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xlsx" ContentType="application/vnd.openxmlformats-officedocument.spreadsheetml.sheet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4321" r:id="rId1"/>
  </p:sldMasterIdLst>
  <p:sldIdLst>
    <p:sldId id="256" r:id="rId2"/>
    <p:sldId id="257" r:id="rId3"/>
    <p:sldId id="261" r:id="rId4"/>
    <p:sldId id="262" r:id="rId5"/>
    <p:sldId id="263" r:id="rId6"/>
    <p:sldId id="264" r:id="rId7"/>
    <p:sldId id="268" r:id="rId8"/>
    <p:sldId id="259" r:id="rId9"/>
    <p:sldId id="265" r:id="rId10"/>
    <p:sldId id="266" r:id="rId11"/>
    <p:sldId id="267" r:id="rId12"/>
    <p:sldId id="260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77CF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EB9631B5-78F2-41C9-869B-9F39066F8104}" styleName="Medium Style 3 - 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1E171933-4619-4E11-9A3F-F7608DF75F80}" styleName="Medium Style 1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4">
              <a:tint val="20000"/>
            </a:schemeClr>
          </a:solidFill>
        </a:fill>
      </a:tcStyle>
    </a:band1H>
    <a:band1V>
      <a:tcStyle>
        <a:tcBdr/>
        <a:fill>
          <a:solidFill>
            <a:schemeClr val="accent4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FABFCF23-3B69-468F-B69F-88F6DE6A72F2}" styleName="Medium Style 1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4978"/>
    <p:restoredTop sz="94681"/>
  </p:normalViewPr>
  <p:slideViewPr>
    <p:cSldViewPr snapToGrid="0" snapToObjects="1">
      <p:cViewPr varScale="1">
        <p:scale>
          <a:sx n="69" d="100"/>
          <a:sy n="69" d="100"/>
        </p:scale>
        <p:origin x="180" y="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3.xlsx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v>Weekly Sales in Comparison to Store Size</c:v>
          </c:tx>
          <c:spPr>
            <a:ln w="28575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accent4"/>
              </a:solidFill>
              <a:ln w="9525">
                <a:solidFill>
                  <a:schemeClr val="accent4"/>
                </a:solidFill>
              </a:ln>
              <a:effectLst/>
            </c:spPr>
          </c:marker>
          <c:xVal>
            <c:numRef>
              <c:f>Sheet1!$A$2:$A$421571</c:f>
              <c:numCache>
                <c:formatCode>General</c:formatCode>
                <c:ptCount val="421570"/>
                <c:pt idx="0">
                  <c:v>151315</c:v>
                </c:pt>
                <c:pt idx="1">
                  <c:v>151315</c:v>
                </c:pt>
                <c:pt idx="2">
                  <c:v>151315</c:v>
                </c:pt>
                <c:pt idx="3">
                  <c:v>151315</c:v>
                </c:pt>
                <c:pt idx="4">
                  <c:v>151315</c:v>
                </c:pt>
                <c:pt idx="5">
                  <c:v>151315</c:v>
                </c:pt>
                <c:pt idx="6">
                  <c:v>151315</c:v>
                </c:pt>
                <c:pt idx="7">
                  <c:v>151315</c:v>
                </c:pt>
                <c:pt idx="8">
                  <c:v>151315</c:v>
                </c:pt>
                <c:pt idx="9">
                  <c:v>151315</c:v>
                </c:pt>
                <c:pt idx="10">
                  <c:v>151315</c:v>
                </c:pt>
                <c:pt idx="11">
                  <c:v>151315</c:v>
                </c:pt>
                <c:pt idx="12">
                  <c:v>151315</c:v>
                </c:pt>
                <c:pt idx="13">
                  <c:v>151315</c:v>
                </c:pt>
                <c:pt idx="14">
                  <c:v>151315</c:v>
                </c:pt>
                <c:pt idx="15">
                  <c:v>151315</c:v>
                </c:pt>
                <c:pt idx="16">
                  <c:v>151315</c:v>
                </c:pt>
                <c:pt idx="17">
                  <c:v>151315</c:v>
                </c:pt>
                <c:pt idx="18">
                  <c:v>151315</c:v>
                </c:pt>
                <c:pt idx="19">
                  <c:v>151315</c:v>
                </c:pt>
                <c:pt idx="20">
                  <c:v>151315</c:v>
                </c:pt>
                <c:pt idx="21">
                  <c:v>151315</c:v>
                </c:pt>
                <c:pt idx="22">
                  <c:v>151315</c:v>
                </c:pt>
                <c:pt idx="23">
                  <c:v>151315</c:v>
                </c:pt>
                <c:pt idx="24">
                  <c:v>151315</c:v>
                </c:pt>
                <c:pt idx="25">
                  <c:v>151315</c:v>
                </c:pt>
                <c:pt idx="26">
                  <c:v>151315</c:v>
                </c:pt>
                <c:pt idx="27">
                  <c:v>151315</c:v>
                </c:pt>
                <c:pt idx="28">
                  <c:v>151315</c:v>
                </c:pt>
                <c:pt idx="29">
                  <c:v>151315</c:v>
                </c:pt>
                <c:pt idx="30">
                  <c:v>151315</c:v>
                </c:pt>
                <c:pt idx="31">
                  <c:v>151315</c:v>
                </c:pt>
                <c:pt idx="32">
                  <c:v>151315</c:v>
                </c:pt>
                <c:pt idx="33">
                  <c:v>151315</c:v>
                </c:pt>
                <c:pt idx="34">
                  <c:v>151315</c:v>
                </c:pt>
                <c:pt idx="35">
                  <c:v>151315</c:v>
                </c:pt>
                <c:pt idx="36">
                  <c:v>151315</c:v>
                </c:pt>
                <c:pt idx="37">
                  <c:v>151315</c:v>
                </c:pt>
                <c:pt idx="38">
                  <c:v>151315</c:v>
                </c:pt>
                <c:pt idx="39">
                  <c:v>151315</c:v>
                </c:pt>
                <c:pt idx="40">
                  <c:v>151315</c:v>
                </c:pt>
                <c:pt idx="41">
                  <c:v>151315</c:v>
                </c:pt>
                <c:pt idx="42">
                  <c:v>151315</c:v>
                </c:pt>
                <c:pt idx="43">
                  <c:v>151315</c:v>
                </c:pt>
                <c:pt idx="44">
                  <c:v>151315</c:v>
                </c:pt>
                <c:pt idx="45">
                  <c:v>151315</c:v>
                </c:pt>
                <c:pt idx="46">
                  <c:v>151315</c:v>
                </c:pt>
                <c:pt idx="47">
                  <c:v>151315</c:v>
                </c:pt>
                <c:pt idx="48">
                  <c:v>151315</c:v>
                </c:pt>
                <c:pt idx="49">
                  <c:v>151315</c:v>
                </c:pt>
                <c:pt idx="50">
                  <c:v>151315</c:v>
                </c:pt>
                <c:pt idx="51">
                  <c:v>151315</c:v>
                </c:pt>
                <c:pt idx="52">
                  <c:v>151315</c:v>
                </c:pt>
                <c:pt idx="53">
                  <c:v>151315</c:v>
                </c:pt>
                <c:pt idx="54">
                  <c:v>151315</c:v>
                </c:pt>
                <c:pt idx="55">
                  <c:v>151315</c:v>
                </c:pt>
                <c:pt idx="56">
                  <c:v>151315</c:v>
                </c:pt>
                <c:pt idx="57">
                  <c:v>151315</c:v>
                </c:pt>
                <c:pt idx="58">
                  <c:v>151315</c:v>
                </c:pt>
                <c:pt idx="59">
                  <c:v>151315</c:v>
                </c:pt>
                <c:pt idx="60">
                  <c:v>151315</c:v>
                </c:pt>
                <c:pt idx="61">
                  <c:v>151315</c:v>
                </c:pt>
                <c:pt idx="62">
                  <c:v>151315</c:v>
                </c:pt>
                <c:pt idx="63">
                  <c:v>151315</c:v>
                </c:pt>
                <c:pt idx="64">
                  <c:v>151315</c:v>
                </c:pt>
                <c:pt idx="65">
                  <c:v>151315</c:v>
                </c:pt>
                <c:pt idx="66">
                  <c:v>151315</c:v>
                </c:pt>
                <c:pt idx="67">
                  <c:v>151315</c:v>
                </c:pt>
                <c:pt idx="68">
                  <c:v>151315</c:v>
                </c:pt>
                <c:pt idx="69">
                  <c:v>151315</c:v>
                </c:pt>
                <c:pt idx="70">
                  <c:v>151315</c:v>
                </c:pt>
                <c:pt idx="71">
                  <c:v>151315</c:v>
                </c:pt>
                <c:pt idx="72">
                  <c:v>151315</c:v>
                </c:pt>
                <c:pt idx="73">
                  <c:v>151315</c:v>
                </c:pt>
                <c:pt idx="74">
                  <c:v>151315</c:v>
                </c:pt>
                <c:pt idx="75">
                  <c:v>151315</c:v>
                </c:pt>
                <c:pt idx="76">
                  <c:v>151315</c:v>
                </c:pt>
                <c:pt idx="77">
                  <c:v>151315</c:v>
                </c:pt>
                <c:pt idx="78">
                  <c:v>151315</c:v>
                </c:pt>
                <c:pt idx="79">
                  <c:v>151315</c:v>
                </c:pt>
                <c:pt idx="80">
                  <c:v>151315</c:v>
                </c:pt>
                <c:pt idx="81">
                  <c:v>151315</c:v>
                </c:pt>
                <c:pt idx="82">
                  <c:v>151315</c:v>
                </c:pt>
                <c:pt idx="83">
                  <c:v>151315</c:v>
                </c:pt>
                <c:pt idx="84">
                  <c:v>151315</c:v>
                </c:pt>
                <c:pt idx="85">
                  <c:v>151315</c:v>
                </c:pt>
                <c:pt idx="86">
                  <c:v>151315</c:v>
                </c:pt>
                <c:pt idx="87">
                  <c:v>151315</c:v>
                </c:pt>
                <c:pt idx="88">
                  <c:v>151315</c:v>
                </c:pt>
                <c:pt idx="89">
                  <c:v>151315</c:v>
                </c:pt>
                <c:pt idx="90">
                  <c:v>151315</c:v>
                </c:pt>
                <c:pt idx="91">
                  <c:v>151315</c:v>
                </c:pt>
                <c:pt idx="92">
                  <c:v>151315</c:v>
                </c:pt>
                <c:pt idx="93">
                  <c:v>151315</c:v>
                </c:pt>
                <c:pt idx="94">
                  <c:v>151315</c:v>
                </c:pt>
                <c:pt idx="95">
                  <c:v>151315</c:v>
                </c:pt>
                <c:pt idx="96">
                  <c:v>151315</c:v>
                </c:pt>
                <c:pt idx="97">
                  <c:v>151315</c:v>
                </c:pt>
                <c:pt idx="98">
                  <c:v>151315</c:v>
                </c:pt>
                <c:pt idx="99">
                  <c:v>151315</c:v>
                </c:pt>
                <c:pt idx="100">
                  <c:v>151315</c:v>
                </c:pt>
                <c:pt idx="101">
                  <c:v>151315</c:v>
                </c:pt>
                <c:pt idx="102">
                  <c:v>151315</c:v>
                </c:pt>
                <c:pt idx="103">
                  <c:v>151315</c:v>
                </c:pt>
                <c:pt idx="104">
                  <c:v>151315</c:v>
                </c:pt>
                <c:pt idx="105">
                  <c:v>151315</c:v>
                </c:pt>
                <c:pt idx="106">
                  <c:v>151315</c:v>
                </c:pt>
                <c:pt idx="107">
                  <c:v>151315</c:v>
                </c:pt>
                <c:pt idx="108">
                  <c:v>151315</c:v>
                </c:pt>
                <c:pt idx="109">
                  <c:v>151315</c:v>
                </c:pt>
                <c:pt idx="110">
                  <c:v>151315</c:v>
                </c:pt>
                <c:pt idx="111">
                  <c:v>151315</c:v>
                </c:pt>
                <c:pt idx="112">
                  <c:v>151315</c:v>
                </c:pt>
                <c:pt idx="113">
                  <c:v>151315</c:v>
                </c:pt>
                <c:pt idx="114">
                  <c:v>151315</c:v>
                </c:pt>
                <c:pt idx="115">
                  <c:v>151315</c:v>
                </c:pt>
                <c:pt idx="116">
                  <c:v>151315</c:v>
                </c:pt>
                <c:pt idx="117">
                  <c:v>151315</c:v>
                </c:pt>
                <c:pt idx="118">
                  <c:v>151315</c:v>
                </c:pt>
                <c:pt idx="119">
                  <c:v>151315</c:v>
                </c:pt>
                <c:pt idx="120">
                  <c:v>151315</c:v>
                </c:pt>
                <c:pt idx="121">
                  <c:v>151315</c:v>
                </c:pt>
                <c:pt idx="122">
                  <c:v>151315</c:v>
                </c:pt>
                <c:pt idx="123">
                  <c:v>151315</c:v>
                </c:pt>
                <c:pt idx="124">
                  <c:v>151315</c:v>
                </c:pt>
                <c:pt idx="125">
                  <c:v>151315</c:v>
                </c:pt>
                <c:pt idx="126">
                  <c:v>151315</c:v>
                </c:pt>
                <c:pt idx="127">
                  <c:v>151315</c:v>
                </c:pt>
                <c:pt idx="128">
                  <c:v>151315</c:v>
                </c:pt>
                <c:pt idx="129">
                  <c:v>151315</c:v>
                </c:pt>
                <c:pt idx="130">
                  <c:v>151315</c:v>
                </c:pt>
                <c:pt idx="131">
                  <c:v>151315</c:v>
                </c:pt>
                <c:pt idx="132">
                  <c:v>151315</c:v>
                </c:pt>
                <c:pt idx="133">
                  <c:v>151315</c:v>
                </c:pt>
                <c:pt idx="134">
                  <c:v>151315</c:v>
                </c:pt>
                <c:pt idx="135">
                  <c:v>151315</c:v>
                </c:pt>
                <c:pt idx="136">
                  <c:v>151315</c:v>
                </c:pt>
                <c:pt idx="137">
                  <c:v>151315</c:v>
                </c:pt>
                <c:pt idx="138">
                  <c:v>151315</c:v>
                </c:pt>
                <c:pt idx="139">
                  <c:v>151315</c:v>
                </c:pt>
                <c:pt idx="140">
                  <c:v>151315</c:v>
                </c:pt>
                <c:pt idx="141">
                  <c:v>151315</c:v>
                </c:pt>
                <c:pt idx="142">
                  <c:v>151315</c:v>
                </c:pt>
                <c:pt idx="143">
                  <c:v>151315</c:v>
                </c:pt>
                <c:pt idx="144">
                  <c:v>151315</c:v>
                </c:pt>
                <c:pt idx="145">
                  <c:v>151315</c:v>
                </c:pt>
                <c:pt idx="146">
                  <c:v>151315</c:v>
                </c:pt>
                <c:pt idx="147">
                  <c:v>151315</c:v>
                </c:pt>
                <c:pt idx="148">
                  <c:v>151315</c:v>
                </c:pt>
                <c:pt idx="149">
                  <c:v>151315</c:v>
                </c:pt>
                <c:pt idx="150">
                  <c:v>151315</c:v>
                </c:pt>
                <c:pt idx="151">
                  <c:v>151315</c:v>
                </c:pt>
                <c:pt idx="152">
                  <c:v>151315</c:v>
                </c:pt>
                <c:pt idx="153">
                  <c:v>151315</c:v>
                </c:pt>
                <c:pt idx="154">
                  <c:v>151315</c:v>
                </c:pt>
                <c:pt idx="155">
                  <c:v>151315</c:v>
                </c:pt>
                <c:pt idx="156">
                  <c:v>151315</c:v>
                </c:pt>
                <c:pt idx="157">
                  <c:v>151315</c:v>
                </c:pt>
                <c:pt idx="158">
                  <c:v>151315</c:v>
                </c:pt>
                <c:pt idx="159">
                  <c:v>151315</c:v>
                </c:pt>
                <c:pt idx="160">
                  <c:v>151315</c:v>
                </c:pt>
                <c:pt idx="161">
                  <c:v>151315</c:v>
                </c:pt>
                <c:pt idx="162">
                  <c:v>151315</c:v>
                </c:pt>
                <c:pt idx="163">
                  <c:v>151315</c:v>
                </c:pt>
                <c:pt idx="164">
                  <c:v>151315</c:v>
                </c:pt>
                <c:pt idx="165">
                  <c:v>151315</c:v>
                </c:pt>
                <c:pt idx="166">
                  <c:v>151315</c:v>
                </c:pt>
                <c:pt idx="167">
                  <c:v>151315</c:v>
                </c:pt>
                <c:pt idx="168">
                  <c:v>151315</c:v>
                </c:pt>
                <c:pt idx="169">
                  <c:v>151315</c:v>
                </c:pt>
                <c:pt idx="170">
                  <c:v>151315</c:v>
                </c:pt>
                <c:pt idx="171">
                  <c:v>151315</c:v>
                </c:pt>
                <c:pt idx="172">
                  <c:v>151315</c:v>
                </c:pt>
                <c:pt idx="173">
                  <c:v>151315</c:v>
                </c:pt>
                <c:pt idx="174">
                  <c:v>151315</c:v>
                </c:pt>
                <c:pt idx="175">
                  <c:v>151315</c:v>
                </c:pt>
                <c:pt idx="176">
                  <c:v>151315</c:v>
                </c:pt>
                <c:pt idx="177">
                  <c:v>151315</c:v>
                </c:pt>
                <c:pt idx="178">
                  <c:v>151315</c:v>
                </c:pt>
                <c:pt idx="179">
                  <c:v>151315</c:v>
                </c:pt>
                <c:pt idx="180">
                  <c:v>151315</c:v>
                </c:pt>
                <c:pt idx="181">
                  <c:v>151315</c:v>
                </c:pt>
                <c:pt idx="182">
                  <c:v>151315</c:v>
                </c:pt>
                <c:pt idx="183">
                  <c:v>151315</c:v>
                </c:pt>
                <c:pt idx="184">
                  <c:v>151315</c:v>
                </c:pt>
                <c:pt idx="185">
                  <c:v>151315</c:v>
                </c:pt>
                <c:pt idx="186">
                  <c:v>151315</c:v>
                </c:pt>
                <c:pt idx="187">
                  <c:v>151315</c:v>
                </c:pt>
                <c:pt idx="188">
                  <c:v>151315</c:v>
                </c:pt>
                <c:pt idx="189">
                  <c:v>151315</c:v>
                </c:pt>
                <c:pt idx="190">
                  <c:v>151315</c:v>
                </c:pt>
                <c:pt idx="191">
                  <c:v>151315</c:v>
                </c:pt>
                <c:pt idx="192">
                  <c:v>151315</c:v>
                </c:pt>
                <c:pt idx="193">
                  <c:v>151315</c:v>
                </c:pt>
                <c:pt idx="194">
                  <c:v>151315</c:v>
                </c:pt>
                <c:pt idx="195">
                  <c:v>151315</c:v>
                </c:pt>
                <c:pt idx="196">
                  <c:v>151315</c:v>
                </c:pt>
                <c:pt idx="197">
                  <c:v>151315</c:v>
                </c:pt>
                <c:pt idx="198">
                  <c:v>151315</c:v>
                </c:pt>
                <c:pt idx="199">
                  <c:v>151315</c:v>
                </c:pt>
                <c:pt idx="200">
                  <c:v>151315</c:v>
                </c:pt>
                <c:pt idx="201">
                  <c:v>151315</c:v>
                </c:pt>
                <c:pt idx="202">
                  <c:v>151315</c:v>
                </c:pt>
                <c:pt idx="203">
                  <c:v>151315</c:v>
                </c:pt>
                <c:pt idx="204">
                  <c:v>151315</c:v>
                </c:pt>
                <c:pt idx="205">
                  <c:v>151315</c:v>
                </c:pt>
                <c:pt idx="206">
                  <c:v>151315</c:v>
                </c:pt>
                <c:pt idx="207">
                  <c:v>151315</c:v>
                </c:pt>
                <c:pt idx="208">
                  <c:v>151315</c:v>
                </c:pt>
                <c:pt idx="209">
                  <c:v>151315</c:v>
                </c:pt>
                <c:pt idx="210">
                  <c:v>151315</c:v>
                </c:pt>
                <c:pt idx="211">
                  <c:v>151315</c:v>
                </c:pt>
                <c:pt idx="212">
                  <c:v>151315</c:v>
                </c:pt>
                <c:pt idx="213">
                  <c:v>151315</c:v>
                </c:pt>
                <c:pt idx="214">
                  <c:v>151315</c:v>
                </c:pt>
                <c:pt idx="215">
                  <c:v>151315</c:v>
                </c:pt>
                <c:pt idx="216">
                  <c:v>151315</c:v>
                </c:pt>
                <c:pt idx="217">
                  <c:v>151315</c:v>
                </c:pt>
                <c:pt idx="218">
                  <c:v>151315</c:v>
                </c:pt>
                <c:pt idx="219">
                  <c:v>151315</c:v>
                </c:pt>
                <c:pt idx="220">
                  <c:v>151315</c:v>
                </c:pt>
                <c:pt idx="221">
                  <c:v>151315</c:v>
                </c:pt>
                <c:pt idx="222">
                  <c:v>151315</c:v>
                </c:pt>
                <c:pt idx="223">
                  <c:v>151315</c:v>
                </c:pt>
                <c:pt idx="224">
                  <c:v>151315</c:v>
                </c:pt>
                <c:pt idx="225">
                  <c:v>151315</c:v>
                </c:pt>
                <c:pt idx="226">
                  <c:v>151315</c:v>
                </c:pt>
                <c:pt idx="227">
                  <c:v>151315</c:v>
                </c:pt>
                <c:pt idx="228">
                  <c:v>151315</c:v>
                </c:pt>
                <c:pt idx="229">
                  <c:v>151315</c:v>
                </c:pt>
                <c:pt idx="230">
                  <c:v>151315</c:v>
                </c:pt>
                <c:pt idx="231">
                  <c:v>151315</c:v>
                </c:pt>
                <c:pt idx="232">
                  <c:v>151315</c:v>
                </c:pt>
                <c:pt idx="233">
                  <c:v>151315</c:v>
                </c:pt>
                <c:pt idx="234">
                  <c:v>151315</c:v>
                </c:pt>
                <c:pt idx="235">
                  <c:v>151315</c:v>
                </c:pt>
                <c:pt idx="236">
                  <c:v>151315</c:v>
                </c:pt>
                <c:pt idx="237">
                  <c:v>151315</c:v>
                </c:pt>
                <c:pt idx="238">
                  <c:v>151315</c:v>
                </c:pt>
                <c:pt idx="239">
                  <c:v>151315</c:v>
                </c:pt>
                <c:pt idx="240">
                  <c:v>151315</c:v>
                </c:pt>
                <c:pt idx="241">
                  <c:v>151315</c:v>
                </c:pt>
                <c:pt idx="242">
                  <c:v>151315</c:v>
                </c:pt>
                <c:pt idx="243">
                  <c:v>151315</c:v>
                </c:pt>
                <c:pt idx="244">
                  <c:v>151315</c:v>
                </c:pt>
                <c:pt idx="245">
                  <c:v>151315</c:v>
                </c:pt>
                <c:pt idx="246">
                  <c:v>151315</c:v>
                </c:pt>
                <c:pt idx="247">
                  <c:v>151315</c:v>
                </c:pt>
                <c:pt idx="248">
                  <c:v>151315</c:v>
                </c:pt>
                <c:pt idx="249">
                  <c:v>151315</c:v>
                </c:pt>
                <c:pt idx="250">
                  <c:v>151315</c:v>
                </c:pt>
                <c:pt idx="251">
                  <c:v>151315</c:v>
                </c:pt>
                <c:pt idx="252">
                  <c:v>151315</c:v>
                </c:pt>
                <c:pt idx="253">
                  <c:v>151315</c:v>
                </c:pt>
                <c:pt idx="254">
                  <c:v>151315</c:v>
                </c:pt>
                <c:pt idx="255">
                  <c:v>151315</c:v>
                </c:pt>
                <c:pt idx="256">
                  <c:v>151315</c:v>
                </c:pt>
                <c:pt idx="257">
                  <c:v>151315</c:v>
                </c:pt>
                <c:pt idx="258">
                  <c:v>151315</c:v>
                </c:pt>
                <c:pt idx="259">
                  <c:v>151315</c:v>
                </c:pt>
                <c:pt idx="260">
                  <c:v>151315</c:v>
                </c:pt>
                <c:pt idx="261">
                  <c:v>151315</c:v>
                </c:pt>
                <c:pt idx="262">
                  <c:v>151315</c:v>
                </c:pt>
                <c:pt idx="263">
                  <c:v>151315</c:v>
                </c:pt>
                <c:pt idx="264">
                  <c:v>151315</c:v>
                </c:pt>
                <c:pt idx="265">
                  <c:v>151315</c:v>
                </c:pt>
                <c:pt idx="266">
                  <c:v>151315</c:v>
                </c:pt>
                <c:pt idx="267">
                  <c:v>151315</c:v>
                </c:pt>
                <c:pt idx="268">
                  <c:v>151315</c:v>
                </c:pt>
                <c:pt idx="269">
                  <c:v>151315</c:v>
                </c:pt>
                <c:pt idx="270">
                  <c:v>151315</c:v>
                </c:pt>
                <c:pt idx="271">
                  <c:v>151315</c:v>
                </c:pt>
                <c:pt idx="272">
                  <c:v>151315</c:v>
                </c:pt>
                <c:pt idx="273">
                  <c:v>151315</c:v>
                </c:pt>
                <c:pt idx="274">
                  <c:v>151315</c:v>
                </c:pt>
                <c:pt idx="275">
                  <c:v>151315</c:v>
                </c:pt>
                <c:pt idx="276">
                  <c:v>151315</c:v>
                </c:pt>
                <c:pt idx="277">
                  <c:v>151315</c:v>
                </c:pt>
                <c:pt idx="278">
                  <c:v>151315</c:v>
                </c:pt>
                <c:pt idx="279">
                  <c:v>151315</c:v>
                </c:pt>
                <c:pt idx="280">
                  <c:v>151315</c:v>
                </c:pt>
                <c:pt idx="281">
                  <c:v>151315</c:v>
                </c:pt>
                <c:pt idx="282">
                  <c:v>151315</c:v>
                </c:pt>
                <c:pt idx="283">
                  <c:v>151315</c:v>
                </c:pt>
                <c:pt idx="284">
                  <c:v>151315</c:v>
                </c:pt>
                <c:pt idx="285">
                  <c:v>151315</c:v>
                </c:pt>
                <c:pt idx="286">
                  <c:v>151315</c:v>
                </c:pt>
                <c:pt idx="287">
                  <c:v>151315</c:v>
                </c:pt>
                <c:pt idx="288">
                  <c:v>151315</c:v>
                </c:pt>
                <c:pt idx="289">
                  <c:v>151315</c:v>
                </c:pt>
                <c:pt idx="290">
                  <c:v>151315</c:v>
                </c:pt>
                <c:pt idx="291">
                  <c:v>151315</c:v>
                </c:pt>
                <c:pt idx="292">
                  <c:v>151315</c:v>
                </c:pt>
                <c:pt idx="293">
                  <c:v>151315</c:v>
                </c:pt>
                <c:pt idx="294">
                  <c:v>151315</c:v>
                </c:pt>
                <c:pt idx="295">
                  <c:v>151315</c:v>
                </c:pt>
                <c:pt idx="296">
                  <c:v>151315</c:v>
                </c:pt>
                <c:pt idx="297">
                  <c:v>151315</c:v>
                </c:pt>
                <c:pt idx="298">
                  <c:v>151315</c:v>
                </c:pt>
                <c:pt idx="299">
                  <c:v>151315</c:v>
                </c:pt>
                <c:pt idx="300">
                  <c:v>151315</c:v>
                </c:pt>
                <c:pt idx="301">
                  <c:v>151315</c:v>
                </c:pt>
                <c:pt idx="302">
                  <c:v>151315</c:v>
                </c:pt>
                <c:pt idx="303">
                  <c:v>151315</c:v>
                </c:pt>
                <c:pt idx="304">
                  <c:v>151315</c:v>
                </c:pt>
                <c:pt idx="305">
                  <c:v>151315</c:v>
                </c:pt>
                <c:pt idx="306">
                  <c:v>151315</c:v>
                </c:pt>
                <c:pt idx="307">
                  <c:v>151315</c:v>
                </c:pt>
                <c:pt idx="308">
                  <c:v>151315</c:v>
                </c:pt>
                <c:pt idx="309">
                  <c:v>151315</c:v>
                </c:pt>
                <c:pt idx="310">
                  <c:v>151315</c:v>
                </c:pt>
                <c:pt idx="311">
                  <c:v>151315</c:v>
                </c:pt>
                <c:pt idx="312">
                  <c:v>151315</c:v>
                </c:pt>
                <c:pt idx="313">
                  <c:v>151315</c:v>
                </c:pt>
                <c:pt idx="314">
                  <c:v>151315</c:v>
                </c:pt>
                <c:pt idx="315">
                  <c:v>151315</c:v>
                </c:pt>
                <c:pt idx="316">
                  <c:v>151315</c:v>
                </c:pt>
                <c:pt idx="317">
                  <c:v>151315</c:v>
                </c:pt>
                <c:pt idx="318">
                  <c:v>151315</c:v>
                </c:pt>
                <c:pt idx="319">
                  <c:v>151315</c:v>
                </c:pt>
                <c:pt idx="320">
                  <c:v>151315</c:v>
                </c:pt>
                <c:pt idx="321">
                  <c:v>151315</c:v>
                </c:pt>
                <c:pt idx="322">
                  <c:v>151315</c:v>
                </c:pt>
                <c:pt idx="323">
                  <c:v>151315</c:v>
                </c:pt>
                <c:pt idx="324">
                  <c:v>151315</c:v>
                </c:pt>
                <c:pt idx="325">
                  <c:v>151315</c:v>
                </c:pt>
                <c:pt idx="326">
                  <c:v>151315</c:v>
                </c:pt>
                <c:pt idx="327">
                  <c:v>151315</c:v>
                </c:pt>
                <c:pt idx="328">
                  <c:v>151315</c:v>
                </c:pt>
                <c:pt idx="329">
                  <c:v>151315</c:v>
                </c:pt>
                <c:pt idx="330">
                  <c:v>151315</c:v>
                </c:pt>
                <c:pt idx="331">
                  <c:v>151315</c:v>
                </c:pt>
                <c:pt idx="332">
                  <c:v>151315</c:v>
                </c:pt>
                <c:pt idx="333">
                  <c:v>151315</c:v>
                </c:pt>
                <c:pt idx="334">
                  <c:v>151315</c:v>
                </c:pt>
                <c:pt idx="335">
                  <c:v>151315</c:v>
                </c:pt>
                <c:pt idx="336">
                  <c:v>151315</c:v>
                </c:pt>
                <c:pt idx="337">
                  <c:v>151315</c:v>
                </c:pt>
                <c:pt idx="338">
                  <c:v>151315</c:v>
                </c:pt>
                <c:pt idx="339">
                  <c:v>151315</c:v>
                </c:pt>
                <c:pt idx="340">
                  <c:v>151315</c:v>
                </c:pt>
                <c:pt idx="341">
                  <c:v>151315</c:v>
                </c:pt>
                <c:pt idx="342">
                  <c:v>151315</c:v>
                </c:pt>
                <c:pt idx="343">
                  <c:v>151315</c:v>
                </c:pt>
                <c:pt idx="344">
                  <c:v>151315</c:v>
                </c:pt>
                <c:pt idx="345">
                  <c:v>151315</c:v>
                </c:pt>
                <c:pt idx="346">
                  <c:v>151315</c:v>
                </c:pt>
                <c:pt idx="347">
                  <c:v>151315</c:v>
                </c:pt>
                <c:pt idx="348">
                  <c:v>151315</c:v>
                </c:pt>
                <c:pt idx="349">
                  <c:v>151315</c:v>
                </c:pt>
                <c:pt idx="350">
                  <c:v>151315</c:v>
                </c:pt>
                <c:pt idx="351">
                  <c:v>151315</c:v>
                </c:pt>
                <c:pt idx="352">
                  <c:v>151315</c:v>
                </c:pt>
                <c:pt idx="353">
                  <c:v>151315</c:v>
                </c:pt>
                <c:pt idx="354">
                  <c:v>151315</c:v>
                </c:pt>
                <c:pt idx="355">
                  <c:v>151315</c:v>
                </c:pt>
                <c:pt idx="356">
                  <c:v>151315</c:v>
                </c:pt>
                <c:pt idx="357">
                  <c:v>151315</c:v>
                </c:pt>
                <c:pt idx="358">
                  <c:v>151315</c:v>
                </c:pt>
                <c:pt idx="359">
                  <c:v>151315</c:v>
                </c:pt>
                <c:pt idx="360">
                  <c:v>151315</c:v>
                </c:pt>
                <c:pt idx="361">
                  <c:v>151315</c:v>
                </c:pt>
                <c:pt idx="362">
                  <c:v>151315</c:v>
                </c:pt>
                <c:pt idx="363">
                  <c:v>151315</c:v>
                </c:pt>
                <c:pt idx="364">
                  <c:v>151315</c:v>
                </c:pt>
                <c:pt idx="365">
                  <c:v>151315</c:v>
                </c:pt>
                <c:pt idx="366">
                  <c:v>151315</c:v>
                </c:pt>
                <c:pt idx="367">
                  <c:v>151315</c:v>
                </c:pt>
                <c:pt idx="368">
                  <c:v>151315</c:v>
                </c:pt>
                <c:pt idx="369">
                  <c:v>151315</c:v>
                </c:pt>
                <c:pt idx="370">
                  <c:v>151315</c:v>
                </c:pt>
                <c:pt idx="371">
                  <c:v>151315</c:v>
                </c:pt>
                <c:pt idx="372">
                  <c:v>151315</c:v>
                </c:pt>
                <c:pt idx="373">
                  <c:v>151315</c:v>
                </c:pt>
                <c:pt idx="374">
                  <c:v>151315</c:v>
                </c:pt>
                <c:pt idx="375">
                  <c:v>151315</c:v>
                </c:pt>
                <c:pt idx="376">
                  <c:v>151315</c:v>
                </c:pt>
                <c:pt idx="377">
                  <c:v>151315</c:v>
                </c:pt>
                <c:pt idx="378">
                  <c:v>151315</c:v>
                </c:pt>
                <c:pt idx="379">
                  <c:v>151315</c:v>
                </c:pt>
                <c:pt idx="380">
                  <c:v>151315</c:v>
                </c:pt>
                <c:pt idx="381">
                  <c:v>151315</c:v>
                </c:pt>
                <c:pt idx="382">
                  <c:v>151315</c:v>
                </c:pt>
                <c:pt idx="383">
                  <c:v>151315</c:v>
                </c:pt>
                <c:pt idx="384">
                  <c:v>151315</c:v>
                </c:pt>
                <c:pt idx="385">
                  <c:v>151315</c:v>
                </c:pt>
                <c:pt idx="386">
                  <c:v>151315</c:v>
                </c:pt>
                <c:pt idx="387">
                  <c:v>151315</c:v>
                </c:pt>
                <c:pt idx="388">
                  <c:v>151315</c:v>
                </c:pt>
                <c:pt idx="389">
                  <c:v>151315</c:v>
                </c:pt>
                <c:pt idx="390">
                  <c:v>151315</c:v>
                </c:pt>
                <c:pt idx="391">
                  <c:v>151315</c:v>
                </c:pt>
                <c:pt idx="392">
                  <c:v>151315</c:v>
                </c:pt>
                <c:pt idx="393">
                  <c:v>151315</c:v>
                </c:pt>
                <c:pt idx="394">
                  <c:v>151315</c:v>
                </c:pt>
                <c:pt idx="395">
                  <c:v>151315</c:v>
                </c:pt>
                <c:pt idx="396">
                  <c:v>151315</c:v>
                </c:pt>
                <c:pt idx="397">
                  <c:v>151315</c:v>
                </c:pt>
                <c:pt idx="398">
                  <c:v>151315</c:v>
                </c:pt>
                <c:pt idx="399">
                  <c:v>151315</c:v>
                </c:pt>
                <c:pt idx="400">
                  <c:v>151315</c:v>
                </c:pt>
                <c:pt idx="401">
                  <c:v>151315</c:v>
                </c:pt>
                <c:pt idx="402">
                  <c:v>151315</c:v>
                </c:pt>
                <c:pt idx="403">
                  <c:v>151315</c:v>
                </c:pt>
                <c:pt idx="404">
                  <c:v>151315</c:v>
                </c:pt>
                <c:pt idx="405">
                  <c:v>151315</c:v>
                </c:pt>
                <c:pt idx="406">
                  <c:v>151315</c:v>
                </c:pt>
                <c:pt idx="407">
                  <c:v>151315</c:v>
                </c:pt>
                <c:pt idx="408">
                  <c:v>151315</c:v>
                </c:pt>
                <c:pt idx="409">
                  <c:v>151315</c:v>
                </c:pt>
                <c:pt idx="410">
                  <c:v>151315</c:v>
                </c:pt>
                <c:pt idx="411">
                  <c:v>151315</c:v>
                </c:pt>
                <c:pt idx="412">
                  <c:v>151315</c:v>
                </c:pt>
                <c:pt idx="413">
                  <c:v>151315</c:v>
                </c:pt>
                <c:pt idx="414">
                  <c:v>151315</c:v>
                </c:pt>
                <c:pt idx="415">
                  <c:v>151315</c:v>
                </c:pt>
                <c:pt idx="416">
                  <c:v>151315</c:v>
                </c:pt>
                <c:pt idx="417">
                  <c:v>151315</c:v>
                </c:pt>
                <c:pt idx="418">
                  <c:v>151315</c:v>
                </c:pt>
                <c:pt idx="419">
                  <c:v>151315</c:v>
                </c:pt>
                <c:pt idx="420">
                  <c:v>151315</c:v>
                </c:pt>
                <c:pt idx="421">
                  <c:v>151315</c:v>
                </c:pt>
                <c:pt idx="422">
                  <c:v>151315</c:v>
                </c:pt>
                <c:pt idx="423">
                  <c:v>151315</c:v>
                </c:pt>
                <c:pt idx="424">
                  <c:v>151315</c:v>
                </c:pt>
                <c:pt idx="425">
                  <c:v>151315</c:v>
                </c:pt>
                <c:pt idx="426">
                  <c:v>151315</c:v>
                </c:pt>
                <c:pt idx="427">
                  <c:v>151315</c:v>
                </c:pt>
                <c:pt idx="428">
                  <c:v>151315</c:v>
                </c:pt>
                <c:pt idx="429">
                  <c:v>151315</c:v>
                </c:pt>
                <c:pt idx="430">
                  <c:v>151315</c:v>
                </c:pt>
                <c:pt idx="431">
                  <c:v>151315</c:v>
                </c:pt>
                <c:pt idx="432">
                  <c:v>151315</c:v>
                </c:pt>
                <c:pt idx="433">
                  <c:v>151315</c:v>
                </c:pt>
                <c:pt idx="434">
                  <c:v>151315</c:v>
                </c:pt>
                <c:pt idx="435">
                  <c:v>151315</c:v>
                </c:pt>
                <c:pt idx="436">
                  <c:v>151315</c:v>
                </c:pt>
                <c:pt idx="437">
                  <c:v>151315</c:v>
                </c:pt>
                <c:pt idx="438">
                  <c:v>151315</c:v>
                </c:pt>
                <c:pt idx="439">
                  <c:v>151315</c:v>
                </c:pt>
                <c:pt idx="440">
                  <c:v>151315</c:v>
                </c:pt>
                <c:pt idx="441">
                  <c:v>151315</c:v>
                </c:pt>
                <c:pt idx="442">
                  <c:v>151315</c:v>
                </c:pt>
                <c:pt idx="443">
                  <c:v>151315</c:v>
                </c:pt>
                <c:pt idx="444">
                  <c:v>151315</c:v>
                </c:pt>
                <c:pt idx="445">
                  <c:v>151315</c:v>
                </c:pt>
                <c:pt idx="446">
                  <c:v>151315</c:v>
                </c:pt>
                <c:pt idx="447">
                  <c:v>151315</c:v>
                </c:pt>
                <c:pt idx="448">
                  <c:v>151315</c:v>
                </c:pt>
                <c:pt idx="449">
                  <c:v>151315</c:v>
                </c:pt>
                <c:pt idx="450">
                  <c:v>151315</c:v>
                </c:pt>
                <c:pt idx="451">
                  <c:v>151315</c:v>
                </c:pt>
                <c:pt idx="452">
                  <c:v>151315</c:v>
                </c:pt>
                <c:pt idx="453">
                  <c:v>151315</c:v>
                </c:pt>
                <c:pt idx="454">
                  <c:v>151315</c:v>
                </c:pt>
                <c:pt idx="455">
                  <c:v>151315</c:v>
                </c:pt>
                <c:pt idx="456">
                  <c:v>151315</c:v>
                </c:pt>
                <c:pt idx="457">
                  <c:v>151315</c:v>
                </c:pt>
                <c:pt idx="458">
                  <c:v>151315</c:v>
                </c:pt>
                <c:pt idx="459">
                  <c:v>151315</c:v>
                </c:pt>
                <c:pt idx="460">
                  <c:v>151315</c:v>
                </c:pt>
                <c:pt idx="461">
                  <c:v>151315</c:v>
                </c:pt>
                <c:pt idx="462">
                  <c:v>151315</c:v>
                </c:pt>
                <c:pt idx="463">
                  <c:v>151315</c:v>
                </c:pt>
                <c:pt idx="464">
                  <c:v>151315</c:v>
                </c:pt>
                <c:pt idx="465">
                  <c:v>151315</c:v>
                </c:pt>
                <c:pt idx="466">
                  <c:v>151315</c:v>
                </c:pt>
                <c:pt idx="467">
                  <c:v>151315</c:v>
                </c:pt>
                <c:pt idx="468">
                  <c:v>151315</c:v>
                </c:pt>
                <c:pt idx="469">
                  <c:v>151315</c:v>
                </c:pt>
                <c:pt idx="470">
                  <c:v>151315</c:v>
                </c:pt>
                <c:pt idx="471">
                  <c:v>151315</c:v>
                </c:pt>
                <c:pt idx="472">
                  <c:v>151315</c:v>
                </c:pt>
                <c:pt idx="473">
                  <c:v>151315</c:v>
                </c:pt>
                <c:pt idx="474">
                  <c:v>151315</c:v>
                </c:pt>
                <c:pt idx="475">
                  <c:v>151315</c:v>
                </c:pt>
                <c:pt idx="476">
                  <c:v>151315</c:v>
                </c:pt>
                <c:pt idx="477">
                  <c:v>151315</c:v>
                </c:pt>
                <c:pt idx="478">
                  <c:v>151315</c:v>
                </c:pt>
                <c:pt idx="479">
                  <c:v>151315</c:v>
                </c:pt>
                <c:pt idx="480">
                  <c:v>151315</c:v>
                </c:pt>
                <c:pt idx="481">
                  <c:v>151315</c:v>
                </c:pt>
                <c:pt idx="482">
                  <c:v>151315</c:v>
                </c:pt>
                <c:pt idx="483">
                  <c:v>151315</c:v>
                </c:pt>
                <c:pt idx="484">
                  <c:v>151315</c:v>
                </c:pt>
                <c:pt idx="485">
                  <c:v>151315</c:v>
                </c:pt>
                <c:pt idx="486">
                  <c:v>151315</c:v>
                </c:pt>
                <c:pt idx="487">
                  <c:v>151315</c:v>
                </c:pt>
                <c:pt idx="488">
                  <c:v>151315</c:v>
                </c:pt>
                <c:pt idx="489">
                  <c:v>151315</c:v>
                </c:pt>
                <c:pt idx="490">
                  <c:v>151315</c:v>
                </c:pt>
                <c:pt idx="491">
                  <c:v>151315</c:v>
                </c:pt>
                <c:pt idx="492">
                  <c:v>151315</c:v>
                </c:pt>
                <c:pt idx="493">
                  <c:v>151315</c:v>
                </c:pt>
                <c:pt idx="494">
                  <c:v>151315</c:v>
                </c:pt>
                <c:pt idx="495">
                  <c:v>151315</c:v>
                </c:pt>
                <c:pt idx="496">
                  <c:v>151315</c:v>
                </c:pt>
                <c:pt idx="497">
                  <c:v>151315</c:v>
                </c:pt>
                <c:pt idx="498">
                  <c:v>151315</c:v>
                </c:pt>
                <c:pt idx="499">
                  <c:v>151315</c:v>
                </c:pt>
                <c:pt idx="500">
                  <c:v>151315</c:v>
                </c:pt>
                <c:pt idx="501">
                  <c:v>151315</c:v>
                </c:pt>
                <c:pt idx="502">
                  <c:v>151315</c:v>
                </c:pt>
                <c:pt idx="503">
                  <c:v>151315</c:v>
                </c:pt>
                <c:pt idx="504">
                  <c:v>151315</c:v>
                </c:pt>
                <c:pt idx="505">
                  <c:v>151315</c:v>
                </c:pt>
                <c:pt idx="506">
                  <c:v>151315</c:v>
                </c:pt>
                <c:pt idx="507">
                  <c:v>151315</c:v>
                </c:pt>
                <c:pt idx="508">
                  <c:v>151315</c:v>
                </c:pt>
                <c:pt idx="509">
                  <c:v>151315</c:v>
                </c:pt>
                <c:pt idx="510">
                  <c:v>151315</c:v>
                </c:pt>
                <c:pt idx="511">
                  <c:v>151315</c:v>
                </c:pt>
                <c:pt idx="512">
                  <c:v>151315</c:v>
                </c:pt>
                <c:pt idx="513">
                  <c:v>151315</c:v>
                </c:pt>
                <c:pt idx="514">
                  <c:v>151315</c:v>
                </c:pt>
                <c:pt idx="515">
                  <c:v>151315</c:v>
                </c:pt>
                <c:pt idx="516">
                  <c:v>151315</c:v>
                </c:pt>
                <c:pt idx="517">
                  <c:v>151315</c:v>
                </c:pt>
                <c:pt idx="518">
                  <c:v>151315</c:v>
                </c:pt>
                <c:pt idx="519">
                  <c:v>151315</c:v>
                </c:pt>
                <c:pt idx="520">
                  <c:v>151315</c:v>
                </c:pt>
                <c:pt idx="521">
                  <c:v>151315</c:v>
                </c:pt>
                <c:pt idx="522">
                  <c:v>151315</c:v>
                </c:pt>
                <c:pt idx="523">
                  <c:v>151315</c:v>
                </c:pt>
                <c:pt idx="524">
                  <c:v>151315</c:v>
                </c:pt>
                <c:pt idx="525">
                  <c:v>151315</c:v>
                </c:pt>
                <c:pt idx="526">
                  <c:v>151315</c:v>
                </c:pt>
                <c:pt idx="527">
                  <c:v>151315</c:v>
                </c:pt>
                <c:pt idx="528">
                  <c:v>151315</c:v>
                </c:pt>
                <c:pt idx="529">
                  <c:v>151315</c:v>
                </c:pt>
                <c:pt idx="530">
                  <c:v>151315</c:v>
                </c:pt>
                <c:pt idx="531">
                  <c:v>151315</c:v>
                </c:pt>
                <c:pt idx="532">
                  <c:v>151315</c:v>
                </c:pt>
                <c:pt idx="533">
                  <c:v>151315</c:v>
                </c:pt>
                <c:pt idx="534">
                  <c:v>151315</c:v>
                </c:pt>
                <c:pt idx="535">
                  <c:v>151315</c:v>
                </c:pt>
                <c:pt idx="536">
                  <c:v>151315</c:v>
                </c:pt>
                <c:pt idx="537">
                  <c:v>151315</c:v>
                </c:pt>
                <c:pt idx="538">
                  <c:v>151315</c:v>
                </c:pt>
                <c:pt idx="539">
                  <c:v>151315</c:v>
                </c:pt>
                <c:pt idx="540">
                  <c:v>151315</c:v>
                </c:pt>
                <c:pt idx="541">
                  <c:v>151315</c:v>
                </c:pt>
                <c:pt idx="542">
                  <c:v>151315</c:v>
                </c:pt>
                <c:pt idx="543">
                  <c:v>151315</c:v>
                </c:pt>
                <c:pt idx="544">
                  <c:v>151315</c:v>
                </c:pt>
                <c:pt idx="545">
                  <c:v>151315</c:v>
                </c:pt>
                <c:pt idx="546">
                  <c:v>151315</c:v>
                </c:pt>
                <c:pt idx="547">
                  <c:v>151315</c:v>
                </c:pt>
                <c:pt idx="548">
                  <c:v>151315</c:v>
                </c:pt>
                <c:pt idx="549">
                  <c:v>151315</c:v>
                </c:pt>
                <c:pt idx="550">
                  <c:v>151315</c:v>
                </c:pt>
                <c:pt idx="551">
                  <c:v>151315</c:v>
                </c:pt>
                <c:pt idx="552">
                  <c:v>151315</c:v>
                </c:pt>
                <c:pt idx="553">
                  <c:v>151315</c:v>
                </c:pt>
                <c:pt idx="554">
                  <c:v>151315</c:v>
                </c:pt>
                <c:pt idx="555">
                  <c:v>151315</c:v>
                </c:pt>
                <c:pt idx="556">
                  <c:v>151315</c:v>
                </c:pt>
                <c:pt idx="557">
                  <c:v>151315</c:v>
                </c:pt>
                <c:pt idx="558">
                  <c:v>151315</c:v>
                </c:pt>
                <c:pt idx="559">
                  <c:v>151315</c:v>
                </c:pt>
                <c:pt idx="560">
                  <c:v>151315</c:v>
                </c:pt>
                <c:pt idx="561">
                  <c:v>151315</c:v>
                </c:pt>
                <c:pt idx="562">
                  <c:v>151315</c:v>
                </c:pt>
                <c:pt idx="563">
                  <c:v>151315</c:v>
                </c:pt>
                <c:pt idx="564">
                  <c:v>151315</c:v>
                </c:pt>
                <c:pt idx="565">
                  <c:v>151315</c:v>
                </c:pt>
                <c:pt idx="566">
                  <c:v>151315</c:v>
                </c:pt>
                <c:pt idx="567">
                  <c:v>151315</c:v>
                </c:pt>
                <c:pt idx="568">
                  <c:v>151315</c:v>
                </c:pt>
                <c:pt idx="569">
                  <c:v>151315</c:v>
                </c:pt>
                <c:pt idx="570">
                  <c:v>151315</c:v>
                </c:pt>
                <c:pt idx="571">
                  <c:v>151315</c:v>
                </c:pt>
                <c:pt idx="572">
                  <c:v>151315</c:v>
                </c:pt>
                <c:pt idx="573">
                  <c:v>151315</c:v>
                </c:pt>
                <c:pt idx="574">
                  <c:v>151315</c:v>
                </c:pt>
                <c:pt idx="575">
                  <c:v>151315</c:v>
                </c:pt>
                <c:pt idx="576">
                  <c:v>151315</c:v>
                </c:pt>
                <c:pt idx="577">
                  <c:v>151315</c:v>
                </c:pt>
                <c:pt idx="578">
                  <c:v>151315</c:v>
                </c:pt>
                <c:pt idx="579">
                  <c:v>151315</c:v>
                </c:pt>
                <c:pt idx="580">
                  <c:v>151315</c:v>
                </c:pt>
                <c:pt idx="581">
                  <c:v>151315</c:v>
                </c:pt>
                <c:pt idx="582">
                  <c:v>151315</c:v>
                </c:pt>
                <c:pt idx="583">
                  <c:v>151315</c:v>
                </c:pt>
                <c:pt idx="584">
                  <c:v>151315</c:v>
                </c:pt>
                <c:pt idx="585">
                  <c:v>151315</c:v>
                </c:pt>
                <c:pt idx="586">
                  <c:v>151315</c:v>
                </c:pt>
                <c:pt idx="587">
                  <c:v>151315</c:v>
                </c:pt>
                <c:pt idx="588">
                  <c:v>151315</c:v>
                </c:pt>
                <c:pt idx="589">
                  <c:v>151315</c:v>
                </c:pt>
                <c:pt idx="590">
                  <c:v>151315</c:v>
                </c:pt>
                <c:pt idx="591">
                  <c:v>151315</c:v>
                </c:pt>
                <c:pt idx="592">
                  <c:v>151315</c:v>
                </c:pt>
                <c:pt idx="593">
                  <c:v>151315</c:v>
                </c:pt>
                <c:pt idx="594">
                  <c:v>151315</c:v>
                </c:pt>
                <c:pt idx="595">
                  <c:v>151315</c:v>
                </c:pt>
                <c:pt idx="596">
                  <c:v>151315</c:v>
                </c:pt>
                <c:pt idx="597">
                  <c:v>151315</c:v>
                </c:pt>
                <c:pt idx="598">
                  <c:v>151315</c:v>
                </c:pt>
                <c:pt idx="599">
                  <c:v>151315</c:v>
                </c:pt>
                <c:pt idx="600">
                  <c:v>151315</c:v>
                </c:pt>
                <c:pt idx="601">
                  <c:v>151315</c:v>
                </c:pt>
                <c:pt idx="602">
                  <c:v>151315</c:v>
                </c:pt>
                <c:pt idx="603">
                  <c:v>151315</c:v>
                </c:pt>
                <c:pt idx="604">
                  <c:v>151315</c:v>
                </c:pt>
                <c:pt idx="605">
                  <c:v>151315</c:v>
                </c:pt>
                <c:pt idx="606">
                  <c:v>151315</c:v>
                </c:pt>
                <c:pt idx="607">
                  <c:v>151315</c:v>
                </c:pt>
                <c:pt idx="608">
                  <c:v>151315</c:v>
                </c:pt>
                <c:pt idx="609">
                  <c:v>151315</c:v>
                </c:pt>
                <c:pt idx="610">
                  <c:v>151315</c:v>
                </c:pt>
                <c:pt idx="611">
                  <c:v>151315</c:v>
                </c:pt>
                <c:pt idx="612">
                  <c:v>151315</c:v>
                </c:pt>
                <c:pt idx="613">
                  <c:v>151315</c:v>
                </c:pt>
                <c:pt idx="614">
                  <c:v>151315</c:v>
                </c:pt>
                <c:pt idx="615">
                  <c:v>151315</c:v>
                </c:pt>
                <c:pt idx="616">
                  <c:v>151315</c:v>
                </c:pt>
                <c:pt idx="617">
                  <c:v>151315</c:v>
                </c:pt>
                <c:pt idx="618">
                  <c:v>151315</c:v>
                </c:pt>
                <c:pt idx="619">
                  <c:v>151315</c:v>
                </c:pt>
                <c:pt idx="620">
                  <c:v>151315</c:v>
                </c:pt>
                <c:pt idx="621">
                  <c:v>151315</c:v>
                </c:pt>
                <c:pt idx="622">
                  <c:v>151315</c:v>
                </c:pt>
                <c:pt idx="623">
                  <c:v>151315</c:v>
                </c:pt>
                <c:pt idx="624">
                  <c:v>151315</c:v>
                </c:pt>
                <c:pt idx="625">
                  <c:v>151315</c:v>
                </c:pt>
                <c:pt idx="626">
                  <c:v>151315</c:v>
                </c:pt>
                <c:pt idx="627">
                  <c:v>151315</c:v>
                </c:pt>
                <c:pt idx="628">
                  <c:v>151315</c:v>
                </c:pt>
                <c:pt idx="629">
                  <c:v>151315</c:v>
                </c:pt>
                <c:pt idx="630">
                  <c:v>151315</c:v>
                </c:pt>
                <c:pt idx="631">
                  <c:v>151315</c:v>
                </c:pt>
                <c:pt idx="632">
                  <c:v>151315</c:v>
                </c:pt>
                <c:pt idx="633">
                  <c:v>151315</c:v>
                </c:pt>
                <c:pt idx="634">
                  <c:v>151315</c:v>
                </c:pt>
                <c:pt idx="635">
                  <c:v>151315</c:v>
                </c:pt>
                <c:pt idx="636">
                  <c:v>151315</c:v>
                </c:pt>
                <c:pt idx="637">
                  <c:v>151315</c:v>
                </c:pt>
                <c:pt idx="638">
                  <c:v>151315</c:v>
                </c:pt>
                <c:pt idx="639">
                  <c:v>151315</c:v>
                </c:pt>
                <c:pt idx="640">
                  <c:v>151315</c:v>
                </c:pt>
                <c:pt idx="641">
                  <c:v>151315</c:v>
                </c:pt>
                <c:pt idx="642">
                  <c:v>151315</c:v>
                </c:pt>
                <c:pt idx="643">
                  <c:v>151315</c:v>
                </c:pt>
                <c:pt idx="644">
                  <c:v>151315</c:v>
                </c:pt>
                <c:pt idx="645">
                  <c:v>151315</c:v>
                </c:pt>
                <c:pt idx="646">
                  <c:v>151315</c:v>
                </c:pt>
                <c:pt idx="647">
                  <c:v>151315</c:v>
                </c:pt>
                <c:pt idx="648">
                  <c:v>151315</c:v>
                </c:pt>
                <c:pt idx="649">
                  <c:v>151315</c:v>
                </c:pt>
                <c:pt idx="650">
                  <c:v>151315</c:v>
                </c:pt>
                <c:pt idx="651">
                  <c:v>151315</c:v>
                </c:pt>
                <c:pt idx="652">
                  <c:v>151315</c:v>
                </c:pt>
                <c:pt idx="653">
                  <c:v>151315</c:v>
                </c:pt>
                <c:pt idx="654">
                  <c:v>151315</c:v>
                </c:pt>
                <c:pt idx="655">
                  <c:v>151315</c:v>
                </c:pt>
                <c:pt idx="656">
                  <c:v>151315</c:v>
                </c:pt>
                <c:pt idx="657">
                  <c:v>151315</c:v>
                </c:pt>
                <c:pt idx="658">
                  <c:v>151315</c:v>
                </c:pt>
                <c:pt idx="659">
                  <c:v>151315</c:v>
                </c:pt>
                <c:pt idx="660">
                  <c:v>151315</c:v>
                </c:pt>
                <c:pt idx="661">
                  <c:v>151315</c:v>
                </c:pt>
                <c:pt idx="662">
                  <c:v>151315</c:v>
                </c:pt>
                <c:pt idx="663">
                  <c:v>151315</c:v>
                </c:pt>
                <c:pt idx="664">
                  <c:v>151315</c:v>
                </c:pt>
                <c:pt idx="665">
                  <c:v>151315</c:v>
                </c:pt>
                <c:pt idx="666">
                  <c:v>151315</c:v>
                </c:pt>
                <c:pt idx="667">
                  <c:v>151315</c:v>
                </c:pt>
                <c:pt idx="668">
                  <c:v>151315</c:v>
                </c:pt>
                <c:pt idx="669">
                  <c:v>151315</c:v>
                </c:pt>
                <c:pt idx="670">
                  <c:v>151315</c:v>
                </c:pt>
                <c:pt idx="671">
                  <c:v>151315</c:v>
                </c:pt>
                <c:pt idx="672">
                  <c:v>151315</c:v>
                </c:pt>
                <c:pt idx="673">
                  <c:v>151315</c:v>
                </c:pt>
                <c:pt idx="674">
                  <c:v>151315</c:v>
                </c:pt>
                <c:pt idx="675">
                  <c:v>151315</c:v>
                </c:pt>
                <c:pt idx="676">
                  <c:v>151315</c:v>
                </c:pt>
                <c:pt idx="677">
                  <c:v>151315</c:v>
                </c:pt>
                <c:pt idx="678">
                  <c:v>151315</c:v>
                </c:pt>
                <c:pt idx="679">
                  <c:v>151315</c:v>
                </c:pt>
                <c:pt idx="680">
                  <c:v>151315</c:v>
                </c:pt>
                <c:pt idx="681">
                  <c:v>151315</c:v>
                </c:pt>
                <c:pt idx="682">
                  <c:v>151315</c:v>
                </c:pt>
                <c:pt idx="683">
                  <c:v>151315</c:v>
                </c:pt>
                <c:pt idx="684">
                  <c:v>151315</c:v>
                </c:pt>
                <c:pt idx="685">
                  <c:v>151315</c:v>
                </c:pt>
                <c:pt idx="686">
                  <c:v>151315</c:v>
                </c:pt>
                <c:pt idx="687">
                  <c:v>151315</c:v>
                </c:pt>
                <c:pt idx="688">
                  <c:v>151315</c:v>
                </c:pt>
                <c:pt idx="689">
                  <c:v>151315</c:v>
                </c:pt>
                <c:pt idx="690">
                  <c:v>151315</c:v>
                </c:pt>
                <c:pt idx="691">
                  <c:v>151315</c:v>
                </c:pt>
                <c:pt idx="692">
                  <c:v>151315</c:v>
                </c:pt>
                <c:pt idx="693">
                  <c:v>151315</c:v>
                </c:pt>
                <c:pt idx="694">
                  <c:v>151315</c:v>
                </c:pt>
                <c:pt idx="695">
                  <c:v>151315</c:v>
                </c:pt>
                <c:pt idx="696">
                  <c:v>151315</c:v>
                </c:pt>
                <c:pt idx="697">
                  <c:v>151315</c:v>
                </c:pt>
                <c:pt idx="698">
                  <c:v>151315</c:v>
                </c:pt>
                <c:pt idx="699">
                  <c:v>151315</c:v>
                </c:pt>
                <c:pt idx="700">
                  <c:v>151315</c:v>
                </c:pt>
                <c:pt idx="701">
                  <c:v>151315</c:v>
                </c:pt>
                <c:pt idx="702">
                  <c:v>151315</c:v>
                </c:pt>
                <c:pt idx="703">
                  <c:v>151315</c:v>
                </c:pt>
                <c:pt idx="704">
                  <c:v>151315</c:v>
                </c:pt>
                <c:pt idx="705">
                  <c:v>151315</c:v>
                </c:pt>
                <c:pt idx="706">
                  <c:v>151315</c:v>
                </c:pt>
                <c:pt idx="707">
                  <c:v>151315</c:v>
                </c:pt>
                <c:pt idx="708">
                  <c:v>151315</c:v>
                </c:pt>
                <c:pt idx="709">
                  <c:v>151315</c:v>
                </c:pt>
                <c:pt idx="710">
                  <c:v>151315</c:v>
                </c:pt>
                <c:pt idx="711">
                  <c:v>151315</c:v>
                </c:pt>
                <c:pt idx="712">
                  <c:v>151315</c:v>
                </c:pt>
                <c:pt idx="713">
                  <c:v>151315</c:v>
                </c:pt>
                <c:pt idx="714">
                  <c:v>151315</c:v>
                </c:pt>
                <c:pt idx="715">
                  <c:v>151315</c:v>
                </c:pt>
                <c:pt idx="716">
                  <c:v>151315</c:v>
                </c:pt>
                <c:pt idx="717">
                  <c:v>151315</c:v>
                </c:pt>
                <c:pt idx="718">
                  <c:v>151315</c:v>
                </c:pt>
                <c:pt idx="719">
                  <c:v>151315</c:v>
                </c:pt>
                <c:pt idx="720">
                  <c:v>151315</c:v>
                </c:pt>
                <c:pt idx="721">
                  <c:v>151315</c:v>
                </c:pt>
                <c:pt idx="722">
                  <c:v>151315</c:v>
                </c:pt>
                <c:pt idx="723">
                  <c:v>151315</c:v>
                </c:pt>
                <c:pt idx="724">
                  <c:v>151315</c:v>
                </c:pt>
                <c:pt idx="725">
                  <c:v>151315</c:v>
                </c:pt>
                <c:pt idx="726">
                  <c:v>151315</c:v>
                </c:pt>
                <c:pt idx="727">
                  <c:v>151315</c:v>
                </c:pt>
                <c:pt idx="728">
                  <c:v>151315</c:v>
                </c:pt>
                <c:pt idx="729">
                  <c:v>151315</c:v>
                </c:pt>
                <c:pt idx="730">
                  <c:v>151315</c:v>
                </c:pt>
                <c:pt idx="731">
                  <c:v>151315</c:v>
                </c:pt>
                <c:pt idx="732">
                  <c:v>151315</c:v>
                </c:pt>
                <c:pt idx="733">
                  <c:v>151315</c:v>
                </c:pt>
                <c:pt idx="734">
                  <c:v>151315</c:v>
                </c:pt>
                <c:pt idx="735">
                  <c:v>151315</c:v>
                </c:pt>
                <c:pt idx="736">
                  <c:v>151315</c:v>
                </c:pt>
                <c:pt idx="737">
                  <c:v>151315</c:v>
                </c:pt>
                <c:pt idx="738">
                  <c:v>151315</c:v>
                </c:pt>
                <c:pt idx="739">
                  <c:v>151315</c:v>
                </c:pt>
                <c:pt idx="740">
                  <c:v>151315</c:v>
                </c:pt>
                <c:pt idx="741">
                  <c:v>151315</c:v>
                </c:pt>
                <c:pt idx="742">
                  <c:v>151315</c:v>
                </c:pt>
                <c:pt idx="743">
                  <c:v>151315</c:v>
                </c:pt>
                <c:pt idx="744">
                  <c:v>151315</c:v>
                </c:pt>
                <c:pt idx="745">
                  <c:v>151315</c:v>
                </c:pt>
                <c:pt idx="746">
                  <c:v>151315</c:v>
                </c:pt>
                <c:pt idx="747">
                  <c:v>151315</c:v>
                </c:pt>
                <c:pt idx="748">
                  <c:v>151315</c:v>
                </c:pt>
                <c:pt idx="749">
                  <c:v>151315</c:v>
                </c:pt>
                <c:pt idx="750">
                  <c:v>151315</c:v>
                </c:pt>
                <c:pt idx="751">
                  <c:v>151315</c:v>
                </c:pt>
                <c:pt idx="752">
                  <c:v>151315</c:v>
                </c:pt>
                <c:pt idx="753">
                  <c:v>151315</c:v>
                </c:pt>
                <c:pt idx="754">
                  <c:v>151315</c:v>
                </c:pt>
                <c:pt idx="755">
                  <c:v>151315</c:v>
                </c:pt>
                <c:pt idx="756">
                  <c:v>151315</c:v>
                </c:pt>
                <c:pt idx="757">
                  <c:v>151315</c:v>
                </c:pt>
                <c:pt idx="758">
                  <c:v>151315</c:v>
                </c:pt>
                <c:pt idx="759">
                  <c:v>151315</c:v>
                </c:pt>
                <c:pt idx="760">
                  <c:v>151315</c:v>
                </c:pt>
                <c:pt idx="761">
                  <c:v>151315</c:v>
                </c:pt>
                <c:pt idx="762">
                  <c:v>151315</c:v>
                </c:pt>
                <c:pt idx="763">
                  <c:v>151315</c:v>
                </c:pt>
                <c:pt idx="764">
                  <c:v>151315</c:v>
                </c:pt>
                <c:pt idx="765">
                  <c:v>151315</c:v>
                </c:pt>
                <c:pt idx="766">
                  <c:v>151315</c:v>
                </c:pt>
                <c:pt idx="767">
                  <c:v>151315</c:v>
                </c:pt>
                <c:pt idx="768">
                  <c:v>151315</c:v>
                </c:pt>
                <c:pt idx="769">
                  <c:v>151315</c:v>
                </c:pt>
                <c:pt idx="770">
                  <c:v>151315</c:v>
                </c:pt>
                <c:pt idx="771">
                  <c:v>151315</c:v>
                </c:pt>
                <c:pt idx="772">
                  <c:v>151315</c:v>
                </c:pt>
                <c:pt idx="773">
                  <c:v>151315</c:v>
                </c:pt>
                <c:pt idx="774">
                  <c:v>151315</c:v>
                </c:pt>
                <c:pt idx="775">
                  <c:v>151315</c:v>
                </c:pt>
                <c:pt idx="776">
                  <c:v>151315</c:v>
                </c:pt>
                <c:pt idx="777">
                  <c:v>151315</c:v>
                </c:pt>
                <c:pt idx="778">
                  <c:v>151315</c:v>
                </c:pt>
                <c:pt idx="779">
                  <c:v>151315</c:v>
                </c:pt>
                <c:pt idx="780">
                  <c:v>151315</c:v>
                </c:pt>
                <c:pt idx="781">
                  <c:v>151315</c:v>
                </c:pt>
                <c:pt idx="782">
                  <c:v>151315</c:v>
                </c:pt>
                <c:pt idx="783">
                  <c:v>151315</c:v>
                </c:pt>
                <c:pt idx="784">
                  <c:v>151315</c:v>
                </c:pt>
                <c:pt idx="785">
                  <c:v>151315</c:v>
                </c:pt>
                <c:pt idx="786">
                  <c:v>151315</c:v>
                </c:pt>
                <c:pt idx="787">
                  <c:v>151315</c:v>
                </c:pt>
                <c:pt idx="788">
                  <c:v>151315</c:v>
                </c:pt>
                <c:pt idx="789">
                  <c:v>151315</c:v>
                </c:pt>
                <c:pt idx="790">
                  <c:v>151315</c:v>
                </c:pt>
                <c:pt idx="791">
                  <c:v>151315</c:v>
                </c:pt>
                <c:pt idx="792">
                  <c:v>151315</c:v>
                </c:pt>
                <c:pt idx="793">
                  <c:v>151315</c:v>
                </c:pt>
                <c:pt idx="794">
                  <c:v>151315</c:v>
                </c:pt>
                <c:pt idx="795">
                  <c:v>151315</c:v>
                </c:pt>
                <c:pt idx="796">
                  <c:v>151315</c:v>
                </c:pt>
                <c:pt idx="797">
                  <c:v>151315</c:v>
                </c:pt>
                <c:pt idx="798">
                  <c:v>151315</c:v>
                </c:pt>
                <c:pt idx="799">
                  <c:v>151315</c:v>
                </c:pt>
                <c:pt idx="800">
                  <c:v>151315</c:v>
                </c:pt>
                <c:pt idx="801">
                  <c:v>151315</c:v>
                </c:pt>
                <c:pt idx="802">
                  <c:v>151315</c:v>
                </c:pt>
                <c:pt idx="803">
                  <c:v>151315</c:v>
                </c:pt>
                <c:pt idx="804">
                  <c:v>151315</c:v>
                </c:pt>
                <c:pt idx="805">
                  <c:v>151315</c:v>
                </c:pt>
                <c:pt idx="806">
                  <c:v>151315</c:v>
                </c:pt>
                <c:pt idx="807">
                  <c:v>151315</c:v>
                </c:pt>
                <c:pt idx="808">
                  <c:v>151315</c:v>
                </c:pt>
                <c:pt idx="809">
                  <c:v>151315</c:v>
                </c:pt>
                <c:pt idx="810">
                  <c:v>151315</c:v>
                </c:pt>
                <c:pt idx="811">
                  <c:v>151315</c:v>
                </c:pt>
                <c:pt idx="812">
                  <c:v>151315</c:v>
                </c:pt>
                <c:pt idx="813">
                  <c:v>151315</c:v>
                </c:pt>
                <c:pt idx="814">
                  <c:v>151315</c:v>
                </c:pt>
                <c:pt idx="815">
                  <c:v>151315</c:v>
                </c:pt>
                <c:pt idx="816">
                  <c:v>151315</c:v>
                </c:pt>
                <c:pt idx="817">
                  <c:v>151315</c:v>
                </c:pt>
                <c:pt idx="818">
                  <c:v>151315</c:v>
                </c:pt>
                <c:pt idx="819">
                  <c:v>151315</c:v>
                </c:pt>
                <c:pt idx="820">
                  <c:v>151315</c:v>
                </c:pt>
                <c:pt idx="821">
                  <c:v>151315</c:v>
                </c:pt>
                <c:pt idx="822">
                  <c:v>151315</c:v>
                </c:pt>
                <c:pt idx="823">
                  <c:v>151315</c:v>
                </c:pt>
                <c:pt idx="824">
                  <c:v>151315</c:v>
                </c:pt>
                <c:pt idx="825">
                  <c:v>151315</c:v>
                </c:pt>
                <c:pt idx="826">
                  <c:v>151315</c:v>
                </c:pt>
                <c:pt idx="827">
                  <c:v>151315</c:v>
                </c:pt>
                <c:pt idx="828">
                  <c:v>151315</c:v>
                </c:pt>
                <c:pt idx="829">
                  <c:v>151315</c:v>
                </c:pt>
                <c:pt idx="830">
                  <c:v>151315</c:v>
                </c:pt>
                <c:pt idx="831">
                  <c:v>151315</c:v>
                </c:pt>
                <c:pt idx="832">
                  <c:v>151315</c:v>
                </c:pt>
                <c:pt idx="833">
                  <c:v>151315</c:v>
                </c:pt>
                <c:pt idx="834">
                  <c:v>151315</c:v>
                </c:pt>
                <c:pt idx="835">
                  <c:v>151315</c:v>
                </c:pt>
                <c:pt idx="836">
                  <c:v>151315</c:v>
                </c:pt>
                <c:pt idx="837">
                  <c:v>151315</c:v>
                </c:pt>
                <c:pt idx="838">
                  <c:v>151315</c:v>
                </c:pt>
                <c:pt idx="839">
                  <c:v>151315</c:v>
                </c:pt>
                <c:pt idx="840">
                  <c:v>151315</c:v>
                </c:pt>
                <c:pt idx="841">
                  <c:v>151315</c:v>
                </c:pt>
                <c:pt idx="842">
                  <c:v>151315</c:v>
                </c:pt>
                <c:pt idx="843">
                  <c:v>151315</c:v>
                </c:pt>
                <c:pt idx="844">
                  <c:v>151315</c:v>
                </c:pt>
                <c:pt idx="845">
                  <c:v>151315</c:v>
                </c:pt>
                <c:pt idx="846">
                  <c:v>151315</c:v>
                </c:pt>
                <c:pt idx="847">
                  <c:v>151315</c:v>
                </c:pt>
                <c:pt idx="848">
                  <c:v>151315</c:v>
                </c:pt>
                <c:pt idx="849">
                  <c:v>151315</c:v>
                </c:pt>
                <c:pt idx="850">
                  <c:v>151315</c:v>
                </c:pt>
                <c:pt idx="851">
                  <c:v>151315</c:v>
                </c:pt>
                <c:pt idx="852">
                  <c:v>151315</c:v>
                </c:pt>
                <c:pt idx="853">
                  <c:v>151315</c:v>
                </c:pt>
                <c:pt idx="854">
                  <c:v>151315</c:v>
                </c:pt>
                <c:pt idx="855">
                  <c:v>151315</c:v>
                </c:pt>
                <c:pt idx="856">
                  <c:v>151315</c:v>
                </c:pt>
                <c:pt idx="857">
                  <c:v>151315</c:v>
                </c:pt>
                <c:pt idx="858">
                  <c:v>151315</c:v>
                </c:pt>
                <c:pt idx="859">
                  <c:v>151315</c:v>
                </c:pt>
                <c:pt idx="860">
                  <c:v>151315</c:v>
                </c:pt>
                <c:pt idx="861">
                  <c:v>151315</c:v>
                </c:pt>
                <c:pt idx="862">
                  <c:v>151315</c:v>
                </c:pt>
                <c:pt idx="863">
                  <c:v>151315</c:v>
                </c:pt>
                <c:pt idx="864">
                  <c:v>151315</c:v>
                </c:pt>
                <c:pt idx="865">
                  <c:v>151315</c:v>
                </c:pt>
                <c:pt idx="866">
                  <c:v>151315</c:v>
                </c:pt>
                <c:pt idx="867">
                  <c:v>151315</c:v>
                </c:pt>
                <c:pt idx="868">
                  <c:v>151315</c:v>
                </c:pt>
                <c:pt idx="869">
                  <c:v>151315</c:v>
                </c:pt>
                <c:pt idx="870">
                  <c:v>151315</c:v>
                </c:pt>
                <c:pt idx="871">
                  <c:v>151315</c:v>
                </c:pt>
                <c:pt idx="872">
                  <c:v>151315</c:v>
                </c:pt>
                <c:pt idx="873">
                  <c:v>151315</c:v>
                </c:pt>
                <c:pt idx="874">
                  <c:v>151315</c:v>
                </c:pt>
                <c:pt idx="875">
                  <c:v>151315</c:v>
                </c:pt>
                <c:pt idx="876">
                  <c:v>151315</c:v>
                </c:pt>
                <c:pt idx="877">
                  <c:v>151315</c:v>
                </c:pt>
                <c:pt idx="878">
                  <c:v>151315</c:v>
                </c:pt>
                <c:pt idx="879">
                  <c:v>151315</c:v>
                </c:pt>
                <c:pt idx="880">
                  <c:v>151315</c:v>
                </c:pt>
                <c:pt idx="881">
                  <c:v>151315</c:v>
                </c:pt>
                <c:pt idx="882">
                  <c:v>151315</c:v>
                </c:pt>
                <c:pt idx="883">
                  <c:v>151315</c:v>
                </c:pt>
                <c:pt idx="884">
                  <c:v>151315</c:v>
                </c:pt>
                <c:pt idx="885">
                  <c:v>151315</c:v>
                </c:pt>
                <c:pt idx="886">
                  <c:v>151315</c:v>
                </c:pt>
                <c:pt idx="887">
                  <c:v>151315</c:v>
                </c:pt>
                <c:pt idx="888">
                  <c:v>151315</c:v>
                </c:pt>
                <c:pt idx="889">
                  <c:v>151315</c:v>
                </c:pt>
                <c:pt idx="890">
                  <c:v>151315</c:v>
                </c:pt>
                <c:pt idx="891">
                  <c:v>151315</c:v>
                </c:pt>
                <c:pt idx="892">
                  <c:v>151315</c:v>
                </c:pt>
                <c:pt idx="893">
                  <c:v>151315</c:v>
                </c:pt>
                <c:pt idx="894">
                  <c:v>151315</c:v>
                </c:pt>
                <c:pt idx="895">
                  <c:v>151315</c:v>
                </c:pt>
                <c:pt idx="896">
                  <c:v>151315</c:v>
                </c:pt>
                <c:pt idx="897">
                  <c:v>151315</c:v>
                </c:pt>
                <c:pt idx="898">
                  <c:v>151315</c:v>
                </c:pt>
                <c:pt idx="899">
                  <c:v>151315</c:v>
                </c:pt>
                <c:pt idx="900">
                  <c:v>151315</c:v>
                </c:pt>
                <c:pt idx="901">
                  <c:v>151315</c:v>
                </c:pt>
                <c:pt idx="902">
                  <c:v>151315</c:v>
                </c:pt>
                <c:pt idx="903">
                  <c:v>151315</c:v>
                </c:pt>
                <c:pt idx="904">
                  <c:v>151315</c:v>
                </c:pt>
                <c:pt idx="905">
                  <c:v>151315</c:v>
                </c:pt>
                <c:pt idx="906">
                  <c:v>151315</c:v>
                </c:pt>
                <c:pt idx="907">
                  <c:v>151315</c:v>
                </c:pt>
                <c:pt idx="908">
                  <c:v>151315</c:v>
                </c:pt>
                <c:pt idx="909">
                  <c:v>151315</c:v>
                </c:pt>
                <c:pt idx="910">
                  <c:v>151315</c:v>
                </c:pt>
                <c:pt idx="911">
                  <c:v>151315</c:v>
                </c:pt>
                <c:pt idx="912">
                  <c:v>151315</c:v>
                </c:pt>
                <c:pt idx="913">
                  <c:v>151315</c:v>
                </c:pt>
                <c:pt idx="914">
                  <c:v>151315</c:v>
                </c:pt>
                <c:pt idx="915">
                  <c:v>151315</c:v>
                </c:pt>
                <c:pt idx="916">
                  <c:v>151315</c:v>
                </c:pt>
                <c:pt idx="917">
                  <c:v>151315</c:v>
                </c:pt>
                <c:pt idx="918">
                  <c:v>151315</c:v>
                </c:pt>
                <c:pt idx="919">
                  <c:v>151315</c:v>
                </c:pt>
                <c:pt idx="920">
                  <c:v>151315</c:v>
                </c:pt>
                <c:pt idx="921">
                  <c:v>151315</c:v>
                </c:pt>
                <c:pt idx="922">
                  <c:v>151315</c:v>
                </c:pt>
                <c:pt idx="923">
                  <c:v>151315</c:v>
                </c:pt>
                <c:pt idx="924">
                  <c:v>151315</c:v>
                </c:pt>
                <c:pt idx="925">
                  <c:v>151315</c:v>
                </c:pt>
                <c:pt idx="926">
                  <c:v>151315</c:v>
                </c:pt>
                <c:pt idx="927">
                  <c:v>151315</c:v>
                </c:pt>
                <c:pt idx="928">
                  <c:v>151315</c:v>
                </c:pt>
                <c:pt idx="929">
                  <c:v>151315</c:v>
                </c:pt>
                <c:pt idx="930">
                  <c:v>151315</c:v>
                </c:pt>
                <c:pt idx="931">
                  <c:v>151315</c:v>
                </c:pt>
                <c:pt idx="932">
                  <c:v>151315</c:v>
                </c:pt>
                <c:pt idx="933">
                  <c:v>151315</c:v>
                </c:pt>
                <c:pt idx="934">
                  <c:v>151315</c:v>
                </c:pt>
                <c:pt idx="935">
                  <c:v>151315</c:v>
                </c:pt>
                <c:pt idx="936">
                  <c:v>151315</c:v>
                </c:pt>
                <c:pt idx="937">
                  <c:v>151315</c:v>
                </c:pt>
                <c:pt idx="938">
                  <c:v>151315</c:v>
                </c:pt>
                <c:pt idx="939">
                  <c:v>151315</c:v>
                </c:pt>
                <c:pt idx="940">
                  <c:v>151315</c:v>
                </c:pt>
                <c:pt idx="941">
                  <c:v>151315</c:v>
                </c:pt>
                <c:pt idx="942">
                  <c:v>151315</c:v>
                </c:pt>
                <c:pt idx="943">
                  <c:v>151315</c:v>
                </c:pt>
                <c:pt idx="944">
                  <c:v>151315</c:v>
                </c:pt>
                <c:pt idx="945">
                  <c:v>151315</c:v>
                </c:pt>
                <c:pt idx="946">
                  <c:v>151315</c:v>
                </c:pt>
                <c:pt idx="947">
                  <c:v>151315</c:v>
                </c:pt>
                <c:pt idx="948">
                  <c:v>151315</c:v>
                </c:pt>
                <c:pt idx="949">
                  <c:v>151315</c:v>
                </c:pt>
                <c:pt idx="950">
                  <c:v>151315</c:v>
                </c:pt>
                <c:pt idx="951">
                  <c:v>151315</c:v>
                </c:pt>
                <c:pt idx="952">
                  <c:v>151315</c:v>
                </c:pt>
                <c:pt idx="953">
                  <c:v>151315</c:v>
                </c:pt>
                <c:pt idx="954">
                  <c:v>151315</c:v>
                </c:pt>
                <c:pt idx="955">
                  <c:v>151315</c:v>
                </c:pt>
                <c:pt idx="956">
                  <c:v>151315</c:v>
                </c:pt>
                <c:pt idx="957">
                  <c:v>151315</c:v>
                </c:pt>
                <c:pt idx="958">
                  <c:v>151315</c:v>
                </c:pt>
                <c:pt idx="959">
                  <c:v>151315</c:v>
                </c:pt>
                <c:pt idx="960">
                  <c:v>151315</c:v>
                </c:pt>
                <c:pt idx="961">
                  <c:v>151315</c:v>
                </c:pt>
                <c:pt idx="962">
                  <c:v>151315</c:v>
                </c:pt>
                <c:pt idx="963">
                  <c:v>151315</c:v>
                </c:pt>
                <c:pt idx="964">
                  <c:v>151315</c:v>
                </c:pt>
                <c:pt idx="965">
                  <c:v>151315</c:v>
                </c:pt>
                <c:pt idx="966">
                  <c:v>151315</c:v>
                </c:pt>
                <c:pt idx="967">
                  <c:v>151315</c:v>
                </c:pt>
                <c:pt idx="968">
                  <c:v>151315</c:v>
                </c:pt>
                <c:pt idx="969">
                  <c:v>151315</c:v>
                </c:pt>
                <c:pt idx="970">
                  <c:v>151315</c:v>
                </c:pt>
                <c:pt idx="971">
                  <c:v>151315</c:v>
                </c:pt>
                <c:pt idx="972">
                  <c:v>151315</c:v>
                </c:pt>
                <c:pt idx="973">
                  <c:v>151315</c:v>
                </c:pt>
                <c:pt idx="974">
                  <c:v>151315</c:v>
                </c:pt>
                <c:pt idx="975">
                  <c:v>151315</c:v>
                </c:pt>
                <c:pt idx="976">
                  <c:v>151315</c:v>
                </c:pt>
                <c:pt idx="977">
                  <c:v>151315</c:v>
                </c:pt>
                <c:pt idx="978">
                  <c:v>151315</c:v>
                </c:pt>
                <c:pt idx="979">
                  <c:v>151315</c:v>
                </c:pt>
                <c:pt idx="980">
                  <c:v>151315</c:v>
                </c:pt>
                <c:pt idx="981">
                  <c:v>151315</c:v>
                </c:pt>
                <c:pt idx="982">
                  <c:v>151315</c:v>
                </c:pt>
                <c:pt idx="983">
                  <c:v>151315</c:v>
                </c:pt>
                <c:pt idx="984">
                  <c:v>151315</c:v>
                </c:pt>
                <c:pt idx="985">
                  <c:v>151315</c:v>
                </c:pt>
                <c:pt idx="986">
                  <c:v>151315</c:v>
                </c:pt>
                <c:pt idx="987">
                  <c:v>151315</c:v>
                </c:pt>
                <c:pt idx="988">
                  <c:v>151315</c:v>
                </c:pt>
                <c:pt idx="989">
                  <c:v>151315</c:v>
                </c:pt>
                <c:pt idx="990">
                  <c:v>151315</c:v>
                </c:pt>
                <c:pt idx="991">
                  <c:v>151315</c:v>
                </c:pt>
                <c:pt idx="992">
                  <c:v>151315</c:v>
                </c:pt>
                <c:pt idx="993">
                  <c:v>151315</c:v>
                </c:pt>
                <c:pt idx="994">
                  <c:v>151315</c:v>
                </c:pt>
                <c:pt idx="995">
                  <c:v>151315</c:v>
                </c:pt>
                <c:pt idx="996">
                  <c:v>151315</c:v>
                </c:pt>
                <c:pt idx="997">
                  <c:v>151315</c:v>
                </c:pt>
                <c:pt idx="998">
                  <c:v>151315</c:v>
                </c:pt>
                <c:pt idx="999">
                  <c:v>151315</c:v>
                </c:pt>
                <c:pt idx="1000">
                  <c:v>151315</c:v>
                </c:pt>
                <c:pt idx="1001">
                  <c:v>151315</c:v>
                </c:pt>
                <c:pt idx="1002">
                  <c:v>151315</c:v>
                </c:pt>
                <c:pt idx="1003">
                  <c:v>151315</c:v>
                </c:pt>
                <c:pt idx="1004">
                  <c:v>151315</c:v>
                </c:pt>
                <c:pt idx="1005">
                  <c:v>151315</c:v>
                </c:pt>
                <c:pt idx="1006">
                  <c:v>151315</c:v>
                </c:pt>
                <c:pt idx="1007">
                  <c:v>151315</c:v>
                </c:pt>
                <c:pt idx="1008">
                  <c:v>151315</c:v>
                </c:pt>
                <c:pt idx="1009">
                  <c:v>151315</c:v>
                </c:pt>
                <c:pt idx="1010">
                  <c:v>151315</c:v>
                </c:pt>
                <c:pt idx="1011">
                  <c:v>151315</c:v>
                </c:pt>
                <c:pt idx="1012">
                  <c:v>151315</c:v>
                </c:pt>
                <c:pt idx="1013">
                  <c:v>151315</c:v>
                </c:pt>
                <c:pt idx="1014">
                  <c:v>151315</c:v>
                </c:pt>
                <c:pt idx="1015">
                  <c:v>151315</c:v>
                </c:pt>
                <c:pt idx="1016">
                  <c:v>151315</c:v>
                </c:pt>
                <c:pt idx="1017">
                  <c:v>151315</c:v>
                </c:pt>
                <c:pt idx="1018">
                  <c:v>151315</c:v>
                </c:pt>
                <c:pt idx="1019">
                  <c:v>151315</c:v>
                </c:pt>
                <c:pt idx="1020">
                  <c:v>151315</c:v>
                </c:pt>
                <c:pt idx="1021">
                  <c:v>151315</c:v>
                </c:pt>
                <c:pt idx="1022">
                  <c:v>151315</c:v>
                </c:pt>
                <c:pt idx="1023">
                  <c:v>151315</c:v>
                </c:pt>
                <c:pt idx="1024">
                  <c:v>151315</c:v>
                </c:pt>
                <c:pt idx="1025">
                  <c:v>151315</c:v>
                </c:pt>
                <c:pt idx="1026">
                  <c:v>151315</c:v>
                </c:pt>
                <c:pt idx="1027">
                  <c:v>151315</c:v>
                </c:pt>
                <c:pt idx="1028">
                  <c:v>151315</c:v>
                </c:pt>
                <c:pt idx="1029">
                  <c:v>151315</c:v>
                </c:pt>
                <c:pt idx="1030">
                  <c:v>151315</c:v>
                </c:pt>
                <c:pt idx="1031">
                  <c:v>151315</c:v>
                </c:pt>
                <c:pt idx="1032">
                  <c:v>151315</c:v>
                </c:pt>
                <c:pt idx="1033">
                  <c:v>151315</c:v>
                </c:pt>
                <c:pt idx="1034">
                  <c:v>151315</c:v>
                </c:pt>
                <c:pt idx="1035">
                  <c:v>151315</c:v>
                </c:pt>
                <c:pt idx="1036">
                  <c:v>151315</c:v>
                </c:pt>
                <c:pt idx="1037">
                  <c:v>151315</c:v>
                </c:pt>
                <c:pt idx="1038">
                  <c:v>151315</c:v>
                </c:pt>
                <c:pt idx="1039">
                  <c:v>151315</c:v>
                </c:pt>
                <c:pt idx="1040">
                  <c:v>151315</c:v>
                </c:pt>
                <c:pt idx="1041">
                  <c:v>151315</c:v>
                </c:pt>
                <c:pt idx="1042">
                  <c:v>151315</c:v>
                </c:pt>
                <c:pt idx="1043">
                  <c:v>151315</c:v>
                </c:pt>
                <c:pt idx="1044">
                  <c:v>151315</c:v>
                </c:pt>
                <c:pt idx="1045">
                  <c:v>151315</c:v>
                </c:pt>
                <c:pt idx="1046">
                  <c:v>151315</c:v>
                </c:pt>
                <c:pt idx="1047">
                  <c:v>151315</c:v>
                </c:pt>
                <c:pt idx="1048">
                  <c:v>151315</c:v>
                </c:pt>
                <c:pt idx="1049">
                  <c:v>151315</c:v>
                </c:pt>
                <c:pt idx="1050">
                  <c:v>151315</c:v>
                </c:pt>
                <c:pt idx="1051">
                  <c:v>151315</c:v>
                </c:pt>
                <c:pt idx="1052">
                  <c:v>151315</c:v>
                </c:pt>
                <c:pt idx="1053">
                  <c:v>151315</c:v>
                </c:pt>
                <c:pt idx="1054">
                  <c:v>151315</c:v>
                </c:pt>
                <c:pt idx="1055">
                  <c:v>151315</c:v>
                </c:pt>
                <c:pt idx="1056">
                  <c:v>151315</c:v>
                </c:pt>
                <c:pt idx="1057">
                  <c:v>151315</c:v>
                </c:pt>
                <c:pt idx="1058">
                  <c:v>151315</c:v>
                </c:pt>
                <c:pt idx="1059">
                  <c:v>151315</c:v>
                </c:pt>
                <c:pt idx="1060">
                  <c:v>151315</c:v>
                </c:pt>
                <c:pt idx="1061">
                  <c:v>151315</c:v>
                </c:pt>
                <c:pt idx="1062">
                  <c:v>151315</c:v>
                </c:pt>
                <c:pt idx="1063">
                  <c:v>151315</c:v>
                </c:pt>
                <c:pt idx="1064">
                  <c:v>151315</c:v>
                </c:pt>
                <c:pt idx="1065">
                  <c:v>151315</c:v>
                </c:pt>
                <c:pt idx="1066">
                  <c:v>151315</c:v>
                </c:pt>
                <c:pt idx="1067">
                  <c:v>151315</c:v>
                </c:pt>
                <c:pt idx="1068">
                  <c:v>151315</c:v>
                </c:pt>
                <c:pt idx="1069">
                  <c:v>151315</c:v>
                </c:pt>
                <c:pt idx="1070">
                  <c:v>151315</c:v>
                </c:pt>
                <c:pt idx="1071">
                  <c:v>151315</c:v>
                </c:pt>
                <c:pt idx="1072">
                  <c:v>151315</c:v>
                </c:pt>
                <c:pt idx="1073">
                  <c:v>151315</c:v>
                </c:pt>
                <c:pt idx="1074">
                  <c:v>151315</c:v>
                </c:pt>
                <c:pt idx="1075">
                  <c:v>151315</c:v>
                </c:pt>
                <c:pt idx="1076">
                  <c:v>151315</c:v>
                </c:pt>
                <c:pt idx="1077">
                  <c:v>151315</c:v>
                </c:pt>
                <c:pt idx="1078">
                  <c:v>151315</c:v>
                </c:pt>
                <c:pt idx="1079">
                  <c:v>151315</c:v>
                </c:pt>
                <c:pt idx="1080">
                  <c:v>151315</c:v>
                </c:pt>
                <c:pt idx="1081">
                  <c:v>151315</c:v>
                </c:pt>
                <c:pt idx="1082">
                  <c:v>151315</c:v>
                </c:pt>
                <c:pt idx="1083">
                  <c:v>151315</c:v>
                </c:pt>
                <c:pt idx="1084">
                  <c:v>151315</c:v>
                </c:pt>
                <c:pt idx="1085">
                  <c:v>151315</c:v>
                </c:pt>
                <c:pt idx="1086">
                  <c:v>151315</c:v>
                </c:pt>
                <c:pt idx="1087">
                  <c:v>151315</c:v>
                </c:pt>
                <c:pt idx="1088">
                  <c:v>151315</c:v>
                </c:pt>
                <c:pt idx="1089">
                  <c:v>151315</c:v>
                </c:pt>
                <c:pt idx="1090">
                  <c:v>151315</c:v>
                </c:pt>
                <c:pt idx="1091">
                  <c:v>151315</c:v>
                </c:pt>
                <c:pt idx="1092">
                  <c:v>151315</c:v>
                </c:pt>
                <c:pt idx="1093">
                  <c:v>151315</c:v>
                </c:pt>
                <c:pt idx="1094">
                  <c:v>151315</c:v>
                </c:pt>
                <c:pt idx="1095">
                  <c:v>151315</c:v>
                </c:pt>
                <c:pt idx="1096">
                  <c:v>151315</c:v>
                </c:pt>
                <c:pt idx="1097">
                  <c:v>151315</c:v>
                </c:pt>
                <c:pt idx="1098">
                  <c:v>151315</c:v>
                </c:pt>
                <c:pt idx="1099">
                  <c:v>151315</c:v>
                </c:pt>
                <c:pt idx="1100">
                  <c:v>151315</c:v>
                </c:pt>
                <c:pt idx="1101">
                  <c:v>151315</c:v>
                </c:pt>
                <c:pt idx="1102">
                  <c:v>151315</c:v>
                </c:pt>
                <c:pt idx="1103">
                  <c:v>151315</c:v>
                </c:pt>
                <c:pt idx="1104">
                  <c:v>151315</c:v>
                </c:pt>
                <c:pt idx="1105">
                  <c:v>151315</c:v>
                </c:pt>
                <c:pt idx="1106">
                  <c:v>151315</c:v>
                </c:pt>
                <c:pt idx="1107">
                  <c:v>151315</c:v>
                </c:pt>
                <c:pt idx="1108">
                  <c:v>151315</c:v>
                </c:pt>
                <c:pt idx="1109">
                  <c:v>151315</c:v>
                </c:pt>
                <c:pt idx="1110">
                  <c:v>151315</c:v>
                </c:pt>
                <c:pt idx="1111">
                  <c:v>151315</c:v>
                </c:pt>
                <c:pt idx="1112">
                  <c:v>151315</c:v>
                </c:pt>
                <c:pt idx="1113">
                  <c:v>151315</c:v>
                </c:pt>
                <c:pt idx="1114">
                  <c:v>151315</c:v>
                </c:pt>
                <c:pt idx="1115">
                  <c:v>151315</c:v>
                </c:pt>
                <c:pt idx="1116">
                  <c:v>151315</c:v>
                </c:pt>
                <c:pt idx="1117">
                  <c:v>151315</c:v>
                </c:pt>
                <c:pt idx="1118">
                  <c:v>151315</c:v>
                </c:pt>
                <c:pt idx="1119">
                  <c:v>151315</c:v>
                </c:pt>
                <c:pt idx="1120">
                  <c:v>151315</c:v>
                </c:pt>
                <c:pt idx="1121">
                  <c:v>151315</c:v>
                </c:pt>
                <c:pt idx="1122">
                  <c:v>151315</c:v>
                </c:pt>
                <c:pt idx="1123">
                  <c:v>151315</c:v>
                </c:pt>
                <c:pt idx="1124">
                  <c:v>151315</c:v>
                </c:pt>
                <c:pt idx="1125">
                  <c:v>151315</c:v>
                </c:pt>
                <c:pt idx="1126">
                  <c:v>151315</c:v>
                </c:pt>
                <c:pt idx="1127">
                  <c:v>151315</c:v>
                </c:pt>
                <c:pt idx="1128">
                  <c:v>151315</c:v>
                </c:pt>
                <c:pt idx="1129">
                  <c:v>151315</c:v>
                </c:pt>
                <c:pt idx="1130">
                  <c:v>151315</c:v>
                </c:pt>
                <c:pt idx="1131">
                  <c:v>151315</c:v>
                </c:pt>
                <c:pt idx="1132">
                  <c:v>151315</c:v>
                </c:pt>
                <c:pt idx="1133">
                  <c:v>151315</c:v>
                </c:pt>
                <c:pt idx="1134">
                  <c:v>151315</c:v>
                </c:pt>
                <c:pt idx="1135">
                  <c:v>151315</c:v>
                </c:pt>
                <c:pt idx="1136">
                  <c:v>151315</c:v>
                </c:pt>
                <c:pt idx="1137">
                  <c:v>151315</c:v>
                </c:pt>
                <c:pt idx="1138">
                  <c:v>151315</c:v>
                </c:pt>
                <c:pt idx="1139">
                  <c:v>151315</c:v>
                </c:pt>
                <c:pt idx="1140">
                  <c:v>151315</c:v>
                </c:pt>
                <c:pt idx="1141">
                  <c:v>151315</c:v>
                </c:pt>
                <c:pt idx="1142">
                  <c:v>151315</c:v>
                </c:pt>
                <c:pt idx="1143">
                  <c:v>151315</c:v>
                </c:pt>
                <c:pt idx="1144">
                  <c:v>151315</c:v>
                </c:pt>
                <c:pt idx="1145">
                  <c:v>151315</c:v>
                </c:pt>
                <c:pt idx="1146">
                  <c:v>151315</c:v>
                </c:pt>
                <c:pt idx="1147">
                  <c:v>151315</c:v>
                </c:pt>
                <c:pt idx="1148">
                  <c:v>151315</c:v>
                </c:pt>
                <c:pt idx="1149">
                  <c:v>151315</c:v>
                </c:pt>
                <c:pt idx="1150">
                  <c:v>151315</c:v>
                </c:pt>
                <c:pt idx="1151">
                  <c:v>151315</c:v>
                </c:pt>
                <c:pt idx="1152">
                  <c:v>151315</c:v>
                </c:pt>
                <c:pt idx="1153">
                  <c:v>151315</c:v>
                </c:pt>
                <c:pt idx="1154">
                  <c:v>151315</c:v>
                </c:pt>
                <c:pt idx="1155">
                  <c:v>151315</c:v>
                </c:pt>
                <c:pt idx="1156">
                  <c:v>151315</c:v>
                </c:pt>
                <c:pt idx="1157">
                  <c:v>151315</c:v>
                </c:pt>
                <c:pt idx="1158">
                  <c:v>151315</c:v>
                </c:pt>
                <c:pt idx="1159">
                  <c:v>151315</c:v>
                </c:pt>
                <c:pt idx="1160">
                  <c:v>151315</c:v>
                </c:pt>
                <c:pt idx="1161">
                  <c:v>151315</c:v>
                </c:pt>
                <c:pt idx="1162">
                  <c:v>151315</c:v>
                </c:pt>
                <c:pt idx="1163">
                  <c:v>151315</c:v>
                </c:pt>
                <c:pt idx="1164">
                  <c:v>151315</c:v>
                </c:pt>
                <c:pt idx="1165">
                  <c:v>151315</c:v>
                </c:pt>
                <c:pt idx="1166">
                  <c:v>151315</c:v>
                </c:pt>
                <c:pt idx="1167">
                  <c:v>151315</c:v>
                </c:pt>
                <c:pt idx="1168">
                  <c:v>151315</c:v>
                </c:pt>
                <c:pt idx="1169">
                  <c:v>151315</c:v>
                </c:pt>
                <c:pt idx="1170">
                  <c:v>151315</c:v>
                </c:pt>
                <c:pt idx="1171">
                  <c:v>151315</c:v>
                </c:pt>
                <c:pt idx="1172">
                  <c:v>151315</c:v>
                </c:pt>
                <c:pt idx="1173">
                  <c:v>151315</c:v>
                </c:pt>
                <c:pt idx="1174">
                  <c:v>151315</c:v>
                </c:pt>
                <c:pt idx="1175">
                  <c:v>151315</c:v>
                </c:pt>
                <c:pt idx="1176">
                  <c:v>151315</c:v>
                </c:pt>
                <c:pt idx="1177">
                  <c:v>151315</c:v>
                </c:pt>
                <c:pt idx="1178">
                  <c:v>151315</c:v>
                </c:pt>
                <c:pt idx="1179">
                  <c:v>151315</c:v>
                </c:pt>
                <c:pt idx="1180">
                  <c:v>151315</c:v>
                </c:pt>
                <c:pt idx="1181">
                  <c:v>151315</c:v>
                </c:pt>
                <c:pt idx="1182">
                  <c:v>151315</c:v>
                </c:pt>
                <c:pt idx="1183">
                  <c:v>151315</c:v>
                </c:pt>
                <c:pt idx="1184">
                  <c:v>151315</c:v>
                </c:pt>
                <c:pt idx="1185">
                  <c:v>151315</c:v>
                </c:pt>
                <c:pt idx="1186">
                  <c:v>151315</c:v>
                </c:pt>
                <c:pt idx="1187">
                  <c:v>151315</c:v>
                </c:pt>
                <c:pt idx="1188">
                  <c:v>151315</c:v>
                </c:pt>
                <c:pt idx="1189">
                  <c:v>151315</c:v>
                </c:pt>
                <c:pt idx="1190">
                  <c:v>151315</c:v>
                </c:pt>
                <c:pt idx="1191">
                  <c:v>151315</c:v>
                </c:pt>
                <c:pt idx="1192">
                  <c:v>151315</c:v>
                </c:pt>
                <c:pt idx="1193">
                  <c:v>151315</c:v>
                </c:pt>
                <c:pt idx="1194">
                  <c:v>151315</c:v>
                </c:pt>
                <c:pt idx="1195">
                  <c:v>151315</c:v>
                </c:pt>
                <c:pt idx="1196">
                  <c:v>151315</c:v>
                </c:pt>
                <c:pt idx="1197">
                  <c:v>151315</c:v>
                </c:pt>
                <c:pt idx="1198">
                  <c:v>151315</c:v>
                </c:pt>
                <c:pt idx="1199">
                  <c:v>151315</c:v>
                </c:pt>
                <c:pt idx="1200">
                  <c:v>151315</c:v>
                </c:pt>
                <c:pt idx="1201">
                  <c:v>151315</c:v>
                </c:pt>
                <c:pt idx="1202">
                  <c:v>151315</c:v>
                </c:pt>
                <c:pt idx="1203">
                  <c:v>151315</c:v>
                </c:pt>
                <c:pt idx="1204">
                  <c:v>151315</c:v>
                </c:pt>
                <c:pt idx="1205">
                  <c:v>151315</c:v>
                </c:pt>
                <c:pt idx="1206">
                  <c:v>151315</c:v>
                </c:pt>
                <c:pt idx="1207">
                  <c:v>151315</c:v>
                </c:pt>
                <c:pt idx="1208">
                  <c:v>151315</c:v>
                </c:pt>
                <c:pt idx="1209">
                  <c:v>151315</c:v>
                </c:pt>
                <c:pt idx="1210">
                  <c:v>151315</c:v>
                </c:pt>
                <c:pt idx="1211">
                  <c:v>151315</c:v>
                </c:pt>
                <c:pt idx="1212">
                  <c:v>151315</c:v>
                </c:pt>
                <c:pt idx="1213">
                  <c:v>151315</c:v>
                </c:pt>
                <c:pt idx="1214">
                  <c:v>151315</c:v>
                </c:pt>
                <c:pt idx="1215">
                  <c:v>151315</c:v>
                </c:pt>
                <c:pt idx="1216">
                  <c:v>151315</c:v>
                </c:pt>
                <c:pt idx="1217">
                  <c:v>151315</c:v>
                </c:pt>
                <c:pt idx="1218">
                  <c:v>151315</c:v>
                </c:pt>
                <c:pt idx="1219">
                  <c:v>151315</c:v>
                </c:pt>
                <c:pt idx="1220">
                  <c:v>151315</c:v>
                </c:pt>
                <c:pt idx="1221">
                  <c:v>151315</c:v>
                </c:pt>
                <c:pt idx="1222">
                  <c:v>151315</c:v>
                </c:pt>
                <c:pt idx="1223">
                  <c:v>151315</c:v>
                </c:pt>
                <c:pt idx="1224">
                  <c:v>151315</c:v>
                </c:pt>
                <c:pt idx="1225">
                  <c:v>151315</c:v>
                </c:pt>
                <c:pt idx="1226">
                  <c:v>151315</c:v>
                </c:pt>
                <c:pt idx="1227">
                  <c:v>151315</c:v>
                </c:pt>
                <c:pt idx="1228">
                  <c:v>151315</c:v>
                </c:pt>
                <c:pt idx="1229">
                  <c:v>151315</c:v>
                </c:pt>
                <c:pt idx="1230">
                  <c:v>151315</c:v>
                </c:pt>
                <c:pt idx="1231">
                  <c:v>151315</c:v>
                </c:pt>
                <c:pt idx="1232">
                  <c:v>151315</c:v>
                </c:pt>
                <c:pt idx="1233">
                  <c:v>151315</c:v>
                </c:pt>
                <c:pt idx="1234">
                  <c:v>151315</c:v>
                </c:pt>
                <c:pt idx="1235">
                  <c:v>151315</c:v>
                </c:pt>
                <c:pt idx="1236">
                  <c:v>151315</c:v>
                </c:pt>
                <c:pt idx="1237">
                  <c:v>151315</c:v>
                </c:pt>
                <c:pt idx="1238">
                  <c:v>151315</c:v>
                </c:pt>
                <c:pt idx="1239">
                  <c:v>151315</c:v>
                </c:pt>
                <c:pt idx="1240">
                  <c:v>151315</c:v>
                </c:pt>
                <c:pt idx="1241">
                  <c:v>151315</c:v>
                </c:pt>
                <c:pt idx="1242">
                  <c:v>151315</c:v>
                </c:pt>
                <c:pt idx="1243">
                  <c:v>151315</c:v>
                </c:pt>
                <c:pt idx="1244">
                  <c:v>151315</c:v>
                </c:pt>
                <c:pt idx="1245">
                  <c:v>151315</c:v>
                </c:pt>
                <c:pt idx="1246">
                  <c:v>151315</c:v>
                </c:pt>
                <c:pt idx="1247">
                  <c:v>151315</c:v>
                </c:pt>
                <c:pt idx="1248">
                  <c:v>151315</c:v>
                </c:pt>
                <c:pt idx="1249">
                  <c:v>151315</c:v>
                </c:pt>
                <c:pt idx="1250">
                  <c:v>151315</c:v>
                </c:pt>
                <c:pt idx="1251">
                  <c:v>151315</c:v>
                </c:pt>
                <c:pt idx="1252">
                  <c:v>151315</c:v>
                </c:pt>
                <c:pt idx="1253">
                  <c:v>151315</c:v>
                </c:pt>
                <c:pt idx="1254">
                  <c:v>151315</c:v>
                </c:pt>
                <c:pt idx="1255">
                  <c:v>151315</c:v>
                </c:pt>
                <c:pt idx="1256">
                  <c:v>151315</c:v>
                </c:pt>
                <c:pt idx="1257">
                  <c:v>151315</c:v>
                </c:pt>
                <c:pt idx="1258">
                  <c:v>151315</c:v>
                </c:pt>
                <c:pt idx="1259">
                  <c:v>151315</c:v>
                </c:pt>
                <c:pt idx="1260">
                  <c:v>151315</c:v>
                </c:pt>
                <c:pt idx="1261">
                  <c:v>151315</c:v>
                </c:pt>
                <c:pt idx="1262">
                  <c:v>151315</c:v>
                </c:pt>
                <c:pt idx="1263">
                  <c:v>151315</c:v>
                </c:pt>
                <c:pt idx="1264">
                  <c:v>151315</c:v>
                </c:pt>
                <c:pt idx="1265">
                  <c:v>151315</c:v>
                </c:pt>
                <c:pt idx="1266">
                  <c:v>151315</c:v>
                </c:pt>
                <c:pt idx="1267">
                  <c:v>151315</c:v>
                </c:pt>
                <c:pt idx="1268">
                  <c:v>151315</c:v>
                </c:pt>
                <c:pt idx="1269">
                  <c:v>151315</c:v>
                </c:pt>
                <c:pt idx="1270">
                  <c:v>151315</c:v>
                </c:pt>
                <c:pt idx="1271">
                  <c:v>151315</c:v>
                </c:pt>
                <c:pt idx="1272">
                  <c:v>151315</c:v>
                </c:pt>
                <c:pt idx="1273">
                  <c:v>151315</c:v>
                </c:pt>
                <c:pt idx="1274">
                  <c:v>151315</c:v>
                </c:pt>
                <c:pt idx="1275">
                  <c:v>151315</c:v>
                </c:pt>
                <c:pt idx="1276">
                  <c:v>151315</c:v>
                </c:pt>
                <c:pt idx="1277">
                  <c:v>151315</c:v>
                </c:pt>
                <c:pt idx="1278">
                  <c:v>151315</c:v>
                </c:pt>
                <c:pt idx="1279">
                  <c:v>151315</c:v>
                </c:pt>
                <c:pt idx="1280">
                  <c:v>151315</c:v>
                </c:pt>
                <c:pt idx="1281">
                  <c:v>151315</c:v>
                </c:pt>
                <c:pt idx="1282">
                  <c:v>151315</c:v>
                </c:pt>
                <c:pt idx="1283">
                  <c:v>151315</c:v>
                </c:pt>
                <c:pt idx="1284">
                  <c:v>151315</c:v>
                </c:pt>
                <c:pt idx="1285">
                  <c:v>151315</c:v>
                </c:pt>
                <c:pt idx="1286">
                  <c:v>151315</c:v>
                </c:pt>
                <c:pt idx="1287">
                  <c:v>151315</c:v>
                </c:pt>
                <c:pt idx="1288">
                  <c:v>151315</c:v>
                </c:pt>
                <c:pt idx="1289">
                  <c:v>151315</c:v>
                </c:pt>
                <c:pt idx="1290">
                  <c:v>151315</c:v>
                </c:pt>
                <c:pt idx="1291">
                  <c:v>151315</c:v>
                </c:pt>
                <c:pt idx="1292">
                  <c:v>151315</c:v>
                </c:pt>
                <c:pt idx="1293">
                  <c:v>151315</c:v>
                </c:pt>
                <c:pt idx="1294">
                  <c:v>151315</c:v>
                </c:pt>
                <c:pt idx="1295">
                  <c:v>151315</c:v>
                </c:pt>
                <c:pt idx="1296">
                  <c:v>151315</c:v>
                </c:pt>
                <c:pt idx="1297">
                  <c:v>151315</c:v>
                </c:pt>
                <c:pt idx="1298">
                  <c:v>151315</c:v>
                </c:pt>
                <c:pt idx="1299">
                  <c:v>151315</c:v>
                </c:pt>
                <c:pt idx="1300">
                  <c:v>151315</c:v>
                </c:pt>
                <c:pt idx="1301">
                  <c:v>151315</c:v>
                </c:pt>
                <c:pt idx="1302">
                  <c:v>151315</c:v>
                </c:pt>
                <c:pt idx="1303">
                  <c:v>151315</c:v>
                </c:pt>
                <c:pt idx="1304">
                  <c:v>151315</c:v>
                </c:pt>
                <c:pt idx="1305">
                  <c:v>151315</c:v>
                </c:pt>
                <c:pt idx="1306">
                  <c:v>151315</c:v>
                </c:pt>
                <c:pt idx="1307">
                  <c:v>151315</c:v>
                </c:pt>
                <c:pt idx="1308">
                  <c:v>151315</c:v>
                </c:pt>
                <c:pt idx="1309">
                  <c:v>151315</c:v>
                </c:pt>
                <c:pt idx="1310">
                  <c:v>151315</c:v>
                </c:pt>
                <c:pt idx="1311">
                  <c:v>151315</c:v>
                </c:pt>
                <c:pt idx="1312">
                  <c:v>151315</c:v>
                </c:pt>
                <c:pt idx="1313">
                  <c:v>151315</c:v>
                </c:pt>
                <c:pt idx="1314">
                  <c:v>151315</c:v>
                </c:pt>
                <c:pt idx="1315">
                  <c:v>151315</c:v>
                </c:pt>
                <c:pt idx="1316">
                  <c:v>151315</c:v>
                </c:pt>
                <c:pt idx="1317">
                  <c:v>151315</c:v>
                </c:pt>
                <c:pt idx="1318">
                  <c:v>151315</c:v>
                </c:pt>
                <c:pt idx="1319">
                  <c:v>151315</c:v>
                </c:pt>
                <c:pt idx="1320">
                  <c:v>151315</c:v>
                </c:pt>
                <c:pt idx="1321">
                  <c:v>151315</c:v>
                </c:pt>
                <c:pt idx="1322">
                  <c:v>151315</c:v>
                </c:pt>
                <c:pt idx="1323">
                  <c:v>151315</c:v>
                </c:pt>
                <c:pt idx="1324">
                  <c:v>151315</c:v>
                </c:pt>
                <c:pt idx="1325">
                  <c:v>151315</c:v>
                </c:pt>
                <c:pt idx="1326">
                  <c:v>151315</c:v>
                </c:pt>
                <c:pt idx="1327">
                  <c:v>151315</c:v>
                </c:pt>
                <c:pt idx="1328">
                  <c:v>151315</c:v>
                </c:pt>
                <c:pt idx="1329">
                  <c:v>151315</c:v>
                </c:pt>
                <c:pt idx="1330">
                  <c:v>151315</c:v>
                </c:pt>
                <c:pt idx="1331">
                  <c:v>151315</c:v>
                </c:pt>
                <c:pt idx="1332">
                  <c:v>151315</c:v>
                </c:pt>
                <c:pt idx="1333">
                  <c:v>151315</c:v>
                </c:pt>
                <c:pt idx="1334">
                  <c:v>151315</c:v>
                </c:pt>
                <c:pt idx="1335">
                  <c:v>151315</c:v>
                </c:pt>
                <c:pt idx="1336">
                  <c:v>151315</c:v>
                </c:pt>
                <c:pt idx="1337">
                  <c:v>151315</c:v>
                </c:pt>
                <c:pt idx="1338">
                  <c:v>151315</c:v>
                </c:pt>
                <c:pt idx="1339">
                  <c:v>151315</c:v>
                </c:pt>
                <c:pt idx="1340">
                  <c:v>151315</c:v>
                </c:pt>
                <c:pt idx="1341">
                  <c:v>151315</c:v>
                </c:pt>
                <c:pt idx="1342">
                  <c:v>151315</c:v>
                </c:pt>
                <c:pt idx="1343">
                  <c:v>151315</c:v>
                </c:pt>
                <c:pt idx="1344">
                  <c:v>151315</c:v>
                </c:pt>
                <c:pt idx="1345">
                  <c:v>151315</c:v>
                </c:pt>
                <c:pt idx="1346">
                  <c:v>151315</c:v>
                </c:pt>
                <c:pt idx="1347">
                  <c:v>151315</c:v>
                </c:pt>
                <c:pt idx="1348">
                  <c:v>151315</c:v>
                </c:pt>
                <c:pt idx="1349">
                  <c:v>151315</c:v>
                </c:pt>
                <c:pt idx="1350">
                  <c:v>151315</c:v>
                </c:pt>
                <c:pt idx="1351">
                  <c:v>151315</c:v>
                </c:pt>
                <c:pt idx="1352">
                  <c:v>151315</c:v>
                </c:pt>
                <c:pt idx="1353">
                  <c:v>151315</c:v>
                </c:pt>
                <c:pt idx="1354">
                  <c:v>151315</c:v>
                </c:pt>
                <c:pt idx="1355">
                  <c:v>151315</c:v>
                </c:pt>
                <c:pt idx="1356">
                  <c:v>151315</c:v>
                </c:pt>
                <c:pt idx="1357">
                  <c:v>151315</c:v>
                </c:pt>
                <c:pt idx="1358">
                  <c:v>151315</c:v>
                </c:pt>
                <c:pt idx="1359">
                  <c:v>151315</c:v>
                </c:pt>
                <c:pt idx="1360">
                  <c:v>151315</c:v>
                </c:pt>
                <c:pt idx="1361">
                  <c:v>151315</c:v>
                </c:pt>
                <c:pt idx="1362">
                  <c:v>151315</c:v>
                </c:pt>
                <c:pt idx="1363">
                  <c:v>151315</c:v>
                </c:pt>
                <c:pt idx="1364">
                  <c:v>151315</c:v>
                </c:pt>
                <c:pt idx="1365">
                  <c:v>151315</c:v>
                </c:pt>
                <c:pt idx="1366">
                  <c:v>151315</c:v>
                </c:pt>
                <c:pt idx="1367">
                  <c:v>151315</c:v>
                </c:pt>
                <c:pt idx="1368">
                  <c:v>151315</c:v>
                </c:pt>
                <c:pt idx="1369">
                  <c:v>151315</c:v>
                </c:pt>
                <c:pt idx="1370">
                  <c:v>151315</c:v>
                </c:pt>
                <c:pt idx="1371">
                  <c:v>151315</c:v>
                </c:pt>
                <c:pt idx="1372">
                  <c:v>151315</c:v>
                </c:pt>
                <c:pt idx="1373">
                  <c:v>151315</c:v>
                </c:pt>
                <c:pt idx="1374">
                  <c:v>151315</c:v>
                </c:pt>
                <c:pt idx="1375">
                  <c:v>151315</c:v>
                </c:pt>
                <c:pt idx="1376">
                  <c:v>151315</c:v>
                </c:pt>
                <c:pt idx="1377">
                  <c:v>151315</c:v>
                </c:pt>
                <c:pt idx="1378">
                  <c:v>151315</c:v>
                </c:pt>
                <c:pt idx="1379">
                  <c:v>151315</c:v>
                </c:pt>
                <c:pt idx="1380">
                  <c:v>151315</c:v>
                </c:pt>
                <c:pt idx="1381">
                  <c:v>151315</c:v>
                </c:pt>
                <c:pt idx="1382">
                  <c:v>151315</c:v>
                </c:pt>
                <c:pt idx="1383">
                  <c:v>151315</c:v>
                </c:pt>
                <c:pt idx="1384">
                  <c:v>151315</c:v>
                </c:pt>
                <c:pt idx="1385">
                  <c:v>151315</c:v>
                </c:pt>
                <c:pt idx="1386">
                  <c:v>151315</c:v>
                </c:pt>
                <c:pt idx="1387">
                  <c:v>151315</c:v>
                </c:pt>
                <c:pt idx="1388">
                  <c:v>151315</c:v>
                </c:pt>
                <c:pt idx="1389">
                  <c:v>151315</c:v>
                </c:pt>
                <c:pt idx="1390">
                  <c:v>151315</c:v>
                </c:pt>
                <c:pt idx="1391">
                  <c:v>151315</c:v>
                </c:pt>
                <c:pt idx="1392">
                  <c:v>151315</c:v>
                </c:pt>
                <c:pt idx="1393">
                  <c:v>151315</c:v>
                </c:pt>
                <c:pt idx="1394">
                  <c:v>151315</c:v>
                </c:pt>
                <c:pt idx="1395">
                  <c:v>151315</c:v>
                </c:pt>
                <c:pt idx="1396">
                  <c:v>151315</c:v>
                </c:pt>
                <c:pt idx="1397">
                  <c:v>151315</c:v>
                </c:pt>
                <c:pt idx="1398">
                  <c:v>151315</c:v>
                </c:pt>
                <c:pt idx="1399">
                  <c:v>151315</c:v>
                </c:pt>
                <c:pt idx="1400">
                  <c:v>151315</c:v>
                </c:pt>
                <c:pt idx="1401">
                  <c:v>151315</c:v>
                </c:pt>
                <c:pt idx="1402">
                  <c:v>151315</c:v>
                </c:pt>
                <c:pt idx="1403">
                  <c:v>151315</c:v>
                </c:pt>
                <c:pt idx="1404">
                  <c:v>151315</c:v>
                </c:pt>
                <c:pt idx="1405">
                  <c:v>151315</c:v>
                </c:pt>
                <c:pt idx="1406">
                  <c:v>151315</c:v>
                </c:pt>
                <c:pt idx="1407">
                  <c:v>151315</c:v>
                </c:pt>
                <c:pt idx="1408">
                  <c:v>151315</c:v>
                </c:pt>
                <c:pt idx="1409">
                  <c:v>151315</c:v>
                </c:pt>
                <c:pt idx="1410">
                  <c:v>151315</c:v>
                </c:pt>
                <c:pt idx="1411">
                  <c:v>151315</c:v>
                </c:pt>
                <c:pt idx="1412">
                  <c:v>151315</c:v>
                </c:pt>
                <c:pt idx="1413">
                  <c:v>151315</c:v>
                </c:pt>
                <c:pt idx="1414">
                  <c:v>151315</c:v>
                </c:pt>
                <c:pt idx="1415">
                  <c:v>151315</c:v>
                </c:pt>
                <c:pt idx="1416">
                  <c:v>151315</c:v>
                </c:pt>
                <c:pt idx="1417">
                  <c:v>151315</c:v>
                </c:pt>
                <c:pt idx="1418">
                  <c:v>151315</c:v>
                </c:pt>
                <c:pt idx="1419">
                  <c:v>151315</c:v>
                </c:pt>
                <c:pt idx="1420">
                  <c:v>151315</c:v>
                </c:pt>
                <c:pt idx="1421">
                  <c:v>151315</c:v>
                </c:pt>
                <c:pt idx="1422">
                  <c:v>151315</c:v>
                </c:pt>
                <c:pt idx="1423">
                  <c:v>151315</c:v>
                </c:pt>
                <c:pt idx="1424">
                  <c:v>151315</c:v>
                </c:pt>
                <c:pt idx="1425">
                  <c:v>151315</c:v>
                </c:pt>
                <c:pt idx="1426">
                  <c:v>151315</c:v>
                </c:pt>
                <c:pt idx="1427">
                  <c:v>151315</c:v>
                </c:pt>
                <c:pt idx="1428">
                  <c:v>151315</c:v>
                </c:pt>
                <c:pt idx="1429">
                  <c:v>151315</c:v>
                </c:pt>
                <c:pt idx="1430">
                  <c:v>151315</c:v>
                </c:pt>
                <c:pt idx="1431">
                  <c:v>151315</c:v>
                </c:pt>
                <c:pt idx="1432">
                  <c:v>151315</c:v>
                </c:pt>
                <c:pt idx="1433">
                  <c:v>151315</c:v>
                </c:pt>
                <c:pt idx="1434">
                  <c:v>151315</c:v>
                </c:pt>
                <c:pt idx="1435">
                  <c:v>151315</c:v>
                </c:pt>
                <c:pt idx="1436">
                  <c:v>151315</c:v>
                </c:pt>
                <c:pt idx="1437">
                  <c:v>151315</c:v>
                </c:pt>
                <c:pt idx="1438">
                  <c:v>151315</c:v>
                </c:pt>
                <c:pt idx="1439">
                  <c:v>151315</c:v>
                </c:pt>
                <c:pt idx="1440">
                  <c:v>151315</c:v>
                </c:pt>
                <c:pt idx="1441">
                  <c:v>151315</c:v>
                </c:pt>
                <c:pt idx="1442">
                  <c:v>151315</c:v>
                </c:pt>
                <c:pt idx="1443">
                  <c:v>151315</c:v>
                </c:pt>
                <c:pt idx="1444">
                  <c:v>151315</c:v>
                </c:pt>
                <c:pt idx="1445">
                  <c:v>151315</c:v>
                </c:pt>
                <c:pt idx="1446">
                  <c:v>151315</c:v>
                </c:pt>
                <c:pt idx="1447">
                  <c:v>151315</c:v>
                </c:pt>
                <c:pt idx="1448">
                  <c:v>151315</c:v>
                </c:pt>
                <c:pt idx="1449">
                  <c:v>151315</c:v>
                </c:pt>
                <c:pt idx="1450">
                  <c:v>151315</c:v>
                </c:pt>
                <c:pt idx="1451">
                  <c:v>151315</c:v>
                </c:pt>
                <c:pt idx="1452">
                  <c:v>151315</c:v>
                </c:pt>
                <c:pt idx="1453">
                  <c:v>151315</c:v>
                </c:pt>
                <c:pt idx="1454">
                  <c:v>151315</c:v>
                </c:pt>
                <c:pt idx="1455">
                  <c:v>151315</c:v>
                </c:pt>
                <c:pt idx="1456">
                  <c:v>151315</c:v>
                </c:pt>
                <c:pt idx="1457">
                  <c:v>151315</c:v>
                </c:pt>
                <c:pt idx="1458">
                  <c:v>151315</c:v>
                </c:pt>
                <c:pt idx="1459">
                  <c:v>151315</c:v>
                </c:pt>
                <c:pt idx="1460">
                  <c:v>151315</c:v>
                </c:pt>
                <c:pt idx="1461">
                  <c:v>151315</c:v>
                </c:pt>
                <c:pt idx="1462">
                  <c:v>151315</c:v>
                </c:pt>
                <c:pt idx="1463">
                  <c:v>151315</c:v>
                </c:pt>
                <c:pt idx="1464">
                  <c:v>151315</c:v>
                </c:pt>
                <c:pt idx="1465">
                  <c:v>151315</c:v>
                </c:pt>
                <c:pt idx="1466">
                  <c:v>151315</c:v>
                </c:pt>
                <c:pt idx="1467">
                  <c:v>151315</c:v>
                </c:pt>
                <c:pt idx="1468">
                  <c:v>151315</c:v>
                </c:pt>
                <c:pt idx="1469">
                  <c:v>151315</c:v>
                </c:pt>
                <c:pt idx="1470">
                  <c:v>151315</c:v>
                </c:pt>
                <c:pt idx="1471">
                  <c:v>151315</c:v>
                </c:pt>
                <c:pt idx="1472">
                  <c:v>151315</c:v>
                </c:pt>
                <c:pt idx="1473">
                  <c:v>151315</c:v>
                </c:pt>
                <c:pt idx="1474">
                  <c:v>151315</c:v>
                </c:pt>
                <c:pt idx="1475">
                  <c:v>151315</c:v>
                </c:pt>
                <c:pt idx="1476">
                  <c:v>151315</c:v>
                </c:pt>
                <c:pt idx="1477">
                  <c:v>151315</c:v>
                </c:pt>
                <c:pt idx="1478">
                  <c:v>151315</c:v>
                </c:pt>
                <c:pt idx="1479">
                  <c:v>151315</c:v>
                </c:pt>
                <c:pt idx="1480">
                  <c:v>151315</c:v>
                </c:pt>
                <c:pt idx="1481">
                  <c:v>151315</c:v>
                </c:pt>
                <c:pt idx="1482">
                  <c:v>151315</c:v>
                </c:pt>
                <c:pt idx="1483">
                  <c:v>151315</c:v>
                </c:pt>
                <c:pt idx="1484">
                  <c:v>151315</c:v>
                </c:pt>
                <c:pt idx="1485">
                  <c:v>151315</c:v>
                </c:pt>
                <c:pt idx="1486">
                  <c:v>151315</c:v>
                </c:pt>
                <c:pt idx="1487">
                  <c:v>151315</c:v>
                </c:pt>
                <c:pt idx="1488">
                  <c:v>151315</c:v>
                </c:pt>
                <c:pt idx="1489">
                  <c:v>151315</c:v>
                </c:pt>
                <c:pt idx="1490">
                  <c:v>151315</c:v>
                </c:pt>
                <c:pt idx="1491">
                  <c:v>151315</c:v>
                </c:pt>
                <c:pt idx="1492">
                  <c:v>151315</c:v>
                </c:pt>
                <c:pt idx="1493">
                  <c:v>151315</c:v>
                </c:pt>
                <c:pt idx="1494">
                  <c:v>151315</c:v>
                </c:pt>
                <c:pt idx="1495">
                  <c:v>151315</c:v>
                </c:pt>
                <c:pt idx="1496">
                  <c:v>151315</c:v>
                </c:pt>
                <c:pt idx="1497">
                  <c:v>151315</c:v>
                </c:pt>
                <c:pt idx="1498">
                  <c:v>151315</c:v>
                </c:pt>
                <c:pt idx="1499">
                  <c:v>151315</c:v>
                </c:pt>
                <c:pt idx="1500">
                  <c:v>151315</c:v>
                </c:pt>
                <c:pt idx="1501">
                  <c:v>151315</c:v>
                </c:pt>
                <c:pt idx="1502">
                  <c:v>151315</c:v>
                </c:pt>
                <c:pt idx="1503">
                  <c:v>151315</c:v>
                </c:pt>
                <c:pt idx="1504">
                  <c:v>151315</c:v>
                </c:pt>
                <c:pt idx="1505">
                  <c:v>151315</c:v>
                </c:pt>
                <c:pt idx="1506">
                  <c:v>151315</c:v>
                </c:pt>
                <c:pt idx="1507">
                  <c:v>151315</c:v>
                </c:pt>
                <c:pt idx="1508">
                  <c:v>151315</c:v>
                </c:pt>
                <c:pt idx="1509">
                  <c:v>151315</c:v>
                </c:pt>
                <c:pt idx="1510">
                  <c:v>151315</c:v>
                </c:pt>
                <c:pt idx="1511">
                  <c:v>151315</c:v>
                </c:pt>
                <c:pt idx="1512">
                  <c:v>151315</c:v>
                </c:pt>
                <c:pt idx="1513">
                  <c:v>151315</c:v>
                </c:pt>
                <c:pt idx="1514">
                  <c:v>151315</c:v>
                </c:pt>
                <c:pt idx="1515">
                  <c:v>151315</c:v>
                </c:pt>
                <c:pt idx="1516">
                  <c:v>151315</c:v>
                </c:pt>
                <c:pt idx="1517">
                  <c:v>151315</c:v>
                </c:pt>
                <c:pt idx="1518">
                  <c:v>151315</c:v>
                </c:pt>
                <c:pt idx="1519">
                  <c:v>151315</c:v>
                </c:pt>
                <c:pt idx="1520">
                  <c:v>151315</c:v>
                </c:pt>
                <c:pt idx="1521">
                  <c:v>151315</c:v>
                </c:pt>
                <c:pt idx="1522">
                  <c:v>151315</c:v>
                </c:pt>
                <c:pt idx="1523">
                  <c:v>151315</c:v>
                </c:pt>
                <c:pt idx="1524">
                  <c:v>151315</c:v>
                </c:pt>
                <c:pt idx="1525">
                  <c:v>151315</c:v>
                </c:pt>
                <c:pt idx="1526">
                  <c:v>151315</c:v>
                </c:pt>
                <c:pt idx="1527">
                  <c:v>151315</c:v>
                </c:pt>
                <c:pt idx="1528">
                  <c:v>151315</c:v>
                </c:pt>
                <c:pt idx="1529">
                  <c:v>151315</c:v>
                </c:pt>
                <c:pt idx="1530">
                  <c:v>151315</c:v>
                </c:pt>
                <c:pt idx="1531">
                  <c:v>151315</c:v>
                </c:pt>
                <c:pt idx="1532">
                  <c:v>151315</c:v>
                </c:pt>
                <c:pt idx="1533">
                  <c:v>151315</c:v>
                </c:pt>
                <c:pt idx="1534">
                  <c:v>151315</c:v>
                </c:pt>
                <c:pt idx="1535">
                  <c:v>151315</c:v>
                </c:pt>
                <c:pt idx="1536">
                  <c:v>151315</c:v>
                </c:pt>
                <c:pt idx="1537">
                  <c:v>151315</c:v>
                </c:pt>
                <c:pt idx="1538">
                  <c:v>151315</c:v>
                </c:pt>
                <c:pt idx="1539">
                  <c:v>151315</c:v>
                </c:pt>
                <c:pt idx="1540">
                  <c:v>151315</c:v>
                </c:pt>
                <c:pt idx="1541">
                  <c:v>151315</c:v>
                </c:pt>
                <c:pt idx="1542">
                  <c:v>151315</c:v>
                </c:pt>
                <c:pt idx="1543">
                  <c:v>151315</c:v>
                </c:pt>
                <c:pt idx="1544">
                  <c:v>151315</c:v>
                </c:pt>
                <c:pt idx="1545">
                  <c:v>151315</c:v>
                </c:pt>
                <c:pt idx="1546">
                  <c:v>151315</c:v>
                </c:pt>
                <c:pt idx="1547">
                  <c:v>151315</c:v>
                </c:pt>
                <c:pt idx="1548">
                  <c:v>151315</c:v>
                </c:pt>
                <c:pt idx="1549">
                  <c:v>151315</c:v>
                </c:pt>
                <c:pt idx="1550">
                  <c:v>151315</c:v>
                </c:pt>
                <c:pt idx="1551">
                  <c:v>151315</c:v>
                </c:pt>
                <c:pt idx="1552">
                  <c:v>151315</c:v>
                </c:pt>
                <c:pt idx="1553">
                  <c:v>151315</c:v>
                </c:pt>
                <c:pt idx="1554">
                  <c:v>151315</c:v>
                </c:pt>
                <c:pt idx="1555">
                  <c:v>151315</c:v>
                </c:pt>
                <c:pt idx="1556">
                  <c:v>151315</c:v>
                </c:pt>
                <c:pt idx="1557">
                  <c:v>151315</c:v>
                </c:pt>
                <c:pt idx="1558">
                  <c:v>151315</c:v>
                </c:pt>
                <c:pt idx="1559">
                  <c:v>151315</c:v>
                </c:pt>
                <c:pt idx="1560">
                  <c:v>151315</c:v>
                </c:pt>
                <c:pt idx="1561">
                  <c:v>151315</c:v>
                </c:pt>
                <c:pt idx="1562">
                  <c:v>151315</c:v>
                </c:pt>
                <c:pt idx="1563">
                  <c:v>151315</c:v>
                </c:pt>
                <c:pt idx="1564">
                  <c:v>151315</c:v>
                </c:pt>
                <c:pt idx="1565">
                  <c:v>151315</c:v>
                </c:pt>
                <c:pt idx="1566">
                  <c:v>151315</c:v>
                </c:pt>
                <c:pt idx="1567">
                  <c:v>151315</c:v>
                </c:pt>
                <c:pt idx="1568">
                  <c:v>151315</c:v>
                </c:pt>
                <c:pt idx="1569">
                  <c:v>151315</c:v>
                </c:pt>
                <c:pt idx="1570">
                  <c:v>151315</c:v>
                </c:pt>
                <c:pt idx="1571">
                  <c:v>151315</c:v>
                </c:pt>
                <c:pt idx="1572">
                  <c:v>151315</c:v>
                </c:pt>
                <c:pt idx="1573">
                  <c:v>151315</c:v>
                </c:pt>
                <c:pt idx="1574">
                  <c:v>151315</c:v>
                </c:pt>
                <c:pt idx="1575">
                  <c:v>151315</c:v>
                </c:pt>
                <c:pt idx="1576">
                  <c:v>151315</c:v>
                </c:pt>
                <c:pt idx="1577">
                  <c:v>151315</c:v>
                </c:pt>
                <c:pt idx="1578">
                  <c:v>151315</c:v>
                </c:pt>
                <c:pt idx="1579">
                  <c:v>151315</c:v>
                </c:pt>
                <c:pt idx="1580">
                  <c:v>151315</c:v>
                </c:pt>
                <c:pt idx="1581">
                  <c:v>151315</c:v>
                </c:pt>
                <c:pt idx="1582">
                  <c:v>151315</c:v>
                </c:pt>
                <c:pt idx="1583">
                  <c:v>151315</c:v>
                </c:pt>
                <c:pt idx="1584">
                  <c:v>151315</c:v>
                </c:pt>
                <c:pt idx="1585">
                  <c:v>151315</c:v>
                </c:pt>
                <c:pt idx="1586">
                  <c:v>151315</c:v>
                </c:pt>
                <c:pt idx="1587">
                  <c:v>151315</c:v>
                </c:pt>
                <c:pt idx="1588">
                  <c:v>151315</c:v>
                </c:pt>
                <c:pt idx="1589">
                  <c:v>151315</c:v>
                </c:pt>
                <c:pt idx="1590">
                  <c:v>151315</c:v>
                </c:pt>
                <c:pt idx="1591">
                  <c:v>151315</c:v>
                </c:pt>
                <c:pt idx="1592">
                  <c:v>151315</c:v>
                </c:pt>
                <c:pt idx="1593">
                  <c:v>151315</c:v>
                </c:pt>
                <c:pt idx="1594">
                  <c:v>151315</c:v>
                </c:pt>
                <c:pt idx="1595">
                  <c:v>151315</c:v>
                </c:pt>
                <c:pt idx="1596">
                  <c:v>151315</c:v>
                </c:pt>
                <c:pt idx="1597">
                  <c:v>151315</c:v>
                </c:pt>
                <c:pt idx="1598">
                  <c:v>151315</c:v>
                </c:pt>
                <c:pt idx="1599">
                  <c:v>151315</c:v>
                </c:pt>
                <c:pt idx="1600">
                  <c:v>151315</c:v>
                </c:pt>
                <c:pt idx="1601">
                  <c:v>151315</c:v>
                </c:pt>
                <c:pt idx="1602">
                  <c:v>151315</c:v>
                </c:pt>
                <c:pt idx="1603">
                  <c:v>151315</c:v>
                </c:pt>
                <c:pt idx="1604">
                  <c:v>151315</c:v>
                </c:pt>
                <c:pt idx="1605">
                  <c:v>151315</c:v>
                </c:pt>
                <c:pt idx="1606">
                  <c:v>151315</c:v>
                </c:pt>
                <c:pt idx="1607">
                  <c:v>151315</c:v>
                </c:pt>
                <c:pt idx="1608">
                  <c:v>151315</c:v>
                </c:pt>
                <c:pt idx="1609">
                  <c:v>151315</c:v>
                </c:pt>
                <c:pt idx="1610">
                  <c:v>151315</c:v>
                </c:pt>
                <c:pt idx="1611">
                  <c:v>151315</c:v>
                </c:pt>
                <c:pt idx="1612">
                  <c:v>151315</c:v>
                </c:pt>
                <c:pt idx="1613">
                  <c:v>151315</c:v>
                </c:pt>
                <c:pt idx="1614">
                  <c:v>151315</c:v>
                </c:pt>
                <c:pt idx="1615">
                  <c:v>151315</c:v>
                </c:pt>
                <c:pt idx="1616">
                  <c:v>151315</c:v>
                </c:pt>
                <c:pt idx="1617">
                  <c:v>151315</c:v>
                </c:pt>
                <c:pt idx="1618">
                  <c:v>151315</c:v>
                </c:pt>
                <c:pt idx="1619">
                  <c:v>151315</c:v>
                </c:pt>
                <c:pt idx="1620">
                  <c:v>151315</c:v>
                </c:pt>
                <c:pt idx="1621">
                  <c:v>151315</c:v>
                </c:pt>
                <c:pt idx="1622">
                  <c:v>151315</c:v>
                </c:pt>
                <c:pt idx="1623">
                  <c:v>151315</c:v>
                </c:pt>
                <c:pt idx="1624">
                  <c:v>151315</c:v>
                </c:pt>
                <c:pt idx="1625">
                  <c:v>151315</c:v>
                </c:pt>
                <c:pt idx="1626">
                  <c:v>151315</c:v>
                </c:pt>
                <c:pt idx="1627">
                  <c:v>151315</c:v>
                </c:pt>
                <c:pt idx="1628">
                  <c:v>151315</c:v>
                </c:pt>
                <c:pt idx="1629">
                  <c:v>151315</c:v>
                </c:pt>
                <c:pt idx="1630">
                  <c:v>151315</c:v>
                </c:pt>
                <c:pt idx="1631">
                  <c:v>151315</c:v>
                </c:pt>
                <c:pt idx="1632">
                  <c:v>151315</c:v>
                </c:pt>
                <c:pt idx="1633">
                  <c:v>151315</c:v>
                </c:pt>
                <c:pt idx="1634">
                  <c:v>151315</c:v>
                </c:pt>
                <c:pt idx="1635">
                  <c:v>151315</c:v>
                </c:pt>
                <c:pt idx="1636">
                  <c:v>151315</c:v>
                </c:pt>
                <c:pt idx="1637">
                  <c:v>151315</c:v>
                </c:pt>
                <c:pt idx="1638">
                  <c:v>151315</c:v>
                </c:pt>
                <c:pt idx="1639">
                  <c:v>151315</c:v>
                </c:pt>
                <c:pt idx="1640">
                  <c:v>151315</c:v>
                </c:pt>
                <c:pt idx="1641">
                  <c:v>151315</c:v>
                </c:pt>
                <c:pt idx="1642">
                  <c:v>151315</c:v>
                </c:pt>
                <c:pt idx="1643">
                  <c:v>151315</c:v>
                </c:pt>
                <c:pt idx="1644">
                  <c:v>151315</c:v>
                </c:pt>
                <c:pt idx="1645">
                  <c:v>151315</c:v>
                </c:pt>
                <c:pt idx="1646">
                  <c:v>151315</c:v>
                </c:pt>
                <c:pt idx="1647">
                  <c:v>151315</c:v>
                </c:pt>
                <c:pt idx="1648">
                  <c:v>151315</c:v>
                </c:pt>
                <c:pt idx="1649">
                  <c:v>151315</c:v>
                </c:pt>
                <c:pt idx="1650">
                  <c:v>151315</c:v>
                </c:pt>
                <c:pt idx="1651">
                  <c:v>151315</c:v>
                </c:pt>
                <c:pt idx="1652">
                  <c:v>151315</c:v>
                </c:pt>
                <c:pt idx="1653">
                  <c:v>151315</c:v>
                </c:pt>
                <c:pt idx="1654">
                  <c:v>151315</c:v>
                </c:pt>
                <c:pt idx="1655">
                  <c:v>151315</c:v>
                </c:pt>
                <c:pt idx="1656">
                  <c:v>151315</c:v>
                </c:pt>
                <c:pt idx="1657">
                  <c:v>151315</c:v>
                </c:pt>
                <c:pt idx="1658">
                  <c:v>151315</c:v>
                </c:pt>
                <c:pt idx="1659">
                  <c:v>151315</c:v>
                </c:pt>
                <c:pt idx="1660">
                  <c:v>151315</c:v>
                </c:pt>
                <c:pt idx="1661">
                  <c:v>151315</c:v>
                </c:pt>
                <c:pt idx="1662">
                  <c:v>151315</c:v>
                </c:pt>
                <c:pt idx="1663">
                  <c:v>151315</c:v>
                </c:pt>
                <c:pt idx="1664">
                  <c:v>151315</c:v>
                </c:pt>
                <c:pt idx="1665">
                  <c:v>151315</c:v>
                </c:pt>
                <c:pt idx="1666">
                  <c:v>151315</c:v>
                </c:pt>
                <c:pt idx="1667">
                  <c:v>151315</c:v>
                </c:pt>
                <c:pt idx="1668">
                  <c:v>151315</c:v>
                </c:pt>
                <c:pt idx="1669">
                  <c:v>151315</c:v>
                </c:pt>
                <c:pt idx="1670">
                  <c:v>151315</c:v>
                </c:pt>
                <c:pt idx="1671">
                  <c:v>151315</c:v>
                </c:pt>
                <c:pt idx="1672">
                  <c:v>151315</c:v>
                </c:pt>
                <c:pt idx="1673">
                  <c:v>151315</c:v>
                </c:pt>
                <c:pt idx="1674">
                  <c:v>151315</c:v>
                </c:pt>
                <c:pt idx="1675">
                  <c:v>151315</c:v>
                </c:pt>
                <c:pt idx="1676">
                  <c:v>151315</c:v>
                </c:pt>
                <c:pt idx="1677">
                  <c:v>151315</c:v>
                </c:pt>
                <c:pt idx="1678">
                  <c:v>151315</c:v>
                </c:pt>
                <c:pt idx="1679">
                  <c:v>151315</c:v>
                </c:pt>
                <c:pt idx="1680">
                  <c:v>151315</c:v>
                </c:pt>
                <c:pt idx="1681">
                  <c:v>151315</c:v>
                </c:pt>
                <c:pt idx="1682">
                  <c:v>151315</c:v>
                </c:pt>
                <c:pt idx="1683">
                  <c:v>151315</c:v>
                </c:pt>
                <c:pt idx="1684">
                  <c:v>151315</c:v>
                </c:pt>
                <c:pt idx="1685">
                  <c:v>151315</c:v>
                </c:pt>
                <c:pt idx="1686">
                  <c:v>151315</c:v>
                </c:pt>
                <c:pt idx="1687">
                  <c:v>151315</c:v>
                </c:pt>
                <c:pt idx="1688">
                  <c:v>151315</c:v>
                </c:pt>
                <c:pt idx="1689">
                  <c:v>151315</c:v>
                </c:pt>
                <c:pt idx="1690">
                  <c:v>151315</c:v>
                </c:pt>
                <c:pt idx="1691">
                  <c:v>151315</c:v>
                </c:pt>
                <c:pt idx="1692">
                  <c:v>151315</c:v>
                </c:pt>
                <c:pt idx="1693">
                  <c:v>151315</c:v>
                </c:pt>
                <c:pt idx="1694">
                  <c:v>151315</c:v>
                </c:pt>
                <c:pt idx="1695">
                  <c:v>151315</c:v>
                </c:pt>
                <c:pt idx="1696">
                  <c:v>151315</c:v>
                </c:pt>
                <c:pt idx="1697">
                  <c:v>151315</c:v>
                </c:pt>
                <c:pt idx="1698">
                  <c:v>151315</c:v>
                </c:pt>
                <c:pt idx="1699">
                  <c:v>151315</c:v>
                </c:pt>
                <c:pt idx="1700">
                  <c:v>151315</c:v>
                </c:pt>
                <c:pt idx="1701">
                  <c:v>151315</c:v>
                </c:pt>
                <c:pt idx="1702">
                  <c:v>151315</c:v>
                </c:pt>
                <c:pt idx="1703">
                  <c:v>151315</c:v>
                </c:pt>
                <c:pt idx="1704">
                  <c:v>151315</c:v>
                </c:pt>
                <c:pt idx="1705">
                  <c:v>151315</c:v>
                </c:pt>
                <c:pt idx="1706">
                  <c:v>151315</c:v>
                </c:pt>
                <c:pt idx="1707">
                  <c:v>151315</c:v>
                </c:pt>
                <c:pt idx="1708">
                  <c:v>151315</c:v>
                </c:pt>
                <c:pt idx="1709">
                  <c:v>151315</c:v>
                </c:pt>
                <c:pt idx="1710">
                  <c:v>151315</c:v>
                </c:pt>
                <c:pt idx="1711">
                  <c:v>151315</c:v>
                </c:pt>
                <c:pt idx="1712">
                  <c:v>151315</c:v>
                </c:pt>
                <c:pt idx="1713">
                  <c:v>151315</c:v>
                </c:pt>
                <c:pt idx="1714">
                  <c:v>151315</c:v>
                </c:pt>
                <c:pt idx="1715">
                  <c:v>151315</c:v>
                </c:pt>
                <c:pt idx="1716">
                  <c:v>151315</c:v>
                </c:pt>
                <c:pt idx="1717">
                  <c:v>151315</c:v>
                </c:pt>
                <c:pt idx="1718">
                  <c:v>151315</c:v>
                </c:pt>
                <c:pt idx="1719">
                  <c:v>151315</c:v>
                </c:pt>
                <c:pt idx="1720">
                  <c:v>151315</c:v>
                </c:pt>
                <c:pt idx="1721">
                  <c:v>151315</c:v>
                </c:pt>
                <c:pt idx="1722">
                  <c:v>151315</c:v>
                </c:pt>
                <c:pt idx="1723">
                  <c:v>151315</c:v>
                </c:pt>
                <c:pt idx="1724">
                  <c:v>151315</c:v>
                </c:pt>
                <c:pt idx="1725">
                  <c:v>151315</c:v>
                </c:pt>
                <c:pt idx="1726">
                  <c:v>151315</c:v>
                </c:pt>
                <c:pt idx="1727">
                  <c:v>151315</c:v>
                </c:pt>
                <c:pt idx="1728">
                  <c:v>151315</c:v>
                </c:pt>
                <c:pt idx="1729">
                  <c:v>151315</c:v>
                </c:pt>
                <c:pt idx="1730">
                  <c:v>151315</c:v>
                </c:pt>
                <c:pt idx="1731">
                  <c:v>151315</c:v>
                </c:pt>
                <c:pt idx="1732">
                  <c:v>151315</c:v>
                </c:pt>
                <c:pt idx="1733">
                  <c:v>151315</c:v>
                </c:pt>
                <c:pt idx="1734">
                  <c:v>151315</c:v>
                </c:pt>
                <c:pt idx="1735">
                  <c:v>151315</c:v>
                </c:pt>
                <c:pt idx="1736">
                  <c:v>151315</c:v>
                </c:pt>
                <c:pt idx="1737">
                  <c:v>151315</c:v>
                </c:pt>
                <c:pt idx="1738">
                  <c:v>151315</c:v>
                </c:pt>
                <c:pt idx="1739">
                  <c:v>151315</c:v>
                </c:pt>
                <c:pt idx="1740">
                  <c:v>151315</c:v>
                </c:pt>
                <c:pt idx="1741">
                  <c:v>151315</c:v>
                </c:pt>
                <c:pt idx="1742">
                  <c:v>151315</c:v>
                </c:pt>
                <c:pt idx="1743">
                  <c:v>151315</c:v>
                </c:pt>
                <c:pt idx="1744">
                  <c:v>151315</c:v>
                </c:pt>
                <c:pt idx="1745">
                  <c:v>151315</c:v>
                </c:pt>
                <c:pt idx="1746">
                  <c:v>151315</c:v>
                </c:pt>
                <c:pt idx="1747">
                  <c:v>151315</c:v>
                </c:pt>
                <c:pt idx="1748">
                  <c:v>151315</c:v>
                </c:pt>
                <c:pt idx="1749">
                  <c:v>151315</c:v>
                </c:pt>
                <c:pt idx="1750">
                  <c:v>151315</c:v>
                </c:pt>
                <c:pt idx="1751">
                  <c:v>151315</c:v>
                </c:pt>
                <c:pt idx="1752">
                  <c:v>151315</c:v>
                </c:pt>
                <c:pt idx="1753">
                  <c:v>151315</c:v>
                </c:pt>
                <c:pt idx="1754">
                  <c:v>151315</c:v>
                </c:pt>
                <c:pt idx="1755">
                  <c:v>151315</c:v>
                </c:pt>
                <c:pt idx="1756">
                  <c:v>151315</c:v>
                </c:pt>
                <c:pt idx="1757">
                  <c:v>151315</c:v>
                </c:pt>
                <c:pt idx="1758">
                  <c:v>151315</c:v>
                </c:pt>
                <c:pt idx="1759">
                  <c:v>151315</c:v>
                </c:pt>
                <c:pt idx="1760">
                  <c:v>151315</c:v>
                </c:pt>
                <c:pt idx="1761">
                  <c:v>151315</c:v>
                </c:pt>
                <c:pt idx="1762">
                  <c:v>151315</c:v>
                </c:pt>
                <c:pt idx="1763">
                  <c:v>151315</c:v>
                </c:pt>
                <c:pt idx="1764">
                  <c:v>151315</c:v>
                </c:pt>
                <c:pt idx="1765">
                  <c:v>151315</c:v>
                </c:pt>
                <c:pt idx="1766">
                  <c:v>151315</c:v>
                </c:pt>
                <c:pt idx="1767">
                  <c:v>151315</c:v>
                </c:pt>
                <c:pt idx="1768">
                  <c:v>151315</c:v>
                </c:pt>
                <c:pt idx="1769">
                  <c:v>151315</c:v>
                </c:pt>
                <c:pt idx="1770">
                  <c:v>151315</c:v>
                </c:pt>
                <c:pt idx="1771">
                  <c:v>151315</c:v>
                </c:pt>
                <c:pt idx="1772">
                  <c:v>151315</c:v>
                </c:pt>
                <c:pt idx="1773">
                  <c:v>151315</c:v>
                </c:pt>
                <c:pt idx="1774">
                  <c:v>151315</c:v>
                </c:pt>
                <c:pt idx="1775">
                  <c:v>151315</c:v>
                </c:pt>
                <c:pt idx="1776">
                  <c:v>151315</c:v>
                </c:pt>
                <c:pt idx="1777">
                  <c:v>151315</c:v>
                </c:pt>
                <c:pt idx="1778">
                  <c:v>151315</c:v>
                </c:pt>
                <c:pt idx="1779">
                  <c:v>151315</c:v>
                </c:pt>
                <c:pt idx="1780">
                  <c:v>151315</c:v>
                </c:pt>
                <c:pt idx="1781">
                  <c:v>151315</c:v>
                </c:pt>
                <c:pt idx="1782">
                  <c:v>151315</c:v>
                </c:pt>
                <c:pt idx="1783">
                  <c:v>151315</c:v>
                </c:pt>
                <c:pt idx="1784">
                  <c:v>151315</c:v>
                </c:pt>
                <c:pt idx="1785">
                  <c:v>151315</c:v>
                </c:pt>
                <c:pt idx="1786">
                  <c:v>151315</c:v>
                </c:pt>
                <c:pt idx="1787">
                  <c:v>151315</c:v>
                </c:pt>
                <c:pt idx="1788">
                  <c:v>151315</c:v>
                </c:pt>
                <c:pt idx="1789">
                  <c:v>151315</c:v>
                </c:pt>
                <c:pt idx="1790">
                  <c:v>151315</c:v>
                </c:pt>
                <c:pt idx="1791">
                  <c:v>151315</c:v>
                </c:pt>
                <c:pt idx="1792">
                  <c:v>151315</c:v>
                </c:pt>
                <c:pt idx="1793">
                  <c:v>151315</c:v>
                </c:pt>
                <c:pt idx="1794">
                  <c:v>151315</c:v>
                </c:pt>
                <c:pt idx="1795">
                  <c:v>151315</c:v>
                </c:pt>
                <c:pt idx="1796">
                  <c:v>151315</c:v>
                </c:pt>
                <c:pt idx="1797">
                  <c:v>151315</c:v>
                </c:pt>
                <c:pt idx="1798">
                  <c:v>151315</c:v>
                </c:pt>
                <c:pt idx="1799">
                  <c:v>151315</c:v>
                </c:pt>
                <c:pt idx="1800">
                  <c:v>151315</c:v>
                </c:pt>
                <c:pt idx="1801">
                  <c:v>151315</c:v>
                </c:pt>
                <c:pt idx="1802">
                  <c:v>151315</c:v>
                </c:pt>
                <c:pt idx="1803">
                  <c:v>151315</c:v>
                </c:pt>
                <c:pt idx="1804">
                  <c:v>151315</c:v>
                </c:pt>
                <c:pt idx="1805">
                  <c:v>151315</c:v>
                </c:pt>
                <c:pt idx="1806">
                  <c:v>151315</c:v>
                </c:pt>
                <c:pt idx="1807">
                  <c:v>151315</c:v>
                </c:pt>
                <c:pt idx="1808">
                  <c:v>151315</c:v>
                </c:pt>
                <c:pt idx="1809">
                  <c:v>151315</c:v>
                </c:pt>
                <c:pt idx="1810">
                  <c:v>151315</c:v>
                </c:pt>
                <c:pt idx="1811">
                  <c:v>151315</c:v>
                </c:pt>
                <c:pt idx="1812">
                  <c:v>151315</c:v>
                </c:pt>
                <c:pt idx="1813">
                  <c:v>151315</c:v>
                </c:pt>
                <c:pt idx="1814">
                  <c:v>151315</c:v>
                </c:pt>
                <c:pt idx="1815">
                  <c:v>151315</c:v>
                </c:pt>
                <c:pt idx="1816">
                  <c:v>151315</c:v>
                </c:pt>
                <c:pt idx="1817">
                  <c:v>151315</c:v>
                </c:pt>
                <c:pt idx="1818">
                  <c:v>151315</c:v>
                </c:pt>
                <c:pt idx="1819">
                  <c:v>151315</c:v>
                </c:pt>
                <c:pt idx="1820">
                  <c:v>151315</c:v>
                </c:pt>
                <c:pt idx="1821">
                  <c:v>151315</c:v>
                </c:pt>
                <c:pt idx="1822">
                  <c:v>151315</c:v>
                </c:pt>
                <c:pt idx="1823">
                  <c:v>151315</c:v>
                </c:pt>
                <c:pt idx="1824">
                  <c:v>151315</c:v>
                </c:pt>
                <c:pt idx="1825">
                  <c:v>151315</c:v>
                </c:pt>
                <c:pt idx="1826">
                  <c:v>151315</c:v>
                </c:pt>
                <c:pt idx="1827">
                  <c:v>151315</c:v>
                </c:pt>
                <c:pt idx="1828">
                  <c:v>151315</c:v>
                </c:pt>
                <c:pt idx="1829">
                  <c:v>151315</c:v>
                </c:pt>
                <c:pt idx="1830">
                  <c:v>151315</c:v>
                </c:pt>
                <c:pt idx="1831">
                  <c:v>151315</c:v>
                </c:pt>
                <c:pt idx="1832">
                  <c:v>151315</c:v>
                </c:pt>
                <c:pt idx="1833">
                  <c:v>151315</c:v>
                </c:pt>
                <c:pt idx="1834">
                  <c:v>151315</c:v>
                </c:pt>
                <c:pt idx="1835">
                  <c:v>151315</c:v>
                </c:pt>
                <c:pt idx="1836">
                  <c:v>151315</c:v>
                </c:pt>
                <c:pt idx="1837">
                  <c:v>151315</c:v>
                </c:pt>
                <c:pt idx="1838">
                  <c:v>151315</c:v>
                </c:pt>
                <c:pt idx="1839">
                  <c:v>151315</c:v>
                </c:pt>
                <c:pt idx="1840">
                  <c:v>151315</c:v>
                </c:pt>
                <c:pt idx="1841">
                  <c:v>151315</c:v>
                </c:pt>
                <c:pt idx="1842">
                  <c:v>151315</c:v>
                </c:pt>
                <c:pt idx="1843">
                  <c:v>151315</c:v>
                </c:pt>
                <c:pt idx="1844">
                  <c:v>151315</c:v>
                </c:pt>
                <c:pt idx="1845">
                  <c:v>151315</c:v>
                </c:pt>
                <c:pt idx="1846">
                  <c:v>151315</c:v>
                </c:pt>
                <c:pt idx="1847">
                  <c:v>151315</c:v>
                </c:pt>
                <c:pt idx="1848">
                  <c:v>151315</c:v>
                </c:pt>
                <c:pt idx="1849">
                  <c:v>151315</c:v>
                </c:pt>
                <c:pt idx="1850">
                  <c:v>151315</c:v>
                </c:pt>
                <c:pt idx="1851">
                  <c:v>151315</c:v>
                </c:pt>
                <c:pt idx="1852">
                  <c:v>151315</c:v>
                </c:pt>
                <c:pt idx="1853">
                  <c:v>151315</c:v>
                </c:pt>
                <c:pt idx="1854">
                  <c:v>151315</c:v>
                </c:pt>
                <c:pt idx="1855">
                  <c:v>151315</c:v>
                </c:pt>
                <c:pt idx="1856">
                  <c:v>151315</c:v>
                </c:pt>
                <c:pt idx="1857">
                  <c:v>151315</c:v>
                </c:pt>
                <c:pt idx="1858">
                  <c:v>151315</c:v>
                </c:pt>
                <c:pt idx="1859">
                  <c:v>151315</c:v>
                </c:pt>
                <c:pt idx="1860">
                  <c:v>151315</c:v>
                </c:pt>
                <c:pt idx="1861">
                  <c:v>151315</c:v>
                </c:pt>
                <c:pt idx="1862">
                  <c:v>151315</c:v>
                </c:pt>
                <c:pt idx="1863">
                  <c:v>151315</c:v>
                </c:pt>
                <c:pt idx="1864">
                  <c:v>151315</c:v>
                </c:pt>
                <c:pt idx="1865">
                  <c:v>151315</c:v>
                </c:pt>
                <c:pt idx="1866">
                  <c:v>151315</c:v>
                </c:pt>
                <c:pt idx="1867">
                  <c:v>151315</c:v>
                </c:pt>
                <c:pt idx="1868">
                  <c:v>151315</c:v>
                </c:pt>
                <c:pt idx="1869">
                  <c:v>151315</c:v>
                </c:pt>
                <c:pt idx="1870">
                  <c:v>151315</c:v>
                </c:pt>
                <c:pt idx="1871">
                  <c:v>151315</c:v>
                </c:pt>
                <c:pt idx="1872">
                  <c:v>151315</c:v>
                </c:pt>
                <c:pt idx="1873">
                  <c:v>151315</c:v>
                </c:pt>
                <c:pt idx="1874">
                  <c:v>151315</c:v>
                </c:pt>
                <c:pt idx="1875">
                  <c:v>151315</c:v>
                </c:pt>
                <c:pt idx="1876">
                  <c:v>151315</c:v>
                </c:pt>
                <c:pt idx="1877">
                  <c:v>151315</c:v>
                </c:pt>
                <c:pt idx="1878">
                  <c:v>151315</c:v>
                </c:pt>
                <c:pt idx="1879">
                  <c:v>151315</c:v>
                </c:pt>
                <c:pt idx="1880">
                  <c:v>151315</c:v>
                </c:pt>
                <c:pt idx="1881">
                  <c:v>151315</c:v>
                </c:pt>
                <c:pt idx="1882">
                  <c:v>151315</c:v>
                </c:pt>
                <c:pt idx="1883">
                  <c:v>151315</c:v>
                </c:pt>
                <c:pt idx="1884">
                  <c:v>151315</c:v>
                </c:pt>
                <c:pt idx="1885">
                  <c:v>151315</c:v>
                </c:pt>
                <c:pt idx="1886">
                  <c:v>151315</c:v>
                </c:pt>
                <c:pt idx="1887">
                  <c:v>151315</c:v>
                </c:pt>
                <c:pt idx="1888">
                  <c:v>151315</c:v>
                </c:pt>
                <c:pt idx="1889">
                  <c:v>151315</c:v>
                </c:pt>
                <c:pt idx="1890">
                  <c:v>151315</c:v>
                </c:pt>
                <c:pt idx="1891">
                  <c:v>151315</c:v>
                </c:pt>
                <c:pt idx="1892">
                  <c:v>151315</c:v>
                </c:pt>
                <c:pt idx="1893">
                  <c:v>151315</c:v>
                </c:pt>
                <c:pt idx="1894">
                  <c:v>151315</c:v>
                </c:pt>
                <c:pt idx="1895">
                  <c:v>151315</c:v>
                </c:pt>
                <c:pt idx="1896">
                  <c:v>151315</c:v>
                </c:pt>
                <c:pt idx="1897">
                  <c:v>151315</c:v>
                </c:pt>
                <c:pt idx="1898">
                  <c:v>151315</c:v>
                </c:pt>
                <c:pt idx="1899">
                  <c:v>151315</c:v>
                </c:pt>
                <c:pt idx="1900">
                  <c:v>151315</c:v>
                </c:pt>
                <c:pt idx="1901">
                  <c:v>151315</c:v>
                </c:pt>
                <c:pt idx="1902">
                  <c:v>151315</c:v>
                </c:pt>
                <c:pt idx="1903">
                  <c:v>151315</c:v>
                </c:pt>
                <c:pt idx="1904">
                  <c:v>151315</c:v>
                </c:pt>
                <c:pt idx="1905">
                  <c:v>151315</c:v>
                </c:pt>
                <c:pt idx="1906">
                  <c:v>151315</c:v>
                </c:pt>
                <c:pt idx="1907">
                  <c:v>151315</c:v>
                </c:pt>
                <c:pt idx="1908">
                  <c:v>151315</c:v>
                </c:pt>
                <c:pt idx="1909">
                  <c:v>151315</c:v>
                </c:pt>
                <c:pt idx="1910">
                  <c:v>151315</c:v>
                </c:pt>
                <c:pt idx="1911">
                  <c:v>151315</c:v>
                </c:pt>
                <c:pt idx="1912">
                  <c:v>151315</c:v>
                </c:pt>
                <c:pt idx="1913">
                  <c:v>151315</c:v>
                </c:pt>
                <c:pt idx="1914">
                  <c:v>151315</c:v>
                </c:pt>
                <c:pt idx="1915">
                  <c:v>151315</c:v>
                </c:pt>
                <c:pt idx="1916">
                  <c:v>151315</c:v>
                </c:pt>
                <c:pt idx="1917">
                  <c:v>151315</c:v>
                </c:pt>
                <c:pt idx="1918">
                  <c:v>151315</c:v>
                </c:pt>
                <c:pt idx="1919">
                  <c:v>151315</c:v>
                </c:pt>
                <c:pt idx="1920">
                  <c:v>151315</c:v>
                </c:pt>
                <c:pt idx="1921">
                  <c:v>151315</c:v>
                </c:pt>
                <c:pt idx="1922">
                  <c:v>151315</c:v>
                </c:pt>
                <c:pt idx="1923">
                  <c:v>151315</c:v>
                </c:pt>
                <c:pt idx="1924">
                  <c:v>151315</c:v>
                </c:pt>
                <c:pt idx="1925">
                  <c:v>151315</c:v>
                </c:pt>
                <c:pt idx="1926">
                  <c:v>151315</c:v>
                </c:pt>
                <c:pt idx="1927">
                  <c:v>151315</c:v>
                </c:pt>
                <c:pt idx="1928">
                  <c:v>151315</c:v>
                </c:pt>
                <c:pt idx="1929">
                  <c:v>151315</c:v>
                </c:pt>
                <c:pt idx="1930">
                  <c:v>151315</c:v>
                </c:pt>
                <c:pt idx="1931">
                  <c:v>151315</c:v>
                </c:pt>
                <c:pt idx="1932">
                  <c:v>151315</c:v>
                </c:pt>
                <c:pt idx="1933">
                  <c:v>151315</c:v>
                </c:pt>
                <c:pt idx="1934">
                  <c:v>151315</c:v>
                </c:pt>
                <c:pt idx="1935">
                  <c:v>151315</c:v>
                </c:pt>
                <c:pt idx="1936">
                  <c:v>151315</c:v>
                </c:pt>
                <c:pt idx="1937">
                  <c:v>151315</c:v>
                </c:pt>
                <c:pt idx="1938">
                  <c:v>151315</c:v>
                </c:pt>
                <c:pt idx="1939">
                  <c:v>151315</c:v>
                </c:pt>
                <c:pt idx="1940">
                  <c:v>151315</c:v>
                </c:pt>
                <c:pt idx="1941">
                  <c:v>151315</c:v>
                </c:pt>
                <c:pt idx="1942">
                  <c:v>151315</c:v>
                </c:pt>
                <c:pt idx="1943">
                  <c:v>151315</c:v>
                </c:pt>
                <c:pt idx="1944">
                  <c:v>151315</c:v>
                </c:pt>
                <c:pt idx="1945">
                  <c:v>151315</c:v>
                </c:pt>
                <c:pt idx="1946">
                  <c:v>151315</c:v>
                </c:pt>
                <c:pt idx="1947">
                  <c:v>151315</c:v>
                </c:pt>
                <c:pt idx="1948">
                  <c:v>151315</c:v>
                </c:pt>
                <c:pt idx="1949">
                  <c:v>151315</c:v>
                </c:pt>
                <c:pt idx="1950">
                  <c:v>151315</c:v>
                </c:pt>
                <c:pt idx="1951">
                  <c:v>151315</c:v>
                </c:pt>
                <c:pt idx="1952">
                  <c:v>151315</c:v>
                </c:pt>
                <c:pt idx="1953">
                  <c:v>151315</c:v>
                </c:pt>
                <c:pt idx="1954">
                  <c:v>151315</c:v>
                </c:pt>
                <c:pt idx="1955">
                  <c:v>151315</c:v>
                </c:pt>
                <c:pt idx="1956">
                  <c:v>151315</c:v>
                </c:pt>
                <c:pt idx="1957">
                  <c:v>151315</c:v>
                </c:pt>
                <c:pt idx="1958">
                  <c:v>151315</c:v>
                </c:pt>
                <c:pt idx="1959">
                  <c:v>151315</c:v>
                </c:pt>
                <c:pt idx="1960">
                  <c:v>151315</c:v>
                </c:pt>
                <c:pt idx="1961">
                  <c:v>151315</c:v>
                </c:pt>
                <c:pt idx="1962">
                  <c:v>151315</c:v>
                </c:pt>
                <c:pt idx="1963">
                  <c:v>151315</c:v>
                </c:pt>
                <c:pt idx="1964">
                  <c:v>151315</c:v>
                </c:pt>
                <c:pt idx="1965">
                  <c:v>151315</c:v>
                </c:pt>
                <c:pt idx="1966">
                  <c:v>151315</c:v>
                </c:pt>
                <c:pt idx="1967">
                  <c:v>151315</c:v>
                </c:pt>
                <c:pt idx="1968">
                  <c:v>151315</c:v>
                </c:pt>
                <c:pt idx="1969">
                  <c:v>151315</c:v>
                </c:pt>
                <c:pt idx="1970">
                  <c:v>151315</c:v>
                </c:pt>
                <c:pt idx="1971">
                  <c:v>151315</c:v>
                </c:pt>
                <c:pt idx="1972">
                  <c:v>151315</c:v>
                </c:pt>
                <c:pt idx="1973">
                  <c:v>151315</c:v>
                </c:pt>
                <c:pt idx="1974">
                  <c:v>151315</c:v>
                </c:pt>
                <c:pt idx="1975">
                  <c:v>151315</c:v>
                </c:pt>
                <c:pt idx="1976">
                  <c:v>151315</c:v>
                </c:pt>
                <c:pt idx="1977">
                  <c:v>151315</c:v>
                </c:pt>
                <c:pt idx="1978">
                  <c:v>151315</c:v>
                </c:pt>
                <c:pt idx="1979">
                  <c:v>151315</c:v>
                </c:pt>
                <c:pt idx="1980">
                  <c:v>151315</c:v>
                </c:pt>
                <c:pt idx="1981">
                  <c:v>151315</c:v>
                </c:pt>
                <c:pt idx="1982">
                  <c:v>151315</c:v>
                </c:pt>
                <c:pt idx="1983">
                  <c:v>151315</c:v>
                </c:pt>
                <c:pt idx="1984">
                  <c:v>151315</c:v>
                </c:pt>
                <c:pt idx="1985">
                  <c:v>151315</c:v>
                </c:pt>
                <c:pt idx="1986">
                  <c:v>151315</c:v>
                </c:pt>
                <c:pt idx="1987">
                  <c:v>151315</c:v>
                </c:pt>
                <c:pt idx="1988">
                  <c:v>151315</c:v>
                </c:pt>
                <c:pt idx="1989">
                  <c:v>151315</c:v>
                </c:pt>
                <c:pt idx="1990">
                  <c:v>151315</c:v>
                </c:pt>
                <c:pt idx="1991">
                  <c:v>151315</c:v>
                </c:pt>
                <c:pt idx="1992">
                  <c:v>151315</c:v>
                </c:pt>
                <c:pt idx="1993">
                  <c:v>151315</c:v>
                </c:pt>
                <c:pt idx="1994">
                  <c:v>151315</c:v>
                </c:pt>
                <c:pt idx="1995">
                  <c:v>151315</c:v>
                </c:pt>
                <c:pt idx="1996">
                  <c:v>151315</c:v>
                </c:pt>
                <c:pt idx="1997">
                  <c:v>151315</c:v>
                </c:pt>
                <c:pt idx="1998">
                  <c:v>151315</c:v>
                </c:pt>
                <c:pt idx="1999">
                  <c:v>151315</c:v>
                </c:pt>
                <c:pt idx="2000">
                  <c:v>151315</c:v>
                </c:pt>
                <c:pt idx="2001">
                  <c:v>151315</c:v>
                </c:pt>
                <c:pt idx="2002">
                  <c:v>151315</c:v>
                </c:pt>
                <c:pt idx="2003">
                  <c:v>151315</c:v>
                </c:pt>
                <c:pt idx="2004">
                  <c:v>151315</c:v>
                </c:pt>
                <c:pt idx="2005">
                  <c:v>151315</c:v>
                </c:pt>
                <c:pt idx="2006">
                  <c:v>151315</c:v>
                </c:pt>
                <c:pt idx="2007">
                  <c:v>151315</c:v>
                </c:pt>
                <c:pt idx="2008">
                  <c:v>151315</c:v>
                </c:pt>
                <c:pt idx="2009">
                  <c:v>151315</c:v>
                </c:pt>
                <c:pt idx="2010">
                  <c:v>151315</c:v>
                </c:pt>
                <c:pt idx="2011">
                  <c:v>151315</c:v>
                </c:pt>
                <c:pt idx="2012">
                  <c:v>151315</c:v>
                </c:pt>
                <c:pt idx="2013">
                  <c:v>151315</c:v>
                </c:pt>
                <c:pt idx="2014">
                  <c:v>151315</c:v>
                </c:pt>
                <c:pt idx="2015">
                  <c:v>151315</c:v>
                </c:pt>
                <c:pt idx="2016">
                  <c:v>151315</c:v>
                </c:pt>
                <c:pt idx="2017">
                  <c:v>151315</c:v>
                </c:pt>
                <c:pt idx="2018">
                  <c:v>151315</c:v>
                </c:pt>
                <c:pt idx="2019">
                  <c:v>151315</c:v>
                </c:pt>
                <c:pt idx="2020">
                  <c:v>151315</c:v>
                </c:pt>
                <c:pt idx="2021">
                  <c:v>151315</c:v>
                </c:pt>
                <c:pt idx="2022">
                  <c:v>151315</c:v>
                </c:pt>
                <c:pt idx="2023">
                  <c:v>151315</c:v>
                </c:pt>
                <c:pt idx="2024">
                  <c:v>151315</c:v>
                </c:pt>
                <c:pt idx="2025">
                  <c:v>151315</c:v>
                </c:pt>
                <c:pt idx="2026">
                  <c:v>151315</c:v>
                </c:pt>
                <c:pt idx="2027">
                  <c:v>151315</c:v>
                </c:pt>
                <c:pt idx="2028">
                  <c:v>151315</c:v>
                </c:pt>
                <c:pt idx="2029">
                  <c:v>151315</c:v>
                </c:pt>
                <c:pt idx="2030">
                  <c:v>151315</c:v>
                </c:pt>
                <c:pt idx="2031">
                  <c:v>151315</c:v>
                </c:pt>
                <c:pt idx="2032">
                  <c:v>151315</c:v>
                </c:pt>
                <c:pt idx="2033">
                  <c:v>151315</c:v>
                </c:pt>
                <c:pt idx="2034">
                  <c:v>151315</c:v>
                </c:pt>
                <c:pt idx="2035">
                  <c:v>151315</c:v>
                </c:pt>
                <c:pt idx="2036">
                  <c:v>151315</c:v>
                </c:pt>
                <c:pt idx="2037">
                  <c:v>151315</c:v>
                </c:pt>
                <c:pt idx="2038">
                  <c:v>151315</c:v>
                </c:pt>
                <c:pt idx="2039">
                  <c:v>151315</c:v>
                </c:pt>
                <c:pt idx="2040">
                  <c:v>151315</c:v>
                </c:pt>
                <c:pt idx="2041">
                  <c:v>151315</c:v>
                </c:pt>
                <c:pt idx="2042">
                  <c:v>151315</c:v>
                </c:pt>
                <c:pt idx="2043">
                  <c:v>151315</c:v>
                </c:pt>
                <c:pt idx="2044">
                  <c:v>151315</c:v>
                </c:pt>
                <c:pt idx="2045">
                  <c:v>151315</c:v>
                </c:pt>
                <c:pt idx="2046">
                  <c:v>151315</c:v>
                </c:pt>
                <c:pt idx="2047">
                  <c:v>151315</c:v>
                </c:pt>
                <c:pt idx="2048">
                  <c:v>151315</c:v>
                </c:pt>
                <c:pt idx="2049">
                  <c:v>151315</c:v>
                </c:pt>
                <c:pt idx="2050">
                  <c:v>151315</c:v>
                </c:pt>
                <c:pt idx="2051">
                  <c:v>151315</c:v>
                </c:pt>
                <c:pt idx="2052">
                  <c:v>151315</c:v>
                </c:pt>
                <c:pt idx="2053">
                  <c:v>151315</c:v>
                </c:pt>
                <c:pt idx="2054">
                  <c:v>151315</c:v>
                </c:pt>
                <c:pt idx="2055">
                  <c:v>151315</c:v>
                </c:pt>
                <c:pt idx="2056">
                  <c:v>151315</c:v>
                </c:pt>
                <c:pt idx="2057">
                  <c:v>151315</c:v>
                </c:pt>
                <c:pt idx="2058">
                  <c:v>151315</c:v>
                </c:pt>
                <c:pt idx="2059">
                  <c:v>151315</c:v>
                </c:pt>
                <c:pt idx="2060">
                  <c:v>151315</c:v>
                </c:pt>
                <c:pt idx="2061">
                  <c:v>151315</c:v>
                </c:pt>
                <c:pt idx="2062">
                  <c:v>151315</c:v>
                </c:pt>
                <c:pt idx="2063">
                  <c:v>151315</c:v>
                </c:pt>
                <c:pt idx="2064">
                  <c:v>151315</c:v>
                </c:pt>
                <c:pt idx="2065">
                  <c:v>151315</c:v>
                </c:pt>
                <c:pt idx="2066">
                  <c:v>151315</c:v>
                </c:pt>
                <c:pt idx="2067">
                  <c:v>151315</c:v>
                </c:pt>
                <c:pt idx="2068">
                  <c:v>151315</c:v>
                </c:pt>
                <c:pt idx="2069">
                  <c:v>151315</c:v>
                </c:pt>
                <c:pt idx="2070">
                  <c:v>151315</c:v>
                </c:pt>
                <c:pt idx="2071">
                  <c:v>151315</c:v>
                </c:pt>
                <c:pt idx="2072">
                  <c:v>151315</c:v>
                </c:pt>
                <c:pt idx="2073">
                  <c:v>151315</c:v>
                </c:pt>
                <c:pt idx="2074">
                  <c:v>151315</c:v>
                </c:pt>
                <c:pt idx="2075">
                  <c:v>151315</c:v>
                </c:pt>
                <c:pt idx="2076">
                  <c:v>151315</c:v>
                </c:pt>
                <c:pt idx="2077">
                  <c:v>151315</c:v>
                </c:pt>
                <c:pt idx="2078">
                  <c:v>151315</c:v>
                </c:pt>
                <c:pt idx="2079">
                  <c:v>151315</c:v>
                </c:pt>
                <c:pt idx="2080">
                  <c:v>151315</c:v>
                </c:pt>
                <c:pt idx="2081">
                  <c:v>151315</c:v>
                </c:pt>
                <c:pt idx="2082">
                  <c:v>151315</c:v>
                </c:pt>
                <c:pt idx="2083">
                  <c:v>151315</c:v>
                </c:pt>
                <c:pt idx="2084">
                  <c:v>151315</c:v>
                </c:pt>
                <c:pt idx="2085">
                  <c:v>151315</c:v>
                </c:pt>
                <c:pt idx="2086">
                  <c:v>151315</c:v>
                </c:pt>
                <c:pt idx="2087">
                  <c:v>151315</c:v>
                </c:pt>
                <c:pt idx="2088">
                  <c:v>151315</c:v>
                </c:pt>
                <c:pt idx="2089">
                  <c:v>151315</c:v>
                </c:pt>
                <c:pt idx="2090">
                  <c:v>151315</c:v>
                </c:pt>
                <c:pt idx="2091">
                  <c:v>151315</c:v>
                </c:pt>
                <c:pt idx="2092">
                  <c:v>151315</c:v>
                </c:pt>
                <c:pt idx="2093">
                  <c:v>151315</c:v>
                </c:pt>
                <c:pt idx="2094">
                  <c:v>151315</c:v>
                </c:pt>
                <c:pt idx="2095">
                  <c:v>151315</c:v>
                </c:pt>
                <c:pt idx="2096">
                  <c:v>151315</c:v>
                </c:pt>
                <c:pt idx="2097">
                  <c:v>151315</c:v>
                </c:pt>
                <c:pt idx="2098">
                  <c:v>151315</c:v>
                </c:pt>
                <c:pt idx="2099">
                  <c:v>151315</c:v>
                </c:pt>
                <c:pt idx="2100">
                  <c:v>151315</c:v>
                </c:pt>
                <c:pt idx="2101">
                  <c:v>151315</c:v>
                </c:pt>
                <c:pt idx="2102">
                  <c:v>151315</c:v>
                </c:pt>
                <c:pt idx="2103">
                  <c:v>151315</c:v>
                </c:pt>
                <c:pt idx="2104">
                  <c:v>151315</c:v>
                </c:pt>
                <c:pt idx="2105">
                  <c:v>151315</c:v>
                </c:pt>
                <c:pt idx="2106">
                  <c:v>151315</c:v>
                </c:pt>
                <c:pt idx="2107">
                  <c:v>151315</c:v>
                </c:pt>
                <c:pt idx="2108">
                  <c:v>151315</c:v>
                </c:pt>
                <c:pt idx="2109">
                  <c:v>151315</c:v>
                </c:pt>
                <c:pt idx="2110">
                  <c:v>151315</c:v>
                </c:pt>
                <c:pt idx="2111">
                  <c:v>151315</c:v>
                </c:pt>
                <c:pt idx="2112">
                  <c:v>151315</c:v>
                </c:pt>
                <c:pt idx="2113">
                  <c:v>151315</c:v>
                </c:pt>
                <c:pt idx="2114">
                  <c:v>151315</c:v>
                </c:pt>
                <c:pt idx="2115">
                  <c:v>151315</c:v>
                </c:pt>
                <c:pt idx="2116">
                  <c:v>151315</c:v>
                </c:pt>
                <c:pt idx="2117">
                  <c:v>151315</c:v>
                </c:pt>
                <c:pt idx="2118">
                  <c:v>151315</c:v>
                </c:pt>
                <c:pt idx="2119">
                  <c:v>151315</c:v>
                </c:pt>
                <c:pt idx="2120">
                  <c:v>151315</c:v>
                </c:pt>
                <c:pt idx="2121">
                  <c:v>151315</c:v>
                </c:pt>
                <c:pt idx="2122">
                  <c:v>151315</c:v>
                </c:pt>
                <c:pt idx="2123">
                  <c:v>151315</c:v>
                </c:pt>
                <c:pt idx="2124">
                  <c:v>151315</c:v>
                </c:pt>
                <c:pt idx="2125">
                  <c:v>151315</c:v>
                </c:pt>
                <c:pt idx="2126">
                  <c:v>151315</c:v>
                </c:pt>
                <c:pt idx="2127">
                  <c:v>151315</c:v>
                </c:pt>
                <c:pt idx="2128">
                  <c:v>151315</c:v>
                </c:pt>
                <c:pt idx="2129">
                  <c:v>151315</c:v>
                </c:pt>
                <c:pt idx="2130">
                  <c:v>151315</c:v>
                </c:pt>
                <c:pt idx="2131">
                  <c:v>151315</c:v>
                </c:pt>
                <c:pt idx="2132">
                  <c:v>151315</c:v>
                </c:pt>
                <c:pt idx="2133">
                  <c:v>151315</c:v>
                </c:pt>
                <c:pt idx="2134">
                  <c:v>151315</c:v>
                </c:pt>
                <c:pt idx="2135">
                  <c:v>151315</c:v>
                </c:pt>
                <c:pt idx="2136">
                  <c:v>151315</c:v>
                </c:pt>
                <c:pt idx="2137">
                  <c:v>151315</c:v>
                </c:pt>
                <c:pt idx="2138">
                  <c:v>151315</c:v>
                </c:pt>
                <c:pt idx="2139">
                  <c:v>151315</c:v>
                </c:pt>
                <c:pt idx="2140">
                  <c:v>151315</c:v>
                </c:pt>
                <c:pt idx="2141">
                  <c:v>151315</c:v>
                </c:pt>
                <c:pt idx="2142">
                  <c:v>151315</c:v>
                </c:pt>
                <c:pt idx="2143">
                  <c:v>151315</c:v>
                </c:pt>
                <c:pt idx="2144">
                  <c:v>151315</c:v>
                </c:pt>
                <c:pt idx="2145">
                  <c:v>151315</c:v>
                </c:pt>
                <c:pt idx="2146">
                  <c:v>151315</c:v>
                </c:pt>
                <c:pt idx="2147">
                  <c:v>151315</c:v>
                </c:pt>
                <c:pt idx="2148">
                  <c:v>151315</c:v>
                </c:pt>
                <c:pt idx="2149">
                  <c:v>151315</c:v>
                </c:pt>
                <c:pt idx="2150">
                  <c:v>151315</c:v>
                </c:pt>
                <c:pt idx="2151">
                  <c:v>151315</c:v>
                </c:pt>
                <c:pt idx="2152">
                  <c:v>151315</c:v>
                </c:pt>
                <c:pt idx="2153">
                  <c:v>151315</c:v>
                </c:pt>
                <c:pt idx="2154">
                  <c:v>151315</c:v>
                </c:pt>
                <c:pt idx="2155">
                  <c:v>151315</c:v>
                </c:pt>
                <c:pt idx="2156">
                  <c:v>151315</c:v>
                </c:pt>
                <c:pt idx="2157">
                  <c:v>151315</c:v>
                </c:pt>
                <c:pt idx="2158">
                  <c:v>151315</c:v>
                </c:pt>
                <c:pt idx="2159">
                  <c:v>151315</c:v>
                </c:pt>
                <c:pt idx="2160">
                  <c:v>151315</c:v>
                </c:pt>
                <c:pt idx="2161">
                  <c:v>151315</c:v>
                </c:pt>
                <c:pt idx="2162">
                  <c:v>151315</c:v>
                </c:pt>
                <c:pt idx="2163">
                  <c:v>151315</c:v>
                </c:pt>
                <c:pt idx="2164">
                  <c:v>151315</c:v>
                </c:pt>
                <c:pt idx="2165">
                  <c:v>151315</c:v>
                </c:pt>
                <c:pt idx="2166">
                  <c:v>151315</c:v>
                </c:pt>
                <c:pt idx="2167">
                  <c:v>151315</c:v>
                </c:pt>
                <c:pt idx="2168">
                  <c:v>151315</c:v>
                </c:pt>
                <c:pt idx="2169">
                  <c:v>151315</c:v>
                </c:pt>
                <c:pt idx="2170">
                  <c:v>151315</c:v>
                </c:pt>
                <c:pt idx="2171">
                  <c:v>151315</c:v>
                </c:pt>
                <c:pt idx="2172">
                  <c:v>151315</c:v>
                </c:pt>
                <c:pt idx="2173">
                  <c:v>151315</c:v>
                </c:pt>
                <c:pt idx="2174">
                  <c:v>151315</c:v>
                </c:pt>
                <c:pt idx="2175">
                  <c:v>151315</c:v>
                </c:pt>
                <c:pt idx="2176">
                  <c:v>151315</c:v>
                </c:pt>
                <c:pt idx="2177">
                  <c:v>151315</c:v>
                </c:pt>
                <c:pt idx="2178">
                  <c:v>151315</c:v>
                </c:pt>
                <c:pt idx="2179">
                  <c:v>151315</c:v>
                </c:pt>
                <c:pt idx="2180">
                  <c:v>151315</c:v>
                </c:pt>
                <c:pt idx="2181">
                  <c:v>151315</c:v>
                </c:pt>
                <c:pt idx="2182">
                  <c:v>151315</c:v>
                </c:pt>
                <c:pt idx="2183">
                  <c:v>151315</c:v>
                </c:pt>
                <c:pt idx="2184">
                  <c:v>151315</c:v>
                </c:pt>
                <c:pt idx="2185">
                  <c:v>151315</c:v>
                </c:pt>
                <c:pt idx="2186">
                  <c:v>151315</c:v>
                </c:pt>
                <c:pt idx="2187">
                  <c:v>151315</c:v>
                </c:pt>
                <c:pt idx="2188">
                  <c:v>151315</c:v>
                </c:pt>
                <c:pt idx="2189">
                  <c:v>151315</c:v>
                </c:pt>
                <c:pt idx="2190">
                  <c:v>151315</c:v>
                </c:pt>
                <c:pt idx="2191">
                  <c:v>151315</c:v>
                </c:pt>
                <c:pt idx="2192">
                  <c:v>151315</c:v>
                </c:pt>
                <c:pt idx="2193">
                  <c:v>151315</c:v>
                </c:pt>
                <c:pt idx="2194">
                  <c:v>151315</c:v>
                </c:pt>
                <c:pt idx="2195">
                  <c:v>151315</c:v>
                </c:pt>
                <c:pt idx="2196">
                  <c:v>151315</c:v>
                </c:pt>
                <c:pt idx="2197">
                  <c:v>151315</c:v>
                </c:pt>
                <c:pt idx="2198">
                  <c:v>151315</c:v>
                </c:pt>
                <c:pt idx="2199">
                  <c:v>151315</c:v>
                </c:pt>
                <c:pt idx="2200">
                  <c:v>151315</c:v>
                </c:pt>
                <c:pt idx="2201">
                  <c:v>151315</c:v>
                </c:pt>
                <c:pt idx="2202">
                  <c:v>151315</c:v>
                </c:pt>
                <c:pt idx="2203">
                  <c:v>151315</c:v>
                </c:pt>
                <c:pt idx="2204">
                  <c:v>151315</c:v>
                </c:pt>
                <c:pt idx="2205">
                  <c:v>151315</c:v>
                </c:pt>
                <c:pt idx="2206">
                  <c:v>151315</c:v>
                </c:pt>
                <c:pt idx="2207">
                  <c:v>151315</c:v>
                </c:pt>
                <c:pt idx="2208">
                  <c:v>151315</c:v>
                </c:pt>
                <c:pt idx="2209">
                  <c:v>151315</c:v>
                </c:pt>
                <c:pt idx="2210">
                  <c:v>151315</c:v>
                </c:pt>
                <c:pt idx="2211">
                  <c:v>151315</c:v>
                </c:pt>
                <c:pt idx="2212">
                  <c:v>151315</c:v>
                </c:pt>
                <c:pt idx="2213">
                  <c:v>151315</c:v>
                </c:pt>
                <c:pt idx="2214">
                  <c:v>151315</c:v>
                </c:pt>
                <c:pt idx="2215">
                  <c:v>151315</c:v>
                </c:pt>
                <c:pt idx="2216">
                  <c:v>151315</c:v>
                </c:pt>
                <c:pt idx="2217">
                  <c:v>151315</c:v>
                </c:pt>
                <c:pt idx="2218">
                  <c:v>151315</c:v>
                </c:pt>
                <c:pt idx="2219">
                  <c:v>151315</c:v>
                </c:pt>
                <c:pt idx="2220">
                  <c:v>151315</c:v>
                </c:pt>
                <c:pt idx="2221">
                  <c:v>151315</c:v>
                </c:pt>
                <c:pt idx="2222">
                  <c:v>151315</c:v>
                </c:pt>
                <c:pt idx="2223">
                  <c:v>151315</c:v>
                </c:pt>
                <c:pt idx="2224">
                  <c:v>151315</c:v>
                </c:pt>
                <c:pt idx="2225">
                  <c:v>151315</c:v>
                </c:pt>
                <c:pt idx="2226">
                  <c:v>151315</c:v>
                </c:pt>
                <c:pt idx="2227">
                  <c:v>151315</c:v>
                </c:pt>
                <c:pt idx="2228">
                  <c:v>151315</c:v>
                </c:pt>
                <c:pt idx="2229">
                  <c:v>151315</c:v>
                </c:pt>
                <c:pt idx="2230">
                  <c:v>151315</c:v>
                </c:pt>
                <c:pt idx="2231">
                  <c:v>151315</c:v>
                </c:pt>
                <c:pt idx="2232">
                  <c:v>151315</c:v>
                </c:pt>
                <c:pt idx="2233">
                  <c:v>151315</c:v>
                </c:pt>
                <c:pt idx="2234">
                  <c:v>151315</c:v>
                </c:pt>
                <c:pt idx="2235">
                  <c:v>151315</c:v>
                </c:pt>
                <c:pt idx="2236">
                  <c:v>151315</c:v>
                </c:pt>
                <c:pt idx="2237">
                  <c:v>151315</c:v>
                </c:pt>
                <c:pt idx="2238">
                  <c:v>151315</c:v>
                </c:pt>
                <c:pt idx="2239">
                  <c:v>151315</c:v>
                </c:pt>
                <c:pt idx="2240">
                  <c:v>151315</c:v>
                </c:pt>
                <c:pt idx="2241">
                  <c:v>151315</c:v>
                </c:pt>
                <c:pt idx="2242">
                  <c:v>151315</c:v>
                </c:pt>
                <c:pt idx="2243">
                  <c:v>151315</c:v>
                </c:pt>
                <c:pt idx="2244">
                  <c:v>151315</c:v>
                </c:pt>
                <c:pt idx="2245">
                  <c:v>151315</c:v>
                </c:pt>
                <c:pt idx="2246">
                  <c:v>151315</c:v>
                </c:pt>
                <c:pt idx="2247">
                  <c:v>151315</c:v>
                </c:pt>
                <c:pt idx="2248">
                  <c:v>151315</c:v>
                </c:pt>
                <c:pt idx="2249">
                  <c:v>151315</c:v>
                </c:pt>
                <c:pt idx="2250">
                  <c:v>151315</c:v>
                </c:pt>
                <c:pt idx="2251">
                  <c:v>151315</c:v>
                </c:pt>
                <c:pt idx="2252">
                  <c:v>151315</c:v>
                </c:pt>
                <c:pt idx="2253">
                  <c:v>151315</c:v>
                </c:pt>
                <c:pt idx="2254">
                  <c:v>151315</c:v>
                </c:pt>
                <c:pt idx="2255">
                  <c:v>151315</c:v>
                </c:pt>
                <c:pt idx="2256">
                  <c:v>151315</c:v>
                </c:pt>
                <c:pt idx="2257">
                  <c:v>151315</c:v>
                </c:pt>
                <c:pt idx="2258">
                  <c:v>151315</c:v>
                </c:pt>
                <c:pt idx="2259">
                  <c:v>151315</c:v>
                </c:pt>
                <c:pt idx="2260">
                  <c:v>151315</c:v>
                </c:pt>
                <c:pt idx="2261">
                  <c:v>151315</c:v>
                </c:pt>
                <c:pt idx="2262">
                  <c:v>151315</c:v>
                </c:pt>
                <c:pt idx="2263">
                  <c:v>151315</c:v>
                </c:pt>
                <c:pt idx="2264">
                  <c:v>151315</c:v>
                </c:pt>
                <c:pt idx="2265">
                  <c:v>151315</c:v>
                </c:pt>
                <c:pt idx="2266">
                  <c:v>151315</c:v>
                </c:pt>
                <c:pt idx="2267">
                  <c:v>151315</c:v>
                </c:pt>
                <c:pt idx="2268">
                  <c:v>151315</c:v>
                </c:pt>
                <c:pt idx="2269">
                  <c:v>151315</c:v>
                </c:pt>
                <c:pt idx="2270">
                  <c:v>151315</c:v>
                </c:pt>
                <c:pt idx="2271">
                  <c:v>151315</c:v>
                </c:pt>
                <c:pt idx="2272">
                  <c:v>151315</c:v>
                </c:pt>
                <c:pt idx="2273">
                  <c:v>151315</c:v>
                </c:pt>
                <c:pt idx="2274">
                  <c:v>151315</c:v>
                </c:pt>
                <c:pt idx="2275">
                  <c:v>151315</c:v>
                </c:pt>
                <c:pt idx="2276">
                  <c:v>151315</c:v>
                </c:pt>
                <c:pt idx="2277">
                  <c:v>151315</c:v>
                </c:pt>
                <c:pt idx="2278">
                  <c:v>151315</c:v>
                </c:pt>
                <c:pt idx="2279">
                  <c:v>151315</c:v>
                </c:pt>
                <c:pt idx="2280">
                  <c:v>151315</c:v>
                </c:pt>
                <c:pt idx="2281">
                  <c:v>151315</c:v>
                </c:pt>
                <c:pt idx="2282">
                  <c:v>151315</c:v>
                </c:pt>
                <c:pt idx="2283">
                  <c:v>151315</c:v>
                </c:pt>
                <c:pt idx="2284">
                  <c:v>151315</c:v>
                </c:pt>
                <c:pt idx="2285">
                  <c:v>151315</c:v>
                </c:pt>
                <c:pt idx="2286">
                  <c:v>151315</c:v>
                </c:pt>
                <c:pt idx="2287">
                  <c:v>151315</c:v>
                </c:pt>
                <c:pt idx="2288">
                  <c:v>151315</c:v>
                </c:pt>
                <c:pt idx="2289">
                  <c:v>151315</c:v>
                </c:pt>
                <c:pt idx="2290">
                  <c:v>151315</c:v>
                </c:pt>
                <c:pt idx="2291">
                  <c:v>151315</c:v>
                </c:pt>
                <c:pt idx="2292">
                  <c:v>151315</c:v>
                </c:pt>
                <c:pt idx="2293">
                  <c:v>151315</c:v>
                </c:pt>
                <c:pt idx="2294">
                  <c:v>151315</c:v>
                </c:pt>
                <c:pt idx="2295">
                  <c:v>151315</c:v>
                </c:pt>
                <c:pt idx="2296">
                  <c:v>151315</c:v>
                </c:pt>
                <c:pt idx="2297">
                  <c:v>151315</c:v>
                </c:pt>
                <c:pt idx="2298">
                  <c:v>151315</c:v>
                </c:pt>
                <c:pt idx="2299">
                  <c:v>151315</c:v>
                </c:pt>
                <c:pt idx="2300">
                  <c:v>151315</c:v>
                </c:pt>
                <c:pt idx="2301">
                  <c:v>151315</c:v>
                </c:pt>
                <c:pt idx="2302">
                  <c:v>151315</c:v>
                </c:pt>
                <c:pt idx="2303">
                  <c:v>151315</c:v>
                </c:pt>
                <c:pt idx="2304">
                  <c:v>151315</c:v>
                </c:pt>
                <c:pt idx="2305">
                  <c:v>151315</c:v>
                </c:pt>
                <c:pt idx="2306">
                  <c:v>151315</c:v>
                </c:pt>
                <c:pt idx="2307">
                  <c:v>151315</c:v>
                </c:pt>
                <c:pt idx="2308">
                  <c:v>151315</c:v>
                </c:pt>
                <c:pt idx="2309">
                  <c:v>151315</c:v>
                </c:pt>
                <c:pt idx="2310">
                  <c:v>151315</c:v>
                </c:pt>
                <c:pt idx="2311">
                  <c:v>151315</c:v>
                </c:pt>
                <c:pt idx="2312">
                  <c:v>151315</c:v>
                </c:pt>
                <c:pt idx="2313">
                  <c:v>151315</c:v>
                </c:pt>
                <c:pt idx="2314">
                  <c:v>151315</c:v>
                </c:pt>
                <c:pt idx="2315">
                  <c:v>151315</c:v>
                </c:pt>
                <c:pt idx="2316">
                  <c:v>151315</c:v>
                </c:pt>
                <c:pt idx="2317">
                  <c:v>151315</c:v>
                </c:pt>
                <c:pt idx="2318">
                  <c:v>151315</c:v>
                </c:pt>
                <c:pt idx="2319">
                  <c:v>151315</c:v>
                </c:pt>
                <c:pt idx="2320">
                  <c:v>151315</c:v>
                </c:pt>
                <c:pt idx="2321">
                  <c:v>151315</c:v>
                </c:pt>
                <c:pt idx="2322">
                  <c:v>151315</c:v>
                </c:pt>
                <c:pt idx="2323">
                  <c:v>151315</c:v>
                </c:pt>
                <c:pt idx="2324">
                  <c:v>151315</c:v>
                </c:pt>
                <c:pt idx="2325">
                  <c:v>151315</c:v>
                </c:pt>
                <c:pt idx="2326">
                  <c:v>151315</c:v>
                </c:pt>
                <c:pt idx="2327">
                  <c:v>151315</c:v>
                </c:pt>
                <c:pt idx="2328">
                  <c:v>151315</c:v>
                </c:pt>
                <c:pt idx="2329">
                  <c:v>151315</c:v>
                </c:pt>
                <c:pt idx="2330">
                  <c:v>151315</c:v>
                </c:pt>
                <c:pt idx="2331">
                  <c:v>151315</c:v>
                </c:pt>
                <c:pt idx="2332">
                  <c:v>151315</c:v>
                </c:pt>
                <c:pt idx="2333">
                  <c:v>151315</c:v>
                </c:pt>
                <c:pt idx="2334">
                  <c:v>151315</c:v>
                </c:pt>
                <c:pt idx="2335">
                  <c:v>151315</c:v>
                </c:pt>
                <c:pt idx="2336">
                  <c:v>151315</c:v>
                </c:pt>
                <c:pt idx="2337">
                  <c:v>151315</c:v>
                </c:pt>
                <c:pt idx="2338">
                  <c:v>151315</c:v>
                </c:pt>
                <c:pt idx="2339">
                  <c:v>151315</c:v>
                </c:pt>
                <c:pt idx="2340">
                  <c:v>151315</c:v>
                </c:pt>
                <c:pt idx="2341">
                  <c:v>151315</c:v>
                </c:pt>
                <c:pt idx="2342">
                  <c:v>151315</c:v>
                </c:pt>
                <c:pt idx="2343">
                  <c:v>151315</c:v>
                </c:pt>
                <c:pt idx="2344">
                  <c:v>151315</c:v>
                </c:pt>
                <c:pt idx="2345">
                  <c:v>151315</c:v>
                </c:pt>
                <c:pt idx="2346">
                  <c:v>151315</c:v>
                </c:pt>
                <c:pt idx="2347">
                  <c:v>151315</c:v>
                </c:pt>
                <c:pt idx="2348">
                  <c:v>151315</c:v>
                </c:pt>
                <c:pt idx="2349">
                  <c:v>151315</c:v>
                </c:pt>
                <c:pt idx="2350">
                  <c:v>151315</c:v>
                </c:pt>
                <c:pt idx="2351">
                  <c:v>151315</c:v>
                </c:pt>
                <c:pt idx="2352">
                  <c:v>151315</c:v>
                </c:pt>
                <c:pt idx="2353">
                  <c:v>151315</c:v>
                </c:pt>
                <c:pt idx="2354">
                  <c:v>151315</c:v>
                </c:pt>
                <c:pt idx="2355">
                  <c:v>151315</c:v>
                </c:pt>
                <c:pt idx="2356">
                  <c:v>151315</c:v>
                </c:pt>
                <c:pt idx="2357">
                  <c:v>151315</c:v>
                </c:pt>
                <c:pt idx="2358">
                  <c:v>151315</c:v>
                </c:pt>
                <c:pt idx="2359">
                  <c:v>151315</c:v>
                </c:pt>
                <c:pt idx="2360">
                  <c:v>151315</c:v>
                </c:pt>
                <c:pt idx="2361">
                  <c:v>151315</c:v>
                </c:pt>
                <c:pt idx="2362">
                  <c:v>151315</c:v>
                </c:pt>
                <c:pt idx="2363">
                  <c:v>151315</c:v>
                </c:pt>
                <c:pt idx="2364">
                  <c:v>151315</c:v>
                </c:pt>
                <c:pt idx="2365">
                  <c:v>151315</c:v>
                </c:pt>
                <c:pt idx="2366">
                  <c:v>151315</c:v>
                </c:pt>
                <c:pt idx="2367">
                  <c:v>151315</c:v>
                </c:pt>
                <c:pt idx="2368">
                  <c:v>151315</c:v>
                </c:pt>
                <c:pt idx="2369">
                  <c:v>151315</c:v>
                </c:pt>
                <c:pt idx="2370">
                  <c:v>151315</c:v>
                </c:pt>
                <c:pt idx="2371">
                  <c:v>151315</c:v>
                </c:pt>
                <c:pt idx="2372">
                  <c:v>151315</c:v>
                </c:pt>
                <c:pt idx="2373">
                  <c:v>151315</c:v>
                </c:pt>
                <c:pt idx="2374">
                  <c:v>151315</c:v>
                </c:pt>
                <c:pt idx="2375">
                  <c:v>151315</c:v>
                </c:pt>
                <c:pt idx="2376">
                  <c:v>151315</c:v>
                </c:pt>
                <c:pt idx="2377">
                  <c:v>151315</c:v>
                </c:pt>
                <c:pt idx="2378">
                  <c:v>151315</c:v>
                </c:pt>
                <c:pt idx="2379">
                  <c:v>151315</c:v>
                </c:pt>
                <c:pt idx="2380">
                  <c:v>151315</c:v>
                </c:pt>
                <c:pt idx="2381">
                  <c:v>151315</c:v>
                </c:pt>
                <c:pt idx="2382">
                  <c:v>151315</c:v>
                </c:pt>
                <c:pt idx="2383">
                  <c:v>151315</c:v>
                </c:pt>
                <c:pt idx="2384">
                  <c:v>151315</c:v>
                </c:pt>
                <c:pt idx="2385">
                  <c:v>151315</c:v>
                </c:pt>
                <c:pt idx="2386">
                  <c:v>151315</c:v>
                </c:pt>
                <c:pt idx="2387">
                  <c:v>151315</c:v>
                </c:pt>
                <c:pt idx="2388">
                  <c:v>151315</c:v>
                </c:pt>
                <c:pt idx="2389">
                  <c:v>151315</c:v>
                </c:pt>
                <c:pt idx="2390">
                  <c:v>151315</c:v>
                </c:pt>
                <c:pt idx="2391">
                  <c:v>151315</c:v>
                </c:pt>
                <c:pt idx="2392">
                  <c:v>151315</c:v>
                </c:pt>
                <c:pt idx="2393">
                  <c:v>151315</c:v>
                </c:pt>
                <c:pt idx="2394">
                  <c:v>151315</c:v>
                </c:pt>
                <c:pt idx="2395">
                  <c:v>151315</c:v>
                </c:pt>
                <c:pt idx="2396">
                  <c:v>151315</c:v>
                </c:pt>
                <c:pt idx="2397">
                  <c:v>151315</c:v>
                </c:pt>
                <c:pt idx="2398">
                  <c:v>151315</c:v>
                </c:pt>
                <c:pt idx="2399">
                  <c:v>151315</c:v>
                </c:pt>
                <c:pt idx="2400">
                  <c:v>151315</c:v>
                </c:pt>
                <c:pt idx="2401">
                  <c:v>151315</c:v>
                </c:pt>
                <c:pt idx="2402">
                  <c:v>151315</c:v>
                </c:pt>
                <c:pt idx="2403">
                  <c:v>151315</c:v>
                </c:pt>
                <c:pt idx="2404">
                  <c:v>151315</c:v>
                </c:pt>
                <c:pt idx="2405">
                  <c:v>151315</c:v>
                </c:pt>
                <c:pt idx="2406">
                  <c:v>151315</c:v>
                </c:pt>
                <c:pt idx="2407">
                  <c:v>151315</c:v>
                </c:pt>
                <c:pt idx="2408">
                  <c:v>151315</c:v>
                </c:pt>
                <c:pt idx="2409">
                  <c:v>151315</c:v>
                </c:pt>
                <c:pt idx="2410">
                  <c:v>151315</c:v>
                </c:pt>
                <c:pt idx="2411">
                  <c:v>151315</c:v>
                </c:pt>
                <c:pt idx="2412">
                  <c:v>151315</c:v>
                </c:pt>
                <c:pt idx="2413">
                  <c:v>151315</c:v>
                </c:pt>
                <c:pt idx="2414">
                  <c:v>151315</c:v>
                </c:pt>
                <c:pt idx="2415">
                  <c:v>151315</c:v>
                </c:pt>
                <c:pt idx="2416">
                  <c:v>151315</c:v>
                </c:pt>
                <c:pt idx="2417">
                  <c:v>151315</c:v>
                </c:pt>
                <c:pt idx="2418">
                  <c:v>151315</c:v>
                </c:pt>
                <c:pt idx="2419">
                  <c:v>151315</c:v>
                </c:pt>
                <c:pt idx="2420">
                  <c:v>151315</c:v>
                </c:pt>
                <c:pt idx="2421">
                  <c:v>151315</c:v>
                </c:pt>
                <c:pt idx="2422">
                  <c:v>151315</c:v>
                </c:pt>
                <c:pt idx="2423">
                  <c:v>151315</c:v>
                </c:pt>
                <c:pt idx="2424">
                  <c:v>151315</c:v>
                </c:pt>
                <c:pt idx="2425">
                  <c:v>151315</c:v>
                </c:pt>
                <c:pt idx="2426">
                  <c:v>151315</c:v>
                </c:pt>
                <c:pt idx="2427">
                  <c:v>151315</c:v>
                </c:pt>
                <c:pt idx="2428">
                  <c:v>151315</c:v>
                </c:pt>
                <c:pt idx="2429">
                  <c:v>151315</c:v>
                </c:pt>
                <c:pt idx="2430">
                  <c:v>151315</c:v>
                </c:pt>
                <c:pt idx="2431">
                  <c:v>151315</c:v>
                </c:pt>
                <c:pt idx="2432">
                  <c:v>151315</c:v>
                </c:pt>
                <c:pt idx="2433">
                  <c:v>151315</c:v>
                </c:pt>
                <c:pt idx="2434">
                  <c:v>151315</c:v>
                </c:pt>
                <c:pt idx="2435">
                  <c:v>151315</c:v>
                </c:pt>
                <c:pt idx="2436">
                  <c:v>151315</c:v>
                </c:pt>
                <c:pt idx="2437">
                  <c:v>151315</c:v>
                </c:pt>
                <c:pt idx="2438">
                  <c:v>151315</c:v>
                </c:pt>
                <c:pt idx="2439">
                  <c:v>151315</c:v>
                </c:pt>
                <c:pt idx="2440">
                  <c:v>151315</c:v>
                </c:pt>
                <c:pt idx="2441">
                  <c:v>151315</c:v>
                </c:pt>
                <c:pt idx="2442">
                  <c:v>151315</c:v>
                </c:pt>
                <c:pt idx="2443">
                  <c:v>151315</c:v>
                </c:pt>
                <c:pt idx="2444">
                  <c:v>151315</c:v>
                </c:pt>
                <c:pt idx="2445">
                  <c:v>151315</c:v>
                </c:pt>
                <c:pt idx="2446">
                  <c:v>151315</c:v>
                </c:pt>
                <c:pt idx="2447">
                  <c:v>151315</c:v>
                </c:pt>
                <c:pt idx="2448">
                  <c:v>151315</c:v>
                </c:pt>
                <c:pt idx="2449">
                  <c:v>151315</c:v>
                </c:pt>
                <c:pt idx="2450">
                  <c:v>151315</c:v>
                </c:pt>
                <c:pt idx="2451">
                  <c:v>151315</c:v>
                </c:pt>
                <c:pt idx="2452">
                  <c:v>151315</c:v>
                </c:pt>
                <c:pt idx="2453">
                  <c:v>151315</c:v>
                </c:pt>
                <c:pt idx="2454">
                  <c:v>151315</c:v>
                </c:pt>
                <c:pt idx="2455">
                  <c:v>151315</c:v>
                </c:pt>
                <c:pt idx="2456">
                  <c:v>151315</c:v>
                </c:pt>
                <c:pt idx="2457">
                  <c:v>151315</c:v>
                </c:pt>
                <c:pt idx="2458">
                  <c:v>151315</c:v>
                </c:pt>
                <c:pt idx="2459">
                  <c:v>151315</c:v>
                </c:pt>
                <c:pt idx="2460">
                  <c:v>151315</c:v>
                </c:pt>
                <c:pt idx="2461">
                  <c:v>151315</c:v>
                </c:pt>
                <c:pt idx="2462">
                  <c:v>151315</c:v>
                </c:pt>
                <c:pt idx="2463">
                  <c:v>151315</c:v>
                </c:pt>
                <c:pt idx="2464">
                  <c:v>151315</c:v>
                </c:pt>
                <c:pt idx="2465">
                  <c:v>151315</c:v>
                </c:pt>
                <c:pt idx="2466">
                  <c:v>151315</c:v>
                </c:pt>
                <c:pt idx="2467">
                  <c:v>151315</c:v>
                </c:pt>
                <c:pt idx="2468">
                  <c:v>151315</c:v>
                </c:pt>
                <c:pt idx="2469">
                  <c:v>151315</c:v>
                </c:pt>
                <c:pt idx="2470">
                  <c:v>151315</c:v>
                </c:pt>
                <c:pt idx="2471">
                  <c:v>151315</c:v>
                </c:pt>
                <c:pt idx="2472">
                  <c:v>151315</c:v>
                </c:pt>
                <c:pt idx="2473">
                  <c:v>151315</c:v>
                </c:pt>
                <c:pt idx="2474">
                  <c:v>151315</c:v>
                </c:pt>
                <c:pt idx="2475">
                  <c:v>151315</c:v>
                </c:pt>
                <c:pt idx="2476">
                  <c:v>151315</c:v>
                </c:pt>
                <c:pt idx="2477">
                  <c:v>151315</c:v>
                </c:pt>
                <c:pt idx="2478">
                  <c:v>151315</c:v>
                </c:pt>
                <c:pt idx="2479">
                  <c:v>151315</c:v>
                </c:pt>
                <c:pt idx="2480">
                  <c:v>151315</c:v>
                </c:pt>
                <c:pt idx="2481">
                  <c:v>151315</c:v>
                </c:pt>
                <c:pt idx="2482">
                  <c:v>151315</c:v>
                </c:pt>
                <c:pt idx="2483">
                  <c:v>151315</c:v>
                </c:pt>
                <c:pt idx="2484">
                  <c:v>151315</c:v>
                </c:pt>
                <c:pt idx="2485">
                  <c:v>151315</c:v>
                </c:pt>
                <c:pt idx="2486">
                  <c:v>151315</c:v>
                </c:pt>
                <c:pt idx="2487">
                  <c:v>151315</c:v>
                </c:pt>
                <c:pt idx="2488">
                  <c:v>151315</c:v>
                </c:pt>
                <c:pt idx="2489">
                  <c:v>151315</c:v>
                </c:pt>
                <c:pt idx="2490">
                  <c:v>151315</c:v>
                </c:pt>
                <c:pt idx="2491">
                  <c:v>151315</c:v>
                </c:pt>
                <c:pt idx="2492">
                  <c:v>151315</c:v>
                </c:pt>
                <c:pt idx="2493">
                  <c:v>151315</c:v>
                </c:pt>
                <c:pt idx="2494">
                  <c:v>151315</c:v>
                </c:pt>
                <c:pt idx="2495">
                  <c:v>151315</c:v>
                </c:pt>
                <c:pt idx="2496">
                  <c:v>151315</c:v>
                </c:pt>
                <c:pt idx="2497">
                  <c:v>151315</c:v>
                </c:pt>
                <c:pt idx="2498">
                  <c:v>151315</c:v>
                </c:pt>
                <c:pt idx="2499">
                  <c:v>151315</c:v>
                </c:pt>
                <c:pt idx="2500">
                  <c:v>151315</c:v>
                </c:pt>
                <c:pt idx="2501">
                  <c:v>151315</c:v>
                </c:pt>
                <c:pt idx="2502">
                  <c:v>151315</c:v>
                </c:pt>
                <c:pt idx="2503">
                  <c:v>151315</c:v>
                </c:pt>
                <c:pt idx="2504">
                  <c:v>151315</c:v>
                </c:pt>
                <c:pt idx="2505">
                  <c:v>151315</c:v>
                </c:pt>
                <c:pt idx="2506">
                  <c:v>151315</c:v>
                </c:pt>
                <c:pt idx="2507">
                  <c:v>151315</c:v>
                </c:pt>
                <c:pt idx="2508">
                  <c:v>151315</c:v>
                </c:pt>
                <c:pt idx="2509">
                  <c:v>151315</c:v>
                </c:pt>
                <c:pt idx="2510">
                  <c:v>151315</c:v>
                </c:pt>
                <c:pt idx="2511">
                  <c:v>151315</c:v>
                </c:pt>
                <c:pt idx="2512">
                  <c:v>151315</c:v>
                </c:pt>
                <c:pt idx="2513">
                  <c:v>151315</c:v>
                </c:pt>
                <c:pt idx="2514">
                  <c:v>151315</c:v>
                </c:pt>
                <c:pt idx="2515">
                  <c:v>151315</c:v>
                </c:pt>
                <c:pt idx="2516">
                  <c:v>151315</c:v>
                </c:pt>
                <c:pt idx="2517">
                  <c:v>151315</c:v>
                </c:pt>
                <c:pt idx="2518">
                  <c:v>151315</c:v>
                </c:pt>
                <c:pt idx="2519">
                  <c:v>151315</c:v>
                </c:pt>
                <c:pt idx="2520">
                  <c:v>151315</c:v>
                </c:pt>
                <c:pt idx="2521">
                  <c:v>151315</c:v>
                </c:pt>
                <c:pt idx="2522">
                  <c:v>151315</c:v>
                </c:pt>
                <c:pt idx="2523">
                  <c:v>151315</c:v>
                </c:pt>
                <c:pt idx="2524">
                  <c:v>151315</c:v>
                </c:pt>
                <c:pt idx="2525">
                  <c:v>151315</c:v>
                </c:pt>
                <c:pt idx="2526">
                  <c:v>151315</c:v>
                </c:pt>
                <c:pt idx="2527">
                  <c:v>151315</c:v>
                </c:pt>
                <c:pt idx="2528">
                  <c:v>151315</c:v>
                </c:pt>
                <c:pt idx="2529">
                  <c:v>151315</c:v>
                </c:pt>
                <c:pt idx="2530">
                  <c:v>151315</c:v>
                </c:pt>
                <c:pt idx="2531">
                  <c:v>151315</c:v>
                </c:pt>
                <c:pt idx="2532">
                  <c:v>151315</c:v>
                </c:pt>
                <c:pt idx="2533">
                  <c:v>151315</c:v>
                </c:pt>
                <c:pt idx="2534">
                  <c:v>151315</c:v>
                </c:pt>
                <c:pt idx="2535">
                  <c:v>151315</c:v>
                </c:pt>
                <c:pt idx="2536">
                  <c:v>151315</c:v>
                </c:pt>
                <c:pt idx="2537">
                  <c:v>151315</c:v>
                </c:pt>
                <c:pt idx="2538">
                  <c:v>151315</c:v>
                </c:pt>
                <c:pt idx="2539">
                  <c:v>151315</c:v>
                </c:pt>
                <c:pt idx="2540">
                  <c:v>151315</c:v>
                </c:pt>
                <c:pt idx="2541">
                  <c:v>151315</c:v>
                </c:pt>
                <c:pt idx="2542">
                  <c:v>151315</c:v>
                </c:pt>
                <c:pt idx="2543">
                  <c:v>151315</c:v>
                </c:pt>
                <c:pt idx="2544">
                  <c:v>151315</c:v>
                </c:pt>
                <c:pt idx="2545">
                  <c:v>151315</c:v>
                </c:pt>
                <c:pt idx="2546">
                  <c:v>151315</c:v>
                </c:pt>
                <c:pt idx="2547">
                  <c:v>151315</c:v>
                </c:pt>
                <c:pt idx="2548">
                  <c:v>151315</c:v>
                </c:pt>
                <c:pt idx="2549">
                  <c:v>151315</c:v>
                </c:pt>
                <c:pt idx="2550">
                  <c:v>151315</c:v>
                </c:pt>
                <c:pt idx="2551">
                  <c:v>151315</c:v>
                </c:pt>
                <c:pt idx="2552">
                  <c:v>151315</c:v>
                </c:pt>
                <c:pt idx="2553">
                  <c:v>151315</c:v>
                </c:pt>
                <c:pt idx="2554">
                  <c:v>151315</c:v>
                </c:pt>
                <c:pt idx="2555">
                  <c:v>151315</c:v>
                </c:pt>
                <c:pt idx="2556">
                  <c:v>151315</c:v>
                </c:pt>
                <c:pt idx="2557">
                  <c:v>151315</c:v>
                </c:pt>
                <c:pt idx="2558">
                  <c:v>151315</c:v>
                </c:pt>
                <c:pt idx="2559">
                  <c:v>151315</c:v>
                </c:pt>
                <c:pt idx="2560">
                  <c:v>151315</c:v>
                </c:pt>
                <c:pt idx="2561">
                  <c:v>151315</c:v>
                </c:pt>
                <c:pt idx="2562">
                  <c:v>151315</c:v>
                </c:pt>
                <c:pt idx="2563">
                  <c:v>151315</c:v>
                </c:pt>
                <c:pt idx="2564">
                  <c:v>151315</c:v>
                </c:pt>
                <c:pt idx="2565">
                  <c:v>151315</c:v>
                </c:pt>
                <c:pt idx="2566">
                  <c:v>151315</c:v>
                </c:pt>
                <c:pt idx="2567">
                  <c:v>151315</c:v>
                </c:pt>
                <c:pt idx="2568">
                  <c:v>151315</c:v>
                </c:pt>
                <c:pt idx="2569">
                  <c:v>151315</c:v>
                </c:pt>
                <c:pt idx="2570">
                  <c:v>151315</c:v>
                </c:pt>
                <c:pt idx="2571">
                  <c:v>151315</c:v>
                </c:pt>
                <c:pt idx="2572">
                  <c:v>151315</c:v>
                </c:pt>
                <c:pt idx="2573">
                  <c:v>151315</c:v>
                </c:pt>
                <c:pt idx="2574">
                  <c:v>151315</c:v>
                </c:pt>
                <c:pt idx="2575">
                  <c:v>151315</c:v>
                </c:pt>
                <c:pt idx="2576">
                  <c:v>151315</c:v>
                </c:pt>
                <c:pt idx="2577">
                  <c:v>151315</c:v>
                </c:pt>
                <c:pt idx="2578">
                  <c:v>151315</c:v>
                </c:pt>
                <c:pt idx="2579">
                  <c:v>151315</c:v>
                </c:pt>
                <c:pt idx="2580">
                  <c:v>151315</c:v>
                </c:pt>
                <c:pt idx="2581">
                  <c:v>151315</c:v>
                </c:pt>
                <c:pt idx="2582">
                  <c:v>151315</c:v>
                </c:pt>
                <c:pt idx="2583">
                  <c:v>151315</c:v>
                </c:pt>
                <c:pt idx="2584">
                  <c:v>151315</c:v>
                </c:pt>
                <c:pt idx="2585">
                  <c:v>151315</c:v>
                </c:pt>
                <c:pt idx="2586">
                  <c:v>151315</c:v>
                </c:pt>
                <c:pt idx="2587">
                  <c:v>151315</c:v>
                </c:pt>
                <c:pt idx="2588">
                  <c:v>151315</c:v>
                </c:pt>
                <c:pt idx="2589">
                  <c:v>151315</c:v>
                </c:pt>
                <c:pt idx="2590">
                  <c:v>151315</c:v>
                </c:pt>
                <c:pt idx="2591">
                  <c:v>151315</c:v>
                </c:pt>
                <c:pt idx="2592">
                  <c:v>151315</c:v>
                </c:pt>
                <c:pt idx="2593">
                  <c:v>151315</c:v>
                </c:pt>
                <c:pt idx="2594">
                  <c:v>151315</c:v>
                </c:pt>
                <c:pt idx="2595">
                  <c:v>151315</c:v>
                </c:pt>
                <c:pt idx="2596">
                  <c:v>151315</c:v>
                </c:pt>
                <c:pt idx="2597">
                  <c:v>151315</c:v>
                </c:pt>
                <c:pt idx="2598">
                  <c:v>151315</c:v>
                </c:pt>
                <c:pt idx="2599">
                  <c:v>151315</c:v>
                </c:pt>
                <c:pt idx="2600">
                  <c:v>151315</c:v>
                </c:pt>
                <c:pt idx="2601">
                  <c:v>151315</c:v>
                </c:pt>
                <c:pt idx="2602">
                  <c:v>151315</c:v>
                </c:pt>
                <c:pt idx="2603">
                  <c:v>151315</c:v>
                </c:pt>
                <c:pt idx="2604">
                  <c:v>151315</c:v>
                </c:pt>
                <c:pt idx="2605">
                  <c:v>151315</c:v>
                </c:pt>
                <c:pt idx="2606">
                  <c:v>151315</c:v>
                </c:pt>
                <c:pt idx="2607">
                  <c:v>151315</c:v>
                </c:pt>
                <c:pt idx="2608">
                  <c:v>151315</c:v>
                </c:pt>
                <c:pt idx="2609">
                  <c:v>151315</c:v>
                </c:pt>
                <c:pt idx="2610">
                  <c:v>151315</c:v>
                </c:pt>
                <c:pt idx="2611">
                  <c:v>151315</c:v>
                </c:pt>
                <c:pt idx="2612">
                  <c:v>151315</c:v>
                </c:pt>
                <c:pt idx="2613">
                  <c:v>151315</c:v>
                </c:pt>
                <c:pt idx="2614">
                  <c:v>151315</c:v>
                </c:pt>
                <c:pt idx="2615">
                  <c:v>151315</c:v>
                </c:pt>
                <c:pt idx="2616">
                  <c:v>151315</c:v>
                </c:pt>
                <c:pt idx="2617">
                  <c:v>151315</c:v>
                </c:pt>
                <c:pt idx="2618">
                  <c:v>151315</c:v>
                </c:pt>
                <c:pt idx="2619">
                  <c:v>151315</c:v>
                </c:pt>
                <c:pt idx="2620">
                  <c:v>151315</c:v>
                </c:pt>
                <c:pt idx="2621">
                  <c:v>151315</c:v>
                </c:pt>
                <c:pt idx="2622">
                  <c:v>151315</c:v>
                </c:pt>
                <c:pt idx="2623">
                  <c:v>151315</c:v>
                </c:pt>
                <c:pt idx="2624">
                  <c:v>151315</c:v>
                </c:pt>
                <c:pt idx="2625">
                  <c:v>151315</c:v>
                </c:pt>
                <c:pt idx="2626">
                  <c:v>151315</c:v>
                </c:pt>
                <c:pt idx="2627">
                  <c:v>151315</c:v>
                </c:pt>
                <c:pt idx="2628">
                  <c:v>151315</c:v>
                </c:pt>
                <c:pt idx="2629">
                  <c:v>151315</c:v>
                </c:pt>
                <c:pt idx="2630">
                  <c:v>151315</c:v>
                </c:pt>
                <c:pt idx="2631">
                  <c:v>151315</c:v>
                </c:pt>
                <c:pt idx="2632">
                  <c:v>151315</c:v>
                </c:pt>
                <c:pt idx="2633">
                  <c:v>151315</c:v>
                </c:pt>
                <c:pt idx="2634">
                  <c:v>151315</c:v>
                </c:pt>
                <c:pt idx="2635">
                  <c:v>151315</c:v>
                </c:pt>
                <c:pt idx="2636">
                  <c:v>151315</c:v>
                </c:pt>
                <c:pt idx="2637">
                  <c:v>151315</c:v>
                </c:pt>
                <c:pt idx="2638">
                  <c:v>151315</c:v>
                </c:pt>
                <c:pt idx="2639">
                  <c:v>151315</c:v>
                </c:pt>
                <c:pt idx="2640">
                  <c:v>151315</c:v>
                </c:pt>
                <c:pt idx="2641">
                  <c:v>151315</c:v>
                </c:pt>
                <c:pt idx="2642">
                  <c:v>151315</c:v>
                </c:pt>
                <c:pt idx="2643">
                  <c:v>151315</c:v>
                </c:pt>
                <c:pt idx="2644">
                  <c:v>151315</c:v>
                </c:pt>
                <c:pt idx="2645">
                  <c:v>151315</c:v>
                </c:pt>
                <c:pt idx="2646">
                  <c:v>151315</c:v>
                </c:pt>
                <c:pt idx="2647">
                  <c:v>151315</c:v>
                </c:pt>
                <c:pt idx="2648">
                  <c:v>151315</c:v>
                </c:pt>
                <c:pt idx="2649">
                  <c:v>151315</c:v>
                </c:pt>
                <c:pt idx="2650">
                  <c:v>151315</c:v>
                </c:pt>
                <c:pt idx="2651">
                  <c:v>151315</c:v>
                </c:pt>
                <c:pt idx="2652">
                  <c:v>151315</c:v>
                </c:pt>
                <c:pt idx="2653">
                  <c:v>151315</c:v>
                </c:pt>
                <c:pt idx="2654">
                  <c:v>151315</c:v>
                </c:pt>
                <c:pt idx="2655">
                  <c:v>151315</c:v>
                </c:pt>
                <c:pt idx="2656">
                  <c:v>151315</c:v>
                </c:pt>
                <c:pt idx="2657">
                  <c:v>151315</c:v>
                </c:pt>
                <c:pt idx="2658">
                  <c:v>151315</c:v>
                </c:pt>
                <c:pt idx="2659">
                  <c:v>151315</c:v>
                </c:pt>
                <c:pt idx="2660">
                  <c:v>151315</c:v>
                </c:pt>
                <c:pt idx="2661">
                  <c:v>151315</c:v>
                </c:pt>
                <c:pt idx="2662">
                  <c:v>151315</c:v>
                </c:pt>
                <c:pt idx="2663">
                  <c:v>151315</c:v>
                </c:pt>
                <c:pt idx="2664">
                  <c:v>151315</c:v>
                </c:pt>
                <c:pt idx="2665">
                  <c:v>151315</c:v>
                </c:pt>
                <c:pt idx="2666">
                  <c:v>151315</c:v>
                </c:pt>
                <c:pt idx="2667">
                  <c:v>151315</c:v>
                </c:pt>
                <c:pt idx="2668">
                  <c:v>151315</c:v>
                </c:pt>
                <c:pt idx="2669">
                  <c:v>151315</c:v>
                </c:pt>
                <c:pt idx="2670">
                  <c:v>151315</c:v>
                </c:pt>
                <c:pt idx="2671">
                  <c:v>151315</c:v>
                </c:pt>
                <c:pt idx="2672">
                  <c:v>151315</c:v>
                </c:pt>
                <c:pt idx="2673">
                  <c:v>151315</c:v>
                </c:pt>
                <c:pt idx="2674">
                  <c:v>151315</c:v>
                </c:pt>
                <c:pt idx="2675">
                  <c:v>151315</c:v>
                </c:pt>
                <c:pt idx="2676">
                  <c:v>151315</c:v>
                </c:pt>
                <c:pt idx="2677">
                  <c:v>151315</c:v>
                </c:pt>
                <c:pt idx="2678">
                  <c:v>151315</c:v>
                </c:pt>
                <c:pt idx="2679">
                  <c:v>151315</c:v>
                </c:pt>
                <c:pt idx="2680">
                  <c:v>151315</c:v>
                </c:pt>
                <c:pt idx="2681">
                  <c:v>151315</c:v>
                </c:pt>
                <c:pt idx="2682">
                  <c:v>151315</c:v>
                </c:pt>
                <c:pt idx="2683">
                  <c:v>151315</c:v>
                </c:pt>
                <c:pt idx="2684">
                  <c:v>151315</c:v>
                </c:pt>
                <c:pt idx="2685">
                  <c:v>151315</c:v>
                </c:pt>
                <c:pt idx="2686">
                  <c:v>151315</c:v>
                </c:pt>
                <c:pt idx="2687">
                  <c:v>151315</c:v>
                </c:pt>
                <c:pt idx="2688">
                  <c:v>151315</c:v>
                </c:pt>
                <c:pt idx="2689">
                  <c:v>151315</c:v>
                </c:pt>
                <c:pt idx="2690">
                  <c:v>151315</c:v>
                </c:pt>
                <c:pt idx="2691">
                  <c:v>151315</c:v>
                </c:pt>
                <c:pt idx="2692">
                  <c:v>151315</c:v>
                </c:pt>
                <c:pt idx="2693">
                  <c:v>151315</c:v>
                </c:pt>
                <c:pt idx="2694">
                  <c:v>151315</c:v>
                </c:pt>
                <c:pt idx="2695">
                  <c:v>151315</c:v>
                </c:pt>
                <c:pt idx="2696">
                  <c:v>151315</c:v>
                </c:pt>
                <c:pt idx="2697">
                  <c:v>151315</c:v>
                </c:pt>
                <c:pt idx="2698">
                  <c:v>151315</c:v>
                </c:pt>
                <c:pt idx="2699">
                  <c:v>151315</c:v>
                </c:pt>
                <c:pt idx="2700">
                  <c:v>151315</c:v>
                </c:pt>
                <c:pt idx="2701">
                  <c:v>151315</c:v>
                </c:pt>
                <c:pt idx="2702">
                  <c:v>151315</c:v>
                </c:pt>
                <c:pt idx="2703">
                  <c:v>151315</c:v>
                </c:pt>
                <c:pt idx="2704">
                  <c:v>151315</c:v>
                </c:pt>
                <c:pt idx="2705">
                  <c:v>151315</c:v>
                </c:pt>
                <c:pt idx="2706">
                  <c:v>151315</c:v>
                </c:pt>
                <c:pt idx="2707">
                  <c:v>151315</c:v>
                </c:pt>
                <c:pt idx="2708">
                  <c:v>151315</c:v>
                </c:pt>
                <c:pt idx="2709">
                  <c:v>151315</c:v>
                </c:pt>
                <c:pt idx="2710">
                  <c:v>151315</c:v>
                </c:pt>
                <c:pt idx="2711">
                  <c:v>151315</c:v>
                </c:pt>
                <c:pt idx="2712">
                  <c:v>151315</c:v>
                </c:pt>
                <c:pt idx="2713">
                  <c:v>151315</c:v>
                </c:pt>
                <c:pt idx="2714">
                  <c:v>151315</c:v>
                </c:pt>
                <c:pt idx="2715">
                  <c:v>151315</c:v>
                </c:pt>
                <c:pt idx="2716">
                  <c:v>151315</c:v>
                </c:pt>
                <c:pt idx="2717">
                  <c:v>151315</c:v>
                </c:pt>
                <c:pt idx="2718">
                  <c:v>151315</c:v>
                </c:pt>
                <c:pt idx="2719">
                  <c:v>151315</c:v>
                </c:pt>
                <c:pt idx="2720">
                  <c:v>151315</c:v>
                </c:pt>
                <c:pt idx="2721">
                  <c:v>151315</c:v>
                </c:pt>
                <c:pt idx="2722">
                  <c:v>151315</c:v>
                </c:pt>
                <c:pt idx="2723">
                  <c:v>151315</c:v>
                </c:pt>
                <c:pt idx="2724">
                  <c:v>151315</c:v>
                </c:pt>
                <c:pt idx="2725">
                  <c:v>151315</c:v>
                </c:pt>
                <c:pt idx="2726">
                  <c:v>151315</c:v>
                </c:pt>
                <c:pt idx="2727">
                  <c:v>151315</c:v>
                </c:pt>
                <c:pt idx="2728">
                  <c:v>151315</c:v>
                </c:pt>
                <c:pt idx="2729">
                  <c:v>151315</c:v>
                </c:pt>
                <c:pt idx="2730">
                  <c:v>151315</c:v>
                </c:pt>
                <c:pt idx="2731">
                  <c:v>151315</c:v>
                </c:pt>
                <c:pt idx="2732">
                  <c:v>151315</c:v>
                </c:pt>
                <c:pt idx="2733">
                  <c:v>151315</c:v>
                </c:pt>
                <c:pt idx="2734">
                  <c:v>151315</c:v>
                </c:pt>
                <c:pt idx="2735">
                  <c:v>151315</c:v>
                </c:pt>
                <c:pt idx="2736">
                  <c:v>151315</c:v>
                </c:pt>
                <c:pt idx="2737">
                  <c:v>151315</c:v>
                </c:pt>
                <c:pt idx="2738">
                  <c:v>151315</c:v>
                </c:pt>
                <c:pt idx="2739">
                  <c:v>151315</c:v>
                </c:pt>
                <c:pt idx="2740">
                  <c:v>151315</c:v>
                </c:pt>
                <c:pt idx="2741">
                  <c:v>151315</c:v>
                </c:pt>
                <c:pt idx="2742">
                  <c:v>151315</c:v>
                </c:pt>
                <c:pt idx="2743">
                  <c:v>151315</c:v>
                </c:pt>
                <c:pt idx="2744">
                  <c:v>151315</c:v>
                </c:pt>
                <c:pt idx="2745">
                  <c:v>151315</c:v>
                </c:pt>
                <c:pt idx="2746">
                  <c:v>151315</c:v>
                </c:pt>
                <c:pt idx="2747">
                  <c:v>151315</c:v>
                </c:pt>
                <c:pt idx="2748">
                  <c:v>151315</c:v>
                </c:pt>
                <c:pt idx="2749">
                  <c:v>151315</c:v>
                </c:pt>
                <c:pt idx="2750">
                  <c:v>151315</c:v>
                </c:pt>
                <c:pt idx="2751">
                  <c:v>151315</c:v>
                </c:pt>
                <c:pt idx="2752">
                  <c:v>151315</c:v>
                </c:pt>
                <c:pt idx="2753">
                  <c:v>151315</c:v>
                </c:pt>
                <c:pt idx="2754">
                  <c:v>151315</c:v>
                </c:pt>
                <c:pt idx="2755">
                  <c:v>151315</c:v>
                </c:pt>
                <c:pt idx="2756">
                  <c:v>151315</c:v>
                </c:pt>
                <c:pt idx="2757">
                  <c:v>151315</c:v>
                </c:pt>
                <c:pt idx="2758">
                  <c:v>151315</c:v>
                </c:pt>
                <c:pt idx="2759">
                  <c:v>151315</c:v>
                </c:pt>
                <c:pt idx="2760">
                  <c:v>151315</c:v>
                </c:pt>
                <c:pt idx="2761">
                  <c:v>151315</c:v>
                </c:pt>
                <c:pt idx="2762">
                  <c:v>151315</c:v>
                </c:pt>
                <c:pt idx="2763">
                  <c:v>151315</c:v>
                </c:pt>
                <c:pt idx="2764">
                  <c:v>151315</c:v>
                </c:pt>
                <c:pt idx="2765">
                  <c:v>151315</c:v>
                </c:pt>
                <c:pt idx="2766">
                  <c:v>151315</c:v>
                </c:pt>
                <c:pt idx="2767">
                  <c:v>151315</c:v>
                </c:pt>
                <c:pt idx="2768">
                  <c:v>151315</c:v>
                </c:pt>
                <c:pt idx="2769">
                  <c:v>151315</c:v>
                </c:pt>
                <c:pt idx="2770">
                  <c:v>151315</c:v>
                </c:pt>
                <c:pt idx="2771">
                  <c:v>151315</c:v>
                </c:pt>
                <c:pt idx="2772">
                  <c:v>151315</c:v>
                </c:pt>
                <c:pt idx="2773">
                  <c:v>151315</c:v>
                </c:pt>
                <c:pt idx="2774">
                  <c:v>151315</c:v>
                </c:pt>
                <c:pt idx="2775">
                  <c:v>151315</c:v>
                </c:pt>
                <c:pt idx="2776">
                  <c:v>151315</c:v>
                </c:pt>
                <c:pt idx="2777">
                  <c:v>151315</c:v>
                </c:pt>
                <c:pt idx="2778">
                  <c:v>151315</c:v>
                </c:pt>
                <c:pt idx="2779">
                  <c:v>151315</c:v>
                </c:pt>
                <c:pt idx="2780">
                  <c:v>151315</c:v>
                </c:pt>
                <c:pt idx="2781">
                  <c:v>151315</c:v>
                </c:pt>
                <c:pt idx="2782">
                  <c:v>151315</c:v>
                </c:pt>
                <c:pt idx="2783">
                  <c:v>151315</c:v>
                </c:pt>
                <c:pt idx="2784">
                  <c:v>151315</c:v>
                </c:pt>
                <c:pt idx="2785">
                  <c:v>151315</c:v>
                </c:pt>
                <c:pt idx="2786">
                  <c:v>151315</c:v>
                </c:pt>
                <c:pt idx="2787">
                  <c:v>151315</c:v>
                </c:pt>
                <c:pt idx="2788">
                  <c:v>151315</c:v>
                </c:pt>
                <c:pt idx="2789">
                  <c:v>151315</c:v>
                </c:pt>
                <c:pt idx="2790">
                  <c:v>151315</c:v>
                </c:pt>
                <c:pt idx="2791">
                  <c:v>151315</c:v>
                </c:pt>
                <c:pt idx="2792">
                  <c:v>151315</c:v>
                </c:pt>
                <c:pt idx="2793">
                  <c:v>151315</c:v>
                </c:pt>
                <c:pt idx="2794">
                  <c:v>151315</c:v>
                </c:pt>
                <c:pt idx="2795">
                  <c:v>151315</c:v>
                </c:pt>
                <c:pt idx="2796">
                  <c:v>151315</c:v>
                </c:pt>
                <c:pt idx="2797">
                  <c:v>151315</c:v>
                </c:pt>
                <c:pt idx="2798">
                  <c:v>151315</c:v>
                </c:pt>
                <c:pt idx="2799">
                  <c:v>151315</c:v>
                </c:pt>
                <c:pt idx="2800">
                  <c:v>151315</c:v>
                </c:pt>
                <c:pt idx="2801">
                  <c:v>151315</c:v>
                </c:pt>
                <c:pt idx="2802">
                  <c:v>151315</c:v>
                </c:pt>
                <c:pt idx="2803">
                  <c:v>151315</c:v>
                </c:pt>
                <c:pt idx="2804">
                  <c:v>151315</c:v>
                </c:pt>
                <c:pt idx="2805">
                  <c:v>151315</c:v>
                </c:pt>
                <c:pt idx="2806">
                  <c:v>151315</c:v>
                </c:pt>
                <c:pt idx="2807">
                  <c:v>151315</c:v>
                </c:pt>
                <c:pt idx="2808">
                  <c:v>151315</c:v>
                </c:pt>
                <c:pt idx="2809">
                  <c:v>151315</c:v>
                </c:pt>
                <c:pt idx="2810">
                  <c:v>151315</c:v>
                </c:pt>
                <c:pt idx="2811">
                  <c:v>151315</c:v>
                </c:pt>
                <c:pt idx="2812">
                  <c:v>151315</c:v>
                </c:pt>
                <c:pt idx="2813">
                  <c:v>151315</c:v>
                </c:pt>
                <c:pt idx="2814">
                  <c:v>151315</c:v>
                </c:pt>
                <c:pt idx="2815">
                  <c:v>151315</c:v>
                </c:pt>
                <c:pt idx="2816">
                  <c:v>151315</c:v>
                </c:pt>
                <c:pt idx="2817">
                  <c:v>151315</c:v>
                </c:pt>
                <c:pt idx="2818">
                  <c:v>151315</c:v>
                </c:pt>
                <c:pt idx="2819">
                  <c:v>151315</c:v>
                </c:pt>
                <c:pt idx="2820">
                  <c:v>151315</c:v>
                </c:pt>
                <c:pt idx="2821">
                  <c:v>151315</c:v>
                </c:pt>
                <c:pt idx="2822">
                  <c:v>151315</c:v>
                </c:pt>
                <c:pt idx="2823">
                  <c:v>151315</c:v>
                </c:pt>
                <c:pt idx="2824">
                  <c:v>151315</c:v>
                </c:pt>
                <c:pt idx="2825">
                  <c:v>151315</c:v>
                </c:pt>
                <c:pt idx="2826">
                  <c:v>151315</c:v>
                </c:pt>
                <c:pt idx="2827">
                  <c:v>151315</c:v>
                </c:pt>
                <c:pt idx="2828">
                  <c:v>151315</c:v>
                </c:pt>
                <c:pt idx="2829">
                  <c:v>151315</c:v>
                </c:pt>
                <c:pt idx="2830">
                  <c:v>151315</c:v>
                </c:pt>
                <c:pt idx="2831">
                  <c:v>151315</c:v>
                </c:pt>
                <c:pt idx="2832">
                  <c:v>151315</c:v>
                </c:pt>
                <c:pt idx="2833">
                  <c:v>151315</c:v>
                </c:pt>
                <c:pt idx="2834">
                  <c:v>151315</c:v>
                </c:pt>
                <c:pt idx="2835">
                  <c:v>151315</c:v>
                </c:pt>
                <c:pt idx="2836">
                  <c:v>151315</c:v>
                </c:pt>
                <c:pt idx="2837">
                  <c:v>151315</c:v>
                </c:pt>
                <c:pt idx="2838">
                  <c:v>151315</c:v>
                </c:pt>
                <c:pt idx="2839">
                  <c:v>151315</c:v>
                </c:pt>
                <c:pt idx="2840">
                  <c:v>151315</c:v>
                </c:pt>
                <c:pt idx="2841">
                  <c:v>151315</c:v>
                </c:pt>
                <c:pt idx="2842">
                  <c:v>151315</c:v>
                </c:pt>
                <c:pt idx="2843">
                  <c:v>151315</c:v>
                </c:pt>
                <c:pt idx="2844">
                  <c:v>151315</c:v>
                </c:pt>
                <c:pt idx="2845">
                  <c:v>151315</c:v>
                </c:pt>
                <c:pt idx="2846">
                  <c:v>151315</c:v>
                </c:pt>
                <c:pt idx="2847">
                  <c:v>151315</c:v>
                </c:pt>
                <c:pt idx="2848">
                  <c:v>151315</c:v>
                </c:pt>
                <c:pt idx="2849">
                  <c:v>151315</c:v>
                </c:pt>
                <c:pt idx="2850">
                  <c:v>151315</c:v>
                </c:pt>
                <c:pt idx="2851">
                  <c:v>151315</c:v>
                </c:pt>
                <c:pt idx="2852">
                  <c:v>151315</c:v>
                </c:pt>
                <c:pt idx="2853">
                  <c:v>151315</c:v>
                </c:pt>
                <c:pt idx="2854">
                  <c:v>151315</c:v>
                </c:pt>
                <c:pt idx="2855">
                  <c:v>151315</c:v>
                </c:pt>
                <c:pt idx="2856">
                  <c:v>151315</c:v>
                </c:pt>
                <c:pt idx="2857">
                  <c:v>151315</c:v>
                </c:pt>
                <c:pt idx="2858">
                  <c:v>151315</c:v>
                </c:pt>
                <c:pt idx="2859">
                  <c:v>151315</c:v>
                </c:pt>
                <c:pt idx="2860">
                  <c:v>151315</c:v>
                </c:pt>
                <c:pt idx="2861">
                  <c:v>151315</c:v>
                </c:pt>
                <c:pt idx="2862">
                  <c:v>151315</c:v>
                </c:pt>
                <c:pt idx="2863">
                  <c:v>151315</c:v>
                </c:pt>
                <c:pt idx="2864">
                  <c:v>151315</c:v>
                </c:pt>
                <c:pt idx="2865">
                  <c:v>151315</c:v>
                </c:pt>
                <c:pt idx="2866">
                  <c:v>151315</c:v>
                </c:pt>
                <c:pt idx="2867">
                  <c:v>151315</c:v>
                </c:pt>
                <c:pt idx="2868">
                  <c:v>151315</c:v>
                </c:pt>
                <c:pt idx="2869">
                  <c:v>151315</c:v>
                </c:pt>
                <c:pt idx="2870">
                  <c:v>151315</c:v>
                </c:pt>
                <c:pt idx="2871">
                  <c:v>151315</c:v>
                </c:pt>
                <c:pt idx="2872">
                  <c:v>151315</c:v>
                </c:pt>
                <c:pt idx="2873">
                  <c:v>151315</c:v>
                </c:pt>
                <c:pt idx="2874">
                  <c:v>151315</c:v>
                </c:pt>
                <c:pt idx="2875">
                  <c:v>151315</c:v>
                </c:pt>
                <c:pt idx="2876">
                  <c:v>151315</c:v>
                </c:pt>
                <c:pt idx="2877">
                  <c:v>151315</c:v>
                </c:pt>
                <c:pt idx="2878">
                  <c:v>151315</c:v>
                </c:pt>
                <c:pt idx="2879">
                  <c:v>151315</c:v>
                </c:pt>
                <c:pt idx="2880">
                  <c:v>151315</c:v>
                </c:pt>
                <c:pt idx="2881">
                  <c:v>151315</c:v>
                </c:pt>
                <c:pt idx="2882">
                  <c:v>151315</c:v>
                </c:pt>
                <c:pt idx="2883">
                  <c:v>151315</c:v>
                </c:pt>
                <c:pt idx="2884">
                  <c:v>151315</c:v>
                </c:pt>
                <c:pt idx="2885">
                  <c:v>151315</c:v>
                </c:pt>
                <c:pt idx="2886">
                  <c:v>151315</c:v>
                </c:pt>
                <c:pt idx="2887">
                  <c:v>151315</c:v>
                </c:pt>
                <c:pt idx="2888">
                  <c:v>151315</c:v>
                </c:pt>
                <c:pt idx="2889">
                  <c:v>151315</c:v>
                </c:pt>
                <c:pt idx="2890">
                  <c:v>151315</c:v>
                </c:pt>
                <c:pt idx="2891">
                  <c:v>151315</c:v>
                </c:pt>
                <c:pt idx="2892">
                  <c:v>151315</c:v>
                </c:pt>
                <c:pt idx="2893">
                  <c:v>151315</c:v>
                </c:pt>
                <c:pt idx="2894">
                  <c:v>151315</c:v>
                </c:pt>
                <c:pt idx="2895">
                  <c:v>151315</c:v>
                </c:pt>
                <c:pt idx="2896">
                  <c:v>151315</c:v>
                </c:pt>
                <c:pt idx="2897">
                  <c:v>151315</c:v>
                </c:pt>
                <c:pt idx="2898">
                  <c:v>151315</c:v>
                </c:pt>
                <c:pt idx="2899">
                  <c:v>151315</c:v>
                </c:pt>
                <c:pt idx="2900">
                  <c:v>151315</c:v>
                </c:pt>
                <c:pt idx="2901">
                  <c:v>151315</c:v>
                </c:pt>
                <c:pt idx="2902">
                  <c:v>151315</c:v>
                </c:pt>
                <c:pt idx="2903">
                  <c:v>151315</c:v>
                </c:pt>
                <c:pt idx="2904">
                  <c:v>151315</c:v>
                </c:pt>
                <c:pt idx="2905">
                  <c:v>151315</c:v>
                </c:pt>
                <c:pt idx="2906">
                  <c:v>151315</c:v>
                </c:pt>
                <c:pt idx="2907">
                  <c:v>151315</c:v>
                </c:pt>
                <c:pt idx="2908">
                  <c:v>151315</c:v>
                </c:pt>
                <c:pt idx="2909">
                  <c:v>151315</c:v>
                </c:pt>
                <c:pt idx="2910">
                  <c:v>151315</c:v>
                </c:pt>
                <c:pt idx="2911">
                  <c:v>151315</c:v>
                </c:pt>
                <c:pt idx="2912">
                  <c:v>151315</c:v>
                </c:pt>
                <c:pt idx="2913">
                  <c:v>151315</c:v>
                </c:pt>
                <c:pt idx="2914">
                  <c:v>151315</c:v>
                </c:pt>
                <c:pt idx="2915">
                  <c:v>151315</c:v>
                </c:pt>
                <c:pt idx="2916">
                  <c:v>151315</c:v>
                </c:pt>
                <c:pt idx="2917">
                  <c:v>151315</c:v>
                </c:pt>
                <c:pt idx="2918">
                  <c:v>151315</c:v>
                </c:pt>
                <c:pt idx="2919">
                  <c:v>151315</c:v>
                </c:pt>
                <c:pt idx="2920">
                  <c:v>151315</c:v>
                </c:pt>
                <c:pt idx="2921">
                  <c:v>151315</c:v>
                </c:pt>
                <c:pt idx="2922">
                  <c:v>151315</c:v>
                </c:pt>
                <c:pt idx="2923">
                  <c:v>151315</c:v>
                </c:pt>
                <c:pt idx="2924">
                  <c:v>151315</c:v>
                </c:pt>
                <c:pt idx="2925">
                  <c:v>151315</c:v>
                </c:pt>
                <c:pt idx="2926">
                  <c:v>151315</c:v>
                </c:pt>
                <c:pt idx="2927">
                  <c:v>151315</c:v>
                </c:pt>
                <c:pt idx="2928">
                  <c:v>151315</c:v>
                </c:pt>
                <c:pt idx="2929">
                  <c:v>151315</c:v>
                </c:pt>
                <c:pt idx="2930">
                  <c:v>151315</c:v>
                </c:pt>
                <c:pt idx="2931">
                  <c:v>151315</c:v>
                </c:pt>
                <c:pt idx="2932">
                  <c:v>151315</c:v>
                </c:pt>
                <c:pt idx="2933">
                  <c:v>151315</c:v>
                </c:pt>
                <c:pt idx="2934">
                  <c:v>151315</c:v>
                </c:pt>
                <c:pt idx="2935">
                  <c:v>151315</c:v>
                </c:pt>
                <c:pt idx="2936">
                  <c:v>151315</c:v>
                </c:pt>
                <c:pt idx="2937">
                  <c:v>151315</c:v>
                </c:pt>
                <c:pt idx="2938">
                  <c:v>151315</c:v>
                </c:pt>
                <c:pt idx="2939">
                  <c:v>151315</c:v>
                </c:pt>
                <c:pt idx="2940">
                  <c:v>151315</c:v>
                </c:pt>
                <c:pt idx="2941">
                  <c:v>151315</c:v>
                </c:pt>
                <c:pt idx="2942">
                  <c:v>151315</c:v>
                </c:pt>
                <c:pt idx="2943">
                  <c:v>151315</c:v>
                </c:pt>
                <c:pt idx="2944">
                  <c:v>151315</c:v>
                </c:pt>
                <c:pt idx="2945">
                  <c:v>151315</c:v>
                </c:pt>
                <c:pt idx="2946">
                  <c:v>151315</c:v>
                </c:pt>
                <c:pt idx="2947">
                  <c:v>151315</c:v>
                </c:pt>
                <c:pt idx="2948">
                  <c:v>151315</c:v>
                </c:pt>
                <c:pt idx="2949">
                  <c:v>151315</c:v>
                </c:pt>
                <c:pt idx="2950">
                  <c:v>151315</c:v>
                </c:pt>
                <c:pt idx="2951">
                  <c:v>151315</c:v>
                </c:pt>
                <c:pt idx="2952">
                  <c:v>151315</c:v>
                </c:pt>
                <c:pt idx="2953">
                  <c:v>151315</c:v>
                </c:pt>
                <c:pt idx="2954">
                  <c:v>151315</c:v>
                </c:pt>
                <c:pt idx="2955">
                  <c:v>151315</c:v>
                </c:pt>
                <c:pt idx="2956">
                  <c:v>151315</c:v>
                </c:pt>
                <c:pt idx="2957">
                  <c:v>151315</c:v>
                </c:pt>
                <c:pt idx="2958">
                  <c:v>151315</c:v>
                </c:pt>
                <c:pt idx="2959">
                  <c:v>151315</c:v>
                </c:pt>
                <c:pt idx="2960">
                  <c:v>151315</c:v>
                </c:pt>
                <c:pt idx="2961">
                  <c:v>151315</c:v>
                </c:pt>
                <c:pt idx="2962">
                  <c:v>151315</c:v>
                </c:pt>
                <c:pt idx="2963">
                  <c:v>151315</c:v>
                </c:pt>
                <c:pt idx="2964">
                  <c:v>151315</c:v>
                </c:pt>
                <c:pt idx="2965">
                  <c:v>151315</c:v>
                </c:pt>
                <c:pt idx="2966">
                  <c:v>151315</c:v>
                </c:pt>
                <c:pt idx="2967">
                  <c:v>151315</c:v>
                </c:pt>
                <c:pt idx="2968">
                  <c:v>151315</c:v>
                </c:pt>
                <c:pt idx="2969">
                  <c:v>151315</c:v>
                </c:pt>
                <c:pt idx="2970">
                  <c:v>151315</c:v>
                </c:pt>
                <c:pt idx="2971">
                  <c:v>151315</c:v>
                </c:pt>
                <c:pt idx="2972">
                  <c:v>151315</c:v>
                </c:pt>
                <c:pt idx="2973">
                  <c:v>151315</c:v>
                </c:pt>
                <c:pt idx="2974">
                  <c:v>151315</c:v>
                </c:pt>
                <c:pt idx="2975">
                  <c:v>151315</c:v>
                </c:pt>
                <c:pt idx="2976">
                  <c:v>151315</c:v>
                </c:pt>
                <c:pt idx="2977">
                  <c:v>151315</c:v>
                </c:pt>
                <c:pt idx="2978">
                  <c:v>151315</c:v>
                </c:pt>
                <c:pt idx="2979">
                  <c:v>151315</c:v>
                </c:pt>
                <c:pt idx="2980">
                  <c:v>151315</c:v>
                </c:pt>
                <c:pt idx="2981">
                  <c:v>151315</c:v>
                </c:pt>
                <c:pt idx="2982">
                  <c:v>151315</c:v>
                </c:pt>
                <c:pt idx="2983">
                  <c:v>151315</c:v>
                </c:pt>
                <c:pt idx="2984">
                  <c:v>151315</c:v>
                </c:pt>
                <c:pt idx="2985">
                  <c:v>151315</c:v>
                </c:pt>
                <c:pt idx="2986">
                  <c:v>151315</c:v>
                </c:pt>
                <c:pt idx="2987">
                  <c:v>151315</c:v>
                </c:pt>
                <c:pt idx="2988">
                  <c:v>151315</c:v>
                </c:pt>
                <c:pt idx="2989">
                  <c:v>151315</c:v>
                </c:pt>
                <c:pt idx="2990">
                  <c:v>151315</c:v>
                </c:pt>
                <c:pt idx="2991">
                  <c:v>151315</c:v>
                </c:pt>
                <c:pt idx="2992">
                  <c:v>151315</c:v>
                </c:pt>
                <c:pt idx="2993">
                  <c:v>151315</c:v>
                </c:pt>
                <c:pt idx="2994">
                  <c:v>151315</c:v>
                </c:pt>
                <c:pt idx="2995">
                  <c:v>151315</c:v>
                </c:pt>
                <c:pt idx="2996">
                  <c:v>151315</c:v>
                </c:pt>
                <c:pt idx="2997">
                  <c:v>151315</c:v>
                </c:pt>
                <c:pt idx="2998">
                  <c:v>151315</c:v>
                </c:pt>
                <c:pt idx="2999">
                  <c:v>151315</c:v>
                </c:pt>
                <c:pt idx="3000">
                  <c:v>151315</c:v>
                </c:pt>
                <c:pt idx="3001">
                  <c:v>151315</c:v>
                </c:pt>
                <c:pt idx="3002">
                  <c:v>151315</c:v>
                </c:pt>
                <c:pt idx="3003">
                  <c:v>151315</c:v>
                </c:pt>
                <c:pt idx="3004">
                  <c:v>151315</c:v>
                </c:pt>
                <c:pt idx="3005">
                  <c:v>151315</c:v>
                </c:pt>
                <c:pt idx="3006">
                  <c:v>151315</c:v>
                </c:pt>
                <c:pt idx="3007">
                  <c:v>151315</c:v>
                </c:pt>
                <c:pt idx="3008">
                  <c:v>151315</c:v>
                </c:pt>
                <c:pt idx="3009">
                  <c:v>151315</c:v>
                </c:pt>
                <c:pt idx="3010">
                  <c:v>151315</c:v>
                </c:pt>
                <c:pt idx="3011">
                  <c:v>151315</c:v>
                </c:pt>
                <c:pt idx="3012">
                  <c:v>151315</c:v>
                </c:pt>
                <c:pt idx="3013">
                  <c:v>151315</c:v>
                </c:pt>
                <c:pt idx="3014">
                  <c:v>151315</c:v>
                </c:pt>
                <c:pt idx="3015">
                  <c:v>151315</c:v>
                </c:pt>
                <c:pt idx="3016">
                  <c:v>151315</c:v>
                </c:pt>
                <c:pt idx="3017">
                  <c:v>151315</c:v>
                </c:pt>
                <c:pt idx="3018">
                  <c:v>151315</c:v>
                </c:pt>
                <c:pt idx="3019">
                  <c:v>151315</c:v>
                </c:pt>
                <c:pt idx="3020">
                  <c:v>151315</c:v>
                </c:pt>
                <c:pt idx="3021">
                  <c:v>151315</c:v>
                </c:pt>
                <c:pt idx="3022">
                  <c:v>151315</c:v>
                </c:pt>
                <c:pt idx="3023">
                  <c:v>151315</c:v>
                </c:pt>
                <c:pt idx="3024">
                  <c:v>151315</c:v>
                </c:pt>
                <c:pt idx="3025">
                  <c:v>151315</c:v>
                </c:pt>
                <c:pt idx="3026">
                  <c:v>151315</c:v>
                </c:pt>
                <c:pt idx="3027">
                  <c:v>151315</c:v>
                </c:pt>
                <c:pt idx="3028">
                  <c:v>151315</c:v>
                </c:pt>
                <c:pt idx="3029">
                  <c:v>151315</c:v>
                </c:pt>
                <c:pt idx="3030">
                  <c:v>151315</c:v>
                </c:pt>
                <c:pt idx="3031">
                  <c:v>151315</c:v>
                </c:pt>
                <c:pt idx="3032">
                  <c:v>151315</c:v>
                </c:pt>
                <c:pt idx="3033">
                  <c:v>151315</c:v>
                </c:pt>
                <c:pt idx="3034">
                  <c:v>151315</c:v>
                </c:pt>
                <c:pt idx="3035">
                  <c:v>151315</c:v>
                </c:pt>
                <c:pt idx="3036">
                  <c:v>151315</c:v>
                </c:pt>
                <c:pt idx="3037">
                  <c:v>151315</c:v>
                </c:pt>
                <c:pt idx="3038">
                  <c:v>151315</c:v>
                </c:pt>
                <c:pt idx="3039">
                  <c:v>151315</c:v>
                </c:pt>
                <c:pt idx="3040">
                  <c:v>151315</c:v>
                </c:pt>
                <c:pt idx="3041">
                  <c:v>151315</c:v>
                </c:pt>
                <c:pt idx="3042">
                  <c:v>151315</c:v>
                </c:pt>
                <c:pt idx="3043">
                  <c:v>151315</c:v>
                </c:pt>
                <c:pt idx="3044">
                  <c:v>151315</c:v>
                </c:pt>
                <c:pt idx="3045">
                  <c:v>151315</c:v>
                </c:pt>
                <c:pt idx="3046">
                  <c:v>151315</c:v>
                </c:pt>
                <c:pt idx="3047">
                  <c:v>151315</c:v>
                </c:pt>
                <c:pt idx="3048">
                  <c:v>151315</c:v>
                </c:pt>
                <c:pt idx="3049">
                  <c:v>151315</c:v>
                </c:pt>
                <c:pt idx="3050">
                  <c:v>151315</c:v>
                </c:pt>
                <c:pt idx="3051">
                  <c:v>151315</c:v>
                </c:pt>
                <c:pt idx="3052">
                  <c:v>151315</c:v>
                </c:pt>
                <c:pt idx="3053">
                  <c:v>151315</c:v>
                </c:pt>
                <c:pt idx="3054">
                  <c:v>151315</c:v>
                </c:pt>
                <c:pt idx="3055">
                  <c:v>151315</c:v>
                </c:pt>
                <c:pt idx="3056">
                  <c:v>151315</c:v>
                </c:pt>
                <c:pt idx="3057">
                  <c:v>151315</c:v>
                </c:pt>
                <c:pt idx="3058">
                  <c:v>151315</c:v>
                </c:pt>
                <c:pt idx="3059">
                  <c:v>151315</c:v>
                </c:pt>
                <c:pt idx="3060">
                  <c:v>151315</c:v>
                </c:pt>
                <c:pt idx="3061">
                  <c:v>151315</c:v>
                </c:pt>
                <c:pt idx="3062">
                  <c:v>151315</c:v>
                </c:pt>
                <c:pt idx="3063">
                  <c:v>151315</c:v>
                </c:pt>
                <c:pt idx="3064">
                  <c:v>151315</c:v>
                </c:pt>
                <c:pt idx="3065">
                  <c:v>151315</c:v>
                </c:pt>
                <c:pt idx="3066">
                  <c:v>151315</c:v>
                </c:pt>
                <c:pt idx="3067">
                  <c:v>151315</c:v>
                </c:pt>
                <c:pt idx="3068">
                  <c:v>151315</c:v>
                </c:pt>
                <c:pt idx="3069">
                  <c:v>151315</c:v>
                </c:pt>
                <c:pt idx="3070">
                  <c:v>151315</c:v>
                </c:pt>
                <c:pt idx="3071">
                  <c:v>151315</c:v>
                </c:pt>
                <c:pt idx="3072">
                  <c:v>151315</c:v>
                </c:pt>
                <c:pt idx="3073">
                  <c:v>151315</c:v>
                </c:pt>
                <c:pt idx="3074">
                  <c:v>151315</c:v>
                </c:pt>
                <c:pt idx="3075">
                  <c:v>151315</c:v>
                </c:pt>
                <c:pt idx="3076">
                  <c:v>151315</c:v>
                </c:pt>
                <c:pt idx="3077">
                  <c:v>151315</c:v>
                </c:pt>
                <c:pt idx="3078">
                  <c:v>151315</c:v>
                </c:pt>
                <c:pt idx="3079">
                  <c:v>151315</c:v>
                </c:pt>
                <c:pt idx="3080">
                  <c:v>151315</c:v>
                </c:pt>
                <c:pt idx="3081">
                  <c:v>151315</c:v>
                </c:pt>
                <c:pt idx="3082">
                  <c:v>151315</c:v>
                </c:pt>
                <c:pt idx="3083">
                  <c:v>151315</c:v>
                </c:pt>
                <c:pt idx="3084">
                  <c:v>151315</c:v>
                </c:pt>
                <c:pt idx="3085">
                  <c:v>151315</c:v>
                </c:pt>
                <c:pt idx="3086">
                  <c:v>151315</c:v>
                </c:pt>
                <c:pt idx="3087">
                  <c:v>151315</c:v>
                </c:pt>
                <c:pt idx="3088">
                  <c:v>151315</c:v>
                </c:pt>
                <c:pt idx="3089">
                  <c:v>151315</c:v>
                </c:pt>
                <c:pt idx="3090">
                  <c:v>151315</c:v>
                </c:pt>
                <c:pt idx="3091">
                  <c:v>151315</c:v>
                </c:pt>
                <c:pt idx="3092">
                  <c:v>151315</c:v>
                </c:pt>
                <c:pt idx="3093">
                  <c:v>151315</c:v>
                </c:pt>
                <c:pt idx="3094">
                  <c:v>151315</c:v>
                </c:pt>
                <c:pt idx="3095">
                  <c:v>151315</c:v>
                </c:pt>
                <c:pt idx="3096">
                  <c:v>151315</c:v>
                </c:pt>
                <c:pt idx="3097">
                  <c:v>151315</c:v>
                </c:pt>
                <c:pt idx="3098">
                  <c:v>151315</c:v>
                </c:pt>
                <c:pt idx="3099">
                  <c:v>151315</c:v>
                </c:pt>
                <c:pt idx="3100">
                  <c:v>151315</c:v>
                </c:pt>
                <c:pt idx="3101">
                  <c:v>151315</c:v>
                </c:pt>
                <c:pt idx="3102">
                  <c:v>151315</c:v>
                </c:pt>
                <c:pt idx="3103">
                  <c:v>151315</c:v>
                </c:pt>
                <c:pt idx="3104">
                  <c:v>151315</c:v>
                </c:pt>
                <c:pt idx="3105">
                  <c:v>151315</c:v>
                </c:pt>
                <c:pt idx="3106">
                  <c:v>151315</c:v>
                </c:pt>
                <c:pt idx="3107">
                  <c:v>151315</c:v>
                </c:pt>
                <c:pt idx="3108">
                  <c:v>151315</c:v>
                </c:pt>
                <c:pt idx="3109">
                  <c:v>151315</c:v>
                </c:pt>
                <c:pt idx="3110">
                  <c:v>151315</c:v>
                </c:pt>
                <c:pt idx="3111">
                  <c:v>151315</c:v>
                </c:pt>
                <c:pt idx="3112">
                  <c:v>151315</c:v>
                </c:pt>
                <c:pt idx="3113">
                  <c:v>151315</c:v>
                </c:pt>
                <c:pt idx="3114">
                  <c:v>151315</c:v>
                </c:pt>
                <c:pt idx="3115">
                  <c:v>151315</c:v>
                </c:pt>
                <c:pt idx="3116">
                  <c:v>151315</c:v>
                </c:pt>
                <c:pt idx="3117">
                  <c:v>151315</c:v>
                </c:pt>
                <c:pt idx="3118">
                  <c:v>151315</c:v>
                </c:pt>
                <c:pt idx="3119">
                  <c:v>151315</c:v>
                </c:pt>
                <c:pt idx="3120">
                  <c:v>151315</c:v>
                </c:pt>
                <c:pt idx="3121">
                  <c:v>151315</c:v>
                </c:pt>
                <c:pt idx="3122">
                  <c:v>151315</c:v>
                </c:pt>
                <c:pt idx="3123">
                  <c:v>151315</c:v>
                </c:pt>
                <c:pt idx="3124">
                  <c:v>151315</c:v>
                </c:pt>
                <c:pt idx="3125">
                  <c:v>151315</c:v>
                </c:pt>
                <c:pt idx="3126">
                  <c:v>151315</c:v>
                </c:pt>
                <c:pt idx="3127">
                  <c:v>151315</c:v>
                </c:pt>
                <c:pt idx="3128">
                  <c:v>151315</c:v>
                </c:pt>
                <c:pt idx="3129">
                  <c:v>151315</c:v>
                </c:pt>
                <c:pt idx="3130">
                  <c:v>151315</c:v>
                </c:pt>
                <c:pt idx="3131">
                  <c:v>151315</c:v>
                </c:pt>
                <c:pt idx="3132">
                  <c:v>151315</c:v>
                </c:pt>
                <c:pt idx="3133">
                  <c:v>151315</c:v>
                </c:pt>
                <c:pt idx="3134">
                  <c:v>151315</c:v>
                </c:pt>
                <c:pt idx="3135">
                  <c:v>151315</c:v>
                </c:pt>
                <c:pt idx="3136">
                  <c:v>151315</c:v>
                </c:pt>
                <c:pt idx="3137">
                  <c:v>151315</c:v>
                </c:pt>
                <c:pt idx="3138">
                  <c:v>151315</c:v>
                </c:pt>
                <c:pt idx="3139">
                  <c:v>151315</c:v>
                </c:pt>
                <c:pt idx="3140">
                  <c:v>151315</c:v>
                </c:pt>
                <c:pt idx="3141">
                  <c:v>151315</c:v>
                </c:pt>
                <c:pt idx="3142">
                  <c:v>151315</c:v>
                </c:pt>
                <c:pt idx="3143">
                  <c:v>151315</c:v>
                </c:pt>
                <c:pt idx="3144">
                  <c:v>151315</c:v>
                </c:pt>
                <c:pt idx="3145">
                  <c:v>151315</c:v>
                </c:pt>
                <c:pt idx="3146">
                  <c:v>151315</c:v>
                </c:pt>
                <c:pt idx="3147">
                  <c:v>151315</c:v>
                </c:pt>
                <c:pt idx="3148">
                  <c:v>151315</c:v>
                </c:pt>
                <c:pt idx="3149">
                  <c:v>151315</c:v>
                </c:pt>
                <c:pt idx="3150">
                  <c:v>151315</c:v>
                </c:pt>
                <c:pt idx="3151">
                  <c:v>151315</c:v>
                </c:pt>
                <c:pt idx="3152">
                  <c:v>151315</c:v>
                </c:pt>
                <c:pt idx="3153">
                  <c:v>151315</c:v>
                </c:pt>
                <c:pt idx="3154">
                  <c:v>151315</c:v>
                </c:pt>
                <c:pt idx="3155">
                  <c:v>151315</c:v>
                </c:pt>
                <c:pt idx="3156">
                  <c:v>151315</c:v>
                </c:pt>
                <c:pt idx="3157">
                  <c:v>151315</c:v>
                </c:pt>
                <c:pt idx="3158">
                  <c:v>151315</c:v>
                </c:pt>
                <c:pt idx="3159">
                  <c:v>151315</c:v>
                </c:pt>
                <c:pt idx="3160">
                  <c:v>151315</c:v>
                </c:pt>
                <c:pt idx="3161">
                  <c:v>151315</c:v>
                </c:pt>
                <c:pt idx="3162">
                  <c:v>151315</c:v>
                </c:pt>
                <c:pt idx="3163">
                  <c:v>151315</c:v>
                </c:pt>
                <c:pt idx="3164">
                  <c:v>151315</c:v>
                </c:pt>
                <c:pt idx="3165">
                  <c:v>151315</c:v>
                </c:pt>
                <c:pt idx="3166">
                  <c:v>151315</c:v>
                </c:pt>
                <c:pt idx="3167">
                  <c:v>151315</c:v>
                </c:pt>
                <c:pt idx="3168">
                  <c:v>151315</c:v>
                </c:pt>
                <c:pt idx="3169">
                  <c:v>151315</c:v>
                </c:pt>
                <c:pt idx="3170">
                  <c:v>151315</c:v>
                </c:pt>
                <c:pt idx="3171">
                  <c:v>151315</c:v>
                </c:pt>
                <c:pt idx="3172">
                  <c:v>151315</c:v>
                </c:pt>
                <c:pt idx="3173">
                  <c:v>151315</c:v>
                </c:pt>
                <c:pt idx="3174">
                  <c:v>151315</c:v>
                </c:pt>
                <c:pt idx="3175">
                  <c:v>151315</c:v>
                </c:pt>
                <c:pt idx="3176">
                  <c:v>151315</c:v>
                </c:pt>
                <c:pt idx="3177">
                  <c:v>151315</c:v>
                </c:pt>
                <c:pt idx="3178">
                  <c:v>151315</c:v>
                </c:pt>
                <c:pt idx="3179">
                  <c:v>151315</c:v>
                </c:pt>
                <c:pt idx="3180">
                  <c:v>151315</c:v>
                </c:pt>
                <c:pt idx="3181">
                  <c:v>151315</c:v>
                </c:pt>
                <c:pt idx="3182">
                  <c:v>151315</c:v>
                </c:pt>
                <c:pt idx="3183">
                  <c:v>151315</c:v>
                </c:pt>
                <c:pt idx="3184">
                  <c:v>151315</c:v>
                </c:pt>
                <c:pt idx="3185">
                  <c:v>151315</c:v>
                </c:pt>
                <c:pt idx="3186">
                  <c:v>151315</c:v>
                </c:pt>
                <c:pt idx="3187">
                  <c:v>151315</c:v>
                </c:pt>
                <c:pt idx="3188">
                  <c:v>151315</c:v>
                </c:pt>
                <c:pt idx="3189">
                  <c:v>151315</c:v>
                </c:pt>
                <c:pt idx="3190">
                  <c:v>151315</c:v>
                </c:pt>
                <c:pt idx="3191">
                  <c:v>151315</c:v>
                </c:pt>
                <c:pt idx="3192">
                  <c:v>151315</c:v>
                </c:pt>
                <c:pt idx="3193">
                  <c:v>151315</c:v>
                </c:pt>
                <c:pt idx="3194">
                  <c:v>151315</c:v>
                </c:pt>
                <c:pt idx="3195">
                  <c:v>151315</c:v>
                </c:pt>
                <c:pt idx="3196">
                  <c:v>151315</c:v>
                </c:pt>
                <c:pt idx="3197">
                  <c:v>151315</c:v>
                </c:pt>
                <c:pt idx="3198">
                  <c:v>151315</c:v>
                </c:pt>
                <c:pt idx="3199">
                  <c:v>151315</c:v>
                </c:pt>
                <c:pt idx="3200">
                  <c:v>151315</c:v>
                </c:pt>
                <c:pt idx="3201">
                  <c:v>151315</c:v>
                </c:pt>
                <c:pt idx="3202">
                  <c:v>151315</c:v>
                </c:pt>
                <c:pt idx="3203">
                  <c:v>151315</c:v>
                </c:pt>
                <c:pt idx="3204">
                  <c:v>151315</c:v>
                </c:pt>
                <c:pt idx="3205">
                  <c:v>151315</c:v>
                </c:pt>
                <c:pt idx="3206">
                  <c:v>151315</c:v>
                </c:pt>
                <c:pt idx="3207">
                  <c:v>151315</c:v>
                </c:pt>
                <c:pt idx="3208">
                  <c:v>151315</c:v>
                </c:pt>
                <c:pt idx="3209">
                  <c:v>151315</c:v>
                </c:pt>
                <c:pt idx="3210">
                  <c:v>151315</c:v>
                </c:pt>
                <c:pt idx="3211">
                  <c:v>151315</c:v>
                </c:pt>
                <c:pt idx="3212">
                  <c:v>151315</c:v>
                </c:pt>
                <c:pt idx="3213">
                  <c:v>151315</c:v>
                </c:pt>
                <c:pt idx="3214">
                  <c:v>151315</c:v>
                </c:pt>
                <c:pt idx="3215">
                  <c:v>151315</c:v>
                </c:pt>
                <c:pt idx="3216">
                  <c:v>151315</c:v>
                </c:pt>
                <c:pt idx="3217">
                  <c:v>151315</c:v>
                </c:pt>
                <c:pt idx="3218">
                  <c:v>151315</c:v>
                </c:pt>
                <c:pt idx="3219">
                  <c:v>151315</c:v>
                </c:pt>
                <c:pt idx="3220">
                  <c:v>151315</c:v>
                </c:pt>
                <c:pt idx="3221">
                  <c:v>151315</c:v>
                </c:pt>
                <c:pt idx="3222">
                  <c:v>151315</c:v>
                </c:pt>
                <c:pt idx="3223">
                  <c:v>151315</c:v>
                </c:pt>
                <c:pt idx="3224">
                  <c:v>151315</c:v>
                </c:pt>
                <c:pt idx="3225">
                  <c:v>151315</c:v>
                </c:pt>
                <c:pt idx="3226">
                  <c:v>151315</c:v>
                </c:pt>
                <c:pt idx="3227">
                  <c:v>151315</c:v>
                </c:pt>
                <c:pt idx="3228">
                  <c:v>151315</c:v>
                </c:pt>
                <c:pt idx="3229">
                  <c:v>151315</c:v>
                </c:pt>
                <c:pt idx="3230">
                  <c:v>151315</c:v>
                </c:pt>
                <c:pt idx="3231">
                  <c:v>151315</c:v>
                </c:pt>
                <c:pt idx="3232">
                  <c:v>151315</c:v>
                </c:pt>
                <c:pt idx="3233">
                  <c:v>151315</c:v>
                </c:pt>
                <c:pt idx="3234">
                  <c:v>151315</c:v>
                </c:pt>
                <c:pt idx="3235">
                  <c:v>151315</c:v>
                </c:pt>
                <c:pt idx="3236">
                  <c:v>151315</c:v>
                </c:pt>
                <c:pt idx="3237">
                  <c:v>151315</c:v>
                </c:pt>
                <c:pt idx="3238">
                  <c:v>151315</c:v>
                </c:pt>
                <c:pt idx="3239">
                  <c:v>151315</c:v>
                </c:pt>
                <c:pt idx="3240">
                  <c:v>151315</c:v>
                </c:pt>
                <c:pt idx="3241">
                  <c:v>151315</c:v>
                </c:pt>
                <c:pt idx="3242">
                  <c:v>151315</c:v>
                </c:pt>
                <c:pt idx="3243">
                  <c:v>151315</c:v>
                </c:pt>
                <c:pt idx="3244">
                  <c:v>151315</c:v>
                </c:pt>
                <c:pt idx="3245">
                  <c:v>151315</c:v>
                </c:pt>
                <c:pt idx="3246">
                  <c:v>151315</c:v>
                </c:pt>
                <c:pt idx="3247">
                  <c:v>151315</c:v>
                </c:pt>
                <c:pt idx="3248">
                  <c:v>151315</c:v>
                </c:pt>
                <c:pt idx="3249">
                  <c:v>151315</c:v>
                </c:pt>
                <c:pt idx="3250">
                  <c:v>151315</c:v>
                </c:pt>
                <c:pt idx="3251">
                  <c:v>151315</c:v>
                </c:pt>
                <c:pt idx="3252">
                  <c:v>151315</c:v>
                </c:pt>
                <c:pt idx="3253">
                  <c:v>151315</c:v>
                </c:pt>
                <c:pt idx="3254">
                  <c:v>151315</c:v>
                </c:pt>
                <c:pt idx="3255">
                  <c:v>151315</c:v>
                </c:pt>
                <c:pt idx="3256">
                  <c:v>151315</c:v>
                </c:pt>
                <c:pt idx="3257">
                  <c:v>151315</c:v>
                </c:pt>
                <c:pt idx="3258">
                  <c:v>151315</c:v>
                </c:pt>
                <c:pt idx="3259">
                  <c:v>151315</c:v>
                </c:pt>
                <c:pt idx="3260">
                  <c:v>151315</c:v>
                </c:pt>
                <c:pt idx="3261">
                  <c:v>151315</c:v>
                </c:pt>
                <c:pt idx="3262">
                  <c:v>151315</c:v>
                </c:pt>
                <c:pt idx="3263">
                  <c:v>151315</c:v>
                </c:pt>
                <c:pt idx="3264">
                  <c:v>151315</c:v>
                </c:pt>
                <c:pt idx="3265">
                  <c:v>151315</c:v>
                </c:pt>
                <c:pt idx="3266">
                  <c:v>151315</c:v>
                </c:pt>
                <c:pt idx="3267">
                  <c:v>151315</c:v>
                </c:pt>
                <c:pt idx="3268">
                  <c:v>151315</c:v>
                </c:pt>
                <c:pt idx="3269">
                  <c:v>151315</c:v>
                </c:pt>
                <c:pt idx="3270">
                  <c:v>151315</c:v>
                </c:pt>
                <c:pt idx="3271">
                  <c:v>151315</c:v>
                </c:pt>
                <c:pt idx="3272">
                  <c:v>151315</c:v>
                </c:pt>
                <c:pt idx="3273">
                  <c:v>151315</c:v>
                </c:pt>
                <c:pt idx="3274">
                  <c:v>151315</c:v>
                </c:pt>
                <c:pt idx="3275">
                  <c:v>151315</c:v>
                </c:pt>
                <c:pt idx="3276">
                  <c:v>151315</c:v>
                </c:pt>
                <c:pt idx="3277">
                  <c:v>151315</c:v>
                </c:pt>
                <c:pt idx="3278">
                  <c:v>151315</c:v>
                </c:pt>
                <c:pt idx="3279">
                  <c:v>151315</c:v>
                </c:pt>
                <c:pt idx="3280">
                  <c:v>151315</c:v>
                </c:pt>
                <c:pt idx="3281">
                  <c:v>151315</c:v>
                </c:pt>
                <c:pt idx="3282">
                  <c:v>151315</c:v>
                </c:pt>
                <c:pt idx="3283">
                  <c:v>151315</c:v>
                </c:pt>
                <c:pt idx="3284">
                  <c:v>151315</c:v>
                </c:pt>
                <c:pt idx="3285">
                  <c:v>151315</c:v>
                </c:pt>
                <c:pt idx="3286">
                  <c:v>151315</c:v>
                </c:pt>
                <c:pt idx="3287">
                  <c:v>151315</c:v>
                </c:pt>
                <c:pt idx="3288">
                  <c:v>151315</c:v>
                </c:pt>
                <c:pt idx="3289">
                  <c:v>151315</c:v>
                </c:pt>
                <c:pt idx="3290">
                  <c:v>151315</c:v>
                </c:pt>
                <c:pt idx="3291">
                  <c:v>151315</c:v>
                </c:pt>
                <c:pt idx="3292">
                  <c:v>151315</c:v>
                </c:pt>
                <c:pt idx="3293">
                  <c:v>151315</c:v>
                </c:pt>
                <c:pt idx="3294">
                  <c:v>151315</c:v>
                </c:pt>
                <c:pt idx="3295">
                  <c:v>151315</c:v>
                </c:pt>
                <c:pt idx="3296">
                  <c:v>151315</c:v>
                </c:pt>
                <c:pt idx="3297">
                  <c:v>151315</c:v>
                </c:pt>
                <c:pt idx="3298">
                  <c:v>151315</c:v>
                </c:pt>
                <c:pt idx="3299">
                  <c:v>151315</c:v>
                </c:pt>
                <c:pt idx="3300">
                  <c:v>151315</c:v>
                </c:pt>
                <c:pt idx="3301">
                  <c:v>151315</c:v>
                </c:pt>
                <c:pt idx="3302">
                  <c:v>151315</c:v>
                </c:pt>
                <c:pt idx="3303">
                  <c:v>151315</c:v>
                </c:pt>
                <c:pt idx="3304">
                  <c:v>151315</c:v>
                </c:pt>
                <c:pt idx="3305">
                  <c:v>151315</c:v>
                </c:pt>
                <c:pt idx="3306">
                  <c:v>151315</c:v>
                </c:pt>
                <c:pt idx="3307">
                  <c:v>151315</c:v>
                </c:pt>
                <c:pt idx="3308">
                  <c:v>151315</c:v>
                </c:pt>
                <c:pt idx="3309">
                  <c:v>151315</c:v>
                </c:pt>
                <c:pt idx="3310">
                  <c:v>151315</c:v>
                </c:pt>
                <c:pt idx="3311">
                  <c:v>151315</c:v>
                </c:pt>
                <c:pt idx="3312">
                  <c:v>151315</c:v>
                </c:pt>
                <c:pt idx="3313">
                  <c:v>151315</c:v>
                </c:pt>
                <c:pt idx="3314">
                  <c:v>151315</c:v>
                </c:pt>
                <c:pt idx="3315">
                  <c:v>151315</c:v>
                </c:pt>
                <c:pt idx="3316">
                  <c:v>151315</c:v>
                </c:pt>
                <c:pt idx="3317">
                  <c:v>151315</c:v>
                </c:pt>
                <c:pt idx="3318">
                  <c:v>151315</c:v>
                </c:pt>
                <c:pt idx="3319">
                  <c:v>151315</c:v>
                </c:pt>
                <c:pt idx="3320">
                  <c:v>151315</c:v>
                </c:pt>
                <c:pt idx="3321">
                  <c:v>151315</c:v>
                </c:pt>
                <c:pt idx="3322">
                  <c:v>151315</c:v>
                </c:pt>
                <c:pt idx="3323">
                  <c:v>151315</c:v>
                </c:pt>
                <c:pt idx="3324">
                  <c:v>151315</c:v>
                </c:pt>
                <c:pt idx="3325">
                  <c:v>151315</c:v>
                </c:pt>
                <c:pt idx="3326">
                  <c:v>151315</c:v>
                </c:pt>
                <c:pt idx="3327">
                  <c:v>151315</c:v>
                </c:pt>
                <c:pt idx="3328">
                  <c:v>151315</c:v>
                </c:pt>
                <c:pt idx="3329">
                  <c:v>151315</c:v>
                </c:pt>
                <c:pt idx="3330">
                  <c:v>151315</c:v>
                </c:pt>
                <c:pt idx="3331">
                  <c:v>151315</c:v>
                </c:pt>
                <c:pt idx="3332">
                  <c:v>151315</c:v>
                </c:pt>
                <c:pt idx="3333">
                  <c:v>151315</c:v>
                </c:pt>
                <c:pt idx="3334">
                  <c:v>151315</c:v>
                </c:pt>
                <c:pt idx="3335">
                  <c:v>151315</c:v>
                </c:pt>
                <c:pt idx="3336">
                  <c:v>151315</c:v>
                </c:pt>
                <c:pt idx="3337">
                  <c:v>151315</c:v>
                </c:pt>
                <c:pt idx="3338">
                  <c:v>151315</c:v>
                </c:pt>
                <c:pt idx="3339">
                  <c:v>151315</c:v>
                </c:pt>
                <c:pt idx="3340">
                  <c:v>151315</c:v>
                </c:pt>
                <c:pt idx="3341">
                  <c:v>151315</c:v>
                </c:pt>
                <c:pt idx="3342">
                  <c:v>151315</c:v>
                </c:pt>
                <c:pt idx="3343">
                  <c:v>151315</c:v>
                </c:pt>
                <c:pt idx="3344">
                  <c:v>151315</c:v>
                </c:pt>
                <c:pt idx="3345">
                  <c:v>151315</c:v>
                </c:pt>
                <c:pt idx="3346">
                  <c:v>151315</c:v>
                </c:pt>
                <c:pt idx="3347">
                  <c:v>151315</c:v>
                </c:pt>
                <c:pt idx="3348">
                  <c:v>151315</c:v>
                </c:pt>
                <c:pt idx="3349">
                  <c:v>151315</c:v>
                </c:pt>
                <c:pt idx="3350">
                  <c:v>151315</c:v>
                </c:pt>
                <c:pt idx="3351">
                  <c:v>151315</c:v>
                </c:pt>
                <c:pt idx="3352">
                  <c:v>151315</c:v>
                </c:pt>
                <c:pt idx="3353">
                  <c:v>151315</c:v>
                </c:pt>
                <c:pt idx="3354">
                  <c:v>151315</c:v>
                </c:pt>
                <c:pt idx="3355">
                  <c:v>151315</c:v>
                </c:pt>
                <c:pt idx="3356">
                  <c:v>151315</c:v>
                </c:pt>
                <c:pt idx="3357">
                  <c:v>151315</c:v>
                </c:pt>
                <c:pt idx="3358">
                  <c:v>151315</c:v>
                </c:pt>
                <c:pt idx="3359">
                  <c:v>151315</c:v>
                </c:pt>
                <c:pt idx="3360">
                  <c:v>151315</c:v>
                </c:pt>
                <c:pt idx="3361">
                  <c:v>151315</c:v>
                </c:pt>
                <c:pt idx="3362">
                  <c:v>151315</c:v>
                </c:pt>
                <c:pt idx="3363">
                  <c:v>151315</c:v>
                </c:pt>
                <c:pt idx="3364">
                  <c:v>151315</c:v>
                </c:pt>
                <c:pt idx="3365">
                  <c:v>151315</c:v>
                </c:pt>
                <c:pt idx="3366">
                  <c:v>151315</c:v>
                </c:pt>
                <c:pt idx="3367">
                  <c:v>151315</c:v>
                </c:pt>
                <c:pt idx="3368">
                  <c:v>151315</c:v>
                </c:pt>
                <c:pt idx="3369">
                  <c:v>151315</c:v>
                </c:pt>
                <c:pt idx="3370">
                  <c:v>151315</c:v>
                </c:pt>
                <c:pt idx="3371">
                  <c:v>151315</c:v>
                </c:pt>
                <c:pt idx="3372">
                  <c:v>151315</c:v>
                </c:pt>
                <c:pt idx="3373">
                  <c:v>151315</c:v>
                </c:pt>
                <c:pt idx="3374">
                  <c:v>151315</c:v>
                </c:pt>
                <c:pt idx="3375">
                  <c:v>151315</c:v>
                </c:pt>
                <c:pt idx="3376">
                  <c:v>151315</c:v>
                </c:pt>
                <c:pt idx="3377">
                  <c:v>151315</c:v>
                </c:pt>
                <c:pt idx="3378">
                  <c:v>151315</c:v>
                </c:pt>
                <c:pt idx="3379">
                  <c:v>151315</c:v>
                </c:pt>
                <c:pt idx="3380">
                  <c:v>151315</c:v>
                </c:pt>
                <c:pt idx="3381">
                  <c:v>151315</c:v>
                </c:pt>
                <c:pt idx="3382">
                  <c:v>151315</c:v>
                </c:pt>
                <c:pt idx="3383">
                  <c:v>151315</c:v>
                </c:pt>
                <c:pt idx="3384">
                  <c:v>151315</c:v>
                </c:pt>
                <c:pt idx="3385">
                  <c:v>151315</c:v>
                </c:pt>
                <c:pt idx="3386">
                  <c:v>151315</c:v>
                </c:pt>
                <c:pt idx="3387">
                  <c:v>151315</c:v>
                </c:pt>
                <c:pt idx="3388">
                  <c:v>151315</c:v>
                </c:pt>
                <c:pt idx="3389">
                  <c:v>151315</c:v>
                </c:pt>
                <c:pt idx="3390">
                  <c:v>151315</c:v>
                </c:pt>
                <c:pt idx="3391">
                  <c:v>151315</c:v>
                </c:pt>
                <c:pt idx="3392">
                  <c:v>151315</c:v>
                </c:pt>
                <c:pt idx="3393">
                  <c:v>151315</c:v>
                </c:pt>
                <c:pt idx="3394">
                  <c:v>151315</c:v>
                </c:pt>
                <c:pt idx="3395">
                  <c:v>151315</c:v>
                </c:pt>
                <c:pt idx="3396">
                  <c:v>151315</c:v>
                </c:pt>
                <c:pt idx="3397">
                  <c:v>151315</c:v>
                </c:pt>
                <c:pt idx="3398">
                  <c:v>151315</c:v>
                </c:pt>
                <c:pt idx="3399">
                  <c:v>151315</c:v>
                </c:pt>
                <c:pt idx="3400">
                  <c:v>151315</c:v>
                </c:pt>
                <c:pt idx="3401">
                  <c:v>151315</c:v>
                </c:pt>
                <c:pt idx="3402">
                  <c:v>151315</c:v>
                </c:pt>
                <c:pt idx="3403">
                  <c:v>151315</c:v>
                </c:pt>
                <c:pt idx="3404">
                  <c:v>151315</c:v>
                </c:pt>
                <c:pt idx="3405">
                  <c:v>151315</c:v>
                </c:pt>
                <c:pt idx="3406">
                  <c:v>151315</c:v>
                </c:pt>
                <c:pt idx="3407">
                  <c:v>151315</c:v>
                </c:pt>
                <c:pt idx="3408">
                  <c:v>151315</c:v>
                </c:pt>
                <c:pt idx="3409">
                  <c:v>151315</c:v>
                </c:pt>
                <c:pt idx="3410">
                  <c:v>151315</c:v>
                </c:pt>
                <c:pt idx="3411">
                  <c:v>151315</c:v>
                </c:pt>
                <c:pt idx="3412">
                  <c:v>151315</c:v>
                </c:pt>
                <c:pt idx="3413">
                  <c:v>151315</c:v>
                </c:pt>
                <c:pt idx="3414">
                  <c:v>151315</c:v>
                </c:pt>
                <c:pt idx="3415">
                  <c:v>151315</c:v>
                </c:pt>
                <c:pt idx="3416">
                  <c:v>151315</c:v>
                </c:pt>
                <c:pt idx="3417">
                  <c:v>151315</c:v>
                </c:pt>
                <c:pt idx="3418">
                  <c:v>151315</c:v>
                </c:pt>
                <c:pt idx="3419">
                  <c:v>151315</c:v>
                </c:pt>
                <c:pt idx="3420">
                  <c:v>151315</c:v>
                </c:pt>
                <c:pt idx="3421">
                  <c:v>151315</c:v>
                </c:pt>
                <c:pt idx="3422">
                  <c:v>151315</c:v>
                </c:pt>
                <c:pt idx="3423">
                  <c:v>151315</c:v>
                </c:pt>
                <c:pt idx="3424">
                  <c:v>151315</c:v>
                </c:pt>
                <c:pt idx="3425">
                  <c:v>151315</c:v>
                </c:pt>
                <c:pt idx="3426">
                  <c:v>151315</c:v>
                </c:pt>
                <c:pt idx="3427">
                  <c:v>151315</c:v>
                </c:pt>
                <c:pt idx="3428">
                  <c:v>151315</c:v>
                </c:pt>
                <c:pt idx="3429">
                  <c:v>151315</c:v>
                </c:pt>
                <c:pt idx="3430">
                  <c:v>151315</c:v>
                </c:pt>
                <c:pt idx="3431">
                  <c:v>151315</c:v>
                </c:pt>
                <c:pt idx="3432">
                  <c:v>151315</c:v>
                </c:pt>
                <c:pt idx="3433">
                  <c:v>151315</c:v>
                </c:pt>
                <c:pt idx="3434">
                  <c:v>151315</c:v>
                </c:pt>
                <c:pt idx="3435">
                  <c:v>151315</c:v>
                </c:pt>
                <c:pt idx="3436">
                  <c:v>151315</c:v>
                </c:pt>
                <c:pt idx="3437">
                  <c:v>151315</c:v>
                </c:pt>
                <c:pt idx="3438">
                  <c:v>151315</c:v>
                </c:pt>
                <c:pt idx="3439">
                  <c:v>151315</c:v>
                </c:pt>
                <c:pt idx="3440">
                  <c:v>151315</c:v>
                </c:pt>
                <c:pt idx="3441">
                  <c:v>151315</c:v>
                </c:pt>
                <c:pt idx="3442">
                  <c:v>151315</c:v>
                </c:pt>
                <c:pt idx="3443">
                  <c:v>151315</c:v>
                </c:pt>
                <c:pt idx="3444">
                  <c:v>151315</c:v>
                </c:pt>
                <c:pt idx="3445">
                  <c:v>151315</c:v>
                </c:pt>
                <c:pt idx="3446">
                  <c:v>151315</c:v>
                </c:pt>
                <c:pt idx="3447">
                  <c:v>151315</c:v>
                </c:pt>
                <c:pt idx="3448">
                  <c:v>151315</c:v>
                </c:pt>
                <c:pt idx="3449">
                  <c:v>151315</c:v>
                </c:pt>
                <c:pt idx="3450">
                  <c:v>151315</c:v>
                </c:pt>
                <c:pt idx="3451">
                  <c:v>151315</c:v>
                </c:pt>
                <c:pt idx="3452">
                  <c:v>151315</c:v>
                </c:pt>
                <c:pt idx="3453">
                  <c:v>151315</c:v>
                </c:pt>
                <c:pt idx="3454">
                  <c:v>151315</c:v>
                </c:pt>
                <c:pt idx="3455">
                  <c:v>151315</c:v>
                </c:pt>
                <c:pt idx="3456">
                  <c:v>151315</c:v>
                </c:pt>
                <c:pt idx="3457">
                  <c:v>151315</c:v>
                </c:pt>
                <c:pt idx="3458">
                  <c:v>151315</c:v>
                </c:pt>
                <c:pt idx="3459">
                  <c:v>151315</c:v>
                </c:pt>
                <c:pt idx="3460">
                  <c:v>151315</c:v>
                </c:pt>
                <c:pt idx="3461">
                  <c:v>151315</c:v>
                </c:pt>
                <c:pt idx="3462">
                  <c:v>151315</c:v>
                </c:pt>
                <c:pt idx="3463">
                  <c:v>151315</c:v>
                </c:pt>
                <c:pt idx="3464">
                  <c:v>151315</c:v>
                </c:pt>
                <c:pt idx="3465">
                  <c:v>151315</c:v>
                </c:pt>
                <c:pt idx="3466">
                  <c:v>151315</c:v>
                </c:pt>
                <c:pt idx="3467">
                  <c:v>151315</c:v>
                </c:pt>
                <c:pt idx="3468">
                  <c:v>151315</c:v>
                </c:pt>
                <c:pt idx="3469">
                  <c:v>151315</c:v>
                </c:pt>
                <c:pt idx="3470">
                  <c:v>151315</c:v>
                </c:pt>
                <c:pt idx="3471">
                  <c:v>151315</c:v>
                </c:pt>
                <c:pt idx="3472">
                  <c:v>151315</c:v>
                </c:pt>
                <c:pt idx="3473">
                  <c:v>151315</c:v>
                </c:pt>
                <c:pt idx="3474">
                  <c:v>151315</c:v>
                </c:pt>
                <c:pt idx="3475">
                  <c:v>151315</c:v>
                </c:pt>
                <c:pt idx="3476">
                  <c:v>151315</c:v>
                </c:pt>
                <c:pt idx="3477">
                  <c:v>151315</c:v>
                </c:pt>
                <c:pt idx="3478">
                  <c:v>151315</c:v>
                </c:pt>
                <c:pt idx="3479">
                  <c:v>151315</c:v>
                </c:pt>
                <c:pt idx="3480">
                  <c:v>151315</c:v>
                </c:pt>
                <c:pt idx="3481">
                  <c:v>151315</c:v>
                </c:pt>
                <c:pt idx="3482">
                  <c:v>151315</c:v>
                </c:pt>
                <c:pt idx="3483">
                  <c:v>151315</c:v>
                </c:pt>
                <c:pt idx="3484">
                  <c:v>151315</c:v>
                </c:pt>
                <c:pt idx="3485">
                  <c:v>151315</c:v>
                </c:pt>
                <c:pt idx="3486">
                  <c:v>151315</c:v>
                </c:pt>
                <c:pt idx="3487">
                  <c:v>151315</c:v>
                </c:pt>
                <c:pt idx="3488">
                  <c:v>151315</c:v>
                </c:pt>
                <c:pt idx="3489">
                  <c:v>151315</c:v>
                </c:pt>
                <c:pt idx="3490">
                  <c:v>151315</c:v>
                </c:pt>
                <c:pt idx="3491">
                  <c:v>151315</c:v>
                </c:pt>
                <c:pt idx="3492">
                  <c:v>151315</c:v>
                </c:pt>
                <c:pt idx="3493">
                  <c:v>151315</c:v>
                </c:pt>
                <c:pt idx="3494">
                  <c:v>151315</c:v>
                </c:pt>
                <c:pt idx="3495">
                  <c:v>151315</c:v>
                </c:pt>
                <c:pt idx="3496">
                  <c:v>151315</c:v>
                </c:pt>
                <c:pt idx="3497">
                  <c:v>151315</c:v>
                </c:pt>
                <c:pt idx="3498">
                  <c:v>151315</c:v>
                </c:pt>
                <c:pt idx="3499">
                  <c:v>151315</c:v>
                </c:pt>
                <c:pt idx="3500">
                  <c:v>151315</c:v>
                </c:pt>
                <c:pt idx="3501">
                  <c:v>151315</c:v>
                </c:pt>
                <c:pt idx="3502">
                  <c:v>151315</c:v>
                </c:pt>
                <c:pt idx="3503">
                  <c:v>151315</c:v>
                </c:pt>
                <c:pt idx="3504">
                  <c:v>151315</c:v>
                </c:pt>
                <c:pt idx="3505">
                  <c:v>151315</c:v>
                </c:pt>
                <c:pt idx="3506">
                  <c:v>151315</c:v>
                </c:pt>
                <c:pt idx="3507">
                  <c:v>151315</c:v>
                </c:pt>
                <c:pt idx="3508">
                  <c:v>151315</c:v>
                </c:pt>
                <c:pt idx="3509">
                  <c:v>151315</c:v>
                </c:pt>
                <c:pt idx="3510">
                  <c:v>151315</c:v>
                </c:pt>
                <c:pt idx="3511">
                  <c:v>151315</c:v>
                </c:pt>
                <c:pt idx="3512">
                  <c:v>151315</c:v>
                </c:pt>
                <c:pt idx="3513">
                  <c:v>151315</c:v>
                </c:pt>
                <c:pt idx="3514">
                  <c:v>151315</c:v>
                </c:pt>
                <c:pt idx="3515">
                  <c:v>151315</c:v>
                </c:pt>
                <c:pt idx="3516">
                  <c:v>151315</c:v>
                </c:pt>
                <c:pt idx="3517">
                  <c:v>151315</c:v>
                </c:pt>
                <c:pt idx="3518">
                  <c:v>151315</c:v>
                </c:pt>
                <c:pt idx="3519">
                  <c:v>151315</c:v>
                </c:pt>
                <c:pt idx="3520">
                  <c:v>151315</c:v>
                </c:pt>
                <c:pt idx="3521">
                  <c:v>151315</c:v>
                </c:pt>
                <c:pt idx="3522">
                  <c:v>151315</c:v>
                </c:pt>
                <c:pt idx="3523">
                  <c:v>151315</c:v>
                </c:pt>
                <c:pt idx="3524">
                  <c:v>151315</c:v>
                </c:pt>
                <c:pt idx="3525">
                  <c:v>151315</c:v>
                </c:pt>
                <c:pt idx="3526">
                  <c:v>151315</c:v>
                </c:pt>
                <c:pt idx="3527">
                  <c:v>151315</c:v>
                </c:pt>
                <c:pt idx="3528">
                  <c:v>151315</c:v>
                </c:pt>
                <c:pt idx="3529">
                  <c:v>151315</c:v>
                </c:pt>
                <c:pt idx="3530">
                  <c:v>151315</c:v>
                </c:pt>
                <c:pt idx="3531">
                  <c:v>151315</c:v>
                </c:pt>
                <c:pt idx="3532">
                  <c:v>151315</c:v>
                </c:pt>
                <c:pt idx="3533">
                  <c:v>151315</c:v>
                </c:pt>
                <c:pt idx="3534">
                  <c:v>151315</c:v>
                </c:pt>
                <c:pt idx="3535">
                  <c:v>151315</c:v>
                </c:pt>
                <c:pt idx="3536">
                  <c:v>151315</c:v>
                </c:pt>
                <c:pt idx="3537">
                  <c:v>151315</c:v>
                </c:pt>
                <c:pt idx="3538">
                  <c:v>151315</c:v>
                </c:pt>
                <c:pt idx="3539">
                  <c:v>151315</c:v>
                </c:pt>
                <c:pt idx="3540">
                  <c:v>151315</c:v>
                </c:pt>
                <c:pt idx="3541">
                  <c:v>151315</c:v>
                </c:pt>
                <c:pt idx="3542">
                  <c:v>151315</c:v>
                </c:pt>
                <c:pt idx="3543">
                  <c:v>151315</c:v>
                </c:pt>
                <c:pt idx="3544">
                  <c:v>151315</c:v>
                </c:pt>
                <c:pt idx="3545">
                  <c:v>151315</c:v>
                </c:pt>
                <c:pt idx="3546">
                  <c:v>151315</c:v>
                </c:pt>
                <c:pt idx="3547">
                  <c:v>151315</c:v>
                </c:pt>
                <c:pt idx="3548">
                  <c:v>151315</c:v>
                </c:pt>
                <c:pt idx="3549">
                  <c:v>151315</c:v>
                </c:pt>
                <c:pt idx="3550">
                  <c:v>151315</c:v>
                </c:pt>
                <c:pt idx="3551">
                  <c:v>151315</c:v>
                </c:pt>
                <c:pt idx="3552">
                  <c:v>151315</c:v>
                </c:pt>
                <c:pt idx="3553">
                  <c:v>151315</c:v>
                </c:pt>
                <c:pt idx="3554">
                  <c:v>151315</c:v>
                </c:pt>
                <c:pt idx="3555">
                  <c:v>151315</c:v>
                </c:pt>
                <c:pt idx="3556">
                  <c:v>151315</c:v>
                </c:pt>
                <c:pt idx="3557">
                  <c:v>151315</c:v>
                </c:pt>
                <c:pt idx="3558">
                  <c:v>151315</c:v>
                </c:pt>
                <c:pt idx="3559">
                  <c:v>151315</c:v>
                </c:pt>
                <c:pt idx="3560">
                  <c:v>151315</c:v>
                </c:pt>
                <c:pt idx="3561">
                  <c:v>151315</c:v>
                </c:pt>
                <c:pt idx="3562">
                  <c:v>151315</c:v>
                </c:pt>
                <c:pt idx="3563">
                  <c:v>151315</c:v>
                </c:pt>
                <c:pt idx="3564">
                  <c:v>151315</c:v>
                </c:pt>
                <c:pt idx="3565">
                  <c:v>151315</c:v>
                </c:pt>
                <c:pt idx="3566">
                  <c:v>151315</c:v>
                </c:pt>
                <c:pt idx="3567">
                  <c:v>151315</c:v>
                </c:pt>
                <c:pt idx="3568">
                  <c:v>151315</c:v>
                </c:pt>
                <c:pt idx="3569">
                  <c:v>151315</c:v>
                </c:pt>
                <c:pt idx="3570">
                  <c:v>151315</c:v>
                </c:pt>
                <c:pt idx="3571">
                  <c:v>151315</c:v>
                </c:pt>
                <c:pt idx="3572">
                  <c:v>151315</c:v>
                </c:pt>
                <c:pt idx="3573">
                  <c:v>151315</c:v>
                </c:pt>
                <c:pt idx="3574">
                  <c:v>151315</c:v>
                </c:pt>
                <c:pt idx="3575">
                  <c:v>151315</c:v>
                </c:pt>
                <c:pt idx="3576">
                  <c:v>151315</c:v>
                </c:pt>
                <c:pt idx="3577">
                  <c:v>151315</c:v>
                </c:pt>
                <c:pt idx="3578">
                  <c:v>151315</c:v>
                </c:pt>
                <c:pt idx="3579">
                  <c:v>151315</c:v>
                </c:pt>
                <c:pt idx="3580">
                  <c:v>151315</c:v>
                </c:pt>
                <c:pt idx="3581">
                  <c:v>151315</c:v>
                </c:pt>
                <c:pt idx="3582">
                  <c:v>151315</c:v>
                </c:pt>
                <c:pt idx="3583">
                  <c:v>151315</c:v>
                </c:pt>
                <c:pt idx="3584">
                  <c:v>151315</c:v>
                </c:pt>
                <c:pt idx="3585">
                  <c:v>151315</c:v>
                </c:pt>
                <c:pt idx="3586">
                  <c:v>151315</c:v>
                </c:pt>
                <c:pt idx="3587">
                  <c:v>151315</c:v>
                </c:pt>
                <c:pt idx="3588">
                  <c:v>151315</c:v>
                </c:pt>
                <c:pt idx="3589">
                  <c:v>151315</c:v>
                </c:pt>
                <c:pt idx="3590">
                  <c:v>151315</c:v>
                </c:pt>
                <c:pt idx="3591">
                  <c:v>151315</c:v>
                </c:pt>
                <c:pt idx="3592">
                  <c:v>151315</c:v>
                </c:pt>
                <c:pt idx="3593">
                  <c:v>151315</c:v>
                </c:pt>
                <c:pt idx="3594">
                  <c:v>151315</c:v>
                </c:pt>
                <c:pt idx="3595">
                  <c:v>151315</c:v>
                </c:pt>
                <c:pt idx="3596">
                  <c:v>151315</c:v>
                </c:pt>
                <c:pt idx="3597">
                  <c:v>151315</c:v>
                </c:pt>
                <c:pt idx="3598">
                  <c:v>151315</c:v>
                </c:pt>
                <c:pt idx="3599">
                  <c:v>151315</c:v>
                </c:pt>
                <c:pt idx="3600">
                  <c:v>151315</c:v>
                </c:pt>
                <c:pt idx="3601">
                  <c:v>151315</c:v>
                </c:pt>
                <c:pt idx="3602">
                  <c:v>151315</c:v>
                </c:pt>
                <c:pt idx="3603">
                  <c:v>151315</c:v>
                </c:pt>
                <c:pt idx="3604">
                  <c:v>151315</c:v>
                </c:pt>
                <c:pt idx="3605">
                  <c:v>151315</c:v>
                </c:pt>
                <c:pt idx="3606">
                  <c:v>151315</c:v>
                </c:pt>
                <c:pt idx="3607">
                  <c:v>151315</c:v>
                </c:pt>
                <c:pt idx="3608">
                  <c:v>151315</c:v>
                </c:pt>
                <c:pt idx="3609">
                  <c:v>151315</c:v>
                </c:pt>
                <c:pt idx="3610">
                  <c:v>151315</c:v>
                </c:pt>
                <c:pt idx="3611">
                  <c:v>151315</c:v>
                </c:pt>
                <c:pt idx="3612">
                  <c:v>151315</c:v>
                </c:pt>
                <c:pt idx="3613">
                  <c:v>151315</c:v>
                </c:pt>
                <c:pt idx="3614">
                  <c:v>151315</c:v>
                </c:pt>
                <c:pt idx="3615">
                  <c:v>151315</c:v>
                </c:pt>
                <c:pt idx="3616">
                  <c:v>151315</c:v>
                </c:pt>
                <c:pt idx="3617">
                  <c:v>151315</c:v>
                </c:pt>
                <c:pt idx="3618">
                  <c:v>151315</c:v>
                </c:pt>
                <c:pt idx="3619">
                  <c:v>151315</c:v>
                </c:pt>
                <c:pt idx="3620">
                  <c:v>151315</c:v>
                </c:pt>
                <c:pt idx="3621">
                  <c:v>151315</c:v>
                </c:pt>
                <c:pt idx="3622">
                  <c:v>151315</c:v>
                </c:pt>
                <c:pt idx="3623">
                  <c:v>151315</c:v>
                </c:pt>
                <c:pt idx="3624">
                  <c:v>151315</c:v>
                </c:pt>
                <c:pt idx="3625">
                  <c:v>151315</c:v>
                </c:pt>
                <c:pt idx="3626">
                  <c:v>151315</c:v>
                </c:pt>
                <c:pt idx="3627">
                  <c:v>151315</c:v>
                </c:pt>
                <c:pt idx="3628">
                  <c:v>151315</c:v>
                </c:pt>
                <c:pt idx="3629">
                  <c:v>151315</c:v>
                </c:pt>
                <c:pt idx="3630">
                  <c:v>151315</c:v>
                </c:pt>
                <c:pt idx="3631">
                  <c:v>151315</c:v>
                </c:pt>
                <c:pt idx="3632">
                  <c:v>151315</c:v>
                </c:pt>
                <c:pt idx="3633">
                  <c:v>151315</c:v>
                </c:pt>
                <c:pt idx="3634">
                  <c:v>151315</c:v>
                </c:pt>
                <c:pt idx="3635">
                  <c:v>151315</c:v>
                </c:pt>
                <c:pt idx="3636">
                  <c:v>151315</c:v>
                </c:pt>
                <c:pt idx="3637">
                  <c:v>151315</c:v>
                </c:pt>
                <c:pt idx="3638">
                  <c:v>151315</c:v>
                </c:pt>
                <c:pt idx="3639">
                  <c:v>151315</c:v>
                </c:pt>
                <c:pt idx="3640">
                  <c:v>151315</c:v>
                </c:pt>
                <c:pt idx="3641">
                  <c:v>151315</c:v>
                </c:pt>
                <c:pt idx="3642">
                  <c:v>151315</c:v>
                </c:pt>
                <c:pt idx="3643">
                  <c:v>151315</c:v>
                </c:pt>
                <c:pt idx="3644">
                  <c:v>151315</c:v>
                </c:pt>
                <c:pt idx="3645">
                  <c:v>151315</c:v>
                </c:pt>
                <c:pt idx="3646">
                  <c:v>151315</c:v>
                </c:pt>
                <c:pt idx="3647">
                  <c:v>151315</c:v>
                </c:pt>
                <c:pt idx="3648">
                  <c:v>151315</c:v>
                </c:pt>
                <c:pt idx="3649">
                  <c:v>151315</c:v>
                </c:pt>
                <c:pt idx="3650">
                  <c:v>151315</c:v>
                </c:pt>
                <c:pt idx="3651">
                  <c:v>151315</c:v>
                </c:pt>
                <c:pt idx="3652">
                  <c:v>151315</c:v>
                </c:pt>
                <c:pt idx="3653">
                  <c:v>151315</c:v>
                </c:pt>
                <c:pt idx="3654">
                  <c:v>151315</c:v>
                </c:pt>
                <c:pt idx="3655">
                  <c:v>151315</c:v>
                </c:pt>
                <c:pt idx="3656">
                  <c:v>151315</c:v>
                </c:pt>
                <c:pt idx="3657">
                  <c:v>151315</c:v>
                </c:pt>
                <c:pt idx="3658">
                  <c:v>151315</c:v>
                </c:pt>
                <c:pt idx="3659">
                  <c:v>151315</c:v>
                </c:pt>
                <c:pt idx="3660">
                  <c:v>151315</c:v>
                </c:pt>
                <c:pt idx="3661">
                  <c:v>151315</c:v>
                </c:pt>
                <c:pt idx="3662">
                  <c:v>151315</c:v>
                </c:pt>
                <c:pt idx="3663">
                  <c:v>151315</c:v>
                </c:pt>
                <c:pt idx="3664">
                  <c:v>151315</c:v>
                </c:pt>
                <c:pt idx="3665">
                  <c:v>151315</c:v>
                </c:pt>
                <c:pt idx="3666">
                  <c:v>151315</c:v>
                </c:pt>
                <c:pt idx="3667">
                  <c:v>151315</c:v>
                </c:pt>
                <c:pt idx="3668">
                  <c:v>151315</c:v>
                </c:pt>
                <c:pt idx="3669">
                  <c:v>151315</c:v>
                </c:pt>
                <c:pt idx="3670">
                  <c:v>151315</c:v>
                </c:pt>
                <c:pt idx="3671">
                  <c:v>151315</c:v>
                </c:pt>
                <c:pt idx="3672">
                  <c:v>151315</c:v>
                </c:pt>
                <c:pt idx="3673">
                  <c:v>151315</c:v>
                </c:pt>
                <c:pt idx="3674">
                  <c:v>151315</c:v>
                </c:pt>
                <c:pt idx="3675">
                  <c:v>151315</c:v>
                </c:pt>
                <c:pt idx="3676">
                  <c:v>151315</c:v>
                </c:pt>
                <c:pt idx="3677">
                  <c:v>151315</c:v>
                </c:pt>
                <c:pt idx="3678">
                  <c:v>151315</c:v>
                </c:pt>
                <c:pt idx="3679">
                  <c:v>151315</c:v>
                </c:pt>
                <c:pt idx="3680">
                  <c:v>151315</c:v>
                </c:pt>
                <c:pt idx="3681">
                  <c:v>151315</c:v>
                </c:pt>
                <c:pt idx="3682">
                  <c:v>151315</c:v>
                </c:pt>
                <c:pt idx="3683">
                  <c:v>151315</c:v>
                </c:pt>
                <c:pt idx="3684">
                  <c:v>151315</c:v>
                </c:pt>
                <c:pt idx="3685">
                  <c:v>151315</c:v>
                </c:pt>
                <c:pt idx="3686">
                  <c:v>151315</c:v>
                </c:pt>
                <c:pt idx="3687">
                  <c:v>151315</c:v>
                </c:pt>
                <c:pt idx="3688">
                  <c:v>151315</c:v>
                </c:pt>
                <c:pt idx="3689">
                  <c:v>151315</c:v>
                </c:pt>
                <c:pt idx="3690">
                  <c:v>151315</c:v>
                </c:pt>
                <c:pt idx="3691">
                  <c:v>151315</c:v>
                </c:pt>
                <c:pt idx="3692">
                  <c:v>151315</c:v>
                </c:pt>
                <c:pt idx="3693">
                  <c:v>151315</c:v>
                </c:pt>
                <c:pt idx="3694">
                  <c:v>151315</c:v>
                </c:pt>
                <c:pt idx="3695">
                  <c:v>151315</c:v>
                </c:pt>
                <c:pt idx="3696">
                  <c:v>151315</c:v>
                </c:pt>
                <c:pt idx="3697">
                  <c:v>151315</c:v>
                </c:pt>
                <c:pt idx="3698">
                  <c:v>151315</c:v>
                </c:pt>
                <c:pt idx="3699">
                  <c:v>151315</c:v>
                </c:pt>
                <c:pt idx="3700">
                  <c:v>151315</c:v>
                </c:pt>
                <c:pt idx="3701">
                  <c:v>151315</c:v>
                </c:pt>
                <c:pt idx="3702">
                  <c:v>151315</c:v>
                </c:pt>
                <c:pt idx="3703">
                  <c:v>151315</c:v>
                </c:pt>
                <c:pt idx="3704">
                  <c:v>151315</c:v>
                </c:pt>
                <c:pt idx="3705">
                  <c:v>151315</c:v>
                </c:pt>
                <c:pt idx="3706">
                  <c:v>151315</c:v>
                </c:pt>
                <c:pt idx="3707">
                  <c:v>151315</c:v>
                </c:pt>
                <c:pt idx="3708">
                  <c:v>151315</c:v>
                </c:pt>
                <c:pt idx="3709">
                  <c:v>151315</c:v>
                </c:pt>
                <c:pt idx="3710">
                  <c:v>151315</c:v>
                </c:pt>
                <c:pt idx="3711">
                  <c:v>151315</c:v>
                </c:pt>
                <c:pt idx="3712">
                  <c:v>151315</c:v>
                </c:pt>
                <c:pt idx="3713">
                  <c:v>151315</c:v>
                </c:pt>
                <c:pt idx="3714">
                  <c:v>151315</c:v>
                </c:pt>
                <c:pt idx="3715">
                  <c:v>151315</c:v>
                </c:pt>
                <c:pt idx="3716">
                  <c:v>151315</c:v>
                </c:pt>
                <c:pt idx="3717">
                  <c:v>151315</c:v>
                </c:pt>
                <c:pt idx="3718">
                  <c:v>151315</c:v>
                </c:pt>
                <c:pt idx="3719">
                  <c:v>151315</c:v>
                </c:pt>
                <c:pt idx="3720">
                  <c:v>151315</c:v>
                </c:pt>
                <c:pt idx="3721">
                  <c:v>151315</c:v>
                </c:pt>
                <c:pt idx="3722">
                  <c:v>151315</c:v>
                </c:pt>
                <c:pt idx="3723">
                  <c:v>151315</c:v>
                </c:pt>
                <c:pt idx="3724">
                  <c:v>151315</c:v>
                </c:pt>
                <c:pt idx="3725">
                  <c:v>151315</c:v>
                </c:pt>
                <c:pt idx="3726">
                  <c:v>151315</c:v>
                </c:pt>
                <c:pt idx="3727">
                  <c:v>151315</c:v>
                </c:pt>
                <c:pt idx="3728">
                  <c:v>151315</c:v>
                </c:pt>
                <c:pt idx="3729">
                  <c:v>151315</c:v>
                </c:pt>
                <c:pt idx="3730">
                  <c:v>151315</c:v>
                </c:pt>
                <c:pt idx="3731">
                  <c:v>151315</c:v>
                </c:pt>
                <c:pt idx="3732">
                  <c:v>151315</c:v>
                </c:pt>
                <c:pt idx="3733">
                  <c:v>151315</c:v>
                </c:pt>
                <c:pt idx="3734">
                  <c:v>151315</c:v>
                </c:pt>
                <c:pt idx="3735">
                  <c:v>151315</c:v>
                </c:pt>
                <c:pt idx="3736">
                  <c:v>151315</c:v>
                </c:pt>
                <c:pt idx="3737">
                  <c:v>151315</c:v>
                </c:pt>
                <c:pt idx="3738">
                  <c:v>151315</c:v>
                </c:pt>
                <c:pt idx="3739">
                  <c:v>151315</c:v>
                </c:pt>
                <c:pt idx="3740">
                  <c:v>151315</c:v>
                </c:pt>
                <c:pt idx="3741">
                  <c:v>151315</c:v>
                </c:pt>
                <c:pt idx="3742">
                  <c:v>151315</c:v>
                </c:pt>
                <c:pt idx="3743">
                  <c:v>151315</c:v>
                </c:pt>
                <c:pt idx="3744">
                  <c:v>151315</c:v>
                </c:pt>
                <c:pt idx="3745">
                  <c:v>151315</c:v>
                </c:pt>
                <c:pt idx="3746">
                  <c:v>151315</c:v>
                </c:pt>
                <c:pt idx="3747">
                  <c:v>151315</c:v>
                </c:pt>
                <c:pt idx="3748">
                  <c:v>151315</c:v>
                </c:pt>
                <c:pt idx="3749">
                  <c:v>151315</c:v>
                </c:pt>
                <c:pt idx="3750">
                  <c:v>151315</c:v>
                </c:pt>
                <c:pt idx="3751">
                  <c:v>151315</c:v>
                </c:pt>
                <c:pt idx="3752">
                  <c:v>151315</c:v>
                </c:pt>
                <c:pt idx="3753">
                  <c:v>151315</c:v>
                </c:pt>
                <c:pt idx="3754">
                  <c:v>151315</c:v>
                </c:pt>
                <c:pt idx="3755">
                  <c:v>151315</c:v>
                </c:pt>
                <c:pt idx="3756">
                  <c:v>151315</c:v>
                </c:pt>
                <c:pt idx="3757">
                  <c:v>151315</c:v>
                </c:pt>
                <c:pt idx="3758">
                  <c:v>151315</c:v>
                </c:pt>
                <c:pt idx="3759">
                  <c:v>151315</c:v>
                </c:pt>
                <c:pt idx="3760">
                  <c:v>151315</c:v>
                </c:pt>
                <c:pt idx="3761">
                  <c:v>151315</c:v>
                </c:pt>
                <c:pt idx="3762">
                  <c:v>151315</c:v>
                </c:pt>
                <c:pt idx="3763">
                  <c:v>151315</c:v>
                </c:pt>
                <c:pt idx="3764">
                  <c:v>151315</c:v>
                </c:pt>
                <c:pt idx="3765">
                  <c:v>151315</c:v>
                </c:pt>
                <c:pt idx="3766">
                  <c:v>151315</c:v>
                </c:pt>
                <c:pt idx="3767">
                  <c:v>151315</c:v>
                </c:pt>
                <c:pt idx="3768">
                  <c:v>151315</c:v>
                </c:pt>
                <c:pt idx="3769">
                  <c:v>151315</c:v>
                </c:pt>
                <c:pt idx="3770">
                  <c:v>151315</c:v>
                </c:pt>
                <c:pt idx="3771">
                  <c:v>151315</c:v>
                </c:pt>
                <c:pt idx="3772">
                  <c:v>151315</c:v>
                </c:pt>
                <c:pt idx="3773">
                  <c:v>151315</c:v>
                </c:pt>
                <c:pt idx="3774">
                  <c:v>151315</c:v>
                </c:pt>
                <c:pt idx="3775">
                  <c:v>151315</c:v>
                </c:pt>
                <c:pt idx="3776">
                  <c:v>151315</c:v>
                </c:pt>
                <c:pt idx="3777">
                  <c:v>151315</c:v>
                </c:pt>
                <c:pt idx="3778">
                  <c:v>151315</c:v>
                </c:pt>
                <c:pt idx="3779">
                  <c:v>151315</c:v>
                </c:pt>
                <c:pt idx="3780">
                  <c:v>151315</c:v>
                </c:pt>
                <c:pt idx="3781">
                  <c:v>151315</c:v>
                </c:pt>
                <c:pt idx="3782">
                  <c:v>151315</c:v>
                </c:pt>
                <c:pt idx="3783">
                  <c:v>151315</c:v>
                </c:pt>
                <c:pt idx="3784">
                  <c:v>151315</c:v>
                </c:pt>
                <c:pt idx="3785">
                  <c:v>151315</c:v>
                </c:pt>
                <c:pt idx="3786">
                  <c:v>151315</c:v>
                </c:pt>
                <c:pt idx="3787">
                  <c:v>151315</c:v>
                </c:pt>
                <c:pt idx="3788">
                  <c:v>151315</c:v>
                </c:pt>
                <c:pt idx="3789">
                  <c:v>151315</c:v>
                </c:pt>
                <c:pt idx="3790">
                  <c:v>151315</c:v>
                </c:pt>
                <c:pt idx="3791">
                  <c:v>151315</c:v>
                </c:pt>
                <c:pt idx="3792">
                  <c:v>151315</c:v>
                </c:pt>
                <c:pt idx="3793">
                  <c:v>151315</c:v>
                </c:pt>
                <c:pt idx="3794">
                  <c:v>151315</c:v>
                </c:pt>
                <c:pt idx="3795">
                  <c:v>151315</c:v>
                </c:pt>
                <c:pt idx="3796">
                  <c:v>151315</c:v>
                </c:pt>
                <c:pt idx="3797">
                  <c:v>151315</c:v>
                </c:pt>
                <c:pt idx="3798">
                  <c:v>151315</c:v>
                </c:pt>
                <c:pt idx="3799">
                  <c:v>151315</c:v>
                </c:pt>
                <c:pt idx="3800">
                  <c:v>151315</c:v>
                </c:pt>
                <c:pt idx="3801">
                  <c:v>151315</c:v>
                </c:pt>
                <c:pt idx="3802">
                  <c:v>151315</c:v>
                </c:pt>
                <c:pt idx="3803">
                  <c:v>151315</c:v>
                </c:pt>
                <c:pt idx="3804">
                  <c:v>151315</c:v>
                </c:pt>
                <c:pt idx="3805">
                  <c:v>151315</c:v>
                </c:pt>
                <c:pt idx="3806">
                  <c:v>151315</c:v>
                </c:pt>
                <c:pt idx="3807">
                  <c:v>151315</c:v>
                </c:pt>
                <c:pt idx="3808">
                  <c:v>151315</c:v>
                </c:pt>
                <c:pt idx="3809">
                  <c:v>151315</c:v>
                </c:pt>
                <c:pt idx="3810">
                  <c:v>151315</c:v>
                </c:pt>
                <c:pt idx="3811">
                  <c:v>151315</c:v>
                </c:pt>
                <c:pt idx="3812">
                  <c:v>151315</c:v>
                </c:pt>
                <c:pt idx="3813">
                  <c:v>151315</c:v>
                </c:pt>
                <c:pt idx="3814">
                  <c:v>151315</c:v>
                </c:pt>
                <c:pt idx="3815">
                  <c:v>151315</c:v>
                </c:pt>
                <c:pt idx="3816">
                  <c:v>151315</c:v>
                </c:pt>
                <c:pt idx="3817">
                  <c:v>151315</c:v>
                </c:pt>
                <c:pt idx="3818">
                  <c:v>151315</c:v>
                </c:pt>
                <c:pt idx="3819">
                  <c:v>151315</c:v>
                </c:pt>
                <c:pt idx="3820">
                  <c:v>151315</c:v>
                </c:pt>
                <c:pt idx="3821">
                  <c:v>151315</c:v>
                </c:pt>
                <c:pt idx="3822">
                  <c:v>151315</c:v>
                </c:pt>
                <c:pt idx="3823">
                  <c:v>151315</c:v>
                </c:pt>
                <c:pt idx="3824">
                  <c:v>151315</c:v>
                </c:pt>
                <c:pt idx="3825">
                  <c:v>151315</c:v>
                </c:pt>
                <c:pt idx="3826">
                  <c:v>151315</c:v>
                </c:pt>
                <c:pt idx="3827">
                  <c:v>151315</c:v>
                </c:pt>
                <c:pt idx="3828">
                  <c:v>151315</c:v>
                </c:pt>
                <c:pt idx="3829">
                  <c:v>151315</c:v>
                </c:pt>
                <c:pt idx="3830">
                  <c:v>151315</c:v>
                </c:pt>
                <c:pt idx="3831">
                  <c:v>151315</c:v>
                </c:pt>
                <c:pt idx="3832">
                  <c:v>151315</c:v>
                </c:pt>
                <c:pt idx="3833">
                  <c:v>151315</c:v>
                </c:pt>
                <c:pt idx="3834">
                  <c:v>151315</c:v>
                </c:pt>
                <c:pt idx="3835">
                  <c:v>151315</c:v>
                </c:pt>
                <c:pt idx="3836">
                  <c:v>151315</c:v>
                </c:pt>
                <c:pt idx="3837">
                  <c:v>151315</c:v>
                </c:pt>
                <c:pt idx="3838">
                  <c:v>151315</c:v>
                </c:pt>
                <c:pt idx="3839">
                  <c:v>151315</c:v>
                </c:pt>
                <c:pt idx="3840">
                  <c:v>151315</c:v>
                </c:pt>
                <c:pt idx="3841">
                  <c:v>151315</c:v>
                </c:pt>
                <c:pt idx="3842">
                  <c:v>151315</c:v>
                </c:pt>
                <c:pt idx="3843">
                  <c:v>151315</c:v>
                </c:pt>
                <c:pt idx="3844">
                  <c:v>151315</c:v>
                </c:pt>
                <c:pt idx="3845">
                  <c:v>151315</c:v>
                </c:pt>
                <c:pt idx="3846">
                  <c:v>151315</c:v>
                </c:pt>
                <c:pt idx="3847">
                  <c:v>151315</c:v>
                </c:pt>
                <c:pt idx="3848">
                  <c:v>151315</c:v>
                </c:pt>
                <c:pt idx="3849">
                  <c:v>151315</c:v>
                </c:pt>
                <c:pt idx="3850">
                  <c:v>151315</c:v>
                </c:pt>
                <c:pt idx="3851">
                  <c:v>151315</c:v>
                </c:pt>
                <c:pt idx="3852">
                  <c:v>151315</c:v>
                </c:pt>
                <c:pt idx="3853">
                  <c:v>151315</c:v>
                </c:pt>
                <c:pt idx="3854">
                  <c:v>151315</c:v>
                </c:pt>
                <c:pt idx="3855">
                  <c:v>151315</c:v>
                </c:pt>
                <c:pt idx="3856">
                  <c:v>151315</c:v>
                </c:pt>
                <c:pt idx="3857">
                  <c:v>151315</c:v>
                </c:pt>
                <c:pt idx="3858">
                  <c:v>151315</c:v>
                </c:pt>
                <c:pt idx="3859">
                  <c:v>151315</c:v>
                </c:pt>
                <c:pt idx="3860">
                  <c:v>151315</c:v>
                </c:pt>
                <c:pt idx="3861">
                  <c:v>151315</c:v>
                </c:pt>
                <c:pt idx="3862">
                  <c:v>151315</c:v>
                </c:pt>
                <c:pt idx="3863">
                  <c:v>151315</c:v>
                </c:pt>
                <c:pt idx="3864">
                  <c:v>151315</c:v>
                </c:pt>
                <c:pt idx="3865">
                  <c:v>151315</c:v>
                </c:pt>
                <c:pt idx="3866">
                  <c:v>151315</c:v>
                </c:pt>
                <c:pt idx="3867">
                  <c:v>151315</c:v>
                </c:pt>
                <c:pt idx="3868">
                  <c:v>151315</c:v>
                </c:pt>
                <c:pt idx="3869">
                  <c:v>151315</c:v>
                </c:pt>
                <c:pt idx="3870">
                  <c:v>151315</c:v>
                </c:pt>
                <c:pt idx="3871">
                  <c:v>151315</c:v>
                </c:pt>
                <c:pt idx="3872">
                  <c:v>151315</c:v>
                </c:pt>
                <c:pt idx="3873">
                  <c:v>151315</c:v>
                </c:pt>
                <c:pt idx="3874">
                  <c:v>151315</c:v>
                </c:pt>
                <c:pt idx="3875">
                  <c:v>151315</c:v>
                </c:pt>
                <c:pt idx="3876">
                  <c:v>151315</c:v>
                </c:pt>
                <c:pt idx="3877">
                  <c:v>151315</c:v>
                </c:pt>
                <c:pt idx="3878">
                  <c:v>151315</c:v>
                </c:pt>
                <c:pt idx="3879">
                  <c:v>151315</c:v>
                </c:pt>
                <c:pt idx="3880">
                  <c:v>151315</c:v>
                </c:pt>
                <c:pt idx="3881">
                  <c:v>151315</c:v>
                </c:pt>
                <c:pt idx="3882">
                  <c:v>151315</c:v>
                </c:pt>
                <c:pt idx="3883">
                  <c:v>151315</c:v>
                </c:pt>
                <c:pt idx="3884">
                  <c:v>151315</c:v>
                </c:pt>
                <c:pt idx="3885">
                  <c:v>151315</c:v>
                </c:pt>
                <c:pt idx="3886">
                  <c:v>151315</c:v>
                </c:pt>
                <c:pt idx="3887">
                  <c:v>151315</c:v>
                </c:pt>
                <c:pt idx="3888">
                  <c:v>151315</c:v>
                </c:pt>
                <c:pt idx="3889">
                  <c:v>151315</c:v>
                </c:pt>
                <c:pt idx="3890">
                  <c:v>151315</c:v>
                </c:pt>
                <c:pt idx="3891">
                  <c:v>151315</c:v>
                </c:pt>
                <c:pt idx="3892">
                  <c:v>151315</c:v>
                </c:pt>
                <c:pt idx="3893">
                  <c:v>151315</c:v>
                </c:pt>
                <c:pt idx="3894">
                  <c:v>151315</c:v>
                </c:pt>
                <c:pt idx="3895">
                  <c:v>151315</c:v>
                </c:pt>
                <c:pt idx="3896">
                  <c:v>151315</c:v>
                </c:pt>
                <c:pt idx="3897">
                  <c:v>151315</c:v>
                </c:pt>
                <c:pt idx="3898">
                  <c:v>151315</c:v>
                </c:pt>
                <c:pt idx="3899">
                  <c:v>151315</c:v>
                </c:pt>
                <c:pt idx="3900">
                  <c:v>151315</c:v>
                </c:pt>
                <c:pt idx="3901">
                  <c:v>151315</c:v>
                </c:pt>
                <c:pt idx="3902">
                  <c:v>151315</c:v>
                </c:pt>
                <c:pt idx="3903">
                  <c:v>151315</c:v>
                </c:pt>
                <c:pt idx="3904">
                  <c:v>151315</c:v>
                </c:pt>
                <c:pt idx="3905">
                  <c:v>151315</c:v>
                </c:pt>
                <c:pt idx="3906">
                  <c:v>151315</c:v>
                </c:pt>
                <c:pt idx="3907">
                  <c:v>151315</c:v>
                </c:pt>
                <c:pt idx="3908">
                  <c:v>151315</c:v>
                </c:pt>
                <c:pt idx="3909">
                  <c:v>151315</c:v>
                </c:pt>
                <c:pt idx="3910">
                  <c:v>151315</c:v>
                </c:pt>
                <c:pt idx="3911">
                  <c:v>151315</c:v>
                </c:pt>
                <c:pt idx="3912">
                  <c:v>151315</c:v>
                </c:pt>
                <c:pt idx="3913">
                  <c:v>151315</c:v>
                </c:pt>
                <c:pt idx="3914">
                  <c:v>151315</c:v>
                </c:pt>
                <c:pt idx="3915">
                  <c:v>151315</c:v>
                </c:pt>
                <c:pt idx="3916">
                  <c:v>151315</c:v>
                </c:pt>
                <c:pt idx="3917">
                  <c:v>151315</c:v>
                </c:pt>
                <c:pt idx="3918">
                  <c:v>151315</c:v>
                </c:pt>
                <c:pt idx="3919">
                  <c:v>151315</c:v>
                </c:pt>
                <c:pt idx="3920">
                  <c:v>151315</c:v>
                </c:pt>
                <c:pt idx="3921">
                  <c:v>151315</c:v>
                </c:pt>
                <c:pt idx="3922">
                  <c:v>151315</c:v>
                </c:pt>
                <c:pt idx="3923">
                  <c:v>151315</c:v>
                </c:pt>
                <c:pt idx="3924">
                  <c:v>151315</c:v>
                </c:pt>
                <c:pt idx="3925">
                  <c:v>151315</c:v>
                </c:pt>
                <c:pt idx="3926">
                  <c:v>151315</c:v>
                </c:pt>
                <c:pt idx="3927">
                  <c:v>151315</c:v>
                </c:pt>
                <c:pt idx="3928">
                  <c:v>151315</c:v>
                </c:pt>
                <c:pt idx="3929">
                  <c:v>151315</c:v>
                </c:pt>
                <c:pt idx="3930">
                  <c:v>151315</c:v>
                </c:pt>
                <c:pt idx="3931">
                  <c:v>151315</c:v>
                </c:pt>
                <c:pt idx="3932">
                  <c:v>151315</c:v>
                </c:pt>
                <c:pt idx="3933">
                  <c:v>151315</c:v>
                </c:pt>
                <c:pt idx="3934">
                  <c:v>151315</c:v>
                </c:pt>
                <c:pt idx="3935">
                  <c:v>151315</c:v>
                </c:pt>
                <c:pt idx="3936">
                  <c:v>151315</c:v>
                </c:pt>
                <c:pt idx="3937">
                  <c:v>151315</c:v>
                </c:pt>
                <c:pt idx="3938">
                  <c:v>151315</c:v>
                </c:pt>
                <c:pt idx="3939">
                  <c:v>151315</c:v>
                </c:pt>
                <c:pt idx="3940">
                  <c:v>151315</c:v>
                </c:pt>
                <c:pt idx="3941">
                  <c:v>151315</c:v>
                </c:pt>
                <c:pt idx="3942">
                  <c:v>151315</c:v>
                </c:pt>
                <c:pt idx="3943">
                  <c:v>151315</c:v>
                </c:pt>
                <c:pt idx="3944">
                  <c:v>151315</c:v>
                </c:pt>
                <c:pt idx="3945">
                  <c:v>151315</c:v>
                </c:pt>
                <c:pt idx="3946">
                  <c:v>151315</c:v>
                </c:pt>
                <c:pt idx="3947">
                  <c:v>151315</c:v>
                </c:pt>
                <c:pt idx="3948">
                  <c:v>151315</c:v>
                </c:pt>
                <c:pt idx="3949">
                  <c:v>151315</c:v>
                </c:pt>
                <c:pt idx="3950">
                  <c:v>151315</c:v>
                </c:pt>
                <c:pt idx="3951">
                  <c:v>151315</c:v>
                </c:pt>
                <c:pt idx="3952">
                  <c:v>151315</c:v>
                </c:pt>
                <c:pt idx="3953">
                  <c:v>151315</c:v>
                </c:pt>
                <c:pt idx="3954">
                  <c:v>151315</c:v>
                </c:pt>
                <c:pt idx="3955">
                  <c:v>151315</c:v>
                </c:pt>
                <c:pt idx="3956">
                  <c:v>151315</c:v>
                </c:pt>
                <c:pt idx="3957">
                  <c:v>151315</c:v>
                </c:pt>
                <c:pt idx="3958">
                  <c:v>151315</c:v>
                </c:pt>
                <c:pt idx="3959">
                  <c:v>151315</c:v>
                </c:pt>
                <c:pt idx="3960">
                  <c:v>151315</c:v>
                </c:pt>
                <c:pt idx="3961">
                  <c:v>151315</c:v>
                </c:pt>
                <c:pt idx="3962">
                  <c:v>151315</c:v>
                </c:pt>
                <c:pt idx="3963">
                  <c:v>151315</c:v>
                </c:pt>
                <c:pt idx="3964">
                  <c:v>151315</c:v>
                </c:pt>
                <c:pt idx="3965">
                  <c:v>151315</c:v>
                </c:pt>
                <c:pt idx="3966">
                  <c:v>151315</c:v>
                </c:pt>
                <c:pt idx="3967">
                  <c:v>151315</c:v>
                </c:pt>
                <c:pt idx="3968">
                  <c:v>151315</c:v>
                </c:pt>
                <c:pt idx="3969">
                  <c:v>151315</c:v>
                </c:pt>
                <c:pt idx="3970">
                  <c:v>151315</c:v>
                </c:pt>
                <c:pt idx="3971">
                  <c:v>151315</c:v>
                </c:pt>
                <c:pt idx="3972">
                  <c:v>151315</c:v>
                </c:pt>
                <c:pt idx="3973">
                  <c:v>151315</c:v>
                </c:pt>
                <c:pt idx="3974">
                  <c:v>151315</c:v>
                </c:pt>
                <c:pt idx="3975">
                  <c:v>151315</c:v>
                </c:pt>
                <c:pt idx="3976">
                  <c:v>151315</c:v>
                </c:pt>
                <c:pt idx="3977">
                  <c:v>151315</c:v>
                </c:pt>
                <c:pt idx="3978">
                  <c:v>151315</c:v>
                </c:pt>
                <c:pt idx="3979">
                  <c:v>151315</c:v>
                </c:pt>
                <c:pt idx="3980">
                  <c:v>151315</c:v>
                </c:pt>
                <c:pt idx="3981">
                  <c:v>151315</c:v>
                </c:pt>
                <c:pt idx="3982">
                  <c:v>151315</c:v>
                </c:pt>
                <c:pt idx="3983">
                  <c:v>151315</c:v>
                </c:pt>
                <c:pt idx="3984">
                  <c:v>151315</c:v>
                </c:pt>
                <c:pt idx="3985">
                  <c:v>151315</c:v>
                </c:pt>
                <c:pt idx="3986">
                  <c:v>151315</c:v>
                </c:pt>
                <c:pt idx="3987">
                  <c:v>151315</c:v>
                </c:pt>
                <c:pt idx="3988">
                  <c:v>151315</c:v>
                </c:pt>
                <c:pt idx="3989">
                  <c:v>151315</c:v>
                </c:pt>
                <c:pt idx="3990">
                  <c:v>151315</c:v>
                </c:pt>
                <c:pt idx="3991">
                  <c:v>151315</c:v>
                </c:pt>
                <c:pt idx="3992">
                  <c:v>151315</c:v>
                </c:pt>
                <c:pt idx="3993">
                  <c:v>151315</c:v>
                </c:pt>
                <c:pt idx="3994">
                  <c:v>151315</c:v>
                </c:pt>
                <c:pt idx="3995">
                  <c:v>151315</c:v>
                </c:pt>
                <c:pt idx="3996">
                  <c:v>151315</c:v>
                </c:pt>
                <c:pt idx="3997">
                  <c:v>151315</c:v>
                </c:pt>
                <c:pt idx="3998">
                  <c:v>151315</c:v>
                </c:pt>
                <c:pt idx="3999">
                  <c:v>151315</c:v>
                </c:pt>
                <c:pt idx="4000">
                  <c:v>151315</c:v>
                </c:pt>
                <c:pt idx="4001">
                  <c:v>151315</c:v>
                </c:pt>
                <c:pt idx="4002">
                  <c:v>151315</c:v>
                </c:pt>
                <c:pt idx="4003">
                  <c:v>151315</c:v>
                </c:pt>
                <c:pt idx="4004">
                  <c:v>151315</c:v>
                </c:pt>
                <c:pt idx="4005">
                  <c:v>151315</c:v>
                </c:pt>
                <c:pt idx="4006">
                  <c:v>151315</c:v>
                </c:pt>
                <c:pt idx="4007">
                  <c:v>151315</c:v>
                </c:pt>
                <c:pt idx="4008">
                  <c:v>151315</c:v>
                </c:pt>
                <c:pt idx="4009">
                  <c:v>151315</c:v>
                </c:pt>
                <c:pt idx="4010">
                  <c:v>151315</c:v>
                </c:pt>
                <c:pt idx="4011">
                  <c:v>151315</c:v>
                </c:pt>
                <c:pt idx="4012">
                  <c:v>151315</c:v>
                </c:pt>
                <c:pt idx="4013">
                  <c:v>151315</c:v>
                </c:pt>
                <c:pt idx="4014">
                  <c:v>151315</c:v>
                </c:pt>
                <c:pt idx="4015">
                  <c:v>151315</c:v>
                </c:pt>
                <c:pt idx="4016">
                  <c:v>151315</c:v>
                </c:pt>
                <c:pt idx="4017">
                  <c:v>151315</c:v>
                </c:pt>
                <c:pt idx="4018">
                  <c:v>151315</c:v>
                </c:pt>
                <c:pt idx="4019">
                  <c:v>151315</c:v>
                </c:pt>
                <c:pt idx="4020">
                  <c:v>151315</c:v>
                </c:pt>
                <c:pt idx="4021">
                  <c:v>151315</c:v>
                </c:pt>
                <c:pt idx="4022">
                  <c:v>151315</c:v>
                </c:pt>
                <c:pt idx="4023">
                  <c:v>151315</c:v>
                </c:pt>
                <c:pt idx="4024">
                  <c:v>151315</c:v>
                </c:pt>
                <c:pt idx="4025">
                  <c:v>151315</c:v>
                </c:pt>
                <c:pt idx="4026">
                  <c:v>151315</c:v>
                </c:pt>
                <c:pt idx="4027">
                  <c:v>151315</c:v>
                </c:pt>
                <c:pt idx="4028">
                  <c:v>151315</c:v>
                </c:pt>
                <c:pt idx="4029">
                  <c:v>151315</c:v>
                </c:pt>
                <c:pt idx="4030">
                  <c:v>151315</c:v>
                </c:pt>
                <c:pt idx="4031">
                  <c:v>151315</c:v>
                </c:pt>
                <c:pt idx="4032">
                  <c:v>151315</c:v>
                </c:pt>
                <c:pt idx="4033">
                  <c:v>151315</c:v>
                </c:pt>
                <c:pt idx="4034">
                  <c:v>151315</c:v>
                </c:pt>
                <c:pt idx="4035">
                  <c:v>151315</c:v>
                </c:pt>
                <c:pt idx="4036">
                  <c:v>151315</c:v>
                </c:pt>
                <c:pt idx="4037">
                  <c:v>151315</c:v>
                </c:pt>
                <c:pt idx="4038">
                  <c:v>151315</c:v>
                </c:pt>
                <c:pt idx="4039">
                  <c:v>151315</c:v>
                </c:pt>
                <c:pt idx="4040">
                  <c:v>151315</c:v>
                </c:pt>
                <c:pt idx="4041">
                  <c:v>151315</c:v>
                </c:pt>
                <c:pt idx="4042">
                  <c:v>151315</c:v>
                </c:pt>
                <c:pt idx="4043">
                  <c:v>151315</c:v>
                </c:pt>
                <c:pt idx="4044">
                  <c:v>151315</c:v>
                </c:pt>
                <c:pt idx="4045">
                  <c:v>151315</c:v>
                </c:pt>
                <c:pt idx="4046">
                  <c:v>151315</c:v>
                </c:pt>
                <c:pt idx="4047">
                  <c:v>151315</c:v>
                </c:pt>
                <c:pt idx="4048">
                  <c:v>151315</c:v>
                </c:pt>
                <c:pt idx="4049">
                  <c:v>151315</c:v>
                </c:pt>
                <c:pt idx="4050">
                  <c:v>151315</c:v>
                </c:pt>
                <c:pt idx="4051">
                  <c:v>151315</c:v>
                </c:pt>
                <c:pt idx="4052">
                  <c:v>151315</c:v>
                </c:pt>
                <c:pt idx="4053">
                  <c:v>151315</c:v>
                </c:pt>
                <c:pt idx="4054">
                  <c:v>151315</c:v>
                </c:pt>
                <c:pt idx="4055">
                  <c:v>151315</c:v>
                </c:pt>
                <c:pt idx="4056">
                  <c:v>151315</c:v>
                </c:pt>
                <c:pt idx="4057">
                  <c:v>151315</c:v>
                </c:pt>
                <c:pt idx="4058">
                  <c:v>151315</c:v>
                </c:pt>
                <c:pt idx="4059">
                  <c:v>151315</c:v>
                </c:pt>
                <c:pt idx="4060">
                  <c:v>151315</c:v>
                </c:pt>
                <c:pt idx="4061">
                  <c:v>151315</c:v>
                </c:pt>
                <c:pt idx="4062">
                  <c:v>151315</c:v>
                </c:pt>
                <c:pt idx="4063">
                  <c:v>151315</c:v>
                </c:pt>
                <c:pt idx="4064">
                  <c:v>151315</c:v>
                </c:pt>
                <c:pt idx="4065">
                  <c:v>151315</c:v>
                </c:pt>
                <c:pt idx="4066">
                  <c:v>151315</c:v>
                </c:pt>
                <c:pt idx="4067">
                  <c:v>151315</c:v>
                </c:pt>
                <c:pt idx="4068">
                  <c:v>151315</c:v>
                </c:pt>
                <c:pt idx="4069">
                  <c:v>151315</c:v>
                </c:pt>
                <c:pt idx="4070">
                  <c:v>151315</c:v>
                </c:pt>
                <c:pt idx="4071">
                  <c:v>151315</c:v>
                </c:pt>
                <c:pt idx="4072">
                  <c:v>151315</c:v>
                </c:pt>
                <c:pt idx="4073">
                  <c:v>151315</c:v>
                </c:pt>
                <c:pt idx="4074">
                  <c:v>151315</c:v>
                </c:pt>
                <c:pt idx="4075">
                  <c:v>151315</c:v>
                </c:pt>
                <c:pt idx="4076">
                  <c:v>151315</c:v>
                </c:pt>
                <c:pt idx="4077">
                  <c:v>151315</c:v>
                </c:pt>
                <c:pt idx="4078">
                  <c:v>151315</c:v>
                </c:pt>
                <c:pt idx="4079">
                  <c:v>151315</c:v>
                </c:pt>
                <c:pt idx="4080">
                  <c:v>151315</c:v>
                </c:pt>
                <c:pt idx="4081">
                  <c:v>151315</c:v>
                </c:pt>
                <c:pt idx="4082">
                  <c:v>151315</c:v>
                </c:pt>
                <c:pt idx="4083">
                  <c:v>151315</c:v>
                </c:pt>
                <c:pt idx="4084">
                  <c:v>151315</c:v>
                </c:pt>
                <c:pt idx="4085">
                  <c:v>151315</c:v>
                </c:pt>
                <c:pt idx="4086">
                  <c:v>151315</c:v>
                </c:pt>
                <c:pt idx="4087">
                  <c:v>151315</c:v>
                </c:pt>
                <c:pt idx="4088">
                  <c:v>151315</c:v>
                </c:pt>
                <c:pt idx="4089">
                  <c:v>151315</c:v>
                </c:pt>
                <c:pt idx="4090">
                  <c:v>151315</c:v>
                </c:pt>
                <c:pt idx="4091">
                  <c:v>151315</c:v>
                </c:pt>
                <c:pt idx="4092">
                  <c:v>151315</c:v>
                </c:pt>
                <c:pt idx="4093">
                  <c:v>151315</c:v>
                </c:pt>
                <c:pt idx="4094">
                  <c:v>151315</c:v>
                </c:pt>
                <c:pt idx="4095">
                  <c:v>151315</c:v>
                </c:pt>
                <c:pt idx="4096">
                  <c:v>151315</c:v>
                </c:pt>
                <c:pt idx="4097">
                  <c:v>151315</c:v>
                </c:pt>
                <c:pt idx="4098">
                  <c:v>151315</c:v>
                </c:pt>
                <c:pt idx="4099">
                  <c:v>151315</c:v>
                </c:pt>
                <c:pt idx="4100">
                  <c:v>151315</c:v>
                </c:pt>
                <c:pt idx="4101">
                  <c:v>151315</c:v>
                </c:pt>
                <c:pt idx="4102">
                  <c:v>151315</c:v>
                </c:pt>
                <c:pt idx="4103">
                  <c:v>151315</c:v>
                </c:pt>
                <c:pt idx="4104">
                  <c:v>151315</c:v>
                </c:pt>
                <c:pt idx="4105">
                  <c:v>151315</c:v>
                </c:pt>
                <c:pt idx="4106">
                  <c:v>151315</c:v>
                </c:pt>
                <c:pt idx="4107">
                  <c:v>151315</c:v>
                </c:pt>
                <c:pt idx="4108">
                  <c:v>151315</c:v>
                </c:pt>
                <c:pt idx="4109">
                  <c:v>151315</c:v>
                </c:pt>
                <c:pt idx="4110">
                  <c:v>151315</c:v>
                </c:pt>
                <c:pt idx="4111">
                  <c:v>151315</c:v>
                </c:pt>
                <c:pt idx="4112">
                  <c:v>151315</c:v>
                </c:pt>
                <c:pt idx="4113">
                  <c:v>151315</c:v>
                </c:pt>
                <c:pt idx="4114">
                  <c:v>151315</c:v>
                </c:pt>
                <c:pt idx="4115">
                  <c:v>151315</c:v>
                </c:pt>
                <c:pt idx="4116">
                  <c:v>151315</c:v>
                </c:pt>
                <c:pt idx="4117">
                  <c:v>151315</c:v>
                </c:pt>
                <c:pt idx="4118">
                  <c:v>151315</c:v>
                </c:pt>
                <c:pt idx="4119">
                  <c:v>151315</c:v>
                </c:pt>
                <c:pt idx="4120">
                  <c:v>151315</c:v>
                </c:pt>
                <c:pt idx="4121">
                  <c:v>151315</c:v>
                </c:pt>
                <c:pt idx="4122">
                  <c:v>151315</c:v>
                </c:pt>
                <c:pt idx="4123">
                  <c:v>151315</c:v>
                </c:pt>
                <c:pt idx="4124">
                  <c:v>151315</c:v>
                </c:pt>
                <c:pt idx="4125">
                  <c:v>151315</c:v>
                </c:pt>
                <c:pt idx="4126">
                  <c:v>151315</c:v>
                </c:pt>
                <c:pt idx="4127">
                  <c:v>151315</c:v>
                </c:pt>
                <c:pt idx="4128">
                  <c:v>151315</c:v>
                </c:pt>
                <c:pt idx="4129">
                  <c:v>151315</c:v>
                </c:pt>
                <c:pt idx="4130">
                  <c:v>151315</c:v>
                </c:pt>
                <c:pt idx="4131">
                  <c:v>151315</c:v>
                </c:pt>
                <c:pt idx="4132">
                  <c:v>151315</c:v>
                </c:pt>
                <c:pt idx="4133">
                  <c:v>151315</c:v>
                </c:pt>
                <c:pt idx="4134">
                  <c:v>151315</c:v>
                </c:pt>
                <c:pt idx="4135">
                  <c:v>151315</c:v>
                </c:pt>
                <c:pt idx="4136">
                  <c:v>151315</c:v>
                </c:pt>
                <c:pt idx="4137">
                  <c:v>151315</c:v>
                </c:pt>
                <c:pt idx="4138">
                  <c:v>151315</c:v>
                </c:pt>
                <c:pt idx="4139">
                  <c:v>151315</c:v>
                </c:pt>
                <c:pt idx="4140">
                  <c:v>151315</c:v>
                </c:pt>
                <c:pt idx="4141">
                  <c:v>151315</c:v>
                </c:pt>
                <c:pt idx="4142">
                  <c:v>151315</c:v>
                </c:pt>
                <c:pt idx="4143">
                  <c:v>151315</c:v>
                </c:pt>
                <c:pt idx="4144">
                  <c:v>151315</c:v>
                </c:pt>
                <c:pt idx="4145">
                  <c:v>151315</c:v>
                </c:pt>
                <c:pt idx="4146">
                  <c:v>151315</c:v>
                </c:pt>
                <c:pt idx="4147">
                  <c:v>151315</c:v>
                </c:pt>
                <c:pt idx="4148">
                  <c:v>151315</c:v>
                </c:pt>
                <c:pt idx="4149">
                  <c:v>151315</c:v>
                </c:pt>
                <c:pt idx="4150">
                  <c:v>151315</c:v>
                </c:pt>
                <c:pt idx="4151">
                  <c:v>151315</c:v>
                </c:pt>
                <c:pt idx="4152">
                  <c:v>151315</c:v>
                </c:pt>
                <c:pt idx="4153">
                  <c:v>151315</c:v>
                </c:pt>
                <c:pt idx="4154">
                  <c:v>151315</c:v>
                </c:pt>
                <c:pt idx="4155">
                  <c:v>151315</c:v>
                </c:pt>
                <c:pt idx="4156">
                  <c:v>151315</c:v>
                </c:pt>
                <c:pt idx="4157">
                  <c:v>151315</c:v>
                </c:pt>
                <c:pt idx="4158">
                  <c:v>151315</c:v>
                </c:pt>
                <c:pt idx="4159">
                  <c:v>151315</c:v>
                </c:pt>
                <c:pt idx="4160">
                  <c:v>151315</c:v>
                </c:pt>
                <c:pt idx="4161">
                  <c:v>151315</c:v>
                </c:pt>
                <c:pt idx="4162">
                  <c:v>151315</c:v>
                </c:pt>
                <c:pt idx="4163">
                  <c:v>151315</c:v>
                </c:pt>
                <c:pt idx="4164">
                  <c:v>151315</c:v>
                </c:pt>
                <c:pt idx="4165">
                  <c:v>151315</c:v>
                </c:pt>
                <c:pt idx="4166">
                  <c:v>151315</c:v>
                </c:pt>
                <c:pt idx="4167">
                  <c:v>151315</c:v>
                </c:pt>
                <c:pt idx="4168">
                  <c:v>151315</c:v>
                </c:pt>
                <c:pt idx="4169">
                  <c:v>151315</c:v>
                </c:pt>
                <c:pt idx="4170">
                  <c:v>151315</c:v>
                </c:pt>
                <c:pt idx="4171">
                  <c:v>151315</c:v>
                </c:pt>
                <c:pt idx="4172">
                  <c:v>151315</c:v>
                </c:pt>
                <c:pt idx="4173">
                  <c:v>151315</c:v>
                </c:pt>
                <c:pt idx="4174">
                  <c:v>151315</c:v>
                </c:pt>
                <c:pt idx="4175">
                  <c:v>151315</c:v>
                </c:pt>
                <c:pt idx="4176">
                  <c:v>151315</c:v>
                </c:pt>
                <c:pt idx="4177">
                  <c:v>151315</c:v>
                </c:pt>
                <c:pt idx="4178">
                  <c:v>151315</c:v>
                </c:pt>
                <c:pt idx="4179">
                  <c:v>151315</c:v>
                </c:pt>
                <c:pt idx="4180">
                  <c:v>151315</c:v>
                </c:pt>
                <c:pt idx="4181">
                  <c:v>151315</c:v>
                </c:pt>
                <c:pt idx="4182">
                  <c:v>151315</c:v>
                </c:pt>
                <c:pt idx="4183">
                  <c:v>151315</c:v>
                </c:pt>
                <c:pt idx="4184">
                  <c:v>151315</c:v>
                </c:pt>
                <c:pt idx="4185">
                  <c:v>151315</c:v>
                </c:pt>
                <c:pt idx="4186">
                  <c:v>151315</c:v>
                </c:pt>
                <c:pt idx="4187">
                  <c:v>151315</c:v>
                </c:pt>
                <c:pt idx="4188">
                  <c:v>151315</c:v>
                </c:pt>
                <c:pt idx="4189">
                  <c:v>151315</c:v>
                </c:pt>
                <c:pt idx="4190">
                  <c:v>151315</c:v>
                </c:pt>
                <c:pt idx="4191">
                  <c:v>151315</c:v>
                </c:pt>
                <c:pt idx="4192">
                  <c:v>151315</c:v>
                </c:pt>
                <c:pt idx="4193">
                  <c:v>151315</c:v>
                </c:pt>
                <c:pt idx="4194">
                  <c:v>151315</c:v>
                </c:pt>
                <c:pt idx="4195">
                  <c:v>151315</c:v>
                </c:pt>
                <c:pt idx="4196">
                  <c:v>151315</c:v>
                </c:pt>
                <c:pt idx="4197">
                  <c:v>151315</c:v>
                </c:pt>
                <c:pt idx="4198">
                  <c:v>151315</c:v>
                </c:pt>
                <c:pt idx="4199">
                  <c:v>151315</c:v>
                </c:pt>
                <c:pt idx="4200">
                  <c:v>151315</c:v>
                </c:pt>
                <c:pt idx="4201">
                  <c:v>151315</c:v>
                </c:pt>
                <c:pt idx="4202">
                  <c:v>151315</c:v>
                </c:pt>
                <c:pt idx="4203">
                  <c:v>151315</c:v>
                </c:pt>
                <c:pt idx="4204">
                  <c:v>151315</c:v>
                </c:pt>
                <c:pt idx="4205">
                  <c:v>151315</c:v>
                </c:pt>
                <c:pt idx="4206">
                  <c:v>151315</c:v>
                </c:pt>
                <c:pt idx="4207">
                  <c:v>151315</c:v>
                </c:pt>
                <c:pt idx="4208">
                  <c:v>151315</c:v>
                </c:pt>
                <c:pt idx="4209">
                  <c:v>151315</c:v>
                </c:pt>
                <c:pt idx="4210">
                  <c:v>151315</c:v>
                </c:pt>
                <c:pt idx="4211">
                  <c:v>151315</c:v>
                </c:pt>
                <c:pt idx="4212">
                  <c:v>151315</c:v>
                </c:pt>
                <c:pt idx="4213">
                  <c:v>151315</c:v>
                </c:pt>
                <c:pt idx="4214">
                  <c:v>151315</c:v>
                </c:pt>
                <c:pt idx="4215">
                  <c:v>151315</c:v>
                </c:pt>
                <c:pt idx="4216">
                  <c:v>151315</c:v>
                </c:pt>
                <c:pt idx="4217">
                  <c:v>151315</c:v>
                </c:pt>
                <c:pt idx="4218">
                  <c:v>151315</c:v>
                </c:pt>
                <c:pt idx="4219">
                  <c:v>151315</c:v>
                </c:pt>
                <c:pt idx="4220">
                  <c:v>151315</c:v>
                </c:pt>
                <c:pt idx="4221">
                  <c:v>151315</c:v>
                </c:pt>
                <c:pt idx="4222">
                  <c:v>151315</c:v>
                </c:pt>
                <c:pt idx="4223">
                  <c:v>151315</c:v>
                </c:pt>
                <c:pt idx="4224">
                  <c:v>151315</c:v>
                </c:pt>
                <c:pt idx="4225">
                  <c:v>151315</c:v>
                </c:pt>
                <c:pt idx="4226">
                  <c:v>151315</c:v>
                </c:pt>
                <c:pt idx="4227">
                  <c:v>151315</c:v>
                </c:pt>
                <c:pt idx="4228">
                  <c:v>151315</c:v>
                </c:pt>
                <c:pt idx="4229">
                  <c:v>151315</c:v>
                </c:pt>
                <c:pt idx="4230">
                  <c:v>151315</c:v>
                </c:pt>
                <c:pt idx="4231">
                  <c:v>151315</c:v>
                </c:pt>
                <c:pt idx="4232">
                  <c:v>151315</c:v>
                </c:pt>
                <c:pt idx="4233">
                  <c:v>151315</c:v>
                </c:pt>
                <c:pt idx="4234">
                  <c:v>151315</c:v>
                </c:pt>
                <c:pt idx="4235">
                  <c:v>151315</c:v>
                </c:pt>
                <c:pt idx="4236">
                  <c:v>151315</c:v>
                </c:pt>
                <c:pt idx="4237">
                  <c:v>151315</c:v>
                </c:pt>
                <c:pt idx="4238">
                  <c:v>151315</c:v>
                </c:pt>
                <c:pt idx="4239">
                  <c:v>151315</c:v>
                </c:pt>
                <c:pt idx="4240">
                  <c:v>151315</c:v>
                </c:pt>
                <c:pt idx="4241">
                  <c:v>151315</c:v>
                </c:pt>
                <c:pt idx="4242">
                  <c:v>151315</c:v>
                </c:pt>
                <c:pt idx="4243">
                  <c:v>151315</c:v>
                </c:pt>
                <c:pt idx="4244">
                  <c:v>151315</c:v>
                </c:pt>
                <c:pt idx="4245">
                  <c:v>151315</c:v>
                </c:pt>
                <c:pt idx="4246">
                  <c:v>151315</c:v>
                </c:pt>
                <c:pt idx="4247">
                  <c:v>151315</c:v>
                </c:pt>
                <c:pt idx="4248">
                  <c:v>151315</c:v>
                </c:pt>
                <c:pt idx="4249">
                  <c:v>151315</c:v>
                </c:pt>
                <c:pt idx="4250">
                  <c:v>151315</c:v>
                </c:pt>
                <c:pt idx="4251">
                  <c:v>151315</c:v>
                </c:pt>
                <c:pt idx="4252">
                  <c:v>151315</c:v>
                </c:pt>
                <c:pt idx="4253">
                  <c:v>151315</c:v>
                </c:pt>
                <c:pt idx="4254">
                  <c:v>151315</c:v>
                </c:pt>
                <c:pt idx="4255">
                  <c:v>151315</c:v>
                </c:pt>
                <c:pt idx="4256">
                  <c:v>151315</c:v>
                </c:pt>
                <c:pt idx="4257">
                  <c:v>151315</c:v>
                </c:pt>
                <c:pt idx="4258">
                  <c:v>151315</c:v>
                </c:pt>
                <c:pt idx="4259">
                  <c:v>151315</c:v>
                </c:pt>
                <c:pt idx="4260">
                  <c:v>151315</c:v>
                </c:pt>
                <c:pt idx="4261">
                  <c:v>151315</c:v>
                </c:pt>
                <c:pt idx="4262">
                  <c:v>151315</c:v>
                </c:pt>
                <c:pt idx="4263">
                  <c:v>151315</c:v>
                </c:pt>
                <c:pt idx="4264">
                  <c:v>151315</c:v>
                </c:pt>
                <c:pt idx="4265">
                  <c:v>151315</c:v>
                </c:pt>
                <c:pt idx="4266">
                  <c:v>151315</c:v>
                </c:pt>
                <c:pt idx="4267">
                  <c:v>151315</c:v>
                </c:pt>
                <c:pt idx="4268">
                  <c:v>151315</c:v>
                </c:pt>
                <c:pt idx="4269">
                  <c:v>151315</c:v>
                </c:pt>
                <c:pt idx="4270">
                  <c:v>151315</c:v>
                </c:pt>
                <c:pt idx="4271">
                  <c:v>151315</c:v>
                </c:pt>
                <c:pt idx="4272">
                  <c:v>151315</c:v>
                </c:pt>
                <c:pt idx="4273">
                  <c:v>151315</c:v>
                </c:pt>
                <c:pt idx="4274">
                  <c:v>151315</c:v>
                </c:pt>
                <c:pt idx="4275">
                  <c:v>151315</c:v>
                </c:pt>
                <c:pt idx="4276">
                  <c:v>151315</c:v>
                </c:pt>
                <c:pt idx="4277">
                  <c:v>151315</c:v>
                </c:pt>
                <c:pt idx="4278">
                  <c:v>151315</c:v>
                </c:pt>
                <c:pt idx="4279">
                  <c:v>151315</c:v>
                </c:pt>
                <c:pt idx="4280">
                  <c:v>151315</c:v>
                </c:pt>
                <c:pt idx="4281">
                  <c:v>151315</c:v>
                </c:pt>
                <c:pt idx="4282">
                  <c:v>151315</c:v>
                </c:pt>
                <c:pt idx="4283">
                  <c:v>151315</c:v>
                </c:pt>
                <c:pt idx="4284">
                  <c:v>151315</c:v>
                </c:pt>
                <c:pt idx="4285">
                  <c:v>151315</c:v>
                </c:pt>
                <c:pt idx="4286">
                  <c:v>151315</c:v>
                </c:pt>
                <c:pt idx="4287">
                  <c:v>151315</c:v>
                </c:pt>
                <c:pt idx="4288">
                  <c:v>151315</c:v>
                </c:pt>
                <c:pt idx="4289">
                  <c:v>151315</c:v>
                </c:pt>
                <c:pt idx="4290">
                  <c:v>151315</c:v>
                </c:pt>
                <c:pt idx="4291">
                  <c:v>151315</c:v>
                </c:pt>
                <c:pt idx="4292">
                  <c:v>151315</c:v>
                </c:pt>
                <c:pt idx="4293">
                  <c:v>151315</c:v>
                </c:pt>
                <c:pt idx="4294">
                  <c:v>151315</c:v>
                </c:pt>
                <c:pt idx="4295">
                  <c:v>151315</c:v>
                </c:pt>
                <c:pt idx="4296">
                  <c:v>151315</c:v>
                </c:pt>
                <c:pt idx="4297">
                  <c:v>151315</c:v>
                </c:pt>
                <c:pt idx="4298">
                  <c:v>151315</c:v>
                </c:pt>
                <c:pt idx="4299">
                  <c:v>151315</c:v>
                </c:pt>
                <c:pt idx="4300">
                  <c:v>151315</c:v>
                </c:pt>
                <c:pt idx="4301">
                  <c:v>151315</c:v>
                </c:pt>
                <c:pt idx="4302">
                  <c:v>151315</c:v>
                </c:pt>
                <c:pt idx="4303">
                  <c:v>151315</c:v>
                </c:pt>
                <c:pt idx="4304">
                  <c:v>151315</c:v>
                </c:pt>
                <c:pt idx="4305">
                  <c:v>151315</c:v>
                </c:pt>
                <c:pt idx="4306">
                  <c:v>151315</c:v>
                </c:pt>
                <c:pt idx="4307">
                  <c:v>151315</c:v>
                </c:pt>
                <c:pt idx="4308">
                  <c:v>151315</c:v>
                </c:pt>
                <c:pt idx="4309">
                  <c:v>151315</c:v>
                </c:pt>
                <c:pt idx="4310">
                  <c:v>151315</c:v>
                </c:pt>
                <c:pt idx="4311">
                  <c:v>151315</c:v>
                </c:pt>
                <c:pt idx="4312">
                  <c:v>151315</c:v>
                </c:pt>
                <c:pt idx="4313">
                  <c:v>151315</c:v>
                </c:pt>
                <c:pt idx="4314">
                  <c:v>151315</c:v>
                </c:pt>
                <c:pt idx="4315">
                  <c:v>151315</c:v>
                </c:pt>
                <c:pt idx="4316">
                  <c:v>151315</c:v>
                </c:pt>
                <c:pt idx="4317">
                  <c:v>151315</c:v>
                </c:pt>
                <c:pt idx="4318">
                  <c:v>151315</c:v>
                </c:pt>
                <c:pt idx="4319">
                  <c:v>151315</c:v>
                </c:pt>
                <c:pt idx="4320">
                  <c:v>151315</c:v>
                </c:pt>
                <c:pt idx="4321">
                  <c:v>151315</c:v>
                </c:pt>
                <c:pt idx="4322">
                  <c:v>151315</c:v>
                </c:pt>
                <c:pt idx="4323">
                  <c:v>151315</c:v>
                </c:pt>
                <c:pt idx="4324">
                  <c:v>151315</c:v>
                </c:pt>
                <c:pt idx="4325">
                  <c:v>151315</c:v>
                </c:pt>
                <c:pt idx="4326">
                  <c:v>151315</c:v>
                </c:pt>
                <c:pt idx="4327">
                  <c:v>151315</c:v>
                </c:pt>
                <c:pt idx="4328">
                  <c:v>151315</c:v>
                </c:pt>
                <c:pt idx="4329">
                  <c:v>151315</c:v>
                </c:pt>
                <c:pt idx="4330">
                  <c:v>151315</c:v>
                </c:pt>
                <c:pt idx="4331">
                  <c:v>151315</c:v>
                </c:pt>
                <c:pt idx="4332">
                  <c:v>151315</c:v>
                </c:pt>
                <c:pt idx="4333">
                  <c:v>151315</c:v>
                </c:pt>
                <c:pt idx="4334">
                  <c:v>151315</c:v>
                </c:pt>
                <c:pt idx="4335">
                  <c:v>151315</c:v>
                </c:pt>
                <c:pt idx="4336">
                  <c:v>151315</c:v>
                </c:pt>
                <c:pt idx="4337">
                  <c:v>151315</c:v>
                </c:pt>
                <c:pt idx="4338">
                  <c:v>151315</c:v>
                </c:pt>
                <c:pt idx="4339">
                  <c:v>151315</c:v>
                </c:pt>
                <c:pt idx="4340">
                  <c:v>151315</c:v>
                </c:pt>
                <c:pt idx="4341">
                  <c:v>151315</c:v>
                </c:pt>
                <c:pt idx="4342">
                  <c:v>151315</c:v>
                </c:pt>
                <c:pt idx="4343">
                  <c:v>151315</c:v>
                </c:pt>
                <c:pt idx="4344">
                  <c:v>151315</c:v>
                </c:pt>
                <c:pt idx="4345">
                  <c:v>151315</c:v>
                </c:pt>
                <c:pt idx="4346">
                  <c:v>151315</c:v>
                </c:pt>
                <c:pt idx="4347">
                  <c:v>151315</c:v>
                </c:pt>
                <c:pt idx="4348">
                  <c:v>151315</c:v>
                </c:pt>
                <c:pt idx="4349">
                  <c:v>151315</c:v>
                </c:pt>
                <c:pt idx="4350">
                  <c:v>151315</c:v>
                </c:pt>
                <c:pt idx="4351">
                  <c:v>151315</c:v>
                </c:pt>
                <c:pt idx="4352">
                  <c:v>151315</c:v>
                </c:pt>
                <c:pt idx="4353">
                  <c:v>151315</c:v>
                </c:pt>
                <c:pt idx="4354">
                  <c:v>151315</c:v>
                </c:pt>
                <c:pt idx="4355">
                  <c:v>151315</c:v>
                </c:pt>
                <c:pt idx="4356">
                  <c:v>151315</c:v>
                </c:pt>
                <c:pt idx="4357">
                  <c:v>151315</c:v>
                </c:pt>
                <c:pt idx="4358">
                  <c:v>151315</c:v>
                </c:pt>
                <c:pt idx="4359">
                  <c:v>151315</c:v>
                </c:pt>
                <c:pt idx="4360">
                  <c:v>151315</c:v>
                </c:pt>
                <c:pt idx="4361">
                  <c:v>151315</c:v>
                </c:pt>
                <c:pt idx="4362">
                  <c:v>151315</c:v>
                </c:pt>
                <c:pt idx="4363">
                  <c:v>151315</c:v>
                </c:pt>
                <c:pt idx="4364">
                  <c:v>151315</c:v>
                </c:pt>
                <c:pt idx="4365">
                  <c:v>151315</c:v>
                </c:pt>
                <c:pt idx="4366">
                  <c:v>151315</c:v>
                </c:pt>
                <c:pt idx="4367">
                  <c:v>151315</c:v>
                </c:pt>
                <c:pt idx="4368">
                  <c:v>151315</c:v>
                </c:pt>
                <c:pt idx="4369">
                  <c:v>151315</c:v>
                </c:pt>
                <c:pt idx="4370">
                  <c:v>151315</c:v>
                </c:pt>
                <c:pt idx="4371">
                  <c:v>151315</c:v>
                </c:pt>
                <c:pt idx="4372">
                  <c:v>151315</c:v>
                </c:pt>
                <c:pt idx="4373">
                  <c:v>151315</c:v>
                </c:pt>
                <c:pt idx="4374">
                  <c:v>151315</c:v>
                </c:pt>
                <c:pt idx="4375">
                  <c:v>151315</c:v>
                </c:pt>
                <c:pt idx="4376">
                  <c:v>151315</c:v>
                </c:pt>
                <c:pt idx="4377">
                  <c:v>151315</c:v>
                </c:pt>
                <c:pt idx="4378">
                  <c:v>151315</c:v>
                </c:pt>
                <c:pt idx="4379">
                  <c:v>151315</c:v>
                </c:pt>
                <c:pt idx="4380">
                  <c:v>151315</c:v>
                </c:pt>
                <c:pt idx="4381">
                  <c:v>151315</c:v>
                </c:pt>
                <c:pt idx="4382">
                  <c:v>151315</c:v>
                </c:pt>
                <c:pt idx="4383">
                  <c:v>151315</c:v>
                </c:pt>
                <c:pt idx="4384">
                  <c:v>151315</c:v>
                </c:pt>
                <c:pt idx="4385">
                  <c:v>151315</c:v>
                </c:pt>
                <c:pt idx="4386">
                  <c:v>151315</c:v>
                </c:pt>
                <c:pt idx="4387">
                  <c:v>151315</c:v>
                </c:pt>
                <c:pt idx="4388">
                  <c:v>151315</c:v>
                </c:pt>
                <c:pt idx="4389">
                  <c:v>151315</c:v>
                </c:pt>
                <c:pt idx="4390">
                  <c:v>151315</c:v>
                </c:pt>
                <c:pt idx="4391">
                  <c:v>151315</c:v>
                </c:pt>
                <c:pt idx="4392">
                  <c:v>151315</c:v>
                </c:pt>
                <c:pt idx="4393">
                  <c:v>151315</c:v>
                </c:pt>
                <c:pt idx="4394">
                  <c:v>151315</c:v>
                </c:pt>
                <c:pt idx="4395">
                  <c:v>151315</c:v>
                </c:pt>
                <c:pt idx="4396">
                  <c:v>151315</c:v>
                </c:pt>
                <c:pt idx="4397">
                  <c:v>151315</c:v>
                </c:pt>
                <c:pt idx="4398">
                  <c:v>151315</c:v>
                </c:pt>
                <c:pt idx="4399">
                  <c:v>151315</c:v>
                </c:pt>
                <c:pt idx="4400">
                  <c:v>151315</c:v>
                </c:pt>
                <c:pt idx="4401">
                  <c:v>151315</c:v>
                </c:pt>
                <c:pt idx="4402">
                  <c:v>151315</c:v>
                </c:pt>
                <c:pt idx="4403">
                  <c:v>151315</c:v>
                </c:pt>
                <c:pt idx="4404">
                  <c:v>151315</c:v>
                </c:pt>
                <c:pt idx="4405">
                  <c:v>151315</c:v>
                </c:pt>
                <c:pt idx="4406">
                  <c:v>151315</c:v>
                </c:pt>
                <c:pt idx="4407">
                  <c:v>151315</c:v>
                </c:pt>
                <c:pt idx="4408">
                  <c:v>151315</c:v>
                </c:pt>
                <c:pt idx="4409">
                  <c:v>151315</c:v>
                </c:pt>
                <c:pt idx="4410">
                  <c:v>151315</c:v>
                </c:pt>
                <c:pt idx="4411">
                  <c:v>151315</c:v>
                </c:pt>
                <c:pt idx="4412">
                  <c:v>151315</c:v>
                </c:pt>
                <c:pt idx="4413">
                  <c:v>151315</c:v>
                </c:pt>
                <c:pt idx="4414">
                  <c:v>151315</c:v>
                </c:pt>
                <c:pt idx="4415">
                  <c:v>151315</c:v>
                </c:pt>
                <c:pt idx="4416">
                  <c:v>151315</c:v>
                </c:pt>
                <c:pt idx="4417">
                  <c:v>151315</c:v>
                </c:pt>
                <c:pt idx="4418">
                  <c:v>151315</c:v>
                </c:pt>
                <c:pt idx="4419">
                  <c:v>151315</c:v>
                </c:pt>
                <c:pt idx="4420">
                  <c:v>151315</c:v>
                </c:pt>
                <c:pt idx="4421">
                  <c:v>151315</c:v>
                </c:pt>
                <c:pt idx="4422">
                  <c:v>151315</c:v>
                </c:pt>
                <c:pt idx="4423">
                  <c:v>151315</c:v>
                </c:pt>
                <c:pt idx="4424">
                  <c:v>151315</c:v>
                </c:pt>
                <c:pt idx="4425">
                  <c:v>151315</c:v>
                </c:pt>
                <c:pt idx="4426">
                  <c:v>151315</c:v>
                </c:pt>
                <c:pt idx="4427">
                  <c:v>151315</c:v>
                </c:pt>
                <c:pt idx="4428">
                  <c:v>151315</c:v>
                </c:pt>
                <c:pt idx="4429">
                  <c:v>151315</c:v>
                </c:pt>
                <c:pt idx="4430">
                  <c:v>151315</c:v>
                </c:pt>
                <c:pt idx="4431">
                  <c:v>151315</c:v>
                </c:pt>
                <c:pt idx="4432">
                  <c:v>151315</c:v>
                </c:pt>
                <c:pt idx="4433">
                  <c:v>151315</c:v>
                </c:pt>
                <c:pt idx="4434">
                  <c:v>151315</c:v>
                </c:pt>
                <c:pt idx="4435">
                  <c:v>151315</c:v>
                </c:pt>
                <c:pt idx="4436">
                  <c:v>151315</c:v>
                </c:pt>
                <c:pt idx="4437">
                  <c:v>151315</c:v>
                </c:pt>
                <c:pt idx="4438">
                  <c:v>151315</c:v>
                </c:pt>
                <c:pt idx="4439">
                  <c:v>151315</c:v>
                </c:pt>
                <c:pt idx="4440">
                  <c:v>151315</c:v>
                </c:pt>
                <c:pt idx="4441">
                  <c:v>151315</c:v>
                </c:pt>
                <c:pt idx="4442">
                  <c:v>151315</c:v>
                </c:pt>
                <c:pt idx="4443">
                  <c:v>151315</c:v>
                </c:pt>
                <c:pt idx="4444">
                  <c:v>151315</c:v>
                </c:pt>
                <c:pt idx="4445">
                  <c:v>151315</c:v>
                </c:pt>
                <c:pt idx="4446">
                  <c:v>151315</c:v>
                </c:pt>
                <c:pt idx="4447">
                  <c:v>151315</c:v>
                </c:pt>
                <c:pt idx="4448">
                  <c:v>151315</c:v>
                </c:pt>
                <c:pt idx="4449">
                  <c:v>151315</c:v>
                </c:pt>
                <c:pt idx="4450">
                  <c:v>151315</c:v>
                </c:pt>
                <c:pt idx="4451">
                  <c:v>151315</c:v>
                </c:pt>
                <c:pt idx="4452">
                  <c:v>151315</c:v>
                </c:pt>
                <c:pt idx="4453">
                  <c:v>151315</c:v>
                </c:pt>
                <c:pt idx="4454">
                  <c:v>151315</c:v>
                </c:pt>
                <c:pt idx="4455">
                  <c:v>151315</c:v>
                </c:pt>
                <c:pt idx="4456">
                  <c:v>151315</c:v>
                </c:pt>
                <c:pt idx="4457">
                  <c:v>151315</c:v>
                </c:pt>
                <c:pt idx="4458">
                  <c:v>151315</c:v>
                </c:pt>
                <c:pt idx="4459">
                  <c:v>151315</c:v>
                </c:pt>
                <c:pt idx="4460">
                  <c:v>151315</c:v>
                </c:pt>
                <c:pt idx="4461">
                  <c:v>151315</c:v>
                </c:pt>
                <c:pt idx="4462">
                  <c:v>151315</c:v>
                </c:pt>
                <c:pt idx="4463">
                  <c:v>151315</c:v>
                </c:pt>
                <c:pt idx="4464">
                  <c:v>151315</c:v>
                </c:pt>
                <c:pt idx="4465">
                  <c:v>151315</c:v>
                </c:pt>
                <c:pt idx="4466">
                  <c:v>151315</c:v>
                </c:pt>
                <c:pt idx="4467">
                  <c:v>151315</c:v>
                </c:pt>
                <c:pt idx="4468">
                  <c:v>151315</c:v>
                </c:pt>
                <c:pt idx="4469">
                  <c:v>151315</c:v>
                </c:pt>
                <c:pt idx="4470">
                  <c:v>151315</c:v>
                </c:pt>
                <c:pt idx="4471">
                  <c:v>151315</c:v>
                </c:pt>
                <c:pt idx="4472">
                  <c:v>151315</c:v>
                </c:pt>
                <c:pt idx="4473">
                  <c:v>151315</c:v>
                </c:pt>
                <c:pt idx="4474">
                  <c:v>151315</c:v>
                </c:pt>
                <c:pt idx="4475">
                  <c:v>151315</c:v>
                </c:pt>
                <c:pt idx="4476">
                  <c:v>151315</c:v>
                </c:pt>
                <c:pt idx="4477">
                  <c:v>151315</c:v>
                </c:pt>
                <c:pt idx="4478">
                  <c:v>151315</c:v>
                </c:pt>
                <c:pt idx="4479">
                  <c:v>151315</c:v>
                </c:pt>
                <c:pt idx="4480">
                  <c:v>151315</c:v>
                </c:pt>
                <c:pt idx="4481">
                  <c:v>151315</c:v>
                </c:pt>
                <c:pt idx="4482">
                  <c:v>151315</c:v>
                </c:pt>
                <c:pt idx="4483">
                  <c:v>151315</c:v>
                </c:pt>
                <c:pt idx="4484">
                  <c:v>151315</c:v>
                </c:pt>
                <c:pt idx="4485">
                  <c:v>151315</c:v>
                </c:pt>
                <c:pt idx="4486">
                  <c:v>151315</c:v>
                </c:pt>
                <c:pt idx="4487">
                  <c:v>151315</c:v>
                </c:pt>
                <c:pt idx="4488">
                  <c:v>151315</c:v>
                </c:pt>
                <c:pt idx="4489">
                  <c:v>151315</c:v>
                </c:pt>
                <c:pt idx="4490">
                  <c:v>151315</c:v>
                </c:pt>
                <c:pt idx="4491">
                  <c:v>151315</c:v>
                </c:pt>
                <c:pt idx="4492">
                  <c:v>151315</c:v>
                </c:pt>
                <c:pt idx="4493">
                  <c:v>151315</c:v>
                </c:pt>
                <c:pt idx="4494">
                  <c:v>151315</c:v>
                </c:pt>
                <c:pt idx="4495">
                  <c:v>151315</c:v>
                </c:pt>
                <c:pt idx="4496">
                  <c:v>151315</c:v>
                </c:pt>
                <c:pt idx="4497">
                  <c:v>151315</c:v>
                </c:pt>
                <c:pt idx="4498">
                  <c:v>151315</c:v>
                </c:pt>
                <c:pt idx="4499">
                  <c:v>151315</c:v>
                </c:pt>
                <c:pt idx="4500">
                  <c:v>151315</c:v>
                </c:pt>
                <c:pt idx="4501">
                  <c:v>151315</c:v>
                </c:pt>
                <c:pt idx="4502">
                  <c:v>151315</c:v>
                </c:pt>
                <c:pt idx="4503">
                  <c:v>151315</c:v>
                </c:pt>
                <c:pt idx="4504">
                  <c:v>151315</c:v>
                </c:pt>
                <c:pt idx="4505">
                  <c:v>151315</c:v>
                </c:pt>
                <c:pt idx="4506">
                  <c:v>151315</c:v>
                </c:pt>
                <c:pt idx="4507">
                  <c:v>151315</c:v>
                </c:pt>
                <c:pt idx="4508">
                  <c:v>151315</c:v>
                </c:pt>
                <c:pt idx="4509">
                  <c:v>151315</c:v>
                </c:pt>
                <c:pt idx="4510">
                  <c:v>151315</c:v>
                </c:pt>
                <c:pt idx="4511">
                  <c:v>151315</c:v>
                </c:pt>
                <c:pt idx="4512">
                  <c:v>151315</c:v>
                </c:pt>
                <c:pt idx="4513">
                  <c:v>151315</c:v>
                </c:pt>
                <c:pt idx="4514">
                  <c:v>151315</c:v>
                </c:pt>
                <c:pt idx="4515">
                  <c:v>151315</c:v>
                </c:pt>
                <c:pt idx="4516">
                  <c:v>151315</c:v>
                </c:pt>
                <c:pt idx="4517">
                  <c:v>151315</c:v>
                </c:pt>
                <c:pt idx="4518">
                  <c:v>151315</c:v>
                </c:pt>
                <c:pt idx="4519">
                  <c:v>151315</c:v>
                </c:pt>
                <c:pt idx="4520">
                  <c:v>151315</c:v>
                </c:pt>
                <c:pt idx="4521">
                  <c:v>151315</c:v>
                </c:pt>
                <c:pt idx="4522">
                  <c:v>151315</c:v>
                </c:pt>
                <c:pt idx="4523">
                  <c:v>151315</c:v>
                </c:pt>
                <c:pt idx="4524">
                  <c:v>151315</c:v>
                </c:pt>
                <c:pt idx="4525">
                  <c:v>151315</c:v>
                </c:pt>
                <c:pt idx="4526">
                  <c:v>151315</c:v>
                </c:pt>
                <c:pt idx="4527">
                  <c:v>151315</c:v>
                </c:pt>
                <c:pt idx="4528">
                  <c:v>151315</c:v>
                </c:pt>
                <c:pt idx="4529">
                  <c:v>151315</c:v>
                </c:pt>
                <c:pt idx="4530">
                  <c:v>151315</c:v>
                </c:pt>
                <c:pt idx="4531">
                  <c:v>151315</c:v>
                </c:pt>
                <c:pt idx="4532">
                  <c:v>151315</c:v>
                </c:pt>
                <c:pt idx="4533">
                  <c:v>151315</c:v>
                </c:pt>
                <c:pt idx="4534">
                  <c:v>151315</c:v>
                </c:pt>
                <c:pt idx="4535">
                  <c:v>151315</c:v>
                </c:pt>
                <c:pt idx="4536">
                  <c:v>151315</c:v>
                </c:pt>
                <c:pt idx="4537">
                  <c:v>151315</c:v>
                </c:pt>
                <c:pt idx="4538">
                  <c:v>151315</c:v>
                </c:pt>
                <c:pt idx="4539">
                  <c:v>151315</c:v>
                </c:pt>
                <c:pt idx="4540">
                  <c:v>151315</c:v>
                </c:pt>
                <c:pt idx="4541">
                  <c:v>151315</c:v>
                </c:pt>
                <c:pt idx="4542">
                  <c:v>151315</c:v>
                </c:pt>
                <c:pt idx="4543">
                  <c:v>151315</c:v>
                </c:pt>
                <c:pt idx="4544">
                  <c:v>151315</c:v>
                </c:pt>
                <c:pt idx="4545">
                  <c:v>151315</c:v>
                </c:pt>
                <c:pt idx="4546">
                  <c:v>151315</c:v>
                </c:pt>
                <c:pt idx="4547">
                  <c:v>151315</c:v>
                </c:pt>
                <c:pt idx="4548">
                  <c:v>151315</c:v>
                </c:pt>
                <c:pt idx="4549">
                  <c:v>151315</c:v>
                </c:pt>
                <c:pt idx="4550">
                  <c:v>151315</c:v>
                </c:pt>
                <c:pt idx="4551">
                  <c:v>151315</c:v>
                </c:pt>
                <c:pt idx="4552">
                  <c:v>151315</c:v>
                </c:pt>
                <c:pt idx="4553">
                  <c:v>151315</c:v>
                </c:pt>
                <c:pt idx="4554">
                  <c:v>151315</c:v>
                </c:pt>
                <c:pt idx="4555">
                  <c:v>151315</c:v>
                </c:pt>
                <c:pt idx="4556">
                  <c:v>151315</c:v>
                </c:pt>
                <c:pt idx="4557">
                  <c:v>151315</c:v>
                </c:pt>
                <c:pt idx="4558">
                  <c:v>151315</c:v>
                </c:pt>
                <c:pt idx="4559">
                  <c:v>151315</c:v>
                </c:pt>
                <c:pt idx="4560">
                  <c:v>151315</c:v>
                </c:pt>
                <c:pt idx="4561">
                  <c:v>151315</c:v>
                </c:pt>
                <c:pt idx="4562">
                  <c:v>151315</c:v>
                </c:pt>
                <c:pt idx="4563">
                  <c:v>151315</c:v>
                </c:pt>
                <c:pt idx="4564">
                  <c:v>151315</c:v>
                </c:pt>
                <c:pt idx="4565">
                  <c:v>151315</c:v>
                </c:pt>
                <c:pt idx="4566">
                  <c:v>151315</c:v>
                </c:pt>
                <c:pt idx="4567">
                  <c:v>151315</c:v>
                </c:pt>
                <c:pt idx="4568">
                  <c:v>151315</c:v>
                </c:pt>
                <c:pt idx="4569">
                  <c:v>151315</c:v>
                </c:pt>
                <c:pt idx="4570">
                  <c:v>151315</c:v>
                </c:pt>
                <c:pt idx="4571">
                  <c:v>151315</c:v>
                </c:pt>
                <c:pt idx="4572">
                  <c:v>151315</c:v>
                </c:pt>
                <c:pt idx="4573">
                  <c:v>151315</c:v>
                </c:pt>
                <c:pt idx="4574">
                  <c:v>151315</c:v>
                </c:pt>
                <c:pt idx="4575">
                  <c:v>151315</c:v>
                </c:pt>
                <c:pt idx="4576">
                  <c:v>151315</c:v>
                </c:pt>
                <c:pt idx="4577">
                  <c:v>151315</c:v>
                </c:pt>
                <c:pt idx="4578">
                  <c:v>151315</c:v>
                </c:pt>
                <c:pt idx="4579">
                  <c:v>151315</c:v>
                </c:pt>
                <c:pt idx="4580">
                  <c:v>151315</c:v>
                </c:pt>
                <c:pt idx="4581">
                  <c:v>151315</c:v>
                </c:pt>
                <c:pt idx="4582">
                  <c:v>151315</c:v>
                </c:pt>
                <c:pt idx="4583">
                  <c:v>151315</c:v>
                </c:pt>
                <c:pt idx="4584">
                  <c:v>151315</c:v>
                </c:pt>
                <c:pt idx="4585">
                  <c:v>151315</c:v>
                </c:pt>
                <c:pt idx="4586">
                  <c:v>151315</c:v>
                </c:pt>
                <c:pt idx="4587">
                  <c:v>151315</c:v>
                </c:pt>
                <c:pt idx="4588">
                  <c:v>151315</c:v>
                </c:pt>
                <c:pt idx="4589">
                  <c:v>151315</c:v>
                </c:pt>
                <c:pt idx="4590">
                  <c:v>151315</c:v>
                </c:pt>
                <c:pt idx="4591">
                  <c:v>151315</c:v>
                </c:pt>
                <c:pt idx="4592">
                  <c:v>151315</c:v>
                </c:pt>
                <c:pt idx="4593">
                  <c:v>151315</c:v>
                </c:pt>
                <c:pt idx="4594">
                  <c:v>151315</c:v>
                </c:pt>
                <c:pt idx="4595">
                  <c:v>151315</c:v>
                </c:pt>
                <c:pt idx="4596">
                  <c:v>151315</c:v>
                </c:pt>
                <c:pt idx="4597">
                  <c:v>151315</c:v>
                </c:pt>
                <c:pt idx="4598">
                  <c:v>151315</c:v>
                </c:pt>
                <c:pt idx="4599">
                  <c:v>151315</c:v>
                </c:pt>
                <c:pt idx="4600">
                  <c:v>151315</c:v>
                </c:pt>
                <c:pt idx="4601">
                  <c:v>151315</c:v>
                </c:pt>
                <c:pt idx="4602">
                  <c:v>151315</c:v>
                </c:pt>
                <c:pt idx="4603">
                  <c:v>151315</c:v>
                </c:pt>
                <c:pt idx="4604">
                  <c:v>151315</c:v>
                </c:pt>
                <c:pt idx="4605">
                  <c:v>151315</c:v>
                </c:pt>
                <c:pt idx="4606">
                  <c:v>151315</c:v>
                </c:pt>
                <c:pt idx="4607">
                  <c:v>151315</c:v>
                </c:pt>
                <c:pt idx="4608">
                  <c:v>151315</c:v>
                </c:pt>
                <c:pt idx="4609">
                  <c:v>151315</c:v>
                </c:pt>
                <c:pt idx="4610">
                  <c:v>151315</c:v>
                </c:pt>
                <c:pt idx="4611">
                  <c:v>151315</c:v>
                </c:pt>
                <c:pt idx="4612">
                  <c:v>151315</c:v>
                </c:pt>
                <c:pt idx="4613">
                  <c:v>151315</c:v>
                </c:pt>
                <c:pt idx="4614">
                  <c:v>151315</c:v>
                </c:pt>
                <c:pt idx="4615">
                  <c:v>151315</c:v>
                </c:pt>
                <c:pt idx="4616">
                  <c:v>151315</c:v>
                </c:pt>
                <c:pt idx="4617">
                  <c:v>151315</c:v>
                </c:pt>
                <c:pt idx="4618">
                  <c:v>151315</c:v>
                </c:pt>
                <c:pt idx="4619">
                  <c:v>151315</c:v>
                </c:pt>
                <c:pt idx="4620">
                  <c:v>151315</c:v>
                </c:pt>
                <c:pt idx="4621">
                  <c:v>151315</c:v>
                </c:pt>
                <c:pt idx="4622">
                  <c:v>151315</c:v>
                </c:pt>
                <c:pt idx="4623">
                  <c:v>151315</c:v>
                </c:pt>
                <c:pt idx="4624">
                  <c:v>151315</c:v>
                </c:pt>
                <c:pt idx="4625">
                  <c:v>151315</c:v>
                </c:pt>
                <c:pt idx="4626">
                  <c:v>151315</c:v>
                </c:pt>
                <c:pt idx="4627">
                  <c:v>151315</c:v>
                </c:pt>
                <c:pt idx="4628">
                  <c:v>151315</c:v>
                </c:pt>
                <c:pt idx="4629">
                  <c:v>151315</c:v>
                </c:pt>
                <c:pt idx="4630">
                  <c:v>151315</c:v>
                </c:pt>
                <c:pt idx="4631">
                  <c:v>151315</c:v>
                </c:pt>
                <c:pt idx="4632">
                  <c:v>151315</c:v>
                </c:pt>
                <c:pt idx="4633">
                  <c:v>151315</c:v>
                </c:pt>
                <c:pt idx="4634">
                  <c:v>151315</c:v>
                </c:pt>
                <c:pt idx="4635">
                  <c:v>151315</c:v>
                </c:pt>
                <c:pt idx="4636">
                  <c:v>151315</c:v>
                </c:pt>
                <c:pt idx="4637">
                  <c:v>151315</c:v>
                </c:pt>
                <c:pt idx="4638">
                  <c:v>151315</c:v>
                </c:pt>
                <c:pt idx="4639">
                  <c:v>151315</c:v>
                </c:pt>
                <c:pt idx="4640">
                  <c:v>151315</c:v>
                </c:pt>
                <c:pt idx="4641">
                  <c:v>151315</c:v>
                </c:pt>
                <c:pt idx="4642">
                  <c:v>151315</c:v>
                </c:pt>
                <c:pt idx="4643">
                  <c:v>151315</c:v>
                </c:pt>
                <c:pt idx="4644">
                  <c:v>151315</c:v>
                </c:pt>
                <c:pt idx="4645">
                  <c:v>151315</c:v>
                </c:pt>
                <c:pt idx="4646">
                  <c:v>151315</c:v>
                </c:pt>
                <c:pt idx="4647">
                  <c:v>151315</c:v>
                </c:pt>
                <c:pt idx="4648">
                  <c:v>151315</c:v>
                </c:pt>
                <c:pt idx="4649">
                  <c:v>151315</c:v>
                </c:pt>
                <c:pt idx="4650">
                  <c:v>151315</c:v>
                </c:pt>
                <c:pt idx="4651">
                  <c:v>151315</c:v>
                </c:pt>
                <c:pt idx="4652">
                  <c:v>151315</c:v>
                </c:pt>
                <c:pt idx="4653">
                  <c:v>151315</c:v>
                </c:pt>
                <c:pt idx="4654">
                  <c:v>151315</c:v>
                </c:pt>
                <c:pt idx="4655">
                  <c:v>151315</c:v>
                </c:pt>
                <c:pt idx="4656">
                  <c:v>151315</c:v>
                </c:pt>
                <c:pt idx="4657">
                  <c:v>151315</c:v>
                </c:pt>
                <c:pt idx="4658">
                  <c:v>151315</c:v>
                </c:pt>
                <c:pt idx="4659">
                  <c:v>151315</c:v>
                </c:pt>
                <c:pt idx="4660">
                  <c:v>151315</c:v>
                </c:pt>
                <c:pt idx="4661">
                  <c:v>151315</c:v>
                </c:pt>
                <c:pt idx="4662">
                  <c:v>151315</c:v>
                </c:pt>
                <c:pt idx="4663">
                  <c:v>151315</c:v>
                </c:pt>
                <c:pt idx="4664">
                  <c:v>151315</c:v>
                </c:pt>
                <c:pt idx="4665">
                  <c:v>151315</c:v>
                </c:pt>
                <c:pt idx="4666">
                  <c:v>151315</c:v>
                </c:pt>
                <c:pt idx="4667">
                  <c:v>151315</c:v>
                </c:pt>
                <c:pt idx="4668">
                  <c:v>151315</c:v>
                </c:pt>
                <c:pt idx="4669">
                  <c:v>151315</c:v>
                </c:pt>
                <c:pt idx="4670">
                  <c:v>151315</c:v>
                </c:pt>
                <c:pt idx="4671">
                  <c:v>151315</c:v>
                </c:pt>
                <c:pt idx="4672">
                  <c:v>151315</c:v>
                </c:pt>
                <c:pt idx="4673">
                  <c:v>151315</c:v>
                </c:pt>
                <c:pt idx="4674">
                  <c:v>151315</c:v>
                </c:pt>
                <c:pt idx="4675">
                  <c:v>151315</c:v>
                </c:pt>
                <c:pt idx="4676">
                  <c:v>151315</c:v>
                </c:pt>
                <c:pt idx="4677">
                  <c:v>151315</c:v>
                </c:pt>
                <c:pt idx="4678">
                  <c:v>151315</c:v>
                </c:pt>
                <c:pt idx="4679">
                  <c:v>151315</c:v>
                </c:pt>
                <c:pt idx="4680">
                  <c:v>151315</c:v>
                </c:pt>
                <c:pt idx="4681">
                  <c:v>151315</c:v>
                </c:pt>
                <c:pt idx="4682">
                  <c:v>151315</c:v>
                </c:pt>
                <c:pt idx="4683">
                  <c:v>151315</c:v>
                </c:pt>
                <c:pt idx="4684">
                  <c:v>151315</c:v>
                </c:pt>
                <c:pt idx="4685">
                  <c:v>151315</c:v>
                </c:pt>
                <c:pt idx="4686">
                  <c:v>151315</c:v>
                </c:pt>
                <c:pt idx="4687">
                  <c:v>151315</c:v>
                </c:pt>
                <c:pt idx="4688">
                  <c:v>151315</c:v>
                </c:pt>
                <c:pt idx="4689">
                  <c:v>151315</c:v>
                </c:pt>
                <c:pt idx="4690">
                  <c:v>151315</c:v>
                </c:pt>
                <c:pt idx="4691">
                  <c:v>151315</c:v>
                </c:pt>
                <c:pt idx="4692">
                  <c:v>151315</c:v>
                </c:pt>
                <c:pt idx="4693">
                  <c:v>151315</c:v>
                </c:pt>
                <c:pt idx="4694">
                  <c:v>151315</c:v>
                </c:pt>
                <c:pt idx="4695">
                  <c:v>151315</c:v>
                </c:pt>
                <c:pt idx="4696">
                  <c:v>151315</c:v>
                </c:pt>
                <c:pt idx="4697">
                  <c:v>151315</c:v>
                </c:pt>
                <c:pt idx="4698">
                  <c:v>151315</c:v>
                </c:pt>
                <c:pt idx="4699">
                  <c:v>151315</c:v>
                </c:pt>
                <c:pt idx="4700">
                  <c:v>151315</c:v>
                </c:pt>
                <c:pt idx="4701">
                  <c:v>151315</c:v>
                </c:pt>
                <c:pt idx="4702">
                  <c:v>151315</c:v>
                </c:pt>
                <c:pt idx="4703">
                  <c:v>151315</c:v>
                </c:pt>
                <c:pt idx="4704">
                  <c:v>151315</c:v>
                </c:pt>
                <c:pt idx="4705">
                  <c:v>151315</c:v>
                </c:pt>
                <c:pt idx="4706">
                  <c:v>151315</c:v>
                </c:pt>
                <c:pt idx="4707">
                  <c:v>151315</c:v>
                </c:pt>
                <c:pt idx="4708">
                  <c:v>151315</c:v>
                </c:pt>
                <c:pt idx="4709">
                  <c:v>151315</c:v>
                </c:pt>
                <c:pt idx="4710">
                  <c:v>151315</c:v>
                </c:pt>
                <c:pt idx="4711">
                  <c:v>151315</c:v>
                </c:pt>
                <c:pt idx="4712">
                  <c:v>151315</c:v>
                </c:pt>
                <c:pt idx="4713">
                  <c:v>151315</c:v>
                </c:pt>
                <c:pt idx="4714">
                  <c:v>151315</c:v>
                </c:pt>
                <c:pt idx="4715">
                  <c:v>151315</c:v>
                </c:pt>
                <c:pt idx="4716">
                  <c:v>151315</c:v>
                </c:pt>
                <c:pt idx="4717">
                  <c:v>151315</c:v>
                </c:pt>
                <c:pt idx="4718">
                  <c:v>151315</c:v>
                </c:pt>
                <c:pt idx="4719">
                  <c:v>151315</c:v>
                </c:pt>
                <c:pt idx="4720">
                  <c:v>151315</c:v>
                </c:pt>
                <c:pt idx="4721">
                  <c:v>151315</c:v>
                </c:pt>
                <c:pt idx="4722">
                  <c:v>151315</c:v>
                </c:pt>
                <c:pt idx="4723">
                  <c:v>151315</c:v>
                </c:pt>
                <c:pt idx="4724">
                  <c:v>151315</c:v>
                </c:pt>
                <c:pt idx="4725">
                  <c:v>151315</c:v>
                </c:pt>
                <c:pt idx="4726">
                  <c:v>151315</c:v>
                </c:pt>
                <c:pt idx="4727">
                  <c:v>151315</c:v>
                </c:pt>
                <c:pt idx="4728">
                  <c:v>151315</c:v>
                </c:pt>
                <c:pt idx="4729">
                  <c:v>151315</c:v>
                </c:pt>
                <c:pt idx="4730">
                  <c:v>151315</c:v>
                </c:pt>
                <c:pt idx="4731">
                  <c:v>151315</c:v>
                </c:pt>
                <c:pt idx="4732">
                  <c:v>151315</c:v>
                </c:pt>
                <c:pt idx="4733">
                  <c:v>151315</c:v>
                </c:pt>
                <c:pt idx="4734">
                  <c:v>151315</c:v>
                </c:pt>
                <c:pt idx="4735">
                  <c:v>151315</c:v>
                </c:pt>
                <c:pt idx="4736">
                  <c:v>151315</c:v>
                </c:pt>
                <c:pt idx="4737">
                  <c:v>151315</c:v>
                </c:pt>
                <c:pt idx="4738">
                  <c:v>151315</c:v>
                </c:pt>
                <c:pt idx="4739">
                  <c:v>151315</c:v>
                </c:pt>
                <c:pt idx="4740">
                  <c:v>151315</c:v>
                </c:pt>
                <c:pt idx="4741">
                  <c:v>151315</c:v>
                </c:pt>
                <c:pt idx="4742">
                  <c:v>151315</c:v>
                </c:pt>
                <c:pt idx="4743">
                  <c:v>151315</c:v>
                </c:pt>
                <c:pt idx="4744">
                  <c:v>151315</c:v>
                </c:pt>
                <c:pt idx="4745">
                  <c:v>151315</c:v>
                </c:pt>
                <c:pt idx="4746">
                  <c:v>151315</c:v>
                </c:pt>
                <c:pt idx="4747">
                  <c:v>151315</c:v>
                </c:pt>
                <c:pt idx="4748">
                  <c:v>151315</c:v>
                </c:pt>
                <c:pt idx="4749">
                  <c:v>151315</c:v>
                </c:pt>
                <c:pt idx="4750">
                  <c:v>151315</c:v>
                </c:pt>
                <c:pt idx="4751">
                  <c:v>151315</c:v>
                </c:pt>
                <c:pt idx="4752">
                  <c:v>151315</c:v>
                </c:pt>
                <c:pt idx="4753">
                  <c:v>151315</c:v>
                </c:pt>
                <c:pt idx="4754">
                  <c:v>151315</c:v>
                </c:pt>
                <c:pt idx="4755">
                  <c:v>151315</c:v>
                </c:pt>
                <c:pt idx="4756">
                  <c:v>151315</c:v>
                </c:pt>
                <c:pt idx="4757">
                  <c:v>151315</c:v>
                </c:pt>
                <c:pt idx="4758">
                  <c:v>151315</c:v>
                </c:pt>
                <c:pt idx="4759">
                  <c:v>151315</c:v>
                </c:pt>
                <c:pt idx="4760">
                  <c:v>151315</c:v>
                </c:pt>
                <c:pt idx="4761">
                  <c:v>151315</c:v>
                </c:pt>
                <c:pt idx="4762">
                  <c:v>151315</c:v>
                </c:pt>
                <c:pt idx="4763">
                  <c:v>151315</c:v>
                </c:pt>
                <c:pt idx="4764">
                  <c:v>151315</c:v>
                </c:pt>
                <c:pt idx="4765">
                  <c:v>151315</c:v>
                </c:pt>
                <c:pt idx="4766">
                  <c:v>151315</c:v>
                </c:pt>
                <c:pt idx="4767">
                  <c:v>151315</c:v>
                </c:pt>
                <c:pt idx="4768">
                  <c:v>151315</c:v>
                </c:pt>
                <c:pt idx="4769">
                  <c:v>151315</c:v>
                </c:pt>
                <c:pt idx="4770">
                  <c:v>151315</c:v>
                </c:pt>
                <c:pt idx="4771">
                  <c:v>151315</c:v>
                </c:pt>
                <c:pt idx="4772">
                  <c:v>151315</c:v>
                </c:pt>
                <c:pt idx="4773">
                  <c:v>151315</c:v>
                </c:pt>
                <c:pt idx="4774">
                  <c:v>151315</c:v>
                </c:pt>
                <c:pt idx="4775">
                  <c:v>151315</c:v>
                </c:pt>
                <c:pt idx="4776">
                  <c:v>151315</c:v>
                </c:pt>
                <c:pt idx="4777">
                  <c:v>151315</c:v>
                </c:pt>
                <c:pt idx="4778">
                  <c:v>151315</c:v>
                </c:pt>
                <c:pt idx="4779">
                  <c:v>151315</c:v>
                </c:pt>
                <c:pt idx="4780">
                  <c:v>151315</c:v>
                </c:pt>
                <c:pt idx="4781">
                  <c:v>151315</c:v>
                </c:pt>
                <c:pt idx="4782">
                  <c:v>151315</c:v>
                </c:pt>
                <c:pt idx="4783">
                  <c:v>151315</c:v>
                </c:pt>
                <c:pt idx="4784">
                  <c:v>151315</c:v>
                </c:pt>
                <c:pt idx="4785">
                  <c:v>151315</c:v>
                </c:pt>
                <c:pt idx="4786">
                  <c:v>151315</c:v>
                </c:pt>
                <c:pt idx="4787">
                  <c:v>151315</c:v>
                </c:pt>
                <c:pt idx="4788">
                  <c:v>151315</c:v>
                </c:pt>
                <c:pt idx="4789">
                  <c:v>151315</c:v>
                </c:pt>
                <c:pt idx="4790">
                  <c:v>151315</c:v>
                </c:pt>
                <c:pt idx="4791">
                  <c:v>151315</c:v>
                </c:pt>
                <c:pt idx="4792">
                  <c:v>151315</c:v>
                </c:pt>
                <c:pt idx="4793">
                  <c:v>151315</c:v>
                </c:pt>
                <c:pt idx="4794">
                  <c:v>151315</c:v>
                </c:pt>
                <c:pt idx="4795">
                  <c:v>151315</c:v>
                </c:pt>
                <c:pt idx="4796">
                  <c:v>151315</c:v>
                </c:pt>
                <c:pt idx="4797">
                  <c:v>151315</c:v>
                </c:pt>
                <c:pt idx="4798">
                  <c:v>151315</c:v>
                </c:pt>
                <c:pt idx="4799">
                  <c:v>151315</c:v>
                </c:pt>
                <c:pt idx="4800">
                  <c:v>151315</c:v>
                </c:pt>
                <c:pt idx="4801">
                  <c:v>151315</c:v>
                </c:pt>
                <c:pt idx="4802">
                  <c:v>151315</c:v>
                </c:pt>
                <c:pt idx="4803">
                  <c:v>151315</c:v>
                </c:pt>
                <c:pt idx="4804">
                  <c:v>151315</c:v>
                </c:pt>
                <c:pt idx="4805">
                  <c:v>151315</c:v>
                </c:pt>
                <c:pt idx="4806">
                  <c:v>151315</c:v>
                </c:pt>
                <c:pt idx="4807">
                  <c:v>151315</c:v>
                </c:pt>
                <c:pt idx="4808">
                  <c:v>151315</c:v>
                </c:pt>
                <c:pt idx="4809">
                  <c:v>151315</c:v>
                </c:pt>
                <c:pt idx="4810">
                  <c:v>151315</c:v>
                </c:pt>
                <c:pt idx="4811">
                  <c:v>151315</c:v>
                </c:pt>
                <c:pt idx="4812">
                  <c:v>151315</c:v>
                </c:pt>
                <c:pt idx="4813">
                  <c:v>151315</c:v>
                </c:pt>
                <c:pt idx="4814">
                  <c:v>151315</c:v>
                </c:pt>
                <c:pt idx="4815">
                  <c:v>151315</c:v>
                </c:pt>
                <c:pt idx="4816">
                  <c:v>151315</c:v>
                </c:pt>
                <c:pt idx="4817">
                  <c:v>151315</c:v>
                </c:pt>
                <c:pt idx="4818">
                  <c:v>151315</c:v>
                </c:pt>
                <c:pt idx="4819">
                  <c:v>151315</c:v>
                </c:pt>
                <c:pt idx="4820">
                  <c:v>151315</c:v>
                </c:pt>
                <c:pt idx="4821">
                  <c:v>151315</c:v>
                </c:pt>
                <c:pt idx="4822">
                  <c:v>151315</c:v>
                </c:pt>
                <c:pt idx="4823">
                  <c:v>151315</c:v>
                </c:pt>
                <c:pt idx="4824">
                  <c:v>151315</c:v>
                </c:pt>
                <c:pt idx="4825">
                  <c:v>151315</c:v>
                </c:pt>
                <c:pt idx="4826">
                  <c:v>151315</c:v>
                </c:pt>
                <c:pt idx="4827">
                  <c:v>151315</c:v>
                </c:pt>
                <c:pt idx="4828">
                  <c:v>151315</c:v>
                </c:pt>
                <c:pt idx="4829">
                  <c:v>151315</c:v>
                </c:pt>
                <c:pt idx="4830">
                  <c:v>151315</c:v>
                </c:pt>
                <c:pt idx="4831">
                  <c:v>151315</c:v>
                </c:pt>
                <c:pt idx="4832">
                  <c:v>151315</c:v>
                </c:pt>
                <c:pt idx="4833">
                  <c:v>151315</c:v>
                </c:pt>
                <c:pt idx="4834">
                  <c:v>151315</c:v>
                </c:pt>
                <c:pt idx="4835">
                  <c:v>151315</c:v>
                </c:pt>
                <c:pt idx="4836">
                  <c:v>151315</c:v>
                </c:pt>
                <c:pt idx="4837">
                  <c:v>151315</c:v>
                </c:pt>
                <c:pt idx="4838">
                  <c:v>151315</c:v>
                </c:pt>
                <c:pt idx="4839">
                  <c:v>151315</c:v>
                </c:pt>
                <c:pt idx="4840">
                  <c:v>151315</c:v>
                </c:pt>
                <c:pt idx="4841">
                  <c:v>151315</c:v>
                </c:pt>
                <c:pt idx="4842">
                  <c:v>151315</c:v>
                </c:pt>
                <c:pt idx="4843">
                  <c:v>151315</c:v>
                </c:pt>
                <c:pt idx="4844">
                  <c:v>151315</c:v>
                </c:pt>
                <c:pt idx="4845">
                  <c:v>151315</c:v>
                </c:pt>
                <c:pt idx="4846">
                  <c:v>151315</c:v>
                </c:pt>
                <c:pt idx="4847">
                  <c:v>151315</c:v>
                </c:pt>
                <c:pt idx="4848">
                  <c:v>151315</c:v>
                </c:pt>
                <c:pt idx="4849">
                  <c:v>151315</c:v>
                </c:pt>
                <c:pt idx="4850">
                  <c:v>151315</c:v>
                </c:pt>
                <c:pt idx="4851">
                  <c:v>151315</c:v>
                </c:pt>
                <c:pt idx="4852">
                  <c:v>151315</c:v>
                </c:pt>
                <c:pt idx="4853">
                  <c:v>151315</c:v>
                </c:pt>
                <c:pt idx="4854">
                  <c:v>151315</c:v>
                </c:pt>
                <c:pt idx="4855">
                  <c:v>151315</c:v>
                </c:pt>
                <c:pt idx="4856">
                  <c:v>151315</c:v>
                </c:pt>
                <c:pt idx="4857">
                  <c:v>151315</c:v>
                </c:pt>
                <c:pt idx="4858">
                  <c:v>151315</c:v>
                </c:pt>
                <c:pt idx="4859">
                  <c:v>151315</c:v>
                </c:pt>
                <c:pt idx="4860">
                  <c:v>151315</c:v>
                </c:pt>
                <c:pt idx="4861">
                  <c:v>151315</c:v>
                </c:pt>
                <c:pt idx="4862">
                  <c:v>151315</c:v>
                </c:pt>
                <c:pt idx="4863">
                  <c:v>151315</c:v>
                </c:pt>
                <c:pt idx="4864">
                  <c:v>151315</c:v>
                </c:pt>
                <c:pt idx="4865">
                  <c:v>151315</c:v>
                </c:pt>
                <c:pt idx="4866">
                  <c:v>151315</c:v>
                </c:pt>
                <c:pt idx="4867">
                  <c:v>151315</c:v>
                </c:pt>
                <c:pt idx="4868">
                  <c:v>151315</c:v>
                </c:pt>
                <c:pt idx="4869">
                  <c:v>151315</c:v>
                </c:pt>
                <c:pt idx="4870">
                  <c:v>151315</c:v>
                </c:pt>
                <c:pt idx="4871">
                  <c:v>151315</c:v>
                </c:pt>
                <c:pt idx="4872">
                  <c:v>151315</c:v>
                </c:pt>
                <c:pt idx="4873">
                  <c:v>151315</c:v>
                </c:pt>
                <c:pt idx="4874">
                  <c:v>151315</c:v>
                </c:pt>
                <c:pt idx="4875">
                  <c:v>151315</c:v>
                </c:pt>
                <c:pt idx="4876">
                  <c:v>151315</c:v>
                </c:pt>
                <c:pt idx="4877">
                  <c:v>151315</c:v>
                </c:pt>
                <c:pt idx="4878">
                  <c:v>151315</c:v>
                </c:pt>
                <c:pt idx="4879">
                  <c:v>151315</c:v>
                </c:pt>
                <c:pt idx="4880">
                  <c:v>151315</c:v>
                </c:pt>
                <c:pt idx="4881">
                  <c:v>151315</c:v>
                </c:pt>
                <c:pt idx="4882">
                  <c:v>151315</c:v>
                </c:pt>
                <c:pt idx="4883">
                  <c:v>151315</c:v>
                </c:pt>
                <c:pt idx="4884">
                  <c:v>151315</c:v>
                </c:pt>
                <c:pt idx="4885">
                  <c:v>151315</c:v>
                </c:pt>
                <c:pt idx="4886">
                  <c:v>151315</c:v>
                </c:pt>
                <c:pt idx="4887">
                  <c:v>151315</c:v>
                </c:pt>
                <c:pt idx="4888">
                  <c:v>151315</c:v>
                </c:pt>
                <c:pt idx="4889">
                  <c:v>151315</c:v>
                </c:pt>
                <c:pt idx="4890">
                  <c:v>151315</c:v>
                </c:pt>
                <c:pt idx="4891">
                  <c:v>151315</c:v>
                </c:pt>
                <c:pt idx="4892">
                  <c:v>151315</c:v>
                </c:pt>
                <c:pt idx="4893">
                  <c:v>151315</c:v>
                </c:pt>
                <c:pt idx="4894">
                  <c:v>151315</c:v>
                </c:pt>
                <c:pt idx="4895">
                  <c:v>151315</c:v>
                </c:pt>
                <c:pt idx="4896">
                  <c:v>151315</c:v>
                </c:pt>
                <c:pt idx="4897">
                  <c:v>151315</c:v>
                </c:pt>
                <c:pt idx="4898">
                  <c:v>151315</c:v>
                </c:pt>
                <c:pt idx="4899">
                  <c:v>151315</c:v>
                </c:pt>
                <c:pt idx="4900">
                  <c:v>151315</c:v>
                </c:pt>
                <c:pt idx="4901">
                  <c:v>151315</c:v>
                </c:pt>
                <c:pt idx="4902">
                  <c:v>151315</c:v>
                </c:pt>
                <c:pt idx="4903">
                  <c:v>151315</c:v>
                </c:pt>
                <c:pt idx="4904">
                  <c:v>151315</c:v>
                </c:pt>
                <c:pt idx="4905">
                  <c:v>151315</c:v>
                </c:pt>
                <c:pt idx="4906">
                  <c:v>151315</c:v>
                </c:pt>
                <c:pt idx="4907">
                  <c:v>151315</c:v>
                </c:pt>
                <c:pt idx="4908">
                  <c:v>151315</c:v>
                </c:pt>
                <c:pt idx="4909">
                  <c:v>151315</c:v>
                </c:pt>
                <c:pt idx="4910">
                  <c:v>151315</c:v>
                </c:pt>
                <c:pt idx="4911">
                  <c:v>151315</c:v>
                </c:pt>
                <c:pt idx="4912">
                  <c:v>151315</c:v>
                </c:pt>
                <c:pt idx="4913">
                  <c:v>151315</c:v>
                </c:pt>
                <c:pt idx="4914">
                  <c:v>151315</c:v>
                </c:pt>
                <c:pt idx="4915">
                  <c:v>151315</c:v>
                </c:pt>
                <c:pt idx="4916">
                  <c:v>151315</c:v>
                </c:pt>
                <c:pt idx="4917">
                  <c:v>151315</c:v>
                </c:pt>
                <c:pt idx="4918">
                  <c:v>151315</c:v>
                </c:pt>
                <c:pt idx="4919">
                  <c:v>151315</c:v>
                </c:pt>
                <c:pt idx="4920">
                  <c:v>151315</c:v>
                </c:pt>
                <c:pt idx="4921">
                  <c:v>151315</c:v>
                </c:pt>
                <c:pt idx="4922">
                  <c:v>151315</c:v>
                </c:pt>
                <c:pt idx="4923">
                  <c:v>151315</c:v>
                </c:pt>
                <c:pt idx="4924">
                  <c:v>151315</c:v>
                </c:pt>
                <c:pt idx="4925">
                  <c:v>151315</c:v>
                </c:pt>
                <c:pt idx="4926">
                  <c:v>151315</c:v>
                </c:pt>
                <c:pt idx="4927">
                  <c:v>151315</c:v>
                </c:pt>
                <c:pt idx="4928">
                  <c:v>151315</c:v>
                </c:pt>
                <c:pt idx="4929">
                  <c:v>151315</c:v>
                </c:pt>
                <c:pt idx="4930">
                  <c:v>151315</c:v>
                </c:pt>
                <c:pt idx="4931">
                  <c:v>151315</c:v>
                </c:pt>
                <c:pt idx="4932">
                  <c:v>151315</c:v>
                </c:pt>
                <c:pt idx="4933">
                  <c:v>151315</c:v>
                </c:pt>
                <c:pt idx="4934">
                  <c:v>151315</c:v>
                </c:pt>
                <c:pt idx="4935">
                  <c:v>151315</c:v>
                </c:pt>
                <c:pt idx="4936">
                  <c:v>151315</c:v>
                </c:pt>
                <c:pt idx="4937">
                  <c:v>151315</c:v>
                </c:pt>
                <c:pt idx="4938">
                  <c:v>151315</c:v>
                </c:pt>
                <c:pt idx="4939">
                  <c:v>151315</c:v>
                </c:pt>
                <c:pt idx="4940">
                  <c:v>151315</c:v>
                </c:pt>
                <c:pt idx="4941">
                  <c:v>151315</c:v>
                </c:pt>
                <c:pt idx="4942">
                  <c:v>151315</c:v>
                </c:pt>
                <c:pt idx="4943">
                  <c:v>151315</c:v>
                </c:pt>
                <c:pt idx="4944">
                  <c:v>151315</c:v>
                </c:pt>
                <c:pt idx="4945">
                  <c:v>151315</c:v>
                </c:pt>
                <c:pt idx="4946">
                  <c:v>151315</c:v>
                </c:pt>
                <c:pt idx="4947">
                  <c:v>151315</c:v>
                </c:pt>
                <c:pt idx="4948">
                  <c:v>151315</c:v>
                </c:pt>
                <c:pt idx="4949">
                  <c:v>151315</c:v>
                </c:pt>
                <c:pt idx="4950">
                  <c:v>151315</c:v>
                </c:pt>
                <c:pt idx="4951">
                  <c:v>151315</c:v>
                </c:pt>
                <c:pt idx="4952">
                  <c:v>151315</c:v>
                </c:pt>
                <c:pt idx="4953">
                  <c:v>151315</c:v>
                </c:pt>
                <c:pt idx="4954">
                  <c:v>151315</c:v>
                </c:pt>
                <c:pt idx="4955">
                  <c:v>151315</c:v>
                </c:pt>
                <c:pt idx="4956">
                  <c:v>151315</c:v>
                </c:pt>
                <c:pt idx="4957">
                  <c:v>151315</c:v>
                </c:pt>
                <c:pt idx="4958">
                  <c:v>151315</c:v>
                </c:pt>
                <c:pt idx="4959">
                  <c:v>151315</c:v>
                </c:pt>
                <c:pt idx="4960">
                  <c:v>151315</c:v>
                </c:pt>
                <c:pt idx="4961">
                  <c:v>151315</c:v>
                </c:pt>
                <c:pt idx="4962">
                  <c:v>151315</c:v>
                </c:pt>
                <c:pt idx="4963">
                  <c:v>151315</c:v>
                </c:pt>
                <c:pt idx="4964">
                  <c:v>151315</c:v>
                </c:pt>
                <c:pt idx="4965">
                  <c:v>151315</c:v>
                </c:pt>
                <c:pt idx="4966">
                  <c:v>151315</c:v>
                </c:pt>
                <c:pt idx="4967">
                  <c:v>151315</c:v>
                </c:pt>
                <c:pt idx="4968">
                  <c:v>151315</c:v>
                </c:pt>
                <c:pt idx="4969">
                  <c:v>151315</c:v>
                </c:pt>
                <c:pt idx="4970">
                  <c:v>151315</c:v>
                </c:pt>
                <c:pt idx="4971">
                  <c:v>151315</c:v>
                </c:pt>
                <c:pt idx="4972">
                  <c:v>151315</c:v>
                </c:pt>
                <c:pt idx="4973">
                  <c:v>151315</c:v>
                </c:pt>
                <c:pt idx="4974">
                  <c:v>151315</c:v>
                </c:pt>
                <c:pt idx="4975">
                  <c:v>151315</c:v>
                </c:pt>
                <c:pt idx="4976">
                  <c:v>151315</c:v>
                </c:pt>
                <c:pt idx="4977">
                  <c:v>151315</c:v>
                </c:pt>
                <c:pt idx="4978">
                  <c:v>151315</c:v>
                </c:pt>
                <c:pt idx="4979">
                  <c:v>151315</c:v>
                </c:pt>
                <c:pt idx="4980">
                  <c:v>151315</c:v>
                </c:pt>
                <c:pt idx="4981">
                  <c:v>151315</c:v>
                </c:pt>
                <c:pt idx="4982">
                  <c:v>151315</c:v>
                </c:pt>
                <c:pt idx="4983">
                  <c:v>151315</c:v>
                </c:pt>
                <c:pt idx="4984">
                  <c:v>151315</c:v>
                </c:pt>
                <c:pt idx="4985">
                  <c:v>151315</c:v>
                </c:pt>
                <c:pt idx="4986">
                  <c:v>151315</c:v>
                </c:pt>
                <c:pt idx="4987">
                  <c:v>151315</c:v>
                </c:pt>
                <c:pt idx="4988">
                  <c:v>151315</c:v>
                </c:pt>
                <c:pt idx="4989">
                  <c:v>151315</c:v>
                </c:pt>
                <c:pt idx="4990">
                  <c:v>151315</c:v>
                </c:pt>
                <c:pt idx="4991">
                  <c:v>151315</c:v>
                </c:pt>
                <c:pt idx="4992">
                  <c:v>151315</c:v>
                </c:pt>
                <c:pt idx="4993">
                  <c:v>151315</c:v>
                </c:pt>
                <c:pt idx="4994">
                  <c:v>151315</c:v>
                </c:pt>
                <c:pt idx="4995">
                  <c:v>151315</c:v>
                </c:pt>
                <c:pt idx="4996">
                  <c:v>151315</c:v>
                </c:pt>
                <c:pt idx="4997">
                  <c:v>151315</c:v>
                </c:pt>
                <c:pt idx="4998">
                  <c:v>151315</c:v>
                </c:pt>
                <c:pt idx="4999">
                  <c:v>151315</c:v>
                </c:pt>
                <c:pt idx="5000">
                  <c:v>151315</c:v>
                </c:pt>
                <c:pt idx="5001">
                  <c:v>151315</c:v>
                </c:pt>
                <c:pt idx="5002">
                  <c:v>151315</c:v>
                </c:pt>
                <c:pt idx="5003">
                  <c:v>151315</c:v>
                </c:pt>
                <c:pt idx="5004">
                  <c:v>151315</c:v>
                </c:pt>
                <c:pt idx="5005">
                  <c:v>151315</c:v>
                </c:pt>
                <c:pt idx="5006">
                  <c:v>151315</c:v>
                </c:pt>
                <c:pt idx="5007">
                  <c:v>151315</c:v>
                </c:pt>
                <c:pt idx="5008">
                  <c:v>151315</c:v>
                </c:pt>
                <c:pt idx="5009">
                  <c:v>151315</c:v>
                </c:pt>
                <c:pt idx="5010">
                  <c:v>151315</c:v>
                </c:pt>
                <c:pt idx="5011">
                  <c:v>151315</c:v>
                </c:pt>
                <c:pt idx="5012">
                  <c:v>151315</c:v>
                </c:pt>
                <c:pt idx="5013">
                  <c:v>151315</c:v>
                </c:pt>
                <c:pt idx="5014">
                  <c:v>151315</c:v>
                </c:pt>
                <c:pt idx="5015">
                  <c:v>151315</c:v>
                </c:pt>
                <c:pt idx="5016">
                  <c:v>151315</c:v>
                </c:pt>
                <c:pt idx="5017">
                  <c:v>151315</c:v>
                </c:pt>
                <c:pt idx="5018">
                  <c:v>151315</c:v>
                </c:pt>
                <c:pt idx="5019">
                  <c:v>151315</c:v>
                </c:pt>
                <c:pt idx="5020">
                  <c:v>151315</c:v>
                </c:pt>
                <c:pt idx="5021">
                  <c:v>151315</c:v>
                </c:pt>
                <c:pt idx="5022">
                  <c:v>151315</c:v>
                </c:pt>
                <c:pt idx="5023">
                  <c:v>151315</c:v>
                </c:pt>
                <c:pt idx="5024">
                  <c:v>151315</c:v>
                </c:pt>
                <c:pt idx="5025">
                  <c:v>151315</c:v>
                </c:pt>
                <c:pt idx="5026">
                  <c:v>151315</c:v>
                </c:pt>
                <c:pt idx="5027">
                  <c:v>151315</c:v>
                </c:pt>
                <c:pt idx="5028">
                  <c:v>151315</c:v>
                </c:pt>
                <c:pt idx="5029">
                  <c:v>151315</c:v>
                </c:pt>
                <c:pt idx="5030">
                  <c:v>151315</c:v>
                </c:pt>
                <c:pt idx="5031">
                  <c:v>151315</c:v>
                </c:pt>
                <c:pt idx="5032">
                  <c:v>151315</c:v>
                </c:pt>
                <c:pt idx="5033">
                  <c:v>151315</c:v>
                </c:pt>
                <c:pt idx="5034">
                  <c:v>151315</c:v>
                </c:pt>
                <c:pt idx="5035">
                  <c:v>151315</c:v>
                </c:pt>
                <c:pt idx="5036">
                  <c:v>151315</c:v>
                </c:pt>
                <c:pt idx="5037">
                  <c:v>151315</c:v>
                </c:pt>
                <c:pt idx="5038">
                  <c:v>151315</c:v>
                </c:pt>
                <c:pt idx="5039">
                  <c:v>151315</c:v>
                </c:pt>
                <c:pt idx="5040">
                  <c:v>151315</c:v>
                </c:pt>
                <c:pt idx="5041">
                  <c:v>151315</c:v>
                </c:pt>
                <c:pt idx="5042">
                  <c:v>151315</c:v>
                </c:pt>
                <c:pt idx="5043">
                  <c:v>151315</c:v>
                </c:pt>
                <c:pt idx="5044">
                  <c:v>151315</c:v>
                </c:pt>
                <c:pt idx="5045">
                  <c:v>151315</c:v>
                </c:pt>
                <c:pt idx="5046">
                  <c:v>151315</c:v>
                </c:pt>
                <c:pt idx="5047">
                  <c:v>151315</c:v>
                </c:pt>
                <c:pt idx="5048">
                  <c:v>151315</c:v>
                </c:pt>
                <c:pt idx="5049">
                  <c:v>151315</c:v>
                </c:pt>
                <c:pt idx="5050">
                  <c:v>151315</c:v>
                </c:pt>
                <c:pt idx="5051">
                  <c:v>151315</c:v>
                </c:pt>
                <c:pt idx="5052">
                  <c:v>151315</c:v>
                </c:pt>
                <c:pt idx="5053">
                  <c:v>151315</c:v>
                </c:pt>
                <c:pt idx="5054">
                  <c:v>151315</c:v>
                </c:pt>
                <c:pt idx="5055">
                  <c:v>151315</c:v>
                </c:pt>
                <c:pt idx="5056">
                  <c:v>151315</c:v>
                </c:pt>
                <c:pt idx="5057">
                  <c:v>151315</c:v>
                </c:pt>
                <c:pt idx="5058">
                  <c:v>151315</c:v>
                </c:pt>
                <c:pt idx="5059">
                  <c:v>151315</c:v>
                </c:pt>
                <c:pt idx="5060">
                  <c:v>151315</c:v>
                </c:pt>
                <c:pt idx="5061">
                  <c:v>151315</c:v>
                </c:pt>
                <c:pt idx="5062">
                  <c:v>151315</c:v>
                </c:pt>
                <c:pt idx="5063">
                  <c:v>151315</c:v>
                </c:pt>
                <c:pt idx="5064">
                  <c:v>151315</c:v>
                </c:pt>
                <c:pt idx="5065">
                  <c:v>151315</c:v>
                </c:pt>
                <c:pt idx="5066">
                  <c:v>151315</c:v>
                </c:pt>
                <c:pt idx="5067">
                  <c:v>151315</c:v>
                </c:pt>
                <c:pt idx="5068">
                  <c:v>151315</c:v>
                </c:pt>
                <c:pt idx="5069">
                  <c:v>151315</c:v>
                </c:pt>
                <c:pt idx="5070">
                  <c:v>151315</c:v>
                </c:pt>
                <c:pt idx="5071">
                  <c:v>151315</c:v>
                </c:pt>
                <c:pt idx="5072">
                  <c:v>151315</c:v>
                </c:pt>
                <c:pt idx="5073">
                  <c:v>151315</c:v>
                </c:pt>
                <c:pt idx="5074">
                  <c:v>151315</c:v>
                </c:pt>
                <c:pt idx="5075">
                  <c:v>151315</c:v>
                </c:pt>
                <c:pt idx="5076">
                  <c:v>151315</c:v>
                </c:pt>
                <c:pt idx="5077">
                  <c:v>151315</c:v>
                </c:pt>
                <c:pt idx="5078">
                  <c:v>151315</c:v>
                </c:pt>
                <c:pt idx="5079">
                  <c:v>151315</c:v>
                </c:pt>
                <c:pt idx="5080">
                  <c:v>151315</c:v>
                </c:pt>
                <c:pt idx="5081">
                  <c:v>151315</c:v>
                </c:pt>
                <c:pt idx="5082">
                  <c:v>151315</c:v>
                </c:pt>
                <c:pt idx="5083">
                  <c:v>151315</c:v>
                </c:pt>
                <c:pt idx="5084">
                  <c:v>151315</c:v>
                </c:pt>
                <c:pt idx="5085">
                  <c:v>151315</c:v>
                </c:pt>
                <c:pt idx="5086">
                  <c:v>151315</c:v>
                </c:pt>
                <c:pt idx="5087">
                  <c:v>151315</c:v>
                </c:pt>
                <c:pt idx="5088">
                  <c:v>151315</c:v>
                </c:pt>
                <c:pt idx="5089">
                  <c:v>151315</c:v>
                </c:pt>
                <c:pt idx="5090">
                  <c:v>151315</c:v>
                </c:pt>
                <c:pt idx="5091">
                  <c:v>151315</c:v>
                </c:pt>
                <c:pt idx="5092">
                  <c:v>151315</c:v>
                </c:pt>
                <c:pt idx="5093">
                  <c:v>151315</c:v>
                </c:pt>
                <c:pt idx="5094">
                  <c:v>151315</c:v>
                </c:pt>
                <c:pt idx="5095">
                  <c:v>151315</c:v>
                </c:pt>
                <c:pt idx="5096">
                  <c:v>151315</c:v>
                </c:pt>
                <c:pt idx="5097">
                  <c:v>151315</c:v>
                </c:pt>
                <c:pt idx="5098">
                  <c:v>151315</c:v>
                </c:pt>
                <c:pt idx="5099">
                  <c:v>151315</c:v>
                </c:pt>
                <c:pt idx="5100">
                  <c:v>151315</c:v>
                </c:pt>
                <c:pt idx="5101">
                  <c:v>151315</c:v>
                </c:pt>
                <c:pt idx="5102">
                  <c:v>151315</c:v>
                </c:pt>
                <c:pt idx="5103">
                  <c:v>151315</c:v>
                </c:pt>
                <c:pt idx="5104">
                  <c:v>151315</c:v>
                </c:pt>
                <c:pt idx="5105">
                  <c:v>151315</c:v>
                </c:pt>
                <c:pt idx="5106">
                  <c:v>151315</c:v>
                </c:pt>
                <c:pt idx="5107">
                  <c:v>151315</c:v>
                </c:pt>
                <c:pt idx="5108">
                  <c:v>151315</c:v>
                </c:pt>
                <c:pt idx="5109">
                  <c:v>151315</c:v>
                </c:pt>
                <c:pt idx="5110">
                  <c:v>151315</c:v>
                </c:pt>
                <c:pt idx="5111">
                  <c:v>151315</c:v>
                </c:pt>
                <c:pt idx="5112">
                  <c:v>151315</c:v>
                </c:pt>
                <c:pt idx="5113">
                  <c:v>151315</c:v>
                </c:pt>
                <c:pt idx="5114">
                  <c:v>151315</c:v>
                </c:pt>
                <c:pt idx="5115">
                  <c:v>151315</c:v>
                </c:pt>
                <c:pt idx="5116">
                  <c:v>151315</c:v>
                </c:pt>
                <c:pt idx="5117">
                  <c:v>151315</c:v>
                </c:pt>
                <c:pt idx="5118">
                  <c:v>151315</c:v>
                </c:pt>
                <c:pt idx="5119">
                  <c:v>151315</c:v>
                </c:pt>
                <c:pt idx="5120">
                  <c:v>151315</c:v>
                </c:pt>
                <c:pt idx="5121">
                  <c:v>151315</c:v>
                </c:pt>
                <c:pt idx="5122">
                  <c:v>151315</c:v>
                </c:pt>
                <c:pt idx="5123">
                  <c:v>151315</c:v>
                </c:pt>
                <c:pt idx="5124">
                  <c:v>151315</c:v>
                </c:pt>
                <c:pt idx="5125">
                  <c:v>151315</c:v>
                </c:pt>
                <c:pt idx="5126">
                  <c:v>151315</c:v>
                </c:pt>
                <c:pt idx="5127">
                  <c:v>151315</c:v>
                </c:pt>
                <c:pt idx="5128">
                  <c:v>151315</c:v>
                </c:pt>
                <c:pt idx="5129">
                  <c:v>151315</c:v>
                </c:pt>
                <c:pt idx="5130">
                  <c:v>151315</c:v>
                </c:pt>
                <c:pt idx="5131">
                  <c:v>151315</c:v>
                </c:pt>
                <c:pt idx="5132">
                  <c:v>151315</c:v>
                </c:pt>
                <c:pt idx="5133">
                  <c:v>151315</c:v>
                </c:pt>
                <c:pt idx="5134">
                  <c:v>151315</c:v>
                </c:pt>
                <c:pt idx="5135">
                  <c:v>151315</c:v>
                </c:pt>
                <c:pt idx="5136">
                  <c:v>151315</c:v>
                </c:pt>
                <c:pt idx="5137">
                  <c:v>151315</c:v>
                </c:pt>
                <c:pt idx="5138">
                  <c:v>151315</c:v>
                </c:pt>
                <c:pt idx="5139">
                  <c:v>151315</c:v>
                </c:pt>
                <c:pt idx="5140">
                  <c:v>151315</c:v>
                </c:pt>
                <c:pt idx="5141">
                  <c:v>151315</c:v>
                </c:pt>
                <c:pt idx="5142">
                  <c:v>151315</c:v>
                </c:pt>
                <c:pt idx="5143">
                  <c:v>151315</c:v>
                </c:pt>
                <c:pt idx="5144">
                  <c:v>151315</c:v>
                </c:pt>
                <c:pt idx="5145">
                  <c:v>151315</c:v>
                </c:pt>
                <c:pt idx="5146">
                  <c:v>151315</c:v>
                </c:pt>
                <c:pt idx="5147">
                  <c:v>151315</c:v>
                </c:pt>
                <c:pt idx="5148">
                  <c:v>151315</c:v>
                </c:pt>
                <c:pt idx="5149">
                  <c:v>151315</c:v>
                </c:pt>
                <c:pt idx="5150">
                  <c:v>151315</c:v>
                </c:pt>
                <c:pt idx="5151">
                  <c:v>151315</c:v>
                </c:pt>
                <c:pt idx="5152">
                  <c:v>151315</c:v>
                </c:pt>
                <c:pt idx="5153">
                  <c:v>151315</c:v>
                </c:pt>
                <c:pt idx="5154">
                  <c:v>151315</c:v>
                </c:pt>
                <c:pt idx="5155">
                  <c:v>151315</c:v>
                </c:pt>
                <c:pt idx="5156">
                  <c:v>151315</c:v>
                </c:pt>
                <c:pt idx="5157">
                  <c:v>151315</c:v>
                </c:pt>
                <c:pt idx="5158">
                  <c:v>151315</c:v>
                </c:pt>
                <c:pt idx="5159">
                  <c:v>151315</c:v>
                </c:pt>
                <c:pt idx="5160">
                  <c:v>151315</c:v>
                </c:pt>
                <c:pt idx="5161">
                  <c:v>151315</c:v>
                </c:pt>
                <c:pt idx="5162">
                  <c:v>151315</c:v>
                </c:pt>
                <c:pt idx="5163">
                  <c:v>151315</c:v>
                </c:pt>
                <c:pt idx="5164">
                  <c:v>151315</c:v>
                </c:pt>
                <c:pt idx="5165">
                  <c:v>151315</c:v>
                </c:pt>
                <c:pt idx="5166">
                  <c:v>151315</c:v>
                </c:pt>
                <c:pt idx="5167">
                  <c:v>151315</c:v>
                </c:pt>
                <c:pt idx="5168">
                  <c:v>151315</c:v>
                </c:pt>
                <c:pt idx="5169">
                  <c:v>151315</c:v>
                </c:pt>
                <c:pt idx="5170">
                  <c:v>151315</c:v>
                </c:pt>
                <c:pt idx="5171">
                  <c:v>151315</c:v>
                </c:pt>
                <c:pt idx="5172">
                  <c:v>151315</c:v>
                </c:pt>
                <c:pt idx="5173">
                  <c:v>151315</c:v>
                </c:pt>
                <c:pt idx="5174">
                  <c:v>151315</c:v>
                </c:pt>
                <c:pt idx="5175">
                  <c:v>151315</c:v>
                </c:pt>
                <c:pt idx="5176">
                  <c:v>151315</c:v>
                </c:pt>
                <c:pt idx="5177">
                  <c:v>151315</c:v>
                </c:pt>
                <c:pt idx="5178">
                  <c:v>151315</c:v>
                </c:pt>
                <c:pt idx="5179">
                  <c:v>151315</c:v>
                </c:pt>
                <c:pt idx="5180">
                  <c:v>151315</c:v>
                </c:pt>
                <c:pt idx="5181">
                  <c:v>151315</c:v>
                </c:pt>
                <c:pt idx="5182">
                  <c:v>151315</c:v>
                </c:pt>
                <c:pt idx="5183">
                  <c:v>151315</c:v>
                </c:pt>
                <c:pt idx="5184">
                  <c:v>151315</c:v>
                </c:pt>
                <c:pt idx="5185">
                  <c:v>151315</c:v>
                </c:pt>
                <c:pt idx="5186">
                  <c:v>151315</c:v>
                </c:pt>
                <c:pt idx="5187">
                  <c:v>151315</c:v>
                </c:pt>
                <c:pt idx="5188">
                  <c:v>151315</c:v>
                </c:pt>
                <c:pt idx="5189">
                  <c:v>151315</c:v>
                </c:pt>
                <c:pt idx="5190">
                  <c:v>151315</c:v>
                </c:pt>
                <c:pt idx="5191">
                  <c:v>151315</c:v>
                </c:pt>
                <c:pt idx="5192">
                  <c:v>151315</c:v>
                </c:pt>
                <c:pt idx="5193">
                  <c:v>151315</c:v>
                </c:pt>
                <c:pt idx="5194">
                  <c:v>151315</c:v>
                </c:pt>
                <c:pt idx="5195">
                  <c:v>151315</c:v>
                </c:pt>
                <c:pt idx="5196">
                  <c:v>151315</c:v>
                </c:pt>
                <c:pt idx="5197">
                  <c:v>151315</c:v>
                </c:pt>
                <c:pt idx="5198">
                  <c:v>151315</c:v>
                </c:pt>
                <c:pt idx="5199">
                  <c:v>151315</c:v>
                </c:pt>
                <c:pt idx="5200">
                  <c:v>151315</c:v>
                </c:pt>
                <c:pt idx="5201">
                  <c:v>151315</c:v>
                </c:pt>
                <c:pt idx="5202">
                  <c:v>151315</c:v>
                </c:pt>
                <c:pt idx="5203">
                  <c:v>151315</c:v>
                </c:pt>
                <c:pt idx="5204">
                  <c:v>151315</c:v>
                </c:pt>
                <c:pt idx="5205">
                  <c:v>151315</c:v>
                </c:pt>
                <c:pt idx="5206">
                  <c:v>151315</c:v>
                </c:pt>
                <c:pt idx="5207">
                  <c:v>151315</c:v>
                </c:pt>
                <c:pt idx="5208">
                  <c:v>151315</c:v>
                </c:pt>
                <c:pt idx="5209">
                  <c:v>151315</c:v>
                </c:pt>
                <c:pt idx="5210">
                  <c:v>151315</c:v>
                </c:pt>
                <c:pt idx="5211">
                  <c:v>151315</c:v>
                </c:pt>
                <c:pt idx="5212">
                  <c:v>151315</c:v>
                </c:pt>
                <c:pt idx="5213">
                  <c:v>151315</c:v>
                </c:pt>
                <c:pt idx="5214">
                  <c:v>151315</c:v>
                </c:pt>
                <c:pt idx="5215">
                  <c:v>151315</c:v>
                </c:pt>
                <c:pt idx="5216">
                  <c:v>151315</c:v>
                </c:pt>
                <c:pt idx="5217">
                  <c:v>151315</c:v>
                </c:pt>
                <c:pt idx="5218">
                  <c:v>151315</c:v>
                </c:pt>
                <c:pt idx="5219">
                  <c:v>151315</c:v>
                </c:pt>
                <c:pt idx="5220">
                  <c:v>151315</c:v>
                </c:pt>
                <c:pt idx="5221">
                  <c:v>151315</c:v>
                </c:pt>
                <c:pt idx="5222">
                  <c:v>151315</c:v>
                </c:pt>
                <c:pt idx="5223">
                  <c:v>151315</c:v>
                </c:pt>
                <c:pt idx="5224">
                  <c:v>151315</c:v>
                </c:pt>
                <c:pt idx="5225">
                  <c:v>151315</c:v>
                </c:pt>
                <c:pt idx="5226">
                  <c:v>151315</c:v>
                </c:pt>
                <c:pt idx="5227">
                  <c:v>151315</c:v>
                </c:pt>
                <c:pt idx="5228">
                  <c:v>151315</c:v>
                </c:pt>
                <c:pt idx="5229">
                  <c:v>151315</c:v>
                </c:pt>
                <c:pt idx="5230">
                  <c:v>151315</c:v>
                </c:pt>
                <c:pt idx="5231">
                  <c:v>151315</c:v>
                </c:pt>
                <c:pt idx="5232">
                  <c:v>151315</c:v>
                </c:pt>
                <c:pt idx="5233">
                  <c:v>151315</c:v>
                </c:pt>
                <c:pt idx="5234">
                  <c:v>151315</c:v>
                </c:pt>
                <c:pt idx="5235">
                  <c:v>151315</c:v>
                </c:pt>
                <c:pt idx="5236">
                  <c:v>151315</c:v>
                </c:pt>
                <c:pt idx="5237">
                  <c:v>151315</c:v>
                </c:pt>
                <c:pt idx="5238">
                  <c:v>151315</c:v>
                </c:pt>
                <c:pt idx="5239">
                  <c:v>151315</c:v>
                </c:pt>
                <c:pt idx="5240">
                  <c:v>151315</c:v>
                </c:pt>
                <c:pt idx="5241">
                  <c:v>151315</c:v>
                </c:pt>
                <c:pt idx="5242">
                  <c:v>151315</c:v>
                </c:pt>
                <c:pt idx="5243">
                  <c:v>151315</c:v>
                </c:pt>
                <c:pt idx="5244">
                  <c:v>151315</c:v>
                </c:pt>
                <c:pt idx="5245">
                  <c:v>151315</c:v>
                </c:pt>
                <c:pt idx="5246">
                  <c:v>151315</c:v>
                </c:pt>
                <c:pt idx="5247">
                  <c:v>151315</c:v>
                </c:pt>
                <c:pt idx="5248">
                  <c:v>151315</c:v>
                </c:pt>
                <c:pt idx="5249">
                  <c:v>151315</c:v>
                </c:pt>
                <c:pt idx="5250">
                  <c:v>151315</c:v>
                </c:pt>
                <c:pt idx="5251">
                  <c:v>151315</c:v>
                </c:pt>
                <c:pt idx="5252">
                  <c:v>151315</c:v>
                </c:pt>
                <c:pt idx="5253">
                  <c:v>151315</c:v>
                </c:pt>
                <c:pt idx="5254">
                  <c:v>151315</c:v>
                </c:pt>
                <c:pt idx="5255">
                  <c:v>151315</c:v>
                </c:pt>
                <c:pt idx="5256">
                  <c:v>151315</c:v>
                </c:pt>
                <c:pt idx="5257">
                  <c:v>151315</c:v>
                </c:pt>
                <c:pt idx="5258">
                  <c:v>151315</c:v>
                </c:pt>
                <c:pt idx="5259">
                  <c:v>151315</c:v>
                </c:pt>
                <c:pt idx="5260">
                  <c:v>151315</c:v>
                </c:pt>
                <c:pt idx="5261">
                  <c:v>151315</c:v>
                </c:pt>
                <c:pt idx="5262">
                  <c:v>151315</c:v>
                </c:pt>
                <c:pt idx="5263">
                  <c:v>151315</c:v>
                </c:pt>
                <c:pt idx="5264">
                  <c:v>151315</c:v>
                </c:pt>
                <c:pt idx="5265">
                  <c:v>151315</c:v>
                </c:pt>
                <c:pt idx="5266">
                  <c:v>151315</c:v>
                </c:pt>
                <c:pt idx="5267">
                  <c:v>151315</c:v>
                </c:pt>
                <c:pt idx="5268">
                  <c:v>151315</c:v>
                </c:pt>
                <c:pt idx="5269">
                  <c:v>151315</c:v>
                </c:pt>
                <c:pt idx="5270">
                  <c:v>151315</c:v>
                </c:pt>
                <c:pt idx="5271">
                  <c:v>151315</c:v>
                </c:pt>
                <c:pt idx="5272">
                  <c:v>151315</c:v>
                </c:pt>
                <c:pt idx="5273">
                  <c:v>151315</c:v>
                </c:pt>
                <c:pt idx="5274">
                  <c:v>151315</c:v>
                </c:pt>
                <c:pt idx="5275">
                  <c:v>151315</c:v>
                </c:pt>
                <c:pt idx="5276">
                  <c:v>151315</c:v>
                </c:pt>
                <c:pt idx="5277">
                  <c:v>151315</c:v>
                </c:pt>
                <c:pt idx="5278">
                  <c:v>151315</c:v>
                </c:pt>
                <c:pt idx="5279">
                  <c:v>151315</c:v>
                </c:pt>
                <c:pt idx="5280">
                  <c:v>151315</c:v>
                </c:pt>
                <c:pt idx="5281">
                  <c:v>151315</c:v>
                </c:pt>
                <c:pt idx="5282">
                  <c:v>151315</c:v>
                </c:pt>
                <c:pt idx="5283">
                  <c:v>151315</c:v>
                </c:pt>
                <c:pt idx="5284">
                  <c:v>151315</c:v>
                </c:pt>
                <c:pt idx="5285">
                  <c:v>151315</c:v>
                </c:pt>
                <c:pt idx="5286">
                  <c:v>151315</c:v>
                </c:pt>
                <c:pt idx="5287">
                  <c:v>151315</c:v>
                </c:pt>
                <c:pt idx="5288">
                  <c:v>151315</c:v>
                </c:pt>
                <c:pt idx="5289">
                  <c:v>151315</c:v>
                </c:pt>
                <c:pt idx="5290">
                  <c:v>151315</c:v>
                </c:pt>
                <c:pt idx="5291">
                  <c:v>151315</c:v>
                </c:pt>
                <c:pt idx="5292">
                  <c:v>151315</c:v>
                </c:pt>
                <c:pt idx="5293">
                  <c:v>151315</c:v>
                </c:pt>
                <c:pt idx="5294">
                  <c:v>151315</c:v>
                </c:pt>
                <c:pt idx="5295">
                  <c:v>151315</c:v>
                </c:pt>
                <c:pt idx="5296">
                  <c:v>151315</c:v>
                </c:pt>
                <c:pt idx="5297">
                  <c:v>151315</c:v>
                </c:pt>
                <c:pt idx="5298">
                  <c:v>151315</c:v>
                </c:pt>
                <c:pt idx="5299">
                  <c:v>151315</c:v>
                </c:pt>
                <c:pt idx="5300">
                  <c:v>151315</c:v>
                </c:pt>
                <c:pt idx="5301">
                  <c:v>151315</c:v>
                </c:pt>
                <c:pt idx="5302">
                  <c:v>151315</c:v>
                </c:pt>
                <c:pt idx="5303">
                  <c:v>151315</c:v>
                </c:pt>
                <c:pt idx="5304">
                  <c:v>151315</c:v>
                </c:pt>
                <c:pt idx="5305">
                  <c:v>151315</c:v>
                </c:pt>
                <c:pt idx="5306">
                  <c:v>151315</c:v>
                </c:pt>
                <c:pt idx="5307">
                  <c:v>151315</c:v>
                </c:pt>
                <c:pt idx="5308">
                  <c:v>151315</c:v>
                </c:pt>
                <c:pt idx="5309">
                  <c:v>151315</c:v>
                </c:pt>
                <c:pt idx="5310">
                  <c:v>151315</c:v>
                </c:pt>
                <c:pt idx="5311">
                  <c:v>151315</c:v>
                </c:pt>
                <c:pt idx="5312">
                  <c:v>151315</c:v>
                </c:pt>
                <c:pt idx="5313">
                  <c:v>151315</c:v>
                </c:pt>
                <c:pt idx="5314">
                  <c:v>151315</c:v>
                </c:pt>
                <c:pt idx="5315">
                  <c:v>151315</c:v>
                </c:pt>
                <c:pt idx="5316">
                  <c:v>151315</c:v>
                </c:pt>
                <c:pt idx="5317">
                  <c:v>151315</c:v>
                </c:pt>
                <c:pt idx="5318">
                  <c:v>151315</c:v>
                </c:pt>
                <c:pt idx="5319">
                  <c:v>151315</c:v>
                </c:pt>
                <c:pt idx="5320">
                  <c:v>151315</c:v>
                </c:pt>
                <c:pt idx="5321">
                  <c:v>151315</c:v>
                </c:pt>
                <c:pt idx="5322">
                  <c:v>151315</c:v>
                </c:pt>
                <c:pt idx="5323">
                  <c:v>151315</c:v>
                </c:pt>
                <c:pt idx="5324">
                  <c:v>151315</c:v>
                </c:pt>
                <c:pt idx="5325">
                  <c:v>151315</c:v>
                </c:pt>
                <c:pt idx="5326">
                  <c:v>151315</c:v>
                </c:pt>
                <c:pt idx="5327">
                  <c:v>151315</c:v>
                </c:pt>
                <c:pt idx="5328">
                  <c:v>151315</c:v>
                </c:pt>
                <c:pt idx="5329">
                  <c:v>151315</c:v>
                </c:pt>
                <c:pt idx="5330">
                  <c:v>151315</c:v>
                </c:pt>
                <c:pt idx="5331">
                  <c:v>151315</c:v>
                </c:pt>
                <c:pt idx="5332">
                  <c:v>151315</c:v>
                </c:pt>
                <c:pt idx="5333">
                  <c:v>151315</c:v>
                </c:pt>
                <c:pt idx="5334">
                  <c:v>151315</c:v>
                </c:pt>
                <c:pt idx="5335">
                  <c:v>151315</c:v>
                </c:pt>
                <c:pt idx="5336">
                  <c:v>151315</c:v>
                </c:pt>
                <c:pt idx="5337">
                  <c:v>151315</c:v>
                </c:pt>
                <c:pt idx="5338">
                  <c:v>151315</c:v>
                </c:pt>
                <c:pt idx="5339">
                  <c:v>151315</c:v>
                </c:pt>
                <c:pt idx="5340">
                  <c:v>151315</c:v>
                </c:pt>
                <c:pt idx="5341">
                  <c:v>151315</c:v>
                </c:pt>
                <c:pt idx="5342">
                  <c:v>151315</c:v>
                </c:pt>
                <c:pt idx="5343">
                  <c:v>151315</c:v>
                </c:pt>
                <c:pt idx="5344">
                  <c:v>151315</c:v>
                </c:pt>
                <c:pt idx="5345">
                  <c:v>151315</c:v>
                </c:pt>
                <c:pt idx="5346">
                  <c:v>151315</c:v>
                </c:pt>
                <c:pt idx="5347">
                  <c:v>151315</c:v>
                </c:pt>
                <c:pt idx="5348">
                  <c:v>151315</c:v>
                </c:pt>
                <c:pt idx="5349">
                  <c:v>151315</c:v>
                </c:pt>
                <c:pt idx="5350">
                  <c:v>151315</c:v>
                </c:pt>
                <c:pt idx="5351">
                  <c:v>151315</c:v>
                </c:pt>
                <c:pt idx="5352">
                  <c:v>151315</c:v>
                </c:pt>
                <c:pt idx="5353">
                  <c:v>151315</c:v>
                </c:pt>
                <c:pt idx="5354">
                  <c:v>151315</c:v>
                </c:pt>
                <c:pt idx="5355">
                  <c:v>151315</c:v>
                </c:pt>
                <c:pt idx="5356">
                  <c:v>151315</c:v>
                </c:pt>
                <c:pt idx="5357">
                  <c:v>151315</c:v>
                </c:pt>
                <c:pt idx="5358">
                  <c:v>151315</c:v>
                </c:pt>
                <c:pt idx="5359">
                  <c:v>151315</c:v>
                </c:pt>
                <c:pt idx="5360">
                  <c:v>151315</c:v>
                </c:pt>
                <c:pt idx="5361">
                  <c:v>151315</c:v>
                </c:pt>
                <c:pt idx="5362">
                  <c:v>151315</c:v>
                </c:pt>
                <c:pt idx="5363">
                  <c:v>151315</c:v>
                </c:pt>
                <c:pt idx="5364">
                  <c:v>151315</c:v>
                </c:pt>
                <c:pt idx="5365">
                  <c:v>151315</c:v>
                </c:pt>
                <c:pt idx="5366">
                  <c:v>151315</c:v>
                </c:pt>
                <c:pt idx="5367">
                  <c:v>151315</c:v>
                </c:pt>
                <c:pt idx="5368">
                  <c:v>151315</c:v>
                </c:pt>
                <c:pt idx="5369">
                  <c:v>151315</c:v>
                </c:pt>
                <c:pt idx="5370">
                  <c:v>151315</c:v>
                </c:pt>
                <c:pt idx="5371">
                  <c:v>151315</c:v>
                </c:pt>
                <c:pt idx="5372">
                  <c:v>151315</c:v>
                </c:pt>
                <c:pt idx="5373">
                  <c:v>151315</c:v>
                </c:pt>
                <c:pt idx="5374">
                  <c:v>151315</c:v>
                </c:pt>
                <c:pt idx="5375">
                  <c:v>151315</c:v>
                </c:pt>
                <c:pt idx="5376">
                  <c:v>151315</c:v>
                </c:pt>
                <c:pt idx="5377">
                  <c:v>151315</c:v>
                </c:pt>
                <c:pt idx="5378">
                  <c:v>151315</c:v>
                </c:pt>
                <c:pt idx="5379">
                  <c:v>151315</c:v>
                </c:pt>
                <c:pt idx="5380">
                  <c:v>151315</c:v>
                </c:pt>
                <c:pt idx="5381">
                  <c:v>151315</c:v>
                </c:pt>
                <c:pt idx="5382">
                  <c:v>151315</c:v>
                </c:pt>
                <c:pt idx="5383">
                  <c:v>151315</c:v>
                </c:pt>
                <c:pt idx="5384">
                  <c:v>151315</c:v>
                </c:pt>
                <c:pt idx="5385">
                  <c:v>151315</c:v>
                </c:pt>
                <c:pt idx="5386">
                  <c:v>151315</c:v>
                </c:pt>
                <c:pt idx="5387">
                  <c:v>151315</c:v>
                </c:pt>
                <c:pt idx="5388">
                  <c:v>151315</c:v>
                </c:pt>
                <c:pt idx="5389">
                  <c:v>151315</c:v>
                </c:pt>
                <c:pt idx="5390">
                  <c:v>151315</c:v>
                </c:pt>
                <c:pt idx="5391">
                  <c:v>151315</c:v>
                </c:pt>
                <c:pt idx="5392">
                  <c:v>151315</c:v>
                </c:pt>
                <c:pt idx="5393">
                  <c:v>151315</c:v>
                </c:pt>
                <c:pt idx="5394">
                  <c:v>151315</c:v>
                </c:pt>
                <c:pt idx="5395">
                  <c:v>151315</c:v>
                </c:pt>
                <c:pt idx="5396">
                  <c:v>151315</c:v>
                </c:pt>
                <c:pt idx="5397">
                  <c:v>151315</c:v>
                </c:pt>
                <c:pt idx="5398">
                  <c:v>151315</c:v>
                </c:pt>
                <c:pt idx="5399">
                  <c:v>151315</c:v>
                </c:pt>
                <c:pt idx="5400">
                  <c:v>151315</c:v>
                </c:pt>
                <c:pt idx="5401">
                  <c:v>151315</c:v>
                </c:pt>
                <c:pt idx="5402">
                  <c:v>151315</c:v>
                </c:pt>
                <c:pt idx="5403">
                  <c:v>151315</c:v>
                </c:pt>
                <c:pt idx="5404">
                  <c:v>151315</c:v>
                </c:pt>
                <c:pt idx="5405">
                  <c:v>151315</c:v>
                </c:pt>
                <c:pt idx="5406">
                  <c:v>151315</c:v>
                </c:pt>
                <c:pt idx="5407">
                  <c:v>151315</c:v>
                </c:pt>
                <c:pt idx="5408">
                  <c:v>151315</c:v>
                </c:pt>
                <c:pt idx="5409">
                  <c:v>151315</c:v>
                </c:pt>
                <c:pt idx="5410">
                  <c:v>151315</c:v>
                </c:pt>
                <c:pt idx="5411">
                  <c:v>151315</c:v>
                </c:pt>
                <c:pt idx="5412">
                  <c:v>151315</c:v>
                </c:pt>
                <c:pt idx="5413">
                  <c:v>151315</c:v>
                </c:pt>
                <c:pt idx="5414">
                  <c:v>151315</c:v>
                </c:pt>
                <c:pt idx="5415">
                  <c:v>151315</c:v>
                </c:pt>
                <c:pt idx="5416">
                  <c:v>151315</c:v>
                </c:pt>
                <c:pt idx="5417">
                  <c:v>151315</c:v>
                </c:pt>
                <c:pt idx="5418">
                  <c:v>151315</c:v>
                </c:pt>
                <c:pt idx="5419">
                  <c:v>151315</c:v>
                </c:pt>
                <c:pt idx="5420">
                  <c:v>151315</c:v>
                </c:pt>
                <c:pt idx="5421">
                  <c:v>151315</c:v>
                </c:pt>
                <c:pt idx="5422">
                  <c:v>151315</c:v>
                </c:pt>
                <c:pt idx="5423">
                  <c:v>151315</c:v>
                </c:pt>
                <c:pt idx="5424">
                  <c:v>151315</c:v>
                </c:pt>
                <c:pt idx="5425">
                  <c:v>151315</c:v>
                </c:pt>
                <c:pt idx="5426">
                  <c:v>151315</c:v>
                </c:pt>
                <c:pt idx="5427">
                  <c:v>151315</c:v>
                </c:pt>
                <c:pt idx="5428">
                  <c:v>151315</c:v>
                </c:pt>
                <c:pt idx="5429">
                  <c:v>151315</c:v>
                </c:pt>
                <c:pt idx="5430">
                  <c:v>151315</c:v>
                </c:pt>
                <c:pt idx="5431">
                  <c:v>151315</c:v>
                </c:pt>
                <c:pt idx="5432">
                  <c:v>151315</c:v>
                </c:pt>
                <c:pt idx="5433">
                  <c:v>151315</c:v>
                </c:pt>
                <c:pt idx="5434">
                  <c:v>151315</c:v>
                </c:pt>
                <c:pt idx="5435">
                  <c:v>151315</c:v>
                </c:pt>
                <c:pt idx="5436">
                  <c:v>151315</c:v>
                </c:pt>
                <c:pt idx="5437">
                  <c:v>151315</c:v>
                </c:pt>
                <c:pt idx="5438">
                  <c:v>151315</c:v>
                </c:pt>
                <c:pt idx="5439">
                  <c:v>151315</c:v>
                </c:pt>
                <c:pt idx="5440">
                  <c:v>151315</c:v>
                </c:pt>
                <c:pt idx="5441">
                  <c:v>151315</c:v>
                </c:pt>
                <c:pt idx="5442">
                  <c:v>151315</c:v>
                </c:pt>
                <c:pt idx="5443">
                  <c:v>151315</c:v>
                </c:pt>
                <c:pt idx="5444">
                  <c:v>151315</c:v>
                </c:pt>
                <c:pt idx="5445">
                  <c:v>151315</c:v>
                </c:pt>
                <c:pt idx="5446">
                  <c:v>151315</c:v>
                </c:pt>
                <c:pt idx="5447">
                  <c:v>151315</c:v>
                </c:pt>
                <c:pt idx="5448">
                  <c:v>151315</c:v>
                </c:pt>
                <c:pt idx="5449">
                  <c:v>151315</c:v>
                </c:pt>
                <c:pt idx="5450">
                  <c:v>151315</c:v>
                </c:pt>
                <c:pt idx="5451">
                  <c:v>151315</c:v>
                </c:pt>
                <c:pt idx="5452">
                  <c:v>151315</c:v>
                </c:pt>
                <c:pt idx="5453">
                  <c:v>151315</c:v>
                </c:pt>
                <c:pt idx="5454">
                  <c:v>151315</c:v>
                </c:pt>
                <c:pt idx="5455">
                  <c:v>151315</c:v>
                </c:pt>
                <c:pt idx="5456">
                  <c:v>151315</c:v>
                </c:pt>
                <c:pt idx="5457">
                  <c:v>151315</c:v>
                </c:pt>
                <c:pt idx="5458">
                  <c:v>151315</c:v>
                </c:pt>
                <c:pt idx="5459">
                  <c:v>151315</c:v>
                </c:pt>
                <c:pt idx="5460">
                  <c:v>151315</c:v>
                </c:pt>
                <c:pt idx="5461">
                  <c:v>151315</c:v>
                </c:pt>
                <c:pt idx="5462">
                  <c:v>151315</c:v>
                </c:pt>
                <c:pt idx="5463">
                  <c:v>151315</c:v>
                </c:pt>
                <c:pt idx="5464">
                  <c:v>151315</c:v>
                </c:pt>
                <c:pt idx="5465">
                  <c:v>151315</c:v>
                </c:pt>
                <c:pt idx="5466">
                  <c:v>151315</c:v>
                </c:pt>
                <c:pt idx="5467">
                  <c:v>151315</c:v>
                </c:pt>
                <c:pt idx="5468">
                  <c:v>151315</c:v>
                </c:pt>
                <c:pt idx="5469">
                  <c:v>151315</c:v>
                </c:pt>
                <c:pt idx="5470">
                  <c:v>151315</c:v>
                </c:pt>
                <c:pt idx="5471">
                  <c:v>151315</c:v>
                </c:pt>
                <c:pt idx="5472">
                  <c:v>151315</c:v>
                </c:pt>
                <c:pt idx="5473">
                  <c:v>151315</c:v>
                </c:pt>
                <c:pt idx="5474">
                  <c:v>151315</c:v>
                </c:pt>
                <c:pt idx="5475">
                  <c:v>151315</c:v>
                </c:pt>
                <c:pt idx="5476">
                  <c:v>151315</c:v>
                </c:pt>
                <c:pt idx="5477">
                  <c:v>151315</c:v>
                </c:pt>
                <c:pt idx="5478">
                  <c:v>151315</c:v>
                </c:pt>
                <c:pt idx="5479">
                  <c:v>151315</c:v>
                </c:pt>
                <c:pt idx="5480">
                  <c:v>151315</c:v>
                </c:pt>
                <c:pt idx="5481">
                  <c:v>151315</c:v>
                </c:pt>
                <c:pt idx="5482">
                  <c:v>151315</c:v>
                </c:pt>
                <c:pt idx="5483">
                  <c:v>151315</c:v>
                </c:pt>
                <c:pt idx="5484">
                  <c:v>151315</c:v>
                </c:pt>
                <c:pt idx="5485">
                  <c:v>151315</c:v>
                </c:pt>
                <c:pt idx="5486">
                  <c:v>151315</c:v>
                </c:pt>
                <c:pt idx="5487">
                  <c:v>151315</c:v>
                </c:pt>
                <c:pt idx="5488">
                  <c:v>151315</c:v>
                </c:pt>
                <c:pt idx="5489">
                  <c:v>151315</c:v>
                </c:pt>
                <c:pt idx="5490">
                  <c:v>151315</c:v>
                </c:pt>
                <c:pt idx="5491">
                  <c:v>151315</c:v>
                </c:pt>
                <c:pt idx="5492">
                  <c:v>151315</c:v>
                </c:pt>
                <c:pt idx="5493">
                  <c:v>151315</c:v>
                </c:pt>
                <c:pt idx="5494">
                  <c:v>151315</c:v>
                </c:pt>
                <c:pt idx="5495">
                  <c:v>151315</c:v>
                </c:pt>
                <c:pt idx="5496">
                  <c:v>151315</c:v>
                </c:pt>
                <c:pt idx="5497">
                  <c:v>151315</c:v>
                </c:pt>
                <c:pt idx="5498">
                  <c:v>151315</c:v>
                </c:pt>
                <c:pt idx="5499">
                  <c:v>151315</c:v>
                </c:pt>
                <c:pt idx="5500">
                  <c:v>151315</c:v>
                </c:pt>
                <c:pt idx="5501">
                  <c:v>151315</c:v>
                </c:pt>
                <c:pt idx="5502">
                  <c:v>151315</c:v>
                </c:pt>
                <c:pt idx="5503">
                  <c:v>151315</c:v>
                </c:pt>
                <c:pt idx="5504">
                  <c:v>151315</c:v>
                </c:pt>
                <c:pt idx="5505">
                  <c:v>151315</c:v>
                </c:pt>
                <c:pt idx="5506">
                  <c:v>151315</c:v>
                </c:pt>
                <c:pt idx="5507">
                  <c:v>151315</c:v>
                </c:pt>
                <c:pt idx="5508">
                  <c:v>151315</c:v>
                </c:pt>
                <c:pt idx="5509">
                  <c:v>151315</c:v>
                </c:pt>
                <c:pt idx="5510">
                  <c:v>151315</c:v>
                </c:pt>
                <c:pt idx="5511">
                  <c:v>151315</c:v>
                </c:pt>
                <c:pt idx="5512">
                  <c:v>151315</c:v>
                </c:pt>
                <c:pt idx="5513">
                  <c:v>151315</c:v>
                </c:pt>
                <c:pt idx="5514">
                  <c:v>151315</c:v>
                </c:pt>
                <c:pt idx="5515">
                  <c:v>151315</c:v>
                </c:pt>
                <c:pt idx="5516">
                  <c:v>151315</c:v>
                </c:pt>
                <c:pt idx="5517">
                  <c:v>151315</c:v>
                </c:pt>
                <c:pt idx="5518">
                  <c:v>151315</c:v>
                </c:pt>
                <c:pt idx="5519">
                  <c:v>151315</c:v>
                </c:pt>
                <c:pt idx="5520">
                  <c:v>151315</c:v>
                </c:pt>
                <c:pt idx="5521">
                  <c:v>151315</c:v>
                </c:pt>
                <c:pt idx="5522">
                  <c:v>151315</c:v>
                </c:pt>
                <c:pt idx="5523">
                  <c:v>151315</c:v>
                </c:pt>
                <c:pt idx="5524">
                  <c:v>151315</c:v>
                </c:pt>
                <c:pt idx="5525">
                  <c:v>151315</c:v>
                </c:pt>
                <c:pt idx="5526">
                  <c:v>151315</c:v>
                </c:pt>
                <c:pt idx="5527">
                  <c:v>151315</c:v>
                </c:pt>
                <c:pt idx="5528">
                  <c:v>151315</c:v>
                </c:pt>
                <c:pt idx="5529">
                  <c:v>151315</c:v>
                </c:pt>
                <c:pt idx="5530">
                  <c:v>151315</c:v>
                </c:pt>
                <c:pt idx="5531">
                  <c:v>151315</c:v>
                </c:pt>
                <c:pt idx="5532">
                  <c:v>151315</c:v>
                </c:pt>
                <c:pt idx="5533">
                  <c:v>151315</c:v>
                </c:pt>
                <c:pt idx="5534">
                  <c:v>151315</c:v>
                </c:pt>
                <c:pt idx="5535">
                  <c:v>151315</c:v>
                </c:pt>
                <c:pt idx="5536">
                  <c:v>151315</c:v>
                </c:pt>
                <c:pt idx="5537">
                  <c:v>151315</c:v>
                </c:pt>
                <c:pt idx="5538">
                  <c:v>151315</c:v>
                </c:pt>
                <c:pt idx="5539">
                  <c:v>151315</c:v>
                </c:pt>
                <c:pt idx="5540">
                  <c:v>151315</c:v>
                </c:pt>
                <c:pt idx="5541">
                  <c:v>151315</c:v>
                </c:pt>
                <c:pt idx="5542">
                  <c:v>151315</c:v>
                </c:pt>
                <c:pt idx="5543">
                  <c:v>151315</c:v>
                </c:pt>
                <c:pt idx="5544">
                  <c:v>151315</c:v>
                </c:pt>
                <c:pt idx="5545">
                  <c:v>151315</c:v>
                </c:pt>
                <c:pt idx="5546">
                  <c:v>151315</c:v>
                </c:pt>
                <c:pt idx="5547">
                  <c:v>151315</c:v>
                </c:pt>
                <c:pt idx="5548">
                  <c:v>151315</c:v>
                </c:pt>
                <c:pt idx="5549">
                  <c:v>151315</c:v>
                </c:pt>
                <c:pt idx="5550">
                  <c:v>151315</c:v>
                </c:pt>
                <c:pt idx="5551">
                  <c:v>151315</c:v>
                </c:pt>
                <c:pt idx="5552">
                  <c:v>151315</c:v>
                </c:pt>
                <c:pt idx="5553">
                  <c:v>151315</c:v>
                </c:pt>
                <c:pt idx="5554">
                  <c:v>151315</c:v>
                </c:pt>
                <c:pt idx="5555">
                  <c:v>151315</c:v>
                </c:pt>
                <c:pt idx="5556">
                  <c:v>151315</c:v>
                </c:pt>
                <c:pt idx="5557">
                  <c:v>151315</c:v>
                </c:pt>
                <c:pt idx="5558">
                  <c:v>151315</c:v>
                </c:pt>
                <c:pt idx="5559">
                  <c:v>151315</c:v>
                </c:pt>
                <c:pt idx="5560">
                  <c:v>151315</c:v>
                </c:pt>
                <c:pt idx="5561">
                  <c:v>151315</c:v>
                </c:pt>
                <c:pt idx="5562">
                  <c:v>151315</c:v>
                </c:pt>
                <c:pt idx="5563">
                  <c:v>151315</c:v>
                </c:pt>
                <c:pt idx="5564">
                  <c:v>151315</c:v>
                </c:pt>
                <c:pt idx="5565">
                  <c:v>151315</c:v>
                </c:pt>
                <c:pt idx="5566">
                  <c:v>151315</c:v>
                </c:pt>
                <c:pt idx="5567">
                  <c:v>151315</c:v>
                </c:pt>
                <c:pt idx="5568">
                  <c:v>151315</c:v>
                </c:pt>
                <c:pt idx="5569">
                  <c:v>151315</c:v>
                </c:pt>
                <c:pt idx="5570">
                  <c:v>151315</c:v>
                </c:pt>
                <c:pt idx="5571">
                  <c:v>151315</c:v>
                </c:pt>
                <c:pt idx="5572">
                  <c:v>151315</c:v>
                </c:pt>
                <c:pt idx="5573">
                  <c:v>151315</c:v>
                </c:pt>
                <c:pt idx="5574">
                  <c:v>151315</c:v>
                </c:pt>
                <c:pt idx="5575">
                  <c:v>151315</c:v>
                </c:pt>
                <c:pt idx="5576">
                  <c:v>151315</c:v>
                </c:pt>
                <c:pt idx="5577">
                  <c:v>151315</c:v>
                </c:pt>
                <c:pt idx="5578">
                  <c:v>151315</c:v>
                </c:pt>
                <c:pt idx="5579">
                  <c:v>151315</c:v>
                </c:pt>
                <c:pt idx="5580">
                  <c:v>151315</c:v>
                </c:pt>
                <c:pt idx="5581">
                  <c:v>151315</c:v>
                </c:pt>
                <c:pt idx="5582">
                  <c:v>151315</c:v>
                </c:pt>
                <c:pt idx="5583">
                  <c:v>151315</c:v>
                </c:pt>
                <c:pt idx="5584">
                  <c:v>151315</c:v>
                </c:pt>
                <c:pt idx="5585">
                  <c:v>151315</c:v>
                </c:pt>
                <c:pt idx="5586">
                  <c:v>151315</c:v>
                </c:pt>
                <c:pt idx="5587">
                  <c:v>151315</c:v>
                </c:pt>
                <c:pt idx="5588">
                  <c:v>151315</c:v>
                </c:pt>
                <c:pt idx="5589">
                  <c:v>151315</c:v>
                </c:pt>
                <c:pt idx="5590">
                  <c:v>151315</c:v>
                </c:pt>
                <c:pt idx="5591">
                  <c:v>151315</c:v>
                </c:pt>
                <c:pt idx="5592">
                  <c:v>151315</c:v>
                </c:pt>
                <c:pt idx="5593">
                  <c:v>151315</c:v>
                </c:pt>
                <c:pt idx="5594">
                  <c:v>151315</c:v>
                </c:pt>
                <c:pt idx="5595">
                  <c:v>151315</c:v>
                </c:pt>
                <c:pt idx="5596">
                  <c:v>151315</c:v>
                </c:pt>
                <c:pt idx="5597">
                  <c:v>151315</c:v>
                </c:pt>
                <c:pt idx="5598">
                  <c:v>151315</c:v>
                </c:pt>
                <c:pt idx="5599">
                  <c:v>151315</c:v>
                </c:pt>
                <c:pt idx="5600">
                  <c:v>151315</c:v>
                </c:pt>
                <c:pt idx="5601">
                  <c:v>151315</c:v>
                </c:pt>
                <c:pt idx="5602">
                  <c:v>151315</c:v>
                </c:pt>
                <c:pt idx="5603">
                  <c:v>151315</c:v>
                </c:pt>
                <c:pt idx="5604">
                  <c:v>151315</c:v>
                </c:pt>
                <c:pt idx="5605">
                  <c:v>151315</c:v>
                </c:pt>
                <c:pt idx="5606">
                  <c:v>151315</c:v>
                </c:pt>
                <c:pt idx="5607">
                  <c:v>151315</c:v>
                </c:pt>
                <c:pt idx="5608">
                  <c:v>151315</c:v>
                </c:pt>
                <c:pt idx="5609">
                  <c:v>151315</c:v>
                </c:pt>
                <c:pt idx="5610">
                  <c:v>151315</c:v>
                </c:pt>
                <c:pt idx="5611">
                  <c:v>151315</c:v>
                </c:pt>
                <c:pt idx="5612">
                  <c:v>151315</c:v>
                </c:pt>
                <c:pt idx="5613">
                  <c:v>151315</c:v>
                </c:pt>
                <c:pt idx="5614">
                  <c:v>151315</c:v>
                </c:pt>
                <c:pt idx="5615">
                  <c:v>151315</c:v>
                </c:pt>
                <c:pt idx="5616">
                  <c:v>151315</c:v>
                </c:pt>
                <c:pt idx="5617">
                  <c:v>151315</c:v>
                </c:pt>
                <c:pt idx="5618">
                  <c:v>151315</c:v>
                </c:pt>
                <c:pt idx="5619">
                  <c:v>151315</c:v>
                </c:pt>
                <c:pt idx="5620">
                  <c:v>151315</c:v>
                </c:pt>
                <c:pt idx="5621">
                  <c:v>151315</c:v>
                </c:pt>
                <c:pt idx="5622">
                  <c:v>151315</c:v>
                </c:pt>
                <c:pt idx="5623">
                  <c:v>151315</c:v>
                </c:pt>
                <c:pt idx="5624">
                  <c:v>151315</c:v>
                </c:pt>
                <c:pt idx="5625">
                  <c:v>151315</c:v>
                </c:pt>
                <c:pt idx="5626">
                  <c:v>151315</c:v>
                </c:pt>
                <c:pt idx="5627">
                  <c:v>151315</c:v>
                </c:pt>
                <c:pt idx="5628">
                  <c:v>151315</c:v>
                </c:pt>
                <c:pt idx="5629">
                  <c:v>151315</c:v>
                </c:pt>
                <c:pt idx="5630">
                  <c:v>151315</c:v>
                </c:pt>
                <c:pt idx="5631">
                  <c:v>151315</c:v>
                </c:pt>
                <c:pt idx="5632">
                  <c:v>151315</c:v>
                </c:pt>
                <c:pt idx="5633">
                  <c:v>151315</c:v>
                </c:pt>
                <c:pt idx="5634">
                  <c:v>151315</c:v>
                </c:pt>
                <c:pt idx="5635">
                  <c:v>151315</c:v>
                </c:pt>
                <c:pt idx="5636">
                  <c:v>151315</c:v>
                </c:pt>
                <c:pt idx="5637">
                  <c:v>151315</c:v>
                </c:pt>
                <c:pt idx="5638">
                  <c:v>151315</c:v>
                </c:pt>
                <c:pt idx="5639">
                  <c:v>151315</c:v>
                </c:pt>
                <c:pt idx="5640">
                  <c:v>151315</c:v>
                </c:pt>
                <c:pt idx="5641">
                  <c:v>151315</c:v>
                </c:pt>
                <c:pt idx="5642">
                  <c:v>151315</c:v>
                </c:pt>
                <c:pt idx="5643">
                  <c:v>151315</c:v>
                </c:pt>
                <c:pt idx="5644">
                  <c:v>151315</c:v>
                </c:pt>
                <c:pt idx="5645">
                  <c:v>151315</c:v>
                </c:pt>
                <c:pt idx="5646">
                  <c:v>151315</c:v>
                </c:pt>
                <c:pt idx="5647">
                  <c:v>151315</c:v>
                </c:pt>
                <c:pt idx="5648">
                  <c:v>151315</c:v>
                </c:pt>
                <c:pt idx="5649">
                  <c:v>151315</c:v>
                </c:pt>
                <c:pt idx="5650">
                  <c:v>151315</c:v>
                </c:pt>
                <c:pt idx="5651">
                  <c:v>151315</c:v>
                </c:pt>
                <c:pt idx="5652">
                  <c:v>151315</c:v>
                </c:pt>
                <c:pt idx="5653">
                  <c:v>151315</c:v>
                </c:pt>
                <c:pt idx="5654">
                  <c:v>151315</c:v>
                </c:pt>
                <c:pt idx="5655">
                  <c:v>151315</c:v>
                </c:pt>
                <c:pt idx="5656">
                  <c:v>151315</c:v>
                </c:pt>
                <c:pt idx="5657">
                  <c:v>151315</c:v>
                </c:pt>
                <c:pt idx="5658">
                  <c:v>151315</c:v>
                </c:pt>
                <c:pt idx="5659">
                  <c:v>151315</c:v>
                </c:pt>
                <c:pt idx="5660">
                  <c:v>151315</c:v>
                </c:pt>
                <c:pt idx="5661">
                  <c:v>151315</c:v>
                </c:pt>
                <c:pt idx="5662">
                  <c:v>151315</c:v>
                </c:pt>
                <c:pt idx="5663">
                  <c:v>151315</c:v>
                </c:pt>
                <c:pt idx="5664">
                  <c:v>151315</c:v>
                </c:pt>
                <c:pt idx="5665">
                  <c:v>151315</c:v>
                </c:pt>
                <c:pt idx="5666">
                  <c:v>151315</c:v>
                </c:pt>
                <c:pt idx="5667">
                  <c:v>151315</c:v>
                </c:pt>
                <c:pt idx="5668">
                  <c:v>151315</c:v>
                </c:pt>
                <c:pt idx="5669">
                  <c:v>151315</c:v>
                </c:pt>
                <c:pt idx="5670">
                  <c:v>151315</c:v>
                </c:pt>
                <c:pt idx="5671">
                  <c:v>151315</c:v>
                </c:pt>
                <c:pt idx="5672">
                  <c:v>151315</c:v>
                </c:pt>
                <c:pt idx="5673">
                  <c:v>151315</c:v>
                </c:pt>
                <c:pt idx="5674">
                  <c:v>151315</c:v>
                </c:pt>
                <c:pt idx="5675">
                  <c:v>151315</c:v>
                </c:pt>
                <c:pt idx="5676">
                  <c:v>151315</c:v>
                </c:pt>
                <c:pt idx="5677">
                  <c:v>151315</c:v>
                </c:pt>
                <c:pt idx="5678">
                  <c:v>151315</c:v>
                </c:pt>
                <c:pt idx="5679">
                  <c:v>151315</c:v>
                </c:pt>
                <c:pt idx="5680">
                  <c:v>151315</c:v>
                </c:pt>
                <c:pt idx="5681">
                  <c:v>151315</c:v>
                </c:pt>
                <c:pt idx="5682">
                  <c:v>151315</c:v>
                </c:pt>
                <c:pt idx="5683">
                  <c:v>151315</c:v>
                </c:pt>
                <c:pt idx="5684">
                  <c:v>151315</c:v>
                </c:pt>
                <c:pt idx="5685">
                  <c:v>151315</c:v>
                </c:pt>
                <c:pt idx="5686">
                  <c:v>151315</c:v>
                </c:pt>
                <c:pt idx="5687">
                  <c:v>151315</c:v>
                </c:pt>
                <c:pt idx="5688">
                  <c:v>151315</c:v>
                </c:pt>
                <c:pt idx="5689">
                  <c:v>151315</c:v>
                </c:pt>
                <c:pt idx="5690">
                  <c:v>151315</c:v>
                </c:pt>
                <c:pt idx="5691">
                  <c:v>151315</c:v>
                </c:pt>
                <c:pt idx="5692">
                  <c:v>151315</c:v>
                </c:pt>
                <c:pt idx="5693">
                  <c:v>151315</c:v>
                </c:pt>
                <c:pt idx="5694">
                  <c:v>151315</c:v>
                </c:pt>
                <c:pt idx="5695">
                  <c:v>151315</c:v>
                </c:pt>
                <c:pt idx="5696">
                  <c:v>151315</c:v>
                </c:pt>
                <c:pt idx="5697">
                  <c:v>151315</c:v>
                </c:pt>
                <c:pt idx="5698">
                  <c:v>151315</c:v>
                </c:pt>
                <c:pt idx="5699">
                  <c:v>151315</c:v>
                </c:pt>
                <c:pt idx="5700">
                  <c:v>151315</c:v>
                </c:pt>
                <c:pt idx="5701">
                  <c:v>151315</c:v>
                </c:pt>
                <c:pt idx="5702">
                  <c:v>151315</c:v>
                </c:pt>
                <c:pt idx="5703">
                  <c:v>151315</c:v>
                </c:pt>
                <c:pt idx="5704">
                  <c:v>151315</c:v>
                </c:pt>
                <c:pt idx="5705">
                  <c:v>151315</c:v>
                </c:pt>
                <c:pt idx="5706">
                  <c:v>151315</c:v>
                </c:pt>
                <c:pt idx="5707">
                  <c:v>151315</c:v>
                </c:pt>
                <c:pt idx="5708">
                  <c:v>151315</c:v>
                </c:pt>
                <c:pt idx="5709">
                  <c:v>151315</c:v>
                </c:pt>
                <c:pt idx="5710">
                  <c:v>151315</c:v>
                </c:pt>
                <c:pt idx="5711">
                  <c:v>151315</c:v>
                </c:pt>
                <c:pt idx="5712">
                  <c:v>151315</c:v>
                </c:pt>
                <c:pt idx="5713">
                  <c:v>151315</c:v>
                </c:pt>
                <c:pt idx="5714">
                  <c:v>151315</c:v>
                </c:pt>
                <c:pt idx="5715">
                  <c:v>151315</c:v>
                </c:pt>
                <c:pt idx="5716">
                  <c:v>151315</c:v>
                </c:pt>
                <c:pt idx="5717">
                  <c:v>151315</c:v>
                </c:pt>
                <c:pt idx="5718">
                  <c:v>151315</c:v>
                </c:pt>
                <c:pt idx="5719">
                  <c:v>151315</c:v>
                </c:pt>
                <c:pt idx="5720">
                  <c:v>151315</c:v>
                </c:pt>
                <c:pt idx="5721">
                  <c:v>151315</c:v>
                </c:pt>
                <c:pt idx="5722">
                  <c:v>151315</c:v>
                </c:pt>
                <c:pt idx="5723">
                  <c:v>151315</c:v>
                </c:pt>
                <c:pt idx="5724">
                  <c:v>151315</c:v>
                </c:pt>
                <c:pt idx="5725">
                  <c:v>151315</c:v>
                </c:pt>
                <c:pt idx="5726">
                  <c:v>151315</c:v>
                </c:pt>
                <c:pt idx="5727">
                  <c:v>151315</c:v>
                </c:pt>
                <c:pt idx="5728">
                  <c:v>151315</c:v>
                </c:pt>
                <c:pt idx="5729">
                  <c:v>151315</c:v>
                </c:pt>
                <c:pt idx="5730">
                  <c:v>151315</c:v>
                </c:pt>
                <c:pt idx="5731">
                  <c:v>151315</c:v>
                </c:pt>
                <c:pt idx="5732">
                  <c:v>151315</c:v>
                </c:pt>
                <c:pt idx="5733">
                  <c:v>151315</c:v>
                </c:pt>
                <c:pt idx="5734">
                  <c:v>151315</c:v>
                </c:pt>
                <c:pt idx="5735">
                  <c:v>151315</c:v>
                </c:pt>
                <c:pt idx="5736">
                  <c:v>151315</c:v>
                </c:pt>
                <c:pt idx="5737">
                  <c:v>151315</c:v>
                </c:pt>
                <c:pt idx="5738">
                  <c:v>151315</c:v>
                </c:pt>
                <c:pt idx="5739">
                  <c:v>151315</c:v>
                </c:pt>
                <c:pt idx="5740">
                  <c:v>151315</c:v>
                </c:pt>
                <c:pt idx="5741">
                  <c:v>151315</c:v>
                </c:pt>
                <c:pt idx="5742">
                  <c:v>151315</c:v>
                </c:pt>
                <c:pt idx="5743">
                  <c:v>151315</c:v>
                </c:pt>
                <c:pt idx="5744">
                  <c:v>151315</c:v>
                </c:pt>
                <c:pt idx="5745">
                  <c:v>151315</c:v>
                </c:pt>
                <c:pt idx="5746">
                  <c:v>151315</c:v>
                </c:pt>
                <c:pt idx="5747">
                  <c:v>151315</c:v>
                </c:pt>
                <c:pt idx="5748">
                  <c:v>151315</c:v>
                </c:pt>
                <c:pt idx="5749">
                  <c:v>151315</c:v>
                </c:pt>
                <c:pt idx="5750">
                  <c:v>151315</c:v>
                </c:pt>
                <c:pt idx="5751">
                  <c:v>151315</c:v>
                </c:pt>
                <c:pt idx="5752">
                  <c:v>151315</c:v>
                </c:pt>
                <c:pt idx="5753">
                  <c:v>151315</c:v>
                </c:pt>
                <c:pt idx="5754">
                  <c:v>151315</c:v>
                </c:pt>
                <c:pt idx="5755">
                  <c:v>151315</c:v>
                </c:pt>
                <c:pt idx="5756">
                  <c:v>151315</c:v>
                </c:pt>
                <c:pt idx="5757">
                  <c:v>151315</c:v>
                </c:pt>
                <c:pt idx="5758">
                  <c:v>151315</c:v>
                </c:pt>
                <c:pt idx="5759">
                  <c:v>151315</c:v>
                </c:pt>
                <c:pt idx="5760">
                  <c:v>151315</c:v>
                </c:pt>
                <c:pt idx="5761">
                  <c:v>151315</c:v>
                </c:pt>
                <c:pt idx="5762">
                  <c:v>151315</c:v>
                </c:pt>
                <c:pt idx="5763">
                  <c:v>151315</c:v>
                </c:pt>
                <c:pt idx="5764">
                  <c:v>151315</c:v>
                </c:pt>
                <c:pt idx="5765">
                  <c:v>151315</c:v>
                </c:pt>
                <c:pt idx="5766">
                  <c:v>151315</c:v>
                </c:pt>
                <c:pt idx="5767">
                  <c:v>151315</c:v>
                </c:pt>
                <c:pt idx="5768">
                  <c:v>151315</c:v>
                </c:pt>
                <c:pt idx="5769">
                  <c:v>151315</c:v>
                </c:pt>
                <c:pt idx="5770">
                  <c:v>151315</c:v>
                </c:pt>
                <c:pt idx="5771">
                  <c:v>151315</c:v>
                </c:pt>
                <c:pt idx="5772">
                  <c:v>151315</c:v>
                </c:pt>
                <c:pt idx="5773">
                  <c:v>151315</c:v>
                </c:pt>
                <c:pt idx="5774">
                  <c:v>151315</c:v>
                </c:pt>
                <c:pt idx="5775">
                  <c:v>151315</c:v>
                </c:pt>
                <c:pt idx="5776">
                  <c:v>151315</c:v>
                </c:pt>
                <c:pt idx="5777">
                  <c:v>151315</c:v>
                </c:pt>
                <c:pt idx="5778">
                  <c:v>151315</c:v>
                </c:pt>
                <c:pt idx="5779">
                  <c:v>151315</c:v>
                </c:pt>
                <c:pt idx="5780">
                  <c:v>151315</c:v>
                </c:pt>
                <c:pt idx="5781">
                  <c:v>151315</c:v>
                </c:pt>
                <c:pt idx="5782">
                  <c:v>151315</c:v>
                </c:pt>
                <c:pt idx="5783">
                  <c:v>151315</c:v>
                </c:pt>
                <c:pt idx="5784">
                  <c:v>151315</c:v>
                </c:pt>
                <c:pt idx="5785">
                  <c:v>151315</c:v>
                </c:pt>
                <c:pt idx="5786">
                  <c:v>151315</c:v>
                </c:pt>
                <c:pt idx="5787">
                  <c:v>151315</c:v>
                </c:pt>
                <c:pt idx="5788">
                  <c:v>151315</c:v>
                </c:pt>
                <c:pt idx="5789">
                  <c:v>151315</c:v>
                </c:pt>
                <c:pt idx="5790">
                  <c:v>151315</c:v>
                </c:pt>
                <c:pt idx="5791">
                  <c:v>151315</c:v>
                </c:pt>
                <c:pt idx="5792">
                  <c:v>151315</c:v>
                </c:pt>
                <c:pt idx="5793">
                  <c:v>151315</c:v>
                </c:pt>
                <c:pt idx="5794">
                  <c:v>151315</c:v>
                </c:pt>
                <c:pt idx="5795">
                  <c:v>151315</c:v>
                </c:pt>
                <c:pt idx="5796">
                  <c:v>151315</c:v>
                </c:pt>
                <c:pt idx="5797">
                  <c:v>151315</c:v>
                </c:pt>
                <c:pt idx="5798">
                  <c:v>151315</c:v>
                </c:pt>
                <c:pt idx="5799">
                  <c:v>151315</c:v>
                </c:pt>
                <c:pt idx="5800">
                  <c:v>151315</c:v>
                </c:pt>
                <c:pt idx="5801">
                  <c:v>151315</c:v>
                </c:pt>
                <c:pt idx="5802">
                  <c:v>151315</c:v>
                </c:pt>
                <c:pt idx="5803">
                  <c:v>151315</c:v>
                </c:pt>
                <c:pt idx="5804">
                  <c:v>151315</c:v>
                </c:pt>
                <c:pt idx="5805">
                  <c:v>151315</c:v>
                </c:pt>
                <c:pt idx="5806">
                  <c:v>151315</c:v>
                </c:pt>
                <c:pt idx="5807">
                  <c:v>151315</c:v>
                </c:pt>
                <c:pt idx="5808">
                  <c:v>151315</c:v>
                </c:pt>
                <c:pt idx="5809">
                  <c:v>151315</c:v>
                </c:pt>
                <c:pt idx="5810">
                  <c:v>151315</c:v>
                </c:pt>
                <c:pt idx="5811">
                  <c:v>151315</c:v>
                </c:pt>
                <c:pt idx="5812">
                  <c:v>151315</c:v>
                </c:pt>
                <c:pt idx="5813">
                  <c:v>151315</c:v>
                </c:pt>
                <c:pt idx="5814">
                  <c:v>151315</c:v>
                </c:pt>
                <c:pt idx="5815">
                  <c:v>151315</c:v>
                </c:pt>
                <c:pt idx="5816">
                  <c:v>151315</c:v>
                </c:pt>
                <c:pt idx="5817">
                  <c:v>151315</c:v>
                </c:pt>
                <c:pt idx="5818">
                  <c:v>151315</c:v>
                </c:pt>
                <c:pt idx="5819">
                  <c:v>151315</c:v>
                </c:pt>
                <c:pt idx="5820">
                  <c:v>151315</c:v>
                </c:pt>
                <c:pt idx="5821">
                  <c:v>151315</c:v>
                </c:pt>
                <c:pt idx="5822">
                  <c:v>151315</c:v>
                </c:pt>
                <c:pt idx="5823">
                  <c:v>151315</c:v>
                </c:pt>
                <c:pt idx="5824">
                  <c:v>151315</c:v>
                </c:pt>
                <c:pt idx="5825">
                  <c:v>151315</c:v>
                </c:pt>
                <c:pt idx="5826">
                  <c:v>151315</c:v>
                </c:pt>
                <c:pt idx="5827">
                  <c:v>151315</c:v>
                </c:pt>
                <c:pt idx="5828">
                  <c:v>151315</c:v>
                </c:pt>
                <c:pt idx="5829">
                  <c:v>151315</c:v>
                </c:pt>
                <c:pt idx="5830">
                  <c:v>151315</c:v>
                </c:pt>
                <c:pt idx="5831">
                  <c:v>151315</c:v>
                </c:pt>
                <c:pt idx="5832">
                  <c:v>151315</c:v>
                </c:pt>
                <c:pt idx="5833">
                  <c:v>151315</c:v>
                </c:pt>
                <c:pt idx="5834">
                  <c:v>151315</c:v>
                </c:pt>
                <c:pt idx="5835">
                  <c:v>151315</c:v>
                </c:pt>
                <c:pt idx="5836">
                  <c:v>151315</c:v>
                </c:pt>
                <c:pt idx="5837">
                  <c:v>151315</c:v>
                </c:pt>
                <c:pt idx="5838">
                  <c:v>151315</c:v>
                </c:pt>
                <c:pt idx="5839">
                  <c:v>151315</c:v>
                </c:pt>
                <c:pt idx="5840">
                  <c:v>151315</c:v>
                </c:pt>
                <c:pt idx="5841">
                  <c:v>151315</c:v>
                </c:pt>
                <c:pt idx="5842">
                  <c:v>151315</c:v>
                </c:pt>
                <c:pt idx="5843">
                  <c:v>151315</c:v>
                </c:pt>
                <c:pt idx="5844">
                  <c:v>151315</c:v>
                </c:pt>
                <c:pt idx="5845">
                  <c:v>151315</c:v>
                </c:pt>
                <c:pt idx="5846">
                  <c:v>151315</c:v>
                </c:pt>
                <c:pt idx="5847">
                  <c:v>151315</c:v>
                </c:pt>
                <c:pt idx="5848">
                  <c:v>151315</c:v>
                </c:pt>
                <c:pt idx="5849">
                  <c:v>151315</c:v>
                </c:pt>
                <c:pt idx="5850">
                  <c:v>151315</c:v>
                </c:pt>
                <c:pt idx="5851">
                  <c:v>151315</c:v>
                </c:pt>
                <c:pt idx="5852">
                  <c:v>151315</c:v>
                </c:pt>
                <c:pt idx="5853">
                  <c:v>151315</c:v>
                </c:pt>
                <c:pt idx="5854">
                  <c:v>151315</c:v>
                </c:pt>
                <c:pt idx="5855">
                  <c:v>151315</c:v>
                </c:pt>
                <c:pt idx="5856">
                  <c:v>151315</c:v>
                </c:pt>
                <c:pt idx="5857">
                  <c:v>151315</c:v>
                </c:pt>
                <c:pt idx="5858">
                  <c:v>151315</c:v>
                </c:pt>
                <c:pt idx="5859">
                  <c:v>151315</c:v>
                </c:pt>
                <c:pt idx="5860">
                  <c:v>151315</c:v>
                </c:pt>
                <c:pt idx="5861">
                  <c:v>151315</c:v>
                </c:pt>
                <c:pt idx="5862">
                  <c:v>151315</c:v>
                </c:pt>
                <c:pt idx="5863">
                  <c:v>151315</c:v>
                </c:pt>
                <c:pt idx="5864">
                  <c:v>151315</c:v>
                </c:pt>
                <c:pt idx="5865">
                  <c:v>151315</c:v>
                </c:pt>
                <c:pt idx="5866">
                  <c:v>151315</c:v>
                </c:pt>
                <c:pt idx="5867">
                  <c:v>151315</c:v>
                </c:pt>
                <c:pt idx="5868">
                  <c:v>151315</c:v>
                </c:pt>
                <c:pt idx="5869">
                  <c:v>151315</c:v>
                </c:pt>
                <c:pt idx="5870">
                  <c:v>151315</c:v>
                </c:pt>
                <c:pt idx="5871">
                  <c:v>151315</c:v>
                </c:pt>
                <c:pt idx="5872">
                  <c:v>151315</c:v>
                </c:pt>
                <c:pt idx="5873">
                  <c:v>151315</c:v>
                </c:pt>
                <c:pt idx="5874">
                  <c:v>151315</c:v>
                </c:pt>
                <c:pt idx="5875">
                  <c:v>151315</c:v>
                </c:pt>
                <c:pt idx="5876">
                  <c:v>151315</c:v>
                </c:pt>
                <c:pt idx="5877">
                  <c:v>151315</c:v>
                </c:pt>
                <c:pt idx="5878">
                  <c:v>151315</c:v>
                </c:pt>
                <c:pt idx="5879">
                  <c:v>151315</c:v>
                </c:pt>
                <c:pt idx="5880">
                  <c:v>151315</c:v>
                </c:pt>
                <c:pt idx="5881">
                  <c:v>151315</c:v>
                </c:pt>
                <c:pt idx="5882">
                  <c:v>151315</c:v>
                </c:pt>
                <c:pt idx="5883">
                  <c:v>151315</c:v>
                </c:pt>
                <c:pt idx="5884">
                  <c:v>151315</c:v>
                </c:pt>
                <c:pt idx="5885">
                  <c:v>151315</c:v>
                </c:pt>
                <c:pt idx="5886">
                  <c:v>151315</c:v>
                </c:pt>
                <c:pt idx="5887">
                  <c:v>151315</c:v>
                </c:pt>
                <c:pt idx="5888">
                  <c:v>151315</c:v>
                </c:pt>
                <c:pt idx="5889">
                  <c:v>151315</c:v>
                </c:pt>
                <c:pt idx="5890">
                  <c:v>151315</c:v>
                </c:pt>
                <c:pt idx="5891">
                  <c:v>151315</c:v>
                </c:pt>
                <c:pt idx="5892">
                  <c:v>151315</c:v>
                </c:pt>
                <c:pt idx="5893">
                  <c:v>151315</c:v>
                </c:pt>
                <c:pt idx="5894">
                  <c:v>151315</c:v>
                </c:pt>
                <c:pt idx="5895">
                  <c:v>151315</c:v>
                </c:pt>
                <c:pt idx="5896">
                  <c:v>151315</c:v>
                </c:pt>
                <c:pt idx="5897">
                  <c:v>151315</c:v>
                </c:pt>
                <c:pt idx="5898">
                  <c:v>151315</c:v>
                </c:pt>
                <c:pt idx="5899">
                  <c:v>151315</c:v>
                </c:pt>
                <c:pt idx="5900">
                  <c:v>151315</c:v>
                </c:pt>
                <c:pt idx="5901">
                  <c:v>151315</c:v>
                </c:pt>
                <c:pt idx="5902">
                  <c:v>151315</c:v>
                </c:pt>
                <c:pt idx="5903">
                  <c:v>151315</c:v>
                </c:pt>
                <c:pt idx="5904">
                  <c:v>151315</c:v>
                </c:pt>
                <c:pt idx="5905">
                  <c:v>151315</c:v>
                </c:pt>
                <c:pt idx="5906">
                  <c:v>151315</c:v>
                </c:pt>
                <c:pt idx="5907">
                  <c:v>151315</c:v>
                </c:pt>
                <c:pt idx="5908">
                  <c:v>151315</c:v>
                </c:pt>
                <c:pt idx="5909">
                  <c:v>151315</c:v>
                </c:pt>
                <c:pt idx="5910">
                  <c:v>151315</c:v>
                </c:pt>
                <c:pt idx="5911">
                  <c:v>151315</c:v>
                </c:pt>
                <c:pt idx="5912">
                  <c:v>151315</c:v>
                </c:pt>
                <c:pt idx="5913">
                  <c:v>151315</c:v>
                </c:pt>
                <c:pt idx="5914">
                  <c:v>151315</c:v>
                </c:pt>
                <c:pt idx="5915">
                  <c:v>151315</c:v>
                </c:pt>
                <c:pt idx="5916">
                  <c:v>151315</c:v>
                </c:pt>
                <c:pt idx="5917">
                  <c:v>151315</c:v>
                </c:pt>
                <c:pt idx="5918">
                  <c:v>151315</c:v>
                </c:pt>
                <c:pt idx="5919">
                  <c:v>151315</c:v>
                </c:pt>
                <c:pt idx="5920">
                  <c:v>151315</c:v>
                </c:pt>
                <c:pt idx="5921">
                  <c:v>151315</c:v>
                </c:pt>
                <c:pt idx="5922">
                  <c:v>151315</c:v>
                </c:pt>
                <c:pt idx="5923">
                  <c:v>151315</c:v>
                </c:pt>
                <c:pt idx="5924">
                  <c:v>151315</c:v>
                </c:pt>
                <c:pt idx="5925">
                  <c:v>151315</c:v>
                </c:pt>
                <c:pt idx="5926">
                  <c:v>151315</c:v>
                </c:pt>
                <c:pt idx="5927">
                  <c:v>151315</c:v>
                </c:pt>
                <c:pt idx="5928">
                  <c:v>151315</c:v>
                </c:pt>
                <c:pt idx="5929">
                  <c:v>151315</c:v>
                </c:pt>
                <c:pt idx="5930">
                  <c:v>151315</c:v>
                </c:pt>
                <c:pt idx="5931">
                  <c:v>151315</c:v>
                </c:pt>
                <c:pt idx="5932">
                  <c:v>151315</c:v>
                </c:pt>
                <c:pt idx="5933">
                  <c:v>151315</c:v>
                </c:pt>
                <c:pt idx="5934">
                  <c:v>151315</c:v>
                </c:pt>
                <c:pt idx="5935">
                  <c:v>151315</c:v>
                </c:pt>
                <c:pt idx="5936">
                  <c:v>151315</c:v>
                </c:pt>
                <c:pt idx="5937">
                  <c:v>151315</c:v>
                </c:pt>
                <c:pt idx="5938">
                  <c:v>151315</c:v>
                </c:pt>
                <c:pt idx="5939">
                  <c:v>151315</c:v>
                </c:pt>
                <c:pt idx="5940">
                  <c:v>151315</c:v>
                </c:pt>
                <c:pt idx="5941">
                  <c:v>151315</c:v>
                </c:pt>
                <c:pt idx="5942">
                  <c:v>151315</c:v>
                </c:pt>
                <c:pt idx="5943">
                  <c:v>151315</c:v>
                </c:pt>
                <c:pt idx="5944">
                  <c:v>151315</c:v>
                </c:pt>
                <c:pt idx="5945">
                  <c:v>151315</c:v>
                </c:pt>
                <c:pt idx="5946">
                  <c:v>151315</c:v>
                </c:pt>
                <c:pt idx="5947">
                  <c:v>151315</c:v>
                </c:pt>
                <c:pt idx="5948">
                  <c:v>151315</c:v>
                </c:pt>
                <c:pt idx="5949">
                  <c:v>151315</c:v>
                </c:pt>
                <c:pt idx="5950">
                  <c:v>151315</c:v>
                </c:pt>
                <c:pt idx="5951">
                  <c:v>151315</c:v>
                </c:pt>
                <c:pt idx="5952">
                  <c:v>151315</c:v>
                </c:pt>
                <c:pt idx="5953">
                  <c:v>151315</c:v>
                </c:pt>
                <c:pt idx="5954">
                  <c:v>151315</c:v>
                </c:pt>
                <c:pt idx="5955">
                  <c:v>151315</c:v>
                </c:pt>
                <c:pt idx="5956">
                  <c:v>151315</c:v>
                </c:pt>
                <c:pt idx="5957">
                  <c:v>151315</c:v>
                </c:pt>
                <c:pt idx="5958">
                  <c:v>151315</c:v>
                </c:pt>
                <c:pt idx="5959">
                  <c:v>151315</c:v>
                </c:pt>
                <c:pt idx="5960">
                  <c:v>151315</c:v>
                </c:pt>
                <c:pt idx="5961">
                  <c:v>151315</c:v>
                </c:pt>
                <c:pt idx="5962">
                  <c:v>151315</c:v>
                </c:pt>
                <c:pt idx="5963">
                  <c:v>151315</c:v>
                </c:pt>
                <c:pt idx="5964">
                  <c:v>151315</c:v>
                </c:pt>
                <c:pt idx="5965">
                  <c:v>151315</c:v>
                </c:pt>
                <c:pt idx="5966">
                  <c:v>151315</c:v>
                </c:pt>
                <c:pt idx="5967">
                  <c:v>151315</c:v>
                </c:pt>
                <c:pt idx="5968">
                  <c:v>151315</c:v>
                </c:pt>
                <c:pt idx="5969">
                  <c:v>151315</c:v>
                </c:pt>
                <c:pt idx="5970">
                  <c:v>151315</c:v>
                </c:pt>
                <c:pt idx="5971">
                  <c:v>151315</c:v>
                </c:pt>
                <c:pt idx="5972">
                  <c:v>151315</c:v>
                </c:pt>
                <c:pt idx="5973">
                  <c:v>151315</c:v>
                </c:pt>
                <c:pt idx="5974">
                  <c:v>151315</c:v>
                </c:pt>
                <c:pt idx="5975">
                  <c:v>151315</c:v>
                </c:pt>
                <c:pt idx="5976">
                  <c:v>151315</c:v>
                </c:pt>
                <c:pt idx="5977">
                  <c:v>151315</c:v>
                </c:pt>
                <c:pt idx="5978">
                  <c:v>151315</c:v>
                </c:pt>
                <c:pt idx="5979">
                  <c:v>151315</c:v>
                </c:pt>
                <c:pt idx="5980">
                  <c:v>151315</c:v>
                </c:pt>
                <c:pt idx="5981">
                  <c:v>151315</c:v>
                </c:pt>
                <c:pt idx="5982">
                  <c:v>151315</c:v>
                </c:pt>
                <c:pt idx="5983">
                  <c:v>151315</c:v>
                </c:pt>
                <c:pt idx="5984">
                  <c:v>151315</c:v>
                </c:pt>
                <c:pt idx="5985">
                  <c:v>151315</c:v>
                </c:pt>
                <c:pt idx="5986">
                  <c:v>151315</c:v>
                </c:pt>
                <c:pt idx="5987">
                  <c:v>151315</c:v>
                </c:pt>
                <c:pt idx="5988">
                  <c:v>151315</c:v>
                </c:pt>
                <c:pt idx="5989">
                  <c:v>151315</c:v>
                </c:pt>
                <c:pt idx="5990">
                  <c:v>151315</c:v>
                </c:pt>
                <c:pt idx="5991">
                  <c:v>151315</c:v>
                </c:pt>
                <c:pt idx="5992">
                  <c:v>151315</c:v>
                </c:pt>
                <c:pt idx="5993">
                  <c:v>151315</c:v>
                </c:pt>
                <c:pt idx="5994">
                  <c:v>151315</c:v>
                </c:pt>
                <c:pt idx="5995">
                  <c:v>151315</c:v>
                </c:pt>
                <c:pt idx="5996">
                  <c:v>151315</c:v>
                </c:pt>
                <c:pt idx="5997">
                  <c:v>151315</c:v>
                </c:pt>
                <c:pt idx="5998">
                  <c:v>151315</c:v>
                </c:pt>
                <c:pt idx="5999">
                  <c:v>151315</c:v>
                </c:pt>
                <c:pt idx="6000">
                  <c:v>151315</c:v>
                </c:pt>
                <c:pt idx="6001">
                  <c:v>151315</c:v>
                </c:pt>
                <c:pt idx="6002">
                  <c:v>151315</c:v>
                </c:pt>
                <c:pt idx="6003">
                  <c:v>151315</c:v>
                </c:pt>
                <c:pt idx="6004">
                  <c:v>151315</c:v>
                </c:pt>
                <c:pt idx="6005">
                  <c:v>151315</c:v>
                </c:pt>
                <c:pt idx="6006">
                  <c:v>151315</c:v>
                </c:pt>
                <c:pt idx="6007">
                  <c:v>151315</c:v>
                </c:pt>
                <c:pt idx="6008">
                  <c:v>151315</c:v>
                </c:pt>
                <c:pt idx="6009">
                  <c:v>151315</c:v>
                </c:pt>
                <c:pt idx="6010">
                  <c:v>151315</c:v>
                </c:pt>
                <c:pt idx="6011">
                  <c:v>151315</c:v>
                </c:pt>
                <c:pt idx="6012">
                  <c:v>151315</c:v>
                </c:pt>
                <c:pt idx="6013">
                  <c:v>151315</c:v>
                </c:pt>
                <c:pt idx="6014">
                  <c:v>151315</c:v>
                </c:pt>
                <c:pt idx="6015">
                  <c:v>151315</c:v>
                </c:pt>
                <c:pt idx="6016">
                  <c:v>151315</c:v>
                </c:pt>
                <c:pt idx="6017">
                  <c:v>151315</c:v>
                </c:pt>
                <c:pt idx="6018">
                  <c:v>151315</c:v>
                </c:pt>
                <c:pt idx="6019">
                  <c:v>151315</c:v>
                </c:pt>
                <c:pt idx="6020">
                  <c:v>151315</c:v>
                </c:pt>
                <c:pt idx="6021">
                  <c:v>151315</c:v>
                </c:pt>
                <c:pt idx="6022">
                  <c:v>151315</c:v>
                </c:pt>
                <c:pt idx="6023">
                  <c:v>151315</c:v>
                </c:pt>
                <c:pt idx="6024">
                  <c:v>151315</c:v>
                </c:pt>
                <c:pt idx="6025">
                  <c:v>151315</c:v>
                </c:pt>
                <c:pt idx="6026">
                  <c:v>151315</c:v>
                </c:pt>
                <c:pt idx="6027">
                  <c:v>151315</c:v>
                </c:pt>
                <c:pt idx="6028">
                  <c:v>151315</c:v>
                </c:pt>
                <c:pt idx="6029">
                  <c:v>151315</c:v>
                </c:pt>
                <c:pt idx="6030">
                  <c:v>151315</c:v>
                </c:pt>
                <c:pt idx="6031">
                  <c:v>151315</c:v>
                </c:pt>
                <c:pt idx="6032">
                  <c:v>151315</c:v>
                </c:pt>
                <c:pt idx="6033">
                  <c:v>151315</c:v>
                </c:pt>
                <c:pt idx="6034">
                  <c:v>151315</c:v>
                </c:pt>
                <c:pt idx="6035">
                  <c:v>151315</c:v>
                </c:pt>
                <c:pt idx="6036">
                  <c:v>151315</c:v>
                </c:pt>
                <c:pt idx="6037">
                  <c:v>151315</c:v>
                </c:pt>
                <c:pt idx="6038">
                  <c:v>151315</c:v>
                </c:pt>
                <c:pt idx="6039">
                  <c:v>151315</c:v>
                </c:pt>
                <c:pt idx="6040">
                  <c:v>151315</c:v>
                </c:pt>
                <c:pt idx="6041">
                  <c:v>151315</c:v>
                </c:pt>
                <c:pt idx="6042">
                  <c:v>151315</c:v>
                </c:pt>
                <c:pt idx="6043">
                  <c:v>151315</c:v>
                </c:pt>
                <c:pt idx="6044">
                  <c:v>151315</c:v>
                </c:pt>
                <c:pt idx="6045">
                  <c:v>151315</c:v>
                </c:pt>
                <c:pt idx="6046">
                  <c:v>151315</c:v>
                </c:pt>
                <c:pt idx="6047">
                  <c:v>151315</c:v>
                </c:pt>
                <c:pt idx="6048">
                  <c:v>151315</c:v>
                </c:pt>
                <c:pt idx="6049">
                  <c:v>151315</c:v>
                </c:pt>
                <c:pt idx="6050">
                  <c:v>151315</c:v>
                </c:pt>
                <c:pt idx="6051">
                  <c:v>151315</c:v>
                </c:pt>
                <c:pt idx="6052">
                  <c:v>151315</c:v>
                </c:pt>
                <c:pt idx="6053">
                  <c:v>151315</c:v>
                </c:pt>
                <c:pt idx="6054">
                  <c:v>151315</c:v>
                </c:pt>
                <c:pt idx="6055">
                  <c:v>151315</c:v>
                </c:pt>
                <c:pt idx="6056">
                  <c:v>151315</c:v>
                </c:pt>
                <c:pt idx="6057">
                  <c:v>151315</c:v>
                </c:pt>
                <c:pt idx="6058">
                  <c:v>151315</c:v>
                </c:pt>
                <c:pt idx="6059">
                  <c:v>151315</c:v>
                </c:pt>
                <c:pt idx="6060">
                  <c:v>151315</c:v>
                </c:pt>
                <c:pt idx="6061">
                  <c:v>151315</c:v>
                </c:pt>
                <c:pt idx="6062">
                  <c:v>151315</c:v>
                </c:pt>
                <c:pt idx="6063">
                  <c:v>151315</c:v>
                </c:pt>
                <c:pt idx="6064">
                  <c:v>151315</c:v>
                </c:pt>
                <c:pt idx="6065">
                  <c:v>151315</c:v>
                </c:pt>
                <c:pt idx="6066">
                  <c:v>151315</c:v>
                </c:pt>
                <c:pt idx="6067">
                  <c:v>151315</c:v>
                </c:pt>
                <c:pt idx="6068">
                  <c:v>151315</c:v>
                </c:pt>
                <c:pt idx="6069">
                  <c:v>151315</c:v>
                </c:pt>
                <c:pt idx="6070">
                  <c:v>151315</c:v>
                </c:pt>
                <c:pt idx="6071">
                  <c:v>151315</c:v>
                </c:pt>
                <c:pt idx="6072">
                  <c:v>151315</c:v>
                </c:pt>
                <c:pt idx="6073">
                  <c:v>151315</c:v>
                </c:pt>
                <c:pt idx="6074">
                  <c:v>151315</c:v>
                </c:pt>
                <c:pt idx="6075">
                  <c:v>151315</c:v>
                </c:pt>
                <c:pt idx="6076">
                  <c:v>151315</c:v>
                </c:pt>
                <c:pt idx="6077">
                  <c:v>151315</c:v>
                </c:pt>
                <c:pt idx="6078">
                  <c:v>151315</c:v>
                </c:pt>
                <c:pt idx="6079">
                  <c:v>151315</c:v>
                </c:pt>
                <c:pt idx="6080">
                  <c:v>151315</c:v>
                </c:pt>
                <c:pt idx="6081">
                  <c:v>151315</c:v>
                </c:pt>
                <c:pt idx="6082">
                  <c:v>151315</c:v>
                </c:pt>
                <c:pt idx="6083">
                  <c:v>151315</c:v>
                </c:pt>
                <c:pt idx="6084">
                  <c:v>151315</c:v>
                </c:pt>
                <c:pt idx="6085">
                  <c:v>151315</c:v>
                </c:pt>
                <c:pt idx="6086">
                  <c:v>151315</c:v>
                </c:pt>
                <c:pt idx="6087">
                  <c:v>151315</c:v>
                </c:pt>
                <c:pt idx="6088">
                  <c:v>151315</c:v>
                </c:pt>
                <c:pt idx="6089">
                  <c:v>151315</c:v>
                </c:pt>
                <c:pt idx="6090">
                  <c:v>151315</c:v>
                </c:pt>
                <c:pt idx="6091">
                  <c:v>151315</c:v>
                </c:pt>
                <c:pt idx="6092">
                  <c:v>151315</c:v>
                </c:pt>
                <c:pt idx="6093">
                  <c:v>151315</c:v>
                </c:pt>
                <c:pt idx="6094">
                  <c:v>151315</c:v>
                </c:pt>
                <c:pt idx="6095">
                  <c:v>151315</c:v>
                </c:pt>
                <c:pt idx="6096">
                  <c:v>151315</c:v>
                </c:pt>
                <c:pt idx="6097">
                  <c:v>151315</c:v>
                </c:pt>
                <c:pt idx="6098">
                  <c:v>151315</c:v>
                </c:pt>
                <c:pt idx="6099">
                  <c:v>151315</c:v>
                </c:pt>
                <c:pt idx="6100">
                  <c:v>151315</c:v>
                </c:pt>
                <c:pt idx="6101">
                  <c:v>151315</c:v>
                </c:pt>
                <c:pt idx="6102">
                  <c:v>151315</c:v>
                </c:pt>
                <c:pt idx="6103">
                  <c:v>151315</c:v>
                </c:pt>
                <c:pt idx="6104">
                  <c:v>151315</c:v>
                </c:pt>
                <c:pt idx="6105">
                  <c:v>151315</c:v>
                </c:pt>
                <c:pt idx="6106">
                  <c:v>151315</c:v>
                </c:pt>
                <c:pt idx="6107">
                  <c:v>151315</c:v>
                </c:pt>
                <c:pt idx="6108">
                  <c:v>151315</c:v>
                </c:pt>
                <c:pt idx="6109">
                  <c:v>151315</c:v>
                </c:pt>
                <c:pt idx="6110">
                  <c:v>151315</c:v>
                </c:pt>
                <c:pt idx="6111">
                  <c:v>151315</c:v>
                </c:pt>
                <c:pt idx="6112">
                  <c:v>151315</c:v>
                </c:pt>
                <c:pt idx="6113">
                  <c:v>151315</c:v>
                </c:pt>
                <c:pt idx="6114">
                  <c:v>151315</c:v>
                </c:pt>
                <c:pt idx="6115">
                  <c:v>151315</c:v>
                </c:pt>
                <c:pt idx="6116">
                  <c:v>151315</c:v>
                </c:pt>
                <c:pt idx="6117">
                  <c:v>151315</c:v>
                </c:pt>
                <c:pt idx="6118">
                  <c:v>151315</c:v>
                </c:pt>
                <c:pt idx="6119">
                  <c:v>151315</c:v>
                </c:pt>
                <c:pt idx="6120">
                  <c:v>151315</c:v>
                </c:pt>
                <c:pt idx="6121">
                  <c:v>151315</c:v>
                </c:pt>
                <c:pt idx="6122">
                  <c:v>151315</c:v>
                </c:pt>
                <c:pt idx="6123">
                  <c:v>151315</c:v>
                </c:pt>
                <c:pt idx="6124">
                  <c:v>151315</c:v>
                </c:pt>
                <c:pt idx="6125">
                  <c:v>151315</c:v>
                </c:pt>
                <c:pt idx="6126">
                  <c:v>151315</c:v>
                </c:pt>
                <c:pt idx="6127">
                  <c:v>151315</c:v>
                </c:pt>
                <c:pt idx="6128">
                  <c:v>151315</c:v>
                </c:pt>
                <c:pt idx="6129">
                  <c:v>151315</c:v>
                </c:pt>
                <c:pt idx="6130">
                  <c:v>151315</c:v>
                </c:pt>
                <c:pt idx="6131">
                  <c:v>151315</c:v>
                </c:pt>
                <c:pt idx="6132">
                  <c:v>151315</c:v>
                </c:pt>
                <c:pt idx="6133">
                  <c:v>151315</c:v>
                </c:pt>
                <c:pt idx="6134">
                  <c:v>151315</c:v>
                </c:pt>
                <c:pt idx="6135">
                  <c:v>151315</c:v>
                </c:pt>
                <c:pt idx="6136">
                  <c:v>151315</c:v>
                </c:pt>
                <c:pt idx="6137">
                  <c:v>151315</c:v>
                </c:pt>
                <c:pt idx="6138">
                  <c:v>151315</c:v>
                </c:pt>
                <c:pt idx="6139">
                  <c:v>151315</c:v>
                </c:pt>
                <c:pt idx="6140">
                  <c:v>151315</c:v>
                </c:pt>
                <c:pt idx="6141">
                  <c:v>151315</c:v>
                </c:pt>
                <c:pt idx="6142">
                  <c:v>151315</c:v>
                </c:pt>
                <c:pt idx="6143">
                  <c:v>151315</c:v>
                </c:pt>
                <c:pt idx="6144">
                  <c:v>151315</c:v>
                </c:pt>
                <c:pt idx="6145">
                  <c:v>151315</c:v>
                </c:pt>
                <c:pt idx="6146">
                  <c:v>151315</c:v>
                </c:pt>
                <c:pt idx="6147">
                  <c:v>151315</c:v>
                </c:pt>
                <c:pt idx="6148">
                  <c:v>151315</c:v>
                </c:pt>
                <c:pt idx="6149">
                  <c:v>151315</c:v>
                </c:pt>
                <c:pt idx="6150">
                  <c:v>151315</c:v>
                </c:pt>
                <c:pt idx="6151">
                  <c:v>151315</c:v>
                </c:pt>
                <c:pt idx="6152">
                  <c:v>151315</c:v>
                </c:pt>
                <c:pt idx="6153">
                  <c:v>151315</c:v>
                </c:pt>
                <c:pt idx="6154">
                  <c:v>151315</c:v>
                </c:pt>
                <c:pt idx="6155">
                  <c:v>151315</c:v>
                </c:pt>
                <c:pt idx="6156">
                  <c:v>151315</c:v>
                </c:pt>
                <c:pt idx="6157">
                  <c:v>151315</c:v>
                </c:pt>
                <c:pt idx="6158">
                  <c:v>151315</c:v>
                </c:pt>
                <c:pt idx="6159">
                  <c:v>151315</c:v>
                </c:pt>
                <c:pt idx="6160">
                  <c:v>151315</c:v>
                </c:pt>
                <c:pt idx="6161">
                  <c:v>151315</c:v>
                </c:pt>
                <c:pt idx="6162">
                  <c:v>151315</c:v>
                </c:pt>
                <c:pt idx="6163">
                  <c:v>151315</c:v>
                </c:pt>
                <c:pt idx="6164">
                  <c:v>151315</c:v>
                </c:pt>
                <c:pt idx="6165">
                  <c:v>151315</c:v>
                </c:pt>
                <c:pt idx="6166">
                  <c:v>151315</c:v>
                </c:pt>
                <c:pt idx="6167">
                  <c:v>151315</c:v>
                </c:pt>
                <c:pt idx="6168">
                  <c:v>151315</c:v>
                </c:pt>
                <c:pt idx="6169">
                  <c:v>151315</c:v>
                </c:pt>
                <c:pt idx="6170">
                  <c:v>151315</c:v>
                </c:pt>
                <c:pt idx="6171">
                  <c:v>151315</c:v>
                </c:pt>
                <c:pt idx="6172">
                  <c:v>151315</c:v>
                </c:pt>
                <c:pt idx="6173">
                  <c:v>151315</c:v>
                </c:pt>
                <c:pt idx="6174">
                  <c:v>151315</c:v>
                </c:pt>
                <c:pt idx="6175">
                  <c:v>151315</c:v>
                </c:pt>
                <c:pt idx="6176">
                  <c:v>151315</c:v>
                </c:pt>
                <c:pt idx="6177">
                  <c:v>151315</c:v>
                </c:pt>
                <c:pt idx="6178">
                  <c:v>151315</c:v>
                </c:pt>
                <c:pt idx="6179">
                  <c:v>151315</c:v>
                </c:pt>
                <c:pt idx="6180">
                  <c:v>151315</c:v>
                </c:pt>
                <c:pt idx="6181">
                  <c:v>151315</c:v>
                </c:pt>
                <c:pt idx="6182">
                  <c:v>151315</c:v>
                </c:pt>
                <c:pt idx="6183">
                  <c:v>151315</c:v>
                </c:pt>
                <c:pt idx="6184">
                  <c:v>151315</c:v>
                </c:pt>
                <c:pt idx="6185">
                  <c:v>151315</c:v>
                </c:pt>
                <c:pt idx="6186">
                  <c:v>151315</c:v>
                </c:pt>
                <c:pt idx="6187">
                  <c:v>151315</c:v>
                </c:pt>
                <c:pt idx="6188">
                  <c:v>151315</c:v>
                </c:pt>
                <c:pt idx="6189">
                  <c:v>151315</c:v>
                </c:pt>
                <c:pt idx="6190">
                  <c:v>151315</c:v>
                </c:pt>
                <c:pt idx="6191">
                  <c:v>151315</c:v>
                </c:pt>
                <c:pt idx="6192">
                  <c:v>151315</c:v>
                </c:pt>
                <c:pt idx="6193">
                  <c:v>151315</c:v>
                </c:pt>
                <c:pt idx="6194">
                  <c:v>151315</c:v>
                </c:pt>
                <c:pt idx="6195">
                  <c:v>151315</c:v>
                </c:pt>
                <c:pt idx="6196">
                  <c:v>151315</c:v>
                </c:pt>
                <c:pt idx="6197">
                  <c:v>151315</c:v>
                </c:pt>
                <c:pt idx="6198">
                  <c:v>151315</c:v>
                </c:pt>
                <c:pt idx="6199">
                  <c:v>151315</c:v>
                </c:pt>
                <c:pt idx="6200">
                  <c:v>151315</c:v>
                </c:pt>
                <c:pt idx="6201">
                  <c:v>151315</c:v>
                </c:pt>
                <c:pt idx="6202">
                  <c:v>151315</c:v>
                </c:pt>
                <c:pt idx="6203">
                  <c:v>151315</c:v>
                </c:pt>
                <c:pt idx="6204">
                  <c:v>151315</c:v>
                </c:pt>
                <c:pt idx="6205">
                  <c:v>151315</c:v>
                </c:pt>
                <c:pt idx="6206">
                  <c:v>151315</c:v>
                </c:pt>
                <c:pt idx="6207">
                  <c:v>151315</c:v>
                </c:pt>
                <c:pt idx="6208">
                  <c:v>151315</c:v>
                </c:pt>
                <c:pt idx="6209">
                  <c:v>151315</c:v>
                </c:pt>
                <c:pt idx="6210">
                  <c:v>151315</c:v>
                </c:pt>
                <c:pt idx="6211">
                  <c:v>151315</c:v>
                </c:pt>
                <c:pt idx="6212">
                  <c:v>151315</c:v>
                </c:pt>
                <c:pt idx="6213">
                  <c:v>151315</c:v>
                </c:pt>
                <c:pt idx="6214">
                  <c:v>151315</c:v>
                </c:pt>
                <c:pt idx="6215">
                  <c:v>151315</c:v>
                </c:pt>
                <c:pt idx="6216">
                  <c:v>151315</c:v>
                </c:pt>
                <c:pt idx="6217">
                  <c:v>151315</c:v>
                </c:pt>
                <c:pt idx="6218">
                  <c:v>151315</c:v>
                </c:pt>
                <c:pt idx="6219">
                  <c:v>151315</c:v>
                </c:pt>
                <c:pt idx="6220">
                  <c:v>151315</c:v>
                </c:pt>
                <c:pt idx="6221">
                  <c:v>151315</c:v>
                </c:pt>
                <c:pt idx="6222">
                  <c:v>151315</c:v>
                </c:pt>
                <c:pt idx="6223">
                  <c:v>151315</c:v>
                </c:pt>
                <c:pt idx="6224">
                  <c:v>151315</c:v>
                </c:pt>
                <c:pt idx="6225">
                  <c:v>151315</c:v>
                </c:pt>
                <c:pt idx="6226">
                  <c:v>151315</c:v>
                </c:pt>
                <c:pt idx="6227">
                  <c:v>151315</c:v>
                </c:pt>
                <c:pt idx="6228">
                  <c:v>151315</c:v>
                </c:pt>
                <c:pt idx="6229">
                  <c:v>151315</c:v>
                </c:pt>
                <c:pt idx="6230">
                  <c:v>151315</c:v>
                </c:pt>
                <c:pt idx="6231">
                  <c:v>151315</c:v>
                </c:pt>
                <c:pt idx="6232">
                  <c:v>151315</c:v>
                </c:pt>
                <c:pt idx="6233">
                  <c:v>151315</c:v>
                </c:pt>
                <c:pt idx="6234">
                  <c:v>151315</c:v>
                </c:pt>
                <c:pt idx="6235">
                  <c:v>151315</c:v>
                </c:pt>
                <c:pt idx="6236">
                  <c:v>151315</c:v>
                </c:pt>
                <c:pt idx="6237">
                  <c:v>151315</c:v>
                </c:pt>
                <c:pt idx="6238">
                  <c:v>151315</c:v>
                </c:pt>
                <c:pt idx="6239">
                  <c:v>151315</c:v>
                </c:pt>
                <c:pt idx="6240">
                  <c:v>151315</c:v>
                </c:pt>
                <c:pt idx="6241">
                  <c:v>151315</c:v>
                </c:pt>
                <c:pt idx="6242">
                  <c:v>151315</c:v>
                </c:pt>
                <c:pt idx="6243">
                  <c:v>151315</c:v>
                </c:pt>
                <c:pt idx="6244">
                  <c:v>151315</c:v>
                </c:pt>
                <c:pt idx="6245">
                  <c:v>151315</c:v>
                </c:pt>
                <c:pt idx="6246">
                  <c:v>151315</c:v>
                </c:pt>
                <c:pt idx="6247">
                  <c:v>151315</c:v>
                </c:pt>
                <c:pt idx="6248">
                  <c:v>151315</c:v>
                </c:pt>
                <c:pt idx="6249">
                  <c:v>151315</c:v>
                </c:pt>
                <c:pt idx="6250">
                  <c:v>151315</c:v>
                </c:pt>
                <c:pt idx="6251">
                  <c:v>151315</c:v>
                </c:pt>
                <c:pt idx="6252">
                  <c:v>151315</c:v>
                </c:pt>
                <c:pt idx="6253">
                  <c:v>151315</c:v>
                </c:pt>
                <c:pt idx="6254">
                  <c:v>151315</c:v>
                </c:pt>
                <c:pt idx="6255">
                  <c:v>151315</c:v>
                </c:pt>
                <c:pt idx="6256">
                  <c:v>151315</c:v>
                </c:pt>
                <c:pt idx="6257">
                  <c:v>151315</c:v>
                </c:pt>
                <c:pt idx="6258">
                  <c:v>151315</c:v>
                </c:pt>
                <c:pt idx="6259">
                  <c:v>151315</c:v>
                </c:pt>
                <c:pt idx="6260">
                  <c:v>151315</c:v>
                </c:pt>
                <c:pt idx="6261">
                  <c:v>151315</c:v>
                </c:pt>
                <c:pt idx="6262">
                  <c:v>151315</c:v>
                </c:pt>
                <c:pt idx="6263">
                  <c:v>151315</c:v>
                </c:pt>
                <c:pt idx="6264">
                  <c:v>151315</c:v>
                </c:pt>
                <c:pt idx="6265">
                  <c:v>151315</c:v>
                </c:pt>
                <c:pt idx="6266">
                  <c:v>151315</c:v>
                </c:pt>
                <c:pt idx="6267">
                  <c:v>151315</c:v>
                </c:pt>
                <c:pt idx="6268">
                  <c:v>151315</c:v>
                </c:pt>
                <c:pt idx="6269">
                  <c:v>151315</c:v>
                </c:pt>
                <c:pt idx="6270">
                  <c:v>151315</c:v>
                </c:pt>
                <c:pt idx="6271">
                  <c:v>151315</c:v>
                </c:pt>
                <c:pt idx="6272">
                  <c:v>151315</c:v>
                </c:pt>
                <c:pt idx="6273">
                  <c:v>151315</c:v>
                </c:pt>
                <c:pt idx="6274">
                  <c:v>151315</c:v>
                </c:pt>
                <c:pt idx="6275">
                  <c:v>151315</c:v>
                </c:pt>
                <c:pt idx="6276">
                  <c:v>151315</c:v>
                </c:pt>
                <c:pt idx="6277">
                  <c:v>151315</c:v>
                </c:pt>
                <c:pt idx="6278">
                  <c:v>151315</c:v>
                </c:pt>
                <c:pt idx="6279">
                  <c:v>151315</c:v>
                </c:pt>
                <c:pt idx="6280">
                  <c:v>151315</c:v>
                </c:pt>
                <c:pt idx="6281">
                  <c:v>151315</c:v>
                </c:pt>
                <c:pt idx="6282">
                  <c:v>151315</c:v>
                </c:pt>
                <c:pt idx="6283">
                  <c:v>151315</c:v>
                </c:pt>
                <c:pt idx="6284">
                  <c:v>151315</c:v>
                </c:pt>
                <c:pt idx="6285">
                  <c:v>151315</c:v>
                </c:pt>
                <c:pt idx="6286">
                  <c:v>151315</c:v>
                </c:pt>
                <c:pt idx="6287">
                  <c:v>151315</c:v>
                </c:pt>
                <c:pt idx="6288">
                  <c:v>151315</c:v>
                </c:pt>
                <c:pt idx="6289">
                  <c:v>151315</c:v>
                </c:pt>
                <c:pt idx="6290">
                  <c:v>151315</c:v>
                </c:pt>
                <c:pt idx="6291">
                  <c:v>151315</c:v>
                </c:pt>
                <c:pt idx="6292">
                  <c:v>151315</c:v>
                </c:pt>
                <c:pt idx="6293">
                  <c:v>151315</c:v>
                </c:pt>
                <c:pt idx="6294">
                  <c:v>151315</c:v>
                </c:pt>
                <c:pt idx="6295">
                  <c:v>151315</c:v>
                </c:pt>
                <c:pt idx="6296">
                  <c:v>151315</c:v>
                </c:pt>
                <c:pt idx="6297">
                  <c:v>151315</c:v>
                </c:pt>
                <c:pt idx="6298">
                  <c:v>151315</c:v>
                </c:pt>
                <c:pt idx="6299">
                  <c:v>151315</c:v>
                </c:pt>
                <c:pt idx="6300">
                  <c:v>151315</c:v>
                </c:pt>
                <c:pt idx="6301">
                  <c:v>151315</c:v>
                </c:pt>
                <c:pt idx="6302">
                  <c:v>151315</c:v>
                </c:pt>
                <c:pt idx="6303">
                  <c:v>151315</c:v>
                </c:pt>
                <c:pt idx="6304">
                  <c:v>151315</c:v>
                </c:pt>
                <c:pt idx="6305">
                  <c:v>151315</c:v>
                </c:pt>
                <c:pt idx="6306">
                  <c:v>151315</c:v>
                </c:pt>
                <c:pt idx="6307">
                  <c:v>151315</c:v>
                </c:pt>
                <c:pt idx="6308">
                  <c:v>151315</c:v>
                </c:pt>
                <c:pt idx="6309">
                  <c:v>151315</c:v>
                </c:pt>
                <c:pt idx="6310">
                  <c:v>151315</c:v>
                </c:pt>
                <c:pt idx="6311">
                  <c:v>151315</c:v>
                </c:pt>
                <c:pt idx="6312">
                  <c:v>151315</c:v>
                </c:pt>
                <c:pt idx="6313">
                  <c:v>151315</c:v>
                </c:pt>
                <c:pt idx="6314">
                  <c:v>151315</c:v>
                </c:pt>
                <c:pt idx="6315">
                  <c:v>151315</c:v>
                </c:pt>
                <c:pt idx="6316">
                  <c:v>151315</c:v>
                </c:pt>
                <c:pt idx="6317">
                  <c:v>151315</c:v>
                </c:pt>
                <c:pt idx="6318">
                  <c:v>151315</c:v>
                </c:pt>
                <c:pt idx="6319">
                  <c:v>151315</c:v>
                </c:pt>
                <c:pt idx="6320">
                  <c:v>151315</c:v>
                </c:pt>
                <c:pt idx="6321">
                  <c:v>151315</c:v>
                </c:pt>
                <c:pt idx="6322">
                  <c:v>151315</c:v>
                </c:pt>
                <c:pt idx="6323">
                  <c:v>151315</c:v>
                </c:pt>
                <c:pt idx="6324">
                  <c:v>151315</c:v>
                </c:pt>
                <c:pt idx="6325">
                  <c:v>151315</c:v>
                </c:pt>
                <c:pt idx="6326">
                  <c:v>151315</c:v>
                </c:pt>
                <c:pt idx="6327">
                  <c:v>151315</c:v>
                </c:pt>
                <c:pt idx="6328">
                  <c:v>151315</c:v>
                </c:pt>
                <c:pt idx="6329">
                  <c:v>151315</c:v>
                </c:pt>
                <c:pt idx="6330">
                  <c:v>151315</c:v>
                </c:pt>
                <c:pt idx="6331">
                  <c:v>151315</c:v>
                </c:pt>
                <c:pt idx="6332">
                  <c:v>151315</c:v>
                </c:pt>
                <c:pt idx="6333">
                  <c:v>151315</c:v>
                </c:pt>
                <c:pt idx="6334">
                  <c:v>151315</c:v>
                </c:pt>
                <c:pt idx="6335">
                  <c:v>151315</c:v>
                </c:pt>
                <c:pt idx="6336">
                  <c:v>151315</c:v>
                </c:pt>
                <c:pt idx="6337">
                  <c:v>151315</c:v>
                </c:pt>
                <c:pt idx="6338">
                  <c:v>151315</c:v>
                </c:pt>
                <c:pt idx="6339">
                  <c:v>151315</c:v>
                </c:pt>
                <c:pt idx="6340">
                  <c:v>151315</c:v>
                </c:pt>
                <c:pt idx="6341">
                  <c:v>151315</c:v>
                </c:pt>
                <c:pt idx="6342">
                  <c:v>151315</c:v>
                </c:pt>
                <c:pt idx="6343">
                  <c:v>151315</c:v>
                </c:pt>
                <c:pt idx="6344">
                  <c:v>151315</c:v>
                </c:pt>
                <c:pt idx="6345">
                  <c:v>151315</c:v>
                </c:pt>
                <c:pt idx="6346">
                  <c:v>151315</c:v>
                </c:pt>
                <c:pt idx="6347">
                  <c:v>151315</c:v>
                </c:pt>
                <c:pt idx="6348">
                  <c:v>151315</c:v>
                </c:pt>
                <c:pt idx="6349">
                  <c:v>151315</c:v>
                </c:pt>
                <c:pt idx="6350">
                  <c:v>151315</c:v>
                </c:pt>
                <c:pt idx="6351">
                  <c:v>151315</c:v>
                </c:pt>
                <c:pt idx="6352">
                  <c:v>151315</c:v>
                </c:pt>
                <c:pt idx="6353">
                  <c:v>151315</c:v>
                </c:pt>
                <c:pt idx="6354">
                  <c:v>151315</c:v>
                </c:pt>
                <c:pt idx="6355">
                  <c:v>151315</c:v>
                </c:pt>
                <c:pt idx="6356">
                  <c:v>151315</c:v>
                </c:pt>
                <c:pt idx="6357">
                  <c:v>151315</c:v>
                </c:pt>
                <c:pt idx="6358">
                  <c:v>151315</c:v>
                </c:pt>
                <c:pt idx="6359">
                  <c:v>151315</c:v>
                </c:pt>
                <c:pt idx="6360">
                  <c:v>151315</c:v>
                </c:pt>
                <c:pt idx="6361">
                  <c:v>151315</c:v>
                </c:pt>
                <c:pt idx="6362">
                  <c:v>151315</c:v>
                </c:pt>
                <c:pt idx="6363">
                  <c:v>151315</c:v>
                </c:pt>
                <c:pt idx="6364">
                  <c:v>151315</c:v>
                </c:pt>
                <c:pt idx="6365">
                  <c:v>151315</c:v>
                </c:pt>
                <c:pt idx="6366">
                  <c:v>151315</c:v>
                </c:pt>
                <c:pt idx="6367">
                  <c:v>151315</c:v>
                </c:pt>
                <c:pt idx="6368">
                  <c:v>151315</c:v>
                </c:pt>
                <c:pt idx="6369">
                  <c:v>151315</c:v>
                </c:pt>
                <c:pt idx="6370">
                  <c:v>151315</c:v>
                </c:pt>
                <c:pt idx="6371">
                  <c:v>151315</c:v>
                </c:pt>
                <c:pt idx="6372">
                  <c:v>151315</c:v>
                </c:pt>
                <c:pt idx="6373">
                  <c:v>151315</c:v>
                </c:pt>
                <c:pt idx="6374">
                  <c:v>151315</c:v>
                </c:pt>
                <c:pt idx="6375">
                  <c:v>151315</c:v>
                </c:pt>
                <c:pt idx="6376">
                  <c:v>151315</c:v>
                </c:pt>
                <c:pt idx="6377">
                  <c:v>151315</c:v>
                </c:pt>
                <c:pt idx="6378">
                  <c:v>151315</c:v>
                </c:pt>
                <c:pt idx="6379">
                  <c:v>151315</c:v>
                </c:pt>
                <c:pt idx="6380">
                  <c:v>151315</c:v>
                </c:pt>
                <c:pt idx="6381">
                  <c:v>151315</c:v>
                </c:pt>
                <c:pt idx="6382">
                  <c:v>151315</c:v>
                </c:pt>
                <c:pt idx="6383">
                  <c:v>151315</c:v>
                </c:pt>
                <c:pt idx="6384">
                  <c:v>151315</c:v>
                </c:pt>
                <c:pt idx="6385">
                  <c:v>151315</c:v>
                </c:pt>
                <c:pt idx="6386">
                  <c:v>151315</c:v>
                </c:pt>
                <c:pt idx="6387">
                  <c:v>151315</c:v>
                </c:pt>
                <c:pt idx="6388">
                  <c:v>151315</c:v>
                </c:pt>
                <c:pt idx="6389">
                  <c:v>151315</c:v>
                </c:pt>
                <c:pt idx="6390">
                  <c:v>151315</c:v>
                </c:pt>
                <c:pt idx="6391">
                  <c:v>151315</c:v>
                </c:pt>
                <c:pt idx="6392">
                  <c:v>151315</c:v>
                </c:pt>
                <c:pt idx="6393">
                  <c:v>151315</c:v>
                </c:pt>
                <c:pt idx="6394">
                  <c:v>151315</c:v>
                </c:pt>
                <c:pt idx="6395">
                  <c:v>151315</c:v>
                </c:pt>
                <c:pt idx="6396">
                  <c:v>151315</c:v>
                </c:pt>
                <c:pt idx="6397">
                  <c:v>151315</c:v>
                </c:pt>
                <c:pt idx="6398">
                  <c:v>151315</c:v>
                </c:pt>
                <c:pt idx="6399">
                  <c:v>151315</c:v>
                </c:pt>
                <c:pt idx="6400">
                  <c:v>151315</c:v>
                </c:pt>
                <c:pt idx="6401">
                  <c:v>151315</c:v>
                </c:pt>
                <c:pt idx="6402">
                  <c:v>151315</c:v>
                </c:pt>
                <c:pt idx="6403">
                  <c:v>151315</c:v>
                </c:pt>
                <c:pt idx="6404">
                  <c:v>151315</c:v>
                </c:pt>
                <c:pt idx="6405">
                  <c:v>151315</c:v>
                </c:pt>
                <c:pt idx="6406">
                  <c:v>151315</c:v>
                </c:pt>
                <c:pt idx="6407">
                  <c:v>151315</c:v>
                </c:pt>
                <c:pt idx="6408">
                  <c:v>151315</c:v>
                </c:pt>
                <c:pt idx="6409">
                  <c:v>151315</c:v>
                </c:pt>
                <c:pt idx="6410">
                  <c:v>151315</c:v>
                </c:pt>
                <c:pt idx="6411">
                  <c:v>151315</c:v>
                </c:pt>
                <c:pt idx="6412">
                  <c:v>151315</c:v>
                </c:pt>
                <c:pt idx="6413">
                  <c:v>151315</c:v>
                </c:pt>
                <c:pt idx="6414">
                  <c:v>151315</c:v>
                </c:pt>
                <c:pt idx="6415">
                  <c:v>151315</c:v>
                </c:pt>
                <c:pt idx="6416">
                  <c:v>151315</c:v>
                </c:pt>
                <c:pt idx="6417">
                  <c:v>151315</c:v>
                </c:pt>
                <c:pt idx="6418">
                  <c:v>151315</c:v>
                </c:pt>
                <c:pt idx="6419">
                  <c:v>151315</c:v>
                </c:pt>
                <c:pt idx="6420">
                  <c:v>151315</c:v>
                </c:pt>
                <c:pt idx="6421">
                  <c:v>151315</c:v>
                </c:pt>
                <c:pt idx="6422">
                  <c:v>151315</c:v>
                </c:pt>
                <c:pt idx="6423">
                  <c:v>151315</c:v>
                </c:pt>
                <c:pt idx="6424">
                  <c:v>151315</c:v>
                </c:pt>
                <c:pt idx="6425">
                  <c:v>151315</c:v>
                </c:pt>
                <c:pt idx="6426">
                  <c:v>151315</c:v>
                </c:pt>
                <c:pt idx="6427">
                  <c:v>151315</c:v>
                </c:pt>
                <c:pt idx="6428">
                  <c:v>151315</c:v>
                </c:pt>
                <c:pt idx="6429">
                  <c:v>151315</c:v>
                </c:pt>
                <c:pt idx="6430">
                  <c:v>151315</c:v>
                </c:pt>
                <c:pt idx="6431">
                  <c:v>151315</c:v>
                </c:pt>
                <c:pt idx="6432">
                  <c:v>151315</c:v>
                </c:pt>
                <c:pt idx="6433">
                  <c:v>151315</c:v>
                </c:pt>
                <c:pt idx="6434">
                  <c:v>151315</c:v>
                </c:pt>
                <c:pt idx="6435">
                  <c:v>151315</c:v>
                </c:pt>
                <c:pt idx="6436">
                  <c:v>151315</c:v>
                </c:pt>
                <c:pt idx="6437">
                  <c:v>151315</c:v>
                </c:pt>
                <c:pt idx="6438">
                  <c:v>151315</c:v>
                </c:pt>
                <c:pt idx="6439">
                  <c:v>151315</c:v>
                </c:pt>
                <c:pt idx="6440">
                  <c:v>151315</c:v>
                </c:pt>
                <c:pt idx="6441">
                  <c:v>151315</c:v>
                </c:pt>
                <c:pt idx="6442">
                  <c:v>151315</c:v>
                </c:pt>
                <c:pt idx="6443">
                  <c:v>151315</c:v>
                </c:pt>
                <c:pt idx="6444">
                  <c:v>151315</c:v>
                </c:pt>
                <c:pt idx="6445">
                  <c:v>151315</c:v>
                </c:pt>
                <c:pt idx="6446">
                  <c:v>151315</c:v>
                </c:pt>
                <c:pt idx="6447">
                  <c:v>151315</c:v>
                </c:pt>
                <c:pt idx="6448">
                  <c:v>151315</c:v>
                </c:pt>
                <c:pt idx="6449">
                  <c:v>151315</c:v>
                </c:pt>
                <c:pt idx="6450">
                  <c:v>151315</c:v>
                </c:pt>
                <c:pt idx="6451">
                  <c:v>151315</c:v>
                </c:pt>
                <c:pt idx="6452">
                  <c:v>151315</c:v>
                </c:pt>
                <c:pt idx="6453">
                  <c:v>151315</c:v>
                </c:pt>
                <c:pt idx="6454">
                  <c:v>151315</c:v>
                </c:pt>
                <c:pt idx="6455">
                  <c:v>151315</c:v>
                </c:pt>
                <c:pt idx="6456">
                  <c:v>151315</c:v>
                </c:pt>
                <c:pt idx="6457">
                  <c:v>151315</c:v>
                </c:pt>
                <c:pt idx="6458">
                  <c:v>151315</c:v>
                </c:pt>
                <c:pt idx="6459">
                  <c:v>151315</c:v>
                </c:pt>
                <c:pt idx="6460">
                  <c:v>151315</c:v>
                </c:pt>
                <c:pt idx="6461">
                  <c:v>151315</c:v>
                </c:pt>
                <c:pt idx="6462">
                  <c:v>151315</c:v>
                </c:pt>
                <c:pt idx="6463">
                  <c:v>151315</c:v>
                </c:pt>
                <c:pt idx="6464">
                  <c:v>151315</c:v>
                </c:pt>
                <c:pt idx="6465">
                  <c:v>151315</c:v>
                </c:pt>
                <c:pt idx="6466">
                  <c:v>151315</c:v>
                </c:pt>
                <c:pt idx="6467">
                  <c:v>151315</c:v>
                </c:pt>
                <c:pt idx="6468">
                  <c:v>151315</c:v>
                </c:pt>
                <c:pt idx="6469">
                  <c:v>151315</c:v>
                </c:pt>
                <c:pt idx="6470">
                  <c:v>151315</c:v>
                </c:pt>
                <c:pt idx="6471">
                  <c:v>151315</c:v>
                </c:pt>
                <c:pt idx="6472">
                  <c:v>151315</c:v>
                </c:pt>
                <c:pt idx="6473">
                  <c:v>151315</c:v>
                </c:pt>
                <c:pt idx="6474">
                  <c:v>151315</c:v>
                </c:pt>
                <c:pt idx="6475">
                  <c:v>151315</c:v>
                </c:pt>
                <c:pt idx="6476">
                  <c:v>151315</c:v>
                </c:pt>
                <c:pt idx="6477">
                  <c:v>151315</c:v>
                </c:pt>
                <c:pt idx="6478">
                  <c:v>151315</c:v>
                </c:pt>
                <c:pt idx="6479">
                  <c:v>151315</c:v>
                </c:pt>
                <c:pt idx="6480">
                  <c:v>151315</c:v>
                </c:pt>
                <c:pt idx="6481">
                  <c:v>151315</c:v>
                </c:pt>
                <c:pt idx="6482">
                  <c:v>151315</c:v>
                </c:pt>
                <c:pt idx="6483">
                  <c:v>151315</c:v>
                </c:pt>
                <c:pt idx="6484">
                  <c:v>151315</c:v>
                </c:pt>
                <c:pt idx="6485">
                  <c:v>151315</c:v>
                </c:pt>
                <c:pt idx="6486">
                  <c:v>151315</c:v>
                </c:pt>
                <c:pt idx="6487">
                  <c:v>151315</c:v>
                </c:pt>
                <c:pt idx="6488">
                  <c:v>151315</c:v>
                </c:pt>
                <c:pt idx="6489">
                  <c:v>151315</c:v>
                </c:pt>
                <c:pt idx="6490">
                  <c:v>151315</c:v>
                </c:pt>
                <c:pt idx="6491">
                  <c:v>151315</c:v>
                </c:pt>
                <c:pt idx="6492">
                  <c:v>151315</c:v>
                </c:pt>
                <c:pt idx="6493">
                  <c:v>151315</c:v>
                </c:pt>
                <c:pt idx="6494">
                  <c:v>151315</c:v>
                </c:pt>
                <c:pt idx="6495">
                  <c:v>151315</c:v>
                </c:pt>
                <c:pt idx="6496">
                  <c:v>151315</c:v>
                </c:pt>
                <c:pt idx="6497">
                  <c:v>151315</c:v>
                </c:pt>
                <c:pt idx="6498">
                  <c:v>151315</c:v>
                </c:pt>
                <c:pt idx="6499">
                  <c:v>151315</c:v>
                </c:pt>
                <c:pt idx="6500">
                  <c:v>151315</c:v>
                </c:pt>
                <c:pt idx="6501">
                  <c:v>151315</c:v>
                </c:pt>
                <c:pt idx="6502">
                  <c:v>151315</c:v>
                </c:pt>
                <c:pt idx="6503">
                  <c:v>151315</c:v>
                </c:pt>
                <c:pt idx="6504">
                  <c:v>151315</c:v>
                </c:pt>
                <c:pt idx="6505">
                  <c:v>151315</c:v>
                </c:pt>
                <c:pt idx="6506">
                  <c:v>151315</c:v>
                </c:pt>
                <c:pt idx="6507">
                  <c:v>151315</c:v>
                </c:pt>
                <c:pt idx="6508">
                  <c:v>151315</c:v>
                </c:pt>
                <c:pt idx="6509">
                  <c:v>151315</c:v>
                </c:pt>
                <c:pt idx="6510">
                  <c:v>151315</c:v>
                </c:pt>
                <c:pt idx="6511">
                  <c:v>151315</c:v>
                </c:pt>
                <c:pt idx="6512">
                  <c:v>151315</c:v>
                </c:pt>
                <c:pt idx="6513">
                  <c:v>151315</c:v>
                </c:pt>
                <c:pt idx="6514">
                  <c:v>151315</c:v>
                </c:pt>
                <c:pt idx="6515">
                  <c:v>151315</c:v>
                </c:pt>
                <c:pt idx="6516">
                  <c:v>151315</c:v>
                </c:pt>
                <c:pt idx="6517">
                  <c:v>151315</c:v>
                </c:pt>
                <c:pt idx="6518">
                  <c:v>151315</c:v>
                </c:pt>
                <c:pt idx="6519">
                  <c:v>151315</c:v>
                </c:pt>
                <c:pt idx="6520">
                  <c:v>151315</c:v>
                </c:pt>
                <c:pt idx="6521">
                  <c:v>151315</c:v>
                </c:pt>
                <c:pt idx="6522">
                  <c:v>151315</c:v>
                </c:pt>
                <c:pt idx="6523">
                  <c:v>151315</c:v>
                </c:pt>
                <c:pt idx="6524">
                  <c:v>151315</c:v>
                </c:pt>
                <c:pt idx="6525">
                  <c:v>151315</c:v>
                </c:pt>
                <c:pt idx="6526">
                  <c:v>151315</c:v>
                </c:pt>
                <c:pt idx="6527">
                  <c:v>151315</c:v>
                </c:pt>
                <c:pt idx="6528">
                  <c:v>151315</c:v>
                </c:pt>
                <c:pt idx="6529">
                  <c:v>151315</c:v>
                </c:pt>
                <c:pt idx="6530">
                  <c:v>151315</c:v>
                </c:pt>
                <c:pt idx="6531">
                  <c:v>151315</c:v>
                </c:pt>
                <c:pt idx="6532">
                  <c:v>151315</c:v>
                </c:pt>
                <c:pt idx="6533">
                  <c:v>151315</c:v>
                </c:pt>
                <c:pt idx="6534">
                  <c:v>151315</c:v>
                </c:pt>
                <c:pt idx="6535">
                  <c:v>151315</c:v>
                </c:pt>
                <c:pt idx="6536">
                  <c:v>151315</c:v>
                </c:pt>
                <c:pt idx="6537">
                  <c:v>151315</c:v>
                </c:pt>
                <c:pt idx="6538">
                  <c:v>151315</c:v>
                </c:pt>
                <c:pt idx="6539">
                  <c:v>151315</c:v>
                </c:pt>
                <c:pt idx="6540">
                  <c:v>151315</c:v>
                </c:pt>
                <c:pt idx="6541">
                  <c:v>151315</c:v>
                </c:pt>
                <c:pt idx="6542">
                  <c:v>151315</c:v>
                </c:pt>
                <c:pt idx="6543">
                  <c:v>151315</c:v>
                </c:pt>
                <c:pt idx="6544">
                  <c:v>151315</c:v>
                </c:pt>
                <c:pt idx="6545">
                  <c:v>151315</c:v>
                </c:pt>
                <c:pt idx="6546">
                  <c:v>151315</c:v>
                </c:pt>
                <c:pt idx="6547">
                  <c:v>151315</c:v>
                </c:pt>
                <c:pt idx="6548">
                  <c:v>151315</c:v>
                </c:pt>
                <c:pt idx="6549">
                  <c:v>151315</c:v>
                </c:pt>
                <c:pt idx="6550">
                  <c:v>151315</c:v>
                </c:pt>
                <c:pt idx="6551">
                  <c:v>151315</c:v>
                </c:pt>
                <c:pt idx="6552">
                  <c:v>151315</c:v>
                </c:pt>
                <c:pt idx="6553">
                  <c:v>151315</c:v>
                </c:pt>
                <c:pt idx="6554">
                  <c:v>151315</c:v>
                </c:pt>
                <c:pt idx="6555">
                  <c:v>151315</c:v>
                </c:pt>
                <c:pt idx="6556">
                  <c:v>151315</c:v>
                </c:pt>
                <c:pt idx="6557">
                  <c:v>151315</c:v>
                </c:pt>
                <c:pt idx="6558">
                  <c:v>151315</c:v>
                </c:pt>
                <c:pt idx="6559">
                  <c:v>151315</c:v>
                </c:pt>
                <c:pt idx="6560">
                  <c:v>151315</c:v>
                </c:pt>
                <c:pt idx="6561">
                  <c:v>151315</c:v>
                </c:pt>
                <c:pt idx="6562">
                  <c:v>151315</c:v>
                </c:pt>
                <c:pt idx="6563">
                  <c:v>151315</c:v>
                </c:pt>
                <c:pt idx="6564">
                  <c:v>151315</c:v>
                </c:pt>
                <c:pt idx="6565">
                  <c:v>151315</c:v>
                </c:pt>
                <c:pt idx="6566">
                  <c:v>151315</c:v>
                </c:pt>
                <c:pt idx="6567">
                  <c:v>151315</c:v>
                </c:pt>
                <c:pt idx="6568">
                  <c:v>151315</c:v>
                </c:pt>
                <c:pt idx="6569">
                  <c:v>151315</c:v>
                </c:pt>
                <c:pt idx="6570">
                  <c:v>151315</c:v>
                </c:pt>
                <c:pt idx="6571">
                  <c:v>151315</c:v>
                </c:pt>
                <c:pt idx="6572">
                  <c:v>151315</c:v>
                </c:pt>
                <c:pt idx="6573">
                  <c:v>151315</c:v>
                </c:pt>
                <c:pt idx="6574">
                  <c:v>151315</c:v>
                </c:pt>
                <c:pt idx="6575">
                  <c:v>151315</c:v>
                </c:pt>
                <c:pt idx="6576">
                  <c:v>151315</c:v>
                </c:pt>
                <c:pt idx="6577">
                  <c:v>151315</c:v>
                </c:pt>
                <c:pt idx="6578">
                  <c:v>151315</c:v>
                </c:pt>
                <c:pt idx="6579">
                  <c:v>151315</c:v>
                </c:pt>
                <c:pt idx="6580">
                  <c:v>151315</c:v>
                </c:pt>
                <c:pt idx="6581">
                  <c:v>151315</c:v>
                </c:pt>
                <c:pt idx="6582">
                  <c:v>151315</c:v>
                </c:pt>
                <c:pt idx="6583">
                  <c:v>151315</c:v>
                </c:pt>
                <c:pt idx="6584">
                  <c:v>151315</c:v>
                </c:pt>
                <c:pt idx="6585">
                  <c:v>151315</c:v>
                </c:pt>
                <c:pt idx="6586">
                  <c:v>151315</c:v>
                </c:pt>
                <c:pt idx="6587">
                  <c:v>151315</c:v>
                </c:pt>
                <c:pt idx="6588">
                  <c:v>151315</c:v>
                </c:pt>
                <c:pt idx="6589">
                  <c:v>151315</c:v>
                </c:pt>
                <c:pt idx="6590">
                  <c:v>151315</c:v>
                </c:pt>
                <c:pt idx="6591">
                  <c:v>151315</c:v>
                </c:pt>
                <c:pt idx="6592">
                  <c:v>151315</c:v>
                </c:pt>
                <c:pt idx="6593">
                  <c:v>151315</c:v>
                </c:pt>
                <c:pt idx="6594">
                  <c:v>151315</c:v>
                </c:pt>
                <c:pt idx="6595">
                  <c:v>151315</c:v>
                </c:pt>
                <c:pt idx="6596">
                  <c:v>151315</c:v>
                </c:pt>
                <c:pt idx="6597">
                  <c:v>151315</c:v>
                </c:pt>
                <c:pt idx="6598">
                  <c:v>151315</c:v>
                </c:pt>
                <c:pt idx="6599">
                  <c:v>151315</c:v>
                </c:pt>
                <c:pt idx="6600">
                  <c:v>151315</c:v>
                </c:pt>
                <c:pt idx="6601">
                  <c:v>151315</c:v>
                </c:pt>
                <c:pt idx="6602">
                  <c:v>151315</c:v>
                </c:pt>
                <c:pt idx="6603">
                  <c:v>151315</c:v>
                </c:pt>
                <c:pt idx="6604">
                  <c:v>151315</c:v>
                </c:pt>
                <c:pt idx="6605">
                  <c:v>151315</c:v>
                </c:pt>
                <c:pt idx="6606">
                  <c:v>151315</c:v>
                </c:pt>
                <c:pt idx="6607">
                  <c:v>151315</c:v>
                </c:pt>
                <c:pt idx="6608">
                  <c:v>151315</c:v>
                </c:pt>
                <c:pt idx="6609">
                  <c:v>151315</c:v>
                </c:pt>
                <c:pt idx="6610">
                  <c:v>151315</c:v>
                </c:pt>
                <c:pt idx="6611">
                  <c:v>151315</c:v>
                </c:pt>
                <c:pt idx="6612">
                  <c:v>151315</c:v>
                </c:pt>
                <c:pt idx="6613">
                  <c:v>151315</c:v>
                </c:pt>
                <c:pt idx="6614">
                  <c:v>151315</c:v>
                </c:pt>
                <c:pt idx="6615">
                  <c:v>151315</c:v>
                </c:pt>
                <c:pt idx="6616">
                  <c:v>151315</c:v>
                </c:pt>
                <c:pt idx="6617">
                  <c:v>151315</c:v>
                </c:pt>
                <c:pt idx="6618">
                  <c:v>151315</c:v>
                </c:pt>
                <c:pt idx="6619">
                  <c:v>151315</c:v>
                </c:pt>
                <c:pt idx="6620">
                  <c:v>151315</c:v>
                </c:pt>
                <c:pt idx="6621">
                  <c:v>151315</c:v>
                </c:pt>
                <c:pt idx="6622">
                  <c:v>151315</c:v>
                </c:pt>
                <c:pt idx="6623">
                  <c:v>151315</c:v>
                </c:pt>
                <c:pt idx="6624">
                  <c:v>151315</c:v>
                </c:pt>
                <c:pt idx="6625">
                  <c:v>151315</c:v>
                </c:pt>
                <c:pt idx="6626">
                  <c:v>151315</c:v>
                </c:pt>
                <c:pt idx="6627">
                  <c:v>151315</c:v>
                </c:pt>
                <c:pt idx="6628">
                  <c:v>151315</c:v>
                </c:pt>
                <c:pt idx="6629">
                  <c:v>151315</c:v>
                </c:pt>
                <c:pt idx="6630">
                  <c:v>151315</c:v>
                </c:pt>
                <c:pt idx="6631">
                  <c:v>151315</c:v>
                </c:pt>
                <c:pt idx="6632">
                  <c:v>151315</c:v>
                </c:pt>
                <c:pt idx="6633">
                  <c:v>151315</c:v>
                </c:pt>
                <c:pt idx="6634">
                  <c:v>151315</c:v>
                </c:pt>
                <c:pt idx="6635">
                  <c:v>151315</c:v>
                </c:pt>
                <c:pt idx="6636">
                  <c:v>151315</c:v>
                </c:pt>
                <c:pt idx="6637">
                  <c:v>151315</c:v>
                </c:pt>
                <c:pt idx="6638">
                  <c:v>151315</c:v>
                </c:pt>
                <c:pt idx="6639">
                  <c:v>151315</c:v>
                </c:pt>
                <c:pt idx="6640">
                  <c:v>151315</c:v>
                </c:pt>
                <c:pt idx="6641">
                  <c:v>151315</c:v>
                </c:pt>
                <c:pt idx="6642">
                  <c:v>151315</c:v>
                </c:pt>
                <c:pt idx="6643">
                  <c:v>151315</c:v>
                </c:pt>
                <c:pt idx="6644">
                  <c:v>151315</c:v>
                </c:pt>
                <c:pt idx="6645">
                  <c:v>151315</c:v>
                </c:pt>
                <c:pt idx="6646">
                  <c:v>151315</c:v>
                </c:pt>
                <c:pt idx="6647">
                  <c:v>151315</c:v>
                </c:pt>
                <c:pt idx="6648">
                  <c:v>151315</c:v>
                </c:pt>
                <c:pt idx="6649">
                  <c:v>151315</c:v>
                </c:pt>
                <c:pt idx="6650">
                  <c:v>151315</c:v>
                </c:pt>
                <c:pt idx="6651">
                  <c:v>151315</c:v>
                </c:pt>
                <c:pt idx="6652">
                  <c:v>151315</c:v>
                </c:pt>
                <c:pt idx="6653">
                  <c:v>151315</c:v>
                </c:pt>
                <c:pt idx="6654">
                  <c:v>151315</c:v>
                </c:pt>
                <c:pt idx="6655">
                  <c:v>151315</c:v>
                </c:pt>
                <c:pt idx="6656">
                  <c:v>151315</c:v>
                </c:pt>
                <c:pt idx="6657">
                  <c:v>151315</c:v>
                </c:pt>
                <c:pt idx="6658">
                  <c:v>151315</c:v>
                </c:pt>
                <c:pt idx="6659">
                  <c:v>151315</c:v>
                </c:pt>
                <c:pt idx="6660">
                  <c:v>151315</c:v>
                </c:pt>
                <c:pt idx="6661">
                  <c:v>151315</c:v>
                </c:pt>
                <c:pt idx="6662">
                  <c:v>151315</c:v>
                </c:pt>
                <c:pt idx="6663">
                  <c:v>151315</c:v>
                </c:pt>
                <c:pt idx="6664">
                  <c:v>151315</c:v>
                </c:pt>
                <c:pt idx="6665">
                  <c:v>151315</c:v>
                </c:pt>
                <c:pt idx="6666">
                  <c:v>151315</c:v>
                </c:pt>
                <c:pt idx="6667">
                  <c:v>151315</c:v>
                </c:pt>
                <c:pt idx="6668">
                  <c:v>151315</c:v>
                </c:pt>
                <c:pt idx="6669">
                  <c:v>151315</c:v>
                </c:pt>
                <c:pt idx="6670">
                  <c:v>151315</c:v>
                </c:pt>
                <c:pt idx="6671">
                  <c:v>151315</c:v>
                </c:pt>
                <c:pt idx="6672">
                  <c:v>151315</c:v>
                </c:pt>
                <c:pt idx="6673">
                  <c:v>151315</c:v>
                </c:pt>
                <c:pt idx="6674">
                  <c:v>151315</c:v>
                </c:pt>
                <c:pt idx="6675">
                  <c:v>151315</c:v>
                </c:pt>
                <c:pt idx="6676">
                  <c:v>151315</c:v>
                </c:pt>
                <c:pt idx="6677">
                  <c:v>151315</c:v>
                </c:pt>
                <c:pt idx="6678">
                  <c:v>151315</c:v>
                </c:pt>
                <c:pt idx="6679">
                  <c:v>151315</c:v>
                </c:pt>
                <c:pt idx="6680">
                  <c:v>151315</c:v>
                </c:pt>
                <c:pt idx="6681">
                  <c:v>151315</c:v>
                </c:pt>
                <c:pt idx="6682">
                  <c:v>151315</c:v>
                </c:pt>
                <c:pt idx="6683">
                  <c:v>151315</c:v>
                </c:pt>
                <c:pt idx="6684">
                  <c:v>151315</c:v>
                </c:pt>
                <c:pt idx="6685">
                  <c:v>151315</c:v>
                </c:pt>
                <c:pt idx="6686">
                  <c:v>151315</c:v>
                </c:pt>
                <c:pt idx="6687">
                  <c:v>151315</c:v>
                </c:pt>
                <c:pt idx="6688">
                  <c:v>151315</c:v>
                </c:pt>
                <c:pt idx="6689">
                  <c:v>151315</c:v>
                </c:pt>
                <c:pt idx="6690">
                  <c:v>151315</c:v>
                </c:pt>
                <c:pt idx="6691">
                  <c:v>151315</c:v>
                </c:pt>
                <c:pt idx="6692">
                  <c:v>151315</c:v>
                </c:pt>
                <c:pt idx="6693">
                  <c:v>151315</c:v>
                </c:pt>
                <c:pt idx="6694">
                  <c:v>151315</c:v>
                </c:pt>
                <c:pt idx="6695">
                  <c:v>151315</c:v>
                </c:pt>
                <c:pt idx="6696">
                  <c:v>151315</c:v>
                </c:pt>
                <c:pt idx="6697">
                  <c:v>151315</c:v>
                </c:pt>
                <c:pt idx="6698">
                  <c:v>151315</c:v>
                </c:pt>
                <c:pt idx="6699">
                  <c:v>151315</c:v>
                </c:pt>
                <c:pt idx="6700">
                  <c:v>151315</c:v>
                </c:pt>
                <c:pt idx="6701">
                  <c:v>151315</c:v>
                </c:pt>
                <c:pt idx="6702">
                  <c:v>151315</c:v>
                </c:pt>
                <c:pt idx="6703">
                  <c:v>151315</c:v>
                </c:pt>
                <c:pt idx="6704">
                  <c:v>151315</c:v>
                </c:pt>
                <c:pt idx="6705">
                  <c:v>151315</c:v>
                </c:pt>
                <c:pt idx="6706">
                  <c:v>151315</c:v>
                </c:pt>
                <c:pt idx="6707">
                  <c:v>151315</c:v>
                </c:pt>
                <c:pt idx="6708">
                  <c:v>151315</c:v>
                </c:pt>
                <c:pt idx="6709">
                  <c:v>151315</c:v>
                </c:pt>
                <c:pt idx="6710">
                  <c:v>151315</c:v>
                </c:pt>
                <c:pt idx="6711">
                  <c:v>151315</c:v>
                </c:pt>
                <c:pt idx="6712">
                  <c:v>151315</c:v>
                </c:pt>
                <c:pt idx="6713">
                  <c:v>151315</c:v>
                </c:pt>
                <c:pt idx="6714">
                  <c:v>151315</c:v>
                </c:pt>
                <c:pt idx="6715">
                  <c:v>151315</c:v>
                </c:pt>
                <c:pt idx="6716">
                  <c:v>151315</c:v>
                </c:pt>
                <c:pt idx="6717">
                  <c:v>151315</c:v>
                </c:pt>
                <c:pt idx="6718">
                  <c:v>151315</c:v>
                </c:pt>
                <c:pt idx="6719">
                  <c:v>151315</c:v>
                </c:pt>
                <c:pt idx="6720">
                  <c:v>151315</c:v>
                </c:pt>
                <c:pt idx="6721">
                  <c:v>151315</c:v>
                </c:pt>
                <c:pt idx="6722">
                  <c:v>151315</c:v>
                </c:pt>
                <c:pt idx="6723">
                  <c:v>151315</c:v>
                </c:pt>
                <c:pt idx="6724">
                  <c:v>151315</c:v>
                </c:pt>
                <c:pt idx="6725">
                  <c:v>151315</c:v>
                </c:pt>
                <c:pt idx="6726">
                  <c:v>151315</c:v>
                </c:pt>
                <c:pt idx="6727">
                  <c:v>151315</c:v>
                </c:pt>
                <c:pt idx="6728">
                  <c:v>151315</c:v>
                </c:pt>
                <c:pt idx="6729">
                  <c:v>151315</c:v>
                </c:pt>
                <c:pt idx="6730">
                  <c:v>151315</c:v>
                </c:pt>
                <c:pt idx="6731">
                  <c:v>151315</c:v>
                </c:pt>
                <c:pt idx="6732">
                  <c:v>151315</c:v>
                </c:pt>
                <c:pt idx="6733">
                  <c:v>151315</c:v>
                </c:pt>
                <c:pt idx="6734">
                  <c:v>151315</c:v>
                </c:pt>
                <c:pt idx="6735">
                  <c:v>151315</c:v>
                </c:pt>
                <c:pt idx="6736">
                  <c:v>151315</c:v>
                </c:pt>
                <c:pt idx="6737">
                  <c:v>151315</c:v>
                </c:pt>
                <c:pt idx="6738">
                  <c:v>151315</c:v>
                </c:pt>
                <c:pt idx="6739">
                  <c:v>151315</c:v>
                </c:pt>
                <c:pt idx="6740">
                  <c:v>151315</c:v>
                </c:pt>
                <c:pt idx="6741">
                  <c:v>151315</c:v>
                </c:pt>
                <c:pt idx="6742">
                  <c:v>151315</c:v>
                </c:pt>
                <c:pt idx="6743">
                  <c:v>151315</c:v>
                </c:pt>
                <c:pt idx="6744">
                  <c:v>151315</c:v>
                </c:pt>
                <c:pt idx="6745">
                  <c:v>151315</c:v>
                </c:pt>
                <c:pt idx="6746">
                  <c:v>151315</c:v>
                </c:pt>
                <c:pt idx="6747">
                  <c:v>151315</c:v>
                </c:pt>
                <c:pt idx="6748">
                  <c:v>151315</c:v>
                </c:pt>
                <c:pt idx="6749">
                  <c:v>151315</c:v>
                </c:pt>
                <c:pt idx="6750">
                  <c:v>151315</c:v>
                </c:pt>
                <c:pt idx="6751">
                  <c:v>151315</c:v>
                </c:pt>
                <c:pt idx="6752">
                  <c:v>151315</c:v>
                </c:pt>
                <c:pt idx="6753">
                  <c:v>151315</c:v>
                </c:pt>
                <c:pt idx="6754">
                  <c:v>151315</c:v>
                </c:pt>
                <c:pt idx="6755">
                  <c:v>151315</c:v>
                </c:pt>
                <c:pt idx="6756">
                  <c:v>151315</c:v>
                </c:pt>
                <c:pt idx="6757">
                  <c:v>151315</c:v>
                </c:pt>
                <c:pt idx="6758">
                  <c:v>151315</c:v>
                </c:pt>
                <c:pt idx="6759">
                  <c:v>151315</c:v>
                </c:pt>
                <c:pt idx="6760">
                  <c:v>151315</c:v>
                </c:pt>
                <c:pt idx="6761">
                  <c:v>151315</c:v>
                </c:pt>
                <c:pt idx="6762">
                  <c:v>151315</c:v>
                </c:pt>
                <c:pt idx="6763">
                  <c:v>151315</c:v>
                </c:pt>
                <c:pt idx="6764">
                  <c:v>151315</c:v>
                </c:pt>
                <c:pt idx="6765">
                  <c:v>151315</c:v>
                </c:pt>
                <c:pt idx="6766">
                  <c:v>151315</c:v>
                </c:pt>
                <c:pt idx="6767">
                  <c:v>151315</c:v>
                </c:pt>
                <c:pt idx="6768">
                  <c:v>151315</c:v>
                </c:pt>
                <c:pt idx="6769">
                  <c:v>151315</c:v>
                </c:pt>
                <c:pt idx="6770">
                  <c:v>151315</c:v>
                </c:pt>
                <c:pt idx="6771">
                  <c:v>151315</c:v>
                </c:pt>
                <c:pt idx="6772">
                  <c:v>151315</c:v>
                </c:pt>
                <c:pt idx="6773">
                  <c:v>151315</c:v>
                </c:pt>
                <c:pt idx="6774">
                  <c:v>151315</c:v>
                </c:pt>
                <c:pt idx="6775">
                  <c:v>151315</c:v>
                </c:pt>
                <c:pt idx="6776">
                  <c:v>151315</c:v>
                </c:pt>
                <c:pt idx="6777">
                  <c:v>151315</c:v>
                </c:pt>
                <c:pt idx="6778">
                  <c:v>151315</c:v>
                </c:pt>
                <c:pt idx="6779">
                  <c:v>151315</c:v>
                </c:pt>
                <c:pt idx="6780">
                  <c:v>151315</c:v>
                </c:pt>
                <c:pt idx="6781">
                  <c:v>151315</c:v>
                </c:pt>
                <c:pt idx="6782">
                  <c:v>151315</c:v>
                </c:pt>
                <c:pt idx="6783">
                  <c:v>151315</c:v>
                </c:pt>
                <c:pt idx="6784">
                  <c:v>151315</c:v>
                </c:pt>
                <c:pt idx="6785">
                  <c:v>151315</c:v>
                </c:pt>
                <c:pt idx="6786">
                  <c:v>151315</c:v>
                </c:pt>
                <c:pt idx="6787">
                  <c:v>151315</c:v>
                </c:pt>
                <c:pt idx="6788">
                  <c:v>151315</c:v>
                </c:pt>
                <c:pt idx="6789">
                  <c:v>151315</c:v>
                </c:pt>
                <c:pt idx="6790">
                  <c:v>151315</c:v>
                </c:pt>
                <c:pt idx="6791">
                  <c:v>151315</c:v>
                </c:pt>
                <c:pt idx="6792">
                  <c:v>151315</c:v>
                </c:pt>
                <c:pt idx="6793">
                  <c:v>151315</c:v>
                </c:pt>
                <c:pt idx="6794">
                  <c:v>151315</c:v>
                </c:pt>
                <c:pt idx="6795">
                  <c:v>151315</c:v>
                </c:pt>
                <c:pt idx="6796">
                  <c:v>151315</c:v>
                </c:pt>
                <c:pt idx="6797">
                  <c:v>151315</c:v>
                </c:pt>
                <c:pt idx="6798">
                  <c:v>151315</c:v>
                </c:pt>
                <c:pt idx="6799">
                  <c:v>151315</c:v>
                </c:pt>
                <c:pt idx="6800">
                  <c:v>151315</c:v>
                </c:pt>
                <c:pt idx="6801">
                  <c:v>151315</c:v>
                </c:pt>
                <c:pt idx="6802">
                  <c:v>151315</c:v>
                </c:pt>
                <c:pt idx="6803">
                  <c:v>151315</c:v>
                </c:pt>
                <c:pt idx="6804">
                  <c:v>151315</c:v>
                </c:pt>
                <c:pt idx="6805">
                  <c:v>151315</c:v>
                </c:pt>
                <c:pt idx="6806">
                  <c:v>151315</c:v>
                </c:pt>
                <c:pt idx="6807">
                  <c:v>151315</c:v>
                </c:pt>
                <c:pt idx="6808">
                  <c:v>151315</c:v>
                </c:pt>
                <c:pt idx="6809">
                  <c:v>151315</c:v>
                </c:pt>
                <c:pt idx="6810">
                  <c:v>151315</c:v>
                </c:pt>
                <c:pt idx="6811">
                  <c:v>151315</c:v>
                </c:pt>
                <c:pt idx="6812">
                  <c:v>151315</c:v>
                </c:pt>
                <c:pt idx="6813">
                  <c:v>151315</c:v>
                </c:pt>
                <c:pt idx="6814">
                  <c:v>151315</c:v>
                </c:pt>
                <c:pt idx="6815">
                  <c:v>151315</c:v>
                </c:pt>
                <c:pt idx="6816">
                  <c:v>151315</c:v>
                </c:pt>
                <c:pt idx="6817">
                  <c:v>151315</c:v>
                </c:pt>
                <c:pt idx="6818">
                  <c:v>151315</c:v>
                </c:pt>
                <c:pt idx="6819">
                  <c:v>151315</c:v>
                </c:pt>
                <c:pt idx="6820">
                  <c:v>151315</c:v>
                </c:pt>
                <c:pt idx="6821">
                  <c:v>151315</c:v>
                </c:pt>
                <c:pt idx="6822">
                  <c:v>151315</c:v>
                </c:pt>
                <c:pt idx="6823">
                  <c:v>151315</c:v>
                </c:pt>
                <c:pt idx="6824">
                  <c:v>151315</c:v>
                </c:pt>
                <c:pt idx="6825">
                  <c:v>151315</c:v>
                </c:pt>
                <c:pt idx="6826">
                  <c:v>151315</c:v>
                </c:pt>
                <c:pt idx="6827">
                  <c:v>151315</c:v>
                </c:pt>
                <c:pt idx="6828">
                  <c:v>151315</c:v>
                </c:pt>
                <c:pt idx="6829">
                  <c:v>151315</c:v>
                </c:pt>
                <c:pt idx="6830">
                  <c:v>151315</c:v>
                </c:pt>
                <c:pt idx="6831">
                  <c:v>151315</c:v>
                </c:pt>
                <c:pt idx="6832">
                  <c:v>151315</c:v>
                </c:pt>
                <c:pt idx="6833">
                  <c:v>151315</c:v>
                </c:pt>
                <c:pt idx="6834">
                  <c:v>151315</c:v>
                </c:pt>
                <c:pt idx="6835">
                  <c:v>151315</c:v>
                </c:pt>
                <c:pt idx="6836">
                  <c:v>151315</c:v>
                </c:pt>
                <c:pt idx="6837">
                  <c:v>151315</c:v>
                </c:pt>
                <c:pt idx="6838">
                  <c:v>151315</c:v>
                </c:pt>
                <c:pt idx="6839">
                  <c:v>151315</c:v>
                </c:pt>
                <c:pt idx="6840">
                  <c:v>151315</c:v>
                </c:pt>
                <c:pt idx="6841">
                  <c:v>151315</c:v>
                </c:pt>
                <c:pt idx="6842">
                  <c:v>151315</c:v>
                </c:pt>
                <c:pt idx="6843">
                  <c:v>151315</c:v>
                </c:pt>
                <c:pt idx="6844">
                  <c:v>151315</c:v>
                </c:pt>
                <c:pt idx="6845">
                  <c:v>151315</c:v>
                </c:pt>
                <c:pt idx="6846">
                  <c:v>151315</c:v>
                </c:pt>
                <c:pt idx="6847">
                  <c:v>151315</c:v>
                </c:pt>
                <c:pt idx="6848">
                  <c:v>151315</c:v>
                </c:pt>
                <c:pt idx="6849">
                  <c:v>151315</c:v>
                </c:pt>
                <c:pt idx="6850">
                  <c:v>151315</c:v>
                </c:pt>
                <c:pt idx="6851">
                  <c:v>151315</c:v>
                </c:pt>
                <c:pt idx="6852">
                  <c:v>151315</c:v>
                </c:pt>
                <c:pt idx="6853">
                  <c:v>151315</c:v>
                </c:pt>
                <c:pt idx="6854">
                  <c:v>151315</c:v>
                </c:pt>
                <c:pt idx="6855">
                  <c:v>151315</c:v>
                </c:pt>
                <c:pt idx="6856">
                  <c:v>151315</c:v>
                </c:pt>
                <c:pt idx="6857">
                  <c:v>151315</c:v>
                </c:pt>
                <c:pt idx="6858">
                  <c:v>151315</c:v>
                </c:pt>
                <c:pt idx="6859">
                  <c:v>151315</c:v>
                </c:pt>
                <c:pt idx="6860">
                  <c:v>151315</c:v>
                </c:pt>
                <c:pt idx="6861">
                  <c:v>151315</c:v>
                </c:pt>
                <c:pt idx="6862">
                  <c:v>151315</c:v>
                </c:pt>
                <c:pt idx="6863">
                  <c:v>151315</c:v>
                </c:pt>
                <c:pt idx="6864">
                  <c:v>151315</c:v>
                </c:pt>
                <c:pt idx="6865">
                  <c:v>151315</c:v>
                </c:pt>
                <c:pt idx="6866">
                  <c:v>151315</c:v>
                </c:pt>
                <c:pt idx="6867">
                  <c:v>151315</c:v>
                </c:pt>
                <c:pt idx="6868">
                  <c:v>151315</c:v>
                </c:pt>
                <c:pt idx="6869">
                  <c:v>151315</c:v>
                </c:pt>
                <c:pt idx="6870">
                  <c:v>151315</c:v>
                </c:pt>
                <c:pt idx="6871">
                  <c:v>151315</c:v>
                </c:pt>
                <c:pt idx="6872">
                  <c:v>151315</c:v>
                </c:pt>
                <c:pt idx="6873">
                  <c:v>151315</c:v>
                </c:pt>
                <c:pt idx="6874">
                  <c:v>151315</c:v>
                </c:pt>
                <c:pt idx="6875">
                  <c:v>151315</c:v>
                </c:pt>
                <c:pt idx="6876">
                  <c:v>151315</c:v>
                </c:pt>
                <c:pt idx="6877">
                  <c:v>151315</c:v>
                </c:pt>
                <c:pt idx="6878">
                  <c:v>151315</c:v>
                </c:pt>
                <c:pt idx="6879">
                  <c:v>151315</c:v>
                </c:pt>
                <c:pt idx="6880">
                  <c:v>151315</c:v>
                </c:pt>
                <c:pt idx="6881">
                  <c:v>151315</c:v>
                </c:pt>
                <c:pt idx="6882">
                  <c:v>151315</c:v>
                </c:pt>
                <c:pt idx="6883">
                  <c:v>151315</c:v>
                </c:pt>
                <c:pt idx="6884">
                  <c:v>151315</c:v>
                </c:pt>
                <c:pt idx="6885">
                  <c:v>151315</c:v>
                </c:pt>
                <c:pt idx="6886">
                  <c:v>151315</c:v>
                </c:pt>
                <c:pt idx="6887">
                  <c:v>151315</c:v>
                </c:pt>
                <c:pt idx="6888">
                  <c:v>151315</c:v>
                </c:pt>
                <c:pt idx="6889">
                  <c:v>151315</c:v>
                </c:pt>
                <c:pt idx="6890">
                  <c:v>151315</c:v>
                </c:pt>
                <c:pt idx="6891">
                  <c:v>151315</c:v>
                </c:pt>
                <c:pt idx="6892">
                  <c:v>151315</c:v>
                </c:pt>
                <c:pt idx="6893">
                  <c:v>151315</c:v>
                </c:pt>
                <c:pt idx="6894">
                  <c:v>151315</c:v>
                </c:pt>
                <c:pt idx="6895">
                  <c:v>151315</c:v>
                </c:pt>
                <c:pt idx="6896">
                  <c:v>151315</c:v>
                </c:pt>
                <c:pt idx="6897">
                  <c:v>151315</c:v>
                </c:pt>
                <c:pt idx="6898">
                  <c:v>151315</c:v>
                </c:pt>
                <c:pt idx="6899">
                  <c:v>151315</c:v>
                </c:pt>
                <c:pt idx="6900">
                  <c:v>151315</c:v>
                </c:pt>
                <c:pt idx="6901">
                  <c:v>151315</c:v>
                </c:pt>
                <c:pt idx="6902">
                  <c:v>151315</c:v>
                </c:pt>
                <c:pt idx="6903">
                  <c:v>151315</c:v>
                </c:pt>
                <c:pt idx="6904">
                  <c:v>151315</c:v>
                </c:pt>
                <c:pt idx="6905">
                  <c:v>151315</c:v>
                </c:pt>
                <c:pt idx="6906">
                  <c:v>151315</c:v>
                </c:pt>
                <c:pt idx="6907">
                  <c:v>151315</c:v>
                </c:pt>
                <c:pt idx="6908">
                  <c:v>151315</c:v>
                </c:pt>
                <c:pt idx="6909">
                  <c:v>151315</c:v>
                </c:pt>
                <c:pt idx="6910">
                  <c:v>151315</c:v>
                </c:pt>
                <c:pt idx="6911">
                  <c:v>151315</c:v>
                </c:pt>
                <c:pt idx="6912">
                  <c:v>151315</c:v>
                </c:pt>
                <c:pt idx="6913">
                  <c:v>151315</c:v>
                </c:pt>
                <c:pt idx="6914">
                  <c:v>151315</c:v>
                </c:pt>
                <c:pt idx="6915">
                  <c:v>151315</c:v>
                </c:pt>
                <c:pt idx="6916">
                  <c:v>151315</c:v>
                </c:pt>
                <c:pt idx="6917">
                  <c:v>151315</c:v>
                </c:pt>
                <c:pt idx="6918">
                  <c:v>151315</c:v>
                </c:pt>
                <c:pt idx="6919">
                  <c:v>151315</c:v>
                </c:pt>
                <c:pt idx="6920">
                  <c:v>151315</c:v>
                </c:pt>
                <c:pt idx="6921">
                  <c:v>151315</c:v>
                </c:pt>
                <c:pt idx="6922">
                  <c:v>151315</c:v>
                </c:pt>
                <c:pt idx="6923">
                  <c:v>151315</c:v>
                </c:pt>
                <c:pt idx="6924">
                  <c:v>151315</c:v>
                </c:pt>
                <c:pt idx="6925">
                  <c:v>151315</c:v>
                </c:pt>
                <c:pt idx="6926">
                  <c:v>151315</c:v>
                </c:pt>
                <c:pt idx="6927">
                  <c:v>151315</c:v>
                </c:pt>
                <c:pt idx="6928">
                  <c:v>151315</c:v>
                </c:pt>
                <c:pt idx="6929">
                  <c:v>151315</c:v>
                </c:pt>
                <c:pt idx="6930">
                  <c:v>151315</c:v>
                </c:pt>
                <c:pt idx="6931">
                  <c:v>151315</c:v>
                </c:pt>
                <c:pt idx="6932">
                  <c:v>151315</c:v>
                </c:pt>
                <c:pt idx="6933">
                  <c:v>151315</c:v>
                </c:pt>
                <c:pt idx="6934">
                  <c:v>151315</c:v>
                </c:pt>
                <c:pt idx="6935">
                  <c:v>151315</c:v>
                </c:pt>
                <c:pt idx="6936">
                  <c:v>151315</c:v>
                </c:pt>
                <c:pt idx="6937">
                  <c:v>151315</c:v>
                </c:pt>
                <c:pt idx="6938">
                  <c:v>151315</c:v>
                </c:pt>
                <c:pt idx="6939">
                  <c:v>151315</c:v>
                </c:pt>
                <c:pt idx="6940">
                  <c:v>151315</c:v>
                </c:pt>
                <c:pt idx="6941">
                  <c:v>151315</c:v>
                </c:pt>
                <c:pt idx="6942">
                  <c:v>151315</c:v>
                </c:pt>
                <c:pt idx="6943">
                  <c:v>151315</c:v>
                </c:pt>
                <c:pt idx="6944">
                  <c:v>151315</c:v>
                </c:pt>
                <c:pt idx="6945">
                  <c:v>151315</c:v>
                </c:pt>
                <c:pt idx="6946">
                  <c:v>151315</c:v>
                </c:pt>
                <c:pt idx="6947">
                  <c:v>151315</c:v>
                </c:pt>
                <c:pt idx="6948">
                  <c:v>151315</c:v>
                </c:pt>
                <c:pt idx="6949">
                  <c:v>151315</c:v>
                </c:pt>
                <c:pt idx="6950">
                  <c:v>151315</c:v>
                </c:pt>
                <c:pt idx="6951">
                  <c:v>151315</c:v>
                </c:pt>
                <c:pt idx="6952">
                  <c:v>151315</c:v>
                </c:pt>
                <c:pt idx="6953">
                  <c:v>151315</c:v>
                </c:pt>
                <c:pt idx="6954">
                  <c:v>151315</c:v>
                </c:pt>
                <c:pt idx="6955">
                  <c:v>151315</c:v>
                </c:pt>
                <c:pt idx="6956">
                  <c:v>151315</c:v>
                </c:pt>
                <c:pt idx="6957">
                  <c:v>151315</c:v>
                </c:pt>
                <c:pt idx="6958">
                  <c:v>151315</c:v>
                </c:pt>
                <c:pt idx="6959">
                  <c:v>151315</c:v>
                </c:pt>
                <c:pt idx="6960">
                  <c:v>151315</c:v>
                </c:pt>
                <c:pt idx="6961">
                  <c:v>151315</c:v>
                </c:pt>
                <c:pt idx="6962">
                  <c:v>151315</c:v>
                </c:pt>
                <c:pt idx="6963">
                  <c:v>151315</c:v>
                </c:pt>
                <c:pt idx="6964">
                  <c:v>151315</c:v>
                </c:pt>
                <c:pt idx="6965">
                  <c:v>151315</c:v>
                </c:pt>
                <c:pt idx="6966">
                  <c:v>151315</c:v>
                </c:pt>
                <c:pt idx="6967">
                  <c:v>151315</c:v>
                </c:pt>
                <c:pt idx="6968">
                  <c:v>151315</c:v>
                </c:pt>
                <c:pt idx="6969">
                  <c:v>151315</c:v>
                </c:pt>
                <c:pt idx="6970">
                  <c:v>151315</c:v>
                </c:pt>
                <c:pt idx="6971">
                  <c:v>151315</c:v>
                </c:pt>
                <c:pt idx="6972">
                  <c:v>151315</c:v>
                </c:pt>
                <c:pt idx="6973">
                  <c:v>151315</c:v>
                </c:pt>
                <c:pt idx="6974">
                  <c:v>151315</c:v>
                </c:pt>
                <c:pt idx="6975">
                  <c:v>151315</c:v>
                </c:pt>
                <c:pt idx="6976">
                  <c:v>151315</c:v>
                </c:pt>
                <c:pt idx="6977">
                  <c:v>151315</c:v>
                </c:pt>
                <c:pt idx="6978">
                  <c:v>151315</c:v>
                </c:pt>
                <c:pt idx="6979">
                  <c:v>151315</c:v>
                </c:pt>
                <c:pt idx="6980">
                  <c:v>151315</c:v>
                </c:pt>
                <c:pt idx="6981">
                  <c:v>151315</c:v>
                </c:pt>
                <c:pt idx="6982">
                  <c:v>151315</c:v>
                </c:pt>
                <c:pt idx="6983">
                  <c:v>151315</c:v>
                </c:pt>
                <c:pt idx="6984">
                  <c:v>151315</c:v>
                </c:pt>
                <c:pt idx="6985">
                  <c:v>151315</c:v>
                </c:pt>
                <c:pt idx="6986">
                  <c:v>151315</c:v>
                </c:pt>
                <c:pt idx="6987">
                  <c:v>151315</c:v>
                </c:pt>
                <c:pt idx="6988">
                  <c:v>151315</c:v>
                </c:pt>
                <c:pt idx="6989">
                  <c:v>151315</c:v>
                </c:pt>
                <c:pt idx="6990">
                  <c:v>151315</c:v>
                </c:pt>
                <c:pt idx="6991">
                  <c:v>151315</c:v>
                </c:pt>
                <c:pt idx="6992">
                  <c:v>151315</c:v>
                </c:pt>
                <c:pt idx="6993">
                  <c:v>151315</c:v>
                </c:pt>
                <c:pt idx="6994">
                  <c:v>151315</c:v>
                </c:pt>
                <c:pt idx="6995">
                  <c:v>151315</c:v>
                </c:pt>
                <c:pt idx="6996">
                  <c:v>151315</c:v>
                </c:pt>
                <c:pt idx="6997">
                  <c:v>151315</c:v>
                </c:pt>
                <c:pt idx="6998">
                  <c:v>151315</c:v>
                </c:pt>
                <c:pt idx="6999">
                  <c:v>151315</c:v>
                </c:pt>
                <c:pt idx="7000">
                  <c:v>151315</c:v>
                </c:pt>
                <c:pt idx="7001">
                  <c:v>151315</c:v>
                </c:pt>
                <c:pt idx="7002">
                  <c:v>151315</c:v>
                </c:pt>
                <c:pt idx="7003">
                  <c:v>151315</c:v>
                </c:pt>
                <c:pt idx="7004">
                  <c:v>151315</c:v>
                </c:pt>
                <c:pt idx="7005">
                  <c:v>151315</c:v>
                </c:pt>
                <c:pt idx="7006">
                  <c:v>151315</c:v>
                </c:pt>
                <c:pt idx="7007">
                  <c:v>151315</c:v>
                </c:pt>
                <c:pt idx="7008">
                  <c:v>151315</c:v>
                </c:pt>
                <c:pt idx="7009">
                  <c:v>151315</c:v>
                </c:pt>
                <c:pt idx="7010">
                  <c:v>151315</c:v>
                </c:pt>
                <c:pt idx="7011">
                  <c:v>151315</c:v>
                </c:pt>
                <c:pt idx="7012">
                  <c:v>151315</c:v>
                </c:pt>
                <c:pt idx="7013">
                  <c:v>151315</c:v>
                </c:pt>
                <c:pt idx="7014">
                  <c:v>151315</c:v>
                </c:pt>
                <c:pt idx="7015">
                  <c:v>151315</c:v>
                </c:pt>
                <c:pt idx="7016">
                  <c:v>151315</c:v>
                </c:pt>
                <c:pt idx="7017">
                  <c:v>151315</c:v>
                </c:pt>
                <c:pt idx="7018">
                  <c:v>151315</c:v>
                </c:pt>
                <c:pt idx="7019">
                  <c:v>151315</c:v>
                </c:pt>
                <c:pt idx="7020">
                  <c:v>151315</c:v>
                </c:pt>
                <c:pt idx="7021">
                  <c:v>151315</c:v>
                </c:pt>
                <c:pt idx="7022">
                  <c:v>151315</c:v>
                </c:pt>
                <c:pt idx="7023">
                  <c:v>151315</c:v>
                </c:pt>
                <c:pt idx="7024">
                  <c:v>151315</c:v>
                </c:pt>
                <c:pt idx="7025">
                  <c:v>151315</c:v>
                </c:pt>
                <c:pt idx="7026">
                  <c:v>151315</c:v>
                </c:pt>
                <c:pt idx="7027">
                  <c:v>151315</c:v>
                </c:pt>
                <c:pt idx="7028">
                  <c:v>151315</c:v>
                </c:pt>
                <c:pt idx="7029">
                  <c:v>151315</c:v>
                </c:pt>
                <c:pt idx="7030">
                  <c:v>151315</c:v>
                </c:pt>
                <c:pt idx="7031">
                  <c:v>151315</c:v>
                </c:pt>
                <c:pt idx="7032">
                  <c:v>151315</c:v>
                </c:pt>
                <c:pt idx="7033">
                  <c:v>151315</c:v>
                </c:pt>
                <c:pt idx="7034">
                  <c:v>151315</c:v>
                </c:pt>
                <c:pt idx="7035">
                  <c:v>151315</c:v>
                </c:pt>
                <c:pt idx="7036">
                  <c:v>151315</c:v>
                </c:pt>
                <c:pt idx="7037">
                  <c:v>151315</c:v>
                </c:pt>
                <c:pt idx="7038">
                  <c:v>151315</c:v>
                </c:pt>
                <c:pt idx="7039">
                  <c:v>151315</c:v>
                </c:pt>
                <c:pt idx="7040">
                  <c:v>151315</c:v>
                </c:pt>
                <c:pt idx="7041">
                  <c:v>151315</c:v>
                </c:pt>
                <c:pt idx="7042">
                  <c:v>151315</c:v>
                </c:pt>
                <c:pt idx="7043">
                  <c:v>151315</c:v>
                </c:pt>
                <c:pt idx="7044">
                  <c:v>151315</c:v>
                </c:pt>
                <c:pt idx="7045">
                  <c:v>151315</c:v>
                </c:pt>
                <c:pt idx="7046">
                  <c:v>151315</c:v>
                </c:pt>
                <c:pt idx="7047">
                  <c:v>151315</c:v>
                </c:pt>
                <c:pt idx="7048">
                  <c:v>151315</c:v>
                </c:pt>
                <c:pt idx="7049">
                  <c:v>151315</c:v>
                </c:pt>
                <c:pt idx="7050">
                  <c:v>151315</c:v>
                </c:pt>
                <c:pt idx="7051">
                  <c:v>151315</c:v>
                </c:pt>
                <c:pt idx="7052">
                  <c:v>151315</c:v>
                </c:pt>
                <c:pt idx="7053">
                  <c:v>151315</c:v>
                </c:pt>
                <c:pt idx="7054">
                  <c:v>151315</c:v>
                </c:pt>
                <c:pt idx="7055">
                  <c:v>151315</c:v>
                </c:pt>
                <c:pt idx="7056">
                  <c:v>151315</c:v>
                </c:pt>
                <c:pt idx="7057">
                  <c:v>151315</c:v>
                </c:pt>
                <c:pt idx="7058">
                  <c:v>151315</c:v>
                </c:pt>
                <c:pt idx="7059">
                  <c:v>151315</c:v>
                </c:pt>
                <c:pt idx="7060">
                  <c:v>151315</c:v>
                </c:pt>
                <c:pt idx="7061">
                  <c:v>151315</c:v>
                </c:pt>
                <c:pt idx="7062">
                  <c:v>151315</c:v>
                </c:pt>
                <c:pt idx="7063">
                  <c:v>151315</c:v>
                </c:pt>
                <c:pt idx="7064">
                  <c:v>151315</c:v>
                </c:pt>
                <c:pt idx="7065">
                  <c:v>151315</c:v>
                </c:pt>
                <c:pt idx="7066">
                  <c:v>151315</c:v>
                </c:pt>
                <c:pt idx="7067">
                  <c:v>151315</c:v>
                </c:pt>
                <c:pt idx="7068">
                  <c:v>151315</c:v>
                </c:pt>
                <c:pt idx="7069">
                  <c:v>151315</c:v>
                </c:pt>
                <c:pt idx="7070">
                  <c:v>151315</c:v>
                </c:pt>
                <c:pt idx="7071">
                  <c:v>151315</c:v>
                </c:pt>
                <c:pt idx="7072">
                  <c:v>151315</c:v>
                </c:pt>
                <c:pt idx="7073">
                  <c:v>151315</c:v>
                </c:pt>
                <c:pt idx="7074">
                  <c:v>151315</c:v>
                </c:pt>
                <c:pt idx="7075">
                  <c:v>151315</c:v>
                </c:pt>
                <c:pt idx="7076">
                  <c:v>151315</c:v>
                </c:pt>
                <c:pt idx="7077">
                  <c:v>151315</c:v>
                </c:pt>
                <c:pt idx="7078">
                  <c:v>151315</c:v>
                </c:pt>
                <c:pt idx="7079">
                  <c:v>151315</c:v>
                </c:pt>
                <c:pt idx="7080">
                  <c:v>151315</c:v>
                </c:pt>
                <c:pt idx="7081">
                  <c:v>151315</c:v>
                </c:pt>
                <c:pt idx="7082">
                  <c:v>151315</c:v>
                </c:pt>
                <c:pt idx="7083">
                  <c:v>151315</c:v>
                </c:pt>
                <c:pt idx="7084">
                  <c:v>151315</c:v>
                </c:pt>
                <c:pt idx="7085">
                  <c:v>151315</c:v>
                </c:pt>
                <c:pt idx="7086">
                  <c:v>151315</c:v>
                </c:pt>
                <c:pt idx="7087">
                  <c:v>151315</c:v>
                </c:pt>
                <c:pt idx="7088">
                  <c:v>151315</c:v>
                </c:pt>
                <c:pt idx="7089">
                  <c:v>151315</c:v>
                </c:pt>
                <c:pt idx="7090">
                  <c:v>151315</c:v>
                </c:pt>
                <c:pt idx="7091">
                  <c:v>151315</c:v>
                </c:pt>
                <c:pt idx="7092">
                  <c:v>151315</c:v>
                </c:pt>
                <c:pt idx="7093">
                  <c:v>151315</c:v>
                </c:pt>
                <c:pt idx="7094">
                  <c:v>151315</c:v>
                </c:pt>
                <c:pt idx="7095">
                  <c:v>151315</c:v>
                </c:pt>
                <c:pt idx="7096">
                  <c:v>151315</c:v>
                </c:pt>
                <c:pt idx="7097">
                  <c:v>151315</c:v>
                </c:pt>
                <c:pt idx="7098">
                  <c:v>151315</c:v>
                </c:pt>
                <c:pt idx="7099">
                  <c:v>151315</c:v>
                </c:pt>
                <c:pt idx="7100">
                  <c:v>151315</c:v>
                </c:pt>
                <c:pt idx="7101">
                  <c:v>151315</c:v>
                </c:pt>
                <c:pt idx="7102">
                  <c:v>151315</c:v>
                </c:pt>
                <c:pt idx="7103">
                  <c:v>151315</c:v>
                </c:pt>
                <c:pt idx="7104">
                  <c:v>151315</c:v>
                </c:pt>
                <c:pt idx="7105">
                  <c:v>151315</c:v>
                </c:pt>
                <c:pt idx="7106">
                  <c:v>151315</c:v>
                </c:pt>
                <c:pt idx="7107">
                  <c:v>151315</c:v>
                </c:pt>
                <c:pt idx="7108">
                  <c:v>151315</c:v>
                </c:pt>
                <c:pt idx="7109">
                  <c:v>151315</c:v>
                </c:pt>
                <c:pt idx="7110">
                  <c:v>151315</c:v>
                </c:pt>
                <c:pt idx="7111">
                  <c:v>151315</c:v>
                </c:pt>
                <c:pt idx="7112">
                  <c:v>151315</c:v>
                </c:pt>
                <c:pt idx="7113">
                  <c:v>151315</c:v>
                </c:pt>
                <c:pt idx="7114">
                  <c:v>151315</c:v>
                </c:pt>
                <c:pt idx="7115">
                  <c:v>151315</c:v>
                </c:pt>
                <c:pt idx="7116">
                  <c:v>151315</c:v>
                </c:pt>
                <c:pt idx="7117">
                  <c:v>151315</c:v>
                </c:pt>
                <c:pt idx="7118">
                  <c:v>151315</c:v>
                </c:pt>
                <c:pt idx="7119">
                  <c:v>151315</c:v>
                </c:pt>
                <c:pt idx="7120">
                  <c:v>151315</c:v>
                </c:pt>
                <c:pt idx="7121">
                  <c:v>151315</c:v>
                </c:pt>
                <c:pt idx="7122">
                  <c:v>151315</c:v>
                </c:pt>
                <c:pt idx="7123">
                  <c:v>151315</c:v>
                </c:pt>
                <c:pt idx="7124">
                  <c:v>151315</c:v>
                </c:pt>
                <c:pt idx="7125">
                  <c:v>151315</c:v>
                </c:pt>
                <c:pt idx="7126">
                  <c:v>151315</c:v>
                </c:pt>
                <c:pt idx="7127">
                  <c:v>151315</c:v>
                </c:pt>
                <c:pt idx="7128">
                  <c:v>151315</c:v>
                </c:pt>
                <c:pt idx="7129">
                  <c:v>151315</c:v>
                </c:pt>
                <c:pt idx="7130">
                  <c:v>151315</c:v>
                </c:pt>
                <c:pt idx="7131">
                  <c:v>151315</c:v>
                </c:pt>
                <c:pt idx="7132">
                  <c:v>151315</c:v>
                </c:pt>
                <c:pt idx="7133">
                  <c:v>151315</c:v>
                </c:pt>
                <c:pt idx="7134">
                  <c:v>151315</c:v>
                </c:pt>
                <c:pt idx="7135">
                  <c:v>151315</c:v>
                </c:pt>
                <c:pt idx="7136">
                  <c:v>151315</c:v>
                </c:pt>
                <c:pt idx="7137">
                  <c:v>151315</c:v>
                </c:pt>
                <c:pt idx="7138">
                  <c:v>151315</c:v>
                </c:pt>
                <c:pt idx="7139">
                  <c:v>151315</c:v>
                </c:pt>
                <c:pt idx="7140">
                  <c:v>151315</c:v>
                </c:pt>
                <c:pt idx="7141">
                  <c:v>151315</c:v>
                </c:pt>
                <c:pt idx="7142">
                  <c:v>151315</c:v>
                </c:pt>
                <c:pt idx="7143">
                  <c:v>151315</c:v>
                </c:pt>
                <c:pt idx="7144">
                  <c:v>151315</c:v>
                </c:pt>
                <c:pt idx="7145">
                  <c:v>151315</c:v>
                </c:pt>
                <c:pt idx="7146">
                  <c:v>151315</c:v>
                </c:pt>
                <c:pt idx="7147">
                  <c:v>151315</c:v>
                </c:pt>
                <c:pt idx="7148">
                  <c:v>151315</c:v>
                </c:pt>
                <c:pt idx="7149">
                  <c:v>151315</c:v>
                </c:pt>
                <c:pt idx="7150">
                  <c:v>151315</c:v>
                </c:pt>
                <c:pt idx="7151">
                  <c:v>151315</c:v>
                </c:pt>
                <c:pt idx="7152">
                  <c:v>151315</c:v>
                </c:pt>
                <c:pt idx="7153">
                  <c:v>151315</c:v>
                </c:pt>
                <c:pt idx="7154">
                  <c:v>151315</c:v>
                </c:pt>
                <c:pt idx="7155">
                  <c:v>151315</c:v>
                </c:pt>
                <c:pt idx="7156">
                  <c:v>151315</c:v>
                </c:pt>
                <c:pt idx="7157">
                  <c:v>151315</c:v>
                </c:pt>
                <c:pt idx="7158">
                  <c:v>151315</c:v>
                </c:pt>
                <c:pt idx="7159">
                  <c:v>151315</c:v>
                </c:pt>
                <c:pt idx="7160">
                  <c:v>151315</c:v>
                </c:pt>
                <c:pt idx="7161">
                  <c:v>151315</c:v>
                </c:pt>
                <c:pt idx="7162">
                  <c:v>151315</c:v>
                </c:pt>
                <c:pt idx="7163">
                  <c:v>151315</c:v>
                </c:pt>
                <c:pt idx="7164">
                  <c:v>151315</c:v>
                </c:pt>
                <c:pt idx="7165">
                  <c:v>151315</c:v>
                </c:pt>
                <c:pt idx="7166">
                  <c:v>151315</c:v>
                </c:pt>
                <c:pt idx="7167">
                  <c:v>151315</c:v>
                </c:pt>
                <c:pt idx="7168">
                  <c:v>151315</c:v>
                </c:pt>
                <c:pt idx="7169">
                  <c:v>151315</c:v>
                </c:pt>
                <c:pt idx="7170">
                  <c:v>151315</c:v>
                </c:pt>
                <c:pt idx="7171">
                  <c:v>151315</c:v>
                </c:pt>
                <c:pt idx="7172">
                  <c:v>151315</c:v>
                </c:pt>
                <c:pt idx="7173">
                  <c:v>151315</c:v>
                </c:pt>
                <c:pt idx="7174">
                  <c:v>151315</c:v>
                </c:pt>
                <c:pt idx="7175">
                  <c:v>151315</c:v>
                </c:pt>
                <c:pt idx="7176">
                  <c:v>151315</c:v>
                </c:pt>
                <c:pt idx="7177">
                  <c:v>151315</c:v>
                </c:pt>
                <c:pt idx="7178">
                  <c:v>151315</c:v>
                </c:pt>
                <c:pt idx="7179">
                  <c:v>151315</c:v>
                </c:pt>
                <c:pt idx="7180">
                  <c:v>151315</c:v>
                </c:pt>
                <c:pt idx="7181">
                  <c:v>151315</c:v>
                </c:pt>
                <c:pt idx="7182">
                  <c:v>151315</c:v>
                </c:pt>
                <c:pt idx="7183">
                  <c:v>151315</c:v>
                </c:pt>
                <c:pt idx="7184">
                  <c:v>151315</c:v>
                </c:pt>
                <c:pt idx="7185">
                  <c:v>151315</c:v>
                </c:pt>
                <c:pt idx="7186">
                  <c:v>151315</c:v>
                </c:pt>
                <c:pt idx="7187">
                  <c:v>151315</c:v>
                </c:pt>
                <c:pt idx="7188">
                  <c:v>151315</c:v>
                </c:pt>
                <c:pt idx="7189">
                  <c:v>151315</c:v>
                </c:pt>
                <c:pt idx="7190">
                  <c:v>151315</c:v>
                </c:pt>
                <c:pt idx="7191">
                  <c:v>151315</c:v>
                </c:pt>
                <c:pt idx="7192">
                  <c:v>151315</c:v>
                </c:pt>
                <c:pt idx="7193">
                  <c:v>151315</c:v>
                </c:pt>
                <c:pt idx="7194">
                  <c:v>151315</c:v>
                </c:pt>
                <c:pt idx="7195">
                  <c:v>151315</c:v>
                </c:pt>
                <c:pt idx="7196">
                  <c:v>151315</c:v>
                </c:pt>
                <c:pt idx="7197">
                  <c:v>151315</c:v>
                </c:pt>
                <c:pt idx="7198">
                  <c:v>151315</c:v>
                </c:pt>
                <c:pt idx="7199">
                  <c:v>151315</c:v>
                </c:pt>
                <c:pt idx="7200">
                  <c:v>151315</c:v>
                </c:pt>
                <c:pt idx="7201">
                  <c:v>151315</c:v>
                </c:pt>
                <c:pt idx="7202">
                  <c:v>151315</c:v>
                </c:pt>
                <c:pt idx="7203">
                  <c:v>151315</c:v>
                </c:pt>
                <c:pt idx="7204">
                  <c:v>151315</c:v>
                </c:pt>
                <c:pt idx="7205">
                  <c:v>151315</c:v>
                </c:pt>
                <c:pt idx="7206">
                  <c:v>151315</c:v>
                </c:pt>
                <c:pt idx="7207">
                  <c:v>151315</c:v>
                </c:pt>
                <c:pt idx="7208">
                  <c:v>151315</c:v>
                </c:pt>
                <c:pt idx="7209">
                  <c:v>151315</c:v>
                </c:pt>
                <c:pt idx="7210">
                  <c:v>151315</c:v>
                </c:pt>
                <c:pt idx="7211">
                  <c:v>151315</c:v>
                </c:pt>
                <c:pt idx="7212">
                  <c:v>151315</c:v>
                </c:pt>
                <c:pt idx="7213">
                  <c:v>151315</c:v>
                </c:pt>
                <c:pt idx="7214">
                  <c:v>151315</c:v>
                </c:pt>
                <c:pt idx="7215">
                  <c:v>151315</c:v>
                </c:pt>
                <c:pt idx="7216">
                  <c:v>151315</c:v>
                </c:pt>
                <c:pt idx="7217">
                  <c:v>151315</c:v>
                </c:pt>
                <c:pt idx="7218">
                  <c:v>151315</c:v>
                </c:pt>
                <c:pt idx="7219">
                  <c:v>151315</c:v>
                </c:pt>
                <c:pt idx="7220">
                  <c:v>151315</c:v>
                </c:pt>
                <c:pt idx="7221">
                  <c:v>151315</c:v>
                </c:pt>
                <c:pt idx="7222">
                  <c:v>151315</c:v>
                </c:pt>
                <c:pt idx="7223">
                  <c:v>151315</c:v>
                </c:pt>
                <c:pt idx="7224">
                  <c:v>151315</c:v>
                </c:pt>
                <c:pt idx="7225">
                  <c:v>151315</c:v>
                </c:pt>
                <c:pt idx="7226">
                  <c:v>151315</c:v>
                </c:pt>
                <c:pt idx="7227">
                  <c:v>151315</c:v>
                </c:pt>
                <c:pt idx="7228">
                  <c:v>151315</c:v>
                </c:pt>
                <c:pt idx="7229">
                  <c:v>151315</c:v>
                </c:pt>
                <c:pt idx="7230">
                  <c:v>151315</c:v>
                </c:pt>
                <c:pt idx="7231">
                  <c:v>151315</c:v>
                </c:pt>
                <c:pt idx="7232">
                  <c:v>151315</c:v>
                </c:pt>
                <c:pt idx="7233">
                  <c:v>151315</c:v>
                </c:pt>
                <c:pt idx="7234">
                  <c:v>151315</c:v>
                </c:pt>
                <c:pt idx="7235">
                  <c:v>151315</c:v>
                </c:pt>
                <c:pt idx="7236">
                  <c:v>151315</c:v>
                </c:pt>
                <c:pt idx="7237">
                  <c:v>151315</c:v>
                </c:pt>
                <c:pt idx="7238">
                  <c:v>151315</c:v>
                </c:pt>
                <c:pt idx="7239">
                  <c:v>151315</c:v>
                </c:pt>
                <c:pt idx="7240">
                  <c:v>151315</c:v>
                </c:pt>
                <c:pt idx="7241">
                  <c:v>151315</c:v>
                </c:pt>
                <c:pt idx="7242">
                  <c:v>151315</c:v>
                </c:pt>
                <c:pt idx="7243">
                  <c:v>151315</c:v>
                </c:pt>
                <c:pt idx="7244">
                  <c:v>151315</c:v>
                </c:pt>
                <c:pt idx="7245">
                  <c:v>151315</c:v>
                </c:pt>
                <c:pt idx="7246">
                  <c:v>151315</c:v>
                </c:pt>
                <c:pt idx="7247">
                  <c:v>151315</c:v>
                </c:pt>
                <c:pt idx="7248">
                  <c:v>151315</c:v>
                </c:pt>
                <c:pt idx="7249">
                  <c:v>151315</c:v>
                </c:pt>
                <c:pt idx="7250">
                  <c:v>151315</c:v>
                </c:pt>
                <c:pt idx="7251">
                  <c:v>151315</c:v>
                </c:pt>
                <c:pt idx="7252">
                  <c:v>151315</c:v>
                </c:pt>
                <c:pt idx="7253">
                  <c:v>151315</c:v>
                </c:pt>
                <c:pt idx="7254">
                  <c:v>151315</c:v>
                </c:pt>
                <c:pt idx="7255">
                  <c:v>151315</c:v>
                </c:pt>
                <c:pt idx="7256">
                  <c:v>151315</c:v>
                </c:pt>
                <c:pt idx="7257">
                  <c:v>151315</c:v>
                </c:pt>
                <c:pt idx="7258">
                  <c:v>151315</c:v>
                </c:pt>
                <c:pt idx="7259">
                  <c:v>151315</c:v>
                </c:pt>
                <c:pt idx="7260">
                  <c:v>151315</c:v>
                </c:pt>
                <c:pt idx="7261">
                  <c:v>151315</c:v>
                </c:pt>
                <c:pt idx="7262">
                  <c:v>151315</c:v>
                </c:pt>
                <c:pt idx="7263">
                  <c:v>151315</c:v>
                </c:pt>
                <c:pt idx="7264">
                  <c:v>151315</c:v>
                </c:pt>
                <c:pt idx="7265">
                  <c:v>151315</c:v>
                </c:pt>
                <c:pt idx="7266">
                  <c:v>151315</c:v>
                </c:pt>
                <c:pt idx="7267">
                  <c:v>151315</c:v>
                </c:pt>
                <c:pt idx="7268">
                  <c:v>151315</c:v>
                </c:pt>
                <c:pt idx="7269">
                  <c:v>151315</c:v>
                </c:pt>
                <c:pt idx="7270">
                  <c:v>151315</c:v>
                </c:pt>
                <c:pt idx="7271">
                  <c:v>151315</c:v>
                </c:pt>
                <c:pt idx="7272">
                  <c:v>151315</c:v>
                </c:pt>
                <c:pt idx="7273">
                  <c:v>151315</c:v>
                </c:pt>
                <c:pt idx="7274">
                  <c:v>151315</c:v>
                </c:pt>
                <c:pt idx="7275">
                  <c:v>151315</c:v>
                </c:pt>
                <c:pt idx="7276">
                  <c:v>151315</c:v>
                </c:pt>
                <c:pt idx="7277">
                  <c:v>151315</c:v>
                </c:pt>
                <c:pt idx="7278">
                  <c:v>151315</c:v>
                </c:pt>
                <c:pt idx="7279">
                  <c:v>151315</c:v>
                </c:pt>
                <c:pt idx="7280">
                  <c:v>151315</c:v>
                </c:pt>
                <c:pt idx="7281">
                  <c:v>151315</c:v>
                </c:pt>
                <c:pt idx="7282">
                  <c:v>151315</c:v>
                </c:pt>
                <c:pt idx="7283">
                  <c:v>151315</c:v>
                </c:pt>
                <c:pt idx="7284">
                  <c:v>151315</c:v>
                </c:pt>
                <c:pt idx="7285">
                  <c:v>151315</c:v>
                </c:pt>
                <c:pt idx="7286">
                  <c:v>151315</c:v>
                </c:pt>
                <c:pt idx="7287">
                  <c:v>151315</c:v>
                </c:pt>
                <c:pt idx="7288">
                  <c:v>151315</c:v>
                </c:pt>
                <c:pt idx="7289">
                  <c:v>151315</c:v>
                </c:pt>
                <c:pt idx="7290">
                  <c:v>151315</c:v>
                </c:pt>
                <c:pt idx="7291">
                  <c:v>151315</c:v>
                </c:pt>
                <c:pt idx="7292">
                  <c:v>151315</c:v>
                </c:pt>
                <c:pt idx="7293">
                  <c:v>151315</c:v>
                </c:pt>
                <c:pt idx="7294">
                  <c:v>151315</c:v>
                </c:pt>
                <c:pt idx="7295">
                  <c:v>151315</c:v>
                </c:pt>
                <c:pt idx="7296">
                  <c:v>151315</c:v>
                </c:pt>
                <c:pt idx="7297">
                  <c:v>151315</c:v>
                </c:pt>
                <c:pt idx="7298">
                  <c:v>151315</c:v>
                </c:pt>
                <c:pt idx="7299">
                  <c:v>151315</c:v>
                </c:pt>
                <c:pt idx="7300">
                  <c:v>151315</c:v>
                </c:pt>
                <c:pt idx="7301">
                  <c:v>151315</c:v>
                </c:pt>
                <c:pt idx="7302">
                  <c:v>151315</c:v>
                </c:pt>
                <c:pt idx="7303">
                  <c:v>151315</c:v>
                </c:pt>
                <c:pt idx="7304">
                  <c:v>151315</c:v>
                </c:pt>
                <c:pt idx="7305">
                  <c:v>151315</c:v>
                </c:pt>
                <c:pt idx="7306">
                  <c:v>151315</c:v>
                </c:pt>
                <c:pt idx="7307">
                  <c:v>151315</c:v>
                </c:pt>
                <c:pt idx="7308">
                  <c:v>151315</c:v>
                </c:pt>
                <c:pt idx="7309">
                  <c:v>151315</c:v>
                </c:pt>
                <c:pt idx="7310">
                  <c:v>151315</c:v>
                </c:pt>
                <c:pt idx="7311">
                  <c:v>151315</c:v>
                </c:pt>
                <c:pt idx="7312">
                  <c:v>151315</c:v>
                </c:pt>
                <c:pt idx="7313">
                  <c:v>151315</c:v>
                </c:pt>
                <c:pt idx="7314">
                  <c:v>151315</c:v>
                </c:pt>
                <c:pt idx="7315">
                  <c:v>151315</c:v>
                </c:pt>
                <c:pt idx="7316">
                  <c:v>151315</c:v>
                </c:pt>
                <c:pt idx="7317">
                  <c:v>151315</c:v>
                </c:pt>
                <c:pt idx="7318">
                  <c:v>151315</c:v>
                </c:pt>
                <c:pt idx="7319">
                  <c:v>151315</c:v>
                </c:pt>
                <c:pt idx="7320">
                  <c:v>151315</c:v>
                </c:pt>
                <c:pt idx="7321">
                  <c:v>151315</c:v>
                </c:pt>
                <c:pt idx="7322">
                  <c:v>151315</c:v>
                </c:pt>
                <c:pt idx="7323">
                  <c:v>151315</c:v>
                </c:pt>
                <c:pt idx="7324">
                  <c:v>151315</c:v>
                </c:pt>
                <c:pt idx="7325">
                  <c:v>151315</c:v>
                </c:pt>
                <c:pt idx="7326">
                  <c:v>151315</c:v>
                </c:pt>
                <c:pt idx="7327">
                  <c:v>151315</c:v>
                </c:pt>
                <c:pt idx="7328">
                  <c:v>151315</c:v>
                </c:pt>
                <c:pt idx="7329">
                  <c:v>151315</c:v>
                </c:pt>
                <c:pt idx="7330">
                  <c:v>151315</c:v>
                </c:pt>
                <c:pt idx="7331">
                  <c:v>151315</c:v>
                </c:pt>
                <c:pt idx="7332">
                  <c:v>151315</c:v>
                </c:pt>
                <c:pt idx="7333">
                  <c:v>151315</c:v>
                </c:pt>
                <c:pt idx="7334">
                  <c:v>151315</c:v>
                </c:pt>
                <c:pt idx="7335">
                  <c:v>151315</c:v>
                </c:pt>
                <c:pt idx="7336">
                  <c:v>151315</c:v>
                </c:pt>
                <c:pt idx="7337">
                  <c:v>151315</c:v>
                </c:pt>
                <c:pt idx="7338">
                  <c:v>151315</c:v>
                </c:pt>
                <c:pt idx="7339">
                  <c:v>151315</c:v>
                </c:pt>
                <c:pt idx="7340">
                  <c:v>151315</c:v>
                </c:pt>
                <c:pt idx="7341">
                  <c:v>151315</c:v>
                </c:pt>
                <c:pt idx="7342">
                  <c:v>151315</c:v>
                </c:pt>
                <c:pt idx="7343">
                  <c:v>151315</c:v>
                </c:pt>
                <c:pt idx="7344">
                  <c:v>151315</c:v>
                </c:pt>
                <c:pt idx="7345">
                  <c:v>151315</c:v>
                </c:pt>
                <c:pt idx="7346">
                  <c:v>151315</c:v>
                </c:pt>
                <c:pt idx="7347">
                  <c:v>151315</c:v>
                </c:pt>
                <c:pt idx="7348">
                  <c:v>151315</c:v>
                </c:pt>
                <c:pt idx="7349">
                  <c:v>151315</c:v>
                </c:pt>
                <c:pt idx="7350">
                  <c:v>151315</c:v>
                </c:pt>
                <c:pt idx="7351">
                  <c:v>151315</c:v>
                </c:pt>
                <c:pt idx="7352">
                  <c:v>151315</c:v>
                </c:pt>
                <c:pt idx="7353">
                  <c:v>151315</c:v>
                </c:pt>
                <c:pt idx="7354">
                  <c:v>151315</c:v>
                </c:pt>
                <c:pt idx="7355">
                  <c:v>151315</c:v>
                </c:pt>
                <c:pt idx="7356">
                  <c:v>151315</c:v>
                </c:pt>
                <c:pt idx="7357">
                  <c:v>151315</c:v>
                </c:pt>
                <c:pt idx="7358">
                  <c:v>151315</c:v>
                </c:pt>
                <c:pt idx="7359">
                  <c:v>151315</c:v>
                </c:pt>
                <c:pt idx="7360">
                  <c:v>151315</c:v>
                </c:pt>
                <c:pt idx="7361">
                  <c:v>151315</c:v>
                </c:pt>
                <c:pt idx="7362">
                  <c:v>151315</c:v>
                </c:pt>
                <c:pt idx="7363">
                  <c:v>151315</c:v>
                </c:pt>
                <c:pt idx="7364">
                  <c:v>151315</c:v>
                </c:pt>
                <c:pt idx="7365">
                  <c:v>151315</c:v>
                </c:pt>
                <c:pt idx="7366">
                  <c:v>151315</c:v>
                </c:pt>
                <c:pt idx="7367">
                  <c:v>151315</c:v>
                </c:pt>
                <c:pt idx="7368">
                  <c:v>151315</c:v>
                </c:pt>
                <c:pt idx="7369">
                  <c:v>151315</c:v>
                </c:pt>
                <c:pt idx="7370">
                  <c:v>151315</c:v>
                </c:pt>
                <c:pt idx="7371">
                  <c:v>151315</c:v>
                </c:pt>
                <c:pt idx="7372">
                  <c:v>151315</c:v>
                </c:pt>
                <c:pt idx="7373">
                  <c:v>151315</c:v>
                </c:pt>
                <c:pt idx="7374">
                  <c:v>151315</c:v>
                </c:pt>
                <c:pt idx="7375">
                  <c:v>151315</c:v>
                </c:pt>
                <c:pt idx="7376">
                  <c:v>151315</c:v>
                </c:pt>
                <c:pt idx="7377">
                  <c:v>151315</c:v>
                </c:pt>
                <c:pt idx="7378">
                  <c:v>151315</c:v>
                </c:pt>
                <c:pt idx="7379">
                  <c:v>151315</c:v>
                </c:pt>
                <c:pt idx="7380">
                  <c:v>151315</c:v>
                </c:pt>
                <c:pt idx="7381">
                  <c:v>151315</c:v>
                </c:pt>
                <c:pt idx="7382">
                  <c:v>151315</c:v>
                </c:pt>
                <c:pt idx="7383">
                  <c:v>151315</c:v>
                </c:pt>
                <c:pt idx="7384">
                  <c:v>151315</c:v>
                </c:pt>
                <c:pt idx="7385">
                  <c:v>151315</c:v>
                </c:pt>
                <c:pt idx="7386">
                  <c:v>151315</c:v>
                </c:pt>
                <c:pt idx="7387">
                  <c:v>151315</c:v>
                </c:pt>
                <c:pt idx="7388">
                  <c:v>151315</c:v>
                </c:pt>
                <c:pt idx="7389">
                  <c:v>151315</c:v>
                </c:pt>
                <c:pt idx="7390">
                  <c:v>151315</c:v>
                </c:pt>
                <c:pt idx="7391">
                  <c:v>151315</c:v>
                </c:pt>
                <c:pt idx="7392">
                  <c:v>151315</c:v>
                </c:pt>
                <c:pt idx="7393">
                  <c:v>151315</c:v>
                </c:pt>
                <c:pt idx="7394">
                  <c:v>151315</c:v>
                </c:pt>
                <c:pt idx="7395">
                  <c:v>151315</c:v>
                </c:pt>
                <c:pt idx="7396">
                  <c:v>151315</c:v>
                </c:pt>
                <c:pt idx="7397">
                  <c:v>151315</c:v>
                </c:pt>
                <c:pt idx="7398">
                  <c:v>151315</c:v>
                </c:pt>
                <c:pt idx="7399">
                  <c:v>151315</c:v>
                </c:pt>
                <c:pt idx="7400">
                  <c:v>151315</c:v>
                </c:pt>
                <c:pt idx="7401">
                  <c:v>151315</c:v>
                </c:pt>
                <c:pt idx="7402">
                  <c:v>151315</c:v>
                </c:pt>
                <c:pt idx="7403">
                  <c:v>151315</c:v>
                </c:pt>
                <c:pt idx="7404">
                  <c:v>151315</c:v>
                </c:pt>
                <c:pt idx="7405">
                  <c:v>151315</c:v>
                </c:pt>
                <c:pt idx="7406">
                  <c:v>151315</c:v>
                </c:pt>
                <c:pt idx="7407">
                  <c:v>151315</c:v>
                </c:pt>
                <c:pt idx="7408">
                  <c:v>151315</c:v>
                </c:pt>
                <c:pt idx="7409">
                  <c:v>151315</c:v>
                </c:pt>
                <c:pt idx="7410">
                  <c:v>151315</c:v>
                </c:pt>
                <c:pt idx="7411">
                  <c:v>151315</c:v>
                </c:pt>
                <c:pt idx="7412">
                  <c:v>151315</c:v>
                </c:pt>
                <c:pt idx="7413">
                  <c:v>151315</c:v>
                </c:pt>
                <c:pt idx="7414">
                  <c:v>151315</c:v>
                </c:pt>
                <c:pt idx="7415">
                  <c:v>151315</c:v>
                </c:pt>
                <c:pt idx="7416">
                  <c:v>151315</c:v>
                </c:pt>
                <c:pt idx="7417">
                  <c:v>151315</c:v>
                </c:pt>
                <c:pt idx="7418">
                  <c:v>151315</c:v>
                </c:pt>
                <c:pt idx="7419">
                  <c:v>151315</c:v>
                </c:pt>
                <c:pt idx="7420">
                  <c:v>151315</c:v>
                </c:pt>
                <c:pt idx="7421">
                  <c:v>151315</c:v>
                </c:pt>
                <c:pt idx="7422">
                  <c:v>151315</c:v>
                </c:pt>
                <c:pt idx="7423">
                  <c:v>151315</c:v>
                </c:pt>
                <c:pt idx="7424">
                  <c:v>151315</c:v>
                </c:pt>
                <c:pt idx="7425">
                  <c:v>151315</c:v>
                </c:pt>
                <c:pt idx="7426">
                  <c:v>151315</c:v>
                </c:pt>
                <c:pt idx="7427">
                  <c:v>151315</c:v>
                </c:pt>
                <c:pt idx="7428">
                  <c:v>151315</c:v>
                </c:pt>
                <c:pt idx="7429">
                  <c:v>151315</c:v>
                </c:pt>
                <c:pt idx="7430">
                  <c:v>151315</c:v>
                </c:pt>
                <c:pt idx="7431">
                  <c:v>151315</c:v>
                </c:pt>
                <c:pt idx="7432">
                  <c:v>151315</c:v>
                </c:pt>
                <c:pt idx="7433">
                  <c:v>151315</c:v>
                </c:pt>
                <c:pt idx="7434">
                  <c:v>151315</c:v>
                </c:pt>
                <c:pt idx="7435">
                  <c:v>151315</c:v>
                </c:pt>
                <c:pt idx="7436">
                  <c:v>151315</c:v>
                </c:pt>
                <c:pt idx="7437">
                  <c:v>151315</c:v>
                </c:pt>
                <c:pt idx="7438">
                  <c:v>151315</c:v>
                </c:pt>
                <c:pt idx="7439">
                  <c:v>151315</c:v>
                </c:pt>
                <c:pt idx="7440">
                  <c:v>151315</c:v>
                </c:pt>
                <c:pt idx="7441">
                  <c:v>151315</c:v>
                </c:pt>
                <c:pt idx="7442">
                  <c:v>151315</c:v>
                </c:pt>
                <c:pt idx="7443">
                  <c:v>151315</c:v>
                </c:pt>
                <c:pt idx="7444">
                  <c:v>151315</c:v>
                </c:pt>
                <c:pt idx="7445">
                  <c:v>151315</c:v>
                </c:pt>
                <c:pt idx="7446">
                  <c:v>151315</c:v>
                </c:pt>
                <c:pt idx="7447">
                  <c:v>151315</c:v>
                </c:pt>
                <c:pt idx="7448">
                  <c:v>151315</c:v>
                </c:pt>
                <c:pt idx="7449">
                  <c:v>151315</c:v>
                </c:pt>
                <c:pt idx="7450">
                  <c:v>151315</c:v>
                </c:pt>
                <c:pt idx="7451">
                  <c:v>151315</c:v>
                </c:pt>
                <c:pt idx="7452">
                  <c:v>151315</c:v>
                </c:pt>
                <c:pt idx="7453">
                  <c:v>151315</c:v>
                </c:pt>
                <c:pt idx="7454">
                  <c:v>151315</c:v>
                </c:pt>
                <c:pt idx="7455">
                  <c:v>151315</c:v>
                </c:pt>
                <c:pt idx="7456">
                  <c:v>151315</c:v>
                </c:pt>
                <c:pt idx="7457">
                  <c:v>151315</c:v>
                </c:pt>
                <c:pt idx="7458">
                  <c:v>151315</c:v>
                </c:pt>
                <c:pt idx="7459">
                  <c:v>151315</c:v>
                </c:pt>
                <c:pt idx="7460">
                  <c:v>151315</c:v>
                </c:pt>
                <c:pt idx="7461">
                  <c:v>151315</c:v>
                </c:pt>
                <c:pt idx="7462">
                  <c:v>151315</c:v>
                </c:pt>
                <c:pt idx="7463">
                  <c:v>151315</c:v>
                </c:pt>
                <c:pt idx="7464">
                  <c:v>151315</c:v>
                </c:pt>
                <c:pt idx="7465">
                  <c:v>151315</c:v>
                </c:pt>
                <c:pt idx="7466">
                  <c:v>151315</c:v>
                </c:pt>
                <c:pt idx="7467">
                  <c:v>151315</c:v>
                </c:pt>
                <c:pt idx="7468">
                  <c:v>151315</c:v>
                </c:pt>
                <c:pt idx="7469">
                  <c:v>151315</c:v>
                </c:pt>
                <c:pt idx="7470">
                  <c:v>151315</c:v>
                </c:pt>
                <c:pt idx="7471">
                  <c:v>151315</c:v>
                </c:pt>
                <c:pt idx="7472">
                  <c:v>151315</c:v>
                </c:pt>
                <c:pt idx="7473">
                  <c:v>151315</c:v>
                </c:pt>
                <c:pt idx="7474">
                  <c:v>151315</c:v>
                </c:pt>
                <c:pt idx="7475">
                  <c:v>151315</c:v>
                </c:pt>
                <c:pt idx="7476">
                  <c:v>151315</c:v>
                </c:pt>
                <c:pt idx="7477">
                  <c:v>151315</c:v>
                </c:pt>
                <c:pt idx="7478">
                  <c:v>151315</c:v>
                </c:pt>
                <c:pt idx="7479">
                  <c:v>151315</c:v>
                </c:pt>
                <c:pt idx="7480">
                  <c:v>151315</c:v>
                </c:pt>
                <c:pt idx="7481">
                  <c:v>151315</c:v>
                </c:pt>
                <c:pt idx="7482">
                  <c:v>151315</c:v>
                </c:pt>
                <c:pt idx="7483">
                  <c:v>151315</c:v>
                </c:pt>
                <c:pt idx="7484">
                  <c:v>151315</c:v>
                </c:pt>
                <c:pt idx="7485">
                  <c:v>151315</c:v>
                </c:pt>
                <c:pt idx="7486">
                  <c:v>151315</c:v>
                </c:pt>
                <c:pt idx="7487">
                  <c:v>151315</c:v>
                </c:pt>
                <c:pt idx="7488">
                  <c:v>151315</c:v>
                </c:pt>
                <c:pt idx="7489">
                  <c:v>151315</c:v>
                </c:pt>
                <c:pt idx="7490">
                  <c:v>151315</c:v>
                </c:pt>
                <c:pt idx="7491">
                  <c:v>151315</c:v>
                </c:pt>
                <c:pt idx="7492">
                  <c:v>151315</c:v>
                </c:pt>
                <c:pt idx="7493">
                  <c:v>151315</c:v>
                </c:pt>
                <c:pt idx="7494">
                  <c:v>151315</c:v>
                </c:pt>
                <c:pt idx="7495">
                  <c:v>151315</c:v>
                </c:pt>
                <c:pt idx="7496">
                  <c:v>151315</c:v>
                </c:pt>
                <c:pt idx="7497">
                  <c:v>151315</c:v>
                </c:pt>
                <c:pt idx="7498">
                  <c:v>151315</c:v>
                </c:pt>
                <c:pt idx="7499">
                  <c:v>151315</c:v>
                </c:pt>
                <c:pt idx="7500">
                  <c:v>151315</c:v>
                </c:pt>
                <c:pt idx="7501">
                  <c:v>151315</c:v>
                </c:pt>
                <c:pt idx="7502">
                  <c:v>151315</c:v>
                </c:pt>
                <c:pt idx="7503">
                  <c:v>151315</c:v>
                </c:pt>
                <c:pt idx="7504">
                  <c:v>151315</c:v>
                </c:pt>
                <c:pt idx="7505">
                  <c:v>151315</c:v>
                </c:pt>
                <c:pt idx="7506">
                  <c:v>151315</c:v>
                </c:pt>
                <c:pt idx="7507">
                  <c:v>151315</c:v>
                </c:pt>
                <c:pt idx="7508">
                  <c:v>151315</c:v>
                </c:pt>
                <c:pt idx="7509">
                  <c:v>151315</c:v>
                </c:pt>
                <c:pt idx="7510">
                  <c:v>151315</c:v>
                </c:pt>
                <c:pt idx="7511">
                  <c:v>151315</c:v>
                </c:pt>
                <c:pt idx="7512">
                  <c:v>151315</c:v>
                </c:pt>
                <c:pt idx="7513">
                  <c:v>151315</c:v>
                </c:pt>
                <c:pt idx="7514">
                  <c:v>151315</c:v>
                </c:pt>
                <c:pt idx="7515">
                  <c:v>151315</c:v>
                </c:pt>
                <c:pt idx="7516">
                  <c:v>151315</c:v>
                </c:pt>
                <c:pt idx="7517">
                  <c:v>151315</c:v>
                </c:pt>
                <c:pt idx="7518">
                  <c:v>151315</c:v>
                </c:pt>
                <c:pt idx="7519">
                  <c:v>151315</c:v>
                </c:pt>
                <c:pt idx="7520">
                  <c:v>151315</c:v>
                </c:pt>
                <c:pt idx="7521">
                  <c:v>151315</c:v>
                </c:pt>
                <c:pt idx="7522">
                  <c:v>151315</c:v>
                </c:pt>
                <c:pt idx="7523">
                  <c:v>151315</c:v>
                </c:pt>
                <c:pt idx="7524">
                  <c:v>151315</c:v>
                </c:pt>
                <c:pt idx="7525">
                  <c:v>151315</c:v>
                </c:pt>
                <c:pt idx="7526">
                  <c:v>151315</c:v>
                </c:pt>
                <c:pt idx="7527">
                  <c:v>151315</c:v>
                </c:pt>
                <c:pt idx="7528">
                  <c:v>151315</c:v>
                </c:pt>
                <c:pt idx="7529">
                  <c:v>151315</c:v>
                </c:pt>
                <c:pt idx="7530">
                  <c:v>151315</c:v>
                </c:pt>
                <c:pt idx="7531">
                  <c:v>151315</c:v>
                </c:pt>
                <c:pt idx="7532">
                  <c:v>151315</c:v>
                </c:pt>
                <c:pt idx="7533">
                  <c:v>151315</c:v>
                </c:pt>
                <c:pt idx="7534">
                  <c:v>151315</c:v>
                </c:pt>
                <c:pt idx="7535">
                  <c:v>151315</c:v>
                </c:pt>
                <c:pt idx="7536">
                  <c:v>151315</c:v>
                </c:pt>
                <c:pt idx="7537">
                  <c:v>151315</c:v>
                </c:pt>
                <c:pt idx="7538">
                  <c:v>151315</c:v>
                </c:pt>
                <c:pt idx="7539">
                  <c:v>151315</c:v>
                </c:pt>
                <c:pt idx="7540">
                  <c:v>151315</c:v>
                </c:pt>
                <c:pt idx="7541">
                  <c:v>151315</c:v>
                </c:pt>
                <c:pt idx="7542">
                  <c:v>151315</c:v>
                </c:pt>
                <c:pt idx="7543">
                  <c:v>151315</c:v>
                </c:pt>
                <c:pt idx="7544">
                  <c:v>151315</c:v>
                </c:pt>
                <c:pt idx="7545">
                  <c:v>151315</c:v>
                </c:pt>
                <c:pt idx="7546">
                  <c:v>151315</c:v>
                </c:pt>
                <c:pt idx="7547">
                  <c:v>151315</c:v>
                </c:pt>
                <c:pt idx="7548">
                  <c:v>151315</c:v>
                </c:pt>
                <c:pt idx="7549">
                  <c:v>151315</c:v>
                </c:pt>
                <c:pt idx="7550">
                  <c:v>151315</c:v>
                </c:pt>
                <c:pt idx="7551">
                  <c:v>151315</c:v>
                </c:pt>
                <c:pt idx="7552">
                  <c:v>151315</c:v>
                </c:pt>
                <c:pt idx="7553">
                  <c:v>151315</c:v>
                </c:pt>
                <c:pt idx="7554">
                  <c:v>151315</c:v>
                </c:pt>
                <c:pt idx="7555">
                  <c:v>151315</c:v>
                </c:pt>
                <c:pt idx="7556">
                  <c:v>151315</c:v>
                </c:pt>
                <c:pt idx="7557">
                  <c:v>151315</c:v>
                </c:pt>
                <c:pt idx="7558">
                  <c:v>151315</c:v>
                </c:pt>
                <c:pt idx="7559">
                  <c:v>151315</c:v>
                </c:pt>
                <c:pt idx="7560">
                  <c:v>151315</c:v>
                </c:pt>
                <c:pt idx="7561">
                  <c:v>151315</c:v>
                </c:pt>
                <c:pt idx="7562">
                  <c:v>151315</c:v>
                </c:pt>
                <c:pt idx="7563">
                  <c:v>151315</c:v>
                </c:pt>
                <c:pt idx="7564">
                  <c:v>151315</c:v>
                </c:pt>
                <c:pt idx="7565">
                  <c:v>151315</c:v>
                </c:pt>
                <c:pt idx="7566">
                  <c:v>151315</c:v>
                </c:pt>
                <c:pt idx="7567">
                  <c:v>151315</c:v>
                </c:pt>
                <c:pt idx="7568">
                  <c:v>151315</c:v>
                </c:pt>
                <c:pt idx="7569">
                  <c:v>151315</c:v>
                </c:pt>
                <c:pt idx="7570">
                  <c:v>151315</c:v>
                </c:pt>
                <c:pt idx="7571">
                  <c:v>151315</c:v>
                </c:pt>
                <c:pt idx="7572">
                  <c:v>151315</c:v>
                </c:pt>
                <c:pt idx="7573">
                  <c:v>151315</c:v>
                </c:pt>
                <c:pt idx="7574">
                  <c:v>151315</c:v>
                </c:pt>
                <c:pt idx="7575">
                  <c:v>151315</c:v>
                </c:pt>
                <c:pt idx="7576">
                  <c:v>151315</c:v>
                </c:pt>
                <c:pt idx="7577">
                  <c:v>151315</c:v>
                </c:pt>
                <c:pt idx="7578">
                  <c:v>151315</c:v>
                </c:pt>
                <c:pt idx="7579">
                  <c:v>151315</c:v>
                </c:pt>
                <c:pt idx="7580">
                  <c:v>151315</c:v>
                </c:pt>
                <c:pt idx="7581">
                  <c:v>151315</c:v>
                </c:pt>
                <c:pt idx="7582">
                  <c:v>151315</c:v>
                </c:pt>
                <c:pt idx="7583">
                  <c:v>151315</c:v>
                </c:pt>
                <c:pt idx="7584">
                  <c:v>151315</c:v>
                </c:pt>
                <c:pt idx="7585">
                  <c:v>151315</c:v>
                </c:pt>
                <c:pt idx="7586">
                  <c:v>151315</c:v>
                </c:pt>
                <c:pt idx="7587">
                  <c:v>151315</c:v>
                </c:pt>
                <c:pt idx="7588">
                  <c:v>151315</c:v>
                </c:pt>
                <c:pt idx="7589">
                  <c:v>151315</c:v>
                </c:pt>
                <c:pt idx="7590">
                  <c:v>151315</c:v>
                </c:pt>
                <c:pt idx="7591">
                  <c:v>151315</c:v>
                </c:pt>
                <c:pt idx="7592">
                  <c:v>151315</c:v>
                </c:pt>
                <c:pt idx="7593">
                  <c:v>151315</c:v>
                </c:pt>
                <c:pt idx="7594">
                  <c:v>151315</c:v>
                </c:pt>
                <c:pt idx="7595">
                  <c:v>151315</c:v>
                </c:pt>
                <c:pt idx="7596">
                  <c:v>151315</c:v>
                </c:pt>
                <c:pt idx="7597">
                  <c:v>151315</c:v>
                </c:pt>
                <c:pt idx="7598">
                  <c:v>151315</c:v>
                </c:pt>
                <c:pt idx="7599">
                  <c:v>151315</c:v>
                </c:pt>
                <c:pt idx="7600">
                  <c:v>151315</c:v>
                </c:pt>
                <c:pt idx="7601">
                  <c:v>151315</c:v>
                </c:pt>
                <c:pt idx="7602">
                  <c:v>151315</c:v>
                </c:pt>
                <c:pt idx="7603">
                  <c:v>151315</c:v>
                </c:pt>
                <c:pt idx="7604">
                  <c:v>151315</c:v>
                </c:pt>
                <c:pt idx="7605">
                  <c:v>151315</c:v>
                </c:pt>
                <c:pt idx="7606">
                  <c:v>151315</c:v>
                </c:pt>
                <c:pt idx="7607">
                  <c:v>151315</c:v>
                </c:pt>
                <c:pt idx="7608">
                  <c:v>151315</c:v>
                </c:pt>
                <c:pt idx="7609">
                  <c:v>151315</c:v>
                </c:pt>
                <c:pt idx="7610">
                  <c:v>151315</c:v>
                </c:pt>
                <c:pt idx="7611">
                  <c:v>151315</c:v>
                </c:pt>
                <c:pt idx="7612">
                  <c:v>151315</c:v>
                </c:pt>
                <c:pt idx="7613">
                  <c:v>151315</c:v>
                </c:pt>
                <c:pt idx="7614">
                  <c:v>151315</c:v>
                </c:pt>
                <c:pt idx="7615">
                  <c:v>151315</c:v>
                </c:pt>
                <c:pt idx="7616">
                  <c:v>151315</c:v>
                </c:pt>
                <c:pt idx="7617">
                  <c:v>151315</c:v>
                </c:pt>
                <c:pt idx="7618">
                  <c:v>151315</c:v>
                </c:pt>
                <c:pt idx="7619">
                  <c:v>151315</c:v>
                </c:pt>
                <c:pt idx="7620">
                  <c:v>151315</c:v>
                </c:pt>
                <c:pt idx="7621">
                  <c:v>151315</c:v>
                </c:pt>
                <c:pt idx="7622">
                  <c:v>151315</c:v>
                </c:pt>
                <c:pt idx="7623">
                  <c:v>151315</c:v>
                </c:pt>
                <c:pt idx="7624">
                  <c:v>151315</c:v>
                </c:pt>
                <c:pt idx="7625">
                  <c:v>151315</c:v>
                </c:pt>
                <c:pt idx="7626">
                  <c:v>151315</c:v>
                </c:pt>
                <c:pt idx="7627">
                  <c:v>151315</c:v>
                </c:pt>
                <c:pt idx="7628">
                  <c:v>151315</c:v>
                </c:pt>
                <c:pt idx="7629">
                  <c:v>151315</c:v>
                </c:pt>
                <c:pt idx="7630">
                  <c:v>151315</c:v>
                </c:pt>
                <c:pt idx="7631">
                  <c:v>151315</c:v>
                </c:pt>
                <c:pt idx="7632">
                  <c:v>151315</c:v>
                </c:pt>
                <c:pt idx="7633">
                  <c:v>151315</c:v>
                </c:pt>
                <c:pt idx="7634">
                  <c:v>151315</c:v>
                </c:pt>
                <c:pt idx="7635">
                  <c:v>151315</c:v>
                </c:pt>
                <c:pt idx="7636">
                  <c:v>151315</c:v>
                </c:pt>
                <c:pt idx="7637">
                  <c:v>151315</c:v>
                </c:pt>
                <c:pt idx="7638">
                  <c:v>151315</c:v>
                </c:pt>
                <c:pt idx="7639">
                  <c:v>151315</c:v>
                </c:pt>
                <c:pt idx="7640">
                  <c:v>151315</c:v>
                </c:pt>
                <c:pt idx="7641">
                  <c:v>151315</c:v>
                </c:pt>
                <c:pt idx="7642">
                  <c:v>151315</c:v>
                </c:pt>
                <c:pt idx="7643">
                  <c:v>151315</c:v>
                </c:pt>
                <c:pt idx="7644">
                  <c:v>151315</c:v>
                </c:pt>
                <c:pt idx="7645">
                  <c:v>151315</c:v>
                </c:pt>
                <c:pt idx="7646">
                  <c:v>151315</c:v>
                </c:pt>
                <c:pt idx="7647">
                  <c:v>151315</c:v>
                </c:pt>
                <c:pt idx="7648">
                  <c:v>151315</c:v>
                </c:pt>
                <c:pt idx="7649">
                  <c:v>151315</c:v>
                </c:pt>
                <c:pt idx="7650">
                  <c:v>151315</c:v>
                </c:pt>
                <c:pt idx="7651">
                  <c:v>151315</c:v>
                </c:pt>
                <c:pt idx="7652">
                  <c:v>151315</c:v>
                </c:pt>
                <c:pt idx="7653">
                  <c:v>151315</c:v>
                </c:pt>
                <c:pt idx="7654">
                  <c:v>151315</c:v>
                </c:pt>
                <c:pt idx="7655">
                  <c:v>151315</c:v>
                </c:pt>
                <c:pt idx="7656">
                  <c:v>151315</c:v>
                </c:pt>
                <c:pt idx="7657">
                  <c:v>151315</c:v>
                </c:pt>
                <c:pt idx="7658">
                  <c:v>151315</c:v>
                </c:pt>
                <c:pt idx="7659">
                  <c:v>151315</c:v>
                </c:pt>
                <c:pt idx="7660">
                  <c:v>151315</c:v>
                </c:pt>
                <c:pt idx="7661">
                  <c:v>151315</c:v>
                </c:pt>
                <c:pt idx="7662">
                  <c:v>151315</c:v>
                </c:pt>
                <c:pt idx="7663">
                  <c:v>151315</c:v>
                </c:pt>
                <c:pt idx="7664">
                  <c:v>151315</c:v>
                </c:pt>
                <c:pt idx="7665">
                  <c:v>151315</c:v>
                </c:pt>
                <c:pt idx="7666">
                  <c:v>151315</c:v>
                </c:pt>
                <c:pt idx="7667">
                  <c:v>151315</c:v>
                </c:pt>
                <c:pt idx="7668">
                  <c:v>151315</c:v>
                </c:pt>
                <c:pt idx="7669">
                  <c:v>151315</c:v>
                </c:pt>
                <c:pt idx="7670">
                  <c:v>151315</c:v>
                </c:pt>
                <c:pt idx="7671">
                  <c:v>151315</c:v>
                </c:pt>
                <c:pt idx="7672">
                  <c:v>151315</c:v>
                </c:pt>
                <c:pt idx="7673">
                  <c:v>151315</c:v>
                </c:pt>
                <c:pt idx="7674">
                  <c:v>151315</c:v>
                </c:pt>
                <c:pt idx="7675">
                  <c:v>151315</c:v>
                </c:pt>
                <c:pt idx="7676">
                  <c:v>151315</c:v>
                </c:pt>
                <c:pt idx="7677">
                  <c:v>151315</c:v>
                </c:pt>
                <c:pt idx="7678">
                  <c:v>151315</c:v>
                </c:pt>
                <c:pt idx="7679">
                  <c:v>151315</c:v>
                </c:pt>
                <c:pt idx="7680">
                  <c:v>151315</c:v>
                </c:pt>
                <c:pt idx="7681">
                  <c:v>151315</c:v>
                </c:pt>
                <c:pt idx="7682">
                  <c:v>151315</c:v>
                </c:pt>
                <c:pt idx="7683">
                  <c:v>151315</c:v>
                </c:pt>
                <c:pt idx="7684">
                  <c:v>151315</c:v>
                </c:pt>
                <c:pt idx="7685">
                  <c:v>151315</c:v>
                </c:pt>
                <c:pt idx="7686">
                  <c:v>151315</c:v>
                </c:pt>
                <c:pt idx="7687">
                  <c:v>151315</c:v>
                </c:pt>
                <c:pt idx="7688">
                  <c:v>151315</c:v>
                </c:pt>
                <c:pt idx="7689">
                  <c:v>151315</c:v>
                </c:pt>
                <c:pt idx="7690">
                  <c:v>151315</c:v>
                </c:pt>
                <c:pt idx="7691">
                  <c:v>151315</c:v>
                </c:pt>
                <c:pt idx="7692">
                  <c:v>151315</c:v>
                </c:pt>
                <c:pt idx="7693">
                  <c:v>151315</c:v>
                </c:pt>
                <c:pt idx="7694">
                  <c:v>151315</c:v>
                </c:pt>
                <c:pt idx="7695">
                  <c:v>151315</c:v>
                </c:pt>
                <c:pt idx="7696">
                  <c:v>151315</c:v>
                </c:pt>
                <c:pt idx="7697">
                  <c:v>151315</c:v>
                </c:pt>
                <c:pt idx="7698">
                  <c:v>151315</c:v>
                </c:pt>
                <c:pt idx="7699">
                  <c:v>151315</c:v>
                </c:pt>
                <c:pt idx="7700">
                  <c:v>151315</c:v>
                </c:pt>
                <c:pt idx="7701">
                  <c:v>151315</c:v>
                </c:pt>
                <c:pt idx="7702">
                  <c:v>151315</c:v>
                </c:pt>
                <c:pt idx="7703">
                  <c:v>151315</c:v>
                </c:pt>
                <c:pt idx="7704">
                  <c:v>151315</c:v>
                </c:pt>
                <c:pt idx="7705">
                  <c:v>151315</c:v>
                </c:pt>
                <c:pt idx="7706">
                  <c:v>151315</c:v>
                </c:pt>
                <c:pt idx="7707">
                  <c:v>151315</c:v>
                </c:pt>
                <c:pt idx="7708">
                  <c:v>151315</c:v>
                </c:pt>
                <c:pt idx="7709">
                  <c:v>151315</c:v>
                </c:pt>
                <c:pt idx="7710">
                  <c:v>151315</c:v>
                </c:pt>
                <c:pt idx="7711">
                  <c:v>151315</c:v>
                </c:pt>
                <c:pt idx="7712">
                  <c:v>151315</c:v>
                </c:pt>
                <c:pt idx="7713">
                  <c:v>151315</c:v>
                </c:pt>
                <c:pt idx="7714">
                  <c:v>151315</c:v>
                </c:pt>
                <c:pt idx="7715">
                  <c:v>151315</c:v>
                </c:pt>
                <c:pt idx="7716">
                  <c:v>151315</c:v>
                </c:pt>
                <c:pt idx="7717">
                  <c:v>151315</c:v>
                </c:pt>
                <c:pt idx="7718">
                  <c:v>151315</c:v>
                </c:pt>
                <c:pt idx="7719">
                  <c:v>151315</c:v>
                </c:pt>
                <c:pt idx="7720">
                  <c:v>151315</c:v>
                </c:pt>
                <c:pt idx="7721">
                  <c:v>151315</c:v>
                </c:pt>
                <c:pt idx="7722">
                  <c:v>151315</c:v>
                </c:pt>
                <c:pt idx="7723">
                  <c:v>151315</c:v>
                </c:pt>
                <c:pt idx="7724">
                  <c:v>151315</c:v>
                </c:pt>
                <c:pt idx="7725">
                  <c:v>151315</c:v>
                </c:pt>
                <c:pt idx="7726">
                  <c:v>151315</c:v>
                </c:pt>
                <c:pt idx="7727">
                  <c:v>151315</c:v>
                </c:pt>
                <c:pt idx="7728">
                  <c:v>151315</c:v>
                </c:pt>
                <c:pt idx="7729">
                  <c:v>151315</c:v>
                </c:pt>
                <c:pt idx="7730">
                  <c:v>151315</c:v>
                </c:pt>
                <c:pt idx="7731">
                  <c:v>151315</c:v>
                </c:pt>
                <c:pt idx="7732">
                  <c:v>151315</c:v>
                </c:pt>
                <c:pt idx="7733">
                  <c:v>151315</c:v>
                </c:pt>
                <c:pt idx="7734">
                  <c:v>151315</c:v>
                </c:pt>
                <c:pt idx="7735">
                  <c:v>151315</c:v>
                </c:pt>
                <c:pt idx="7736">
                  <c:v>151315</c:v>
                </c:pt>
                <c:pt idx="7737">
                  <c:v>151315</c:v>
                </c:pt>
                <c:pt idx="7738">
                  <c:v>151315</c:v>
                </c:pt>
                <c:pt idx="7739">
                  <c:v>151315</c:v>
                </c:pt>
                <c:pt idx="7740">
                  <c:v>151315</c:v>
                </c:pt>
                <c:pt idx="7741">
                  <c:v>151315</c:v>
                </c:pt>
                <c:pt idx="7742">
                  <c:v>151315</c:v>
                </c:pt>
                <c:pt idx="7743">
                  <c:v>151315</c:v>
                </c:pt>
                <c:pt idx="7744">
                  <c:v>151315</c:v>
                </c:pt>
                <c:pt idx="7745">
                  <c:v>151315</c:v>
                </c:pt>
                <c:pt idx="7746">
                  <c:v>151315</c:v>
                </c:pt>
                <c:pt idx="7747">
                  <c:v>151315</c:v>
                </c:pt>
                <c:pt idx="7748">
                  <c:v>151315</c:v>
                </c:pt>
                <c:pt idx="7749">
                  <c:v>151315</c:v>
                </c:pt>
                <c:pt idx="7750">
                  <c:v>151315</c:v>
                </c:pt>
                <c:pt idx="7751">
                  <c:v>151315</c:v>
                </c:pt>
                <c:pt idx="7752">
                  <c:v>151315</c:v>
                </c:pt>
                <c:pt idx="7753">
                  <c:v>151315</c:v>
                </c:pt>
                <c:pt idx="7754">
                  <c:v>151315</c:v>
                </c:pt>
                <c:pt idx="7755">
                  <c:v>151315</c:v>
                </c:pt>
                <c:pt idx="7756">
                  <c:v>151315</c:v>
                </c:pt>
                <c:pt idx="7757">
                  <c:v>151315</c:v>
                </c:pt>
                <c:pt idx="7758">
                  <c:v>151315</c:v>
                </c:pt>
                <c:pt idx="7759">
                  <c:v>151315</c:v>
                </c:pt>
                <c:pt idx="7760">
                  <c:v>151315</c:v>
                </c:pt>
                <c:pt idx="7761">
                  <c:v>151315</c:v>
                </c:pt>
                <c:pt idx="7762">
                  <c:v>151315</c:v>
                </c:pt>
                <c:pt idx="7763">
                  <c:v>151315</c:v>
                </c:pt>
                <c:pt idx="7764">
                  <c:v>151315</c:v>
                </c:pt>
                <c:pt idx="7765">
                  <c:v>151315</c:v>
                </c:pt>
                <c:pt idx="7766">
                  <c:v>151315</c:v>
                </c:pt>
                <c:pt idx="7767">
                  <c:v>151315</c:v>
                </c:pt>
                <c:pt idx="7768">
                  <c:v>151315</c:v>
                </c:pt>
                <c:pt idx="7769">
                  <c:v>151315</c:v>
                </c:pt>
                <c:pt idx="7770">
                  <c:v>151315</c:v>
                </c:pt>
                <c:pt idx="7771">
                  <c:v>151315</c:v>
                </c:pt>
                <c:pt idx="7772">
                  <c:v>151315</c:v>
                </c:pt>
                <c:pt idx="7773">
                  <c:v>151315</c:v>
                </c:pt>
                <c:pt idx="7774">
                  <c:v>151315</c:v>
                </c:pt>
                <c:pt idx="7775">
                  <c:v>151315</c:v>
                </c:pt>
                <c:pt idx="7776">
                  <c:v>151315</c:v>
                </c:pt>
                <c:pt idx="7777">
                  <c:v>151315</c:v>
                </c:pt>
                <c:pt idx="7778">
                  <c:v>151315</c:v>
                </c:pt>
                <c:pt idx="7779">
                  <c:v>151315</c:v>
                </c:pt>
                <c:pt idx="7780">
                  <c:v>151315</c:v>
                </c:pt>
                <c:pt idx="7781">
                  <c:v>151315</c:v>
                </c:pt>
                <c:pt idx="7782">
                  <c:v>151315</c:v>
                </c:pt>
                <c:pt idx="7783">
                  <c:v>151315</c:v>
                </c:pt>
                <c:pt idx="7784">
                  <c:v>151315</c:v>
                </c:pt>
                <c:pt idx="7785">
                  <c:v>151315</c:v>
                </c:pt>
                <c:pt idx="7786">
                  <c:v>151315</c:v>
                </c:pt>
                <c:pt idx="7787">
                  <c:v>151315</c:v>
                </c:pt>
                <c:pt idx="7788">
                  <c:v>151315</c:v>
                </c:pt>
                <c:pt idx="7789">
                  <c:v>151315</c:v>
                </c:pt>
                <c:pt idx="7790">
                  <c:v>151315</c:v>
                </c:pt>
                <c:pt idx="7791">
                  <c:v>151315</c:v>
                </c:pt>
                <c:pt idx="7792">
                  <c:v>151315</c:v>
                </c:pt>
                <c:pt idx="7793">
                  <c:v>151315</c:v>
                </c:pt>
                <c:pt idx="7794">
                  <c:v>151315</c:v>
                </c:pt>
                <c:pt idx="7795">
                  <c:v>151315</c:v>
                </c:pt>
                <c:pt idx="7796">
                  <c:v>151315</c:v>
                </c:pt>
                <c:pt idx="7797">
                  <c:v>151315</c:v>
                </c:pt>
                <c:pt idx="7798">
                  <c:v>151315</c:v>
                </c:pt>
                <c:pt idx="7799">
                  <c:v>151315</c:v>
                </c:pt>
                <c:pt idx="7800">
                  <c:v>151315</c:v>
                </c:pt>
                <c:pt idx="7801">
                  <c:v>151315</c:v>
                </c:pt>
                <c:pt idx="7802">
                  <c:v>151315</c:v>
                </c:pt>
                <c:pt idx="7803">
                  <c:v>151315</c:v>
                </c:pt>
                <c:pt idx="7804">
                  <c:v>151315</c:v>
                </c:pt>
                <c:pt idx="7805">
                  <c:v>151315</c:v>
                </c:pt>
                <c:pt idx="7806">
                  <c:v>151315</c:v>
                </c:pt>
                <c:pt idx="7807">
                  <c:v>151315</c:v>
                </c:pt>
                <c:pt idx="7808">
                  <c:v>151315</c:v>
                </c:pt>
                <c:pt idx="7809">
                  <c:v>151315</c:v>
                </c:pt>
                <c:pt idx="7810">
                  <c:v>151315</c:v>
                </c:pt>
                <c:pt idx="7811">
                  <c:v>151315</c:v>
                </c:pt>
                <c:pt idx="7812">
                  <c:v>151315</c:v>
                </c:pt>
                <c:pt idx="7813">
                  <c:v>151315</c:v>
                </c:pt>
                <c:pt idx="7814">
                  <c:v>151315</c:v>
                </c:pt>
                <c:pt idx="7815">
                  <c:v>151315</c:v>
                </c:pt>
                <c:pt idx="7816">
                  <c:v>151315</c:v>
                </c:pt>
                <c:pt idx="7817">
                  <c:v>151315</c:v>
                </c:pt>
                <c:pt idx="7818">
                  <c:v>151315</c:v>
                </c:pt>
                <c:pt idx="7819">
                  <c:v>151315</c:v>
                </c:pt>
                <c:pt idx="7820">
                  <c:v>151315</c:v>
                </c:pt>
                <c:pt idx="7821">
                  <c:v>151315</c:v>
                </c:pt>
                <c:pt idx="7822">
                  <c:v>151315</c:v>
                </c:pt>
                <c:pt idx="7823">
                  <c:v>151315</c:v>
                </c:pt>
                <c:pt idx="7824">
                  <c:v>151315</c:v>
                </c:pt>
                <c:pt idx="7825">
                  <c:v>151315</c:v>
                </c:pt>
                <c:pt idx="7826">
                  <c:v>151315</c:v>
                </c:pt>
                <c:pt idx="7827">
                  <c:v>151315</c:v>
                </c:pt>
                <c:pt idx="7828">
                  <c:v>151315</c:v>
                </c:pt>
                <c:pt idx="7829">
                  <c:v>151315</c:v>
                </c:pt>
                <c:pt idx="7830">
                  <c:v>151315</c:v>
                </c:pt>
                <c:pt idx="7831">
                  <c:v>151315</c:v>
                </c:pt>
                <c:pt idx="7832">
                  <c:v>151315</c:v>
                </c:pt>
                <c:pt idx="7833">
                  <c:v>151315</c:v>
                </c:pt>
                <c:pt idx="7834">
                  <c:v>151315</c:v>
                </c:pt>
                <c:pt idx="7835">
                  <c:v>151315</c:v>
                </c:pt>
                <c:pt idx="7836">
                  <c:v>151315</c:v>
                </c:pt>
                <c:pt idx="7837">
                  <c:v>151315</c:v>
                </c:pt>
                <c:pt idx="7838">
                  <c:v>151315</c:v>
                </c:pt>
                <c:pt idx="7839">
                  <c:v>151315</c:v>
                </c:pt>
                <c:pt idx="7840">
                  <c:v>151315</c:v>
                </c:pt>
                <c:pt idx="7841">
                  <c:v>151315</c:v>
                </c:pt>
                <c:pt idx="7842">
                  <c:v>151315</c:v>
                </c:pt>
                <c:pt idx="7843">
                  <c:v>151315</c:v>
                </c:pt>
                <c:pt idx="7844">
                  <c:v>151315</c:v>
                </c:pt>
                <c:pt idx="7845">
                  <c:v>151315</c:v>
                </c:pt>
                <c:pt idx="7846">
                  <c:v>151315</c:v>
                </c:pt>
                <c:pt idx="7847">
                  <c:v>151315</c:v>
                </c:pt>
                <c:pt idx="7848">
                  <c:v>151315</c:v>
                </c:pt>
                <c:pt idx="7849">
                  <c:v>151315</c:v>
                </c:pt>
                <c:pt idx="7850">
                  <c:v>151315</c:v>
                </c:pt>
                <c:pt idx="7851">
                  <c:v>151315</c:v>
                </c:pt>
                <c:pt idx="7852">
                  <c:v>151315</c:v>
                </c:pt>
                <c:pt idx="7853">
                  <c:v>151315</c:v>
                </c:pt>
                <c:pt idx="7854">
                  <c:v>151315</c:v>
                </c:pt>
                <c:pt idx="7855">
                  <c:v>151315</c:v>
                </c:pt>
                <c:pt idx="7856">
                  <c:v>151315</c:v>
                </c:pt>
                <c:pt idx="7857">
                  <c:v>151315</c:v>
                </c:pt>
                <c:pt idx="7858">
                  <c:v>151315</c:v>
                </c:pt>
                <c:pt idx="7859">
                  <c:v>151315</c:v>
                </c:pt>
                <c:pt idx="7860">
                  <c:v>151315</c:v>
                </c:pt>
                <c:pt idx="7861">
                  <c:v>151315</c:v>
                </c:pt>
                <c:pt idx="7862">
                  <c:v>151315</c:v>
                </c:pt>
                <c:pt idx="7863">
                  <c:v>151315</c:v>
                </c:pt>
                <c:pt idx="7864">
                  <c:v>151315</c:v>
                </c:pt>
                <c:pt idx="7865">
                  <c:v>151315</c:v>
                </c:pt>
                <c:pt idx="7866">
                  <c:v>151315</c:v>
                </c:pt>
                <c:pt idx="7867">
                  <c:v>151315</c:v>
                </c:pt>
                <c:pt idx="7868">
                  <c:v>151315</c:v>
                </c:pt>
                <c:pt idx="7869">
                  <c:v>151315</c:v>
                </c:pt>
                <c:pt idx="7870">
                  <c:v>151315</c:v>
                </c:pt>
                <c:pt idx="7871">
                  <c:v>151315</c:v>
                </c:pt>
                <c:pt idx="7872">
                  <c:v>151315</c:v>
                </c:pt>
                <c:pt idx="7873">
                  <c:v>151315</c:v>
                </c:pt>
                <c:pt idx="7874">
                  <c:v>151315</c:v>
                </c:pt>
                <c:pt idx="7875">
                  <c:v>151315</c:v>
                </c:pt>
                <c:pt idx="7876">
                  <c:v>151315</c:v>
                </c:pt>
                <c:pt idx="7877">
                  <c:v>151315</c:v>
                </c:pt>
                <c:pt idx="7878">
                  <c:v>151315</c:v>
                </c:pt>
                <c:pt idx="7879">
                  <c:v>151315</c:v>
                </c:pt>
                <c:pt idx="7880">
                  <c:v>151315</c:v>
                </c:pt>
                <c:pt idx="7881">
                  <c:v>151315</c:v>
                </c:pt>
                <c:pt idx="7882">
                  <c:v>151315</c:v>
                </c:pt>
                <c:pt idx="7883">
                  <c:v>151315</c:v>
                </c:pt>
                <c:pt idx="7884">
                  <c:v>151315</c:v>
                </c:pt>
                <c:pt idx="7885">
                  <c:v>151315</c:v>
                </c:pt>
                <c:pt idx="7886">
                  <c:v>151315</c:v>
                </c:pt>
                <c:pt idx="7887">
                  <c:v>151315</c:v>
                </c:pt>
                <c:pt idx="7888">
                  <c:v>151315</c:v>
                </c:pt>
                <c:pt idx="7889">
                  <c:v>151315</c:v>
                </c:pt>
                <c:pt idx="7890">
                  <c:v>151315</c:v>
                </c:pt>
                <c:pt idx="7891">
                  <c:v>151315</c:v>
                </c:pt>
                <c:pt idx="7892">
                  <c:v>151315</c:v>
                </c:pt>
                <c:pt idx="7893">
                  <c:v>151315</c:v>
                </c:pt>
                <c:pt idx="7894">
                  <c:v>151315</c:v>
                </c:pt>
                <c:pt idx="7895">
                  <c:v>151315</c:v>
                </c:pt>
                <c:pt idx="7896">
                  <c:v>151315</c:v>
                </c:pt>
                <c:pt idx="7897">
                  <c:v>151315</c:v>
                </c:pt>
                <c:pt idx="7898">
                  <c:v>151315</c:v>
                </c:pt>
                <c:pt idx="7899">
                  <c:v>151315</c:v>
                </c:pt>
                <c:pt idx="7900">
                  <c:v>151315</c:v>
                </c:pt>
                <c:pt idx="7901">
                  <c:v>151315</c:v>
                </c:pt>
                <c:pt idx="7902">
                  <c:v>151315</c:v>
                </c:pt>
                <c:pt idx="7903">
                  <c:v>151315</c:v>
                </c:pt>
                <c:pt idx="7904">
                  <c:v>151315</c:v>
                </c:pt>
                <c:pt idx="7905">
                  <c:v>151315</c:v>
                </c:pt>
                <c:pt idx="7906">
                  <c:v>151315</c:v>
                </c:pt>
                <c:pt idx="7907">
                  <c:v>151315</c:v>
                </c:pt>
                <c:pt idx="7908">
                  <c:v>151315</c:v>
                </c:pt>
                <c:pt idx="7909">
                  <c:v>151315</c:v>
                </c:pt>
                <c:pt idx="7910">
                  <c:v>151315</c:v>
                </c:pt>
                <c:pt idx="7911">
                  <c:v>151315</c:v>
                </c:pt>
                <c:pt idx="7912">
                  <c:v>151315</c:v>
                </c:pt>
                <c:pt idx="7913">
                  <c:v>151315</c:v>
                </c:pt>
                <c:pt idx="7914">
                  <c:v>151315</c:v>
                </c:pt>
                <c:pt idx="7915">
                  <c:v>151315</c:v>
                </c:pt>
                <c:pt idx="7916">
                  <c:v>151315</c:v>
                </c:pt>
                <c:pt idx="7917">
                  <c:v>151315</c:v>
                </c:pt>
                <c:pt idx="7918">
                  <c:v>151315</c:v>
                </c:pt>
                <c:pt idx="7919">
                  <c:v>151315</c:v>
                </c:pt>
                <c:pt idx="7920">
                  <c:v>151315</c:v>
                </c:pt>
                <c:pt idx="7921">
                  <c:v>151315</c:v>
                </c:pt>
                <c:pt idx="7922">
                  <c:v>151315</c:v>
                </c:pt>
                <c:pt idx="7923">
                  <c:v>151315</c:v>
                </c:pt>
                <c:pt idx="7924">
                  <c:v>151315</c:v>
                </c:pt>
                <c:pt idx="7925">
                  <c:v>151315</c:v>
                </c:pt>
                <c:pt idx="7926">
                  <c:v>151315</c:v>
                </c:pt>
                <c:pt idx="7927">
                  <c:v>151315</c:v>
                </c:pt>
                <c:pt idx="7928">
                  <c:v>151315</c:v>
                </c:pt>
                <c:pt idx="7929">
                  <c:v>151315</c:v>
                </c:pt>
                <c:pt idx="7930">
                  <c:v>151315</c:v>
                </c:pt>
                <c:pt idx="7931">
                  <c:v>151315</c:v>
                </c:pt>
                <c:pt idx="7932">
                  <c:v>151315</c:v>
                </c:pt>
                <c:pt idx="7933">
                  <c:v>151315</c:v>
                </c:pt>
                <c:pt idx="7934">
                  <c:v>151315</c:v>
                </c:pt>
                <c:pt idx="7935">
                  <c:v>151315</c:v>
                </c:pt>
                <c:pt idx="7936">
                  <c:v>151315</c:v>
                </c:pt>
                <c:pt idx="7937">
                  <c:v>151315</c:v>
                </c:pt>
                <c:pt idx="7938">
                  <c:v>151315</c:v>
                </c:pt>
                <c:pt idx="7939">
                  <c:v>151315</c:v>
                </c:pt>
                <c:pt idx="7940">
                  <c:v>151315</c:v>
                </c:pt>
                <c:pt idx="7941">
                  <c:v>151315</c:v>
                </c:pt>
                <c:pt idx="7942">
                  <c:v>151315</c:v>
                </c:pt>
                <c:pt idx="7943">
                  <c:v>151315</c:v>
                </c:pt>
                <c:pt idx="7944">
                  <c:v>151315</c:v>
                </c:pt>
                <c:pt idx="7945">
                  <c:v>151315</c:v>
                </c:pt>
                <c:pt idx="7946">
                  <c:v>151315</c:v>
                </c:pt>
                <c:pt idx="7947">
                  <c:v>151315</c:v>
                </c:pt>
                <c:pt idx="7948">
                  <c:v>151315</c:v>
                </c:pt>
                <c:pt idx="7949">
                  <c:v>151315</c:v>
                </c:pt>
                <c:pt idx="7950">
                  <c:v>151315</c:v>
                </c:pt>
                <c:pt idx="7951">
                  <c:v>151315</c:v>
                </c:pt>
                <c:pt idx="7952">
                  <c:v>151315</c:v>
                </c:pt>
                <c:pt idx="7953">
                  <c:v>151315</c:v>
                </c:pt>
                <c:pt idx="7954">
                  <c:v>151315</c:v>
                </c:pt>
                <c:pt idx="7955">
                  <c:v>151315</c:v>
                </c:pt>
                <c:pt idx="7956">
                  <c:v>151315</c:v>
                </c:pt>
                <c:pt idx="7957">
                  <c:v>151315</c:v>
                </c:pt>
                <c:pt idx="7958">
                  <c:v>151315</c:v>
                </c:pt>
                <c:pt idx="7959">
                  <c:v>151315</c:v>
                </c:pt>
                <c:pt idx="7960">
                  <c:v>151315</c:v>
                </c:pt>
                <c:pt idx="7961">
                  <c:v>151315</c:v>
                </c:pt>
                <c:pt idx="7962">
                  <c:v>151315</c:v>
                </c:pt>
                <c:pt idx="7963">
                  <c:v>151315</c:v>
                </c:pt>
                <c:pt idx="7964">
                  <c:v>151315</c:v>
                </c:pt>
                <c:pt idx="7965">
                  <c:v>151315</c:v>
                </c:pt>
                <c:pt idx="7966">
                  <c:v>151315</c:v>
                </c:pt>
                <c:pt idx="7967">
                  <c:v>151315</c:v>
                </c:pt>
                <c:pt idx="7968">
                  <c:v>151315</c:v>
                </c:pt>
                <c:pt idx="7969">
                  <c:v>151315</c:v>
                </c:pt>
                <c:pt idx="7970">
                  <c:v>151315</c:v>
                </c:pt>
                <c:pt idx="7971">
                  <c:v>151315</c:v>
                </c:pt>
                <c:pt idx="7972">
                  <c:v>151315</c:v>
                </c:pt>
                <c:pt idx="7973">
                  <c:v>151315</c:v>
                </c:pt>
                <c:pt idx="7974">
                  <c:v>151315</c:v>
                </c:pt>
                <c:pt idx="7975">
                  <c:v>151315</c:v>
                </c:pt>
                <c:pt idx="7976">
                  <c:v>151315</c:v>
                </c:pt>
                <c:pt idx="7977">
                  <c:v>151315</c:v>
                </c:pt>
                <c:pt idx="7978">
                  <c:v>151315</c:v>
                </c:pt>
                <c:pt idx="7979">
                  <c:v>151315</c:v>
                </c:pt>
                <c:pt idx="7980">
                  <c:v>151315</c:v>
                </c:pt>
                <c:pt idx="7981">
                  <c:v>151315</c:v>
                </c:pt>
                <c:pt idx="7982">
                  <c:v>151315</c:v>
                </c:pt>
                <c:pt idx="7983">
                  <c:v>151315</c:v>
                </c:pt>
                <c:pt idx="7984">
                  <c:v>151315</c:v>
                </c:pt>
                <c:pt idx="7985">
                  <c:v>151315</c:v>
                </c:pt>
                <c:pt idx="7986">
                  <c:v>151315</c:v>
                </c:pt>
                <c:pt idx="7987">
                  <c:v>151315</c:v>
                </c:pt>
                <c:pt idx="7988">
                  <c:v>151315</c:v>
                </c:pt>
                <c:pt idx="7989">
                  <c:v>151315</c:v>
                </c:pt>
                <c:pt idx="7990">
                  <c:v>151315</c:v>
                </c:pt>
                <c:pt idx="7991">
                  <c:v>151315</c:v>
                </c:pt>
                <c:pt idx="7992">
                  <c:v>151315</c:v>
                </c:pt>
                <c:pt idx="7993">
                  <c:v>151315</c:v>
                </c:pt>
                <c:pt idx="7994">
                  <c:v>151315</c:v>
                </c:pt>
                <c:pt idx="7995">
                  <c:v>151315</c:v>
                </c:pt>
                <c:pt idx="7996">
                  <c:v>151315</c:v>
                </c:pt>
                <c:pt idx="7997">
                  <c:v>151315</c:v>
                </c:pt>
                <c:pt idx="7998">
                  <c:v>151315</c:v>
                </c:pt>
                <c:pt idx="7999">
                  <c:v>151315</c:v>
                </c:pt>
                <c:pt idx="8000">
                  <c:v>151315</c:v>
                </c:pt>
                <c:pt idx="8001">
                  <c:v>151315</c:v>
                </c:pt>
                <c:pt idx="8002">
                  <c:v>151315</c:v>
                </c:pt>
                <c:pt idx="8003">
                  <c:v>151315</c:v>
                </c:pt>
                <c:pt idx="8004">
                  <c:v>151315</c:v>
                </c:pt>
                <c:pt idx="8005">
                  <c:v>151315</c:v>
                </c:pt>
                <c:pt idx="8006">
                  <c:v>151315</c:v>
                </c:pt>
                <c:pt idx="8007">
                  <c:v>151315</c:v>
                </c:pt>
                <c:pt idx="8008">
                  <c:v>151315</c:v>
                </c:pt>
                <c:pt idx="8009">
                  <c:v>151315</c:v>
                </c:pt>
                <c:pt idx="8010">
                  <c:v>151315</c:v>
                </c:pt>
                <c:pt idx="8011">
                  <c:v>151315</c:v>
                </c:pt>
                <c:pt idx="8012">
                  <c:v>151315</c:v>
                </c:pt>
                <c:pt idx="8013">
                  <c:v>151315</c:v>
                </c:pt>
                <c:pt idx="8014">
                  <c:v>151315</c:v>
                </c:pt>
                <c:pt idx="8015">
                  <c:v>151315</c:v>
                </c:pt>
                <c:pt idx="8016">
                  <c:v>151315</c:v>
                </c:pt>
                <c:pt idx="8017">
                  <c:v>151315</c:v>
                </c:pt>
                <c:pt idx="8018">
                  <c:v>151315</c:v>
                </c:pt>
                <c:pt idx="8019">
                  <c:v>151315</c:v>
                </c:pt>
                <c:pt idx="8020">
                  <c:v>151315</c:v>
                </c:pt>
                <c:pt idx="8021">
                  <c:v>151315</c:v>
                </c:pt>
                <c:pt idx="8022">
                  <c:v>151315</c:v>
                </c:pt>
                <c:pt idx="8023">
                  <c:v>151315</c:v>
                </c:pt>
                <c:pt idx="8024">
                  <c:v>151315</c:v>
                </c:pt>
                <c:pt idx="8025">
                  <c:v>151315</c:v>
                </c:pt>
                <c:pt idx="8026">
                  <c:v>151315</c:v>
                </c:pt>
                <c:pt idx="8027">
                  <c:v>151315</c:v>
                </c:pt>
                <c:pt idx="8028">
                  <c:v>151315</c:v>
                </c:pt>
                <c:pt idx="8029">
                  <c:v>151315</c:v>
                </c:pt>
                <c:pt idx="8030">
                  <c:v>151315</c:v>
                </c:pt>
                <c:pt idx="8031">
                  <c:v>151315</c:v>
                </c:pt>
                <c:pt idx="8032">
                  <c:v>151315</c:v>
                </c:pt>
                <c:pt idx="8033">
                  <c:v>151315</c:v>
                </c:pt>
                <c:pt idx="8034">
                  <c:v>151315</c:v>
                </c:pt>
                <c:pt idx="8035">
                  <c:v>151315</c:v>
                </c:pt>
                <c:pt idx="8036">
                  <c:v>151315</c:v>
                </c:pt>
                <c:pt idx="8037">
                  <c:v>151315</c:v>
                </c:pt>
                <c:pt idx="8038">
                  <c:v>151315</c:v>
                </c:pt>
                <c:pt idx="8039">
                  <c:v>151315</c:v>
                </c:pt>
                <c:pt idx="8040">
                  <c:v>151315</c:v>
                </c:pt>
                <c:pt idx="8041">
                  <c:v>151315</c:v>
                </c:pt>
                <c:pt idx="8042">
                  <c:v>151315</c:v>
                </c:pt>
                <c:pt idx="8043">
                  <c:v>151315</c:v>
                </c:pt>
                <c:pt idx="8044">
                  <c:v>151315</c:v>
                </c:pt>
                <c:pt idx="8045">
                  <c:v>151315</c:v>
                </c:pt>
                <c:pt idx="8046">
                  <c:v>151315</c:v>
                </c:pt>
                <c:pt idx="8047">
                  <c:v>151315</c:v>
                </c:pt>
                <c:pt idx="8048">
                  <c:v>151315</c:v>
                </c:pt>
                <c:pt idx="8049">
                  <c:v>151315</c:v>
                </c:pt>
                <c:pt idx="8050">
                  <c:v>151315</c:v>
                </c:pt>
                <c:pt idx="8051">
                  <c:v>151315</c:v>
                </c:pt>
                <c:pt idx="8052">
                  <c:v>151315</c:v>
                </c:pt>
                <c:pt idx="8053">
                  <c:v>151315</c:v>
                </c:pt>
                <c:pt idx="8054">
                  <c:v>151315</c:v>
                </c:pt>
                <c:pt idx="8055">
                  <c:v>151315</c:v>
                </c:pt>
                <c:pt idx="8056">
                  <c:v>151315</c:v>
                </c:pt>
                <c:pt idx="8057">
                  <c:v>151315</c:v>
                </c:pt>
                <c:pt idx="8058">
                  <c:v>151315</c:v>
                </c:pt>
                <c:pt idx="8059">
                  <c:v>151315</c:v>
                </c:pt>
                <c:pt idx="8060">
                  <c:v>151315</c:v>
                </c:pt>
                <c:pt idx="8061">
                  <c:v>151315</c:v>
                </c:pt>
                <c:pt idx="8062">
                  <c:v>151315</c:v>
                </c:pt>
                <c:pt idx="8063">
                  <c:v>151315</c:v>
                </c:pt>
                <c:pt idx="8064">
                  <c:v>151315</c:v>
                </c:pt>
                <c:pt idx="8065">
                  <c:v>151315</c:v>
                </c:pt>
                <c:pt idx="8066">
                  <c:v>151315</c:v>
                </c:pt>
                <c:pt idx="8067">
                  <c:v>151315</c:v>
                </c:pt>
                <c:pt idx="8068">
                  <c:v>151315</c:v>
                </c:pt>
                <c:pt idx="8069">
                  <c:v>151315</c:v>
                </c:pt>
                <c:pt idx="8070">
                  <c:v>151315</c:v>
                </c:pt>
                <c:pt idx="8071">
                  <c:v>151315</c:v>
                </c:pt>
                <c:pt idx="8072">
                  <c:v>151315</c:v>
                </c:pt>
                <c:pt idx="8073">
                  <c:v>151315</c:v>
                </c:pt>
                <c:pt idx="8074">
                  <c:v>151315</c:v>
                </c:pt>
                <c:pt idx="8075">
                  <c:v>151315</c:v>
                </c:pt>
                <c:pt idx="8076">
                  <c:v>151315</c:v>
                </c:pt>
                <c:pt idx="8077">
                  <c:v>151315</c:v>
                </c:pt>
                <c:pt idx="8078">
                  <c:v>151315</c:v>
                </c:pt>
                <c:pt idx="8079">
                  <c:v>151315</c:v>
                </c:pt>
                <c:pt idx="8080">
                  <c:v>151315</c:v>
                </c:pt>
                <c:pt idx="8081">
                  <c:v>151315</c:v>
                </c:pt>
                <c:pt idx="8082">
                  <c:v>151315</c:v>
                </c:pt>
                <c:pt idx="8083">
                  <c:v>151315</c:v>
                </c:pt>
                <c:pt idx="8084">
                  <c:v>151315</c:v>
                </c:pt>
                <c:pt idx="8085">
                  <c:v>151315</c:v>
                </c:pt>
                <c:pt idx="8086">
                  <c:v>151315</c:v>
                </c:pt>
                <c:pt idx="8087">
                  <c:v>151315</c:v>
                </c:pt>
                <c:pt idx="8088">
                  <c:v>151315</c:v>
                </c:pt>
                <c:pt idx="8089">
                  <c:v>151315</c:v>
                </c:pt>
                <c:pt idx="8090">
                  <c:v>151315</c:v>
                </c:pt>
                <c:pt idx="8091">
                  <c:v>151315</c:v>
                </c:pt>
                <c:pt idx="8092">
                  <c:v>151315</c:v>
                </c:pt>
                <c:pt idx="8093">
                  <c:v>151315</c:v>
                </c:pt>
                <c:pt idx="8094">
                  <c:v>151315</c:v>
                </c:pt>
                <c:pt idx="8095">
                  <c:v>151315</c:v>
                </c:pt>
                <c:pt idx="8096">
                  <c:v>151315</c:v>
                </c:pt>
                <c:pt idx="8097">
                  <c:v>151315</c:v>
                </c:pt>
                <c:pt idx="8098">
                  <c:v>151315</c:v>
                </c:pt>
                <c:pt idx="8099">
                  <c:v>151315</c:v>
                </c:pt>
                <c:pt idx="8100">
                  <c:v>151315</c:v>
                </c:pt>
                <c:pt idx="8101">
                  <c:v>151315</c:v>
                </c:pt>
                <c:pt idx="8102">
                  <c:v>151315</c:v>
                </c:pt>
                <c:pt idx="8103">
                  <c:v>151315</c:v>
                </c:pt>
                <c:pt idx="8104">
                  <c:v>151315</c:v>
                </c:pt>
                <c:pt idx="8105">
                  <c:v>151315</c:v>
                </c:pt>
                <c:pt idx="8106">
                  <c:v>151315</c:v>
                </c:pt>
                <c:pt idx="8107">
                  <c:v>151315</c:v>
                </c:pt>
                <c:pt idx="8108">
                  <c:v>151315</c:v>
                </c:pt>
                <c:pt idx="8109">
                  <c:v>151315</c:v>
                </c:pt>
                <c:pt idx="8110">
                  <c:v>151315</c:v>
                </c:pt>
                <c:pt idx="8111">
                  <c:v>151315</c:v>
                </c:pt>
                <c:pt idx="8112">
                  <c:v>151315</c:v>
                </c:pt>
                <c:pt idx="8113">
                  <c:v>151315</c:v>
                </c:pt>
                <c:pt idx="8114">
                  <c:v>151315</c:v>
                </c:pt>
                <c:pt idx="8115">
                  <c:v>151315</c:v>
                </c:pt>
                <c:pt idx="8116">
                  <c:v>151315</c:v>
                </c:pt>
                <c:pt idx="8117">
                  <c:v>151315</c:v>
                </c:pt>
                <c:pt idx="8118">
                  <c:v>151315</c:v>
                </c:pt>
                <c:pt idx="8119">
                  <c:v>151315</c:v>
                </c:pt>
                <c:pt idx="8120">
                  <c:v>151315</c:v>
                </c:pt>
                <c:pt idx="8121">
                  <c:v>151315</c:v>
                </c:pt>
                <c:pt idx="8122">
                  <c:v>151315</c:v>
                </c:pt>
                <c:pt idx="8123">
                  <c:v>151315</c:v>
                </c:pt>
                <c:pt idx="8124">
                  <c:v>151315</c:v>
                </c:pt>
                <c:pt idx="8125">
                  <c:v>151315</c:v>
                </c:pt>
                <c:pt idx="8126">
                  <c:v>151315</c:v>
                </c:pt>
                <c:pt idx="8127">
                  <c:v>151315</c:v>
                </c:pt>
                <c:pt idx="8128">
                  <c:v>151315</c:v>
                </c:pt>
                <c:pt idx="8129">
                  <c:v>151315</c:v>
                </c:pt>
                <c:pt idx="8130">
                  <c:v>151315</c:v>
                </c:pt>
                <c:pt idx="8131">
                  <c:v>151315</c:v>
                </c:pt>
                <c:pt idx="8132">
                  <c:v>151315</c:v>
                </c:pt>
                <c:pt idx="8133">
                  <c:v>151315</c:v>
                </c:pt>
                <c:pt idx="8134">
                  <c:v>151315</c:v>
                </c:pt>
                <c:pt idx="8135">
                  <c:v>151315</c:v>
                </c:pt>
                <c:pt idx="8136">
                  <c:v>151315</c:v>
                </c:pt>
                <c:pt idx="8137">
                  <c:v>151315</c:v>
                </c:pt>
                <c:pt idx="8138">
                  <c:v>151315</c:v>
                </c:pt>
                <c:pt idx="8139">
                  <c:v>151315</c:v>
                </c:pt>
                <c:pt idx="8140">
                  <c:v>151315</c:v>
                </c:pt>
                <c:pt idx="8141">
                  <c:v>151315</c:v>
                </c:pt>
                <c:pt idx="8142">
                  <c:v>151315</c:v>
                </c:pt>
                <c:pt idx="8143">
                  <c:v>151315</c:v>
                </c:pt>
                <c:pt idx="8144">
                  <c:v>151315</c:v>
                </c:pt>
                <c:pt idx="8145">
                  <c:v>151315</c:v>
                </c:pt>
                <c:pt idx="8146">
                  <c:v>151315</c:v>
                </c:pt>
                <c:pt idx="8147">
                  <c:v>151315</c:v>
                </c:pt>
                <c:pt idx="8148">
                  <c:v>151315</c:v>
                </c:pt>
                <c:pt idx="8149">
                  <c:v>151315</c:v>
                </c:pt>
                <c:pt idx="8150">
                  <c:v>151315</c:v>
                </c:pt>
                <c:pt idx="8151">
                  <c:v>151315</c:v>
                </c:pt>
                <c:pt idx="8152">
                  <c:v>151315</c:v>
                </c:pt>
                <c:pt idx="8153">
                  <c:v>151315</c:v>
                </c:pt>
                <c:pt idx="8154">
                  <c:v>151315</c:v>
                </c:pt>
                <c:pt idx="8155">
                  <c:v>151315</c:v>
                </c:pt>
                <c:pt idx="8156">
                  <c:v>151315</c:v>
                </c:pt>
                <c:pt idx="8157">
                  <c:v>151315</c:v>
                </c:pt>
                <c:pt idx="8158">
                  <c:v>151315</c:v>
                </c:pt>
                <c:pt idx="8159">
                  <c:v>151315</c:v>
                </c:pt>
                <c:pt idx="8160">
                  <c:v>151315</c:v>
                </c:pt>
                <c:pt idx="8161">
                  <c:v>151315</c:v>
                </c:pt>
                <c:pt idx="8162">
                  <c:v>151315</c:v>
                </c:pt>
                <c:pt idx="8163">
                  <c:v>151315</c:v>
                </c:pt>
                <c:pt idx="8164">
                  <c:v>151315</c:v>
                </c:pt>
                <c:pt idx="8165">
                  <c:v>151315</c:v>
                </c:pt>
                <c:pt idx="8166">
                  <c:v>151315</c:v>
                </c:pt>
                <c:pt idx="8167">
                  <c:v>151315</c:v>
                </c:pt>
                <c:pt idx="8168">
                  <c:v>151315</c:v>
                </c:pt>
                <c:pt idx="8169">
                  <c:v>151315</c:v>
                </c:pt>
                <c:pt idx="8170">
                  <c:v>151315</c:v>
                </c:pt>
                <c:pt idx="8171">
                  <c:v>151315</c:v>
                </c:pt>
                <c:pt idx="8172">
                  <c:v>151315</c:v>
                </c:pt>
                <c:pt idx="8173">
                  <c:v>151315</c:v>
                </c:pt>
                <c:pt idx="8174">
                  <c:v>151315</c:v>
                </c:pt>
                <c:pt idx="8175">
                  <c:v>151315</c:v>
                </c:pt>
                <c:pt idx="8176">
                  <c:v>151315</c:v>
                </c:pt>
                <c:pt idx="8177">
                  <c:v>151315</c:v>
                </c:pt>
                <c:pt idx="8178">
                  <c:v>151315</c:v>
                </c:pt>
                <c:pt idx="8179">
                  <c:v>151315</c:v>
                </c:pt>
                <c:pt idx="8180">
                  <c:v>151315</c:v>
                </c:pt>
                <c:pt idx="8181">
                  <c:v>151315</c:v>
                </c:pt>
                <c:pt idx="8182">
                  <c:v>151315</c:v>
                </c:pt>
                <c:pt idx="8183">
                  <c:v>151315</c:v>
                </c:pt>
                <c:pt idx="8184">
                  <c:v>151315</c:v>
                </c:pt>
                <c:pt idx="8185">
                  <c:v>151315</c:v>
                </c:pt>
                <c:pt idx="8186">
                  <c:v>151315</c:v>
                </c:pt>
                <c:pt idx="8187">
                  <c:v>151315</c:v>
                </c:pt>
                <c:pt idx="8188">
                  <c:v>151315</c:v>
                </c:pt>
                <c:pt idx="8189">
                  <c:v>151315</c:v>
                </c:pt>
                <c:pt idx="8190">
                  <c:v>151315</c:v>
                </c:pt>
                <c:pt idx="8191">
                  <c:v>151315</c:v>
                </c:pt>
                <c:pt idx="8192">
                  <c:v>151315</c:v>
                </c:pt>
                <c:pt idx="8193">
                  <c:v>151315</c:v>
                </c:pt>
                <c:pt idx="8194">
                  <c:v>151315</c:v>
                </c:pt>
                <c:pt idx="8195">
                  <c:v>151315</c:v>
                </c:pt>
                <c:pt idx="8196">
                  <c:v>151315</c:v>
                </c:pt>
                <c:pt idx="8197">
                  <c:v>151315</c:v>
                </c:pt>
                <c:pt idx="8198">
                  <c:v>151315</c:v>
                </c:pt>
                <c:pt idx="8199">
                  <c:v>151315</c:v>
                </c:pt>
                <c:pt idx="8200">
                  <c:v>151315</c:v>
                </c:pt>
                <c:pt idx="8201">
                  <c:v>151315</c:v>
                </c:pt>
                <c:pt idx="8202">
                  <c:v>151315</c:v>
                </c:pt>
                <c:pt idx="8203">
                  <c:v>151315</c:v>
                </c:pt>
                <c:pt idx="8204">
                  <c:v>151315</c:v>
                </c:pt>
                <c:pt idx="8205">
                  <c:v>151315</c:v>
                </c:pt>
                <c:pt idx="8206">
                  <c:v>151315</c:v>
                </c:pt>
                <c:pt idx="8207">
                  <c:v>151315</c:v>
                </c:pt>
                <c:pt idx="8208">
                  <c:v>151315</c:v>
                </c:pt>
                <c:pt idx="8209">
                  <c:v>151315</c:v>
                </c:pt>
                <c:pt idx="8210">
                  <c:v>151315</c:v>
                </c:pt>
                <c:pt idx="8211">
                  <c:v>151315</c:v>
                </c:pt>
                <c:pt idx="8212">
                  <c:v>151315</c:v>
                </c:pt>
                <c:pt idx="8213">
                  <c:v>151315</c:v>
                </c:pt>
                <c:pt idx="8214">
                  <c:v>151315</c:v>
                </c:pt>
                <c:pt idx="8215">
                  <c:v>151315</c:v>
                </c:pt>
                <c:pt idx="8216">
                  <c:v>151315</c:v>
                </c:pt>
                <c:pt idx="8217">
                  <c:v>151315</c:v>
                </c:pt>
                <c:pt idx="8218">
                  <c:v>151315</c:v>
                </c:pt>
                <c:pt idx="8219">
                  <c:v>151315</c:v>
                </c:pt>
                <c:pt idx="8220">
                  <c:v>151315</c:v>
                </c:pt>
                <c:pt idx="8221">
                  <c:v>151315</c:v>
                </c:pt>
                <c:pt idx="8222">
                  <c:v>151315</c:v>
                </c:pt>
                <c:pt idx="8223">
                  <c:v>151315</c:v>
                </c:pt>
                <c:pt idx="8224">
                  <c:v>151315</c:v>
                </c:pt>
                <c:pt idx="8225">
                  <c:v>151315</c:v>
                </c:pt>
                <c:pt idx="8226">
                  <c:v>151315</c:v>
                </c:pt>
                <c:pt idx="8227">
                  <c:v>151315</c:v>
                </c:pt>
                <c:pt idx="8228">
                  <c:v>151315</c:v>
                </c:pt>
                <c:pt idx="8229">
                  <c:v>151315</c:v>
                </c:pt>
                <c:pt idx="8230">
                  <c:v>151315</c:v>
                </c:pt>
                <c:pt idx="8231">
                  <c:v>151315</c:v>
                </c:pt>
                <c:pt idx="8232">
                  <c:v>151315</c:v>
                </c:pt>
                <c:pt idx="8233">
                  <c:v>151315</c:v>
                </c:pt>
                <c:pt idx="8234">
                  <c:v>151315</c:v>
                </c:pt>
                <c:pt idx="8235">
                  <c:v>151315</c:v>
                </c:pt>
                <c:pt idx="8236">
                  <c:v>151315</c:v>
                </c:pt>
                <c:pt idx="8237">
                  <c:v>151315</c:v>
                </c:pt>
                <c:pt idx="8238">
                  <c:v>151315</c:v>
                </c:pt>
                <c:pt idx="8239">
                  <c:v>151315</c:v>
                </c:pt>
                <c:pt idx="8240">
                  <c:v>151315</c:v>
                </c:pt>
                <c:pt idx="8241">
                  <c:v>151315</c:v>
                </c:pt>
                <c:pt idx="8242">
                  <c:v>151315</c:v>
                </c:pt>
                <c:pt idx="8243">
                  <c:v>151315</c:v>
                </c:pt>
                <c:pt idx="8244">
                  <c:v>151315</c:v>
                </c:pt>
                <c:pt idx="8245">
                  <c:v>151315</c:v>
                </c:pt>
                <c:pt idx="8246">
                  <c:v>151315</c:v>
                </c:pt>
                <c:pt idx="8247">
                  <c:v>151315</c:v>
                </c:pt>
                <c:pt idx="8248">
                  <c:v>151315</c:v>
                </c:pt>
                <c:pt idx="8249">
                  <c:v>151315</c:v>
                </c:pt>
                <c:pt idx="8250">
                  <c:v>151315</c:v>
                </c:pt>
                <c:pt idx="8251">
                  <c:v>151315</c:v>
                </c:pt>
                <c:pt idx="8252">
                  <c:v>151315</c:v>
                </c:pt>
                <c:pt idx="8253">
                  <c:v>151315</c:v>
                </c:pt>
                <c:pt idx="8254">
                  <c:v>151315</c:v>
                </c:pt>
                <c:pt idx="8255">
                  <c:v>151315</c:v>
                </c:pt>
                <c:pt idx="8256">
                  <c:v>151315</c:v>
                </c:pt>
                <c:pt idx="8257">
                  <c:v>151315</c:v>
                </c:pt>
                <c:pt idx="8258">
                  <c:v>151315</c:v>
                </c:pt>
                <c:pt idx="8259">
                  <c:v>151315</c:v>
                </c:pt>
                <c:pt idx="8260">
                  <c:v>151315</c:v>
                </c:pt>
                <c:pt idx="8261">
                  <c:v>151315</c:v>
                </c:pt>
                <c:pt idx="8262">
                  <c:v>151315</c:v>
                </c:pt>
                <c:pt idx="8263">
                  <c:v>151315</c:v>
                </c:pt>
                <c:pt idx="8264">
                  <c:v>151315</c:v>
                </c:pt>
                <c:pt idx="8265">
                  <c:v>151315</c:v>
                </c:pt>
                <c:pt idx="8266">
                  <c:v>151315</c:v>
                </c:pt>
                <c:pt idx="8267">
                  <c:v>151315</c:v>
                </c:pt>
                <c:pt idx="8268">
                  <c:v>151315</c:v>
                </c:pt>
                <c:pt idx="8269">
                  <c:v>151315</c:v>
                </c:pt>
                <c:pt idx="8270">
                  <c:v>151315</c:v>
                </c:pt>
                <c:pt idx="8271">
                  <c:v>151315</c:v>
                </c:pt>
                <c:pt idx="8272">
                  <c:v>151315</c:v>
                </c:pt>
                <c:pt idx="8273">
                  <c:v>151315</c:v>
                </c:pt>
                <c:pt idx="8274">
                  <c:v>151315</c:v>
                </c:pt>
                <c:pt idx="8275">
                  <c:v>151315</c:v>
                </c:pt>
                <c:pt idx="8276">
                  <c:v>151315</c:v>
                </c:pt>
                <c:pt idx="8277">
                  <c:v>151315</c:v>
                </c:pt>
                <c:pt idx="8278">
                  <c:v>151315</c:v>
                </c:pt>
                <c:pt idx="8279">
                  <c:v>151315</c:v>
                </c:pt>
                <c:pt idx="8280">
                  <c:v>151315</c:v>
                </c:pt>
                <c:pt idx="8281">
                  <c:v>151315</c:v>
                </c:pt>
                <c:pt idx="8282">
                  <c:v>151315</c:v>
                </c:pt>
                <c:pt idx="8283">
                  <c:v>151315</c:v>
                </c:pt>
                <c:pt idx="8284">
                  <c:v>151315</c:v>
                </c:pt>
                <c:pt idx="8285">
                  <c:v>151315</c:v>
                </c:pt>
                <c:pt idx="8286">
                  <c:v>151315</c:v>
                </c:pt>
                <c:pt idx="8287">
                  <c:v>151315</c:v>
                </c:pt>
                <c:pt idx="8288">
                  <c:v>151315</c:v>
                </c:pt>
                <c:pt idx="8289">
                  <c:v>151315</c:v>
                </c:pt>
                <c:pt idx="8290">
                  <c:v>151315</c:v>
                </c:pt>
                <c:pt idx="8291">
                  <c:v>151315</c:v>
                </c:pt>
                <c:pt idx="8292">
                  <c:v>151315</c:v>
                </c:pt>
                <c:pt idx="8293">
                  <c:v>151315</c:v>
                </c:pt>
                <c:pt idx="8294">
                  <c:v>151315</c:v>
                </c:pt>
                <c:pt idx="8295">
                  <c:v>151315</c:v>
                </c:pt>
                <c:pt idx="8296">
                  <c:v>151315</c:v>
                </c:pt>
                <c:pt idx="8297">
                  <c:v>151315</c:v>
                </c:pt>
                <c:pt idx="8298">
                  <c:v>151315</c:v>
                </c:pt>
                <c:pt idx="8299">
                  <c:v>151315</c:v>
                </c:pt>
                <c:pt idx="8300">
                  <c:v>151315</c:v>
                </c:pt>
                <c:pt idx="8301">
                  <c:v>151315</c:v>
                </c:pt>
                <c:pt idx="8302">
                  <c:v>151315</c:v>
                </c:pt>
                <c:pt idx="8303">
                  <c:v>151315</c:v>
                </c:pt>
                <c:pt idx="8304">
                  <c:v>151315</c:v>
                </c:pt>
                <c:pt idx="8305">
                  <c:v>151315</c:v>
                </c:pt>
                <c:pt idx="8306">
                  <c:v>151315</c:v>
                </c:pt>
                <c:pt idx="8307">
                  <c:v>151315</c:v>
                </c:pt>
                <c:pt idx="8308">
                  <c:v>151315</c:v>
                </c:pt>
                <c:pt idx="8309">
                  <c:v>151315</c:v>
                </c:pt>
                <c:pt idx="8310">
                  <c:v>151315</c:v>
                </c:pt>
                <c:pt idx="8311">
                  <c:v>151315</c:v>
                </c:pt>
                <c:pt idx="8312">
                  <c:v>151315</c:v>
                </c:pt>
                <c:pt idx="8313">
                  <c:v>151315</c:v>
                </c:pt>
                <c:pt idx="8314">
                  <c:v>151315</c:v>
                </c:pt>
                <c:pt idx="8315">
                  <c:v>151315</c:v>
                </c:pt>
                <c:pt idx="8316">
                  <c:v>151315</c:v>
                </c:pt>
                <c:pt idx="8317">
                  <c:v>151315</c:v>
                </c:pt>
                <c:pt idx="8318">
                  <c:v>151315</c:v>
                </c:pt>
                <c:pt idx="8319">
                  <c:v>151315</c:v>
                </c:pt>
                <c:pt idx="8320">
                  <c:v>151315</c:v>
                </c:pt>
                <c:pt idx="8321">
                  <c:v>151315</c:v>
                </c:pt>
                <c:pt idx="8322">
                  <c:v>151315</c:v>
                </c:pt>
                <c:pt idx="8323">
                  <c:v>151315</c:v>
                </c:pt>
                <c:pt idx="8324">
                  <c:v>151315</c:v>
                </c:pt>
                <c:pt idx="8325">
                  <c:v>151315</c:v>
                </c:pt>
                <c:pt idx="8326">
                  <c:v>151315</c:v>
                </c:pt>
                <c:pt idx="8327">
                  <c:v>151315</c:v>
                </c:pt>
                <c:pt idx="8328">
                  <c:v>151315</c:v>
                </c:pt>
                <c:pt idx="8329">
                  <c:v>151315</c:v>
                </c:pt>
                <c:pt idx="8330">
                  <c:v>151315</c:v>
                </c:pt>
                <c:pt idx="8331">
                  <c:v>151315</c:v>
                </c:pt>
                <c:pt idx="8332">
                  <c:v>151315</c:v>
                </c:pt>
                <c:pt idx="8333">
                  <c:v>151315</c:v>
                </c:pt>
                <c:pt idx="8334">
                  <c:v>151315</c:v>
                </c:pt>
                <c:pt idx="8335">
                  <c:v>151315</c:v>
                </c:pt>
                <c:pt idx="8336">
                  <c:v>151315</c:v>
                </c:pt>
                <c:pt idx="8337">
                  <c:v>151315</c:v>
                </c:pt>
                <c:pt idx="8338">
                  <c:v>151315</c:v>
                </c:pt>
                <c:pt idx="8339">
                  <c:v>151315</c:v>
                </c:pt>
                <c:pt idx="8340">
                  <c:v>151315</c:v>
                </c:pt>
                <c:pt idx="8341">
                  <c:v>151315</c:v>
                </c:pt>
                <c:pt idx="8342">
                  <c:v>151315</c:v>
                </c:pt>
                <c:pt idx="8343">
                  <c:v>151315</c:v>
                </c:pt>
                <c:pt idx="8344">
                  <c:v>151315</c:v>
                </c:pt>
                <c:pt idx="8345">
                  <c:v>151315</c:v>
                </c:pt>
                <c:pt idx="8346">
                  <c:v>151315</c:v>
                </c:pt>
                <c:pt idx="8347">
                  <c:v>151315</c:v>
                </c:pt>
                <c:pt idx="8348">
                  <c:v>151315</c:v>
                </c:pt>
                <c:pt idx="8349">
                  <c:v>151315</c:v>
                </c:pt>
                <c:pt idx="8350">
                  <c:v>151315</c:v>
                </c:pt>
                <c:pt idx="8351">
                  <c:v>151315</c:v>
                </c:pt>
                <c:pt idx="8352">
                  <c:v>151315</c:v>
                </c:pt>
                <c:pt idx="8353">
                  <c:v>151315</c:v>
                </c:pt>
                <c:pt idx="8354">
                  <c:v>151315</c:v>
                </c:pt>
                <c:pt idx="8355">
                  <c:v>151315</c:v>
                </c:pt>
                <c:pt idx="8356">
                  <c:v>151315</c:v>
                </c:pt>
                <c:pt idx="8357">
                  <c:v>151315</c:v>
                </c:pt>
                <c:pt idx="8358">
                  <c:v>151315</c:v>
                </c:pt>
                <c:pt idx="8359">
                  <c:v>151315</c:v>
                </c:pt>
                <c:pt idx="8360">
                  <c:v>151315</c:v>
                </c:pt>
                <c:pt idx="8361">
                  <c:v>151315</c:v>
                </c:pt>
                <c:pt idx="8362">
                  <c:v>151315</c:v>
                </c:pt>
                <c:pt idx="8363">
                  <c:v>151315</c:v>
                </c:pt>
                <c:pt idx="8364">
                  <c:v>151315</c:v>
                </c:pt>
                <c:pt idx="8365">
                  <c:v>151315</c:v>
                </c:pt>
                <c:pt idx="8366">
                  <c:v>151315</c:v>
                </c:pt>
                <c:pt idx="8367">
                  <c:v>151315</c:v>
                </c:pt>
                <c:pt idx="8368">
                  <c:v>151315</c:v>
                </c:pt>
                <c:pt idx="8369">
                  <c:v>151315</c:v>
                </c:pt>
                <c:pt idx="8370">
                  <c:v>151315</c:v>
                </c:pt>
                <c:pt idx="8371">
                  <c:v>151315</c:v>
                </c:pt>
                <c:pt idx="8372">
                  <c:v>151315</c:v>
                </c:pt>
                <c:pt idx="8373">
                  <c:v>151315</c:v>
                </c:pt>
                <c:pt idx="8374">
                  <c:v>151315</c:v>
                </c:pt>
                <c:pt idx="8375">
                  <c:v>151315</c:v>
                </c:pt>
                <c:pt idx="8376">
                  <c:v>151315</c:v>
                </c:pt>
                <c:pt idx="8377">
                  <c:v>151315</c:v>
                </c:pt>
                <c:pt idx="8378">
                  <c:v>151315</c:v>
                </c:pt>
                <c:pt idx="8379">
                  <c:v>151315</c:v>
                </c:pt>
                <c:pt idx="8380">
                  <c:v>151315</c:v>
                </c:pt>
                <c:pt idx="8381">
                  <c:v>151315</c:v>
                </c:pt>
                <c:pt idx="8382">
                  <c:v>151315</c:v>
                </c:pt>
                <c:pt idx="8383">
                  <c:v>151315</c:v>
                </c:pt>
                <c:pt idx="8384">
                  <c:v>151315</c:v>
                </c:pt>
                <c:pt idx="8385">
                  <c:v>151315</c:v>
                </c:pt>
                <c:pt idx="8386">
                  <c:v>151315</c:v>
                </c:pt>
                <c:pt idx="8387">
                  <c:v>151315</c:v>
                </c:pt>
                <c:pt idx="8388">
                  <c:v>151315</c:v>
                </c:pt>
                <c:pt idx="8389">
                  <c:v>151315</c:v>
                </c:pt>
                <c:pt idx="8390">
                  <c:v>151315</c:v>
                </c:pt>
                <c:pt idx="8391">
                  <c:v>151315</c:v>
                </c:pt>
                <c:pt idx="8392">
                  <c:v>151315</c:v>
                </c:pt>
                <c:pt idx="8393">
                  <c:v>151315</c:v>
                </c:pt>
                <c:pt idx="8394">
                  <c:v>151315</c:v>
                </c:pt>
                <c:pt idx="8395">
                  <c:v>151315</c:v>
                </c:pt>
                <c:pt idx="8396">
                  <c:v>151315</c:v>
                </c:pt>
                <c:pt idx="8397">
                  <c:v>151315</c:v>
                </c:pt>
                <c:pt idx="8398">
                  <c:v>151315</c:v>
                </c:pt>
                <c:pt idx="8399">
                  <c:v>151315</c:v>
                </c:pt>
                <c:pt idx="8400">
                  <c:v>151315</c:v>
                </c:pt>
                <c:pt idx="8401">
                  <c:v>151315</c:v>
                </c:pt>
                <c:pt idx="8402">
                  <c:v>151315</c:v>
                </c:pt>
                <c:pt idx="8403">
                  <c:v>151315</c:v>
                </c:pt>
                <c:pt idx="8404">
                  <c:v>151315</c:v>
                </c:pt>
                <c:pt idx="8405">
                  <c:v>151315</c:v>
                </c:pt>
                <c:pt idx="8406">
                  <c:v>151315</c:v>
                </c:pt>
                <c:pt idx="8407">
                  <c:v>151315</c:v>
                </c:pt>
                <c:pt idx="8408">
                  <c:v>151315</c:v>
                </c:pt>
                <c:pt idx="8409">
                  <c:v>151315</c:v>
                </c:pt>
                <c:pt idx="8410">
                  <c:v>151315</c:v>
                </c:pt>
                <c:pt idx="8411">
                  <c:v>151315</c:v>
                </c:pt>
                <c:pt idx="8412">
                  <c:v>151315</c:v>
                </c:pt>
                <c:pt idx="8413">
                  <c:v>151315</c:v>
                </c:pt>
                <c:pt idx="8414">
                  <c:v>151315</c:v>
                </c:pt>
                <c:pt idx="8415">
                  <c:v>151315</c:v>
                </c:pt>
                <c:pt idx="8416">
                  <c:v>151315</c:v>
                </c:pt>
                <c:pt idx="8417">
                  <c:v>151315</c:v>
                </c:pt>
                <c:pt idx="8418">
                  <c:v>151315</c:v>
                </c:pt>
                <c:pt idx="8419">
                  <c:v>151315</c:v>
                </c:pt>
                <c:pt idx="8420">
                  <c:v>151315</c:v>
                </c:pt>
                <c:pt idx="8421">
                  <c:v>151315</c:v>
                </c:pt>
                <c:pt idx="8422">
                  <c:v>151315</c:v>
                </c:pt>
                <c:pt idx="8423">
                  <c:v>151315</c:v>
                </c:pt>
                <c:pt idx="8424">
                  <c:v>151315</c:v>
                </c:pt>
                <c:pt idx="8425">
                  <c:v>151315</c:v>
                </c:pt>
                <c:pt idx="8426">
                  <c:v>151315</c:v>
                </c:pt>
                <c:pt idx="8427">
                  <c:v>151315</c:v>
                </c:pt>
                <c:pt idx="8428">
                  <c:v>151315</c:v>
                </c:pt>
                <c:pt idx="8429">
                  <c:v>151315</c:v>
                </c:pt>
                <c:pt idx="8430">
                  <c:v>151315</c:v>
                </c:pt>
                <c:pt idx="8431">
                  <c:v>151315</c:v>
                </c:pt>
                <c:pt idx="8432">
                  <c:v>151315</c:v>
                </c:pt>
                <c:pt idx="8433">
                  <c:v>151315</c:v>
                </c:pt>
                <c:pt idx="8434">
                  <c:v>151315</c:v>
                </c:pt>
                <c:pt idx="8435">
                  <c:v>151315</c:v>
                </c:pt>
                <c:pt idx="8436">
                  <c:v>151315</c:v>
                </c:pt>
                <c:pt idx="8437">
                  <c:v>151315</c:v>
                </c:pt>
                <c:pt idx="8438">
                  <c:v>151315</c:v>
                </c:pt>
                <c:pt idx="8439">
                  <c:v>151315</c:v>
                </c:pt>
                <c:pt idx="8440">
                  <c:v>151315</c:v>
                </c:pt>
                <c:pt idx="8441">
                  <c:v>151315</c:v>
                </c:pt>
                <c:pt idx="8442">
                  <c:v>151315</c:v>
                </c:pt>
                <c:pt idx="8443">
                  <c:v>151315</c:v>
                </c:pt>
                <c:pt idx="8444">
                  <c:v>151315</c:v>
                </c:pt>
                <c:pt idx="8445">
                  <c:v>151315</c:v>
                </c:pt>
                <c:pt idx="8446">
                  <c:v>151315</c:v>
                </c:pt>
                <c:pt idx="8447">
                  <c:v>151315</c:v>
                </c:pt>
                <c:pt idx="8448">
                  <c:v>151315</c:v>
                </c:pt>
                <c:pt idx="8449">
                  <c:v>151315</c:v>
                </c:pt>
                <c:pt idx="8450">
                  <c:v>151315</c:v>
                </c:pt>
                <c:pt idx="8451">
                  <c:v>151315</c:v>
                </c:pt>
                <c:pt idx="8452">
                  <c:v>151315</c:v>
                </c:pt>
                <c:pt idx="8453">
                  <c:v>151315</c:v>
                </c:pt>
                <c:pt idx="8454">
                  <c:v>151315</c:v>
                </c:pt>
                <c:pt idx="8455">
                  <c:v>151315</c:v>
                </c:pt>
                <c:pt idx="8456">
                  <c:v>151315</c:v>
                </c:pt>
                <c:pt idx="8457">
                  <c:v>151315</c:v>
                </c:pt>
                <c:pt idx="8458">
                  <c:v>151315</c:v>
                </c:pt>
                <c:pt idx="8459">
                  <c:v>151315</c:v>
                </c:pt>
                <c:pt idx="8460">
                  <c:v>151315</c:v>
                </c:pt>
                <c:pt idx="8461">
                  <c:v>151315</c:v>
                </c:pt>
                <c:pt idx="8462">
                  <c:v>151315</c:v>
                </c:pt>
                <c:pt idx="8463">
                  <c:v>151315</c:v>
                </c:pt>
                <c:pt idx="8464">
                  <c:v>151315</c:v>
                </c:pt>
                <c:pt idx="8465">
                  <c:v>151315</c:v>
                </c:pt>
                <c:pt idx="8466">
                  <c:v>151315</c:v>
                </c:pt>
                <c:pt idx="8467">
                  <c:v>151315</c:v>
                </c:pt>
                <c:pt idx="8468">
                  <c:v>151315</c:v>
                </c:pt>
                <c:pt idx="8469">
                  <c:v>151315</c:v>
                </c:pt>
                <c:pt idx="8470">
                  <c:v>151315</c:v>
                </c:pt>
                <c:pt idx="8471">
                  <c:v>151315</c:v>
                </c:pt>
                <c:pt idx="8472">
                  <c:v>151315</c:v>
                </c:pt>
                <c:pt idx="8473">
                  <c:v>151315</c:v>
                </c:pt>
                <c:pt idx="8474">
                  <c:v>151315</c:v>
                </c:pt>
                <c:pt idx="8475">
                  <c:v>151315</c:v>
                </c:pt>
                <c:pt idx="8476">
                  <c:v>151315</c:v>
                </c:pt>
                <c:pt idx="8477">
                  <c:v>151315</c:v>
                </c:pt>
                <c:pt idx="8478">
                  <c:v>151315</c:v>
                </c:pt>
                <c:pt idx="8479">
                  <c:v>151315</c:v>
                </c:pt>
                <c:pt idx="8480">
                  <c:v>151315</c:v>
                </c:pt>
                <c:pt idx="8481">
                  <c:v>151315</c:v>
                </c:pt>
                <c:pt idx="8482">
                  <c:v>151315</c:v>
                </c:pt>
                <c:pt idx="8483">
                  <c:v>151315</c:v>
                </c:pt>
                <c:pt idx="8484">
                  <c:v>151315</c:v>
                </c:pt>
                <c:pt idx="8485">
                  <c:v>151315</c:v>
                </c:pt>
                <c:pt idx="8486">
                  <c:v>151315</c:v>
                </c:pt>
                <c:pt idx="8487">
                  <c:v>151315</c:v>
                </c:pt>
                <c:pt idx="8488">
                  <c:v>151315</c:v>
                </c:pt>
                <c:pt idx="8489">
                  <c:v>151315</c:v>
                </c:pt>
                <c:pt idx="8490">
                  <c:v>151315</c:v>
                </c:pt>
                <c:pt idx="8491">
                  <c:v>151315</c:v>
                </c:pt>
                <c:pt idx="8492">
                  <c:v>151315</c:v>
                </c:pt>
                <c:pt idx="8493">
                  <c:v>151315</c:v>
                </c:pt>
                <c:pt idx="8494">
                  <c:v>151315</c:v>
                </c:pt>
                <c:pt idx="8495">
                  <c:v>151315</c:v>
                </c:pt>
                <c:pt idx="8496">
                  <c:v>151315</c:v>
                </c:pt>
                <c:pt idx="8497">
                  <c:v>151315</c:v>
                </c:pt>
                <c:pt idx="8498">
                  <c:v>151315</c:v>
                </c:pt>
                <c:pt idx="8499">
                  <c:v>151315</c:v>
                </c:pt>
                <c:pt idx="8500">
                  <c:v>151315</c:v>
                </c:pt>
                <c:pt idx="8501">
                  <c:v>151315</c:v>
                </c:pt>
                <c:pt idx="8502">
                  <c:v>151315</c:v>
                </c:pt>
                <c:pt idx="8503">
                  <c:v>151315</c:v>
                </c:pt>
                <c:pt idx="8504">
                  <c:v>151315</c:v>
                </c:pt>
                <c:pt idx="8505">
                  <c:v>151315</c:v>
                </c:pt>
                <c:pt idx="8506">
                  <c:v>151315</c:v>
                </c:pt>
                <c:pt idx="8507">
                  <c:v>151315</c:v>
                </c:pt>
                <c:pt idx="8508">
                  <c:v>151315</c:v>
                </c:pt>
                <c:pt idx="8509">
                  <c:v>151315</c:v>
                </c:pt>
                <c:pt idx="8510">
                  <c:v>151315</c:v>
                </c:pt>
                <c:pt idx="8511">
                  <c:v>151315</c:v>
                </c:pt>
                <c:pt idx="8512">
                  <c:v>151315</c:v>
                </c:pt>
                <c:pt idx="8513">
                  <c:v>151315</c:v>
                </c:pt>
                <c:pt idx="8514">
                  <c:v>151315</c:v>
                </c:pt>
                <c:pt idx="8515">
                  <c:v>151315</c:v>
                </c:pt>
                <c:pt idx="8516">
                  <c:v>151315</c:v>
                </c:pt>
                <c:pt idx="8517">
                  <c:v>151315</c:v>
                </c:pt>
                <c:pt idx="8518">
                  <c:v>151315</c:v>
                </c:pt>
                <c:pt idx="8519">
                  <c:v>151315</c:v>
                </c:pt>
                <c:pt idx="8520">
                  <c:v>151315</c:v>
                </c:pt>
                <c:pt idx="8521">
                  <c:v>151315</c:v>
                </c:pt>
                <c:pt idx="8522">
                  <c:v>151315</c:v>
                </c:pt>
                <c:pt idx="8523">
                  <c:v>151315</c:v>
                </c:pt>
                <c:pt idx="8524">
                  <c:v>151315</c:v>
                </c:pt>
                <c:pt idx="8525">
                  <c:v>151315</c:v>
                </c:pt>
                <c:pt idx="8526">
                  <c:v>151315</c:v>
                </c:pt>
                <c:pt idx="8527">
                  <c:v>151315</c:v>
                </c:pt>
                <c:pt idx="8528">
                  <c:v>151315</c:v>
                </c:pt>
                <c:pt idx="8529">
                  <c:v>151315</c:v>
                </c:pt>
                <c:pt idx="8530">
                  <c:v>151315</c:v>
                </c:pt>
                <c:pt idx="8531">
                  <c:v>151315</c:v>
                </c:pt>
                <c:pt idx="8532">
                  <c:v>151315</c:v>
                </c:pt>
                <c:pt idx="8533">
                  <c:v>151315</c:v>
                </c:pt>
                <c:pt idx="8534">
                  <c:v>151315</c:v>
                </c:pt>
                <c:pt idx="8535">
                  <c:v>151315</c:v>
                </c:pt>
                <c:pt idx="8536">
                  <c:v>151315</c:v>
                </c:pt>
                <c:pt idx="8537">
                  <c:v>151315</c:v>
                </c:pt>
                <c:pt idx="8538">
                  <c:v>151315</c:v>
                </c:pt>
                <c:pt idx="8539">
                  <c:v>151315</c:v>
                </c:pt>
                <c:pt idx="8540">
                  <c:v>151315</c:v>
                </c:pt>
                <c:pt idx="8541">
                  <c:v>151315</c:v>
                </c:pt>
                <c:pt idx="8542">
                  <c:v>151315</c:v>
                </c:pt>
                <c:pt idx="8543">
                  <c:v>151315</c:v>
                </c:pt>
                <c:pt idx="8544">
                  <c:v>151315</c:v>
                </c:pt>
                <c:pt idx="8545">
                  <c:v>151315</c:v>
                </c:pt>
                <c:pt idx="8546">
                  <c:v>151315</c:v>
                </c:pt>
                <c:pt idx="8547">
                  <c:v>151315</c:v>
                </c:pt>
                <c:pt idx="8548">
                  <c:v>151315</c:v>
                </c:pt>
                <c:pt idx="8549">
                  <c:v>151315</c:v>
                </c:pt>
                <c:pt idx="8550">
                  <c:v>151315</c:v>
                </c:pt>
                <c:pt idx="8551">
                  <c:v>151315</c:v>
                </c:pt>
                <c:pt idx="8552">
                  <c:v>151315</c:v>
                </c:pt>
                <c:pt idx="8553">
                  <c:v>151315</c:v>
                </c:pt>
                <c:pt idx="8554">
                  <c:v>151315</c:v>
                </c:pt>
                <c:pt idx="8555">
                  <c:v>151315</c:v>
                </c:pt>
                <c:pt idx="8556">
                  <c:v>151315</c:v>
                </c:pt>
                <c:pt idx="8557">
                  <c:v>151315</c:v>
                </c:pt>
                <c:pt idx="8558">
                  <c:v>151315</c:v>
                </c:pt>
                <c:pt idx="8559">
                  <c:v>151315</c:v>
                </c:pt>
                <c:pt idx="8560">
                  <c:v>151315</c:v>
                </c:pt>
                <c:pt idx="8561">
                  <c:v>151315</c:v>
                </c:pt>
                <c:pt idx="8562">
                  <c:v>151315</c:v>
                </c:pt>
                <c:pt idx="8563">
                  <c:v>151315</c:v>
                </c:pt>
                <c:pt idx="8564">
                  <c:v>151315</c:v>
                </c:pt>
                <c:pt idx="8565">
                  <c:v>151315</c:v>
                </c:pt>
                <c:pt idx="8566">
                  <c:v>151315</c:v>
                </c:pt>
                <c:pt idx="8567">
                  <c:v>151315</c:v>
                </c:pt>
                <c:pt idx="8568">
                  <c:v>151315</c:v>
                </c:pt>
                <c:pt idx="8569">
                  <c:v>151315</c:v>
                </c:pt>
                <c:pt idx="8570">
                  <c:v>151315</c:v>
                </c:pt>
                <c:pt idx="8571">
                  <c:v>151315</c:v>
                </c:pt>
                <c:pt idx="8572">
                  <c:v>151315</c:v>
                </c:pt>
                <c:pt idx="8573">
                  <c:v>151315</c:v>
                </c:pt>
                <c:pt idx="8574">
                  <c:v>151315</c:v>
                </c:pt>
                <c:pt idx="8575">
                  <c:v>151315</c:v>
                </c:pt>
                <c:pt idx="8576">
                  <c:v>151315</c:v>
                </c:pt>
                <c:pt idx="8577">
                  <c:v>151315</c:v>
                </c:pt>
                <c:pt idx="8578">
                  <c:v>151315</c:v>
                </c:pt>
                <c:pt idx="8579">
                  <c:v>151315</c:v>
                </c:pt>
                <c:pt idx="8580">
                  <c:v>151315</c:v>
                </c:pt>
                <c:pt idx="8581">
                  <c:v>151315</c:v>
                </c:pt>
                <c:pt idx="8582">
                  <c:v>151315</c:v>
                </c:pt>
                <c:pt idx="8583">
                  <c:v>151315</c:v>
                </c:pt>
                <c:pt idx="8584">
                  <c:v>151315</c:v>
                </c:pt>
                <c:pt idx="8585">
                  <c:v>151315</c:v>
                </c:pt>
                <c:pt idx="8586">
                  <c:v>151315</c:v>
                </c:pt>
                <c:pt idx="8587">
                  <c:v>151315</c:v>
                </c:pt>
                <c:pt idx="8588">
                  <c:v>151315</c:v>
                </c:pt>
                <c:pt idx="8589">
                  <c:v>151315</c:v>
                </c:pt>
                <c:pt idx="8590">
                  <c:v>151315</c:v>
                </c:pt>
                <c:pt idx="8591">
                  <c:v>151315</c:v>
                </c:pt>
                <c:pt idx="8592">
                  <c:v>151315</c:v>
                </c:pt>
                <c:pt idx="8593">
                  <c:v>151315</c:v>
                </c:pt>
                <c:pt idx="8594">
                  <c:v>151315</c:v>
                </c:pt>
                <c:pt idx="8595">
                  <c:v>151315</c:v>
                </c:pt>
                <c:pt idx="8596">
                  <c:v>151315</c:v>
                </c:pt>
                <c:pt idx="8597">
                  <c:v>151315</c:v>
                </c:pt>
                <c:pt idx="8598">
                  <c:v>151315</c:v>
                </c:pt>
                <c:pt idx="8599">
                  <c:v>151315</c:v>
                </c:pt>
                <c:pt idx="8600">
                  <c:v>151315</c:v>
                </c:pt>
                <c:pt idx="8601">
                  <c:v>151315</c:v>
                </c:pt>
                <c:pt idx="8602">
                  <c:v>151315</c:v>
                </c:pt>
                <c:pt idx="8603">
                  <c:v>151315</c:v>
                </c:pt>
                <c:pt idx="8604">
                  <c:v>151315</c:v>
                </c:pt>
                <c:pt idx="8605">
                  <c:v>151315</c:v>
                </c:pt>
                <c:pt idx="8606">
                  <c:v>151315</c:v>
                </c:pt>
                <c:pt idx="8607">
                  <c:v>151315</c:v>
                </c:pt>
                <c:pt idx="8608">
                  <c:v>151315</c:v>
                </c:pt>
                <c:pt idx="8609">
                  <c:v>151315</c:v>
                </c:pt>
                <c:pt idx="8610">
                  <c:v>151315</c:v>
                </c:pt>
                <c:pt idx="8611">
                  <c:v>151315</c:v>
                </c:pt>
                <c:pt idx="8612">
                  <c:v>151315</c:v>
                </c:pt>
                <c:pt idx="8613">
                  <c:v>151315</c:v>
                </c:pt>
                <c:pt idx="8614">
                  <c:v>151315</c:v>
                </c:pt>
                <c:pt idx="8615">
                  <c:v>151315</c:v>
                </c:pt>
                <c:pt idx="8616">
                  <c:v>151315</c:v>
                </c:pt>
                <c:pt idx="8617">
                  <c:v>151315</c:v>
                </c:pt>
                <c:pt idx="8618">
                  <c:v>151315</c:v>
                </c:pt>
                <c:pt idx="8619">
                  <c:v>151315</c:v>
                </c:pt>
                <c:pt idx="8620">
                  <c:v>151315</c:v>
                </c:pt>
                <c:pt idx="8621">
                  <c:v>151315</c:v>
                </c:pt>
                <c:pt idx="8622">
                  <c:v>151315</c:v>
                </c:pt>
                <c:pt idx="8623">
                  <c:v>151315</c:v>
                </c:pt>
                <c:pt idx="8624">
                  <c:v>151315</c:v>
                </c:pt>
                <c:pt idx="8625">
                  <c:v>151315</c:v>
                </c:pt>
                <c:pt idx="8626">
                  <c:v>151315</c:v>
                </c:pt>
                <c:pt idx="8627">
                  <c:v>151315</c:v>
                </c:pt>
                <c:pt idx="8628">
                  <c:v>151315</c:v>
                </c:pt>
                <c:pt idx="8629">
                  <c:v>151315</c:v>
                </c:pt>
                <c:pt idx="8630">
                  <c:v>151315</c:v>
                </c:pt>
                <c:pt idx="8631">
                  <c:v>151315</c:v>
                </c:pt>
                <c:pt idx="8632">
                  <c:v>151315</c:v>
                </c:pt>
                <c:pt idx="8633">
                  <c:v>151315</c:v>
                </c:pt>
                <c:pt idx="8634">
                  <c:v>151315</c:v>
                </c:pt>
                <c:pt idx="8635">
                  <c:v>151315</c:v>
                </c:pt>
                <c:pt idx="8636">
                  <c:v>151315</c:v>
                </c:pt>
                <c:pt idx="8637">
                  <c:v>151315</c:v>
                </c:pt>
                <c:pt idx="8638">
                  <c:v>151315</c:v>
                </c:pt>
                <c:pt idx="8639">
                  <c:v>151315</c:v>
                </c:pt>
                <c:pt idx="8640">
                  <c:v>151315</c:v>
                </c:pt>
                <c:pt idx="8641">
                  <c:v>151315</c:v>
                </c:pt>
                <c:pt idx="8642">
                  <c:v>151315</c:v>
                </c:pt>
                <c:pt idx="8643">
                  <c:v>151315</c:v>
                </c:pt>
                <c:pt idx="8644">
                  <c:v>151315</c:v>
                </c:pt>
                <c:pt idx="8645">
                  <c:v>151315</c:v>
                </c:pt>
                <c:pt idx="8646">
                  <c:v>151315</c:v>
                </c:pt>
                <c:pt idx="8647">
                  <c:v>151315</c:v>
                </c:pt>
                <c:pt idx="8648">
                  <c:v>151315</c:v>
                </c:pt>
                <c:pt idx="8649">
                  <c:v>151315</c:v>
                </c:pt>
                <c:pt idx="8650">
                  <c:v>151315</c:v>
                </c:pt>
                <c:pt idx="8651">
                  <c:v>151315</c:v>
                </c:pt>
                <c:pt idx="8652">
                  <c:v>151315</c:v>
                </c:pt>
                <c:pt idx="8653">
                  <c:v>151315</c:v>
                </c:pt>
                <c:pt idx="8654">
                  <c:v>151315</c:v>
                </c:pt>
                <c:pt idx="8655">
                  <c:v>151315</c:v>
                </c:pt>
                <c:pt idx="8656">
                  <c:v>151315</c:v>
                </c:pt>
                <c:pt idx="8657">
                  <c:v>151315</c:v>
                </c:pt>
                <c:pt idx="8658">
                  <c:v>151315</c:v>
                </c:pt>
                <c:pt idx="8659">
                  <c:v>151315</c:v>
                </c:pt>
                <c:pt idx="8660">
                  <c:v>151315</c:v>
                </c:pt>
                <c:pt idx="8661">
                  <c:v>151315</c:v>
                </c:pt>
                <c:pt idx="8662">
                  <c:v>151315</c:v>
                </c:pt>
                <c:pt idx="8663">
                  <c:v>151315</c:v>
                </c:pt>
                <c:pt idx="8664">
                  <c:v>151315</c:v>
                </c:pt>
                <c:pt idx="8665">
                  <c:v>151315</c:v>
                </c:pt>
                <c:pt idx="8666">
                  <c:v>151315</c:v>
                </c:pt>
                <c:pt idx="8667">
                  <c:v>151315</c:v>
                </c:pt>
                <c:pt idx="8668">
                  <c:v>151315</c:v>
                </c:pt>
                <c:pt idx="8669">
                  <c:v>151315</c:v>
                </c:pt>
                <c:pt idx="8670">
                  <c:v>151315</c:v>
                </c:pt>
                <c:pt idx="8671">
                  <c:v>151315</c:v>
                </c:pt>
                <c:pt idx="8672">
                  <c:v>151315</c:v>
                </c:pt>
                <c:pt idx="8673">
                  <c:v>151315</c:v>
                </c:pt>
                <c:pt idx="8674">
                  <c:v>151315</c:v>
                </c:pt>
                <c:pt idx="8675">
                  <c:v>151315</c:v>
                </c:pt>
                <c:pt idx="8676">
                  <c:v>151315</c:v>
                </c:pt>
                <c:pt idx="8677">
                  <c:v>151315</c:v>
                </c:pt>
                <c:pt idx="8678">
                  <c:v>151315</c:v>
                </c:pt>
                <c:pt idx="8679">
                  <c:v>151315</c:v>
                </c:pt>
                <c:pt idx="8680">
                  <c:v>151315</c:v>
                </c:pt>
                <c:pt idx="8681">
                  <c:v>151315</c:v>
                </c:pt>
                <c:pt idx="8682">
                  <c:v>151315</c:v>
                </c:pt>
                <c:pt idx="8683">
                  <c:v>151315</c:v>
                </c:pt>
                <c:pt idx="8684">
                  <c:v>151315</c:v>
                </c:pt>
                <c:pt idx="8685">
                  <c:v>151315</c:v>
                </c:pt>
                <c:pt idx="8686">
                  <c:v>151315</c:v>
                </c:pt>
                <c:pt idx="8687">
                  <c:v>151315</c:v>
                </c:pt>
                <c:pt idx="8688">
                  <c:v>151315</c:v>
                </c:pt>
                <c:pt idx="8689">
                  <c:v>151315</c:v>
                </c:pt>
                <c:pt idx="8690">
                  <c:v>151315</c:v>
                </c:pt>
                <c:pt idx="8691">
                  <c:v>151315</c:v>
                </c:pt>
                <c:pt idx="8692">
                  <c:v>151315</c:v>
                </c:pt>
                <c:pt idx="8693">
                  <c:v>151315</c:v>
                </c:pt>
                <c:pt idx="8694">
                  <c:v>151315</c:v>
                </c:pt>
                <c:pt idx="8695">
                  <c:v>151315</c:v>
                </c:pt>
                <c:pt idx="8696">
                  <c:v>151315</c:v>
                </c:pt>
                <c:pt idx="8697">
                  <c:v>151315</c:v>
                </c:pt>
                <c:pt idx="8698">
                  <c:v>151315</c:v>
                </c:pt>
                <c:pt idx="8699">
                  <c:v>151315</c:v>
                </c:pt>
                <c:pt idx="8700">
                  <c:v>151315</c:v>
                </c:pt>
                <c:pt idx="8701">
                  <c:v>151315</c:v>
                </c:pt>
                <c:pt idx="8702">
                  <c:v>151315</c:v>
                </c:pt>
                <c:pt idx="8703">
                  <c:v>151315</c:v>
                </c:pt>
                <c:pt idx="8704">
                  <c:v>151315</c:v>
                </c:pt>
                <c:pt idx="8705">
                  <c:v>151315</c:v>
                </c:pt>
                <c:pt idx="8706">
                  <c:v>151315</c:v>
                </c:pt>
                <c:pt idx="8707">
                  <c:v>151315</c:v>
                </c:pt>
                <c:pt idx="8708">
                  <c:v>151315</c:v>
                </c:pt>
                <c:pt idx="8709">
                  <c:v>151315</c:v>
                </c:pt>
                <c:pt idx="8710">
                  <c:v>151315</c:v>
                </c:pt>
                <c:pt idx="8711">
                  <c:v>151315</c:v>
                </c:pt>
                <c:pt idx="8712">
                  <c:v>151315</c:v>
                </c:pt>
                <c:pt idx="8713">
                  <c:v>151315</c:v>
                </c:pt>
                <c:pt idx="8714">
                  <c:v>151315</c:v>
                </c:pt>
                <c:pt idx="8715">
                  <c:v>151315</c:v>
                </c:pt>
                <c:pt idx="8716">
                  <c:v>151315</c:v>
                </c:pt>
                <c:pt idx="8717">
                  <c:v>151315</c:v>
                </c:pt>
                <c:pt idx="8718">
                  <c:v>151315</c:v>
                </c:pt>
                <c:pt idx="8719">
                  <c:v>151315</c:v>
                </c:pt>
                <c:pt idx="8720">
                  <c:v>151315</c:v>
                </c:pt>
                <c:pt idx="8721">
                  <c:v>151315</c:v>
                </c:pt>
                <c:pt idx="8722">
                  <c:v>151315</c:v>
                </c:pt>
                <c:pt idx="8723">
                  <c:v>151315</c:v>
                </c:pt>
                <c:pt idx="8724">
                  <c:v>151315</c:v>
                </c:pt>
                <c:pt idx="8725">
                  <c:v>151315</c:v>
                </c:pt>
                <c:pt idx="8726">
                  <c:v>151315</c:v>
                </c:pt>
                <c:pt idx="8727">
                  <c:v>151315</c:v>
                </c:pt>
                <c:pt idx="8728">
                  <c:v>151315</c:v>
                </c:pt>
                <c:pt idx="8729">
                  <c:v>151315</c:v>
                </c:pt>
                <c:pt idx="8730">
                  <c:v>151315</c:v>
                </c:pt>
                <c:pt idx="8731">
                  <c:v>151315</c:v>
                </c:pt>
                <c:pt idx="8732">
                  <c:v>151315</c:v>
                </c:pt>
                <c:pt idx="8733">
                  <c:v>151315</c:v>
                </c:pt>
                <c:pt idx="8734">
                  <c:v>151315</c:v>
                </c:pt>
                <c:pt idx="8735">
                  <c:v>151315</c:v>
                </c:pt>
                <c:pt idx="8736">
                  <c:v>151315</c:v>
                </c:pt>
                <c:pt idx="8737">
                  <c:v>151315</c:v>
                </c:pt>
                <c:pt idx="8738">
                  <c:v>151315</c:v>
                </c:pt>
                <c:pt idx="8739">
                  <c:v>151315</c:v>
                </c:pt>
                <c:pt idx="8740">
                  <c:v>151315</c:v>
                </c:pt>
                <c:pt idx="8741">
                  <c:v>151315</c:v>
                </c:pt>
                <c:pt idx="8742">
                  <c:v>151315</c:v>
                </c:pt>
                <c:pt idx="8743">
                  <c:v>151315</c:v>
                </c:pt>
                <c:pt idx="8744">
                  <c:v>151315</c:v>
                </c:pt>
                <c:pt idx="8745">
                  <c:v>151315</c:v>
                </c:pt>
                <c:pt idx="8746">
                  <c:v>151315</c:v>
                </c:pt>
                <c:pt idx="8747">
                  <c:v>151315</c:v>
                </c:pt>
                <c:pt idx="8748">
                  <c:v>151315</c:v>
                </c:pt>
                <c:pt idx="8749">
                  <c:v>151315</c:v>
                </c:pt>
                <c:pt idx="8750">
                  <c:v>151315</c:v>
                </c:pt>
                <c:pt idx="8751">
                  <c:v>151315</c:v>
                </c:pt>
                <c:pt idx="8752">
                  <c:v>151315</c:v>
                </c:pt>
                <c:pt idx="8753">
                  <c:v>151315</c:v>
                </c:pt>
                <c:pt idx="8754">
                  <c:v>151315</c:v>
                </c:pt>
                <c:pt idx="8755">
                  <c:v>151315</c:v>
                </c:pt>
                <c:pt idx="8756">
                  <c:v>151315</c:v>
                </c:pt>
                <c:pt idx="8757">
                  <c:v>151315</c:v>
                </c:pt>
                <c:pt idx="8758">
                  <c:v>151315</c:v>
                </c:pt>
                <c:pt idx="8759">
                  <c:v>151315</c:v>
                </c:pt>
                <c:pt idx="8760">
                  <c:v>151315</c:v>
                </c:pt>
                <c:pt idx="8761">
                  <c:v>151315</c:v>
                </c:pt>
                <c:pt idx="8762">
                  <c:v>151315</c:v>
                </c:pt>
                <c:pt idx="8763">
                  <c:v>151315</c:v>
                </c:pt>
                <c:pt idx="8764">
                  <c:v>151315</c:v>
                </c:pt>
                <c:pt idx="8765">
                  <c:v>151315</c:v>
                </c:pt>
                <c:pt idx="8766">
                  <c:v>151315</c:v>
                </c:pt>
                <c:pt idx="8767">
                  <c:v>151315</c:v>
                </c:pt>
                <c:pt idx="8768">
                  <c:v>151315</c:v>
                </c:pt>
                <c:pt idx="8769">
                  <c:v>151315</c:v>
                </c:pt>
                <c:pt idx="8770">
                  <c:v>151315</c:v>
                </c:pt>
                <c:pt idx="8771">
                  <c:v>151315</c:v>
                </c:pt>
                <c:pt idx="8772">
                  <c:v>151315</c:v>
                </c:pt>
                <c:pt idx="8773">
                  <c:v>151315</c:v>
                </c:pt>
                <c:pt idx="8774">
                  <c:v>151315</c:v>
                </c:pt>
                <c:pt idx="8775">
                  <c:v>151315</c:v>
                </c:pt>
                <c:pt idx="8776">
                  <c:v>151315</c:v>
                </c:pt>
                <c:pt idx="8777">
                  <c:v>151315</c:v>
                </c:pt>
                <c:pt idx="8778">
                  <c:v>151315</c:v>
                </c:pt>
                <c:pt idx="8779">
                  <c:v>151315</c:v>
                </c:pt>
                <c:pt idx="8780">
                  <c:v>151315</c:v>
                </c:pt>
                <c:pt idx="8781">
                  <c:v>151315</c:v>
                </c:pt>
                <c:pt idx="8782">
                  <c:v>151315</c:v>
                </c:pt>
                <c:pt idx="8783">
                  <c:v>151315</c:v>
                </c:pt>
                <c:pt idx="8784">
                  <c:v>151315</c:v>
                </c:pt>
                <c:pt idx="8785">
                  <c:v>151315</c:v>
                </c:pt>
                <c:pt idx="8786">
                  <c:v>151315</c:v>
                </c:pt>
                <c:pt idx="8787">
                  <c:v>151315</c:v>
                </c:pt>
                <c:pt idx="8788">
                  <c:v>151315</c:v>
                </c:pt>
                <c:pt idx="8789">
                  <c:v>151315</c:v>
                </c:pt>
                <c:pt idx="8790">
                  <c:v>151315</c:v>
                </c:pt>
                <c:pt idx="8791">
                  <c:v>151315</c:v>
                </c:pt>
                <c:pt idx="8792">
                  <c:v>151315</c:v>
                </c:pt>
                <c:pt idx="8793">
                  <c:v>151315</c:v>
                </c:pt>
                <c:pt idx="8794">
                  <c:v>151315</c:v>
                </c:pt>
                <c:pt idx="8795">
                  <c:v>151315</c:v>
                </c:pt>
                <c:pt idx="8796">
                  <c:v>151315</c:v>
                </c:pt>
                <c:pt idx="8797">
                  <c:v>151315</c:v>
                </c:pt>
                <c:pt idx="8798">
                  <c:v>151315</c:v>
                </c:pt>
                <c:pt idx="8799">
                  <c:v>151315</c:v>
                </c:pt>
                <c:pt idx="8800">
                  <c:v>151315</c:v>
                </c:pt>
                <c:pt idx="8801">
                  <c:v>151315</c:v>
                </c:pt>
                <c:pt idx="8802">
                  <c:v>151315</c:v>
                </c:pt>
                <c:pt idx="8803">
                  <c:v>151315</c:v>
                </c:pt>
                <c:pt idx="8804">
                  <c:v>151315</c:v>
                </c:pt>
                <c:pt idx="8805">
                  <c:v>151315</c:v>
                </c:pt>
                <c:pt idx="8806">
                  <c:v>151315</c:v>
                </c:pt>
                <c:pt idx="8807">
                  <c:v>151315</c:v>
                </c:pt>
                <c:pt idx="8808">
                  <c:v>151315</c:v>
                </c:pt>
                <c:pt idx="8809">
                  <c:v>151315</c:v>
                </c:pt>
                <c:pt idx="8810">
                  <c:v>151315</c:v>
                </c:pt>
                <c:pt idx="8811">
                  <c:v>151315</c:v>
                </c:pt>
                <c:pt idx="8812">
                  <c:v>151315</c:v>
                </c:pt>
                <c:pt idx="8813">
                  <c:v>151315</c:v>
                </c:pt>
                <c:pt idx="8814">
                  <c:v>151315</c:v>
                </c:pt>
                <c:pt idx="8815">
                  <c:v>151315</c:v>
                </c:pt>
                <c:pt idx="8816">
                  <c:v>151315</c:v>
                </c:pt>
                <c:pt idx="8817">
                  <c:v>151315</c:v>
                </c:pt>
                <c:pt idx="8818">
                  <c:v>151315</c:v>
                </c:pt>
                <c:pt idx="8819">
                  <c:v>151315</c:v>
                </c:pt>
                <c:pt idx="8820">
                  <c:v>151315</c:v>
                </c:pt>
                <c:pt idx="8821">
                  <c:v>151315</c:v>
                </c:pt>
                <c:pt idx="8822">
                  <c:v>151315</c:v>
                </c:pt>
                <c:pt idx="8823">
                  <c:v>151315</c:v>
                </c:pt>
                <c:pt idx="8824">
                  <c:v>151315</c:v>
                </c:pt>
                <c:pt idx="8825">
                  <c:v>151315</c:v>
                </c:pt>
                <c:pt idx="8826">
                  <c:v>151315</c:v>
                </c:pt>
                <c:pt idx="8827">
                  <c:v>151315</c:v>
                </c:pt>
                <c:pt idx="8828">
                  <c:v>151315</c:v>
                </c:pt>
                <c:pt idx="8829">
                  <c:v>151315</c:v>
                </c:pt>
                <c:pt idx="8830">
                  <c:v>151315</c:v>
                </c:pt>
                <c:pt idx="8831">
                  <c:v>151315</c:v>
                </c:pt>
                <c:pt idx="8832">
                  <c:v>151315</c:v>
                </c:pt>
                <c:pt idx="8833">
                  <c:v>151315</c:v>
                </c:pt>
                <c:pt idx="8834">
                  <c:v>151315</c:v>
                </c:pt>
                <c:pt idx="8835">
                  <c:v>151315</c:v>
                </c:pt>
                <c:pt idx="8836">
                  <c:v>151315</c:v>
                </c:pt>
                <c:pt idx="8837">
                  <c:v>151315</c:v>
                </c:pt>
                <c:pt idx="8838">
                  <c:v>151315</c:v>
                </c:pt>
                <c:pt idx="8839">
                  <c:v>151315</c:v>
                </c:pt>
                <c:pt idx="8840">
                  <c:v>151315</c:v>
                </c:pt>
                <c:pt idx="8841">
                  <c:v>151315</c:v>
                </c:pt>
                <c:pt idx="8842">
                  <c:v>151315</c:v>
                </c:pt>
                <c:pt idx="8843">
                  <c:v>151315</c:v>
                </c:pt>
                <c:pt idx="8844">
                  <c:v>151315</c:v>
                </c:pt>
                <c:pt idx="8845">
                  <c:v>151315</c:v>
                </c:pt>
                <c:pt idx="8846">
                  <c:v>151315</c:v>
                </c:pt>
                <c:pt idx="8847">
                  <c:v>151315</c:v>
                </c:pt>
                <c:pt idx="8848">
                  <c:v>151315</c:v>
                </c:pt>
                <c:pt idx="8849">
                  <c:v>151315</c:v>
                </c:pt>
                <c:pt idx="8850">
                  <c:v>151315</c:v>
                </c:pt>
                <c:pt idx="8851">
                  <c:v>151315</c:v>
                </c:pt>
                <c:pt idx="8852">
                  <c:v>151315</c:v>
                </c:pt>
                <c:pt idx="8853">
                  <c:v>151315</c:v>
                </c:pt>
                <c:pt idx="8854">
                  <c:v>151315</c:v>
                </c:pt>
                <c:pt idx="8855">
                  <c:v>151315</c:v>
                </c:pt>
                <c:pt idx="8856">
                  <c:v>151315</c:v>
                </c:pt>
                <c:pt idx="8857">
                  <c:v>151315</c:v>
                </c:pt>
                <c:pt idx="8858">
                  <c:v>151315</c:v>
                </c:pt>
                <c:pt idx="8859">
                  <c:v>151315</c:v>
                </c:pt>
                <c:pt idx="8860">
                  <c:v>151315</c:v>
                </c:pt>
                <c:pt idx="8861">
                  <c:v>151315</c:v>
                </c:pt>
                <c:pt idx="8862">
                  <c:v>151315</c:v>
                </c:pt>
                <c:pt idx="8863">
                  <c:v>151315</c:v>
                </c:pt>
                <c:pt idx="8864">
                  <c:v>151315</c:v>
                </c:pt>
                <c:pt idx="8865">
                  <c:v>151315</c:v>
                </c:pt>
                <c:pt idx="8866">
                  <c:v>151315</c:v>
                </c:pt>
                <c:pt idx="8867">
                  <c:v>151315</c:v>
                </c:pt>
                <c:pt idx="8868">
                  <c:v>151315</c:v>
                </c:pt>
                <c:pt idx="8869">
                  <c:v>151315</c:v>
                </c:pt>
                <c:pt idx="8870">
                  <c:v>151315</c:v>
                </c:pt>
                <c:pt idx="8871">
                  <c:v>151315</c:v>
                </c:pt>
                <c:pt idx="8872">
                  <c:v>151315</c:v>
                </c:pt>
                <c:pt idx="8873">
                  <c:v>151315</c:v>
                </c:pt>
                <c:pt idx="8874">
                  <c:v>151315</c:v>
                </c:pt>
                <c:pt idx="8875">
                  <c:v>151315</c:v>
                </c:pt>
                <c:pt idx="8876">
                  <c:v>151315</c:v>
                </c:pt>
                <c:pt idx="8877">
                  <c:v>151315</c:v>
                </c:pt>
                <c:pt idx="8878">
                  <c:v>151315</c:v>
                </c:pt>
                <c:pt idx="8879">
                  <c:v>151315</c:v>
                </c:pt>
                <c:pt idx="8880">
                  <c:v>151315</c:v>
                </c:pt>
                <c:pt idx="8881">
                  <c:v>151315</c:v>
                </c:pt>
                <c:pt idx="8882">
                  <c:v>151315</c:v>
                </c:pt>
                <c:pt idx="8883">
                  <c:v>151315</c:v>
                </c:pt>
                <c:pt idx="8884">
                  <c:v>151315</c:v>
                </c:pt>
                <c:pt idx="8885">
                  <c:v>151315</c:v>
                </c:pt>
                <c:pt idx="8886">
                  <c:v>151315</c:v>
                </c:pt>
                <c:pt idx="8887">
                  <c:v>151315</c:v>
                </c:pt>
                <c:pt idx="8888">
                  <c:v>151315</c:v>
                </c:pt>
                <c:pt idx="8889">
                  <c:v>151315</c:v>
                </c:pt>
                <c:pt idx="8890">
                  <c:v>151315</c:v>
                </c:pt>
                <c:pt idx="8891">
                  <c:v>151315</c:v>
                </c:pt>
                <c:pt idx="8892">
                  <c:v>151315</c:v>
                </c:pt>
                <c:pt idx="8893">
                  <c:v>151315</c:v>
                </c:pt>
                <c:pt idx="8894">
                  <c:v>151315</c:v>
                </c:pt>
                <c:pt idx="8895">
                  <c:v>151315</c:v>
                </c:pt>
                <c:pt idx="8896">
                  <c:v>151315</c:v>
                </c:pt>
                <c:pt idx="8897">
                  <c:v>151315</c:v>
                </c:pt>
                <c:pt idx="8898">
                  <c:v>151315</c:v>
                </c:pt>
                <c:pt idx="8899">
                  <c:v>151315</c:v>
                </c:pt>
                <c:pt idx="8900">
                  <c:v>151315</c:v>
                </c:pt>
                <c:pt idx="8901">
                  <c:v>151315</c:v>
                </c:pt>
                <c:pt idx="8902">
                  <c:v>151315</c:v>
                </c:pt>
                <c:pt idx="8903">
                  <c:v>151315</c:v>
                </c:pt>
                <c:pt idx="8904">
                  <c:v>151315</c:v>
                </c:pt>
                <c:pt idx="8905">
                  <c:v>151315</c:v>
                </c:pt>
                <c:pt idx="8906">
                  <c:v>151315</c:v>
                </c:pt>
                <c:pt idx="8907">
                  <c:v>151315</c:v>
                </c:pt>
                <c:pt idx="8908">
                  <c:v>151315</c:v>
                </c:pt>
                <c:pt idx="8909">
                  <c:v>151315</c:v>
                </c:pt>
                <c:pt idx="8910">
                  <c:v>151315</c:v>
                </c:pt>
                <c:pt idx="8911">
                  <c:v>151315</c:v>
                </c:pt>
                <c:pt idx="8912">
                  <c:v>151315</c:v>
                </c:pt>
                <c:pt idx="8913">
                  <c:v>151315</c:v>
                </c:pt>
                <c:pt idx="8914">
                  <c:v>151315</c:v>
                </c:pt>
                <c:pt idx="8915">
                  <c:v>151315</c:v>
                </c:pt>
                <c:pt idx="8916">
                  <c:v>151315</c:v>
                </c:pt>
                <c:pt idx="8917">
                  <c:v>151315</c:v>
                </c:pt>
                <c:pt idx="8918">
                  <c:v>151315</c:v>
                </c:pt>
                <c:pt idx="8919">
                  <c:v>151315</c:v>
                </c:pt>
                <c:pt idx="8920">
                  <c:v>151315</c:v>
                </c:pt>
                <c:pt idx="8921">
                  <c:v>151315</c:v>
                </c:pt>
                <c:pt idx="8922">
                  <c:v>151315</c:v>
                </c:pt>
                <c:pt idx="8923">
                  <c:v>151315</c:v>
                </c:pt>
                <c:pt idx="8924">
                  <c:v>151315</c:v>
                </c:pt>
                <c:pt idx="8925">
                  <c:v>151315</c:v>
                </c:pt>
                <c:pt idx="8926">
                  <c:v>151315</c:v>
                </c:pt>
                <c:pt idx="8927">
                  <c:v>151315</c:v>
                </c:pt>
                <c:pt idx="8928">
                  <c:v>151315</c:v>
                </c:pt>
                <c:pt idx="8929">
                  <c:v>151315</c:v>
                </c:pt>
                <c:pt idx="8930">
                  <c:v>151315</c:v>
                </c:pt>
                <c:pt idx="8931">
                  <c:v>151315</c:v>
                </c:pt>
                <c:pt idx="8932">
                  <c:v>151315</c:v>
                </c:pt>
                <c:pt idx="8933">
                  <c:v>151315</c:v>
                </c:pt>
                <c:pt idx="8934">
                  <c:v>151315</c:v>
                </c:pt>
                <c:pt idx="8935">
                  <c:v>151315</c:v>
                </c:pt>
                <c:pt idx="8936">
                  <c:v>151315</c:v>
                </c:pt>
                <c:pt idx="8937">
                  <c:v>151315</c:v>
                </c:pt>
                <c:pt idx="8938">
                  <c:v>151315</c:v>
                </c:pt>
                <c:pt idx="8939">
                  <c:v>151315</c:v>
                </c:pt>
                <c:pt idx="8940">
                  <c:v>151315</c:v>
                </c:pt>
                <c:pt idx="8941">
                  <c:v>151315</c:v>
                </c:pt>
                <c:pt idx="8942">
                  <c:v>151315</c:v>
                </c:pt>
                <c:pt idx="8943">
                  <c:v>151315</c:v>
                </c:pt>
                <c:pt idx="8944">
                  <c:v>151315</c:v>
                </c:pt>
                <c:pt idx="8945">
                  <c:v>151315</c:v>
                </c:pt>
                <c:pt idx="8946">
                  <c:v>151315</c:v>
                </c:pt>
                <c:pt idx="8947">
                  <c:v>151315</c:v>
                </c:pt>
                <c:pt idx="8948">
                  <c:v>151315</c:v>
                </c:pt>
                <c:pt idx="8949">
                  <c:v>151315</c:v>
                </c:pt>
                <c:pt idx="8950">
                  <c:v>151315</c:v>
                </c:pt>
                <c:pt idx="8951">
                  <c:v>151315</c:v>
                </c:pt>
                <c:pt idx="8952">
                  <c:v>151315</c:v>
                </c:pt>
                <c:pt idx="8953">
                  <c:v>151315</c:v>
                </c:pt>
                <c:pt idx="8954">
                  <c:v>151315</c:v>
                </c:pt>
                <c:pt idx="8955">
                  <c:v>151315</c:v>
                </c:pt>
                <c:pt idx="8956">
                  <c:v>151315</c:v>
                </c:pt>
                <c:pt idx="8957">
                  <c:v>151315</c:v>
                </c:pt>
                <c:pt idx="8958">
                  <c:v>151315</c:v>
                </c:pt>
                <c:pt idx="8959">
                  <c:v>151315</c:v>
                </c:pt>
                <c:pt idx="8960">
                  <c:v>151315</c:v>
                </c:pt>
                <c:pt idx="8961">
                  <c:v>151315</c:v>
                </c:pt>
                <c:pt idx="8962">
                  <c:v>151315</c:v>
                </c:pt>
                <c:pt idx="8963">
                  <c:v>151315</c:v>
                </c:pt>
                <c:pt idx="8964">
                  <c:v>151315</c:v>
                </c:pt>
                <c:pt idx="8965">
                  <c:v>151315</c:v>
                </c:pt>
                <c:pt idx="8966">
                  <c:v>151315</c:v>
                </c:pt>
                <c:pt idx="8967">
                  <c:v>151315</c:v>
                </c:pt>
                <c:pt idx="8968">
                  <c:v>151315</c:v>
                </c:pt>
                <c:pt idx="8969">
                  <c:v>151315</c:v>
                </c:pt>
                <c:pt idx="8970">
                  <c:v>151315</c:v>
                </c:pt>
                <c:pt idx="8971">
                  <c:v>151315</c:v>
                </c:pt>
                <c:pt idx="8972">
                  <c:v>151315</c:v>
                </c:pt>
                <c:pt idx="8973">
                  <c:v>151315</c:v>
                </c:pt>
                <c:pt idx="8974">
                  <c:v>151315</c:v>
                </c:pt>
                <c:pt idx="8975">
                  <c:v>151315</c:v>
                </c:pt>
                <c:pt idx="8976">
                  <c:v>151315</c:v>
                </c:pt>
                <c:pt idx="8977">
                  <c:v>151315</c:v>
                </c:pt>
                <c:pt idx="8978">
                  <c:v>151315</c:v>
                </c:pt>
                <c:pt idx="8979">
                  <c:v>151315</c:v>
                </c:pt>
                <c:pt idx="8980">
                  <c:v>151315</c:v>
                </c:pt>
                <c:pt idx="8981">
                  <c:v>151315</c:v>
                </c:pt>
                <c:pt idx="8982">
                  <c:v>151315</c:v>
                </c:pt>
                <c:pt idx="8983">
                  <c:v>151315</c:v>
                </c:pt>
                <c:pt idx="8984">
                  <c:v>151315</c:v>
                </c:pt>
                <c:pt idx="8985">
                  <c:v>151315</c:v>
                </c:pt>
                <c:pt idx="8986">
                  <c:v>151315</c:v>
                </c:pt>
                <c:pt idx="8987">
                  <c:v>151315</c:v>
                </c:pt>
                <c:pt idx="8988">
                  <c:v>151315</c:v>
                </c:pt>
                <c:pt idx="8989">
                  <c:v>151315</c:v>
                </c:pt>
                <c:pt idx="8990">
                  <c:v>151315</c:v>
                </c:pt>
                <c:pt idx="8991">
                  <c:v>151315</c:v>
                </c:pt>
                <c:pt idx="8992">
                  <c:v>151315</c:v>
                </c:pt>
                <c:pt idx="8993">
                  <c:v>151315</c:v>
                </c:pt>
                <c:pt idx="8994">
                  <c:v>151315</c:v>
                </c:pt>
                <c:pt idx="8995">
                  <c:v>151315</c:v>
                </c:pt>
                <c:pt idx="8996">
                  <c:v>151315</c:v>
                </c:pt>
                <c:pt idx="8997">
                  <c:v>151315</c:v>
                </c:pt>
                <c:pt idx="8998">
                  <c:v>151315</c:v>
                </c:pt>
                <c:pt idx="8999">
                  <c:v>151315</c:v>
                </c:pt>
                <c:pt idx="9000">
                  <c:v>151315</c:v>
                </c:pt>
                <c:pt idx="9001">
                  <c:v>151315</c:v>
                </c:pt>
                <c:pt idx="9002">
                  <c:v>151315</c:v>
                </c:pt>
                <c:pt idx="9003">
                  <c:v>151315</c:v>
                </c:pt>
                <c:pt idx="9004">
                  <c:v>151315</c:v>
                </c:pt>
                <c:pt idx="9005">
                  <c:v>151315</c:v>
                </c:pt>
                <c:pt idx="9006">
                  <c:v>151315</c:v>
                </c:pt>
                <c:pt idx="9007">
                  <c:v>151315</c:v>
                </c:pt>
                <c:pt idx="9008">
                  <c:v>151315</c:v>
                </c:pt>
                <c:pt idx="9009">
                  <c:v>151315</c:v>
                </c:pt>
                <c:pt idx="9010">
                  <c:v>151315</c:v>
                </c:pt>
                <c:pt idx="9011">
                  <c:v>151315</c:v>
                </c:pt>
                <c:pt idx="9012">
                  <c:v>151315</c:v>
                </c:pt>
                <c:pt idx="9013">
                  <c:v>151315</c:v>
                </c:pt>
                <c:pt idx="9014">
                  <c:v>151315</c:v>
                </c:pt>
                <c:pt idx="9015">
                  <c:v>151315</c:v>
                </c:pt>
                <c:pt idx="9016">
                  <c:v>151315</c:v>
                </c:pt>
                <c:pt idx="9017">
                  <c:v>151315</c:v>
                </c:pt>
                <c:pt idx="9018">
                  <c:v>151315</c:v>
                </c:pt>
                <c:pt idx="9019">
                  <c:v>151315</c:v>
                </c:pt>
                <c:pt idx="9020">
                  <c:v>151315</c:v>
                </c:pt>
                <c:pt idx="9021">
                  <c:v>151315</c:v>
                </c:pt>
                <c:pt idx="9022">
                  <c:v>151315</c:v>
                </c:pt>
                <c:pt idx="9023">
                  <c:v>151315</c:v>
                </c:pt>
                <c:pt idx="9024">
                  <c:v>151315</c:v>
                </c:pt>
                <c:pt idx="9025">
                  <c:v>151315</c:v>
                </c:pt>
                <c:pt idx="9026">
                  <c:v>151315</c:v>
                </c:pt>
                <c:pt idx="9027">
                  <c:v>151315</c:v>
                </c:pt>
                <c:pt idx="9028">
                  <c:v>151315</c:v>
                </c:pt>
                <c:pt idx="9029">
                  <c:v>151315</c:v>
                </c:pt>
                <c:pt idx="9030">
                  <c:v>151315</c:v>
                </c:pt>
                <c:pt idx="9031">
                  <c:v>151315</c:v>
                </c:pt>
                <c:pt idx="9032">
                  <c:v>151315</c:v>
                </c:pt>
                <c:pt idx="9033">
                  <c:v>151315</c:v>
                </c:pt>
                <c:pt idx="9034">
                  <c:v>151315</c:v>
                </c:pt>
                <c:pt idx="9035">
                  <c:v>151315</c:v>
                </c:pt>
                <c:pt idx="9036">
                  <c:v>151315</c:v>
                </c:pt>
                <c:pt idx="9037">
                  <c:v>151315</c:v>
                </c:pt>
                <c:pt idx="9038">
                  <c:v>151315</c:v>
                </c:pt>
                <c:pt idx="9039">
                  <c:v>151315</c:v>
                </c:pt>
                <c:pt idx="9040">
                  <c:v>151315</c:v>
                </c:pt>
                <c:pt idx="9041">
                  <c:v>151315</c:v>
                </c:pt>
                <c:pt idx="9042">
                  <c:v>151315</c:v>
                </c:pt>
                <c:pt idx="9043">
                  <c:v>151315</c:v>
                </c:pt>
                <c:pt idx="9044">
                  <c:v>151315</c:v>
                </c:pt>
                <c:pt idx="9045">
                  <c:v>151315</c:v>
                </c:pt>
                <c:pt idx="9046">
                  <c:v>151315</c:v>
                </c:pt>
                <c:pt idx="9047">
                  <c:v>151315</c:v>
                </c:pt>
                <c:pt idx="9048">
                  <c:v>151315</c:v>
                </c:pt>
                <c:pt idx="9049">
                  <c:v>151315</c:v>
                </c:pt>
                <c:pt idx="9050">
                  <c:v>151315</c:v>
                </c:pt>
                <c:pt idx="9051">
                  <c:v>151315</c:v>
                </c:pt>
                <c:pt idx="9052">
                  <c:v>151315</c:v>
                </c:pt>
                <c:pt idx="9053">
                  <c:v>151315</c:v>
                </c:pt>
                <c:pt idx="9054">
                  <c:v>151315</c:v>
                </c:pt>
                <c:pt idx="9055">
                  <c:v>151315</c:v>
                </c:pt>
                <c:pt idx="9056">
                  <c:v>151315</c:v>
                </c:pt>
                <c:pt idx="9057">
                  <c:v>151315</c:v>
                </c:pt>
                <c:pt idx="9058">
                  <c:v>151315</c:v>
                </c:pt>
                <c:pt idx="9059">
                  <c:v>151315</c:v>
                </c:pt>
                <c:pt idx="9060">
                  <c:v>151315</c:v>
                </c:pt>
                <c:pt idx="9061">
                  <c:v>151315</c:v>
                </c:pt>
                <c:pt idx="9062">
                  <c:v>151315</c:v>
                </c:pt>
                <c:pt idx="9063">
                  <c:v>151315</c:v>
                </c:pt>
                <c:pt idx="9064">
                  <c:v>151315</c:v>
                </c:pt>
                <c:pt idx="9065">
                  <c:v>151315</c:v>
                </c:pt>
                <c:pt idx="9066">
                  <c:v>151315</c:v>
                </c:pt>
                <c:pt idx="9067">
                  <c:v>151315</c:v>
                </c:pt>
                <c:pt idx="9068">
                  <c:v>151315</c:v>
                </c:pt>
                <c:pt idx="9069">
                  <c:v>151315</c:v>
                </c:pt>
                <c:pt idx="9070">
                  <c:v>151315</c:v>
                </c:pt>
                <c:pt idx="9071">
                  <c:v>151315</c:v>
                </c:pt>
                <c:pt idx="9072">
                  <c:v>151315</c:v>
                </c:pt>
                <c:pt idx="9073">
                  <c:v>151315</c:v>
                </c:pt>
                <c:pt idx="9074">
                  <c:v>151315</c:v>
                </c:pt>
                <c:pt idx="9075">
                  <c:v>151315</c:v>
                </c:pt>
                <c:pt idx="9076">
                  <c:v>151315</c:v>
                </c:pt>
                <c:pt idx="9077">
                  <c:v>151315</c:v>
                </c:pt>
                <c:pt idx="9078">
                  <c:v>151315</c:v>
                </c:pt>
                <c:pt idx="9079">
                  <c:v>151315</c:v>
                </c:pt>
                <c:pt idx="9080">
                  <c:v>151315</c:v>
                </c:pt>
                <c:pt idx="9081">
                  <c:v>151315</c:v>
                </c:pt>
                <c:pt idx="9082">
                  <c:v>151315</c:v>
                </c:pt>
                <c:pt idx="9083">
                  <c:v>151315</c:v>
                </c:pt>
                <c:pt idx="9084">
                  <c:v>151315</c:v>
                </c:pt>
                <c:pt idx="9085">
                  <c:v>151315</c:v>
                </c:pt>
                <c:pt idx="9086">
                  <c:v>151315</c:v>
                </c:pt>
                <c:pt idx="9087">
                  <c:v>151315</c:v>
                </c:pt>
                <c:pt idx="9088">
                  <c:v>151315</c:v>
                </c:pt>
                <c:pt idx="9089">
                  <c:v>151315</c:v>
                </c:pt>
                <c:pt idx="9090">
                  <c:v>151315</c:v>
                </c:pt>
                <c:pt idx="9091">
                  <c:v>151315</c:v>
                </c:pt>
                <c:pt idx="9092">
                  <c:v>151315</c:v>
                </c:pt>
                <c:pt idx="9093">
                  <c:v>151315</c:v>
                </c:pt>
                <c:pt idx="9094">
                  <c:v>151315</c:v>
                </c:pt>
                <c:pt idx="9095">
                  <c:v>151315</c:v>
                </c:pt>
                <c:pt idx="9096">
                  <c:v>151315</c:v>
                </c:pt>
                <c:pt idx="9097">
                  <c:v>151315</c:v>
                </c:pt>
                <c:pt idx="9098">
                  <c:v>151315</c:v>
                </c:pt>
                <c:pt idx="9099">
                  <c:v>151315</c:v>
                </c:pt>
                <c:pt idx="9100">
                  <c:v>151315</c:v>
                </c:pt>
                <c:pt idx="9101">
                  <c:v>151315</c:v>
                </c:pt>
                <c:pt idx="9102">
                  <c:v>151315</c:v>
                </c:pt>
                <c:pt idx="9103">
                  <c:v>151315</c:v>
                </c:pt>
                <c:pt idx="9104">
                  <c:v>151315</c:v>
                </c:pt>
                <c:pt idx="9105">
                  <c:v>151315</c:v>
                </c:pt>
                <c:pt idx="9106">
                  <c:v>151315</c:v>
                </c:pt>
                <c:pt idx="9107">
                  <c:v>151315</c:v>
                </c:pt>
                <c:pt idx="9108">
                  <c:v>151315</c:v>
                </c:pt>
                <c:pt idx="9109">
                  <c:v>151315</c:v>
                </c:pt>
                <c:pt idx="9110">
                  <c:v>151315</c:v>
                </c:pt>
                <c:pt idx="9111">
                  <c:v>151315</c:v>
                </c:pt>
                <c:pt idx="9112">
                  <c:v>151315</c:v>
                </c:pt>
                <c:pt idx="9113">
                  <c:v>151315</c:v>
                </c:pt>
                <c:pt idx="9114">
                  <c:v>151315</c:v>
                </c:pt>
                <c:pt idx="9115">
                  <c:v>151315</c:v>
                </c:pt>
                <c:pt idx="9116">
                  <c:v>151315</c:v>
                </c:pt>
                <c:pt idx="9117">
                  <c:v>151315</c:v>
                </c:pt>
                <c:pt idx="9118">
                  <c:v>151315</c:v>
                </c:pt>
                <c:pt idx="9119">
                  <c:v>151315</c:v>
                </c:pt>
                <c:pt idx="9120">
                  <c:v>151315</c:v>
                </c:pt>
                <c:pt idx="9121">
                  <c:v>151315</c:v>
                </c:pt>
                <c:pt idx="9122">
                  <c:v>151315</c:v>
                </c:pt>
                <c:pt idx="9123">
                  <c:v>151315</c:v>
                </c:pt>
                <c:pt idx="9124">
                  <c:v>151315</c:v>
                </c:pt>
                <c:pt idx="9125">
                  <c:v>151315</c:v>
                </c:pt>
                <c:pt idx="9126">
                  <c:v>151315</c:v>
                </c:pt>
                <c:pt idx="9127">
                  <c:v>151315</c:v>
                </c:pt>
                <c:pt idx="9128">
                  <c:v>151315</c:v>
                </c:pt>
                <c:pt idx="9129">
                  <c:v>151315</c:v>
                </c:pt>
                <c:pt idx="9130">
                  <c:v>151315</c:v>
                </c:pt>
                <c:pt idx="9131">
                  <c:v>151315</c:v>
                </c:pt>
                <c:pt idx="9132">
                  <c:v>151315</c:v>
                </c:pt>
                <c:pt idx="9133">
                  <c:v>151315</c:v>
                </c:pt>
                <c:pt idx="9134">
                  <c:v>151315</c:v>
                </c:pt>
                <c:pt idx="9135">
                  <c:v>151315</c:v>
                </c:pt>
                <c:pt idx="9136">
                  <c:v>151315</c:v>
                </c:pt>
                <c:pt idx="9137">
                  <c:v>151315</c:v>
                </c:pt>
                <c:pt idx="9138">
                  <c:v>151315</c:v>
                </c:pt>
                <c:pt idx="9139">
                  <c:v>151315</c:v>
                </c:pt>
                <c:pt idx="9140">
                  <c:v>151315</c:v>
                </c:pt>
                <c:pt idx="9141">
                  <c:v>151315</c:v>
                </c:pt>
                <c:pt idx="9142">
                  <c:v>151315</c:v>
                </c:pt>
                <c:pt idx="9143">
                  <c:v>151315</c:v>
                </c:pt>
                <c:pt idx="9144">
                  <c:v>151315</c:v>
                </c:pt>
                <c:pt idx="9145">
                  <c:v>151315</c:v>
                </c:pt>
                <c:pt idx="9146">
                  <c:v>151315</c:v>
                </c:pt>
                <c:pt idx="9147">
                  <c:v>151315</c:v>
                </c:pt>
                <c:pt idx="9148">
                  <c:v>151315</c:v>
                </c:pt>
                <c:pt idx="9149">
                  <c:v>151315</c:v>
                </c:pt>
                <c:pt idx="9150">
                  <c:v>151315</c:v>
                </c:pt>
                <c:pt idx="9151">
                  <c:v>151315</c:v>
                </c:pt>
                <c:pt idx="9152">
                  <c:v>151315</c:v>
                </c:pt>
                <c:pt idx="9153">
                  <c:v>151315</c:v>
                </c:pt>
                <c:pt idx="9154">
                  <c:v>151315</c:v>
                </c:pt>
                <c:pt idx="9155">
                  <c:v>151315</c:v>
                </c:pt>
                <c:pt idx="9156">
                  <c:v>151315</c:v>
                </c:pt>
                <c:pt idx="9157">
                  <c:v>151315</c:v>
                </c:pt>
                <c:pt idx="9158">
                  <c:v>151315</c:v>
                </c:pt>
                <c:pt idx="9159">
                  <c:v>151315</c:v>
                </c:pt>
                <c:pt idx="9160">
                  <c:v>151315</c:v>
                </c:pt>
                <c:pt idx="9161">
                  <c:v>151315</c:v>
                </c:pt>
                <c:pt idx="9162">
                  <c:v>151315</c:v>
                </c:pt>
                <c:pt idx="9163">
                  <c:v>151315</c:v>
                </c:pt>
                <c:pt idx="9164">
                  <c:v>151315</c:v>
                </c:pt>
                <c:pt idx="9165">
                  <c:v>151315</c:v>
                </c:pt>
                <c:pt idx="9166">
                  <c:v>151315</c:v>
                </c:pt>
                <c:pt idx="9167">
                  <c:v>151315</c:v>
                </c:pt>
                <c:pt idx="9168">
                  <c:v>151315</c:v>
                </c:pt>
                <c:pt idx="9169">
                  <c:v>151315</c:v>
                </c:pt>
                <c:pt idx="9170">
                  <c:v>151315</c:v>
                </c:pt>
                <c:pt idx="9171">
                  <c:v>151315</c:v>
                </c:pt>
                <c:pt idx="9172">
                  <c:v>151315</c:v>
                </c:pt>
                <c:pt idx="9173">
                  <c:v>151315</c:v>
                </c:pt>
                <c:pt idx="9174">
                  <c:v>151315</c:v>
                </c:pt>
                <c:pt idx="9175">
                  <c:v>151315</c:v>
                </c:pt>
                <c:pt idx="9176">
                  <c:v>151315</c:v>
                </c:pt>
                <c:pt idx="9177">
                  <c:v>151315</c:v>
                </c:pt>
                <c:pt idx="9178">
                  <c:v>151315</c:v>
                </c:pt>
                <c:pt idx="9179">
                  <c:v>151315</c:v>
                </c:pt>
                <c:pt idx="9180">
                  <c:v>151315</c:v>
                </c:pt>
                <c:pt idx="9181">
                  <c:v>151315</c:v>
                </c:pt>
                <c:pt idx="9182">
                  <c:v>151315</c:v>
                </c:pt>
                <c:pt idx="9183">
                  <c:v>151315</c:v>
                </c:pt>
                <c:pt idx="9184">
                  <c:v>151315</c:v>
                </c:pt>
                <c:pt idx="9185">
                  <c:v>151315</c:v>
                </c:pt>
                <c:pt idx="9186">
                  <c:v>151315</c:v>
                </c:pt>
                <c:pt idx="9187">
                  <c:v>151315</c:v>
                </c:pt>
                <c:pt idx="9188">
                  <c:v>151315</c:v>
                </c:pt>
                <c:pt idx="9189">
                  <c:v>151315</c:v>
                </c:pt>
                <c:pt idx="9190">
                  <c:v>151315</c:v>
                </c:pt>
                <c:pt idx="9191">
                  <c:v>151315</c:v>
                </c:pt>
                <c:pt idx="9192">
                  <c:v>151315</c:v>
                </c:pt>
                <c:pt idx="9193">
                  <c:v>151315</c:v>
                </c:pt>
                <c:pt idx="9194">
                  <c:v>151315</c:v>
                </c:pt>
                <c:pt idx="9195">
                  <c:v>151315</c:v>
                </c:pt>
                <c:pt idx="9196">
                  <c:v>151315</c:v>
                </c:pt>
                <c:pt idx="9197">
                  <c:v>151315</c:v>
                </c:pt>
                <c:pt idx="9198">
                  <c:v>151315</c:v>
                </c:pt>
                <c:pt idx="9199">
                  <c:v>151315</c:v>
                </c:pt>
                <c:pt idx="9200">
                  <c:v>151315</c:v>
                </c:pt>
                <c:pt idx="9201">
                  <c:v>151315</c:v>
                </c:pt>
                <c:pt idx="9202">
                  <c:v>151315</c:v>
                </c:pt>
                <c:pt idx="9203">
                  <c:v>151315</c:v>
                </c:pt>
                <c:pt idx="9204">
                  <c:v>151315</c:v>
                </c:pt>
                <c:pt idx="9205">
                  <c:v>151315</c:v>
                </c:pt>
                <c:pt idx="9206">
                  <c:v>151315</c:v>
                </c:pt>
                <c:pt idx="9207">
                  <c:v>151315</c:v>
                </c:pt>
                <c:pt idx="9208">
                  <c:v>151315</c:v>
                </c:pt>
                <c:pt idx="9209">
                  <c:v>151315</c:v>
                </c:pt>
                <c:pt idx="9210">
                  <c:v>151315</c:v>
                </c:pt>
                <c:pt idx="9211">
                  <c:v>151315</c:v>
                </c:pt>
                <c:pt idx="9212">
                  <c:v>151315</c:v>
                </c:pt>
                <c:pt idx="9213">
                  <c:v>151315</c:v>
                </c:pt>
                <c:pt idx="9214">
                  <c:v>151315</c:v>
                </c:pt>
                <c:pt idx="9215">
                  <c:v>151315</c:v>
                </c:pt>
                <c:pt idx="9216">
                  <c:v>151315</c:v>
                </c:pt>
                <c:pt idx="9217">
                  <c:v>151315</c:v>
                </c:pt>
                <c:pt idx="9218">
                  <c:v>151315</c:v>
                </c:pt>
                <c:pt idx="9219">
                  <c:v>151315</c:v>
                </c:pt>
                <c:pt idx="9220">
                  <c:v>151315</c:v>
                </c:pt>
                <c:pt idx="9221">
                  <c:v>151315</c:v>
                </c:pt>
                <c:pt idx="9222">
                  <c:v>151315</c:v>
                </c:pt>
                <c:pt idx="9223">
                  <c:v>151315</c:v>
                </c:pt>
                <c:pt idx="9224">
                  <c:v>151315</c:v>
                </c:pt>
                <c:pt idx="9225">
                  <c:v>151315</c:v>
                </c:pt>
                <c:pt idx="9226">
                  <c:v>151315</c:v>
                </c:pt>
                <c:pt idx="9227">
                  <c:v>151315</c:v>
                </c:pt>
                <c:pt idx="9228">
                  <c:v>151315</c:v>
                </c:pt>
                <c:pt idx="9229">
                  <c:v>151315</c:v>
                </c:pt>
                <c:pt idx="9230">
                  <c:v>151315</c:v>
                </c:pt>
                <c:pt idx="9231">
                  <c:v>151315</c:v>
                </c:pt>
                <c:pt idx="9232">
                  <c:v>151315</c:v>
                </c:pt>
                <c:pt idx="9233">
                  <c:v>151315</c:v>
                </c:pt>
                <c:pt idx="9234">
                  <c:v>151315</c:v>
                </c:pt>
                <c:pt idx="9235">
                  <c:v>151315</c:v>
                </c:pt>
                <c:pt idx="9236">
                  <c:v>151315</c:v>
                </c:pt>
                <c:pt idx="9237">
                  <c:v>151315</c:v>
                </c:pt>
                <c:pt idx="9238">
                  <c:v>151315</c:v>
                </c:pt>
                <c:pt idx="9239">
                  <c:v>151315</c:v>
                </c:pt>
                <c:pt idx="9240">
                  <c:v>151315</c:v>
                </c:pt>
                <c:pt idx="9241">
                  <c:v>151315</c:v>
                </c:pt>
                <c:pt idx="9242">
                  <c:v>151315</c:v>
                </c:pt>
                <c:pt idx="9243">
                  <c:v>151315</c:v>
                </c:pt>
                <c:pt idx="9244">
                  <c:v>151315</c:v>
                </c:pt>
                <c:pt idx="9245">
                  <c:v>151315</c:v>
                </c:pt>
                <c:pt idx="9246">
                  <c:v>151315</c:v>
                </c:pt>
                <c:pt idx="9247">
                  <c:v>151315</c:v>
                </c:pt>
                <c:pt idx="9248">
                  <c:v>151315</c:v>
                </c:pt>
                <c:pt idx="9249">
                  <c:v>151315</c:v>
                </c:pt>
                <c:pt idx="9250">
                  <c:v>151315</c:v>
                </c:pt>
                <c:pt idx="9251">
                  <c:v>151315</c:v>
                </c:pt>
                <c:pt idx="9252">
                  <c:v>151315</c:v>
                </c:pt>
                <c:pt idx="9253">
                  <c:v>151315</c:v>
                </c:pt>
                <c:pt idx="9254">
                  <c:v>151315</c:v>
                </c:pt>
                <c:pt idx="9255">
                  <c:v>151315</c:v>
                </c:pt>
                <c:pt idx="9256">
                  <c:v>151315</c:v>
                </c:pt>
                <c:pt idx="9257">
                  <c:v>151315</c:v>
                </c:pt>
                <c:pt idx="9258">
                  <c:v>151315</c:v>
                </c:pt>
                <c:pt idx="9259">
                  <c:v>151315</c:v>
                </c:pt>
                <c:pt idx="9260">
                  <c:v>151315</c:v>
                </c:pt>
                <c:pt idx="9261">
                  <c:v>151315</c:v>
                </c:pt>
                <c:pt idx="9262">
                  <c:v>151315</c:v>
                </c:pt>
                <c:pt idx="9263">
                  <c:v>151315</c:v>
                </c:pt>
                <c:pt idx="9264">
                  <c:v>151315</c:v>
                </c:pt>
                <c:pt idx="9265">
                  <c:v>151315</c:v>
                </c:pt>
                <c:pt idx="9266">
                  <c:v>151315</c:v>
                </c:pt>
                <c:pt idx="9267">
                  <c:v>151315</c:v>
                </c:pt>
                <c:pt idx="9268">
                  <c:v>151315</c:v>
                </c:pt>
                <c:pt idx="9269">
                  <c:v>151315</c:v>
                </c:pt>
                <c:pt idx="9270">
                  <c:v>151315</c:v>
                </c:pt>
                <c:pt idx="9271">
                  <c:v>151315</c:v>
                </c:pt>
                <c:pt idx="9272">
                  <c:v>151315</c:v>
                </c:pt>
                <c:pt idx="9273">
                  <c:v>151315</c:v>
                </c:pt>
                <c:pt idx="9274">
                  <c:v>151315</c:v>
                </c:pt>
                <c:pt idx="9275">
                  <c:v>151315</c:v>
                </c:pt>
                <c:pt idx="9276">
                  <c:v>151315</c:v>
                </c:pt>
                <c:pt idx="9277">
                  <c:v>151315</c:v>
                </c:pt>
                <c:pt idx="9278">
                  <c:v>151315</c:v>
                </c:pt>
                <c:pt idx="9279">
                  <c:v>151315</c:v>
                </c:pt>
                <c:pt idx="9280">
                  <c:v>151315</c:v>
                </c:pt>
                <c:pt idx="9281">
                  <c:v>151315</c:v>
                </c:pt>
                <c:pt idx="9282">
                  <c:v>151315</c:v>
                </c:pt>
                <c:pt idx="9283">
                  <c:v>151315</c:v>
                </c:pt>
                <c:pt idx="9284">
                  <c:v>151315</c:v>
                </c:pt>
                <c:pt idx="9285">
                  <c:v>151315</c:v>
                </c:pt>
                <c:pt idx="9286">
                  <c:v>151315</c:v>
                </c:pt>
                <c:pt idx="9287">
                  <c:v>151315</c:v>
                </c:pt>
                <c:pt idx="9288">
                  <c:v>151315</c:v>
                </c:pt>
                <c:pt idx="9289">
                  <c:v>151315</c:v>
                </c:pt>
                <c:pt idx="9290">
                  <c:v>151315</c:v>
                </c:pt>
                <c:pt idx="9291">
                  <c:v>151315</c:v>
                </c:pt>
                <c:pt idx="9292">
                  <c:v>151315</c:v>
                </c:pt>
                <c:pt idx="9293">
                  <c:v>151315</c:v>
                </c:pt>
                <c:pt idx="9294">
                  <c:v>151315</c:v>
                </c:pt>
                <c:pt idx="9295">
                  <c:v>151315</c:v>
                </c:pt>
                <c:pt idx="9296">
                  <c:v>151315</c:v>
                </c:pt>
                <c:pt idx="9297">
                  <c:v>151315</c:v>
                </c:pt>
                <c:pt idx="9298">
                  <c:v>151315</c:v>
                </c:pt>
                <c:pt idx="9299">
                  <c:v>151315</c:v>
                </c:pt>
                <c:pt idx="9300">
                  <c:v>151315</c:v>
                </c:pt>
                <c:pt idx="9301">
                  <c:v>151315</c:v>
                </c:pt>
                <c:pt idx="9302">
                  <c:v>151315</c:v>
                </c:pt>
                <c:pt idx="9303">
                  <c:v>151315</c:v>
                </c:pt>
                <c:pt idx="9304">
                  <c:v>151315</c:v>
                </c:pt>
                <c:pt idx="9305">
                  <c:v>151315</c:v>
                </c:pt>
                <c:pt idx="9306">
                  <c:v>151315</c:v>
                </c:pt>
                <c:pt idx="9307">
                  <c:v>151315</c:v>
                </c:pt>
                <c:pt idx="9308">
                  <c:v>151315</c:v>
                </c:pt>
                <c:pt idx="9309">
                  <c:v>151315</c:v>
                </c:pt>
                <c:pt idx="9310">
                  <c:v>151315</c:v>
                </c:pt>
                <c:pt idx="9311">
                  <c:v>151315</c:v>
                </c:pt>
                <c:pt idx="9312">
                  <c:v>151315</c:v>
                </c:pt>
                <c:pt idx="9313">
                  <c:v>151315</c:v>
                </c:pt>
                <c:pt idx="9314">
                  <c:v>151315</c:v>
                </c:pt>
                <c:pt idx="9315">
                  <c:v>151315</c:v>
                </c:pt>
                <c:pt idx="9316">
                  <c:v>151315</c:v>
                </c:pt>
                <c:pt idx="9317">
                  <c:v>151315</c:v>
                </c:pt>
                <c:pt idx="9318">
                  <c:v>151315</c:v>
                </c:pt>
                <c:pt idx="9319">
                  <c:v>151315</c:v>
                </c:pt>
                <c:pt idx="9320">
                  <c:v>151315</c:v>
                </c:pt>
                <c:pt idx="9321">
                  <c:v>151315</c:v>
                </c:pt>
                <c:pt idx="9322">
                  <c:v>151315</c:v>
                </c:pt>
                <c:pt idx="9323">
                  <c:v>151315</c:v>
                </c:pt>
                <c:pt idx="9324">
                  <c:v>151315</c:v>
                </c:pt>
                <c:pt idx="9325">
                  <c:v>151315</c:v>
                </c:pt>
                <c:pt idx="9326">
                  <c:v>151315</c:v>
                </c:pt>
                <c:pt idx="9327">
                  <c:v>151315</c:v>
                </c:pt>
                <c:pt idx="9328">
                  <c:v>151315</c:v>
                </c:pt>
                <c:pt idx="9329">
                  <c:v>151315</c:v>
                </c:pt>
                <c:pt idx="9330">
                  <c:v>151315</c:v>
                </c:pt>
                <c:pt idx="9331">
                  <c:v>151315</c:v>
                </c:pt>
                <c:pt idx="9332">
                  <c:v>151315</c:v>
                </c:pt>
                <c:pt idx="9333">
                  <c:v>151315</c:v>
                </c:pt>
                <c:pt idx="9334">
                  <c:v>151315</c:v>
                </c:pt>
                <c:pt idx="9335">
                  <c:v>151315</c:v>
                </c:pt>
                <c:pt idx="9336">
                  <c:v>151315</c:v>
                </c:pt>
                <c:pt idx="9337">
                  <c:v>151315</c:v>
                </c:pt>
                <c:pt idx="9338">
                  <c:v>151315</c:v>
                </c:pt>
                <c:pt idx="9339">
                  <c:v>151315</c:v>
                </c:pt>
                <c:pt idx="9340">
                  <c:v>151315</c:v>
                </c:pt>
                <c:pt idx="9341">
                  <c:v>151315</c:v>
                </c:pt>
                <c:pt idx="9342">
                  <c:v>151315</c:v>
                </c:pt>
                <c:pt idx="9343">
                  <c:v>151315</c:v>
                </c:pt>
                <c:pt idx="9344">
                  <c:v>151315</c:v>
                </c:pt>
                <c:pt idx="9345">
                  <c:v>151315</c:v>
                </c:pt>
                <c:pt idx="9346">
                  <c:v>151315</c:v>
                </c:pt>
                <c:pt idx="9347">
                  <c:v>151315</c:v>
                </c:pt>
                <c:pt idx="9348">
                  <c:v>151315</c:v>
                </c:pt>
                <c:pt idx="9349">
                  <c:v>151315</c:v>
                </c:pt>
                <c:pt idx="9350">
                  <c:v>151315</c:v>
                </c:pt>
                <c:pt idx="9351">
                  <c:v>151315</c:v>
                </c:pt>
                <c:pt idx="9352">
                  <c:v>151315</c:v>
                </c:pt>
                <c:pt idx="9353">
                  <c:v>151315</c:v>
                </c:pt>
                <c:pt idx="9354">
                  <c:v>151315</c:v>
                </c:pt>
                <c:pt idx="9355">
                  <c:v>151315</c:v>
                </c:pt>
                <c:pt idx="9356">
                  <c:v>151315</c:v>
                </c:pt>
                <c:pt idx="9357">
                  <c:v>151315</c:v>
                </c:pt>
                <c:pt idx="9358">
                  <c:v>151315</c:v>
                </c:pt>
                <c:pt idx="9359">
                  <c:v>151315</c:v>
                </c:pt>
                <c:pt idx="9360">
                  <c:v>151315</c:v>
                </c:pt>
                <c:pt idx="9361">
                  <c:v>151315</c:v>
                </c:pt>
                <c:pt idx="9362">
                  <c:v>151315</c:v>
                </c:pt>
                <c:pt idx="9363">
                  <c:v>151315</c:v>
                </c:pt>
                <c:pt idx="9364">
                  <c:v>151315</c:v>
                </c:pt>
                <c:pt idx="9365">
                  <c:v>151315</c:v>
                </c:pt>
                <c:pt idx="9366">
                  <c:v>151315</c:v>
                </c:pt>
                <c:pt idx="9367">
                  <c:v>151315</c:v>
                </c:pt>
                <c:pt idx="9368">
                  <c:v>151315</c:v>
                </c:pt>
                <c:pt idx="9369">
                  <c:v>151315</c:v>
                </c:pt>
                <c:pt idx="9370">
                  <c:v>151315</c:v>
                </c:pt>
                <c:pt idx="9371">
                  <c:v>151315</c:v>
                </c:pt>
                <c:pt idx="9372">
                  <c:v>151315</c:v>
                </c:pt>
                <c:pt idx="9373">
                  <c:v>151315</c:v>
                </c:pt>
                <c:pt idx="9374">
                  <c:v>151315</c:v>
                </c:pt>
                <c:pt idx="9375">
                  <c:v>151315</c:v>
                </c:pt>
                <c:pt idx="9376">
                  <c:v>151315</c:v>
                </c:pt>
                <c:pt idx="9377">
                  <c:v>151315</c:v>
                </c:pt>
                <c:pt idx="9378">
                  <c:v>151315</c:v>
                </c:pt>
                <c:pt idx="9379">
                  <c:v>151315</c:v>
                </c:pt>
                <c:pt idx="9380">
                  <c:v>151315</c:v>
                </c:pt>
                <c:pt idx="9381">
                  <c:v>151315</c:v>
                </c:pt>
                <c:pt idx="9382">
                  <c:v>151315</c:v>
                </c:pt>
                <c:pt idx="9383">
                  <c:v>151315</c:v>
                </c:pt>
                <c:pt idx="9384">
                  <c:v>151315</c:v>
                </c:pt>
                <c:pt idx="9385">
                  <c:v>151315</c:v>
                </c:pt>
                <c:pt idx="9386">
                  <c:v>151315</c:v>
                </c:pt>
                <c:pt idx="9387">
                  <c:v>151315</c:v>
                </c:pt>
                <c:pt idx="9388">
                  <c:v>151315</c:v>
                </c:pt>
                <c:pt idx="9389">
                  <c:v>151315</c:v>
                </c:pt>
                <c:pt idx="9390">
                  <c:v>151315</c:v>
                </c:pt>
                <c:pt idx="9391">
                  <c:v>151315</c:v>
                </c:pt>
                <c:pt idx="9392">
                  <c:v>151315</c:v>
                </c:pt>
                <c:pt idx="9393">
                  <c:v>151315</c:v>
                </c:pt>
                <c:pt idx="9394">
                  <c:v>151315</c:v>
                </c:pt>
                <c:pt idx="9395">
                  <c:v>151315</c:v>
                </c:pt>
                <c:pt idx="9396">
                  <c:v>151315</c:v>
                </c:pt>
                <c:pt idx="9397">
                  <c:v>151315</c:v>
                </c:pt>
                <c:pt idx="9398">
                  <c:v>151315</c:v>
                </c:pt>
                <c:pt idx="9399">
                  <c:v>151315</c:v>
                </c:pt>
                <c:pt idx="9400">
                  <c:v>151315</c:v>
                </c:pt>
                <c:pt idx="9401">
                  <c:v>151315</c:v>
                </c:pt>
                <c:pt idx="9402">
                  <c:v>151315</c:v>
                </c:pt>
                <c:pt idx="9403">
                  <c:v>151315</c:v>
                </c:pt>
                <c:pt idx="9404">
                  <c:v>151315</c:v>
                </c:pt>
                <c:pt idx="9405">
                  <c:v>151315</c:v>
                </c:pt>
                <c:pt idx="9406">
                  <c:v>151315</c:v>
                </c:pt>
                <c:pt idx="9407">
                  <c:v>151315</c:v>
                </c:pt>
                <c:pt idx="9408">
                  <c:v>151315</c:v>
                </c:pt>
                <c:pt idx="9409">
                  <c:v>151315</c:v>
                </c:pt>
                <c:pt idx="9410">
                  <c:v>151315</c:v>
                </c:pt>
                <c:pt idx="9411">
                  <c:v>151315</c:v>
                </c:pt>
                <c:pt idx="9412">
                  <c:v>151315</c:v>
                </c:pt>
                <c:pt idx="9413">
                  <c:v>151315</c:v>
                </c:pt>
                <c:pt idx="9414">
                  <c:v>151315</c:v>
                </c:pt>
                <c:pt idx="9415">
                  <c:v>151315</c:v>
                </c:pt>
                <c:pt idx="9416">
                  <c:v>151315</c:v>
                </c:pt>
                <c:pt idx="9417">
                  <c:v>151315</c:v>
                </c:pt>
                <c:pt idx="9418">
                  <c:v>151315</c:v>
                </c:pt>
                <c:pt idx="9419">
                  <c:v>151315</c:v>
                </c:pt>
                <c:pt idx="9420">
                  <c:v>151315</c:v>
                </c:pt>
                <c:pt idx="9421">
                  <c:v>151315</c:v>
                </c:pt>
                <c:pt idx="9422">
                  <c:v>151315</c:v>
                </c:pt>
                <c:pt idx="9423">
                  <c:v>151315</c:v>
                </c:pt>
                <c:pt idx="9424">
                  <c:v>151315</c:v>
                </c:pt>
                <c:pt idx="9425">
                  <c:v>151315</c:v>
                </c:pt>
                <c:pt idx="9426">
                  <c:v>151315</c:v>
                </c:pt>
                <c:pt idx="9427">
                  <c:v>151315</c:v>
                </c:pt>
                <c:pt idx="9428">
                  <c:v>151315</c:v>
                </c:pt>
                <c:pt idx="9429">
                  <c:v>151315</c:v>
                </c:pt>
                <c:pt idx="9430">
                  <c:v>151315</c:v>
                </c:pt>
                <c:pt idx="9431">
                  <c:v>151315</c:v>
                </c:pt>
                <c:pt idx="9432">
                  <c:v>151315</c:v>
                </c:pt>
                <c:pt idx="9433">
                  <c:v>151315</c:v>
                </c:pt>
                <c:pt idx="9434">
                  <c:v>151315</c:v>
                </c:pt>
                <c:pt idx="9435">
                  <c:v>151315</c:v>
                </c:pt>
                <c:pt idx="9436">
                  <c:v>151315</c:v>
                </c:pt>
                <c:pt idx="9437">
                  <c:v>151315</c:v>
                </c:pt>
                <c:pt idx="9438">
                  <c:v>151315</c:v>
                </c:pt>
                <c:pt idx="9439">
                  <c:v>151315</c:v>
                </c:pt>
                <c:pt idx="9440">
                  <c:v>151315</c:v>
                </c:pt>
                <c:pt idx="9441">
                  <c:v>151315</c:v>
                </c:pt>
                <c:pt idx="9442">
                  <c:v>151315</c:v>
                </c:pt>
                <c:pt idx="9443">
                  <c:v>151315</c:v>
                </c:pt>
                <c:pt idx="9444">
                  <c:v>151315</c:v>
                </c:pt>
                <c:pt idx="9445">
                  <c:v>151315</c:v>
                </c:pt>
                <c:pt idx="9446">
                  <c:v>151315</c:v>
                </c:pt>
                <c:pt idx="9447">
                  <c:v>151315</c:v>
                </c:pt>
                <c:pt idx="9448">
                  <c:v>151315</c:v>
                </c:pt>
                <c:pt idx="9449">
                  <c:v>151315</c:v>
                </c:pt>
                <c:pt idx="9450">
                  <c:v>151315</c:v>
                </c:pt>
                <c:pt idx="9451">
                  <c:v>151315</c:v>
                </c:pt>
                <c:pt idx="9452">
                  <c:v>151315</c:v>
                </c:pt>
                <c:pt idx="9453">
                  <c:v>151315</c:v>
                </c:pt>
                <c:pt idx="9454">
                  <c:v>151315</c:v>
                </c:pt>
                <c:pt idx="9455">
                  <c:v>151315</c:v>
                </c:pt>
                <c:pt idx="9456">
                  <c:v>151315</c:v>
                </c:pt>
                <c:pt idx="9457">
                  <c:v>151315</c:v>
                </c:pt>
                <c:pt idx="9458">
                  <c:v>151315</c:v>
                </c:pt>
                <c:pt idx="9459">
                  <c:v>151315</c:v>
                </c:pt>
                <c:pt idx="9460">
                  <c:v>151315</c:v>
                </c:pt>
                <c:pt idx="9461">
                  <c:v>151315</c:v>
                </c:pt>
                <c:pt idx="9462">
                  <c:v>151315</c:v>
                </c:pt>
                <c:pt idx="9463">
                  <c:v>151315</c:v>
                </c:pt>
                <c:pt idx="9464">
                  <c:v>151315</c:v>
                </c:pt>
                <c:pt idx="9465">
                  <c:v>151315</c:v>
                </c:pt>
                <c:pt idx="9466">
                  <c:v>151315</c:v>
                </c:pt>
                <c:pt idx="9467">
                  <c:v>151315</c:v>
                </c:pt>
                <c:pt idx="9468">
                  <c:v>151315</c:v>
                </c:pt>
                <c:pt idx="9469">
                  <c:v>151315</c:v>
                </c:pt>
                <c:pt idx="9470">
                  <c:v>151315</c:v>
                </c:pt>
                <c:pt idx="9471">
                  <c:v>151315</c:v>
                </c:pt>
                <c:pt idx="9472">
                  <c:v>151315</c:v>
                </c:pt>
                <c:pt idx="9473">
                  <c:v>151315</c:v>
                </c:pt>
                <c:pt idx="9474">
                  <c:v>151315</c:v>
                </c:pt>
                <c:pt idx="9475">
                  <c:v>151315</c:v>
                </c:pt>
                <c:pt idx="9476">
                  <c:v>151315</c:v>
                </c:pt>
                <c:pt idx="9477">
                  <c:v>151315</c:v>
                </c:pt>
                <c:pt idx="9478">
                  <c:v>151315</c:v>
                </c:pt>
                <c:pt idx="9479">
                  <c:v>151315</c:v>
                </c:pt>
                <c:pt idx="9480">
                  <c:v>151315</c:v>
                </c:pt>
                <c:pt idx="9481">
                  <c:v>151315</c:v>
                </c:pt>
                <c:pt idx="9482">
                  <c:v>151315</c:v>
                </c:pt>
                <c:pt idx="9483">
                  <c:v>151315</c:v>
                </c:pt>
                <c:pt idx="9484">
                  <c:v>151315</c:v>
                </c:pt>
                <c:pt idx="9485">
                  <c:v>151315</c:v>
                </c:pt>
                <c:pt idx="9486">
                  <c:v>151315</c:v>
                </c:pt>
                <c:pt idx="9487">
                  <c:v>151315</c:v>
                </c:pt>
                <c:pt idx="9488">
                  <c:v>151315</c:v>
                </c:pt>
                <c:pt idx="9489">
                  <c:v>151315</c:v>
                </c:pt>
                <c:pt idx="9490">
                  <c:v>151315</c:v>
                </c:pt>
                <c:pt idx="9491">
                  <c:v>151315</c:v>
                </c:pt>
                <c:pt idx="9492">
                  <c:v>151315</c:v>
                </c:pt>
                <c:pt idx="9493">
                  <c:v>151315</c:v>
                </c:pt>
                <c:pt idx="9494">
                  <c:v>151315</c:v>
                </c:pt>
                <c:pt idx="9495">
                  <c:v>151315</c:v>
                </c:pt>
                <c:pt idx="9496">
                  <c:v>151315</c:v>
                </c:pt>
                <c:pt idx="9497">
                  <c:v>151315</c:v>
                </c:pt>
                <c:pt idx="9498">
                  <c:v>151315</c:v>
                </c:pt>
                <c:pt idx="9499">
                  <c:v>151315</c:v>
                </c:pt>
                <c:pt idx="9500">
                  <c:v>151315</c:v>
                </c:pt>
                <c:pt idx="9501">
                  <c:v>151315</c:v>
                </c:pt>
                <c:pt idx="9502">
                  <c:v>151315</c:v>
                </c:pt>
                <c:pt idx="9503">
                  <c:v>151315</c:v>
                </c:pt>
                <c:pt idx="9504">
                  <c:v>151315</c:v>
                </c:pt>
                <c:pt idx="9505">
                  <c:v>151315</c:v>
                </c:pt>
                <c:pt idx="9506">
                  <c:v>151315</c:v>
                </c:pt>
                <c:pt idx="9507">
                  <c:v>151315</c:v>
                </c:pt>
                <c:pt idx="9508">
                  <c:v>151315</c:v>
                </c:pt>
                <c:pt idx="9509">
                  <c:v>151315</c:v>
                </c:pt>
                <c:pt idx="9510">
                  <c:v>151315</c:v>
                </c:pt>
                <c:pt idx="9511">
                  <c:v>151315</c:v>
                </c:pt>
                <c:pt idx="9512">
                  <c:v>151315</c:v>
                </c:pt>
                <c:pt idx="9513">
                  <c:v>151315</c:v>
                </c:pt>
                <c:pt idx="9514">
                  <c:v>151315</c:v>
                </c:pt>
                <c:pt idx="9515">
                  <c:v>151315</c:v>
                </c:pt>
                <c:pt idx="9516">
                  <c:v>151315</c:v>
                </c:pt>
                <c:pt idx="9517">
                  <c:v>151315</c:v>
                </c:pt>
                <c:pt idx="9518">
                  <c:v>151315</c:v>
                </c:pt>
                <c:pt idx="9519">
                  <c:v>151315</c:v>
                </c:pt>
                <c:pt idx="9520">
                  <c:v>151315</c:v>
                </c:pt>
                <c:pt idx="9521">
                  <c:v>151315</c:v>
                </c:pt>
                <c:pt idx="9522">
                  <c:v>151315</c:v>
                </c:pt>
                <c:pt idx="9523">
                  <c:v>151315</c:v>
                </c:pt>
                <c:pt idx="9524">
                  <c:v>151315</c:v>
                </c:pt>
                <c:pt idx="9525">
                  <c:v>151315</c:v>
                </c:pt>
                <c:pt idx="9526">
                  <c:v>151315</c:v>
                </c:pt>
                <c:pt idx="9527">
                  <c:v>151315</c:v>
                </c:pt>
                <c:pt idx="9528">
                  <c:v>151315</c:v>
                </c:pt>
                <c:pt idx="9529">
                  <c:v>151315</c:v>
                </c:pt>
                <c:pt idx="9530">
                  <c:v>151315</c:v>
                </c:pt>
                <c:pt idx="9531">
                  <c:v>151315</c:v>
                </c:pt>
                <c:pt idx="9532">
                  <c:v>151315</c:v>
                </c:pt>
                <c:pt idx="9533">
                  <c:v>151315</c:v>
                </c:pt>
                <c:pt idx="9534">
                  <c:v>151315</c:v>
                </c:pt>
                <c:pt idx="9535">
                  <c:v>151315</c:v>
                </c:pt>
                <c:pt idx="9536">
                  <c:v>151315</c:v>
                </c:pt>
                <c:pt idx="9537">
                  <c:v>151315</c:v>
                </c:pt>
                <c:pt idx="9538">
                  <c:v>151315</c:v>
                </c:pt>
                <c:pt idx="9539">
                  <c:v>151315</c:v>
                </c:pt>
                <c:pt idx="9540">
                  <c:v>151315</c:v>
                </c:pt>
                <c:pt idx="9541">
                  <c:v>151315</c:v>
                </c:pt>
                <c:pt idx="9542">
                  <c:v>151315</c:v>
                </c:pt>
                <c:pt idx="9543">
                  <c:v>151315</c:v>
                </c:pt>
                <c:pt idx="9544">
                  <c:v>151315</c:v>
                </c:pt>
                <c:pt idx="9545">
                  <c:v>151315</c:v>
                </c:pt>
                <c:pt idx="9546">
                  <c:v>151315</c:v>
                </c:pt>
                <c:pt idx="9547">
                  <c:v>151315</c:v>
                </c:pt>
                <c:pt idx="9548">
                  <c:v>151315</c:v>
                </c:pt>
                <c:pt idx="9549">
                  <c:v>151315</c:v>
                </c:pt>
                <c:pt idx="9550">
                  <c:v>151315</c:v>
                </c:pt>
                <c:pt idx="9551">
                  <c:v>151315</c:v>
                </c:pt>
                <c:pt idx="9552">
                  <c:v>151315</c:v>
                </c:pt>
                <c:pt idx="9553">
                  <c:v>151315</c:v>
                </c:pt>
                <c:pt idx="9554">
                  <c:v>151315</c:v>
                </c:pt>
                <c:pt idx="9555">
                  <c:v>151315</c:v>
                </c:pt>
                <c:pt idx="9556">
                  <c:v>151315</c:v>
                </c:pt>
                <c:pt idx="9557">
                  <c:v>151315</c:v>
                </c:pt>
                <c:pt idx="9558">
                  <c:v>151315</c:v>
                </c:pt>
                <c:pt idx="9559">
                  <c:v>151315</c:v>
                </c:pt>
                <c:pt idx="9560">
                  <c:v>151315</c:v>
                </c:pt>
                <c:pt idx="9561">
                  <c:v>151315</c:v>
                </c:pt>
                <c:pt idx="9562">
                  <c:v>151315</c:v>
                </c:pt>
                <c:pt idx="9563">
                  <c:v>151315</c:v>
                </c:pt>
                <c:pt idx="9564">
                  <c:v>151315</c:v>
                </c:pt>
                <c:pt idx="9565">
                  <c:v>151315</c:v>
                </c:pt>
                <c:pt idx="9566">
                  <c:v>151315</c:v>
                </c:pt>
                <c:pt idx="9567">
                  <c:v>151315</c:v>
                </c:pt>
                <c:pt idx="9568">
                  <c:v>151315</c:v>
                </c:pt>
                <c:pt idx="9569">
                  <c:v>151315</c:v>
                </c:pt>
                <c:pt idx="9570">
                  <c:v>151315</c:v>
                </c:pt>
                <c:pt idx="9571">
                  <c:v>151315</c:v>
                </c:pt>
                <c:pt idx="9572">
                  <c:v>151315</c:v>
                </c:pt>
                <c:pt idx="9573">
                  <c:v>151315</c:v>
                </c:pt>
                <c:pt idx="9574">
                  <c:v>151315</c:v>
                </c:pt>
                <c:pt idx="9575">
                  <c:v>151315</c:v>
                </c:pt>
                <c:pt idx="9576">
                  <c:v>151315</c:v>
                </c:pt>
                <c:pt idx="9577">
                  <c:v>151315</c:v>
                </c:pt>
                <c:pt idx="9578">
                  <c:v>151315</c:v>
                </c:pt>
                <c:pt idx="9579">
                  <c:v>151315</c:v>
                </c:pt>
                <c:pt idx="9580">
                  <c:v>151315</c:v>
                </c:pt>
                <c:pt idx="9581">
                  <c:v>151315</c:v>
                </c:pt>
                <c:pt idx="9582">
                  <c:v>151315</c:v>
                </c:pt>
                <c:pt idx="9583">
                  <c:v>151315</c:v>
                </c:pt>
                <c:pt idx="9584">
                  <c:v>151315</c:v>
                </c:pt>
                <c:pt idx="9585">
                  <c:v>151315</c:v>
                </c:pt>
                <c:pt idx="9586">
                  <c:v>151315</c:v>
                </c:pt>
                <c:pt idx="9587">
                  <c:v>151315</c:v>
                </c:pt>
                <c:pt idx="9588">
                  <c:v>151315</c:v>
                </c:pt>
                <c:pt idx="9589">
                  <c:v>151315</c:v>
                </c:pt>
                <c:pt idx="9590">
                  <c:v>151315</c:v>
                </c:pt>
                <c:pt idx="9591">
                  <c:v>151315</c:v>
                </c:pt>
                <c:pt idx="9592">
                  <c:v>151315</c:v>
                </c:pt>
                <c:pt idx="9593">
                  <c:v>151315</c:v>
                </c:pt>
                <c:pt idx="9594">
                  <c:v>151315</c:v>
                </c:pt>
                <c:pt idx="9595">
                  <c:v>151315</c:v>
                </c:pt>
                <c:pt idx="9596">
                  <c:v>151315</c:v>
                </c:pt>
                <c:pt idx="9597">
                  <c:v>151315</c:v>
                </c:pt>
                <c:pt idx="9598">
                  <c:v>151315</c:v>
                </c:pt>
                <c:pt idx="9599">
                  <c:v>151315</c:v>
                </c:pt>
                <c:pt idx="9600">
                  <c:v>151315</c:v>
                </c:pt>
                <c:pt idx="9601">
                  <c:v>151315</c:v>
                </c:pt>
                <c:pt idx="9602">
                  <c:v>151315</c:v>
                </c:pt>
                <c:pt idx="9603">
                  <c:v>151315</c:v>
                </c:pt>
                <c:pt idx="9604">
                  <c:v>151315</c:v>
                </c:pt>
                <c:pt idx="9605">
                  <c:v>151315</c:v>
                </c:pt>
                <c:pt idx="9606">
                  <c:v>151315</c:v>
                </c:pt>
                <c:pt idx="9607">
                  <c:v>151315</c:v>
                </c:pt>
                <c:pt idx="9608">
                  <c:v>151315</c:v>
                </c:pt>
                <c:pt idx="9609">
                  <c:v>151315</c:v>
                </c:pt>
                <c:pt idx="9610">
                  <c:v>151315</c:v>
                </c:pt>
                <c:pt idx="9611">
                  <c:v>151315</c:v>
                </c:pt>
                <c:pt idx="9612">
                  <c:v>151315</c:v>
                </c:pt>
                <c:pt idx="9613">
                  <c:v>151315</c:v>
                </c:pt>
                <c:pt idx="9614">
                  <c:v>151315</c:v>
                </c:pt>
                <c:pt idx="9615">
                  <c:v>151315</c:v>
                </c:pt>
                <c:pt idx="9616">
                  <c:v>151315</c:v>
                </c:pt>
                <c:pt idx="9617">
                  <c:v>151315</c:v>
                </c:pt>
                <c:pt idx="9618">
                  <c:v>151315</c:v>
                </c:pt>
                <c:pt idx="9619">
                  <c:v>151315</c:v>
                </c:pt>
                <c:pt idx="9620">
                  <c:v>151315</c:v>
                </c:pt>
                <c:pt idx="9621">
                  <c:v>151315</c:v>
                </c:pt>
                <c:pt idx="9622">
                  <c:v>151315</c:v>
                </c:pt>
                <c:pt idx="9623">
                  <c:v>151315</c:v>
                </c:pt>
                <c:pt idx="9624">
                  <c:v>151315</c:v>
                </c:pt>
                <c:pt idx="9625">
                  <c:v>151315</c:v>
                </c:pt>
                <c:pt idx="9626">
                  <c:v>151315</c:v>
                </c:pt>
                <c:pt idx="9627">
                  <c:v>151315</c:v>
                </c:pt>
                <c:pt idx="9628">
                  <c:v>151315</c:v>
                </c:pt>
                <c:pt idx="9629">
                  <c:v>151315</c:v>
                </c:pt>
                <c:pt idx="9630">
                  <c:v>151315</c:v>
                </c:pt>
                <c:pt idx="9631">
                  <c:v>151315</c:v>
                </c:pt>
                <c:pt idx="9632">
                  <c:v>151315</c:v>
                </c:pt>
                <c:pt idx="9633">
                  <c:v>151315</c:v>
                </c:pt>
                <c:pt idx="9634">
                  <c:v>151315</c:v>
                </c:pt>
                <c:pt idx="9635">
                  <c:v>151315</c:v>
                </c:pt>
                <c:pt idx="9636">
                  <c:v>151315</c:v>
                </c:pt>
                <c:pt idx="9637">
                  <c:v>151315</c:v>
                </c:pt>
                <c:pt idx="9638">
                  <c:v>151315</c:v>
                </c:pt>
                <c:pt idx="9639">
                  <c:v>151315</c:v>
                </c:pt>
                <c:pt idx="9640">
                  <c:v>151315</c:v>
                </c:pt>
                <c:pt idx="9641">
                  <c:v>151315</c:v>
                </c:pt>
                <c:pt idx="9642">
                  <c:v>151315</c:v>
                </c:pt>
                <c:pt idx="9643">
                  <c:v>151315</c:v>
                </c:pt>
                <c:pt idx="9644">
                  <c:v>151315</c:v>
                </c:pt>
                <c:pt idx="9645">
                  <c:v>151315</c:v>
                </c:pt>
                <c:pt idx="9646">
                  <c:v>151315</c:v>
                </c:pt>
                <c:pt idx="9647">
                  <c:v>151315</c:v>
                </c:pt>
                <c:pt idx="9648">
                  <c:v>151315</c:v>
                </c:pt>
                <c:pt idx="9649">
                  <c:v>151315</c:v>
                </c:pt>
                <c:pt idx="9650">
                  <c:v>151315</c:v>
                </c:pt>
                <c:pt idx="9651">
                  <c:v>151315</c:v>
                </c:pt>
                <c:pt idx="9652">
                  <c:v>151315</c:v>
                </c:pt>
                <c:pt idx="9653">
                  <c:v>151315</c:v>
                </c:pt>
                <c:pt idx="9654">
                  <c:v>151315</c:v>
                </c:pt>
                <c:pt idx="9655">
                  <c:v>151315</c:v>
                </c:pt>
                <c:pt idx="9656">
                  <c:v>151315</c:v>
                </c:pt>
                <c:pt idx="9657">
                  <c:v>151315</c:v>
                </c:pt>
                <c:pt idx="9658">
                  <c:v>151315</c:v>
                </c:pt>
                <c:pt idx="9659">
                  <c:v>151315</c:v>
                </c:pt>
                <c:pt idx="9660">
                  <c:v>151315</c:v>
                </c:pt>
                <c:pt idx="9661">
                  <c:v>151315</c:v>
                </c:pt>
                <c:pt idx="9662">
                  <c:v>151315</c:v>
                </c:pt>
                <c:pt idx="9663">
                  <c:v>151315</c:v>
                </c:pt>
                <c:pt idx="9664">
                  <c:v>151315</c:v>
                </c:pt>
                <c:pt idx="9665">
                  <c:v>151315</c:v>
                </c:pt>
                <c:pt idx="9666">
                  <c:v>151315</c:v>
                </c:pt>
                <c:pt idx="9667">
                  <c:v>151315</c:v>
                </c:pt>
                <c:pt idx="9668">
                  <c:v>151315</c:v>
                </c:pt>
                <c:pt idx="9669">
                  <c:v>151315</c:v>
                </c:pt>
                <c:pt idx="9670">
                  <c:v>151315</c:v>
                </c:pt>
                <c:pt idx="9671">
                  <c:v>151315</c:v>
                </c:pt>
                <c:pt idx="9672">
                  <c:v>151315</c:v>
                </c:pt>
                <c:pt idx="9673">
                  <c:v>151315</c:v>
                </c:pt>
                <c:pt idx="9674">
                  <c:v>151315</c:v>
                </c:pt>
                <c:pt idx="9675">
                  <c:v>151315</c:v>
                </c:pt>
                <c:pt idx="9676">
                  <c:v>151315</c:v>
                </c:pt>
                <c:pt idx="9677">
                  <c:v>151315</c:v>
                </c:pt>
                <c:pt idx="9678">
                  <c:v>151315</c:v>
                </c:pt>
                <c:pt idx="9679">
                  <c:v>151315</c:v>
                </c:pt>
                <c:pt idx="9680">
                  <c:v>151315</c:v>
                </c:pt>
                <c:pt idx="9681">
                  <c:v>151315</c:v>
                </c:pt>
                <c:pt idx="9682">
                  <c:v>151315</c:v>
                </c:pt>
                <c:pt idx="9683">
                  <c:v>151315</c:v>
                </c:pt>
                <c:pt idx="9684">
                  <c:v>151315</c:v>
                </c:pt>
                <c:pt idx="9685">
                  <c:v>151315</c:v>
                </c:pt>
                <c:pt idx="9686">
                  <c:v>151315</c:v>
                </c:pt>
                <c:pt idx="9687">
                  <c:v>151315</c:v>
                </c:pt>
                <c:pt idx="9688">
                  <c:v>151315</c:v>
                </c:pt>
                <c:pt idx="9689">
                  <c:v>151315</c:v>
                </c:pt>
                <c:pt idx="9690">
                  <c:v>151315</c:v>
                </c:pt>
                <c:pt idx="9691">
                  <c:v>151315</c:v>
                </c:pt>
                <c:pt idx="9692">
                  <c:v>151315</c:v>
                </c:pt>
                <c:pt idx="9693">
                  <c:v>151315</c:v>
                </c:pt>
                <c:pt idx="9694">
                  <c:v>151315</c:v>
                </c:pt>
                <c:pt idx="9695">
                  <c:v>151315</c:v>
                </c:pt>
                <c:pt idx="9696">
                  <c:v>151315</c:v>
                </c:pt>
                <c:pt idx="9697">
                  <c:v>151315</c:v>
                </c:pt>
                <c:pt idx="9698">
                  <c:v>151315</c:v>
                </c:pt>
                <c:pt idx="9699">
                  <c:v>151315</c:v>
                </c:pt>
                <c:pt idx="9700">
                  <c:v>151315</c:v>
                </c:pt>
                <c:pt idx="9701">
                  <c:v>151315</c:v>
                </c:pt>
                <c:pt idx="9702">
                  <c:v>151315</c:v>
                </c:pt>
                <c:pt idx="9703">
                  <c:v>151315</c:v>
                </c:pt>
                <c:pt idx="9704">
                  <c:v>151315</c:v>
                </c:pt>
                <c:pt idx="9705">
                  <c:v>151315</c:v>
                </c:pt>
                <c:pt idx="9706">
                  <c:v>151315</c:v>
                </c:pt>
                <c:pt idx="9707">
                  <c:v>151315</c:v>
                </c:pt>
                <c:pt idx="9708">
                  <c:v>151315</c:v>
                </c:pt>
                <c:pt idx="9709">
                  <c:v>151315</c:v>
                </c:pt>
                <c:pt idx="9710">
                  <c:v>151315</c:v>
                </c:pt>
                <c:pt idx="9711">
                  <c:v>151315</c:v>
                </c:pt>
                <c:pt idx="9712">
                  <c:v>151315</c:v>
                </c:pt>
                <c:pt idx="9713">
                  <c:v>151315</c:v>
                </c:pt>
                <c:pt idx="9714">
                  <c:v>151315</c:v>
                </c:pt>
                <c:pt idx="9715">
                  <c:v>151315</c:v>
                </c:pt>
                <c:pt idx="9716">
                  <c:v>151315</c:v>
                </c:pt>
                <c:pt idx="9717">
                  <c:v>151315</c:v>
                </c:pt>
                <c:pt idx="9718">
                  <c:v>151315</c:v>
                </c:pt>
                <c:pt idx="9719">
                  <c:v>151315</c:v>
                </c:pt>
                <c:pt idx="9720">
                  <c:v>151315</c:v>
                </c:pt>
                <c:pt idx="9721">
                  <c:v>151315</c:v>
                </c:pt>
                <c:pt idx="9722">
                  <c:v>151315</c:v>
                </c:pt>
                <c:pt idx="9723">
                  <c:v>151315</c:v>
                </c:pt>
                <c:pt idx="9724">
                  <c:v>151315</c:v>
                </c:pt>
                <c:pt idx="9725">
                  <c:v>151315</c:v>
                </c:pt>
                <c:pt idx="9726">
                  <c:v>151315</c:v>
                </c:pt>
                <c:pt idx="9727">
                  <c:v>151315</c:v>
                </c:pt>
                <c:pt idx="9728">
                  <c:v>151315</c:v>
                </c:pt>
                <c:pt idx="9729">
                  <c:v>151315</c:v>
                </c:pt>
                <c:pt idx="9730">
                  <c:v>151315</c:v>
                </c:pt>
                <c:pt idx="9731">
                  <c:v>151315</c:v>
                </c:pt>
                <c:pt idx="9732">
                  <c:v>151315</c:v>
                </c:pt>
                <c:pt idx="9733">
                  <c:v>151315</c:v>
                </c:pt>
                <c:pt idx="9734">
                  <c:v>151315</c:v>
                </c:pt>
                <c:pt idx="9735">
                  <c:v>151315</c:v>
                </c:pt>
                <c:pt idx="9736">
                  <c:v>151315</c:v>
                </c:pt>
                <c:pt idx="9737">
                  <c:v>151315</c:v>
                </c:pt>
                <c:pt idx="9738">
                  <c:v>151315</c:v>
                </c:pt>
                <c:pt idx="9739">
                  <c:v>151315</c:v>
                </c:pt>
                <c:pt idx="9740">
                  <c:v>151315</c:v>
                </c:pt>
                <c:pt idx="9741">
                  <c:v>151315</c:v>
                </c:pt>
                <c:pt idx="9742">
                  <c:v>151315</c:v>
                </c:pt>
                <c:pt idx="9743">
                  <c:v>151315</c:v>
                </c:pt>
                <c:pt idx="9744">
                  <c:v>151315</c:v>
                </c:pt>
                <c:pt idx="9745">
                  <c:v>151315</c:v>
                </c:pt>
                <c:pt idx="9746">
                  <c:v>151315</c:v>
                </c:pt>
                <c:pt idx="9747">
                  <c:v>151315</c:v>
                </c:pt>
                <c:pt idx="9748">
                  <c:v>151315</c:v>
                </c:pt>
                <c:pt idx="9749">
                  <c:v>151315</c:v>
                </c:pt>
                <c:pt idx="9750">
                  <c:v>151315</c:v>
                </c:pt>
                <c:pt idx="9751">
                  <c:v>151315</c:v>
                </c:pt>
                <c:pt idx="9752">
                  <c:v>151315</c:v>
                </c:pt>
                <c:pt idx="9753">
                  <c:v>151315</c:v>
                </c:pt>
                <c:pt idx="9754">
                  <c:v>151315</c:v>
                </c:pt>
                <c:pt idx="9755">
                  <c:v>151315</c:v>
                </c:pt>
                <c:pt idx="9756">
                  <c:v>151315</c:v>
                </c:pt>
                <c:pt idx="9757">
                  <c:v>151315</c:v>
                </c:pt>
                <c:pt idx="9758">
                  <c:v>151315</c:v>
                </c:pt>
                <c:pt idx="9759">
                  <c:v>151315</c:v>
                </c:pt>
                <c:pt idx="9760">
                  <c:v>151315</c:v>
                </c:pt>
                <c:pt idx="9761">
                  <c:v>151315</c:v>
                </c:pt>
                <c:pt idx="9762">
                  <c:v>151315</c:v>
                </c:pt>
                <c:pt idx="9763">
                  <c:v>151315</c:v>
                </c:pt>
                <c:pt idx="9764">
                  <c:v>151315</c:v>
                </c:pt>
                <c:pt idx="9765">
                  <c:v>151315</c:v>
                </c:pt>
                <c:pt idx="9766">
                  <c:v>151315</c:v>
                </c:pt>
                <c:pt idx="9767">
                  <c:v>151315</c:v>
                </c:pt>
                <c:pt idx="9768">
                  <c:v>151315</c:v>
                </c:pt>
                <c:pt idx="9769">
                  <c:v>151315</c:v>
                </c:pt>
                <c:pt idx="9770">
                  <c:v>151315</c:v>
                </c:pt>
                <c:pt idx="9771">
                  <c:v>151315</c:v>
                </c:pt>
                <c:pt idx="9772">
                  <c:v>151315</c:v>
                </c:pt>
                <c:pt idx="9773">
                  <c:v>151315</c:v>
                </c:pt>
                <c:pt idx="9774">
                  <c:v>151315</c:v>
                </c:pt>
                <c:pt idx="9775">
                  <c:v>151315</c:v>
                </c:pt>
                <c:pt idx="9776">
                  <c:v>151315</c:v>
                </c:pt>
                <c:pt idx="9777">
                  <c:v>151315</c:v>
                </c:pt>
                <c:pt idx="9778">
                  <c:v>151315</c:v>
                </c:pt>
                <c:pt idx="9779">
                  <c:v>151315</c:v>
                </c:pt>
                <c:pt idx="9780">
                  <c:v>151315</c:v>
                </c:pt>
                <c:pt idx="9781">
                  <c:v>151315</c:v>
                </c:pt>
                <c:pt idx="9782">
                  <c:v>151315</c:v>
                </c:pt>
                <c:pt idx="9783">
                  <c:v>151315</c:v>
                </c:pt>
                <c:pt idx="9784">
                  <c:v>151315</c:v>
                </c:pt>
                <c:pt idx="9785">
                  <c:v>151315</c:v>
                </c:pt>
                <c:pt idx="9786">
                  <c:v>151315</c:v>
                </c:pt>
                <c:pt idx="9787">
                  <c:v>151315</c:v>
                </c:pt>
                <c:pt idx="9788">
                  <c:v>151315</c:v>
                </c:pt>
                <c:pt idx="9789">
                  <c:v>151315</c:v>
                </c:pt>
                <c:pt idx="9790">
                  <c:v>151315</c:v>
                </c:pt>
                <c:pt idx="9791">
                  <c:v>151315</c:v>
                </c:pt>
                <c:pt idx="9792">
                  <c:v>151315</c:v>
                </c:pt>
                <c:pt idx="9793">
                  <c:v>151315</c:v>
                </c:pt>
                <c:pt idx="9794">
                  <c:v>151315</c:v>
                </c:pt>
                <c:pt idx="9795">
                  <c:v>151315</c:v>
                </c:pt>
                <c:pt idx="9796">
                  <c:v>151315</c:v>
                </c:pt>
                <c:pt idx="9797">
                  <c:v>151315</c:v>
                </c:pt>
                <c:pt idx="9798">
                  <c:v>151315</c:v>
                </c:pt>
                <c:pt idx="9799">
                  <c:v>151315</c:v>
                </c:pt>
                <c:pt idx="9800">
                  <c:v>151315</c:v>
                </c:pt>
                <c:pt idx="9801">
                  <c:v>151315</c:v>
                </c:pt>
                <c:pt idx="9802">
                  <c:v>151315</c:v>
                </c:pt>
                <c:pt idx="9803">
                  <c:v>151315</c:v>
                </c:pt>
                <c:pt idx="9804">
                  <c:v>151315</c:v>
                </c:pt>
                <c:pt idx="9805">
                  <c:v>151315</c:v>
                </c:pt>
                <c:pt idx="9806">
                  <c:v>151315</c:v>
                </c:pt>
                <c:pt idx="9807">
                  <c:v>151315</c:v>
                </c:pt>
                <c:pt idx="9808">
                  <c:v>151315</c:v>
                </c:pt>
                <c:pt idx="9809">
                  <c:v>151315</c:v>
                </c:pt>
                <c:pt idx="9810">
                  <c:v>151315</c:v>
                </c:pt>
                <c:pt idx="9811">
                  <c:v>151315</c:v>
                </c:pt>
                <c:pt idx="9812">
                  <c:v>151315</c:v>
                </c:pt>
                <c:pt idx="9813">
                  <c:v>151315</c:v>
                </c:pt>
                <c:pt idx="9814">
                  <c:v>151315</c:v>
                </c:pt>
                <c:pt idx="9815">
                  <c:v>151315</c:v>
                </c:pt>
                <c:pt idx="9816">
                  <c:v>151315</c:v>
                </c:pt>
                <c:pt idx="9817">
                  <c:v>151315</c:v>
                </c:pt>
                <c:pt idx="9818">
                  <c:v>151315</c:v>
                </c:pt>
                <c:pt idx="9819">
                  <c:v>151315</c:v>
                </c:pt>
                <c:pt idx="9820">
                  <c:v>151315</c:v>
                </c:pt>
                <c:pt idx="9821">
                  <c:v>151315</c:v>
                </c:pt>
                <c:pt idx="9822">
                  <c:v>151315</c:v>
                </c:pt>
                <c:pt idx="9823">
                  <c:v>151315</c:v>
                </c:pt>
                <c:pt idx="9824">
                  <c:v>151315</c:v>
                </c:pt>
                <c:pt idx="9825">
                  <c:v>151315</c:v>
                </c:pt>
                <c:pt idx="9826">
                  <c:v>151315</c:v>
                </c:pt>
                <c:pt idx="9827">
                  <c:v>151315</c:v>
                </c:pt>
                <c:pt idx="9828">
                  <c:v>151315</c:v>
                </c:pt>
                <c:pt idx="9829">
                  <c:v>151315</c:v>
                </c:pt>
                <c:pt idx="9830">
                  <c:v>151315</c:v>
                </c:pt>
                <c:pt idx="9831">
                  <c:v>151315</c:v>
                </c:pt>
                <c:pt idx="9832">
                  <c:v>151315</c:v>
                </c:pt>
                <c:pt idx="9833">
                  <c:v>151315</c:v>
                </c:pt>
                <c:pt idx="9834">
                  <c:v>151315</c:v>
                </c:pt>
                <c:pt idx="9835">
                  <c:v>151315</c:v>
                </c:pt>
                <c:pt idx="9836">
                  <c:v>151315</c:v>
                </c:pt>
                <c:pt idx="9837">
                  <c:v>151315</c:v>
                </c:pt>
                <c:pt idx="9838">
                  <c:v>151315</c:v>
                </c:pt>
                <c:pt idx="9839">
                  <c:v>151315</c:v>
                </c:pt>
                <c:pt idx="9840">
                  <c:v>151315</c:v>
                </c:pt>
                <c:pt idx="9841">
                  <c:v>151315</c:v>
                </c:pt>
                <c:pt idx="9842">
                  <c:v>151315</c:v>
                </c:pt>
                <c:pt idx="9843">
                  <c:v>151315</c:v>
                </c:pt>
                <c:pt idx="9844">
                  <c:v>151315</c:v>
                </c:pt>
                <c:pt idx="9845">
                  <c:v>151315</c:v>
                </c:pt>
                <c:pt idx="9846">
                  <c:v>151315</c:v>
                </c:pt>
                <c:pt idx="9847">
                  <c:v>151315</c:v>
                </c:pt>
                <c:pt idx="9848">
                  <c:v>151315</c:v>
                </c:pt>
                <c:pt idx="9849">
                  <c:v>151315</c:v>
                </c:pt>
                <c:pt idx="9850">
                  <c:v>151315</c:v>
                </c:pt>
                <c:pt idx="9851">
                  <c:v>151315</c:v>
                </c:pt>
                <c:pt idx="9852">
                  <c:v>151315</c:v>
                </c:pt>
                <c:pt idx="9853">
                  <c:v>151315</c:v>
                </c:pt>
                <c:pt idx="9854">
                  <c:v>151315</c:v>
                </c:pt>
                <c:pt idx="9855">
                  <c:v>151315</c:v>
                </c:pt>
                <c:pt idx="9856">
                  <c:v>151315</c:v>
                </c:pt>
                <c:pt idx="9857">
                  <c:v>151315</c:v>
                </c:pt>
                <c:pt idx="9858">
                  <c:v>151315</c:v>
                </c:pt>
                <c:pt idx="9859">
                  <c:v>151315</c:v>
                </c:pt>
                <c:pt idx="9860">
                  <c:v>151315</c:v>
                </c:pt>
                <c:pt idx="9861">
                  <c:v>151315</c:v>
                </c:pt>
                <c:pt idx="9862">
                  <c:v>151315</c:v>
                </c:pt>
                <c:pt idx="9863">
                  <c:v>151315</c:v>
                </c:pt>
                <c:pt idx="9864">
                  <c:v>151315</c:v>
                </c:pt>
                <c:pt idx="9865">
                  <c:v>151315</c:v>
                </c:pt>
                <c:pt idx="9866">
                  <c:v>151315</c:v>
                </c:pt>
                <c:pt idx="9867">
                  <c:v>151315</c:v>
                </c:pt>
                <c:pt idx="9868">
                  <c:v>151315</c:v>
                </c:pt>
                <c:pt idx="9869">
                  <c:v>151315</c:v>
                </c:pt>
                <c:pt idx="9870">
                  <c:v>151315</c:v>
                </c:pt>
                <c:pt idx="9871">
                  <c:v>151315</c:v>
                </c:pt>
                <c:pt idx="9872">
                  <c:v>151315</c:v>
                </c:pt>
                <c:pt idx="9873">
                  <c:v>151315</c:v>
                </c:pt>
                <c:pt idx="9874">
                  <c:v>151315</c:v>
                </c:pt>
                <c:pt idx="9875">
                  <c:v>151315</c:v>
                </c:pt>
                <c:pt idx="9876">
                  <c:v>151315</c:v>
                </c:pt>
                <c:pt idx="9877">
                  <c:v>151315</c:v>
                </c:pt>
                <c:pt idx="9878">
                  <c:v>151315</c:v>
                </c:pt>
                <c:pt idx="9879">
                  <c:v>151315</c:v>
                </c:pt>
                <c:pt idx="9880">
                  <c:v>151315</c:v>
                </c:pt>
                <c:pt idx="9881">
                  <c:v>151315</c:v>
                </c:pt>
                <c:pt idx="9882">
                  <c:v>151315</c:v>
                </c:pt>
                <c:pt idx="9883">
                  <c:v>151315</c:v>
                </c:pt>
                <c:pt idx="9884">
                  <c:v>151315</c:v>
                </c:pt>
                <c:pt idx="9885">
                  <c:v>151315</c:v>
                </c:pt>
                <c:pt idx="9886">
                  <c:v>151315</c:v>
                </c:pt>
                <c:pt idx="9887">
                  <c:v>151315</c:v>
                </c:pt>
                <c:pt idx="9888">
                  <c:v>151315</c:v>
                </c:pt>
                <c:pt idx="9889">
                  <c:v>151315</c:v>
                </c:pt>
                <c:pt idx="9890">
                  <c:v>151315</c:v>
                </c:pt>
                <c:pt idx="9891">
                  <c:v>151315</c:v>
                </c:pt>
                <c:pt idx="9892">
                  <c:v>151315</c:v>
                </c:pt>
                <c:pt idx="9893">
                  <c:v>151315</c:v>
                </c:pt>
                <c:pt idx="9894">
                  <c:v>151315</c:v>
                </c:pt>
                <c:pt idx="9895">
                  <c:v>151315</c:v>
                </c:pt>
                <c:pt idx="9896">
                  <c:v>151315</c:v>
                </c:pt>
                <c:pt idx="9897">
                  <c:v>151315</c:v>
                </c:pt>
                <c:pt idx="9898">
                  <c:v>151315</c:v>
                </c:pt>
                <c:pt idx="9899">
                  <c:v>151315</c:v>
                </c:pt>
                <c:pt idx="9900">
                  <c:v>151315</c:v>
                </c:pt>
                <c:pt idx="9901">
                  <c:v>151315</c:v>
                </c:pt>
                <c:pt idx="9902">
                  <c:v>151315</c:v>
                </c:pt>
                <c:pt idx="9903">
                  <c:v>151315</c:v>
                </c:pt>
                <c:pt idx="9904">
                  <c:v>151315</c:v>
                </c:pt>
                <c:pt idx="9905">
                  <c:v>151315</c:v>
                </c:pt>
                <c:pt idx="9906">
                  <c:v>151315</c:v>
                </c:pt>
                <c:pt idx="9907">
                  <c:v>151315</c:v>
                </c:pt>
                <c:pt idx="9908">
                  <c:v>151315</c:v>
                </c:pt>
                <c:pt idx="9909">
                  <c:v>151315</c:v>
                </c:pt>
                <c:pt idx="9910">
                  <c:v>151315</c:v>
                </c:pt>
                <c:pt idx="9911">
                  <c:v>151315</c:v>
                </c:pt>
                <c:pt idx="9912">
                  <c:v>151315</c:v>
                </c:pt>
                <c:pt idx="9913">
                  <c:v>151315</c:v>
                </c:pt>
                <c:pt idx="9914">
                  <c:v>151315</c:v>
                </c:pt>
                <c:pt idx="9915">
                  <c:v>151315</c:v>
                </c:pt>
                <c:pt idx="9916">
                  <c:v>151315</c:v>
                </c:pt>
                <c:pt idx="9917">
                  <c:v>151315</c:v>
                </c:pt>
                <c:pt idx="9918">
                  <c:v>151315</c:v>
                </c:pt>
                <c:pt idx="9919">
                  <c:v>151315</c:v>
                </c:pt>
                <c:pt idx="9920">
                  <c:v>151315</c:v>
                </c:pt>
                <c:pt idx="9921">
                  <c:v>151315</c:v>
                </c:pt>
                <c:pt idx="9922">
                  <c:v>151315</c:v>
                </c:pt>
                <c:pt idx="9923">
                  <c:v>151315</c:v>
                </c:pt>
                <c:pt idx="9924">
                  <c:v>151315</c:v>
                </c:pt>
                <c:pt idx="9925">
                  <c:v>151315</c:v>
                </c:pt>
                <c:pt idx="9926">
                  <c:v>151315</c:v>
                </c:pt>
                <c:pt idx="9927">
                  <c:v>151315</c:v>
                </c:pt>
                <c:pt idx="9928">
                  <c:v>151315</c:v>
                </c:pt>
                <c:pt idx="9929">
                  <c:v>151315</c:v>
                </c:pt>
                <c:pt idx="9930">
                  <c:v>151315</c:v>
                </c:pt>
                <c:pt idx="9931">
                  <c:v>151315</c:v>
                </c:pt>
                <c:pt idx="9932">
                  <c:v>151315</c:v>
                </c:pt>
                <c:pt idx="9933">
                  <c:v>151315</c:v>
                </c:pt>
                <c:pt idx="9934">
                  <c:v>151315</c:v>
                </c:pt>
                <c:pt idx="9935">
                  <c:v>151315</c:v>
                </c:pt>
                <c:pt idx="9936">
                  <c:v>151315</c:v>
                </c:pt>
                <c:pt idx="9937">
                  <c:v>151315</c:v>
                </c:pt>
                <c:pt idx="9938">
                  <c:v>151315</c:v>
                </c:pt>
                <c:pt idx="9939">
                  <c:v>151315</c:v>
                </c:pt>
                <c:pt idx="9940">
                  <c:v>151315</c:v>
                </c:pt>
                <c:pt idx="9941">
                  <c:v>151315</c:v>
                </c:pt>
                <c:pt idx="9942">
                  <c:v>151315</c:v>
                </c:pt>
                <c:pt idx="9943">
                  <c:v>151315</c:v>
                </c:pt>
                <c:pt idx="9944">
                  <c:v>151315</c:v>
                </c:pt>
                <c:pt idx="9945">
                  <c:v>151315</c:v>
                </c:pt>
                <c:pt idx="9946">
                  <c:v>151315</c:v>
                </c:pt>
                <c:pt idx="9947">
                  <c:v>151315</c:v>
                </c:pt>
                <c:pt idx="9948">
                  <c:v>151315</c:v>
                </c:pt>
                <c:pt idx="9949">
                  <c:v>151315</c:v>
                </c:pt>
                <c:pt idx="9950">
                  <c:v>151315</c:v>
                </c:pt>
                <c:pt idx="9951">
                  <c:v>151315</c:v>
                </c:pt>
                <c:pt idx="9952">
                  <c:v>151315</c:v>
                </c:pt>
                <c:pt idx="9953">
                  <c:v>151315</c:v>
                </c:pt>
                <c:pt idx="9954">
                  <c:v>151315</c:v>
                </c:pt>
                <c:pt idx="9955">
                  <c:v>151315</c:v>
                </c:pt>
                <c:pt idx="9956">
                  <c:v>151315</c:v>
                </c:pt>
                <c:pt idx="9957">
                  <c:v>151315</c:v>
                </c:pt>
                <c:pt idx="9958">
                  <c:v>151315</c:v>
                </c:pt>
                <c:pt idx="9959">
                  <c:v>151315</c:v>
                </c:pt>
                <c:pt idx="9960">
                  <c:v>151315</c:v>
                </c:pt>
                <c:pt idx="9961">
                  <c:v>151315</c:v>
                </c:pt>
                <c:pt idx="9962">
                  <c:v>151315</c:v>
                </c:pt>
                <c:pt idx="9963">
                  <c:v>151315</c:v>
                </c:pt>
                <c:pt idx="9964">
                  <c:v>151315</c:v>
                </c:pt>
                <c:pt idx="9965">
                  <c:v>151315</c:v>
                </c:pt>
                <c:pt idx="9966">
                  <c:v>151315</c:v>
                </c:pt>
                <c:pt idx="9967">
                  <c:v>151315</c:v>
                </c:pt>
                <c:pt idx="9968">
                  <c:v>151315</c:v>
                </c:pt>
                <c:pt idx="9969">
                  <c:v>151315</c:v>
                </c:pt>
                <c:pt idx="9970">
                  <c:v>151315</c:v>
                </c:pt>
                <c:pt idx="9971">
                  <c:v>151315</c:v>
                </c:pt>
                <c:pt idx="9972">
                  <c:v>151315</c:v>
                </c:pt>
                <c:pt idx="9973">
                  <c:v>151315</c:v>
                </c:pt>
                <c:pt idx="9974">
                  <c:v>151315</c:v>
                </c:pt>
                <c:pt idx="9975">
                  <c:v>151315</c:v>
                </c:pt>
                <c:pt idx="9976">
                  <c:v>151315</c:v>
                </c:pt>
                <c:pt idx="9977">
                  <c:v>151315</c:v>
                </c:pt>
                <c:pt idx="9978">
                  <c:v>151315</c:v>
                </c:pt>
                <c:pt idx="9979">
                  <c:v>151315</c:v>
                </c:pt>
                <c:pt idx="9980">
                  <c:v>151315</c:v>
                </c:pt>
                <c:pt idx="9981">
                  <c:v>151315</c:v>
                </c:pt>
                <c:pt idx="9982">
                  <c:v>151315</c:v>
                </c:pt>
                <c:pt idx="9983">
                  <c:v>151315</c:v>
                </c:pt>
                <c:pt idx="9984">
                  <c:v>151315</c:v>
                </c:pt>
                <c:pt idx="9985">
                  <c:v>151315</c:v>
                </c:pt>
                <c:pt idx="9986">
                  <c:v>151315</c:v>
                </c:pt>
                <c:pt idx="9987">
                  <c:v>151315</c:v>
                </c:pt>
                <c:pt idx="9988">
                  <c:v>151315</c:v>
                </c:pt>
                <c:pt idx="9989">
                  <c:v>151315</c:v>
                </c:pt>
                <c:pt idx="9990">
                  <c:v>151315</c:v>
                </c:pt>
                <c:pt idx="9991">
                  <c:v>151315</c:v>
                </c:pt>
                <c:pt idx="9992">
                  <c:v>151315</c:v>
                </c:pt>
                <c:pt idx="9993">
                  <c:v>151315</c:v>
                </c:pt>
                <c:pt idx="9994">
                  <c:v>151315</c:v>
                </c:pt>
                <c:pt idx="9995">
                  <c:v>151315</c:v>
                </c:pt>
                <c:pt idx="9996">
                  <c:v>151315</c:v>
                </c:pt>
                <c:pt idx="9997">
                  <c:v>151315</c:v>
                </c:pt>
                <c:pt idx="9998">
                  <c:v>151315</c:v>
                </c:pt>
                <c:pt idx="9999">
                  <c:v>151315</c:v>
                </c:pt>
                <c:pt idx="10000">
                  <c:v>151315</c:v>
                </c:pt>
                <c:pt idx="10001">
                  <c:v>151315</c:v>
                </c:pt>
                <c:pt idx="10002">
                  <c:v>151315</c:v>
                </c:pt>
                <c:pt idx="10003">
                  <c:v>151315</c:v>
                </c:pt>
                <c:pt idx="10004">
                  <c:v>151315</c:v>
                </c:pt>
                <c:pt idx="10005">
                  <c:v>151315</c:v>
                </c:pt>
                <c:pt idx="10006">
                  <c:v>151315</c:v>
                </c:pt>
                <c:pt idx="10007">
                  <c:v>151315</c:v>
                </c:pt>
                <c:pt idx="10008">
                  <c:v>151315</c:v>
                </c:pt>
                <c:pt idx="10009">
                  <c:v>151315</c:v>
                </c:pt>
                <c:pt idx="10010">
                  <c:v>151315</c:v>
                </c:pt>
                <c:pt idx="10011">
                  <c:v>151315</c:v>
                </c:pt>
                <c:pt idx="10012">
                  <c:v>151315</c:v>
                </c:pt>
                <c:pt idx="10013">
                  <c:v>151315</c:v>
                </c:pt>
                <c:pt idx="10014">
                  <c:v>151315</c:v>
                </c:pt>
                <c:pt idx="10015">
                  <c:v>151315</c:v>
                </c:pt>
                <c:pt idx="10016">
                  <c:v>151315</c:v>
                </c:pt>
                <c:pt idx="10017">
                  <c:v>151315</c:v>
                </c:pt>
                <c:pt idx="10018">
                  <c:v>151315</c:v>
                </c:pt>
                <c:pt idx="10019">
                  <c:v>151315</c:v>
                </c:pt>
                <c:pt idx="10020">
                  <c:v>151315</c:v>
                </c:pt>
                <c:pt idx="10021">
                  <c:v>151315</c:v>
                </c:pt>
                <c:pt idx="10022">
                  <c:v>151315</c:v>
                </c:pt>
                <c:pt idx="10023">
                  <c:v>151315</c:v>
                </c:pt>
                <c:pt idx="10024">
                  <c:v>151315</c:v>
                </c:pt>
                <c:pt idx="10025">
                  <c:v>151315</c:v>
                </c:pt>
                <c:pt idx="10026">
                  <c:v>151315</c:v>
                </c:pt>
                <c:pt idx="10027">
                  <c:v>151315</c:v>
                </c:pt>
                <c:pt idx="10028">
                  <c:v>151315</c:v>
                </c:pt>
                <c:pt idx="10029">
                  <c:v>151315</c:v>
                </c:pt>
                <c:pt idx="10030">
                  <c:v>151315</c:v>
                </c:pt>
                <c:pt idx="10031">
                  <c:v>151315</c:v>
                </c:pt>
                <c:pt idx="10032">
                  <c:v>151315</c:v>
                </c:pt>
                <c:pt idx="10033">
                  <c:v>151315</c:v>
                </c:pt>
                <c:pt idx="10034">
                  <c:v>151315</c:v>
                </c:pt>
                <c:pt idx="10035">
                  <c:v>151315</c:v>
                </c:pt>
                <c:pt idx="10036">
                  <c:v>151315</c:v>
                </c:pt>
                <c:pt idx="10037">
                  <c:v>151315</c:v>
                </c:pt>
                <c:pt idx="10038">
                  <c:v>151315</c:v>
                </c:pt>
                <c:pt idx="10039">
                  <c:v>151315</c:v>
                </c:pt>
                <c:pt idx="10040">
                  <c:v>151315</c:v>
                </c:pt>
                <c:pt idx="10041">
                  <c:v>151315</c:v>
                </c:pt>
                <c:pt idx="10042">
                  <c:v>151315</c:v>
                </c:pt>
                <c:pt idx="10043">
                  <c:v>151315</c:v>
                </c:pt>
                <c:pt idx="10044">
                  <c:v>151315</c:v>
                </c:pt>
                <c:pt idx="10045">
                  <c:v>151315</c:v>
                </c:pt>
                <c:pt idx="10046">
                  <c:v>151315</c:v>
                </c:pt>
                <c:pt idx="10047">
                  <c:v>151315</c:v>
                </c:pt>
                <c:pt idx="10048">
                  <c:v>151315</c:v>
                </c:pt>
                <c:pt idx="10049">
                  <c:v>151315</c:v>
                </c:pt>
                <c:pt idx="10050">
                  <c:v>151315</c:v>
                </c:pt>
                <c:pt idx="10051">
                  <c:v>151315</c:v>
                </c:pt>
                <c:pt idx="10052">
                  <c:v>151315</c:v>
                </c:pt>
                <c:pt idx="10053">
                  <c:v>151315</c:v>
                </c:pt>
                <c:pt idx="10054">
                  <c:v>151315</c:v>
                </c:pt>
                <c:pt idx="10055">
                  <c:v>151315</c:v>
                </c:pt>
                <c:pt idx="10056">
                  <c:v>151315</c:v>
                </c:pt>
                <c:pt idx="10057">
                  <c:v>151315</c:v>
                </c:pt>
                <c:pt idx="10058">
                  <c:v>151315</c:v>
                </c:pt>
                <c:pt idx="10059">
                  <c:v>151315</c:v>
                </c:pt>
                <c:pt idx="10060">
                  <c:v>151315</c:v>
                </c:pt>
                <c:pt idx="10061">
                  <c:v>151315</c:v>
                </c:pt>
                <c:pt idx="10062">
                  <c:v>151315</c:v>
                </c:pt>
                <c:pt idx="10063">
                  <c:v>151315</c:v>
                </c:pt>
                <c:pt idx="10064">
                  <c:v>151315</c:v>
                </c:pt>
                <c:pt idx="10065">
                  <c:v>151315</c:v>
                </c:pt>
                <c:pt idx="10066">
                  <c:v>151315</c:v>
                </c:pt>
                <c:pt idx="10067">
                  <c:v>151315</c:v>
                </c:pt>
                <c:pt idx="10068">
                  <c:v>151315</c:v>
                </c:pt>
                <c:pt idx="10069">
                  <c:v>151315</c:v>
                </c:pt>
                <c:pt idx="10070">
                  <c:v>151315</c:v>
                </c:pt>
                <c:pt idx="10071">
                  <c:v>151315</c:v>
                </c:pt>
                <c:pt idx="10072">
                  <c:v>151315</c:v>
                </c:pt>
                <c:pt idx="10073">
                  <c:v>151315</c:v>
                </c:pt>
                <c:pt idx="10074">
                  <c:v>151315</c:v>
                </c:pt>
                <c:pt idx="10075">
                  <c:v>151315</c:v>
                </c:pt>
                <c:pt idx="10076">
                  <c:v>151315</c:v>
                </c:pt>
                <c:pt idx="10077">
                  <c:v>151315</c:v>
                </c:pt>
                <c:pt idx="10078">
                  <c:v>151315</c:v>
                </c:pt>
                <c:pt idx="10079">
                  <c:v>151315</c:v>
                </c:pt>
                <c:pt idx="10080">
                  <c:v>151315</c:v>
                </c:pt>
                <c:pt idx="10081">
                  <c:v>151315</c:v>
                </c:pt>
                <c:pt idx="10082">
                  <c:v>151315</c:v>
                </c:pt>
                <c:pt idx="10083">
                  <c:v>151315</c:v>
                </c:pt>
                <c:pt idx="10084">
                  <c:v>151315</c:v>
                </c:pt>
                <c:pt idx="10085">
                  <c:v>151315</c:v>
                </c:pt>
                <c:pt idx="10086">
                  <c:v>151315</c:v>
                </c:pt>
                <c:pt idx="10087">
                  <c:v>151315</c:v>
                </c:pt>
                <c:pt idx="10088">
                  <c:v>151315</c:v>
                </c:pt>
                <c:pt idx="10089">
                  <c:v>151315</c:v>
                </c:pt>
                <c:pt idx="10090">
                  <c:v>151315</c:v>
                </c:pt>
                <c:pt idx="10091">
                  <c:v>151315</c:v>
                </c:pt>
                <c:pt idx="10092">
                  <c:v>151315</c:v>
                </c:pt>
                <c:pt idx="10093">
                  <c:v>151315</c:v>
                </c:pt>
                <c:pt idx="10094">
                  <c:v>151315</c:v>
                </c:pt>
                <c:pt idx="10095">
                  <c:v>151315</c:v>
                </c:pt>
                <c:pt idx="10096">
                  <c:v>151315</c:v>
                </c:pt>
                <c:pt idx="10097">
                  <c:v>151315</c:v>
                </c:pt>
                <c:pt idx="10098">
                  <c:v>151315</c:v>
                </c:pt>
                <c:pt idx="10099">
                  <c:v>151315</c:v>
                </c:pt>
                <c:pt idx="10100">
                  <c:v>151315</c:v>
                </c:pt>
                <c:pt idx="10101">
                  <c:v>151315</c:v>
                </c:pt>
                <c:pt idx="10102">
                  <c:v>151315</c:v>
                </c:pt>
                <c:pt idx="10103">
                  <c:v>151315</c:v>
                </c:pt>
                <c:pt idx="10104">
                  <c:v>151315</c:v>
                </c:pt>
                <c:pt idx="10105">
                  <c:v>151315</c:v>
                </c:pt>
                <c:pt idx="10106">
                  <c:v>151315</c:v>
                </c:pt>
                <c:pt idx="10107">
                  <c:v>151315</c:v>
                </c:pt>
                <c:pt idx="10108">
                  <c:v>151315</c:v>
                </c:pt>
                <c:pt idx="10109">
                  <c:v>151315</c:v>
                </c:pt>
                <c:pt idx="10110">
                  <c:v>151315</c:v>
                </c:pt>
                <c:pt idx="10111">
                  <c:v>151315</c:v>
                </c:pt>
                <c:pt idx="10112">
                  <c:v>151315</c:v>
                </c:pt>
                <c:pt idx="10113">
                  <c:v>151315</c:v>
                </c:pt>
                <c:pt idx="10114">
                  <c:v>151315</c:v>
                </c:pt>
                <c:pt idx="10115">
                  <c:v>151315</c:v>
                </c:pt>
                <c:pt idx="10116">
                  <c:v>151315</c:v>
                </c:pt>
                <c:pt idx="10117">
                  <c:v>151315</c:v>
                </c:pt>
                <c:pt idx="10118">
                  <c:v>151315</c:v>
                </c:pt>
                <c:pt idx="10119">
                  <c:v>151315</c:v>
                </c:pt>
                <c:pt idx="10120">
                  <c:v>151315</c:v>
                </c:pt>
                <c:pt idx="10121">
                  <c:v>151315</c:v>
                </c:pt>
                <c:pt idx="10122">
                  <c:v>151315</c:v>
                </c:pt>
                <c:pt idx="10123">
                  <c:v>151315</c:v>
                </c:pt>
                <c:pt idx="10124">
                  <c:v>151315</c:v>
                </c:pt>
                <c:pt idx="10125">
                  <c:v>151315</c:v>
                </c:pt>
                <c:pt idx="10126">
                  <c:v>151315</c:v>
                </c:pt>
                <c:pt idx="10127">
                  <c:v>151315</c:v>
                </c:pt>
                <c:pt idx="10128">
                  <c:v>151315</c:v>
                </c:pt>
                <c:pt idx="10129">
                  <c:v>151315</c:v>
                </c:pt>
                <c:pt idx="10130">
                  <c:v>151315</c:v>
                </c:pt>
                <c:pt idx="10131">
                  <c:v>151315</c:v>
                </c:pt>
                <c:pt idx="10132">
                  <c:v>151315</c:v>
                </c:pt>
                <c:pt idx="10133">
                  <c:v>151315</c:v>
                </c:pt>
                <c:pt idx="10134">
                  <c:v>151315</c:v>
                </c:pt>
                <c:pt idx="10135">
                  <c:v>151315</c:v>
                </c:pt>
                <c:pt idx="10136">
                  <c:v>151315</c:v>
                </c:pt>
                <c:pt idx="10137">
                  <c:v>151315</c:v>
                </c:pt>
                <c:pt idx="10138">
                  <c:v>151315</c:v>
                </c:pt>
                <c:pt idx="10139">
                  <c:v>151315</c:v>
                </c:pt>
                <c:pt idx="10140">
                  <c:v>151315</c:v>
                </c:pt>
                <c:pt idx="10141">
                  <c:v>151315</c:v>
                </c:pt>
                <c:pt idx="10142">
                  <c:v>151315</c:v>
                </c:pt>
                <c:pt idx="10143">
                  <c:v>151315</c:v>
                </c:pt>
                <c:pt idx="10144">
                  <c:v>151315</c:v>
                </c:pt>
                <c:pt idx="10145">
                  <c:v>151315</c:v>
                </c:pt>
                <c:pt idx="10146">
                  <c:v>151315</c:v>
                </c:pt>
                <c:pt idx="10147">
                  <c:v>151315</c:v>
                </c:pt>
                <c:pt idx="10148">
                  <c:v>151315</c:v>
                </c:pt>
                <c:pt idx="10149">
                  <c:v>151315</c:v>
                </c:pt>
                <c:pt idx="10150">
                  <c:v>151315</c:v>
                </c:pt>
                <c:pt idx="10151">
                  <c:v>151315</c:v>
                </c:pt>
                <c:pt idx="10152">
                  <c:v>151315</c:v>
                </c:pt>
                <c:pt idx="10153">
                  <c:v>151315</c:v>
                </c:pt>
                <c:pt idx="10154">
                  <c:v>151315</c:v>
                </c:pt>
                <c:pt idx="10155">
                  <c:v>151315</c:v>
                </c:pt>
                <c:pt idx="10156">
                  <c:v>151315</c:v>
                </c:pt>
                <c:pt idx="10157">
                  <c:v>151315</c:v>
                </c:pt>
                <c:pt idx="10158">
                  <c:v>151315</c:v>
                </c:pt>
                <c:pt idx="10159">
                  <c:v>151315</c:v>
                </c:pt>
                <c:pt idx="10160">
                  <c:v>151315</c:v>
                </c:pt>
                <c:pt idx="10161">
                  <c:v>151315</c:v>
                </c:pt>
                <c:pt idx="10162">
                  <c:v>151315</c:v>
                </c:pt>
                <c:pt idx="10163">
                  <c:v>151315</c:v>
                </c:pt>
                <c:pt idx="10164">
                  <c:v>151315</c:v>
                </c:pt>
                <c:pt idx="10165">
                  <c:v>151315</c:v>
                </c:pt>
                <c:pt idx="10166">
                  <c:v>151315</c:v>
                </c:pt>
                <c:pt idx="10167">
                  <c:v>151315</c:v>
                </c:pt>
                <c:pt idx="10168">
                  <c:v>151315</c:v>
                </c:pt>
                <c:pt idx="10169">
                  <c:v>151315</c:v>
                </c:pt>
                <c:pt idx="10170">
                  <c:v>151315</c:v>
                </c:pt>
                <c:pt idx="10171">
                  <c:v>151315</c:v>
                </c:pt>
                <c:pt idx="10172">
                  <c:v>151315</c:v>
                </c:pt>
                <c:pt idx="10173">
                  <c:v>151315</c:v>
                </c:pt>
                <c:pt idx="10174">
                  <c:v>151315</c:v>
                </c:pt>
                <c:pt idx="10175">
                  <c:v>151315</c:v>
                </c:pt>
                <c:pt idx="10176">
                  <c:v>151315</c:v>
                </c:pt>
                <c:pt idx="10177">
                  <c:v>151315</c:v>
                </c:pt>
                <c:pt idx="10178">
                  <c:v>151315</c:v>
                </c:pt>
                <c:pt idx="10179">
                  <c:v>151315</c:v>
                </c:pt>
                <c:pt idx="10180">
                  <c:v>151315</c:v>
                </c:pt>
                <c:pt idx="10181">
                  <c:v>151315</c:v>
                </c:pt>
                <c:pt idx="10182">
                  <c:v>151315</c:v>
                </c:pt>
                <c:pt idx="10183">
                  <c:v>151315</c:v>
                </c:pt>
                <c:pt idx="10184">
                  <c:v>151315</c:v>
                </c:pt>
                <c:pt idx="10185">
                  <c:v>151315</c:v>
                </c:pt>
                <c:pt idx="10186">
                  <c:v>151315</c:v>
                </c:pt>
                <c:pt idx="10187">
                  <c:v>151315</c:v>
                </c:pt>
                <c:pt idx="10188">
                  <c:v>151315</c:v>
                </c:pt>
                <c:pt idx="10189">
                  <c:v>151315</c:v>
                </c:pt>
                <c:pt idx="10190">
                  <c:v>151315</c:v>
                </c:pt>
                <c:pt idx="10191">
                  <c:v>151315</c:v>
                </c:pt>
                <c:pt idx="10192">
                  <c:v>151315</c:v>
                </c:pt>
                <c:pt idx="10193">
                  <c:v>151315</c:v>
                </c:pt>
                <c:pt idx="10194">
                  <c:v>151315</c:v>
                </c:pt>
                <c:pt idx="10195">
                  <c:v>151315</c:v>
                </c:pt>
                <c:pt idx="10196">
                  <c:v>151315</c:v>
                </c:pt>
                <c:pt idx="10197">
                  <c:v>151315</c:v>
                </c:pt>
                <c:pt idx="10198">
                  <c:v>151315</c:v>
                </c:pt>
                <c:pt idx="10199">
                  <c:v>151315</c:v>
                </c:pt>
                <c:pt idx="10200">
                  <c:v>151315</c:v>
                </c:pt>
                <c:pt idx="10201">
                  <c:v>151315</c:v>
                </c:pt>
                <c:pt idx="10202">
                  <c:v>151315</c:v>
                </c:pt>
                <c:pt idx="10203">
                  <c:v>151315</c:v>
                </c:pt>
                <c:pt idx="10204">
                  <c:v>151315</c:v>
                </c:pt>
                <c:pt idx="10205">
                  <c:v>151315</c:v>
                </c:pt>
                <c:pt idx="10206">
                  <c:v>151315</c:v>
                </c:pt>
                <c:pt idx="10207">
                  <c:v>151315</c:v>
                </c:pt>
                <c:pt idx="10208">
                  <c:v>151315</c:v>
                </c:pt>
                <c:pt idx="10209">
                  <c:v>151315</c:v>
                </c:pt>
                <c:pt idx="10210">
                  <c:v>151315</c:v>
                </c:pt>
                <c:pt idx="10211">
                  <c:v>151315</c:v>
                </c:pt>
                <c:pt idx="10212">
                  <c:v>151315</c:v>
                </c:pt>
                <c:pt idx="10213">
                  <c:v>151315</c:v>
                </c:pt>
                <c:pt idx="10214">
                  <c:v>151315</c:v>
                </c:pt>
                <c:pt idx="10215">
                  <c:v>151315</c:v>
                </c:pt>
                <c:pt idx="10216">
                  <c:v>151315</c:v>
                </c:pt>
                <c:pt idx="10217">
                  <c:v>151315</c:v>
                </c:pt>
                <c:pt idx="10218">
                  <c:v>151315</c:v>
                </c:pt>
                <c:pt idx="10219">
                  <c:v>151315</c:v>
                </c:pt>
                <c:pt idx="10220">
                  <c:v>151315</c:v>
                </c:pt>
                <c:pt idx="10221">
                  <c:v>151315</c:v>
                </c:pt>
                <c:pt idx="10222">
                  <c:v>151315</c:v>
                </c:pt>
                <c:pt idx="10223">
                  <c:v>151315</c:v>
                </c:pt>
                <c:pt idx="10224">
                  <c:v>151315</c:v>
                </c:pt>
                <c:pt idx="10225">
                  <c:v>151315</c:v>
                </c:pt>
                <c:pt idx="10226">
                  <c:v>151315</c:v>
                </c:pt>
                <c:pt idx="10227">
                  <c:v>151315</c:v>
                </c:pt>
                <c:pt idx="10228">
                  <c:v>151315</c:v>
                </c:pt>
                <c:pt idx="10229">
                  <c:v>151315</c:v>
                </c:pt>
                <c:pt idx="10230">
                  <c:v>151315</c:v>
                </c:pt>
                <c:pt idx="10231">
                  <c:v>151315</c:v>
                </c:pt>
                <c:pt idx="10232">
                  <c:v>151315</c:v>
                </c:pt>
                <c:pt idx="10233">
                  <c:v>151315</c:v>
                </c:pt>
                <c:pt idx="10234">
                  <c:v>151315</c:v>
                </c:pt>
                <c:pt idx="10235">
                  <c:v>151315</c:v>
                </c:pt>
                <c:pt idx="10236">
                  <c:v>151315</c:v>
                </c:pt>
                <c:pt idx="10237">
                  <c:v>151315</c:v>
                </c:pt>
                <c:pt idx="10238">
                  <c:v>151315</c:v>
                </c:pt>
                <c:pt idx="10239">
                  <c:v>151315</c:v>
                </c:pt>
                <c:pt idx="10240">
                  <c:v>151315</c:v>
                </c:pt>
                <c:pt idx="10241">
                  <c:v>151315</c:v>
                </c:pt>
                <c:pt idx="10242">
                  <c:v>151315</c:v>
                </c:pt>
                <c:pt idx="10243">
                  <c:v>151315</c:v>
                </c:pt>
                <c:pt idx="10244">
                  <c:v>202307</c:v>
                </c:pt>
                <c:pt idx="10245">
                  <c:v>202307</c:v>
                </c:pt>
                <c:pt idx="10246">
                  <c:v>202307</c:v>
                </c:pt>
                <c:pt idx="10247">
                  <c:v>202307</c:v>
                </c:pt>
                <c:pt idx="10248">
                  <c:v>202307</c:v>
                </c:pt>
                <c:pt idx="10249">
                  <c:v>202307</c:v>
                </c:pt>
                <c:pt idx="10250">
                  <c:v>202307</c:v>
                </c:pt>
                <c:pt idx="10251">
                  <c:v>202307</c:v>
                </c:pt>
                <c:pt idx="10252">
                  <c:v>202307</c:v>
                </c:pt>
                <c:pt idx="10253">
                  <c:v>202307</c:v>
                </c:pt>
                <c:pt idx="10254">
                  <c:v>202307</c:v>
                </c:pt>
                <c:pt idx="10255">
                  <c:v>202307</c:v>
                </c:pt>
                <c:pt idx="10256">
                  <c:v>202307</c:v>
                </c:pt>
                <c:pt idx="10257">
                  <c:v>202307</c:v>
                </c:pt>
                <c:pt idx="10258">
                  <c:v>202307</c:v>
                </c:pt>
                <c:pt idx="10259">
                  <c:v>202307</c:v>
                </c:pt>
                <c:pt idx="10260">
                  <c:v>202307</c:v>
                </c:pt>
                <c:pt idx="10261">
                  <c:v>202307</c:v>
                </c:pt>
                <c:pt idx="10262">
                  <c:v>202307</c:v>
                </c:pt>
                <c:pt idx="10263">
                  <c:v>202307</c:v>
                </c:pt>
                <c:pt idx="10264">
                  <c:v>202307</c:v>
                </c:pt>
                <c:pt idx="10265">
                  <c:v>202307</c:v>
                </c:pt>
                <c:pt idx="10266">
                  <c:v>202307</c:v>
                </c:pt>
                <c:pt idx="10267">
                  <c:v>202307</c:v>
                </c:pt>
                <c:pt idx="10268">
                  <c:v>202307</c:v>
                </c:pt>
                <c:pt idx="10269">
                  <c:v>202307</c:v>
                </c:pt>
                <c:pt idx="10270">
                  <c:v>202307</c:v>
                </c:pt>
                <c:pt idx="10271">
                  <c:v>202307</c:v>
                </c:pt>
                <c:pt idx="10272">
                  <c:v>202307</c:v>
                </c:pt>
                <c:pt idx="10273">
                  <c:v>202307</c:v>
                </c:pt>
                <c:pt idx="10274">
                  <c:v>202307</c:v>
                </c:pt>
                <c:pt idx="10275">
                  <c:v>202307</c:v>
                </c:pt>
                <c:pt idx="10276">
                  <c:v>202307</c:v>
                </c:pt>
                <c:pt idx="10277">
                  <c:v>202307</c:v>
                </c:pt>
                <c:pt idx="10278">
                  <c:v>202307</c:v>
                </c:pt>
                <c:pt idx="10279">
                  <c:v>202307</c:v>
                </c:pt>
                <c:pt idx="10280">
                  <c:v>202307</c:v>
                </c:pt>
                <c:pt idx="10281">
                  <c:v>202307</c:v>
                </c:pt>
                <c:pt idx="10282">
                  <c:v>202307</c:v>
                </c:pt>
                <c:pt idx="10283">
                  <c:v>202307</c:v>
                </c:pt>
                <c:pt idx="10284">
                  <c:v>202307</c:v>
                </c:pt>
                <c:pt idx="10285">
                  <c:v>202307</c:v>
                </c:pt>
                <c:pt idx="10286">
                  <c:v>202307</c:v>
                </c:pt>
                <c:pt idx="10287">
                  <c:v>202307</c:v>
                </c:pt>
                <c:pt idx="10288">
                  <c:v>202307</c:v>
                </c:pt>
                <c:pt idx="10289">
                  <c:v>202307</c:v>
                </c:pt>
                <c:pt idx="10290">
                  <c:v>202307</c:v>
                </c:pt>
                <c:pt idx="10291">
                  <c:v>202307</c:v>
                </c:pt>
                <c:pt idx="10292">
                  <c:v>202307</c:v>
                </c:pt>
                <c:pt idx="10293">
                  <c:v>202307</c:v>
                </c:pt>
                <c:pt idx="10294">
                  <c:v>202307</c:v>
                </c:pt>
                <c:pt idx="10295">
                  <c:v>202307</c:v>
                </c:pt>
                <c:pt idx="10296">
                  <c:v>202307</c:v>
                </c:pt>
                <c:pt idx="10297">
                  <c:v>202307</c:v>
                </c:pt>
                <c:pt idx="10298">
                  <c:v>202307</c:v>
                </c:pt>
                <c:pt idx="10299">
                  <c:v>202307</c:v>
                </c:pt>
                <c:pt idx="10300">
                  <c:v>202307</c:v>
                </c:pt>
                <c:pt idx="10301">
                  <c:v>202307</c:v>
                </c:pt>
                <c:pt idx="10302">
                  <c:v>202307</c:v>
                </c:pt>
                <c:pt idx="10303">
                  <c:v>202307</c:v>
                </c:pt>
                <c:pt idx="10304">
                  <c:v>202307</c:v>
                </c:pt>
                <c:pt idx="10305">
                  <c:v>202307</c:v>
                </c:pt>
                <c:pt idx="10306">
                  <c:v>202307</c:v>
                </c:pt>
                <c:pt idx="10307">
                  <c:v>202307</c:v>
                </c:pt>
                <c:pt idx="10308">
                  <c:v>202307</c:v>
                </c:pt>
                <c:pt idx="10309">
                  <c:v>202307</c:v>
                </c:pt>
                <c:pt idx="10310">
                  <c:v>202307</c:v>
                </c:pt>
                <c:pt idx="10311">
                  <c:v>202307</c:v>
                </c:pt>
                <c:pt idx="10312">
                  <c:v>202307</c:v>
                </c:pt>
                <c:pt idx="10313">
                  <c:v>202307</c:v>
                </c:pt>
                <c:pt idx="10314">
                  <c:v>202307</c:v>
                </c:pt>
                <c:pt idx="10315">
                  <c:v>202307</c:v>
                </c:pt>
                <c:pt idx="10316">
                  <c:v>202307</c:v>
                </c:pt>
                <c:pt idx="10317">
                  <c:v>202307</c:v>
                </c:pt>
                <c:pt idx="10318">
                  <c:v>202307</c:v>
                </c:pt>
                <c:pt idx="10319">
                  <c:v>202307</c:v>
                </c:pt>
                <c:pt idx="10320">
                  <c:v>202307</c:v>
                </c:pt>
                <c:pt idx="10321">
                  <c:v>202307</c:v>
                </c:pt>
                <c:pt idx="10322">
                  <c:v>202307</c:v>
                </c:pt>
                <c:pt idx="10323">
                  <c:v>202307</c:v>
                </c:pt>
                <c:pt idx="10324">
                  <c:v>202307</c:v>
                </c:pt>
                <c:pt idx="10325">
                  <c:v>202307</c:v>
                </c:pt>
                <c:pt idx="10326">
                  <c:v>202307</c:v>
                </c:pt>
                <c:pt idx="10327">
                  <c:v>202307</c:v>
                </c:pt>
                <c:pt idx="10328">
                  <c:v>202307</c:v>
                </c:pt>
                <c:pt idx="10329">
                  <c:v>202307</c:v>
                </c:pt>
                <c:pt idx="10330">
                  <c:v>202307</c:v>
                </c:pt>
                <c:pt idx="10331">
                  <c:v>202307</c:v>
                </c:pt>
                <c:pt idx="10332">
                  <c:v>202307</c:v>
                </c:pt>
                <c:pt idx="10333">
                  <c:v>202307</c:v>
                </c:pt>
                <c:pt idx="10334">
                  <c:v>202307</c:v>
                </c:pt>
                <c:pt idx="10335">
                  <c:v>202307</c:v>
                </c:pt>
                <c:pt idx="10336">
                  <c:v>202307</c:v>
                </c:pt>
                <c:pt idx="10337">
                  <c:v>202307</c:v>
                </c:pt>
                <c:pt idx="10338">
                  <c:v>202307</c:v>
                </c:pt>
                <c:pt idx="10339">
                  <c:v>202307</c:v>
                </c:pt>
                <c:pt idx="10340">
                  <c:v>202307</c:v>
                </c:pt>
                <c:pt idx="10341">
                  <c:v>202307</c:v>
                </c:pt>
                <c:pt idx="10342">
                  <c:v>202307</c:v>
                </c:pt>
                <c:pt idx="10343">
                  <c:v>202307</c:v>
                </c:pt>
                <c:pt idx="10344">
                  <c:v>202307</c:v>
                </c:pt>
                <c:pt idx="10345">
                  <c:v>202307</c:v>
                </c:pt>
                <c:pt idx="10346">
                  <c:v>202307</c:v>
                </c:pt>
                <c:pt idx="10347">
                  <c:v>202307</c:v>
                </c:pt>
                <c:pt idx="10348">
                  <c:v>202307</c:v>
                </c:pt>
                <c:pt idx="10349">
                  <c:v>202307</c:v>
                </c:pt>
                <c:pt idx="10350">
                  <c:v>202307</c:v>
                </c:pt>
                <c:pt idx="10351">
                  <c:v>202307</c:v>
                </c:pt>
                <c:pt idx="10352">
                  <c:v>202307</c:v>
                </c:pt>
                <c:pt idx="10353">
                  <c:v>202307</c:v>
                </c:pt>
                <c:pt idx="10354">
                  <c:v>202307</c:v>
                </c:pt>
                <c:pt idx="10355">
                  <c:v>202307</c:v>
                </c:pt>
                <c:pt idx="10356">
                  <c:v>202307</c:v>
                </c:pt>
                <c:pt idx="10357">
                  <c:v>202307</c:v>
                </c:pt>
                <c:pt idx="10358">
                  <c:v>202307</c:v>
                </c:pt>
                <c:pt idx="10359">
                  <c:v>202307</c:v>
                </c:pt>
                <c:pt idx="10360">
                  <c:v>202307</c:v>
                </c:pt>
                <c:pt idx="10361">
                  <c:v>202307</c:v>
                </c:pt>
                <c:pt idx="10362">
                  <c:v>202307</c:v>
                </c:pt>
                <c:pt idx="10363">
                  <c:v>202307</c:v>
                </c:pt>
                <c:pt idx="10364">
                  <c:v>202307</c:v>
                </c:pt>
                <c:pt idx="10365">
                  <c:v>202307</c:v>
                </c:pt>
                <c:pt idx="10366">
                  <c:v>202307</c:v>
                </c:pt>
                <c:pt idx="10367">
                  <c:v>202307</c:v>
                </c:pt>
                <c:pt idx="10368">
                  <c:v>202307</c:v>
                </c:pt>
                <c:pt idx="10369">
                  <c:v>202307</c:v>
                </c:pt>
                <c:pt idx="10370">
                  <c:v>202307</c:v>
                </c:pt>
                <c:pt idx="10371">
                  <c:v>202307</c:v>
                </c:pt>
                <c:pt idx="10372">
                  <c:v>202307</c:v>
                </c:pt>
                <c:pt idx="10373">
                  <c:v>202307</c:v>
                </c:pt>
                <c:pt idx="10374">
                  <c:v>202307</c:v>
                </c:pt>
                <c:pt idx="10375">
                  <c:v>202307</c:v>
                </c:pt>
                <c:pt idx="10376">
                  <c:v>202307</c:v>
                </c:pt>
                <c:pt idx="10377">
                  <c:v>202307</c:v>
                </c:pt>
                <c:pt idx="10378">
                  <c:v>202307</c:v>
                </c:pt>
                <c:pt idx="10379">
                  <c:v>202307</c:v>
                </c:pt>
                <c:pt idx="10380">
                  <c:v>202307</c:v>
                </c:pt>
                <c:pt idx="10381">
                  <c:v>202307</c:v>
                </c:pt>
                <c:pt idx="10382">
                  <c:v>202307</c:v>
                </c:pt>
                <c:pt idx="10383">
                  <c:v>202307</c:v>
                </c:pt>
                <c:pt idx="10384">
                  <c:v>202307</c:v>
                </c:pt>
                <c:pt idx="10385">
                  <c:v>202307</c:v>
                </c:pt>
                <c:pt idx="10386">
                  <c:v>202307</c:v>
                </c:pt>
                <c:pt idx="10387">
                  <c:v>202307</c:v>
                </c:pt>
                <c:pt idx="10388">
                  <c:v>202307</c:v>
                </c:pt>
                <c:pt idx="10389">
                  <c:v>202307</c:v>
                </c:pt>
                <c:pt idx="10390">
                  <c:v>202307</c:v>
                </c:pt>
                <c:pt idx="10391">
                  <c:v>202307</c:v>
                </c:pt>
                <c:pt idx="10392">
                  <c:v>202307</c:v>
                </c:pt>
                <c:pt idx="10393">
                  <c:v>202307</c:v>
                </c:pt>
                <c:pt idx="10394">
                  <c:v>202307</c:v>
                </c:pt>
                <c:pt idx="10395">
                  <c:v>202307</c:v>
                </c:pt>
                <c:pt idx="10396">
                  <c:v>202307</c:v>
                </c:pt>
                <c:pt idx="10397">
                  <c:v>202307</c:v>
                </c:pt>
                <c:pt idx="10398">
                  <c:v>202307</c:v>
                </c:pt>
                <c:pt idx="10399">
                  <c:v>202307</c:v>
                </c:pt>
                <c:pt idx="10400">
                  <c:v>202307</c:v>
                </c:pt>
                <c:pt idx="10401">
                  <c:v>202307</c:v>
                </c:pt>
                <c:pt idx="10402">
                  <c:v>202307</c:v>
                </c:pt>
                <c:pt idx="10403">
                  <c:v>202307</c:v>
                </c:pt>
                <c:pt idx="10404">
                  <c:v>202307</c:v>
                </c:pt>
                <c:pt idx="10405">
                  <c:v>202307</c:v>
                </c:pt>
                <c:pt idx="10406">
                  <c:v>202307</c:v>
                </c:pt>
                <c:pt idx="10407">
                  <c:v>202307</c:v>
                </c:pt>
                <c:pt idx="10408">
                  <c:v>202307</c:v>
                </c:pt>
                <c:pt idx="10409">
                  <c:v>202307</c:v>
                </c:pt>
                <c:pt idx="10410">
                  <c:v>202307</c:v>
                </c:pt>
                <c:pt idx="10411">
                  <c:v>202307</c:v>
                </c:pt>
                <c:pt idx="10412">
                  <c:v>202307</c:v>
                </c:pt>
                <c:pt idx="10413">
                  <c:v>202307</c:v>
                </c:pt>
                <c:pt idx="10414">
                  <c:v>202307</c:v>
                </c:pt>
                <c:pt idx="10415">
                  <c:v>202307</c:v>
                </c:pt>
                <c:pt idx="10416">
                  <c:v>202307</c:v>
                </c:pt>
                <c:pt idx="10417">
                  <c:v>202307</c:v>
                </c:pt>
                <c:pt idx="10418">
                  <c:v>202307</c:v>
                </c:pt>
                <c:pt idx="10419">
                  <c:v>202307</c:v>
                </c:pt>
                <c:pt idx="10420">
                  <c:v>202307</c:v>
                </c:pt>
                <c:pt idx="10421">
                  <c:v>202307</c:v>
                </c:pt>
                <c:pt idx="10422">
                  <c:v>202307</c:v>
                </c:pt>
                <c:pt idx="10423">
                  <c:v>202307</c:v>
                </c:pt>
                <c:pt idx="10424">
                  <c:v>202307</c:v>
                </c:pt>
                <c:pt idx="10425">
                  <c:v>202307</c:v>
                </c:pt>
                <c:pt idx="10426">
                  <c:v>202307</c:v>
                </c:pt>
                <c:pt idx="10427">
                  <c:v>202307</c:v>
                </c:pt>
                <c:pt idx="10428">
                  <c:v>202307</c:v>
                </c:pt>
                <c:pt idx="10429">
                  <c:v>202307</c:v>
                </c:pt>
                <c:pt idx="10430">
                  <c:v>202307</c:v>
                </c:pt>
                <c:pt idx="10431">
                  <c:v>202307</c:v>
                </c:pt>
                <c:pt idx="10432">
                  <c:v>202307</c:v>
                </c:pt>
                <c:pt idx="10433">
                  <c:v>202307</c:v>
                </c:pt>
                <c:pt idx="10434">
                  <c:v>202307</c:v>
                </c:pt>
                <c:pt idx="10435">
                  <c:v>202307</c:v>
                </c:pt>
                <c:pt idx="10436">
                  <c:v>202307</c:v>
                </c:pt>
                <c:pt idx="10437">
                  <c:v>202307</c:v>
                </c:pt>
                <c:pt idx="10438">
                  <c:v>202307</c:v>
                </c:pt>
                <c:pt idx="10439">
                  <c:v>202307</c:v>
                </c:pt>
                <c:pt idx="10440">
                  <c:v>202307</c:v>
                </c:pt>
                <c:pt idx="10441">
                  <c:v>202307</c:v>
                </c:pt>
                <c:pt idx="10442">
                  <c:v>202307</c:v>
                </c:pt>
                <c:pt idx="10443">
                  <c:v>202307</c:v>
                </c:pt>
                <c:pt idx="10444">
                  <c:v>202307</c:v>
                </c:pt>
                <c:pt idx="10445">
                  <c:v>202307</c:v>
                </c:pt>
                <c:pt idx="10446">
                  <c:v>202307</c:v>
                </c:pt>
                <c:pt idx="10447">
                  <c:v>202307</c:v>
                </c:pt>
                <c:pt idx="10448">
                  <c:v>202307</c:v>
                </c:pt>
                <c:pt idx="10449">
                  <c:v>202307</c:v>
                </c:pt>
                <c:pt idx="10450">
                  <c:v>202307</c:v>
                </c:pt>
                <c:pt idx="10451">
                  <c:v>202307</c:v>
                </c:pt>
                <c:pt idx="10452">
                  <c:v>202307</c:v>
                </c:pt>
                <c:pt idx="10453">
                  <c:v>202307</c:v>
                </c:pt>
                <c:pt idx="10454">
                  <c:v>202307</c:v>
                </c:pt>
                <c:pt idx="10455">
                  <c:v>202307</c:v>
                </c:pt>
                <c:pt idx="10456">
                  <c:v>202307</c:v>
                </c:pt>
                <c:pt idx="10457">
                  <c:v>202307</c:v>
                </c:pt>
                <c:pt idx="10458">
                  <c:v>202307</c:v>
                </c:pt>
                <c:pt idx="10459">
                  <c:v>202307</c:v>
                </c:pt>
                <c:pt idx="10460">
                  <c:v>202307</c:v>
                </c:pt>
                <c:pt idx="10461">
                  <c:v>202307</c:v>
                </c:pt>
                <c:pt idx="10462">
                  <c:v>202307</c:v>
                </c:pt>
                <c:pt idx="10463">
                  <c:v>202307</c:v>
                </c:pt>
                <c:pt idx="10464">
                  <c:v>202307</c:v>
                </c:pt>
                <c:pt idx="10465">
                  <c:v>202307</c:v>
                </c:pt>
                <c:pt idx="10466">
                  <c:v>202307</c:v>
                </c:pt>
                <c:pt idx="10467">
                  <c:v>202307</c:v>
                </c:pt>
                <c:pt idx="10468">
                  <c:v>202307</c:v>
                </c:pt>
                <c:pt idx="10469">
                  <c:v>202307</c:v>
                </c:pt>
                <c:pt idx="10470">
                  <c:v>202307</c:v>
                </c:pt>
                <c:pt idx="10471">
                  <c:v>202307</c:v>
                </c:pt>
                <c:pt idx="10472">
                  <c:v>202307</c:v>
                </c:pt>
                <c:pt idx="10473">
                  <c:v>202307</c:v>
                </c:pt>
                <c:pt idx="10474">
                  <c:v>202307</c:v>
                </c:pt>
                <c:pt idx="10475">
                  <c:v>202307</c:v>
                </c:pt>
                <c:pt idx="10476">
                  <c:v>202307</c:v>
                </c:pt>
                <c:pt idx="10477">
                  <c:v>202307</c:v>
                </c:pt>
                <c:pt idx="10478">
                  <c:v>202307</c:v>
                </c:pt>
                <c:pt idx="10479">
                  <c:v>202307</c:v>
                </c:pt>
                <c:pt idx="10480">
                  <c:v>202307</c:v>
                </c:pt>
                <c:pt idx="10481">
                  <c:v>202307</c:v>
                </c:pt>
                <c:pt idx="10482">
                  <c:v>202307</c:v>
                </c:pt>
                <c:pt idx="10483">
                  <c:v>202307</c:v>
                </c:pt>
                <c:pt idx="10484">
                  <c:v>202307</c:v>
                </c:pt>
                <c:pt idx="10485">
                  <c:v>202307</c:v>
                </c:pt>
                <c:pt idx="10486">
                  <c:v>202307</c:v>
                </c:pt>
                <c:pt idx="10487">
                  <c:v>202307</c:v>
                </c:pt>
                <c:pt idx="10488">
                  <c:v>202307</c:v>
                </c:pt>
                <c:pt idx="10489">
                  <c:v>202307</c:v>
                </c:pt>
                <c:pt idx="10490">
                  <c:v>202307</c:v>
                </c:pt>
                <c:pt idx="10491">
                  <c:v>202307</c:v>
                </c:pt>
                <c:pt idx="10492">
                  <c:v>202307</c:v>
                </c:pt>
                <c:pt idx="10493">
                  <c:v>202307</c:v>
                </c:pt>
                <c:pt idx="10494">
                  <c:v>202307</c:v>
                </c:pt>
                <c:pt idx="10495">
                  <c:v>202307</c:v>
                </c:pt>
                <c:pt idx="10496">
                  <c:v>202307</c:v>
                </c:pt>
                <c:pt idx="10497">
                  <c:v>202307</c:v>
                </c:pt>
                <c:pt idx="10498">
                  <c:v>202307</c:v>
                </c:pt>
                <c:pt idx="10499">
                  <c:v>202307</c:v>
                </c:pt>
                <c:pt idx="10500">
                  <c:v>202307</c:v>
                </c:pt>
                <c:pt idx="10501">
                  <c:v>202307</c:v>
                </c:pt>
                <c:pt idx="10502">
                  <c:v>202307</c:v>
                </c:pt>
                <c:pt idx="10503">
                  <c:v>202307</c:v>
                </c:pt>
                <c:pt idx="10504">
                  <c:v>202307</c:v>
                </c:pt>
                <c:pt idx="10505">
                  <c:v>202307</c:v>
                </c:pt>
                <c:pt idx="10506">
                  <c:v>202307</c:v>
                </c:pt>
                <c:pt idx="10507">
                  <c:v>202307</c:v>
                </c:pt>
                <c:pt idx="10508">
                  <c:v>202307</c:v>
                </c:pt>
                <c:pt idx="10509">
                  <c:v>202307</c:v>
                </c:pt>
                <c:pt idx="10510">
                  <c:v>202307</c:v>
                </c:pt>
                <c:pt idx="10511">
                  <c:v>202307</c:v>
                </c:pt>
                <c:pt idx="10512">
                  <c:v>202307</c:v>
                </c:pt>
                <c:pt idx="10513">
                  <c:v>202307</c:v>
                </c:pt>
                <c:pt idx="10514">
                  <c:v>202307</c:v>
                </c:pt>
                <c:pt idx="10515">
                  <c:v>202307</c:v>
                </c:pt>
                <c:pt idx="10516">
                  <c:v>202307</c:v>
                </c:pt>
                <c:pt idx="10517">
                  <c:v>202307</c:v>
                </c:pt>
                <c:pt idx="10518">
                  <c:v>202307</c:v>
                </c:pt>
                <c:pt idx="10519">
                  <c:v>202307</c:v>
                </c:pt>
                <c:pt idx="10520">
                  <c:v>202307</c:v>
                </c:pt>
                <c:pt idx="10521">
                  <c:v>202307</c:v>
                </c:pt>
                <c:pt idx="10522">
                  <c:v>202307</c:v>
                </c:pt>
                <c:pt idx="10523">
                  <c:v>202307</c:v>
                </c:pt>
                <c:pt idx="10524">
                  <c:v>202307</c:v>
                </c:pt>
                <c:pt idx="10525">
                  <c:v>202307</c:v>
                </c:pt>
                <c:pt idx="10526">
                  <c:v>202307</c:v>
                </c:pt>
                <c:pt idx="10527">
                  <c:v>202307</c:v>
                </c:pt>
                <c:pt idx="10528">
                  <c:v>202307</c:v>
                </c:pt>
                <c:pt idx="10529">
                  <c:v>202307</c:v>
                </c:pt>
                <c:pt idx="10530">
                  <c:v>202307</c:v>
                </c:pt>
                <c:pt idx="10531">
                  <c:v>202307</c:v>
                </c:pt>
                <c:pt idx="10532">
                  <c:v>202307</c:v>
                </c:pt>
                <c:pt idx="10533">
                  <c:v>202307</c:v>
                </c:pt>
                <c:pt idx="10534">
                  <c:v>202307</c:v>
                </c:pt>
                <c:pt idx="10535">
                  <c:v>202307</c:v>
                </c:pt>
                <c:pt idx="10536">
                  <c:v>202307</c:v>
                </c:pt>
                <c:pt idx="10537">
                  <c:v>202307</c:v>
                </c:pt>
                <c:pt idx="10538">
                  <c:v>202307</c:v>
                </c:pt>
                <c:pt idx="10539">
                  <c:v>202307</c:v>
                </c:pt>
                <c:pt idx="10540">
                  <c:v>202307</c:v>
                </c:pt>
                <c:pt idx="10541">
                  <c:v>202307</c:v>
                </c:pt>
                <c:pt idx="10542">
                  <c:v>202307</c:v>
                </c:pt>
                <c:pt idx="10543">
                  <c:v>202307</c:v>
                </c:pt>
                <c:pt idx="10544">
                  <c:v>202307</c:v>
                </c:pt>
                <c:pt idx="10545">
                  <c:v>202307</c:v>
                </c:pt>
                <c:pt idx="10546">
                  <c:v>202307</c:v>
                </c:pt>
                <c:pt idx="10547">
                  <c:v>202307</c:v>
                </c:pt>
                <c:pt idx="10548">
                  <c:v>202307</c:v>
                </c:pt>
                <c:pt idx="10549">
                  <c:v>202307</c:v>
                </c:pt>
                <c:pt idx="10550">
                  <c:v>202307</c:v>
                </c:pt>
                <c:pt idx="10551">
                  <c:v>202307</c:v>
                </c:pt>
                <c:pt idx="10552">
                  <c:v>202307</c:v>
                </c:pt>
                <c:pt idx="10553">
                  <c:v>202307</c:v>
                </c:pt>
                <c:pt idx="10554">
                  <c:v>202307</c:v>
                </c:pt>
                <c:pt idx="10555">
                  <c:v>202307</c:v>
                </c:pt>
                <c:pt idx="10556">
                  <c:v>202307</c:v>
                </c:pt>
                <c:pt idx="10557">
                  <c:v>202307</c:v>
                </c:pt>
                <c:pt idx="10558">
                  <c:v>202307</c:v>
                </c:pt>
                <c:pt idx="10559">
                  <c:v>202307</c:v>
                </c:pt>
                <c:pt idx="10560">
                  <c:v>202307</c:v>
                </c:pt>
                <c:pt idx="10561">
                  <c:v>202307</c:v>
                </c:pt>
                <c:pt idx="10562">
                  <c:v>202307</c:v>
                </c:pt>
                <c:pt idx="10563">
                  <c:v>202307</c:v>
                </c:pt>
                <c:pt idx="10564">
                  <c:v>202307</c:v>
                </c:pt>
                <c:pt idx="10565">
                  <c:v>202307</c:v>
                </c:pt>
                <c:pt idx="10566">
                  <c:v>202307</c:v>
                </c:pt>
                <c:pt idx="10567">
                  <c:v>202307</c:v>
                </c:pt>
                <c:pt idx="10568">
                  <c:v>202307</c:v>
                </c:pt>
                <c:pt idx="10569">
                  <c:v>202307</c:v>
                </c:pt>
                <c:pt idx="10570">
                  <c:v>202307</c:v>
                </c:pt>
                <c:pt idx="10571">
                  <c:v>202307</c:v>
                </c:pt>
                <c:pt idx="10572">
                  <c:v>202307</c:v>
                </c:pt>
                <c:pt idx="10573">
                  <c:v>202307</c:v>
                </c:pt>
                <c:pt idx="10574">
                  <c:v>202307</c:v>
                </c:pt>
                <c:pt idx="10575">
                  <c:v>202307</c:v>
                </c:pt>
                <c:pt idx="10576">
                  <c:v>202307</c:v>
                </c:pt>
                <c:pt idx="10577">
                  <c:v>202307</c:v>
                </c:pt>
                <c:pt idx="10578">
                  <c:v>202307</c:v>
                </c:pt>
                <c:pt idx="10579">
                  <c:v>202307</c:v>
                </c:pt>
                <c:pt idx="10580">
                  <c:v>202307</c:v>
                </c:pt>
                <c:pt idx="10581">
                  <c:v>202307</c:v>
                </c:pt>
                <c:pt idx="10582">
                  <c:v>202307</c:v>
                </c:pt>
                <c:pt idx="10583">
                  <c:v>202307</c:v>
                </c:pt>
                <c:pt idx="10584">
                  <c:v>202307</c:v>
                </c:pt>
                <c:pt idx="10585">
                  <c:v>202307</c:v>
                </c:pt>
                <c:pt idx="10586">
                  <c:v>202307</c:v>
                </c:pt>
                <c:pt idx="10587">
                  <c:v>202307</c:v>
                </c:pt>
                <c:pt idx="10588">
                  <c:v>202307</c:v>
                </c:pt>
                <c:pt idx="10589">
                  <c:v>202307</c:v>
                </c:pt>
                <c:pt idx="10590">
                  <c:v>202307</c:v>
                </c:pt>
                <c:pt idx="10591">
                  <c:v>202307</c:v>
                </c:pt>
                <c:pt idx="10592">
                  <c:v>202307</c:v>
                </c:pt>
                <c:pt idx="10593">
                  <c:v>202307</c:v>
                </c:pt>
                <c:pt idx="10594">
                  <c:v>202307</c:v>
                </c:pt>
                <c:pt idx="10595">
                  <c:v>202307</c:v>
                </c:pt>
                <c:pt idx="10596">
                  <c:v>202307</c:v>
                </c:pt>
                <c:pt idx="10597">
                  <c:v>202307</c:v>
                </c:pt>
                <c:pt idx="10598">
                  <c:v>202307</c:v>
                </c:pt>
                <c:pt idx="10599">
                  <c:v>202307</c:v>
                </c:pt>
                <c:pt idx="10600">
                  <c:v>202307</c:v>
                </c:pt>
                <c:pt idx="10601">
                  <c:v>202307</c:v>
                </c:pt>
                <c:pt idx="10602">
                  <c:v>202307</c:v>
                </c:pt>
                <c:pt idx="10603">
                  <c:v>202307</c:v>
                </c:pt>
                <c:pt idx="10604">
                  <c:v>202307</c:v>
                </c:pt>
                <c:pt idx="10605">
                  <c:v>202307</c:v>
                </c:pt>
                <c:pt idx="10606">
                  <c:v>202307</c:v>
                </c:pt>
                <c:pt idx="10607">
                  <c:v>202307</c:v>
                </c:pt>
                <c:pt idx="10608">
                  <c:v>202307</c:v>
                </c:pt>
                <c:pt idx="10609">
                  <c:v>202307</c:v>
                </c:pt>
                <c:pt idx="10610">
                  <c:v>202307</c:v>
                </c:pt>
                <c:pt idx="10611">
                  <c:v>202307</c:v>
                </c:pt>
                <c:pt idx="10612">
                  <c:v>202307</c:v>
                </c:pt>
                <c:pt idx="10613">
                  <c:v>202307</c:v>
                </c:pt>
                <c:pt idx="10614">
                  <c:v>202307</c:v>
                </c:pt>
                <c:pt idx="10615">
                  <c:v>202307</c:v>
                </c:pt>
                <c:pt idx="10616">
                  <c:v>202307</c:v>
                </c:pt>
                <c:pt idx="10617">
                  <c:v>202307</c:v>
                </c:pt>
                <c:pt idx="10618">
                  <c:v>202307</c:v>
                </c:pt>
                <c:pt idx="10619">
                  <c:v>202307</c:v>
                </c:pt>
                <c:pt idx="10620">
                  <c:v>202307</c:v>
                </c:pt>
                <c:pt idx="10621">
                  <c:v>202307</c:v>
                </c:pt>
                <c:pt idx="10622">
                  <c:v>202307</c:v>
                </c:pt>
                <c:pt idx="10623">
                  <c:v>202307</c:v>
                </c:pt>
                <c:pt idx="10624">
                  <c:v>202307</c:v>
                </c:pt>
                <c:pt idx="10625">
                  <c:v>202307</c:v>
                </c:pt>
                <c:pt idx="10626">
                  <c:v>202307</c:v>
                </c:pt>
                <c:pt idx="10627">
                  <c:v>202307</c:v>
                </c:pt>
                <c:pt idx="10628">
                  <c:v>202307</c:v>
                </c:pt>
                <c:pt idx="10629">
                  <c:v>202307</c:v>
                </c:pt>
                <c:pt idx="10630">
                  <c:v>202307</c:v>
                </c:pt>
                <c:pt idx="10631">
                  <c:v>202307</c:v>
                </c:pt>
                <c:pt idx="10632">
                  <c:v>202307</c:v>
                </c:pt>
                <c:pt idx="10633">
                  <c:v>202307</c:v>
                </c:pt>
                <c:pt idx="10634">
                  <c:v>202307</c:v>
                </c:pt>
                <c:pt idx="10635">
                  <c:v>202307</c:v>
                </c:pt>
                <c:pt idx="10636">
                  <c:v>202307</c:v>
                </c:pt>
                <c:pt idx="10637">
                  <c:v>202307</c:v>
                </c:pt>
                <c:pt idx="10638">
                  <c:v>202307</c:v>
                </c:pt>
                <c:pt idx="10639">
                  <c:v>202307</c:v>
                </c:pt>
                <c:pt idx="10640">
                  <c:v>202307</c:v>
                </c:pt>
                <c:pt idx="10641">
                  <c:v>202307</c:v>
                </c:pt>
                <c:pt idx="10642">
                  <c:v>202307</c:v>
                </c:pt>
                <c:pt idx="10643">
                  <c:v>202307</c:v>
                </c:pt>
                <c:pt idx="10644">
                  <c:v>202307</c:v>
                </c:pt>
                <c:pt idx="10645">
                  <c:v>202307</c:v>
                </c:pt>
                <c:pt idx="10646">
                  <c:v>202307</c:v>
                </c:pt>
                <c:pt idx="10647">
                  <c:v>202307</c:v>
                </c:pt>
                <c:pt idx="10648">
                  <c:v>202307</c:v>
                </c:pt>
                <c:pt idx="10649">
                  <c:v>202307</c:v>
                </c:pt>
                <c:pt idx="10650">
                  <c:v>202307</c:v>
                </c:pt>
                <c:pt idx="10651">
                  <c:v>202307</c:v>
                </c:pt>
                <c:pt idx="10652">
                  <c:v>202307</c:v>
                </c:pt>
                <c:pt idx="10653">
                  <c:v>202307</c:v>
                </c:pt>
                <c:pt idx="10654">
                  <c:v>202307</c:v>
                </c:pt>
                <c:pt idx="10655">
                  <c:v>202307</c:v>
                </c:pt>
                <c:pt idx="10656">
                  <c:v>202307</c:v>
                </c:pt>
                <c:pt idx="10657">
                  <c:v>202307</c:v>
                </c:pt>
                <c:pt idx="10658">
                  <c:v>202307</c:v>
                </c:pt>
                <c:pt idx="10659">
                  <c:v>202307</c:v>
                </c:pt>
                <c:pt idx="10660">
                  <c:v>202307</c:v>
                </c:pt>
                <c:pt idx="10661">
                  <c:v>202307</c:v>
                </c:pt>
                <c:pt idx="10662">
                  <c:v>202307</c:v>
                </c:pt>
                <c:pt idx="10663">
                  <c:v>202307</c:v>
                </c:pt>
                <c:pt idx="10664">
                  <c:v>202307</c:v>
                </c:pt>
                <c:pt idx="10665">
                  <c:v>202307</c:v>
                </c:pt>
                <c:pt idx="10666">
                  <c:v>202307</c:v>
                </c:pt>
                <c:pt idx="10667">
                  <c:v>202307</c:v>
                </c:pt>
                <c:pt idx="10668">
                  <c:v>202307</c:v>
                </c:pt>
                <c:pt idx="10669">
                  <c:v>202307</c:v>
                </c:pt>
                <c:pt idx="10670">
                  <c:v>202307</c:v>
                </c:pt>
                <c:pt idx="10671">
                  <c:v>202307</c:v>
                </c:pt>
                <c:pt idx="10672">
                  <c:v>202307</c:v>
                </c:pt>
                <c:pt idx="10673">
                  <c:v>202307</c:v>
                </c:pt>
                <c:pt idx="10674">
                  <c:v>202307</c:v>
                </c:pt>
                <c:pt idx="10675">
                  <c:v>202307</c:v>
                </c:pt>
                <c:pt idx="10676">
                  <c:v>202307</c:v>
                </c:pt>
                <c:pt idx="10677">
                  <c:v>202307</c:v>
                </c:pt>
                <c:pt idx="10678">
                  <c:v>202307</c:v>
                </c:pt>
                <c:pt idx="10679">
                  <c:v>202307</c:v>
                </c:pt>
                <c:pt idx="10680">
                  <c:v>202307</c:v>
                </c:pt>
                <c:pt idx="10681">
                  <c:v>202307</c:v>
                </c:pt>
                <c:pt idx="10682">
                  <c:v>202307</c:v>
                </c:pt>
                <c:pt idx="10683">
                  <c:v>202307</c:v>
                </c:pt>
                <c:pt idx="10684">
                  <c:v>202307</c:v>
                </c:pt>
                <c:pt idx="10685">
                  <c:v>202307</c:v>
                </c:pt>
                <c:pt idx="10686">
                  <c:v>202307</c:v>
                </c:pt>
                <c:pt idx="10687">
                  <c:v>202307</c:v>
                </c:pt>
                <c:pt idx="10688">
                  <c:v>202307</c:v>
                </c:pt>
                <c:pt idx="10689">
                  <c:v>202307</c:v>
                </c:pt>
                <c:pt idx="10690">
                  <c:v>202307</c:v>
                </c:pt>
                <c:pt idx="10691">
                  <c:v>202307</c:v>
                </c:pt>
                <c:pt idx="10692">
                  <c:v>202307</c:v>
                </c:pt>
                <c:pt idx="10693">
                  <c:v>202307</c:v>
                </c:pt>
                <c:pt idx="10694">
                  <c:v>202307</c:v>
                </c:pt>
                <c:pt idx="10695">
                  <c:v>202307</c:v>
                </c:pt>
                <c:pt idx="10696">
                  <c:v>202307</c:v>
                </c:pt>
                <c:pt idx="10697">
                  <c:v>202307</c:v>
                </c:pt>
                <c:pt idx="10698">
                  <c:v>202307</c:v>
                </c:pt>
                <c:pt idx="10699">
                  <c:v>202307</c:v>
                </c:pt>
                <c:pt idx="10700">
                  <c:v>202307</c:v>
                </c:pt>
                <c:pt idx="10701">
                  <c:v>202307</c:v>
                </c:pt>
                <c:pt idx="10702">
                  <c:v>202307</c:v>
                </c:pt>
                <c:pt idx="10703">
                  <c:v>202307</c:v>
                </c:pt>
                <c:pt idx="10704">
                  <c:v>202307</c:v>
                </c:pt>
                <c:pt idx="10705">
                  <c:v>202307</c:v>
                </c:pt>
                <c:pt idx="10706">
                  <c:v>202307</c:v>
                </c:pt>
                <c:pt idx="10707">
                  <c:v>202307</c:v>
                </c:pt>
                <c:pt idx="10708">
                  <c:v>202307</c:v>
                </c:pt>
                <c:pt idx="10709">
                  <c:v>202307</c:v>
                </c:pt>
                <c:pt idx="10710">
                  <c:v>202307</c:v>
                </c:pt>
                <c:pt idx="10711">
                  <c:v>202307</c:v>
                </c:pt>
                <c:pt idx="10712">
                  <c:v>202307</c:v>
                </c:pt>
                <c:pt idx="10713">
                  <c:v>202307</c:v>
                </c:pt>
                <c:pt idx="10714">
                  <c:v>202307</c:v>
                </c:pt>
                <c:pt idx="10715">
                  <c:v>202307</c:v>
                </c:pt>
                <c:pt idx="10716">
                  <c:v>202307</c:v>
                </c:pt>
                <c:pt idx="10717">
                  <c:v>202307</c:v>
                </c:pt>
                <c:pt idx="10718">
                  <c:v>202307</c:v>
                </c:pt>
                <c:pt idx="10719">
                  <c:v>202307</c:v>
                </c:pt>
                <c:pt idx="10720">
                  <c:v>202307</c:v>
                </c:pt>
                <c:pt idx="10721">
                  <c:v>202307</c:v>
                </c:pt>
                <c:pt idx="10722">
                  <c:v>202307</c:v>
                </c:pt>
                <c:pt idx="10723">
                  <c:v>202307</c:v>
                </c:pt>
                <c:pt idx="10724">
                  <c:v>202307</c:v>
                </c:pt>
                <c:pt idx="10725">
                  <c:v>202307</c:v>
                </c:pt>
                <c:pt idx="10726">
                  <c:v>202307</c:v>
                </c:pt>
                <c:pt idx="10727">
                  <c:v>202307</c:v>
                </c:pt>
                <c:pt idx="10728">
                  <c:v>202307</c:v>
                </c:pt>
                <c:pt idx="10729">
                  <c:v>202307</c:v>
                </c:pt>
                <c:pt idx="10730">
                  <c:v>202307</c:v>
                </c:pt>
                <c:pt idx="10731">
                  <c:v>202307</c:v>
                </c:pt>
                <c:pt idx="10732">
                  <c:v>202307</c:v>
                </c:pt>
                <c:pt idx="10733">
                  <c:v>202307</c:v>
                </c:pt>
                <c:pt idx="10734">
                  <c:v>202307</c:v>
                </c:pt>
                <c:pt idx="10735">
                  <c:v>202307</c:v>
                </c:pt>
                <c:pt idx="10736">
                  <c:v>202307</c:v>
                </c:pt>
                <c:pt idx="10737">
                  <c:v>202307</c:v>
                </c:pt>
                <c:pt idx="10738">
                  <c:v>202307</c:v>
                </c:pt>
                <c:pt idx="10739">
                  <c:v>202307</c:v>
                </c:pt>
                <c:pt idx="10740">
                  <c:v>202307</c:v>
                </c:pt>
                <c:pt idx="10741">
                  <c:v>202307</c:v>
                </c:pt>
                <c:pt idx="10742">
                  <c:v>202307</c:v>
                </c:pt>
                <c:pt idx="10743">
                  <c:v>202307</c:v>
                </c:pt>
                <c:pt idx="10744">
                  <c:v>202307</c:v>
                </c:pt>
                <c:pt idx="10745">
                  <c:v>202307</c:v>
                </c:pt>
                <c:pt idx="10746">
                  <c:v>202307</c:v>
                </c:pt>
                <c:pt idx="10747">
                  <c:v>202307</c:v>
                </c:pt>
                <c:pt idx="10748">
                  <c:v>202307</c:v>
                </c:pt>
                <c:pt idx="10749">
                  <c:v>202307</c:v>
                </c:pt>
                <c:pt idx="10750">
                  <c:v>202307</c:v>
                </c:pt>
                <c:pt idx="10751">
                  <c:v>202307</c:v>
                </c:pt>
                <c:pt idx="10752">
                  <c:v>202307</c:v>
                </c:pt>
                <c:pt idx="10753">
                  <c:v>202307</c:v>
                </c:pt>
                <c:pt idx="10754">
                  <c:v>202307</c:v>
                </c:pt>
                <c:pt idx="10755">
                  <c:v>202307</c:v>
                </c:pt>
                <c:pt idx="10756">
                  <c:v>202307</c:v>
                </c:pt>
                <c:pt idx="10757">
                  <c:v>202307</c:v>
                </c:pt>
                <c:pt idx="10758">
                  <c:v>202307</c:v>
                </c:pt>
                <c:pt idx="10759">
                  <c:v>202307</c:v>
                </c:pt>
                <c:pt idx="10760">
                  <c:v>202307</c:v>
                </c:pt>
                <c:pt idx="10761">
                  <c:v>202307</c:v>
                </c:pt>
                <c:pt idx="10762">
                  <c:v>202307</c:v>
                </c:pt>
                <c:pt idx="10763">
                  <c:v>202307</c:v>
                </c:pt>
                <c:pt idx="10764">
                  <c:v>202307</c:v>
                </c:pt>
                <c:pt idx="10765">
                  <c:v>202307</c:v>
                </c:pt>
                <c:pt idx="10766">
                  <c:v>202307</c:v>
                </c:pt>
                <c:pt idx="10767">
                  <c:v>202307</c:v>
                </c:pt>
                <c:pt idx="10768">
                  <c:v>202307</c:v>
                </c:pt>
                <c:pt idx="10769">
                  <c:v>202307</c:v>
                </c:pt>
                <c:pt idx="10770">
                  <c:v>202307</c:v>
                </c:pt>
                <c:pt idx="10771">
                  <c:v>202307</c:v>
                </c:pt>
                <c:pt idx="10772">
                  <c:v>202307</c:v>
                </c:pt>
                <c:pt idx="10773">
                  <c:v>202307</c:v>
                </c:pt>
                <c:pt idx="10774">
                  <c:v>202307</c:v>
                </c:pt>
                <c:pt idx="10775">
                  <c:v>202307</c:v>
                </c:pt>
                <c:pt idx="10776">
                  <c:v>202307</c:v>
                </c:pt>
                <c:pt idx="10777">
                  <c:v>202307</c:v>
                </c:pt>
                <c:pt idx="10778">
                  <c:v>202307</c:v>
                </c:pt>
                <c:pt idx="10779">
                  <c:v>202307</c:v>
                </c:pt>
                <c:pt idx="10780">
                  <c:v>202307</c:v>
                </c:pt>
                <c:pt idx="10781">
                  <c:v>202307</c:v>
                </c:pt>
                <c:pt idx="10782">
                  <c:v>202307</c:v>
                </c:pt>
                <c:pt idx="10783">
                  <c:v>202307</c:v>
                </c:pt>
                <c:pt idx="10784">
                  <c:v>202307</c:v>
                </c:pt>
                <c:pt idx="10785">
                  <c:v>202307</c:v>
                </c:pt>
                <c:pt idx="10786">
                  <c:v>202307</c:v>
                </c:pt>
                <c:pt idx="10787">
                  <c:v>202307</c:v>
                </c:pt>
                <c:pt idx="10788">
                  <c:v>202307</c:v>
                </c:pt>
                <c:pt idx="10789">
                  <c:v>202307</c:v>
                </c:pt>
                <c:pt idx="10790">
                  <c:v>202307</c:v>
                </c:pt>
                <c:pt idx="10791">
                  <c:v>202307</c:v>
                </c:pt>
                <c:pt idx="10792">
                  <c:v>202307</c:v>
                </c:pt>
                <c:pt idx="10793">
                  <c:v>202307</c:v>
                </c:pt>
                <c:pt idx="10794">
                  <c:v>202307</c:v>
                </c:pt>
                <c:pt idx="10795">
                  <c:v>202307</c:v>
                </c:pt>
                <c:pt idx="10796">
                  <c:v>202307</c:v>
                </c:pt>
                <c:pt idx="10797">
                  <c:v>202307</c:v>
                </c:pt>
                <c:pt idx="10798">
                  <c:v>202307</c:v>
                </c:pt>
                <c:pt idx="10799">
                  <c:v>202307</c:v>
                </c:pt>
                <c:pt idx="10800">
                  <c:v>202307</c:v>
                </c:pt>
                <c:pt idx="10801">
                  <c:v>202307</c:v>
                </c:pt>
                <c:pt idx="10802">
                  <c:v>202307</c:v>
                </c:pt>
                <c:pt idx="10803">
                  <c:v>202307</c:v>
                </c:pt>
                <c:pt idx="10804">
                  <c:v>202307</c:v>
                </c:pt>
                <c:pt idx="10805">
                  <c:v>202307</c:v>
                </c:pt>
                <c:pt idx="10806">
                  <c:v>202307</c:v>
                </c:pt>
                <c:pt idx="10807">
                  <c:v>202307</c:v>
                </c:pt>
                <c:pt idx="10808">
                  <c:v>202307</c:v>
                </c:pt>
                <c:pt idx="10809">
                  <c:v>202307</c:v>
                </c:pt>
                <c:pt idx="10810">
                  <c:v>202307</c:v>
                </c:pt>
                <c:pt idx="10811">
                  <c:v>202307</c:v>
                </c:pt>
                <c:pt idx="10812">
                  <c:v>202307</c:v>
                </c:pt>
                <c:pt idx="10813">
                  <c:v>202307</c:v>
                </c:pt>
                <c:pt idx="10814">
                  <c:v>202307</c:v>
                </c:pt>
                <c:pt idx="10815">
                  <c:v>202307</c:v>
                </c:pt>
                <c:pt idx="10816">
                  <c:v>202307</c:v>
                </c:pt>
                <c:pt idx="10817">
                  <c:v>202307</c:v>
                </c:pt>
                <c:pt idx="10818">
                  <c:v>202307</c:v>
                </c:pt>
                <c:pt idx="10819">
                  <c:v>202307</c:v>
                </c:pt>
                <c:pt idx="10820">
                  <c:v>202307</c:v>
                </c:pt>
                <c:pt idx="10821">
                  <c:v>202307</c:v>
                </c:pt>
                <c:pt idx="10822">
                  <c:v>202307</c:v>
                </c:pt>
                <c:pt idx="10823">
                  <c:v>202307</c:v>
                </c:pt>
                <c:pt idx="10824">
                  <c:v>202307</c:v>
                </c:pt>
                <c:pt idx="10825">
                  <c:v>202307</c:v>
                </c:pt>
                <c:pt idx="10826">
                  <c:v>202307</c:v>
                </c:pt>
                <c:pt idx="10827">
                  <c:v>202307</c:v>
                </c:pt>
                <c:pt idx="10828">
                  <c:v>202307</c:v>
                </c:pt>
                <c:pt idx="10829">
                  <c:v>202307</c:v>
                </c:pt>
                <c:pt idx="10830">
                  <c:v>202307</c:v>
                </c:pt>
                <c:pt idx="10831">
                  <c:v>202307</c:v>
                </c:pt>
                <c:pt idx="10832">
                  <c:v>202307</c:v>
                </c:pt>
                <c:pt idx="10833">
                  <c:v>202307</c:v>
                </c:pt>
                <c:pt idx="10834">
                  <c:v>202307</c:v>
                </c:pt>
                <c:pt idx="10835">
                  <c:v>202307</c:v>
                </c:pt>
                <c:pt idx="10836">
                  <c:v>202307</c:v>
                </c:pt>
                <c:pt idx="10837">
                  <c:v>202307</c:v>
                </c:pt>
                <c:pt idx="10838">
                  <c:v>202307</c:v>
                </c:pt>
                <c:pt idx="10839">
                  <c:v>202307</c:v>
                </c:pt>
                <c:pt idx="10840">
                  <c:v>202307</c:v>
                </c:pt>
                <c:pt idx="10841">
                  <c:v>202307</c:v>
                </c:pt>
                <c:pt idx="10842">
                  <c:v>202307</c:v>
                </c:pt>
                <c:pt idx="10843">
                  <c:v>202307</c:v>
                </c:pt>
                <c:pt idx="10844">
                  <c:v>202307</c:v>
                </c:pt>
                <c:pt idx="10845">
                  <c:v>202307</c:v>
                </c:pt>
                <c:pt idx="10846">
                  <c:v>202307</c:v>
                </c:pt>
                <c:pt idx="10847">
                  <c:v>202307</c:v>
                </c:pt>
                <c:pt idx="10848">
                  <c:v>202307</c:v>
                </c:pt>
                <c:pt idx="10849">
                  <c:v>202307</c:v>
                </c:pt>
                <c:pt idx="10850">
                  <c:v>202307</c:v>
                </c:pt>
                <c:pt idx="10851">
                  <c:v>202307</c:v>
                </c:pt>
                <c:pt idx="10852">
                  <c:v>202307</c:v>
                </c:pt>
                <c:pt idx="10853">
                  <c:v>202307</c:v>
                </c:pt>
                <c:pt idx="10854">
                  <c:v>202307</c:v>
                </c:pt>
                <c:pt idx="10855">
                  <c:v>202307</c:v>
                </c:pt>
                <c:pt idx="10856">
                  <c:v>202307</c:v>
                </c:pt>
                <c:pt idx="10857">
                  <c:v>202307</c:v>
                </c:pt>
                <c:pt idx="10858">
                  <c:v>202307</c:v>
                </c:pt>
                <c:pt idx="10859">
                  <c:v>202307</c:v>
                </c:pt>
                <c:pt idx="10860">
                  <c:v>202307</c:v>
                </c:pt>
                <c:pt idx="10861">
                  <c:v>202307</c:v>
                </c:pt>
                <c:pt idx="10862">
                  <c:v>202307</c:v>
                </c:pt>
                <c:pt idx="10863">
                  <c:v>202307</c:v>
                </c:pt>
                <c:pt idx="10864">
                  <c:v>202307</c:v>
                </c:pt>
                <c:pt idx="10865">
                  <c:v>202307</c:v>
                </c:pt>
                <c:pt idx="10866">
                  <c:v>202307</c:v>
                </c:pt>
                <c:pt idx="10867">
                  <c:v>202307</c:v>
                </c:pt>
                <c:pt idx="10868">
                  <c:v>202307</c:v>
                </c:pt>
                <c:pt idx="10869">
                  <c:v>202307</c:v>
                </c:pt>
                <c:pt idx="10870">
                  <c:v>202307</c:v>
                </c:pt>
                <c:pt idx="10871">
                  <c:v>202307</c:v>
                </c:pt>
                <c:pt idx="10872">
                  <c:v>202307</c:v>
                </c:pt>
                <c:pt idx="10873">
                  <c:v>202307</c:v>
                </c:pt>
                <c:pt idx="10874">
                  <c:v>202307</c:v>
                </c:pt>
                <c:pt idx="10875">
                  <c:v>202307</c:v>
                </c:pt>
                <c:pt idx="10876">
                  <c:v>202307</c:v>
                </c:pt>
                <c:pt idx="10877">
                  <c:v>202307</c:v>
                </c:pt>
                <c:pt idx="10878">
                  <c:v>202307</c:v>
                </c:pt>
                <c:pt idx="10879">
                  <c:v>202307</c:v>
                </c:pt>
                <c:pt idx="10880">
                  <c:v>202307</c:v>
                </c:pt>
                <c:pt idx="10881">
                  <c:v>202307</c:v>
                </c:pt>
                <c:pt idx="10882">
                  <c:v>202307</c:v>
                </c:pt>
                <c:pt idx="10883">
                  <c:v>202307</c:v>
                </c:pt>
                <c:pt idx="10884">
                  <c:v>202307</c:v>
                </c:pt>
                <c:pt idx="10885">
                  <c:v>202307</c:v>
                </c:pt>
                <c:pt idx="10886">
                  <c:v>202307</c:v>
                </c:pt>
                <c:pt idx="10887">
                  <c:v>202307</c:v>
                </c:pt>
                <c:pt idx="10888">
                  <c:v>202307</c:v>
                </c:pt>
                <c:pt idx="10889">
                  <c:v>202307</c:v>
                </c:pt>
                <c:pt idx="10890">
                  <c:v>202307</c:v>
                </c:pt>
                <c:pt idx="10891">
                  <c:v>202307</c:v>
                </c:pt>
                <c:pt idx="10892">
                  <c:v>202307</c:v>
                </c:pt>
                <c:pt idx="10893">
                  <c:v>202307</c:v>
                </c:pt>
                <c:pt idx="10894">
                  <c:v>202307</c:v>
                </c:pt>
                <c:pt idx="10895">
                  <c:v>202307</c:v>
                </c:pt>
                <c:pt idx="10896">
                  <c:v>202307</c:v>
                </c:pt>
                <c:pt idx="10897">
                  <c:v>202307</c:v>
                </c:pt>
                <c:pt idx="10898">
                  <c:v>202307</c:v>
                </c:pt>
                <c:pt idx="10899">
                  <c:v>202307</c:v>
                </c:pt>
                <c:pt idx="10900">
                  <c:v>202307</c:v>
                </c:pt>
                <c:pt idx="10901">
                  <c:v>202307</c:v>
                </c:pt>
                <c:pt idx="10902">
                  <c:v>202307</c:v>
                </c:pt>
                <c:pt idx="10903">
                  <c:v>202307</c:v>
                </c:pt>
                <c:pt idx="10904">
                  <c:v>202307</c:v>
                </c:pt>
                <c:pt idx="10905">
                  <c:v>202307</c:v>
                </c:pt>
                <c:pt idx="10906">
                  <c:v>202307</c:v>
                </c:pt>
                <c:pt idx="10907">
                  <c:v>202307</c:v>
                </c:pt>
                <c:pt idx="10908">
                  <c:v>202307</c:v>
                </c:pt>
                <c:pt idx="10909">
                  <c:v>202307</c:v>
                </c:pt>
                <c:pt idx="10910">
                  <c:v>202307</c:v>
                </c:pt>
                <c:pt idx="10911">
                  <c:v>202307</c:v>
                </c:pt>
                <c:pt idx="10912">
                  <c:v>202307</c:v>
                </c:pt>
                <c:pt idx="10913">
                  <c:v>202307</c:v>
                </c:pt>
                <c:pt idx="10914">
                  <c:v>202307</c:v>
                </c:pt>
                <c:pt idx="10915">
                  <c:v>202307</c:v>
                </c:pt>
                <c:pt idx="10916">
                  <c:v>202307</c:v>
                </c:pt>
                <c:pt idx="10917">
                  <c:v>202307</c:v>
                </c:pt>
                <c:pt idx="10918">
                  <c:v>202307</c:v>
                </c:pt>
                <c:pt idx="10919">
                  <c:v>202307</c:v>
                </c:pt>
                <c:pt idx="10920">
                  <c:v>202307</c:v>
                </c:pt>
                <c:pt idx="10921">
                  <c:v>202307</c:v>
                </c:pt>
                <c:pt idx="10922">
                  <c:v>202307</c:v>
                </c:pt>
                <c:pt idx="10923">
                  <c:v>202307</c:v>
                </c:pt>
                <c:pt idx="10924">
                  <c:v>202307</c:v>
                </c:pt>
                <c:pt idx="10925">
                  <c:v>202307</c:v>
                </c:pt>
                <c:pt idx="10926">
                  <c:v>202307</c:v>
                </c:pt>
                <c:pt idx="10927">
                  <c:v>202307</c:v>
                </c:pt>
                <c:pt idx="10928">
                  <c:v>202307</c:v>
                </c:pt>
                <c:pt idx="10929">
                  <c:v>202307</c:v>
                </c:pt>
                <c:pt idx="10930">
                  <c:v>202307</c:v>
                </c:pt>
                <c:pt idx="10931">
                  <c:v>202307</c:v>
                </c:pt>
                <c:pt idx="10932">
                  <c:v>202307</c:v>
                </c:pt>
                <c:pt idx="10933">
                  <c:v>202307</c:v>
                </c:pt>
                <c:pt idx="10934">
                  <c:v>202307</c:v>
                </c:pt>
                <c:pt idx="10935">
                  <c:v>202307</c:v>
                </c:pt>
                <c:pt idx="10936">
                  <c:v>202307</c:v>
                </c:pt>
                <c:pt idx="10937">
                  <c:v>202307</c:v>
                </c:pt>
                <c:pt idx="10938">
                  <c:v>202307</c:v>
                </c:pt>
                <c:pt idx="10939">
                  <c:v>202307</c:v>
                </c:pt>
                <c:pt idx="10940">
                  <c:v>202307</c:v>
                </c:pt>
                <c:pt idx="10941">
                  <c:v>202307</c:v>
                </c:pt>
                <c:pt idx="10942">
                  <c:v>202307</c:v>
                </c:pt>
                <c:pt idx="10943">
                  <c:v>202307</c:v>
                </c:pt>
                <c:pt idx="10944">
                  <c:v>202307</c:v>
                </c:pt>
                <c:pt idx="10945">
                  <c:v>202307</c:v>
                </c:pt>
                <c:pt idx="10946">
                  <c:v>202307</c:v>
                </c:pt>
                <c:pt idx="10947">
                  <c:v>202307</c:v>
                </c:pt>
                <c:pt idx="10948">
                  <c:v>202307</c:v>
                </c:pt>
                <c:pt idx="10949">
                  <c:v>202307</c:v>
                </c:pt>
                <c:pt idx="10950">
                  <c:v>202307</c:v>
                </c:pt>
                <c:pt idx="10951">
                  <c:v>202307</c:v>
                </c:pt>
                <c:pt idx="10952">
                  <c:v>202307</c:v>
                </c:pt>
                <c:pt idx="10953">
                  <c:v>202307</c:v>
                </c:pt>
                <c:pt idx="10954">
                  <c:v>202307</c:v>
                </c:pt>
                <c:pt idx="10955">
                  <c:v>202307</c:v>
                </c:pt>
                <c:pt idx="10956">
                  <c:v>202307</c:v>
                </c:pt>
                <c:pt idx="10957">
                  <c:v>202307</c:v>
                </c:pt>
                <c:pt idx="10958">
                  <c:v>202307</c:v>
                </c:pt>
                <c:pt idx="10959">
                  <c:v>202307</c:v>
                </c:pt>
                <c:pt idx="10960">
                  <c:v>202307</c:v>
                </c:pt>
                <c:pt idx="10961">
                  <c:v>202307</c:v>
                </c:pt>
                <c:pt idx="10962">
                  <c:v>202307</c:v>
                </c:pt>
                <c:pt idx="10963">
                  <c:v>202307</c:v>
                </c:pt>
                <c:pt idx="10964">
                  <c:v>202307</c:v>
                </c:pt>
                <c:pt idx="10965">
                  <c:v>202307</c:v>
                </c:pt>
                <c:pt idx="10966">
                  <c:v>202307</c:v>
                </c:pt>
                <c:pt idx="10967">
                  <c:v>202307</c:v>
                </c:pt>
                <c:pt idx="10968">
                  <c:v>202307</c:v>
                </c:pt>
                <c:pt idx="10969">
                  <c:v>202307</c:v>
                </c:pt>
                <c:pt idx="10970">
                  <c:v>202307</c:v>
                </c:pt>
                <c:pt idx="10971">
                  <c:v>202307</c:v>
                </c:pt>
                <c:pt idx="10972">
                  <c:v>202307</c:v>
                </c:pt>
                <c:pt idx="10973">
                  <c:v>202307</c:v>
                </c:pt>
                <c:pt idx="10974">
                  <c:v>202307</c:v>
                </c:pt>
                <c:pt idx="10975">
                  <c:v>202307</c:v>
                </c:pt>
                <c:pt idx="10976">
                  <c:v>202307</c:v>
                </c:pt>
                <c:pt idx="10977">
                  <c:v>202307</c:v>
                </c:pt>
                <c:pt idx="10978">
                  <c:v>202307</c:v>
                </c:pt>
                <c:pt idx="10979">
                  <c:v>202307</c:v>
                </c:pt>
                <c:pt idx="10980">
                  <c:v>202307</c:v>
                </c:pt>
                <c:pt idx="10981">
                  <c:v>202307</c:v>
                </c:pt>
                <c:pt idx="10982">
                  <c:v>202307</c:v>
                </c:pt>
                <c:pt idx="10983">
                  <c:v>202307</c:v>
                </c:pt>
                <c:pt idx="10984">
                  <c:v>202307</c:v>
                </c:pt>
                <c:pt idx="10985">
                  <c:v>202307</c:v>
                </c:pt>
                <c:pt idx="10986">
                  <c:v>202307</c:v>
                </c:pt>
                <c:pt idx="10987">
                  <c:v>202307</c:v>
                </c:pt>
                <c:pt idx="10988">
                  <c:v>202307</c:v>
                </c:pt>
                <c:pt idx="10989">
                  <c:v>202307</c:v>
                </c:pt>
                <c:pt idx="10990">
                  <c:v>202307</c:v>
                </c:pt>
                <c:pt idx="10991">
                  <c:v>202307</c:v>
                </c:pt>
                <c:pt idx="10992">
                  <c:v>202307</c:v>
                </c:pt>
                <c:pt idx="10993">
                  <c:v>202307</c:v>
                </c:pt>
                <c:pt idx="10994">
                  <c:v>202307</c:v>
                </c:pt>
                <c:pt idx="10995">
                  <c:v>202307</c:v>
                </c:pt>
                <c:pt idx="10996">
                  <c:v>202307</c:v>
                </c:pt>
                <c:pt idx="10997">
                  <c:v>202307</c:v>
                </c:pt>
                <c:pt idx="10998">
                  <c:v>202307</c:v>
                </c:pt>
                <c:pt idx="10999">
                  <c:v>202307</c:v>
                </c:pt>
                <c:pt idx="11000">
                  <c:v>202307</c:v>
                </c:pt>
                <c:pt idx="11001">
                  <c:v>202307</c:v>
                </c:pt>
                <c:pt idx="11002">
                  <c:v>202307</c:v>
                </c:pt>
                <c:pt idx="11003">
                  <c:v>202307</c:v>
                </c:pt>
                <c:pt idx="11004">
                  <c:v>202307</c:v>
                </c:pt>
                <c:pt idx="11005">
                  <c:v>202307</c:v>
                </c:pt>
                <c:pt idx="11006">
                  <c:v>202307</c:v>
                </c:pt>
                <c:pt idx="11007">
                  <c:v>202307</c:v>
                </c:pt>
                <c:pt idx="11008">
                  <c:v>202307</c:v>
                </c:pt>
                <c:pt idx="11009">
                  <c:v>202307</c:v>
                </c:pt>
                <c:pt idx="11010">
                  <c:v>202307</c:v>
                </c:pt>
                <c:pt idx="11011">
                  <c:v>202307</c:v>
                </c:pt>
                <c:pt idx="11012">
                  <c:v>202307</c:v>
                </c:pt>
                <c:pt idx="11013">
                  <c:v>202307</c:v>
                </c:pt>
                <c:pt idx="11014">
                  <c:v>202307</c:v>
                </c:pt>
                <c:pt idx="11015">
                  <c:v>202307</c:v>
                </c:pt>
                <c:pt idx="11016">
                  <c:v>202307</c:v>
                </c:pt>
                <c:pt idx="11017">
                  <c:v>202307</c:v>
                </c:pt>
                <c:pt idx="11018">
                  <c:v>202307</c:v>
                </c:pt>
                <c:pt idx="11019">
                  <c:v>202307</c:v>
                </c:pt>
                <c:pt idx="11020">
                  <c:v>202307</c:v>
                </c:pt>
                <c:pt idx="11021">
                  <c:v>202307</c:v>
                </c:pt>
                <c:pt idx="11022">
                  <c:v>202307</c:v>
                </c:pt>
                <c:pt idx="11023">
                  <c:v>202307</c:v>
                </c:pt>
                <c:pt idx="11024">
                  <c:v>202307</c:v>
                </c:pt>
                <c:pt idx="11025">
                  <c:v>202307</c:v>
                </c:pt>
                <c:pt idx="11026">
                  <c:v>202307</c:v>
                </c:pt>
                <c:pt idx="11027">
                  <c:v>202307</c:v>
                </c:pt>
                <c:pt idx="11028">
                  <c:v>202307</c:v>
                </c:pt>
                <c:pt idx="11029">
                  <c:v>202307</c:v>
                </c:pt>
                <c:pt idx="11030">
                  <c:v>202307</c:v>
                </c:pt>
                <c:pt idx="11031">
                  <c:v>202307</c:v>
                </c:pt>
                <c:pt idx="11032">
                  <c:v>202307</c:v>
                </c:pt>
                <c:pt idx="11033">
                  <c:v>202307</c:v>
                </c:pt>
                <c:pt idx="11034">
                  <c:v>202307</c:v>
                </c:pt>
                <c:pt idx="11035">
                  <c:v>202307</c:v>
                </c:pt>
                <c:pt idx="11036">
                  <c:v>202307</c:v>
                </c:pt>
                <c:pt idx="11037">
                  <c:v>202307</c:v>
                </c:pt>
                <c:pt idx="11038">
                  <c:v>202307</c:v>
                </c:pt>
                <c:pt idx="11039">
                  <c:v>202307</c:v>
                </c:pt>
                <c:pt idx="11040">
                  <c:v>202307</c:v>
                </c:pt>
                <c:pt idx="11041">
                  <c:v>202307</c:v>
                </c:pt>
                <c:pt idx="11042">
                  <c:v>202307</c:v>
                </c:pt>
                <c:pt idx="11043">
                  <c:v>202307</c:v>
                </c:pt>
                <c:pt idx="11044">
                  <c:v>202307</c:v>
                </c:pt>
                <c:pt idx="11045">
                  <c:v>202307</c:v>
                </c:pt>
                <c:pt idx="11046">
                  <c:v>202307</c:v>
                </c:pt>
                <c:pt idx="11047">
                  <c:v>202307</c:v>
                </c:pt>
                <c:pt idx="11048">
                  <c:v>202307</c:v>
                </c:pt>
                <c:pt idx="11049">
                  <c:v>202307</c:v>
                </c:pt>
                <c:pt idx="11050">
                  <c:v>202307</c:v>
                </c:pt>
                <c:pt idx="11051">
                  <c:v>202307</c:v>
                </c:pt>
                <c:pt idx="11052">
                  <c:v>202307</c:v>
                </c:pt>
                <c:pt idx="11053">
                  <c:v>202307</c:v>
                </c:pt>
                <c:pt idx="11054">
                  <c:v>202307</c:v>
                </c:pt>
                <c:pt idx="11055">
                  <c:v>202307</c:v>
                </c:pt>
                <c:pt idx="11056">
                  <c:v>202307</c:v>
                </c:pt>
                <c:pt idx="11057">
                  <c:v>202307</c:v>
                </c:pt>
                <c:pt idx="11058">
                  <c:v>202307</c:v>
                </c:pt>
                <c:pt idx="11059">
                  <c:v>202307</c:v>
                </c:pt>
                <c:pt idx="11060">
                  <c:v>202307</c:v>
                </c:pt>
                <c:pt idx="11061">
                  <c:v>202307</c:v>
                </c:pt>
                <c:pt idx="11062">
                  <c:v>202307</c:v>
                </c:pt>
                <c:pt idx="11063">
                  <c:v>202307</c:v>
                </c:pt>
                <c:pt idx="11064">
                  <c:v>202307</c:v>
                </c:pt>
                <c:pt idx="11065">
                  <c:v>202307</c:v>
                </c:pt>
                <c:pt idx="11066">
                  <c:v>202307</c:v>
                </c:pt>
                <c:pt idx="11067">
                  <c:v>202307</c:v>
                </c:pt>
                <c:pt idx="11068">
                  <c:v>202307</c:v>
                </c:pt>
                <c:pt idx="11069">
                  <c:v>202307</c:v>
                </c:pt>
                <c:pt idx="11070">
                  <c:v>202307</c:v>
                </c:pt>
                <c:pt idx="11071">
                  <c:v>202307</c:v>
                </c:pt>
                <c:pt idx="11072">
                  <c:v>202307</c:v>
                </c:pt>
                <c:pt idx="11073">
                  <c:v>202307</c:v>
                </c:pt>
                <c:pt idx="11074">
                  <c:v>202307</c:v>
                </c:pt>
                <c:pt idx="11075">
                  <c:v>202307</c:v>
                </c:pt>
                <c:pt idx="11076">
                  <c:v>202307</c:v>
                </c:pt>
                <c:pt idx="11077">
                  <c:v>202307</c:v>
                </c:pt>
                <c:pt idx="11078">
                  <c:v>202307</c:v>
                </c:pt>
                <c:pt idx="11079">
                  <c:v>202307</c:v>
                </c:pt>
                <c:pt idx="11080">
                  <c:v>202307</c:v>
                </c:pt>
                <c:pt idx="11081">
                  <c:v>202307</c:v>
                </c:pt>
                <c:pt idx="11082">
                  <c:v>202307</c:v>
                </c:pt>
                <c:pt idx="11083">
                  <c:v>202307</c:v>
                </c:pt>
                <c:pt idx="11084">
                  <c:v>202307</c:v>
                </c:pt>
                <c:pt idx="11085">
                  <c:v>202307</c:v>
                </c:pt>
                <c:pt idx="11086">
                  <c:v>202307</c:v>
                </c:pt>
                <c:pt idx="11087">
                  <c:v>202307</c:v>
                </c:pt>
                <c:pt idx="11088">
                  <c:v>202307</c:v>
                </c:pt>
                <c:pt idx="11089">
                  <c:v>202307</c:v>
                </c:pt>
                <c:pt idx="11090">
                  <c:v>202307</c:v>
                </c:pt>
                <c:pt idx="11091">
                  <c:v>202307</c:v>
                </c:pt>
                <c:pt idx="11092">
                  <c:v>202307</c:v>
                </c:pt>
                <c:pt idx="11093">
                  <c:v>202307</c:v>
                </c:pt>
                <c:pt idx="11094">
                  <c:v>202307</c:v>
                </c:pt>
                <c:pt idx="11095">
                  <c:v>202307</c:v>
                </c:pt>
                <c:pt idx="11096">
                  <c:v>202307</c:v>
                </c:pt>
                <c:pt idx="11097">
                  <c:v>202307</c:v>
                </c:pt>
                <c:pt idx="11098">
                  <c:v>202307</c:v>
                </c:pt>
                <c:pt idx="11099">
                  <c:v>202307</c:v>
                </c:pt>
                <c:pt idx="11100">
                  <c:v>202307</c:v>
                </c:pt>
                <c:pt idx="11101">
                  <c:v>202307</c:v>
                </c:pt>
                <c:pt idx="11102">
                  <c:v>202307</c:v>
                </c:pt>
                <c:pt idx="11103">
                  <c:v>202307</c:v>
                </c:pt>
                <c:pt idx="11104">
                  <c:v>202307</c:v>
                </c:pt>
                <c:pt idx="11105">
                  <c:v>202307</c:v>
                </c:pt>
                <c:pt idx="11106">
                  <c:v>202307</c:v>
                </c:pt>
                <c:pt idx="11107">
                  <c:v>202307</c:v>
                </c:pt>
                <c:pt idx="11108">
                  <c:v>202307</c:v>
                </c:pt>
                <c:pt idx="11109">
                  <c:v>202307</c:v>
                </c:pt>
                <c:pt idx="11110">
                  <c:v>202307</c:v>
                </c:pt>
                <c:pt idx="11111">
                  <c:v>202307</c:v>
                </c:pt>
                <c:pt idx="11112">
                  <c:v>202307</c:v>
                </c:pt>
                <c:pt idx="11113">
                  <c:v>202307</c:v>
                </c:pt>
                <c:pt idx="11114">
                  <c:v>202307</c:v>
                </c:pt>
                <c:pt idx="11115">
                  <c:v>202307</c:v>
                </c:pt>
                <c:pt idx="11116">
                  <c:v>202307</c:v>
                </c:pt>
                <c:pt idx="11117">
                  <c:v>202307</c:v>
                </c:pt>
                <c:pt idx="11118">
                  <c:v>202307</c:v>
                </c:pt>
                <c:pt idx="11119">
                  <c:v>202307</c:v>
                </c:pt>
                <c:pt idx="11120">
                  <c:v>202307</c:v>
                </c:pt>
                <c:pt idx="11121">
                  <c:v>202307</c:v>
                </c:pt>
                <c:pt idx="11122">
                  <c:v>202307</c:v>
                </c:pt>
                <c:pt idx="11123">
                  <c:v>202307</c:v>
                </c:pt>
                <c:pt idx="11124">
                  <c:v>202307</c:v>
                </c:pt>
                <c:pt idx="11125">
                  <c:v>202307</c:v>
                </c:pt>
                <c:pt idx="11126">
                  <c:v>202307</c:v>
                </c:pt>
                <c:pt idx="11127">
                  <c:v>202307</c:v>
                </c:pt>
                <c:pt idx="11128">
                  <c:v>202307</c:v>
                </c:pt>
                <c:pt idx="11129">
                  <c:v>202307</c:v>
                </c:pt>
                <c:pt idx="11130">
                  <c:v>202307</c:v>
                </c:pt>
                <c:pt idx="11131">
                  <c:v>202307</c:v>
                </c:pt>
                <c:pt idx="11132">
                  <c:v>202307</c:v>
                </c:pt>
                <c:pt idx="11133">
                  <c:v>202307</c:v>
                </c:pt>
                <c:pt idx="11134">
                  <c:v>202307</c:v>
                </c:pt>
                <c:pt idx="11135">
                  <c:v>202307</c:v>
                </c:pt>
                <c:pt idx="11136">
                  <c:v>202307</c:v>
                </c:pt>
                <c:pt idx="11137">
                  <c:v>202307</c:v>
                </c:pt>
                <c:pt idx="11138">
                  <c:v>202307</c:v>
                </c:pt>
                <c:pt idx="11139">
                  <c:v>202307</c:v>
                </c:pt>
                <c:pt idx="11140">
                  <c:v>202307</c:v>
                </c:pt>
                <c:pt idx="11141">
                  <c:v>202307</c:v>
                </c:pt>
                <c:pt idx="11142">
                  <c:v>202307</c:v>
                </c:pt>
                <c:pt idx="11143">
                  <c:v>202307</c:v>
                </c:pt>
                <c:pt idx="11144">
                  <c:v>202307</c:v>
                </c:pt>
                <c:pt idx="11145">
                  <c:v>202307</c:v>
                </c:pt>
                <c:pt idx="11146">
                  <c:v>202307</c:v>
                </c:pt>
                <c:pt idx="11147">
                  <c:v>202307</c:v>
                </c:pt>
                <c:pt idx="11148">
                  <c:v>202307</c:v>
                </c:pt>
                <c:pt idx="11149">
                  <c:v>202307</c:v>
                </c:pt>
                <c:pt idx="11150">
                  <c:v>202307</c:v>
                </c:pt>
                <c:pt idx="11151">
                  <c:v>202307</c:v>
                </c:pt>
                <c:pt idx="11152">
                  <c:v>202307</c:v>
                </c:pt>
                <c:pt idx="11153">
                  <c:v>202307</c:v>
                </c:pt>
                <c:pt idx="11154">
                  <c:v>202307</c:v>
                </c:pt>
                <c:pt idx="11155">
                  <c:v>202307</c:v>
                </c:pt>
                <c:pt idx="11156">
                  <c:v>202307</c:v>
                </c:pt>
                <c:pt idx="11157">
                  <c:v>202307</c:v>
                </c:pt>
                <c:pt idx="11158">
                  <c:v>202307</c:v>
                </c:pt>
                <c:pt idx="11159">
                  <c:v>202307</c:v>
                </c:pt>
                <c:pt idx="11160">
                  <c:v>202307</c:v>
                </c:pt>
                <c:pt idx="11161">
                  <c:v>202307</c:v>
                </c:pt>
                <c:pt idx="11162">
                  <c:v>202307</c:v>
                </c:pt>
                <c:pt idx="11163">
                  <c:v>202307</c:v>
                </c:pt>
                <c:pt idx="11164">
                  <c:v>202307</c:v>
                </c:pt>
                <c:pt idx="11165">
                  <c:v>202307</c:v>
                </c:pt>
                <c:pt idx="11166">
                  <c:v>202307</c:v>
                </c:pt>
                <c:pt idx="11167">
                  <c:v>202307</c:v>
                </c:pt>
                <c:pt idx="11168">
                  <c:v>202307</c:v>
                </c:pt>
                <c:pt idx="11169">
                  <c:v>202307</c:v>
                </c:pt>
                <c:pt idx="11170">
                  <c:v>202307</c:v>
                </c:pt>
                <c:pt idx="11171">
                  <c:v>202307</c:v>
                </c:pt>
                <c:pt idx="11172">
                  <c:v>202307</c:v>
                </c:pt>
                <c:pt idx="11173">
                  <c:v>202307</c:v>
                </c:pt>
                <c:pt idx="11174">
                  <c:v>202307</c:v>
                </c:pt>
                <c:pt idx="11175">
                  <c:v>202307</c:v>
                </c:pt>
                <c:pt idx="11176">
                  <c:v>202307</c:v>
                </c:pt>
                <c:pt idx="11177">
                  <c:v>202307</c:v>
                </c:pt>
                <c:pt idx="11178">
                  <c:v>202307</c:v>
                </c:pt>
                <c:pt idx="11179">
                  <c:v>202307</c:v>
                </c:pt>
                <c:pt idx="11180">
                  <c:v>202307</c:v>
                </c:pt>
                <c:pt idx="11181">
                  <c:v>202307</c:v>
                </c:pt>
                <c:pt idx="11182">
                  <c:v>202307</c:v>
                </c:pt>
                <c:pt idx="11183">
                  <c:v>202307</c:v>
                </c:pt>
                <c:pt idx="11184">
                  <c:v>202307</c:v>
                </c:pt>
                <c:pt idx="11185">
                  <c:v>202307</c:v>
                </c:pt>
                <c:pt idx="11186">
                  <c:v>202307</c:v>
                </c:pt>
                <c:pt idx="11187">
                  <c:v>202307</c:v>
                </c:pt>
                <c:pt idx="11188">
                  <c:v>202307</c:v>
                </c:pt>
                <c:pt idx="11189">
                  <c:v>202307</c:v>
                </c:pt>
                <c:pt idx="11190">
                  <c:v>202307</c:v>
                </c:pt>
                <c:pt idx="11191">
                  <c:v>202307</c:v>
                </c:pt>
                <c:pt idx="11192">
                  <c:v>202307</c:v>
                </c:pt>
                <c:pt idx="11193">
                  <c:v>202307</c:v>
                </c:pt>
                <c:pt idx="11194">
                  <c:v>202307</c:v>
                </c:pt>
                <c:pt idx="11195">
                  <c:v>202307</c:v>
                </c:pt>
                <c:pt idx="11196">
                  <c:v>202307</c:v>
                </c:pt>
                <c:pt idx="11197">
                  <c:v>202307</c:v>
                </c:pt>
                <c:pt idx="11198">
                  <c:v>202307</c:v>
                </c:pt>
                <c:pt idx="11199">
                  <c:v>202307</c:v>
                </c:pt>
                <c:pt idx="11200">
                  <c:v>202307</c:v>
                </c:pt>
                <c:pt idx="11201">
                  <c:v>202307</c:v>
                </c:pt>
                <c:pt idx="11202">
                  <c:v>202307</c:v>
                </c:pt>
                <c:pt idx="11203">
                  <c:v>202307</c:v>
                </c:pt>
                <c:pt idx="11204">
                  <c:v>202307</c:v>
                </c:pt>
                <c:pt idx="11205">
                  <c:v>202307</c:v>
                </c:pt>
                <c:pt idx="11206">
                  <c:v>202307</c:v>
                </c:pt>
                <c:pt idx="11207">
                  <c:v>202307</c:v>
                </c:pt>
                <c:pt idx="11208">
                  <c:v>202307</c:v>
                </c:pt>
                <c:pt idx="11209">
                  <c:v>202307</c:v>
                </c:pt>
                <c:pt idx="11210">
                  <c:v>202307</c:v>
                </c:pt>
                <c:pt idx="11211">
                  <c:v>202307</c:v>
                </c:pt>
                <c:pt idx="11212">
                  <c:v>202307</c:v>
                </c:pt>
                <c:pt idx="11213">
                  <c:v>202307</c:v>
                </c:pt>
                <c:pt idx="11214">
                  <c:v>202307</c:v>
                </c:pt>
                <c:pt idx="11215">
                  <c:v>202307</c:v>
                </c:pt>
                <c:pt idx="11216">
                  <c:v>202307</c:v>
                </c:pt>
                <c:pt idx="11217">
                  <c:v>202307</c:v>
                </c:pt>
                <c:pt idx="11218">
                  <c:v>202307</c:v>
                </c:pt>
                <c:pt idx="11219">
                  <c:v>202307</c:v>
                </c:pt>
                <c:pt idx="11220">
                  <c:v>202307</c:v>
                </c:pt>
                <c:pt idx="11221">
                  <c:v>202307</c:v>
                </c:pt>
                <c:pt idx="11222">
                  <c:v>202307</c:v>
                </c:pt>
                <c:pt idx="11223">
                  <c:v>202307</c:v>
                </c:pt>
                <c:pt idx="11224">
                  <c:v>202307</c:v>
                </c:pt>
                <c:pt idx="11225">
                  <c:v>202307</c:v>
                </c:pt>
                <c:pt idx="11226">
                  <c:v>202307</c:v>
                </c:pt>
                <c:pt idx="11227">
                  <c:v>202307</c:v>
                </c:pt>
                <c:pt idx="11228">
                  <c:v>202307</c:v>
                </c:pt>
                <c:pt idx="11229">
                  <c:v>202307</c:v>
                </c:pt>
                <c:pt idx="11230">
                  <c:v>202307</c:v>
                </c:pt>
                <c:pt idx="11231">
                  <c:v>202307</c:v>
                </c:pt>
                <c:pt idx="11232">
                  <c:v>202307</c:v>
                </c:pt>
                <c:pt idx="11233">
                  <c:v>202307</c:v>
                </c:pt>
                <c:pt idx="11234">
                  <c:v>202307</c:v>
                </c:pt>
                <c:pt idx="11235">
                  <c:v>202307</c:v>
                </c:pt>
                <c:pt idx="11236">
                  <c:v>202307</c:v>
                </c:pt>
                <c:pt idx="11237">
                  <c:v>202307</c:v>
                </c:pt>
                <c:pt idx="11238">
                  <c:v>202307</c:v>
                </c:pt>
                <c:pt idx="11239">
                  <c:v>202307</c:v>
                </c:pt>
                <c:pt idx="11240">
                  <c:v>202307</c:v>
                </c:pt>
                <c:pt idx="11241">
                  <c:v>202307</c:v>
                </c:pt>
                <c:pt idx="11242">
                  <c:v>202307</c:v>
                </c:pt>
                <c:pt idx="11243">
                  <c:v>202307</c:v>
                </c:pt>
                <c:pt idx="11244">
                  <c:v>202307</c:v>
                </c:pt>
                <c:pt idx="11245">
                  <c:v>202307</c:v>
                </c:pt>
                <c:pt idx="11246">
                  <c:v>202307</c:v>
                </c:pt>
                <c:pt idx="11247">
                  <c:v>202307</c:v>
                </c:pt>
                <c:pt idx="11248">
                  <c:v>202307</c:v>
                </c:pt>
                <c:pt idx="11249">
                  <c:v>202307</c:v>
                </c:pt>
                <c:pt idx="11250">
                  <c:v>202307</c:v>
                </c:pt>
                <c:pt idx="11251">
                  <c:v>202307</c:v>
                </c:pt>
                <c:pt idx="11252">
                  <c:v>202307</c:v>
                </c:pt>
                <c:pt idx="11253">
                  <c:v>202307</c:v>
                </c:pt>
                <c:pt idx="11254">
                  <c:v>202307</c:v>
                </c:pt>
                <c:pt idx="11255">
                  <c:v>202307</c:v>
                </c:pt>
                <c:pt idx="11256">
                  <c:v>202307</c:v>
                </c:pt>
                <c:pt idx="11257">
                  <c:v>202307</c:v>
                </c:pt>
                <c:pt idx="11258">
                  <c:v>202307</c:v>
                </c:pt>
                <c:pt idx="11259">
                  <c:v>202307</c:v>
                </c:pt>
                <c:pt idx="11260">
                  <c:v>202307</c:v>
                </c:pt>
                <c:pt idx="11261">
                  <c:v>202307</c:v>
                </c:pt>
                <c:pt idx="11262">
                  <c:v>202307</c:v>
                </c:pt>
                <c:pt idx="11263">
                  <c:v>202307</c:v>
                </c:pt>
                <c:pt idx="11264">
                  <c:v>202307</c:v>
                </c:pt>
                <c:pt idx="11265">
                  <c:v>202307</c:v>
                </c:pt>
                <c:pt idx="11266">
                  <c:v>202307</c:v>
                </c:pt>
                <c:pt idx="11267">
                  <c:v>202307</c:v>
                </c:pt>
                <c:pt idx="11268">
                  <c:v>202307</c:v>
                </c:pt>
                <c:pt idx="11269">
                  <c:v>202307</c:v>
                </c:pt>
                <c:pt idx="11270">
                  <c:v>202307</c:v>
                </c:pt>
                <c:pt idx="11271">
                  <c:v>202307</c:v>
                </c:pt>
                <c:pt idx="11272">
                  <c:v>202307</c:v>
                </c:pt>
                <c:pt idx="11273">
                  <c:v>202307</c:v>
                </c:pt>
                <c:pt idx="11274">
                  <c:v>202307</c:v>
                </c:pt>
                <c:pt idx="11275">
                  <c:v>202307</c:v>
                </c:pt>
                <c:pt idx="11276">
                  <c:v>202307</c:v>
                </c:pt>
                <c:pt idx="11277">
                  <c:v>202307</c:v>
                </c:pt>
                <c:pt idx="11278">
                  <c:v>202307</c:v>
                </c:pt>
                <c:pt idx="11279">
                  <c:v>202307</c:v>
                </c:pt>
                <c:pt idx="11280">
                  <c:v>202307</c:v>
                </c:pt>
                <c:pt idx="11281">
                  <c:v>202307</c:v>
                </c:pt>
                <c:pt idx="11282">
                  <c:v>202307</c:v>
                </c:pt>
                <c:pt idx="11283">
                  <c:v>202307</c:v>
                </c:pt>
                <c:pt idx="11284">
                  <c:v>202307</c:v>
                </c:pt>
                <c:pt idx="11285">
                  <c:v>202307</c:v>
                </c:pt>
                <c:pt idx="11286">
                  <c:v>202307</c:v>
                </c:pt>
                <c:pt idx="11287">
                  <c:v>202307</c:v>
                </c:pt>
                <c:pt idx="11288">
                  <c:v>202307</c:v>
                </c:pt>
                <c:pt idx="11289">
                  <c:v>202307</c:v>
                </c:pt>
                <c:pt idx="11290">
                  <c:v>202307</c:v>
                </c:pt>
                <c:pt idx="11291">
                  <c:v>202307</c:v>
                </c:pt>
                <c:pt idx="11292">
                  <c:v>202307</c:v>
                </c:pt>
                <c:pt idx="11293">
                  <c:v>202307</c:v>
                </c:pt>
                <c:pt idx="11294">
                  <c:v>202307</c:v>
                </c:pt>
                <c:pt idx="11295">
                  <c:v>202307</c:v>
                </c:pt>
                <c:pt idx="11296">
                  <c:v>202307</c:v>
                </c:pt>
                <c:pt idx="11297">
                  <c:v>202307</c:v>
                </c:pt>
                <c:pt idx="11298">
                  <c:v>202307</c:v>
                </c:pt>
                <c:pt idx="11299">
                  <c:v>202307</c:v>
                </c:pt>
                <c:pt idx="11300">
                  <c:v>202307</c:v>
                </c:pt>
                <c:pt idx="11301">
                  <c:v>202307</c:v>
                </c:pt>
                <c:pt idx="11302">
                  <c:v>202307</c:v>
                </c:pt>
                <c:pt idx="11303">
                  <c:v>202307</c:v>
                </c:pt>
                <c:pt idx="11304">
                  <c:v>202307</c:v>
                </c:pt>
                <c:pt idx="11305">
                  <c:v>202307</c:v>
                </c:pt>
                <c:pt idx="11306">
                  <c:v>202307</c:v>
                </c:pt>
                <c:pt idx="11307">
                  <c:v>202307</c:v>
                </c:pt>
                <c:pt idx="11308">
                  <c:v>202307</c:v>
                </c:pt>
                <c:pt idx="11309">
                  <c:v>202307</c:v>
                </c:pt>
                <c:pt idx="11310">
                  <c:v>202307</c:v>
                </c:pt>
                <c:pt idx="11311">
                  <c:v>202307</c:v>
                </c:pt>
                <c:pt idx="11312">
                  <c:v>202307</c:v>
                </c:pt>
                <c:pt idx="11313">
                  <c:v>202307</c:v>
                </c:pt>
                <c:pt idx="11314">
                  <c:v>202307</c:v>
                </c:pt>
                <c:pt idx="11315">
                  <c:v>202307</c:v>
                </c:pt>
                <c:pt idx="11316">
                  <c:v>202307</c:v>
                </c:pt>
                <c:pt idx="11317">
                  <c:v>202307</c:v>
                </c:pt>
                <c:pt idx="11318">
                  <c:v>202307</c:v>
                </c:pt>
                <c:pt idx="11319">
                  <c:v>202307</c:v>
                </c:pt>
                <c:pt idx="11320">
                  <c:v>202307</c:v>
                </c:pt>
                <c:pt idx="11321">
                  <c:v>202307</c:v>
                </c:pt>
                <c:pt idx="11322">
                  <c:v>202307</c:v>
                </c:pt>
                <c:pt idx="11323">
                  <c:v>202307</c:v>
                </c:pt>
                <c:pt idx="11324">
                  <c:v>202307</c:v>
                </c:pt>
                <c:pt idx="11325">
                  <c:v>202307</c:v>
                </c:pt>
                <c:pt idx="11326">
                  <c:v>202307</c:v>
                </c:pt>
                <c:pt idx="11327">
                  <c:v>202307</c:v>
                </c:pt>
                <c:pt idx="11328">
                  <c:v>202307</c:v>
                </c:pt>
                <c:pt idx="11329">
                  <c:v>202307</c:v>
                </c:pt>
                <c:pt idx="11330">
                  <c:v>202307</c:v>
                </c:pt>
                <c:pt idx="11331">
                  <c:v>202307</c:v>
                </c:pt>
                <c:pt idx="11332">
                  <c:v>202307</c:v>
                </c:pt>
                <c:pt idx="11333">
                  <c:v>202307</c:v>
                </c:pt>
                <c:pt idx="11334">
                  <c:v>202307</c:v>
                </c:pt>
                <c:pt idx="11335">
                  <c:v>202307</c:v>
                </c:pt>
                <c:pt idx="11336">
                  <c:v>202307</c:v>
                </c:pt>
                <c:pt idx="11337">
                  <c:v>202307</c:v>
                </c:pt>
                <c:pt idx="11338">
                  <c:v>202307</c:v>
                </c:pt>
                <c:pt idx="11339">
                  <c:v>202307</c:v>
                </c:pt>
                <c:pt idx="11340">
                  <c:v>202307</c:v>
                </c:pt>
                <c:pt idx="11341">
                  <c:v>202307</c:v>
                </c:pt>
                <c:pt idx="11342">
                  <c:v>202307</c:v>
                </c:pt>
                <c:pt idx="11343">
                  <c:v>202307</c:v>
                </c:pt>
                <c:pt idx="11344">
                  <c:v>202307</c:v>
                </c:pt>
                <c:pt idx="11345">
                  <c:v>202307</c:v>
                </c:pt>
                <c:pt idx="11346">
                  <c:v>202307</c:v>
                </c:pt>
                <c:pt idx="11347">
                  <c:v>202307</c:v>
                </c:pt>
                <c:pt idx="11348">
                  <c:v>202307</c:v>
                </c:pt>
                <c:pt idx="11349">
                  <c:v>202307</c:v>
                </c:pt>
                <c:pt idx="11350">
                  <c:v>202307</c:v>
                </c:pt>
                <c:pt idx="11351">
                  <c:v>202307</c:v>
                </c:pt>
                <c:pt idx="11352">
                  <c:v>202307</c:v>
                </c:pt>
                <c:pt idx="11353">
                  <c:v>202307</c:v>
                </c:pt>
                <c:pt idx="11354">
                  <c:v>202307</c:v>
                </c:pt>
                <c:pt idx="11355">
                  <c:v>202307</c:v>
                </c:pt>
                <c:pt idx="11356">
                  <c:v>202307</c:v>
                </c:pt>
                <c:pt idx="11357">
                  <c:v>202307</c:v>
                </c:pt>
                <c:pt idx="11358">
                  <c:v>202307</c:v>
                </c:pt>
                <c:pt idx="11359">
                  <c:v>202307</c:v>
                </c:pt>
                <c:pt idx="11360">
                  <c:v>202307</c:v>
                </c:pt>
                <c:pt idx="11361">
                  <c:v>202307</c:v>
                </c:pt>
                <c:pt idx="11362">
                  <c:v>202307</c:v>
                </c:pt>
                <c:pt idx="11363">
                  <c:v>202307</c:v>
                </c:pt>
                <c:pt idx="11364">
                  <c:v>202307</c:v>
                </c:pt>
                <c:pt idx="11365">
                  <c:v>202307</c:v>
                </c:pt>
                <c:pt idx="11366">
                  <c:v>202307</c:v>
                </c:pt>
                <c:pt idx="11367">
                  <c:v>202307</c:v>
                </c:pt>
                <c:pt idx="11368">
                  <c:v>202307</c:v>
                </c:pt>
                <c:pt idx="11369">
                  <c:v>202307</c:v>
                </c:pt>
                <c:pt idx="11370">
                  <c:v>202307</c:v>
                </c:pt>
                <c:pt idx="11371">
                  <c:v>202307</c:v>
                </c:pt>
                <c:pt idx="11372">
                  <c:v>202307</c:v>
                </c:pt>
                <c:pt idx="11373">
                  <c:v>202307</c:v>
                </c:pt>
                <c:pt idx="11374">
                  <c:v>202307</c:v>
                </c:pt>
                <c:pt idx="11375">
                  <c:v>202307</c:v>
                </c:pt>
                <c:pt idx="11376">
                  <c:v>202307</c:v>
                </c:pt>
                <c:pt idx="11377">
                  <c:v>202307</c:v>
                </c:pt>
                <c:pt idx="11378">
                  <c:v>202307</c:v>
                </c:pt>
                <c:pt idx="11379">
                  <c:v>202307</c:v>
                </c:pt>
                <c:pt idx="11380">
                  <c:v>202307</c:v>
                </c:pt>
                <c:pt idx="11381">
                  <c:v>202307</c:v>
                </c:pt>
                <c:pt idx="11382">
                  <c:v>202307</c:v>
                </c:pt>
                <c:pt idx="11383">
                  <c:v>202307</c:v>
                </c:pt>
                <c:pt idx="11384">
                  <c:v>202307</c:v>
                </c:pt>
                <c:pt idx="11385">
                  <c:v>202307</c:v>
                </c:pt>
                <c:pt idx="11386">
                  <c:v>202307</c:v>
                </c:pt>
                <c:pt idx="11387">
                  <c:v>202307</c:v>
                </c:pt>
                <c:pt idx="11388">
                  <c:v>202307</c:v>
                </c:pt>
                <c:pt idx="11389">
                  <c:v>202307</c:v>
                </c:pt>
                <c:pt idx="11390">
                  <c:v>202307</c:v>
                </c:pt>
                <c:pt idx="11391">
                  <c:v>202307</c:v>
                </c:pt>
                <c:pt idx="11392">
                  <c:v>202307</c:v>
                </c:pt>
                <c:pt idx="11393">
                  <c:v>202307</c:v>
                </c:pt>
                <c:pt idx="11394">
                  <c:v>202307</c:v>
                </c:pt>
                <c:pt idx="11395">
                  <c:v>202307</c:v>
                </c:pt>
                <c:pt idx="11396">
                  <c:v>202307</c:v>
                </c:pt>
                <c:pt idx="11397">
                  <c:v>202307</c:v>
                </c:pt>
                <c:pt idx="11398">
                  <c:v>202307</c:v>
                </c:pt>
                <c:pt idx="11399">
                  <c:v>202307</c:v>
                </c:pt>
                <c:pt idx="11400">
                  <c:v>202307</c:v>
                </c:pt>
                <c:pt idx="11401">
                  <c:v>202307</c:v>
                </c:pt>
                <c:pt idx="11402">
                  <c:v>202307</c:v>
                </c:pt>
                <c:pt idx="11403">
                  <c:v>202307</c:v>
                </c:pt>
                <c:pt idx="11404">
                  <c:v>202307</c:v>
                </c:pt>
                <c:pt idx="11405">
                  <c:v>202307</c:v>
                </c:pt>
                <c:pt idx="11406">
                  <c:v>202307</c:v>
                </c:pt>
                <c:pt idx="11407">
                  <c:v>202307</c:v>
                </c:pt>
                <c:pt idx="11408">
                  <c:v>202307</c:v>
                </c:pt>
                <c:pt idx="11409">
                  <c:v>202307</c:v>
                </c:pt>
                <c:pt idx="11410">
                  <c:v>202307</c:v>
                </c:pt>
                <c:pt idx="11411">
                  <c:v>202307</c:v>
                </c:pt>
                <c:pt idx="11412">
                  <c:v>202307</c:v>
                </c:pt>
                <c:pt idx="11413">
                  <c:v>202307</c:v>
                </c:pt>
                <c:pt idx="11414">
                  <c:v>202307</c:v>
                </c:pt>
                <c:pt idx="11415">
                  <c:v>202307</c:v>
                </c:pt>
                <c:pt idx="11416">
                  <c:v>202307</c:v>
                </c:pt>
                <c:pt idx="11417">
                  <c:v>202307</c:v>
                </c:pt>
                <c:pt idx="11418">
                  <c:v>202307</c:v>
                </c:pt>
                <c:pt idx="11419">
                  <c:v>202307</c:v>
                </c:pt>
                <c:pt idx="11420">
                  <c:v>202307</c:v>
                </c:pt>
                <c:pt idx="11421">
                  <c:v>202307</c:v>
                </c:pt>
                <c:pt idx="11422">
                  <c:v>202307</c:v>
                </c:pt>
                <c:pt idx="11423">
                  <c:v>202307</c:v>
                </c:pt>
                <c:pt idx="11424">
                  <c:v>202307</c:v>
                </c:pt>
                <c:pt idx="11425">
                  <c:v>202307</c:v>
                </c:pt>
                <c:pt idx="11426">
                  <c:v>202307</c:v>
                </c:pt>
                <c:pt idx="11427">
                  <c:v>202307</c:v>
                </c:pt>
                <c:pt idx="11428">
                  <c:v>202307</c:v>
                </c:pt>
                <c:pt idx="11429">
                  <c:v>202307</c:v>
                </c:pt>
                <c:pt idx="11430">
                  <c:v>202307</c:v>
                </c:pt>
                <c:pt idx="11431">
                  <c:v>202307</c:v>
                </c:pt>
                <c:pt idx="11432">
                  <c:v>202307</c:v>
                </c:pt>
                <c:pt idx="11433">
                  <c:v>202307</c:v>
                </c:pt>
                <c:pt idx="11434">
                  <c:v>202307</c:v>
                </c:pt>
                <c:pt idx="11435">
                  <c:v>202307</c:v>
                </c:pt>
                <c:pt idx="11436">
                  <c:v>202307</c:v>
                </c:pt>
                <c:pt idx="11437">
                  <c:v>202307</c:v>
                </c:pt>
                <c:pt idx="11438">
                  <c:v>202307</c:v>
                </c:pt>
                <c:pt idx="11439">
                  <c:v>202307</c:v>
                </c:pt>
                <c:pt idx="11440">
                  <c:v>202307</c:v>
                </c:pt>
                <c:pt idx="11441">
                  <c:v>202307</c:v>
                </c:pt>
                <c:pt idx="11442">
                  <c:v>202307</c:v>
                </c:pt>
                <c:pt idx="11443">
                  <c:v>202307</c:v>
                </c:pt>
                <c:pt idx="11444">
                  <c:v>202307</c:v>
                </c:pt>
                <c:pt idx="11445">
                  <c:v>202307</c:v>
                </c:pt>
                <c:pt idx="11446">
                  <c:v>202307</c:v>
                </c:pt>
                <c:pt idx="11447">
                  <c:v>202307</c:v>
                </c:pt>
                <c:pt idx="11448">
                  <c:v>202307</c:v>
                </c:pt>
                <c:pt idx="11449">
                  <c:v>202307</c:v>
                </c:pt>
                <c:pt idx="11450">
                  <c:v>202307</c:v>
                </c:pt>
                <c:pt idx="11451">
                  <c:v>202307</c:v>
                </c:pt>
                <c:pt idx="11452">
                  <c:v>202307</c:v>
                </c:pt>
                <c:pt idx="11453">
                  <c:v>202307</c:v>
                </c:pt>
                <c:pt idx="11454">
                  <c:v>202307</c:v>
                </c:pt>
                <c:pt idx="11455">
                  <c:v>202307</c:v>
                </c:pt>
                <c:pt idx="11456">
                  <c:v>202307</c:v>
                </c:pt>
                <c:pt idx="11457">
                  <c:v>202307</c:v>
                </c:pt>
                <c:pt idx="11458">
                  <c:v>202307</c:v>
                </c:pt>
                <c:pt idx="11459">
                  <c:v>202307</c:v>
                </c:pt>
                <c:pt idx="11460">
                  <c:v>202307</c:v>
                </c:pt>
                <c:pt idx="11461">
                  <c:v>202307</c:v>
                </c:pt>
                <c:pt idx="11462">
                  <c:v>202307</c:v>
                </c:pt>
                <c:pt idx="11463">
                  <c:v>202307</c:v>
                </c:pt>
                <c:pt idx="11464">
                  <c:v>202307</c:v>
                </c:pt>
                <c:pt idx="11465">
                  <c:v>202307</c:v>
                </c:pt>
                <c:pt idx="11466">
                  <c:v>202307</c:v>
                </c:pt>
                <c:pt idx="11467">
                  <c:v>202307</c:v>
                </c:pt>
                <c:pt idx="11468">
                  <c:v>202307</c:v>
                </c:pt>
                <c:pt idx="11469">
                  <c:v>202307</c:v>
                </c:pt>
                <c:pt idx="11470">
                  <c:v>202307</c:v>
                </c:pt>
                <c:pt idx="11471">
                  <c:v>202307</c:v>
                </c:pt>
                <c:pt idx="11472">
                  <c:v>202307</c:v>
                </c:pt>
                <c:pt idx="11473">
                  <c:v>202307</c:v>
                </c:pt>
                <c:pt idx="11474">
                  <c:v>202307</c:v>
                </c:pt>
                <c:pt idx="11475">
                  <c:v>202307</c:v>
                </c:pt>
                <c:pt idx="11476">
                  <c:v>202307</c:v>
                </c:pt>
                <c:pt idx="11477">
                  <c:v>202307</c:v>
                </c:pt>
                <c:pt idx="11478">
                  <c:v>202307</c:v>
                </c:pt>
                <c:pt idx="11479">
                  <c:v>202307</c:v>
                </c:pt>
                <c:pt idx="11480">
                  <c:v>202307</c:v>
                </c:pt>
                <c:pt idx="11481">
                  <c:v>202307</c:v>
                </c:pt>
                <c:pt idx="11482">
                  <c:v>202307</c:v>
                </c:pt>
                <c:pt idx="11483">
                  <c:v>202307</c:v>
                </c:pt>
                <c:pt idx="11484">
                  <c:v>202307</c:v>
                </c:pt>
                <c:pt idx="11485">
                  <c:v>202307</c:v>
                </c:pt>
                <c:pt idx="11486">
                  <c:v>202307</c:v>
                </c:pt>
                <c:pt idx="11487">
                  <c:v>202307</c:v>
                </c:pt>
                <c:pt idx="11488">
                  <c:v>202307</c:v>
                </c:pt>
                <c:pt idx="11489">
                  <c:v>202307</c:v>
                </c:pt>
                <c:pt idx="11490">
                  <c:v>202307</c:v>
                </c:pt>
                <c:pt idx="11491">
                  <c:v>202307</c:v>
                </c:pt>
                <c:pt idx="11492">
                  <c:v>202307</c:v>
                </c:pt>
                <c:pt idx="11493">
                  <c:v>202307</c:v>
                </c:pt>
                <c:pt idx="11494">
                  <c:v>202307</c:v>
                </c:pt>
                <c:pt idx="11495">
                  <c:v>202307</c:v>
                </c:pt>
                <c:pt idx="11496">
                  <c:v>202307</c:v>
                </c:pt>
                <c:pt idx="11497">
                  <c:v>202307</c:v>
                </c:pt>
                <c:pt idx="11498">
                  <c:v>202307</c:v>
                </c:pt>
                <c:pt idx="11499">
                  <c:v>202307</c:v>
                </c:pt>
                <c:pt idx="11500">
                  <c:v>202307</c:v>
                </c:pt>
                <c:pt idx="11501">
                  <c:v>202307</c:v>
                </c:pt>
                <c:pt idx="11502">
                  <c:v>202307</c:v>
                </c:pt>
                <c:pt idx="11503">
                  <c:v>202307</c:v>
                </c:pt>
                <c:pt idx="11504">
                  <c:v>202307</c:v>
                </c:pt>
                <c:pt idx="11505">
                  <c:v>202307</c:v>
                </c:pt>
                <c:pt idx="11506">
                  <c:v>202307</c:v>
                </c:pt>
                <c:pt idx="11507">
                  <c:v>202307</c:v>
                </c:pt>
                <c:pt idx="11508">
                  <c:v>202307</c:v>
                </c:pt>
                <c:pt idx="11509">
                  <c:v>202307</c:v>
                </c:pt>
                <c:pt idx="11510">
                  <c:v>202307</c:v>
                </c:pt>
                <c:pt idx="11511">
                  <c:v>202307</c:v>
                </c:pt>
                <c:pt idx="11512">
                  <c:v>202307</c:v>
                </c:pt>
                <c:pt idx="11513">
                  <c:v>202307</c:v>
                </c:pt>
                <c:pt idx="11514">
                  <c:v>202307</c:v>
                </c:pt>
                <c:pt idx="11515">
                  <c:v>202307</c:v>
                </c:pt>
                <c:pt idx="11516">
                  <c:v>202307</c:v>
                </c:pt>
                <c:pt idx="11517">
                  <c:v>202307</c:v>
                </c:pt>
                <c:pt idx="11518">
                  <c:v>202307</c:v>
                </c:pt>
                <c:pt idx="11519">
                  <c:v>202307</c:v>
                </c:pt>
                <c:pt idx="11520">
                  <c:v>202307</c:v>
                </c:pt>
                <c:pt idx="11521">
                  <c:v>202307</c:v>
                </c:pt>
                <c:pt idx="11522">
                  <c:v>202307</c:v>
                </c:pt>
                <c:pt idx="11523">
                  <c:v>202307</c:v>
                </c:pt>
                <c:pt idx="11524">
                  <c:v>202307</c:v>
                </c:pt>
                <c:pt idx="11525">
                  <c:v>202307</c:v>
                </c:pt>
                <c:pt idx="11526">
                  <c:v>202307</c:v>
                </c:pt>
                <c:pt idx="11527">
                  <c:v>202307</c:v>
                </c:pt>
                <c:pt idx="11528">
                  <c:v>202307</c:v>
                </c:pt>
                <c:pt idx="11529">
                  <c:v>202307</c:v>
                </c:pt>
                <c:pt idx="11530">
                  <c:v>202307</c:v>
                </c:pt>
                <c:pt idx="11531">
                  <c:v>202307</c:v>
                </c:pt>
                <c:pt idx="11532">
                  <c:v>202307</c:v>
                </c:pt>
                <c:pt idx="11533">
                  <c:v>202307</c:v>
                </c:pt>
                <c:pt idx="11534">
                  <c:v>202307</c:v>
                </c:pt>
                <c:pt idx="11535">
                  <c:v>202307</c:v>
                </c:pt>
                <c:pt idx="11536">
                  <c:v>202307</c:v>
                </c:pt>
                <c:pt idx="11537">
                  <c:v>202307</c:v>
                </c:pt>
                <c:pt idx="11538">
                  <c:v>202307</c:v>
                </c:pt>
                <c:pt idx="11539">
                  <c:v>202307</c:v>
                </c:pt>
                <c:pt idx="11540">
                  <c:v>202307</c:v>
                </c:pt>
                <c:pt idx="11541">
                  <c:v>202307</c:v>
                </c:pt>
                <c:pt idx="11542">
                  <c:v>202307</c:v>
                </c:pt>
                <c:pt idx="11543">
                  <c:v>202307</c:v>
                </c:pt>
                <c:pt idx="11544">
                  <c:v>202307</c:v>
                </c:pt>
                <c:pt idx="11545">
                  <c:v>202307</c:v>
                </c:pt>
                <c:pt idx="11546">
                  <c:v>202307</c:v>
                </c:pt>
                <c:pt idx="11547">
                  <c:v>202307</c:v>
                </c:pt>
                <c:pt idx="11548">
                  <c:v>202307</c:v>
                </c:pt>
                <c:pt idx="11549">
                  <c:v>202307</c:v>
                </c:pt>
                <c:pt idx="11550">
                  <c:v>202307</c:v>
                </c:pt>
                <c:pt idx="11551">
                  <c:v>202307</c:v>
                </c:pt>
                <c:pt idx="11552">
                  <c:v>202307</c:v>
                </c:pt>
                <c:pt idx="11553">
                  <c:v>202307</c:v>
                </c:pt>
                <c:pt idx="11554">
                  <c:v>202307</c:v>
                </c:pt>
                <c:pt idx="11555">
                  <c:v>202307</c:v>
                </c:pt>
                <c:pt idx="11556">
                  <c:v>202307</c:v>
                </c:pt>
                <c:pt idx="11557">
                  <c:v>202307</c:v>
                </c:pt>
                <c:pt idx="11558">
                  <c:v>202307</c:v>
                </c:pt>
                <c:pt idx="11559">
                  <c:v>202307</c:v>
                </c:pt>
                <c:pt idx="11560">
                  <c:v>202307</c:v>
                </c:pt>
                <c:pt idx="11561">
                  <c:v>202307</c:v>
                </c:pt>
                <c:pt idx="11562">
                  <c:v>202307</c:v>
                </c:pt>
                <c:pt idx="11563">
                  <c:v>202307</c:v>
                </c:pt>
                <c:pt idx="11564">
                  <c:v>202307</c:v>
                </c:pt>
                <c:pt idx="11565">
                  <c:v>202307</c:v>
                </c:pt>
                <c:pt idx="11566">
                  <c:v>202307</c:v>
                </c:pt>
                <c:pt idx="11567">
                  <c:v>202307</c:v>
                </c:pt>
                <c:pt idx="11568">
                  <c:v>202307</c:v>
                </c:pt>
                <c:pt idx="11569">
                  <c:v>202307</c:v>
                </c:pt>
                <c:pt idx="11570">
                  <c:v>202307</c:v>
                </c:pt>
                <c:pt idx="11571">
                  <c:v>202307</c:v>
                </c:pt>
                <c:pt idx="11572">
                  <c:v>202307</c:v>
                </c:pt>
                <c:pt idx="11573">
                  <c:v>202307</c:v>
                </c:pt>
                <c:pt idx="11574">
                  <c:v>202307</c:v>
                </c:pt>
                <c:pt idx="11575">
                  <c:v>202307</c:v>
                </c:pt>
                <c:pt idx="11576">
                  <c:v>202307</c:v>
                </c:pt>
                <c:pt idx="11577">
                  <c:v>202307</c:v>
                </c:pt>
                <c:pt idx="11578">
                  <c:v>202307</c:v>
                </c:pt>
                <c:pt idx="11579">
                  <c:v>202307</c:v>
                </c:pt>
                <c:pt idx="11580">
                  <c:v>202307</c:v>
                </c:pt>
                <c:pt idx="11581">
                  <c:v>202307</c:v>
                </c:pt>
                <c:pt idx="11582">
                  <c:v>202307</c:v>
                </c:pt>
                <c:pt idx="11583">
                  <c:v>202307</c:v>
                </c:pt>
                <c:pt idx="11584">
                  <c:v>202307</c:v>
                </c:pt>
                <c:pt idx="11585">
                  <c:v>202307</c:v>
                </c:pt>
                <c:pt idx="11586">
                  <c:v>202307</c:v>
                </c:pt>
                <c:pt idx="11587">
                  <c:v>202307</c:v>
                </c:pt>
                <c:pt idx="11588">
                  <c:v>202307</c:v>
                </c:pt>
                <c:pt idx="11589">
                  <c:v>202307</c:v>
                </c:pt>
                <c:pt idx="11590">
                  <c:v>202307</c:v>
                </c:pt>
                <c:pt idx="11591">
                  <c:v>202307</c:v>
                </c:pt>
                <c:pt idx="11592">
                  <c:v>202307</c:v>
                </c:pt>
                <c:pt idx="11593">
                  <c:v>202307</c:v>
                </c:pt>
                <c:pt idx="11594">
                  <c:v>202307</c:v>
                </c:pt>
                <c:pt idx="11595">
                  <c:v>202307</c:v>
                </c:pt>
                <c:pt idx="11596">
                  <c:v>202307</c:v>
                </c:pt>
                <c:pt idx="11597">
                  <c:v>202307</c:v>
                </c:pt>
                <c:pt idx="11598">
                  <c:v>202307</c:v>
                </c:pt>
                <c:pt idx="11599">
                  <c:v>202307</c:v>
                </c:pt>
                <c:pt idx="11600">
                  <c:v>202307</c:v>
                </c:pt>
                <c:pt idx="11601">
                  <c:v>202307</c:v>
                </c:pt>
                <c:pt idx="11602">
                  <c:v>202307</c:v>
                </c:pt>
                <c:pt idx="11603">
                  <c:v>202307</c:v>
                </c:pt>
                <c:pt idx="11604">
                  <c:v>202307</c:v>
                </c:pt>
                <c:pt idx="11605">
                  <c:v>202307</c:v>
                </c:pt>
                <c:pt idx="11606">
                  <c:v>202307</c:v>
                </c:pt>
                <c:pt idx="11607">
                  <c:v>202307</c:v>
                </c:pt>
                <c:pt idx="11608">
                  <c:v>202307</c:v>
                </c:pt>
                <c:pt idx="11609">
                  <c:v>202307</c:v>
                </c:pt>
                <c:pt idx="11610">
                  <c:v>202307</c:v>
                </c:pt>
                <c:pt idx="11611">
                  <c:v>202307</c:v>
                </c:pt>
                <c:pt idx="11612">
                  <c:v>202307</c:v>
                </c:pt>
                <c:pt idx="11613">
                  <c:v>202307</c:v>
                </c:pt>
                <c:pt idx="11614">
                  <c:v>202307</c:v>
                </c:pt>
                <c:pt idx="11615">
                  <c:v>202307</c:v>
                </c:pt>
                <c:pt idx="11616">
                  <c:v>202307</c:v>
                </c:pt>
                <c:pt idx="11617">
                  <c:v>202307</c:v>
                </c:pt>
                <c:pt idx="11618">
                  <c:v>202307</c:v>
                </c:pt>
                <c:pt idx="11619">
                  <c:v>202307</c:v>
                </c:pt>
                <c:pt idx="11620">
                  <c:v>202307</c:v>
                </c:pt>
                <c:pt idx="11621">
                  <c:v>202307</c:v>
                </c:pt>
                <c:pt idx="11622">
                  <c:v>202307</c:v>
                </c:pt>
                <c:pt idx="11623">
                  <c:v>202307</c:v>
                </c:pt>
                <c:pt idx="11624">
                  <c:v>202307</c:v>
                </c:pt>
                <c:pt idx="11625">
                  <c:v>202307</c:v>
                </c:pt>
                <c:pt idx="11626">
                  <c:v>202307</c:v>
                </c:pt>
                <c:pt idx="11627">
                  <c:v>202307</c:v>
                </c:pt>
                <c:pt idx="11628">
                  <c:v>202307</c:v>
                </c:pt>
                <c:pt idx="11629">
                  <c:v>202307</c:v>
                </c:pt>
                <c:pt idx="11630">
                  <c:v>202307</c:v>
                </c:pt>
                <c:pt idx="11631">
                  <c:v>202307</c:v>
                </c:pt>
                <c:pt idx="11632">
                  <c:v>202307</c:v>
                </c:pt>
                <c:pt idx="11633">
                  <c:v>202307</c:v>
                </c:pt>
                <c:pt idx="11634">
                  <c:v>202307</c:v>
                </c:pt>
                <c:pt idx="11635">
                  <c:v>202307</c:v>
                </c:pt>
                <c:pt idx="11636">
                  <c:v>202307</c:v>
                </c:pt>
                <c:pt idx="11637">
                  <c:v>202307</c:v>
                </c:pt>
                <c:pt idx="11638">
                  <c:v>202307</c:v>
                </c:pt>
                <c:pt idx="11639">
                  <c:v>202307</c:v>
                </c:pt>
                <c:pt idx="11640">
                  <c:v>202307</c:v>
                </c:pt>
                <c:pt idx="11641">
                  <c:v>202307</c:v>
                </c:pt>
                <c:pt idx="11642">
                  <c:v>202307</c:v>
                </c:pt>
                <c:pt idx="11643">
                  <c:v>202307</c:v>
                </c:pt>
                <c:pt idx="11644">
                  <c:v>202307</c:v>
                </c:pt>
                <c:pt idx="11645">
                  <c:v>202307</c:v>
                </c:pt>
                <c:pt idx="11646">
                  <c:v>202307</c:v>
                </c:pt>
                <c:pt idx="11647">
                  <c:v>202307</c:v>
                </c:pt>
                <c:pt idx="11648">
                  <c:v>202307</c:v>
                </c:pt>
                <c:pt idx="11649">
                  <c:v>202307</c:v>
                </c:pt>
                <c:pt idx="11650">
                  <c:v>202307</c:v>
                </c:pt>
                <c:pt idx="11651">
                  <c:v>202307</c:v>
                </c:pt>
                <c:pt idx="11652">
                  <c:v>202307</c:v>
                </c:pt>
                <c:pt idx="11653">
                  <c:v>202307</c:v>
                </c:pt>
                <c:pt idx="11654">
                  <c:v>202307</c:v>
                </c:pt>
                <c:pt idx="11655">
                  <c:v>202307</c:v>
                </c:pt>
                <c:pt idx="11656">
                  <c:v>202307</c:v>
                </c:pt>
                <c:pt idx="11657">
                  <c:v>202307</c:v>
                </c:pt>
                <c:pt idx="11658">
                  <c:v>202307</c:v>
                </c:pt>
                <c:pt idx="11659">
                  <c:v>202307</c:v>
                </c:pt>
                <c:pt idx="11660">
                  <c:v>202307</c:v>
                </c:pt>
                <c:pt idx="11661">
                  <c:v>202307</c:v>
                </c:pt>
                <c:pt idx="11662">
                  <c:v>202307</c:v>
                </c:pt>
                <c:pt idx="11663">
                  <c:v>202307</c:v>
                </c:pt>
                <c:pt idx="11664">
                  <c:v>202307</c:v>
                </c:pt>
                <c:pt idx="11665">
                  <c:v>202307</c:v>
                </c:pt>
                <c:pt idx="11666">
                  <c:v>202307</c:v>
                </c:pt>
                <c:pt idx="11667">
                  <c:v>202307</c:v>
                </c:pt>
                <c:pt idx="11668">
                  <c:v>202307</c:v>
                </c:pt>
                <c:pt idx="11669">
                  <c:v>202307</c:v>
                </c:pt>
                <c:pt idx="11670">
                  <c:v>202307</c:v>
                </c:pt>
                <c:pt idx="11671">
                  <c:v>202307</c:v>
                </c:pt>
                <c:pt idx="11672">
                  <c:v>202307</c:v>
                </c:pt>
                <c:pt idx="11673">
                  <c:v>202307</c:v>
                </c:pt>
                <c:pt idx="11674">
                  <c:v>202307</c:v>
                </c:pt>
                <c:pt idx="11675">
                  <c:v>202307</c:v>
                </c:pt>
                <c:pt idx="11676">
                  <c:v>202307</c:v>
                </c:pt>
                <c:pt idx="11677">
                  <c:v>202307</c:v>
                </c:pt>
                <c:pt idx="11678">
                  <c:v>202307</c:v>
                </c:pt>
                <c:pt idx="11679">
                  <c:v>202307</c:v>
                </c:pt>
                <c:pt idx="11680">
                  <c:v>202307</c:v>
                </c:pt>
                <c:pt idx="11681">
                  <c:v>202307</c:v>
                </c:pt>
                <c:pt idx="11682">
                  <c:v>202307</c:v>
                </c:pt>
                <c:pt idx="11683">
                  <c:v>202307</c:v>
                </c:pt>
                <c:pt idx="11684">
                  <c:v>202307</c:v>
                </c:pt>
                <c:pt idx="11685">
                  <c:v>202307</c:v>
                </c:pt>
                <c:pt idx="11686">
                  <c:v>202307</c:v>
                </c:pt>
                <c:pt idx="11687">
                  <c:v>202307</c:v>
                </c:pt>
                <c:pt idx="11688">
                  <c:v>202307</c:v>
                </c:pt>
                <c:pt idx="11689">
                  <c:v>202307</c:v>
                </c:pt>
                <c:pt idx="11690">
                  <c:v>202307</c:v>
                </c:pt>
                <c:pt idx="11691">
                  <c:v>202307</c:v>
                </c:pt>
                <c:pt idx="11692">
                  <c:v>202307</c:v>
                </c:pt>
                <c:pt idx="11693">
                  <c:v>202307</c:v>
                </c:pt>
                <c:pt idx="11694">
                  <c:v>202307</c:v>
                </c:pt>
                <c:pt idx="11695">
                  <c:v>202307</c:v>
                </c:pt>
                <c:pt idx="11696">
                  <c:v>202307</c:v>
                </c:pt>
                <c:pt idx="11697">
                  <c:v>202307</c:v>
                </c:pt>
                <c:pt idx="11698">
                  <c:v>202307</c:v>
                </c:pt>
                <c:pt idx="11699">
                  <c:v>202307</c:v>
                </c:pt>
                <c:pt idx="11700">
                  <c:v>202307</c:v>
                </c:pt>
                <c:pt idx="11701">
                  <c:v>202307</c:v>
                </c:pt>
                <c:pt idx="11702">
                  <c:v>202307</c:v>
                </c:pt>
                <c:pt idx="11703">
                  <c:v>202307</c:v>
                </c:pt>
                <c:pt idx="11704">
                  <c:v>202307</c:v>
                </c:pt>
                <c:pt idx="11705">
                  <c:v>202307</c:v>
                </c:pt>
                <c:pt idx="11706">
                  <c:v>202307</c:v>
                </c:pt>
                <c:pt idx="11707">
                  <c:v>202307</c:v>
                </c:pt>
                <c:pt idx="11708">
                  <c:v>202307</c:v>
                </c:pt>
                <c:pt idx="11709">
                  <c:v>202307</c:v>
                </c:pt>
                <c:pt idx="11710">
                  <c:v>202307</c:v>
                </c:pt>
                <c:pt idx="11711">
                  <c:v>202307</c:v>
                </c:pt>
                <c:pt idx="11712">
                  <c:v>202307</c:v>
                </c:pt>
                <c:pt idx="11713">
                  <c:v>202307</c:v>
                </c:pt>
                <c:pt idx="11714">
                  <c:v>202307</c:v>
                </c:pt>
                <c:pt idx="11715">
                  <c:v>202307</c:v>
                </c:pt>
                <c:pt idx="11716">
                  <c:v>202307</c:v>
                </c:pt>
                <c:pt idx="11717">
                  <c:v>202307</c:v>
                </c:pt>
                <c:pt idx="11718">
                  <c:v>202307</c:v>
                </c:pt>
                <c:pt idx="11719">
                  <c:v>202307</c:v>
                </c:pt>
                <c:pt idx="11720">
                  <c:v>202307</c:v>
                </c:pt>
                <c:pt idx="11721">
                  <c:v>202307</c:v>
                </c:pt>
                <c:pt idx="11722">
                  <c:v>202307</c:v>
                </c:pt>
                <c:pt idx="11723">
                  <c:v>202307</c:v>
                </c:pt>
                <c:pt idx="11724">
                  <c:v>202307</c:v>
                </c:pt>
                <c:pt idx="11725">
                  <c:v>202307</c:v>
                </c:pt>
                <c:pt idx="11726">
                  <c:v>202307</c:v>
                </c:pt>
                <c:pt idx="11727">
                  <c:v>202307</c:v>
                </c:pt>
                <c:pt idx="11728">
                  <c:v>202307</c:v>
                </c:pt>
                <c:pt idx="11729">
                  <c:v>202307</c:v>
                </c:pt>
                <c:pt idx="11730">
                  <c:v>202307</c:v>
                </c:pt>
                <c:pt idx="11731">
                  <c:v>202307</c:v>
                </c:pt>
                <c:pt idx="11732">
                  <c:v>202307</c:v>
                </c:pt>
                <c:pt idx="11733">
                  <c:v>202307</c:v>
                </c:pt>
                <c:pt idx="11734">
                  <c:v>202307</c:v>
                </c:pt>
                <c:pt idx="11735">
                  <c:v>202307</c:v>
                </c:pt>
                <c:pt idx="11736">
                  <c:v>202307</c:v>
                </c:pt>
                <c:pt idx="11737">
                  <c:v>202307</c:v>
                </c:pt>
                <c:pt idx="11738">
                  <c:v>202307</c:v>
                </c:pt>
                <c:pt idx="11739">
                  <c:v>202307</c:v>
                </c:pt>
                <c:pt idx="11740">
                  <c:v>202307</c:v>
                </c:pt>
                <c:pt idx="11741">
                  <c:v>202307</c:v>
                </c:pt>
                <c:pt idx="11742">
                  <c:v>202307</c:v>
                </c:pt>
                <c:pt idx="11743">
                  <c:v>202307</c:v>
                </c:pt>
                <c:pt idx="11744">
                  <c:v>202307</c:v>
                </c:pt>
                <c:pt idx="11745">
                  <c:v>202307</c:v>
                </c:pt>
                <c:pt idx="11746">
                  <c:v>202307</c:v>
                </c:pt>
                <c:pt idx="11747">
                  <c:v>202307</c:v>
                </c:pt>
                <c:pt idx="11748">
                  <c:v>202307</c:v>
                </c:pt>
                <c:pt idx="11749">
                  <c:v>202307</c:v>
                </c:pt>
                <c:pt idx="11750">
                  <c:v>202307</c:v>
                </c:pt>
                <c:pt idx="11751">
                  <c:v>202307</c:v>
                </c:pt>
                <c:pt idx="11752">
                  <c:v>202307</c:v>
                </c:pt>
                <c:pt idx="11753">
                  <c:v>202307</c:v>
                </c:pt>
                <c:pt idx="11754">
                  <c:v>202307</c:v>
                </c:pt>
                <c:pt idx="11755">
                  <c:v>202307</c:v>
                </c:pt>
                <c:pt idx="11756">
                  <c:v>202307</c:v>
                </c:pt>
                <c:pt idx="11757">
                  <c:v>202307</c:v>
                </c:pt>
                <c:pt idx="11758">
                  <c:v>202307</c:v>
                </c:pt>
                <c:pt idx="11759">
                  <c:v>202307</c:v>
                </c:pt>
                <c:pt idx="11760">
                  <c:v>202307</c:v>
                </c:pt>
                <c:pt idx="11761">
                  <c:v>202307</c:v>
                </c:pt>
                <c:pt idx="11762">
                  <c:v>202307</c:v>
                </c:pt>
                <c:pt idx="11763">
                  <c:v>202307</c:v>
                </c:pt>
                <c:pt idx="11764">
                  <c:v>202307</c:v>
                </c:pt>
                <c:pt idx="11765">
                  <c:v>202307</c:v>
                </c:pt>
                <c:pt idx="11766">
                  <c:v>202307</c:v>
                </c:pt>
                <c:pt idx="11767">
                  <c:v>202307</c:v>
                </c:pt>
                <c:pt idx="11768">
                  <c:v>202307</c:v>
                </c:pt>
                <c:pt idx="11769">
                  <c:v>202307</c:v>
                </c:pt>
                <c:pt idx="11770">
                  <c:v>202307</c:v>
                </c:pt>
                <c:pt idx="11771">
                  <c:v>202307</c:v>
                </c:pt>
                <c:pt idx="11772">
                  <c:v>202307</c:v>
                </c:pt>
                <c:pt idx="11773">
                  <c:v>202307</c:v>
                </c:pt>
                <c:pt idx="11774">
                  <c:v>202307</c:v>
                </c:pt>
                <c:pt idx="11775">
                  <c:v>202307</c:v>
                </c:pt>
                <c:pt idx="11776">
                  <c:v>202307</c:v>
                </c:pt>
                <c:pt idx="11777">
                  <c:v>202307</c:v>
                </c:pt>
                <c:pt idx="11778">
                  <c:v>202307</c:v>
                </c:pt>
                <c:pt idx="11779">
                  <c:v>202307</c:v>
                </c:pt>
                <c:pt idx="11780">
                  <c:v>202307</c:v>
                </c:pt>
                <c:pt idx="11781">
                  <c:v>202307</c:v>
                </c:pt>
                <c:pt idx="11782">
                  <c:v>202307</c:v>
                </c:pt>
                <c:pt idx="11783">
                  <c:v>202307</c:v>
                </c:pt>
                <c:pt idx="11784">
                  <c:v>202307</c:v>
                </c:pt>
                <c:pt idx="11785">
                  <c:v>202307</c:v>
                </c:pt>
                <c:pt idx="11786">
                  <c:v>202307</c:v>
                </c:pt>
                <c:pt idx="11787">
                  <c:v>202307</c:v>
                </c:pt>
                <c:pt idx="11788">
                  <c:v>202307</c:v>
                </c:pt>
                <c:pt idx="11789">
                  <c:v>202307</c:v>
                </c:pt>
                <c:pt idx="11790">
                  <c:v>202307</c:v>
                </c:pt>
                <c:pt idx="11791">
                  <c:v>202307</c:v>
                </c:pt>
                <c:pt idx="11792">
                  <c:v>202307</c:v>
                </c:pt>
                <c:pt idx="11793">
                  <c:v>202307</c:v>
                </c:pt>
                <c:pt idx="11794">
                  <c:v>202307</c:v>
                </c:pt>
                <c:pt idx="11795">
                  <c:v>202307</c:v>
                </c:pt>
                <c:pt idx="11796">
                  <c:v>202307</c:v>
                </c:pt>
                <c:pt idx="11797">
                  <c:v>202307</c:v>
                </c:pt>
                <c:pt idx="11798">
                  <c:v>202307</c:v>
                </c:pt>
                <c:pt idx="11799">
                  <c:v>202307</c:v>
                </c:pt>
                <c:pt idx="11800">
                  <c:v>202307</c:v>
                </c:pt>
                <c:pt idx="11801">
                  <c:v>202307</c:v>
                </c:pt>
                <c:pt idx="11802">
                  <c:v>202307</c:v>
                </c:pt>
                <c:pt idx="11803">
                  <c:v>202307</c:v>
                </c:pt>
                <c:pt idx="11804">
                  <c:v>202307</c:v>
                </c:pt>
                <c:pt idx="11805">
                  <c:v>202307</c:v>
                </c:pt>
                <c:pt idx="11806">
                  <c:v>202307</c:v>
                </c:pt>
                <c:pt idx="11807">
                  <c:v>202307</c:v>
                </c:pt>
                <c:pt idx="11808">
                  <c:v>202307</c:v>
                </c:pt>
                <c:pt idx="11809">
                  <c:v>202307</c:v>
                </c:pt>
                <c:pt idx="11810">
                  <c:v>202307</c:v>
                </c:pt>
                <c:pt idx="11811">
                  <c:v>202307</c:v>
                </c:pt>
                <c:pt idx="11812">
                  <c:v>202307</c:v>
                </c:pt>
                <c:pt idx="11813">
                  <c:v>202307</c:v>
                </c:pt>
                <c:pt idx="11814">
                  <c:v>202307</c:v>
                </c:pt>
                <c:pt idx="11815">
                  <c:v>202307</c:v>
                </c:pt>
                <c:pt idx="11816">
                  <c:v>202307</c:v>
                </c:pt>
                <c:pt idx="11817">
                  <c:v>202307</c:v>
                </c:pt>
                <c:pt idx="11818">
                  <c:v>202307</c:v>
                </c:pt>
                <c:pt idx="11819">
                  <c:v>202307</c:v>
                </c:pt>
                <c:pt idx="11820">
                  <c:v>202307</c:v>
                </c:pt>
                <c:pt idx="11821">
                  <c:v>202307</c:v>
                </c:pt>
                <c:pt idx="11822">
                  <c:v>202307</c:v>
                </c:pt>
                <c:pt idx="11823">
                  <c:v>202307</c:v>
                </c:pt>
                <c:pt idx="11824">
                  <c:v>202307</c:v>
                </c:pt>
                <c:pt idx="11825">
                  <c:v>202307</c:v>
                </c:pt>
                <c:pt idx="11826">
                  <c:v>202307</c:v>
                </c:pt>
                <c:pt idx="11827">
                  <c:v>202307</c:v>
                </c:pt>
                <c:pt idx="11828">
                  <c:v>202307</c:v>
                </c:pt>
                <c:pt idx="11829">
                  <c:v>202307</c:v>
                </c:pt>
                <c:pt idx="11830">
                  <c:v>202307</c:v>
                </c:pt>
                <c:pt idx="11831">
                  <c:v>202307</c:v>
                </c:pt>
                <c:pt idx="11832">
                  <c:v>202307</c:v>
                </c:pt>
                <c:pt idx="11833">
                  <c:v>202307</c:v>
                </c:pt>
                <c:pt idx="11834">
                  <c:v>202307</c:v>
                </c:pt>
                <c:pt idx="11835">
                  <c:v>202307</c:v>
                </c:pt>
                <c:pt idx="11836">
                  <c:v>202307</c:v>
                </c:pt>
                <c:pt idx="11837">
                  <c:v>202307</c:v>
                </c:pt>
                <c:pt idx="11838">
                  <c:v>202307</c:v>
                </c:pt>
                <c:pt idx="11839">
                  <c:v>202307</c:v>
                </c:pt>
                <c:pt idx="11840">
                  <c:v>202307</c:v>
                </c:pt>
                <c:pt idx="11841">
                  <c:v>202307</c:v>
                </c:pt>
                <c:pt idx="11842">
                  <c:v>202307</c:v>
                </c:pt>
                <c:pt idx="11843">
                  <c:v>202307</c:v>
                </c:pt>
                <c:pt idx="11844">
                  <c:v>202307</c:v>
                </c:pt>
                <c:pt idx="11845">
                  <c:v>202307</c:v>
                </c:pt>
                <c:pt idx="11846">
                  <c:v>202307</c:v>
                </c:pt>
                <c:pt idx="11847">
                  <c:v>202307</c:v>
                </c:pt>
                <c:pt idx="11848">
                  <c:v>202307</c:v>
                </c:pt>
                <c:pt idx="11849">
                  <c:v>202307</c:v>
                </c:pt>
                <c:pt idx="11850">
                  <c:v>202307</c:v>
                </c:pt>
                <c:pt idx="11851">
                  <c:v>202307</c:v>
                </c:pt>
                <c:pt idx="11852">
                  <c:v>202307</c:v>
                </c:pt>
                <c:pt idx="11853">
                  <c:v>202307</c:v>
                </c:pt>
                <c:pt idx="11854">
                  <c:v>202307</c:v>
                </c:pt>
                <c:pt idx="11855">
                  <c:v>202307</c:v>
                </c:pt>
                <c:pt idx="11856">
                  <c:v>202307</c:v>
                </c:pt>
                <c:pt idx="11857">
                  <c:v>202307</c:v>
                </c:pt>
                <c:pt idx="11858">
                  <c:v>202307</c:v>
                </c:pt>
                <c:pt idx="11859">
                  <c:v>202307</c:v>
                </c:pt>
                <c:pt idx="11860">
                  <c:v>202307</c:v>
                </c:pt>
                <c:pt idx="11861">
                  <c:v>202307</c:v>
                </c:pt>
                <c:pt idx="11862">
                  <c:v>202307</c:v>
                </c:pt>
                <c:pt idx="11863">
                  <c:v>202307</c:v>
                </c:pt>
                <c:pt idx="11864">
                  <c:v>202307</c:v>
                </c:pt>
                <c:pt idx="11865">
                  <c:v>202307</c:v>
                </c:pt>
                <c:pt idx="11866">
                  <c:v>202307</c:v>
                </c:pt>
                <c:pt idx="11867">
                  <c:v>202307</c:v>
                </c:pt>
                <c:pt idx="11868">
                  <c:v>202307</c:v>
                </c:pt>
                <c:pt idx="11869">
                  <c:v>202307</c:v>
                </c:pt>
                <c:pt idx="11870">
                  <c:v>202307</c:v>
                </c:pt>
                <c:pt idx="11871">
                  <c:v>202307</c:v>
                </c:pt>
                <c:pt idx="11872">
                  <c:v>202307</c:v>
                </c:pt>
                <c:pt idx="11873">
                  <c:v>202307</c:v>
                </c:pt>
                <c:pt idx="11874">
                  <c:v>202307</c:v>
                </c:pt>
                <c:pt idx="11875">
                  <c:v>202307</c:v>
                </c:pt>
                <c:pt idx="11876">
                  <c:v>202307</c:v>
                </c:pt>
                <c:pt idx="11877">
                  <c:v>202307</c:v>
                </c:pt>
                <c:pt idx="11878">
                  <c:v>202307</c:v>
                </c:pt>
                <c:pt idx="11879">
                  <c:v>202307</c:v>
                </c:pt>
                <c:pt idx="11880">
                  <c:v>202307</c:v>
                </c:pt>
                <c:pt idx="11881">
                  <c:v>202307</c:v>
                </c:pt>
                <c:pt idx="11882">
                  <c:v>202307</c:v>
                </c:pt>
                <c:pt idx="11883">
                  <c:v>202307</c:v>
                </c:pt>
                <c:pt idx="11884">
                  <c:v>202307</c:v>
                </c:pt>
                <c:pt idx="11885">
                  <c:v>202307</c:v>
                </c:pt>
                <c:pt idx="11886">
                  <c:v>202307</c:v>
                </c:pt>
                <c:pt idx="11887">
                  <c:v>202307</c:v>
                </c:pt>
                <c:pt idx="11888">
                  <c:v>202307</c:v>
                </c:pt>
                <c:pt idx="11889">
                  <c:v>202307</c:v>
                </c:pt>
                <c:pt idx="11890">
                  <c:v>202307</c:v>
                </c:pt>
                <c:pt idx="11891">
                  <c:v>202307</c:v>
                </c:pt>
                <c:pt idx="11892">
                  <c:v>202307</c:v>
                </c:pt>
                <c:pt idx="11893">
                  <c:v>202307</c:v>
                </c:pt>
                <c:pt idx="11894">
                  <c:v>202307</c:v>
                </c:pt>
                <c:pt idx="11895">
                  <c:v>202307</c:v>
                </c:pt>
                <c:pt idx="11896">
                  <c:v>202307</c:v>
                </c:pt>
                <c:pt idx="11897">
                  <c:v>202307</c:v>
                </c:pt>
                <c:pt idx="11898">
                  <c:v>202307</c:v>
                </c:pt>
                <c:pt idx="11899">
                  <c:v>202307</c:v>
                </c:pt>
                <c:pt idx="11900">
                  <c:v>202307</c:v>
                </c:pt>
                <c:pt idx="11901">
                  <c:v>202307</c:v>
                </c:pt>
                <c:pt idx="11902">
                  <c:v>202307</c:v>
                </c:pt>
                <c:pt idx="11903">
                  <c:v>202307</c:v>
                </c:pt>
                <c:pt idx="11904">
                  <c:v>202307</c:v>
                </c:pt>
                <c:pt idx="11905">
                  <c:v>202307</c:v>
                </c:pt>
                <c:pt idx="11906">
                  <c:v>202307</c:v>
                </c:pt>
                <c:pt idx="11907">
                  <c:v>202307</c:v>
                </c:pt>
                <c:pt idx="11908">
                  <c:v>202307</c:v>
                </c:pt>
                <c:pt idx="11909">
                  <c:v>202307</c:v>
                </c:pt>
                <c:pt idx="11910">
                  <c:v>202307</c:v>
                </c:pt>
                <c:pt idx="11911">
                  <c:v>202307</c:v>
                </c:pt>
                <c:pt idx="11912">
                  <c:v>202307</c:v>
                </c:pt>
                <c:pt idx="11913">
                  <c:v>202307</c:v>
                </c:pt>
                <c:pt idx="11914">
                  <c:v>202307</c:v>
                </c:pt>
                <c:pt idx="11915">
                  <c:v>202307</c:v>
                </c:pt>
                <c:pt idx="11916">
                  <c:v>202307</c:v>
                </c:pt>
                <c:pt idx="11917">
                  <c:v>202307</c:v>
                </c:pt>
                <c:pt idx="11918">
                  <c:v>202307</c:v>
                </c:pt>
                <c:pt idx="11919">
                  <c:v>202307</c:v>
                </c:pt>
                <c:pt idx="11920">
                  <c:v>202307</c:v>
                </c:pt>
                <c:pt idx="11921">
                  <c:v>202307</c:v>
                </c:pt>
                <c:pt idx="11922">
                  <c:v>202307</c:v>
                </c:pt>
                <c:pt idx="11923">
                  <c:v>202307</c:v>
                </c:pt>
                <c:pt idx="11924">
                  <c:v>202307</c:v>
                </c:pt>
                <c:pt idx="11925">
                  <c:v>202307</c:v>
                </c:pt>
                <c:pt idx="11926">
                  <c:v>202307</c:v>
                </c:pt>
                <c:pt idx="11927">
                  <c:v>202307</c:v>
                </c:pt>
                <c:pt idx="11928">
                  <c:v>202307</c:v>
                </c:pt>
                <c:pt idx="11929">
                  <c:v>202307</c:v>
                </c:pt>
                <c:pt idx="11930">
                  <c:v>202307</c:v>
                </c:pt>
                <c:pt idx="11931">
                  <c:v>202307</c:v>
                </c:pt>
                <c:pt idx="11932">
                  <c:v>202307</c:v>
                </c:pt>
                <c:pt idx="11933">
                  <c:v>202307</c:v>
                </c:pt>
                <c:pt idx="11934">
                  <c:v>202307</c:v>
                </c:pt>
                <c:pt idx="11935">
                  <c:v>202307</c:v>
                </c:pt>
                <c:pt idx="11936">
                  <c:v>202307</c:v>
                </c:pt>
                <c:pt idx="11937">
                  <c:v>202307</c:v>
                </c:pt>
                <c:pt idx="11938">
                  <c:v>202307</c:v>
                </c:pt>
                <c:pt idx="11939">
                  <c:v>202307</c:v>
                </c:pt>
                <c:pt idx="11940">
                  <c:v>202307</c:v>
                </c:pt>
                <c:pt idx="11941">
                  <c:v>202307</c:v>
                </c:pt>
                <c:pt idx="11942">
                  <c:v>202307</c:v>
                </c:pt>
                <c:pt idx="11943">
                  <c:v>202307</c:v>
                </c:pt>
                <c:pt idx="11944">
                  <c:v>202307</c:v>
                </c:pt>
                <c:pt idx="11945">
                  <c:v>202307</c:v>
                </c:pt>
                <c:pt idx="11946">
                  <c:v>202307</c:v>
                </c:pt>
                <c:pt idx="11947">
                  <c:v>202307</c:v>
                </c:pt>
                <c:pt idx="11948">
                  <c:v>202307</c:v>
                </c:pt>
                <c:pt idx="11949">
                  <c:v>202307</c:v>
                </c:pt>
                <c:pt idx="11950">
                  <c:v>202307</c:v>
                </c:pt>
                <c:pt idx="11951">
                  <c:v>202307</c:v>
                </c:pt>
                <c:pt idx="11952">
                  <c:v>202307</c:v>
                </c:pt>
                <c:pt idx="11953">
                  <c:v>202307</c:v>
                </c:pt>
                <c:pt idx="11954">
                  <c:v>202307</c:v>
                </c:pt>
                <c:pt idx="11955">
                  <c:v>202307</c:v>
                </c:pt>
                <c:pt idx="11956">
                  <c:v>202307</c:v>
                </c:pt>
                <c:pt idx="11957">
                  <c:v>202307</c:v>
                </c:pt>
                <c:pt idx="11958">
                  <c:v>202307</c:v>
                </c:pt>
                <c:pt idx="11959">
                  <c:v>202307</c:v>
                </c:pt>
                <c:pt idx="11960">
                  <c:v>202307</c:v>
                </c:pt>
                <c:pt idx="11961">
                  <c:v>202307</c:v>
                </c:pt>
                <c:pt idx="11962">
                  <c:v>202307</c:v>
                </c:pt>
                <c:pt idx="11963">
                  <c:v>202307</c:v>
                </c:pt>
                <c:pt idx="11964">
                  <c:v>202307</c:v>
                </c:pt>
                <c:pt idx="11965">
                  <c:v>202307</c:v>
                </c:pt>
                <c:pt idx="11966">
                  <c:v>202307</c:v>
                </c:pt>
                <c:pt idx="11967">
                  <c:v>202307</c:v>
                </c:pt>
                <c:pt idx="11968">
                  <c:v>202307</c:v>
                </c:pt>
                <c:pt idx="11969">
                  <c:v>202307</c:v>
                </c:pt>
                <c:pt idx="11970">
                  <c:v>202307</c:v>
                </c:pt>
                <c:pt idx="11971">
                  <c:v>202307</c:v>
                </c:pt>
                <c:pt idx="11972">
                  <c:v>202307</c:v>
                </c:pt>
                <c:pt idx="11973">
                  <c:v>202307</c:v>
                </c:pt>
                <c:pt idx="11974">
                  <c:v>202307</c:v>
                </c:pt>
                <c:pt idx="11975">
                  <c:v>202307</c:v>
                </c:pt>
                <c:pt idx="11976">
                  <c:v>202307</c:v>
                </c:pt>
                <c:pt idx="11977">
                  <c:v>202307</c:v>
                </c:pt>
                <c:pt idx="11978">
                  <c:v>202307</c:v>
                </c:pt>
                <c:pt idx="11979">
                  <c:v>202307</c:v>
                </c:pt>
                <c:pt idx="11980">
                  <c:v>202307</c:v>
                </c:pt>
                <c:pt idx="11981">
                  <c:v>202307</c:v>
                </c:pt>
                <c:pt idx="11982">
                  <c:v>202307</c:v>
                </c:pt>
                <c:pt idx="11983">
                  <c:v>202307</c:v>
                </c:pt>
                <c:pt idx="11984">
                  <c:v>202307</c:v>
                </c:pt>
                <c:pt idx="11985">
                  <c:v>202307</c:v>
                </c:pt>
                <c:pt idx="11986">
                  <c:v>202307</c:v>
                </c:pt>
                <c:pt idx="11987">
                  <c:v>202307</c:v>
                </c:pt>
                <c:pt idx="11988">
                  <c:v>202307</c:v>
                </c:pt>
                <c:pt idx="11989">
                  <c:v>202307</c:v>
                </c:pt>
                <c:pt idx="11990">
                  <c:v>202307</c:v>
                </c:pt>
                <c:pt idx="11991">
                  <c:v>202307</c:v>
                </c:pt>
                <c:pt idx="11992">
                  <c:v>202307</c:v>
                </c:pt>
                <c:pt idx="11993">
                  <c:v>202307</c:v>
                </c:pt>
                <c:pt idx="11994">
                  <c:v>202307</c:v>
                </c:pt>
                <c:pt idx="11995">
                  <c:v>202307</c:v>
                </c:pt>
                <c:pt idx="11996">
                  <c:v>202307</c:v>
                </c:pt>
                <c:pt idx="11997">
                  <c:v>202307</c:v>
                </c:pt>
                <c:pt idx="11998">
                  <c:v>202307</c:v>
                </c:pt>
                <c:pt idx="11999">
                  <c:v>202307</c:v>
                </c:pt>
                <c:pt idx="12000">
                  <c:v>202307</c:v>
                </c:pt>
                <c:pt idx="12001">
                  <c:v>202307</c:v>
                </c:pt>
                <c:pt idx="12002">
                  <c:v>202307</c:v>
                </c:pt>
                <c:pt idx="12003">
                  <c:v>202307</c:v>
                </c:pt>
                <c:pt idx="12004">
                  <c:v>202307</c:v>
                </c:pt>
                <c:pt idx="12005">
                  <c:v>202307</c:v>
                </c:pt>
                <c:pt idx="12006">
                  <c:v>202307</c:v>
                </c:pt>
                <c:pt idx="12007">
                  <c:v>202307</c:v>
                </c:pt>
                <c:pt idx="12008">
                  <c:v>202307</c:v>
                </c:pt>
                <c:pt idx="12009">
                  <c:v>202307</c:v>
                </c:pt>
                <c:pt idx="12010">
                  <c:v>202307</c:v>
                </c:pt>
                <c:pt idx="12011">
                  <c:v>202307</c:v>
                </c:pt>
                <c:pt idx="12012">
                  <c:v>202307</c:v>
                </c:pt>
                <c:pt idx="12013">
                  <c:v>202307</c:v>
                </c:pt>
                <c:pt idx="12014">
                  <c:v>202307</c:v>
                </c:pt>
                <c:pt idx="12015">
                  <c:v>202307</c:v>
                </c:pt>
                <c:pt idx="12016">
                  <c:v>202307</c:v>
                </c:pt>
                <c:pt idx="12017">
                  <c:v>202307</c:v>
                </c:pt>
                <c:pt idx="12018">
                  <c:v>202307</c:v>
                </c:pt>
                <c:pt idx="12019">
                  <c:v>202307</c:v>
                </c:pt>
                <c:pt idx="12020">
                  <c:v>202307</c:v>
                </c:pt>
                <c:pt idx="12021">
                  <c:v>202307</c:v>
                </c:pt>
                <c:pt idx="12022">
                  <c:v>202307</c:v>
                </c:pt>
                <c:pt idx="12023">
                  <c:v>202307</c:v>
                </c:pt>
                <c:pt idx="12024">
                  <c:v>202307</c:v>
                </c:pt>
                <c:pt idx="12025">
                  <c:v>202307</c:v>
                </c:pt>
                <c:pt idx="12026">
                  <c:v>202307</c:v>
                </c:pt>
                <c:pt idx="12027">
                  <c:v>202307</c:v>
                </c:pt>
                <c:pt idx="12028">
                  <c:v>202307</c:v>
                </c:pt>
                <c:pt idx="12029">
                  <c:v>202307</c:v>
                </c:pt>
                <c:pt idx="12030">
                  <c:v>202307</c:v>
                </c:pt>
                <c:pt idx="12031">
                  <c:v>202307</c:v>
                </c:pt>
                <c:pt idx="12032">
                  <c:v>202307</c:v>
                </c:pt>
                <c:pt idx="12033">
                  <c:v>202307</c:v>
                </c:pt>
                <c:pt idx="12034">
                  <c:v>202307</c:v>
                </c:pt>
                <c:pt idx="12035">
                  <c:v>202307</c:v>
                </c:pt>
                <c:pt idx="12036">
                  <c:v>202307</c:v>
                </c:pt>
                <c:pt idx="12037">
                  <c:v>202307</c:v>
                </c:pt>
                <c:pt idx="12038">
                  <c:v>202307</c:v>
                </c:pt>
                <c:pt idx="12039">
                  <c:v>202307</c:v>
                </c:pt>
                <c:pt idx="12040">
                  <c:v>202307</c:v>
                </c:pt>
                <c:pt idx="12041">
                  <c:v>202307</c:v>
                </c:pt>
                <c:pt idx="12042">
                  <c:v>202307</c:v>
                </c:pt>
                <c:pt idx="12043">
                  <c:v>202307</c:v>
                </c:pt>
                <c:pt idx="12044">
                  <c:v>202307</c:v>
                </c:pt>
                <c:pt idx="12045">
                  <c:v>202307</c:v>
                </c:pt>
                <c:pt idx="12046">
                  <c:v>202307</c:v>
                </c:pt>
                <c:pt idx="12047">
                  <c:v>202307</c:v>
                </c:pt>
                <c:pt idx="12048">
                  <c:v>202307</c:v>
                </c:pt>
                <c:pt idx="12049">
                  <c:v>202307</c:v>
                </c:pt>
                <c:pt idx="12050">
                  <c:v>202307</c:v>
                </c:pt>
                <c:pt idx="12051">
                  <c:v>202307</c:v>
                </c:pt>
                <c:pt idx="12052">
                  <c:v>202307</c:v>
                </c:pt>
                <c:pt idx="12053">
                  <c:v>202307</c:v>
                </c:pt>
                <c:pt idx="12054">
                  <c:v>202307</c:v>
                </c:pt>
                <c:pt idx="12055">
                  <c:v>202307</c:v>
                </c:pt>
                <c:pt idx="12056">
                  <c:v>202307</c:v>
                </c:pt>
                <c:pt idx="12057">
                  <c:v>202307</c:v>
                </c:pt>
                <c:pt idx="12058">
                  <c:v>202307</c:v>
                </c:pt>
                <c:pt idx="12059">
                  <c:v>202307</c:v>
                </c:pt>
                <c:pt idx="12060">
                  <c:v>202307</c:v>
                </c:pt>
                <c:pt idx="12061">
                  <c:v>202307</c:v>
                </c:pt>
                <c:pt idx="12062">
                  <c:v>202307</c:v>
                </c:pt>
                <c:pt idx="12063">
                  <c:v>202307</c:v>
                </c:pt>
                <c:pt idx="12064">
                  <c:v>202307</c:v>
                </c:pt>
                <c:pt idx="12065">
                  <c:v>202307</c:v>
                </c:pt>
                <c:pt idx="12066">
                  <c:v>202307</c:v>
                </c:pt>
                <c:pt idx="12067">
                  <c:v>202307</c:v>
                </c:pt>
                <c:pt idx="12068">
                  <c:v>202307</c:v>
                </c:pt>
                <c:pt idx="12069">
                  <c:v>202307</c:v>
                </c:pt>
                <c:pt idx="12070">
                  <c:v>202307</c:v>
                </c:pt>
                <c:pt idx="12071">
                  <c:v>202307</c:v>
                </c:pt>
                <c:pt idx="12072">
                  <c:v>202307</c:v>
                </c:pt>
                <c:pt idx="12073">
                  <c:v>202307</c:v>
                </c:pt>
                <c:pt idx="12074">
                  <c:v>202307</c:v>
                </c:pt>
                <c:pt idx="12075">
                  <c:v>202307</c:v>
                </c:pt>
                <c:pt idx="12076">
                  <c:v>202307</c:v>
                </c:pt>
                <c:pt idx="12077">
                  <c:v>202307</c:v>
                </c:pt>
                <c:pt idx="12078">
                  <c:v>202307</c:v>
                </c:pt>
                <c:pt idx="12079">
                  <c:v>202307</c:v>
                </c:pt>
                <c:pt idx="12080">
                  <c:v>202307</c:v>
                </c:pt>
                <c:pt idx="12081">
                  <c:v>202307</c:v>
                </c:pt>
                <c:pt idx="12082">
                  <c:v>202307</c:v>
                </c:pt>
                <c:pt idx="12083">
                  <c:v>202307</c:v>
                </c:pt>
                <c:pt idx="12084">
                  <c:v>202307</c:v>
                </c:pt>
                <c:pt idx="12085">
                  <c:v>202307</c:v>
                </c:pt>
                <c:pt idx="12086">
                  <c:v>202307</c:v>
                </c:pt>
                <c:pt idx="12087">
                  <c:v>202307</c:v>
                </c:pt>
                <c:pt idx="12088">
                  <c:v>202307</c:v>
                </c:pt>
                <c:pt idx="12089">
                  <c:v>202307</c:v>
                </c:pt>
                <c:pt idx="12090">
                  <c:v>202307</c:v>
                </c:pt>
                <c:pt idx="12091">
                  <c:v>202307</c:v>
                </c:pt>
                <c:pt idx="12092">
                  <c:v>202307</c:v>
                </c:pt>
                <c:pt idx="12093">
                  <c:v>202307</c:v>
                </c:pt>
                <c:pt idx="12094">
                  <c:v>202307</c:v>
                </c:pt>
                <c:pt idx="12095">
                  <c:v>202307</c:v>
                </c:pt>
                <c:pt idx="12096">
                  <c:v>202307</c:v>
                </c:pt>
                <c:pt idx="12097">
                  <c:v>202307</c:v>
                </c:pt>
                <c:pt idx="12098">
                  <c:v>202307</c:v>
                </c:pt>
                <c:pt idx="12099">
                  <c:v>202307</c:v>
                </c:pt>
                <c:pt idx="12100">
                  <c:v>202307</c:v>
                </c:pt>
                <c:pt idx="12101">
                  <c:v>202307</c:v>
                </c:pt>
                <c:pt idx="12102">
                  <c:v>202307</c:v>
                </c:pt>
                <c:pt idx="12103">
                  <c:v>202307</c:v>
                </c:pt>
                <c:pt idx="12104">
                  <c:v>202307</c:v>
                </c:pt>
                <c:pt idx="12105">
                  <c:v>202307</c:v>
                </c:pt>
                <c:pt idx="12106">
                  <c:v>202307</c:v>
                </c:pt>
                <c:pt idx="12107">
                  <c:v>202307</c:v>
                </c:pt>
                <c:pt idx="12108">
                  <c:v>202307</c:v>
                </c:pt>
                <c:pt idx="12109">
                  <c:v>202307</c:v>
                </c:pt>
                <c:pt idx="12110">
                  <c:v>202307</c:v>
                </c:pt>
                <c:pt idx="12111">
                  <c:v>202307</c:v>
                </c:pt>
                <c:pt idx="12112">
                  <c:v>202307</c:v>
                </c:pt>
                <c:pt idx="12113">
                  <c:v>202307</c:v>
                </c:pt>
                <c:pt idx="12114">
                  <c:v>202307</c:v>
                </c:pt>
                <c:pt idx="12115">
                  <c:v>202307</c:v>
                </c:pt>
                <c:pt idx="12116">
                  <c:v>202307</c:v>
                </c:pt>
                <c:pt idx="12117">
                  <c:v>202307</c:v>
                </c:pt>
                <c:pt idx="12118">
                  <c:v>202307</c:v>
                </c:pt>
                <c:pt idx="12119">
                  <c:v>202307</c:v>
                </c:pt>
                <c:pt idx="12120">
                  <c:v>202307</c:v>
                </c:pt>
                <c:pt idx="12121">
                  <c:v>202307</c:v>
                </c:pt>
                <c:pt idx="12122">
                  <c:v>202307</c:v>
                </c:pt>
                <c:pt idx="12123">
                  <c:v>202307</c:v>
                </c:pt>
                <c:pt idx="12124">
                  <c:v>202307</c:v>
                </c:pt>
                <c:pt idx="12125">
                  <c:v>202307</c:v>
                </c:pt>
                <c:pt idx="12126">
                  <c:v>202307</c:v>
                </c:pt>
                <c:pt idx="12127">
                  <c:v>202307</c:v>
                </c:pt>
                <c:pt idx="12128">
                  <c:v>202307</c:v>
                </c:pt>
                <c:pt idx="12129">
                  <c:v>202307</c:v>
                </c:pt>
                <c:pt idx="12130">
                  <c:v>202307</c:v>
                </c:pt>
                <c:pt idx="12131">
                  <c:v>202307</c:v>
                </c:pt>
                <c:pt idx="12132">
                  <c:v>202307</c:v>
                </c:pt>
                <c:pt idx="12133">
                  <c:v>202307</c:v>
                </c:pt>
                <c:pt idx="12134">
                  <c:v>202307</c:v>
                </c:pt>
                <c:pt idx="12135">
                  <c:v>202307</c:v>
                </c:pt>
                <c:pt idx="12136">
                  <c:v>202307</c:v>
                </c:pt>
                <c:pt idx="12137">
                  <c:v>202307</c:v>
                </c:pt>
                <c:pt idx="12138">
                  <c:v>202307</c:v>
                </c:pt>
                <c:pt idx="12139">
                  <c:v>202307</c:v>
                </c:pt>
                <c:pt idx="12140">
                  <c:v>202307</c:v>
                </c:pt>
                <c:pt idx="12141">
                  <c:v>202307</c:v>
                </c:pt>
                <c:pt idx="12142">
                  <c:v>202307</c:v>
                </c:pt>
                <c:pt idx="12143">
                  <c:v>202307</c:v>
                </c:pt>
                <c:pt idx="12144">
                  <c:v>202307</c:v>
                </c:pt>
                <c:pt idx="12145">
                  <c:v>202307</c:v>
                </c:pt>
                <c:pt idx="12146">
                  <c:v>202307</c:v>
                </c:pt>
                <c:pt idx="12147">
                  <c:v>202307</c:v>
                </c:pt>
                <c:pt idx="12148">
                  <c:v>202307</c:v>
                </c:pt>
                <c:pt idx="12149">
                  <c:v>202307</c:v>
                </c:pt>
                <c:pt idx="12150">
                  <c:v>202307</c:v>
                </c:pt>
                <c:pt idx="12151">
                  <c:v>202307</c:v>
                </c:pt>
                <c:pt idx="12152">
                  <c:v>202307</c:v>
                </c:pt>
                <c:pt idx="12153">
                  <c:v>202307</c:v>
                </c:pt>
                <c:pt idx="12154">
                  <c:v>202307</c:v>
                </c:pt>
                <c:pt idx="12155">
                  <c:v>202307</c:v>
                </c:pt>
                <c:pt idx="12156">
                  <c:v>202307</c:v>
                </c:pt>
                <c:pt idx="12157">
                  <c:v>202307</c:v>
                </c:pt>
                <c:pt idx="12158">
                  <c:v>202307</c:v>
                </c:pt>
                <c:pt idx="12159">
                  <c:v>202307</c:v>
                </c:pt>
                <c:pt idx="12160">
                  <c:v>202307</c:v>
                </c:pt>
                <c:pt idx="12161">
                  <c:v>202307</c:v>
                </c:pt>
                <c:pt idx="12162">
                  <c:v>202307</c:v>
                </c:pt>
                <c:pt idx="12163">
                  <c:v>202307</c:v>
                </c:pt>
                <c:pt idx="12164">
                  <c:v>202307</c:v>
                </c:pt>
                <c:pt idx="12165">
                  <c:v>202307</c:v>
                </c:pt>
                <c:pt idx="12166">
                  <c:v>202307</c:v>
                </c:pt>
                <c:pt idx="12167">
                  <c:v>202307</c:v>
                </c:pt>
                <c:pt idx="12168">
                  <c:v>202307</c:v>
                </c:pt>
                <c:pt idx="12169">
                  <c:v>202307</c:v>
                </c:pt>
                <c:pt idx="12170">
                  <c:v>202307</c:v>
                </c:pt>
                <c:pt idx="12171">
                  <c:v>202307</c:v>
                </c:pt>
                <c:pt idx="12172">
                  <c:v>202307</c:v>
                </c:pt>
                <c:pt idx="12173">
                  <c:v>202307</c:v>
                </c:pt>
                <c:pt idx="12174">
                  <c:v>202307</c:v>
                </c:pt>
                <c:pt idx="12175">
                  <c:v>202307</c:v>
                </c:pt>
                <c:pt idx="12176">
                  <c:v>202307</c:v>
                </c:pt>
                <c:pt idx="12177">
                  <c:v>202307</c:v>
                </c:pt>
                <c:pt idx="12178">
                  <c:v>202307</c:v>
                </c:pt>
                <c:pt idx="12179">
                  <c:v>202307</c:v>
                </c:pt>
                <c:pt idx="12180">
                  <c:v>202307</c:v>
                </c:pt>
                <c:pt idx="12181">
                  <c:v>202307</c:v>
                </c:pt>
                <c:pt idx="12182">
                  <c:v>202307</c:v>
                </c:pt>
                <c:pt idx="12183">
                  <c:v>202307</c:v>
                </c:pt>
                <c:pt idx="12184">
                  <c:v>202307</c:v>
                </c:pt>
                <c:pt idx="12185">
                  <c:v>202307</c:v>
                </c:pt>
                <c:pt idx="12186">
                  <c:v>202307</c:v>
                </c:pt>
                <c:pt idx="12187">
                  <c:v>202307</c:v>
                </c:pt>
                <c:pt idx="12188">
                  <c:v>202307</c:v>
                </c:pt>
                <c:pt idx="12189">
                  <c:v>202307</c:v>
                </c:pt>
                <c:pt idx="12190">
                  <c:v>202307</c:v>
                </c:pt>
                <c:pt idx="12191">
                  <c:v>202307</c:v>
                </c:pt>
                <c:pt idx="12192">
                  <c:v>202307</c:v>
                </c:pt>
                <c:pt idx="12193">
                  <c:v>202307</c:v>
                </c:pt>
                <c:pt idx="12194">
                  <c:v>202307</c:v>
                </c:pt>
                <c:pt idx="12195">
                  <c:v>202307</c:v>
                </c:pt>
                <c:pt idx="12196">
                  <c:v>202307</c:v>
                </c:pt>
                <c:pt idx="12197">
                  <c:v>202307</c:v>
                </c:pt>
                <c:pt idx="12198">
                  <c:v>202307</c:v>
                </c:pt>
                <c:pt idx="12199">
                  <c:v>202307</c:v>
                </c:pt>
                <c:pt idx="12200">
                  <c:v>202307</c:v>
                </c:pt>
                <c:pt idx="12201">
                  <c:v>202307</c:v>
                </c:pt>
                <c:pt idx="12202">
                  <c:v>202307</c:v>
                </c:pt>
                <c:pt idx="12203">
                  <c:v>202307</c:v>
                </c:pt>
                <c:pt idx="12204">
                  <c:v>202307</c:v>
                </c:pt>
                <c:pt idx="12205">
                  <c:v>202307</c:v>
                </c:pt>
                <c:pt idx="12206">
                  <c:v>202307</c:v>
                </c:pt>
                <c:pt idx="12207">
                  <c:v>202307</c:v>
                </c:pt>
                <c:pt idx="12208">
                  <c:v>202307</c:v>
                </c:pt>
                <c:pt idx="12209">
                  <c:v>202307</c:v>
                </c:pt>
                <c:pt idx="12210">
                  <c:v>202307</c:v>
                </c:pt>
                <c:pt idx="12211">
                  <c:v>202307</c:v>
                </c:pt>
                <c:pt idx="12212">
                  <c:v>202307</c:v>
                </c:pt>
                <c:pt idx="12213">
                  <c:v>202307</c:v>
                </c:pt>
                <c:pt idx="12214">
                  <c:v>202307</c:v>
                </c:pt>
                <c:pt idx="12215">
                  <c:v>202307</c:v>
                </c:pt>
                <c:pt idx="12216">
                  <c:v>202307</c:v>
                </c:pt>
                <c:pt idx="12217">
                  <c:v>202307</c:v>
                </c:pt>
                <c:pt idx="12218">
                  <c:v>202307</c:v>
                </c:pt>
                <c:pt idx="12219">
                  <c:v>202307</c:v>
                </c:pt>
                <c:pt idx="12220">
                  <c:v>202307</c:v>
                </c:pt>
                <c:pt idx="12221">
                  <c:v>202307</c:v>
                </c:pt>
                <c:pt idx="12222">
                  <c:v>202307</c:v>
                </c:pt>
                <c:pt idx="12223">
                  <c:v>202307</c:v>
                </c:pt>
                <c:pt idx="12224">
                  <c:v>202307</c:v>
                </c:pt>
                <c:pt idx="12225">
                  <c:v>202307</c:v>
                </c:pt>
                <c:pt idx="12226">
                  <c:v>202307</c:v>
                </c:pt>
                <c:pt idx="12227">
                  <c:v>202307</c:v>
                </c:pt>
                <c:pt idx="12228">
                  <c:v>202307</c:v>
                </c:pt>
                <c:pt idx="12229">
                  <c:v>202307</c:v>
                </c:pt>
                <c:pt idx="12230">
                  <c:v>202307</c:v>
                </c:pt>
                <c:pt idx="12231">
                  <c:v>202307</c:v>
                </c:pt>
                <c:pt idx="12232">
                  <c:v>202307</c:v>
                </c:pt>
                <c:pt idx="12233">
                  <c:v>202307</c:v>
                </c:pt>
                <c:pt idx="12234">
                  <c:v>202307</c:v>
                </c:pt>
                <c:pt idx="12235">
                  <c:v>202307</c:v>
                </c:pt>
                <c:pt idx="12236">
                  <c:v>202307</c:v>
                </c:pt>
                <c:pt idx="12237">
                  <c:v>202307</c:v>
                </c:pt>
                <c:pt idx="12238">
                  <c:v>202307</c:v>
                </c:pt>
                <c:pt idx="12239">
                  <c:v>202307</c:v>
                </c:pt>
                <c:pt idx="12240">
                  <c:v>202307</c:v>
                </c:pt>
                <c:pt idx="12241">
                  <c:v>202307</c:v>
                </c:pt>
                <c:pt idx="12242">
                  <c:v>202307</c:v>
                </c:pt>
                <c:pt idx="12243">
                  <c:v>202307</c:v>
                </c:pt>
                <c:pt idx="12244">
                  <c:v>202307</c:v>
                </c:pt>
                <c:pt idx="12245">
                  <c:v>202307</c:v>
                </c:pt>
                <c:pt idx="12246">
                  <c:v>202307</c:v>
                </c:pt>
                <c:pt idx="12247">
                  <c:v>202307</c:v>
                </c:pt>
                <c:pt idx="12248">
                  <c:v>202307</c:v>
                </c:pt>
                <c:pt idx="12249">
                  <c:v>202307</c:v>
                </c:pt>
                <c:pt idx="12250">
                  <c:v>202307</c:v>
                </c:pt>
                <c:pt idx="12251">
                  <c:v>202307</c:v>
                </c:pt>
                <c:pt idx="12252">
                  <c:v>202307</c:v>
                </c:pt>
                <c:pt idx="12253">
                  <c:v>202307</c:v>
                </c:pt>
                <c:pt idx="12254">
                  <c:v>202307</c:v>
                </c:pt>
                <c:pt idx="12255">
                  <c:v>202307</c:v>
                </c:pt>
                <c:pt idx="12256">
                  <c:v>202307</c:v>
                </c:pt>
                <c:pt idx="12257">
                  <c:v>202307</c:v>
                </c:pt>
                <c:pt idx="12258">
                  <c:v>202307</c:v>
                </c:pt>
                <c:pt idx="12259">
                  <c:v>202307</c:v>
                </c:pt>
                <c:pt idx="12260">
                  <c:v>202307</c:v>
                </c:pt>
                <c:pt idx="12261">
                  <c:v>202307</c:v>
                </c:pt>
                <c:pt idx="12262">
                  <c:v>202307</c:v>
                </c:pt>
                <c:pt idx="12263">
                  <c:v>202307</c:v>
                </c:pt>
                <c:pt idx="12264">
                  <c:v>202307</c:v>
                </c:pt>
                <c:pt idx="12265">
                  <c:v>202307</c:v>
                </c:pt>
                <c:pt idx="12266">
                  <c:v>202307</c:v>
                </c:pt>
                <c:pt idx="12267">
                  <c:v>202307</c:v>
                </c:pt>
                <c:pt idx="12268">
                  <c:v>202307</c:v>
                </c:pt>
                <c:pt idx="12269">
                  <c:v>202307</c:v>
                </c:pt>
                <c:pt idx="12270">
                  <c:v>202307</c:v>
                </c:pt>
                <c:pt idx="12271">
                  <c:v>202307</c:v>
                </c:pt>
                <c:pt idx="12272">
                  <c:v>202307</c:v>
                </c:pt>
                <c:pt idx="12273">
                  <c:v>202307</c:v>
                </c:pt>
                <c:pt idx="12274">
                  <c:v>202307</c:v>
                </c:pt>
                <c:pt idx="12275">
                  <c:v>202307</c:v>
                </c:pt>
                <c:pt idx="12276">
                  <c:v>202307</c:v>
                </c:pt>
                <c:pt idx="12277">
                  <c:v>202307</c:v>
                </c:pt>
                <c:pt idx="12278">
                  <c:v>202307</c:v>
                </c:pt>
                <c:pt idx="12279">
                  <c:v>202307</c:v>
                </c:pt>
                <c:pt idx="12280">
                  <c:v>202307</c:v>
                </c:pt>
                <c:pt idx="12281">
                  <c:v>202307</c:v>
                </c:pt>
                <c:pt idx="12282">
                  <c:v>202307</c:v>
                </c:pt>
                <c:pt idx="12283">
                  <c:v>202307</c:v>
                </c:pt>
                <c:pt idx="12284">
                  <c:v>202307</c:v>
                </c:pt>
                <c:pt idx="12285">
                  <c:v>202307</c:v>
                </c:pt>
                <c:pt idx="12286">
                  <c:v>202307</c:v>
                </c:pt>
                <c:pt idx="12287">
                  <c:v>202307</c:v>
                </c:pt>
                <c:pt idx="12288">
                  <c:v>202307</c:v>
                </c:pt>
                <c:pt idx="12289">
                  <c:v>202307</c:v>
                </c:pt>
                <c:pt idx="12290">
                  <c:v>202307</c:v>
                </c:pt>
                <c:pt idx="12291">
                  <c:v>202307</c:v>
                </c:pt>
                <c:pt idx="12292">
                  <c:v>202307</c:v>
                </c:pt>
                <c:pt idx="12293">
                  <c:v>202307</c:v>
                </c:pt>
                <c:pt idx="12294">
                  <c:v>202307</c:v>
                </c:pt>
                <c:pt idx="12295">
                  <c:v>202307</c:v>
                </c:pt>
                <c:pt idx="12296">
                  <c:v>202307</c:v>
                </c:pt>
                <c:pt idx="12297">
                  <c:v>202307</c:v>
                </c:pt>
                <c:pt idx="12298">
                  <c:v>202307</c:v>
                </c:pt>
                <c:pt idx="12299">
                  <c:v>202307</c:v>
                </c:pt>
                <c:pt idx="12300">
                  <c:v>202307</c:v>
                </c:pt>
                <c:pt idx="12301">
                  <c:v>202307</c:v>
                </c:pt>
                <c:pt idx="12302">
                  <c:v>202307</c:v>
                </c:pt>
                <c:pt idx="12303">
                  <c:v>202307</c:v>
                </c:pt>
                <c:pt idx="12304">
                  <c:v>202307</c:v>
                </c:pt>
                <c:pt idx="12305">
                  <c:v>202307</c:v>
                </c:pt>
                <c:pt idx="12306">
                  <c:v>202307</c:v>
                </c:pt>
                <c:pt idx="12307">
                  <c:v>202307</c:v>
                </c:pt>
                <c:pt idx="12308">
                  <c:v>202307</c:v>
                </c:pt>
                <c:pt idx="12309">
                  <c:v>202307</c:v>
                </c:pt>
                <c:pt idx="12310">
                  <c:v>202307</c:v>
                </c:pt>
                <c:pt idx="12311">
                  <c:v>202307</c:v>
                </c:pt>
                <c:pt idx="12312">
                  <c:v>202307</c:v>
                </c:pt>
                <c:pt idx="12313">
                  <c:v>202307</c:v>
                </c:pt>
                <c:pt idx="12314">
                  <c:v>202307</c:v>
                </c:pt>
                <c:pt idx="12315">
                  <c:v>202307</c:v>
                </c:pt>
                <c:pt idx="12316">
                  <c:v>202307</c:v>
                </c:pt>
                <c:pt idx="12317">
                  <c:v>202307</c:v>
                </c:pt>
                <c:pt idx="12318">
                  <c:v>202307</c:v>
                </c:pt>
                <c:pt idx="12319">
                  <c:v>202307</c:v>
                </c:pt>
                <c:pt idx="12320">
                  <c:v>202307</c:v>
                </c:pt>
                <c:pt idx="12321">
                  <c:v>202307</c:v>
                </c:pt>
                <c:pt idx="12322">
                  <c:v>202307</c:v>
                </c:pt>
                <c:pt idx="12323">
                  <c:v>202307</c:v>
                </c:pt>
                <c:pt idx="12324">
                  <c:v>202307</c:v>
                </c:pt>
                <c:pt idx="12325">
                  <c:v>202307</c:v>
                </c:pt>
                <c:pt idx="12326">
                  <c:v>202307</c:v>
                </c:pt>
                <c:pt idx="12327">
                  <c:v>202307</c:v>
                </c:pt>
                <c:pt idx="12328">
                  <c:v>202307</c:v>
                </c:pt>
                <c:pt idx="12329">
                  <c:v>202307</c:v>
                </c:pt>
                <c:pt idx="12330">
                  <c:v>202307</c:v>
                </c:pt>
                <c:pt idx="12331">
                  <c:v>202307</c:v>
                </c:pt>
                <c:pt idx="12332">
                  <c:v>202307</c:v>
                </c:pt>
                <c:pt idx="12333">
                  <c:v>202307</c:v>
                </c:pt>
                <c:pt idx="12334">
                  <c:v>202307</c:v>
                </c:pt>
                <c:pt idx="12335">
                  <c:v>202307</c:v>
                </c:pt>
                <c:pt idx="12336">
                  <c:v>202307</c:v>
                </c:pt>
                <c:pt idx="12337">
                  <c:v>202307</c:v>
                </c:pt>
                <c:pt idx="12338">
                  <c:v>202307</c:v>
                </c:pt>
                <c:pt idx="12339">
                  <c:v>202307</c:v>
                </c:pt>
                <c:pt idx="12340">
                  <c:v>202307</c:v>
                </c:pt>
                <c:pt idx="12341">
                  <c:v>202307</c:v>
                </c:pt>
                <c:pt idx="12342">
                  <c:v>202307</c:v>
                </c:pt>
                <c:pt idx="12343">
                  <c:v>202307</c:v>
                </c:pt>
                <c:pt idx="12344">
                  <c:v>202307</c:v>
                </c:pt>
                <c:pt idx="12345">
                  <c:v>202307</c:v>
                </c:pt>
                <c:pt idx="12346">
                  <c:v>202307</c:v>
                </c:pt>
                <c:pt idx="12347">
                  <c:v>202307</c:v>
                </c:pt>
                <c:pt idx="12348">
                  <c:v>202307</c:v>
                </c:pt>
                <c:pt idx="12349">
                  <c:v>202307</c:v>
                </c:pt>
                <c:pt idx="12350">
                  <c:v>202307</c:v>
                </c:pt>
                <c:pt idx="12351">
                  <c:v>202307</c:v>
                </c:pt>
                <c:pt idx="12352">
                  <c:v>202307</c:v>
                </c:pt>
                <c:pt idx="12353">
                  <c:v>202307</c:v>
                </c:pt>
                <c:pt idx="12354">
                  <c:v>202307</c:v>
                </c:pt>
                <c:pt idx="12355">
                  <c:v>202307</c:v>
                </c:pt>
                <c:pt idx="12356">
                  <c:v>202307</c:v>
                </c:pt>
                <c:pt idx="12357">
                  <c:v>202307</c:v>
                </c:pt>
                <c:pt idx="12358">
                  <c:v>202307</c:v>
                </c:pt>
                <c:pt idx="12359">
                  <c:v>202307</c:v>
                </c:pt>
                <c:pt idx="12360">
                  <c:v>202307</c:v>
                </c:pt>
                <c:pt idx="12361">
                  <c:v>202307</c:v>
                </c:pt>
                <c:pt idx="12362">
                  <c:v>202307</c:v>
                </c:pt>
                <c:pt idx="12363">
                  <c:v>202307</c:v>
                </c:pt>
                <c:pt idx="12364">
                  <c:v>202307</c:v>
                </c:pt>
                <c:pt idx="12365">
                  <c:v>202307</c:v>
                </c:pt>
                <c:pt idx="12366">
                  <c:v>202307</c:v>
                </c:pt>
                <c:pt idx="12367">
                  <c:v>202307</c:v>
                </c:pt>
                <c:pt idx="12368">
                  <c:v>202307</c:v>
                </c:pt>
                <c:pt idx="12369">
                  <c:v>202307</c:v>
                </c:pt>
                <c:pt idx="12370">
                  <c:v>202307</c:v>
                </c:pt>
                <c:pt idx="12371">
                  <c:v>202307</c:v>
                </c:pt>
                <c:pt idx="12372">
                  <c:v>202307</c:v>
                </c:pt>
                <c:pt idx="12373">
                  <c:v>202307</c:v>
                </c:pt>
                <c:pt idx="12374">
                  <c:v>202307</c:v>
                </c:pt>
                <c:pt idx="12375">
                  <c:v>202307</c:v>
                </c:pt>
                <c:pt idx="12376">
                  <c:v>202307</c:v>
                </c:pt>
                <c:pt idx="12377">
                  <c:v>202307</c:v>
                </c:pt>
                <c:pt idx="12378">
                  <c:v>202307</c:v>
                </c:pt>
                <c:pt idx="12379">
                  <c:v>202307</c:v>
                </c:pt>
                <c:pt idx="12380">
                  <c:v>202307</c:v>
                </c:pt>
                <c:pt idx="12381">
                  <c:v>202307</c:v>
                </c:pt>
                <c:pt idx="12382">
                  <c:v>202307</c:v>
                </c:pt>
                <c:pt idx="12383">
                  <c:v>202307</c:v>
                </c:pt>
                <c:pt idx="12384">
                  <c:v>202307</c:v>
                </c:pt>
                <c:pt idx="12385">
                  <c:v>202307</c:v>
                </c:pt>
                <c:pt idx="12386">
                  <c:v>202307</c:v>
                </c:pt>
                <c:pt idx="12387">
                  <c:v>202307</c:v>
                </c:pt>
                <c:pt idx="12388">
                  <c:v>202307</c:v>
                </c:pt>
                <c:pt idx="12389">
                  <c:v>202307</c:v>
                </c:pt>
                <c:pt idx="12390">
                  <c:v>202307</c:v>
                </c:pt>
                <c:pt idx="12391">
                  <c:v>202307</c:v>
                </c:pt>
                <c:pt idx="12392">
                  <c:v>202307</c:v>
                </c:pt>
                <c:pt idx="12393">
                  <c:v>202307</c:v>
                </c:pt>
                <c:pt idx="12394">
                  <c:v>202307</c:v>
                </c:pt>
                <c:pt idx="12395">
                  <c:v>202307</c:v>
                </c:pt>
                <c:pt idx="12396">
                  <c:v>202307</c:v>
                </c:pt>
                <c:pt idx="12397">
                  <c:v>202307</c:v>
                </c:pt>
                <c:pt idx="12398">
                  <c:v>202307</c:v>
                </c:pt>
                <c:pt idx="12399">
                  <c:v>202307</c:v>
                </c:pt>
                <c:pt idx="12400">
                  <c:v>202307</c:v>
                </c:pt>
                <c:pt idx="12401">
                  <c:v>202307</c:v>
                </c:pt>
                <c:pt idx="12402">
                  <c:v>202307</c:v>
                </c:pt>
                <c:pt idx="12403">
                  <c:v>202307</c:v>
                </c:pt>
                <c:pt idx="12404">
                  <c:v>202307</c:v>
                </c:pt>
                <c:pt idx="12405">
                  <c:v>202307</c:v>
                </c:pt>
                <c:pt idx="12406">
                  <c:v>202307</c:v>
                </c:pt>
                <c:pt idx="12407">
                  <c:v>202307</c:v>
                </c:pt>
                <c:pt idx="12408">
                  <c:v>202307</c:v>
                </c:pt>
                <c:pt idx="12409">
                  <c:v>202307</c:v>
                </c:pt>
                <c:pt idx="12410">
                  <c:v>202307</c:v>
                </c:pt>
                <c:pt idx="12411">
                  <c:v>202307</c:v>
                </c:pt>
                <c:pt idx="12412">
                  <c:v>202307</c:v>
                </c:pt>
                <c:pt idx="12413">
                  <c:v>202307</c:v>
                </c:pt>
                <c:pt idx="12414">
                  <c:v>202307</c:v>
                </c:pt>
                <c:pt idx="12415">
                  <c:v>202307</c:v>
                </c:pt>
                <c:pt idx="12416">
                  <c:v>202307</c:v>
                </c:pt>
                <c:pt idx="12417">
                  <c:v>202307</c:v>
                </c:pt>
                <c:pt idx="12418">
                  <c:v>202307</c:v>
                </c:pt>
                <c:pt idx="12419">
                  <c:v>202307</c:v>
                </c:pt>
                <c:pt idx="12420">
                  <c:v>202307</c:v>
                </c:pt>
                <c:pt idx="12421">
                  <c:v>202307</c:v>
                </c:pt>
                <c:pt idx="12422">
                  <c:v>202307</c:v>
                </c:pt>
                <c:pt idx="12423">
                  <c:v>202307</c:v>
                </c:pt>
                <c:pt idx="12424">
                  <c:v>202307</c:v>
                </c:pt>
                <c:pt idx="12425">
                  <c:v>202307</c:v>
                </c:pt>
                <c:pt idx="12426">
                  <c:v>202307</c:v>
                </c:pt>
                <c:pt idx="12427">
                  <c:v>202307</c:v>
                </c:pt>
                <c:pt idx="12428">
                  <c:v>202307</c:v>
                </c:pt>
                <c:pt idx="12429">
                  <c:v>202307</c:v>
                </c:pt>
                <c:pt idx="12430">
                  <c:v>202307</c:v>
                </c:pt>
                <c:pt idx="12431">
                  <c:v>202307</c:v>
                </c:pt>
                <c:pt idx="12432">
                  <c:v>202307</c:v>
                </c:pt>
                <c:pt idx="12433">
                  <c:v>202307</c:v>
                </c:pt>
                <c:pt idx="12434">
                  <c:v>202307</c:v>
                </c:pt>
                <c:pt idx="12435">
                  <c:v>202307</c:v>
                </c:pt>
                <c:pt idx="12436">
                  <c:v>202307</c:v>
                </c:pt>
                <c:pt idx="12437">
                  <c:v>202307</c:v>
                </c:pt>
                <c:pt idx="12438">
                  <c:v>202307</c:v>
                </c:pt>
                <c:pt idx="12439">
                  <c:v>202307</c:v>
                </c:pt>
                <c:pt idx="12440">
                  <c:v>202307</c:v>
                </c:pt>
                <c:pt idx="12441">
                  <c:v>202307</c:v>
                </c:pt>
                <c:pt idx="12442">
                  <c:v>202307</c:v>
                </c:pt>
                <c:pt idx="12443">
                  <c:v>202307</c:v>
                </c:pt>
                <c:pt idx="12444">
                  <c:v>202307</c:v>
                </c:pt>
                <c:pt idx="12445">
                  <c:v>202307</c:v>
                </c:pt>
                <c:pt idx="12446">
                  <c:v>202307</c:v>
                </c:pt>
                <c:pt idx="12447">
                  <c:v>202307</c:v>
                </c:pt>
                <c:pt idx="12448">
                  <c:v>202307</c:v>
                </c:pt>
                <c:pt idx="12449">
                  <c:v>202307</c:v>
                </c:pt>
                <c:pt idx="12450">
                  <c:v>202307</c:v>
                </c:pt>
                <c:pt idx="12451">
                  <c:v>202307</c:v>
                </c:pt>
                <c:pt idx="12452">
                  <c:v>202307</c:v>
                </c:pt>
                <c:pt idx="12453">
                  <c:v>202307</c:v>
                </c:pt>
                <c:pt idx="12454">
                  <c:v>202307</c:v>
                </c:pt>
                <c:pt idx="12455">
                  <c:v>202307</c:v>
                </c:pt>
                <c:pt idx="12456">
                  <c:v>202307</c:v>
                </c:pt>
                <c:pt idx="12457">
                  <c:v>202307</c:v>
                </c:pt>
                <c:pt idx="12458">
                  <c:v>202307</c:v>
                </c:pt>
                <c:pt idx="12459">
                  <c:v>202307</c:v>
                </c:pt>
                <c:pt idx="12460">
                  <c:v>202307</c:v>
                </c:pt>
                <c:pt idx="12461">
                  <c:v>202307</c:v>
                </c:pt>
                <c:pt idx="12462">
                  <c:v>202307</c:v>
                </c:pt>
                <c:pt idx="12463">
                  <c:v>202307</c:v>
                </c:pt>
                <c:pt idx="12464">
                  <c:v>202307</c:v>
                </c:pt>
                <c:pt idx="12465">
                  <c:v>202307</c:v>
                </c:pt>
                <c:pt idx="12466">
                  <c:v>202307</c:v>
                </c:pt>
                <c:pt idx="12467">
                  <c:v>202307</c:v>
                </c:pt>
                <c:pt idx="12468">
                  <c:v>202307</c:v>
                </c:pt>
                <c:pt idx="12469">
                  <c:v>202307</c:v>
                </c:pt>
                <c:pt idx="12470">
                  <c:v>202307</c:v>
                </c:pt>
                <c:pt idx="12471">
                  <c:v>202307</c:v>
                </c:pt>
                <c:pt idx="12472">
                  <c:v>202307</c:v>
                </c:pt>
                <c:pt idx="12473">
                  <c:v>202307</c:v>
                </c:pt>
                <c:pt idx="12474">
                  <c:v>202307</c:v>
                </c:pt>
                <c:pt idx="12475">
                  <c:v>202307</c:v>
                </c:pt>
                <c:pt idx="12476">
                  <c:v>202307</c:v>
                </c:pt>
                <c:pt idx="12477">
                  <c:v>202307</c:v>
                </c:pt>
                <c:pt idx="12478">
                  <c:v>202307</c:v>
                </c:pt>
                <c:pt idx="12479">
                  <c:v>202307</c:v>
                </c:pt>
                <c:pt idx="12480">
                  <c:v>202307</c:v>
                </c:pt>
                <c:pt idx="12481">
                  <c:v>202307</c:v>
                </c:pt>
                <c:pt idx="12482">
                  <c:v>202307</c:v>
                </c:pt>
                <c:pt idx="12483">
                  <c:v>202307</c:v>
                </c:pt>
                <c:pt idx="12484">
                  <c:v>202307</c:v>
                </c:pt>
                <c:pt idx="12485">
                  <c:v>202307</c:v>
                </c:pt>
                <c:pt idx="12486">
                  <c:v>202307</c:v>
                </c:pt>
                <c:pt idx="12487">
                  <c:v>202307</c:v>
                </c:pt>
                <c:pt idx="12488">
                  <c:v>202307</c:v>
                </c:pt>
                <c:pt idx="12489">
                  <c:v>202307</c:v>
                </c:pt>
                <c:pt idx="12490">
                  <c:v>202307</c:v>
                </c:pt>
                <c:pt idx="12491">
                  <c:v>202307</c:v>
                </c:pt>
                <c:pt idx="12492">
                  <c:v>202307</c:v>
                </c:pt>
                <c:pt idx="12493">
                  <c:v>202307</c:v>
                </c:pt>
                <c:pt idx="12494">
                  <c:v>202307</c:v>
                </c:pt>
                <c:pt idx="12495">
                  <c:v>202307</c:v>
                </c:pt>
                <c:pt idx="12496">
                  <c:v>202307</c:v>
                </c:pt>
                <c:pt idx="12497">
                  <c:v>202307</c:v>
                </c:pt>
                <c:pt idx="12498">
                  <c:v>202307</c:v>
                </c:pt>
                <c:pt idx="12499">
                  <c:v>202307</c:v>
                </c:pt>
                <c:pt idx="12500">
                  <c:v>202307</c:v>
                </c:pt>
                <c:pt idx="12501">
                  <c:v>202307</c:v>
                </c:pt>
                <c:pt idx="12502">
                  <c:v>202307</c:v>
                </c:pt>
                <c:pt idx="12503">
                  <c:v>202307</c:v>
                </c:pt>
                <c:pt idx="12504">
                  <c:v>202307</c:v>
                </c:pt>
                <c:pt idx="12505">
                  <c:v>202307</c:v>
                </c:pt>
                <c:pt idx="12506">
                  <c:v>202307</c:v>
                </c:pt>
                <c:pt idx="12507">
                  <c:v>202307</c:v>
                </c:pt>
                <c:pt idx="12508">
                  <c:v>202307</c:v>
                </c:pt>
                <c:pt idx="12509">
                  <c:v>202307</c:v>
                </c:pt>
                <c:pt idx="12510">
                  <c:v>202307</c:v>
                </c:pt>
                <c:pt idx="12511">
                  <c:v>202307</c:v>
                </c:pt>
                <c:pt idx="12512">
                  <c:v>202307</c:v>
                </c:pt>
                <c:pt idx="12513">
                  <c:v>202307</c:v>
                </c:pt>
                <c:pt idx="12514">
                  <c:v>202307</c:v>
                </c:pt>
                <c:pt idx="12515">
                  <c:v>202307</c:v>
                </c:pt>
                <c:pt idx="12516">
                  <c:v>202307</c:v>
                </c:pt>
                <c:pt idx="12517">
                  <c:v>202307</c:v>
                </c:pt>
                <c:pt idx="12518">
                  <c:v>202307</c:v>
                </c:pt>
                <c:pt idx="12519">
                  <c:v>202307</c:v>
                </c:pt>
                <c:pt idx="12520">
                  <c:v>202307</c:v>
                </c:pt>
                <c:pt idx="12521">
                  <c:v>202307</c:v>
                </c:pt>
                <c:pt idx="12522">
                  <c:v>202307</c:v>
                </c:pt>
                <c:pt idx="12523">
                  <c:v>202307</c:v>
                </c:pt>
                <c:pt idx="12524">
                  <c:v>202307</c:v>
                </c:pt>
                <c:pt idx="12525">
                  <c:v>202307</c:v>
                </c:pt>
                <c:pt idx="12526">
                  <c:v>202307</c:v>
                </c:pt>
                <c:pt idx="12527">
                  <c:v>202307</c:v>
                </c:pt>
                <c:pt idx="12528">
                  <c:v>202307</c:v>
                </c:pt>
                <c:pt idx="12529">
                  <c:v>202307</c:v>
                </c:pt>
                <c:pt idx="12530">
                  <c:v>202307</c:v>
                </c:pt>
                <c:pt idx="12531">
                  <c:v>202307</c:v>
                </c:pt>
                <c:pt idx="12532">
                  <c:v>202307</c:v>
                </c:pt>
                <c:pt idx="12533">
                  <c:v>202307</c:v>
                </c:pt>
                <c:pt idx="12534">
                  <c:v>202307</c:v>
                </c:pt>
                <c:pt idx="12535">
                  <c:v>202307</c:v>
                </c:pt>
                <c:pt idx="12536">
                  <c:v>202307</c:v>
                </c:pt>
                <c:pt idx="12537">
                  <c:v>202307</c:v>
                </c:pt>
                <c:pt idx="12538">
                  <c:v>202307</c:v>
                </c:pt>
                <c:pt idx="12539">
                  <c:v>202307</c:v>
                </c:pt>
                <c:pt idx="12540">
                  <c:v>202307</c:v>
                </c:pt>
                <c:pt idx="12541">
                  <c:v>202307</c:v>
                </c:pt>
                <c:pt idx="12542">
                  <c:v>202307</c:v>
                </c:pt>
                <c:pt idx="12543">
                  <c:v>202307</c:v>
                </c:pt>
                <c:pt idx="12544">
                  <c:v>202307</c:v>
                </c:pt>
                <c:pt idx="12545">
                  <c:v>202307</c:v>
                </c:pt>
                <c:pt idx="12546">
                  <c:v>202307</c:v>
                </c:pt>
                <c:pt idx="12547">
                  <c:v>202307</c:v>
                </c:pt>
                <c:pt idx="12548">
                  <c:v>202307</c:v>
                </c:pt>
                <c:pt idx="12549">
                  <c:v>202307</c:v>
                </c:pt>
                <c:pt idx="12550">
                  <c:v>202307</c:v>
                </c:pt>
                <c:pt idx="12551">
                  <c:v>202307</c:v>
                </c:pt>
                <c:pt idx="12552">
                  <c:v>202307</c:v>
                </c:pt>
                <c:pt idx="12553">
                  <c:v>202307</c:v>
                </c:pt>
                <c:pt idx="12554">
                  <c:v>202307</c:v>
                </c:pt>
                <c:pt idx="12555">
                  <c:v>202307</c:v>
                </c:pt>
                <c:pt idx="12556">
                  <c:v>202307</c:v>
                </c:pt>
                <c:pt idx="12557">
                  <c:v>202307</c:v>
                </c:pt>
                <c:pt idx="12558">
                  <c:v>202307</c:v>
                </c:pt>
                <c:pt idx="12559">
                  <c:v>202307</c:v>
                </c:pt>
                <c:pt idx="12560">
                  <c:v>202307</c:v>
                </c:pt>
                <c:pt idx="12561">
                  <c:v>202307</c:v>
                </c:pt>
                <c:pt idx="12562">
                  <c:v>202307</c:v>
                </c:pt>
                <c:pt idx="12563">
                  <c:v>202307</c:v>
                </c:pt>
                <c:pt idx="12564">
                  <c:v>202307</c:v>
                </c:pt>
                <c:pt idx="12565">
                  <c:v>202307</c:v>
                </c:pt>
                <c:pt idx="12566">
                  <c:v>202307</c:v>
                </c:pt>
                <c:pt idx="12567">
                  <c:v>202307</c:v>
                </c:pt>
                <c:pt idx="12568">
                  <c:v>202307</c:v>
                </c:pt>
                <c:pt idx="12569">
                  <c:v>202307</c:v>
                </c:pt>
                <c:pt idx="12570">
                  <c:v>202307</c:v>
                </c:pt>
                <c:pt idx="12571">
                  <c:v>202307</c:v>
                </c:pt>
                <c:pt idx="12572">
                  <c:v>202307</c:v>
                </c:pt>
                <c:pt idx="12573">
                  <c:v>202307</c:v>
                </c:pt>
                <c:pt idx="12574">
                  <c:v>202307</c:v>
                </c:pt>
                <c:pt idx="12575">
                  <c:v>202307</c:v>
                </c:pt>
                <c:pt idx="12576">
                  <c:v>202307</c:v>
                </c:pt>
                <c:pt idx="12577">
                  <c:v>202307</c:v>
                </c:pt>
                <c:pt idx="12578">
                  <c:v>202307</c:v>
                </c:pt>
                <c:pt idx="12579">
                  <c:v>202307</c:v>
                </c:pt>
                <c:pt idx="12580">
                  <c:v>202307</c:v>
                </c:pt>
                <c:pt idx="12581">
                  <c:v>202307</c:v>
                </c:pt>
                <c:pt idx="12582">
                  <c:v>202307</c:v>
                </c:pt>
                <c:pt idx="12583">
                  <c:v>202307</c:v>
                </c:pt>
                <c:pt idx="12584">
                  <c:v>202307</c:v>
                </c:pt>
                <c:pt idx="12585">
                  <c:v>202307</c:v>
                </c:pt>
                <c:pt idx="12586">
                  <c:v>202307</c:v>
                </c:pt>
                <c:pt idx="12587">
                  <c:v>202307</c:v>
                </c:pt>
                <c:pt idx="12588">
                  <c:v>202307</c:v>
                </c:pt>
                <c:pt idx="12589">
                  <c:v>202307</c:v>
                </c:pt>
                <c:pt idx="12590">
                  <c:v>202307</c:v>
                </c:pt>
                <c:pt idx="12591">
                  <c:v>202307</c:v>
                </c:pt>
                <c:pt idx="12592">
                  <c:v>202307</c:v>
                </c:pt>
                <c:pt idx="12593">
                  <c:v>202307</c:v>
                </c:pt>
                <c:pt idx="12594">
                  <c:v>202307</c:v>
                </c:pt>
                <c:pt idx="12595">
                  <c:v>202307</c:v>
                </c:pt>
                <c:pt idx="12596">
                  <c:v>202307</c:v>
                </c:pt>
                <c:pt idx="12597">
                  <c:v>202307</c:v>
                </c:pt>
                <c:pt idx="12598">
                  <c:v>202307</c:v>
                </c:pt>
                <c:pt idx="12599">
                  <c:v>202307</c:v>
                </c:pt>
                <c:pt idx="12600">
                  <c:v>202307</c:v>
                </c:pt>
                <c:pt idx="12601">
                  <c:v>202307</c:v>
                </c:pt>
                <c:pt idx="12602">
                  <c:v>202307</c:v>
                </c:pt>
                <c:pt idx="12603">
                  <c:v>202307</c:v>
                </c:pt>
                <c:pt idx="12604">
                  <c:v>202307</c:v>
                </c:pt>
                <c:pt idx="12605">
                  <c:v>202307</c:v>
                </c:pt>
                <c:pt idx="12606">
                  <c:v>202307</c:v>
                </c:pt>
                <c:pt idx="12607">
                  <c:v>202307</c:v>
                </c:pt>
                <c:pt idx="12608">
                  <c:v>202307</c:v>
                </c:pt>
                <c:pt idx="12609">
                  <c:v>202307</c:v>
                </c:pt>
                <c:pt idx="12610">
                  <c:v>202307</c:v>
                </c:pt>
                <c:pt idx="12611">
                  <c:v>202307</c:v>
                </c:pt>
                <c:pt idx="12612">
                  <c:v>202307</c:v>
                </c:pt>
                <c:pt idx="12613">
                  <c:v>202307</c:v>
                </c:pt>
                <c:pt idx="12614">
                  <c:v>202307</c:v>
                </c:pt>
                <c:pt idx="12615">
                  <c:v>202307</c:v>
                </c:pt>
                <c:pt idx="12616">
                  <c:v>202307</c:v>
                </c:pt>
                <c:pt idx="12617">
                  <c:v>202307</c:v>
                </c:pt>
                <c:pt idx="12618">
                  <c:v>202307</c:v>
                </c:pt>
                <c:pt idx="12619">
                  <c:v>202307</c:v>
                </c:pt>
                <c:pt idx="12620">
                  <c:v>202307</c:v>
                </c:pt>
                <c:pt idx="12621">
                  <c:v>202307</c:v>
                </c:pt>
                <c:pt idx="12622">
                  <c:v>202307</c:v>
                </c:pt>
                <c:pt idx="12623">
                  <c:v>202307</c:v>
                </c:pt>
                <c:pt idx="12624">
                  <c:v>202307</c:v>
                </c:pt>
                <c:pt idx="12625">
                  <c:v>202307</c:v>
                </c:pt>
                <c:pt idx="12626">
                  <c:v>202307</c:v>
                </c:pt>
                <c:pt idx="12627">
                  <c:v>202307</c:v>
                </c:pt>
                <c:pt idx="12628">
                  <c:v>202307</c:v>
                </c:pt>
                <c:pt idx="12629">
                  <c:v>202307</c:v>
                </c:pt>
                <c:pt idx="12630">
                  <c:v>202307</c:v>
                </c:pt>
                <c:pt idx="12631">
                  <c:v>202307</c:v>
                </c:pt>
                <c:pt idx="12632">
                  <c:v>202307</c:v>
                </c:pt>
                <c:pt idx="12633">
                  <c:v>202307</c:v>
                </c:pt>
                <c:pt idx="12634">
                  <c:v>202307</c:v>
                </c:pt>
                <c:pt idx="12635">
                  <c:v>202307</c:v>
                </c:pt>
                <c:pt idx="12636">
                  <c:v>202307</c:v>
                </c:pt>
                <c:pt idx="12637">
                  <c:v>202307</c:v>
                </c:pt>
                <c:pt idx="12638">
                  <c:v>202307</c:v>
                </c:pt>
                <c:pt idx="12639">
                  <c:v>202307</c:v>
                </c:pt>
                <c:pt idx="12640">
                  <c:v>202307</c:v>
                </c:pt>
                <c:pt idx="12641">
                  <c:v>202307</c:v>
                </c:pt>
                <c:pt idx="12642">
                  <c:v>202307</c:v>
                </c:pt>
                <c:pt idx="12643">
                  <c:v>202307</c:v>
                </c:pt>
                <c:pt idx="12644">
                  <c:v>202307</c:v>
                </c:pt>
                <c:pt idx="12645">
                  <c:v>202307</c:v>
                </c:pt>
                <c:pt idx="12646">
                  <c:v>202307</c:v>
                </c:pt>
                <c:pt idx="12647">
                  <c:v>202307</c:v>
                </c:pt>
                <c:pt idx="12648">
                  <c:v>202307</c:v>
                </c:pt>
                <c:pt idx="12649">
                  <c:v>202307</c:v>
                </c:pt>
                <c:pt idx="12650">
                  <c:v>202307</c:v>
                </c:pt>
                <c:pt idx="12651">
                  <c:v>202307</c:v>
                </c:pt>
                <c:pt idx="12652">
                  <c:v>202307</c:v>
                </c:pt>
                <c:pt idx="12653">
                  <c:v>202307</c:v>
                </c:pt>
                <c:pt idx="12654">
                  <c:v>202307</c:v>
                </c:pt>
                <c:pt idx="12655">
                  <c:v>202307</c:v>
                </c:pt>
                <c:pt idx="12656">
                  <c:v>202307</c:v>
                </c:pt>
                <c:pt idx="12657">
                  <c:v>202307</c:v>
                </c:pt>
                <c:pt idx="12658">
                  <c:v>202307</c:v>
                </c:pt>
                <c:pt idx="12659">
                  <c:v>202307</c:v>
                </c:pt>
                <c:pt idx="12660">
                  <c:v>202307</c:v>
                </c:pt>
                <c:pt idx="12661">
                  <c:v>202307</c:v>
                </c:pt>
                <c:pt idx="12662">
                  <c:v>202307</c:v>
                </c:pt>
                <c:pt idx="12663">
                  <c:v>202307</c:v>
                </c:pt>
                <c:pt idx="12664">
                  <c:v>202307</c:v>
                </c:pt>
                <c:pt idx="12665">
                  <c:v>202307</c:v>
                </c:pt>
                <c:pt idx="12666">
                  <c:v>202307</c:v>
                </c:pt>
                <c:pt idx="12667">
                  <c:v>202307</c:v>
                </c:pt>
                <c:pt idx="12668">
                  <c:v>202307</c:v>
                </c:pt>
                <c:pt idx="12669">
                  <c:v>202307</c:v>
                </c:pt>
                <c:pt idx="12670">
                  <c:v>202307</c:v>
                </c:pt>
                <c:pt idx="12671">
                  <c:v>202307</c:v>
                </c:pt>
                <c:pt idx="12672">
                  <c:v>202307</c:v>
                </c:pt>
                <c:pt idx="12673">
                  <c:v>202307</c:v>
                </c:pt>
                <c:pt idx="12674">
                  <c:v>202307</c:v>
                </c:pt>
                <c:pt idx="12675">
                  <c:v>202307</c:v>
                </c:pt>
                <c:pt idx="12676">
                  <c:v>202307</c:v>
                </c:pt>
                <c:pt idx="12677">
                  <c:v>202307</c:v>
                </c:pt>
                <c:pt idx="12678">
                  <c:v>202307</c:v>
                </c:pt>
                <c:pt idx="12679">
                  <c:v>202307</c:v>
                </c:pt>
                <c:pt idx="12680">
                  <c:v>202307</c:v>
                </c:pt>
                <c:pt idx="12681">
                  <c:v>202307</c:v>
                </c:pt>
                <c:pt idx="12682">
                  <c:v>202307</c:v>
                </c:pt>
                <c:pt idx="12683">
                  <c:v>202307</c:v>
                </c:pt>
                <c:pt idx="12684">
                  <c:v>202307</c:v>
                </c:pt>
                <c:pt idx="12685">
                  <c:v>202307</c:v>
                </c:pt>
                <c:pt idx="12686">
                  <c:v>202307</c:v>
                </c:pt>
                <c:pt idx="12687">
                  <c:v>202307</c:v>
                </c:pt>
                <c:pt idx="12688">
                  <c:v>202307</c:v>
                </c:pt>
                <c:pt idx="12689">
                  <c:v>202307</c:v>
                </c:pt>
                <c:pt idx="12690">
                  <c:v>202307</c:v>
                </c:pt>
                <c:pt idx="12691">
                  <c:v>202307</c:v>
                </c:pt>
                <c:pt idx="12692">
                  <c:v>202307</c:v>
                </c:pt>
                <c:pt idx="12693">
                  <c:v>202307</c:v>
                </c:pt>
                <c:pt idx="12694">
                  <c:v>202307</c:v>
                </c:pt>
                <c:pt idx="12695">
                  <c:v>202307</c:v>
                </c:pt>
                <c:pt idx="12696">
                  <c:v>202307</c:v>
                </c:pt>
                <c:pt idx="12697">
                  <c:v>202307</c:v>
                </c:pt>
                <c:pt idx="12698">
                  <c:v>202307</c:v>
                </c:pt>
                <c:pt idx="12699">
                  <c:v>202307</c:v>
                </c:pt>
                <c:pt idx="12700">
                  <c:v>202307</c:v>
                </c:pt>
                <c:pt idx="12701">
                  <c:v>202307</c:v>
                </c:pt>
                <c:pt idx="12702">
                  <c:v>202307</c:v>
                </c:pt>
                <c:pt idx="12703">
                  <c:v>202307</c:v>
                </c:pt>
                <c:pt idx="12704">
                  <c:v>202307</c:v>
                </c:pt>
                <c:pt idx="12705">
                  <c:v>202307</c:v>
                </c:pt>
                <c:pt idx="12706">
                  <c:v>202307</c:v>
                </c:pt>
                <c:pt idx="12707">
                  <c:v>202307</c:v>
                </c:pt>
                <c:pt idx="12708">
                  <c:v>202307</c:v>
                </c:pt>
                <c:pt idx="12709">
                  <c:v>202307</c:v>
                </c:pt>
                <c:pt idx="12710">
                  <c:v>202307</c:v>
                </c:pt>
                <c:pt idx="12711">
                  <c:v>202307</c:v>
                </c:pt>
                <c:pt idx="12712">
                  <c:v>202307</c:v>
                </c:pt>
                <c:pt idx="12713">
                  <c:v>202307</c:v>
                </c:pt>
                <c:pt idx="12714">
                  <c:v>202307</c:v>
                </c:pt>
                <c:pt idx="12715">
                  <c:v>202307</c:v>
                </c:pt>
                <c:pt idx="12716">
                  <c:v>202307</c:v>
                </c:pt>
                <c:pt idx="12717">
                  <c:v>202307</c:v>
                </c:pt>
                <c:pt idx="12718">
                  <c:v>202307</c:v>
                </c:pt>
                <c:pt idx="12719">
                  <c:v>202307</c:v>
                </c:pt>
                <c:pt idx="12720">
                  <c:v>202307</c:v>
                </c:pt>
                <c:pt idx="12721">
                  <c:v>202307</c:v>
                </c:pt>
                <c:pt idx="12722">
                  <c:v>202307</c:v>
                </c:pt>
                <c:pt idx="12723">
                  <c:v>202307</c:v>
                </c:pt>
                <c:pt idx="12724">
                  <c:v>202307</c:v>
                </c:pt>
                <c:pt idx="12725">
                  <c:v>202307</c:v>
                </c:pt>
                <c:pt idx="12726">
                  <c:v>202307</c:v>
                </c:pt>
                <c:pt idx="12727">
                  <c:v>202307</c:v>
                </c:pt>
                <c:pt idx="12728">
                  <c:v>202307</c:v>
                </c:pt>
                <c:pt idx="12729">
                  <c:v>202307</c:v>
                </c:pt>
                <c:pt idx="12730">
                  <c:v>202307</c:v>
                </c:pt>
                <c:pt idx="12731">
                  <c:v>202307</c:v>
                </c:pt>
                <c:pt idx="12732">
                  <c:v>202307</c:v>
                </c:pt>
                <c:pt idx="12733">
                  <c:v>202307</c:v>
                </c:pt>
                <c:pt idx="12734">
                  <c:v>202307</c:v>
                </c:pt>
                <c:pt idx="12735">
                  <c:v>202307</c:v>
                </c:pt>
                <c:pt idx="12736">
                  <c:v>202307</c:v>
                </c:pt>
                <c:pt idx="12737">
                  <c:v>202307</c:v>
                </c:pt>
                <c:pt idx="12738">
                  <c:v>202307</c:v>
                </c:pt>
                <c:pt idx="12739">
                  <c:v>202307</c:v>
                </c:pt>
                <c:pt idx="12740">
                  <c:v>202307</c:v>
                </c:pt>
                <c:pt idx="12741">
                  <c:v>202307</c:v>
                </c:pt>
                <c:pt idx="12742">
                  <c:v>202307</c:v>
                </c:pt>
                <c:pt idx="12743">
                  <c:v>202307</c:v>
                </c:pt>
                <c:pt idx="12744">
                  <c:v>202307</c:v>
                </c:pt>
                <c:pt idx="12745">
                  <c:v>202307</c:v>
                </c:pt>
                <c:pt idx="12746">
                  <c:v>202307</c:v>
                </c:pt>
                <c:pt idx="12747">
                  <c:v>202307</c:v>
                </c:pt>
                <c:pt idx="12748">
                  <c:v>202307</c:v>
                </c:pt>
                <c:pt idx="12749">
                  <c:v>202307</c:v>
                </c:pt>
                <c:pt idx="12750">
                  <c:v>202307</c:v>
                </c:pt>
                <c:pt idx="12751">
                  <c:v>202307</c:v>
                </c:pt>
                <c:pt idx="12752">
                  <c:v>202307</c:v>
                </c:pt>
                <c:pt idx="12753">
                  <c:v>202307</c:v>
                </c:pt>
                <c:pt idx="12754">
                  <c:v>202307</c:v>
                </c:pt>
                <c:pt idx="12755">
                  <c:v>202307</c:v>
                </c:pt>
                <c:pt idx="12756">
                  <c:v>202307</c:v>
                </c:pt>
                <c:pt idx="12757">
                  <c:v>202307</c:v>
                </c:pt>
                <c:pt idx="12758">
                  <c:v>202307</c:v>
                </c:pt>
                <c:pt idx="12759">
                  <c:v>202307</c:v>
                </c:pt>
                <c:pt idx="12760">
                  <c:v>202307</c:v>
                </c:pt>
                <c:pt idx="12761">
                  <c:v>202307</c:v>
                </c:pt>
                <c:pt idx="12762">
                  <c:v>202307</c:v>
                </c:pt>
                <c:pt idx="12763">
                  <c:v>202307</c:v>
                </c:pt>
                <c:pt idx="12764">
                  <c:v>202307</c:v>
                </c:pt>
                <c:pt idx="12765">
                  <c:v>202307</c:v>
                </c:pt>
                <c:pt idx="12766">
                  <c:v>202307</c:v>
                </c:pt>
                <c:pt idx="12767">
                  <c:v>202307</c:v>
                </c:pt>
                <c:pt idx="12768">
                  <c:v>202307</c:v>
                </c:pt>
                <c:pt idx="12769">
                  <c:v>202307</c:v>
                </c:pt>
                <c:pt idx="12770">
                  <c:v>202307</c:v>
                </c:pt>
                <c:pt idx="12771">
                  <c:v>202307</c:v>
                </c:pt>
                <c:pt idx="12772">
                  <c:v>202307</c:v>
                </c:pt>
                <c:pt idx="12773">
                  <c:v>202307</c:v>
                </c:pt>
                <c:pt idx="12774">
                  <c:v>202307</c:v>
                </c:pt>
                <c:pt idx="12775">
                  <c:v>202307</c:v>
                </c:pt>
                <c:pt idx="12776">
                  <c:v>202307</c:v>
                </c:pt>
                <c:pt idx="12777">
                  <c:v>202307</c:v>
                </c:pt>
                <c:pt idx="12778">
                  <c:v>202307</c:v>
                </c:pt>
                <c:pt idx="12779">
                  <c:v>202307</c:v>
                </c:pt>
                <c:pt idx="12780">
                  <c:v>202307</c:v>
                </c:pt>
                <c:pt idx="12781">
                  <c:v>202307</c:v>
                </c:pt>
                <c:pt idx="12782">
                  <c:v>202307</c:v>
                </c:pt>
                <c:pt idx="12783">
                  <c:v>202307</c:v>
                </c:pt>
                <c:pt idx="12784">
                  <c:v>202307</c:v>
                </c:pt>
                <c:pt idx="12785">
                  <c:v>202307</c:v>
                </c:pt>
                <c:pt idx="12786">
                  <c:v>202307</c:v>
                </c:pt>
                <c:pt idx="12787">
                  <c:v>202307</c:v>
                </c:pt>
                <c:pt idx="12788">
                  <c:v>202307</c:v>
                </c:pt>
                <c:pt idx="12789">
                  <c:v>202307</c:v>
                </c:pt>
                <c:pt idx="12790">
                  <c:v>202307</c:v>
                </c:pt>
                <c:pt idx="12791">
                  <c:v>202307</c:v>
                </c:pt>
                <c:pt idx="12792">
                  <c:v>202307</c:v>
                </c:pt>
                <c:pt idx="12793">
                  <c:v>202307</c:v>
                </c:pt>
                <c:pt idx="12794">
                  <c:v>202307</c:v>
                </c:pt>
                <c:pt idx="12795">
                  <c:v>202307</c:v>
                </c:pt>
                <c:pt idx="12796">
                  <c:v>202307</c:v>
                </c:pt>
                <c:pt idx="12797">
                  <c:v>202307</c:v>
                </c:pt>
                <c:pt idx="12798">
                  <c:v>202307</c:v>
                </c:pt>
                <c:pt idx="12799">
                  <c:v>202307</c:v>
                </c:pt>
                <c:pt idx="12800">
                  <c:v>202307</c:v>
                </c:pt>
                <c:pt idx="12801">
                  <c:v>202307</c:v>
                </c:pt>
                <c:pt idx="12802">
                  <c:v>202307</c:v>
                </c:pt>
                <c:pt idx="12803">
                  <c:v>202307</c:v>
                </c:pt>
                <c:pt idx="12804">
                  <c:v>202307</c:v>
                </c:pt>
                <c:pt idx="12805">
                  <c:v>202307</c:v>
                </c:pt>
                <c:pt idx="12806">
                  <c:v>202307</c:v>
                </c:pt>
                <c:pt idx="12807">
                  <c:v>202307</c:v>
                </c:pt>
                <c:pt idx="12808">
                  <c:v>202307</c:v>
                </c:pt>
                <c:pt idx="12809">
                  <c:v>202307</c:v>
                </c:pt>
                <c:pt idx="12810">
                  <c:v>202307</c:v>
                </c:pt>
                <c:pt idx="12811">
                  <c:v>202307</c:v>
                </c:pt>
                <c:pt idx="12812">
                  <c:v>202307</c:v>
                </c:pt>
                <c:pt idx="12813">
                  <c:v>202307</c:v>
                </c:pt>
                <c:pt idx="12814">
                  <c:v>202307</c:v>
                </c:pt>
                <c:pt idx="12815">
                  <c:v>202307</c:v>
                </c:pt>
                <c:pt idx="12816">
                  <c:v>202307</c:v>
                </c:pt>
                <c:pt idx="12817">
                  <c:v>202307</c:v>
                </c:pt>
                <c:pt idx="12818">
                  <c:v>202307</c:v>
                </c:pt>
                <c:pt idx="12819">
                  <c:v>202307</c:v>
                </c:pt>
                <c:pt idx="12820">
                  <c:v>202307</c:v>
                </c:pt>
                <c:pt idx="12821">
                  <c:v>202307</c:v>
                </c:pt>
                <c:pt idx="12822">
                  <c:v>202307</c:v>
                </c:pt>
                <c:pt idx="12823">
                  <c:v>202307</c:v>
                </c:pt>
                <c:pt idx="12824">
                  <c:v>202307</c:v>
                </c:pt>
                <c:pt idx="12825">
                  <c:v>202307</c:v>
                </c:pt>
                <c:pt idx="12826">
                  <c:v>202307</c:v>
                </c:pt>
                <c:pt idx="12827">
                  <c:v>202307</c:v>
                </c:pt>
                <c:pt idx="12828">
                  <c:v>202307</c:v>
                </c:pt>
                <c:pt idx="12829">
                  <c:v>202307</c:v>
                </c:pt>
                <c:pt idx="12830">
                  <c:v>202307</c:v>
                </c:pt>
                <c:pt idx="12831">
                  <c:v>202307</c:v>
                </c:pt>
                <c:pt idx="12832">
                  <c:v>202307</c:v>
                </c:pt>
                <c:pt idx="12833">
                  <c:v>202307</c:v>
                </c:pt>
                <c:pt idx="12834">
                  <c:v>202307</c:v>
                </c:pt>
                <c:pt idx="12835">
                  <c:v>202307</c:v>
                </c:pt>
                <c:pt idx="12836">
                  <c:v>202307</c:v>
                </c:pt>
                <c:pt idx="12837">
                  <c:v>202307</c:v>
                </c:pt>
                <c:pt idx="12838">
                  <c:v>202307</c:v>
                </c:pt>
                <c:pt idx="12839">
                  <c:v>202307</c:v>
                </c:pt>
                <c:pt idx="12840">
                  <c:v>202307</c:v>
                </c:pt>
                <c:pt idx="12841">
                  <c:v>202307</c:v>
                </c:pt>
                <c:pt idx="12842">
                  <c:v>202307</c:v>
                </c:pt>
                <c:pt idx="12843">
                  <c:v>202307</c:v>
                </c:pt>
                <c:pt idx="12844">
                  <c:v>202307</c:v>
                </c:pt>
                <c:pt idx="12845">
                  <c:v>202307</c:v>
                </c:pt>
                <c:pt idx="12846">
                  <c:v>202307</c:v>
                </c:pt>
                <c:pt idx="12847">
                  <c:v>202307</c:v>
                </c:pt>
                <c:pt idx="12848">
                  <c:v>202307</c:v>
                </c:pt>
                <c:pt idx="12849">
                  <c:v>202307</c:v>
                </c:pt>
                <c:pt idx="12850">
                  <c:v>202307</c:v>
                </c:pt>
                <c:pt idx="12851">
                  <c:v>202307</c:v>
                </c:pt>
                <c:pt idx="12852">
                  <c:v>202307</c:v>
                </c:pt>
                <c:pt idx="12853">
                  <c:v>202307</c:v>
                </c:pt>
                <c:pt idx="12854">
                  <c:v>202307</c:v>
                </c:pt>
                <c:pt idx="12855">
                  <c:v>202307</c:v>
                </c:pt>
                <c:pt idx="12856">
                  <c:v>202307</c:v>
                </c:pt>
                <c:pt idx="12857">
                  <c:v>202307</c:v>
                </c:pt>
                <c:pt idx="12858">
                  <c:v>202307</c:v>
                </c:pt>
                <c:pt idx="12859">
                  <c:v>202307</c:v>
                </c:pt>
                <c:pt idx="12860">
                  <c:v>202307</c:v>
                </c:pt>
                <c:pt idx="12861">
                  <c:v>202307</c:v>
                </c:pt>
                <c:pt idx="12862">
                  <c:v>202307</c:v>
                </c:pt>
                <c:pt idx="12863">
                  <c:v>202307</c:v>
                </c:pt>
                <c:pt idx="12864">
                  <c:v>202307</c:v>
                </c:pt>
                <c:pt idx="12865">
                  <c:v>202307</c:v>
                </c:pt>
                <c:pt idx="12866">
                  <c:v>202307</c:v>
                </c:pt>
                <c:pt idx="12867">
                  <c:v>202307</c:v>
                </c:pt>
                <c:pt idx="12868">
                  <c:v>202307</c:v>
                </c:pt>
                <c:pt idx="12869">
                  <c:v>202307</c:v>
                </c:pt>
                <c:pt idx="12870">
                  <c:v>202307</c:v>
                </c:pt>
                <c:pt idx="12871">
                  <c:v>202307</c:v>
                </c:pt>
                <c:pt idx="12872">
                  <c:v>202307</c:v>
                </c:pt>
                <c:pt idx="12873">
                  <c:v>202307</c:v>
                </c:pt>
                <c:pt idx="12874">
                  <c:v>202307</c:v>
                </c:pt>
                <c:pt idx="12875">
                  <c:v>202307</c:v>
                </c:pt>
                <c:pt idx="12876">
                  <c:v>202307</c:v>
                </c:pt>
                <c:pt idx="12877">
                  <c:v>202307</c:v>
                </c:pt>
                <c:pt idx="12878">
                  <c:v>202307</c:v>
                </c:pt>
                <c:pt idx="12879">
                  <c:v>202307</c:v>
                </c:pt>
                <c:pt idx="12880">
                  <c:v>202307</c:v>
                </c:pt>
                <c:pt idx="12881">
                  <c:v>202307</c:v>
                </c:pt>
                <c:pt idx="12882">
                  <c:v>202307</c:v>
                </c:pt>
                <c:pt idx="12883">
                  <c:v>202307</c:v>
                </c:pt>
                <c:pt idx="12884">
                  <c:v>202307</c:v>
                </c:pt>
                <c:pt idx="12885">
                  <c:v>202307</c:v>
                </c:pt>
                <c:pt idx="12886">
                  <c:v>202307</c:v>
                </c:pt>
                <c:pt idx="12887">
                  <c:v>202307</c:v>
                </c:pt>
                <c:pt idx="12888">
                  <c:v>202307</c:v>
                </c:pt>
                <c:pt idx="12889">
                  <c:v>202307</c:v>
                </c:pt>
                <c:pt idx="12890">
                  <c:v>202307</c:v>
                </c:pt>
                <c:pt idx="12891">
                  <c:v>202307</c:v>
                </c:pt>
                <c:pt idx="12892">
                  <c:v>202307</c:v>
                </c:pt>
                <c:pt idx="12893">
                  <c:v>202307</c:v>
                </c:pt>
                <c:pt idx="12894">
                  <c:v>202307</c:v>
                </c:pt>
                <c:pt idx="12895">
                  <c:v>202307</c:v>
                </c:pt>
                <c:pt idx="12896">
                  <c:v>202307</c:v>
                </c:pt>
                <c:pt idx="12897">
                  <c:v>202307</c:v>
                </c:pt>
                <c:pt idx="12898">
                  <c:v>202307</c:v>
                </c:pt>
                <c:pt idx="12899">
                  <c:v>202307</c:v>
                </c:pt>
                <c:pt idx="12900">
                  <c:v>202307</c:v>
                </c:pt>
                <c:pt idx="12901">
                  <c:v>202307</c:v>
                </c:pt>
                <c:pt idx="12902">
                  <c:v>202307</c:v>
                </c:pt>
                <c:pt idx="12903">
                  <c:v>202307</c:v>
                </c:pt>
                <c:pt idx="12904">
                  <c:v>202307</c:v>
                </c:pt>
                <c:pt idx="12905">
                  <c:v>202307</c:v>
                </c:pt>
                <c:pt idx="12906">
                  <c:v>202307</c:v>
                </c:pt>
                <c:pt idx="12907">
                  <c:v>202307</c:v>
                </c:pt>
                <c:pt idx="12908">
                  <c:v>202307</c:v>
                </c:pt>
                <c:pt idx="12909">
                  <c:v>202307</c:v>
                </c:pt>
                <c:pt idx="12910">
                  <c:v>202307</c:v>
                </c:pt>
                <c:pt idx="12911">
                  <c:v>202307</c:v>
                </c:pt>
                <c:pt idx="12912">
                  <c:v>202307</c:v>
                </c:pt>
                <c:pt idx="12913">
                  <c:v>202307</c:v>
                </c:pt>
                <c:pt idx="12914">
                  <c:v>202307</c:v>
                </c:pt>
                <c:pt idx="12915">
                  <c:v>202307</c:v>
                </c:pt>
                <c:pt idx="12916">
                  <c:v>202307</c:v>
                </c:pt>
                <c:pt idx="12917">
                  <c:v>202307</c:v>
                </c:pt>
                <c:pt idx="12918">
                  <c:v>202307</c:v>
                </c:pt>
                <c:pt idx="12919">
                  <c:v>202307</c:v>
                </c:pt>
                <c:pt idx="12920">
                  <c:v>202307</c:v>
                </c:pt>
                <c:pt idx="12921">
                  <c:v>202307</c:v>
                </c:pt>
                <c:pt idx="12922">
                  <c:v>202307</c:v>
                </c:pt>
                <c:pt idx="12923">
                  <c:v>202307</c:v>
                </c:pt>
                <c:pt idx="12924">
                  <c:v>202307</c:v>
                </c:pt>
                <c:pt idx="12925">
                  <c:v>202307</c:v>
                </c:pt>
                <c:pt idx="12926">
                  <c:v>202307</c:v>
                </c:pt>
                <c:pt idx="12927">
                  <c:v>202307</c:v>
                </c:pt>
                <c:pt idx="12928">
                  <c:v>202307</c:v>
                </c:pt>
                <c:pt idx="12929">
                  <c:v>202307</c:v>
                </c:pt>
                <c:pt idx="12930">
                  <c:v>202307</c:v>
                </c:pt>
                <c:pt idx="12931">
                  <c:v>202307</c:v>
                </c:pt>
                <c:pt idx="12932">
                  <c:v>202307</c:v>
                </c:pt>
                <c:pt idx="12933">
                  <c:v>202307</c:v>
                </c:pt>
                <c:pt idx="12934">
                  <c:v>202307</c:v>
                </c:pt>
                <c:pt idx="12935">
                  <c:v>202307</c:v>
                </c:pt>
                <c:pt idx="12936">
                  <c:v>202307</c:v>
                </c:pt>
                <c:pt idx="12937">
                  <c:v>202307</c:v>
                </c:pt>
                <c:pt idx="12938">
                  <c:v>202307</c:v>
                </c:pt>
                <c:pt idx="12939">
                  <c:v>202307</c:v>
                </c:pt>
                <c:pt idx="12940">
                  <c:v>202307</c:v>
                </c:pt>
                <c:pt idx="12941">
                  <c:v>202307</c:v>
                </c:pt>
                <c:pt idx="12942">
                  <c:v>202307</c:v>
                </c:pt>
                <c:pt idx="12943">
                  <c:v>202307</c:v>
                </c:pt>
                <c:pt idx="12944">
                  <c:v>202307</c:v>
                </c:pt>
                <c:pt idx="12945">
                  <c:v>202307</c:v>
                </c:pt>
                <c:pt idx="12946">
                  <c:v>202307</c:v>
                </c:pt>
                <c:pt idx="12947">
                  <c:v>202307</c:v>
                </c:pt>
                <c:pt idx="12948">
                  <c:v>202307</c:v>
                </c:pt>
                <c:pt idx="12949">
                  <c:v>202307</c:v>
                </c:pt>
                <c:pt idx="12950">
                  <c:v>202307</c:v>
                </c:pt>
                <c:pt idx="12951">
                  <c:v>202307</c:v>
                </c:pt>
                <c:pt idx="12952">
                  <c:v>202307</c:v>
                </c:pt>
                <c:pt idx="12953">
                  <c:v>202307</c:v>
                </c:pt>
                <c:pt idx="12954">
                  <c:v>202307</c:v>
                </c:pt>
                <c:pt idx="12955">
                  <c:v>202307</c:v>
                </c:pt>
                <c:pt idx="12956">
                  <c:v>202307</c:v>
                </c:pt>
                <c:pt idx="12957">
                  <c:v>202307</c:v>
                </c:pt>
                <c:pt idx="12958">
                  <c:v>202307</c:v>
                </c:pt>
                <c:pt idx="12959">
                  <c:v>202307</c:v>
                </c:pt>
                <c:pt idx="12960">
                  <c:v>202307</c:v>
                </c:pt>
                <c:pt idx="12961">
                  <c:v>202307</c:v>
                </c:pt>
                <c:pt idx="12962">
                  <c:v>202307</c:v>
                </c:pt>
                <c:pt idx="12963">
                  <c:v>202307</c:v>
                </c:pt>
                <c:pt idx="12964">
                  <c:v>202307</c:v>
                </c:pt>
                <c:pt idx="12965">
                  <c:v>202307</c:v>
                </c:pt>
                <c:pt idx="12966">
                  <c:v>202307</c:v>
                </c:pt>
                <c:pt idx="12967">
                  <c:v>202307</c:v>
                </c:pt>
                <c:pt idx="12968">
                  <c:v>202307</c:v>
                </c:pt>
                <c:pt idx="12969">
                  <c:v>202307</c:v>
                </c:pt>
                <c:pt idx="12970">
                  <c:v>202307</c:v>
                </c:pt>
                <c:pt idx="12971">
                  <c:v>202307</c:v>
                </c:pt>
                <c:pt idx="12972">
                  <c:v>202307</c:v>
                </c:pt>
                <c:pt idx="12973">
                  <c:v>202307</c:v>
                </c:pt>
                <c:pt idx="12974">
                  <c:v>202307</c:v>
                </c:pt>
                <c:pt idx="12975">
                  <c:v>202307</c:v>
                </c:pt>
                <c:pt idx="12976">
                  <c:v>202307</c:v>
                </c:pt>
                <c:pt idx="12977">
                  <c:v>202307</c:v>
                </c:pt>
                <c:pt idx="12978">
                  <c:v>202307</c:v>
                </c:pt>
                <c:pt idx="12979">
                  <c:v>202307</c:v>
                </c:pt>
                <c:pt idx="12980">
                  <c:v>202307</c:v>
                </c:pt>
                <c:pt idx="12981">
                  <c:v>202307</c:v>
                </c:pt>
                <c:pt idx="12982">
                  <c:v>202307</c:v>
                </c:pt>
                <c:pt idx="12983">
                  <c:v>202307</c:v>
                </c:pt>
                <c:pt idx="12984">
                  <c:v>202307</c:v>
                </c:pt>
                <c:pt idx="12985">
                  <c:v>202307</c:v>
                </c:pt>
                <c:pt idx="12986">
                  <c:v>202307</c:v>
                </c:pt>
                <c:pt idx="12987">
                  <c:v>202307</c:v>
                </c:pt>
                <c:pt idx="12988">
                  <c:v>202307</c:v>
                </c:pt>
                <c:pt idx="12989">
                  <c:v>202307</c:v>
                </c:pt>
                <c:pt idx="12990">
                  <c:v>202307</c:v>
                </c:pt>
                <c:pt idx="12991">
                  <c:v>202307</c:v>
                </c:pt>
                <c:pt idx="12992">
                  <c:v>202307</c:v>
                </c:pt>
                <c:pt idx="12993">
                  <c:v>202307</c:v>
                </c:pt>
                <c:pt idx="12994">
                  <c:v>202307</c:v>
                </c:pt>
                <c:pt idx="12995">
                  <c:v>202307</c:v>
                </c:pt>
                <c:pt idx="12996">
                  <c:v>202307</c:v>
                </c:pt>
                <c:pt idx="12997">
                  <c:v>202307</c:v>
                </c:pt>
                <c:pt idx="12998">
                  <c:v>202307</c:v>
                </c:pt>
                <c:pt idx="12999">
                  <c:v>202307</c:v>
                </c:pt>
                <c:pt idx="13000">
                  <c:v>202307</c:v>
                </c:pt>
                <c:pt idx="13001">
                  <c:v>202307</c:v>
                </c:pt>
                <c:pt idx="13002">
                  <c:v>202307</c:v>
                </c:pt>
                <c:pt idx="13003">
                  <c:v>202307</c:v>
                </c:pt>
                <c:pt idx="13004">
                  <c:v>202307</c:v>
                </c:pt>
                <c:pt idx="13005">
                  <c:v>202307</c:v>
                </c:pt>
                <c:pt idx="13006">
                  <c:v>202307</c:v>
                </c:pt>
                <c:pt idx="13007">
                  <c:v>202307</c:v>
                </c:pt>
                <c:pt idx="13008">
                  <c:v>202307</c:v>
                </c:pt>
                <c:pt idx="13009">
                  <c:v>202307</c:v>
                </c:pt>
                <c:pt idx="13010">
                  <c:v>202307</c:v>
                </c:pt>
                <c:pt idx="13011">
                  <c:v>202307</c:v>
                </c:pt>
                <c:pt idx="13012">
                  <c:v>202307</c:v>
                </c:pt>
                <c:pt idx="13013">
                  <c:v>202307</c:v>
                </c:pt>
                <c:pt idx="13014">
                  <c:v>202307</c:v>
                </c:pt>
                <c:pt idx="13015">
                  <c:v>202307</c:v>
                </c:pt>
                <c:pt idx="13016">
                  <c:v>202307</c:v>
                </c:pt>
                <c:pt idx="13017">
                  <c:v>202307</c:v>
                </c:pt>
                <c:pt idx="13018">
                  <c:v>202307</c:v>
                </c:pt>
                <c:pt idx="13019">
                  <c:v>202307</c:v>
                </c:pt>
                <c:pt idx="13020">
                  <c:v>202307</c:v>
                </c:pt>
                <c:pt idx="13021">
                  <c:v>202307</c:v>
                </c:pt>
                <c:pt idx="13022">
                  <c:v>202307</c:v>
                </c:pt>
                <c:pt idx="13023">
                  <c:v>202307</c:v>
                </c:pt>
                <c:pt idx="13024">
                  <c:v>202307</c:v>
                </c:pt>
                <c:pt idx="13025">
                  <c:v>202307</c:v>
                </c:pt>
                <c:pt idx="13026">
                  <c:v>202307</c:v>
                </c:pt>
                <c:pt idx="13027">
                  <c:v>202307</c:v>
                </c:pt>
                <c:pt idx="13028">
                  <c:v>202307</c:v>
                </c:pt>
                <c:pt idx="13029">
                  <c:v>202307</c:v>
                </c:pt>
                <c:pt idx="13030">
                  <c:v>202307</c:v>
                </c:pt>
                <c:pt idx="13031">
                  <c:v>202307</c:v>
                </c:pt>
                <c:pt idx="13032">
                  <c:v>202307</c:v>
                </c:pt>
                <c:pt idx="13033">
                  <c:v>202307</c:v>
                </c:pt>
                <c:pt idx="13034">
                  <c:v>202307</c:v>
                </c:pt>
                <c:pt idx="13035">
                  <c:v>202307</c:v>
                </c:pt>
                <c:pt idx="13036">
                  <c:v>202307</c:v>
                </c:pt>
                <c:pt idx="13037">
                  <c:v>202307</c:v>
                </c:pt>
                <c:pt idx="13038">
                  <c:v>202307</c:v>
                </c:pt>
                <c:pt idx="13039">
                  <c:v>202307</c:v>
                </c:pt>
                <c:pt idx="13040">
                  <c:v>202307</c:v>
                </c:pt>
                <c:pt idx="13041">
                  <c:v>202307</c:v>
                </c:pt>
                <c:pt idx="13042">
                  <c:v>202307</c:v>
                </c:pt>
                <c:pt idx="13043">
                  <c:v>202307</c:v>
                </c:pt>
                <c:pt idx="13044">
                  <c:v>202307</c:v>
                </c:pt>
                <c:pt idx="13045">
                  <c:v>202307</c:v>
                </c:pt>
                <c:pt idx="13046">
                  <c:v>202307</c:v>
                </c:pt>
                <c:pt idx="13047">
                  <c:v>202307</c:v>
                </c:pt>
                <c:pt idx="13048">
                  <c:v>202307</c:v>
                </c:pt>
                <c:pt idx="13049">
                  <c:v>202307</c:v>
                </c:pt>
                <c:pt idx="13050">
                  <c:v>202307</c:v>
                </c:pt>
                <c:pt idx="13051">
                  <c:v>202307</c:v>
                </c:pt>
                <c:pt idx="13052">
                  <c:v>202307</c:v>
                </c:pt>
                <c:pt idx="13053">
                  <c:v>202307</c:v>
                </c:pt>
                <c:pt idx="13054">
                  <c:v>202307</c:v>
                </c:pt>
                <c:pt idx="13055">
                  <c:v>202307</c:v>
                </c:pt>
                <c:pt idx="13056">
                  <c:v>202307</c:v>
                </c:pt>
                <c:pt idx="13057">
                  <c:v>202307</c:v>
                </c:pt>
                <c:pt idx="13058">
                  <c:v>202307</c:v>
                </c:pt>
                <c:pt idx="13059">
                  <c:v>202307</c:v>
                </c:pt>
                <c:pt idx="13060">
                  <c:v>202307</c:v>
                </c:pt>
                <c:pt idx="13061">
                  <c:v>202307</c:v>
                </c:pt>
                <c:pt idx="13062">
                  <c:v>202307</c:v>
                </c:pt>
                <c:pt idx="13063">
                  <c:v>202307</c:v>
                </c:pt>
                <c:pt idx="13064">
                  <c:v>202307</c:v>
                </c:pt>
                <c:pt idx="13065">
                  <c:v>202307</c:v>
                </c:pt>
                <c:pt idx="13066">
                  <c:v>202307</c:v>
                </c:pt>
                <c:pt idx="13067">
                  <c:v>202307</c:v>
                </c:pt>
                <c:pt idx="13068">
                  <c:v>202307</c:v>
                </c:pt>
                <c:pt idx="13069">
                  <c:v>202307</c:v>
                </c:pt>
                <c:pt idx="13070">
                  <c:v>202307</c:v>
                </c:pt>
                <c:pt idx="13071">
                  <c:v>202307</c:v>
                </c:pt>
                <c:pt idx="13072">
                  <c:v>202307</c:v>
                </c:pt>
                <c:pt idx="13073">
                  <c:v>202307</c:v>
                </c:pt>
                <c:pt idx="13074">
                  <c:v>202307</c:v>
                </c:pt>
                <c:pt idx="13075">
                  <c:v>202307</c:v>
                </c:pt>
                <c:pt idx="13076">
                  <c:v>202307</c:v>
                </c:pt>
                <c:pt idx="13077">
                  <c:v>202307</c:v>
                </c:pt>
                <c:pt idx="13078">
                  <c:v>202307</c:v>
                </c:pt>
                <c:pt idx="13079">
                  <c:v>202307</c:v>
                </c:pt>
                <c:pt idx="13080">
                  <c:v>202307</c:v>
                </c:pt>
                <c:pt idx="13081">
                  <c:v>202307</c:v>
                </c:pt>
                <c:pt idx="13082">
                  <c:v>202307</c:v>
                </c:pt>
                <c:pt idx="13083">
                  <c:v>202307</c:v>
                </c:pt>
                <c:pt idx="13084">
                  <c:v>202307</c:v>
                </c:pt>
                <c:pt idx="13085">
                  <c:v>202307</c:v>
                </c:pt>
                <c:pt idx="13086">
                  <c:v>202307</c:v>
                </c:pt>
                <c:pt idx="13087">
                  <c:v>202307</c:v>
                </c:pt>
                <c:pt idx="13088">
                  <c:v>202307</c:v>
                </c:pt>
                <c:pt idx="13089">
                  <c:v>202307</c:v>
                </c:pt>
                <c:pt idx="13090">
                  <c:v>202307</c:v>
                </c:pt>
                <c:pt idx="13091">
                  <c:v>202307</c:v>
                </c:pt>
                <c:pt idx="13092">
                  <c:v>202307</c:v>
                </c:pt>
                <c:pt idx="13093">
                  <c:v>202307</c:v>
                </c:pt>
                <c:pt idx="13094">
                  <c:v>202307</c:v>
                </c:pt>
                <c:pt idx="13095">
                  <c:v>202307</c:v>
                </c:pt>
                <c:pt idx="13096">
                  <c:v>202307</c:v>
                </c:pt>
                <c:pt idx="13097">
                  <c:v>202307</c:v>
                </c:pt>
                <c:pt idx="13098">
                  <c:v>202307</c:v>
                </c:pt>
                <c:pt idx="13099">
                  <c:v>202307</c:v>
                </c:pt>
                <c:pt idx="13100">
                  <c:v>202307</c:v>
                </c:pt>
                <c:pt idx="13101">
                  <c:v>202307</c:v>
                </c:pt>
                <c:pt idx="13102">
                  <c:v>202307</c:v>
                </c:pt>
                <c:pt idx="13103">
                  <c:v>202307</c:v>
                </c:pt>
                <c:pt idx="13104">
                  <c:v>202307</c:v>
                </c:pt>
                <c:pt idx="13105">
                  <c:v>202307</c:v>
                </c:pt>
                <c:pt idx="13106">
                  <c:v>202307</c:v>
                </c:pt>
                <c:pt idx="13107">
                  <c:v>202307</c:v>
                </c:pt>
                <c:pt idx="13108">
                  <c:v>202307</c:v>
                </c:pt>
                <c:pt idx="13109">
                  <c:v>202307</c:v>
                </c:pt>
                <c:pt idx="13110">
                  <c:v>202307</c:v>
                </c:pt>
                <c:pt idx="13111">
                  <c:v>202307</c:v>
                </c:pt>
                <c:pt idx="13112">
                  <c:v>202307</c:v>
                </c:pt>
                <c:pt idx="13113">
                  <c:v>202307</c:v>
                </c:pt>
                <c:pt idx="13114">
                  <c:v>202307</c:v>
                </c:pt>
                <c:pt idx="13115">
                  <c:v>202307</c:v>
                </c:pt>
                <c:pt idx="13116">
                  <c:v>202307</c:v>
                </c:pt>
                <c:pt idx="13117">
                  <c:v>202307</c:v>
                </c:pt>
                <c:pt idx="13118">
                  <c:v>202307</c:v>
                </c:pt>
                <c:pt idx="13119">
                  <c:v>202307</c:v>
                </c:pt>
                <c:pt idx="13120">
                  <c:v>202307</c:v>
                </c:pt>
                <c:pt idx="13121">
                  <c:v>202307</c:v>
                </c:pt>
                <c:pt idx="13122">
                  <c:v>202307</c:v>
                </c:pt>
                <c:pt idx="13123">
                  <c:v>202307</c:v>
                </c:pt>
                <c:pt idx="13124">
                  <c:v>202307</c:v>
                </c:pt>
                <c:pt idx="13125">
                  <c:v>202307</c:v>
                </c:pt>
                <c:pt idx="13126">
                  <c:v>202307</c:v>
                </c:pt>
                <c:pt idx="13127">
                  <c:v>202307</c:v>
                </c:pt>
                <c:pt idx="13128">
                  <c:v>202307</c:v>
                </c:pt>
                <c:pt idx="13129">
                  <c:v>202307</c:v>
                </c:pt>
                <c:pt idx="13130">
                  <c:v>202307</c:v>
                </c:pt>
                <c:pt idx="13131">
                  <c:v>202307</c:v>
                </c:pt>
                <c:pt idx="13132">
                  <c:v>202307</c:v>
                </c:pt>
                <c:pt idx="13133">
                  <c:v>202307</c:v>
                </c:pt>
                <c:pt idx="13134">
                  <c:v>202307</c:v>
                </c:pt>
                <c:pt idx="13135">
                  <c:v>202307</c:v>
                </c:pt>
                <c:pt idx="13136">
                  <c:v>202307</c:v>
                </c:pt>
                <c:pt idx="13137">
                  <c:v>202307</c:v>
                </c:pt>
                <c:pt idx="13138">
                  <c:v>202307</c:v>
                </c:pt>
                <c:pt idx="13139">
                  <c:v>202307</c:v>
                </c:pt>
                <c:pt idx="13140">
                  <c:v>202307</c:v>
                </c:pt>
                <c:pt idx="13141">
                  <c:v>202307</c:v>
                </c:pt>
                <c:pt idx="13142">
                  <c:v>202307</c:v>
                </c:pt>
                <c:pt idx="13143">
                  <c:v>202307</c:v>
                </c:pt>
                <c:pt idx="13144">
                  <c:v>202307</c:v>
                </c:pt>
                <c:pt idx="13145">
                  <c:v>202307</c:v>
                </c:pt>
                <c:pt idx="13146">
                  <c:v>202307</c:v>
                </c:pt>
                <c:pt idx="13147">
                  <c:v>202307</c:v>
                </c:pt>
                <c:pt idx="13148">
                  <c:v>202307</c:v>
                </c:pt>
                <c:pt idx="13149">
                  <c:v>202307</c:v>
                </c:pt>
                <c:pt idx="13150">
                  <c:v>202307</c:v>
                </c:pt>
                <c:pt idx="13151">
                  <c:v>202307</c:v>
                </c:pt>
                <c:pt idx="13152">
                  <c:v>202307</c:v>
                </c:pt>
                <c:pt idx="13153">
                  <c:v>202307</c:v>
                </c:pt>
                <c:pt idx="13154">
                  <c:v>202307</c:v>
                </c:pt>
                <c:pt idx="13155">
                  <c:v>202307</c:v>
                </c:pt>
                <c:pt idx="13156">
                  <c:v>202307</c:v>
                </c:pt>
                <c:pt idx="13157">
                  <c:v>202307</c:v>
                </c:pt>
                <c:pt idx="13158">
                  <c:v>202307</c:v>
                </c:pt>
                <c:pt idx="13159">
                  <c:v>202307</c:v>
                </c:pt>
                <c:pt idx="13160">
                  <c:v>202307</c:v>
                </c:pt>
                <c:pt idx="13161">
                  <c:v>202307</c:v>
                </c:pt>
                <c:pt idx="13162">
                  <c:v>202307</c:v>
                </c:pt>
                <c:pt idx="13163">
                  <c:v>202307</c:v>
                </c:pt>
                <c:pt idx="13164">
                  <c:v>202307</c:v>
                </c:pt>
                <c:pt idx="13165">
                  <c:v>202307</c:v>
                </c:pt>
                <c:pt idx="13166">
                  <c:v>202307</c:v>
                </c:pt>
                <c:pt idx="13167">
                  <c:v>202307</c:v>
                </c:pt>
                <c:pt idx="13168">
                  <c:v>202307</c:v>
                </c:pt>
                <c:pt idx="13169">
                  <c:v>202307</c:v>
                </c:pt>
                <c:pt idx="13170">
                  <c:v>202307</c:v>
                </c:pt>
                <c:pt idx="13171">
                  <c:v>202307</c:v>
                </c:pt>
                <c:pt idx="13172">
                  <c:v>202307</c:v>
                </c:pt>
                <c:pt idx="13173">
                  <c:v>202307</c:v>
                </c:pt>
                <c:pt idx="13174">
                  <c:v>202307</c:v>
                </c:pt>
                <c:pt idx="13175">
                  <c:v>202307</c:v>
                </c:pt>
                <c:pt idx="13176">
                  <c:v>202307</c:v>
                </c:pt>
                <c:pt idx="13177">
                  <c:v>202307</c:v>
                </c:pt>
                <c:pt idx="13178">
                  <c:v>202307</c:v>
                </c:pt>
                <c:pt idx="13179">
                  <c:v>202307</c:v>
                </c:pt>
                <c:pt idx="13180">
                  <c:v>202307</c:v>
                </c:pt>
                <c:pt idx="13181">
                  <c:v>202307</c:v>
                </c:pt>
                <c:pt idx="13182">
                  <c:v>202307</c:v>
                </c:pt>
                <c:pt idx="13183">
                  <c:v>202307</c:v>
                </c:pt>
                <c:pt idx="13184">
                  <c:v>202307</c:v>
                </c:pt>
                <c:pt idx="13185">
                  <c:v>202307</c:v>
                </c:pt>
                <c:pt idx="13186">
                  <c:v>202307</c:v>
                </c:pt>
                <c:pt idx="13187">
                  <c:v>202307</c:v>
                </c:pt>
                <c:pt idx="13188">
                  <c:v>202307</c:v>
                </c:pt>
                <c:pt idx="13189">
                  <c:v>202307</c:v>
                </c:pt>
                <c:pt idx="13190">
                  <c:v>202307</c:v>
                </c:pt>
                <c:pt idx="13191">
                  <c:v>202307</c:v>
                </c:pt>
                <c:pt idx="13192">
                  <c:v>202307</c:v>
                </c:pt>
                <c:pt idx="13193">
                  <c:v>202307</c:v>
                </c:pt>
                <c:pt idx="13194">
                  <c:v>202307</c:v>
                </c:pt>
                <c:pt idx="13195">
                  <c:v>202307</c:v>
                </c:pt>
                <c:pt idx="13196">
                  <c:v>202307</c:v>
                </c:pt>
                <c:pt idx="13197">
                  <c:v>202307</c:v>
                </c:pt>
                <c:pt idx="13198">
                  <c:v>202307</c:v>
                </c:pt>
                <c:pt idx="13199">
                  <c:v>202307</c:v>
                </c:pt>
                <c:pt idx="13200">
                  <c:v>202307</c:v>
                </c:pt>
                <c:pt idx="13201">
                  <c:v>202307</c:v>
                </c:pt>
                <c:pt idx="13202">
                  <c:v>202307</c:v>
                </c:pt>
                <c:pt idx="13203">
                  <c:v>202307</c:v>
                </c:pt>
                <c:pt idx="13204">
                  <c:v>202307</c:v>
                </c:pt>
                <c:pt idx="13205">
                  <c:v>202307</c:v>
                </c:pt>
                <c:pt idx="13206">
                  <c:v>202307</c:v>
                </c:pt>
                <c:pt idx="13207">
                  <c:v>202307</c:v>
                </c:pt>
                <c:pt idx="13208">
                  <c:v>202307</c:v>
                </c:pt>
                <c:pt idx="13209">
                  <c:v>202307</c:v>
                </c:pt>
                <c:pt idx="13210">
                  <c:v>202307</c:v>
                </c:pt>
                <c:pt idx="13211">
                  <c:v>202307</c:v>
                </c:pt>
                <c:pt idx="13212">
                  <c:v>202307</c:v>
                </c:pt>
                <c:pt idx="13213">
                  <c:v>202307</c:v>
                </c:pt>
                <c:pt idx="13214">
                  <c:v>202307</c:v>
                </c:pt>
                <c:pt idx="13215">
                  <c:v>202307</c:v>
                </c:pt>
                <c:pt idx="13216">
                  <c:v>202307</c:v>
                </c:pt>
                <c:pt idx="13217">
                  <c:v>202307</c:v>
                </c:pt>
                <c:pt idx="13218">
                  <c:v>202307</c:v>
                </c:pt>
                <c:pt idx="13219">
                  <c:v>202307</c:v>
                </c:pt>
                <c:pt idx="13220">
                  <c:v>202307</c:v>
                </c:pt>
                <c:pt idx="13221">
                  <c:v>202307</c:v>
                </c:pt>
                <c:pt idx="13222">
                  <c:v>202307</c:v>
                </c:pt>
                <c:pt idx="13223">
                  <c:v>202307</c:v>
                </c:pt>
                <c:pt idx="13224">
                  <c:v>202307</c:v>
                </c:pt>
                <c:pt idx="13225">
                  <c:v>202307</c:v>
                </c:pt>
                <c:pt idx="13226">
                  <c:v>202307</c:v>
                </c:pt>
                <c:pt idx="13227">
                  <c:v>202307</c:v>
                </c:pt>
                <c:pt idx="13228">
                  <c:v>202307</c:v>
                </c:pt>
                <c:pt idx="13229">
                  <c:v>202307</c:v>
                </c:pt>
                <c:pt idx="13230">
                  <c:v>202307</c:v>
                </c:pt>
                <c:pt idx="13231">
                  <c:v>202307</c:v>
                </c:pt>
                <c:pt idx="13232">
                  <c:v>202307</c:v>
                </c:pt>
                <c:pt idx="13233">
                  <c:v>202307</c:v>
                </c:pt>
                <c:pt idx="13234">
                  <c:v>202307</c:v>
                </c:pt>
                <c:pt idx="13235">
                  <c:v>202307</c:v>
                </c:pt>
                <c:pt idx="13236">
                  <c:v>202307</c:v>
                </c:pt>
                <c:pt idx="13237">
                  <c:v>202307</c:v>
                </c:pt>
                <c:pt idx="13238">
                  <c:v>202307</c:v>
                </c:pt>
                <c:pt idx="13239">
                  <c:v>202307</c:v>
                </c:pt>
                <c:pt idx="13240">
                  <c:v>202307</c:v>
                </c:pt>
                <c:pt idx="13241">
                  <c:v>202307</c:v>
                </c:pt>
                <c:pt idx="13242">
                  <c:v>202307</c:v>
                </c:pt>
                <c:pt idx="13243">
                  <c:v>202307</c:v>
                </c:pt>
                <c:pt idx="13244">
                  <c:v>202307</c:v>
                </c:pt>
                <c:pt idx="13245">
                  <c:v>202307</c:v>
                </c:pt>
                <c:pt idx="13246">
                  <c:v>202307</c:v>
                </c:pt>
                <c:pt idx="13247">
                  <c:v>202307</c:v>
                </c:pt>
                <c:pt idx="13248">
                  <c:v>202307</c:v>
                </c:pt>
                <c:pt idx="13249">
                  <c:v>202307</c:v>
                </c:pt>
                <c:pt idx="13250">
                  <c:v>202307</c:v>
                </c:pt>
                <c:pt idx="13251">
                  <c:v>202307</c:v>
                </c:pt>
                <c:pt idx="13252">
                  <c:v>202307</c:v>
                </c:pt>
                <c:pt idx="13253">
                  <c:v>202307</c:v>
                </c:pt>
                <c:pt idx="13254">
                  <c:v>202307</c:v>
                </c:pt>
                <c:pt idx="13255">
                  <c:v>202307</c:v>
                </c:pt>
                <c:pt idx="13256">
                  <c:v>202307</c:v>
                </c:pt>
                <c:pt idx="13257">
                  <c:v>202307</c:v>
                </c:pt>
                <c:pt idx="13258">
                  <c:v>202307</c:v>
                </c:pt>
                <c:pt idx="13259">
                  <c:v>202307</c:v>
                </c:pt>
                <c:pt idx="13260">
                  <c:v>202307</c:v>
                </c:pt>
                <c:pt idx="13261">
                  <c:v>202307</c:v>
                </c:pt>
                <c:pt idx="13262">
                  <c:v>202307</c:v>
                </c:pt>
                <c:pt idx="13263">
                  <c:v>202307</c:v>
                </c:pt>
                <c:pt idx="13264">
                  <c:v>202307</c:v>
                </c:pt>
                <c:pt idx="13265">
                  <c:v>202307</c:v>
                </c:pt>
                <c:pt idx="13266">
                  <c:v>202307</c:v>
                </c:pt>
                <c:pt idx="13267">
                  <c:v>202307</c:v>
                </c:pt>
                <c:pt idx="13268">
                  <c:v>202307</c:v>
                </c:pt>
                <c:pt idx="13269">
                  <c:v>202307</c:v>
                </c:pt>
                <c:pt idx="13270">
                  <c:v>202307</c:v>
                </c:pt>
                <c:pt idx="13271">
                  <c:v>202307</c:v>
                </c:pt>
                <c:pt idx="13272">
                  <c:v>202307</c:v>
                </c:pt>
                <c:pt idx="13273">
                  <c:v>202307</c:v>
                </c:pt>
                <c:pt idx="13274">
                  <c:v>202307</c:v>
                </c:pt>
                <c:pt idx="13275">
                  <c:v>202307</c:v>
                </c:pt>
                <c:pt idx="13276">
                  <c:v>202307</c:v>
                </c:pt>
                <c:pt idx="13277">
                  <c:v>202307</c:v>
                </c:pt>
                <c:pt idx="13278">
                  <c:v>202307</c:v>
                </c:pt>
                <c:pt idx="13279">
                  <c:v>202307</c:v>
                </c:pt>
                <c:pt idx="13280">
                  <c:v>202307</c:v>
                </c:pt>
                <c:pt idx="13281">
                  <c:v>202307</c:v>
                </c:pt>
                <c:pt idx="13282">
                  <c:v>202307</c:v>
                </c:pt>
                <c:pt idx="13283">
                  <c:v>202307</c:v>
                </c:pt>
                <c:pt idx="13284">
                  <c:v>202307</c:v>
                </c:pt>
                <c:pt idx="13285">
                  <c:v>202307</c:v>
                </c:pt>
                <c:pt idx="13286">
                  <c:v>202307</c:v>
                </c:pt>
                <c:pt idx="13287">
                  <c:v>202307</c:v>
                </c:pt>
                <c:pt idx="13288">
                  <c:v>202307</c:v>
                </c:pt>
                <c:pt idx="13289">
                  <c:v>202307</c:v>
                </c:pt>
                <c:pt idx="13290">
                  <c:v>202307</c:v>
                </c:pt>
                <c:pt idx="13291">
                  <c:v>202307</c:v>
                </c:pt>
                <c:pt idx="13292">
                  <c:v>202307</c:v>
                </c:pt>
                <c:pt idx="13293">
                  <c:v>202307</c:v>
                </c:pt>
                <c:pt idx="13294">
                  <c:v>202307</c:v>
                </c:pt>
                <c:pt idx="13295">
                  <c:v>202307</c:v>
                </c:pt>
                <c:pt idx="13296">
                  <c:v>202307</c:v>
                </c:pt>
                <c:pt idx="13297">
                  <c:v>202307</c:v>
                </c:pt>
                <c:pt idx="13298">
                  <c:v>202307</c:v>
                </c:pt>
                <c:pt idx="13299">
                  <c:v>202307</c:v>
                </c:pt>
                <c:pt idx="13300">
                  <c:v>202307</c:v>
                </c:pt>
                <c:pt idx="13301">
                  <c:v>202307</c:v>
                </c:pt>
                <c:pt idx="13302">
                  <c:v>202307</c:v>
                </c:pt>
                <c:pt idx="13303">
                  <c:v>202307</c:v>
                </c:pt>
                <c:pt idx="13304">
                  <c:v>202307</c:v>
                </c:pt>
                <c:pt idx="13305">
                  <c:v>202307</c:v>
                </c:pt>
                <c:pt idx="13306">
                  <c:v>202307</c:v>
                </c:pt>
                <c:pt idx="13307">
                  <c:v>202307</c:v>
                </c:pt>
                <c:pt idx="13308">
                  <c:v>202307</c:v>
                </c:pt>
                <c:pt idx="13309">
                  <c:v>202307</c:v>
                </c:pt>
                <c:pt idx="13310">
                  <c:v>202307</c:v>
                </c:pt>
                <c:pt idx="13311">
                  <c:v>202307</c:v>
                </c:pt>
                <c:pt idx="13312">
                  <c:v>202307</c:v>
                </c:pt>
                <c:pt idx="13313">
                  <c:v>202307</c:v>
                </c:pt>
                <c:pt idx="13314">
                  <c:v>202307</c:v>
                </c:pt>
                <c:pt idx="13315">
                  <c:v>202307</c:v>
                </c:pt>
                <c:pt idx="13316">
                  <c:v>202307</c:v>
                </c:pt>
                <c:pt idx="13317">
                  <c:v>202307</c:v>
                </c:pt>
                <c:pt idx="13318">
                  <c:v>202307</c:v>
                </c:pt>
                <c:pt idx="13319">
                  <c:v>202307</c:v>
                </c:pt>
                <c:pt idx="13320">
                  <c:v>202307</c:v>
                </c:pt>
                <c:pt idx="13321">
                  <c:v>202307</c:v>
                </c:pt>
                <c:pt idx="13322">
                  <c:v>202307</c:v>
                </c:pt>
                <c:pt idx="13323">
                  <c:v>202307</c:v>
                </c:pt>
                <c:pt idx="13324">
                  <c:v>202307</c:v>
                </c:pt>
                <c:pt idx="13325">
                  <c:v>202307</c:v>
                </c:pt>
                <c:pt idx="13326">
                  <c:v>202307</c:v>
                </c:pt>
                <c:pt idx="13327">
                  <c:v>202307</c:v>
                </c:pt>
                <c:pt idx="13328">
                  <c:v>202307</c:v>
                </c:pt>
                <c:pt idx="13329">
                  <c:v>202307</c:v>
                </c:pt>
                <c:pt idx="13330">
                  <c:v>202307</c:v>
                </c:pt>
                <c:pt idx="13331">
                  <c:v>202307</c:v>
                </c:pt>
                <c:pt idx="13332">
                  <c:v>202307</c:v>
                </c:pt>
                <c:pt idx="13333">
                  <c:v>202307</c:v>
                </c:pt>
                <c:pt idx="13334">
                  <c:v>202307</c:v>
                </c:pt>
                <c:pt idx="13335">
                  <c:v>202307</c:v>
                </c:pt>
                <c:pt idx="13336">
                  <c:v>202307</c:v>
                </c:pt>
                <c:pt idx="13337">
                  <c:v>202307</c:v>
                </c:pt>
                <c:pt idx="13338">
                  <c:v>202307</c:v>
                </c:pt>
                <c:pt idx="13339">
                  <c:v>202307</c:v>
                </c:pt>
                <c:pt idx="13340">
                  <c:v>202307</c:v>
                </c:pt>
                <c:pt idx="13341">
                  <c:v>202307</c:v>
                </c:pt>
                <c:pt idx="13342">
                  <c:v>202307</c:v>
                </c:pt>
                <c:pt idx="13343">
                  <c:v>202307</c:v>
                </c:pt>
                <c:pt idx="13344">
                  <c:v>202307</c:v>
                </c:pt>
                <c:pt idx="13345">
                  <c:v>202307</c:v>
                </c:pt>
                <c:pt idx="13346">
                  <c:v>202307</c:v>
                </c:pt>
                <c:pt idx="13347">
                  <c:v>202307</c:v>
                </c:pt>
                <c:pt idx="13348">
                  <c:v>202307</c:v>
                </c:pt>
                <c:pt idx="13349">
                  <c:v>202307</c:v>
                </c:pt>
                <c:pt idx="13350">
                  <c:v>202307</c:v>
                </c:pt>
                <c:pt idx="13351">
                  <c:v>202307</c:v>
                </c:pt>
                <c:pt idx="13352">
                  <c:v>202307</c:v>
                </c:pt>
                <c:pt idx="13353">
                  <c:v>202307</c:v>
                </c:pt>
                <c:pt idx="13354">
                  <c:v>202307</c:v>
                </c:pt>
                <c:pt idx="13355">
                  <c:v>202307</c:v>
                </c:pt>
                <c:pt idx="13356">
                  <c:v>202307</c:v>
                </c:pt>
                <c:pt idx="13357">
                  <c:v>202307</c:v>
                </c:pt>
                <c:pt idx="13358">
                  <c:v>202307</c:v>
                </c:pt>
                <c:pt idx="13359">
                  <c:v>202307</c:v>
                </c:pt>
                <c:pt idx="13360">
                  <c:v>202307</c:v>
                </c:pt>
                <c:pt idx="13361">
                  <c:v>202307</c:v>
                </c:pt>
                <c:pt idx="13362">
                  <c:v>202307</c:v>
                </c:pt>
                <c:pt idx="13363">
                  <c:v>202307</c:v>
                </c:pt>
                <c:pt idx="13364">
                  <c:v>202307</c:v>
                </c:pt>
                <c:pt idx="13365">
                  <c:v>202307</c:v>
                </c:pt>
                <c:pt idx="13366">
                  <c:v>202307</c:v>
                </c:pt>
                <c:pt idx="13367">
                  <c:v>202307</c:v>
                </c:pt>
                <c:pt idx="13368">
                  <c:v>202307</c:v>
                </c:pt>
                <c:pt idx="13369">
                  <c:v>202307</c:v>
                </c:pt>
                <c:pt idx="13370">
                  <c:v>202307</c:v>
                </c:pt>
                <c:pt idx="13371">
                  <c:v>202307</c:v>
                </c:pt>
                <c:pt idx="13372">
                  <c:v>202307</c:v>
                </c:pt>
                <c:pt idx="13373">
                  <c:v>202307</c:v>
                </c:pt>
                <c:pt idx="13374">
                  <c:v>202307</c:v>
                </c:pt>
                <c:pt idx="13375">
                  <c:v>202307</c:v>
                </c:pt>
                <c:pt idx="13376">
                  <c:v>202307</c:v>
                </c:pt>
                <c:pt idx="13377">
                  <c:v>202307</c:v>
                </c:pt>
                <c:pt idx="13378">
                  <c:v>202307</c:v>
                </c:pt>
                <c:pt idx="13379">
                  <c:v>202307</c:v>
                </c:pt>
                <c:pt idx="13380">
                  <c:v>202307</c:v>
                </c:pt>
                <c:pt idx="13381">
                  <c:v>202307</c:v>
                </c:pt>
                <c:pt idx="13382">
                  <c:v>202307</c:v>
                </c:pt>
                <c:pt idx="13383">
                  <c:v>202307</c:v>
                </c:pt>
                <c:pt idx="13384">
                  <c:v>202307</c:v>
                </c:pt>
                <c:pt idx="13385">
                  <c:v>202307</c:v>
                </c:pt>
                <c:pt idx="13386">
                  <c:v>202307</c:v>
                </c:pt>
                <c:pt idx="13387">
                  <c:v>202307</c:v>
                </c:pt>
                <c:pt idx="13388">
                  <c:v>202307</c:v>
                </c:pt>
                <c:pt idx="13389">
                  <c:v>202307</c:v>
                </c:pt>
                <c:pt idx="13390">
                  <c:v>202307</c:v>
                </c:pt>
                <c:pt idx="13391">
                  <c:v>202307</c:v>
                </c:pt>
                <c:pt idx="13392">
                  <c:v>202307</c:v>
                </c:pt>
                <c:pt idx="13393">
                  <c:v>202307</c:v>
                </c:pt>
                <c:pt idx="13394">
                  <c:v>202307</c:v>
                </c:pt>
                <c:pt idx="13395">
                  <c:v>202307</c:v>
                </c:pt>
                <c:pt idx="13396">
                  <c:v>202307</c:v>
                </c:pt>
                <c:pt idx="13397">
                  <c:v>202307</c:v>
                </c:pt>
                <c:pt idx="13398">
                  <c:v>202307</c:v>
                </c:pt>
                <c:pt idx="13399">
                  <c:v>202307</c:v>
                </c:pt>
                <c:pt idx="13400">
                  <c:v>202307</c:v>
                </c:pt>
                <c:pt idx="13401">
                  <c:v>202307</c:v>
                </c:pt>
                <c:pt idx="13402">
                  <c:v>202307</c:v>
                </c:pt>
                <c:pt idx="13403">
                  <c:v>202307</c:v>
                </c:pt>
                <c:pt idx="13404">
                  <c:v>202307</c:v>
                </c:pt>
                <c:pt idx="13405">
                  <c:v>202307</c:v>
                </c:pt>
                <c:pt idx="13406">
                  <c:v>202307</c:v>
                </c:pt>
                <c:pt idx="13407">
                  <c:v>202307</c:v>
                </c:pt>
                <c:pt idx="13408">
                  <c:v>202307</c:v>
                </c:pt>
                <c:pt idx="13409">
                  <c:v>202307</c:v>
                </c:pt>
                <c:pt idx="13410">
                  <c:v>202307</c:v>
                </c:pt>
                <c:pt idx="13411">
                  <c:v>202307</c:v>
                </c:pt>
                <c:pt idx="13412">
                  <c:v>202307</c:v>
                </c:pt>
                <c:pt idx="13413">
                  <c:v>202307</c:v>
                </c:pt>
                <c:pt idx="13414">
                  <c:v>202307</c:v>
                </c:pt>
                <c:pt idx="13415">
                  <c:v>202307</c:v>
                </c:pt>
                <c:pt idx="13416">
                  <c:v>202307</c:v>
                </c:pt>
                <c:pt idx="13417">
                  <c:v>202307</c:v>
                </c:pt>
                <c:pt idx="13418">
                  <c:v>202307</c:v>
                </c:pt>
                <c:pt idx="13419">
                  <c:v>202307</c:v>
                </c:pt>
                <c:pt idx="13420">
                  <c:v>202307</c:v>
                </c:pt>
                <c:pt idx="13421">
                  <c:v>202307</c:v>
                </c:pt>
                <c:pt idx="13422">
                  <c:v>202307</c:v>
                </c:pt>
                <c:pt idx="13423">
                  <c:v>202307</c:v>
                </c:pt>
                <c:pt idx="13424">
                  <c:v>202307</c:v>
                </c:pt>
                <c:pt idx="13425">
                  <c:v>202307</c:v>
                </c:pt>
                <c:pt idx="13426">
                  <c:v>202307</c:v>
                </c:pt>
                <c:pt idx="13427">
                  <c:v>202307</c:v>
                </c:pt>
                <c:pt idx="13428">
                  <c:v>202307</c:v>
                </c:pt>
                <c:pt idx="13429">
                  <c:v>202307</c:v>
                </c:pt>
                <c:pt idx="13430">
                  <c:v>202307</c:v>
                </c:pt>
                <c:pt idx="13431">
                  <c:v>202307</c:v>
                </c:pt>
                <c:pt idx="13432">
                  <c:v>202307</c:v>
                </c:pt>
                <c:pt idx="13433">
                  <c:v>202307</c:v>
                </c:pt>
                <c:pt idx="13434">
                  <c:v>202307</c:v>
                </c:pt>
                <c:pt idx="13435">
                  <c:v>202307</c:v>
                </c:pt>
                <c:pt idx="13436">
                  <c:v>202307</c:v>
                </c:pt>
                <c:pt idx="13437">
                  <c:v>202307</c:v>
                </c:pt>
                <c:pt idx="13438">
                  <c:v>202307</c:v>
                </c:pt>
                <c:pt idx="13439">
                  <c:v>202307</c:v>
                </c:pt>
                <c:pt idx="13440">
                  <c:v>202307</c:v>
                </c:pt>
                <c:pt idx="13441">
                  <c:v>202307</c:v>
                </c:pt>
                <c:pt idx="13442">
                  <c:v>202307</c:v>
                </c:pt>
                <c:pt idx="13443">
                  <c:v>202307</c:v>
                </c:pt>
                <c:pt idx="13444">
                  <c:v>202307</c:v>
                </c:pt>
                <c:pt idx="13445">
                  <c:v>202307</c:v>
                </c:pt>
                <c:pt idx="13446">
                  <c:v>202307</c:v>
                </c:pt>
                <c:pt idx="13447">
                  <c:v>202307</c:v>
                </c:pt>
                <c:pt idx="13448">
                  <c:v>202307</c:v>
                </c:pt>
                <c:pt idx="13449">
                  <c:v>202307</c:v>
                </c:pt>
                <c:pt idx="13450">
                  <c:v>202307</c:v>
                </c:pt>
                <c:pt idx="13451">
                  <c:v>202307</c:v>
                </c:pt>
                <c:pt idx="13452">
                  <c:v>202307</c:v>
                </c:pt>
                <c:pt idx="13453">
                  <c:v>202307</c:v>
                </c:pt>
                <c:pt idx="13454">
                  <c:v>202307</c:v>
                </c:pt>
                <c:pt idx="13455">
                  <c:v>202307</c:v>
                </c:pt>
                <c:pt idx="13456">
                  <c:v>202307</c:v>
                </c:pt>
                <c:pt idx="13457">
                  <c:v>202307</c:v>
                </c:pt>
                <c:pt idx="13458">
                  <c:v>202307</c:v>
                </c:pt>
                <c:pt idx="13459">
                  <c:v>202307</c:v>
                </c:pt>
                <c:pt idx="13460">
                  <c:v>202307</c:v>
                </c:pt>
                <c:pt idx="13461">
                  <c:v>202307</c:v>
                </c:pt>
                <c:pt idx="13462">
                  <c:v>202307</c:v>
                </c:pt>
                <c:pt idx="13463">
                  <c:v>202307</c:v>
                </c:pt>
                <c:pt idx="13464">
                  <c:v>202307</c:v>
                </c:pt>
                <c:pt idx="13465">
                  <c:v>202307</c:v>
                </c:pt>
                <c:pt idx="13466">
                  <c:v>202307</c:v>
                </c:pt>
                <c:pt idx="13467">
                  <c:v>202307</c:v>
                </c:pt>
                <c:pt idx="13468">
                  <c:v>202307</c:v>
                </c:pt>
                <c:pt idx="13469">
                  <c:v>202307</c:v>
                </c:pt>
                <c:pt idx="13470">
                  <c:v>202307</c:v>
                </c:pt>
                <c:pt idx="13471">
                  <c:v>202307</c:v>
                </c:pt>
                <c:pt idx="13472">
                  <c:v>202307</c:v>
                </c:pt>
                <c:pt idx="13473">
                  <c:v>202307</c:v>
                </c:pt>
                <c:pt idx="13474">
                  <c:v>202307</c:v>
                </c:pt>
                <c:pt idx="13475">
                  <c:v>202307</c:v>
                </c:pt>
                <c:pt idx="13476">
                  <c:v>202307</c:v>
                </c:pt>
                <c:pt idx="13477">
                  <c:v>202307</c:v>
                </c:pt>
                <c:pt idx="13478">
                  <c:v>202307</c:v>
                </c:pt>
                <c:pt idx="13479">
                  <c:v>202307</c:v>
                </c:pt>
                <c:pt idx="13480">
                  <c:v>202307</c:v>
                </c:pt>
                <c:pt idx="13481">
                  <c:v>202307</c:v>
                </c:pt>
                <c:pt idx="13482">
                  <c:v>202307</c:v>
                </c:pt>
                <c:pt idx="13483">
                  <c:v>202307</c:v>
                </c:pt>
                <c:pt idx="13484">
                  <c:v>202307</c:v>
                </c:pt>
                <c:pt idx="13485">
                  <c:v>202307</c:v>
                </c:pt>
                <c:pt idx="13486">
                  <c:v>202307</c:v>
                </c:pt>
                <c:pt idx="13487">
                  <c:v>202307</c:v>
                </c:pt>
                <c:pt idx="13488">
                  <c:v>202307</c:v>
                </c:pt>
                <c:pt idx="13489">
                  <c:v>202307</c:v>
                </c:pt>
                <c:pt idx="13490">
                  <c:v>202307</c:v>
                </c:pt>
                <c:pt idx="13491">
                  <c:v>202307</c:v>
                </c:pt>
                <c:pt idx="13492">
                  <c:v>202307</c:v>
                </c:pt>
                <c:pt idx="13493">
                  <c:v>202307</c:v>
                </c:pt>
                <c:pt idx="13494">
                  <c:v>202307</c:v>
                </c:pt>
                <c:pt idx="13495">
                  <c:v>202307</c:v>
                </c:pt>
                <c:pt idx="13496">
                  <c:v>202307</c:v>
                </c:pt>
                <c:pt idx="13497">
                  <c:v>202307</c:v>
                </c:pt>
                <c:pt idx="13498">
                  <c:v>202307</c:v>
                </c:pt>
                <c:pt idx="13499">
                  <c:v>202307</c:v>
                </c:pt>
                <c:pt idx="13500">
                  <c:v>202307</c:v>
                </c:pt>
                <c:pt idx="13501">
                  <c:v>202307</c:v>
                </c:pt>
                <c:pt idx="13502">
                  <c:v>202307</c:v>
                </c:pt>
                <c:pt idx="13503">
                  <c:v>202307</c:v>
                </c:pt>
                <c:pt idx="13504">
                  <c:v>202307</c:v>
                </c:pt>
                <c:pt idx="13505">
                  <c:v>202307</c:v>
                </c:pt>
                <c:pt idx="13506">
                  <c:v>202307</c:v>
                </c:pt>
                <c:pt idx="13507">
                  <c:v>202307</c:v>
                </c:pt>
                <c:pt idx="13508">
                  <c:v>202307</c:v>
                </c:pt>
                <c:pt idx="13509">
                  <c:v>202307</c:v>
                </c:pt>
                <c:pt idx="13510">
                  <c:v>202307</c:v>
                </c:pt>
                <c:pt idx="13511">
                  <c:v>202307</c:v>
                </c:pt>
                <c:pt idx="13512">
                  <c:v>202307</c:v>
                </c:pt>
                <c:pt idx="13513">
                  <c:v>202307</c:v>
                </c:pt>
                <c:pt idx="13514">
                  <c:v>202307</c:v>
                </c:pt>
                <c:pt idx="13515">
                  <c:v>202307</c:v>
                </c:pt>
                <c:pt idx="13516">
                  <c:v>202307</c:v>
                </c:pt>
                <c:pt idx="13517">
                  <c:v>202307</c:v>
                </c:pt>
                <c:pt idx="13518">
                  <c:v>202307</c:v>
                </c:pt>
                <c:pt idx="13519">
                  <c:v>202307</c:v>
                </c:pt>
                <c:pt idx="13520">
                  <c:v>202307</c:v>
                </c:pt>
                <c:pt idx="13521">
                  <c:v>202307</c:v>
                </c:pt>
                <c:pt idx="13522">
                  <c:v>202307</c:v>
                </c:pt>
                <c:pt idx="13523">
                  <c:v>202307</c:v>
                </c:pt>
                <c:pt idx="13524">
                  <c:v>202307</c:v>
                </c:pt>
                <c:pt idx="13525">
                  <c:v>202307</c:v>
                </c:pt>
                <c:pt idx="13526">
                  <c:v>202307</c:v>
                </c:pt>
                <c:pt idx="13527">
                  <c:v>202307</c:v>
                </c:pt>
                <c:pt idx="13528">
                  <c:v>202307</c:v>
                </c:pt>
                <c:pt idx="13529">
                  <c:v>202307</c:v>
                </c:pt>
                <c:pt idx="13530">
                  <c:v>202307</c:v>
                </c:pt>
                <c:pt idx="13531">
                  <c:v>202307</c:v>
                </c:pt>
                <c:pt idx="13532">
                  <c:v>202307</c:v>
                </c:pt>
                <c:pt idx="13533">
                  <c:v>202307</c:v>
                </c:pt>
                <c:pt idx="13534">
                  <c:v>202307</c:v>
                </c:pt>
                <c:pt idx="13535">
                  <c:v>202307</c:v>
                </c:pt>
                <c:pt idx="13536">
                  <c:v>202307</c:v>
                </c:pt>
                <c:pt idx="13537">
                  <c:v>202307</c:v>
                </c:pt>
                <c:pt idx="13538">
                  <c:v>202307</c:v>
                </c:pt>
                <c:pt idx="13539">
                  <c:v>202307</c:v>
                </c:pt>
                <c:pt idx="13540">
                  <c:v>202307</c:v>
                </c:pt>
                <c:pt idx="13541">
                  <c:v>202307</c:v>
                </c:pt>
                <c:pt idx="13542">
                  <c:v>202307</c:v>
                </c:pt>
                <c:pt idx="13543">
                  <c:v>202307</c:v>
                </c:pt>
                <c:pt idx="13544">
                  <c:v>202307</c:v>
                </c:pt>
                <c:pt idx="13545">
                  <c:v>202307</c:v>
                </c:pt>
                <c:pt idx="13546">
                  <c:v>202307</c:v>
                </c:pt>
                <c:pt idx="13547">
                  <c:v>202307</c:v>
                </c:pt>
                <c:pt idx="13548">
                  <c:v>202307</c:v>
                </c:pt>
                <c:pt idx="13549">
                  <c:v>202307</c:v>
                </c:pt>
                <c:pt idx="13550">
                  <c:v>202307</c:v>
                </c:pt>
                <c:pt idx="13551">
                  <c:v>202307</c:v>
                </c:pt>
                <c:pt idx="13552">
                  <c:v>202307</c:v>
                </c:pt>
                <c:pt idx="13553">
                  <c:v>202307</c:v>
                </c:pt>
                <c:pt idx="13554">
                  <c:v>202307</c:v>
                </c:pt>
                <c:pt idx="13555">
                  <c:v>202307</c:v>
                </c:pt>
                <c:pt idx="13556">
                  <c:v>202307</c:v>
                </c:pt>
                <c:pt idx="13557">
                  <c:v>202307</c:v>
                </c:pt>
                <c:pt idx="13558">
                  <c:v>202307</c:v>
                </c:pt>
                <c:pt idx="13559">
                  <c:v>202307</c:v>
                </c:pt>
                <c:pt idx="13560">
                  <c:v>202307</c:v>
                </c:pt>
                <c:pt idx="13561">
                  <c:v>202307</c:v>
                </c:pt>
                <c:pt idx="13562">
                  <c:v>202307</c:v>
                </c:pt>
                <c:pt idx="13563">
                  <c:v>202307</c:v>
                </c:pt>
                <c:pt idx="13564">
                  <c:v>202307</c:v>
                </c:pt>
                <c:pt idx="13565">
                  <c:v>202307</c:v>
                </c:pt>
                <c:pt idx="13566">
                  <c:v>202307</c:v>
                </c:pt>
                <c:pt idx="13567">
                  <c:v>202307</c:v>
                </c:pt>
                <c:pt idx="13568">
                  <c:v>202307</c:v>
                </c:pt>
                <c:pt idx="13569">
                  <c:v>202307</c:v>
                </c:pt>
                <c:pt idx="13570">
                  <c:v>202307</c:v>
                </c:pt>
                <c:pt idx="13571">
                  <c:v>202307</c:v>
                </c:pt>
                <c:pt idx="13572">
                  <c:v>202307</c:v>
                </c:pt>
                <c:pt idx="13573">
                  <c:v>202307</c:v>
                </c:pt>
                <c:pt idx="13574">
                  <c:v>202307</c:v>
                </c:pt>
                <c:pt idx="13575">
                  <c:v>202307</c:v>
                </c:pt>
                <c:pt idx="13576">
                  <c:v>202307</c:v>
                </c:pt>
                <c:pt idx="13577">
                  <c:v>202307</c:v>
                </c:pt>
                <c:pt idx="13578">
                  <c:v>202307</c:v>
                </c:pt>
                <c:pt idx="13579">
                  <c:v>202307</c:v>
                </c:pt>
                <c:pt idx="13580">
                  <c:v>202307</c:v>
                </c:pt>
                <c:pt idx="13581">
                  <c:v>202307</c:v>
                </c:pt>
                <c:pt idx="13582">
                  <c:v>202307</c:v>
                </c:pt>
                <c:pt idx="13583">
                  <c:v>202307</c:v>
                </c:pt>
                <c:pt idx="13584">
                  <c:v>202307</c:v>
                </c:pt>
                <c:pt idx="13585">
                  <c:v>202307</c:v>
                </c:pt>
                <c:pt idx="13586">
                  <c:v>202307</c:v>
                </c:pt>
                <c:pt idx="13587">
                  <c:v>202307</c:v>
                </c:pt>
                <c:pt idx="13588">
                  <c:v>202307</c:v>
                </c:pt>
                <c:pt idx="13589">
                  <c:v>202307</c:v>
                </c:pt>
                <c:pt idx="13590">
                  <c:v>202307</c:v>
                </c:pt>
                <c:pt idx="13591">
                  <c:v>202307</c:v>
                </c:pt>
                <c:pt idx="13592">
                  <c:v>202307</c:v>
                </c:pt>
                <c:pt idx="13593">
                  <c:v>202307</c:v>
                </c:pt>
                <c:pt idx="13594">
                  <c:v>202307</c:v>
                </c:pt>
                <c:pt idx="13595">
                  <c:v>202307</c:v>
                </c:pt>
                <c:pt idx="13596">
                  <c:v>202307</c:v>
                </c:pt>
                <c:pt idx="13597">
                  <c:v>202307</c:v>
                </c:pt>
                <c:pt idx="13598">
                  <c:v>202307</c:v>
                </c:pt>
                <c:pt idx="13599">
                  <c:v>202307</c:v>
                </c:pt>
                <c:pt idx="13600">
                  <c:v>202307</c:v>
                </c:pt>
                <c:pt idx="13601">
                  <c:v>202307</c:v>
                </c:pt>
                <c:pt idx="13602">
                  <c:v>202307</c:v>
                </c:pt>
                <c:pt idx="13603">
                  <c:v>202307</c:v>
                </c:pt>
                <c:pt idx="13604">
                  <c:v>202307</c:v>
                </c:pt>
                <c:pt idx="13605">
                  <c:v>202307</c:v>
                </c:pt>
                <c:pt idx="13606">
                  <c:v>202307</c:v>
                </c:pt>
                <c:pt idx="13607">
                  <c:v>202307</c:v>
                </c:pt>
                <c:pt idx="13608">
                  <c:v>202307</c:v>
                </c:pt>
                <c:pt idx="13609">
                  <c:v>202307</c:v>
                </c:pt>
                <c:pt idx="13610">
                  <c:v>202307</c:v>
                </c:pt>
                <c:pt idx="13611">
                  <c:v>202307</c:v>
                </c:pt>
                <c:pt idx="13612">
                  <c:v>202307</c:v>
                </c:pt>
                <c:pt idx="13613">
                  <c:v>202307</c:v>
                </c:pt>
                <c:pt idx="13614">
                  <c:v>202307</c:v>
                </c:pt>
                <c:pt idx="13615">
                  <c:v>202307</c:v>
                </c:pt>
                <c:pt idx="13616">
                  <c:v>202307</c:v>
                </c:pt>
                <c:pt idx="13617">
                  <c:v>202307</c:v>
                </c:pt>
                <c:pt idx="13618">
                  <c:v>202307</c:v>
                </c:pt>
                <c:pt idx="13619">
                  <c:v>202307</c:v>
                </c:pt>
                <c:pt idx="13620">
                  <c:v>202307</c:v>
                </c:pt>
                <c:pt idx="13621">
                  <c:v>202307</c:v>
                </c:pt>
                <c:pt idx="13622">
                  <c:v>202307</c:v>
                </c:pt>
                <c:pt idx="13623">
                  <c:v>202307</c:v>
                </c:pt>
                <c:pt idx="13624">
                  <c:v>202307</c:v>
                </c:pt>
                <c:pt idx="13625">
                  <c:v>202307</c:v>
                </c:pt>
                <c:pt idx="13626">
                  <c:v>202307</c:v>
                </c:pt>
                <c:pt idx="13627">
                  <c:v>202307</c:v>
                </c:pt>
                <c:pt idx="13628">
                  <c:v>202307</c:v>
                </c:pt>
                <c:pt idx="13629">
                  <c:v>202307</c:v>
                </c:pt>
                <c:pt idx="13630">
                  <c:v>202307</c:v>
                </c:pt>
                <c:pt idx="13631">
                  <c:v>202307</c:v>
                </c:pt>
                <c:pt idx="13632">
                  <c:v>202307</c:v>
                </c:pt>
                <c:pt idx="13633">
                  <c:v>202307</c:v>
                </c:pt>
                <c:pt idx="13634">
                  <c:v>202307</c:v>
                </c:pt>
                <c:pt idx="13635">
                  <c:v>202307</c:v>
                </c:pt>
                <c:pt idx="13636">
                  <c:v>202307</c:v>
                </c:pt>
                <c:pt idx="13637">
                  <c:v>202307</c:v>
                </c:pt>
                <c:pt idx="13638">
                  <c:v>202307</c:v>
                </c:pt>
                <c:pt idx="13639">
                  <c:v>202307</c:v>
                </c:pt>
                <c:pt idx="13640">
                  <c:v>202307</c:v>
                </c:pt>
                <c:pt idx="13641">
                  <c:v>202307</c:v>
                </c:pt>
                <c:pt idx="13642">
                  <c:v>202307</c:v>
                </c:pt>
                <c:pt idx="13643">
                  <c:v>202307</c:v>
                </c:pt>
                <c:pt idx="13644">
                  <c:v>202307</c:v>
                </c:pt>
                <c:pt idx="13645">
                  <c:v>202307</c:v>
                </c:pt>
                <c:pt idx="13646">
                  <c:v>202307</c:v>
                </c:pt>
                <c:pt idx="13647">
                  <c:v>202307</c:v>
                </c:pt>
                <c:pt idx="13648">
                  <c:v>202307</c:v>
                </c:pt>
                <c:pt idx="13649">
                  <c:v>202307</c:v>
                </c:pt>
                <c:pt idx="13650">
                  <c:v>202307</c:v>
                </c:pt>
                <c:pt idx="13651">
                  <c:v>202307</c:v>
                </c:pt>
                <c:pt idx="13652">
                  <c:v>202307</c:v>
                </c:pt>
                <c:pt idx="13653">
                  <c:v>202307</c:v>
                </c:pt>
                <c:pt idx="13654">
                  <c:v>202307</c:v>
                </c:pt>
                <c:pt idx="13655">
                  <c:v>202307</c:v>
                </c:pt>
                <c:pt idx="13656">
                  <c:v>202307</c:v>
                </c:pt>
                <c:pt idx="13657">
                  <c:v>202307</c:v>
                </c:pt>
                <c:pt idx="13658">
                  <c:v>202307</c:v>
                </c:pt>
                <c:pt idx="13659">
                  <c:v>202307</c:v>
                </c:pt>
                <c:pt idx="13660">
                  <c:v>202307</c:v>
                </c:pt>
                <c:pt idx="13661">
                  <c:v>202307</c:v>
                </c:pt>
                <c:pt idx="13662">
                  <c:v>202307</c:v>
                </c:pt>
                <c:pt idx="13663">
                  <c:v>202307</c:v>
                </c:pt>
                <c:pt idx="13664">
                  <c:v>202307</c:v>
                </c:pt>
                <c:pt idx="13665">
                  <c:v>202307</c:v>
                </c:pt>
                <c:pt idx="13666">
                  <c:v>202307</c:v>
                </c:pt>
                <c:pt idx="13667">
                  <c:v>202307</c:v>
                </c:pt>
                <c:pt idx="13668">
                  <c:v>202307</c:v>
                </c:pt>
                <c:pt idx="13669">
                  <c:v>202307</c:v>
                </c:pt>
                <c:pt idx="13670">
                  <c:v>202307</c:v>
                </c:pt>
                <c:pt idx="13671">
                  <c:v>202307</c:v>
                </c:pt>
                <c:pt idx="13672">
                  <c:v>202307</c:v>
                </c:pt>
                <c:pt idx="13673">
                  <c:v>202307</c:v>
                </c:pt>
                <c:pt idx="13674">
                  <c:v>202307</c:v>
                </c:pt>
                <c:pt idx="13675">
                  <c:v>202307</c:v>
                </c:pt>
                <c:pt idx="13676">
                  <c:v>202307</c:v>
                </c:pt>
                <c:pt idx="13677">
                  <c:v>202307</c:v>
                </c:pt>
                <c:pt idx="13678">
                  <c:v>202307</c:v>
                </c:pt>
                <c:pt idx="13679">
                  <c:v>202307</c:v>
                </c:pt>
                <c:pt idx="13680">
                  <c:v>202307</c:v>
                </c:pt>
                <c:pt idx="13681">
                  <c:v>202307</c:v>
                </c:pt>
                <c:pt idx="13682">
                  <c:v>202307</c:v>
                </c:pt>
                <c:pt idx="13683">
                  <c:v>202307</c:v>
                </c:pt>
                <c:pt idx="13684">
                  <c:v>202307</c:v>
                </c:pt>
                <c:pt idx="13685">
                  <c:v>202307</c:v>
                </c:pt>
                <c:pt idx="13686">
                  <c:v>202307</c:v>
                </c:pt>
                <c:pt idx="13687">
                  <c:v>202307</c:v>
                </c:pt>
                <c:pt idx="13688">
                  <c:v>202307</c:v>
                </c:pt>
                <c:pt idx="13689">
                  <c:v>202307</c:v>
                </c:pt>
                <c:pt idx="13690">
                  <c:v>202307</c:v>
                </c:pt>
                <c:pt idx="13691">
                  <c:v>202307</c:v>
                </c:pt>
                <c:pt idx="13692">
                  <c:v>202307</c:v>
                </c:pt>
                <c:pt idx="13693">
                  <c:v>202307</c:v>
                </c:pt>
                <c:pt idx="13694">
                  <c:v>202307</c:v>
                </c:pt>
                <c:pt idx="13695">
                  <c:v>202307</c:v>
                </c:pt>
                <c:pt idx="13696">
                  <c:v>202307</c:v>
                </c:pt>
                <c:pt idx="13697">
                  <c:v>202307</c:v>
                </c:pt>
                <c:pt idx="13698">
                  <c:v>202307</c:v>
                </c:pt>
                <c:pt idx="13699">
                  <c:v>202307</c:v>
                </c:pt>
                <c:pt idx="13700">
                  <c:v>202307</c:v>
                </c:pt>
                <c:pt idx="13701">
                  <c:v>202307</c:v>
                </c:pt>
                <c:pt idx="13702">
                  <c:v>202307</c:v>
                </c:pt>
                <c:pt idx="13703">
                  <c:v>202307</c:v>
                </c:pt>
                <c:pt idx="13704">
                  <c:v>202307</c:v>
                </c:pt>
                <c:pt idx="13705">
                  <c:v>202307</c:v>
                </c:pt>
                <c:pt idx="13706">
                  <c:v>202307</c:v>
                </c:pt>
                <c:pt idx="13707">
                  <c:v>202307</c:v>
                </c:pt>
                <c:pt idx="13708">
                  <c:v>202307</c:v>
                </c:pt>
                <c:pt idx="13709">
                  <c:v>202307</c:v>
                </c:pt>
                <c:pt idx="13710">
                  <c:v>202307</c:v>
                </c:pt>
                <c:pt idx="13711">
                  <c:v>202307</c:v>
                </c:pt>
                <c:pt idx="13712">
                  <c:v>202307</c:v>
                </c:pt>
                <c:pt idx="13713">
                  <c:v>202307</c:v>
                </c:pt>
                <c:pt idx="13714">
                  <c:v>202307</c:v>
                </c:pt>
                <c:pt idx="13715">
                  <c:v>202307</c:v>
                </c:pt>
                <c:pt idx="13716">
                  <c:v>202307</c:v>
                </c:pt>
                <c:pt idx="13717">
                  <c:v>202307</c:v>
                </c:pt>
                <c:pt idx="13718">
                  <c:v>202307</c:v>
                </c:pt>
                <c:pt idx="13719">
                  <c:v>202307</c:v>
                </c:pt>
                <c:pt idx="13720">
                  <c:v>202307</c:v>
                </c:pt>
                <c:pt idx="13721">
                  <c:v>202307</c:v>
                </c:pt>
                <c:pt idx="13722">
                  <c:v>202307</c:v>
                </c:pt>
                <c:pt idx="13723">
                  <c:v>202307</c:v>
                </c:pt>
                <c:pt idx="13724">
                  <c:v>202307</c:v>
                </c:pt>
                <c:pt idx="13725">
                  <c:v>202307</c:v>
                </c:pt>
                <c:pt idx="13726">
                  <c:v>202307</c:v>
                </c:pt>
                <c:pt idx="13727">
                  <c:v>202307</c:v>
                </c:pt>
                <c:pt idx="13728">
                  <c:v>202307</c:v>
                </c:pt>
                <c:pt idx="13729">
                  <c:v>202307</c:v>
                </c:pt>
                <c:pt idx="13730">
                  <c:v>202307</c:v>
                </c:pt>
                <c:pt idx="13731">
                  <c:v>202307</c:v>
                </c:pt>
                <c:pt idx="13732">
                  <c:v>202307</c:v>
                </c:pt>
                <c:pt idx="13733">
                  <c:v>202307</c:v>
                </c:pt>
                <c:pt idx="13734">
                  <c:v>202307</c:v>
                </c:pt>
                <c:pt idx="13735">
                  <c:v>202307</c:v>
                </c:pt>
                <c:pt idx="13736">
                  <c:v>202307</c:v>
                </c:pt>
                <c:pt idx="13737">
                  <c:v>202307</c:v>
                </c:pt>
                <c:pt idx="13738">
                  <c:v>202307</c:v>
                </c:pt>
                <c:pt idx="13739">
                  <c:v>202307</c:v>
                </c:pt>
                <c:pt idx="13740">
                  <c:v>202307</c:v>
                </c:pt>
                <c:pt idx="13741">
                  <c:v>202307</c:v>
                </c:pt>
                <c:pt idx="13742">
                  <c:v>202307</c:v>
                </c:pt>
                <c:pt idx="13743">
                  <c:v>202307</c:v>
                </c:pt>
                <c:pt idx="13744">
                  <c:v>202307</c:v>
                </c:pt>
                <c:pt idx="13745">
                  <c:v>202307</c:v>
                </c:pt>
                <c:pt idx="13746">
                  <c:v>202307</c:v>
                </c:pt>
                <c:pt idx="13747">
                  <c:v>202307</c:v>
                </c:pt>
                <c:pt idx="13748">
                  <c:v>202307</c:v>
                </c:pt>
                <c:pt idx="13749">
                  <c:v>202307</c:v>
                </c:pt>
                <c:pt idx="13750">
                  <c:v>202307</c:v>
                </c:pt>
                <c:pt idx="13751">
                  <c:v>202307</c:v>
                </c:pt>
                <c:pt idx="13752">
                  <c:v>202307</c:v>
                </c:pt>
                <c:pt idx="13753">
                  <c:v>202307</c:v>
                </c:pt>
                <c:pt idx="13754">
                  <c:v>202307</c:v>
                </c:pt>
                <c:pt idx="13755">
                  <c:v>202307</c:v>
                </c:pt>
                <c:pt idx="13756">
                  <c:v>202307</c:v>
                </c:pt>
                <c:pt idx="13757">
                  <c:v>202307</c:v>
                </c:pt>
                <c:pt idx="13758">
                  <c:v>202307</c:v>
                </c:pt>
                <c:pt idx="13759">
                  <c:v>202307</c:v>
                </c:pt>
                <c:pt idx="13760">
                  <c:v>202307</c:v>
                </c:pt>
                <c:pt idx="13761">
                  <c:v>202307</c:v>
                </c:pt>
                <c:pt idx="13762">
                  <c:v>202307</c:v>
                </c:pt>
                <c:pt idx="13763">
                  <c:v>202307</c:v>
                </c:pt>
                <c:pt idx="13764">
                  <c:v>202307</c:v>
                </c:pt>
                <c:pt idx="13765">
                  <c:v>202307</c:v>
                </c:pt>
                <c:pt idx="13766">
                  <c:v>202307</c:v>
                </c:pt>
                <c:pt idx="13767">
                  <c:v>202307</c:v>
                </c:pt>
                <c:pt idx="13768">
                  <c:v>202307</c:v>
                </c:pt>
                <c:pt idx="13769">
                  <c:v>202307</c:v>
                </c:pt>
                <c:pt idx="13770">
                  <c:v>202307</c:v>
                </c:pt>
                <c:pt idx="13771">
                  <c:v>202307</c:v>
                </c:pt>
                <c:pt idx="13772">
                  <c:v>202307</c:v>
                </c:pt>
                <c:pt idx="13773">
                  <c:v>202307</c:v>
                </c:pt>
                <c:pt idx="13774">
                  <c:v>202307</c:v>
                </c:pt>
                <c:pt idx="13775">
                  <c:v>202307</c:v>
                </c:pt>
                <c:pt idx="13776">
                  <c:v>202307</c:v>
                </c:pt>
                <c:pt idx="13777">
                  <c:v>202307</c:v>
                </c:pt>
                <c:pt idx="13778">
                  <c:v>202307</c:v>
                </c:pt>
                <c:pt idx="13779">
                  <c:v>202307</c:v>
                </c:pt>
                <c:pt idx="13780">
                  <c:v>202307</c:v>
                </c:pt>
                <c:pt idx="13781">
                  <c:v>202307</c:v>
                </c:pt>
                <c:pt idx="13782">
                  <c:v>202307</c:v>
                </c:pt>
                <c:pt idx="13783">
                  <c:v>202307</c:v>
                </c:pt>
                <c:pt idx="13784">
                  <c:v>202307</c:v>
                </c:pt>
                <c:pt idx="13785">
                  <c:v>202307</c:v>
                </c:pt>
                <c:pt idx="13786">
                  <c:v>202307</c:v>
                </c:pt>
                <c:pt idx="13787">
                  <c:v>202307</c:v>
                </c:pt>
                <c:pt idx="13788">
                  <c:v>202307</c:v>
                </c:pt>
                <c:pt idx="13789">
                  <c:v>202307</c:v>
                </c:pt>
                <c:pt idx="13790">
                  <c:v>202307</c:v>
                </c:pt>
                <c:pt idx="13791">
                  <c:v>202307</c:v>
                </c:pt>
                <c:pt idx="13792">
                  <c:v>202307</c:v>
                </c:pt>
                <c:pt idx="13793">
                  <c:v>202307</c:v>
                </c:pt>
                <c:pt idx="13794">
                  <c:v>202307</c:v>
                </c:pt>
                <c:pt idx="13795">
                  <c:v>202307</c:v>
                </c:pt>
                <c:pt idx="13796">
                  <c:v>202307</c:v>
                </c:pt>
                <c:pt idx="13797">
                  <c:v>202307</c:v>
                </c:pt>
                <c:pt idx="13798">
                  <c:v>202307</c:v>
                </c:pt>
                <c:pt idx="13799">
                  <c:v>202307</c:v>
                </c:pt>
                <c:pt idx="13800">
                  <c:v>202307</c:v>
                </c:pt>
                <c:pt idx="13801">
                  <c:v>202307</c:v>
                </c:pt>
                <c:pt idx="13802">
                  <c:v>202307</c:v>
                </c:pt>
                <c:pt idx="13803">
                  <c:v>202307</c:v>
                </c:pt>
                <c:pt idx="13804">
                  <c:v>202307</c:v>
                </c:pt>
                <c:pt idx="13805">
                  <c:v>202307</c:v>
                </c:pt>
                <c:pt idx="13806">
                  <c:v>202307</c:v>
                </c:pt>
                <c:pt idx="13807">
                  <c:v>202307</c:v>
                </c:pt>
                <c:pt idx="13808">
                  <c:v>202307</c:v>
                </c:pt>
                <c:pt idx="13809">
                  <c:v>202307</c:v>
                </c:pt>
                <c:pt idx="13810">
                  <c:v>202307</c:v>
                </c:pt>
                <c:pt idx="13811">
                  <c:v>202307</c:v>
                </c:pt>
                <c:pt idx="13812">
                  <c:v>202307</c:v>
                </c:pt>
                <c:pt idx="13813">
                  <c:v>202307</c:v>
                </c:pt>
                <c:pt idx="13814">
                  <c:v>202307</c:v>
                </c:pt>
                <c:pt idx="13815">
                  <c:v>202307</c:v>
                </c:pt>
                <c:pt idx="13816">
                  <c:v>202307</c:v>
                </c:pt>
                <c:pt idx="13817">
                  <c:v>202307</c:v>
                </c:pt>
                <c:pt idx="13818">
                  <c:v>202307</c:v>
                </c:pt>
                <c:pt idx="13819">
                  <c:v>202307</c:v>
                </c:pt>
                <c:pt idx="13820">
                  <c:v>202307</c:v>
                </c:pt>
                <c:pt idx="13821">
                  <c:v>202307</c:v>
                </c:pt>
                <c:pt idx="13822">
                  <c:v>202307</c:v>
                </c:pt>
                <c:pt idx="13823">
                  <c:v>202307</c:v>
                </c:pt>
                <c:pt idx="13824">
                  <c:v>202307</c:v>
                </c:pt>
                <c:pt idx="13825">
                  <c:v>202307</c:v>
                </c:pt>
                <c:pt idx="13826">
                  <c:v>202307</c:v>
                </c:pt>
                <c:pt idx="13827">
                  <c:v>202307</c:v>
                </c:pt>
                <c:pt idx="13828">
                  <c:v>202307</c:v>
                </c:pt>
                <c:pt idx="13829">
                  <c:v>202307</c:v>
                </c:pt>
                <c:pt idx="13830">
                  <c:v>202307</c:v>
                </c:pt>
                <c:pt idx="13831">
                  <c:v>202307</c:v>
                </c:pt>
                <c:pt idx="13832">
                  <c:v>202307</c:v>
                </c:pt>
                <c:pt idx="13833">
                  <c:v>202307</c:v>
                </c:pt>
                <c:pt idx="13834">
                  <c:v>202307</c:v>
                </c:pt>
                <c:pt idx="13835">
                  <c:v>202307</c:v>
                </c:pt>
                <c:pt idx="13836">
                  <c:v>202307</c:v>
                </c:pt>
                <c:pt idx="13837">
                  <c:v>202307</c:v>
                </c:pt>
                <c:pt idx="13838">
                  <c:v>202307</c:v>
                </c:pt>
                <c:pt idx="13839">
                  <c:v>202307</c:v>
                </c:pt>
                <c:pt idx="13840">
                  <c:v>202307</c:v>
                </c:pt>
                <c:pt idx="13841">
                  <c:v>202307</c:v>
                </c:pt>
                <c:pt idx="13842">
                  <c:v>202307</c:v>
                </c:pt>
                <c:pt idx="13843">
                  <c:v>202307</c:v>
                </c:pt>
                <c:pt idx="13844">
                  <c:v>202307</c:v>
                </c:pt>
                <c:pt idx="13845">
                  <c:v>202307</c:v>
                </c:pt>
                <c:pt idx="13846">
                  <c:v>202307</c:v>
                </c:pt>
                <c:pt idx="13847">
                  <c:v>202307</c:v>
                </c:pt>
                <c:pt idx="13848">
                  <c:v>202307</c:v>
                </c:pt>
                <c:pt idx="13849">
                  <c:v>202307</c:v>
                </c:pt>
                <c:pt idx="13850">
                  <c:v>202307</c:v>
                </c:pt>
                <c:pt idx="13851">
                  <c:v>202307</c:v>
                </c:pt>
                <c:pt idx="13852">
                  <c:v>202307</c:v>
                </c:pt>
                <c:pt idx="13853">
                  <c:v>202307</c:v>
                </c:pt>
                <c:pt idx="13854">
                  <c:v>202307</c:v>
                </c:pt>
                <c:pt idx="13855">
                  <c:v>202307</c:v>
                </c:pt>
                <c:pt idx="13856">
                  <c:v>202307</c:v>
                </c:pt>
                <c:pt idx="13857">
                  <c:v>202307</c:v>
                </c:pt>
                <c:pt idx="13858">
                  <c:v>202307</c:v>
                </c:pt>
                <c:pt idx="13859">
                  <c:v>202307</c:v>
                </c:pt>
                <c:pt idx="13860">
                  <c:v>202307</c:v>
                </c:pt>
                <c:pt idx="13861">
                  <c:v>202307</c:v>
                </c:pt>
                <c:pt idx="13862">
                  <c:v>202307</c:v>
                </c:pt>
                <c:pt idx="13863">
                  <c:v>202307</c:v>
                </c:pt>
                <c:pt idx="13864">
                  <c:v>202307</c:v>
                </c:pt>
                <c:pt idx="13865">
                  <c:v>202307</c:v>
                </c:pt>
                <c:pt idx="13866">
                  <c:v>202307</c:v>
                </c:pt>
                <c:pt idx="13867">
                  <c:v>202307</c:v>
                </c:pt>
                <c:pt idx="13868">
                  <c:v>202307</c:v>
                </c:pt>
                <c:pt idx="13869">
                  <c:v>202307</c:v>
                </c:pt>
                <c:pt idx="13870">
                  <c:v>202307</c:v>
                </c:pt>
                <c:pt idx="13871">
                  <c:v>202307</c:v>
                </c:pt>
                <c:pt idx="13872">
                  <c:v>202307</c:v>
                </c:pt>
                <c:pt idx="13873">
                  <c:v>202307</c:v>
                </c:pt>
                <c:pt idx="13874">
                  <c:v>202307</c:v>
                </c:pt>
                <c:pt idx="13875">
                  <c:v>202307</c:v>
                </c:pt>
                <c:pt idx="13876">
                  <c:v>202307</c:v>
                </c:pt>
                <c:pt idx="13877">
                  <c:v>202307</c:v>
                </c:pt>
                <c:pt idx="13878">
                  <c:v>202307</c:v>
                </c:pt>
                <c:pt idx="13879">
                  <c:v>202307</c:v>
                </c:pt>
                <c:pt idx="13880">
                  <c:v>202307</c:v>
                </c:pt>
                <c:pt idx="13881">
                  <c:v>202307</c:v>
                </c:pt>
                <c:pt idx="13882">
                  <c:v>202307</c:v>
                </c:pt>
                <c:pt idx="13883">
                  <c:v>202307</c:v>
                </c:pt>
                <c:pt idx="13884">
                  <c:v>202307</c:v>
                </c:pt>
                <c:pt idx="13885">
                  <c:v>202307</c:v>
                </c:pt>
                <c:pt idx="13886">
                  <c:v>202307</c:v>
                </c:pt>
                <c:pt idx="13887">
                  <c:v>202307</c:v>
                </c:pt>
                <c:pt idx="13888">
                  <c:v>202307</c:v>
                </c:pt>
                <c:pt idx="13889">
                  <c:v>202307</c:v>
                </c:pt>
                <c:pt idx="13890">
                  <c:v>202307</c:v>
                </c:pt>
                <c:pt idx="13891">
                  <c:v>202307</c:v>
                </c:pt>
                <c:pt idx="13892">
                  <c:v>202307</c:v>
                </c:pt>
                <c:pt idx="13893">
                  <c:v>202307</c:v>
                </c:pt>
                <c:pt idx="13894">
                  <c:v>202307</c:v>
                </c:pt>
                <c:pt idx="13895">
                  <c:v>202307</c:v>
                </c:pt>
                <c:pt idx="13896">
                  <c:v>202307</c:v>
                </c:pt>
                <c:pt idx="13897">
                  <c:v>202307</c:v>
                </c:pt>
                <c:pt idx="13898">
                  <c:v>202307</c:v>
                </c:pt>
                <c:pt idx="13899">
                  <c:v>202307</c:v>
                </c:pt>
                <c:pt idx="13900">
                  <c:v>202307</c:v>
                </c:pt>
                <c:pt idx="13901">
                  <c:v>202307</c:v>
                </c:pt>
                <c:pt idx="13902">
                  <c:v>202307</c:v>
                </c:pt>
                <c:pt idx="13903">
                  <c:v>202307</c:v>
                </c:pt>
                <c:pt idx="13904">
                  <c:v>202307</c:v>
                </c:pt>
                <c:pt idx="13905">
                  <c:v>202307</c:v>
                </c:pt>
                <c:pt idx="13906">
                  <c:v>202307</c:v>
                </c:pt>
                <c:pt idx="13907">
                  <c:v>202307</c:v>
                </c:pt>
                <c:pt idx="13908">
                  <c:v>202307</c:v>
                </c:pt>
                <c:pt idx="13909">
                  <c:v>202307</c:v>
                </c:pt>
                <c:pt idx="13910">
                  <c:v>202307</c:v>
                </c:pt>
                <c:pt idx="13911">
                  <c:v>202307</c:v>
                </c:pt>
                <c:pt idx="13912">
                  <c:v>202307</c:v>
                </c:pt>
                <c:pt idx="13913">
                  <c:v>202307</c:v>
                </c:pt>
                <c:pt idx="13914">
                  <c:v>202307</c:v>
                </c:pt>
                <c:pt idx="13915">
                  <c:v>202307</c:v>
                </c:pt>
                <c:pt idx="13916">
                  <c:v>202307</c:v>
                </c:pt>
                <c:pt idx="13917">
                  <c:v>202307</c:v>
                </c:pt>
                <c:pt idx="13918">
                  <c:v>202307</c:v>
                </c:pt>
                <c:pt idx="13919">
                  <c:v>202307</c:v>
                </c:pt>
                <c:pt idx="13920">
                  <c:v>202307</c:v>
                </c:pt>
                <c:pt idx="13921">
                  <c:v>202307</c:v>
                </c:pt>
                <c:pt idx="13922">
                  <c:v>202307</c:v>
                </c:pt>
                <c:pt idx="13923">
                  <c:v>202307</c:v>
                </c:pt>
                <c:pt idx="13924">
                  <c:v>202307</c:v>
                </c:pt>
                <c:pt idx="13925">
                  <c:v>202307</c:v>
                </c:pt>
                <c:pt idx="13926">
                  <c:v>202307</c:v>
                </c:pt>
                <c:pt idx="13927">
                  <c:v>202307</c:v>
                </c:pt>
                <c:pt idx="13928">
                  <c:v>202307</c:v>
                </c:pt>
                <c:pt idx="13929">
                  <c:v>202307</c:v>
                </c:pt>
                <c:pt idx="13930">
                  <c:v>202307</c:v>
                </c:pt>
                <c:pt idx="13931">
                  <c:v>202307</c:v>
                </c:pt>
                <c:pt idx="13932">
                  <c:v>202307</c:v>
                </c:pt>
                <c:pt idx="13933">
                  <c:v>202307</c:v>
                </c:pt>
                <c:pt idx="13934">
                  <c:v>202307</c:v>
                </c:pt>
                <c:pt idx="13935">
                  <c:v>202307</c:v>
                </c:pt>
                <c:pt idx="13936">
                  <c:v>202307</c:v>
                </c:pt>
                <c:pt idx="13937">
                  <c:v>202307</c:v>
                </c:pt>
                <c:pt idx="13938">
                  <c:v>202307</c:v>
                </c:pt>
                <c:pt idx="13939">
                  <c:v>202307</c:v>
                </c:pt>
                <c:pt idx="13940">
                  <c:v>202307</c:v>
                </c:pt>
                <c:pt idx="13941">
                  <c:v>202307</c:v>
                </c:pt>
                <c:pt idx="13942">
                  <c:v>202307</c:v>
                </c:pt>
                <c:pt idx="13943">
                  <c:v>202307</c:v>
                </c:pt>
                <c:pt idx="13944">
                  <c:v>202307</c:v>
                </c:pt>
                <c:pt idx="13945">
                  <c:v>202307</c:v>
                </c:pt>
                <c:pt idx="13946">
                  <c:v>202307</c:v>
                </c:pt>
                <c:pt idx="13947">
                  <c:v>202307</c:v>
                </c:pt>
                <c:pt idx="13948">
                  <c:v>202307</c:v>
                </c:pt>
                <c:pt idx="13949">
                  <c:v>202307</c:v>
                </c:pt>
                <c:pt idx="13950">
                  <c:v>202307</c:v>
                </c:pt>
                <c:pt idx="13951">
                  <c:v>202307</c:v>
                </c:pt>
                <c:pt idx="13952">
                  <c:v>202307</c:v>
                </c:pt>
                <c:pt idx="13953">
                  <c:v>202307</c:v>
                </c:pt>
                <c:pt idx="13954">
                  <c:v>202307</c:v>
                </c:pt>
                <c:pt idx="13955">
                  <c:v>202307</c:v>
                </c:pt>
                <c:pt idx="13956">
                  <c:v>202307</c:v>
                </c:pt>
                <c:pt idx="13957">
                  <c:v>202307</c:v>
                </c:pt>
                <c:pt idx="13958">
                  <c:v>202307</c:v>
                </c:pt>
                <c:pt idx="13959">
                  <c:v>202307</c:v>
                </c:pt>
                <c:pt idx="13960">
                  <c:v>202307</c:v>
                </c:pt>
                <c:pt idx="13961">
                  <c:v>202307</c:v>
                </c:pt>
                <c:pt idx="13962">
                  <c:v>202307</c:v>
                </c:pt>
                <c:pt idx="13963">
                  <c:v>202307</c:v>
                </c:pt>
                <c:pt idx="13964">
                  <c:v>202307</c:v>
                </c:pt>
                <c:pt idx="13965">
                  <c:v>202307</c:v>
                </c:pt>
                <c:pt idx="13966">
                  <c:v>202307</c:v>
                </c:pt>
                <c:pt idx="13967">
                  <c:v>202307</c:v>
                </c:pt>
                <c:pt idx="13968">
                  <c:v>202307</c:v>
                </c:pt>
                <c:pt idx="13969">
                  <c:v>202307</c:v>
                </c:pt>
                <c:pt idx="13970">
                  <c:v>202307</c:v>
                </c:pt>
                <c:pt idx="13971">
                  <c:v>202307</c:v>
                </c:pt>
                <c:pt idx="13972">
                  <c:v>202307</c:v>
                </c:pt>
                <c:pt idx="13973">
                  <c:v>202307</c:v>
                </c:pt>
                <c:pt idx="13974">
                  <c:v>202307</c:v>
                </c:pt>
                <c:pt idx="13975">
                  <c:v>202307</c:v>
                </c:pt>
                <c:pt idx="13976">
                  <c:v>202307</c:v>
                </c:pt>
                <c:pt idx="13977">
                  <c:v>202307</c:v>
                </c:pt>
                <c:pt idx="13978">
                  <c:v>202307</c:v>
                </c:pt>
                <c:pt idx="13979">
                  <c:v>202307</c:v>
                </c:pt>
                <c:pt idx="13980">
                  <c:v>202307</c:v>
                </c:pt>
                <c:pt idx="13981">
                  <c:v>202307</c:v>
                </c:pt>
                <c:pt idx="13982">
                  <c:v>202307</c:v>
                </c:pt>
                <c:pt idx="13983">
                  <c:v>202307</c:v>
                </c:pt>
                <c:pt idx="13984">
                  <c:v>202307</c:v>
                </c:pt>
                <c:pt idx="13985">
                  <c:v>202307</c:v>
                </c:pt>
                <c:pt idx="13986">
                  <c:v>202307</c:v>
                </c:pt>
                <c:pt idx="13987">
                  <c:v>202307</c:v>
                </c:pt>
                <c:pt idx="13988">
                  <c:v>202307</c:v>
                </c:pt>
                <c:pt idx="13989">
                  <c:v>202307</c:v>
                </c:pt>
                <c:pt idx="13990">
                  <c:v>202307</c:v>
                </c:pt>
                <c:pt idx="13991">
                  <c:v>202307</c:v>
                </c:pt>
                <c:pt idx="13992">
                  <c:v>202307</c:v>
                </c:pt>
                <c:pt idx="13993">
                  <c:v>202307</c:v>
                </c:pt>
                <c:pt idx="13994">
                  <c:v>202307</c:v>
                </c:pt>
                <c:pt idx="13995">
                  <c:v>202307</c:v>
                </c:pt>
                <c:pt idx="13996">
                  <c:v>202307</c:v>
                </c:pt>
                <c:pt idx="13997">
                  <c:v>202307</c:v>
                </c:pt>
                <c:pt idx="13998">
                  <c:v>202307</c:v>
                </c:pt>
                <c:pt idx="13999">
                  <c:v>202307</c:v>
                </c:pt>
                <c:pt idx="14000">
                  <c:v>202307</c:v>
                </c:pt>
                <c:pt idx="14001">
                  <c:v>202307</c:v>
                </c:pt>
                <c:pt idx="14002">
                  <c:v>202307</c:v>
                </c:pt>
                <c:pt idx="14003">
                  <c:v>202307</c:v>
                </c:pt>
                <c:pt idx="14004">
                  <c:v>202307</c:v>
                </c:pt>
                <c:pt idx="14005">
                  <c:v>202307</c:v>
                </c:pt>
                <c:pt idx="14006">
                  <c:v>202307</c:v>
                </c:pt>
                <c:pt idx="14007">
                  <c:v>202307</c:v>
                </c:pt>
                <c:pt idx="14008">
                  <c:v>202307</c:v>
                </c:pt>
                <c:pt idx="14009">
                  <c:v>202307</c:v>
                </c:pt>
                <c:pt idx="14010">
                  <c:v>202307</c:v>
                </c:pt>
                <c:pt idx="14011">
                  <c:v>202307</c:v>
                </c:pt>
                <c:pt idx="14012">
                  <c:v>202307</c:v>
                </c:pt>
                <c:pt idx="14013">
                  <c:v>202307</c:v>
                </c:pt>
                <c:pt idx="14014">
                  <c:v>202307</c:v>
                </c:pt>
                <c:pt idx="14015">
                  <c:v>202307</c:v>
                </c:pt>
                <c:pt idx="14016">
                  <c:v>202307</c:v>
                </c:pt>
                <c:pt idx="14017">
                  <c:v>202307</c:v>
                </c:pt>
                <c:pt idx="14018">
                  <c:v>202307</c:v>
                </c:pt>
                <c:pt idx="14019">
                  <c:v>202307</c:v>
                </c:pt>
                <c:pt idx="14020">
                  <c:v>202307</c:v>
                </c:pt>
                <c:pt idx="14021">
                  <c:v>202307</c:v>
                </c:pt>
                <c:pt idx="14022">
                  <c:v>202307</c:v>
                </c:pt>
                <c:pt idx="14023">
                  <c:v>202307</c:v>
                </c:pt>
                <c:pt idx="14024">
                  <c:v>202307</c:v>
                </c:pt>
                <c:pt idx="14025">
                  <c:v>202307</c:v>
                </c:pt>
                <c:pt idx="14026">
                  <c:v>202307</c:v>
                </c:pt>
                <c:pt idx="14027">
                  <c:v>202307</c:v>
                </c:pt>
                <c:pt idx="14028">
                  <c:v>202307</c:v>
                </c:pt>
                <c:pt idx="14029">
                  <c:v>202307</c:v>
                </c:pt>
                <c:pt idx="14030">
                  <c:v>202307</c:v>
                </c:pt>
                <c:pt idx="14031">
                  <c:v>202307</c:v>
                </c:pt>
                <c:pt idx="14032">
                  <c:v>202307</c:v>
                </c:pt>
                <c:pt idx="14033">
                  <c:v>202307</c:v>
                </c:pt>
                <c:pt idx="14034">
                  <c:v>202307</c:v>
                </c:pt>
                <c:pt idx="14035">
                  <c:v>202307</c:v>
                </c:pt>
                <c:pt idx="14036">
                  <c:v>202307</c:v>
                </c:pt>
                <c:pt idx="14037">
                  <c:v>202307</c:v>
                </c:pt>
                <c:pt idx="14038">
                  <c:v>202307</c:v>
                </c:pt>
                <c:pt idx="14039">
                  <c:v>202307</c:v>
                </c:pt>
                <c:pt idx="14040">
                  <c:v>202307</c:v>
                </c:pt>
                <c:pt idx="14041">
                  <c:v>202307</c:v>
                </c:pt>
                <c:pt idx="14042">
                  <c:v>202307</c:v>
                </c:pt>
                <c:pt idx="14043">
                  <c:v>202307</c:v>
                </c:pt>
                <c:pt idx="14044">
                  <c:v>202307</c:v>
                </c:pt>
                <c:pt idx="14045">
                  <c:v>202307</c:v>
                </c:pt>
                <c:pt idx="14046">
                  <c:v>202307</c:v>
                </c:pt>
                <c:pt idx="14047">
                  <c:v>202307</c:v>
                </c:pt>
                <c:pt idx="14048">
                  <c:v>202307</c:v>
                </c:pt>
                <c:pt idx="14049">
                  <c:v>202307</c:v>
                </c:pt>
                <c:pt idx="14050">
                  <c:v>202307</c:v>
                </c:pt>
                <c:pt idx="14051">
                  <c:v>202307</c:v>
                </c:pt>
                <c:pt idx="14052">
                  <c:v>202307</c:v>
                </c:pt>
                <c:pt idx="14053">
                  <c:v>202307</c:v>
                </c:pt>
                <c:pt idx="14054">
                  <c:v>202307</c:v>
                </c:pt>
                <c:pt idx="14055">
                  <c:v>202307</c:v>
                </c:pt>
                <c:pt idx="14056">
                  <c:v>202307</c:v>
                </c:pt>
                <c:pt idx="14057">
                  <c:v>202307</c:v>
                </c:pt>
                <c:pt idx="14058">
                  <c:v>202307</c:v>
                </c:pt>
                <c:pt idx="14059">
                  <c:v>202307</c:v>
                </c:pt>
                <c:pt idx="14060">
                  <c:v>202307</c:v>
                </c:pt>
                <c:pt idx="14061">
                  <c:v>202307</c:v>
                </c:pt>
                <c:pt idx="14062">
                  <c:v>202307</c:v>
                </c:pt>
                <c:pt idx="14063">
                  <c:v>202307</c:v>
                </c:pt>
                <c:pt idx="14064">
                  <c:v>202307</c:v>
                </c:pt>
                <c:pt idx="14065">
                  <c:v>202307</c:v>
                </c:pt>
                <c:pt idx="14066">
                  <c:v>202307</c:v>
                </c:pt>
                <c:pt idx="14067">
                  <c:v>202307</c:v>
                </c:pt>
                <c:pt idx="14068">
                  <c:v>202307</c:v>
                </c:pt>
                <c:pt idx="14069">
                  <c:v>202307</c:v>
                </c:pt>
                <c:pt idx="14070">
                  <c:v>202307</c:v>
                </c:pt>
                <c:pt idx="14071">
                  <c:v>202307</c:v>
                </c:pt>
                <c:pt idx="14072">
                  <c:v>202307</c:v>
                </c:pt>
                <c:pt idx="14073">
                  <c:v>202307</c:v>
                </c:pt>
                <c:pt idx="14074">
                  <c:v>202307</c:v>
                </c:pt>
                <c:pt idx="14075">
                  <c:v>202307</c:v>
                </c:pt>
                <c:pt idx="14076">
                  <c:v>202307</c:v>
                </c:pt>
                <c:pt idx="14077">
                  <c:v>202307</c:v>
                </c:pt>
                <c:pt idx="14078">
                  <c:v>202307</c:v>
                </c:pt>
                <c:pt idx="14079">
                  <c:v>202307</c:v>
                </c:pt>
                <c:pt idx="14080">
                  <c:v>202307</c:v>
                </c:pt>
                <c:pt idx="14081">
                  <c:v>202307</c:v>
                </c:pt>
                <c:pt idx="14082">
                  <c:v>202307</c:v>
                </c:pt>
                <c:pt idx="14083">
                  <c:v>202307</c:v>
                </c:pt>
                <c:pt idx="14084">
                  <c:v>202307</c:v>
                </c:pt>
                <c:pt idx="14085">
                  <c:v>202307</c:v>
                </c:pt>
                <c:pt idx="14086">
                  <c:v>202307</c:v>
                </c:pt>
                <c:pt idx="14087">
                  <c:v>202307</c:v>
                </c:pt>
                <c:pt idx="14088">
                  <c:v>202307</c:v>
                </c:pt>
                <c:pt idx="14089">
                  <c:v>202307</c:v>
                </c:pt>
                <c:pt idx="14090">
                  <c:v>202307</c:v>
                </c:pt>
                <c:pt idx="14091">
                  <c:v>202307</c:v>
                </c:pt>
                <c:pt idx="14092">
                  <c:v>202307</c:v>
                </c:pt>
                <c:pt idx="14093">
                  <c:v>202307</c:v>
                </c:pt>
                <c:pt idx="14094">
                  <c:v>202307</c:v>
                </c:pt>
                <c:pt idx="14095">
                  <c:v>202307</c:v>
                </c:pt>
                <c:pt idx="14096">
                  <c:v>202307</c:v>
                </c:pt>
                <c:pt idx="14097">
                  <c:v>202307</c:v>
                </c:pt>
                <c:pt idx="14098">
                  <c:v>202307</c:v>
                </c:pt>
                <c:pt idx="14099">
                  <c:v>202307</c:v>
                </c:pt>
                <c:pt idx="14100">
                  <c:v>202307</c:v>
                </c:pt>
                <c:pt idx="14101">
                  <c:v>202307</c:v>
                </c:pt>
                <c:pt idx="14102">
                  <c:v>202307</c:v>
                </c:pt>
                <c:pt idx="14103">
                  <c:v>202307</c:v>
                </c:pt>
                <c:pt idx="14104">
                  <c:v>202307</c:v>
                </c:pt>
                <c:pt idx="14105">
                  <c:v>202307</c:v>
                </c:pt>
                <c:pt idx="14106">
                  <c:v>202307</c:v>
                </c:pt>
                <c:pt idx="14107">
                  <c:v>202307</c:v>
                </c:pt>
                <c:pt idx="14108">
                  <c:v>202307</c:v>
                </c:pt>
                <c:pt idx="14109">
                  <c:v>202307</c:v>
                </c:pt>
                <c:pt idx="14110">
                  <c:v>202307</c:v>
                </c:pt>
                <c:pt idx="14111">
                  <c:v>202307</c:v>
                </c:pt>
                <c:pt idx="14112">
                  <c:v>202307</c:v>
                </c:pt>
                <c:pt idx="14113">
                  <c:v>202307</c:v>
                </c:pt>
                <c:pt idx="14114">
                  <c:v>202307</c:v>
                </c:pt>
                <c:pt idx="14115">
                  <c:v>202307</c:v>
                </c:pt>
                <c:pt idx="14116">
                  <c:v>202307</c:v>
                </c:pt>
                <c:pt idx="14117">
                  <c:v>202307</c:v>
                </c:pt>
                <c:pt idx="14118">
                  <c:v>202307</c:v>
                </c:pt>
                <c:pt idx="14119">
                  <c:v>202307</c:v>
                </c:pt>
                <c:pt idx="14120">
                  <c:v>202307</c:v>
                </c:pt>
                <c:pt idx="14121">
                  <c:v>202307</c:v>
                </c:pt>
                <c:pt idx="14122">
                  <c:v>202307</c:v>
                </c:pt>
                <c:pt idx="14123">
                  <c:v>202307</c:v>
                </c:pt>
                <c:pt idx="14124">
                  <c:v>202307</c:v>
                </c:pt>
                <c:pt idx="14125">
                  <c:v>202307</c:v>
                </c:pt>
                <c:pt idx="14126">
                  <c:v>202307</c:v>
                </c:pt>
                <c:pt idx="14127">
                  <c:v>202307</c:v>
                </c:pt>
                <c:pt idx="14128">
                  <c:v>202307</c:v>
                </c:pt>
                <c:pt idx="14129">
                  <c:v>202307</c:v>
                </c:pt>
                <c:pt idx="14130">
                  <c:v>202307</c:v>
                </c:pt>
                <c:pt idx="14131">
                  <c:v>202307</c:v>
                </c:pt>
                <c:pt idx="14132">
                  <c:v>202307</c:v>
                </c:pt>
                <c:pt idx="14133">
                  <c:v>202307</c:v>
                </c:pt>
                <c:pt idx="14134">
                  <c:v>202307</c:v>
                </c:pt>
                <c:pt idx="14135">
                  <c:v>202307</c:v>
                </c:pt>
                <c:pt idx="14136">
                  <c:v>202307</c:v>
                </c:pt>
                <c:pt idx="14137">
                  <c:v>202307</c:v>
                </c:pt>
                <c:pt idx="14138">
                  <c:v>202307</c:v>
                </c:pt>
                <c:pt idx="14139">
                  <c:v>202307</c:v>
                </c:pt>
                <c:pt idx="14140">
                  <c:v>202307</c:v>
                </c:pt>
                <c:pt idx="14141">
                  <c:v>202307</c:v>
                </c:pt>
                <c:pt idx="14142">
                  <c:v>202307</c:v>
                </c:pt>
                <c:pt idx="14143">
                  <c:v>202307</c:v>
                </c:pt>
                <c:pt idx="14144">
                  <c:v>202307</c:v>
                </c:pt>
                <c:pt idx="14145">
                  <c:v>202307</c:v>
                </c:pt>
                <c:pt idx="14146">
                  <c:v>202307</c:v>
                </c:pt>
                <c:pt idx="14147">
                  <c:v>202307</c:v>
                </c:pt>
                <c:pt idx="14148">
                  <c:v>202307</c:v>
                </c:pt>
                <c:pt idx="14149">
                  <c:v>202307</c:v>
                </c:pt>
                <c:pt idx="14150">
                  <c:v>202307</c:v>
                </c:pt>
                <c:pt idx="14151">
                  <c:v>202307</c:v>
                </c:pt>
                <c:pt idx="14152">
                  <c:v>202307</c:v>
                </c:pt>
                <c:pt idx="14153">
                  <c:v>202307</c:v>
                </c:pt>
                <c:pt idx="14154">
                  <c:v>202307</c:v>
                </c:pt>
                <c:pt idx="14155">
                  <c:v>202307</c:v>
                </c:pt>
                <c:pt idx="14156">
                  <c:v>202307</c:v>
                </c:pt>
                <c:pt idx="14157">
                  <c:v>202307</c:v>
                </c:pt>
                <c:pt idx="14158">
                  <c:v>202307</c:v>
                </c:pt>
                <c:pt idx="14159">
                  <c:v>202307</c:v>
                </c:pt>
                <c:pt idx="14160">
                  <c:v>202307</c:v>
                </c:pt>
                <c:pt idx="14161">
                  <c:v>202307</c:v>
                </c:pt>
                <c:pt idx="14162">
                  <c:v>202307</c:v>
                </c:pt>
                <c:pt idx="14163">
                  <c:v>202307</c:v>
                </c:pt>
                <c:pt idx="14164">
                  <c:v>202307</c:v>
                </c:pt>
                <c:pt idx="14165">
                  <c:v>202307</c:v>
                </c:pt>
                <c:pt idx="14166">
                  <c:v>202307</c:v>
                </c:pt>
                <c:pt idx="14167">
                  <c:v>202307</c:v>
                </c:pt>
                <c:pt idx="14168">
                  <c:v>202307</c:v>
                </c:pt>
                <c:pt idx="14169">
                  <c:v>202307</c:v>
                </c:pt>
                <c:pt idx="14170">
                  <c:v>202307</c:v>
                </c:pt>
                <c:pt idx="14171">
                  <c:v>202307</c:v>
                </c:pt>
                <c:pt idx="14172">
                  <c:v>202307</c:v>
                </c:pt>
                <c:pt idx="14173">
                  <c:v>202307</c:v>
                </c:pt>
                <c:pt idx="14174">
                  <c:v>202307</c:v>
                </c:pt>
                <c:pt idx="14175">
                  <c:v>202307</c:v>
                </c:pt>
                <c:pt idx="14176">
                  <c:v>202307</c:v>
                </c:pt>
                <c:pt idx="14177">
                  <c:v>202307</c:v>
                </c:pt>
                <c:pt idx="14178">
                  <c:v>202307</c:v>
                </c:pt>
                <c:pt idx="14179">
                  <c:v>202307</c:v>
                </c:pt>
                <c:pt idx="14180">
                  <c:v>202307</c:v>
                </c:pt>
                <c:pt idx="14181">
                  <c:v>202307</c:v>
                </c:pt>
                <c:pt idx="14182">
                  <c:v>202307</c:v>
                </c:pt>
                <c:pt idx="14183">
                  <c:v>202307</c:v>
                </c:pt>
                <c:pt idx="14184">
                  <c:v>202307</c:v>
                </c:pt>
                <c:pt idx="14185">
                  <c:v>202307</c:v>
                </c:pt>
                <c:pt idx="14186">
                  <c:v>202307</c:v>
                </c:pt>
                <c:pt idx="14187">
                  <c:v>202307</c:v>
                </c:pt>
                <c:pt idx="14188">
                  <c:v>202307</c:v>
                </c:pt>
                <c:pt idx="14189">
                  <c:v>202307</c:v>
                </c:pt>
                <c:pt idx="14190">
                  <c:v>202307</c:v>
                </c:pt>
                <c:pt idx="14191">
                  <c:v>202307</c:v>
                </c:pt>
                <c:pt idx="14192">
                  <c:v>202307</c:v>
                </c:pt>
                <c:pt idx="14193">
                  <c:v>202307</c:v>
                </c:pt>
                <c:pt idx="14194">
                  <c:v>202307</c:v>
                </c:pt>
                <c:pt idx="14195">
                  <c:v>202307</c:v>
                </c:pt>
                <c:pt idx="14196">
                  <c:v>202307</c:v>
                </c:pt>
                <c:pt idx="14197">
                  <c:v>202307</c:v>
                </c:pt>
                <c:pt idx="14198">
                  <c:v>202307</c:v>
                </c:pt>
                <c:pt idx="14199">
                  <c:v>202307</c:v>
                </c:pt>
                <c:pt idx="14200">
                  <c:v>202307</c:v>
                </c:pt>
                <c:pt idx="14201">
                  <c:v>202307</c:v>
                </c:pt>
                <c:pt idx="14202">
                  <c:v>202307</c:v>
                </c:pt>
                <c:pt idx="14203">
                  <c:v>202307</c:v>
                </c:pt>
                <c:pt idx="14204">
                  <c:v>202307</c:v>
                </c:pt>
                <c:pt idx="14205">
                  <c:v>202307</c:v>
                </c:pt>
                <c:pt idx="14206">
                  <c:v>202307</c:v>
                </c:pt>
                <c:pt idx="14207">
                  <c:v>202307</c:v>
                </c:pt>
                <c:pt idx="14208">
                  <c:v>202307</c:v>
                </c:pt>
                <c:pt idx="14209">
                  <c:v>202307</c:v>
                </c:pt>
                <c:pt idx="14210">
                  <c:v>202307</c:v>
                </c:pt>
                <c:pt idx="14211">
                  <c:v>202307</c:v>
                </c:pt>
                <c:pt idx="14212">
                  <c:v>202307</c:v>
                </c:pt>
                <c:pt idx="14213">
                  <c:v>202307</c:v>
                </c:pt>
                <c:pt idx="14214">
                  <c:v>202307</c:v>
                </c:pt>
                <c:pt idx="14215">
                  <c:v>202307</c:v>
                </c:pt>
                <c:pt idx="14216">
                  <c:v>202307</c:v>
                </c:pt>
                <c:pt idx="14217">
                  <c:v>202307</c:v>
                </c:pt>
                <c:pt idx="14218">
                  <c:v>202307</c:v>
                </c:pt>
                <c:pt idx="14219">
                  <c:v>202307</c:v>
                </c:pt>
                <c:pt idx="14220">
                  <c:v>202307</c:v>
                </c:pt>
                <c:pt idx="14221">
                  <c:v>202307</c:v>
                </c:pt>
                <c:pt idx="14222">
                  <c:v>202307</c:v>
                </c:pt>
                <c:pt idx="14223">
                  <c:v>202307</c:v>
                </c:pt>
                <c:pt idx="14224">
                  <c:v>202307</c:v>
                </c:pt>
                <c:pt idx="14225">
                  <c:v>202307</c:v>
                </c:pt>
                <c:pt idx="14226">
                  <c:v>202307</c:v>
                </c:pt>
                <c:pt idx="14227">
                  <c:v>202307</c:v>
                </c:pt>
                <c:pt idx="14228">
                  <c:v>202307</c:v>
                </c:pt>
                <c:pt idx="14229">
                  <c:v>202307</c:v>
                </c:pt>
                <c:pt idx="14230">
                  <c:v>202307</c:v>
                </c:pt>
                <c:pt idx="14231">
                  <c:v>202307</c:v>
                </c:pt>
                <c:pt idx="14232">
                  <c:v>202307</c:v>
                </c:pt>
                <c:pt idx="14233">
                  <c:v>202307</c:v>
                </c:pt>
                <c:pt idx="14234">
                  <c:v>202307</c:v>
                </c:pt>
                <c:pt idx="14235">
                  <c:v>202307</c:v>
                </c:pt>
                <c:pt idx="14236">
                  <c:v>202307</c:v>
                </c:pt>
                <c:pt idx="14237">
                  <c:v>202307</c:v>
                </c:pt>
                <c:pt idx="14238">
                  <c:v>202307</c:v>
                </c:pt>
                <c:pt idx="14239">
                  <c:v>202307</c:v>
                </c:pt>
                <c:pt idx="14240">
                  <c:v>202307</c:v>
                </c:pt>
                <c:pt idx="14241">
                  <c:v>202307</c:v>
                </c:pt>
                <c:pt idx="14242">
                  <c:v>202307</c:v>
                </c:pt>
                <c:pt idx="14243">
                  <c:v>202307</c:v>
                </c:pt>
                <c:pt idx="14244">
                  <c:v>202307</c:v>
                </c:pt>
                <c:pt idx="14245">
                  <c:v>202307</c:v>
                </c:pt>
                <c:pt idx="14246">
                  <c:v>202307</c:v>
                </c:pt>
                <c:pt idx="14247">
                  <c:v>202307</c:v>
                </c:pt>
                <c:pt idx="14248">
                  <c:v>202307</c:v>
                </c:pt>
                <c:pt idx="14249">
                  <c:v>202307</c:v>
                </c:pt>
                <c:pt idx="14250">
                  <c:v>202307</c:v>
                </c:pt>
                <c:pt idx="14251">
                  <c:v>202307</c:v>
                </c:pt>
                <c:pt idx="14252">
                  <c:v>202307</c:v>
                </c:pt>
                <c:pt idx="14253">
                  <c:v>202307</c:v>
                </c:pt>
                <c:pt idx="14254">
                  <c:v>202307</c:v>
                </c:pt>
                <c:pt idx="14255">
                  <c:v>202307</c:v>
                </c:pt>
                <c:pt idx="14256">
                  <c:v>202307</c:v>
                </c:pt>
                <c:pt idx="14257">
                  <c:v>202307</c:v>
                </c:pt>
                <c:pt idx="14258">
                  <c:v>202307</c:v>
                </c:pt>
                <c:pt idx="14259">
                  <c:v>202307</c:v>
                </c:pt>
                <c:pt idx="14260">
                  <c:v>202307</c:v>
                </c:pt>
                <c:pt idx="14261">
                  <c:v>202307</c:v>
                </c:pt>
                <c:pt idx="14262">
                  <c:v>202307</c:v>
                </c:pt>
                <c:pt idx="14263">
                  <c:v>202307</c:v>
                </c:pt>
                <c:pt idx="14264">
                  <c:v>202307</c:v>
                </c:pt>
                <c:pt idx="14265">
                  <c:v>202307</c:v>
                </c:pt>
                <c:pt idx="14266">
                  <c:v>202307</c:v>
                </c:pt>
                <c:pt idx="14267">
                  <c:v>202307</c:v>
                </c:pt>
                <c:pt idx="14268">
                  <c:v>202307</c:v>
                </c:pt>
                <c:pt idx="14269">
                  <c:v>202307</c:v>
                </c:pt>
                <c:pt idx="14270">
                  <c:v>202307</c:v>
                </c:pt>
                <c:pt idx="14271">
                  <c:v>202307</c:v>
                </c:pt>
                <c:pt idx="14272">
                  <c:v>202307</c:v>
                </c:pt>
                <c:pt idx="14273">
                  <c:v>202307</c:v>
                </c:pt>
                <c:pt idx="14274">
                  <c:v>202307</c:v>
                </c:pt>
                <c:pt idx="14275">
                  <c:v>202307</c:v>
                </c:pt>
                <c:pt idx="14276">
                  <c:v>202307</c:v>
                </c:pt>
                <c:pt idx="14277">
                  <c:v>202307</c:v>
                </c:pt>
                <c:pt idx="14278">
                  <c:v>202307</c:v>
                </c:pt>
                <c:pt idx="14279">
                  <c:v>202307</c:v>
                </c:pt>
                <c:pt idx="14280">
                  <c:v>202307</c:v>
                </c:pt>
                <c:pt idx="14281">
                  <c:v>202307</c:v>
                </c:pt>
                <c:pt idx="14282">
                  <c:v>202307</c:v>
                </c:pt>
                <c:pt idx="14283">
                  <c:v>202307</c:v>
                </c:pt>
                <c:pt idx="14284">
                  <c:v>202307</c:v>
                </c:pt>
                <c:pt idx="14285">
                  <c:v>202307</c:v>
                </c:pt>
                <c:pt idx="14286">
                  <c:v>202307</c:v>
                </c:pt>
                <c:pt idx="14287">
                  <c:v>202307</c:v>
                </c:pt>
                <c:pt idx="14288">
                  <c:v>202307</c:v>
                </c:pt>
                <c:pt idx="14289">
                  <c:v>202307</c:v>
                </c:pt>
                <c:pt idx="14290">
                  <c:v>202307</c:v>
                </c:pt>
                <c:pt idx="14291">
                  <c:v>202307</c:v>
                </c:pt>
                <c:pt idx="14292">
                  <c:v>202307</c:v>
                </c:pt>
                <c:pt idx="14293">
                  <c:v>202307</c:v>
                </c:pt>
                <c:pt idx="14294">
                  <c:v>202307</c:v>
                </c:pt>
                <c:pt idx="14295">
                  <c:v>202307</c:v>
                </c:pt>
                <c:pt idx="14296">
                  <c:v>202307</c:v>
                </c:pt>
                <c:pt idx="14297">
                  <c:v>202307</c:v>
                </c:pt>
                <c:pt idx="14298">
                  <c:v>202307</c:v>
                </c:pt>
                <c:pt idx="14299">
                  <c:v>202307</c:v>
                </c:pt>
                <c:pt idx="14300">
                  <c:v>202307</c:v>
                </c:pt>
                <c:pt idx="14301">
                  <c:v>202307</c:v>
                </c:pt>
                <c:pt idx="14302">
                  <c:v>202307</c:v>
                </c:pt>
                <c:pt idx="14303">
                  <c:v>202307</c:v>
                </c:pt>
                <c:pt idx="14304">
                  <c:v>202307</c:v>
                </c:pt>
                <c:pt idx="14305">
                  <c:v>202307</c:v>
                </c:pt>
                <c:pt idx="14306">
                  <c:v>202307</c:v>
                </c:pt>
                <c:pt idx="14307">
                  <c:v>202307</c:v>
                </c:pt>
                <c:pt idx="14308">
                  <c:v>202307</c:v>
                </c:pt>
                <c:pt idx="14309">
                  <c:v>202307</c:v>
                </c:pt>
                <c:pt idx="14310">
                  <c:v>202307</c:v>
                </c:pt>
                <c:pt idx="14311">
                  <c:v>202307</c:v>
                </c:pt>
                <c:pt idx="14312">
                  <c:v>202307</c:v>
                </c:pt>
                <c:pt idx="14313">
                  <c:v>202307</c:v>
                </c:pt>
                <c:pt idx="14314">
                  <c:v>202307</c:v>
                </c:pt>
                <c:pt idx="14315">
                  <c:v>202307</c:v>
                </c:pt>
                <c:pt idx="14316">
                  <c:v>202307</c:v>
                </c:pt>
                <c:pt idx="14317">
                  <c:v>202307</c:v>
                </c:pt>
                <c:pt idx="14318">
                  <c:v>202307</c:v>
                </c:pt>
                <c:pt idx="14319">
                  <c:v>202307</c:v>
                </c:pt>
                <c:pt idx="14320">
                  <c:v>202307</c:v>
                </c:pt>
                <c:pt idx="14321">
                  <c:v>202307</c:v>
                </c:pt>
                <c:pt idx="14322">
                  <c:v>202307</c:v>
                </c:pt>
                <c:pt idx="14323">
                  <c:v>202307</c:v>
                </c:pt>
                <c:pt idx="14324">
                  <c:v>202307</c:v>
                </c:pt>
                <c:pt idx="14325">
                  <c:v>202307</c:v>
                </c:pt>
                <c:pt idx="14326">
                  <c:v>202307</c:v>
                </c:pt>
                <c:pt idx="14327">
                  <c:v>202307</c:v>
                </c:pt>
                <c:pt idx="14328">
                  <c:v>202307</c:v>
                </c:pt>
                <c:pt idx="14329">
                  <c:v>202307</c:v>
                </c:pt>
                <c:pt idx="14330">
                  <c:v>202307</c:v>
                </c:pt>
                <c:pt idx="14331">
                  <c:v>202307</c:v>
                </c:pt>
                <c:pt idx="14332">
                  <c:v>202307</c:v>
                </c:pt>
                <c:pt idx="14333">
                  <c:v>202307</c:v>
                </c:pt>
                <c:pt idx="14334">
                  <c:v>202307</c:v>
                </c:pt>
                <c:pt idx="14335">
                  <c:v>202307</c:v>
                </c:pt>
                <c:pt idx="14336">
                  <c:v>202307</c:v>
                </c:pt>
                <c:pt idx="14337">
                  <c:v>202307</c:v>
                </c:pt>
                <c:pt idx="14338">
                  <c:v>202307</c:v>
                </c:pt>
                <c:pt idx="14339">
                  <c:v>202307</c:v>
                </c:pt>
                <c:pt idx="14340">
                  <c:v>202307</c:v>
                </c:pt>
                <c:pt idx="14341">
                  <c:v>202307</c:v>
                </c:pt>
                <c:pt idx="14342">
                  <c:v>202307</c:v>
                </c:pt>
                <c:pt idx="14343">
                  <c:v>202307</c:v>
                </c:pt>
                <c:pt idx="14344">
                  <c:v>202307</c:v>
                </c:pt>
                <c:pt idx="14345">
                  <c:v>202307</c:v>
                </c:pt>
                <c:pt idx="14346">
                  <c:v>202307</c:v>
                </c:pt>
                <c:pt idx="14347">
                  <c:v>202307</c:v>
                </c:pt>
                <c:pt idx="14348">
                  <c:v>202307</c:v>
                </c:pt>
                <c:pt idx="14349">
                  <c:v>202307</c:v>
                </c:pt>
                <c:pt idx="14350">
                  <c:v>202307</c:v>
                </c:pt>
                <c:pt idx="14351">
                  <c:v>202307</c:v>
                </c:pt>
                <c:pt idx="14352">
                  <c:v>202307</c:v>
                </c:pt>
                <c:pt idx="14353">
                  <c:v>202307</c:v>
                </c:pt>
                <c:pt idx="14354">
                  <c:v>202307</c:v>
                </c:pt>
                <c:pt idx="14355">
                  <c:v>202307</c:v>
                </c:pt>
                <c:pt idx="14356">
                  <c:v>202307</c:v>
                </c:pt>
                <c:pt idx="14357">
                  <c:v>202307</c:v>
                </c:pt>
                <c:pt idx="14358">
                  <c:v>202307</c:v>
                </c:pt>
                <c:pt idx="14359">
                  <c:v>202307</c:v>
                </c:pt>
                <c:pt idx="14360">
                  <c:v>202307</c:v>
                </c:pt>
                <c:pt idx="14361">
                  <c:v>202307</c:v>
                </c:pt>
                <c:pt idx="14362">
                  <c:v>202307</c:v>
                </c:pt>
                <c:pt idx="14363">
                  <c:v>202307</c:v>
                </c:pt>
                <c:pt idx="14364">
                  <c:v>202307</c:v>
                </c:pt>
                <c:pt idx="14365">
                  <c:v>202307</c:v>
                </c:pt>
                <c:pt idx="14366">
                  <c:v>202307</c:v>
                </c:pt>
                <c:pt idx="14367">
                  <c:v>202307</c:v>
                </c:pt>
                <c:pt idx="14368">
                  <c:v>202307</c:v>
                </c:pt>
                <c:pt idx="14369">
                  <c:v>202307</c:v>
                </c:pt>
                <c:pt idx="14370">
                  <c:v>202307</c:v>
                </c:pt>
                <c:pt idx="14371">
                  <c:v>202307</c:v>
                </c:pt>
                <c:pt idx="14372">
                  <c:v>202307</c:v>
                </c:pt>
                <c:pt idx="14373">
                  <c:v>202307</c:v>
                </c:pt>
                <c:pt idx="14374">
                  <c:v>202307</c:v>
                </c:pt>
                <c:pt idx="14375">
                  <c:v>202307</c:v>
                </c:pt>
                <c:pt idx="14376">
                  <c:v>202307</c:v>
                </c:pt>
                <c:pt idx="14377">
                  <c:v>202307</c:v>
                </c:pt>
                <c:pt idx="14378">
                  <c:v>202307</c:v>
                </c:pt>
                <c:pt idx="14379">
                  <c:v>202307</c:v>
                </c:pt>
                <c:pt idx="14380">
                  <c:v>202307</c:v>
                </c:pt>
                <c:pt idx="14381">
                  <c:v>202307</c:v>
                </c:pt>
                <c:pt idx="14382">
                  <c:v>202307</c:v>
                </c:pt>
                <c:pt idx="14383">
                  <c:v>202307</c:v>
                </c:pt>
                <c:pt idx="14384">
                  <c:v>202307</c:v>
                </c:pt>
                <c:pt idx="14385">
                  <c:v>202307</c:v>
                </c:pt>
                <c:pt idx="14386">
                  <c:v>202307</c:v>
                </c:pt>
                <c:pt idx="14387">
                  <c:v>202307</c:v>
                </c:pt>
                <c:pt idx="14388">
                  <c:v>202307</c:v>
                </c:pt>
                <c:pt idx="14389">
                  <c:v>202307</c:v>
                </c:pt>
                <c:pt idx="14390">
                  <c:v>202307</c:v>
                </c:pt>
                <c:pt idx="14391">
                  <c:v>202307</c:v>
                </c:pt>
                <c:pt idx="14392">
                  <c:v>202307</c:v>
                </c:pt>
                <c:pt idx="14393">
                  <c:v>202307</c:v>
                </c:pt>
                <c:pt idx="14394">
                  <c:v>202307</c:v>
                </c:pt>
                <c:pt idx="14395">
                  <c:v>202307</c:v>
                </c:pt>
                <c:pt idx="14396">
                  <c:v>202307</c:v>
                </c:pt>
                <c:pt idx="14397">
                  <c:v>202307</c:v>
                </c:pt>
                <c:pt idx="14398">
                  <c:v>202307</c:v>
                </c:pt>
                <c:pt idx="14399">
                  <c:v>202307</c:v>
                </c:pt>
                <c:pt idx="14400">
                  <c:v>202307</c:v>
                </c:pt>
                <c:pt idx="14401">
                  <c:v>202307</c:v>
                </c:pt>
                <c:pt idx="14402">
                  <c:v>202307</c:v>
                </c:pt>
                <c:pt idx="14403">
                  <c:v>202307</c:v>
                </c:pt>
                <c:pt idx="14404">
                  <c:v>202307</c:v>
                </c:pt>
                <c:pt idx="14405">
                  <c:v>202307</c:v>
                </c:pt>
                <c:pt idx="14406">
                  <c:v>202307</c:v>
                </c:pt>
                <c:pt idx="14407">
                  <c:v>202307</c:v>
                </c:pt>
                <c:pt idx="14408">
                  <c:v>202307</c:v>
                </c:pt>
                <c:pt idx="14409">
                  <c:v>202307</c:v>
                </c:pt>
                <c:pt idx="14410">
                  <c:v>202307</c:v>
                </c:pt>
                <c:pt idx="14411">
                  <c:v>202307</c:v>
                </c:pt>
                <c:pt idx="14412">
                  <c:v>202307</c:v>
                </c:pt>
                <c:pt idx="14413">
                  <c:v>202307</c:v>
                </c:pt>
                <c:pt idx="14414">
                  <c:v>202307</c:v>
                </c:pt>
                <c:pt idx="14415">
                  <c:v>202307</c:v>
                </c:pt>
                <c:pt idx="14416">
                  <c:v>202307</c:v>
                </c:pt>
                <c:pt idx="14417">
                  <c:v>202307</c:v>
                </c:pt>
                <c:pt idx="14418">
                  <c:v>202307</c:v>
                </c:pt>
                <c:pt idx="14419">
                  <c:v>202307</c:v>
                </c:pt>
                <c:pt idx="14420">
                  <c:v>202307</c:v>
                </c:pt>
                <c:pt idx="14421">
                  <c:v>202307</c:v>
                </c:pt>
                <c:pt idx="14422">
                  <c:v>202307</c:v>
                </c:pt>
                <c:pt idx="14423">
                  <c:v>202307</c:v>
                </c:pt>
                <c:pt idx="14424">
                  <c:v>202307</c:v>
                </c:pt>
                <c:pt idx="14425">
                  <c:v>202307</c:v>
                </c:pt>
                <c:pt idx="14426">
                  <c:v>202307</c:v>
                </c:pt>
                <c:pt idx="14427">
                  <c:v>202307</c:v>
                </c:pt>
                <c:pt idx="14428">
                  <c:v>202307</c:v>
                </c:pt>
                <c:pt idx="14429">
                  <c:v>202307</c:v>
                </c:pt>
                <c:pt idx="14430">
                  <c:v>202307</c:v>
                </c:pt>
                <c:pt idx="14431">
                  <c:v>202307</c:v>
                </c:pt>
                <c:pt idx="14432">
                  <c:v>202307</c:v>
                </c:pt>
                <c:pt idx="14433">
                  <c:v>202307</c:v>
                </c:pt>
                <c:pt idx="14434">
                  <c:v>202307</c:v>
                </c:pt>
                <c:pt idx="14435">
                  <c:v>202307</c:v>
                </c:pt>
                <c:pt idx="14436">
                  <c:v>202307</c:v>
                </c:pt>
                <c:pt idx="14437">
                  <c:v>202307</c:v>
                </c:pt>
                <c:pt idx="14438">
                  <c:v>202307</c:v>
                </c:pt>
                <c:pt idx="14439">
                  <c:v>202307</c:v>
                </c:pt>
                <c:pt idx="14440">
                  <c:v>202307</c:v>
                </c:pt>
                <c:pt idx="14441">
                  <c:v>202307</c:v>
                </c:pt>
                <c:pt idx="14442">
                  <c:v>202307</c:v>
                </c:pt>
                <c:pt idx="14443">
                  <c:v>202307</c:v>
                </c:pt>
                <c:pt idx="14444">
                  <c:v>202307</c:v>
                </c:pt>
                <c:pt idx="14445">
                  <c:v>202307</c:v>
                </c:pt>
                <c:pt idx="14446">
                  <c:v>202307</c:v>
                </c:pt>
                <c:pt idx="14447">
                  <c:v>202307</c:v>
                </c:pt>
                <c:pt idx="14448">
                  <c:v>202307</c:v>
                </c:pt>
                <c:pt idx="14449">
                  <c:v>202307</c:v>
                </c:pt>
                <c:pt idx="14450">
                  <c:v>202307</c:v>
                </c:pt>
                <c:pt idx="14451">
                  <c:v>202307</c:v>
                </c:pt>
                <c:pt idx="14452">
                  <c:v>202307</c:v>
                </c:pt>
                <c:pt idx="14453">
                  <c:v>202307</c:v>
                </c:pt>
                <c:pt idx="14454">
                  <c:v>202307</c:v>
                </c:pt>
                <c:pt idx="14455">
                  <c:v>202307</c:v>
                </c:pt>
                <c:pt idx="14456">
                  <c:v>202307</c:v>
                </c:pt>
                <c:pt idx="14457">
                  <c:v>202307</c:v>
                </c:pt>
                <c:pt idx="14458">
                  <c:v>202307</c:v>
                </c:pt>
                <c:pt idx="14459">
                  <c:v>202307</c:v>
                </c:pt>
                <c:pt idx="14460">
                  <c:v>202307</c:v>
                </c:pt>
                <c:pt idx="14461">
                  <c:v>202307</c:v>
                </c:pt>
                <c:pt idx="14462">
                  <c:v>202307</c:v>
                </c:pt>
                <c:pt idx="14463">
                  <c:v>202307</c:v>
                </c:pt>
                <c:pt idx="14464">
                  <c:v>202307</c:v>
                </c:pt>
                <c:pt idx="14465">
                  <c:v>202307</c:v>
                </c:pt>
                <c:pt idx="14466">
                  <c:v>202307</c:v>
                </c:pt>
                <c:pt idx="14467">
                  <c:v>202307</c:v>
                </c:pt>
                <c:pt idx="14468">
                  <c:v>202307</c:v>
                </c:pt>
                <c:pt idx="14469">
                  <c:v>202307</c:v>
                </c:pt>
                <c:pt idx="14470">
                  <c:v>202307</c:v>
                </c:pt>
                <c:pt idx="14471">
                  <c:v>202307</c:v>
                </c:pt>
                <c:pt idx="14472">
                  <c:v>202307</c:v>
                </c:pt>
                <c:pt idx="14473">
                  <c:v>202307</c:v>
                </c:pt>
                <c:pt idx="14474">
                  <c:v>202307</c:v>
                </c:pt>
                <c:pt idx="14475">
                  <c:v>202307</c:v>
                </c:pt>
                <c:pt idx="14476">
                  <c:v>202307</c:v>
                </c:pt>
                <c:pt idx="14477">
                  <c:v>202307</c:v>
                </c:pt>
                <c:pt idx="14478">
                  <c:v>202307</c:v>
                </c:pt>
                <c:pt idx="14479">
                  <c:v>202307</c:v>
                </c:pt>
                <c:pt idx="14480">
                  <c:v>202307</c:v>
                </c:pt>
                <c:pt idx="14481">
                  <c:v>202307</c:v>
                </c:pt>
                <c:pt idx="14482">
                  <c:v>202307</c:v>
                </c:pt>
                <c:pt idx="14483">
                  <c:v>202307</c:v>
                </c:pt>
                <c:pt idx="14484">
                  <c:v>202307</c:v>
                </c:pt>
                <c:pt idx="14485">
                  <c:v>202307</c:v>
                </c:pt>
                <c:pt idx="14486">
                  <c:v>202307</c:v>
                </c:pt>
                <c:pt idx="14487">
                  <c:v>202307</c:v>
                </c:pt>
                <c:pt idx="14488">
                  <c:v>202307</c:v>
                </c:pt>
                <c:pt idx="14489">
                  <c:v>202307</c:v>
                </c:pt>
                <c:pt idx="14490">
                  <c:v>202307</c:v>
                </c:pt>
                <c:pt idx="14491">
                  <c:v>202307</c:v>
                </c:pt>
                <c:pt idx="14492">
                  <c:v>202307</c:v>
                </c:pt>
                <c:pt idx="14493">
                  <c:v>202307</c:v>
                </c:pt>
                <c:pt idx="14494">
                  <c:v>202307</c:v>
                </c:pt>
                <c:pt idx="14495">
                  <c:v>202307</c:v>
                </c:pt>
                <c:pt idx="14496">
                  <c:v>202307</c:v>
                </c:pt>
                <c:pt idx="14497">
                  <c:v>202307</c:v>
                </c:pt>
                <c:pt idx="14498">
                  <c:v>202307</c:v>
                </c:pt>
                <c:pt idx="14499">
                  <c:v>202307</c:v>
                </c:pt>
                <c:pt idx="14500">
                  <c:v>202307</c:v>
                </c:pt>
                <c:pt idx="14501">
                  <c:v>202307</c:v>
                </c:pt>
                <c:pt idx="14502">
                  <c:v>202307</c:v>
                </c:pt>
                <c:pt idx="14503">
                  <c:v>202307</c:v>
                </c:pt>
                <c:pt idx="14504">
                  <c:v>202307</c:v>
                </c:pt>
                <c:pt idx="14505">
                  <c:v>202307</c:v>
                </c:pt>
                <c:pt idx="14506">
                  <c:v>202307</c:v>
                </c:pt>
                <c:pt idx="14507">
                  <c:v>202307</c:v>
                </c:pt>
                <c:pt idx="14508">
                  <c:v>202307</c:v>
                </c:pt>
                <c:pt idx="14509">
                  <c:v>202307</c:v>
                </c:pt>
                <c:pt idx="14510">
                  <c:v>202307</c:v>
                </c:pt>
                <c:pt idx="14511">
                  <c:v>202307</c:v>
                </c:pt>
                <c:pt idx="14512">
                  <c:v>202307</c:v>
                </c:pt>
                <c:pt idx="14513">
                  <c:v>202307</c:v>
                </c:pt>
                <c:pt idx="14514">
                  <c:v>202307</c:v>
                </c:pt>
                <c:pt idx="14515">
                  <c:v>202307</c:v>
                </c:pt>
                <c:pt idx="14516">
                  <c:v>202307</c:v>
                </c:pt>
                <c:pt idx="14517">
                  <c:v>202307</c:v>
                </c:pt>
                <c:pt idx="14518">
                  <c:v>202307</c:v>
                </c:pt>
                <c:pt idx="14519">
                  <c:v>202307</c:v>
                </c:pt>
                <c:pt idx="14520">
                  <c:v>202307</c:v>
                </c:pt>
                <c:pt idx="14521">
                  <c:v>202307</c:v>
                </c:pt>
                <c:pt idx="14522">
                  <c:v>202307</c:v>
                </c:pt>
                <c:pt idx="14523">
                  <c:v>202307</c:v>
                </c:pt>
                <c:pt idx="14524">
                  <c:v>202307</c:v>
                </c:pt>
                <c:pt idx="14525">
                  <c:v>202307</c:v>
                </c:pt>
                <c:pt idx="14526">
                  <c:v>202307</c:v>
                </c:pt>
                <c:pt idx="14527">
                  <c:v>202307</c:v>
                </c:pt>
                <c:pt idx="14528">
                  <c:v>202307</c:v>
                </c:pt>
                <c:pt idx="14529">
                  <c:v>202307</c:v>
                </c:pt>
                <c:pt idx="14530">
                  <c:v>202307</c:v>
                </c:pt>
                <c:pt idx="14531">
                  <c:v>202307</c:v>
                </c:pt>
                <c:pt idx="14532">
                  <c:v>202307</c:v>
                </c:pt>
                <c:pt idx="14533">
                  <c:v>202307</c:v>
                </c:pt>
                <c:pt idx="14534">
                  <c:v>202307</c:v>
                </c:pt>
                <c:pt idx="14535">
                  <c:v>202307</c:v>
                </c:pt>
                <c:pt idx="14536">
                  <c:v>202307</c:v>
                </c:pt>
                <c:pt idx="14537">
                  <c:v>202307</c:v>
                </c:pt>
                <c:pt idx="14538">
                  <c:v>202307</c:v>
                </c:pt>
                <c:pt idx="14539">
                  <c:v>202307</c:v>
                </c:pt>
                <c:pt idx="14540">
                  <c:v>202307</c:v>
                </c:pt>
                <c:pt idx="14541">
                  <c:v>202307</c:v>
                </c:pt>
                <c:pt idx="14542">
                  <c:v>202307</c:v>
                </c:pt>
                <c:pt idx="14543">
                  <c:v>202307</c:v>
                </c:pt>
                <c:pt idx="14544">
                  <c:v>202307</c:v>
                </c:pt>
                <c:pt idx="14545">
                  <c:v>202307</c:v>
                </c:pt>
                <c:pt idx="14546">
                  <c:v>202307</c:v>
                </c:pt>
                <c:pt idx="14547">
                  <c:v>202307</c:v>
                </c:pt>
                <c:pt idx="14548">
                  <c:v>202307</c:v>
                </c:pt>
                <c:pt idx="14549">
                  <c:v>202307</c:v>
                </c:pt>
                <c:pt idx="14550">
                  <c:v>202307</c:v>
                </c:pt>
                <c:pt idx="14551">
                  <c:v>202307</c:v>
                </c:pt>
                <c:pt idx="14552">
                  <c:v>202307</c:v>
                </c:pt>
                <c:pt idx="14553">
                  <c:v>202307</c:v>
                </c:pt>
                <c:pt idx="14554">
                  <c:v>202307</c:v>
                </c:pt>
                <c:pt idx="14555">
                  <c:v>202307</c:v>
                </c:pt>
                <c:pt idx="14556">
                  <c:v>202307</c:v>
                </c:pt>
                <c:pt idx="14557">
                  <c:v>202307</c:v>
                </c:pt>
                <c:pt idx="14558">
                  <c:v>202307</c:v>
                </c:pt>
                <c:pt idx="14559">
                  <c:v>202307</c:v>
                </c:pt>
                <c:pt idx="14560">
                  <c:v>202307</c:v>
                </c:pt>
                <c:pt idx="14561">
                  <c:v>202307</c:v>
                </c:pt>
                <c:pt idx="14562">
                  <c:v>202307</c:v>
                </c:pt>
                <c:pt idx="14563">
                  <c:v>202307</c:v>
                </c:pt>
                <c:pt idx="14564">
                  <c:v>202307</c:v>
                </c:pt>
                <c:pt idx="14565">
                  <c:v>202307</c:v>
                </c:pt>
                <c:pt idx="14566">
                  <c:v>202307</c:v>
                </c:pt>
                <c:pt idx="14567">
                  <c:v>202307</c:v>
                </c:pt>
                <c:pt idx="14568">
                  <c:v>202307</c:v>
                </c:pt>
                <c:pt idx="14569">
                  <c:v>202307</c:v>
                </c:pt>
                <c:pt idx="14570">
                  <c:v>202307</c:v>
                </c:pt>
                <c:pt idx="14571">
                  <c:v>202307</c:v>
                </c:pt>
                <c:pt idx="14572">
                  <c:v>202307</c:v>
                </c:pt>
                <c:pt idx="14573">
                  <c:v>202307</c:v>
                </c:pt>
                <c:pt idx="14574">
                  <c:v>202307</c:v>
                </c:pt>
                <c:pt idx="14575">
                  <c:v>202307</c:v>
                </c:pt>
                <c:pt idx="14576">
                  <c:v>202307</c:v>
                </c:pt>
                <c:pt idx="14577">
                  <c:v>202307</c:v>
                </c:pt>
                <c:pt idx="14578">
                  <c:v>202307</c:v>
                </c:pt>
                <c:pt idx="14579">
                  <c:v>202307</c:v>
                </c:pt>
                <c:pt idx="14580">
                  <c:v>202307</c:v>
                </c:pt>
                <c:pt idx="14581">
                  <c:v>202307</c:v>
                </c:pt>
                <c:pt idx="14582">
                  <c:v>202307</c:v>
                </c:pt>
                <c:pt idx="14583">
                  <c:v>202307</c:v>
                </c:pt>
                <c:pt idx="14584">
                  <c:v>202307</c:v>
                </c:pt>
                <c:pt idx="14585">
                  <c:v>202307</c:v>
                </c:pt>
                <c:pt idx="14586">
                  <c:v>202307</c:v>
                </c:pt>
                <c:pt idx="14587">
                  <c:v>202307</c:v>
                </c:pt>
                <c:pt idx="14588">
                  <c:v>202307</c:v>
                </c:pt>
                <c:pt idx="14589">
                  <c:v>202307</c:v>
                </c:pt>
                <c:pt idx="14590">
                  <c:v>202307</c:v>
                </c:pt>
                <c:pt idx="14591">
                  <c:v>202307</c:v>
                </c:pt>
                <c:pt idx="14592">
                  <c:v>202307</c:v>
                </c:pt>
                <c:pt idx="14593">
                  <c:v>202307</c:v>
                </c:pt>
                <c:pt idx="14594">
                  <c:v>202307</c:v>
                </c:pt>
                <c:pt idx="14595">
                  <c:v>202307</c:v>
                </c:pt>
                <c:pt idx="14596">
                  <c:v>202307</c:v>
                </c:pt>
                <c:pt idx="14597">
                  <c:v>202307</c:v>
                </c:pt>
                <c:pt idx="14598">
                  <c:v>202307</c:v>
                </c:pt>
                <c:pt idx="14599">
                  <c:v>202307</c:v>
                </c:pt>
                <c:pt idx="14600">
                  <c:v>202307</c:v>
                </c:pt>
                <c:pt idx="14601">
                  <c:v>202307</c:v>
                </c:pt>
                <c:pt idx="14602">
                  <c:v>202307</c:v>
                </c:pt>
                <c:pt idx="14603">
                  <c:v>202307</c:v>
                </c:pt>
                <c:pt idx="14604">
                  <c:v>202307</c:v>
                </c:pt>
                <c:pt idx="14605">
                  <c:v>202307</c:v>
                </c:pt>
                <c:pt idx="14606">
                  <c:v>202307</c:v>
                </c:pt>
                <c:pt idx="14607">
                  <c:v>202307</c:v>
                </c:pt>
                <c:pt idx="14608">
                  <c:v>202307</c:v>
                </c:pt>
                <c:pt idx="14609">
                  <c:v>202307</c:v>
                </c:pt>
                <c:pt idx="14610">
                  <c:v>202307</c:v>
                </c:pt>
                <c:pt idx="14611">
                  <c:v>202307</c:v>
                </c:pt>
                <c:pt idx="14612">
                  <c:v>202307</c:v>
                </c:pt>
                <c:pt idx="14613">
                  <c:v>202307</c:v>
                </c:pt>
                <c:pt idx="14614">
                  <c:v>202307</c:v>
                </c:pt>
                <c:pt idx="14615">
                  <c:v>202307</c:v>
                </c:pt>
                <c:pt idx="14616">
                  <c:v>202307</c:v>
                </c:pt>
                <c:pt idx="14617">
                  <c:v>202307</c:v>
                </c:pt>
                <c:pt idx="14618">
                  <c:v>202307</c:v>
                </c:pt>
                <c:pt idx="14619">
                  <c:v>202307</c:v>
                </c:pt>
                <c:pt idx="14620">
                  <c:v>202307</c:v>
                </c:pt>
                <c:pt idx="14621">
                  <c:v>202307</c:v>
                </c:pt>
                <c:pt idx="14622">
                  <c:v>202307</c:v>
                </c:pt>
                <c:pt idx="14623">
                  <c:v>202307</c:v>
                </c:pt>
                <c:pt idx="14624">
                  <c:v>202307</c:v>
                </c:pt>
                <c:pt idx="14625">
                  <c:v>202307</c:v>
                </c:pt>
                <c:pt idx="14626">
                  <c:v>202307</c:v>
                </c:pt>
                <c:pt idx="14627">
                  <c:v>202307</c:v>
                </c:pt>
                <c:pt idx="14628">
                  <c:v>202307</c:v>
                </c:pt>
                <c:pt idx="14629">
                  <c:v>202307</c:v>
                </c:pt>
                <c:pt idx="14630">
                  <c:v>202307</c:v>
                </c:pt>
                <c:pt idx="14631">
                  <c:v>202307</c:v>
                </c:pt>
                <c:pt idx="14632">
                  <c:v>202307</c:v>
                </c:pt>
                <c:pt idx="14633">
                  <c:v>202307</c:v>
                </c:pt>
                <c:pt idx="14634">
                  <c:v>202307</c:v>
                </c:pt>
                <c:pt idx="14635">
                  <c:v>202307</c:v>
                </c:pt>
                <c:pt idx="14636">
                  <c:v>202307</c:v>
                </c:pt>
                <c:pt idx="14637">
                  <c:v>202307</c:v>
                </c:pt>
                <c:pt idx="14638">
                  <c:v>202307</c:v>
                </c:pt>
                <c:pt idx="14639">
                  <c:v>202307</c:v>
                </c:pt>
                <c:pt idx="14640">
                  <c:v>202307</c:v>
                </c:pt>
                <c:pt idx="14641">
                  <c:v>202307</c:v>
                </c:pt>
                <c:pt idx="14642">
                  <c:v>202307</c:v>
                </c:pt>
                <c:pt idx="14643">
                  <c:v>202307</c:v>
                </c:pt>
                <c:pt idx="14644">
                  <c:v>202307</c:v>
                </c:pt>
                <c:pt idx="14645">
                  <c:v>202307</c:v>
                </c:pt>
                <c:pt idx="14646">
                  <c:v>202307</c:v>
                </c:pt>
                <c:pt idx="14647">
                  <c:v>202307</c:v>
                </c:pt>
                <c:pt idx="14648">
                  <c:v>202307</c:v>
                </c:pt>
                <c:pt idx="14649">
                  <c:v>202307</c:v>
                </c:pt>
                <c:pt idx="14650">
                  <c:v>202307</c:v>
                </c:pt>
                <c:pt idx="14651">
                  <c:v>202307</c:v>
                </c:pt>
                <c:pt idx="14652">
                  <c:v>202307</c:v>
                </c:pt>
                <c:pt idx="14653">
                  <c:v>202307</c:v>
                </c:pt>
                <c:pt idx="14654">
                  <c:v>202307</c:v>
                </c:pt>
                <c:pt idx="14655">
                  <c:v>202307</c:v>
                </c:pt>
                <c:pt idx="14656">
                  <c:v>202307</c:v>
                </c:pt>
                <c:pt idx="14657">
                  <c:v>202307</c:v>
                </c:pt>
                <c:pt idx="14658">
                  <c:v>202307</c:v>
                </c:pt>
                <c:pt idx="14659">
                  <c:v>202307</c:v>
                </c:pt>
                <c:pt idx="14660">
                  <c:v>202307</c:v>
                </c:pt>
                <c:pt idx="14661">
                  <c:v>202307</c:v>
                </c:pt>
                <c:pt idx="14662">
                  <c:v>202307</c:v>
                </c:pt>
                <c:pt idx="14663">
                  <c:v>202307</c:v>
                </c:pt>
                <c:pt idx="14664">
                  <c:v>202307</c:v>
                </c:pt>
                <c:pt idx="14665">
                  <c:v>202307</c:v>
                </c:pt>
                <c:pt idx="14666">
                  <c:v>202307</c:v>
                </c:pt>
                <c:pt idx="14667">
                  <c:v>202307</c:v>
                </c:pt>
                <c:pt idx="14668">
                  <c:v>202307</c:v>
                </c:pt>
                <c:pt idx="14669">
                  <c:v>202307</c:v>
                </c:pt>
                <c:pt idx="14670">
                  <c:v>202307</c:v>
                </c:pt>
                <c:pt idx="14671">
                  <c:v>202307</c:v>
                </c:pt>
                <c:pt idx="14672">
                  <c:v>202307</c:v>
                </c:pt>
                <c:pt idx="14673">
                  <c:v>202307</c:v>
                </c:pt>
                <c:pt idx="14674">
                  <c:v>202307</c:v>
                </c:pt>
                <c:pt idx="14675">
                  <c:v>202307</c:v>
                </c:pt>
                <c:pt idx="14676">
                  <c:v>202307</c:v>
                </c:pt>
                <c:pt idx="14677">
                  <c:v>202307</c:v>
                </c:pt>
                <c:pt idx="14678">
                  <c:v>202307</c:v>
                </c:pt>
                <c:pt idx="14679">
                  <c:v>202307</c:v>
                </c:pt>
                <c:pt idx="14680">
                  <c:v>202307</c:v>
                </c:pt>
                <c:pt idx="14681">
                  <c:v>202307</c:v>
                </c:pt>
                <c:pt idx="14682">
                  <c:v>202307</c:v>
                </c:pt>
                <c:pt idx="14683">
                  <c:v>202307</c:v>
                </c:pt>
                <c:pt idx="14684">
                  <c:v>202307</c:v>
                </c:pt>
                <c:pt idx="14685">
                  <c:v>202307</c:v>
                </c:pt>
                <c:pt idx="14686">
                  <c:v>202307</c:v>
                </c:pt>
                <c:pt idx="14687">
                  <c:v>202307</c:v>
                </c:pt>
                <c:pt idx="14688">
                  <c:v>202307</c:v>
                </c:pt>
                <c:pt idx="14689">
                  <c:v>202307</c:v>
                </c:pt>
                <c:pt idx="14690">
                  <c:v>202307</c:v>
                </c:pt>
                <c:pt idx="14691">
                  <c:v>202307</c:v>
                </c:pt>
                <c:pt idx="14692">
                  <c:v>202307</c:v>
                </c:pt>
                <c:pt idx="14693">
                  <c:v>202307</c:v>
                </c:pt>
                <c:pt idx="14694">
                  <c:v>202307</c:v>
                </c:pt>
                <c:pt idx="14695">
                  <c:v>202307</c:v>
                </c:pt>
                <c:pt idx="14696">
                  <c:v>202307</c:v>
                </c:pt>
                <c:pt idx="14697">
                  <c:v>202307</c:v>
                </c:pt>
                <c:pt idx="14698">
                  <c:v>202307</c:v>
                </c:pt>
                <c:pt idx="14699">
                  <c:v>202307</c:v>
                </c:pt>
                <c:pt idx="14700">
                  <c:v>202307</c:v>
                </c:pt>
                <c:pt idx="14701">
                  <c:v>202307</c:v>
                </c:pt>
                <c:pt idx="14702">
                  <c:v>202307</c:v>
                </c:pt>
                <c:pt idx="14703">
                  <c:v>202307</c:v>
                </c:pt>
                <c:pt idx="14704">
                  <c:v>202307</c:v>
                </c:pt>
                <c:pt idx="14705">
                  <c:v>202307</c:v>
                </c:pt>
                <c:pt idx="14706">
                  <c:v>202307</c:v>
                </c:pt>
                <c:pt idx="14707">
                  <c:v>202307</c:v>
                </c:pt>
                <c:pt idx="14708">
                  <c:v>202307</c:v>
                </c:pt>
                <c:pt idx="14709">
                  <c:v>202307</c:v>
                </c:pt>
                <c:pt idx="14710">
                  <c:v>202307</c:v>
                </c:pt>
                <c:pt idx="14711">
                  <c:v>202307</c:v>
                </c:pt>
                <c:pt idx="14712">
                  <c:v>202307</c:v>
                </c:pt>
                <c:pt idx="14713">
                  <c:v>202307</c:v>
                </c:pt>
                <c:pt idx="14714">
                  <c:v>202307</c:v>
                </c:pt>
                <c:pt idx="14715">
                  <c:v>202307</c:v>
                </c:pt>
                <c:pt idx="14716">
                  <c:v>202307</c:v>
                </c:pt>
                <c:pt idx="14717">
                  <c:v>202307</c:v>
                </c:pt>
                <c:pt idx="14718">
                  <c:v>202307</c:v>
                </c:pt>
                <c:pt idx="14719">
                  <c:v>202307</c:v>
                </c:pt>
                <c:pt idx="14720">
                  <c:v>202307</c:v>
                </c:pt>
                <c:pt idx="14721">
                  <c:v>202307</c:v>
                </c:pt>
                <c:pt idx="14722">
                  <c:v>202307</c:v>
                </c:pt>
                <c:pt idx="14723">
                  <c:v>202307</c:v>
                </c:pt>
                <c:pt idx="14724">
                  <c:v>202307</c:v>
                </c:pt>
                <c:pt idx="14725">
                  <c:v>202307</c:v>
                </c:pt>
                <c:pt idx="14726">
                  <c:v>202307</c:v>
                </c:pt>
                <c:pt idx="14727">
                  <c:v>202307</c:v>
                </c:pt>
                <c:pt idx="14728">
                  <c:v>202307</c:v>
                </c:pt>
                <c:pt idx="14729">
                  <c:v>202307</c:v>
                </c:pt>
                <c:pt idx="14730">
                  <c:v>202307</c:v>
                </c:pt>
                <c:pt idx="14731">
                  <c:v>202307</c:v>
                </c:pt>
                <c:pt idx="14732">
                  <c:v>202307</c:v>
                </c:pt>
                <c:pt idx="14733">
                  <c:v>202307</c:v>
                </c:pt>
                <c:pt idx="14734">
                  <c:v>202307</c:v>
                </c:pt>
                <c:pt idx="14735">
                  <c:v>202307</c:v>
                </c:pt>
                <c:pt idx="14736">
                  <c:v>202307</c:v>
                </c:pt>
                <c:pt idx="14737">
                  <c:v>202307</c:v>
                </c:pt>
                <c:pt idx="14738">
                  <c:v>202307</c:v>
                </c:pt>
                <c:pt idx="14739">
                  <c:v>202307</c:v>
                </c:pt>
                <c:pt idx="14740">
                  <c:v>202307</c:v>
                </c:pt>
                <c:pt idx="14741">
                  <c:v>202307</c:v>
                </c:pt>
                <c:pt idx="14742">
                  <c:v>202307</c:v>
                </c:pt>
                <c:pt idx="14743">
                  <c:v>202307</c:v>
                </c:pt>
                <c:pt idx="14744">
                  <c:v>202307</c:v>
                </c:pt>
                <c:pt idx="14745">
                  <c:v>202307</c:v>
                </c:pt>
                <c:pt idx="14746">
                  <c:v>202307</c:v>
                </c:pt>
                <c:pt idx="14747">
                  <c:v>202307</c:v>
                </c:pt>
                <c:pt idx="14748">
                  <c:v>202307</c:v>
                </c:pt>
                <c:pt idx="14749">
                  <c:v>202307</c:v>
                </c:pt>
                <c:pt idx="14750">
                  <c:v>202307</c:v>
                </c:pt>
                <c:pt idx="14751">
                  <c:v>202307</c:v>
                </c:pt>
                <c:pt idx="14752">
                  <c:v>202307</c:v>
                </c:pt>
                <c:pt idx="14753">
                  <c:v>202307</c:v>
                </c:pt>
                <c:pt idx="14754">
                  <c:v>202307</c:v>
                </c:pt>
                <c:pt idx="14755">
                  <c:v>202307</c:v>
                </c:pt>
                <c:pt idx="14756">
                  <c:v>202307</c:v>
                </c:pt>
                <c:pt idx="14757">
                  <c:v>202307</c:v>
                </c:pt>
                <c:pt idx="14758">
                  <c:v>202307</c:v>
                </c:pt>
                <c:pt idx="14759">
                  <c:v>202307</c:v>
                </c:pt>
                <c:pt idx="14760">
                  <c:v>202307</c:v>
                </c:pt>
                <c:pt idx="14761">
                  <c:v>202307</c:v>
                </c:pt>
                <c:pt idx="14762">
                  <c:v>202307</c:v>
                </c:pt>
                <c:pt idx="14763">
                  <c:v>202307</c:v>
                </c:pt>
                <c:pt idx="14764">
                  <c:v>202307</c:v>
                </c:pt>
                <c:pt idx="14765">
                  <c:v>202307</c:v>
                </c:pt>
                <c:pt idx="14766">
                  <c:v>202307</c:v>
                </c:pt>
                <c:pt idx="14767">
                  <c:v>202307</c:v>
                </c:pt>
                <c:pt idx="14768">
                  <c:v>202307</c:v>
                </c:pt>
                <c:pt idx="14769">
                  <c:v>202307</c:v>
                </c:pt>
                <c:pt idx="14770">
                  <c:v>202307</c:v>
                </c:pt>
                <c:pt idx="14771">
                  <c:v>202307</c:v>
                </c:pt>
                <c:pt idx="14772">
                  <c:v>202307</c:v>
                </c:pt>
                <c:pt idx="14773">
                  <c:v>202307</c:v>
                </c:pt>
                <c:pt idx="14774">
                  <c:v>202307</c:v>
                </c:pt>
                <c:pt idx="14775">
                  <c:v>202307</c:v>
                </c:pt>
                <c:pt idx="14776">
                  <c:v>202307</c:v>
                </c:pt>
                <c:pt idx="14777">
                  <c:v>202307</c:v>
                </c:pt>
                <c:pt idx="14778">
                  <c:v>202307</c:v>
                </c:pt>
                <c:pt idx="14779">
                  <c:v>202307</c:v>
                </c:pt>
                <c:pt idx="14780">
                  <c:v>202307</c:v>
                </c:pt>
                <c:pt idx="14781">
                  <c:v>202307</c:v>
                </c:pt>
                <c:pt idx="14782">
                  <c:v>202307</c:v>
                </c:pt>
                <c:pt idx="14783">
                  <c:v>202307</c:v>
                </c:pt>
                <c:pt idx="14784">
                  <c:v>202307</c:v>
                </c:pt>
                <c:pt idx="14785">
                  <c:v>202307</c:v>
                </c:pt>
                <c:pt idx="14786">
                  <c:v>202307</c:v>
                </c:pt>
                <c:pt idx="14787">
                  <c:v>202307</c:v>
                </c:pt>
                <c:pt idx="14788">
                  <c:v>202307</c:v>
                </c:pt>
                <c:pt idx="14789">
                  <c:v>202307</c:v>
                </c:pt>
                <c:pt idx="14790">
                  <c:v>202307</c:v>
                </c:pt>
                <c:pt idx="14791">
                  <c:v>202307</c:v>
                </c:pt>
                <c:pt idx="14792">
                  <c:v>202307</c:v>
                </c:pt>
                <c:pt idx="14793">
                  <c:v>202307</c:v>
                </c:pt>
                <c:pt idx="14794">
                  <c:v>202307</c:v>
                </c:pt>
                <c:pt idx="14795">
                  <c:v>202307</c:v>
                </c:pt>
                <c:pt idx="14796">
                  <c:v>202307</c:v>
                </c:pt>
                <c:pt idx="14797">
                  <c:v>202307</c:v>
                </c:pt>
                <c:pt idx="14798">
                  <c:v>202307</c:v>
                </c:pt>
                <c:pt idx="14799">
                  <c:v>202307</c:v>
                </c:pt>
                <c:pt idx="14800">
                  <c:v>202307</c:v>
                </c:pt>
                <c:pt idx="14801">
                  <c:v>202307</c:v>
                </c:pt>
                <c:pt idx="14802">
                  <c:v>202307</c:v>
                </c:pt>
                <c:pt idx="14803">
                  <c:v>202307</c:v>
                </c:pt>
                <c:pt idx="14804">
                  <c:v>202307</c:v>
                </c:pt>
                <c:pt idx="14805">
                  <c:v>202307</c:v>
                </c:pt>
                <c:pt idx="14806">
                  <c:v>202307</c:v>
                </c:pt>
                <c:pt idx="14807">
                  <c:v>202307</c:v>
                </c:pt>
                <c:pt idx="14808">
                  <c:v>202307</c:v>
                </c:pt>
                <c:pt idx="14809">
                  <c:v>202307</c:v>
                </c:pt>
                <c:pt idx="14810">
                  <c:v>202307</c:v>
                </c:pt>
                <c:pt idx="14811">
                  <c:v>202307</c:v>
                </c:pt>
                <c:pt idx="14812">
                  <c:v>202307</c:v>
                </c:pt>
                <c:pt idx="14813">
                  <c:v>202307</c:v>
                </c:pt>
                <c:pt idx="14814">
                  <c:v>202307</c:v>
                </c:pt>
                <c:pt idx="14815">
                  <c:v>202307</c:v>
                </c:pt>
                <c:pt idx="14816">
                  <c:v>202307</c:v>
                </c:pt>
                <c:pt idx="14817">
                  <c:v>202307</c:v>
                </c:pt>
                <c:pt idx="14818">
                  <c:v>202307</c:v>
                </c:pt>
                <c:pt idx="14819">
                  <c:v>202307</c:v>
                </c:pt>
                <c:pt idx="14820">
                  <c:v>202307</c:v>
                </c:pt>
                <c:pt idx="14821">
                  <c:v>202307</c:v>
                </c:pt>
                <c:pt idx="14822">
                  <c:v>202307</c:v>
                </c:pt>
                <c:pt idx="14823">
                  <c:v>202307</c:v>
                </c:pt>
                <c:pt idx="14824">
                  <c:v>202307</c:v>
                </c:pt>
                <c:pt idx="14825">
                  <c:v>202307</c:v>
                </c:pt>
                <c:pt idx="14826">
                  <c:v>202307</c:v>
                </c:pt>
                <c:pt idx="14827">
                  <c:v>202307</c:v>
                </c:pt>
                <c:pt idx="14828">
                  <c:v>202307</c:v>
                </c:pt>
                <c:pt idx="14829">
                  <c:v>202307</c:v>
                </c:pt>
                <c:pt idx="14830">
                  <c:v>202307</c:v>
                </c:pt>
                <c:pt idx="14831">
                  <c:v>202307</c:v>
                </c:pt>
                <c:pt idx="14832">
                  <c:v>202307</c:v>
                </c:pt>
                <c:pt idx="14833">
                  <c:v>202307</c:v>
                </c:pt>
                <c:pt idx="14834">
                  <c:v>202307</c:v>
                </c:pt>
                <c:pt idx="14835">
                  <c:v>202307</c:v>
                </c:pt>
                <c:pt idx="14836">
                  <c:v>202307</c:v>
                </c:pt>
                <c:pt idx="14837">
                  <c:v>202307</c:v>
                </c:pt>
                <c:pt idx="14838">
                  <c:v>202307</c:v>
                </c:pt>
                <c:pt idx="14839">
                  <c:v>202307</c:v>
                </c:pt>
                <c:pt idx="14840">
                  <c:v>202307</c:v>
                </c:pt>
                <c:pt idx="14841">
                  <c:v>202307</c:v>
                </c:pt>
                <c:pt idx="14842">
                  <c:v>202307</c:v>
                </c:pt>
                <c:pt idx="14843">
                  <c:v>202307</c:v>
                </c:pt>
                <c:pt idx="14844">
                  <c:v>202307</c:v>
                </c:pt>
                <c:pt idx="14845">
                  <c:v>202307</c:v>
                </c:pt>
                <c:pt idx="14846">
                  <c:v>202307</c:v>
                </c:pt>
                <c:pt idx="14847">
                  <c:v>202307</c:v>
                </c:pt>
                <c:pt idx="14848">
                  <c:v>202307</c:v>
                </c:pt>
                <c:pt idx="14849">
                  <c:v>202307</c:v>
                </c:pt>
                <c:pt idx="14850">
                  <c:v>202307</c:v>
                </c:pt>
                <c:pt idx="14851">
                  <c:v>202307</c:v>
                </c:pt>
                <c:pt idx="14852">
                  <c:v>202307</c:v>
                </c:pt>
                <c:pt idx="14853">
                  <c:v>202307</c:v>
                </c:pt>
                <c:pt idx="14854">
                  <c:v>202307</c:v>
                </c:pt>
                <c:pt idx="14855">
                  <c:v>202307</c:v>
                </c:pt>
                <c:pt idx="14856">
                  <c:v>202307</c:v>
                </c:pt>
                <c:pt idx="14857">
                  <c:v>202307</c:v>
                </c:pt>
                <c:pt idx="14858">
                  <c:v>202307</c:v>
                </c:pt>
                <c:pt idx="14859">
                  <c:v>202307</c:v>
                </c:pt>
                <c:pt idx="14860">
                  <c:v>202307</c:v>
                </c:pt>
                <c:pt idx="14861">
                  <c:v>202307</c:v>
                </c:pt>
                <c:pt idx="14862">
                  <c:v>202307</c:v>
                </c:pt>
                <c:pt idx="14863">
                  <c:v>202307</c:v>
                </c:pt>
                <c:pt idx="14864">
                  <c:v>202307</c:v>
                </c:pt>
                <c:pt idx="14865">
                  <c:v>202307</c:v>
                </c:pt>
                <c:pt idx="14866">
                  <c:v>202307</c:v>
                </c:pt>
                <c:pt idx="14867">
                  <c:v>202307</c:v>
                </c:pt>
                <c:pt idx="14868">
                  <c:v>202307</c:v>
                </c:pt>
                <c:pt idx="14869">
                  <c:v>202307</c:v>
                </c:pt>
                <c:pt idx="14870">
                  <c:v>202307</c:v>
                </c:pt>
                <c:pt idx="14871">
                  <c:v>202307</c:v>
                </c:pt>
                <c:pt idx="14872">
                  <c:v>202307</c:v>
                </c:pt>
                <c:pt idx="14873">
                  <c:v>202307</c:v>
                </c:pt>
                <c:pt idx="14874">
                  <c:v>202307</c:v>
                </c:pt>
                <c:pt idx="14875">
                  <c:v>202307</c:v>
                </c:pt>
                <c:pt idx="14876">
                  <c:v>202307</c:v>
                </c:pt>
                <c:pt idx="14877">
                  <c:v>202307</c:v>
                </c:pt>
                <c:pt idx="14878">
                  <c:v>202307</c:v>
                </c:pt>
                <c:pt idx="14879">
                  <c:v>202307</c:v>
                </c:pt>
                <c:pt idx="14880">
                  <c:v>202307</c:v>
                </c:pt>
                <c:pt idx="14881">
                  <c:v>202307</c:v>
                </c:pt>
                <c:pt idx="14882">
                  <c:v>202307</c:v>
                </c:pt>
                <c:pt idx="14883">
                  <c:v>202307</c:v>
                </c:pt>
                <c:pt idx="14884">
                  <c:v>202307</c:v>
                </c:pt>
                <c:pt idx="14885">
                  <c:v>202307</c:v>
                </c:pt>
                <c:pt idx="14886">
                  <c:v>202307</c:v>
                </c:pt>
                <c:pt idx="14887">
                  <c:v>202307</c:v>
                </c:pt>
                <c:pt idx="14888">
                  <c:v>202307</c:v>
                </c:pt>
                <c:pt idx="14889">
                  <c:v>202307</c:v>
                </c:pt>
                <c:pt idx="14890">
                  <c:v>202307</c:v>
                </c:pt>
                <c:pt idx="14891">
                  <c:v>202307</c:v>
                </c:pt>
                <c:pt idx="14892">
                  <c:v>202307</c:v>
                </c:pt>
                <c:pt idx="14893">
                  <c:v>202307</c:v>
                </c:pt>
                <c:pt idx="14894">
                  <c:v>202307</c:v>
                </c:pt>
                <c:pt idx="14895">
                  <c:v>202307</c:v>
                </c:pt>
                <c:pt idx="14896">
                  <c:v>202307</c:v>
                </c:pt>
                <c:pt idx="14897">
                  <c:v>202307</c:v>
                </c:pt>
                <c:pt idx="14898">
                  <c:v>202307</c:v>
                </c:pt>
                <c:pt idx="14899">
                  <c:v>202307</c:v>
                </c:pt>
                <c:pt idx="14900">
                  <c:v>202307</c:v>
                </c:pt>
                <c:pt idx="14901">
                  <c:v>202307</c:v>
                </c:pt>
                <c:pt idx="14902">
                  <c:v>202307</c:v>
                </c:pt>
                <c:pt idx="14903">
                  <c:v>202307</c:v>
                </c:pt>
                <c:pt idx="14904">
                  <c:v>202307</c:v>
                </c:pt>
                <c:pt idx="14905">
                  <c:v>202307</c:v>
                </c:pt>
                <c:pt idx="14906">
                  <c:v>202307</c:v>
                </c:pt>
                <c:pt idx="14907">
                  <c:v>202307</c:v>
                </c:pt>
                <c:pt idx="14908">
                  <c:v>202307</c:v>
                </c:pt>
                <c:pt idx="14909">
                  <c:v>202307</c:v>
                </c:pt>
                <c:pt idx="14910">
                  <c:v>202307</c:v>
                </c:pt>
                <c:pt idx="14911">
                  <c:v>202307</c:v>
                </c:pt>
                <c:pt idx="14912">
                  <c:v>202307</c:v>
                </c:pt>
                <c:pt idx="14913">
                  <c:v>202307</c:v>
                </c:pt>
                <c:pt idx="14914">
                  <c:v>202307</c:v>
                </c:pt>
                <c:pt idx="14915">
                  <c:v>202307</c:v>
                </c:pt>
                <c:pt idx="14916">
                  <c:v>202307</c:v>
                </c:pt>
                <c:pt idx="14917">
                  <c:v>202307</c:v>
                </c:pt>
                <c:pt idx="14918">
                  <c:v>202307</c:v>
                </c:pt>
                <c:pt idx="14919">
                  <c:v>202307</c:v>
                </c:pt>
                <c:pt idx="14920">
                  <c:v>202307</c:v>
                </c:pt>
                <c:pt idx="14921">
                  <c:v>202307</c:v>
                </c:pt>
                <c:pt idx="14922">
                  <c:v>202307</c:v>
                </c:pt>
                <c:pt idx="14923">
                  <c:v>202307</c:v>
                </c:pt>
                <c:pt idx="14924">
                  <c:v>202307</c:v>
                </c:pt>
                <c:pt idx="14925">
                  <c:v>202307</c:v>
                </c:pt>
                <c:pt idx="14926">
                  <c:v>202307</c:v>
                </c:pt>
                <c:pt idx="14927">
                  <c:v>202307</c:v>
                </c:pt>
                <c:pt idx="14928">
                  <c:v>202307</c:v>
                </c:pt>
                <c:pt idx="14929">
                  <c:v>202307</c:v>
                </c:pt>
                <c:pt idx="14930">
                  <c:v>202307</c:v>
                </c:pt>
                <c:pt idx="14931">
                  <c:v>202307</c:v>
                </c:pt>
                <c:pt idx="14932">
                  <c:v>202307</c:v>
                </c:pt>
                <c:pt idx="14933">
                  <c:v>202307</c:v>
                </c:pt>
                <c:pt idx="14934">
                  <c:v>202307</c:v>
                </c:pt>
                <c:pt idx="14935">
                  <c:v>202307</c:v>
                </c:pt>
                <c:pt idx="14936">
                  <c:v>202307</c:v>
                </c:pt>
                <c:pt idx="14937">
                  <c:v>202307</c:v>
                </c:pt>
                <c:pt idx="14938">
                  <c:v>202307</c:v>
                </c:pt>
                <c:pt idx="14939">
                  <c:v>202307</c:v>
                </c:pt>
                <c:pt idx="14940">
                  <c:v>202307</c:v>
                </c:pt>
                <c:pt idx="14941">
                  <c:v>202307</c:v>
                </c:pt>
                <c:pt idx="14942">
                  <c:v>202307</c:v>
                </c:pt>
                <c:pt idx="14943">
                  <c:v>202307</c:v>
                </c:pt>
                <c:pt idx="14944">
                  <c:v>202307</c:v>
                </c:pt>
                <c:pt idx="14945">
                  <c:v>202307</c:v>
                </c:pt>
                <c:pt idx="14946">
                  <c:v>202307</c:v>
                </c:pt>
                <c:pt idx="14947">
                  <c:v>202307</c:v>
                </c:pt>
                <c:pt idx="14948">
                  <c:v>202307</c:v>
                </c:pt>
                <c:pt idx="14949">
                  <c:v>202307</c:v>
                </c:pt>
                <c:pt idx="14950">
                  <c:v>202307</c:v>
                </c:pt>
                <c:pt idx="14951">
                  <c:v>202307</c:v>
                </c:pt>
                <c:pt idx="14952">
                  <c:v>202307</c:v>
                </c:pt>
                <c:pt idx="14953">
                  <c:v>202307</c:v>
                </c:pt>
                <c:pt idx="14954">
                  <c:v>202307</c:v>
                </c:pt>
                <c:pt idx="14955">
                  <c:v>202307</c:v>
                </c:pt>
                <c:pt idx="14956">
                  <c:v>202307</c:v>
                </c:pt>
                <c:pt idx="14957">
                  <c:v>202307</c:v>
                </c:pt>
                <c:pt idx="14958">
                  <c:v>202307</c:v>
                </c:pt>
                <c:pt idx="14959">
                  <c:v>202307</c:v>
                </c:pt>
                <c:pt idx="14960">
                  <c:v>202307</c:v>
                </c:pt>
                <c:pt idx="14961">
                  <c:v>202307</c:v>
                </c:pt>
                <c:pt idx="14962">
                  <c:v>202307</c:v>
                </c:pt>
                <c:pt idx="14963">
                  <c:v>202307</c:v>
                </c:pt>
                <c:pt idx="14964">
                  <c:v>202307</c:v>
                </c:pt>
                <c:pt idx="14965">
                  <c:v>202307</c:v>
                </c:pt>
                <c:pt idx="14966">
                  <c:v>202307</c:v>
                </c:pt>
                <c:pt idx="14967">
                  <c:v>202307</c:v>
                </c:pt>
                <c:pt idx="14968">
                  <c:v>202307</c:v>
                </c:pt>
                <c:pt idx="14969">
                  <c:v>202307</c:v>
                </c:pt>
                <c:pt idx="14970">
                  <c:v>202307</c:v>
                </c:pt>
                <c:pt idx="14971">
                  <c:v>202307</c:v>
                </c:pt>
                <c:pt idx="14972">
                  <c:v>202307</c:v>
                </c:pt>
                <c:pt idx="14973">
                  <c:v>202307</c:v>
                </c:pt>
                <c:pt idx="14974">
                  <c:v>202307</c:v>
                </c:pt>
                <c:pt idx="14975">
                  <c:v>202307</c:v>
                </c:pt>
                <c:pt idx="14976">
                  <c:v>202307</c:v>
                </c:pt>
                <c:pt idx="14977">
                  <c:v>202307</c:v>
                </c:pt>
                <c:pt idx="14978">
                  <c:v>202307</c:v>
                </c:pt>
                <c:pt idx="14979">
                  <c:v>202307</c:v>
                </c:pt>
                <c:pt idx="14980">
                  <c:v>202307</c:v>
                </c:pt>
                <c:pt idx="14981">
                  <c:v>202307</c:v>
                </c:pt>
                <c:pt idx="14982">
                  <c:v>202307</c:v>
                </c:pt>
                <c:pt idx="14983">
                  <c:v>202307</c:v>
                </c:pt>
                <c:pt idx="14984">
                  <c:v>202307</c:v>
                </c:pt>
                <c:pt idx="14985">
                  <c:v>202307</c:v>
                </c:pt>
                <c:pt idx="14986">
                  <c:v>202307</c:v>
                </c:pt>
                <c:pt idx="14987">
                  <c:v>202307</c:v>
                </c:pt>
                <c:pt idx="14988">
                  <c:v>202307</c:v>
                </c:pt>
                <c:pt idx="14989">
                  <c:v>202307</c:v>
                </c:pt>
                <c:pt idx="14990">
                  <c:v>202307</c:v>
                </c:pt>
                <c:pt idx="14991">
                  <c:v>202307</c:v>
                </c:pt>
                <c:pt idx="14992">
                  <c:v>202307</c:v>
                </c:pt>
                <c:pt idx="14993">
                  <c:v>202307</c:v>
                </c:pt>
                <c:pt idx="14994">
                  <c:v>202307</c:v>
                </c:pt>
                <c:pt idx="14995">
                  <c:v>202307</c:v>
                </c:pt>
                <c:pt idx="14996">
                  <c:v>202307</c:v>
                </c:pt>
                <c:pt idx="14997">
                  <c:v>202307</c:v>
                </c:pt>
                <c:pt idx="14998">
                  <c:v>202307</c:v>
                </c:pt>
                <c:pt idx="14999">
                  <c:v>202307</c:v>
                </c:pt>
                <c:pt idx="15000">
                  <c:v>202307</c:v>
                </c:pt>
                <c:pt idx="15001">
                  <c:v>202307</c:v>
                </c:pt>
                <c:pt idx="15002">
                  <c:v>202307</c:v>
                </c:pt>
                <c:pt idx="15003">
                  <c:v>202307</c:v>
                </c:pt>
                <c:pt idx="15004">
                  <c:v>202307</c:v>
                </c:pt>
                <c:pt idx="15005">
                  <c:v>202307</c:v>
                </c:pt>
                <c:pt idx="15006">
                  <c:v>202307</c:v>
                </c:pt>
                <c:pt idx="15007">
                  <c:v>202307</c:v>
                </c:pt>
                <c:pt idx="15008">
                  <c:v>202307</c:v>
                </c:pt>
                <c:pt idx="15009">
                  <c:v>202307</c:v>
                </c:pt>
                <c:pt idx="15010">
                  <c:v>202307</c:v>
                </c:pt>
                <c:pt idx="15011">
                  <c:v>202307</c:v>
                </c:pt>
                <c:pt idx="15012">
                  <c:v>202307</c:v>
                </c:pt>
                <c:pt idx="15013">
                  <c:v>202307</c:v>
                </c:pt>
                <c:pt idx="15014">
                  <c:v>202307</c:v>
                </c:pt>
                <c:pt idx="15015">
                  <c:v>202307</c:v>
                </c:pt>
                <c:pt idx="15016">
                  <c:v>202307</c:v>
                </c:pt>
                <c:pt idx="15017">
                  <c:v>202307</c:v>
                </c:pt>
                <c:pt idx="15018">
                  <c:v>202307</c:v>
                </c:pt>
                <c:pt idx="15019">
                  <c:v>202307</c:v>
                </c:pt>
                <c:pt idx="15020">
                  <c:v>202307</c:v>
                </c:pt>
                <c:pt idx="15021">
                  <c:v>202307</c:v>
                </c:pt>
                <c:pt idx="15022">
                  <c:v>202307</c:v>
                </c:pt>
                <c:pt idx="15023">
                  <c:v>202307</c:v>
                </c:pt>
                <c:pt idx="15024">
                  <c:v>202307</c:v>
                </c:pt>
                <c:pt idx="15025">
                  <c:v>202307</c:v>
                </c:pt>
                <c:pt idx="15026">
                  <c:v>202307</c:v>
                </c:pt>
                <c:pt idx="15027">
                  <c:v>202307</c:v>
                </c:pt>
                <c:pt idx="15028">
                  <c:v>202307</c:v>
                </c:pt>
                <c:pt idx="15029">
                  <c:v>202307</c:v>
                </c:pt>
                <c:pt idx="15030">
                  <c:v>202307</c:v>
                </c:pt>
                <c:pt idx="15031">
                  <c:v>202307</c:v>
                </c:pt>
                <c:pt idx="15032">
                  <c:v>202307</c:v>
                </c:pt>
                <c:pt idx="15033">
                  <c:v>202307</c:v>
                </c:pt>
                <c:pt idx="15034">
                  <c:v>202307</c:v>
                </c:pt>
                <c:pt idx="15035">
                  <c:v>202307</c:v>
                </c:pt>
                <c:pt idx="15036">
                  <c:v>202307</c:v>
                </c:pt>
                <c:pt idx="15037">
                  <c:v>202307</c:v>
                </c:pt>
                <c:pt idx="15038">
                  <c:v>202307</c:v>
                </c:pt>
                <c:pt idx="15039">
                  <c:v>202307</c:v>
                </c:pt>
                <c:pt idx="15040">
                  <c:v>202307</c:v>
                </c:pt>
                <c:pt idx="15041">
                  <c:v>202307</c:v>
                </c:pt>
                <c:pt idx="15042">
                  <c:v>202307</c:v>
                </c:pt>
                <c:pt idx="15043">
                  <c:v>202307</c:v>
                </c:pt>
                <c:pt idx="15044">
                  <c:v>202307</c:v>
                </c:pt>
                <c:pt idx="15045">
                  <c:v>202307</c:v>
                </c:pt>
                <c:pt idx="15046">
                  <c:v>202307</c:v>
                </c:pt>
                <c:pt idx="15047">
                  <c:v>202307</c:v>
                </c:pt>
                <c:pt idx="15048">
                  <c:v>202307</c:v>
                </c:pt>
                <c:pt idx="15049">
                  <c:v>202307</c:v>
                </c:pt>
                <c:pt idx="15050">
                  <c:v>202307</c:v>
                </c:pt>
                <c:pt idx="15051">
                  <c:v>202307</c:v>
                </c:pt>
                <c:pt idx="15052">
                  <c:v>202307</c:v>
                </c:pt>
                <c:pt idx="15053">
                  <c:v>202307</c:v>
                </c:pt>
                <c:pt idx="15054">
                  <c:v>202307</c:v>
                </c:pt>
                <c:pt idx="15055">
                  <c:v>202307</c:v>
                </c:pt>
                <c:pt idx="15056">
                  <c:v>202307</c:v>
                </c:pt>
                <c:pt idx="15057">
                  <c:v>202307</c:v>
                </c:pt>
                <c:pt idx="15058">
                  <c:v>202307</c:v>
                </c:pt>
                <c:pt idx="15059">
                  <c:v>202307</c:v>
                </c:pt>
                <c:pt idx="15060">
                  <c:v>202307</c:v>
                </c:pt>
                <c:pt idx="15061">
                  <c:v>202307</c:v>
                </c:pt>
                <c:pt idx="15062">
                  <c:v>202307</c:v>
                </c:pt>
                <c:pt idx="15063">
                  <c:v>202307</c:v>
                </c:pt>
                <c:pt idx="15064">
                  <c:v>202307</c:v>
                </c:pt>
                <c:pt idx="15065">
                  <c:v>202307</c:v>
                </c:pt>
                <c:pt idx="15066">
                  <c:v>202307</c:v>
                </c:pt>
                <c:pt idx="15067">
                  <c:v>202307</c:v>
                </c:pt>
                <c:pt idx="15068">
                  <c:v>202307</c:v>
                </c:pt>
                <c:pt idx="15069">
                  <c:v>202307</c:v>
                </c:pt>
                <c:pt idx="15070">
                  <c:v>202307</c:v>
                </c:pt>
                <c:pt idx="15071">
                  <c:v>202307</c:v>
                </c:pt>
                <c:pt idx="15072">
                  <c:v>202307</c:v>
                </c:pt>
                <c:pt idx="15073">
                  <c:v>202307</c:v>
                </c:pt>
                <c:pt idx="15074">
                  <c:v>202307</c:v>
                </c:pt>
                <c:pt idx="15075">
                  <c:v>202307</c:v>
                </c:pt>
                <c:pt idx="15076">
                  <c:v>202307</c:v>
                </c:pt>
                <c:pt idx="15077">
                  <c:v>202307</c:v>
                </c:pt>
                <c:pt idx="15078">
                  <c:v>202307</c:v>
                </c:pt>
                <c:pt idx="15079">
                  <c:v>202307</c:v>
                </c:pt>
                <c:pt idx="15080">
                  <c:v>202307</c:v>
                </c:pt>
                <c:pt idx="15081">
                  <c:v>202307</c:v>
                </c:pt>
                <c:pt idx="15082">
                  <c:v>202307</c:v>
                </c:pt>
                <c:pt idx="15083">
                  <c:v>202307</c:v>
                </c:pt>
                <c:pt idx="15084">
                  <c:v>202307</c:v>
                </c:pt>
                <c:pt idx="15085">
                  <c:v>202307</c:v>
                </c:pt>
                <c:pt idx="15086">
                  <c:v>202307</c:v>
                </c:pt>
                <c:pt idx="15087">
                  <c:v>202307</c:v>
                </c:pt>
                <c:pt idx="15088">
                  <c:v>202307</c:v>
                </c:pt>
                <c:pt idx="15089">
                  <c:v>202307</c:v>
                </c:pt>
                <c:pt idx="15090">
                  <c:v>202307</c:v>
                </c:pt>
                <c:pt idx="15091">
                  <c:v>202307</c:v>
                </c:pt>
                <c:pt idx="15092">
                  <c:v>202307</c:v>
                </c:pt>
                <c:pt idx="15093">
                  <c:v>202307</c:v>
                </c:pt>
                <c:pt idx="15094">
                  <c:v>202307</c:v>
                </c:pt>
                <c:pt idx="15095">
                  <c:v>202307</c:v>
                </c:pt>
                <c:pt idx="15096">
                  <c:v>202307</c:v>
                </c:pt>
                <c:pt idx="15097">
                  <c:v>202307</c:v>
                </c:pt>
                <c:pt idx="15098">
                  <c:v>202307</c:v>
                </c:pt>
                <c:pt idx="15099">
                  <c:v>202307</c:v>
                </c:pt>
                <c:pt idx="15100">
                  <c:v>202307</c:v>
                </c:pt>
                <c:pt idx="15101">
                  <c:v>202307</c:v>
                </c:pt>
                <c:pt idx="15102">
                  <c:v>202307</c:v>
                </c:pt>
                <c:pt idx="15103">
                  <c:v>202307</c:v>
                </c:pt>
                <c:pt idx="15104">
                  <c:v>202307</c:v>
                </c:pt>
                <c:pt idx="15105">
                  <c:v>202307</c:v>
                </c:pt>
                <c:pt idx="15106">
                  <c:v>202307</c:v>
                </c:pt>
                <c:pt idx="15107">
                  <c:v>202307</c:v>
                </c:pt>
                <c:pt idx="15108">
                  <c:v>202307</c:v>
                </c:pt>
                <c:pt idx="15109">
                  <c:v>202307</c:v>
                </c:pt>
                <c:pt idx="15110">
                  <c:v>202307</c:v>
                </c:pt>
                <c:pt idx="15111">
                  <c:v>202307</c:v>
                </c:pt>
                <c:pt idx="15112">
                  <c:v>202307</c:v>
                </c:pt>
                <c:pt idx="15113">
                  <c:v>202307</c:v>
                </c:pt>
                <c:pt idx="15114">
                  <c:v>202307</c:v>
                </c:pt>
                <c:pt idx="15115">
                  <c:v>202307</c:v>
                </c:pt>
                <c:pt idx="15116">
                  <c:v>202307</c:v>
                </c:pt>
                <c:pt idx="15117">
                  <c:v>202307</c:v>
                </c:pt>
                <c:pt idx="15118">
                  <c:v>202307</c:v>
                </c:pt>
                <c:pt idx="15119">
                  <c:v>202307</c:v>
                </c:pt>
                <c:pt idx="15120">
                  <c:v>202307</c:v>
                </c:pt>
                <c:pt idx="15121">
                  <c:v>202307</c:v>
                </c:pt>
                <c:pt idx="15122">
                  <c:v>202307</c:v>
                </c:pt>
                <c:pt idx="15123">
                  <c:v>202307</c:v>
                </c:pt>
                <c:pt idx="15124">
                  <c:v>202307</c:v>
                </c:pt>
                <c:pt idx="15125">
                  <c:v>202307</c:v>
                </c:pt>
                <c:pt idx="15126">
                  <c:v>202307</c:v>
                </c:pt>
                <c:pt idx="15127">
                  <c:v>202307</c:v>
                </c:pt>
                <c:pt idx="15128">
                  <c:v>202307</c:v>
                </c:pt>
                <c:pt idx="15129">
                  <c:v>202307</c:v>
                </c:pt>
                <c:pt idx="15130">
                  <c:v>202307</c:v>
                </c:pt>
                <c:pt idx="15131">
                  <c:v>202307</c:v>
                </c:pt>
                <c:pt idx="15132">
                  <c:v>202307</c:v>
                </c:pt>
                <c:pt idx="15133">
                  <c:v>202307</c:v>
                </c:pt>
                <c:pt idx="15134">
                  <c:v>202307</c:v>
                </c:pt>
                <c:pt idx="15135">
                  <c:v>202307</c:v>
                </c:pt>
                <c:pt idx="15136">
                  <c:v>202307</c:v>
                </c:pt>
                <c:pt idx="15137">
                  <c:v>202307</c:v>
                </c:pt>
                <c:pt idx="15138">
                  <c:v>202307</c:v>
                </c:pt>
                <c:pt idx="15139">
                  <c:v>202307</c:v>
                </c:pt>
                <c:pt idx="15140">
                  <c:v>202307</c:v>
                </c:pt>
                <c:pt idx="15141">
                  <c:v>202307</c:v>
                </c:pt>
                <c:pt idx="15142">
                  <c:v>202307</c:v>
                </c:pt>
                <c:pt idx="15143">
                  <c:v>202307</c:v>
                </c:pt>
                <c:pt idx="15144">
                  <c:v>202307</c:v>
                </c:pt>
                <c:pt idx="15145">
                  <c:v>202307</c:v>
                </c:pt>
                <c:pt idx="15146">
                  <c:v>202307</c:v>
                </c:pt>
                <c:pt idx="15147">
                  <c:v>202307</c:v>
                </c:pt>
                <c:pt idx="15148">
                  <c:v>202307</c:v>
                </c:pt>
                <c:pt idx="15149">
                  <c:v>202307</c:v>
                </c:pt>
                <c:pt idx="15150">
                  <c:v>202307</c:v>
                </c:pt>
                <c:pt idx="15151">
                  <c:v>202307</c:v>
                </c:pt>
                <c:pt idx="15152">
                  <c:v>202307</c:v>
                </c:pt>
                <c:pt idx="15153">
                  <c:v>202307</c:v>
                </c:pt>
                <c:pt idx="15154">
                  <c:v>202307</c:v>
                </c:pt>
                <c:pt idx="15155">
                  <c:v>202307</c:v>
                </c:pt>
                <c:pt idx="15156">
                  <c:v>202307</c:v>
                </c:pt>
                <c:pt idx="15157">
                  <c:v>202307</c:v>
                </c:pt>
                <c:pt idx="15158">
                  <c:v>202307</c:v>
                </c:pt>
                <c:pt idx="15159">
                  <c:v>202307</c:v>
                </c:pt>
                <c:pt idx="15160">
                  <c:v>202307</c:v>
                </c:pt>
                <c:pt idx="15161">
                  <c:v>202307</c:v>
                </c:pt>
                <c:pt idx="15162">
                  <c:v>202307</c:v>
                </c:pt>
                <c:pt idx="15163">
                  <c:v>202307</c:v>
                </c:pt>
                <c:pt idx="15164">
                  <c:v>202307</c:v>
                </c:pt>
                <c:pt idx="15165">
                  <c:v>202307</c:v>
                </c:pt>
                <c:pt idx="15166">
                  <c:v>202307</c:v>
                </c:pt>
                <c:pt idx="15167">
                  <c:v>202307</c:v>
                </c:pt>
                <c:pt idx="15168">
                  <c:v>202307</c:v>
                </c:pt>
                <c:pt idx="15169">
                  <c:v>202307</c:v>
                </c:pt>
                <c:pt idx="15170">
                  <c:v>202307</c:v>
                </c:pt>
                <c:pt idx="15171">
                  <c:v>202307</c:v>
                </c:pt>
                <c:pt idx="15172">
                  <c:v>202307</c:v>
                </c:pt>
                <c:pt idx="15173">
                  <c:v>202307</c:v>
                </c:pt>
                <c:pt idx="15174">
                  <c:v>202307</c:v>
                </c:pt>
                <c:pt idx="15175">
                  <c:v>202307</c:v>
                </c:pt>
                <c:pt idx="15176">
                  <c:v>202307</c:v>
                </c:pt>
                <c:pt idx="15177">
                  <c:v>202307</c:v>
                </c:pt>
                <c:pt idx="15178">
                  <c:v>202307</c:v>
                </c:pt>
                <c:pt idx="15179">
                  <c:v>202307</c:v>
                </c:pt>
                <c:pt idx="15180">
                  <c:v>202307</c:v>
                </c:pt>
                <c:pt idx="15181">
                  <c:v>202307</c:v>
                </c:pt>
                <c:pt idx="15182">
                  <c:v>202307</c:v>
                </c:pt>
                <c:pt idx="15183">
                  <c:v>202307</c:v>
                </c:pt>
                <c:pt idx="15184">
                  <c:v>202307</c:v>
                </c:pt>
                <c:pt idx="15185">
                  <c:v>202307</c:v>
                </c:pt>
                <c:pt idx="15186">
                  <c:v>202307</c:v>
                </c:pt>
                <c:pt idx="15187">
                  <c:v>202307</c:v>
                </c:pt>
                <c:pt idx="15188">
                  <c:v>202307</c:v>
                </c:pt>
                <c:pt idx="15189">
                  <c:v>202307</c:v>
                </c:pt>
                <c:pt idx="15190">
                  <c:v>202307</c:v>
                </c:pt>
                <c:pt idx="15191">
                  <c:v>202307</c:v>
                </c:pt>
                <c:pt idx="15192">
                  <c:v>202307</c:v>
                </c:pt>
                <c:pt idx="15193">
                  <c:v>202307</c:v>
                </c:pt>
                <c:pt idx="15194">
                  <c:v>202307</c:v>
                </c:pt>
                <c:pt idx="15195">
                  <c:v>202307</c:v>
                </c:pt>
                <c:pt idx="15196">
                  <c:v>202307</c:v>
                </c:pt>
                <c:pt idx="15197">
                  <c:v>202307</c:v>
                </c:pt>
                <c:pt idx="15198">
                  <c:v>202307</c:v>
                </c:pt>
                <c:pt idx="15199">
                  <c:v>202307</c:v>
                </c:pt>
                <c:pt idx="15200">
                  <c:v>202307</c:v>
                </c:pt>
                <c:pt idx="15201">
                  <c:v>202307</c:v>
                </c:pt>
                <c:pt idx="15202">
                  <c:v>202307</c:v>
                </c:pt>
                <c:pt idx="15203">
                  <c:v>202307</c:v>
                </c:pt>
                <c:pt idx="15204">
                  <c:v>202307</c:v>
                </c:pt>
                <c:pt idx="15205">
                  <c:v>202307</c:v>
                </c:pt>
                <c:pt idx="15206">
                  <c:v>202307</c:v>
                </c:pt>
                <c:pt idx="15207">
                  <c:v>202307</c:v>
                </c:pt>
                <c:pt idx="15208">
                  <c:v>202307</c:v>
                </c:pt>
                <c:pt idx="15209">
                  <c:v>202307</c:v>
                </c:pt>
                <c:pt idx="15210">
                  <c:v>202307</c:v>
                </c:pt>
                <c:pt idx="15211">
                  <c:v>202307</c:v>
                </c:pt>
                <c:pt idx="15212">
                  <c:v>202307</c:v>
                </c:pt>
                <c:pt idx="15213">
                  <c:v>202307</c:v>
                </c:pt>
                <c:pt idx="15214">
                  <c:v>202307</c:v>
                </c:pt>
                <c:pt idx="15215">
                  <c:v>202307</c:v>
                </c:pt>
                <c:pt idx="15216">
                  <c:v>202307</c:v>
                </c:pt>
                <c:pt idx="15217">
                  <c:v>202307</c:v>
                </c:pt>
                <c:pt idx="15218">
                  <c:v>202307</c:v>
                </c:pt>
                <c:pt idx="15219">
                  <c:v>202307</c:v>
                </c:pt>
                <c:pt idx="15220">
                  <c:v>202307</c:v>
                </c:pt>
                <c:pt idx="15221">
                  <c:v>202307</c:v>
                </c:pt>
                <c:pt idx="15222">
                  <c:v>202307</c:v>
                </c:pt>
                <c:pt idx="15223">
                  <c:v>202307</c:v>
                </c:pt>
                <c:pt idx="15224">
                  <c:v>202307</c:v>
                </c:pt>
                <c:pt idx="15225">
                  <c:v>202307</c:v>
                </c:pt>
                <c:pt idx="15226">
                  <c:v>202307</c:v>
                </c:pt>
                <c:pt idx="15227">
                  <c:v>202307</c:v>
                </c:pt>
                <c:pt idx="15228">
                  <c:v>202307</c:v>
                </c:pt>
                <c:pt idx="15229">
                  <c:v>202307</c:v>
                </c:pt>
                <c:pt idx="15230">
                  <c:v>202307</c:v>
                </c:pt>
                <c:pt idx="15231">
                  <c:v>202307</c:v>
                </c:pt>
                <c:pt idx="15232">
                  <c:v>202307</c:v>
                </c:pt>
                <c:pt idx="15233">
                  <c:v>202307</c:v>
                </c:pt>
                <c:pt idx="15234">
                  <c:v>202307</c:v>
                </c:pt>
                <c:pt idx="15235">
                  <c:v>202307</c:v>
                </c:pt>
                <c:pt idx="15236">
                  <c:v>202307</c:v>
                </c:pt>
                <c:pt idx="15237">
                  <c:v>202307</c:v>
                </c:pt>
                <c:pt idx="15238">
                  <c:v>202307</c:v>
                </c:pt>
                <c:pt idx="15239">
                  <c:v>202307</c:v>
                </c:pt>
                <c:pt idx="15240">
                  <c:v>202307</c:v>
                </c:pt>
                <c:pt idx="15241">
                  <c:v>202307</c:v>
                </c:pt>
                <c:pt idx="15242">
                  <c:v>202307</c:v>
                </c:pt>
                <c:pt idx="15243">
                  <c:v>202307</c:v>
                </c:pt>
                <c:pt idx="15244">
                  <c:v>202307</c:v>
                </c:pt>
                <c:pt idx="15245">
                  <c:v>202307</c:v>
                </c:pt>
                <c:pt idx="15246">
                  <c:v>202307</c:v>
                </c:pt>
                <c:pt idx="15247">
                  <c:v>202307</c:v>
                </c:pt>
                <c:pt idx="15248">
                  <c:v>202307</c:v>
                </c:pt>
                <c:pt idx="15249">
                  <c:v>202307</c:v>
                </c:pt>
                <c:pt idx="15250">
                  <c:v>202307</c:v>
                </c:pt>
                <c:pt idx="15251">
                  <c:v>202307</c:v>
                </c:pt>
                <c:pt idx="15252">
                  <c:v>202307</c:v>
                </c:pt>
                <c:pt idx="15253">
                  <c:v>202307</c:v>
                </c:pt>
                <c:pt idx="15254">
                  <c:v>202307</c:v>
                </c:pt>
                <c:pt idx="15255">
                  <c:v>202307</c:v>
                </c:pt>
                <c:pt idx="15256">
                  <c:v>202307</c:v>
                </c:pt>
                <c:pt idx="15257">
                  <c:v>202307</c:v>
                </c:pt>
                <c:pt idx="15258">
                  <c:v>202307</c:v>
                </c:pt>
                <c:pt idx="15259">
                  <c:v>202307</c:v>
                </c:pt>
                <c:pt idx="15260">
                  <c:v>202307</c:v>
                </c:pt>
                <c:pt idx="15261">
                  <c:v>202307</c:v>
                </c:pt>
                <c:pt idx="15262">
                  <c:v>202307</c:v>
                </c:pt>
                <c:pt idx="15263">
                  <c:v>202307</c:v>
                </c:pt>
                <c:pt idx="15264">
                  <c:v>202307</c:v>
                </c:pt>
                <c:pt idx="15265">
                  <c:v>202307</c:v>
                </c:pt>
                <c:pt idx="15266">
                  <c:v>202307</c:v>
                </c:pt>
                <c:pt idx="15267">
                  <c:v>202307</c:v>
                </c:pt>
                <c:pt idx="15268">
                  <c:v>202307</c:v>
                </c:pt>
                <c:pt idx="15269">
                  <c:v>202307</c:v>
                </c:pt>
                <c:pt idx="15270">
                  <c:v>202307</c:v>
                </c:pt>
                <c:pt idx="15271">
                  <c:v>202307</c:v>
                </c:pt>
                <c:pt idx="15272">
                  <c:v>202307</c:v>
                </c:pt>
                <c:pt idx="15273">
                  <c:v>202307</c:v>
                </c:pt>
                <c:pt idx="15274">
                  <c:v>202307</c:v>
                </c:pt>
                <c:pt idx="15275">
                  <c:v>202307</c:v>
                </c:pt>
                <c:pt idx="15276">
                  <c:v>202307</c:v>
                </c:pt>
                <c:pt idx="15277">
                  <c:v>202307</c:v>
                </c:pt>
                <c:pt idx="15278">
                  <c:v>202307</c:v>
                </c:pt>
                <c:pt idx="15279">
                  <c:v>202307</c:v>
                </c:pt>
                <c:pt idx="15280">
                  <c:v>202307</c:v>
                </c:pt>
                <c:pt idx="15281">
                  <c:v>202307</c:v>
                </c:pt>
                <c:pt idx="15282">
                  <c:v>202307</c:v>
                </c:pt>
                <c:pt idx="15283">
                  <c:v>202307</c:v>
                </c:pt>
                <c:pt idx="15284">
                  <c:v>202307</c:v>
                </c:pt>
                <c:pt idx="15285">
                  <c:v>202307</c:v>
                </c:pt>
                <c:pt idx="15286">
                  <c:v>202307</c:v>
                </c:pt>
                <c:pt idx="15287">
                  <c:v>202307</c:v>
                </c:pt>
                <c:pt idx="15288">
                  <c:v>202307</c:v>
                </c:pt>
                <c:pt idx="15289">
                  <c:v>202307</c:v>
                </c:pt>
                <c:pt idx="15290">
                  <c:v>202307</c:v>
                </c:pt>
                <c:pt idx="15291">
                  <c:v>202307</c:v>
                </c:pt>
                <c:pt idx="15292">
                  <c:v>202307</c:v>
                </c:pt>
                <c:pt idx="15293">
                  <c:v>202307</c:v>
                </c:pt>
                <c:pt idx="15294">
                  <c:v>202307</c:v>
                </c:pt>
                <c:pt idx="15295">
                  <c:v>202307</c:v>
                </c:pt>
                <c:pt idx="15296">
                  <c:v>202307</c:v>
                </c:pt>
                <c:pt idx="15297">
                  <c:v>202307</c:v>
                </c:pt>
                <c:pt idx="15298">
                  <c:v>202307</c:v>
                </c:pt>
                <c:pt idx="15299">
                  <c:v>202307</c:v>
                </c:pt>
                <c:pt idx="15300">
                  <c:v>202307</c:v>
                </c:pt>
                <c:pt idx="15301">
                  <c:v>202307</c:v>
                </c:pt>
                <c:pt idx="15302">
                  <c:v>202307</c:v>
                </c:pt>
                <c:pt idx="15303">
                  <c:v>202307</c:v>
                </c:pt>
                <c:pt idx="15304">
                  <c:v>202307</c:v>
                </c:pt>
                <c:pt idx="15305">
                  <c:v>202307</c:v>
                </c:pt>
                <c:pt idx="15306">
                  <c:v>202307</c:v>
                </c:pt>
                <c:pt idx="15307">
                  <c:v>202307</c:v>
                </c:pt>
                <c:pt idx="15308">
                  <c:v>202307</c:v>
                </c:pt>
                <c:pt idx="15309">
                  <c:v>202307</c:v>
                </c:pt>
                <c:pt idx="15310">
                  <c:v>202307</c:v>
                </c:pt>
                <c:pt idx="15311">
                  <c:v>202307</c:v>
                </c:pt>
                <c:pt idx="15312">
                  <c:v>202307</c:v>
                </c:pt>
                <c:pt idx="15313">
                  <c:v>202307</c:v>
                </c:pt>
                <c:pt idx="15314">
                  <c:v>202307</c:v>
                </c:pt>
                <c:pt idx="15315">
                  <c:v>202307</c:v>
                </c:pt>
                <c:pt idx="15316">
                  <c:v>202307</c:v>
                </c:pt>
                <c:pt idx="15317">
                  <c:v>202307</c:v>
                </c:pt>
                <c:pt idx="15318">
                  <c:v>202307</c:v>
                </c:pt>
                <c:pt idx="15319">
                  <c:v>202307</c:v>
                </c:pt>
                <c:pt idx="15320">
                  <c:v>202307</c:v>
                </c:pt>
                <c:pt idx="15321">
                  <c:v>202307</c:v>
                </c:pt>
                <c:pt idx="15322">
                  <c:v>202307</c:v>
                </c:pt>
                <c:pt idx="15323">
                  <c:v>202307</c:v>
                </c:pt>
                <c:pt idx="15324">
                  <c:v>202307</c:v>
                </c:pt>
                <c:pt idx="15325">
                  <c:v>202307</c:v>
                </c:pt>
                <c:pt idx="15326">
                  <c:v>202307</c:v>
                </c:pt>
                <c:pt idx="15327">
                  <c:v>202307</c:v>
                </c:pt>
                <c:pt idx="15328">
                  <c:v>202307</c:v>
                </c:pt>
                <c:pt idx="15329">
                  <c:v>202307</c:v>
                </c:pt>
                <c:pt idx="15330">
                  <c:v>202307</c:v>
                </c:pt>
                <c:pt idx="15331">
                  <c:v>202307</c:v>
                </c:pt>
                <c:pt idx="15332">
                  <c:v>202307</c:v>
                </c:pt>
                <c:pt idx="15333">
                  <c:v>202307</c:v>
                </c:pt>
                <c:pt idx="15334">
                  <c:v>202307</c:v>
                </c:pt>
                <c:pt idx="15335">
                  <c:v>202307</c:v>
                </c:pt>
                <c:pt idx="15336">
                  <c:v>202307</c:v>
                </c:pt>
                <c:pt idx="15337">
                  <c:v>202307</c:v>
                </c:pt>
                <c:pt idx="15338">
                  <c:v>202307</c:v>
                </c:pt>
                <c:pt idx="15339">
                  <c:v>202307</c:v>
                </c:pt>
                <c:pt idx="15340">
                  <c:v>202307</c:v>
                </c:pt>
                <c:pt idx="15341">
                  <c:v>202307</c:v>
                </c:pt>
                <c:pt idx="15342">
                  <c:v>202307</c:v>
                </c:pt>
                <c:pt idx="15343">
                  <c:v>202307</c:v>
                </c:pt>
                <c:pt idx="15344">
                  <c:v>202307</c:v>
                </c:pt>
                <c:pt idx="15345">
                  <c:v>202307</c:v>
                </c:pt>
                <c:pt idx="15346">
                  <c:v>202307</c:v>
                </c:pt>
                <c:pt idx="15347">
                  <c:v>202307</c:v>
                </c:pt>
                <c:pt idx="15348">
                  <c:v>202307</c:v>
                </c:pt>
                <c:pt idx="15349">
                  <c:v>202307</c:v>
                </c:pt>
                <c:pt idx="15350">
                  <c:v>202307</c:v>
                </c:pt>
                <c:pt idx="15351">
                  <c:v>202307</c:v>
                </c:pt>
                <c:pt idx="15352">
                  <c:v>202307</c:v>
                </c:pt>
                <c:pt idx="15353">
                  <c:v>202307</c:v>
                </c:pt>
                <c:pt idx="15354">
                  <c:v>202307</c:v>
                </c:pt>
                <c:pt idx="15355">
                  <c:v>202307</c:v>
                </c:pt>
                <c:pt idx="15356">
                  <c:v>202307</c:v>
                </c:pt>
                <c:pt idx="15357">
                  <c:v>202307</c:v>
                </c:pt>
                <c:pt idx="15358">
                  <c:v>202307</c:v>
                </c:pt>
                <c:pt idx="15359">
                  <c:v>202307</c:v>
                </c:pt>
                <c:pt idx="15360">
                  <c:v>202307</c:v>
                </c:pt>
                <c:pt idx="15361">
                  <c:v>202307</c:v>
                </c:pt>
                <c:pt idx="15362">
                  <c:v>202307</c:v>
                </c:pt>
                <c:pt idx="15363">
                  <c:v>202307</c:v>
                </c:pt>
                <c:pt idx="15364">
                  <c:v>202307</c:v>
                </c:pt>
                <c:pt idx="15365">
                  <c:v>202307</c:v>
                </c:pt>
                <c:pt idx="15366">
                  <c:v>202307</c:v>
                </c:pt>
                <c:pt idx="15367">
                  <c:v>202307</c:v>
                </c:pt>
                <c:pt idx="15368">
                  <c:v>202307</c:v>
                </c:pt>
                <c:pt idx="15369">
                  <c:v>202307</c:v>
                </c:pt>
                <c:pt idx="15370">
                  <c:v>202307</c:v>
                </c:pt>
                <c:pt idx="15371">
                  <c:v>202307</c:v>
                </c:pt>
                <c:pt idx="15372">
                  <c:v>202307</c:v>
                </c:pt>
                <c:pt idx="15373">
                  <c:v>202307</c:v>
                </c:pt>
                <c:pt idx="15374">
                  <c:v>202307</c:v>
                </c:pt>
                <c:pt idx="15375">
                  <c:v>202307</c:v>
                </c:pt>
                <c:pt idx="15376">
                  <c:v>202307</c:v>
                </c:pt>
                <c:pt idx="15377">
                  <c:v>202307</c:v>
                </c:pt>
                <c:pt idx="15378">
                  <c:v>202307</c:v>
                </c:pt>
                <c:pt idx="15379">
                  <c:v>202307</c:v>
                </c:pt>
                <c:pt idx="15380">
                  <c:v>202307</c:v>
                </c:pt>
                <c:pt idx="15381">
                  <c:v>202307</c:v>
                </c:pt>
                <c:pt idx="15382">
                  <c:v>202307</c:v>
                </c:pt>
                <c:pt idx="15383">
                  <c:v>202307</c:v>
                </c:pt>
                <c:pt idx="15384">
                  <c:v>202307</c:v>
                </c:pt>
                <c:pt idx="15385">
                  <c:v>202307</c:v>
                </c:pt>
                <c:pt idx="15386">
                  <c:v>202307</c:v>
                </c:pt>
                <c:pt idx="15387">
                  <c:v>202307</c:v>
                </c:pt>
                <c:pt idx="15388">
                  <c:v>202307</c:v>
                </c:pt>
                <c:pt idx="15389">
                  <c:v>202307</c:v>
                </c:pt>
                <c:pt idx="15390">
                  <c:v>202307</c:v>
                </c:pt>
                <c:pt idx="15391">
                  <c:v>202307</c:v>
                </c:pt>
                <c:pt idx="15392">
                  <c:v>202307</c:v>
                </c:pt>
                <c:pt idx="15393">
                  <c:v>202307</c:v>
                </c:pt>
                <c:pt idx="15394">
                  <c:v>202307</c:v>
                </c:pt>
                <c:pt idx="15395">
                  <c:v>202307</c:v>
                </c:pt>
                <c:pt idx="15396">
                  <c:v>202307</c:v>
                </c:pt>
                <c:pt idx="15397">
                  <c:v>202307</c:v>
                </c:pt>
                <c:pt idx="15398">
                  <c:v>202307</c:v>
                </c:pt>
                <c:pt idx="15399">
                  <c:v>202307</c:v>
                </c:pt>
                <c:pt idx="15400">
                  <c:v>202307</c:v>
                </c:pt>
                <c:pt idx="15401">
                  <c:v>202307</c:v>
                </c:pt>
                <c:pt idx="15402">
                  <c:v>202307</c:v>
                </c:pt>
                <c:pt idx="15403">
                  <c:v>202307</c:v>
                </c:pt>
                <c:pt idx="15404">
                  <c:v>202307</c:v>
                </c:pt>
                <c:pt idx="15405">
                  <c:v>202307</c:v>
                </c:pt>
                <c:pt idx="15406">
                  <c:v>202307</c:v>
                </c:pt>
                <c:pt idx="15407">
                  <c:v>202307</c:v>
                </c:pt>
                <c:pt idx="15408">
                  <c:v>202307</c:v>
                </c:pt>
                <c:pt idx="15409">
                  <c:v>202307</c:v>
                </c:pt>
                <c:pt idx="15410">
                  <c:v>202307</c:v>
                </c:pt>
                <c:pt idx="15411">
                  <c:v>202307</c:v>
                </c:pt>
                <c:pt idx="15412">
                  <c:v>202307</c:v>
                </c:pt>
                <c:pt idx="15413">
                  <c:v>202307</c:v>
                </c:pt>
                <c:pt idx="15414">
                  <c:v>202307</c:v>
                </c:pt>
                <c:pt idx="15415">
                  <c:v>202307</c:v>
                </c:pt>
                <c:pt idx="15416">
                  <c:v>202307</c:v>
                </c:pt>
                <c:pt idx="15417">
                  <c:v>202307</c:v>
                </c:pt>
                <c:pt idx="15418">
                  <c:v>202307</c:v>
                </c:pt>
                <c:pt idx="15419">
                  <c:v>202307</c:v>
                </c:pt>
                <c:pt idx="15420">
                  <c:v>202307</c:v>
                </c:pt>
                <c:pt idx="15421">
                  <c:v>202307</c:v>
                </c:pt>
                <c:pt idx="15422">
                  <c:v>202307</c:v>
                </c:pt>
                <c:pt idx="15423">
                  <c:v>202307</c:v>
                </c:pt>
                <c:pt idx="15424">
                  <c:v>202307</c:v>
                </c:pt>
                <c:pt idx="15425">
                  <c:v>202307</c:v>
                </c:pt>
                <c:pt idx="15426">
                  <c:v>202307</c:v>
                </c:pt>
                <c:pt idx="15427">
                  <c:v>202307</c:v>
                </c:pt>
                <c:pt idx="15428">
                  <c:v>202307</c:v>
                </c:pt>
                <c:pt idx="15429">
                  <c:v>202307</c:v>
                </c:pt>
                <c:pt idx="15430">
                  <c:v>202307</c:v>
                </c:pt>
                <c:pt idx="15431">
                  <c:v>202307</c:v>
                </c:pt>
                <c:pt idx="15432">
                  <c:v>202307</c:v>
                </c:pt>
                <c:pt idx="15433">
                  <c:v>202307</c:v>
                </c:pt>
                <c:pt idx="15434">
                  <c:v>202307</c:v>
                </c:pt>
                <c:pt idx="15435">
                  <c:v>202307</c:v>
                </c:pt>
                <c:pt idx="15436">
                  <c:v>202307</c:v>
                </c:pt>
                <c:pt idx="15437">
                  <c:v>202307</c:v>
                </c:pt>
                <c:pt idx="15438">
                  <c:v>202307</c:v>
                </c:pt>
                <c:pt idx="15439">
                  <c:v>202307</c:v>
                </c:pt>
                <c:pt idx="15440">
                  <c:v>202307</c:v>
                </c:pt>
                <c:pt idx="15441">
                  <c:v>202307</c:v>
                </c:pt>
                <c:pt idx="15442">
                  <c:v>202307</c:v>
                </c:pt>
                <c:pt idx="15443">
                  <c:v>202307</c:v>
                </c:pt>
                <c:pt idx="15444">
                  <c:v>202307</c:v>
                </c:pt>
                <c:pt idx="15445">
                  <c:v>202307</c:v>
                </c:pt>
                <c:pt idx="15446">
                  <c:v>202307</c:v>
                </c:pt>
                <c:pt idx="15447">
                  <c:v>202307</c:v>
                </c:pt>
                <c:pt idx="15448">
                  <c:v>202307</c:v>
                </c:pt>
                <c:pt idx="15449">
                  <c:v>202307</c:v>
                </c:pt>
                <c:pt idx="15450">
                  <c:v>202307</c:v>
                </c:pt>
                <c:pt idx="15451">
                  <c:v>202307</c:v>
                </c:pt>
                <c:pt idx="15452">
                  <c:v>202307</c:v>
                </c:pt>
                <c:pt idx="15453">
                  <c:v>202307</c:v>
                </c:pt>
                <c:pt idx="15454">
                  <c:v>202307</c:v>
                </c:pt>
                <c:pt idx="15455">
                  <c:v>202307</c:v>
                </c:pt>
                <c:pt idx="15456">
                  <c:v>202307</c:v>
                </c:pt>
                <c:pt idx="15457">
                  <c:v>202307</c:v>
                </c:pt>
                <c:pt idx="15458">
                  <c:v>202307</c:v>
                </c:pt>
                <c:pt idx="15459">
                  <c:v>202307</c:v>
                </c:pt>
                <c:pt idx="15460">
                  <c:v>202307</c:v>
                </c:pt>
                <c:pt idx="15461">
                  <c:v>202307</c:v>
                </c:pt>
                <c:pt idx="15462">
                  <c:v>202307</c:v>
                </c:pt>
                <c:pt idx="15463">
                  <c:v>202307</c:v>
                </c:pt>
                <c:pt idx="15464">
                  <c:v>202307</c:v>
                </c:pt>
                <c:pt idx="15465">
                  <c:v>202307</c:v>
                </c:pt>
                <c:pt idx="15466">
                  <c:v>202307</c:v>
                </c:pt>
                <c:pt idx="15467">
                  <c:v>202307</c:v>
                </c:pt>
                <c:pt idx="15468">
                  <c:v>202307</c:v>
                </c:pt>
                <c:pt idx="15469">
                  <c:v>202307</c:v>
                </c:pt>
                <c:pt idx="15470">
                  <c:v>202307</c:v>
                </c:pt>
                <c:pt idx="15471">
                  <c:v>202307</c:v>
                </c:pt>
                <c:pt idx="15472">
                  <c:v>202307</c:v>
                </c:pt>
                <c:pt idx="15473">
                  <c:v>202307</c:v>
                </c:pt>
                <c:pt idx="15474">
                  <c:v>202307</c:v>
                </c:pt>
                <c:pt idx="15475">
                  <c:v>202307</c:v>
                </c:pt>
                <c:pt idx="15476">
                  <c:v>202307</c:v>
                </c:pt>
                <c:pt idx="15477">
                  <c:v>202307</c:v>
                </c:pt>
                <c:pt idx="15478">
                  <c:v>202307</c:v>
                </c:pt>
                <c:pt idx="15479">
                  <c:v>202307</c:v>
                </c:pt>
                <c:pt idx="15480">
                  <c:v>202307</c:v>
                </c:pt>
                <c:pt idx="15481">
                  <c:v>202307</c:v>
                </c:pt>
                <c:pt idx="15482">
                  <c:v>202307</c:v>
                </c:pt>
                <c:pt idx="15483">
                  <c:v>202307</c:v>
                </c:pt>
                <c:pt idx="15484">
                  <c:v>202307</c:v>
                </c:pt>
                <c:pt idx="15485">
                  <c:v>202307</c:v>
                </c:pt>
                <c:pt idx="15486">
                  <c:v>202307</c:v>
                </c:pt>
                <c:pt idx="15487">
                  <c:v>202307</c:v>
                </c:pt>
                <c:pt idx="15488">
                  <c:v>202307</c:v>
                </c:pt>
                <c:pt idx="15489">
                  <c:v>202307</c:v>
                </c:pt>
                <c:pt idx="15490">
                  <c:v>202307</c:v>
                </c:pt>
                <c:pt idx="15491">
                  <c:v>202307</c:v>
                </c:pt>
                <c:pt idx="15492">
                  <c:v>202307</c:v>
                </c:pt>
                <c:pt idx="15493">
                  <c:v>202307</c:v>
                </c:pt>
                <c:pt idx="15494">
                  <c:v>202307</c:v>
                </c:pt>
                <c:pt idx="15495">
                  <c:v>202307</c:v>
                </c:pt>
                <c:pt idx="15496">
                  <c:v>202307</c:v>
                </c:pt>
                <c:pt idx="15497">
                  <c:v>202307</c:v>
                </c:pt>
                <c:pt idx="15498">
                  <c:v>202307</c:v>
                </c:pt>
                <c:pt idx="15499">
                  <c:v>202307</c:v>
                </c:pt>
                <c:pt idx="15500">
                  <c:v>202307</c:v>
                </c:pt>
                <c:pt idx="15501">
                  <c:v>202307</c:v>
                </c:pt>
                <c:pt idx="15502">
                  <c:v>202307</c:v>
                </c:pt>
                <c:pt idx="15503">
                  <c:v>202307</c:v>
                </c:pt>
                <c:pt idx="15504">
                  <c:v>202307</c:v>
                </c:pt>
                <c:pt idx="15505">
                  <c:v>202307</c:v>
                </c:pt>
                <c:pt idx="15506">
                  <c:v>202307</c:v>
                </c:pt>
                <c:pt idx="15507">
                  <c:v>202307</c:v>
                </c:pt>
                <c:pt idx="15508">
                  <c:v>202307</c:v>
                </c:pt>
                <c:pt idx="15509">
                  <c:v>202307</c:v>
                </c:pt>
                <c:pt idx="15510">
                  <c:v>202307</c:v>
                </c:pt>
                <c:pt idx="15511">
                  <c:v>202307</c:v>
                </c:pt>
                <c:pt idx="15512">
                  <c:v>202307</c:v>
                </c:pt>
                <c:pt idx="15513">
                  <c:v>202307</c:v>
                </c:pt>
                <c:pt idx="15514">
                  <c:v>202307</c:v>
                </c:pt>
                <c:pt idx="15515">
                  <c:v>202307</c:v>
                </c:pt>
                <c:pt idx="15516">
                  <c:v>202307</c:v>
                </c:pt>
                <c:pt idx="15517">
                  <c:v>202307</c:v>
                </c:pt>
                <c:pt idx="15518">
                  <c:v>202307</c:v>
                </c:pt>
                <c:pt idx="15519">
                  <c:v>202307</c:v>
                </c:pt>
                <c:pt idx="15520">
                  <c:v>202307</c:v>
                </c:pt>
                <c:pt idx="15521">
                  <c:v>202307</c:v>
                </c:pt>
                <c:pt idx="15522">
                  <c:v>202307</c:v>
                </c:pt>
                <c:pt idx="15523">
                  <c:v>202307</c:v>
                </c:pt>
                <c:pt idx="15524">
                  <c:v>202307</c:v>
                </c:pt>
                <c:pt idx="15525">
                  <c:v>202307</c:v>
                </c:pt>
                <c:pt idx="15526">
                  <c:v>202307</c:v>
                </c:pt>
                <c:pt idx="15527">
                  <c:v>202307</c:v>
                </c:pt>
                <c:pt idx="15528">
                  <c:v>202307</c:v>
                </c:pt>
                <c:pt idx="15529">
                  <c:v>202307</c:v>
                </c:pt>
                <c:pt idx="15530">
                  <c:v>202307</c:v>
                </c:pt>
                <c:pt idx="15531">
                  <c:v>202307</c:v>
                </c:pt>
                <c:pt idx="15532">
                  <c:v>202307</c:v>
                </c:pt>
                <c:pt idx="15533">
                  <c:v>202307</c:v>
                </c:pt>
                <c:pt idx="15534">
                  <c:v>202307</c:v>
                </c:pt>
                <c:pt idx="15535">
                  <c:v>202307</c:v>
                </c:pt>
                <c:pt idx="15536">
                  <c:v>202307</c:v>
                </c:pt>
                <c:pt idx="15537">
                  <c:v>202307</c:v>
                </c:pt>
                <c:pt idx="15538">
                  <c:v>202307</c:v>
                </c:pt>
                <c:pt idx="15539">
                  <c:v>202307</c:v>
                </c:pt>
                <c:pt idx="15540">
                  <c:v>202307</c:v>
                </c:pt>
                <c:pt idx="15541">
                  <c:v>202307</c:v>
                </c:pt>
                <c:pt idx="15542">
                  <c:v>202307</c:v>
                </c:pt>
                <c:pt idx="15543">
                  <c:v>202307</c:v>
                </c:pt>
                <c:pt idx="15544">
                  <c:v>202307</c:v>
                </c:pt>
                <c:pt idx="15545">
                  <c:v>202307</c:v>
                </c:pt>
                <c:pt idx="15546">
                  <c:v>202307</c:v>
                </c:pt>
                <c:pt idx="15547">
                  <c:v>202307</c:v>
                </c:pt>
                <c:pt idx="15548">
                  <c:v>202307</c:v>
                </c:pt>
                <c:pt idx="15549">
                  <c:v>202307</c:v>
                </c:pt>
                <c:pt idx="15550">
                  <c:v>202307</c:v>
                </c:pt>
                <c:pt idx="15551">
                  <c:v>202307</c:v>
                </c:pt>
                <c:pt idx="15552">
                  <c:v>202307</c:v>
                </c:pt>
                <c:pt idx="15553">
                  <c:v>202307</c:v>
                </c:pt>
                <c:pt idx="15554">
                  <c:v>202307</c:v>
                </c:pt>
                <c:pt idx="15555">
                  <c:v>202307</c:v>
                </c:pt>
                <c:pt idx="15556">
                  <c:v>202307</c:v>
                </c:pt>
                <c:pt idx="15557">
                  <c:v>202307</c:v>
                </c:pt>
                <c:pt idx="15558">
                  <c:v>202307</c:v>
                </c:pt>
                <c:pt idx="15559">
                  <c:v>202307</c:v>
                </c:pt>
                <c:pt idx="15560">
                  <c:v>202307</c:v>
                </c:pt>
                <c:pt idx="15561">
                  <c:v>202307</c:v>
                </c:pt>
                <c:pt idx="15562">
                  <c:v>202307</c:v>
                </c:pt>
                <c:pt idx="15563">
                  <c:v>202307</c:v>
                </c:pt>
                <c:pt idx="15564">
                  <c:v>202307</c:v>
                </c:pt>
                <c:pt idx="15565">
                  <c:v>202307</c:v>
                </c:pt>
                <c:pt idx="15566">
                  <c:v>202307</c:v>
                </c:pt>
                <c:pt idx="15567">
                  <c:v>202307</c:v>
                </c:pt>
                <c:pt idx="15568">
                  <c:v>202307</c:v>
                </c:pt>
                <c:pt idx="15569">
                  <c:v>202307</c:v>
                </c:pt>
                <c:pt idx="15570">
                  <c:v>202307</c:v>
                </c:pt>
                <c:pt idx="15571">
                  <c:v>202307</c:v>
                </c:pt>
                <c:pt idx="15572">
                  <c:v>202307</c:v>
                </c:pt>
                <c:pt idx="15573">
                  <c:v>202307</c:v>
                </c:pt>
                <c:pt idx="15574">
                  <c:v>202307</c:v>
                </c:pt>
                <c:pt idx="15575">
                  <c:v>202307</c:v>
                </c:pt>
                <c:pt idx="15576">
                  <c:v>202307</c:v>
                </c:pt>
                <c:pt idx="15577">
                  <c:v>202307</c:v>
                </c:pt>
                <c:pt idx="15578">
                  <c:v>202307</c:v>
                </c:pt>
                <c:pt idx="15579">
                  <c:v>202307</c:v>
                </c:pt>
                <c:pt idx="15580">
                  <c:v>202307</c:v>
                </c:pt>
                <c:pt idx="15581">
                  <c:v>202307</c:v>
                </c:pt>
                <c:pt idx="15582">
                  <c:v>202307</c:v>
                </c:pt>
                <c:pt idx="15583">
                  <c:v>202307</c:v>
                </c:pt>
                <c:pt idx="15584">
                  <c:v>202307</c:v>
                </c:pt>
                <c:pt idx="15585">
                  <c:v>202307</c:v>
                </c:pt>
                <c:pt idx="15586">
                  <c:v>202307</c:v>
                </c:pt>
                <c:pt idx="15587">
                  <c:v>202307</c:v>
                </c:pt>
                <c:pt idx="15588">
                  <c:v>202307</c:v>
                </c:pt>
                <c:pt idx="15589">
                  <c:v>202307</c:v>
                </c:pt>
                <c:pt idx="15590">
                  <c:v>202307</c:v>
                </c:pt>
                <c:pt idx="15591">
                  <c:v>202307</c:v>
                </c:pt>
                <c:pt idx="15592">
                  <c:v>202307</c:v>
                </c:pt>
                <c:pt idx="15593">
                  <c:v>202307</c:v>
                </c:pt>
                <c:pt idx="15594">
                  <c:v>202307</c:v>
                </c:pt>
                <c:pt idx="15595">
                  <c:v>202307</c:v>
                </c:pt>
                <c:pt idx="15596">
                  <c:v>202307</c:v>
                </c:pt>
                <c:pt idx="15597">
                  <c:v>202307</c:v>
                </c:pt>
                <c:pt idx="15598">
                  <c:v>202307</c:v>
                </c:pt>
                <c:pt idx="15599">
                  <c:v>202307</c:v>
                </c:pt>
                <c:pt idx="15600">
                  <c:v>202307</c:v>
                </c:pt>
                <c:pt idx="15601">
                  <c:v>202307</c:v>
                </c:pt>
                <c:pt idx="15602">
                  <c:v>202307</c:v>
                </c:pt>
                <c:pt idx="15603">
                  <c:v>202307</c:v>
                </c:pt>
                <c:pt idx="15604">
                  <c:v>202307</c:v>
                </c:pt>
                <c:pt idx="15605">
                  <c:v>202307</c:v>
                </c:pt>
                <c:pt idx="15606">
                  <c:v>202307</c:v>
                </c:pt>
                <c:pt idx="15607">
                  <c:v>202307</c:v>
                </c:pt>
                <c:pt idx="15608">
                  <c:v>202307</c:v>
                </c:pt>
                <c:pt idx="15609">
                  <c:v>202307</c:v>
                </c:pt>
                <c:pt idx="15610">
                  <c:v>202307</c:v>
                </c:pt>
                <c:pt idx="15611">
                  <c:v>202307</c:v>
                </c:pt>
                <c:pt idx="15612">
                  <c:v>202307</c:v>
                </c:pt>
                <c:pt idx="15613">
                  <c:v>202307</c:v>
                </c:pt>
                <c:pt idx="15614">
                  <c:v>202307</c:v>
                </c:pt>
                <c:pt idx="15615">
                  <c:v>202307</c:v>
                </c:pt>
                <c:pt idx="15616">
                  <c:v>202307</c:v>
                </c:pt>
                <c:pt idx="15617">
                  <c:v>202307</c:v>
                </c:pt>
                <c:pt idx="15618">
                  <c:v>202307</c:v>
                </c:pt>
                <c:pt idx="15619">
                  <c:v>202307</c:v>
                </c:pt>
                <c:pt idx="15620">
                  <c:v>202307</c:v>
                </c:pt>
                <c:pt idx="15621">
                  <c:v>202307</c:v>
                </c:pt>
                <c:pt idx="15622">
                  <c:v>202307</c:v>
                </c:pt>
                <c:pt idx="15623">
                  <c:v>202307</c:v>
                </c:pt>
                <c:pt idx="15624">
                  <c:v>202307</c:v>
                </c:pt>
                <c:pt idx="15625">
                  <c:v>202307</c:v>
                </c:pt>
                <c:pt idx="15626">
                  <c:v>202307</c:v>
                </c:pt>
                <c:pt idx="15627">
                  <c:v>202307</c:v>
                </c:pt>
                <c:pt idx="15628">
                  <c:v>202307</c:v>
                </c:pt>
                <c:pt idx="15629">
                  <c:v>202307</c:v>
                </c:pt>
                <c:pt idx="15630">
                  <c:v>202307</c:v>
                </c:pt>
                <c:pt idx="15631">
                  <c:v>202307</c:v>
                </c:pt>
                <c:pt idx="15632">
                  <c:v>202307</c:v>
                </c:pt>
                <c:pt idx="15633">
                  <c:v>202307</c:v>
                </c:pt>
                <c:pt idx="15634">
                  <c:v>202307</c:v>
                </c:pt>
                <c:pt idx="15635">
                  <c:v>202307</c:v>
                </c:pt>
                <c:pt idx="15636">
                  <c:v>202307</c:v>
                </c:pt>
                <c:pt idx="15637">
                  <c:v>202307</c:v>
                </c:pt>
                <c:pt idx="15638">
                  <c:v>202307</c:v>
                </c:pt>
                <c:pt idx="15639">
                  <c:v>202307</c:v>
                </c:pt>
                <c:pt idx="15640">
                  <c:v>202307</c:v>
                </c:pt>
                <c:pt idx="15641">
                  <c:v>202307</c:v>
                </c:pt>
                <c:pt idx="15642">
                  <c:v>202307</c:v>
                </c:pt>
                <c:pt idx="15643">
                  <c:v>202307</c:v>
                </c:pt>
                <c:pt idx="15644">
                  <c:v>202307</c:v>
                </c:pt>
                <c:pt idx="15645">
                  <c:v>202307</c:v>
                </c:pt>
                <c:pt idx="15646">
                  <c:v>202307</c:v>
                </c:pt>
                <c:pt idx="15647">
                  <c:v>202307</c:v>
                </c:pt>
                <c:pt idx="15648">
                  <c:v>202307</c:v>
                </c:pt>
                <c:pt idx="15649">
                  <c:v>202307</c:v>
                </c:pt>
                <c:pt idx="15650">
                  <c:v>202307</c:v>
                </c:pt>
                <c:pt idx="15651">
                  <c:v>202307</c:v>
                </c:pt>
                <c:pt idx="15652">
                  <c:v>202307</c:v>
                </c:pt>
                <c:pt idx="15653">
                  <c:v>202307</c:v>
                </c:pt>
                <c:pt idx="15654">
                  <c:v>202307</c:v>
                </c:pt>
                <c:pt idx="15655">
                  <c:v>202307</c:v>
                </c:pt>
                <c:pt idx="15656">
                  <c:v>202307</c:v>
                </c:pt>
                <c:pt idx="15657">
                  <c:v>202307</c:v>
                </c:pt>
                <c:pt idx="15658">
                  <c:v>202307</c:v>
                </c:pt>
                <c:pt idx="15659">
                  <c:v>202307</c:v>
                </c:pt>
                <c:pt idx="15660">
                  <c:v>202307</c:v>
                </c:pt>
                <c:pt idx="15661">
                  <c:v>202307</c:v>
                </c:pt>
                <c:pt idx="15662">
                  <c:v>202307</c:v>
                </c:pt>
                <c:pt idx="15663">
                  <c:v>202307</c:v>
                </c:pt>
                <c:pt idx="15664">
                  <c:v>202307</c:v>
                </c:pt>
                <c:pt idx="15665">
                  <c:v>202307</c:v>
                </c:pt>
                <c:pt idx="15666">
                  <c:v>202307</c:v>
                </c:pt>
                <c:pt idx="15667">
                  <c:v>202307</c:v>
                </c:pt>
                <c:pt idx="15668">
                  <c:v>202307</c:v>
                </c:pt>
                <c:pt idx="15669">
                  <c:v>202307</c:v>
                </c:pt>
                <c:pt idx="15670">
                  <c:v>202307</c:v>
                </c:pt>
                <c:pt idx="15671">
                  <c:v>202307</c:v>
                </c:pt>
                <c:pt idx="15672">
                  <c:v>202307</c:v>
                </c:pt>
                <c:pt idx="15673">
                  <c:v>202307</c:v>
                </c:pt>
                <c:pt idx="15674">
                  <c:v>202307</c:v>
                </c:pt>
                <c:pt idx="15675">
                  <c:v>202307</c:v>
                </c:pt>
                <c:pt idx="15676">
                  <c:v>202307</c:v>
                </c:pt>
                <c:pt idx="15677">
                  <c:v>202307</c:v>
                </c:pt>
                <c:pt idx="15678">
                  <c:v>202307</c:v>
                </c:pt>
                <c:pt idx="15679">
                  <c:v>202307</c:v>
                </c:pt>
                <c:pt idx="15680">
                  <c:v>202307</c:v>
                </c:pt>
                <c:pt idx="15681">
                  <c:v>202307</c:v>
                </c:pt>
                <c:pt idx="15682">
                  <c:v>202307</c:v>
                </c:pt>
                <c:pt idx="15683">
                  <c:v>202307</c:v>
                </c:pt>
                <c:pt idx="15684">
                  <c:v>202307</c:v>
                </c:pt>
                <c:pt idx="15685">
                  <c:v>202307</c:v>
                </c:pt>
                <c:pt idx="15686">
                  <c:v>202307</c:v>
                </c:pt>
                <c:pt idx="15687">
                  <c:v>202307</c:v>
                </c:pt>
                <c:pt idx="15688">
                  <c:v>202307</c:v>
                </c:pt>
                <c:pt idx="15689">
                  <c:v>202307</c:v>
                </c:pt>
                <c:pt idx="15690">
                  <c:v>202307</c:v>
                </c:pt>
                <c:pt idx="15691">
                  <c:v>202307</c:v>
                </c:pt>
                <c:pt idx="15692">
                  <c:v>202307</c:v>
                </c:pt>
                <c:pt idx="15693">
                  <c:v>202307</c:v>
                </c:pt>
                <c:pt idx="15694">
                  <c:v>202307</c:v>
                </c:pt>
                <c:pt idx="15695">
                  <c:v>202307</c:v>
                </c:pt>
                <c:pt idx="15696">
                  <c:v>202307</c:v>
                </c:pt>
                <c:pt idx="15697">
                  <c:v>202307</c:v>
                </c:pt>
                <c:pt idx="15698">
                  <c:v>202307</c:v>
                </c:pt>
                <c:pt idx="15699">
                  <c:v>202307</c:v>
                </c:pt>
                <c:pt idx="15700">
                  <c:v>202307</c:v>
                </c:pt>
                <c:pt idx="15701">
                  <c:v>202307</c:v>
                </c:pt>
                <c:pt idx="15702">
                  <c:v>202307</c:v>
                </c:pt>
                <c:pt idx="15703">
                  <c:v>202307</c:v>
                </c:pt>
                <c:pt idx="15704">
                  <c:v>202307</c:v>
                </c:pt>
                <c:pt idx="15705">
                  <c:v>202307</c:v>
                </c:pt>
                <c:pt idx="15706">
                  <c:v>202307</c:v>
                </c:pt>
                <c:pt idx="15707">
                  <c:v>202307</c:v>
                </c:pt>
                <c:pt idx="15708">
                  <c:v>202307</c:v>
                </c:pt>
                <c:pt idx="15709">
                  <c:v>202307</c:v>
                </c:pt>
                <c:pt idx="15710">
                  <c:v>202307</c:v>
                </c:pt>
                <c:pt idx="15711">
                  <c:v>202307</c:v>
                </c:pt>
                <c:pt idx="15712">
                  <c:v>202307</c:v>
                </c:pt>
                <c:pt idx="15713">
                  <c:v>202307</c:v>
                </c:pt>
                <c:pt idx="15714">
                  <c:v>202307</c:v>
                </c:pt>
                <c:pt idx="15715">
                  <c:v>202307</c:v>
                </c:pt>
                <c:pt idx="15716">
                  <c:v>202307</c:v>
                </c:pt>
                <c:pt idx="15717">
                  <c:v>202307</c:v>
                </c:pt>
                <c:pt idx="15718">
                  <c:v>202307</c:v>
                </c:pt>
                <c:pt idx="15719">
                  <c:v>202307</c:v>
                </c:pt>
                <c:pt idx="15720">
                  <c:v>202307</c:v>
                </c:pt>
                <c:pt idx="15721">
                  <c:v>202307</c:v>
                </c:pt>
                <c:pt idx="15722">
                  <c:v>202307</c:v>
                </c:pt>
                <c:pt idx="15723">
                  <c:v>202307</c:v>
                </c:pt>
                <c:pt idx="15724">
                  <c:v>202307</c:v>
                </c:pt>
                <c:pt idx="15725">
                  <c:v>202307</c:v>
                </c:pt>
                <c:pt idx="15726">
                  <c:v>202307</c:v>
                </c:pt>
                <c:pt idx="15727">
                  <c:v>202307</c:v>
                </c:pt>
                <c:pt idx="15728">
                  <c:v>202307</c:v>
                </c:pt>
                <c:pt idx="15729">
                  <c:v>202307</c:v>
                </c:pt>
                <c:pt idx="15730">
                  <c:v>202307</c:v>
                </c:pt>
                <c:pt idx="15731">
                  <c:v>202307</c:v>
                </c:pt>
                <c:pt idx="15732">
                  <c:v>202307</c:v>
                </c:pt>
                <c:pt idx="15733">
                  <c:v>202307</c:v>
                </c:pt>
                <c:pt idx="15734">
                  <c:v>202307</c:v>
                </c:pt>
                <c:pt idx="15735">
                  <c:v>202307</c:v>
                </c:pt>
                <c:pt idx="15736">
                  <c:v>202307</c:v>
                </c:pt>
                <c:pt idx="15737">
                  <c:v>202307</c:v>
                </c:pt>
                <c:pt idx="15738">
                  <c:v>202307</c:v>
                </c:pt>
                <c:pt idx="15739">
                  <c:v>202307</c:v>
                </c:pt>
                <c:pt idx="15740">
                  <c:v>202307</c:v>
                </c:pt>
                <c:pt idx="15741">
                  <c:v>202307</c:v>
                </c:pt>
                <c:pt idx="15742">
                  <c:v>202307</c:v>
                </c:pt>
                <c:pt idx="15743">
                  <c:v>202307</c:v>
                </c:pt>
                <c:pt idx="15744">
                  <c:v>202307</c:v>
                </c:pt>
                <c:pt idx="15745">
                  <c:v>202307</c:v>
                </c:pt>
                <c:pt idx="15746">
                  <c:v>202307</c:v>
                </c:pt>
                <c:pt idx="15747">
                  <c:v>202307</c:v>
                </c:pt>
                <c:pt idx="15748">
                  <c:v>202307</c:v>
                </c:pt>
                <c:pt idx="15749">
                  <c:v>202307</c:v>
                </c:pt>
                <c:pt idx="15750">
                  <c:v>202307</c:v>
                </c:pt>
                <c:pt idx="15751">
                  <c:v>202307</c:v>
                </c:pt>
                <c:pt idx="15752">
                  <c:v>202307</c:v>
                </c:pt>
                <c:pt idx="15753">
                  <c:v>202307</c:v>
                </c:pt>
                <c:pt idx="15754">
                  <c:v>202307</c:v>
                </c:pt>
                <c:pt idx="15755">
                  <c:v>202307</c:v>
                </c:pt>
                <c:pt idx="15756">
                  <c:v>202307</c:v>
                </c:pt>
                <c:pt idx="15757">
                  <c:v>202307</c:v>
                </c:pt>
                <c:pt idx="15758">
                  <c:v>202307</c:v>
                </c:pt>
                <c:pt idx="15759">
                  <c:v>202307</c:v>
                </c:pt>
                <c:pt idx="15760">
                  <c:v>202307</c:v>
                </c:pt>
                <c:pt idx="15761">
                  <c:v>202307</c:v>
                </c:pt>
                <c:pt idx="15762">
                  <c:v>202307</c:v>
                </c:pt>
                <c:pt idx="15763">
                  <c:v>202307</c:v>
                </c:pt>
                <c:pt idx="15764">
                  <c:v>202307</c:v>
                </c:pt>
                <c:pt idx="15765">
                  <c:v>202307</c:v>
                </c:pt>
                <c:pt idx="15766">
                  <c:v>202307</c:v>
                </c:pt>
                <c:pt idx="15767">
                  <c:v>202307</c:v>
                </c:pt>
                <c:pt idx="15768">
                  <c:v>202307</c:v>
                </c:pt>
                <c:pt idx="15769">
                  <c:v>202307</c:v>
                </c:pt>
                <c:pt idx="15770">
                  <c:v>202307</c:v>
                </c:pt>
                <c:pt idx="15771">
                  <c:v>202307</c:v>
                </c:pt>
                <c:pt idx="15772">
                  <c:v>202307</c:v>
                </c:pt>
                <c:pt idx="15773">
                  <c:v>202307</c:v>
                </c:pt>
                <c:pt idx="15774">
                  <c:v>202307</c:v>
                </c:pt>
                <c:pt idx="15775">
                  <c:v>202307</c:v>
                </c:pt>
                <c:pt idx="15776">
                  <c:v>202307</c:v>
                </c:pt>
                <c:pt idx="15777">
                  <c:v>202307</c:v>
                </c:pt>
                <c:pt idx="15778">
                  <c:v>202307</c:v>
                </c:pt>
                <c:pt idx="15779">
                  <c:v>202307</c:v>
                </c:pt>
                <c:pt idx="15780">
                  <c:v>202307</c:v>
                </c:pt>
                <c:pt idx="15781">
                  <c:v>202307</c:v>
                </c:pt>
                <c:pt idx="15782">
                  <c:v>202307</c:v>
                </c:pt>
                <c:pt idx="15783">
                  <c:v>202307</c:v>
                </c:pt>
                <c:pt idx="15784">
                  <c:v>202307</c:v>
                </c:pt>
                <c:pt idx="15785">
                  <c:v>202307</c:v>
                </c:pt>
                <c:pt idx="15786">
                  <c:v>202307</c:v>
                </c:pt>
                <c:pt idx="15787">
                  <c:v>202307</c:v>
                </c:pt>
                <c:pt idx="15788">
                  <c:v>202307</c:v>
                </c:pt>
                <c:pt idx="15789">
                  <c:v>202307</c:v>
                </c:pt>
                <c:pt idx="15790">
                  <c:v>202307</c:v>
                </c:pt>
                <c:pt idx="15791">
                  <c:v>202307</c:v>
                </c:pt>
                <c:pt idx="15792">
                  <c:v>202307</c:v>
                </c:pt>
                <c:pt idx="15793">
                  <c:v>202307</c:v>
                </c:pt>
                <c:pt idx="15794">
                  <c:v>202307</c:v>
                </c:pt>
                <c:pt idx="15795">
                  <c:v>202307</c:v>
                </c:pt>
                <c:pt idx="15796">
                  <c:v>202307</c:v>
                </c:pt>
                <c:pt idx="15797">
                  <c:v>202307</c:v>
                </c:pt>
                <c:pt idx="15798">
                  <c:v>202307</c:v>
                </c:pt>
                <c:pt idx="15799">
                  <c:v>202307</c:v>
                </c:pt>
                <c:pt idx="15800">
                  <c:v>202307</c:v>
                </c:pt>
                <c:pt idx="15801">
                  <c:v>202307</c:v>
                </c:pt>
                <c:pt idx="15802">
                  <c:v>202307</c:v>
                </c:pt>
                <c:pt idx="15803">
                  <c:v>202307</c:v>
                </c:pt>
                <c:pt idx="15804">
                  <c:v>202307</c:v>
                </c:pt>
                <c:pt idx="15805">
                  <c:v>202307</c:v>
                </c:pt>
                <c:pt idx="15806">
                  <c:v>202307</c:v>
                </c:pt>
                <c:pt idx="15807">
                  <c:v>202307</c:v>
                </c:pt>
                <c:pt idx="15808">
                  <c:v>202307</c:v>
                </c:pt>
                <c:pt idx="15809">
                  <c:v>202307</c:v>
                </c:pt>
                <c:pt idx="15810">
                  <c:v>202307</c:v>
                </c:pt>
                <c:pt idx="15811">
                  <c:v>202307</c:v>
                </c:pt>
                <c:pt idx="15812">
                  <c:v>202307</c:v>
                </c:pt>
                <c:pt idx="15813">
                  <c:v>202307</c:v>
                </c:pt>
                <c:pt idx="15814">
                  <c:v>202307</c:v>
                </c:pt>
                <c:pt idx="15815">
                  <c:v>202307</c:v>
                </c:pt>
                <c:pt idx="15816">
                  <c:v>202307</c:v>
                </c:pt>
                <c:pt idx="15817">
                  <c:v>202307</c:v>
                </c:pt>
                <c:pt idx="15818">
                  <c:v>202307</c:v>
                </c:pt>
                <c:pt idx="15819">
                  <c:v>202307</c:v>
                </c:pt>
                <c:pt idx="15820">
                  <c:v>202307</c:v>
                </c:pt>
                <c:pt idx="15821">
                  <c:v>202307</c:v>
                </c:pt>
                <c:pt idx="15822">
                  <c:v>202307</c:v>
                </c:pt>
                <c:pt idx="15823">
                  <c:v>202307</c:v>
                </c:pt>
                <c:pt idx="15824">
                  <c:v>202307</c:v>
                </c:pt>
                <c:pt idx="15825">
                  <c:v>202307</c:v>
                </c:pt>
                <c:pt idx="15826">
                  <c:v>202307</c:v>
                </c:pt>
                <c:pt idx="15827">
                  <c:v>202307</c:v>
                </c:pt>
                <c:pt idx="15828">
                  <c:v>202307</c:v>
                </c:pt>
                <c:pt idx="15829">
                  <c:v>202307</c:v>
                </c:pt>
                <c:pt idx="15830">
                  <c:v>202307</c:v>
                </c:pt>
                <c:pt idx="15831">
                  <c:v>202307</c:v>
                </c:pt>
                <c:pt idx="15832">
                  <c:v>202307</c:v>
                </c:pt>
                <c:pt idx="15833">
                  <c:v>202307</c:v>
                </c:pt>
                <c:pt idx="15834">
                  <c:v>202307</c:v>
                </c:pt>
                <c:pt idx="15835">
                  <c:v>202307</c:v>
                </c:pt>
                <c:pt idx="15836">
                  <c:v>202307</c:v>
                </c:pt>
                <c:pt idx="15837">
                  <c:v>202307</c:v>
                </c:pt>
                <c:pt idx="15838">
                  <c:v>202307</c:v>
                </c:pt>
                <c:pt idx="15839">
                  <c:v>202307</c:v>
                </c:pt>
                <c:pt idx="15840">
                  <c:v>202307</c:v>
                </c:pt>
                <c:pt idx="15841">
                  <c:v>202307</c:v>
                </c:pt>
                <c:pt idx="15842">
                  <c:v>202307</c:v>
                </c:pt>
                <c:pt idx="15843">
                  <c:v>202307</c:v>
                </c:pt>
                <c:pt idx="15844">
                  <c:v>202307</c:v>
                </c:pt>
                <c:pt idx="15845">
                  <c:v>202307</c:v>
                </c:pt>
                <c:pt idx="15846">
                  <c:v>202307</c:v>
                </c:pt>
                <c:pt idx="15847">
                  <c:v>202307</c:v>
                </c:pt>
                <c:pt idx="15848">
                  <c:v>202307</c:v>
                </c:pt>
                <c:pt idx="15849">
                  <c:v>202307</c:v>
                </c:pt>
                <c:pt idx="15850">
                  <c:v>202307</c:v>
                </c:pt>
                <c:pt idx="15851">
                  <c:v>202307</c:v>
                </c:pt>
                <c:pt idx="15852">
                  <c:v>202307</c:v>
                </c:pt>
                <c:pt idx="15853">
                  <c:v>202307</c:v>
                </c:pt>
                <c:pt idx="15854">
                  <c:v>202307</c:v>
                </c:pt>
                <c:pt idx="15855">
                  <c:v>202307</c:v>
                </c:pt>
                <c:pt idx="15856">
                  <c:v>202307</c:v>
                </c:pt>
                <c:pt idx="15857">
                  <c:v>202307</c:v>
                </c:pt>
                <c:pt idx="15858">
                  <c:v>202307</c:v>
                </c:pt>
                <c:pt idx="15859">
                  <c:v>202307</c:v>
                </c:pt>
                <c:pt idx="15860">
                  <c:v>202307</c:v>
                </c:pt>
                <c:pt idx="15861">
                  <c:v>202307</c:v>
                </c:pt>
                <c:pt idx="15862">
                  <c:v>202307</c:v>
                </c:pt>
                <c:pt idx="15863">
                  <c:v>202307</c:v>
                </c:pt>
                <c:pt idx="15864">
                  <c:v>202307</c:v>
                </c:pt>
                <c:pt idx="15865">
                  <c:v>202307</c:v>
                </c:pt>
                <c:pt idx="15866">
                  <c:v>202307</c:v>
                </c:pt>
                <c:pt idx="15867">
                  <c:v>202307</c:v>
                </c:pt>
                <c:pt idx="15868">
                  <c:v>202307</c:v>
                </c:pt>
                <c:pt idx="15869">
                  <c:v>202307</c:v>
                </c:pt>
                <c:pt idx="15870">
                  <c:v>202307</c:v>
                </c:pt>
                <c:pt idx="15871">
                  <c:v>202307</c:v>
                </c:pt>
                <c:pt idx="15872">
                  <c:v>202307</c:v>
                </c:pt>
                <c:pt idx="15873">
                  <c:v>202307</c:v>
                </c:pt>
                <c:pt idx="15874">
                  <c:v>202307</c:v>
                </c:pt>
                <c:pt idx="15875">
                  <c:v>202307</c:v>
                </c:pt>
                <c:pt idx="15876">
                  <c:v>202307</c:v>
                </c:pt>
                <c:pt idx="15877">
                  <c:v>202307</c:v>
                </c:pt>
                <c:pt idx="15878">
                  <c:v>202307</c:v>
                </c:pt>
                <c:pt idx="15879">
                  <c:v>202307</c:v>
                </c:pt>
                <c:pt idx="15880">
                  <c:v>202307</c:v>
                </c:pt>
                <c:pt idx="15881">
                  <c:v>202307</c:v>
                </c:pt>
                <c:pt idx="15882">
                  <c:v>202307</c:v>
                </c:pt>
                <c:pt idx="15883">
                  <c:v>202307</c:v>
                </c:pt>
                <c:pt idx="15884">
                  <c:v>202307</c:v>
                </c:pt>
                <c:pt idx="15885">
                  <c:v>202307</c:v>
                </c:pt>
                <c:pt idx="15886">
                  <c:v>202307</c:v>
                </c:pt>
                <c:pt idx="15887">
                  <c:v>202307</c:v>
                </c:pt>
                <c:pt idx="15888">
                  <c:v>202307</c:v>
                </c:pt>
                <c:pt idx="15889">
                  <c:v>202307</c:v>
                </c:pt>
                <c:pt idx="15890">
                  <c:v>202307</c:v>
                </c:pt>
                <c:pt idx="15891">
                  <c:v>202307</c:v>
                </c:pt>
                <c:pt idx="15892">
                  <c:v>202307</c:v>
                </c:pt>
                <c:pt idx="15893">
                  <c:v>202307</c:v>
                </c:pt>
                <c:pt idx="15894">
                  <c:v>202307</c:v>
                </c:pt>
                <c:pt idx="15895">
                  <c:v>202307</c:v>
                </c:pt>
                <c:pt idx="15896">
                  <c:v>202307</c:v>
                </c:pt>
                <c:pt idx="15897">
                  <c:v>202307</c:v>
                </c:pt>
                <c:pt idx="15898">
                  <c:v>202307</c:v>
                </c:pt>
                <c:pt idx="15899">
                  <c:v>202307</c:v>
                </c:pt>
                <c:pt idx="15900">
                  <c:v>202307</c:v>
                </c:pt>
                <c:pt idx="15901">
                  <c:v>202307</c:v>
                </c:pt>
                <c:pt idx="15902">
                  <c:v>202307</c:v>
                </c:pt>
                <c:pt idx="15903">
                  <c:v>202307</c:v>
                </c:pt>
                <c:pt idx="15904">
                  <c:v>202307</c:v>
                </c:pt>
                <c:pt idx="15905">
                  <c:v>202307</c:v>
                </c:pt>
                <c:pt idx="15906">
                  <c:v>202307</c:v>
                </c:pt>
                <c:pt idx="15907">
                  <c:v>202307</c:v>
                </c:pt>
                <c:pt idx="15908">
                  <c:v>202307</c:v>
                </c:pt>
                <c:pt idx="15909">
                  <c:v>202307</c:v>
                </c:pt>
                <c:pt idx="15910">
                  <c:v>202307</c:v>
                </c:pt>
                <c:pt idx="15911">
                  <c:v>202307</c:v>
                </c:pt>
                <c:pt idx="15912">
                  <c:v>202307</c:v>
                </c:pt>
                <c:pt idx="15913">
                  <c:v>202307</c:v>
                </c:pt>
                <c:pt idx="15914">
                  <c:v>202307</c:v>
                </c:pt>
                <c:pt idx="15915">
                  <c:v>202307</c:v>
                </c:pt>
                <c:pt idx="15916">
                  <c:v>202307</c:v>
                </c:pt>
                <c:pt idx="15917">
                  <c:v>202307</c:v>
                </c:pt>
                <c:pt idx="15918">
                  <c:v>202307</c:v>
                </c:pt>
                <c:pt idx="15919">
                  <c:v>202307</c:v>
                </c:pt>
                <c:pt idx="15920">
                  <c:v>202307</c:v>
                </c:pt>
                <c:pt idx="15921">
                  <c:v>202307</c:v>
                </c:pt>
                <c:pt idx="15922">
                  <c:v>202307</c:v>
                </c:pt>
                <c:pt idx="15923">
                  <c:v>202307</c:v>
                </c:pt>
                <c:pt idx="15924">
                  <c:v>202307</c:v>
                </c:pt>
                <c:pt idx="15925">
                  <c:v>202307</c:v>
                </c:pt>
                <c:pt idx="15926">
                  <c:v>202307</c:v>
                </c:pt>
                <c:pt idx="15927">
                  <c:v>202307</c:v>
                </c:pt>
                <c:pt idx="15928">
                  <c:v>202307</c:v>
                </c:pt>
                <c:pt idx="15929">
                  <c:v>202307</c:v>
                </c:pt>
                <c:pt idx="15930">
                  <c:v>202307</c:v>
                </c:pt>
                <c:pt idx="15931">
                  <c:v>202307</c:v>
                </c:pt>
                <c:pt idx="15932">
                  <c:v>202307</c:v>
                </c:pt>
                <c:pt idx="15933">
                  <c:v>202307</c:v>
                </c:pt>
                <c:pt idx="15934">
                  <c:v>202307</c:v>
                </c:pt>
                <c:pt idx="15935">
                  <c:v>202307</c:v>
                </c:pt>
                <c:pt idx="15936">
                  <c:v>202307</c:v>
                </c:pt>
                <c:pt idx="15937">
                  <c:v>202307</c:v>
                </c:pt>
                <c:pt idx="15938">
                  <c:v>202307</c:v>
                </c:pt>
                <c:pt idx="15939">
                  <c:v>202307</c:v>
                </c:pt>
                <c:pt idx="15940">
                  <c:v>202307</c:v>
                </c:pt>
                <c:pt idx="15941">
                  <c:v>202307</c:v>
                </c:pt>
                <c:pt idx="15942">
                  <c:v>202307</c:v>
                </c:pt>
                <c:pt idx="15943">
                  <c:v>202307</c:v>
                </c:pt>
                <c:pt idx="15944">
                  <c:v>202307</c:v>
                </c:pt>
                <c:pt idx="15945">
                  <c:v>202307</c:v>
                </c:pt>
                <c:pt idx="15946">
                  <c:v>202307</c:v>
                </c:pt>
                <c:pt idx="15947">
                  <c:v>202307</c:v>
                </c:pt>
                <c:pt idx="15948">
                  <c:v>202307</c:v>
                </c:pt>
                <c:pt idx="15949">
                  <c:v>202307</c:v>
                </c:pt>
                <c:pt idx="15950">
                  <c:v>202307</c:v>
                </c:pt>
                <c:pt idx="15951">
                  <c:v>202307</c:v>
                </c:pt>
                <c:pt idx="15952">
                  <c:v>202307</c:v>
                </c:pt>
                <c:pt idx="15953">
                  <c:v>202307</c:v>
                </c:pt>
                <c:pt idx="15954">
                  <c:v>202307</c:v>
                </c:pt>
                <c:pt idx="15955">
                  <c:v>202307</c:v>
                </c:pt>
                <c:pt idx="15956">
                  <c:v>202307</c:v>
                </c:pt>
                <c:pt idx="15957">
                  <c:v>202307</c:v>
                </c:pt>
                <c:pt idx="15958">
                  <c:v>202307</c:v>
                </c:pt>
                <c:pt idx="15959">
                  <c:v>202307</c:v>
                </c:pt>
                <c:pt idx="15960">
                  <c:v>202307</c:v>
                </c:pt>
                <c:pt idx="15961">
                  <c:v>202307</c:v>
                </c:pt>
                <c:pt idx="15962">
                  <c:v>202307</c:v>
                </c:pt>
                <c:pt idx="15963">
                  <c:v>202307</c:v>
                </c:pt>
                <c:pt idx="15964">
                  <c:v>202307</c:v>
                </c:pt>
                <c:pt idx="15965">
                  <c:v>202307</c:v>
                </c:pt>
                <c:pt idx="15966">
                  <c:v>202307</c:v>
                </c:pt>
                <c:pt idx="15967">
                  <c:v>202307</c:v>
                </c:pt>
                <c:pt idx="15968">
                  <c:v>202307</c:v>
                </c:pt>
                <c:pt idx="15969">
                  <c:v>202307</c:v>
                </c:pt>
                <c:pt idx="15970">
                  <c:v>202307</c:v>
                </c:pt>
                <c:pt idx="15971">
                  <c:v>202307</c:v>
                </c:pt>
                <c:pt idx="15972">
                  <c:v>202307</c:v>
                </c:pt>
                <c:pt idx="15973">
                  <c:v>202307</c:v>
                </c:pt>
                <c:pt idx="15974">
                  <c:v>202307</c:v>
                </c:pt>
                <c:pt idx="15975">
                  <c:v>202307</c:v>
                </c:pt>
                <c:pt idx="15976">
                  <c:v>202307</c:v>
                </c:pt>
                <c:pt idx="15977">
                  <c:v>202307</c:v>
                </c:pt>
                <c:pt idx="15978">
                  <c:v>202307</c:v>
                </c:pt>
                <c:pt idx="15979">
                  <c:v>202307</c:v>
                </c:pt>
                <c:pt idx="15980">
                  <c:v>202307</c:v>
                </c:pt>
                <c:pt idx="15981">
                  <c:v>202307</c:v>
                </c:pt>
                <c:pt idx="15982">
                  <c:v>202307</c:v>
                </c:pt>
                <c:pt idx="15983">
                  <c:v>202307</c:v>
                </c:pt>
                <c:pt idx="15984">
                  <c:v>202307</c:v>
                </c:pt>
                <c:pt idx="15985">
                  <c:v>202307</c:v>
                </c:pt>
                <c:pt idx="15986">
                  <c:v>202307</c:v>
                </c:pt>
                <c:pt idx="15987">
                  <c:v>202307</c:v>
                </c:pt>
                <c:pt idx="15988">
                  <c:v>202307</c:v>
                </c:pt>
                <c:pt idx="15989">
                  <c:v>202307</c:v>
                </c:pt>
                <c:pt idx="15990">
                  <c:v>202307</c:v>
                </c:pt>
                <c:pt idx="15991">
                  <c:v>202307</c:v>
                </c:pt>
                <c:pt idx="15992">
                  <c:v>202307</c:v>
                </c:pt>
                <c:pt idx="15993">
                  <c:v>202307</c:v>
                </c:pt>
                <c:pt idx="15994">
                  <c:v>202307</c:v>
                </c:pt>
                <c:pt idx="15995">
                  <c:v>202307</c:v>
                </c:pt>
                <c:pt idx="15996">
                  <c:v>202307</c:v>
                </c:pt>
                <c:pt idx="15997">
                  <c:v>202307</c:v>
                </c:pt>
                <c:pt idx="15998">
                  <c:v>202307</c:v>
                </c:pt>
                <c:pt idx="15999">
                  <c:v>202307</c:v>
                </c:pt>
                <c:pt idx="16000">
                  <c:v>202307</c:v>
                </c:pt>
                <c:pt idx="16001">
                  <c:v>202307</c:v>
                </c:pt>
                <c:pt idx="16002">
                  <c:v>202307</c:v>
                </c:pt>
                <c:pt idx="16003">
                  <c:v>202307</c:v>
                </c:pt>
                <c:pt idx="16004">
                  <c:v>202307</c:v>
                </c:pt>
                <c:pt idx="16005">
                  <c:v>202307</c:v>
                </c:pt>
                <c:pt idx="16006">
                  <c:v>202307</c:v>
                </c:pt>
                <c:pt idx="16007">
                  <c:v>202307</c:v>
                </c:pt>
                <c:pt idx="16008">
                  <c:v>202307</c:v>
                </c:pt>
                <c:pt idx="16009">
                  <c:v>202307</c:v>
                </c:pt>
                <c:pt idx="16010">
                  <c:v>202307</c:v>
                </c:pt>
                <c:pt idx="16011">
                  <c:v>202307</c:v>
                </c:pt>
                <c:pt idx="16012">
                  <c:v>202307</c:v>
                </c:pt>
                <c:pt idx="16013">
                  <c:v>202307</c:v>
                </c:pt>
                <c:pt idx="16014">
                  <c:v>202307</c:v>
                </c:pt>
                <c:pt idx="16015">
                  <c:v>202307</c:v>
                </c:pt>
                <c:pt idx="16016">
                  <c:v>202307</c:v>
                </c:pt>
                <c:pt idx="16017">
                  <c:v>202307</c:v>
                </c:pt>
                <c:pt idx="16018">
                  <c:v>202307</c:v>
                </c:pt>
                <c:pt idx="16019">
                  <c:v>202307</c:v>
                </c:pt>
                <c:pt idx="16020">
                  <c:v>202307</c:v>
                </c:pt>
                <c:pt idx="16021">
                  <c:v>202307</c:v>
                </c:pt>
                <c:pt idx="16022">
                  <c:v>202307</c:v>
                </c:pt>
                <c:pt idx="16023">
                  <c:v>202307</c:v>
                </c:pt>
                <c:pt idx="16024">
                  <c:v>202307</c:v>
                </c:pt>
                <c:pt idx="16025">
                  <c:v>202307</c:v>
                </c:pt>
                <c:pt idx="16026">
                  <c:v>202307</c:v>
                </c:pt>
                <c:pt idx="16027">
                  <c:v>202307</c:v>
                </c:pt>
                <c:pt idx="16028">
                  <c:v>202307</c:v>
                </c:pt>
                <c:pt idx="16029">
                  <c:v>202307</c:v>
                </c:pt>
                <c:pt idx="16030">
                  <c:v>202307</c:v>
                </c:pt>
                <c:pt idx="16031">
                  <c:v>202307</c:v>
                </c:pt>
                <c:pt idx="16032">
                  <c:v>202307</c:v>
                </c:pt>
                <c:pt idx="16033">
                  <c:v>202307</c:v>
                </c:pt>
                <c:pt idx="16034">
                  <c:v>202307</c:v>
                </c:pt>
                <c:pt idx="16035">
                  <c:v>202307</c:v>
                </c:pt>
                <c:pt idx="16036">
                  <c:v>202307</c:v>
                </c:pt>
                <c:pt idx="16037">
                  <c:v>202307</c:v>
                </c:pt>
                <c:pt idx="16038">
                  <c:v>202307</c:v>
                </c:pt>
                <c:pt idx="16039">
                  <c:v>202307</c:v>
                </c:pt>
                <c:pt idx="16040">
                  <c:v>202307</c:v>
                </c:pt>
                <c:pt idx="16041">
                  <c:v>202307</c:v>
                </c:pt>
                <c:pt idx="16042">
                  <c:v>202307</c:v>
                </c:pt>
                <c:pt idx="16043">
                  <c:v>202307</c:v>
                </c:pt>
                <c:pt idx="16044">
                  <c:v>202307</c:v>
                </c:pt>
                <c:pt idx="16045">
                  <c:v>202307</c:v>
                </c:pt>
                <c:pt idx="16046">
                  <c:v>202307</c:v>
                </c:pt>
                <c:pt idx="16047">
                  <c:v>202307</c:v>
                </c:pt>
                <c:pt idx="16048">
                  <c:v>202307</c:v>
                </c:pt>
                <c:pt idx="16049">
                  <c:v>202307</c:v>
                </c:pt>
                <c:pt idx="16050">
                  <c:v>202307</c:v>
                </c:pt>
                <c:pt idx="16051">
                  <c:v>202307</c:v>
                </c:pt>
                <c:pt idx="16052">
                  <c:v>202307</c:v>
                </c:pt>
                <c:pt idx="16053">
                  <c:v>202307</c:v>
                </c:pt>
                <c:pt idx="16054">
                  <c:v>202307</c:v>
                </c:pt>
                <c:pt idx="16055">
                  <c:v>202307</c:v>
                </c:pt>
                <c:pt idx="16056">
                  <c:v>202307</c:v>
                </c:pt>
                <c:pt idx="16057">
                  <c:v>202307</c:v>
                </c:pt>
                <c:pt idx="16058">
                  <c:v>202307</c:v>
                </c:pt>
                <c:pt idx="16059">
                  <c:v>202307</c:v>
                </c:pt>
                <c:pt idx="16060">
                  <c:v>202307</c:v>
                </c:pt>
                <c:pt idx="16061">
                  <c:v>202307</c:v>
                </c:pt>
                <c:pt idx="16062">
                  <c:v>202307</c:v>
                </c:pt>
                <c:pt idx="16063">
                  <c:v>202307</c:v>
                </c:pt>
                <c:pt idx="16064">
                  <c:v>202307</c:v>
                </c:pt>
                <c:pt idx="16065">
                  <c:v>202307</c:v>
                </c:pt>
                <c:pt idx="16066">
                  <c:v>202307</c:v>
                </c:pt>
                <c:pt idx="16067">
                  <c:v>202307</c:v>
                </c:pt>
                <c:pt idx="16068">
                  <c:v>202307</c:v>
                </c:pt>
                <c:pt idx="16069">
                  <c:v>202307</c:v>
                </c:pt>
                <c:pt idx="16070">
                  <c:v>202307</c:v>
                </c:pt>
                <c:pt idx="16071">
                  <c:v>202307</c:v>
                </c:pt>
                <c:pt idx="16072">
                  <c:v>202307</c:v>
                </c:pt>
                <c:pt idx="16073">
                  <c:v>202307</c:v>
                </c:pt>
                <c:pt idx="16074">
                  <c:v>202307</c:v>
                </c:pt>
                <c:pt idx="16075">
                  <c:v>202307</c:v>
                </c:pt>
                <c:pt idx="16076">
                  <c:v>202307</c:v>
                </c:pt>
                <c:pt idx="16077">
                  <c:v>202307</c:v>
                </c:pt>
                <c:pt idx="16078">
                  <c:v>202307</c:v>
                </c:pt>
                <c:pt idx="16079">
                  <c:v>202307</c:v>
                </c:pt>
                <c:pt idx="16080">
                  <c:v>202307</c:v>
                </c:pt>
                <c:pt idx="16081">
                  <c:v>202307</c:v>
                </c:pt>
                <c:pt idx="16082">
                  <c:v>202307</c:v>
                </c:pt>
                <c:pt idx="16083">
                  <c:v>202307</c:v>
                </c:pt>
                <c:pt idx="16084">
                  <c:v>202307</c:v>
                </c:pt>
                <c:pt idx="16085">
                  <c:v>202307</c:v>
                </c:pt>
                <c:pt idx="16086">
                  <c:v>202307</c:v>
                </c:pt>
                <c:pt idx="16087">
                  <c:v>202307</c:v>
                </c:pt>
                <c:pt idx="16088">
                  <c:v>202307</c:v>
                </c:pt>
                <c:pt idx="16089">
                  <c:v>202307</c:v>
                </c:pt>
                <c:pt idx="16090">
                  <c:v>202307</c:v>
                </c:pt>
                <c:pt idx="16091">
                  <c:v>202307</c:v>
                </c:pt>
                <c:pt idx="16092">
                  <c:v>202307</c:v>
                </c:pt>
                <c:pt idx="16093">
                  <c:v>202307</c:v>
                </c:pt>
                <c:pt idx="16094">
                  <c:v>202307</c:v>
                </c:pt>
                <c:pt idx="16095">
                  <c:v>202307</c:v>
                </c:pt>
                <c:pt idx="16096">
                  <c:v>202307</c:v>
                </c:pt>
                <c:pt idx="16097">
                  <c:v>202307</c:v>
                </c:pt>
                <c:pt idx="16098">
                  <c:v>202307</c:v>
                </c:pt>
                <c:pt idx="16099">
                  <c:v>202307</c:v>
                </c:pt>
                <c:pt idx="16100">
                  <c:v>202307</c:v>
                </c:pt>
                <c:pt idx="16101">
                  <c:v>202307</c:v>
                </c:pt>
                <c:pt idx="16102">
                  <c:v>202307</c:v>
                </c:pt>
                <c:pt idx="16103">
                  <c:v>202307</c:v>
                </c:pt>
                <c:pt idx="16104">
                  <c:v>202307</c:v>
                </c:pt>
                <c:pt idx="16105">
                  <c:v>202307</c:v>
                </c:pt>
                <c:pt idx="16106">
                  <c:v>202307</c:v>
                </c:pt>
                <c:pt idx="16107">
                  <c:v>202307</c:v>
                </c:pt>
                <c:pt idx="16108">
                  <c:v>202307</c:v>
                </c:pt>
                <c:pt idx="16109">
                  <c:v>202307</c:v>
                </c:pt>
                <c:pt idx="16110">
                  <c:v>202307</c:v>
                </c:pt>
                <c:pt idx="16111">
                  <c:v>202307</c:v>
                </c:pt>
                <c:pt idx="16112">
                  <c:v>202307</c:v>
                </c:pt>
                <c:pt idx="16113">
                  <c:v>202307</c:v>
                </c:pt>
                <c:pt idx="16114">
                  <c:v>202307</c:v>
                </c:pt>
                <c:pt idx="16115">
                  <c:v>202307</c:v>
                </c:pt>
                <c:pt idx="16116">
                  <c:v>202307</c:v>
                </c:pt>
                <c:pt idx="16117">
                  <c:v>202307</c:v>
                </c:pt>
                <c:pt idx="16118">
                  <c:v>202307</c:v>
                </c:pt>
                <c:pt idx="16119">
                  <c:v>202307</c:v>
                </c:pt>
                <c:pt idx="16120">
                  <c:v>202307</c:v>
                </c:pt>
                <c:pt idx="16121">
                  <c:v>202307</c:v>
                </c:pt>
                <c:pt idx="16122">
                  <c:v>202307</c:v>
                </c:pt>
                <c:pt idx="16123">
                  <c:v>202307</c:v>
                </c:pt>
                <c:pt idx="16124">
                  <c:v>202307</c:v>
                </c:pt>
                <c:pt idx="16125">
                  <c:v>202307</c:v>
                </c:pt>
                <c:pt idx="16126">
                  <c:v>202307</c:v>
                </c:pt>
                <c:pt idx="16127">
                  <c:v>202307</c:v>
                </c:pt>
                <c:pt idx="16128">
                  <c:v>202307</c:v>
                </c:pt>
                <c:pt idx="16129">
                  <c:v>202307</c:v>
                </c:pt>
                <c:pt idx="16130">
                  <c:v>202307</c:v>
                </c:pt>
                <c:pt idx="16131">
                  <c:v>202307</c:v>
                </c:pt>
                <c:pt idx="16132">
                  <c:v>202307</c:v>
                </c:pt>
                <c:pt idx="16133">
                  <c:v>202307</c:v>
                </c:pt>
                <c:pt idx="16134">
                  <c:v>202307</c:v>
                </c:pt>
                <c:pt idx="16135">
                  <c:v>202307</c:v>
                </c:pt>
                <c:pt idx="16136">
                  <c:v>202307</c:v>
                </c:pt>
                <c:pt idx="16137">
                  <c:v>202307</c:v>
                </c:pt>
                <c:pt idx="16138">
                  <c:v>202307</c:v>
                </c:pt>
                <c:pt idx="16139">
                  <c:v>202307</c:v>
                </c:pt>
                <c:pt idx="16140">
                  <c:v>202307</c:v>
                </c:pt>
                <c:pt idx="16141">
                  <c:v>202307</c:v>
                </c:pt>
                <c:pt idx="16142">
                  <c:v>202307</c:v>
                </c:pt>
                <c:pt idx="16143">
                  <c:v>202307</c:v>
                </c:pt>
                <c:pt idx="16144">
                  <c:v>202307</c:v>
                </c:pt>
                <c:pt idx="16145">
                  <c:v>202307</c:v>
                </c:pt>
                <c:pt idx="16146">
                  <c:v>202307</c:v>
                </c:pt>
                <c:pt idx="16147">
                  <c:v>202307</c:v>
                </c:pt>
                <c:pt idx="16148">
                  <c:v>202307</c:v>
                </c:pt>
                <c:pt idx="16149">
                  <c:v>202307</c:v>
                </c:pt>
                <c:pt idx="16150">
                  <c:v>202307</c:v>
                </c:pt>
                <c:pt idx="16151">
                  <c:v>202307</c:v>
                </c:pt>
                <c:pt idx="16152">
                  <c:v>202307</c:v>
                </c:pt>
                <c:pt idx="16153">
                  <c:v>202307</c:v>
                </c:pt>
                <c:pt idx="16154">
                  <c:v>202307</c:v>
                </c:pt>
                <c:pt idx="16155">
                  <c:v>202307</c:v>
                </c:pt>
                <c:pt idx="16156">
                  <c:v>202307</c:v>
                </c:pt>
                <c:pt idx="16157">
                  <c:v>202307</c:v>
                </c:pt>
                <c:pt idx="16158">
                  <c:v>202307</c:v>
                </c:pt>
                <c:pt idx="16159">
                  <c:v>202307</c:v>
                </c:pt>
                <c:pt idx="16160">
                  <c:v>202307</c:v>
                </c:pt>
                <c:pt idx="16161">
                  <c:v>202307</c:v>
                </c:pt>
                <c:pt idx="16162">
                  <c:v>202307</c:v>
                </c:pt>
                <c:pt idx="16163">
                  <c:v>202307</c:v>
                </c:pt>
                <c:pt idx="16164">
                  <c:v>202307</c:v>
                </c:pt>
                <c:pt idx="16165">
                  <c:v>202307</c:v>
                </c:pt>
                <c:pt idx="16166">
                  <c:v>202307</c:v>
                </c:pt>
                <c:pt idx="16167">
                  <c:v>202307</c:v>
                </c:pt>
                <c:pt idx="16168">
                  <c:v>202307</c:v>
                </c:pt>
                <c:pt idx="16169">
                  <c:v>202307</c:v>
                </c:pt>
                <c:pt idx="16170">
                  <c:v>202307</c:v>
                </c:pt>
                <c:pt idx="16171">
                  <c:v>202307</c:v>
                </c:pt>
                <c:pt idx="16172">
                  <c:v>202307</c:v>
                </c:pt>
                <c:pt idx="16173">
                  <c:v>202307</c:v>
                </c:pt>
                <c:pt idx="16174">
                  <c:v>202307</c:v>
                </c:pt>
                <c:pt idx="16175">
                  <c:v>202307</c:v>
                </c:pt>
                <c:pt idx="16176">
                  <c:v>202307</c:v>
                </c:pt>
                <c:pt idx="16177">
                  <c:v>202307</c:v>
                </c:pt>
                <c:pt idx="16178">
                  <c:v>202307</c:v>
                </c:pt>
                <c:pt idx="16179">
                  <c:v>202307</c:v>
                </c:pt>
                <c:pt idx="16180">
                  <c:v>202307</c:v>
                </c:pt>
                <c:pt idx="16181">
                  <c:v>202307</c:v>
                </c:pt>
                <c:pt idx="16182">
                  <c:v>202307</c:v>
                </c:pt>
                <c:pt idx="16183">
                  <c:v>202307</c:v>
                </c:pt>
                <c:pt idx="16184">
                  <c:v>202307</c:v>
                </c:pt>
                <c:pt idx="16185">
                  <c:v>202307</c:v>
                </c:pt>
                <c:pt idx="16186">
                  <c:v>202307</c:v>
                </c:pt>
                <c:pt idx="16187">
                  <c:v>202307</c:v>
                </c:pt>
                <c:pt idx="16188">
                  <c:v>202307</c:v>
                </c:pt>
                <c:pt idx="16189">
                  <c:v>202307</c:v>
                </c:pt>
                <c:pt idx="16190">
                  <c:v>202307</c:v>
                </c:pt>
                <c:pt idx="16191">
                  <c:v>202307</c:v>
                </c:pt>
                <c:pt idx="16192">
                  <c:v>202307</c:v>
                </c:pt>
                <c:pt idx="16193">
                  <c:v>202307</c:v>
                </c:pt>
                <c:pt idx="16194">
                  <c:v>202307</c:v>
                </c:pt>
                <c:pt idx="16195">
                  <c:v>202307</c:v>
                </c:pt>
                <c:pt idx="16196">
                  <c:v>202307</c:v>
                </c:pt>
                <c:pt idx="16197">
                  <c:v>202307</c:v>
                </c:pt>
                <c:pt idx="16198">
                  <c:v>202307</c:v>
                </c:pt>
                <c:pt idx="16199">
                  <c:v>202307</c:v>
                </c:pt>
                <c:pt idx="16200">
                  <c:v>202307</c:v>
                </c:pt>
                <c:pt idx="16201">
                  <c:v>202307</c:v>
                </c:pt>
                <c:pt idx="16202">
                  <c:v>202307</c:v>
                </c:pt>
                <c:pt idx="16203">
                  <c:v>202307</c:v>
                </c:pt>
                <c:pt idx="16204">
                  <c:v>202307</c:v>
                </c:pt>
                <c:pt idx="16205">
                  <c:v>202307</c:v>
                </c:pt>
                <c:pt idx="16206">
                  <c:v>202307</c:v>
                </c:pt>
                <c:pt idx="16207">
                  <c:v>202307</c:v>
                </c:pt>
                <c:pt idx="16208">
                  <c:v>202307</c:v>
                </c:pt>
                <c:pt idx="16209">
                  <c:v>202307</c:v>
                </c:pt>
                <c:pt idx="16210">
                  <c:v>202307</c:v>
                </c:pt>
                <c:pt idx="16211">
                  <c:v>202307</c:v>
                </c:pt>
                <c:pt idx="16212">
                  <c:v>202307</c:v>
                </c:pt>
                <c:pt idx="16213">
                  <c:v>202307</c:v>
                </c:pt>
                <c:pt idx="16214">
                  <c:v>202307</c:v>
                </c:pt>
                <c:pt idx="16215">
                  <c:v>202307</c:v>
                </c:pt>
                <c:pt idx="16216">
                  <c:v>202307</c:v>
                </c:pt>
                <c:pt idx="16217">
                  <c:v>202307</c:v>
                </c:pt>
                <c:pt idx="16218">
                  <c:v>202307</c:v>
                </c:pt>
                <c:pt idx="16219">
                  <c:v>202307</c:v>
                </c:pt>
                <c:pt idx="16220">
                  <c:v>202307</c:v>
                </c:pt>
                <c:pt idx="16221">
                  <c:v>202307</c:v>
                </c:pt>
                <c:pt idx="16222">
                  <c:v>202307</c:v>
                </c:pt>
                <c:pt idx="16223">
                  <c:v>202307</c:v>
                </c:pt>
                <c:pt idx="16224">
                  <c:v>202307</c:v>
                </c:pt>
                <c:pt idx="16225">
                  <c:v>202307</c:v>
                </c:pt>
                <c:pt idx="16226">
                  <c:v>202307</c:v>
                </c:pt>
                <c:pt idx="16227">
                  <c:v>202307</c:v>
                </c:pt>
                <c:pt idx="16228">
                  <c:v>202307</c:v>
                </c:pt>
                <c:pt idx="16229">
                  <c:v>202307</c:v>
                </c:pt>
                <c:pt idx="16230">
                  <c:v>202307</c:v>
                </c:pt>
                <c:pt idx="16231">
                  <c:v>202307</c:v>
                </c:pt>
                <c:pt idx="16232">
                  <c:v>202307</c:v>
                </c:pt>
                <c:pt idx="16233">
                  <c:v>202307</c:v>
                </c:pt>
                <c:pt idx="16234">
                  <c:v>202307</c:v>
                </c:pt>
                <c:pt idx="16235">
                  <c:v>202307</c:v>
                </c:pt>
                <c:pt idx="16236">
                  <c:v>202307</c:v>
                </c:pt>
                <c:pt idx="16237">
                  <c:v>202307</c:v>
                </c:pt>
                <c:pt idx="16238">
                  <c:v>202307</c:v>
                </c:pt>
                <c:pt idx="16239">
                  <c:v>202307</c:v>
                </c:pt>
                <c:pt idx="16240">
                  <c:v>202307</c:v>
                </c:pt>
                <c:pt idx="16241">
                  <c:v>202307</c:v>
                </c:pt>
                <c:pt idx="16242">
                  <c:v>202307</c:v>
                </c:pt>
                <c:pt idx="16243">
                  <c:v>202307</c:v>
                </c:pt>
                <c:pt idx="16244">
                  <c:v>202307</c:v>
                </c:pt>
                <c:pt idx="16245">
                  <c:v>202307</c:v>
                </c:pt>
                <c:pt idx="16246">
                  <c:v>202307</c:v>
                </c:pt>
                <c:pt idx="16247">
                  <c:v>202307</c:v>
                </c:pt>
                <c:pt idx="16248">
                  <c:v>202307</c:v>
                </c:pt>
                <c:pt idx="16249">
                  <c:v>202307</c:v>
                </c:pt>
                <c:pt idx="16250">
                  <c:v>202307</c:v>
                </c:pt>
                <c:pt idx="16251">
                  <c:v>202307</c:v>
                </c:pt>
                <c:pt idx="16252">
                  <c:v>202307</c:v>
                </c:pt>
                <c:pt idx="16253">
                  <c:v>202307</c:v>
                </c:pt>
                <c:pt idx="16254">
                  <c:v>202307</c:v>
                </c:pt>
                <c:pt idx="16255">
                  <c:v>202307</c:v>
                </c:pt>
                <c:pt idx="16256">
                  <c:v>202307</c:v>
                </c:pt>
                <c:pt idx="16257">
                  <c:v>202307</c:v>
                </c:pt>
                <c:pt idx="16258">
                  <c:v>202307</c:v>
                </c:pt>
                <c:pt idx="16259">
                  <c:v>202307</c:v>
                </c:pt>
                <c:pt idx="16260">
                  <c:v>202307</c:v>
                </c:pt>
                <c:pt idx="16261">
                  <c:v>202307</c:v>
                </c:pt>
                <c:pt idx="16262">
                  <c:v>202307</c:v>
                </c:pt>
                <c:pt idx="16263">
                  <c:v>202307</c:v>
                </c:pt>
                <c:pt idx="16264">
                  <c:v>202307</c:v>
                </c:pt>
                <c:pt idx="16265">
                  <c:v>202307</c:v>
                </c:pt>
                <c:pt idx="16266">
                  <c:v>202307</c:v>
                </c:pt>
                <c:pt idx="16267">
                  <c:v>202307</c:v>
                </c:pt>
                <c:pt idx="16268">
                  <c:v>202307</c:v>
                </c:pt>
                <c:pt idx="16269">
                  <c:v>202307</c:v>
                </c:pt>
                <c:pt idx="16270">
                  <c:v>202307</c:v>
                </c:pt>
                <c:pt idx="16271">
                  <c:v>202307</c:v>
                </c:pt>
                <c:pt idx="16272">
                  <c:v>202307</c:v>
                </c:pt>
                <c:pt idx="16273">
                  <c:v>202307</c:v>
                </c:pt>
                <c:pt idx="16274">
                  <c:v>202307</c:v>
                </c:pt>
                <c:pt idx="16275">
                  <c:v>202307</c:v>
                </c:pt>
                <c:pt idx="16276">
                  <c:v>202307</c:v>
                </c:pt>
                <c:pt idx="16277">
                  <c:v>202307</c:v>
                </c:pt>
                <c:pt idx="16278">
                  <c:v>202307</c:v>
                </c:pt>
                <c:pt idx="16279">
                  <c:v>202307</c:v>
                </c:pt>
                <c:pt idx="16280">
                  <c:v>202307</c:v>
                </c:pt>
                <c:pt idx="16281">
                  <c:v>202307</c:v>
                </c:pt>
                <c:pt idx="16282">
                  <c:v>202307</c:v>
                </c:pt>
                <c:pt idx="16283">
                  <c:v>202307</c:v>
                </c:pt>
                <c:pt idx="16284">
                  <c:v>202307</c:v>
                </c:pt>
                <c:pt idx="16285">
                  <c:v>202307</c:v>
                </c:pt>
                <c:pt idx="16286">
                  <c:v>202307</c:v>
                </c:pt>
                <c:pt idx="16287">
                  <c:v>202307</c:v>
                </c:pt>
                <c:pt idx="16288">
                  <c:v>202307</c:v>
                </c:pt>
                <c:pt idx="16289">
                  <c:v>202307</c:v>
                </c:pt>
                <c:pt idx="16290">
                  <c:v>202307</c:v>
                </c:pt>
                <c:pt idx="16291">
                  <c:v>202307</c:v>
                </c:pt>
                <c:pt idx="16292">
                  <c:v>202307</c:v>
                </c:pt>
                <c:pt idx="16293">
                  <c:v>202307</c:v>
                </c:pt>
                <c:pt idx="16294">
                  <c:v>202307</c:v>
                </c:pt>
                <c:pt idx="16295">
                  <c:v>202307</c:v>
                </c:pt>
                <c:pt idx="16296">
                  <c:v>202307</c:v>
                </c:pt>
                <c:pt idx="16297">
                  <c:v>202307</c:v>
                </c:pt>
                <c:pt idx="16298">
                  <c:v>202307</c:v>
                </c:pt>
                <c:pt idx="16299">
                  <c:v>202307</c:v>
                </c:pt>
                <c:pt idx="16300">
                  <c:v>202307</c:v>
                </c:pt>
                <c:pt idx="16301">
                  <c:v>202307</c:v>
                </c:pt>
                <c:pt idx="16302">
                  <c:v>202307</c:v>
                </c:pt>
                <c:pt idx="16303">
                  <c:v>202307</c:v>
                </c:pt>
                <c:pt idx="16304">
                  <c:v>202307</c:v>
                </c:pt>
                <c:pt idx="16305">
                  <c:v>202307</c:v>
                </c:pt>
                <c:pt idx="16306">
                  <c:v>202307</c:v>
                </c:pt>
                <c:pt idx="16307">
                  <c:v>202307</c:v>
                </c:pt>
                <c:pt idx="16308">
                  <c:v>202307</c:v>
                </c:pt>
                <c:pt idx="16309">
                  <c:v>202307</c:v>
                </c:pt>
                <c:pt idx="16310">
                  <c:v>202307</c:v>
                </c:pt>
                <c:pt idx="16311">
                  <c:v>202307</c:v>
                </c:pt>
                <c:pt idx="16312">
                  <c:v>202307</c:v>
                </c:pt>
                <c:pt idx="16313">
                  <c:v>202307</c:v>
                </c:pt>
                <c:pt idx="16314">
                  <c:v>202307</c:v>
                </c:pt>
                <c:pt idx="16315">
                  <c:v>202307</c:v>
                </c:pt>
                <c:pt idx="16316">
                  <c:v>202307</c:v>
                </c:pt>
                <c:pt idx="16317">
                  <c:v>202307</c:v>
                </c:pt>
                <c:pt idx="16318">
                  <c:v>202307</c:v>
                </c:pt>
                <c:pt idx="16319">
                  <c:v>202307</c:v>
                </c:pt>
                <c:pt idx="16320">
                  <c:v>202307</c:v>
                </c:pt>
                <c:pt idx="16321">
                  <c:v>202307</c:v>
                </c:pt>
                <c:pt idx="16322">
                  <c:v>202307</c:v>
                </c:pt>
                <c:pt idx="16323">
                  <c:v>202307</c:v>
                </c:pt>
                <c:pt idx="16324">
                  <c:v>202307</c:v>
                </c:pt>
                <c:pt idx="16325">
                  <c:v>202307</c:v>
                </c:pt>
                <c:pt idx="16326">
                  <c:v>202307</c:v>
                </c:pt>
                <c:pt idx="16327">
                  <c:v>202307</c:v>
                </c:pt>
                <c:pt idx="16328">
                  <c:v>202307</c:v>
                </c:pt>
                <c:pt idx="16329">
                  <c:v>202307</c:v>
                </c:pt>
                <c:pt idx="16330">
                  <c:v>202307</c:v>
                </c:pt>
                <c:pt idx="16331">
                  <c:v>202307</c:v>
                </c:pt>
                <c:pt idx="16332">
                  <c:v>202307</c:v>
                </c:pt>
                <c:pt idx="16333">
                  <c:v>202307</c:v>
                </c:pt>
                <c:pt idx="16334">
                  <c:v>202307</c:v>
                </c:pt>
                <c:pt idx="16335">
                  <c:v>202307</c:v>
                </c:pt>
                <c:pt idx="16336">
                  <c:v>202307</c:v>
                </c:pt>
                <c:pt idx="16337">
                  <c:v>202307</c:v>
                </c:pt>
                <c:pt idx="16338">
                  <c:v>202307</c:v>
                </c:pt>
                <c:pt idx="16339">
                  <c:v>202307</c:v>
                </c:pt>
                <c:pt idx="16340">
                  <c:v>202307</c:v>
                </c:pt>
                <c:pt idx="16341">
                  <c:v>202307</c:v>
                </c:pt>
                <c:pt idx="16342">
                  <c:v>202307</c:v>
                </c:pt>
                <c:pt idx="16343">
                  <c:v>202307</c:v>
                </c:pt>
                <c:pt idx="16344">
                  <c:v>202307</c:v>
                </c:pt>
                <c:pt idx="16345">
                  <c:v>202307</c:v>
                </c:pt>
                <c:pt idx="16346">
                  <c:v>202307</c:v>
                </c:pt>
                <c:pt idx="16347">
                  <c:v>202307</c:v>
                </c:pt>
                <c:pt idx="16348">
                  <c:v>202307</c:v>
                </c:pt>
                <c:pt idx="16349">
                  <c:v>202307</c:v>
                </c:pt>
                <c:pt idx="16350">
                  <c:v>202307</c:v>
                </c:pt>
                <c:pt idx="16351">
                  <c:v>202307</c:v>
                </c:pt>
                <c:pt idx="16352">
                  <c:v>202307</c:v>
                </c:pt>
                <c:pt idx="16353">
                  <c:v>202307</c:v>
                </c:pt>
                <c:pt idx="16354">
                  <c:v>202307</c:v>
                </c:pt>
                <c:pt idx="16355">
                  <c:v>202307</c:v>
                </c:pt>
                <c:pt idx="16356">
                  <c:v>202307</c:v>
                </c:pt>
                <c:pt idx="16357">
                  <c:v>202307</c:v>
                </c:pt>
                <c:pt idx="16358">
                  <c:v>202307</c:v>
                </c:pt>
                <c:pt idx="16359">
                  <c:v>202307</c:v>
                </c:pt>
                <c:pt idx="16360">
                  <c:v>202307</c:v>
                </c:pt>
                <c:pt idx="16361">
                  <c:v>202307</c:v>
                </c:pt>
                <c:pt idx="16362">
                  <c:v>202307</c:v>
                </c:pt>
                <c:pt idx="16363">
                  <c:v>202307</c:v>
                </c:pt>
                <c:pt idx="16364">
                  <c:v>202307</c:v>
                </c:pt>
                <c:pt idx="16365">
                  <c:v>202307</c:v>
                </c:pt>
                <c:pt idx="16366">
                  <c:v>202307</c:v>
                </c:pt>
                <c:pt idx="16367">
                  <c:v>202307</c:v>
                </c:pt>
                <c:pt idx="16368">
                  <c:v>202307</c:v>
                </c:pt>
                <c:pt idx="16369">
                  <c:v>202307</c:v>
                </c:pt>
                <c:pt idx="16370">
                  <c:v>202307</c:v>
                </c:pt>
                <c:pt idx="16371">
                  <c:v>202307</c:v>
                </c:pt>
                <c:pt idx="16372">
                  <c:v>202307</c:v>
                </c:pt>
                <c:pt idx="16373">
                  <c:v>202307</c:v>
                </c:pt>
                <c:pt idx="16374">
                  <c:v>202307</c:v>
                </c:pt>
                <c:pt idx="16375">
                  <c:v>202307</c:v>
                </c:pt>
                <c:pt idx="16376">
                  <c:v>202307</c:v>
                </c:pt>
                <c:pt idx="16377">
                  <c:v>202307</c:v>
                </c:pt>
                <c:pt idx="16378">
                  <c:v>202307</c:v>
                </c:pt>
                <c:pt idx="16379">
                  <c:v>202307</c:v>
                </c:pt>
                <c:pt idx="16380">
                  <c:v>202307</c:v>
                </c:pt>
                <c:pt idx="16381">
                  <c:v>202307</c:v>
                </c:pt>
                <c:pt idx="16382">
                  <c:v>202307</c:v>
                </c:pt>
                <c:pt idx="16383">
                  <c:v>202307</c:v>
                </c:pt>
                <c:pt idx="16384">
                  <c:v>202307</c:v>
                </c:pt>
                <c:pt idx="16385">
                  <c:v>202307</c:v>
                </c:pt>
                <c:pt idx="16386">
                  <c:v>202307</c:v>
                </c:pt>
                <c:pt idx="16387">
                  <c:v>202307</c:v>
                </c:pt>
                <c:pt idx="16388">
                  <c:v>202307</c:v>
                </c:pt>
                <c:pt idx="16389">
                  <c:v>202307</c:v>
                </c:pt>
                <c:pt idx="16390">
                  <c:v>202307</c:v>
                </c:pt>
                <c:pt idx="16391">
                  <c:v>202307</c:v>
                </c:pt>
                <c:pt idx="16392">
                  <c:v>202307</c:v>
                </c:pt>
                <c:pt idx="16393">
                  <c:v>202307</c:v>
                </c:pt>
                <c:pt idx="16394">
                  <c:v>202307</c:v>
                </c:pt>
                <c:pt idx="16395">
                  <c:v>202307</c:v>
                </c:pt>
                <c:pt idx="16396">
                  <c:v>202307</c:v>
                </c:pt>
                <c:pt idx="16397">
                  <c:v>202307</c:v>
                </c:pt>
                <c:pt idx="16398">
                  <c:v>202307</c:v>
                </c:pt>
                <c:pt idx="16399">
                  <c:v>202307</c:v>
                </c:pt>
                <c:pt idx="16400">
                  <c:v>202307</c:v>
                </c:pt>
                <c:pt idx="16401">
                  <c:v>202307</c:v>
                </c:pt>
                <c:pt idx="16402">
                  <c:v>202307</c:v>
                </c:pt>
                <c:pt idx="16403">
                  <c:v>202307</c:v>
                </c:pt>
                <c:pt idx="16404">
                  <c:v>202307</c:v>
                </c:pt>
                <c:pt idx="16405">
                  <c:v>202307</c:v>
                </c:pt>
                <c:pt idx="16406">
                  <c:v>202307</c:v>
                </c:pt>
                <c:pt idx="16407">
                  <c:v>202307</c:v>
                </c:pt>
                <c:pt idx="16408">
                  <c:v>202307</c:v>
                </c:pt>
                <c:pt idx="16409">
                  <c:v>202307</c:v>
                </c:pt>
                <c:pt idx="16410">
                  <c:v>202307</c:v>
                </c:pt>
                <c:pt idx="16411">
                  <c:v>202307</c:v>
                </c:pt>
                <c:pt idx="16412">
                  <c:v>202307</c:v>
                </c:pt>
                <c:pt idx="16413">
                  <c:v>202307</c:v>
                </c:pt>
                <c:pt idx="16414">
                  <c:v>202307</c:v>
                </c:pt>
                <c:pt idx="16415">
                  <c:v>202307</c:v>
                </c:pt>
                <c:pt idx="16416">
                  <c:v>202307</c:v>
                </c:pt>
                <c:pt idx="16417">
                  <c:v>202307</c:v>
                </c:pt>
                <c:pt idx="16418">
                  <c:v>202307</c:v>
                </c:pt>
                <c:pt idx="16419">
                  <c:v>202307</c:v>
                </c:pt>
                <c:pt idx="16420">
                  <c:v>202307</c:v>
                </c:pt>
                <c:pt idx="16421">
                  <c:v>202307</c:v>
                </c:pt>
                <c:pt idx="16422">
                  <c:v>202307</c:v>
                </c:pt>
                <c:pt idx="16423">
                  <c:v>202307</c:v>
                </c:pt>
                <c:pt idx="16424">
                  <c:v>202307</c:v>
                </c:pt>
                <c:pt idx="16425">
                  <c:v>202307</c:v>
                </c:pt>
                <c:pt idx="16426">
                  <c:v>202307</c:v>
                </c:pt>
                <c:pt idx="16427">
                  <c:v>202307</c:v>
                </c:pt>
                <c:pt idx="16428">
                  <c:v>202307</c:v>
                </c:pt>
                <c:pt idx="16429">
                  <c:v>202307</c:v>
                </c:pt>
                <c:pt idx="16430">
                  <c:v>202307</c:v>
                </c:pt>
                <c:pt idx="16431">
                  <c:v>202307</c:v>
                </c:pt>
                <c:pt idx="16432">
                  <c:v>202307</c:v>
                </c:pt>
                <c:pt idx="16433">
                  <c:v>202307</c:v>
                </c:pt>
                <c:pt idx="16434">
                  <c:v>202307</c:v>
                </c:pt>
                <c:pt idx="16435">
                  <c:v>202307</c:v>
                </c:pt>
                <c:pt idx="16436">
                  <c:v>202307</c:v>
                </c:pt>
                <c:pt idx="16437">
                  <c:v>202307</c:v>
                </c:pt>
                <c:pt idx="16438">
                  <c:v>202307</c:v>
                </c:pt>
                <c:pt idx="16439">
                  <c:v>202307</c:v>
                </c:pt>
                <c:pt idx="16440">
                  <c:v>202307</c:v>
                </c:pt>
                <c:pt idx="16441">
                  <c:v>202307</c:v>
                </c:pt>
                <c:pt idx="16442">
                  <c:v>202307</c:v>
                </c:pt>
                <c:pt idx="16443">
                  <c:v>202307</c:v>
                </c:pt>
                <c:pt idx="16444">
                  <c:v>202307</c:v>
                </c:pt>
                <c:pt idx="16445">
                  <c:v>202307</c:v>
                </c:pt>
                <c:pt idx="16446">
                  <c:v>202307</c:v>
                </c:pt>
                <c:pt idx="16447">
                  <c:v>202307</c:v>
                </c:pt>
                <c:pt idx="16448">
                  <c:v>202307</c:v>
                </c:pt>
                <c:pt idx="16449">
                  <c:v>202307</c:v>
                </c:pt>
                <c:pt idx="16450">
                  <c:v>202307</c:v>
                </c:pt>
                <c:pt idx="16451">
                  <c:v>202307</c:v>
                </c:pt>
                <c:pt idx="16452">
                  <c:v>202307</c:v>
                </c:pt>
                <c:pt idx="16453">
                  <c:v>202307</c:v>
                </c:pt>
                <c:pt idx="16454">
                  <c:v>202307</c:v>
                </c:pt>
                <c:pt idx="16455">
                  <c:v>202307</c:v>
                </c:pt>
                <c:pt idx="16456">
                  <c:v>202307</c:v>
                </c:pt>
                <c:pt idx="16457">
                  <c:v>202307</c:v>
                </c:pt>
                <c:pt idx="16458">
                  <c:v>202307</c:v>
                </c:pt>
                <c:pt idx="16459">
                  <c:v>202307</c:v>
                </c:pt>
                <c:pt idx="16460">
                  <c:v>202307</c:v>
                </c:pt>
                <c:pt idx="16461">
                  <c:v>202307</c:v>
                </c:pt>
                <c:pt idx="16462">
                  <c:v>202307</c:v>
                </c:pt>
                <c:pt idx="16463">
                  <c:v>202307</c:v>
                </c:pt>
                <c:pt idx="16464">
                  <c:v>202307</c:v>
                </c:pt>
                <c:pt idx="16465">
                  <c:v>202307</c:v>
                </c:pt>
                <c:pt idx="16466">
                  <c:v>202307</c:v>
                </c:pt>
                <c:pt idx="16467">
                  <c:v>202307</c:v>
                </c:pt>
                <c:pt idx="16468">
                  <c:v>202307</c:v>
                </c:pt>
                <c:pt idx="16469">
                  <c:v>202307</c:v>
                </c:pt>
                <c:pt idx="16470">
                  <c:v>202307</c:v>
                </c:pt>
                <c:pt idx="16471">
                  <c:v>202307</c:v>
                </c:pt>
                <c:pt idx="16472">
                  <c:v>202307</c:v>
                </c:pt>
                <c:pt idx="16473">
                  <c:v>202307</c:v>
                </c:pt>
                <c:pt idx="16474">
                  <c:v>202307</c:v>
                </c:pt>
                <c:pt idx="16475">
                  <c:v>202307</c:v>
                </c:pt>
                <c:pt idx="16476">
                  <c:v>202307</c:v>
                </c:pt>
                <c:pt idx="16477">
                  <c:v>202307</c:v>
                </c:pt>
                <c:pt idx="16478">
                  <c:v>202307</c:v>
                </c:pt>
                <c:pt idx="16479">
                  <c:v>202307</c:v>
                </c:pt>
                <c:pt idx="16480">
                  <c:v>202307</c:v>
                </c:pt>
                <c:pt idx="16481">
                  <c:v>202307</c:v>
                </c:pt>
                <c:pt idx="16482">
                  <c:v>202307</c:v>
                </c:pt>
                <c:pt idx="16483">
                  <c:v>202307</c:v>
                </c:pt>
                <c:pt idx="16484">
                  <c:v>202307</c:v>
                </c:pt>
                <c:pt idx="16485">
                  <c:v>202307</c:v>
                </c:pt>
                <c:pt idx="16486">
                  <c:v>202307</c:v>
                </c:pt>
                <c:pt idx="16487">
                  <c:v>202307</c:v>
                </c:pt>
                <c:pt idx="16488">
                  <c:v>202307</c:v>
                </c:pt>
                <c:pt idx="16489">
                  <c:v>202307</c:v>
                </c:pt>
                <c:pt idx="16490">
                  <c:v>202307</c:v>
                </c:pt>
                <c:pt idx="16491">
                  <c:v>202307</c:v>
                </c:pt>
                <c:pt idx="16492">
                  <c:v>202307</c:v>
                </c:pt>
                <c:pt idx="16493">
                  <c:v>202307</c:v>
                </c:pt>
                <c:pt idx="16494">
                  <c:v>202307</c:v>
                </c:pt>
                <c:pt idx="16495">
                  <c:v>202307</c:v>
                </c:pt>
                <c:pt idx="16496">
                  <c:v>202307</c:v>
                </c:pt>
                <c:pt idx="16497">
                  <c:v>202307</c:v>
                </c:pt>
                <c:pt idx="16498">
                  <c:v>202307</c:v>
                </c:pt>
                <c:pt idx="16499">
                  <c:v>202307</c:v>
                </c:pt>
                <c:pt idx="16500">
                  <c:v>202307</c:v>
                </c:pt>
                <c:pt idx="16501">
                  <c:v>202307</c:v>
                </c:pt>
                <c:pt idx="16502">
                  <c:v>202307</c:v>
                </c:pt>
                <c:pt idx="16503">
                  <c:v>202307</c:v>
                </c:pt>
                <c:pt idx="16504">
                  <c:v>202307</c:v>
                </c:pt>
                <c:pt idx="16505">
                  <c:v>202307</c:v>
                </c:pt>
                <c:pt idx="16506">
                  <c:v>202307</c:v>
                </c:pt>
                <c:pt idx="16507">
                  <c:v>202307</c:v>
                </c:pt>
                <c:pt idx="16508">
                  <c:v>202307</c:v>
                </c:pt>
                <c:pt idx="16509">
                  <c:v>202307</c:v>
                </c:pt>
                <c:pt idx="16510">
                  <c:v>202307</c:v>
                </c:pt>
                <c:pt idx="16511">
                  <c:v>202307</c:v>
                </c:pt>
                <c:pt idx="16512">
                  <c:v>202307</c:v>
                </c:pt>
                <c:pt idx="16513">
                  <c:v>202307</c:v>
                </c:pt>
                <c:pt idx="16514">
                  <c:v>202307</c:v>
                </c:pt>
                <c:pt idx="16515">
                  <c:v>202307</c:v>
                </c:pt>
                <c:pt idx="16516">
                  <c:v>202307</c:v>
                </c:pt>
                <c:pt idx="16517">
                  <c:v>202307</c:v>
                </c:pt>
                <c:pt idx="16518">
                  <c:v>202307</c:v>
                </c:pt>
                <c:pt idx="16519">
                  <c:v>202307</c:v>
                </c:pt>
                <c:pt idx="16520">
                  <c:v>202307</c:v>
                </c:pt>
                <c:pt idx="16521">
                  <c:v>202307</c:v>
                </c:pt>
                <c:pt idx="16522">
                  <c:v>202307</c:v>
                </c:pt>
                <c:pt idx="16523">
                  <c:v>202307</c:v>
                </c:pt>
                <c:pt idx="16524">
                  <c:v>202307</c:v>
                </c:pt>
                <c:pt idx="16525">
                  <c:v>202307</c:v>
                </c:pt>
                <c:pt idx="16526">
                  <c:v>202307</c:v>
                </c:pt>
                <c:pt idx="16527">
                  <c:v>202307</c:v>
                </c:pt>
                <c:pt idx="16528">
                  <c:v>202307</c:v>
                </c:pt>
                <c:pt idx="16529">
                  <c:v>202307</c:v>
                </c:pt>
                <c:pt idx="16530">
                  <c:v>202307</c:v>
                </c:pt>
                <c:pt idx="16531">
                  <c:v>202307</c:v>
                </c:pt>
                <c:pt idx="16532">
                  <c:v>202307</c:v>
                </c:pt>
                <c:pt idx="16533">
                  <c:v>202307</c:v>
                </c:pt>
                <c:pt idx="16534">
                  <c:v>202307</c:v>
                </c:pt>
                <c:pt idx="16535">
                  <c:v>202307</c:v>
                </c:pt>
                <c:pt idx="16536">
                  <c:v>202307</c:v>
                </c:pt>
                <c:pt idx="16537">
                  <c:v>202307</c:v>
                </c:pt>
                <c:pt idx="16538">
                  <c:v>202307</c:v>
                </c:pt>
                <c:pt idx="16539">
                  <c:v>202307</c:v>
                </c:pt>
                <c:pt idx="16540">
                  <c:v>202307</c:v>
                </c:pt>
                <c:pt idx="16541">
                  <c:v>202307</c:v>
                </c:pt>
                <c:pt idx="16542">
                  <c:v>202307</c:v>
                </c:pt>
                <c:pt idx="16543">
                  <c:v>202307</c:v>
                </c:pt>
                <c:pt idx="16544">
                  <c:v>202307</c:v>
                </c:pt>
                <c:pt idx="16545">
                  <c:v>202307</c:v>
                </c:pt>
                <c:pt idx="16546">
                  <c:v>202307</c:v>
                </c:pt>
                <c:pt idx="16547">
                  <c:v>202307</c:v>
                </c:pt>
                <c:pt idx="16548">
                  <c:v>202307</c:v>
                </c:pt>
                <c:pt idx="16549">
                  <c:v>202307</c:v>
                </c:pt>
                <c:pt idx="16550">
                  <c:v>202307</c:v>
                </c:pt>
                <c:pt idx="16551">
                  <c:v>202307</c:v>
                </c:pt>
                <c:pt idx="16552">
                  <c:v>202307</c:v>
                </c:pt>
                <c:pt idx="16553">
                  <c:v>202307</c:v>
                </c:pt>
                <c:pt idx="16554">
                  <c:v>202307</c:v>
                </c:pt>
                <c:pt idx="16555">
                  <c:v>202307</c:v>
                </c:pt>
                <c:pt idx="16556">
                  <c:v>202307</c:v>
                </c:pt>
                <c:pt idx="16557">
                  <c:v>202307</c:v>
                </c:pt>
                <c:pt idx="16558">
                  <c:v>202307</c:v>
                </c:pt>
                <c:pt idx="16559">
                  <c:v>202307</c:v>
                </c:pt>
                <c:pt idx="16560">
                  <c:v>202307</c:v>
                </c:pt>
                <c:pt idx="16561">
                  <c:v>202307</c:v>
                </c:pt>
                <c:pt idx="16562">
                  <c:v>202307</c:v>
                </c:pt>
                <c:pt idx="16563">
                  <c:v>202307</c:v>
                </c:pt>
                <c:pt idx="16564">
                  <c:v>202307</c:v>
                </c:pt>
                <c:pt idx="16565">
                  <c:v>202307</c:v>
                </c:pt>
                <c:pt idx="16566">
                  <c:v>202307</c:v>
                </c:pt>
                <c:pt idx="16567">
                  <c:v>202307</c:v>
                </c:pt>
                <c:pt idx="16568">
                  <c:v>202307</c:v>
                </c:pt>
                <c:pt idx="16569">
                  <c:v>202307</c:v>
                </c:pt>
                <c:pt idx="16570">
                  <c:v>202307</c:v>
                </c:pt>
                <c:pt idx="16571">
                  <c:v>202307</c:v>
                </c:pt>
                <c:pt idx="16572">
                  <c:v>202307</c:v>
                </c:pt>
                <c:pt idx="16573">
                  <c:v>202307</c:v>
                </c:pt>
                <c:pt idx="16574">
                  <c:v>202307</c:v>
                </c:pt>
                <c:pt idx="16575">
                  <c:v>202307</c:v>
                </c:pt>
                <c:pt idx="16576">
                  <c:v>202307</c:v>
                </c:pt>
                <c:pt idx="16577">
                  <c:v>202307</c:v>
                </c:pt>
                <c:pt idx="16578">
                  <c:v>202307</c:v>
                </c:pt>
                <c:pt idx="16579">
                  <c:v>202307</c:v>
                </c:pt>
                <c:pt idx="16580">
                  <c:v>202307</c:v>
                </c:pt>
                <c:pt idx="16581">
                  <c:v>202307</c:v>
                </c:pt>
                <c:pt idx="16582">
                  <c:v>202307</c:v>
                </c:pt>
                <c:pt idx="16583">
                  <c:v>202307</c:v>
                </c:pt>
                <c:pt idx="16584">
                  <c:v>202307</c:v>
                </c:pt>
                <c:pt idx="16585">
                  <c:v>202307</c:v>
                </c:pt>
                <c:pt idx="16586">
                  <c:v>202307</c:v>
                </c:pt>
                <c:pt idx="16587">
                  <c:v>202307</c:v>
                </c:pt>
                <c:pt idx="16588">
                  <c:v>202307</c:v>
                </c:pt>
                <c:pt idx="16589">
                  <c:v>202307</c:v>
                </c:pt>
                <c:pt idx="16590">
                  <c:v>202307</c:v>
                </c:pt>
                <c:pt idx="16591">
                  <c:v>202307</c:v>
                </c:pt>
                <c:pt idx="16592">
                  <c:v>202307</c:v>
                </c:pt>
                <c:pt idx="16593">
                  <c:v>202307</c:v>
                </c:pt>
                <c:pt idx="16594">
                  <c:v>202307</c:v>
                </c:pt>
                <c:pt idx="16595">
                  <c:v>202307</c:v>
                </c:pt>
                <c:pt idx="16596">
                  <c:v>202307</c:v>
                </c:pt>
                <c:pt idx="16597">
                  <c:v>202307</c:v>
                </c:pt>
                <c:pt idx="16598">
                  <c:v>202307</c:v>
                </c:pt>
                <c:pt idx="16599">
                  <c:v>202307</c:v>
                </c:pt>
                <c:pt idx="16600">
                  <c:v>202307</c:v>
                </c:pt>
                <c:pt idx="16601">
                  <c:v>202307</c:v>
                </c:pt>
                <c:pt idx="16602">
                  <c:v>202307</c:v>
                </c:pt>
                <c:pt idx="16603">
                  <c:v>202307</c:v>
                </c:pt>
                <c:pt idx="16604">
                  <c:v>202307</c:v>
                </c:pt>
                <c:pt idx="16605">
                  <c:v>202307</c:v>
                </c:pt>
                <c:pt idx="16606">
                  <c:v>202307</c:v>
                </c:pt>
                <c:pt idx="16607">
                  <c:v>202307</c:v>
                </c:pt>
                <c:pt idx="16608">
                  <c:v>202307</c:v>
                </c:pt>
                <c:pt idx="16609">
                  <c:v>202307</c:v>
                </c:pt>
                <c:pt idx="16610">
                  <c:v>202307</c:v>
                </c:pt>
                <c:pt idx="16611">
                  <c:v>202307</c:v>
                </c:pt>
                <c:pt idx="16612">
                  <c:v>202307</c:v>
                </c:pt>
                <c:pt idx="16613">
                  <c:v>202307</c:v>
                </c:pt>
                <c:pt idx="16614">
                  <c:v>202307</c:v>
                </c:pt>
                <c:pt idx="16615">
                  <c:v>202307</c:v>
                </c:pt>
                <c:pt idx="16616">
                  <c:v>202307</c:v>
                </c:pt>
                <c:pt idx="16617">
                  <c:v>202307</c:v>
                </c:pt>
                <c:pt idx="16618">
                  <c:v>202307</c:v>
                </c:pt>
                <c:pt idx="16619">
                  <c:v>202307</c:v>
                </c:pt>
                <c:pt idx="16620">
                  <c:v>202307</c:v>
                </c:pt>
                <c:pt idx="16621">
                  <c:v>202307</c:v>
                </c:pt>
                <c:pt idx="16622">
                  <c:v>202307</c:v>
                </c:pt>
                <c:pt idx="16623">
                  <c:v>202307</c:v>
                </c:pt>
                <c:pt idx="16624">
                  <c:v>202307</c:v>
                </c:pt>
                <c:pt idx="16625">
                  <c:v>202307</c:v>
                </c:pt>
                <c:pt idx="16626">
                  <c:v>202307</c:v>
                </c:pt>
                <c:pt idx="16627">
                  <c:v>202307</c:v>
                </c:pt>
                <c:pt idx="16628">
                  <c:v>202307</c:v>
                </c:pt>
                <c:pt idx="16629">
                  <c:v>202307</c:v>
                </c:pt>
                <c:pt idx="16630">
                  <c:v>202307</c:v>
                </c:pt>
                <c:pt idx="16631">
                  <c:v>202307</c:v>
                </c:pt>
                <c:pt idx="16632">
                  <c:v>202307</c:v>
                </c:pt>
                <c:pt idx="16633">
                  <c:v>202307</c:v>
                </c:pt>
                <c:pt idx="16634">
                  <c:v>202307</c:v>
                </c:pt>
                <c:pt idx="16635">
                  <c:v>202307</c:v>
                </c:pt>
                <c:pt idx="16636">
                  <c:v>202307</c:v>
                </c:pt>
                <c:pt idx="16637">
                  <c:v>202307</c:v>
                </c:pt>
                <c:pt idx="16638">
                  <c:v>202307</c:v>
                </c:pt>
                <c:pt idx="16639">
                  <c:v>202307</c:v>
                </c:pt>
                <c:pt idx="16640">
                  <c:v>202307</c:v>
                </c:pt>
                <c:pt idx="16641">
                  <c:v>202307</c:v>
                </c:pt>
                <c:pt idx="16642">
                  <c:v>202307</c:v>
                </c:pt>
                <c:pt idx="16643">
                  <c:v>202307</c:v>
                </c:pt>
                <c:pt idx="16644">
                  <c:v>202307</c:v>
                </c:pt>
                <c:pt idx="16645">
                  <c:v>202307</c:v>
                </c:pt>
                <c:pt idx="16646">
                  <c:v>202307</c:v>
                </c:pt>
                <c:pt idx="16647">
                  <c:v>202307</c:v>
                </c:pt>
                <c:pt idx="16648">
                  <c:v>202307</c:v>
                </c:pt>
                <c:pt idx="16649">
                  <c:v>202307</c:v>
                </c:pt>
                <c:pt idx="16650">
                  <c:v>202307</c:v>
                </c:pt>
                <c:pt idx="16651">
                  <c:v>202307</c:v>
                </c:pt>
                <c:pt idx="16652">
                  <c:v>202307</c:v>
                </c:pt>
                <c:pt idx="16653">
                  <c:v>202307</c:v>
                </c:pt>
                <c:pt idx="16654">
                  <c:v>202307</c:v>
                </c:pt>
                <c:pt idx="16655">
                  <c:v>202307</c:v>
                </c:pt>
                <c:pt idx="16656">
                  <c:v>202307</c:v>
                </c:pt>
                <c:pt idx="16657">
                  <c:v>202307</c:v>
                </c:pt>
                <c:pt idx="16658">
                  <c:v>202307</c:v>
                </c:pt>
                <c:pt idx="16659">
                  <c:v>202307</c:v>
                </c:pt>
                <c:pt idx="16660">
                  <c:v>202307</c:v>
                </c:pt>
                <c:pt idx="16661">
                  <c:v>202307</c:v>
                </c:pt>
                <c:pt idx="16662">
                  <c:v>202307</c:v>
                </c:pt>
                <c:pt idx="16663">
                  <c:v>202307</c:v>
                </c:pt>
                <c:pt idx="16664">
                  <c:v>202307</c:v>
                </c:pt>
                <c:pt idx="16665">
                  <c:v>202307</c:v>
                </c:pt>
                <c:pt idx="16666">
                  <c:v>202307</c:v>
                </c:pt>
                <c:pt idx="16667">
                  <c:v>202307</c:v>
                </c:pt>
                <c:pt idx="16668">
                  <c:v>202307</c:v>
                </c:pt>
                <c:pt idx="16669">
                  <c:v>202307</c:v>
                </c:pt>
                <c:pt idx="16670">
                  <c:v>202307</c:v>
                </c:pt>
                <c:pt idx="16671">
                  <c:v>202307</c:v>
                </c:pt>
                <c:pt idx="16672">
                  <c:v>202307</c:v>
                </c:pt>
                <c:pt idx="16673">
                  <c:v>202307</c:v>
                </c:pt>
                <c:pt idx="16674">
                  <c:v>202307</c:v>
                </c:pt>
                <c:pt idx="16675">
                  <c:v>202307</c:v>
                </c:pt>
                <c:pt idx="16676">
                  <c:v>202307</c:v>
                </c:pt>
                <c:pt idx="16677">
                  <c:v>202307</c:v>
                </c:pt>
                <c:pt idx="16678">
                  <c:v>202307</c:v>
                </c:pt>
                <c:pt idx="16679">
                  <c:v>202307</c:v>
                </c:pt>
                <c:pt idx="16680">
                  <c:v>202307</c:v>
                </c:pt>
                <c:pt idx="16681">
                  <c:v>202307</c:v>
                </c:pt>
                <c:pt idx="16682">
                  <c:v>202307</c:v>
                </c:pt>
                <c:pt idx="16683">
                  <c:v>202307</c:v>
                </c:pt>
                <c:pt idx="16684">
                  <c:v>202307</c:v>
                </c:pt>
                <c:pt idx="16685">
                  <c:v>202307</c:v>
                </c:pt>
                <c:pt idx="16686">
                  <c:v>202307</c:v>
                </c:pt>
                <c:pt idx="16687">
                  <c:v>202307</c:v>
                </c:pt>
                <c:pt idx="16688">
                  <c:v>202307</c:v>
                </c:pt>
                <c:pt idx="16689">
                  <c:v>202307</c:v>
                </c:pt>
                <c:pt idx="16690">
                  <c:v>202307</c:v>
                </c:pt>
                <c:pt idx="16691">
                  <c:v>202307</c:v>
                </c:pt>
                <c:pt idx="16692">
                  <c:v>202307</c:v>
                </c:pt>
                <c:pt idx="16693">
                  <c:v>202307</c:v>
                </c:pt>
                <c:pt idx="16694">
                  <c:v>202307</c:v>
                </c:pt>
                <c:pt idx="16695">
                  <c:v>202307</c:v>
                </c:pt>
                <c:pt idx="16696">
                  <c:v>202307</c:v>
                </c:pt>
                <c:pt idx="16697">
                  <c:v>202307</c:v>
                </c:pt>
                <c:pt idx="16698">
                  <c:v>202307</c:v>
                </c:pt>
                <c:pt idx="16699">
                  <c:v>202307</c:v>
                </c:pt>
                <c:pt idx="16700">
                  <c:v>202307</c:v>
                </c:pt>
                <c:pt idx="16701">
                  <c:v>202307</c:v>
                </c:pt>
                <c:pt idx="16702">
                  <c:v>202307</c:v>
                </c:pt>
                <c:pt idx="16703">
                  <c:v>202307</c:v>
                </c:pt>
                <c:pt idx="16704">
                  <c:v>202307</c:v>
                </c:pt>
                <c:pt idx="16705">
                  <c:v>202307</c:v>
                </c:pt>
                <c:pt idx="16706">
                  <c:v>202307</c:v>
                </c:pt>
                <c:pt idx="16707">
                  <c:v>202307</c:v>
                </c:pt>
                <c:pt idx="16708">
                  <c:v>202307</c:v>
                </c:pt>
                <c:pt idx="16709">
                  <c:v>202307</c:v>
                </c:pt>
                <c:pt idx="16710">
                  <c:v>202307</c:v>
                </c:pt>
                <c:pt idx="16711">
                  <c:v>202307</c:v>
                </c:pt>
                <c:pt idx="16712">
                  <c:v>202307</c:v>
                </c:pt>
                <c:pt idx="16713">
                  <c:v>202307</c:v>
                </c:pt>
                <c:pt idx="16714">
                  <c:v>202307</c:v>
                </c:pt>
                <c:pt idx="16715">
                  <c:v>202307</c:v>
                </c:pt>
                <c:pt idx="16716">
                  <c:v>202307</c:v>
                </c:pt>
                <c:pt idx="16717">
                  <c:v>202307</c:v>
                </c:pt>
                <c:pt idx="16718">
                  <c:v>202307</c:v>
                </c:pt>
                <c:pt idx="16719">
                  <c:v>202307</c:v>
                </c:pt>
                <c:pt idx="16720">
                  <c:v>202307</c:v>
                </c:pt>
                <c:pt idx="16721">
                  <c:v>202307</c:v>
                </c:pt>
                <c:pt idx="16722">
                  <c:v>202307</c:v>
                </c:pt>
                <c:pt idx="16723">
                  <c:v>202307</c:v>
                </c:pt>
                <c:pt idx="16724">
                  <c:v>202307</c:v>
                </c:pt>
                <c:pt idx="16725">
                  <c:v>202307</c:v>
                </c:pt>
                <c:pt idx="16726">
                  <c:v>202307</c:v>
                </c:pt>
                <c:pt idx="16727">
                  <c:v>202307</c:v>
                </c:pt>
                <c:pt idx="16728">
                  <c:v>202307</c:v>
                </c:pt>
                <c:pt idx="16729">
                  <c:v>202307</c:v>
                </c:pt>
                <c:pt idx="16730">
                  <c:v>202307</c:v>
                </c:pt>
                <c:pt idx="16731">
                  <c:v>202307</c:v>
                </c:pt>
                <c:pt idx="16732">
                  <c:v>202307</c:v>
                </c:pt>
                <c:pt idx="16733">
                  <c:v>202307</c:v>
                </c:pt>
                <c:pt idx="16734">
                  <c:v>202307</c:v>
                </c:pt>
                <c:pt idx="16735">
                  <c:v>202307</c:v>
                </c:pt>
                <c:pt idx="16736">
                  <c:v>202307</c:v>
                </c:pt>
                <c:pt idx="16737">
                  <c:v>202307</c:v>
                </c:pt>
                <c:pt idx="16738">
                  <c:v>202307</c:v>
                </c:pt>
                <c:pt idx="16739">
                  <c:v>202307</c:v>
                </c:pt>
                <c:pt idx="16740">
                  <c:v>202307</c:v>
                </c:pt>
                <c:pt idx="16741">
                  <c:v>202307</c:v>
                </c:pt>
                <c:pt idx="16742">
                  <c:v>202307</c:v>
                </c:pt>
                <c:pt idx="16743">
                  <c:v>202307</c:v>
                </c:pt>
                <c:pt idx="16744">
                  <c:v>202307</c:v>
                </c:pt>
                <c:pt idx="16745">
                  <c:v>202307</c:v>
                </c:pt>
                <c:pt idx="16746">
                  <c:v>202307</c:v>
                </c:pt>
                <c:pt idx="16747">
                  <c:v>202307</c:v>
                </c:pt>
                <c:pt idx="16748">
                  <c:v>202307</c:v>
                </c:pt>
                <c:pt idx="16749">
                  <c:v>202307</c:v>
                </c:pt>
                <c:pt idx="16750">
                  <c:v>202307</c:v>
                </c:pt>
                <c:pt idx="16751">
                  <c:v>202307</c:v>
                </c:pt>
                <c:pt idx="16752">
                  <c:v>202307</c:v>
                </c:pt>
                <c:pt idx="16753">
                  <c:v>202307</c:v>
                </c:pt>
                <c:pt idx="16754">
                  <c:v>202307</c:v>
                </c:pt>
                <c:pt idx="16755">
                  <c:v>202307</c:v>
                </c:pt>
                <c:pt idx="16756">
                  <c:v>202307</c:v>
                </c:pt>
                <c:pt idx="16757">
                  <c:v>202307</c:v>
                </c:pt>
                <c:pt idx="16758">
                  <c:v>202307</c:v>
                </c:pt>
                <c:pt idx="16759">
                  <c:v>202307</c:v>
                </c:pt>
                <c:pt idx="16760">
                  <c:v>202307</c:v>
                </c:pt>
                <c:pt idx="16761">
                  <c:v>202307</c:v>
                </c:pt>
                <c:pt idx="16762">
                  <c:v>202307</c:v>
                </c:pt>
                <c:pt idx="16763">
                  <c:v>202307</c:v>
                </c:pt>
                <c:pt idx="16764">
                  <c:v>202307</c:v>
                </c:pt>
                <c:pt idx="16765">
                  <c:v>202307</c:v>
                </c:pt>
                <c:pt idx="16766">
                  <c:v>202307</c:v>
                </c:pt>
                <c:pt idx="16767">
                  <c:v>202307</c:v>
                </c:pt>
                <c:pt idx="16768">
                  <c:v>202307</c:v>
                </c:pt>
                <c:pt idx="16769">
                  <c:v>202307</c:v>
                </c:pt>
                <c:pt idx="16770">
                  <c:v>202307</c:v>
                </c:pt>
                <c:pt idx="16771">
                  <c:v>202307</c:v>
                </c:pt>
                <c:pt idx="16772">
                  <c:v>202307</c:v>
                </c:pt>
                <c:pt idx="16773">
                  <c:v>202307</c:v>
                </c:pt>
                <c:pt idx="16774">
                  <c:v>202307</c:v>
                </c:pt>
                <c:pt idx="16775">
                  <c:v>202307</c:v>
                </c:pt>
                <c:pt idx="16776">
                  <c:v>202307</c:v>
                </c:pt>
                <c:pt idx="16777">
                  <c:v>202307</c:v>
                </c:pt>
                <c:pt idx="16778">
                  <c:v>202307</c:v>
                </c:pt>
                <c:pt idx="16779">
                  <c:v>202307</c:v>
                </c:pt>
                <c:pt idx="16780">
                  <c:v>202307</c:v>
                </c:pt>
                <c:pt idx="16781">
                  <c:v>202307</c:v>
                </c:pt>
                <c:pt idx="16782">
                  <c:v>202307</c:v>
                </c:pt>
                <c:pt idx="16783">
                  <c:v>202307</c:v>
                </c:pt>
                <c:pt idx="16784">
                  <c:v>202307</c:v>
                </c:pt>
                <c:pt idx="16785">
                  <c:v>202307</c:v>
                </c:pt>
                <c:pt idx="16786">
                  <c:v>202307</c:v>
                </c:pt>
                <c:pt idx="16787">
                  <c:v>202307</c:v>
                </c:pt>
                <c:pt idx="16788">
                  <c:v>202307</c:v>
                </c:pt>
                <c:pt idx="16789">
                  <c:v>202307</c:v>
                </c:pt>
                <c:pt idx="16790">
                  <c:v>202307</c:v>
                </c:pt>
                <c:pt idx="16791">
                  <c:v>202307</c:v>
                </c:pt>
                <c:pt idx="16792">
                  <c:v>202307</c:v>
                </c:pt>
                <c:pt idx="16793">
                  <c:v>202307</c:v>
                </c:pt>
                <c:pt idx="16794">
                  <c:v>202307</c:v>
                </c:pt>
                <c:pt idx="16795">
                  <c:v>202307</c:v>
                </c:pt>
                <c:pt idx="16796">
                  <c:v>202307</c:v>
                </c:pt>
                <c:pt idx="16797">
                  <c:v>202307</c:v>
                </c:pt>
                <c:pt idx="16798">
                  <c:v>202307</c:v>
                </c:pt>
                <c:pt idx="16799">
                  <c:v>202307</c:v>
                </c:pt>
                <c:pt idx="16800">
                  <c:v>202307</c:v>
                </c:pt>
                <c:pt idx="16801">
                  <c:v>202307</c:v>
                </c:pt>
                <c:pt idx="16802">
                  <c:v>202307</c:v>
                </c:pt>
                <c:pt idx="16803">
                  <c:v>202307</c:v>
                </c:pt>
                <c:pt idx="16804">
                  <c:v>202307</c:v>
                </c:pt>
                <c:pt idx="16805">
                  <c:v>202307</c:v>
                </c:pt>
                <c:pt idx="16806">
                  <c:v>202307</c:v>
                </c:pt>
                <c:pt idx="16807">
                  <c:v>202307</c:v>
                </c:pt>
                <c:pt idx="16808">
                  <c:v>202307</c:v>
                </c:pt>
                <c:pt idx="16809">
                  <c:v>202307</c:v>
                </c:pt>
                <c:pt idx="16810">
                  <c:v>202307</c:v>
                </c:pt>
                <c:pt idx="16811">
                  <c:v>202307</c:v>
                </c:pt>
                <c:pt idx="16812">
                  <c:v>202307</c:v>
                </c:pt>
                <c:pt idx="16813">
                  <c:v>202307</c:v>
                </c:pt>
                <c:pt idx="16814">
                  <c:v>202307</c:v>
                </c:pt>
                <c:pt idx="16815">
                  <c:v>202307</c:v>
                </c:pt>
                <c:pt idx="16816">
                  <c:v>202307</c:v>
                </c:pt>
                <c:pt idx="16817">
                  <c:v>202307</c:v>
                </c:pt>
                <c:pt idx="16818">
                  <c:v>202307</c:v>
                </c:pt>
                <c:pt idx="16819">
                  <c:v>202307</c:v>
                </c:pt>
                <c:pt idx="16820">
                  <c:v>202307</c:v>
                </c:pt>
                <c:pt idx="16821">
                  <c:v>202307</c:v>
                </c:pt>
                <c:pt idx="16822">
                  <c:v>202307</c:v>
                </c:pt>
                <c:pt idx="16823">
                  <c:v>202307</c:v>
                </c:pt>
                <c:pt idx="16824">
                  <c:v>202307</c:v>
                </c:pt>
                <c:pt idx="16825">
                  <c:v>202307</c:v>
                </c:pt>
                <c:pt idx="16826">
                  <c:v>202307</c:v>
                </c:pt>
                <c:pt idx="16827">
                  <c:v>202307</c:v>
                </c:pt>
                <c:pt idx="16828">
                  <c:v>202307</c:v>
                </c:pt>
                <c:pt idx="16829">
                  <c:v>202307</c:v>
                </c:pt>
                <c:pt idx="16830">
                  <c:v>202307</c:v>
                </c:pt>
                <c:pt idx="16831">
                  <c:v>202307</c:v>
                </c:pt>
                <c:pt idx="16832">
                  <c:v>202307</c:v>
                </c:pt>
                <c:pt idx="16833">
                  <c:v>202307</c:v>
                </c:pt>
                <c:pt idx="16834">
                  <c:v>202307</c:v>
                </c:pt>
                <c:pt idx="16835">
                  <c:v>202307</c:v>
                </c:pt>
                <c:pt idx="16836">
                  <c:v>202307</c:v>
                </c:pt>
                <c:pt idx="16837">
                  <c:v>202307</c:v>
                </c:pt>
                <c:pt idx="16838">
                  <c:v>202307</c:v>
                </c:pt>
                <c:pt idx="16839">
                  <c:v>202307</c:v>
                </c:pt>
                <c:pt idx="16840">
                  <c:v>202307</c:v>
                </c:pt>
                <c:pt idx="16841">
                  <c:v>202307</c:v>
                </c:pt>
                <c:pt idx="16842">
                  <c:v>202307</c:v>
                </c:pt>
                <c:pt idx="16843">
                  <c:v>202307</c:v>
                </c:pt>
                <c:pt idx="16844">
                  <c:v>202307</c:v>
                </c:pt>
                <c:pt idx="16845">
                  <c:v>202307</c:v>
                </c:pt>
                <c:pt idx="16846">
                  <c:v>202307</c:v>
                </c:pt>
                <c:pt idx="16847">
                  <c:v>202307</c:v>
                </c:pt>
                <c:pt idx="16848">
                  <c:v>202307</c:v>
                </c:pt>
                <c:pt idx="16849">
                  <c:v>202307</c:v>
                </c:pt>
                <c:pt idx="16850">
                  <c:v>202307</c:v>
                </c:pt>
                <c:pt idx="16851">
                  <c:v>202307</c:v>
                </c:pt>
                <c:pt idx="16852">
                  <c:v>202307</c:v>
                </c:pt>
                <c:pt idx="16853">
                  <c:v>202307</c:v>
                </c:pt>
                <c:pt idx="16854">
                  <c:v>202307</c:v>
                </c:pt>
                <c:pt idx="16855">
                  <c:v>202307</c:v>
                </c:pt>
                <c:pt idx="16856">
                  <c:v>202307</c:v>
                </c:pt>
                <c:pt idx="16857">
                  <c:v>202307</c:v>
                </c:pt>
                <c:pt idx="16858">
                  <c:v>202307</c:v>
                </c:pt>
                <c:pt idx="16859">
                  <c:v>202307</c:v>
                </c:pt>
                <c:pt idx="16860">
                  <c:v>202307</c:v>
                </c:pt>
                <c:pt idx="16861">
                  <c:v>202307</c:v>
                </c:pt>
                <c:pt idx="16862">
                  <c:v>202307</c:v>
                </c:pt>
                <c:pt idx="16863">
                  <c:v>202307</c:v>
                </c:pt>
                <c:pt idx="16864">
                  <c:v>202307</c:v>
                </c:pt>
                <c:pt idx="16865">
                  <c:v>202307</c:v>
                </c:pt>
                <c:pt idx="16866">
                  <c:v>202307</c:v>
                </c:pt>
                <c:pt idx="16867">
                  <c:v>202307</c:v>
                </c:pt>
                <c:pt idx="16868">
                  <c:v>202307</c:v>
                </c:pt>
                <c:pt idx="16869">
                  <c:v>202307</c:v>
                </c:pt>
                <c:pt idx="16870">
                  <c:v>202307</c:v>
                </c:pt>
                <c:pt idx="16871">
                  <c:v>202307</c:v>
                </c:pt>
                <c:pt idx="16872">
                  <c:v>202307</c:v>
                </c:pt>
                <c:pt idx="16873">
                  <c:v>202307</c:v>
                </c:pt>
                <c:pt idx="16874">
                  <c:v>202307</c:v>
                </c:pt>
                <c:pt idx="16875">
                  <c:v>202307</c:v>
                </c:pt>
                <c:pt idx="16876">
                  <c:v>202307</c:v>
                </c:pt>
                <c:pt idx="16877">
                  <c:v>202307</c:v>
                </c:pt>
                <c:pt idx="16878">
                  <c:v>202307</c:v>
                </c:pt>
                <c:pt idx="16879">
                  <c:v>202307</c:v>
                </c:pt>
                <c:pt idx="16880">
                  <c:v>202307</c:v>
                </c:pt>
                <c:pt idx="16881">
                  <c:v>202307</c:v>
                </c:pt>
                <c:pt idx="16882">
                  <c:v>202307</c:v>
                </c:pt>
                <c:pt idx="16883">
                  <c:v>202307</c:v>
                </c:pt>
                <c:pt idx="16884">
                  <c:v>202307</c:v>
                </c:pt>
                <c:pt idx="16885">
                  <c:v>202307</c:v>
                </c:pt>
                <c:pt idx="16886">
                  <c:v>202307</c:v>
                </c:pt>
                <c:pt idx="16887">
                  <c:v>202307</c:v>
                </c:pt>
                <c:pt idx="16888">
                  <c:v>202307</c:v>
                </c:pt>
                <c:pt idx="16889">
                  <c:v>202307</c:v>
                </c:pt>
                <c:pt idx="16890">
                  <c:v>202307</c:v>
                </c:pt>
                <c:pt idx="16891">
                  <c:v>202307</c:v>
                </c:pt>
                <c:pt idx="16892">
                  <c:v>202307</c:v>
                </c:pt>
                <c:pt idx="16893">
                  <c:v>202307</c:v>
                </c:pt>
                <c:pt idx="16894">
                  <c:v>202307</c:v>
                </c:pt>
                <c:pt idx="16895">
                  <c:v>202307</c:v>
                </c:pt>
                <c:pt idx="16896">
                  <c:v>202307</c:v>
                </c:pt>
                <c:pt idx="16897">
                  <c:v>202307</c:v>
                </c:pt>
                <c:pt idx="16898">
                  <c:v>202307</c:v>
                </c:pt>
                <c:pt idx="16899">
                  <c:v>202307</c:v>
                </c:pt>
                <c:pt idx="16900">
                  <c:v>202307</c:v>
                </c:pt>
                <c:pt idx="16901">
                  <c:v>202307</c:v>
                </c:pt>
                <c:pt idx="16902">
                  <c:v>202307</c:v>
                </c:pt>
                <c:pt idx="16903">
                  <c:v>202307</c:v>
                </c:pt>
                <c:pt idx="16904">
                  <c:v>202307</c:v>
                </c:pt>
                <c:pt idx="16905">
                  <c:v>202307</c:v>
                </c:pt>
                <c:pt idx="16906">
                  <c:v>202307</c:v>
                </c:pt>
                <c:pt idx="16907">
                  <c:v>202307</c:v>
                </c:pt>
                <c:pt idx="16908">
                  <c:v>202307</c:v>
                </c:pt>
                <c:pt idx="16909">
                  <c:v>202307</c:v>
                </c:pt>
                <c:pt idx="16910">
                  <c:v>202307</c:v>
                </c:pt>
                <c:pt idx="16911">
                  <c:v>202307</c:v>
                </c:pt>
                <c:pt idx="16912">
                  <c:v>202307</c:v>
                </c:pt>
                <c:pt idx="16913">
                  <c:v>202307</c:v>
                </c:pt>
                <c:pt idx="16914">
                  <c:v>202307</c:v>
                </c:pt>
                <c:pt idx="16915">
                  <c:v>202307</c:v>
                </c:pt>
                <c:pt idx="16916">
                  <c:v>202307</c:v>
                </c:pt>
                <c:pt idx="16917">
                  <c:v>202307</c:v>
                </c:pt>
                <c:pt idx="16918">
                  <c:v>202307</c:v>
                </c:pt>
                <c:pt idx="16919">
                  <c:v>202307</c:v>
                </c:pt>
                <c:pt idx="16920">
                  <c:v>202307</c:v>
                </c:pt>
                <c:pt idx="16921">
                  <c:v>202307</c:v>
                </c:pt>
                <c:pt idx="16922">
                  <c:v>202307</c:v>
                </c:pt>
                <c:pt idx="16923">
                  <c:v>202307</c:v>
                </c:pt>
                <c:pt idx="16924">
                  <c:v>202307</c:v>
                </c:pt>
                <c:pt idx="16925">
                  <c:v>202307</c:v>
                </c:pt>
                <c:pt idx="16926">
                  <c:v>202307</c:v>
                </c:pt>
                <c:pt idx="16927">
                  <c:v>202307</c:v>
                </c:pt>
                <c:pt idx="16928">
                  <c:v>202307</c:v>
                </c:pt>
                <c:pt idx="16929">
                  <c:v>202307</c:v>
                </c:pt>
                <c:pt idx="16930">
                  <c:v>202307</c:v>
                </c:pt>
                <c:pt idx="16931">
                  <c:v>202307</c:v>
                </c:pt>
                <c:pt idx="16932">
                  <c:v>202307</c:v>
                </c:pt>
                <c:pt idx="16933">
                  <c:v>202307</c:v>
                </c:pt>
                <c:pt idx="16934">
                  <c:v>202307</c:v>
                </c:pt>
                <c:pt idx="16935">
                  <c:v>202307</c:v>
                </c:pt>
                <c:pt idx="16936">
                  <c:v>202307</c:v>
                </c:pt>
                <c:pt idx="16937">
                  <c:v>202307</c:v>
                </c:pt>
                <c:pt idx="16938">
                  <c:v>202307</c:v>
                </c:pt>
                <c:pt idx="16939">
                  <c:v>202307</c:v>
                </c:pt>
                <c:pt idx="16940">
                  <c:v>202307</c:v>
                </c:pt>
                <c:pt idx="16941">
                  <c:v>202307</c:v>
                </c:pt>
                <c:pt idx="16942">
                  <c:v>202307</c:v>
                </c:pt>
                <c:pt idx="16943">
                  <c:v>202307</c:v>
                </c:pt>
                <c:pt idx="16944">
                  <c:v>202307</c:v>
                </c:pt>
                <c:pt idx="16945">
                  <c:v>202307</c:v>
                </c:pt>
                <c:pt idx="16946">
                  <c:v>202307</c:v>
                </c:pt>
                <c:pt idx="16947">
                  <c:v>202307</c:v>
                </c:pt>
                <c:pt idx="16948">
                  <c:v>202307</c:v>
                </c:pt>
                <c:pt idx="16949">
                  <c:v>202307</c:v>
                </c:pt>
                <c:pt idx="16950">
                  <c:v>202307</c:v>
                </c:pt>
                <c:pt idx="16951">
                  <c:v>202307</c:v>
                </c:pt>
                <c:pt idx="16952">
                  <c:v>202307</c:v>
                </c:pt>
                <c:pt idx="16953">
                  <c:v>202307</c:v>
                </c:pt>
                <c:pt idx="16954">
                  <c:v>202307</c:v>
                </c:pt>
                <c:pt idx="16955">
                  <c:v>202307</c:v>
                </c:pt>
                <c:pt idx="16956">
                  <c:v>202307</c:v>
                </c:pt>
                <c:pt idx="16957">
                  <c:v>202307</c:v>
                </c:pt>
                <c:pt idx="16958">
                  <c:v>202307</c:v>
                </c:pt>
                <c:pt idx="16959">
                  <c:v>202307</c:v>
                </c:pt>
                <c:pt idx="16960">
                  <c:v>202307</c:v>
                </c:pt>
                <c:pt idx="16961">
                  <c:v>202307</c:v>
                </c:pt>
                <c:pt idx="16962">
                  <c:v>202307</c:v>
                </c:pt>
                <c:pt idx="16963">
                  <c:v>202307</c:v>
                </c:pt>
                <c:pt idx="16964">
                  <c:v>202307</c:v>
                </c:pt>
                <c:pt idx="16965">
                  <c:v>202307</c:v>
                </c:pt>
                <c:pt idx="16966">
                  <c:v>202307</c:v>
                </c:pt>
                <c:pt idx="16967">
                  <c:v>202307</c:v>
                </c:pt>
                <c:pt idx="16968">
                  <c:v>202307</c:v>
                </c:pt>
                <c:pt idx="16969">
                  <c:v>202307</c:v>
                </c:pt>
                <c:pt idx="16970">
                  <c:v>202307</c:v>
                </c:pt>
                <c:pt idx="16971">
                  <c:v>202307</c:v>
                </c:pt>
                <c:pt idx="16972">
                  <c:v>202307</c:v>
                </c:pt>
                <c:pt idx="16973">
                  <c:v>202307</c:v>
                </c:pt>
                <c:pt idx="16974">
                  <c:v>202307</c:v>
                </c:pt>
                <c:pt idx="16975">
                  <c:v>202307</c:v>
                </c:pt>
                <c:pt idx="16976">
                  <c:v>202307</c:v>
                </c:pt>
                <c:pt idx="16977">
                  <c:v>202307</c:v>
                </c:pt>
                <c:pt idx="16978">
                  <c:v>202307</c:v>
                </c:pt>
                <c:pt idx="16979">
                  <c:v>202307</c:v>
                </c:pt>
                <c:pt idx="16980">
                  <c:v>202307</c:v>
                </c:pt>
                <c:pt idx="16981">
                  <c:v>202307</c:v>
                </c:pt>
                <c:pt idx="16982">
                  <c:v>202307</c:v>
                </c:pt>
                <c:pt idx="16983">
                  <c:v>202307</c:v>
                </c:pt>
                <c:pt idx="16984">
                  <c:v>202307</c:v>
                </c:pt>
                <c:pt idx="16985">
                  <c:v>202307</c:v>
                </c:pt>
                <c:pt idx="16986">
                  <c:v>202307</c:v>
                </c:pt>
                <c:pt idx="16987">
                  <c:v>202307</c:v>
                </c:pt>
                <c:pt idx="16988">
                  <c:v>202307</c:v>
                </c:pt>
                <c:pt idx="16989">
                  <c:v>202307</c:v>
                </c:pt>
                <c:pt idx="16990">
                  <c:v>202307</c:v>
                </c:pt>
                <c:pt idx="16991">
                  <c:v>202307</c:v>
                </c:pt>
                <c:pt idx="16992">
                  <c:v>202307</c:v>
                </c:pt>
                <c:pt idx="16993">
                  <c:v>202307</c:v>
                </c:pt>
                <c:pt idx="16994">
                  <c:v>202307</c:v>
                </c:pt>
                <c:pt idx="16995">
                  <c:v>202307</c:v>
                </c:pt>
                <c:pt idx="16996">
                  <c:v>202307</c:v>
                </c:pt>
                <c:pt idx="16997">
                  <c:v>202307</c:v>
                </c:pt>
                <c:pt idx="16998">
                  <c:v>202307</c:v>
                </c:pt>
                <c:pt idx="16999">
                  <c:v>202307</c:v>
                </c:pt>
                <c:pt idx="17000">
                  <c:v>202307</c:v>
                </c:pt>
                <c:pt idx="17001">
                  <c:v>202307</c:v>
                </c:pt>
                <c:pt idx="17002">
                  <c:v>202307</c:v>
                </c:pt>
                <c:pt idx="17003">
                  <c:v>202307</c:v>
                </c:pt>
                <c:pt idx="17004">
                  <c:v>202307</c:v>
                </c:pt>
                <c:pt idx="17005">
                  <c:v>202307</c:v>
                </c:pt>
                <c:pt idx="17006">
                  <c:v>202307</c:v>
                </c:pt>
                <c:pt idx="17007">
                  <c:v>202307</c:v>
                </c:pt>
                <c:pt idx="17008">
                  <c:v>202307</c:v>
                </c:pt>
                <c:pt idx="17009">
                  <c:v>202307</c:v>
                </c:pt>
                <c:pt idx="17010">
                  <c:v>202307</c:v>
                </c:pt>
                <c:pt idx="17011">
                  <c:v>202307</c:v>
                </c:pt>
                <c:pt idx="17012">
                  <c:v>202307</c:v>
                </c:pt>
                <c:pt idx="17013">
                  <c:v>202307</c:v>
                </c:pt>
                <c:pt idx="17014">
                  <c:v>202307</c:v>
                </c:pt>
                <c:pt idx="17015">
                  <c:v>202307</c:v>
                </c:pt>
                <c:pt idx="17016">
                  <c:v>202307</c:v>
                </c:pt>
                <c:pt idx="17017">
                  <c:v>202307</c:v>
                </c:pt>
                <c:pt idx="17018">
                  <c:v>202307</c:v>
                </c:pt>
                <c:pt idx="17019">
                  <c:v>202307</c:v>
                </c:pt>
                <c:pt idx="17020">
                  <c:v>202307</c:v>
                </c:pt>
                <c:pt idx="17021">
                  <c:v>202307</c:v>
                </c:pt>
                <c:pt idx="17022">
                  <c:v>202307</c:v>
                </c:pt>
                <c:pt idx="17023">
                  <c:v>202307</c:v>
                </c:pt>
                <c:pt idx="17024">
                  <c:v>202307</c:v>
                </c:pt>
                <c:pt idx="17025">
                  <c:v>202307</c:v>
                </c:pt>
                <c:pt idx="17026">
                  <c:v>202307</c:v>
                </c:pt>
                <c:pt idx="17027">
                  <c:v>202307</c:v>
                </c:pt>
                <c:pt idx="17028">
                  <c:v>202307</c:v>
                </c:pt>
                <c:pt idx="17029">
                  <c:v>202307</c:v>
                </c:pt>
                <c:pt idx="17030">
                  <c:v>202307</c:v>
                </c:pt>
                <c:pt idx="17031">
                  <c:v>202307</c:v>
                </c:pt>
                <c:pt idx="17032">
                  <c:v>202307</c:v>
                </c:pt>
                <c:pt idx="17033">
                  <c:v>202307</c:v>
                </c:pt>
                <c:pt idx="17034">
                  <c:v>202307</c:v>
                </c:pt>
                <c:pt idx="17035">
                  <c:v>202307</c:v>
                </c:pt>
                <c:pt idx="17036">
                  <c:v>202307</c:v>
                </c:pt>
                <c:pt idx="17037">
                  <c:v>202307</c:v>
                </c:pt>
                <c:pt idx="17038">
                  <c:v>202307</c:v>
                </c:pt>
                <c:pt idx="17039">
                  <c:v>202307</c:v>
                </c:pt>
                <c:pt idx="17040">
                  <c:v>202307</c:v>
                </c:pt>
                <c:pt idx="17041">
                  <c:v>202307</c:v>
                </c:pt>
                <c:pt idx="17042">
                  <c:v>202307</c:v>
                </c:pt>
                <c:pt idx="17043">
                  <c:v>202307</c:v>
                </c:pt>
                <c:pt idx="17044">
                  <c:v>202307</c:v>
                </c:pt>
                <c:pt idx="17045">
                  <c:v>202307</c:v>
                </c:pt>
                <c:pt idx="17046">
                  <c:v>202307</c:v>
                </c:pt>
                <c:pt idx="17047">
                  <c:v>202307</c:v>
                </c:pt>
                <c:pt idx="17048">
                  <c:v>202307</c:v>
                </c:pt>
                <c:pt idx="17049">
                  <c:v>202307</c:v>
                </c:pt>
                <c:pt idx="17050">
                  <c:v>202307</c:v>
                </c:pt>
                <c:pt idx="17051">
                  <c:v>202307</c:v>
                </c:pt>
                <c:pt idx="17052">
                  <c:v>202307</c:v>
                </c:pt>
                <c:pt idx="17053">
                  <c:v>202307</c:v>
                </c:pt>
                <c:pt idx="17054">
                  <c:v>202307</c:v>
                </c:pt>
                <c:pt idx="17055">
                  <c:v>202307</c:v>
                </c:pt>
                <c:pt idx="17056">
                  <c:v>202307</c:v>
                </c:pt>
                <c:pt idx="17057">
                  <c:v>202307</c:v>
                </c:pt>
                <c:pt idx="17058">
                  <c:v>202307</c:v>
                </c:pt>
                <c:pt idx="17059">
                  <c:v>202307</c:v>
                </c:pt>
                <c:pt idx="17060">
                  <c:v>202307</c:v>
                </c:pt>
                <c:pt idx="17061">
                  <c:v>202307</c:v>
                </c:pt>
                <c:pt idx="17062">
                  <c:v>202307</c:v>
                </c:pt>
                <c:pt idx="17063">
                  <c:v>202307</c:v>
                </c:pt>
                <c:pt idx="17064">
                  <c:v>202307</c:v>
                </c:pt>
                <c:pt idx="17065">
                  <c:v>202307</c:v>
                </c:pt>
                <c:pt idx="17066">
                  <c:v>202307</c:v>
                </c:pt>
                <c:pt idx="17067">
                  <c:v>202307</c:v>
                </c:pt>
                <c:pt idx="17068">
                  <c:v>202307</c:v>
                </c:pt>
                <c:pt idx="17069">
                  <c:v>202307</c:v>
                </c:pt>
                <c:pt idx="17070">
                  <c:v>202307</c:v>
                </c:pt>
                <c:pt idx="17071">
                  <c:v>202307</c:v>
                </c:pt>
                <c:pt idx="17072">
                  <c:v>202307</c:v>
                </c:pt>
                <c:pt idx="17073">
                  <c:v>202307</c:v>
                </c:pt>
                <c:pt idx="17074">
                  <c:v>202307</c:v>
                </c:pt>
                <c:pt idx="17075">
                  <c:v>202307</c:v>
                </c:pt>
                <c:pt idx="17076">
                  <c:v>202307</c:v>
                </c:pt>
                <c:pt idx="17077">
                  <c:v>202307</c:v>
                </c:pt>
                <c:pt idx="17078">
                  <c:v>202307</c:v>
                </c:pt>
                <c:pt idx="17079">
                  <c:v>202307</c:v>
                </c:pt>
                <c:pt idx="17080">
                  <c:v>202307</c:v>
                </c:pt>
                <c:pt idx="17081">
                  <c:v>202307</c:v>
                </c:pt>
                <c:pt idx="17082">
                  <c:v>202307</c:v>
                </c:pt>
                <c:pt idx="17083">
                  <c:v>202307</c:v>
                </c:pt>
                <c:pt idx="17084">
                  <c:v>202307</c:v>
                </c:pt>
                <c:pt idx="17085">
                  <c:v>202307</c:v>
                </c:pt>
                <c:pt idx="17086">
                  <c:v>202307</c:v>
                </c:pt>
                <c:pt idx="17087">
                  <c:v>202307</c:v>
                </c:pt>
                <c:pt idx="17088">
                  <c:v>202307</c:v>
                </c:pt>
                <c:pt idx="17089">
                  <c:v>202307</c:v>
                </c:pt>
                <c:pt idx="17090">
                  <c:v>202307</c:v>
                </c:pt>
                <c:pt idx="17091">
                  <c:v>202307</c:v>
                </c:pt>
                <c:pt idx="17092">
                  <c:v>202307</c:v>
                </c:pt>
                <c:pt idx="17093">
                  <c:v>202307</c:v>
                </c:pt>
                <c:pt idx="17094">
                  <c:v>202307</c:v>
                </c:pt>
                <c:pt idx="17095">
                  <c:v>202307</c:v>
                </c:pt>
                <c:pt idx="17096">
                  <c:v>202307</c:v>
                </c:pt>
                <c:pt idx="17097">
                  <c:v>202307</c:v>
                </c:pt>
                <c:pt idx="17098">
                  <c:v>202307</c:v>
                </c:pt>
                <c:pt idx="17099">
                  <c:v>202307</c:v>
                </c:pt>
                <c:pt idx="17100">
                  <c:v>202307</c:v>
                </c:pt>
                <c:pt idx="17101">
                  <c:v>202307</c:v>
                </c:pt>
                <c:pt idx="17102">
                  <c:v>202307</c:v>
                </c:pt>
                <c:pt idx="17103">
                  <c:v>202307</c:v>
                </c:pt>
                <c:pt idx="17104">
                  <c:v>202307</c:v>
                </c:pt>
                <c:pt idx="17105">
                  <c:v>202307</c:v>
                </c:pt>
                <c:pt idx="17106">
                  <c:v>202307</c:v>
                </c:pt>
                <c:pt idx="17107">
                  <c:v>202307</c:v>
                </c:pt>
                <c:pt idx="17108">
                  <c:v>202307</c:v>
                </c:pt>
                <c:pt idx="17109">
                  <c:v>202307</c:v>
                </c:pt>
                <c:pt idx="17110">
                  <c:v>202307</c:v>
                </c:pt>
                <c:pt idx="17111">
                  <c:v>202307</c:v>
                </c:pt>
                <c:pt idx="17112">
                  <c:v>202307</c:v>
                </c:pt>
                <c:pt idx="17113">
                  <c:v>202307</c:v>
                </c:pt>
                <c:pt idx="17114">
                  <c:v>202307</c:v>
                </c:pt>
                <c:pt idx="17115">
                  <c:v>202307</c:v>
                </c:pt>
                <c:pt idx="17116">
                  <c:v>202307</c:v>
                </c:pt>
                <c:pt idx="17117">
                  <c:v>202307</c:v>
                </c:pt>
                <c:pt idx="17118">
                  <c:v>202307</c:v>
                </c:pt>
                <c:pt idx="17119">
                  <c:v>202307</c:v>
                </c:pt>
                <c:pt idx="17120">
                  <c:v>202307</c:v>
                </c:pt>
                <c:pt idx="17121">
                  <c:v>202307</c:v>
                </c:pt>
                <c:pt idx="17122">
                  <c:v>202307</c:v>
                </c:pt>
                <c:pt idx="17123">
                  <c:v>202307</c:v>
                </c:pt>
                <c:pt idx="17124">
                  <c:v>202307</c:v>
                </c:pt>
                <c:pt idx="17125">
                  <c:v>202307</c:v>
                </c:pt>
                <c:pt idx="17126">
                  <c:v>202307</c:v>
                </c:pt>
                <c:pt idx="17127">
                  <c:v>202307</c:v>
                </c:pt>
                <c:pt idx="17128">
                  <c:v>202307</c:v>
                </c:pt>
                <c:pt idx="17129">
                  <c:v>202307</c:v>
                </c:pt>
                <c:pt idx="17130">
                  <c:v>202307</c:v>
                </c:pt>
                <c:pt idx="17131">
                  <c:v>202307</c:v>
                </c:pt>
                <c:pt idx="17132">
                  <c:v>202307</c:v>
                </c:pt>
                <c:pt idx="17133">
                  <c:v>202307</c:v>
                </c:pt>
                <c:pt idx="17134">
                  <c:v>202307</c:v>
                </c:pt>
                <c:pt idx="17135">
                  <c:v>202307</c:v>
                </c:pt>
                <c:pt idx="17136">
                  <c:v>202307</c:v>
                </c:pt>
                <c:pt idx="17137">
                  <c:v>202307</c:v>
                </c:pt>
                <c:pt idx="17138">
                  <c:v>202307</c:v>
                </c:pt>
                <c:pt idx="17139">
                  <c:v>202307</c:v>
                </c:pt>
                <c:pt idx="17140">
                  <c:v>202307</c:v>
                </c:pt>
                <c:pt idx="17141">
                  <c:v>202307</c:v>
                </c:pt>
                <c:pt idx="17142">
                  <c:v>202307</c:v>
                </c:pt>
                <c:pt idx="17143">
                  <c:v>202307</c:v>
                </c:pt>
                <c:pt idx="17144">
                  <c:v>202307</c:v>
                </c:pt>
                <c:pt idx="17145">
                  <c:v>202307</c:v>
                </c:pt>
                <c:pt idx="17146">
                  <c:v>202307</c:v>
                </c:pt>
                <c:pt idx="17147">
                  <c:v>202307</c:v>
                </c:pt>
                <c:pt idx="17148">
                  <c:v>202307</c:v>
                </c:pt>
                <c:pt idx="17149">
                  <c:v>202307</c:v>
                </c:pt>
                <c:pt idx="17150">
                  <c:v>202307</c:v>
                </c:pt>
                <c:pt idx="17151">
                  <c:v>202307</c:v>
                </c:pt>
                <c:pt idx="17152">
                  <c:v>202307</c:v>
                </c:pt>
                <c:pt idx="17153">
                  <c:v>202307</c:v>
                </c:pt>
                <c:pt idx="17154">
                  <c:v>202307</c:v>
                </c:pt>
                <c:pt idx="17155">
                  <c:v>202307</c:v>
                </c:pt>
                <c:pt idx="17156">
                  <c:v>202307</c:v>
                </c:pt>
                <c:pt idx="17157">
                  <c:v>202307</c:v>
                </c:pt>
                <c:pt idx="17158">
                  <c:v>202307</c:v>
                </c:pt>
                <c:pt idx="17159">
                  <c:v>202307</c:v>
                </c:pt>
                <c:pt idx="17160">
                  <c:v>202307</c:v>
                </c:pt>
                <c:pt idx="17161">
                  <c:v>202307</c:v>
                </c:pt>
                <c:pt idx="17162">
                  <c:v>202307</c:v>
                </c:pt>
                <c:pt idx="17163">
                  <c:v>202307</c:v>
                </c:pt>
                <c:pt idx="17164">
                  <c:v>202307</c:v>
                </c:pt>
                <c:pt idx="17165">
                  <c:v>202307</c:v>
                </c:pt>
                <c:pt idx="17166">
                  <c:v>202307</c:v>
                </c:pt>
                <c:pt idx="17167">
                  <c:v>202307</c:v>
                </c:pt>
                <c:pt idx="17168">
                  <c:v>202307</c:v>
                </c:pt>
                <c:pt idx="17169">
                  <c:v>202307</c:v>
                </c:pt>
                <c:pt idx="17170">
                  <c:v>202307</c:v>
                </c:pt>
                <c:pt idx="17171">
                  <c:v>202307</c:v>
                </c:pt>
                <c:pt idx="17172">
                  <c:v>202307</c:v>
                </c:pt>
                <c:pt idx="17173">
                  <c:v>202307</c:v>
                </c:pt>
                <c:pt idx="17174">
                  <c:v>202307</c:v>
                </c:pt>
                <c:pt idx="17175">
                  <c:v>202307</c:v>
                </c:pt>
                <c:pt idx="17176">
                  <c:v>202307</c:v>
                </c:pt>
                <c:pt idx="17177">
                  <c:v>202307</c:v>
                </c:pt>
                <c:pt idx="17178">
                  <c:v>202307</c:v>
                </c:pt>
                <c:pt idx="17179">
                  <c:v>202307</c:v>
                </c:pt>
                <c:pt idx="17180">
                  <c:v>202307</c:v>
                </c:pt>
                <c:pt idx="17181">
                  <c:v>202307</c:v>
                </c:pt>
                <c:pt idx="17182">
                  <c:v>202307</c:v>
                </c:pt>
                <c:pt idx="17183">
                  <c:v>202307</c:v>
                </c:pt>
                <c:pt idx="17184">
                  <c:v>202307</c:v>
                </c:pt>
                <c:pt idx="17185">
                  <c:v>202307</c:v>
                </c:pt>
                <c:pt idx="17186">
                  <c:v>202307</c:v>
                </c:pt>
                <c:pt idx="17187">
                  <c:v>202307</c:v>
                </c:pt>
                <c:pt idx="17188">
                  <c:v>202307</c:v>
                </c:pt>
                <c:pt idx="17189">
                  <c:v>202307</c:v>
                </c:pt>
                <c:pt idx="17190">
                  <c:v>202307</c:v>
                </c:pt>
                <c:pt idx="17191">
                  <c:v>202307</c:v>
                </c:pt>
                <c:pt idx="17192">
                  <c:v>202307</c:v>
                </c:pt>
                <c:pt idx="17193">
                  <c:v>202307</c:v>
                </c:pt>
                <c:pt idx="17194">
                  <c:v>202307</c:v>
                </c:pt>
                <c:pt idx="17195">
                  <c:v>202307</c:v>
                </c:pt>
                <c:pt idx="17196">
                  <c:v>202307</c:v>
                </c:pt>
                <c:pt idx="17197">
                  <c:v>202307</c:v>
                </c:pt>
                <c:pt idx="17198">
                  <c:v>202307</c:v>
                </c:pt>
                <c:pt idx="17199">
                  <c:v>202307</c:v>
                </c:pt>
                <c:pt idx="17200">
                  <c:v>202307</c:v>
                </c:pt>
                <c:pt idx="17201">
                  <c:v>202307</c:v>
                </c:pt>
                <c:pt idx="17202">
                  <c:v>202307</c:v>
                </c:pt>
                <c:pt idx="17203">
                  <c:v>202307</c:v>
                </c:pt>
                <c:pt idx="17204">
                  <c:v>202307</c:v>
                </c:pt>
                <c:pt idx="17205">
                  <c:v>202307</c:v>
                </c:pt>
                <c:pt idx="17206">
                  <c:v>202307</c:v>
                </c:pt>
                <c:pt idx="17207">
                  <c:v>202307</c:v>
                </c:pt>
                <c:pt idx="17208">
                  <c:v>202307</c:v>
                </c:pt>
                <c:pt idx="17209">
                  <c:v>202307</c:v>
                </c:pt>
                <c:pt idx="17210">
                  <c:v>202307</c:v>
                </c:pt>
                <c:pt idx="17211">
                  <c:v>202307</c:v>
                </c:pt>
                <c:pt idx="17212">
                  <c:v>202307</c:v>
                </c:pt>
                <c:pt idx="17213">
                  <c:v>202307</c:v>
                </c:pt>
                <c:pt idx="17214">
                  <c:v>202307</c:v>
                </c:pt>
                <c:pt idx="17215">
                  <c:v>202307</c:v>
                </c:pt>
                <c:pt idx="17216">
                  <c:v>202307</c:v>
                </c:pt>
                <c:pt idx="17217">
                  <c:v>202307</c:v>
                </c:pt>
                <c:pt idx="17218">
                  <c:v>202307</c:v>
                </c:pt>
                <c:pt idx="17219">
                  <c:v>202307</c:v>
                </c:pt>
                <c:pt idx="17220">
                  <c:v>202307</c:v>
                </c:pt>
                <c:pt idx="17221">
                  <c:v>202307</c:v>
                </c:pt>
                <c:pt idx="17222">
                  <c:v>202307</c:v>
                </c:pt>
                <c:pt idx="17223">
                  <c:v>202307</c:v>
                </c:pt>
                <c:pt idx="17224">
                  <c:v>202307</c:v>
                </c:pt>
                <c:pt idx="17225">
                  <c:v>202307</c:v>
                </c:pt>
                <c:pt idx="17226">
                  <c:v>202307</c:v>
                </c:pt>
                <c:pt idx="17227">
                  <c:v>202307</c:v>
                </c:pt>
                <c:pt idx="17228">
                  <c:v>202307</c:v>
                </c:pt>
                <c:pt idx="17229">
                  <c:v>202307</c:v>
                </c:pt>
                <c:pt idx="17230">
                  <c:v>202307</c:v>
                </c:pt>
                <c:pt idx="17231">
                  <c:v>202307</c:v>
                </c:pt>
                <c:pt idx="17232">
                  <c:v>202307</c:v>
                </c:pt>
                <c:pt idx="17233">
                  <c:v>202307</c:v>
                </c:pt>
                <c:pt idx="17234">
                  <c:v>202307</c:v>
                </c:pt>
                <c:pt idx="17235">
                  <c:v>202307</c:v>
                </c:pt>
                <c:pt idx="17236">
                  <c:v>202307</c:v>
                </c:pt>
                <c:pt idx="17237">
                  <c:v>202307</c:v>
                </c:pt>
                <c:pt idx="17238">
                  <c:v>202307</c:v>
                </c:pt>
                <c:pt idx="17239">
                  <c:v>202307</c:v>
                </c:pt>
                <c:pt idx="17240">
                  <c:v>202307</c:v>
                </c:pt>
                <c:pt idx="17241">
                  <c:v>202307</c:v>
                </c:pt>
                <c:pt idx="17242">
                  <c:v>202307</c:v>
                </c:pt>
                <c:pt idx="17243">
                  <c:v>202307</c:v>
                </c:pt>
                <c:pt idx="17244">
                  <c:v>202307</c:v>
                </c:pt>
                <c:pt idx="17245">
                  <c:v>202307</c:v>
                </c:pt>
                <c:pt idx="17246">
                  <c:v>202307</c:v>
                </c:pt>
                <c:pt idx="17247">
                  <c:v>202307</c:v>
                </c:pt>
                <c:pt idx="17248">
                  <c:v>202307</c:v>
                </c:pt>
                <c:pt idx="17249">
                  <c:v>202307</c:v>
                </c:pt>
                <c:pt idx="17250">
                  <c:v>202307</c:v>
                </c:pt>
                <c:pt idx="17251">
                  <c:v>202307</c:v>
                </c:pt>
                <c:pt idx="17252">
                  <c:v>202307</c:v>
                </c:pt>
                <c:pt idx="17253">
                  <c:v>202307</c:v>
                </c:pt>
                <c:pt idx="17254">
                  <c:v>202307</c:v>
                </c:pt>
                <c:pt idx="17255">
                  <c:v>202307</c:v>
                </c:pt>
                <c:pt idx="17256">
                  <c:v>202307</c:v>
                </c:pt>
                <c:pt idx="17257">
                  <c:v>202307</c:v>
                </c:pt>
                <c:pt idx="17258">
                  <c:v>202307</c:v>
                </c:pt>
                <c:pt idx="17259">
                  <c:v>202307</c:v>
                </c:pt>
                <c:pt idx="17260">
                  <c:v>202307</c:v>
                </c:pt>
                <c:pt idx="17261">
                  <c:v>202307</c:v>
                </c:pt>
                <c:pt idx="17262">
                  <c:v>202307</c:v>
                </c:pt>
                <c:pt idx="17263">
                  <c:v>202307</c:v>
                </c:pt>
                <c:pt idx="17264">
                  <c:v>202307</c:v>
                </c:pt>
                <c:pt idx="17265">
                  <c:v>202307</c:v>
                </c:pt>
                <c:pt idx="17266">
                  <c:v>202307</c:v>
                </c:pt>
                <c:pt idx="17267">
                  <c:v>202307</c:v>
                </c:pt>
                <c:pt idx="17268">
                  <c:v>202307</c:v>
                </c:pt>
                <c:pt idx="17269">
                  <c:v>202307</c:v>
                </c:pt>
                <c:pt idx="17270">
                  <c:v>202307</c:v>
                </c:pt>
                <c:pt idx="17271">
                  <c:v>202307</c:v>
                </c:pt>
                <c:pt idx="17272">
                  <c:v>202307</c:v>
                </c:pt>
                <c:pt idx="17273">
                  <c:v>202307</c:v>
                </c:pt>
                <c:pt idx="17274">
                  <c:v>202307</c:v>
                </c:pt>
                <c:pt idx="17275">
                  <c:v>202307</c:v>
                </c:pt>
                <c:pt idx="17276">
                  <c:v>202307</c:v>
                </c:pt>
                <c:pt idx="17277">
                  <c:v>202307</c:v>
                </c:pt>
                <c:pt idx="17278">
                  <c:v>202307</c:v>
                </c:pt>
                <c:pt idx="17279">
                  <c:v>202307</c:v>
                </c:pt>
                <c:pt idx="17280">
                  <c:v>202307</c:v>
                </c:pt>
                <c:pt idx="17281">
                  <c:v>202307</c:v>
                </c:pt>
                <c:pt idx="17282">
                  <c:v>202307</c:v>
                </c:pt>
                <c:pt idx="17283">
                  <c:v>202307</c:v>
                </c:pt>
                <c:pt idx="17284">
                  <c:v>202307</c:v>
                </c:pt>
                <c:pt idx="17285">
                  <c:v>202307</c:v>
                </c:pt>
                <c:pt idx="17286">
                  <c:v>202307</c:v>
                </c:pt>
                <c:pt idx="17287">
                  <c:v>202307</c:v>
                </c:pt>
                <c:pt idx="17288">
                  <c:v>202307</c:v>
                </c:pt>
                <c:pt idx="17289">
                  <c:v>202307</c:v>
                </c:pt>
                <c:pt idx="17290">
                  <c:v>202307</c:v>
                </c:pt>
                <c:pt idx="17291">
                  <c:v>202307</c:v>
                </c:pt>
                <c:pt idx="17292">
                  <c:v>202307</c:v>
                </c:pt>
                <c:pt idx="17293">
                  <c:v>202307</c:v>
                </c:pt>
                <c:pt idx="17294">
                  <c:v>202307</c:v>
                </c:pt>
                <c:pt idx="17295">
                  <c:v>202307</c:v>
                </c:pt>
                <c:pt idx="17296">
                  <c:v>202307</c:v>
                </c:pt>
                <c:pt idx="17297">
                  <c:v>202307</c:v>
                </c:pt>
                <c:pt idx="17298">
                  <c:v>202307</c:v>
                </c:pt>
                <c:pt idx="17299">
                  <c:v>202307</c:v>
                </c:pt>
                <c:pt idx="17300">
                  <c:v>202307</c:v>
                </c:pt>
                <c:pt idx="17301">
                  <c:v>202307</c:v>
                </c:pt>
                <c:pt idx="17302">
                  <c:v>202307</c:v>
                </c:pt>
                <c:pt idx="17303">
                  <c:v>202307</c:v>
                </c:pt>
                <c:pt idx="17304">
                  <c:v>202307</c:v>
                </c:pt>
                <c:pt idx="17305">
                  <c:v>202307</c:v>
                </c:pt>
                <c:pt idx="17306">
                  <c:v>202307</c:v>
                </c:pt>
                <c:pt idx="17307">
                  <c:v>202307</c:v>
                </c:pt>
                <c:pt idx="17308">
                  <c:v>202307</c:v>
                </c:pt>
                <c:pt idx="17309">
                  <c:v>202307</c:v>
                </c:pt>
                <c:pt idx="17310">
                  <c:v>202307</c:v>
                </c:pt>
                <c:pt idx="17311">
                  <c:v>202307</c:v>
                </c:pt>
                <c:pt idx="17312">
                  <c:v>202307</c:v>
                </c:pt>
                <c:pt idx="17313">
                  <c:v>202307</c:v>
                </c:pt>
                <c:pt idx="17314">
                  <c:v>202307</c:v>
                </c:pt>
                <c:pt idx="17315">
                  <c:v>202307</c:v>
                </c:pt>
                <c:pt idx="17316">
                  <c:v>202307</c:v>
                </c:pt>
                <c:pt idx="17317">
                  <c:v>202307</c:v>
                </c:pt>
                <c:pt idx="17318">
                  <c:v>202307</c:v>
                </c:pt>
                <c:pt idx="17319">
                  <c:v>202307</c:v>
                </c:pt>
                <c:pt idx="17320">
                  <c:v>202307</c:v>
                </c:pt>
                <c:pt idx="17321">
                  <c:v>202307</c:v>
                </c:pt>
                <c:pt idx="17322">
                  <c:v>202307</c:v>
                </c:pt>
                <c:pt idx="17323">
                  <c:v>202307</c:v>
                </c:pt>
                <c:pt idx="17324">
                  <c:v>202307</c:v>
                </c:pt>
                <c:pt idx="17325">
                  <c:v>202307</c:v>
                </c:pt>
                <c:pt idx="17326">
                  <c:v>202307</c:v>
                </c:pt>
                <c:pt idx="17327">
                  <c:v>202307</c:v>
                </c:pt>
                <c:pt idx="17328">
                  <c:v>202307</c:v>
                </c:pt>
                <c:pt idx="17329">
                  <c:v>202307</c:v>
                </c:pt>
                <c:pt idx="17330">
                  <c:v>202307</c:v>
                </c:pt>
                <c:pt idx="17331">
                  <c:v>202307</c:v>
                </c:pt>
                <c:pt idx="17332">
                  <c:v>202307</c:v>
                </c:pt>
                <c:pt idx="17333">
                  <c:v>202307</c:v>
                </c:pt>
                <c:pt idx="17334">
                  <c:v>202307</c:v>
                </c:pt>
                <c:pt idx="17335">
                  <c:v>202307</c:v>
                </c:pt>
                <c:pt idx="17336">
                  <c:v>202307</c:v>
                </c:pt>
                <c:pt idx="17337">
                  <c:v>202307</c:v>
                </c:pt>
                <c:pt idx="17338">
                  <c:v>202307</c:v>
                </c:pt>
                <c:pt idx="17339">
                  <c:v>202307</c:v>
                </c:pt>
                <c:pt idx="17340">
                  <c:v>202307</c:v>
                </c:pt>
                <c:pt idx="17341">
                  <c:v>202307</c:v>
                </c:pt>
                <c:pt idx="17342">
                  <c:v>202307</c:v>
                </c:pt>
                <c:pt idx="17343">
                  <c:v>202307</c:v>
                </c:pt>
                <c:pt idx="17344">
                  <c:v>202307</c:v>
                </c:pt>
                <c:pt idx="17345">
                  <c:v>202307</c:v>
                </c:pt>
                <c:pt idx="17346">
                  <c:v>202307</c:v>
                </c:pt>
                <c:pt idx="17347">
                  <c:v>202307</c:v>
                </c:pt>
                <c:pt idx="17348">
                  <c:v>202307</c:v>
                </c:pt>
                <c:pt idx="17349">
                  <c:v>202307</c:v>
                </c:pt>
                <c:pt idx="17350">
                  <c:v>202307</c:v>
                </c:pt>
                <c:pt idx="17351">
                  <c:v>202307</c:v>
                </c:pt>
                <c:pt idx="17352">
                  <c:v>202307</c:v>
                </c:pt>
                <c:pt idx="17353">
                  <c:v>202307</c:v>
                </c:pt>
                <c:pt idx="17354">
                  <c:v>202307</c:v>
                </c:pt>
                <c:pt idx="17355">
                  <c:v>202307</c:v>
                </c:pt>
                <c:pt idx="17356">
                  <c:v>202307</c:v>
                </c:pt>
                <c:pt idx="17357">
                  <c:v>202307</c:v>
                </c:pt>
                <c:pt idx="17358">
                  <c:v>202307</c:v>
                </c:pt>
                <c:pt idx="17359">
                  <c:v>202307</c:v>
                </c:pt>
                <c:pt idx="17360">
                  <c:v>202307</c:v>
                </c:pt>
                <c:pt idx="17361">
                  <c:v>202307</c:v>
                </c:pt>
                <c:pt idx="17362">
                  <c:v>202307</c:v>
                </c:pt>
                <c:pt idx="17363">
                  <c:v>202307</c:v>
                </c:pt>
                <c:pt idx="17364">
                  <c:v>202307</c:v>
                </c:pt>
                <c:pt idx="17365">
                  <c:v>202307</c:v>
                </c:pt>
                <c:pt idx="17366">
                  <c:v>202307</c:v>
                </c:pt>
                <c:pt idx="17367">
                  <c:v>202307</c:v>
                </c:pt>
                <c:pt idx="17368">
                  <c:v>202307</c:v>
                </c:pt>
                <c:pt idx="17369">
                  <c:v>202307</c:v>
                </c:pt>
                <c:pt idx="17370">
                  <c:v>202307</c:v>
                </c:pt>
                <c:pt idx="17371">
                  <c:v>202307</c:v>
                </c:pt>
                <c:pt idx="17372">
                  <c:v>202307</c:v>
                </c:pt>
                <c:pt idx="17373">
                  <c:v>202307</c:v>
                </c:pt>
                <c:pt idx="17374">
                  <c:v>202307</c:v>
                </c:pt>
                <c:pt idx="17375">
                  <c:v>202307</c:v>
                </c:pt>
                <c:pt idx="17376">
                  <c:v>202307</c:v>
                </c:pt>
                <c:pt idx="17377">
                  <c:v>202307</c:v>
                </c:pt>
                <c:pt idx="17378">
                  <c:v>202307</c:v>
                </c:pt>
                <c:pt idx="17379">
                  <c:v>202307</c:v>
                </c:pt>
                <c:pt idx="17380">
                  <c:v>202307</c:v>
                </c:pt>
                <c:pt idx="17381">
                  <c:v>202307</c:v>
                </c:pt>
                <c:pt idx="17382">
                  <c:v>202307</c:v>
                </c:pt>
                <c:pt idx="17383">
                  <c:v>202307</c:v>
                </c:pt>
                <c:pt idx="17384">
                  <c:v>202307</c:v>
                </c:pt>
                <c:pt idx="17385">
                  <c:v>202307</c:v>
                </c:pt>
                <c:pt idx="17386">
                  <c:v>202307</c:v>
                </c:pt>
                <c:pt idx="17387">
                  <c:v>202307</c:v>
                </c:pt>
                <c:pt idx="17388">
                  <c:v>202307</c:v>
                </c:pt>
                <c:pt idx="17389">
                  <c:v>202307</c:v>
                </c:pt>
                <c:pt idx="17390">
                  <c:v>202307</c:v>
                </c:pt>
                <c:pt idx="17391">
                  <c:v>202307</c:v>
                </c:pt>
                <c:pt idx="17392">
                  <c:v>202307</c:v>
                </c:pt>
                <c:pt idx="17393">
                  <c:v>202307</c:v>
                </c:pt>
                <c:pt idx="17394">
                  <c:v>202307</c:v>
                </c:pt>
                <c:pt idx="17395">
                  <c:v>202307</c:v>
                </c:pt>
                <c:pt idx="17396">
                  <c:v>202307</c:v>
                </c:pt>
                <c:pt idx="17397">
                  <c:v>202307</c:v>
                </c:pt>
                <c:pt idx="17398">
                  <c:v>202307</c:v>
                </c:pt>
                <c:pt idx="17399">
                  <c:v>202307</c:v>
                </c:pt>
                <c:pt idx="17400">
                  <c:v>202307</c:v>
                </c:pt>
                <c:pt idx="17401">
                  <c:v>202307</c:v>
                </c:pt>
                <c:pt idx="17402">
                  <c:v>202307</c:v>
                </c:pt>
                <c:pt idx="17403">
                  <c:v>202307</c:v>
                </c:pt>
                <c:pt idx="17404">
                  <c:v>202307</c:v>
                </c:pt>
                <c:pt idx="17405">
                  <c:v>202307</c:v>
                </c:pt>
                <c:pt idx="17406">
                  <c:v>202307</c:v>
                </c:pt>
                <c:pt idx="17407">
                  <c:v>202307</c:v>
                </c:pt>
                <c:pt idx="17408">
                  <c:v>202307</c:v>
                </c:pt>
                <c:pt idx="17409">
                  <c:v>202307</c:v>
                </c:pt>
                <c:pt idx="17410">
                  <c:v>202307</c:v>
                </c:pt>
                <c:pt idx="17411">
                  <c:v>202307</c:v>
                </c:pt>
                <c:pt idx="17412">
                  <c:v>202307</c:v>
                </c:pt>
                <c:pt idx="17413">
                  <c:v>202307</c:v>
                </c:pt>
                <c:pt idx="17414">
                  <c:v>202307</c:v>
                </c:pt>
                <c:pt idx="17415">
                  <c:v>202307</c:v>
                </c:pt>
                <c:pt idx="17416">
                  <c:v>202307</c:v>
                </c:pt>
                <c:pt idx="17417">
                  <c:v>202307</c:v>
                </c:pt>
                <c:pt idx="17418">
                  <c:v>202307</c:v>
                </c:pt>
                <c:pt idx="17419">
                  <c:v>202307</c:v>
                </c:pt>
                <c:pt idx="17420">
                  <c:v>202307</c:v>
                </c:pt>
                <c:pt idx="17421">
                  <c:v>202307</c:v>
                </c:pt>
                <c:pt idx="17422">
                  <c:v>202307</c:v>
                </c:pt>
                <c:pt idx="17423">
                  <c:v>202307</c:v>
                </c:pt>
                <c:pt idx="17424">
                  <c:v>202307</c:v>
                </c:pt>
                <c:pt idx="17425">
                  <c:v>202307</c:v>
                </c:pt>
                <c:pt idx="17426">
                  <c:v>202307</c:v>
                </c:pt>
                <c:pt idx="17427">
                  <c:v>202307</c:v>
                </c:pt>
                <c:pt idx="17428">
                  <c:v>202307</c:v>
                </c:pt>
                <c:pt idx="17429">
                  <c:v>202307</c:v>
                </c:pt>
                <c:pt idx="17430">
                  <c:v>202307</c:v>
                </c:pt>
                <c:pt idx="17431">
                  <c:v>202307</c:v>
                </c:pt>
                <c:pt idx="17432">
                  <c:v>202307</c:v>
                </c:pt>
                <c:pt idx="17433">
                  <c:v>202307</c:v>
                </c:pt>
                <c:pt idx="17434">
                  <c:v>202307</c:v>
                </c:pt>
                <c:pt idx="17435">
                  <c:v>202307</c:v>
                </c:pt>
                <c:pt idx="17436">
                  <c:v>202307</c:v>
                </c:pt>
                <c:pt idx="17437">
                  <c:v>202307</c:v>
                </c:pt>
                <c:pt idx="17438">
                  <c:v>202307</c:v>
                </c:pt>
                <c:pt idx="17439">
                  <c:v>202307</c:v>
                </c:pt>
                <c:pt idx="17440">
                  <c:v>202307</c:v>
                </c:pt>
                <c:pt idx="17441">
                  <c:v>202307</c:v>
                </c:pt>
                <c:pt idx="17442">
                  <c:v>202307</c:v>
                </c:pt>
                <c:pt idx="17443">
                  <c:v>202307</c:v>
                </c:pt>
                <c:pt idx="17444">
                  <c:v>202307</c:v>
                </c:pt>
                <c:pt idx="17445">
                  <c:v>202307</c:v>
                </c:pt>
                <c:pt idx="17446">
                  <c:v>202307</c:v>
                </c:pt>
                <c:pt idx="17447">
                  <c:v>202307</c:v>
                </c:pt>
                <c:pt idx="17448">
                  <c:v>202307</c:v>
                </c:pt>
                <c:pt idx="17449">
                  <c:v>202307</c:v>
                </c:pt>
                <c:pt idx="17450">
                  <c:v>202307</c:v>
                </c:pt>
                <c:pt idx="17451">
                  <c:v>202307</c:v>
                </c:pt>
                <c:pt idx="17452">
                  <c:v>202307</c:v>
                </c:pt>
                <c:pt idx="17453">
                  <c:v>202307</c:v>
                </c:pt>
                <c:pt idx="17454">
                  <c:v>202307</c:v>
                </c:pt>
                <c:pt idx="17455">
                  <c:v>202307</c:v>
                </c:pt>
                <c:pt idx="17456">
                  <c:v>202307</c:v>
                </c:pt>
                <c:pt idx="17457">
                  <c:v>202307</c:v>
                </c:pt>
                <c:pt idx="17458">
                  <c:v>202307</c:v>
                </c:pt>
                <c:pt idx="17459">
                  <c:v>202307</c:v>
                </c:pt>
                <c:pt idx="17460">
                  <c:v>202307</c:v>
                </c:pt>
                <c:pt idx="17461">
                  <c:v>202307</c:v>
                </c:pt>
                <c:pt idx="17462">
                  <c:v>202307</c:v>
                </c:pt>
                <c:pt idx="17463">
                  <c:v>202307</c:v>
                </c:pt>
                <c:pt idx="17464">
                  <c:v>202307</c:v>
                </c:pt>
                <c:pt idx="17465">
                  <c:v>202307</c:v>
                </c:pt>
                <c:pt idx="17466">
                  <c:v>202307</c:v>
                </c:pt>
                <c:pt idx="17467">
                  <c:v>202307</c:v>
                </c:pt>
                <c:pt idx="17468">
                  <c:v>202307</c:v>
                </c:pt>
                <c:pt idx="17469">
                  <c:v>202307</c:v>
                </c:pt>
                <c:pt idx="17470">
                  <c:v>202307</c:v>
                </c:pt>
                <c:pt idx="17471">
                  <c:v>202307</c:v>
                </c:pt>
                <c:pt idx="17472">
                  <c:v>202307</c:v>
                </c:pt>
                <c:pt idx="17473">
                  <c:v>202307</c:v>
                </c:pt>
                <c:pt idx="17474">
                  <c:v>202307</c:v>
                </c:pt>
                <c:pt idx="17475">
                  <c:v>202307</c:v>
                </c:pt>
                <c:pt idx="17476">
                  <c:v>202307</c:v>
                </c:pt>
                <c:pt idx="17477">
                  <c:v>202307</c:v>
                </c:pt>
                <c:pt idx="17478">
                  <c:v>202307</c:v>
                </c:pt>
                <c:pt idx="17479">
                  <c:v>202307</c:v>
                </c:pt>
                <c:pt idx="17480">
                  <c:v>202307</c:v>
                </c:pt>
                <c:pt idx="17481">
                  <c:v>202307</c:v>
                </c:pt>
                <c:pt idx="17482">
                  <c:v>202307</c:v>
                </c:pt>
                <c:pt idx="17483">
                  <c:v>202307</c:v>
                </c:pt>
                <c:pt idx="17484">
                  <c:v>202307</c:v>
                </c:pt>
                <c:pt idx="17485">
                  <c:v>202307</c:v>
                </c:pt>
                <c:pt idx="17486">
                  <c:v>202307</c:v>
                </c:pt>
                <c:pt idx="17487">
                  <c:v>202307</c:v>
                </c:pt>
                <c:pt idx="17488">
                  <c:v>202307</c:v>
                </c:pt>
                <c:pt idx="17489">
                  <c:v>202307</c:v>
                </c:pt>
                <c:pt idx="17490">
                  <c:v>202307</c:v>
                </c:pt>
                <c:pt idx="17491">
                  <c:v>202307</c:v>
                </c:pt>
                <c:pt idx="17492">
                  <c:v>202307</c:v>
                </c:pt>
                <c:pt idx="17493">
                  <c:v>202307</c:v>
                </c:pt>
                <c:pt idx="17494">
                  <c:v>202307</c:v>
                </c:pt>
                <c:pt idx="17495">
                  <c:v>202307</c:v>
                </c:pt>
                <c:pt idx="17496">
                  <c:v>202307</c:v>
                </c:pt>
                <c:pt idx="17497">
                  <c:v>202307</c:v>
                </c:pt>
                <c:pt idx="17498">
                  <c:v>202307</c:v>
                </c:pt>
                <c:pt idx="17499">
                  <c:v>202307</c:v>
                </c:pt>
                <c:pt idx="17500">
                  <c:v>202307</c:v>
                </c:pt>
                <c:pt idx="17501">
                  <c:v>202307</c:v>
                </c:pt>
                <c:pt idx="17502">
                  <c:v>202307</c:v>
                </c:pt>
                <c:pt idx="17503">
                  <c:v>202307</c:v>
                </c:pt>
                <c:pt idx="17504">
                  <c:v>202307</c:v>
                </c:pt>
                <c:pt idx="17505">
                  <c:v>202307</c:v>
                </c:pt>
                <c:pt idx="17506">
                  <c:v>202307</c:v>
                </c:pt>
                <c:pt idx="17507">
                  <c:v>202307</c:v>
                </c:pt>
                <c:pt idx="17508">
                  <c:v>202307</c:v>
                </c:pt>
                <c:pt idx="17509">
                  <c:v>202307</c:v>
                </c:pt>
                <c:pt idx="17510">
                  <c:v>202307</c:v>
                </c:pt>
                <c:pt idx="17511">
                  <c:v>202307</c:v>
                </c:pt>
                <c:pt idx="17512">
                  <c:v>202307</c:v>
                </c:pt>
                <c:pt idx="17513">
                  <c:v>202307</c:v>
                </c:pt>
                <c:pt idx="17514">
                  <c:v>202307</c:v>
                </c:pt>
                <c:pt idx="17515">
                  <c:v>202307</c:v>
                </c:pt>
                <c:pt idx="17516">
                  <c:v>202307</c:v>
                </c:pt>
                <c:pt idx="17517">
                  <c:v>202307</c:v>
                </c:pt>
                <c:pt idx="17518">
                  <c:v>202307</c:v>
                </c:pt>
                <c:pt idx="17519">
                  <c:v>202307</c:v>
                </c:pt>
                <c:pt idx="17520">
                  <c:v>202307</c:v>
                </c:pt>
                <c:pt idx="17521">
                  <c:v>202307</c:v>
                </c:pt>
                <c:pt idx="17522">
                  <c:v>202307</c:v>
                </c:pt>
                <c:pt idx="17523">
                  <c:v>202307</c:v>
                </c:pt>
                <c:pt idx="17524">
                  <c:v>202307</c:v>
                </c:pt>
                <c:pt idx="17525">
                  <c:v>202307</c:v>
                </c:pt>
                <c:pt idx="17526">
                  <c:v>202307</c:v>
                </c:pt>
                <c:pt idx="17527">
                  <c:v>202307</c:v>
                </c:pt>
                <c:pt idx="17528">
                  <c:v>202307</c:v>
                </c:pt>
                <c:pt idx="17529">
                  <c:v>202307</c:v>
                </c:pt>
                <c:pt idx="17530">
                  <c:v>202307</c:v>
                </c:pt>
                <c:pt idx="17531">
                  <c:v>202307</c:v>
                </c:pt>
                <c:pt idx="17532">
                  <c:v>202307</c:v>
                </c:pt>
                <c:pt idx="17533">
                  <c:v>202307</c:v>
                </c:pt>
                <c:pt idx="17534">
                  <c:v>202307</c:v>
                </c:pt>
                <c:pt idx="17535">
                  <c:v>202307</c:v>
                </c:pt>
                <c:pt idx="17536">
                  <c:v>202307</c:v>
                </c:pt>
                <c:pt idx="17537">
                  <c:v>202307</c:v>
                </c:pt>
                <c:pt idx="17538">
                  <c:v>202307</c:v>
                </c:pt>
                <c:pt idx="17539">
                  <c:v>202307</c:v>
                </c:pt>
                <c:pt idx="17540">
                  <c:v>202307</c:v>
                </c:pt>
                <c:pt idx="17541">
                  <c:v>202307</c:v>
                </c:pt>
                <c:pt idx="17542">
                  <c:v>202307</c:v>
                </c:pt>
                <c:pt idx="17543">
                  <c:v>202307</c:v>
                </c:pt>
                <c:pt idx="17544">
                  <c:v>202307</c:v>
                </c:pt>
                <c:pt idx="17545">
                  <c:v>202307</c:v>
                </c:pt>
                <c:pt idx="17546">
                  <c:v>202307</c:v>
                </c:pt>
                <c:pt idx="17547">
                  <c:v>202307</c:v>
                </c:pt>
                <c:pt idx="17548">
                  <c:v>202307</c:v>
                </c:pt>
                <c:pt idx="17549">
                  <c:v>202307</c:v>
                </c:pt>
                <c:pt idx="17550">
                  <c:v>202307</c:v>
                </c:pt>
                <c:pt idx="17551">
                  <c:v>202307</c:v>
                </c:pt>
                <c:pt idx="17552">
                  <c:v>202307</c:v>
                </c:pt>
                <c:pt idx="17553">
                  <c:v>202307</c:v>
                </c:pt>
                <c:pt idx="17554">
                  <c:v>202307</c:v>
                </c:pt>
                <c:pt idx="17555">
                  <c:v>202307</c:v>
                </c:pt>
                <c:pt idx="17556">
                  <c:v>202307</c:v>
                </c:pt>
                <c:pt idx="17557">
                  <c:v>202307</c:v>
                </c:pt>
                <c:pt idx="17558">
                  <c:v>202307</c:v>
                </c:pt>
                <c:pt idx="17559">
                  <c:v>202307</c:v>
                </c:pt>
                <c:pt idx="17560">
                  <c:v>202307</c:v>
                </c:pt>
                <c:pt idx="17561">
                  <c:v>202307</c:v>
                </c:pt>
                <c:pt idx="17562">
                  <c:v>202307</c:v>
                </c:pt>
                <c:pt idx="17563">
                  <c:v>202307</c:v>
                </c:pt>
                <c:pt idx="17564">
                  <c:v>202307</c:v>
                </c:pt>
                <c:pt idx="17565">
                  <c:v>202307</c:v>
                </c:pt>
                <c:pt idx="17566">
                  <c:v>202307</c:v>
                </c:pt>
                <c:pt idx="17567">
                  <c:v>202307</c:v>
                </c:pt>
                <c:pt idx="17568">
                  <c:v>202307</c:v>
                </c:pt>
                <c:pt idx="17569">
                  <c:v>202307</c:v>
                </c:pt>
                <c:pt idx="17570">
                  <c:v>202307</c:v>
                </c:pt>
                <c:pt idx="17571">
                  <c:v>202307</c:v>
                </c:pt>
                <c:pt idx="17572">
                  <c:v>202307</c:v>
                </c:pt>
                <c:pt idx="17573">
                  <c:v>202307</c:v>
                </c:pt>
                <c:pt idx="17574">
                  <c:v>202307</c:v>
                </c:pt>
                <c:pt idx="17575">
                  <c:v>202307</c:v>
                </c:pt>
                <c:pt idx="17576">
                  <c:v>202307</c:v>
                </c:pt>
                <c:pt idx="17577">
                  <c:v>202307</c:v>
                </c:pt>
                <c:pt idx="17578">
                  <c:v>202307</c:v>
                </c:pt>
                <c:pt idx="17579">
                  <c:v>202307</c:v>
                </c:pt>
                <c:pt idx="17580">
                  <c:v>202307</c:v>
                </c:pt>
                <c:pt idx="17581">
                  <c:v>202307</c:v>
                </c:pt>
                <c:pt idx="17582">
                  <c:v>202307</c:v>
                </c:pt>
                <c:pt idx="17583">
                  <c:v>202307</c:v>
                </c:pt>
                <c:pt idx="17584">
                  <c:v>202307</c:v>
                </c:pt>
                <c:pt idx="17585">
                  <c:v>202307</c:v>
                </c:pt>
                <c:pt idx="17586">
                  <c:v>202307</c:v>
                </c:pt>
                <c:pt idx="17587">
                  <c:v>202307</c:v>
                </c:pt>
                <c:pt idx="17588">
                  <c:v>202307</c:v>
                </c:pt>
                <c:pt idx="17589">
                  <c:v>202307</c:v>
                </c:pt>
                <c:pt idx="17590">
                  <c:v>202307</c:v>
                </c:pt>
                <c:pt idx="17591">
                  <c:v>202307</c:v>
                </c:pt>
                <c:pt idx="17592">
                  <c:v>202307</c:v>
                </c:pt>
                <c:pt idx="17593">
                  <c:v>202307</c:v>
                </c:pt>
                <c:pt idx="17594">
                  <c:v>202307</c:v>
                </c:pt>
                <c:pt idx="17595">
                  <c:v>202307</c:v>
                </c:pt>
                <c:pt idx="17596">
                  <c:v>202307</c:v>
                </c:pt>
                <c:pt idx="17597">
                  <c:v>202307</c:v>
                </c:pt>
                <c:pt idx="17598">
                  <c:v>202307</c:v>
                </c:pt>
                <c:pt idx="17599">
                  <c:v>202307</c:v>
                </c:pt>
                <c:pt idx="17600">
                  <c:v>202307</c:v>
                </c:pt>
                <c:pt idx="17601">
                  <c:v>202307</c:v>
                </c:pt>
                <c:pt idx="17602">
                  <c:v>202307</c:v>
                </c:pt>
                <c:pt idx="17603">
                  <c:v>202307</c:v>
                </c:pt>
                <c:pt idx="17604">
                  <c:v>202307</c:v>
                </c:pt>
                <c:pt idx="17605">
                  <c:v>202307</c:v>
                </c:pt>
                <c:pt idx="17606">
                  <c:v>202307</c:v>
                </c:pt>
                <c:pt idx="17607">
                  <c:v>202307</c:v>
                </c:pt>
                <c:pt idx="17608">
                  <c:v>202307</c:v>
                </c:pt>
                <c:pt idx="17609">
                  <c:v>202307</c:v>
                </c:pt>
                <c:pt idx="17610">
                  <c:v>202307</c:v>
                </c:pt>
                <c:pt idx="17611">
                  <c:v>202307</c:v>
                </c:pt>
                <c:pt idx="17612">
                  <c:v>202307</c:v>
                </c:pt>
                <c:pt idx="17613">
                  <c:v>202307</c:v>
                </c:pt>
                <c:pt idx="17614">
                  <c:v>202307</c:v>
                </c:pt>
                <c:pt idx="17615">
                  <c:v>202307</c:v>
                </c:pt>
                <c:pt idx="17616">
                  <c:v>202307</c:v>
                </c:pt>
                <c:pt idx="17617">
                  <c:v>202307</c:v>
                </c:pt>
                <c:pt idx="17618">
                  <c:v>202307</c:v>
                </c:pt>
                <c:pt idx="17619">
                  <c:v>202307</c:v>
                </c:pt>
                <c:pt idx="17620">
                  <c:v>202307</c:v>
                </c:pt>
                <c:pt idx="17621">
                  <c:v>202307</c:v>
                </c:pt>
                <c:pt idx="17622">
                  <c:v>202307</c:v>
                </c:pt>
                <c:pt idx="17623">
                  <c:v>202307</c:v>
                </c:pt>
                <c:pt idx="17624">
                  <c:v>202307</c:v>
                </c:pt>
                <c:pt idx="17625">
                  <c:v>202307</c:v>
                </c:pt>
                <c:pt idx="17626">
                  <c:v>202307</c:v>
                </c:pt>
                <c:pt idx="17627">
                  <c:v>202307</c:v>
                </c:pt>
                <c:pt idx="17628">
                  <c:v>202307</c:v>
                </c:pt>
                <c:pt idx="17629">
                  <c:v>202307</c:v>
                </c:pt>
                <c:pt idx="17630">
                  <c:v>202307</c:v>
                </c:pt>
                <c:pt idx="17631">
                  <c:v>202307</c:v>
                </c:pt>
                <c:pt idx="17632">
                  <c:v>202307</c:v>
                </c:pt>
                <c:pt idx="17633">
                  <c:v>202307</c:v>
                </c:pt>
                <c:pt idx="17634">
                  <c:v>202307</c:v>
                </c:pt>
                <c:pt idx="17635">
                  <c:v>202307</c:v>
                </c:pt>
                <c:pt idx="17636">
                  <c:v>202307</c:v>
                </c:pt>
                <c:pt idx="17637">
                  <c:v>202307</c:v>
                </c:pt>
                <c:pt idx="17638">
                  <c:v>202307</c:v>
                </c:pt>
                <c:pt idx="17639">
                  <c:v>202307</c:v>
                </c:pt>
                <c:pt idx="17640">
                  <c:v>202307</c:v>
                </c:pt>
                <c:pt idx="17641">
                  <c:v>202307</c:v>
                </c:pt>
                <c:pt idx="17642">
                  <c:v>202307</c:v>
                </c:pt>
                <c:pt idx="17643">
                  <c:v>202307</c:v>
                </c:pt>
                <c:pt idx="17644">
                  <c:v>202307</c:v>
                </c:pt>
                <c:pt idx="17645">
                  <c:v>202307</c:v>
                </c:pt>
                <c:pt idx="17646">
                  <c:v>202307</c:v>
                </c:pt>
                <c:pt idx="17647">
                  <c:v>202307</c:v>
                </c:pt>
                <c:pt idx="17648">
                  <c:v>202307</c:v>
                </c:pt>
                <c:pt idx="17649">
                  <c:v>202307</c:v>
                </c:pt>
                <c:pt idx="17650">
                  <c:v>202307</c:v>
                </c:pt>
                <c:pt idx="17651">
                  <c:v>202307</c:v>
                </c:pt>
                <c:pt idx="17652">
                  <c:v>202307</c:v>
                </c:pt>
                <c:pt idx="17653">
                  <c:v>202307</c:v>
                </c:pt>
                <c:pt idx="17654">
                  <c:v>202307</c:v>
                </c:pt>
                <c:pt idx="17655">
                  <c:v>202307</c:v>
                </c:pt>
                <c:pt idx="17656">
                  <c:v>202307</c:v>
                </c:pt>
                <c:pt idx="17657">
                  <c:v>202307</c:v>
                </c:pt>
                <c:pt idx="17658">
                  <c:v>202307</c:v>
                </c:pt>
                <c:pt idx="17659">
                  <c:v>202307</c:v>
                </c:pt>
                <c:pt idx="17660">
                  <c:v>202307</c:v>
                </c:pt>
                <c:pt idx="17661">
                  <c:v>202307</c:v>
                </c:pt>
                <c:pt idx="17662">
                  <c:v>202307</c:v>
                </c:pt>
                <c:pt idx="17663">
                  <c:v>202307</c:v>
                </c:pt>
                <c:pt idx="17664">
                  <c:v>202307</c:v>
                </c:pt>
                <c:pt idx="17665">
                  <c:v>202307</c:v>
                </c:pt>
                <c:pt idx="17666">
                  <c:v>202307</c:v>
                </c:pt>
                <c:pt idx="17667">
                  <c:v>202307</c:v>
                </c:pt>
                <c:pt idx="17668">
                  <c:v>202307</c:v>
                </c:pt>
                <c:pt idx="17669">
                  <c:v>202307</c:v>
                </c:pt>
                <c:pt idx="17670">
                  <c:v>202307</c:v>
                </c:pt>
                <c:pt idx="17671">
                  <c:v>202307</c:v>
                </c:pt>
                <c:pt idx="17672">
                  <c:v>202307</c:v>
                </c:pt>
                <c:pt idx="17673">
                  <c:v>202307</c:v>
                </c:pt>
                <c:pt idx="17674">
                  <c:v>202307</c:v>
                </c:pt>
                <c:pt idx="17675">
                  <c:v>202307</c:v>
                </c:pt>
                <c:pt idx="17676">
                  <c:v>202307</c:v>
                </c:pt>
                <c:pt idx="17677">
                  <c:v>202307</c:v>
                </c:pt>
                <c:pt idx="17678">
                  <c:v>202307</c:v>
                </c:pt>
                <c:pt idx="17679">
                  <c:v>202307</c:v>
                </c:pt>
                <c:pt idx="17680">
                  <c:v>202307</c:v>
                </c:pt>
                <c:pt idx="17681">
                  <c:v>202307</c:v>
                </c:pt>
                <c:pt idx="17682">
                  <c:v>202307</c:v>
                </c:pt>
                <c:pt idx="17683">
                  <c:v>202307</c:v>
                </c:pt>
                <c:pt idx="17684">
                  <c:v>202307</c:v>
                </c:pt>
                <c:pt idx="17685">
                  <c:v>202307</c:v>
                </c:pt>
                <c:pt idx="17686">
                  <c:v>202307</c:v>
                </c:pt>
                <c:pt idx="17687">
                  <c:v>202307</c:v>
                </c:pt>
                <c:pt idx="17688">
                  <c:v>202307</c:v>
                </c:pt>
                <c:pt idx="17689">
                  <c:v>202307</c:v>
                </c:pt>
                <c:pt idx="17690">
                  <c:v>202307</c:v>
                </c:pt>
                <c:pt idx="17691">
                  <c:v>202307</c:v>
                </c:pt>
                <c:pt idx="17692">
                  <c:v>202307</c:v>
                </c:pt>
                <c:pt idx="17693">
                  <c:v>202307</c:v>
                </c:pt>
                <c:pt idx="17694">
                  <c:v>202307</c:v>
                </c:pt>
                <c:pt idx="17695">
                  <c:v>202307</c:v>
                </c:pt>
                <c:pt idx="17696">
                  <c:v>202307</c:v>
                </c:pt>
                <c:pt idx="17697">
                  <c:v>202307</c:v>
                </c:pt>
                <c:pt idx="17698">
                  <c:v>202307</c:v>
                </c:pt>
                <c:pt idx="17699">
                  <c:v>202307</c:v>
                </c:pt>
                <c:pt idx="17700">
                  <c:v>202307</c:v>
                </c:pt>
                <c:pt idx="17701">
                  <c:v>202307</c:v>
                </c:pt>
                <c:pt idx="17702">
                  <c:v>202307</c:v>
                </c:pt>
                <c:pt idx="17703">
                  <c:v>202307</c:v>
                </c:pt>
                <c:pt idx="17704">
                  <c:v>202307</c:v>
                </c:pt>
                <c:pt idx="17705">
                  <c:v>202307</c:v>
                </c:pt>
                <c:pt idx="17706">
                  <c:v>202307</c:v>
                </c:pt>
                <c:pt idx="17707">
                  <c:v>202307</c:v>
                </c:pt>
                <c:pt idx="17708">
                  <c:v>202307</c:v>
                </c:pt>
                <c:pt idx="17709">
                  <c:v>202307</c:v>
                </c:pt>
                <c:pt idx="17710">
                  <c:v>202307</c:v>
                </c:pt>
                <c:pt idx="17711">
                  <c:v>202307</c:v>
                </c:pt>
                <c:pt idx="17712">
                  <c:v>202307</c:v>
                </c:pt>
                <c:pt idx="17713">
                  <c:v>202307</c:v>
                </c:pt>
                <c:pt idx="17714">
                  <c:v>202307</c:v>
                </c:pt>
                <c:pt idx="17715">
                  <c:v>202307</c:v>
                </c:pt>
                <c:pt idx="17716">
                  <c:v>202307</c:v>
                </c:pt>
                <c:pt idx="17717">
                  <c:v>202307</c:v>
                </c:pt>
                <c:pt idx="17718">
                  <c:v>202307</c:v>
                </c:pt>
                <c:pt idx="17719">
                  <c:v>202307</c:v>
                </c:pt>
                <c:pt idx="17720">
                  <c:v>202307</c:v>
                </c:pt>
                <c:pt idx="17721">
                  <c:v>202307</c:v>
                </c:pt>
                <c:pt idx="17722">
                  <c:v>202307</c:v>
                </c:pt>
                <c:pt idx="17723">
                  <c:v>202307</c:v>
                </c:pt>
                <c:pt idx="17724">
                  <c:v>202307</c:v>
                </c:pt>
                <c:pt idx="17725">
                  <c:v>202307</c:v>
                </c:pt>
                <c:pt idx="17726">
                  <c:v>202307</c:v>
                </c:pt>
                <c:pt idx="17727">
                  <c:v>202307</c:v>
                </c:pt>
                <c:pt idx="17728">
                  <c:v>202307</c:v>
                </c:pt>
                <c:pt idx="17729">
                  <c:v>202307</c:v>
                </c:pt>
                <c:pt idx="17730">
                  <c:v>202307</c:v>
                </c:pt>
                <c:pt idx="17731">
                  <c:v>202307</c:v>
                </c:pt>
                <c:pt idx="17732">
                  <c:v>202307</c:v>
                </c:pt>
                <c:pt idx="17733">
                  <c:v>202307</c:v>
                </c:pt>
                <c:pt idx="17734">
                  <c:v>202307</c:v>
                </c:pt>
                <c:pt idx="17735">
                  <c:v>202307</c:v>
                </c:pt>
                <c:pt idx="17736">
                  <c:v>202307</c:v>
                </c:pt>
                <c:pt idx="17737">
                  <c:v>202307</c:v>
                </c:pt>
                <c:pt idx="17738">
                  <c:v>202307</c:v>
                </c:pt>
                <c:pt idx="17739">
                  <c:v>202307</c:v>
                </c:pt>
                <c:pt idx="17740">
                  <c:v>202307</c:v>
                </c:pt>
                <c:pt idx="17741">
                  <c:v>202307</c:v>
                </c:pt>
                <c:pt idx="17742">
                  <c:v>202307</c:v>
                </c:pt>
                <c:pt idx="17743">
                  <c:v>202307</c:v>
                </c:pt>
                <c:pt idx="17744">
                  <c:v>202307</c:v>
                </c:pt>
                <c:pt idx="17745">
                  <c:v>202307</c:v>
                </c:pt>
                <c:pt idx="17746">
                  <c:v>202307</c:v>
                </c:pt>
                <c:pt idx="17747">
                  <c:v>202307</c:v>
                </c:pt>
                <c:pt idx="17748">
                  <c:v>202307</c:v>
                </c:pt>
                <c:pt idx="17749">
                  <c:v>202307</c:v>
                </c:pt>
                <c:pt idx="17750">
                  <c:v>202307</c:v>
                </c:pt>
                <c:pt idx="17751">
                  <c:v>202307</c:v>
                </c:pt>
                <c:pt idx="17752">
                  <c:v>202307</c:v>
                </c:pt>
                <c:pt idx="17753">
                  <c:v>202307</c:v>
                </c:pt>
                <c:pt idx="17754">
                  <c:v>202307</c:v>
                </c:pt>
                <c:pt idx="17755">
                  <c:v>202307</c:v>
                </c:pt>
                <c:pt idx="17756">
                  <c:v>202307</c:v>
                </c:pt>
                <c:pt idx="17757">
                  <c:v>202307</c:v>
                </c:pt>
                <c:pt idx="17758">
                  <c:v>202307</c:v>
                </c:pt>
                <c:pt idx="17759">
                  <c:v>202307</c:v>
                </c:pt>
                <c:pt idx="17760">
                  <c:v>202307</c:v>
                </c:pt>
                <c:pt idx="17761">
                  <c:v>202307</c:v>
                </c:pt>
                <c:pt idx="17762">
                  <c:v>202307</c:v>
                </c:pt>
                <c:pt idx="17763">
                  <c:v>202307</c:v>
                </c:pt>
                <c:pt idx="17764">
                  <c:v>202307</c:v>
                </c:pt>
                <c:pt idx="17765">
                  <c:v>202307</c:v>
                </c:pt>
                <c:pt idx="17766">
                  <c:v>202307</c:v>
                </c:pt>
                <c:pt idx="17767">
                  <c:v>202307</c:v>
                </c:pt>
                <c:pt idx="17768">
                  <c:v>202307</c:v>
                </c:pt>
                <c:pt idx="17769">
                  <c:v>202307</c:v>
                </c:pt>
                <c:pt idx="17770">
                  <c:v>202307</c:v>
                </c:pt>
                <c:pt idx="17771">
                  <c:v>202307</c:v>
                </c:pt>
                <c:pt idx="17772">
                  <c:v>202307</c:v>
                </c:pt>
                <c:pt idx="17773">
                  <c:v>202307</c:v>
                </c:pt>
                <c:pt idx="17774">
                  <c:v>202307</c:v>
                </c:pt>
                <c:pt idx="17775">
                  <c:v>202307</c:v>
                </c:pt>
                <c:pt idx="17776">
                  <c:v>202307</c:v>
                </c:pt>
                <c:pt idx="17777">
                  <c:v>202307</c:v>
                </c:pt>
                <c:pt idx="17778">
                  <c:v>202307</c:v>
                </c:pt>
                <c:pt idx="17779">
                  <c:v>202307</c:v>
                </c:pt>
                <c:pt idx="17780">
                  <c:v>202307</c:v>
                </c:pt>
                <c:pt idx="17781">
                  <c:v>202307</c:v>
                </c:pt>
                <c:pt idx="17782">
                  <c:v>202307</c:v>
                </c:pt>
                <c:pt idx="17783">
                  <c:v>202307</c:v>
                </c:pt>
                <c:pt idx="17784">
                  <c:v>202307</c:v>
                </c:pt>
                <c:pt idx="17785">
                  <c:v>202307</c:v>
                </c:pt>
                <c:pt idx="17786">
                  <c:v>202307</c:v>
                </c:pt>
                <c:pt idx="17787">
                  <c:v>202307</c:v>
                </c:pt>
                <c:pt idx="17788">
                  <c:v>202307</c:v>
                </c:pt>
                <c:pt idx="17789">
                  <c:v>202307</c:v>
                </c:pt>
                <c:pt idx="17790">
                  <c:v>202307</c:v>
                </c:pt>
                <c:pt idx="17791">
                  <c:v>202307</c:v>
                </c:pt>
                <c:pt idx="17792">
                  <c:v>202307</c:v>
                </c:pt>
                <c:pt idx="17793">
                  <c:v>202307</c:v>
                </c:pt>
                <c:pt idx="17794">
                  <c:v>202307</c:v>
                </c:pt>
                <c:pt idx="17795">
                  <c:v>202307</c:v>
                </c:pt>
                <c:pt idx="17796">
                  <c:v>202307</c:v>
                </c:pt>
                <c:pt idx="17797">
                  <c:v>202307</c:v>
                </c:pt>
                <c:pt idx="17798">
                  <c:v>202307</c:v>
                </c:pt>
                <c:pt idx="17799">
                  <c:v>202307</c:v>
                </c:pt>
                <c:pt idx="17800">
                  <c:v>202307</c:v>
                </c:pt>
                <c:pt idx="17801">
                  <c:v>202307</c:v>
                </c:pt>
                <c:pt idx="17802">
                  <c:v>202307</c:v>
                </c:pt>
                <c:pt idx="17803">
                  <c:v>202307</c:v>
                </c:pt>
                <c:pt idx="17804">
                  <c:v>202307</c:v>
                </c:pt>
                <c:pt idx="17805">
                  <c:v>202307</c:v>
                </c:pt>
                <c:pt idx="17806">
                  <c:v>202307</c:v>
                </c:pt>
                <c:pt idx="17807">
                  <c:v>202307</c:v>
                </c:pt>
                <c:pt idx="17808">
                  <c:v>202307</c:v>
                </c:pt>
                <c:pt idx="17809">
                  <c:v>202307</c:v>
                </c:pt>
                <c:pt idx="17810">
                  <c:v>202307</c:v>
                </c:pt>
                <c:pt idx="17811">
                  <c:v>202307</c:v>
                </c:pt>
                <c:pt idx="17812">
                  <c:v>202307</c:v>
                </c:pt>
                <c:pt idx="17813">
                  <c:v>202307</c:v>
                </c:pt>
                <c:pt idx="17814">
                  <c:v>202307</c:v>
                </c:pt>
                <c:pt idx="17815">
                  <c:v>202307</c:v>
                </c:pt>
                <c:pt idx="17816">
                  <c:v>202307</c:v>
                </c:pt>
                <c:pt idx="17817">
                  <c:v>202307</c:v>
                </c:pt>
                <c:pt idx="17818">
                  <c:v>202307</c:v>
                </c:pt>
                <c:pt idx="17819">
                  <c:v>202307</c:v>
                </c:pt>
                <c:pt idx="17820">
                  <c:v>202307</c:v>
                </c:pt>
                <c:pt idx="17821">
                  <c:v>202307</c:v>
                </c:pt>
                <c:pt idx="17822">
                  <c:v>202307</c:v>
                </c:pt>
                <c:pt idx="17823">
                  <c:v>202307</c:v>
                </c:pt>
                <c:pt idx="17824">
                  <c:v>202307</c:v>
                </c:pt>
                <c:pt idx="17825">
                  <c:v>202307</c:v>
                </c:pt>
                <c:pt idx="17826">
                  <c:v>202307</c:v>
                </c:pt>
                <c:pt idx="17827">
                  <c:v>202307</c:v>
                </c:pt>
                <c:pt idx="17828">
                  <c:v>202307</c:v>
                </c:pt>
                <c:pt idx="17829">
                  <c:v>202307</c:v>
                </c:pt>
                <c:pt idx="17830">
                  <c:v>202307</c:v>
                </c:pt>
                <c:pt idx="17831">
                  <c:v>202307</c:v>
                </c:pt>
                <c:pt idx="17832">
                  <c:v>202307</c:v>
                </c:pt>
                <c:pt idx="17833">
                  <c:v>202307</c:v>
                </c:pt>
                <c:pt idx="17834">
                  <c:v>202307</c:v>
                </c:pt>
                <c:pt idx="17835">
                  <c:v>202307</c:v>
                </c:pt>
                <c:pt idx="17836">
                  <c:v>202307</c:v>
                </c:pt>
                <c:pt idx="17837">
                  <c:v>202307</c:v>
                </c:pt>
                <c:pt idx="17838">
                  <c:v>202307</c:v>
                </c:pt>
                <c:pt idx="17839">
                  <c:v>202307</c:v>
                </c:pt>
                <c:pt idx="17840">
                  <c:v>202307</c:v>
                </c:pt>
                <c:pt idx="17841">
                  <c:v>202307</c:v>
                </c:pt>
                <c:pt idx="17842">
                  <c:v>202307</c:v>
                </c:pt>
                <c:pt idx="17843">
                  <c:v>202307</c:v>
                </c:pt>
                <c:pt idx="17844">
                  <c:v>202307</c:v>
                </c:pt>
                <c:pt idx="17845">
                  <c:v>202307</c:v>
                </c:pt>
                <c:pt idx="17846">
                  <c:v>202307</c:v>
                </c:pt>
                <c:pt idx="17847">
                  <c:v>202307</c:v>
                </c:pt>
                <c:pt idx="17848">
                  <c:v>202307</c:v>
                </c:pt>
                <c:pt idx="17849">
                  <c:v>202307</c:v>
                </c:pt>
                <c:pt idx="17850">
                  <c:v>202307</c:v>
                </c:pt>
                <c:pt idx="17851">
                  <c:v>202307</c:v>
                </c:pt>
                <c:pt idx="17852">
                  <c:v>202307</c:v>
                </c:pt>
                <c:pt idx="17853">
                  <c:v>202307</c:v>
                </c:pt>
                <c:pt idx="17854">
                  <c:v>202307</c:v>
                </c:pt>
                <c:pt idx="17855">
                  <c:v>202307</c:v>
                </c:pt>
                <c:pt idx="17856">
                  <c:v>202307</c:v>
                </c:pt>
                <c:pt idx="17857">
                  <c:v>202307</c:v>
                </c:pt>
                <c:pt idx="17858">
                  <c:v>202307</c:v>
                </c:pt>
                <c:pt idx="17859">
                  <c:v>202307</c:v>
                </c:pt>
                <c:pt idx="17860">
                  <c:v>202307</c:v>
                </c:pt>
                <c:pt idx="17861">
                  <c:v>202307</c:v>
                </c:pt>
                <c:pt idx="17862">
                  <c:v>202307</c:v>
                </c:pt>
                <c:pt idx="17863">
                  <c:v>202307</c:v>
                </c:pt>
                <c:pt idx="17864">
                  <c:v>202307</c:v>
                </c:pt>
                <c:pt idx="17865">
                  <c:v>202307</c:v>
                </c:pt>
                <c:pt idx="17866">
                  <c:v>202307</c:v>
                </c:pt>
                <c:pt idx="17867">
                  <c:v>202307</c:v>
                </c:pt>
                <c:pt idx="17868">
                  <c:v>202307</c:v>
                </c:pt>
                <c:pt idx="17869">
                  <c:v>202307</c:v>
                </c:pt>
                <c:pt idx="17870">
                  <c:v>202307</c:v>
                </c:pt>
                <c:pt idx="17871">
                  <c:v>202307</c:v>
                </c:pt>
                <c:pt idx="17872">
                  <c:v>202307</c:v>
                </c:pt>
                <c:pt idx="17873">
                  <c:v>202307</c:v>
                </c:pt>
                <c:pt idx="17874">
                  <c:v>202307</c:v>
                </c:pt>
                <c:pt idx="17875">
                  <c:v>202307</c:v>
                </c:pt>
                <c:pt idx="17876">
                  <c:v>202307</c:v>
                </c:pt>
                <c:pt idx="17877">
                  <c:v>202307</c:v>
                </c:pt>
                <c:pt idx="17878">
                  <c:v>202307</c:v>
                </c:pt>
                <c:pt idx="17879">
                  <c:v>202307</c:v>
                </c:pt>
                <c:pt idx="17880">
                  <c:v>202307</c:v>
                </c:pt>
                <c:pt idx="17881">
                  <c:v>202307</c:v>
                </c:pt>
                <c:pt idx="17882">
                  <c:v>202307</c:v>
                </c:pt>
                <c:pt idx="17883">
                  <c:v>202307</c:v>
                </c:pt>
                <c:pt idx="17884">
                  <c:v>202307</c:v>
                </c:pt>
                <c:pt idx="17885">
                  <c:v>202307</c:v>
                </c:pt>
                <c:pt idx="17886">
                  <c:v>202307</c:v>
                </c:pt>
                <c:pt idx="17887">
                  <c:v>202307</c:v>
                </c:pt>
                <c:pt idx="17888">
                  <c:v>202307</c:v>
                </c:pt>
                <c:pt idx="17889">
                  <c:v>202307</c:v>
                </c:pt>
                <c:pt idx="17890">
                  <c:v>202307</c:v>
                </c:pt>
                <c:pt idx="17891">
                  <c:v>202307</c:v>
                </c:pt>
                <c:pt idx="17892">
                  <c:v>202307</c:v>
                </c:pt>
                <c:pt idx="17893">
                  <c:v>202307</c:v>
                </c:pt>
                <c:pt idx="17894">
                  <c:v>202307</c:v>
                </c:pt>
                <c:pt idx="17895">
                  <c:v>202307</c:v>
                </c:pt>
                <c:pt idx="17896">
                  <c:v>202307</c:v>
                </c:pt>
                <c:pt idx="17897">
                  <c:v>202307</c:v>
                </c:pt>
                <c:pt idx="17898">
                  <c:v>202307</c:v>
                </c:pt>
                <c:pt idx="17899">
                  <c:v>202307</c:v>
                </c:pt>
                <c:pt idx="17900">
                  <c:v>202307</c:v>
                </c:pt>
                <c:pt idx="17901">
                  <c:v>202307</c:v>
                </c:pt>
                <c:pt idx="17902">
                  <c:v>202307</c:v>
                </c:pt>
                <c:pt idx="17903">
                  <c:v>202307</c:v>
                </c:pt>
                <c:pt idx="17904">
                  <c:v>202307</c:v>
                </c:pt>
                <c:pt idx="17905">
                  <c:v>202307</c:v>
                </c:pt>
                <c:pt idx="17906">
                  <c:v>202307</c:v>
                </c:pt>
                <c:pt idx="17907">
                  <c:v>202307</c:v>
                </c:pt>
                <c:pt idx="17908">
                  <c:v>202307</c:v>
                </c:pt>
                <c:pt idx="17909">
                  <c:v>202307</c:v>
                </c:pt>
                <c:pt idx="17910">
                  <c:v>202307</c:v>
                </c:pt>
                <c:pt idx="17911">
                  <c:v>202307</c:v>
                </c:pt>
                <c:pt idx="17912">
                  <c:v>202307</c:v>
                </c:pt>
                <c:pt idx="17913">
                  <c:v>202307</c:v>
                </c:pt>
                <c:pt idx="17914">
                  <c:v>202307</c:v>
                </c:pt>
                <c:pt idx="17915">
                  <c:v>202307</c:v>
                </c:pt>
                <c:pt idx="17916">
                  <c:v>202307</c:v>
                </c:pt>
                <c:pt idx="17917">
                  <c:v>202307</c:v>
                </c:pt>
                <c:pt idx="17918">
                  <c:v>202307</c:v>
                </c:pt>
                <c:pt idx="17919">
                  <c:v>202307</c:v>
                </c:pt>
                <c:pt idx="17920">
                  <c:v>202307</c:v>
                </c:pt>
                <c:pt idx="17921">
                  <c:v>202307</c:v>
                </c:pt>
                <c:pt idx="17922">
                  <c:v>202307</c:v>
                </c:pt>
                <c:pt idx="17923">
                  <c:v>202307</c:v>
                </c:pt>
                <c:pt idx="17924">
                  <c:v>202307</c:v>
                </c:pt>
                <c:pt idx="17925">
                  <c:v>202307</c:v>
                </c:pt>
                <c:pt idx="17926">
                  <c:v>202307</c:v>
                </c:pt>
                <c:pt idx="17927">
                  <c:v>202307</c:v>
                </c:pt>
                <c:pt idx="17928">
                  <c:v>202307</c:v>
                </c:pt>
                <c:pt idx="17929">
                  <c:v>202307</c:v>
                </c:pt>
                <c:pt idx="17930">
                  <c:v>202307</c:v>
                </c:pt>
                <c:pt idx="17931">
                  <c:v>202307</c:v>
                </c:pt>
                <c:pt idx="17932">
                  <c:v>202307</c:v>
                </c:pt>
                <c:pt idx="17933">
                  <c:v>202307</c:v>
                </c:pt>
                <c:pt idx="17934">
                  <c:v>202307</c:v>
                </c:pt>
                <c:pt idx="17935">
                  <c:v>202307</c:v>
                </c:pt>
                <c:pt idx="17936">
                  <c:v>202307</c:v>
                </c:pt>
                <c:pt idx="17937">
                  <c:v>202307</c:v>
                </c:pt>
                <c:pt idx="17938">
                  <c:v>202307</c:v>
                </c:pt>
                <c:pt idx="17939">
                  <c:v>202307</c:v>
                </c:pt>
                <c:pt idx="17940">
                  <c:v>202307</c:v>
                </c:pt>
                <c:pt idx="17941">
                  <c:v>202307</c:v>
                </c:pt>
                <c:pt idx="17942">
                  <c:v>202307</c:v>
                </c:pt>
                <c:pt idx="17943">
                  <c:v>202307</c:v>
                </c:pt>
                <c:pt idx="17944">
                  <c:v>202307</c:v>
                </c:pt>
                <c:pt idx="17945">
                  <c:v>202307</c:v>
                </c:pt>
                <c:pt idx="17946">
                  <c:v>202307</c:v>
                </c:pt>
                <c:pt idx="17947">
                  <c:v>202307</c:v>
                </c:pt>
                <c:pt idx="17948">
                  <c:v>202307</c:v>
                </c:pt>
                <c:pt idx="17949">
                  <c:v>202307</c:v>
                </c:pt>
                <c:pt idx="17950">
                  <c:v>202307</c:v>
                </c:pt>
                <c:pt idx="17951">
                  <c:v>202307</c:v>
                </c:pt>
                <c:pt idx="17952">
                  <c:v>202307</c:v>
                </c:pt>
                <c:pt idx="17953">
                  <c:v>202307</c:v>
                </c:pt>
                <c:pt idx="17954">
                  <c:v>202307</c:v>
                </c:pt>
                <c:pt idx="17955">
                  <c:v>202307</c:v>
                </c:pt>
                <c:pt idx="17956">
                  <c:v>202307</c:v>
                </c:pt>
                <c:pt idx="17957">
                  <c:v>202307</c:v>
                </c:pt>
                <c:pt idx="17958">
                  <c:v>202307</c:v>
                </c:pt>
                <c:pt idx="17959">
                  <c:v>202307</c:v>
                </c:pt>
                <c:pt idx="17960">
                  <c:v>202307</c:v>
                </c:pt>
                <c:pt idx="17961">
                  <c:v>202307</c:v>
                </c:pt>
                <c:pt idx="17962">
                  <c:v>202307</c:v>
                </c:pt>
                <c:pt idx="17963">
                  <c:v>202307</c:v>
                </c:pt>
                <c:pt idx="17964">
                  <c:v>202307</c:v>
                </c:pt>
                <c:pt idx="17965">
                  <c:v>202307</c:v>
                </c:pt>
                <c:pt idx="17966">
                  <c:v>202307</c:v>
                </c:pt>
                <c:pt idx="17967">
                  <c:v>202307</c:v>
                </c:pt>
                <c:pt idx="17968">
                  <c:v>202307</c:v>
                </c:pt>
                <c:pt idx="17969">
                  <c:v>202307</c:v>
                </c:pt>
                <c:pt idx="17970">
                  <c:v>202307</c:v>
                </c:pt>
                <c:pt idx="17971">
                  <c:v>202307</c:v>
                </c:pt>
                <c:pt idx="17972">
                  <c:v>202307</c:v>
                </c:pt>
                <c:pt idx="17973">
                  <c:v>202307</c:v>
                </c:pt>
                <c:pt idx="17974">
                  <c:v>202307</c:v>
                </c:pt>
                <c:pt idx="17975">
                  <c:v>202307</c:v>
                </c:pt>
                <c:pt idx="17976">
                  <c:v>202307</c:v>
                </c:pt>
                <c:pt idx="17977">
                  <c:v>202307</c:v>
                </c:pt>
                <c:pt idx="17978">
                  <c:v>202307</c:v>
                </c:pt>
                <c:pt idx="17979">
                  <c:v>202307</c:v>
                </c:pt>
                <c:pt idx="17980">
                  <c:v>202307</c:v>
                </c:pt>
                <c:pt idx="17981">
                  <c:v>202307</c:v>
                </c:pt>
                <c:pt idx="17982">
                  <c:v>202307</c:v>
                </c:pt>
                <c:pt idx="17983">
                  <c:v>202307</c:v>
                </c:pt>
                <c:pt idx="17984">
                  <c:v>202307</c:v>
                </c:pt>
                <c:pt idx="17985">
                  <c:v>202307</c:v>
                </c:pt>
                <c:pt idx="17986">
                  <c:v>202307</c:v>
                </c:pt>
                <c:pt idx="17987">
                  <c:v>202307</c:v>
                </c:pt>
                <c:pt idx="17988">
                  <c:v>202307</c:v>
                </c:pt>
                <c:pt idx="17989">
                  <c:v>202307</c:v>
                </c:pt>
                <c:pt idx="17990">
                  <c:v>202307</c:v>
                </c:pt>
                <c:pt idx="17991">
                  <c:v>202307</c:v>
                </c:pt>
                <c:pt idx="17992">
                  <c:v>202307</c:v>
                </c:pt>
                <c:pt idx="17993">
                  <c:v>202307</c:v>
                </c:pt>
                <c:pt idx="17994">
                  <c:v>202307</c:v>
                </c:pt>
                <c:pt idx="17995">
                  <c:v>202307</c:v>
                </c:pt>
                <c:pt idx="17996">
                  <c:v>202307</c:v>
                </c:pt>
                <c:pt idx="17997">
                  <c:v>202307</c:v>
                </c:pt>
                <c:pt idx="17998">
                  <c:v>202307</c:v>
                </c:pt>
                <c:pt idx="17999">
                  <c:v>202307</c:v>
                </c:pt>
                <c:pt idx="18000">
                  <c:v>202307</c:v>
                </c:pt>
                <c:pt idx="18001">
                  <c:v>202307</c:v>
                </c:pt>
                <c:pt idx="18002">
                  <c:v>202307</c:v>
                </c:pt>
                <c:pt idx="18003">
                  <c:v>202307</c:v>
                </c:pt>
                <c:pt idx="18004">
                  <c:v>202307</c:v>
                </c:pt>
                <c:pt idx="18005">
                  <c:v>202307</c:v>
                </c:pt>
                <c:pt idx="18006">
                  <c:v>202307</c:v>
                </c:pt>
                <c:pt idx="18007">
                  <c:v>202307</c:v>
                </c:pt>
                <c:pt idx="18008">
                  <c:v>202307</c:v>
                </c:pt>
                <c:pt idx="18009">
                  <c:v>202307</c:v>
                </c:pt>
                <c:pt idx="18010">
                  <c:v>202307</c:v>
                </c:pt>
                <c:pt idx="18011">
                  <c:v>202307</c:v>
                </c:pt>
                <c:pt idx="18012">
                  <c:v>202307</c:v>
                </c:pt>
                <c:pt idx="18013">
                  <c:v>202307</c:v>
                </c:pt>
                <c:pt idx="18014">
                  <c:v>202307</c:v>
                </c:pt>
                <c:pt idx="18015">
                  <c:v>202307</c:v>
                </c:pt>
                <c:pt idx="18016">
                  <c:v>202307</c:v>
                </c:pt>
                <c:pt idx="18017">
                  <c:v>202307</c:v>
                </c:pt>
                <c:pt idx="18018">
                  <c:v>202307</c:v>
                </c:pt>
                <c:pt idx="18019">
                  <c:v>202307</c:v>
                </c:pt>
                <c:pt idx="18020">
                  <c:v>202307</c:v>
                </c:pt>
                <c:pt idx="18021">
                  <c:v>202307</c:v>
                </c:pt>
                <c:pt idx="18022">
                  <c:v>202307</c:v>
                </c:pt>
                <c:pt idx="18023">
                  <c:v>202307</c:v>
                </c:pt>
                <c:pt idx="18024">
                  <c:v>202307</c:v>
                </c:pt>
                <c:pt idx="18025">
                  <c:v>202307</c:v>
                </c:pt>
                <c:pt idx="18026">
                  <c:v>202307</c:v>
                </c:pt>
                <c:pt idx="18027">
                  <c:v>202307</c:v>
                </c:pt>
                <c:pt idx="18028">
                  <c:v>202307</c:v>
                </c:pt>
                <c:pt idx="18029">
                  <c:v>202307</c:v>
                </c:pt>
                <c:pt idx="18030">
                  <c:v>202307</c:v>
                </c:pt>
                <c:pt idx="18031">
                  <c:v>202307</c:v>
                </c:pt>
                <c:pt idx="18032">
                  <c:v>202307</c:v>
                </c:pt>
                <c:pt idx="18033">
                  <c:v>202307</c:v>
                </c:pt>
                <c:pt idx="18034">
                  <c:v>202307</c:v>
                </c:pt>
                <c:pt idx="18035">
                  <c:v>202307</c:v>
                </c:pt>
                <c:pt idx="18036">
                  <c:v>202307</c:v>
                </c:pt>
                <c:pt idx="18037">
                  <c:v>202307</c:v>
                </c:pt>
                <c:pt idx="18038">
                  <c:v>202307</c:v>
                </c:pt>
                <c:pt idx="18039">
                  <c:v>202307</c:v>
                </c:pt>
                <c:pt idx="18040">
                  <c:v>202307</c:v>
                </c:pt>
                <c:pt idx="18041">
                  <c:v>202307</c:v>
                </c:pt>
                <c:pt idx="18042">
                  <c:v>202307</c:v>
                </c:pt>
                <c:pt idx="18043">
                  <c:v>202307</c:v>
                </c:pt>
                <c:pt idx="18044">
                  <c:v>202307</c:v>
                </c:pt>
                <c:pt idx="18045">
                  <c:v>202307</c:v>
                </c:pt>
                <c:pt idx="18046">
                  <c:v>202307</c:v>
                </c:pt>
                <c:pt idx="18047">
                  <c:v>202307</c:v>
                </c:pt>
                <c:pt idx="18048">
                  <c:v>202307</c:v>
                </c:pt>
                <c:pt idx="18049">
                  <c:v>202307</c:v>
                </c:pt>
                <c:pt idx="18050">
                  <c:v>202307</c:v>
                </c:pt>
                <c:pt idx="18051">
                  <c:v>202307</c:v>
                </c:pt>
                <c:pt idx="18052">
                  <c:v>202307</c:v>
                </c:pt>
                <c:pt idx="18053">
                  <c:v>202307</c:v>
                </c:pt>
                <c:pt idx="18054">
                  <c:v>202307</c:v>
                </c:pt>
                <c:pt idx="18055">
                  <c:v>202307</c:v>
                </c:pt>
                <c:pt idx="18056">
                  <c:v>202307</c:v>
                </c:pt>
                <c:pt idx="18057">
                  <c:v>202307</c:v>
                </c:pt>
                <c:pt idx="18058">
                  <c:v>202307</c:v>
                </c:pt>
                <c:pt idx="18059">
                  <c:v>202307</c:v>
                </c:pt>
                <c:pt idx="18060">
                  <c:v>202307</c:v>
                </c:pt>
                <c:pt idx="18061">
                  <c:v>202307</c:v>
                </c:pt>
                <c:pt idx="18062">
                  <c:v>202307</c:v>
                </c:pt>
                <c:pt idx="18063">
                  <c:v>202307</c:v>
                </c:pt>
                <c:pt idx="18064">
                  <c:v>202307</c:v>
                </c:pt>
                <c:pt idx="18065">
                  <c:v>202307</c:v>
                </c:pt>
                <c:pt idx="18066">
                  <c:v>202307</c:v>
                </c:pt>
                <c:pt idx="18067">
                  <c:v>202307</c:v>
                </c:pt>
                <c:pt idx="18068">
                  <c:v>202307</c:v>
                </c:pt>
                <c:pt idx="18069">
                  <c:v>202307</c:v>
                </c:pt>
                <c:pt idx="18070">
                  <c:v>202307</c:v>
                </c:pt>
                <c:pt idx="18071">
                  <c:v>202307</c:v>
                </c:pt>
                <c:pt idx="18072">
                  <c:v>202307</c:v>
                </c:pt>
                <c:pt idx="18073">
                  <c:v>202307</c:v>
                </c:pt>
                <c:pt idx="18074">
                  <c:v>202307</c:v>
                </c:pt>
                <c:pt idx="18075">
                  <c:v>202307</c:v>
                </c:pt>
                <c:pt idx="18076">
                  <c:v>202307</c:v>
                </c:pt>
                <c:pt idx="18077">
                  <c:v>202307</c:v>
                </c:pt>
                <c:pt idx="18078">
                  <c:v>202307</c:v>
                </c:pt>
                <c:pt idx="18079">
                  <c:v>202307</c:v>
                </c:pt>
                <c:pt idx="18080">
                  <c:v>202307</c:v>
                </c:pt>
                <c:pt idx="18081">
                  <c:v>202307</c:v>
                </c:pt>
                <c:pt idx="18082">
                  <c:v>202307</c:v>
                </c:pt>
                <c:pt idx="18083">
                  <c:v>202307</c:v>
                </c:pt>
                <c:pt idx="18084">
                  <c:v>202307</c:v>
                </c:pt>
                <c:pt idx="18085">
                  <c:v>202307</c:v>
                </c:pt>
                <c:pt idx="18086">
                  <c:v>202307</c:v>
                </c:pt>
                <c:pt idx="18087">
                  <c:v>202307</c:v>
                </c:pt>
                <c:pt idx="18088">
                  <c:v>202307</c:v>
                </c:pt>
                <c:pt idx="18089">
                  <c:v>202307</c:v>
                </c:pt>
                <c:pt idx="18090">
                  <c:v>202307</c:v>
                </c:pt>
                <c:pt idx="18091">
                  <c:v>202307</c:v>
                </c:pt>
                <c:pt idx="18092">
                  <c:v>202307</c:v>
                </c:pt>
                <c:pt idx="18093">
                  <c:v>202307</c:v>
                </c:pt>
                <c:pt idx="18094">
                  <c:v>202307</c:v>
                </c:pt>
                <c:pt idx="18095">
                  <c:v>202307</c:v>
                </c:pt>
                <c:pt idx="18096">
                  <c:v>202307</c:v>
                </c:pt>
                <c:pt idx="18097">
                  <c:v>202307</c:v>
                </c:pt>
                <c:pt idx="18098">
                  <c:v>202307</c:v>
                </c:pt>
                <c:pt idx="18099">
                  <c:v>202307</c:v>
                </c:pt>
                <c:pt idx="18100">
                  <c:v>202307</c:v>
                </c:pt>
                <c:pt idx="18101">
                  <c:v>202307</c:v>
                </c:pt>
                <c:pt idx="18102">
                  <c:v>202307</c:v>
                </c:pt>
                <c:pt idx="18103">
                  <c:v>202307</c:v>
                </c:pt>
                <c:pt idx="18104">
                  <c:v>202307</c:v>
                </c:pt>
                <c:pt idx="18105">
                  <c:v>202307</c:v>
                </c:pt>
                <c:pt idx="18106">
                  <c:v>202307</c:v>
                </c:pt>
                <c:pt idx="18107">
                  <c:v>202307</c:v>
                </c:pt>
                <c:pt idx="18108">
                  <c:v>202307</c:v>
                </c:pt>
                <c:pt idx="18109">
                  <c:v>202307</c:v>
                </c:pt>
                <c:pt idx="18110">
                  <c:v>202307</c:v>
                </c:pt>
                <c:pt idx="18111">
                  <c:v>202307</c:v>
                </c:pt>
                <c:pt idx="18112">
                  <c:v>202307</c:v>
                </c:pt>
                <c:pt idx="18113">
                  <c:v>202307</c:v>
                </c:pt>
                <c:pt idx="18114">
                  <c:v>202307</c:v>
                </c:pt>
                <c:pt idx="18115">
                  <c:v>202307</c:v>
                </c:pt>
                <c:pt idx="18116">
                  <c:v>202307</c:v>
                </c:pt>
                <c:pt idx="18117">
                  <c:v>202307</c:v>
                </c:pt>
                <c:pt idx="18118">
                  <c:v>202307</c:v>
                </c:pt>
                <c:pt idx="18119">
                  <c:v>202307</c:v>
                </c:pt>
                <c:pt idx="18120">
                  <c:v>202307</c:v>
                </c:pt>
                <c:pt idx="18121">
                  <c:v>202307</c:v>
                </c:pt>
                <c:pt idx="18122">
                  <c:v>202307</c:v>
                </c:pt>
                <c:pt idx="18123">
                  <c:v>202307</c:v>
                </c:pt>
                <c:pt idx="18124">
                  <c:v>202307</c:v>
                </c:pt>
                <c:pt idx="18125">
                  <c:v>202307</c:v>
                </c:pt>
                <c:pt idx="18126">
                  <c:v>202307</c:v>
                </c:pt>
                <c:pt idx="18127">
                  <c:v>202307</c:v>
                </c:pt>
                <c:pt idx="18128">
                  <c:v>202307</c:v>
                </c:pt>
                <c:pt idx="18129">
                  <c:v>202307</c:v>
                </c:pt>
                <c:pt idx="18130">
                  <c:v>202307</c:v>
                </c:pt>
                <c:pt idx="18131">
                  <c:v>202307</c:v>
                </c:pt>
                <c:pt idx="18132">
                  <c:v>202307</c:v>
                </c:pt>
                <c:pt idx="18133">
                  <c:v>202307</c:v>
                </c:pt>
                <c:pt idx="18134">
                  <c:v>202307</c:v>
                </c:pt>
                <c:pt idx="18135">
                  <c:v>202307</c:v>
                </c:pt>
                <c:pt idx="18136">
                  <c:v>202307</c:v>
                </c:pt>
                <c:pt idx="18137">
                  <c:v>202307</c:v>
                </c:pt>
                <c:pt idx="18138">
                  <c:v>202307</c:v>
                </c:pt>
                <c:pt idx="18139">
                  <c:v>202307</c:v>
                </c:pt>
                <c:pt idx="18140">
                  <c:v>202307</c:v>
                </c:pt>
                <c:pt idx="18141">
                  <c:v>202307</c:v>
                </c:pt>
                <c:pt idx="18142">
                  <c:v>202307</c:v>
                </c:pt>
                <c:pt idx="18143">
                  <c:v>202307</c:v>
                </c:pt>
                <c:pt idx="18144">
                  <c:v>202307</c:v>
                </c:pt>
                <c:pt idx="18145">
                  <c:v>202307</c:v>
                </c:pt>
                <c:pt idx="18146">
                  <c:v>202307</c:v>
                </c:pt>
                <c:pt idx="18147">
                  <c:v>202307</c:v>
                </c:pt>
                <c:pt idx="18148">
                  <c:v>202307</c:v>
                </c:pt>
                <c:pt idx="18149">
                  <c:v>202307</c:v>
                </c:pt>
                <c:pt idx="18150">
                  <c:v>202307</c:v>
                </c:pt>
                <c:pt idx="18151">
                  <c:v>202307</c:v>
                </c:pt>
                <c:pt idx="18152">
                  <c:v>202307</c:v>
                </c:pt>
                <c:pt idx="18153">
                  <c:v>202307</c:v>
                </c:pt>
                <c:pt idx="18154">
                  <c:v>202307</c:v>
                </c:pt>
                <c:pt idx="18155">
                  <c:v>202307</c:v>
                </c:pt>
                <c:pt idx="18156">
                  <c:v>202307</c:v>
                </c:pt>
                <c:pt idx="18157">
                  <c:v>202307</c:v>
                </c:pt>
                <c:pt idx="18158">
                  <c:v>202307</c:v>
                </c:pt>
                <c:pt idx="18159">
                  <c:v>202307</c:v>
                </c:pt>
                <c:pt idx="18160">
                  <c:v>202307</c:v>
                </c:pt>
                <c:pt idx="18161">
                  <c:v>202307</c:v>
                </c:pt>
                <c:pt idx="18162">
                  <c:v>202307</c:v>
                </c:pt>
                <c:pt idx="18163">
                  <c:v>202307</c:v>
                </c:pt>
                <c:pt idx="18164">
                  <c:v>202307</c:v>
                </c:pt>
                <c:pt idx="18165">
                  <c:v>202307</c:v>
                </c:pt>
                <c:pt idx="18166">
                  <c:v>202307</c:v>
                </c:pt>
                <c:pt idx="18167">
                  <c:v>202307</c:v>
                </c:pt>
                <c:pt idx="18168">
                  <c:v>202307</c:v>
                </c:pt>
                <c:pt idx="18169">
                  <c:v>202307</c:v>
                </c:pt>
                <c:pt idx="18170">
                  <c:v>202307</c:v>
                </c:pt>
                <c:pt idx="18171">
                  <c:v>202307</c:v>
                </c:pt>
                <c:pt idx="18172">
                  <c:v>202307</c:v>
                </c:pt>
                <c:pt idx="18173">
                  <c:v>202307</c:v>
                </c:pt>
                <c:pt idx="18174">
                  <c:v>202307</c:v>
                </c:pt>
                <c:pt idx="18175">
                  <c:v>202307</c:v>
                </c:pt>
                <c:pt idx="18176">
                  <c:v>202307</c:v>
                </c:pt>
                <c:pt idx="18177">
                  <c:v>202307</c:v>
                </c:pt>
                <c:pt idx="18178">
                  <c:v>202307</c:v>
                </c:pt>
                <c:pt idx="18179">
                  <c:v>202307</c:v>
                </c:pt>
                <c:pt idx="18180">
                  <c:v>202307</c:v>
                </c:pt>
                <c:pt idx="18181">
                  <c:v>202307</c:v>
                </c:pt>
                <c:pt idx="18182">
                  <c:v>202307</c:v>
                </c:pt>
                <c:pt idx="18183">
                  <c:v>202307</c:v>
                </c:pt>
                <c:pt idx="18184">
                  <c:v>202307</c:v>
                </c:pt>
                <c:pt idx="18185">
                  <c:v>202307</c:v>
                </c:pt>
                <c:pt idx="18186">
                  <c:v>202307</c:v>
                </c:pt>
                <c:pt idx="18187">
                  <c:v>202307</c:v>
                </c:pt>
                <c:pt idx="18188">
                  <c:v>202307</c:v>
                </c:pt>
                <c:pt idx="18189">
                  <c:v>202307</c:v>
                </c:pt>
                <c:pt idx="18190">
                  <c:v>202307</c:v>
                </c:pt>
                <c:pt idx="18191">
                  <c:v>202307</c:v>
                </c:pt>
                <c:pt idx="18192">
                  <c:v>202307</c:v>
                </c:pt>
                <c:pt idx="18193">
                  <c:v>202307</c:v>
                </c:pt>
                <c:pt idx="18194">
                  <c:v>202307</c:v>
                </c:pt>
                <c:pt idx="18195">
                  <c:v>202307</c:v>
                </c:pt>
                <c:pt idx="18196">
                  <c:v>202307</c:v>
                </c:pt>
                <c:pt idx="18197">
                  <c:v>202307</c:v>
                </c:pt>
                <c:pt idx="18198">
                  <c:v>202307</c:v>
                </c:pt>
                <c:pt idx="18199">
                  <c:v>202307</c:v>
                </c:pt>
                <c:pt idx="18200">
                  <c:v>202307</c:v>
                </c:pt>
                <c:pt idx="18201">
                  <c:v>202307</c:v>
                </c:pt>
                <c:pt idx="18202">
                  <c:v>202307</c:v>
                </c:pt>
                <c:pt idx="18203">
                  <c:v>202307</c:v>
                </c:pt>
                <c:pt idx="18204">
                  <c:v>202307</c:v>
                </c:pt>
                <c:pt idx="18205">
                  <c:v>202307</c:v>
                </c:pt>
                <c:pt idx="18206">
                  <c:v>202307</c:v>
                </c:pt>
                <c:pt idx="18207">
                  <c:v>202307</c:v>
                </c:pt>
                <c:pt idx="18208">
                  <c:v>202307</c:v>
                </c:pt>
                <c:pt idx="18209">
                  <c:v>202307</c:v>
                </c:pt>
                <c:pt idx="18210">
                  <c:v>202307</c:v>
                </c:pt>
                <c:pt idx="18211">
                  <c:v>202307</c:v>
                </c:pt>
                <c:pt idx="18212">
                  <c:v>202307</c:v>
                </c:pt>
                <c:pt idx="18213">
                  <c:v>202307</c:v>
                </c:pt>
                <c:pt idx="18214">
                  <c:v>202307</c:v>
                </c:pt>
                <c:pt idx="18215">
                  <c:v>202307</c:v>
                </c:pt>
                <c:pt idx="18216">
                  <c:v>202307</c:v>
                </c:pt>
                <c:pt idx="18217">
                  <c:v>202307</c:v>
                </c:pt>
                <c:pt idx="18218">
                  <c:v>202307</c:v>
                </c:pt>
                <c:pt idx="18219">
                  <c:v>202307</c:v>
                </c:pt>
                <c:pt idx="18220">
                  <c:v>202307</c:v>
                </c:pt>
                <c:pt idx="18221">
                  <c:v>202307</c:v>
                </c:pt>
                <c:pt idx="18222">
                  <c:v>202307</c:v>
                </c:pt>
                <c:pt idx="18223">
                  <c:v>202307</c:v>
                </c:pt>
                <c:pt idx="18224">
                  <c:v>202307</c:v>
                </c:pt>
                <c:pt idx="18225">
                  <c:v>202307</c:v>
                </c:pt>
                <c:pt idx="18226">
                  <c:v>202307</c:v>
                </c:pt>
                <c:pt idx="18227">
                  <c:v>202307</c:v>
                </c:pt>
                <c:pt idx="18228">
                  <c:v>202307</c:v>
                </c:pt>
                <c:pt idx="18229">
                  <c:v>202307</c:v>
                </c:pt>
                <c:pt idx="18230">
                  <c:v>202307</c:v>
                </c:pt>
                <c:pt idx="18231">
                  <c:v>202307</c:v>
                </c:pt>
                <c:pt idx="18232">
                  <c:v>202307</c:v>
                </c:pt>
                <c:pt idx="18233">
                  <c:v>202307</c:v>
                </c:pt>
                <c:pt idx="18234">
                  <c:v>202307</c:v>
                </c:pt>
                <c:pt idx="18235">
                  <c:v>202307</c:v>
                </c:pt>
                <c:pt idx="18236">
                  <c:v>202307</c:v>
                </c:pt>
                <c:pt idx="18237">
                  <c:v>202307</c:v>
                </c:pt>
                <c:pt idx="18238">
                  <c:v>202307</c:v>
                </c:pt>
                <c:pt idx="18239">
                  <c:v>202307</c:v>
                </c:pt>
                <c:pt idx="18240">
                  <c:v>202307</c:v>
                </c:pt>
                <c:pt idx="18241">
                  <c:v>202307</c:v>
                </c:pt>
                <c:pt idx="18242">
                  <c:v>202307</c:v>
                </c:pt>
                <c:pt idx="18243">
                  <c:v>202307</c:v>
                </c:pt>
                <c:pt idx="18244">
                  <c:v>202307</c:v>
                </c:pt>
                <c:pt idx="18245">
                  <c:v>202307</c:v>
                </c:pt>
                <c:pt idx="18246">
                  <c:v>202307</c:v>
                </c:pt>
                <c:pt idx="18247">
                  <c:v>202307</c:v>
                </c:pt>
                <c:pt idx="18248">
                  <c:v>202307</c:v>
                </c:pt>
                <c:pt idx="18249">
                  <c:v>202307</c:v>
                </c:pt>
                <c:pt idx="18250">
                  <c:v>202307</c:v>
                </c:pt>
                <c:pt idx="18251">
                  <c:v>202307</c:v>
                </c:pt>
                <c:pt idx="18252">
                  <c:v>202307</c:v>
                </c:pt>
                <c:pt idx="18253">
                  <c:v>202307</c:v>
                </c:pt>
                <c:pt idx="18254">
                  <c:v>202307</c:v>
                </c:pt>
                <c:pt idx="18255">
                  <c:v>202307</c:v>
                </c:pt>
                <c:pt idx="18256">
                  <c:v>202307</c:v>
                </c:pt>
                <c:pt idx="18257">
                  <c:v>202307</c:v>
                </c:pt>
                <c:pt idx="18258">
                  <c:v>202307</c:v>
                </c:pt>
                <c:pt idx="18259">
                  <c:v>202307</c:v>
                </c:pt>
                <c:pt idx="18260">
                  <c:v>202307</c:v>
                </c:pt>
                <c:pt idx="18261">
                  <c:v>202307</c:v>
                </c:pt>
                <c:pt idx="18262">
                  <c:v>202307</c:v>
                </c:pt>
                <c:pt idx="18263">
                  <c:v>202307</c:v>
                </c:pt>
                <c:pt idx="18264">
                  <c:v>202307</c:v>
                </c:pt>
                <c:pt idx="18265">
                  <c:v>202307</c:v>
                </c:pt>
                <c:pt idx="18266">
                  <c:v>202307</c:v>
                </c:pt>
                <c:pt idx="18267">
                  <c:v>202307</c:v>
                </c:pt>
                <c:pt idx="18268">
                  <c:v>202307</c:v>
                </c:pt>
                <c:pt idx="18269">
                  <c:v>202307</c:v>
                </c:pt>
                <c:pt idx="18270">
                  <c:v>202307</c:v>
                </c:pt>
                <c:pt idx="18271">
                  <c:v>202307</c:v>
                </c:pt>
                <c:pt idx="18272">
                  <c:v>202307</c:v>
                </c:pt>
                <c:pt idx="18273">
                  <c:v>202307</c:v>
                </c:pt>
                <c:pt idx="18274">
                  <c:v>202307</c:v>
                </c:pt>
                <c:pt idx="18275">
                  <c:v>202307</c:v>
                </c:pt>
                <c:pt idx="18276">
                  <c:v>202307</c:v>
                </c:pt>
                <c:pt idx="18277">
                  <c:v>202307</c:v>
                </c:pt>
                <c:pt idx="18278">
                  <c:v>202307</c:v>
                </c:pt>
                <c:pt idx="18279">
                  <c:v>202307</c:v>
                </c:pt>
                <c:pt idx="18280">
                  <c:v>202307</c:v>
                </c:pt>
                <c:pt idx="18281">
                  <c:v>202307</c:v>
                </c:pt>
                <c:pt idx="18282">
                  <c:v>202307</c:v>
                </c:pt>
                <c:pt idx="18283">
                  <c:v>202307</c:v>
                </c:pt>
                <c:pt idx="18284">
                  <c:v>202307</c:v>
                </c:pt>
                <c:pt idx="18285">
                  <c:v>202307</c:v>
                </c:pt>
                <c:pt idx="18286">
                  <c:v>202307</c:v>
                </c:pt>
                <c:pt idx="18287">
                  <c:v>202307</c:v>
                </c:pt>
                <c:pt idx="18288">
                  <c:v>202307</c:v>
                </c:pt>
                <c:pt idx="18289">
                  <c:v>202307</c:v>
                </c:pt>
                <c:pt idx="18290">
                  <c:v>202307</c:v>
                </c:pt>
                <c:pt idx="18291">
                  <c:v>202307</c:v>
                </c:pt>
                <c:pt idx="18292">
                  <c:v>202307</c:v>
                </c:pt>
                <c:pt idx="18293">
                  <c:v>202307</c:v>
                </c:pt>
                <c:pt idx="18294">
                  <c:v>202307</c:v>
                </c:pt>
                <c:pt idx="18295">
                  <c:v>202307</c:v>
                </c:pt>
                <c:pt idx="18296">
                  <c:v>202307</c:v>
                </c:pt>
                <c:pt idx="18297">
                  <c:v>202307</c:v>
                </c:pt>
                <c:pt idx="18298">
                  <c:v>202307</c:v>
                </c:pt>
                <c:pt idx="18299">
                  <c:v>202307</c:v>
                </c:pt>
                <c:pt idx="18300">
                  <c:v>202307</c:v>
                </c:pt>
                <c:pt idx="18301">
                  <c:v>202307</c:v>
                </c:pt>
                <c:pt idx="18302">
                  <c:v>202307</c:v>
                </c:pt>
                <c:pt idx="18303">
                  <c:v>202307</c:v>
                </c:pt>
                <c:pt idx="18304">
                  <c:v>202307</c:v>
                </c:pt>
                <c:pt idx="18305">
                  <c:v>202307</c:v>
                </c:pt>
                <c:pt idx="18306">
                  <c:v>202307</c:v>
                </c:pt>
                <c:pt idx="18307">
                  <c:v>202307</c:v>
                </c:pt>
                <c:pt idx="18308">
                  <c:v>202307</c:v>
                </c:pt>
                <c:pt idx="18309">
                  <c:v>202307</c:v>
                </c:pt>
                <c:pt idx="18310">
                  <c:v>202307</c:v>
                </c:pt>
                <c:pt idx="18311">
                  <c:v>202307</c:v>
                </c:pt>
                <c:pt idx="18312">
                  <c:v>202307</c:v>
                </c:pt>
                <c:pt idx="18313">
                  <c:v>202307</c:v>
                </c:pt>
                <c:pt idx="18314">
                  <c:v>202307</c:v>
                </c:pt>
                <c:pt idx="18315">
                  <c:v>202307</c:v>
                </c:pt>
                <c:pt idx="18316">
                  <c:v>202307</c:v>
                </c:pt>
                <c:pt idx="18317">
                  <c:v>202307</c:v>
                </c:pt>
                <c:pt idx="18318">
                  <c:v>202307</c:v>
                </c:pt>
                <c:pt idx="18319">
                  <c:v>202307</c:v>
                </c:pt>
                <c:pt idx="18320">
                  <c:v>202307</c:v>
                </c:pt>
                <c:pt idx="18321">
                  <c:v>202307</c:v>
                </c:pt>
                <c:pt idx="18322">
                  <c:v>202307</c:v>
                </c:pt>
                <c:pt idx="18323">
                  <c:v>202307</c:v>
                </c:pt>
                <c:pt idx="18324">
                  <c:v>202307</c:v>
                </c:pt>
                <c:pt idx="18325">
                  <c:v>202307</c:v>
                </c:pt>
                <c:pt idx="18326">
                  <c:v>202307</c:v>
                </c:pt>
                <c:pt idx="18327">
                  <c:v>202307</c:v>
                </c:pt>
                <c:pt idx="18328">
                  <c:v>202307</c:v>
                </c:pt>
                <c:pt idx="18329">
                  <c:v>202307</c:v>
                </c:pt>
                <c:pt idx="18330">
                  <c:v>202307</c:v>
                </c:pt>
                <c:pt idx="18331">
                  <c:v>202307</c:v>
                </c:pt>
                <c:pt idx="18332">
                  <c:v>202307</c:v>
                </c:pt>
                <c:pt idx="18333">
                  <c:v>202307</c:v>
                </c:pt>
                <c:pt idx="18334">
                  <c:v>202307</c:v>
                </c:pt>
                <c:pt idx="18335">
                  <c:v>202307</c:v>
                </c:pt>
                <c:pt idx="18336">
                  <c:v>202307</c:v>
                </c:pt>
                <c:pt idx="18337">
                  <c:v>202307</c:v>
                </c:pt>
                <c:pt idx="18338">
                  <c:v>202307</c:v>
                </c:pt>
                <c:pt idx="18339">
                  <c:v>202307</c:v>
                </c:pt>
                <c:pt idx="18340">
                  <c:v>202307</c:v>
                </c:pt>
                <c:pt idx="18341">
                  <c:v>202307</c:v>
                </c:pt>
                <c:pt idx="18342">
                  <c:v>202307</c:v>
                </c:pt>
                <c:pt idx="18343">
                  <c:v>202307</c:v>
                </c:pt>
                <c:pt idx="18344">
                  <c:v>202307</c:v>
                </c:pt>
                <c:pt idx="18345">
                  <c:v>202307</c:v>
                </c:pt>
                <c:pt idx="18346">
                  <c:v>202307</c:v>
                </c:pt>
                <c:pt idx="18347">
                  <c:v>202307</c:v>
                </c:pt>
                <c:pt idx="18348">
                  <c:v>202307</c:v>
                </c:pt>
                <c:pt idx="18349">
                  <c:v>202307</c:v>
                </c:pt>
                <c:pt idx="18350">
                  <c:v>202307</c:v>
                </c:pt>
                <c:pt idx="18351">
                  <c:v>202307</c:v>
                </c:pt>
                <c:pt idx="18352">
                  <c:v>202307</c:v>
                </c:pt>
                <c:pt idx="18353">
                  <c:v>202307</c:v>
                </c:pt>
                <c:pt idx="18354">
                  <c:v>202307</c:v>
                </c:pt>
                <c:pt idx="18355">
                  <c:v>202307</c:v>
                </c:pt>
                <c:pt idx="18356">
                  <c:v>202307</c:v>
                </c:pt>
                <c:pt idx="18357">
                  <c:v>202307</c:v>
                </c:pt>
                <c:pt idx="18358">
                  <c:v>202307</c:v>
                </c:pt>
                <c:pt idx="18359">
                  <c:v>202307</c:v>
                </c:pt>
                <c:pt idx="18360">
                  <c:v>202307</c:v>
                </c:pt>
                <c:pt idx="18361">
                  <c:v>202307</c:v>
                </c:pt>
                <c:pt idx="18362">
                  <c:v>202307</c:v>
                </c:pt>
                <c:pt idx="18363">
                  <c:v>202307</c:v>
                </c:pt>
                <c:pt idx="18364">
                  <c:v>202307</c:v>
                </c:pt>
                <c:pt idx="18365">
                  <c:v>202307</c:v>
                </c:pt>
                <c:pt idx="18366">
                  <c:v>202307</c:v>
                </c:pt>
                <c:pt idx="18367">
                  <c:v>202307</c:v>
                </c:pt>
                <c:pt idx="18368">
                  <c:v>202307</c:v>
                </c:pt>
                <c:pt idx="18369">
                  <c:v>202307</c:v>
                </c:pt>
                <c:pt idx="18370">
                  <c:v>202307</c:v>
                </c:pt>
                <c:pt idx="18371">
                  <c:v>202307</c:v>
                </c:pt>
                <c:pt idx="18372">
                  <c:v>202307</c:v>
                </c:pt>
                <c:pt idx="18373">
                  <c:v>202307</c:v>
                </c:pt>
                <c:pt idx="18374">
                  <c:v>202307</c:v>
                </c:pt>
                <c:pt idx="18375">
                  <c:v>202307</c:v>
                </c:pt>
                <c:pt idx="18376">
                  <c:v>202307</c:v>
                </c:pt>
                <c:pt idx="18377">
                  <c:v>202307</c:v>
                </c:pt>
                <c:pt idx="18378">
                  <c:v>202307</c:v>
                </c:pt>
                <c:pt idx="18379">
                  <c:v>202307</c:v>
                </c:pt>
                <c:pt idx="18380">
                  <c:v>202307</c:v>
                </c:pt>
                <c:pt idx="18381">
                  <c:v>202307</c:v>
                </c:pt>
                <c:pt idx="18382">
                  <c:v>202307</c:v>
                </c:pt>
                <c:pt idx="18383">
                  <c:v>202307</c:v>
                </c:pt>
                <c:pt idx="18384">
                  <c:v>202307</c:v>
                </c:pt>
                <c:pt idx="18385">
                  <c:v>202307</c:v>
                </c:pt>
                <c:pt idx="18386">
                  <c:v>202307</c:v>
                </c:pt>
                <c:pt idx="18387">
                  <c:v>202307</c:v>
                </c:pt>
                <c:pt idx="18388">
                  <c:v>202307</c:v>
                </c:pt>
                <c:pt idx="18389">
                  <c:v>202307</c:v>
                </c:pt>
                <c:pt idx="18390">
                  <c:v>202307</c:v>
                </c:pt>
                <c:pt idx="18391">
                  <c:v>202307</c:v>
                </c:pt>
                <c:pt idx="18392">
                  <c:v>202307</c:v>
                </c:pt>
                <c:pt idx="18393">
                  <c:v>202307</c:v>
                </c:pt>
                <c:pt idx="18394">
                  <c:v>202307</c:v>
                </c:pt>
                <c:pt idx="18395">
                  <c:v>202307</c:v>
                </c:pt>
                <c:pt idx="18396">
                  <c:v>202307</c:v>
                </c:pt>
                <c:pt idx="18397">
                  <c:v>202307</c:v>
                </c:pt>
                <c:pt idx="18398">
                  <c:v>202307</c:v>
                </c:pt>
                <c:pt idx="18399">
                  <c:v>202307</c:v>
                </c:pt>
                <c:pt idx="18400">
                  <c:v>202307</c:v>
                </c:pt>
                <c:pt idx="18401">
                  <c:v>202307</c:v>
                </c:pt>
                <c:pt idx="18402">
                  <c:v>202307</c:v>
                </c:pt>
                <c:pt idx="18403">
                  <c:v>202307</c:v>
                </c:pt>
                <c:pt idx="18404">
                  <c:v>202307</c:v>
                </c:pt>
                <c:pt idx="18405">
                  <c:v>202307</c:v>
                </c:pt>
                <c:pt idx="18406">
                  <c:v>202307</c:v>
                </c:pt>
                <c:pt idx="18407">
                  <c:v>202307</c:v>
                </c:pt>
                <c:pt idx="18408">
                  <c:v>202307</c:v>
                </c:pt>
                <c:pt idx="18409">
                  <c:v>202307</c:v>
                </c:pt>
                <c:pt idx="18410">
                  <c:v>202307</c:v>
                </c:pt>
                <c:pt idx="18411">
                  <c:v>202307</c:v>
                </c:pt>
                <c:pt idx="18412">
                  <c:v>202307</c:v>
                </c:pt>
                <c:pt idx="18413">
                  <c:v>202307</c:v>
                </c:pt>
                <c:pt idx="18414">
                  <c:v>202307</c:v>
                </c:pt>
                <c:pt idx="18415">
                  <c:v>202307</c:v>
                </c:pt>
                <c:pt idx="18416">
                  <c:v>202307</c:v>
                </c:pt>
                <c:pt idx="18417">
                  <c:v>202307</c:v>
                </c:pt>
                <c:pt idx="18418">
                  <c:v>202307</c:v>
                </c:pt>
                <c:pt idx="18419">
                  <c:v>202307</c:v>
                </c:pt>
                <c:pt idx="18420">
                  <c:v>202307</c:v>
                </c:pt>
                <c:pt idx="18421">
                  <c:v>202307</c:v>
                </c:pt>
                <c:pt idx="18422">
                  <c:v>202307</c:v>
                </c:pt>
                <c:pt idx="18423">
                  <c:v>202307</c:v>
                </c:pt>
                <c:pt idx="18424">
                  <c:v>202307</c:v>
                </c:pt>
                <c:pt idx="18425">
                  <c:v>202307</c:v>
                </c:pt>
                <c:pt idx="18426">
                  <c:v>202307</c:v>
                </c:pt>
                <c:pt idx="18427">
                  <c:v>202307</c:v>
                </c:pt>
                <c:pt idx="18428">
                  <c:v>202307</c:v>
                </c:pt>
                <c:pt idx="18429">
                  <c:v>202307</c:v>
                </c:pt>
                <c:pt idx="18430">
                  <c:v>202307</c:v>
                </c:pt>
                <c:pt idx="18431">
                  <c:v>202307</c:v>
                </c:pt>
                <c:pt idx="18432">
                  <c:v>202307</c:v>
                </c:pt>
                <c:pt idx="18433">
                  <c:v>202307</c:v>
                </c:pt>
                <c:pt idx="18434">
                  <c:v>202307</c:v>
                </c:pt>
                <c:pt idx="18435">
                  <c:v>202307</c:v>
                </c:pt>
                <c:pt idx="18436">
                  <c:v>202307</c:v>
                </c:pt>
                <c:pt idx="18437">
                  <c:v>202307</c:v>
                </c:pt>
                <c:pt idx="18438">
                  <c:v>202307</c:v>
                </c:pt>
                <c:pt idx="18439">
                  <c:v>202307</c:v>
                </c:pt>
                <c:pt idx="18440">
                  <c:v>202307</c:v>
                </c:pt>
                <c:pt idx="18441">
                  <c:v>202307</c:v>
                </c:pt>
                <c:pt idx="18442">
                  <c:v>202307</c:v>
                </c:pt>
                <c:pt idx="18443">
                  <c:v>202307</c:v>
                </c:pt>
                <c:pt idx="18444">
                  <c:v>202307</c:v>
                </c:pt>
                <c:pt idx="18445">
                  <c:v>202307</c:v>
                </c:pt>
                <c:pt idx="18446">
                  <c:v>202307</c:v>
                </c:pt>
                <c:pt idx="18447">
                  <c:v>202307</c:v>
                </c:pt>
                <c:pt idx="18448">
                  <c:v>202307</c:v>
                </c:pt>
                <c:pt idx="18449">
                  <c:v>202307</c:v>
                </c:pt>
                <c:pt idx="18450">
                  <c:v>202307</c:v>
                </c:pt>
                <c:pt idx="18451">
                  <c:v>202307</c:v>
                </c:pt>
                <c:pt idx="18452">
                  <c:v>202307</c:v>
                </c:pt>
                <c:pt idx="18453">
                  <c:v>202307</c:v>
                </c:pt>
                <c:pt idx="18454">
                  <c:v>202307</c:v>
                </c:pt>
                <c:pt idx="18455">
                  <c:v>202307</c:v>
                </c:pt>
                <c:pt idx="18456">
                  <c:v>202307</c:v>
                </c:pt>
                <c:pt idx="18457">
                  <c:v>202307</c:v>
                </c:pt>
                <c:pt idx="18458">
                  <c:v>202307</c:v>
                </c:pt>
                <c:pt idx="18459">
                  <c:v>202307</c:v>
                </c:pt>
                <c:pt idx="18460">
                  <c:v>202307</c:v>
                </c:pt>
                <c:pt idx="18461">
                  <c:v>202307</c:v>
                </c:pt>
                <c:pt idx="18462">
                  <c:v>202307</c:v>
                </c:pt>
                <c:pt idx="18463">
                  <c:v>202307</c:v>
                </c:pt>
                <c:pt idx="18464">
                  <c:v>202307</c:v>
                </c:pt>
                <c:pt idx="18465">
                  <c:v>202307</c:v>
                </c:pt>
                <c:pt idx="18466">
                  <c:v>202307</c:v>
                </c:pt>
                <c:pt idx="18467">
                  <c:v>202307</c:v>
                </c:pt>
                <c:pt idx="18468">
                  <c:v>202307</c:v>
                </c:pt>
                <c:pt idx="18469">
                  <c:v>202307</c:v>
                </c:pt>
                <c:pt idx="18470">
                  <c:v>202307</c:v>
                </c:pt>
                <c:pt idx="18471">
                  <c:v>202307</c:v>
                </c:pt>
                <c:pt idx="18472">
                  <c:v>202307</c:v>
                </c:pt>
                <c:pt idx="18473">
                  <c:v>202307</c:v>
                </c:pt>
                <c:pt idx="18474">
                  <c:v>202307</c:v>
                </c:pt>
                <c:pt idx="18475">
                  <c:v>202307</c:v>
                </c:pt>
                <c:pt idx="18476">
                  <c:v>202307</c:v>
                </c:pt>
                <c:pt idx="18477">
                  <c:v>202307</c:v>
                </c:pt>
                <c:pt idx="18478">
                  <c:v>202307</c:v>
                </c:pt>
                <c:pt idx="18479">
                  <c:v>202307</c:v>
                </c:pt>
                <c:pt idx="18480">
                  <c:v>202307</c:v>
                </c:pt>
                <c:pt idx="18481">
                  <c:v>202307</c:v>
                </c:pt>
                <c:pt idx="18482">
                  <c:v>202307</c:v>
                </c:pt>
                <c:pt idx="18483">
                  <c:v>202307</c:v>
                </c:pt>
                <c:pt idx="18484">
                  <c:v>202307</c:v>
                </c:pt>
                <c:pt idx="18485">
                  <c:v>202307</c:v>
                </c:pt>
                <c:pt idx="18486">
                  <c:v>202307</c:v>
                </c:pt>
                <c:pt idx="18487">
                  <c:v>202307</c:v>
                </c:pt>
                <c:pt idx="18488">
                  <c:v>202307</c:v>
                </c:pt>
                <c:pt idx="18489">
                  <c:v>202307</c:v>
                </c:pt>
                <c:pt idx="18490">
                  <c:v>202307</c:v>
                </c:pt>
                <c:pt idx="18491">
                  <c:v>202307</c:v>
                </c:pt>
                <c:pt idx="18492">
                  <c:v>202307</c:v>
                </c:pt>
                <c:pt idx="18493">
                  <c:v>202307</c:v>
                </c:pt>
                <c:pt idx="18494">
                  <c:v>202307</c:v>
                </c:pt>
                <c:pt idx="18495">
                  <c:v>202307</c:v>
                </c:pt>
                <c:pt idx="18496">
                  <c:v>202307</c:v>
                </c:pt>
                <c:pt idx="18497">
                  <c:v>202307</c:v>
                </c:pt>
                <c:pt idx="18498">
                  <c:v>202307</c:v>
                </c:pt>
                <c:pt idx="18499">
                  <c:v>202307</c:v>
                </c:pt>
                <c:pt idx="18500">
                  <c:v>202307</c:v>
                </c:pt>
                <c:pt idx="18501">
                  <c:v>202307</c:v>
                </c:pt>
                <c:pt idx="18502">
                  <c:v>202307</c:v>
                </c:pt>
                <c:pt idx="18503">
                  <c:v>202307</c:v>
                </c:pt>
                <c:pt idx="18504">
                  <c:v>202307</c:v>
                </c:pt>
                <c:pt idx="18505">
                  <c:v>202307</c:v>
                </c:pt>
                <c:pt idx="18506">
                  <c:v>202307</c:v>
                </c:pt>
                <c:pt idx="18507">
                  <c:v>202307</c:v>
                </c:pt>
                <c:pt idx="18508">
                  <c:v>202307</c:v>
                </c:pt>
                <c:pt idx="18509">
                  <c:v>202307</c:v>
                </c:pt>
                <c:pt idx="18510">
                  <c:v>202307</c:v>
                </c:pt>
                <c:pt idx="18511">
                  <c:v>202307</c:v>
                </c:pt>
                <c:pt idx="18512">
                  <c:v>202307</c:v>
                </c:pt>
                <c:pt idx="18513">
                  <c:v>202307</c:v>
                </c:pt>
                <c:pt idx="18514">
                  <c:v>202307</c:v>
                </c:pt>
                <c:pt idx="18515">
                  <c:v>202307</c:v>
                </c:pt>
                <c:pt idx="18516">
                  <c:v>202307</c:v>
                </c:pt>
                <c:pt idx="18517">
                  <c:v>202307</c:v>
                </c:pt>
                <c:pt idx="18518">
                  <c:v>202307</c:v>
                </c:pt>
                <c:pt idx="18519">
                  <c:v>202307</c:v>
                </c:pt>
                <c:pt idx="18520">
                  <c:v>202307</c:v>
                </c:pt>
                <c:pt idx="18521">
                  <c:v>202307</c:v>
                </c:pt>
                <c:pt idx="18522">
                  <c:v>202307</c:v>
                </c:pt>
                <c:pt idx="18523">
                  <c:v>202307</c:v>
                </c:pt>
                <c:pt idx="18524">
                  <c:v>202307</c:v>
                </c:pt>
                <c:pt idx="18525">
                  <c:v>202307</c:v>
                </c:pt>
                <c:pt idx="18526">
                  <c:v>202307</c:v>
                </c:pt>
                <c:pt idx="18527">
                  <c:v>202307</c:v>
                </c:pt>
                <c:pt idx="18528">
                  <c:v>202307</c:v>
                </c:pt>
                <c:pt idx="18529">
                  <c:v>202307</c:v>
                </c:pt>
                <c:pt idx="18530">
                  <c:v>202307</c:v>
                </c:pt>
                <c:pt idx="18531">
                  <c:v>202307</c:v>
                </c:pt>
                <c:pt idx="18532">
                  <c:v>202307</c:v>
                </c:pt>
                <c:pt idx="18533">
                  <c:v>202307</c:v>
                </c:pt>
                <c:pt idx="18534">
                  <c:v>202307</c:v>
                </c:pt>
                <c:pt idx="18535">
                  <c:v>202307</c:v>
                </c:pt>
                <c:pt idx="18536">
                  <c:v>202307</c:v>
                </c:pt>
                <c:pt idx="18537">
                  <c:v>202307</c:v>
                </c:pt>
                <c:pt idx="18538">
                  <c:v>202307</c:v>
                </c:pt>
                <c:pt idx="18539">
                  <c:v>202307</c:v>
                </c:pt>
                <c:pt idx="18540">
                  <c:v>202307</c:v>
                </c:pt>
                <c:pt idx="18541">
                  <c:v>202307</c:v>
                </c:pt>
                <c:pt idx="18542">
                  <c:v>202307</c:v>
                </c:pt>
                <c:pt idx="18543">
                  <c:v>202307</c:v>
                </c:pt>
                <c:pt idx="18544">
                  <c:v>202307</c:v>
                </c:pt>
                <c:pt idx="18545">
                  <c:v>202307</c:v>
                </c:pt>
                <c:pt idx="18546">
                  <c:v>202307</c:v>
                </c:pt>
                <c:pt idx="18547">
                  <c:v>202307</c:v>
                </c:pt>
                <c:pt idx="18548">
                  <c:v>202307</c:v>
                </c:pt>
                <c:pt idx="18549">
                  <c:v>202307</c:v>
                </c:pt>
                <c:pt idx="18550">
                  <c:v>202307</c:v>
                </c:pt>
                <c:pt idx="18551">
                  <c:v>202307</c:v>
                </c:pt>
                <c:pt idx="18552">
                  <c:v>202307</c:v>
                </c:pt>
                <c:pt idx="18553">
                  <c:v>202307</c:v>
                </c:pt>
                <c:pt idx="18554">
                  <c:v>202307</c:v>
                </c:pt>
                <c:pt idx="18555">
                  <c:v>202307</c:v>
                </c:pt>
                <c:pt idx="18556">
                  <c:v>202307</c:v>
                </c:pt>
                <c:pt idx="18557">
                  <c:v>202307</c:v>
                </c:pt>
                <c:pt idx="18558">
                  <c:v>202307</c:v>
                </c:pt>
                <c:pt idx="18559">
                  <c:v>202307</c:v>
                </c:pt>
                <c:pt idx="18560">
                  <c:v>202307</c:v>
                </c:pt>
                <c:pt idx="18561">
                  <c:v>202307</c:v>
                </c:pt>
                <c:pt idx="18562">
                  <c:v>202307</c:v>
                </c:pt>
                <c:pt idx="18563">
                  <c:v>202307</c:v>
                </c:pt>
                <c:pt idx="18564">
                  <c:v>202307</c:v>
                </c:pt>
                <c:pt idx="18565">
                  <c:v>202307</c:v>
                </c:pt>
                <c:pt idx="18566">
                  <c:v>202307</c:v>
                </c:pt>
                <c:pt idx="18567">
                  <c:v>202307</c:v>
                </c:pt>
                <c:pt idx="18568">
                  <c:v>202307</c:v>
                </c:pt>
                <c:pt idx="18569">
                  <c:v>202307</c:v>
                </c:pt>
                <c:pt idx="18570">
                  <c:v>202307</c:v>
                </c:pt>
                <c:pt idx="18571">
                  <c:v>202307</c:v>
                </c:pt>
                <c:pt idx="18572">
                  <c:v>202307</c:v>
                </c:pt>
                <c:pt idx="18573">
                  <c:v>202307</c:v>
                </c:pt>
                <c:pt idx="18574">
                  <c:v>202307</c:v>
                </c:pt>
                <c:pt idx="18575">
                  <c:v>202307</c:v>
                </c:pt>
                <c:pt idx="18576">
                  <c:v>202307</c:v>
                </c:pt>
                <c:pt idx="18577">
                  <c:v>202307</c:v>
                </c:pt>
                <c:pt idx="18578">
                  <c:v>202307</c:v>
                </c:pt>
                <c:pt idx="18579">
                  <c:v>202307</c:v>
                </c:pt>
                <c:pt idx="18580">
                  <c:v>202307</c:v>
                </c:pt>
                <c:pt idx="18581">
                  <c:v>202307</c:v>
                </c:pt>
                <c:pt idx="18582">
                  <c:v>202307</c:v>
                </c:pt>
                <c:pt idx="18583">
                  <c:v>202307</c:v>
                </c:pt>
                <c:pt idx="18584">
                  <c:v>202307</c:v>
                </c:pt>
                <c:pt idx="18585">
                  <c:v>202307</c:v>
                </c:pt>
                <c:pt idx="18586">
                  <c:v>202307</c:v>
                </c:pt>
                <c:pt idx="18587">
                  <c:v>202307</c:v>
                </c:pt>
                <c:pt idx="18588">
                  <c:v>202307</c:v>
                </c:pt>
                <c:pt idx="18589">
                  <c:v>202307</c:v>
                </c:pt>
                <c:pt idx="18590">
                  <c:v>202307</c:v>
                </c:pt>
                <c:pt idx="18591">
                  <c:v>202307</c:v>
                </c:pt>
                <c:pt idx="18592">
                  <c:v>202307</c:v>
                </c:pt>
                <c:pt idx="18593">
                  <c:v>202307</c:v>
                </c:pt>
                <c:pt idx="18594">
                  <c:v>202307</c:v>
                </c:pt>
                <c:pt idx="18595">
                  <c:v>202307</c:v>
                </c:pt>
                <c:pt idx="18596">
                  <c:v>202307</c:v>
                </c:pt>
                <c:pt idx="18597">
                  <c:v>202307</c:v>
                </c:pt>
                <c:pt idx="18598">
                  <c:v>202307</c:v>
                </c:pt>
                <c:pt idx="18599">
                  <c:v>202307</c:v>
                </c:pt>
                <c:pt idx="18600">
                  <c:v>202307</c:v>
                </c:pt>
                <c:pt idx="18601">
                  <c:v>202307</c:v>
                </c:pt>
                <c:pt idx="18602">
                  <c:v>202307</c:v>
                </c:pt>
                <c:pt idx="18603">
                  <c:v>202307</c:v>
                </c:pt>
                <c:pt idx="18604">
                  <c:v>202307</c:v>
                </c:pt>
                <c:pt idx="18605">
                  <c:v>202307</c:v>
                </c:pt>
                <c:pt idx="18606">
                  <c:v>202307</c:v>
                </c:pt>
                <c:pt idx="18607">
                  <c:v>202307</c:v>
                </c:pt>
                <c:pt idx="18608">
                  <c:v>202307</c:v>
                </c:pt>
                <c:pt idx="18609">
                  <c:v>202307</c:v>
                </c:pt>
                <c:pt idx="18610">
                  <c:v>202307</c:v>
                </c:pt>
                <c:pt idx="18611">
                  <c:v>202307</c:v>
                </c:pt>
                <c:pt idx="18612">
                  <c:v>202307</c:v>
                </c:pt>
                <c:pt idx="18613">
                  <c:v>202307</c:v>
                </c:pt>
                <c:pt idx="18614">
                  <c:v>202307</c:v>
                </c:pt>
                <c:pt idx="18615">
                  <c:v>202307</c:v>
                </c:pt>
                <c:pt idx="18616">
                  <c:v>202307</c:v>
                </c:pt>
                <c:pt idx="18617">
                  <c:v>202307</c:v>
                </c:pt>
                <c:pt idx="18618">
                  <c:v>202307</c:v>
                </c:pt>
                <c:pt idx="18619">
                  <c:v>202307</c:v>
                </c:pt>
                <c:pt idx="18620">
                  <c:v>202307</c:v>
                </c:pt>
                <c:pt idx="18621">
                  <c:v>202307</c:v>
                </c:pt>
                <c:pt idx="18622">
                  <c:v>202307</c:v>
                </c:pt>
                <c:pt idx="18623">
                  <c:v>202307</c:v>
                </c:pt>
                <c:pt idx="18624">
                  <c:v>202307</c:v>
                </c:pt>
                <c:pt idx="18625">
                  <c:v>202307</c:v>
                </c:pt>
                <c:pt idx="18626">
                  <c:v>202307</c:v>
                </c:pt>
                <c:pt idx="18627">
                  <c:v>202307</c:v>
                </c:pt>
                <c:pt idx="18628">
                  <c:v>202307</c:v>
                </c:pt>
                <c:pt idx="18629">
                  <c:v>202307</c:v>
                </c:pt>
                <c:pt idx="18630">
                  <c:v>202307</c:v>
                </c:pt>
                <c:pt idx="18631">
                  <c:v>202307</c:v>
                </c:pt>
                <c:pt idx="18632">
                  <c:v>202307</c:v>
                </c:pt>
                <c:pt idx="18633">
                  <c:v>202307</c:v>
                </c:pt>
                <c:pt idx="18634">
                  <c:v>202307</c:v>
                </c:pt>
                <c:pt idx="18635">
                  <c:v>202307</c:v>
                </c:pt>
                <c:pt idx="18636">
                  <c:v>202307</c:v>
                </c:pt>
                <c:pt idx="18637">
                  <c:v>202307</c:v>
                </c:pt>
                <c:pt idx="18638">
                  <c:v>202307</c:v>
                </c:pt>
                <c:pt idx="18639">
                  <c:v>202307</c:v>
                </c:pt>
                <c:pt idx="18640">
                  <c:v>202307</c:v>
                </c:pt>
                <c:pt idx="18641">
                  <c:v>202307</c:v>
                </c:pt>
                <c:pt idx="18642">
                  <c:v>202307</c:v>
                </c:pt>
                <c:pt idx="18643">
                  <c:v>202307</c:v>
                </c:pt>
                <c:pt idx="18644">
                  <c:v>202307</c:v>
                </c:pt>
                <c:pt idx="18645">
                  <c:v>202307</c:v>
                </c:pt>
                <c:pt idx="18646">
                  <c:v>202307</c:v>
                </c:pt>
                <c:pt idx="18647">
                  <c:v>202307</c:v>
                </c:pt>
                <c:pt idx="18648">
                  <c:v>202307</c:v>
                </c:pt>
                <c:pt idx="18649">
                  <c:v>202307</c:v>
                </c:pt>
                <c:pt idx="18650">
                  <c:v>202307</c:v>
                </c:pt>
                <c:pt idx="18651">
                  <c:v>202307</c:v>
                </c:pt>
                <c:pt idx="18652">
                  <c:v>202307</c:v>
                </c:pt>
                <c:pt idx="18653">
                  <c:v>202307</c:v>
                </c:pt>
                <c:pt idx="18654">
                  <c:v>202307</c:v>
                </c:pt>
                <c:pt idx="18655">
                  <c:v>202307</c:v>
                </c:pt>
                <c:pt idx="18656">
                  <c:v>202307</c:v>
                </c:pt>
                <c:pt idx="18657">
                  <c:v>202307</c:v>
                </c:pt>
                <c:pt idx="18658">
                  <c:v>202307</c:v>
                </c:pt>
                <c:pt idx="18659">
                  <c:v>202307</c:v>
                </c:pt>
                <c:pt idx="18660">
                  <c:v>202307</c:v>
                </c:pt>
                <c:pt idx="18661">
                  <c:v>202307</c:v>
                </c:pt>
                <c:pt idx="18662">
                  <c:v>202307</c:v>
                </c:pt>
                <c:pt idx="18663">
                  <c:v>202307</c:v>
                </c:pt>
                <c:pt idx="18664">
                  <c:v>202307</c:v>
                </c:pt>
                <c:pt idx="18665">
                  <c:v>202307</c:v>
                </c:pt>
                <c:pt idx="18666">
                  <c:v>202307</c:v>
                </c:pt>
                <c:pt idx="18667">
                  <c:v>202307</c:v>
                </c:pt>
                <c:pt idx="18668">
                  <c:v>202307</c:v>
                </c:pt>
                <c:pt idx="18669">
                  <c:v>202307</c:v>
                </c:pt>
                <c:pt idx="18670">
                  <c:v>202307</c:v>
                </c:pt>
                <c:pt idx="18671">
                  <c:v>202307</c:v>
                </c:pt>
                <c:pt idx="18672">
                  <c:v>202307</c:v>
                </c:pt>
                <c:pt idx="18673">
                  <c:v>202307</c:v>
                </c:pt>
                <c:pt idx="18674">
                  <c:v>202307</c:v>
                </c:pt>
                <c:pt idx="18675">
                  <c:v>202307</c:v>
                </c:pt>
                <c:pt idx="18676">
                  <c:v>202307</c:v>
                </c:pt>
                <c:pt idx="18677">
                  <c:v>202307</c:v>
                </c:pt>
                <c:pt idx="18678">
                  <c:v>202307</c:v>
                </c:pt>
                <c:pt idx="18679">
                  <c:v>202307</c:v>
                </c:pt>
                <c:pt idx="18680">
                  <c:v>202307</c:v>
                </c:pt>
                <c:pt idx="18681">
                  <c:v>202307</c:v>
                </c:pt>
                <c:pt idx="18682">
                  <c:v>202307</c:v>
                </c:pt>
                <c:pt idx="18683">
                  <c:v>202307</c:v>
                </c:pt>
                <c:pt idx="18684">
                  <c:v>202307</c:v>
                </c:pt>
                <c:pt idx="18685">
                  <c:v>202307</c:v>
                </c:pt>
                <c:pt idx="18686">
                  <c:v>202307</c:v>
                </c:pt>
                <c:pt idx="18687">
                  <c:v>202307</c:v>
                </c:pt>
                <c:pt idx="18688">
                  <c:v>202307</c:v>
                </c:pt>
                <c:pt idx="18689">
                  <c:v>202307</c:v>
                </c:pt>
                <c:pt idx="18690">
                  <c:v>202307</c:v>
                </c:pt>
                <c:pt idx="18691">
                  <c:v>202307</c:v>
                </c:pt>
                <c:pt idx="18692">
                  <c:v>202307</c:v>
                </c:pt>
                <c:pt idx="18693">
                  <c:v>202307</c:v>
                </c:pt>
                <c:pt idx="18694">
                  <c:v>202307</c:v>
                </c:pt>
                <c:pt idx="18695">
                  <c:v>202307</c:v>
                </c:pt>
                <c:pt idx="18696">
                  <c:v>202307</c:v>
                </c:pt>
                <c:pt idx="18697">
                  <c:v>202307</c:v>
                </c:pt>
                <c:pt idx="18698">
                  <c:v>202307</c:v>
                </c:pt>
                <c:pt idx="18699">
                  <c:v>202307</c:v>
                </c:pt>
                <c:pt idx="18700">
                  <c:v>202307</c:v>
                </c:pt>
                <c:pt idx="18701">
                  <c:v>202307</c:v>
                </c:pt>
                <c:pt idx="18702">
                  <c:v>202307</c:v>
                </c:pt>
                <c:pt idx="18703">
                  <c:v>202307</c:v>
                </c:pt>
                <c:pt idx="18704">
                  <c:v>202307</c:v>
                </c:pt>
                <c:pt idx="18705">
                  <c:v>202307</c:v>
                </c:pt>
                <c:pt idx="18706">
                  <c:v>202307</c:v>
                </c:pt>
                <c:pt idx="18707">
                  <c:v>202307</c:v>
                </c:pt>
                <c:pt idx="18708">
                  <c:v>202307</c:v>
                </c:pt>
                <c:pt idx="18709">
                  <c:v>202307</c:v>
                </c:pt>
                <c:pt idx="18710">
                  <c:v>202307</c:v>
                </c:pt>
                <c:pt idx="18711">
                  <c:v>202307</c:v>
                </c:pt>
                <c:pt idx="18712">
                  <c:v>202307</c:v>
                </c:pt>
                <c:pt idx="18713">
                  <c:v>202307</c:v>
                </c:pt>
                <c:pt idx="18714">
                  <c:v>202307</c:v>
                </c:pt>
                <c:pt idx="18715">
                  <c:v>202307</c:v>
                </c:pt>
                <c:pt idx="18716">
                  <c:v>202307</c:v>
                </c:pt>
                <c:pt idx="18717">
                  <c:v>202307</c:v>
                </c:pt>
                <c:pt idx="18718">
                  <c:v>202307</c:v>
                </c:pt>
                <c:pt idx="18719">
                  <c:v>202307</c:v>
                </c:pt>
                <c:pt idx="18720">
                  <c:v>202307</c:v>
                </c:pt>
                <c:pt idx="18721">
                  <c:v>202307</c:v>
                </c:pt>
                <c:pt idx="18722">
                  <c:v>202307</c:v>
                </c:pt>
                <c:pt idx="18723">
                  <c:v>202307</c:v>
                </c:pt>
                <c:pt idx="18724">
                  <c:v>202307</c:v>
                </c:pt>
                <c:pt idx="18725">
                  <c:v>202307</c:v>
                </c:pt>
                <c:pt idx="18726">
                  <c:v>202307</c:v>
                </c:pt>
                <c:pt idx="18727">
                  <c:v>202307</c:v>
                </c:pt>
                <c:pt idx="18728">
                  <c:v>202307</c:v>
                </c:pt>
                <c:pt idx="18729">
                  <c:v>202307</c:v>
                </c:pt>
                <c:pt idx="18730">
                  <c:v>202307</c:v>
                </c:pt>
                <c:pt idx="18731">
                  <c:v>202307</c:v>
                </c:pt>
                <c:pt idx="18732">
                  <c:v>202307</c:v>
                </c:pt>
                <c:pt idx="18733">
                  <c:v>202307</c:v>
                </c:pt>
                <c:pt idx="18734">
                  <c:v>202307</c:v>
                </c:pt>
                <c:pt idx="18735">
                  <c:v>202307</c:v>
                </c:pt>
                <c:pt idx="18736">
                  <c:v>202307</c:v>
                </c:pt>
                <c:pt idx="18737">
                  <c:v>202307</c:v>
                </c:pt>
                <c:pt idx="18738">
                  <c:v>202307</c:v>
                </c:pt>
                <c:pt idx="18739">
                  <c:v>202307</c:v>
                </c:pt>
                <c:pt idx="18740">
                  <c:v>202307</c:v>
                </c:pt>
                <c:pt idx="18741">
                  <c:v>202307</c:v>
                </c:pt>
                <c:pt idx="18742">
                  <c:v>202307</c:v>
                </c:pt>
                <c:pt idx="18743">
                  <c:v>202307</c:v>
                </c:pt>
                <c:pt idx="18744">
                  <c:v>202307</c:v>
                </c:pt>
                <c:pt idx="18745">
                  <c:v>202307</c:v>
                </c:pt>
                <c:pt idx="18746">
                  <c:v>202307</c:v>
                </c:pt>
                <c:pt idx="18747">
                  <c:v>202307</c:v>
                </c:pt>
                <c:pt idx="18748">
                  <c:v>202307</c:v>
                </c:pt>
                <c:pt idx="18749">
                  <c:v>202307</c:v>
                </c:pt>
                <c:pt idx="18750">
                  <c:v>202307</c:v>
                </c:pt>
                <c:pt idx="18751">
                  <c:v>202307</c:v>
                </c:pt>
                <c:pt idx="18752">
                  <c:v>202307</c:v>
                </c:pt>
                <c:pt idx="18753">
                  <c:v>202307</c:v>
                </c:pt>
                <c:pt idx="18754">
                  <c:v>202307</c:v>
                </c:pt>
                <c:pt idx="18755">
                  <c:v>202307</c:v>
                </c:pt>
                <c:pt idx="18756">
                  <c:v>202307</c:v>
                </c:pt>
                <c:pt idx="18757">
                  <c:v>202307</c:v>
                </c:pt>
                <c:pt idx="18758">
                  <c:v>202307</c:v>
                </c:pt>
                <c:pt idx="18759">
                  <c:v>202307</c:v>
                </c:pt>
                <c:pt idx="18760">
                  <c:v>202307</c:v>
                </c:pt>
                <c:pt idx="18761">
                  <c:v>202307</c:v>
                </c:pt>
                <c:pt idx="18762">
                  <c:v>202307</c:v>
                </c:pt>
                <c:pt idx="18763">
                  <c:v>202307</c:v>
                </c:pt>
                <c:pt idx="18764">
                  <c:v>202307</c:v>
                </c:pt>
                <c:pt idx="18765">
                  <c:v>202307</c:v>
                </c:pt>
                <c:pt idx="18766">
                  <c:v>202307</c:v>
                </c:pt>
                <c:pt idx="18767">
                  <c:v>202307</c:v>
                </c:pt>
                <c:pt idx="18768">
                  <c:v>202307</c:v>
                </c:pt>
                <c:pt idx="18769">
                  <c:v>202307</c:v>
                </c:pt>
                <c:pt idx="18770">
                  <c:v>202307</c:v>
                </c:pt>
                <c:pt idx="18771">
                  <c:v>202307</c:v>
                </c:pt>
                <c:pt idx="18772">
                  <c:v>202307</c:v>
                </c:pt>
                <c:pt idx="18773">
                  <c:v>202307</c:v>
                </c:pt>
                <c:pt idx="18774">
                  <c:v>202307</c:v>
                </c:pt>
                <c:pt idx="18775">
                  <c:v>202307</c:v>
                </c:pt>
                <c:pt idx="18776">
                  <c:v>202307</c:v>
                </c:pt>
                <c:pt idx="18777">
                  <c:v>202307</c:v>
                </c:pt>
                <c:pt idx="18778">
                  <c:v>202307</c:v>
                </c:pt>
                <c:pt idx="18779">
                  <c:v>202307</c:v>
                </c:pt>
                <c:pt idx="18780">
                  <c:v>202307</c:v>
                </c:pt>
                <c:pt idx="18781">
                  <c:v>202307</c:v>
                </c:pt>
                <c:pt idx="18782">
                  <c:v>202307</c:v>
                </c:pt>
                <c:pt idx="18783">
                  <c:v>202307</c:v>
                </c:pt>
                <c:pt idx="18784">
                  <c:v>202307</c:v>
                </c:pt>
                <c:pt idx="18785">
                  <c:v>202307</c:v>
                </c:pt>
                <c:pt idx="18786">
                  <c:v>202307</c:v>
                </c:pt>
                <c:pt idx="18787">
                  <c:v>202307</c:v>
                </c:pt>
                <c:pt idx="18788">
                  <c:v>202307</c:v>
                </c:pt>
                <c:pt idx="18789">
                  <c:v>202307</c:v>
                </c:pt>
                <c:pt idx="18790">
                  <c:v>202307</c:v>
                </c:pt>
                <c:pt idx="18791">
                  <c:v>202307</c:v>
                </c:pt>
                <c:pt idx="18792">
                  <c:v>202307</c:v>
                </c:pt>
                <c:pt idx="18793">
                  <c:v>202307</c:v>
                </c:pt>
                <c:pt idx="18794">
                  <c:v>202307</c:v>
                </c:pt>
                <c:pt idx="18795">
                  <c:v>202307</c:v>
                </c:pt>
                <c:pt idx="18796">
                  <c:v>202307</c:v>
                </c:pt>
                <c:pt idx="18797">
                  <c:v>202307</c:v>
                </c:pt>
                <c:pt idx="18798">
                  <c:v>202307</c:v>
                </c:pt>
                <c:pt idx="18799">
                  <c:v>202307</c:v>
                </c:pt>
                <c:pt idx="18800">
                  <c:v>202307</c:v>
                </c:pt>
                <c:pt idx="18801">
                  <c:v>202307</c:v>
                </c:pt>
                <c:pt idx="18802">
                  <c:v>202307</c:v>
                </c:pt>
                <c:pt idx="18803">
                  <c:v>202307</c:v>
                </c:pt>
                <c:pt idx="18804">
                  <c:v>202307</c:v>
                </c:pt>
                <c:pt idx="18805">
                  <c:v>202307</c:v>
                </c:pt>
                <c:pt idx="18806">
                  <c:v>202307</c:v>
                </c:pt>
                <c:pt idx="18807">
                  <c:v>202307</c:v>
                </c:pt>
                <c:pt idx="18808">
                  <c:v>202307</c:v>
                </c:pt>
                <c:pt idx="18809">
                  <c:v>202307</c:v>
                </c:pt>
                <c:pt idx="18810">
                  <c:v>202307</c:v>
                </c:pt>
                <c:pt idx="18811">
                  <c:v>202307</c:v>
                </c:pt>
                <c:pt idx="18812">
                  <c:v>202307</c:v>
                </c:pt>
                <c:pt idx="18813">
                  <c:v>202307</c:v>
                </c:pt>
                <c:pt idx="18814">
                  <c:v>202307</c:v>
                </c:pt>
                <c:pt idx="18815">
                  <c:v>202307</c:v>
                </c:pt>
                <c:pt idx="18816">
                  <c:v>202307</c:v>
                </c:pt>
                <c:pt idx="18817">
                  <c:v>202307</c:v>
                </c:pt>
                <c:pt idx="18818">
                  <c:v>202307</c:v>
                </c:pt>
                <c:pt idx="18819">
                  <c:v>202307</c:v>
                </c:pt>
                <c:pt idx="18820">
                  <c:v>202307</c:v>
                </c:pt>
                <c:pt idx="18821">
                  <c:v>202307</c:v>
                </c:pt>
                <c:pt idx="18822">
                  <c:v>202307</c:v>
                </c:pt>
                <c:pt idx="18823">
                  <c:v>202307</c:v>
                </c:pt>
                <c:pt idx="18824">
                  <c:v>202307</c:v>
                </c:pt>
                <c:pt idx="18825">
                  <c:v>202307</c:v>
                </c:pt>
                <c:pt idx="18826">
                  <c:v>202307</c:v>
                </c:pt>
                <c:pt idx="18827">
                  <c:v>202307</c:v>
                </c:pt>
                <c:pt idx="18828">
                  <c:v>202307</c:v>
                </c:pt>
                <c:pt idx="18829">
                  <c:v>202307</c:v>
                </c:pt>
                <c:pt idx="18830">
                  <c:v>202307</c:v>
                </c:pt>
                <c:pt idx="18831">
                  <c:v>202307</c:v>
                </c:pt>
                <c:pt idx="18832">
                  <c:v>202307</c:v>
                </c:pt>
                <c:pt idx="18833">
                  <c:v>202307</c:v>
                </c:pt>
                <c:pt idx="18834">
                  <c:v>202307</c:v>
                </c:pt>
                <c:pt idx="18835">
                  <c:v>202307</c:v>
                </c:pt>
                <c:pt idx="18836">
                  <c:v>202307</c:v>
                </c:pt>
                <c:pt idx="18837">
                  <c:v>202307</c:v>
                </c:pt>
                <c:pt idx="18838">
                  <c:v>202307</c:v>
                </c:pt>
                <c:pt idx="18839">
                  <c:v>202307</c:v>
                </c:pt>
                <c:pt idx="18840">
                  <c:v>202307</c:v>
                </c:pt>
                <c:pt idx="18841">
                  <c:v>202307</c:v>
                </c:pt>
                <c:pt idx="18842">
                  <c:v>202307</c:v>
                </c:pt>
                <c:pt idx="18843">
                  <c:v>202307</c:v>
                </c:pt>
                <c:pt idx="18844">
                  <c:v>202307</c:v>
                </c:pt>
                <c:pt idx="18845">
                  <c:v>202307</c:v>
                </c:pt>
                <c:pt idx="18846">
                  <c:v>202307</c:v>
                </c:pt>
                <c:pt idx="18847">
                  <c:v>202307</c:v>
                </c:pt>
                <c:pt idx="18848">
                  <c:v>202307</c:v>
                </c:pt>
                <c:pt idx="18849">
                  <c:v>202307</c:v>
                </c:pt>
                <c:pt idx="18850">
                  <c:v>202307</c:v>
                </c:pt>
                <c:pt idx="18851">
                  <c:v>202307</c:v>
                </c:pt>
                <c:pt idx="18852">
                  <c:v>202307</c:v>
                </c:pt>
                <c:pt idx="18853">
                  <c:v>202307</c:v>
                </c:pt>
                <c:pt idx="18854">
                  <c:v>202307</c:v>
                </c:pt>
                <c:pt idx="18855">
                  <c:v>202307</c:v>
                </c:pt>
                <c:pt idx="18856">
                  <c:v>202307</c:v>
                </c:pt>
                <c:pt idx="18857">
                  <c:v>202307</c:v>
                </c:pt>
                <c:pt idx="18858">
                  <c:v>202307</c:v>
                </c:pt>
                <c:pt idx="18859">
                  <c:v>202307</c:v>
                </c:pt>
                <c:pt idx="18860">
                  <c:v>202307</c:v>
                </c:pt>
                <c:pt idx="18861">
                  <c:v>202307</c:v>
                </c:pt>
                <c:pt idx="18862">
                  <c:v>202307</c:v>
                </c:pt>
                <c:pt idx="18863">
                  <c:v>202307</c:v>
                </c:pt>
                <c:pt idx="18864">
                  <c:v>202307</c:v>
                </c:pt>
                <c:pt idx="18865">
                  <c:v>202307</c:v>
                </c:pt>
                <c:pt idx="18866">
                  <c:v>202307</c:v>
                </c:pt>
                <c:pt idx="18867">
                  <c:v>202307</c:v>
                </c:pt>
                <c:pt idx="18868">
                  <c:v>202307</c:v>
                </c:pt>
                <c:pt idx="18869">
                  <c:v>202307</c:v>
                </c:pt>
                <c:pt idx="18870">
                  <c:v>202307</c:v>
                </c:pt>
                <c:pt idx="18871">
                  <c:v>202307</c:v>
                </c:pt>
                <c:pt idx="18872">
                  <c:v>202307</c:v>
                </c:pt>
                <c:pt idx="18873">
                  <c:v>202307</c:v>
                </c:pt>
                <c:pt idx="18874">
                  <c:v>202307</c:v>
                </c:pt>
                <c:pt idx="18875">
                  <c:v>202307</c:v>
                </c:pt>
                <c:pt idx="18876">
                  <c:v>202307</c:v>
                </c:pt>
                <c:pt idx="18877">
                  <c:v>202307</c:v>
                </c:pt>
                <c:pt idx="18878">
                  <c:v>202307</c:v>
                </c:pt>
                <c:pt idx="18879">
                  <c:v>202307</c:v>
                </c:pt>
                <c:pt idx="18880">
                  <c:v>202307</c:v>
                </c:pt>
                <c:pt idx="18881">
                  <c:v>202307</c:v>
                </c:pt>
                <c:pt idx="18882">
                  <c:v>202307</c:v>
                </c:pt>
                <c:pt idx="18883">
                  <c:v>202307</c:v>
                </c:pt>
                <c:pt idx="18884">
                  <c:v>202307</c:v>
                </c:pt>
                <c:pt idx="18885">
                  <c:v>202307</c:v>
                </c:pt>
                <c:pt idx="18886">
                  <c:v>202307</c:v>
                </c:pt>
                <c:pt idx="18887">
                  <c:v>202307</c:v>
                </c:pt>
                <c:pt idx="18888">
                  <c:v>202307</c:v>
                </c:pt>
                <c:pt idx="18889">
                  <c:v>202307</c:v>
                </c:pt>
                <c:pt idx="18890">
                  <c:v>202307</c:v>
                </c:pt>
                <c:pt idx="18891">
                  <c:v>202307</c:v>
                </c:pt>
                <c:pt idx="18892">
                  <c:v>202307</c:v>
                </c:pt>
                <c:pt idx="18893">
                  <c:v>202307</c:v>
                </c:pt>
                <c:pt idx="18894">
                  <c:v>202307</c:v>
                </c:pt>
                <c:pt idx="18895">
                  <c:v>202307</c:v>
                </c:pt>
                <c:pt idx="18896">
                  <c:v>202307</c:v>
                </c:pt>
                <c:pt idx="18897">
                  <c:v>202307</c:v>
                </c:pt>
                <c:pt idx="18898">
                  <c:v>202307</c:v>
                </c:pt>
                <c:pt idx="18899">
                  <c:v>202307</c:v>
                </c:pt>
                <c:pt idx="18900">
                  <c:v>202307</c:v>
                </c:pt>
                <c:pt idx="18901">
                  <c:v>202307</c:v>
                </c:pt>
                <c:pt idx="18902">
                  <c:v>202307</c:v>
                </c:pt>
                <c:pt idx="18903">
                  <c:v>202307</c:v>
                </c:pt>
                <c:pt idx="18904">
                  <c:v>202307</c:v>
                </c:pt>
                <c:pt idx="18905">
                  <c:v>202307</c:v>
                </c:pt>
                <c:pt idx="18906">
                  <c:v>202307</c:v>
                </c:pt>
                <c:pt idx="18907">
                  <c:v>202307</c:v>
                </c:pt>
                <c:pt idx="18908">
                  <c:v>202307</c:v>
                </c:pt>
                <c:pt idx="18909">
                  <c:v>202307</c:v>
                </c:pt>
                <c:pt idx="18910">
                  <c:v>202307</c:v>
                </c:pt>
                <c:pt idx="18911">
                  <c:v>202307</c:v>
                </c:pt>
                <c:pt idx="18912">
                  <c:v>202307</c:v>
                </c:pt>
                <c:pt idx="18913">
                  <c:v>202307</c:v>
                </c:pt>
                <c:pt idx="18914">
                  <c:v>202307</c:v>
                </c:pt>
                <c:pt idx="18915">
                  <c:v>202307</c:v>
                </c:pt>
                <c:pt idx="18916">
                  <c:v>202307</c:v>
                </c:pt>
                <c:pt idx="18917">
                  <c:v>202307</c:v>
                </c:pt>
                <c:pt idx="18918">
                  <c:v>202307</c:v>
                </c:pt>
                <c:pt idx="18919">
                  <c:v>202307</c:v>
                </c:pt>
                <c:pt idx="18920">
                  <c:v>202307</c:v>
                </c:pt>
                <c:pt idx="18921">
                  <c:v>202307</c:v>
                </c:pt>
                <c:pt idx="18922">
                  <c:v>202307</c:v>
                </c:pt>
                <c:pt idx="18923">
                  <c:v>202307</c:v>
                </c:pt>
                <c:pt idx="18924">
                  <c:v>202307</c:v>
                </c:pt>
                <c:pt idx="18925">
                  <c:v>202307</c:v>
                </c:pt>
                <c:pt idx="18926">
                  <c:v>202307</c:v>
                </c:pt>
                <c:pt idx="18927">
                  <c:v>202307</c:v>
                </c:pt>
                <c:pt idx="18928">
                  <c:v>202307</c:v>
                </c:pt>
                <c:pt idx="18929">
                  <c:v>202307</c:v>
                </c:pt>
                <c:pt idx="18930">
                  <c:v>202307</c:v>
                </c:pt>
                <c:pt idx="18931">
                  <c:v>202307</c:v>
                </c:pt>
                <c:pt idx="18932">
                  <c:v>202307</c:v>
                </c:pt>
                <c:pt idx="18933">
                  <c:v>202307</c:v>
                </c:pt>
                <c:pt idx="18934">
                  <c:v>202307</c:v>
                </c:pt>
                <c:pt idx="18935">
                  <c:v>202307</c:v>
                </c:pt>
                <c:pt idx="18936">
                  <c:v>202307</c:v>
                </c:pt>
                <c:pt idx="18937">
                  <c:v>202307</c:v>
                </c:pt>
                <c:pt idx="18938">
                  <c:v>202307</c:v>
                </c:pt>
                <c:pt idx="18939">
                  <c:v>202307</c:v>
                </c:pt>
                <c:pt idx="18940">
                  <c:v>202307</c:v>
                </c:pt>
                <c:pt idx="18941">
                  <c:v>202307</c:v>
                </c:pt>
                <c:pt idx="18942">
                  <c:v>202307</c:v>
                </c:pt>
                <c:pt idx="18943">
                  <c:v>202307</c:v>
                </c:pt>
                <c:pt idx="18944">
                  <c:v>202307</c:v>
                </c:pt>
                <c:pt idx="18945">
                  <c:v>202307</c:v>
                </c:pt>
                <c:pt idx="18946">
                  <c:v>202307</c:v>
                </c:pt>
                <c:pt idx="18947">
                  <c:v>202307</c:v>
                </c:pt>
                <c:pt idx="18948">
                  <c:v>202307</c:v>
                </c:pt>
                <c:pt idx="18949">
                  <c:v>202307</c:v>
                </c:pt>
                <c:pt idx="18950">
                  <c:v>202307</c:v>
                </c:pt>
                <c:pt idx="18951">
                  <c:v>202307</c:v>
                </c:pt>
                <c:pt idx="18952">
                  <c:v>202307</c:v>
                </c:pt>
                <c:pt idx="18953">
                  <c:v>202307</c:v>
                </c:pt>
                <c:pt idx="18954">
                  <c:v>202307</c:v>
                </c:pt>
                <c:pt idx="18955">
                  <c:v>202307</c:v>
                </c:pt>
                <c:pt idx="18956">
                  <c:v>202307</c:v>
                </c:pt>
                <c:pt idx="18957">
                  <c:v>202307</c:v>
                </c:pt>
                <c:pt idx="18958">
                  <c:v>202307</c:v>
                </c:pt>
                <c:pt idx="18959">
                  <c:v>202307</c:v>
                </c:pt>
                <c:pt idx="18960">
                  <c:v>202307</c:v>
                </c:pt>
                <c:pt idx="18961">
                  <c:v>202307</c:v>
                </c:pt>
                <c:pt idx="18962">
                  <c:v>202307</c:v>
                </c:pt>
                <c:pt idx="18963">
                  <c:v>202307</c:v>
                </c:pt>
                <c:pt idx="18964">
                  <c:v>202307</c:v>
                </c:pt>
                <c:pt idx="18965">
                  <c:v>202307</c:v>
                </c:pt>
                <c:pt idx="18966">
                  <c:v>202307</c:v>
                </c:pt>
                <c:pt idx="18967">
                  <c:v>202307</c:v>
                </c:pt>
                <c:pt idx="18968">
                  <c:v>202307</c:v>
                </c:pt>
                <c:pt idx="18969">
                  <c:v>202307</c:v>
                </c:pt>
                <c:pt idx="18970">
                  <c:v>202307</c:v>
                </c:pt>
                <c:pt idx="18971">
                  <c:v>202307</c:v>
                </c:pt>
                <c:pt idx="18972">
                  <c:v>202307</c:v>
                </c:pt>
                <c:pt idx="18973">
                  <c:v>202307</c:v>
                </c:pt>
                <c:pt idx="18974">
                  <c:v>202307</c:v>
                </c:pt>
                <c:pt idx="18975">
                  <c:v>202307</c:v>
                </c:pt>
                <c:pt idx="18976">
                  <c:v>202307</c:v>
                </c:pt>
                <c:pt idx="18977">
                  <c:v>202307</c:v>
                </c:pt>
                <c:pt idx="18978">
                  <c:v>202307</c:v>
                </c:pt>
                <c:pt idx="18979">
                  <c:v>202307</c:v>
                </c:pt>
                <c:pt idx="18980">
                  <c:v>202307</c:v>
                </c:pt>
                <c:pt idx="18981">
                  <c:v>202307</c:v>
                </c:pt>
                <c:pt idx="18982">
                  <c:v>202307</c:v>
                </c:pt>
                <c:pt idx="18983">
                  <c:v>202307</c:v>
                </c:pt>
                <c:pt idx="18984">
                  <c:v>202307</c:v>
                </c:pt>
                <c:pt idx="18985">
                  <c:v>202307</c:v>
                </c:pt>
                <c:pt idx="18986">
                  <c:v>202307</c:v>
                </c:pt>
                <c:pt idx="18987">
                  <c:v>202307</c:v>
                </c:pt>
                <c:pt idx="18988">
                  <c:v>202307</c:v>
                </c:pt>
                <c:pt idx="18989">
                  <c:v>202307</c:v>
                </c:pt>
                <c:pt idx="18990">
                  <c:v>202307</c:v>
                </c:pt>
                <c:pt idx="18991">
                  <c:v>202307</c:v>
                </c:pt>
                <c:pt idx="18992">
                  <c:v>202307</c:v>
                </c:pt>
                <c:pt idx="18993">
                  <c:v>202307</c:v>
                </c:pt>
                <c:pt idx="18994">
                  <c:v>202307</c:v>
                </c:pt>
                <c:pt idx="18995">
                  <c:v>202307</c:v>
                </c:pt>
                <c:pt idx="18996">
                  <c:v>202307</c:v>
                </c:pt>
                <c:pt idx="18997">
                  <c:v>202307</c:v>
                </c:pt>
                <c:pt idx="18998">
                  <c:v>202307</c:v>
                </c:pt>
                <c:pt idx="18999">
                  <c:v>202307</c:v>
                </c:pt>
                <c:pt idx="19000">
                  <c:v>202307</c:v>
                </c:pt>
                <c:pt idx="19001">
                  <c:v>202307</c:v>
                </c:pt>
                <c:pt idx="19002">
                  <c:v>202307</c:v>
                </c:pt>
                <c:pt idx="19003">
                  <c:v>202307</c:v>
                </c:pt>
                <c:pt idx="19004">
                  <c:v>202307</c:v>
                </c:pt>
                <c:pt idx="19005">
                  <c:v>202307</c:v>
                </c:pt>
                <c:pt idx="19006">
                  <c:v>202307</c:v>
                </c:pt>
                <c:pt idx="19007">
                  <c:v>202307</c:v>
                </c:pt>
                <c:pt idx="19008">
                  <c:v>202307</c:v>
                </c:pt>
                <c:pt idx="19009">
                  <c:v>202307</c:v>
                </c:pt>
                <c:pt idx="19010">
                  <c:v>202307</c:v>
                </c:pt>
                <c:pt idx="19011">
                  <c:v>202307</c:v>
                </c:pt>
                <c:pt idx="19012">
                  <c:v>202307</c:v>
                </c:pt>
                <c:pt idx="19013">
                  <c:v>202307</c:v>
                </c:pt>
                <c:pt idx="19014">
                  <c:v>202307</c:v>
                </c:pt>
                <c:pt idx="19015">
                  <c:v>202307</c:v>
                </c:pt>
                <c:pt idx="19016">
                  <c:v>202307</c:v>
                </c:pt>
                <c:pt idx="19017">
                  <c:v>202307</c:v>
                </c:pt>
                <c:pt idx="19018">
                  <c:v>202307</c:v>
                </c:pt>
                <c:pt idx="19019">
                  <c:v>202307</c:v>
                </c:pt>
                <c:pt idx="19020">
                  <c:v>202307</c:v>
                </c:pt>
                <c:pt idx="19021">
                  <c:v>202307</c:v>
                </c:pt>
                <c:pt idx="19022">
                  <c:v>202307</c:v>
                </c:pt>
                <c:pt idx="19023">
                  <c:v>202307</c:v>
                </c:pt>
                <c:pt idx="19024">
                  <c:v>202307</c:v>
                </c:pt>
                <c:pt idx="19025">
                  <c:v>202307</c:v>
                </c:pt>
                <c:pt idx="19026">
                  <c:v>202307</c:v>
                </c:pt>
                <c:pt idx="19027">
                  <c:v>202307</c:v>
                </c:pt>
                <c:pt idx="19028">
                  <c:v>202307</c:v>
                </c:pt>
                <c:pt idx="19029">
                  <c:v>202307</c:v>
                </c:pt>
                <c:pt idx="19030">
                  <c:v>202307</c:v>
                </c:pt>
                <c:pt idx="19031">
                  <c:v>202307</c:v>
                </c:pt>
                <c:pt idx="19032">
                  <c:v>202307</c:v>
                </c:pt>
                <c:pt idx="19033">
                  <c:v>202307</c:v>
                </c:pt>
                <c:pt idx="19034">
                  <c:v>202307</c:v>
                </c:pt>
                <c:pt idx="19035">
                  <c:v>202307</c:v>
                </c:pt>
                <c:pt idx="19036">
                  <c:v>202307</c:v>
                </c:pt>
                <c:pt idx="19037">
                  <c:v>202307</c:v>
                </c:pt>
                <c:pt idx="19038">
                  <c:v>202307</c:v>
                </c:pt>
                <c:pt idx="19039">
                  <c:v>202307</c:v>
                </c:pt>
                <c:pt idx="19040">
                  <c:v>202307</c:v>
                </c:pt>
                <c:pt idx="19041">
                  <c:v>202307</c:v>
                </c:pt>
                <c:pt idx="19042">
                  <c:v>202307</c:v>
                </c:pt>
                <c:pt idx="19043">
                  <c:v>202307</c:v>
                </c:pt>
                <c:pt idx="19044">
                  <c:v>202307</c:v>
                </c:pt>
                <c:pt idx="19045">
                  <c:v>202307</c:v>
                </c:pt>
                <c:pt idx="19046">
                  <c:v>202307</c:v>
                </c:pt>
                <c:pt idx="19047">
                  <c:v>202307</c:v>
                </c:pt>
                <c:pt idx="19048">
                  <c:v>202307</c:v>
                </c:pt>
                <c:pt idx="19049">
                  <c:v>202307</c:v>
                </c:pt>
                <c:pt idx="19050">
                  <c:v>202307</c:v>
                </c:pt>
                <c:pt idx="19051">
                  <c:v>202307</c:v>
                </c:pt>
                <c:pt idx="19052">
                  <c:v>202307</c:v>
                </c:pt>
                <c:pt idx="19053">
                  <c:v>202307</c:v>
                </c:pt>
                <c:pt idx="19054">
                  <c:v>202307</c:v>
                </c:pt>
                <c:pt idx="19055">
                  <c:v>202307</c:v>
                </c:pt>
                <c:pt idx="19056">
                  <c:v>202307</c:v>
                </c:pt>
                <c:pt idx="19057">
                  <c:v>202307</c:v>
                </c:pt>
                <c:pt idx="19058">
                  <c:v>202307</c:v>
                </c:pt>
                <c:pt idx="19059">
                  <c:v>202307</c:v>
                </c:pt>
                <c:pt idx="19060">
                  <c:v>202307</c:v>
                </c:pt>
                <c:pt idx="19061">
                  <c:v>202307</c:v>
                </c:pt>
                <c:pt idx="19062">
                  <c:v>202307</c:v>
                </c:pt>
                <c:pt idx="19063">
                  <c:v>202307</c:v>
                </c:pt>
                <c:pt idx="19064">
                  <c:v>202307</c:v>
                </c:pt>
                <c:pt idx="19065">
                  <c:v>202307</c:v>
                </c:pt>
                <c:pt idx="19066">
                  <c:v>202307</c:v>
                </c:pt>
                <c:pt idx="19067">
                  <c:v>202307</c:v>
                </c:pt>
                <c:pt idx="19068">
                  <c:v>202307</c:v>
                </c:pt>
                <c:pt idx="19069">
                  <c:v>202307</c:v>
                </c:pt>
                <c:pt idx="19070">
                  <c:v>202307</c:v>
                </c:pt>
                <c:pt idx="19071">
                  <c:v>202307</c:v>
                </c:pt>
                <c:pt idx="19072">
                  <c:v>202307</c:v>
                </c:pt>
                <c:pt idx="19073">
                  <c:v>202307</c:v>
                </c:pt>
                <c:pt idx="19074">
                  <c:v>202307</c:v>
                </c:pt>
                <c:pt idx="19075">
                  <c:v>202307</c:v>
                </c:pt>
                <c:pt idx="19076">
                  <c:v>202307</c:v>
                </c:pt>
                <c:pt idx="19077">
                  <c:v>202307</c:v>
                </c:pt>
                <c:pt idx="19078">
                  <c:v>202307</c:v>
                </c:pt>
                <c:pt idx="19079">
                  <c:v>202307</c:v>
                </c:pt>
                <c:pt idx="19080">
                  <c:v>202307</c:v>
                </c:pt>
                <c:pt idx="19081">
                  <c:v>202307</c:v>
                </c:pt>
                <c:pt idx="19082">
                  <c:v>202307</c:v>
                </c:pt>
                <c:pt idx="19083">
                  <c:v>202307</c:v>
                </c:pt>
                <c:pt idx="19084">
                  <c:v>202307</c:v>
                </c:pt>
                <c:pt idx="19085">
                  <c:v>202307</c:v>
                </c:pt>
                <c:pt idx="19086">
                  <c:v>202307</c:v>
                </c:pt>
                <c:pt idx="19087">
                  <c:v>202307</c:v>
                </c:pt>
                <c:pt idx="19088">
                  <c:v>202307</c:v>
                </c:pt>
                <c:pt idx="19089">
                  <c:v>202307</c:v>
                </c:pt>
                <c:pt idx="19090">
                  <c:v>202307</c:v>
                </c:pt>
                <c:pt idx="19091">
                  <c:v>202307</c:v>
                </c:pt>
                <c:pt idx="19092">
                  <c:v>202307</c:v>
                </c:pt>
                <c:pt idx="19093">
                  <c:v>202307</c:v>
                </c:pt>
                <c:pt idx="19094">
                  <c:v>202307</c:v>
                </c:pt>
                <c:pt idx="19095">
                  <c:v>202307</c:v>
                </c:pt>
                <c:pt idx="19096">
                  <c:v>202307</c:v>
                </c:pt>
                <c:pt idx="19097">
                  <c:v>202307</c:v>
                </c:pt>
                <c:pt idx="19098">
                  <c:v>202307</c:v>
                </c:pt>
                <c:pt idx="19099">
                  <c:v>202307</c:v>
                </c:pt>
                <c:pt idx="19100">
                  <c:v>202307</c:v>
                </c:pt>
                <c:pt idx="19101">
                  <c:v>202307</c:v>
                </c:pt>
                <c:pt idx="19102">
                  <c:v>202307</c:v>
                </c:pt>
                <c:pt idx="19103">
                  <c:v>202307</c:v>
                </c:pt>
                <c:pt idx="19104">
                  <c:v>202307</c:v>
                </c:pt>
                <c:pt idx="19105">
                  <c:v>202307</c:v>
                </c:pt>
                <c:pt idx="19106">
                  <c:v>202307</c:v>
                </c:pt>
                <c:pt idx="19107">
                  <c:v>202307</c:v>
                </c:pt>
                <c:pt idx="19108">
                  <c:v>202307</c:v>
                </c:pt>
                <c:pt idx="19109">
                  <c:v>202307</c:v>
                </c:pt>
                <c:pt idx="19110">
                  <c:v>202307</c:v>
                </c:pt>
                <c:pt idx="19111">
                  <c:v>202307</c:v>
                </c:pt>
                <c:pt idx="19112">
                  <c:v>202307</c:v>
                </c:pt>
                <c:pt idx="19113">
                  <c:v>202307</c:v>
                </c:pt>
                <c:pt idx="19114">
                  <c:v>202307</c:v>
                </c:pt>
                <c:pt idx="19115">
                  <c:v>202307</c:v>
                </c:pt>
                <c:pt idx="19116">
                  <c:v>202307</c:v>
                </c:pt>
                <c:pt idx="19117">
                  <c:v>202307</c:v>
                </c:pt>
                <c:pt idx="19118">
                  <c:v>202307</c:v>
                </c:pt>
                <c:pt idx="19119">
                  <c:v>202307</c:v>
                </c:pt>
                <c:pt idx="19120">
                  <c:v>202307</c:v>
                </c:pt>
                <c:pt idx="19121">
                  <c:v>202307</c:v>
                </c:pt>
                <c:pt idx="19122">
                  <c:v>202307</c:v>
                </c:pt>
                <c:pt idx="19123">
                  <c:v>202307</c:v>
                </c:pt>
                <c:pt idx="19124">
                  <c:v>202307</c:v>
                </c:pt>
                <c:pt idx="19125">
                  <c:v>202307</c:v>
                </c:pt>
                <c:pt idx="19126">
                  <c:v>202307</c:v>
                </c:pt>
                <c:pt idx="19127">
                  <c:v>202307</c:v>
                </c:pt>
                <c:pt idx="19128">
                  <c:v>202307</c:v>
                </c:pt>
                <c:pt idx="19129">
                  <c:v>202307</c:v>
                </c:pt>
                <c:pt idx="19130">
                  <c:v>202307</c:v>
                </c:pt>
                <c:pt idx="19131">
                  <c:v>202307</c:v>
                </c:pt>
                <c:pt idx="19132">
                  <c:v>202307</c:v>
                </c:pt>
                <c:pt idx="19133">
                  <c:v>202307</c:v>
                </c:pt>
                <c:pt idx="19134">
                  <c:v>202307</c:v>
                </c:pt>
                <c:pt idx="19135">
                  <c:v>202307</c:v>
                </c:pt>
                <c:pt idx="19136">
                  <c:v>202307</c:v>
                </c:pt>
                <c:pt idx="19137">
                  <c:v>202307</c:v>
                </c:pt>
                <c:pt idx="19138">
                  <c:v>202307</c:v>
                </c:pt>
                <c:pt idx="19139">
                  <c:v>202307</c:v>
                </c:pt>
                <c:pt idx="19140">
                  <c:v>202307</c:v>
                </c:pt>
                <c:pt idx="19141">
                  <c:v>202307</c:v>
                </c:pt>
                <c:pt idx="19142">
                  <c:v>202307</c:v>
                </c:pt>
                <c:pt idx="19143">
                  <c:v>202307</c:v>
                </c:pt>
                <c:pt idx="19144">
                  <c:v>202307</c:v>
                </c:pt>
                <c:pt idx="19145">
                  <c:v>202307</c:v>
                </c:pt>
                <c:pt idx="19146">
                  <c:v>202307</c:v>
                </c:pt>
                <c:pt idx="19147">
                  <c:v>202307</c:v>
                </c:pt>
                <c:pt idx="19148">
                  <c:v>202307</c:v>
                </c:pt>
                <c:pt idx="19149">
                  <c:v>202307</c:v>
                </c:pt>
                <c:pt idx="19150">
                  <c:v>202307</c:v>
                </c:pt>
                <c:pt idx="19151">
                  <c:v>202307</c:v>
                </c:pt>
                <c:pt idx="19152">
                  <c:v>202307</c:v>
                </c:pt>
                <c:pt idx="19153">
                  <c:v>202307</c:v>
                </c:pt>
                <c:pt idx="19154">
                  <c:v>202307</c:v>
                </c:pt>
                <c:pt idx="19155">
                  <c:v>202307</c:v>
                </c:pt>
                <c:pt idx="19156">
                  <c:v>202307</c:v>
                </c:pt>
                <c:pt idx="19157">
                  <c:v>202307</c:v>
                </c:pt>
                <c:pt idx="19158">
                  <c:v>202307</c:v>
                </c:pt>
                <c:pt idx="19159">
                  <c:v>202307</c:v>
                </c:pt>
                <c:pt idx="19160">
                  <c:v>202307</c:v>
                </c:pt>
                <c:pt idx="19161">
                  <c:v>202307</c:v>
                </c:pt>
                <c:pt idx="19162">
                  <c:v>202307</c:v>
                </c:pt>
                <c:pt idx="19163">
                  <c:v>202307</c:v>
                </c:pt>
                <c:pt idx="19164">
                  <c:v>202307</c:v>
                </c:pt>
                <c:pt idx="19165">
                  <c:v>202307</c:v>
                </c:pt>
                <c:pt idx="19166">
                  <c:v>202307</c:v>
                </c:pt>
                <c:pt idx="19167">
                  <c:v>202307</c:v>
                </c:pt>
                <c:pt idx="19168">
                  <c:v>202307</c:v>
                </c:pt>
                <c:pt idx="19169">
                  <c:v>202307</c:v>
                </c:pt>
                <c:pt idx="19170">
                  <c:v>202307</c:v>
                </c:pt>
                <c:pt idx="19171">
                  <c:v>202307</c:v>
                </c:pt>
                <c:pt idx="19172">
                  <c:v>202307</c:v>
                </c:pt>
                <c:pt idx="19173">
                  <c:v>202307</c:v>
                </c:pt>
                <c:pt idx="19174">
                  <c:v>202307</c:v>
                </c:pt>
                <c:pt idx="19175">
                  <c:v>202307</c:v>
                </c:pt>
                <c:pt idx="19176">
                  <c:v>202307</c:v>
                </c:pt>
                <c:pt idx="19177">
                  <c:v>202307</c:v>
                </c:pt>
                <c:pt idx="19178">
                  <c:v>202307</c:v>
                </c:pt>
                <c:pt idx="19179">
                  <c:v>202307</c:v>
                </c:pt>
                <c:pt idx="19180">
                  <c:v>202307</c:v>
                </c:pt>
                <c:pt idx="19181">
                  <c:v>202307</c:v>
                </c:pt>
                <c:pt idx="19182">
                  <c:v>202307</c:v>
                </c:pt>
                <c:pt idx="19183">
                  <c:v>202307</c:v>
                </c:pt>
                <c:pt idx="19184">
                  <c:v>202307</c:v>
                </c:pt>
                <c:pt idx="19185">
                  <c:v>202307</c:v>
                </c:pt>
                <c:pt idx="19186">
                  <c:v>202307</c:v>
                </c:pt>
                <c:pt idx="19187">
                  <c:v>202307</c:v>
                </c:pt>
                <c:pt idx="19188">
                  <c:v>202307</c:v>
                </c:pt>
                <c:pt idx="19189">
                  <c:v>202307</c:v>
                </c:pt>
                <c:pt idx="19190">
                  <c:v>202307</c:v>
                </c:pt>
                <c:pt idx="19191">
                  <c:v>202307</c:v>
                </c:pt>
                <c:pt idx="19192">
                  <c:v>202307</c:v>
                </c:pt>
                <c:pt idx="19193">
                  <c:v>202307</c:v>
                </c:pt>
                <c:pt idx="19194">
                  <c:v>202307</c:v>
                </c:pt>
                <c:pt idx="19195">
                  <c:v>202307</c:v>
                </c:pt>
                <c:pt idx="19196">
                  <c:v>202307</c:v>
                </c:pt>
                <c:pt idx="19197">
                  <c:v>202307</c:v>
                </c:pt>
                <c:pt idx="19198">
                  <c:v>202307</c:v>
                </c:pt>
                <c:pt idx="19199">
                  <c:v>202307</c:v>
                </c:pt>
                <c:pt idx="19200">
                  <c:v>202307</c:v>
                </c:pt>
                <c:pt idx="19201">
                  <c:v>202307</c:v>
                </c:pt>
                <c:pt idx="19202">
                  <c:v>202307</c:v>
                </c:pt>
                <c:pt idx="19203">
                  <c:v>202307</c:v>
                </c:pt>
                <c:pt idx="19204">
                  <c:v>202307</c:v>
                </c:pt>
                <c:pt idx="19205">
                  <c:v>202307</c:v>
                </c:pt>
                <c:pt idx="19206">
                  <c:v>202307</c:v>
                </c:pt>
                <c:pt idx="19207">
                  <c:v>202307</c:v>
                </c:pt>
                <c:pt idx="19208">
                  <c:v>202307</c:v>
                </c:pt>
                <c:pt idx="19209">
                  <c:v>202307</c:v>
                </c:pt>
                <c:pt idx="19210">
                  <c:v>202307</c:v>
                </c:pt>
                <c:pt idx="19211">
                  <c:v>202307</c:v>
                </c:pt>
                <c:pt idx="19212">
                  <c:v>202307</c:v>
                </c:pt>
                <c:pt idx="19213">
                  <c:v>202307</c:v>
                </c:pt>
                <c:pt idx="19214">
                  <c:v>202307</c:v>
                </c:pt>
                <c:pt idx="19215">
                  <c:v>202307</c:v>
                </c:pt>
                <c:pt idx="19216">
                  <c:v>202307</c:v>
                </c:pt>
                <c:pt idx="19217">
                  <c:v>202307</c:v>
                </c:pt>
                <c:pt idx="19218">
                  <c:v>202307</c:v>
                </c:pt>
                <c:pt idx="19219">
                  <c:v>202307</c:v>
                </c:pt>
                <c:pt idx="19220">
                  <c:v>202307</c:v>
                </c:pt>
                <c:pt idx="19221">
                  <c:v>202307</c:v>
                </c:pt>
                <c:pt idx="19222">
                  <c:v>202307</c:v>
                </c:pt>
                <c:pt idx="19223">
                  <c:v>202307</c:v>
                </c:pt>
                <c:pt idx="19224">
                  <c:v>202307</c:v>
                </c:pt>
                <c:pt idx="19225">
                  <c:v>202307</c:v>
                </c:pt>
                <c:pt idx="19226">
                  <c:v>202307</c:v>
                </c:pt>
                <c:pt idx="19227">
                  <c:v>202307</c:v>
                </c:pt>
                <c:pt idx="19228">
                  <c:v>202307</c:v>
                </c:pt>
                <c:pt idx="19229">
                  <c:v>202307</c:v>
                </c:pt>
                <c:pt idx="19230">
                  <c:v>202307</c:v>
                </c:pt>
                <c:pt idx="19231">
                  <c:v>202307</c:v>
                </c:pt>
                <c:pt idx="19232">
                  <c:v>202307</c:v>
                </c:pt>
                <c:pt idx="19233">
                  <c:v>202307</c:v>
                </c:pt>
                <c:pt idx="19234">
                  <c:v>202307</c:v>
                </c:pt>
                <c:pt idx="19235">
                  <c:v>202307</c:v>
                </c:pt>
                <c:pt idx="19236">
                  <c:v>202307</c:v>
                </c:pt>
                <c:pt idx="19237">
                  <c:v>202307</c:v>
                </c:pt>
                <c:pt idx="19238">
                  <c:v>202307</c:v>
                </c:pt>
                <c:pt idx="19239">
                  <c:v>202307</c:v>
                </c:pt>
                <c:pt idx="19240">
                  <c:v>202307</c:v>
                </c:pt>
                <c:pt idx="19241">
                  <c:v>202307</c:v>
                </c:pt>
                <c:pt idx="19242">
                  <c:v>202307</c:v>
                </c:pt>
                <c:pt idx="19243">
                  <c:v>202307</c:v>
                </c:pt>
                <c:pt idx="19244">
                  <c:v>202307</c:v>
                </c:pt>
                <c:pt idx="19245">
                  <c:v>202307</c:v>
                </c:pt>
                <c:pt idx="19246">
                  <c:v>202307</c:v>
                </c:pt>
                <c:pt idx="19247">
                  <c:v>202307</c:v>
                </c:pt>
                <c:pt idx="19248">
                  <c:v>202307</c:v>
                </c:pt>
                <c:pt idx="19249">
                  <c:v>202307</c:v>
                </c:pt>
                <c:pt idx="19250">
                  <c:v>202307</c:v>
                </c:pt>
                <c:pt idx="19251">
                  <c:v>202307</c:v>
                </c:pt>
                <c:pt idx="19252">
                  <c:v>202307</c:v>
                </c:pt>
                <c:pt idx="19253">
                  <c:v>202307</c:v>
                </c:pt>
                <c:pt idx="19254">
                  <c:v>202307</c:v>
                </c:pt>
                <c:pt idx="19255">
                  <c:v>202307</c:v>
                </c:pt>
                <c:pt idx="19256">
                  <c:v>202307</c:v>
                </c:pt>
                <c:pt idx="19257">
                  <c:v>202307</c:v>
                </c:pt>
                <c:pt idx="19258">
                  <c:v>202307</c:v>
                </c:pt>
                <c:pt idx="19259">
                  <c:v>202307</c:v>
                </c:pt>
                <c:pt idx="19260">
                  <c:v>202307</c:v>
                </c:pt>
                <c:pt idx="19261">
                  <c:v>202307</c:v>
                </c:pt>
                <c:pt idx="19262">
                  <c:v>202307</c:v>
                </c:pt>
                <c:pt idx="19263">
                  <c:v>202307</c:v>
                </c:pt>
                <c:pt idx="19264">
                  <c:v>202307</c:v>
                </c:pt>
                <c:pt idx="19265">
                  <c:v>202307</c:v>
                </c:pt>
                <c:pt idx="19266">
                  <c:v>202307</c:v>
                </c:pt>
                <c:pt idx="19267">
                  <c:v>202307</c:v>
                </c:pt>
                <c:pt idx="19268">
                  <c:v>202307</c:v>
                </c:pt>
                <c:pt idx="19269">
                  <c:v>202307</c:v>
                </c:pt>
                <c:pt idx="19270">
                  <c:v>202307</c:v>
                </c:pt>
                <c:pt idx="19271">
                  <c:v>202307</c:v>
                </c:pt>
                <c:pt idx="19272">
                  <c:v>202307</c:v>
                </c:pt>
                <c:pt idx="19273">
                  <c:v>202307</c:v>
                </c:pt>
                <c:pt idx="19274">
                  <c:v>202307</c:v>
                </c:pt>
                <c:pt idx="19275">
                  <c:v>202307</c:v>
                </c:pt>
                <c:pt idx="19276">
                  <c:v>202307</c:v>
                </c:pt>
                <c:pt idx="19277">
                  <c:v>202307</c:v>
                </c:pt>
                <c:pt idx="19278">
                  <c:v>202307</c:v>
                </c:pt>
                <c:pt idx="19279">
                  <c:v>202307</c:v>
                </c:pt>
                <c:pt idx="19280">
                  <c:v>202307</c:v>
                </c:pt>
                <c:pt idx="19281">
                  <c:v>202307</c:v>
                </c:pt>
                <c:pt idx="19282">
                  <c:v>202307</c:v>
                </c:pt>
                <c:pt idx="19283">
                  <c:v>202307</c:v>
                </c:pt>
                <c:pt idx="19284">
                  <c:v>202307</c:v>
                </c:pt>
                <c:pt idx="19285">
                  <c:v>202307</c:v>
                </c:pt>
                <c:pt idx="19286">
                  <c:v>202307</c:v>
                </c:pt>
                <c:pt idx="19287">
                  <c:v>202307</c:v>
                </c:pt>
                <c:pt idx="19288">
                  <c:v>202307</c:v>
                </c:pt>
                <c:pt idx="19289">
                  <c:v>202307</c:v>
                </c:pt>
                <c:pt idx="19290">
                  <c:v>202307</c:v>
                </c:pt>
                <c:pt idx="19291">
                  <c:v>202307</c:v>
                </c:pt>
                <c:pt idx="19292">
                  <c:v>202307</c:v>
                </c:pt>
                <c:pt idx="19293">
                  <c:v>202307</c:v>
                </c:pt>
                <c:pt idx="19294">
                  <c:v>202307</c:v>
                </c:pt>
                <c:pt idx="19295">
                  <c:v>202307</c:v>
                </c:pt>
                <c:pt idx="19296">
                  <c:v>202307</c:v>
                </c:pt>
                <c:pt idx="19297">
                  <c:v>202307</c:v>
                </c:pt>
                <c:pt idx="19298">
                  <c:v>202307</c:v>
                </c:pt>
                <c:pt idx="19299">
                  <c:v>202307</c:v>
                </c:pt>
                <c:pt idx="19300">
                  <c:v>202307</c:v>
                </c:pt>
                <c:pt idx="19301">
                  <c:v>202307</c:v>
                </c:pt>
                <c:pt idx="19302">
                  <c:v>202307</c:v>
                </c:pt>
                <c:pt idx="19303">
                  <c:v>202307</c:v>
                </c:pt>
                <c:pt idx="19304">
                  <c:v>202307</c:v>
                </c:pt>
                <c:pt idx="19305">
                  <c:v>202307</c:v>
                </c:pt>
                <c:pt idx="19306">
                  <c:v>202307</c:v>
                </c:pt>
                <c:pt idx="19307">
                  <c:v>202307</c:v>
                </c:pt>
                <c:pt idx="19308">
                  <c:v>202307</c:v>
                </c:pt>
                <c:pt idx="19309">
                  <c:v>202307</c:v>
                </c:pt>
                <c:pt idx="19310">
                  <c:v>202307</c:v>
                </c:pt>
                <c:pt idx="19311">
                  <c:v>202307</c:v>
                </c:pt>
                <c:pt idx="19312">
                  <c:v>202307</c:v>
                </c:pt>
                <c:pt idx="19313">
                  <c:v>202307</c:v>
                </c:pt>
                <c:pt idx="19314">
                  <c:v>202307</c:v>
                </c:pt>
                <c:pt idx="19315">
                  <c:v>202307</c:v>
                </c:pt>
                <c:pt idx="19316">
                  <c:v>202307</c:v>
                </c:pt>
                <c:pt idx="19317">
                  <c:v>202307</c:v>
                </c:pt>
                <c:pt idx="19318">
                  <c:v>202307</c:v>
                </c:pt>
                <c:pt idx="19319">
                  <c:v>202307</c:v>
                </c:pt>
                <c:pt idx="19320">
                  <c:v>202307</c:v>
                </c:pt>
                <c:pt idx="19321">
                  <c:v>202307</c:v>
                </c:pt>
                <c:pt idx="19322">
                  <c:v>202307</c:v>
                </c:pt>
                <c:pt idx="19323">
                  <c:v>202307</c:v>
                </c:pt>
                <c:pt idx="19324">
                  <c:v>202307</c:v>
                </c:pt>
                <c:pt idx="19325">
                  <c:v>202307</c:v>
                </c:pt>
                <c:pt idx="19326">
                  <c:v>202307</c:v>
                </c:pt>
                <c:pt idx="19327">
                  <c:v>202307</c:v>
                </c:pt>
                <c:pt idx="19328">
                  <c:v>202307</c:v>
                </c:pt>
                <c:pt idx="19329">
                  <c:v>202307</c:v>
                </c:pt>
                <c:pt idx="19330">
                  <c:v>202307</c:v>
                </c:pt>
                <c:pt idx="19331">
                  <c:v>202307</c:v>
                </c:pt>
                <c:pt idx="19332">
                  <c:v>202307</c:v>
                </c:pt>
                <c:pt idx="19333">
                  <c:v>202307</c:v>
                </c:pt>
                <c:pt idx="19334">
                  <c:v>202307</c:v>
                </c:pt>
                <c:pt idx="19335">
                  <c:v>202307</c:v>
                </c:pt>
                <c:pt idx="19336">
                  <c:v>202307</c:v>
                </c:pt>
                <c:pt idx="19337">
                  <c:v>202307</c:v>
                </c:pt>
                <c:pt idx="19338">
                  <c:v>202307</c:v>
                </c:pt>
                <c:pt idx="19339">
                  <c:v>202307</c:v>
                </c:pt>
                <c:pt idx="19340">
                  <c:v>202307</c:v>
                </c:pt>
                <c:pt idx="19341">
                  <c:v>202307</c:v>
                </c:pt>
                <c:pt idx="19342">
                  <c:v>202307</c:v>
                </c:pt>
                <c:pt idx="19343">
                  <c:v>202307</c:v>
                </c:pt>
                <c:pt idx="19344">
                  <c:v>202307</c:v>
                </c:pt>
                <c:pt idx="19345">
                  <c:v>202307</c:v>
                </c:pt>
                <c:pt idx="19346">
                  <c:v>202307</c:v>
                </c:pt>
                <c:pt idx="19347">
                  <c:v>202307</c:v>
                </c:pt>
                <c:pt idx="19348">
                  <c:v>202307</c:v>
                </c:pt>
                <c:pt idx="19349">
                  <c:v>202307</c:v>
                </c:pt>
                <c:pt idx="19350">
                  <c:v>202307</c:v>
                </c:pt>
                <c:pt idx="19351">
                  <c:v>202307</c:v>
                </c:pt>
                <c:pt idx="19352">
                  <c:v>202307</c:v>
                </c:pt>
                <c:pt idx="19353">
                  <c:v>202307</c:v>
                </c:pt>
                <c:pt idx="19354">
                  <c:v>202307</c:v>
                </c:pt>
                <c:pt idx="19355">
                  <c:v>202307</c:v>
                </c:pt>
                <c:pt idx="19356">
                  <c:v>202307</c:v>
                </c:pt>
                <c:pt idx="19357">
                  <c:v>202307</c:v>
                </c:pt>
                <c:pt idx="19358">
                  <c:v>202307</c:v>
                </c:pt>
                <c:pt idx="19359">
                  <c:v>202307</c:v>
                </c:pt>
                <c:pt idx="19360">
                  <c:v>202307</c:v>
                </c:pt>
                <c:pt idx="19361">
                  <c:v>202307</c:v>
                </c:pt>
                <c:pt idx="19362">
                  <c:v>202307</c:v>
                </c:pt>
                <c:pt idx="19363">
                  <c:v>202307</c:v>
                </c:pt>
                <c:pt idx="19364">
                  <c:v>202307</c:v>
                </c:pt>
                <c:pt idx="19365">
                  <c:v>202307</c:v>
                </c:pt>
                <c:pt idx="19366">
                  <c:v>202307</c:v>
                </c:pt>
                <c:pt idx="19367">
                  <c:v>202307</c:v>
                </c:pt>
                <c:pt idx="19368">
                  <c:v>202307</c:v>
                </c:pt>
                <c:pt idx="19369">
                  <c:v>202307</c:v>
                </c:pt>
                <c:pt idx="19370">
                  <c:v>202307</c:v>
                </c:pt>
                <c:pt idx="19371">
                  <c:v>202307</c:v>
                </c:pt>
                <c:pt idx="19372">
                  <c:v>202307</c:v>
                </c:pt>
                <c:pt idx="19373">
                  <c:v>202307</c:v>
                </c:pt>
                <c:pt idx="19374">
                  <c:v>202307</c:v>
                </c:pt>
                <c:pt idx="19375">
                  <c:v>202307</c:v>
                </c:pt>
                <c:pt idx="19376">
                  <c:v>202307</c:v>
                </c:pt>
                <c:pt idx="19377">
                  <c:v>202307</c:v>
                </c:pt>
                <c:pt idx="19378">
                  <c:v>202307</c:v>
                </c:pt>
                <c:pt idx="19379">
                  <c:v>202307</c:v>
                </c:pt>
                <c:pt idx="19380">
                  <c:v>202307</c:v>
                </c:pt>
                <c:pt idx="19381">
                  <c:v>202307</c:v>
                </c:pt>
                <c:pt idx="19382">
                  <c:v>202307</c:v>
                </c:pt>
                <c:pt idx="19383">
                  <c:v>202307</c:v>
                </c:pt>
                <c:pt idx="19384">
                  <c:v>202307</c:v>
                </c:pt>
                <c:pt idx="19385">
                  <c:v>202307</c:v>
                </c:pt>
                <c:pt idx="19386">
                  <c:v>202307</c:v>
                </c:pt>
                <c:pt idx="19387">
                  <c:v>202307</c:v>
                </c:pt>
                <c:pt idx="19388">
                  <c:v>202307</c:v>
                </c:pt>
                <c:pt idx="19389">
                  <c:v>202307</c:v>
                </c:pt>
                <c:pt idx="19390">
                  <c:v>202307</c:v>
                </c:pt>
                <c:pt idx="19391">
                  <c:v>202307</c:v>
                </c:pt>
                <c:pt idx="19392">
                  <c:v>202307</c:v>
                </c:pt>
                <c:pt idx="19393">
                  <c:v>202307</c:v>
                </c:pt>
                <c:pt idx="19394">
                  <c:v>202307</c:v>
                </c:pt>
                <c:pt idx="19395">
                  <c:v>202307</c:v>
                </c:pt>
                <c:pt idx="19396">
                  <c:v>202307</c:v>
                </c:pt>
                <c:pt idx="19397">
                  <c:v>202307</c:v>
                </c:pt>
                <c:pt idx="19398">
                  <c:v>202307</c:v>
                </c:pt>
                <c:pt idx="19399">
                  <c:v>202307</c:v>
                </c:pt>
                <c:pt idx="19400">
                  <c:v>202307</c:v>
                </c:pt>
                <c:pt idx="19401">
                  <c:v>202307</c:v>
                </c:pt>
                <c:pt idx="19402">
                  <c:v>202307</c:v>
                </c:pt>
                <c:pt idx="19403">
                  <c:v>202307</c:v>
                </c:pt>
                <c:pt idx="19404">
                  <c:v>202307</c:v>
                </c:pt>
                <c:pt idx="19405">
                  <c:v>202307</c:v>
                </c:pt>
                <c:pt idx="19406">
                  <c:v>202307</c:v>
                </c:pt>
                <c:pt idx="19407">
                  <c:v>202307</c:v>
                </c:pt>
                <c:pt idx="19408">
                  <c:v>202307</c:v>
                </c:pt>
                <c:pt idx="19409">
                  <c:v>202307</c:v>
                </c:pt>
                <c:pt idx="19410">
                  <c:v>202307</c:v>
                </c:pt>
                <c:pt idx="19411">
                  <c:v>202307</c:v>
                </c:pt>
                <c:pt idx="19412">
                  <c:v>202307</c:v>
                </c:pt>
                <c:pt idx="19413">
                  <c:v>202307</c:v>
                </c:pt>
                <c:pt idx="19414">
                  <c:v>202307</c:v>
                </c:pt>
                <c:pt idx="19415">
                  <c:v>202307</c:v>
                </c:pt>
                <c:pt idx="19416">
                  <c:v>202307</c:v>
                </c:pt>
                <c:pt idx="19417">
                  <c:v>202307</c:v>
                </c:pt>
                <c:pt idx="19418">
                  <c:v>202307</c:v>
                </c:pt>
                <c:pt idx="19419">
                  <c:v>202307</c:v>
                </c:pt>
                <c:pt idx="19420">
                  <c:v>202307</c:v>
                </c:pt>
                <c:pt idx="19421">
                  <c:v>202307</c:v>
                </c:pt>
                <c:pt idx="19422">
                  <c:v>202307</c:v>
                </c:pt>
                <c:pt idx="19423">
                  <c:v>202307</c:v>
                </c:pt>
                <c:pt idx="19424">
                  <c:v>202307</c:v>
                </c:pt>
                <c:pt idx="19425">
                  <c:v>202307</c:v>
                </c:pt>
                <c:pt idx="19426">
                  <c:v>202307</c:v>
                </c:pt>
                <c:pt idx="19427">
                  <c:v>202307</c:v>
                </c:pt>
                <c:pt idx="19428">
                  <c:v>202307</c:v>
                </c:pt>
                <c:pt idx="19429">
                  <c:v>202307</c:v>
                </c:pt>
                <c:pt idx="19430">
                  <c:v>202307</c:v>
                </c:pt>
                <c:pt idx="19431">
                  <c:v>202307</c:v>
                </c:pt>
                <c:pt idx="19432">
                  <c:v>202307</c:v>
                </c:pt>
                <c:pt idx="19433">
                  <c:v>202307</c:v>
                </c:pt>
                <c:pt idx="19434">
                  <c:v>202307</c:v>
                </c:pt>
                <c:pt idx="19435">
                  <c:v>202307</c:v>
                </c:pt>
                <c:pt idx="19436">
                  <c:v>202307</c:v>
                </c:pt>
                <c:pt idx="19437">
                  <c:v>202307</c:v>
                </c:pt>
                <c:pt idx="19438">
                  <c:v>202307</c:v>
                </c:pt>
                <c:pt idx="19439">
                  <c:v>202307</c:v>
                </c:pt>
                <c:pt idx="19440">
                  <c:v>202307</c:v>
                </c:pt>
                <c:pt idx="19441">
                  <c:v>202307</c:v>
                </c:pt>
                <c:pt idx="19442">
                  <c:v>202307</c:v>
                </c:pt>
                <c:pt idx="19443">
                  <c:v>202307</c:v>
                </c:pt>
                <c:pt idx="19444">
                  <c:v>202307</c:v>
                </c:pt>
                <c:pt idx="19445">
                  <c:v>202307</c:v>
                </c:pt>
                <c:pt idx="19446">
                  <c:v>202307</c:v>
                </c:pt>
                <c:pt idx="19447">
                  <c:v>202307</c:v>
                </c:pt>
                <c:pt idx="19448">
                  <c:v>202307</c:v>
                </c:pt>
                <c:pt idx="19449">
                  <c:v>202307</c:v>
                </c:pt>
                <c:pt idx="19450">
                  <c:v>202307</c:v>
                </c:pt>
                <c:pt idx="19451">
                  <c:v>202307</c:v>
                </c:pt>
                <c:pt idx="19452">
                  <c:v>202307</c:v>
                </c:pt>
                <c:pt idx="19453">
                  <c:v>202307</c:v>
                </c:pt>
                <c:pt idx="19454">
                  <c:v>202307</c:v>
                </c:pt>
                <c:pt idx="19455">
                  <c:v>202307</c:v>
                </c:pt>
                <c:pt idx="19456">
                  <c:v>202307</c:v>
                </c:pt>
                <c:pt idx="19457">
                  <c:v>202307</c:v>
                </c:pt>
                <c:pt idx="19458">
                  <c:v>202307</c:v>
                </c:pt>
                <c:pt idx="19459">
                  <c:v>202307</c:v>
                </c:pt>
                <c:pt idx="19460">
                  <c:v>202307</c:v>
                </c:pt>
                <c:pt idx="19461">
                  <c:v>202307</c:v>
                </c:pt>
                <c:pt idx="19462">
                  <c:v>202307</c:v>
                </c:pt>
                <c:pt idx="19463">
                  <c:v>202307</c:v>
                </c:pt>
                <c:pt idx="19464">
                  <c:v>202307</c:v>
                </c:pt>
                <c:pt idx="19465">
                  <c:v>202307</c:v>
                </c:pt>
                <c:pt idx="19466">
                  <c:v>202307</c:v>
                </c:pt>
                <c:pt idx="19467">
                  <c:v>202307</c:v>
                </c:pt>
                <c:pt idx="19468">
                  <c:v>202307</c:v>
                </c:pt>
                <c:pt idx="19469">
                  <c:v>202307</c:v>
                </c:pt>
                <c:pt idx="19470">
                  <c:v>202307</c:v>
                </c:pt>
                <c:pt idx="19471">
                  <c:v>202307</c:v>
                </c:pt>
                <c:pt idx="19472">
                  <c:v>202307</c:v>
                </c:pt>
                <c:pt idx="19473">
                  <c:v>202307</c:v>
                </c:pt>
                <c:pt idx="19474">
                  <c:v>202307</c:v>
                </c:pt>
                <c:pt idx="19475">
                  <c:v>202307</c:v>
                </c:pt>
                <c:pt idx="19476">
                  <c:v>202307</c:v>
                </c:pt>
                <c:pt idx="19477">
                  <c:v>202307</c:v>
                </c:pt>
                <c:pt idx="19478">
                  <c:v>202307</c:v>
                </c:pt>
                <c:pt idx="19479">
                  <c:v>202307</c:v>
                </c:pt>
                <c:pt idx="19480">
                  <c:v>202307</c:v>
                </c:pt>
                <c:pt idx="19481">
                  <c:v>202307</c:v>
                </c:pt>
                <c:pt idx="19482">
                  <c:v>202307</c:v>
                </c:pt>
                <c:pt idx="19483">
                  <c:v>202307</c:v>
                </c:pt>
                <c:pt idx="19484">
                  <c:v>202307</c:v>
                </c:pt>
                <c:pt idx="19485">
                  <c:v>202307</c:v>
                </c:pt>
                <c:pt idx="19486">
                  <c:v>202307</c:v>
                </c:pt>
                <c:pt idx="19487">
                  <c:v>202307</c:v>
                </c:pt>
                <c:pt idx="19488">
                  <c:v>202307</c:v>
                </c:pt>
                <c:pt idx="19489">
                  <c:v>202307</c:v>
                </c:pt>
                <c:pt idx="19490">
                  <c:v>202307</c:v>
                </c:pt>
                <c:pt idx="19491">
                  <c:v>202307</c:v>
                </c:pt>
                <c:pt idx="19492">
                  <c:v>202307</c:v>
                </c:pt>
                <c:pt idx="19493">
                  <c:v>202307</c:v>
                </c:pt>
                <c:pt idx="19494">
                  <c:v>202307</c:v>
                </c:pt>
                <c:pt idx="19495">
                  <c:v>202307</c:v>
                </c:pt>
                <c:pt idx="19496">
                  <c:v>202307</c:v>
                </c:pt>
                <c:pt idx="19497">
                  <c:v>202307</c:v>
                </c:pt>
                <c:pt idx="19498">
                  <c:v>202307</c:v>
                </c:pt>
                <c:pt idx="19499">
                  <c:v>202307</c:v>
                </c:pt>
                <c:pt idx="19500">
                  <c:v>202307</c:v>
                </c:pt>
                <c:pt idx="19501">
                  <c:v>202307</c:v>
                </c:pt>
                <c:pt idx="19502">
                  <c:v>202307</c:v>
                </c:pt>
                <c:pt idx="19503">
                  <c:v>202307</c:v>
                </c:pt>
                <c:pt idx="19504">
                  <c:v>202307</c:v>
                </c:pt>
                <c:pt idx="19505">
                  <c:v>202307</c:v>
                </c:pt>
                <c:pt idx="19506">
                  <c:v>202307</c:v>
                </c:pt>
                <c:pt idx="19507">
                  <c:v>202307</c:v>
                </c:pt>
                <c:pt idx="19508">
                  <c:v>202307</c:v>
                </c:pt>
                <c:pt idx="19509">
                  <c:v>202307</c:v>
                </c:pt>
                <c:pt idx="19510">
                  <c:v>202307</c:v>
                </c:pt>
                <c:pt idx="19511">
                  <c:v>202307</c:v>
                </c:pt>
                <c:pt idx="19512">
                  <c:v>202307</c:v>
                </c:pt>
                <c:pt idx="19513">
                  <c:v>202307</c:v>
                </c:pt>
                <c:pt idx="19514">
                  <c:v>202307</c:v>
                </c:pt>
                <c:pt idx="19515">
                  <c:v>202307</c:v>
                </c:pt>
                <c:pt idx="19516">
                  <c:v>202307</c:v>
                </c:pt>
                <c:pt idx="19517">
                  <c:v>202307</c:v>
                </c:pt>
                <c:pt idx="19518">
                  <c:v>202307</c:v>
                </c:pt>
                <c:pt idx="19519">
                  <c:v>202307</c:v>
                </c:pt>
                <c:pt idx="19520">
                  <c:v>202307</c:v>
                </c:pt>
                <c:pt idx="19521">
                  <c:v>202307</c:v>
                </c:pt>
                <c:pt idx="19522">
                  <c:v>202307</c:v>
                </c:pt>
                <c:pt idx="19523">
                  <c:v>202307</c:v>
                </c:pt>
                <c:pt idx="19524">
                  <c:v>202307</c:v>
                </c:pt>
                <c:pt idx="19525">
                  <c:v>202307</c:v>
                </c:pt>
                <c:pt idx="19526">
                  <c:v>202307</c:v>
                </c:pt>
                <c:pt idx="19527">
                  <c:v>202307</c:v>
                </c:pt>
                <c:pt idx="19528">
                  <c:v>202307</c:v>
                </c:pt>
                <c:pt idx="19529">
                  <c:v>202307</c:v>
                </c:pt>
                <c:pt idx="19530">
                  <c:v>202307</c:v>
                </c:pt>
                <c:pt idx="19531">
                  <c:v>202307</c:v>
                </c:pt>
                <c:pt idx="19532">
                  <c:v>202307</c:v>
                </c:pt>
                <c:pt idx="19533">
                  <c:v>202307</c:v>
                </c:pt>
                <c:pt idx="19534">
                  <c:v>202307</c:v>
                </c:pt>
                <c:pt idx="19535">
                  <c:v>202307</c:v>
                </c:pt>
                <c:pt idx="19536">
                  <c:v>202307</c:v>
                </c:pt>
                <c:pt idx="19537">
                  <c:v>202307</c:v>
                </c:pt>
                <c:pt idx="19538">
                  <c:v>202307</c:v>
                </c:pt>
                <c:pt idx="19539">
                  <c:v>202307</c:v>
                </c:pt>
                <c:pt idx="19540">
                  <c:v>202307</c:v>
                </c:pt>
                <c:pt idx="19541">
                  <c:v>202307</c:v>
                </c:pt>
                <c:pt idx="19542">
                  <c:v>202307</c:v>
                </c:pt>
                <c:pt idx="19543">
                  <c:v>202307</c:v>
                </c:pt>
                <c:pt idx="19544">
                  <c:v>202307</c:v>
                </c:pt>
                <c:pt idx="19545">
                  <c:v>202307</c:v>
                </c:pt>
                <c:pt idx="19546">
                  <c:v>202307</c:v>
                </c:pt>
                <c:pt idx="19547">
                  <c:v>202307</c:v>
                </c:pt>
                <c:pt idx="19548">
                  <c:v>202307</c:v>
                </c:pt>
                <c:pt idx="19549">
                  <c:v>202307</c:v>
                </c:pt>
                <c:pt idx="19550">
                  <c:v>202307</c:v>
                </c:pt>
                <c:pt idx="19551">
                  <c:v>202307</c:v>
                </c:pt>
                <c:pt idx="19552">
                  <c:v>202307</c:v>
                </c:pt>
                <c:pt idx="19553">
                  <c:v>202307</c:v>
                </c:pt>
                <c:pt idx="19554">
                  <c:v>202307</c:v>
                </c:pt>
                <c:pt idx="19555">
                  <c:v>202307</c:v>
                </c:pt>
                <c:pt idx="19556">
                  <c:v>202307</c:v>
                </c:pt>
                <c:pt idx="19557">
                  <c:v>202307</c:v>
                </c:pt>
                <c:pt idx="19558">
                  <c:v>202307</c:v>
                </c:pt>
                <c:pt idx="19559">
                  <c:v>202307</c:v>
                </c:pt>
                <c:pt idx="19560">
                  <c:v>202307</c:v>
                </c:pt>
                <c:pt idx="19561">
                  <c:v>202307</c:v>
                </c:pt>
                <c:pt idx="19562">
                  <c:v>202307</c:v>
                </c:pt>
                <c:pt idx="19563">
                  <c:v>202307</c:v>
                </c:pt>
                <c:pt idx="19564">
                  <c:v>202307</c:v>
                </c:pt>
                <c:pt idx="19565">
                  <c:v>202307</c:v>
                </c:pt>
                <c:pt idx="19566">
                  <c:v>202307</c:v>
                </c:pt>
                <c:pt idx="19567">
                  <c:v>202307</c:v>
                </c:pt>
                <c:pt idx="19568">
                  <c:v>202307</c:v>
                </c:pt>
                <c:pt idx="19569">
                  <c:v>202307</c:v>
                </c:pt>
                <c:pt idx="19570">
                  <c:v>202307</c:v>
                </c:pt>
                <c:pt idx="19571">
                  <c:v>202307</c:v>
                </c:pt>
                <c:pt idx="19572">
                  <c:v>202307</c:v>
                </c:pt>
                <c:pt idx="19573">
                  <c:v>202307</c:v>
                </c:pt>
                <c:pt idx="19574">
                  <c:v>202307</c:v>
                </c:pt>
                <c:pt idx="19575">
                  <c:v>202307</c:v>
                </c:pt>
                <c:pt idx="19576">
                  <c:v>202307</c:v>
                </c:pt>
                <c:pt idx="19577">
                  <c:v>202307</c:v>
                </c:pt>
                <c:pt idx="19578">
                  <c:v>202307</c:v>
                </c:pt>
                <c:pt idx="19579">
                  <c:v>202307</c:v>
                </c:pt>
                <c:pt idx="19580">
                  <c:v>202307</c:v>
                </c:pt>
                <c:pt idx="19581">
                  <c:v>202307</c:v>
                </c:pt>
                <c:pt idx="19582">
                  <c:v>202307</c:v>
                </c:pt>
                <c:pt idx="19583">
                  <c:v>202307</c:v>
                </c:pt>
                <c:pt idx="19584">
                  <c:v>202307</c:v>
                </c:pt>
                <c:pt idx="19585">
                  <c:v>202307</c:v>
                </c:pt>
                <c:pt idx="19586">
                  <c:v>202307</c:v>
                </c:pt>
                <c:pt idx="19587">
                  <c:v>202307</c:v>
                </c:pt>
                <c:pt idx="19588">
                  <c:v>202307</c:v>
                </c:pt>
                <c:pt idx="19589">
                  <c:v>202307</c:v>
                </c:pt>
                <c:pt idx="19590">
                  <c:v>202307</c:v>
                </c:pt>
                <c:pt idx="19591">
                  <c:v>202307</c:v>
                </c:pt>
                <c:pt idx="19592">
                  <c:v>202307</c:v>
                </c:pt>
                <c:pt idx="19593">
                  <c:v>202307</c:v>
                </c:pt>
                <c:pt idx="19594">
                  <c:v>202307</c:v>
                </c:pt>
                <c:pt idx="19595">
                  <c:v>202307</c:v>
                </c:pt>
                <c:pt idx="19596">
                  <c:v>202307</c:v>
                </c:pt>
                <c:pt idx="19597">
                  <c:v>202307</c:v>
                </c:pt>
                <c:pt idx="19598">
                  <c:v>202307</c:v>
                </c:pt>
                <c:pt idx="19599">
                  <c:v>202307</c:v>
                </c:pt>
                <c:pt idx="19600">
                  <c:v>202307</c:v>
                </c:pt>
                <c:pt idx="19601">
                  <c:v>202307</c:v>
                </c:pt>
                <c:pt idx="19602">
                  <c:v>202307</c:v>
                </c:pt>
                <c:pt idx="19603">
                  <c:v>202307</c:v>
                </c:pt>
                <c:pt idx="19604">
                  <c:v>202307</c:v>
                </c:pt>
                <c:pt idx="19605">
                  <c:v>202307</c:v>
                </c:pt>
                <c:pt idx="19606">
                  <c:v>202307</c:v>
                </c:pt>
                <c:pt idx="19607">
                  <c:v>202307</c:v>
                </c:pt>
                <c:pt idx="19608">
                  <c:v>202307</c:v>
                </c:pt>
                <c:pt idx="19609">
                  <c:v>202307</c:v>
                </c:pt>
                <c:pt idx="19610">
                  <c:v>202307</c:v>
                </c:pt>
                <c:pt idx="19611">
                  <c:v>202307</c:v>
                </c:pt>
                <c:pt idx="19612">
                  <c:v>202307</c:v>
                </c:pt>
                <c:pt idx="19613">
                  <c:v>202307</c:v>
                </c:pt>
                <c:pt idx="19614">
                  <c:v>202307</c:v>
                </c:pt>
                <c:pt idx="19615">
                  <c:v>202307</c:v>
                </c:pt>
                <c:pt idx="19616">
                  <c:v>202307</c:v>
                </c:pt>
                <c:pt idx="19617">
                  <c:v>202307</c:v>
                </c:pt>
                <c:pt idx="19618">
                  <c:v>202307</c:v>
                </c:pt>
                <c:pt idx="19619">
                  <c:v>202307</c:v>
                </c:pt>
                <c:pt idx="19620">
                  <c:v>202307</c:v>
                </c:pt>
                <c:pt idx="19621">
                  <c:v>202307</c:v>
                </c:pt>
                <c:pt idx="19622">
                  <c:v>202307</c:v>
                </c:pt>
                <c:pt idx="19623">
                  <c:v>202307</c:v>
                </c:pt>
                <c:pt idx="19624">
                  <c:v>202307</c:v>
                </c:pt>
                <c:pt idx="19625">
                  <c:v>202307</c:v>
                </c:pt>
                <c:pt idx="19626">
                  <c:v>202307</c:v>
                </c:pt>
                <c:pt idx="19627">
                  <c:v>202307</c:v>
                </c:pt>
                <c:pt idx="19628">
                  <c:v>202307</c:v>
                </c:pt>
                <c:pt idx="19629">
                  <c:v>202307</c:v>
                </c:pt>
                <c:pt idx="19630">
                  <c:v>202307</c:v>
                </c:pt>
                <c:pt idx="19631">
                  <c:v>202307</c:v>
                </c:pt>
                <c:pt idx="19632">
                  <c:v>202307</c:v>
                </c:pt>
                <c:pt idx="19633">
                  <c:v>202307</c:v>
                </c:pt>
                <c:pt idx="19634">
                  <c:v>202307</c:v>
                </c:pt>
                <c:pt idx="19635">
                  <c:v>202307</c:v>
                </c:pt>
                <c:pt idx="19636">
                  <c:v>202307</c:v>
                </c:pt>
                <c:pt idx="19637">
                  <c:v>202307</c:v>
                </c:pt>
                <c:pt idx="19638">
                  <c:v>202307</c:v>
                </c:pt>
                <c:pt idx="19639">
                  <c:v>202307</c:v>
                </c:pt>
                <c:pt idx="19640">
                  <c:v>202307</c:v>
                </c:pt>
                <c:pt idx="19641">
                  <c:v>202307</c:v>
                </c:pt>
                <c:pt idx="19642">
                  <c:v>202307</c:v>
                </c:pt>
                <c:pt idx="19643">
                  <c:v>202307</c:v>
                </c:pt>
                <c:pt idx="19644">
                  <c:v>202307</c:v>
                </c:pt>
                <c:pt idx="19645">
                  <c:v>202307</c:v>
                </c:pt>
                <c:pt idx="19646">
                  <c:v>202307</c:v>
                </c:pt>
                <c:pt idx="19647">
                  <c:v>202307</c:v>
                </c:pt>
                <c:pt idx="19648">
                  <c:v>202307</c:v>
                </c:pt>
                <c:pt idx="19649">
                  <c:v>202307</c:v>
                </c:pt>
                <c:pt idx="19650">
                  <c:v>202307</c:v>
                </c:pt>
                <c:pt idx="19651">
                  <c:v>202307</c:v>
                </c:pt>
                <c:pt idx="19652">
                  <c:v>202307</c:v>
                </c:pt>
                <c:pt idx="19653">
                  <c:v>202307</c:v>
                </c:pt>
                <c:pt idx="19654">
                  <c:v>202307</c:v>
                </c:pt>
                <c:pt idx="19655">
                  <c:v>202307</c:v>
                </c:pt>
                <c:pt idx="19656">
                  <c:v>202307</c:v>
                </c:pt>
                <c:pt idx="19657">
                  <c:v>202307</c:v>
                </c:pt>
                <c:pt idx="19658">
                  <c:v>202307</c:v>
                </c:pt>
                <c:pt idx="19659">
                  <c:v>202307</c:v>
                </c:pt>
                <c:pt idx="19660">
                  <c:v>202307</c:v>
                </c:pt>
                <c:pt idx="19661">
                  <c:v>202307</c:v>
                </c:pt>
                <c:pt idx="19662">
                  <c:v>202307</c:v>
                </c:pt>
                <c:pt idx="19663">
                  <c:v>202307</c:v>
                </c:pt>
                <c:pt idx="19664">
                  <c:v>202307</c:v>
                </c:pt>
                <c:pt idx="19665">
                  <c:v>202307</c:v>
                </c:pt>
                <c:pt idx="19666">
                  <c:v>202307</c:v>
                </c:pt>
                <c:pt idx="19667">
                  <c:v>202307</c:v>
                </c:pt>
                <c:pt idx="19668">
                  <c:v>202307</c:v>
                </c:pt>
                <c:pt idx="19669">
                  <c:v>202307</c:v>
                </c:pt>
                <c:pt idx="19670">
                  <c:v>202307</c:v>
                </c:pt>
                <c:pt idx="19671">
                  <c:v>202307</c:v>
                </c:pt>
                <c:pt idx="19672">
                  <c:v>202307</c:v>
                </c:pt>
                <c:pt idx="19673">
                  <c:v>202307</c:v>
                </c:pt>
                <c:pt idx="19674">
                  <c:v>202307</c:v>
                </c:pt>
                <c:pt idx="19675">
                  <c:v>202307</c:v>
                </c:pt>
                <c:pt idx="19676">
                  <c:v>202307</c:v>
                </c:pt>
                <c:pt idx="19677">
                  <c:v>202307</c:v>
                </c:pt>
                <c:pt idx="19678">
                  <c:v>202307</c:v>
                </c:pt>
                <c:pt idx="19679">
                  <c:v>202307</c:v>
                </c:pt>
                <c:pt idx="19680">
                  <c:v>202307</c:v>
                </c:pt>
                <c:pt idx="19681">
                  <c:v>202307</c:v>
                </c:pt>
                <c:pt idx="19682">
                  <c:v>202307</c:v>
                </c:pt>
                <c:pt idx="19683">
                  <c:v>202307</c:v>
                </c:pt>
                <c:pt idx="19684">
                  <c:v>202307</c:v>
                </c:pt>
                <c:pt idx="19685">
                  <c:v>202307</c:v>
                </c:pt>
                <c:pt idx="19686">
                  <c:v>202307</c:v>
                </c:pt>
                <c:pt idx="19687">
                  <c:v>202307</c:v>
                </c:pt>
                <c:pt idx="19688">
                  <c:v>202307</c:v>
                </c:pt>
                <c:pt idx="19689">
                  <c:v>202307</c:v>
                </c:pt>
                <c:pt idx="19690">
                  <c:v>202307</c:v>
                </c:pt>
                <c:pt idx="19691">
                  <c:v>202307</c:v>
                </c:pt>
                <c:pt idx="19692">
                  <c:v>202307</c:v>
                </c:pt>
                <c:pt idx="19693">
                  <c:v>202307</c:v>
                </c:pt>
                <c:pt idx="19694">
                  <c:v>202307</c:v>
                </c:pt>
                <c:pt idx="19695">
                  <c:v>202307</c:v>
                </c:pt>
                <c:pt idx="19696">
                  <c:v>202307</c:v>
                </c:pt>
                <c:pt idx="19697">
                  <c:v>202307</c:v>
                </c:pt>
                <c:pt idx="19698">
                  <c:v>202307</c:v>
                </c:pt>
                <c:pt idx="19699">
                  <c:v>202307</c:v>
                </c:pt>
                <c:pt idx="19700">
                  <c:v>202307</c:v>
                </c:pt>
                <c:pt idx="19701">
                  <c:v>202307</c:v>
                </c:pt>
                <c:pt idx="19702">
                  <c:v>202307</c:v>
                </c:pt>
                <c:pt idx="19703">
                  <c:v>202307</c:v>
                </c:pt>
                <c:pt idx="19704">
                  <c:v>202307</c:v>
                </c:pt>
                <c:pt idx="19705">
                  <c:v>202307</c:v>
                </c:pt>
                <c:pt idx="19706">
                  <c:v>202307</c:v>
                </c:pt>
                <c:pt idx="19707">
                  <c:v>202307</c:v>
                </c:pt>
                <c:pt idx="19708">
                  <c:v>202307</c:v>
                </c:pt>
                <c:pt idx="19709">
                  <c:v>202307</c:v>
                </c:pt>
                <c:pt idx="19710">
                  <c:v>202307</c:v>
                </c:pt>
                <c:pt idx="19711">
                  <c:v>202307</c:v>
                </c:pt>
                <c:pt idx="19712">
                  <c:v>202307</c:v>
                </c:pt>
                <c:pt idx="19713">
                  <c:v>202307</c:v>
                </c:pt>
                <c:pt idx="19714">
                  <c:v>202307</c:v>
                </c:pt>
                <c:pt idx="19715">
                  <c:v>202307</c:v>
                </c:pt>
                <c:pt idx="19716">
                  <c:v>202307</c:v>
                </c:pt>
                <c:pt idx="19717">
                  <c:v>202307</c:v>
                </c:pt>
                <c:pt idx="19718">
                  <c:v>202307</c:v>
                </c:pt>
                <c:pt idx="19719">
                  <c:v>202307</c:v>
                </c:pt>
                <c:pt idx="19720">
                  <c:v>202307</c:v>
                </c:pt>
                <c:pt idx="19721">
                  <c:v>202307</c:v>
                </c:pt>
                <c:pt idx="19722">
                  <c:v>202307</c:v>
                </c:pt>
                <c:pt idx="19723">
                  <c:v>202307</c:v>
                </c:pt>
                <c:pt idx="19724">
                  <c:v>202307</c:v>
                </c:pt>
                <c:pt idx="19725">
                  <c:v>202307</c:v>
                </c:pt>
                <c:pt idx="19726">
                  <c:v>202307</c:v>
                </c:pt>
                <c:pt idx="19727">
                  <c:v>202307</c:v>
                </c:pt>
                <c:pt idx="19728">
                  <c:v>202307</c:v>
                </c:pt>
                <c:pt idx="19729">
                  <c:v>202307</c:v>
                </c:pt>
                <c:pt idx="19730">
                  <c:v>202307</c:v>
                </c:pt>
                <c:pt idx="19731">
                  <c:v>202307</c:v>
                </c:pt>
                <c:pt idx="19732">
                  <c:v>202307</c:v>
                </c:pt>
                <c:pt idx="19733">
                  <c:v>202307</c:v>
                </c:pt>
                <c:pt idx="19734">
                  <c:v>202307</c:v>
                </c:pt>
                <c:pt idx="19735">
                  <c:v>202307</c:v>
                </c:pt>
                <c:pt idx="19736">
                  <c:v>202307</c:v>
                </c:pt>
                <c:pt idx="19737">
                  <c:v>202307</c:v>
                </c:pt>
                <c:pt idx="19738">
                  <c:v>202307</c:v>
                </c:pt>
                <c:pt idx="19739">
                  <c:v>202307</c:v>
                </c:pt>
                <c:pt idx="19740">
                  <c:v>202307</c:v>
                </c:pt>
                <c:pt idx="19741">
                  <c:v>202307</c:v>
                </c:pt>
                <c:pt idx="19742">
                  <c:v>202307</c:v>
                </c:pt>
                <c:pt idx="19743">
                  <c:v>202307</c:v>
                </c:pt>
                <c:pt idx="19744">
                  <c:v>202307</c:v>
                </c:pt>
                <c:pt idx="19745">
                  <c:v>202307</c:v>
                </c:pt>
                <c:pt idx="19746">
                  <c:v>202307</c:v>
                </c:pt>
                <c:pt idx="19747">
                  <c:v>202307</c:v>
                </c:pt>
                <c:pt idx="19748">
                  <c:v>202307</c:v>
                </c:pt>
                <c:pt idx="19749">
                  <c:v>202307</c:v>
                </c:pt>
                <c:pt idx="19750">
                  <c:v>202307</c:v>
                </c:pt>
                <c:pt idx="19751">
                  <c:v>202307</c:v>
                </c:pt>
                <c:pt idx="19752">
                  <c:v>202307</c:v>
                </c:pt>
                <c:pt idx="19753">
                  <c:v>202307</c:v>
                </c:pt>
                <c:pt idx="19754">
                  <c:v>202307</c:v>
                </c:pt>
                <c:pt idx="19755">
                  <c:v>202307</c:v>
                </c:pt>
                <c:pt idx="19756">
                  <c:v>202307</c:v>
                </c:pt>
                <c:pt idx="19757">
                  <c:v>202307</c:v>
                </c:pt>
                <c:pt idx="19758">
                  <c:v>202307</c:v>
                </c:pt>
                <c:pt idx="19759">
                  <c:v>202307</c:v>
                </c:pt>
                <c:pt idx="19760">
                  <c:v>202307</c:v>
                </c:pt>
                <c:pt idx="19761">
                  <c:v>202307</c:v>
                </c:pt>
                <c:pt idx="19762">
                  <c:v>202307</c:v>
                </c:pt>
                <c:pt idx="19763">
                  <c:v>202307</c:v>
                </c:pt>
                <c:pt idx="19764">
                  <c:v>202307</c:v>
                </c:pt>
                <c:pt idx="19765">
                  <c:v>202307</c:v>
                </c:pt>
                <c:pt idx="19766">
                  <c:v>202307</c:v>
                </c:pt>
                <c:pt idx="19767">
                  <c:v>202307</c:v>
                </c:pt>
                <c:pt idx="19768">
                  <c:v>202307</c:v>
                </c:pt>
                <c:pt idx="19769">
                  <c:v>202307</c:v>
                </c:pt>
                <c:pt idx="19770">
                  <c:v>202307</c:v>
                </c:pt>
                <c:pt idx="19771">
                  <c:v>202307</c:v>
                </c:pt>
                <c:pt idx="19772">
                  <c:v>202307</c:v>
                </c:pt>
                <c:pt idx="19773">
                  <c:v>202307</c:v>
                </c:pt>
                <c:pt idx="19774">
                  <c:v>202307</c:v>
                </c:pt>
                <c:pt idx="19775">
                  <c:v>202307</c:v>
                </c:pt>
                <c:pt idx="19776">
                  <c:v>202307</c:v>
                </c:pt>
                <c:pt idx="19777">
                  <c:v>202307</c:v>
                </c:pt>
                <c:pt idx="19778">
                  <c:v>202307</c:v>
                </c:pt>
                <c:pt idx="19779">
                  <c:v>202307</c:v>
                </c:pt>
                <c:pt idx="19780">
                  <c:v>202307</c:v>
                </c:pt>
                <c:pt idx="19781">
                  <c:v>202307</c:v>
                </c:pt>
                <c:pt idx="19782">
                  <c:v>202307</c:v>
                </c:pt>
                <c:pt idx="19783">
                  <c:v>202307</c:v>
                </c:pt>
                <c:pt idx="19784">
                  <c:v>202307</c:v>
                </c:pt>
                <c:pt idx="19785">
                  <c:v>202307</c:v>
                </c:pt>
                <c:pt idx="19786">
                  <c:v>202307</c:v>
                </c:pt>
                <c:pt idx="19787">
                  <c:v>202307</c:v>
                </c:pt>
                <c:pt idx="19788">
                  <c:v>202307</c:v>
                </c:pt>
                <c:pt idx="19789">
                  <c:v>202307</c:v>
                </c:pt>
                <c:pt idx="19790">
                  <c:v>202307</c:v>
                </c:pt>
                <c:pt idx="19791">
                  <c:v>202307</c:v>
                </c:pt>
                <c:pt idx="19792">
                  <c:v>202307</c:v>
                </c:pt>
                <c:pt idx="19793">
                  <c:v>202307</c:v>
                </c:pt>
                <c:pt idx="19794">
                  <c:v>202307</c:v>
                </c:pt>
                <c:pt idx="19795">
                  <c:v>202307</c:v>
                </c:pt>
                <c:pt idx="19796">
                  <c:v>202307</c:v>
                </c:pt>
                <c:pt idx="19797">
                  <c:v>202307</c:v>
                </c:pt>
                <c:pt idx="19798">
                  <c:v>202307</c:v>
                </c:pt>
                <c:pt idx="19799">
                  <c:v>202307</c:v>
                </c:pt>
                <c:pt idx="19800">
                  <c:v>202307</c:v>
                </c:pt>
                <c:pt idx="19801">
                  <c:v>202307</c:v>
                </c:pt>
                <c:pt idx="19802">
                  <c:v>202307</c:v>
                </c:pt>
                <c:pt idx="19803">
                  <c:v>202307</c:v>
                </c:pt>
                <c:pt idx="19804">
                  <c:v>202307</c:v>
                </c:pt>
                <c:pt idx="19805">
                  <c:v>202307</c:v>
                </c:pt>
                <c:pt idx="19806">
                  <c:v>202307</c:v>
                </c:pt>
                <c:pt idx="19807">
                  <c:v>202307</c:v>
                </c:pt>
                <c:pt idx="19808">
                  <c:v>202307</c:v>
                </c:pt>
                <c:pt idx="19809">
                  <c:v>202307</c:v>
                </c:pt>
                <c:pt idx="19810">
                  <c:v>202307</c:v>
                </c:pt>
                <c:pt idx="19811">
                  <c:v>202307</c:v>
                </c:pt>
                <c:pt idx="19812">
                  <c:v>202307</c:v>
                </c:pt>
                <c:pt idx="19813">
                  <c:v>202307</c:v>
                </c:pt>
                <c:pt idx="19814">
                  <c:v>202307</c:v>
                </c:pt>
                <c:pt idx="19815">
                  <c:v>202307</c:v>
                </c:pt>
                <c:pt idx="19816">
                  <c:v>202307</c:v>
                </c:pt>
                <c:pt idx="19817">
                  <c:v>202307</c:v>
                </c:pt>
                <c:pt idx="19818">
                  <c:v>202307</c:v>
                </c:pt>
                <c:pt idx="19819">
                  <c:v>202307</c:v>
                </c:pt>
                <c:pt idx="19820">
                  <c:v>202307</c:v>
                </c:pt>
                <c:pt idx="19821">
                  <c:v>202307</c:v>
                </c:pt>
                <c:pt idx="19822">
                  <c:v>202307</c:v>
                </c:pt>
                <c:pt idx="19823">
                  <c:v>202307</c:v>
                </c:pt>
                <c:pt idx="19824">
                  <c:v>202307</c:v>
                </c:pt>
                <c:pt idx="19825">
                  <c:v>202307</c:v>
                </c:pt>
                <c:pt idx="19826">
                  <c:v>202307</c:v>
                </c:pt>
                <c:pt idx="19827">
                  <c:v>202307</c:v>
                </c:pt>
                <c:pt idx="19828">
                  <c:v>202307</c:v>
                </c:pt>
                <c:pt idx="19829">
                  <c:v>202307</c:v>
                </c:pt>
                <c:pt idx="19830">
                  <c:v>202307</c:v>
                </c:pt>
                <c:pt idx="19831">
                  <c:v>202307</c:v>
                </c:pt>
                <c:pt idx="19832">
                  <c:v>202307</c:v>
                </c:pt>
                <c:pt idx="19833">
                  <c:v>202307</c:v>
                </c:pt>
                <c:pt idx="19834">
                  <c:v>202307</c:v>
                </c:pt>
                <c:pt idx="19835">
                  <c:v>202307</c:v>
                </c:pt>
                <c:pt idx="19836">
                  <c:v>202307</c:v>
                </c:pt>
                <c:pt idx="19837">
                  <c:v>202307</c:v>
                </c:pt>
                <c:pt idx="19838">
                  <c:v>202307</c:v>
                </c:pt>
                <c:pt idx="19839">
                  <c:v>202307</c:v>
                </c:pt>
                <c:pt idx="19840">
                  <c:v>202307</c:v>
                </c:pt>
                <c:pt idx="19841">
                  <c:v>202307</c:v>
                </c:pt>
                <c:pt idx="19842">
                  <c:v>202307</c:v>
                </c:pt>
                <c:pt idx="19843">
                  <c:v>202307</c:v>
                </c:pt>
                <c:pt idx="19844">
                  <c:v>202307</c:v>
                </c:pt>
                <c:pt idx="19845">
                  <c:v>202307</c:v>
                </c:pt>
                <c:pt idx="19846">
                  <c:v>202307</c:v>
                </c:pt>
                <c:pt idx="19847">
                  <c:v>202307</c:v>
                </c:pt>
                <c:pt idx="19848">
                  <c:v>202307</c:v>
                </c:pt>
                <c:pt idx="19849">
                  <c:v>202307</c:v>
                </c:pt>
                <c:pt idx="19850">
                  <c:v>202307</c:v>
                </c:pt>
                <c:pt idx="19851">
                  <c:v>202307</c:v>
                </c:pt>
                <c:pt idx="19852">
                  <c:v>202307</c:v>
                </c:pt>
                <c:pt idx="19853">
                  <c:v>202307</c:v>
                </c:pt>
                <c:pt idx="19854">
                  <c:v>202307</c:v>
                </c:pt>
                <c:pt idx="19855">
                  <c:v>202307</c:v>
                </c:pt>
                <c:pt idx="19856">
                  <c:v>202307</c:v>
                </c:pt>
                <c:pt idx="19857">
                  <c:v>202307</c:v>
                </c:pt>
                <c:pt idx="19858">
                  <c:v>202307</c:v>
                </c:pt>
                <c:pt idx="19859">
                  <c:v>202307</c:v>
                </c:pt>
                <c:pt idx="19860">
                  <c:v>202307</c:v>
                </c:pt>
                <c:pt idx="19861">
                  <c:v>202307</c:v>
                </c:pt>
                <c:pt idx="19862">
                  <c:v>202307</c:v>
                </c:pt>
                <c:pt idx="19863">
                  <c:v>202307</c:v>
                </c:pt>
                <c:pt idx="19864">
                  <c:v>202307</c:v>
                </c:pt>
                <c:pt idx="19865">
                  <c:v>202307</c:v>
                </c:pt>
                <c:pt idx="19866">
                  <c:v>202307</c:v>
                </c:pt>
                <c:pt idx="19867">
                  <c:v>202307</c:v>
                </c:pt>
                <c:pt idx="19868">
                  <c:v>202307</c:v>
                </c:pt>
                <c:pt idx="19869">
                  <c:v>202307</c:v>
                </c:pt>
                <c:pt idx="19870">
                  <c:v>202307</c:v>
                </c:pt>
                <c:pt idx="19871">
                  <c:v>202307</c:v>
                </c:pt>
                <c:pt idx="19872">
                  <c:v>202307</c:v>
                </c:pt>
                <c:pt idx="19873">
                  <c:v>202307</c:v>
                </c:pt>
                <c:pt idx="19874">
                  <c:v>202307</c:v>
                </c:pt>
                <c:pt idx="19875">
                  <c:v>202307</c:v>
                </c:pt>
                <c:pt idx="19876">
                  <c:v>202307</c:v>
                </c:pt>
                <c:pt idx="19877">
                  <c:v>202307</c:v>
                </c:pt>
                <c:pt idx="19878">
                  <c:v>202307</c:v>
                </c:pt>
                <c:pt idx="19879">
                  <c:v>202307</c:v>
                </c:pt>
                <c:pt idx="19880">
                  <c:v>202307</c:v>
                </c:pt>
                <c:pt idx="19881">
                  <c:v>202307</c:v>
                </c:pt>
                <c:pt idx="19882">
                  <c:v>202307</c:v>
                </c:pt>
                <c:pt idx="19883">
                  <c:v>202307</c:v>
                </c:pt>
                <c:pt idx="19884">
                  <c:v>202307</c:v>
                </c:pt>
                <c:pt idx="19885">
                  <c:v>202307</c:v>
                </c:pt>
                <c:pt idx="19886">
                  <c:v>202307</c:v>
                </c:pt>
                <c:pt idx="19887">
                  <c:v>202307</c:v>
                </c:pt>
                <c:pt idx="19888">
                  <c:v>202307</c:v>
                </c:pt>
                <c:pt idx="19889">
                  <c:v>202307</c:v>
                </c:pt>
                <c:pt idx="19890">
                  <c:v>202307</c:v>
                </c:pt>
                <c:pt idx="19891">
                  <c:v>202307</c:v>
                </c:pt>
                <c:pt idx="19892">
                  <c:v>202307</c:v>
                </c:pt>
                <c:pt idx="19893">
                  <c:v>202307</c:v>
                </c:pt>
                <c:pt idx="19894">
                  <c:v>202307</c:v>
                </c:pt>
                <c:pt idx="19895">
                  <c:v>202307</c:v>
                </c:pt>
                <c:pt idx="19896">
                  <c:v>202307</c:v>
                </c:pt>
                <c:pt idx="19897">
                  <c:v>202307</c:v>
                </c:pt>
                <c:pt idx="19898">
                  <c:v>202307</c:v>
                </c:pt>
                <c:pt idx="19899">
                  <c:v>202307</c:v>
                </c:pt>
                <c:pt idx="19900">
                  <c:v>202307</c:v>
                </c:pt>
                <c:pt idx="19901">
                  <c:v>202307</c:v>
                </c:pt>
                <c:pt idx="19902">
                  <c:v>202307</c:v>
                </c:pt>
                <c:pt idx="19903">
                  <c:v>202307</c:v>
                </c:pt>
                <c:pt idx="19904">
                  <c:v>202307</c:v>
                </c:pt>
                <c:pt idx="19905">
                  <c:v>202307</c:v>
                </c:pt>
                <c:pt idx="19906">
                  <c:v>202307</c:v>
                </c:pt>
                <c:pt idx="19907">
                  <c:v>202307</c:v>
                </c:pt>
                <c:pt idx="19908">
                  <c:v>202307</c:v>
                </c:pt>
                <c:pt idx="19909">
                  <c:v>202307</c:v>
                </c:pt>
                <c:pt idx="19910">
                  <c:v>202307</c:v>
                </c:pt>
                <c:pt idx="19911">
                  <c:v>202307</c:v>
                </c:pt>
                <c:pt idx="19912">
                  <c:v>202307</c:v>
                </c:pt>
                <c:pt idx="19913">
                  <c:v>202307</c:v>
                </c:pt>
                <c:pt idx="19914">
                  <c:v>202307</c:v>
                </c:pt>
                <c:pt idx="19915">
                  <c:v>202307</c:v>
                </c:pt>
                <c:pt idx="19916">
                  <c:v>202307</c:v>
                </c:pt>
                <c:pt idx="19917">
                  <c:v>202307</c:v>
                </c:pt>
                <c:pt idx="19918">
                  <c:v>202307</c:v>
                </c:pt>
                <c:pt idx="19919">
                  <c:v>202307</c:v>
                </c:pt>
                <c:pt idx="19920">
                  <c:v>202307</c:v>
                </c:pt>
                <c:pt idx="19921">
                  <c:v>202307</c:v>
                </c:pt>
                <c:pt idx="19922">
                  <c:v>202307</c:v>
                </c:pt>
                <c:pt idx="19923">
                  <c:v>202307</c:v>
                </c:pt>
                <c:pt idx="19924">
                  <c:v>202307</c:v>
                </c:pt>
                <c:pt idx="19925">
                  <c:v>202307</c:v>
                </c:pt>
                <c:pt idx="19926">
                  <c:v>202307</c:v>
                </c:pt>
                <c:pt idx="19927">
                  <c:v>202307</c:v>
                </c:pt>
                <c:pt idx="19928">
                  <c:v>202307</c:v>
                </c:pt>
                <c:pt idx="19929">
                  <c:v>202307</c:v>
                </c:pt>
                <c:pt idx="19930">
                  <c:v>202307</c:v>
                </c:pt>
                <c:pt idx="19931">
                  <c:v>202307</c:v>
                </c:pt>
                <c:pt idx="19932">
                  <c:v>202307</c:v>
                </c:pt>
                <c:pt idx="19933">
                  <c:v>202307</c:v>
                </c:pt>
                <c:pt idx="19934">
                  <c:v>202307</c:v>
                </c:pt>
                <c:pt idx="19935">
                  <c:v>202307</c:v>
                </c:pt>
                <c:pt idx="19936">
                  <c:v>202307</c:v>
                </c:pt>
                <c:pt idx="19937">
                  <c:v>202307</c:v>
                </c:pt>
                <c:pt idx="19938">
                  <c:v>202307</c:v>
                </c:pt>
                <c:pt idx="19939">
                  <c:v>202307</c:v>
                </c:pt>
                <c:pt idx="19940">
                  <c:v>202307</c:v>
                </c:pt>
                <c:pt idx="19941">
                  <c:v>202307</c:v>
                </c:pt>
                <c:pt idx="19942">
                  <c:v>202307</c:v>
                </c:pt>
                <c:pt idx="19943">
                  <c:v>202307</c:v>
                </c:pt>
                <c:pt idx="19944">
                  <c:v>202307</c:v>
                </c:pt>
                <c:pt idx="19945">
                  <c:v>202307</c:v>
                </c:pt>
                <c:pt idx="19946">
                  <c:v>202307</c:v>
                </c:pt>
                <c:pt idx="19947">
                  <c:v>202307</c:v>
                </c:pt>
                <c:pt idx="19948">
                  <c:v>202307</c:v>
                </c:pt>
                <c:pt idx="19949">
                  <c:v>202307</c:v>
                </c:pt>
                <c:pt idx="19950">
                  <c:v>202307</c:v>
                </c:pt>
                <c:pt idx="19951">
                  <c:v>202307</c:v>
                </c:pt>
                <c:pt idx="19952">
                  <c:v>202307</c:v>
                </c:pt>
                <c:pt idx="19953">
                  <c:v>202307</c:v>
                </c:pt>
                <c:pt idx="19954">
                  <c:v>202307</c:v>
                </c:pt>
                <c:pt idx="19955">
                  <c:v>202307</c:v>
                </c:pt>
                <c:pt idx="19956">
                  <c:v>202307</c:v>
                </c:pt>
                <c:pt idx="19957">
                  <c:v>202307</c:v>
                </c:pt>
                <c:pt idx="19958">
                  <c:v>202307</c:v>
                </c:pt>
                <c:pt idx="19959">
                  <c:v>202307</c:v>
                </c:pt>
                <c:pt idx="19960">
                  <c:v>202307</c:v>
                </c:pt>
                <c:pt idx="19961">
                  <c:v>202307</c:v>
                </c:pt>
                <c:pt idx="19962">
                  <c:v>202307</c:v>
                </c:pt>
                <c:pt idx="19963">
                  <c:v>202307</c:v>
                </c:pt>
                <c:pt idx="19964">
                  <c:v>202307</c:v>
                </c:pt>
                <c:pt idx="19965">
                  <c:v>202307</c:v>
                </c:pt>
                <c:pt idx="19966">
                  <c:v>202307</c:v>
                </c:pt>
                <c:pt idx="19967">
                  <c:v>202307</c:v>
                </c:pt>
                <c:pt idx="19968">
                  <c:v>202307</c:v>
                </c:pt>
                <c:pt idx="19969">
                  <c:v>202307</c:v>
                </c:pt>
                <c:pt idx="19970">
                  <c:v>202307</c:v>
                </c:pt>
                <c:pt idx="19971">
                  <c:v>202307</c:v>
                </c:pt>
                <c:pt idx="19972">
                  <c:v>202307</c:v>
                </c:pt>
                <c:pt idx="19973">
                  <c:v>202307</c:v>
                </c:pt>
                <c:pt idx="19974">
                  <c:v>202307</c:v>
                </c:pt>
                <c:pt idx="19975">
                  <c:v>202307</c:v>
                </c:pt>
                <c:pt idx="19976">
                  <c:v>202307</c:v>
                </c:pt>
                <c:pt idx="19977">
                  <c:v>202307</c:v>
                </c:pt>
                <c:pt idx="19978">
                  <c:v>202307</c:v>
                </c:pt>
                <c:pt idx="19979">
                  <c:v>202307</c:v>
                </c:pt>
                <c:pt idx="19980">
                  <c:v>202307</c:v>
                </c:pt>
                <c:pt idx="19981">
                  <c:v>202307</c:v>
                </c:pt>
                <c:pt idx="19982">
                  <c:v>202307</c:v>
                </c:pt>
                <c:pt idx="19983">
                  <c:v>202307</c:v>
                </c:pt>
                <c:pt idx="19984">
                  <c:v>202307</c:v>
                </c:pt>
                <c:pt idx="19985">
                  <c:v>202307</c:v>
                </c:pt>
                <c:pt idx="19986">
                  <c:v>202307</c:v>
                </c:pt>
                <c:pt idx="19987">
                  <c:v>202307</c:v>
                </c:pt>
                <c:pt idx="19988">
                  <c:v>202307</c:v>
                </c:pt>
                <c:pt idx="19989">
                  <c:v>202307</c:v>
                </c:pt>
                <c:pt idx="19990">
                  <c:v>202307</c:v>
                </c:pt>
                <c:pt idx="19991">
                  <c:v>202307</c:v>
                </c:pt>
                <c:pt idx="19992">
                  <c:v>202307</c:v>
                </c:pt>
                <c:pt idx="19993">
                  <c:v>202307</c:v>
                </c:pt>
                <c:pt idx="19994">
                  <c:v>202307</c:v>
                </c:pt>
                <c:pt idx="19995">
                  <c:v>202307</c:v>
                </c:pt>
                <c:pt idx="19996">
                  <c:v>202307</c:v>
                </c:pt>
                <c:pt idx="19997">
                  <c:v>202307</c:v>
                </c:pt>
                <c:pt idx="19998">
                  <c:v>202307</c:v>
                </c:pt>
                <c:pt idx="19999">
                  <c:v>202307</c:v>
                </c:pt>
                <c:pt idx="20000">
                  <c:v>202307</c:v>
                </c:pt>
                <c:pt idx="20001">
                  <c:v>202307</c:v>
                </c:pt>
                <c:pt idx="20002">
                  <c:v>202307</c:v>
                </c:pt>
                <c:pt idx="20003">
                  <c:v>202307</c:v>
                </c:pt>
                <c:pt idx="20004">
                  <c:v>202307</c:v>
                </c:pt>
                <c:pt idx="20005">
                  <c:v>202307</c:v>
                </c:pt>
                <c:pt idx="20006">
                  <c:v>202307</c:v>
                </c:pt>
                <c:pt idx="20007">
                  <c:v>202307</c:v>
                </c:pt>
                <c:pt idx="20008">
                  <c:v>202307</c:v>
                </c:pt>
                <c:pt idx="20009">
                  <c:v>202307</c:v>
                </c:pt>
                <c:pt idx="20010">
                  <c:v>202307</c:v>
                </c:pt>
                <c:pt idx="20011">
                  <c:v>202307</c:v>
                </c:pt>
                <c:pt idx="20012">
                  <c:v>202307</c:v>
                </c:pt>
                <c:pt idx="20013">
                  <c:v>202307</c:v>
                </c:pt>
                <c:pt idx="20014">
                  <c:v>202307</c:v>
                </c:pt>
                <c:pt idx="20015">
                  <c:v>202307</c:v>
                </c:pt>
                <c:pt idx="20016">
                  <c:v>202307</c:v>
                </c:pt>
                <c:pt idx="20017">
                  <c:v>202307</c:v>
                </c:pt>
                <c:pt idx="20018">
                  <c:v>202307</c:v>
                </c:pt>
                <c:pt idx="20019">
                  <c:v>202307</c:v>
                </c:pt>
                <c:pt idx="20020">
                  <c:v>202307</c:v>
                </c:pt>
                <c:pt idx="20021">
                  <c:v>202307</c:v>
                </c:pt>
                <c:pt idx="20022">
                  <c:v>202307</c:v>
                </c:pt>
                <c:pt idx="20023">
                  <c:v>202307</c:v>
                </c:pt>
                <c:pt idx="20024">
                  <c:v>202307</c:v>
                </c:pt>
                <c:pt idx="20025">
                  <c:v>202307</c:v>
                </c:pt>
                <c:pt idx="20026">
                  <c:v>202307</c:v>
                </c:pt>
                <c:pt idx="20027">
                  <c:v>202307</c:v>
                </c:pt>
                <c:pt idx="20028">
                  <c:v>202307</c:v>
                </c:pt>
                <c:pt idx="20029">
                  <c:v>202307</c:v>
                </c:pt>
                <c:pt idx="20030">
                  <c:v>202307</c:v>
                </c:pt>
                <c:pt idx="20031">
                  <c:v>202307</c:v>
                </c:pt>
                <c:pt idx="20032">
                  <c:v>202307</c:v>
                </c:pt>
                <c:pt idx="20033">
                  <c:v>202307</c:v>
                </c:pt>
                <c:pt idx="20034">
                  <c:v>202307</c:v>
                </c:pt>
                <c:pt idx="20035">
                  <c:v>202307</c:v>
                </c:pt>
                <c:pt idx="20036">
                  <c:v>202307</c:v>
                </c:pt>
                <c:pt idx="20037">
                  <c:v>202307</c:v>
                </c:pt>
                <c:pt idx="20038">
                  <c:v>202307</c:v>
                </c:pt>
                <c:pt idx="20039">
                  <c:v>202307</c:v>
                </c:pt>
                <c:pt idx="20040">
                  <c:v>202307</c:v>
                </c:pt>
                <c:pt idx="20041">
                  <c:v>202307</c:v>
                </c:pt>
                <c:pt idx="20042">
                  <c:v>202307</c:v>
                </c:pt>
                <c:pt idx="20043">
                  <c:v>202307</c:v>
                </c:pt>
                <c:pt idx="20044">
                  <c:v>202307</c:v>
                </c:pt>
                <c:pt idx="20045">
                  <c:v>202307</c:v>
                </c:pt>
                <c:pt idx="20046">
                  <c:v>202307</c:v>
                </c:pt>
                <c:pt idx="20047">
                  <c:v>202307</c:v>
                </c:pt>
                <c:pt idx="20048">
                  <c:v>202307</c:v>
                </c:pt>
                <c:pt idx="20049">
                  <c:v>202307</c:v>
                </c:pt>
                <c:pt idx="20050">
                  <c:v>202307</c:v>
                </c:pt>
                <c:pt idx="20051">
                  <c:v>202307</c:v>
                </c:pt>
                <c:pt idx="20052">
                  <c:v>202307</c:v>
                </c:pt>
                <c:pt idx="20053">
                  <c:v>202307</c:v>
                </c:pt>
                <c:pt idx="20054">
                  <c:v>202307</c:v>
                </c:pt>
                <c:pt idx="20055">
                  <c:v>202307</c:v>
                </c:pt>
                <c:pt idx="20056">
                  <c:v>202307</c:v>
                </c:pt>
                <c:pt idx="20057">
                  <c:v>202307</c:v>
                </c:pt>
                <c:pt idx="20058">
                  <c:v>202307</c:v>
                </c:pt>
                <c:pt idx="20059">
                  <c:v>202307</c:v>
                </c:pt>
                <c:pt idx="20060">
                  <c:v>202307</c:v>
                </c:pt>
                <c:pt idx="20061">
                  <c:v>202307</c:v>
                </c:pt>
                <c:pt idx="20062">
                  <c:v>202307</c:v>
                </c:pt>
                <c:pt idx="20063">
                  <c:v>202307</c:v>
                </c:pt>
                <c:pt idx="20064">
                  <c:v>202307</c:v>
                </c:pt>
                <c:pt idx="20065">
                  <c:v>202307</c:v>
                </c:pt>
                <c:pt idx="20066">
                  <c:v>202307</c:v>
                </c:pt>
                <c:pt idx="20067">
                  <c:v>202307</c:v>
                </c:pt>
                <c:pt idx="20068">
                  <c:v>202307</c:v>
                </c:pt>
                <c:pt idx="20069">
                  <c:v>202307</c:v>
                </c:pt>
                <c:pt idx="20070">
                  <c:v>202307</c:v>
                </c:pt>
                <c:pt idx="20071">
                  <c:v>202307</c:v>
                </c:pt>
                <c:pt idx="20072">
                  <c:v>202307</c:v>
                </c:pt>
                <c:pt idx="20073">
                  <c:v>202307</c:v>
                </c:pt>
                <c:pt idx="20074">
                  <c:v>202307</c:v>
                </c:pt>
                <c:pt idx="20075">
                  <c:v>202307</c:v>
                </c:pt>
                <c:pt idx="20076">
                  <c:v>202307</c:v>
                </c:pt>
                <c:pt idx="20077">
                  <c:v>202307</c:v>
                </c:pt>
                <c:pt idx="20078">
                  <c:v>202307</c:v>
                </c:pt>
                <c:pt idx="20079">
                  <c:v>202307</c:v>
                </c:pt>
                <c:pt idx="20080">
                  <c:v>202307</c:v>
                </c:pt>
                <c:pt idx="20081">
                  <c:v>202307</c:v>
                </c:pt>
                <c:pt idx="20082">
                  <c:v>202307</c:v>
                </c:pt>
                <c:pt idx="20083">
                  <c:v>202307</c:v>
                </c:pt>
                <c:pt idx="20084">
                  <c:v>202307</c:v>
                </c:pt>
                <c:pt idx="20085">
                  <c:v>202307</c:v>
                </c:pt>
                <c:pt idx="20086">
                  <c:v>202307</c:v>
                </c:pt>
                <c:pt idx="20087">
                  <c:v>202307</c:v>
                </c:pt>
                <c:pt idx="20088">
                  <c:v>202307</c:v>
                </c:pt>
                <c:pt idx="20089">
                  <c:v>202307</c:v>
                </c:pt>
                <c:pt idx="20090">
                  <c:v>202307</c:v>
                </c:pt>
                <c:pt idx="20091">
                  <c:v>202307</c:v>
                </c:pt>
                <c:pt idx="20092">
                  <c:v>202307</c:v>
                </c:pt>
                <c:pt idx="20093">
                  <c:v>202307</c:v>
                </c:pt>
                <c:pt idx="20094">
                  <c:v>202307</c:v>
                </c:pt>
                <c:pt idx="20095">
                  <c:v>202307</c:v>
                </c:pt>
                <c:pt idx="20096">
                  <c:v>202307</c:v>
                </c:pt>
                <c:pt idx="20097">
                  <c:v>202307</c:v>
                </c:pt>
                <c:pt idx="20098">
                  <c:v>202307</c:v>
                </c:pt>
                <c:pt idx="20099">
                  <c:v>202307</c:v>
                </c:pt>
                <c:pt idx="20100">
                  <c:v>202307</c:v>
                </c:pt>
                <c:pt idx="20101">
                  <c:v>202307</c:v>
                </c:pt>
                <c:pt idx="20102">
                  <c:v>202307</c:v>
                </c:pt>
                <c:pt idx="20103">
                  <c:v>202307</c:v>
                </c:pt>
                <c:pt idx="20104">
                  <c:v>202307</c:v>
                </c:pt>
                <c:pt idx="20105">
                  <c:v>202307</c:v>
                </c:pt>
                <c:pt idx="20106">
                  <c:v>202307</c:v>
                </c:pt>
                <c:pt idx="20107">
                  <c:v>202307</c:v>
                </c:pt>
                <c:pt idx="20108">
                  <c:v>202307</c:v>
                </c:pt>
                <c:pt idx="20109">
                  <c:v>202307</c:v>
                </c:pt>
                <c:pt idx="20110">
                  <c:v>202307</c:v>
                </c:pt>
                <c:pt idx="20111">
                  <c:v>202307</c:v>
                </c:pt>
                <c:pt idx="20112">
                  <c:v>202307</c:v>
                </c:pt>
                <c:pt idx="20113">
                  <c:v>202307</c:v>
                </c:pt>
                <c:pt idx="20114">
                  <c:v>202307</c:v>
                </c:pt>
                <c:pt idx="20115">
                  <c:v>202307</c:v>
                </c:pt>
                <c:pt idx="20116">
                  <c:v>202307</c:v>
                </c:pt>
                <c:pt idx="20117">
                  <c:v>202307</c:v>
                </c:pt>
                <c:pt idx="20118">
                  <c:v>202307</c:v>
                </c:pt>
                <c:pt idx="20119">
                  <c:v>202307</c:v>
                </c:pt>
                <c:pt idx="20120">
                  <c:v>202307</c:v>
                </c:pt>
                <c:pt idx="20121">
                  <c:v>202307</c:v>
                </c:pt>
                <c:pt idx="20122">
                  <c:v>202307</c:v>
                </c:pt>
                <c:pt idx="20123">
                  <c:v>202307</c:v>
                </c:pt>
                <c:pt idx="20124">
                  <c:v>202307</c:v>
                </c:pt>
                <c:pt idx="20125">
                  <c:v>202307</c:v>
                </c:pt>
                <c:pt idx="20126">
                  <c:v>202307</c:v>
                </c:pt>
                <c:pt idx="20127">
                  <c:v>202307</c:v>
                </c:pt>
                <c:pt idx="20128">
                  <c:v>202307</c:v>
                </c:pt>
                <c:pt idx="20129">
                  <c:v>202307</c:v>
                </c:pt>
                <c:pt idx="20130">
                  <c:v>202307</c:v>
                </c:pt>
                <c:pt idx="20131">
                  <c:v>202307</c:v>
                </c:pt>
                <c:pt idx="20132">
                  <c:v>202307</c:v>
                </c:pt>
                <c:pt idx="20133">
                  <c:v>202307</c:v>
                </c:pt>
                <c:pt idx="20134">
                  <c:v>202307</c:v>
                </c:pt>
                <c:pt idx="20135">
                  <c:v>202307</c:v>
                </c:pt>
                <c:pt idx="20136">
                  <c:v>202307</c:v>
                </c:pt>
                <c:pt idx="20137">
                  <c:v>202307</c:v>
                </c:pt>
                <c:pt idx="20138">
                  <c:v>202307</c:v>
                </c:pt>
                <c:pt idx="20139">
                  <c:v>202307</c:v>
                </c:pt>
                <c:pt idx="20140">
                  <c:v>202307</c:v>
                </c:pt>
                <c:pt idx="20141">
                  <c:v>202307</c:v>
                </c:pt>
                <c:pt idx="20142">
                  <c:v>202307</c:v>
                </c:pt>
                <c:pt idx="20143">
                  <c:v>202307</c:v>
                </c:pt>
                <c:pt idx="20144">
                  <c:v>202307</c:v>
                </c:pt>
                <c:pt idx="20145">
                  <c:v>202307</c:v>
                </c:pt>
                <c:pt idx="20146">
                  <c:v>202307</c:v>
                </c:pt>
                <c:pt idx="20147">
                  <c:v>202307</c:v>
                </c:pt>
                <c:pt idx="20148">
                  <c:v>202307</c:v>
                </c:pt>
                <c:pt idx="20149">
                  <c:v>202307</c:v>
                </c:pt>
                <c:pt idx="20150">
                  <c:v>202307</c:v>
                </c:pt>
                <c:pt idx="20151">
                  <c:v>202307</c:v>
                </c:pt>
                <c:pt idx="20152">
                  <c:v>202307</c:v>
                </c:pt>
                <c:pt idx="20153">
                  <c:v>202307</c:v>
                </c:pt>
                <c:pt idx="20154">
                  <c:v>202307</c:v>
                </c:pt>
                <c:pt idx="20155">
                  <c:v>202307</c:v>
                </c:pt>
                <c:pt idx="20156">
                  <c:v>202307</c:v>
                </c:pt>
                <c:pt idx="20157">
                  <c:v>202307</c:v>
                </c:pt>
                <c:pt idx="20158">
                  <c:v>202307</c:v>
                </c:pt>
                <c:pt idx="20159">
                  <c:v>202307</c:v>
                </c:pt>
                <c:pt idx="20160">
                  <c:v>202307</c:v>
                </c:pt>
                <c:pt idx="20161">
                  <c:v>202307</c:v>
                </c:pt>
                <c:pt idx="20162">
                  <c:v>202307</c:v>
                </c:pt>
                <c:pt idx="20163">
                  <c:v>202307</c:v>
                </c:pt>
                <c:pt idx="20164">
                  <c:v>202307</c:v>
                </c:pt>
                <c:pt idx="20165">
                  <c:v>202307</c:v>
                </c:pt>
                <c:pt idx="20166">
                  <c:v>202307</c:v>
                </c:pt>
                <c:pt idx="20167">
                  <c:v>202307</c:v>
                </c:pt>
                <c:pt idx="20168">
                  <c:v>202307</c:v>
                </c:pt>
                <c:pt idx="20169">
                  <c:v>202307</c:v>
                </c:pt>
                <c:pt idx="20170">
                  <c:v>202307</c:v>
                </c:pt>
                <c:pt idx="20171">
                  <c:v>202307</c:v>
                </c:pt>
                <c:pt idx="20172">
                  <c:v>202307</c:v>
                </c:pt>
                <c:pt idx="20173">
                  <c:v>202307</c:v>
                </c:pt>
                <c:pt idx="20174">
                  <c:v>202307</c:v>
                </c:pt>
                <c:pt idx="20175">
                  <c:v>202307</c:v>
                </c:pt>
                <c:pt idx="20176">
                  <c:v>202307</c:v>
                </c:pt>
                <c:pt idx="20177">
                  <c:v>202307</c:v>
                </c:pt>
                <c:pt idx="20178">
                  <c:v>202307</c:v>
                </c:pt>
                <c:pt idx="20179">
                  <c:v>202307</c:v>
                </c:pt>
                <c:pt idx="20180">
                  <c:v>202307</c:v>
                </c:pt>
                <c:pt idx="20181">
                  <c:v>202307</c:v>
                </c:pt>
                <c:pt idx="20182">
                  <c:v>202307</c:v>
                </c:pt>
                <c:pt idx="20183">
                  <c:v>202307</c:v>
                </c:pt>
                <c:pt idx="20184">
                  <c:v>202307</c:v>
                </c:pt>
                <c:pt idx="20185">
                  <c:v>202307</c:v>
                </c:pt>
                <c:pt idx="20186">
                  <c:v>202307</c:v>
                </c:pt>
                <c:pt idx="20187">
                  <c:v>202307</c:v>
                </c:pt>
                <c:pt idx="20188">
                  <c:v>202307</c:v>
                </c:pt>
                <c:pt idx="20189">
                  <c:v>202307</c:v>
                </c:pt>
                <c:pt idx="20190">
                  <c:v>202307</c:v>
                </c:pt>
                <c:pt idx="20191">
                  <c:v>202307</c:v>
                </c:pt>
                <c:pt idx="20192">
                  <c:v>202307</c:v>
                </c:pt>
                <c:pt idx="20193">
                  <c:v>202307</c:v>
                </c:pt>
                <c:pt idx="20194">
                  <c:v>202307</c:v>
                </c:pt>
                <c:pt idx="20195">
                  <c:v>202307</c:v>
                </c:pt>
                <c:pt idx="20196">
                  <c:v>202307</c:v>
                </c:pt>
                <c:pt idx="20197">
                  <c:v>202307</c:v>
                </c:pt>
                <c:pt idx="20198">
                  <c:v>202307</c:v>
                </c:pt>
                <c:pt idx="20199">
                  <c:v>202307</c:v>
                </c:pt>
                <c:pt idx="20200">
                  <c:v>202307</c:v>
                </c:pt>
                <c:pt idx="20201">
                  <c:v>202307</c:v>
                </c:pt>
                <c:pt idx="20202">
                  <c:v>202307</c:v>
                </c:pt>
                <c:pt idx="20203">
                  <c:v>202307</c:v>
                </c:pt>
                <c:pt idx="20204">
                  <c:v>202307</c:v>
                </c:pt>
                <c:pt idx="20205">
                  <c:v>202307</c:v>
                </c:pt>
                <c:pt idx="20206">
                  <c:v>202307</c:v>
                </c:pt>
                <c:pt idx="20207">
                  <c:v>202307</c:v>
                </c:pt>
                <c:pt idx="20208">
                  <c:v>202307</c:v>
                </c:pt>
                <c:pt idx="20209">
                  <c:v>202307</c:v>
                </c:pt>
                <c:pt idx="20210">
                  <c:v>202307</c:v>
                </c:pt>
                <c:pt idx="20211">
                  <c:v>202307</c:v>
                </c:pt>
                <c:pt idx="20212">
                  <c:v>202307</c:v>
                </c:pt>
                <c:pt idx="20213">
                  <c:v>202307</c:v>
                </c:pt>
                <c:pt idx="20214">
                  <c:v>202307</c:v>
                </c:pt>
                <c:pt idx="20215">
                  <c:v>202307</c:v>
                </c:pt>
                <c:pt idx="20216">
                  <c:v>202307</c:v>
                </c:pt>
                <c:pt idx="20217">
                  <c:v>202307</c:v>
                </c:pt>
                <c:pt idx="20218">
                  <c:v>202307</c:v>
                </c:pt>
                <c:pt idx="20219">
                  <c:v>202307</c:v>
                </c:pt>
                <c:pt idx="20220">
                  <c:v>202307</c:v>
                </c:pt>
                <c:pt idx="20221">
                  <c:v>202307</c:v>
                </c:pt>
                <c:pt idx="20222">
                  <c:v>202307</c:v>
                </c:pt>
                <c:pt idx="20223">
                  <c:v>202307</c:v>
                </c:pt>
                <c:pt idx="20224">
                  <c:v>202307</c:v>
                </c:pt>
                <c:pt idx="20225">
                  <c:v>202307</c:v>
                </c:pt>
                <c:pt idx="20226">
                  <c:v>202307</c:v>
                </c:pt>
                <c:pt idx="20227">
                  <c:v>202307</c:v>
                </c:pt>
                <c:pt idx="20228">
                  <c:v>202307</c:v>
                </c:pt>
                <c:pt idx="20229">
                  <c:v>202307</c:v>
                </c:pt>
                <c:pt idx="20230">
                  <c:v>202307</c:v>
                </c:pt>
                <c:pt idx="20231">
                  <c:v>202307</c:v>
                </c:pt>
                <c:pt idx="20232">
                  <c:v>202307</c:v>
                </c:pt>
                <c:pt idx="20233">
                  <c:v>202307</c:v>
                </c:pt>
                <c:pt idx="20234">
                  <c:v>202307</c:v>
                </c:pt>
                <c:pt idx="20235">
                  <c:v>202307</c:v>
                </c:pt>
                <c:pt idx="20236">
                  <c:v>202307</c:v>
                </c:pt>
                <c:pt idx="20237">
                  <c:v>202307</c:v>
                </c:pt>
                <c:pt idx="20238">
                  <c:v>202307</c:v>
                </c:pt>
                <c:pt idx="20239">
                  <c:v>202307</c:v>
                </c:pt>
                <c:pt idx="20240">
                  <c:v>202307</c:v>
                </c:pt>
                <c:pt idx="20241">
                  <c:v>202307</c:v>
                </c:pt>
                <c:pt idx="20242">
                  <c:v>202307</c:v>
                </c:pt>
                <c:pt idx="20243">
                  <c:v>202307</c:v>
                </c:pt>
                <c:pt idx="20244">
                  <c:v>202307</c:v>
                </c:pt>
                <c:pt idx="20245">
                  <c:v>202307</c:v>
                </c:pt>
                <c:pt idx="20246">
                  <c:v>202307</c:v>
                </c:pt>
                <c:pt idx="20247">
                  <c:v>202307</c:v>
                </c:pt>
                <c:pt idx="20248">
                  <c:v>202307</c:v>
                </c:pt>
                <c:pt idx="20249">
                  <c:v>202307</c:v>
                </c:pt>
                <c:pt idx="20250">
                  <c:v>202307</c:v>
                </c:pt>
                <c:pt idx="20251">
                  <c:v>202307</c:v>
                </c:pt>
                <c:pt idx="20252">
                  <c:v>202307</c:v>
                </c:pt>
                <c:pt idx="20253">
                  <c:v>202307</c:v>
                </c:pt>
                <c:pt idx="20254">
                  <c:v>202307</c:v>
                </c:pt>
                <c:pt idx="20255">
                  <c:v>202307</c:v>
                </c:pt>
                <c:pt idx="20256">
                  <c:v>202307</c:v>
                </c:pt>
                <c:pt idx="20257">
                  <c:v>202307</c:v>
                </c:pt>
                <c:pt idx="20258">
                  <c:v>202307</c:v>
                </c:pt>
                <c:pt idx="20259">
                  <c:v>202307</c:v>
                </c:pt>
                <c:pt idx="20260">
                  <c:v>202307</c:v>
                </c:pt>
                <c:pt idx="20261">
                  <c:v>202307</c:v>
                </c:pt>
                <c:pt idx="20262">
                  <c:v>202307</c:v>
                </c:pt>
                <c:pt idx="20263">
                  <c:v>202307</c:v>
                </c:pt>
                <c:pt idx="20264">
                  <c:v>202307</c:v>
                </c:pt>
                <c:pt idx="20265">
                  <c:v>202307</c:v>
                </c:pt>
                <c:pt idx="20266">
                  <c:v>202307</c:v>
                </c:pt>
                <c:pt idx="20267">
                  <c:v>202307</c:v>
                </c:pt>
                <c:pt idx="20268">
                  <c:v>202307</c:v>
                </c:pt>
                <c:pt idx="20269">
                  <c:v>202307</c:v>
                </c:pt>
                <c:pt idx="20270">
                  <c:v>202307</c:v>
                </c:pt>
                <c:pt idx="20271">
                  <c:v>202307</c:v>
                </c:pt>
                <c:pt idx="20272">
                  <c:v>202307</c:v>
                </c:pt>
                <c:pt idx="20273">
                  <c:v>202307</c:v>
                </c:pt>
                <c:pt idx="20274">
                  <c:v>202307</c:v>
                </c:pt>
                <c:pt idx="20275">
                  <c:v>202307</c:v>
                </c:pt>
                <c:pt idx="20276">
                  <c:v>202307</c:v>
                </c:pt>
                <c:pt idx="20277">
                  <c:v>202307</c:v>
                </c:pt>
                <c:pt idx="20278">
                  <c:v>202307</c:v>
                </c:pt>
                <c:pt idx="20279">
                  <c:v>202307</c:v>
                </c:pt>
                <c:pt idx="20280">
                  <c:v>202307</c:v>
                </c:pt>
                <c:pt idx="20281">
                  <c:v>202307</c:v>
                </c:pt>
                <c:pt idx="20282">
                  <c:v>202307</c:v>
                </c:pt>
                <c:pt idx="20283">
                  <c:v>202307</c:v>
                </c:pt>
                <c:pt idx="20284">
                  <c:v>202307</c:v>
                </c:pt>
                <c:pt idx="20285">
                  <c:v>202307</c:v>
                </c:pt>
                <c:pt idx="20286">
                  <c:v>202307</c:v>
                </c:pt>
                <c:pt idx="20287">
                  <c:v>202307</c:v>
                </c:pt>
                <c:pt idx="20288">
                  <c:v>202307</c:v>
                </c:pt>
                <c:pt idx="20289">
                  <c:v>202307</c:v>
                </c:pt>
                <c:pt idx="20290">
                  <c:v>202307</c:v>
                </c:pt>
                <c:pt idx="20291">
                  <c:v>202307</c:v>
                </c:pt>
                <c:pt idx="20292">
                  <c:v>202307</c:v>
                </c:pt>
                <c:pt idx="20293">
                  <c:v>202307</c:v>
                </c:pt>
                <c:pt idx="20294">
                  <c:v>202307</c:v>
                </c:pt>
                <c:pt idx="20295">
                  <c:v>202307</c:v>
                </c:pt>
                <c:pt idx="20296">
                  <c:v>202307</c:v>
                </c:pt>
                <c:pt idx="20297">
                  <c:v>202307</c:v>
                </c:pt>
                <c:pt idx="20298">
                  <c:v>202307</c:v>
                </c:pt>
                <c:pt idx="20299">
                  <c:v>202307</c:v>
                </c:pt>
                <c:pt idx="20300">
                  <c:v>202307</c:v>
                </c:pt>
                <c:pt idx="20301">
                  <c:v>202307</c:v>
                </c:pt>
                <c:pt idx="20302">
                  <c:v>202307</c:v>
                </c:pt>
                <c:pt idx="20303">
                  <c:v>202307</c:v>
                </c:pt>
                <c:pt idx="20304">
                  <c:v>202307</c:v>
                </c:pt>
                <c:pt idx="20305">
                  <c:v>202307</c:v>
                </c:pt>
                <c:pt idx="20306">
                  <c:v>202307</c:v>
                </c:pt>
                <c:pt idx="20307">
                  <c:v>202307</c:v>
                </c:pt>
                <c:pt idx="20308">
                  <c:v>202307</c:v>
                </c:pt>
                <c:pt idx="20309">
                  <c:v>202307</c:v>
                </c:pt>
                <c:pt idx="20310">
                  <c:v>202307</c:v>
                </c:pt>
                <c:pt idx="20311">
                  <c:v>202307</c:v>
                </c:pt>
                <c:pt idx="20312">
                  <c:v>202307</c:v>
                </c:pt>
                <c:pt idx="20313">
                  <c:v>202307</c:v>
                </c:pt>
                <c:pt idx="20314">
                  <c:v>202307</c:v>
                </c:pt>
                <c:pt idx="20315">
                  <c:v>202307</c:v>
                </c:pt>
                <c:pt idx="20316">
                  <c:v>202307</c:v>
                </c:pt>
                <c:pt idx="20317">
                  <c:v>202307</c:v>
                </c:pt>
                <c:pt idx="20318">
                  <c:v>202307</c:v>
                </c:pt>
                <c:pt idx="20319">
                  <c:v>202307</c:v>
                </c:pt>
                <c:pt idx="20320">
                  <c:v>202307</c:v>
                </c:pt>
                <c:pt idx="20321">
                  <c:v>202307</c:v>
                </c:pt>
                <c:pt idx="20322">
                  <c:v>202307</c:v>
                </c:pt>
                <c:pt idx="20323">
                  <c:v>202307</c:v>
                </c:pt>
                <c:pt idx="20324">
                  <c:v>202307</c:v>
                </c:pt>
                <c:pt idx="20325">
                  <c:v>202307</c:v>
                </c:pt>
                <c:pt idx="20326">
                  <c:v>202307</c:v>
                </c:pt>
                <c:pt idx="20327">
                  <c:v>202307</c:v>
                </c:pt>
                <c:pt idx="20328">
                  <c:v>202307</c:v>
                </c:pt>
                <c:pt idx="20329">
                  <c:v>202307</c:v>
                </c:pt>
                <c:pt idx="20330">
                  <c:v>202307</c:v>
                </c:pt>
                <c:pt idx="20331">
                  <c:v>202307</c:v>
                </c:pt>
                <c:pt idx="20332">
                  <c:v>202307</c:v>
                </c:pt>
                <c:pt idx="20333">
                  <c:v>202307</c:v>
                </c:pt>
                <c:pt idx="20334">
                  <c:v>202307</c:v>
                </c:pt>
                <c:pt idx="20335">
                  <c:v>202307</c:v>
                </c:pt>
                <c:pt idx="20336">
                  <c:v>202307</c:v>
                </c:pt>
                <c:pt idx="20337">
                  <c:v>202307</c:v>
                </c:pt>
                <c:pt idx="20338">
                  <c:v>202307</c:v>
                </c:pt>
                <c:pt idx="20339">
                  <c:v>202307</c:v>
                </c:pt>
                <c:pt idx="20340">
                  <c:v>202307</c:v>
                </c:pt>
                <c:pt idx="20341">
                  <c:v>202307</c:v>
                </c:pt>
                <c:pt idx="20342">
                  <c:v>202307</c:v>
                </c:pt>
                <c:pt idx="20343">
                  <c:v>202307</c:v>
                </c:pt>
                <c:pt idx="20344">
                  <c:v>202307</c:v>
                </c:pt>
                <c:pt idx="20345">
                  <c:v>202307</c:v>
                </c:pt>
                <c:pt idx="20346">
                  <c:v>202307</c:v>
                </c:pt>
                <c:pt idx="20347">
                  <c:v>202307</c:v>
                </c:pt>
                <c:pt idx="20348">
                  <c:v>202307</c:v>
                </c:pt>
                <c:pt idx="20349">
                  <c:v>202307</c:v>
                </c:pt>
                <c:pt idx="20350">
                  <c:v>202307</c:v>
                </c:pt>
                <c:pt idx="20351">
                  <c:v>202307</c:v>
                </c:pt>
                <c:pt idx="20352">
                  <c:v>202307</c:v>
                </c:pt>
                <c:pt idx="20353">
                  <c:v>202307</c:v>
                </c:pt>
                <c:pt idx="20354">
                  <c:v>202307</c:v>
                </c:pt>
                <c:pt idx="20355">
                  <c:v>202307</c:v>
                </c:pt>
                <c:pt idx="20356">
                  <c:v>202307</c:v>
                </c:pt>
                <c:pt idx="20357">
                  <c:v>202307</c:v>
                </c:pt>
                <c:pt idx="20358">
                  <c:v>202307</c:v>
                </c:pt>
                <c:pt idx="20359">
                  <c:v>202307</c:v>
                </c:pt>
                <c:pt idx="20360">
                  <c:v>202307</c:v>
                </c:pt>
                <c:pt idx="20361">
                  <c:v>202307</c:v>
                </c:pt>
                <c:pt idx="20362">
                  <c:v>202307</c:v>
                </c:pt>
                <c:pt idx="20363">
                  <c:v>202307</c:v>
                </c:pt>
                <c:pt idx="20364">
                  <c:v>202307</c:v>
                </c:pt>
                <c:pt idx="20365">
                  <c:v>202307</c:v>
                </c:pt>
                <c:pt idx="20366">
                  <c:v>202307</c:v>
                </c:pt>
                <c:pt idx="20367">
                  <c:v>202307</c:v>
                </c:pt>
                <c:pt idx="20368">
                  <c:v>202307</c:v>
                </c:pt>
                <c:pt idx="20369">
                  <c:v>202307</c:v>
                </c:pt>
                <c:pt idx="20370">
                  <c:v>202307</c:v>
                </c:pt>
                <c:pt idx="20371">
                  <c:v>202307</c:v>
                </c:pt>
                <c:pt idx="20372">
                  <c:v>202307</c:v>
                </c:pt>
                <c:pt idx="20373">
                  <c:v>202307</c:v>
                </c:pt>
                <c:pt idx="20374">
                  <c:v>202307</c:v>
                </c:pt>
                <c:pt idx="20375">
                  <c:v>202307</c:v>
                </c:pt>
                <c:pt idx="20376">
                  <c:v>202307</c:v>
                </c:pt>
                <c:pt idx="20377">
                  <c:v>202307</c:v>
                </c:pt>
                <c:pt idx="20378">
                  <c:v>202307</c:v>
                </c:pt>
                <c:pt idx="20379">
                  <c:v>202307</c:v>
                </c:pt>
                <c:pt idx="20380">
                  <c:v>202307</c:v>
                </c:pt>
                <c:pt idx="20381">
                  <c:v>202307</c:v>
                </c:pt>
                <c:pt idx="20382">
                  <c:v>202307</c:v>
                </c:pt>
                <c:pt idx="20383">
                  <c:v>202307</c:v>
                </c:pt>
                <c:pt idx="20384">
                  <c:v>202307</c:v>
                </c:pt>
                <c:pt idx="20385">
                  <c:v>202307</c:v>
                </c:pt>
                <c:pt idx="20386">
                  <c:v>202307</c:v>
                </c:pt>
                <c:pt idx="20387">
                  <c:v>202307</c:v>
                </c:pt>
                <c:pt idx="20388">
                  <c:v>202307</c:v>
                </c:pt>
                <c:pt idx="20389">
                  <c:v>202307</c:v>
                </c:pt>
                <c:pt idx="20390">
                  <c:v>202307</c:v>
                </c:pt>
                <c:pt idx="20391">
                  <c:v>202307</c:v>
                </c:pt>
                <c:pt idx="20392">
                  <c:v>202307</c:v>
                </c:pt>
                <c:pt idx="20393">
                  <c:v>202307</c:v>
                </c:pt>
                <c:pt idx="20394">
                  <c:v>202307</c:v>
                </c:pt>
                <c:pt idx="20395">
                  <c:v>202307</c:v>
                </c:pt>
                <c:pt idx="20396">
                  <c:v>202307</c:v>
                </c:pt>
                <c:pt idx="20397">
                  <c:v>202307</c:v>
                </c:pt>
                <c:pt idx="20398">
                  <c:v>202307</c:v>
                </c:pt>
                <c:pt idx="20399">
                  <c:v>202307</c:v>
                </c:pt>
                <c:pt idx="20400">
                  <c:v>202307</c:v>
                </c:pt>
                <c:pt idx="20401">
                  <c:v>202307</c:v>
                </c:pt>
                <c:pt idx="20402">
                  <c:v>202307</c:v>
                </c:pt>
                <c:pt idx="20403">
                  <c:v>202307</c:v>
                </c:pt>
                <c:pt idx="20404">
                  <c:v>202307</c:v>
                </c:pt>
                <c:pt idx="20405">
                  <c:v>202307</c:v>
                </c:pt>
                <c:pt idx="20406">
                  <c:v>202307</c:v>
                </c:pt>
                <c:pt idx="20407">
                  <c:v>202307</c:v>
                </c:pt>
                <c:pt idx="20408">
                  <c:v>202307</c:v>
                </c:pt>
                <c:pt idx="20409">
                  <c:v>202307</c:v>
                </c:pt>
                <c:pt idx="20410">
                  <c:v>202307</c:v>
                </c:pt>
                <c:pt idx="20411">
                  <c:v>202307</c:v>
                </c:pt>
                <c:pt idx="20412">
                  <c:v>202307</c:v>
                </c:pt>
                <c:pt idx="20413">
                  <c:v>202307</c:v>
                </c:pt>
                <c:pt idx="20414">
                  <c:v>202307</c:v>
                </c:pt>
                <c:pt idx="20415">
                  <c:v>202307</c:v>
                </c:pt>
                <c:pt idx="20416">
                  <c:v>202307</c:v>
                </c:pt>
                <c:pt idx="20417">
                  <c:v>202307</c:v>
                </c:pt>
                <c:pt idx="20418">
                  <c:v>202307</c:v>
                </c:pt>
                <c:pt idx="20419">
                  <c:v>202307</c:v>
                </c:pt>
                <c:pt idx="20420">
                  <c:v>202307</c:v>
                </c:pt>
                <c:pt idx="20421">
                  <c:v>202307</c:v>
                </c:pt>
                <c:pt idx="20422">
                  <c:v>202307</c:v>
                </c:pt>
                <c:pt idx="20423">
                  <c:v>202307</c:v>
                </c:pt>
                <c:pt idx="20424">
                  <c:v>202307</c:v>
                </c:pt>
                <c:pt idx="20425">
                  <c:v>202307</c:v>
                </c:pt>
                <c:pt idx="20426">
                  <c:v>202307</c:v>
                </c:pt>
                <c:pt idx="20427">
                  <c:v>202307</c:v>
                </c:pt>
                <c:pt idx="20428">
                  <c:v>202307</c:v>
                </c:pt>
                <c:pt idx="20429">
                  <c:v>202307</c:v>
                </c:pt>
                <c:pt idx="20430">
                  <c:v>202307</c:v>
                </c:pt>
                <c:pt idx="20431">
                  <c:v>202307</c:v>
                </c:pt>
                <c:pt idx="20432">
                  <c:v>202307</c:v>
                </c:pt>
                <c:pt idx="20433">
                  <c:v>202307</c:v>
                </c:pt>
                <c:pt idx="20434">
                  <c:v>202307</c:v>
                </c:pt>
                <c:pt idx="20435">
                  <c:v>202307</c:v>
                </c:pt>
                <c:pt idx="20436">
                  <c:v>202307</c:v>
                </c:pt>
                <c:pt idx="20437">
                  <c:v>202307</c:v>
                </c:pt>
                <c:pt idx="20438">
                  <c:v>202307</c:v>
                </c:pt>
                <c:pt idx="20439">
                  <c:v>202307</c:v>
                </c:pt>
                <c:pt idx="20440">
                  <c:v>202307</c:v>
                </c:pt>
                <c:pt idx="20441">
                  <c:v>202307</c:v>
                </c:pt>
                <c:pt idx="20442">
                  <c:v>202307</c:v>
                </c:pt>
                <c:pt idx="20443">
                  <c:v>202307</c:v>
                </c:pt>
                <c:pt idx="20444">
                  <c:v>202307</c:v>
                </c:pt>
                <c:pt idx="20445">
                  <c:v>202307</c:v>
                </c:pt>
                <c:pt idx="20446">
                  <c:v>202307</c:v>
                </c:pt>
                <c:pt idx="20447">
                  <c:v>202307</c:v>
                </c:pt>
                <c:pt idx="20448">
                  <c:v>202307</c:v>
                </c:pt>
                <c:pt idx="20449">
                  <c:v>202307</c:v>
                </c:pt>
                <c:pt idx="20450">
                  <c:v>202307</c:v>
                </c:pt>
                <c:pt idx="20451">
                  <c:v>202307</c:v>
                </c:pt>
                <c:pt idx="20452">
                  <c:v>202307</c:v>
                </c:pt>
                <c:pt idx="20453">
                  <c:v>202307</c:v>
                </c:pt>
                <c:pt idx="20454">
                  <c:v>202307</c:v>
                </c:pt>
                <c:pt idx="20455">
                  <c:v>202307</c:v>
                </c:pt>
                <c:pt idx="20456">
                  <c:v>202307</c:v>
                </c:pt>
                <c:pt idx="20457">
                  <c:v>202307</c:v>
                </c:pt>
                <c:pt idx="20458">
                  <c:v>202307</c:v>
                </c:pt>
                <c:pt idx="20459">
                  <c:v>202307</c:v>
                </c:pt>
                <c:pt idx="20460">
                  <c:v>202307</c:v>
                </c:pt>
                <c:pt idx="20461">
                  <c:v>202307</c:v>
                </c:pt>
                <c:pt idx="20462">
                  <c:v>202307</c:v>
                </c:pt>
                <c:pt idx="20463">
                  <c:v>202307</c:v>
                </c:pt>
                <c:pt idx="20464">
                  <c:v>202307</c:v>
                </c:pt>
                <c:pt idx="20465">
                  <c:v>202307</c:v>
                </c:pt>
                <c:pt idx="20466">
                  <c:v>202307</c:v>
                </c:pt>
                <c:pt idx="20467">
                  <c:v>202307</c:v>
                </c:pt>
                <c:pt idx="20468">
                  <c:v>202307</c:v>
                </c:pt>
                <c:pt idx="20469">
                  <c:v>202307</c:v>
                </c:pt>
                <c:pt idx="20470">
                  <c:v>202307</c:v>
                </c:pt>
                <c:pt idx="20471">
                  <c:v>202307</c:v>
                </c:pt>
                <c:pt idx="20472">
                  <c:v>202307</c:v>
                </c:pt>
                <c:pt idx="20473">
                  <c:v>202307</c:v>
                </c:pt>
                <c:pt idx="20474">
                  <c:v>202307</c:v>
                </c:pt>
                <c:pt idx="20475">
                  <c:v>202307</c:v>
                </c:pt>
                <c:pt idx="20476">
                  <c:v>202307</c:v>
                </c:pt>
                <c:pt idx="20477">
                  <c:v>202307</c:v>
                </c:pt>
                <c:pt idx="20478">
                  <c:v>202307</c:v>
                </c:pt>
                <c:pt idx="20479">
                  <c:v>202307</c:v>
                </c:pt>
                <c:pt idx="20480">
                  <c:v>202307</c:v>
                </c:pt>
                <c:pt idx="20481">
                  <c:v>202307</c:v>
                </c:pt>
                <c:pt idx="20482">
                  <c:v>37392</c:v>
                </c:pt>
                <c:pt idx="20483">
                  <c:v>37392</c:v>
                </c:pt>
                <c:pt idx="20484">
                  <c:v>37392</c:v>
                </c:pt>
                <c:pt idx="20485">
                  <c:v>37392</c:v>
                </c:pt>
                <c:pt idx="20486">
                  <c:v>37392</c:v>
                </c:pt>
                <c:pt idx="20487">
                  <c:v>37392</c:v>
                </c:pt>
                <c:pt idx="20488">
                  <c:v>37392</c:v>
                </c:pt>
                <c:pt idx="20489">
                  <c:v>37392</c:v>
                </c:pt>
                <c:pt idx="20490">
                  <c:v>37392</c:v>
                </c:pt>
                <c:pt idx="20491">
                  <c:v>37392</c:v>
                </c:pt>
                <c:pt idx="20492">
                  <c:v>37392</c:v>
                </c:pt>
                <c:pt idx="20493">
                  <c:v>37392</c:v>
                </c:pt>
                <c:pt idx="20494">
                  <c:v>37392</c:v>
                </c:pt>
                <c:pt idx="20495">
                  <c:v>37392</c:v>
                </c:pt>
                <c:pt idx="20496">
                  <c:v>37392</c:v>
                </c:pt>
                <c:pt idx="20497">
                  <c:v>37392</c:v>
                </c:pt>
                <c:pt idx="20498">
                  <c:v>37392</c:v>
                </c:pt>
                <c:pt idx="20499">
                  <c:v>37392</c:v>
                </c:pt>
                <c:pt idx="20500">
                  <c:v>37392</c:v>
                </c:pt>
                <c:pt idx="20501">
                  <c:v>37392</c:v>
                </c:pt>
                <c:pt idx="20502">
                  <c:v>37392</c:v>
                </c:pt>
                <c:pt idx="20503">
                  <c:v>37392</c:v>
                </c:pt>
                <c:pt idx="20504">
                  <c:v>37392</c:v>
                </c:pt>
                <c:pt idx="20505">
                  <c:v>37392</c:v>
                </c:pt>
                <c:pt idx="20506">
                  <c:v>37392</c:v>
                </c:pt>
                <c:pt idx="20507">
                  <c:v>37392</c:v>
                </c:pt>
                <c:pt idx="20508">
                  <c:v>37392</c:v>
                </c:pt>
                <c:pt idx="20509">
                  <c:v>37392</c:v>
                </c:pt>
                <c:pt idx="20510">
                  <c:v>37392</c:v>
                </c:pt>
                <c:pt idx="20511">
                  <c:v>37392</c:v>
                </c:pt>
                <c:pt idx="20512">
                  <c:v>37392</c:v>
                </c:pt>
                <c:pt idx="20513">
                  <c:v>37392</c:v>
                </c:pt>
                <c:pt idx="20514">
                  <c:v>37392</c:v>
                </c:pt>
                <c:pt idx="20515">
                  <c:v>37392</c:v>
                </c:pt>
                <c:pt idx="20516">
                  <c:v>37392</c:v>
                </c:pt>
                <c:pt idx="20517">
                  <c:v>37392</c:v>
                </c:pt>
                <c:pt idx="20518">
                  <c:v>37392</c:v>
                </c:pt>
                <c:pt idx="20519">
                  <c:v>37392</c:v>
                </c:pt>
                <c:pt idx="20520">
                  <c:v>37392</c:v>
                </c:pt>
                <c:pt idx="20521">
                  <c:v>37392</c:v>
                </c:pt>
                <c:pt idx="20522">
                  <c:v>37392</c:v>
                </c:pt>
                <c:pt idx="20523">
                  <c:v>37392</c:v>
                </c:pt>
                <c:pt idx="20524">
                  <c:v>37392</c:v>
                </c:pt>
                <c:pt idx="20525">
                  <c:v>37392</c:v>
                </c:pt>
                <c:pt idx="20526">
                  <c:v>37392</c:v>
                </c:pt>
                <c:pt idx="20527">
                  <c:v>37392</c:v>
                </c:pt>
                <c:pt idx="20528">
                  <c:v>37392</c:v>
                </c:pt>
                <c:pt idx="20529">
                  <c:v>37392</c:v>
                </c:pt>
                <c:pt idx="20530">
                  <c:v>37392</c:v>
                </c:pt>
                <c:pt idx="20531">
                  <c:v>37392</c:v>
                </c:pt>
                <c:pt idx="20532">
                  <c:v>37392</c:v>
                </c:pt>
                <c:pt idx="20533">
                  <c:v>37392</c:v>
                </c:pt>
                <c:pt idx="20534">
                  <c:v>37392</c:v>
                </c:pt>
                <c:pt idx="20535">
                  <c:v>37392</c:v>
                </c:pt>
                <c:pt idx="20536">
                  <c:v>37392</c:v>
                </c:pt>
                <c:pt idx="20537">
                  <c:v>37392</c:v>
                </c:pt>
                <c:pt idx="20538">
                  <c:v>37392</c:v>
                </c:pt>
                <c:pt idx="20539">
                  <c:v>37392</c:v>
                </c:pt>
                <c:pt idx="20540">
                  <c:v>37392</c:v>
                </c:pt>
                <c:pt idx="20541">
                  <c:v>37392</c:v>
                </c:pt>
                <c:pt idx="20542">
                  <c:v>37392</c:v>
                </c:pt>
                <c:pt idx="20543">
                  <c:v>37392</c:v>
                </c:pt>
                <c:pt idx="20544">
                  <c:v>37392</c:v>
                </c:pt>
                <c:pt idx="20545">
                  <c:v>37392</c:v>
                </c:pt>
                <c:pt idx="20546">
                  <c:v>37392</c:v>
                </c:pt>
                <c:pt idx="20547">
                  <c:v>37392</c:v>
                </c:pt>
                <c:pt idx="20548">
                  <c:v>37392</c:v>
                </c:pt>
                <c:pt idx="20549">
                  <c:v>37392</c:v>
                </c:pt>
                <c:pt idx="20550">
                  <c:v>37392</c:v>
                </c:pt>
                <c:pt idx="20551">
                  <c:v>37392</c:v>
                </c:pt>
                <c:pt idx="20552">
                  <c:v>37392</c:v>
                </c:pt>
                <c:pt idx="20553">
                  <c:v>37392</c:v>
                </c:pt>
                <c:pt idx="20554">
                  <c:v>37392</c:v>
                </c:pt>
                <c:pt idx="20555">
                  <c:v>37392</c:v>
                </c:pt>
                <c:pt idx="20556">
                  <c:v>37392</c:v>
                </c:pt>
                <c:pt idx="20557">
                  <c:v>37392</c:v>
                </c:pt>
                <c:pt idx="20558">
                  <c:v>37392</c:v>
                </c:pt>
                <c:pt idx="20559">
                  <c:v>37392</c:v>
                </c:pt>
                <c:pt idx="20560">
                  <c:v>37392</c:v>
                </c:pt>
                <c:pt idx="20561">
                  <c:v>37392</c:v>
                </c:pt>
                <c:pt idx="20562">
                  <c:v>37392</c:v>
                </c:pt>
                <c:pt idx="20563">
                  <c:v>37392</c:v>
                </c:pt>
                <c:pt idx="20564">
                  <c:v>37392</c:v>
                </c:pt>
                <c:pt idx="20565">
                  <c:v>37392</c:v>
                </c:pt>
                <c:pt idx="20566">
                  <c:v>37392</c:v>
                </c:pt>
                <c:pt idx="20567">
                  <c:v>37392</c:v>
                </c:pt>
                <c:pt idx="20568">
                  <c:v>37392</c:v>
                </c:pt>
                <c:pt idx="20569">
                  <c:v>37392</c:v>
                </c:pt>
                <c:pt idx="20570">
                  <c:v>37392</c:v>
                </c:pt>
                <c:pt idx="20571">
                  <c:v>37392</c:v>
                </c:pt>
                <c:pt idx="20572">
                  <c:v>37392</c:v>
                </c:pt>
                <c:pt idx="20573">
                  <c:v>37392</c:v>
                </c:pt>
                <c:pt idx="20574">
                  <c:v>37392</c:v>
                </c:pt>
                <c:pt idx="20575">
                  <c:v>37392</c:v>
                </c:pt>
                <c:pt idx="20576">
                  <c:v>37392</c:v>
                </c:pt>
                <c:pt idx="20577">
                  <c:v>37392</c:v>
                </c:pt>
                <c:pt idx="20578">
                  <c:v>37392</c:v>
                </c:pt>
                <c:pt idx="20579">
                  <c:v>37392</c:v>
                </c:pt>
                <c:pt idx="20580">
                  <c:v>37392</c:v>
                </c:pt>
                <c:pt idx="20581">
                  <c:v>37392</c:v>
                </c:pt>
                <c:pt idx="20582">
                  <c:v>37392</c:v>
                </c:pt>
                <c:pt idx="20583">
                  <c:v>37392</c:v>
                </c:pt>
                <c:pt idx="20584">
                  <c:v>37392</c:v>
                </c:pt>
                <c:pt idx="20585">
                  <c:v>37392</c:v>
                </c:pt>
                <c:pt idx="20586">
                  <c:v>37392</c:v>
                </c:pt>
                <c:pt idx="20587">
                  <c:v>37392</c:v>
                </c:pt>
                <c:pt idx="20588">
                  <c:v>37392</c:v>
                </c:pt>
                <c:pt idx="20589">
                  <c:v>37392</c:v>
                </c:pt>
                <c:pt idx="20590">
                  <c:v>37392</c:v>
                </c:pt>
                <c:pt idx="20591">
                  <c:v>37392</c:v>
                </c:pt>
                <c:pt idx="20592">
                  <c:v>37392</c:v>
                </c:pt>
                <c:pt idx="20593">
                  <c:v>37392</c:v>
                </c:pt>
                <c:pt idx="20594">
                  <c:v>37392</c:v>
                </c:pt>
                <c:pt idx="20595">
                  <c:v>37392</c:v>
                </c:pt>
                <c:pt idx="20596">
                  <c:v>37392</c:v>
                </c:pt>
                <c:pt idx="20597">
                  <c:v>37392</c:v>
                </c:pt>
                <c:pt idx="20598">
                  <c:v>37392</c:v>
                </c:pt>
                <c:pt idx="20599">
                  <c:v>37392</c:v>
                </c:pt>
                <c:pt idx="20600">
                  <c:v>37392</c:v>
                </c:pt>
                <c:pt idx="20601">
                  <c:v>37392</c:v>
                </c:pt>
                <c:pt idx="20602">
                  <c:v>37392</c:v>
                </c:pt>
                <c:pt idx="20603">
                  <c:v>37392</c:v>
                </c:pt>
                <c:pt idx="20604">
                  <c:v>37392</c:v>
                </c:pt>
                <c:pt idx="20605">
                  <c:v>37392</c:v>
                </c:pt>
                <c:pt idx="20606">
                  <c:v>37392</c:v>
                </c:pt>
                <c:pt idx="20607">
                  <c:v>37392</c:v>
                </c:pt>
                <c:pt idx="20608">
                  <c:v>37392</c:v>
                </c:pt>
                <c:pt idx="20609">
                  <c:v>37392</c:v>
                </c:pt>
                <c:pt idx="20610">
                  <c:v>37392</c:v>
                </c:pt>
                <c:pt idx="20611">
                  <c:v>37392</c:v>
                </c:pt>
                <c:pt idx="20612">
                  <c:v>37392</c:v>
                </c:pt>
                <c:pt idx="20613">
                  <c:v>37392</c:v>
                </c:pt>
                <c:pt idx="20614">
                  <c:v>37392</c:v>
                </c:pt>
                <c:pt idx="20615">
                  <c:v>37392</c:v>
                </c:pt>
                <c:pt idx="20616">
                  <c:v>37392</c:v>
                </c:pt>
                <c:pt idx="20617">
                  <c:v>37392</c:v>
                </c:pt>
                <c:pt idx="20618">
                  <c:v>37392</c:v>
                </c:pt>
                <c:pt idx="20619">
                  <c:v>37392</c:v>
                </c:pt>
                <c:pt idx="20620">
                  <c:v>37392</c:v>
                </c:pt>
                <c:pt idx="20621">
                  <c:v>37392</c:v>
                </c:pt>
                <c:pt idx="20622">
                  <c:v>37392</c:v>
                </c:pt>
                <c:pt idx="20623">
                  <c:v>37392</c:v>
                </c:pt>
                <c:pt idx="20624">
                  <c:v>37392</c:v>
                </c:pt>
                <c:pt idx="20625">
                  <c:v>37392</c:v>
                </c:pt>
                <c:pt idx="20626">
                  <c:v>37392</c:v>
                </c:pt>
                <c:pt idx="20627">
                  <c:v>37392</c:v>
                </c:pt>
                <c:pt idx="20628">
                  <c:v>37392</c:v>
                </c:pt>
                <c:pt idx="20629">
                  <c:v>37392</c:v>
                </c:pt>
                <c:pt idx="20630">
                  <c:v>37392</c:v>
                </c:pt>
                <c:pt idx="20631">
                  <c:v>37392</c:v>
                </c:pt>
                <c:pt idx="20632">
                  <c:v>37392</c:v>
                </c:pt>
                <c:pt idx="20633">
                  <c:v>37392</c:v>
                </c:pt>
                <c:pt idx="20634">
                  <c:v>37392</c:v>
                </c:pt>
                <c:pt idx="20635">
                  <c:v>37392</c:v>
                </c:pt>
                <c:pt idx="20636">
                  <c:v>37392</c:v>
                </c:pt>
                <c:pt idx="20637">
                  <c:v>37392</c:v>
                </c:pt>
                <c:pt idx="20638">
                  <c:v>37392</c:v>
                </c:pt>
                <c:pt idx="20639">
                  <c:v>37392</c:v>
                </c:pt>
                <c:pt idx="20640">
                  <c:v>37392</c:v>
                </c:pt>
                <c:pt idx="20641">
                  <c:v>37392</c:v>
                </c:pt>
                <c:pt idx="20642">
                  <c:v>37392</c:v>
                </c:pt>
                <c:pt idx="20643">
                  <c:v>37392</c:v>
                </c:pt>
                <c:pt idx="20644">
                  <c:v>37392</c:v>
                </c:pt>
                <c:pt idx="20645">
                  <c:v>37392</c:v>
                </c:pt>
                <c:pt idx="20646">
                  <c:v>37392</c:v>
                </c:pt>
                <c:pt idx="20647">
                  <c:v>37392</c:v>
                </c:pt>
                <c:pt idx="20648">
                  <c:v>37392</c:v>
                </c:pt>
                <c:pt idx="20649">
                  <c:v>37392</c:v>
                </c:pt>
                <c:pt idx="20650">
                  <c:v>37392</c:v>
                </c:pt>
                <c:pt idx="20651">
                  <c:v>37392</c:v>
                </c:pt>
                <c:pt idx="20652">
                  <c:v>37392</c:v>
                </c:pt>
                <c:pt idx="20653">
                  <c:v>37392</c:v>
                </c:pt>
                <c:pt idx="20654">
                  <c:v>37392</c:v>
                </c:pt>
                <c:pt idx="20655">
                  <c:v>37392</c:v>
                </c:pt>
                <c:pt idx="20656">
                  <c:v>37392</c:v>
                </c:pt>
                <c:pt idx="20657">
                  <c:v>37392</c:v>
                </c:pt>
                <c:pt idx="20658">
                  <c:v>37392</c:v>
                </c:pt>
                <c:pt idx="20659">
                  <c:v>37392</c:v>
                </c:pt>
                <c:pt idx="20660">
                  <c:v>37392</c:v>
                </c:pt>
                <c:pt idx="20661">
                  <c:v>37392</c:v>
                </c:pt>
                <c:pt idx="20662">
                  <c:v>37392</c:v>
                </c:pt>
                <c:pt idx="20663">
                  <c:v>37392</c:v>
                </c:pt>
                <c:pt idx="20664">
                  <c:v>37392</c:v>
                </c:pt>
                <c:pt idx="20665">
                  <c:v>37392</c:v>
                </c:pt>
                <c:pt idx="20666">
                  <c:v>37392</c:v>
                </c:pt>
                <c:pt idx="20667">
                  <c:v>37392</c:v>
                </c:pt>
                <c:pt idx="20668">
                  <c:v>37392</c:v>
                </c:pt>
                <c:pt idx="20669">
                  <c:v>37392</c:v>
                </c:pt>
                <c:pt idx="20670">
                  <c:v>37392</c:v>
                </c:pt>
                <c:pt idx="20671">
                  <c:v>37392</c:v>
                </c:pt>
                <c:pt idx="20672">
                  <c:v>37392</c:v>
                </c:pt>
                <c:pt idx="20673">
                  <c:v>37392</c:v>
                </c:pt>
                <c:pt idx="20674">
                  <c:v>37392</c:v>
                </c:pt>
                <c:pt idx="20675">
                  <c:v>37392</c:v>
                </c:pt>
                <c:pt idx="20676">
                  <c:v>37392</c:v>
                </c:pt>
                <c:pt idx="20677">
                  <c:v>37392</c:v>
                </c:pt>
                <c:pt idx="20678">
                  <c:v>37392</c:v>
                </c:pt>
                <c:pt idx="20679">
                  <c:v>37392</c:v>
                </c:pt>
                <c:pt idx="20680">
                  <c:v>37392</c:v>
                </c:pt>
                <c:pt idx="20681">
                  <c:v>37392</c:v>
                </c:pt>
                <c:pt idx="20682">
                  <c:v>37392</c:v>
                </c:pt>
                <c:pt idx="20683">
                  <c:v>37392</c:v>
                </c:pt>
                <c:pt idx="20684">
                  <c:v>37392</c:v>
                </c:pt>
                <c:pt idx="20685">
                  <c:v>37392</c:v>
                </c:pt>
                <c:pt idx="20686">
                  <c:v>37392</c:v>
                </c:pt>
                <c:pt idx="20687">
                  <c:v>37392</c:v>
                </c:pt>
                <c:pt idx="20688">
                  <c:v>37392</c:v>
                </c:pt>
                <c:pt idx="20689">
                  <c:v>37392</c:v>
                </c:pt>
                <c:pt idx="20690">
                  <c:v>37392</c:v>
                </c:pt>
                <c:pt idx="20691">
                  <c:v>37392</c:v>
                </c:pt>
                <c:pt idx="20692">
                  <c:v>37392</c:v>
                </c:pt>
                <c:pt idx="20693">
                  <c:v>37392</c:v>
                </c:pt>
                <c:pt idx="20694">
                  <c:v>37392</c:v>
                </c:pt>
                <c:pt idx="20695">
                  <c:v>37392</c:v>
                </c:pt>
                <c:pt idx="20696">
                  <c:v>37392</c:v>
                </c:pt>
                <c:pt idx="20697">
                  <c:v>37392</c:v>
                </c:pt>
                <c:pt idx="20698">
                  <c:v>37392</c:v>
                </c:pt>
                <c:pt idx="20699">
                  <c:v>37392</c:v>
                </c:pt>
                <c:pt idx="20700">
                  <c:v>37392</c:v>
                </c:pt>
                <c:pt idx="20701">
                  <c:v>37392</c:v>
                </c:pt>
                <c:pt idx="20702">
                  <c:v>37392</c:v>
                </c:pt>
                <c:pt idx="20703">
                  <c:v>37392</c:v>
                </c:pt>
                <c:pt idx="20704">
                  <c:v>37392</c:v>
                </c:pt>
                <c:pt idx="20705">
                  <c:v>37392</c:v>
                </c:pt>
                <c:pt idx="20706">
                  <c:v>37392</c:v>
                </c:pt>
                <c:pt idx="20707">
                  <c:v>37392</c:v>
                </c:pt>
                <c:pt idx="20708">
                  <c:v>37392</c:v>
                </c:pt>
                <c:pt idx="20709">
                  <c:v>37392</c:v>
                </c:pt>
                <c:pt idx="20710">
                  <c:v>37392</c:v>
                </c:pt>
                <c:pt idx="20711">
                  <c:v>37392</c:v>
                </c:pt>
                <c:pt idx="20712">
                  <c:v>37392</c:v>
                </c:pt>
                <c:pt idx="20713">
                  <c:v>37392</c:v>
                </c:pt>
                <c:pt idx="20714">
                  <c:v>37392</c:v>
                </c:pt>
                <c:pt idx="20715">
                  <c:v>37392</c:v>
                </c:pt>
                <c:pt idx="20716">
                  <c:v>37392</c:v>
                </c:pt>
                <c:pt idx="20717">
                  <c:v>37392</c:v>
                </c:pt>
                <c:pt idx="20718">
                  <c:v>37392</c:v>
                </c:pt>
                <c:pt idx="20719">
                  <c:v>37392</c:v>
                </c:pt>
                <c:pt idx="20720">
                  <c:v>37392</c:v>
                </c:pt>
                <c:pt idx="20721">
                  <c:v>37392</c:v>
                </c:pt>
                <c:pt idx="20722">
                  <c:v>37392</c:v>
                </c:pt>
                <c:pt idx="20723">
                  <c:v>37392</c:v>
                </c:pt>
                <c:pt idx="20724">
                  <c:v>37392</c:v>
                </c:pt>
                <c:pt idx="20725">
                  <c:v>37392</c:v>
                </c:pt>
                <c:pt idx="20726">
                  <c:v>37392</c:v>
                </c:pt>
                <c:pt idx="20727">
                  <c:v>37392</c:v>
                </c:pt>
                <c:pt idx="20728">
                  <c:v>37392</c:v>
                </c:pt>
                <c:pt idx="20729">
                  <c:v>37392</c:v>
                </c:pt>
                <c:pt idx="20730">
                  <c:v>37392</c:v>
                </c:pt>
                <c:pt idx="20731">
                  <c:v>37392</c:v>
                </c:pt>
                <c:pt idx="20732">
                  <c:v>37392</c:v>
                </c:pt>
                <c:pt idx="20733">
                  <c:v>37392</c:v>
                </c:pt>
                <c:pt idx="20734">
                  <c:v>37392</c:v>
                </c:pt>
                <c:pt idx="20735">
                  <c:v>37392</c:v>
                </c:pt>
                <c:pt idx="20736">
                  <c:v>37392</c:v>
                </c:pt>
                <c:pt idx="20737">
                  <c:v>37392</c:v>
                </c:pt>
                <c:pt idx="20738">
                  <c:v>37392</c:v>
                </c:pt>
                <c:pt idx="20739">
                  <c:v>37392</c:v>
                </c:pt>
                <c:pt idx="20740">
                  <c:v>37392</c:v>
                </c:pt>
                <c:pt idx="20741">
                  <c:v>37392</c:v>
                </c:pt>
                <c:pt idx="20742">
                  <c:v>37392</c:v>
                </c:pt>
                <c:pt idx="20743">
                  <c:v>37392</c:v>
                </c:pt>
                <c:pt idx="20744">
                  <c:v>37392</c:v>
                </c:pt>
                <c:pt idx="20745">
                  <c:v>37392</c:v>
                </c:pt>
                <c:pt idx="20746">
                  <c:v>37392</c:v>
                </c:pt>
                <c:pt idx="20747">
                  <c:v>37392</c:v>
                </c:pt>
                <c:pt idx="20748">
                  <c:v>37392</c:v>
                </c:pt>
                <c:pt idx="20749">
                  <c:v>37392</c:v>
                </c:pt>
                <c:pt idx="20750">
                  <c:v>37392</c:v>
                </c:pt>
                <c:pt idx="20751">
                  <c:v>37392</c:v>
                </c:pt>
                <c:pt idx="20752">
                  <c:v>37392</c:v>
                </c:pt>
                <c:pt idx="20753">
                  <c:v>37392</c:v>
                </c:pt>
                <c:pt idx="20754">
                  <c:v>37392</c:v>
                </c:pt>
                <c:pt idx="20755">
                  <c:v>37392</c:v>
                </c:pt>
                <c:pt idx="20756">
                  <c:v>37392</c:v>
                </c:pt>
                <c:pt idx="20757">
                  <c:v>37392</c:v>
                </c:pt>
                <c:pt idx="20758">
                  <c:v>37392</c:v>
                </c:pt>
                <c:pt idx="20759">
                  <c:v>37392</c:v>
                </c:pt>
                <c:pt idx="20760">
                  <c:v>37392</c:v>
                </c:pt>
                <c:pt idx="20761">
                  <c:v>37392</c:v>
                </c:pt>
                <c:pt idx="20762">
                  <c:v>37392</c:v>
                </c:pt>
                <c:pt idx="20763">
                  <c:v>37392</c:v>
                </c:pt>
                <c:pt idx="20764">
                  <c:v>37392</c:v>
                </c:pt>
                <c:pt idx="20765">
                  <c:v>37392</c:v>
                </c:pt>
                <c:pt idx="20766">
                  <c:v>37392</c:v>
                </c:pt>
                <c:pt idx="20767">
                  <c:v>37392</c:v>
                </c:pt>
                <c:pt idx="20768">
                  <c:v>37392</c:v>
                </c:pt>
                <c:pt idx="20769">
                  <c:v>37392</c:v>
                </c:pt>
                <c:pt idx="20770">
                  <c:v>37392</c:v>
                </c:pt>
                <c:pt idx="20771">
                  <c:v>37392</c:v>
                </c:pt>
                <c:pt idx="20772">
                  <c:v>37392</c:v>
                </c:pt>
                <c:pt idx="20773">
                  <c:v>37392</c:v>
                </c:pt>
                <c:pt idx="20774">
                  <c:v>37392</c:v>
                </c:pt>
                <c:pt idx="20775">
                  <c:v>37392</c:v>
                </c:pt>
                <c:pt idx="20776">
                  <c:v>37392</c:v>
                </c:pt>
                <c:pt idx="20777">
                  <c:v>37392</c:v>
                </c:pt>
                <c:pt idx="20778">
                  <c:v>37392</c:v>
                </c:pt>
                <c:pt idx="20779">
                  <c:v>37392</c:v>
                </c:pt>
                <c:pt idx="20780">
                  <c:v>37392</c:v>
                </c:pt>
                <c:pt idx="20781">
                  <c:v>37392</c:v>
                </c:pt>
                <c:pt idx="20782">
                  <c:v>37392</c:v>
                </c:pt>
                <c:pt idx="20783">
                  <c:v>37392</c:v>
                </c:pt>
                <c:pt idx="20784">
                  <c:v>37392</c:v>
                </c:pt>
                <c:pt idx="20785">
                  <c:v>37392</c:v>
                </c:pt>
                <c:pt idx="20786">
                  <c:v>37392</c:v>
                </c:pt>
                <c:pt idx="20787">
                  <c:v>37392</c:v>
                </c:pt>
                <c:pt idx="20788">
                  <c:v>37392</c:v>
                </c:pt>
                <c:pt idx="20789">
                  <c:v>37392</c:v>
                </c:pt>
                <c:pt idx="20790">
                  <c:v>37392</c:v>
                </c:pt>
                <c:pt idx="20791">
                  <c:v>37392</c:v>
                </c:pt>
                <c:pt idx="20792">
                  <c:v>37392</c:v>
                </c:pt>
                <c:pt idx="20793">
                  <c:v>37392</c:v>
                </c:pt>
                <c:pt idx="20794">
                  <c:v>37392</c:v>
                </c:pt>
                <c:pt idx="20795">
                  <c:v>37392</c:v>
                </c:pt>
                <c:pt idx="20796">
                  <c:v>37392</c:v>
                </c:pt>
                <c:pt idx="20797">
                  <c:v>37392</c:v>
                </c:pt>
                <c:pt idx="20798">
                  <c:v>37392</c:v>
                </c:pt>
                <c:pt idx="20799">
                  <c:v>37392</c:v>
                </c:pt>
                <c:pt idx="20800">
                  <c:v>37392</c:v>
                </c:pt>
                <c:pt idx="20801">
                  <c:v>37392</c:v>
                </c:pt>
                <c:pt idx="20802">
                  <c:v>37392</c:v>
                </c:pt>
                <c:pt idx="20803">
                  <c:v>37392</c:v>
                </c:pt>
                <c:pt idx="20804">
                  <c:v>37392</c:v>
                </c:pt>
                <c:pt idx="20805">
                  <c:v>37392</c:v>
                </c:pt>
                <c:pt idx="20806">
                  <c:v>37392</c:v>
                </c:pt>
                <c:pt idx="20807">
                  <c:v>37392</c:v>
                </c:pt>
                <c:pt idx="20808">
                  <c:v>37392</c:v>
                </c:pt>
                <c:pt idx="20809">
                  <c:v>37392</c:v>
                </c:pt>
                <c:pt idx="20810">
                  <c:v>37392</c:v>
                </c:pt>
                <c:pt idx="20811">
                  <c:v>37392</c:v>
                </c:pt>
                <c:pt idx="20812">
                  <c:v>37392</c:v>
                </c:pt>
                <c:pt idx="20813">
                  <c:v>37392</c:v>
                </c:pt>
                <c:pt idx="20814">
                  <c:v>37392</c:v>
                </c:pt>
                <c:pt idx="20815">
                  <c:v>37392</c:v>
                </c:pt>
                <c:pt idx="20816">
                  <c:v>37392</c:v>
                </c:pt>
                <c:pt idx="20817">
                  <c:v>37392</c:v>
                </c:pt>
                <c:pt idx="20818">
                  <c:v>37392</c:v>
                </c:pt>
                <c:pt idx="20819">
                  <c:v>37392</c:v>
                </c:pt>
                <c:pt idx="20820">
                  <c:v>37392</c:v>
                </c:pt>
                <c:pt idx="20821">
                  <c:v>37392</c:v>
                </c:pt>
                <c:pt idx="20822">
                  <c:v>37392</c:v>
                </c:pt>
                <c:pt idx="20823">
                  <c:v>37392</c:v>
                </c:pt>
                <c:pt idx="20824">
                  <c:v>37392</c:v>
                </c:pt>
                <c:pt idx="20825">
                  <c:v>37392</c:v>
                </c:pt>
                <c:pt idx="20826">
                  <c:v>37392</c:v>
                </c:pt>
                <c:pt idx="20827">
                  <c:v>37392</c:v>
                </c:pt>
                <c:pt idx="20828">
                  <c:v>37392</c:v>
                </c:pt>
                <c:pt idx="20829">
                  <c:v>37392</c:v>
                </c:pt>
                <c:pt idx="20830">
                  <c:v>37392</c:v>
                </c:pt>
                <c:pt idx="20831">
                  <c:v>37392</c:v>
                </c:pt>
                <c:pt idx="20832">
                  <c:v>37392</c:v>
                </c:pt>
                <c:pt idx="20833">
                  <c:v>37392</c:v>
                </c:pt>
                <c:pt idx="20834">
                  <c:v>37392</c:v>
                </c:pt>
                <c:pt idx="20835">
                  <c:v>37392</c:v>
                </c:pt>
                <c:pt idx="20836">
                  <c:v>37392</c:v>
                </c:pt>
                <c:pt idx="20837">
                  <c:v>37392</c:v>
                </c:pt>
                <c:pt idx="20838">
                  <c:v>37392</c:v>
                </c:pt>
                <c:pt idx="20839">
                  <c:v>37392</c:v>
                </c:pt>
                <c:pt idx="20840">
                  <c:v>37392</c:v>
                </c:pt>
                <c:pt idx="20841">
                  <c:v>37392</c:v>
                </c:pt>
                <c:pt idx="20842">
                  <c:v>37392</c:v>
                </c:pt>
                <c:pt idx="20843">
                  <c:v>37392</c:v>
                </c:pt>
                <c:pt idx="20844">
                  <c:v>37392</c:v>
                </c:pt>
                <c:pt idx="20845">
                  <c:v>37392</c:v>
                </c:pt>
                <c:pt idx="20846">
                  <c:v>37392</c:v>
                </c:pt>
                <c:pt idx="20847">
                  <c:v>37392</c:v>
                </c:pt>
                <c:pt idx="20848">
                  <c:v>37392</c:v>
                </c:pt>
                <c:pt idx="20849">
                  <c:v>37392</c:v>
                </c:pt>
                <c:pt idx="20850">
                  <c:v>37392</c:v>
                </c:pt>
                <c:pt idx="20851">
                  <c:v>37392</c:v>
                </c:pt>
                <c:pt idx="20852">
                  <c:v>37392</c:v>
                </c:pt>
                <c:pt idx="20853">
                  <c:v>37392</c:v>
                </c:pt>
                <c:pt idx="20854">
                  <c:v>37392</c:v>
                </c:pt>
                <c:pt idx="20855">
                  <c:v>37392</c:v>
                </c:pt>
                <c:pt idx="20856">
                  <c:v>37392</c:v>
                </c:pt>
                <c:pt idx="20857">
                  <c:v>37392</c:v>
                </c:pt>
                <c:pt idx="20858">
                  <c:v>37392</c:v>
                </c:pt>
                <c:pt idx="20859">
                  <c:v>37392</c:v>
                </c:pt>
                <c:pt idx="20860">
                  <c:v>37392</c:v>
                </c:pt>
                <c:pt idx="20861">
                  <c:v>37392</c:v>
                </c:pt>
                <c:pt idx="20862">
                  <c:v>37392</c:v>
                </c:pt>
                <c:pt idx="20863">
                  <c:v>37392</c:v>
                </c:pt>
                <c:pt idx="20864">
                  <c:v>37392</c:v>
                </c:pt>
                <c:pt idx="20865">
                  <c:v>37392</c:v>
                </c:pt>
                <c:pt idx="20866">
                  <c:v>37392</c:v>
                </c:pt>
                <c:pt idx="20867">
                  <c:v>37392</c:v>
                </c:pt>
                <c:pt idx="20868">
                  <c:v>37392</c:v>
                </c:pt>
                <c:pt idx="20869">
                  <c:v>37392</c:v>
                </c:pt>
                <c:pt idx="20870">
                  <c:v>37392</c:v>
                </c:pt>
                <c:pt idx="20871">
                  <c:v>37392</c:v>
                </c:pt>
                <c:pt idx="20872">
                  <c:v>37392</c:v>
                </c:pt>
                <c:pt idx="20873">
                  <c:v>37392</c:v>
                </c:pt>
                <c:pt idx="20874">
                  <c:v>37392</c:v>
                </c:pt>
                <c:pt idx="20875">
                  <c:v>37392</c:v>
                </c:pt>
                <c:pt idx="20876">
                  <c:v>37392</c:v>
                </c:pt>
                <c:pt idx="20877">
                  <c:v>37392</c:v>
                </c:pt>
                <c:pt idx="20878">
                  <c:v>37392</c:v>
                </c:pt>
                <c:pt idx="20879">
                  <c:v>37392</c:v>
                </c:pt>
                <c:pt idx="20880">
                  <c:v>37392</c:v>
                </c:pt>
                <c:pt idx="20881">
                  <c:v>37392</c:v>
                </c:pt>
                <c:pt idx="20882">
                  <c:v>37392</c:v>
                </c:pt>
                <c:pt idx="20883">
                  <c:v>37392</c:v>
                </c:pt>
                <c:pt idx="20884">
                  <c:v>37392</c:v>
                </c:pt>
                <c:pt idx="20885">
                  <c:v>37392</c:v>
                </c:pt>
                <c:pt idx="20886">
                  <c:v>37392</c:v>
                </c:pt>
                <c:pt idx="20887">
                  <c:v>37392</c:v>
                </c:pt>
                <c:pt idx="20888">
                  <c:v>37392</c:v>
                </c:pt>
                <c:pt idx="20889">
                  <c:v>37392</c:v>
                </c:pt>
                <c:pt idx="20890">
                  <c:v>37392</c:v>
                </c:pt>
                <c:pt idx="20891">
                  <c:v>37392</c:v>
                </c:pt>
                <c:pt idx="20892">
                  <c:v>37392</c:v>
                </c:pt>
                <c:pt idx="20893">
                  <c:v>37392</c:v>
                </c:pt>
                <c:pt idx="20894">
                  <c:v>37392</c:v>
                </c:pt>
                <c:pt idx="20895">
                  <c:v>37392</c:v>
                </c:pt>
                <c:pt idx="20896">
                  <c:v>37392</c:v>
                </c:pt>
                <c:pt idx="20897">
                  <c:v>37392</c:v>
                </c:pt>
                <c:pt idx="20898">
                  <c:v>37392</c:v>
                </c:pt>
                <c:pt idx="20899">
                  <c:v>37392</c:v>
                </c:pt>
                <c:pt idx="20900">
                  <c:v>37392</c:v>
                </c:pt>
                <c:pt idx="20901">
                  <c:v>37392</c:v>
                </c:pt>
                <c:pt idx="20902">
                  <c:v>37392</c:v>
                </c:pt>
                <c:pt idx="20903">
                  <c:v>37392</c:v>
                </c:pt>
                <c:pt idx="20904">
                  <c:v>37392</c:v>
                </c:pt>
                <c:pt idx="20905">
                  <c:v>37392</c:v>
                </c:pt>
                <c:pt idx="20906">
                  <c:v>37392</c:v>
                </c:pt>
                <c:pt idx="20907">
                  <c:v>37392</c:v>
                </c:pt>
                <c:pt idx="20908">
                  <c:v>37392</c:v>
                </c:pt>
                <c:pt idx="20909">
                  <c:v>37392</c:v>
                </c:pt>
                <c:pt idx="20910">
                  <c:v>37392</c:v>
                </c:pt>
                <c:pt idx="20911">
                  <c:v>37392</c:v>
                </c:pt>
                <c:pt idx="20912">
                  <c:v>37392</c:v>
                </c:pt>
                <c:pt idx="20913">
                  <c:v>37392</c:v>
                </c:pt>
                <c:pt idx="20914">
                  <c:v>37392</c:v>
                </c:pt>
                <c:pt idx="20915">
                  <c:v>37392</c:v>
                </c:pt>
                <c:pt idx="20916">
                  <c:v>37392</c:v>
                </c:pt>
                <c:pt idx="20917">
                  <c:v>37392</c:v>
                </c:pt>
                <c:pt idx="20918">
                  <c:v>37392</c:v>
                </c:pt>
                <c:pt idx="20919">
                  <c:v>37392</c:v>
                </c:pt>
                <c:pt idx="20920">
                  <c:v>37392</c:v>
                </c:pt>
                <c:pt idx="20921">
                  <c:v>37392</c:v>
                </c:pt>
                <c:pt idx="20922">
                  <c:v>37392</c:v>
                </c:pt>
                <c:pt idx="20923">
                  <c:v>37392</c:v>
                </c:pt>
                <c:pt idx="20924">
                  <c:v>37392</c:v>
                </c:pt>
                <c:pt idx="20925">
                  <c:v>37392</c:v>
                </c:pt>
                <c:pt idx="20926">
                  <c:v>37392</c:v>
                </c:pt>
                <c:pt idx="20927">
                  <c:v>37392</c:v>
                </c:pt>
                <c:pt idx="20928">
                  <c:v>37392</c:v>
                </c:pt>
                <c:pt idx="20929">
                  <c:v>37392</c:v>
                </c:pt>
                <c:pt idx="20930">
                  <c:v>37392</c:v>
                </c:pt>
                <c:pt idx="20931">
                  <c:v>37392</c:v>
                </c:pt>
                <c:pt idx="20932">
                  <c:v>37392</c:v>
                </c:pt>
                <c:pt idx="20933">
                  <c:v>37392</c:v>
                </c:pt>
                <c:pt idx="20934">
                  <c:v>37392</c:v>
                </c:pt>
                <c:pt idx="20935">
                  <c:v>37392</c:v>
                </c:pt>
                <c:pt idx="20936">
                  <c:v>37392</c:v>
                </c:pt>
                <c:pt idx="20937">
                  <c:v>37392</c:v>
                </c:pt>
                <c:pt idx="20938">
                  <c:v>37392</c:v>
                </c:pt>
                <c:pt idx="20939">
                  <c:v>37392</c:v>
                </c:pt>
                <c:pt idx="20940">
                  <c:v>37392</c:v>
                </c:pt>
                <c:pt idx="20941">
                  <c:v>37392</c:v>
                </c:pt>
                <c:pt idx="20942">
                  <c:v>37392</c:v>
                </c:pt>
                <c:pt idx="20943">
                  <c:v>37392</c:v>
                </c:pt>
                <c:pt idx="20944">
                  <c:v>37392</c:v>
                </c:pt>
                <c:pt idx="20945">
                  <c:v>37392</c:v>
                </c:pt>
                <c:pt idx="20946">
                  <c:v>37392</c:v>
                </c:pt>
                <c:pt idx="20947">
                  <c:v>37392</c:v>
                </c:pt>
                <c:pt idx="20948">
                  <c:v>37392</c:v>
                </c:pt>
                <c:pt idx="20949">
                  <c:v>37392</c:v>
                </c:pt>
                <c:pt idx="20950">
                  <c:v>37392</c:v>
                </c:pt>
                <c:pt idx="20951">
                  <c:v>37392</c:v>
                </c:pt>
                <c:pt idx="20952">
                  <c:v>37392</c:v>
                </c:pt>
                <c:pt idx="20953">
                  <c:v>37392</c:v>
                </c:pt>
                <c:pt idx="20954">
                  <c:v>37392</c:v>
                </c:pt>
                <c:pt idx="20955">
                  <c:v>37392</c:v>
                </c:pt>
                <c:pt idx="20956">
                  <c:v>37392</c:v>
                </c:pt>
                <c:pt idx="20957">
                  <c:v>37392</c:v>
                </c:pt>
                <c:pt idx="20958">
                  <c:v>37392</c:v>
                </c:pt>
                <c:pt idx="20959">
                  <c:v>37392</c:v>
                </c:pt>
                <c:pt idx="20960">
                  <c:v>37392</c:v>
                </c:pt>
                <c:pt idx="20961">
                  <c:v>37392</c:v>
                </c:pt>
                <c:pt idx="20962">
                  <c:v>37392</c:v>
                </c:pt>
                <c:pt idx="20963">
                  <c:v>37392</c:v>
                </c:pt>
                <c:pt idx="20964">
                  <c:v>37392</c:v>
                </c:pt>
                <c:pt idx="20965">
                  <c:v>37392</c:v>
                </c:pt>
                <c:pt idx="20966">
                  <c:v>37392</c:v>
                </c:pt>
                <c:pt idx="20967">
                  <c:v>37392</c:v>
                </c:pt>
                <c:pt idx="20968">
                  <c:v>37392</c:v>
                </c:pt>
                <c:pt idx="20969">
                  <c:v>37392</c:v>
                </c:pt>
                <c:pt idx="20970">
                  <c:v>37392</c:v>
                </c:pt>
                <c:pt idx="20971">
                  <c:v>37392</c:v>
                </c:pt>
                <c:pt idx="20972">
                  <c:v>37392</c:v>
                </c:pt>
                <c:pt idx="20973">
                  <c:v>37392</c:v>
                </c:pt>
                <c:pt idx="20974">
                  <c:v>37392</c:v>
                </c:pt>
                <c:pt idx="20975">
                  <c:v>37392</c:v>
                </c:pt>
                <c:pt idx="20976">
                  <c:v>37392</c:v>
                </c:pt>
                <c:pt idx="20977">
                  <c:v>37392</c:v>
                </c:pt>
                <c:pt idx="20978">
                  <c:v>37392</c:v>
                </c:pt>
                <c:pt idx="20979">
                  <c:v>37392</c:v>
                </c:pt>
                <c:pt idx="20980">
                  <c:v>37392</c:v>
                </c:pt>
                <c:pt idx="20981">
                  <c:v>37392</c:v>
                </c:pt>
                <c:pt idx="20982">
                  <c:v>37392</c:v>
                </c:pt>
                <c:pt idx="20983">
                  <c:v>37392</c:v>
                </c:pt>
                <c:pt idx="20984">
                  <c:v>37392</c:v>
                </c:pt>
                <c:pt idx="20985">
                  <c:v>37392</c:v>
                </c:pt>
                <c:pt idx="20986">
                  <c:v>37392</c:v>
                </c:pt>
                <c:pt idx="20987">
                  <c:v>37392</c:v>
                </c:pt>
                <c:pt idx="20988">
                  <c:v>37392</c:v>
                </c:pt>
                <c:pt idx="20989">
                  <c:v>37392</c:v>
                </c:pt>
                <c:pt idx="20990">
                  <c:v>37392</c:v>
                </c:pt>
                <c:pt idx="20991">
                  <c:v>37392</c:v>
                </c:pt>
                <c:pt idx="20992">
                  <c:v>37392</c:v>
                </c:pt>
                <c:pt idx="20993">
                  <c:v>37392</c:v>
                </c:pt>
                <c:pt idx="20994">
                  <c:v>37392</c:v>
                </c:pt>
                <c:pt idx="20995">
                  <c:v>37392</c:v>
                </c:pt>
                <c:pt idx="20996">
                  <c:v>37392</c:v>
                </c:pt>
                <c:pt idx="20997">
                  <c:v>37392</c:v>
                </c:pt>
                <c:pt idx="20998">
                  <c:v>37392</c:v>
                </c:pt>
                <c:pt idx="20999">
                  <c:v>37392</c:v>
                </c:pt>
                <c:pt idx="21000">
                  <c:v>37392</c:v>
                </c:pt>
                <c:pt idx="21001">
                  <c:v>37392</c:v>
                </c:pt>
                <c:pt idx="21002">
                  <c:v>37392</c:v>
                </c:pt>
                <c:pt idx="21003">
                  <c:v>37392</c:v>
                </c:pt>
                <c:pt idx="21004">
                  <c:v>37392</c:v>
                </c:pt>
                <c:pt idx="21005">
                  <c:v>37392</c:v>
                </c:pt>
                <c:pt idx="21006">
                  <c:v>37392</c:v>
                </c:pt>
                <c:pt idx="21007">
                  <c:v>37392</c:v>
                </c:pt>
                <c:pt idx="21008">
                  <c:v>37392</c:v>
                </c:pt>
                <c:pt idx="21009">
                  <c:v>37392</c:v>
                </c:pt>
                <c:pt idx="21010">
                  <c:v>37392</c:v>
                </c:pt>
                <c:pt idx="21011">
                  <c:v>37392</c:v>
                </c:pt>
                <c:pt idx="21012">
                  <c:v>37392</c:v>
                </c:pt>
                <c:pt idx="21013">
                  <c:v>37392</c:v>
                </c:pt>
                <c:pt idx="21014">
                  <c:v>37392</c:v>
                </c:pt>
                <c:pt idx="21015">
                  <c:v>37392</c:v>
                </c:pt>
                <c:pt idx="21016">
                  <c:v>37392</c:v>
                </c:pt>
                <c:pt idx="21017">
                  <c:v>37392</c:v>
                </c:pt>
                <c:pt idx="21018">
                  <c:v>37392</c:v>
                </c:pt>
                <c:pt idx="21019">
                  <c:v>37392</c:v>
                </c:pt>
                <c:pt idx="21020">
                  <c:v>37392</c:v>
                </c:pt>
                <c:pt idx="21021">
                  <c:v>37392</c:v>
                </c:pt>
                <c:pt idx="21022">
                  <c:v>37392</c:v>
                </c:pt>
                <c:pt idx="21023">
                  <c:v>37392</c:v>
                </c:pt>
                <c:pt idx="21024">
                  <c:v>37392</c:v>
                </c:pt>
                <c:pt idx="21025">
                  <c:v>37392</c:v>
                </c:pt>
                <c:pt idx="21026">
                  <c:v>37392</c:v>
                </c:pt>
                <c:pt idx="21027">
                  <c:v>37392</c:v>
                </c:pt>
                <c:pt idx="21028">
                  <c:v>37392</c:v>
                </c:pt>
                <c:pt idx="21029">
                  <c:v>37392</c:v>
                </c:pt>
                <c:pt idx="21030">
                  <c:v>37392</c:v>
                </c:pt>
                <c:pt idx="21031">
                  <c:v>37392</c:v>
                </c:pt>
                <c:pt idx="21032">
                  <c:v>37392</c:v>
                </c:pt>
                <c:pt idx="21033">
                  <c:v>37392</c:v>
                </c:pt>
                <c:pt idx="21034">
                  <c:v>37392</c:v>
                </c:pt>
                <c:pt idx="21035">
                  <c:v>37392</c:v>
                </c:pt>
                <c:pt idx="21036">
                  <c:v>37392</c:v>
                </c:pt>
                <c:pt idx="21037">
                  <c:v>37392</c:v>
                </c:pt>
                <c:pt idx="21038">
                  <c:v>37392</c:v>
                </c:pt>
                <c:pt idx="21039">
                  <c:v>37392</c:v>
                </c:pt>
                <c:pt idx="21040">
                  <c:v>37392</c:v>
                </c:pt>
                <c:pt idx="21041">
                  <c:v>37392</c:v>
                </c:pt>
                <c:pt idx="21042">
                  <c:v>37392</c:v>
                </c:pt>
                <c:pt idx="21043">
                  <c:v>37392</c:v>
                </c:pt>
                <c:pt idx="21044">
                  <c:v>37392</c:v>
                </c:pt>
                <c:pt idx="21045">
                  <c:v>37392</c:v>
                </c:pt>
                <c:pt idx="21046">
                  <c:v>37392</c:v>
                </c:pt>
                <c:pt idx="21047">
                  <c:v>37392</c:v>
                </c:pt>
                <c:pt idx="21048">
                  <c:v>37392</c:v>
                </c:pt>
                <c:pt idx="21049">
                  <c:v>37392</c:v>
                </c:pt>
                <c:pt idx="21050">
                  <c:v>37392</c:v>
                </c:pt>
                <c:pt idx="21051">
                  <c:v>37392</c:v>
                </c:pt>
                <c:pt idx="21052">
                  <c:v>37392</c:v>
                </c:pt>
                <c:pt idx="21053">
                  <c:v>37392</c:v>
                </c:pt>
                <c:pt idx="21054">
                  <c:v>37392</c:v>
                </c:pt>
                <c:pt idx="21055">
                  <c:v>37392</c:v>
                </c:pt>
                <c:pt idx="21056">
                  <c:v>37392</c:v>
                </c:pt>
                <c:pt idx="21057">
                  <c:v>37392</c:v>
                </c:pt>
                <c:pt idx="21058">
                  <c:v>37392</c:v>
                </c:pt>
                <c:pt idx="21059">
                  <c:v>37392</c:v>
                </c:pt>
                <c:pt idx="21060">
                  <c:v>37392</c:v>
                </c:pt>
                <c:pt idx="21061">
                  <c:v>37392</c:v>
                </c:pt>
                <c:pt idx="21062">
                  <c:v>37392</c:v>
                </c:pt>
                <c:pt idx="21063">
                  <c:v>37392</c:v>
                </c:pt>
                <c:pt idx="21064">
                  <c:v>37392</c:v>
                </c:pt>
                <c:pt idx="21065">
                  <c:v>37392</c:v>
                </c:pt>
                <c:pt idx="21066">
                  <c:v>37392</c:v>
                </c:pt>
                <c:pt idx="21067">
                  <c:v>37392</c:v>
                </c:pt>
                <c:pt idx="21068">
                  <c:v>37392</c:v>
                </c:pt>
                <c:pt idx="21069">
                  <c:v>37392</c:v>
                </c:pt>
                <c:pt idx="21070">
                  <c:v>37392</c:v>
                </c:pt>
                <c:pt idx="21071">
                  <c:v>37392</c:v>
                </c:pt>
                <c:pt idx="21072">
                  <c:v>37392</c:v>
                </c:pt>
                <c:pt idx="21073">
                  <c:v>37392</c:v>
                </c:pt>
                <c:pt idx="21074">
                  <c:v>37392</c:v>
                </c:pt>
                <c:pt idx="21075">
                  <c:v>37392</c:v>
                </c:pt>
                <c:pt idx="21076">
                  <c:v>37392</c:v>
                </c:pt>
                <c:pt idx="21077">
                  <c:v>37392</c:v>
                </c:pt>
                <c:pt idx="21078">
                  <c:v>37392</c:v>
                </c:pt>
                <c:pt idx="21079">
                  <c:v>37392</c:v>
                </c:pt>
                <c:pt idx="21080">
                  <c:v>37392</c:v>
                </c:pt>
                <c:pt idx="21081">
                  <c:v>37392</c:v>
                </c:pt>
                <c:pt idx="21082">
                  <c:v>37392</c:v>
                </c:pt>
                <c:pt idx="21083">
                  <c:v>37392</c:v>
                </c:pt>
                <c:pt idx="21084">
                  <c:v>37392</c:v>
                </c:pt>
                <c:pt idx="21085">
                  <c:v>37392</c:v>
                </c:pt>
                <c:pt idx="21086">
                  <c:v>37392</c:v>
                </c:pt>
                <c:pt idx="21087">
                  <c:v>37392</c:v>
                </c:pt>
                <c:pt idx="21088">
                  <c:v>37392</c:v>
                </c:pt>
                <c:pt idx="21089">
                  <c:v>37392</c:v>
                </c:pt>
                <c:pt idx="21090">
                  <c:v>37392</c:v>
                </c:pt>
                <c:pt idx="21091">
                  <c:v>37392</c:v>
                </c:pt>
                <c:pt idx="21092">
                  <c:v>37392</c:v>
                </c:pt>
                <c:pt idx="21093">
                  <c:v>37392</c:v>
                </c:pt>
                <c:pt idx="21094">
                  <c:v>37392</c:v>
                </c:pt>
                <c:pt idx="21095">
                  <c:v>37392</c:v>
                </c:pt>
                <c:pt idx="21096">
                  <c:v>37392</c:v>
                </c:pt>
                <c:pt idx="21097">
                  <c:v>37392</c:v>
                </c:pt>
                <c:pt idx="21098">
                  <c:v>37392</c:v>
                </c:pt>
                <c:pt idx="21099">
                  <c:v>37392</c:v>
                </c:pt>
                <c:pt idx="21100">
                  <c:v>37392</c:v>
                </c:pt>
                <c:pt idx="21101">
                  <c:v>37392</c:v>
                </c:pt>
                <c:pt idx="21102">
                  <c:v>37392</c:v>
                </c:pt>
                <c:pt idx="21103">
                  <c:v>37392</c:v>
                </c:pt>
                <c:pt idx="21104">
                  <c:v>37392</c:v>
                </c:pt>
                <c:pt idx="21105">
                  <c:v>37392</c:v>
                </c:pt>
                <c:pt idx="21106">
                  <c:v>37392</c:v>
                </c:pt>
                <c:pt idx="21107">
                  <c:v>37392</c:v>
                </c:pt>
                <c:pt idx="21108">
                  <c:v>37392</c:v>
                </c:pt>
                <c:pt idx="21109">
                  <c:v>37392</c:v>
                </c:pt>
                <c:pt idx="21110">
                  <c:v>37392</c:v>
                </c:pt>
                <c:pt idx="21111">
                  <c:v>37392</c:v>
                </c:pt>
                <c:pt idx="21112">
                  <c:v>37392</c:v>
                </c:pt>
                <c:pt idx="21113">
                  <c:v>37392</c:v>
                </c:pt>
                <c:pt idx="21114">
                  <c:v>37392</c:v>
                </c:pt>
                <c:pt idx="21115">
                  <c:v>37392</c:v>
                </c:pt>
                <c:pt idx="21116">
                  <c:v>37392</c:v>
                </c:pt>
                <c:pt idx="21117">
                  <c:v>37392</c:v>
                </c:pt>
                <c:pt idx="21118">
                  <c:v>37392</c:v>
                </c:pt>
                <c:pt idx="21119">
                  <c:v>37392</c:v>
                </c:pt>
                <c:pt idx="21120">
                  <c:v>37392</c:v>
                </c:pt>
                <c:pt idx="21121">
                  <c:v>37392</c:v>
                </c:pt>
                <c:pt idx="21122">
                  <c:v>37392</c:v>
                </c:pt>
                <c:pt idx="21123">
                  <c:v>37392</c:v>
                </c:pt>
                <c:pt idx="21124">
                  <c:v>37392</c:v>
                </c:pt>
                <c:pt idx="21125">
                  <c:v>37392</c:v>
                </c:pt>
                <c:pt idx="21126">
                  <c:v>37392</c:v>
                </c:pt>
                <c:pt idx="21127">
                  <c:v>37392</c:v>
                </c:pt>
                <c:pt idx="21128">
                  <c:v>37392</c:v>
                </c:pt>
                <c:pt idx="21129">
                  <c:v>37392</c:v>
                </c:pt>
                <c:pt idx="21130">
                  <c:v>37392</c:v>
                </c:pt>
                <c:pt idx="21131">
                  <c:v>37392</c:v>
                </c:pt>
                <c:pt idx="21132">
                  <c:v>37392</c:v>
                </c:pt>
                <c:pt idx="21133">
                  <c:v>37392</c:v>
                </c:pt>
                <c:pt idx="21134">
                  <c:v>37392</c:v>
                </c:pt>
                <c:pt idx="21135">
                  <c:v>37392</c:v>
                </c:pt>
                <c:pt idx="21136">
                  <c:v>37392</c:v>
                </c:pt>
                <c:pt idx="21137">
                  <c:v>37392</c:v>
                </c:pt>
                <c:pt idx="21138">
                  <c:v>37392</c:v>
                </c:pt>
                <c:pt idx="21139">
                  <c:v>37392</c:v>
                </c:pt>
                <c:pt idx="21140">
                  <c:v>37392</c:v>
                </c:pt>
                <c:pt idx="21141">
                  <c:v>37392</c:v>
                </c:pt>
                <c:pt idx="21142">
                  <c:v>37392</c:v>
                </c:pt>
                <c:pt idx="21143">
                  <c:v>37392</c:v>
                </c:pt>
                <c:pt idx="21144">
                  <c:v>37392</c:v>
                </c:pt>
                <c:pt idx="21145">
                  <c:v>37392</c:v>
                </c:pt>
                <c:pt idx="21146">
                  <c:v>37392</c:v>
                </c:pt>
                <c:pt idx="21147">
                  <c:v>37392</c:v>
                </c:pt>
                <c:pt idx="21148">
                  <c:v>37392</c:v>
                </c:pt>
                <c:pt idx="21149">
                  <c:v>37392</c:v>
                </c:pt>
                <c:pt idx="21150">
                  <c:v>37392</c:v>
                </c:pt>
                <c:pt idx="21151">
                  <c:v>37392</c:v>
                </c:pt>
                <c:pt idx="21152">
                  <c:v>37392</c:v>
                </c:pt>
                <c:pt idx="21153">
                  <c:v>37392</c:v>
                </c:pt>
                <c:pt idx="21154">
                  <c:v>37392</c:v>
                </c:pt>
                <c:pt idx="21155">
                  <c:v>37392</c:v>
                </c:pt>
                <c:pt idx="21156">
                  <c:v>37392</c:v>
                </c:pt>
                <c:pt idx="21157">
                  <c:v>37392</c:v>
                </c:pt>
                <c:pt idx="21158">
                  <c:v>37392</c:v>
                </c:pt>
                <c:pt idx="21159">
                  <c:v>37392</c:v>
                </c:pt>
                <c:pt idx="21160">
                  <c:v>37392</c:v>
                </c:pt>
                <c:pt idx="21161">
                  <c:v>37392</c:v>
                </c:pt>
                <c:pt idx="21162">
                  <c:v>37392</c:v>
                </c:pt>
                <c:pt idx="21163">
                  <c:v>37392</c:v>
                </c:pt>
                <c:pt idx="21164">
                  <c:v>37392</c:v>
                </c:pt>
                <c:pt idx="21165">
                  <c:v>37392</c:v>
                </c:pt>
                <c:pt idx="21166">
                  <c:v>37392</c:v>
                </c:pt>
                <c:pt idx="21167">
                  <c:v>37392</c:v>
                </c:pt>
                <c:pt idx="21168">
                  <c:v>37392</c:v>
                </c:pt>
                <c:pt idx="21169">
                  <c:v>37392</c:v>
                </c:pt>
                <c:pt idx="21170">
                  <c:v>37392</c:v>
                </c:pt>
                <c:pt idx="21171">
                  <c:v>37392</c:v>
                </c:pt>
                <c:pt idx="21172">
                  <c:v>37392</c:v>
                </c:pt>
                <c:pt idx="21173">
                  <c:v>37392</c:v>
                </c:pt>
                <c:pt idx="21174">
                  <c:v>37392</c:v>
                </c:pt>
                <c:pt idx="21175">
                  <c:v>37392</c:v>
                </c:pt>
                <c:pt idx="21176">
                  <c:v>37392</c:v>
                </c:pt>
                <c:pt idx="21177">
                  <c:v>37392</c:v>
                </c:pt>
                <c:pt idx="21178">
                  <c:v>37392</c:v>
                </c:pt>
                <c:pt idx="21179">
                  <c:v>37392</c:v>
                </c:pt>
                <c:pt idx="21180">
                  <c:v>37392</c:v>
                </c:pt>
                <c:pt idx="21181">
                  <c:v>37392</c:v>
                </c:pt>
                <c:pt idx="21182">
                  <c:v>37392</c:v>
                </c:pt>
                <c:pt idx="21183">
                  <c:v>37392</c:v>
                </c:pt>
                <c:pt idx="21184">
                  <c:v>37392</c:v>
                </c:pt>
                <c:pt idx="21185">
                  <c:v>37392</c:v>
                </c:pt>
                <c:pt idx="21186">
                  <c:v>37392</c:v>
                </c:pt>
                <c:pt idx="21187">
                  <c:v>37392</c:v>
                </c:pt>
                <c:pt idx="21188">
                  <c:v>37392</c:v>
                </c:pt>
                <c:pt idx="21189">
                  <c:v>37392</c:v>
                </c:pt>
                <c:pt idx="21190">
                  <c:v>37392</c:v>
                </c:pt>
                <c:pt idx="21191">
                  <c:v>37392</c:v>
                </c:pt>
                <c:pt idx="21192">
                  <c:v>37392</c:v>
                </c:pt>
                <c:pt idx="21193">
                  <c:v>37392</c:v>
                </c:pt>
                <c:pt idx="21194">
                  <c:v>37392</c:v>
                </c:pt>
                <c:pt idx="21195">
                  <c:v>37392</c:v>
                </c:pt>
                <c:pt idx="21196">
                  <c:v>37392</c:v>
                </c:pt>
                <c:pt idx="21197">
                  <c:v>37392</c:v>
                </c:pt>
                <c:pt idx="21198">
                  <c:v>37392</c:v>
                </c:pt>
                <c:pt idx="21199">
                  <c:v>37392</c:v>
                </c:pt>
                <c:pt idx="21200">
                  <c:v>37392</c:v>
                </c:pt>
                <c:pt idx="21201">
                  <c:v>37392</c:v>
                </c:pt>
                <c:pt idx="21202">
                  <c:v>37392</c:v>
                </c:pt>
                <c:pt idx="21203">
                  <c:v>37392</c:v>
                </c:pt>
                <c:pt idx="21204">
                  <c:v>37392</c:v>
                </c:pt>
                <c:pt idx="21205">
                  <c:v>37392</c:v>
                </c:pt>
                <c:pt idx="21206">
                  <c:v>37392</c:v>
                </c:pt>
                <c:pt idx="21207">
                  <c:v>37392</c:v>
                </c:pt>
                <c:pt idx="21208">
                  <c:v>37392</c:v>
                </c:pt>
                <c:pt idx="21209">
                  <c:v>37392</c:v>
                </c:pt>
                <c:pt idx="21210">
                  <c:v>37392</c:v>
                </c:pt>
                <c:pt idx="21211">
                  <c:v>37392</c:v>
                </c:pt>
                <c:pt idx="21212">
                  <c:v>37392</c:v>
                </c:pt>
                <c:pt idx="21213">
                  <c:v>37392</c:v>
                </c:pt>
                <c:pt idx="21214">
                  <c:v>37392</c:v>
                </c:pt>
                <c:pt idx="21215">
                  <c:v>37392</c:v>
                </c:pt>
                <c:pt idx="21216">
                  <c:v>37392</c:v>
                </c:pt>
                <c:pt idx="21217">
                  <c:v>37392</c:v>
                </c:pt>
                <c:pt idx="21218">
                  <c:v>37392</c:v>
                </c:pt>
                <c:pt idx="21219">
                  <c:v>37392</c:v>
                </c:pt>
                <c:pt idx="21220">
                  <c:v>37392</c:v>
                </c:pt>
                <c:pt idx="21221">
                  <c:v>37392</c:v>
                </c:pt>
                <c:pt idx="21222">
                  <c:v>37392</c:v>
                </c:pt>
                <c:pt idx="21223">
                  <c:v>37392</c:v>
                </c:pt>
                <c:pt idx="21224">
                  <c:v>37392</c:v>
                </c:pt>
                <c:pt idx="21225">
                  <c:v>37392</c:v>
                </c:pt>
                <c:pt idx="21226">
                  <c:v>37392</c:v>
                </c:pt>
                <c:pt idx="21227">
                  <c:v>37392</c:v>
                </c:pt>
                <c:pt idx="21228">
                  <c:v>37392</c:v>
                </c:pt>
                <c:pt idx="21229">
                  <c:v>37392</c:v>
                </c:pt>
                <c:pt idx="21230">
                  <c:v>37392</c:v>
                </c:pt>
                <c:pt idx="21231">
                  <c:v>37392</c:v>
                </c:pt>
                <c:pt idx="21232">
                  <c:v>37392</c:v>
                </c:pt>
                <c:pt idx="21233">
                  <c:v>37392</c:v>
                </c:pt>
                <c:pt idx="21234">
                  <c:v>37392</c:v>
                </c:pt>
                <c:pt idx="21235">
                  <c:v>37392</c:v>
                </c:pt>
                <c:pt idx="21236">
                  <c:v>37392</c:v>
                </c:pt>
                <c:pt idx="21237">
                  <c:v>37392</c:v>
                </c:pt>
                <c:pt idx="21238">
                  <c:v>37392</c:v>
                </c:pt>
                <c:pt idx="21239">
                  <c:v>37392</c:v>
                </c:pt>
                <c:pt idx="21240">
                  <c:v>37392</c:v>
                </c:pt>
                <c:pt idx="21241">
                  <c:v>37392</c:v>
                </c:pt>
                <c:pt idx="21242">
                  <c:v>37392</c:v>
                </c:pt>
                <c:pt idx="21243">
                  <c:v>37392</c:v>
                </c:pt>
                <c:pt idx="21244">
                  <c:v>37392</c:v>
                </c:pt>
                <c:pt idx="21245">
                  <c:v>37392</c:v>
                </c:pt>
                <c:pt idx="21246">
                  <c:v>37392</c:v>
                </c:pt>
                <c:pt idx="21247">
                  <c:v>37392</c:v>
                </c:pt>
                <c:pt idx="21248">
                  <c:v>37392</c:v>
                </c:pt>
                <c:pt idx="21249">
                  <c:v>37392</c:v>
                </c:pt>
                <c:pt idx="21250">
                  <c:v>37392</c:v>
                </c:pt>
                <c:pt idx="21251">
                  <c:v>37392</c:v>
                </c:pt>
                <c:pt idx="21252">
                  <c:v>37392</c:v>
                </c:pt>
                <c:pt idx="21253">
                  <c:v>37392</c:v>
                </c:pt>
                <c:pt idx="21254">
                  <c:v>37392</c:v>
                </c:pt>
                <c:pt idx="21255">
                  <c:v>37392</c:v>
                </c:pt>
                <c:pt idx="21256">
                  <c:v>37392</c:v>
                </c:pt>
                <c:pt idx="21257">
                  <c:v>37392</c:v>
                </c:pt>
                <c:pt idx="21258">
                  <c:v>37392</c:v>
                </c:pt>
                <c:pt idx="21259">
                  <c:v>37392</c:v>
                </c:pt>
                <c:pt idx="21260">
                  <c:v>37392</c:v>
                </c:pt>
                <c:pt idx="21261">
                  <c:v>37392</c:v>
                </c:pt>
                <c:pt idx="21262">
                  <c:v>37392</c:v>
                </c:pt>
                <c:pt idx="21263">
                  <c:v>37392</c:v>
                </c:pt>
                <c:pt idx="21264">
                  <c:v>37392</c:v>
                </c:pt>
                <c:pt idx="21265">
                  <c:v>37392</c:v>
                </c:pt>
                <c:pt idx="21266">
                  <c:v>37392</c:v>
                </c:pt>
                <c:pt idx="21267">
                  <c:v>37392</c:v>
                </c:pt>
                <c:pt idx="21268">
                  <c:v>37392</c:v>
                </c:pt>
                <c:pt idx="21269">
                  <c:v>37392</c:v>
                </c:pt>
                <c:pt idx="21270">
                  <c:v>37392</c:v>
                </c:pt>
                <c:pt idx="21271">
                  <c:v>37392</c:v>
                </c:pt>
                <c:pt idx="21272">
                  <c:v>37392</c:v>
                </c:pt>
                <c:pt idx="21273">
                  <c:v>37392</c:v>
                </c:pt>
                <c:pt idx="21274">
                  <c:v>37392</c:v>
                </c:pt>
                <c:pt idx="21275">
                  <c:v>37392</c:v>
                </c:pt>
                <c:pt idx="21276">
                  <c:v>37392</c:v>
                </c:pt>
                <c:pt idx="21277">
                  <c:v>37392</c:v>
                </c:pt>
                <c:pt idx="21278">
                  <c:v>37392</c:v>
                </c:pt>
                <c:pt idx="21279">
                  <c:v>37392</c:v>
                </c:pt>
                <c:pt idx="21280">
                  <c:v>37392</c:v>
                </c:pt>
                <c:pt idx="21281">
                  <c:v>37392</c:v>
                </c:pt>
                <c:pt idx="21282">
                  <c:v>37392</c:v>
                </c:pt>
                <c:pt idx="21283">
                  <c:v>37392</c:v>
                </c:pt>
                <c:pt idx="21284">
                  <c:v>37392</c:v>
                </c:pt>
                <c:pt idx="21285">
                  <c:v>37392</c:v>
                </c:pt>
                <c:pt idx="21286">
                  <c:v>37392</c:v>
                </c:pt>
                <c:pt idx="21287">
                  <c:v>37392</c:v>
                </c:pt>
                <c:pt idx="21288">
                  <c:v>37392</c:v>
                </c:pt>
                <c:pt idx="21289">
                  <c:v>37392</c:v>
                </c:pt>
                <c:pt idx="21290">
                  <c:v>37392</c:v>
                </c:pt>
                <c:pt idx="21291">
                  <c:v>37392</c:v>
                </c:pt>
                <c:pt idx="21292">
                  <c:v>37392</c:v>
                </c:pt>
                <c:pt idx="21293">
                  <c:v>37392</c:v>
                </c:pt>
                <c:pt idx="21294">
                  <c:v>37392</c:v>
                </c:pt>
                <c:pt idx="21295">
                  <c:v>37392</c:v>
                </c:pt>
                <c:pt idx="21296">
                  <c:v>37392</c:v>
                </c:pt>
                <c:pt idx="21297">
                  <c:v>37392</c:v>
                </c:pt>
                <c:pt idx="21298">
                  <c:v>37392</c:v>
                </c:pt>
                <c:pt idx="21299">
                  <c:v>37392</c:v>
                </c:pt>
                <c:pt idx="21300">
                  <c:v>37392</c:v>
                </c:pt>
                <c:pt idx="21301">
                  <c:v>37392</c:v>
                </c:pt>
                <c:pt idx="21302">
                  <c:v>37392</c:v>
                </c:pt>
                <c:pt idx="21303">
                  <c:v>37392</c:v>
                </c:pt>
                <c:pt idx="21304">
                  <c:v>37392</c:v>
                </c:pt>
                <c:pt idx="21305">
                  <c:v>37392</c:v>
                </c:pt>
                <c:pt idx="21306">
                  <c:v>37392</c:v>
                </c:pt>
                <c:pt idx="21307">
                  <c:v>37392</c:v>
                </c:pt>
                <c:pt idx="21308">
                  <c:v>37392</c:v>
                </c:pt>
                <c:pt idx="21309">
                  <c:v>37392</c:v>
                </c:pt>
                <c:pt idx="21310">
                  <c:v>37392</c:v>
                </c:pt>
                <c:pt idx="21311">
                  <c:v>37392</c:v>
                </c:pt>
                <c:pt idx="21312">
                  <c:v>37392</c:v>
                </c:pt>
                <c:pt idx="21313">
                  <c:v>37392</c:v>
                </c:pt>
                <c:pt idx="21314">
                  <c:v>37392</c:v>
                </c:pt>
                <c:pt idx="21315">
                  <c:v>37392</c:v>
                </c:pt>
                <c:pt idx="21316">
                  <c:v>37392</c:v>
                </c:pt>
                <c:pt idx="21317">
                  <c:v>37392</c:v>
                </c:pt>
                <c:pt idx="21318">
                  <c:v>37392</c:v>
                </c:pt>
                <c:pt idx="21319">
                  <c:v>37392</c:v>
                </c:pt>
                <c:pt idx="21320">
                  <c:v>37392</c:v>
                </c:pt>
                <c:pt idx="21321">
                  <c:v>37392</c:v>
                </c:pt>
                <c:pt idx="21322">
                  <c:v>37392</c:v>
                </c:pt>
                <c:pt idx="21323">
                  <c:v>37392</c:v>
                </c:pt>
                <c:pt idx="21324">
                  <c:v>37392</c:v>
                </c:pt>
                <c:pt idx="21325">
                  <c:v>37392</c:v>
                </c:pt>
                <c:pt idx="21326">
                  <c:v>37392</c:v>
                </c:pt>
                <c:pt idx="21327">
                  <c:v>37392</c:v>
                </c:pt>
                <c:pt idx="21328">
                  <c:v>37392</c:v>
                </c:pt>
                <c:pt idx="21329">
                  <c:v>37392</c:v>
                </c:pt>
                <c:pt idx="21330">
                  <c:v>37392</c:v>
                </c:pt>
                <c:pt idx="21331">
                  <c:v>37392</c:v>
                </c:pt>
                <c:pt idx="21332">
                  <c:v>37392</c:v>
                </c:pt>
                <c:pt idx="21333">
                  <c:v>37392</c:v>
                </c:pt>
                <c:pt idx="21334">
                  <c:v>37392</c:v>
                </c:pt>
                <c:pt idx="21335">
                  <c:v>37392</c:v>
                </c:pt>
                <c:pt idx="21336">
                  <c:v>37392</c:v>
                </c:pt>
                <c:pt idx="21337">
                  <c:v>37392</c:v>
                </c:pt>
                <c:pt idx="21338">
                  <c:v>37392</c:v>
                </c:pt>
                <c:pt idx="21339">
                  <c:v>37392</c:v>
                </c:pt>
                <c:pt idx="21340">
                  <c:v>37392</c:v>
                </c:pt>
                <c:pt idx="21341">
                  <c:v>37392</c:v>
                </c:pt>
                <c:pt idx="21342">
                  <c:v>37392</c:v>
                </c:pt>
                <c:pt idx="21343">
                  <c:v>37392</c:v>
                </c:pt>
                <c:pt idx="21344">
                  <c:v>37392</c:v>
                </c:pt>
                <c:pt idx="21345">
                  <c:v>37392</c:v>
                </c:pt>
                <c:pt idx="21346">
                  <c:v>37392</c:v>
                </c:pt>
                <c:pt idx="21347">
                  <c:v>37392</c:v>
                </c:pt>
                <c:pt idx="21348">
                  <c:v>37392</c:v>
                </c:pt>
                <c:pt idx="21349">
                  <c:v>37392</c:v>
                </c:pt>
                <c:pt idx="21350">
                  <c:v>37392</c:v>
                </c:pt>
                <c:pt idx="21351">
                  <c:v>37392</c:v>
                </c:pt>
                <c:pt idx="21352">
                  <c:v>37392</c:v>
                </c:pt>
                <c:pt idx="21353">
                  <c:v>37392</c:v>
                </c:pt>
                <c:pt idx="21354">
                  <c:v>37392</c:v>
                </c:pt>
                <c:pt idx="21355">
                  <c:v>37392</c:v>
                </c:pt>
                <c:pt idx="21356">
                  <c:v>37392</c:v>
                </c:pt>
                <c:pt idx="21357">
                  <c:v>37392</c:v>
                </c:pt>
                <c:pt idx="21358">
                  <c:v>37392</c:v>
                </c:pt>
                <c:pt idx="21359">
                  <c:v>37392</c:v>
                </c:pt>
                <c:pt idx="21360">
                  <c:v>37392</c:v>
                </c:pt>
                <c:pt idx="21361">
                  <c:v>37392</c:v>
                </c:pt>
                <c:pt idx="21362">
                  <c:v>37392</c:v>
                </c:pt>
                <c:pt idx="21363">
                  <c:v>37392</c:v>
                </c:pt>
                <c:pt idx="21364">
                  <c:v>37392</c:v>
                </c:pt>
                <c:pt idx="21365">
                  <c:v>37392</c:v>
                </c:pt>
                <c:pt idx="21366">
                  <c:v>37392</c:v>
                </c:pt>
                <c:pt idx="21367">
                  <c:v>37392</c:v>
                </c:pt>
                <c:pt idx="21368">
                  <c:v>37392</c:v>
                </c:pt>
                <c:pt idx="21369">
                  <c:v>37392</c:v>
                </c:pt>
                <c:pt idx="21370">
                  <c:v>37392</c:v>
                </c:pt>
                <c:pt idx="21371">
                  <c:v>37392</c:v>
                </c:pt>
                <c:pt idx="21372">
                  <c:v>37392</c:v>
                </c:pt>
                <c:pt idx="21373">
                  <c:v>37392</c:v>
                </c:pt>
                <c:pt idx="21374">
                  <c:v>37392</c:v>
                </c:pt>
                <c:pt idx="21375">
                  <c:v>37392</c:v>
                </c:pt>
                <c:pt idx="21376">
                  <c:v>37392</c:v>
                </c:pt>
                <c:pt idx="21377">
                  <c:v>37392</c:v>
                </c:pt>
                <c:pt idx="21378">
                  <c:v>37392</c:v>
                </c:pt>
                <c:pt idx="21379">
                  <c:v>37392</c:v>
                </c:pt>
                <c:pt idx="21380">
                  <c:v>37392</c:v>
                </c:pt>
                <c:pt idx="21381">
                  <c:v>37392</c:v>
                </c:pt>
                <c:pt idx="21382">
                  <c:v>37392</c:v>
                </c:pt>
                <c:pt idx="21383">
                  <c:v>37392</c:v>
                </c:pt>
                <c:pt idx="21384">
                  <c:v>37392</c:v>
                </c:pt>
                <c:pt idx="21385">
                  <c:v>37392</c:v>
                </c:pt>
                <c:pt idx="21386">
                  <c:v>37392</c:v>
                </c:pt>
                <c:pt idx="21387">
                  <c:v>37392</c:v>
                </c:pt>
                <c:pt idx="21388">
                  <c:v>37392</c:v>
                </c:pt>
                <c:pt idx="21389">
                  <c:v>37392</c:v>
                </c:pt>
                <c:pt idx="21390">
                  <c:v>37392</c:v>
                </c:pt>
                <c:pt idx="21391">
                  <c:v>37392</c:v>
                </c:pt>
                <c:pt idx="21392">
                  <c:v>37392</c:v>
                </c:pt>
                <c:pt idx="21393">
                  <c:v>37392</c:v>
                </c:pt>
                <c:pt idx="21394">
                  <c:v>37392</c:v>
                </c:pt>
                <c:pt idx="21395">
                  <c:v>37392</c:v>
                </c:pt>
                <c:pt idx="21396">
                  <c:v>37392</c:v>
                </c:pt>
                <c:pt idx="21397">
                  <c:v>37392</c:v>
                </c:pt>
                <c:pt idx="21398">
                  <c:v>37392</c:v>
                </c:pt>
                <c:pt idx="21399">
                  <c:v>37392</c:v>
                </c:pt>
                <c:pt idx="21400">
                  <c:v>37392</c:v>
                </c:pt>
                <c:pt idx="21401">
                  <c:v>37392</c:v>
                </c:pt>
                <c:pt idx="21402">
                  <c:v>37392</c:v>
                </c:pt>
                <c:pt idx="21403">
                  <c:v>37392</c:v>
                </c:pt>
                <c:pt idx="21404">
                  <c:v>37392</c:v>
                </c:pt>
                <c:pt idx="21405">
                  <c:v>37392</c:v>
                </c:pt>
                <c:pt idx="21406">
                  <c:v>37392</c:v>
                </c:pt>
                <c:pt idx="21407">
                  <c:v>37392</c:v>
                </c:pt>
                <c:pt idx="21408">
                  <c:v>37392</c:v>
                </c:pt>
                <c:pt idx="21409">
                  <c:v>37392</c:v>
                </c:pt>
                <c:pt idx="21410">
                  <c:v>37392</c:v>
                </c:pt>
                <c:pt idx="21411">
                  <c:v>37392</c:v>
                </c:pt>
                <c:pt idx="21412">
                  <c:v>37392</c:v>
                </c:pt>
                <c:pt idx="21413">
                  <c:v>37392</c:v>
                </c:pt>
                <c:pt idx="21414">
                  <c:v>37392</c:v>
                </c:pt>
                <c:pt idx="21415">
                  <c:v>37392</c:v>
                </c:pt>
                <c:pt idx="21416">
                  <c:v>37392</c:v>
                </c:pt>
                <c:pt idx="21417">
                  <c:v>37392</c:v>
                </c:pt>
                <c:pt idx="21418">
                  <c:v>37392</c:v>
                </c:pt>
                <c:pt idx="21419">
                  <c:v>37392</c:v>
                </c:pt>
                <c:pt idx="21420">
                  <c:v>37392</c:v>
                </c:pt>
                <c:pt idx="21421">
                  <c:v>37392</c:v>
                </c:pt>
                <c:pt idx="21422">
                  <c:v>37392</c:v>
                </c:pt>
                <c:pt idx="21423">
                  <c:v>37392</c:v>
                </c:pt>
                <c:pt idx="21424">
                  <c:v>37392</c:v>
                </c:pt>
                <c:pt idx="21425">
                  <c:v>37392</c:v>
                </c:pt>
                <c:pt idx="21426">
                  <c:v>37392</c:v>
                </c:pt>
                <c:pt idx="21427">
                  <c:v>37392</c:v>
                </c:pt>
                <c:pt idx="21428">
                  <c:v>37392</c:v>
                </c:pt>
                <c:pt idx="21429">
                  <c:v>37392</c:v>
                </c:pt>
                <c:pt idx="21430">
                  <c:v>37392</c:v>
                </c:pt>
                <c:pt idx="21431">
                  <c:v>37392</c:v>
                </c:pt>
                <c:pt idx="21432">
                  <c:v>37392</c:v>
                </c:pt>
                <c:pt idx="21433">
                  <c:v>37392</c:v>
                </c:pt>
                <c:pt idx="21434">
                  <c:v>37392</c:v>
                </c:pt>
                <c:pt idx="21435">
                  <c:v>37392</c:v>
                </c:pt>
                <c:pt idx="21436">
                  <c:v>37392</c:v>
                </c:pt>
                <c:pt idx="21437">
                  <c:v>37392</c:v>
                </c:pt>
                <c:pt idx="21438">
                  <c:v>37392</c:v>
                </c:pt>
                <c:pt idx="21439">
                  <c:v>37392</c:v>
                </c:pt>
                <c:pt idx="21440">
                  <c:v>37392</c:v>
                </c:pt>
                <c:pt idx="21441">
                  <c:v>37392</c:v>
                </c:pt>
                <c:pt idx="21442">
                  <c:v>37392</c:v>
                </c:pt>
                <c:pt idx="21443">
                  <c:v>37392</c:v>
                </c:pt>
                <c:pt idx="21444">
                  <c:v>37392</c:v>
                </c:pt>
                <c:pt idx="21445">
                  <c:v>37392</c:v>
                </c:pt>
                <c:pt idx="21446">
                  <c:v>37392</c:v>
                </c:pt>
                <c:pt idx="21447">
                  <c:v>37392</c:v>
                </c:pt>
                <c:pt idx="21448">
                  <c:v>37392</c:v>
                </c:pt>
                <c:pt idx="21449">
                  <c:v>37392</c:v>
                </c:pt>
                <c:pt idx="21450">
                  <c:v>37392</c:v>
                </c:pt>
                <c:pt idx="21451">
                  <c:v>37392</c:v>
                </c:pt>
                <c:pt idx="21452">
                  <c:v>37392</c:v>
                </c:pt>
                <c:pt idx="21453">
                  <c:v>37392</c:v>
                </c:pt>
                <c:pt idx="21454">
                  <c:v>37392</c:v>
                </c:pt>
                <c:pt idx="21455">
                  <c:v>37392</c:v>
                </c:pt>
                <c:pt idx="21456">
                  <c:v>37392</c:v>
                </c:pt>
                <c:pt idx="21457">
                  <c:v>37392</c:v>
                </c:pt>
                <c:pt idx="21458">
                  <c:v>37392</c:v>
                </c:pt>
                <c:pt idx="21459">
                  <c:v>37392</c:v>
                </c:pt>
                <c:pt idx="21460">
                  <c:v>37392</c:v>
                </c:pt>
                <c:pt idx="21461">
                  <c:v>37392</c:v>
                </c:pt>
                <c:pt idx="21462">
                  <c:v>37392</c:v>
                </c:pt>
                <c:pt idx="21463">
                  <c:v>37392</c:v>
                </c:pt>
                <c:pt idx="21464">
                  <c:v>37392</c:v>
                </c:pt>
                <c:pt idx="21465">
                  <c:v>37392</c:v>
                </c:pt>
                <c:pt idx="21466">
                  <c:v>37392</c:v>
                </c:pt>
                <c:pt idx="21467">
                  <c:v>37392</c:v>
                </c:pt>
                <c:pt idx="21468">
                  <c:v>37392</c:v>
                </c:pt>
                <c:pt idx="21469">
                  <c:v>37392</c:v>
                </c:pt>
                <c:pt idx="21470">
                  <c:v>37392</c:v>
                </c:pt>
                <c:pt idx="21471">
                  <c:v>37392</c:v>
                </c:pt>
                <c:pt idx="21472">
                  <c:v>37392</c:v>
                </c:pt>
                <c:pt idx="21473">
                  <c:v>37392</c:v>
                </c:pt>
                <c:pt idx="21474">
                  <c:v>37392</c:v>
                </c:pt>
                <c:pt idx="21475">
                  <c:v>37392</c:v>
                </c:pt>
                <c:pt idx="21476">
                  <c:v>37392</c:v>
                </c:pt>
                <c:pt idx="21477">
                  <c:v>37392</c:v>
                </c:pt>
                <c:pt idx="21478">
                  <c:v>37392</c:v>
                </c:pt>
                <c:pt idx="21479">
                  <c:v>37392</c:v>
                </c:pt>
                <c:pt idx="21480">
                  <c:v>37392</c:v>
                </c:pt>
                <c:pt idx="21481">
                  <c:v>37392</c:v>
                </c:pt>
                <c:pt idx="21482">
                  <c:v>37392</c:v>
                </c:pt>
                <c:pt idx="21483">
                  <c:v>37392</c:v>
                </c:pt>
                <c:pt idx="21484">
                  <c:v>37392</c:v>
                </c:pt>
                <c:pt idx="21485">
                  <c:v>37392</c:v>
                </c:pt>
                <c:pt idx="21486">
                  <c:v>37392</c:v>
                </c:pt>
                <c:pt idx="21487">
                  <c:v>37392</c:v>
                </c:pt>
                <c:pt idx="21488">
                  <c:v>37392</c:v>
                </c:pt>
                <c:pt idx="21489">
                  <c:v>37392</c:v>
                </c:pt>
                <c:pt idx="21490">
                  <c:v>37392</c:v>
                </c:pt>
                <c:pt idx="21491">
                  <c:v>37392</c:v>
                </c:pt>
                <c:pt idx="21492">
                  <c:v>37392</c:v>
                </c:pt>
                <c:pt idx="21493">
                  <c:v>37392</c:v>
                </c:pt>
                <c:pt idx="21494">
                  <c:v>37392</c:v>
                </c:pt>
                <c:pt idx="21495">
                  <c:v>37392</c:v>
                </c:pt>
                <c:pt idx="21496">
                  <c:v>37392</c:v>
                </c:pt>
                <c:pt idx="21497">
                  <c:v>37392</c:v>
                </c:pt>
                <c:pt idx="21498">
                  <c:v>37392</c:v>
                </c:pt>
                <c:pt idx="21499">
                  <c:v>37392</c:v>
                </c:pt>
                <c:pt idx="21500">
                  <c:v>37392</c:v>
                </c:pt>
                <c:pt idx="21501">
                  <c:v>37392</c:v>
                </c:pt>
                <c:pt idx="21502">
                  <c:v>37392</c:v>
                </c:pt>
                <c:pt idx="21503">
                  <c:v>37392</c:v>
                </c:pt>
                <c:pt idx="21504">
                  <c:v>37392</c:v>
                </c:pt>
                <c:pt idx="21505">
                  <c:v>37392</c:v>
                </c:pt>
                <c:pt idx="21506">
                  <c:v>37392</c:v>
                </c:pt>
                <c:pt idx="21507">
                  <c:v>37392</c:v>
                </c:pt>
                <c:pt idx="21508">
                  <c:v>37392</c:v>
                </c:pt>
                <c:pt idx="21509">
                  <c:v>37392</c:v>
                </c:pt>
                <c:pt idx="21510">
                  <c:v>37392</c:v>
                </c:pt>
                <c:pt idx="21511">
                  <c:v>37392</c:v>
                </c:pt>
                <c:pt idx="21512">
                  <c:v>37392</c:v>
                </c:pt>
                <c:pt idx="21513">
                  <c:v>37392</c:v>
                </c:pt>
                <c:pt idx="21514">
                  <c:v>37392</c:v>
                </c:pt>
                <c:pt idx="21515">
                  <c:v>37392</c:v>
                </c:pt>
                <c:pt idx="21516">
                  <c:v>37392</c:v>
                </c:pt>
                <c:pt idx="21517">
                  <c:v>37392</c:v>
                </c:pt>
                <c:pt idx="21518">
                  <c:v>37392</c:v>
                </c:pt>
                <c:pt idx="21519">
                  <c:v>37392</c:v>
                </c:pt>
                <c:pt idx="21520">
                  <c:v>37392</c:v>
                </c:pt>
                <c:pt idx="21521">
                  <c:v>37392</c:v>
                </c:pt>
                <c:pt idx="21522">
                  <c:v>37392</c:v>
                </c:pt>
                <c:pt idx="21523">
                  <c:v>37392</c:v>
                </c:pt>
                <c:pt idx="21524">
                  <c:v>37392</c:v>
                </c:pt>
                <c:pt idx="21525">
                  <c:v>37392</c:v>
                </c:pt>
                <c:pt idx="21526">
                  <c:v>37392</c:v>
                </c:pt>
                <c:pt idx="21527">
                  <c:v>37392</c:v>
                </c:pt>
                <c:pt idx="21528">
                  <c:v>37392</c:v>
                </c:pt>
                <c:pt idx="21529">
                  <c:v>37392</c:v>
                </c:pt>
                <c:pt idx="21530">
                  <c:v>37392</c:v>
                </c:pt>
                <c:pt idx="21531">
                  <c:v>37392</c:v>
                </c:pt>
                <c:pt idx="21532">
                  <c:v>37392</c:v>
                </c:pt>
                <c:pt idx="21533">
                  <c:v>37392</c:v>
                </c:pt>
                <c:pt idx="21534">
                  <c:v>37392</c:v>
                </c:pt>
                <c:pt idx="21535">
                  <c:v>37392</c:v>
                </c:pt>
                <c:pt idx="21536">
                  <c:v>37392</c:v>
                </c:pt>
                <c:pt idx="21537">
                  <c:v>37392</c:v>
                </c:pt>
                <c:pt idx="21538">
                  <c:v>37392</c:v>
                </c:pt>
                <c:pt idx="21539">
                  <c:v>37392</c:v>
                </c:pt>
                <c:pt idx="21540">
                  <c:v>37392</c:v>
                </c:pt>
                <c:pt idx="21541">
                  <c:v>37392</c:v>
                </c:pt>
                <c:pt idx="21542">
                  <c:v>37392</c:v>
                </c:pt>
                <c:pt idx="21543">
                  <c:v>37392</c:v>
                </c:pt>
                <c:pt idx="21544">
                  <c:v>37392</c:v>
                </c:pt>
                <c:pt idx="21545">
                  <c:v>37392</c:v>
                </c:pt>
                <c:pt idx="21546">
                  <c:v>37392</c:v>
                </c:pt>
                <c:pt idx="21547">
                  <c:v>37392</c:v>
                </c:pt>
                <c:pt idx="21548">
                  <c:v>37392</c:v>
                </c:pt>
                <c:pt idx="21549">
                  <c:v>37392</c:v>
                </c:pt>
                <c:pt idx="21550">
                  <c:v>37392</c:v>
                </c:pt>
                <c:pt idx="21551">
                  <c:v>37392</c:v>
                </c:pt>
                <c:pt idx="21552">
                  <c:v>37392</c:v>
                </c:pt>
                <c:pt idx="21553">
                  <c:v>37392</c:v>
                </c:pt>
                <c:pt idx="21554">
                  <c:v>37392</c:v>
                </c:pt>
                <c:pt idx="21555">
                  <c:v>37392</c:v>
                </c:pt>
                <c:pt idx="21556">
                  <c:v>37392</c:v>
                </c:pt>
                <c:pt idx="21557">
                  <c:v>37392</c:v>
                </c:pt>
                <c:pt idx="21558">
                  <c:v>37392</c:v>
                </c:pt>
                <c:pt idx="21559">
                  <c:v>37392</c:v>
                </c:pt>
                <c:pt idx="21560">
                  <c:v>37392</c:v>
                </c:pt>
                <c:pt idx="21561">
                  <c:v>37392</c:v>
                </c:pt>
                <c:pt idx="21562">
                  <c:v>37392</c:v>
                </c:pt>
                <c:pt idx="21563">
                  <c:v>37392</c:v>
                </c:pt>
                <c:pt idx="21564">
                  <c:v>37392</c:v>
                </c:pt>
                <c:pt idx="21565">
                  <c:v>37392</c:v>
                </c:pt>
                <c:pt idx="21566">
                  <c:v>37392</c:v>
                </c:pt>
                <c:pt idx="21567">
                  <c:v>37392</c:v>
                </c:pt>
                <c:pt idx="21568">
                  <c:v>37392</c:v>
                </c:pt>
                <c:pt idx="21569">
                  <c:v>37392</c:v>
                </c:pt>
                <c:pt idx="21570">
                  <c:v>37392</c:v>
                </c:pt>
                <c:pt idx="21571">
                  <c:v>37392</c:v>
                </c:pt>
                <c:pt idx="21572">
                  <c:v>37392</c:v>
                </c:pt>
                <c:pt idx="21573">
                  <c:v>37392</c:v>
                </c:pt>
                <c:pt idx="21574">
                  <c:v>37392</c:v>
                </c:pt>
                <c:pt idx="21575">
                  <c:v>37392</c:v>
                </c:pt>
                <c:pt idx="21576">
                  <c:v>37392</c:v>
                </c:pt>
                <c:pt idx="21577">
                  <c:v>37392</c:v>
                </c:pt>
                <c:pt idx="21578">
                  <c:v>37392</c:v>
                </c:pt>
                <c:pt idx="21579">
                  <c:v>37392</c:v>
                </c:pt>
                <c:pt idx="21580">
                  <c:v>37392</c:v>
                </c:pt>
                <c:pt idx="21581">
                  <c:v>37392</c:v>
                </c:pt>
                <c:pt idx="21582">
                  <c:v>37392</c:v>
                </c:pt>
                <c:pt idx="21583">
                  <c:v>37392</c:v>
                </c:pt>
                <c:pt idx="21584">
                  <c:v>37392</c:v>
                </c:pt>
                <c:pt idx="21585">
                  <c:v>37392</c:v>
                </c:pt>
                <c:pt idx="21586">
                  <c:v>37392</c:v>
                </c:pt>
                <c:pt idx="21587">
                  <c:v>37392</c:v>
                </c:pt>
                <c:pt idx="21588">
                  <c:v>37392</c:v>
                </c:pt>
                <c:pt idx="21589">
                  <c:v>37392</c:v>
                </c:pt>
                <c:pt idx="21590">
                  <c:v>37392</c:v>
                </c:pt>
                <c:pt idx="21591">
                  <c:v>37392</c:v>
                </c:pt>
                <c:pt idx="21592">
                  <c:v>37392</c:v>
                </c:pt>
                <c:pt idx="21593">
                  <c:v>37392</c:v>
                </c:pt>
                <c:pt idx="21594">
                  <c:v>37392</c:v>
                </c:pt>
                <c:pt idx="21595">
                  <c:v>37392</c:v>
                </c:pt>
                <c:pt idx="21596">
                  <c:v>37392</c:v>
                </c:pt>
                <c:pt idx="21597">
                  <c:v>37392</c:v>
                </c:pt>
                <c:pt idx="21598">
                  <c:v>37392</c:v>
                </c:pt>
                <c:pt idx="21599">
                  <c:v>37392</c:v>
                </c:pt>
                <c:pt idx="21600">
                  <c:v>37392</c:v>
                </c:pt>
                <c:pt idx="21601">
                  <c:v>37392</c:v>
                </c:pt>
                <c:pt idx="21602">
                  <c:v>37392</c:v>
                </c:pt>
                <c:pt idx="21603">
                  <c:v>37392</c:v>
                </c:pt>
                <c:pt idx="21604">
                  <c:v>37392</c:v>
                </c:pt>
                <c:pt idx="21605">
                  <c:v>37392</c:v>
                </c:pt>
                <c:pt idx="21606">
                  <c:v>37392</c:v>
                </c:pt>
                <c:pt idx="21607">
                  <c:v>37392</c:v>
                </c:pt>
                <c:pt idx="21608">
                  <c:v>37392</c:v>
                </c:pt>
                <c:pt idx="21609">
                  <c:v>37392</c:v>
                </c:pt>
                <c:pt idx="21610">
                  <c:v>37392</c:v>
                </c:pt>
                <c:pt idx="21611">
                  <c:v>37392</c:v>
                </c:pt>
                <c:pt idx="21612">
                  <c:v>37392</c:v>
                </c:pt>
                <c:pt idx="21613">
                  <c:v>37392</c:v>
                </c:pt>
                <c:pt idx="21614">
                  <c:v>37392</c:v>
                </c:pt>
                <c:pt idx="21615">
                  <c:v>37392</c:v>
                </c:pt>
                <c:pt idx="21616">
                  <c:v>37392</c:v>
                </c:pt>
                <c:pt idx="21617">
                  <c:v>37392</c:v>
                </c:pt>
                <c:pt idx="21618">
                  <c:v>37392</c:v>
                </c:pt>
                <c:pt idx="21619">
                  <c:v>37392</c:v>
                </c:pt>
                <c:pt idx="21620">
                  <c:v>37392</c:v>
                </c:pt>
                <c:pt idx="21621">
                  <c:v>37392</c:v>
                </c:pt>
                <c:pt idx="21622">
                  <c:v>37392</c:v>
                </c:pt>
                <c:pt idx="21623">
                  <c:v>37392</c:v>
                </c:pt>
                <c:pt idx="21624">
                  <c:v>37392</c:v>
                </c:pt>
                <c:pt idx="21625">
                  <c:v>37392</c:v>
                </c:pt>
                <c:pt idx="21626">
                  <c:v>37392</c:v>
                </c:pt>
                <c:pt idx="21627">
                  <c:v>37392</c:v>
                </c:pt>
                <c:pt idx="21628">
                  <c:v>37392</c:v>
                </c:pt>
                <c:pt idx="21629">
                  <c:v>37392</c:v>
                </c:pt>
                <c:pt idx="21630">
                  <c:v>37392</c:v>
                </c:pt>
                <c:pt idx="21631">
                  <c:v>37392</c:v>
                </c:pt>
                <c:pt idx="21632">
                  <c:v>37392</c:v>
                </c:pt>
                <c:pt idx="21633">
                  <c:v>37392</c:v>
                </c:pt>
                <c:pt idx="21634">
                  <c:v>37392</c:v>
                </c:pt>
                <c:pt idx="21635">
                  <c:v>37392</c:v>
                </c:pt>
                <c:pt idx="21636">
                  <c:v>37392</c:v>
                </c:pt>
                <c:pt idx="21637">
                  <c:v>37392</c:v>
                </c:pt>
                <c:pt idx="21638">
                  <c:v>37392</c:v>
                </c:pt>
                <c:pt idx="21639">
                  <c:v>37392</c:v>
                </c:pt>
                <c:pt idx="21640">
                  <c:v>37392</c:v>
                </c:pt>
                <c:pt idx="21641">
                  <c:v>37392</c:v>
                </c:pt>
                <c:pt idx="21642">
                  <c:v>37392</c:v>
                </c:pt>
                <c:pt idx="21643">
                  <c:v>37392</c:v>
                </c:pt>
                <c:pt idx="21644">
                  <c:v>37392</c:v>
                </c:pt>
                <c:pt idx="21645">
                  <c:v>37392</c:v>
                </c:pt>
                <c:pt idx="21646">
                  <c:v>37392</c:v>
                </c:pt>
                <c:pt idx="21647">
                  <c:v>37392</c:v>
                </c:pt>
                <c:pt idx="21648">
                  <c:v>37392</c:v>
                </c:pt>
                <c:pt idx="21649">
                  <c:v>37392</c:v>
                </c:pt>
                <c:pt idx="21650">
                  <c:v>37392</c:v>
                </c:pt>
                <c:pt idx="21651">
                  <c:v>37392</c:v>
                </c:pt>
                <c:pt idx="21652">
                  <c:v>37392</c:v>
                </c:pt>
                <c:pt idx="21653">
                  <c:v>37392</c:v>
                </c:pt>
                <c:pt idx="21654">
                  <c:v>37392</c:v>
                </c:pt>
                <c:pt idx="21655">
                  <c:v>37392</c:v>
                </c:pt>
                <c:pt idx="21656">
                  <c:v>37392</c:v>
                </c:pt>
                <c:pt idx="21657">
                  <c:v>37392</c:v>
                </c:pt>
                <c:pt idx="21658">
                  <c:v>37392</c:v>
                </c:pt>
                <c:pt idx="21659">
                  <c:v>37392</c:v>
                </c:pt>
                <c:pt idx="21660">
                  <c:v>37392</c:v>
                </c:pt>
                <c:pt idx="21661">
                  <c:v>37392</c:v>
                </c:pt>
                <c:pt idx="21662">
                  <c:v>37392</c:v>
                </c:pt>
                <c:pt idx="21663">
                  <c:v>37392</c:v>
                </c:pt>
                <c:pt idx="21664">
                  <c:v>37392</c:v>
                </c:pt>
                <c:pt idx="21665">
                  <c:v>37392</c:v>
                </c:pt>
                <c:pt idx="21666">
                  <c:v>37392</c:v>
                </c:pt>
                <c:pt idx="21667">
                  <c:v>37392</c:v>
                </c:pt>
                <c:pt idx="21668">
                  <c:v>37392</c:v>
                </c:pt>
                <c:pt idx="21669">
                  <c:v>37392</c:v>
                </c:pt>
                <c:pt idx="21670">
                  <c:v>37392</c:v>
                </c:pt>
                <c:pt idx="21671">
                  <c:v>37392</c:v>
                </c:pt>
                <c:pt idx="21672">
                  <c:v>37392</c:v>
                </c:pt>
                <c:pt idx="21673">
                  <c:v>37392</c:v>
                </c:pt>
                <c:pt idx="21674">
                  <c:v>37392</c:v>
                </c:pt>
                <c:pt idx="21675">
                  <c:v>37392</c:v>
                </c:pt>
                <c:pt idx="21676">
                  <c:v>37392</c:v>
                </c:pt>
                <c:pt idx="21677">
                  <c:v>37392</c:v>
                </c:pt>
                <c:pt idx="21678">
                  <c:v>37392</c:v>
                </c:pt>
                <c:pt idx="21679">
                  <c:v>37392</c:v>
                </c:pt>
                <c:pt idx="21680">
                  <c:v>37392</c:v>
                </c:pt>
                <c:pt idx="21681">
                  <c:v>37392</c:v>
                </c:pt>
                <c:pt idx="21682">
                  <c:v>37392</c:v>
                </c:pt>
                <c:pt idx="21683">
                  <c:v>37392</c:v>
                </c:pt>
                <c:pt idx="21684">
                  <c:v>37392</c:v>
                </c:pt>
                <c:pt idx="21685">
                  <c:v>37392</c:v>
                </c:pt>
                <c:pt idx="21686">
                  <c:v>37392</c:v>
                </c:pt>
                <c:pt idx="21687">
                  <c:v>37392</c:v>
                </c:pt>
                <c:pt idx="21688">
                  <c:v>37392</c:v>
                </c:pt>
                <c:pt idx="21689">
                  <c:v>37392</c:v>
                </c:pt>
                <c:pt idx="21690">
                  <c:v>37392</c:v>
                </c:pt>
                <c:pt idx="21691">
                  <c:v>37392</c:v>
                </c:pt>
                <c:pt idx="21692">
                  <c:v>37392</c:v>
                </c:pt>
                <c:pt idx="21693">
                  <c:v>37392</c:v>
                </c:pt>
                <c:pt idx="21694">
                  <c:v>37392</c:v>
                </c:pt>
                <c:pt idx="21695">
                  <c:v>37392</c:v>
                </c:pt>
                <c:pt idx="21696">
                  <c:v>37392</c:v>
                </c:pt>
                <c:pt idx="21697">
                  <c:v>37392</c:v>
                </c:pt>
                <c:pt idx="21698">
                  <c:v>37392</c:v>
                </c:pt>
                <c:pt idx="21699">
                  <c:v>37392</c:v>
                </c:pt>
                <c:pt idx="21700">
                  <c:v>37392</c:v>
                </c:pt>
                <c:pt idx="21701">
                  <c:v>37392</c:v>
                </c:pt>
                <c:pt idx="21702">
                  <c:v>37392</c:v>
                </c:pt>
                <c:pt idx="21703">
                  <c:v>37392</c:v>
                </c:pt>
                <c:pt idx="21704">
                  <c:v>37392</c:v>
                </c:pt>
                <c:pt idx="21705">
                  <c:v>37392</c:v>
                </c:pt>
                <c:pt idx="21706">
                  <c:v>37392</c:v>
                </c:pt>
                <c:pt idx="21707">
                  <c:v>37392</c:v>
                </c:pt>
                <c:pt idx="21708">
                  <c:v>37392</c:v>
                </c:pt>
                <c:pt idx="21709">
                  <c:v>37392</c:v>
                </c:pt>
                <c:pt idx="21710">
                  <c:v>37392</c:v>
                </c:pt>
                <c:pt idx="21711">
                  <c:v>37392</c:v>
                </c:pt>
                <c:pt idx="21712">
                  <c:v>37392</c:v>
                </c:pt>
                <c:pt idx="21713">
                  <c:v>37392</c:v>
                </c:pt>
                <c:pt idx="21714">
                  <c:v>37392</c:v>
                </c:pt>
                <c:pt idx="21715">
                  <c:v>37392</c:v>
                </c:pt>
                <c:pt idx="21716">
                  <c:v>37392</c:v>
                </c:pt>
                <c:pt idx="21717">
                  <c:v>37392</c:v>
                </c:pt>
                <c:pt idx="21718">
                  <c:v>37392</c:v>
                </c:pt>
                <c:pt idx="21719">
                  <c:v>37392</c:v>
                </c:pt>
                <c:pt idx="21720">
                  <c:v>37392</c:v>
                </c:pt>
                <c:pt idx="21721">
                  <c:v>37392</c:v>
                </c:pt>
                <c:pt idx="21722">
                  <c:v>37392</c:v>
                </c:pt>
                <c:pt idx="21723">
                  <c:v>37392</c:v>
                </c:pt>
                <c:pt idx="21724">
                  <c:v>37392</c:v>
                </c:pt>
                <c:pt idx="21725">
                  <c:v>37392</c:v>
                </c:pt>
                <c:pt idx="21726">
                  <c:v>37392</c:v>
                </c:pt>
                <c:pt idx="21727">
                  <c:v>37392</c:v>
                </c:pt>
                <c:pt idx="21728">
                  <c:v>37392</c:v>
                </c:pt>
                <c:pt idx="21729">
                  <c:v>37392</c:v>
                </c:pt>
                <c:pt idx="21730">
                  <c:v>37392</c:v>
                </c:pt>
                <c:pt idx="21731">
                  <c:v>37392</c:v>
                </c:pt>
                <c:pt idx="21732">
                  <c:v>37392</c:v>
                </c:pt>
                <c:pt idx="21733">
                  <c:v>37392</c:v>
                </c:pt>
                <c:pt idx="21734">
                  <c:v>37392</c:v>
                </c:pt>
                <c:pt idx="21735">
                  <c:v>37392</c:v>
                </c:pt>
                <c:pt idx="21736">
                  <c:v>37392</c:v>
                </c:pt>
                <c:pt idx="21737">
                  <c:v>37392</c:v>
                </c:pt>
                <c:pt idx="21738">
                  <c:v>37392</c:v>
                </c:pt>
                <c:pt idx="21739">
                  <c:v>37392</c:v>
                </c:pt>
                <c:pt idx="21740">
                  <c:v>37392</c:v>
                </c:pt>
                <c:pt idx="21741">
                  <c:v>37392</c:v>
                </c:pt>
                <c:pt idx="21742">
                  <c:v>37392</c:v>
                </c:pt>
                <c:pt idx="21743">
                  <c:v>37392</c:v>
                </c:pt>
                <c:pt idx="21744">
                  <c:v>37392</c:v>
                </c:pt>
                <c:pt idx="21745">
                  <c:v>37392</c:v>
                </c:pt>
                <c:pt idx="21746">
                  <c:v>37392</c:v>
                </c:pt>
                <c:pt idx="21747">
                  <c:v>37392</c:v>
                </c:pt>
                <c:pt idx="21748">
                  <c:v>37392</c:v>
                </c:pt>
                <c:pt idx="21749">
                  <c:v>37392</c:v>
                </c:pt>
                <c:pt idx="21750">
                  <c:v>37392</c:v>
                </c:pt>
                <c:pt idx="21751">
                  <c:v>37392</c:v>
                </c:pt>
                <c:pt idx="21752">
                  <c:v>37392</c:v>
                </c:pt>
                <c:pt idx="21753">
                  <c:v>37392</c:v>
                </c:pt>
                <c:pt idx="21754">
                  <c:v>37392</c:v>
                </c:pt>
                <c:pt idx="21755">
                  <c:v>37392</c:v>
                </c:pt>
                <c:pt idx="21756">
                  <c:v>37392</c:v>
                </c:pt>
                <c:pt idx="21757">
                  <c:v>37392</c:v>
                </c:pt>
                <c:pt idx="21758">
                  <c:v>37392</c:v>
                </c:pt>
                <c:pt idx="21759">
                  <c:v>37392</c:v>
                </c:pt>
                <c:pt idx="21760">
                  <c:v>37392</c:v>
                </c:pt>
                <c:pt idx="21761">
                  <c:v>37392</c:v>
                </c:pt>
                <c:pt idx="21762">
                  <c:v>37392</c:v>
                </c:pt>
                <c:pt idx="21763">
                  <c:v>37392</c:v>
                </c:pt>
                <c:pt idx="21764">
                  <c:v>37392</c:v>
                </c:pt>
                <c:pt idx="21765">
                  <c:v>37392</c:v>
                </c:pt>
                <c:pt idx="21766">
                  <c:v>37392</c:v>
                </c:pt>
                <c:pt idx="21767">
                  <c:v>37392</c:v>
                </c:pt>
                <c:pt idx="21768">
                  <c:v>37392</c:v>
                </c:pt>
                <c:pt idx="21769">
                  <c:v>37392</c:v>
                </c:pt>
                <c:pt idx="21770">
                  <c:v>37392</c:v>
                </c:pt>
                <c:pt idx="21771">
                  <c:v>37392</c:v>
                </c:pt>
                <c:pt idx="21772">
                  <c:v>37392</c:v>
                </c:pt>
                <c:pt idx="21773">
                  <c:v>37392</c:v>
                </c:pt>
                <c:pt idx="21774">
                  <c:v>37392</c:v>
                </c:pt>
                <c:pt idx="21775">
                  <c:v>37392</c:v>
                </c:pt>
                <c:pt idx="21776">
                  <c:v>37392</c:v>
                </c:pt>
                <c:pt idx="21777">
                  <c:v>37392</c:v>
                </c:pt>
                <c:pt idx="21778">
                  <c:v>37392</c:v>
                </c:pt>
                <c:pt idx="21779">
                  <c:v>37392</c:v>
                </c:pt>
                <c:pt idx="21780">
                  <c:v>37392</c:v>
                </c:pt>
                <c:pt idx="21781">
                  <c:v>37392</c:v>
                </c:pt>
                <c:pt idx="21782">
                  <c:v>37392</c:v>
                </c:pt>
                <c:pt idx="21783">
                  <c:v>37392</c:v>
                </c:pt>
                <c:pt idx="21784">
                  <c:v>37392</c:v>
                </c:pt>
                <c:pt idx="21785">
                  <c:v>37392</c:v>
                </c:pt>
                <c:pt idx="21786">
                  <c:v>37392</c:v>
                </c:pt>
                <c:pt idx="21787">
                  <c:v>37392</c:v>
                </c:pt>
                <c:pt idx="21788">
                  <c:v>37392</c:v>
                </c:pt>
                <c:pt idx="21789">
                  <c:v>37392</c:v>
                </c:pt>
                <c:pt idx="21790">
                  <c:v>37392</c:v>
                </c:pt>
                <c:pt idx="21791">
                  <c:v>37392</c:v>
                </c:pt>
                <c:pt idx="21792">
                  <c:v>37392</c:v>
                </c:pt>
                <c:pt idx="21793">
                  <c:v>37392</c:v>
                </c:pt>
                <c:pt idx="21794">
                  <c:v>37392</c:v>
                </c:pt>
                <c:pt idx="21795">
                  <c:v>37392</c:v>
                </c:pt>
                <c:pt idx="21796">
                  <c:v>37392</c:v>
                </c:pt>
                <c:pt idx="21797">
                  <c:v>37392</c:v>
                </c:pt>
                <c:pt idx="21798">
                  <c:v>37392</c:v>
                </c:pt>
                <c:pt idx="21799">
                  <c:v>37392</c:v>
                </c:pt>
                <c:pt idx="21800">
                  <c:v>37392</c:v>
                </c:pt>
                <c:pt idx="21801">
                  <c:v>37392</c:v>
                </c:pt>
                <c:pt idx="21802">
                  <c:v>37392</c:v>
                </c:pt>
                <c:pt idx="21803">
                  <c:v>37392</c:v>
                </c:pt>
                <c:pt idx="21804">
                  <c:v>37392</c:v>
                </c:pt>
                <c:pt idx="21805">
                  <c:v>37392</c:v>
                </c:pt>
                <c:pt idx="21806">
                  <c:v>37392</c:v>
                </c:pt>
                <c:pt idx="21807">
                  <c:v>37392</c:v>
                </c:pt>
                <c:pt idx="21808">
                  <c:v>37392</c:v>
                </c:pt>
                <c:pt idx="21809">
                  <c:v>37392</c:v>
                </c:pt>
                <c:pt idx="21810">
                  <c:v>37392</c:v>
                </c:pt>
                <c:pt idx="21811">
                  <c:v>37392</c:v>
                </c:pt>
                <c:pt idx="21812">
                  <c:v>37392</c:v>
                </c:pt>
                <c:pt idx="21813">
                  <c:v>37392</c:v>
                </c:pt>
                <c:pt idx="21814">
                  <c:v>37392</c:v>
                </c:pt>
                <c:pt idx="21815">
                  <c:v>37392</c:v>
                </c:pt>
                <c:pt idx="21816">
                  <c:v>37392</c:v>
                </c:pt>
                <c:pt idx="21817">
                  <c:v>37392</c:v>
                </c:pt>
                <c:pt idx="21818">
                  <c:v>37392</c:v>
                </c:pt>
                <c:pt idx="21819">
                  <c:v>37392</c:v>
                </c:pt>
                <c:pt idx="21820">
                  <c:v>37392</c:v>
                </c:pt>
                <c:pt idx="21821">
                  <c:v>37392</c:v>
                </c:pt>
                <c:pt idx="21822">
                  <c:v>37392</c:v>
                </c:pt>
                <c:pt idx="21823">
                  <c:v>37392</c:v>
                </c:pt>
                <c:pt idx="21824">
                  <c:v>37392</c:v>
                </c:pt>
                <c:pt idx="21825">
                  <c:v>37392</c:v>
                </c:pt>
                <c:pt idx="21826">
                  <c:v>37392</c:v>
                </c:pt>
                <c:pt idx="21827">
                  <c:v>37392</c:v>
                </c:pt>
                <c:pt idx="21828">
                  <c:v>37392</c:v>
                </c:pt>
                <c:pt idx="21829">
                  <c:v>37392</c:v>
                </c:pt>
                <c:pt idx="21830">
                  <c:v>37392</c:v>
                </c:pt>
                <c:pt idx="21831">
                  <c:v>37392</c:v>
                </c:pt>
                <c:pt idx="21832">
                  <c:v>37392</c:v>
                </c:pt>
                <c:pt idx="21833">
                  <c:v>37392</c:v>
                </c:pt>
                <c:pt idx="21834">
                  <c:v>37392</c:v>
                </c:pt>
                <c:pt idx="21835">
                  <c:v>37392</c:v>
                </c:pt>
                <c:pt idx="21836">
                  <c:v>37392</c:v>
                </c:pt>
                <c:pt idx="21837">
                  <c:v>37392</c:v>
                </c:pt>
                <c:pt idx="21838">
                  <c:v>37392</c:v>
                </c:pt>
                <c:pt idx="21839">
                  <c:v>37392</c:v>
                </c:pt>
                <c:pt idx="21840">
                  <c:v>37392</c:v>
                </c:pt>
                <c:pt idx="21841">
                  <c:v>37392</c:v>
                </c:pt>
                <c:pt idx="21842">
                  <c:v>37392</c:v>
                </c:pt>
                <c:pt idx="21843">
                  <c:v>37392</c:v>
                </c:pt>
                <c:pt idx="21844">
                  <c:v>37392</c:v>
                </c:pt>
                <c:pt idx="21845">
                  <c:v>37392</c:v>
                </c:pt>
                <c:pt idx="21846">
                  <c:v>37392</c:v>
                </c:pt>
                <c:pt idx="21847">
                  <c:v>37392</c:v>
                </c:pt>
                <c:pt idx="21848">
                  <c:v>37392</c:v>
                </c:pt>
                <c:pt idx="21849">
                  <c:v>37392</c:v>
                </c:pt>
                <c:pt idx="21850">
                  <c:v>37392</c:v>
                </c:pt>
                <c:pt idx="21851">
                  <c:v>37392</c:v>
                </c:pt>
                <c:pt idx="21852">
                  <c:v>37392</c:v>
                </c:pt>
                <c:pt idx="21853">
                  <c:v>37392</c:v>
                </c:pt>
                <c:pt idx="21854">
                  <c:v>37392</c:v>
                </c:pt>
                <c:pt idx="21855">
                  <c:v>37392</c:v>
                </c:pt>
                <c:pt idx="21856">
                  <c:v>37392</c:v>
                </c:pt>
                <c:pt idx="21857">
                  <c:v>37392</c:v>
                </c:pt>
                <c:pt idx="21858">
                  <c:v>37392</c:v>
                </c:pt>
                <c:pt idx="21859">
                  <c:v>37392</c:v>
                </c:pt>
                <c:pt idx="21860">
                  <c:v>37392</c:v>
                </c:pt>
                <c:pt idx="21861">
                  <c:v>37392</c:v>
                </c:pt>
                <c:pt idx="21862">
                  <c:v>37392</c:v>
                </c:pt>
                <c:pt idx="21863">
                  <c:v>37392</c:v>
                </c:pt>
                <c:pt idx="21864">
                  <c:v>37392</c:v>
                </c:pt>
                <c:pt idx="21865">
                  <c:v>37392</c:v>
                </c:pt>
                <c:pt idx="21866">
                  <c:v>37392</c:v>
                </c:pt>
                <c:pt idx="21867">
                  <c:v>37392</c:v>
                </c:pt>
                <c:pt idx="21868">
                  <c:v>37392</c:v>
                </c:pt>
                <c:pt idx="21869">
                  <c:v>37392</c:v>
                </c:pt>
                <c:pt idx="21870">
                  <c:v>37392</c:v>
                </c:pt>
                <c:pt idx="21871">
                  <c:v>37392</c:v>
                </c:pt>
                <c:pt idx="21872">
                  <c:v>37392</c:v>
                </c:pt>
                <c:pt idx="21873">
                  <c:v>37392</c:v>
                </c:pt>
                <c:pt idx="21874">
                  <c:v>37392</c:v>
                </c:pt>
                <c:pt idx="21875">
                  <c:v>37392</c:v>
                </c:pt>
                <c:pt idx="21876">
                  <c:v>37392</c:v>
                </c:pt>
                <c:pt idx="21877">
                  <c:v>37392</c:v>
                </c:pt>
                <c:pt idx="21878">
                  <c:v>37392</c:v>
                </c:pt>
                <c:pt idx="21879">
                  <c:v>37392</c:v>
                </c:pt>
                <c:pt idx="21880">
                  <c:v>37392</c:v>
                </c:pt>
                <c:pt idx="21881">
                  <c:v>37392</c:v>
                </c:pt>
                <c:pt idx="21882">
                  <c:v>37392</c:v>
                </c:pt>
                <c:pt idx="21883">
                  <c:v>37392</c:v>
                </c:pt>
                <c:pt idx="21884">
                  <c:v>37392</c:v>
                </c:pt>
                <c:pt idx="21885">
                  <c:v>37392</c:v>
                </c:pt>
                <c:pt idx="21886">
                  <c:v>37392</c:v>
                </c:pt>
                <c:pt idx="21887">
                  <c:v>37392</c:v>
                </c:pt>
                <c:pt idx="21888">
                  <c:v>37392</c:v>
                </c:pt>
                <c:pt idx="21889">
                  <c:v>37392</c:v>
                </c:pt>
                <c:pt idx="21890">
                  <c:v>37392</c:v>
                </c:pt>
                <c:pt idx="21891">
                  <c:v>37392</c:v>
                </c:pt>
                <c:pt idx="21892">
                  <c:v>37392</c:v>
                </c:pt>
                <c:pt idx="21893">
                  <c:v>37392</c:v>
                </c:pt>
                <c:pt idx="21894">
                  <c:v>37392</c:v>
                </c:pt>
                <c:pt idx="21895">
                  <c:v>37392</c:v>
                </c:pt>
                <c:pt idx="21896">
                  <c:v>37392</c:v>
                </c:pt>
                <c:pt idx="21897">
                  <c:v>37392</c:v>
                </c:pt>
                <c:pt idx="21898">
                  <c:v>37392</c:v>
                </c:pt>
                <c:pt idx="21899">
                  <c:v>37392</c:v>
                </c:pt>
                <c:pt idx="21900">
                  <c:v>37392</c:v>
                </c:pt>
                <c:pt idx="21901">
                  <c:v>37392</c:v>
                </c:pt>
                <c:pt idx="21902">
                  <c:v>37392</c:v>
                </c:pt>
                <c:pt idx="21903">
                  <c:v>37392</c:v>
                </c:pt>
                <c:pt idx="21904">
                  <c:v>37392</c:v>
                </c:pt>
                <c:pt idx="21905">
                  <c:v>37392</c:v>
                </c:pt>
                <c:pt idx="21906">
                  <c:v>37392</c:v>
                </c:pt>
                <c:pt idx="21907">
                  <c:v>37392</c:v>
                </c:pt>
                <c:pt idx="21908">
                  <c:v>37392</c:v>
                </c:pt>
                <c:pt idx="21909">
                  <c:v>37392</c:v>
                </c:pt>
                <c:pt idx="21910">
                  <c:v>37392</c:v>
                </c:pt>
                <c:pt idx="21911">
                  <c:v>37392</c:v>
                </c:pt>
                <c:pt idx="21912">
                  <c:v>37392</c:v>
                </c:pt>
                <c:pt idx="21913">
                  <c:v>37392</c:v>
                </c:pt>
                <c:pt idx="21914">
                  <c:v>37392</c:v>
                </c:pt>
                <c:pt idx="21915">
                  <c:v>37392</c:v>
                </c:pt>
                <c:pt idx="21916">
                  <c:v>37392</c:v>
                </c:pt>
                <c:pt idx="21917">
                  <c:v>37392</c:v>
                </c:pt>
                <c:pt idx="21918">
                  <c:v>37392</c:v>
                </c:pt>
                <c:pt idx="21919">
                  <c:v>37392</c:v>
                </c:pt>
                <c:pt idx="21920">
                  <c:v>37392</c:v>
                </c:pt>
                <c:pt idx="21921">
                  <c:v>37392</c:v>
                </c:pt>
                <c:pt idx="21922">
                  <c:v>37392</c:v>
                </c:pt>
                <c:pt idx="21923">
                  <c:v>37392</c:v>
                </c:pt>
                <c:pt idx="21924">
                  <c:v>37392</c:v>
                </c:pt>
                <c:pt idx="21925">
                  <c:v>37392</c:v>
                </c:pt>
                <c:pt idx="21926">
                  <c:v>37392</c:v>
                </c:pt>
                <c:pt idx="21927">
                  <c:v>37392</c:v>
                </c:pt>
                <c:pt idx="21928">
                  <c:v>37392</c:v>
                </c:pt>
                <c:pt idx="21929">
                  <c:v>37392</c:v>
                </c:pt>
                <c:pt idx="21930">
                  <c:v>37392</c:v>
                </c:pt>
                <c:pt idx="21931">
                  <c:v>37392</c:v>
                </c:pt>
                <c:pt idx="21932">
                  <c:v>37392</c:v>
                </c:pt>
                <c:pt idx="21933">
                  <c:v>37392</c:v>
                </c:pt>
                <c:pt idx="21934">
                  <c:v>37392</c:v>
                </c:pt>
                <c:pt idx="21935">
                  <c:v>37392</c:v>
                </c:pt>
                <c:pt idx="21936">
                  <c:v>37392</c:v>
                </c:pt>
                <c:pt idx="21937">
                  <c:v>37392</c:v>
                </c:pt>
                <c:pt idx="21938">
                  <c:v>37392</c:v>
                </c:pt>
                <c:pt idx="21939">
                  <c:v>37392</c:v>
                </c:pt>
                <c:pt idx="21940">
                  <c:v>37392</c:v>
                </c:pt>
                <c:pt idx="21941">
                  <c:v>37392</c:v>
                </c:pt>
                <c:pt idx="21942">
                  <c:v>37392</c:v>
                </c:pt>
                <c:pt idx="21943">
                  <c:v>37392</c:v>
                </c:pt>
                <c:pt idx="21944">
                  <c:v>37392</c:v>
                </c:pt>
                <c:pt idx="21945">
                  <c:v>37392</c:v>
                </c:pt>
                <c:pt idx="21946">
                  <c:v>37392</c:v>
                </c:pt>
                <c:pt idx="21947">
                  <c:v>37392</c:v>
                </c:pt>
                <c:pt idx="21948">
                  <c:v>37392</c:v>
                </c:pt>
                <c:pt idx="21949">
                  <c:v>37392</c:v>
                </c:pt>
                <c:pt idx="21950">
                  <c:v>37392</c:v>
                </c:pt>
                <c:pt idx="21951">
                  <c:v>37392</c:v>
                </c:pt>
                <c:pt idx="21952">
                  <c:v>37392</c:v>
                </c:pt>
                <c:pt idx="21953">
                  <c:v>37392</c:v>
                </c:pt>
                <c:pt idx="21954">
                  <c:v>37392</c:v>
                </c:pt>
                <c:pt idx="21955">
                  <c:v>37392</c:v>
                </c:pt>
                <c:pt idx="21956">
                  <c:v>37392</c:v>
                </c:pt>
                <c:pt idx="21957">
                  <c:v>37392</c:v>
                </c:pt>
                <c:pt idx="21958">
                  <c:v>37392</c:v>
                </c:pt>
                <c:pt idx="21959">
                  <c:v>37392</c:v>
                </c:pt>
                <c:pt idx="21960">
                  <c:v>37392</c:v>
                </c:pt>
                <c:pt idx="21961">
                  <c:v>37392</c:v>
                </c:pt>
                <c:pt idx="21962">
                  <c:v>37392</c:v>
                </c:pt>
                <c:pt idx="21963">
                  <c:v>37392</c:v>
                </c:pt>
                <c:pt idx="21964">
                  <c:v>37392</c:v>
                </c:pt>
                <c:pt idx="21965">
                  <c:v>37392</c:v>
                </c:pt>
                <c:pt idx="21966">
                  <c:v>37392</c:v>
                </c:pt>
                <c:pt idx="21967">
                  <c:v>37392</c:v>
                </c:pt>
                <c:pt idx="21968">
                  <c:v>37392</c:v>
                </c:pt>
                <c:pt idx="21969">
                  <c:v>37392</c:v>
                </c:pt>
                <c:pt idx="21970">
                  <c:v>37392</c:v>
                </c:pt>
                <c:pt idx="21971">
                  <c:v>37392</c:v>
                </c:pt>
                <c:pt idx="21972">
                  <c:v>37392</c:v>
                </c:pt>
                <c:pt idx="21973">
                  <c:v>37392</c:v>
                </c:pt>
                <c:pt idx="21974">
                  <c:v>37392</c:v>
                </c:pt>
                <c:pt idx="21975">
                  <c:v>37392</c:v>
                </c:pt>
                <c:pt idx="21976">
                  <c:v>37392</c:v>
                </c:pt>
                <c:pt idx="21977">
                  <c:v>37392</c:v>
                </c:pt>
                <c:pt idx="21978">
                  <c:v>37392</c:v>
                </c:pt>
                <c:pt idx="21979">
                  <c:v>37392</c:v>
                </c:pt>
                <c:pt idx="21980">
                  <c:v>37392</c:v>
                </c:pt>
                <c:pt idx="21981">
                  <c:v>37392</c:v>
                </c:pt>
                <c:pt idx="21982">
                  <c:v>37392</c:v>
                </c:pt>
                <c:pt idx="21983">
                  <c:v>37392</c:v>
                </c:pt>
                <c:pt idx="21984">
                  <c:v>37392</c:v>
                </c:pt>
                <c:pt idx="21985">
                  <c:v>37392</c:v>
                </c:pt>
                <c:pt idx="21986">
                  <c:v>37392</c:v>
                </c:pt>
                <c:pt idx="21987">
                  <c:v>37392</c:v>
                </c:pt>
                <c:pt idx="21988">
                  <c:v>37392</c:v>
                </c:pt>
                <c:pt idx="21989">
                  <c:v>37392</c:v>
                </c:pt>
                <c:pt idx="21990">
                  <c:v>37392</c:v>
                </c:pt>
                <c:pt idx="21991">
                  <c:v>37392</c:v>
                </c:pt>
                <c:pt idx="21992">
                  <c:v>37392</c:v>
                </c:pt>
                <c:pt idx="21993">
                  <c:v>37392</c:v>
                </c:pt>
                <c:pt idx="21994">
                  <c:v>37392</c:v>
                </c:pt>
                <c:pt idx="21995">
                  <c:v>37392</c:v>
                </c:pt>
                <c:pt idx="21996">
                  <c:v>37392</c:v>
                </c:pt>
                <c:pt idx="21997">
                  <c:v>37392</c:v>
                </c:pt>
                <c:pt idx="21998">
                  <c:v>37392</c:v>
                </c:pt>
                <c:pt idx="21999">
                  <c:v>37392</c:v>
                </c:pt>
                <c:pt idx="22000">
                  <c:v>37392</c:v>
                </c:pt>
                <c:pt idx="22001">
                  <c:v>37392</c:v>
                </c:pt>
                <c:pt idx="22002">
                  <c:v>37392</c:v>
                </c:pt>
                <c:pt idx="22003">
                  <c:v>37392</c:v>
                </c:pt>
                <c:pt idx="22004">
                  <c:v>37392</c:v>
                </c:pt>
                <c:pt idx="22005">
                  <c:v>37392</c:v>
                </c:pt>
                <c:pt idx="22006">
                  <c:v>37392</c:v>
                </c:pt>
                <c:pt idx="22007">
                  <c:v>37392</c:v>
                </c:pt>
                <c:pt idx="22008">
                  <c:v>37392</c:v>
                </c:pt>
                <c:pt idx="22009">
                  <c:v>37392</c:v>
                </c:pt>
                <c:pt idx="22010">
                  <c:v>37392</c:v>
                </c:pt>
                <c:pt idx="22011">
                  <c:v>37392</c:v>
                </c:pt>
                <c:pt idx="22012">
                  <c:v>37392</c:v>
                </c:pt>
                <c:pt idx="22013">
                  <c:v>37392</c:v>
                </c:pt>
                <c:pt idx="22014">
                  <c:v>37392</c:v>
                </c:pt>
                <c:pt idx="22015">
                  <c:v>37392</c:v>
                </c:pt>
                <c:pt idx="22016">
                  <c:v>37392</c:v>
                </c:pt>
                <c:pt idx="22017">
                  <c:v>37392</c:v>
                </c:pt>
                <c:pt idx="22018">
                  <c:v>37392</c:v>
                </c:pt>
                <c:pt idx="22019">
                  <c:v>37392</c:v>
                </c:pt>
                <c:pt idx="22020">
                  <c:v>37392</c:v>
                </c:pt>
                <c:pt idx="22021">
                  <c:v>37392</c:v>
                </c:pt>
                <c:pt idx="22022">
                  <c:v>37392</c:v>
                </c:pt>
                <c:pt idx="22023">
                  <c:v>37392</c:v>
                </c:pt>
                <c:pt idx="22024">
                  <c:v>37392</c:v>
                </c:pt>
                <c:pt idx="22025">
                  <c:v>37392</c:v>
                </c:pt>
                <c:pt idx="22026">
                  <c:v>37392</c:v>
                </c:pt>
                <c:pt idx="22027">
                  <c:v>37392</c:v>
                </c:pt>
                <c:pt idx="22028">
                  <c:v>37392</c:v>
                </c:pt>
                <c:pt idx="22029">
                  <c:v>37392</c:v>
                </c:pt>
                <c:pt idx="22030">
                  <c:v>37392</c:v>
                </c:pt>
                <c:pt idx="22031">
                  <c:v>37392</c:v>
                </c:pt>
                <c:pt idx="22032">
                  <c:v>37392</c:v>
                </c:pt>
                <c:pt idx="22033">
                  <c:v>37392</c:v>
                </c:pt>
                <c:pt idx="22034">
                  <c:v>37392</c:v>
                </c:pt>
                <c:pt idx="22035">
                  <c:v>37392</c:v>
                </c:pt>
                <c:pt idx="22036">
                  <c:v>37392</c:v>
                </c:pt>
                <c:pt idx="22037">
                  <c:v>37392</c:v>
                </c:pt>
                <c:pt idx="22038">
                  <c:v>37392</c:v>
                </c:pt>
                <c:pt idx="22039">
                  <c:v>37392</c:v>
                </c:pt>
                <c:pt idx="22040">
                  <c:v>37392</c:v>
                </c:pt>
                <c:pt idx="22041">
                  <c:v>37392</c:v>
                </c:pt>
                <c:pt idx="22042">
                  <c:v>37392</c:v>
                </c:pt>
                <c:pt idx="22043">
                  <c:v>37392</c:v>
                </c:pt>
                <c:pt idx="22044">
                  <c:v>37392</c:v>
                </c:pt>
                <c:pt idx="22045">
                  <c:v>37392</c:v>
                </c:pt>
                <c:pt idx="22046">
                  <c:v>37392</c:v>
                </c:pt>
                <c:pt idx="22047">
                  <c:v>37392</c:v>
                </c:pt>
                <c:pt idx="22048">
                  <c:v>37392</c:v>
                </c:pt>
                <c:pt idx="22049">
                  <c:v>37392</c:v>
                </c:pt>
                <c:pt idx="22050">
                  <c:v>37392</c:v>
                </c:pt>
                <c:pt idx="22051">
                  <c:v>37392</c:v>
                </c:pt>
                <c:pt idx="22052">
                  <c:v>37392</c:v>
                </c:pt>
                <c:pt idx="22053">
                  <c:v>37392</c:v>
                </c:pt>
                <c:pt idx="22054">
                  <c:v>37392</c:v>
                </c:pt>
                <c:pt idx="22055">
                  <c:v>37392</c:v>
                </c:pt>
                <c:pt idx="22056">
                  <c:v>37392</c:v>
                </c:pt>
                <c:pt idx="22057">
                  <c:v>37392</c:v>
                </c:pt>
                <c:pt idx="22058">
                  <c:v>37392</c:v>
                </c:pt>
                <c:pt idx="22059">
                  <c:v>37392</c:v>
                </c:pt>
                <c:pt idx="22060">
                  <c:v>37392</c:v>
                </c:pt>
                <c:pt idx="22061">
                  <c:v>37392</c:v>
                </c:pt>
                <c:pt idx="22062">
                  <c:v>37392</c:v>
                </c:pt>
                <c:pt idx="22063">
                  <c:v>37392</c:v>
                </c:pt>
                <c:pt idx="22064">
                  <c:v>37392</c:v>
                </c:pt>
                <c:pt idx="22065">
                  <c:v>37392</c:v>
                </c:pt>
                <c:pt idx="22066">
                  <c:v>37392</c:v>
                </c:pt>
                <c:pt idx="22067">
                  <c:v>37392</c:v>
                </c:pt>
                <c:pt idx="22068">
                  <c:v>37392</c:v>
                </c:pt>
                <c:pt idx="22069">
                  <c:v>37392</c:v>
                </c:pt>
                <c:pt idx="22070">
                  <c:v>37392</c:v>
                </c:pt>
                <c:pt idx="22071">
                  <c:v>37392</c:v>
                </c:pt>
                <c:pt idx="22072">
                  <c:v>37392</c:v>
                </c:pt>
                <c:pt idx="22073">
                  <c:v>37392</c:v>
                </c:pt>
                <c:pt idx="22074">
                  <c:v>37392</c:v>
                </c:pt>
                <c:pt idx="22075">
                  <c:v>37392</c:v>
                </c:pt>
                <c:pt idx="22076">
                  <c:v>37392</c:v>
                </c:pt>
                <c:pt idx="22077">
                  <c:v>37392</c:v>
                </c:pt>
                <c:pt idx="22078">
                  <c:v>37392</c:v>
                </c:pt>
                <c:pt idx="22079">
                  <c:v>37392</c:v>
                </c:pt>
                <c:pt idx="22080">
                  <c:v>37392</c:v>
                </c:pt>
                <c:pt idx="22081">
                  <c:v>37392</c:v>
                </c:pt>
                <c:pt idx="22082">
                  <c:v>37392</c:v>
                </c:pt>
                <c:pt idx="22083">
                  <c:v>37392</c:v>
                </c:pt>
                <c:pt idx="22084">
                  <c:v>37392</c:v>
                </c:pt>
                <c:pt idx="22085">
                  <c:v>37392</c:v>
                </c:pt>
                <c:pt idx="22086">
                  <c:v>37392</c:v>
                </c:pt>
                <c:pt idx="22087">
                  <c:v>37392</c:v>
                </c:pt>
                <c:pt idx="22088">
                  <c:v>37392</c:v>
                </c:pt>
                <c:pt idx="22089">
                  <c:v>37392</c:v>
                </c:pt>
                <c:pt idx="22090">
                  <c:v>37392</c:v>
                </c:pt>
                <c:pt idx="22091">
                  <c:v>37392</c:v>
                </c:pt>
                <c:pt idx="22092">
                  <c:v>37392</c:v>
                </c:pt>
                <c:pt idx="22093">
                  <c:v>37392</c:v>
                </c:pt>
                <c:pt idx="22094">
                  <c:v>37392</c:v>
                </c:pt>
                <c:pt idx="22095">
                  <c:v>37392</c:v>
                </c:pt>
                <c:pt idx="22096">
                  <c:v>37392</c:v>
                </c:pt>
                <c:pt idx="22097">
                  <c:v>37392</c:v>
                </c:pt>
                <c:pt idx="22098">
                  <c:v>37392</c:v>
                </c:pt>
                <c:pt idx="22099">
                  <c:v>37392</c:v>
                </c:pt>
                <c:pt idx="22100">
                  <c:v>37392</c:v>
                </c:pt>
                <c:pt idx="22101">
                  <c:v>37392</c:v>
                </c:pt>
                <c:pt idx="22102">
                  <c:v>37392</c:v>
                </c:pt>
                <c:pt idx="22103">
                  <c:v>37392</c:v>
                </c:pt>
                <c:pt idx="22104">
                  <c:v>37392</c:v>
                </c:pt>
                <c:pt idx="22105">
                  <c:v>37392</c:v>
                </c:pt>
                <c:pt idx="22106">
                  <c:v>37392</c:v>
                </c:pt>
                <c:pt idx="22107">
                  <c:v>37392</c:v>
                </c:pt>
                <c:pt idx="22108">
                  <c:v>37392</c:v>
                </c:pt>
                <c:pt idx="22109">
                  <c:v>37392</c:v>
                </c:pt>
                <c:pt idx="22110">
                  <c:v>37392</c:v>
                </c:pt>
                <c:pt idx="22111">
                  <c:v>37392</c:v>
                </c:pt>
                <c:pt idx="22112">
                  <c:v>37392</c:v>
                </c:pt>
                <c:pt idx="22113">
                  <c:v>37392</c:v>
                </c:pt>
                <c:pt idx="22114">
                  <c:v>37392</c:v>
                </c:pt>
                <c:pt idx="22115">
                  <c:v>37392</c:v>
                </c:pt>
                <c:pt idx="22116">
                  <c:v>37392</c:v>
                </c:pt>
                <c:pt idx="22117">
                  <c:v>37392</c:v>
                </c:pt>
                <c:pt idx="22118">
                  <c:v>37392</c:v>
                </c:pt>
                <c:pt idx="22119">
                  <c:v>37392</c:v>
                </c:pt>
                <c:pt idx="22120">
                  <c:v>37392</c:v>
                </c:pt>
                <c:pt idx="22121">
                  <c:v>37392</c:v>
                </c:pt>
                <c:pt idx="22122">
                  <c:v>37392</c:v>
                </c:pt>
                <c:pt idx="22123">
                  <c:v>37392</c:v>
                </c:pt>
                <c:pt idx="22124">
                  <c:v>37392</c:v>
                </c:pt>
                <c:pt idx="22125">
                  <c:v>37392</c:v>
                </c:pt>
                <c:pt idx="22126">
                  <c:v>37392</c:v>
                </c:pt>
                <c:pt idx="22127">
                  <c:v>37392</c:v>
                </c:pt>
                <c:pt idx="22128">
                  <c:v>37392</c:v>
                </c:pt>
                <c:pt idx="22129">
                  <c:v>37392</c:v>
                </c:pt>
                <c:pt idx="22130">
                  <c:v>37392</c:v>
                </c:pt>
                <c:pt idx="22131">
                  <c:v>37392</c:v>
                </c:pt>
                <c:pt idx="22132">
                  <c:v>37392</c:v>
                </c:pt>
                <c:pt idx="22133">
                  <c:v>37392</c:v>
                </c:pt>
                <c:pt idx="22134">
                  <c:v>37392</c:v>
                </c:pt>
                <c:pt idx="22135">
                  <c:v>37392</c:v>
                </c:pt>
                <c:pt idx="22136">
                  <c:v>37392</c:v>
                </c:pt>
                <c:pt idx="22137">
                  <c:v>37392</c:v>
                </c:pt>
                <c:pt idx="22138">
                  <c:v>37392</c:v>
                </c:pt>
                <c:pt idx="22139">
                  <c:v>37392</c:v>
                </c:pt>
                <c:pt idx="22140">
                  <c:v>37392</c:v>
                </c:pt>
                <c:pt idx="22141">
                  <c:v>37392</c:v>
                </c:pt>
                <c:pt idx="22142">
                  <c:v>37392</c:v>
                </c:pt>
                <c:pt idx="22143">
                  <c:v>37392</c:v>
                </c:pt>
                <c:pt idx="22144">
                  <c:v>37392</c:v>
                </c:pt>
                <c:pt idx="22145">
                  <c:v>37392</c:v>
                </c:pt>
                <c:pt idx="22146">
                  <c:v>37392</c:v>
                </c:pt>
                <c:pt idx="22147">
                  <c:v>37392</c:v>
                </c:pt>
                <c:pt idx="22148">
                  <c:v>37392</c:v>
                </c:pt>
                <c:pt idx="22149">
                  <c:v>37392</c:v>
                </c:pt>
                <c:pt idx="22150">
                  <c:v>37392</c:v>
                </c:pt>
                <c:pt idx="22151">
                  <c:v>37392</c:v>
                </c:pt>
                <c:pt idx="22152">
                  <c:v>37392</c:v>
                </c:pt>
                <c:pt idx="22153">
                  <c:v>37392</c:v>
                </c:pt>
                <c:pt idx="22154">
                  <c:v>37392</c:v>
                </c:pt>
                <c:pt idx="22155">
                  <c:v>37392</c:v>
                </c:pt>
                <c:pt idx="22156">
                  <c:v>37392</c:v>
                </c:pt>
                <c:pt idx="22157">
                  <c:v>37392</c:v>
                </c:pt>
                <c:pt idx="22158">
                  <c:v>37392</c:v>
                </c:pt>
                <c:pt idx="22159">
                  <c:v>37392</c:v>
                </c:pt>
                <c:pt idx="22160">
                  <c:v>37392</c:v>
                </c:pt>
                <c:pt idx="22161">
                  <c:v>37392</c:v>
                </c:pt>
                <c:pt idx="22162">
                  <c:v>37392</c:v>
                </c:pt>
                <c:pt idx="22163">
                  <c:v>37392</c:v>
                </c:pt>
                <c:pt idx="22164">
                  <c:v>37392</c:v>
                </c:pt>
                <c:pt idx="22165">
                  <c:v>37392</c:v>
                </c:pt>
                <c:pt idx="22166">
                  <c:v>37392</c:v>
                </c:pt>
                <c:pt idx="22167">
                  <c:v>37392</c:v>
                </c:pt>
                <c:pt idx="22168">
                  <c:v>37392</c:v>
                </c:pt>
                <c:pt idx="22169">
                  <c:v>37392</c:v>
                </c:pt>
                <c:pt idx="22170">
                  <c:v>37392</c:v>
                </c:pt>
                <c:pt idx="22171">
                  <c:v>37392</c:v>
                </c:pt>
                <c:pt idx="22172">
                  <c:v>37392</c:v>
                </c:pt>
                <c:pt idx="22173">
                  <c:v>37392</c:v>
                </c:pt>
                <c:pt idx="22174">
                  <c:v>37392</c:v>
                </c:pt>
                <c:pt idx="22175">
                  <c:v>37392</c:v>
                </c:pt>
                <c:pt idx="22176">
                  <c:v>37392</c:v>
                </c:pt>
                <c:pt idx="22177">
                  <c:v>37392</c:v>
                </c:pt>
                <c:pt idx="22178">
                  <c:v>37392</c:v>
                </c:pt>
                <c:pt idx="22179">
                  <c:v>37392</c:v>
                </c:pt>
                <c:pt idx="22180">
                  <c:v>37392</c:v>
                </c:pt>
                <c:pt idx="22181">
                  <c:v>37392</c:v>
                </c:pt>
                <c:pt idx="22182">
                  <c:v>37392</c:v>
                </c:pt>
                <c:pt idx="22183">
                  <c:v>37392</c:v>
                </c:pt>
                <c:pt idx="22184">
                  <c:v>37392</c:v>
                </c:pt>
                <c:pt idx="22185">
                  <c:v>37392</c:v>
                </c:pt>
                <c:pt idx="22186">
                  <c:v>37392</c:v>
                </c:pt>
                <c:pt idx="22187">
                  <c:v>37392</c:v>
                </c:pt>
                <c:pt idx="22188">
                  <c:v>37392</c:v>
                </c:pt>
                <c:pt idx="22189">
                  <c:v>37392</c:v>
                </c:pt>
                <c:pt idx="22190">
                  <c:v>37392</c:v>
                </c:pt>
                <c:pt idx="22191">
                  <c:v>37392</c:v>
                </c:pt>
                <c:pt idx="22192">
                  <c:v>37392</c:v>
                </c:pt>
                <c:pt idx="22193">
                  <c:v>37392</c:v>
                </c:pt>
                <c:pt idx="22194">
                  <c:v>37392</c:v>
                </c:pt>
                <c:pt idx="22195">
                  <c:v>37392</c:v>
                </c:pt>
                <c:pt idx="22196">
                  <c:v>37392</c:v>
                </c:pt>
                <c:pt idx="22197">
                  <c:v>37392</c:v>
                </c:pt>
                <c:pt idx="22198">
                  <c:v>37392</c:v>
                </c:pt>
                <c:pt idx="22199">
                  <c:v>37392</c:v>
                </c:pt>
                <c:pt idx="22200">
                  <c:v>37392</c:v>
                </c:pt>
                <c:pt idx="22201">
                  <c:v>37392</c:v>
                </c:pt>
                <c:pt idx="22202">
                  <c:v>37392</c:v>
                </c:pt>
                <c:pt idx="22203">
                  <c:v>37392</c:v>
                </c:pt>
                <c:pt idx="22204">
                  <c:v>37392</c:v>
                </c:pt>
                <c:pt idx="22205">
                  <c:v>37392</c:v>
                </c:pt>
                <c:pt idx="22206">
                  <c:v>37392</c:v>
                </c:pt>
                <c:pt idx="22207">
                  <c:v>37392</c:v>
                </c:pt>
                <c:pt idx="22208">
                  <c:v>37392</c:v>
                </c:pt>
                <c:pt idx="22209">
                  <c:v>37392</c:v>
                </c:pt>
                <c:pt idx="22210">
                  <c:v>37392</c:v>
                </c:pt>
                <c:pt idx="22211">
                  <c:v>37392</c:v>
                </c:pt>
                <c:pt idx="22212">
                  <c:v>37392</c:v>
                </c:pt>
                <c:pt idx="22213">
                  <c:v>37392</c:v>
                </c:pt>
                <c:pt idx="22214">
                  <c:v>37392</c:v>
                </c:pt>
                <c:pt idx="22215">
                  <c:v>37392</c:v>
                </c:pt>
                <c:pt idx="22216">
                  <c:v>37392</c:v>
                </c:pt>
                <c:pt idx="22217">
                  <c:v>37392</c:v>
                </c:pt>
                <c:pt idx="22218">
                  <c:v>37392</c:v>
                </c:pt>
                <c:pt idx="22219">
                  <c:v>37392</c:v>
                </c:pt>
                <c:pt idx="22220">
                  <c:v>37392</c:v>
                </c:pt>
                <c:pt idx="22221">
                  <c:v>37392</c:v>
                </c:pt>
                <c:pt idx="22222">
                  <c:v>37392</c:v>
                </c:pt>
                <c:pt idx="22223">
                  <c:v>37392</c:v>
                </c:pt>
                <c:pt idx="22224">
                  <c:v>37392</c:v>
                </c:pt>
                <c:pt idx="22225">
                  <c:v>37392</c:v>
                </c:pt>
                <c:pt idx="22226">
                  <c:v>37392</c:v>
                </c:pt>
                <c:pt idx="22227">
                  <c:v>37392</c:v>
                </c:pt>
                <c:pt idx="22228">
                  <c:v>37392</c:v>
                </c:pt>
                <c:pt idx="22229">
                  <c:v>37392</c:v>
                </c:pt>
                <c:pt idx="22230">
                  <c:v>37392</c:v>
                </c:pt>
                <c:pt idx="22231">
                  <c:v>37392</c:v>
                </c:pt>
                <c:pt idx="22232">
                  <c:v>37392</c:v>
                </c:pt>
                <c:pt idx="22233">
                  <c:v>37392</c:v>
                </c:pt>
                <c:pt idx="22234">
                  <c:v>37392</c:v>
                </c:pt>
                <c:pt idx="22235">
                  <c:v>37392</c:v>
                </c:pt>
                <c:pt idx="22236">
                  <c:v>37392</c:v>
                </c:pt>
                <c:pt idx="22237">
                  <c:v>37392</c:v>
                </c:pt>
                <c:pt idx="22238">
                  <c:v>37392</c:v>
                </c:pt>
                <c:pt idx="22239">
                  <c:v>37392</c:v>
                </c:pt>
                <c:pt idx="22240">
                  <c:v>37392</c:v>
                </c:pt>
                <c:pt idx="22241">
                  <c:v>37392</c:v>
                </c:pt>
                <c:pt idx="22242">
                  <c:v>37392</c:v>
                </c:pt>
                <c:pt idx="22243">
                  <c:v>37392</c:v>
                </c:pt>
                <c:pt idx="22244">
                  <c:v>37392</c:v>
                </c:pt>
                <c:pt idx="22245">
                  <c:v>37392</c:v>
                </c:pt>
                <c:pt idx="22246">
                  <c:v>37392</c:v>
                </c:pt>
                <c:pt idx="22247">
                  <c:v>37392</c:v>
                </c:pt>
                <c:pt idx="22248">
                  <c:v>37392</c:v>
                </c:pt>
                <c:pt idx="22249">
                  <c:v>37392</c:v>
                </c:pt>
                <c:pt idx="22250">
                  <c:v>37392</c:v>
                </c:pt>
                <c:pt idx="22251">
                  <c:v>37392</c:v>
                </c:pt>
                <c:pt idx="22252">
                  <c:v>37392</c:v>
                </c:pt>
                <c:pt idx="22253">
                  <c:v>37392</c:v>
                </c:pt>
                <c:pt idx="22254">
                  <c:v>37392</c:v>
                </c:pt>
                <c:pt idx="22255">
                  <c:v>37392</c:v>
                </c:pt>
                <c:pt idx="22256">
                  <c:v>37392</c:v>
                </c:pt>
                <c:pt idx="22257">
                  <c:v>37392</c:v>
                </c:pt>
                <c:pt idx="22258">
                  <c:v>37392</c:v>
                </c:pt>
                <c:pt idx="22259">
                  <c:v>37392</c:v>
                </c:pt>
                <c:pt idx="22260">
                  <c:v>37392</c:v>
                </c:pt>
                <c:pt idx="22261">
                  <c:v>37392</c:v>
                </c:pt>
                <c:pt idx="22262">
                  <c:v>37392</c:v>
                </c:pt>
                <c:pt idx="22263">
                  <c:v>37392</c:v>
                </c:pt>
                <c:pt idx="22264">
                  <c:v>37392</c:v>
                </c:pt>
                <c:pt idx="22265">
                  <c:v>37392</c:v>
                </c:pt>
                <c:pt idx="22266">
                  <c:v>37392</c:v>
                </c:pt>
                <c:pt idx="22267">
                  <c:v>37392</c:v>
                </c:pt>
                <c:pt idx="22268">
                  <c:v>37392</c:v>
                </c:pt>
                <c:pt idx="22269">
                  <c:v>37392</c:v>
                </c:pt>
                <c:pt idx="22270">
                  <c:v>37392</c:v>
                </c:pt>
                <c:pt idx="22271">
                  <c:v>37392</c:v>
                </c:pt>
                <c:pt idx="22272">
                  <c:v>37392</c:v>
                </c:pt>
                <c:pt idx="22273">
                  <c:v>37392</c:v>
                </c:pt>
                <c:pt idx="22274">
                  <c:v>37392</c:v>
                </c:pt>
                <c:pt idx="22275">
                  <c:v>37392</c:v>
                </c:pt>
                <c:pt idx="22276">
                  <c:v>37392</c:v>
                </c:pt>
                <c:pt idx="22277">
                  <c:v>37392</c:v>
                </c:pt>
                <c:pt idx="22278">
                  <c:v>37392</c:v>
                </c:pt>
                <c:pt idx="22279">
                  <c:v>37392</c:v>
                </c:pt>
                <c:pt idx="22280">
                  <c:v>37392</c:v>
                </c:pt>
                <c:pt idx="22281">
                  <c:v>37392</c:v>
                </c:pt>
                <c:pt idx="22282">
                  <c:v>37392</c:v>
                </c:pt>
                <c:pt idx="22283">
                  <c:v>37392</c:v>
                </c:pt>
                <c:pt idx="22284">
                  <c:v>37392</c:v>
                </c:pt>
                <c:pt idx="22285">
                  <c:v>37392</c:v>
                </c:pt>
                <c:pt idx="22286">
                  <c:v>37392</c:v>
                </c:pt>
                <c:pt idx="22287">
                  <c:v>37392</c:v>
                </c:pt>
                <c:pt idx="22288">
                  <c:v>37392</c:v>
                </c:pt>
                <c:pt idx="22289">
                  <c:v>37392</c:v>
                </c:pt>
                <c:pt idx="22290">
                  <c:v>37392</c:v>
                </c:pt>
                <c:pt idx="22291">
                  <c:v>37392</c:v>
                </c:pt>
                <c:pt idx="22292">
                  <c:v>37392</c:v>
                </c:pt>
                <c:pt idx="22293">
                  <c:v>37392</c:v>
                </c:pt>
                <c:pt idx="22294">
                  <c:v>37392</c:v>
                </c:pt>
                <c:pt idx="22295">
                  <c:v>37392</c:v>
                </c:pt>
                <c:pt idx="22296">
                  <c:v>37392</c:v>
                </c:pt>
                <c:pt idx="22297">
                  <c:v>37392</c:v>
                </c:pt>
                <c:pt idx="22298">
                  <c:v>37392</c:v>
                </c:pt>
                <c:pt idx="22299">
                  <c:v>37392</c:v>
                </c:pt>
                <c:pt idx="22300">
                  <c:v>37392</c:v>
                </c:pt>
                <c:pt idx="22301">
                  <c:v>37392</c:v>
                </c:pt>
                <c:pt idx="22302">
                  <c:v>37392</c:v>
                </c:pt>
                <c:pt idx="22303">
                  <c:v>37392</c:v>
                </c:pt>
                <c:pt idx="22304">
                  <c:v>37392</c:v>
                </c:pt>
                <c:pt idx="22305">
                  <c:v>37392</c:v>
                </c:pt>
                <c:pt idx="22306">
                  <c:v>37392</c:v>
                </c:pt>
                <c:pt idx="22307">
                  <c:v>37392</c:v>
                </c:pt>
                <c:pt idx="22308">
                  <c:v>37392</c:v>
                </c:pt>
                <c:pt idx="22309">
                  <c:v>37392</c:v>
                </c:pt>
                <c:pt idx="22310">
                  <c:v>37392</c:v>
                </c:pt>
                <c:pt idx="22311">
                  <c:v>37392</c:v>
                </c:pt>
                <c:pt idx="22312">
                  <c:v>37392</c:v>
                </c:pt>
                <c:pt idx="22313">
                  <c:v>37392</c:v>
                </c:pt>
                <c:pt idx="22314">
                  <c:v>37392</c:v>
                </c:pt>
                <c:pt idx="22315">
                  <c:v>37392</c:v>
                </c:pt>
                <c:pt idx="22316">
                  <c:v>37392</c:v>
                </c:pt>
                <c:pt idx="22317">
                  <c:v>37392</c:v>
                </c:pt>
                <c:pt idx="22318">
                  <c:v>37392</c:v>
                </c:pt>
                <c:pt idx="22319">
                  <c:v>37392</c:v>
                </c:pt>
                <c:pt idx="22320">
                  <c:v>37392</c:v>
                </c:pt>
                <c:pt idx="22321">
                  <c:v>37392</c:v>
                </c:pt>
                <c:pt idx="22322">
                  <c:v>37392</c:v>
                </c:pt>
                <c:pt idx="22323">
                  <c:v>37392</c:v>
                </c:pt>
                <c:pt idx="22324">
                  <c:v>37392</c:v>
                </c:pt>
                <c:pt idx="22325">
                  <c:v>37392</c:v>
                </c:pt>
                <c:pt idx="22326">
                  <c:v>37392</c:v>
                </c:pt>
                <c:pt idx="22327">
                  <c:v>37392</c:v>
                </c:pt>
                <c:pt idx="22328">
                  <c:v>37392</c:v>
                </c:pt>
                <c:pt idx="22329">
                  <c:v>37392</c:v>
                </c:pt>
                <c:pt idx="22330">
                  <c:v>37392</c:v>
                </c:pt>
                <c:pt idx="22331">
                  <c:v>37392</c:v>
                </c:pt>
                <c:pt idx="22332">
                  <c:v>37392</c:v>
                </c:pt>
                <c:pt idx="22333">
                  <c:v>37392</c:v>
                </c:pt>
                <c:pt idx="22334">
                  <c:v>37392</c:v>
                </c:pt>
                <c:pt idx="22335">
                  <c:v>37392</c:v>
                </c:pt>
                <c:pt idx="22336">
                  <c:v>37392</c:v>
                </c:pt>
                <c:pt idx="22337">
                  <c:v>37392</c:v>
                </c:pt>
                <c:pt idx="22338">
                  <c:v>37392</c:v>
                </c:pt>
                <c:pt idx="22339">
                  <c:v>37392</c:v>
                </c:pt>
                <c:pt idx="22340">
                  <c:v>37392</c:v>
                </c:pt>
                <c:pt idx="22341">
                  <c:v>37392</c:v>
                </c:pt>
                <c:pt idx="22342">
                  <c:v>37392</c:v>
                </c:pt>
                <c:pt idx="22343">
                  <c:v>37392</c:v>
                </c:pt>
                <c:pt idx="22344">
                  <c:v>37392</c:v>
                </c:pt>
                <c:pt idx="22345">
                  <c:v>37392</c:v>
                </c:pt>
                <c:pt idx="22346">
                  <c:v>37392</c:v>
                </c:pt>
                <c:pt idx="22347">
                  <c:v>37392</c:v>
                </c:pt>
                <c:pt idx="22348">
                  <c:v>37392</c:v>
                </c:pt>
                <c:pt idx="22349">
                  <c:v>37392</c:v>
                </c:pt>
                <c:pt idx="22350">
                  <c:v>37392</c:v>
                </c:pt>
                <c:pt idx="22351">
                  <c:v>37392</c:v>
                </c:pt>
                <c:pt idx="22352">
                  <c:v>37392</c:v>
                </c:pt>
                <c:pt idx="22353">
                  <c:v>37392</c:v>
                </c:pt>
                <c:pt idx="22354">
                  <c:v>37392</c:v>
                </c:pt>
                <c:pt idx="22355">
                  <c:v>37392</c:v>
                </c:pt>
                <c:pt idx="22356">
                  <c:v>37392</c:v>
                </c:pt>
                <c:pt idx="22357">
                  <c:v>37392</c:v>
                </c:pt>
                <c:pt idx="22358">
                  <c:v>37392</c:v>
                </c:pt>
                <c:pt idx="22359">
                  <c:v>37392</c:v>
                </c:pt>
                <c:pt idx="22360">
                  <c:v>37392</c:v>
                </c:pt>
                <c:pt idx="22361">
                  <c:v>37392</c:v>
                </c:pt>
                <c:pt idx="22362">
                  <c:v>37392</c:v>
                </c:pt>
                <c:pt idx="22363">
                  <c:v>37392</c:v>
                </c:pt>
                <c:pt idx="22364">
                  <c:v>37392</c:v>
                </c:pt>
                <c:pt idx="22365">
                  <c:v>37392</c:v>
                </c:pt>
                <c:pt idx="22366">
                  <c:v>37392</c:v>
                </c:pt>
                <c:pt idx="22367">
                  <c:v>37392</c:v>
                </c:pt>
                <c:pt idx="22368">
                  <c:v>37392</c:v>
                </c:pt>
                <c:pt idx="22369">
                  <c:v>37392</c:v>
                </c:pt>
                <c:pt idx="22370">
                  <c:v>37392</c:v>
                </c:pt>
                <c:pt idx="22371">
                  <c:v>37392</c:v>
                </c:pt>
                <c:pt idx="22372">
                  <c:v>37392</c:v>
                </c:pt>
                <c:pt idx="22373">
                  <c:v>37392</c:v>
                </c:pt>
                <c:pt idx="22374">
                  <c:v>37392</c:v>
                </c:pt>
                <c:pt idx="22375">
                  <c:v>37392</c:v>
                </c:pt>
                <c:pt idx="22376">
                  <c:v>37392</c:v>
                </c:pt>
                <c:pt idx="22377">
                  <c:v>37392</c:v>
                </c:pt>
                <c:pt idx="22378">
                  <c:v>37392</c:v>
                </c:pt>
                <c:pt idx="22379">
                  <c:v>37392</c:v>
                </c:pt>
                <c:pt idx="22380">
                  <c:v>37392</c:v>
                </c:pt>
                <c:pt idx="22381">
                  <c:v>37392</c:v>
                </c:pt>
                <c:pt idx="22382">
                  <c:v>37392</c:v>
                </c:pt>
                <c:pt idx="22383">
                  <c:v>37392</c:v>
                </c:pt>
                <c:pt idx="22384">
                  <c:v>37392</c:v>
                </c:pt>
                <c:pt idx="22385">
                  <c:v>37392</c:v>
                </c:pt>
                <c:pt idx="22386">
                  <c:v>37392</c:v>
                </c:pt>
                <c:pt idx="22387">
                  <c:v>37392</c:v>
                </c:pt>
                <c:pt idx="22388">
                  <c:v>37392</c:v>
                </c:pt>
                <c:pt idx="22389">
                  <c:v>37392</c:v>
                </c:pt>
                <c:pt idx="22390">
                  <c:v>37392</c:v>
                </c:pt>
                <c:pt idx="22391">
                  <c:v>37392</c:v>
                </c:pt>
                <c:pt idx="22392">
                  <c:v>37392</c:v>
                </c:pt>
                <c:pt idx="22393">
                  <c:v>37392</c:v>
                </c:pt>
                <c:pt idx="22394">
                  <c:v>37392</c:v>
                </c:pt>
                <c:pt idx="22395">
                  <c:v>37392</c:v>
                </c:pt>
                <c:pt idx="22396">
                  <c:v>37392</c:v>
                </c:pt>
                <c:pt idx="22397">
                  <c:v>37392</c:v>
                </c:pt>
                <c:pt idx="22398">
                  <c:v>37392</c:v>
                </c:pt>
                <c:pt idx="22399">
                  <c:v>37392</c:v>
                </c:pt>
                <c:pt idx="22400">
                  <c:v>37392</c:v>
                </c:pt>
                <c:pt idx="22401">
                  <c:v>37392</c:v>
                </c:pt>
                <c:pt idx="22402">
                  <c:v>37392</c:v>
                </c:pt>
                <c:pt idx="22403">
                  <c:v>37392</c:v>
                </c:pt>
                <c:pt idx="22404">
                  <c:v>37392</c:v>
                </c:pt>
                <c:pt idx="22405">
                  <c:v>37392</c:v>
                </c:pt>
                <c:pt idx="22406">
                  <c:v>37392</c:v>
                </c:pt>
                <c:pt idx="22407">
                  <c:v>37392</c:v>
                </c:pt>
                <c:pt idx="22408">
                  <c:v>37392</c:v>
                </c:pt>
                <c:pt idx="22409">
                  <c:v>37392</c:v>
                </c:pt>
                <c:pt idx="22410">
                  <c:v>37392</c:v>
                </c:pt>
                <c:pt idx="22411">
                  <c:v>37392</c:v>
                </c:pt>
                <c:pt idx="22412">
                  <c:v>37392</c:v>
                </c:pt>
                <c:pt idx="22413">
                  <c:v>37392</c:v>
                </c:pt>
                <c:pt idx="22414">
                  <c:v>37392</c:v>
                </c:pt>
                <c:pt idx="22415">
                  <c:v>37392</c:v>
                </c:pt>
                <c:pt idx="22416">
                  <c:v>37392</c:v>
                </c:pt>
                <c:pt idx="22417">
                  <c:v>37392</c:v>
                </c:pt>
                <c:pt idx="22418">
                  <c:v>37392</c:v>
                </c:pt>
                <c:pt idx="22419">
                  <c:v>37392</c:v>
                </c:pt>
                <c:pt idx="22420">
                  <c:v>37392</c:v>
                </c:pt>
                <c:pt idx="22421">
                  <c:v>37392</c:v>
                </c:pt>
                <c:pt idx="22422">
                  <c:v>37392</c:v>
                </c:pt>
                <c:pt idx="22423">
                  <c:v>37392</c:v>
                </c:pt>
                <c:pt idx="22424">
                  <c:v>37392</c:v>
                </c:pt>
                <c:pt idx="22425">
                  <c:v>37392</c:v>
                </c:pt>
                <c:pt idx="22426">
                  <c:v>37392</c:v>
                </c:pt>
                <c:pt idx="22427">
                  <c:v>37392</c:v>
                </c:pt>
                <c:pt idx="22428">
                  <c:v>37392</c:v>
                </c:pt>
                <c:pt idx="22429">
                  <c:v>37392</c:v>
                </c:pt>
                <c:pt idx="22430">
                  <c:v>37392</c:v>
                </c:pt>
                <c:pt idx="22431">
                  <c:v>37392</c:v>
                </c:pt>
                <c:pt idx="22432">
                  <c:v>37392</c:v>
                </c:pt>
                <c:pt idx="22433">
                  <c:v>37392</c:v>
                </c:pt>
                <c:pt idx="22434">
                  <c:v>37392</c:v>
                </c:pt>
                <c:pt idx="22435">
                  <c:v>37392</c:v>
                </c:pt>
                <c:pt idx="22436">
                  <c:v>37392</c:v>
                </c:pt>
                <c:pt idx="22437">
                  <c:v>37392</c:v>
                </c:pt>
                <c:pt idx="22438">
                  <c:v>37392</c:v>
                </c:pt>
                <c:pt idx="22439">
                  <c:v>37392</c:v>
                </c:pt>
                <c:pt idx="22440">
                  <c:v>37392</c:v>
                </c:pt>
                <c:pt idx="22441">
                  <c:v>37392</c:v>
                </c:pt>
                <c:pt idx="22442">
                  <c:v>37392</c:v>
                </c:pt>
                <c:pt idx="22443">
                  <c:v>37392</c:v>
                </c:pt>
                <c:pt idx="22444">
                  <c:v>37392</c:v>
                </c:pt>
                <c:pt idx="22445">
                  <c:v>37392</c:v>
                </c:pt>
                <c:pt idx="22446">
                  <c:v>37392</c:v>
                </c:pt>
                <c:pt idx="22447">
                  <c:v>37392</c:v>
                </c:pt>
                <c:pt idx="22448">
                  <c:v>37392</c:v>
                </c:pt>
                <c:pt idx="22449">
                  <c:v>37392</c:v>
                </c:pt>
                <c:pt idx="22450">
                  <c:v>37392</c:v>
                </c:pt>
                <c:pt idx="22451">
                  <c:v>37392</c:v>
                </c:pt>
                <c:pt idx="22452">
                  <c:v>37392</c:v>
                </c:pt>
                <c:pt idx="22453">
                  <c:v>37392</c:v>
                </c:pt>
                <c:pt idx="22454">
                  <c:v>37392</c:v>
                </c:pt>
                <c:pt idx="22455">
                  <c:v>37392</c:v>
                </c:pt>
                <c:pt idx="22456">
                  <c:v>37392</c:v>
                </c:pt>
                <c:pt idx="22457">
                  <c:v>37392</c:v>
                </c:pt>
                <c:pt idx="22458">
                  <c:v>37392</c:v>
                </c:pt>
                <c:pt idx="22459">
                  <c:v>37392</c:v>
                </c:pt>
                <c:pt idx="22460">
                  <c:v>37392</c:v>
                </c:pt>
                <c:pt idx="22461">
                  <c:v>37392</c:v>
                </c:pt>
                <c:pt idx="22462">
                  <c:v>37392</c:v>
                </c:pt>
                <c:pt idx="22463">
                  <c:v>37392</c:v>
                </c:pt>
                <c:pt idx="22464">
                  <c:v>37392</c:v>
                </c:pt>
                <c:pt idx="22465">
                  <c:v>37392</c:v>
                </c:pt>
                <c:pt idx="22466">
                  <c:v>37392</c:v>
                </c:pt>
                <c:pt idx="22467">
                  <c:v>37392</c:v>
                </c:pt>
                <c:pt idx="22468">
                  <c:v>37392</c:v>
                </c:pt>
                <c:pt idx="22469">
                  <c:v>37392</c:v>
                </c:pt>
                <c:pt idx="22470">
                  <c:v>37392</c:v>
                </c:pt>
                <c:pt idx="22471">
                  <c:v>37392</c:v>
                </c:pt>
                <c:pt idx="22472">
                  <c:v>37392</c:v>
                </c:pt>
                <c:pt idx="22473">
                  <c:v>37392</c:v>
                </c:pt>
                <c:pt idx="22474">
                  <c:v>37392</c:v>
                </c:pt>
                <c:pt idx="22475">
                  <c:v>37392</c:v>
                </c:pt>
                <c:pt idx="22476">
                  <c:v>37392</c:v>
                </c:pt>
                <c:pt idx="22477">
                  <c:v>37392</c:v>
                </c:pt>
                <c:pt idx="22478">
                  <c:v>37392</c:v>
                </c:pt>
                <c:pt idx="22479">
                  <c:v>37392</c:v>
                </c:pt>
                <c:pt idx="22480">
                  <c:v>37392</c:v>
                </c:pt>
                <c:pt idx="22481">
                  <c:v>37392</c:v>
                </c:pt>
                <c:pt idx="22482">
                  <c:v>37392</c:v>
                </c:pt>
                <c:pt idx="22483">
                  <c:v>37392</c:v>
                </c:pt>
                <c:pt idx="22484">
                  <c:v>37392</c:v>
                </c:pt>
                <c:pt idx="22485">
                  <c:v>37392</c:v>
                </c:pt>
                <c:pt idx="22486">
                  <c:v>37392</c:v>
                </c:pt>
                <c:pt idx="22487">
                  <c:v>37392</c:v>
                </c:pt>
                <c:pt idx="22488">
                  <c:v>37392</c:v>
                </c:pt>
                <c:pt idx="22489">
                  <c:v>37392</c:v>
                </c:pt>
                <c:pt idx="22490">
                  <c:v>37392</c:v>
                </c:pt>
                <c:pt idx="22491">
                  <c:v>37392</c:v>
                </c:pt>
                <c:pt idx="22492">
                  <c:v>37392</c:v>
                </c:pt>
                <c:pt idx="22493">
                  <c:v>37392</c:v>
                </c:pt>
                <c:pt idx="22494">
                  <c:v>37392</c:v>
                </c:pt>
                <c:pt idx="22495">
                  <c:v>37392</c:v>
                </c:pt>
                <c:pt idx="22496">
                  <c:v>37392</c:v>
                </c:pt>
                <c:pt idx="22497">
                  <c:v>37392</c:v>
                </c:pt>
                <c:pt idx="22498">
                  <c:v>37392</c:v>
                </c:pt>
                <c:pt idx="22499">
                  <c:v>37392</c:v>
                </c:pt>
                <c:pt idx="22500">
                  <c:v>37392</c:v>
                </c:pt>
                <c:pt idx="22501">
                  <c:v>37392</c:v>
                </c:pt>
                <c:pt idx="22502">
                  <c:v>37392</c:v>
                </c:pt>
                <c:pt idx="22503">
                  <c:v>37392</c:v>
                </c:pt>
                <c:pt idx="22504">
                  <c:v>37392</c:v>
                </c:pt>
                <c:pt idx="22505">
                  <c:v>37392</c:v>
                </c:pt>
                <c:pt idx="22506">
                  <c:v>37392</c:v>
                </c:pt>
                <c:pt idx="22507">
                  <c:v>37392</c:v>
                </c:pt>
                <c:pt idx="22508">
                  <c:v>37392</c:v>
                </c:pt>
                <c:pt idx="22509">
                  <c:v>37392</c:v>
                </c:pt>
                <c:pt idx="22510">
                  <c:v>37392</c:v>
                </c:pt>
                <c:pt idx="22511">
                  <c:v>37392</c:v>
                </c:pt>
                <c:pt idx="22512">
                  <c:v>37392</c:v>
                </c:pt>
                <c:pt idx="22513">
                  <c:v>37392</c:v>
                </c:pt>
                <c:pt idx="22514">
                  <c:v>37392</c:v>
                </c:pt>
                <c:pt idx="22515">
                  <c:v>37392</c:v>
                </c:pt>
                <c:pt idx="22516">
                  <c:v>37392</c:v>
                </c:pt>
                <c:pt idx="22517">
                  <c:v>37392</c:v>
                </c:pt>
                <c:pt idx="22518">
                  <c:v>37392</c:v>
                </c:pt>
                <c:pt idx="22519">
                  <c:v>37392</c:v>
                </c:pt>
                <c:pt idx="22520">
                  <c:v>37392</c:v>
                </c:pt>
                <c:pt idx="22521">
                  <c:v>37392</c:v>
                </c:pt>
                <c:pt idx="22522">
                  <c:v>37392</c:v>
                </c:pt>
                <c:pt idx="22523">
                  <c:v>37392</c:v>
                </c:pt>
                <c:pt idx="22524">
                  <c:v>37392</c:v>
                </c:pt>
                <c:pt idx="22525">
                  <c:v>37392</c:v>
                </c:pt>
                <c:pt idx="22526">
                  <c:v>37392</c:v>
                </c:pt>
                <c:pt idx="22527">
                  <c:v>37392</c:v>
                </c:pt>
                <c:pt idx="22528">
                  <c:v>37392</c:v>
                </c:pt>
                <c:pt idx="22529">
                  <c:v>37392</c:v>
                </c:pt>
                <c:pt idx="22530">
                  <c:v>37392</c:v>
                </c:pt>
                <c:pt idx="22531">
                  <c:v>37392</c:v>
                </c:pt>
                <c:pt idx="22532">
                  <c:v>37392</c:v>
                </c:pt>
                <c:pt idx="22533">
                  <c:v>37392</c:v>
                </c:pt>
                <c:pt idx="22534">
                  <c:v>37392</c:v>
                </c:pt>
                <c:pt idx="22535">
                  <c:v>37392</c:v>
                </c:pt>
                <c:pt idx="22536">
                  <c:v>37392</c:v>
                </c:pt>
                <c:pt idx="22537">
                  <c:v>37392</c:v>
                </c:pt>
                <c:pt idx="22538">
                  <c:v>37392</c:v>
                </c:pt>
                <c:pt idx="22539">
                  <c:v>37392</c:v>
                </c:pt>
                <c:pt idx="22540">
                  <c:v>37392</c:v>
                </c:pt>
                <c:pt idx="22541">
                  <c:v>37392</c:v>
                </c:pt>
                <c:pt idx="22542">
                  <c:v>37392</c:v>
                </c:pt>
                <c:pt idx="22543">
                  <c:v>37392</c:v>
                </c:pt>
                <c:pt idx="22544">
                  <c:v>37392</c:v>
                </c:pt>
                <c:pt idx="22545">
                  <c:v>37392</c:v>
                </c:pt>
                <c:pt idx="22546">
                  <c:v>37392</c:v>
                </c:pt>
                <c:pt idx="22547">
                  <c:v>37392</c:v>
                </c:pt>
                <c:pt idx="22548">
                  <c:v>37392</c:v>
                </c:pt>
                <c:pt idx="22549">
                  <c:v>37392</c:v>
                </c:pt>
                <c:pt idx="22550">
                  <c:v>37392</c:v>
                </c:pt>
                <c:pt idx="22551">
                  <c:v>37392</c:v>
                </c:pt>
                <c:pt idx="22552">
                  <c:v>37392</c:v>
                </c:pt>
                <c:pt idx="22553">
                  <c:v>37392</c:v>
                </c:pt>
                <c:pt idx="22554">
                  <c:v>37392</c:v>
                </c:pt>
                <c:pt idx="22555">
                  <c:v>37392</c:v>
                </c:pt>
                <c:pt idx="22556">
                  <c:v>37392</c:v>
                </c:pt>
                <c:pt idx="22557">
                  <c:v>37392</c:v>
                </c:pt>
                <c:pt idx="22558">
                  <c:v>37392</c:v>
                </c:pt>
                <c:pt idx="22559">
                  <c:v>37392</c:v>
                </c:pt>
                <c:pt idx="22560">
                  <c:v>37392</c:v>
                </c:pt>
                <c:pt idx="22561">
                  <c:v>37392</c:v>
                </c:pt>
                <c:pt idx="22562">
                  <c:v>37392</c:v>
                </c:pt>
                <c:pt idx="22563">
                  <c:v>37392</c:v>
                </c:pt>
                <c:pt idx="22564">
                  <c:v>37392</c:v>
                </c:pt>
                <c:pt idx="22565">
                  <c:v>37392</c:v>
                </c:pt>
                <c:pt idx="22566">
                  <c:v>37392</c:v>
                </c:pt>
                <c:pt idx="22567">
                  <c:v>37392</c:v>
                </c:pt>
                <c:pt idx="22568">
                  <c:v>37392</c:v>
                </c:pt>
                <c:pt idx="22569">
                  <c:v>37392</c:v>
                </c:pt>
                <c:pt idx="22570">
                  <c:v>37392</c:v>
                </c:pt>
                <c:pt idx="22571">
                  <c:v>37392</c:v>
                </c:pt>
                <c:pt idx="22572">
                  <c:v>37392</c:v>
                </c:pt>
                <c:pt idx="22573">
                  <c:v>37392</c:v>
                </c:pt>
                <c:pt idx="22574">
                  <c:v>37392</c:v>
                </c:pt>
                <c:pt idx="22575">
                  <c:v>37392</c:v>
                </c:pt>
                <c:pt idx="22576">
                  <c:v>37392</c:v>
                </c:pt>
                <c:pt idx="22577">
                  <c:v>37392</c:v>
                </c:pt>
                <c:pt idx="22578">
                  <c:v>37392</c:v>
                </c:pt>
                <c:pt idx="22579">
                  <c:v>37392</c:v>
                </c:pt>
                <c:pt idx="22580">
                  <c:v>37392</c:v>
                </c:pt>
                <c:pt idx="22581">
                  <c:v>37392</c:v>
                </c:pt>
                <c:pt idx="22582">
                  <c:v>37392</c:v>
                </c:pt>
                <c:pt idx="22583">
                  <c:v>37392</c:v>
                </c:pt>
                <c:pt idx="22584">
                  <c:v>37392</c:v>
                </c:pt>
                <c:pt idx="22585">
                  <c:v>37392</c:v>
                </c:pt>
                <c:pt idx="22586">
                  <c:v>37392</c:v>
                </c:pt>
                <c:pt idx="22587">
                  <c:v>37392</c:v>
                </c:pt>
                <c:pt idx="22588">
                  <c:v>37392</c:v>
                </c:pt>
                <c:pt idx="22589">
                  <c:v>37392</c:v>
                </c:pt>
                <c:pt idx="22590">
                  <c:v>37392</c:v>
                </c:pt>
                <c:pt idx="22591">
                  <c:v>37392</c:v>
                </c:pt>
                <c:pt idx="22592">
                  <c:v>37392</c:v>
                </c:pt>
                <c:pt idx="22593">
                  <c:v>37392</c:v>
                </c:pt>
                <c:pt idx="22594">
                  <c:v>37392</c:v>
                </c:pt>
                <c:pt idx="22595">
                  <c:v>37392</c:v>
                </c:pt>
                <c:pt idx="22596">
                  <c:v>37392</c:v>
                </c:pt>
                <c:pt idx="22597">
                  <c:v>37392</c:v>
                </c:pt>
                <c:pt idx="22598">
                  <c:v>37392</c:v>
                </c:pt>
                <c:pt idx="22599">
                  <c:v>37392</c:v>
                </c:pt>
                <c:pt idx="22600">
                  <c:v>37392</c:v>
                </c:pt>
                <c:pt idx="22601">
                  <c:v>37392</c:v>
                </c:pt>
                <c:pt idx="22602">
                  <c:v>37392</c:v>
                </c:pt>
                <c:pt idx="22603">
                  <c:v>37392</c:v>
                </c:pt>
                <c:pt idx="22604">
                  <c:v>37392</c:v>
                </c:pt>
                <c:pt idx="22605">
                  <c:v>37392</c:v>
                </c:pt>
                <c:pt idx="22606">
                  <c:v>37392</c:v>
                </c:pt>
                <c:pt idx="22607">
                  <c:v>37392</c:v>
                </c:pt>
                <c:pt idx="22608">
                  <c:v>37392</c:v>
                </c:pt>
                <c:pt idx="22609">
                  <c:v>37392</c:v>
                </c:pt>
                <c:pt idx="22610">
                  <c:v>37392</c:v>
                </c:pt>
                <c:pt idx="22611">
                  <c:v>37392</c:v>
                </c:pt>
                <c:pt idx="22612">
                  <c:v>37392</c:v>
                </c:pt>
                <c:pt idx="22613">
                  <c:v>37392</c:v>
                </c:pt>
                <c:pt idx="22614">
                  <c:v>37392</c:v>
                </c:pt>
                <c:pt idx="22615">
                  <c:v>37392</c:v>
                </c:pt>
                <c:pt idx="22616">
                  <c:v>37392</c:v>
                </c:pt>
                <c:pt idx="22617">
                  <c:v>37392</c:v>
                </c:pt>
                <c:pt idx="22618">
                  <c:v>37392</c:v>
                </c:pt>
                <c:pt idx="22619">
                  <c:v>37392</c:v>
                </c:pt>
                <c:pt idx="22620">
                  <c:v>37392</c:v>
                </c:pt>
                <c:pt idx="22621">
                  <c:v>37392</c:v>
                </c:pt>
                <c:pt idx="22622">
                  <c:v>37392</c:v>
                </c:pt>
                <c:pt idx="22623">
                  <c:v>37392</c:v>
                </c:pt>
                <c:pt idx="22624">
                  <c:v>37392</c:v>
                </c:pt>
                <c:pt idx="22625">
                  <c:v>37392</c:v>
                </c:pt>
                <c:pt idx="22626">
                  <c:v>37392</c:v>
                </c:pt>
                <c:pt idx="22627">
                  <c:v>37392</c:v>
                </c:pt>
                <c:pt idx="22628">
                  <c:v>37392</c:v>
                </c:pt>
                <c:pt idx="22629">
                  <c:v>37392</c:v>
                </c:pt>
                <c:pt idx="22630">
                  <c:v>37392</c:v>
                </c:pt>
                <c:pt idx="22631">
                  <c:v>37392</c:v>
                </c:pt>
                <c:pt idx="22632">
                  <c:v>37392</c:v>
                </c:pt>
                <c:pt idx="22633">
                  <c:v>37392</c:v>
                </c:pt>
                <c:pt idx="22634">
                  <c:v>37392</c:v>
                </c:pt>
                <c:pt idx="22635">
                  <c:v>37392</c:v>
                </c:pt>
                <c:pt idx="22636">
                  <c:v>37392</c:v>
                </c:pt>
                <c:pt idx="22637">
                  <c:v>37392</c:v>
                </c:pt>
                <c:pt idx="22638">
                  <c:v>37392</c:v>
                </c:pt>
                <c:pt idx="22639">
                  <c:v>37392</c:v>
                </c:pt>
                <c:pt idx="22640">
                  <c:v>37392</c:v>
                </c:pt>
                <c:pt idx="22641">
                  <c:v>37392</c:v>
                </c:pt>
                <c:pt idx="22642">
                  <c:v>37392</c:v>
                </c:pt>
                <c:pt idx="22643">
                  <c:v>37392</c:v>
                </c:pt>
                <c:pt idx="22644">
                  <c:v>37392</c:v>
                </c:pt>
                <c:pt idx="22645">
                  <c:v>37392</c:v>
                </c:pt>
                <c:pt idx="22646">
                  <c:v>37392</c:v>
                </c:pt>
                <c:pt idx="22647">
                  <c:v>37392</c:v>
                </c:pt>
                <c:pt idx="22648">
                  <c:v>37392</c:v>
                </c:pt>
                <c:pt idx="22649">
                  <c:v>37392</c:v>
                </c:pt>
                <c:pt idx="22650">
                  <c:v>37392</c:v>
                </c:pt>
                <c:pt idx="22651">
                  <c:v>37392</c:v>
                </c:pt>
                <c:pt idx="22652">
                  <c:v>37392</c:v>
                </c:pt>
                <c:pt idx="22653">
                  <c:v>37392</c:v>
                </c:pt>
                <c:pt idx="22654">
                  <c:v>37392</c:v>
                </c:pt>
                <c:pt idx="22655">
                  <c:v>37392</c:v>
                </c:pt>
                <c:pt idx="22656">
                  <c:v>37392</c:v>
                </c:pt>
                <c:pt idx="22657">
                  <c:v>37392</c:v>
                </c:pt>
                <c:pt idx="22658">
                  <c:v>37392</c:v>
                </c:pt>
                <c:pt idx="22659">
                  <c:v>37392</c:v>
                </c:pt>
                <c:pt idx="22660">
                  <c:v>37392</c:v>
                </c:pt>
                <c:pt idx="22661">
                  <c:v>37392</c:v>
                </c:pt>
                <c:pt idx="22662">
                  <c:v>37392</c:v>
                </c:pt>
                <c:pt idx="22663">
                  <c:v>37392</c:v>
                </c:pt>
                <c:pt idx="22664">
                  <c:v>37392</c:v>
                </c:pt>
                <c:pt idx="22665">
                  <c:v>37392</c:v>
                </c:pt>
                <c:pt idx="22666">
                  <c:v>37392</c:v>
                </c:pt>
                <c:pt idx="22667">
                  <c:v>37392</c:v>
                </c:pt>
                <c:pt idx="22668">
                  <c:v>37392</c:v>
                </c:pt>
                <c:pt idx="22669">
                  <c:v>37392</c:v>
                </c:pt>
                <c:pt idx="22670">
                  <c:v>37392</c:v>
                </c:pt>
                <c:pt idx="22671">
                  <c:v>37392</c:v>
                </c:pt>
                <c:pt idx="22672">
                  <c:v>37392</c:v>
                </c:pt>
                <c:pt idx="22673">
                  <c:v>37392</c:v>
                </c:pt>
                <c:pt idx="22674">
                  <c:v>37392</c:v>
                </c:pt>
                <c:pt idx="22675">
                  <c:v>37392</c:v>
                </c:pt>
                <c:pt idx="22676">
                  <c:v>37392</c:v>
                </c:pt>
                <c:pt idx="22677">
                  <c:v>37392</c:v>
                </c:pt>
                <c:pt idx="22678">
                  <c:v>37392</c:v>
                </c:pt>
                <c:pt idx="22679">
                  <c:v>37392</c:v>
                </c:pt>
                <c:pt idx="22680">
                  <c:v>37392</c:v>
                </c:pt>
                <c:pt idx="22681">
                  <c:v>37392</c:v>
                </c:pt>
                <c:pt idx="22682">
                  <c:v>37392</c:v>
                </c:pt>
                <c:pt idx="22683">
                  <c:v>37392</c:v>
                </c:pt>
                <c:pt idx="22684">
                  <c:v>37392</c:v>
                </c:pt>
                <c:pt idx="22685">
                  <c:v>37392</c:v>
                </c:pt>
                <c:pt idx="22686">
                  <c:v>37392</c:v>
                </c:pt>
                <c:pt idx="22687">
                  <c:v>37392</c:v>
                </c:pt>
                <c:pt idx="22688">
                  <c:v>37392</c:v>
                </c:pt>
                <c:pt idx="22689">
                  <c:v>37392</c:v>
                </c:pt>
                <c:pt idx="22690">
                  <c:v>37392</c:v>
                </c:pt>
                <c:pt idx="22691">
                  <c:v>37392</c:v>
                </c:pt>
                <c:pt idx="22692">
                  <c:v>37392</c:v>
                </c:pt>
                <c:pt idx="22693">
                  <c:v>37392</c:v>
                </c:pt>
                <c:pt idx="22694">
                  <c:v>37392</c:v>
                </c:pt>
                <c:pt idx="22695">
                  <c:v>37392</c:v>
                </c:pt>
                <c:pt idx="22696">
                  <c:v>37392</c:v>
                </c:pt>
                <c:pt idx="22697">
                  <c:v>37392</c:v>
                </c:pt>
                <c:pt idx="22698">
                  <c:v>37392</c:v>
                </c:pt>
                <c:pt idx="22699">
                  <c:v>37392</c:v>
                </c:pt>
                <c:pt idx="22700">
                  <c:v>37392</c:v>
                </c:pt>
                <c:pt idx="22701">
                  <c:v>37392</c:v>
                </c:pt>
                <c:pt idx="22702">
                  <c:v>37392</c:v>
                </c:pt>
                <c:pt idx="22703">
                  <c:v>37392</c:v>
                </c:pt>
                <c:pt idx="22704">
                  <c:v>37392</c:v>
                </c:pt>
                <c:pt idx="22705">
                  <c:v>37392</c:v>
                </c:pt>
                <c:pt idx="22706">
                  <c:v>37392</c:v>
                </c:pt>
                <c:pt idx="22707">
                  <c:v>37392</c:v>
                </c:pt>
                <c:pt idx="22708">
                  <c:v>37392</c:v>
                </c:pt>
                <c:pt idx="22709">
                  <c:v>37392</c:v>
                </c:pt>
                <c:pt idx="22710">
                  <c:v>37392</c:v>
                </c:pt>
                <c:pt idx="22711">
                  <c:v>37392</c:v>
                </c:pt>
                <c:pt idx="22712">
                  <c:v>37392</c:v>
                </c:pt>
                <c:pt idx="22713">
                  <c:v>37392</c:v>
                </c:pt>
                <c:pt idx="22714">
                  <c:v>37392</c:v>
                </c:pt>
                <c:pt idx="22715">
                  <c:v>37392</c:v>
                </c:pt>
                <c:pt idx="22716">
                  <c:v>37392</c:v>
                </c:pt>
                <c:pt idx="22717">
                  <c:v>37392</c:v>
                </c:pt>
                <c:pt idx="22718">
                  <c:v>37392</c:v>
                </c:pt>
                <c:pt idx="22719">
                  <c:v>37392</c:v>
                </c:pt>
                <c:pt idx="22720">
                  <c:v>37392</c:v>
                </c:pt>
                <c:pt idx="22721">
                  <c:v>37392</c:v>
                </c:pt>
                <c:pt idx="22722">
                  <c:v>37392</c:v>
                </c:pt>
                <c:pt idx="22723">
                  <c:v>37392</c:v>
                </c:pt>
                <c:pt idx="22724">
                  <c:v>37392</c:v>
                </c:pt>
                <c:pt idx="22725">
                  <c:v>37392</c:v>
                </c:pt>
                <c:pt idx="22726">
                  <c:v>37392</c:v>
                </c:pt>
                <c:pt idx="22727">
                  <c:v>37392</c:v>
                </c:pt>
                <c:pt idx="22728">
                  <c:v>37392</c:v>
                </c:pt>
                <c:pt idx="22729">
                  <c:v>37392</c:v>
                </c:pt>
                <c:pt idx="22730">
                  <c:v>37392</c:v>
                </c:pt>
                <c:pt idx="22731">
                  <c:v>37392</c:v>
                </c:pt>
                <c:pt idx="22732">
                  <c:v>37392</c:v>
                </c:pt>
                <c:pt idx="22733">
                  <c:v>37392</c:v>
                </c:pt>
                <c:pt idx="22734">
                  <c:v>37392</c:v>
                </c:pt>
                <c:pt idx="22735">
                  <c:v>37392</c:v>
                </c:pt>
                <c:pt idx="22736">
                  <c:v>37392</c:v>
                </c:pt>
                <c:pt idx="22737">
                  <c:v>37392</c:v>
                </c:pt>
                <c:pt idx="22738">
                  <c:v>37392</c:v>
                </c:pt>
                <c:pt idx="22739">
                  <c:v>37392</c:v>
                </c:pt>
                <c:pt idx="22740">
                  <c:v>37392</c:v>
                </c:pt>
                <c:pt idx="22741">
                  <c:v>37392</c:v>
                </c:pt>
                <c:pt idx="22742">
                  <c:v>37392</c:v>
                </c:pt>
                <c:pt idx="22743">
                  <c:v>37392</c:v>
                </c:pt>
                <c:pt idx="22744">
                  <c:v>37392</c:v>
                </c:pt>
                <c:pt idx="22745">
                  <c:v>37392</c:v>
                </c:pt>
                <c:pt idx="22746">
                  <c:v>37392</c:v>
                </c:pt>
                <c:pt idx="22747">
                  <c:v>37392</c:v>
                </c:pt>
                <c:pt idx="22748">
                  <c:v>37392</c:v>
                </c:pt>
                <c:pt idx="22749">
                  <c:v>37392</c:v>
                </c:pt>
                <c:pt idx="22750">
                  <c:v>37392</c:v>
                </c:pt>
                <c:pt idx="22751">
                  <c:v>37392</c:v>
                </c:pt>
                <c:pt idx="22752">
                  <c:v>37392</c:v>
                </c:pt>
                <c:pt idx="22753">
                  <c:v>37392</c:v>
                </c:pt>
                <c:pt idx="22754">
                  <c:v>37392</c:v>
                </c:pt>
                <c:pt idx="22755">
                  <c:v>37392</c:v>
                </c:pt>
                <c:pt idx="22756">
                  <c:v>37392</c:v>
                </c:pt>
                <c:pt idx="22757">
                  <c:v>37392</c:v>
                </c:pt>
                <c:pt idx="22758">
                  <c:v>37392</c:v>
                </c:pt>
                <c:pt idx="22759">
                  <c:v>37392</c:v>
                </c:pt>
                <c:pt idx="22760">
                  <c:v>37392</c:v>
                </c:pt>
                <c:pt idx="22761">
                  <c:v>37392</c:v>
                </c:pt>
                <c:pt idx="22762">
                  <c:v>37392</c:v>
                </c:pt>
                <c:pt idx="22763">
                  <c:v>37392</c:v>
                </c:pt>
                <c:pt idx="22764">
                  <c:v>37392</c:v>
                </c:pt>
                <c:pt idx="22765">
                  <c:v>37392</c:v>
                </c:pt>
                <c:pt idx="22766">
                  <c:v>37392</c:v>
                </c:pt>
                <c:pt idx="22767">
                  <c:v>37392</c:v>
                </c:pt>
                <c:pt idx="22768">
                  <c:v>37392</c:v>
                </c:pt>
                <c:pt idx="22769">
                  <c:v>37392</c:v>
                </c:pt>
                <c:pt idx="22770">
                  <c:v>37392</c:v>
                </c:pt>
                <c:pt idx="22771">
                  <c:v>37392</c:v>
                </c:pt>
                <c:pt idx="22772">
                  <c:v>37392</c:v>
                </c:pt>
                <c:pt idx="22773">
                  <c:v>37392</c:v>
                </c:pt>
                <c:pt idx="22774">
                  <c:v>37392</c:v>
                </c:pt>
                <c:pt idx="22775">
                  <c:v>37392</c:v>
                </c:pt>
                <c:pt idx="22776">
                  <c:v>37392</c:v>
                </c:pt>
                <c:pt idx="22777">
                  <c:v>37392</c:v>
                </c:pt>
                <c:pt idx="22778">
                  <c:v>37392</c:v>
                </c:pt>
                <c:pt idx="22779">
                  <c:v>37392</c:v>
                </c:pt>
                <c:pt idx="22780">
                  <c:v>37392</c:v>
                </c:pt>
                <c:pt idx="22781">
                  <c:v>37392</c:v>
                </c:pt>
                <c:pt idx="22782">
                  <c:v>37392</c:v>
                </c:pt>
                <c:pt idx="22783">
                  <c:v>37392</c:v>
                </c:pt>
                <c:pt idx="22784">
                  <c:v>37392</c:v>
                </c:pt>
                <c:pt idx="22785">
                  <c:v>37392</c:v>
                </c:pt>
                <c:pt idx="22786">
                  <c:v>37392</c:v>
                </c:pt>
                <c:pt idx="22787">
                  <c:v>37392</c:v>
                </c:pt>
                <c:pt idx="22788">
                  <c:v>37392</c:v>
                </c:pt>
                <c:pt idx="22789">
                  <c:v>37392</c:v>
                </c:pt>
                <c:pt idx="22790">
                  <c:v>37392</c:v>
                </c:pt>
                <c:pt idx="22791">
                  <c:v>37392</c:v>
                </c:pt>
                <c:pt idx="22792">
                  <c:v>37392</c:v>
                </c:pt>
                <c:pt idx="22793">
                  <c:v>37392</c:v>
                </c:pt>
                <c:pt idx="22794">
                  <c:v>37392</c:v>
                </c:pt>
                <c:pt idx="22795">
                  <c:v>37392</c:v>
                </c:pt>
                <c:pt idx="22796">
                  <c:v>37392</c:v>
                </c:pt>
                <c:pt idx="22797">
                  <c:v>37392</c:v>
                </c:pt>
                <c:pt idx="22798">
                  <c:v>37392</c:v>
                </c:pt>
                <c:pt idx="22799">
                  <c:v>37392</c:v>
                </c:pt>
                <c:pt idx="22800">
                  <c:v>37392</c:v>
                </c:pt>
                <c:pt idx="22801">
                  <c:v>37392</c:v>
                </c:pt>
                <c:pt idx="22802">
                  <c:v>37392</c:v>
                </c:pt>
                <c:pt idx="22803">
                  <c:v>37392</c:v>
                </c:pt>
                <c:pt idx="22804">
                  <c:v>37392</c:v>
                </c:pt>
                <c:pt idx="22805">
                  <c:v>37392</c:v>
                </c:pt>
                <c:pt idx="22806">
                  <c:v>37392</c:v>
                </c:pt>
                <c:pt idx="22807">
                  <c:v>37392</c:v>
                </c:pt>
                <c:pt idx="22808">
                  <c:v>37392</c:v>
                </c:pt>
                <c:pt idx="22809">
                  <c:v>37392</c:v>
                </c:pt>
                <c:pt idx="22810">
                  <c:v>37392</c:v>
                </c:pt>
                <c:pt idx="22811">
                  <c:v>37392</c:v>
                </c:pt>
                <c:pt idx="22812">
                  <c:v>37392</c:v>
                </c:pt>
                <c:pt idx="22813">
                  <c:v>37392</c:v>
                </c:pt>
                <c:pt idx="22814">
                  <c:v>37392</c:v>
                </c:pt>
                <c:pt idx="22815">
                  <c:v>37392</c:v>
                </c:pt>
                <c:pt idx="22816">
                  <c:v>37392</c:v>
                </c:pt>
                <c:pt idx="22817">
                  <c:v>37392</c:v>
                </c:pt>
                <c:pt idx="22818">
                  <c:v>37392</c:v>
                </c:pt>
                <c:pt idx="22819">
                  <c:v>37392</c:v>
                </c:pt>
                <c:pt idx="22820">
                  <c:v>37392</c:v>
                </c:pt>
                <c:pt idx="22821">
                  <c:v>37392</c:v>
                </c:pt>
                <c:pt idx="22822">
                  <c:v>37392</c:v>
                </c:pt>
                <c:pt idx="22823">
                  <c:v>37392</c:v>
                </c:pt>
                <c:pt idx="22824">
                  <c:v>37392</c:v>
                </c:pt>
                <c:pt idx="22825">
                  <c:v>37392</c:v>
                </c:pt>
                <c:pt idx="22826">
                  <c:v>37392</c:v>
                </c:pt>
                <c:pt idx="22827">
                  <c:v>37392</c:v>
                </c:pt>
                <c:pt idx="22828">
                  <c:v>37392</c:v>
                </c:pt>
                <c:pt idx="22829">
                  <c:v>37392</c:v>
                </c:pt>
                <c:pt idx="22830">
                  <c:v>37392</c:v>
                </c:pt>
                <c:pt idx="22831">
                  <c:v>37392</c:v>
                </c:pt>
                <c:pt idx="22832">
                  <c:v>37392</c:v>
                </c:pt>
                <c:pt idx="22833">
                  <c:v>37392</c:v>
                </c:pt>
                <c:pt idx="22834">
                  <c:v>37392</c:v>
                </c:pt>
                <c:pt idx="22835">
                  <c:v>37392</c:v>
                </c:pt>
                <c:pt idx="22836">
                  <c:v>37392</c:v>
                </c:pt>
                <c:pt idx="22837">
                  <c:v>37392</c:v>
                </c:pt>
                <c:pt idx="22838">
                  <c:v>37392</c:v>
                </c:pt>
                <c:pt idx="22839">
                  <c:v>37392</c:v>
                </c:pt>
                <c:pt idx="22840">
                  <c:v>37392</c:v>
                </c:pt>
                <c:pt idx="22841">
                  <c:v>37392</c:v>
                </c:pt>
                <c:pt idx="22842">
                  <c:v>37392</c:v>
                </c:pt>
                <c:pt idx="22843">
                  <c:v>37392</c:v>
                </c:pt>
                <c:pt idx="22844">
                  <c:v>37392</c:v>
                </c:pt>
                <c:pt idx="22845">
                  <c:v>37392</c:v>
                </c:pt>
                <c:pt idx="22846">
                  <c:v>37392</c:v>
                </c:pt>
                <c:pt idx="22847">
                  <c:v>37392</c:v>
                </c:pt>
                <c:pt idx="22848">
                  <c:v>37392</c:v>
                </c:pt>
                <c:pt idx="22849">
                  <c:v>37392</c:v>
                </c:pt>
                <c:pt idx="22850">
                  <c:v>37392</c:v>
                </c:pt>
                <c:pt idx="22851">
                  <c:v>37392</c:v>
                </c:pt>
                <c:pt idx="22852">
                  <c:v>37392</c:v>
                </c:pt>
                <c:pt idx="22853">
                  <c:v>37392</c:v>
                </c:pt>
                <c:pt idx="22854">
                  <c:v>37392</c:v>
                </c:pt>
                <c:pt idx="22855">
                  <c:v>37392</c:v>
                </c:pt>
                <c:pt idx="22856">
                  <c:v>37392</c:v>
                </c:pt>
                <c:pt idx="22857">
                  <c:v>37392</c:v>
                </c:pt>
                <c:pt idx="22858">
                  <c:v>37392</c:v>
                </c:pt>
                <c:pt idx="22859">
                  <c:v>37392</c:v>
                </c:pt>
                <c:pt idx="22860">
                  <c:v>37392</c:v>
                </c:pt>
                <c:pt idx="22861">
                  <c:v>37392</c:v>
                </c:pt>
                <c:pt idx="22862">
                  <c:v>37392</c:v>
                </c:pt>
                <c:pt idx="22863">
                  <c:v>37392</c:v>
                </c:pt>
                <c:pt idx="22864">
                  <c:v>37392</c:v>
                </c:pt>
                <c:pt idx="22865">
                  <c:v>37392</c:v>
                </c:pt>
                <c:pt idx="22866">
                  <c:v>37392</c:v>
                </c:pt>
                <c:pt idx="22867">
                  <c:v>37392</c:v>
                </c:pt>
                <c:pt idx="22868">
                  <c:v>37392</c:v>
                </c:pt>
                <c:pt idx="22869">
                  <c:v>37392</c:v>
                </c:pt>
                <c:pt idx="22870">
                  <c:v>37392</c:v>
                </c:pt>
                <c:pt idx="22871">
                  <c:v>37392</c:v>
                </c:pt>
                <c:pt idx="22872">
                  <c:v>37392</c:v>
                </c:pt>
                <c:pt idx="22873">
                  <c:v>37392</c:v>
                </c:pt>
                <c:pt idx="22874">
                  <c:v>37392</c:v>
                </c:pt>
                <c:pt idx="22875">
                  <c:v>37392</c:v>
                </c:pt>
                <c:pt idx="22876">
                  <c:v>37392</c:v>
                </c:pt>
                <c:pt idx="22877">
                  <c:v>37392</c:v>
                </c:pt>
                <c:pt idx="22878">
                  <c:v>37392</c:v>
                </c:pt>
                <c:pt idx="22879">
                  <c:v>37392</c:v>
                </c:pt>
                <c:pt idx="22880">
                  <c:v>37392</c:v>
                </c:pt>
                <c:pt idx="22881">
                  <c:v>37392</c:v>
                </c:pt>
                <c:pt idx="22882">
                  <c:v>37392</c:v>
                </c:pt>
                <c:pt idx="22883">
                  <c:v>37392</c:v>
                </c:pt>
                <c:pt idx="22884">
                  <c:v>37392</c:v>
                </c:pt>
                <c:pt idx="22885">
                  <c:v>37392</c:v>
                </c:pt>
                <c:pt idx="22886">
                  <c:v>37392</c:v>
                </c:pt>
                <c:pt idx="22887">
                  <c:v>37392</c:v>
                </c:pt>
                <c:pt idx="22888">
                  <c:v>37392</c:v>
                </c:pt>
                <c:pt idx="22889">
                  <c:v>37392</c:v>
                </c:pt>
                <c:pt idx="22890">
                  <c:v>37392</c:v>
                </c:pt>
                <c:pt idx="22891">
                  <c:v>37392</c:v>
                </c:pt>
                <c:pt idx="22892">
                  <c:v>37392</c:v>
                </c:pt>
                <c:pt idx="22893">
                  <c:v>37392</c:v>
                </c:pt>
                <c:pt idx="22894">
                  <c:v>37392</c:v>
                </c:pt>
                <c:pt idx="22895">
                  <c:v>37392</c:v>
                </c:pt>
                <c:pt idx="22896">
                  <c:v>37392</c:v>
                </c:pt>
                <c:pt idx="22897">
                  <c:v>37392</c:v>
                </c:pt>
                <c:pt idx="22898">
                  <c:v>37392</c:v>
                </c:pt>
                <c:pt idx="22899">
                  <c:v>37392</c:v>
                </c:pt>
                <c:pt idx="22900">
                  <c:v>37392</c:v>
                </c:pt>
                <c:pt idx="22901">
                  <c:v>37392</c:v>
                </c:pt>
                <c:pt idx="22902">
                  <c:v>37392</c:v>
                </c:pt>
                <c:pt idx="22903">
                  <c:v>37392</c:v>
                </c:pt>
                <c:pt idx="22904">
                  <c:v>37392</c:v>
                </c:pt>
                <c:pt idx="22905">
                  <c:v>37392</c:v>
                </c:pt>
                <c:pt idx="22906">
                  <c:v>37392</c:v>
                </c:pt>
                <c:pt idx="22907">
                  <c:v>37392</c:v>
                </c:pt>
                <c:pt idx="22908">
                  <c:v>37392</c:v>
                </c:pt>
                <c:pt idx="22909">
                  <c:v>37392</c:v>
                </c:pt>
                <c:pt idx="22910">
                  <c:v>37392</c:v>
                </c:pt>
                <c:pt idx="22911">
                  <c:v>37392</c:v>
                </c:pt>
                <c:pt idx="22912">
                  <c:v>37392</c:v>
                </c:pt>
                <c:pt idx="22913">
                  <c:v>37392</c:v>
                </c:pt>
                <c:pt idx="22914">
                  <c:v>37392</c:v>
                </c:pt>
                <c:pt idx="22915">
                  <c:v>37392</c:v>
                </c:pt>
                <c:pt idx="22916">
                  <c:v>37392</c:v>
                </c:pt>
                <c:pt idx="22917">
                  <c:v>37392</c:v>
                </c:pt>
                <c:pt idx="22918">
                  <c:v>37392</c:v>
                </c:pt>
                <c:pt idx="22919">
                  <c:v>37392</c:v>
                </c:pt>
                <c:pt idx="22920">
                  <c:v>37392</c:v>
                </c:pt>
                <c:pt idx="22921">
                  <c:v>37392</c:v>
                </c:pt>
                <c:pt idx="22922">
                  <c:v>37392</c:v>
                </c:pt>
                <c:pt idx="22923">
                  <c:v>37392</c:v>
                </c:pt>
                <c:pt idx="22924">
                  <c:v>37392</c:v>
                </c:pt>
                <c:pt idx="22925">
                  <c:v>37392</c:v>
                </c:pt>
                <c:pt idx="22926">
                  <c:v>37392</c:v>
                </c:pt>
                <c:pt idx="22927">
                  <c:v>37392</c:v>
                </c:pt>
                <c:pt idx="22928">
                  <c:v>37392</c:v>
                </c:pt>
                <c:pt idx="22929">
                  <c:v>37392</c:v>
                </c:pt>
                <c:pt idx="22930">
                  <c:v>37392</c:v>
                </c:pt>
                <c:pt idx="22931">
                  <c:v>37392</c:v>
                </c:pt>
                <c:pt idx="22932">
                  <c:v>37392</c:v>
                </c:pt>
                <c:pt idx="22933">
                  <c:v>37392</c:v>
                </c:pt>
                <c:pt idx="22934">
                  <c:v>37392</c:v>
                </c:pt>
                <c:pt idx="22935">
                  <c:v>37392</c:v>
                </c:pt>
                <c:pt idx="22936">
                  <c:v>37392</c:v>
                </c:pt>
                <c:pt idx="22937">
                  <c:v>37392</c:v>
                </c:pt>
                <c:pt idx="22938">
                  <c:v>37392</c:v>
                </c:pt>
                <c:pt idx="22939">
                  <c:v>37392</c:v>
                </c:pt>
                <c:pt idx="22940">
                  <c:v>37392</c:v>
                </c:pt>
                <c:pt idx="22941">
                  <c:v>37392</c:v>
                </c:pt>
                <c:pt idx="22942">
                  <c:v>37392</c:v>
                </c:pt>
                <c:pt idx="22943">
                  <c:v>37392</c:v>
                </c:pt>
                <c:pt idx="22944">
                  <c:v>37392</c:v>
                </c:pt>
                <c:pt idx="22945">
                  <c:v>37392</c:v>
                </c:pt>
                <c:pt idx="22946">
                  <c:v>37392</c:v>
                </c:pt>
                <c:pt idx="22947">
                  <c:v>37392</c:v>
                </c:pt>
                <c:pt idx="22948">
                  <c:v>37392</c:v>
                </c:pt>
                <c:pt idx="22949">
                  <c:v>37392</c:v>
                </c:pt>
                <c:pt idx="22950">
                  <c:v>37392</c:v>
                </c:pt>
                <c:pt idx="22951">
                  <c:v>37392</c:v>
                </c:pt>
                <c:pt idx="22952">
                  <c:v>37392</c:v>
                </c:pt>
                <c:pt idx="22953">
                  <c:v>37392</c:v>
                </c:pt>
                <c:pt idx="22954">
                  <c:v>37392</c:v>
                </c:pt>
                <c:pt idx="22955">
                  <c:v>37392</c:v>
                </c:pt>
                <c:pt idx="22956">
                  <c:v>37392</c:v>
                </c:pt>
                <c:pt idx="22957">
                  <c:v>37392</c:v>
                </c:pt>
                <c:pt idx="22958">
                  <c:v>37392</c:v>
                </c:pt>
                <c:pt idx="22959">
                  <c:v>37392</c:v>
                </c:pt>
                <c:pt idx="22960">
                  <c:v>37392</c:v>
                </c:pt>
                <c:pt idx="22961">
                  <c:v>37392</c:v>
                </c:pt>
                <c:pt idx="22962">
                  <c:v>37392</c:v>
                </c:pt>
                <c:pt idx="22963">
                  <c:v>37392</c:v>
                </c:pt>
                <c:pt idx="22964">
                  <c:v>37392</c:v>
                </c:pt>
                <c:pt idx="22965">
                  <c:v>37392</c:v>
                </c:pt>
                <c:pt idx="22966">
                  <c:v>37392</c:v>
                </c:pt>
                <c:pt idx="22967">
                  <c:v>37392</c:v>
                </c:pt>
                <c:pt idx="22968">
                  <c:v>37392</c:v>
                </c:pt>
                <c:pt idx="22969">
                  <c:v>37392</c:v>
                </c:pt>
                <c:pt idx="22970">
                  <c:v>37392</c:v>
                </c:pt>
                <c:pt idx="22971">
                  <c:v>37392</c:v>
                </c:pt>
                <c:pt idx="22972">
                  <c:v>37392</c:v>
                </c:pt>
                <c:pt idx="22973">
                  <c:v>37392</c:v>
                </c:pt>
                <c:pt idx="22974">
                  <c:v>37392</c:v>
                </c:pt>
                <c:pt idx="22975">
                  <c:v>37392</c:v>
                </c:pt>
                <c:pt idx="22976">
                  <c:v>37392</c:v>
                </c:pt>
                <c:pt idx="22977">
                  <c:v>37392</c:v>
                </c:pt>
                <c:pt idx="22978">
                  <c:v>37392</c:v>
                </c:pt>
                <c:pt idx="22979">
                  <c:v>37392</c:v>
                </c:pt>
                <c:pt idx="22980">
                  <c:v>37392</c:v>
                </c:pt>
                <c:pt idx="22981">
                  <c:v>37392</c:v>
                </c:pt>
                <c:pt idx="22982">
                  <c:v>37392</c:v>
                </c:pt>
                <c:pt idx="22983">
                  <c:v>37392</c:v>
                </c:pt>
                <c:pt idx="22984">
                  <c:v>37392</c:v>
                </c:pt>
                <c:pt idx="22985">
                  <c:v>37392</c:v>
                </c:pt>
                <c:pt idx="22986">
                  <c:v>37392</c:v>
                </c:pt>
                <c:pt idx="22987">
                  <c:v>37392</c:v>
                </c:pt>
                <c:pt idx="22988">
                  <c:v>37392</c:v>
                </c:pt>
                <c:pt idx="22989">
                  <c:v>37392</c:v>
                </c:pt>
                <c:pt idx="22990">
                  <c:v>37392</c:v>
                </c:pt>
                <c:pt idx="22991">
                  <c:v>37392</c:v>
                </c:pt>
                <c:pt idx="22992">
                  <c:v>37392</c:v>
                </c:pt>
                <c:pt idx="22993">
                  <c:v>37392</c:v>
                </c:pt>
                <c:pt idx="22994">
                  <c:v>37392</c:v>
                </c:pt>
                <c:pt idx="22995">
                  <c:v>37392</c:v>
                </c:pt>
                <c:pt idx="22996">
                  <c:v>37392</c:v>
                </c:pt>
                <c:pt idx="22997">
                  <c:v>37392</c:v>
                </c:pt>
                <c:pt idx="22998">
                  <c:v>37392</c:v>
                </c:pt>
                <c:pt idx="22999">
                  <c:v>37392</c:v>
                </c:pt>
                <c:pt idx="23000">
                  <c:v>37392</c:v>
                </c:pt>
                <c:pt idx="23001">
                  <c:v>37392</c:v>
                </c:pt>
                <c:pt idx="23002">
                  <c:v>37392</c:v>
                </c:pt>
                <c:pt idx="23003">
                  <c:v>37392</c:v>
                </c:pt>
                <c:pt idx="23004">
                  <c:v>37392</c:v>
                </c:pt>
                <c:pt idx="23005">
                  <c:v>37392</c:v>
                </c:pt>
                <c:pt idx="23006">
                  <c:v>37392</c:v>
                </c:pt>
                <c:pt idx="23007">
                  <c:v>37392</c:v>
                </c:pt>
                <c:pt idx="23008">
                  <c:v>37392</c:v>
                </c:pt>
                <c:pt idx="23009">
                  <c:v>37392</c:v>
                </c:pt>
                <c:pt idx="23010">
                  <c:v>37392</c:v>
                </c:pt>
                <c:pt idx="23011">
                  <c:v>37392</c:v>
                </c:pt>
                <c:pt idx="23012">
                  <c:v>37392</c:v>
                </c:pt>
                <c:pt idx="23013">
                  <c:v>37392</c:v>
                </c:pt>
                <c:pt idx="23014">
                  <c:v>37392</c:v>
                </c:pt>
                <c:pt idx="23015">
                  <c:v>37392</c:v>
                </c:pt>
                <c:pt idx="23016">
                  <c:v>37392</c:v>
                </c:pt>
                <c:pt idx="23017">
                  <c:v>37392</c:v>
                </c:pt>
                <c:pt idx="23018">
                  <c:v>37392</c:v>
                </c:pt>
                <c:pt idx="23019">
                  <c:v>37392</c:v>
                </c:pt>
                <c:pt idx="23020">
                  <c:v>37392</c:v>
                </c:pt>
                <c:pt idx="23021">
                  <c:v>37392</c:v>
                </c:pt>
                <c:pt idx="23022">
                  <c:v>37392</c:v>
                </c:pt>
                <c:pt idx="23023">
                  <c:v>37392</c:v>
                </c:pt>
                <c:pt idx="23024">
                  <c:v>37392</c:v>
                </c:pt>
                <c:pt idx="23025">
                  <c:v>37392</c:v>
                </c:pt>
                <c:pt idx="23026">
                  <c:v>37392</c:v>
                </c:pt>
                <c:pt idx="23027">
                  <c:v>37392</c:v>
                </c:pt>
                <c:pt idx="23028">
                  <c:v>37392</c:v>
                </c:pt>
                <c:pt idx="23029">
                  <c:v>37392</c:v>
                </c:pt>
                <c:pt idx="23030">
                  <c:v>37392</c:v>
                </c:pt>
                <c:pt idx="23031">
                  <c:v>37392</c:v>
                </c:pt>
                <c:pt idx="23032">
                  <c:v>37392</c:v>
                </c:pt>
                <c:pt idx="23033">
                  <c:v>37392</c:v>
                </c:pt>
                <c:pt idx="23034">
                  <c:v>37392</c:v>
                </c:pt>
                <c:pt idx="23035">
                  <c:v>37392</c:v>
                </c:pt>
                <c:pt idx="23036">
                  <c:v>37392</c:v>
                </c:pt>
                <c:pt idx="23037">
                  <c:v>37392</c:v>
                </c:pt>
                <c:pt idx="23038">
                  <c:v>37392</c:v>
                </c:pt>
                <c:pt idx="23039">
                  <c:v>37392</c:v>
                </c:pt>
                <c:pt idx="23040">
                  <c:v>37392</c:v>
                </c:pt>
                <c:pt idx="23041">
                  <c:v>37392</c:v>
                </c:pt>
                <c:pt idx="23042">
                  <c:v>37392</c:v>
                </c:pt>
                <c:pt idx="23043">
                  <c:v>37392</c:v>
                </c:pt>
                <c:pt idx="23044">
                  <c:v>37392</c:v>
                </c:pt>
                <c:pt idx="23045">
                  <c:v>37392</c:v>
                </c:pt>
                <c:pt idx="23046">
                  <c:v>37392</c:v>
                </c:pt>
                <c:pt idx="23047">
                  <c:v>37392</c:v>
                </c:pt>
                <c:pt idx="23048">
                  <c:v>37392</c:v>
                </c:pt>
                <c:pt idx="23049">
                  <c:v>37392</c:v>
                </c:pt>
                <c:pt idx="23050">
                  <c:v>37392</c:v>
                </c:pt>
                <c:pt idx="23051">
                  <c:v>37392</c:v>
                </c:pt>
                <c:pt idx="23052">
                  <c:v>37392</c:v>
                </c:pt>
                <c:pt idx="23053">
                  <c:v>37392</c:v>
                </c:pt>
                <c:pt idx="23054">
                  <c:v>37392</c:v>
                </c:pt>
                <c:pt idx="23055">
                  <c:v>37392</c:v>
                </c:pt>
                <c:pt idx="23056">
                  <c:v>37392</c:v>
                </c:pt>
                <c:pt idx="23057">
                  <c:v>37392</c:v>
                </c:pt>
                <c:pt idx="23058">
                  <c:v>37392</c:v>
                </c:pt>
                <c:pt idx="23059">
                  <c:v>37392</c:v>
                </c:pt>
                <c:pt idx="23060">
                  <c:v>37392</c:v>
                </c:pt>
                <c:pt idx="23061">
                  <c:v>37392</c:v>
                </c:pt>
                <c:pt idx="23062">
                  <c:v>37392</c:v>
                </c:pt>
                <c:pt idx="23063">
                  <c:v>37392</c:v>
                </c:pt>
                <c:pt idx="23064">
                  <c:v>37392</c:v>
                </c:pt>
                <c:pt idx="23065">
                  <c:v>37392</c:v>
                </c:pt>
                <c:pt idx="23066">
                  <c:v>37392</c:v>
                </c:pt>
                <c:pt idx="23067">
                  <c:v>37392</c:v>
                </c:pt>
                <c:pt idx="23068">
                  <c:v>37392</c:v>
                </c:pt>
                <c:pt idx="23069">
                  <c:v>37392</c:v>
                </c:pt>
                <c:pt idx="23070">
                  <c:v>37392</c:v>
                </c:pt>
                <c:pt idx="23071">
                  <c:v>37392</c:v>
                </c:pt>
                <c:pt idx="23072">
                  <c:v>37392</c:v>
                </c:pt>
                <c:pt idx="23073">
                  <c:v>37392</c:v>
                </c:pt>
                <c:pt idx="23074">
                  <c:v>37392</c:v>
                </c:pt>
                <c:pt idx="23075">
                  <c:v>37392</c:v>
                </c:pt>
                <c:pt idx="23076">
                  <c:v>37392</c:v>
                </c:pt>
                <c:pt idx="23077">
                  <c:v>37392</c:v>
                </c:pt>
                <c:pt idx="23078">
                  <c:v>37392</c:v>
                </c:pt>
                <c:pt idx="23079">
                  <c:v>37392</c:v>
                </c:pt>
                <c:pt idx="23080">
                  <c:v>37392</c:v>
                </c:pt>
                <c:pt idx="23081">
                  <c:v>37392</c:v>
                </c:pt>
                <c:pt idx="23082">
                  <c:v>37392</c:v>
                </c:pt>
                <c:pt idx="23083">
                  <c:v>37392</c:v>
                </c:pt>
                <c:pt idx="23084">
                  <c:v>37392</c:v>
                </c:pt>
                <c:pt idx="23085">
                  <c:v>37392</c:v>
                </c:pt>
                <c:pt idx="23086">
                  <c:v>37392</c:v>
                </c:pt>
                <c:pt idx="23087">
                  <c:v>37392</c:v>
                </c:pt>
                <c:pt idx="23088">
                  <c:v>37392</c:v>
                </c:pt>
                <c:pt idx="23089">
                  <c:v>37392</c:v>
                </c:pt>
                <c:pt idx="23090">
                  <c:v>37392</c:v>
                </c:pt>
                <c:pt idx="23091">
                  <c:v>37392</c:v>
                </c:pt>
                <c:pt idx="23092">
                  <c:v>37392</c:v>
                </c:pt>
                <c:pt idx="23093">
                  <c:v>37392</c:v>
                </c:pt>
                <c:pt idx="23094">
                  <c:v>37392</c:v>
                </c:pt>
                <c:pt idx="23095">
                  <c:v>37392</c:v>
                </c:pt>
                <c:pt idx="23096">
                  <c:v>37392</c:v>
                </c:pt>
                <c:pt idx="23097">
                  <c:v>37392</c:v>
                </c:pt>
                <c:pt idx="23098">
                  <c:v>37392</c:v>
                </c:pt>
                <c:pt idx="23099">
                  <c:v>37392</c:v>
                </c:pt>
                <c:pt idx="23100">
                  <c:v>37392</c:v>
                </c:pt>
                <c:pt idx="23101">
                  <c:v>37392</c:v>
                </c:pt>
                <c:pt idx="23102">
                  <c:v>37392</c:v>
                </c:pt>
                <c:pt idx="23103">
                  <c:v>37392</c:v>
                </c:pt>
                <c:pt idx="23104">
                  <c:v>37392</c:v>
                </c:pt>
                <c:pt idx="23105">
                  <c:v>37392</c:v>
                </c:pt>
                <c:pt idx="23106">
                  <c:v>37392</c:v>
                </c:pt>
                <c:pt idx="23107">
                  <c:v>37392</c:v>
                </c:pt>
                <c:pt idx="23108">
                  <c:v>37392</c:v>
                </c:pt>
                <c:pt idx="23109">
                  <c:v>37392</c:v>
                </c:pt>
                <c:pt idx="23110">
                  <c:v>37392</c:v>
                </c:pt>
                <c:pt idx="23111">
                  <c:v>37392</c:v>
                </c:pt>
                <c:pt idx="23112">
                  <c:v>37392</c:v>
                </c:pt>
                <c:pt idx="23113">
                  <c:v>37392</c:v>
                </c:pt>
                <c:pt idx="23114">
                  <c:v>37392</c:v>
                </c:pt>
                <c:pt idx="23115">
                  <c:v>37392</c:v>
                </c:pt>
                <c:pt idx="23116">
                  <c:v>37392</c:v>
                </c:pt>
                <c:pt idx="23117">
                  <c:v>37392</c:v>
                </c:pt>
                <c:pt idx="23118">
                  <c:v>37392</c:v>
                </c:pt>
                <c:pt idx="23119">
                  <c:v>37392</c:v>
                </c:pt>
                <c:pt idx="23120">
                  <c:v>37392</c:v>
                </c:pt>
                <c:pt idx="23121">
                  <c:v>37392</c:v>
                </c:pt>
                <c:pt idx="23122">
                  <c:v>37392</c:v>
                </c:pt>
                <c:pt idx="23123">
                  <c:v>37392</c:v>
                </c:pt>
                <c:pt idx="23124">
                  <c:v>37392</c:v>
                </c:pt>
                <c:pt idx="23125">
                  <c:v>37392</c:v>
                </c:pt>
                <c:pt idx="23126">
                  <c:v>37392</c:v>
                </c:pt>
                <c:pt idx="23127">
                  <c:v>37392</c:v>
                </c:pt>
                <c:pt idx="23128">
                  <c:v>37392</c:v>
                </c:pt>
                <c:pt idx="23129">
                  <c:v>37392</c:v>
                </c:pt>
                <c:pt idx="23130">
                  <c:v>37392</c:v>
                </c:pt>
                <c:pt idx="23131">
                  <c:v>37392</c:v>
                </c:pt>
                <c:pt idx="23132">
                  <c:v>37392</c:v>
                </c:pt>
                <c:pt idx="23133">
                  <c:v>37392</c:v>
                </c:pt>
                <c:pt idx="23134">
                  <c:v>37392</c:v>
                </c:pt>
                <c:pt idx="23135">
                  <c:v>37392</c:v>
                </c:pt>
                <c:pt idx="23136">
                  <c:v>37392</c:v>
                </c:pt>
                <c:pt idx="23137">
                  <c:v>37392</c:v>
                </c:pt>
                <c:pt idx="23138">
                  <c:v>37392</c:v>
                </c:pt>
                <c:pt idx="23139">
                  <c:v>37392</c:v>
                </c:pt>
                <c:pt idx="23140">
                  <c:v>37392</c:v>
                </c:pt>
                <c:pt idx="23141">
                  <c:v>37392</c:v>
                </c:pt>
                <c:pt idx="23142">
                  <c:v>37392</c:v>
                </c:pt>
                <c:pt idx="23143">
                  <c:v>37392</c:v>
                </c:pt>
                <c:pt idx="23144">
                  <c:v>37392</c:v>
                </c:pt>
                <c:pt idx="23145">
                  <c:v>37392</c:v>
                </c:pt>
                <c:pt idx="23146">
                  <c:v>37392</c:v>
                </c:pt>
                <c:pt idx="23147">
                  <c:v>37392</c:v>
                </c:pt>
                <c:pt idx="23148">
                  <c:v>37392</c:v>
                </c:pt>
                <c:pt idx="23149">
                  <c:v>37392</c:v>
                </c:pt>
                <c:pt idx="23150">
                  <c:v>37392</c:v>
                </c:pt>
                <c:pt idx="23151">
                  <c:v>37392</c:v>
                </c:pt>
                <c:pt idx="23152">
                  <c:v>37392</c:v>
                </c:pt>
                <c:pt idx="23153">
                  <c:v>37392</c:v>
                </c:pt>
                <c:pt idx="23154">
                  <c:v>37392</c:v>
                </c:pt>
                <c:pt idx="23155">
                  <c:v>37392</c:v>
                </c:pt>
                <c:pt idx="23156">
                  <c:v>37392</c:v>
                </c:pt>
                <c:pt idx="23157">
                  <c:v>37392</c:v>
                </c:pt>
                <c:pt idx="23158">
                  <c:v>37392</c:v>
                </c:pt>
                <c:pt idx="23159">
                  <c:v>37392</c:v>
                </c:pt>
                <c:pt idx="23160">
                  <c:v>37392</c:v>
                </c:pt>
                <c:pt idx="23161">
                  <c:v>37392</c:v>
                </c:pt>
                <c:pt idx="23162">
                  <c:v>37392</c:v>
                </c:pt>
                <c:pt idx="23163">
                  <c:v>37392</c:v>
                </c:pt>
                <c:pt idx="23164">
                  <c:v>37392</c:v>
                </c:pt>
                <c:pt idx="23165">
                  <c:v>37392</c:v>
                </c:pt>
                <c:pt idx="23166">
                  <c:v>37392</c:v>
                </c:pt>
                <c:pt idx="23167">
                  <c:v>37392</c:v>
                </c:pt>
                <c:pt idx="23168">
                  <c:v>37392</c:v>
                </c:pt>
                <c:pt idx="23169">
                  <c:v>37392</c:v>
                </c:pt>
                <c:pt idx="23170">
                  <c:v>37392</c:v>
                </c:pt>
                <c:pt idx="23171">
                  <c:v>37392</c:v>
                </c:pt>
                <c:pt idx="23172">
                  <c:v>37392</c:v>
                </c:pt>
                <c:pt idx="23173">
                  <c:v>37392</c:v>
                </c:pt>
                <c:pt idx="23174">
                  <c:v>37392</c:v>
                </c:pt>
                <c:pt idx="23175">
                  <c:v>37392</c:v>
                </c:pt>
                <c:pt idx="23176">
                  <c:v>37392</c:v>
                </c:pt>
                <c:pt idx="23177">
                  <c:v>37392</c:v>
                </c:pt>
                <c:pt idx="23178">
                  <c:v>37392</c:v>
                </c:pt>
                <c:pt idx="23179">
                  <c:v>37392</c:v>
                </c:pt>
                <c:pt idx="23180">
                  <c:v>37392</c:v>
                </c:pt>
                <c:pt idx="23181">
                  <c:v>37392</c:v>
                </c:pt>
                <c:pt idx="23182">
                  <c:v>37392</c:v>
                </c:pt>
                <c:pt idx="23183">
                  <c:v>37392</c:v>
                </c:pt>
                <c:pt idx="23184">
                  <c:v>37392</c:v>
                </c:pt>
                <c:pt idx="23185">
                  <c:v>37392</c:v>
                </c:pt>
                <c:pt idx="23186">
                  <c:v>37392</c:v>
                </c:pt>
                <c:pt idx="23187">
                  <c:v>37392</c:v>
                </c:pt>
                <c:pt idx="23188">
                  <c:v>37392</c:v>
                </c:pt>
                <c:pt idx="23189">
                  <c:v>37392</c:v>
                </c:pt>
                <c:pt idx="23190">
                  <c:v>37392</c:v>
                </c:pt>
                <c:pt idx="23191">
                  <c:v>37392</c:v>
                </c:pt>
                <c:pt idx="23192">
                  <c:v>37392</c:v>
                </c:pt>
                <c:pt idx="23193">
                  <c:v>37392</c:v>
                </c:pt>
                <c:pt idx="23194">
                  <c:v>37392</c:v>
                </c:pt>
                <c:pt idx="23195">
                  <c:v>37392</c:v>
                </c:pt>
                <c:pt idx="23196">
                  <c:v>37392</c:v>
                </c:pt>
                <c:pt idx="23197">
                  <c:v>37392</c:v>
                </c:pt>
                <c:pt idx="23198">
                  <c:v>37392</c:v>
                </c:pt>
                <c:pt idx="23199">
                  <c:v>37392</c:v>
                </c:pt>
                <c:pt idx="23200">
                  <c:v>37392</c:v>
                </c:pt>
                <c:pt idx="23201">
                  <c:v>37392</c:v>
                </c:pt>
                <c:pt idx="23202">
                  <c:v>37392</c:v>
                </c:pt>
                <c:pt idx="23203">
                  <c:v>37392</c:v>
                </c:pt>
                <c:pt idx="23204">
                  <c:v>37392</c:v>
                </c:pt>
                <c:pt idx="23205">
                  <c:v>37392</c:v>
                </c:pt>
                <c:pt idx="23206">
                  <c:v>37392</c:v>
                </c:pt>
                <c:pt idx="23207">
                  <c:v>37392</c:v>
                </c:pt>
                <c:pt idx="23208">
                  <c:v>37392</c:v>
                </c:pt>
                <c:pt idx="23209">
                  <c:v>37392</c:v>
                </c:pt>
                <c:pt idx="23210">
                  <c:v>37392</c:v>
                </c:pt>
                <c:pt idx="23211">
                  <c:v>37392</c:v>
                </c:pt>
                <c:pt idx="23212">
                  <c:v>37392</c:v>
                </c:pt>
                <c:pt idx="23213">
                  <c:v>37392</c:v>
                </c:pt>
                <c:pt idx="23214">
                  <c:v>37392</c:v>
                </c:pt>
                <c:pt idx="23215">
                  <c:v>37392</c:v>
                </c:pt>
                <c:pt idx="23216">
                  <c:v>37392</c:v>
                </c:pt>
                <c:pt idx="23217">
                  <c:v>37392</c:v>
                </c:pt>
                <c:pt idx="23218">
                  <c:v>37392</c:v>
                </c:pt>
                <c:pt idx="23219">
                  <c:v>37392</c:v>
                </c:pt>
                <c:pt idx="23220">
                  <c:v>37392</c:v>
                </c:pt>
                <c:pt idx="23221">
                  <c:v>37392</c:v>
                </c:pt>
                <c:pt idx="23222">
                  <c:v>37392</c:v>
                </c:pt>
                <c:pt idx="23223">
                  <c:v>37392</c:v>
                </c:pt>
                <c:pt idx="23224">
                  <c:v>37392</c:v>
                </c:pt>
                <c:pt idx="23225">
                  <c:v>37392</c:v>
                </c:pt>
                <c:pt idx="23226">
                  <c:v>37392</c:v>
                </c:pt>
                <c:pt idx="23227">
                  <c:v>37392</c:v>
                </c:pt>
                <c:pt idx="23228">
                  <c:v>37392</c:v>
                </c:pt>
                <c:pt idx="23229">
                  <c:v>37392</c:v>
                </c:pt>
                <c:pt idx="23230">
                  <c:v>37392</c:v>
                </c:pt>
                <c:pt idx="23231">
                  <c:v>37392</c:v>
                </c:pt>
                <c:pt idx="23232">
                  <c:v>37392</c:v>
                </c:pt>
                <c:pt idx="23233">
                  <c:v>37392</c:v>
                </c:pt>
                <c:pt idx="23234">
                  <c:v>37392</c:v>
                </c:pt>
                <c:pt idx="23235">
                  <c:v>37392</c:v>
                </c:pt>
                <c:pt idx="23236">
                  <c:v>37392</c:v>
                </c:pt>
                <c:pt idx="23237">
                  <c:v>37392</c:v>
                </c:pt>
                <c:pt idx="23238">
                  <c:v>37392</c:v>
                </c:pt>
                <c:pt idx="23239">
                  <c:v>37392</c:v>
                </c:pt>
                <c:pt idx="23240">
                  <c:v>37392</c:v>
                </c:pt>
                <c:pt idx="23241">
                  <c:v>37392</c:v>
                </c:pt>
                <c:pt idx="23242">
                  <c:v>37392</c:v>
                </c:pt>
                <c:pt idx="23243">
                  <c:v>37392</c:v>
                </c:pt>
                <c:pt idx="23244">
                  <c:v>37392</c:v>
                </c:pt>
                <c:pt idx="23245">
                  <c:v>37392</c:v>
                </c:pt>
                <c:pt idx="23246">
                  <c:v>37392</c:v>
                </c:pt>
                <c:pt idx="23247">
                  <c:v>37392</c:v>
                </c:pt>
                <c:pt idx="23248">
                  <c:v>37392</c:v>
                </c:pt>
                <c:pt idx="23249">
                  <c:v>37392</c:v>
                </c:pt>
                <c:pt idx="23250">
                  <c:v>37392</c:v>
                </c:pt>
                <c:pt idx="23251">
                  <c:v>37392</c:v>
                </c:pt>
                <c:pt idx="23252">
                  <c:v>37392</c:v>
                </c:pt>
                <c:pt idx="23253">
                  <c:v>37392</c:v>
                </c:pt>
                <c:pt idx="23254">
                  <c:v>37392</c:v>
                </c:pt>
                <c:pt idx="23255">
                  <c:v>37392</c:v>
                </c:pt>
                <c:pt idx="23256">
                  <c:v>37392</c:v>
                </c:pt>
                <c:pt idx="23257">
                  <c:v>37392</c:v>
                </c:pt>
                <c:pt idx="23258">
                  <c:v>37392</c:v>
                </c:pt>
                <c:pt idx="23259">
                  <c:v>37392</c:v>
                </c:pt>
                <c:pt idx="23260">
                  <c:v>37392</c:v>
                </c:pt>
                <c:pt idx="23261">
                  <c:v>37392</c:v>
                </c:pt>
                <c:pt idx="23262">
                  <c:v>37392</c:v>
                </c:pt>
                <c:pt idx="23263">
                  <c:v>37392</c:v>
                </c:pt>
                <c:pt idx="23264">
                  <c:v>37392</c:v>
                </c:pt>
                <c:pt idx="23265">
                  <c:v>37392</c:v>
                </c:pt>
                <c:pt idx="23266">
                  <c:v>37392</c:v>
                </c:pt>
                <c:pt idx="23267">
                  <c:v>37392</c:v>
                </c:pt>
                <c:pt idx="23268">
                  <c:v>37392</c:v>
                </c:pt>
                <c:pt idx="23269">
                  <c:v>37392</c:v>
                </c:pt>
                <c:pt idx="23270">
                  <c:v>37392</c:v>
                </c:pt>
                <c:pt idx="23271">
                  <c:v>37392</c:v>
                </c:pt>
                <c:pt idx="23272">
                  <c:v>37392</c:v>
                </c:pt>
                <c:pt idx="23273">
                  <c:v>37392</c:v>
                </c:pt>
                <c:pt idx="23274">
                  <c:v>37392</c:v>
                </c:pt>
                <c:pt idx="23275">
                  <c:v>37392</c:v>
                </c:pt>
                <c:pt idx="23276">
                  <c:v>37392</c:v>
                </c:pt>
                <c:pt idx="23277">
                  <c:v>37392</c:v>
                </c:pt>
                <c:pt idx="23278">
                  <c:v>37392</c:v>
                </c:pt>
                <c:pt idx="23279">
                  <c:v>37392</c:v>
                </c:pt>
                <c:pt idx="23280">
                  <c:v>37392</c:v>
                </c:pt>
                <c:pt idx="23281">
                  <c:v>37392</c:v>
                </c:pt>
                <c:pt idx="23282">
                  <c:v>37392</c:v>
                </c:pt>
                <c:pt idx="23283">
                  <c:v>37392</c:v>
                </c:pt>
                <c:pt idx="23284">
                  <c:v>37392</c:v>
                </c:pt>
                <c:pt idx="23285">
                  <c:v>37392</c:v>
                </c:pt>
                <c:pt idx="23286">
                  <c:v>37392</c:v>
                </c:pt>
                <c:pt idx="23287">
                  <c:v>37392</c:v>
                </c:pt>
                <c:pt idx="23288">
                  <c:v>37392</c:v>
                </c:pt>
                <c:pt idx="23289">
                  <c:v>37392</c:v>
                </c:pt>
                <c:pt idx="23290">
                  <c:v>37392</c:v>
                </c:pt>
                <c:pt idx="23291">
                  <c:v>37392</c:v>
                </c:pt>
                <c:pt idx="23292">
                  <c:v>37392</c:v>
                </c:pt>
                <c:pt idx="23293">
                  <c:v>37392</c:v>
                </c:pt>
                <c:pt idx="23294">
                  <c:v>37392</c:v>
                </c:pt>
                <c:pt idx="23295">
                  <c:v>37392</c:v>
                </c:pt>
                <c:pt idx="23296">
                  <c:v>37392</c:v>
                </c:pt>
                <c:pt idx="23297">
                  <c:v>37392</c:v>
                </c:pt>
                <c:pt idx="23298">
                  <c:v>37392</c:v>
                </c:pt>
                <c:pt idx="23299">
                  <c:v>37392</c:v>
                </c:pt>
                <c:pt idx="23300">
                  <c:v>37392</c:v>
                </c:pt>
                <c:pt idx="23301">
                  <c:v>37392</c:v>
                </c:pt>
                <c:pt idx="23302">
                  <c:v>37392</c:v>
                </c:pt>
                <c:pt idx="23303">
                  <c:v>37392</c:v>
                </c:pt>
                <c:pt idx="23304">
                  <c:v>37392</c:v>
                </c:pt>
                <c:pt idx="23305">
                  <c:v>37392</c:v>
                </c:pt>
                <c:pt idx="23306">
                  <c:v>37392</c:v>
                </c:pt>
                <c:pt idx="23307">
                  <c:v>37392</c:v>
                </c:pt>
                <c:pt idx="23308">
                  <c:v>37392</c:v>
                </c:pt>
                <c:pt idx="23309">
                  <c:v>37392</c:v>
                </c:pt>
                <c:pt idx="23310">
                  <c:v>37392</c:v>
                </c:pt>
                <c:pt idx="23311">
                  <c:v>37392</c:v>
                </c:pt>
                <c:pt idx="23312">
                  <c:v>37392</c:v>
                </c:pt>
                <c:pt idx="23313">
                  <c:v>37392</c:v>
                </c:pt>
                <c:pt idx="23314">
                  <c:v>37392</c:v>
                </c:pt>
                <c:pt idx="23315">
                  <c:v>37392</c:v>
                </c:pt>
                <c:pt idx="23316">
                  <c:v>37392</c:v>
                </c:pt>
                <c:pt idx="23317">
                  <c:v>37392</c:v>
                </c:pt>
                <c:pt idx="23318">
                  <c:v>37392</c:v>
                </c:pt>
                <c:pt idx="23319">
                  <c:v>37392</c:v>
                </c:pt>
                <c:pt idx="23320">
                  <c:v>37392</c:v>
                </c:pt>
                <c:pt idx="23321">
                  <c:v>37392</c:v>
                </c:pt>
                <c:pt idx="23322">
                  <c:v>37392</c:v>
                </c:pt>
                <c:pt idx="23323">
                  <c:v>37392</c:v>
                </c:pt>
                <c:pt idx="23324">
                  <c:v>37392</c:v>
                </c:pt>
                <c:pt idx="23325">
                  <c:v>37392</c:v>
                </c:pt>
                <c:pt idx="23326">
                  <c:v>37392</c:v>
                </c:pt>
                <c:pt idx="23327">
                  <c:v>37392</c:v>
                </c:pt>
                <c:pt idx="23328">
                  <c:v>37392</c:v>
                </c:pt>
                <c:pt idx="23329">
                  <c:v>37392</c:v>
                </c:pt>
                <c:pt idx="23330">
                  <c:v>37392</c:v>
                </c:pt>
                <c:pt idx="23331">
                  <c:v>37392</c:v>
                </c:pt>
                <c:pt idx="23332">
                  <c:v>37392</c:v>
                </c:pt>
                <c:pt idx="23333">
                  <c:v>37392</c:v>
                </c:pt>
                <c:pt idx="23334">
                  <c:v>37392</c:v>
                </c:pt>
                <c:pt idx="23335">
                  <c:v>37392</c:v>
                </c:pt>
                <c:pt idx="23336">
                  <c:v>37392</c:v>
                </c:pt>
                <c:pt idx="23337">
                  <c:v>37392</c:v>
                </c:pt>
                <c:pt idx="23338">
                  <c:v>37392</c:v>
                </c:pt>
                <c:pt idx="23339">
                  <c:v>37392</c:v>
                </c:pt>
                <c:pt idx="23340">
                  <c:v>37392</c:v>
                </c:pt>
                <c:pt idx="23341">
                  <c:v>37392</c:v>
                </c:pt>
                <c:pt idx="23342">
                  <c:v>37392</c:v>
                </c:pt>
                <c:pt idx="23343">
                  <c:v>37392</c:v>
                </c:pt>
                <c:pt idx="23344">
                  <c:v>37392</c:v>
                </c:pt>
                <c:pt idx="23345">
                  <c:v>37392</c:v>
                </c:pt>
                <c:pt idx="23346">
                  <c:v>37392</c:v>
                </c:pt>
                <c:pt idx="23347">
                  <c:v>37392</c:v>
                </c:pt>
                <c:pt idx="23348">
                  <c:v>37392</c:v>
                </c:pt>
                <c:pt idx="23349">
                  <c:v>37392</c:v>
                </c:pt>
                <c:pt idx="23350">
                  <c:v>37392</c:v>
                </c:pt>
                <c:pt idx="23351">
                  <c:v>37392</c:v>
                </c:pt>
                <c:pt idx="23352">
                  <c:v>37392</c:v>
                </c:pt>
                <c:pt idx="23353">
                  <c:v>37392</c:v>
                </c:pt>
                <c:pt idx="23354">
                  <c:v>37392</c:v>
                </c:pt>
                <c:pt idx="23355">
                  <c:v>37392</c:v>
                </c:pt>
                <c:pt idx="23356">
                  <c:v>37392</c:v>
                </c:pt>
                <c:pt idx="23357">
                  <c:v>37392</c:v>
                </c:pt>
                <c:pt idx="23358">
                  <c:v>37392</c:v>
                </c:pt>
                <c:pt idx="23359">
                  <c:v>37392</c:v>
                </c:pt>
                <c:pt idx="23360">
                  <c:v>37392</c:v>
                </c:pt>
                <c:pt idx="23361">
                  <c:v>37392</c:v>
                </c:pt>
                <c:pt idx="23362">
                  <c:v>37392</c:v>
                </c:pt>
                <c:pt idx="23363">
                  <c:v>37392</c:v>
                </c:pt>
                <c:pt idx="23364">
                  <c:v>37392</c:v>
                </c:pt>
                <c:pt idx="23365">
                  <c:v>37392</c:v>
                </c:pt>
                <c:pt idx="23366">
                  <c:v>37392</c:v>
                </c:pt>
                <c:pt idx="23367">
                  <c:v>37392</c:v>
                </c:pt>
                <c:pt idx="23368">
                  <c:v>37392</c:v>
                </c:pt>
                <c:pt idx="23369">
                  <c:v>37392</c:v>
                </c:pt>
                <c:pt idx="23370">
                  <c:v>37392</c:v>
                </c:pt>
                <c:pt idx="23371">
                  <c:v>37392</c:v>
                </c:pt>
                <c:pt idx="23372">
                  <c:v>37392</c:v>
                </c:pt>
                <c:pt idx="23373">
                  <c:v>37392</c:v>
                </c:pt>
                <c:pt idx="23374">
                  <c:v>37392</c:v>
                </c:pt>
                <c:pt idx="23375">
                  <c:v>37392</c:v>
                </c:pt>
                <c:pt idx="23376">
                  <c:v>37392</c:v>
                </c:pt>
                <c:pt idx="23377">
                  <c:v>37392</c:v>
                </c:pt>
                <c:pt idx="23378">
                  <c:v>37392</c:v>
                </c:pt>
                <c:pt idx="23379">
                  <c:v>37392</c:v>
                </c:pt>
                <c:pt idx="23380">
                  <c:v>37392</c:v>
                </c:pt>
                <c:pt idx="23381">
                  <c:v>37392</c:v>
                </c:pt>
                <c:pt idx="23382">
                  <c:v>37392</c:v>
                </c:pt>
                <c:pt idx="23383">
                  <c:v>37392</c:v>
                </c:pt>
                <c:pt idx="23384">
                  <c:v>37392</c:v>
                </c:pt>
                <c:pt idx="23385">
                  <c:v>37392</c:v>
                </c:pt>
                <c:pt idx="23386">
                  <c:v>37392</c:v>
                </c:pt>
                <c:pt idx="23387">
                  <c:v>37392</c:v>
                </c:pt>
                <c:pt idx="23388">
                  <c:v>37392</c:v>
                </c:pt>
                <c:pt idx="23389">
                  <c:v>37392</c:v>
                </c:pt>
                <c:pt idx="23390">
                  <c:v>37392</c:v>
                </c:pt>
                <c:pt idx="23391">
                  <c:v>37392</c:v>
                </c:pt>
                <c:pt idx="23392">
                  <c:v>37392</c:v>
                </c:pt>
                <c:pt idx="23393">
                  <c:v>37392</c:v>
                </c:pt>
                <c:pt idx="23394">
                  <c:v>37392</c:v>
                </c:pt>
                <c:pt idx="23395">
                  <c:v>37392</c:v>
                </c:pt>
                <c:pt idx="23396">
                  <c:v>37392</c:v>
                </c:pt>
                <c:pt idx="23397">
                  <c:v>37392</c:v>
                </c:pt>
                <c:pt idx="23398">
                  <c:v>37392</c:v>
                </c:pt>
                <c:pt idx="23399">
                  <c:v>37392</c:v>
                </c:pt>
                <c:pt idx="23400">
                  <c:v>37392</c:v>
                </c:pt>
                <c:pt idx="23401">
                  <c:v>37392</c:v>
                </c:pt>
                <c:pt idx="23402">
                  <c:v>37392</c:v>
                </c:pt>
                <c:pt idx="23403">
                  <c:v>37392</c:v>
                </c:pt>
                <c:pt idx="23404">
                  <c:v>37392</c:v>
                </c:pt>
                <c:pt idx="23405">
                  <c:v>37392</c:v>
                </c:pt>
                <c:pt idx="23406">
                  <c:v>37392</c:v>
                </c:pt>
                <c:pt idx="23407">
                  <c:v>37392</c:v>
                </c:pt>
                <c:pt idx="23408">
                  <c:v>37392</c:v>
                </c:pt>
                <c:pt idx="23409">
                  <c:v>37392</c:v>
                </c:pt>
                <c:pt idx="23410">
                  <c:v>37392</c:v>
                </c:pt>
                <c:pt idx="23411">
                  <c:v>37392</c:v>
                </c:pt>
                <c:pt idx="23412">
                  <c:v>37392</c:v>
                </c:pt>
                <c:pt idx="23413">
                  <c:v>37392</c:v>
                </c:pt>
                <c:pt idx="23414">
                  <c:v>37392</c:v>
                </c:pt>
                <c:pt idx="23415">
                  <c:v>37392</c:v>
                </c:pt>
                <c:pt idx="23416">
                  <c:v>37392</c:v>
                </c:pt>
                <c:pt idx="23417">
                  <c:v>37392</c:v>
                </c:pt>
                <c:pt idx="23418">
                  <c:v>37392</c:v>
                </c:pt>
                <c:pt idx="23419">
                  <c:v>37392</c:v>
                </c:pt>
                <c:pt idx="23420">
                  <c:v>37392</c:v>
                </c:pt>
                <c:pt idx="23421">
                  <c:v>37392</c:v>
                </c:pt>
                <c:pt idx="23422">
                  <c:v>37392</c:v>
                </c:pt>
                <c:pt idx="23423">
                  <c:v>37392</c:v>
                </c:pt>
                <c:pt idx="23424">
                  <c:v>37392</c:v>
                </c:pt>
                <c:pt idx="23425">
                  <c:v>37392</c:v>
                </c:pt>
                <c:pt idx="23426">
                  <c:v>37392</c:v>
                </c:pt>
                <c:pt idx="23427">
                  <c:v>37392</c:v>
                </c:pt>
                <c:pt idx="23428">
                  <c:v>37392</c:v>
                </c:pt>
                <c:pt idx="23429">
                  <c:v>37392</c:v>
                </c:pt>
                <c:pt idx="23430">
                  <c:v>37392</c:v>
                </c:pt>
                <c:pt idx="23431">
                  <c:v>37392</c:v>
                </c:pt>
                <c:pt idx="23432">
                  <c:v>37392</c:v>
                </c:pt>
                <c:pt idx="23433">
                  <c:v>37392</c:v>
                </c:pt>
                <c:pt idx="23434">
                  <c:v>37392</c:v>
                </c:pt>
                <c:pt idx="23435">
                  <c:v>37392</c:v>
                </c:pt>
                <c:pt idx="23436">
                  <c:v>37392</c:v>
                </c:pt>
                <c:pt idx="23437">
                  <c:v>37392</c:v>
                </c:pt>
                <c:pt idx="23438">
                  <c:v>37392</c:v>
                </c:pt>
                <c:pt idx="23439">
                  <c:v>37392</c:v>
                </c:pt>
                <c:pt idx="23440">
                  <c:v>37392</c:v>
                </c:pt>
                <c:pt idx="23441">
                  <c:v>37392</c:v>
                </c:pt>
                <c:pt idx="23442">
                  <c:v>37392</c:v>
                </c:pt>
                <c:pt idx="23443">
                  <c:v>37392</c:v>
                </c:pt>
                <c:pt idx="23444">
                  <c:v>37392</c:v>
                </c:pt>
                <c:pt idx="23445">
                  <c:v>37392</c:v>
                </c:pt>
                <c:pt idx="23446">
                  <c:v>37392</c:v>
                </c:pt>
                <c:pt idx="23447">
                  <c:v>37392</c:v>
                </c:pt>
                <c:pt idx="23448">
                  <c:v>37392</c:v>
                </c:pt>
                <c:pt idx="23449">
                  <c:v>37392</c:v>
                </c:pt>
                <c:pt idx="23450">
                  <c:v>37392</c:v>
                </c:pt>
                <c:pt idx="23451">
                  <c:v>37392</c:v>
                </c:pt>
                <c:pt idx="23452">
                  <c:v>37392</c:v>
                </c:pt>
                <c:pt idx="23453">
                  <c:v>37392</c:v>
                </c:pt>
                <c:pt idx="23454">
                  <c:v>37392</c:v>
                </c:pt>
                <c:pt idx="23455">
                  <c:v>37392</c:v>
                </c:pt>
                <c:pt idx="23456">
                  <c:v>37392</c:v>
                </c:pt>
                <c:pt idx="23457">
                  <c:v>37392</c:v>
                </c:pt>
                <c:pt idx="23458">
                  <c:v>37392</c:v>
                </c:pt>
                <c:pt idx="23459">
                  <c:v>37392</c:v>
                </c:pt>
                <c:pt idx="23460">
                  <c:v>37392</c:v>
                </c:pt>
                <c:pt idx="23461">
                  <c:v>37392</c:v>
                </c:pt>
                <c:pt idx="23462">
                  <c:v>37392</c:v>
                </c:pt>
                <c:pt idx="23463">
                  <c:v>37392</c:v>
                </c:pt>
                <c:pt idx="23464">
                  <c:v>37392</c:v>
                </c:pt>
                <c:pt idx="23465">
                  <c:v>37392</c:v>
                </c:pt>
                <c:pt idx="23466">
                  <c:v>37392</c:v>
                </c:pt>
                <c:pt idx="23467">
                  <c:v>37392</c:v>
                </c:pt>
                <c:pt idx="23468">
                  <c:v>37392</c:v>
                </c:pt>
                <c:pt idx="23469">
                  <c:v>37392</c:v>
                </c:pt>
                <c:pt idx="23470">
                  <c:v>37392</c:v>
                </c:pt>
                <c:pt idx="23471">
                  <c:v>37392</c:v>
                </c:pt>
                <c:pt idx="23472">
                  <c:v>37392</c:v>
                </c:pt>
                <c:pt idx="23473">
                  <c:v>37392</c:v>
                </c:pt>
                <c:pt idx="23474">
                  <c:v>37392</c:v>
                </c:pt>
                <c:pt idx="23475">
                  <c:v>37392</c:v>
                </c:pt>
                <c:pt idx="23476">
                  <c:v>37392</c:v>
                </c:pt>
                <c:pt idx="23477">
                  <c:v>37392</c:v>
                </c:pt>
                <c:pt idx="23478">
                  <c:v>37392</c:v>
                </c:pt>
                <c:pt idx="23479">
                  <c:v>37392</c:v>
                </c:pt>
                <c:pt idx="23480">
                  <c:v>37392</c:v>
                </c:pt>
                <c:pt idx="23481">
                  <c:v>37392</c:v>
                </c:pt>
                <c:pt idx="23482">
                  <c:v>37392</c:v>
                </c:pt>
                <c:pt idx="23483">
                  <c:v>37392</c:v>
                </c:pt>
                <c:pt idx="23484">
                  <c:v>37392</c:v>
                </c:pt>
                <c:pt idx="23485">
                  <c:v>37392</c:v>
                </c:pt>
                <c:pt idx="23486">
                  <c:v>37392</c:v>
                </c:pt>
                <c:pt idx="23487">
                  <c:v>37392</c:v>
                </c:pt>
                <c:pt idx="23488">
                  <c:v>37392</c:v>
                </c:pt>
                <c:pt idx="23489">
                  <c:v>37392</c:v>
                </c:pt>
                <c:pt idx="23490">
                  <c:v>37392</c:v>
                </c:pt>
                <c:pt idx="23491">
                  <c:v>37392</c:v>
                </c:pt>
                <c:pt idx="23492">
                  <c:v>37392</c:v>
                </c:pt>
                <c:pt idx="23493">
                  <c:v>37392</c:v>
                </c:pt>
                <c:pt idx="23494">
                  <c:v>37392</c:v>
                </c:pt>
                <c:pt idx="23495">
                  <c:v>37392</c:v>
                </c:pt>
                <c:pt idx="23496">
                  <c:v>37392</c:v>
                </c:pt>
                <c:pt idx="23497">
                  <c:v>37392</c:v>
                </c:pt>
                <c:pt idx="23498">
                  <c:v>37392</c:v>
                </c:pt>
                <c:pt idx="23499">
                  <c:v>37392</c:v>
                </c:pt>
                <c:pt idx="23500">
                  <c:v>37392</c:v>
                </c:pt>
                <c:pt idx="23501">
                  <c:v>37392</c:v>
                </c:pt>
                <c:pt idx="23502">
                  <c:v>37392</c:v>
                </c:pt>
                <c:pt idx="23503">
                  <c:v>37392</c:v>
                </c:pt>
                <c:pt idx="23504">
                  <c:v>37392</c:v>
                </c:pt>
                <c:pt idx="23505">
                  <c:v>37392</c:v>
                </c:pt>
                <c:pt idx="23506">
                  <c:v>37392</c:v>
                </c:pt>
                <c:pt idx="23507">
                  <c:v>37392</c:v>
                </c:pt>
                <c:pt idx="23508">
                  <c:v>37392</c:v>
                </c:pt>
                <c:pt idx="23509">
                  <c:v>37392</c:v>
                </c:pt>
                <c:pt idx="23510">
                  <c:v>37392</c:v>
                </c:pt>
                <c:pt idx="23511">
                  <c:v>37392</c:v>
                </c:pt>
                <c:pt idx="23512">
                  <c:v>37392</c:v>
                </c:pt>
                <c:pt idx="23513">
                  <c:v>37392</c:v>
                </c:pt>
                <c:pt idx="23514">
                  <c:v>37392</c:v>
                </c:pt>
                <c:pt idx="23515">
                  <c:v>37392</c:v>
                </c:pt>
                <c:pt idx="23516">
                  <c:v>37392</c:v>
                </c:pt>
                <c:pt idx="23517">
                  <c:v>37392</c:v>
                </c:pt>
                <c:pt idx="23518">
                  <c:v>37392</c:v>
                </c:pt>
                <c:pt idx="23519">
                  <c:v>37392</c:v>
                </c:pt>
                <c:pt idx="23520">
                  <c:v>37392</c:v>
                </c:pt>
                <c:pt idx="23521">
                  <c:v>37392</c:v>
                </c:pt>
                <c:pt idx="23522">
                  <c:v>37392</c:v>
                </c:pt>
                <c:pt idx="23523">
                  <c:v>37392</c:v>
                </c:pt>
                <c:pt idx="23524">
                  <c:v>37392</c:v>
                </c:pt>
                <c:pt idx="23525">
                  <c:v>37392</c:v>
                </c:pt>
                <c:pt idx="23526">
                  <c:v>37392</c:v>
                </c:pt>
                <c:pt idx="23527">
                  <c:v>37392</c:v>
                </c:pt>
                <c:pt idx="23528">
                  <c:v>37392</c:v>
                </c:pt>
                <c:pt idx="23529">
                  <c:v>37392</c:v>
                </c:pt>
                <c:pt idx="23530">
                  <c:v>37392</c:v>
                </c:pt>
                <c:pt idx="23531">
                  <c:v>37392</c:v>
                </c:pt>
                <c:pt idx="23532">
                  <c:v>37392</c:v>
                </c:pt>
                <c:pt idx="23533">
                  <c:v>37392</c:v>
                </c:pt>
                <c:pt idx="23534">
                  <c:v>37392</c:v>
                </c:pt>
                <c:pt idx="23535">
                  <c:v>37392</c:v>
                </c:pt>
                <c:pt idx="23536">
                  <c:v>37392</c:v>
                </c:pt>
                <c:pt idx="23537">
                  <c:v>37392</c:v>
                </c:pt>
                <c:pt idx="23538">
                  <c:v>37392</c:v>
                </c:pt>
                <c:pt idx="23539">
                  <c:v>37392</c:v>
                </c:pt>
                <c:pt idx="23540">
                  <c:v>37392</c:v>
                </c:pt>
                <c:pt idx="23541">
                  <c:v>37392</c:v>
                </c:pt>
                <c:pt idx="23542">
                  <c:v>37392</c:v>
                </c:pt>
                <c:pt idx="23543">
                  <c:v>37392</c:v>
                </c:pt>
                <c:pt idx="23544">
                  <c:v>37392</c:v>
                </c:pt>
                <c:pt idx="23545">
                  <c:v>37392</c:v>
                </c:pt>
                <c:pt idx="23546">
                  <c:v>37392</c:v>
                </c:pt>
                <c:pt idx="23547">
                  <c:v>37392</c:v>
                </c:pt>
                <c:pt idx="23548">
                  <c:v>37392</c:v>
                </c:pt>
                <c:pt idx="23549">
                  <c:v>37392</c:v>
                </c:pt>
                <c:pt idx="23550">
                  <c:v>37392</c:v>
                </c:pt>
                <c:pt idx="23551">
                  <c:v>37392</c:v>
                </c:pt>
                <c:pt idx="23552">
                  <c:v>37392</c:v>
                </c:pt>
                <c:pt idx="23553">
                  <c:v>37392</c:v>
                </c:pt>
                <c:pt idx="23554">
                  <c:v>37392</c:v>
                </c:pt>
                <c:pt idx="23555">
                  <c:v>37392</c:v>
                </c:pt>
                <c:pt idx="23556">
                  <c:v>37392</c:v>
                </c:pt>
                <c:pt idx="23557">
                  <c:v>37392</c:v>
                </c:pt>
                <c:pt idx="23558">
                  <c:v>37392</c:v>
                </c:pt>
                <c:pt idx="23559">
                  <c:v>37392</c:v>
                </c:pt>
                <c:pt idx="23560">
                  <c:v>37392</c:v>
                </c:pt>
                <c:pt idx="23561">
                  <c:v>37392</c:v>
                </c:pt>
                <c:pt idx="23562">
                  <c:v>37392</c:v>
                </c:pt>
                <c:pt idx="23563">
                  <c:v>37392</c:v>
                </c:pt>
                <c:pt idx="23564">
                  <c:v>37392</c:v>
                </c:pt>
                <c:pt idx="23565">
                  <c:v>37392</c:v>
                </c:pt>
                <c:pt idx="23566">
                  <c:v>37392</c:v>
                </c:pt>
                <c:pt idx="23567">
                  <c:v>37392</c:v>
                </c:pt>
                <c:pt idx="23568">
                  <c:v>37392</c:v>
                </c:pt>
                <c:pt idx="23569">
                  <c:v>37392</c:v>
                </c:pt>
                <c:pt idx="23570">
                  <c:v>37392</c:v>
                </c:pt>
                <c:pt idx="23571">
                  <c:v>37392</c:v>
                </c:pt>
                <c:pt idx="23572">
                  <c:v>37392</c:v>
                </c:pt>
                <c:pt idx="23573">
                  <c:v>37392</c:v>
                </c:pt>
                <c:pt idx="23574">
                  <c:v>37392</c:v>
                </c:pt>
                <c:pt idx="23575">
                  <c:v>37392</c:v>
                </c:pt>
                <c:pt idx="23576">
                  <c:v>37392</c:v>
                </c:pt>
                <c:pt idx="23577">
                  <c:v>37392</c:v>
                </c:pt>
                <c:pt idx="23578">
                  <c:v>37392</c:v>
                </c:pt>
                <c:pt idx="23579">
                  <c:v>37392</c:v>
                </c:pt>
                <c:pt idx="23580">
                  <c:v>37392</c:v>
                </c:pt>
                <c:pt idx="23581">
                  <c:v>37392</c:v>
                </c:pt>
                <c:pt idx="23582">
                  <c:v>37392</c:v>
                </c:pt>
                <c:pt idx="23583">
                  <c:v>37392</c:v>
                </c:pt>
                <c:pt idx="23584">
                  <c:v>37392</c:v>
                </c:pt>
                <c:pt idx="23585">
                  <c:v>37392</c:v>
                </c:pt>
                <c:pt idx="23586">
                  <c:v>37392</c:v>
                </c:pt>
                <c:pt idx="23587">
                  <c:v>37392</c:v>
                </c:pt>
                <c:pt idx="23588">
                  <c:v>37392</c:v>
                </c:pt>
                <c:pt idx="23589">
                  <c:v>37392</c:v>
                </c:pt>
                <c:pt idx="23590">
                  <c:v>37392</c:v>
                </c:pt>
                <c:pt idx="23591">
                  <c:v>37392</c:v>
                </c:pt>
                <c:pt idx="23592">
                  <c:v>37392</c:v>
                </c:pt>
                <c:pt idx="23593">
                  <c:v>37392</c:v>
                </c:pt>
                <c:pt idx="23594">
                  <c:v>37392</c:v>
                </c:pt>
                <c:pt idx="23595">
                  <c:v>37392</c:v>
                </c:pt>
                <c:pt idx="23596">
                  <c:v>37392</c:v>
                </c:pt>
                <c:pt idx="23597">
                  <c:v>37392</c:v>
                </c:pt>
                <c:pt idx="23598">
                  <c:v>37392</c:v>
                </c:pt>
                <c:pt idx="23599">
                  <c:v>37392</c:v>
                </c:pt>
                <c:pt idx="23600">
                  <c:v>37392</c:v>
                </c:pt>
                <c:pt idx="23601">
                  <c:v>37392</c:v>
                </c:pt>
                <c:pt idx="23602">
                  <c:v>37392</c:v>
                </c:pt>
                <c:pt idx="23603">
                  <c:v>37392</c:v>
                </c:pt>
                <c:pt idx="23604">
                  <c:v>37392</c:v>
                </c:pt>
                <c:pt idx="23605">
                  <c:v>37392</c:v>
                </c:pt>
                <c:pt idx="23606">
                  <c:v>37392</c:v>
                </c:pt>
                <c:pt idx="23607">
                  <c:v>37392</c:v>
                </c:pt>
                <c:pt idx="23608">
                  <c:v>37392</c:v>
                </c:pt>
                <c:pt idx="23609">
                  <c:v>37392</c:v>
                </c:pt>
                <c:pt idx="23610">
                  <c:v>37392</c:v>
                </c:pt>
                <c:pt idx="23611">
                  <c:v>37392</c:v>
                </c:pt>
                <c:pt idx="23612">
                  <c:v>37392</c:v>
                </c:pt>
                <c:pt idx="23613">
                  <c:v>37392</c:v>
                </c:pt>
                <c:pt idx="23614">
                  <c:v>37392</c:v>
                </c:pt>
                <c:pt idx="23615">
                  <c:v>37392</c:v>
                </c:pt>
                <c:pt idx="23616">
                  <c:v>37392</c:v>
                </c:pt>
                <c:pt idx="23617">
                  <c:v>37392</c:v>
                </c:pt>
                <c:pt idx="23618">
                  <c:v>37392</c:v>
                </c:pt>
                <c:pt idx="23619">
                  <c:v>37392</c:v>
                </c:pt>
                <c:pt idx="23620">
                  <c:v>37392</c:v>
                </c:pt>
                <c:pt idx="23621">
                  <c:v>37392</c:v>
                </c:pt>
                <c:pt idx="23622">
                  <c:v>37392</c:v>
                </c:pt>
                <c:pt idx="23623">
                  <c:v>37392</c:v>
                </c:pt>
                <c:pt idx="23624">
                  <c:v>37392</c:v>
                </c:pt>
                <c:pt idx="23625">
                  <c:v>37392</c:v>
                </c:pt>
                <c:pt idx="23626">
                  <c:v>37392</c:v>
                </c:pt>
                <c:pt idx="23627">
                  <c:v>37392</c:v>
                </c:pt>
                <c:pt idx="23628">
                  <c:v>37392</c:v>
                </c:pt>
                <c:pt idx="23629">
                  <c:v>37392</c:v>
                </c:pt>
                <c:pt idx="23630">
                  <c:v>37392</c:v>
                </c:pt>
                <c:pt idx="23631">
                  <c:v>37392</c:v>
                </c:pt>
                <c:pt idx="23632">
                  <c:v>37392</c:v>
                </c:pt>
                <c:pt idx="23633">
                  <c:v>37392</c:v>
                </c:pt>
                <c:pt idx="23634">
                  <c:v>37392</c:v>
                </c:pt>
                <c:pt idx="23635">
                  <c:v>37392</c:v>
                </c:pt>
                <c:pt idx="23636">
                  <c:v>37392</c:v>
                </c:pt>
                <c:pt idx="23637">
                  <c:v>37392</c:v>
                </c:pt>
                <c:pt idx="23638">
                  <c:v>37392</c:v>
                </c:pt>
                <c:pt idx="23639">
                  <c:v>37392</c:v>
                </c:pt>
                <c:pt idx="23640">
                  <c:v>37392</c:v>
                </c:pt>
                <c:pt idx="23641">
                  <c:v>37392</c:v>
                </c:pt>
                <c:pt idx="23642">
                  <c:v>37392</c:v>
                </c:pt>
                <c:pt idx="23643">
                  <c:v>37392</c:v>
                </c:pt>
                <c:pt idx="23644">
                  <c:v>37392</c:v>
                </c:pt>
                <c:pt idx="23645">
                  <c:v>37392</c:v>
                </c:pt>
                <c:pt idx="23646">
                  <c:v>37392</c:v>
                </c:pt>
                <c:pt idx="23647">
                  <c:v>37392</c:v>
                </c:pt>
                <c:pt idx="23648">
                  <c:v>37392</c:v>
                </c:pt>
                <c:pt idx="23649">
                  <c:v>37392</c:v>
                </c:pt>
                <c:pt idx="23650">
                  <c:v>37392</c:v>
                </c:pt>
                <c:pt idx="23651">
                  <c:v>37392</c:v>
                </c:pt>
                <c:pt idx="23652">
                  <c:v>37392</c:v>
                </c:pt>
                <c:pt idx="23653">
                  <c:v>37392</c:v>
                </c:pt>
                <c:pt idx="23654">
                  <c:v>37392</c:v>
                </c:pt>
                <c:pt idx="23655">
                  <c:v>37392</c:v>
                </c:pt>
                <c:pt idx="23656">
                  <c:v>37392</c:v>
                </c:pt>
                <c:pt idx="23657">
                  <c:v>37392</c:v>
                </c:pt>
                <c:pt idx="23658">
                  <c:v>37392</c:v>
                </c:pt>
                <c:pt idx="23659">
                  <c:v>37392</c:v>
                </c:pt>
                <c:pt idx="23660">
                  <c:v>37392</c:v>
                </c:pt>
                <c:pt idx="23661">
                  <c:v>37392</c:v>
                </c:pt>
                <c:pt idx="23662">
                  <c:v>37392</c:v>
                </c:pt>
                <c:pt idx="23663">
                  <c:v>37392</c:v>
                </c:pt>
                <c:pt idx="23664">
                  <c:v>37392</c:v>
                </c:pt>
                <c:pt idx="23665">
                  <c:v>37392</c:v>
                </c:pt>
                <c:pt idx="23666">
                  <c:v>37392</c:v>
                </c:pt>
                <c:pt idx="23667">
                  <c:v>37392</c:v>
                </c:pt>
                <c:pt idx="23668">
                  <c:v>37392</c:v>
                </c:pt>
                <c:pt idx="23669">
                  <c:v>37392</c:v>
                </c:pt>
                <c:pt idx="23670">
                  <c:v>37392</c:v>
                </c:pt>
                <c:pt idx="23671">
                  <c:v>37392</c:v>
                </c:pt>
                <c:pt idx="23672">
                  <c:v>37392</c:v>
                </c:pt>
                <c:pt idx="23673">
                  <c:v>37392</c:v>
                </c:pt>
                <c:pt idx="23674">
                  <c:v>37392</c:v>
                </c:pt>
                <c:pt idx="23675">
                  <c:v>37392</c:v>
                </c:pt>
                <c:pt idx="23676">
                  <c:v>37392</c:v>
                </c:pt>
                <c:pt idx="23677">
                  <c:v>37392</c:v>
                </c:pt>
                <c:pt idx="23678">
                  <c:v>37392</c:v>
                </c:pt>
                <c:pt idx="23679">
                  <c:v>37392</c:v>
                </c:pt>
                <c:pt idx="23680">
                  <c:v>37392</c:v>
                </c:pt>
                <c:pt idx="23681">
                  <c:v>37392</c:v>
                </c:pt>
                <c:pt idx="23682">
                  <c:v>37392</c:v>
                </c:pt>
                <c:pt idx="23683">
                  <c:v>37392</c:v>
                </c:pt>
                <c:pt idx="23684">
                  <c:v>37392</c:v>
                </c:pt>
                <c:pt idx="23685">
                  <c:v>37392</c:v>
                </c:pt>
                <c:pt idx="23686">
                  <c:v>37392</c:v>
                </c:pt>
                <c:pt idx="23687">
                  <c:v>37392</c:v>
                </c:pt>
                <c:pt idx="23688">
                  <c:v>37392</c:v>
                </c:pt>
                <c:pt idx="23689">
                  <c:v>37392</c:v>
                </c:pt>
                <c:pt idx="23690">
                  <c:v>37392</c:v>
                </c:pt>
                <c:pt idx="23691">
                  <c:v>37392</c:v>
                </c:pt>
                <c:pt idx="23692">
                  <c:v>37392</c:v>
                </c:pt>
                <c:pt idx="23693">
                  <c:v>37392</c:v>
                </c:pt>
                <c:pt idx="23694">
                  <c:v>37392</c:v>
                </c:pt>
                <c:pt idx="23695">
                  <c:v>37392</c:v>
                </c:pt>
                <c:pt idx="23696">
                  <c:v>37392</c:v>
                </c:pt>
                <c:pt idx="23697">
                  <c:v>37392</c:v>
                </c:pt>
                <c:pt idx="23698">
                  <c:v>37392</c:v>
                </c:pt>
                <c:pt idx="23699">
                  <c:v>37392</c:v>
                </c:pt>
                <c:pt idx="23700">
                  <c:v>37392</c:v>
                </c:pt>
                <c:pt idx="23701">
                  <c:v>37392</c:v>
                </c:pt>
                <c:pt idx="23702">
                  <c:v>37392</c:v>
                </c:pt>
                <c:pt idx="23703">
                  <c:v>37392</c:v>
                </c:pt>
                <c:pt idx="23704">
                  <c:v>37392</c:v>
                </c:pt>
                <c:pt idx="23705">
                  <c:v>37392</c:v>
                </c:pt>
                <c:pt idx="23706">
                  <c:v>37392</c:v>
                </c:pt>
                <c:pt idx="23707">
                  <c:v>37392</c:v>
                </c:pt>
                <c:pt idx="23708">
                  <c:v>37392</c:v>
                </c:pt>
                <c:pt idx="23709">
                  <c:v>37392</c:v>
                </c:pt>
                <c:pt idx="23710">
                  <c:v>37392</c:v>
                </c:pt>
                <c:pt idx="23711">
                  <c:v>37392</c:v>
                </c:pt>
                <c:pt idx="23712">
                  <c:v>37392</c:v>
                </c:pt>
                <c:pt idx="23713">
                  <c:v>37392</c:v>
                </c:pt>
                <c:pt idx="23714">
                  <c:v>37392</c:v>
                </c:pt>
                <c:pt idx="23715">
                  <c:v>37392</c:v>
                </c:pt>
                <c:pt idx="23716">
                  <c:v>37392</c:v>
                </c:pt>
                <c:pt idx="23717">
                  <c:v>37392</c:v>
                </c:pt>
                <c:pt idx="23718">
                  <c:v>37392</c:v>
                </c:pt>
                <c:pt idx="23719">
                  <c:v>37392</c:v>
                </c:pt>
                <c:pt idx="23720">
                  <c:v>37392</c:v>
                </c:pt>
                <c:pt idx="23721">
                  <c:v>37392</c:v>
                </c:pt>
                <c:pt idx="23722">
                  <c:v>37392</c:v>
                </c:pt>
                <c:pt idx="23723">
                  <c:v>37392</c:v>
                </c:pt>
                <c:pt idx="23724">
                  <c:v>37392</c:v>
                </c:pt>
                <c:pt idx="23725">
                  <c:v>37392</c:v>
                </c:pt>
                <c:pt idx="23726">
                  <c:v>37392</c:v>
                </c:pt>
                <c:pt idx="23727">
                  <c:v>37392</c:v>
                </c:pt>
                <c:pt idx="23728">
                  <c:v>37392</c:v>
                </c:pt>
                <c:pt idx="23729">
                  <c:v>37392</c:v>
                </c:pt>
                <c:pt idx="23730">
                  <c:v>37392</c:v>
                </c:pt>
                <c:pt idx="23731">
                  <c:v>37392</c:v>
                </c:pt>
                <c:pt idx="23732">
                  <c:v>37392</c:v>
                </c:pt>
                <c:pt idx="23733">
                  <c:v>37392</c:v>
                </c:pt>
                <c:pt idx="23734">
                  <c:v>37392</c:v>
                </c:pt>
                <c:pt idx="23735">
                  <c:v>37392</c:v>
                </c:pt>
                <c:pt idx="23736">
                  <c:v>37392</c:v>
                </c:pt>
                <c:pt idx="23737">
                  <c:v>37392</c:v>
                </c:pt>
                <c:pt idx="23738">
                  <c:v>37392</c:v>
                </c:pt>
                <c:pt idx="23739">
                  <c:v>37392</c:v>
                </c:pt>
                <c:pt idx="23740">
                  <c:v>37392</c:v>
                </c:pt>
                <c:pt idx="23741">
                  <c:v>37392</c:v>
                </c:pt>
                <c:pt idx="23742">
                  <c:v>37392</c:v>
                </c:pt>
                <c:pt idx="23743">
                  <c:v>37392</c:v>
                </c:pt>
                <c:pt idx="23744">
                  <c:v>37392</c:v>
                </c:pt>
                <c:pt idx="23745">
                  <c:v>37392</c:v>
                </c:pt>
                <c:pt idx="23746">
                  <c:v>37392</c:v>
                </c:pt>
                <c:pt idx="23747">
                  <c:v>37392</c:v>
                </c:pt>
                <c:pt idx="23748">
                  <c:v>37392</c:v>
                </c:pt>
                <c:pt idx="23749">
                  <c:v>37392</c:v>
                </c:pt>
                <c:pt idx="23750">
                  <c:v>37392</c:v>
                </c:pt>
                <c:pt idx="23751">
                  <c:v>37392</c:v>
                </c:pt>
                <c:pt idx="23752">
                  <c:v>37392</c:v>
                </c:pt>
                <c:pt idx="23753">
                  <c:v>37392</c:v>
                </c:pt>
                <c:pt idx="23754">
                  <c:v>37392</c:v>
                </c:pt>
                <c:pt idx="23755">
                  <c:v>37392</c:v>
                </c:pt>
                <c:pt idx="23756">
                  <c:v>37392</c:v>
                </c:pt>
                <c:pt idx="23757">
                  <c:v>37392</c:v>
                </c:pt>
                <c:pt idx="23758">
                  <c:v>37392</c:v>
                </c:pt>
                <c:pt idx="23759">
                  <c:v>37392</c:v>
                </c:pt>
                <c:pt idx="23760">
                  <c:v>37392</c:v>
                </c:pt>
                <c:pt idx="23761">
                  <c:v>37392</c:v>
                </c:pt>
                <c:pt idx="23762">
                  <c:v>37392</c:v>
                </c:pt>
                <c:pt idx="23763">
                  <c:v>37392</c:v>
                </c:pt>
                <c:pt idx="23764">
                  <c:v>37392</c:v>
                </c:pt>
                <c:pt idx="23765">
                  <c:v>37392</c:v>
                </c:pt>
                <c:pt idx="23766">
                  <c:v>37392</c:v>
                </c:pt>
                <c:pt idx="23767">
                  <c:v>37392</c:v>
                </c:pt>
                <c:pt idx="23768">
                  <c:v>37392</c:v>
                </c:pt>
                <c:pt idx="23769">
                  <c:v>37392</c:v>
                </c:pt>
                <c:pt idx="23770">
                  <c:v>37392</c:v>
                </c:pt>
                <c:pt idx="23771">
                  <c:v>37392</c:v>
                </c:pt>
                <c:pt idx="23772">
                  <c:v>37392</c:v>
                </c:pt>
                <c:pt idx="23773">
                  <c:v>37392</c:v>
                </c:pt>
                <c:pt idx="23774">
                  <c:v>37392</c:v>
                </c:pt>
                <c:pt idx="23775">
                  <c:v>37392</c:v>
                </c:pt>
                <c:pt idx="23776">
                  <c:v>37392</c:v>
                </c:pt>
                <c:pt idx="23777">
                  <c:v>37392</c:v>
                </c:pt>
                <c:pt idx="23778">
                  <c:v>37392</c:v>
                </c:pt>
                <c:pt idx="23779">
                  <c:v>37392</c:v>
                </c:pt>
                <c:pt idx="23780">
                  <c:v>37392</c:v>
                </c:pt>
                <c:pt idx="23781">
                  <c:v>37392</c:v>
                </c:pt>
                <c:pt idx="23782">
                  <c:v>37392</c:v>
                </c:pt>
                <c:pt idx="23783">
                  <c:v>37392</c:v>
                </c:pt>
                <c:pt idx="23784">
                  <c:v>37392</c:v>
                </c:pt>
                <c:pt idx="23785">
                  <c:v>37392</c:v>
                </c:pt>
                <c:pt idx="23786">
                  <c:v>37392</c:v>
                </c:pt>
                <c:pt idx="23787">
                  <c:v>37392</c:v>
                </c:pt>
                <c:pt idx="23788">
                  <c:v>37392</c:v>
                </c:pt>
                <c:pt idx="23789">
                  <c:v>37392</c:v>
                </c:pt>
                <c:pt idx="23790">
                  <c:v>37392</c:v>
                </c:pt>
                <c:pt idx="23791">
                  <c:v>37392</c:v>
                </c:pt>
                <c:pt idx="23792">
                  <c:v>37392</c:v>
                </c:pt>
                <c:pt idx="23793">
                  <c:v>37392</c:v>
                </c:pt>
                <c:pt idx="23794">
                  <c:v>37392</c:v>
                </c:pt>
                <c:pt idx="23795">
                  <c:v>37392</c:v>
                </c:pt>
                <c:pt idx="23796">
                  <c:v>37392</c:v>
                </c:pt>
                <c:pt idx="23797">
                  <c:v>37392</c:v>
                </c:pt>
                <c:pt idx="23798">
                  <c:v>37392</c:v>
                </c:pt>
                <c:pt idx="23799">
                  <c:v>37392</c:v>
                </c:pt>
                <c:pt idx="23800">
                  <c:v>37392</c:v>
                </c:pt>
                <c:pt idx="23801">
                  <c:v>37392</c:v>
                </c:pt>
                <c:pt idx="23802">
                  <c:v>37392</c:v>
                </c:pt>
                <c:pt idx="23803">
                  <c:v>37392</c:v>
                </c:pt>
                <c:pt idx="23804">
                  <c:v>37392</c:v>
                </c:pt>
                <c:pt idx="23805">
                  <c:v>37392</c:v>
                </c:pt>
                <c:pt idx="23806">
                  <c:v>37392</c:v>
                </c:pt>
                <c:pt idx="23807">
                  <c:v>37392</c:v>
                </c:pt>
                <c:pt idx="23808">
                  <c:v>37392</c:v>
                </c:pt>
                <c:pt idx="23809">
                  <c:v>37392</c:v>
                </c:pt>
                <c:pt idx="23810">
                  <c:v>37392</c:v>
                </c:pt>
                <c:pt idx="23811">
                  <c:v>37392</c:v>
                </c:pt>
                <c:pt idx="23812">
                  <c:v>37392</c:v>
                </c:pt>
                <c:pt idx="23813">
                  <c:v>37392</c:v>
                </c:pt>
                <c:pt idx="23814">
                  <c:v>37392</c:v>
                </c:pt>
                <c:pt idx="23815">
                  <c:v>37392</c:v>
                </c:pt>
                <c:pt idx="23816">
                  <c:v>37392</c:v>
                </c:pt>
                <c:pt idx="23817">
                  <c:v>37392</c:v>
                </c:pt>
                <c:pt idx="23818">
                  <c:v>37392</c:v>
                </c:pt>
                <c:pt idx="23819">
                  <c:v>37392</c:v>
                </c:pt>
                <c:pt idx="23820">
                  <c:v>37392</c:v>
                </c:pt>
                <c:pt idx="23821">
                  <c:v>37392</c:v>
                </c:pt>
                <c:pt idx="23822">
                  <c:v>37392</c:v>
                </c:pt>
                <c:pt idx="23823">
                  <c:v>37392</c:v>
                </c:pt>
                <c:pt idx="23824">
                  <c:v>37392</c:v>
                </c:pt>
                <c:pt idx="23825">
                  <c:v>37392</c:v>
                </c:pt>
                <c:pt idx="23826">
                  <c:v>37392</c:v>
                </c:pt>
                <c:pt idx="23827">
                  <c:v>37392</c:v>
                </c:pt>
                <c:pt idx="23828">
                  <c:v>37392</c:v>
                </c:pt>
                <c:pt idx="23829">
                  <c:v>37392</c:v>
                </c:pt>
                <c:pt idx="23830">
                  <c:v>37392</c:v>
                </c:pt>
                <c:pt idx="23831">
                  <c:v>37392</c:v>
                </c:pt>
                <c:pt idx="23832">
                  <c:v>37392</c:v>
                </c:pt>
                <c:pt idx="23833">
                  <c:v>37392</c:v>
                </c:pt>
                <c:pt idx="23834">
                  <c:v>37392</c:v>
                </c:pt>
                <c:pt idx="23835">
                  <c:v>37392</c:v>
                </c:pt>
                <c:pt idx="23836">
                  <c:v>37392</c:v>
                </c:pt>
                <c:pt idx="23837">
                  <c:v>37392</c:v>
                </c:pt>
                <c:pt idx="23838">
                  <c:v>37392</c:v>
                </c:pt>
                <c:pt idx="23839">
                  <c:v>37392</c:v>
                </c:pt>
                <c:pt idx="23840">
                  <c:v>37392</c:v>
                </c:pt>
                <c:pt idx="23841">
                  <c:v>37392</c:v>
                </c:pt>
                <c:pt idx="23842">
                  <c:v>37392</c:v>
                </c:pt>
                <c:pt idx="23843">
                  <c:v>37392</c:v>
                </c:pt>
                <c:pt idx="23844">
                  <c:v>37392</c:v>
                </c:pt>
                <c:pt idx="23845">
                  <c:v>37392</c:v>
                </c:pt>
                <c:pt idx="23846">
                  <c:v>37392</c:v>
                </c:pt>
                <c:pt idx="23847">
                  <c:v>37392</c:v>
                </c:pt>
                <c:pt idx="23848">
                  <c:v>37392</c:v>
                </c:pt>
                <c:pt idx="23849">
                  <c:v>37392</c:v>
                </c:pt>
                <c:pt idx="23850">
                  <c:v>37392</c:v>
                </c:pt>
                <c:pt idx="23851">
                  <c:v>37392</c:v>
                </c:pt>
                <c:pt idx="23852">
                  <c:v>37392</c:v>
                </c:pt>
                <c:pt idx="23853">
                  <c:v>37392</c:v>
                </c:pt>
                <c:pt idx="23854">
                  <c:v>37392</c:v>
                </c:pt>
                <c:pt idx="23855">
                  <c:v>37392</c:v>
                </c:pt>
                <c:pt idx="23856">
                  <c:v>37392</c:v>
                </c:pt>
                <c:pt idx="23857">
                  <c:v>37392</c:v>
                </c:pt>
                <c:pt idx="23858">
                  <c:v>37392</c:v>
                </c:pt>
                <c:pt idx="23859">
                  <c:v>37392</c:v>
                </c:pt>
                <c:pt idx="23860">
                  <c:v>37392</c:v>
                </c:pt>
                <c:pt idx="23861">
                  <c:v>37392</c:v>
                </c:pt>
                <c:pt idx="23862">
                  <c:v>37392</c:v>
                </c:pt>
                <c:pt idx="23863">
                  <c:v>37392</c:v>
                </c:pt>
                <c:pt idx="23864">
                  <c:v>37392</c:v>
                </c:pt>
                <c:pt idx="23865">
                  <c:v>37392</c:v>
                </c:pt>
                <c:pt idx="23866">
                  <c:v>37392</c:v>
                </c:pt>
                <c:pt idx="23867">
                  <c:v>37392</c:v>
                </c:pt>
                <c:pt idx="23868">
                  <c:v>37392</c:v>
                </c:pt>
                <c:pt idx="23869">
                  <c:v>37392</c:v>
                </c:pt>
                <c:pt idx="23870">
                  <c:v>37392</c:v>
                </c:pt>
                <c:pt idx="23871">
                  <c:v>37392</c:v>
                </c:pt>
                <c:pt idx="23872">
                  <c:v>37392</c:v>
                </c:pt>
                <c:pt idx="23873">
                  <c:v>37392</c:v>
                </c:pt>
                <c:pt idx="23874">
                  <c:v>37392</c:v>
                </c:pt>
                <c:pt idx="23875">
                  <c:v>37392</c:v>
                </c:pt>
                <c:pt idx="23876">
                  <c:v>37392</c:v>
                </c:pt>
                <c:pt idx="23877">
                  <c:v>37392</c:v>
                </c:pt>
                <c:pt idx="23878">
                  <c:v>37392</c:v>
                </c:pt>
                <c:pt idx="23879">
                  <c:v>37392</c:v>
                </c:pt>
                <c:pt idx="23880">
                  <c:v>37392</c:v>
                </c:pt>
                <c:pt idx="23881">
                  <c:v>37392</c:v>
                </c:pt>
                <c:pt idx="23882">
                  <c:v>37392</c:v>
                </c:pt>
                <c:pt idx="23883">
                  <c:v>37392</c:v>
                </c:pt>
                <c:pt idx="23884">
                  <c:v>37392</c:v>
                </c:pt>
                <c:pt idx="23885">
                  <c:v>37392</c:v>
                </c:pt>
                <c:pt idx="23886">
                  <c:v>37392</c:v>
                </c:pt>
                <c:pt idx="23887">
                  <c:v>37392</c:v>
                </c:pt>
                <c:pt idx="23888">
                  <c:v>37392</c:v>
                </c:pt>
                <c:pt idx="23889">
                  <c:v>37392</c:v>
                </c:pt>
                <c:pt idx="23890">
                  <c:v>37392</c:v>
                </c:pt>
                <c:pt idx="23891">
                  <c:v>37392</c:v>
                </c:pt>
                <c:pt idx="23892">
                  <c:v>37392</c:v>
                </c:pt>
                <c:pt idx="23893">
                  <c:v>37392</c:v>
                </c:pt>
                <c:pt idx="23894">
                  <c:v>37392</c:v>
                </c:pt>
                <c:pt idx="23895">
                  <c:v>37392</c:v>
                </c:pt>
                <c:pt idx="23896">
                  <c:v>37392</c:v>
                </c:pt>
                <c:pt idx="23897">
                  <c:v>37392</c:v>
                </c:pt>
                <c:pt idx="23898">
                  <c:v>37392</c:v>
                </c:pt>
                <c:pt idx="23899">
                  <c:v>37392</c:v>
                </c:pt>
                <c:pt idx="23900">
                  <c:v>37392</c:v>
                </c:pt>
                <c:pt idx="23901">
                  <c:v>37392</c:v>
                </c:pt>
                <c:pt idx="23902">
                  <c:v>37392</c:v>
                </c:pt>
                <c:pt idx="23903">
                  <c:v>37392</c:v>
                </c:pt>
                <c:pt idx="23904">
                  <c:v>37392</c:v>
                </c:pt>
                <c:pt idx="23905">
                  <c:v>37392</c:v>
                </c:pt>
                <c:pt idx="23906">
                  <c:v>37392</c:v>
                </c:pt>
                <c:pt idx="23907">
                  <c:v>37392</c:v>
                </c:pt>
                <c:pt idx="23908">
                  <c:v>37392</c:v>
                </c:pt>
                <c:pt idx="23909">
                  <c:v>37392</c:v>
                </c:pt>
                <c:pt idx="23910">
                  <c:v>37392</c:v>
                </c:pt>
                <c:pt idx="23911">
                  <c:v>37392</c:v>
                </c:pt>
                <c:pt idx="23912">
                  <c:v>37392</c:v>
                </c:pt>
                <c:pt idx="23913">
                  <c:v>37392</c:v>
                </c:pt>
                <c:pt idx="23914">
                  <c:v>37392</c:v>
                </c:pt>
                <c:pt idx="23915">
                  <c:v>37392</c:v>
                </c:pt>
                <c:pt idx="23916">
                  <c:v>37392</c:v>
                </c:pt>
                <c:pt idx="23917">
                  <c:v>37392</c:v>
                </c:pt>
                <c:pt idx="23918">
                  <c:v>37392</c:v>
                </c:pt>
                <c:pt idx="23919">
                  <c:v>37392</c:v>
                </c:pt>
                <c:pt idx="23920">
                  <c:v>37392</c:v>
                </c:pt>
                <c:pt idx="23921">
                  <c:v>37392</c:v>
                </c:pt>
                <c:pt idx="23922">
                  <c:v>37392</c:v>
                </c:pt>
                <c:pt idx="23923">
                  <c:v>37392</c:v>
                </c:pt>
                <c:pt idx="23924">
                  <c:v>37392</c:v>
                </c:pt>
                <c:pt idx="23925">
                  <c:v>37392</c:v>
                </c:pt>
                <c:pt idx="23926">
                  <c:v>37392</c:v>
                </c:pt>
                <c:pt idx="23927">
                  <c:v>37392</c:v>
                </c:pt>
                <c:pt idx="23928">
                  <c:v>37392</c:v>
                </c:pt>
                <c:pt idx="23929">
                  <c:v>37392</c:v>
                </c:pt>
                <c:pt idx="23930">
                  <c:v>37392</c:v>
                </c:pt>
                <c:pt idx="23931">
                  <c:v>37392</c:v>
                </c:pt>
                <c:pt idx="23932">
                  <c:v>37392</c:v>
                </c:pt>
                <c:pt idx="23933">
                  <c:v>37392</c:v>
                </c:pt>
                <c:pt idx="23934">
                  <c:v>37392</c:v>
                </c:pt>
                <c:pt idx="23935">
                  <c:v>37392</c:v>
                </c:pt>
                <c:pt idx="23936">
                  <c:v>37392</c:v>
                </c:pt>
                <c:pt idx="23937">
                  <c:v>37392</c:v>
                </c:pt>
                <c:pt idx="23938">
                  <c:v>37392</c:v>
                </c:pt>
                <c:pt idx="23939">
                  <c:v>37392</c:v>
                </c:pt>
                <c:pt idx="23940">
                  <c:v>37392</c:v>
                </c:pt>
                <c:pt idx="23941">
                  <c:v>37392</c:v>
                </c:pt>
                <c:pt idx="23942">
                  <c:v>37392</c:v>
                </c:pt>
                <c:pt idx="23943">
                  <c:v>37392</c:v>
                </c:pt>
                <c:pt idx="23944">
                  <c:v>37392</c:v>
                </c:pt>
                <c:pt idx="23945">
                  <c:v>37392</c:v>
                </c:pt>
                <c:pt idx="23946">
                  <c:v>37392</c:v>
                </c:pt>
                <c:pt idx="23947">
                  <c:v>37392</c:v>
                </c:pt>
                <c:pt idx="23948">
                  <c:v>37392</c:v>
                </c:pt>
                <c:pt idx="23949">
                  <c:v>37392</c:v>
                </c:pt>
                <c:pt idx="23950">
                  <c:v>37392</c:v>
                </c:pt>
                <c:pt idx="23951">
                  <c:v>37392</c:v>
                </c:pt>
                <c:pt idx="23952">
                  <c:v>37392</c:v>
                </c:pt>
                <c:pt idx="23953">
                  <c:v>37392</c:v>
                </c:pt>
                <c:pt idx="23954">
                  <c:v>37392</c:v>
                </c:pt>
                <c:pt idx="23955">
                  <c:v>37392</c:v>
                </c:pt>
                <c:pt idx="23956">
                  <c:v>37392</c:v>
                </c:pt>
                <c:pt idx="23957">
                  <c:v>37392</c:v>
                </c:pt>
                <c:pt idx="23958">
                  <c:v>37392</c:v>
                </c:pt>
                <c:pt idx="23959">
                  <c:v>37392</c:v>
                </c:pt>
                <c:pt idx="23960">
                  <c:v>37392</c:v>
                </c:pt>
                <c:pt idx="23961">
                  <c:v>37392</c:v>
                </c:pt>
                <c:pt idx="23962">
                  <c:v>37392</c:v>
                </c:pt>
                <c:pt idx="23963">
                  <c:v>37392</c:v>
                </c:pt>
                <c:pt idx="23964">
                  <c:v>37392</c:v>
                </c:pt>
                <c:pt idx="23965">
                  <c:v>37392</c:v>
                </c:pt>
                <c:pt idx="23966">
                  <c:v>37392</c:v>
                </c:pt>
                <c:pt idx="23967">
                  <c:v>37392</c:v>
                </c:pt>
                <c:pt idx="23968">
                  <c:v>37392</c:v>
                </c:pt>
                <c:pt idx="23969">
                  <c:v>37392</c:v>
                </c:pt>
                <c:pt idx="23970">
                  <c:v>37392</c:v>
                </c:pt>
                <c:pt idx="23971">
                  <c:v>37392</c:v>
                </c:pt>
                <c:pt idx="23972">
                  <c:v>37392</c:v>
                </c:pt>
                <c:pt idx="23973">
                  <c:v>37392</c:v>
                </c:pt>
                <c:pt idx="23974">
                  <c:v>37392</c:v>
                </c:pt>
                <c:pt idx="23975">
                  <c:v>37392</c:v>
                </c:pt>
                <c:pt idx="23976">
                  <c:v>37392</c:v>
                </c:pt>
                <c:pt idx="23977">
                  <c:v>37392</c:v>
                </c:pt>
                <c:pt idx="23978">
                  <c:v>37392</c:v>
                </c:pt>
                <c:pt idx="23979">
                  <c:v>37392</c:v>
                </c:pt>
                <c:pt idx="23980">
                  <c:v>37392</c:v>
                </c:pt>
                <c:pt idx="23981">
                  <c:v>37392</c:v>
                </c:pt>
                <c:pt idx="23982">
                  <c:v>37392</c:v>
                </c:pt>
                <c:pt idx="23983">
                  <c:v>37392</c:v>
                </c:pt>
                <c:pt idx="23984">
                  <c:v>37392</c:v>
                </c:pt>
                <c:pt idx="23985">
                  <c:v>37392</c:v>
                </c:pt>
                <c:pt idx="23986">
                  <c:v>37392</c:v>
                </c:pt>
                <c:pt idx="23987">
                  <c:v>37392</c:v>
                </c:pt>
                <c:pt idx="23988">
                  <c:v>37392</c:v>
                </c:pt>
                <c:pt idx="23989">
                  <c:v>37392</c:v>
                </c:pt>
                <c:pt idx="23990">
                  <c:v>37392</c:v>
                </c:pt>
                <c:pt idx="23991">
                  <c:v>37392</c:v>
                </c:pt>
                <c:pt idx="23992">
                  <c:v>37392</c:v>
                </c:pt>
                <c:pt idx="23993">
                  <c:v>37392</c:v>
                </c:pt>
                <c:pt idx="23994">
                  <c:v>37392</c:v>
                </c:pt>
                <c:pt idx="23995">
                  <c:v>37392</c:v>
                </c:pt>
                <c:pt idx="23996">
                  <c:v>37392</c:v>
                </c:pt>
                <c:pt idx="23997">
                  <c:v>37392</c:v>
                </c:pt>
                <c:pt idx="23998">
                  <c:v>37392</c:v>
                </c:pt>
                <c:pt idx="23999">
                  <c:v>37392</c:v>
                </c:pt>
                <c:pt idx="24000">
                  <c:v>37392</c:v>
                </c:pt>
                <c:pt idx="24001">
                  <c:v>37392</c:v>
                </c:pt>
                <c:pt idx="24002">
                  <c:v>37392</c:v>
                </c:pt>
                <c:pt idx="24003">
                  <c:v>37392</c:v>
                </c:pt>
                <c:pt idx="24004">
                  <c:v>37392</c:v>
                </c:pt>
                <c:pt idx="24005">
                  <c:v>37392</c:v>
                </c:pt>
                <c:pt idx="24006">
                  <c:v>37392</c:v>
                </c:pt>
                <c:pt idx="24007">
                  <c:v>37392</c:v>
                </c:pt>
                <c:pt idx="24008">
                  <c:v>37392</c:v>
                </c:pt>
                <c:pt idx="24009">
                  <c:v>37392</c:v>
                </c:pt>
                <c:pt idx="24010">
                  <c:v>37392</c:v>
                </c:pt>
                <c:pt idx="24011">
                  <c:v>37392</c:v>
                </c:pt>
                <c:pt idx="24012">
                  <c:v>37392</c:v>
                </c:pt>
                <c:pt idx="24013">
                  <c:v>37392</c:v>
                </c:pt>
                <c:pt idx="24014">
                  <c:v>37392</c:v>
                </c:pt>
                <c:pt idx="24015">
                  <c:v>37392</c:v>
                </c:pt>
                <c:pt idx="24016">
                  <c:v>37392</c:v>
                </c:pt>
                <c:pt idx="24017">
                  <c:v>37392</c:v>
                </c:pt>
                <c:pt idx="24018">
                  <c:v>37392</c:v>
                </c:pt>
                <c:pt idx="24019">
                  <c:v>37392</c:v>
                </c:pt>
                <c:pt idx="24020">
                  <c:v>37392</c:v>
                </c:pt>
                <c:pt idx="24021">
                  <c:v>37392</c:v>
                </c:pt>
                <c:pt idx="24022">
                  <c:v>37392</c:v>
                </c:pt>
                <c:pt idx="24023">
                  <c:v>37392</c:v>
                </c:pt>
                <c:pt idx="24024">
                  <c:v>37392</c:v>
                </c:pt>
                <c:pt idx="24025">
                  <c:v>37392</c:v>
                </c:pt>
                <c:pt idx="24026">
                  <c:v>37392</c:v>
                </c:pt>
                <c:pt idx="24027">
                  <c:v>37392</c:v>
                </c:pt>
                <c:pt idx="24028">
                  <c:v>37392</c:v>
                </c:pt>
                <c:pt idx="24029">
                  <c:v>37392</c:v>
                </c:pt>
                <c:pt idx="24030">
                  <c:v>37392</c:v>
                </c:pt>
                <c:pt idx="24031">
                  <c:v>37392</c:v>
                </c:pt>
                <c:pt idx="24032">
                  <c:v>37392</c:v>
                </c:pt>
                <c:pt idx="24033">
                  <c:v>37392</c:v>
                </c:pt>
                <c:pt idx="24034">
                  <c:v>37392</c:v>
                </c:pt>
                <c:pt idx="24035">
                  <c:v>37392</c:v>
                </c:pt>
                <c:pt idx="24036">
                  <c:v>37392</c:v>
                </c:pt>
                <c:pt idx="24037">
                  <c:v>37392</c:v>
                </c:pt>
                <c:pt idx="24038">
                  <c:v>37392</c:v>
                </c:pt>
                <c:pt idx="24039">
                  <c:v>37392</c:v>
                </c:pt>
                <c:pt idx="24040">
                  <c:v>37392</c:v>
                </c:pt>
                <c:pt idx="24041">
                  <c:v>37392</c:v>
                </c:pt>
                <c:pt idx="24042">
                  <c:v>37392</c:v>
                </c:pt>
                <c:pt idx="24043">
                  <c:v>37392</c:v>
                </c:pt>
                <c:pt idx="24044">
                  <c:v>37392</c:v>
                </c:pt>
                <c:pt idx="24045">
                  <c:v>37392</c:v>
                </c:pt>
                <c:pt idx="24046">
                  <c:v>37392</c:v>
                </c:pt>
                <c:pt idx="24047">
                  <c:v>37392</c:v>
                </c:pt>
                <c:pt idx="24048">
                  <c:v>37392</c:v>
                </c:pt>
                <c:pt idx="24049">
                  <c:v>37392</c:v>
                </c:pt>
                <c:pt idx="24050">
                  <c:v>37392</c:v>
                </c:pt>
                <c:pt idx="24051">
                  <c:v>37392</c:v>
                </c:pt>
                <c:pt idx="24052">
                  <c:v>37392</c:v>
                </c:pt>
                <c:pt idx="24053">
                  <c:v>37392</c:v>
                </c:pt>
                <c:pt idx="24054">
                  <c:v>37392</c:v>
                </c:pt>
                <c:pt idx="24055">
                  <c:v>37392</c:v>
                </c:pt>
                <c:pt idx="24056">
                  <c:v>37392</c:v>
                </c:pt>
                <c:pt idx="24057">
                  <c:v>37392</c:v>
                </c:pt>
                <c:pt idx="24058">
                  <c:v>37392</c:v>
                </c:pt>
                <c:pt idx="24059">
                  <c:v>37392</c:v>
                </c:pt>
                <c:pt idx="24060">
                  <c:v>37392</c:v>
                </c:pt>
                <c:pt idx="24061">
                  <c:v>37392</c:v>
                </c:pt>
                <c:pt idx="24062">
                  <c:v>37392</c:v>
                </c:pt>
                <c:pt idx="24063">
                  <c:v>37392</c:v>
                </c:pt>
                <c:pt idx="24064">
                  <c:v>37392</c:v>
                </c:pt>
                <c:pt idx="24065">
                  <c:v>37392</c:v>
                </c:pt>
                <c:pt idx="24066">
                  <c:v>37392</c:v>
                </c:pt>
                <c:pt idx="24067">
                  <c:v>37392</c:v>
                </c:pt>
                <c:pt idx="24068">
                  <c:v>37392</c:v>
                </c:pt>
                <c:pt idx="24069">
                  <c:v>37392</c:v>
                </c:pt>
                <c:pt idx="24070">
                  <c:v>37392</c:v>
                </c:pt>
                <c:pt idx="24071">
                  <c:v>37392</c:v>
                </c:pt>
                <c:pt idx="24072">
                  <c:v>37392</c:v>
                </c:pt>
                <c:pt idx="24073">
                  <c:v>37392</c:v>
                </c:pt>
                <c:pt idx="24074">
                  <c:v>37392</c:v>
                </c:pt>
                <c:pt idx="24075">
                  <c:v>37392</c:v>
                </c:pt>
                <c:pt idx="24076">
                  <c:v>37392</c:v>
                </c:pt>
                <c:pt idx="24077">
                  <c:v>37392</c:v>
                </c:pt>
                <c:pt idx="24078">
                  <c:v>37392</c:v>
                </c:pt>
                <c:pt idx="24079">
                  <c:v>37392</c:v>
                </c:pt>
                <c:pt idx="24080">
                  <c:v>37392</c:v>
                </c:pt>
                <c:pt idx="24081">
                  <c:v>37392</c:v>
                </c:pt>
                <c:pt idx="24082">
                  <c:v>37392</c:v>
                </c:pt>
                <c:pt idx="24083">
                  <c:v>37392</c:v>
                </c:pt>
                <c:pt idx="24084">
                  <c:v>37392</c:v>
                </c:pt>
                <c:pt idx="24085">
                  <c:v>37392</c:v>
                </c:pt>
                <c:pt idx="24086">
                  <c:v>37392</c:v>
                </c:pt>
                <c:pt idx="24087">
                  <c:v>37392</c:v>
                </c:pt>
                <c:pt idx="24088">
                  <c:v>37392</c:v>
                </c:pt>
                <c:pt idx="24089">
                  <c:v>37392</c:v>
                </c:pt>
                <c:pt idx="24090">
                  <c:v>37392</c:v>
                </c:pt>
                <c:pt idx="24091">
                  <c:v>37392</c:v>
                </c:pt>
                <c:pt idx="24092">
                  <c:v>37392</c:v>
                </c:pt>
                <c:pt idx="24093">
                  <c:v>37392</c:v>
                </c:pt>
                <c:pt idx="24094">
                  <c:v>37392</c:v>
                </c:pt>
                <c:pt idx="24095">
                  <c:v>37392</c:v>
                </c:pt>
                <c:pt idx="24096">
                  <c:v>37392</c:v>
                </c:pt>
                <c:pt idx="24097">
                  <c:v>37392</c:v>
                </c:pt>
                <c:pt idx="24098">
                  <c:v>37392</c:v>
                </c:pt>
                <c:pt idx="24099">
                  <c:v>37392</c:v>
                </c:pt>
                <c:pt idx="24100">
                  <c:v>37392</c:v>
                </c:pt>
                <c:pt idx="24101">
                  <c:v>37392</c:v>
                </c:pt>
                <c:pt idx="24102">
                  <c:v>37392</c:v>
                </c:pt>
                <c:pt idx="24103">
                  <c:v>37392</c:v>
                </c:pt>
                <c:pt idx="24104">
                  <c:v>37392</c:v>
                </c:pt>
                <c:pt idx="24105">
                  <c:v>37392</c:v>
                </c:pt>
                <c:pt idx="24106">
                  <c:v>37392</c:v>
                </c:pt>
                <c:pt idx="24107">
                  <c:v>37392</c:v>
                </c:pt>
                <c:pt idx="24108">
                  <c:v>37392</c:v>
                </c:pt>
                <c:pt idx="24109">
                  <c:v>37392</c:v>
                </c:pt>
                <c:pt idx="24110">
                  <c:v>37392</c:v>
                </c:pt>
                <c:pt idx="24111">
                  <c:v>37392</c:v>
                </c:pt>
                <c:pt idx="24112">
                  <c:v>37392</c:v>
                </c:pt>
                <c:pt idx="24113">
                  <c:v>37392</c:v>
                </c:pt>
                <c:pt idx="24114">
                  <c:v>37392</c:v>
                </c:pt>
                <c:pt idx="24115">
                  <c:v>37392</c:v>
                </c:pt>
                <c:pt idx="24116">
                  <c:v>37392</c:v>
                </c:pt>
                <c:pt idx="24117">
                  <c:v>37392</c:v>
                </c:pt>
                <c:pt idx="24118">
                  <c:v>37392</c:v>
                </c:pt>
                <c:pt idx="24119">
                  <c:v>37392</c:v>
                </c:pt>
                <c:pt idx="24120">
                  <c:v>37392</c:v>
                </c:pt>
                <c:pt idx="24121">
                  <c:v>37392</c:v>
                </c:pt>
                <c:pt idx="24122">
                  <c:v>37392</c:v>
                </c:pt>
                <c:pt idx="24123">
                  <c:v>37392</c:v>
                </c:pt>
                <c:pt idx="24124">
                  <c:v>37392</c:v>
                </c:pt>
                <c:pt idx="24125">
                  <c:v>37392</c:v>
                </c:pt>
                <c:pt idx="24126">
                  <c:v>37392</c:v>
                </c:pt>
                <c:pt idx="24127">
                  <c:v>37392</c:v>
                </c:pt>
                <c:pt idx="24128">
                  <c:v>37392</c:v>
                </c:pt>
                <c:pt idx="24129">
                  <c:v>37392</c:v>
                </c:pt>
                <c:pt idx="24130">
                  <c:v>37392</c:v>
                </c:pt>
                <c:pt idx="24131">
                  <c:v>37392</c:v>
                </c:pt>
                <c:pt idx="24132">
                  <c:v>37392</c:v>
                </c:pt>
                <c:pt idx="24133">
                  <c:v>37392</c:v>
                </c:pt>
                <c:pt idx="24134">
                  <c:v>37392</c:v>
                </c:pt>
                <c:pt idx="24135">
                  <c:v>37392</c:v>
                </c:pt>
                <c:pt idx="24136">
                  <c:v>37392</c:v>
                </c:pt>
                <c:pt idx="24137">
                  <c:v>37392</c:v>
                </c:pt>
                <c:pt idx="24138">
                  <c:v>37392</c:v>
                </c:pt>
                <c:pt idx="24139">
                  <c:v>37392</c:v>
                </c:pt>
                <c:pt idx="24140">
                  <c:v>37392</c:v>
                </c:pt>
                <c:pt idx="24141">
                  <c:v>37392</c:v>
                </c:pt>
                <c:pt idx="24142">
                  <c:v>37392</c:v>
                </c:pt>
                <c:pt idx="24143">
                  <c:v>37392</c:v>
                </c:pt>
                <c:pt idx="24144">
                  <c:v>37392</c:v>
                </c:pt>
                <c:pt idx="24145">
                  <c:v>37392</c:v>
                </c:pt>
                <c:pt idx="24146">
                  <c:v>37392</c:v>
                </c:pt>
                <c:pt idx="24147">
                  <c:v>37392</c:v>
                </c:pt>
                <c:pt idx="24148">
                  <c:v>37392</c:v>
                </c:pt>
                <c:pt idx="24149">
                  <c:v>37392</c:v>
                </c:pt>
                <c:pt idx="24150">
                  <c:v>37392</c:v>
                </c:pt>
                <c:pt idx="24151">
                  <c:v>37392</c:v>
                </c:pt>
                <c:pt idx="24152">
                  <c:v>37392</c:v>
                </c:pt>
                <c:pt idx="24153">
                  <c:v>37392</c:v>
                </c:pt>
                <c:pt idx="24154">
                  <c:v>37392</c:v>
                </c:pt>
                <c:pt idx="24155">
                  <c:v>37392</c:v>
                </c:pt>
                <c:pt idx="24156">
                  <c:v>37392</c:v>
                </c:pt>
                <c:pt idx="24157">
                  <c:v>37392</c:v>
                </c:pt>
                <c:pt idx="24158">
                  <c:v>37392</c:v>
                </c:pt>
                <c:pt idx="24159">
                  <c:v>37392</c:v>
                </c:pt>
                <c:pt idx="24160">
                  <c:v>37392</c:v>
                </c:pt>
                <c:pt idx="24161">
                  <c:v>37392</c:v>
                </c:pt>
                <c:pt idx="24162">
                  <c:v>37392</c:v>
                </c:pt>
                <c:pt idx="24163">
                  <c:v>37392</c:v>
                </c:pt>
                <c:pt idx="24164">
                  <c:v>37392</c:v>
                </c:pt>
                <c:pt idx="24165">
                  <c:v>37392</c:v>
                </c:pt>
                <c:pt idx="24166">
                  <c:v>37392</c:v>
                </c:pt>
                <c:pt idx="24167">
                  <c:v>37392</c:v>
                </c:pt>
                <c:pt idx="24168">
                  <c:v>37392</c:v>
                </c:pt>
                <c:pt idx="24169">
                  <c:v>37392</c:v>
                </c:pt>
                <c:pt idx="24170">
                  <c:v>37392</c:v>
                </c:pt>
                <c:pt idx="24171">
                  <c:v>37392</c:v>
                </c:pt>
                <c:pt idx="24172">
                  <c:v>37392</c:v>
                </c:pt>
                <c:pt idx="24173">
                  <c:v>37392</c:v>
                </c:pt>
                <c:pt idx="24174">
                  <c:v>37392</c:v>
                </c:pt>
                <c:pt idx="24175">
                  <c:v>37392</c:v>
                </c:pt>
                <c:pt idx="24176">
                  <c:v>37392</c:v>
                </c:pt>
                <c:pt idx="24177">
                  <c:v>37392</c:v>
                </c:pt>
                <c:pt idx="24178">
                  <c:v>37392</c:v>
                </c:pt>
                <c:pt idx="24179">
                  <c:v>37392</c:v>
                </c:pt>
                <c:pt idx="24180">
                  <c:v>37392</c:v>
                </c:pt>
                <c:pt idx="24181">
                  <c:v>37392</c:v>
                </c:pt>
                <c:pt idx="24182">
                  <c:v>37392</c:v>
                </c:pt>
                <c:pt idx="24183">
                  <c:v>37392</c:v>
                </c:pt>
                <c:pt idx="24184">
                  <c:v>37392</c:v>
                </c:pt>
                <c:pt idx="24185">
                  <c:v>37392</c:v>
                </c:pt>
                <c:pt idx="24186">
                  <c:v>37392</c:v>
                </c:pt>
                <c:pt idx="24187">
                  <c:v>37392</c:v>
                </c:pt>
                <c:pt idx="24188">
                  <c:v>37392</c:v>
                </c:pt>
                <c:pt idx="24189">
                  <c:v>37392</c:v>
                </c:pt>
                <c:pt idx="24190">
                  <c:v>37392</c:v>
                </c:pt>
                <c:pt idx="24191">
                  <c:v>37392</c:v>
                </c:pt>
                <c:pt idx="24192">
                  <c:v>37392</c:v>
                </c:pt>
                <c:pt idx="24193">
                  <c:v>37392</c:v>
                </c:pt>
                <c:pt idx="24194">
                  <c:v>37392</c:v>
                </c:pt>
                <c:pt idx="24195">
                  <c:v>37392</c:v>
                </c:pt>
                <c:pt idx="24196">
                  <c:v>37392</c:v>
                </c:pt>
                <c:pt idx="24197">
                  <c:v>37392</c:v>
                </c:pt>
                <c:pt idx="24198">
                  <c:v>37392</c:v>
                </c:pt>
                <c:pt idx="24199">
                  <c:v>37392</c:v>
                </c:pt>
                <c:pt idx="24200">
                  <c:v>37392</c:v>
                </c:pt>
                <c:pt idx="24201">
                  <c:v>37392</c:v>
                </c:pt>
                <c:pt idx="24202">
                  <c:v>37392</c:v>
                </c:pt>
                <c:pt idx="24203">
                  <c:v>37392</c:v>
                </c:pt>
                <c:pt idx="24204">
                  <c:v>37392</c:v>
                </c:pt>
                <c:pt idx="24205">
                  <c:v>37392</c:v>
                </c:pt>
                <c:pt idx="24206">
                  <c:v>37392</c:v>
                </c:pt>
                <c:pt idx="24207">
                  <c:v>37392</c:v>
                </c:pt>
                <c:pt idx="24208">
                  <c:v>37392</c:v>
                </c:pt>
                <c:pt idx="24209">
                  <c:v>37392</c:v>
                </c:pt>
                <c:pt idx="24210">
                  <c:v>37392</c:v>
                </c:pt>
                <c:pt idx="24211">
                  <c:v>37392</c:v>
                </c:pt>
                <c:pt idx="24212">
                  <c:v>37392</c:v>
                </c:pt>
                <c:pt idx="24213">
                  <c:v>37392</c:v>
                </c:pt>
                <c:pt idx="24214">
                  <c:v>37392</c:v>
                </c:pt>
                <c:pt idx="24215">
                  <c:v>37392</c:v>
                </c:pt>
                <c:pt idx="24216">
                  <c:v>37392</c:v>
                </c:pt>
                <c:pt idx="24217">
                  <c:v>37392</c:v>
                </c:pt>
                <c:pt idx="24218">
                  <c:v>37392</c:v>
                </c:pt>
                <c:pt idx="24219">
                  <c:v>37392</c:v>
                </c:pt>
                <c:pt idx="24220">
                  <c:v>37392</c:v>
                </c:pt>
                <c:pt idx="24221">
                  <c:v>37392</c:v>
                </c:pt>
                <c:pt idx="24222">
                  <c:v>37392</c:v>
                </c:pt>
                <c:pt idx="24223">
                  <c:v>37392</c:v>
                </c:pt>
                <c:pt idx="24224">
                  <c:v>37392</c:v>
                </c:pt>
                <c:pt idx="24225">
                  <c:v>37392</c:v>
                </c:pt>
                <c:pt idx="24226">
                  <c:v>37392</c:v>
                </c:pt>
                <c:pt idx="24227">
                  <c:v>37392</c:v>
                </c:pt>
                <c:pt idx="24228">
                  <c:v>37392</c:v>
                </c:pt>
                <c:pt idx="24229">
                  <c:v>37392</c:v>
                </c:pt>
                <c:pt idx="24230">
                  <c:v>37392</c:v>
                </c:pt>
                <c:pt idx="24231">
                  <c:v>37392</c:v>
                </c:pt>
                <c:pt idx="24232">
                  <c:v>37392</c:v>
                </c:pt>
                <c:pt idx="24233">
                  <c:v>37392</c:v>
                </c:pt>
                <c:pt idx="24234">
                  <c:v>37392</c:v>
                </c:pt>
                <c:pt idx="24235">
                  <c:v>37392</c:v>
                </c:pt>
                <c:pt idx="24236">
                  <c:v>37392</c:v>
                </c:pt>
                <c:pt idx="24237">
                  <c:v>37392</c:v>
                </c:pt>
                <c:pt idx="24238">
                  <c:v>37392</c:v>
                </c:pt>
                <c:pt idx="24239">
                  <c:v>37392</c:v>
                </c:pt>
                <c:pt idx="24240">
                  <c:v>37392</c:v>
                </c:pt>
                <c:pt idx="24241">
                  <c:v>37392</c:v>
                </c:pt>
                <c:pt idx="24242">
                  <c:v>37392</c:v>
                </c:pt>
                <c:pt idx="24243">
                  <c:v>37392</c:v>
                </c:pt>
                <c:pt idx="24244">
                  <c:v>37392</c:v>
                </c:pt>
                <c:pt idx="24245">
                  <c:v>37392</c:v>
                </c:pt>
                <c:pt idx="24246">
                  <c:v>37392</c:v>
                </c:pt>
                <c:pt idx="24247">
                  <c:v>37392</c:v>
                </c:pt>
                <c:pt idx="24248">
                  <c:v>37392</c:v>
                </c:pt>
                <c:pt idx="24249">
                  <c:v>37392</c:v>
                </c:pt>
                <c:pt idx="24250">
                  <c:v>37392</c:v>
                </c:pt>
                <c:pt idx="24251">
                  <c:v>37392</c:v>
                </c:pt>
                <c:pt idx="24252">
                  <c:v>37392</c:v>
                </c:pt>
                <c:pt idx="24253">
                  <c:v>37392</c:v>
                </c:pt>
                <c:pt idx="24254">
                  <c:v>37392</c:v>
                </c:pt>
                <c:pt idx="24255">
                  <c:v>37392</c:v>
                </c:pt>
                <c:pt idx="24256">
                  <c:v>37392</c:v>
                </c:pt>
                <c:pt idx="24257">
                  <c:v>37392</c:v>
                </c:pt>
                <c:pt idx="24258">
                  <c:v>37392</c:v>
                </c:pt>
                <c:pt idx="24259">
                  <c:v>37392</c:v>
                </c:pt>
                <c:pt idx="24260">
                  <c:v>37392</c:v>
                </c:pt>
                <c:pt idx="24261">
                  <c:v>37392</c:v>
                </c:pt>
                <c:pt idx="24262">
                  <c:v>37392</c:v>
                </c:pt>
                <c:pt idx="24263">
                  <c:v>37392</c:v>
                </c:pt>
                <c:pt idx="24264">
                  <c:v>37392</c:v>
                </c:pt>
                <c:pt idx="24265">
                  <c:v>37392</c:v>
                </c:pt>
                <c:pt idx="24266">
                  <c:v>37392</c:v>
                </c:pt>
                <c:pt idx="24267">
                  <c:v>37392</c:v>
                </c:pt>
                <c:pt idx="24268">
                  <c:v>37392</c:v>
                </c:pt>
                <c:pt idx="24269">
                  <c:v>37392</c:v>
                </c:pt>
                <c:pt idx="24270">
                  <c:v>37392</c:v>
                </c:pt>
                <c:pt idx="24271">
                  <c:v>37392</c:v>
                </c:pt>
                <c:pt idx="24272">
                  <c:v>37392</c:v>
                </c:pt>
                <c:pt idx="24273">
                  <c:v>37392</c:v>
                </c:pt>
                <c:pt idx="24274">
                  <c:v>37392</c:v>
                </c:pt>
                <c:pt idx="24275">
                  <c:v>37392</c:v>
                </c:pt>
                <c:pt idx="24276">
                  <c:v>37392</c:v>
                </c:pt>
                <c:pt idx="24277">
                  <c:v>37392</c:v>
                </c:pt>
                <c:pt idx="24278">
                  <c:v>37392</c:v>
                </c:pt>
                <c:pt idx="24279">
                  <c:v>37392</c:v>
                </c:pt>
                <c:pt idx="24280">
                  <c:v>37392</c:v>
                </c:pt>
                <c:pt idx="24281">
                  <c:v>37392</c:v>
                </c:pt>
                <c:pt idx="24282">
                  <c:v>37392</c:v>
                </c:pt>
                <c:pt idx="24283">
                  <c:v>37392</c:v>
                </c:pt>
                <c:pt idx="24284">
                  <c:v>37392</c:v>
                </c:pt>
                <c:pt idx="24285">
                  <c:v>37392</c:v>
                </c:pt>
                <c:pt idx="24286">
                  <c:v>37392</c:v>
                </c:pt>
                <c:pt idx="24287">
                  <c:v>37392</c:v>
                </c:pt>
                <c:pt idx="24288">
                  <c:v>37392</c:v>
                </c:pt>
                <c:pt idx="24289">
                  <c:v>37392</c:v>
                </c:pt>
                <c:pt idx="24290">
                  <c:v>37392</c:v>
                </c:pt>
                <c:pt idx="24291">
                  <c:v>37392</c:v>
                </c:pt>
                <c:pt idx="24292">
                  <c:v>37392</c:v>
                </c:pt>
                <c:pt idx="24293">
                  <c:v>37392</c:v>
                </c:pt>
                <c:pt idx="24294">
                  <c:v>37392</c:v>
                </c:pt>
                <c:pt idx="24295">
                  <c:v>37392</c:v>
                </c:pt>
                <c:pt idx="24296">
                  <c:v>37392</c:v>
                </c:pt>
                <c:pt idx="24297">
                  <c:v>37392</c:v>
                </c:pt>
                <c:pt idx="24298">
                  <c:v>37392</c:v>
                </c:pt>
                <c:pt idx="24299">
                  <c:v>37392</c:v>
                </c:pt>
                <c:pt idx="24300">
                  <c:v>37392</c:v>
                </c:pt>
                <c:pt idx="24301">
                  <c:v>37392</c:v>
                </c:pt>
                <c:pt idx="24302">
                  <c:v>37392</c:v>
                </c:pt>
                <c:pt idx="24303">
                  <c:v>37392</c:v>
                </c:pt>
                <c:pt idx="24304">
                  <c:v>37392</c:v>
                </c:pt>
                <c:pt idx="24305">
                  <c:v>37392</c:v>
                </c:pt>
                <c:pt idx="24306">
                  <c:v>37392</c:v>
                </c:pt>
                <c:pt idx="24307">
                  <c:v>37392</c:v>
                </c:pt>
                <c:pt idx="24308">
                  <c:v>37392</c:v>
                </c:pt>
                <c:pt idx="24309">
                  <c:v>37392</c:v>
                </c:pt>
                <c:pt idx="24310">
                  <c:v>37392</c:v>
                </c:pt>
                <c:pt idx="24311">
                  <c:v>37392</c:v>
                </c:pt>
                <c:pt idx="24312">
                  <c:v>37392</c:v>
                </c:pt>
                <c:pt idx="24313">
                  <c:v>37392</c:v>
                </c:pt>
                <c:pt idx="24314">
                  <c:v>37392</c:v>
                </c:pt>
                <c:pt idx="24315">
                  <c:v>37392</c:v>
                </c:pt>
                <c:pt idx="24316">
                  <c:v>37392</c:v>
                </c:pt>
                <c:pt idx="24317">
                  <c:v>37392</c:v>
                </c:pt>
                <c:pt idx="24318">
                  <c:v>37392</c:v>
                </c:pt>
                <c:pt idx="24319">
                  <c:v>37392</c:v>
                </c:pt>
                <c:pt idx="24320">
                  <c:v>37392</c:v>
                </c:pt>
                <c:pt idx="24321">
                  <c:v>37392</c:v>
                </c:pt>
                <c:pt idx="24322">
                  <c:v>37392</c:v>
                </c:pt>
                <c:pt idx="24323">
                  <c:v>37392</c:v>
                </c:pt>
                <c:pt idx="24324">
                  <c:v>37392</c:v>
                </c:pt>
                <c:pt idx="24325">
                  <c:v>37392</c:v>
                </c:pt>
                <c:pt idx="24326">
                  <c:v>37392</c:v>
                </c:pt>
                <c:pt idx="24327">
                  <c:v>37392</c:v>
                </c:pt>
                <c:pt idx="24328">
                  <c:v>37392</c:v>
                </c:pt>
                <c:pt idx="24329">
                  <c:v>37392</c:v>
                </c:pt>
                <c:pt idx="24330">
                  <c:v>37392</c:v>
                </c:pt>
                <c:pt idx="24331">
                  <c:v>37392</c:v>
                </c:pt>
                <c:pt idx="24332">
                  <c:v>37392</c:v>
                </c:pt>
                <c:pt idx="24333">
                  <c:v>37392</c:v>
                </c:pt>
                <c:pt idx="24334">
                  <c:v>37392</c:v>
                </c:pt>
                <c:pt idx="24335">
                  <c:v>37392</c:v>
                </c:pt>
                <c:pt idx="24336">
                  <c:v>37392</c:v>
                </c:pt>
                <c:pt idx="24337">
                  <c:v>37392</c:v>
                </c:pt>
                <c:pt idx="24338">
                  <c:v>37392</c:v>
                </c:pt>
                <c:pt idx="24339">
                  <c:v>37392</c:v>
                </c:pt>
                <c:pt idx="24340">
                  <c:v>37392</c:v>
                </c:pt>
                <c:pt idx="24341">
                  <c:v>37392</c:v>
                </c:pt>
                <c:pt idx="24342">
                  <c:v>37392</c:v>
                </c:pt>
                <c:pt idx="24343">
                  <c:v>37392</c:v>
                </c:pt>
                <c:pt idx="24344">
                  <c:v>37392</c:v>
                </c:pt>
                <c:pt idx="24345">
                  <c:v>37392</c:v>
                </c:pt>
                <c:pt idx="24346">
                  <c:v>37392</c:v>
                </c:pt>
                <c:pt idx="24347">
                  <c:v>37392</c:v>
                </c:pt>
                <c:pt idx="24348">
                  <c:v>37392</c:v>
                </c:pt>
                <c:pt idx="24349">
                  <c:v>37392</c:v>
                </c:pt>
                <c:pt idx="24350">
                  <c:v>37392</c:v>
                </c:pt>
                <c:pt idx="24351">
                  <c:v>37392</c:v>
                </c:pt>
                <c:pt idx="24352">
                  <c:v>37392</c:v>
                </c:pt>
                <c:pt idx="24353">
                  <c:v>37392</c:v>
                </c:pt>
                <c:pt idx="24354">
                  <c:v>37392</c:v>
                </c:pt>
                <c:pt idx="24355">
                  <c:v>37392</c:v>
                </c:pt>
                <c:pt idx="24356">
                  <c:v>37392</c:v>
                </c:pt>
                <c:pt idx="24357">
                  <c:v>37392</c:v>
                </c:pt>
                <c:pt idx="24358">
                  <c:v>37392</c:v>
                </c:pt>
                <c:pt idx="24359">
                  <c:v>37392</c:v>
                </c:pt>
                <c:pt idx="24360">
                  <c:v>37392</c:v>
                </c:pt>
                <c:pt idx="24361">
                  <c:v>37392</c:v>
                </c:pt>
                <c:pt idx="24362">
                  <c:v>37392</c:v>
                </c:pt>
                <c:pt idx="24363">
                  <c:v>37392</c:v>
                </c:pt>
                <c:pt idx="24364">
                  <c:v>37392</c:v>
                </c:pt>
                <c:pt idx="24365">
                  <c:v>37392</c:v>
                </c:pt>
                <c:pt idx="24366">
                  <c:v>37392</c:v>
                </c:pt>
                <c:pt idx="24367">
                  <c:v>37392</c:v>
                </c:pt>
                <c:pt idx="24368">
                  <c:v>37392</c:v>
                </c:pt>
                <c:pt idx="24369">
                  <c:v>37392</c:v>
                </c:pt>
                <c:pt idx="24370">
                  <c:v>37392</c:v>
                </c:pt>
                <c:pt idx="24371">
                  <c:v>37392</c:v>
                </c:pt>
                <c:pt idx="24372">
                  <c:v>37392</c:v>
                </c:pt>
                <c:pt idx="24373">
                  <c:v>37392</c:v>
                </c:pt>
                <c:pt idx="24374">
                  <c:v>37392</c:v>
                </c:pt>
                <c:pt idx="24375">
                  <c:v>37392</c:v>
                </c:pt>
                <c:pt idx="24376">
                  <c:v>37392</c:v>
                </c:pt>
                <c:pt idx="24377">
                  <c:v>37392</c:v>
                </c:pt>
                <c:pt idx="24378">
                  <c:v>37392</c:v>
                </c:pt>
                <c:pt idx="24379">
                  <c:v>37392</c:v>
                </c:pt>
                <c:pt idx="24380">
                  <c:v>37392</c:v>
                </c:pt>
                <c:pt idx="24381">
                  <c:v>37392</c:v>
                </c:pt>
                <c:pt idx="24382">
                  <c:v>37392</c:v>
                </c:pt>
                <c:pt idx="24383">
                  <c:v>37392</c:v>
                </c:pt>
                <c:pt idx="24384">
                  <c:v>37392</c:v>
                </c:pt>
                <c:pt idx="24385">
                  <c:v>37392</c:v>
                </c:pt>
                <c:pt idx="24386">
                  <c:v>37392</c:v>
                </c:pt>
                <c:pt idx="24387">
                  <c:v>37392</c:v>
                </c:pt>
                <c:pt idx="24388">
                  <c:v>37392</c:v>
                </c:pt>
                <c:pt idx="24389">
                  <c:v>37392</c:v>
                </c:pt>
                <c:pt idx="24390">
                  <c:v>37392</c:v>
                </c:pt>
                <c:pt idx="24391">
                  <c:v>37392</c:v>
                </c:pt>
                <c:pt idx="24392">
                  <c:v>37392</c:v>
                </c:pt>
                <c:pt idx="24393">
                  <c:v>37392</c:v>
                </c:pt>
                <c:pt idx="24394">
                  <c:v>37392</c:v>
                </c:pt>
                <c:pt idx="24395">
                  <c:v>37392</c:v>
                </c:pt>
                <c:pt idx="24396">
                  <c:v>37392</c:v>
                </c:pt>
                <c:pt idx="24397">
                  <c:v>37392</c:v>
                </c:pt>
                <c:pt idx="24398">
                  <c:v>37392</c:v>
                </c:pt>
                <c:pt idx="24399">
                  <c:v>37392</c:v>
                </c:pt>
                <c:pt idx="24400">
                  <c:v>37392</c:v>
                </c:pt>
                <c:pt idx="24401">
                  <c:v>37392</c:v>
                </c:pt>
                <c:pt idx="24402">
                  <c:v>37392</c:v>
                </c:pt>
                <c:pt idx="24403">
                  <c:v>37392</c:v>
                </c:pt>
                <c:pt idx="24404">
                  <c:v>37392</c:v>
                </c:pt>
                <c:pt idx="24405">
                  <c:v>37392</c:v>
                </c:pt>
                <c:pt idx="24406">
                  <c:v>37392</c:v>
                </c:pt>
                <c:pt idx="24407">
                  <c:v>37392</c:v>
                </c:pt>
                <c:pt idx="24408">
                  <c:v>37392</c:v>
                </c:pt>
                <c:pt idx="24409">
                  <c:v>37392</c:v>
                </c:pt>
                <c:pt idx="24410">
                  <c:v>37392</c:v>
                </c:pt>
                <c:pt idx="24411">
                  <c:v>37392</c:v>
                </c:pt>
                <c:pt idx="24412">
                  <c:v>37392</c:v>
                </c:pt>
                <c:pt idx="24413">
                  <c:v>37392</c:v>
                </c:pt>
                <c:pt idx="24414">
                  <c:v>37392</c:v>
                </c:pt>
                <c:pt idx="24415">
                  <c:v>37392</c:v>
                </c:pt>
                <c:pt idx="24416">
                  <c:v>37392</c:v>
                </c:pt>
                <c:pt idx="24417">
                  <c:v>37392</c:v>
                </c:pt>
                <c:pt idx="24418">
                  <c:v>37392</c:v>
                </c:pt>
                <c:pt idx="24419">
                  <c:v>37392</c:v>
                </c:pt>
                <c:pt idx="24420">
                  <c:v>37392</c:v>
                </c:pt>
                <c:pt idx="24421">
                  <c:v>37392</c:v>
                </c:pt>
                <c:pt idx="24422">
                  <c:v>37392</c:v>
                </c:pt>
                <c:pt idx="24423">
                  <c:v>37392</c:v>
                </c:pt>
                <c:pt idx="24424">
                  <c:v>37392</c:v>
                </c:pt>
                <c:pt idx="24425">
                  <c:v>37392</c:v>
                </c:pt>
                <c:pt idx="24426">
                  <c:v>37392</c:v>
                </c:pt>
                <c:pt idx="24427">
                  <c:v>37392</c:v>
                </c:pt>
                <c:pt idx="24428">
                  <c:v>37392</c:v>
                </c:pt>
                <c:pt idx="24429">
                  <c:v>37392</c:v>
                </c:pt>
                <c:pt idx="24430">
                  <c:v>37392</c:v>
                </c:pt>
                <c:pt idx="24431">
                  <c:v>37392</c:v>
                </c:pt>
                <c:pt idx="24432">
                  <c:v>37392</c:v>
                </c:pt>
                <c:pt idx="24433">
                  <c:v>37392</c:v>
                </c:pt>
                <c:pt idx="24434">
                  <c:v>37392</c:v>
                </c:pt>
                <c:pt idx="24435">
                  <c:v>37392</c:v>
                </c:pt>
                <c:pt idx="24436">
                  <c:v>37392</c:v>
                </c:pt>
                <c:pt idx="24437">
                  <c:v>37392</c:v>
                </c:pt>
                <c:pt idx="24438">
                  <c:v>37392</c:v>
                </c:pt>
                <c:pt idx="24439">
                  <c:v>37392</c:v>
                </c:pt>
                <c:pt idx="24440">
                  <c:v>37392</c:v>
                </c:pt>
                <c:pt idx="24441">
                  <c:v>37392</c:v>
                </c:pt>
                <c:pt idx="24442">
                  <c:v>37392</c:v>
                </c:pt>
                <c:pt idx="24443">
                  <c:v>37392</c:v>
                </c:pt>
                <c:pt idx="24444">
                  <c:v>37392</c:v>
                </c:pt>
                <c:pt idx="24445">
                  <c:v>37392</c:v>
                </c:pt>
                <c:pt idx="24446">
                  <c:v>37392</c:v>
                </c:pt>
                <c:pt idx="24447">
                  <c:v>37392</c:v>
                </c:pt>
                <c:pt idx="24448">
                  <c:v>37392</c:v>
                </c:pt>
                <c:pt idx="24449">
                  <c:v>37392</c:v>
                </c:pt>
                <c:pt idx="24450">
                  <c:v>37392</c:v>
                </c:pt>
                <c:pt idx="24451">
                  <c:v>37392</c:v>
                </c:pt>
                <c:pt idx="24452">
                  <c:v>37392</c:v>
                </c:pt>
                <c:pt idx="24453">
                  <c:v>37392</c:v>
                </c:pt>
                <c:pt idx="24454">
                  <c:v>37392</c:v>
                </c:pt>
                <c:pt idx="24455">
                  <c:v>37392</c:v>
                </c:pt>
                <c:pt idx="24456">
                  <c:v>37392</c:v>
                </c:pt>
                <c:pt idx="24457">
                  <c:v>37392</c:v>
                </c:pt>
                <c:pt idx="24458">
                  <c:v>37392</c:v>
                </c:pt>
                <c:pt idx="24459">
                  <c:v>37392</c:v>
                </c:pt>
                <c:pt idx="24460">
                  <c:v>37392</c:v>
                </c:pt>
                <c:pt idx="24461">
                  <c:v>37392</c:v>
                </c:pt>
                <c:pt idx="24462">
                  <c:v>37392</c:v>
                </c:pt>
                <c:pt idx="24463">
                  <c:v>37392</c:v>
                </c:pt>
                <c:pt idx="24464">
                  <c:v>37392</c:v>
                </c:pt>
                <c:pt idx="24465">
                  <c:v>37392</c:v>
                </c:pt>
                <c:pt idx="24466">
                  <c:v>37392</c:v>
                </c:pt>
                <c:pt idx="24467">
                  <c:v>37392</c:v>
                </c:pt>
                <c:pt idx="24468">
                  <c:v>37392</c:v>
                </c:pt>
                <c:pt idx="24469">
                  <c:v>37392</c:v>
                </c:pt>
                <c:pt idx="24470">
                  <c:v>37392</c:v>
                </c:pt>
                <c:pt idx="24471">
                  <c:v>37392</c:v>
                </c:pt>
                <c:pt idx="24472">
                  <c:v>37392</c:v>
                </c:pt>
                <c:pt idx="24473">
                  <c:v>37392</c:v>
                </c:pt>
                <c:pt idx="24474">
                  <c:v>37392</c:v>
                </c:pt>
                <c:pt idx="24475">
                  <c:v>37392</c:v>
                </c:pt>
                <c:pt idx="24476">
                  <c:v>37392</c:v>
                </c:pt>
                <c:pt idx="24477">
                  <c:v>37392</c:v>
                </c:pt>
                <c:pt idx="24478">
                  <c:v>37392</c:v>
                </c:pt>
                <c:pt idx="24479">
                  <c:v>37392</c:v>
                </c:pt>
                <c:pt idx="24480">
                  <c:v>37392</c:v>
                </c:pt>
                <c:pt idx="24481">
                  <c:v>37392</c:v>
                </c:pt>
                <c:pt idx="24482">
                  <c:v>37392</c:v>
                </c:pt>
                <c:pt idx="24483">
                  <c:v>37392</c:v>
                </c:pt>
                <c:pt idx="24484">
                  <c:v>37392</c:v>
                </c:pt>
                <c:pt idx="24485">
                  <c:v>37392</c:v>
                </c:pt>
                <c:pt idx="24486">
                  <c:v>37392</c:v>
                </c:pt>
                <c:pt idx="24487">
                  <c:v>37392</c:v>
                </c:pt>
                <c:pt idx="24488">
                  <c:v>37392</c:v>
                </c:pt>
                <c:pt idx="24489">
                  <c:v>37392</c:v>
                </c:pt>
                <c:pt idx="24490">
                  <c:v>37392</c:v>
                </c:pt>
                <c:pt idx="24491">
                  <c:v>37392</c:v>
                </c:pt>
                <c:pt idx="24492">
                  <c:v>37392</c:v>
                </c:pt>
                <c:pt idx="24493">
                  <c:v>37392</c:v>
                </c:pt>
                <c:pt idx="24494">
                  <c:v>37392</c:v>
                </c:pt>
                <c:pt idx="24495">
                  <c:v>37392</c:v>
                </c:pt>
                <c:pt idx="24496">
                  <c:v>37392</c:v>
                </c:pt>
                <c:pt idx="24497">
                  <c:v>37392</c:v>
                </c:pt>
                <c:pt idx="24498">
                  <c:v>37392</c:v>
                </c:pt>
                <c:pt idx="24499">
                  <c:v>37392</c:v>
                </c:pt>
                <c:pt idx="24500">
                  <c:v>37392</c:v>
                </c:pt>
                <c:pt idx="24501">
                  <c:v>37392</c:v>
                </c:pt>
                <c:pt idx="24502">
                  <c:v>37392</c:v>
                </c:pt>
                <c:pt idx="24503">
                  <c:v>37392</c:v>
                </c:pt>
                <c:pt idx="24504">
                  <c:v>37392</c:v>
                </c:pt>
                <c:pt idx="24505">
                  <c:v>37392</c:v>
                </c:pt>
                <c:pt idx="24506">
                  <c:v>37392</c:v>
                </c:pt>
                <c:pt idx="24507">
                  <c:v>37392</c:v>
                </c:pt>
                <c:pt idx="24508">
                  <c:v>37392</c:v>
                </c:pt>
                <c:pt idx="24509">
                  <c:v>37392</c:v>
                </c:pt>
                <c:pt idx="24510">
                  <c:v>37392</c:v>
                </c:pt>
                <c:pt idx="24511">
                  <c:v>37392</c:v>
                </c:pt>
                <c:pt idx="24512">
                  <c:v>37392</c:v>
                </c:pt>
                <c:pt idx="24513">
                  <c:v>37392</c:v>
                </c:pt>
                <c:pt idx="24514">
                  <c:v>37392</c:v>
                </c:pt>
                <c:pt idx="24515">
                  <c:v>37392</c:v>
                </c:pt>
                <c:pt idx="24516">
                  <c:v>37392</c:v>
                </c:pt>
                <c:pt idx="24517">
                  <c:v>37392</c:v>
                </c:pt>
                <c:pt idx="24518">
                  <c:v>37392</c:v>
                </c:pt>
                <c:pt idx="24519">
                  <c:v>37392</c:v>
                </c:pt>
                <c:pt idx="24520">
                  <c:v>37392</c:v>
                </c:pt>
                <c:pt idx="24521">
                  <c:v>37392</c:v>
                </c:pt>
                <c:pt idx="24522">
                  <c:v>37392</c:v>
                </c:pt>
                <c:pt idx="24523">
                  <c:v>37392</c:v>
                </c:pt>
                <c:pt idx="24524">
                  <c:v>37392</c:v>
                </c:pt>
                <c:pt idx="24525">
                  <c:v>37392</c:v>
                </c:pt>
                <c:pt idx="24526">
                  <c:v>37392</c:v>
                </c:pt>
                <c:pt idx="24527">
                  <c:v>37392</c:v>
                </c:pt>
                <c:pt idx="24528">
                  <c:v>37392</c:v>
                </c:pt>
                <c:pt idx="24529">
                  <c:v>37392</c:v>
                </c:pt>
                <c:pt idx="24530">
                  <c:v>37392</c:v>
                </c:pt>
                <c:pt idx="24531">
                  <c:v>37392</c:v>
                </c:pt>
                <c:pt idx="24532">
                  <c:v>37392</c:v>
                </c:pt>
                <c:pt idx="24533">
                  <c:v>37392</c:v>
                </c:pt>
                <c:pt idx="24534">
                  <c:v>37392</c:v>
                </c:pt>
                <c:pt idx="24535">
                  <c:v>37392</c:v>
                </c:pt>
                <c:pt idx="24536">
                  <c:v>37392</c:v>
                </c:pt>
                <c:pt idx="24537">
                  <c:v>37392</c:v>
                </c:pt>
                <c:pt idx="24538">
                  <c:v>37392</c:v>
                </c:pt>
                <c:pt idx="24539">
                  <c:v>37392</c:v>
                </c:pt>
                <c:pt idx="24540">
                  <c:v>37392</c:v>
                </c:pt>
                <c:pt idx="24541">
                  <c:v>37392</c:v>
                </c:pt>
                <c:pt idx="24542">
                  <c:v>37392</c:v>
                </c:pt>
                <c:pt idx="24543">
                  <c:v>37392</c:v>
                </c:pt>
                <c:pt idx="24544">
                  <c:v>37392</c:v>
                </c:pt>
                <c:pt idx="24545">
                  <c:v>37392</c:v>
                </c:pt>
                <c:pt idx="24546">
                  <c:v>37392</c:v>
                </c:pt>
                <c:pt idx="24547">
                  <c:v>37392</c:v>
                </c:pt>
                <c:pt idx="24548">
                  <c:v>37392</c:v>
                </c:pt>
                <c:pt idx="24549">
                  <c:v>37392</c:v>
                </c:pt>
                <c:pt idx="24550">
                  <c:v>37392</c:v>
                </c:pt>
                <c:pt idx="24551">
                  <c:v>37392</c:v>
                </c:pt>
                <c:pt idx="24552">
                  <c:v>37392</c:v>
                </c:pt>
                <c:pt idx="24553">
                  <c:v>37392</c:v>
                </c:pt>
                <c:pt idx="24554">
                  <c:v>37392</c:v>
                </c:pt>
                <c:pt idx="24555">
                  <c:v>37392</c:v>
                </c:pt>
                <c:pt idx="24556">
                  <c:v>37392</c:v>
                </c:pt>
                <c:pt idx="24557">
                  <c:v>37392</c:v>
                </c:pt>
                <c:pt idx="24558">
                  <c:v>37392</c:v>
                </c:pt>
                <c:pt idx="24559">
                  <c:v>37392</c:v>
                </c:pt>
                <c:pt idx="24560">
                  <c:v>37392</c:v>
                </c:pt>
                <c:pt idx="24561">
                  <c:v>37392</c:v>
                </c:pt>
                <c:pt idx="24562">
                  <c:v>37392</c:v>
                </c:pt>
                <c:pt idx="24563">
                  <c:v>37392</c:v>
                </c:pt>
                <c:pt idx="24564">
                  <c:v>37392</c:v>
                </c:pt>
                <c:pt idx="24565">
                  <c:v>37392</c:v>
                </c:pt>
                <c:pt idx="24566">
                  <c:v>37392</c:v>
                </c:pt>
                <c:pt idx="24567">
                  <c:v>37392</c:v>
                </c:pt>
                <c:pt idx="24568">
                  <c:v>37392</c:v>
                </c:pt>
                <c:pt idx="24569">
                  <c:v>37392</c:v>
                </c:pt>
                <c:pt idx="24570">
                  <c:v>37392</c:v>
                </c:pt>
                <c:pt idx="24571">
                  <c:v>37392</c:v>
                </c:pt>
                <c:pt idx="24572">
                  <c:v>37392</c:v>
                </c:pt>
                <c:pt idx="24573">
                  <c:v>37392</c:v>
                </c:pt>
                <c:pt idx="24574">
                  <c:v>37392</c:v>
                </c:pt>
                <c:pt idx="24575">
                  <c:v>37392</c:v>
                </c:pt>
                <c:pt idx="24576">
                  <c:v>37392</c:v>
                </c:pt>
                <c:pt idx="24577">
                  <c:v>37392</c:v>
                </c:pt>
                <c:pt idx="24578">
                  <c:v>37392</c:v>
                </c:pt>
                <c:pt idx="24579">
                  <c:v>37392</c:v>
                </c:pt>
                <c:pt idx="24580">
                  <c:v>37392</c:v>
                </c:pt>
                <c:pt idx="24581">
                  <c:v>37392</c:v>
                </c:pt>
                <c:pt idx="24582">
                  <c:v>37392</c:v>
                </c:pt>
                <c:pt idx="24583">
                  <c:v>37392</c:v>
                </c:pt>
                <c:pt idx="24584">
                  <c:v>37392</c:v>
                </c:pt>
                <c:pt idx="24585">
                  <c:v>37392</c:v>
                </c:pt>
                <c:pt idx="24586">
                  <c:v>37392</c:v>
                </c:pt>
                <c:pt idx="24587">
                  <c:v>37392</c:v>
                </c:pt>
                <c:pt idx="24588">
                  <c:v>37392</c:v>
                </c:pt>
                <c:pt idx="24589">
                  <c:v>37392</c:v>
                </c:pt>
                <c:pt idx="24590">
                  <c:v>37392</c:v>
                </c:pt>
                <c:pt idx="24591">
                  <c:v>37392</c:v>
                </c:pt>
                <c:pt idx="24592">
                  <c:v>37392</c:v>
                </c:pt>
                <c:pt idx="24593">
                  <c:v>37392</c:v>
                </c:pt>
                <c:pt idx="24594">
                  <c:v>37392</c:v>
                </c:pt>
                <c:pt idx="24595">
                  <c:v>37392</c:v>
                </c:pt>
                <c:pt idx="24596">
                  <c:v>37392</c:v>
                </c:pt>
                <c:pt idx="24597">
                  <c:v>37392</c:v>
                </c:pt>
                <c:pt idx="24598">
                  <c:v>37392</c:v>
                </c:pt>
                <c:pt idx="24599">
                  <c:v>37392</c:v>
                </c:pt>
                <c:pt idx="24600">
                  <c:v>37392</c:v>
                </c:pt>
                <c:pt idx="24601">
                  <c:v>37392</c:v>
                </c:pt>
                <c:pt idx="24602">
                  <c:v>37392</c:v>
                </c:pt>
                <c:pt idx="24603">
                  <c:v>37392</c:v>
                </c:pt>
                <c:pt idx="24604">
                  <c:v>37392</c:v>
                </c:pt>
                <c:pt idx="24605">
                  <c:v>37392</c:v>
                </c:pt>
                <c:pt idx="24606">
                  <c:v>37392</c:v>
                </c:pt>
                <c:pt idx="24607">
                  <c:v>37392</c:v>
                </c:pt>
                <c:pt idx="24608">
                  <c:v>37392</c:v>
                </c:pt>
                <c:pt idx="24609">
                  <c:v>37392</c:v>
                </c:pt>
                <c:pt idx="24610">
                  <c:v>37392</c:v>
                </c:pt>
                <c:pt idx="24611">
                  <c:v>37392</c:v>
                </c:pt>
                <c:pt idx="24612">
                  <c:v>37392</c:v>
                </c:pt>
                <c:pt idx="24613">
                  <c:v>37392</c:v>
                </c:pt>
                <c:pt idx="24614">
                  <c:v>37392</c:v>
                </c:pt>
                <c:pt idx="24615">
                  <c:v>37392</c:v>
                </c:pt>
                <c:pt idx="24616">
                  <c:v>37392</c:v>
                </c:pt>
                <c:pt idx="24617">
                  <c:v>37392</c:v>
                </c:pt>
                <c:pt idx="24618">
                  <c:v>37392</c:v>
                </c:pt>
                <c:pt idx="24619">
                  <c:v>37392</c:v>
                </c:pt>
                <c:pt idx="24620">
                  <c:v>37392</c:v>
                </c:pt>
                <c:pt idx="24621">
                  <c:v>37392</c:v>
                </c:pt>
                <c:pt idx="24622">
                  <c:v>37392</c:v>
                </c:pt>
                <c:pt idx="24623">
                  <c:v>37392</c:v>
                </c:pt>
                <c:pt idx="24624">
                  <c:v>37392</c:v>
                </c:pt>
                <c:pt idx="24625">
                  <c:v>37392</c:v>
                </c:pt>
                <c:pt idx="24626">
                  <c:v>37392</c:v>
                </c:pt>
                <c:pt idx="24627">
                  <c:v>37392</c:v>
                </c:pt>
                <c:pt idx="24628">
                  <c:v>37392</c:v>
                </c:pt>
                <c:pt idx="24629">
                  <c:v>37392</c:v>
                </c:pt>
                <c:pt idx="24630">
                  <c:v>37392</c:v>
                </c:pt>
                <c:pt idx="24631">
                  <c:v>37392</c:v>
                </c:pt>
                <c:pt idx="24632">
                  <c:v>37392</c:v>
                </c:pt>
                <c:pt idx="24633">
                  <c:v>37392</c:v>
                </c:pt>
                <c:pt idx="24634">
                  <c:v>37392</c:v>
                </c:pt>
                <c:pt idx="24635">
                  <c:v>37392</c:v>
                </c:pt>
                <c:pt idx="24636">
                  <c:v>37392</c:v>
                </c:pt>
                <c:pt idx="24637">
                  <c:v>37392</c:v>
                </c:pt>
                <c:pt idx="24638">
                  <c:v>37392</c:v>
                </c:pt>
                <c:pt idx="24639">
                  <c:v>37392</c:v>
                </c:pt>
                <c:pt idx="24640">
                  <c:v>37392</c:v>
                </c:pt>
                <c:pt idx="24641">
                  <c:v>37392</c:v>
                </c:pt>
                <c:pt idx="24642">
                  <c:v>37392</c:v>
                </c:pt>
                <c:pt idx="24643">
                  <c:v>37392</c:v>
                </c:pt>
                <c:pt idx="24644">
                  <c:v>37392</c:v>
                </c:pt>
                <c:pt idx="24645">
                  <c:v>37392</c:v>
                </c:pt>
                <c:pt idx="24646">
                  <c:v>37392</c:v>
                </c:pt>
                <c:pt idx="24647">
                  <c:v>37392</c:v>
                </c:pt>
                <c:pt idx="24648">
                  <c:v>37392</c:v>
                </c:pt>
                <c:pt idx="24649">
                  <c:v>37392</c:v>
                </c:pt>
                <c:pt idx="24650">
                  <c:v>37392</c:v>
                </c:pt>
                <c:pt idx="24651">
                  <c:v>37392</c:v>
                </c:pt>
                <c:pt idx="24652">
                  <c:v>37392</c:v>
                </c:pt>
                <c:pt idx="24653">
                  <c:v>37392</c:v>
                </c:pt>
                <c:pt idx="24654">
                  <c:v>37392</c:v>
                </c:pt>
                <c:pt idx="24655">
                  <c:v>37392</c:v>
                </c:pt>
                <c:pt idx="24656">
                  <c:v>37392</c:v>
                </c:pt>
                <c:pt idx="24657">
                  <c:v>37392</c:v>
                </c:pt>
                <c:pt idx="24658">
                  <c:v>37392</c:v>
                </c:pt>
                <c:pt idx="24659">
                  <c:v>37392</c:v>
                </c:pt>
                <c:pt idx="24660">
                  <c:v>37392</c:v>
                </c:pt>
                <c:pt idx="24661">
                  <c:v>37392</c:v>
                </c:pt>
                <c:pt idx="24662">
                  <c:v>37392</c:v>
                </c:pt>
                <c:pt idx="24663">
                  <c:v>37392</c:v>
                </c:pt>
                <c:pt idx="24664">
                  <c:v>37392</c:v>
                </c:pt>
                <c:pt idx="24665">
                  <c:v>37392</c:v>
                </c:pt>
                <c:pt idx="24666">
                  <c:v>37392</c:v>
                </c:pt>
                <c:pt idx="24667">
                  <c:v>37392</c:v>
                </c:pt>
                <c:pt idx="24668">
                  <c:v>37392</c:v>
                </c:pt>
                <c:pt idx="24669">
                  <c:v>37392</c:v>
                </c:pt>
                <c:pt idx="24670">
                  <c:v>37392</c:v>
                </c:pt>
                <c:pt idx="24671">
                  <c:v>37392</c:v>
                </c:pt>
                <c:pt idx="24672">
                  <c:v>37392</c:v>
                </c:pt>
                <c:pt idx="24673">
                  <c:v>37392</c:v>
                </c:pt>
                <c:pt idx="24674">
                  <c:v>37392</c:v>
                </c:pt>
                <c:pt idx="24675">
                  <c:v>37392</c:v>
                </c:pt>
                <c:pt idx="24676">
                  <c:v>37392</c:v>
                </c:pt>
                <c:pt idx="24677">
                  <c:v>37392</c:v>
                </c:pt>
                <c:pt idx="24678">
                  <c:v>37392</c:v>
                </c:pt>
                <c:pt idx="24679">
                  <c:v>37392</c:v>
                </c:pt>
                <c:pt idx="24680">
                  <c:v>37392</c:v>
                </c:pt>
                <c:pt idx="24681">
                  <c:v>37392</c:v>
                </c:pt>
                <c:pt idx="24682">
                  <c:v>37392</c:v>
                </c:pt>
                <c:pt idx="24683">
                  <c:v>37392</c:v>
                </c:pt>
                <c:pt idx="24684">
                  <c:v>37392</c:v>
                </c:pt>
                <c:pt idx="24685">
                  <c:v>37392</c:v>
                </c:pt>
                <c:pt idx="24686">
                  <c:v>37392</c:v>
                </c:pt>
                <c:pt idx="24687">
                  <c:v>37392</c:v>
                </c:pt>
                <c:pt idx="24688">
                  <c:v>37392</c:v>
                </c:pt>
                <c:pt idx="24689">
                  <c:v>37392</c:v>
                </c:pt>
                <c:pt idx="24690">
                  <c:v>37392</c:v>
                </c:pt>
                <c:pt idx="24691">
                  <c:v>37392</c:v>
                </c:pt>
                <c:pt idx="24692">
                  <c:v>37392</c:v>
                </c:pt>
                <c:pt idx="24693">
                  <c:v>37392</c:v>
                </c:pt>
                <c:pt idx="24694">
                  <c:v>37392</c:v>
                </c:pt>
                <c:pt idx="24695">
                  <c:v>37392</c:v>
                </c:pt>
                <c:pt idx="24696">
                  <c:v>37392</c:v>
                </c:pt>
                <c:pt idx="24697">
                  <c:v>37392</c:v>
                </c:pt>
                <c:pt idx="24698">
                  <c:v>37392</c:v>
                </c:pt>
                <c:pt idx="24699">
                  <c:v>37392</c:v>
                </c:pt>
                <c:pt idx="24700">
                  <c:v>37392</c:v>
                </c:pt>
                <c:pt idx="24701">
                  <c:v>37392</c:v>
                </c:pt>
                <c:pt idx="24702">
                  <c:v>37392</c:v>
                </c:pt>
                <c:pt idx="24703">
                  <c:v>37392</c:v>
                </c:pt>
                <c:pt idx="24704">
                  <c:v>37392</c:v>
                </c:pt>
                <c:pt idx="24705">
                  <c:v>37392</c:v>
                </c:pt>
                <c:pt idx="24706">
                  <c:v>37392</c:v>
                </c:pt>
                <c:pt idx="24707">
                  <c:v>37392</c:v>
                </c:pt>
                <c:pt idx="24708">
                  <c:v>37392</c:v>
                </c:pt>
                <c:pt idx="24709">
                  <c:v>37392</c:v>
                </c:pt>
                <c:pt idx="24710">
                  <c:v>37392</c:v>
                </c:pt>
                <c:pt idx="24711">
                  <c:v>37392</c:v>
                </c:pt>
                <c:pt idx="24712">
                  <c:v>37392</c:v>
                </c:pt>
                <c:pt idx="24713">
                  <c:v>37392</c:v>
                </c:pt>
                <c:pt idx="24714">
                  <c:v>37392</c:v>
                </c:pt>
                <c:pt idx="24715">
                  <c:v>37392</c:v>
                </c:pt>
                <c:pt idx="24716">
                  <c:v>37392</c:v>
                </c:pt>
                <c:pt idx="24717">
                  <c:v>37392</c:v>
                </c:pt>
                <c:pt idx="24718">
                  <c:v>37392</c:v>
                </c:pt>
                <c:pt idx="24719">
                  <c:v>37392</c:v>
                </c:pt>
                <c:pt idx="24720">
                  <c:v>37392</c:v>
                </c:pt>
                <c:pt idx="24721">
                  <c:v>37392</c:v>
                </c:pt>
                <c:pt idx="24722">
                  <c:v>37392</c:v>
                </c:pt>
                <c:pt idx="24723">
                  <c:v>37392</c:v>
                </c:pt>
                <c:pt idx="24724">
                  <c:v>37392</c:v>
                </c:pt>
                <c:pt idx="24725">
                  <c:v>37392</c:v>
                </c:pt>
                <c:pt idx="24726">
                  <c:v>37392</c:v>
                </c:pt>
                <c:pt idx="24727">
                  <c:v>37392</c:v>
                </c:pt>
                <c:pt idx="24728">
                  <c:v>37392</c:v>
                </c:pt>
                <c:pt idx="24729">
                  <c:v>37392</c:v>
                </c:pt>
                <c:pt idx="24730">
                  <c:v>37392</c:v>
                </c:pt>
                <c:pt idx="24731">
                  <c:v>37392</c:v>
                </c:pt>
                <c:pt idx="24732">
                  <c:v>37392</c:v>
                </c:pt>
                <c:pt idx="24733">
                  <c:v>37392</c:v>
                </c:pt>
                <c:pt idx="24734">
                  <c:v>37392</c:v>
                </c:pt>
                <c:pt idx="24735">
                  <c:v>37392</c:v>
                </c:pt>
                <c:pt idx="24736">
                  <c:v>37392</c:v>
                </c:pt>
                <c:pt idx="24737">
                  <c:v>37392</c:v>
                </c:pt>
                <c:pt idx="24738">
                  <c:v>37392</c:v>
                </c:pt>
                <c:pt idx="24739">
                  <c:v>37392</c:v>
                </c:pt>
                <c:pt idx="24740">
                  <c:v>37392</c:v>
                </c:pt>
                <c:pt idx="24741">
                  <c:v>37392</c:v>
                </c:pt>
                <c:pt idx="24742">
                  <c:v>37392</c:v>
                </c:pt>
                <c:pt idx="24743">
                  <c:v>37392</c:v>
                </c:pt>
                <c:pt idx="24744">
                  <c:v>37392</c:v>
                </c:pt>
                <c:pt idx="24745">
                  <c:v>37392</c:v>
                </c:pt>
                <c:pt idx="24746">
                  <c:v>37392</c:v>
                </c:pt>
                <c:pt idx="24747">
                  <c:v>37392</c:v>
                </c:pt>
                <c:pt idx="24748">
                  <c:v>37392</c:v>
                </c:pt>
                <c:pt idx="24749">
                  <c:v>37392</c:v>
                </c:pt>
                <c:pt idx="24750">
                  <c:v>37392</c:v>
                </c:pt>
                <c:pt idx="24751">
                  <c:v>37392</c:v>
                </c:pt>
                <c:pt idx="24752">
                  <c:v>37392</c:v>
                </c:pt>
                <c:pt idx="24753">
                  <c:v>37392</c:v>
                </c:pt>
                <c:pt idx="24754">
                  <c:v>37392</c:v>
                </c:pt>
                <c:pt idx="24755">
                  <c:v>37392</c:v>
                </c:pt>
                <c:pt idx="24756">
                  <c:v>37392</c:v>
                </c:pt>
                <c:pt idx="24757">
                  <c:v>37392</c:v>
                </c:pt>
                <c:pt idx="24758">
                  <c:v>37392</c:v>
                </c:pt>
                <c:pt idx="24759">
                  <c:v>37392</c:v>
                </c:pt>
                <c:pt idx="24760">
                  <c:v>37392</c:v>
                </c:pt>
                <c:pt idx="24761">
                  <c:v>37392</c:v>
                </c:pt>
                <c:pt idx="24762">
                  <c:v>37392</c:v>
                </c:pt>
                <c:pt idx="24763">
                  <c:v>37392</c:v>
                </c:pt>
                <c:pt idx="24764">
                  <c:v>37392</c:v>
                </c:pt>
                <c:pt idx="24765">
                  <c:v>37392</c:v>
                </c:pt>
                <c:pt idx="24766">
                  <c:v>37392</c:v>
                </c:pt>
                <c:pt idx="24767">
                  <c:v>37392</c:v>
                </c:pt>
                <c:pt idx="24768">
                  <c:v>37392</c:v>
                </c:pt>
                <c:pt idx="24769">
                  <c:v>37392</c:v>
                </c:pt>
                <c:pt idx="24770">
                  <c:v>37392</c:v>
                </c:pt>
                <c:pt idx="24771">
                  <c:v>37392</c:v>
                </c:pt>
                <c:pt idx="24772">
                  <c:v>37392</c:v>
                </c:pt>
                <c:pt idx="24773">
                  <c:v>37392</c:v>
                </c:pt>
                <c:pt idx="24774">
                  <c:v>37392</c:v>
                </c:pt>
                <c:pt idx="24775">
                  <c:v>37392</c:v>
                </c:pt>
                <c:pt idx="24776">
                  <c:v>37392</c:v>
                </c:pt>
                <c:pt idx="24777">
                  <c:v>37392</c:v>
                </c:pt>
                <c:pt idx="24778">
                  <c:v>37392</c:v>
                </c:pt>
                <c:pt idx="24779">
                  <c:v>37392</c:v>
                </c:pt>
                <c:pt idx="24780">
                  <c:v>37392</c:v>
                </c:pt>
                <c:pt idx="24781">
                  <c:v>37392</c:v>
                </c:pt>
                <c:pt idx="24782">
                  <c:v>37392</c:v>
                </c:pt>
                <c:pt idx="24783">
                  <c:v>37392</c:v>
                </c:pt>
                <c:pt idx="24784">
                  <c:v>37392</c:v>
                </c:pt>
                <c:pt idx="24785">
                  <c:v>37392</c:v>
                </c:pt>
                <c:pt idx="24786">
                  <c:v>37392</c:v>
                </c:pt>
                <c:pt idx="24787">
                  <c:v>37392</c:v>
                </c:pt>
                <c:pt idx="24788">
                  <c:v>37392</c:v>
                </c:pt>
                <c:pt idx="24789">
                  <c:v>37392</c:v>
                </c:pt>
                <c:pt idx="24790">
                  <c:v>37392</c:v>
                </c:pt>
                <c:pt idx="24791">
                  <c:v>37392</c:v>
                </c:pt>
                <c:pt idx="24792">
                  <c:v>37392</c:v>
                </c:pt>
                <c:pt idx="24793">
                  <c:v>37392</c:v>
                </c:pt>
                <c:pt idx="24794">
                  <c:v>37392</c:v>
                </c:pt>
                <c:pt idx="24795">
                  <c:v>37392</c:v>
                </c:pt>
                <c:pt idx="24796">
                  <c:v>37392</c:v>
                </c:pt>
                <c:pt idx="24797">
                  <c:v>37392</c:v>
                </c:pt>
                <c:pt idx="24798">
                  <c:v>37392</c:v>
                </c:pt>
                <c:pt idx="24799">
                  <c:v>37392</c:v>
                </c:pt>
                <c:pt idx="24800">
                  <c:v>37392</c:v>
                </c:pt>
                <c:pt idx="24801">
                  <c:v>37392</c:v>
                </c:pt>
                <c:pt idx="24802">
                  <c:v>37392</c:v>
                </c:pt>
                <c:pt idx="24803">
                  <c:v>37392</c:v>
                </c:pt>
                <c:pt idx="24804">
                  <c:v>37392</c:v>
                </c:pt>
                <c:pt idx="24805">
                  <c:v>37392</c:v>
                </c:pt>
                <c:pt idx="24806">
                  <c:v>37392</c:v>
                </c:pt>
                <c:pt idx="24807">
                  <c:v>37392</c:v>
                </c:pt>
                <c:pt idx="24808">
                  <c:v>37392</c:v>
                </c:pt>
                <c:pt idx="24809">
                  <c:v>37392</c:v>
                </c:pt>
                <c:pt idx="24810">
                  <c:v>37392</c:v>
                </c:pt>
                <c:pt idx="24811">
                  <c:v>37392</c:v>
                </c:pt>
                <c:pt idx="24812">
                  <c:v>37392</c:v>
                </c:pt>
                <c:pt idx="24813">
                  <c:v>37392</c:v>
                </c:pt>
                <c:pt idx="24814">
                  <c:v>37392</c:v>
                </c:pt>
                <c:pt idx="24815">
                  <c:v>37392</c:v>
                </c:pt>
                <c:pt idx="24816">
                  <c:v>37392</c:v>
                </c:pt>
                <c:pt idx="24817">
                  <c:v>37392</c:v>
                </c:pt>
                <c:pt idx="24818">
                  <c:v>37392</c:v>
                </c:pt>
                <c:pt idx="24819">
                  <c:v>37392</c:v>
                </c:pt>
                <c:pt idx="24820">
                  <c:v>37392</c:v>
                </c:pt>
                <c:pt idx="24821">
                  <c:v>37392</c:v>
                </c:pt>
                <c:pt idx="24822">
                  <c:v>37392</c:v>
                </c:pt>
                <c:pt idx="24823">
                  <c:v>37392</c:v>
                </c:pt>
                <c:pt idx="24824">
                  <c:v>37392</c:v>
                </c:pt>
                <c:pt idx="24825">
                  <c:v>37392</c:v>
                </c:pt>
                <c:pt idx="24826">
                  <c:v>37392</c:v>
                </c:pt>
                <c:pt idx="24827">
                  <c:v>37392</c:v>
                </c:pt>
                <c:pt idx="24828">
                  <c:v>37392</c:v>
                </c:pt>
                <c:pt idx="24829">
                  <c:v>37392</c:v>
                </c:pt>
                <c:pt idx="24830">
                  <c:v>37392</c:v>
                </c:pt>
                <c:pt idx="24831">
                  <c:v>37392</c:v>
                </c:pt>
                <c:pt idx="24832">
                  <c:v>37392</c:v>
                </c:pt>
                <c:pt idx="24833">
                  <c:v>37392</c:v>
                </c:pt>
                <c:pt idx="24834">
                  <c:v>37392</c:v>
                </c:pt>
                <c:pt idx="24835">
                  <c:v>37392</c:v>
                </c:pt>
                <c:pt idx="24836">
                  <c:v>37392</c:v>
                </c:pt>
                <c:pt idx="24837">
                  <c:v>37392</c:v>
                </c:pt>
                <c:pt idx="24838">
                  <c:v>37392</c:v>
                </c:pt>
                <c:pt idx="24839">
                  <c:v>37392</c:v>
                </c:pt>
                <c:pt idx="24840">
                  <c:v>37392</c:v>
                </c:pt>
                <c:pt idx="24841">
                  <c:v>37392</c:v>
                </c:pt>
                <c:pt idx="24842">
                  <c:v>37392</c:v>
                </c:pt>
                <c:pt idx="24843">
                  <c:v>37392</c:v>
                </c:pt>
                <c:pt idx="24844">
                  <c:v>37392</c:v>
                </c:pt>
                <c:pt idx="24845">
                  <c:v>37392</c:v>
                </c:pt>
                <c:pt idx="24846">
                  <c:v>37392</c:v>
                </c:pt>
                <c:pt idx="24847">
                  <c:v>37392</c:v>
                </c:pt>
                <c:pt idx="24848">
                  <c:v>37392</c:v>
                </c:pt>
                <c:pt idx="24849">
                  <c:v>37392</c:v>
                </c:pt>
                <c:pt idx="24850">
                  <c:v>37392</c:v>
                </c:pt>
                <c:pt idx="24851">
                  <c:v>37392</c:v>
                </c:pt>
                <c:pt idx="24852">
                  <c:v>37392</c:v>
                </c:pt>
                <c:pt idx="24853">
                  <c:v>37392</c:v>
                </c:pt>
                <c:pt idx="24854">
                  <c:v>37392</c:v>
                </c:pt>
                <c:pt idx="24855">
                  <c:v>37392</c:v>
                </c:pt>
                <c:pt idx="24856">
                  <c:v>37392</c:v>
                </c:pt>
                <c:pt idx="24857">
                  <c:v>37392</c:v>
                </c:pt>
                <c:pt idx="24858">
                  <c:v>37392</c:v>
                </c:pt>
                <c:pt idx="24859">
                  <c:v>37392</c:v>
                </c:pt>
                <c:pt idx="24860">
                  <c:v>37392</c:v>
                </c:pt>
                <c:pt idx="24861">
                  <c:v>37392</c:v>
                </c:pt>
                <c:pt idx="24862">
                  <c:v>37392</c:v>
                </c:pt>
                <c:pt idx="24863">
                  <c:v>37392</c:v>
                </c:pt>
                <c:pt idx="24864">
                  <c:v>37392</c:v>
                </c:pt>
                <c:pt idx="24865">
                  <c:v>37392</c:v>
                </c:pt>
                <c:pt idx="24866">
                  <c:v>37392</c:v>
                </c:pt>
                <c:pt idx="24867">
                  <c:v>37392</c:v>
                </c:pt>
                <c:pt idx="24868">
                  <c:v>37392</c:v>
                </c:pt>
                <c:pt idx="24869">
                  <c:v>37392</c:v>
                </c:pt>
                <c:pt idx="24870">
                  <c:v>37392</c:v>
                </c:pt>
                <c:pt idx="24871">
                  <c:v>37392</c:v>
                </c:pt>
                <c:pt idx="24872">
                  <c:v>37392</c:v>
                </c:pt>
                <c:pt idx="24873">
                  <c:v>37392</c:v>
                </c:pt>
                <c:pt idx="24874">
                  <c:v>37392</c:v>
                </c:pt>
                <c:pt idx="24875">
                  <c:v>37392</c:v>
                </c:pt>
                <c:pt idx="24876">
                  <c:v>37392</c:v>
                </c:pt>
                <c:pt idx="24877">
                  <c:v>37392</c:v>
                </c:pt>
                <c:pt idx="24878">
                  <c:v>37392</c:v>
                </c:pt>
                <c:pt idx="24879">
                  <c:v>37392</c:v>
                </c:pt>
                <c:pt idx="24880">
                  <c:v>37392</c:v>
                </c:pt>
                <c:pt idx="24881">
                  <c:v>37392</c:v>
                </c:pt>
                <c:pt idx="24882">
                  <c:v>37392</c:v>
                </c:pt>
                <c:pt idx="24883">
                  <c:v>37392</c:v>
                </c:pt>
                <c:pt idx="24884">
                  <c:v>37392</c:v>
                </c:pt>
                <c:pt idx="24885">
                  <c:v>37392</c:v>
                </c:pt>
                <c:pt idx="24886">
                  <c:v>37392</c:v>
                </c:pt>
                <c:pt idx="24887">
                  <c:v>37392</c:v>
                </c:pt>
                <c:pt idx="24888">
                  <c:v>37392</c:v>
                </c:pt>
                <c:pt idx="24889">
                  <c:v>37392</c:v>
                </c:pt>
                <c:pt idx="24890">
                  <c:v>37392</c:v>
                </c:pt>
                <c:pt idx="24891">
                  <c:v>37392</c:v>
                </c:pt>
                <c:pt idx="24892">
                  <c:v>37392</c:v>
                </c:pt>
                <c:pt idx="24893">
                  <c:v>37392</c:v>
                </c:pt>
                <c:pt idx="24894">
                  <c:v>37392</c:v>
                </c:pt>
                <c:pt idx="24895">
                  <c:v>37392</c:v>
                </c:pt>
                <c:pt idx="24896">
                  <c:v>37392</c:v>
                </c:pt>
                <c:pt idx="24897">
                  <c:v>37392</c:v>
                </c:pt>
                <c:pt idx="24898">
                  <c:v>37392</c:v>
                </c:pt>
                <c:pt idx="24899">
                  <c:v>37392</c:v>
                </c:pt>
                <c:pt idx="24900">
                  <c:v>37392</c:v>
                </c:pt>
                <c:pt idx="24901">
                  <c:v>37392</c:v>
                </c:pt>
                <c:pt idx="24902">
                  <c:v>37392</c:v>
                </c:pt>
                <c:pt idx="24903">
                  <c:v>37392</c:v>
                </c:pt>
                <c:pt idx="24904">
                  <c:v>37392</c:v>
                </c:pt>
                <c:pt idx="24905">
                  <c:v>37392</c:v>
                </c:pt>
                <c:pt idx="24906">
                  <c:v>37392</c:v>
                </c:pt>
                <c:pt idx="24907">
                  <c:v>37392</c:v>
                </c:pt>
                <c:pt idx="24908">
                  <c:v>37392</c:v>
                </c:pt>
                <c:pt idx="24909">
                  <c:v>37392</c:v>
                </c:pt>
                <c:pt idx="24910">
                  <c:v>37392</c:v>
                </c:pt>
                <c:pt idx="24911">
                  <c:v>37392</c:v>
                </c:pt>
                <c:pt idx="24912">
                  <c:v>37392</c:v>
                </c:pt>
                <c:pt idx="24913">
                  <c:v>37392</c:v>
                </c:pt>
                <c:pt idx="24914">
                  <c:v>37392</c:v>
                </c:pt>
                <c:pt idx="24915">
                  <c:v>37392</c:v>
                </c:pt>
                <c:pt idx="24916">
                  <c:v>37392</c:v>
                </c:pt>
                <c:pt idx="24917">
                  <c:v>37392</c:v>
                </c:pt>
                <c:pt idx="24918">
                  <c:v>37392</c:v>
                </c:pt>
                <c:pt idx="24919">
                  <c:v>37392</c:v>
                </c:pt>
                <c:pt idx="24920">
                  <c:v>37392</c:v>
                </c:pt>
                <c:pt idx="24921">
                  <c:v>37392</c:v>
                </c:pt>
                <c:pt idx="24922">
                  <c:v>37392</c:v>
                </c:pt>
                <c:pt idx="24923">
                  <c:v>37392</c:v>
                </c:pt>
                <c:pt idx="24924">
                  <c:v>37392</c:v>
                </c:pt>
                <c:pt idx="24925">
                  <c:v>37392</c:v>
                </c:pt>
                <c:pt idx="24926">
                  <c:v>37392</c:v>
                </c:pt>
                <c:pt idx="24927">
                  <c:v>37392</c:v>
                </c:pt>
                <c:pt idx="24928">
                  <c:v>37392</c:v>
                </c:pt>
                <c:pt idx="24929">
                  <c:v>37392</c:v>
                </c:pt>
                <c:pt idx="24930">
                  <c:v>37392</c:v>
                </c:pt>
                <c:pt idx="24931">
                  <c:v>37392</c:v>
                </c:pt>
                <c:pt idx="24932">
                  <c:v>37392</c:v>
                </c:pt>
                <c:pt idx="24933">
                  <c:v>37392</c:v>
                </c:pt>
                <c:pt idx="24934">
                  <c:v>37392</c:v>
                </c:pt>
                <c:pt idx="24935">
                  <c:v>37392</c:v>
                </c:pt>
                <c:pt idx="24936">
                  <c:v>37392</c:v>
                </c:pt>
                <c:pt idx="24937">
                  <c:v>37392</c:v>
                </c:pt>
                <c:pt idx="24938">
                  <c:v>37392</c:v>
                </c:pt>
                <c:pt idx="24939">
                  <c:v>37392</c:v>
                </c:pt>
                <c:pt idx="24940">
                  <c:v>37392</c:v>
                </c:pt>
                <c:pt idx="24941">
                  <c:v>37392</c:v>
                </c:pt>
                <c:pt idx="24942">
                  <c:v>37392</c:v>
                </c:pt>
                <c:pt idx="24943">
                  <c:v>37392</c:v>
                </c:pt>
                <c:pt idx="24944">
                  <c:v>37392</c:v>
                </c:pt>
                <c:pt idx="24945">
                  <c:v>37392</c:v>
                </c:pt>
                <c:pt idx="24946">
                  <c:v>37392</c:v>
                </c:pt>
                <c:pt idx="24947">
                  <c:v>37392</c:v>
                </c:pt>
                <c:pt idx="24948">
                  <c:v>37392</c:v>
                </c:pt>
                <c:pt idx="24949">
                  <c:v>37392</c:v>
                </c:pt>
                <c:pt idx="24950">
                  <c:v>37392</c:v>
                </c:pt>
                <c:pt idx="24951">
                  <c:v>37392</c:v>
                </c:pt>
                <c:pt idx="24952">
                  <c:v>37392</c:v>
                </c:pt>
                <c:pt idx="24953">
                  <c:v>37392</c:v>
                </c:pt>
                <c:pt idx="24954">
                  <c:v>37392</c:v>
                </c:pt>
                <c:pt idx="24955">
                  <c:v>37392</c:v>
                </c:pt>
                <c:pt idx="24956">
                  <c:v>37392</c:v>
                </c:pt>
                <c:pt idx="24957">
                  <c:v>37392</c:v>
                </c:pt>
                <c:pt idx="24958">
                  <c:v>37392</c:v>
                </c:pt>
                <c:pt idx="24959">
                  <c:v>37392</c:v>
                </c:pt>
                <c:pt idx="24960">
                  <c:v>37392</c:v>
                </c:pt>
                <c:pt idx="24961">
                  <c:v>37392</c:v>
                </c:pt>
                <c:pt idx="24962">
                  <c:v>37392</c:v>
                </c:pt>
                <c:pt idx="24963">
                  <c:v>37392</c:v>
                </c:pt>
                <c:pt idx="24964">
                  <c:v>37392</c:v>
                </c:pt>
                <c:pt idx="24965">
                  <c:v>37392</c:v>
                </c:pt>
                <c:pt idx="24966">
                  <c:v>37392</c:v>
                </c:pt>
                <c:pt idx="24967">
                  <c:v>37392</c:v>
                </c:pt>
                <c:pt idx="24968">
                  <c:v>37392</c:v>
                </c:pt>
                <c:pt idx="24969">
                  <c:v>37392</c:v>
                </c:pt>
                <c:pt idx="24970">
                  <c:v>37392</c:v>
                </c:pt>
                <c:pt idx="24971">
                  <c:v>37392</c:v>
                </c:pt>
                <c:pt idx="24972">
                  <c:v>37392</c:v>
                </c:pt>
                <c:pt idx="24973">
                  <c:v>37392</c:v>
                </c:pt>
                <c:pt idx="24974">
                  <c:v>37392</c:v>
                </c:pt>
                <c:pt idx="24975">
                  <c:v>37392</c:v>
                </c:pt>
                <c:pt idx="24976">
                  <c:v>37392</c:v>
                </c:pt>
                <c:pt idx="24977">
                  <c:v>37392</c:v>
                </c:pt>
                <c:pt idx="24978">
                  <c:v>37392</c:v>
                </c:pt>
                <c:pt idx="24979">
                  <c:v>37392</c:v>
                </c:pt>
                <c:pt idx="24980">
                  <c:v>37392</c:v>
                </c:pt>
                <c:pt idx="24981">
                  <c:v>37392</c:v>
                </c:pt>
                <c:pt idx="24982">
                  <c:v>37392</c:v>
                </c:pt>
                <c:pt idx="24983">
                  <c:v>37392</c:v>
                </c:pt>
                <c:pt idx="24984">
                  <c:v>37392</c:v>
                </c:pt>
                <c:pt idx="24985">
                  <c:v>37392</c:v>
                </c:pt>
                <c:pt idx="24986">
                  <c:v>37392</c:v>
                </c:pt>
                <c:pt idx="24987">
                  <c:v>37392</c:v>
                </c:pt>
                <c:pt idx="24988">
                  <c:v>37392</c:v>
                </c:pt>
                <c:pt idx="24989">
                  <c:v>37392</c:v>
                </c:pt>
                <c:pt idx="24990">
                  <c:v>37392</c:v>
                </c:pt>
                <c:pt idx="24991">
                  <c:v>37392</c:v>
                </c:pt>
                <c:pt idx="24992">
                  <c:v>37392</c:v>
                </c:pt>
                <c:pt idx="24993">
                  <c:v>37392</c:v>
                </c:pt>
                <c:pt idx="24994">
                  <c:v>37392</c:v>
                </c:pt>
                <c:pt idx="24995">
                  <c:v>37392</c:v>
                </c:pt>
                <c:pt idx="24996">
                  <c:v>37392</c:v>
                </c:pt>
                <c:pt idx="24997">
                  <c:v>37392</c:v>
                </c:pt>
                <c:pt idx="24998">
                  <c:v>37392</c:v>
                </c:pt>
                <c:pt idx="24999">
                  <c:v>37392</c:v>
                </c:pt>
                <c:pt idx="25000">
                  <c:v>37392</c:v>
                </c:pt>
                <c:pt idx="25001">
                  <c:v>37392</c:v>
                </c:pt>
                <c:pt idx="25002">
                  <c:v>37392</c:v>
                </c:pt>
                <c:pt idx="25003">
                  <c:v>37392</c:v>
                </c:pt>
                <c:pt idx="25004">
                  <c:v>37392</c:v>
                </c:pt>
                <c:pt idx="25005">
                  <c:v>37392</c:v>
                </c:pt>
                <c:pt idx="25006">
                  <c:v>37392</c:v>
                </c:pt>
                <c:pt idx="25007">
                  <c:v>37392</c:v>
                </c:pt>
                <c:pt idx="25008">
                  <c:v>37392</c:v>
                </c:pt>
                <c:pt idx="25009">
                  <c:v>37392</c:v>
                </c:pt>
                <c:pt idx="25010">
                  <c:v>37392</c:v>
                </c:pt>
                <c:pt idx="25011">
                  <c:v>37392</c:v>
                </c:pt>
                <c:pt idx="25012">
                  <c:v>37392</c:v>
                </c:pt>
                <c:pt idx="25013">
                  <c:v>37392</c:v>
                </c:pt>
                <c:pt idx="25014">
                  <c:v>37392</c:v>
                </c:pt>
                <c:pt idx="25015">
                  <c:v>37392</c:v>
                </c:pt>
                <c:pt idx="25016">
                  <c:v>37392</c:v>
                </c:pt>
                <c:pt idx="25017">
                  <c:v>37392</c:v>
                </c:pt>
                <c:pt idx="25018">
                  <c:v>37392</c:v>
                </c:pt>
                <c:pt idx="25019">
                  <c:v>37392</c:v>
                </c:pt>
                <c:pt idx="25020">
                  <c:v>37392</c:v>
                </c:pt>
                <c:pt idx="25021">
                  <c:v>37392</c:v>
                </c:pt>
                <c:pt idx="25022">
                  <c:v>37392</c:v>
                </c:pt>
                <c:pt idx="25023">
                  <c:v>37392</c:v>
                </c:pt>
                <c:pt idx="25024">
                  <c:v>37392</c:v>
                </c:pt>
                <c:pt idx="25025">
                  <c:v>37392</c:v>
                </c:pt>
                <c:pt idx="25026">
                  <c:v>37392</c:v>
                </c:pt>
                <c:pt idx="25027">
                  <c:v>37392</c:v>
                </c:pt>
                <c:pt idx="25028">
                  <c:v>37392</c:v>
                </c:pt>
                <c:pt idx="25029">
                  <c:v>37392</c:v>
                </c:pt>
                <c:pt idx="25030">
                  <c:v>37392</c:v>
                </c:pt>
                <c:pt idx="25031">
                  <c:v>37392</c:v>
                </c:pt>
                <c:pt idx="25032">
                  <c:v>37392</c:v>
                </c:pt>
                <c:pt idx="25033">
                  <c:v>37392</c:v>
                </c:pt>
                <c:pt idx="25034">
                  <c:v>37392</c:v>
                </c:pt>
                <c:pt idx="25035">
                  <c:v>37392</c:v>
                </c:pt>
                <c:pt idx="25036">
                  <c:v>37392</c:v>
                </c:pt>
                <c:pt idx="25037">
                  <c:v>37392</c:v>
                </c:pt>
                <c:pt idx="25038">
                  <c:v>37392</c:v>
                </c:pt>
                <c:pt idx="25039">
                  <c:v>37392</c:v>
                </c:pt>
                <c:pt idx="25040">
                  <c:v>37392</c:v>
                </c:pt>
                <c:pt idx="25041">
                  <c:v>37392</c:v>
                </c:pt>
                <c:pt idx="25042">
                  <c:v>37392</c:v>
                </c:pt>
                <c:pt idx="25043">
                  <c:v>37392</c:v>
                </c:pt>
                <c:pt idx="25044">
                  <c:v>37392</c:v>
                </c:pt>
                <c:pt idx="25045">
                  <c:v>37392</c:v>
                </c:pt>
                <c:pt idx="25046">
                  <c:v>37392</c:v>
                </c:pt>
                <c:pt idx="25047">
                  <c:v>37392</c:v>
                </c:pt>
                <c:pt idx="25048">
                  <c:v>37392</c:v>
                </c:pt>
                <c:pt idx="25049">
                  <c:v>37392</c:v>
                </c:pt>
                <c:pt idx="25050">
                  <c:v>37392</c:v>
                </c:pt>
                <c:pt idx="25051">
                  <c:v>37392</c:v>
                </c:pt>
                <c:pt idx="25052">
                  <c:v>37392</c:v>
                </c:pt>
                <c:pt idx="25053">
                  <c:v>37392</c:v>
                </c:pt>
                <c:pt idx="25054">
                  <c:v>37392</c:v>
                </c:pt>
                <c:pt idx="25055">
                  <c:v>37392</c:v>
                </c:pt>
                <c:pt idx="25056">
                  <c:v>37392</c:v>
                </c:pt>
                <c:pt idx="25057">
                  <c:v>37392</c:v>
                </c:pt>
                <c:pt idx="25058">
                  <c:v>37392</c:v>
                </c:pt>
                <c:pt idx="25059">
                  <c:v>37392</c:v>
                </c:pt>
                <c:pt idx="25060">
                  <c:v>37392</c:v>
                </c:pt>
                <c:pt idx="25061">
                  <c:v>37392</c:v>
                </c:pt>
                <c:pt idx="25062">
                  <c:v>37392</c:v>
                </c:pt>
                <c:pt idx="25063">
                  <c:v>37392</c:v>
                </c:pt>
                <c:pt idx="25064">
                  <c:v>37392</c:v>
                </c:pt>
                <c:pt idx="25065">
                  <c:v>37392</c:v>
                </c:pt>
                <c:pt idx="25066">
                  <c:v>37392</c:v>
                </c:pt>
                <c:pt idx="25067">
                  <c:v>37392</c:v>
                </c:pt>
                <c:pt idx="25068">
                  <c:v>37392</c:v>
                </c:pt>
                <c:pt idx="25069">
                  <c:v>37392</c:v>
                </c:pt>
                <c:pt idx="25070">
                  <c:v>37392</c:v>
                </c:pt>
                <c:pt idx="25071">
                  <c:v>37392</c:v>
                </c:pt>
                <c:pt idx="25072">
                  <c:v>37392</c:v>
                </c:pt>
                <c:pt idx="25073">
                  <c:v>37392</c:v>
                </c:pt>
                <c:pt idx="25074">
                  <c:v>37392</c:v>
                </c:pt>
                <c:pt idx="25075">
                  <c:v>37392</c:v>
                </c:pt>
                <c:pt idx="25076">
                  <c:v>37392</c:v>
                </c:pt>
                <c:pt idx="25077">
                  <c:v>37392</c:v>
                </c:pt>
                <c:pt idx="25078">
                  <c:v>37392</c:v>
                </c:pt>
                <c:pt idx="25079">
                  <c:v>37392</c:v>
                </c:pt>
                <c:pt idx="25080">
                  <c:v>37392</c:v>
                </c:pt>
                <c:pt idx="25081">
                  <c:v>37392</c:v>
                </c:pt>
                <c:pt idx="25082">
                  <c:v>37392</c:v>
                </c:pt>
                <c:pt idx="25083">
                  <c:v>37392</c:v>
                </c:pt>
                <c:pt idx="25084">
                  <c:v>37392</c:v>
                </c:pt>
                <c:pt idx="25085">
                  <c:v>37392</c:v>
                </c:pt>
                <c:pt idx="25086">
                  <c:v>37392</c:v>
                </c:pt>
                <c:pt idx="25087">
                  <c:v>37392</c:v>
                </c:pt>
                <c:pt idx="25088">
                  <c:v>37392</c:v>
                </c:pt>
                <c:pt idx="25089">
                  <c:v>37392</c:v>
                </c:pt>
                <c:pt idx="25090">
                  <c:v>37392</c:v>
                </c:pt>
                <c:pt idx="25091">
                  <c:v>37392</c:v>
                </c:pt>
                <c:pt idx="25092">
                  <c:v>37392</c:v>
                </c:pt>
                <c:pt idx="25093">
                  <c:v>37392</c:v>
                </c:pt>
                <c:pt idx="25094">
                  <c:v>37392</c:v>
                </c:pt>
                <c:pt idx="25095">
                  <c:v>37392</c:v>
                </c:pt>
                <c:pt idx="25096">
                  <c:v>37392</c:v>
                </c:pt>
                <c:pt idx="25097">
                  <c:v>37392</c:v>
                </c:pt>
                <c:pt idx="25098">
                  <c:v>37392</c:v>
                </c:pt>
                <c:pt idx="25099">
                  <c:v>37392</c:v>
                </c:pt>
                <c:pt idx="25100">
                  <c:v>37392</c:v>
                </c:pt>
                <c:pt idx="25101">
                  <c:v>37392</c:v>
                </c:pt>
                <c:pt idx="25102">
                  <c:v>37392</c:v>
                </c:pt>
                <c:pt idx="25103">
                  <c:v>37392</c:v>
                </c:pt>
                <c:pt idx="25104">
                  <c:v>37392</c:v>
                </c:pt>
                <c:pt idx="25105">
                  <c:v>37392</c:v>
                </c:pt>
                <c:pt idx="25106">
                  <c:v>37392</c:v>
                </c:pt>
                <c:pt idx="25107">
                  <c:v>37392</c:v>
                </c:pt>
                <c:pt idx="25108">
                  <c:v>37392</c:v>
                </c:pt>
                <c:pt idx="25109">
                  <c:v>37392</c:v>
                </c:pt>
                <c:pt idx="25110">
                  <c:v>37392</c:v>
                </c:pt>
                <c:pt idx="25111">
                  <c:v>37392</c:v>
                </c:pt>
                <c:pt idx="25112">
                  <c:v>37392</c:v>
                </c:pt>
                <c:pt idx="25113">
                  <c:v>37392</c:v>
                </c:pt>
                <c:pt idx="25114">
                  <c:v>37392</c:v>
                </c:pt>
                <c:pt idx="25115">
                  <c:v>37392</c:v>
                </c:pt>
                <c:pt idx="25116">
                  <c:v>37392</c:v>
                </c:pt>
                <c:pt idx="25117">
                  <c:v>37392</c:v>
                </c:pt>
                <c:pt idx="25118">
                  <c:v>37392</c:v>
                </c:pt>
                <c:pt idx="25119">
                  <c:v>37392</c:v>
                </c:pt>
                <c:pt idx="25120">
                  <c:v>37392</c:v>
                </c:pt>
                <c:pt idx="25121">
                  <c:v>37392</c:v>
                </c:pt>
                <c:pt idx="25122">
                  <c:v>37392</c:v>
                </c:pt>
                <c:pt idx="25123">
                  <c:v>37392</c:v>
                </c:pt>
                <c:pt idx="25124">
                  <c:v>37392</c:v>
                </c:pt>
                <c:pt idx="25125">
                  <c:v>37392</c:v>
                </c:pt>
                <c:pt idx="25126">
                  <c:v>37392</c:v>
                </c:pt>
                <c:pt idx="25127">
                  <c:v>37392</c:v>
                </c:pt>
                <c:pt idx="25128">
                  <c:v>37392</c:v>
                </c:pt>
                <c:pt idx="25129">
                  <c:v>37392</c:v>
                </c:pt>
                <c:pt idx="25130">
                  <c:v>37392</c:v>
                </c:pt>
                <c:pt idx="25131">
                  <c:v>37392</c:v>
                </c:pt>
                <c:pt idx="25132">
                  <c:v>37392</c:v>
                </c:pt>
                <c:pt idx="25133">
                  <c:v>37392</c:v>
                </c:pt>
                <c:pt idx="25134">
                  <c:v>37392</c:v>
                </c:pt>
                <c:pt idx="25135">
                  <c:v>37392</c:v>
                </c:pt>
                <c:pt idx="25136">
                  <c:v>37392</c:v>
                </c:pt>
                <c:pt idx="25137">
                  <c:v>37392</c:v>
                </c:pt>
                <c:pt idx="25138">
                  <c:v>37392</c:v>
                </c:pt>
                <c:pt idx="25139">
                  <c:v>37392</c:v>
                </c:pt>
                <c:pt idx="25140">
                  <c:v>37392</c:v>
                </c:pt>
                <c:pt idx="25141">
                  <c:v>37392</c:v>
                </c:pt>
                <c:pt idx="25142">
                  <c:v>37392</c:v>
                </c:pt>
                <c:pt idx="25143">
                  <c:v>37392</c:v>
                </c:pt>
                <c:pt idx="25144">
                  <c:v>37392</c:v>
                </c:pt>
                <c:pt idx="25145">
                  <c:v>37392</c:v>
                </c:pt>
                <c:pt idx="25146">
                  <c:v>37392</c:v>
                </c:pt>
                <c:pt idx="25147">
                  <c:v>37392</c:v>
                </c:pt>
                <c:pt idx="25148">
                  <c:v>37392</c:v>
                </c:pt>
                <c:pt idx="25149">
                  <c:v>37392</c:v>
                </c:pt>
                <c:pt idx="25150">
                  <c:v>37392</c:v>
                </c:pt>
                <c:pt idx="25151">
                  <c:v>37392</c:v>
                </c:pt>
                <c:pt idx="25152">
                  <c:v>37392</c:v>
                </c:pt>
                <c:pt idx="25153">
                  <c:v>37392</c:v>
                </c:pt>
                <c:pt idx="25154">
                  <c:v>37392</c:v>
                </c:pt>
                <c:pt idx="25155">
                  <c:v>37392</c:v>
                </c:pt>
                <c:pt idx="25156">
                  <c:v>37392</c:v>
                </c:pt>
                <c:pt idx="25157">
                  <c:v>37392</c:v>
                </c:pt>
                <c:pt idx="25158">
                  <c:v>37392</c:v>
                </c:pt>
                <c:pt idx="25159">
                  <c:v>37392</c:v>
                </c:pt>
                <c:pt idx="25160">
                  <c:v>37392</c:v>
                </c:pt>
                <c:pt idx="25161">
                  <c:v>37392</c:v>
                </c:pt>
                <c:pt idx="25162">
                  <c:v>37392</c:v>
                </c:pt>
                <c:pt idx="25163">
                  <c:v>37392</c:v>
                </c:pt>
                <c:pt idx="25164">
                  <c:v>37392</c:v>
                </c:pt>
                <c:pt idx="25165">
                  <c:v>37392</c:v>
                </c:pt>
                <c:pt idx="25166">
                  <c:v>37392</c:v>
                </c:pt>
                <c:pt idx="25167">
                  <c:v>37392</c:v>
                </c:pt>
                <c:pt idx="25168">
                  <c:v>37392</c:v>
                </c:pt>
                <c:pt idx="25169">
                  <c:v>37392</c:v>
                </c:pt>
                <c:pt idx="25170">
                  <c:v>37392</c:v>
                </c:pt>
                <c:pt idx="25171">
                  <c:v>37392</c:v>
                </c:pt>
                <c:pt idx="25172">
                  <c:v>37392</c:v>
                </c:pt>
                <c:pt idx="25173">
                  <c:v>37392</c:v>
                </c:pt>
                <c:pt idx="25174">
                  <c:v>37392</c:v>
                </c:pt>
                <c:pt idx="25175">
                  <c:v>37392</c:v>
                </c:pt>
                <c:pt idx="25176">
                  <c:v>37392</c:v>
                </c:pt>
                <c:pt idx="25177">
                  <c:v>37392</c:v>
                </c:pt>
                <c:pt idx="25178">
                  <c:v>37392</c:v>
                </c:pt>
                <c:pt idx="25179">
                  <c:v>37392</c:v>
                </c:pt>
                <c:pt idx="25180">
                  <c:v>37392</c:v>
                </c:pt>
                <c:pt idx="25181">
                  <c:v>37392</c:v>
                </c:pt>
                <c:pt idx="25182">
                  <c:v>37392</c:v>
                </c:pt>
                <c:pt idx="25183">
                  <c:v>37392</c:v>
                </c:pt>
                <c:pt idx="25184">
                  <c:v>37392</c:v>
                </c:pt>
                <c:pt idx="25185">
                  <c:v>37392</c:v>
                </c:pt>
                <c:pt idx="25186">
                  <c:v>37392</c:v>
                </c:pt>
                <c:pt idx="25187">
                  <c:v>37392</c:v>
                </c:pt>
                <c:pt idx="25188">
                  <c:v>37392</c:v>
                </c:pt>
                <c:pt idx="25189">
                  <c:v>37392</c:v>
                </c:pt>
                <c:pt idx="25190">
                  <c:v>37392</c:v>
                </c:pt>
                <c:pt idx="25191">
                  <c:v>37392</c:v>
                </c:pt>
                <c:pt idx="25192">
                  <c:v>37392</c:v>
                </c:pt>
                <c:pt idx="25193">
                  <c:v>37392</c:v>
                </c:pt>
                <c:pt idx="25194">
                  <c:v>37392</c:v>
                </c:pt>
                <c:pt idx="25195">
                  <c:v>37392</c:v>
                </c:pt>
                <c:pt idx="25196">
                  <c:v>37392</c:v>
                </c:pt>
                <c:pt idx="25197">
                  <c:v>37392</c:v>
                </c:pt>
                <c:pt idx="25198">
                  <c:v>37392</c:v>
                </c:pt>
                <c:pt idx="25199">
                  <c:v>37392</c:v>
                </c:pt>
                <c:pt idx="25200">
                  <c:v>37392</c:v>
                </c:pt>
                <c:pt idx="25201">
                  <c:v>37392</c:v>
                </c:pt>
                <c:pt idx="25202">
                  <c:v>37392</c:v>
                </c:pt>
                <c:pt idx="25203">
                  <c:v>37392</c:v>
                </c:pt>
                <c:pt idx="25204">
                  <c:v>37392</c:v>
                </c:pt>
                <c:pt idx="25205">
                  <c:v>37392</c:v>
                </c:pt>
                <c:pt idx="25206">
                  <c:v>37392</c:v>
                </c:pt>
                <c:pt idx="25207">
                  <c:v>37392</c:v>
                </c:pt>
                <c:pt idx="25208">
                  <c:v>37392</c:v>
                </c:pt>
                <c:pt idx="25209">
                  <c:v>37392</c:v>
                </c:pt>
                <c:pt idx="25210">
                  <c:v>37392</c:v>
                </c:pt>
                <c:pt idx="25211">
                  <c:v>37392</c:v>
                </c:pt>
                <c:pt idx="25212">
                  <c:v>37392</c:v>
                </c:pt>
                <c:pt idx="25213">
                  <c:v>37392</c:v>
                </c:pt>
                <c:pt idx="25214">
                  <c:v>37392</c:v>
                </c:pt>
                <c:pt idx="25215">
                  <c:v>37392</c:v>
                </c:pt>
                <c:pt idx="25216">
                  <c:v>37392</c:v>
                </c:pt>
                <c:pt idx="25217">
                  <c:v>37392</c:v>
                </c:pt>
                <c:pt idx="25218">
                  <c:v>37392</c:v>
                </c:pt>
                <c:pt idx="25219">
                  <c:v>37392</c:v>
                </c:pt>
                <c:pt idx="25220">
                  <c:v>37392</c:v>
                </c:pt>
                <c:pt idx="25221">
                  <c:v>37392</c:v>
                </c:pt>
                <c:pt idx="25222">
                  <c:v>37392</c:v>
                </c:pt>
                <c:pt idx="25223">
                  <c:v>37392</c:v>
                </c:pt>
                <c:pt idx="25224">
                  <c:v>37392</c:v>
                </c:pt>
                <c:pt idx="25225">
                  <c:v>37392</c:v>
                </c:pt>
                <c:pt idx="25226">
                  <c:v>37392</c:v>
                </c:pt>
                <c:pt idx="25227">
                  <c:v>37392</c:v>
                </c:pt>
                <c:pt idx="25228">
                  <c:v>37392</c:v>
                </c:pt>
                <c:pt idx="25229">
                  <c:v>37392</c:v>
                </c:pt>
                <c:pt idx="25230">
                  <c:v>37392</c:v>
                </c:pt>
                <c:pt idx="25231">
                  <c:v>37392</c:v>
                </c:pt>
                <c:pt idx="25232">
                  <c:v>37392</c:v>
                </c:pt>
                <c:pt idx="25233">
                  <c:v>37392</c:v>
                </c:pt>
                <c:pt idx="25234">
                  <c:v>37392</c:v>
                </c:pt>
                <c:pt idx="25235">
                  <c:v>37392</c:v>
                </c:pt>
                <c:pt idx="25236">
                  <c:v>37392</c:v>
                </c:pt>
                <c:pt idx="25237">
                  <c:v>37392</c:v>
                </c:pt>
                <c:pt idx="25238">
                  <c:v>37392</c:v>
                </c:pt>
                <c:pt idx="25239">
                  <c:v>37392</c:v>
                </c:pt>
                <c:pt idx="25240">
                  <c:v>37392</c:v>
                </c:pt>
                <c:pt idx="25241">
                  <c:v>37392</c:v>
                </c:pt>
                <c:pt idx="25242">
                  <c:v>37392</c:v>
                </c:pt>
                <c:pt idx="25243">
                  <c:v>37392</c:v>
                </c:pt>
                <c:pt idx="25244">
                  <c:v>37392</c:v>
                </c:pt>
                <c:pt idx="25245">
                  <c:v>37392</c:v>
                </c:pt>
                <c:pt idx="25246">
                  <c:v>37392</c:v>
                </c:pt>
                <c:pt idx="25247">
                  <c:v>37392</c:v>
                </c:pt>
                <c:pt idx="25248">
                  <c:v>37392</c:v>
                </c:pt>
                <c:pt idx="25249">
                  <c:v>37392</c:v>
                </c:pt>
                <c:pt idx="25250">
                  <c:v>37392</c:v>
                </c:pt>
                <c:pt idx="25251">
                  <c:v>37392</c:v>
                </c:pt>
                <c:pt idx="25252">
                  <c:v>37392</c:v>
                </c:pt>
                <c:pt idx="25253">
                  <c:v>37392</c:v>
                </c:pt>
                <c:pt idx="25254">
                  <c:v>37392</c:v>
                </c:pt>
                <c:pt idx="25255">
                  <c:v>37392</c:v>
                </c:pt>
                <c:pt idx="25256">
                  <c:v>37392</c:v>
                </c:pt>
                <c:pt idx="25257">
                  <c:v>37392</c:v>
                </c:pt>
                <c:pt idx="25258">
                  <c:v>37392</c:v>
                </c:pt>
                <c:pt idx="25259">
                  <c:v>37392</c:v>
                </c:pt>
                <c:pt idx="25260">
                  <c:v>37392</c:v>
                </c:pt>
                <c:pt idx="25261">
                  <c:v>37392</c:v>
                </c:pt>
                <c:pt idx="25262">
                  <c:v>37392</c:v>
                </c:pt>
                <c:pt idx="25263">
                  <c:v>37392</c:v>
                </c:pt>
                <c:pt idx="25264">
                  <c:v>37392</c:v>
                </c:pt>
                <c:pt idx="25265">
                  <c:v>37392</c:v>
                </c:pt>
                <c:pt idx="25266">
                  <c:v>37392</c:v>
                </c:pt>
                <c:pt idx="25267">
                  <c:v>37392</c:v>
                </c:pt>
                <c:pt idx="25268">
                  <c:v>37392</c:v>
                </c:pt>
                <c:pt idx="25269">
                  <c:v>37392</c:v>
                </c:pt>
                <c:pt idx="25270">
                  <c:v>37392</c:v>
                </c:pt>
                <c:pt idx="25271">
                  <c:v>37392</c:v>
                </c:pt>
                <c:pt idx="25272">
                  <c:v>37392</c:v>
                </c:pt>
                <c:pt idx="25273">
                  <c:v>37392</c:v>
                </c:pt>
                <c:pt idx="25274">
                  <c:v>37392</c:v>
                </c:pt>
                <c:pt idx="25275">
                  <c:v>37392</c:v>
                </c:pt>
                <c:pt idx="25276">
                  <c:v>37392</c:v>
                </c:pt>
                <c:pt idx="25277">
                  <c:v>37392</c:v>
                </c:pt>
                <c:pt idx="25278">
                  <c:v>37392</c:v>
                </c:pt>
                <c:pt idx="25279">
                  <c:v>37392</c:v>
                </c:pt>
                <c:pt idx="25280">
                  <c:v>37392</c:v>
                </c:pt>
                <c:pt idx="25281">
                  <c:v>37392</c:v>
                </c:pt>
                <c:pt idx="25282">
                  <c:v>37392</c:v>
                </c:pt>
                <c:pt idx="25283">
                  <c:v>37392</c:v>
                </c:pt>
                <c:pt idx="25284">
                  <c:v>37392</c:v>
                </c:pt>
                <c:pt idx="25285">
                  <c:v>37392</c:v>
                </c:pt>
                <c:pt idx="25286">
                  <c:v>37392</c:v>
                </c:pt>
                <c:pt idx="25287">
                  <c:v>37392</c:v>
                </c:pt>
                <c:pt idx="25288">
                  <c:v>37392</c:v>
                </c:pt>
                <c:pt idx="25289">
                  <c:v>37392</c:v>
                </c:pt>
                <c:pt idx="25290">
                  <c:v>37392</c:v>
                </c:pt>
                <c:pt idx="25291">
                  <c:v>37392</c:v>
                </c:pt>
                <c:pt idx="25292">
                  <c:v>37392</c:v>
                </c:pt>
                <c:pt idx="25293">
                  <c:v>37392</c:v>
                </c:pt>
                <c:pt idx="25294">
                  <c:v>37392</c:v>
                </c:pt>
                <c:pt idx="25295">
                  <c:v>37392</c:v>
                </c:pt>
                <c:pt idx="25296">
                  <c:v>37392</c:v>
                </c:pt>
                <c:pt idx="25297">
                  <c:v>37392</c:v>
                </c:pt>
                <c:pt idx="25298">
                  <c:v>37392</c:v>
                </c:pt>
                <c:pt idx="25299">
                  <c:v>37392</c:v>
                </c:pt>
                <c:pt idx="25300">
                  <c:v>37392</c:v>
                </c:pt>
                <c:pt idx="25301">
                  <c:v>37392</c:v>
                </c:pt>
                <c:pt idx="25302">
                  <c:v>37392</c:v>
                </c:pt>
                <c:pt idx="25303">
                  <c:v>37392</c:v>
                </c:pt>
                <c:pt idx="25304">
                  <c:v>37392</c:v>
                </c:pt>
                <c:pt idx="25305">
                  <c:v>37392</c:v>
                </c:pt>
                <c:pt idx="25306">
                  <c:v>37392</c:v>
                </c:pt>
                <c:pt idx="25307">
                  <c:v>37392</c:v>
                </c:pt>
                <c:pt idx="25308">
                  <c:v>37392</c:v>
                </c:pt>
                <c:pt idx="25309">
                  <c:v>37392</c:v>
                </c:pt>
                <c:pt idx="25310">
                  <c:v>37392</c:v>
                </c:pt>
                <c:pt idx="25311">
                  <c:v>37392</c:v>
                </c:pt>
                <c:pt idx="25312">
                  <c:v>37392</c:v>
                </c:pt>
                <c:pt idx="25313">
                  <c:v>37392</c:v>
                </c:pt>
                <c:pt idx="25314">
                  <c:v>37392</c:v>
                </c:pt>
                <c:pt idx="25315">
                  <c:v>37392</c:v>
                </c:pt>
                <c:pt idx="25316">
                  <c:v>37392</c:v>
                </c:pt>
                <c:pt idx="25317">
                  <c:v>37392</c:v>
                </c:pt>
                <c:pt idx="25318">
                  <c:v>37392</c:v>
                </c:pt>
                <c:pt idx="25319">
                  <c:v>37392</c:v>
                </c:pt>
                <c:pt idx="25320">
                  <c:v>37392</c:v>
                </c:pt>
                <c:pt idx="25321">
                  <c:v>37392</c:v>
                </c:pt>
                <c:pt idx="25322">
                  <c:v>37392</c:v>
                </c:pt>
                <c:pt idx="25323">
                  <c:v>37392</c:v>
                </c:pt>
                <c:pt idx="25324">
                  <c:v>37392</c:v>
                </c:pt>
                <c:pt idx="25325">
                  <c:v>37392</c:v>
                </c:pt>
                <c:pt idx="25326">
                  <c:v>37392</c:v>
                </c:pt>
                <c:pt idx="25327">
                  <c:v>37392</c:v>
                </c:pt>
                <c:pt idx="25328">
                  <c:v>37392</c:v>
                </c:pt>
                <c:pt idx="25329">
                  <c:v>37392</c:v>
                </c:pt>
                <c:pt idx="25330">
                  <c:v>37392</c:v>
                </c:pt>
                <c:pt idx="25331">
                  <c:v>37392</c:v>
                </c:pt>
                <c:pt idx="25332">
                  <c:v>37392</c:v>
                </c:pt>
                <c:pt idx="25333">
                  <c:v>37392</c:v>
                </c:pt>
                <c:pt idx="25334">
                  <c:v>37392</c:v>
                </c:pt>
                <c:pt idx="25335">
                  <c:v>37392</c:v>
                </c:pt>
                <c:pt idx="25336">
                  <c:v>37392</c:v>
                </c:pt>
                <c:pt idx="25337">
                  <c:v>37392</c:v>
                </c:pt>
                <c:pt idx="25338">
                  <c:v>37392</c:v>
                </c:pt>
                <c:pt idx="25339">
                  <c:v>37392</c:v>
                </c:pt>
                <c:pt idx="25340">
                  <c:v>37392</c:v>
                </c:pt>
                <c:pt idx="25341">
                  <c:v>37392</c:v>
                </c:pt>
                <c:pt idx="25342">
                  <c:v>37392</c:v>
                </c:pt>
                <c:pt idx="25343">
                  <c:v>37392</c:v>
                </c:pt>
                <c:pt idx="25344">
                  <c:v>37392</c:v>
                </c:pt>
                <c:pt idx="25345">
                  <c:v>37392</c:v>
                </c:pt>
                <c:pt idx="25346">
                  <c:v>37392</c:v>
                </c:pt>
                <c:pt idx="25347">
                  <c:v>37392</c:v>
                </c:pt>
                <c:pt idx="25348">
                  <c:v>37392</c:v>
                </c:pt>
                <c:pt idx="25349">
                  <c:v>37392</c:v>
                </c:pt>
                <c:pt idx="25350">
                  <c:v>37392</c:v>
                </c:pt>
                <c:pt idx="25351">
                  <c:v>37392</c:v>
                </c:pt>
                <c:pt idx="25352">
                  <c:v>37392</c:v>
                </c:pt>
                <c:pt idx="25353">
                  <c:v>37392</c:v>
                </c:pt>
                <c:pt idx="25354">
                  <c:v>37392</c:v>
                </c:pt>
                <c:pt idx="25355">
                  <c:v>37392</c:v>
                </c:pt>
                <c:pt idx="25356">
                  <c:v>37392</c:v>
                </c:pt>
                <c:pt idx="25357">
                  <c:v>37392</c:v>
                </c:pt>
                <c:pt idx="25358">
                  <c:v>37392</c:v>
                </c:pt>
                <c:pt idx="25359">
                  <c:v>37392</c:v>
                </c:pt>
                <c:pt idx="25360">
                  <c:v>37392</c:v>
                </c:pt>
                <c:pt idx="25361">
                  <c:v>37392</c:v>
                </c:pt>
                <c:pt idx="25362">
                  <c:v>37392</c:v>
                </c:pt>
                <c:pt idx="25363">
                  <c:v>37392</c:v>
                </c:pt>
                <c:pt idx="25364">
                  <c:v>37392</c:v>
                </c:pt>
                <c:pt idx="25365">
                  <c:v>37392</c:v>
                </c:pt>
                <c:pt idx="25366">
                  <c:v>37392</c:v>
                </c:pt>
                <c:pt idx="25367">
                  <c:v>37392</c:v>
                </c:pt>
                <c:pt idx="25368">
                  <c:v>37392</c:v>
                </c:pt>
                <c:pt idx="25369">
                  <c:v>37392</c:v>
                </c:pt>
                <c:pt idx="25370">
                  <c:v>37392</c:v>
                </c:pt>
                <c:pt idx="25371">
                  <c:v>37392</c:v>
                </c:pt>
                <c:pt idx="25372">
                  <c:v>37392</c:v>
                </c:pt>
                <c:pt idx="25373">
                  <c:v>37392</c:v>
                </c:pt>
                <c:pt idx="25374">
                  <c:v>37392</c:v>
                </c:pt>
                <c:pt idx="25375">
                  <c:v>37392</c:v>
                </c:pt>
                <c:pt idx="25376">
                  <c:v>37392</c:v>
                </c:pt>
                <c:pt idx="25377">
                  <c:v>37392</c:v>
                </c:pt>
                <c:pt idx="25378">
                  <c:v>37392</c:v>
                </c:pt>
                <c:pt idx="25379">
                  <c:v>37392</c:v>
                </c:pt>
                <c:pt idx="25380">
                  <c:v>37392</c:v>
                </c:pt>
                <c:pt idx="25381">
                  <c:v>37392</c:v>
                </c:pt>
                <c:pt idx="25382">
                  <c:v>37392</c:v>
                </c:pt>
                <c:pt idx="25383">
                  <c:v>37392</c:v>
                </c:pt>
                <c:pt idx="25384">
                  <c:v>37392</c:v>
                </c:pt>
                <c:pt idx="25385">
                  <c:v>37392</c:v>
                </c:pt>
                <c:pt idx="25386">
                  <c:v>37392</c:v>
                </c:pt>
                <c:pt idx="25387">
                  <c:v>37392</c:v>
                </c:pt>
                <c:pt idx="25388">
                  <c:v>37392</c:v>
                </c:pt>
                <c:pt idx="25389">
                  <c:v>37392</c:v>
                </c:pt>
                <c:pt idx="25390">
                  <c:v>37392</c:v>
                </c:pt>
                <c:pt idx="25391">
                  <c:v>37392</c:v>
                </c:pt>
                <c:pt idx="25392">
                  <c:v>37392</c:v>
                </c:pt>
                <c:pt idx="25393">
                  <c:v>37392</c:v>
                </c:pt>
                <c:pt idx="25394">
                  <c:v>37392</c:v>
                </c:pt>
                <c:pt idx="25395">
                  <c:v>37392</c:v>
                </c:pt>
                <c:pt idx="25396">
                  <c:v>37392</c:v>
                </c:pt>
                <c:pt idx="25397">
                  <c:v>37392</c:v>
                </c:pt>
                <c:pt idx="25398">
                  <c:v>37392</c:v>
                </c:pt>
                <c:pt idx="25399">
                  <c:v>37392</c:v>
                </c:pt>
                <c:pt idx="25400">
                  <c:v>37392</c:v>
                </c:pt>
                <c:pt idx="25401">
                  <c:v>37392</c:v>
                </c:pt>
                <c:pt idx="25402">
                  <c:v>37392</c:v>
                </c:pt>
                <c:pt idx="25403">
                  <c:v>37392</c:v>
                </c:pt>
                <c:pt idx="25404">
                  <c:v>37392</c:v>
                </c:pt>
                <c:pt idx="25405">
                  <c:v>37392</c:v>
                </c:pt>
                <c:pt idx="25406">
                  <c:v>37392</c:v>
                </c:pt>
                <c:pt idx="25407">
                  <c:v>37392</c:v>
                </c:pt>
                <c:pt idx="25408">
                  <c:v>37392</c:v>
                </c:pt>
                <c:pt idx="25409">
                  <c:v>37392</c:v>
                </c:pt>
                <c:pt idx="25410">
                  <c:v>37392</c:v>
                </c:pt>
                <c:pt idx="25411">
                  <c:v>37392</c:v>
                </c:pt>
                <c:pt idx="25412">
                  <c:v>37392</c:v>
                </c:pt>
                <c:pt idx="25413">
                  <c:v>37392</c:v>
                </c:pt>
                <c:pt idx="25414">
                  <c:v>37392</c:v>
                </c:pt>
                <c:pt idx="25415">
                  <c:v>37392</c:v>
                </c:pt>
                <c:pt idx="25416">
                  <c:v>37392</c:v>
                </c:pt>
                <c:pt idx="25417">
                  <c:v>37392</c:v>
                </c:pt>
                <c:pt idx="25418">
                  <c:v>37392</c:v>
                </c:pt>
                <c:pt idx="25419">
                  <c:v>37392</c:v>
                </c:pt>
                <c:pt idx="25420">
                  <c:v>37392</c:v>
                </c:pt>
                <c:pt idx="25421">
                  <c:v>37392</c:v>
                </c:pt>
                <c:pt idx="25422">
                  <c:v>37392</c:v>
                </c:pt>
                <c:pt idx="25423">
                  <c:v>37392</c:v>
                </c:pt>
                <c:pt idx="25424">
                  <c:v>37392</c:v>
                </c:pt>
                <c:pt idx="25425">
                  <c:v>37392</c:v>
                </c:pt>
                <c:pt idx="25426">
                  <c:v>37392</c:v>
                </c:pt>
                <c:pt idx="25427">
                  <c:v>37392</c:v>
                </c:pt>
                <c:pt idx="25428">
                  <c:v>37392</c:v>
                </c:pt>
                <c:pt idx="25429">
                  <c:v>37392</c:v>
                </c:pt>
                <c:pt idx="25430">
                  <c:v>37392</c:v>
                </c:pt>
                <c:pt idx="25431">
                  <c:v>37392</c:v>
                </c:pt>
                <c:pt idx="25432">
                  <c:v>37392</c:v>
                </c:pt>
                <c:pt idx="25433">
                  <c:v>37392</c:v>
                </c:pt>
                <c:pt idx="25434">
                  <c:v>37392</c:v>
                </c:pt>
                <c:pt idx="25435">
                  <c:v>37392</c:v>
                </c:pt>
                <c:pt idx="25436">
                  <c:v>37392</c:v>
                </c:pt>
                <c:pt idx="25437">
                  <c:v>37392</c:v>
                </c:pt>
                <c:pt idx="25438">
                  <c:v>37392</c:v>
                </c:pt>
                <c:pt idx="25439">
                  <c:v>37392</c:v>
                </c:pt>
                <c:pt idx="25440">
                  <c:v>37392</c:v>
                </c:pt>
                <c:pt idx="25441">
                  <c:v>37392</c:v>
                </c:pt>
                <c:pt idx="25442">
                  <c:v>37392</c:v>
                </c:pt>
                <c:pt idx="25443">
                  <c:v>37392</c:v>
                </c:pt>
                <c:pt idx="25444">
                  <c:v>37392</c:v>
                </c:pt>
                <c:pt idx="25445">
                  <c:v>37392</c:v>
                </c:pt>
                <c:pt idx="25446">
                  <c:v>37392</c:v>
                </c:pt>
                <c:pt idx="25447">
                  <c:v>37392</c:v>
                </c:pt>
                <c:pt idx="25448">
                  <c:v>37392</c:v>
                </c:pt>
                <c:pt idx="25449">
                  <c:v>37392</c:v>
                </c:pt>
                <c:pt idx="25450">
                  <c:v>37392</c:v>
                </c:pt>
                <c:pt idx="25451">
                  <c:v>37392</c:v>
                </c:pt>
                <c:pt idx="25452">
                  <c:v>37392</c:v>
                </c:pt>
                <c:pt idx="25453">
                  <c:v>37392</c:v>
                </c:pt>
                <c:pt idx="25454">
                  <c:v>37392</c:v>
                </c:pt>
                <c:pt idx="25455">
                  <c:v>37392</c:v>
                </c:pt>
                <c:pt idx="25456">
                  <c:v>37392</c:v>
                </c:pt>
                <c:pt idx="25457">
                  <c:v>37392</c:v>
                </c:pt>
                <c:pt idx="25458">
                  <c:v>37392</c:v>
                </c:pt>
                <c:pt idx="25459">
                  <c:v>37392</c:v>
                </c:pt>
                <c:pt idx="25460">
                  <c:v>37392</c:v>
                </c:pt>
                <c:pt idx="25461">
                  <c:v>37392</c:v>
                </c:pt>
                <c:pt idx="25462">
                  <c:v>37392</c:v>
                </c:pt>
                <c:pt idx="25463">
                  <c:v>37392</c:v>
                </c:pt>
                <c:pt idx="25464">
                  <c:v>37392</c:v>
                </c:pt>
                <c:pt idx="25465">
                  <c:v>37392</c:v>
                </c:pt>
                <c:pt idx="25466">
                  <c:v>37392</c:v>
                </c:pt>
                <c:pt idx="25467">
                  <c:v>37392</c:v>
                </c:pt>
                <c:pt idx="25468">
                  <c:v>37392</c:v>
                </c:pt>
                <c:pt idx="25469">
                  <c:v>37392</c:v>
                </c:pt>
                <c:pt idx="25470">
                  <c:v>37392</c:v>
                </c:pt>
                <c:pt idx="25471">
                  <c:v>37392</c:v>
                </c:pt>
                <c:pt idx="25472">
                  <c:v>37392</c:v>
                </c:pt>
                <c:pt idx="25473">
                  <c:v>37392</c:v>
                </c:pt>
                <c:pt idx="25474">
                  <c:v>37392</c:v>
                </c:pt>
                <c:pt idx="25475">
                  <c:v>37392</c:v>
                </c:pt>
                <c:pt idx="25476">
                  <c:v>37392</c:v>
                </c:pt>
                <c:pt idx="25477">
                  <c:v>37392</c:v>
                </c:pt>
                <c:pt idx="25478">
                  <c:v>37392</c:v>
                </c:pt>
                <c:pt idx="25479">
                  <c:v>37392</c:v>
                </c:pt>
                <c:pt idx="25480">
                  <c:v>37392</c:v>
                </c:pt>
                <c:pt idx="25481">
                  <c:v>37392</c:v>
                </c:pt>
                <c:pt idx="25482">
                  <c:v>37392</c:v>
                </c:pt>
                <c:pt idx="25483">
                  <c:v>37392</c:v>
                </c:pt>
                <c:pt idx="25484">
                  <c:v>37392</c:v>
                </c:pt>
                <c:pt idx="25485">
                  <c:v>37392</c:v>
                </c:pt>
                <c:pt idx="25486">
                  <c:v>37392</c:v>
                </c:pt>
                <c:pt idx="25487">
                  <c:v>37392</c:v>
                </c:pt>
                <c:pt idx="25488">
                  <c:v>37392</c:v>
                </c:pt>
                <c:pt idx="25489">
                  <c:v>37392</c:v>
                </c:pt>
                <c:pt idx="25490">
                  <c:v>37392</c:v>
                </c:pt>
                <c:pt idx="25491">
                  <c:v>37392</c:v>
                </c:pt>
                <c:pt idx="25492">
                  <c:v>37392</c:v>
                </c:pt>
                <c:pt idx="25493">
                  <c:v>37392</c:v>
                </c:pt>
                <c:pt idx="25494">
                  <c:v>37392</c:v>
                </c:pt>
                <c:pt idx="25495">
                  <c:v>37392</c:v>
                </c:pt>
                <c:pt idx="25496">
                  <c:v>37392</c:v>
                </c:pt>
                <c:pt idx="25497">
                  <c:v>37392</c:v>
                </c:pt>
                <c:pt idx="25498">
                  <c:v>37392</c:v>
                </c:pt>
                <c:pt idx="25499">
                  <c:v>37392</c:v>
                </c:pt>
                <c:pt idx="25500">
                  <c:v>37392</c:v>
                </c:pt>
                <c:pt idx="25501">
                  <c:v>37392</c:v>
                </c:pt>
                <c:pt idx="25502">
                  <c:v>37392</c:v>
                </c:pt>
                <c:pt idx="25503">
                  <c:v>37392</c:v>
                </c:pt>
                <c:pt idx="25504">
                  <c:v>37392</c:v>
                </c:pt>
                <c:pt idx="25505">
                  <c:v>37392</c:v>
                </c:pt>
                <c:pt idx="25506">
                  <c:v>37392</c:v>
                </c:pt>
                <c:pt idx="25507">
                  <c:v>37392</c:v>
                </c:pt>
                <c:pt idx="25508">
                  <c:v>37392</c:v>
                </c:pt>
                <c:pt idx="25509">
                  <c:v>37392</c:v>
                </c:pt>
                <c:pt idx="25510">
                  <c:v>37392</c:v>
                </c:pt>
                <c:pt idx="25511">
                  <c:v>37392</c:v>
                </c:pt>
                <c:pt idx="25512">
                  <c:v>37392</c:v>
                </c:pt>
                <c:pt idx="25513">
                  <c:v>37392</c:v>
                </c:pt>
                <c:pt idx="25514">
                  <c:v>37392</c:v>
                </c:pt>
                <c:pt idx="25515">
                  <c:v>37392</c:v>
                </c:pt>
                <c:pt idx="25516">
                  <c:v>37392</c:v>
                </c:pt>
                <c:pt idx="25517">
                  <c:v>37392</c:v>
                </c:pt>
                <c:pt idx="25518">
                  <c:v>37392</c:v>
                </c:pt>
                <c:pt idx="25519">
                  <c:v>37392</c:v>
                </c:pt>
                <c:pt idx="25520">
                  <c:v>37392</c:v>
                </c:pt>
                <c:pt idx="25521">
                  <c:v>37392</c:v>
                </c:pt>
                <c:pt idx="25522">
                  <c:v>37392</c:v>
                </c:pt>
                <c:pt idx="25523">
                  <c:v>37392</c:v>
                </c:pt>
                <c:pt idx="25524">
                  <c:v>37392</c:v>
                </c:pt>
                <c:pt idx="25525">
                  <c:v>37392</c:v>
                </c:pt>
                <c:pt idx="25526">
                  <c:v>37392</c:v>
                </c:pt>
                <c:pt idx="25527">
                  <c:v>37392</c:v>
                </c:pt>
                <c:pt idx="25528">
                  <c:v>37392</c:v>
                </c:pt>
                <c:pt idx="25529">
                  <c:v>37392</c:v>
                </c:pt>
                <c:pt idx="25530">
                  <c:v>37392</c:v>
                </c:pt>
                <c:pt idx="25531">
                  <c:v>37392</c:v>
                </c:pt>
                <c:pt idx="25532">
                  <c:v>37392</c:v>
                </c:pt>
                <c:pt idx="25533">
                  <c:v>37392</c:v>
                </c:pt>
                <c:pt idx="25534">
                  <c:v>37392</c:v>
                </c:pt>
                <c:pt idx="25535">
                  <c:v>37392</c:v>
                </c:pt>
                <c:pt idx="25536">
                  <c:v>37392</c:v>
                </c:pt>
                <c:pt idx="25537">
                  <c:v>37392</c:v>
                </c:pt>
                <c:pt idx="25538">
                  <c:v>37392</c:v>
                </c:pt>
                <c:pt idx="25539">
                  <c:v>37392</c:v>
                </c:pt>
                <c:pt idx="25540">
                  <c:v>37392</c:v>
                </c:pt>
                <c:pt idx="25541">
                  <c:v>37392</c:v>
                </c:pt>
                <c:pt idx="25542">
                  <c:v>37392</c:v>
                </c:pt>
                <c:pt idx="25543">
                  <c:v>37392</c:v>
                </c:pt>
                <c:pt idx="25544">
                  <c:v>37392</c:v>
                </c:pt>
                <c:pt idx="25545">
                  <c:v>37392</c:v>
                </c:pt>
                <c:pt idx="25546">
                  <c:v>37392</c:v>
                </c:pt>
                <c:pt idx="25547">
                  <c:v>37392</c:v>
                </c:pt>
                <c:pt idx="25548">
                  <c:v>37392</c:v>
                </c:pt>
                <c:pt idx="25549">
                  <c:v>37392</c:v>
                </c:pt>
                <c:pt idx="25550">
                  <c:v>37392</c:v>
                </c:pt>
                <c:pt idx="25551">
                  <c:v>37392</c:v>
                </c:pt>
                <c:pt idx="25552">
                  <c:v>37392</c:v>
                </c:pt>
                <c:pt idx="25553">
                  <c:v>37392</c:v>
                </c:pt>
                <c:pt idx="25554">
                  <c:v>37392</c:v>
                </c:pt>
                <c:pt idx="25555">
                  <c:v>37392</c:v>
                </c:pt>
                <c:pt idx="25556">
                  <c:v>37392</c:v>
                </c:pt>
                <c:pt idx="25557">
                  <c:v>37392</c:v>
                </c:pt>
                <c:pt idx="25558">
                  <c:v>37392</c:v>
                </c:pt>
                <c:pt idx="25559">
                  <c:v>37392</c:v>
                </c:pt>
                <c:pt idx="25560">
                  <c:v>37392</c:v>
                </c:pt>
                <c:pt idx="25561">
                  <c:v>37392</c:v>
                </c:pt>
                <c:pt idx="25562">
                  <c:v>37392</c:v>
                </c:pt>
                <c:pt idx="25563">
                  <c:v>37392</c:v>
                </c:pt>
                <c:pt idx="25564">
                  <c:v>37392</c:v>
                </c:pt>
                <c:pt idx="25565">
                  <c:v>37392</c:v>
                </c:pt>
                <c:pt idx="25566">
                  <c:v>37392</c:v>
                </c:pt>
                <c:pt idx="25567">
                  <c:v>37392</c:v>
                </c:pt>
                <c:pt idx="25568">
                  <c:v>37392</c:v>
                </c:pt>
                <c:pt idx="25569">
                  <c:v>37392</c:v>
                </c:pt>
                <c:pt idx="25570">
                  <c:v>37392</c:v>
                </c:pt>
                <c:pt idx="25571">
                  <c:v>37392</c:v>
                </c:pt>
                <c:pt idx="25572">
                  <c:v>37392</c:v>
                </c:pt>
                <c:pt idx="25573">
                  <c:v>37392</c:v>
                </c:pt>
                <c:pt idx="25574">
                  <c:v>37392</c:v>
                </c:pt>
                <c:pt idx="25575">
                  <c:v>37392</c:v>
                </c:pt>
                <c:pt idx="25576">
                  <c:v>37392</c:v>
                </c:pt>
                <c:pt idx="25577">
                  <c:v>37392</c:v>
                </c:pt>
                <c:pt idx="25578">
                  <c:v>37392</c:v>
                </c:pt>
                <c:pt idx="25579">
                  <c:v>37392</c:v>
                </c:pt>
                <c:pt idx="25580">
                  <c:v>37392</c:v>
                </c:pt>
                <c:pt idx="25581">
                  <c:v>37392</c:v>
                </c:pt>
                <c:pt idx="25582">
                  <c:v>37392</c:v>
                </c:pt>
                <c:pt idx="25583">
                  <c:v>37392</c:v>
                </c:pt>
                <c:pt idx="25584">
                  <c:v>37392</c:v>
                </c:pt>
                <c:pt idx="25585">
                  <c:v>37392</c:v>
                </c:pt>
                <c:pt idx="25586">
                  <c:v>37392</c:v>
                </c:pt>
                <c:pt idx="25587">
                  <c:v>37392</c:v>
                </c:pt>
                <c:pt idx="25588">
                  <c:v>37392</c:v>
                </c:pt>
                <c:pt idx="25589">
                  <c:v>37392</c:v>
                </c:pt>
                <c:pt idx="25590">
                  <c:v>37392</c:v>
                </c:pt>
                <c:pt idx="25591">
                  <c:v>37392</c:v>
                </c:pt>
                <c:pt idx="25592">
                  <c:v>37392</c:v>
                </c:pt>
                <c:pt idx="25593">
                  <c:v>37392</c:v>
                </c:pt>
                <c:pt idx="25594">
                  <c:v>37392</c:v>
                </c:pt>
                <c:pt idx="25595">
                  <c:v>37392</c:v>
                </c:pt>
                <c:pt idx="25596">
                  <c:v>37392</c:v>
                </c:pt>
                <c:pt idx="25597">
                  <c:v>37392</c:v>
                </c:pt>
                <c:pt idx="25598">
                  <c:v>37392</c:v>
                </c:pt>
                <c:pt idx="25599">
                  <c:v>37392</c:v>
                </c:pt>
                <c:pt idx="25600">
                  <c:v>37392</c:v>
                </c:pt>
                <c:pt idx="25601">
                  <c:v>37392</c:v>
                </c:pt>
                <c:pt idx="25602">
                  <c:v>37392</c:v>
                </c:pt>
                <c:pt idx="25603">
                  <c:v>37392</c:v>
                </c:pt>
                <c:pt idx="25604">
                  <c:v>37392</c:v>
                </c:pt>
                <c:pt idx="25605">
                  <c:v>37392</c:v>
                </c:pt>
                <c:pt idx="25606">
                  <c:v>37392</c:v>
                </c:pt>
                <c:pt idx="25607">
                  <c:v>37392</c:v>
                </c:pt>
                <c:pt idx="25608">
                  <c:v>37392</c:v>
                </c:pt>
                <c:pt idx="25609">
                  <c:v>37392</c:v>
                </c:pt>
                <c:pt idx="25610">
                  <c:v>37392</c:v>
                </c:pt>
                <c:pt idx="25611">
                  <c:v>37392</c:v>
                </c:pt>
                <c:pt idx="25612">
                  <c:v>37392</c:v>
                </c:pt>
                <c:pt idx="25613">
                  <c:v>37392</c:v>
                </c:pt>
                <c:pt idx="25614">
                  <c:v>37392</c:v>
                </c:pt>
                <c:pt idx="25615">
                  <c:v>37392</c:v>
                </c:pt>
                <c:pt idx="25616">
                  <c:v>37392</c:v>
                </c:pt>
                <c:pt idx="25617">
                  <c:v>37392</c:v>
                </c:pt>
                <c:pt idx="25618">
                  <c:v>37392</c:v>
                </c:pt>
                <c:pt idx="25619">
                  <c:v>37392</c:v>
                </c:pt>
                <c:pt idx="25620">
                  <c:v>37392</c:v>
                </c:pt>
                <c:pt idx="25621">
                  <c:v>37392</c:v>
                </c:pt>
                <c:pt idx="25622">
                  <c:v>37392</c:v>
                </c:pt>
                <c:pt idx="25623">
                  <c:v>37392</c:v>
                </c:pt>
                <c:pt idx="25624">
                  <c:v>37392</c:v>
                </c:pt>
                <c:pt idx="25625">
                  <c:v>37392</c:v>
                </c:pt>
                <c:pt idx="25626">
                  <c:v>37392</c:v>
                </c:pt>
                <c:pt idx="25627">
                  <c:v>37392</c:v>
                </c:pt>
                <c:pt idx="25628">
                  <c:v>37392</c:v>
                </c:pt>
                <c:pt idx="25629">
                  <c:v>37392</c:v>
                </c:pt>
                <c:pt idx="25630">
                  <c:v>37392</c:v>
                </c:pt>
                <c:pt idx="25631">
                  <c:v>37392</c:v>
                </c:pt>
                <c:pt idx="25632">
                  <c:v>37392</c:v>
                </c:pt>
                <c:pt idx="25633">
                  <c:v>37392</c:v>
                </c:pt>
                <c:pt idx="25634">
                  <c:v>37392</c:v>
                </c:pt>
                <c:pt idx="25635">
                  <c:v>37392</c:v>
                </c:pt>
                <c:pt idx="25636">
                  <c:v>37392</c:v>
                </c:pt>
                <c:pt idx="25637">
                  <c:v>37392</c:v>
                </c:pt>
                <c:pt idx="25638">
                  <c:v>37392</c:v>
                </c:pt>
                <c:pt idx="25639">
                  <c:v>37392</c:v>
                </c:pt>
                <c:pt idx="25640">
                  <c:v>37392</c:v>
                </c:pt>
                <c:pt idx="25641">
                  <c:v>37392</c:v>
                </c:pt>
                <c:pt idx="25642">
                  <c:v>37392</c:v>
                </c:pt>
                <c:pt idx="25643">
                  <c:v>37392</c:v>
                </c:pt>
                <c:pt idx="25644">
                  <c:v>37392</c:v>
                </c:pt>
                <c:pt idx="25645">
                  <c:v>37392</c:v>
                </c:pt>
                <c:pt idx="25646">
                  <c:v>37392</c:v>
                </c:pt>
                <c:pt idx="25647">
                  <c:v>37392</c:v>
                </c:pt>
                <c:pt idx="25648">
                  <c:v>37392</c:v>
                </c:pt>
                <c:pt idx="25649">
                  <c:v>37392</c:v>
                </c:pt>
                <c:pt idx="25650">
                  <c:v>37392</c:v>
                </c:pt>
                <c:pt idx="25651">
                  <c:v>37392</c:v>
                </c:pt>
                <c:pt idx="25652">
                  <c:v>37392</c:v>
                </c:pt>
                <c:pt idx="25653">
                  <c:v>37392</c:v>
                </c:pt>
                <c:pt idx="25654">
                  <c:v>37392</c:v>
                </c:pt>
                <c:pt idx="25655">
                  <c:v>37392</c:v>
                </c:pt>
                <c:pt idx="25656">
                  <c:v>37392</c:v>
                </c:pt>
                <c:pt idx="25657">
                  <c:v>37392</c:v>
                </c:pt>
                <c:pt idx="25658">
                  <c:v>37392</c:v>
                </c:pt>
                <c:pt idx="25659">
                  <c:v>37392</c:v>
                </c:pt>
                <c:pt idx="25660">
                  <c:v>37392</c:v>
                </c:pt>
                <c:pt idx="25661">
                  <c:v>37392</c:v>
                </c:pt>
                <c:pt idx="25662">
                  <c:v>37392</c:v>
                </c:pt>
                <c:pt idx="25663">
                  <c:v>37392</c:v>
                </c:pt>
                <c:pt idx="25664">
                  <c:v>37392</c:v>
                </c:pt>
                <c:pt idx="25665">
                  <c:v>37392</c:v>
                </c:pt>
                <c:pt idx="25666">
                  <c:v>37392</c:v>
                </c:pt>
                <c:pt idx="25667">
                  <c:v>37392</c:v>
                </c:pt>
                <c:pt idx="25668">
                  <c:v>37392</c:v>
                </c:pt>
                <c:pt idx="25669">
                  <c:v>37392</c:v>
                </c:pt>
                <c:pt idx="25670">
                  <c:v>37392</c:v>
                </c:pt>
                <c:pt idx="25671">
                  <c:v>37392</c:v>
                </c:pt>
                <c:pt idx="25672">
                  <c:v>37392</c:v>
                </c:pt>
                <c:pt idx="25673">
                  <c:v>37392</c:v>
                </c:pt>
                <c:pt idx="25674">
                  <c:v>37392</c:v>
                </c:pt>
                <c:pt idx="25675">
                  <c:v>37392</c:v>
                </c:pt>
                <c:pt idx="25676">
                  <c:v>37392</c:v>
                </c:pt>
                <c:pt idx="25677">
                  <c:v>37392</c:v>
                </c:pt>
                <c:pt idx="25678">
                  <c:v>37392</c:v>
                </c:pt>
                <c:pt idx="25679">
                  <c:v>37392</c:v>
                </c:pt>
                <c:pt idx="25680">
                  <c:v>37392</c:v>
                </c:pt>
                <c:pt idx="25681">
                  <c:v>37392</c:v>
                </c:pt>
                <c:pt idx="25682">
                  <c:v>37392</c:v>
                </c:pt>
                <c:pt idx="25683">
                  <c:v>37392</c:v>
                </c:pt>
                <c:pt idx="25684">
                  <c:v>37392</c:v>
                </c:pt>
                <c:pt idx="25685">
                  <c:v>37392</c:v>
                </c:pt>
                <c:pt idx="25686">
                  <c:v>37392</c:v>
                </c:pt>
                <c:pt idx="25687">
                  <c:v>37392</c:v>
                </c:pt>
                <c:pt idx="25688">
                  <c:v>37392</c:v>
                </c:pt>
                <c:pt idx="25689">
                  <c:v>37392</c:v>
                </c:pt>
                <c:pt idx="25690">
                  <c:v>37392</c:v>
                </c:pt>
                <c:pt idx="25691">
                  <c:v>37392</c:v>
                </c:pt>
                <c:pt idx="25692">
                  <c:v>37392</c:v>
                </c:pt>
                <c:pt idx="25693">
                  <c:v>37392</c:v>
                </c:pt>
                <c:pt idx="25694">
                  <c:v>37392</c:v>
                </c:pt>
                <c:pt idx="25695">
                  <c:v>37392</c:v>
                </c:pt>
                <c:pt idx="25696">
                  <c:v>37392</c:v>
                </c:pt>
                <c:pt idx="25697">
                  <c:v>37392</c:v>
                </c:pt>
                <c:pt idx="25698">
                  <c:v>37392</c:v>
                </c:pt>
                <c:pt idx="25699">
                  <c:v>37392</c:v>
                </c:pt>
                <c:pt idx="25700">
                  <c:v>37392</c:v>
                </c:pt>
                <c:pt idx="25701">
                  <c:v>37392</c:v>
                </c:pt>
                <c:pt idx="25702">
                  <c:v>37392</c:v>
                </c:pt>
                <c:pt idx="25703">
                  <c:v>37392</c:v>
                </c:pt>
                <c:pt idx="25704">
                  <c:v>37392</c:v>
                </c:pt>
                <c:pt idx="25705">
                  <c:v>37392</c:v>
                </c:pt>
                <c:pt idx="25706">
                  <c:v>37392</c:v>
                </c:pt>
                <c:pt idx="25707">
                  <c:v>37392</c:v>
                </c:pt>
                <c:pt idx="25708">
                  <c:v>37392</c:v>
                </c:pt>
                <c:pt idx="25709">
                  <c:v>37392</c:v>
                </c:pt>
                <c:pt idx="25710">
                  <c:v>37392</c:v>
                </c:pt>
                <c:pt idx="25711">
                  <c:v>37392</c:v>
                </c:pt>
                <c:pt idx="25712">
                  <c:v>37392</c:v>
                </c:pt>
                <c:pt idx="25713">
                  <c:v>37392</c:v>
                </c:pt>
                <c:pt idx="25714">
                  <c:v>37392</c:v>
                </c:pt>
                <c:pt idx="25715">
                  <c:v>37392</c:v>
                </c:pt>
                <c:pt idx="25716">
                  <c:v>37392</c:v>
                </c:pt>
                <c:pt idx="25717">
                  <c:v>37392</c:v>
                </c:pt>
                <c:pt idx="25718">
                  <c:v>37392</c:v>
                </c:pt>
                <c:pt idx="25719">
                  <c:v>37392</c:v>
                </c:pt>
                <c:pt idx="25720">
                  <c:v>37392</c:v>
                </c:pt>
                <c:pt idx="25721">
                  <c:v>37392</c:v>
                </c:pt>
                <c:pt idx="25722">
                  <c:v>37392</c:v>
                </c:pt>
                <c:pt idx="25723">
                  <c:v>37392</c:v>
                </c:pt>
                <c:pt idx="25724">
                  <c:v>37392</c:v>
                </c:pt>
                <c:pt idx="25725">
                  <c:v>37392</c:v>
                </c:pt>
                <c:pt idx="25726">
                  <c:v>37392</c:v>
                </c:pt>
                <c:pt idx="25727">
                  <c:v>37392</c:v>
                </c:pt>
                <c:pt idx="25728">
                  <c:v>37392</c:v>
                </c:pt>
                <c:pt idx="25729">
                  <c:v>37392</c:v>
                </c:pt>
                <c:pt idx="25730">
                  <c:v>37392</c:v>
                </c:pt>
                <c:pt idx="25731">
                  <c:v>37392</c:v>
                </c:pt>
                <c:pt idx="25732">
                  <c:v>37392</c:v>
                </c:pt>
                <c:pt idx="25733">
                  <c:v>37392</c:v>
                </c:pt>
                <c:pt idx="25734">
                  <c:v>37392</c:v>
                </c:pt>
                <c:pt idx="25735">
                  <c:v>37392</c:v>
                </c:pt>
                <c:pt idx="25736">
                  <c:v>37392</c:v>
                </c:pt>
                <c:pt idx="25737">
                  <c:v>37392</c:v>
                </c:pt>
                <c:pt idx="25738">
                  <c:v>37392</c:v>
                </c:pt>
                <c:pt idx="25739">
                  <c:v>37392</c:v>
                </c:pt>
                <c:pt idx="25740">
                  <c:v>37392</c:v>
                </c:pt>
                <c:pt idx="25741">
                  <c:v>37392</c:v>
                </c:pt>
                <c:pt idx="25742">
                  <c:v>37392</c:v>
                </c:pt>
                <c:pt idx="25743">
                  <c:v>37392</c:v>
                </c:pt>
                <c:pt idx="25744">
                  <c:v>37392</c:v>
                </c:pt>
                <c:pt idx="25745">
                  <c:v>37392</c:v>
                </c:pt>
                <c:pt idx="25746">
                  <c:v>37392</c:v>
                </c:pt>
                <c:pt idx="25747">
                  <c:v>37392</c:v>
                </c:pt>
                <c:pt idx="25748">
                  <c:v>37392</c:v>
                </c:pt>
                <c:pt idx="25749">
                  <c:v>37392</c:v>
                </c:pt>
                <c:pt idx="25750">
                  <c:v>37392</c:v>
                </c:pt>
                <c:pt idx="25751">
                  <c:v>37392</c:v>
                </c:pt>
                <c:pt idx="25752">
                  <c:v>37392</c:v>
                </c:pt>
                <c:pt idx="25753">
                  <c:v>37392</c:v>
                </c:pt>
                <c:pt idx="25754">
                  <c:v>37392</c:v>
                </c:pt>
                <c:pt idx="25755">
                  <c:v>37392</c:v>
                </c:pt>
                <c:pt idx="25756">
                  <c:v>37392</c:v>
                </c:pt>
                <c:pt idx="25757">
                  <c:v>37392</c:v>
                </c:pt>
                <c:pt idx="25758">
                  <c:v>37392</c:v>
                </c:pt>
                <c:pt idx="25759">
                  <c:v>37392</c:v>
                </c:pt>
                <c:pt idx="25760">
                  <c:v>37392</c:v>
                </c:pt>
                <c:pt idx="25761">
                  <c:v>37392</c:v>
                </c:pt>
                <c:pt idx="25762">
                  <c:v>37392</c:v>
                </c:pt>
                <c:pt idx="25763">
                  <c:v>37392</c:v>
                </c:pt>
                <c:pt idx="25764">
                  <c:v>37392</c:v>
                </c:pt>
                <c:pt idx="25765">
                  <c:v>37392</c:v>
                </c:pt>
                <c:pt idx="25766">
                  <c:v>37392</c:v>
                </c:pt>
                <c:pt idx="25767">
                  <c:v>37392</c:v>
                </c:pt>
                <c:pt idx="25768">
                  <c:v>37392</c:v>
                </c:pt>
                <c:pt idx="25769">
                  <c:v>37392</c:v>
                </c:pt>
                <c:pt idx="25770">
                  <c:v>37392</c:v>
                </c:pt>
                <c:pt idx="25771">
                  <c:v>37392</c:v>
                </c:pt>
                <c:pt idx="25772">
                  <c:v>37392</c:v>
                </c:pt>
                <c:pt idx="25773">
                  <c:v>37392</c:v>
                </c:pt>
                <c:pt idx="25774">
                  <c:v>37392</c:v>
                </c:pt>
                <c:pt idx="25775">
                  <c:v>37392</c:v>
                </c:pt>
                <c:pt idx="25776">
                  <c:v>37392</c:v>
                </c:pt>
                <c:pt idx="25777">
                  <c:v>37392</c:v>
                </c:pt>
                <c:pt idx="25778">
                  <c:v>37392</c:v>
                </c:pt>
                <c:pt idx="25779">
                  <c:v>37392</c:v>
                </c:pt>
                <c:pt idx="25780">
                  <c:v>37392</c:v>
                </c:pt>
                <c:pt idx="25781">
                  <c:v>37392</c:v>
                </c:pt>
                <c:pt idx="25782">
                  <c:v>37392</c:v>
                </c:pt>
                <c:pt idx="25783">
                  <c:v>37392</c:v>
                </c:pt>
                <c:pt idx="25784">
                  <c:v>37392</c:v>
                </c:pt>
                <c:pt idx="25785">
                  <c:v>37392</c:v>
                </c:pt>
                <c:pt idx="25786">
                  <c:v>37392</c:v>
                </c:pt>
                <c:pt idx="25787">
                  <c:v>37392</c:v>
                </c:pt>
                <c:pt idx="25788">
                  <c:v>37392</c:v>
                </c:pt>
                <c:pt idx="25789">
                  <c:v>37392</c:v>
                </c:pt>
                <c:pt idx="25790">
                  <c:v>37392</c:v>
                </c:pt>
                <c:pt idx="25791">
                  <c:v>37392</c:v>
                </c:pt>
                <c:pt idx="25792">
                  <c:v>37392</c:v>
                </c:pt>
                <c:pt idx="25793">
                  <c:v>37392</c:v>
                </c:pt>
                <c:pt idx="25794">
                  <c:v>37392</c:v>
                </c:pt>
                <c:pt idx="25795">
                  <c:v>37392</c:v>
                </c:pt>
                <c:pt idx="25796">
                  <c:v>37392</c:v>
                </c:pt>
                <c:pt idx="25797">
                  <c:v>37392</c:v>
                </c:pt>
                <c:pt idx="25798">
                  <c:v>37392</c:v>
                </c:pt>
                <c:pt idx="25799">
                  <c:v>37392</c:v>
                </c:pt>
                <c:pt idx="25800">
                  <c:v>37392</c:v>
                </c:pt>
                <c:pt idx="25801">
                  <c:v>37392</c:v>
                </c:pt>
                <c:pt idx="25802">
                  <c:v>37392</c:v>
                </c:pt>
                <c:pt idx="25803">
                  <c:v>37392</c:v>
                </c:pt>
                <c:pt idx="25804">
                  <c:v>37392</c:v>
                </c:pt>
                <c:pt idx="25805">
                  <c:v>37392</c:v>
                </c:pt>
                <c:pt idx="25806">
                  <c:v>37392</c:v>
                </c:pt>
                <c:pt idx="25807">
                  <c:v>37392</c:v>
                </c:pt>
                <c:pt idx="25808">
                  <c:v>37392</c:v>
                </c:pt>
                <c:pt idx="25809">
                  <c:v>37392</c:v>
                </c:pt>
                <c:pt idx="25810">
                  <c:v>37392</c:v>
                </c:pt>
                <c:pt idx="25811">
                  <c:v>37392</c:v>
                </c:pt>
                <c:pt idx="25812">
                  <c:v>37392</c:v>
                </c:pt>
                <c:pt idx="25813">
                  <c:v>37392</c:v>
                </c:pt>
                <c:pt idx="25814">
                  <c:v>37392</c:v>
                </c:pt>
                <c:pt idx="25815">
                  <c:v>37392</c:v>
                </c:pt>
                <c:pt idx="25816">
                  <c:v>37392</c:v>
                </c:pt>
                <c:pt idx="25817">
                  <c:v>37392</c:v>
                </c:pt>
                <c:pt idx="25818">
                  <c:v>37392</c:v>
                </c:pt>
                <c:pt idx="25819">
                  <c:v>37392</c:v>
                </c:pt>
                <c:pt idx="25820">
                  <c:v>37392</c:v>
                </c:pt>
                <c:pt idx="25821">
                  <c:v>37392</c:v>
                </c:pt>
                <c:pt idx="25822">
                  <c:v>37392</c:v>
                </c:pt>
                <c:pt idx="25823">
                  <c:v>37392</c:v>
                </c:pt>
                <c:pt idx="25824">
                  <c:v>37392</c:v>
                </c:pt>
                <c:pt idx="25825">
                  <c:v>37392</c:v>
                </c:pt>
                <c:pt idx="25826">
                  <c:v>37392</c:v>
                </c:pt>
                <c:pt idx="25827">
                  <c:v>37392</c:v>
                </c:pt>
                <c:pt idx="25828">
                  <c:v>37392</c:v>
                </c:pt>
                <c:pt idx="25829">
                  <c:v>37392</c:v>
                </c:pt>
                <c:pt idx="25830">
                  <c:v>37392</c:v>
                </c:pt>
                <c:pt idx="25831">
                  <c:v>37392</c:v>
                </c:pt>
                <c:pt idx="25832">
                  <c:v>37392</c:v>
                </c:pt>
                <c:pt idx="25833">
                  <c:v>37392</c:v>
                </c:pt>
                <c:pt idx="25834">
                  <c:v>37392</c:v>
                </c:pt>
                <c:pt idx="25835">
                  <c:v>37392</c:v>
                </c:pt>
                <c:pt idx="25836">
                  <c:v>37392</c:v>
                </c:pt>
                <c:pt idx="25837">
                  <c:v>37392</c:v>
                </c:pt>
                <c:pt idx="25838">
                  <c:v>37392</c:v>
                </c:pt>
                <c:pt idx="25839">
                  <c:v>37392</c:v>
                </c:pt>
                <c:pt idx="25840">
                  <c:v>37392</c:v>
                </c:pt>
                <c:pt idx="25841">
                  <c:v>37392</c:v>
                </c:pt>
                <c:pt idx="25842">
                  <c:v>37392</c:v>
                </c:pt>
                <c:pt idx="25843">
                  <c:v>37392</c:v>
                </c:pt>
                <c:pt idx="25844">
                  <c:v>37392</c:v>
                </c:pt>
                <c:pt idx="25845">
                  <c:v>37392</c:v>
                </c:pt>
                <c:pt idx="25846">
                  <c:v>37392</c:v>
                </c:pt>
                <c:pt idx="25847">
                  <c:v>37392</c:v>
                </c:pt>
                <c:pt idx="25848">
                  <c:v>37392</c:v>
                </c:pt>
                <c:pt idx="25849">
                  <c:v>37392</c:v>
                </c:pt>
                <c:pt idx="25850">
                  <c:v>37392</c:v>
                </c:pt>
                <c:pt idx="25851">
                  <c:v>37392</c:v>
                </c:pt>
                <c:pt idx="25852">
                  <c:v>37392</c:v>
                </c:pt>
                <c:pt idx="25853">
                  <c:v>37392</c:v>
                </c:pt>
                <c:pt idx="25854">
                  <c:v>37392</c:v>
                </c:pt>
                <c:pt idx="25855">
                  <c:v>37392</c:v>
                </c:pt>
                <c:pt idx="25856">
                  <c:v>37392</c:v>
                </c:pt>
                <c:pt idx="25857">
                  <c:v>37392</c:v>
                </c:pt>
                <c:pt idx="25858">
                  <c:v>37392</c:v>
                </c:pt>
                <c:pt idx="25859">
                  <c:v>37392</c:v>
                </c:pt>
                <c:pt idx="25860">
                  <c:v>37392</c:v>
                </c:pt>
                <c:pt idx="25861">
                  <c:v>37392</c:v>
                </c:pt>
                <c:pt idx="25862">
                  <c:v>37392</c:v>
                </c:pt>
                <c:pt idx="25863">
                  <c:v>37392</c:v>
                </c:pt>
                <c:pt idx="25864">
                  <c:v>37392</c:v>
                </c:pt>
                <c:pt idx="25865">
                  <c:v>37392</c:v>
                </c:pt>
                <c:pt idx="25866">
                  <c:v>37392</c:v>
                </c:pt>
                <c:pt idx="25867">
                  <c:v>37392</c:v>
                </c:pt>
                <c:pt idx="25868">
                  <c:v>37392</c:v>
                </c:pt>
                <c:pt idx="25869">
                  <c:v>37392</c:v>
                </c:pt>
                <c:pt idx="25870">
                  <c:v>37392</c:v>
                </c:pt>
                <c:pt idx="25871">
                  <c:v>37392</c:v>
                </c:pt>
                <c:pt idx="25872">
                  <c:v>37392</c:v>
                </c:pt>
                <c:pt idx="25873">
                  <c:v>37392</c:v>
                </c:pt>
                <c:pt idx="25874">
                  <c:v>37392</c:v>
                </c:pt>
                <c:pt idx="25875">
                  <c:v>37392</c:v>
                </c:pt>
                <c:pt idx="25876">
                  <c:v>37392</c:v>
                </c:pt>
                <c:pt idx="25877">
                  <c:v>37392</c:v>
                </c:pt>
                <c:pt idx="25878">
                  <c:v>37392</c:v>
                </c:pt>
                <c:pt idx="25879">
                  <c:v>37392</c:v>
                </c:pt>
                <c:pt idx="25880">
                  <c:v>37392</c:v>
                </c:pt>
                <c:pt idx="25881">
                  <c:v>37392</c:v>
                </c:pt>
                <c:pt idx="25882">
                  <c:v>37392</c:v>
                </c:pt>
                <c:pt idx="25883">
                  <c:v>37392</c:v>
                </c:pt>
                <c:pt idx="25884">
                  <c:v>37392</c:v>
                </c:pt>
                <c:pt idx="25885">
                  <c:v>37392</c:v>
                </c:pt>
                <c:pt idx="25886">
                  <c:v>37392</c:v>
                </c:pt>
                <c:pt idx="25887">
                  <c:v>37392</c:v>
                </c:pt>
                <c:pt idx="25888">
                  <c:v>37392</c:v>
                </c:pt>
                <c:pt idx="25889">
                  <c:v>37392</c:v>
                </c:pt>
                <c:pt idx="25890">
                  <c:v>37392</c:v>
                </c:pt>
                <c:pt idx="25891">
                  <c:v>37392</c:v>
                </c:pt>
                <c:pt idx="25892">
                  <c:v>37392</c:v>
                </c:pt>
                <c:pt idx="25893">
                  <c:v>37392</c:v>
                </c:pt>
                <c:pt idx="25894">
                  <c:v>37392</c:v>
                </c:pt>
                <c:pt idx="25895">
                  <c:v>37392</c:v>
                </c:pt>
                <c:pt idx="25896">
                  <c:v>37392</c:v>
                </c:pt>
                <c:pt idx="25897">
                  <c:v>37392</c:v>
                </c:pt>
                <c:pt idx="25898">
                  <c:v>37392</c:v>
                </c:pt>
                <c:pt idx="25899">
                  <c:v>37392</c:v>
                </c:pt>
                <c:pt idx="25900">
                  <c:v>37392</c:v>
                </c:pt>
                <c:pt idx="25901">
                  <c:v>37392</c:v>
                </c:pt>
                <c:pt idx="25902">
                  <c:v>37392</c:v>
                </c:pt>
                <c:pt idx="25903">
                  <c:v>37392</c:v>
                </c:pt>
                <c:pt idx="25904">
                  <c:v>37392</c:v>
                </c:pt>
                <c:pt idx="25905">
                  <c:v>37392</c:v>
                </c:pt>
                <c:pt idx="25906">
                  <c:v>37392</c:v>
                </c:pt>
                <c:pt idx="25907">
                  <c:v>37392</c:v>
                </c:pt>
                <c:pt idx="25908">
                  <c:v>37392</c:v>
                </c:pt>
                <c:pt idx="25909">
                  <c:v>37392</c:v>
                </c:pt>
                <c:pt idx="25910">
                  <c:v>37392</c:v>
                </c:pt>
                <c:pt idx="25911">
                  <c:v>37392</c:v>
                </c:pt>
                <c:pt idx="25912">
                  <c:v>37392</c:v>
                </c:pt>
                <c:pt idx="25913">
                  <c:v>37392</c:v>
                </c:pt>
                <c:pt idx="25914">
                  <c:v>37392</c:v>
                </c:pt>
                <c:pt idx="25915">
                  <c:v>37392</c:v>
                </c:pt>
                <c:pt idx="25916">
                  <c:v>37392</c:v>
                </c:pt>
                <c:pt idx="25917">
                  <c:v>37392</c:v>
                </c:pt>
                <c:pt idx="25918">
                  <c:v>37392</c:v>
                </c:pt>
                <c:pt idx="25919">
                  <c:v>37392</c:v>
                </c:pt>
                <c:pt idx="25920">
                  <c:v>37392</c:v>
                </c:pt>
                <c:pt idx="25921">
                  <c:v>37392</c:v>
                </c:pt>
                <c:pt idx="25922">
                  <c:v>37392</c:v>
                </c:pt>
                <c:pt idx="25923">
                  <c:v>37392</c:v>
                </c:pt>
                <c:pt idx="25924">
                  <c:v>37392</c:v>
                </c:pt>
                <c:pt idx="25925">
                  <c:v>37392</c:v>
                </c:pt>
                <c:pt idx="25926">
                  <c:v>37392</c:v>
                </c:pt>
                <c:pt idx="25927">
                  <c:v>37392</c:v>
                </c:pt>
                <c:pt idx="25928">
                  <c:v>37392</c:v>
                </c:pt>
                <c:pt idx="25929">
                  <c:v>37392</c:v>
                </c:pt>
                <c:pt idx="25930">
                  <c:v>37392</c:v>
                </c:pt>
                <c:pt idx="25931">
                  <c:v>37392</c:v>
                </c:pt>
                <c:pt idx="25932">
                  <c:v>37392</c:v>
                </c:pt>
                <c:pt idx="25933">
                  <c:v>37392</c:v>
                </c:pt>
                <c:pt idx="25934">
                  <c:v>37392</c:v>
                </c:pt>
                <c:pt idx="25935">
                  <c:v>37392</c:v>
                </c:pt>
                <c:pt idx="25936">
                  <c:v>37392</c:v>
                </c:pt>
                <c:pt idx="25937">
                  <c:v>37392</c:v>
                </c:pt>
                <c:pt idx="25938">
                  <c:v>37392</c:v>
                </c:pt>
                <c:pt idx="25939">
                  <c:v>37392</c:v>
                </c:pt>
                <c:pt idx="25940">
                  <c:v>37392</c:v>
                </c:pt>
                <c:pt idx="25941">
                  <c:v>37392</c:v>
                </c:pt>
                <c:pt idx="25942">
                  <c:v>37392</c:v>
                </c:pt>
                <c:pt idx="25943">
                  <c:v>37392</c:v>
                </c:pt>
                <c:pt idx="25944">
                  <c:v>37392</c:v>
                </c:pt>
                <c:pt idx="25945">
                  <c:v>37392</c:v>
                </c:pt>
                <c:pt idx="25946">
                  <c:v>37392</c:v>
                </c:pt>
                <c:pt idx="25947">
                  <c:v>37392</c:v>
                </c:pt>
                <c:pt idx="25948">
                  <c:v>37392</c:v>
                </c:pt>
                <c:pt idx="25949">
                  <c:v>37392</c:v>
                </c:pt>
                <c:pt idx="25950">
                  <c:v>37392</c:v>
                </c:pt>
                <c:pt idx="25951">
                  <c:v>37392</c:v>
                </c:pt>
                <c:pt idx="25952">
                  <c:v>37392</c:v>
                </c:pt>
                <c:pt idx="25953">
                  <c:v>37392</c:v>
                </c:pt>
                <c:pt idx="25954">
                  <c:v>37392</c:v>
                </c:pt>
                <c:pt idx="25955">
                  <c:v>37392</c:v>
                </c:pt>
                <c:pt idx="25956">
                  <c:v>37392</c:v>
                </c:pt>
                <c:pt idx="25957">
                  <c:v>37392</c:v>
                </c:pt>
                <c:pt idx="25958">
                  <c:v>37392</c:v>
                </c:pt>
                <c:pt idx="25959">
                  <c:v>37392</c:v>
                </c:pt>
                <c:pt idx="25960">
                  <c:v>37392</c:v>
                </c:pt>
                <c:pt idx="25961">
                  <c:v>37392</c:v>
                </c:pt>
                <c:pt idx="25962">
                  <c:v>37392</c:v>
                </c:pt>
                <c:pt idx="25963">
                  <c:v>37392</c:v>
                </c:pt>
                <c:pt idx="25964">
                  <c:v>37392</c:v>
                </c:pt>
                <c:pt idx="25965">
                  <c:v>37392</c:v>
                </c:pt>
                <c:pt idx="25966">
                  <c:v>37392</c:v>
                </c:pt>
                <c:pt idx="25967">
                  <c:v>37392</c:v>
                </c:pt>
                <c:pt idx="25968">
                  <c:v>37392</c:v>
                </c:pt>
                <c:pt idx="25969">
                  <c:v>37392</c:v>
                </c:pt>
                <c:pt idx="25970">
                  <c:v>37392</c:v>
                </c:pt>
                <c:pt idx="25971">
                  <c:v>37392</c:v>
                </c:pt>
                <c:pt idx="25972">
                  <c:v>37392</c:v>
                </c:pt>
                <c:pt idx="25973">
                  <c:v>37392</c:v>
                </c:pt>
                <c:pt idx="25974">
                  <c:v>37392</c:v>
                </c:pt>
                <c:pt idx="25975">
                  <c:v>37392</c:v>
                </c:pt>
                <c:pt idx="25976">
                  <c:v>37392</c:v>
                </c:pt>
                <c:pt idx="25977">
                  <c:v>37392</c:v>
                </c:pt>
                <c:pt idx="25978">
                  <c:v>37392</c:v>
                </c:pt>
                <c:pt idx="25979">
                  <c:v>37392</c:v>
                </c:pt>
                <c:pt idx="25980">
                  <c:v>37392</c:v>
                </c:pt>
                <c:pt idx="25981">
                  <c:v>37392</c:v>
                </c:pt>
                <c:pt idx="25982">
                  <c:v>37392</c:v>
                </c:pt>
                <c:pt idx="25983">
                  <c:v>37392</c:v>
                </c:pt>
                <c:pt idx="25984">
                  <c:v>37392</c:v>
                </c:pt>
                <c:pt idx="25985">
                  <c:v>37392</c:v>
                </c:pt>
                <c:pt idx="25986">
                  <c:v>37392</c:v>
                </c:pt>
                <c:pt idx="25987">
                  <c:v>37392</c:v>
                </c:pt>
                <c:pt idx="25988">
                  <c:v>37392</c:v>
                </c:pt>
                <c:pt idx="25989">
                  <c:v>37392</c:v>
                </c:pt>
                <c:pt idx="25990">
                  <c:v>37392</c:v>
                </c:pt>
                <c:pt idx="25991">
                  <c:v>37392</c:v>
                </c:pt>
                <c:pt idx="25992">
                  <c:v>37392</c:v>
                </c:pt>
                <c:pt idx="25993">
                  <c:v>37392</c:v>
                </c:pt>
                <c:pt idx="25994">
                  <c:v>37392</c:v>
                </c:pt>
                <c:pt idx="25995">
                  <c:v>37392</c:v>
                </c:pt>
                <c:pt idx="25996">
                  <c:v>37392</c:v>
                </c:pt>
                <c:pt idx="25997">
                  <c:v>37392</c:v>
                </c:pt>
                <c:pt idx="25998">
                  <c:v>37392</c:v>
                </c:pt>
                <c:pt idx="25999">
                  <c:v>37392</c:v>
                </c:pt>
                <c:pt idx="26000">
                  <c:v>37392</c:v>
                </c:pt>
                <c:pt idx="26001">
                  <c:v>37392</c:v>
                </c:pt>
                <c:pt idx="26002">
                  <c:v>37392</c:v>
                </c:pt>
                <c:pt idx="26003">
                  <c:v>37392</c:v>
                </c:pt>
                <c:pt idx="26004">
                  <c:v>37392</c:v>
                </c:pt>
                <c:pt idx="26005">
                  <c:v>37392</c:v>
                </c:pt>
                <c:pt idx="26006">
                  <c:v>37392</c:v>
                </c:pt>
                <c:pt idx="26007">
                  <c:v>37392</c:v>
                </c:pt>
                <c:pt idx="26008">
                  <c:v>37392</c:v>
                </c:pt>
                <c:pt idx="26009">
                  <c:v>37392</c:v>
                </c:pt>
                <c:pt idx="26010">
                  <c:v>37392</c:v>
                </c:pt>
                <c:pt idx="26011">
                  <c:v>37392</c:v>
                </c:pt>
                <c:pt idx="26012">
                  <c:v>37392</c:v>
                </c:pt>
                <c:pt idx="26013">
                  <c:v>37392</c:v>
                </c:pt>
                <c:pt idx="26014">
                  <c:v>37392</c:v>
                </c:pt>
                <c:pt idx="26015">
                  <c:v>37392</c:v>
                </c:pt>
                <c:pt idx="26016">
                  <c:v>37392</c:v>
                </c:pt>
                <c:pt idx="26017">
                  <c:v>37392</c:v>
                </c:pt>
                <c:pt idx="26018">
                  <c:v>37392</c:v>
                </c:pt>
                <c:pt idx="26019">
                  <c:v>37392</c:v>
                </c:pt>
                <c:pt idx="26020">
                  <c:v>37392</c:v>
                </c:pt>
                <c:pt idx="26021">
                  <c:v>37392</c:v>
                </c:pt>
                <c:pt idx="26022">
                  <c:v>37392</c:v>
                </c:pt>
                <c:pt idx="26023">
                  <c:v>37392</c:v>
                </c:pt>
                <c:pt idx="26024">
                  <c:v>37392</c:v>
                </c:pt>
                <c:pt idx="26025">
                  <c:v>37392</c:v>
                </c:pt>
                <c:pt idx="26026">
                  <c:v>37392</c:v>
                </c:pt>
                <c:pt idx="26027">
                  <c:v>37392</c:v>
                </c:pt>
                <c:pt idx="26028">
                  <c:v>37392</c:v>
                </c:pt>
                <c:pt idx="26029">
                  <c:v>37392</c:v>
                </c:pt>
                <c:pt idx="26030">
                  <c:v>37392</c:v>
                </c:pt>
                <c:pt idx="26031">
                  <c:v>37392</c:v>
                </c:pt>
                <c:pt idx="26032">
                  <c:v>37392</c:v>
                </c:pt>
                <c:pt idx="26033">
                  <c:v>37392</c:v>
                </c:pt>
                <c:pt idx="26034">
                  <c:v>37392</c:v>
                </c:pt>
                <c:pt idx="26035">
                  <c:v>37392</c:v>
                </c:pt>
                <c:pt idx="26036">
                  <c:v>37392</c:v>
                </c:pt>
                <c:pt idx="26037">
                  <c:v>37392</c:v>
                </c:pt>
                <c:pt idx="26038">
                  <c:v>37392</c:v>
                </c:pt>
                <c:pt idx="26039">
                  <c:v>37392</c:v>
                </c:pt>
                <c:pt idx="26040">
                  <c:v>37392</c:v>
                </c:pt>
                <c:pt idx="26041">
                  <c:v>37392</c:v>
                </c:pt>
                <c:pt idx="26042">
                  <c:v>37392</c:v>
                </c:pt>
                <c:pt idx="26043">
                  <c:v>37392</c:v>
                </c:pt>
                <c:pt idx="26044">
                  <c:v>37392</c:v>
                </c:pt>
                <c:pt idx="26045">
                  <c:v>37392</c:v>
                </c:pt>
                <c:pt idx="26046">
                  <c:v>37392</c:v>
                </c:pt>
                <c:pt idx="26047">
                  <c:v>37392</c:v>
                </c:pt>
                <c:pt idx="26048">
                  <c:v>37392</c:v>
                </c:pt>
                <c:pt idx="26049">
                  <c:v>37392</c:v>
                </c:pt>
                <c:pt idx="26050">
                  <c:v>37392</c:v>
                </c:pt>
                <c:pt idx="26051">
                  <c:v>37392</c:v>
                </c:pt>
                <c:pt idx="26052">
                  <c:v>37392</c:v>
                </c:pt>
                <c:pt idx="26053">
                  <c:v>37392</c:v>
                </c:pt>
                <c:pt idx="26054">
                  <c:v>37392</c:v>
                </c:pt>
                <c:pt idx="26055">
                  <c:v>37392</c:v>
                </c:pt>
                <c:pt idx="26056">
                  <c:v>37392</c:v>
                </c:pt>
                <c:pt idx="26057">
                  <c:v>37392</c:v>
                </c:pt>
                <c:pt idx="26058">
                  <c:v>37392</c:v>
                </c:pt>
                <c:pt idx="26059">
                  <c:v>37392</c:v>
                </c:pt>
                <c:pt idx="26060">
                  <c:v>37392</c:v>
                </c:pt>
                <c:pt idx="26061">
                  <c:v>37392</c:v>
                </c:pt>
                <c:pt idx="26062">
                  <c:v>37392</c:v>
                </c:pt>
                <c:pt idx="26063">
                  <c:v>37392</c:v>
                </c:pt>
                <c:pt idx="26064">
                  <c:v>37392</c:v>
                </c:pt>
                <c:pt idx="26065">
                  <c:v>37392</c:v>
                </c:pt>
                <c:pt idx="26066">
                  <c:v>37392</c:v>
                </c:pt>
                <c:pt idx="26067">
                  <c:v>37392</c:v>
                </c:pt>
                <c:pt idx="26068">
                  <c:v>37392</c:v>
                </c:pt>
                <c:pt idx="26069">
                  <c:v>37392</c:v>
                </c:pt>
                <c:pt idx="26070">
                  <c:v>37392</c:v>
                </c:pt>
                <c:pt idx="26071">
                  <c:v>37392</c:v>
                </c:pt>
                <c:pt idx="26072">
                  <c:v>37392</c:v>
                </c:pt>
                <c:pt idx="26073">
                  <c:v>37392</c:v>
                </c:pt>
                <c:pt idx="26074">
                  <c:v>37392</c:v>
                </c:pt>
                <c:pt idx="26075">
                  <c:v>37392</c:v>
                </c:pt>
                <c:pt idx="26076">
                  <c:v>37392</c:v>
                </c:pt>
                <c:pt idx="26077">
                  <c:v>37392</c:v>
                </c:pt>
                <c:pt idx="26078">
                  <c:v>37392</c:v>
                </c:pt>
                <c:pt idx="26079">
                  <c:v>37392</c:v>
                </c:pt>
                <c:pt idx="26080">
                  <c:v>37392</c:v>
                </c:pt>
                <c:pt idx="26081">
                  <c:v>37392</c:v>
                </c:pt>
                <c:pt idx="26082">
                  <c:v>37392</c:v>
                </c:pt>
                <c:pt idx="26083">
                  <c:v>37392</c:v>
                </c:pt>
                <c:pt idx="26084">
                  <c:v>37392</c:v>
                </c:pt>
                <c:pt idx="26085">
                  <c:v>37392</c:v>
                </c:pt>
                <c:pt idx="26086">
                  <c:v>37392</c:v>
                </c:pt>
                <c:pt idx="26087">
                  <c:v>37392</c:v>
                </c:pt>
                <c:pt idx="26088">
                  <c:v>37392</c:v>
                </c:pt>
                <c:pt idx="26089">
                  <c:v>37392</c:v>
                </c:pt>
                <c:pt idx="26090">
                  <c:v>37392</c:v>
                </c:pt>
                <c:pt idx="26091">
                  <c:v>37392</c:v>
                </c:pt>
                <c:pt idx="26092">
                  <c:v>37392</c:v>
                </c:pt>
                <c:pt idx="26093">
                  <c:v>37392</c:v>
                </c:pt>
                <c:pt idx="26094">
                  <c:v>37392</c:v>
                </c:pt>
                <c:pt idx="26095">
                  <c:v>37392</c:v>
                </c:pt>
                <c:pt idx="26096">
                  <c:v>37392</c:v>
                </c:pt>
                <c:pt idx="26097">
                  <c:v>37392</c:v>
                </c:pt>
                <c:pt idx="26098">
                  <c:v>37392</c:v>
                </c:pt>
                <c:pt idx="26099">
                  <c:v>37392</c:v>
                </c:pt>
                <c:pt idx="26100">
                  <c:v>37392</c:v>
                </c:pt>
                <c:pt idx="26101">
                  <c:v>37392</c:v>
                </c:pt>
                <c:pt idx="26102">
                  <c:v>37392</c:v>
                </c:pt>
                <c:pt idx="26103">
                  <c:v>37392</c:v>
                </c:pt>
                <c:pt idx="26104">
                  <c:v>37392</c:v>
                </c:pt>
                <c:pt idx="26105">
                  <c:v>37392</c:v>
                </c:pt>
                <c:pt idx="26106">
                  <c:v>37392</c:v>
                </c:pt>
                <c:pt idx="26107">
                  <c:v>37392</c:v>
                </c:pt>
                <c:pt idx="26108">
                  <c:v>37392</c:v>
                </c:pt>
                <c:pt idx="26109">
                  <c:v>37392</c:v>
                </c:pt>
                <c:pt idx="26110">
                  <c:v>37392</c:v>
                </c:pt>
                <c:pt idx="26111">
                  <c:v>37392</c:v>
                </c:pt>
                <c:pt idx="26112">
                  <c:v>37392</c:v>
                </c:pt>
                <c:pt idx="26113">
                  <c:v>37392</c:v>
                </c:pt>
                <c:pt idx="26114">
                  <c:v>37392</c:v>
                </c:pt>
                <c:pt idx="26115">
                  <c:v>37392</c:v>
                </c:pt>
                <c:pt idx="26116">
                  <c:v>37392</c:v>
                </c:pt>
                <c:pt idx="26117">
                  <c:v>37392</c:v>
                </c:pt>
                <c:pt idx="26118">
                  <c:v>37392</c:v>
                </c:pt>
                <c:pt idx="26119">
                  <c:v>37392</c:v>
                </c:pt>
                <c:pt idx="26120">
                  <c:v>37392</c:v>
                </c:pt>
                <c:pt idx="26121">
                  <c:v>37392</c:v>
                </c:pt>
                <c:pt idx="26122">
                  <c:v>37392</c:v>
                </c:pt>
                <c:pt idx="26123">
                  <c:v>37392</c:v>
                </c:pt>
                <c:pt idx="26124">
                  <c:v>37392</c:v>
                </c:pt>
                <c:pt idx="26125">
                  <c:v>37392</c:v>
                </c:pt>
                <c:pt idx="26126">
                  <c:v>37392</c:v>
                </c:pt>
                <c:pt idx="26127">
                  <c:v>37392</c:v>
                </c:pt>
                <c:pt idx="26128">
                  <c:v>37392</c:v>
                </c:pt>
                <c:pt idx="26129">
                  <c:v>37392</c:v>
                </c:pt>
                <c:pt idx="26130">
                  <c:v>37392</c:v>
                </c:pt>
                <c:pt idx="26131">
                  <c:v>37392</c:v>
                </c:pt>
                <c:pt idx="26132">
                  <c:v>37392</c:v>
                </c:pt>
                <c:pt idx="26133">
                  <c:v>37392</c:v>
                </c:pt>
                <c:pt idx="26134">
                  <c:v>37392</c:v>
                </c:pt>
                <c:pt idx="26135">
                  <c:v>37392</c:v>
                </c:pt>
                <c:pt idx="26136">
                  <c:v>37392</c:v>
                </c:pt>
                <c:pt idx="26137">
                  <c:v>37392</c:v>
                </c:pt>
                <c:pt idx="26138">
                  <c:v>37392</c:v>
                </c:pt>
                <c:pt idx="26139">
                  <c:v>37392</c:v>
                </c:pt>
                <c:pt idx="26140">
                  <c:v>37392</c:v>
                </c:pt>
                <c:pt idx="26141">
                  <c:v>37392</c:v>
                </c:pt>
                <c:pt idx="26142">
                  <c:v>37392</c:v>
                </c:pt>
                <c:pt idx="26143">
                  <c:v>37392</c:v>
                </c:pt>
                <c:pt idx="26144">
                  <c:v>37392</c:v>
                </c:pt>
                <c:pt idx="26145">
                  <c:v>37392</c:v>
                </c:pt>
                <c:pt idx="26146">
                  <c:v>37392</c:v>
                </c:pt>
                <c:pt idx="26147">
                  <c:v>37392</c:v>
                </c:pt>
                <c:pt idx="26148">
                  <c:v>37392</c:v>
                </c:pt>
                <c:pt idx="26149">
                  <c:v>37392</c:v>
                </c:pt>
                <c:pt idx="26150">
                  <c:v>37392</c:v>
                </c:pt>
                <c:pt idx="26151">
                  <c:v>37392</c:v>
                </c:pt>
                <c:pt idx="26152">
                  <c:v>37392</c:v>
                </c:pt>
                <c:pt idx="26153">
                  <c:v>37392</c:v>
                </c:pt>
                <c:pt idx="26154">
                  <c:v>37392</c:v>
                </c:pt>
                <c:pt idx="26155">
                  <c:v>37392</c:v>
                </c:pt>
                <c:pt idx="26156">
                  <c:v>37392</c:v>
                </c:pt>
                <c:pt idx="26157">
                  <c:v>37392</c:v>
                </c:pt>
                <c:pt idx="26158">
                  <c:v>37392</c:v>
                </c:pt>
                <c:pt idx="26159">
                  <c:v>37392</c:v>
                </c:pt>
                <c:pt idx="26160">
                  <c:v>37392</c:v>
                </c:pt>
                <c:pt idx="26161">
                  <c:v>37392</c:v>
                </c:pt>
                <c:pt idx="26162">
                  <c:v>37392</c:v>
                </c:pt>
                <c:pt idx="26163">
                  <c:v>37392</c:v>
                </c:pt>
                <c:pt idx="26164">
                  <c:v>37392</c:v>
                </c:pt>
                <c:pt idx="26165">
                  <c:v>37392</c:v>
                </c:pt>
                <c:pt idx="26166">
                  <c:v>37392</c:v>
                </c:pt>
                <c:pt idx="26167">
                  <c:v>37392</c:v>
                </c:pt>
                <c:pt idx="26168">
                  <c:v>37392</c:v>
                </c:pt>
                <c:pt idx="26169">
                  <c:v>37392</c:v>
                </c:pt>
                <c:pt idx="26170">
                  <c:v>37392</c:v>
                </c:pt>
                <c:pt idx="26171">
                  <c:v>37392</c:v>
                </c:pt>
                <c:pt idx="26172">
                  <c:v>37392</c:v>
                </c:pt>
                <c:pt idx="26173">
                  <c:v>37392</c:v>
                </c:pt>
                <c:pt idx="26174">
                  <c:v>37392</c:v>
                </c:pt>
                <c:pt idx="26175">
                  <c:v>37392</c:v>
                </c:pt>
                <c:pt idx="26176">
                  <c:v>37392</c:v>
                </c:pt>
                <c:pt idx="26177">
                  <c:v>37392</c:v>
                </c:pt>
                <c:pt idx="26178">
                  <c:v>37392</c:v>
                </c:pt>
                <c:pt idx="26179">
                  <c:v>37392</c:v>
                </c:pt>
                <c:pt idx="26180">
                  <c:v>37392</c:v>
                </c:pt>
                <c:pt idx="26181">
                  <c:v>37392</c:v>
                </c:pt>
                <c:pt idx="26182">
                  <c:v>37392</c:v>
                </c:pt>
                <c:pt idx="26183">
                  <c:v>37392</c:v>
                </c:pt>
                <c:pt idx="26184">
                  <c:v>37392</c:v>
                </c:pt>
                <c:pt idx="26185">
                  <c:v>37392</c:v>
                </c:pt>
                <c:pt idx="26186">
                  <c:v>37392</c:v>
                </c:pt>
                <c:pt idx="26187">
                  <c:v>37392</c:v>
                </c:pt>
                <c:pt idx="26188">
                  <c:v>37392</c:v>
                </c:pt>
                <c:pt idx="26189">
                  <c:v>37392</c:v>
                </c:pt>
                <c:pt idx="26190">
                  <c:v>37392</c:v>
                </c:pt>
                <c:pt idx="26191">
                  <c:v>37392</c:v>
                </c:pt>
                <c:pt idx="26192">
                  <c:v>37392</c:v>
                </c:pt>
                <c:pt idx="26193">
                  <c:v>37392</c:v>
                </c:pt>
                <c:pt idx="26194">
                  <c:v>37392</c:v>
                </c:pt>
                <c:pt idx="26195">
                  <c:v>37392</c:v>
                </c:pt>
                <c:pt idx="26196">
                  <c:v>37392</c:v>
                </c:pt>
                <c:pt idx="26197">
                  <c:v>37392</c:v>
                </c:pt>
                <c:pt idx="26198">
                  <c:v>37392</c:v>
                </c:pt>
                <c:pt idx="26199">
                  <c:v>37392</c:v>
                </c:pt>
                <c:pt idx="26200">
                  <c:v>37392</c:v>
                </c:pt>
                <c:pt idx="26201">
                  <c:v>37392</c:v>
                </c:pt>
                <c:pt idx="26202">
                  <c:v>37392</c:v>
                </c:pt>
                <c:pt idx="26203">
                  <c:v>37392</c:v>
                </c:pt>
                <c:pt idx="26204">
                  <c:v>37392</c:v>
                </c:pt>
                <c:pt idx="26205">
                  <c:v>37392</c:v>
                </c:pt>
                <c:pt idx="26206">
                  <c:v>37392</c:v>
                </c:pt>
                <c:pt idx="26207">
                  <c:v>37392</c:v>
                </c:pt>
                <c:pt idx="26208">
                  <c:v>37392</c:v>
                </c:pt>
                <c:pt idx="26209">
                  <c:v>37392</c:v>
                </c:pt>
                <c:pt idx="26210">
                  <c:v>37392</c:v>
                </c:pt>
                <c:pt idx="26211">
                  <c:v>37392</c:v>
                </c:pt>
                <c:pt idx="26212">
                  <c:v>37392</c:v>
                </c:pt>
                <c:pt idx="26213">
                  <c:v>37392</c:v>
                </c:pt>
                <c:pt idx="26214">
                  <c:v>37392</c:v>
                </c:pt>
                <c:pt idx="26215">
                  <c:v>37392</c:v>
                </c:pt>
                <c:pt idx="26216">
                  <c:v>37392</c:v>
                </c:pt>
                <c:pt idx="26217">
                  <c:v>37392</c:v>
                </c:pt>
                <c:pt idx="26218">
                  <c:v>37392</c:v>
                </c:pt>
                <c:pt idx="26219">
                  <c:v>37392</c:v>
                </c:pt>
                <c:pt idx="26220">
                  <c:v>37392</c:v>
                </c:pt>
                <c:pt idx="26221">
                  <c:v>37392</c:v>
                </c:pt>
                <c:pt idx="26222">
                  <c:v>37392</c:v>
                </c:pt>
                <c:pt idx="26223">
                  <c:v>37392</c:v>
                </c:pt>
                <c:pt idx="26224">
                  <c:v>37392</c:v>
                </c:pt>
                <c:pt idx="26225">
                  <c:v>37392</c:v>
                </c:pt>
                <c:pt idx="26226">
                  <c:v>37392</c:v>
                </c:pt>
                <c:pt idx="26227">
                  <c:v>37392</c:v>
                </c:pt>
                <c:pt idx="26228">
                  <c:v>37392</c:v>
                </c:pt>
                <c:pt idx="26229">
                  <c:v>37392</c:v>
                </c:pt>
                <c:pt idx="26230">
                  <c:v>37392</c:v>
                </c:pt>
                <c:pt idx="26231">
                  <c:v>37392</c:v>
                </c:pt>
                <c:pt idx="26232">
                  <c:v>37392</c:v>
                </c:pt>
                <c:pt idx="26233">
                  <c:v>37392</c:v>
                </c:pt>
                <c:pt idx="26234">
                  <c:v>37392</c:v>
                </c:pt>
                <c:pt idx="26235">
                  <c:v>37392</c:v>
                </c:pt>
                <c:pt idx="26236">
                  <c:v>37392</c:v>
                </c:pt>
                <c:pt idx="26237">
                  <c:v>37392</c:v>
                </c:pt>
                <c:pt idx="26238">
                  <c:v>37392</c:v>
                </c:pt>
                <c:pt idx="26239">
                  <c:v>37392</c:v>
                </c:pt>
                <c:pt idx="26240">
                  <c:v>37392</c:v>
                </c:pt>
                <c:pt idx="26241">
                  <c:v>37392</c:v>
                </c:pt>
                <c:pt idx="26242">
                  <c:v>37392</c:v>
                </c:pt>
                <c:pt idx="26243">
                  <c:v>37392</c:v>
                </c:pt>
                <c:pt idx="26244">
                  <c:v>37392</c:v>
                </c:pt>
                <c:pt idx="26245">
                  <c:v>37392</c:v>
                </c:pt>
                <c:pt idx="26246">
                  <c:v>37392</c:v>
                </c:pt>
                <c:pt idx="26247">
                  <c:v>37392</c:v>
                </c:pt>
                <c:pt idx="26248">
                  <c:v>37392</c:v>
                </c:pt>
                <c:pt idx="26249">
                  <c:v>37392</c:v>
                </c:pt>
                <c:pt idx="26250">
                  <c:v>37392</c:v>
                </c:pt>
                <c:pt idx="26251">
                  <c:v>37392</c:v>
                </c:pt>
                <c:pt idx="26252">
                  <c:v>37392</c:v>
                </c:pt>
                <c:pt idx="26253">
                  <c:v>37392</c:v>
                </c:pt>
                <c:pt idx="26254">
                  <c:v>37392</c:v>
                </c:pt>
                <c:pt idx="26255">
                  <c:v>37392</c:v>
                </c:pt>
                <c:pt idx="26256">
                  <c:v>37392</c:v>
                </c:pt>
                <c:pt idx="26257">
                  <c:v>37392</c:v>
                </c:pt>
                <c:pt idx="26258">
                  <c:v>37392</c:v>
                </c:pt>
                <c:pt idx="26259">
                  <c:v>37392</c:v>
                </c:pt>
                <c:pt idx="26260">
                  <c:v>37392</c:v>
                </c:pt>
                <c:pt idx="26261">
                  <c:v>37392</c:v>
                </c:pt>
                <c:pt idx="26262">
                  <c:v>37392</c:v>
                </c:pt>
                <c:pt idx="26263">
                  <c:v>37392</c:v>
                </c:pt>
                <c:pt idx="26264">
                  <c:v>37392</c:v>
                </c:pt>
                <c:pt idx="26265">
                  <c:v>37392</c:v>
                </c:pt>
                <c:pt idx="26266">
                  <c:v>37392</c:v>
                </c:pt>
                <c:pt idx="26267">
                  <c:v>37392</c:v>
                </c:pt>
                <c:pt idx="26268">
                  <c:v>37392</c:v>
                </c:pt>
                <c:pt idx="26269">
                  <c:v>37392</c:v>
                </c:pt>
                <c:pt idx="26270">
                  <c:v>37392</c:v>
                </c:pt>
                <c:pt idx="26271">
                  <c:v>37392</c:v>
                </c:pt>
                <c:pt idx="26272">
                  <c:v>37392</c:v>
                </c:pt>
                <c:pt idx="26273">
                  <c:v>37392</c:v>
                </c:pt>
                <c:pt idx="26274">
                  <c:v>37392</c:v>
                </c:pt>
                <c:pt idx="26275">
                  <c:v>37392</c:v>
                </c:pt>
                <c:pt idx="26276">
                  <c:v>37392</c:v>
                </c:pt>
                <c:pt idx="26277">
                  <c:v>37392</c:v>
                </c:pt>
                <c:pt idx="26278">
                  <c:v>37392</c:v>
                </c:pt>
                <c:pt idx="26279">
                  <c:v>37392</c:v>
                </c:pt>
                <c:pt idx="26280">
                  <c:v>37392</c:v>
                </c:pt>
                <c:pt idx="26281">
                  <c:v>37392</c:v>
                </c:pt>
                <c:pt idx="26282">
                  <c:v>37392</c:v>
                </c:pt>
                <c:pt idx="26283">
                  <c:v>37392</c:v>
                </c:pt>
                <c:pt idx="26284">
                  <c:v>37392</c:v>
                </c:pt>
                <c:pt idx="26285">
                  <c:v>37392</c:v>
                </c:pt>
                <c:pt idx="26286">
                  <c:v>37392</c:v>
                </c:pt>
                <c:pt idx="26287">
                  <c:v>37392</c:v>
                </c:pt>
                <c:pt idx="26288">
                  <c:v>37392</c:v>
                </c:pt>
                <c:pt idx="26289">
                  <c:v>37392</c:v>
                </c:pt>
                <c:pt idx="26290">
                  <c:v>37392</c:v>
                </c:pt>
                <c:pt idx="26291">
                  <c:v>37392</c:v>
                </c:pt>
                <c:pt idx="26292">
                  <c:v>37392</c:v>
                </c:pt>
                <c:pt idx="26293">
                  <c:v>37392</c:v>
                </c:pt>
                <c:pt idx="26294">
                  <c:v>37392</c:v>
                </c:pt>
                <c:pt idx="26295">
                  <c:v>37392</c:v>
                </c:pt>
                <c:pt idx="26296">
                  <c:v>37392</c:v>
                </c:pt>
                <c:pt idx="26297">
                  <c:v>37392</c:v>
                </c:pt>
                <c:pt idx="26298">
                  <c:v>37392</c:v>
                </c:pt>
                <c:pt idx="26299">
                  <c:v>37392</c:v>
                </c:pt>
                <c:pt idx="26300">
                  <c:v>37392</c:v>
                </c:pt>
                <c:pt idx="26301">
                  <c:v>37392</c:v>
                </c:pt>
                <c:pt idx="26302">
                  <c:v>37392</c:v>
                </c:pt>
                <c:pt idx="26303">
                  <c:v>37392</c:v>
                </c:pt>
                <c:pt idx="26304">
                  <c:v>37392</c:v>
                </c:pt>
                <c:pt idx="26305">
                  <c:v>37392</c:v>
                </c:pt>
                <c:pt idx="26306">
                  <c:v>37392</c:v>
                </c:pt>
                <c:pt idx="26307">
                  <c:v>37392</c:v>
                </c:pt>
                <c:pt idx="26308">
                  <c:v>37392</c:v>
                </c:pt>
                <c:pt idx="26309">
                  <c:v>37392</c:v>
                </c:pt>
                <c:pt idx="26310">
                  <c:v>37392</c:v>
                </c:pt>
                <c:pt idx="26311">
                  <c:v>37392</c:v>
                </c:pt>
                <c:pt idx="26312">
                  <c:v>37392</c:v>
                </c:pt>
                <c:pt idx="26313">
                  <c:v>37392</c:v>
                </c:pt>
                <c:pt idx="26314">
                  <c:v>37392</c:v>
                </c:pt>
                <c:pt idx="26315">
                  <c:v>37392</c:v>
                </c:pt>
                <c:pt idx="26316">
                  <c:v>37392</c:v>
                </c:pt>
                <c:pt idx="26317">
                  <c:v>37392</c:v>
                </c:pt>
                <c:pt idx="26318">
                  <c:v>37392</c:v>
                </c:pt>
                <c:pt idx="26319">
                  <c:v>37392</c:v>
                </c:pt>
                <c:pt idx="26320">
                  <c:v>37392</c:v>
                </c:pt>
                <c:pt idx="26321">
                  <c:v>37392</c:v>
                </c:pt>
                <c:pt idx="26322">
                  <c:v>37392</c:v>
                </c:pt>
                <c:pt idx="26323">
                  <c:v>37392</c:v>
                </c:pt>
                <c:pt idx="26324">
                  <c:v>37392</c:v>
                </c:pt>
                <c:pt idx="26325">
                  <c:v>37392</c:v>
                </c:pt>
                <c:pt idx="26326">
                  <c:v>37392</c:v>
                </c:pt>
                <c:pt idx="26327">
                  <c:v>37392</c:v>
                </c:pt>
                <c:pt idx="26328">
                  <c:v>37392</c:v>
                </c:pt>
                <c:pt idx="26329">
                  <c:v>37392</c:v>
                </c:pt>
                <c:pt idx="26330">
                  <c:v>37392</c:v>
                </c:pt>
                <c:pt idx="26331">
                  <c:v>37392</c:v>
                </c:pt>
                <c:pt idx="26332">
                  <c:v>37392</c:v>
                </c:pt>
                <c:pt idx="26333">
                  <c:v>37392</c:v>
                </c:pt>
                <c:pt idx="26334">
                  <c:v>37392</c:v>
                </c:pt>
                <c:pt idx="26335">
                  <c:v>37392</c:v>
                </c:pt>
                <c:pt idx="26336">
                  <c:v>37392</c:v>
                </c:pt>
                <c:pt idx="26337">
                  <c:v>37392</c:v>
                </c:pt>
                <c:pt idx="26338">
                  <c:v>37392</c:v>
                </c:pt>
                <c:pt idx="26339">
                  <c:v>37392</c:v>
                </c:pt>
                <c:pt idx="26340">
                  <c:v>37392</c:v>
                </c:pt>
                <c:pt idx="26341">
                  <c:v>37392</c:v>
                </c:pt>
                <c:pt idx="26342">
                  <c:v>37392</c:v>
                </c:pt>
                <c:pt idx="26343">
                  <c:v>37392</c:v>
                </c:pt>
                <c:pt idx="26344">
                  <c:v>37392</c:v>
                </c:pt>
                <c:pt idx="26345">
                  <c:v>37392</c:v>
                </c:pt>
                <c:pt idx="26346">
                  <c:v>37392</c:v>
                </c:pt>
                <c:pt idx="26347">
                  <c:v>37392</c:v>
                </c:pt>
                <c:pt idx="26348">
                  <c:v>37392</c:v>
                </c:pt>
                <c:pt idx="26349">
                  <c:v>37392</c:v>
                </c:pt>
                <c:pt idx="26350">
                  <c:v>37392</c:v>
                </c:pt>
                <c:pt idx="26351">
                  <c:v>37392</c:v>
                </c:pt>
                <c:pt idx="26352">
                  <c:v>37392</c:v>
                </c:pt>
                <c:pt idx="26353">
                  <c:v>37392</c:v>
                </c:pt>
                <c:pt idx="26354">
                  <c:v>37392</c:v>
                </c:pt>
                <c:pt idx="26355">
                  <c:v>37392</c:v>
                </c:pt>
                <c:pt idx="26356">
                  <c:v>37392</c:v>
                </c:pt>
                <c:pt idx="26357">
                  <c:v>37392</c:v>
                </c:pt>
                <c:pt idx="26358">
                  <c:v>37392</c:v>
                </c:pt>
                <c:pt idx="26359">
                  <c:v>37392</c:v>
                </c:pt>
                <c:pt idx="26360">
                  <c:v>37392</c:v>
                </c:pt>
                <c:pt idx="26361">
                  <c:v>37392</c:v>
                </c:pt>
                <c:pt idx="26362">
                  <c:v>37392</c:v>
                </c:pt>
                <c:pt idx="26363">
                  <c:v>37392</c:v>
                </c:pt>
                <c:pt idx="26364">
                  <c:v>37392</c:v>
                </c:pt>
                <c:pt idx="26365">
                  <c:v>37392</c:v>
                </c:pt>
                <c:pt idx="26366">
                  <c:v>37392</c:v>
                </c:pt>
                <c:pt idx="26367">
                  <c:v>37392</c:v>
                </c:pt>
                <c:pt idx="26368">
                  <c:v>37392</c:v>
                </c:pt>
                <c:pt idx="26369">
                  <c:v>37392</c:v>
                </c:pt>
                <c:pt idx="26370">
                  <c:v>37392</c:v>
                </c:pt>
                <c:pt idx="26371">
                  <c:v>37392</c:v>
                </c:pt>
                <c:pt idx="26372">
                  <c:v>37392</c:v>
                </c:pt>
                <c:pt idx="26373">
                  <c:v>37392</c:v>
                </c:pt>
                <c:pt idx="26374">
                  <c:v>37392</c:v>
                </c:pt>
                <c:pt idx="26375">
                  <c:v>37392</c:v>
                </c:pt>
                <c:pt idx="26376">
                  <c:v>37392</c:v>
                </c:pt>
                <c:pt idx="26377">
                  <c:v>37392</c:v>
                </c:pt>
                <c:pt idx="26378">
                  <c:v>37392</c:v>
                </c:pt>
                <c:pt idx="26379">
                  <c:v>37392</c:v>
                </c:pt>
                <c:pt idx="26380">
                  <c:v>37392</c:v>
                </c:pt>
                <c:pt idx="26381">
                  <c:v>37392</c:v>
                </c:pt>
                <c:pt idx="26382">
                  <c:v>37392</c:v>
                </c:pt>
                <c:pt idx="26383">
                  <c:v>37392</c:v>
                </c:pt>
                <c:pt idx="26384">
                  <c:v>37392</c:v>
                </c:pt>
                <c:pt idx="26385">
                  <c:v>37392</c:v>
                </c:pt>
                <c:pt idx="26386">
                  <c:v>37392</c:v>
                </c:pt>
                <c:pt idx="26387">
                  <c:v>37392</c:v>
                </c:pt>
                <c:pt idx="26388">
                  <c:v>37392</c:v>
                </c:pt>
                <c:pt idx="26389">
                  <c:v>37392</c:v>
                </c:pt>
                <c:pt idx="26390">
                  <c:v>37392</c:v>
                </c:pt>
                <c:pt idx="26391">
                  <c:v>37392</c:v>
                </c:pt>
                <c:pt idx="26392">
                  <c:v>37392</c:v>
                </c:pt>
                <c:pt idx="26393">
                  <c:v>37392</c:v>
                </c:pt>
                <c:pt idx="26394">
                  <c:v>37392</c:v>
                </c:pt>
                <c:pt idx="26395">
                  <c:v>37392</c:v>
                </c:pt>
                <c:pt idx="26396">
                  <c:v>37392</c:v>
                </c:pt>
                <c:pt idx="26397">
                  <c:v>37392</c:v>
                </c:pt>
                <c:pt idx="26398">
                  <c:v>37392</c:v>
                </c:pt>
                <c:pt idx="26399">
                  <c:v>37392</c:v>
                </c:pt>
                <c:pt idx="26400">
                  <c:v>37392</c:v>
                </c:pt>
                <c:pt idx="26401">
                  <c:v>37392</c:v>
                </c:pt>
                <c:pt idx="26402">
                  <c:v>37392</c:v>
                </c:pt>
                <c:pt idx="26403">
                  <c:v>37392</c:v>
                </c:pt>
                <c:pt idx="26404">
                  <c:v>37392</c:v>
                </c:pt>
                <c:pt idx="26405">
                  <c:v>37392</c:v>
                </c:pt>
                <c:pt idx="26406">
                  <c:v>37392</c:v>
                </c:pt>
                <c:pt idx="26407">
                  <c:v>37392</c:v>
                </c:pt>
                <c:pt idx="26408">
                  <c:v>37392</c:v>
                </c:pt>
                <c:pt idx="26409">
                  <c:v>37392</c:v>
                </c:pt>
                <c:pt idx="26410">
                  <c:v>37392</c:v>
                </c:pt>
                <c:pt idx="26411">
                  <c:v>37392</c:v>
                </c:pt>
                <c:pt idx="26412">
                  <c:v>37392</c:v>
                </c:pt>
                <c:pt idx="26413">
                  <c:v>37392</c:v>
                </c:pt>
                <c:pt idx="26414">
                  <c:v>37392</c:v>
                </c:pt>
                <c:pt idx="26415">
                  <c:v>37392</c:v>
                </c:pt>
                <c:pt idx="26416">
                  <c:v>37392</c:v>
                </c:pt>
                <c:pt idx="26417">
                  <c:v>37392</c:v>
                </c:pt>
                <c:pt idx="26418">
                  <c:v>37392</c:v>
                </c:pt>
                <c:pt idx="26419">
                  <c:v>37392</c:v>
                </c:pt>
                <c:pt idx="26420">
                  <c:v>37392</c:v>
                </c:pt>
                <c:pt idx="26421">
                  <c:v>37392</c:v>
                </c:pt>
                <c:pt idx="26422">
                  <c:v>37392</c:v>
                </c:pt>
                <c:pt idx="26423">
                  <c:v>37392</c:v>
                </c:pt>
                <c:pt idx="26424">
                  <c:v>37392</c:v>
                </c:pt>
                <c:pt idx="26425">
                  <c:v>37392</c:v>
                </c:pt>
                <c:pt idx="26426">
                  <c:v>37392</c:v>
                </c:pt>
                <c:pt idx="26427">
                  <c:v>37392</c:v>
                </c:pt>
                <c:pt idx="26428">
                  <c:v>37392</c:v>
                </c:pt>
                <c:pt idx="26429">
                  <c:v>37392</c:v>
                </c:pt>
                <c:pt idx="26430">
                  <c:v>37392</c:v>
                </c:pt>
                <c:pt idx="26431">
                  <c:v>37392</c:v>
                </c:pt>
                <c:pt idx="26432">
                  <c:v>37392</c:v>
                </c:pt>
                <c:pt idx="26433">
                  <c:v>37392</c:v>
                </c:pt>
                <c:pt idx="26434">
                  <c:v>37392</c:v>
                </c:pt>
                <c:pt idx="26435">
                  <c:v>37392</c:v>
                </c:pt>
                <c:pt idx="26436">
                  <c:v>37392</c:v>
                </c:pt>
                <c:pt idx="26437">
                  <c:v>37392</c:v>
                </c:pt>
                <c:pt idx="26438">
                  <c:v>37392</c:v>
                </c:pt>
                <c:pt idx="26439">
                  <c:v>37392</c:v>
                </c:pt>
                <c:pt idx="26440">
                  <c:v>37392</c:v>
                </c:pt>
                <c:pt idx="26441">
                  <c:v>37392</c:v>
                </c:pt>
                <c:pt idx="26442">
                  <c:v>37392</c:v>
                </c:pt>
                <c:pt idx="26443">
                  <c:v>37392</c:v>
                </c:pt>
                <c:pt idx="26444">
                  <c:v>37392</c:v>
                </c:pt>
                <c:pt idx="26445">
                  <c:v>37392</c:v>
                </c:pt>
                <c:pt idx="26446">
                  <c:v>37392</c:v>
                </c:pt>
                <c:pt idx="26447">
                  <c:v>37392</c:v>
                </c:pt>
                <c:pt idx="26448">
                  <c:v>37392</c:v>
                </c:pt>
                <c:pt idx="26449">
                  <c:v>37392</c:v>
                </c:pt>
                <c:pt idx="26450">
                  <c:v>37392</c:v>
                </c:pt>
                <c:pt idx="26451">
                  <c:v>37392</c:v>
                </c:pt>
                <c:pt idx="26452">
                  <c:v>37392</c:v>
                </c:pt>
                <c:pt idx="26453">
                  <c:v>37392</c:v>
                </c:pt>
                <c:pt idx="26454">
                  <c:v>37392</c:v>
                </c:pt>
                <c:pt idx="26455">
                  <c:v>37392</c:v>
                </c:pt>
                <c:pt idx="26456">
                  <c:v>37392</c:v>
                </c:pt>
                <c:pt idx="26457">
                  <c:v>37392</c:v>
                </c:pt>
                <c:pt idx="26458">
                  <c:v>37392</c:v>
                </c:pt>
                <c:pt idx="26459">
                  <c:v>37392</c:v>
                </c:pt>
                <c:pt idx="26460">
                  <c:v>37392</c:v>
                </c:pt>
                <c:pt idx="26461">
                  <c:v>37392</c:v>
                </c:pt>
                <c:pt idx="26462">
                  <c:v>37392</c:v>
                </c:pt>
                <c:pt idx="26463">
                  <c:v>37392</c:v>
                </c:pt>
                <c:pt idx="26464">
                  <c:v>37392</c:v>
                </c:pt>
                <c:pt idx="26465">
                  <c:v>37392</c:v>
                </c:pt>
                <c:pt idx="26466">
                  <c:v>37392</c:v>
                </c:pt>
                <c:pt idx="26467">
                  <c:v>37392</c:v>
                </c:pt>
                <c:pt idx="26468">
                  <c:v>37392</c:v>
                </c:pt>
                <c:pt idx="26469">
                  <c:v>37392</c:v>
                </c:pt>
                <c:pt idx="26470">
                  <c:v>37392</c:v>
                </c:pt>
                <c:pt idx="26471">
                  <c:v>37392</c:v>
                </c:pt>
                <c:pt idx="26472">
                  <c:v>37392</c:v>
                </c:pt>
                <c:pt idx="26473">
                  <c:v>37392</c:v>
                </c:pt>
                <c:pt idx="26474">
                  <c:v>37392</c:v>
                </c:pt>
                <c:pt idx="26475">
                  <c:v>37392</c:v>
                </c:pt>
                <c:pt idx="26476">
                  <c:v>37392</c:v>
                </c:pt>
                <c:pt idx="26477">
                  <c:v>37392</c:v>
                </c:pt>
                <c:pt idx="26478">
                  <c:v>37392</c:v>
                </c:pt>
                <c:pt idx="26479">
                  <c:v>37392</c:v>
                </c:pt>
                <c:pt idx="26480">
                  <c:v>37392</c:v>
                </c:pt>
                <c:pt idx="26481">
                  <c:v>37392</c:v>
                </c:pt>
                <c:pt idx="26482">
                  <c:v>37392</c:v>
                </c:pt>
                <c:pt idx="26483">
                  <c:v>37392</c:v>
                </c:pt>
                <c:pt idx="26484">
                  <c:v>37392</c:v>
                </c:pt>
                <c:pt idx="26485">
                  <c:v>37392</c:v>
                </c:pt>
                <c:pt idx="26486">
                  <c:v>37392</c:v>
                </c:pt>
                <c:pt idx="26487">
                  <c:v>37392</c:v>
                </c:pt>
                <c:pt idx="26488">
                  <c:v>37392</c:v>
                </c:pt>
                <c:pt idx="26489">
                  <c:v>37392</c:v>
                </c:pt>
                <c:pt idx="26490">
                  <c:v>37392</c:v>
                </c:pt>
                <c:pt idx="26491">
                  <c:v>37392</c:v>
                </c:pt>
                <c:pt idx="26492">
                  <c:v>37392</c:v>
                </c:pt>
                <c:pt idx="26493">
                  <c:v>37392</c:v>
                </c:pt>
                <c:pt idx="26494">
                  <c:v>37392</c:v>
                </c:pt>
                <c:pt idx="26495">
                  <c:v>37392</c:v>
                </c:pt>
                <c:pt idx="26496">
                  <c:v>37392</c:v>
                </c:pt>
                <c:pt idx="26497">
                  <c:v>37392</c:v>
                </c:pt>
                <c:pt idx="26498">
                  <c:v>37392</c:v>
                </c:pt>
                <c:pt idx="26499">
                  <c:v>37392</c:v>
                </c:pt>
                <c:pt idx="26500">
                  <c:v>37392</c:v>
                </c:pt>
                <c:pt idx="26501">
                  <c:v>37392</c:v>
                </c:pt>
                <c:pt idx="26502">
                  <c:v>37392</c:v>
                </c:pt>
                <c:pt idx="26503">
                  <c:v>37392</c:v>
                </c:pt>
                <c:pt idx="26504">
                  <c:v>37392</c:v>
                </c:pt>
                <c:pt idx="26505">
                  <c:v>37392</c:v>
                </c:pt>
                <c:pt idx="26506">
                  <c:v>37392</c:v>
                </c:pt>
                <c:pt idx="26507">
                  <c:v>37392</c:v>
                </c:pt>
                <c:pt idx="26508">
                  <c:v>37392</c:v>
                </c:pt>
                <c:pt idx="26509">
                  <c:v>37392</c:v>
                </c:pt>
                <c:pt idx="26510">
                  <c:v>37392</c:v>
                </c:pt>
                <c:pt idx="26511">
                  <c:v>37392</c:v>
                </c:pt>
                <c:pt idx="26512">
                  <c:v>37392</c:v>
                </c:pt>
                <c:pt idx="26513">
                  <c:v>37392</c:v>
                </c:pt>
                <c:pt idx="26514">
                  <c:v>37392</c:v>
                </c:pt>
                <c:pt idx="26515">
                  <c:v>37392</c:v>
                </c:pt>
                <c:pt idx="26516">
                  <c:v>37392</c:v>
                </c:pt>
                <c:pt idx="26517">
                  <c:v>37392</c:v>
                </c:pt>
                <c:pt idx="26518">
                  <c:v>37392</c:v>
                </c:pt>
                <c:pt idx="26519">
                  <c:v>37392</c:v>
                </c:pt>
                <c:pt idx="26520">
                  <c:v>37392</c:v>
                </c:pt>
                <c:pt idx="26521">
                  <c:v>37392</c:v>
                </c:pt>
                <c:pt idx="26522">
                  <c:v>37392</c:v>
                </c:pt>
                <c:pt idx="26523">
                  <c:v>37392</c:v>
                </c:pt>
                <c:pt idx="26524">
                  <c:v>37392</c:v>
                </c:pt>
                <c:pt idx="26525">
                  <c:v>37392</c:v>
                </c:pt>
                <c:pt idx="26526">
                  <c:v>37392</c:v>
                </c:pt>
                <c:pt idx="26527">
                  <c:v>37392</c:v>
                </c:pt>
                <c:pt idx="26528">
                  <c:v>37392</c:v>
                </c:pt>
                <c:pt idx="26529">
                  <c:v>37392</c:v>
                </c:pt>
                <c:pt idx="26530">
                  <c:v>37392</c:v>
                </c:pt>
                <c:pt idx="26531">
                  <c:v>37392</c:v>
                </c:pt>
                <c:pt idx="26532">
                  <c:v>37392</c:v>
                </c:pt>
                <c:pt idx="26533">
                  <c:v>37392</c:v>
                </c:pt>
                <c:pt idx="26534">
                  <c:v>37392</c:v>
                </c:pt>
                <c:pt idx="26535">
                  <c:v>37392</c:v>
                </c:pt>
                <c:pt idx="26536">
                  <c:v>37392</c:v>
                </c:pt>
                <c:pt idx="26537">
                  <c:v>37392</c:v>
                </c:pt>
                <c:pt idx="26538">
                  <c:v>37392</c:v>
                </c:pt>
                <c:pt idx="26539">
                  <c:v>37392</c:v>
                </c:pt>
                <c:pt idx="26540">
                  <c:v>37392</c:v>
                </c:pt>
                <c:pt idx="26541">
                  <c:v>37392</c:v>
                </c:pt>
                <c:pt idx="26542">
                  <c:v>37392</c:v>
                </c:pt>
                <c:pt idx="26543">
                  <c:v>37392</c:v>
                </c:pt>
                <c:pt idx="26544">
                  <c:v>37392</c:v>
                </c:pt>
                <c:pt idx="26545">
                  <c:v>37392</c:v>
                </c:pt>
                <c:pt idx="26546">
                  <c:v>37392</c:v>
                </c:pt>
                <c:pt idx="26547">
                  <c:v>37392</c:v>
                </c:pt>
                <c:pt idx="26548">
                  <c:v>37392</c:v>
                </c:pt>
                <c:pt idx="26549">
                  <c:v>37392</c:v>
                </c:pt>
                <c:pt idx="26550">
                  <c:v>37392</c:v>
                </c:pt>
                <c:pt idx="26551">
                  <c:v>37392</c:v>
                </c:pt>
                <c:pt idx="26552">
                  <c:v>37392</c:v>
                </c:pt>
                <c:pt idx="26553">
                  <c:v>37392</c:v>
                </c:pt>
                <c:pt idx="26554">
                  <c:v>37392</c:v>
                </c:pt>
                <c:pt idx="26555">
                  <c:v>37392</c:v>
                </c:pt>
                <c:pt idx="26556">
                  <c:v>37392</c:v>
                </c:pt>
                <c:pt idx="26557">
                  <c:v>37392</c:v>
                </c:pt>
                <c:pt idx="26558">
                  <c:v>37392</c:v>
                </c:pt>
                <c:pt idx="26559">
                  <c:v>37392</c:v>
                </c:pt>
                <c:pt idx="26560">
                  <c:v>37392</c:v>
                </c:pt>
                <c:pt idx="26561">
                  <c:v>37392</c:v>
                </c:pt>
                <c:pt idx="26562">
                  <c:v>37392</c:v>
                </c:pt>
                <c:pt idx="26563">
                  <c:v>37392</c:v>
                </c:pt>
                <c:pt idx="26564">
                  <c:v>37392</c:v>
                </c:pt>
                <c:pt idx="26565">
                  <c:v>37392</c:v>
                </c:pt>
                <c:pt idx="26566">
                  <c:v>37392</c:v>
                </c:pt>
                <c:pt idx="26567">
                  <c:v>37392</c:v>
                </c:pt>
                <c:pt idx="26568">
                  <c:v>37392</c:v>
                </c:pt>
                <c:pt idx="26569">
                  <c:v>37392</c:v>
                </c:pt>
                <c:pt idx="26570">
                  <c:v>37392</c:v>
                </c:pt>
                <c:pt idx="26571">
                  <c:v>37392</c:v>
                </c:pt>
                <c:pt idx="26572">
                  <c:v>37392</c:v>
                </c:pt>
                <c:pt idx="26573">
                  <c:v>37392</c:v>
                </c:pt>
                <c:pt idx="26574">
                  <c:v>37392</c:v>
                </c:pt>
                <c:pt idx="26575">
                  <c:v>37392</c:v>
                </c:pt>
                <c:pt idx="26576">
                  <c:v>37392</c:v>
                </c:pt>
                <c:pt idx="26577">
                  <c:v>37392</c:v>
                </c:pt>
                <c:pt idx="26578">
                  <c:v>37392</c:v>
                </c:pt>
                <c:pt idx="26579">
                  <c:v>37392</c:v>
                </c:pt>
                <c:pt idx="26580">
                  <c:v>37392</c:v>
                </c:pt>
                <c:pt idx="26581">
                  <c:v>37392</c:v>
                </c:pt>
                <c:pt idx="26582">
                  <c:v>37392</c:v>
                </c:pt>
                <c:pt idx="26583">
                  <c:v>37392</c:v>
                </c:pt>
                <c:pt idx="26584">
                  <c:v>37392</c:v>
                </c:pt>
                <c:pt idx="26585">
                  <c:v>37392</c:v>
                </c:pt>
                <c:pt idx="26586">
                  <c:v>37392</c:v>
                </c:pt>
                <c:pt idx="26587">
                  <c:v>37392</c:v>
                </c:pt>
                <c:pt idx="26588">
                  <c:v>37392</c:v>
                </c:pt>
                <c:pt idx="26589">
                  <c:v>37392</c:v>
                </c:pt>
                <c:pt idx="26590">
                  <c:v>37392</c:v>
                </c:pt>
                <c:pt idx="26591">
                  <c:v>37392</c:v>
                </c:pt>
                <c:pt idx="26592">
                  <c:v>37392</c:v>
                </c:pt>
                <c:pt idx="26593">
                  <c:v>37392</c:v>
                </c:pt>
                <c:pt idx="26594">
                  <c:v>37392</c:v>
                </c:pt>
                <c:pt idx="26595">
                  <c:v>37392</c:v>
                </c:pt>
                <c:pt idx="26596">
                  <c:v>37392</c:v>
                </c:pt>
                <c:pt idx="26597">
                  <c:v>37392</c:v>
                </c:pt>
                <c:pt idx="26598">
                  <c:v>37392</c:v>
                </c:pt>
                <c:pt idx="26599">
                  <c:v>37392</c:v>
                </c:pt>
                <c:pt idx="26600">
                  <c:v>37392</c:v>
                </c:pt>
                <c:pt idx="26601">
                  <c:v>37392</c:v>
                </c:pt>
                <c:pt idx="26602">
                  <c:v>37392</c:v>
                </c:pt>
                <c:pt idx="26603">
                  <c:v>37392</c:v>
                </c:pt>
                <c:pt idx="26604">
                  <c:v>37392</c:v>
                </c:pt>
                <c:pt idx="26605">
                  <c:v>37392</c:v>
                </c:pt>
                <c:pt idx="26606">
                  <c:v>37392</c:v>
                </c:pt>
                <c:pt idx="26607">
                  <c:v>37392</c:v>
                </c:pt>
                <c:pt idx="26608">
                  <c:v>37392</c:v>
                </c:pt>
                <c:pt idx="26609">
                  <c:v>37392</c:v>
                </c:pt>
                <c:pt idx="26610">
                  <c:v>37392</c:v>
                </c:pt>
                <c:pt idx="26611">
                  <c:v>37392</c:v>
                </c:pt>
                <c:pt idx="26612">
                  <c:v>37392</c:v>
                </c:pt>
                <c:pt idx="26613">
                  <c:v>37392</c:v>
                </c:pt>
                <c:pt idx="26614">
                  <c:v>37392</c:v>
                </c:pt>
                <c:pt idx="26615">
                  <c:v>37392</c:v>
                </c:pt>
                <c:pt idx="26616">
                  <c:v>37392</c:v>
                </c:pt>
                <c:pt idx="26617">
                  <c:v>37392</c:v>
                </c:pt>
                <c:pt idx="26618">
                  <c:v>37392</c:v>
                </c:pt>
                <c:pt idx="26619">
                  <c:v>37392</c:v>
                </c:pt>
                <c:pt idx="26620">
                  <c:v>37392</c:v>
                </c:pt>
                <c:pt idx="26621">
                  <c:v>37392</c:v>
                </c:pt>
                <c:pt idx="26622">
                  <c:v>37392</c:v>
                </c:pt>
                <c:pt idx="26623">
                  <c:v>37392</c:v>
                </c:pt>
                <c:pt idx="26624">
                  <c:v>37392</c:v>
                </c:pt>
                <c:pt idx="26625">
                  <c:v>37392</c:v>
                </c:pt>
                <c:pt idx="26626">
                  <c:v>37392</c:v>
                </c:pt>
                <c:pt idx="26627">
                  <c:v>37392</c:v>
                </c:pt>
                <c:pt idx="26628">
                  <c:v>37392</c:v>
                </c:pt>
                <c:pt idx="26629">
                  <c:v>37392</c:v>
                </c:pt>
                <c:pt idx="26630">
                  <c:v>37392</c:v>
                </c:pt>
                <c:pt idx="26631">
                  <c:v>37392</c:v>
                </c:pt>
                <c:pt idx="26632">
                  <c:v>37392</c:v>
                </c:pt>
                <c:pt idx="26633">
                  <c:v>37392</c:v>
                </c:pt>
                <c:pt idx="26634">
                  <c:v>37392</c:v>
                </c:pt>
                <c:pt idx="26635">
                  <c:v>37392</c:v>
                </c:pt>
                <c:pt idx="26636">
                  <c:v>37392</c:v>
                </c:pt>
                <c:pt idx="26637">
                  <c:v>37392</c:v>
                </c:pt>
                <c:pt idx="26638">
                  <c:v>37392</c:v>
                </c:pt>
                <c:pt idx="26639">
                  <c:v>37392</c:v>
                </c:pt>
                <c:pt idx="26640">
                  <c:v>37392</c:v>
                </c:pt>
                <c:pt idx="26641">
                  <c:v>37392</c:v>
                </c:pt>
                <c:pt idx="26642">
                  <c:v>37392</c:v>
                </c:pt>
                <c:pt idx="26643">
                  <c:v>37392</c:v>
                </c:pt>
                <c:pt idx="26644">
                  <c:v>37392</c:v>
                </c:pt>
                <c:pt idx="26645">
                  <c:v>37392</c:v>
                </c:pt>
                <c:pt idx="26646">
                  <c:v>37392</c:v>
                </c:pt>
                <c:pt idx="26647">
                  <c:v>37392</c:v>
                </c:pt>
                <c:pt idx="26648">
                  <c:v>37392</c:v>
                </c:pt>
                <c:pt idx="26649">
                  <c:v>37392</c:v>
                </c:pt>
                <c:pt idx="26650">
                  <c:v>37392</c:v>
                </c:pt>
                <c:pt idx="26651">
                  <c:v>37392</c:v>
                </c:pt>
                <c:pt idx="26652">
                  <c:v>37392</c:v>
                </c:pt>
                <c:pt idx="26653">
                  <c:v>37392</c:v>
                </c:pt>
                <c:pt idx="26654">
                  <c:v>37392</c:v>
                </c:pt>
                <c:pt idx="26655">
                  <c:v>37392</c:v>
                </c:pt>
                <c:pt idx="26656">
                  <c:v>37392</c:v>
                </c:pt>
                <c:pt idx="26657">
                  <c:v>37392</c:v>
                </c:pt>
                <c:pt idx="26658">
                  <c:v>37392</c:v>
                </c:pt>
                <c:pt idx="26659">
                  <c:v>37392</c:v>
                </c:pt>
                <c:pt idx="26660">
                  <c:v>37392</c:v>
                </c:pt>
                <c:pt idx="26661">
                  <c:v>37392</c:v>
                </c:pt>
                <c:pt idx="26662">
                  <c:v>37392</c:v>
                </c:pt>
                <c:pt idx="26663">
                  <c:v>37392</c:v>
                </c:pt>
                <c:pt idx="26664">
                  <c:v>37392</c:v>
                </c:pt>
                <c:pt idx="26665">
                  <c:v>37392</c:v>
                </c:pt>
                <c:pt idx="26666">
                  <c:v>37392</c:v>
                </c:pt>
                <c:pt idx="26667">
                  <c:v>37392</c:v>
                </c:pt>
                <c:pt idx="26668">
                  <c:v>37392</c:v>
                </c:pt>
                <c:pt idx="26669">
                  <c:v>37392</c:v>
                </c:pt>
                <c:pt idx="26670">
                  <c:v>37392</c:v>
                </c:pt>
                <c:pt idx="26671">
                  <c:v>37392</c:v>
                </c:pt>
                <c:pt idx="26672">
                  <c:v>37392</c:v>
                </c:pt>
                <c:pt idx="26673">
                  <c:v>37392</c:v>
                </c:pt>
                <c:pt idx="26674">
                  <c:v>37392</c:v>
                </c:pt>
                <c:pt idx="26675">
                  <c:v>37392</c:v>
                </c:pt>
                <c:pt idx="26676">
                  <c:v>37392</c:v>
                </c:pt>
                <c:pt idx="26677">
                  <c:v>37392</c:v>
                </c:pt>
                <c:pt idx="26678">
                  <c:v>37392</c:v>
                </c:pt>
                <c:pt idx="26679">
                  <c:v>37392</c:v>
                </c:pt>
                <c:pt idx="26680">
                  <c:v>37392</c:v>
                </c:pt>
                <c:pt idx="26681">
                  <c:v>37392</c:v>
                </c:pt>
                <c:pt idx="26682">
                  <c:v>37392</c:v>
                </c:pt>
                <c:pt idx="26683">
                  <c:v>37392</c:v>
                </c:pt>
                <c:pt idx="26684">
                  <c:v>37392</c:v>
                </c:pt>
                <c:pt idx="26685">
                  <c:v>37392</c:v>
                </c:pt>
                <c:pt idx="26686">
                  <c:v>37392</c:v>
                </c:pt>
                <c:pt idx="26687">
                  <c:v>37392</c:v>
                </c:pt>
                <c:pt idx="26688">
                  <c:v>37392</c:v>
                </c:pt>
                <c:pt idx="26689">
                  <c:v>37392</c:v>
                </c:pt>
                <c:pt idx="26690">
                  <c:v>37392</c:v>
                </c:pt>
                <c:pt idx="26691">
                  <c:v>37392</c:v>
                </c:pt>
                <c:pt idx="26692">
                  <c:v>37392</c:v>
                </c:pt>
                <c:pt idx="26693">
                  <c:v>37392</c:v>
                </c:pt>
                <c:pt idx="26694">
                  <c:v>37392</c:v>
                </c:pt>
                <c:pt idx="26695">
                  <c:v>37392</c:v>
                </c:pt>
                <c:pt idx="26696">
                  <c:v>37392</c:v>
                </c:pt>
                <c:pt idx="26697">
                  <c:v>37392</c:v>
                </c:pt>
                <c:pt idx="26698">
                  <c:v>37392</c:v>
                </c:pt>
                <c:pt idx="26699">
                  <c:v>37392</c:v>
                </c:pt>
                <c:pt idx="26700">
                  <c:v>37392</c:v>
                </c:pt>
                <c:pt idx="26701">
                  <c:v>37392</c:v>
                </c:pt>
                <c:pt idx="26702">
                  <c:v>37392</c:v>
                </c:pt>
                <c:pt idx="26703">
                  <c:v>37392</c:v>
                </c:pt>
                <c:pt idx="26704">
                  <c:v>37392</c:v>
                </c:pt>
                <c:pt idx="26705">
                  <c:v>37392</c:v>
                </c:pt>
                <c:pt idx="26706">
                  <c:v>37392</c:v>
                </c:pt>
                <c:pt idx="26707">
                  <c:v>37392</c:v>
                </c:pt>
                <c:pt idx="26708">
                  <c:v>37392</c:v>
                </c:pt>
                <c:pt idx="26709">
                  <c:v>37392</c:v>
                </c:pt>
                <c:pt idx="26710">
                  <c:v>37392</c:v>
                </c:pt>
                <c:pt idx="26711">
                  <c:v>37392</c:v>
                </c:pt>
                <c:pt idx="26712">
                  <c:v>37392</c:v>
                </c:pt>
                <c:pt idx="26713">
                  <c:v>37392</c:v>
                </c:pt>
                <c:pt idx="26714">
                  <c:v>37392</c:v>
                </c:pt>
                <c:pt idx="26715">
                  <c:v>37392</c:v>
                </c:pt>
                <c:pt idx="26716">
                  <c:v>37392</c:v>
                </c:pt>
                <c:pt idx="26717">
                  <c:v>37392</c:v>
                </c:pt>
                <c:pt idx="26718">
                  <c:v>37392</c:v>
                </c:pt>
                <c:pt idx="26719">
                  <c:v>37392</c:v>
                </c:pt>
                <c:pt idx="26720">
                  <c:v>37392</c:v>
                </c:pt>
                <c:pt idx="26721">
                  <c:v>37392</c:v>
                </c:pt>
                <c:pt idx="26722">
                  <c:v>37392</c:v>
                </c:pt>
                <c:pt idx="26723">
                  <c:v>37392</c:v>
                </c:pt>
                <c:pt idx="26724">
                  <c:v>37392</c:v>
                </c:pt>
                <c:pt idx="26725">
                  <c:v>37392</c:v>
                </c:pt>
                <c:pt idx="26726">
                  <c:v>37392</c:v>
                </c:pt>
                <c:pt idx="26727">
                  <c:v>37392</c:v>
                </c:pt>
                <c:pt idx="26728">
                  <c:v>37392</c:v>
                </c:pt>
                <c:pt idx="26729">
                  <c:v>37392</c:v>
                </c:pt>
                <c:pt idx="26730">
                  <c:v>37392</c:v>
                </c:pt>
                <c:pt idx="26731">
                  <c:v>37392</c:v>
                </c:pt>
                <c:pt idx="26732">
                  <c:v>37392</c:v>
                </c:pt>
                <c:pt idx="26733">
                  <c:v>37392</c:v>
                </c:pt>
                <c:pt idx="26734">
                  <c:v>37392</c:v>
                </c:pt>
                <c:pt idx="26735">
                  <c:v>37392</c:v>
                </c:pt>
                <c:pt idx="26736">
                  <c:v>37392</c:v>
                </c:pt>
                <c:pt idx="26737">
                  <c:v>37392</c:v>
                </c:pt>
                <c:pt idx="26738">
                  <c:v>37392</c:v>
                </c:pt>
                <c:pt idx="26739">
                  <c:v>37392</c:v>
                </c:pt>
                <c:pt idx="26740">
                  <c:v>37392</c:v>
                </c:pt>
                <c:pt idx="26741">
                  <c:v>37392</c:v>
                </c:pt>
                <c:pt idx="26742">
                  <c:v>37392</c:v>
                </c:pt>
                <c:pt idx="26743">
                  <c:v>37392</c:v>
                </c:pt>
                <c:pt idx="26744">
                  <c:v>37392</c:v>
                </c:pt>
                <c:pt idx="26745">
                  <c:v>37392</c:v>
                </c:pt>
                <c:pt idx="26746">
                  <c:v>37392</c:v>
                </c:pt>
                <c:pt idx="26747">
                  <c:v>37392</c:v>
                </c:pt>
                <c:pt idx="26748">
                  <c:v>37392</c:v>
                </c:pt>
                <c:pt idx="26749">
                  <c:v>37392</c:v>
                </c:pt>
                <c:pt idx="26750">
                  <c:v>37392</c:v>
                </c:pt>
                <c:pt idx="26751">
                  <c:v>37392</c:v>
                </c:pt>
                <c:pt idx="26752">
                  <c:v>37392</c:v>
                </c:pt>
                <c:pt idx="26753">
                  <c:v>37392</c:v>
                </c:pt>
                <c:pt idx="26754">
                  <c:v>37392</c:v>
                </c:pt>
                <c:pt idx="26755">
                  <c:v>37392</c:v>
                </c:pt>
                <c:pt idx="26756">
                  <c:v>37392</c:v>
                </c:pt>
                <c:pt idx="26757">
                  <c:v>37392</c:v>
                </c:pt>
                <c:pt idx="26758">
                  <c:v>37392</c:v>
                </c:pt>
                <c:pt idx="26759">
                  <c:v>37392</c:v>
                </c:pt>
                <c:pt idx="26760">
                  <c:v>37392</c:v>
                </c:pt>
                <c:pt idx="26761">
                  <c:v>37392</c:v>
                </c:pt>
                <c:pt idx="26762">
                  <c:v>37392</c:v>
                </c:pt>
                <c:pt idx="26763">
                  <c:v>37392</c:v>
                </c:pt>
                <c:pt idx="26764">
                  <c:v>37392</c:v>
                </c:pt>
                <c:pt idx="26765">
                  <c:v>37392</c:v>
                </c:pt>
                <c:pt idx="26766">
                  <c:v>37392</c:v>
                </c:pt>
                <c:pt idx="26767">
                  <c:v>37392</c:v>
                </c:pt>
                <c:pt idx="26768">
                  <c:v>37392</c:v>
                </c:pt>
                <c:pt idx="26769">
                  <c:v>37392</c:v>
                </c:pt>
                <c:pt idx="26770">
                  <c:v>37392</c:v>
                </c:pt>
                <c:pt idx="26771">
                  <c:v>37392</c:v>
                </c:pt>
                <c:pt idx="26772">
                  <c:v>37392</c:v>
                </c:pt>
                <c:pt idx="26773">
                  <c:v>37392</c:v>
                </c:pt>
                <c:pt idx="26774">
                  <c:v>37392</c:v>
                </c:pt>
                <c:pt idx="26775">
                  <c:v>37392</c:v>
                </c:pt>
                <c:pt idx="26776">
                  <c:v>37392</c:v>
                </c:pt>
                <c:pt idx="26777">
                  <c:v>37392</c:v>
                </c:pt>
                <c:pt idx="26778">
                  <c:v>37392</c:v>
                </c:pt>
                <c:pt idx="26779">
                  <c:v>37392</c:v>
                </c:pt>
                <c:pt idx="26780">
                  <c:v>37392</c:v>
                </c:pt>
                <c:pt idx="26781">
                  <c:v>37392</c:v>
                </c:pt>
                <c:pt idx="26782">
                  <c:v>37392</c:v>
                </c:pt>
                <c:pt idx="26783">
                  <c:v>37392</c:v>
                </c:pt>
                <c:pt idx="26784">
                  <c:v>37392</c:v>
                </c:pt>
                <c:pt idx="26785">
                  <c:v>37392</c:v>
                </c:pt>
                <c:pt idx="26786">
                  <c:v>37392</c:v>
                </c:pt>
                <c:pt idx="26787">
                  <c:v>37392</c:v>
                </c:pt>
                <c:pt idx="26788">
                  <c:v>37392</c:v>
                </c:pt>
                <c:pt idx="26789">
                  <c:v>37392</c:v>
                </c:pt>
                <c:pt idx="26790">
                  <c:v>37392</c:v>
                </c:pt>
                <c:pt idx="26791">
                  <c:v>37392</c:v>
                </c:pt>
                <c:pt idx="26792">
                  <c:v>37392</c:v>
                </c:pt>
                <c:pt idx="26793">
                  <c:v>37392</c:v>
                </c:pt>
                <c:pt idx="26794">
                  <c:v>37392</c:v>
                </c:pt>
                <c:pt idx="26795">
                  <c:v>37392</c:v>
                </c:pt>
                <c:pt idx="26796">
                  <c:v>37392</c:v>
                </c:pt>
                <c:pt idx="26797">
                  <c:v>37392</c:v>
                </c:pt>
                <c:pt idx="26798">
                  <c:v>37392</c:v>
                </c:pt>
                <c:pt idx="26799">
                  <c:v>37392</c:v>
                </c:pt>
                <c:pt idx="26800">
                  <c:v>37392</c:v>
                </c:pt>
                <c:pt idx="26801">
                  <c:v>37392</c:v>
                </c:pt>
                <c:pt idx="26802">
                  <c:v>37392</c:v>
                </c:pt>
                <c:pt idx="26803">
                  <c:v>37392</c:v>
                </c:pt>
                <c:pt idx="26804">
                  <c:v>37392</c:v>
                </c:pt>
                <c:pt idx="26805">
                  <c:v>37392</c:v>
                </c:pt>
                <c:pt idx="26806">
                  <c:v>37392</c:v>
                </c:pt>
                <c:pt idx="26807">
                  <c:v>37392</c:v>
                </c:pt>
                <c:pt idx="26808">
                  <c:v>37392</c:v>
                </c:pt>
                <c:pt idx="26809">
                  <c:v>37392</c:v>
                </c:pt>
                <c:pt idx="26810">
                  <c:v>37392</c:v>
                </c:pt>
                <c:pt idx="26811">
                  <c:v>37392</c:v>
                </c:pt>
                <c:pt idx="26812">
                  <c:v>37392</c:v>
                </c:pt>
                <c:pt idx="26813">
                  <c:v>37392</c:v>
                </c:pt>
                <c:pt idx="26814">
                  <c:v>37392</c:v>
                </c:pt>
                <c:pt idx="26815">
                  <c:v>37392</c:v>
                </c:pt>
                <c:pt idx="26816">
                  <c:v>37392</c:v>
                </c:pt>
                <c:pt idx="26817">
                  <c:v>37392</c:v>
                </c:pt>
                <c:pt idx="26818">
                  <c:v>37392</c:v>
                </c:pt>
                <c:pt idx="26819">
                  <c:v>37392</c:v>
                </c:pt>
                <c:pt idx="26820">
                  <c:v>37392</c:v>
                </c:pt>
                <c:pt idx="26821">
                  <c:v>37392</c:v>
                </c:pt>
                <c:pt idx="26822">
                  <c:v>37392</c:v>
                </c:pt>
                <c:pt idx="26823">
                  <c:v>37392</c:v>
                </c:pt>
                <c:pt idx="26824">
                  <c:v>37392</c:v>
                </c:pt>
                <c:pt idx="26825">
                  <c:v>37392</c:v>
                </c:pt>
                <c:pt idx="26826">
                  <c:v>37392</c:v>
                </c:pt>
                <c:pt idx="26827">
                  <c:v>37392</c:v>
                </c:pt>
                <c:pt idx="26828">
                  <c:v>37392</c:v>
                </c:pt>
                <c:pt idx="26829">
                  <c:v>37392</c:v>
                </c:pt>
                <c:pt idx="26830">
                  <c:v>37392</c:v>
                </c:pt>
                <c:pt idx="26831">
                  <c:v>37392</c:v>
                </c:pt>
                <c:pt idx="26832">
                  <c:v>37392</c:v>
                </c:pt>
                <c:pt idx="26833">
                  <c:v>37392</c:v>
                </c:pt>
                <c:pt idx="26834">
                  <c:v>37392</c:v>
                </c:pt>
                <c:pt idx="26835">
                  <c:v>37392</c:v>
                </c:pt>
                <c:pt idx="26836">
                  <c:v>37392</c:v>
                </c:pt>
                <c:pt idx="26837">
                  <c:v>37392</c:v>
                </c:pt>
                <c:pt idx="26838">
                  <c:v>37392</c:v>
                </c:pt>
                <c:pt idx="26839">
                  <c:v>37392</c:v>
                </c:pt>
                <c:pt idx="26840">
                  <c:v>37392</c:v>
                </c:pt>
                <c:pt idx="26841">
                  <c:v>37392</c:v>
                </c:pt>
                <c:pt idx="26842">
                  <c:v>37392</c:v>
                </c:pt>
                <c:pt idx="26843">
                  <c:v>37392</c:v>
                </c:pt>
                <c:pt idx="26844">
                  <c:v>37392</c:v>
                </c:pt>
                <c:pt idx="26845">
                  <c:v>37392</c:v>
                </c:pt>
                <c:pt idx="26846">
                  <c:v>37392</c:v>
                </c:pt>
                <c:pt idx="26847">
                  <c:v>37392</c:v>
                </c:pt>
                <c:pt idx="26848">
                  <c:v>37392</c:v>
                </c:pt>
                <c:pt idx="26849">
                  <c:v>37392</c:v>
                </c:pt>
                <c:pt idx="26850">
                  <c:v>37392</c:v>
                </c:pt>
                <c:pt idx="26851">
                  <c:v>37392</c:v>
                </c:pt>
                <c:pt idx="26852">
                  <c:v>37392</c:v>
                </c:pt>
                <c:pt idx="26853">
                  <c:v>37392</c:v>
                </c:pt>
                <c:pt idx="26854">
                  <c:v>37392</c:v>
                </c:pt>
                <c:pt idx="26855">
                  <c:v>37392</c:v>
                </c:pt>
                <c:pt idx="26856">
                  <c:v>37392</c:v>
                </c:pt>
                <c:pt idx="26857">
                  <c:v>37392</c:v>
                </c:pt>
                <c:pt idx="26858">
                  <c:v>37392</c:v>
                </c:pt>
                <c:pt idx="26859">
                  <c:v>37392</c:v>
                </c:pt>
                <c:pt idx="26860">
                  <c:v>37392</c:v>
                </c:pt>
                <c:pt idx="26861">
                  <c:v>37392</c:v>
                </c:pt>
                <c:pt idx="26862">
                  <c:v>37392</c:v>
                </c:pt>
                <c:pt idx="26863">
                  <c:v>37392</c:v>
                </c:pt>
                <c:pt idx="26864">
                  <c:v>37392</c:v>
                </c:pt>
                <c:pt idx="26865">
                  <c:v>37392</c:v>
                </c:pt>
                <c:pt idx="26866">
                  <c:v>37392</c:v>
                </c:pt>
                <c:pt idx="26867">
                  <c:v>37392</c:v>
                </c:pt>
                <c:pt idx="26868">
                  <c:v>37392</c:v>
                </c:pt>
                <c:pt idx="26869">
                  <c:v>37392</c:v>
                </c:pt>
                <c:pt idx="26870">
                  <c:v>37392</c:v>
                </c:pt>
                <c:pt idx="26871">
                  <c:v>37392</c:v>
                </c:pt>
                <c:pt idx="26872">
                  <c:v>37392</c:v>
                </c:pt>
                <c:pt idx="26873">
                  <c:v>37392</c:v>
                </c:pt>
                <c:pt idx="26874">
                  <c:v>37392</c:v>
                </c:pt>
                <c:pt idx="26875">
                  <c:v>37392</c:v>
                </c:pt>
                <c:pt idx="26876">
                  <c:v>37392</c:v>
                </c:pt>
                <c:pt idx="26877">
                  <c:v>37392</c:v>
                </c:pt>
                <c:pt idx="26878">
                  <c:v>37392</c:v>
                </c:pt>
                <c:pt idx="26879">
                  <c:v>37392</c:v>
                </c:pt>
                <c:pt idx="26880">
                  <c:v>37392</c:v>
                </c:pt>
                <c:pt idx="26881">
                  <c:v>37392</c:v>
                </c:pt>
                <c:pt idx="26882">
                  <c:v>37392</c:v>
                </c:pt>
                <c:pt idx="26883">
                  <c:v>37392</c:v>
                </c:pt>
                <c:pt idx="26884">
                  <c:v>37392</c:v>
                </c:pt>
                <c:pt idx="26885">
                  <c:v>37392</c:v>
                </c:pt>
                <c:pt idx="26886">
                  <c:v>37392</c:v>
                </c:pt>
                <c:pt idx="26887">
                  <c:v>37392</c:v>
                </c:pt>
                <c:pt idx="26888">
                  <c:v>37392</c:v>
                </c:pt>
                <c:pt idx="26889">
                  <c:v>37392</c:v>
                </c:pt>
                <c:pt idx="26890">
                  <c:v>37392</c:v>
                </c:pt>
                <c:pt idx="26891">
                  <c:v>37392</c:v>
                </c:pt>
                <c:pt idx="26892">
                  <c:v>37392</c:v>
                </c:pt>
                <c:pt idx="26893">
                  <c:v>37392</c:v>
                </c:pt>
                <c:pt idx="26894">
                  <c:v>37392</c:v>
                </c:pt>
                <c:pt idx="26895">
                  <c:v>37392</c:v>
                </c:pt>
                <c:pt idx="26896">
                  <c:v>37392</c:v>
                </c:pt>
                <c:pt idx="26897">
                  <c:v>37392</c:v>
                </c:pt>
                <c:pt idx="26898">
                  <c:v>37392</c:v>
                </c:pt>
                <c:pt idx="26899">
                  <c:v>37392</c:v>
                </c:pt>
                <c:pt idx="26900">
                  <c:v>37392</c:v>
                </c:pt>
                <c:pt idx="26901">
                  <c:v>37392</c:v>
                </c:pt>
                <c:pt idx="26902">
                  <c:v>37392</c:v>
                </c:pt>
                <c:pt idx="26903">
                  <c:v>37392</c:v>
                </c:pt>
                <c:pt idx="26904">
                  <c:v>37392</c:v>
                </c:pt>
                <c:pt idx="26905">
                  <c:v>37392</c:v>
                </c:pt>
                <c:pt idx="26906">
                  <c:v>37392</c:v>
                </c:pt>
                <c:pt idx="26907">
                  <c:v>37392</c:v>
                </c:pt>
                <c:pt idx="26908">
                  <c:v>37392</c:v>
                </c:pt>
                <c:pt idx="26909">
                  <c:v>37392</c:v>
                </c:pt>
                <c:pt idx="26910">
                  <c:v>37392</c:v>
                </c:pt>
                <c:pt idx="26911">
                  <c:v>37392</c:v>
                </c:pt>
                <c:pt idx="26912">
                  <c:v>37392</c:v>
                </c:pt>
                <c:pt idx="26913">
                  <c:v>37392</c:v>
                </c:pt>
                <c:pt idx="26914">
                  <c:v>37392</c:v>
                </c:pt>
                <c:pt idx="26915">
                  <c:v>37392</c:v>
                </c:pt>
                <c:pt idx="26916">
                  <c:v>37392</c:v>
                </c:pt>
                <c:pt idx="26917">
                  <c:v>37392</c:v>
                </c:pt>
                <c:pt idx="26918">
                  <c:v>37392</c:v>
                </c:pt>
                <c:pt idx="26919">
                  <c:v>37392</c:v>
                </c:pt>
                <c:pt idx="26920">
                  <c:v>37392</c:v>
                </c:pt>
                <c:pt idx="26921">
                  <c:v>37392</c:v>
                </c:pt>
                <c:pt idx="26922">
                  <c:v>37392</c:v>
                </c:pt>
                <c:pt idx="26923">
                  <c:v>37392</c:v>
                </c:pt>
                <c:pt idx="26924">
                  <c:v>37392</c:v>
                </c:pt>
                <c:pt idx="26925">
                  <c:v>37392</c:v>
                </c:pt>
                <c:pt idx="26926">
                  <c:v>37392</c:v>
                </c:pt>
                <c:pt idx="26927">
                  <c:v>37392</c:v>
                </c:pt>
                <c:pt idx="26928">
                  <c:v>37392</c:v>
                </c:pt>
                <c:pt idx="26929">
                  <c:v>37392</c:v>
                </c:pt>
                <c:pt idx="26930">
                  <c:v>37392</c:v>
                </c:pt>
                <c:pt idx="26931">
                  <c:v>37392</c:v>
                </c:pt>
                <c:pt idx="26932">
                  <c:v>37392</c:v>
                </c:pt>
                <c:pt idx="26933">
                  <c:v>37392</c:v>
                </c:pt>
                <c:pt idx="26934">
                  <c:v>37392</c:v>
                </c:pt>
                <c:pt idx="26935">
                  <c:v>37392</c:v>
                </c:pt>
                <c:pt idx="26936">
                  <c:v>37392</c:v>
                </c:pt>
                <c:pt idx="26937">
                  <c:v>37392</c:v>
                </c:pt>
                <c:pt idx="26938">
                  <c:v>37392</c:v>
                </c:pt>
                <c:pt idx="26939">
                  <c:v>37392</c:v>
                </c:pt>
                <c:pt idx="26940">
                  <c:v>37392</c:v>
                </c:pt>
                <c:pt idx="26941">
                  <c:v>37392</c:v>
                </c:pt>
                <c:pt idx="26942">
                  <c:v>37392</c:v>
                </c:pt>
                <c:pt idx="26943">
                  <c:v>37392</c:v>
                </c:pt>
                <c:pt idx="26944">
                  <c:v>37392</c:v>
                </c:pt>
                <c:pt idx="26945">
                  <c:v>37392</c:v>
                </c:pt>
                <c:pt idx="26946">
                  <c:v>37392</c:v>
                </c:pt>
                <c:pt idx="26947">
                  <c:v>37392</c:v>
                </c:pt>
                <c:pt idx="26948">
                  <c:v>37392</c:v>
                </c:pt>
                <c:pt idx="26949">
                  <c:v>37392</c:v>
                </c:pt>
                <c:pt idx="26950">
                  <c:v>37392</c:v>
                </c:pt>
                <c:pt idx="26951">
                  <c:v>37392</c:v>
                </c:pt>
                <c:pt idx="26952">
                  <c:v>37392</c:v>
                </c:pt>
                <c:pt idx="26953">
                  <c:v>37392</c:v>
                </c:pt>
                <c:pt idx="26954">
                  <c:v>37392</c:v>
                </c:pt>
                <c:pt idx="26955">
                  <c:v>37392</c:v>
                </c:pt>
                <c:pt idx="26956">
                  <c:v>37392</c:v>
                </c:pt>
                <c:pt idx="26957">
                  <c:v>37392</c:v>
                </c:pt>
                <c:pt idx="26958">
                  <c:v>37392</c:v>
                </c:pt>
                <c:pt idx="26959">
                  <c:v>37392</c:v>
                </c:pt>
                <c:pt idx="26960">
                  <c:v>37392</c:v>
                </c:pt>
                <c:pt idx="26961">
                  <c:v>37392</c:v>
                </c:pt>
                <c:pt idx="26962">
                  <c:v>37392</c:v>
                </c:pt>
                <c:pt idx="26963">
                  <c:v>37392</c:v>
                </c:pt>
                <c:pt idx="26964">
                  <c:v>37392</c:v>
                </c:pt>
                <c:pt idx="26965">
                  <c:v>37392</c:v>
                </c:pt>
                <c:pt idx="26966">
                  <c:v>37392</c:v>
                </c:pt>
                <c:pt idx="26967">
                  <c:v>37392</c:v>
                </c:pt>
                <c:pt idx="26968">
                  <c:v>37392</c:v>
                </c:pt>
                <c:pt idx="26969">
                  <c:v>37392</c:v>
                </c:pt>
                <c:pt idx="26970">
                  <c:v>37392</c:v>
                </c:pt>
                <c:pt idx="26971">
                  <c:v>37392</c:v>
                </c:pt>
                <c:pt idx="26972">
                  <c:v>37392</c:v>
                </c:pt>
                <c:pt idx="26973">
                  <c:v>37392</c:v>
                </c:pt>
                <c:pt idx="26974">
                  <c:v>37392</c:v>
                </c:pt>
                <c:pt idx="26975">
                  <c:v>37392</c:v>
                </c:pt>
                <c:pt idx="26976">
                  <c:v>37392</c:v>
                </c:pt>
                <c:pt idx="26977">
                  <c:v>37392</c:v>
                </c:pt>
                <c:pt idx="26978">
                  <c:v>37392</c:v>
                </c:pt>
                <c:pt idx="26979">
                  <c:v>37392</c:v>
                </c:pt>
                <c:pt idx="26980">
                  <c:v>37392</c:v>
                </c:pt>
                <c:pt idx="26981">
                  <c:v>37392</c:v>
                </c:pt>
                <c:pt idx="26982">
                  <c:v>37392</c:v>
                </c:pt>
                <c:pt idx="26983">
                  <c:v>37392</c:v>
                </c:pt>
                <c:pt idx="26984">
                  <c:v>37392</c:v>
                </c:pt>
                <c:pt idx="26985">
                  <c:v>37392</c:v>
                </c:pt>
                <c:pt idx="26986">
                  <c:v>37392</c:v>
                </c:pt>
                <c:pt idx="26987">
                  <c:v>37392</c:v>
                </c:pt>
                <c:pt idx="26988">
                  <c:v>37392</c:v>
                </c:pt>
                <c:pt idx="26989">
                  <c:v>37392</c:v>
                </c:pt>
                <c:pt idx="26990">
                  <c:v>37392</c:v>
                </c:pt>
                <c:pt idx="26991">
                  <c:v>37392</c:v>
                </c:pt>
                <c:pt idx="26992">
                  <c:v>37392</c:v>
                </c:pt>
                <c:pt idx="26993">
                  <c:v>37392</c:v>
                </c:pt>
                <c:pt idx="26994">
                  <c:v>37392</c:v>
                </c:pt>
                <c:pt idx="26995">
                  <c:v>37392</c:v>
                </c:pt>
                <c:pt idx="26996">
                  <c:v>37392</c:v>
                </c:pt>
                <c:pt idx="26997">
                  <c:v>37392</c:v>
                </c:pt>
                <c:pt idx="26998">
                  <c:v>37392</c:v>
                </c:pt>
                <c:pt idx="26999">
                  <c:v>37392</c:v>
                </c:pt>
                <c:pt idx="27000">
                  <c:v>37392</c:v>
                </c:pt>
                <c:pt idx="27001">
                  <c:v>37392</c:v>
                </c:pt>
                <c:pt idx="27002">
                  <c:v>37392</c:v>
                </c:pt>
                <c:pt idx="27003">
                  <c:v>37392</c:v>
                </c:pt>
                <c:pt idx="27004">
                  <c:v>37392</c:v>
                </c:pt>
                <c:pt idx="27005">
                  <c:v>37392</c:v>
                </c:pt>
                <c:pt idx="27006">
                  <c:v>37392</c:v>
                </c:pt>
                <c:pt idx="27007">
                  <c:v>37392</c:v>
                </c:pt>
                <c:pt idx="27008">
                  <c:v>37392</c:v>
                </c:pt>
                <c:pt idx="27009">
                  <c:v>37392</c:v>
                </c:pt>
                <c:pt idx="27010">
                  <c:v>37392</c:v>
                </c:pt>
                <c:pt idx="27011">
                  <c:v>37392</c:v>
                </c:pt>
                <c:pt idx="27012">
                  <c:v>37392</c:v>
                </c:pt>
                <c:pt idx="27013">
                  <c:v>37392</c:v>
                </c:pt>
                <c:pt idx="27014">
                  <c:v>37392</c:v>
                </c:pt>
                <c:pt idx="27015">
                  <c:v>37392</c:v>
                </c:pt>
                <c:pt idx="27016">
                  <c:v>37392</c:v>
                </c:pt>
                <c:pt idx="27017">
                  <c:v>37392</c:v>
                </c:pt>
                <c:pt idx="27018">
                  <c:v>37392</c:v>
                </c:pt>
                <c:pt idx="27019">
                  <c:v>37392</c:v>
                </c:pt>
                <c:pt idx="27020">
                  <c:v>37392</c:v>
                </c:pt>
                <c:pt idx="27021">
                  <c:v>37392</c:v>
                </c:pt>
                <c:pt idx="27022">
                  <c:v>37392</c:v>
                </c:pt>
                <c:pt idx="27023">
                  <c:v>37392</c:v>
                </c:pt>
                <c:pt idx="27024">
                  <c:v>37392</c:v>
                </c:pt>
                <c:pt idx="27025">
                  <c:v>37392</c:v>
                </c:pt>
                <c:pt idx="27026">
                  <c:v>37392</c:v>
                </c:pt>
                <c:pt idx="27027">
                  <c:v>37392</c:v>
                </c:pt>
                <c:pt idx="27028">
                  <c:v>37392</c:v>
                </c:pt>
                <c:pt idx="27029">
                  <c:v>37392</c:v>
                </c:pt>
                <c:pt idx="27030">
                  <c:v>37392</c:v>
                </c:pt>
                <c:pt idx="27031">
                  <c:v>37392</c:v>
                </c:pt>
                <c:pt idx="27032">
                  <c:v>37392</c:v>
                </c:pt>
                <c:pt idx="27033">
                  <c:v>37392</c:v>
                </c:pt>
                <c:pt idx="27034">
                  <c:v>37392</c:v>
                </c:pt>
                <c:pt idx="27035">
                  <c:v>37392</c:v>
                </c:pt>
                <c:pt idx="27036">
                  <c:v>37392</c:v>
                </c:pt>
                <c:pt idx="27037">
                  <c:v>37392</c:v>
                </c:pt>
                <c:pt idx="27038">
                  <c:v>37392</c:v>
                </c:pt>
                <c:pt idx="27039">
                  <c:v>37392</c:v>
                </c:pt>
                <c:pt idx="27040">
                  <c:v>37392</c:v>
                </c:pt>
                <c:pt idx="27041">
                  <c:v>37392</c:v>
                </c:pt>
                <c:pt idx="27042">
                  <c:v>37392</c:v>
                </c:pt>
                <c:pt idx="27043">
                  <c:v>37392</c:v>
                </c:pt>
                <c:pt idx="27044">
                  <c:v>37392</c:v>
                </c:pt>
                <c:pt idx="27045">
                  <c:v>37392</c:v>
                </c:pt>
                <c:pt idx="27046">
                  <c:v>37392</c:v>
                </c:pt>
                <c:pt idx="27047">
                  <c:v>37392</c:v>
                </c:pt>
                <c:pt idx="27048">
                  <c:v>37392</c:v>
                </c:pt>
                <c:pt idx="27049">
                  <c:v>37392</c:v>
                </c:pt>
                <c:pt idx="27050">
                  <c:v>37392</c:v>
                </c:pt>
                <c:pt idx="27051">
                  <c:v>37392</c:v>
                </c:pt>
                <c:pt idx="27052">
                  <c:v>37392</c:v>
                </c:pt>
                <c:pt idx="27053">
                  <c:v>37392</c:v>
                </c:pt>
                <c:pt idx="27054">
                  <c:v>37392</c:v>
                </c:pt>
                <c:pt idx="27055">
                  <c:v>37392</c:v>
                </c:pt>
                <c:pt idx="27056">
                  <c:v>37392</c:v>
                </c:pt>
                <c:pt idx="27057">
                  <c:v>37392</c:v>
                </c:pt>
                <c:pt idx="27058">
                  <c:v>37392</c:v>
                </c:pt>
                <c:pt idx="27059">
                  <c:v>37392</c:v>
                </c:pt>
                <c:pt idx="27060">
                  <c:v>37392</c:v>
                </c:pt>
                <c:pt idx="27061">
                  <c:v>37392</c:v>
                </c:pt>
                <c:pt idx="27062">
                  <c:v>37392</c:v>
                </c:pt>
                <c:pt idx="27063">
                  <c:v>37392</c:v>
                </c:pt>
                <c:pt idx="27064">
                  <c:v>37392</c:v>
                </c:pt>
                <c:pt idx="27065">
                  <c:v>37392</c:v>
                </c:pt>
                <c:pt idx="27066">
                  <c:v>37392</c:v>
                </c:pt>
                <c:pt idx="27067">
                  <c:v>37392</c:v>
                </c:pt>
                <c:pt idx="27068">
                  <c:v>37392</c:v>
                </c:pt>
                <c:pt idx="27069">
                  <c:v>37392</c:v>
                </c:pt>
                <c:pt idx="27070">
                  <c:v>37392</c:v>
                </c:pt>
                <c:pt idx="27071">
                  <c:v>37392</c:v>
                </c:pt>
                <c:pt idx="27072">
                  <c:v>37392</c:v>
                </c:pt>
                <c:pt idx="27073">
                  <c:v>37392</c:v>
                </c:pt>
                <c:pt idx="27074">
                  <c:v>37392</c:v>
                </c:pt>
                <c:pt idx="27075">
                  <c:v>37392</c:v>
                </c:pt>
                <c:pt idx="27076">
                  <c:v>37392</c:v>
                </c:pt>
                <c:pt idx="27077">
                  <c:v>37392</c:v>
                </c:pt>
                <c:pt idx="27078">
                  <c:v>37392</c:v>
                </c:pt>
                <c:pt idx="27079">
                  <c:v>37392</c:v>
                </c:pt>
                <c:pt idx="27080">
                  <c:v>37392</c:v>
                </c:pt>
                <c:pt idx="27081">
                  <c:v>37392</c:v>
                </c:pt>
                <c:pt idx="27082">
                  <c:v>37392</c:v>
                </c:pt>
                <c:pt idx="27083">
                  <c:v>37392</c:v>
                </c:pt>
                <c:pt idx="27084">
                  <c:v>37392</c:v>
                </c:pt>
                <c:pt idx="27085">
                  <c:v>37392</c:v>
                </c:pt>
                <c:pt idx="27086">
                  <c:v>37392</c:v>
                </c:pt>
                <c:pt idx="27087">
                  <c:v>37392</c:v>
                </c:pt>
                <c:pt idx="27088">
                  <c:v>37392</c:v>
                </c:pt>
                <c:pt idx="27089">
                  <c:v>37392</c:v>
                </c:pt>
                <c:pt idx="27090">
                  <c:v>37392</c:v>
                </c:pt>
                <c:pt idx="27091">
                  <c:v>37392</c:v>
                </c:pt>
                <c:pt idx="27092">
                  <c:v>37392</c:v>
                </c:pt>
                <c:pt idx="27093">
                  <c:v>37392</c:v>
                </c:pt>
                <c:pt idx="27094">
                  <c:v>37392</c:v>
                </c:pt>
                <c:pt idx="27095">
                  <c:v>37392</c:v>
                </c:pt>
                <c:pt idx="27096">
                  <c:v>37392</c:v>
                </c:pt>
                <c:pt idx="27097">
                  <c:v>37392</c:v>
                </c:pt>
                <c:pt idx="27098">
                  <c:v>37392</c:v>
                </c:pt>
                <c:pt idx="27099">
                  <c:v>37392</c:v>
                </c:pt>
                <c:pt idx="27100">
                  <c:v>37392</c:v>
                </c:pt>
                <c:pt idx="27101">
                  <c:v>37392</c:v>
                </c:pt>
                <c:pt idx="27102">
                  <c:v>37392</c:v>
                </c:pt>
                <c:pt idx="27103">
                  <c:v>37392</c:v>
                </c:pt>
                <c:pt idx="27104">
                  <c:v>37392</c:v>
                </c:pt>
                <c:pt idx="27105">
                  <c:v>37392</c:v>
                </c:pt>
                <c:pt idx="27106">
                  <c:v>37392</c:v>
                </c:pt>
                <c:pt idx="27107">
                  <c:v>37392</c:v>
                </c:pt>
                <c:pt idx="27108">
                  <c:v>37392</c:v>
                </c:pt>
                <c:pt idx="27109">
                  <c:v>37392</c:v>
                </c:pt>
                <c:pt idx="27110">
                  <c:v>37392</c:v>
                </c:pt>
                <c:pt idx="27111">
                  <c:v>37392</c:v>
                </c:pt>
                <c:pt idx="27112">
                  <c:v>37392</c:v>
                </c:pt>
                <c:pt idx="27113">
                  <c:v>37392</c:v>
                </c:pt>
                <c:pt idx="27114">
                  <c:v>37392</c:v>
                </c:pt>
                <c:pt idx="27115">
                  <c:v>37392</c:v>
                </c:pt>
                <c:pt idx="27116">
                  <c:v>37392</c:v>
                </c:pt>
                <c:pt idx="27117">
                  <c:v>37392</c:v>
                </c:pt>
                <c:pt idx="27118">
                  <c:v>37392</c:v>
                </c:pt>
                <c:pt idx="27119">
                  <c:v>37392</c:v>
                </c:pt>
                <c:pt idx="27120">
                  <c:v>37392</c:v>
                </c:pt>
                <c:pt idx="27121">
                  <c:v>37392</c:v>
                </c:pt>
                <c:pt idx="27122">
                  <c:v>37392</c:v>
                </c:pt>
                <c:pt idx="27123">
                  <c:v>37392</c:v>
                </c:pt>
                <c:pt idx="27124">
                  <c:v>37392</c:v>
                </c:pt>
                <c:pt idx="27125">
                  <c:v>37392</c:v>
                </c:pt>
                <c:pt idx="27126">
                  <c:v>37392</c:v>
                </c:pt>
                <c:pt idx="27127">
                  <c:v>37392</c:v>
                </c:pt>
                <c:pt idx="27128">
                  <c:v>37392</c:v>
                </c:pt>
                <c:pt idx="27129">
                  <c:v>37392</c:v>
                </c:pt>
                <c:pt idx="27130">
                  <c:v>37392</c:v>
                </c:pt>
                <c:pt idx="27131">
                  <c:v>37392</c:v>
                </c:pt>
                <c:pt idx="27132">
                  <c:v>37392</c:v>
                </c:pt>
                <c:pt idx="27133">
                  <c:v>37392</c:v>
                </c:pt>
                <c:pt idx="27134">
                  <c:v>37392</c:v>
                </c:pt>
                <c:pt idx="27135">
                  <c:v>37392</c:v>
                </c:pt>
                <c:pt idx="27136">
                  <c:v>37392</c:v>
                </c:pt>
                <c:pt idx="27137">
                  <c:v>37392</c:v>
                </c:pt>
                <c:pt idx="27138">
                  <c:v>37392</c:v>
                </c:pt>
                <c:pt idx="27139">
                  <c:v>37392</c:v>
                </c:pt>
                <c:pt idx="27140">
                  <c:v>37392</c:v>
                </c:pt>
                <c:pt idx="27141">
                  <c:v>37392</c:v>
                </c:pt>
                <c:pt idx="27142">
                  <c:v>37392</c:v>
                </c:pt>
                <c:pt idx="27143">
                  <c:v>37392</c:v>
                </c:pt>
                <c:pt idx="27144">
                  <c:v>37392</c:v>
                </c:pt>
                <c:pt idx="27145">
                  <c:v>37392</c:v>
                </c:pt>
                <c:pt idx="27146">
                  <c:v>37392</c:v>
                </c:pt>
                <c:pt idx="27147">
                  <c:v>37392</c:v>
                </c:pt>
                <c:pt idx="27148">
                  <c:v>37392</c:v>
                </c:pt>
                <c:pt idx="27149">
                  <c:v>37392</c:v>
                </c:pt>
                <c:pt idx="27150">
                  <c:v>37392</c:v>
                </c:pt>
                <c:pt idx="27151">
                  <c:v>37392</c:v>
                </c:pt>
                <c:pt idx="27152">
                  <c:v>37392</c:v>
                </c:pt>
                <c:pt idx="27153">
                  <c:v>37392</c:v>
                </c:pt>
                <c:pt idx="27154">
                  <c:v>37392</c:v>
                </c:pt>
                <c:pt idx="27155">
                  <c:v>37392</c:v>
                </c:pt>
                <c:pt idx="27156">
                  <c:v>37392</c:v>
                </c:pt>
                <c:pt idx="27157">
                  <c:v>37392</c:v>
                </c:pt>
                <c:pt idx="27158">
                  <c:v>37392</c:v>
                </c:pt>
                <c:pt idx="27159">
                  <c:v>37392</c:v>
                </c:pt>
                <c:pt idx="27160">
                  <c:v>37392</c:v>
                </c:pt>
                <c:pt idx="27161">
                  <c:v>37392</c:v>
                </c:pt>
                <c:pt idx="27162">
                  <c:v>37392</c:v>
                </c:pt>
                <c:pt idx="27163">
                  <c:v>37392</c:v>
                </c:pt>
                <c:pt idx="27164">
                  <c:v>37392</c:v>
                </c:pt>
                <c:pt idx="27165">
                  <c:v>37392</c:v>
                </c:pt>
                <c:pt idx="27166">
                  <c:v>37392</c:v>
                </c:pt>
                <c:pt idx="27167">
                  <c:v>37392</c:v>
                </c:pt>
                <c:pt idx="27168">
                  <c:v>37392</c:v>
                </c:pt>
                <c:pt idx="27169">
                  <c:v>37392</c:v>
                </c:pt>
                <c:pt idx="27170">
                  <c:v>37392</c:v>
                </c:pt>
                <c:pt idx="27171">
                  <c:v>37392</c:v>
                </c:pt>
                <c:pt idx="27172">
                  <c:v>37392</c:v>
                </c:pt>
                <c:pt idx="27173">
                  <c:v>37392</c:v>
                </c:pt>
                <c:pt idx="27174">
                  <c:v>37392</c:v>
                </c:pt>
                <c:pt idx="27175">
                  <c:v>37392</c:v>
                </c:pt>
                <c:pt idx="27176">
                  <c:v>37392</c:v>
                </c:pt>
                <c:pt idx="27177">
                  <c:v>37392</c:v>
                </c:pt>
                <c:pt idx="27178">
                  <c:v>37392</c:v>
                </c:pt>
                <c:pt idx="27179">
                  <c:v>37392</c:v>
                </c:pt>
                <c:pt idx="27180">
                  <c:v>37392</c:v>
                </c:pt>
                <c:pt idx="27181">
                  <c:v>37392</c:v>
                </c:pt>
                <c:pt idx="27182">
                  <c:v>37392</c:v>
                </c:pt>
                <c:pt idx="27183">
                  <c:v>37392</c:v>
                </c:pt>
                <c:pt idx="27184">
                  <c:v>37392</c:v>
                </c:pt>
                <c:pt idx="27185">
                  <c:v>37392</c:v>
                </c:pt>
                <c:pt idx="27186">
                  <c:v>37392</c:v>
                </c:pt>
                <c:pt idx="27187">
                  <c:v>37392</c:v>
                </c:pt>
                <c:pt idx="27188">
                  <c:v>37392</c:v>
                </c:pt>
                <c:pt idx="27189">
                  <c:v>37392</c:v>
                </c:pt>
                <c:pt idx="27190">
                  <c:v>37392</c:v>
                </c:pt>
                <c:pt idx="27191">
                  <c:v>37392</c:v>
                </c:pt>
                <c:pt idx="27192">
                  <c:v>37392</c:v>
                </c:pt>
                <c:pt idx="27193">
                  <c:v>37392</c:v>
                </c:pt>
                <c:pt idx="27194">
                  <c:v>37392</c:v>
                </c:pt>
                <c:pt idx="27195">
                  <c:v>37392</c:v>
                </c:pt>
                <c:pt idx="27196">
                  <c:v>37392</c:v>
                </c:pt>
                <c:pt idx="27197">
                  <c:v>37392</c:v>
                </c:pt>
                <c:pt idx="27198">
                  <c:v>37392</c:v>
                </c:pt>
                <c:pt idx="27199">
                  <c:v>37392</c:v>
                </c:pt>
                <c:pt idx="27200">
                  <c:v>37392</c:v>
                </c:pt>
                <c:pt idx="27201">
                  <c:v>37392</c:v>
                </c:pt>
                <c:pt idx="27202">
                  <c:v>37392</c:v>
                </c:pt>
                <c:pt idx="27203">
                  <c:v>37392</c:v>
                </c:pt>
                <c:pt idx="27204">
                  <c:v>37392</c:v>
                </c:pt>
                <c:pt idx="27205">
                  <c:v>37392</c:v>
                </c:pt>
                <c:pt idx="27206">
                  <c:v>37392</c:v>
                </c:pt>
                <c:pt idx="27207">
                  <c:v>37392</c:v>
                </c:pt>
                <c:pt idx="27208">
                  <c:v>37392</c:v>
                </c:pt>
                <c:pt idx="27209">
                  <c:v>37392</c:v>
                </c:pt>
                <c:pt idx="27210">
                  <c:v>37392</c:v>
                </c:pt>
                <c:pt idx="27211">
                  <c:v>37392</c:v>
                </c:pt>
                <c:pt idx="27212">
                  <c:v>37392</c:v>
                </c:pt>
                <c:pt idx="27213">
                  <c:v>37392</c:v>
                </c:pt>
                <c:pt idx="27214">
                  <c:v>37392</c:v>
                </c:pt>
                <c:pt idx="27215">
                  <c:v>37392</c:v>
                </c:pt>
                <c:pt idx="27216">
                  <c:v>37392</c:v>
                </c:pt>
                <c:pt idx="27217">
                  <c:v>37392</c:v>
                </c:pt>
                <c:pt idx="27218">
                  <c:v>37392</c:v>
                </c:pt>
                <c:pt idx="27219">
                  <c:v>37392</c:v>
                </c:pt>
                <c:pt idx="27220">
                  <c:v>37392</c:v>
                </c:pt>
                <c:pt idx="27221">
                  <c:v>37392</c:v>
                </c:pt>
                <c:pt idx="27222">
                  <c:v>37392</c:v>
                </c:pt>
                <c:pt idx="27223">
                  <c:v>37392</c:v>
                </c:pt>
                <c:pt idx="27224">
                  <c:v>37392</c:v>
                </c:pt>
                <c:pt idx="27225">
                  <c:v>37392</c:v>
                </c:pt>
                <c:pt idx="27226">
                  <c:v>37392</c:v>
                </c:pt>
                <c:pt idx="27227">
                  <c:v>37392</c:v>
                </c:pt>
                <c:pt idx="27228">
                  <c:v>37392</c:v>
                </c:pt>
                <c:pt idx="27229">
                  <c:v>37392</c:v>
                </c:pt>
                <c:pt idx="27230">
                  <c:v>37392</c:v>
                </c:pt>
                <c:pt idx="27231">
                  <c:v>37392</c:v>
                </c:pt>
                <c:pt idx="27232">
                  <c:v>37392</c:v>
                </c:pt>
                <c:pt idx="27233">
                  <c:v>37392</c:v>
                </c:pt>
                <c:pt idx="27234">
                  <c:v>37392</c:v>
                </c:pt>
                <c:pt idx="27235">
                  <c:v>37392</c:v>
                </c:pt>
                <c:pt idx="27236">
                  <c:v>37392</c:v>
                </c:pt>
                <c:pt idx="27237">
                  <c:v>37392</c:v>
                </c:pt>
                <c:pt idx="27238">
                  <c:v>37392</c:v>
                </c:pt>
                <c:pt idx="27239">
                  <c:v>37392</c:v>
                </c:pt>
                <c:pt idx="27240">
                  <c:v>37392</c:v>
                </c:pt>
                <c:pt idx="27241">
                  <c:v>37392</c:v>
                </c:pt>
                <c:pt idx="27242">
                  <c:v>37392</c:v>
                </c:pt>
                <c:pt idx="27243">
                  <c:v>37392</c:v>
                </c:pt>
                <c:pt idx="27244">
                  <c:v>37392</c:v>
                </c:pt>
                <c:pt idx="27245">
                  <c:v>37392</c:v>
                </c:pt>
                <c:pt idx="27246">
                  <c:v>37392</c:v>
                </c:pt>
                <c:pt idx="27247">
                  <c:v>37392</c:v>
                </c:pt>
                <c:pt idx="27248">
                  <c:v>37392</c:v>
                </c:pt>
                <c:pt idx="27249">
                  <c:v>37392</c:v>
                </c:pt>
                <c:pt idx="27250">
                  <c:v>37392</c:v>
                </c:pt>
                <c:pt idx="27251">
                  <c:v>37392</c:v>
                </c:pt>
                <c:pt idx="27252">
                  <c:v>37392</c:v>
                </c:pt>
                <c:pt idx="27253">
                  <c:v>37392</c:v>
                </c:pt>
                <c:pt idx="27254">
                  <c:v>37392</c:v>
                </c:pt>
                <c:pt idx="27255">
                  <c:v>37392</c:v>
                </c:pt>
                <c:pt idx="27256">
                  <c:v>37392</c:v>
                </c:pt>
                <c:pt idx="27257">
                  <c:v>37392</c:v>
                </c:pt>
                <c:pt idx="27258">
                  <c:v>37392</c:v>
                </c:pt>
                <c:pt idx="27259">
                  <c:v>37392</c:v>
                </c:pt>
                <c:pt idx="27260">
                  <c:v>37392</c:v>
                </c:pt>
                <c:pt idx="27261">
                  <c:v>37392</c:v>
                </c:pt>
                <c:pt idx="27262">
                  <c:v>37392</c:v>
                </c:pt>
                <c:pt idx="27263">
                  <c:v>37392</c:v>
                </c:pt>
                <c:pt idx="27264">
                  <c:v>37392</c:v>
                </c:pt>
                <c:pt idx="27265">
                  <c:v>37392</c:v>
                </c:pt>
                <c:pt idx="27266">
                  <c:v>37392</c:v>
                </c:pt>
                <c:pt idx="27267">
                  <c:v>37392</c:v>
                </c:pt>
                <c:pt idx="27268">
                  <c:v>37392</c:v>
                </c:pt>
                <c:pt idx="27269">
                  <c:v>37392</c:v>
                </c:pt>
                <c:pt idx="27270">
                  <c:v>37392</c:v>
                </c:pt>
                <c:pt idx="27271">
                  <c:v>37392</c:v>
                </c:pt>
                <c:pt idx="27272">
                  <c:v>37392</c:v>
                </c:pt>
                <c:pt idx="27273">
                  <c:v>37392</c:v>
                </c:pt>
                <c:pt idx="27274">
                  <c:v>37392</c:v>
                </c:pt>
                <c:pt idx="27275">
                  <c:v>37392</c:v>
                </c:pt>
                <c:pt idx="27276">
                  <c:v>37392</c:v>
                </c:pt>
                <c:pt idx="27277">
                  <c:v>37392</c:v>
                </c:pt>
                <c:pt idx="27278">
                  <c:v>37392</c:v>
                </c:pt>
                <c:pt idx="27279">
                  <c:v>37392</c:v>
                </c:pt>
                <c:pt idx="27280">
                  <c:v>37392</c:v>
                </c:pt>
                <c:pt idx="27281">
                  <c:v>37392</c:v>
                </c:pt>
                <c:pt idx="27282">
                  <c:v>37392</c:v>
                </c:pt>
                <c:pt idx="27283">
                  <c:v>37392</c:v>
                </c:pt>
                <c:pt idx="27284">
                  <c:v>37392</c:v>
                </c:pt>
                <c:pt idx="27285">
                  <c:v>37392</c:v>
                </c:pt>
                <c:pt idx="27286">
                  <c:v>37392</c:v>
                </c:pt>
                <c:pt idx="27287">
                  <c:v>37392</c:v>
                </c:pt>
                <c:pt idx="27288">
                  <c:v>37392</c:v>
                </c:pt>
                <c:pt idx="27289">
                  <c:v>37392</c:v>
                </c:pt>
                <c:pt idx="27290">
                  <c:v>37392</c:v>
                </c:pt>
                <c:pt idx="27291">
                  <c:v>37392</c:v>
                </c:pt>
                <c:pt idx="27292">
                  <c:v>37392</c:v>
                </c:pt>
                <c:pt idx="27293">
                  <c:v>37392</c:v>
                </c:pt>
                <c:pt idx="27294">
                  <c:v>37392</c:v>
                </c:pt>
                <c:pt idx="27295">
                  <c:v>37392</c:v>
                </c:pt>
                <c:pt idx="27296">
                  <c:v>37392</c:v>
                </c:pt>
                <c:pt idx="27297">
                  <c:v>37392</c:v>
                </c:pt>
                <c:pt idx="27298">
                  <c:v>37392</c:v>
                </c:pt>
                <c:pt idx="27299">
                  <c:v>37392</c:v>
                </c:pt>
                <c:pt idx="27300">
                  <c:v>37392</c:v>
                </c:pt>
                <c:pt idx="27301">
                  <c:v>37392</c:v>
                </c:pt>
                <c:pt idx="27302">
                  <c:v>37392</c:v>
                </c:pt>
                <c:pt idx="27303">
                  <c:v>37392</c:v>
                </c:pt>
                <c:pt idx="27304">
                  <c:v>37392</c:v>
                </c:pt>
                <c:pt idx="27305">
                  <c:v>37392</c:v>
                </c:pt>
                <c:pt idx="27306">
                  <c:v>37392</c:v>
                </c:pt>
                <c:pt idx="27307">
                  <c:v>37392</c:v>
                </c:pt>
                <c:pt idx="27308">
                  <c:v>37392</c:v>
                </c:pt>
                <c:pt idx="27309">
                  <c:v>37392</c:v>
                </c:pt>
                <c:pt idx="27310">
                  <c:v>37392</c:v>
                </c:pt>
                <c:pt idx="27311">
                  <c:v>37392</c:v>
                </c:pt>
                <c:pt idx="27312">
                  <c:v>37392</c:v>
                </c:pt>
                <c:pt idx="27313">
                  <c:v>37392</c:v>
                </c:pt>
                <c:pt idx="27314">
                  <c:v>37392</c:v>
                </c:pt>
                <c:pt idx="27315">
                  <c:v>37392</c:v>
                </c:pt>
                <c:pt idx="27316">
                  <c:v>37392</c:v>
                </c:pt>
                <c:pt idx="27317">
                  <c:v>37392</c:v>
                </c:pt>
                <c:pt idx="27318">
                  <c:v>37392</c:v>
                </c:pt>
                <c:pt idx="27319">
                  <c:v>37392</c:v>
                </c:pt>
                <c:pt idx="27320">
                  <c:v>37392</c:v>
                </c:pt>
                <c:pt idx="27321">
                  <c:v>37392</c:v>
                </c:pt>
                <c:pt idx="27322">
                  <c:v>37392</c:v>
                </c:pt>
                <c:pt idx="27323">
                  <c:v>37392</c:v>
                </c:pt>
                <c:pt idx="27324">
                  <c:v>37392</c:v>
                </c:pt>
                <c:pt idx="27325">
                  <c:v>37392</c:v>
                </c:pt>
                <c:pt idx="27326">
                  <c:v>37392</c:v>
                </c:pt>
                <c:pt idx="27327">
                  <c:v>37392</c:v>
                </c:pt>
                <c:pt idx="27328">
                  <c:v>37392</c:v>
                </c:pt>
                <c:pt idx="27329">
                  <c:v>37392</c:v>
                </c:pt>
                <c:pt idx="27330">
                  <c:v>37392</c:v>
                </c:pt>
                <c:pt idx="27331">
                  <c:v>37392</c:v>
                </c:pt>
                <c:pt idx="27332">
                  <c:v>37392</c:v>
                </c:pt>
                <c:pt idx="27333">
                  <c:v>37392</c:v>
                </c:pt>
                <c:pt idx="27334">
                  <c:v>37392</c:v>
                </c:pt>
                <c:pt idx="27335">
                  <c:v>37392</c:v>
                </c:pt>
                <c:pt idx="27336">
                  <c:v>37392</c:v>
                </c:pt>
                <c:pt idx="27337">
                  <c:v>37392</c:v>
                </c:pt>
                <c:pt idx="27338">
                  <c:v>37392</c:v>
                </c:pt>
                <c:pt idx="27339">
                  <c:v>37392</c:v>
                </c:pt>
                <c:pt idx="27340">
                  <c:v>37392</c:v>
                </c:pt>
                <c:pt idx="27341">
                  <c:v>37392</c:v>
                </c:pt>
                <c:pt idx="27342">
                  <c:v>37392</c:v>
                </c:pt>
                <c:pt idx="27343">
                  <c:v>37392</c:v>
                </c:pt>
                <c:pt idx="27344">
                  <c:v>37392</c:v>
                </c:pt>
                <c:pt idx="27345">
                  <c:v>37392</c:v>
                </c:pt>
                <c:pt idx="27346">
                  <c:v>37392</c:v>
                </c:pt>
                <c:pt idx="27347">
                  <c:v>37392</c:v>
                </c:pt>
                <c:pt idx="27348">
                  <c:v>37392</c:v>
                </c:pt>
                <c:pt idx="27349">
                  <c:v>37392</c:v>
                </c:pt>
                <c:pt idx="27350">
                  <c:v>37392</c:v>
                </c:pt>
                <c:pt idx="27351">
                  <c:v>37392</c:v>
                </c:pt>
                <c:pt idx="27352">
                  <c:v>37392</c:v>
                </c:pt>
                <c:pt idx="27353">
                  <c:v>37392</c:v>
                </c:pt>
                <c:pt idx="27354">
                  <c:v>37392</c:v>
                </c:pt>
                <c:pt idx="27355">
                  <c:v>37392</c:v>
                </c:pt>
                <c:pt idx="27356">
                  <c:v>37392</c:v>
                </c:pt>
                <c:pt idx="27357">
                  <c:v>37392</c:v>
                </c:pt>
                <c:pt idx="27358">
                  <c:v>37392</c:v>
                </c:pt>
                <c:pt idx="27359">
                  <c:v>37392</c:v>
                </c:pt>
                <c:pt idx="27360">
                  <c:v>37392</c:v>
                </c:pt>
                <c:pt idx="27361">
                  <c:v>37392</c:v>
                </c:pt>
                <c:pt idx="27362">
                  <c:v>37392</c:v>
                </c:pt>
                <c:pt idx="27363">
                  <c:v>37392</c:v>
                </c:pt>
                <c:pt idx="27364">
                  <c:v>37392</c:v>
                </c:pt>
                <c:pt idx="27365">
                  <c:v>37392</c:v>
                </c:pt>
                <c:pt idx="27366">
                  <c:v>37392</c:v>
                </c:pt>
                <c:pt idx="27367">
                  <c:v>37392</c:v>
                </c:pt>
                <c:pt idx="27368">
                  <c:v>37392</c:v>
                </c:pt>
                <c:pt idx="27369">
                  <c:v>37392</c:v>
                </c:pt>
                <c:pt idx="27370">
                  <c:v>37392</c:v>
                </c:pt>
                <c:pt idx="27371">
                  <c:v>37392</c:v>
                </c:pt>
                <c:pt idx="27372">
                  <c:v>37392</c:v>
                </c:pt>
                <c:pt idx="27373">
                  <c:v>37392</c:v>
                </c:pt>
                <c:pt idx="27374">
                  <c:v>37392</c:v>
                </c:pt>
                <c:pt idx="27375">
                  <c:v>37392</c:v>
                </c:pt>
                <c:pt idx="27376">
                  <c:v>37392</c:v>
                </c:pt>
                <c:pt idx="27377">
                  <c:v>37392</c:v>
                </c:pt>
                <c:pt idx="27378">
                  <c:v>37392</c:v>
                </c:pt>
                <c:pt idx="27379">
                  <c:v>37392</c:v>
                </c:pt>
                <c:pt idx="27380">
                  <c:v>37392</c:v>
                </c:pt>
                <c:pt idx="27381">
                  <c:v>37392</c:v>
                </c:pt>
                <c:pt idx="27382">
                  <c:v>37392</c:v>
                </c:pt>
                <c:pt idx="27383">
                  <c:v>37392</c:v>
                </c:pt>
                <c:pt idx="27384">
                  <c:v>37392</c:v>
                </c:pt>
                <c:pt idx="27385">
                  <c:v>37392</c:v>
                </c:pt>
                <c:pt idx="27386">
                  <c:v>37392</c:v>
                </c:pt>
                <c:pt idx="27387">
                  <c:v>37392</c:v>
                </c:pt>
                <c:pt idx="27388">
                  <c:v>37392</c:v>
                </c:pt>
                <c:pt idx="27389">
                  <c:v>37392</c:v>
                </c:pt>
                <c:pt idx="27390">
                  <c:v>37392</c:v>
                </c:pt>
                <c:pt idx="27391">
                  <c:v>37392</c:v>
                </c:pt>
                <c:pt idx="27392">
                  <c:v>37392</c:v>
                </c:pt>
                <c:pt idx="27393">
                  <c:v>37392</c:v>
                </c:pt>
                <c:pt idx="27394">
                  <c:v>37392</c:v>
                </c:pt>
                <c:pt idx="27395">
                  <c:v>37392</c:v>
                </c:pt>
                <c:pt idx="27396">
                  <c:v>37392</c:v>
                </c:pt>
                <c:pt idx="27397">
                  <c:v>37392</c:v>
                </c:pt>
                <c:pt idx="27398">
                  <c:v>37392</c:v>
                </c:pt>
                <c:pt idx="27399">
                  <c:v>37392</c:v>
                </c:pt>
                <c:pt idx="27400">
                  <c:v>37392</c:v>
                </c:pt>
                <c:pt idx="27401">
                  <c:v>37392</c:v>
                </c:pt>
                <c:pt idx="27402">
                  <c:v>37392</c:v>
                </c:pt>
                <c:pt idx="27403">
                  <c:v>37392</c:v>
                </c:pt>
                <c:pt idx="27404">
                  <c:v>37392</c:v>
                </c:pt>
                <c:pt idx="27405">
                  <c:v>37392</c:v>
                </c:pt>
                <c:pt idx="27406">
                  <c:v>37392</c:v>
                </c:pt>
                <c:pt idx="27407">
                  <c:v>37392</c:v>
                </c:pt>
                <c:pt idx="27408">
                  <c:v>37392</c:v>
                </c:pt>
                <c:pt idx="27409">
                  <c:v>37392</c:v>
                </c:pt>
                <c:pt idx="27410">
                  <c:v>37392</c:v>
                </c:pt>
                <c:pt idx="27411">
                  <c:v>37392</c:v>
                </c:pt>
                <c:pt idx="27412">
                  <c:v>37392</c:v>
                </c:pt>
                <c:pt idx="27413">
                  <c:v>37392</c:v>
                </c:pt>
                <c:pt idx="27414">
                  <c:v>37392</c:v>
                </c:pt>
                <c:pt idx="27415">
                  <c:v>37392</c:v>
                </c:pt>
                <c:pt idx="27416">
                  <c:v>37392</c:v>
                </c:pt>
                <c:pt idx="27417">
                  <c:v>37392</c:v>
                </c:pt>
                <c:pt idx="27418">
                  <c:v>37392</c:v>
                </c:pt>
                <c:pt idx="27419">
                  <c:v>37392</c:v>
                </c:pt>
                <c:pt idx="27420">
                  <c:v>37392</c:v>
                </c:pt>
                <c:pt idx="27421">
                  <c:v>37392</c:v>
                </c:pt>
                <c:pt idx="27422">
                  <c:v>37392</c:v>
                </c:pt>
                <c:pt idx="27423">
                  <c:v>37392</c:v>
                </c:pt>
                <c:pt idx="27424">
                  <c:v>37392</c:v>
                </c:pt>
                <c:pt idx="27425">
                  <c:v>37392</c:v>
                </c:pt>
                <c:pt idx="27426">
                  <c:v>37392</c:v>
                </c:pt>
                <c:pt idx="27427">
                  <c:v>37392</c:v>
                </c:pt>
                <c:pt idx="27428">
                  <c:v>37392</c:v>
                </c:pt>
                <c:pt idx="27429">
                  <c:v>37392</c:v>
                </c:pt>
                <c:pt idx="27430">
                  <c:v>37392</c:v>
                </c:pt>
                <c:pt idx="27431">
                  <c:v>37392</c:v>
                </c:pt>
                <c:pt idx="27432">
                  <c:v>37392</c:v>
                </c:pt>
                <c:pt idx="27433">
                  <c:v>37392</c:v>
                </c:pt>
                <c:pt idx="27434">
                  <c:v>37392</c:v>
                </c:pt>
                <c:pt idx="27435">
                  <c:v>37392</c:v>
                </c:pt>
                <c:pt idx="27436">
                  <c:v>37392</c:v>
                </c:pt>
                <c:pt idx="27437">
                  <c:v>37392</c:v>
                </c:pt>
                <c:pt idx="27438">
                  <c:v>37392</c:v>
                </c:pt>
                <c:pt idx="27439">
                  <c:v>37392</c:v>
                </c:pt>
                <c:pt idx="27440">
                  <c:v>37392</c:v>
                </c:pt>
                <c:pt idx="27441">
                  <c:v>37392</c:v>
                </c:pt>
                <c:pt idx="27442">
                  <c:v>37392</c:v>
                </c:pt>
                <c:pt idx="27443">
                  <c:v>37392</c:v>
                </c:pt>
                <c:pt idx="27444">
                  <c:v>37392</c:v>
                </c:pt>
                <c:pt idx="27445">
                  <c:v>37392</c:v>
                </c:pt>
                <c:pt idx="27446">
                  <c:v>37392</c:v>
                </c:pt>
                <c:pt idx="27447">
                  <c:v>37392</c:v>
                </c:pt>
                <c:pt idx="27448">
                  <c:v>37392</c:v>
                </c:pt>
                <c:pt idx="27449">
                  <c:v>37392</c:v>
                </c:pt>
                <c:pt idx="27450">
                  <c:v>37392</c:v>
                </c:pt>
                <c:pt idx="27451">
                  <c:v>37392</c:v>
                </c:pt>
                <c:pt idx="27452">
                  <c:v>37392</c:v>
                </c:pt>
                <c:pt idx="27453">
                  <c:v>37392</c:v>
                </c:pt>
                <c:pt idx="27454">
                  <c:v>37392</c:v>
                </c:pt>
                <c:pt idx="27455">
                  <c:v>37392</c:v>
                </c:pt>
                <c:pt idx="27456">
                  <c:v>37392</c:v>
                </c:pt>
                <c:pt idx="27457">
                  <c:v>37392</c:v>
                </c:pt>
                <c:pt idx="27458">
                  <c:v>37392</c:v>
                </c:pt>
                <c:pt idx="27459">
                  <c:v>37392</c:v>
                </c:pt>
                <c:pt idx="27460">
                  <c:v>37392</c:v>
                </c:pt>
                <c:pt idx="27461">
                  <c:v>37392</c:v>
                </c:pt>
                <c:pt idx="27462">
                  <c:v>37392</c:v>
                </c:pt>
                <c:pt idx="27463">
                  <c:v>37392</c:v>
                </c:pt>
                <c:pt idx="27464">
                  <c:v>37392</c:v>
                </c:pt>
                <c:pt idx="27465">
                  <c:v>37392</c:v>
                </c:pt>
                <c:pt idx="27466">
                  <c:v>37392</c:v>
                </c:pt>
                <c:pt idx="27467">
                  <c:v>37392</c:v>
                </c:pt>
                <c:pt idx="27468">
                  <c:v>37392</c:v>
                </c:pt>
                <c:pt idx="27469">
                  <c:v>37392</c:v>
                </c:pt>
                <c:pt idx="27470">
                  <c:v>37392</c:v>
                </c:pt>
                <c:pt idx="27471">
                  <c:v>37392</c:v>
                </c:pt>
                <c:pt idx="27472">
                  <c:v>37392</c:v>
                </c:pt>
                <c:pt idx="27473">
                  <c:v>37392</c:v>
                </c:pt>
                <c:pt idx="27474">
                  <c:v>37392</c:v>
                </c:pt>
                <c:pt idx="27475">
                  <c:v>37392</c:v>
                </c:pt>
                <c:pt idx="27476">
                  <c:v>37392</c:v>
                </c:pt>
                <c:pt idx="27477">
                  <c:v>37392</c:v>
                </c:pt>
                <c:pt idx="27478">
                  <c:v>37392</c:v>
                </c:pt>
                <c:pt idx="27479">
                  <c:v>37392</c:v>
                </c:pt>
                <c:pt idx="27480">
                  <c:v>37392</c:v>
                </c:pt>
                <c:pt idx="27481">
                  <c:v>37392</c:v>
                </c:pt>
                <c:pt idx="27482">
                  <c:v>37392</c:v>
                </c:pt>
                <c:pt idx="27483">
                  <c:v>37392</c:v>
                </c:pt>
                <c:pt idx="27484">
                  <c:v>37392</c:v>
                </c:pt>
                <c:pt idx="27485">
                  <c:v>37392</c:v>
                </c:pt>
                <c:pt idx="27486">
                  <c:v>37392</c:v>
                </c:pt>
                <c:pt idx="27487">
                  <c:v>37392</c:v>
                </c:pt>
                <c:pt idx="27488">
                  <c:v>37392</c:v>
                </c:pt>
                <c:pt idx="27489">
                  <c:v>37392</c:v>
                </c:pt>
                <c:pt idx="27490">
                  <c:v>37392</c:v>
                </c:pt>
                <c:pt idx="27491">
                  <c:v>37392</c:v>
                </c:pt>
                <c:pt idx="27492">
                  <c:v>37392</c:v>
                </c:pt>
                <c:pt idx="27493">
                  <c:v>37392</c:v>
                </c:pt>
                <c:pt idx="27494">
                  <c:v>37392</c:v>
                </c:pt>
                <c:pt idx="27495">
                  <c:v>37392</c:v>
                </c:pt>
                <c:pt idx="27496">
                  <c:v>37392</c:v>
                </c:pt>
                <c:pt idx="27497">
                  <c:v>37392</c:v>
                </c:pt>
                <c:pt idx="27498">
                  <c:v>37392</c:v>
                </c:pt>
                <c:pt idx="27499">
                  <c:v>37392</c:v>
                </c:pt>
                <c:pt idx="27500">
                  <c:v>37392</c:v>
                </c:pt>
                <c:pt idx="27501">
                  <c:v>37392</c:v>
                </c:pt>
                <c:pt idx="27502">
                  <c:v>37392</c:v>
                </c:pt>
                <c:pt idx="27503">
                  <c:v>37392</c:v>
                </c:pt>
                <c:pt idx="27504">
                  <c:v>37392</c:v>
                </c:pt>
                <c:pt idx="27505">
                  <c:v>37392</c:v>
                </c:pt>
                <c:pt idx="27506">
                  <c:v>37392</c:v>
                </c:pt>
                <c:pt idx="27507">
                  <c:v>37392</c:v>
                </c:pt>
                <c:pt idx="27508">
                  <c:v>37392</c:v>
                </c:pt>
                <c:pt idx="27509">
                  <c:v>37392</c:v>
                </c:pt>
                <c:pt idx="27510">
                  <c:v>37392</c:v>
                </c:pt>
                <c:pt idx="27511">
                  <c:v>37392</c:v>
                </c:pt>
                <c:pt idx="27512">
                  <c:v>37392</c:v>
                </c:pt>
                <c:pt idx="27513">
                  <c:v>37392</c:v>
                </c:pt>
                <c:pt idx="27514">
                  <c:v>37392</c:v>
                </c:pt>
                <c:pt idx="27515">
                  <c:v>37392</c:v>
                </c:pt>
                <c:pt idx="27516">
                  <c:v>37392</c:v>
                </c:pt>
                <c:pt idx="27517">
                  <c:v>37392</c:v>
                </c:pt>
                <c:pt idx="27518">
                  <c:v>37392</c:v>
                </c:pt>
                <c:pt idx="27519">
                  <c:v>37392</c:v>
                </c:pt>
                <c:pt idx="27520">
                  <c:v>37392</c:v>
                </c:pt>
                <c:pt idx="27521">
                  <c:v>37392</c:v>
                </c:pt>
                <c:pt idx="27522">
                  <c:v>37392</c:v>
                </c:pt>
                <c:pt idx="27523">
                  <c:v>37392</c:v>
                </c:pt>
                <c:pt idx="27524">
                  <c:v>37392</c:v>
                </c:pt>
                <c:pt idx="27525">
                  <c:v>37392</c:v>
                </c:pt>
                <c:pt idx="27526">
                  <c:v>37392</c:v>
                </c:pt>
                <c:pt idx="27527">
                  <c:v>37392</c:v>
                </c:pt>
                <c:pt idx="27528">
                  <c:v>37392</c:v>
                </c:pt>
                <c:pt idx="27529">
                  <c:v>37392</c:v>
                </c:pt>
                <c:pt idx="27530">
                  <c:v>37392</c:v>
                </c:pt>
                <c:pt idx="27531">
                  <c:v>37392</c:v>
                </c:pt>
                <c:pt idx="27532">
                  <c:v>37392</c:v>
                </c:pt>
                <c:pt idx="27533">
                  <c:v>37392</c:v>
                </c:pt>
                <c:pt idx="27534">
                  <c:v>37392</c:v>
                </c:pt>
                <c:pt idx="27535">
                  <c:v>37392</c:v>
                </c:pt>
                <c:pt idx="27536">
                  <c:v>37392</c:v>
                </c:pt>
                <c:pt idx="27537">
                  <c:v>37392</c:v>
                </c:pt>
                <c:pt idx="27538">
                  <c:v>37392</c:v>
                </c:pt>
                <c:pt idx="27539">
                  <c:v>37392</c:v>
                </c:pt>
                <c:pt idx="27540">
                  <c:v>37392</c:v>
                </c:pt>
                <c:pt idx="27541">
                  <c:v>37392</c:v>
                </c:pt>
                <c:pt idx="27542">
                  <c:v>37392</c:v>
                </c:pt>
                <c:pt idx="27543">
                  <c:v>37392</c:v>
                </c:pt>
                <c:pt idx="27544">
                  <c:v>37392</c:v>
                </c:pt>
                <c:pt idx="27545">
                  <c:v>37392</c:v>
                </c:pt>
                <c:pt idx="27546">
                  <c:v>37392</c:v>
                </c:pt>
                <c:pt idx="27547">
                  <c:v>37392</c:v>
                </c:pt>
                <c:pt idx="27548">
                  <c:v>37392</c:v>
                </c:pt>
                <c:pt idx="27549">
                  <c:v>37392</c:v>
                </c:pt>
                <c:pt idx="27550">
                  <c:v>37392</c:v>
                </c:pt>
                <c:pt idx="27551">
                  <c:v>37392</c:v>
                </c:pt>
                <c:pt idx="27552">
                  <c:v>37392</c:v>
                </c:pt>
                <c:pt idx="27553">
                  <c:v>37392</c:v>
                </c:pt>
                <c:pt idx="27554">
                  <c:v>37392</c:v>
                </c:pt>
                <c:pt idx="27555">
                  <c:v>37392</c:v>
                </c:pt>
                <c:pt idx="27556">
                  <c:v>37392</c:v>
                </c:pt>
                <c:pt idx="27557">
                  <c:v>37392</c:v>
                </c:pt>
                <c:pt idx="27558">
                  <c:v>37392</c:v>
                </c:pt>
                <c:pt idx="27559">
                  <c:v>37392</c:v>
                </c:pt>
                <c:pt idx="27560">
                  <c:v>37392</c:v>
                </c:pt>
                <c:pt idx="27561">
                  <c:v>37392</c:v>
                </c:pt>
                <c:pt idx="27562">
                  <c:v>37392</c:v>
                </c:pt>
                <c:pt idx="27563">
                  <c:v>37392</c:v>
                </c:pt>
                <c:pt idx="27564">
                  <c:v>37392</c:v>
                </c:pt>
                <c:pt idx="27565">
                  <c:v>37392</c:v>
                </c:pt>
                <c:pt idx="27566">
                  <c:v>37392</c:v>
                </c:pt>
                <c:pt idx="27567">
                  <c:v>37392</c:v>
                </c:pt>
                <c:pt idx="27568">
                  <c:v>37392</c:v>
                </c:pt>
                <c:pt idx="27569">
                  <c:v>37392</c:v>
                </c:pt>
                <c:pt idx="27570">
                  <c:v>37392</c:v>
                </c:pt>
                <c:pt idx="27571">
                  <c:v>37392</c:v>
                </c:pt>
                <c:pt idx="27572">
                  <c:v>37392</c:v>
                </c:pt>
                <c:pt idx="27573">
                  <c:v>37392</c:v>
                </c:pt>
                <c:pt idx="27574">
                  <c:v>37392</c:v>
                </c:pt>
                <c:pt idx="27575">
                  <c:v>37392</c:v>
                </c:pt>
                <c:pt idx="27576">
                  <c:v>37392</c:v>
                </c:pt>
                <c:pt idx="27577">
                  <c:v>37392</c:v>
                </c:pt>
                <c:pt idx="27578">
                  <c:v>37392</c:v>
                </c:pt>
                <c:pt idx="27579">
                  <c:v>37392</c:v>
                </c:pt>
                <c:pt idx="27580">
                  <c:v>37392</c:v>
                </c:pt>
                <c:pt idx="27581">
                  <c:v>37392</c:v>
                </c:pt>
                <c:pt idx="27582">
                  <c:v>37392</c:v>
                </c:pt>
                <c:pt idx="27583">
                  <c:v>37392</c:v>
                </c:pt>
                <c:pt idx="27584">
                  <c:v>37392</c:v>
                </c:pt>
                <c:pt idx="27585">
                  <c:v>37392</c:v>
                </c:pt>
                <c:pt idx="27586">
                  <c:v>37392</c:v>
                </c:pt>
                <c:pt idx="27587">
                  <c:v>37392</c:v>
                </c:pt>
                <c:pt idx="27588">
                  <c:v>37392</c:v>
                </c:pt>
                <c:pt idx="27589">
                  <c:v>37392</c:v>
                </c:pt>
                <c:pt idx="27590">
                  <c:v>37392</c:v>
                </c:pt>
                <c:pt idx="27591">
                  <c:v>37392</c:v>
                </c:pt>
                <c:pt idx="27592">
                  <c:v>37392</c:v>
                </c:pt>
                <c:pt idx="27593">
                  <c:v>37392</c:v>
                </c:pt>
                <c:pt idx="27594">
                  <c:v>37392</c:v>
                </c:pt>
                <c:pt idx="27595">
                  <c:v>37392</c:v>
                </c:pt>
                <c:pt idx="27596">
                  <c:v>37392</c:v>
                </c:pt>
                <c:pt idx="27597">
                  <c:v>37392</c:v>
                </c:pt>
                <c:pt idx="27598">
                  <c:v>37392</c:v>
                </c:pt>
                <c:pt idx="27599">
                  <c:v>37392</c:v>
                </c:pt>
                <c:pt idx="27600">
                  <c:v>37392</c:v>
                </c:pt>
                <c:pt idx="27601">
                  <c:v>37392</c:v>
                </c:pt>
                <c:pt idx="27602">
                  <c:v>37392</c:v>
                </c:pt>
                <c:pt idx="27603">
                  <c:v>37392</c:v>
                </c:pt>
                <c:pt idx="27604">
                  <c:v>37392</c:v>
                </c:pt>
                <c:pt idx="27605">
                  <c:v>37392</c:v>
                </c:pt>
                <c:pt idx="27606">
                  <c:v>37392</c:v>
                </c:pt>
                <c:pt idx="27607">
                  <c:v>37392</c:v>
                </c:pt>
                <c:pt idx="27608">
                  <c:v>37392</c:v>
                </c:pt>
                <c:pt idx="27609">
                  <c:v>37392</c:v>
                </c:pt>
                <c:pt idx="27610">
                  <c:v>37392</c:v>
                </c:pt>
                <c:pt idx="27611">
                  <c:v>37392</c:v>
                </c:pt>
                <c:pt idx="27612">
                  <c:v>37392</c:v>
                </c:pt>
                <c:pt idx="27613">
                  <c:v>37392</c:v>
                </c:pt>
                <c:pt idx="27614">
                  <c:v>37392</c:v>
                </c:pt>
                <c:pt idx="27615">
                  <c:v>37392</c:v>
                </c:pt>
                <c:pt idx="27616">
                  <c:v>37392</c:v>
                </c:pt>
                <c:pt idx="27617">
                  <c:v>37392</c:v>
                </c:pt>
                <c:pt idx="27618">
                  <c:v>37392</c:v>
                </c:pt>
                <c:pt idx="27619">
                  <c:v>37392</c:v>
                </c:pt>
                <c:pt idx="27620">
                  <c:v>37392</c:v>
                </c:pt>
                <c:pt idx="27621">
                  <c:v>37392</c:v>
                </c:pt>
                <c:pt idx="27622">
                  <c:v>37392</c:v>
                </c:pt>
                <c:pt idx="27623">
                  <c:v>37392</c:v>
                </c:pt>
                <c:pt idx="27624">
                  <c:v>37392</c:v>
                </c:pt>
                <c:pt idx="27625">
                  <c:v>37392</c:v>
                </c:pt>
                <c:pt idx="27626">
                  <c:v>37392</c:v>
                </c:pt>
                <c:pt idx="27627">
                  <c:v>37392</c:v>
                </c:pt>
                <c:pt idx="27628">
                  <c:v>37392</c:v>
                </c:pt>
                <c:pt idx="27629">
                  <c:v>37392</c:v>
                </c:pt>
                <c:pt idx="27630">
                  <c:v>37392</c:v>
                </c:pt>
                <c:pt idx="27631">
                  <c:v>37392</c:v>
                </c:pt>
                <c:pt idx="27632">
                  <c:v>37392</c:v>
                </c:pt>
                <c:pt idx="27633">
                  <c:v>37392</c:v>
                </c:pt>
                <c:pt idx="27634">
                  <c:v>37392</c:v>
                </c:pt>
                <c:pt idx="27635">
                  <c:v>37392</c:v>
                </c:pt>
                <c:pt idx="27636">
                  <c:v>37392</c:v>
                </c:pt>
                <c:pt idx="27637">
                  <c:v>37392</c:v>
                </c:pt>
                <c:pt idx="27638">
                  <c:v>37392</c:v>
                </c:pt>
                <c:pt idx="27639">
                  <c:v>37392</c:v>
                </c:pt>
                <c:pt idx="27640">
                  <c:v>37392</c:v>
                </c:pt>
                <c:pt idx="27641">
                  <c:v>37392</c:v>
                </c:pt>
                <c:pt idx="27642">
                  <c:v>37392</c:v>
                </c:pt>
                <c:pt idx="27643">
                  <c:v>37392</c:v>
                </c:pt>
                <c:pt idx="27644">
                  <c:v>37392</c:v>
                </c:pt>
                <c:pt idx="27645">
                  <c:v>37392</c:v>
                </c:pt>
                <c:pt idx="27646">
                  <c:v>37392</c:v>
                </c:pt>
                <c:pt idx="27647">
                  <c:v>37392</c:v>
                </c:pt>
                <c:pt idx="27648">
                  <c:v>37392</c:v>
                </c:pt>
                <c:pt idx="27649">
                  <c:v>37392</c:v>
                </c:pt>
                <c:pt idx="27650">
                  <c:v>37392</c:v>
                </c:pt>
                <c:pt idx="27651">
                  <c:v>37392</c:v>
                </c:pt>
                <c:pt idx="27652">
                  <c:v>37392</c:v>
                </c:pt>
                <c:pt idx="27653">
                  <c:v>37392</c:v>
                </c:pt>
                <c:pt idx="27654">
                  <c:v>37392</c:v>
                </c:pt>
                <c:pt idx="27655">
                  <c:v>37392</c:v>
                </c:pt>
                <c:pt idx="27656">
                  <c:v>37392</c:v>
                </c:pt>
                <c:pt idx="27657">
                  <c:v>37392</c:v>
                </c:pt>
                <c:pt idx="27658">
                  <c:v>37392</c:v>
                </c:pt>
                <c:pt idx="27659">
                  <c:v>37392</c:v>
                </c:pt>
                <c:pt idx="27660">
                  <c:v>37392</c:v>
                </c:pt>
                <c:pt idx="27661">
                  <c:v>37392</c:v>
                </c:pt>
                <c:pt idx="27662">
                  <c:v>37392</c:v>
                </c:pt>
                <c:pt idx="27663">
                  <c:v>37392</c:v>
                </c:pt>
                <c:pt idx="27664">
                  <c:v>37392</c:v>
                </c:pt>
                <c:pt idx="27665">
                  <c:v>37392</c:v>
                </c:pt>
                <c:pt idx="27666">
                  <c:v>37392</c:v>
                </c:pt>
                <c:pt idx="27667">
                  <c:v>37392</c:v>
                </c:pt>
                <c:pt idx="27668">
                  <c:v>37392</c:v>
                </c:pt>
                <c:pt idx="27669">
                  <c:v>37392</c:v>
                </c:pt>
                <c:pt idx="27670">
                  <c:v>37392</c:v>
                </c:pt>
                <c:pt idx="27671">
                  <c:v>37392</c:v>
                </c:pt>
                <c:pt idx="27672">
                  <c:v>37392</c:v>
                </c:pt>
                <c:pt idx="27673">
                  <c:v>37392</c:v>
                </c:pt>
                <c:pt idx="27674">
                  <c:v>37392</c:v>
                </c:pt>
                <c:pt idx="27675">
                  <c:v>37392</c:v>
                </c:pt>
                <c:pt idx="27676">
                  <c:v>37392</c:v>
                </c:pt>
                <c:pt idx="27677">
                  <c:v>37392</c:v>
                </c:pt>
                <c:pt idx="27678">
                  <c:v>37392</c:v>
                </c:pt>
                <c:pt idx="27679">
                  <c:v>37392</c:v>
                </c:pt>
                <c:pt idx="27680">
                  <c:v>37392</c:v>
                </c:pt>
                <c:pt idx="27681">
                  <c:v>37392</c:v>
                </c:pt>
                <c:pt idx="27682">
                  <c:v>37392</c:v>
                </c:pt>
                <c:pt idx="27683">
                  <c:v>37392</c:v>
                </c:pt>
                <c:pt idx="27684">
                  <c:v>37392</c:v>
                </c:pt>
                <c:pt idx="27685">
                  <c:v>37392</c:v>
                </c:pt>
                <c:pt idx="27686">
                  <c:v>37392</c:v>
                </c:pt>
                <c:pt idx="27687">
                  <c:v>37392</c:v>
                </c:pt>
                <c:pt idx="27688">
                  <c:v>37392</c:v>
                </c:pt>
                <c:pt idx="27689">
                  <c:v>37392</c:v>
                </c:pt>
                <c:pt idx="27690">
                  <c:v>37392</c:v>
                </c:pt>
                <c:pt idx="27691">
                  <c:v>37392</c:v>
                </c:pt>
                <c:pt idx="27692">
                  <c:v>37392</c:v>
                </c:pt>
                <c:pt idx="27693">
                  <c:v>37392</c:v>
                </c:pt>
                <c:pt idx="27694">
                  <c:v>37392</c:v>
                </c:pt>
                <c:pt idx="27695">
                  <c:v>37392</c:v>
                </c:pt>
                <c:pt idx="27696">
                  <c:v>37392</c:v>
                </c:pt>
                <c:pt idx="27697">
                  <c:v>37392</c:v>
                </c:pt>
                <c:pt idx="27698">
                  <c:v>37392</c:v>
                </c:pt>
                <c:pt idx="27699">
                  <c:v>37392</c:v>
                </c:pt>
                <c:pt idx="27700">
                  <c:v>37392</c:v>
                </c:pt>
                <c:pt idx="27701">
                  <c:v>37392</c:v>
                </c:pt>
                <c:pt idx="27702">
                  <c:v>37392</c:v>
                </c:pt>
                <c:pt idx="27703">
                  <c:v>37392</c:v>
                </c:pt>
                <c:pt idx="27704">
                  <c:v>37392</c:v>
                </c:pt>
                <c:pt idx="27705">
                  <c:v>37392</c:v>
                </c:pt>
                <c:pt idx="27706">
                  <c:v>37392</c:v>
                </c:pt>
                <c:pt idx="27707">
                  <c:v>37392</c:v>
                </c:pt>
                <c:pt idx="27708">
                  <c:v>37392</c:v>
                </c:pt>
                <c:pt idx="27709">
                  <c:v>37392</c:v>
                </c:pt>
                <c:pt idx="27710">
                  <c:v>37392</c:v>
                </c:pt>
                <c:pt idx="27711">
                  <c:v>37392</c:v>
                </c:pt>
                <c:pt idx="27712">
                  <c:v>37392</c:v>
                </c:pt>
                <c:pt idx="27713">
                  <c:v>37392</c:v>
                </c:pt>
                <c:pt idx="27714">
                  <c:v>37392</c:v>
                </c:pt>
                <c:pt idx="27715">
                  <c:v>37392</c:v>
                </c:pt>
                <c:pt idx="27716">
                  <c:v>37392</c:v>
                </c:pt>
                <c:pt idx="27717">
                  <c:v>37392</c:v>
                </c:pt>
                <c:pt idx="27718">
                  <c:v>37392</c:v>
                </c:pt>
                <c:pt idx="27719">
                  <c:v>37392</c:v>
                </c:pt>
                <c:pt idx="27720">
                  <c:v>37392</c:v>
                </c:pt>
                <c:pt idx="27721">
                  <c:v>37392</c:v>
                </c:pt>
                <c:pt idx="27722">
                  <c:v>37392</c:v>
                </c:pt>
                <c:pt idx="27723">
                  <c:v>37392</c:v>
                </c:pt>
                <c:pt idx="27724">
                  <c:v>37392</c:v>
                </c:pt>
                <c:pt idx="27725">
                  <c:v>37392</c:v>
                </c:pt>
                <c:pt idx="27726">
                  <c:v>37392</c:v>
                </c:pt>
                <c:pt idx="27727">
                  <c:v>37392</c:v>
                </c:pt>
                <c:pt idx="27728">
                  <c:v>37392</c:v>
                </c:pt>
                <c:pt idx="27729">
                  <c:v>37392</c:v>
                </c:pt>
                <c:pt idx="27730">
                  <c:v>37392</c:v>
                </c:pt>
                <c:pt idx="27731">
                  <c:v>37392</c:v>
                </c:pt>
                <c:pt idx="27732">
                  <c:v>37392</c:v>
                </c:pt>
                <c:pt idx="27733">
                  <c:v>37392</c:v>
                </c:pt>
                <c:pt idx="27734">
                  <c:v>37392</c:v>
                </c:pt>
                <c:pt idx="27735">
                  <c:v>37392</c:v>
                </c:pt>
                <c:pt idx="27736">
                  <c:v>37392</c:v>
                </c:pt>
                <c:pt idx="27737">
                  <c:v>37392</c:v>
                </c:pt>
                <c:pt idx="27738">
                  <c:v>37392</c:v>
                </c:pt>
                <c:pt idx="27739">
                  <c:v>37392</c:v>
                </c:pt>
                <c:pt idx="27740">
                  <c:v>37392</c:v>
                </c:pt>
                <c:pt idx="27741">
                  <c:v>37392</c:v>
                </c:pt>
                <c:pt idx="27742">
                  <c:v>37392</c:v>
                </c:pt>
                <c:pt idx="27743">
                  <c:v>37392</c:v>
                </c:pt>
                <c:pt idx="27744">
                  <c:v>37392</c:v>
                </c:pt>
                <c:pt idx="27745">
                  <c:v>37392</c:v>
                </c:pt>
                <c:pt idx="27746">
                  <c:v>37392</c:v>
                </c:pt>
                <c:pt idx="27747">
                  <c:v>37392</c:v>
                </c:pt>
                <c:pt idx="27748">
                  <c:v>37392</c:v>
                </c:pt>
                <c:pt idx="27749">
                  <c:v>37392</c:v>
                </c:pt>
                <c:pt idx="27750">
                  <c:v>37392</c:v>
                </c:pt>
                <c:pt idx="27751">
                  <c:v>37392</c:v>
                </c:pt>
                <c:pt idx="27752">
                  <c:v>37392</c:v>
                </c:pt>
                <c:pt idx="27753">
                  <c:v>37392</c:v>
                </c:pt>
                <c:pt idx="27754">
                  <c:v>37392</c:v>
                </c:pt>
                <c:pt idx="27755">
                  <c:v>37392</c:v>
                </c:pt>
                <c:pt idx="27756">
                  <c:v>37392</c:v>
                </c:pt>
                <c:pt idx="27757">
                  <c:v>37392</c:v>
                </c:pt>
                <c:pt idx="27758">
                  <c:v>37392</c:v>
                </c:pt>
                <c:pt idx="27759">
                  <c:v>37392</c:v>
                </c:pt>
                <c:pt idx="27760">
                  <c:v>37392</c:v>
                </c:pt>
                <c:pt idx="27761">
                  <c:v>37392</c:v>
                </c:pt>
                <c:pt idx="27762">
                  <c:v>37392</c:v>
                </c:pt>
                <c:pt idx="27763">
                  <c:v>37392</c:v>
                </c:pt>
                <c:pt idx="27764">
                  <c:v>37392</c:v>
                </c:pt>
                <c:pt idx="27765">
                  <c:v>37392</c:v>
                </c:pt>
                <c:pt idx="27766">
                  <c:v>37392</c:v>
                </c:pt>
                <c:pt idx="27767">
                  <c:v>37392</c:v>
                </c:pt>
                <c:pt idx="27768">
                  <c:v>37392</c:v>
                </c:pt>
                <c:pt idx="27769">
                  <c:v>37392</c:v>
                </c:pt>
                <c:pt idx="27770">
                  <c:v>37392</c:v>
                </c:pt>
                <c:pt idx="27771">
                  <c:v>37392</c:v>
                </c:pt>
                <c:pt idx="27772">
                  <c:v>37392</c:v>
                </c:pt>
                <c:pt idx="27773">
                  <c:v>37392</c:v>
                </c:pt>
                <c:pt idx="27774">
                  <c:v>37392</c:v>
                </c:pt>
                <c:pt idx="27775">
                  <c:v>37392</c:v>
                </c:pt>
                <c:pt idx="27776">
                  <c:v>37392</c:v>
                </c:pt>
                <c:pt idx="27777">
                  <c:v>37392</c:v>
                </c:pt>
                <c:pt idx="27778">
                  <c:v>37392</c:v>
                </c:pt>
                <c:pt idx="27779">
                  <c:v>37392</c:v>
                </c:pt>
                <c:pt idx="27780">
                  <c:v>37392</c:v>
                </c:pt>
                <c:pt idx="27781">
                  <c:v>37392</c:v>
                </c:pt>
                <c:pt idx="27782">
                  <c:v>37392</c:v>
                </c:pt>
                <c:pt idx="27783">
                  <c:v>37392</c:v>
                </c:pt>
                <c:pt idx="27784">
                  <c:v>37392</c:v>
                </c:pt>
                <c:pt idx="27785">
                  <c:v>37392</c:v>
                </c:pt>
                <c:pt idx="27786">
                  <c:v>37392</c:v>
                </c:pt>
                <c:pt idx="27787">
                  <c:v>37392</c:v>
                </c:pt>
                <c:pt idx="27788">
                  <c:v>37392</c:v>
                </c:pt>
                <c:pt idx="27789">
                  <c:v>37392</c:v>
                </c:pt>
                <c:pt idx="27790">
                  <c:v>37392</c:v>
                </c:pt>
                <c:pt idx="27791">
                  <c:v>37392</c:v>
                </c:pt>
                <c:pt idx="27792">
                  <c:v>37392</c:v>
                </c:pt>
                <c:pt idx="27793">
                  <c:v>37392</c:v>
                </c:pt>
                <c:pt idx="27794">
                  <c:v>37392</c:v>
                </c:pt>
                <c:pt idx="27795">
                  <c:v>37392</c:v>
                </c:pt>
                <c:pt idx="27796">
                  <c:v>37392</c:v>
                </c:pt>
                <c:pt idx="27797">
                  <c:v>37392</c:v>
                </c:pt>
                <c:pt idx="27798">
                  <c:v>37392</c:v>
                </c:pt>
                <c:pt idx="27799">
                  <c:v>37392</c:v>
                </c:pt>
                <c:pt idx="27800">
                  <c:v>37392</c:v>
                </c:pt>
                <c:pt idx="27801">
                  <c:v>37392</c:v>
                </c:pt>
                <c:pt idx="27802">
                  <c:v>37392</c:v>
                </c:pt>
                <c:pt idx="27803">
                  <c:v>37392</c:v>
                </c:pt>
                <c:pt idx="27804">
                  <c:v>37392</c:v>
                </c:pt>
                <c:pt idx="27805">
                  <c:v>37392</c:v>
                </c:pt>
                <c:pt idx="27806">
                  <c:v>37392</c:v>
                </c:pt>
                <c:pt idx="27807">
                  <c:v>37392</c:v>
                </c:pt>
                <c:pt idx="27808">
                  <c:v>37392</c:v>
                </c:pt>
                <c:pt idx="27809">
                  <c:v>37392</c:v>
                </c:pt>
                <c:pt idx="27810">
                  <c:v>37392</c:v>
                </c:pt>
                <c:pt idx="27811">
                  <c:v>37392</c:v>
                </c:pt>
                <c:pt idx="27812">
                  <c:v>37392</c:v>
                </c:pt>
                <c:pt idx="27813">
                  <c:v>37392</c:v>
                </c:pt>
                <c:pt idx="27814">
                  <c:v>37392</c:v>
                </c:pt>
                <c:pt idx="27815">
                  <c:v>37392</c:v>
                </c:pt>
                <c:pt idx="27816">
                  <c:v>37392</c:v>
                </c:pt>
                <c:pt idx="27817">
                  <c:v>37392</c:v>
                </c:pt>
                <c:pt idx="27818">
                  <c:v>37392</c:v>
                </c:pt>
                <c:pt idx="27819">
                  <c:v>37392</c:v>
                </c:pt>
                <c:pt idx="27820">
                  <c:v>37392</c:v>
                </c:pt>
                <c:pt idx="27821">
                  <c:v>37392</c:v>
                </c:pt>
                <c:pt idx="27822">
                  <c:v>37392</c:v>
                </c:pt>
                <c:pt idx="27823">
                  <c:v>37392</c:v>
                </c:pt>
                <c:pt idx="27824">
                  <c:v>37392</c:v>
                </c:pt>
                <c:pt idx="27825">
                  <c:v>37392</c:v>
                </c:pt>
                <c:pt idx="27826">
                  <c:v>37392</c:v>
                </c:pt>
                <c:pt idx="27827">
                  <c:v>37392</c:v>
                </c:pt>
                <c:pt idx="27828">
                  <c:v>37392</c:v>
                </c:pt>
                <c:pt idx="27829">
                  <c:v>37392</c:v>
                </c:pt>
                <c:pt idx="27830">
                  <c:v>37392</c:v>
                </c:pt>
                <c:pt idx="27831">
                  <c:v>37392</c:v>
                </c:pt>
                <c:pt idx="27832">
                  <c:v>37392</c:v>
                </c:pt>
                <c:pt idx="27833">
                  <c:v>37392</c:v>
                </c:pt>
                <c:pt idx="27834">
                  <c:v>37392</c:v>
                </c:pt>
                <c:pt idx="27835">
                  <c:v>37392</c:v>
                </c:pt>
                <c:pt idx="27836">
                  <c:v>37392</c:v>
                </c:pt>
                <c:pt idx="27837">
                  <c:v>37392</c:v>
                </c:pt>
                <c:pt idx="27838">
                  <c:v>37392</c:v>
                </c:pt>
                <c:pt idx="27839">
                  <c:v>37392</c:v>
                </c:pt>
                <c:pt idx="27840">
                  <c:v>37392</c:v>
                </c:pt>
                <c:pt idx="27841">
                  <c:v>37392</c:v>
                </c:pt>
                <c:pt idx="27842">
                  <c:v>37392</c:v>
                </c:pt>
                <c:pt idx="27843">
                  <c:v>37392</c:v>
                </c:pt>
                <c:pt idx="27844">
                  <c:v>37392</c:v>
                </c:pt>
                <c:pt idx="27845">
                  <c:v>37392</c:v>
                </c:pt>
                <c:pt idx="27846">
                  <c:v>37392</c:v>
                </c:pt>
                <c:pt idx="27847">
                  <c:v>37392</c:v>
                </c:pt>
                <c:pt idx="27848">
                  <c:v>37392</c:v>
                </c:pt>
                <c:pt idx="27849">
                  <c:v>37392</c:v>
                </c:pt>
                <c:pt idx="27850">
                  <c:v>37392</c:v>
                </c:pt>
                <c:pt idx="27851">
                  <c:v>37392</c:v>
                </c:pt>
                <c:pt idx="27852">
                  <c:v>37392</c:v>
                </c:pt>
                <c:pt idx="27853">
                  <c:v>37392</c:v>
                </c:pt>
                <c:pt idx="27854">
                  <c:v>37392</c:v>
                </c:pt>
                <c:pt idx="27855">
                  <c:v>37392</c:v>
                </c:pt>
                <c:pt idx="27856">
                  <c:v>37392</c:v>
                </c:pt>
                <c:pt idx="27857">
                  <c:v>37392</c:v>
                </c:pt>
                <c:pt idx="27858">
                  <c:v>37392</c:v>
                </c:pt>
                <c:pt idx="27859">
                  <c:v>37392</c:v>
                </c:pt>
                <c:pt idx="27860">
                  <c:v>37392</c:v>
                </c:pt>
                <c:pt idx="27861">
                  <c:v>37392</c:v>
                </c:pt>
                <c:pt idx="27862">
                  <c:v>37392</c:v>
                </c:pt>
                <c:pt idx="27863">
                  <c:v>37392</c:v>
                </c:pt>
                <c:pt idx="27864">
                  <c:v>37392</c:v>
                </c:pt>
                <c:pt idx="27865">
                  <c:v>37392</c:v>
                </c:pt>
                <c:pt idx="27866">
                  <c:v>37392</c:v>
                </c:pt>
                <c:pt idx="27867">
                  <c:v>37392</c:v>
                </c:pt>
                <c:pt idx="27868">
                  <c:v>37392</c:v>
                </c:pt>
                <c:pt idx="27869">
                  <c:v>37392</c:v>
                </c:pt>
                <c:pt idx="27870">
                  <c:v>37392</c:v>
                </c:pt>
                <c:pt idx="27871">
                  <c:v>37392</c:v>
                </c:pt>
                <c:pt idx="27872">
                  <c:v>37392</c:v>
                </c:pt>
                <c:pt idx="27873">
                  <c:v>37392</c:v>
                </c:pt>
                <c:pt idx="27874">
                  <c:v>37392</c:v>
                </c:pt>
                <c:pt idx="27875">
                  <c:v>37392</c:v>
                </c:pt>
                <c:pt idx="27876">
                  <c:v>37392</c:v>
                </c:pt>
                <c:pt idx="27877">
                  <c:v>37392</c:v>
                </c:pt>
                <c:pt idx="27878">
                  <c:v>37392</c:v>
                </c:pt>
                <c:pt idx="27879">
                  <c:v>37392</c:v>
                </c:pt>
                <c:pt idx="27880">
                  <c:v>37392</c:v>
                </c:pt>
                <c:pt idx="27881">
                  <c:v>37392</c:v>
                </c:pt>
                <c:pt idx="27882">
                  <c:v>37392</c:v>
                </c:pt>
                <c:pt idx="27883">
                  <c:v>37392</c:v>
                </c:pt>
                <c:pt idx="27884">
                  <c:v>37392</c:v>
                </c:pt>
                <c:pt idx="27885">
                  <c:v>37392</c:v>
                </c:pt>
                <c:pt idx="27886">
                  <c:v>37392</c:v>
                </c:pt>
                <c:pt idx="27887">
                  <c:v>37392</c:v>
                </c:pt>
                <c:pt idx="27888">
                  <c:v>37392</c:v>
                </c:pt>
                <c:pt idx="27889">
                  <c:v>37392</c:v>
                </c:pt>
                <c:pt idx="27890">
                  <c:v>37392</c:v>
                </c:pt>
                <c:pt idx="27891">
                  <c:v>37392</c:v>
                </c:pt>
                <c:pt idx="27892">
                  <c:v>37392</c:v>
                </c:pt>
                <c:pt idx="27893">
                  <c:v>37392</c:v>
                </c:pt>
                <c:pt idx="27894">
                  <c:v>37392</c:v>
                </c:pt>
                <c:pt idx="27895">
                  <c:v>37392</c:v>
                </c:pt>
                <c:pt idx="27896">
                  <c:v>37392</c:v>
                </c:pt>
                <c:pt idx="27897">
                  <c:v>37392</c:v>
                </c:pt>
                <c:pt idx="27898">
                  <c:v>37392</c:v>
                </c:pt>
                <c:pt idx="27899">
                  <c:v>37392</c:v>
                </c:pt>
                <c:pt idx="27900">
                  <c:v>37392</c:v>
                </c:pt>
                <c:pt idx="27901">
                  <c:v>37392</c:v>
                </c:pt>
                <c:pt idx="27902">
                  <c:v>37392</c:v>
                </c:pt>
                <c:pt idx="27903">
                  <c:v>37392</c:v>
                </c:pt>
                <c:pt idx="27904">
                  <c:v>37392</c:v>
                </c:pt>
                <c:pt idx="27905">
                  <c:v>37392</c:v>
                </c:pt>
                <c:pt idx="27906">
                  <c:v>37392</c:v>
                </c:pt>
                <c:pt idx="27907">
                  <c:v>37392</c:v>
                </c:pt>
                <c:pt idx="27908">
                  <c:v>37392</c:v>
                </c:pt>
                <c:pt idx="27909">
                  <c:v>37392</c:v>
                </c:pt>
                <c:pt idx="27910">
                  <c:v>37392</c:v>
                </c:pt>
                <c:pt idx="27911">
                  <c:v>37392</c:v>
                </c:pt>
                <c:pt idx="27912">
                  <c:v>37392</c:v>
                </c:pt>
                <c:pt idx="27913">
                  <c:v>37392</c:v>
                </c:pt>
                <c:pt idx="27914">
                  <c:v>37392</c:v>
                </c:pt>
                <c:pt idx="27915">
                  <c:v>37392</c:v>
                </c:pt>
                <c:pt idx="27916">
                  <c:v>37392</c:v>
                </c:pt>
                <c:pt idx="27917">
                  <c:v>37392</c:v>
                </c:pt>
                <c:pt idx="27918">
                  <c:v>37392</c:v>
                </c:pt>
                <c:pt idx="27919">
                  <c:v>37392</c:v>
                </c:pt>
                <c:pt idx="27920">
                  <c:v>37392</c:v>
                </c:pt>
                <c:pt idx="27921">
                  <c:v>37392</c:v>
                </c:pt>
                <c:pt idx="27922">
                  <c:v>37392</c:v>
                </c:pt>
                <c:pt idx="27923">
                  <c:v>37392</c:v>
                </c:pt>
                <c:pt idx="27924">
                  <c:v>37392</c:v>
                </c:pt>
                <c:pt idx="27925">
                  <c:v>37392</c:v>
                </c:pt>
                <c:pt idx="27926">
                  <c:v>37392</c:v>
                </c:pt>
                <c:pt idx="27927">
                  <c:v>37392</c:v>
                </c:pt>
                <c:pt idx="27928">
                  <c:v>37392</c:v>
                </c:pt>
                <c:pt idx="27929">
                  <c:v>37392</c:v>
                </c:pt>
                <c:pt idx="27930">
                  <c:v>37392</c:v>
                </c:pt>
                <c:pt idx="27931">
                  <c:v>37392</c:v>
                </c:pt>
                <c:pt idx="27932">
                  <c:v>37392</c:v>
                </c:pt>
                <c:pt idx="27933">
                  <c:v>37392</c:v>
                </c:pt>
                <c:pt idx="27934">
                  <c:v>37392</c:v>
                </c:pt>
                <c:pt idx="27935">
                  <c:v>37392</c:v>
                </c:pt>
                <c:pt idx="27936">
                  <c:v>37392</c:v>
                </c:pt>
                <c:pt idx="27937">
                  <c:v>37392</c:v>
                </c:pt>
                <c:pt idx="27938">
                  <c:v>37392</c:v>
                </c:pt>
                <c:pt idx="27939">
                  <c:v>37392</c:v>
                </c:pt>
                <c:pt idx="27940">
                  <c:v>37392</c:v>
                </c:pt>
                <c:pt idx="27941">
                  <c:v>37392</c:v>
                </c:pt>
                <c:pt idx="27942">
                  <c:v>37392</c:v>
                </c:pt>
                <c:pt idx="27943">
                  <c:v>37392</c:v>
                </c:pt>
                <c:pt idx="27944">
                  <c:v>37392</c:v>
                </c:pt>
                <c:pt idx="27945">
                  <c:v>37392</c:v>
                </c:pt>
                <c:pt idx="27946">
                  <c:v>37392</c:v>
                </c:pt>
                <c:pt idx="27947">
                  <c:v>37392</c:v>
                </c:pt>
                <c:pt idx="27948">
                  <c:v>37392</c:v>
                </c:pt>
                <c:pt idx="27949">
                  <c:v>37392</c:v>
                </c:pt>
                <c:pt idx="27950">
                  <c:v>37392</c:v>
                </c:pt>
                <c:pt idx="27951">
                  <c:v>37392</c:v>
                </c:pt>
                <c:pt idx="27952">
                  <c:v>37392</c:v>
                </c:pt>
                <c:pt idx="27953">
                  <c:v>37392</c:v>
                </c:pt>
                <c:pt idx="27954">
                  <c:v>37392</c:v>
                </c:pt>
                <c:pt idx="27955">
                  <c:v>37392</c:v>
                </c:pt>
                <c:pt idx="27956">
                  <c:v>37392</c:v>
                </c:pt>
                <c:pt idx="27957">
                  <c:v>37392</c:v>
                </c:pt>
                <c:pt idx="27958">
                  <c:v>37392</c:v>
                </c:pt>
                <c:pt idx="27959">
                  <c:v>37392</c:v>
                </c:pt>
                <c:pt idx="27960">
                  <c:v>37392</c:v>
                </c:pt>
                <c:pt idx="27961">
                  <c:v>37392</c:v>
                </c:pt>
                <c:pt idx="27962">
                  <c:v>37392</c:v>
                </c:pt>
                <c:pt idx="27963">
                  <c:v>37392</c:v>
                </c:pt>
                <c:pt idx="27964">
                  <c:v>37392</c:v>
                </c:pt>
                <c:pt idx="27965">
                  <c:v>37392</c:v>
                </c:pt>
                <c:pt idx="27966">
                  <c:v>37392</c:v>
                </c:pt>
                <c:pt idx="27967">
                  <c:v>37392</c:v>
                </c:pt>
                <c:pt idx="27968">
                  <c:v>37392</c:v>
                </c:pt>
                <c:pt idx="27969">
                  <c:v>37392</c:v>
                </c:pt>
                <c:pt idx="27970">
                  <c:v>37392</c:v>
                </c:pt>
                <c:pt idx="27971">
                  <c:v>37392</c:v>
                </c:pt>
                <c:pt idx="27972">
                  <c:v>37392</c:v>
                </c:pt>
                <c:pt idx="27973">
                  <c:v>37392</c:v>
                </c:pt>
                <c:pt idx="27974">
                  <c:v>37392</c:v>
                </c:pt>
                <c:pt idx="27975">
                  <c:v>37392</c:v>
                </c:pt>
                <c:pt idx="27976">
                  <c:v>37392</c:v>
                </c:pt>
                <c:pt idx="27977">
                  <c:v>37392</c:v>
                </c:pt>
                <c:pt idx="27978">
                  <c:v>37392</c:v>
                </c:pt>
                <c:pt idx="27979">
                  <c:v>37392</c:v>
                </c:pt>
                <c:pt idx="27980">
                  <c:v>37392</c:v>
                </c:pt>
                <c:pt idx="27981">
                  <c:v>37392</c:v>
                </c:pt>
                <c:pt idx="27982">
                  <c:v>37392</c:v>
                </c:pt>
                <c:pt idx="27983">
                  <c:v>37392</c:v>
                </c:pt>
                <c:pt idx="27984">
                  <c:v>37392</c:v>
                </c:pt>
                <c:pt idx="27985">
                  <c:v>37392</c:v>
                </c:pt>
                <c:pt idx="27986">
                  <c:v>37392</c:v>
                </c:pt>
                <c:pt idx="27987">
                  <c:v>37392</c:v>
                </c:pt>
                <c:pt idx="27988">
                  <c:v>37392</c:v>
                </c:pt>
                <c:pt idx="27989">
                  <c:v>37392</c:v>
                </c:pt>
                <c:pt idx="27990">
                  <c:v>37392</c:v>
                </c:pt>
                <c:pt idx="27991">
                  <c:v>37392</c:v>
                </c:pt>
                <c:pt idx="27992">
                  <c:v>37392</c:v>
                </c:pt>
                <c:pt idx="27993">
                  <c:v>37392</c:v>
                </c:pt>
                <c:pt idx="27994">
                  <c:v>37392</c:v>
                </c:pt>
                <c:pt idx="27995">
                  <c:v>37392</c:v>
                </c:pt>
                <c:pt idx="27996">
                  <c:v>37392</c:v>
                </c:pt>
                <c:pt idx="27997">
                  <c:v>37392</c:v>
                </c:pt>
                <c:pt idx="27998">
                  <c:v>37392</c:v>
                </c:pt>
                <c:pt idx="27999">
                  <c:v>37392</c:v>
                </c:pt>
                <c:pt idx="28000">
                  <c:v>37392</c:v>
                </c:pt>
                <c:pt idx="28001">
                  <c:v>37392</c:v>
                </c:pt>
                <c:pt idx="28002">
                  <c:v>37392</c:v>
                </c:pt>
                <c:pt idx="28003">
                  <c:v>37392</c:v>
                </c:pt>
                <c:pt idx="28004">
                  <c:v>37392</c:v>
                </c:pt>
                <c:pt idx="28005">
                  <c:v>37392</c:v>
                </c:pt>
                <c:pt idx="28006">
                  <c:v>37392</c:v>
                </c:pt>
                <c:pt idx="28007">
                  <c:v>37392</c:v>
                </c:pt>
                <c:pt idx="28008">
                  <c:v>37392</c:v>
                </c:pt>
                <c:pt idx="28009">
                  <c:v>37392</c:v>
                </c:pt>
                <c:pt idx="28010">
                  <c:v>37392</c:v>
                </c:pt>
                <c:pt idx="28011">
                  <c:v>37392</c:v>
                </c:pt>
                <c:pt idx="28012">
                  <c:v>37392</c:v>
                </c:pt>
                <c:pt idx="28013">
                  <c:v>37392</c:v>
                </c:pt>
                <c:pt idx="28014">
                  <c:v>37392</c:v>
                </c:pt>
                <c:pt idx="28015">
                  <c:v>37392</c:v>
                </c:pt>
                <c:pt idx="28016">
                  <c:v>37392</c:v>
                </c:pt>
                <c:pt idx="28017">
                  <c:v>37392</c:v>
                </c:pt>
                <c:pt idx="28018">
                  <c:v>37392</c:v>
                </c:pt>
                <c:pt idx="28019">
                  <c:v>37392</c:v>
                </c:pt>
                <c:pt idx="28020">
                  <c:v>37392</c:v>
                </c:pt>
                <c:pt idx="28021">
                  <c:v>37392</c:v>
                </c:pt>
                <c:pt idx="28022">
                  <c:v>37392</c:v>
                </c:pt>
                <c:pt idx="28023">
                  <c:v>37392</c:v>
                </c:pt>
                <c:pt idx="28024">
                  <c:v>37392</c:v>
                </c:pt>
                <c:pt idx="28025">
                  <c:v>37392</c:v>
                </c:pt>
                <c:pt idx="28026">
                  <c:v>37392</c:v>
                </c:pt>
                <c:pt idx="28027">
                  <c:v>37392</c:v>
                </c:pt>
                <c:pt idx="28028">
                  <c:v>37392</c:v>
                </c:pt>
                <c:pt idx="28029">
                  <c:v>37392</c:v>
                </c:pt>
                <c:pt idx="28030">
                  <c:v>37392</c:v>
                </c:pt>
                <c:pt idx="28031">
                  <c:v>37392</c:v>
                </c:pt>
                <c:pt idx="28032">
                  <c:v>37392</c:v>
                </c:pt>
                <c:pt idx="28033">
                  <c:v>37392</c:v>
                </c:pt>
                <c:pt idx="28034">
                  <c:v>37392</c:v>
                </c:pt>
                <c:pt idx="28035">
                  <c:v>37392</c:v>
                </c:pt>
                <c:pt idx="28036">
                  <c:v>37392</c:v>
                </c:pt>
                <c:pt idx="28037">
                  <c:v>37392</c:v>
                </c:pt>
                <c:pt idx="28038">
                  <c:v>37392</c:v>
                </c:pt>
                <c:pt idx="28039">
                  <c:v>37392</c:v>
                </c:pt>
                <c:pt idx="28040">
                  <c:v>37392</c:v>
                </c:pt>
                <c:pt idx="28041">
                  <c:v>37392</c:v>
                </c:pt>
                <c:pt idx="28042">
                  <c:v>37392</c:v>
                </c:pt>
                <c:pt idx="28043">
                  <c:v>37392</c:v>
                </c:pt>
                <c:pt idx="28044">
                  <c:v>37392</c:v>
                </c:pt>
                <c:pt idx="28045">
                  <c:v>37392</c:v>
                </c:pt>
                <c:pt idx="28046">
                  <c:v>37392</c:v>
                </c:pt>
                <c:pt idx="28047">
                  <c:v>37392</c:v>
                </c:pt>
                <c:pt idx="28048">
                  <c:v>37392</c:v>
                </c:pt>
                <c:pt idx="28049">
                  <c:v>37392</c:v>
                </c:pt>
                <c:pt idx="28050">
                  <c:v>37392</c:v>
                </c:pt>
                <c:pt idx="28051">
                  <c:v>37392</c:v>
                </c:pt>
                <c:pt idx="28052">
                  <c:v>37392</c:v>
                </c:pt>
                <c:pt idx="28053">
                  <c:v>37392</c:v>
                </c:pt>
                <c:pt idx="28054">
                  <c:v>37392</c:v>
                </c:pt>
                <c:pt idx="28055">
                  <c:v>37392</c:v>
                </c:pt>
                <c:pt idx="28056">
                  <c:v>37392</c:v>
                </c:pt>
                <c:pt idx="28057">
                  <c:v>37392</c:v>
                </c:pt>
                <c:pt idx="28058">
                  <c:v>37392</c:v>
                </c:pt>
                <c:pt idx="28059">
                  <c:v>37392</c:v>
                </c:pt>
                <c:pt idx="28060">
                  <c:v>37392</c:v>
                </c:pt>
                <c:pt idx="28061">
                  <c:v>37392</c:v>
                </c:pt>
                <c:pt idx="28062">
                  <c:v>37392</c:v>
                </c:pt>
                <c:pt idx="28063">
                  <c:v>37392</c:v>
                </c:pt>
                <c:pt idx="28064">
                  <c:v>37392</c:v>
                </c:pt>
                <c:pt idx="28065">
                  <c:v>37392</c:v>
                </c:pt>
                <c:pt idx="28066">
                  <c:v>37392</c:v>
                </c:pt>
                <c:pt idx="28067">
                  <c:v>37392</c:v>
                </c:pt>
                <c:pt idx="28068">
                  <c:v>37392</c:v>
                </c:pt>
                <c:pt idx="28069">
                  <c:v>37392</c:v>
                </c:pt>
                <c:pt idx="28070">
                  <c:v>37392</c:v>
                </c:pt>
                <c:pt idx="28071">
                  <c:v>37392</c:v>
                </c:pt>
                <c:pt idx="28072">
                  <c:v>37392</c:v>
                </c:pt>
                <c:pt idx="28073">
                  <c:v>37392</c:v>
                </c:pt>
                <c:pt idx="28074">
                  <c:v>37392</c:v>
                </c:pt>
                <c:pt idx="28075">
                  <c:v>37392</c:v>
                </c:pt>
                <c:pt idx="28076">
                  <c:v>37392</c:v>
                </c:pt>
                <c:pt idx="28077">
                  <c:v>37392</c:v>
                </c:pt>
                <c:pt idx="28078">
                  <c:v>37392</c:v>
                </c:pt>
                <c:pt idx="28079">
                  <c:v>37392</c:v>
                </c:pt>
                <c:pt idx="28080">
                  <c:v>37392</c:v>
                </c:pt>
                <c:pt idx="28081">
                  <c:v>37392</c:v>
                </c:pt>
                <c:pt idx="28082">
                  <c:v>37392</c:v>
                </c:pt>
                <c:pt idx="28083">
                  <c:v>37392</c:v>
                </c:pt>
                <c:pt idx="28084">
                  <c:v>37392</c:v>
                </c:pt>
                <c:pt idx="28085">
                  <c:v>37392</c:v>
                </c:pt>
                <c:pt idx="28086">
                  <c:v>37392</c:v>
                </c:pt>
                <c:pt idx="28087">
                  <c:v>37392</c:v>
                </c:pt>
                <c:pt idx="28088">
                  <c:v>37392</c:v>
                </c:pt>
                <c:pt idx="28089">
                  <c:v>37392</c:v>
                </c:pt>
                <c:pt idx="28090">
                  <c:v>37392</c:v>
                </c:pt>
                <c:pt idx="28091">
                  <c:v>37392</c:v>
                </c:pt>
                <c:pt idx="28092">
                  <c:v>37392</c:v>
                </c:pt>
                <c:pt idx="28093">
                  <c:v>37392</c:v>
                </c:pt>
                <c:pt idx="28094">
                  <c:v>37392</c:v>
                </c:pt>
                <c:pt idx="28095">
                  <c:v>37392</c:v>
                </c:pt>
                <c:pt idx="28096">
                  <c:v>37392</c:v>
                </c:pt>
                <c:pt idx="28097">
                  <c:v>37392</c:v>
                </c:pt>
                <c:pt idx="28098">
                  <c:v>37392</c:v>
                </c:pt>
                <c:pt idx="28099">
                  <c:v>37392</c:v>
                </c:pt>
                <c:pt idx="28100">
                  <c:v>37392</c:v>
                </c:pt>
                <c:pt idx="28101">
                  <c:v>37392</c:v>
                </c:pt>
                <c:pt idx="28102">
                  <c:v>37392</c:v>
                </c:pt>
                <c:pt idx="28103">
                  <c:v>37392</c:v>
                </c:pt>
                <c:pt idx="28104">
                  <c:v>37392</c:v>
                </c:pt>
                <c:pt idx="28105">
                  <c:v>37392</c:v>
                </c:pt>
                <c:pt idx="28106">
                  <c:v>37392</c:v>
                </c:pt>
                <c:pt idx="28107">
                  <c:v>37392</c:v>
                </c:pt>
                <c:pt idx="28108">
                  <c:v>37392</c:v>
                </c:pt>
                <c:pt idx="28109">
                  <c:v>37392</c:v>
                </c:pt>
                <c:pt idx="28110">
                  <c:v>37392</c:v>
                </c:pt>
                <c:pt idx="28111">
                  <c:v>37392</c:v>
                </c:pt>
                <c:pt idx="28112">
                  <c:v>37392</c:v>
                </c:pt>
                <c:pt idx="28113">
                  <c:v>37392</c:v>
                </c:pt>
                <c:pt idx="28114">
                  <c:v>37392</c:v>
                </c:pt>
                <c:pt idx="28115">
                  <c:v>37392</c:v>
                </c:pt>
                <c:pt idx="28116">
                  <c:v>37392</c:v>
                </c:pt>
                <c:pt idx="28117">
                  <c:v>37392</c:v>
                </c:pt>
                <c:pt idx="28118">
                  <c:v>37392</c:v>
                </c:pt>
                <c:pt idx="28119">
                  <c:v>37392</c:v>
                </c:pt>
                <c:pt idx="28120">
                  <c:v>37392</c:v>
                </c:pt>
                <c:pt idx="28121">
                  <c:v>37392</c:v>
                </c:pt>
                <c:pt idx="28122">
                  <c:v>37392</c:v>
                </c:pt>
                <c:pt idx="28123">
                  <c:v>37392</c:v>
                </c:pt>
                <c:pt idx="28124">
                  <c:v>37392</c:v>
                </c:pt>
                <c:pt idx="28125">
                  <c:v>37392</c:v>
                </c:pt>
                <c:pt idx="28126">
                  <c:v>37392</c:v>
                </c:pt>
                <c:pt idx="28127">
                  <c:v>37392</c:v>
                </c:pt>
                <c:pt idx="28128">
                  <c:v>37392</c:v>
                </c:pt>
                <c:pt idx="28129">
                  <c:v>37392</c:v>
                </c:pt>
                <c:pt idx="28130">
                  <c:v>37392</c:v>
                </c:pt>
                <c:pt idx="28131">
                  <c:v>37392</c:v>
                </c:pt>
                <c:pt idx="28132">
                  <c:v>37392</c:v>
                </c:pt>
                <c:pt idx="28133">
                  <c:v>37392</c:v>
                </c:pt>
                <c:pt idx="28134">
                  <c:v>37392</c:v>
                </c:pt>
                <c:pt idx="28135">
                  <c:v>37392</c:v>
                </c:pt>
                <c:pt idx="28136">
                  <c:v>37392</c:v>
                </c:pt>
                <c:pt idx="28137">
                  <c:v>37392</c:v>
                </c:pt>
                <c:pt idx="28138">
                  <c:v>37392</c:v>
                </c:pt>
                <c:pt idx="28139">
                  <c:v>37392</c:v>
                </c:pt>
                <c:pt idx="28140">
                  <c:v>37392</c:v>
                </c:pt>
                <c:pt idx="28141">
                  <c:v>37392</c:v>
                </c:pt>
                <c:pt idx="28142">
                  <c:v>37392</c:v>
                </c:pt>
                <c:pt idx="28143">
                  <c:v>37392</c:v>
                </c:pt>
                <c:pt idx="28144">
                  <c:v>37392</c:v>
                </c:pt>
                <c:pt idx="28145">
                  <c:v>37392</c:v>
                </c:pt>
                <c:pt idx="28146">
                  <c:v>37392</c:v>
                </c:pt>
                <c:pt idx="28147">
                  <c:v>37392</c:v>
                </c:pt>
                <c:pt idx="28148">
                  <c:v>37392</c:v>
                </c:pt>
                <c:pt idx="28149">
                  <c:v>37392</c:v>
                </c:pt>
                <c:pt idx="28150">
                  <c:v>37392</c:v>
                </c:pt>
                <c:pt idx="28151">
                  <c:v>37392</c:v>
                </c:pt>
                <c:pt idx="28152">
                  <c:v>37392</c:v>
                </c:pt>
                <c:pt idx="28153">
                  <c:v>37392</c:v>
                </c:pt>
                <c:pt idx="28154">
                  <c:v>37392</c:v>
                </c:pt>
                <c:pt idx="28155">
                  <c:v>37392</c:v>
                </c:pt>
                <c:pt idx="28156">
                  <c:v>37392</c:v>
                </c:pt>
                <c:pt idx="28157">
                  <c:v>37392</c:v>
                </c:pt>
                <c:pt idx="28158">
                  <c:v>37392</c:v>
                </c:pt>
                <c:pt idx="28159">
                  <c:v>37392</c:v>
                </c:pt>
                <c:pt idx="28160">
                  <c:v>37392</c:v>
                </c:pt>
                <c:pt idx="28161">
                  <c:v>37392</c:v>
                </c:pt>
                <c:pt idx="28162">
                  <c:v>37392</c:v>
                </c:pt>
                <c:pt idx="28163">
                  <c:v>37392</c:v>
                </c:pt>
                <c:pt idx="28164">
                  <c:v>37392</c:v>
                </c:pt>
                <c:pt idx="28165">
                  <c:v>37392</c:v>
                </c:pt>
                <c:pt idx="28166">
                  <c:v>37392</c:v>
                </c:pt>
                <c:pt idx="28167">
                  <c:v>37392</c:v>
                </c:pt>
                <c:pt idx="28168">
                  <c:v>37392</c:v>
                </c:pt>
                <c:pt idx="28169">
                  <c:v>37392</c:v>
                </c:pt>
                <c:pt idx="28170">
                  <c:v>37392</c:v>
                </c:pt>
                <c:pt idx="28171">
                  <c:v>37392</c:v>
                </c:pt>
                <c:pt idx="28172">
                  <c:v>37392</c:v>
                </c:pt>
                <c:pt idx="28173">
                  <c:v>37392</c:v>
                </c:pt>
                <c:pt idx="28174">
                  <c:v>37392</c:v>
                </c:pt>
                <c:pt idx="28175">
                  <c:v>37392</c:v>
                </c:pt>
                <c:pt idx="28176">
                  <c:v>37392</c:v>
                </c:pt>
                <c:pt idx="28177">
                  <c:v>37392</c:v>
                </c:pt>
                <c:pt idx="28178">
                  <c:v>37392</c:v>
                </c:pt>
                <c:pt idx="28179">
                  <c:v>37392</c:v>
                </c:pt>
                <c:pt idx="28180">
                  <c:v>37392</c:v>
                </c:pt>
                <c:pt idx="28181">
                  <c:v>37392</c:v>
                </c:pt>
                <c:pt idx="28182">
                  <c:v>37392</c:v>
                </c:pt>
                <c:pt idx="28183">
                  <c:v>37392</c:v>
                </c:pt>
                <c:pt idx="28184">
                  <c:v>37392</c:v>
                </c:pt>
                <c:pt idx="28185">
                  <c:v>37392</c:v>
                </c:pt>
                <c:pt idx="28186">
                  <c:v>37392</c:v>
                </c:pt>
                <c:pt idx="28187">
                  <c:v>37392</c:v>
                </c:pt>
                <c:pt idx="28188">
                  <c:v>37392</c:v>
                </c:pt>
                <c:pt idx="28189">
                  <c:v>37392</c:v>
                </c:pt>
                <c:pt idx="28190">
                  <c:v>37392</c:v>
                </c:pt>
                <c:pt idx="28191">
                  <c:v>37392</c:v>
                </c:pt>
                <c:pt idx="28192">
                  <c:v>37392</c:v>
                </c:pt>
                <c:pt idx="28193">
                  <c:v>37392</c:v>
                </c:pt>
                <c:pt idx="28194">
                  <c:v>37392</c:v>
                </c:pt>
                <c:pt idx="28195">
                  <c:v>37392</c:v>
                </c:pt>
                <c:pt idx="28196">
                  <c:v>37392</c:v>
                </c:pt>
                <c:pt idx="28197">
                  <c:v>37392</c:v>
                </c:pt>
                <c:pt idx="28198">
                  <c:v>37392</c:v>
                </c:pt>
                <c:pt idx="28199">
                  <c:v>37392</c:v>
                </c:pt>
                <c:pt idx="28200">
                  <c:v>37392</c:v>
                </c:pt>
                <c:pt idx="28201">
                  <c:v>37392</c:v>
                </c:pt>
                <c:pt idx="28202">
                  <c:v>37392</c:v>
                </c:pt>
                <c:pt idx="28203">
                  <c:v>37392</c:v>
                </c:pt>
                <c:pt idx="28204">
                  <c:v>37392</c:v>
                </c:pt>
                <c:pt idx="28205">
                  <c:v>37392</c:v>
                </c:pt>
                <c:pt idx="28206">
                  <c:v>37392</c:v>
                </c:pt>
                <c:pt idx="28207">
                  <c:v>37392</c:v>
                </c:pt>
                <c:pt idx="28208">
                  <c:v>37392</c:v>
                </c:pt>
                <c:pt idx="28209">
                  <c:v>37392</c:v>
                </c:pt>
                <c:pt idx="28210">
                  <c:v>37392</c:v>
                </c:pt>
                <c:pt idx="28211">
                  <c:v>37392</c:v>
                </c:pt>
                <c:pt idx="28212">
                  <c:v>37392</c:v>
                </c:pt>
                <c:pt idx="28213">
                  <c:v>37392</c:v>
                </c:pt>
                <c:pt idx="28214">
                  <c:v>37392</c:v>
                </c:pt>
                <c:pt idx="28215">
                  <c:v>37392</c:v>
                </c:pt>
                <c:pt idx="28216">
                  <c:v>37392</c:v>
                </c:pt>
                <c:pt idx="28217">
                  <c:v>37392</c:v>
                </c:pt>
                <c:pt idx="28218">
                  <c:v>37392</c:v>
                </c:pt>
                <c:pt idx="28219">
                  <c:v>37392</c:v>
                </c:pt>
                <c:pt idx="28220">
                  <c:v>37392</c:v>
                </c:pt>
                <c:pt idx="28221">
                  <c:v>37392</c:v>
                </c:pt>
                <c:pt idx="28222">
                  <c:v>37392</c:v>
                </c:pt>
                <c:pt idx="28223">
                  <c:v>37392</c:v>
                </c:pt>
                <c:pt idx="28224">
                  <c:v>37392</c:v>
                </c:pt>
                <c:pt idx="28225">
                  <c:v>37392</c:v>
                </c:pt>
                <c:pt idx="28226">
                  <c:v>37392</c:v>
                </c:pt>
                <c:pt idx="28227">
                  <c:v>37392</c:v>
                </c:pt>
                <c:pt idx="28228">
                  <c:v>37392</c:v>
                </c:pt>
                <c:pt idx="28229">
                  <c:v>37392</c:v>
                </c:pt>
                <c:pt idx="28230">
                  <c:v>37392</c:v>
                </c:pt>
                <c:pt idx="28231">
                  <c:v>37392</c:v>
                </c:pt>
                <c:pt idx="28232">
                  <c:v>37392</c:v>
                </c:pt>
                <c:pt idx="28233">
                  <c:v>37392</c:v>
                </c:pt>
                <c:pt idx="28234">
                  <c:v>37392</c:v>
                </c:pt>
                <c:pt idx="28235">
                  <c:v>37392</c:v>
                </c:pt>
                <c:pt idx="28236">
                  <c:v>37392</c:v>
                </c:pt>
                <c:pt idx="28237">
                  <c:v>37392</c:v>
                </c:pt>
                <c:pt idx="28238">
                  <c:v>37392</c:v>
                </c:pt>
                <c:pt idx="28239">
                  <c:v>37392</c:v>
                </c:pt>
                <c:pt idx="28240">
                  <c:v>37392</c:v>
                </c:pt>
                <c:pt idx="28241">
                  <c:v>37392</c:v>
                </c:pt>
                <c:pt idx="28242">
                  <c:v>37392</c:v>
                </c:pt>
                <c:pt idx="28243">
                  <c:v>37392</c:v>
                </c:pt>
                <c:pt idx="28244">
                  <c:v>37392</c:v>
                </c:pt>
                <c:pt idx="28245">
                  <c:v>37392</c:v>
                </c:pt>
                <c:pt idx="28246">
                  <c:v>37392</c:v>
                </c:pt>
                <c:pt idx="28247">
                  <c:v>37392</c:v>
                </c:pt>
                <c:pt idx="28248">
                  <c:v>37392</c:v>
                </c:pt>
                <c:pt idx="28249">
                  <c:v>37392</c:v>
                </c:pt>
                <c:pt idx="28250">
                  <c:v>37392</c:v>
                </c:pt>
                <c:pt idx="28251">
                  <c:v>37392</c:v>
                </c:pt>
                <c:pt idx="28252">
                  <c:v>37392</c:v>
                </c:pt>
                <c:pt idx="28253">
                  <c:v>37392</c:v>
                </c:pt>
                <c:pt idx="28254">
                  <c:v>37392</c:v>
                </c:pt>
                <c:pt idx="28255">
                  <c:v>37392</c:v>
                </c:pt>
                <c:pt idx="28256">
                  <c:v>37392</c:v>
                </c:pt>
                <c:pt idx="28257">
                  <c:v>37392</c:v>
                </c:pt>
                <c:pt idx="28258">
                  <c:v>37392</c:v>
                </c:pt>
                <c:pt idx="28259">
                  <c:v>37392</c:v>
                </c:pt>
                <c:pt idx="28260">
                  <c:v>37392</c:v>
                </c:pt>
                <c:pt idx="28261">
                  <c:v>37392</c:v>
                </c:pt>
                <c:pt idx="28262">
                  <c:v>37392</c:v>
                </c:pt>
                <c:pt idx="28263">
                  <c:v>37392</c:v>
                </c:pt>
                <c:pt idx="28264">
                  <c:v>37392</c:v>
                </c:pt>
                <c:pt idx="28265">
                  <c:v>37392</c:v>
                </c:pt>
                <c:pt idx="28266">
                  <c:v>37392</c:v>
                </c:pt>
                <c:pt idx="28267">
                  <c:v>37392</c:v>
                </c:pt>
                <c:pt idx="28268">
                  <c:v>37392</c:v>
                </c:pt>
                <c:pt idx="28269">
                  <c:v>37392</c:v>
                </c:pt>
                <c:pt idx="28270">
                  <c:v>37392</c:v>
                </c:pt>
                <c:pt idx="28271">
                  <c:v>37392</c:v>
                </c:pt>
                <c:pt idx="28272">
                  <c:v>37392</c:v>
                </c:pt>
                <c:pt idx="28273">
                  <c:v>37392</c:v>
                </c:pt>
                <c:pt idx="28274">
                  <c:v>37392</c:v>
                </c:pt>
                <c:pt idx="28275">
                  <c:v>37392</c:v>
                </c:pt>
                <c:pt idx="28276">
                  <c:v>37392</c:v>
                </c:pt>
                <c:pt idx="28277">
                  <c:v>37392</c:v>
                </c:pt>
                <c:pt idx="28278">
                  <c:v>37392</c:v>
                </c:pt>
                <c:pt idx="28279">
                  <c:v>37392</c:v>
                </c:pt>
                <c:pt idx="28280">
                  <c:v>37392</c:v>
                </c:pt>
                <c:pt idx="28281">
                  <c:v>37392</c:v>
                </c:pt>
                <c:pt idx="28282">
                  <c:v>37392</c:v>
                </c:pt>
                <c:pt idx="28283">
                  <c:v>37392</c:v>
                </c:pt>
                <c:pt idx="28284">
                  <c:v>37392</c:v>
                </c:pt>
                <c:pt idx="28285">
                  <c:v>37392</c:v>
                </c:pt>
                <c:pt idx="28286">
                  <c:v>37392</c:v>
                </c:pt>
                <c:pt idx="28287">
                  <c:v>37392</c:v>
                </c:pt>
                <c:pt idx="28288">
                  <c:v>37392</c:v>
                </c:pt>
                <c:pt idx="28289">
                  <c:v>37392</c:v>
                </c:pt>
                <c:pt idx="28290">
                  <c:v>37392</c:v>
                </c:pt>
                <c:pt idx="28291">
                  <c:v>37392</c:v>
                </c:pt>
                <c:pt idx="28292">
                  <c:v>37392</c:v>
                </c:pt>
                <c:pt idx="28293">
                  <c:v>37392</c:v>
                </c:pt>
                <c:pt idx="28294">
                  <c:v>37392</c:v>
                </c:pt>
                <c:pt idx="28295">
                  <c:v>37392</c:v>
                </c:pt>
                <c:pt idx="28296">
                  <c:v>37392</c:v>
                </c:pt>
                <c:pt idx="28297">
                  <c:v>37392</c:v>
                </c:pt>
                <c:pt idx="28298">
                  <c:v>37392</c:v>
                </c:pt>
                <c:pt idx="28299">
                  <c:v>37392</c:v>
                </c:pt>
                <c:pt idx="28300">
                  <c:v>37392</c:v>
                </c:pt>
                <c:pt idx="28301">
                  <c:v>37392</c:v>
                </c:pt>
                <c:pt idx="28302">
                  <c:v>37392</c:v>
                </c:pt>
                <c:pt idx="28303">
                  <c:v>37392</c:v>
                </c:pt>
                <c:pt idx="28304">
                  <c:v>37392</c:v>
                </c:pt>
                <c:pt idx="28305">
                  <c:v>37392</c:v>
                </c:pt>
                <c:pt idx="28306">
                  <c:v>37392</c:v>
                </c:pt>
                <c:pt idx="28307">
                  <c:v>37392</c:v>
                </c:pt>
                <c:pt idx="28308">
                  <c:v>37392</c:v>
                </c:pt>
                <c:pt idx="28309">
                  <c:v>37392</c:v>
                </c:pt>
                <c:pt idx="28310">
                  <c:v>37392</c:v>
                </c:pt>
                <c:pt idx="28311">
                  <c:v>37392</c:v>
                </c:pt>
                <c:pt idx="28312">
                  <c:v>37392</c:v>
                </c:pt>
                <c:pt idx="28313">
                  <c:v>37392</c:v>
                </c:pt>
                <c:pt idx="28314">
                  <c:v>37392</c:v>
                </c:pt>
                <c:pt idx="28315">
                  <c:v>37392</c:v>
                </c:pt>
                <c:pt idx="28316">
                  <c:v>37392</c:v>
                </c:pt>
                <c:pt idx="28317">
                  <c:v>37392</c:v>
                </c:pt>
                <c:pt idx="28318">
                  <c:v>37392</c:v>
                </c:pt>
                <c:pt idx="28319">
                  <c:v>37392</c:v>
                </c:pt>
                <c:pt idx="28320">
                  <c:v>37392</c:v>
                </c:pt>
                <c:pt idx="28321">
                  <c:v>37392</c:v>
                </c:pt>
                <c:pt idx="28322">
                  <c:v>37392</c:v>
                </c:pt>
                <c:pt idx="28323">
                  <c:v>37392</c:v>
                </c:pt>
                <c:pt idx="28324">
                  <c:v>37392</c:v>
                </c:pt>
                <c:pt idx="28325">
                  <c:v>37392</c:v>
                </c:pt>
                <c:pt idx="28326">
                  <c:v>37392</c:v>
                </c:pt>
                <c:pt idx="28327">
                  <c:v>37392</c:v>
                </c:pt>
                <c:pt idx="28328">
                  <c:v>37392</c:v>
                </c:pt>
                <c:pt idx="28329">
                  <c:v>37392</c:v>
                </c:pt>
                <c:pt idx="28330">
                  <c:v>37392</c:v>
                </c:pt>
                <c:pt idx="28331">
                  <c:v>37392</c:v>
                </c:pt>
                <c:pt idx="28332">
                  <c:v>37392</c:v>
                </c:pt>
                <c:pt idx="28333">
                  <c:v>37392</c:v>
                </c:pt>
                <c:pt idx="28334">
                  <c:v>37392</c:v>
                </c:pt>
                <c:pt idx="28335">
                  <c:v>37392</c:v>
                </c:pt>
                <c:pt idx="28336">
                  <c:v>37392</c:v>
                </c:pt>
                <c:pt idx="28337">
                  <c:v>37392</c:v>
                </c:pt>
                <c:pt idx="28338">
                  <c:v>37392</c:v>
                </c:pt>
                <c:pt idx="28339">
                  <c:v>37392</c:v>
                </c:pt>
                <c:pt idx="28340">
                  <c:v>37392</c:v>
                </c:pt>
                <c:pt idx="28341">
                  <c:v>37392</c:v>
                </c:pt>
                <c:pt idx="28342">
                  <c:v>37392</c:v>
                </c:pt>
                <c:pt idx="28343">
                  <c:v>37392</c:v>
                </c:pt>
                <c:pt idx="28344">
                  <c:v>37392</c:v>
                </c:pt>
                <c:pt idx="28345">
                  <c:v>37392</c:v>
                </c:pt>
                <c:pt idx="28346">
                  <c:v>37392</c:v>
                </c:pt>
                <c:pt idx="28347">
                  <c:v>37392</c:v>
                </c:pt>
                <c:pt idx="28348">
                  <c:v>37392</c:v>
                </c:pt>
                <c:pt idx="28349">
                  <c:v>37392</c:v>
                </c:pt>
                <c:pt idx="28350">
                  <c:v>37392</c:v>
                </c:pt>
                <c:pt idx="28351">
                  <c:v>37392</c:v>
                </c:pt>
                <c:pt idx="28352">
                  <c:v>37392</c:v>
                </c:pt>
                <c:pt idx="28353">
                  <c:v>37392</c:v>
                </c:pt>
                <c:pt idx="28354">
                  <c:v>37392</c:v>
                </c:pt>
                <c:pt idx="28355">
                  <c:v>37392</c:v>
                </c:pt>
                <c:pt idx="28356">
                  <c:v>37392</c:v>
                </c:pt>
                <c:pt idx="28357">
                  <c:v>37392</c:v>
                </c:pt>
                <c:pt idx="28358">
                  <c:v>37392</c:v>
                </c:pt>
                <c:pt idx="28359">
                  <c:v>37392</c:v>
                </c:pt>
                <c:pt idx="28360">
                  <c:v>37392</c:v>
                </c:pt>
                <c:pt idx="28361">
                  <c:v>37392</c:v>
                </c:pt>
                <c:pt idx="28362">
                  <c:v>37392</c:v>
                </c:pt>
                <c:pt idx="28363">
                  <c:v>37392</c:v>
                </c:pt>
                <c:pt idx="28364">
                  <c:v>37392</c:v>
                </c:pt>
                <c:pt idx="28365">
                  <c:v>37392</c:v>
                </c:pt>
                <c:pt idx="28366">
                  <c:v>37392</c:v>
                </c:pt>
                <c:pt idx="28367">
                  <c:v>37392</c:v>
                </c:pt>
                <c:pt idx="28368">
                  <c:v>37392</c:v>
                </c:pt>
                <c:pt idx="28369">
                  <c:v>37392</c:v>
                </c:pt>
                <c:pt idx="28370">
                  <c:v>37392</c:v>
                </c:pt>
                <c:pt idx="28371">
                  <c:v>37392</c:v>
                </c:pt>
                <c:pt idx="28372">
                  <c:v>37392</c:v>
                </c:pt>
                <c:pt idx="28373">
                  <c:v>37392</c:v>
                </c:pt>
                <c:pt idx="28374">
                  <c:v>37392</c:v>
                </c:pt>
                <c:pt idx="28375">
                  <c:v>37392</c:v>
                </c:pt>
                <c:pt idx="28376">
                  <c:v>37392</c:v>
                </c:pt>
                <c:pt idx="28377">
                  <c:v>37392</c:v>
                </c:pt>
                <c:pt idx="28378">
                  <c:v>37392</c:v>
                </c:pt>
                <c:pt idx="28379">
                  <c:v>37392</c:v>
                </c:pt>
                <c:pt idx="28380">
                  <c:v>37392</c:v>
                </c:pt>
                <c:pt idx="28381">
                  <c:v>37392</c:v>
                </c:pt>
                <c:pt idx="28382">
                  <c:v>37392</c:v>
                </c:pt>
                <c:pt idx="28383">
                  <c:v>37392</c:v>
                </c:pt>
                <c:pt idx="28384">
                  <c:v>37392</c:v>
                </c:pt>
                <c:pt idx="28385">
                  <c:v>37392</c:v>
                </c:pt>
                <c:pt idx="28386">
                  <c:v>37392</c:v>
                </c:pt>
                <c:pt idx="28387">
                  <c:v>37392</c:v>
                </c:pt>
                <c:pt idx="28388">
                  <c:v>37392</c:v>
                </c:pt>
                <c:pt idx="28389">
                  <c:v>37392</c:v>
                </c:pt>
                <c:pt idx="28390">
                  <c:v>37392</c:v>
                </c:pt>
                <c:pt idx="28391">
                  <c:v>37392</c:v>
                </c:pt>
                <c:pt idx="28392">
                  <c:v>37392</c:v>
                </c:pt>
                <c:pt idx="28393">
                  <c:v>37392</c:v>
                </c:pt>
                <c:pt idx="28394">
                  <c:v>37392</c:v>
                </c:pt>
                <c:pt idx="28395">
                  <c:v>37392</c:v>
                </c:pt>
                <c:pt idx="28396">
                  <c:v>37392</c:v>
                </c:pt>
                <c:pt idx="28397">
                  <c:v>37392</c:v>
                </c:pt>
                <c:pt idx="28398">
                  <c:v>37392</c:v>
                </c:pt>
                <c:pt idx="28399">
                  <c:v>37392</c:v>
                </c:pt>
                <c:pt idx="28400">
                  <c:v>37392</c:v>
                </c:pt>
                <c:pt idx="28401">
                  <c:v>37392</c:v>
                </c:pt>
                <c:pt idx="28402">
                  <c:v>37392</c:v>
                </c:pt>
                <c:pt idx="28403">
                  <c:v>37392</c:v>
                </c:pt>
                <c:pt idx="28404">
                  <c:v>37392</c:v>
                </c:pt>
                <c:pt idx="28405">
                  <c:v>37392</c:v>
                </c:pt>
                <c:pt idx="28406">
                  <c:v>37392</c:v>
                </c:pt>
                <c:pt idx="28407">
                  <c:v>37392</c:v>
                </c:pt>
                <c:pt idx="28408">
                  <c:v>37392</c:v>
                </c:pt>
                <c:pt idx="28409">
                  <c:v>37392</c:v>
                </c:pt>
                <c:pt idx="28410">
                  <c:v>37392</c:v>
                </c:pt>
                <c:pt idx="28411">
                  <c:v>37392</c:v>
                </c:pt>
                <c:pt idx="28412">
                  <c:v>37392</c:v>
                </c:pt>
                <c:pt idx="28413">
                  <c:v>37392</c:v>
                </c:pt>
                <c:pt idx="28414">
                  <c:v>37392</c:v>
                </c:pt>
                <c:pt idx="28415">
                  <c:v>37392</c:v>
                </c:pt>
                <c:pt idx="28416">
                  <c:v>37392</c:v>
                </c:pt>
                <c:pt idx="28417">
                  <c:v>37392</c:v>
                </c:pt>
                <c:pt idx="28418">
                  <c:v>37392</c:v>
                </c:pt>
                <c:pt idx="28419">
                  <c:v>37392</c:v>
                </c:pt>
                <c:pt idx="28420">
                  <c:v>37392</c:v>
                </c:pt>
                <c:pt idx="28421">
                  <c:v>37392</c:v>
                </c:pt>
                <c:pt idx="28422">
                  <c:v>37392</c:v>
                </c:pt>
                <c:pt idx="28423">
                  <c:v>37392</c:v>
                </c:pt>
                <c:pt idx="28424">
                  <c:v>37392</c:v>
                </c:pt>
                <c:pt idx="28425">
                  <c:v>37392</c:v>
                </c:pt>
                <c:pt idx="28426">
                  <c:v>37392</c:v>
                </c:pt>
                <c:pt idx="28427">
                  <c:v>37392</c:v>
                </c:pt>
                <c:pt idx="28428">
                  <c:v>37392</c:v>
                </c:pt>
                <c:pt idx="28429">
                  <c:v>37392</c:v>
                </c:pt>
                <c:pt idx="28430">
                  <c:v>37392</c:v>
                </c:pt>
                <c:pt idx="28431">
                  <c:v>37392</c:v>
                </c:pt>
                <c:pt idx="28432">
                  <c:v>37392</c:v>
                </c:pt>
                <c:pt idx="28433">
                  <c:v>37392</c:v>
                </c:pt>
                <c:pt idx="28434">
                  <c:v>37392</c:v>
                </c:pt>
                <c:pt idx="28435">
                  <c:v>37392</c:v>
                </c:pt>
                <c:pt idx="28436">
                  <c:v>37392</c:v>
                </c:pt>
                <c:pt idx="28437">
                  <c:v>37392</c:v>
                </c:pt>
                <c:pt idx="28438">
                  <c:v>37392</c:v>
                </c:pt>
                <c:pt idx="28439">
                  <c:v>37392</c:v>
                </c:pt>
                <c:pt idx="28440">
                  <c:v>37392</c:v>
                </c:pt>
                <c:pt idx="28441">
                  <c:v>37392</c:v>
                </c:pt>
                <c:pt idx="28442">
                  <c:v>37392</c:v>
                </c:pt>
                <c:pt idx="28443">
                  <c:v>37392</c:v>
                </c:pt>
                <c:pt idx="28444">
                  <c:v>37392</c:v>
                </c:pt>
                <c:pt idx="28445">
                  <c:v>37392</c:v>
                </c:pt>
                <c:pt idx="28446">
                  <c:v>37392</c:v>
                </c:pt>
                <c:pt idx="28447">
                  <c:v>37392</c:v>
                </c:pt>
                <c:pt idx="28448">
                  <c:v>37392</c:v>
                </c:pt>
                <c:pt idx="28449">
                  <c:v>37392</c:v>
                </c:pt>
                <c:pt idx="28450">
                  <c:v>37392</c:v>
                </c:pt>
                <c:pt idx="28451">
                  <c:v>37392</c:v>
                </c:pt>
                <c:pt idx="28452">
                  <c:v>37392</c:v>
                </c:pt>
                <c:pt idx="28453">
                  <c:v>37392</c:v>
                </c:pt>
                <c:pt idx="28454">
                  <c:v>37392</c:v>
                </c:pt>
                <c:pt idx="28455">
                  <c:v>37392</c:v>
                </c:pt>
                <c:pt idx="28456">
                  <c:v>37392</c:v>
                </c:pt>
                <c:pt idx="28457">
                  <c:v>37392</c:v>
                </c:pt>
                <c:pt idx="28458">
                  <c:v>37392</c:v>
                </c:pt>
                <c:pt idx="28459">
                  <c:v>37392</c:v>
                </c:pt>
                <c:pt idx="28460">
                  <c:v>37392</c:v>
                </c:pt>
                <c:pt idx="28461">
                  <c:v>37392</c:v>
                </c:pt>
                <c:pt idx="28462">
                  <c:v>37392</c:v>
                </c:pt>
                <c:pt idx="28463">
                  <c:v>37392</c:v>
                </c:pt>
                <c:pt idx="28464">
                  <c:v>37392</c:v>
                </c:pt>
                <c:pt idx="28465">
                  <c:v>37392</c:v>
                </c:pt>
                <c:pt idx="28466">
                  <c:v>37392</c:v>
                </c:pt>
                <c:pt idx="28467">
                  <c:v>37392</c:v>
                </c:pt>
                <c:pt idx="28468">
                  <c:v>37392</c:v>
                </c:pt>
                <c:pt idx="28469">
                  <c:v>37392</c:v>
                </c:pt>
                <c:pt idx="28470">
                  <c:v>37392</c:v>
                </c:pt>
                <c:pt idx="28471">
                  <c:v>37392</c:v>
                </c:pt>
                <c:pt idx="28472">
                  <c:v>37392</c:v>
                </c:pt>
                <c:pt idx="28473">
                  <c:v>37392</c:v>
                </c:pt>
                <c:pt idx="28474">
                  <c:v>37392</c:v>
                </c:pt>
                <c:pt idx="28475">
                  <c:v>37392</c:v>
                </c:pt>
                <c:pt idx="28476">
                  <c:v>37392</c:v>
                </c:pt>
                <c:pt idx="28477">
                  <c:v>37392</c:v>
                </c:pt>
                <c:pt idx="28478">
                  <c:v>37392</c:v>
                </c:pt>
                <c:pt idx="28479">
                  <c:v>37392</c:v>
                </c:pt>
                <c:pt idx="28480">
                  <c:v>37392</c:v>
                </c:pt>
                <c:pt idx="28481">
                  <c:v>37392</c:v>
                </c:pt>
                <c:pt idx="28482">
                  <c:v>37392</c:v>
                </c:pt>
                <c:pt idx="28483">
                  <c:v>37392</c:v>
                </c:pt>
                <c:pt idx="28484">
                  <c:v>37392</c:v>
                </c:pt>
                <c:pt idx="28485">
                  <c:v>37392</c:v>
                </c:pt>
                <c:pt idx="28486">
                  <c:v>37392</c:v>
                </c:pt>
                <c:pt idx="28487">
                  <c:v>37392</c:v>
                </c:pt>
                <c:pt idx="28488">
                  <c:v>37392</c:v>
                </c:pt>
                <c:pt idx="28489">
                  <c:v>37392</c:v>
                </c:pt>
                <c:pt idx="28490">
                  <c:v>37392</c:v>
                </c:pt>
                <c:pt idx="28491">
                  <c:v>37392</c:v>
                </c:pt>
                <c:pt idx="28492">
                  <c:v>37392</c:v>
                </c:pt>
                <c:pt idx="28493">
                  <c:v>37392</c:v>
                </c:pt>
                <c:pt idx="28494">
                  <c:v>37392</c:v>
                </c:pt>
                <c:pt idx="28495">
                  <c:v>37392</c:v>
                </c:pt>
                <c:pt idx="28496">
                  <c:v>37392</c:v>
                </c:pt>
                <c:pt idx="28497">
                  <c:v>37392</c:v>
                </c:pt>
                <c:pt idx="28498">
                  <c:v>37392</c:v>
                </c:pt>
                <c:pt idx="28499">
                  <c:v>37392</c:v>
                </c:pt>
                <c:pt idx="28500">
                  <c:v>37392</c:v>
                </c:pt>
                <c:pt idx="28501">
                  <c:v>37392</c:v>
                </c:pt>
                <c:pt idx="28502">
                  <c:v>37392</c:v>
                </c:pt>
                <c:pt idx="28503">
                  <c:v>37392</c:v>
                </c:pt>
                <c:pt idx="28504">
                  <c:v>37392</c:v>
                </c:pt>
                <c:pt idx="28505">
                  <c:v>37392</c:v>
                </c:pt>
                <c:pt idx="28506">
                  <c:v>37392</c:v>
                </c:pt>
                <c:pt idx="28507">
                  <c:v>37392</c:v>
                </c:pt>
                <c:pt idx="28508">
                  <c:v>37392</c:v>
                </c:pt>
                <c:pt idx="28509">
                  <c:v>37392</c:v>
                </c:pt>
                <c:pt idx="28510">
                  <c:v>37392</c:v>
                </c:pt>
                <c:pt idx="28511">
                  <c:v>37392</c:v>
                </c:pt>
                <c:pt idx="28512">
                  <c:v>37392</c:v>
                </c:pt>
                <c:pt idx="28513">
                  <c:v>37392</c:v>
                </c:pt>
                <c:pt idx="28514">
                  <c:v>37392</c:v>
                </c:pt>
                <c:pt idx="28515">
                  <c:v>37392</c:v>
                </c:pt>
                <c:pt idx="28516">
                  <c:v>37392</c:v>
                </c:pt>
                <c:pt idx="28517">
                  <c:v>37392</c:v>
                </c:pt>
                <c:pt idx="28518">
                  <c:v>37392</c:v>
                </c:pt>
                <c:pt idx="28519">
                  <c:v>37392</c:v>
                </c:pt>
                <c:pt idx="28520">
                  <c:v>37392</c:v>
                </c:pt>
                <c:pt idx="28521">
                  <c:v>37392</c:v>
                </c:pt>
                <c:pt idx="28522">
                  <c:v>37392</c:v>
                </c:pt>
                <c:pt idx="28523">
                  <c:v>37392</c:v>
                </c:pt>
                <c:pt idx="28524">
                  <c:v>37392</c:v>
                </c:pt>
                <c:pt idx="28525">
                  <c:v>37392</c:v>
                </c:pt>
                <c:pt idx="28526">
                  <c:v>37392</c:v>
                </c:pt>
                <c:pt idx="28527">
                  <c:v>37392</c:v>
                </c:pt>
                <c:pt idx="28528">
                  <c:v>37392</c:v>
                </c:pt>
                <c:pt idx="28529">
                  <c:v>37392</c:v>
                </c:pt>
                <c:pt idx="28530">
                  <c:v>37392</c:v>
                </c:pt>
                <c:pt idx="28531">
                  <c:v>37392</c:v>
                </c:pt>
                <c:pt idx="28532">
                  <c:v>37392</c:v>
                </c:pt>
                <c:pt idx="28533">
                  <c:v>37392</c:v>
                </c:pt>
                <c:pt idx="28534">
                  <c:v>37392</c:v>
                </c:pt>
                <c:pt idx="28535">
                  <c:v>37392</c:v>
                </c:pt>
                <c:pt idx="28536">
                  <c:v>37392</c:v>
                </c:pt>
                <c:pt idx="28537">
                  <c:v>37392</c:v>
                </c:pt>
                <c:pt idx="28538">
                  <c:v>37392</c:v>
                </c:pt>
                <c:pt idx="28539">
                  <c:v>37392</c:v>
                </c:pt>
                <c:pt idx="28540">
                  <c:v>37392</c:v>
                </c:pt>
                <c:pt idx="28541">
                  <c:v>37392</c:v>
                </c:pt>
                <c:pt idx="28542">
                  <c:v>37392</c:v>
                </c:pt>
                <c:pt idx="28543">
                  <c:v>37392</c:v>
                </c:pt>
                <c:pt idx="28544">
                  <c:v>37392</c:v>
                </c:pt>
                <c:pt idx="28545">
                  <c:v>37392</c:v>
                </c:pt>
                <c:pt idx="28546">
                  <c:v>37392</c:v>
                </c:pt>
                <c:pt idx="28547">
                  <c:v>37392</c:v>
                </c:pt>
                <c:pt idx="28548">
                  <c:v>37392</c:v>
                </c:pt>
                <c:pt idx="28549">
                  <c:v>37392</c:v>
                </c:pt>
                <c:pt idx="28550">
                  <c:v>37392</c:v>
                </c:pt>
                <c:pt idx="28551">
                  <c:v>37392</c:v>
                </c:pt>
                <c:pt idx="28552">
                  <c:v>37392</c:v>
                </c:pt>
                <c:pt idx="28553">
                  <c:v>37392</c:v>
                </c:pt>
                <c:pt idx="28554">
                  <c:v>37392</c:v>
                </c:pt>
                <c:pt idx="28555">
                  <c:v>37392</c:v>
                </c:pt>
                <c:pt idx="28556">
                  <c:v>37392</c:v>
                </c:pt>
                <c:pt idx="28557">
                  <c:v>37392</c:v>
                </c:pt>
                <c:pt idx="28558">
                  <c:v>37392</c:v>
                </c:pt>
                <c:pt idx="28559">
                  <c:v>37392</c:v>
                </c:pt>
                <c:pt idx="28560">
                  <c:v>37392</c:v>
                </c:pt>
                <c:pt idx="28561">
                  <c:v>37392</c:v>
                </c:pt>
                <c:pt idx="28562">
                  <c:v>37392</c:v>
                </c:pt>
                <c:pt idx="28563">
                  <c:v>37392</c:v>
                </c:pt>
                <c:pt idx="28564">
                  <c:v>37392</c:v>
                </c:pt>
                <c:pt idx="28565">
                  <c:v>37392</c:v>
                </c:pt>
                <c:pt idx="28566">
                  <c:v>37392</c:v>
                </c:pt>
                <c:pt idx="28567">
                  <c:v>37392</c:v>
                </c:pt>
                <c:pt idx="28568">
                  <c:v>37392</c:v>
                </c:pt>
                <c:pt idx="28569">
                  <c:v>37392</c:v>
                </c:pt>
                <c:pt idx="28570">
                  <c:v>37392</c:v>
                </c:pt>
                <c:pt idx="28571">
                  <c:v>37392</c:v>
                </c:pt>
                <c:pt idx="28572">
                  <c:v>37392</c:v>
                </c:pt>
                <c:pt idx="28573">
                  <c:v>37392</c:v>
                </c:pt>
                <c:pt idx="28574">
                  <c:v>37392</c:v>
                </c:pt>
                <c:pt idx="28575">
                  <c:v>37392</c:v>
                </c:pt>
                <c:pt idx="28576">
                  <c:v>37392</c:v>
                </c:pt>
                <c:pt idx="28577">
                  <c:v>37392</c:v>
                </c:pt>
                <c:pt idx="28578">
                  <c:v>37392</c:v>
                </c:pt>
                <c:pt idx="28579">
                  <c:v>37392</c:v>
                </c:pt>
                <c:pt idx="28580">
                  <c:v>37392</c:v>
                </c:pt>
                <c:pt idx="28581">
                  <c:v>37392</c:v>
                </c:pt>
                <c:pt idx="28582">
                  <c:v>37392</c:v>
                </c:pt>
                <c:pt idx="28583">
                  <c:v>37392</c:v>
                </c:pt>
                <c:pt idx="28584">
                  <c:v>37392</c:v>
                </c:pt>
                <c:pt idx="28585">
                  <c:v>37392</c:v>
                </c:pt>
                <c:pt idx="28586">
                  <c:v>37392</c:v>
                </c:pt>
                <c:pt idx="28587">
                  <c:v>37392</c:v>
                </c:pt>
                <c:pt idx="28588">
                  <c:v>37392</c:v>
                </c:pt>
                <c:pt idx="28589">
                  <c:v>37392</c:v>
                </c:pt>
                <c:pt idx="28590">
                  <c:v>37392</c:v>
                </c:pt>
                <c:pt idx="28591">
                  <c:v>37392</c:v>
                </c:pt>
                <c:pt idx="28592">
                  <c:v>37392</c:v>
                </c:pt>
                <c:pt idx="28593">
                  <c:v>37392</c:v>
                </c:pt>
                <c:pt idx="28594">
                  <c:v>37392</c:v>
                </c:pt>
                <c:pt idx="28595">
                  <c:v>37392</c:v>
                </c:pt>
                <c:pt idx="28596">
                  <c:v>37392</c:v>
                </c:pt>
                <c:pt idx="28597">
                  <c:v>37392</c:v>
                </c:pt>
                <c:pt idx="28598">
                  <c:v>37392</c:v>
                </c:pt>
                <c:pt idx="28599">
                  <c:v>37392</c:v>
                </c:pt>
                <c:pt idx="28600">
                  <c:v>37392</c:v>
                </c:pt>
                <c:pt idx="28601">
                  <c:v>37392</c:v>
                </c:pt>
                <c:pt idx="28602">
                  <c:v>37392</c:v>
                </c:pt>
                <c:pt idx="28603">
                  <c:v>37392</c:v>
                </c:pt>
                <c:pt idx="28604">
                  <c:v>37392</c:v>
                </c:pt>
                <c:pt idx="28605">
                  <c:v>37392</c:v>
                </c:pt>
                <c:pt idx="28606">
                  <c:v>37392</c:v>
                </c:pt>
                <c:pt idx="28607">
                  <c:v>37392</c:v>
                </c:pt>
                <c:pt idx="28608">
                  <c:v>37392</c:v>
                </c:pt>
                <c:pt idx="28609">
                  <c:v>37392</c:v>
                </c:pt>
                <c:pt idx="28610">
                  <c:v>37392</c:v>
                </c:pt>
                <c:pt idx="28611">
                  <c:v>37392</c:v>
                </c:pt>
                <c:pt idx="28612">
                  <c:v>37392</c:v>
                </c:pt>
                <c:pt idx="28613">
                  <c:v>37392</c:v>
                </c:pt>
                <c:pt idx="28614">
                  <c:v>37392</c:v>
                </c:pt>
                <c:pt idx="28615">
                  <c:v>37392</c:v>
                </c:pt>
                <c:pt idx="28616">
                  <c:v>37392</c:v>
                </c:pt>
                <c:pt idx="28617">
                  <c:v>37392</c:v>
                </c:pt>
                <c:pt idx="28618">
                  <c:v>37392</c:v>
                </c:pt>
                <c:pt idx="28619">
                  <c:v>37392</c:v>
                </c:pt>
                <c:pt idx="28620">
                  <c:v>37392</c:v>
                </c:pt>
                <c:pt idx="28621">
                  <c:v>37392</c:v>
                </c:pt>
                <c:pt idx="28622">
                  <c:v>37392</c:v>
                </c:pt>
                <c:pt idx="28623">
                  <c:v>37392</c:v>
                </c:pt>
                <c:pt idx="28624">
                  <c:v>37392</c:v>
                </c:pt>
                <c:pt idx="28625">
                  <c:v>37392</c:v>
                </c:pt>
                <c:pt idx="28626">
                  <c:v>37392</c:v>
                </c:pt>
                <c:pt idx="28627">
                  <c:v>37392</c:v>
                </c:pt>
                <c:pt idx="28628">
                  <c:v>37392</c:v>
                </c:pt>
                <c:pt idx="28629">
                  <c:v>37392</c:v>
                </c:pt>
                <c:pt idx="28630">
                  <c:v>37392</c:v>
                </c:pt>
                <c:pt idx="28631">
                  <c:v>37392</c:v>
                </c:pt>
                <c:pt idx="28632">
                  <c:v>37392</c:v>
                </c:pt>
                <c:pt idx="28633">
                  <c:v>37392</c:v>
                </c:pt>
                <c:pt idx="28634">
                  <c:v>37392</c:v>
                </c:pt>
                <c:pt idx="28635">
                  <c:v>37392</c:v>
                </c:pt>
                <c:pt idx="28636">
                  <c:v>37392</c:v>
                </c:pt>
                <c:pt idx="28637">
                  <c:v>37392</c:v>
                </c:pt>
                <c:pt idx="28638">
                  <c:v>37392</c:v>
                </c:pt>
                <c:pt idx="28639">
                  <c:v>37392</c:v>
                </c:pt>
                <c:pt idx="28640">
                  <c:v>37392</c:v>
                </c:pt>
                <c:pt idx="28641">
                  <c:v>37392</c:v>
                </c:pt>
                <c:pt idx="28642">
                  <c:v>37392</c:v>
                </c:pt>
                <c:pt idx="28643">
                  <c:v>37392</c:v>
                </c:pt>
                <c:pt idx="28644">
                  <c:v>37392</c:v>
                </c:pt>
                <c:pt idx="28645">
                  <c:v>37392</c:v>
                </c:pt>
                <c:pt idx="28646">
                  <c:v>37392</c:v>
                </c:pt>
                <c:pt idx="28647">
                  <c:v>37392</c:v>
                </c:pt>
                <c:pt idx="28648">
                  <c:v>37392</c:v>
                </c:pt>
                <c:pt idx="28649">
                  <c:v>37392</c:v>
                </c:pt>
                <c:pt idx="28650">
                  <c:v>37392</c:v>
                </c:pt>
                <c:pt idx="28651">
                  <c:v>37392</c:v>
                </c:pt>
                <c:pt idx="28652">
                  <c:v>37392</c:v>
                </c:pt>
                <c:pt idx="28653">
                  <c:v>37392</c:v>
                </c:pt>
                <c:pt idx="28654">
                  <c:v>37392</c:v>
                </c:pt>
                <c:pt idx="28655">
                  <c:v>37392</c:v>
                </c:pt>
                <c:pt idx="28656">
                  <c:v>37392</c:v>
                </c:pt>
                <c:pt idx="28657">
                  <c:v>37392</c:v>
                </c:pt>
                <c:pt idx="28658">
                  <c:v>37392</c:v>
                </c:pt>
                <c:pt idx="28659">
                  <c:v>37392</c:v>
                </c:pt>
                <c:pt idx="28660">
                  <c:v>37392</c:v>
                </c:pt>
                <c:pt idx="28661">
                  <c:v>37392</c:v>
                </c:pt>
                <c:pt idx="28662">
                  <c:v>37392</c:v>
                </c:pt>
                <c:pt idx="28663">
                  <c:v>37392</c:v>
                </c:pt>
                <c:pt idx="28664">
                  <c:v>37392</c:v>
                </c:pt>
                <c:pt idx="28665">
                  <c:v>37392</c:v>
                </c:pt>
                <c:pt idx="28666">
                  <c:v>37392</c:v>
                </c:pt>
                <c:pt idx="28667">
                  <c:v>37392</c:v>
                </c:pt>
                <c:pt idx="28668">
                  <c:v>37392</c:v>
                </c:pt>
                <c:pt idx="28669">
                  <c:v>37392</c:v>
                </c:pt>
                <c:pt idx="28670">
                  <c:v>37392</c:v>
                </c:pt>
                <c:pt idx="28671">
                  <c:v>37392</c:v>
                </c:pt>
                <c:pt idx="28672">
                  <c:v>37392</c:v>
                </c:pt>
                <c:pt idx="28673">
                  <c:v>37392</c:v>
                </c:pt>
                <c:pt idx="28674">
                  <c:v>37392</c:v>
                </c:pt>
                <c:pt idx="28675">
                  <c:v>37392</c:v>
                </c:pt>
                <c:pt idx="28676">
                  <c:v>37392</c:v>
                </c:pt>
                <c:pt idx="28677">
                  <c:v>37392</c:v>
                </c:pt>
                <c:pt idx="28678">
                  <c:v>37392</c:v>
                </c:pt>
                <c:pt idx="28679">
                  <c:v>37392</c:v>
                </c:pt>
                <c:pt idx="28680">
                  <c:v>37392</c:v>
                </c:pt>
                <c:pt idx="28681">
                  <c:v>37392</c:v>
                </c:pt>
                <c:pt idx="28682">
                  <c:v>37392</c:v>
                </c:pt>
                <c:pt idx="28683">
                  <c:v>37392</c:v>
                </c:pt>
                <c:pt idx="28684">
                  <c:v>37392</c:v>
                </c:pt>
                <c:pt idx="28685">
                  <c:v>37392</c:v>
                </c:pt>
                <c:pt idx="28686">
                  <c:v>37392</c:v>
                </c:pt>
                <c:pt idx="28687">
                  <c:v>37392</c:v>
                </c:pt>
                <c:pt idx="28688">
                  <c:v>37392</c:v>
                </c:pt>
                <c:pt idx="28689">
                  <c:v>37392</c:v>
                </c:pt>
                <c:pt idx="28690">
                  <c:v>37392</c:v>
                </c:pt>
                <c:pt idx="28691">
                  <c:v>37392</c:v>
                </c:pt>
                <c:pt idx="28692">
                  <c:v>37392</c:v>
                </c:pt>
                <c:pt idx="28693">
                  <c:v>37392</c:v>
                </c:pt>
                <c:pt idx="28694">
                  <c:v>37392</c:v>
                </c:pt>
                <c:pt idx="28695">
                  <c:v>37392</c:v>
                </c:pt>
                <c:pt idx="28696">
                  <c:v>37392</c:v>
                </c:pt>
                <c:pt idx="28697">
                  <c:v>37392</c:v>
                </c:pt>
                <c:pt idx="28698">
                  <c:v>37392</c:v>
                </c:pt>
                <c:pt idx="28699">
                  <c:v>37392</c:v>
                </c:pt>
                <c:pt idx="28700">
                  <c:v>37392</c:v>
                </c:pt>
                <c:pt idx="28701">
                  <c:v>37392</c:v>
                </c:pt>
                <c:pt idx="28702">
                  <c:v>37392</c:v>
                </c:pt>
                <c:pt idx="28703">
                  <c:v>37392</c:v>
                </c:pt>
                <c:pt idx="28704">
                  <c:v>37392</c:v>
                </c:pt>
                <c:pt idx="28705">
                  <c:v>37392</c:v>
                </c:pt>
                <c:pt idx="28706">
                  <c:v>37392</c:v>
                </c:pt>
                <c:pt idx="28707">
                  <c:v>37392</c:v>
                </c:pt>
                <c:pt idx="28708">
                  <c:v>37392</c:v>
                </c:pt>
                <c:pt idx="28709">
                  <c:v>37392</c:v>
                </c:pt>
                <c:pt idx="28710">
                  <c:v>37392</c:v>
                </c:pt>
                <c:pt idx="28711">
                  <c:v>37392</c:v>
                </c:pt>
                <c:pt idx="28712">
                  <c:v>37392</c:v>
                </c:pt>
                <c:pt idx="28713">
                  <c:v>37392</c:v>
                </c:pt>
                <c:pt idx="28714">
                  <c:v>37392</c:v>
                </c:pt>
                <c:pt idx="28715">
                  <c:v>37392</c:v>
                </c:pt>
                <c:pt idx="28716">
                  <c:v>37392</c:v>
                </c:pt>
                <c:pt idx="28717">
                  <c:v>37392</c:v>
                </c:pt>
                <c:pt idx="28718">
                  <c:v>37392</c:v>
                </c:pt>
                <c:pt idx="28719">
                  <c:v>37392</c:v>
                </c:pt>
                <c:pt idx="28720">
                  <c:v>37392</c:v>
                </c:pt>
                <c:pt idx="28721">
                  <c:v>37392</c:v>
                </c:pt>
                <c:pt idx="28722">
                  <c:v>37392</c:v>
                </c:pt>
                <c:pt idx="28723">
                  <c:v>37392</c:v>
                </c:pt>
                <c:pt idx="28724">
                  <c:v>37392</c:v>
                </c:pt>
                <c:pt idx="28725">
                  <c:v>37392</c:v>
                </c:pt>
                <c:pt idx="28726">
                  <c:v>37392</c:v>
                </c:pt>
                <c:pt idx="28727">
                  <c:v>37392</c:v>
                </c:pt>
                <c:pt idx="28728">
                  <c:v>37392</c:v>
                </c:pt>
                <c:pt idx="28729">
                  <c:v>37392</c:v>
                </c:pt>
                <c:pt idx="28730">
                  <c:v>37392</c:v>
                </c:pt>
                <c:pt idx="28731">
                  <c:v>37392</c:v>
                </c:pt>
                <c:pt idx="28732">
                  <c:v>37392</c:v>
                </c:pt>
                <c:pt idx="28733">
                  <c:v>37392</c:v>
                </c:pt>
                <c:pt idx="28734">
                  <c:v>37392</c:v>
                </c:pt>
                <c:pt idx="28735">
                  <c:v>37392</c:v>
                </c:pt>
                <c:pt idx="28736">
                  <c:v>37392</c:v>
                </c:pt>
                <c:pt idx="28737">
                  <c:v>37392</c:v>
                </c:pt>
                <c:pt idx="28738">
                  <c:v>37392</c:v>
                </c:pt>
                <c:pt idx="28739">
                  <c:v>37392</c:v>
                </c:pt>
                <c:pt idx="28740">
                  <c:v>37392</c:v>
                </c:pt>
                <c:pt idx="28741">
                  <c:v>37392</c:v>
                </c:pt>
                <c:pt idx="28742">
                  <c:v>37392</c:v>
                </c:pt>
                <c:pt idx="28743">
                  <c:v>37392</c:v>
                </c:pt>
                <c:pt idx="28744">
                  <c:v>37392</c:v>
                </c:pt>
                <c:pt idx="28745">
                  <c:v>37392</c:v>
                </c:pt>
                <c:pt idx="28746">
                  <c:v>37392</c:v>
                </c:pt>
                <c:pt idx="28747">
                  <c:v>37392</c:v>
                </c:pt>
                <c:pt idx="28748">
                  <c:v>37392</c:v>
                </c:pt>
                <c:pt idx="28749">
                  <c:v>37392</c:v>
                </c:pt>
                <c:pt idx="28750">
                  <c:v>37392</c:v>
                </c:pt>
                <c:pt idx="28751">
                  <c:v>37392</c:v>
                </c:pt>
                <c:pt idx="28752">
                  <c:v>37392</c:v>
                </c:pt>
                <c:pt idx="28753">
                  <c:v>37392</c:v>
                </c:pt>
                <c:pt idx="28754">
                  <c:v>37392</c:v>
                </c:pt>
                <c:pt idx="28755">
                  <c:v>37392</c:v>
                </c:pt>
                <c:pt idx="28756">
                  <c:v>37392</c:v>
                </c:pt>
                <c:pt idx="28757">
                  <c:v>37392</c:v>
                </c:pt>
                <c:pt idx="28758">
                  <c:v>37392</c:v>
                </c:pt>
                <c:pt idx="28759">
                  <c:v>37392</c:v>
                </c:pt>
                <c:pt idx="28760">
                  <c:v>37392</c:v>
                </c:pt>
                <c:pt idx="28761">
                  <c:v>37392</c:v>
                </c:pt>
                <c:pt idx="28762">
                  <c:v>37392</c:v>
                </c:pt>
                <c:pt idx="28763">
                  <c:v>37392</c:v>
                </c:pt>
                <c:pt idx="28764">
                  <c:v>37392</c:v>
                </c:pt>
                <c:pt idx="28765">
                  <c:v>37392</c:v>
                </c:pt>
                <c:pt idx="28766">
                  <c:v>37392</c:v>
                </c:pt>
                <c:pt idx="28767">
                  <c:v>37392</c:v>
                </c:pt>
                <c:pt idx="28768">
                  <c:v>37392</c:v>
                </c:pt>
                <c:pt idx="28769">
                  <c:v>37392</c:v>
                </c:pt>
                <c:pt idx="28770">
                  <c:v>37392</c:v>
                </c:pt>
                <c:pt idx="28771">
                  <c:v>37392</c:v>
                </c:pt>
                <c:pt idx="28772">
                  <c:v>37392</c:v>
                </c:pt>
                <c:pt idx="28773">
                  <c:v>37392</c:v>
                </c:pt>
                <c:pt idx="28774">
                  <c:v>37392</c:v>
                </c:pt>
                <c:pt idx="28775">
                  <c:v>37392</c:v>
                </c:pt>
                <c:pt idx="28776">
                  <c:v>37392</c:v>
                </c:pt>
                <c:pt idx="28777">
                  <c:v>37392</c:v>
                </c:pt>
                <c:pt idx="28778">
                  <c:v>37392</c:v>
                </c:pt>
                <c:pt idx="28779">
                  <c:v>37392</c:v>
                </c:pt>
                <c:pt idx="28780">
                  <c:v>37392</c:v>
                </c:pt>
                <c:pt idx="28781">
                  <c:v>37392</c:v>
                </c:pt>
                <c:pt idx="28782">
                  <c:v>37392</c:v>
                </c:pt>
                <c:pt idx="28783">
                  <c:v>37392</c:v>
                </c:pt>
                <c:pt idx="28784">
                  <c:v>37392</c:v>
                </c:pt>
                <c:pt idx="28785">
                  <c:v>37392</c:v>
                </c:pt>
                <c:pt idx="28786">
                  <c:v>37392</c:v>
                </c:pt>
                <c:pt idx="28787">
                  <c:v>37392</c:v>
                </c:pt>
                <c:pt idx="28788">
                  <c:v>37392</c:v>
                </c:pt>
                <c:pt idx="28789">
                  <c:v>37392</c:v>
                </c:pt>
                <c:pt idx="28790">
                  <c:v>37392</c:v>
                </c:pt>
                <c:pt idx="28791">
                  <c:v>37392</c:v>
                </c:pt>
                <c:pt idx="28792">
                  <c:v>37392</c:v>
                </c:pt>
                <c:pt idx="28793">
                  <c:v>37392</c:v>
                </c:pt>
                <c:pt idx="28794">
                  <c:v>37392</c:v>
                </c:pt>
                <c:pt idx="28795">
                  <c:v>37392</c:v>
                </c:pt>
                <c:pt idx="28796">
                  <c:v>37392</c:v>
                </c:pt>
                <c:pt idx="28797">
                  <c:v>37392</c:v>
                </c:pt>
                <c:pt idx="28798">
                  <c:v>37392</c:v>
                </c:pt>
                <c:pt idx="28799">
                  <c:v>37392</c:v>
                </c:pt>
                <c:pt idx="28800">
                  <c:v>37392</c:v>
                </c:pt>
                <c:pt idx="28801">
                  <c:v>37392</c:v>
                </c:pt>
                <c:pt idx="28802">
                  <c:v>37392</c:v>
                </c:pt>
                <c:pt idx="28803">
                  <c:v>37392</c:v>
                </c:pt>
                <c:pt idx="28804">
                  <c:v>37392</c:v>
                </c:pt>
                <c:pt idx="28805">
                  <c:v>37392</c:v>
                </c:pt>
                <c:pt idx="28806">
                  <c:v>37392</c:v>
                </c:pt>
                <c:pt idx="28807">
                  <c:v>37392</c:v>
                </c:pt>
                <c:pt idx="28808">
                  <c:v>37392</c:v>
                </c:pt>
                <c:pt idx="28809">
                  <c:v>37392</c:v>
                </c:pt>
                <c:pt idx="28810">
                  <c:v>37392</c:v>
                </c:pt>
                <c:pt idx="28811">
                  <c:v>37392</c:v>
                </c:pt>
                <c:pt idx="28812">
                  <c:v>37392</c:v>
                </c:pt>
                <c:pt idx="28813">
                  <c:v>37392</c:v>
                </c:pt>
                <c:pt idx="28814">
                  <c:v>37392</c:v>
                </c:pt>
                <c:pt idx="28815">
                  <c:v>37392</c:v>
                </c:pt>
                <c:pt idx="28816">
                  <c:v>37392</c:v>
                </c:pt>
                <c:pt idx="28817">
                  <c:v>37392</c:v>
                </c:pt>
                <c:pt idx="28818">
                  <c:v>37392</c:v>
                </c:pt>
                <c:pt idx="28819">
                  <c:v>37392</c:v>
                </c:pt>
                <c:pt idx="28820">
                  <c:v>37392</c:v>
                </c:pt>
                <c:pt idx="28821">
                  <c:v>37392</c:v>
                </c:pt>
                <c:pt idx="28822">
                  <c:v>37392</c:v>
                </c:pt>
                <c:pt idx="28823">
                  <c:v>37392</c:v>
                </c:pt>
                <c:pt idx="28824">
                  <c:v>37392</c:v>
                </c:pt>
                <c:pt idx="28825">
                  <c:v>37392</c:v>
                </c:pt>
                <c:pt idx="28826">
                  <c:v>37392</c:v>
                </c:pt>
                <c:pt idx="28827">
                  <c:v>37392</c:v>
                </c:pt>
                <c:pt idx="28828">
                  <c:v>37392</c:v>
                </c:pt>
                <c:pt idx="28829">
                  <c:v>37392</c:v>
                </c:pt>
                <c:pt idx="28830">
                  <c:v>37392</c:v>
                </c:pt>
                <c:pt idx="28831">
                  <c:v>37392</c:v>
                </c:pt>
                <c:pt idx="28832">
                  <c:v>37392</c:v>
                </c:pt>
                <c:pt idx="28833">
                  <c:v>37392</c:v>
                </c:pt>
                <c:pt idx="28834">
                  <c:v>37392</c:v>
                </c:pt>
                <c:pt idx="28835">
                  <c:v>37392</c:v>
                </c:pt>
                <c:pt idx="28836">
                  <c:v>37392</c:v>
                </c:pt>
                <c:pt idx="28837">
                  <c:v>37392</c:v>
                </c:pt>
                <c:pt idx="28838">
                  <c:v>37392</c:v>
                </c:pt>
                <c:pt idx="28839">
                  <c:v>37392</c:v>
                </c:pt>
                <c:pt idx="28840">
                  <c:v>37392</c:v>
                </c:pt>
                <c:pt idx="28841">
                  <c:v>37392</c:v>
                </c:pt>
                <c:pt idx="28842">
                  <c:v>37392</c:v>
                </c:pt>
                <c:pt idx="28843">
                  <c:v>37392</c:v>
                </c:pt>
                <c:pt idx="28844">
                  <c:v>37392</c:v>
                </c:pt>
                <c:pt idx="28845">
                  <c:v>37392</c:v>
                </c:pt>
                <c:pt idx="28846">
                  <c:v>37392</c:v>
                </c:pt>
                <c:pt idx="28847">
                  <c:v>37392</c:v>
                </c:pt>
                <c:pt idx="28848">
                  <c:v>37392</c:v>
                </c:pt>
                <c:pt idx="28849">
                  <c:v>37392</c:v>
                </c:pt>
                <c:pt idx="28850">
                  <c:v>37392</c:v>
                </c:pt>
                <c:pt idx="28851">
                  <c:v>37392</c:v>
                </c:pt>
                <c:pt idx="28852">
                  <c:v>37392</c:v>
                </c:pt>
                <c:pt idx="28853">
                  <c:v>37392</c:v>
                </c:pt>
                <c:pt idx="28854">
                  <c:v>37392</c:v>
                </c:pt>
                <c:pt idx="28855">
                  <c:v>37392</c:v>
                </c:pt>
                <c:pt idx="28856">
                  <c:v>37392</c:v>
                </c:pt>
                <c:pt idx="28857">
                  <c:v>37392</c:v>
                </c:pt>
                <c:pt idx="28858">
                  <c:v>37392</c:v>
                </c:pt>
                <c:pt idx="28859">
                  <c:v>37392</c:v>
                </c:pt>
                <c:pt idx="28860">
                  <c:v>37392</c:v>
                </c:pt>
                <c:pt idx="28861">
                  <c:v>37392</c:v>
                </c:pt>
                <c:pt idx="28862">
                  <c:v>37392</c:v>
                </c:pt>
                <c:pt idx="28863">
                  <c:v>37392</c:v>
                </c:pt>
                <c:pt idx="28864">
                  <c:v>37392</c:v>
                </c:pt>
                <c:pt idx="28865">
                  <c:v>37392</c:v>
                </c:pt>
                <c:pt idx="28866">
                  <c:v>37392</c:v>
                </c:pt>
                <c:pt idx="28867">
                  <c:v>37392</c:v>
                </c:pt>
                <c:pt idx="28868">
                  <c:v>37392</c:v>
                </c:pt>
                <c:pt idx="28869">
                  <c:v>37392</c:v>
                </c:pt>
                <c:pt idx="28870">
                  <c:v>37392</c:v>
                </c:pt>
                <c:pt idx="28871">
                  <c:v>37392</c:v>
                </c:pt>
                <c:pt idx="28872">
                  <c:v>37392</c:v>
                </c:pt>
                <c:pt idx="28873">
                  <c:v>37392</c:v>
                </c:pt>
                <c:pt idx="28874">
                  <c:v>37392</c:v>
                </c:pt>
                <c:pt idx="28875">
                  <c:v>37392</c:v>
                </c:pt>
                <c:pt idx="28876">
                  <c:v>37392</c:v>
                </c:pt>
                <c:pt idx="28877">
                  <c:v>37392</c:v>
                </c:pt>
                <c:pt idx="28878">
                  <c:v>37392</c:v>
                </c:pt>
                <c:pt idx="28879">
                  <c:v>37392</c:v>
                </c:pt>
                <c:pt idx="28880">
                  <c:v>37392</c:v>
                </c:pt>
                <c:pt idx="28881">
                  <c:v>37392</c:v>
                </c:pt>
                <c:pt idx="28882">
                  <c:v>37392</c:v>
                </c:pt>
                <c:pt idx="28883">
                  <c:v>37392</c:v>
                </c:pt>
                <c:pt idx="28884">
                  <c:v>37392</c:v>
                </c:pt>
                <c:pt idx="28885">
                  <c:v>37392</c:v>
                </c:pt>
                <c:pt idx="28886">
                  <c:v>37392</c:v>
                </c:pt>
                <c:pt idx="28887">
                  <c:v>37392</c:v>
                </c:pt>
                <c:pt idx="28888">
                  <c:v>37392</c:v>
                </c:pt>
                <c:pt idx="28889">
                  <c:v>37392</c:v>
                </c:pt>
                <c:pt idx="28890">
                  <c:v>37392</c:v>
                </c:pt>
                <c:pt idx="28891">
                  <c:v>37392</c:v>
                </c:pt>
                <c:pt idx="28892">
                  <c:v>37392</c:v>
                </c:pt>
                <c:pt idx="28893">
                  <c:v>37392</c:v>
                </c:pt>
                <c:pt idx="28894">
                  <c:v>37392</c:v>
                </c:pt>
                <c:pt idx="28895">
                  <c:v>37392</c:v>
                </c:pt>
                <c:pt idx="28896">
                  <c:v>37392</c:v>
                </c:pt>
                <c:pt idx="28897">
                  <c:v>37392</c:v>
                </c:pt>
                <c:pt idx="28898">
                  <c:v>37392</c:v>
                </c:pt>
                <c:pt idx="28899">
                  <c:v>37392</c:v>
                </c:pt>
                <c:pt idx="28900">
                  <c:v>37392</c:v>
                </c:pt>
                <c:pt idx="28901">
                  <c:v>37392</c:v>
                </c:pt>
                <c:pt idx="28902">
                  <c:v>37392</c:v>
                </c:pt>
                <c:pt idx="28903">
                  <c:v>37392</c:v>
                </c:pt>
                <c:pt idx="28904">
                  <c:v>37392</c:v>
                </c:pt>
                <c:pt idx="28905">
                  <c:v>37392</c:v>
                </c:pt>
                <c:pt idx="28906">
                  <c:v>37392</c:v>
                </c:pt>
                <c:pt idx="28907">
                  <c:v>37392</c:v>
                </c:pt>
                <c:pt idx="28908">
                  <c:v>37392</c:v>
                </c:pt>
                <c:pt idx="28909">
                  <c:v>37392</c:v>
                </c:pt>
                <c:pt idx="28910">
                  <c:v>37392</c:v>
                </c:pt>
                <c:pt idx="28911">
                  <c:v>37392</c:v>
                </c:pt>
                <c:pt idx="28912">
                  <c:v>37392</c:v>
                </c:pt>
                <c:pt idx="28913">
                  <c:v>37392</c:v>
                </c:pt>
                <c:pt idx="28914">
                  <c:v>37392</c:v>
                </c:pt>
                <c:pt idx="28915">
                  <c:v>37392</c:v>
                </c:pt>
                <c:pt idx="28916">
                  <c:v>37392</c:v>
                </c:pt>
                <c:pt idx="28917">
                  <c:v>37392</c:v>
                </c:pt>
                <c:pt idx="28918">
                  <c:v>37392</c:v>
                </c:pt>
                <c:pt idx="28919">
                  <c:v>37392</c:v>
                </c:pt>
                <c:pt idx="28920">
                  <c:v>37392</c:v>
                </c:pt>
                <c:pt idx="28921">
                  <c:v>37392</c:v>
                </c:pt>
                <c:pt idx="28922">
                  <c:v>37392</c:v>
                </c:pt>
                <c:pt idx="28923">
                  <c:v>37392</c:v>
                </c:pt>
                <c:pt idx="28924">
                  <c:v>37392</c:v>
                </c:pt>
                <c:pt idx="28925">
                  <c:v>37392</c:v>
                </c:pt>
                <c:pt idx="28926">
                  <c:v>37392</c:v>
                </c:pt>
                <c:pt idx="28927">
                  <c:v>37392</c:v>
                </c:pt>
                <c:pt idx="28928">
                  <c:v>37392</c:v>
                </c:pt>
                <c:pt idx="28929">
                  <c:v>37392</c:v>
                </c:pt>
                <c:pt idx="28930">
                  <c:v>37392</c:v>
                </c:pt>
                <c:pt idx="28931">
                  <c:v>37392</c:v>
                </c:pt>
                <c:pt idx="28932">
                  <c:v>37392</c:v>
                </c:pt>
                <c:pt idx="28933">
                  <c:v>37392</c:v>
                </c:pt>
                <c:pt idx="28934">
                  <c:v>37392</c:v>
                </c:pt>
                <c:pt idx="28935">
                  <c:v>37392</c:v>
                </c:pt>
                <c:pt idx="28936">
                  <c:v>37392</c:v>
                </c:pt>
                <c:pt idx="28937">
                  <c:v>37392</c:v>
                </c:pt>
                <c:pt idx="28938">
                  <c:v>37392</c:v>
                </c:pt>
                <c:pt idx="28939">
                  <c:v>37392</c:v>
                </c:pt>
                <c:pt idx="28940">
                  <c:v>37392</c:v>
                </c:pt>
                <c:pt idx="28941">
                  <c:v>37392</c:v>
                </c:pt>
                <c:pt idx="28942">
                  <c:v>37392</c:v>
                </c:pt>
                <c:pt idx="28943">
                  <c:v>37392</c:v>
                </c:pt>
                <c:pt idx="28944">
                  <c:v>37392</c:v>
                </c:pt>
                <c:pt idx="28945">
                  <c:v>37392</c:v>
                </c:pt>
                <c:pt idx="28946">
                  <c:v>37392</c:v>
                </c:pt>
                <c:pt idx="28947">
                  <c:v>37392</c:v>
                </c:pt>
                <c:pt idx="28948">
                  <c:v>37392</c:v>
                </c:pt>
                <c:pt idx="28949">
                  <c:v>37392</c:v>
                </c:pt>
                <c:pt idx="28950">
                  <c:v>37392</c:v>
                </c:pt>
                <c:pt idx="28951">
                  <c:v>37392</c:v>
                </c:pt>
                <c:pt idx="28952">
                  <c:v>37392</c:v>
                </c:pt>
                <c:pt idx="28953">
                  <c:v>37392</c:v>
                </c:pt>
                <c:pt idx="28954">
                  <c:v>37392</c:v>
                </c:pt>
                <c:pt idx="28955">
                  <c:v>37392</c:v>
                </c:pt>
                <c:pt idx="28956">
                  <c:v>37392</c:v>
                </c:pt>
                <c:pt idx="28957">
                  <c:v>37392</c:v>
                </c:pt>
                <c:pt idx="28958">
                  <c:v>37392</c:v>
                </c:pt>
                <c:pt idx="28959">
                  <c:v>37392</c:v>
                </c:pt>
                <c:pt idx="28960">
                  <c:v>37392</c:v>
                </c:pt>
                <c:pt idx="28961">
                  <c:v>37392</c:v>
                </c:pt>
                <c:pt idx="28962">
                  <c:v>37392</c:v>
                </c:pt>
                <c:pt idx="28963">
                  <c:v>37392</c:v>
                </c:pt>
                <c:pt idx="28964">
                  <c:v>37392</c:v>
                </c:pt>
                <c:pt idx="28965">
                  <c:v>37392</c:v>
                </c:pt>
                <c:pt idx="28966">
                  <c:v>37392</c:v>
                </c:pt>
                <c:pt idx="28967">
                  <c:v>37392</c:v>
                </c:pt>
                <c:pt idx="28968">
                  <c:v>37392</c:v>
                </c:pt>
                <c:pt idx="28969">
                  <c:v>37392</c:v>
                </c:pt>
                <c:pt idx="28970">
                  <c:v>37392</c:v>
                </c:pt>
                <c:pt idx="28971">
                  <c:v>37392</c:v>
                </c:pt>
                <c:pt idx="28972">
                  <c:v>37392</c:v>
                </c:pt>
                <c:pt idx="28973">
                  <c:v>37392</c:v>
                </c:pt>
                <c:pt idx="28974">
                  <c:v>37392</c:v>
                </c:pt>
                <c:pt idx="28975">
                  <c:v>37392</c:v>
                </c:pt>
                <c:pt idx="28976">
                  <c:v>37392</c:v>
                </c:pt>
                <c:pt idx="28977">
                  <c:v>37392</c:v>
                </c:pt>
                <c:pt idx="28978">
                  <c:v>37392</c:v>
                </c:pt>
                <c:pt idx="28979">
                  <c:v>37392</c:v>
                </c:pt>
                <c:pt idx="28980">
                  <c:v>37392</c:v>
                </c:pt>
                <c:pt idx="28981">
                  <c:v>37392</c:v>
                </c:pt>
                <c:pt idx="28982">
                  <c:v>37392</c:v>
                </c:pt>
                <c:pt idx="28983">
                  <c:v>37392</c:v>
                </c:pt>
                <c:pt idx="28984">
                  <c:v>37392</c:v>
                </c:pt>
                <c:pt idx="28985">
                  <c:v>37392</c:v>
                </c:pt>
                <c:pt idx="28986">
                  <c:v>37392</c:v>
                </c:pt>
                <c:pt idx="28987">
                  <c:v>37392</c:v>
                </c:pt>
                <c:pt idx="28988">
                  <c:v>37392</c:v>
                </c:pt>
                <c:pt idx="28989">
                  <c:v>37392</c:v>
                </c:pt>
                <c:pt idx="28990">
                  <c:v>37392</c:v>
                </c:pt>
                <c:pt idx="28991">
                  <c:v>37392</c:v>
                </c:pt>
                <c:pt idx="28992">
                  <c:v>37392</c:v>
                </c:pt>
                <c:pt idx="28993">
                  <c:v>37392</c:v>
                </c:pt>
                <c:pt idx="28994">
                  <c:v>37392</c:v>
                </c:pt>
                <c:pt idx="28995">
                  <c:v>37392</c:v>
                </c:pt>
                <c:pt idx="28996">
                  <c:v>37392</c:v>
                </c:pt>
                <c:pt idx="28997">
                  <c:v>37392</c:v>
                </c:pt>
                <c:pt idx="28998">
                  <c:v>37392</c:v>
                </c:pt>
                <c:pt idx="28999">
                  <c:v>37392</c:v>
                </c:pt>
                <c:pt idx="29000">
                  <c:v>37392</c:v>
                </c:pt>
                <c:pt idx="29001">
                  <c:v>37392</c:v>
                </c:pt>
                <c:pt idx="29002">
                  <c:v>37392</c:v>
                </c:pt>
                <c:pt idx="29003">
                  <c:v>37392</c:v>
                </c:pt>
                <c:pt idx="29004">
                  <c:v>37392</c:v>
                </c:pt>
                <c:pt idx="29005">
                  <c:v>37392</c:v>
                </c:pt>
                <c:pt idx="29006">
                  <c:v>37392</c:v>
                </c:pt>
                <c:pt idx="29007">
                  <c:v>37392</c:v>
                </c:pt>
                <c:pt idx="29008">
                  <c:v>37392</c:v>
                </c:pt>
                <c:pt idx="29009">
                  <c:v>37392</c:v>
                </c:pt>
                <c:pt idx="29010">
                  <c:v>37392</c:v>
                </c:pt>
                <c:pt idx="29011">
                  <c:v>37392</c:v>
                </c:pt>
                <c:pt idx="29012">
                  <c:v>37392</c:v>
                </c:pt>
                <c:pt idx="29013">
                  <c:v>37392</c:v>
                </c:pt>
                <c:pt idx="29014">
                  <c:v>37392</c:v>
                </c:pt>
                <c:pt idx="29015">
                  <c:v>37392</c:v>
                </c:pt>
                <c:pt idx="29016">
                  <c:v>37392</c:v>
                </c:pt>
                <c:pt idx="29017">
                  <c:v>37392</c:v>
                </c:pt>
                <c:pt idx="29018">
                  <c:v>37392</c:v>
                </c:pt>
                <c:pt idx="29019">
                  <c:v>37392</c:v>
                </c:pt>
                <c:pt idx="29020">
                  <c:v>37392</c:v>
                </c:pt>
                <c:pt idx="29021">
                  <c:v>37392</c:v>
                </c:pt>
                <c:pt idx="29022">
                  <c:v>37392</c:v>
                </c:pt>
                <c:pt idx="29023">
                  <c:v>37392</c:v>
                </c:pt>
                <c:pt idx="29024">
                  <c:v>37392</c:v>
                </c:pt>
                <c:pt idx="29025">
                  <c:v>37392</c:v>
                </c:pt>
                <c:pt idx="29026">
                  <c:v>37392</c:v>
                </c:pt>
                <c:pt idx="29027">
                  <c:v>37392</c:v>
                </c:pt>
                <c:pt idx="29028">
                  <c:v>37392</c:v>
                </c:pt>
                <c:pt idx="29029">
                  <c:v>37392</c:v>
                </c:pt>
                <c:pt idx="29030">
                  <c:v>37392</c:v>
                </c:pt>
                <c:pt idx="29031">
                  <c:v>37392</c:v>
                </c:pt>
                <c:pt idx="29032">
                  <c:v>37392</c:v>
                </c:pt>
                <c:pt idx="29033">
                  <c:v>37392</c:v>
                </c:pt>
                <c:pt idx="29034">
                  <c:v>37392</c:v>
                </c:pt>
                <c:pt idx="29035">
                  <c:v>37392</c:v>
                </c:pt>
                <c:pt idx="29036">
                  <c:v>37392</c:v>
                </c:pt>
                <c:pt idx="29037">
                  <c:v>37392</c:v>
                </c:pt>
                <c:pt idx="29038">
                  <c:v>37392</c:v>
                </c:pt>
                <c:pt idx="29039">
                  <c:v>37392</c:v>
                </c:pt>
                <c:pt idx="29040">
                  <c:v>37392</c:v>
                </c:pt>
                <c:pt idx="29041">
                  <c:v>37392</c:v>
                </c:pt>
                <c:pt idx="29042">
                  <c:v>37392</c:v>
                </c:pt>
                <c:pt idx="29043">
                  <c:v>37392</c:v>
                </c:pt>
                <c:pt idx="29044">
                  <c:v>37392</c:v>
                </c:pt>
                <c:pt idx="29045">
                  <c:v>37392</c:v>
                </c:pt>
                <c:pt idx="29046">
                  <c:v>37392</c:v>
                </c:pt>
                <c:pt idx="29047">
                  <c:v>37392</c:v>
                </c:pt>
                <c:pt idx="29048">
                  <c:v>37392</c:v>
                </c:pt>
                <c:pt idx="29049">
                  <c:v>37392</c:v>
                </c:pt>
                <c:pt idx="29050">
                  <c:v>37392</c:v>
                </c:pt>
                <c:pt idx="29051">
                  <c:v>37392</c:v>
                </c:pt>
                <c:pt idx="29052">
                  <c:v>37392</c:v>
                </c:pt>
                <c:pt idx="29053">
                  <c:v>37392</c:v>
                </c:pt>
                <c:pt idx="29054">
                  <c:v>37392</c:v>
                </c:pt>
                <c:pt idx="29055">
                  <c:v>37392</c:v>
                </c:pt>
                <c:pt idx="29056">
                  <c:v>37392</c:v>
                </c:pt>
                <c:pt idx="29057">
                  <c:v>37392</c:v>
                </c:pt>
                <c:pt idx="29058">
                  <c:v>37392</c:v>
                </c:pt>
                <c:pt idx="29059">
                  <c:v>37392</c:v>
                </c:pt>
                <c:pt idx="29060">
                  <c:v>37392</c:v>
                </c:pt>
                <c:pt idx="29061">
                  <c:v>37392</c:v>
                </c:pt>
                <c:pt idx="29062">
                  <c:v>37392</c:v>
                </c:pt>
                <c:pt idx="29063">
                  <c:v>37392</c:v>
                </c:pt>
                <c:pt idx="29064">
                  <c:v>37392</c:v>
                </c:pt>
                <c:pt idx="29065">
                  <c:v>37392</c:v>
                </c:pt>
                <c:pt idx="29066">
                  <c:v>37392</c:v>
                </c:pt>
                <c:pt idx="29067">
                  <c:v>37392</c:v>
                </c:pt>
                <c:pt idx="29068">
                  <c:v>37392</c:v>
                </c:pt>
                <c:pt idx="29069">
                  <c:v>37392</c:v>
                </c:pt>
                <c:pt idx="29070">
                  <c:v>37392</c:v>
                </c:pt>
                <c:pt idx="29071">
                  <c:v>37392</c:v>
                </c:pt>
                <c:pt idx="29072">
                  <c:v>37392</c:v>
                </c:pt>
                <c:pt idx="29073">
                  <c:v>37392</c:v>
                </c:pt>
                <c:pt idx="29074">
                  <c:v>37392</c:v>
                </c:pt>
                <c:pt idx="29075">
                  <c:v>37392</c:v>
                </c:pt>
                <c:pt idx="29076">
                  <c:v>37392</c:v>
                </c:pt>
                <c:pt idx="29077">
                  <c:v>37392</c:v>
                </c:pt>
                <c:pt idx="29078">
                  <c:v>37392</c:v>
                </c:pt>
                <c:pt idx="29079">
                  <c:v>37392</c:v>
                </c:pt>
                <c:pt idx="29080">
                  <c:v>37392</c:v>
                </c:pt>
                <c:pt idx="29081">
                  <c:v>37392</c:v>
                </c:pt>
                <c:pt idx="29082">
                  <c:v>37392</c:v>
                </c:pt>
                <c:pt idx="29083">
                  <c:v>37392</c:v>
                </c:pt>
                <c:pt idx="29084">
                  <c:v>37392</c:v>
                </c:pt>
                <c:pt idx="29085">
                  <c:v>37392</c:v>
                </c:pt>
                <c:pt idx="29086">
                  <c:v>37392</c:v>
                </c:pt>
                <c:pt idx="29087">
                  <c:v>37392</c:v>
                </c:pt>
                <c:pt idx="29088">
                  <c:v>37392</c:v>
                </c:pt>
                <c:pt idx="29089">
                  <c:v>37392</c:v>
                </c:pt>
                <c:pt idx="29090">
                  <c:v>37392</c:v>
                </c:pt>
                <c:pt idx="29091">
                  <c:v>37392</c:v>
                </c:pt>
                <c:pt idx="29092">
                  <c:v>37392</c:v>
                </c:pt>
                <c:pt idx="29093">
                  <c:v>37392</c:v>
                </c:pt>
                <c:pt idx="29094">
                  <c:v>37392</c:v>
                </c:pt>
                <c:pt idx="29095">
                  <c:v>37392</c:v>
                </c:pt>
                <c:pt idx="29096">
                  <c:v>37392</c:v>
                </c:pt>
                <c:pt idx="29097">
                  <c:v>37392</c:v>
                </c:pt>
                <c:pt idx="29098">
                  <c:v>37392</c:v>
                </c:pt>
                <c:pt idx="29099">
                  <c:v>37392</c:v>
                </c:pt>
                <c:pt idx="29100">
                  <c:v>37392</c:v>
                </c:pt>
                <c:pt idx="29101">
                  <c:v>37392</c:v>
                </c:pt>
                <c:pt idx="29102">
                  <c:v>37392</c:v>
                </c:pt>
                <c:pt idx="29103">
                  <c:v>37392</c:v>
                </c:pt>
                <c:pt idx="29104">
                  <c:v>37392</c:v>
                </c:pt>
                <c:pt idx="29105">
                  <c:v>37392</c:v>
                </c:pt>
                <c:pt idx="29106">
                  <c:v>37392</c:v>
                </c:pt>
                <c:pt idx="29107">
                  <c:v>37392</c:v>
                </c:pt>
                <c:pt idx="29108">
                  <c:v>37392</c:v>
                </c:pt>
                <c:pt idx="29109">
                  <c:v>37392</c:v>
                </c:pt>
                <c:pt idx="29110">
                  <c:v>37392</c:v>
                </c:pt>
                <c:pt idx="29111">
                  <c:v>37392</c:v>
                </c:pt>
                <c:pt idx="29112">
                  <c:v>37392</c:v>
                </c:pt>
                <c:pt idx="29113">
                  <c:v>37392</c:v>
                </c:pt>
                <c:pt idx="29114">
                  <c:v>37392</c:v>
                </c:pt>
                <c:pt idx="29115">
                  <c:v>37392</c:v>
                </c:pt>
                <c:pt idx="29116">
                  <c:v>37392</c:v>
                </c:pt>
                <c:pt idx="29117">
                  <c:v>37392</c:v>
                </c:pt>
                <c:pt idx="29118">
                  <c:v>37392</c:v>
                </c:pt>
                <c:pt idx="29119">
                  <c:v>37392</c:v>
                </c:pt>
                <c:pt idx="29120">
                  <c:v>37392</c:v>
                </c:pt>
                <c:pt idx="29121">
                  <c:v>37392</c:v>
                </c:pt>
                <c:pt idx="29122">
                  <c:v>37392</c:v>
                </c:pt>
                <c:pt idx="29123">
                  <c:v>37392</c:v>
                </c:pt>
                <c:pt idx="29124">
                  <c:v>37392</c:v>
                </c:pt>
                <c:pt idx="29125">
                  <c:v>37392</c:v>
                </c:pt>
                <c:pt idx="29126">
                  <c:v>37392</c:v>
                </c:pt>
                <c:pt idx="29127">
                  <c:v>37392</c:v>
                </c:pt>
                <c:pt idx="29128">
                  <c:v>37392</c:v>
                </c:pt>
                <c:pt idx="29129">
                  <c:v>37392</c:v>
                </c:pt>
                <c:pt idx="29130">
                  <c:v>37392</c:v>
                </c:pt>
                <c:pt idx="29131">
                  <c:v>37392</c:v>
                </c:pt>
                <c:pt idx="29132">
                  <c:v>37392</c:v>
                </c:pt>
                <c:pt idx="29133">
                  <c:v>37392</c:v>
                </c:pt>
                <c:pt idx="29134">
                  <c:v>37392</c:v>
                </c:pt>
                <c:pt idx="29135">
                  <c:v>37392</c:v>
                </c:pt>
                <c:pt idx="29136">
                  <c:v>37392</c:v>
                </c:pt>
                <c:pt idx="29137">
                  <c:v>37392</c:v>
                </c:pt>
                <c:pt idx="29138">
                  <c:v>37392</c:v>
                </c:pt>
                <c:pt idx="29139">
                  <c:v>37392</c:v>
                </c:pt>
                <c:pt idx="29140">
                  <c:v>37392</c:v>
                </c:pt>
                <c:pt idx="29141">
                  <c:v>37392</c:v>
                </c:pt>
                <c:pt idx="29142">
                  <c:v>37392</c:v>
                </c:pt>
                <c:pt idx="29143">
                  <c:v>37392</c:v>
                </c:pt>
                <c:pt idx="29144">
                  <c:v>37392</c:v>
                </c:pt>
                <c:pt idx="29145">
                  <c:v>37392</c:v>
                </c:pt>
                <c:pt idx="29146">
                  <c:v>37392</c:v>
                </c:pt>
                <c:pt idx="29147">
                  <c:v>37392</c:v>
                </c:pt>
                <c:pt idx="29148">
                  <c:v>37392</c:v>
                </c:pt>
                <c:pt idx="29149">
                  <c:v>37392</c:v>
                </c:pt>
                <c:pt idx="29150">
                  <c:v>37392</c:v>
                </c:pt>
                <c:pt idx="29151">
                  <c:v>37392</c:v>
                </c:pt>
                <c:pt idx="29152">
                  <c:v>37392</c:v>
                </c:pt>
                <c:pt idx="29153">
                  <c:v>37392</c:v>
                </c:pt>
                <c:pt idx="29154">
                  <c:v>37392</c:v>
                </c:pt>
                <c:pt idx="29155">
                  <c:v>37392</c:v>
                </c:pt>
                <c:pt idx="29156">
                  <c:v>37392</c:v>
                </c:pt>
                <c:pt idx="29157">
                  <c:v>37392</c:v>
                </c:pt>
                <c:pt idx="29158">
                  <c:v>37392</c:v>
                </c:pt>
                <c:pt idx="29159">
                  <c:v>37392</c:v>
                </c:pt>
                <c:pt idx="29160">
                  <c:v>37392</c:v>
                </c:pt>
                <c:pt idx="29161">
                  <c:v>37392</c:v>
                </c:pt>
                <c:pt idx="29162">
                  <c:v>37392</c:v>
                </c:pt>
                <c:pt idx="29163">
                  <c:v>37392</c:v>
                </c:pt>
                <c:pt idx="29164">
                  <c:v>37392</c:v>
                </c:pt>
                <c:pt idx="29165">
                  <c:v>37392</c:v>
                </c:pt>
                <c:pt idx="29166">
                  <c:v>37392</c:v>
                </c:pt>
                <c:pt idx="29167">
                  <c:v>37392</c:v>
                </c:pt>
                <c:pt idx="29168">
                  <c:v>37392</c:v>
                </c:pt>
                <c:pt idx="29169">
                  <c:v>37392</c:v>
                </c:pt>
                <c:pt idx="29170">
                  <c:v>37392</c:v>
                </c:pt>
                <c:pt idx="29171">
                  <c:v>37392</c:v>
                </c:pt>
                <c:pt idx="29172">
                  <c:v>37392</c:v>
                </c:pt>
                <c:pt idx="29173">
                  <c:v>37392</c:v>
                </c:pt>
                <c:pt idx="29174">
                  <c:v>37392</c:v>
                </c:pt>
                <c:pt idx="29175">
                  <c:v>37392</c:v>
                </c:pt>
                <c:pt idx="29176">
                  <c:v>37392</c:v>
                </c:pt>
                <c:pt idx="29177">
                  <c:v>37392</c:v>
                </c:pt>
                <c:pt idx="29178">
                  <c:v>37392</c:v>
                </c:pt>
                <c:pt idx="29179">
                  <c:v>37392</c:v>
                </c:pt>
                <c:pt idx="29180">
                  <c:v>37392</c:v>
                </c:pt>
                <c:pt idx="29181">
                  <c:v>37392</c:v>
                </c:pt>
                <c:pt idx="29182">
                  <c:v>37392</c:v>
                </c:pt>
                <c:pt idx="29183">
                  <c:v>37392</c:v>
                </c:pt>
                <c:pt idx="29184">
                  <c:v>37392</c:v>
                </c:pt>
                <c:pt idx="29185">
                  <c:v>37392</c:v>
                </c:pt>
                <c:pt idx="29186">
                  <c:v>37392</c:v>
                </c:pt>
                <c:pt idx="29187">
                  <c:v>37392</c:v>
                </c:pt>
                <c:pt idx="29188">
                  <c:v>37392</c:v>
                </c:pt>
                <c:pt idx="29189">
                  <c:v>37392</c:v>
                </c:pt>
                <c:pt idx="29190">
                  <c:v>37392</c:v>
                </c:pt>
                <c:pt idx="29191">
                  <c:v>37392</c:v>
                </c:pt>
                <c:pt idx="29192">
                  <c:v>37392</c:v>
                </c:pt>
                <c:pt idx="29193">
                  <c:v>37392</c:v>
                </c:pt>
                <c:pt idx="29194">
                  <c:v>37392</c:v>
                </c:pt>
                <c:pt idx="29195">
                  <c:v>37392</c:v>
                </c:pt>
                <c:pt idx="29196">
                  <c:v>37392</c:v>
                </c:pt>
                <c:pt idx="29197">
                  <c:v>37392</c:v>
                </c:pt>
                <c:pt idx="29198">
                  <c:v>37392</c:v>
                </c:pt>
                <c:pt idx="29199">
                  <c:v>37392</c:v>
                </c:pt>
                <c:pt idx="29200">
                  <c:v>37392</c:v>
                </c:pt>
                <c:pt idx="29201">
                  <c:v>37392</c:v>
                </c:pt>
                <c:pt idx="29202">
                  <c:v>37392</c:v>
                </c:pt>
                <c:pt idx="29203">
                  <c:v>37392</c:v>
                </c:pt>
                <c:pt idx="29204">
                  <c:v>37392</c:v>
                </c:pt>
                <c:pt idx="29205">
                  <c:v>37392</c:v>
                </c:pt>
                <c:pt idx="29206">
                  <c:v>37392</c:v>
                </c:pt>
                <c:pt idx="29207">
                  <c:v>37392</c:v>
                </c:pt>
                <c:pt idx="29208">
                  <c:v>37392</c:v>
                </c:pt>
                <c:pt idx="29209">
                  <c:v>37392</c:v>
                </c:pt>
                <c:pt idx="29210">
                  <c:v>37392</c:v>
                </c:pt>
                <c:pt idx="29211">
                  <c:v>37392</c:v>
                </c:pt>
                <c:pt idx="29212">
                  <c:v>37392</c:v>
                </c:pt>
                <c:pt idx="29213">
                  <c:v>37392</c:v>
                </c:pt>
                <c:pt idx="29214">
                  <c:v>37392</c:v>
                </c:pt>
                <c:pt idx="29215">
                  <c:v>37392</c:v>
                </c:pt>
                <c:pt idx="29216">
                  <c:v>37392</c:v>
                </c:pt>
                <c:pt idx="29217">
                  <c:v>37392</c:v>
                </c:pt>
                <c:pt idx="29218">
                  <c:v>37392</c:v>
                </c:pt>
                <c:pt idx="29219">
                  <c:v>37392</c:v>
                </c:pt>
                <c:pt idx="29220">
                  <c:v>37392</c:v>
                </c:pt>
                <c:pt idx="29221">
                  <c:v>37392</c:v>
                </c:pt>
                <c:pt idx="29222">
                  <c:v>37392</c:v>
                </c:pt>
                <c:pt idx="29223">
                  <c:v>37392</c:v>
                </c:pt>
                <c:pt idx="29224">
                  <c:v>37392</c:v>
                </c:pt>
                <c:pt idx="29225">
                  <c:v>37392</c:v>
                </c:pt>
                <c:pt idx="29226">
                  <c:v>37392</c:v>
                </c:pt>
                <c:pt idx="29227">
                  <c:v>37392</c:v>
                </c:pt>
                <c:pt idx="29228">
                  <c:v>37392</c:v>
                </c:pt>
                <c:pt idx="29229">
                  <c:v>37392</c:v>
                </c:pt>
                <c:pt idx="29230">
                  <c:v>37392</c:v>
                </c:pt>
                <c:pt idx="29231">
                  <c:v>37392</c:v>
                </c:pt>
                <c:pt idx="29232">
                  <c:v>37392</c:v>
                </c:pt>
                <c:pt idx="29233">
                  <c:v>37392</c:v>
                </c:pt>
                <c:pt idx="29234">
                  <c:v>37392</c:v>
                </c:pt>
                <c:pt idx="29235">
                  <c:v>37392</c:v>
                </c:pt>
                <c:pt idx="29236">
                  <c:v>37392</c:v>
                </c:pt>
                <c:pt idx="29237">
                  <c:v>37392</c:v>
                </c:pt>
                <c:pt idx="29238">
                  <c:v>37392</c:v>
                </c:pt>
                <c:pt idx="29239">
                  <c:v>37392</c:v>
                </c:pt>
                <c:pt idx="29240">
                  <c:v>37392</c:v>
                </c:pt>
                <c:pt idx="29241">
                  <c:v>37392</c:v>
                </c:pt>
                <c:pt idx="29242">
                  <c:v>37392</c:v>
                </c:pt>
                <c:pt idx="29243">
                  <c:v>37392</c:v>
                </c:pt>
                <c:pt idx="29244">
                  <c:v>37392</c:v>
                </c:pt>
                <c:pt idx="29245">
                  <c:v>37392</c:v>
                </c:pt>
                <c:pt idx="29246">
                  <c:v>37392</c:v>
                </c:pt>
                <c:pt idx="29247">
                  <c:v>37392</c:v>
                </c:pt>
                <c:pt idx="29248">
                  <c:v>37392</c:v>
                </c:pt>
                <c:pt idx="29249">
                  <c:v>37392</c:v>
                </c:pt>
                <c:pt idx="29250">
                  <c:v>37392</c:v>
                </c:pt>
                <c:pt idx="29251">
                  <c:v>37392</c:v>
                </c:pt>
                <c:pt idx="29252">
                  <c:v>37392</c:v>
                </c:pt>
                <c:pt idx="29253">
                  <c:v>37392</c:v>
                </c:pt>
                <c:pt idx="29254">
                  <c:v>37392</c:v>
                </c:pt>
                <c:pt idx="29255">
                  <c:v>37392</c:v>
                </c:pt>
                <c:pt idx="29256">
                  <c:v>37392</c:v>
                </c:pt>
                <c:pt idx="29257">
                  <c:v>37392</c:v>
                </c:pt>
                <c:pt idx="29258">
                  <c:v>37392</c:v>
                </c:pt>
                <c:pt idx="29259">
                  <c:v>37392</c:v>
                </c:pt>
                <c:pt idx="29260">
                  <c:v>37392</c:v>
                </c:pt>
                <c:pt idx="29261">
                  <c:v>37392</c:v>
                </c:pt>
                <c:pt idx="29262">
                  <c:v>37392</c:v>
                </c:pt>
                <c:pt idx="29263">
                  <c:v>37392</c:v>
                </c:pt>
                <c:pt idx="29264">
                  <c:v>37392</c:v>
                </c:pt>
                <c:pt idx="29265">
                  <c:v>37392</c:v>
                </c:pt>
                <c:pt idx="29266">
                  <c:v>37392</c:v>
                </c:pt>
                <c:pt idx="29267">
                  <c:v>37392</c:v>
                </c:pt>
                <c:pt idx="29268">
                  <c:v>37392</c:v>
                </c:pt>
                <c:pt idx="29269">
                  <c:v>37392</c:v>
                </c:pt>
                <c:pt idx="29270">
                  <c:v>37392</c:v>
                </c:pt>
                <c:pt idx="29271">
                  <c:v>37392</c:v>
                </c:pt>
                <c:pt idx="29272">
                  <c:v>37392</c:v>
                </c:pt>
                <c:pt idx="29273">
                  <c:v>37392</c:v>
                </c:pt>
                <c:pt idx="29274">
                  <c:v>37392</c:v>
                </c:pt>
                <c:pt idx="29275">
                  <c:v>37392</c:v>
                </c:pt>
                <c:pt idx="29276">
                  <c:v>37392</c:v>
                </c:pt>
                <c:pt idx="29277">
                  <c:v>37392</c:v>
                </c:pt>
                <c:pt idx="29278">
                  <c:v>37392</c:v>
                </c:pt>
                <c:pt idx="29279">
                  <c:v>37392</c:v>
                </c:pt>
                <c:pt idx="29280">
                  <c:v>37392</c:v>
                </c:pt>
                <c:pt idx="29281">
                  <c:v>37392</c:v>
                </c:pt>
                <c:pt idx="29282">
                  <c:v>37392</c:v>
                </c:pt>
                <c:pt idx="29283">
                  <c:v>37392</c:v>
                </c:pt>
                <c:pt idx="29284">
                  <c:v>37392</c:v>
                </c:pt>
                <c:pt idx="29285">
                  <c:v>37392</c:v>
                </c:pt>
                <c:pt idx="29286">
                  <c:v>37392</c:v>
                </c:pt>
                <c:pt idx="29287">
                  <c:v>37392</c:v>
                </c:pt>
                <c:pt idx="29288">
                  <c:v>37392</c:v>
                </c:pt>
                <c:pt idx="29289">
                  <c:v>37392</c:v>
                </c:pt>
                <c:pt idx="29290">
                  <c:v>37392</c:v>
                </c:pt>
                <c:pt idx="29291">
                  <c:v>37392</c:v>
                </c:pt>
                <c:pt idx="29292">
                  <c:v>37392</c:v>
                </c:pt>
                <c:pt idx="29293">
                  <c:v>37392</c:v>
                </c:pt>
                <c:pt idx="29294">
                  <c:v>37392</c:v>
                </c:pt>
                <c:pt idx="29295">
                  <c:v>37392</c:v>
                </c:pt>
                <c:pt idx="29296">
                  <c:v>37392</c:v>
                </c:pt>
                <c:pt idx="29297">
                  <c:v>37392</c:v>
                </c:pt>
                <c:pt idx="29298">
                  <c:v>37392</c:v>
                </c:pt>
                <c:pt idx="29299">
                  <c:v>37392</c:v>
                </c:pt>
                <c:pt idx="29300">
                  <c:v>37392</c:v>
                </c:pt>
                <c:pt idx="29301">
                  <c:v>37392</c:v>
                </c:pt>
                <c:pt idx="29302">
                  <c:v>37392</c:v>
                </c:pt>
                <c:pt idx="29303">
                  <c:v>37392</c:v>
                </c:pt>
                <c:pt idx="29304">
                  <c:v>37392</c:v>
                </c:pt>
                <c:pt idx="29305">
                  <c:v>37392</c:v>
                </c:pt>
                <c:pt idx="29306">
                  <c:v>37392</c:v>
                </c:pt>
                <c:pt idx="29307">
                  <c:v>37392</c:v>
                </c:pt>
                <c:pt idx="29308">
                  <c:v>37392</c:v>
                </c:pt>
                <c:pt idx="29309">
                  <c:v>37392</c:v>
                </c:pt>
                <c:pt idx="29310">
                  <c:v>37392</c:v>
                </c:pt>
                <c:pt idx="29311">
                  <c:v>37392</c:v>
                </c:pt>
                <c:pt idx="29312">
                  <c:v>37392</c:v>
                </c:pt>
                <c:pt idx="29313">
                  <c:v>37392</c:v>
                </c:pt>
                <c:pt idx="29314">
                  <c:v>37392</c:v>
                </c:pt>
                <c:pt idx="29315">
                  <c:v>37392</c:v>
                </c:pt>
                <c:pt idx="29316">
                  <c:v>37392</c:v>
                </c:pt>
                <c:pt idx="29317">
                  <c:v>37392</c:v>
                </c:pt>
                <c:pt idx="29318">
                  <c:v>37392</c:v>
                </c:pt>
                <c:pt idx="29319">
                  <c:v>37392</c:v>
                </c:pt>
                <c:pt idx="29320">
                  <c:v>37392</c:v>
                </c:pt>
                <c:pt idx="29321">
                  <c:v>37392</c:v>
                </c:pt>
                <c:pt idx="29322">
                  <c:v>37392</c:v>
                </c:pt>
                <c:pt idx="29323">
                  <c:v>37392</c:v>
                </c:pt>
                <c:pt idx="29324">
                  <c:v>37392</c:v>
                </c:pt>
                <c:pt idx="29325">
                  <c:v>37392</c:v>
                </c:pt>
                <c:pt idx="29326">
                  <c:v>37392</c:v>
                </c:pt>
                <c:pt idx="29327">
                  <c:v>37392</c:v>
                </c:pt>
                <c:pt idx="29328">
                  <c:v>37392</c:v>
                </c:pt>
                <c:pt idx="29329">
                  <c:v>37392</c:v>
                </c:pt>
                <c:pt idx="29330">
                  <c:v>37392</c:v>
                </c:pt>
                <c:pt idx="29331">
                  <c:v>37392</c:v>
                </c:pt>
                <c:pt idx="29332">
                  <c:v>37392</c:v>
                </c:pt>
                <c:pt idx="29333">
                  <c:v>37392</c:v>
                </c:pt>
                <c:pt idx="29334">
                  <c:v>37392</c:v>
                </c:pt>
                <c:pt idx="29335">
                  <c:v>37392</c:v>
                </c:pt>
                <c:pt idx="29336">
                  <c:v>37392</c:v>
                </c:pt>
                <c:pt idx="29337">
                  <c:v>37392</c:v>
                </c:pt>
                <c:pt idx="29338">
                  <c:v>37392</c:v>
                </c:pt>
                <c:pt idx="29339">
                  <c:v>37392</c:v>
                </c:pt>
                <c:pt idx="29340">
                  <c:v>37392</c:v>
                </c:pt>
                <c:pt idx="29341">
                  <c:v>37392</c:v>
                </c:pt>
                <c:pt idx="29342">
                  <c:v>37392</c:v>
                </c:pt>
                <c:pt idx="29343">
                  <c:v>37392</c:v>
                </c:pt>
                <c:pt idx="29344">
                  <c:v>37392</c:v>
                </c:pt>
                <c:pt idx="29345">
                  <c:v>37392</c:v>
                </c:pt>
                <c:pt idx="29346">
                  <c:v>37392</c:v>
                </c:pt>
                <c:pt idx="29347">
                  <c:v>37392</c:v>
                </c:pt>
                <c:pt idx="29348">
                  <c:v>37392</c:v>
                </c:pt>
                <c:pt idx="29349">
                  <c:v>37392</c:v>
                </c:pt>
                <c:pt idx="29350">
                  <c:v>37392</c:v>
                </c:pt>
                <c:pt idx="29351">
                  <c:v>37392</c:v>
                </c:pt>
                <c:pt idx="29352">
                  <c:v>37392</c:v>
                </c:pt>
                <c:pt idx="29353">
                  <c:v>37392</c:v>
                </c:pt>
                <c:pt idx="29354">
                  <c:v>37392</c:v>
                </c:pt>
                <c:pt idx="29355">
                  <c:v>37392</c:v>
                </c:pt>
                <c:pt idx="29356">
                  <c:v>37392</c:v>
                </c:pt>
                <c:pt idx="29357">
                  <c:v>37392</c:v>
                </c:pt>
                <c:pt idx="29358">
                  <c:v>37392</c:v>
                </c:pt>
                <c:pt idx="29359">
                  <c:v>37392</c:v>
                </c:pt>
                <c:pt idx="29360">
                  <c:v>37392</c:v>
                </c:pt>
                <c:pt idx="29361">
                  <c:v>37392</c:v>
                </c:pt>
                <c:pt idx="29362">
                  <c:v>37392</c:v>
                </c:pt>
                <c:pt idx="29363">
                  <c:v>37392</c:v>
                </c:pt>
                <c:pt idx="29364">
                  <c:v>37392</c:v>
                </c:pt>
                <c:pt idx="29365">
                  <c:v>37392</c:v>
                </c:pt>
                <c:pt idx="29366">
                  <c:v>37392</c:v>
                </c:pt>
                <c:pt idx="29367">
                  <c:v>37392</c:v>
                </c:pt>
                <c:pt idx="29368">
                  <c:v>37392</c:v>
                </c:pt>
                <c:pt idx="29369">
                  <c:v>37392</c:v>
                </c:pt>
                <c:pt idx="29370">
                  <c:v>37392</c:v>
                </c:pt>
                <c:pt idx="29371">
                  <c:v>37392</c:v>
                </c:pt>
                <c:pt idx="29372">
                  <c:v>37392</c:v>
                </c:pt>
                <c:pt idx="29373">
                  <c:v>37392</c:v>
                </c:pt>
                <c:pt idx="29374">
                  <c:v>37392</c:v>
                </c:pt>
                <c:pt idx="29375">
                  <c:v>37392</c:v>
                </c:pt>
                <c:pt idx="29376">
                  <c:v>37392</c:v>
                </c:pt>
                <c:pt idx="29377">
                  <c:v>37392</c:v>
                </c:pt>
                <c:pt idx="29378">
                  <c:v>37392</c:v>
                </c:pt>
                <c:pt idx="29379">
                  <c:v>37392</c:v>
                </c:pt>
                <c:pt idx="29380">
                  <c:v>37392</c:v>
                </c:pt>
                <c:pt idx="29381">
                  <c:v>37392</c:v>
                </c:pt>
                <c:pt idx="29382">
                  <c:v>37392</c:v>
                </c:pt>
                <c:pt idx="29383">
                  <c:v>37392</c:v>
                </c:pt>
                <c:pt idx="29384">
                  <c:v>37392</c:v>
                </c:pt>
                <c:pt idx="29385">
                  <c:v>37392</c:v>
                </c:pt>
                <c:pt idx="29386">
                  <c:v>37392</c:v>
                </c:pt>
                <c:pt idx="29387">
                  <c:v>37392</c:v>
                </c:pt>
                <c:pt idx="29388">
                  <c:v>37392</c:v>
                </c:pt>
                <c:pt idx="29389">
                  <c:v>37392</c:v>
                </c:pt>
                <c:pt idx="29390">
                  <c:v>37392</c:v>
                </c:pt>
                <c:pt idx="29391">
                  <c:v>37392</c:v>
                </c:pt>
                <c:pt idx="29392">
                  <c:v>37392</c:v>
                </c:pt>
                <c:pt idx="29393">
                  <c:v>37392</c:v>
                </c:pt>
                <c:pt idx="29394">
                  <c:v>37392</c:v>
                </c:pt>
                <c:pt idx="29395">
                  <c:v>37392</c:v>
                </c:pt>
                <c:pt idx="29396">
                  <c:v>37392</c:v>
                </c:pt>
                <c:pt idx="29397">
                  <c:v>37392</c:v>
                </c:pt>
                <c:pt idx="29398">
                  <c:v>37392</c:v>
                </c:pt>
                <c:pt idx="29399">
                  <c:v>37392</c:v>
                </c:pt>
                <c:pt idx="29400">
                  <c:v>37392</c:v>
                </c:pt>
                <c:pt idx="29401">
                  <c:v>37392</c:v>
                </c:pt>
                <c:pt idx="29402">
                  <c:v>37392</c:v>
                </c:pt>
                <c:pt idx="29403">
                  <c:v>37392</c:v>
                </c:pt>
                <c:pt idx="29404">
                  <c:v>37392</c:v>
                </c:pt>
                <c:pt idx="29405">
                  <c:v>37392</c:v>
                </c:pt>
                <c:pt idx="29406">
                  <c:v>37392</c:v>
                </c:pt>
                <c:pt idx="29407">
                  <c:v>37392</c:v>
                </c:pt>
                <c:pt idx="29408">
                  <c:v>37392</c:v>
                </c:pt>
                <c:pt idx="29409">
                  <c:v>37392</c:v>
                </c:pt>
                <c:pt idx="29410">
                  <c:v>37392</c:v>
                </c:pt>
                <c:pt idx="29411">
                  <c:v>37392</c:v>
                </c:pt>
                <c:pt idx="29412">
                  <c:v>37392</c:v>
                </c:pt>
                <c:pt idx="29413">
                  <c:v>37392</c:v>
                </c:pt>
                <c:pt idx="29414">
                  <c:v>37392</c:v>
                </c:pt>
                <c:pt idx="29415">
                  <c:v>37392</c:v>
                </c:pt>
                <c:pt idx="29416">
                  <c:v>37392</c:v>
                </c:pt>
                <c:pt idx="29417">
                  <c:v>37392</c:v>
                </c:pt>
                <c:pt idx="29418">
                  <c:v>37392</c:v>
                </c:pt>
                <c:pt idx="29419">
                  <c:v>37392</c:v>
                </c:pt>
                <c:pt idx="29420">
                  <c:v>37392</c:v>
                </c:pt>
                <c:pt idx="29421">
                  <c:v>37392</c:v>
                </c:pt>
                <c:pt idx="29422">
                  <c:v>37392</c:v>
                </c:pt>
                <c:pt idx="29423">
                  <c:v>37392</c:v>
                </c:pt>
                <c:pt idx="29424">
                  <c:v>37392</c:v>
                </c:pt>
                <c:pt idx="29425">
                  <c:v>37392</c:v>
                </c:pt>
                <c:pt idx="29426">
                  <c:v>37392</c:v>
                </c:pt>
                <c:pt idx="29427">
                  <c:v>37392</c:v>
                </c:pt>
                <c:pt idx="29428">
                  <c:v>37392</c:v>
                </c:pt>
                <c:pt idx="29429">
                  <c:v>37392</c:v>
                </c:pt>
                <c:pt idx="29430">
                  <c:v>37392</c:v>
                </c:pt>
                <c:pt idx="29431">
                  <c:v>37392</c:v>
                </c:pt>
                <c:pt idx="29432">
                  <c:v>37392</c:v>
                </c:pt>
                <c:pt idx="29433">
                  <c:v>37392</c:v>
                </c:pt>
                <c:pt idx="29434">
                  <c:v>37392</c:v>
                </c:pt>
                <c:pt idx="29435">
                  <c:v>37392</c:v>
                </c:pt>
                <c:pt idx="29436">
                  <c:v>37392</c:v>
                </c:pt>
                <c:pt idx="29437">
                  <c:v>37392</c:v>
                </c:pt>
                <c:pt idx="29438">
                  <c:v>37392</c:v>
                </c:pt>
                <c:pt idx="29439">
                  <c:v>37392</c:v>
                </c:pt>
                <c:pt idx="29440">
                  <c:v>37392</c:v>
                </c:pt>
                <c:pt idx="29441">
                  <c:v>37392</c:v>
                </c:pt>
                <c:pt idx="29442">
                  <c:v>37392</c:v>
                </c:pt>
                <c:pt idx="29443">
                  <c:v>37392</c:v>
                </c:pt>
                <c:pt idx="29444">
                  <c:v>37392</c:v>
                </c:pt>
                <c:pt idx="29445">
                  <c:v>37392</c:v>
                </c:pt>
                <c:pt idx="29446">
                  <c:v>37392</c:v>
                </c:pt>
                <c:pt idx="29447">
                  <c:v>37392</c:v>
                </c:pt>
                <c:pt idx="29448">
                  <c:v>37392</c:v>
                </c:pt>
                <c:pt idx="29449">
                  <c:v>37392</c:v>
                </c:pt>
                <c:pt idx="29450">
                  <c:v>37392</c:v>
                </c:pt>
                <c:pt idx="29451">
                  <c:v>37392</c:v>
                </c:pt>
                <c:pt idx="29452">
                  <c:v>37392</c:v>
                </c:pt>
                <c:pt idx="29453">
                  <c:v>37392</c:v>
                </c:pt>
                <c:pt idx="29454">
                  <c:v>37392</c:v>
                </c:pt>
                <c:pt idx="29455">
                  <c:v>37392</c:v>
                </c:pt>
                <c:pt idx="29456">
                  <c:v>37392</c:v>
                </c:pt>
                <c:pt idx="29457">
                  <c:v>37392</c:v>
                </c:pt>
                <c:pt idx="29458">
                  <c:v>37392</c:v>
                </c:pt>
                <c:pt idx="29459">
                  <c:v>37392</c:v>
                </c:pt>
                <c:pt idx="29460">
                  <c:v>37392</c:v>
                </c:pt>
                <c:pt idx="29461">
                  <c:v>37392</c:v>
                </c:pt>
                <c:pt idx="29462">
                  <c:v>37392</c:v>
                </c:pt>
                <c:pt idx="29463">
                  <c:v>37392</c:v>
                </c:pt>
                <c:pt idx="29464">
                  <c:v>37392</c:v>
                </c:pt>
                <c:pt idx="29465">
                  <c:v>37392</c:v>
                </c:pt>
                <c:pt idx="29466">
                  <c:v>37392</c:v>
                </c:pt>
                <c:pt idx="29467">
                  <c:v>37392</c:v>
                </c:pt>
                <c:pt idx="29468">
                  <c:v>37392</c:v>
                </c:pt>
                <c:pt idx="29469">
                  <c:v>37392</c:v>
                </c:pt>
                <c:pt idx="29470">
                  <c:v>37392</c:v>
                </c:pt>
                <c:pt idx="29471">
                  <c:v>37392</c:v>
                </c:pt>
                <c:pt idx="29472">
                  <c:v>37392</c:v>
                </c:pt>
                <c:pt idx="29473">
                  <c:v>37392</c:v>
                </c:pt>
                <c:pt idx="29474">
                  <c:v>37392</c:v>
                </c:pt>
                <c:pt idx="29475">
                  <c:v>37392</c:v>
                </c:pt>
                <c:pt idx="29476">
                  <c:v>37392</c:v>
                </c:pt>
                <c:pt idx="29477">
                  <c:v>37392</c:v>
                </c:pt>
                <c:pt idx="29478">
                  <c:v>37392</c:v>
                </c:pt>
                <c:pt idx="29479">
                  <c:v>37392</c:v>
                </c:pt>
                <c:pt idx="29480">
                  <c:v>37392</c:v>
                </c:pt>
                <c:pt idx="29481">
                  <c:v>37392</c:v>
                </c:pt>
                <c:pt idx="29482">
                  <c:v>37392</c:v>
                </c:pt>
                <c:pt idx="29483">
                  <c:v>37392</c:v>
                </c:pt>
                <c:pt idx="29484">
                  <c:v>37392</c:v>
                </c:pt>
                <c:pt idx="29485">
                  <c:v>37392</c:v>
                </c:pt>
                <c:pt idx="29486">
                  <c:v>37392</c:v>
                </c:pt>
                <c:pt idx="29487">
                  <c:v>37392</c:v>
                </c:pt>
                <c:pt idx="29488">
                  <c:v>37392</c:v>
                </c:pt>
                <c:pt idx="29489">
                  <c:v>37392</c:v>
                </c:pt>
                <c:pt idx="29490">
                  <c:v>37392</c:v>
                </c:pt>
                <c:pt idx="29491">
                  <c:v>37392</c:v>
                </c:pt>
                <c:pt idx="29492">
                  <c:v>37392</c:v>
                </c:pt>
                <c:pt idx="29493">
                  <c:v>37392</c:v>
                </c:pt>
                <c:pt idx="29494">
                  <c:v>37392</c:v>
                </c:pt>
                <c:pt idx="29495">
                  <c:v>37392</c:v>
                </c:pt>
                <c:pt idx="29496">
                  <c:v>37392</c:v>
                </c:pt>
                <c:pt idx="29497">
                  <c:v>37392</c:v>
                </c:pt>
                <c:pt idx="29498">
                  <c:v>37392</c:v>
                </c:pt>
                <c:pt idx="29499">
                  <c:v>37392</c:v>
                </c:pt>
                <c:pt idx="29500">
                  <c:v>37392</c:v>
                </c:pt>
                <c:pt idx="29501">
                  <c:v>37392</c:v>
                </c:pt>
                <c:pt idx="29502">
                  <c:v>37392</c:v>
                </c:pt>
                <c:pt idx="29503">
                  <c:v>37392</c:v>
                </c:pt>
                <c:pt idx="29504">
                  <c:v>37392</c:v>
                </c:pt>
                <c:pt idx="29505">
                  <c:v>37392</c:v>
                </c:pt>
                <c:pt idx="29506">
                  <c:v>37392</c:v>
                </c:pt>
                <c:pt idx="29507">
                  <c:v>37392</c:v>
                </c:pt>
                <c:pt idx="29508">
                  <c:v>37392</c:v>
                </c:pt>
                <c:pt idx="29509">
                  <c:v>37392</c:v>
                </c:pt>
                <c:pt idx="29510">
                  <c:v>37392</c:v>
                </c:pt>
                <c:pt idx="29511">
                  <c:v>37392</c:v>
                </c:pt>
                <c:pt idx="29512">
                  <c:v>37392</c:v>
                </c:pt>
                <c:pt idx="29513">
                  <c:v>37392</c:v>
                </c:pt>
                <c:pt idx="29514">
                  <c:v>37392</c:v>
                </c:pt>
                <c:pt idx="29515">
                  <c:v>37392</c:v>
                </c:pt>
                <c:pt idx="29516">
                  <c:v>37392</c:v>
                </c:pt>
                <c:pt idx="29517">
                  <c:v>37392</c:v>
                </c:pt>
                <c:pt idx="29518">
                  <c:v>205863</c:v>
                </c:pt>
                <c:pt idx="29519">
                  <c:v>205863</c:v>
                </c:pt>
                <c:pt idx="29520">
                  <c:v>205863</c:v>
                </c:pt>
                <c:pt idx="29521">
                  <c:v>205863</c:v>
                </c:pt>
                <c:pt idx="29522">
                  <c:v>205863</c:v>
                </c:pt>
                <c:pt idx="29523">
                  <c:v>205863</c:v>
                </c:pt>
                <c:pt idx="29524">
                  <c:v>205863</c:v>
                </c:pt>
                <c:pt idx="29525">
                  <c:v>205863</c:v>
                </c:pt>
                <c:pt idx="29526">
                  <c:v>205863</c:v>
                </c:pt>
                <c:pt idx="29527">
                  <c:v>205863</c:v>
                </c:pt>
                <c:pt idx="29528">
                  <c:v>205863</c:v>
                </c:pt>
                <c:pt idx="29529">
                  <c:v>205863</c:v>
                </c:pt>
                <c:pt idx="29530">
                  <c:v>205863</c:v>
                </c:pt>
                <c:pt idx="29531">
                  <c:v>205863</c:v>
                </c:pt>
                <c:pt idx="29532">
                  <c:v>205863</c:v>
                </c:pt>
                <c:pt idx="29533">
                  <c:v>205863</c:v>
                </c:pt>
                <c:pt idx="29534">
                  <c:v>205863</c:v>
                </c:pt>
                <c:pt idx="29535">
                  <c:v>205863</c:v>
                </c:pt>
                <c:pt idx="29536">
                  <c:v>205863</c:v>
                </c:pt>
                <c:pt idx="29537">
                  <c:v>205863</c:v>
                </c:pt>
                <c:pt idx="29538">
                  <c:v>205863</c:v>
                </c:pt>
                <c:pt idx="29539">
                  <c:v>205863</c:v>
                </c:pt>
                <c:pt idx="29540">
                  <c:v>205863</c:v>
                </c:pt>
                <c:pt idx="29541">
                  <c:v>205863</c:v>
                </c:pt>
                <c:pt idx="29542">
                  <c:v>205863</c:v>
                </c:pt>
                <c:pt idx="29543">
                  <c:v>205863</c:v>
                </c:pt>
                <c:pt idx="29544">
                  <c:v>205863</c:v>
                </c:pt>
                <c:pt idx="29545">
                  <c:v>205863</c:v>
                </c:pt>
                <c:pt idx="29546">
                  <c:v>205863</c:v>
                </c:pt>
                <c:pt idx="29547">
                  <c:v>205863</c:v>
                </c:pt>
                <c:pt idx="29548">
                  <c:v>205863</c:v>
                </c:pt>
                <c:pt idx="29549">
                  <c:v>205863</c:v>
                </c:pt>
                <c:pt idx="29550">
                  <c:v>205863</c:v>
                </c:pt>
                <c:pt idx="29551">
                  <c:v>205863</c:v>
                </c:pt>
                <c:pt idx="29552">
                  <c:v>205863</c:v>
                </c:pt>
                <c:pt idx="29553">
                  <c:v>205863</c:v>
                </c:pt>
                <c:pt idx="29554">
                  <c:v>205863</c:v>
                </c:pt>
                <c:pt idx="29555">
                  <c:v>205863</c:v>
                </c:pt>
                <c:pt idx="29556">
                  <c:v>205863</c:v>
                </c:pt>
                <c:pt idx="29557">
                  <c:v>205863</c:v>
                </c:pt>
                <c:pt idx="29558">
                  <c:v>205863</c:v>
                </c:pt>
                <c:pt idx="29559">
                  <c:v>205863</c:v>
                </c:pt>
                <c:pt idx="29560">
                  <c:v>205863</c:v>
                </c:pt>
                <c:pt idx="29561">
                  <c:v>205863</c:v>
                </c:pt>
                <c:pt idx="29562">
                  <c:v>205863</c:v>
                </c:pt>
                <c:pt idx="29563">
                  <c:v>205863</c:v>
                </c:pt>
                <c:pt idx="29564">
                  <c:v>205863</c:v>
                </c:pt>
                <c:pt idx="29565">
                  <c:v>205863</c:v>
                </c:pt>
                <c:pt idx="29566">
                  <c:v>205863</c:v>
                </c:pt>
                <c:pt idx="29567">
                  <c:v>205863</c:v>
                </c:pt>
                <c:pt idx="29568">
                  <c:v>205863</c:v>
                </c:pt>
                <c:pt idx="29569">
                  <c:v>205863</c:v>
                </c:pt>
                <c:pt idx="29570">
                  <c:v>205863</c:v>
                </c:pt>
                <c:pt idx="29571">
                  <c:v>205863</c:v>
                </c:pt>
                <c:pt idx="29572">
                  <c:v>205863</c:v>
                </c:pt>
                <c:pt idx="29573">
                  <c:v>205863</c:v>
                </c:pt>
                <c:pt idx="29574">
                  <c:v>205863</c:v>
                </c:pt>
                <c:pt idx="29575">
                  <c:v>205863</c:v>
                </c:pt>
                <c:pt idx="29576">
                  <c:v>205863</c:v>
                </c:pt>
                <c:pt idx="29577">
                  <c:v>205863</c:v>
                </c:pt>
                <c:pt idx="29578">
                  <c:v>205863</c:v>
                </c:pt>
                <c:pt idx="29579">
                  <c:v>205863</c:v>
                </c:pt>
                <c:pt idx="29580">
                  <c:v>205863</c:v>
                </c:pt>
                <c:pt idx="29581">
                  <c:v>205863</c:v>
                </c:pt>
                <c:pt idx="29582">
                  <c:v>205863</c:v>
                </c:pt>
                <c:pt idx="29583">
                  <c:v>205863</c:v>
                </c:pt>
                <c:pt idx="29584">
                  <c:v>205863</c:v>
                </c:pt>
                <c:pt idx="29585">
                  <c:v>205863</c:v>
                </c:pt>
                <c:pt idx="29586">
                  <c:v>205863</c:v>
                </c:pt>
                <c:pt idx="29587">
                  <c:v>205863</c:v>
                </c:pt>
                <c:pt idx="29588">
                  <c:v>205863</c:v>
                </c:pt>
                <c:pt idx="29589">
                  <c:v>205863</c:v>
                </c:pt>
                <c:pt idx="29590">
                  <c:v>205863</c:v>
                </c:pt>
                <c:pt idx="29591">
                  <c:v>205863</c:v>
                </c:pt>
                <c:pt idx="29592">
                  <c:v>205863</c:v>
                </c:pt>
                <c:pt idx="29593">
                  <c:v>205863</c:v>
                </c:pt>
                <c:pt idx="29594">
                  <c:v>205863</c:v>
                </c:pt>
                <c:pt idx="29595">
                  <c:v>205863</c:v>
                </c:pt>
                <c:pt idx="29596">
                  <c:v>205863</c:v>
                </c:pt>
                <c:pt idx="29597">
                  <c:v>205863</c:v>
                </c:pt>
                <c:pt idx="29598">
                  <c:v>205863</c:v>
                </c:pt>
                <c:pt idx="29599">
                  <c:v>205863</c:v>
                </c:pt>
                <c:pt idx="29600">
                  <c:v>205863</c:v>
                </c:pt>
                <c:pt idx="29601">
                  <c:v>205863</c:v>
                </c:pt>
                <c:pt idx="29602">
                  <c:v>205863</c:v>
                </c:pt>
                <c:pt idx="29603">
                  <c:v>205863</c:v>
                </c:pt>
                <c:pt idx="29604">
                  <c:v>205863</c:v>
                </c:pt>
                <c:pt idx="29605">
                  <c:v>205863</c:v>
                </c:pt>
                <c:pt idx="29606">
                  <c:v>205863</c:v>
                </c:pt>
                <c:pt idx="29607">
                  <c:v>205863</c:v>
                </c:pt>
                <c:pt idx="29608">
                  <c:v>205863</c:v>
                </c:pt>
                <c:pt idx="29609">
                  <c:v>205863</c:v>
                </c:pt>
                <c:pt idx="29610">
                  <c:v>205863</c:v>
                </c:pt>
                <c:pt idx="29611">
                  <c:v>205863</c:v>
                </c:pt>
                <c:pt idx="29612">
                  <c:v>205863</c:v>
                </c:pt>
                <c:pt idx="29613">
                  <c:v>205863</c:v>
                </c:pt>
                <c:pt idx="29614">
                  <c:v>205863</c:v>
                </c:pt>
                <c:pt idx="29615">
                  <c:v>205863</c:v>
                </c:pt>
                <c:pt idx="29616">
                  <c:v>205863</c:v>
                </c:pt>
                <c:pt idx="29617">
                  <c:v>205863</c:v>
                </c:pt>
                <c:pt idx="29618">
                  <c:v>205863</c:v>
                </c:pt>
                <c:pt idx="29619">
                  <c:v>205863</c:v>
                </c:pt>
                <c:pt idx="29620">
                  <c:v>205863</c:v>
                </c:pt>
                <c:pt idx="29621">
                  <c:v>205863</c:v>
                </c:pt>
                <c:pt idx="29622">
                  <c:v>205863</c:v>
                </c:pt>
                <c:pt idx="29623">
                  <c:v>205863</c:v>
                </c:pt>
                <c:pt idx="29624">
                  <c:v>205863</c:v>
                </c:pt>
                <c:pt idx="29625">
                  <c:v>205863</c:v>
                </c:pt>
                <c:pt idx="29626">
                  <c:v>205863</c:v>
                </c:pt>
                <c:pt idx="29627">
                  <c:v>205863</c:v>
                </c:pt>
                <c:pt idx="29628">
                  <c:v>205863</c:v>
                </c:pt>
                <c:pt idx="29629">
                  <c:v>205863</c:v>
                </c:pt>
                <c:pt idx="29630">
                  <c:v>205863</c:v>
                </c:pt>
                <c:pt idx="29631">
                  <c:v>205863</c:v>
                </c:pt>
                <c:pt idx="29632">
                  <c:v>205863</c:v>
                </c:pt>
                <c:pt idx="29633">
                  <c:v>205863</c:v>
                </c:pt>
                <c:pt idx="29634">
                  <c:v>205863</c:v>
                </c:pt>
                <c:pt idx="29635">
                  <c:v>205863</c:v>
                </c:pt>
                <c:pt idx="29636">
                  <c:v>205863</c:v>
                </c:pt>
                <c:pt idx="29637">
                  <c:v>205863</c:v>
                </c:pt>
                <c:pt idx="29638">
                  <c:v>205863</c:v>
                </c:pt>
                <c:pt idx="29639">
                  <c:v>205863</c:v>
                </c:pt>
                <c:pt idx="29640">
                  <c:v>205863</c:v>
                </c:pt>
                <c:pt idx="29641">
                  <c:v>205863</c:v>
                </c:pt>
                <c:pt idx="29642">
                  <c:v>205863</c:v>
                </c:pt>
                <c:pt idx="29643">
                  <c:v>205863</c:v>
                </c:pt>
                <c:pt idx="29644">
                  <c:v>205863</c:v>
                </c:pt>
                <c:pt idx="29645">
                  <c:v>205863</c:v>
                </c:pt>
                <c:pt idx="29646">
                  <c:v>205863</c:v>
                </c:pt>
                <c:pt idx="29647">
                  <c:v>205863</c:v>
                </c:pt>
                <c:pt idx="29648">
                  <c:v>205863</c:v>
                </c:pt>
                <c:pt idx="29649">
                  <c:v>205863</c:v>
                </c:pt>
                <c:pt idx="29650">
                  <c:v>205863</c:v>
                </c:pt>
                <c:pt idx="29651">
                  <c:v>205863</c:v>
                </c:pt>
                <c:pt idx="29652">
                  <c:v>205863</c:v>
                </c:pt>
                <c:pt idx="29653">
                  <c:v>205863</c:v>
                </c:pt>
                <c:pt idx="29654">
                  <c:v>205863</c:v>
                </c:pt>
                <c:pt idx="29655">
                  <c:v>205863</c:v>
                </c:pt>
                <c:pt idx="29656">
                  <c:v>205863</c:v>
                </c:pt>
                <c:pt idx="29657">
                  <c:v>205863</c:v>
                </c:pt>
                <c:pt idx="29658">
                  <c:v>205863</c:v>
                </c:pt>
                <c:pt idx="29659">
                  <c:v>205863</c:v>
                </c:pt>
                <c:pt idx="29660">
                  <c:v>205863</c:v>
                </c:pt>
                <c:pt idx="29661">
                  <c:v>205863</c:v>
                </c:pt>
                <c:pt idx="29662">
                  <c:v>205863</c:v>
                </c:pt>
                <c:pt idx="29663">
                  <c:v>205863</c:v>
                </c:pt>
                <c:pt idx="29664">
                  <c:v>205863</c:v>
                </c:pt>
                <c:pt idx="29665">
                  <c:v>205863</c:v>
                </c:pt>
                <c:pt idx="29666">
                  <c:v>205863</c:v>
                </c:pt>
                <c:pt idx="29667">
                  <c:v>205863</c:v>
                </c:pt>
                <c:pt idx="29668">
                  <c:v>205863</c:v>
                </c:pt>
                <c:pt idx="29669">
                  <c:v>205863</c:v>
                </c:pt>
                <c:pt idx="29670">
                  <c:v>205863</c:v>
                </c:pt>
                <c:pt idx="29671">
                  <c:v>205863</c:v>
                </c:pt>
                <c:pt idx="29672">
                  <c:v>205863</c:v>
                </c:pt>
                <c:pt idx="29673">
                  <c:v>205863</c:v>
                </c:pt>
                <c:pt idx="29674">
                  <c:v>205863</c:v>
                </c:pt>
                <c:pt idx="29675">
                  <c:v>205863</c:v>
                </c:pt>
                <c:pt idx="29676">
                  <c:v>205863</c:v>
                </c:pt>
                <c:pt idx="29677">
                  <c:v>205863</c:v>
                </c:pt>
                <c:pt idx="29678">
                  <c:v>205863</c:v>
                </c:pt>
                <c:pt idx="29679">
                  <c:v>205863</c:v>
                </c:pt>
                <c:pt idx="29680">
                  <c:v>205863</c:v>
                </c:pt>
                <c:pt idx="29681">
                  <c:v>205863</c:v>
                </c:pt>
                <c:pt idx="29682">
                  <c:v>205863</c:v>
                </c:pt>
                <c:pt idx="29683">
                  <c:v>205863</c:v>
                </c:pt>
                <c:pt idx="29684">
                  <c:v>205863</c:v>
                </c:pt>
                <c:pt idx="29685">
                  <c:v>205863</c:v>
                </c:pt>
                <c:pt idx="29686">
                  <c:v>205863</c:v>
                </c:pt>
                <c:pt idx="29687">
                  <c:v>205863</c:v>
                </c:pt>
                <c:pt idx="29688">
                  <c:v>205863</c:v>
                </c:pt>
                <c:pt idx="29689">
                  <c:v>205863</c:v>
                </c:pt>
                <c:pt idx="29690">
                  <c:v>205863</c:v>
                </c:pt>
                <c:pt idx="29691">
                  <c:v>205863</c:v>
                </c:pt>
                <c:pt idx="29692">
                  <c:v>205863</c:v>
                </c:pt>
                <c:pt idx="29693">
                  <c:v>205863</c:v>
                </c:pt>
                <c:pt idx="29694">
                  <c:v>205863</c:v>
                </c:pt>
                <c:pt idx="29695">
                  <c:v>205863</c:v>
                </c:pt>
                <c:pt idx="29696">
                  <c:v>205863</c:v>
                </c:pt>
                <c:pt idx="29697">
                  <c:v>205863</c:v>
                </c:pt>
                <c:pt idx="29698">
                  <c:v>205863</c:v>
                </c:pt>
                <c:pt idx="29699">
                  <c:v>205863</c:v>
                </c:pt>
                <c:pt idx="29700">
                  <c:v>205863</c:v>
                </c:pt>
                <c:pt idx="29701">
                  <c:v>205863</c:v>
                </c:pt>
                <c:pt idx="29702">
                  <c:v>205863</c:v>
                </c:pt>
                <c:pt idx="29703">
                  <c:v>205863</c:v>
                </c:pt>
                <c:pt idx="29704">
                  <c:v>205863</c:v>
                </c:pt>
                <c:pt idx="29705">
                  <c:v>205863</c:v>
                </c:pt>
                <c:pt idx="29706">
                  <c:v>205863</c:v>
                </c:pt>
                <c:pt idx="29707">
                  <c:v>205863</c:v>
                </c:pt>
                <c:pt idx="29708">
                  <c:v>205863</c:v>
                </c:pt>
                <c:pt idx="29709">
                  <c:v>205863</c:v>
                </c:pt>
                <c:pt idx="29710">
                  <c:v>205863</c:v>
                </c:pt>
                <c:pt idx="29711">
                  <c:v>205863</c:v>
                </c:pt>
                <c:pt idx="29712">
                  <c:v>205863</c:v>
                </c:pt>
                <c:pt idx="29713">
                  <c:v>205863</c:v>
                </c:pt>
                <c:pt idx="29714">
                  <c:v>205863</c:v>
                </c:pt>
                <c:pt idx="29715">
                  <c:v>205863</c:v>
                </c:pt>
                <c:pt idx="29716">
                  <c:v>205863</c:v>
                </c:pt>
                <c:pt idx="29717">
                  <c:v>205863</c:v>
                </c:pt>
                <c:pt idx="29718">
                  <c:v>205863</c:v>
                </c:pt>
                <c:pt idx="29719">
                  <c:v>205863</c:v>
                </c:pt>
                <c:pt idx="29720">
                  <c:v>205863</c:v>
                </c:pt>
                <c:pt idx="29721">
                  <c:v>205863</c:v>
                </c:pt>
                <c:pt idx="29722">
                  <c:v>205863</c:v>
                </c:pt>
                <c:pt idx="29723">
                  <c:v>205863</c:v>
                </c:pt>
                <c:pt idx="29724">
                  <c:v>205863</c:v>
                </c:pt>
                <c:pt idx="29725">
                  <c:v>205863</c:v>
                </c:pt>
                <c:pt idx="29726">
                  <c:v>205863</c:v>
                </c:pt>
                <c:pt idx="29727">
                  <c:v>205863</c:v>
                </c:pt>
                <c:pt idx="29728">
                  <c:v>205863</c:v>
                </c:pt>
                <c:pt idx="29729">
                  <c:v>205863</c:v>
                </c:pt>
                <c:pt idx="29730">
                  <c:v>205863</c:v>
                </c:pt>
                <c:pt idx="29731">
                  <c:v>205863</c:v>
                </c:pt>
                <c:pt idx="29732">
                  <c:v>205863</c:v>
                </c:pt>
                <c:pt idx="29733">
                  <c:v>205863</c:v>
                </c:pt>
                <c:pt idx="29734">
                  <c:v>205863</c:v>
                </c:pt>
                <c:pt idx="29735">
                  <c:v>205863</c:v>
                </c:pt>
                <c:pt idx="29736">
                  <c:v>205863</c:v>
                </c:pt>
                <c:pt idx="29737">
                  <c:v>205863</c:v>
                </c:pt>
                <c:pt idx="29738">
                  <c:v>205863</c:v>
                </c:pt>
                <c:pt idx="29739">
                  <c:v>205863</c:v>
                </c:pt>
                <c:pt idx="29740">
                  <c:v>205863</c:v>
                </c:pt>
                <c:pt idx="29741">
                  <c:v>205863</c:v>
                </c:pt>
                <c:pt idx="29742">
                  <c:v>205863</c:v>
                </c:pt>
                <c:pt idx="29743">
                  <c:v>205863</c:v>
                </c:pt>
                <c:pt idx="29744">
                  <c:v>205863</c:v>
                </c:pt>
                <c:pt idx="29745">
                  <c:v>205863</c:v>
                </c:pt>
                <c:pt idx="29746">
                  <c:v>205863</c:v>
                </c:pt>
                <c:pt idx="29747">
                  <c:v>205863</c:v>
                </c:pt>
                <c:pt idx="29748">
                  <c:v>205863</c:v>
                </c:pt>
                <c:pt idx="29749">
                  <c:v>205863</c:v>
                </c:pt>
                <c:pt idx="29750">
                  <c:v>205863</c:v>
                </c:pt>
                <c:pt idx="29751">
                  <c:v>205863</c:v>
                </c:pt>
                <c:pt idx="29752">
                  <c:v>205863</c:v>
                </c:pt>
                <c:pt idx="29753">
                  <c:v>205863</c:v>
                </c:pt>
                <c:pt idx="29754">
                  <c:v>205863</c:v>
                </c:pt>
                <c:pt idx="29755">
                  <c:v>205863</c:v>
                </c:pt>
                <c:pt idx="29756">
                  <c:v>205863</c:v>
                </c:pt>
                <c:pt idx="29757">
                  <c:v>205863</c:v>
                </c:pt>
                <c:pt idx="29758">
                  <c:v>205863</c:v>
                </c:pt>
                <c:pt idx="29759">
                  <c:v>205863</c:v>
                </c:pt>
                <c:pt idx="29760">
                  <c:v>205863</c:v>
                </c:pt>
                <c:pt idx="29761">
                  <c:v>205863</c:v>
                </c:pt>
                <c:pt idx="29762">
                  <c:v>205863</c:v>
                </c:pt>
                <c:pt idx="29763">
                  <c:v>205863</c:v>
                </c:pt>
                <c:pt idx="29764">
                  <c:v>205863</c:v>
                </c:pt>
                <c:pt idx="29765">
                  <c:v>205863</c:v>
                </c:pt>
                <c:pt idx="29766">
                  <c:v>205863</c:v>
                </c:pt>
                <c:pt idx="29767">
                  <c:v>205863</c:v>
                </c:pt>
                <c:pt idx="29768">
                  <c:v>205863</c:v>
                </c:pt>
                <c:pt idx="29769">
                  <c:v>205863</c:v>
                </c:pt>
                <c:pt idx="29770">
                  <c:v>205863</c:v>
                </c:pt>
                <c:pt idx="29771">
                  <c:v>205863</c:v>
                </c:pt>
                <c:pt idx="29772">
                  <c:v>205863</c:v>
                </c:pt>
                <c:pt idx="29773">
                  <c:v>205863</c:v>
                </c:pt>
                <c:pt idx="29774">
                  <c:v>205863</c:v>
                </c:pt>
                <c:pt idx="29775">
                  <c:v>205863</c:v>
                </c:pt>
                <c:pt idx="29776">
                  <c:v>205863</c:v>
                </c:pt>
                <c:pt idx="29777">
                  <c:v>205863</c:v>
                </c:pt>
                <c:pt idx="29778">
                  <c:v>205863</c:v>
                </c:pt>
                <c:pt idx="29779">
                  <c:v>205863</c:v>
                </c:pt>
                <c:pt idx="29780">
                  <c:v>205863</c:v>
                </c:pt>
                <c:pt idx="29781">
                  <c:v>205863</c:v>
                </c:pt>
                <c:pt idx="29782">
                  <c:v>205863</c:v>
                </c:pt>
                <c:pt idx="29783">
                  <c:v>205863</c:v>
                </c:pt>
                <c:pt idx="29784">
                  <c:v>205863</c:v>
                </c:pt>
                <c:pt idx="29785">
                  <c:v>205863</c:v>
                </c:pt>
                <c:pt idx="29786">
                  <c:v>205863</c:v>
                </c:pt>
                <c:pt idx="29787">
                  <c:v>205863</c:v>
                </c:pt>
                <c:pt idx="29788">
                  <c:v>205863</c:v>
                </c:pt>
                <c:pt idx="29789">
                  <c:v>205863</c:v>
                </c:pt>
                <c:pt idx="29790">
                  <c:v>205863</c:v>
                </c:pt>
                <c:pt idx="29791">
                  <c:v>205863</c:v>
                </c:pt>
                <c:pt idx="29792">
                  <c:v>205863</c:v>
                </c:pt>
                <c:pt idx="29793">
                  <c:v>205863</c:v>
                </c:pt>
                <c:pt idx="29794">
                  <c:v>205863</c:v>
                </c:pt>
                <c:pt idx="29795">
                  <c:v>205863</c:v>
                </c:pt>
                <c:pt idx="29796">
                  <c:v>205863</c:v>
                </c:pt>
                <c:pt idx="29797">
                  <c:v>205863</c:v>
                </c:pt>
                <c:pt idx="29798">
                  <c:v>205863</c:v>
                </c:pt>
                <c:pt idx="29799">
                  <c:v>205863</c:v>
                </c:pt>
                <c:pt idx="29800">
                  <c:v>205863</c:v>
                </c:pt>
                <c:pt idx="29801">
                  <c:v>205863</c:v>
                </c:pt>
                <c:pt idx="29802">
                  <c:v>205863</c:v>
                </c:pt>
                <c:pt idx="29803">
                  <c:v>205863</c:v>
                </c:pt>
                <c:pt idx="29804">
                  <c:v>205863</c:v>
                </c:pt>
                <c:pt idx="29805">
                  <c:v>205863</c:v>
                </c:pt>
                <c:pt idx="29806">
                  <c:v>205863</c:v>
                </c:pt>
                <c:pt idx="29807">
                  <c:v>205863</c:v>
                </c:pt>
                <c:pt idx="29808">
                  <c:v>205863</c:v>
                </c:pt>
                <c:pt idx="29809">
                  <c:v>205863</c:v>
                </c:pt>
                <c:pt idx="29810">
                  <c:v>205863</c:v>
                </c:pt>
                <c:pt idx="29811">
                  <c:v>205863</c:v>
                </c:pt>
                <c:pt idx="29812">
                  <c:v>205863</c:v>
                </c:pt>
                <c:pt idx="29813">
                  <c:v>205863</c:v>
                </c:pt>
                <c:pt idx="29814">
                  <c:v>205863</c:v>
                </c:pt>
                <c:pt idx="29815">
                  <c:v>205863</c:v>
                </c:pt>
                <c:pt idx="29816">
                  <c:v>205863</c:v>
                </c:pt>
                <c:pt idx="29817">
                  <c:v>205863</c:v>
                </c:pt>
                <c:pt idx="29818">
                  <c:v>205863</c:v>
                </c:pt>
                <c:pt idx="29819">
                  <c:v>205863</c:v>
                </c:pt>
                <c:pt idx="29820">
                  <c:v>205863</c:v>
                </c:pt>
                <c:pt idx="29821">
                  <c:v>205863</c:v>
                </c:pt>
                <c:pt idx="29822">
                  <c:v>205863</c:v>
                </c:pt>
                <c:pt idx="29823">
                  <c:v>205863</c:v>
                </c:pt>
                <c:pt idx="29824">
                  <c:v>205863</c:v>
                </c:pt>
                <c:pt idx="29825">
                  <c:v>205863</c:v>
                </c:pt>
                <c:pt idx="29826">
                  <c:v>205863</c:v>
                </c:pt>
                <c:pt idx="29827">
                  <c:v>205863</c:v>
                </c:pt>
                <c:pt idx="29828">
                  <c:v>205863</c:v>
                </c:pt>
                <c:pt idx="29829">
                  <c:v>205863</c:v>
                </c:pt>
                <c:pt idx="29830">
                  <c:v>205863</c:v>
                </c:pt>
                <c:pt idx="29831">
                  <c:v>205863</c:v>
                </c:pt>
                <c:pt idx="29832">
                  <c:v>205863</c:v>
                </c:pt>
                <c:pt idx="29833">
                  <c:v>205863</c:v>
                </c:pt>
                <c:pt idx="29834">
                  <c:v>205863</c:v>
                </c:pt>
                <c:pt idx="29835">
                  <c:v>205863</c:v>
                </c:pt>
                <c:pt idx="29836">
                  <c:v>205863</c:v>
                </c:pt>
                <c:pt idx="29837">
                  <c:v>205863</c:v>
                </c:pt>
                <c:pt idx="29838">
                  <c:v>205863</c:v>
                </c:pt>
                <c:pt idx="29839">
                  <c:v>205863</c:v>
                </c:pt>
                <c:pt idx="29840">
                  <c:v>205863</c:v>
                </c:pt>
                <c:pt idx="29841">
                  <c:v>205863</c:v>
                </c:pt>
                <c:pt idx="29842">
                  <c:v>205863</c:v>
                </c:pt>
                <c:pt idx="29843">
                  <c:v>205863</c:v>
                </c:pt>
                <c:pt idx="29844">
                  <c:v>205863</c:v>
                </c:pt>
                <c:pt idx="29845">
                  <c:v>205863</c:v>
                </c:pt>
                <c:pt idx="29846">
                  <c:v>205863</c:v>
                </c:pt>
                <c:pt idx="29847">
                  <c:v>205863</c:v>
                </c:pt>
                <c:pt idx="29848">
                  <c:v>205863</c:v>
                </c:pt>
                <c:pt idx="29849">
                  <c:v>205863</c:v>
                </c:pt>
                <c:pt idx="29850">
                  <c:v>205863</c:v>
                </c:pt>
                <c:pt idx="29851">
                  <c:v>205863</c:v>
                </c:pt>
                <c:pt idx="29852">
                  <c:v>205863</c:v>
                </c:pt>
                <c:pt idx="29853">
                  <c:v>205863</c:v>
                </c:pt>
                <c:pt idx="29854">
                  <c:v>205863</c:v>
                </c:pt>
                <c:pt idx="29855">
                  <c:v>205863</c:v>
                </c:pt>
                <c:pt idx="29856">
                  <c:v>205863</c:v>
                </c:pt>
                <c:pt idx="29857">
                  <c:v>205863</c:v>
                </c:pt>
                <c:pt idx="29858">
                  <c:v>205863</c:v>
                </c:pt>
                <c:pt idx="29859">
                  <c:v>205863</c:v>
                </c:pt>
                <c:pt idx="29860">
                  <c:v>205863</c:v>
                </c:pt>
                <c:pt idx="29861">
                  <c:v>205863</c:v>
                </c:pt>
                <c:pt idx="29862">
                  <c:v>205863</c:v>
                </c:pt>
                <c:pt idx="29863">
                  <c:v>205863</c:v>
                </c:pt>
                <c:pt idx="29864">
                  <c:v>205863</c:v>
                </c:pt>
                <c:pt idx="29865">
                  <c:v>205863</c:v>
                </c:pt>
                <c:pt idx="29866">
                  <c:v>205863</c:v>
                </c:pt>
                <c:pt idx="29867">
                  <c:v>205863</c:v>
                </c:pt>
                <c:pt idx="29868">
                  <c:v>205863</c:v>
                </c:pt>
                <c:pt idx="29869">
                  <c:v>205863</c:v>
                </c:pt>
                <c:pt idx="29870">
                  <c:v>205863</c:v>
                </c:pt>
                <c:pt idx="29871">
                  <c:v>205863</c:v>
                </c:pt>
                <c:pt idx="29872">
                  <c:v>205863</c:v>
                </c:pt>
                <c:pt idx="29873">
                  <c:v>205863</c:v>
                </c:pt>
                <c:pt idx="29874">
                  <c:v>205863</c:v>
                </c:pt>
                <c:pt idx="29875">
                  <c:v>205863</c:v>
                </c:pt>
                <c:pt idx="29876">
                  <c:v>205863</c:v>
                </c:pt>
                <c:pt idx="29877">
                  <c:v>205863</c:v>
                </c:pt>
                <c:pt idx="29878">
                  <c:v>205863</c:v>
                </c:pt>
                <c:pt idx="29879">
                  <c:v>205863</c:v>
                </c:pt>
                <c:pt idx="29880">
                  <c:v>205863</c:v>
                </c:pt>
                <c:pt idx="29881">
                  <c:v>205863</c:v>
                </c:pt>
                <c:pt idx="29882">
                  <c:v>205863</c:v>
                </c:pt>
                <c:pt idx="29883">
                  <c:v>205863</c:v>
                </c:pt>
                <c:pt idx="29884">
                  <c:v>205863</c:v>
                </c:pt>
                <c:pt idx="29885">
                  <c:v>205863</c:v>
                </c:pt>
                <c:pt idx="29886">
                  <c:v>205863</c:v>
                </c:pt>
                <c:pt idx="29887">
                  <c:v>205863</c:v>
                </c:pt>
                <c:pt idx="29888">
                  <c:v>205863</c:v>
                </c:pt>
                <c:pt idx="29889">
                  <c:v>205863</c:v>
                </c:pt>
                <c:pt idx="29890">
                  <c:v>205863</c:v>
                </c:pt>
                <c:pt idx="29891">
                  <c:v>205863</c:v>
                </c:pt>
                <c:pt idx="29892">
                  <c:v>205863</c:v>
                </c:pt>
                <c:pt idx="29893">
                  <c:v>205863</c:v>
                </c:pt>
                <c:pt idx="29894">
                  <c:v>205863</c:v>
                </c:pt>
                <c:pt idx="29895">
                  <c:v>205863</c:v>
                </c:pt>
                <c:pt idx="29896">
                  <c:v>205863</c:v>
                </c:pt>
                <c:pt idx="29897">
                  <c:v>205863</c:v>
                </c:pt>
                <c:pt idx="29898">
                  <c:v>205863</c:v>
                </c:pt>
                <c:pt idx="29899">
                  <c:v>205863</c:v>
                </c:pt>
                <c:pt idx="29900">
                  <c:v>205863</c:v>
                </c:pt>
                <c:pt idx="29901">
                  <c:v>205863</c:v>
                </c:pt>
                <c:pt idx="29902">
                  <c:v>205863</c:v>
                </c:pt>
                <c:pt idx="29903">
                  <c:v>205863</c:v>
                </c:pt>
                <c:pt idx="29904">
                  <c:v>205863</c:v>
                </c:pt>
                <c:pt idx="29905">
                  <c:v>205863</c:v>
                </c:pt>
                <c:pt idx="29906">
                  <c:v>205863</c:v>
                </c:pt>
                <c:pt idx="29907">
                  <c:v>205863</c:v>
                </c:pt>
                <c:pt idx="29908">
                  <c:v>205863</c:v>
                </c:pt>
                <c:pt idx="29909">
                  <c:v>205863</c:v>
                </c:pt>
                <c:pt idx="29910">
                  <c:v>205863</c:v>
                </c:pt>
                <c:pt idx="29911">
                  <c:v>205863</c:v>
                </c:pt>
                <c:pt idx="29912">
                  <c:v>205863</c:v>
                </c:pt>
                <c:pt idx="29913">
                  <c:v>205863</c:v>
                </c:pt>
                <c:pt idx="29914">
                  <c:v>205863</c:v>
                </c:pt>
                <c:pt idx="29915">
                  <c:v>205863</c:v>
                </c:pt>
                <c:pt idx="29916">
                  <c:v>205863</c:v>
                </c:pt>
                <c:pt idx="29917">
                  <c:v>205863</c:v>
                </c:pt>
                <c:pt idx="29918">
                  <c:v>205863</c:v>
                </c:pt>
                <c:pt idx="29919">
                  <c:v>205863</c:v>
                </c:pt>
                <c:pt idx="29920">
                  <c:v>205863</c:v>
                </c:pt>
                <c:pt idx="29921">
                  <c:v>205863</c:v>
                </c:pt>
                <c:pt idx="29922">
                  <c:v>205863</c:v>
                </c:pt>
                <c:pt idx="29923">
                  <c:v>205863</c:v>
                </c:pt>
                <c:pt idx="29924">
                  <c:v>205863</c:v>
                </c:pt>
                <c:pt idx="29925">
                  <c:v>205863</c:v>
                </c:pt>
                <c:pt idx="29926">
                  <c:v>205863</c:v>
                </c:pt>
                <c:pt idx="29927">
                  <c:v>205863</c:v>
                </c:pt>
                <c:pt idx="29928">
                  <c:v>205863</c:v>
                </c:pt>
                <c:pt idx="29929">
                  <c:v>205863</c:v>
                </c:pt>
                <c:pt idx="29930">
                  <c:v>205863</c:v>
                </c:pt>
                <c:pt idx="29931">
                  <c:v>205863</c:v>
                </c:pt>
                <c:pt idx="29932">
                  <c:v>205863</c:v>
                </c:pt>
                <c:pt idx="29933">
                  <c:v>205863</c:v>
                </c:pt>
                <c:pt idx="29934">
                  <c:v>205863</c:v>
                </c:pt>
                <c:pt idx="29935">
                  <c:v>205863</c:v>
                </c:pt>
                <c:pt idx="29936">
                  <c:v>205863</c:v>
                </c:pt>
                <c:pt idx="29937">
                  <c:v>205863</c:v>
                </c:pt>
                <c:pt idx="29938">
                  <c:v>205863</c:v>
                </c:pt>
                <c:pt idx="29939">
                  <c:v>205863</c:v>
                </c:pt>
                <c:pt idx="29940">
                  <c:v>205863</c:v>
                </c:pt>
                <c:pt idx="29941">
                  <c:v>205863</c:v>
                </c:pt>
                <c:pt idx="29942">
                  <c:v>205863</c:v>
                </c:pt>
                <c:pt idx="29943">
                  <c:v>205863</c:v>
                </c:pt>
                <c:pt idx="29944">
                  <c:v>205863</c:v>
                </c:pt>
                <c:pt idx="29945">
                  <c:v>205863</c:v>
                </c:pt>
                <c:pt idx="29946">
                  <c:v>205863</c:v>
                </c:pt>
                <c:pt idx="29947">
                  <c:v>205863</c:v>
                </c:pt>
                <c:pt idx="29948">
                  <c:v>205863</c:v>
                </c:pt>
                <c:pt idx="29949">
                  <c:v>205863</c:v>
                </c:pt>
                <c:pt idx="29950">
                  <c:v>205863</c:v>
                </c:pt>
                <c:pt idx="29951">
                  <c:v>205863</c:v>
                </c:pt>
                <c:pt idx="29952">
                  <c:v>205863</c:v>
                </c:pt>
                <c:pt idx="29953">
                  <c:v>205863</c:v>
                </c:pt>
                <c:pt idx="29954">
                  <c:v>205863</c:v>
                </c:pt>
                <c:pt idx="29955">
                  <c:v>205863</c:v>
                </c:pt>
                <c:pt idx="29956">
                  <c:v>205863</c:v>
                </c:pt>
                <c:pt idx="29957">
                  <c:v>205863</c:v>
                </c:pt>
                <c:pt idx="29958">
                  <c:v>205863</c:v>
                </c:pt>
                <c:pt idx="29959">
                  <c:v>205863</c:v>
                </c:pt>
                <c:pt idx="29960">
                  <c:v>205863</c:v>
                </c:pt>
                <c:pt idx="29961">
                  <c:v>205863</c:v>
                </c:pt>
                <c:pt idx="29962">
                  <c:v>205863</c:v>
                </c:pt>
                <c:pt idx="29963">
                  <c:v>205863</c:v>
                </c:pt>
                <c:pt idx="29964">
                  <c:v>205863</c:v>
                </c:pt>
                <c:pt idx="29965">
                  <c:v>205863</c:v>
                </c:pt>
                <c:pt idx="29966">
                  <c:v>205863</c:v>
                </c:pt>
                <c:pt idx="29967">
                  <c:v>205863</c:v>
                </c:pt>
                <c:pt idx="29968">
                  <c:v>205863</c:v>
                </c:pt>
                <c:pt idx="29969">
                  <c:v>205863</c:v>
                </c:pt>
                <c:pt idx="29970">
                  <c:v>205863</c:v>
                </c:pt>
                <c:pt idx="29971">
                  <c:v>205863</c:v>
                </c:pt>
                <c:pt idx="29972">
                  <c:v>205863</c:v>
                </c:pt>
                <c:pt idx="29973">
                  <c:v>205863</c:v>
                </c:pt>
                <c:pt idx="29974">
                  <c:v>205863</c:v>
                </c:pt>
                <c:pt idx="29975">
                  <c:v>205863</c:v>
                </c:pt>
                <c:pt idx="29976">
                  <c:v>205863</c:v>
                </c:pt>
                <c:pt idx="29977">
                  <c:v>205863</c:v>
                </c:pt>
                <c:pt idx="29978">
                  <c:v>205863</c:v>
                </c:pt>
                <c:pt idx="29979">
                  <c:v>205863</c:v>
                </c:pt>
                <c:pt idx="29980">
                  <c:v>205863</c:v>
                </c:pt>
                <c:pt idx="29981">
                  <c:v>205863</c:v>
                </c:pt>
                <c:pt idx="29982">
                  <c:v>205863</c:v>
                </c:pt>
                <c:pt idx="29983">
                  <c:v>205863</c:v>
                </c:pt>
                <c:pt idx="29984">
                  <c:v>205863</c:v>
                </c:pt>
                <c:pt idx="29985">
                  <c:v>205863</c:v>
                </c:pt>
                <c:pt idx="29986">
                  <c:v>205863</c:v>
                </c:pt>
                <c:pt idx="29987">
                  <c:v>205863</c:v>
                </c:pt>
                <c:pt idx="29988">
                  <c:v>205863</c:v>
                </c:pt>
                <c:pt idx="29989">
                  <c:v>205863</c:v>
                </c:pt>
                <c:pt idx="29990">
                  <c:v>205863</c:v>
                </c:pt>
                <c:pt idx="29991">
                  <c:v>205863</c:v>
                </c:pt>
                <c:pt idx="29992">
                  <c:v>205863</c:v>
                </c:pt>
                <c:pt idx="29993">
                  <c:v>205863</c:v>
                </c:pt>
                <c:pt idx="29994">
                  <c:v>205863</c:v>
                </c:pt>
                <c:pt idx="29995">
                  <c:v>205863</c:v>
                </c:pt>
                <c:pt idx="29996">
                  <c:v>205863</c:v>
                </c:pt>
                <c:pt idx="29997">
                  <c:v>205863</c:v>
                </c:pt>
                <c:pt idx="29998">
                  <c:v>205863</c:v>
                </c:pt>
                <c:pt idx="29999">
                  <c:v>205863</c:v>
                </c:pt>
                <c:pt idx="30000">
                  <c:v>205863</c:v>
                </c:pt>
                <c:pt idx="30001">
                  <c:v>205863</c:v>
                </c:pt>
                <c:pt idx="30002">
                  <c:v>205863</c:v>
                </c:pt>
                <c:pt idx="30003">
                  <c:v>205863</c:v>
                </c:pt>
                <c:pt idx="30004">
                  <c:v>205863</c:v>
                </c:pt>
                <c:pt idx="30005">
                  <c:v>205863</c:v>
                </c:pt>
                <c:pt idx="30006">
                  <c:v>205863</c:v>
                </c:pt>
                <c:pt idx="30007">
                  <c:v>205863</c:v>
                </c:pt>
                <c:pt idx="30008">
                  <c:v>205863</c:v>
                </c:pt>
                <c:pt idx="30009">
                  <c:v>205863</c:v>
                </c:pt>
                <c:pt idx="30010">
                  <c:v>205863</c:v>
                </c:pt>
                <c:pt idx="30011">
                  <c:v>205863</c:v>
                </c:pt>
                <c:pt idx="30012">
                  <c:v>205863</c:v>
                </c:pt>
                <c:pt idx="30013">
                  <c:v>205863</c:v>
                </c:pt>
                <c:pt idx="30014">
                  <c:v>205863</c:v>
                </c:pt>
                <c:pt idx="30015">
                  <c:v>205863</c:v>
                </c:pt>
                <c:pt idx="30016">
                  <c:v>205863</c:v>
                </c:pt>
                <c:pt idx="30017">
                  <c:v>205863</c:v>
                </c:pt>
                <c:pt idx="30018">
                  <c:v>205863</c:v>
                </c:pt>
                <c:pt idx="30019">
                  <c:v>205863</c:v>
                </c:pt>
                <c:pt idx="30020">
                  <c:v>205863</c:v>
                </c:pt>
                <c:pt idx="30021">
                  <c:v>205863</c:v>
                </c:pt>
                <c:pt idx="30022">
                  <c:v>205863</c:v>
                </c:pt>
                <c:pt idx="30023">
                  <c:v>205863</c:v>
                </c:pt>
                <c:pt idx="30024">
                  <c:v>205863</c:v>
                </c:pt>
                <c:pt idx="30025">
                  <c:v>205863</c:v>
                </c:pt>
                <c:pt idx="30026">
                  <c:v>205863</c:v>
                </c:pt>
                <c:pt idx="30027">
                  <c:v>205863</c:v>
                </c:pt>
                <c:pt idx="30028">
                  <c:v>205863</c:v>
                </c:pt>
                <c:pt idx="30029">
                  <c:v>205863</c:v>
                </c:pt>
                <c:pt idx="30030">
                  <c:v>205863</c:v>
                </c:pt>
                <c:pt idx="30031">
                  <c:v>205863</c:v>
                </c:pt>
                <c:pt idx="30032">
                  <c:v>205863</c:v>
                </c:pt>
                <c:pt idx="30033">
                  <c:v>205863</c:v>
                </c:pt>
                <c:pt idx="30034">
                  <c:v>205863</c:v>
                </c:pt>
                <c:pt idx="30035">
                  <c:v>205863</c:v>
                </c:pt>
                <c:pt idx="30036">
                  <c:v>205863</c:v>
                </c:pt>
                <c:pt idx="30037">
                  <c:v>205863</c:v>
                </c:pt>
                <c:pt idx="30038">
                  <c:v>205863</c:v>
                </c:pt>
                <c:pt idx="30039">
                  <c:v>205863</c:v>
                </c:pt>
                <c:pt idx="30040">
                  <c:v>205863</c:v>
                </c:pt>
                <c:pt idx="30041">
                  <c:v>205863</c:v>
                </c:pt>
                <c:pt idx="30042">
                  <c:v>205863</c:v>
                </c:pt>
                <c:pt idx="30043">
                  <c:v>205863</c:v>
                </c:pt>
                <c:pt idx="30044">
                  <c:v>205863</c:v>
                </c:pt>
                <c:pt idx="30045">
                  <c:v>205863</c:v>
                </c:pt>
                <c:pt idx="30046">
                  <c:v>205863</c:v>
                </c:pt>
                <c:pt idx="30047">
                  <c:v>205863</c:v>
                </c:pt>
                <c:pt idx="30048">
                  <c:v>205863</c:v>
                </c:pt>
                <c:pt idx="30049">
                  <c:v>205863</c:v>
                </c:pt>
                <c:pt idx="30050">
                  <c:v>205863</c:v>
                </c:pt>
                <c:pt idx="30051">
                  <c:v>205863</c:v>
                </c:pt>
                <c:pt idx="30052">
                  <c:v>205863</c:v>
                </c:pt>
                <c:pt idx="30053">
                  <c:v>205863</c:v>
                </c:pt>
                <c:pt idx="30054">
                  <c:v>205863</c:v>
                </c:pt>
                <c:pt idx="30055">
                  <c:v>205863</c:v>
                </c:pt>
                <c:pt idx="30056">
                  <c:v>205863</c:v>
                </c:pt>
                <c:pt idx="30057">
                  <c:v>205863</c:v>
                </c:pt>
                <c:pt idx="30058">
                  <c:v>205863</c:v>
                </c:pt>
                <c:pt idx="30059">
                  <c:v>205863</c:v>
                </c:pt>
                <c:pt idx="30060">
                  <c:v>205863</c:v>
                </c:pt>
                <c:pt idx="30061">
                  <c:v>205863</c:v>
                </c:pt>
                <c:pt idx="30062">
                  <c:v>205863</c:v>
                </c:pt>
                <c:pt idx="30063">
                  <c:v>205863</c:v>
                </c:pt>
                <c:pt idx="30064">
                  <c:v>205863</c:v>
                </c:pt>
                <c:pt idx="30065">
                  <c:v>205863</c:v>
                </c:pt>
                <c:pt idx="30066">
                  <c:v>205863</c:v>
                </c:pt>
                <c:pt idx="30067">
                  <c:v>205863</c:v>
                </c:pt>
                <c:pt idx="30068">
                  <c:v>205863</c:v>
                </c:pt>
                <c:pt idx="30069">
                  <c:v>205863</c:v>
                </c:pt>
                <c:pt idx="30070">
                  <c:v>205863</c:v>
                </c:pt>
                <c:pt idx="30071">
                  <c:v>205863</c:v>
                </c:pt>
                <c:pt idx="30072">
                  <c:v>205863</c:v>
                </c:pt>
                <c:pt idx="30073">
                  <c:v>205863</c:v>
                </c:pt>
                <c:pt idx="30074">
                  <c:v>205863</c:v>
                </c:pt>
                <c:pt idx="30075">
                  <c:v>205863</c:v>
                </c:pt>
                <c:pt idx="30076">
                  <c:v>205863</c:v>
                </c:pt>
                <c:pt idx="30077">
                  <c:v>205863</c:v>
                </c:pt>
                <c:pt idx="30078">
                  <c:v>205863</c:v>
                </c:pt>
                <c:pt idx="30079">
                  <c:v>205863</c:v>
                </c:pt>
                <c:pt idx="30080">
                  <c:v>205863</c:v>
                </c:pt>
                <c:pt idx="30081">
                  <c:v>205863</c:v>
                </c:pt>
                <c:pt idx="30082">
                  <c:v>205863</c:v>
                </c:pt>
                <c:pt idx="30083">
                  <c:v>205863</c:v>
                </c:pt>
                <c:pt idx="30084">
                  <c:v>205863</c:v>
                </c:pt>
                <c:pt idx="30085">
                  <c:v>205863</c:v>
                </c:pt>
                <c:pt idx="30086">
                  <c:v>205863</c:v>
                </c:pt>
                <c:pt idx="30087">
                  <c:v>205863</c:v>
                </c:pt>
                <c:pt idx="30088">
                  <c:v>205863</c:v>
                </c:pt>
                <c:pt idx="30089">
                  <c:v>205863</c:v>
                </c:pt>
                <c:pt idx="30090">
                  <c:v>205863</c:v>
                </c:pt>
                <c:pt idx="30091">
                  <c:v>205863</c:v>
                </c:pt>
                <c:pt idx="30092">
                  <c:v>205863</c:v>
                </c:pt>
                <c:pt idx="30093">
                  <c:v>205863</c:v>
                </c:pt>
                <c:pt idx="30094">
                  <c:v>205863</c:v>
                </c:pt>
                <c:pt idx="30095">
                  <c:v>205863</c:v>
                </c:pt>
                <c:pt idx="30096">
                  <c:v>205863</c:v>
                </c:pt>
                <c:pt idx="30097">
                  <c:v>205863</c:v>
                </c:pt>
                <c:pt idx="30098">
                  <c:v>205863</c:v>
                </c:pt>
                <c:pt idx="30099">
                  <c:v>205863</c:v>
                </c:pt>
                <c:pt idx="30100">
                  <c:v>205863</c:v>
                </c:pt>
                <c:pt idx="30101">
                  <c:v>205863</c:v>
                </c:pt>
                <c:pt idx="30102">
                  <c:v>205863</c:v>
                </c:pt>
                <c:pt idx="30103">
                  <c:v>205863</c:v>
                </c:pt>
                <c:pt idx="30104">
                  <c:v>205863</c:v>
                </c:pt>
                <c:pt idx="30105">
                  <c:v>205863</c:v>
                </c:pt>
                <c:pt idx="30106">
                  <c:v>205863</c:v>
                </c:pt>
                <c:pt idx="30107">
                  <c:v>205863</c:v>
                </c:pt>
                <c:pt idx="30108">
                  <c:v>205863</c:v>
                </c:pt>
                <c:pt idx="30109">
                  <c:v>205863</c:v>
                </c:pt>
                <c:pt idx="30110">
                  <c:v>205863</c:v>
                </c:pt>
                <c:pt idx="30111">
                  <c:v>205863</c:v>
                </c:pt>
                <c:pt idx="30112">
                  <c:v>205863</c:v>
                </c:pt>
                <c:pt idx="30113">
                  <c:v>205863</c:v>
                </c:pt>
                <c:pt idx="30114">
                  <c:v>205863</c:v>
                </c:pt>
                <c:pt idx="30115">
                  <c:v>205863</c:v>
                </c:pt>
                <c:pt idx="30116">
                  <c:v>205863</c:v>
                </c:pt>
                <c:pt idx="30117">
                  <c:v>205863</c:v>
                </c:pt>
                <c:pt idx="30118">
                  <c:v>205863</c:v>
                </c:pt>
                <c:pt idx="30119">
                  <c:v>205863</c:v>
                </c:pt>
                <c:pt idx="30120">
                  <c:v>205863</c:v>
                </c:pt>
                <c:pt idx="30121">
                  <c:v>205863</c:v>
                </c:pt>
                <c:pt idx="30122">
                  <c:v>205863</c:v>
                </c:pt>
                <c:pt idx="30123">
                  <c:v>205863</c:v>
                </c:pt>
                <c:pt idx="30124">
                  <c:v>205863</c:v>
                </c:pt>
                <c:pt idx="30125">
                  <c:v>205863</c:v>
                </c:pt>
                <c:pt idx="30126">
                  <c:v>205863</c:v>
                </c:pt>
                <c:pt idx="30127">
                  <c:v>205863</c:v>
                </c:pt>
                <c:pt idx="30128">
                  <c:v>205863</c:v>
                </c:pt>
                <c:pt idx="30129">
                  <c:v>205863</c:v>
                </c:pt>
                <c:pt idx="30130">
                  <c:v>205863</c:v>
                </c:pt>
                <c:pt idx="30131">
                  <c:v>205863</c:v>
                </c:pt>
                <c:pt idx="30132">
                  <c:v>205863</c:v>
                </c:pt>
                <c:pt idx="30133">
                  <c:v>205863</c:v>
                </c:pt>
                <c:pt idx="30134">
                  <c:v>205863</c:v>
                </c:pt>
                <c:pt idx="30135">
                  <c:v>205863</c:v>
                </c:pt>
                <c:pt idx="30136">
                  <c:v>205863</c:v>
                </c:pt>
                <c:pt idx="30137">
                  <c:v>205863</c:v>
                </c:pt>
                <c:pt idx="30138">
                  <c:v>205863</c:v>
                </c:pt>
                <c:pt idx="30139">
                  <c:v>205863</c:v>
                </c:pt>
                <c:pt idx="30140">
                  <c:v>205863</c:v>
                </c:pt>
                <c:pt idx="30141">
                  <c:v>205863</c:v>
                </c:pt>
                <c:pt idx="30142">
                  <c:v>205863</c:v>
                </c:pt>
                <c:pt idx="30143">
                  <c:v>205863</c:v>
                </c:pt>
                <c:pt idx="30144">
                  <c:v>205863</c:v>
                </c:pt>
                <c:pt idx="30145">
                  <c:v>205863</c:v>
                </c:pt>
                <c:pt idx="30146">
                  <c:v>205863</c:v>
                </c:pt>
                <c:pt idx="30147">
                  <c:v>205863</c:v>
                </c:pt>
                <c:pt idx="30148">
                  <c:v>205863</c:v>
                </c:pt>
                <c:pt idx="30149">
                  <c:v>205863</c:v>
                </c:pt>
                <c:pt idx="30150">
                  <c:v>205863</c:v>
                </c:pt>
                <c:pt idx="30151">
                  <c:v>205863</c:v>
                </c:pt>
                <c:pt idx="30152">
                  <c:v>205863</c:v>
                </c:pt>
                <c:pt idx="30153">
                  <c:v>205863</c:v>
                </c:pt>
                <c:pt idx="30154">
                  <c:v>205863</c:v>
                </c:pt>
                <c:pt idx="30155">
                  <c:v>205863</c:v>
                </c:pt>
                <c:pt idx="30156">
                  <c:v>205863</c:v>
                </c:pt>
                <c:pt idx="30157">
                  <c:v>205863</c:v>
                </c:pt>
                <c:pt idx="30158">
                  <c:v>205863</c:v>
                </c:pt>
                <c:pt idx="30159">
                  <c:v>205863</c:v>
                </c:pt>
                <c:pt idx="30160">
                  <c:v>205863</c:v>
                </c:pt>
                <c:pt idx="30161">
                  <c:v>205863</c:v>
                </c:pt>
                <c:pt idx="30162">
                  <c:v>205863</c:v>
                </c:pt>
                <c:pt idx="30163">
                  <c:v>205863</c:v>
                </c:pt>
                <c:pt idx="30164">
                  <c:v>205863</c:v>
                </c:pt>
                <c:pt idx="30165">
                  <c:v>205863</c:v>
                </c:pt>
                <c:pt idx="30166">
                  <c:v>205863</c:v>
                </c:pt>
                <c:pt idx="30167">
                  <c:v>205863</c:v>
                </c:pt>
                <c:pt idx="30168">
                  <c:v>205863</c:v>
                </c:pt>
                <c:pt idx="30169">
                  <c:v>205863</c:v>
                </c:pt>
                <c:pt idx="30170">
                  <c:v>205863</c:v>
                </c:pt>
                <c:pt idx="30171">
                  <c:v>205863</c:v>
                </c:pt>
                <c:pt idx="30172">
                  <c:v>205863</c:v>
                </c:pt>
                <c:pt idx="30173">
                  <c:v>205863</c:v>
                </c:pt>
                <c:pt idx="30174">
                  <c:v>205863</c:v>
                </c:pt>
                <c:pt idx="30175">
                  <c:v>205863</c:v>
                </c:pt>
                <c:pt idx="30176">
                  <c:v>205863</c:v>
                </c:pt>
                <c:pt idx="30177">
                  <c:v>205863</c:v>
                </c:pt>
                <c:pt idx="30178">
                  <c:v>205863</c:v>
                </c:pt>
                <c:pt idx="30179">
                  <c:v>205863</c:v>
                </c:pt>
                <c:pt idx="30180">
                  <c:v>205863</c:v>
                </c:pt>
                <c:pt idx="30181">
                  <c:v>205863</c:v>
                </c:pt>
                <c:pt idx="30182">
                  <c:v>205863</c:v>
                </c:pt>
                <c:pt idx="30183">
                  <c:v>205863</c:v>
                </c:pt>
                <c:pt idx="30184">
                  <c:v>205863</c:v>
                </c:pt>
                <c:pt idx="30185">
                  <c:v>205863</c:v>
                </c:pt>
                <c:pt idx="30186">
                  <c:v>205863</c:v>
                </c:pt>
                <c:pt idx="30187">
                  <c:v>205863</c:v>
                </c:pt>
                <c:pt idx="30188">
                  <c:v>205863</c:v>
                </c:pt>
                <c:pt idx="30189">
                  <c:v>205863</c:v>
                </c:pt>
                <c:pt idx="30190">
                  <c:v>205863</c:v>
                </c:pt>
                <c:pt idx="30191">
                  <c:v>205863</c:v>
                </c:pt>
                <c:pt idx="30192">
                  <c:v>205863</c:v>
                </c:pt>
                <c:pt idx="30193">
                  <c:v>205863</c:v>
                </c:pt>
                <c:pt idx="30194">
                  <c:v>205863</c:v>
                </c:pt>
                <c:pt idx="30195">
                  <c:v>205863</c:v>
                </c:pt>
                <c:pt idx="30196">
                  <c:v>205863</c:v>
                </c:pt>
                <c:pt idx="30197">
                  <c:v>205863</c:v>
                </c:pt>
                <c:pt idx="30198">
                  <c:v>205863</c:v>
                </c:pt>
                <c:pt idx="30199">
                  <c:v>205863</c:v>
                </c:pt>
                <c:pt idx="30200">
                  <c:v>205863</c:v>
                </c:pt>
                <c:pt idx="30201">
                  <c:v>205863</c:v>
                </c:pt>
                <c:pt idx="30202">
                  <c:v>205863</c:v>
                </c:pt>
                <c:pt idx="30203">
                  <c:v>205863</c:v>
                </c:pt>
                <c:pt idx="30204">
                  <c:v>205863</c:v>
                </c:pt>
                <c:pt idx="30205">
                  <c:v>205863</c:v>
                </c:pt>
                <c:pt idx="30206">
                  <c:v>205863</c:v>
                </c:pt>
                <c:pt idx="30207">
                  <c:v>205863</c:v>
                </c:pt>
                <c:pt idx="30208">
                  <c:v>205863</c:v>
                </c:pt>
                <c:pt idx="30209">
                  <c:v>205863</c:v>
                </c:pt>
                <c:pt idx="30210">
                  <c:v>205863</c:v>
                </c:pt>
                <c:pt idx="30211">
                  <c:v>205863</c:v>
                </c:pt>
                <c:pt idx="30212">
                  <c:v>205863</c:v>
                </c:pt>
                <c:pt idx="30213">
                  <c:v>205863</c:v>
                </c:pt>
                <c:pt idx="30214">
                  <c:v>205863</c:v>
                </c:pt>
                <c:pt idx="30215">
                  <c:v>205863</c:v>
                </c:pt>
                <c:pt idx="30216">
                  <c:v>205863</c:v>
                </c:pt>
                <c:pt idx="30217">
                  <c:v>205863</c:v>
                </c:pt>
                <c:pt idx="30218">
                  <c:v>205863</c:v>
                </c:pt>
                <c:pt idx="30219">
                  <c:v>205863</c:v>
                </c:pt>
                <c:pt idx="30220">
                  <c:v>205863</c:v>
                </c:pt>
                <c:pt idx="30221">
                  <c:v>205863</c:v>
                </c:pt>
                <c:pt idx="30222">
                  <c:v>205863</c:v>
                </c:pt>
                <c:pt idx="30223">
                  <c:v>205863</c:v>
                </c:pt>
                <c:pt idx="30224">
                  <c:v>205863</c:v>
                </c:pt>
                <c:pt idx="30225">
                  <c:v>205863</c:v>
                </c:pt>
                <c:pt idx="30226">
                  <c:v>205863</c:v>
                </c:pt>
                <c:pt idx="30227">
                  <c:v>205863</c:v>
                </c:pt>
                <c:pt idx="30228">
                  <c:v>205863</c:v>
                </c:pt>
                <c:pt idx="30229">
                  <c:v>205863</c:v>
                </c:pt>
                <c:pt idx="30230">
                  <c:v>205863</c:v>
                </c:pt>
                <c:pt idx="30231">
                  <c:v>205863</c:v>
                </c:pt>
                <c:pt idx="30232">
                  <c:v>205863</c:v>
                </c:pt>
                <c:pt idx="30233">
                  <c:v>205863</c:v>
                </c:pt>
                <c:pt idx="30234">
                  <c:v>205863</c:v>
                </c:pt>
                <c:pt idx="30235">
                  <c:v>205863</c:v>
                </c:pt>
                <c:pt idx="30236">
                  <c:v>205863</c:v>
                </c:pt>
                <c:pt idx="30237">
                  <c:v>205863</c:v>
                </c:pt>
                <c:pt idx="30238">
                  <c:v>205863</c:v>
                </c:pt>
                <c:pt idx="30239">
                  <c:v>205863</c:v>
                </c:pt>
                <c:pt idx="30240">
                  <c:v>205863</c:v>
                </c:pt>
                <c:pt idx="30241">
                  <c:v>205863</c:v>
                </c:pt>
                <c:pt idx="30242">
                  <c:v>205863</c:v>
                </c:pt>
                <c:pt idx="30243">
                  <c:v>205863</c:v>
                </c:pt>
                <c:pt idx="30244">
                  <c:v>205863</c:v>
                </c:pt>
                <c:pt idx="30245">
                  <c:v>205863</c:v>
                </c:pt>
                <c:pt idx="30246">
                  <c:v>205863</c:v>
                </c:pt>
                <c:pt idx="30247">
                  <c:v>205863</c:v>
                </c:pt>
                <c:pt idx="30248">
                  <c:v>205863</c:v>
                </c:pt>
                <c:pt idx="30249">
                  <c:v>205863</c:v>
                </c:pt>
                <c:pt idx="30250">
                  <c:v>205863</c:v>
                </c:pt>
                <c:pt idx="30251">
                  <c:v>205863</c:v>
                </c:pt>
                <c:pt idx="30252">
                  <c:v>205863</c:v>
                </c:pt>
                <c:pt idx="30253">
                  <c:v>205863</c:v>
                </c:pt>
                <c:pt idx="30254">
                  <c:v>205863</c:v>
                </c:pt>
                <c:pt idx="30255">
                  <c:v>205863</c:v>
                </c:pt>
                <c:pt idx="30256">
                  <c:v>205863</c:v>
                </c:pt>
                <c:pt idx="30257">
                  <c:v>205863</c:v>
                </c:pt>
                <c:pt idx="30258">
                  <c:v>205863</c:v>
                </c:pt>
                <c:pt idx="30259">
                  <c:v>205863</c:v>
                </c:pt>
                <c:pt idx="30260">
                  <c:v>205863</c:v>
                </c:pt>
                <c:pt idx="30261">
                  <c:v>205863</c:v>
                </c:pt>
                <c:pt idx="30262">
                  <c:v>205863</c:v>
                </c:pt>
                <c:pt idx="30263">
                  <c:v>205863</c:v>
                </c:pt>
                <c:pt idx="30264">
                  <c:v>205863</c:v>
                </c:pt>
                <c:pt idx="30265">
                  <c:v>205863</c:v>
                </c:pt>
                <c:pt idx="30266">
                  <c:v>205863</c:v>
                </c:pt>
                <c:pt idx="30267">
                  <c:v>205863</c:v>
                </c:pt>
                <c:pt idx="30268">
                  <c:v>205863</c:v>
                </c:pt>
                <c:pt idx="30269">
                  <c:v>205863</c:v>
                </c:pt>
                <c:pt idx="30270">
                  <c:v>205863</c:v>
                </c:pt>
                <c:pt idx="30271">
                  <c:v>205863</c:v>
                </c:pt>
                <c:pt idx="30272">
                  <c:v>205863</c:v>
                </c:pt>
                <c:pt idx="30273">
                  <c:v>205863</c:v>
                </c:pt>
                <c:pt idx="30274">
                  <c:v>205863</c:v>
                </c:pt>
                <c:pt idx="30275">
                  <c:v>205863</c:v>
                </c:pt>
                <c:pt idx="30276">
                  <c:v>205863</c:v>
                </c:pt>
                <c:pt idx="30277">
                  <c:v>205863</c:v>
                </c:pt>
                <c:pt idx="30278">
                  <c:v>205863</c:v>
                </c:pt>
                <c:pt idx="30279">
                  <c:v>205863</c:v>
                </c:pt>
                <c:pt idx="30280">
                  <c:v>205863</c:v>
                </c:pt>
                <c:pt idx="30281">
                  <c:v>205863</c:v>
                </c:pt>
                <c:pt idx="30282">
                  <c:v>205863</c:v>
                </c:pt>
                <c:pt idx="30283">
                  <c:v>205863</c:v>
                </c:pt>
                <c:pt idx="30284">
                  <c:v>205863</c:v>
                </c:pt>
                <c:pt idx="30285">
                  <c:v>205863</c:v>
                </c:pt>
                <c:pt idx="30286">
                  <c:v>205863</c:v>
                </c:pt>
                <c:pt idx="30287">
                  <c:v>205863</c:v>
                </c:pt>
                <c:pt idx="30288">
                  <c:v>205863</c:v>
                </c:pt>
                <c:pt idx="30289">
                  <c:v>205863</c:v>
                </c:pt>
                <c:pt idx="30290">
                  <c:v>205863</c:v>
                </c:pt>
                <c:pt idx="30291">
                  <c:v>205863</c:v>
                </c:pt>
                <c:pt idx="30292">
                  <c:v>205863</c:v>
                </c:pt>
                <c:pt idx="30293">
                  <c:v>205863</c:v>
                </c:pt>
                <c:pt idx="30294">
                  <c:v>205863</c:v>
                </c:pt>
                <c:pt idx="30295">
                  <c:v>205863</c:v>
                </c:pt>
                <c:pt idx="30296">
                  <c:v>205863</c:v>
                </c:pt>
                <c:pt idx="30297">
                  <c:v>205863</c:v>
                </c:pt>
                <c:pt idx="30298">
                  <c:v>205863</c:v>
                </c:pt>
                <c:pt idx="30299">
                  <c:v>205863</c:v>
                </c:pt>
                <c:pt idx="30300">
                  <c:v>205863</c:v>
                </c:pt>
                <c:pt idx="30301">
                  <c:v>205863</c:v>
                </c:pt>
                <c:pt idx="30302">
                  <c:v>205863</c:v>
                </c:pt>
                <c:pt idx="30303">
                  <c:v>205863</c:v>
                </c:pt>
                <c:pt idx="30304">
                  <c:v>205863</c:v>
                </c:pt>
                <c:pt idx="30305">
                  <c:v>205863</c:v>
                </c:pt>
                <c:pt idx="30306">
                  <c:v>205863</c:v>
                </c:pt>
                <c:pt idx="30307">
                  <c:v>205863</c:v>
                </c:pt>
                <c:pt idx="30308">
                  <c:v>205863</c:v>
                </c:pt>
                <c:pt idx="30309">
                  <c:v>205863</c:v>
                </c:pt>
                <c:pt idx="30310">
                  <c:v>205863</c:v>
                </c:pt>
                <c:pt idx="30311">
                  <c:v>205863</c:v>
                </c:pt>
                <c:pt idx="30312">
                  <c:v>205863</c:v>
                </c:pt>
                <c:pt idx="30313">
                  <c:v>205863</c:v>
                </c:pt>
                <c:pt idx="30314">
                  <c:v>205863</c:v>
                </c:pt>
                <c:pt idx="30315">
                  <c:v>205863</c:v>
                </c:pt>
                <c:pt idx="30316">
                  <c:v>205863</c:v>
                </c:pt>
                <c:pt idx="30317">
                  <c:v>205863</c:v>
                </c:pt>
                <c:pt idx="30318">
                  <c:v>205863</c:v>
                </c:pt>
                <c:pt idx="30319">
                  <c:v>205863</c:v>
                </c:pt>
                <c:pt idx="30320">
                  <c:v>205863</c:v>
                </c:pt>
                <c:pt idx="30321">
                  <c:v>205863</c:v>
                </c:pt>
                <c:pt idx="30322">
                  <c:v>205863</c:v>
                </c:pt>
                <c:pt idx="30323">
                  <c:v>205863</c:v>
                </c:pt>
                <c:pt idx="30324">
                  <c:v>205863</c:v>
                </c:pt>
                <c:pt idx="30325">
                  <c:v>205863</c:v>
                </c:pt>
                <c:pt idx="30326">
                  <c:v>205863</c:v>
                </c:pt>
                <c:pt idx="30327">
                  <c:v>205863</c:v>
                </c:pt>
                <c:pt idx="30328">
                  <c:v>205863</c:v>
                </c:pt>
                <c:pt idx="30329">
                  <c:v>205863</c:v>
                </c:pt>
                <c:pt idx="30330">
                  <c:v>205863</c:v>
                </c:pt>
                <c:pt idx="30331">
                  <c:v>205863</c:v>
                </c:pt>
                <c:pt idx="30332">
                  <c:v>205863</c:v>
                </c:pt>
                <c:pt idx="30333">
                  <c:v>205863</c:v>
                </c:pt>
                <c:pt idx="30334">
                  <c:v>205863</c:v>
                </c:pt>
                <c:pt idx="30335">
                  <c:v>205863</c:v>
                </c:pt>
                <c:pt idx="30336">
                  <c:v>205863</c:v>
                </c:pt>
                <c:pt idx="30337">
                  <c:v>205863</c:v>
                </c:pt>
                <c:pt idx="30338">
                  <c:v>205863</c:v>
                </c:pt>
                <c:pt idx="30339">
                  <c:v>205863</c:v>
                </c:pt>
                <c:pt idx="30340">
                  <c:v>205863</c:v>
                </c:pt>
                <c:pt idx="30341">
                  <c:v>205863</c:v>
                </c:pt>
                <c:pt idx="30342">
                  <c:v>205863</c:v>
                </c:pt>
                <c:pt idx="30343">
                  <c:v>205863</c:v>
                </c:pt>
                <c:pt idx="30344">
                  <c:v>205863</c:v>
                </c:pt>
                <c:pt idx="30345">
                  <c:v>205863</c:v>
                </c:pt>
                <c:pt idx="30346">
                  <c:v>205863</c:v>
                </c:pt>
                <c:pt idx="30347">
                  <c:v>205863</c:v>
                </c:pt>
                <c:pt idx="30348">
                  <c:v>205863</c:v>
                </c:pt>
                <c:pt idx="30349">
                  <c:v>205863</c:v>
                </c:pt>
                <c:pt idx="30350">
                  <c:v>205863</c:v>
                </c:pt>
                <c:pt idx="30351">
                  <c:v>205863</c:v>
                </c:pt>
                <c:pt idx="30352">
                  <c:v>205863</c:v>
                </c:pt>
                <c:pt idx="30353">
                  <c:v>205863</c:v>
                </c:pt>
                <c:pt idx="30354">
                  <c:v>205863</c:v>
                </c:pt>
                <c:pt idx="30355">
                  <c:v>205863</c:v>
                </c:pt>
                <c:pt idx="30356">
                  <c:v>205863</c:v>
                </c:pt>
                <c:pt idx="30357">
                  <c:v>205863</c:v>
                </c:pt>
                <c:pt idx="30358">
                  <c:v>205863</c:v>
                </c:pt>
                <c:pt idx="30359">
                  <c:v>205863</c:v>
                </c:pt>
                <c:pt idx="30360">
                  <c:v>205863</c:v>
                </c:pt>
                <c:pt idx="30361">
                  <c:v>205863</c:v>
                </c:pt>
                <c:pt idx="30362">
                  <c:v>205863</c:v>
                </c:pt>
                <c:pt idx="30363">
                  <c:v>205863</c:v>
                </c:pt>
                <c:pt idx="30364">
                  <c:v>205863</c:v>
                </c:pt>
                <c:pt idx="30365">
                  <c:v>205863</c:v>
                </c:pt>
                <c:pt idx="30366">
                  <c:v>205863</c:v>
                </c:pt>
                <c:pt idx="30367">
                  <c:v>205863</c:v>
                </c:pt>
                <c:pt idx="30368">
                  <c:v>205863</c:v>
                </c:pt>
                <c:pt idx="30369">
                  <c:v>205863</c:v>
                </c:pt>
                <c:pt idx="30370">
                  <c:v>205863</c:v>
                </c:pt>
                <c:pt idx="30371">
                  <c:v>205863</c:v>
                </c:pt>
                <c:pt idx="30372">
                  <c:v>205863</c:v>
                </c:pt>
                <c:pt idx="30373">
                  <c:v>205863</c:v>
                </c:pt>
                <c:pt idx="30374">
                  <c:v>205863</c:v>
                </c:pt>
                <c:pt idx="30375">
                  <c:v>205863</c:v>
                </c:pt>
                <c:pt idx="30376">
                  <c:v>205863</c:v>
                </c:pt>
                <c:pt idx="30377">
                  <c:v>205863</c:v>
                </c:pt>
                <c:pt idx="30378">
                  <c:v>205863</c:v>
                </c:pt>
                <c:pt idx="30379">
                  <c:v>205863</c:v>
                </c:pt>
                <c:pt idx="30380">
                  <c:v>205863</c:v>
                </c:pt>
                <c:pt idx="30381">
                  <c:v>205863</c:v>
                </c:pt>
                <c:pt idx="30382">
                  <c:v>205863</c:v>
                </c:pt>
                <c:pt idx="30383">
                  <c:v>205863</c:v>
                </c:pt>
                <c:pt idx="30384">
                  <c:v>205863</c:v>
                </c:pt>
                <c:pt idx="30385">
                  <c:v>205863</c:v>
                </c:pt>
                <c:pt idx="30386">
                  <c:v>205863</c:v>
                </c:pt>
                <c:pt idx="30387">
                  <c:v>205863</c:v>
                </c:pt>
                <c:pt idx="30388">
                  <c:v>205863</c:v>
                </c:pt>
                <c:pt idx="30389">
                  <c:v>205863</c:v>
                </c:pt>
                <c:pt idx="30390">
                  <c:v>205863</c:v>
                </c:pt>
                <c:pt idx="30391">
                  <c:v>205863</c:v>
                </c:pt>
                <c:pt idx="30392">
                  <c:v>205863</c:v>
                </c:pt>
                <c:pt idx="30393">
                  <c:v>205863</c:v>
                </c:pt>
                <c:pt idx="30394">
                  <c:v>205863</c:v>
                </c:pt>
                <c:pt idx="30395">
                  <c:v>205863</c:v>
                </c:pt>
                <c:pt idx="30396">
                  <c:v>205863</c:v>
                </c:pt>
                <c:pt idx="30397">
                  <c:v>205863</c:v>
                </c:pt>
                <c:pt idx="30398">
                  <c:v>205863</c:v>
                </c:pt>
                <c:pt idx="30399">
                  <c:v>205863</c:v>
                </c:pt>
                <c:pt idx="30400">
                  <c:v>205863</c:v>
                </c:pt>
                <c:pt idx="30401">
                  <c:v>205863</c:v>
                </c:pt>
                <c:pt idx="30402">
                  <c:v>205863</c:v>
                </c:pt>
                <c:pt idx="30403">
                  <c:v>205863</c:v>
                </c:pt>
                <c:pt idx="30404">
                  <c:v>205863</c:v>
                </c:pt>
                <c:pt idx="30405">
                  <c:v>205863</c:v>
                </c:pt>
                <c:pt idx="30406">
                  <c:v>205863</c:v>
                </c:pt>
                <c:pt idx="30407">
                  <c:v>205863</c:v>
                </c:pt>
                <c:pt idx="30408">
                  <c:v>205863</c:v>
                </c:pt>
                <c:pt idx="30409">
                  <c:v>205863</c:v>
                </c:pt>
                <c:pt idx="30410">
                  <c:v>205863</c:v>
                </c:pt>
                <c:pt idx="30411">
                  <c:v>205863</c:v>
                </c:pt>
                <c:pt idx="30412">
                  <c:v>205863</c:v>
                </c:pt>
                <c:pt idx="30413">
                  <c:v>205863</c:v>
                </c:pt>
                <c:pt idx="30414">
                  <c:v>205863</c:v>
                </c:pt>
                <c:pt idx="30415">
                  <c:v>205863</c:v>
                </c:pt>
                <c:pt idx="30416">
                  <c:v>205863</c:v>
                </c:pt>
                <c:pt idx="30417">
                  <c:v>205863</c:v>
                </c:pt>
                <c:pt idx="30418">
                  <c:v>205863</c:v>
                </c:pt>
                <c:pt idx="30419">
                  <c:v>205863</c:v>
                </c:pt>
                <c:pt idx="30420">
                  <c:v>205863</c:v>
                </c:pt>
                <c:pt idx="30421">
                  <c:v>205863</c:v>
                </c:pt>
                <c:pt idx="30422">
                  <c:v>205863</c:v>
                </c:pt>
                <c:pt idx="30423">
                  <c:v>205863</c:v>
                </c:pt>
                <c:pt idx="30424">
                  <c:v>205863</c:v>
                </c:pt>
                <c:pt idx="30425">
                  <c:v>205863</c:v>
                </c:pt>
                <c:pt idx="30426">
                  <c:v>205863</c:v>
                </c:pt>
                <c:pt idx="30427">
                  <c:v>205863</c:v>
                </c:pt>
                <c:pt idx="30428">
                  <c:v>205863</c:v>
                </c:pt>
                <c:pt idx="30429">
                  <c:v>205863</c:v>
                </c:pt>
                <c:pt idx="30430">
                  <c:v>205863</c:v>
                </c:pt>
                <c:pt idx="30431">
                  <c:v>205863</c:v>
                </c:pt>
                <c:pt idx="30432">
                  <c:v>205863</c:v>
                </c:pt>
                <c:pt idx="30433">
                  <c:v>205863</c:v>
                </c:pt>
                <c:pt idx="30434">
                  <c:v>205863</c:v>
                </c:pt>
                <c:pt idx="30435">
                  <c:v>205863</c:v>
                </c:pt>
                <c:pt idx="30436">
                  <c:v>205863</c:v>
                </c:pt>
                <c:pt idx="30437">
                  <c:v>205863</c:v>
                </c:pt>
                <c:pt idx="30438">
                  <c:v>205863</c:v>
                </c:pt>
                <c:pt idx="30439">
                  <c:v>205863</c:v>
                </c:pt>
                <c:pt idx="30440">
                  <c:v>205863</c:v>
                </c:pt>
                <c:pt idx="30441">
                  <c:v>205863</c:v>
                </c:pt>
                <c:pt idx="30442">
                  <c:v>205863</c:v>
                </c:pt>
                <c:pt idx="30443">
                  <c:v>205863</c:v>
                </c:pt>
                <c:pt idx="30444">
                  <c:v>205863</c:v>
                </c:pt>
                <c:pt idx="30445">
                  <c:v>205863</c:v>
                </c:pt>
                <c:pt idx="30446">
                  <c:v>205863</c:v>
                </c:pt>
                <c:pt idx="30447">
                  <c:v>205863</c:v>
                </c:pt>
                <c:pt idx="30448">
                  <c:v>205863</c:v>
                </c:pt>
                <c:pt idx="30449">
                  <c:v>205863</c:v>
                </c:pt>
                <c:pt idx="30450">
                  <c:v>205863</c:v>
                </c:pt>
                <c:pt idx="30451">
                  <c:v>205863</c:v>
                </c:pt>
                <c:pt idx="30452">
                  <c:v>205863</c:v>
                </c:pt>
                <c:pt idx="30453">
                  <c:v>205863</c:v>
                </c:pt>
                <c:pt idx="30454">
                  <c:v>205863</c:v>
                </c:pt>
                <c:pt idx="30455">
                  <c:v>205863</c:v>
                </c:pt>
                <c:pt idx="30456">
                  <c:v>205863</c:v>
                </c:pt>
                <c:pt idx="30457">
                  <c:v>205863</c:v>
                </c:pt>
                <c:pt idx="30458">
                  <c:v>205863</c:v>
                </c:pt>
                <c:pt idx="30459">
                  <c:v>205863</c:v>
                </c:pt>
                <c:pt idx="30460">
                  <c:v>205863</c:v>
                </c:pt>
                <c:pt idx="30461">
                  <c:v>205863</c:v>
                </c:pt>
                <c:pt idx="30462">
                  <c:v>205863</c:v>
                </c:pt>
                <c:pt idx="30463">
                  <c:v>205863</c:v>
                </c:pt>
                <c:pt idx="30464">
                  <c:v>205863</c:v>
                </c:pt>
                <c:pt idx="30465">
                  <c:v>205863</c:v>
                </c:pt>
                <c:pt idx="30466">
                  <c:v>205863</c:v>
                </c:pt>
                <c:pt idx="30467">
                  <c:v>205863</c:v>
                </c:pt>
                <c:pt idx="30468">
                  <c:v>205863</c:v>
                </c:pt>
                <c:pt idx="30469">
                  <c:v>205863</c:v>
                </c:pt>
                <c:pt idx="30470">
                  <c:v>205863</c:v>
                </c:pt>
                <c:pt idx="30471">
                  <c:v>205863</c:v>
                </c:pt>
                <c:pt idx="30472">
                  <c:v>205863</c:v>
                </c:pt>
                <c:pt idx="30473">
                  <c:v>205863</c:v>
                </c:pt>
                <c:pt idx="30474">
                  <c:v>205863</c:v>
                </c:pt>
                <c:pt idx="30475">
                  <c:v>205863</c:v>
                </c:pt>
                <c:pt idx="30476">
                  <c:v>205863</c:v>
                </c:pt>
                <c:pt idx="30477">
                  <c:v>205863</c:v>
                </c:pt>
                <c:pt idx="30478">
                  <c:v>205863</c:v>
                </c:pt>
                <c:pt idx="30479">
                  <c:v>205863</c:v>
                </c:pt>
                <c:pt idx="30480">
                  <c:v>205863</c:v>
                </c:pt>
                <c:pt idx="30481">
                  <c:v>205863</c:v>
                </c:pt>
                <c:pt idx="30482">
                  <c:v>205863</c:v>
                </c:pt>
                <c:pt idx="30483">
                  <c:v>205863</c:v>
                </c:pt>
                <c:pt idx="30484">
                  <c:v>205863</c:v>
                </c:pt>
                <c:pt idx="30485">
                  <c:v>205863</c:v>
                </c:pt>
                <c:pt idx="30486">
                  <c:v>205863</c:v>
                </c:pt>
                <c:pt idx="30487">
                  <c:v>205863</c:v>
                </c:pt>
                <c:pt idx="30488">
                  <c:v>205863</c:v>
                </c:pt>
                <c:pt idx="30489">
                  <c:v>205863</c:v>
                </c:pt>
                <c:pt idx="30490">
                  <c:v>205863</c:v>
                </c:pt>
                <c:pt idx="30491">
                  <c:v>205863</c:v>
                </c:pt>
                <c:pt idx="30492">
                  <c:v>205863</c:v>
                </c:pt>
                <c:pt idx="30493">
                  <c:v>205863</c:v>
                </c:pt>
                <c:pt idx="30494">
                  <c:v>205863</c:v>
                </c:pt>
                <c:pt idx="30495">
                  <c:v>205863</c:v>
                </c:pt>
                <c:pt idx="30496">
                  <c:v>205863</c:v>
                </c:pt>
                <c:pt idx="30497">
                  <c:v>205863</c:v>
                </c:pt>
                <c:pt idx="30498">
                  <c:v>205863</c:v>
                </c:pt>
                <c:pt idx="30499">
                  <c:v>205863</c:v>
                </c:pt>
                <c:pt idx="30500">
                  <c:v>205863</c:v>
                </c:pt>
                <c:pt idx="30501">
                  <c:v>205863</c:v>
                </c:pt>
                <c:pt idx="30502">
                  <c:v>205863</c:v>
                </c:pt>
                <c:pt idx="30503">
                  <c:v>205863</c:v>
                </c:pt>
                <c:pt idx="30504">
                  <c:v>205863</c:v>
                </c:pt>
                <c:pt idx="30505">
                  <c:v>205863</c:v>
                </c:pt>
                <c:pt idx="30506">
                  <c:v>205863</c:v>
                </c:pt>
                <c:pt idx="30507">
                  <c:v>205863</c:v>
                </c:pt>
                <c:pt idx="30508">
                  <c:v>205863</c:v>
                </c:pt>
                <c:pt idx="30509">
                  <c:v>205863</c:v>
                </c:pt>
                <c:pt idx="30510">
                  <c:v>205863</c:v>
                </c:pt>
                <c:pt idx="30511">
                  <c:v>205863</c:v>
                </c:pt>
                <c:pt idx="30512">
                  <c:v>205863</c:v>
                </c:pt>
                <c:pt idx="30513">
                  <c:v>205863</c:v>
                </c:pt>
                <c:pt idx="30514">
                  <c:v>205863</c:v>
                </c:pt>
                <c:pt idx="30515">
                  <c:v>205863</c:v>
                </c:pt>
                <c:pt idx="30516">
                  <c:v>205863</c:v>
                </c:pt>
                <c:pt idx="30517">
                  <c:v>205863</c:v>
                </c:pt>
                <c:pt idx="30518">
                  <c:v>205863</c:v>
                </c:pt>
                <c:pt idx="30519">
                  <c:v>205863</c:v>
                </c:pt>
                <c:pt idx="30520">
                  <c:v>205863</c:v>
                </c:pt>
                <c:pt idx="30521">
                  <c:v>205863</c:v>
                </c:pt>
                <c:pt idx="30522">
                  <c:v>205863</c:v>
                </c:pt>
                <c:pt idx="30523">
                  <c:v>205863</c:v>
                </c:pt>
                <c:pt idx="30524">
                  <c:v>205863</c:v>
                </c:pt>
                <c:pt idx="30525">
                  <c:v>205863</c:v>
                </c:pt>
                <c:pt idx="30526">
                  <c:v>205863</c:v>
                </c:pt>
                <c:pt idx="30527">
                  <c:v>205863</c:v>
                </c:pt>
                <c:pt idx="30528">
                  <c:v>205863</c:v>
                </c:pt>
                <c:pt idx="30529">
                  <c:v>205863</c:v>
                </c:pt>
                <c:pt idx="30530">
                  <c:v>205863</c:v>
                </c:pt>
                <c:pt idx="30531">
                  <c:v>205863</c:v>
                </c:pt>
                <c:pt idx="30532">
                  <c:v>205863</c:v>
                </c:pt>
                <c:pt idx="30533">
                  <c:v>205863</c:v>
                </c:pt>
                <c:pt idx="30534">
                  <c:v>205863</c:v>
                </c:pt>
                <c:pt idx="30535">
                  <c:v>205863</c:v>
                </c:pt>
                <c:pt idx="30536">
                  <c:v>205863</c:v>
                </c:pt>
                <c:pt idx="30537">
                  <c:v>205863</c:v>
                </c:pt>
                <c:pt idx="30538">
                  <c:v>205863</c:v>
                </c:pt>
                <c:pt idx="30539">
                  <c:v>205863</c:v>
                </c:pt>
                <c:pt idx="30540">
                  <c:v>205863</c:v>
                </c:pt>
                <c:pt idx="30541">
                  <c:v>205863</c:v>
                </c:pt>
                <c:pt idx="30542">
                  <c:v>205863</c:v>
                </c:pt>
                <c:pt idx="30543">
                  <c:v>205863</c:v>
                </c:pt>
                <c:pt idx="30544">
                  <c:v>205863</c:v>
                </c:pt>
                <c:pt idx="30545">
                  <c:v>205863</c:v>
                </c:pt>
                <c:pt idx="30546">
                  <c:v>205863</c:v>
                </c:pt>
                <c:pt idx="30547">
                  <c:v>205863</c:v>
                </c:pt>
                <c:pt idx="30548">
                  <c:v>205863</c:v>
                </c:pt>
                <c:pt idx="30549">
                  <c:v>205863</c:v>
                </c:pt>
                <c:pt idx="30550">
                  <c:v>205863</c:v>
                </c:pt>
                <c:pt idx="30551">
                  <c:v>205863</c:v>
                </c:pt>
                <c:pt idx="30552">
                  <c:v>205863</c:v>
                </c:pt>
                <c:pt idx="30553">
                  <c:v>205863</c:v>
                </c:pt>
                <c:pt idx="30554">
                  <c:v>205863</c:v>
                </c:pt>
                <c:pt idx="30555">
                  <c:v>205863</c:v>
                </c:pt>
                <c:pt idx="30556">
                  <c:v>205863</c:v>
                </c:pt>
                <c:pt idx="30557">
                  <c:v>205863</c:v>
                </c:pt>
                <c:pt idx="30558">
                  <c:v>205863</c:v>
                </c:pt>
                <c:pt idx="30559">
                  <c:v>205863</c:v>
                </c:pt>
                <c:pt idx="30560">
                  <c:v>205863</c:v>
                </c:pt>
                <c:pt idx="30561">
                  <c:v>205863</c:v>
                </c:pt>
                <c:pt idx="30562">
                  <c:v>205863</c:v>
                </c:pt>
                <c:pt idx="30563">
                  <c:v>205863</c:v>
                </c:pt>
                <c:pt idx="30564">
                  <c:v>205863</c:v>
                </c:pt>
                <c:pt idx="30565">
                  <c:v>205863</c:v>
                </c:pt>
                <c:pt idx="30566">
                  <c:v>205863</c:v>
                </c:pt>
                <c:pt idx="30567">
                  <c:v>205863</c:v>
                </c:pt>
                <c:pt idx="30568">
                  <c:v>205863</c:v>
                </c:pt>
                <c:pt idx="30569">
                  <c:v>205863</c:v>
                </c:pt>
                <c:pt idx="30570">
                  <c:v>205863</c:v>
                </c:pt>
                <c:pt idx="30571">
                  <c:v>205863</c:v>
                </c:pt>
                <c:pt idx="30572">
                  <c:v>205863</c:v>
                </c:pt>
                <c:pt idx="30573">
                  <c:v>205863</c:v>
                </c:pt>
                <c:pt idx="30574">
                  <c:v>205863</c:v>
                </c:pt>
                <c:pt idx="30575">
                  <c:v>205863</c:v>
                </c:pt>
                <c:pt idx="30576">
                  <c:v>205863</c:v>
                </c:pt>
                <c:pt idx="30577">
                  <c:v>205863</c:v>
                </c:pt>
                <c:pt idx="30578">
                  <c:v>205863</c:v>
                </c:pt>
                <c:pt idx="30579">
                  <c:v>205863</c:v>
                </c:pt>
                <c:pt idx="30580">
                  <c:v>205863</c:v>
                </c:pt>
                <c:pt idx="30581">
                  <c:v>205863</c:v>
                </c:pt>
                <c:pt idx="30582">
                  <c:v>205863</c:v>
                </c:pt>
                <c:pt idx="30583">
                  <c:v>205863</c:v>
                </c:pt>
                <c:pt idx="30584">
                  <c:v>205863</c:v>
                </c:pt>
                <c:pt idx="30585">
                  <c:v>205863</c:v>
                </c:pt>
                <c:pt idx="30586">
                  <c:v>205863</c:v>
                </c:pt>
                <c:pt idx="30587">
                  <c:v>205863</c:v>
                </c:pt>
                <c:pt idx="30588">
                  <c:v>205863</c:v>
                </c:pt>
                <c:pt idx="30589">
                  <c:v>205863</c:v>
                </c:pt>
                <c:pt idx="30590">
                  <c:v>205863</c:v>
                </c:pt>
                <c:pt idx="30591">
                  <c:v>205863</c:v>
                </c:pt>
                <c:pt idx="30592">
                  <c:v>205863</c:v>
                </c:pt>
                <c:pt idx="30593">
                  <c:v>205863</c:v>
                </c:pt>
                <c:pt idx="30594">
                  <c:v>205863</c:v>
                </c:pt>
                <c:pt idx="30595">
                  <c:v>205863</c:v>
                </c:pt>
                <c:pt idx="30596">
                  <c:v>205863</c:v>
                </c:pt>
                <c:pt idx="30597">
                  <c:v>205863</c:v>
                </c:pt>
                <c:pt idx="30598">
                  <c:v>205863</c:v>
                </c:pt>
                <c:pt idx="30599">
                  <c:v>205863</c:v>
                </c:pt>
                <c:pt idx="30600">
                  <c:v>205863</c:v>
                </c:pt>
                <c:pt idx="30601">
                  <c:v>205863</c:v>
                </c:pt>
                <c:pt idx="30602">
                  <c:v>205863</c:v>
                </c:pt>
                <c:pt idx="30603">
                  <c:v>205863</c:v>
                </c:pt>
                <c:pt idx="30604">
                  <c:v>205863</c:v>
                </c:pt>
                <c:pt idx="30605">
                  <c:v>205863</c:v>
                </c:pt>
                <c:pt idx="30606">
                  <c:v>205863</c:v>
                </c:pt>
                <c:pt idx="30607">
                  <c:v>205863</c:v>
                </c:pt>
                <c:pt idx="30608">
                  <c:v>205863</c:v>
                </c:pt>
                <c:pt idx="30609">
                  <c:v>205863</c:v>
                </c:pt>
                <c:pt idx="30610">
                  <c:v>205863</c:v>
                </c:pt>
                <c:pt idx="30611">
                  <c:v>205863</c:v>
                </c:pt>
                <c:pt idx="30612">
                  <c:v>205863</c:v>
                </c:pt>
                <c:pt idx="30613">
                  <c:v>205863</c:v>
                </c:pt>
                <c:pt idx="30614">
                  <c:v>205863</c:v>
                </c:pt>
                <c:pt idx="30615">
                  <c:v>205863</c:v>
                </c:pt>
                <c:pt idx="30616">
                  <c:v>205863</c:v>
                </c:pt>
                <c:pt idx="30617">
                  <c:v>205863</c:v>
                </c:pt>
                <c:pt idx="30618">
                  <c:v>205863</c:v>
                </c:pt>
                <c:pt idx="30619">
                  <c:v>205863</c:v>
                </c:pt>
                <c:pt idx="30620">
                  <c:v>205863</c:v>
                </c:pt>
                <c:pt idx="30621">
                  <c:v>205863</c:v>
                </c:pt>
                <c:pt idx="30622">
                  <c:v>205863</c:v>
                </c:pt>
                <c:pt idx="30623">
                  <c:v>205863</c:v>
                </c:pt>
                <c:pt idx="30624">
                  <c:v>205863</c:v>
                </c:pt>
                <c:pt idx="30625">
                  <c:v>205863</c:v>
                </c:pt>
                <c:pt idx="30626">
                  <c:v>205863</c:v>
                </c:pt>
                <c:pt idx="30627">
                  <c:v>205863</c:v>
                </c:pt>
                <c:pt idx="30628">
                  <c:v>205863</c:v>
                </c:pt>
                <c:pt idx="30629">
                  <c:v>205863</c:v>
                </c:pt>
                <c:pt idx="30630">
                  <c:v>205863</c:v>
                </c:pt>
                <c:pt idx="30631">
                  <c:v>205863</c:v>
                </c:pt>
                <c:pt idx="30632">
                  <c:v>205863</c:v>
                </c:pt>
                <c:pt idx="30633">
                  <c:v>205863</c:v>
                </c:pt>
                <c:pt idx="30634">
                  <c:v>205863</c:v>
                </c:pt>
                <c:pt idx="30635">
                  <c:v>205863</c:v>
                </c:pt>
                <c:pt idx="30636">
                  <c:v>205863</c:v>
                </c:pt>
                <c:pt idx="30637">
                  <c:v>205863</c:v>
                </c:pt>
                <c:pt idx="30638">
                  <c:v>205863</c:v>
                </c:pt>
                <c:pt idx="30639">
                  <c:v>205863</c:v>
                </c:pt>
                <c:pt idx="30640">
                  <c:v>205863</c:v>
                </c:pt>
                <c:pt idx="30641">
                  <c:v>205863</c:v>
                </c:pt>
                <c:pt idx="30642">
                  <c:v>205863</c:v>
                </c:pt>
                <c:pt idx="30643">
                  <c:v>205863</c:v>
                </c:pt>
                <c:pt idx="30644">
                  <c:v>205863</c:v>
                </c:pt>
                <c:pt idx="30645">
                  <c:v>205863</c:v>
                </c:pt>
                <c:pt idx="30646">
                  <c:v>205863</c:v>
                </c:pt>
                <c:pt idx="30647">
                  <c:v>205863</c:v>
                </c:pt>
                <c:pt idx="30648">
                  <c:v>205863</c:v>
                </c:pt>
                <c:pt idx="30649">
                  <c:v>205863</c:v>
                </c:pt>
                <c:pt idx="30650">
                  <c:v>205863</c:v>
                </c:pt>
                <c:pt idx="30651">
                  <c:v>205863</c:v>
                </c:pt>
                <c:pt idx="30652">
                  <c:v>205863</c:v>
                </c:pt>
                <c:pt idx="30653">
                  <c:v>205863</c:v>
                </c:pt>
                <c:pt idx="30654">
                  <c:v>205863</c:v>
                </c:pt>
                <c:pt idx="30655">
                  <c:v>205863</c:v>
                </c:pt>
                <c:pt idx="30656">
                  <c:v>205863</c:v>
                </c:pt>
                <c:pt idx="30657">
                  <c:v>205863</c:v>
                </c:pt>
                <c:pt idx="30658">
                  <c:v>205863</c:v>
                </c:pt>
                <c:pt idx="30659">
                  <c:v>205863</c:v>
                </c:pt>
                <c:pt idx="30660">
                  <c:v>205863</c:v>
                </c:pt>
                <c:pt idx="30661">
                  <c:v>205863</c:v>
                </c:pt>
                <c:pt idx="30662">
                  <c:v>205863</c:v>
                </c:pt>
                <c:pt idx="30663">
                  <c:v>205863</c:v>
                </c:pt>
                <c:pt idx="30664">
                  <c:v>205863</c:v>
                </c:pt>
                <c:pt idx="30665">
                  <c:v>205863</c:v>
                </c:pt>
                <c:pt idx="30666">
                  <c:v>205863</c:v>
                </c:pt>
                <c:pt idx="30667">
                  <c:v>205863</c:v>
                </c:pt>
                <c:pt idx="30668">
                  <c:v>205863</c:v>
                </c:pt>
                <c:pt idx="30669">
                  <c:v>205863</c:v>
                </c:pt>
                <c:pt idx="30670">
                  <c:v>205863</c:v>
                </c:pt>
                <c:pt idx="30671">
                  <c:v>205863</c:v>
                </c:pt>
                <c:pt idx="30672">
                  <c:v>205863</c:v>
                </c:pt>
                <c:pt idx="30673">
                  <c:v>205863</c:v>
                </c:pt>
                <c:pt idx="30674">
                  <c:v>205863</c:v>
                </c:pt>
                <c:pt idx="30675">
                  <c:v>205863</c:v>
                </c:pt>
                <c:pt idx="30676">
                  <c:v>205863</c:v>
                </c:pt>
                <c:pt idx="30677">
                  <c:v>205863</c:v>
                </c:pt>
                <c:pt idx="30678">
                  <c:v>205863</c:v>
                </c:pt>
                <c:pt idx="30679">
                  <c:v>205863</c:v>
                </c:pt>
                <c:pt idx="30680">
                  <c:v>205863</c:v>
                </c:pt>
                <c:pt idx="30681">
                  <c:v>205863</c:v>
                </c:pt>
                <c:pt idx="30682">
                  <c:v>205863</c:v>
                </c:pt>
                <c:pt idx="30683">
                  <c:v>205863</c:v>
                </c:pt>
                <c:pt idx="30684">
                  <c:v>205863</c:v>
                </c:pt>
                <c:pt idx="30685">
                  <c:v>205863</c:v>
                </c:pt>
                <c:pt idx="30686">
                  <c:v>205863</c:v>
                </c:pt>
                <c:pt idx="30687">
                  <c:v>205863</c:v>
                </c:pt>
                <c:pt idx="30688">
                  <c:v>205863</c:v>
                </c:pt>
                <c:pt idx="30689">
                  <c:v>205863</c:v>
                </c:pt>
                <c:pt idx="30690">
                  <c:v>205863</c:v>
                </c:pt>
                <c:pt idx="30691">
                  <c:v>205863</c:v>
                </c:pt>
                <c:pt idx="30692">
                  <c:v>205863</c:v>
                </c:pt>
                <c:pt idx="30693">
                  <c:v>205863</c:v>
                </c:pt>
                <c:pt idx="30694">
                  <c:v>205863</c:v>
                </c:pt>
                <c:pt idx="30695">
                  <c:v>205863</c:v>
                </c:pt>
                <c:pt idx="30696">
                  <c:v>205863</c:v>
                </c:pt>
                <c:pt idx="30697">
                  <c:v>205863</c:v>
                </c:pt>
                <c:pt idx="30698">
                  <c:v>205863</c:v>
                </c:pt>
                <c:pt idx="30699">
                  <c:v>205863</c:v>
                </c:pt>
                <c:pt idx="30700">
                  <c:v>205863</c:v>
                </c:pt>
                <c:pt idx="30701">
                  <c:v>205863</c:v>
                </c:pt>
                <c:pt idx="30702">
                  <c:v>205863</c:v>
                </c:pt>
                <c:pt idx="30703">
                  <c:v>205863</c:v>
                </c:pt>
                <c:pt idx="30704">
                  <c:v>205863</c:v>
                </c:pt>
                <c:pt idx="30705">
                  <c:v>205863</c:v>
                </c:pt>
                <c:pt idx="30706">
                  <c:v>205863</c:v>
                </c:pt>
                <c:pt idx="30707">
                  <c:v>205863</c:v>
                </c:pt>
                <c:pt idx="30708">
                  <c:v>205863</c:v>
                </c:pt>
                <c:pt idx="30709">
                  <c:v>205863</c:v>
                </c:pt>
                <c:pt idx="30710">
                  <c:v>205863</c:v>
                </c:pt>
                <c:pt idx="30711">
                  <c:v>205863</c:v>
                </c:pt>
                <c:pt idx="30712">
                  <c:v>205863</c:v>
                </c:pt>
                <c:pt idx="30713">
                  <c:v>205863</c:v>
                </c:pt>
                <c:pt idx="30714">
                  <c:v>205863</c:v>
                </c:pt>
                <c:pt idx="30715">
                  <c:v>205863</c:v>
                </c:pt>
                <c:pt idx="30716">
                  <c:v>205863</c:v>
                </c:pt>
                <c:pt idx="30717">
                  <c:v>205863</c:v>
                </c:pt>
                <c:pt idx="30718">
                  <c:v>205863</c:v>
                </c:pt>
                <c:pt idx="30719">
                  <c:v>205863</c:v>
                </c:pt>
                <c:pt idx="30720">
                  <c:v>205863</c:v>
                </c:pt>
                <c:pt idx="30721">
                  <c:v>205863</c:v>
                </c:pt>
                <c:pt idx="30722">
                  <c:v>205863</c:v>
                </c:pt>
                <c:pt idx="30723">
                  <c:v>205863</c:v>
                </c:pt>
                <c:pt idx="30724">
                  <c:v>205863</c:v>
                </c:pt>
                <c:pt idx="30725">
                  <c:v>205863</c:v>
                </c:pt>
                <c:pt idx="30726">
                  <c:v>205863</c:v>
                </c:pt>
                <c:pt idx="30727">
                  <c:v>205863</c:v>
                </c:pt>
                <c:pt idx="30728">
                  <c:v>205863</c:v>
                </c:pt>
                <c:pt idx="30729">
                  <c:v>205863</c:v>
                </c:pt>
                <c:pt idx="30730">
                  <c:v>205863</c:v>
                </c:pt>
                <c:pt idx="30731">
                  <c:v>205863</c:v>
                </c:pt>
                <c:pt idx="30732">
                  <c:v>205863</c:v>
                </c:pt>
                <c:pt idx="30733">
                  <c:v>205863</c:v>
                </c:pt>
                <c:pt idx="30734">
                  <c:v>205863</c:v>
                </c:pt>
                <c:pt idx="30735">
                  <c:v>205863</c:v>
                </c:pt>
                <c:pt idx="30736">
                  <c:v>205863</c:v>
                </c:pt>
                <c:pt idx="30737">
                  <c:v>205863</c:v>
                </c:pt>
                <c:pt idx="30738">
                  <c:v>205863</c:v>
                </c:pt>
                <c:pt idx="30739">
                  <c:v>205863</c:v>
                </c:pt>
                <c:pt idx="30740">
                  <c:v>205863</c:v>
                </c:pt>
                <c:pt idx="30741">
                  <c:v>205863</c:v>
                </c:pt>
                <c:pt idx="30742">
                  <c:v>205863</c:v>
                </c:pt>
                <c:pt idx="30743">
                  <c:v>205863</c:v>
                </c:pt>
                <c:pt idx="30744">
                  <c:v>205863</c:v>
                </c:pt>
                <c:pt idx="30745">
                  <c:v>205863</c:v>
                </c:pt>
                <c:pt idx="30746">
                  <c:v>205863</c:v>
                </c:pt>
                <c:pt idx="30747">
                  <c:v>205863</c:v>
                </c:pt>
                <c:pt idx="30748">
                  <c:v>205863</c:v>
                </c:pt>
                <c:pt idx="30749">
                  <c:v>205863</c:v>
                </c:pt>
                <c:pt idx="30750">
                  <c:v>205863</c:v>
                </c:pt>
                <c:pt idx="30751">
                  <c:v>205863</c:v>
                </c:pt>
                <c:pt idx="30752">
                  <c:v>205863</c:v>
                </c:pt>
                <c:pt idx="30753">
                  <c:v>205863</c:v>
                </c:pt>
                <c:pt idx="30754">
                  <c:v>205863</c:v>
                </c:pt>
                <c:pt idx="30755">
                  <c:v>205863</c:v>
                </c:pt>
                <c:pt idx="30756">
                  <c:v>205863</c:v>
                </c:pt>
                <c:pt idx="30757">
                  <c:v>205863</c:v>
                </c:pt>
                <c:pt idx="30758">
                  <c:v>205863</c:v>
                </c:pt>
                <c:pt idx="30759">
                  <c:v>205863</c:v>
                </c:pt>
                <c:pt idx="30760">
                  <c:v>205863</c:v>
                </c:pt>
                <c:pt idx="30761">
                  <c:v>205863</c:v>
                </c:pt>
                <c:pt idx="30762">
                  <c:v>205863</c:v>
                </c:pt>
                <c:pt idx="30763">
                  <c:v>205863</c:v>
                </c:pt>
                <c:pt idx="30764">
                  <c:v>205863</c:v>
                </c:pt>
                <c:pt idx="30765">
                  <c:v>205863</c:v>
                </c:pt>
                <c:pt idx="30766">
                  <c:v>205863</c:v>
                </c:pt>
                <c:pt idx="30767">
                  <c:v>205863</c:v>
                </c:pt>
                <c:pt idx="30768">
                  <c:v>205863</c:v>
                </c:pt>
                <c:pt idx="30769">
                  <c:v>205863</c:v>
                </c:pt>
                <c:pt idx="30770">
                  <c:v>205863</c:v>
                </c:pt>
                <c:pt idx="30771">
                  <c:v>205863</c:v>
                </c:pt>
                <c:pt idx="30772">
                  <c:v>205863</c:v>
                </c:pt>
                <c:pt idx="30773">
                  <c:v>205863</c:v>
                </c:pt>
                <c:pt idx="30774">
                  <c:v>205863</c:v>
                </c:pt>
                <c:pt idx="30775">
                  <c:v>205863</c:v>
                </c:pt>
                <c:pt idx="30776">
                  <c:v>205863</c:v>
                </c:pt>
                <c:pt idx="30777">
                  <c:v>205863</c:v>
                </c:pt>
                <c:pt idx="30778">
                  <c:v>205863</c:v>
                </c:pt>
                <c:pt idx="30779">
                  <c:v>205863</c:v>
                </c:pt>
                <c:pt idx="30780">
                  <c:v>205863</c:v>
                </c:pt>
                <c:pt idx="30781">
                  <c:v>205863</c:v>
                </c:pt>
                <c:pt idx="30782">
                  <c:v>205863</c:v>
                </c:pt>
                <c:pt idx="30783">
                  <c:v>205863</c:v>
                </c:pt>
                <c:pt idx="30784">
                  <c:v>205863</c:v>
                </c:pt>
                <c:pt idx="30785">
                  <c:v>205863</c:v>
                </c:pt>
                <c:pt idx="30786">
                  <c:v>205863</c:v>
                </c:pt>
                <c:pt idx="30787">
                  <c:v>205863</c:v>
                </c:pt>
                <c:pt idx="30788">
                  <c:v>205863</c:v>
                </c:pt>
                <c:pt idx="30789">
                  <c:v>205863</c:v>
                </c:pt>
                <c:pt idx="30790">
                  <c:v>205863</c:v>
                </c:pt>
                <c:pt idx="30791">
                  <c:v>205863</c:v>
                </c:pt>
                <c:pt idx="30792">
                  <c:v>205863</c:v>
                </c:pt>
                <c:pt idx="30793">
                  <c:v>205863</c:v>
                </c:pt>
                <c:pt idx="30794">
                  <c:v>205863</c:v>
                </c:pt>
                <c:pt idx="30795">
                  <c:v>205863</c:v>
                </c:pt>
                <c:pt idx="30796">
                  <c:v>205863</c:v>
                </c:pt>
                <c:pt idx="30797">
                  <c:v>205863</c:v>
                </c:pt>
                <c:pt idx="30798">
                  <c:v>205863</c:v>
                </c:pt>
                <c:pt idx="30799">
                  <c:v>205863</c:v>
                </c:pt>
                <c:pt idx="30800">
                  <c:v>205863</c:v>
                </c:pt>
                <c:pt idx="30801">
                  <c:v>205863</c:v>
                </c:pt>
                <c:pt idx="30802">
                  <c:v>205863</c:v>
                </c:pt>
                <c:pt idx="30803">
                  <c:v>205863</c:v>
                </c:pt>
                <c:pt idx="30804">
                  <c:v>205863</c:v>
                </c:pt>
                <c:pt idx="30805">
                  <c:v>205863</c:v>
                </c:pt>
                <c:pt idx="30806">
                  <c:v>205863</c:v>
                </c:pt>
                <c:pt idx="30807">
                  <c:v>205863</c:v>
                </c:pt>
                <c:pt idx="30808">
                  <c:v>205863</c:v>
                </c:pt>
                <c:pt idx="30809">
                  <c:v>205863</c:v>
                </c:pt>
                <c:pt idx="30810">
                  <c:v>205863</c:v>
                </c:pt>
                <c:pt idx="30811">
                  <c:v>205863</c:v>
                </c:pt>
                <c:pt idx="30812">
                  <c:v>205863</c:v>
                </c:pt>
                <c:pt idx="30813">
                  <c:v>205863</c:v>
                </c:pt>
                <c:pt idx="30814">
                  <c:v>205863</c:v>
                </c:pt>
                <c:pt idx="30815">
                  <c:v>205863</c:v>
                </c:pt>
                <c:pt idx="30816">
                  <c:v>205863</c:v>
                </c:pt>
                <c:pt idx="30817">
                  <c:v>205863</c:v>
                </c:pt>
                <c:pt idx="30818">
                  <c:v>205863</c:v>
                </c:pt>
                <c:pt idx="30819">
                  <c:v>205863</c:v>
                </c:pt>
                <c:pt idx="30820">
                  <c:v>205863</c:v>
                </c:pt>
                <c:pt idx="30821">
                  <c:v>205863</c:v>
                </c:pt>
                <c:pt idx="30822">
                  <c:v>205863</c:v>
                </c:pt>
                <c:pt idx="30823">
                  <c:v>205863</c:v>
                </c:pt>
                <c:pt idx="30824">
                  <c:v>205863</c:v>
                </c:pt>
                <c:pt idx="30825">
                  <c:v>205863</c:v>
                </c:pt>
                <c:pt idx="30826">
                  <c:v>205863</c:v>
                </c:pt>
                <c:pt idx="30827">
                  <c:v>205863</c:v>
                </c:pt>
                <c:pt idx="30828">
                  <c:v>205863</c:v>
                </c:pt>
                <c:pt idx="30829">
                  <c:v>205863</c:v>
                </c:pt>
                <c:pt idx="30830">
                  <c:v>205863</c:v>
                </c:pt>
                <c:pt idx="30831">
                  <c:v>205863</c:v>
                </c:pt>
                <c:pt idx="30832">
                  <c:v>205863</c:v>
                </c:pt>
                <c:pt idx="30833">
                  <c:v>205863</c:v>
                </c:pt>
                <c:pt idx="30834">
                  <c:v>205863</c:v>
                </c:pt>
                <c:pt idx="30835">
                  <c:v>205863</c:v>
                </c:pt>
                <c:pt idx="30836">
                  <c:v>205863</c:v>
                </c:pt>
                <c:pt idx="30837">
                  <c:v>205863</c:v>
                </c:pt>
                <c:pt idx="30838">
                  <c:v>205863</c:v>
                </c:pt>
                <c:pt idx="30839">
                  <c:v>205863</c:v>
                </c:pt>
                <c:pt idx="30840">
                  <c:v>205863</c:v>
                </c:pt>
                <c:pt idx="30841">
                  <c:v>205863</c:v>
                </c:pt>
                <c:pt idx="30842">
                  <c:v>205863</c:v>
                </c:pt>
                <c:pt idx="30843">
                  <c:v>205863</c:v>
                </c:pt>
                <c:pt idx="30844">
                  <c:v>205863</c:v>
                </c:pt>
                <c:pt idx="30845">
                  <c:v>205863</c:v>
                </c:pt>
                <c:pt idx="30846">
                  <c:v>205863</c:v>
                </c:pt>
                <c:pt idx="30847">
                  <c:v>205863</c:v>
                </c:pt>
                <c:pt idx="30848">
                  <c:v>205863</c:v>
                </c:pt>
                <c:pt idx="30849">
                  <c:v>205863</c:v>
                </c:pt>
                <c:pt idx="30850">
                  <c:v>205863</c:v>
                </c:pt>
                <c:pt idx="30851">
                  <c:v>205863</c:v>
                </c:pt>
                <c:pt idx="30852">
                  <c:v>205863</c:v>
                </c:pt>
                <c:pt idx="30853">
                  <c:v>205863</c:v>
                </c:pt>
                <c:pt idx="30854">
                  <c:v>205863</c:v>
                </c:pt>
                <c:pt idx="30855">
                  <c:v>205863</c:v>
                </c:pt>
                <c:pt idx="30856">
                  <c:v>205863</c:v>
                </c:pt>
                <c:pt idx="30857">
                  <c:v>205863</c:v>
                </c:pt>
                <c:pt idx="30858">
                  <c:v>205863</c:v>
                </c:pt>
                <c:pt idx="30859">
                  <c:v>205863</c:v>
                </c:pt>
                <c:pt idx="30860">
                  <c:v>205863</c:v>
                </c:pt>
                <c:pt idx="30861">
                  <c:v>205863</c:v>
                </c:pt>
                <c:pt idx="30862">
                  <c:v>205863</c:v>
                </c:pt>
                <c:pt idx="30863">
                  <c:v>205863</c:v>
                </c:pt>
                <c:pt idx="30864">
                  <c:v>205863</c:v>
                </c:pt>
                <c:pt idx="30865">
                  <c:v>205863</c:v>
                </c:pt>
                <c:pt idx="30866">
                  <c:v>205863</c:v>
                </c:pt>
                <c:pt idx="30867">
                  <c:v>205863</c:v>
                </c:pt>
                <c:pt idx="30868">
                  <c:v>205863</c:v>
                </c:pt>
                <c:pt idx="30869">
                  <c:v>205863</c:v>
                </c:pt>
                <c:pt idx="30870">
                  <c:v>205863</c:v>
                </c:pt>
                <c:pt idx="30871">
                  <c:v>205863</c:v>
                </c:pt>
                <c:pt idx="30872">
                  <c:v>205863</c:v>
                </c:pt>
                <c:pt idx="30873">
                  <c:v>205863</c:v>
                </c:pt>
                <c:pt idx="30874">
                  <c:v>205863</c:v>
                </c:pt>
                <c:pt idx="30875">
                  <c:v>205863</c:v>
                </c:pt>
                <c:pt idx="30876">
                  <c:v>205863</c:v>
                </c:pt>
                <c:pt idx="30877">
                  <c:v>205863</c:v>
                </c:pt>
                <c:pt idx="30878">
                  <c:v>205863</c:v>
                </c:pt>
                <c:pt idx="30879">
                  <c:v>205863</c:v>
                </c:pt>
                <c:pt idx="30880">
                  <c:v>205863</c:v>
                </c:pt>
                <c:pt idx="30881">
                  <c:v>205863</c:v>
                </c:pt>
                <c:pt idx="30882">
                  <c:v>205863</c:v>
                </c:pt>
                <c:pt idx="30883">
                  <c:v>205863</c:v>
                </c:pt>
                <c:pt idx="30884">
                  <c:v>205863</c:v>
                </c:pt>
                <c:pt idx="30885">
                  <c:v>205863</c:v>
                </c:pt>
                <c:pt idx="30886">
                  <c:v>205863</c:v>
                </c:pt>
                <c:pt idx="30887">
                  <c:v>205863</c:v>
                </c:pt>
                <c:pt idx="30888">
                  <c:v>205863</c:v>
                </c:pt>
                <c:pt idx="30889">
                  <c:v>205863</c:v>
                </c:pt>
                <c:pt idx="30890">
                  <c:v>205863</c:v>
                </c:pt>
                <c:pt idx="30891">
                  <c:v>205863</c:v>
                </c:pt>
                <c:pt idx="30892">
                  <c:v>205863</c:v>
                </c:pt>
                <c:pt idx="30893">
                  <c:v>205863</c:v>
                </c:pt>
                <c:pt idx="30894">
                  <c:v>205863</c:v>
                </c:pt>
                <c:pt idx="30895">
                  <c:v>205863</c:v>
                </c:pt>
                <c:pt idx="30896">
                  <c:v>205863</c:v>
                </c:pt>
                <c:pt idx="30897">
                  <c:v>205863</c:v>
                </c:pt>
                <c:pt idx="30898">
                  <c:v>205863</c:v>
                </c:pt>
                <c:pt idx="30899">
                  <c:v>205863</c:v>
                </c:pt>
                <c:pt idx="30900">
                  <c:v>205863</c:v>
                </c:pt>
                <c:pt idx="30901">
                  <c:v>205863</c:v>
                </c:pt>
                <c:pt idx="30902">
                  <c:v>205863</c:v>
                </c:pt>
                <c:pt idx="30903">
                  <c:v>205863</c:v>
                </c:pt>
                <c:pt idx="30904">
                  <c:v>205863</c:v>
                </c:pt>
                <c:pt idx="30905">
                  <c:v>205863</c:v>
                </c:pt>
                <c:pt idx="30906">
                  <c:v>205863</c:v>
                </c:pt>
                <c:pt idx="30907">
                  <c:v>205863</c:v>
                </c:pt>
                <c:pt idx="30908">
                  <c:v>205863</c:v>
                </c:pt>
                <c:pt idx="30909">
                  <c:v>205863</c:v>
                </c:pt>
                <c:pt idx="30910">
                  <c:v>205863</c:v>
                </c:pt>
                <c:pt idx="30911">
                  <c:v>205863</c:v>
                </c:pt>
                <c:pt idx="30912">
                  <c:v>205863</c:v>
                </c:pt>
                <c:pt idx="30913">
                  <c:v>205863</c:v>
                </c:pt>
                <c:pt idx="30914">
                  <c:v>205863</c:v>
                </c:pt>
                <c:pt idx="30915">
                  <c:v>205863</c:v>
                </c:pt>
                <c:pt idx="30916">
                  <c:v>205863</c:v>
                </c:pt>
                <c:pt idx="30917">
                  <c:v>205863</c:v>
                </c:pt>
                <c:pt idx="30918">
                  <c:v>205863</c:v>
                </c:pt>
                <c:pt idx="30919">
                  <c:v>205863</c:v>
                </c:pt>
                <c:pt idx="30920">
                  <c:v>205863</c:v>
                </c:pt>
                <c:pt idx="30921">
                  <c:v>205863</c:v>
                </c:pt>
                <c:pt idx="30922">
                  <c:v>205863</c:v>
                </c:pt>
                <c:pt idx="30923">
                  <c:v>205863</c:v>
                </c:pt>
                <c:pt idx="30924">
                  <c:v>205863</c:v>
                </c:pt>
                <c:pt idx="30925">
                  <c:v>205863</c:v>
                </c:pt>
                <c:pt idx="30926">
                  <c:v>205863</c:v>
                </c:pt>
                <c:pt idx="30927">
                  <c:v>205863</c:v>
                </c:pt>
                <c:pt idx="30928">
                  <c:v>205863</c:v>
                </c:pt>
                <c:pt idx="30929">
                  <c:v>205863</c:v>
                </c:pt>
                <c:pt idx="30930">
                  <c:v>205863</c:v>
                </c:pt>
                <c:pt idx="30931">
                  <c:v>205863</c:v>
                </c:pt>
                <c:pt idx="30932">
                  <c:v>205863</c:v>
                </c:pt>
                <c:pt idx="30933">
                  <c:v>205863</c:v>
                </c:pt>
                <c:pt idx="30934">
                  <c:v>205863</c:v>
                </c:pt>
                <c:pt idx="30935">
                  <c:v>205863</c:v>
                </c:pt>
                <c:pt idx="30936">
                  <c:v>205863</c:v>
                </c:pt>
                <c:pt idx="30937">
                  <c:v>205863</c:v>
                </c:pt>
                <c:pt idx="30938">
                  <c:v>205863</c:v>
                </c:pt>
                <c:pt idx="30939">
                  <c:v>205863</c:v>
                </c:pt>
                <c:pt idx="30940">
                  <c:v>205863</c:v>
                </c:pt>
                <c:pt idx="30941">
                  <c:v>205863</c:v>
                </c:pt>
                <c:pt idx="30942">
                  <c:v>205863</c:v>
                </c:pt>
                <c:pt idx="30943">
                  <c:v>205863</c:v>
                </c:pt>
                <c:pt idx="30944">
                  <c:v>205863</c:v>
                </c:pt>
                <c:pt idx="30945">
                  <c:v>205863</c:v>
                </c:pt>
                <c:pt idx="30946">
                  <c:v>205863</c:v>
                </c:pt>
                <c:pt idx="30947">
                  <c:v>205863</c:v>
                </c:pt>
                <c:pt idx="30948">
                  <c:v>205863</c:v>
                </c:pt>
                <c:pt idx="30949">
                  <c:v>205863</c:v>
                </c:pt>
                <c:pt idx="30950">
                  <c:v>205863</c:v>
                </c:pt>
                <c:pt idx="30951">
                  <c:v>205863</c:v>
                </c:pt>
                <c:pt idx="30952">
                  <c:v>205863</c:v>
                </c:pt>
                <c:pt idx="30953">
                  <c:v>205863</c:v>
                </c:pt>
                <c:pt idx="30954">
                  <c:v>205863</c:v>
                </c:pt>
                <c:pt idx="30955">
                  <c:v>205863</c:v>
                </c:pt>
                <c:pt idx="30956">
                  <c:v>205863</c:v>
                </c:pt>
                <c:pt idx="30957">
                  <c:v>205863</c:v>
                </c:pt>
                <c:pt idx="30958">
                  <c:v>205863</c:v>
                </c:pt>
                <c:pt idx="30959">
                  <c:v>205863</c:v>
                </c:pt>
                <c:pt idx="30960">
                  <c:v>205863</c:v>
                </c:pt>
                <c:pt idx="30961">
                  <c:v>205863</c:v>
                </c:pt>
                <c:pt idx="30962">
                  <c:v>205863</c:v>
                </c:pt>
                <c:pt idx="30963">
                  <c:v>205863</c:v>
                </c:pt>
                <c:pt idx="30964">
                  <c:v>205863</c:v>
                </c:pt>
                <c:pt idx="30965">
                  <c:v>205863</c:v>
                </c:pt>
                <c:pt idx="30966">
                  <c:v>205863</c:v>
                </c:pt>
                <c:pt idx="30967">
                  <c:v>205863</c:v>
                </c:pt>
                <c:pt idx="30968">
                  <c:v>205863</c:v>
                </c:pt>
                <c:pt idx="30969">
                  <c:v>205863</c:v>
                </c:pt>
                <c:pt idx="30970">
                  <c:v>205863</c:v>
                </c:pt>
                <c:pt idx="30971">
                  <c:v>205863</c:v>
                </c:pt>
                <c:pt idx="30972">
                  <c:v>205863</c:v>
                </c:pt>
                <c:pt idx="30973">
                  <c:v>205863</c:v>
                </c:pt>
                <c:pt idx="30974">
                  <c:v>205863</c:v>
                </c:pt>
                <c:pt idx="30975">
                  <c:v>205863</c:v>
                </c:pt>
                <c:pt idx="30976">
                  <c:v>205863</c:v>
                </c:pt>
                <c:pt idx="30977">
                  <c:v>205863</c:v>
                </c:pt>
                <c:pt idx="30978">
                  <c:v>205863</c:v>
                </c:pt>
                <c:pt idx="30979">
                  <c:v>205863</c:v>
                </c:pt>
                <c:pt idx="30980">
                  <c:v>205863</c:v>
                </c:pt>
                <c:pt idx="30981">
                  <c:v>205863</c:v>
                </c:pt>
                <c:pt idx="30982">
                  <c:v>205863</c:v>
                </c:pt>
                <c:pt idx="30983">
                  <c:v>205863</c:v>
                </c:pt>
                <c:pt idx="30984">
                  <c:v>205863</c:v>
                </c:pt>
                <c:pt idx="30985">
                  <c:v>205863</c:v>
                </c:pt>
                <c:pt idx="30986">
                  <c:v>205863</c:v>
                </c:pt>
                <c:pt idx="30987">
                  <c:v>205863</c:v>
                </c:pt>
                <c:pt idx="30988">
                  <c:v>205863</c:v>
                </c:pt>
                <c:pt idx="30989">
                  <c:v>205863</c:v>
                </c:pt>
                <c:pt idx="30990">
                  <c:v>205863</c:v>
                </c:pt>
                <c:pt idx="30991">
                  <c:v>205863</c:v>
                </c:pt>
                <c:pt idx="30992">
                  <c:v>205863</c:v>
                </c:pt>
                <c:pt idx="30993">
                  <c:v>205863</c:v>
                </c:pt>
                <c:pt idx="30994">
                  <c:v>205863</c:v>
                </c:pt>
                <c:pt idx="30995">
                  <c:v>205863</c:v>
                </c:pt>
                <c:pt idx="30996">
                  <c:v>205863</c:v>
                </c:pt>
                <c:pt idx="30997">
                  <c:v>205863</c:v>
                </c:pt>
                <c:pt idx="30998">
                  <c:v>205863</c:v>
                </c:pt>
                <c:pt idx="30999">
                  <c:v>205863</c:v>
                </c:pt>
                <c:pt idx="31000">
                  <c:v>205863</c:v>
                </c:pt>
                <c:pt idx="31001">
                  <c:v>205863</c:v>
                </c:pt>
                <c:pt idx="31002">
                  <c:v>205863</c:v>
                </c:pt>
                <c:pt idx="31003">
                  <c:v>205863</c:v>
                </c:pt>
                <c:pt idx="31004">
                  <c:v>205863</c:v>
                </c:pt>
                <c:pt idx="31005">
                  <c:v>205863</c:v>
                </c:pt>
                <c:pt idx="31006">
                  <c:v>205863</c:v>
                </c:pt>
                <c:pt idx="31007">
                  <c:v>205863</c:v>
                </c:pt>
                <c:pt idx="31008">
                  <c:v>205863</c:v>
                </c:pt>
                <c:pt idx="31009">
                  <c:v>205863</c:v>
                </c:pt>
                <c:pt idx="31010">
                  <c:v>205863</c:v>
                </c:pt>
                <c:pt idx="31011">
                  <c:v>205863</c:v>
                </c:pt>
                <c:pt idx="31012">
                  <c:v>205863</c:v>
                </c:pt>
                <c:pt idx="31013">
                  <c:v>205863</c:v>
                </c:pt>
                <c:pt idx="31014">
                  <c:v>205863</c:v>
                </c:pt>
                <c:pt idx="31015">
                  <c:v>205863</c:v>
                </c:pt>
                <c:pt idx="31016">
                  <c:v>205863</c:v>
                </c:pt>
                <c:pt idx="31017">
                  <c:v>205863</c:v>
                </c:pt>
                <c:pt idx="31018">
                  <c:v>205863</c:v>
                </c:pt>
                <c:pt idx="31019">
                  <c:v>205863</c:v>
                </c:pt>
                <c:pt idx="31020">
                  <c:v>205863</c:v>
                </c:pt>
                <c:pt idx="31021">
                  <c:v>205863</c:v>
                </c:pt>
                <c:pt idx="31022">
                  <c:v>205863</c:v>
                </c:pt>
                <c:pt idx="31023">
                  <c:v>205863</c:v>
                </c:pt>
                <c:pt idx="31024">
                  <c:v>205863</c:v>
                </c:pt>
                <c:pt idx="31025">
                  <c:v>205863</c:v>
                </c:pt>
                <c:pt idx="31026">
                  <c:v>205863</c:v>
                </c:pt>
                <c:pt idx="31027">
                  <c:v>205863</c:v>
                </c:pt>
                <c:pt idx="31028">
                  <c:v>205863</c:v>
                </c:pt>
                <c:pt idx="31029">
                  <c:v>205863</c:v>
                </c:pt>
                <c:pt idx="31030">
                  <c:v>205863</c:v>
                </c:pt>
                <c:pt idx="31031">
                  <c:v>205863</c:v>
                </c:pt>
                <c:pt idx="31032">
                  <c:v>205863</c:v>
                </c:pt>
                <c:pt idx="31033">
                  <c:v>205863</c:v>
                </c:pt>
                <c:pt idx="31034">
                  <c:v>205863</c:v>
                </c:pt>
                <c:pt idx="31035">
                  <c:v>205863</c:v>
                </c:pt>
                <c:pt idx="31036">
                  <c:v>205863</c:v>
                </c:pt>
                <c:pt idx="31037">
                  <c:v>205863</c:v>
                </c:pt>
                <c:pt idx="31038">
                  <c:v>205863</c:v>
                </c:pt>
                <c:pt idx="31039">
                  <c:v>205863</c:v>
                </c:pt>
                <c:pt idx="31040">
                  <c:v>205863</c:v>
                </c:pt>
                <c:pt idx="31041">
                  <c:v>205863</c:v>
                </c:pt>
                <c:pt idx="31042">
                  <c:v>205863</c:v>
                </c:pt>
                <c:pt idx="31043">
                  <c:v>205863</c:v>
                </c:pt>
                <c:pt idx="31044">
                  <c:v>205863</c:v>
                </c:pt>
                <c:pt idx="31045">
                  <c:v>205863</c:v>
                </c:pt>
                <c:pt idx="31046">
                  <c:v>205863</c:v>
                </c:pt>
                <c:pt idx="31047">
                  <c:v>205863</c:v>
                </c:pt>
                <c:pt idx="31048">
                  <c:v>205863</c:v>
                </c:pt>
                <c:pt idx="31049">
                  <c:v>205863</c:v>
                </c:pt>
                <c:pt idx="31050">
                  <c:v>205863</c:v>
                </c:pt>
                <c:pt idx="31051">
                  <c:v>205863</c:v>
                </c:pt>
                <c:pt idx="31052">
                  <c:v>205863</c:v>
                </c:pt>
                <c:pt idx="31053">
                  <c:v>205863</c:v>
                </c:pt>
                <c:pt idx="31054">
                  <c:v>205863</c:v>
                </c:pt>
                <c:pt idx="31055">
                  <c:v>205863</c:v>
                </c:pt>
                <c:pt idx="31056">
                  <c:v>205863</c:v>
                </c:pt>
                <c:pt idx="31057">
                  <c:v>205863</c:v>
                </c:pt>
                <c:pt idx="31058">
                  <c:v>205863</c:v>
                </c:pt>
                <c:pt idx="31059">
                  <c:v>205863</c:v>
                </c:pt>
                <c:pt idx="31060">
                  <c:v>205863</c:v>
                </c:pt>
                <c:pt idx="31061">
                  <c:v>205863</c:v>
                </c:pt>
                <c:pt idx="31062">
                  <c:v>205863</c:v>
                </c:pt>
                <c:pt idx="31063">
                  <c:v>205863</c:v>
                </c:pt>
                <c:pt idx="31064">
                  <c:v>205863</c:v>
                </c:pt>
                <c:pt idx="31065">
                  <c:v>205863</c:v>
                </c:pt>
                <c:pt idx="31066">
                  <c:v>205863</c:v>
                </c:pt>
                <c:pt idx="31067">
                  <c:v>205863</c:v>
                </c:pt>
                <c:pt idx="31068">
                  <c:v>205863</c:v>
                </c:pt>
                <c:pt idx="31069">
                  <c:v>205863</c:v>
                </c:pt>
                <c:pt idx="31070">
                  <c:v>205863</c:v>
                </c:pt>
                <c:pt idx="31071">
                  <c:v>205863</c:v>
                </c:pt>
                <c:pt idx="31072">
                  <c:v>205863</c:v>
                </c:pt>
                <c:pt idx="31073">
                  <c:v>205863</c:v>
                </c:pt>
                <c:pt idx="31074">
                  <c:v>205863</c:v>
                </c:pt>
                <c:pt idx="31075">
                  <c:v>205863</c:v>
                </c:pt>
                <c:pt idx="31076">
                  <c:v>205863</c:v>
                </c:pt>
                <c:pt idx="31077">
                  <c:v>205863</c:v>
                </c:pt>
                <c:pt idx="31078">
                  <c:v>205863</c:v>
                </c:pt>
                <c:pt idx="31079">
                  <c:v>205863</c:v>
                </c:pt>
                <c:pt idx="31080">
                  <c:v>205863</c:v>
                </c:pt>
                <c:pt idx="31081">
                  <c:v>205863</c:v>
                </c:pt>
                <c:pt idx="31082">
                  <c:v>205863</c:v>
                </c:pt>
                <c:pt idx="31083">
                  <c:v>205863</c:v>
                </c:pt>
                <c:pt idx="31084">
                  <c:v>205863</c:v>
                </c:pt>
                <c:pt idx="31085">
                  <c:v>205863</c:v>
                </c:pt>
                <c:pt idx="31086">
                  <c:v>205863</c:v>
                </c:pt>
                <c:pt idx="31087">
                  <c:v>205863</c:v>
                </c:pt>
                <c:pt idx="31088">
                  <c:v>205863</c:v>
                </c:pt>
                <c:pt idx="31089">
                  <c:v>205863</c:v>
                </c:pt>
                <c:pt idx="31090">
                  <c:v>205863</c:v>
                </c:pt>
                <c:pt idx="31091">
                  <c:v>205863</c:v>
                </c:pt>
                <c:pt idx="31092">
                  <c:v>205863</c:v>
                </c:pt>
                <c:pt idx="31093">
                  <c:v>205863</c:v>
                </c:pt>
                <c:pt idx="31094">
                  <c:v>205863</c:v>
                </c:pt>
                <c:pt idx="31095">
                  <c:v>205863</c:v>
                </c:pt>
                <c:pt idx="31096">
                  <c:v>205863</c:v>
                </c:pt>
                <c:pt idx="31097">
                  <c:v>205863</c:v>
                </c:pt>
                <c:pt idx="31098">
                  <c:v>205863</c:v>
                </c:pt>
                <c:pt idx="31099">
                  <c:v>205863</c:v>
                </c:pt>
                <c:pt idx="31100">
                  <c:v>205863</c:v>
                </c:pt>
                <c:pt idx="31101">
                  <c:v>205863</c:v>
                </c:pt>
                <c:pt idx="31102">
                  <c:v>205863</c:v>
                </c:pt>
                <c:pt idx="31103">
                  <c:v>205863</c:v>
                </c:pt>
                <c:pt idx="31104">
                  <c:v>205863</c:v>
                </c:pt>
                <c:pt idx="31105">
                  <c:v>205863</c:v>
                </c:pt>
                <c:pt idx="31106">
                  <c:v>205863</c:v>
                </c:pt>
                <c:pt idx="31107">
                  <c:v>205863</c:v>
                </c:pt>
                <c:pt idx="31108">
                  <c:v>205863</c:v>
                </c:pt>
                <c:pt idx="31109">
                  <c:v>205863</c:v>
                </c:pt>
                <c:pt idx="31110">
                  <c:v>205863</c:v>
                </c:pt>
                <c:pt idx="31111">
                  <c:v>205863</c:v>
                </c:pt>
                <c:pt idx="31112">
                  <c:v>205863</c:v>
                </c:pt>
                <c:pt idx="31113">
                  <c:v>205863</c:v>
                </c:pt>
                <c:pt idx="31114">
                  <c:v>205863</c:v>
                </c:pt>
                <c:pt idx="31115">
                  <c:v>205863</c:v>
                </c:pt>
                <c:pt idx="31116">
                  <c:v>205863</c:v>
                </c:pt>
                <c:pt idx="31117">
                  <c:v>205863</c:v>
                </c:pt>
                <c:pt idx="31118">
                  <c:v>205863</c:v>
                </c:pt>
                <c:pt idx="31119">
                  <c:v>205863</c:v>
                </c:pt>
                <c:pt idx="31120">
                  <c:v>205863</c:v>
                </c:pt>
                <c:pt idx="31121">
                  <c:v>205863</c:v>
                </c:pt>
                <c:pt idx="31122">
                  <c:v>205863</c:v>
                </c:pt>
                <c:pt idx="31123">
                  <c:v>205863</c:v>
                </c:pt>
                <c:pt idx="31124">
                  <c:v>205863</c:v>
                </c:pt>
                <c:pt idx="31125">
                  <c:v>205863</c:v>
                </c:pt>
                <c:pt idx="31126">
                  <c:v>205863</c:v>
                </c:pt>
                <c:pt idx="31127">
                  <c:v>205863</c:v>
                </c:pt>
                <c:pt idx="31128">
                  <c:v>205863</c:v>
                </c:pt>
                <c:pt idx="31129">
                  <c:v>205863</c:v>
                </c:pt>
                <c:pt idx="31130">
                  <c:v>205863</c:v>
                </c:pt>
                <c:pt idx="31131">
                  <c:v>205863</c:v>
                </c:pt>
                <c:pt idx="31132">
                  <c:v>205863</c:v>
                </c:pt>
                <c:pt idx="31133">
                  <c:v>205863</c:v>
                </c:pt>
                <c:pt idx="31134">
                  <c:v>205863</c:v>
                </c:pt>
                <c:pt idx="31135">
                  <c:v>205863</c:v>
                </c:pt>
                <c:pt idx="31136">
                  <c:v>205863</c:v>
                </c:pt>
                <c:pt idx="31137">
                  <c:v>205863</c:v>
                </c:pt>
                <c:pt idx="31138">
                  <c:v>205863</c:v>
                </c:pt>
                <c:pt idx="31139">
                  <c:v>205863</c:v>
                </c:pt>
                <c:pt idx="31140">
                  <c:v>205863</c:v>
                </c:pt>
                <c:pt idx="31141">
                  <c:v>205863</c:v>
                </c:pt>
                <c:pt idx="31142">
                  <c:v>205863</c:v>
                </c:pt>
                <c:pt idx="31143">
                  <c:v>205863</c:v>
                </c:pt>
                <c:pt idx="31144">
                  <c:v>205863</c:v>
                </c:pt>
                <c:pt idx="31145">
                  <c:v>205863</c:v>
                </c:pt>
                <c:pt idx="31146">
                  <c:v>205863</c:v>
                </c:pt>
                <c:pt idx="31147">
                  <c:v>205863</c:v>
                </c:pt>
                <c:pt idx="31148">
                  <c:v>205863</c:v>
                </c:pt>
                <c:pt idx="31149">
                  <c:v>205863</c:v>
                </c:pt>
                <c:pt idx="31150">
                  <c:v>205863</c:v>
                </c:pt>
                <c:pt idx="31151">
                  <c:v>205863</c:v>
                </c:pt>
                <c:pt idx="31152">
                  <c:v>205863</c:v>
                </c:pt>
                <c:pt idx="31153">
                  <c:v>205863</c:v>
                </c:pt>
                <c:pt idx="31154">
                  <c:v>205863</c:v>
                </c:pt>
                <c:pt idx="31155">
                  <c:v>205863</c:v>
                </c:pt>
                <c:pt idx="31156">
                  <c:v>205863</c:v>
                </c:pt>
                <c:pt idx="31157">
                  <c:v>205863</c:v>
                </c:pt>
                <c:pt idx="31158">
                  <c:v>205863</c:v>
                </c:pt>
                <c:pt idx="31159">
                  <c:v>205863</c:v>
                </c:pt>
                <c:pt idx="31160">
                  <c:v>205863</c:v>
                </c:pt>
                <c:pt idx="31161">
                  <c:v>205863</c:v>
                </c:pt>
                <c:pt idx="31162">
                  <c:v>205863</c:v>
                </c:pt>
                <c:pt idx="31163">
                  <c:v>205863</c:v>
                </c:pt>
                <c:pt idx="31164">
                  <c:v>205863</c:v>
                </c:pt>
                <c:pt idx="31165">
                  <c:v>205863</c:v>
                </c:pt>
                <c:pt idx="31166">
                  <c:v>205863</c:v>
                </c:pt>
                <c:pt idx="31167">
                  <c:v>205863</c:v>
                </c:pt>
                <c:pt idx="31168">
                  <c:v>205863</c:v>
                </c:pt>
                <c:pt idx="31169">
                  <c:v>205863</c:v>
                </c:pt>
                <c:pt idx="31170">
                  <c:v>205863</c:v>
                </c:pt>
                <c:pt idx="31171">
                  <c:v>205863</c:v>
                </c:pt>
                <c:pt idx="31172">
                  <c:v>205863</c:v>
                </c:pt>
                <c:pt idx="31173">
                  <c:v>205863</c:v>
                </c:pt>
                <c:pt idx="31174">
                  <c:v>205863</c:v>
                </c:pt>
                <c:pt idx="31175">
                  <c:v>205863</c:v>
                </c:pt>
                <c:pt idx="31176">
                  <c:v>205863</c:v>
                </c:pt>
                <c:pt idx="31177">
                  <c:v>205863</c:v>
                </c:pt>
                <c:pt idx="31178">
                  <c:v>205863</c:v>
                </c:pt>
                <c:pt idx="31179">
                  <c:v>205863</c:v>
                </c:pt>
                <c:pt idx="31180">
                  <c:v>205863</c:v>
                </c:pt>
                <c:pt idx="31181">
                  <c:v>205863</c:v>
                </c:pt>
                <c:pt idx="31182">
                  <c:v>205863</c:v>
                </c:pt>
                <c:pt idx="31183">
                  <c:v>205863</c:v>
                </c:pt>
                <c:pt idx="31184">
                  <c:v>205863</c:v>
                </c:pt>
                <c:pt idx="31185">
                  <c:v>205863</c:v>
                </c:pt>
                <c:pt idx="31186">
                  <c:v>205863</c:v>
                </c:pt>
                <c:pt idx="31187">
                  <c:v>205863</c:v>
                </c:pt>
                <c:pt idx="31188">
                  <c:v>205863</c:v>
                </c:pt>
                <c:pt idx="31189">
                  <c:v>205863</c:v>
                </c:pt>
                <c:pt idx="31190">
                  <c:v>205863</c:v>
                </c:pt>
                <c:pt idx="31191">
                  <c:v>205863</c:v>
                </c:pt>
                <c:pt idx="31192">
                  <c:v>205863</c:v>
                </c:pt>
                <c:pt idx="31193">
                  <c:v>205863</c:v>
                </c:pt>
                <c:pt idx="31194">
                  <c:v>205863</c:v>
                </c:pt>
                <c:pt idx="31195">
                  <c:v>205863</c:v>
                </c:pt>
                <c:pt idx="31196">
                  <c:v>205863</c:v>
                </c:pt>
                <c:pt idx="31197">
                  <c:v>205863</c:v>
                </c:pt>
                <c:pt idx="31198">
                  <c:v>205863</c:v>
                </c:pt>
                <c:pt idx="31199">
                  <c:v>205863</c:v>
                </c:pt>
                <c:pt idx="31200">
                  <c:v>205863</c:v>
                </c:pt>
                <c:pt idx="31201">
                  <c:v>205863</c:v>
                </c:pt>
                <c:pt idx="31202">
                  <c:v>205863</c:v>
                </c:pt>
                <c:pt idx="31203">
                  <c:v>205863</c:v>
                </c:pt>
                <c:pt idx="31204">
                  <c:v>205863</c:v>
                </c:pt>
                <c:pt idx="31205">
                  <c:v>205863</c:v>
                </c:pt>
                <c:pt idx="31206">
                  <c:v>205863</c:v>
                </c:pt>
                <c:pt idx="31207">
                  <c:v>205863</c:v>
                </c:pt>
                <c:pt idx="31208">
                  <c:v>205863</c:v>
                </c:pt>
                <c:pt idx="31209">
                  <c:v>205863</c:v>
                </c:pt>
                <c:pt idx="31210">
                  <c:v>205863</c:v>
                </c:pt>
                <c:pt idx="31211">
                  <c:v>205863</c:v>
                </c:pt>
                <c:pt idx="31212">
                  <c:v>205863</c:v>
                </c:pt>
                <c:pt idx="31213">
                  <c:v>205863</c:v>
                </c:pt>
                <c:pt idx="31214">
                  <c:v>205863</c:v>
                </c:pt>
                <c:pt idx="31215">
                  <c:v>205863</c:v>
                </c:pt>
                <c:pt idx="31216">
                  <c:v>205863</c:v>
                </c:pt>
                <c:pt idx="31217">
                  <c:v>205863</c:v>
                </c:pt>
                <c:pt idx="31218">
                  <c:v>205863</c:v>
                </c:pt>
                <c:pt idx="31219">
                  <c:v>205863</c:v>
                </c:pt>
                <c:pt idx="31220">
                  <c:v>205863</c:v>
                </c:pt>
                <c:pt idx="31221">
                  <c:v>205863</c:v>
                </c:pt>
                <c:pt idx="31222">
                  <c:v>205863</c:v>
                </c:pt>
                <c:pt idx="31223">
                  <c:v>205863</c:v>
                </c:pt>
                <c:pt idx="31224">
                  <c:v>205863</c:v>
                </c:pt>
                <c:pt idx="31225">
                  <c:v>205863</c:v>
                </c:pt>
                <c:pt idx="31226">
                  <c:v>205863</c:v>
                </c:pt>
                <c:pt idx="31227">
                  <c:v>205863</c:v>
                </c:pt>
                <c:pt idx="31228">
                  <c:v>205863</c:v>
                </c:pt>
                <c:pt idx="31229">
                  <c:v>205863</c:v>
                </c:pt>
                <c:pt idx="31230">
                  <c:v>205863</c:v>
                </c:pt>
                <c:pt idx="31231">
                  <c:v>205863</c:v>
                </c:pt>
                <c:pt idx="31232">
                  <c:v>205863</c:v>
                </c:pt>
                <c:pt idx="31233">
                  <c:v>205863</c:v>
                </c:pt>
                <c:pt idx="31234">
                  <c:v>205863</c:v>
                </c:pt>
                <c:pt idx="31235">
                  <c:v>205863</c:v>
                </c:pt>
                <c:pt idx="31236">
                  <c:v>205863</c:v>
                </c:pt>
                <c:pt idx="31237">
                  <c:v>205863</c:v>
                </c:pt>
                <c:pt idx="31238">
                  <c:v>205863</c:v>
                </c:pt>
                <c:pt idx="31239">
                  <c:v>205863</c:v>
                </c:pt>
                <c:pt idx="31240">
                  <c:v>205863</c:v>
                </c:pt>
                <c:pt idx="31241">
                  <c:v>205863</c:v>
                </c:pt>
                <c:pt idx="31242">
                  <c:v>205863</c:v>
                </c:pt>
                <c:pt idx="31243">
                  <c:v>205863</c:v>
                </c:pt>
                <c:pt idx="31244">
                  <c:v>205863</c:v>
                </c:pt>
                <c:pt idx="31245">
                  <c:v>205863</c:v>
                </c:pt>
                <c:pt idx="31246">
                  <c:v>205863</c:v>
                </c:pt>
                <c:pt idx="31247">
                  <c:v>205863</c:v>
                </c:pt>
                <c:pt idx="31248">
                  <c:v>205863</c:v>
                </c:pt>
                <c:pt idx="31249">
                  <c:v>205863</c:v>
                </c:pt>
                <c:pt idx="31250">
                  <c:v>205863</c:v>
                </c:pt>
                <c:pt idx="31251">
                  <c:v>205863</c:v>
                </c:pt>
                <c:pt idx="31252">
                  <c:v>205863</c:v>
                </c:pt>
                <c:pt idx="31253">
                  <c:v>205863</c:v>
                </c:pt>
                <c:pt idx="31254">
                  <c:v>205863</c:v>
                </c:pt>
                <c:pt idx="31255">
                  <c:v>205863</c:v>
                </c:pt>
                <c:pt idx="31256">
                  <c:v>205863</c:v>
                </c:pt>
                <c:pt idx="31257">
                  <c:v>205863</c:v>
                </c:pt>
                <c:pt idx="31258">
                  <c:v>205863</c:v>
                </c:pt>
                <c:pt idx="31259">
                  <c:v>205863</c:v>
                </c:pt>
                <c:pt idx="31260">
                  <c:v>205863</c:v>
                </c:pt>
                <c:pt idx="31261">
                  <c:v>205863</c:v>
                </c:pt>
                <c:pt idx="31262">
                  <c:v>205863</c:v>
                </c:pt>
                <c:pt idx="31263">
                  <c:v>205863</c:v>
                </c:pt>
                <c:pt idx="31264">
                  <c:v>205863</c:v>
                </c:pt>
                <c:pt idx="31265">
                  <c:v>205863</c:v>
                </c:pt>
                <c:pt idx="31266">
                  <c:v>205863</c:v>
                </c:pt>
                <c:pt idx="31267">
                  <c:v>205863</c:v>
                </c:pt>
                <c:pt idx="31268">
                  <c:v>205863</c:v>
                </c:pt>
                <c:pt idx="31269">
                  <c:v>205863</c:v>
                </c:pt>
                <c:pt idx="31270">
                  <c:v>205863</c:v>
                </c:pt>
                <c:pt idx="31271">
                  <c:v>205863</c:v>
                </c:pt>
                <c:pt idx="31272">
                  <c:v>205863</c:v>
                </c:pt>
                <c:pt idx="31273">
                  <c:v>205863</c:v>
                </c:pt>
                <c:pt idx="31274">
                  <c:v>205863</c:v>
                </c:pt>
                <c:pt idx="31275">
                  <c:v>205863</c:v>
                </c:pt>
                <c:pt idx="31276">
                  <c:v>205863</c:v>
                </c:pt>
                <c:pt idx="31277">
                  <c:v>205863</c:v>
                </c:pt>
                <c:pt idx="31278">
                  <c:v>205863</c:v>
                </c:pt>
                <c:pt idx="31279">
                  <c:v>205863</c:v>
                </c:pt>
                <c:pt idx="31280">
                  <c:v>205863</c:v>
                </c:pt>
                <c:pt idx="31281">
                  <c:v>205863</c:v>
                </c:pt>
                <c:pt idx="31282">
                  <c:v>205863</c:v>
                </c:pt>
                <c:pt idx="31283">
                  <c:v>205863</c:v>
                </c:pt>
                <c:pt idx="31284">
                  <c:v>205863</c:v>
                </c:pt>
                <c:pt idx="31285">
                  <c:v>205863</c:v>
                </c:pt>
                <c:pt idx="31286">
                  <c:v>205863</c:v>
                </c:pt>
                <c:pt idx="31287">
                  <c:v>205863</c:v>
                </c:pt>
                <c:pt idx="31288">
                  <c:v>205863</c:v>
                </c:pt>
                <c:pt idx="31289">
                  <c:v>205863</c:v>
                </c:pt>
                <c:pt idx="31290">
                  <c:v>205863</c:v>
                </c:pt>
                <c:pt idx="31291">
                  <c:v>205863</c:v>
                </c:pt>
                <c:pt idx="31292">
                  <c:v>205863</c:v>
                </c:pt>
                <c:pt idx="31293">
                  <c:v>205863</c:v>
                </c:pt>
                <c:pt idx="31294">
                  <c:v>205863</c:v>
                </c:pt>
                <c:pt idx="31295">
                  <c:v>205863</c:v>
                </c:pt>
                <c:pt idx="31296">
                  <c:v>205863</c:v>
                </c:pt>
                <c:pt idx="31297">
                  <c:v>205863</c:v>
                </c:pt>
                <c:pt idx="31298">
                  <c:v>205863</c:v>
                </c:pt>
                <c:pt idx="31299">
                  <c:v>205863</c:v>
                </c:pt>
                <c:pt idx="31300">
                  <c:v>205863</c:v>
                </c:pt>
                <c:pt idx="31301">
                  <c:v>205863</c:v>
                </c:pt>
                <c:pt idx="31302">
                  <c:v>205863</c:v>
                </c:pt>
                <c:pt idx="31303">
                  <c:v>205863</c:v>
                </c:pt>
                <c:pt idx="31304">
                  <c:v>205863</c:v>
                </c:pt>
                <c:pt idx="31305">
                  <c:v>205863</c:v>
                </c:pt>
                <c:pt idx="31306">
                  <c:v>205863</c:v>
                </c:pt>
                <c:pt idx="31307">
                  <c:v>205863</c:v>
                </c:pt>
                <c:pt idx="31308">
                  <c:v>205863</c:v>
                </c:pt>
                <c:pt idx="31309">
                  <c:v>205863</c:v>
                </c:pt>
                <c:pt idx="31310">
                  <c:v>205863</c:v>
                </c:pt>
                <c:pt idx="31311">
                  <c:v>205863</c:v>
                </c:pt>
                <c:pt idx="31312">
                  <c:v>205863</c:v>
                </c:pt>
                <c:pt idx="31313">
                  <c:v>205863</c:v>
                </c:pt>
                <c:pt idx="31314">
                  <c:v>205863</c:v>
                </c:pt>
                <c:pt idx="31315">
                  <c:v>205863</c:v>
                </c:pt>
                <c:pt idx="31316">
                  <c:v>205863</c:v>
                </c:pt>
                <c:pt idx="31317">
                  <c:v>205863</c:v>
                </c:pt>
                <c:pt idx="31318">
                  <c:v>205863</c:v>
                </c:pt>
                <c:pt idx="31319">
                  <c:v>205863</c:v>
                </c:pt>
                <c:pt idx="31320">
                  <c:v>205863</c:v>
                </c:pt>
                <c:pt idx="31321">
                  <c:v>205863</c:v>
                </c:pt>
                <c:pt idx="31322">
                  <c:v>205863</c:v>
                </c:pt>
                <c:pt idx="31323">
                  <c:v>205863</c:v>
                </c:pt>
                <c:pt idx="31324">
                  <c:v>205863</c:v>
                </c:pt>
                <c:pt idx="31325">
                  <c:v>205863</c:v>
                </c:pt>
                <c:pt idx="31326">
                  <c:v>205863</c:v>
                </c:pt>
                <c:pt idx="31327">
                  <c:v>205863</c:v>
                </c:pt>
                <c:pt idx="31328">
                  <c:v>205863</c:v>
                </c:pt>
                <c:pt idx="31329">
                  <c:v>205863</c:v>
                </c:pt>
                <c:pt idx="31330">
                  <c:v>205863</c:v>
                </c:pt>
                <c:pt idx="31331">
                  <c:v>205863</c:v>
                </c:pt>
                <c:pt idx="31332">
                  <c:v>205863</c:v>
                </c:pt>
                <c:pt idx="31333">
                  <c:v>205863</c:v>
                </c:pt>
                <c:pt idx="31334">
                  <c:v>205863</c:v>
                </c:pt>
                <c:pt idx="31335">
                  <c:v>205863</c:v>
                </c:pt>
                <c:pt idx="31336">
                  <c:v>205863</c:v>
                </c:pt>
                <c:pt idx="31337">
                  <c:v>205863</c:v>
                </c:pt>
                <c:pt idx="31338">
                  <c:v>205863</c:v>
                </c:pt>
                <c:pt idx="31339">
                  <c:v>205863</c:v>
                </c:pt>
                <c:pt idx="31340">
                  <c:v>205863</c:v>
                </c:pt>
                <c:pt idx="31341">
                  <c:v>205863</c:v>
                </c:pt>
                <c:pt idx="31342">
                  <c:v>205863</c:v>
                </c:pt>
                <c:pt idx="31343">
                  <c:v>205863</c:v>
                </c:pt>
                <c:pt idx="31344">
                  <c:v>205863</c:v>
                </c:pt>
                <c:pt idx="31345">
                  <c:v>205863</c:v>
                </c:pt>
                <c:pt idx="31346">
                  <c:v>205863</c:v>
                </c:pt>
                <c:pt idx="31347">
                  <c:v>205863</c:v>
                </c:pt>
                <c:pt idx="31348">
                  <c:v>205863</c:v>
                </c:pt>
                <c:pt idx="31349">
                  <c:v>205863</c:v>
                </c:pt>
                <c:pt idx="31350">
                  <c:v>205863</c:v>
                </c:pt>
                <c:pt idx="31351">
                  <c:v>205863</c:v>
                </c:pt>
                <c:pt idx="31352">
                  <c:v>205863</c:v>
                </c:pt>
                <c:pt idx="31353">
                  <c:v>205863</c:v>
                </c:pt>
                <c:pt idx="31354">
                  <c:v>205863</c:v>
                </c:pt>
                <c:pt idx="31355">
                  <c:v>205863</c:v>
                </c:pt>
                <c:pt idx="31356">
                  <c:v>205863</c:v>
                </c:pt>
                <c:pt idx="31357">
                  <c:v>205863</c:v>
                </c:pt>
                <c:pt idx="31358">
                  <c:v>205863</c:v>
                </c:pt>
                <c:pt idx="31359">
                  <c:v>205863</c:v>
                </c:pt>
                <c:pt idx="31360">
                  <c:v>205863</c:v>
                </c:pt>
                <c:pt idx="31361">
                  <c:v>205863</c:v>
                </c:pt>
                <c:pt idx="31362">
                  <c:v>205863</c:v>
                </c:pt>
                <c:pt idx="31363">
                  <c:v>205863</c:v>
                </c:pt>
                <c:pt idx="31364">
                  <c:v>205863</c:v>
                </c:pt>
                <c:pt idx="31365">
                  <c:v>205863</c:v>
                </c:pt>
                <c:pt idx="31366">
                  <c:v>205863</c:v>
                </c:pt>
                <c:pt idx="31367">
                  <c:v>205863</c:v>
                </c:pt>
                <c:pt idx="31368">
                  <c:v>205863</c:v>
                </c:pt>
                <c:pt idx="31369">
                  <c:v>205863</c:v>
                </c:pt>
                <c:pt idx="31370">
                  <c:v>205863</c:v>
                </c:pt>
                <c:pt idx="31371">
                  <c:v>205863</c:v>
                </c:pt>
                <c:pt idx="31372">
                  <c:v>205863</c:v>
                </c:pt>
                <c:pt idx="31373">
                  <c:v>205863</c:v>
                </c:pt>
                <c:pt idx="31374">
                  <c:v>205863</c:v>
                </c:pt>
                <c:pt idx="31375">
                  <c:v>205863</c:v>
                </c:pt>
                <c:pt idx="31376">
                  <c:v>205863</c:v>
                </c:pt>
                <c:pt idx="31377">
                  <c:v>205863</c:v>
                </c:pt>
                <c:pt idx="31378">
                  <c:v>205863</c:v>
                </c:pt>
                <c:pt idx="31379">
                  <c:v>205863</c:v>
                </c:pt>
                <c:pt idx="31380">
                  <c:v>205863</c:v>
                </c:pt>
                <c:pt idx="31381">
                  <c:v>205863</c:v>
                </c:pt>
                <c:pt idx="31382">
                  <c:v>205863</c:v>
                </c:pt>
                <c:pt idx="31383">
                  <c:v>205863</c:v>
                </c:pt>
                <c:pt idx="31384">
                  <c:v>205863</c:v>
                </c:pt>
                <c:pt idx="31385">
                  <c:v>205863</c:v>
                </c:pt>
                <c:pt idx="31386">
                  <c:v>205863</c:v>
                </c:pt>
                <c:pt idx="31387">
                  <c:v>205863</c:v>
                </c:pt>
                <c:pt idx="31388">
                  <c:v>205863</c:v>
                </c:pt>
                <c:pt idx="31389">
                  <c:v>205863</c:v>
                </c:pt>
                <c:pt idx="31390">
                  <c:v>205863</c:v>
                </c:pt>
                <c:pt idx="31391">
                  <c:v>205863</c:v>
                </c:pt>
                <c:pt idx="31392">
                  <c:v>205863</c:v>
                </c:pt>
                <c:pt idx="31393">
                  <c:v>205863</c:v>
                </c:pt>
                <c:pt idx="31394">
                  <c:v>205863</c:v>
                </c:pt>
                <c:pt idx="31395">
                  <c:v>205863</c:v>
                </c:pt>
                <c:pt idx="31396">
                  <c:v>205863</c:v>
                </c:pt>
                <c:pt idx="31397">
                  <c:v>205863</c:v>
                </c:pt>
                <c:pt idx="31398">
                  <c:v>205863</c:v>
                </c:pt>
                <c:pt idx="31399">
                  <c:v>205863</c:v>
                </c:pt>
                <c:pt idx="31400">
                  <c:v>205863</c:v>
                </c:pt>
                <c:pt idx="31401">
                  <c:v>205863</c:v>
                </c:pt>
                <c:pt idx="31402">
                  <c:v>205863</c:v>
                </c:pt>
                <c:pt idx="31403">
                  <c:v>205863</c:v>
                </c:pt>
                <c:pt idx="31404">
                  <c:v>205863</c:v>
                </c:pt>
                <c:pt idx="31405">
                  <c:v>205863</c:v>
                </c:pt>
                <c:pt idx="31406">
                  <c:v>205863</c:v>
                </c:pt>
                <c:pt idx="31407">
                  <c:v>205863</c:v>
                </c:pt>
                <c:pt idx="31408">
                  <c:v>205863</c:v>
                </c:pt>
                <c:pt idx="31409">
                  <c:v>205863</c:v>
                </c:pt>
                <c:pt idx="31410">
                  <c:v>205863</c:v>
                </c:pt>
                <c:pt idx="31411">
                  <c:v>205863</c:v>
                </c:pt>
                <c:pt idx="31412">
                  <c:v>205863</c:v>
                </c:pt>
                <c:pt idx="31413">
                  <c:v>205863</c:v>
                </c:pt>
                <c:pt idx="31414">
                  <c:v>205863</c:v>
                </c:pt>
                <c:pt idx="31415">
                  <c:v>205863</c:v>
                </c:pt>
                <c:pt idx="31416">
                  <c:v>205863</c:v>
                </c:pt>
                <c:pt idx="31417">
                  <c:v>205863</c:v>
                </c:pt>
                <c:pt idx="31418">
                  <c:v>205863</c:v>
                </c:pt>
                <c:pt idx="31419">
                  <c:v>205863</c:v>
                </c:pt>
                <c:pt idx="31420">
                  <c:v>205863</c:v>
                </c:pt>
                <c:pt idx="31421">
                  <c:v>205863</c:v>
                </c:pt>
                <c:pt idx="31422">
                  <c:v>205863</c:v>
                </c:pt>
                <c:pt idx="31423">
                  <c:v>205863</c:v>
                </c:pt>
                <c:pt idx="31424">
                  <c:v>205863</c:v>
                </c:pt>
                <c:pt idx="31425">
                  <c:v>205863</c:v>
                </c:pt>
                <c:pt idx="31426">
                  <c:v>205863</c:v>
                </c:pt>
                <c:pt idx="31427">
                  <c:v>205863</c:v>
                </c:pt>
                <c:pt idx="31428">
                  <c:v>205863</c:v>
                </c:pt>
                <c:pt idx="31429">
                  <c:v>205863</c:v>
                </c:pt>
                <c:pt idx="31430">
                  <c:v>205863</c:v>
                </c:pt>
                <c:pt idx="31431">
                  <c:v>205863</c:v>
                </c:pt>
                <c:pt idx="31432">
                  <c:v>205863</c:v>
                </c:pt>
                <c:pt idx="31433">
                  <c:v>205863</c:v>
                </c:pt>
                <c:pt idx="31434">
                  <c:v>205863</c:v>
                </c:pt>
                <c:pt idx="31435">
                  <c:v>205863</c:v>
                </c:pt>
                <c:pt idx="31436">
                  <c:v>205863</c:v>
                </c:pt>
                <c:pt idx="31437">
                  <c:v>205863</c:v>
                </c:pt>
                <c:pt idx="31438">
                  <c:v>205863</c:v>
                </c:pt>
                <c:pt idx="31439">
                  <c:v>205863</c:v>
                </c:pt>
                <c:pt idx="31440">
                  <c:v>205863</c:v>
                </c:pt>
                <c:pt idx="31441">
                  <c:v>205863</c:v>
                </c:pt>
                <c:pt idx="31442">
                  <c:v>205863</c:v>
                </c:pt>
                <c:pt idx="31443">
                  <c:v>205863</c:v>
                </c:pt>
                <c:pt idx="31444">
                  <c:v>205863</c:v>
                </c:pt>
                <c:pt idx="31445">
                  <c:v>205863</c:v>
                </c:pt>
                <c:pt idx="31446">
                  <c:v>205863</c:v>
                </c:pt>
                <c:pt idx="31447">
                  <c:v>205863</c:v>
                </c:pt>
                <c:pt idx="31448">
                  <c:v>205863</c:v>
                </c:pt>
                <c:pt idx="31449">
                  <c:v>205863</c:v>
                </c:pt>
                <c:pt idx="31450">
                  <c:v>205863</c:v>
                </c:pt>
                <c:pt idx="31451">
                  <c:v>205863</c:v>
                </c:pt>
                <c:pt idx="31452">
                  <c:v>205863</c:v>
                </c:pt>
                <c:pt idx="31453">
                  <c:v>205863</c:v>
                </c:pt>
                <c:pt idx="31454">
                  <c:v>205863</c:v>
                </c:pt>
                <c:pt idx="31455">
                  <c:v>205863</c:v>
                </c:pt>
                <c:pt idx="31456">
                  <c:v>205863</c:v>
                </c:pt>
                <c:pt idx="31457">
                  <c:v>205863</c:v>
                </c:pt>
                <c:pt idx="31458">
                  <c:v>205863</c:v>
                </c:pt>
                <c:pt idx="31459">
                  <c:v>205863</c:v>
                </c:pt>
                <c:pt idx="31460">
                  <c:v>205863</c:v>
                </c:pt>
                <c:pt idx="31461">
                  <c:v>205863</c:v>
                </c:pt>
                <c:pt idx="31462">
                  <c:v>205863</c:v>
                </c:pt>
                <c:pt idx="31463">
                  <c:v>205863</c:v>
                </c:pt>
                <c:pt idx="31464">
                  <c:v>205863</c:v>
                </c:pt>
                <c:pt idx="31465">
                  <c:v>205863</c:v>
                </c:pt>
                <c:pt idx="31466">
                  <c:v>205863</c:v>
                </c:pt>
                <c:pt idx="31467">
                  <c:v>205863</c:v>
                </c:pt>
                <c:pt idx="31468">
                  <c:v>205863</c:v>
                </c:pt>
                <c:pt idx="31469">
                  <c:v>205863</c:v>
                </c:pt>
                <c:pt idx="31470">
                  <c:v>205863</c:v>
                </c:pt>
                <c:pt idx="31471">
                  <c:v>205863</c:v>
                </c:pt>
                <c:pt idx="31472">
                  <c:v>205863</c:v>
                </c:pt>
                <c:pt idx="31473">
                  <c:v>205863</c:v>
                </c:pt>
                <c:pt idx="31474">
                  <c:v>205863</c:v>
                </c:pt>
                <c:pt idx="31475">
                  <c:v>205863</c:v>
                </c:pt>
                <c:pt idx="31476">
                  <c:v>205863</c:v>
                </c:pt>
                <c:pt idx="31477">
                  <c:v>205863</c:v>
                </c:pt>
                <c:pt idx="31478">
                  <c:v>205863</c:v>
                </c:pt>
                <c:pt idx="31479">
                  <c:v>205863</c:v>
                </c:pt>
                <c:pt idx="31480">
                  <c:v>205863</c:v>
                </c:pt>
                <c:pt idx="31481">
                  <c:v>205863</c:v>
                </c:pt>
                <c:pt idx="31482">
                  <c:v>205863</c:v>
                </c:pt>
                <c:pt idx="31483">
                  <c:v>205863</c:v>
                </c:pt>
                <c:pt idx="31484">
                  <c:v>205863</c:v>
                </c:pt>
                <c:pt idx="31485">
                  <c:v>205863</c:v>
                </c:pt>
                <c:pt idx="31486">
                  <c:v>205863</c:v>
                </c:pt>
                <c:pt idx="31487">
                  <c:v>205863</c:v>
                </c:pt>
                <c:pt idx="31488">
                  <c:v>205863</c:v>
                </c:pt>
                <c:pt idx="31489">
                  <c:v>205863</c:v>
                </c:pt>
                <c:pt idx="31490">
                  <c:v>205863</c:v>
                </c:pt>
                <c:pt idx="31491">
                  <c:v>205863</c:v>
                </c:pt>
                <c:pt idx="31492">
                  <c:v>205863</c:v>
                </c:pt>
                <c:pt idx="31493">
                  <c:v>205863</c:v>
                </c:pt>
                <c:pt idx="31494">
                  <c:v>205863</c:v>
                </c:pt>
                <c:pt idx="31495">
                  <c:v>205863</c:v>
                </c:pt>
                <c:pt idx="31496">
                  <c:v>205863</c:v>
                </c:pt>
                <c:pt idx="31497">
                  <c:v>205863</c:v>
                </c:pt>
                <c:pt idx="31498">
                  <c:v>205863</c:v>
                </c:pt>
                <c:pt idx="31499">
                  <c:v>205863</c:v>
                </c:pt>
                <c:pt idx="31500">
                  <c:v>205863</c:v>
                </c:pt>
                <c:pt idx="31501">
                  <c:v>205863</c:v>
                </c:pt>
                <c:pt idx="31502">
                  <c:v>205863</c:v>
                </c:pt>
                <c:pt idx="31503">
                  <c:v>205863</c:v>
                </c:pt>
                <c:pt idx="31504">
                  <c:v>205863</c:v>
                </c:pt>
                <c:pt idx="31505">
                  <c:v>205863</c:v>
                </c:pt>
                <c:pt idx="31506">
                  <c:v>205863</c:v>
                </c:pt>
                <c:pt idx="31507">
                  <c:v>205863</c:v>
                </c:pt>
                <c:pt idx="31508">
                  <c:v>205863</c:v>
                </c:pt>
                <c:pt idx="31509">
                  <c:v>205863</c:v>
                </c:pt>
                <c:pt idx="31510">
                  <c:v>205863</c:v>
                </c:pt>
                <c:pt idx="31511">
                  <c:v>205863</c:v>
                </c:pt>
                <c:pt idx="31512">
                  <c:v>205863</c:v>
                </c:pt>
                <c:pt idx="31513">
                  <c:v>205863</c:v>
                </c:pt>
                <c:pt idx="31514">
                  <c:v>205863</c:v>
                </c:pt>
                <c:pt idx="31515">
                  <c:v>205863</c:v>
                </c:pt>
                <c:pt idx="31516">
                  <c:v>205863</c:v>
                </c:pt>
                <c:pt idx="31517">
                  <c:v>205863</c:v>
                </c:pt>
                <c:pt idx="31518">
                  <c:v>205863</c:v>
                </c:pt>
                <c:pt idx="31519">
                  <c:v>205863</c:v>
                </c:pt>
                <c:pt idx="31520">
                  <c:v>205863</c:v>
                </c:pt>
                <c:pt idx="31521">
                  <c:v>205863</c:v>
                </c:pt>
                <c:pt idx="31522">
                  <c:v>205863</c:v>
                </c:pt>
                <c:pt idx="31523">
                  <c:v>205863</c:v>
                </c:pt>
                <c:pt idx="31524">
                  <c:v>205863</c:v>
                </c:pt>
                <c:pt idx="31525">
                  <c:v>205863</c:v>
                </c:pt>
                <c:pt idx="31526">
                  <c:v>205863</c:v>
                </c:pt>
                <c:pt idx="31527">
                  <c:v>205863</c:v>
                </c:pt>
                <c:pt idx="31528">
                  <c:v>205863</c:v>
                </c:pt>
                <c:pt idx="31529">
                  <c:v>205863</c:v>
                </c:pt>
                <c:pt idx="31530">
                  <c:v>205863</c:v>
                </c:pt>
                <c:pt idx="31531">
                  <c:v>205863</c:v>
                </c:pt>
                <c:pt idx="31532">
                  <c:v>205863</c:v>
                </c:pt>
                <c:pt idx="31533">
                  <c:v>205863</c:v>
                </c:pt>
                <c:pt idx="31534">
                  <c:v>205863</c:v>
                </c:pt>
                <c:pt idx="31535">
                  <c:v>205863</c:v>
                </c:pt>
                <c:pt idx="31536">
                  <c:v>205863</c:v>
                </c:pt>
                <c:pt idx="31537">
                  <c:v>205863</c:v>
                </c:pt>
                <c:pt idx="31538">
                  <c:v>205863</c:v>
                </c:pt>
                <c:pt idx="31539">
                  <c:v>205863</c:v>
                </c:pt>
                <c:pt idx="31540">
                  <c:v>205863</c:v>
                </c:pt>
                <c:pt idx="31541">
                  <c:v>205863</c:v>
                </c:pt>
                <c:pt idx="31542">
                  <c:v>205863</c:v>
                </c:pt>
                <c:pt idx="31543">
                  <c:v>205863</c:v>
                </c:pt>
                <c:pt idx="31544">
                  <c:v>205863</c:v>
                </c:pt>
                <c:pt idx="31545">
                  <c:v>205863</c:v>
                </c:pt>
                <c:pt idx="31546">
                  <c:v>205863</c:v>
                </c:pt>
                <c:pt idx="31547">
                  <c:v>205863</c:v>
                </c:pt>
                <c:pt idx="31548">
                  <c:v>205863</c:v>
                </c:pt>
                <c:pt idx="31549">
                  <c:v>205863</c:v>
                </c:pt>
                <c:pt idx="31550">
                  <c:v>205863</c:v>
                </c:pt>
                <c:pt idx="31551">
                  <c:v>205863</c:v>
                </c:pt>
                <c:pt idx="31552">
                  <c:v>205863</c:v>
                </c:pt>
                <c:pt idx="31553">
                  <c:v>205863</c:v>
                </c:pt>
                <c:pt idx="31554">
                  <c:v>205863</c:v>
                </c:pt>
                <c:pt idx="31555">
                  <c:v>205863</c:v>
                </c:pt>
                <c:pt idx="31556">
                  <c:v>205863</c:v>
                </c:pt>
                <c:pt idx="31557">
                  <c:v>205863</c:v>
                </c:pt>
                <c:pt idx="31558">
                  <c:v>205863</c:v>
                </c:pt>
                <c:pt idx="31559">
                  <c:v>205863</c:v>
                </c:pt>
                <c:pt idx="31560">
                  <c:v>205863</c:v>
                </c:pt>
                <c:pt idx="31561">
                  <c:v>205863</c:v>
                </c:pt>
                <c:pt idx="31562">
                  <c:v>205863</c:v>
                </c:pt>
                <c:pt idx="31563">
                  <c:v>205863</c:v>
                </c:pt>
                <c:pt idx="31564">
                  <c:v>205863</c:v>
                </c:pt>
                <c:pt idx="31565">
                  <c:v>205863</c:v>
                </c:pt>
                <c:pt idx="31566">
                  <c:v>205863</c:v>
                </c:pt>
                <c:pt idx="31567">
                  <c:v>205863</c:v>
                </c:pt>
                <c:pt idx="31568">
                  <c:v>205863</c:v>
                </c:pt>
                <c:pt idx="31569">
                  <c:v>205863</c:v>
                </c:pt>
                <c:pt idx="31570">
                  <c:v>205863</c:v>
                </c:pt>
                <c:pt idx="31571">
                  <c:v>205863</c:v>
                </c:pt>
                <c:pt idx="31572">
                  <c:v>205863</c:v>
                </c:pt>
                <c:pt idx="31573">
                  <c:v>205863</c:v>
                </c:pt>
                <c:pt idx="31574">
                  <c:v>205863</c:v>
                </c:pt>
                <c:pt idx="31575">
                  <c:v>205863</c:v>
                </c:pt>
                <c:pt idx="31576">
                  <c:v>205863</c:v>
                </c:pt>
                <c:pt idx="31577">
                  <c:v>205863</c:v>
                </c:pt>
                <c:pt idx="31578">
                  <c:v>205863</c:v>
                </c:pt>
                <c:pt idx="31579">
                  <c:v>205863</c:v>
                </c:pt>
                <c:pt idx="31580">
                  <c:v>205863</c:v>
                </c:pt>
                <c:pt idx="31581">
                  <c:v>205863</c:v>
                </c:pt>
                <c:pt idx="31582">
                  <c:v>205863</c:v>
                </c:pt>
                <c:pt idx="31583">
                  <c:v>205863</c:v>
                </c:pt>
                <c:pt idx="31584">
                  <c:v>205863</c:v>
                </c:pt>
                <c:pt idx="31585">
                  <c:v>205863</c:v>
                </c:pt>
                <c:pt idx="31586">
                  <c:v>205863</c:v>
                </c:pt>
                <c:pt idx="31587">
                  <c:v>205863</c:v>
                </c:pt>
                <c:pt idx="31588">
                  <c:v>205863</c:v>
                </c:pt>
                <c:pt idx="31589">
                  <c:v>205863</c:v>
                </c:pt>
                <c:pt idx="31590">
                  <c:v>205863</c:v>
                </c:pt>
                <c:pt idx="31591">
                  <c:v>205863</c:v>
                </c:pt>
                <c:pt idx="31592">
                  <c:v>205863</c:v>
                </c:pt>
                <c:pt idx="31593">
                  <c:v>205863</c:v>
                </c:pt>
                <c:pt idx="31594">
                  <c:v>205863</c:v>
                </c:pt>
                <c:pt idx="31595">
                  <c:v>205863</c:v>
                </c:pt>
                <c:pt idx="31596">
                  <c:v>205863</c:v>
                </c:pt>
                <c:pt idx="31597">
                  <c:v>205863</c:v>
                </c:pt>
                <c:pt idx="31598">
                  <c:v>205863</c:v>
                </c:pt>
                <c:pt idx="31599">
                  <c:v>205863</c:v>
                </c:pt>
                <c:pt idx="31600">
                  <c:v>205863</c:v>
                </c:pt>
                <c:pt idx="31601">
                  <c:v>205863</c:v>
                </c:pt>
                <c:pt idx="31602">
                  <c:v>205863</c:v>
                </c:pt>
                <c:pt idx="31603">
                  <c:v>205863</c:v>
                </c:pt>
                <c:pt idx="31604">
                  <c:v>205863</c:v>
                </c:pt>
                <c:pt idx="31605">
                  <c:v>205863</c:v>
                </c:pt>
                <c:pt idx="31606">
                  <c:v>205863</c:v>
                </c:pt>
                <c:pt idx="31607">
                  <c:v>205863</c:v>
                </c:pt>
                <c:pt idx="31608">
                  <c:v>205863</c:v>
                </c:pt>
                <c:pt idx="31609">
                  <c:v>205863</c:v>
                </c:pt>
                <c:pt idx="31610">
                  <c:v>205863</c:v>
                </c:pt>
                <c:pt idx="31611">
                  <c:v>205863</c:v>
                </c:pt>
                <c:pt idx="31612">
                  <c:v>205863</c:v>
                </c:pt>
                <c:pt idx="31613">
                  <c:v>205863</c:v>
                </c:pt>
                <c:pt idx="31614">
                  <c:v>205863</c:v>
                </c:pt>
                <c:pt idx="31615">
                  <c:v>205863</c:v>
                </c:pt>
                <c:pt idx="31616">
                  <c:v>205863</c:v>
                </c:pt>
                <c:pt idx="31617">
                  <c:v>205863</c:v>
                </c:pt>
                <c:pt idx="31618">
                  <c:v>205863</c:v>
                </c:pt>
                <c:pt idx="31619">
                  <c:v>205863</c:v>
                </c:pt>
                <c:pt idx="31620">
                  <c:v>205863</c:v>
                </c:pt>
                <c:pt idx="31621">
                  <c:v>205863</c:v>
                </c:pt>
                <c:pt idx="31622">
                  <c:v>205863</c:v>
                </c:pt>
                <c:pt idx="31623">
                  <c:v>205863</c:v>
                </c:pt>
                <c:pt idx="31624">
                  <c:v>205863</c:v>
                </c:pt>
                <c:pt idx="31625">
                  <c:v>205863</c:v>
                </c:pt>
                <c:pt idx="31626">
                  <c:v>205863</c:v>
                </c:pt>
                <c:pt idx="31627">
                  <c:v>205863</c:v>
                </c:pt>
                <c:pt idx="31628">
                  <c:v>205863</c:v>
                </c:pt>
                <c:pt idx="31629">
                  <c:v>205863</c:v>
                </c:pt>
                <c:pt idx="31630">
                  <c:v>205863</c:v>
                </c:pt>
                <c:pt idx="31631">
                  <c:v>205863</c:v>
                </c:pt>
                <c:pt idx="31632">
                  <c:v>205863</c:v>
                </c:pt>
                <c:pt idx="31633">
                  <c:v>205863</c:v>
                </c:pt>
                <c:pt idx="31634">
                  <c:v>205863</c:v>
                </c:pt>
                <c:pt idx="31635">
                  <c:v>205863</c:v>
                </c:pt>
                <c:pt idx="31636">
                  <c:v>205863</c:v>
                </c:pt>
                <c:pt idx="31637">
                  <c:v>205863</c:v>
                </c:pt>
                <c:pt idx="31638">
                  <c:v>205863</c:v>
                </c:pt>
                <c:pt idx="31639">
                  <c:v>205863</c:v>
                </c:pt>
                <c:pt idx="31640">
                  <c:v>205863</c:v>
                </c:pt>
                <c:pt idx="31641">
                  <c:v>205863</c:v>
                </c:pt>
                <c:pt idx="31642">
                  <c:v>205863</c:v>
                </c:pt>
                <c:pt idx="31643">
                  <c:v>205863</c:v>
                </c:pt>
                <c:pt idx="31644">
                  <c:v>205863</c:v>
                </c:pt>
                <c:pt idx="31645">
                  <c:v>205863</c:v>
                </c:pt>
                <c:pt idx="31646">
                  <c:v>205863</c:v>
                </c:pt>
                <c:pt idx="31647">
                  <c:v>205863</c:v>
                </c:pt>
                <c:pt idx="31648">
                  <c:v>205863</c:v>
                </c:pt>
                <c:pt idx="31649">
                  <c:v>205863</c:v>
                </c:pt>
                <c:pt idx="31650">
                  <c:v>205863</c:v>
                </c:pt>
                <c:pt idx="31651">
                  <c:v>205863</c:v>
                </c:pt>
                <c:pt idx="31652">
                  <c:v>205863</c:v>
                </c:pt>
                <c:pt idx="31653">
                  <c:v>205863</c:v>
                </c:pt>
                <c:pt idx="31654">
                  <c:v>205863</c:v>
                </c:pt>
                <c:pt idx="31655">
                  <c:v>205863</c:v>
                </c:pt>
                <c:pt idx="31656">
                  <c:v>205863</c:v>
                </c:pt>
                <c:pt idx="31657">
                  <c:v>205863</c:v>
                </c:pt>
                <c:pt idx="31658">
                  <c:v>205863</c:v>
                </c:pt>
                <c:pt idx="31659">
                  <c:v>205863</c:v>
                </c:pt>
                <c:pt idx="31660">
                  <c:v>205863</c:v>
                </c:pt>
                <c:pt idx="31661">
                  <c:v>205863</c:v>
                </c:pt>
                <c:pt idx="31662">
                  <c:v>205863</c:v>
                </c:pt>
                <c:pt idx="31663">
                  <c:v>205863</c:v>
                </c:pt>
                <c:pt idx="31664">
                  <c:v>205863</c:v>
                </c:pt>
                <c:pt idx="31665">
                  <c:v>205863</c:v>
                </c:pt>
                <c:pt idx="31666">
                  <c:v>205863</c:v>
                </c:pt>
                <c:pt idx="31667">
                  <c:v>205863</c:v>
                </c:pt>
                <c:pt idx="31668">
                  <c:v>205863</c:v>
                </c:pt>
                <c:pt idx="31669">
                  <c:v>205863</c:v>
                </c:pt>
                <c:pt idx="31670">
                  <c:v>205863</c:v>
                </c:pt>
                <c:pt idx="31671">
                  <c:v>205863</c:v>
                </c:pt>
                <c:pt idx="31672">
                  <c:v>205863</c:v>
                </c:pt>
                <c:pt idx="31673">
                  <c:v>205863</c:v>
                </c:pt>
                <c:pt idx="31674">
                  <c:v>205863</c:v>
                </c:pt>
                <c:pt idx="31675">
                  <c:v>205863</c:v>
                </c:pt>
                <c:pt idx="31676">
                  <c:v>205863</c:v>
                </c:pt>
                <c:pt idx="31677">
                  <c:v>205863</c:v>
                </c:pt>
                <c:pt idx="31678">
                  <c:v>205863</c:v>
                </c:pt>
                <c:pt idx="31679">
                  <c:v>205863</c:v>
                </c:pt>
                <c:pt idx="31680">
                  <c:v>205863</c:v>
                </c:pt>
                <c:pt idx="31681">
                  <c:v>205863</c:v>
                </c:pt>
                <c:pt idx="31682">
                  <c:v>205863</c:v>
                </c:pt>
                <c:pt idx="31683">
                  <c:v>205863</c:v>
                </c:pt>
                <c:pt idx="31684">
                  <c:v>205863</c:v>
                </c:pt>
                <c:pt idx="31685">
                  <c:v>205863</c:v>
                </c:pt>
                <c:pt idx="31686">
                  <c:v>205863</c:v>
                </c:pt>
                <c:pt idx="31687">
                  <c:v>205863</c:v>
                </c:pt>
                <c:pt idx="31688">
                  <c:v>205863</c:v>
                </c:pt>
                <c:pt idx="31689">
                  <c:v>205863</c:v>
                </c:pt>
                <c:pt idx="31690">
                  <c:v>205863</c:v>
                </c:pt>
                <c:pt idx="31691">
                  <c:v>205863</c:v>
                </c:pt>
                <c:pt idx="31692">
                  <c:v>205863</c:v>
                </c:pt>
                <c:pt idx="31693">
                  <c:v>205863</c:v>
                </c:pt>
                <c:pt idx="31694">
                  <c:v>205863</c:v>
                </c:pt>
                <c:pt idx="31695">
                  <c:v>205863</c:v>
                </c:pt>
                <c:pt idx="31696">
                  <c:v>205863</c:v>
                </c:pt>
                <c:pt idx="31697">
                  <c:v>205863</c:v>
                </c:pt>
                <c:pt idx="31698">
                  <c:v>205863</c:v>
                </c:pt>
                <c:pt idx="31699">
                  <c:v>205863</c:v>
                </c:pt>
                <c:pt idx="31700">
                  <c:v>205863</c:v>
                </c:pt>
                <c:pt idx="31701">
                  <c:v>205863</c:v>
                </c:pt>
                <c:pt idx="31702">
                  <c:v>205863</c:v>
                </c:pt>
                <c:pt idx="31703">
                  <c:v>205863</c:v>
                </c:pt>
                <c:pt idx="31704">
                  <c:v>205863</c:v>
                </c:pt>
                <c:pt idx="31705">
                  <c:v>205863</c:v>
                </c:pt>
                <c:pt idx="31706">
                  <c:v>205863</c:v>
                </c:pt>
                <c:pt idx="31707">
                  <c:v>205863</c:v>
                </c:pt>
                <c:pt idx="31708">
                  <c:v>205863</c:v>
                </c:pt>
                <c:pt idx="31709">
                  <c:v>205863</c:v>
                </c:pt>
                <c:pt idx="31710">
                  <c:v>205863</c:v>
                </c:pt>
                <c:pt idx="31711">
                  <c:v>205863</c:v>
                </c:pt>
                <c:pt idx="31712">
                  <c:v>205863</c:v>
                </c:pt>
                <c:pt idx="31713">
                  <c:v>205863</c:v>
                </c:pt>
                <c:pt idx="31714">
                  <c:v>205863</c:v>
                </c:pt>
                <c:pt idx="31715">
                  <c:v>205863</c:v>
                </c:pt>
                <c:pt idx="31716">
                  <c:v>205863</c:v>
                </c:pt>
                <c:pt idx="31717">
                  <c:v>205863</c:v>
                </c:pt>
                <c:pt idx="31718">
                  <c:v>205863</c:v>
                </c:pt>
                <c:pt idx="31719">
                  <c:v>205863</c:v>
                </c:pt>
                <c:pt idx="31720">
                  <c:v>205863</c:v>
                </c:pt>
                <c:pt idx="31721">
                  <c:v>205863</c:v>
                </c:pt>
                <c:pt idx="31722">
                  <c:v>205863</c:v>
                </c:pt>
                <c:pt idx="31723">
                  <c:v>205863</c:v>
                </c:pt>
                <c:pt idx="31724">
                  <c:v>205863</c:v>
                </c:pt>
                <c:pt idx="31725">
                  <c:v>205863</c:v>
                </c:pt>
                <c:pt idx="31726">
                  <c:v>205863</c:v>
                </c:pt>
                <c:pt idx="31727">
                  <c:v>205863</c:v>
                </c:pt>
                <c:pt idx="31728">
                  <c:v>205863</c:v>
                </c:pt>
                <c:pt idx="31729">
                  <c:v>205863</c:v>
                </c:pt>
                <c:pt idx="31730">
                  <c:v>205863</c:v>
                </c:pt>
                <c:pt idx="31731">
                  <c:v>205863</c:v>
                </c:pt>
                <c:pt idx="31732">
                  <c:v>205863</c:v>
                </c:pt>
                <c:pt idx="31733">
                  <c:v>205863</c:v>
                </c:pt>
                <c:pt idx="31734">
                  <c:v>205863</c:v>
                </c:pt>
                <c:pt idx="31735">
                  <c:v>205863</c:v>
                </c:pt>
                <c:pt idx="31736">
                  <c:v>205863</c:v>
                </c:pt>
                <c:pt idx="31737">
                  <c:v>205863</c:v>
                </c:pt>
                <c:pt idx="31738">
                  <c:v>205863</c:v>
                </c:pt>
                <c:pt idx="31739">
                  <c:v>205863</c:v>
                </c:pt>
                <c:pt idx="31740">
                  <c:v>205863</c:v>
                </c:pt>
                <c:pt idx="31741">
                  <c:v>205863</c:v>
                </c:pt>
                <c:pt idx="31742">
                  <c:v>205863</c:v>
                </c:pt>
                <c:pt idx="31743">
                  <c:v>205863</c:v>
                </c:pt>
                <c:pt idx="31744">
                  <c:v>205863</c:v>
                </c:pt>
                <c:pt idx="31745">
                  <c:v>205863</c:v>
                </c:pt>
                <c:pt idx="31746">
                  <c:v>205863</c:v>
                </c:pt>
                <c:pt idx="31747">
                  <c:v>205863</c:v>
                </c:pt>
                <c:pt idx="31748">
                  <c:v>205863</c:v>
                </c:pt>
                <c:pt idx="31749">
                  <c:v>205863</c:v>
                </c:pt>
                <c:pt idx="31750">
                  <c:v>205863</c:v>
                </c:pt>
                <c:pt idx="31751">
                  <c:v>205863</c:v>
                </c:pt>
                <c:pt idx="31752">
                  <c:v>205863</c:v>
                </c:pt>
                <c:pt idx="31753">
                  <c:v>205863</c:v>
                </c:pt>
                <c:pt idx="31754">
                  <c:v>205863</c:v>
                </c:pt>
                <c:pt idx="31755">
                  <c:v>205863</c:v>
                </c:pt>
                <c:pt idx="31756">
                  <c:v>205863</c:v>
                </c:pt>
                <c:pt idx="31757">
                  <c:v>205863</c:v>
                </c:pt>
                <c:pt idx="31758">
                  <c:v>205863</c:v>
                </c:pt>
                <c:pt idx="31759">
                  <c:v>205863</c:v>
                </c:pt>
                <c:pt idx="31760">
                  <c:v>205863</c:v>
                </c:pt>
                <c:pt idx="31761">
                  <c:v>205863</c:v>
                </c:pt>
                <c:pt idx="31762">
                  <c:v>205863</c:v>
                </c:pt>
                <c:pt idx="31763">
                  <c:v>205863</c:v>
                </c:pt>
                <c:pt idx="31764">
                  <c:v>205863</c:v>
                </c:pt>
                <c:pt idx="31765">
                  <c:v>205863</c:v>
                </c:pt>
                <c:pt idx="31766">
                  <c:v>205863</c:v>
                </c:pt>
                <c:pt idx="31767">
                  <c:v>205863</c:v>
                </c:pt>
                <c:pt idx="31768">
                  <c:v>205863</c:v>
                </c:pt>
                <c:pt idx="31769">
                  <c:v>205863</c:v>
                </c:pt>
                <c:pt idx="31770">
                  <c:v>205863</c:v>
                </c:pt>
                <c:pt idx="31771">
                  <c:v>205863</c:v>
                </c:pt>
                <c:pt idx="31772">
                  <c:v>205863</c:v>
                </c:pt>
                <c:pt idx="31773">
                  <c:v>205863</c:v>
                </c:pt>
                <c:pt idx="31774">
                  <c:v>205863</c:v>
                </c:pt>
                <c:pt idx="31775">
                  <c:v>205863</c:v>
                </c:pt>
                <c:pt idx="31776">
                  <c:v>205863</c:v>
                </c:pt>
                <c:pt idx="31777">
                  <c:v>205863</c:v>
                </c:pt>
                <c:pt idx="31778">
                  <c:v>205863</c:v>
                </c:pt>
                <c:pt idx="31779">
                  <c:v>205863</c:v>
                </c:pt>
                <c:pt idx="31780">
                  <c:v>205863</c:v>
                </c:pt>
                <c:pt idx="31781">
                  <c:v>205863</c:v>
                </c:pt>
                <c:pt idx="31782">
                  <c:v>205863</c:v>
                </c:pt>
                <c:pt idx="31783">
                  <c:v>205863</c:v>
                </c:pt>
                <c:pt idx="31784">
                  <c:v>205863</c:v>
                </c:pt>
                <c:pt idx="31785">
                  <c:v>205863</c:v>
                </c:pt>
                <c:pt idx="31786">
                  <c:v>205863</c:v>
                </c:pt>
                <c:pt idx="31787">
                  <c:v>205863</c:v>
                </c:pt>
                <c:pt idx="31788">
                  <c:v>205863</c:v>
                </c:pt>
                <c:pt idx="31789">
                  <c:v>205863</c:v>
                </c:pt>
                <c:pt idx="31790">
                  <c:v>205863</c:v>
                </c:pt>
                <c:pt idx="31791">
                  <c:v>205863</c:v>
                </c:pt>
                <c:pt idx="31792">
                  <c:v>205863</c:v>
                </c:pt>
                <c:pt idx="31793">
                  <c:v>205863</c:v>
                </c:pt>
                <c:pt idx="31794">
                  <c:v>205863</c:v>
                </c:pt>
                <c:pt idx="31795">
                  <c:v>205863</c:v>
                </c:pt>
                <c:pt idx="31796">
                  <c:v>205863</c:v>
                </c:pt>
                <c:pt idx="31797">
                  <c:v>205863</c:v>
                </c:pt>
                <c:pt idx="31798">
                  <c:v>205863</c:v>
                </c:pt>
                <c:pt idx="31799">
                  <c:v>205863</c:v>
                </c:pt>
                <c:pt idx="31800">
                  <c:v>205863</c:v>
                </c:pt>
                <c:pt idx="31801">
                  <c:v>205863</c:v>
                </c:pt>
                <c:pt idx="31802">
                  <c:v>205863</c:v>
                </c:pt>
                <c:pt idx="31803">
                  <c:v>205863</c:v>
                </c:pt>
                <c:pt idx="31804">
                  <c:v>205863</c:v>
                </c:pt>
                <c:pt idx="31805">
                  <c:v>205863</c:v>
                </c:pt>
                <c:pt idx="31806">
                  <c:v>205863</c:v>
                </c:pt>
                <c:pt idx="31807">
                  <c:v>205863</c:v>
                </c:pt>
                <c:pt idx="31808">
                  <c:v>205863</c:v>
                </c:pt>
                <c:pt idx="31809">
                  <c:v>205863</c:v>
                </c:pt>
                <c:pt idx="31810">
                  <c:v>205863</c:v>
                </c:pt>
                <c:pt idx="31811">
                  <c:v>205863</c:v>
                </c:pt>
                <c:pt idx="31812">
                  <c:v>205863</c:v>
                </c:pt>
                <c:pt idx="31813">
                  <c:v>205863</c:v>
                </c:pt>
                <c:pt idx="31814">
                  <c:v>205863</c:v>
                </c:pt>
                <c:pt idx="31815">
                  <c:v>205863</c:v>
                </c:pt>
                <c:pt idx="31816">
                  <c:v>205863</c:v>
                </c:pt>
                <c:pt idx="31817">
                  <c:v>205863</c:v>
                </c:pt>
                <c:pt idx="31818">
                  <c:v>205863</c:v>
                </c:pt>
                <c:pt idx="31819">
                  <c:v>205863</c:v>
                </c:pt>
                <c:pt idx="31820">
                  <c:v>205863</c:v>
                </c:pt>
                <c:pt idx="31821">
                  <c:v>205863</c:v>
                </c:pt>
                <c:pt idx="31822">
                  <c:v>205863</c:v>
                </c:pt>
                <c:pt idx="31823">
                  <c:v>205863</c:v>
                </c:pt>
                <c:pt idx="31824">
                  <c:v>205863</c:v>
                </c:pt>
                <c:pt idx="31825">
                  <c:v>205863</c:v>
                </c:pt>
                <c:pt idx="31826">
                  <c:v>205863</c:v>
                </c:pt>
                <c:pt idx="31827">
                  <c:v>205863</c:v>
                </c:pt>
                <c:pt idx="31828">
                  <c:v>205863</c:v>
                </c:pt>
                <c:pt idx="31829">
                  <c:v>205863</c:v>
                </c:pt>
                <c:pt idx="31830">
                  <c:v>205863</c:v>
                </c:pt>
                <c:pt idx="31831">
                  <c:v>205863</c:v>
                </c:pt>
                <c:pt idx="31832">
                  <c:v>205863</c:v>
                </c:pt>
                <c:pt idx="31833">
                  <c:v>205863</c:v>
                </c:pt>
                <c:pt idx="31834">
                  <c:v>205863</c:v>
                </c:pt>
                <c:pt idx="31835">
                  <c:v>205863</c:v>
                </c:pt>
                <c:pt idx="31836">
                  <c:v>205863</c:v>
                </c:pt>
                <c:pt idx="31837">
                  <c:v>205863</c:v>
                </c:pt>
                <c:pt idx="31838">
                  <c:v>205863</c:v>
                </c:pt>
                <c:pt idx="31839">
                  <c:v>205863</c:v>
                </c:pt>
                <c:pt idx="31840">
                  <c:v>205863</c:v>
                </c:pt>
                <c:pt idx="31841">
                  <c:v>205863</c:v>
                </c:pt>
                <c:pt idx="31842">
                  <c:v>205863</c:v>
                </c:pt>
                <c:pt idx="31843">
                  <c:v>205863</c:v>
                </c:pt>
                <c:pt idx="31844">
                  <c:v>205863</c:v>
                </c:pt>
                <c:pt idx="31845">
                  <c:v>205863</c:v>
                </c:pt>
                <c:pt idx="31846">
                  <c:v>205863</c:v>
                </c:pt>
                <c:pt idx="31847">
                  <c:v>205863</c:v>
                </c:pt>
                <c:pt idx="31848">
                  <c:v>205863</c:v>
                </c:pt>
                <c:pt idx="31849">
                  <c:v>205863</c:v>
                </c:pt>
                <c:pt idx="31850">
                  <c:v>205863</c:v>
                </c:pt>
                <c:pt idx="31851">
                  <c:v>205863</c:v>
                </c:pt>
                <c:pt idx="31852">
                  <c:v>205863</c:v>
                </c:pt>
                <c:pt idx="31853">
                  <c:v>205863</c:v>
                </c:pt>
                <c:pt idx="31854">
                  <c:v>205863</c:v>
                </c:pt>
                <c:pt idx="31855">
                  <c:v>205863</c:v>
                </c:pt>
                <c:pt idx="31856">
                  <c:v>205863</c:v>
                </c:pt>
                <c:pt idx="31857">
                  <c:v>205863</c:v>
                </c:pt>
                <c:pt idx="31858">
                  <c:v>205863</c:v>
                </c:pt>
                <c:pt idx="31859">
                  <c:v>205863</c:v>
                </c:pt>
                <c:pt idx="31860">
                  <c:v>205863</c:v>
                </c:pt>
                <c:pt idx="31861">
                  <c:v>205863</c:v>
                </c:pt>
                <c:pt idx="31862">
                  <c:v>205863</c:v>
                </c:pt>
                <c:pt idx="31863">
                  <c:v>205863</c:v>
                </c:pt>
                <c:pt idx="31864">
                  <c:v>205863</c:v>
                </c:pt>
                <c:pt idx="31865">
                  <c:v>205863</c:v>
                </c:pt>
                <c:pt idx="31866">
                  <c:v>205863</c:v>
                </c:pt>
                <c:pt idx="31867">
                  <c:v>205863</c:v>
                </c:pt>
                <c:pt idx="31868">
                  <c:v>205863</c:v>
                </c:pt>
                <c:pt idx="31869">
                  <c:v>205863</c:v>
                </c:pt>
                <c:pt idx="31870">
                  <c:v>205863</c:v>
                </c:pt>
                <c:pt idx="31871">
                  <c:v>205863</c:v>
                </c:pt>
                <c:pt idx="31872">
                  <c:v>205863</c:v>
                </c:pt>
                <c:pt idx="31873">
                  <c:v>205863</c:v>
                </c:pt>
                <c:pt idx="31874">
                  <c:v>205863</c:v>
                </c:pt>
                <c:pt idx="31875">
                  <c:v>205863</c:v>
                </c:pt>
                <c:pt idx="31876">
                  <c:v>205863</c:v>
                </c:pt>
                <c:pt idx="31877">
                  <c:v>205863</c:v>
                </c:pt>
                <c:pt idx="31878">
                  <c:v>205863</c:v>
                </c:pt>
                <c:pt idx="31879">
                  <c:v>205863</c:v>
                </c:pt>
                <c:pt idx="31880">
                  <c:v>205863</c:v>
                </c:pt>
                <c:pt idx="31881">
                  <c:v>205863</c:v>
                </c:pt>
                <c:pt idx="31882">
                  <c:v>205863</c:v>
                </c:pt>
                <c:pt idx="31883">
                  <c:v>205863</c:v>
                </c:pt>
                <c:pt idx="31884">
                  <c:v>205863</c:v>
                </c:pt>
                <c:pt idx="31885">
                  <c:v>205863</c:v>
                </c:pt>
                <c:pt idx="31886">
                  <c:v>205863</c:v>
                </c:pt>
                <c:pt idx="31887">
                  <c:v>205863</c:v>
                </c:pt>
                <c:pt idx="31888">
                  <c:v>205863</c:v>
                </c:pt>
                <c:pt idx="31889">
                  <c:v>205863</c:v>
                </c:pt>
                <c:pt idx="31890">
                  <c:v>205863</c:v>
                </c:pt>
                <c:pt idx="31891">
                  <c:v>205863</c:v>
                </c:pt>
                <c:pt idx="31892">
                  <c:v>205863</c:v>
                </c:pt>
                <c:pt idx="31893">
                  <c:v>205863</c:v>
                </c:pt>
                <c:pt idx="31894">
                  <c:v>205863</c:v>
                </c:pt>
                <c:pt idx="31895">
                  <c:v>205863</c:v>
                </c:pt>
                <c:pt idx="31896">
                  <c:v>205863</c:v>
                </c:pt>
                <c:pt idx="31897">
                  <c:v>205863</c:v>
                </c:pt>
                <c:pt idx="31898">
                  <c:v>205863</c:v>
                </c:pt>
                <c:pt idx="31899">
                  <c:v>205863</c:v>
                </c:pt>
                <c:pt idx="31900">
                  <c:v>205863</c:v>
                </c:pt>
                <c:pt idx="31901">
                  <c:v>205863</c:v>
                </c:pt>
                <c:pt idx="31902">
                  <c:v>205863</c:v>
                </c:pt>
                <c:pt idx="31903">
                  <c:v>205863</c:v>
                </c:pt>
                <c:pt idx="31904">
                  <c:v>205863</c:v>
                </c:pt>
                <c:pt idx="31905">
                  <c:v>205863</c:v>
                </c:pt>
                <c:pt idx="31906">
                  <c:v>205863</c:v>
                </c:pt>
                <c:pt idx="31907">
                  <c:v>205863</c:v>
                </c:pt>
                <c:pt idx="31908">
                  <c:v>205863</c:v>
                </c:pt>
                <c:pt idx="31909">
                  <c:v>205863</c:v>
                </c:pt>
                <c:pt idx="31910">
                  <c:v>205863</c:v>
                </c:pt>
                <c:pt idx="31911">
                  <c:v>205863</c:v>
                </c:pt>
                <c:pt idx="31912">
                  <c:v>205863</c:v>
                </c:pt>
                <c:pt idx="31913">
                  <c:v>205863</c:v>
                </c:pt>
                <c:pt idx="31914">
                  <c:v>205863</c:v>
                </c:pt>
                <c:pt idx="31915">
                  <c:v>205863</c:v>
                </c:pt>
                <c:pt idx="31916">
                  <c:v>205863</c:v>
                </c:pt>
                <c:pt idx="31917">
                  <c:v>205863</c:v>
                </c:pt>
                <c:pt idx="31918">
                  <c:v>205863</c:v>
                </c:pt>
                <c:pt idx="31919">
                  <c:v>205863</c:v>
                </c:pt>
                <c:pt idx="31920">
                  <c:v>205863</c:v>
                </c:pt>
                <c:pt idx="31921">
                  <c:v>205863</c:v>
                </c:pt>
                <c:pt idx="31922">
                  <c:v>205863</c:v>
                </c:pt>
                <c:pt idx="31923">
                  <c:v>205863</c:v>
                </c:pt>
                <c:pt idx="31924">
                  <c:v>205863</c:v>
                </c:pt>
                <c:pt idx="31925">
                  <c:v>205863</c:v>
                </c:pt>
                <c:pt idx="31926">
                  <c:v>205863</c:v>
                </c:pt>
                <c:pt idx="31927">
                  <c:v>205863</c:v>
                </c:pt>
                <c:pt idx="31928">
                  <c:v>205863</c:v>
                </c:pt>
                <c:pt idx="31929">
                  <c:v>205863</c:v>
                </c:pt>
                <c:pt idx="31930">
                  <c:v>205863</c:v>
                </c:pt>
                <c:pt idx="31931">
                  <c:v>205863</c:v>
                </c:pt>
                <c:pt idx="31932">
                  <c:v>205863</c:v>
                </c:pt>
                <c:pt idx="31933">
                  <c:v>205863</c:v>
                </c:pt>
                <c:pt idx="31934">
                  <c:v>205863</c:v>
                </c:pt>
                <c:pt idx="31935">
                  <c:v>205863</c:v>
                </c:pt>
                <c:pt idx="31936">
                  <c:v>205863</c:v>
                </c:pt>
                <c:pt idx="31937">
                  <c:v>205863</c:v>
                </c:pt>
                <c:pt idx="31938">
                  <c:v>205863</c:v>
                </c:pt>
                <c:pt idx="31939">
                  <c:v>205863</c:v>
                </c:pt>
                <c:pt idx="31940">
                  <c:v>205863</c:v>
                </c:pt>
                <c:pt idx="31941">
                  <c:v>205863</c:v>
                </c:pt>
                <c:pt idx="31942">
                  <c:v>205863</c:v>
                </c:pt>
                <c:pt idx="31943">
                  <c:v>205863</c:v>
                </c:pt>
                <c:pt idx="31944">
                  <c:v>205863</c:v>
                </c:pt>
                <c:pt idx="31945">
                  <c:v>205863</c:v>
                </c:pt>
                <c:pt idx="31946">
                  <c:v>205863</c:v>
                </c:pt>
                <c:pt idx="31947">
                  <c:v>205863</c:v>
                </c:pt>
                <c:pt idx="31948">
                  <c:v>205863</c:v>
                </c:pt>
                <c:pt idx="31949">
                  <c:v>205863</c:v>
                </c:pt>
                <c:pt idx="31950">
                  <c:v>205863</c:v>
                </c:pt>
                <c:pt idx="31951">
                  <c:v>205863</c:v>
                </c:pt>
                <c:pt idx="31952">
                  <c:v>205863</c:v>
                </c:pt>
                <c:pt idx="31953">
                  <c:v>205863</c:v>
                </c:pt>
                <c:pt idx="31954">
                  <c:v>205863</c:v>
                </c:pt>
                <c:pt idx="31955">
                  <c:v>205863</c:v>
                </c:pt>
                <c:pt idx="31956">
                  <c:v>205863</c:v>
                </c:pt>
                <c:pt idx="31957">
                  <c:v>205863</c:v>
                </c:pt>
                <c:pt idx="31958">
                  <c:v>205863</c:v>
                </c:pt>
                <c:pt idx="31959">
                  <c:v>205863</c:v>
                </c:pt>
                <c:pt idx="31960">
                  <c:v>205863</c:v>
                </c:pt>
                <c:pt idx="31961">
                  <c:v>205863</c:v>
                </c:pt>
                <c:pt idx="31962">
                  <c:v>205863</c:v>
                </c:pt>
                <c:pt idx="31963">
                  <c:v>205863</c:v>
                </c:pt>
                <c:pt idx="31964">
                  <c:v>205863</c:v>
                </c:pt>
                <c:pt idx="31965">
                  <c:v>205863</c:v>
                </c:pt>
                <c:pt idx="31966">
                  <c:v>205863</c:v>
                </c:pt>
                <c:pt idx="31967">
                  <c:v>205863</c:v>
                </c:pt>
                <c:pt idx="31968">
                  <c:v>205863</c:v>
                </c:pt>
                <c:pt idx="31969">
                  <c:v>205863</c:v>
                </c:pt>
                <c:pt idx="31970">
                  <c:v>205863</c:v>
                </c:pt>
                <c:pt idx="31971">
                  <c:v>205863</c:v>
                </c:pt>
                <c:pt idx="31972">
                  <c:v>205863</c:v>
                </c:pt>
                <c:pt idx="31973">
                  <c:v>205863</c:v>
                </c:pt>
                <c:pt idx="31974">
                  <c:v>205863</c:v>
                </c:pt>
                <c:pt idx="31975">
                  <c:v>205863</c:v>
                </c:pt>
                <c:pt idx="31976">
                  <c:v>205863</c:v>
                </c:pt>
                <c:pt idx="31977">
                  <c:v>205863</c:v>
                </c:pt>
                <c:pt idx="31978">
                  <c:v>205863</c:v>
                </c:pt>
                <c:pt idx="31979">
                  <c:v>205863</c:v>
                </c:pt>
                <c:pt idx="31980">
                  <c:v>205863</c:v>
                </c:pt>
                <c:pt idx="31981">
                  <c:v>205863</c:v>
                </c:pt>
                <c:pt idx="31982">
                  <c:v>205863</c:v>
                </c:pt>
                <c:pt idx="31983">
                  <c:v>205863</c:v>
                </c:pt>
                <c:pt idx="31984">
                  <c:v>205863</c:v>
                </c:pt>
                <c:pt idx="31985">
                  <c:v>205863</c:v>
                </c:pt>
                <c:pt idx="31986">
                  <c:v>205863</c:v>
                </c:pt>
                <c:pt idx="31987">
                  <c:v>205863</c:v>
                </c:pt>
                <c:pt idx="31988">
                  <c:v>205863</c:v>
                </c:pt>
                <c:pt idx="31989">
                  <c:v>205863</c:v>
                </c:pt>
                <c:pt idx="31990">
                  <c:v>205863</c:v>
                </c:pt>
                <c:pt idx="31991">
                  <c:v>205863</c:v>
                </c:pt>
                <c:pt idx="31992">
                  <c:v>205863</c:v>
                </c:pt>
                <c:pt idx="31993">
                  <c:v>205863</c:v>
                </c:pt>
                <c:pt idx="31994">
                  <c:v>205863</c:v>
                </c:pt>
                <c:pt idx="31995">
                  <c:v>205863</c:v>
                </c:pt>
                <c:pt idx="31996">
                  <c:v>205863</c:v>
                </c:pt>
                <c:pt idx="31997">
                  <c:v>205863</c:v>
                </c:pt>
                <c:pt idx="31998">
                  <c:v>205863</c:v>
                </c:pt>
                <c:pt idx="31999">
                  <c:v>205863</c:v>
                </c:pt>
                <c:pt idx="32000">
                  <c:v>205863</c:v>
                </c:pt>
                <c:pt idx="32001">
                  <c:v>205863</c:v>
                </c:pt>
                <c:pt idx="32002">
                  <c:v>205863</c:v>
                </c:pt>
                <c:pt idx="32003">
                  <c:v>205863</c:v>
                </c:pt>
                <c:pt idx="32004">
                  <c:v>205863</c:v>
                </c:pt>
                <c:pt idx="32005">
                  <c:v>205863</c:v>
                </c:pt>
                <c:pt idx="32006">
                  <c:v>205863</c:v>
                </c:pt>
                <c:pt idx="32007">
                  <c:v>205863</c:v>
                </c:pt>
                <c:pt idx="32008">
                  <c:v>205863</c:v>
                </c:pt>
                <c:pt idx="32009">
                  <c:v>205863</c:v>
                </c:pt>
                <c:pt idx="32010">
                  <c:v>205863</c:v>
                </c:pt>
                <c:pt idx="32011">
                  <c:v>205863</c:v>
                </c:pt>
                <c:pt idx="32012">
                  <c:v>205863</c:v>
                </c:pt>
                <c:pt idx="32013">
                  <c:v>205863</c:v>
                </c:pt>
                <c:pt idx="32014">
                  <c:v>205863</c:v>
                </c:pt>
                <c:pt idx="32015">
                  <c:v>205863</c:v>
                </c:pt>
                <c:pt idx="32016">
                  <c:v>205863</c:v>
                </c:pt>
                <c:pt idx="32017">
                  <c:v>205863</c:v>
                </c:pt>
                <c:pt idx="32018">
                  <c:v>205863</c:v>
                </c:pt>
                <c:pt idx="32019">
                  <c:v>205863</c:v>
                </c:pt>
                <c:pt idx="32020">
                  <c:v>205863</c:v>
                </c:pt>
                <c:pt idx="32021">
                  <c:v>205863</c:v>
                </c:pt>
                <c:pt idx="32022">
                  <c:v>205863</c:v>
                </c:pt>
                <c:pt idx="32023">
                  <c:v>205863</c:v>
                </c:pt>
                <c:pt idx="32024">
                  <c:v>205863</c:v>
                </c:pt>
                <c:pt idx="32025">
                  <c:v>205863</c:v>
                </c:pt>
                <c:pt idx="32026">
                  <c:v>205863</c:v>
                </c:pt>
                <c:pt idx="32027">
                  <c:v>205863</c:v>
                </c:pt>
                <c:pt idx="32028">
                  <c:v>205863</c:v>
                </c:pt>
                <c:pt idx="32029">
                  <c:v>205863</c:v>
                </c:pt>
                <c:pt idx="32030">
                  <c:v>205863</c:v>
                </c:pt>
                <c:pt idx="32031">
                  <c:v>205863</c:v>
                </c:pt>
                <c:pt idx="32032">
                  <c:v>205863</c:v>
                </c:pt>
                <c:pt idx="32033">
                  <c:v>205863</c:v>
                </c:pt>
                <c:pt idx="32034">
                  <c:v>205863</c:v>
                </c:pt>
                <c:pt idx="32035">
                  <c:v>205863</c:v>
                </c:pt>
                <c:pt idx="32036">
                  <c:v>205863</c:v>
                </c:pt>
                <c:pt idx="32037">
                  <c:v>205863</c:v>
                </c:pt>
                <c:pt idx="32038">
                  <c:v>205863</c:v>
                </c:pt>
                <c:pt idx="32039">
                  <c:v>205863</c:v>
                </c:pt>
                <c:pt idx="32040">
                  <c:v>205863</c:v>
                </c:pt>
                <c:pt idx="32041">
                  <c:v>205863</c:v>
                </c:pt>
                <c:pt idx="32042">
                  <c:v>205863</c:v>
                </c:pt>
                <c:pt idx="32043">
                  <c:v>205863</c:v>
                </c:pt>
                <c:pt idx="32044">
                  <c:v>205863</c:v>
                </c:pt>
                <c:pt idx="32045">
                  <c:v>205863</c:v>
                </c:pt>
                <c:pt idx="32046">
                  <c:v>205863</c:v>
                </c:pt>
                <c:pt idx="32047">
                  <c:v>205863</c:v>
                </c:pt>
                <c:pt idx="32048">
                  <c:v>205863</c:v>
                </c:pt>
                <c:pt idx="32049">
                  <c:v>205863</c:v>
                </c:pt>
                <c:pt idx="32050">
                  <c:v>205863</c:v>
                </c:pt>
                <c:pt idx="32051">
                  <c:v>205863</c:v>
                </c:pt>
                <c:pt idx="32052">
                  <c:v>205863</c:v>
                </c:pt>
                <c:pt idx="32053">
                  <c:v>205863</c:v>
                </c:pt>
                <c:pt idx="32054">
                  <c:v>205863</c:v>
                </c:pt>
                <c:pt idx="32055">
                  <c:v>205863</c:v>
                </c:pt>
                <c:pt idx="32056">
                  <c:v>205863</c:v>
                </c:pt>
                <c:pt idx="32057">
                  <c:v>205863</c:v>
                </c:pt>
                <c:pt idx="32058">
                  <c:v>205863</c:v>
                </c:pt>
                <c:pt idx="32059">
                  <c:v>205863</c:v>
                </c:pt>
                <c:pt idx="32060">
                  <c:v>205863</c:v>
                </c:pt>
                <c:pt idx="32061">
                  <c:v>205863</c:v>
                </c:pt>
                <c:pt idx="32062">
                  <c:v>205863</c:v>
                </c:pt>
                <c:pt idx="32063">
                  <c:v>205863</c:v>
                </c:pt>
                <c:pt idx="32064">
                  <c:v>205863</c:v>
                </c:pt>
                <c:pt idx="32065">
                  <c:v>205863</c:v>
                </c:pt>
                <c:pt idx="32066">
                  <c:v>205863</c:v>
                </c:pt>
                <c:pt idx="32067">
                  <c:v>205863</c:v>
                </c:pt>
                <c:pt idx="32068">
                  <c:v>205863</c:v>
                </c:pt>
                <c:pt idx="32069">
                  <c:v>205863</c:v>
                </c:pt>
                <c:pt idx="32070">
                  <c:v>205863</c:v>
                </c:pt>
                <c:pt idx="32071">
                  <c:v>205863</c:v>
                </c:pt>
                <c:pt idx="32072">
                  <c:v>205863</c:v>
                </c:pt>
                <c:pt idx="32073">
                  <c:v>205863</c:v>
                </c:pt>
                <c:pt idx="32074">
                  <c:v>205863</c:v>
                </c:pt>
                <c:pt idx="32075">
                  <c:v>205863</c:v>
                </c:pt>
                <c:pt idx="32076">
                  <c:v>205863</c:v>
                </c:pt>
                <c:pt idx="32077">
                  <c:v>205863</c:v>
                </c:pt>
                <c:pt idx="32078">
                  <c:v>205863</c:v>
                </c:pt>
                <c:pt idx="32079">
                  <c:v>205863</c:v>
                </c:pt>
                <c:pt idx="32080">
                  <c:v>205863</c:v>
                </c:pt>
                <c:pt idx="32081">
                  <c:v>205863</c:v>
                </c:pt>
                <c:pt idx="32082">
                  <c:v>205863</c:v>
                </c:pt>
                <c:pt idx="32083">
                  <c:v>205863</c:v>
                </c:pt>
                <c:pt idx="32084">
                  <c:v>205863</c:v>
                </c:pt>
                <c:pt idx="32085">
                  <c:v>205863</c:v>
                </c:pt>
                <c:pt idx="32086">
                  <c:v>205863</c:v>
                </c:pt>
                <c:pt idx="32087">
                  <c:v>205863</c:v>
                </c:pt>
                <c:pt idx="32088">
                  <c:v>205863</c:v>
                </c:pt>
                <c:pt idx="32089">
                  <c:v>205863</c:v>
                </c:pt>
                <c:pt idx="32090">
                  <c:v>205863</c:v>
                </c:pt>
                <c:pt idx="32091">
                  <c:v>205863</c:v>
                </c:pt>
                <c:pt idx="32092">
                  <c:v>205863</c:v>
                </c:pt>
                <c:pt idx="32093">
                  <c:v>205863</c:v>
                </c:pt>
                <c:pt idx="32094">
                  <c:v>205863</c:v>
                </c:pt>
                <c:pt idx="32095">
                  <c:v>205863</c:v>
                </c:pt>
                <c:pt idx="32096">
                  <c:v>205863</c:v>
                </c:pt>
                <c:pt idx="32097">
                  <c:v>205863</c:v>
                </c:pt>
                <c:pt idx="32098">
                  <c:v>205863</c:v>
                </c:pt>
                <c:pt idx="32099">
                  <c:v>205863</c:v>
                </c:pt>
                <c:pt idx="32100">
                  <c:v>205863</c:v>
                </c:pt>
                <c:pt idx="32101">
                  <c:v>205863</c:v>
                </c:pt>
                <c:pt idx="32102">
                  <c:v>205863</c:v>
                </c:pt>
                <c:pt idx="32103">
                  <c:v>205863</c:v>
                </c:pt>
                <c:pt idx="32104">
                  <c:v>205863</c:v>
                </c:pt>
                <c:pt idx="32105">
                  <c:v>205863</c:v>
                </c:pt>
                <c:pt idx="32106">
                  <c:v>205863</c:v>
                </c:pt>
                <c:pt idx="32107">
                  <c:v>205863</c:v>
                </c:pt>
                <c:pt idx="32108">
                  <c:v>205863</c:v>
                </c:pt>
                <c:pt idx="32109">
                  <c:v>205863</c:v>
                </c:pt>
                <c:pt idx="32110">
                  <c:v>205863</c:v>
                </c:pt>
                <c:pt idx="32111">
                  <c:v>205863</c:v>
                </c:pt>
                <c:pt idx="32112">
                  <c:v>205863</c:v>
                </c:pt>
                <c:pt idx="32113">
                  <c:v>205863</c:v>
                </c:pt>
                <c:pt idx="32114">
                  <c:v>205863</c:v>
                </c:pt>
                <c:pt idx="32115">
                  <c:v>205863</c:v>
                </c:pt>
                <c:pt idx="32116">
                  <c:v>205863</c:v>
                </c:pt>
                <c:pt idx="32117">
                  <c:v>205863</c:v>
                </c:pt>
                <c:pt idx="32118">
                  <c:v>205863</c:v>
                </c:pt>
                <c:pt idx="32119">
                  <c:v>205863</c:v>
                </c:pt>
                <c:pt idx="32120">
                  <c:v>205863</c:v>
                </c:pt>
                <c:pt idx="32121">
                  <c:v>205863</c:v>
                </c:pt>
                <c:pt idx="32122">
                  <c:v>205863</c:v>
                </c:pt>
                <c:pt idx="32123">
                  <c:v>205863</c:v>
                </c:pt>
                <c:pt idx="32124">
                  <c:v>205863</c:v>
                </c:pt>
                <c:pt idx="32125">
                  <c:v>205863</c:v>
                </c:pt>
                <c:pt idx="32126">
                  <c:v>205863</c:v>
                </c:pt>
                <c:pt idx="32127">
                  <c:v>205863</c:v>
                </c:pt>
                <c:pt idx="32128">
                  <c:v>205863</c:v>
                </c:pt>
                <c:pt idx="32129">
                  <c:v>205863</c:v>
                </c:pt>
                <c:pt idx="32130">
                  <c:v>205863</c:v>
                </c:pt>
                <c:pt idx="32131">
                  <c:v>205863</c:v>
                </c:pt>
                <c:pt idx="32132">
                  <c:v>205863</c:v>
                </c:pt>
                <c:pt idx="32133">
                  <c:v>205863</c:v>
                </c:pt>
                <c:pt idx="32134">
                  <c:v>205863</c:v>
                </c:pt>
                <c:pt idx="32135">
                  <c:v>205863</c:v>
                </c:pt>
                <c:pt idx="32136">
                  <c:v>205863</c:v>
                </c:pt>
                <c:pt idx="32137">
                  <c:v>205863</c:v>
                </c:pt>
                <c:pt idx="32138">
                  <c:v>205863</c:v>
                </c:pt>
                <c:pt idx="32139">
                  <c:v>205863</c:v>
                </c:pt>
                <c:pt idx="32140">
                  <c:v>205863</c:v>
                </c:pt>
                <c:pt idx="32141">
                  <c:v>205863</c:v>
                </c:pt>
                <c:pt idx="32142">
                  <c:v>205863</c:v>
                </c:pt>
                <c:pt idx="32143">
                  <c:v>205863</c:v>
                </c:pt>
                <c:pt idx="32144">
                  <c:v>205863</c:v>
                </c:pt>
                <c:pt idx="32145">
                  <c:v>205863</c:v>
                </c:pt>
                <c:pt idx="32146">
                  <c:v>205863</c:v>
                </c:pt>
                <c:pt idx="32147">
                  <c:v>205863</c:v>
                </c:pt>
                <c:pt idx="32148">
                  <c:v>205863</c:v>
                </c:pt>
                <c:pt idx="32149">
                  <c:v>205863</c:v>
                </c:pt>
                <c:pt idx="32150">
                  <c:v>205863</c:v>
                </c:pt>
                <c:pt idx="32151">
                  <c:v>205863</c:v>
                </c:pt>
                <c:pt idx="32152">
                  <c:v>205863</c:v>
                </c:pt>
                <c:pt idx="32153">
                  <c:v>205863</c:v>
                </c:pt>
                <c:pt idx="32154">
                  <c:v>205863</c:v>
                </c:pt>
                <c:pt idx="32155">
                  <c:v>205863</c:v>
                </c:pt>
                <c:pt idx="32156">
                  <c:v>205863</c:v>
                </c:pt>
                <c:pt idx="32157">
                  <c:v>205863</c:v>
                </c:pt>
                <c:pt idx="32158">
                  <c:v>205863</c:v>
                </c:pt>
                <c:pt idx="32159">
                  <c:v>205863</c:v>
                </c:pt>
                <c:pt idx="32160">
                  <c:v>205863</c:v>
                </c:pt>
                <c:pt idx="32161">
                  <c:v>205863</c:v>
                </c:pt>
                <c:pt idx="32162">
                  <c:v>205863</c:v>
                </c:pt>
                <c:pt idx="32163">
                  <c:v>205863</c:v>
                </c:pt>
                <c:pt idx="32164">
                  <c:v>205863</c:v>
                </c:pt>
                <c:pt idx="32165">
                  <c:v>205863</c:v>
                </c:pt>
                <c:pt idx="32166">
                  <c:v>205863</c:v>
                </c:pt>
                <c:pt idx="32167">
                  <c:v>205863</c:v>
                </c:pt>
                <c:pt idx="32168">
                  <c:v>205863</c:v>
                </c:pt>
                <c:pt idx="32169">
                  <c:v>205863</c:v>
                </c:pt>
                <c:pt idx="32170">
                  <c:v>205863</c:v>
                </c:pt>
                <c:pt idx="32171">
                  <c:v>205863</c:v>
                </c:pt>
                <c:pt idx="32172">
                  <c:v>205863</c:v>
                </c:pt>
                <c:pt idx="32173">
                  <c:v>205863</c:v>
                </c:pt>
                <c:pt idx="32174">
                  <c:v>205863</c:v>
                </c:pt>
                <c:pt idx="32175">
                  <c:v>205863</c:v>
                </c:pt>
                <c:pt idx="32176">
                  <c:v>205863</c:v>
                </c:pt>
                <c:pt idx="32177">
                  <c:v>205863</c:v>
                </c:pt>
                <c:pt idx="32178">
                  <c:v>205863</c:v>
                </c:pt>
                <c:pt idx="32179">
                  <c:v>205863</c:v>
                </c:pt>
                <c:pt idx="32180">
                  <c:v>205863</c:v>
                </c:pt>
                <c:pt idx="32181">
                  <c:v>205863</c:v>
                </c:pt>
                <c:pt idx="32182">
                  <c:v>205863</c:v>
                </c:pt>
                <c:pt idx="32183">
                  <c:v>205863</c:v>
                </c:pt>
                <c:pt idx="32184">
                  <c:v>205863</c:v>
                </c:pt>
                <c:pt idx="32185">
                  <c:v>205863</c:v>
                </c:pt>
                <c:pt idx="32186">
                  <c:v>205863</c:v>
                </c:pt>
                <c:pt idx="32187">
                  <c:v>205863</c:v>
                </c:pt>
                <c:pt idx="32188">
                  <c:v>205863</c:v>
                </c:pt>
                <c:pt idx="32189">
                  <c:v>205863</c:v>
                </c:pt>
                <c:pt idx="32190">
                  <c:v>205863</c:v>
                </c:pt>
                <c:pt idx="32191">
                  <c:v>205863</c:v>
                </c:pt>
                <c:pt idx="32192">
                  <c:v>205863</c:v>
                </c:pt>
                <c:pt idx="32193">
                  <c:v>205863</c:v>
                </c:pt>
                <c:pt idx="32194">
                  <c:v>205863</c:v>
                </c:pt>
                <c:pt idx="32195">
                  <c:v>205863</c:v>
                </c:pt>
                <c:pt idx="32196">
                  <c:v>205863</c:v>
                </c:pt>
                <c:pt idx="32197">
                  <c:v>205863</c:v>
                </c:pt>
                <c:pt idx="32198">
                  <c:v>205863</c:v>
                </c:pt>
                <c:pt idx="32199">
                  <c:v>205863</c:v>
                </c:pt>
                <c:pt idx="32200">
                  <c:v>205863</c:v>
                </c:pt>
                <c:pt idx="32201">
                  <c:v>205863</c:v>
                </c:pt>
                <c:pt idx="32202">
                  <c:v>205863</c:v>
                </c:pt>
                <c:pt idx="32203">
                  <c:v>205863</c:v>
                </c:pt>
                <c:pt idx="32204">
                  <c:v>205863</c:v>
                </c:pt>
                <c:pt idx="32205">
                  <c:v>205863</c:v>
                </c:pt>
                <c:pt idx="32206">
                  <c:v>205863</c:v>
                </c:pt>
                <c:pt idx="32207">
                  <c:v>205863</c:v>
                </c:pt>
                <c:pt idx="32208">
                  <c:v>205863</c:v>
                </c:pt>
                <c:pt idx="32209">
                  <c:v>205863</c:v>
                </c:pt>
                <c:pt idx="32210">
                  <c:v>205863</c:v>
                </c:pt>
                <c:pt idx="32211">
                  <c:v>205863</c:v>
                </c:pt>
                <c:pt idx="32212">
                  <c:v>205863</c:v>
                </c:pt>
                <c:pt idx="32213">
                  <c:v>205863</c:v>
                </c:pt>
                <c:pt idx="32214">
                  <c:v>205863</c:v>
                </c:pt>
                <c:pt idx="32215">
                  <c:v>205863</c:v>
                </c:pt>
                <c:pt idx="32216">
                  <c:v>205863</c:v>
                </c:pt>
                <c:pt idx="32217">
                  <c:v>205863</c:v>
                </c:pt>
                <c:pt idx="32218">
                  <c:v>205863</c:v>
                </c:pt>
                <c:pt idx="32219">
                  <c:v>205863</c:v>
                </c:pt>
                <c:pt idx="32220">
                  <c:v>205863</c:v>
                </c:pt>
                <c:pt idx="32221">
                  <c:v>205863</c:v>
                </c:pt>
                <c:pt idx="32222">
                  <c:v>205863</c:v>
                </c:pt>
                <c:pt idx="32223">
                  <c:v>205863</c:v>
                </c:pt>
                <c:pt idx="32224">
                  <c:v>205863</c:v>
                </c:pt>
                <c:pt idx="32225">
                  <c:v>205863</c:v>
                </c:pt>
                <c:pt idx="32226">
                  <c:v>205863</c:v>
                </c:pt>
                <c:pt idx="32227">
                  <c:v>205863</c:v>
                </c:pt>
                <c:pt idx="32228">
                  <c:v>205863</c:v>
                </c:pt>
                <c:pt idx="32229">
                  <c:v>205863</c:v>
                </c:pt>
                <c:pt idx="32230">
                  <c:v>205863</c:v>
                </c:pt>
                <c:pt idx="32231">
                  <c:v>205863</c:v>
                </c:pt>
                <c:pt idx="32232">
                  <c:v>205863</c:v>
                </c:pt>
                <c:pt idx="32233">
                  <c:v>205863</c:v>
                </c:pt>
                <c:pt idx="32234">
                  <c:v>205863</c:v>
                </c:pt>
                <c:pt idx="32235">
                  <c:v>205863</c:v>
                </c:pt>
                <c:pt idx="32236">
                  <c:v>205863</c:v>
                </c:pt>
                <c:pt idx="32237">
                  <c:v>205863</c:v>
                </c:pt>
                <c:pt idx="32238">
                  <c:v>205863</c:v>
                </c:pt>
                <c:pt idx="32239">
                  <c:v>205863</c:v>
                </c:pt>
                <c:pt idx="32240">
                  <c:v>205863</c:v>
                </c:pt>
                <c:pt idx="32241">
                  <c:v>205863</c:v>
                </c:pt>
                <c:pt idx="32242">
                  <c:v>205863</c:v>
                </c:pt>
                <c:pt idx="32243">
                  <c:v>205863</c:v>
                </c:pt>
                <c:pt idx="32244">
                  <c:v>205863</c:v>
                </c:pt>
                <c:pt idx="32245">
                  <c:v>205863</c:v>
                </c:pt>
                <c:pt idx="32246">
                  <c:v>205863</c:v>
                </c:pt>
                <c:pt idx="32247">
                  <c:v>205863</c:v>
                </c:pt>
                <c:pt idx="32248">
                  <c:v>205863</c:v>
                </c:pt>
                <c:pt idx="32249">
                  <c:v>205863</c:v>
                </c:pt>
                <c:pt idx="32250">
                  <c:v>205863</c:v>
                </c:pt>
                <c:pt idx="32251">
                  <c:v>205863</c:v>
                </c:pt>
                <c:pt idx="32252">
                  <c:v>205863</c:v>
                </c:pt>
                <c:pt idx="32253">
                  <c:v>205863</c:v>
                </c:pt>
                <c:pt idx="32254">
                  <c:v>205863</c:v>
                </c:pt>
                <c:pt idx="32255">
                  <c:v>205863</c:v>
                </c:pt>
                <c:pt idx="32256">
                  <c:v>205863</c:v>
                </c:pt>
                <c:pt idx="32257">
                  <c:v>205863</c:v>
                </c:pt>
                <c:pt idx="32258">
                  <c:v>205863</c:v>
                </c:pt>
                <c:pt idx="32259">
                  <c:v>205863</c:v>
                </c:pt>
                <c:pt idx="32260">
                  <c:v>205863</c:v>
                </c:pt>
                <c:pt idx="32261">
                  <c:v>205863</c:v>
                </c:pt>
                <c:pt idx="32262">
                  <c:v>205863</c:v>
                </c:pt>
                <c:pt idx="32263">
                  <c:v>205863</c:v>
                </c:pt>
                <c:pt idx="32264">
                  <c:v>205863</c:v>
                </c:pt>
                <c:pt idx="32265">
                  <c:v>205863</c:v>
                </c:pt>
                <c:pt idx="32266">
                  <c:v>205863</c:v>
                </c:pt>
                <c:pt idx="32267">
                  <c:v>205863</c:v>
                </c:pt>
                <c:pt idx="32268">
                  <c:v>205863</c:v>
                </c:pt>
                <c:pt idx="32269">
                  <c:v>205863</c:v>
                </c:pt>
                <c:pt idx="32270">
                  <c:v>205863</c:v>
                </c:pt>
                <c:pt idx="32271">
                  <c:v>205863</c:v>
                </c:pt>
                <c:pt idx="32272">
                  <c:v>205863</c:v>
                </c:pt>
                <c:pt idx="32273">
                  <c:v>205863</c:v>
                </c:pt>
                <c:pt idx="32274">
                  <c:v>205863</c:v>
                </c:pt>
                <c:pt idx="32275">
                  <c:v>205863</c:v>
                </c:pt>
                <c:pt idx="32276">
                  <c:v>205863</c:v>
                </c:pt>
                <c:pt idx="32277">
                  <c:v>205863</c:v>
                </c:pt>
                <c:pt idx="32278">
                  <c:v>205863</c:v>
                </c:pt>
                <c:pt idx="32279">
                  <c:v>205863</c:v>
                </c:pt>
                <c:pt idx="32280">
                  <c:v>205863</c:v>
                </c:pt>
                <c:pt idx="32281">
                  <c:v>205863</c:v>
                </c:pt>
                <c:pt idx="32282">
                  <c:v>205863</c:v>
                </c:pt>
                <c:pt idx="32283">
                  <c:v>205863</c:v>
                </c:pt>
                <c:pt idx="32284">
                  <c:v>205863</c:v>
                </c:pt>
                <c:pt idx="32285">
                  <c:v>205863</c:v>
                </c:pt>
                <c:pt idx="32286">
                  <c:v>205863</c:v>
                </c:pt>
                <c:pt idx="32287">
                  <c:v>205863</c:v>
                </c:pt>
                <c:pt idx="32288">
                  <c:v>205863</c:v>
                </c:pt>
                <c:pt idx="32289">
                  <c:v>205863</c:v>
                </c:pt>
                <c:pt idx="32290">
                  <c:v>205863</c:v>
                </c:pt>
                <c:pt idx="32291">
                  <c:v>205863</c:v>
                </c:pt>
                <c:pt idx="32292">
                  <c:v>205863</c:v>
                </c:pt>
                <c:pt idx="32293">
                  <c:v>205863</c:v>
                </c:pt>
                <c:pt idx="32294">
                  <c:v>205863</c:v>
                </c:pt>
                <c:pt idx="32295">
                  <c:v>205863</c:v>
                </c:pt>
                <c:pt idx="32296">
                  <c:v>205863</c:v>
                </c:pt>
                <c:pt idx="32297">
                  <c:v>205863</c:v>
                </c:pt>
                <c:pt idx="32298">
                  <c:v>205863</c:v>
                </c:pt>
                <c:pt idx="32299">
                  <c:v>205863</c:v>
                </c:pt>
                <c:pt idx="32300">
                  <c:v>205863</c:v>
                </c:pt>
                <c:pt idx="32301">
                  <c:v>205863</c:v>
                </c:pt>
                <c:pt idx="32302">
                  <c:v>205863</c:v>
                </c:pt>
                <c:pt idx="32303">
                  <c:v>205863</c:v>
                </c:pt>
                <c:pt idx="32304">
                  <c:v>205863</c:v>
                </c:pt>
                <c:pt idx="32305">
                  <c:v>205863</c:v>
                </c:pt>
                <c:pt idx="32306">
                  <c:v>205863</c:v>
                </c:pt>
                <c:pt idx="32307">
                  <c:v>205863</c:v>
                </c:pt>
                <c:pt idx="32308">
                  <c:v>205863</c:v>
                </c:pt>
                <c:pt idx="32309">
                  <c:v>205863</c:v>
                </c:pt>
                <c:pt idx="32310">
                  <c:v>205863</c:v>
                </c:pt>
                <c:pt idx="32311">
                  <c:v>205863</c:v>
                </c:pt>
                <c:pt idx="32312">
                  <c:v>205863</c:v>
                </c:pt>
                <c:pt idx="32313">
                  <c:v>205863</c:v>
                </c:pt>
                <c:pt idx="32314">
                  <c:v>205863</c:v>
                </c:pt>
                <c:pt idx="32315">
                  <c:v>205863</c:v>
                </c:pt>
                <c:pt idx="32316">
                  <c:v>205863</c:v>
                </c:pt>
                <c:pt idx="32317">
                  <c:v>205863</c:v>
                </c:pt>
                <c:pt idx="32318">
                  <c:v>205863</c:v>
                </c:pt>
                <c:pt idx="32319">
                  <c:v>205863</c:v>
                </c:pt>
                <c:pt idx="32320">
                  <c:v>205863</c:v>
                </c:pt>
                <c:pt idx="32321">
                  <c:v>205863</c:v>
                </c:pt>
                <c:pt idx="32322">
                  <c:v>205863</c:v>
                </c:pt>
                <c:pt idx="32323">
                  <c:v>205863</c:v>
                </c:pt>
                <c:pt idx="32324">
                  <c:v>205863</c:v>
                </c:pt>
                <c:pt idx="32325">
                  <c:v>205863</c:v>
                </c:pt>
                <c:pt idx="32326">
                  <c:v>205863</c:v>
                </c:pt>
                <c:pt idx="32327">
                  <c:v>205863</c:v>
                </c:pt>
                <c:pt idx="32328">
                  <c:v>205863</c:v>
                </c:pt>
                <c:pt idx="32329">
                  <c:v>205863</c:v>
                </c:pt>
                <c:pt idx="32330">
                  <c:v>205863</c:v>
                </c:pt>
                <c:pt idx="32331">
                  <c:v>205863</c:v>
                </c:pt>
                <c:pt idx="32332">
                  <c:v>205863</c:v>
                </c:pt>
                <c:pt idx="32333">
                  <c:v>205863</c:v>
                </c:pt>
                <c:pt idx="32334">
                  <c:v>205863</c:v>
                </c:pt>
                <c:pt idx="32335">
                  <c:v>205863</c:v>
                </c:pt>
                <c:pt idx="32336">
                  <c:v>205863</c:v>
                </c:pt>
                <c:pt idx="32337">
                  <c:v>205863</c:v>
                </c:pt>
                <c:pt idx="32338">
                  <c:v>205863</c:v>
                </c:pt>
                <c:pt idx="32339">
                  <c:v>205863</c:v>
                </c:pt>
                <c:pt idx="32340">
                  <c:v>205863</c:v>
                </c:pt>
                <c:pt idx="32341">
                  <c:v>205863</c:v>
                </c:pt>
                <c:pt idx="32342">
                  <c:v>205863</c:v>
                </c:pt>
                <c:pt idx="32343">
                  <c:v>205863</c:v>
                </c:pt>
                <c:pt idx="32344">
                  <c:v>205863</c:v>
                </c:pt>
                <c:pt idx="32345">
                  <c:v>205863</c:v>
                </c:pt>
                <c:pt idx="32346">
                  <c:v>205863</c:v>
                </c:pt>
                <c:pt idx="32347">
                  <c:v>205863</c:v>
                </c:pt>
                <c:pt idx="32348">
                  <c:v>205863</c:v>
                </c:pt>
                <c:pt idx="32349">
                  <c:v>205863</c:v>
                </c:pt>
                <c:pt idx="32350">
                  <c:v>205863</c:v>
                </c:pt>
                <c:pt idx="32351">
                  <c:v>205863</c:v>
                </c:pt>
                <c:pt idx="32352">
                  <c:v>205863</c:v>
                </c:pt>
                <c:pt idx="32353">
                  <c:v>205863</c:v>
                </c:pt>
                <c:pt idx="32354">
                  <c:v>205863</c:v>
                </c:pt>
                <c:pt idx="32355">
                  <c:v>205863</c:v>
                </c:pt>
                <c:pt idx="32356">
                  <c:v>205863</c:v>
                </c:pt>
                <c:pt idx="32357">
                  <c:v>205863</c:v>
                </c:pt>
                <c:pt idx="32358">
                  <c:v>205863</c:v>
                </c:pt>
                <c:pt idx="32359">
                  <c:v>205863</c:v>
                </c:pt>
                <c:pt idx="32360">
                  <c:v>205863</c:v>
                </c:pt>
                <c:pt idx="32361">
                  <c:v>205863</c:v>
                </c:pt>
                <c:pt idx="32362">
                  <c:v>205863</c:v>
                </c:pt>
                <c:pt idx="32363">
                  <c:v>205863</c:v>
                </c:pt>
                <c:pt idx="32364">
                  <c:v>205863</c:v>
                </c:pt>
                <c:pt idx="32365">
                  <c:v>205863</c:v>
                </c:pt>
                <c:pt idx="32366">
                  <c:v>205863</c:v>
                </c:pt>
                <c:pt idx="32367">
                  <c:v>205863</c:v>
                </c:pt>
                <c:pt idx="32368">
                  <c:v>205863</c:v>
                </c:pt>
                <c:pt idx="32369">
                  <c:v>205863</c:v>
                </c:pt>
                <c:pt idx="32370">
                  <c:v>205863</c:v>
                </c:pt>
                <c:pt idx="32371">
                  <c:v>205863</c:v>
                </c:pt>
                <c:pt idx="32372">
                  <c:v>205863</c:v>
                </c:pt>
                <c:pt idx="32373">
                  <c:v>205863</c:v>
                </c:pt>
                <c:pt idx="32374">
                  <c:v>205863</c:v>
                </c:pt>
                <c:pt idx="32375">
                  <c:v>205863</c:v>
                </c:pt>
                <c:pt idx="32376">
                  <c:v>205863</c:v>
                </c:pt>
                <c:pt idx="32377">
                  <c:v>205863</c:v>
                </c:pt>
                <c:pt idx="32378">
                  <c:v>205863</c:v>
                </c:pt>
                <c:pt idx="32379">
                  <c:v>205863</c:v>
                </c:pt>
                <c:pt idx="32380">
                  <c:v>205863</c:v>
                </c:pt>
                <c:pt idx="32381">
                  <c:v>205863</c:v>
                </c:pt>
                <c:pt idx="32382">
                  <c:v>205863</c:v>
                </c:pt>
                <c:pt idx="32383">
                  <c:v>205863</c:v>
                </c:pt>
                <c:pt idx="32384">
                  <c:v>205863</c:v>
                </c:pt>
                <c:pt idx="32385">
                  <c:v>205863</c:v>
                </c:pt>
                <c:pt idx="32386">
                  <c:v>205863</c:v>
                </c:pt>
                <c:pt idx="32387">
                  <c:v>205863</c:v>
                </c:pt>
                <c:pt idx="32388">
                  <c:v>205863</c:v>
                </c:pt>
                <c:pt idx="32389">
                  <c:v>205863</c:v>
                </c:pt>
                <c:pt idx="32390">
                  <c:v>205863</c:v>
                </c:pt>
                <c:pt idx="32391">
                  <c:v>205863</c:v>
                </c:pt>
                <c:pt idx="32392">
                  <c:v>205863</c:v>
                </c:pt>
                <c:pt idx="32393">
                  <c:v>205863</c:v>
                </c:pt>
                <c:pt idx="32394">
                  <c:v>205863</c:v>
                </c:pt>
                <c:pt idx="32395">
                  <c:v>205863</c:v>
                </c:pt>
                <c:pt idx="32396">
                  <c:v>205863</c:v>
                </c:pt>
                <c:pt idx="32397">
                  <c:v>205863</c:v>
                </c:pt>
                <c:pt idx="32398">
                  <c:v>205863</c:v>
                </c:pt>
                <c:pt idx="32399">
                  <c:v>205863</c:v>
                </c:pt>
                <c:pt idx="32400">
                  <c:v>205863</c:v>
                </c:pt>
                <c:pt idx="32401">
                  <c:v>205863</c:v>
                </c:pt>
                <c:pt idx="32402">
                  <c:v>205863</c:v>
                </c:pt>
                <c:pt idx="32403">
                  <c:v>205863</c:v>
                </c:pt>
                <c:pt idx="32404">
                  <c:v>205863</c:v>
                </c:pt>
                <c:pt idx="32405">
                  <c:v>205863</c:v>
                </c:pt>
                <c:pt idx="32406">
                  <c:v>205863</c:v>
                </c:pt>
                <c:pt idx="32407">
                  <c:v>205863</c:v>
                </c:pt>
                <c:pt idx="32408">
                  <c:v>205863</c:v>
                </c:pt>
                <c:pt idx="32409">
                  <c:v>205863</c:v>
                </c:pt>
                <c:pt idx="32410">
                  <c:v>205863</c:v>
                </c:pt>
                <c:pt idx="32411">
                  <c:v>205863</c:v>
                </c:pt>
                <c:pt idx="32412">
                  <c:v>205863</c:v>
                </c:pt>
                <c:pt idx="32413">
                  <c:v>205863</c:v>
                </c:pt>
                <c:pt idx="32414">
                  <c:v>205863</c:v>
                </c:pt>
                <c:pt idx="32415">
                  <c:v>205863</c:v>
                </c:pt>
                <c:pt idx="32416">
                  <c:v>205863</c:v>
                </c:pt>
                <c:pt idx="32417">
                  <c:v>205863</c:v>
                </c:pt>
                <c:pt idx="32418">
                  <c:v>205863</c:v>
                </c:pt>
                <c:pt idx="32419">
                  <c:v>205863</c:v>
                </c:pt>
                <c:pt idx="32420">
                  <c:v>205863</c:v>
                </c:pt>
                <c:pt idx="32421">
                  <c:v>205863</c:v>
                </c:pt>
                <c:pt idx="32422">
                  <c:v>205863</c:v>
                </c:pt>
                <c:pt idx="32423">
                  <c:v>205863</c:v>
                </c:pt>
                <c:pt idx="32424">
                  <c:v>205863</c:v>
                </c:pt>
                <c:pt idx="32425">
                  <c:v>205863</c:v>
                </c:pt>
                <c:pt idx="32426">
                  <c:v>205863</c:v>
                </c:pt>
                <c:pt idx="32427">
                  <c:v>205863</c:v>
                </c:pt>
                <c:pt idx="32428">
                  <c:v>205863</c:v>
                </c:pt>
                <c:pt idx="32429">
                  <c:v>205863</c:v>
                </c:pt>
                <c:pt idx="32430">
                  <c:v>205863</c:v>
                </c:pt>
                <c:pt idx="32431">
                  <c:v>205863</c:v>
                </c:pt>
                <c:pt idx="32432">
                  <c:v>205863</c:v>
                </c:pt>
                <c:pt idx="32433">
                  <c:v>205863</c:v>
                </c:pt>
                <c:pt idx="32434">
                  <c:v>205863</c:v>
                </c:pt>
                <c:pt idx="32435">
                  <c:v>205863</c:v>
                </c:pt>
                <c:pt idx="32436">
                  <c:v>205863</c:v>
                </c:pt>
                <c:pt idx="32437">
                  <c:v>205863</c:v>
                </c:pt>
                <c:pt idx="32438">
                  <c:v>205863</c:v>
                </c:pt>
                <c:pt idx="32439">
                  <c:v>205863</c:v>
                </c:pt>
                <c:pt idx="32440">
                  <c:v>205863</c:v>
                </c:pt>
                <c:pt idx="32441">
                  <c:v>205863</c:v>
                </c:pt>
                <c:pt idx="32442">
                  <c:v>205863</c:v>
                </c:pt>
                <c:pt idx="32443">
                  <c:v>205863</c:v>
                </c:pt>
                <c:pt idx="32444">
                  <c:v>205863</c:v>
                </c:pt>
                <c:pt idx="32445">
                  <c:v>205863</c:v>
                </c:pt>
                <c:pt idx="32446">
                  <c:v>205863</c:v>
                </c:pt>
                <c:pt idx="32447">
                  <c:v>205863</c:v>
                </c:pt>
                <c:pt idx="32448">
                  <c:v>205863</c:v>
                </c:pt>
                <c:pt idx="32449">
                  <c:v>205863</c:v>
                </c:pt>
                <c:pt idx="32450">
                  <c:v>205863</c:v>
                </c:pt>
                <c:pt idx="32451">
                  <c:v>205863</c:v>
                </c:pt>
                <c:pt idx="32452">
                  <c:v>205863</c:v>
                </c:pt>
                <c:pt idx="32453">
                  <c:v>205863</c:v>
                </c:pt>
                <c:pt idx="32454">
                  <c:v>205863</c:v>
                </c:pt>
                <c:pt idx="32455">
                  <c:v>205863</c:v>
                </c:pt>
                <c:pt idx="32456">
                  <c:v>205863</c:v>
                </c:pt>
                <c:pt idx="32457">
                  <c:v>205863</c:v>
                </c:pt>
                <c:pt idx="32458">
                  <c:v>205863</c:v>
                </c:pt>
                <c:pt idx="32459">
                  <c:v>205863</c:v>
                </c:pt>
                <c:pt idx="32460">
                  <c:v>205863</c:v>
                </c:pt>
                <c:pt idx="32461">
                  <c:v>205863</c:v>
                </c:pt>
                <c:pt idx="32462">
                  <c:v>205863</c:v>
                </c:pt>
                <c:pt idx="32463">
                  <c:v>205863</c:v>
                </c:pt>
                <c:pt idx="32464">
                  <c:v>205863</c:v>
                </c:pt>
                <c:pt idx="32465">
                  <c:v>205863</c:v>
                </c:pt>
                <c:pt idx="32466">
                  <c:v>205863</c:v>
                </c:pt>
                <c:pt idx="32467">
                  <c:v>205863</c:v>
                </c:pt>
                <c:pt idx="32468">
                  <c:v>205863</c:v>
                </c:pt>
                <c:pt idx="32469">
                  <c:v>205863</c:v>
                </c:pt>
                <c:pt idx="32470">
                  <c:v>205863</c:v>
                </c:pt>
                <c:pt idx="32471">
                  <c:v>205863</c:v>
                </c:pt>
                <c:pt idx="32472">
                  <c:v>205863</c:v>
                </c:pt>
                <c:pt idx="32473">
                  <c:v>205863</c:v>
                </c:pt>
                <c:pt idx="32474">
                  <c:v>205863</c:v>
                </c:pt>
                <c:pt idx="32475">
                  <c:v>205863</c:v>
                </c:pt>
                <c:pt idx="32476">
                  <c:v>205863</c:v>
                </c:pt>
                <c:pt idx="32477">
                  <c:v>205863</c:v>
                </c:pt>
                <c:pt idx="32478">
                  <c:v>205863</c:v>
                </c:pt>
                <c:pt idx="32479">
                  <c:v>205863</c:v>
                </c:pt>
                <c:pt idx="32480">
                  <c:v>205863</c:v>
                </c:pt>
                <c:pt idx="32481">
                  <c:v>205863</c:v>
                </c:pt>
                <c:pt idx="32482">
                  <c:v>205863</c:v>
                </c:pt>
                <c:pt idx="32483">
                  <c:v>205863</c:v>
                </c:pt>
                <c:pt idx="32484">
                  <c:v>205863</c:v>
                </c:pt>
                <c:pt idx="32485">
                  <c:v>205863</c:v>
                </c:pt>
                <c:pt idx="32486">
                  <c:v>205863</c:v>
                </c:pt>
                <c:pt idx="32487">
                  <c:v>205863</c:v>
                </c:pt>
                <c:pt idx="32488">
                  <c:v>205863</c:v>
                </c:pt>
                <c:pt idx="32489">
                  <c:v>205863</c:v>
                </c:pt>
                <c:pt idx="32490">
                  <c:v>205863</c:v>
                </c:pt>
                <c:pt idx="32491">
                  <c:v>205863</c:v>
                </c:pt>
                <c:pt idx="32492">
                  <c:v>205863</c:v>
                </c:pt>
                <c:pt idx="32493">
                  <c:v>205863</c:v>
                </c:pt>
                <c:pt idx="32494">
                  <c:v>205863</c:v>
                </c:pt>
                <c:pt idx="32495">
                  <c:v>205863</c:v>
                </c:pt>
                <c:pt idx="32496">
                  <c:v>205863</c:v>
                </c:pt>
                <c:pt idx="32497">
                  <c:v>205863</c:v>
                </c:pt>
                <c:pt idx="32498">
                  <c:v>205863</c:v>
                </c:pt>
                <c:pt idx="32499">
                  <c:v>205863</c:v>
                </c:pt>
                <c:pt idx="32500">
                  <c:v>205863</c:v>
                </c:pt>
                <c:pt idx="32501">
                  <c:v>205863</c:v>
                </c:pt>
                <c:pt idx="32502">
                  <c:v>205863</c:v>
                </c:pt>
                <c:pt idx="32503">
                  <c:v>205863</c:v>
                </c:pt>
                <c:pt idx="32504">
                  <c:v>205863</c:v>
                </c:pt>
                <c:pt idx="32505">
                  <c:v>205863</c:v>
                </c:pt>
                <c:pt idx="32506">
                  <c:v>205863</c:v>
                </c:pt>
                <c:pt idx="32507">
                  <c:v>205863</c:v>
                </c:pt>
                <c:pt idx="32508">
                  <c:v>205863</c:v>
                </c:pt>
                <c:pt idx="32509">
                  <c:v>205863</c:v>
                </c:pt>
                <c:pt idx="32510">
                  <c:v>205863</c:v>
                </c:pt>
                <c:pt idx="32511">
                  <c:v>205863</c:v>
                </c:pt>
                <c:pt idx="32512">
                  <c:v>205863</c:v>
                </c:pt>
                <c:pt idx="32513">
                  <c:v>205863</c:v>
                </c:pt>
                <c:pt idx="32514">
                  <c:v>205863</c:v>
                </c:pt>
                <c:pt idx="32515">
                  <c:v>205863</c:v>
                </c:pt>
                <c:pt idx="32516">
                  <c:v>205863</c:v>
                </c:pt>
                <c:pt idx="32517">
                  <c:v>205863</c:v>
                </c:pt>
                <c:pt idx="32518">
                  <c:v>205863</c:v>
                </c:pt>
                <c:pt idx="32519">
                  <c:v>205863</c:v>
                </c:pt>
                <c:pt idx="32520">
                  <c:v>205863</c:v>
                </c:pt>
                <c:pt idx="32521">
                  <c:v>205863</c:v>
                </c:pt>
                <c:pt idx="32522">
                  <c:v>205863</c:v>
                </c:pt>
                <c:pt idx="32523">
                  <c:v>205863</c:v>
                </c:pt>
                <c:pt idx="32524">
                  <c:v>205863</c:v>
                </c:pt>
                <c:pt idx="32525">
                  <c:v>205863</c:v>
                </c:pt>
                <c:pt idx="32526">
                  <c:v>205863</c:v>
                </c:pt>
                <c:pt idx="32527">
                  <c:v>205863</c:v>
                </c:pt>
                <c:pt idx="32528">
                  <c:v>205863</c:v>
                </c:pt>
                <c:pt idx="32529">
                  <c:v>205863</c:v>
                </c:pt>
                <c:pt idx="32530">
                  <c:v>205863</c:v>
                </c:pt>
                <c:pt idx="32531">
                  <c:v>205863</c:v>
                </c:pt>
                <c:pt idx="32532">
                  <c:v>205863</c:v>
                </c:pt>
                <c:pt idx="32533">
                  <c:v>205863</c:v>
                </c:pt>
                <c:pt idx="32534">
                  <c:v>205863</c:v>
                </c:pt>
                <c:pt idx="32535">
                  <c:v>205863</c:v>
                </c:pt>
                <c:pt idx="32536">
                  <c:v>205863</c:v>
                </c:pt>
                <c:pt idx="32537">
                  <c:v>205863</c:v>
                </c:pt>
                <c:pt idx="32538">
                  <c:v>205863</c:v>
                </c:pt>
                <c:pt idx="32539">
                  <c:v>205863</c:v>
                </c:pt>
                <c:pt idx="32540">
                  <c:v>205863</c:v>
                </c:pt>
                <c:pt idx="32541">
                  <c:v>205863</c:v>
                </c:pt>
                <c:pt idx="32542">
                  <c:v>205863</c:v>
                </c:pt>
                <c:pt idx="32543">
                  <c:v>205863</c:v>
                </c:pt>
                <c:pt idx="32544">
                  <c:v>205863</c:v>
                </c:pt>
                <c:pt idx="32545">
                  <c:v>205863</c:v>
                </c:pt>
                <c:pt idx="32546">
                  <c:v>205863</c:v>
                </c:pt>
                <c:pt idx="32547">
                  <c:v>205863</c:v>
                </c:pt>
                <c:pt idx="32548">
                  <c:v>205863</c:v>
                </c:pt>
                <c:pt idx="32549">
                  <c:v>205863</c:v>
                </c:pt>
                <c:pt idx="32550">
                  <c:v>205863</c:v>
                </c:pt>
                <c:pt idx="32551">
                  <c:v>205863</c:v>
                </c:pt>
                <c:pt idx="32552">
                  <c:v>205863</c:v>
                </c:pt>
                <c:pt idx="32553">
                  <c:v>205863</c:v>
                </c:pt>
                <c:pt idx="32554">
                  <c:v>205863</c:v>
                </c:pt>
                <c:pt idx="32555">
                  <c:v>205863</c:v>
                </c:pt>
                <c:pt idx="32556">
                  <c:v>205863</c:v>
                </c:pt>
                <c:pt idx="32557">
                  <c:v>205863</c:v>
                </c:pt>
                <c:pt idx="32558">
                  <c:v>205863</c:v>
                </c:pt>
                <c:pt idx="32559">
                  <c:v>205863</c:v>
                </c:pt>
                <c:pt idx="32560">
                  <c:v>205863</c:v>
                </c:pt>
                <c:pt idx="32561">
                  <c:v>205863</c:v>
                </c:pt>
                <c:pt idx="32562">
                  <c:v>205863</c:v>
                </c:pt>
                <c:pt idx="32563">
                  <c:v>205863</c:v>
                </c:pt>
                <c:pt idx="32564">
                  <c:v>205863</c:v>
                </c:pt>
                <c:pt idx="32565">
                  <c:v>205863</c:v>
                </c:pt>
                <c:pt idx="32566">
                  <c:v>205863</c:v>
                </c:pt>
                <c:pt idx="32567">
                  <c:v>205863</c:v>
                </c:pt>
                <c:pt idx="32568">
                  <c:v>205863</c:v>
                </c:pt>
                <c:pt idx="32569">
                  <c:v>205863</c:v>
                </c:pt>
                <c:pt idx="32570">
                  <c:v>205863</c:v>
                </c:pt>
                <c:pt idx="32571">
                  <c:v>205863</c:v>
                </c:pt>
                <c:pt idx="32572">
                  <c:v>205863</c:v>
                </c:pt>
                <c:pt idx="32573">
                  <c:v>205863</c:v>
                </c:pt>
                <c:pt idx="32574">
                  <c:v>205863</c:v>
                </c:pt>
                <c:pt idx="32575">
                  <c:v>205863</c:v>
                </c:pt>
                <c:pt idx="32576">
                  <c:v>205863</c:v>
                </c:pt>
                <c:pt idx="32577">
                  <c:v>205863</c:v>
                </c:pt>
                <c:pt idx="32578">
                  <c:v>205863</c:v>
                </c:pt>
                <c:pt idx="32579">
                  <c:v>205863</c:v>
                </c:pt>
                <c:pt idx="32580">
                  <c:v>205863</c:v>
                </c:pt>
                <c:pt idx="32581">
                  <c:v>205863</c:v>
                </c:pt>
                <c:pt idx="32582">
                  <c:v>205863</c:v>
                </c:pt>
                <c:pt idx="32583">
                  <c:v>205863</c:v>
                </c:pt>
                <c:pt idx="32584">
                  <c:v>205863</c:v>
                </c:pt>
                <c:pt idx="32585">
                  <c:v>205863</c:v>
                </c:pt>
                <c:pt idx="32586">
                  <c:v>205863</c:v>
                </c:pt>
                <c:pt idx="32587">
                  <c:v>205863</c:v>
                </c:pt>
                <c:pt idx="32588">
                  <c:v>205863</c:v>
                </c:pt>
                <c:pt idx="32589">
                  <c:v>205863</c:v>
                </c:pt>
                <c:pt idx="32590">
                  <c:v>205863</c:v>
                </c:pt>
                <c:pt idx="32591">
                  <c:v>205863</c:v>
                </c:pt>
                <c:pt idx="32592">
                  <c:v>205863</c:v>
                </c:pt>
                <c:pt idx="32593">
                  <c:v>205863</c:v>
                </c:pt>
                <c:pt idx="32594">
                  <c:v>205863</c:v>
                </c:pt>
                <c:pt idx="32595">
                  <c:v>205863</c:v>
                </c:pt>
                <c:pt idx="32596">
                  <c:v>205863</c:v>
                </c:pt>
                <c:pt idx="32597">
                  <c:v>205863</c:v>
                </c:pt>
                <c:pt idx="32598">
                  <c:v>205863</c:v>
                </c:pt>
                <c:pt idx="32599">
                  <c:v>205863</c:v>
                </c:pt>
                <c:pt idx="32600">
                  <c:v>205863</c:v>
                </c:pt>
                <c:pt idx="32601">
                  <c:v>205863</c:v>
                </c:pt>
                <c:pt idx="32602">
                  <c:v>205863</c:v>
                </c:pt>
                <c:pt idx="32603">
                  <c:v>205863</c:v>
                </c:pt>
                <c:pt idx="32604">
                  <c:v>205863</c:v>
                </c:pt>
                <c:pt idx="32605">
                  <c:v>205863</c:v>
                </c:pt>
                <c:pt idx="32606">
                  <c:v>205863</c:v>
                </c:pt>
                <c:pt idx="32607">
                  <c:v>205863</c:v>
                </c:pt>
                <c:pt idx="32608">
                  <c:v>205863</c:v>
                </c:pt>
                <c:pt idx="32609">
                  <c:v>205863</c:v>
                </c:pt>
                <c:pt idx="32610">
                  <c:v>205863</c:v>
                </c:pt>
                <c:pt idx="32611">
                  <c:v>205863</c:v>
                </c:pt>
                <c:pt idx="32612">
                  <c:v>205863</c:v>
                </c:pt>
                <c:pt idx="32613">
                  <c:v>205863</c:v>
                </c:pt>
                <c:pt idx="32614">
                  <c:v>205863</c:v>
                </c:pt>
                <c:pt idx="32615">
                  <c:v>205863</c:v>
                </c:pt>
                <c:pt idx="32616">
                  <c:v>205863</c:v>
                </c:pt>
                <c:pt idx="32617">
                  <c:v>205863</c:v>
                </c:pt>
                <c:pt idx="32618">
                  <c:v>205863</c:v>
                </c:pt>
                <c:pt idx="32619">
                  <c:v>205863</c:v>
                </c:pt>
                <c:pt idx="32620">
                  <c:v>205863</c:v>
                </c:pt>
                <c:pt idx="32621">
                  <c:v>205863</c:v>
                </c:pt>
                <c:pt idx="32622">
                  <c:v>205863</c:v>
                </c:pt>
                <c:pt idx="32623">
                  <c:v>205863</c:v>
                </c:pt>
                <c:pt idx="32624">
                  <c:v>205863</c:v>
                </c:pt>
                <c:pt idx="32625">
                  <c:v>205863</c:v>
                </c:pt>
                <c:pt idx="32626">
                  <c:v>205863</c:v>
                </c:pt>
                <c:pt idx="32627">
                  <c:v>205863</c:v>
                </c:pt>
                <c:pt idx="32628">
                  <c:v>205863</c:v>
                </c:pt>
                <c:pt idx="32629">
                  <c:v>205863</c:v>
                </c:pt>
                <c:pt idx="32630">
                  <c:v>205863</c:v>
                </c:pt>
                <c:pt idx="32631">
                  <c:v>205863</c:v>
                </c:pt>
                <c:pt idx="32632">
                  <c:v>205863</c:v>
                </c:pt>
                <c:pt idx="32633">
                  <c:v>205863</c:v>
                </c:pt>
                <c:pt idx="32634">
                  <c:v>205863</c:v>
                </c:pt>
                <c:pt idx="32635">
                  <c:v>205863</c:v>
                </c:pt>
                <c:pt idx="32636">
                  <c:v>205863</c:v>
                </c:pt>
                <c:pt idx="32637">
                  <c:v>205863</c:v>
                </c:pt>
                <c:pt idx="32638">
                  <c:v>205863</c:v>
                </c:pt>
                <c:pt idx="32639">
                  <c:v>205863</c:v>
                </c:pt>
                <c:pt idx="32640">
                  <c:v>205863</c:v>
                </c:pt>
                <c:pt idx="32641">
                  <c:v>205863</c:v>
                </c:pt>
                <c:pt idx="32642">
                  <c:v>205863</c:v>
                </c:pt>
                <c:pt idx="32643">
                  <c:v>205863</c:v>
                </c:pt>
                <c:pt idx="32644">
                  <c:v>205863</c:v>
                </c:pt>
                <c:pt idx="32645">
                  <c:v>205863</c:v>
                </c:pt>
                <c:pt idx="32646">
                  <c:v>205863</c:v>
                </c:pt>
                <c:pt idx="32647">
                  <c:v>205863</c:v>
                </c:pt>
                <c:pt idx="32648">
                  <c:v>205863</c:v>
                </c:pt>
                <c:pt idx="32649">
                  <c:v>205863</c:v>
                </c:pt>
                <c:pt idx="32650">
                  <c:v>205863</c:v>
                </c:pt>
                <c:pt idx="32651">
                  <c:v>205863</c:v>
                </c:pt>
                <c:pt idx="32652">
                  <c:v>205863</c:v>
                </c:pt>
                <c:pt idx="32653">
                  <c:v>205863</c:v>
                </c:pt>
                <c:pt idx="32654">
                  <c:v>205863</c:v>
                </c:pt>
                <c:pt idx="32655">
                  <c:v>205863</c:v>
                </c:pt>
                <c:pt idx="32656">
                  <c:v>205863</c:v>
                </c:pt>
                <c:pt idx="32657">
                  <c:v>205863</c:v>
                </c:pt>
                <c:pt idx="32658">
                  <c:v>205863</c:v>
                </c:pt>
                <c:pt idx="32659">
                  <c:v>205863</c:v>
                </c:pt>
                <c:pt idx="32660">
                  <c:v>205863</c:v>
                </c:pt>
                <c:pt idx="32661">
                  <c:v>205863</c:v>
                </c:pt>
                <c:pt idx="32662">
                  <c:v>205863</c:v>
                </c:pt>
                <c:pt idx="32663">
                  <c:v>205863</c:v>
                </c:pt>
                <c:pt idx="32664">
                  <c:v>205863</c:v>
                </c:pt>
                <c:pt idx="32665">
                  <c:v>205863</c:v>
                </c:pt>
                <c:pt idx="32666">
                  <c:v>205863</c:v>
                </c:pt>
                <c:pt idx="32667">
                  <c:v>205863</c:v>
                </c:pt>
                <c:pt idx="32668">
                  <c:v>205863</c:v>
                </c:pt>
                <c:pt idx="32669">
                  <c:v>205863</c:v>
                </c:pt>
                <c:pt idx="32670">
                  <c:v>205863</c:v>
                </c:pt>
                <c:pt idx="32671">
                  <c:v>205863</c:v>
                </c:pt>
                <c:pt idx="32672">
                  <c:v>205863</c:v>
                </c:pt>
                <c:pt idx="32673">
                  <c:v>205863</c:v>
                </c:pt>
                <c:pt idx="32674">
                  <c:v>205863</c:v>
                </c:pt>
                <c:pt idx="32675">
                  <c:v>205863</c:v>
                </c:pt>
                <c:pt idx="32676">
                  <c:v>205863</c:v>
                </c:pt>
                <c:pt idx="32677">
                  <c:v>205863</c:v>
                </c:pt>
                <c:pt idx="32678">
                  <c:v>205863</c:v>
                </c:pt>
                <c:pt idx="32679">
                  <c:v>205863</c:v>
                </c:pt>
                <c:pt idx="32680">
                  <c:v>205863</c:v>
                </c:pt>
                <c:pt idx="32681">
                  <c:v>205863</c:v>
                </c:pt>
                <c:pt idx="32682">
                  <c:v>205863</c:v>
                </c:pt>
                <c:pt idx="32683">
                  <c:v>205863</c:v>
                </c:pt>
                <c:pt idx="32684">
                  <c:v>205863</c:v>
                </c:pt>
                <c:pt idx="32685">
                  <c:v>205863</c:v>
                </c:pt>
                <c:pt idx="32686">
                  <c:v>205863</c:v>
                </c:pt>
                <c:pt idx="32687">
                  <c:v>205863</c:v>
                </c:pt>
                <c:pt idx="32688">
                  <c:v>205863</c:v>
                </c:pt>
                <c:pt idx="32689">
                  <c:v>205863</c:v>
                </c:pt>
                <c:pt idx="32690">
                  <c:v>205863</c:v>
                </c:pt>
                <c:pt idx="32691">
                  <c:v>205863</c:v>
                </c:pt>
                <c:pt idx="32692">
                  <c:v>205863</c:v>
                </c:pt>
                <c:pt idx="32693">
                  <c:v>205863</c:v>
                </c:pt>
                <c:pt idx="32694">
                  <c:v>205863</c:v>
                </c:pt>
                <c:pt idx="32695">
                  <c:v>205863</c:v>
                </c:pt>
                <c:pt idx="32696">
                  <c:v>205863</c:v>
                </c:pt>
                <c:pt idx="32697">
                  <c:v>205863</c:v>
                </c:pt>
                <c:pt idx="32698">
                  <c:v>205863</c:v>
                </c:pt>
                <c:pt idx="32699">
                  <c:v>205863</c:v>
                </c:pt>
                <c:pt idx="32700">
                  <c:v>205863</c:v>
                </c:pt>
                <c:pt idx="32701">
                  <c:v>205863</c:v>
                </c:pt>
                <c:pt idx="32702">
                  <c:v>205863</c:v>
                </c:pt>
                <c:pt idx="32703">
                  <c:v>205863</c:v>
                </c:pt>
                <c:pt idx="32704">
                  <c:v>205863</c:v>
                </c:pt>
                <c:pt idx="32705">
                  <c:v>205863</c:v>
                </c:pt>
                <c:pt idx="32706">
                  <c:v>205863</c:v>
                </c:pt>
                <c:pt idx="32707">
                  <c:v>205863</c:v>
                </c:pt>
                <c:pt idx="32708">
                  <c:v>205863</c:v>
                </c:pt>
                <c:pt idx="32709">
                  <c:v>205863</c:v>
                </c:pt>
                <c:pt idx="32710">
                  <c:v>205863</c:v>
                </c:pt>
                <c:pt idx="32711">
                  <c:v>205863</c:v>
                </c:pt>
                <c:pt idx="32712">
                  <c:v>205863</c:v>
                </c:pt>
                <c:pt idx="32713">
                  <c:v>205863</c:v>
                </c:pt>
                <c:pt idx="32714">
                  <c:v>205863</c:v>
                </c:pt>
                <c:pt idx="32715">
                  <c:v>205863</c:v>
                </c:pt>
                <c:pt idx="32716">
                  <c:v>205863</c:v>
                </c:pt>
                <c:pt idx="32717">
                  <c:v>205863</c:v>
                </c:pt>
                <c:pt idx="32718">
                  <c:v>205863</c:v>
                </c:pt>
                <c:pt idx="32719">
                  <c:v>205863</c:v>
                </c:pt>
                <c:pt idx="32720">
                  <c:v>205863</c:v>
                </c:pt>
                <c:pt idx="32721">
                  <c:v>205863</c:v>
                </c:pt>
                <c:pt idx="32722">
                  <c:v>205863</c:v>
                </c:pt>
                <c:pt idx="32723">
                  <c:v>205863</c:v>
                </c:pt>
                <c:pt idx="32724">
                  <c:v>205863</c:v>
                </c:pt>
                <c:pt idx="32725">
                  <c:v>205863</c:v>
                </c:pt>
                <c:pt idx="32726">
                  <c:v>205863</c:v>
                </c:pt>
                <c:pt idx="32727">
                  <c:v>205863</c:v>
                </c:pt>
                <c:pt idx="32728">
                  <c:v>205863</c:v>
                </c:pt>
                <c:pt idx="32729">
                  <c:v>205863</c:v>
                </c:pt>
                <c:pt idx="32730">
                  <c:v>205863</c:v>
                </c:pt>
                <c:pt idx="32731">
                  <c:v>205863</c:v>
                </c:pt>
                <c:pt idx="32732">
                  <c:v>205863</c:v>
                </c:pt>
                <c:pt idx="32733">
                  <c:v>205863</c:v>
                </c:pt>
                <c:pt idx="32734">
                  <c:v>205863</c:v>
                </c:pt>
                <c:pt idx="32735">
                  <c:v>205863</c:v>
                </c:pt>
                <c:pt idx="32736">
                  <c:v>205863</c:v>
                </c:pt>
                <c:pt idx="32737">
                  <c:v>205863</c:v>
                </c:pt>
                <c:pt idx="32738">
                  <c:v>205863</c:v>
                </c:pt>
                <c:pt idx="32739">
                  <c:v>205863</c:v>
                </c:pt>
                <c:pt idx="32740">
                  <c:v>205863</c:v>
                </c:pt>
                <c:pt idx="32741">
                  <c:v>205863</c:v>
                </c:pt>
                <c:pt idx="32742">
                  <c:v>205863</c:v>
                </c:pt>
                <c:pt idx="32743">
                  <c:v>205863</c:v>
                </c:pt>
                <c:pt idx="32744">
                  <c:v>205863</c:v>
                </c:pt>
                <c:pt idx="32745">
                  <c:v>205863</c:v>
                </c:pt>
                <c:pt idx="32746">
                  <c:v>205863</c:v>
                </c:pt>
                <c:pt idx="32747">
                  <c:v>205863</c:v>
                </c:pt>
                <c:pt idx="32748">
                  <c:v>205863</c:v>
                </c:pt>
                <c:pt idx="32749">
                  <c:v>205863</c:v>
                </c:pt>
                <c:pt idx="32750">
                  <c:v>205863</c:v>
                </c:pt>
                <c:pt idx="32751">
                  <c:v>205863</c:v>
                </c:pt>
                <c:pt idx="32752">
                  <c:v>205863</c:v>
                </c:pt>
                <c:pt idx="32753">
                  <c:v>205863</c:v>
                </c:pt>
                <c:pt idx="32754">
                  <c:v>205863</c:v>
                </c:pt>
                <c:pt idx="32755">
                  <c:v>205863</c:v>
                </c:pt>
                <c:pt idx="32756">
                  <c:v>205863</c:v>
                </c:pt>
                <c:pt idx="32757">
                  <c:v>205863</c:v>
                </c:pt>
                <c:pt idx="32758">
                  <c:v>205863</c:v>
                </c:pt>
                <c:pt idx="32759">
                  <c:v>205863</c:v>
                </c:pt>
                <c:pt idx="32760">
                  <c:v>205863</c:v>
                </c:pt>
                <c:pt idx="32761">
                  <c:v>205863</c:v>
                </c:pt>
                <c:pt idx="32762">
                  <c:v>205863</c:v>
                </c:pt>
                <c:pt idx="32763">
                  <c:v>205863</c:v>
                </c:pt>
                <c:pt idx="32764">
                  <c:v>205863</c:v>
                </c:pt>
                <c:pt idx="32765">
                  <c:v>205863</c:v>
                </c:pt>
                <c:pt idx="32766">
                  <c:v>205863</c:v>
                </c:pt>
                <c:pt idx="32767">
                  <c:v>205863</c:v>
                </c:pt>
                <c:pt idx="32768">
                  <c:v>205863</c:v>
                </c:pt>
                <c:pt idx="32769">
                  <c:v>205863</c:v>
                </c:pt>
                <c:pt idx="32770">
                  <c:v>205863</c:v>
                </c:pt>
                <c:pt idx="32771">
                  <c:v>205863</c:v>
                </c:pt>
                <c:pt idx="32772">
                  <c:v>205863</c:v>
                </c:pt>
                <c:pt idx="32773">
                  <c:v>205863</c:v>
                </c:pt>
                <c:pt idx="32774">
                  <c:v>205863</c:v>
                </c:pt>
                <c:pt idx="32775">
                  <c:v>205863</c:v>
                </c:pt>
                <c:pt idx="32776">
                  <c:v>205863</c:v>
                </c:pt>
                <c:pt idx="32777">
                  <c:v>205863</c:v>
                </c:pt>
                <c:pt idx="32778">
                  <c:v>205863</c:v>
                </c:pt>
                <c:pt idx="32779">
                  <c:v>205863</c:v>
                </c:pt>
                <c:pt idx="32780">
                  <c:v>205863</c:v>
                </c:pt>
                <c:pt idx="32781">
                  <c:v>205863</c:v>
                </c:pt>
                <c:pt idx="32782">
                  <c:v>205863</c:v>
                </c:pt>
                <c:pt idx="32783">
                  <c:v>205863</c:v>
                </c:pt>
                <c:pt idx="32784">
                  <c:v>205863</c:v>
                </c:pt>
                <c:pt idx="32785">
                  <c:v>205863</c:v>
                </c:pt>
                <c:pt idx="32786">
                  <c:v>205863</c:v>
                </c:pt>
                <c:pt idx="32787">
                  <c:v>205863</c:v>
                </c:pt>
                <c:pt idx="32788">
                  <c:v>205863</c:v>
                </c:pt>
                <c:pt idx="32789">
                  <c:v>205863</c:v>
                </c:pt>
                <c:pt idx="32790">
                  <c:v>205863</c:v>
                </c:pt>
                <c:pt idx="32791">
                  <c:v>205863</c:v>
                </c:pt>
                <c:pt idx="32792">
                  <c:v>205863</c:v>
                </c:pt>
                <c:pt idx="32793">
                  <c:v>205863</c:v>
                </c:pt>
                <c:pt idx="32794">
                  <c:v>205863</c:v>
                </c:pt>
                <c:pt idx="32795">
                  <c:v>205863</c:v>
                </c:pt>
                <c:pt idx="32796">
                  <c:v>205863</c:v>
                </c:pt>
                <c:pt idx="32797">
                  <c:v>205863</c:v>
                </c:pt>
                <c:pt idx="32798">
                  <c:v>205863</c:v>
                </c:pt>
                <c:pt idx="32799">
                  <c:v>205863</c:v>
                </c:pt>
                <c:pt idx="32800">
                  <c:v>205863</c:v>
                </c:pt>
                <c:pt idx="32801">
                  <c:v>205863</c:v>
                </c:pt>
                <c:pt idx="32802">
                  <c:v>205863</c:v>
                </c:pt>
                <c:pt idx="32803">
                  <c:v>205863</c:v>
                </c:pt>
                <c:pt idx="32804">
                  <c:v>205863</c:v>
                </c:pt>
                <c:pt idx="32805">
                  <c:v>205863</c:v>
                </c:pt>
                <c:pt idx="32806">
                  <c:v>205863</c:v>
                </c:pt>
                <c:pt idx="32807">
                  <c:v>205863</c:v>
                </c:pt>
                <c:pt idx="32808">
                  <c:v>205863</c:v>
                </c:pt>
                <c:pt idx="32809">
                  <c:v>205863</c:v>
                </c:pt>
                <c:pt idx="32810">
                  <c:v>205863</c:v>
                </c:pt>
                <c:pt idx="32811">
                  <c:v>205863</c:v>
                </c:pt>
                <c:pt idx="32812">
                  <c:v>205863</c:v>
                </c:pt>
                <c:pt idx="32813">
                  <c:v>205863</c:v>
                </c:pt>
                <c:pt idx="32814">
                  <c:v>205863</c:v>
                </c:pt>
                <c:pt idx="32815">
                  <c:v>205863</c:v>
                </c:pt>
                <c:pt idx="32816">
                  <c:v>205863</c:v>
                </c:pt>
                <c:pt idx="32817">
                  <c:v>205863</c:v>
                </c:pt>
                <c:pt idx="32818">
                  <c:v>205863</c:v>
                </c:pt>
                <c:pt idx="32819">
                  <c:v>205863</c:v>
                </c:pt>
                <c:pt idx="32820">
                  <c:v>205863</c:v>
                </c:pt>
                <c:pt idx="32821">
                  <c:v>205863</c:v>
                </c:pt>
                <c:pt idx="32822">
                  <c:v>205863</c:v>
                </c:pt>
                <c:pt idx="32823">
                  <c:v>205863</c:v>
                </c:pt>
                <c:pt idx="32824">
                  <c:v>205863</c:v>
                </c:pt>
                <c:pt idx="32825">
                  <c:v>205863</c:v>
                </c:pt>
                <c:pt idx="32826">
                  <c:v>205863</c:v>
                </c:pt>
                <c:pt idx="32827">
                  <c:v>205863</c:v>
                </c:pt>
                <c:pt idx="32828">
                  <c:v>205863</c:v>
                </c:pt>
                <c:pt idx="32829">
                  <c:v>205863</c:v>
                </c:pt>
                <c:pt idx="32830">
                  <c:v>205863</c:v>
                </c:pt>
                <c:pt idx="32831">
                  <c:v>205863</c:v>
                </c:pt>
                <c:pt idx="32832">
                  <c:v>205863</c:v>
                </c:pt>
                <c:pt idx="32833">
                  <c:v>205863</c:v>
                </c:pt>
                <c:pt idx="32834">
                  <c:v>205863</c:v>
                </c:pt>
                <c:pt idx="32835">
                  <c:v>205863</c:v>
                </c:pt>
                <c:pt idx="32836">
                  <c:v>205863</c:v>
                </c:pt>
                <c:pt idx="32837">
                  <c:v>205863</c:v>
                </c:pt>
                <c:pt idx="32838">
                  <c:v>205863</c:v>
                </c:pt>
                <c:pt idx="32839">
                  <c:v>205863</c:v>
                </c:pt>
                <c:pt idx="32840">
                  <c:v>205863</c:v>
                </c:pt>
                <c:pt idx="32841">
                  <c:v>205863</c:v>
                </c:pt>
                <c:pt idx="32842">
                  <c:v>205863</c:v>
                </c:pt>
                <c:pt idx="32843">
                  <c:v>205863</c:v>
                </c:pt>
                <c:pt idx="32844">
                  <c:v>205863</c:v>
                </c:pt>
                <c:pt idx="32845">
                  <c:v>205863</c:v>
                </c:pt>
                <c:pt idx="32846">
                  <c:v>205863</c:v>
                </c:pt>
                <c:pt idx="32847">
                  <c:v>205863</c:v>
                </c:pt>
                <c:pt idx="32848">
                  <c:v>205863</c:v>
                </c:pt>
                <c:pt idx="32849">
                  <c:v>205863</c:v>
                </c:pt>
                <c:pt idx="32850">
                  <c:v>205863</c:v>
                </c:pt>
                <c:pt idx="32851">
                  <c:v>205863</c:v>
                </c:pt>
                <c:pt idx="32852">
                  <c:v>205863</c:v>
                </c:pt>
                <c:pt idx="32853">
                  <c:v>205863</c:v>
                </c:pt>
                <c:pt idx="32854">
                  <c:v>205863</c:v>
                </c:pt>
                <c:pt idx="32855">
                  <c:v>205863</c:v>
                </c:pt>
                <c:pt idx="32856">
                  <c:v>205863</c:v>
                </c:pt>
                <c:pt idx="32857">
                  <c:v>205863</c:v>
                </c:pt>
                <c:pt idx="32858">
                  <c:v>205863</c:v>
                </c:pt>
                <c:pt idx="32859">
                  <c:v>205863</c:v>
                </c:pt>
                <c:pt idx="32860">
                  <c:v>205863</c:v>
                </c:pt>
                <c:pt idx="32861">
                  <c:v>205863</c:v>
                </c:pt>
                <c:pt idx="32862">
                  <c:v>205863</c:v>
                </c:pt>
                <c:pt idx="32863">
                  <c:v>205863</c:v>
                </c:pt>
                <c:pt idx="32864">
                  <c:v>205863</c:v>
                </c:pt>
                <c:pt idx="32865">
                  <c:v>205863</c:v>
                </c:pt>
                <c:pt idx="32866">
                  <c:v>205863</c:v>
                </c:pt>
                <c:pt idx="32867">
                  <c:v>205863</c:v>
                </c:pt>
                <c:pt idx="32868">
                  <c:v>205863</c:v>
                </c:pt>
                <c:pt idx="32869">
                  <c:v>205863</c:v>
                </c:pt>
                <c:pt idx="32870">
                  <c:v>205863</c:v>
                </c:pt>
                <c:pt idx="32871">
                  <c:v>205863</c:v>
                </c:pt>
                <c:pt idx="32872">
                  <c:v>205863</c:v>
                </c:pt>
                <c:pt idx="32873">
                  <c:v>205863</c:v>
                </c:pt>
                <c:pt idx="32874">
                  <c:v>205863</c:v>
                </c:pt>
                <c:pt idx="32875">
                  <c:v>205863</c:v>
                </c:pt>
                <c:pt idx="32876">
                  <c:v>205863</c:v>
                </c:pt>
                <c:pt idx="32877">
                  <c:v>205863</c:v>
                </c:pt>
                <c:pt idx="32878">
                  <c:v>205863</c:v>
                </c:pt>
                <c:pt idx="32879">
                  <c:v>205863</c:v>
                </c:pt>
                <c:pt idx="32880">
                  <c:v>205863</c:v>
                </c:pt>
                <c:pt idx="32881">
                  <c:v>205863</c:v>
                </c:pt>
                <c:pt idx="32882">
                  <c:v>205863</c:v>
                </c:pt>
                <c:pt idx="32883">
                  <c:v>205863</c:v>
                </c:pt>
                <c:pt idx="32884">
                  <c:v>205863</c:v>
                </c:pt>
                <c:pt idx="32885">
                  <c:v>205863</c:v>
                </c:pt>
                <c:pt idx="32886">
                  <c:v>205863</c:v>
                </c:pt>
                <c:pt idx="32887">
                  <c:v>205863</c:v>
                </c:pt>
                <c:pt idx="32888">
                  <c:v>205863</c:v>
                </c:pt>
                <c:pt idx="32889">
                  <c:v>205863</c:v>
                </c:pt>
                <c:pt idx="32890">
                  <c:v>205863</c:v>
                </c:pt>
                <c:pt idx="32891">
                  <c:v>205863</c:v>
                </c:pt>
                <c:pt idx="32892">
                  <c:v>205863</c:v>
                </c:pt>
                <c:pt idx="32893">
                  <c:v>205863</c:v>
                </c:pt>
                <c:pt idx="32894">
                  <c:v>205863</c:v>
                </c:pt>
                <c:pt idx="32895">
                  <c:v>205863</c:v>
                </c:pt>
                <c:pt idx="32896">
                  <c:v>205863</c:v>
                </c:pt>
                <c:pt idx="32897">
                  <c:v>205863</c:v>
                </c:pt>
                <c:pt idx="32898">
                  <c:v>205863</c:v>
                </c:pt>
                <c:pt idx="32899">
                  <c:v>205863</c:v>
                </c:pt>
                <c:pt idx="32900">
                  <c:v>205863</c:v>
                </c:pt>
                <c:pt idx="32901">
                  <c:v>205863</c:v>
                </c:pt>
                <c:pt idx="32902">
                  <c:v>205863</c:v>
                </c:pt>
                <c:pt idx="32903">
                  <c:v>205863</c:v>
                </c:pt>
                <c:pt idx="32904">
                  <c:v>205863</c:v>
                </c:pt>
                <c:pt idx="32905">
                  <c:v>205863</c:v>
                </c:pt>
                <c:pt idx="32906">
                  <c:v>205863</c:v>
                </c:pt>
                <c:pt idx="32907">
                  <c:v>205863</c:v>
                </c:pt>
                <c:pt idx="32908">
                  <c:v>205863</c:v>
                </c:pt>
                <c:pt idx="32909">
                  <c:v>205863</c:v>
                </c:pt>
                <c:pt idx="32910">
                  <c:v>205863</c:v>
                </c:pt>
                <c:pt idx="32911">
                  <c:v>205863</c:v>
                </c:pt>
                <c:pt idx="32912">
                  <c:v>205863</c:v>
                </c:pt>
                <c:pt idx="32913">
                  <c:v>205863</c:v>
                </c:pt>
                <c:pt idx="32914">
                  <c:v>205863</c:v>
                </c:pt>
                <c:pt idx="32915">
                  <c:v>205863</c:v>
                </c:pt>
                <c:pt idx="32916">
                  <c:v>205863</c:v>
                </c:pt>
                <c:pt idx="32917">
                  <c:v>205863</c:v>
                </c:pt>
                <c:pt idx="32918">
                  <c:v>205863</c:v>
                </c:pt>
                <c:pt idx="32919">
                  <c:v>205863</c:v>
                </c:pt>
                <c:pt idx="32920">
                  <c:v>205863</c:v>
                </c:pt>
                <c:pt idx="32921">
                  <c:v>205863</c:v>
                </c:pt>
                <c:pt idx="32922">
                  <c:v>205863</c:v>
                </c:pt>
                <c:pt idx="32923">
                  <c:v>205863</c:v>
                </c:pt>
                <c:pt idx="32924">
                  <c:v>205863</c:v>
                </c:pt>
                <c:pt idx="32925">
                  <c:v>205863</c:v>
                </c:pt>
                <c:pt idx="32926">
                  <c:v>205863</c:v>
                </c:pt>
                <c:pt idx="32927">
                  <c:v>205863</c:v>
                </c:pt>
                <c:pt idx="32928">
                  <c:v>205863</c:v>
                </c:pt>
                <c:pt idx="32929">
                  <c:v>205863</c:v>
                </c:pt>
                <c:pt idx="32930">
                  <c:v>205863</c:v>
                </c:pt>
                <c:pt idx="32931">
                  <c:v>205863</c:v>
                </c:pt>
                <c:pt idx="32932">
                  <c:v>205863</c:v>
                </c:pt>
                <c:pt idx="32933">
                  <c:v>205863</c:v>
                </c:pt>
                <c:pt idx="32934">
                  <c:v>205863</c:v>
                </c:pt>
                <c:pt idx="32935">
                  <c:v>205863</c:v>
                </c:pt>
                <c:pt idx="32936">
                  <c:v>205863</c:v>
                </c:pt>
                <c:pt idx="32937">
                  <c:v>205863</c:v>
                </c:pt>
                <c:pt idx="32938">
                  <c:v>205863</c:v>
                </c:pt>
                <c:pt idx="32939">
                  <c:v>205863</c:v>
                </c:pt>
                <c:pt idx="32940">
                  <c:v>205863</c:v>
                </c:pt>
                <c:pt idx="32941">
                  <c:v>205863</c:v>
                </c:pt>
                <c:pt idx="32942">
                  <c:v>205863</c:v>
                </c:pt>
                <c:pt idx="32943">
                  <c:v>205863</c:v>
                </c:pt>
                <c:pt idx="32944">
                  <c:v>205863</c:v>
                </c:pt>
                <c:pt idx="32945">
                  <c:v>205863</c:v>
                </c:pt>
                <c:pt idx="32946">
                  <c:v>205863</c:v>
                </c:pt>
                <c:pt idx="32947">
                  <c:v>205863</c:v>
                </c:pt>
                <c:pt idx="32948">
                  <c:v>205863</c:v>
                </c:pt>
                <c:pt idx="32949">
                  <c:v>205863</c:v>
                </c:pt>
                <c:pt idx="32950">
                  <c:v>205863</c:v>
                </c:pt>
                <c:pt idx="32951">
                  <c:v>205863</c:v>
                </c:pt>
                <c:pt idx="32952">
                  <c:v>205863</c:v>
                </c:pt>
                <c:pt idx="32953">
                  <c:v>205863</c:v>
                </c:pt>
                <c:pt idx="32954">
                  <c:v>205863</c:v>
                </c:pt>
                <c:pt idx="32955">
                  <c:v>205863</c:v>
                </c:pt>
                <c:pt idx="32956">
                  <c:v>205863</c:v>
                </c:pt>
                <c:pt idx="32957">
                  <c:v>205863</c:v>
                </c:pt>
                <c:pt idx="32958">
                  <c:v>205863</c:v>
                </c:pt>
                <c:pt idx="32959">
                  <c:v>205863</c:v>
                </c:pt>
                <c:pt idx="32960">
                  <c:v>205863</c:v>
                </c:pt>
                <c:pt idx="32961">
                  <c:v>205863</c:v>
                </c:pt>
                <c:pt idx="32962">
                  <c:v>205863</c:v>
                </c:pt>
                <c:pt idx="32963">
                  <c:v>205863</c:v>
                </c:pt>
                <c:pt idx="32964">
                  <c:v>205863</c:v>
                </c:pt>
                <c:pt idx="32965">
                  <c:v>205863</c:v>
                </c:pt>
                <c:pt idx="32966">
                  <c:v>205863</c:v>
                </c:pt>
                <c:pt idx="32967">
                  <c:v>205863</c:v>
                </c:pt>
                <c:pt idx="32968">
                  <c:v>205863</c:v>
                </c:pt>
                <c:pt idx="32969">
                  <c:v>205863</c:v>
                </c:pt>
                <c:pt idx="32970">
                  <c:v>205863</c:v>
                </c:pt>
                <c:pt idx="32971">
                  <c:v>205863</c:v>
                </c:pt>
                <c:pt idx="32972">
                  <c:v>205863</c:v>
                </c:pt>
                <c:pt idx="32973">
                  <c:v>205863</c:v>
                </c:pt>
                <c:pt idx="32974">
                  <c:v>205863</c:v>
                </c:pt>
                <c:pt idx="32975">
                  <c:v>205863</c:v>
                </c:pt>
                <c:pt idx="32976">
                  <c:v>205863</c:v>
                </c:pt>
                <c:pt idx="32977">
                  <c:v>205863</c:v>
                </c:pt>
                <c:pt idx="32978">
                  <c:v>205863</c:v>
                </c:pt>
                <c:pt idx="32979">
                  <c:v>205863</c:v>
                </c:pt>
                <c:pt idx="32980">
                  <c:v>205863</c:v>
                </c:pt>
                <c:pt idx="32981">
                  <c:v>205863</c:v>
                </c:pt>
                <c:pt idx="32982">
                  <c:v>205863</c:v>
                </c:pt>
                <c:pt idx="32983">
                  <c:v>205863</c:v>
                </c:pt>
                <c:pt idx="32984">
                  <c:v>205863</c:v>
                </c:pt>
                <c:pt idx="32985">
                  <c:v>205863</c:v>
                </c:pt>
                <c:pt idx="32986">
                  <c:v>205863</c:v>
                </c:pt>
                <c:pt idx="32987">
                  <c:v>205863</c:v>
                </c:pt>
                <c:pt idx="32988">
                  <c:v>205863</c:v>
                </c:pt>
                <c:pt idx="32989">
                  <c:v>205863</c:v>
                </c:pt>
                <c:pt idx="32990">
                  <c:v>205863</c:v>
                </c:pt>
                <c:pt idx="32991">
                  <c:v>205863</c:v>
                </c:pt>
                <c:pt idx="32992">
                  <c:v>205863</c:v>
                </c:pt>
                <c:pt idx="32993">
                  <c:v>205863</c:v>
                </c:pt>
                <c:pt idx="32994">
                  <c:v>205863</c:v>
                </c:pt>
                <c:pt idx="32995">
                  <c:v>205863</c:v>
                </c:pt>
                <c:pt idx="32996">
                  <c:v>205863</c:v>
                </c:pt>
                <c:pt idx="32997">
                  <c:v>205863</c:v>
                </c:pt>
                <c:pt idx="32998">
                  <c:v>205863</c:v>
                </c:pt>
                <c:pt idx="32999">
                  <c:v>205863</c:v>
                </c:pt>
                <c:pt idx="33000">
                  <c:v>205863</c:v>
                </c:pt>
                <c:pt idx="33001">
                  <c:v>205863</c:v>
                </c:pt>
                <c:pt idx="33002">
                  <c:v>205863</c:v>
                </c:pt>
                <c:pt idx="33003">
                  <c:v>205863</c:v>
                </c:pt>
                <c:pt idx="33004">
                  <c:v>205863</c:v>
                </c:pt>
                <c:pt idx="33005">
                  <c:v>205863</c:v>
                </c:pt>
                <c:pt idx="33006">
                  <c:v>205863</c:v>
                </c:pt>
                <c:pt idx="33007">
                  <c:v>205863</c:v>
                </c:pt>
                <c:pt idx="33008">
                  <c:v>205863</c:v>
                </c:pt>
                <c:pt idx="33009">
                  <c:v>205863</c:v>
                </c:pt>
                <c:pt idx="33010">
                  <c:v>205863</c:v>
                </c:pt>
                <c:pt idx="33011">
                  <c:v>205863</c:v>
                </c:pt>
                <c:pt idx="33012">
                  <c:v>205863</c:v>
                </c:pt>
                <c:pt idx="33013">
                  <c:v>205863</c:v>
                </c:pt>
                <c:pt idx="33014">
                  <c:v>205863</c:v>
                </c:pt>
                <c:pt idx="33015">
                  <c:v>205863</c:v>
                </c:pt>
                <c:pt idx="33016">
                  <c:v>205863</c:v>
                </c:pt>
                <c:pt idx="33017">
                  <c:v>205863</c:v>
                </c:pt>
                <c:pt idx="33018">
                  <c:v>205863</c:v>
                </c:pt>
                <c:pt idx="33019">
                  <c:v>205863</c:v>
                </c:pt>
                <c:pt idx="33020">
                  <c:v>205863</c:v>
                </c:pt>
                <c:pt idx="33021">
                  <c:v>205863</c:v>
                </c:pt>
                <c:pt idx="33022">
                  <c:v>205863</c:v>
                </c:pt>
                <c:pt idx="33023">
                  <c:v>205863</c:v>
                </c:pt>
                <c:pt idx="33024">
                  <c:v>205863</c:v>
                </c:pt>
                <c:pt idx="33025">
                  <c:v>205863</c:v>
                </c:pt>
                <c:pt idx="33026">
                  <c:v>205863</c:v>
                </c:pt>
                <c:pt idx="33027">
                  <c:v>205863</c:v>
                </c:pt>
                <c:pt idx="33028">
                  <c:v>205863</c:v>
                </c:pt>
                <c:pt idx="33029">
                  <c:v>205863</c:v>
                </c:pt>
                <c:pt idx="33030">
                  <c:v>205863</c:v>
                </c:pt>
                <c:pt idx="33031">
                  <c:v>205863</c:v>
                </c:pt>
                <c:pt idx="33032">
                  <c:v>205863</c:v>
                </c:pt>
                <c:pt idx="33033">
                  <c:v>205863</c:v>
                </c:pt>
                <c:pt idx="33034">
                  <c:v>205863</c:v>
                </c:pt>
                <c:pt idx="33035">
                  <c:v>205863</c:v>
                </c:pt>
                <c:pt idx="33036">
                  <c:v>205863</c:v>
                </c:pt>
                <c:pt idx="33037">
                  <c:v>205863</c:v>
                </c:pt>
                <c:pt idx="33038">
                  <c:v>205863</c:v>
                </c:pt>
                <c:pt idx="33039">
                  <c:v>205863</c:v>
                </c:pt>
                <c:pt idx="33040">
                  <c:v>205863</c:v>
                </c:pt>
                <c:pt idx="33041">
                  <c:v>205863</c:v>
                </c:pt>
                <c:pt idx="33042">
                  <c:v>205863</c:v>
                </c:pt>
                <c:pt idx="33043">
                  <c:v>205863</c:v>
                </c:pt>
                <c:pt idx="33044">
                  <c:v>205863</c:v>
                </c:pt>
                <c:pt idx="33045">
                  <c:v>205863</c:v>
                </c:pt>
                <c:pt idx="33046">
                  <c:v>205863</c:v>
                </c:pt>
                <c:pt idx="33047">
                  <c:v>205863</c:v>
                </c:pt>
                <c:pt idx="33048">
                  <c:v>205863</c:v>
                </c:pt>
                <c:pt idx="33049">
                  <c:v>205863</c:v>
                </c:pt>
                <c:pt idx="33050">
                  <c:v>205863</c:v>
                </c:pt>
                <c:pt idx="33051">
                  <c:v>205863</c:v>
                </c:pt>
                <c:pt idx="33052">
                  <c:v>205863</c:v>
                </c:pt>
                <c:pt idx="33053">
                  <c:v>205863</c:v>
                </c:pt>
                <c:pt idx="33054">
                  <c:v>205863</c:v>
                </c:pt>
                <c:pt idx="33055">
                  <c:v>205863</c:v>
                </c:pt>
                <c:pt idx="33056">
                  <c:v>205863</c:v>
                </c:pt>
                <c:pt idx="33057">
                  <c:v>205863</c:v>
                </c:pt>
                <c:pt idx="33058">
                  <c:v>205863</c:v>
                </c:pt>
                <c:pt idx="33059">
                  <c:v>205863</c:v>
                </c:pt>
                <c:pt idx="33060">
                  <c:v>205863</c:v>
                </c:pt>
                <c:pt idx="33061">
                  <c:v>205863</c:v>
                </c:pt>
                <c:pt idx="33062">
                  <c:v>205863</c:v>
                </c:pt>
                <c:pt idx="33063">
                  <c:v>205863</c:v>
                </c:pt>
                <c:pt idx="33064">
                  <c:v>205863</c:v>
                </c:pt>
                <c:pt idx="33065">
                  <c:v>205863</c:v>
                </c:pt>
                <c:pt idx="33066">
                  <c:v>205863</c:v>
                </c:pt>
                <c:pt idx="33067">
                  <c:v>205863</c:v>
                </c:pt>
                <c:pt idx="33068">
                  <c:v>205863</c:v>
                </c:pt>
                <c:pt idx="33069">
                  <c:v>205863</c:v>
                </c:pt>
                <c:pt idx="33070">
                  <c:v>205863</c:v>
                </c:pt>
                <c:pt idx="33071">
                  <c:v>205863</c:v>
                </c:pt>
                <c:pt idx="33072">
                  <c:v>205863</c:v>
                </c:pt>
                <c:pt idx="33073">
                  <c:v>205863</c:v>
                </c:pt>
                <c:pt idx="33074">
                  <c:v>205863</c:v>
                </c:pt>
                <c:pt idx="33075">
                  <c:v>205863</c:v>
                </c:pt>
                <c:pt idx="33076">
                  <c:v>205863</c:v>
                </c:pt>
                <c:pt idx="33077">
                  <c:v>205863</c:v>
                </c:pt>
                <c:pt idx="33078">
                  <c:v>205863</c:v>
                </c:pt>
                <c:pt idx="33079">
                  <c:v>205863</c:v>
                </c:pt>
                <c:pt idx="33080">
                  <c:v>205863</c:v>
                </c:pt>
                <c:pt idx="33081">
                  <c:v>205863</c:v>
                </c:pt>
                <c:pt idx="33082">
                  <c:v>205863</c:v>
                </c:pt>
                <c:pt idx="33083">
                  <c:v>205863</c:v>
                </c:pt>
                <c:pt idx="33084">
                  <c:v>205863</c:v>
                </c:pt>
                <c:pt idx="33085">
                  <c:v>205863</c:v>
                </c:pt>
                <c:pt idx="33086">
                  <c:v>205863</c:v>
                </c:pt>
                <c:pt idx="33087">
                  <c:v>205863</c:v>
                </c:pt>
                <c:pt idx="33088">
                  <c:v>205863</c:v>
                </c:pt>
                <c:pt idx="33089">
                  <c:v>205863</c:v>
                </c:pt>
                <c:pt idx="33090">
                  <c:v>205863</c:v>
                </c:pt>
                <c:pt idx="33091">
                  <c:v>205863</c:v>
                </c:pt>
                <c:pt idx="33092">
                  <c:v>205863</c:v>
                </c:pt>
                <c:pt idx="33093">
                  <c:v>205863</c:v>
                </c:pt>
                <c:pt idx="33094">
                  <c:v>205863</c:v>
                </c:pt>
                <c:pt idx="33095">
                  <c:v>205863</c:v>
                </c:pt>
                <c:pt idx="33096">
                  <c:v>205863</c:v>
                </c:pt>
                <c:pt idx="33097">
                  <c:v>205863</c:v>
                </c:pt>
                <c:pt idx="33098">
                  <c:v>205863</c:v>
                </c:pt>
                <c:pt idx="33099">
                  <c:v>205863</c:v>
                </c:pt>
                <c:pt idx="33100">
                  <c:v>205863</c:v>
                </c:pt>
                <c:pt idx="33101">
                  <c:v>205863</c:v>
                </c:pt>
                <c:pt idx="33102">
                  <c:v>205863</c:v>
                </c:pt>
                <c:pt idx="33103">
                  <c:v>205863</c:v>
                </c:pt>
                <c:pt idx="33104">
                  <c:v>205863</c:v>
                </c:pt>
                <c:pt idx="33105">
                  <c:v>205863</c:v>
                </c:pt>
                <c:pt idx="33106">
                  <c:v>205863</c:v>
                </c:pt>
                <c:pt idx="33107">
                  <c:v>205863</c:v>
                </c:pt>
                <c:pt idx="33108">
                  <c:v>205863</c:v>
                </c:pt>
                <c:pt idx="33109">
                  <c:v>205863</c:v>
                </c:pt>
                <c:pt idx="33110">
                  <c:v>205863</c:v>
                </c:pt>
                <c:pt idx="33111">
                  <c:v>205863</c:v>
                </c:pt>
                <c:pt idx="33112">
                  <c:v>205863</c:v>
                </c:pt>
                <c:pt idx="33113">
                  <c:v>205863</c:v>
                </c:pt>
                <c:pt idx="33114">
                  <c:v>205863</c:v>
                </c:pt>
                <c:pt idx="33115">
                  <c:v>205863</c:v>
                </c:pt>
                <c:pt idx="33116">
                  <c:v>205863</c:v>
                </c:pt>
                <c:pt idx="33117">
                  <c:v>205863</c:v>
                </c:pt>
                <c:pt idx="33118">
                  <c:v>205863</c:v>
                </c:pt>
                <c:pt idx="33119">
                  <c:v>205863</c:v>
                </c:pt>
                <c:pt idx="33120">
                  <c:v>205863</c:v>
                </c:pt>
                <c:pt idx="33121">
                  <c:v>205863</c:v>
                </c:pt>
                <c:pt idx="33122">
                  <c:v>205863</c:v>
                </c:pt>
                <c:pt idx="33123">
                  <c:v>205863</c:v>
                </c:pt>
                <c:pt idx="33124">
                  <c:v>205863</c:v>
                </c:pt>
                <c:pt idx="33125">
                  <c:v>205863</c:v>
                </c:pt>
                <c:pt idx="33126">
                  <c:v>205863</c:v>
                </c:pt>
                <c:pt idx="33127">
                  <c:v>205863</c:v>
                </c:pt>
                <c:pt idx="33128">
                  <c:v>205863</c:v>
                </c:pt>
                <c:pt idx="33129">
                  <c:v>205863</c:v>
                </c:pt>
                <c:pt idx="33130">
                  <c:v>205863</c:v>
                </c:pt>
                <c:pt idx="33131">
                  <c:v>205863</c:v>
                </c:pt>
                <c:pt idx="33132">
                  <c:v>205863</c:v>
                </c:pt>
                <c:pt idx="33133">
                  <c:v>205863</c:v>
                </c:pt>
                <c:pt idx="33134">
                  <c:v>205863</c:v>
                </c:pt>
                <c:pt idx="33135">
                  <c:v>205863</c:v>
                </c:pt>
                <c:pt idx="33136">
                  <c:v>205863</c:v>
                </c:pt>
                <c:pt idx="33137">
                  <c:v>205863</c:v>
                </c:pt>
                <c:pt idx="33138">
                  <c:v>205863</c:v>
                </c:pt>
                <c:pt idx="33139">
                  <c:v>205863</c:v>
                </c:pt>
                <c:pt idx="33140">
                  <c:v>205863</c:v>
                </c:pt>
                <c:pt idx="33141">
                  <c:v>205863</c:v>
                </c:pt>
                <c:pt idx="33142">
                  <c:v>205863</c:v>
                </c:pt>
                <c:pt idx="33143">
                  <c:v>205863</c:v>
                </c:pt>
                <c:pt idx="33144">
                  <c:v>205863</c:v>
                </c:pt>
                <c:pt idx="33145">
                  <c:v>205863</c:v>
                </c:pt>
                <c:pt idx="33146">
                  <c:v>205863</c:v>
                </c:pt>
                <c:pt idx="33147">
                  <c:v>205863</c:v>
                </c:pt>
                <c:pt idx="33148">
                  <c:v>205863</c:v>
                </c:pt>
                <c:pt idx="33149">
                  <c:v>205863</c:v>
                </c:pt>
                <c:pt idx="33150">
                  <c:v>205863</c:v>
                </c:pt>
                <c:pt idx="33151">
                  <c:v>205863</c:v>
                </c:pt>
                <c:pt idx="33152">
                  <c:v>205863</c:v>
                </c:pt>
                <c:pt idx="33153">
                  <c:v>205863</c:v>
                </c:pt>
                <c:pt idx="33154">
                  <c:v>205863</c:v>
                </c:pt>
                <c:pt idx="33155">
                  <c:v>205863</c:v>
                </c:pt>
                <c:pt idx="33156">
                  <c:v>205863</c:v>
                </c:pt>
                <c:pt idx="33157">
                  <c:v>205863</c:v>
                </c:pt>
                <c:pt idx="33158">
                  <c:v>205863</c:v>
                </c:pt>
                <c:pt idx="33159">
                  <c:v>205863</c:v>
                </c:pt>
                <c:pt idx="33160">
                  <c:v>205863</c:v>
                </c:pt>
                <c:pt idx="33161">
                  <c:v>205863</c:v>
                </c:pt>
                <c:pt idx="33162">
                  <c:v>205863</c:v>
                </c:pt>
                <c:pt idx="33163">
                  <c:v>205863</c:v>
                </c:pt>
                <c:pt idx="33164">
                  <c:v>205863</c:v>
                </c:pt>
                <c:pt idx="33165">
                  <c:v>205863</c:v>
                </c:pt>
                <c:pt idx="33166">
                  <c:v>205863</c:v>
                </c:pt>
                <c:pt idx="33167">
                  <c:v>205863</c:v>
                </c:pt>
                <c:pt idx="33168">
                  <c:v>205863</c:v>
                </c:pt>
                <c:pt idx="33169">
                  <c:v>205863</c:v>
                </c:pt>
                <c:pt idx="33170">
                  <c:v>205863</c:v>
                </c:pt>
                <c:pt idx="33171">
                  <c:v>205863</c:v>
                </c:pt>
                <c:pt idx="33172">
                  <c:v>205863</c:v>
                </c:pt>
                <c:pt idx="33173">
                  <c:v>205863</c:v>
                </c:pt>
                <c:pt idx="33174">
                  <c:v>205863</c:v>
                </c:pt>
                <c:pt idx="33175">
                  <c:v>205863</c:v>
                </c:pt>
                <c:pt idx="33176">
                  <c:v>205863</c:v>
                </c:pt>
                <c:pt idx="33177">
                  <c:v>205863</c:v>
                </c:pt>
                <c:pt idx="33178">
                  <c:v>205863</c:v>
                </c:pt>
                <c:pt idx="33179">
                  <c:v>205863</c:v>
                </c:pt>
                <c:pt idx="33180">
                  <c:v>205863</c:v>
                </c:pt>
                <c:pt idx="33181">
                  <c:v>205863</c:v>
                </c:pt>
                <c:pt idx="33182">
                  <c:v>205863</c:v>
                </c:pt>
                <c:pt idx="33183">
                  <c:v>205863</c:v>
                </c:pt>
                <c:pt idx="33184">
                  <c:v>205863</c:v>
                </c:pt>
                <c:pt idx="33185">
                  <c:v>205863</c:v>
                </c:pt>
                <c:pt idx="33186">
                  <c:v>205863</c:v>
                </c:pt>
                <c:pt idx="33187">
                  <c:v>205863</c:v>
                </c:pt>
                <c:pt idx="33188">
                  <c:v>205863</c:v>
                </c:pt>
                <c:pt idx="33189">
                  <c:v>205863</c:v>
                </c:pt>
                <c:pt idx="33190">
                  <c:v>205863</c:v>
                </c:pt>
                <c:pt idx="33191">
                  <c:v>205863</c:v>
                </c:pt>
                <c:pt idx="33192">
                  <c:v>205863</c:v>
                </c:pt>
                <c:pt idx="33193">
                  <c:v>205863</c:v>
                </c:pt>
                <c:pt idx="33194">
                  <c:v>205863</c:v>
                </c:pt>
                <c:pt idx="33195">
                  <c:v>205863</c:v>
                </c:pt>
                <c:pt idx="33196">
                  <c:v>205863</c:v>
                </c:pt>
                <c:pt idx="33197">
                  <c:v>205863</c:v>
                </c:pt>
                <c:pt idx="33198">
                  <c:v>205863</c:v>
                </c:pt>
                <c:pt idx="33199">
                  <c:v>205863</c:v>
                </c:pt>
                <c:pt idx="33200">
                  <c:v>205863</c:v>
                </c:pt>
                <c:pt idx="33201">
                  <c:v>205863</c:v>
                </c:pt>
                <c:pt idx="33202">
                  <c:v>205863</c:v>
                </c:pt>
                <c:pt idx="33203">
                  <c:v>205863</c:v>
                </c:pt>
                <c:pt idx="33204">
                  <c:v>205863</c:v>
                </c:pt>
                <c:pt idx="33205">
                  <c:v>205863</c:v>
                </c:pt>
                <c:pt idx="33206">
                  <c:v>205863</c:v>
                </c:pt>
                <c:pt idx="33207">
                  <c:v>205863</c:v>
                </c:pt>
                <c:pt idx="33208">
                  <c:v>205863</c:v>
                </c:pt>
                <c:pt idx="33209">
                  <c:v>205863</c:v>
                </c:pt>
                <c:pt idx="33210">
                  <c:v>205863</c:v>
                </c:pt>
                <c:pt idx="33211">
                  <c:v>205863</c:v>
                </c:pt>
                <c:pt idx="33212">
                  <c:v>205863</c:v>
                </c:pt>
                <c:pt idx="33213">
                  <c:v>205863</c:v>
                </c:pt>
                <c:pt idx="33214">
                  <c:v>205863</c:v>
                </c:pt>
                <c:pt idx="33215">
                  <c:v>205863</c:v>
                </c:pt>
                <c:pt idx="33216">
                  <c:v>205863</c:v>
                </c:pt>
                <c:pt idx="33217">
                  <c:v>205863</c:v>
                </c:pt>
                <c:pt idx="33218">
                  <c:v>205863</c:v>
                </c:pt>
                <c:pt idx="33219">
                  <c:v>205863</c:v>
                </c:pt>
                <c:pt idx="33220">
                  <c:v>205863</c:v>
                </c:pt>
                <c:pt idx="33221">
                  <c:v>205863</c:v>
                </c:pt>
                <c:pt idx="33222">
                  <c:v>205863</c:v>
                </c:pt>
                <c:pt idx="33223">
                  <c:v>205863</c:v>
                </c:pt>
                <c:pt idx="33224">
                  <c:v>205863</c:v>
                </c:pt>
                <c:pt idx="33225">
                  <c:v>205863</c:v>
                </c:pt>
                <c:pt idx="33226">
                  <c:v>205863</c:v>
                </c:pt>
                <c:pt idx="33227">
                  <c:v>205863</c:v>
                </c:pt>
                <c:pt idx="33228">
                  <c:v>205863</c:v>
                </c:pt>
                <c:pt idx="33229">
                  <c:v>205863</c:v>
                </c:pt>
                <c:pt idx="33230">
                  <c:v>205863</c:v>
                </c:pt>
                <c:pt idx="33231">
                  <c:v>205863</c:v>
                </c:pt>
                <c:pt idx="33232">
                  <c:v>205863</c:v>
                </c:pt>
                <c:pt idx="33233">
                  <c:v>205863</c:v>
                </c:pt>
                <c:pt idx="33234">
                  <c:v>205863</c:v>
                </c:pt>
                <c:pt idx="33235">
                  <c:v>205863</c:v>
                </c:pt>
                <c:pt idx="33236">
                  <c:v>205863</c:v>
                </c:pt>
                <c:pt idx="33237">
                  <c:v>205863</c:v>
                </c:pt>
                <c:pt idx="33238">
                  <c:v>205863</c:v>
                </c:pt>
                <c:pt idx="33239">
                  <c:v>205863</c:v>
                </c:pt>
                <c:pt idx="33240">
                  <c:v>205863</c:v>
                </c:pt>
                <c:pt idx="33241">
                  <c:v>205863</c:v>
                </c:pt>
                <c:pt idx="33242">
                  <c:v>205863</c:v>
                </c:pt>
                <c:pt idx="33243">
                  <c:v>205863</c:v>
                </c:pt>
                <c:pt idx="33244">
                  <c:v>205863</c:v>
                </c:pt>
                <c:pt idx="33245">
                  <c:v>205863</c:v>
                </c:pt>
                <c:pt idx="33246">
                  <c:v>205863</c:v>
                </c:pt>
                <c:pt idx="33247">
                  <c:v>205863</c:v>
                </c:pt>
                <c:pt idx="33248">
                  <c:v>205863</c:v>
                </c:pt>
                <c:pt idx="33249">
                  <c:v>205863</c:v>
                </c:pt>
                <c:pt idx="33250">
                  <c:v>205863</c:v>
                </c:pt>
                <c:pt idx="33251">
                  <c:v>205863</c:v>
                </c:pt>
                <c:pt idx="33252">
                  <c:v>205863</c:v>
                </c:pt>
                <c:pt idx="33253">
                  <c:v>205863</c:v>
                </c:pt>
                <c:pt idx="33254">
                  <c:v>205863</c:v>
                </c:pt>
                <c:pt idx="33255">
                  <c:v>205863</c:v>
                </c:pt>
                <c:pt idx="33256">
                  <c:v>205863</c:v>
                </c:pt>
                <c:pt idx="33257">
                  <c:v>205863</c:v>
                </c:pt>
                <c:pt idx="33258">
                  <c:v>205863</c:v>
                </c:pt>
                <c:pt idx="33259">
                  <c:v>205863</c:v>
                </c:pt>
                <c:pt idx="33260">
                  <c:v>205863</c:v>
                </c:pt>
                <c:pt idx="33261">
                  <c:v>205863</c:v>
                </c:pt>
                <c:pt idx="33262">
                  <c:v>205863</c:v>
                </c:pt>
                <c:pt idx="33263">
                  <c:v>205863</c:v>
                </c:pt>
                <c:pt idx="33264">
                  <c:v>205863</c:v>
                </c:pt>
                <c:pt idx="33265">
                  <c:v>205863</c:v>
                </c:pt>
                <c:pt idx="33266">
                  <c:v>205863</c:v>
                </c:pt>
                <c:pt idx="33267">
                  <c:v>205863</c:v>
                </c:pt>
                <c:pt idx="33268">
                  <c:v>205863</c:v>
                </c:pt>
                <c:pt idx="33269">
                  <c:v>205863</c:v>
                </c:pt>
                <c:pt idx="33270">
                  <c:v>205863</c:v>
                </c:pt>
                <c:pt idx="33271">
                  <c:v>205863</c:v>
                </c:pt>
                <c:pt idx="33272">
                  <c:v>205863</c:v>
                </c:pt>
                <c:pt idx="33273">
                  <c:v>205863</c:v>
                </c:pt>
                <c:pt idx="33274">
                  <c:v>205863</c:v>
                </c:pt>
                <c:pt idx="33275">
                  <c:v>205863</c:v>
                </c:pt>
                <c:pt idx="33276">
                  <c:v>205863</c:v>
                </c:pt>
                <c:pt idx="33277">
                  <c:v>205863</c:v>
                </c:pt>
                <c:pt idx="33278">
                  <c:v>205863</c:v>
                </c:pt>
                <c:pt idx="33279">
                  <c:v>205863</c:v>
                </c:pt>
                <c:pt idx="33280">
                  <c:v>205863</c:v>
                </c:pt>
                <c:pt idx="33281">
                  <c:v>205863</c:v>
                </c:pt>
                <c:pt idx="33282">
                  <c:v>205863</c:v>
                </c:pt>
                <c:pt idx="33283">
                  <c:v>205863</c:v>
                </c:pt>
                <c:pt idx="33284">
                  <c:v>205863</c:v>
                </c:pt>
                <c:pt idx="33285">
                  <c:v>205863</c:v>
                </c:pt>
                <c:pt idx="33286">
                  <c:v>205863</c:v>
                </c:pt>
                <c:pt idx="33287">
                  <c:v>205863</c:v>
                </c:pt>
                <c:pt idx="33288">
                  <c:v>205863</c:v>
                </c:pt>
                <c:pt idx="33289">
                  <c:v>205863</c:v>
                </c:pt>
                <c:pt idx="33290">
                  <c:v>205863</c:v>
                </c:pt>
                <c:pt idx="33291">
                  <c:v>205863</c:v>
                </c:pt>
                <c:pt idx="33292">
                  <c:v>205863</c:v>
                </c:pt>
                <c:pt idx="33293">
                  <c:v>205863</c:v>
                </c:pt>
                <c:pt idx="33294">
                  <c:v>205863</c:v>
                </c:pt>
                <c:pt idx="33295">
                  <c:v>205863</c:v>
                </c:pt>
                <c:pt idx="33296">
                  <c:v>205863</c:v>
                </c:pt>
                <c:pt idx="33297">
                  <c:v>205863</c:v>
                </c:pt>
                <c:pt idx="33298">
                  <c:v>205863</c:v>
                </c:pt>
                <c:pt idx="33299">
                  <c:v>205863</c:v>
                </c:pt>
                <c:pt idx="33300">
                  <c:v>205863</c:v>
                </c:pt>
                <c:pt idx="33301">
                  <c:v>205863</c:v>
                </c:pt>
                <c:pt idx="33302">
                  <c:v>205863</c:v>
                </c:pt>
                <c:pt idx="33303">
                  <c:v>205863</c:v>
                </c:pt>
                <c:pt idx="33304">
                  <c:v>205863</c:v>
                </c:pt>
                <c:pt idx="33305">
                  <c:v>205863</c:v>
                </c:pt>
                <c:pt idx="33306">
                  <c:v>205863</c:v>
                </c:pt>
                <c:pt idx="33307">
                  <c:v>205863</c:v>
                </c:pt>
                <c:pt idx="33308">
                  <c:v>205863</c:v>
                </c:pt>
                <c:pt idx="33309">
                  <c:v>205863</c:v>
                </c:pt>
                <c:pt idx="33310">
                  <c:v>205863</c:v>
                </c:pt>
                <c:pt idx="33311">
                  <c:v>205863</c:v>
                </c:pt>
                <c:pt idx="33312">
                  <c:v>205863</c:v>
                </c:pt>
                <c:pt idx="33313">
                  <c:v>205863</c:v>
                </c:pt>
                <c:pt idx="33314">
                  <c:v>205863</c:v>
                </c:pt>
                <c:pt idx="33315">
                  <c:v>205863</c:v>
                </c:pt>
                <c:pt idx="33316">
                  <c:v>205863</c:v>
                </c:pt>
                <c:pt idx="33317">
                  <c:v>205863</c:v>
                </c:pt>
                <c:pt idx="33318">
                  <c:v>205863</c:v>
                </c:pt>
                <c:pt idx="33319">
                  <c:v>205863</c:v>
                </c:pt>
                <c:pt idx="33320">
                  <c:v>205863</c:v>
                </c:pt>
                <c:pt idx="33321">
                  <c:v>205863</c:v>
                </c:pt>
                <c:pt idx="33322">
                  <c:v>205863</c:v>
                </c:pt>
                <c:pt idx="33323">
                  <c:v>205863</c:v>
                </c:pt>
                <c:pt idx="33324">
                  <c:v>205863</c:v>
                </c:pt>
                <c:pt idx="33325">
                  <c:v>205863</c:v>
                </c:pt>
                <c:pt idx="33326">
                  <c:v>205863</c:v>
                </c:pt>
                <c:pt idx="33327">
                  <c:v>205863</c:v>
                </c:pt>
                <c:pt idx="33328">
                  <c:v>205863</c:v>
                </c:pt>
                <c:pt idx="33329">
                  <c:v>205863</c:v>
                </c:pt>
                <c:pt idx="33330">
                  <c:v>205863</c:v>
                </c:pt>
                <c:pt idx="33331">
                  <c:v>205863</c:v>
                </c:pt>
                <c:pt idx="33332">
                  <c:v>205863</c:v>
                </c:pt>
                <c:pt idx="33333">
                  <c:v>205863</c:v>
                </c:pt>
                <c:pt idx="33334">
                  <c:v>205863</c:v>
                </c:pt>
                <c:pt idx="33335">
                  <c:v>205863</c:v>
                </c:pt>
                <c:pt idx="33336">
                  <c:v>205863</c:v>
                </c:pt>
                <c:pt idx="33337">
                  <c:v>205863</c:v>
                </c:pt>
                <c:pt idx="33338">
                  <c:v>205863</c:v>
                </c:pt>
                <c:pt idx="33339">
                  <c:v>205863</c:v>
                </c:pt>
                <c:pt idx="33340">
                  <c:v>205863</c:v>
                </c:pt>
                <c:pt idx="33341">
                  <c:v>205863</c:v>
                </c:pt>
                <c:pt idx="33342">
                  <c:v>205863</c:v>
                </c:pt>
                <c:pt idx="33343">
                  <c:v>205863</c:v>
                </c:pt>
                <c:pt idx="33344">
                  <c:v>205863</c:v>
                </c:pt>
                <c:pt idx="33345">
                  <c:v>205863</c:v>
                </c:pt>
                <c:pt idx="33346">
                  <c:v>205863</c:v>
                </c:pt>
                <c:pt idx="33347">
                  <c:v>205863</c:v>
                </c:pt>
                <c:pt idx="33348">
                  <c:v>205863</c:v>
                </c:pt>
                <c:pt idx="33349">
                  <c:v>205863</c:v>
                </c:pt>
                <c:pt idx="33350">
                  <c:v>205863</c:v>
                </c:pt>
                <c:pt idx="33351">
                  <c:v>205863</c:v>
                </c:pt>
                <c:pt idx="33352">
                  <c:v>205863</c:v>
                </c:pt>
                <c:pt idx="33353">
                  <c:v>205863</c:v>
                </c:pt>
                <c:pt idx="33354">
                  <c:v>205863</c:v>
                </c:pt>
                <c:pt idx="33355">
                  <c:v>205863</c:v>
                </c:pt>
                <c:pt idx="33356">
                  <c:v>205863</c:v>
                </c:pt>
                <c:pt idx="33357">
                  <c:v>205863</c:v>
                </c:pt>
                <c:pt idx="33358">
                  <c:v>205863</c:v>
                </c:pt>
                <c:pt idx="33359">
                  <c:v>205863</c:v>
                </c:pt>
                <c:pt idx="33360">
                  <c:v>205863</c:v>
                </c:pt>
                <c:pt idx="33361">
                  <c:v>205863</c:v>
                </c:pt>
                <c:pt idx="33362">
                  <c:v>205863</c:v>
                </c:pt>
                <c:pt idx="33363">
                  <c:v>205863</c:v>
                </c:pt>
                <c:pt idx="33364">
                  <c:v>205863</c:v>
                </c:pt>
                <c:pt idx="33365">
                  <c:v>205863</c:v>
                </c:pt>
                <c:pt idx="33366">
                  <c:v>205863</c:v>
                </c:pt>
                <c:pt idx="33367">
                  <c:v>205863</c:v>
                </c:pt>
                <c:pt idx="33368">
                  <c:v>205863</c:v>
                </c:pt>
                <c:pt idx="33369">
                  <c:v>205863</c:v>
                </c:pt>
                <c:pt idx="33370">
                  <c:v>205863</c:v>
                </c:pt>
                <c:pt idx="33371">
                  <c:v>205863</c:v>
                </c:pt>
                <c:pt idx="33372">
                  <c:v>205863</c:v>
                </c:pt>
                <c:pt idx="33373">
                  <c:v>205863</c:v>
                </c:pt>
                <c:pt idx="33374">
                  <c:v>205863</c:v>
                </c:pt>
                <c:pt idx="33375">
                  <c:v>205863</c:v>
                </c:pt>
                <c:pt idx="33376">
                  <c:v>205863</c:v>
                </c:pt>
                <c:pt idx="33377">
                  <c:v>205863</c:v>
                </c:pt>
                <c:pt idx="33378">
                  <c:v>205863</c:v>
                </c:pt>
                <c:pt idx="33379">
                  <c:v>205863</c:v>
                </c:pt>
                <c:pt idx="33380">
                  <c:v>205863</c:v>
                </c:pt>
                <c:pt idx="33381">
                  <c:v>205863</c:v>
                </c:pt>
                <c:pt idx="33382">
                  <c:v>205863</c:v>
                </c:pt>
                <c:pt idx="33383">
                  <c:v>205863</c:v>
                </c:pt>
                <c:pt idx="33384">
                  <c:v>205863</c:v>
                </c:pt>
                <c:pt idx="33385">
                  <c:v>205863</c:v>
                </c:pt>
                <c:pt idx="33386">
                  <c:v>205863</c:v>
                </c:pt>
                <c:pt idx="33387">
                  <c:v>205863</c:v>
                </c:pt>
                <c:pt idx="33388">
                  <c:v>205863</c:v>
                </c:pt>
                <c:pt idx="33389">
                  <c:v>205863</c:v>
                </c:pt>
                <c:pt idx="33390">
                  <c:v>205863</c:v>
                </c:pt>
                <c:pt idx="33391">
                  <c:v>205863</c:v>
                </c:pt>
                <c:pt idx="33392">
                  <c:v>205863</c:v>
                </c:pt>
                <c:pt idx="33393">
                  <c:v>205863</c:v>
                </c:pt>
                <c:pt idx="33394">
                  <c:v>205863</c:v>
                </c:pt>
                <c:pt idx="33395">
                  <c:v>205863</c:v>
                </c:pt>
                <c:pt idx="33396">
                  <c:v>205863</c:v>
                </c:pt>
                <c:pt idx="33397">
                  <c:v>205863</c:v>
                </c:pt>
                <c:pt idx="33398">
                  <c:v>205863</c:v>
                </c:pt>
                <c:pt idx="33399">
                  <c:v>205863</c:v>
                </c:pt>
                <c:pt idx="33400">
                  <c:v>205863</c:v>
                </c:pt>
                <c:pt idx="33401">
                  <c:v>205863</c:v>
                </c:pt>
                <c:pt idx="33402">
                  <c:v>205863</c:v>
                </c:pt>
                <c:pt idx="33403">
                  <c:v>205863</c:v>
                </c:pt>
                <c:pt idx="33404">
                  <c:v>205863</c:v>
                </c:pt>
                <c:pt idx="33405">
                  <c:v>205863</c:v>
                </c:pt>
                <c:pt idx="33406">
                  <c:v>205863</c:v>
                </c:pt>
                <c:pt idx="33407">
                  <c:v>205863</c:v>
                </c:pt>
                <c:pt idx="33408">
                  <c:v>205863</c:v>
                </c:pt>
                <c:pt idx="33409">
                  <c:v>205863</c:v>
                </c:pt>
                <c:pt idx="33410">
                  <c:v>205863</c:v>
                </c:pt>
                <c:pt idx="33411">
                  <c:v>205863</c:v>
                </c:pt>
                <c:pt idx="33412">
                  <c:v>205863</c:v>
                </c:pt>
                <c:pt idx="33413">
                  <c:v>205863</c:v>
                </c:pt>
                <c:pt idx="33414">
                  <c:v>205863</c:v>
                </c:pt>
                <c:pt idx="33415">
                  <c:v>205863</c:v>
                </c:pt>
                <c:pt idx="33416">
                  <c:v>205863</c:v>
                </c:pt>
                <c:pt idx="33417">
                  <c:v>205863</c:v>
                </c:pt>
                <c:pt idx="33418">
                  <c:v>205863</c:v>
                </c:pt>
                <c:pt idx="33419">
                  <c:v>205863</c:v>
                </c:pt>
                <c:pt idx="33420">
                  <c:v>205863</c:v>
                </c:pt>
                <c:pt idx="33421">
                  <c:v>205863</c:v>
                </c:pt>
                <c:pt idx="33422">
                  <c:v>205863</c:v>
                </c:pt>
                <c:pt idx="33423">
                  <c:v>205863</c:v>
                </c:pt>
                <c:pt idx="33424">
                  <c:v>205863</c:v>
                </c:pt>
                <c:pt idx="33425">
                  <c:v>205863</c:v>
                </c:pt>
                <c:pt idx="33426">
                  <c:v>205863</c:v>
                </c:pt>
                <c:pt idx="33427">
                  <c:v>205863</c:v>
                </c:pt>
                <c:pt idx="33428">
                  <c:v>205863</c:v>
                </c:pt>
                <c:pt idx="33429">
                  <c:v>205863</c:v>
                </c:pt>
                <c:pt idx="33430">
                  <c:v>205863</c:v>
                </c:pt>
                <c:pt idx="33431">
                  <c:v>205863</c:v>
                </c:pt>
                <c:pt idx="33432">
                  <c:v>205863</c:v>
                </c:pt>
                <c:pt idx="33433">
                  <c:v>205863</c:v>
                </c:pt>
                <c:pt idx="33434">
                  <c:v>205863</c:v>
                </c:pt>
                <c:pt idx="33435">
                  <c:v>205863</c:v>
                </c:pt>
                <c:pt idx="33436">
                  <c:v>205863</c:v>
                </c:pt>
                <c:pt idx="33437">
                  <c:v>205863</c:v>
                </c:pt>
                <c:pt idx="33438">
                  <c:v>205863</c:v>
                </c:pt>
                <c:pt idx="33439">
                  <c:v>205863</c:v>
                </c:pt>
                <c:pt idx="33440">
                  <c:v>205863</c:v>
                </c:pt>
                <c:pt idx="33441">
                  <c:v>205863</c:v>
                </c:pt>
                <c:pt idx="33442">
                  <c:v>205863</c:v>
                </c:pt>
                <c:pt idx="33443">
                  <c:v>205863</c:v>
                </c:pt>
                <c:pt idx="33444">
                  <c:v>205863</c:v>
                </c:pt>
                <c:pt idx="33445">
                  <c:v>205863</c:v>
                </c:pt>
                <c:pt idx="33446">
                  <c:v>205863</c:v>
                </c:pt>
                <c:pt idx="33447">
                  <c:v>205863</c:v>
                </c:pt>
                <c:pt idx="33448">
                  <c:v>205863</c:v>
                </c:pt>
                <c:pt idx="33449">
                  <c:v>205863</c:v>
                </c:pt>
                <c:pt idx="33450">
                  <c:v>205863</c:v>
                </c:pt>
                <c:pt idx="33451">
                  <c:v>205863</c:v>
                </c:pt>
                <c:pt idx="33452">
                  <c:v>205863</c:v>
                </c:pt>
                <c:pt idx="33453">
                  <c:v>205863</c:v>
                </c:pt>
                <c:pt idx="33454">
                  <c:v>205863</c:v>
                </c:pt>
                <c:pt idx="33455">
                  <c:v>205863</c:v>
                </c:pt>
                <c:pt idx="33456">
                  <c:v>205863</c:v>
                </c:pt>
                <c:pt idx="33457">
                  <c:v>205863</c:v>
                </c:pt>
                <c:pt idx="33458">
                  <c:v>205863</c:v>
                </c:pt>
                <c:pt idx="33459">
                  <c:v>205863</c:v>
                </c:pt>
                <c:pt idx="33460">
                  <c:v>205863</c:v>
                </c:pt>
                <c:pt idx="33461">
                  <c:v>205863</c:v>
                </c:pt>
                <c:pt idx="33462">
                  <c:v>205863</c:v>
                </c:pt>
                <c:pt idx="33463">
                  <c:v>205863</c:v>
                </c:pt>
                <c:pt idx="33464">
                  <c:v>205863</c:v>
                </c:pt>
                <c:pt idx="33465">
                  <c:v>205863</c:v>
                </c:pt>
                <c:pt idx="33466">
                  <c:v>205863</c:v>
                </c:pt>
                <c:pt idx="33467">
                  <c:v>205863</c:v>
                </c:pt>
                <c:pt idx="33468">
                  <c:v>205863</c:v>
                </c:pt>
                <c:pt idx="33469">
                  <c:v>205863</c:v>
                </c:pt>
                <c:pt idx="33470">
                  <c:v>205863</c:v>
                </c:pt>
                <c:pt idx="33471">
                  <c:v>205863</c:v>
                </c:pt>
                <c:pt idx="33472">
                  <c:v>205863</c:v>
                </c:pt>
                <c:pt idx="33473">
                  <c:v>205863</c:v>
                </c:pt>
                <c:pt idx="33474">
                  <c:v>205863</c:v>
                </c:pt>
                <c:pt idx="33475">
                  <c:v>205863</c:v>
                </c:pt>
                <c:pt idx="33476">
                  <c:v>205863</c:v>
                </c:pt>
                <c:pt idx="33477">
                  <c:v>205863</c:v>
                </c:pt>
                <c:pt idx="33478">
                  <c:v>205863</c:v>
                </c:pt>
                <c:pt idx="33479">
                  <c:v>205863</c:v>
                </c:pt>
                <c:pt idx="33480">
                  <c:v>205863</c:v>
                </c:pt>
                <c:pt idx="33481">
                  <c:v>205863</c:v>
                </c:pt>
                <c:pt idx="33482">
                  <c:v>205863</c:v>
                </c:pt>
                <c:pt idx="33483">
                  <c:v>205863</c:v>
                </c:pt>
                <c:pt idx="33484">
                  <c:v>205863</c:v>
                </c:pt>
                <c:pt idx="33485">
                  <c:v>205863</c:v>
                </c:pt>
                <c:pt idx="33486">
                  <c:v>205863</c:v>
                </c:pt>
                <c:pt idx="33487">
                  <c:v>205863</c:v>
                </c:pt>
                <c:pt idx="33488">
                  <c:v>205863</c:v>
                </c:pt>
                <c:pt idx="33489">
                  <c:v>205863</c:v>
                </c:pt>
                <c:pt idx="33490">
                  <c:v>205863</c:v>
                </c:pt>
                <c:pt idx="33491">
                  <c:v>205863</c:v>
                </c:pt>
                <c:pt idx="33492">
                  <c:v>205863</c:v>
                </c:pt>
                <c:pt idx="33493">
                  <c:v>205863</c:v>
                </c:pt>
                <c:pt idx="33494">
                  <c:v>205863</c:v>
                </c:pt>
                <c:pt idx="33495">
                  <c:v>205863</c:v>
                </c:pt>
                <c:pt idx="33496">
                  <c:v>205863</c:v>
                </c:pt>
                <c:pt idx="33497">
                  <c:v>205863</c:v>
                </c:pt>
                <c:pt idx="33498">
                  <c:v>205863</c:v>
                </c:pt>
                <c:pt idx="33499">
                  <c:v>205863</c:v>
                </c:pt>
                <c:pt idx="33500">
                  <c:v>205863</c:v>
                </c:pt>
                <c:pt idx="33501">
                  <c:v>205863</c:v>
                </c:pt>
                <c:pt idx="33502">
                  <c:v>205863</c:v>
                </c:pt>
                <c:pt idx="33503">
                  <c:v>205863</c:v>
                </c:pt>
                <c:pt idx="33504">
                  <c:v>205863</c:v>
                </c:pt>
                <c:pt idx="33505">
                  <c:v>205863</c:v>
                </c:pt>
                <c:pt idx="33506">
                  <c:v>205863</c:v>
                </c:pt>
                <c:pt idx="33507">
                  <c:v>205863</c:v>
                </c:pt>
                <c:pt idx="33508">
                  <c:v>205863</c:v>
                </c:pt>
                <c:pt idx="33509">
                  <c:v>205863</c:v>
                </c:pt>
                <c:pt idx="33510">
                  <c:v>205863</c:v>
                </c:pt>
                <c:pt idx="33511">
                  <c:v>205863</c:v>
                </c:pt>
                <c:pt idx="33512">
                  <c:v>205863</c:v>
                </c:pt>
                <c:pt idx="33513">
                  <c:v>205863</c:v>
                </c:pt>
                <c:pt idx="33514">
                  <c:v>205863</c:v>
                </c:pt>
                <c:pt idx="33515">
                  <c:v>205863</c:v>
                </c:pt>
                <c:pt idx="33516">
                  <c:v>205863</c:v>
                </c:pt>
                <c:pt idx="33517">
                  <c:v>205863</c:v>
                </c:pt>
                <c:pt idx="33518">
                  <c:v>205863</c:v>
                </c:pt>
                <c:pt idx="33519">
                  <c:v>205863</c:v>
                </c:pt>
                <c:pt idx="33520">
                  <c:v>205863</c:v>
                </c:pt>
                <c:pt idx="33521">
                  <c:v>205863</c:v>
                </c:pt>
                <c:pt idx="33522">
                  <c:v>205863</c:v>
                </c:pt>
                <c:pt idx="33523">
                  <c:v>205863</c:v>
                </c:pt>
                <c:pt idx="33524">
                  <c:v>205863</c:v>
                </c:pt>
                <c:pt idx="33525">
                  <c:v>205863</c:v>
                </c:pt>
                <c:pt idx="33526">
                  <c:v>205863</c:v>
                </c:pt>
                <c:pt idx="33527">
                  <c:v>205863</c:v>
                </c:pt>
                <c:pt idx="33528">
                  <c:v>205863</c:v>
                </c:pt>
                <c:pt idx="33529">
                  <c:v>205863</c:v>
                </c:pt>
                <c:pt idx="33530">
                  <c:v>205863</c:v>
                </c:pt>
                <c:pt idx="33531">
                  <c:v>205863</c:v>
                </c:pt>
                <c:pt idx="33532">
                  <c:v>205863</c:v>
                </c:pt>
                <c:pt idx="33533">
                  <c:v>205863</c:v>
                </c:pt>
                <c:pt idx="33534">
                  <c:v>205863</c:v>
                </c:pt>
                <c:pt idx="33535">
                  <c:v>205863</c:v>
                </c:pt>
                <c:pt idx="33536">
                  <c:v>205863</c:v>
                </c:pt>
                <c:pt idx="33537">
                  <c:v>205863</c:v>
                </c:pt>
                <c:pt idx="33538">
                  <c:v>205863</c:v>
                </c:pt>
                <c:pt idx="33539">
                  <c:v>205863</c:v>
                </c:pt>
                <c:pt idx="33540">
                  <c:v>205863</c:v>
                </c:pt>
                <c:pt idx="33541">
                  <c:v>205863</c:v>
                </c:pt>
                <c:pt idx="33542">
                  <c:v>205863</c:v>
                </c:pt>
                <c:pt idx="33543">
                  <c:v>205863</c:v>
                </c:pt>
                <c:pt idx="33544">
                  <c:v>205863</c:v>
                </c:pt>
                <c:pt idx="33545">
                  <c:v>205863</c:v>
                </c:pt>
                <c:pt idx="33546">
                  <c:v>205863</c:v>
                </c:pt>
                <c:pt idx="33547">
                  <c:v>205863</c:v>
                </c:pt>
                <c:pt idx="33548">
                  <c:v>205863</c:v>
                </c:pt>
                <c:pt idx="33549">
                  <c:v>205863</c:v>
                </c:pt>
                <c:pt idx="33550">
                  <c:v>205863</c:v>
                </c:pt>
                <c:pt idx="33551">
                  <c:v>205863</c:v>
                </c:pt>
                <c:pt idx="33552">
                  <c:v>205863</c:v>
                </c:pt>
                <c:pt idx="33553">
                  <c:v>205863</c:v>
                </c:pt>
                <c:pt idx="33554">
                  <c:v>205863</c:v>
                </c:pt>
                <c:pt idx="33555">
                  <c:v>205863</c:v>
                </c:pt>
                <c:pt idx="33556">
                  <c:v>205863</c:v>
                </c:pt>
                <c:pt idx="33557">
                  <c:v>205863</c:v>
                </c:pt>
                <c:pt idx="33558">
                  <c:v>205863</c:v>
                </c:pt>
                <c:pt idx="33559">
                  <c:v>205863</c:v>
                </c:pt>
                <c:pt idx="33560">
                  <c:v>205863</c:v>
                </c:pt>
                <c:pt idx="33561">
                  <c:v>205863</c:v>
                </c:pt>
                <c:pt idx="33562">
                  <c:v>205863</c:v>
                </c:pt>
                <c:pt idx="33563">
                  <c:v>205863</c:v>
                </c:pt>
                <c:pt idx="33564">
                  <c:v>205863</c:v>
                </c:pt>
                <c:pt idx="33565">
                  <c:v>205863</c:v>
                </c:pt>
                <c:pt idx="33566">
                  <c:v>205863</c:v>
                </c:pt>
                <c:pt idx="33567">
                  <c:v>205863</c:v>
                </c:pt>
                <c:pt idx="33568">
                  <c:v>205863</c:v>
                </c:pt>
                <c:pt idx="33569">
                  <c:v>205863</c:v>
                </c:pt>
                <c:pt idx="33570">
                  <c:v>205863</c:v>
                </c:pt>
                <c:pt idx="33571">
                  <c:v>205863</c:v>
                </c:pt>
                <c:pt idx="33572">
                  <c:v>205863</c:v>
                </c:pt>
                <c:pt idx="33573">
                  <c:v>205863</c:v>
                </c:pt>
                <c:pt idx="33574">
                  <c:v>205863</c:v>
                </c:pt>
                <c:pt idx="33575">
                  <c:v>205863</c:v>
                </c:pt>
                <c:pt idx="33576">
                  <c:v>205863</c:v>
                </c:pt>
                <c:pt idx="33577">
                  <c:v>205863</c:v>
                </c:pt>
                <c:pt idx="33578">
                  <c:v>205863</c:v>
                </c:pt>
                <c:pt idx="33579">
                  <c:v>205863</c:v>
                </c:pt>
                <c:pt idx="33580">
                  <c:v>205863</c:v>
                </c:pt>
                <c:pt idx="33581">
                  <c:v>205863</c:v>
                </c:pt>
                <c:pt idx="33582">
                  <c:v>205863</c:v>
                </c:pt>
                <c:pt idx="33583">
                  <c:v>205863</c:v>
                </c:pt>
                <c:pt idx="33584">
                  <c:v>205863</c:v>
                </c:pt>
                <c:pt idx="33585">
                  <c:v>205863</c:v>
                </c:pt>
                <c:pt idx="33586">
                  <c:v>205863</c:v>
                </c:pt>
                <c:pt idx="33587">
                  <c:v>205863</c:v>
                </c:pt>
                <c:pt idx="33588">
                  <c:v>205863</c:v>
                </c:pt>
                <c:pt idx="33589">
                  <c:v>205863</c:v>
                </c:pt>
                <c:pt idx="33590">
                  <c:v>205863</c:v>
                </c:pt>
                <c:pt idx="33591">
                  <c:v>205863</c:v>
                </c:pt>
                <c:pt idx="33592">
                  <c:v>205863</c:v>
                </c:pt>
                <c:pt idx="33593">
                  <c:v>205863</c:v>
                </c:pt>
                <c:pt idx="33594">
                  <c:v>205863</c:v>
                </c:pt>
                <c:pt idx="33595">
                  <c:v>205863</c:v>
                </c:pt>
                <c:pt idx="33596">
                  <c:v>205863</c:v>
                </c:pt>
                <c:pt idx="33597">
                  <c:v>205863</c:v>
                </c:pt>
                <c:pt idx="33598">
                  <c:v>205863</c:v>
                </c:pt>
                <c:pt idx="33599">
                  <c:v>205863</c:v>
                </c:pt>
                <c:pt idx="33600">
                  <c:v>205863</c:v>
                </c:pt>
                <c:pt idx="33601">
                  <c:v>205863</c:v>
                </c:pt>
                <c:pt idx="33602">
                  <c:v>205863</c:v>
                </c:pt>
                <c:pt idx="33603">
                  <c:v>205863</c:v>
                </c:pt>
                <c:pt idx="33604">
                  <c:v>205863</c:v>
                </c:pt>
                <c:pt idx="33605">
                  <c:v>205863</c:v>
                </c:pt>
                <c:pt idx="33606">
                  <c:v>205863</c:v>
                </c:pt>
                <c:pt idx="33607">
                  <c:v>205863</c:v>
                </c:pt>
                <c:pt idx="33608">
                  <c:v>205863</c:v>
                </c:pt>
                <c:pt idx="33609">
                  <c:v>205863</c:v>
                </c:pt>
                <c:pt idx="33610">
                  <c:v>205863</c:v>
                </c:pt>
                <c:pt idx="33611">
                  <c:v>205863</c:v>
                </c:pt>
                <c:pt idx="33612">
                  <c:v>205863</c:v>
                </c:pt>
                <c:pt idx="33613">
                  <c:v>205863</c:v>
                </c:pt>
                <c:pt idx="33614">
                  <c:v>205863</c:v>
                </c:pt>
                <c:pt idx="33615">
                  <c:v>205863</c:v>
                </c:pt>
                <c:pt idx="33616">
                  <c:v>205863</c:v>
                </c:pt>
                <c:pt idx="33617">
                  <c:v>205863</c:v>
                </c:pt>
                <c:pt idx="33618">
                  <c:v>205863</c:v>
                </c:pt>
                <c:pt idx="33619">
                  <c:v>205863</c:v>
                </c:pt>
                <c:pt idx="33620">
                  <c:v>205863</c:v>
                </c:pt>
                <c:pt idx="33621">
                  <c:v>205863</c:v>
                </c:pt>
                <c:pt idx="33622">
                  <c:v>205863</c:v>
                </c:pt>
                <c:pt idx="33623">
                  <c:v>205863</c:v>
                </c:pt>
                <c:pt idx="33624">
                  <c:v>205863</c:v>
                </c:pt>
                <c:pt idx="33625">
                  <c:v>205863</c:v>
                </c:pt>
                <c:pt idx="33626">
                  <c:v>205863</c:v>
                </c:pt>
                <c:pt idx="33627">
                  <c:v>205863</c:v>
                </c:pt>
                <c:pt idx="33628">
                  <c:v>205863</c:v>
                </c:pt>
                <c:pt idx="33629">
                  <c:v>205863</c:v>
                </c:pt>
                <c:pt idx="33630">
                  <c:v>205863</c:v>
                </c:pt>
                <c:pt idx="33631">
                  <c:v>205863</c:v>
                </c:pt>
                <c:pt idx="33632">
                  <c:v>205863</c:v>
                </c:pt>
                <c:pt idx="33633">
                  <c:v>205863</c:v>
                </c:pt>
                <c:pt idx="33634">
                  <c:v>205863</c:v>
                </c:pt>
                <c:pt idx="33635">
                  <c:v>205863</c:v>
                </c:pt>
                <c:pt idx="33636">
                  <c:v>205863</c:v>
                </c:pt>
                <c:pt idx="33637">
                  <c:v>205863</c:v>
                </c:pt>
                <c:pt idx="33638">
                  <c:v>205863</c:v>
                </c:pt>
                <c:pt idx="33639">
                  <c:v>205863</c:v>
                </c:pt>
                <c:pt idx="33640">
                  <c:v>205863</c:v>
                </c:pt>
                <c:pt idx="33641">
                  <c:v>205863</c:v>
                </c:pt>
                <c:pt idx="33642">
                  <c:v>205863</c:v>
                </c:pt>
                <c:pt idx="33643">
                  <c:v>205863</c:v>
                </c:pt>
                <c:pt idx="33644">
                  <c:v>205863</c:v>
                </c:pt>
                <c:pt idx="33645">
                  <c:v>205863</c:v>
                </c:pt>
                <c:pt idx="33646">
                  <c:v>205863</c:v>
                </c:pt>
                <c:pt idx="33647">
                  <c:v>205863</c:v>
                </c:pt>
                <c:pt idx="33648">
                  <c:v>205863</c:v>
                </c:pt>
                <c:pt idx="33649">
                  <c:v>205863</c:v>
                </c:pt>
                <c:pt idx="33650">
                  <c:v>205863</c:v>
                </c:pt>
                <c:pt idx="33651">
                  <c:v>205863</c:v>
                </c:pt>
                <c:pt idx="33652">
                  <c:v>205863</c:v>
                </c:pt>
                <c:pt idx="33653">
                  <c:v>205863</c:v>
                </c:pt>
                <c:pt idx="33654">
                  <c:v>205863</c:v>
                </c:pt>
                <c:pt idx="33655">
                  <c:v>205863</c:v>
                </c:pt>
                <c:pt idx="33656">
                  <c:v>205863</c:v>
                </c:pt>
                <c:pt idx="33657">
                  <c:v>205863</c:v>
                </c:pt>
                <c:pt idx="33658">
                  <c:v>205863</c:v>
                </c:pt>
                <c:pt idx="33659">
                  <c:v>205863</c:v>
                </c:pt>
                <c:pt idx="33660">
                  <c:v>205863</c:v>
                </c:pt>
                <c:pt idx="33661">
                  <c:v>205863</c:v>
                </c:pt>
                <c:pt idx="33662">
                  <c:v>205863</c:v>
                </c:pt>
                <c:pt idx="33663">
                  <c:v>205863</c:v>
                </c:pt>
                <c:pt idx="33664">
                  <c:v>205863</c:v>
                </c:pt>
                <c:pt idx="33665">
                  <c:v>205863</c:v>
                </c:pt>
                <c:pt idx="33666">
                  <c:v>205863</c:v>
                </c:pt>
                <c:pt idx="33667">
                  <c:v>205863</c:v>
                </c:pt>
                <c:pt idx="33668">
                  <c:v>205863</c:v>
                </c:pt>
                <c:pt idx="33669">
                  <c:v>205863</c:v>
                </c:pt>
                <c:pt idx="33670">
                  <c:v>205863</c:v>
                </c:pt>
                <c:pt idx="33671">
                  <c:v>205863</c:v>
                </c:pt>
                <c:pt idx="33672">
                  <c:v>205863</c:v>
                </c:pt>
                <c:pt idx="33673">
                  <c:v>205863</c:v>
                </c:pt>
                <c:pt idx="33674">
                  <c:v>205863</c:v>
                </c:pt>
                <c:pt idx="33675">
                  <c:v>205863</c:v>
                </c:pt>
                <c:pt idx="33676">
                  <c:v>205863</c:v>
                </c:pt>
                <c:pt idx="33677">
                  <c:v>205863</c:v>
                </c:pt>
                <c:pt idx="33678">
                  <c:v>205863</c:v>
                </c:pt>
                <c:pt idx="33679">
                  <c:v>205863</c:v>
                </c:pt>
                <c:pt idx="33680">
                  <c:v>205863</c:v>
                </c:pt>
                <c:pt idx="33681">
                  <c:v>205863</c:v>
                </c:pt>
                <c:pt idx="33682">
                  <c:v>205863</c:v>
                </c:pt>
                <c:pt idx="33683">
                  <c:v>205863</c:v>
                </c:pt>
                <c:pt idx="33684">
                  <c:v>205863</c:v>
                </c:pt>
                <c:pt idx="33685">
                  <c:v>205863</c:v>
                </c:pt>
                <c:pt idx="33686">
                  <c:v>205863</c:v>
                </c:pt>
                <c:pt idx="33687">
                  <c:v>205863</c:v>
                </c:pt>
                <c:pt idx="33688">
                  <c:v>205863</c:v>
                </c:pt>
                <c:pt idx="33689">
                  <c:v>205863</c:v>
                </c:pt>
                <c:pt idx="33690">
                  <c:v>205863</c:v>
                </c:pt>
                <c:pt idx="33691">
                  <c:v>205863</c:v>
                </c:pt>
                <c:pt idx="33692">
                  <c:v>205863</c:v>
                </c:pt>
                <c:pt idx="33693">
                  <c:v>205863</c:v>
                </c:pt>
                <c:pt idx="33694">
                  <c:v>205863</c:v>
                </c:pt>
                <c:pt idx="33695">
                  <c:v>205863</c:v>
                </c:pt>
                <c:pt idx="33696">
                  <c:v>205863</c:v>
                </c:pt>
                <c:pt idx="33697">
                  <c:v>205863</c:v>
                </c:pt>
                <c:pt idx="33698">
                  <c:v>205863</c:v>
                </c:pt>
                <c:pt idx="33699">
                  <c:v>205863</c:v>
                </c:pt>
                <c:pt idx="33700">
                  <c:v>205863</c:v>
                </c:pt>
                <c:pt idx="33701">
                  <c:v>205863</c:v>
                </c:pt>
                <c:pt idx="33702">
                  <c:v>205863</c:v>
                </c:pt>
                <c:pt idx="33703">
                  <c:v>205863</c:v>
                </c:pt>
                <c:pt idx="33704">
                  <c:v>205863</c:v>
                </c:pt>
                <c:pt idx="33705">
                  <c:v>205863</c:v>
                </c:pt>
                <c:pt idx="33706">
                  <c:v>205863</c:v>
                </c:pt>
                <c:pt idx="33707">
                  <c:v>205863</c:v>
                </c:pt>
                <c:pt idx="33708">
                  <c:v>205863</c:v>
                </c:pt>
                <c:pt idx="33709">
                  <c:v>205863</c:v>
                </c:pt>
                <c:pt idx="33710">
                  <c:v>205863</c:v>
                </c:pt>
                <c:pt idx="33711">
                  <c:v>205863</c:v>
                </c:pt>
                <c:pt idx="33712">
                  <c:v>205863</c:v>
                </c:pt>
                <c:pt idx="33713">
                  <c:v>205863</c:v>
                </c:pt>
                <c:pt idx="33714">
                  <c:v>205863</c:v>
                </c:pt>
                <c:pt idx="33715">
                  <c:v>205863</c:v>
                </c:pt>
                <c:pt idx="33716">
                  <c:v>205863</c:v>
                </c:pt>
                <c:pt idx="33717">
                  <c:v>205863</c:v>
                </c:pt>
                <c:pt idx="33718">
                  <c:v>205863</c:v>
                </c:pt>
                <c:pt idx="33719">
                  <c:v>205863</c:v>
                </c:pt>
                <c:pt idx="33720">
                  <c:v>205863</c:v>
                </c:pt>
                <c:pt idx="33721">
                  <c:v>205863</c:v>
                </c:pt>
                <c:pt idx="33722">
                  <c:v>205863</c:v>
                </c:pt>
                <c:pt idx="33723">
                  <c:v>205863</c:v>
                </c:pt>
                <c:pt idx="33724">
                  <c:v>205863</c:v>
                </c:pt>
                <c:pt idx="33725">
                  <c:v>205863</c:v>
                </c:pt>
                <c:pt idx="33726">
                  <c:v>205863</c:v>
                </c:pt>
                <c:pt idx="33727">
                  <c:v>205863</c:v>
                </c:pt>
                <c:pt idx="33728">
                  <c:v>205863</c:v>
                </c:pt>
                <c:pt idx="33729">
                  <c:v>205863</c:v>
                </c:pt>
                <c:pt idx="33730">
                  <c:v>205863</c:v>
                </c:pt>
                <c:pt idx="33731">
                  <c:v>205863</c:v>
                </c:pt>
                <c:pt idx="33732">
                  <c:v>205863</c:v>
                </c:pt>
                <c:pt idx="33733">
                  <c:v>205863</c:v>
                </c:pt>
                <c:pt idx="33734">
                  <c:v>205863</c:v>
                </c:pt>
                <c:pt idx="33735">
                  <c:v>205863</c:v>
                </c:pt>
                <c:pt idx="33736">
                  <c:v>205863</c:v>
                </c:pt>
                <c:pt idx="33737">
                  <c:v>205863</c:v>
                </c:pt>
                <c:pt idx="33738">
                  <c:v>205863</c:v>
                </c:pt>
                <c:pt idx="33739">
                  <c:v>205863</c:v>
                </c:pt>
                <c:pt idx="33740">
                  <c:v>205863</c:v>
                </c:pt>
                <c:pt idx="33741">
                  <c:v>205863</c:v>
                </c:pt>
                <c:pt idx="33742">
                  <c:v>205863</c:v>
                </c:pt>
                <c:pt idx="33743">
                  <c:v>205863</c:v>
                </c:pt>
                <c:pt idx="33744">
                  <c:v>205863</c:v>
                </c:pt>
                <c:pt idx="33745">
                  <c:v>205863</c:v>
                </c:pt>
                <c:pt idx="33746">
                  <c:v>205863</c:v>
                </c:pt>
                <c:pt idx="33747">
                  <c:v>205863</c:v>
                </c:pt>
                <c:pt idx="33748">
                  <c:v>205863</c:v>
                </c:pt>
                <c:pt idx="33749">
                  <c:v>205863</c:v>
                </c:pt>
                <c:pt idx="33750">
                  <c:v>205863</c:v>
                </c:pt>
                <c:pt idx="33751">
                  <c:v>205863</c:v>
                </c:pt>
                <c:pt idx="33752">
                  <c:v>205863</c:v>
                </c:pt>
                <c:pt idx="33753">
                  <c:v>205863</c:v>
                </c:pt>
                <c:pt idx="33754">
                  <c:v>205863</c:v>
                </c:pt>
                <c:pt idx="33755">
                  <c:v>205863</c:v>
                </c:pt>
                <c:pt idx="33756">
                  <c:v>205863</c:v>
                </c:pt>
                <c:pt idx="33757">
                  <c:v>205863</c:v>
                </c:pt>
                <c:pt idx="33758">
                  <c:v>205863</c:v>
                </c:pt>
                <c:pt idx="33759">
                  <c:v>205863</c:v>
                </c:pt>
                <c:pt idx="33760">
                  <c:v>205863</c:v>
                </c:pt>
                <c:pt idx="33761">
                  <c:v>205863</c:v>
                </c:pt>
                <c:pt idx="33762">
                  <c:v>205863</c:v>
                </c:pt>
                <c:pt idx="33763">
                  <c:v>205863</c:v>
                </c:pt>
                <c:pt idx="33764">
                  <c:v>205863</c:v>
                </c:pt>
                <c:pt idx="33765">
                  <c:v>205863</c:v>
                </c:pt>
                <c:pt idx="33766">
                  <c:v>205863</c:v>
                </c:pt>
                <c:pt idx="33767">
                  <c:v>205863</c:v>
                </c:pt>
                <c:pt idx="33768">
                  <c:v>205863</c:v>
                </c:pt>
                <c:pt idx="33769">
                  <c:v>205863</c:v>
                </c:pt>
                <c:pt idx="33770">
                  <c:v>205863</c:v>
                </c:pt>
                <c:pt idx="33771">
                  <c:v>205863</c:v>
                </c:pt>
                <c:pt idx="33772">
                  <c:v>205863</c:v>
                </c:pt>
                <c:pt idx="33773">
                  <c:v>205863</c:v>
                </c:pt>
                <c:pt idx="33774">
                  <c:v>205863</c:v>
                </c:pt>
                <c:pt idx="33775">
                  <c:v>205863</c:v>
                </c:pt>
                <c:pt idx="33776">
                  <c:v>205863</c:v>
                </c:pt>
                <c:pt idx="33777">
                  <c:v>205863</c:v>
                </c:pt>
                <c:pt idx="33778">
                  <c:v>205863</c:v>
                </c:pt>
                <c:pt idx="33779">
                  <c:v>205863</c:v>
                </c:pt>
                <c:pt idx="33780">
                  <c:v>205863</c:v>
                </c:pt>
                <c:pt idx="33781">
                  <c:v>205863</c:v>
                </c:pt>
                <c:pt idx="33782">
                  <c:v>205863</c:v>
                </c:pt>
                <c:pt idx="33783">
                  <c:v>205863</c:v>
                </c:pt>
                <c:pt idx="33784">
                  <c:v>205863</c:v>
                </c:pt>
                <c:pt idx="33785">
                  <c:v>205863</c:v>
                </c:pt>
                <c:pt idx="33786">
                  <c:v>205863</c:v>
                </c:pt>
                <c:pt idx="33787">
                  <c:v>205863</c:v>
                </c:pt>
                <c:pt idx="33788">
                  <c:v>205863</c:v>
                </c:pt>
                <c:pt idx="33789">
                  <c:v>205863</c:v>
                </c:pt>
                <c:pt idx="33790">
                  <c:v>205863</c:v>
                </c:pt>
                <c:pt idx="33791">
                  <c:v>205863</c:v>
                </c:pt>
                <c:pt idx="33792">
                  <c:v>205863</c:v>
                </c:pt>
                <c:pt idx="33793">
                  <c:v>205863</c:v>
                </c:pt>
                <c:pt idx="33794">
                  <c:v>205863</c:v>
                </c:pt>
                <c:pt idx="33795">
                  <c:v>205863</c:v>
                </c:pt>
                <c:pt idx="33796">
                  <c:v>205863</c:v>
                </c:pt>
                <c:pt idx="33797">
                  <c:v>205863</c:v>
                </c:pt>
                <c:pt idx="33798">
                  <c:v>205863</c:v>
                </c:pt>
                <c:pt idx="33799">
                  <c:v>205863</c:v>
                </c:pt>
                <c:pt idx="33800">
                  <c:v>205863</c:v>
                </c:pt>
                <c:pt idx="33801">
                  <c:v>205863</c:v>
                </c:pt>
                <c:pt idx="33802">
                  <c:v>205863</c:v>
                </c:pt>
                <c:pt idx="33803">
                  <c:v>205863</c:v>
                </c:pt>
                <c:pt idx="33804">
                  <c:v>205863</c:v>
                </c:pt>
                <c:pt idx="33805">
                  <c:v>205863</c:v>
                </c:pt>
                <c:pt idx="33806">
                  <c:v>205863</c:v>
                </c:pt>
                <c:pt idx="33807">
                  <c:v>205863</c:v>
                </c:pt>
                <c:pt idx="33808">
                  <c:v>205863</c:v>
                </c:pt>
                <c:pt idx="33809">
                  <c:v>205863</c:v>
                </c:pt>
                <c:pt idx="33810">
                  <c:v>205863</c:v>
                </c:pt>
                <c:pt idx="33811">
                  <c:v>205863</c:v>
                </c:pt>
                <c:pt idx="33812">
                  <c:v>205863</c:v>
                </c:pt>
                <c:pt idx="33813">
                  <c:v>205863</c:v>
                </c:pt>
                <c:pt idx="33814">
                  <c:v>205863</c:v>
                </c:pt>
                <c:pt idx="33815">
                  <c:v>205863</c:v>
                </c:pt>
                <c:pt idx="33816">
                  <c:v>205863</c:v>
                </c:pt>
                <c:pt idx="33817">
                  <c:v>205863</c:v>
                </c:pt>
                <c:pt idx="33818">
                  <c:v>205863</c:v>
                </c:pt>
                <c:pt idx="33819">
                  <c:v>205863</c:v>
                </c:pt>
                <c:pt idx="33820">
                  <c:v>205863</c:v>
                </c:pt>
                <c:pt idx="33821">
                  <c:v>205863</c:v>
                </c:pt>
                <c:pt idx="33822">
                  <c:v>205863</c:v>
                </c:pt>
                <c:pt idx="33823">
                  <c:v>205863</c:v>
                </c:pt>
                <c:pt idx="33824">
                  <c:v>205863</c:v>
                </c:pt>
                <c:pt idx="33825">
                  <c:v>205863</c:v>
                </c:pt>
                <c:pt idx="33826">
                  <c:v>205863</c:v>
                </c:pt>
                <c:pt idx="33827">
                  <c:v>205863</c:v>
                </c:pt>
                <c:pt idx="33828">
                  <c:v>205863</c:v>
                </c:pt>
                <c:pt idx="33829">
                  <c:v>205863</c:v>
                </c:pt>
                <c:pt idx="33830">
                  <c:v>205863</c:v>
                </c:pt>
                <c:pt idx="33831">
                  <c:v>205863</c:v>
                </c:pt>
                <c:pt idx="33832">
                  <c:v>205863</c:v>
                </c:pt>
                <c:pt idx="33833">
                  <c:v>205863</c:v>
                </c:pt>
                <c:pt idx="33834">
                  <c:v>205863</c:v>
                </c:pt>
                <c:pt idx="33835">
                  <c:v>205863</c:v>
                </c:pt>
                <c:pt idx="33836">
                  <c:v>205863</c:v>
                </c:pt>
                <c:pt idx="33837">
                  <c:v>205863</c:v>
                </c:pt>
                <c:pt idx="33838">
                  <c:v>205863</c:v>
                </c:pt>
                <c:pt idx="33839">
                  <c:v>205863</c:v>
                </c:pt>
                <c:pt idx="33840">
                  <c:v>205863</c:v>
                </c:pt>
                <c:pt idx="33841">
                  <c:v>205863</c:v>
                </c:pt>
                <c:pt idx="33842">
                  <c:v>205863</c:v>
                </c:pt>
                <c:pt idx="33843">
                  <c:v>205863</c:v>
                </c:pt>
                <c:pt idx="33844">
                  <c:v>205863</c:v>
                </c:pt>
                <c:pt idx="33845">
                  <c:v>205863</c:v>
                </c:pt>
                <c:pt idx="33846">
                  <c:v>205863</c:v>
                </c:pt>
                <c:pt idx="33847">
                  <c:v>205863</c:v>
                </c:pt>
                <c:pt idx="33848">
                  <c:v>205863</c:v>
                </c:pt>
                <c:pt idx="33849">
                  <c:v>205863</c:v>
                </c:pt>
                <c:pt idx="33850">
                  <c:v>205863</c:v>
                </c:pt>
                <c:pt idx="33851">
                  <c:v>205863</c:v>
                </c:pt>
                <c:pt idx="33852">
                  <c:v>205863</c:v>
                </c:pt>
                <c:pt idx="33853">
                  <c:v>205863</c:v>
                </c:pt>
                <c:pt idx="33854">
                  <c:v>205863</c:v>
                </c:pt>
                <c:pt idx="33855">
                  <c:v>205863</c:v>
                </c:pt>
                <c:pt idx="33856">
                  <c:v>205863</c:v>
                </c:pt>
                <c:pt idx="33857">
                  <c:v>205863</c:v>
                </c:pt>
                <c:pt idx="33858">
                  <c:v>205863</c:v>
                </c:pt>
                <c:pt idx="33859">
                  <c:v>205863</c:v>
                </c:pt>
                <c:pt idx="33860">
                  <c:v>205863</c:v>
                </c:pt>
                <c:pt idx="33861">
                  <c:v>205863</c:v>
                </c:pt>
                <c:pt idx="33862">
                  <c:v>205863</c:v>
                </c:pt>
                <c:pt idx="33863">
                  <c:v>205863</c:v>
                </c:pt>
                <c:pt idx="33864">
                  <c:v>205863</c:v>
                </c:pt>
                <c:pt idx="33865">
                  <c:v>205863</c:v>
                </c:pt>
                <c:pt idx="33866">
                  <c:v>205863</c:v>
                </c:pt>
                <c:pt idx="33867">
                  <c:v>205863</c:v>
                </c:pt>
                <c:pt idx="33868">
                  <c:v>205863</c:v>
                </c:pt>
                <c:pt idx="33869">
                  <c:v>205863</c:v>
                </c:pt>
                <c:pt idx="33870">
                  <c:v>205863</c:v>
                </c:pt>
                <c:pt idx="33871">
                  <c:v>205863</c:v>
                </c:pt>
                <c:pt idx="33872">
                  <c:v>205863</c:v>
                </c:pt>
                <c:pt idx="33873">
                  <c:v>205863</c:v>
                </c:pt>
                <c:pt idx="33874">
                  <c:v>205863</c:v>
                </c:pt>
                <c:pt idx="33875">
                  <c:v>205863</c:v>
                </c:pt>
                <c:pt idx="33876">
                  <c:v>205863</c:v>
                </c:pt>
                <c:pt idx="33877">
                  <c:v>205863</c:v>
                </c:pt>
                <c:pt idx="33878">
                  <c:v>205863</c:v>
                </c:pt>
                <c:pt idx="33879">
                  <c:v>205863</c:v>
                </c:pt>
                <c:pt idx="33880">
                  <c:v>205863</c:v>
                </c:pt>
                <c:pt idx="33881">
                  <c:v>205863</c:v>
                </c:pt>
                <c:pt idx="33882">
                  <c:v>205863</c:v>
                </c:pt>
                <c:pt idx="33883">
                  <c:v>205863</c:v>
                </c:pt>
                <c:pt idx="33884">
                  <c:v>205863</c:v>
                </c:pt>
                <c:pt idx="33885">
                  <c:v>205863</c:v>
                </c:pt>
                <c:pt idx="33886">
                  <c:v>205863</c:v>
                </c:pt>
                <c:pt idx="33887">
                  <c:v>205863</c:v>
                </c:pt>
                <c:pt idx="33888">
                  <c:v>205863</c:v>
                </c:pt>
                <c:pt idx="33889">
                  <c:v>205863</c:v>
                </c:pt>
                <c:pt idx="33890">
                  <c:v>205863</c:v>
                </c:pt>
                <c:pt idx="33891">
                  <c:v>205863</c:v>
                </c:pt>
                <c:pt idx="33892">
                  <c:v>205863</c:v>
                </c:pt>
                <c:pt idx="33893">
                  <c:v>205863</c:v>
                </c:pt>
                <c:pt idx="33894">
                  <c:v>205863</c:v>
                </c:pt>
                <c:pt idx="33895">
                  <c:v>205863</c:v>
                </c:pt>
                <c:pt idx="33896">
                  <c:v>205863</c:v>
                </c:pt>
                <c:pt idx="33897">
                  <c:v>205863</c:v>
                </c:pt>
                <c:pt idx="33898">
                  <c:v>205863</c:v>
                </c:pt>
                <c:pt idx="33899">
                  <c:v>205863</c:v>
                </c:pt>
                <c:pt idx="33900">
                  <c:v>205863</c:v>
                </c:pt>
                <c:pt idx="33901">
                  <c:v>205863</c:v>
                </c:pt>
                <c:pt idx="33902">
                  <c:v>205863</c:v>
                </c:pt>
                <c:pt idx="33903">
                  <c:v>205863</c:v>
                </c:pt>
                <c:pt idx="33904">
                  <c:v>205863</c:v>
                </c:pt>
                <c:pt idx="33905">
                  <c:v>205863</c:v>
                </c:pt>
                <c:pt idx="33906">
                  <c:v>205863</c:v>
                </c:pt>
                <c:pt idx="33907">
                  <c:v>205863</c:v>
                </c:pt>
                <c:pt idx="33908">
                  <c:v>205863</c:v>
                </c:pt>
                <c:pt idx="33909">
                  <c:v>205863</c:v>
                </c:pt>
                <c:pt idx="33910">
                  <c:v>205863</c:v>
                </c:pt>
                <c:pt idx="33911">
                  <c:v>205863</c:v>
                </c:pt>
                <c:pt idx="33912">
                  <c:v>205863</c:v>
                </c:pt>
                <c:pt idx="33913">
                  <c:v>205863</c:v>
                </c:pt>
                <c:pt idx="33914">
                  <c:v>205863</c:v>
                </c:pt>
                <c:pt idx="33915">
                  <c:v>205863</c:v>
                </c:pt>
                <c:pt idx="33916">
                  <c:v>205863</c:v>
                </c:pt>
                <c:pt idx="33917">
                  <c:v>205863</c:v>
                </c:pt>
                <c:pt idx="33918">
                  <c:v>205863</c:v>
                </c:pt>
                <c:pt idx="33919">
                  <c:v>205863</c:v>
                </c:pt>
                <c:pt idx="33920">
                  <c:v>205863</c:v>
                </c:pt>
                <c:pt idx="33921">
                  <c:v>205863</c:v>
                </c:pt>
                <c:pt idx="33922">
                  <c:v>205863</c:v>
                </c:pt>
                <c:pt idx="33923">
                  <c:v>205863</c:v>
                </c:pt>
                <c:pt idx="33924">
                  <c:v>205863</c:v>
                </c:pt>
                <c:pt idx="33925">
                  <c:v>205863</c:v>
                </c:pt>
                <c:pt idx="33926">
                  <c:v>205863</c:v>
                </c:pt>
                <c:pt idx="33927">
                  <c:v>205863</c:v>
                </c:pt>
                <c:pt idx="33928">
                  <c:v>205863</c:v>
                </c:pt>
                <c:pt idx="33929">
                  <c:v>205863</c:v>
                </c:pt>
                <c:pt idx="33930">
                  <c:v>205863</c:v>
                </c:pt>
                <c:pt idx="33931">
                  <c:v>205863</c:v>
                </c:pt>
                <c:pt idx="33932">
                  <c:v>205863</c:v>
                </c:pt>
                <c:pt idx="33933">
                  <c:v>205863</c:v>
                </c:pt>
                <c:pt idx="33934">
                  <c:v>205863</c:v>
                </c:pt>
                <c:pt idx="33935">
                  <c:v>205863</c:v>
                </c:pt>
                <c:pt idx="33936">
                  <c:v>205863</c:v>
                </c:pt>
                <c:pt idx="33937">
                  <c:v>205863</c:v>
                </c:pt>
                <c:pt idx="33938">
                  <c:v>205863</c:v>
                </c:pt>
                <c:pt idx="33939">
                  <c:v>205863</c:v>
                </c:pt>
                <c:pt idx="33940">
                  <c:v>205863</c:v>
                </c:pt>
                <c:pt idx="33941">
                  <c:v>205863</c:v>
                </c:pt>
                <c:pt idx="33942">
                  <c:v>205863</c:v>
                </c:pt>
                <c:pt idx="33943">
                  <c:v>205863</c:v>
                </c:pt>
                <c:pt idx="33944">
                  <c:v>205863</c:v>
                </c:pt>
                <c:pt idx="33945">
                  <c:v>205863</c:v>
                </c:pt>
                <c:pt idx="33946">
                  <c:v>205863</c:v>
                </c:pt>
                <c:pt idx="33947">
                  <c:v>205863</c:v>
                </c:pt>
                <c:pt idx="33948">
                  <c:v>205863</c:v>
                </c:pt>
                <c:pt idx="33949">
                  <c:v>205863</c:v>
                </c:pt>
                <c:pt idx="33950">
                  <c:v>205863</c:v>
                </c:pt>
                <c:pt idx="33951">
                  <c:v>205863</c:v>
                </c:pt>
                <c:pt idx="33952">
                  <c:v>205863</c:v>
                </c:pt>
                <c:pt idx="33953">
                  <c:v>205863</c:v>
                </c:pt>
                <c:pt idx="33954">
                  <c:v>205863</c:v>
                </c:pt>
                <c:pt idx="33955">
                  <c:v>205863</c:v>
                </c:pt>
                <c:pt idx="33956">
                  <c:v>205863</c:v>
                </c:pt>
                <c:pt idx="33957">
                  <c:v>205863</c:v>
                </c:pt>
                <c:pt idx="33958">
                  <c:v>205863</c:v>
                </c:pt>
                <c:pt idx="33959">
                  <c:v>205863</c:v>
                </c:pt>
                <c:pt idx="33960">
                  <c:v>205863</c:v>
                </c:pt>
                <c:pt idx="33961">
                  <c:v>205863</c:v>
                </c:pt>
                <c:pt idx="33962">
                  <c:v>205863</c:v>
                </c:pt>
                <c:pt idx="33963">
                  <c:v>205863</c:v>
                </c:pt>
                <c:pt idx="33964">
                  <c:v>205863</c:v>
                </c:pt>
                <c:pt idx="33965">
                  <c:v>205863</c:v>
                </c:pt>
                <c:pt idx="33966">
                  <c:v>205863</c:v>
                </c:pt>
                <c:pt idx="33967">
                  <c:v>205863</c:v>
                </c:pt>
                <c:pt idx="33968">
                  <c:v>205863</c:v>
                </c:pt>
                <c:pt idx="33969">
                  <c:v>205863</c:v>
                </c:pt>
                <c:pt idx="33970">
                  <c:v>205863</c:v>
                </c:pt>
                <c:pt idx="33971">
                  <c:v>205863</c:v>
                </c:pt>
                <c:pt idx="33972">
                  <c:v>205863</c:v>
                </c:pt>
                <c:pt idx="33973">
                  <c:v>205863</c:v>
                </c:pt>
                <c:pt idx="33974">
                  <c:v>205863</c:v>
                </c:pt>
                <c:pt idx="33975">
                  <c:v>205863</c:v>
                </c:pt>
                <c:pt idx="33976">
                  <c:v>205863</c:v>
                </c:pt>
                <c:pt idx="33977">
                  <c:v>205863</c:v>
                </c:pt>
                <c:pt idx="33978">
                  <c:v>205863</c:v>
                </c:pt>
                <c:pt idx="33979">
                  <c:v>205863</c:v>
                </c:pt>
                <c:pt idx="33980">
                  <c:v>205863</c:v>
                </c:pt>
                <c:pt idx="33981">
                  <c:v>205863</c:v>
                </c:pt>
                <c:pt idx="33982">
                  <c:v>205863</c:v>
                </c:pt>
                <c:pt idx="33983">
                  <c:v>205863</c:v>
                </c:pt>
                <c:pt idx="33984">
                  <c:v>205863</c:v>
                </c:pt>
                <c:pt idx="33985">
                  <c:v>205863</c:v>
                </c:pt>
                <c:pt idx="33986">
                  <c:v>205863</c:v>
                </c:pt>
                <c:pt idx="33987">
                  <c:v>205863</c:v>
                </c:pt>
                <c:pt idx="33988">
                  <c:v>205863</c:v>
                </c:pt>
                <c:pt idx="33989">
                  <c:v>205863</c:v>
                </c:pt>
                <c:pt idx="33990">
                  <c:v>205863</c:v>
                </c:pt>
                <c:pt idx="33991">
                  <c:v>205863</c:v>
                </c:pt>
                <c:pt idx="33992">
                  <c:v>205863</c:v>
                </c:pt>
                <c:pt idx="33993">
                  <c:v>205863</c:v>
                </c:pt>
                <c:pt idx="33994">
                  <c:v>205863</c:v>
                </c:pt>
                <c:pt idx="33995">
                  <c:v>205863</c:v>
                </c:pt>
                <c:pt idx="33996">
                  <c:v>205863</c:v>
                </c:pt>
                <c:pt idx="33997">
                  <c:v>205863</c:v>
                </c:pt>
                <c:pt idx="33998">
                  <c:v>205863</c:v>
                </c:pt>
                <c:pt idx="33999">
                  <c:v>205863</c:v>
                </c:pt>
                <c:pt idx="34000">
                  <c:v>205863</c:v>
                </c:pt>
                <c:pt idx="34001">
                  <c:v>205863</c:v>
                </c:pt>
                <c:pt idx="34002">
                  <c:v>205863</c:v>
                </c:pt>
                <c:pt idx="34003">
                  <c:v>205863</c:v>
                </c:pt>
                <c:pt idx="34004">
                  <c:v>205863</c:v>
                </c:pt>
                <c:pt idx="34005">
                  <c:v>205863</c:v>
                </c:pt>
                <c:pt idx="34006">
                  <c:v>205863</c:v>
                </c:pt>
                <c:pt idx="34007">
                  <c:v>205863</c:v>
                </c:pt>
                <c:pt idx="34008">
                  <c:v>205863</c:v>
                </c:pt>
                <c:pt idx="34009">
                  <c:v>205863</c:v>
                </c:pt>
                <c:pt idx="34010">
                  <c:v>205863</c:v>
                </c:pt>
                <c:pt idx="34011">
                  <c:v>205863</c:v>
                </c:pt>
                <c:pt idx="34012">
                  <c:v>205863</c:v>
                </c:pt>
                <c:pt idx="34013">
                  <c:v>205863</c:v>
                </c:pt>
                <c:pt idx="34014">
                  <c:v>205863</c:v>
                </c:pt>
                <c:pt idx="34015">
                  <c:v>205863</c:v>
                </c:pt>
                <c:pt idx="34016">
                  <c:v>205863</c:v>
                </c:pt>
                <c:pt idx="34017">
                  <c:v>205863</c:v>
                </c:pt>
                <c:pt idx="34018">
                  <c:v>205863</c:v>
                </c:pt>
                <c:pt idx="34019">
                  <c:v>205863</c:v>
                </c:pt>
                <c:pt idx="34020">
                  <c:v>205863</c:v>
                </c:pt>
                <c:pt idx="34021">
                  <c:v>205863</c:v>
                </c:pt>
                <c:pt idx="34022">
                  <c:v>205863</c:v>
                </c:pt>
                <c:pt idx="34023">
                  <c:v>205863</c:v>
                </c:pt>
                <c:pt idx="34024">
                  <c:v>205863</c:v>
                </c:pt>
                <c:pt idx="34025">
                  <c:v>205863</c:v>
                </c:pt>
                <c:pt idx="34026">
                  <c:v>205863</c:v>
                </c:pt>
                <c:pt idx="34027">
                  <c:v>205863</c:v>
                </c:pt>
                <c:pt idx="34028">
                  <c:v>205863</c:v>
                </c:pt>
                <c:pt idx="34029">
                  <c:v>205863</c:v>
                </c:pt>
                <c:pt idx="34030">
                  <c:v>205863</c:v>
                </c:pt>
                <c:pt idx="34031">
                  <c:v>205863</c:v>
                </c:pt>
                <c:pt idx="34032">
                  <c:v>205863</c:v>
                </c:pt>
                <c:pt idx="34033">
                  <c:v>205863</c:v>
                </c:pt>
                <c:pt idx="34034">
                  <c:v>205863</c:v>
                </c:pt>
                <c:pt idx="34035">
                  <c:v>205863</c:v>
                </c:pt>
                <c:pt idx="34036">
                  <c:v>205863</c:v>
                </c:pt>
                <c:pt idx="34037">
                  <c:v>205863</c:v>
                </c:pt>
                <c:pt idx="34038">
                  <c:v>205863</c:v>
                </c:pt>
                <c:pt idx="34039">
                  <c:v>205863</c:v>
                </c:pt>
                <c:pt idx="34040">
                  <c:v>205863</c:v>
                </c:pt>
                <c:pt idx="34041">
                  <c:v>205863</c:v>
                </c:pt>
                <c:pt idx="34042">
                  <c:v>205863</c:v>
                </c:pt>
                <c:pt idx="34043">
                  <c:v>205863</c:v>
                </c:pt>
                <c:pt idx="34044">
                  <c:v>205863</c:v>
                </c:pt>
                <c:pt idx="34045">
                  <c:v>205863</c:v>
                </c:pt>
                <c:pt idx="34046">
                  <c:v>205863</c:v>
                </c:pt>
                <c:pt idx="34047">
                  <c:v>205863</c:v>
                </c:pt>
                <c:pt idx="34048">
                  <c:v>205863</c:v>
                </c:pt>
                <c:pt idx="34049">
                  <c:v>205863</c:v>
                </c:pt>
                <c:pt idx="34050">
                  <c:v>205863</c:v>
                </c:pt>
                <c:pt idx="34051">
                  <c:v>205863</c:v>
                </c:pt>
                <c:pt idx="34052">
                  <c:v>205863</c:v>
                </c:pt>
                <c:pt idx="34053">
                  <c:v>205863</c:v>
                </c:pt>
                <c:pt idx="34054">
                  <c:v>205863</c:v>
                </c:pt>
                <c:pt idx="34055">
                  <c:v>205863</c:v>
                </c:pt>
                <c:pt idx="34056">
                  <c:v>205863</c:v>
                </c:pt>
                <c:pt idx="34057">
                  <c:v>205863</c:v>
                </c:pt>
                <c:pt idx="34058">
                  <c:v>205863</c:v>
                </c:pt>
                <c:pt idx="34059">
                  <c:v>205863</c:v>
                </c:pt>
                <c:pt idx="34060">
                  <c:v>205863</c:v>
                </c:pt>
                <c:pt idx="34061">
                  <c:v>205863</c:v>
                </c:pt>
                <c:pt idx="34062">
                  <c:v>205863</c:v>
                </c:pt>
                <c:pt idx="34063">
                  <c:v>205863</c:v>
                </c:pt>
                <c:pt idx="34064">
                  <c:v>205863</c:v>
                </c:pt>
                <c:pt idx="34065">
                  <c:v>205863</c:v>
                </c:pt>
                <c:pt idx="34066">
                  <c:v>205863</c:v>
                </c:pt>
                <c:pt idx="34067">
                  <c:v>205863</c:v>
                </c:pt>
                <c:pt idx="34068">
                  <c:v>205863</c:v>
                </c:pt>
                <c:pt idx="34069">
                  <c:v>205863</c:v>
                </c:pt>
                <c:pt idx="34070">
                  <c:v>205863</c:v>
                </c:pt>
                <c:pt idx="34071">
                  <c:v>205863</c:v>
                </c:pt>
                <c:pt idx="34072">
                  <c:v>205863</c:v>
                </c:pt>
                <c:pt idx="34073">
                  <c:v>205863</c:v>
                </c:pt>
                <c:pt idx="34074">
                  <c:v>205863</c:v>
                </c:pt>
                <c:pt idx="34075">
                  <c:v>205863</c:v>
                </c:pt>
                <c:pt idx="34076">
                  <c:v>205863</c:v>
                </c:pt>
                <c:pt idx="34077">
                  <c:v>205863</c:v>
                </c:pt>
                <c:pt idx="34078">
                  <c:v>205863</c:v>
                </c:pt>
                <c:pt idx="34079">
                  <c:v>205863</c:v>
                </c:pt>
                <c:pt idx="34080">
                  <c:v>205863</c:v>
                </c:pt>
                <c:pt idx="34081">
                  <c:v>205863</c:v>
                </c:pt>
                <c:pt idx="34082">
                  <c:v>205863</c:v>
                </c:pt>
                <c:pt idx="34083">
                  <c:v>205863</c:v>
                </c:pt>
                <c:pt idx="34084">
                  <c:v>205863</c:v>
                </c:pt>
                <c:pt idx="34085">
                  <c:v>205863</c:v>
                </c:pt>
                <c:pt idx="34086">
                  <c:v>205863</c:v>
                </c:pt>
                <c:pt idx="34087">
                  <c:v>205863</c:v>
                </c:pt>
                <c:pt idx="34088">
                  <c:v>205863</c:v>
                </c:pt>
                <c:pt idx="34089">
                  <c:v>205863</c:v>
                </c:pt>
                <c:pt idx="34090">
                  <c:v>205863</c:v>
                </c:pt>
                <c:pt idx="34091">
                  <c:v>205863</c:v>
                </c:pt>
                <c:pt idx="34092">
                  <c:v>205863</c:v>
                </c:pt>
                <c:pt idx="34093">
                  <c:v>205863</c:v>
                </c:pt>
                <c:pt idx="34094">
                  <c:v>205863</c:v>
                </c:pt>
                <c:pt idx="34095">
                  <c:v>205863</c:v>
                </c:pt>
                <c:pt idx="34096">
                  <c:v>205863</c:v>
                </c:pt>
                <c:pt idx="34097">
                  <c:v>205863</c:v>
                </c:pt>
                <c:pt idx="34098">
                  <c:v>205863</c:v>
                </c:pt>
                <c:pt idx="34099">
                  <c:v>205863</c:v>
                </c:pt>
                <c:pt idx="34100">
                  <c:v>205863</c:v>
                </c:pt>
                <c:pt idx="34101">
                  <c:v>205863</c:v>
                </c:pt>
                <c:pt idx="34102">
                  <c:v>205863</c:v>
                </c:pt>
                <c:pt idx="34103">
                  <c:v>205863</c:v>
                </c:pt>
                <c:pt idx="34104">
                  <c:v>205863</c:v>
                </c:pt>
                <c:pt idx="34105">
                  <c:v>205863</c:v>
                </c:pt>
                <c:pt idx="34106">
                  <c:v>205863</c:v>
                </c:pt>
                <c:pt idx="34107">
                  <c:v>205863</c:v>
                </c:pt>
                <c:pt idx="34108">
                  <c:v>205863</c:v>
                </c:pt>
                <c:pt idx="34109">
                  <c:v>205863</c:v>
                </c:pt>
                <c:pt idx="34110">
                  <c:v>205863</c:v>
                </c:pt>
                <c:pt idx="34111">
                  <c:v>205863</c:v>
                </c:pt>
                <c:pt idx="34112">
                  <c:v>205863</c:v>
                </c:pt>
                <c:pt idx="34113">
                  <c:v>205863</c:v>
                </c:pt>
                <c:pt idx="34114">
                  <c:v>205863</c:v>
                </c:pt>
                <c:pt idx="34115">
                  <c:v>205863</c:v>
                </c:pt>
                <c:pt idx="34116">
                  <c:v>205863</c:v>
                </c:pt>
                <c:pt idx="34117">
                  <c:v>205863</c:v>
                </c:pt>
                <c:pt idx="34118">
                  <c:v>205863</c:v>
                </c:pt>
                <c:pt idx="34119">
                  <c:v>205863</c:v>
                </c:pt>
                <c:pt idx="34120">
                  <c:v>205863</c:v>
                </c:pt>
                <c:pt idx="34121">
                  <c:v>205863</c:v>
                </c:pt>
                <c:pt idx="34122">
                  <c:v>205863</c:v>
                </c:pt>
                <c:pt idx="34123">
                  <c:v>205863</c:v>
                </c:pt>
                <c:pt idx="34124">
                  <c:v>205863</c:v>
                </c:pt>
                <c:pt idx="34125">
                  <c:v>205863</c:v>
                </c:pt>
                <c:pt idx="34126">
                  <c:v>205863</c:v>
                </c:pt>
                <c:pt idx="34127">
                  <c:v>205863</c:v>
                </c:pt>
                <c:pt idx="34128">
                  <c:v>205863</c:v>
                </c:pt>
                <c:pt idx="34129">
                  <c:v>205863</c:v>
                </c:pt>
                <c:pt idx="34130">
                  <c:v>205863</c:v>
                </c:pt>
                <c:pt idx="34131">
                  <c:v>205863</c:v>
                </c:pt>
                <c:pt idx="34132">
                  <c:v>205863</c:v>
                </c:pt>
                <c:pt idx="34133">
                  <c:v>205863</c:v>
                </c:pt>
                <c:pt idx="34134">
                  <c:v>205863</c:v>
                </c:pt>
                <c:pt idx="34135">
                  <c:v>205863</c:v>
                </c:pt>
                <c:pt idx="34136">
                  <c:v>205863</c:v>
                </c:pt>
                <c:pt idx="34137">
                  <c:v>205863</c:v>
                </c:pt>
                <c:pt idx="34138">
                  <c:v>205863</c:v>
                </c:pt>
                <c:pt idx="34139">
                  <c:v>205863</c:v>
                </c:pt>
                <c:pt idx="34140">
                  <c:v>205863</c:v>
                </c:pt>
                <c:pt idx="34141">
                  <c:v>205863</c:v>
                </c:pt>
                <c:pt idx="34142">
                  <c:v>205863</c:v>
                </c:pt>
                <c:pt idx="34143">
                  <c:v>205863</c:v>
                </c:pt>
                <c:pt idx="34144">
                  <c:v>205863</c:v>
                </c:pt>
                <c:pt idx="34145">
                  <c:v>205863</c:v>
                </c:pt>
                <c:pt idx="34146">
                  <c:v>205863</c:v>
                </c:pt>
                <c:pt idx="34147">
                  <c:v>205863</c:v>
                </c:pt>
                <c:pt idx="34148">
                  <c:v>205863</c:v>
                </c:pt>
                <c:pt idx="34149">
                  <c:v>205863</c:v>
                </c:pt>
                <c:pt idx="34150">
                  <c:v>205863</c:v>
                </c:pt>
                <c:pt idx="34151">
                  <c:v>205863</c:v>
                </c:pt>
                <c:pt idx="34152">
                  <c:v>205863</c:v>
                </c:pt>
                <c:pt idx="34153">
                  <c:v>205863</c:v>
                </c:pt>
                <c:pt idx="34154">
                  <c:v>205863</c:v>
                </c:pt>
                <c:pt idx="34155">
                  <c:v>205863</c:v>
                </c:pt>
                <c:pt idx="34156">
                  <c:v>205863</c:v>
                </c:pt>
                <c:pt idx="34157">
                  <c:v>205863</c:v>
                </c:pt>
                <c:pt idx="34158">
                  <c:v>205863</c:v>
                </c:pt>
                <c:pt idx="34159">
                  <c:v>205863</c:v>
                </c:pt>
                <c:pt idx="34160">
                  <c:v>205863</c:v>
                </c:pt>
                <c:pt idx="34161">
                  <c:v>205863</c:v>
                </c:pt>
                <c:pt idx="34162">
                  <c:v>205863</c:v>
                </c:pt>
                <c:pt idx="34163">
                  <c:v>205863</c:v>
                </c:pt>
                <c:pt idx="34164">
                  <c:v>205863</c:v>
                </c:pt>
                <c:pt idx="34165">
                  <c:v>205863</c:v>
                </c:pt>
                <c:pt idx="34166">
                  <c:v>205863</c:v>
                </c:pt>
                <c:pt idx="34167">
                  <c:v>205863</c:v>
                </c:pt>
                <c:pt idx="34168">
                  <c:v>205863</c:v>
                </c:pt>
                <c:pt idx="34169">
                  <c:v>205863</c:v>
                </c:pt>
                <c:pt idx="34170">
                  <c:v>205863</c:v>
                </c:pt>
                <c:pt idx="34171">
                  <c:v>205863</c:v>
                </c:pt>
                <c:pt idx="34172">
                  <c:v>205863</c:v>
                </c:pt>
                <c:pt idx="34173">
                  <c:v>205863</c:v>
                </c:pt>
                <c:pt idx="34174">
                  <c:v>205863</c:v>
                </c:pt>
                <c:pt idx="34175">
                  <c:v>205863</c:v>
                </c:pt>
                <c:pt idx="34176">
                  <c:v>205863</c:v>
                </c:pt>
                <c:pt idx="34177">
                  <c:v>205863</c:v>
                </c:pt>
                <c:pt idx="34178">
                  <c:v>205863</c:v>
                </c:pt>
                <c:pt idx="34179">
                  <c:v>205863</c:v>
                </c:pt>
                <c:pt idx="34180">
                  <c:v>205863</c:v>
                </c:pt>
                <c:pt idx="34181">
                  <c:v>205863</c:v>
                </c:pt>
                <c:pt idx="34182">
                  <c:v>205863</c:v>
                </c:pt>
                <c:pt idx="34183">
                  <c:v>205863</c:v>
                </c:pt>
                <c:pt idx="34184">
                  <c:v>205863</c:v>
                </c:pt>
                <c:pt idx="34185">
                  <c:v>205863</c:v>
                </c:pt>
                <c:pt idx="34186">
                  <c:v>205863</c:v>
                </c:pt>
                <c:pt idx="34187">
                  <c:v>205863</c:v>
                </c:pt>
                <c:pt idx="34188">
                  <c:v>205863</c:v>
                </c:pt>
                <c:pt idx="34189">
                  <c:v>205863</c:v>
                </c:pt>
                <c:pt idx="34190">
                  <c:v>205863</c:v>
                </c:pt>
                <c:pt idx="34191">
                  <c:v>205863</c:v>
                </c:pt>
                <c:pt idx="34192">
                  <c:v>205863</c:v>
                </c:pt>
                <c:pt idx="34193">
                  <c:v>205863</c:v>
                </c:pt>
                <c:pt idx="34194">
                  <c:v>205863</c:v>
                </c:pt>
                <c:pt idx="34195">
                  <c:v>205863</c:v>
                </c:pt>
                <c:pt idx="34196">
                  <c:v>205863</c:v>
                </c:pt>
                <c:pt idx="34197">
                  <c:v>205863</c:v>
                </c:pt>
                <c:pt idx="34198">
                  <c:v>205863</c:v>
                </c:pt>
                <c:pt idx="34199">
                  <c:v>205863</c:v>
                </c:pt>
                <c:pt idx="34200">
                  <c:v>205863</c:v>
                </c:pt>
                <c:pt idx="34201">
                  <c:v>205863</c:v>
                </c:pt>
                <c:pt idx="34202">
                  <c:v>205863</c:v>
                </c:pt>
                <c:pt idx="34203">
                  <c:v>205863</c:v>
                </c:pt>
                <c:pt idx="34204">
                  <c:v>205863</c:v>
                </c:pt>
                <c:pt idx="34205">
                  <c:v>205863</c:v>
                </c:pt>
                <c:pt idx="34206">
                  <c:v>205863</c:v>
                </c:pt>
                <c:pt idx="34207">
                  <c:v>205863</c:v>
                </c:pt>
                <c:pt idx="34208">
                  <c:v>205863</c:v>
                </c:pt>
                <c:pt idx="34209">
                  <c:v>205863</c:v>
                </c:pt>
                <c:pt idx="34210">
                  <c:v>205863</c:v>
                </c:pt>
                <c:pt idx="34211">
                  <c:v>205863</c:v>
                </c:pt>
                <c:pt idx="34212">
                  <c:v>205863</c:v>
                </c:pt>
                <c:pt idx="34213">
                  <c:v>205863</c:v>
                </c:pt>
                <c:pt idx="34214">
                  <c:v>205863</c:v>
                </c:pt>
                <c:pt idx="34215">
                  <c:v>205863</c:v>
                </c:pt>
                <c:pt idx="34216">
                  <c:v>205863</c:v>
                </c:pt>
                <c:pt idx="34217">
                  <c:v>205863</c:v>
                </c:pt>
                <c:pt idx="34218">
                  <c:v>205863</c:v>
                </c:pt>
                <c:pt idx="34219">
                  <c:v>205863</c:v>
                </c:pt>
                <c:pt idx="34220">
                  <c:v>205863</c:v>
                </c:pt>
                <c:pt idx="34221">
                  <c:v>205863</c:v>
                </c:pt>
                <c:pt idx="34222">
                  <c:v>205863</c:v>
                </c:pt>
                <c:pt idx="34223">
                  <c:v>205863</c:v>
                </c:pt>
                <c:pt idx="34224">
                  <c:v>205863</c:v>
                </c:pt>
                <c:pt idx="34225">
                  <c:v>205863</c:v>
                </c:pt>
                <c:pt idx="34226">
                  <c:v>205863</c:v>
                </c:pt>
                <c:pt idx="34227">
                  <c:v>205863</c:v>
                </c:pt>
                <c:pt idx="34228">
                  <c:v>205863</c:v>
                </c:pt>
                <c:pt idx="34229">
                  <c:v>205863</c:v>
                </c:pt>
                <c:pt idx="34230">
                  <c:v>205863</c:v>
                </c:pt>
                <c:pt idx="34231">
                  <c:v>205863</c:v>
                </c:pt>
                <c:pt idx="34232">
                  <c:v>205863</c:v>
                </c:pt>
                <c:pt idx="34233">
                  <c:v>205863</c:v>
                </c:pt>
                <c:pt idx="34234">
                  <c:v>205863</c:v>
                </c:pt>
                <c:pt idx="34235">
                  <c:v>205863</c:v>
                </c:pt>
                <c:pt idx="34236">
                  <c:v>205863</c:v>
                </c:pt>
                <c:pt idx="34237">
                  <c:v>205863</c:v>
                </c:pt>
                <c:pt idx="34238">
                  <c:v>205863</c:v>
                </c:pt>
                <c:pt idx="34239">
                  <c:v>205863</c:v>
                </c:pt>
                <c:pt idx="34240">
                  <c:v>205863</c:v>
                </c:pt>
                <c:pt idx="34241">
                  <c:v>205863</c:v>
                </c:pt>
                <c:pt idx="34242">
                  <c:v>205863</c:v>
                </c:pt>
                <c:pt idx="34243">
                  <c:v>205863</c:v>
                </c:pt>
                <c:pt idx="34244">
                  <c:v>205863</c:v>
                </c:pt>
                <c:pt idx="34245">
                  <c:v>205863</c:v>
                </c:pt>
                <c:pt idx="34246">
                  <c:v>205863</c:v>
                </c:pt>
                <c:pt idx="34247">
                  <c:v>205863</c:v>
                </c:pt>
                <c:pt idx="34248">
                  <c:v>205863</c:v>
                </c:pt>
                <c:pt idx="34249">
                  <c:v>205863</c:v>
                </c:pt>
                <c:pt idx="34250">
                  <c:v>205863</c:v>
                </c:pt>
                <c:pt idx="34251">
                  <c:v>205863</c:v>
                </c:pt>
                <c:pt idx="34252">
                  <c:v>205863</c:v>
                </c:pt>
                <c:pt idx="34253">
                  <c:v>205863</c:v>
                </c:pt>
                <c:pt idx="34254">
                  <c:v>205863</c:v>
                </c:pt>
                <c:pt idx="34255">
                  <c:v>205863</c:v>
                </c:pt>
                <c:pt idx="34256">
                  <c:v>205863</c:v>
                </c:pt>
                <c:pt idx="34257">
                  <c:v>205863</c:v>
                </c:pt>
                <c:pt idx="34258">
                  <c:v>205863</c:v>
                </c:pt>
                <c:pt idx="34259">
                  <c:v>205863</c:v>
                </c:pt>
                <c:pt idx="34260">
                  <c:v>205863</c:v>
                </c:pt>
                <c:pt idx="34261">
                  <c:v>205863</c:v>
                </c:pt>
                <c:pt idx="34262">
                  <c:v>205863</c:v>
                </c:pt>
                <c:pt idx="34263">
                  <c:v>205863</c:v>
                </c:pt>
                <c:pt idx="34264">
                  <c:v>205863</c:v>
                </c:pt>
                <c:pt idx="34265">
                  <c:v>205863</c:v>
                </c:pt>
                <c:pt idx="34266">
                  <c:v>205863</c:v>
                </c:pt>
                <c:pt idx="34267">
                  <c:v>205863</c:v>
                </c:pt>
                <c:pt idx="34268">
                  <c:v>205863</c:v>
                </c:pt>
                <c:pt idx="34269">
                  <c:v>205863</c:v>
                </c:pt>
                <c:pt idx="34270">
                  <c:v>205863</c:v>
                </c:pt>
                <c:pt idx="34271">
                  <c:v>205863</c:v>
                </c:pt>
                <c:pt idx="34272">
                  <c:v>205863</c:v>
                </c:pt>
                <c:pt idx="34273">
                  <c:v>205863</c:v>
                </c:pt>
                <c:pt idx="34274">
                  <c:v>205863</c:v>
                </c:pt>
                <c:pt idx="34275">
                  <c:v>205863</c:v>
                </c:pt>
                <c:pt idx="34276">
                  <c:v>205863</c:v>
                </c:pt>
                <c:pt idx="34277">
                  <c:v>205863</c:v>
                </c:pt>
                <c:pt idx="34278">
                  <c:v>205863</c:v>
                </c:pt>
                <c:pt idx="34279">
                  <c:v>205863</c:v>
                </c:pt>
                <c:pt idx="34280">
                  <c:v>205863</c:v>
                </c:pt>
                <c:pt idx="34281">
                  <c:v>205863</c:v>
                </c:pt>
                <c:pt idx="34282">
                  <c:v>205863</c:v>
                </c:pt>
                <c:pt idx="34283">
                  <c:v>205863</c:v>
                </c:pt>
                <c:pt idx="34284">
                  <c:v>205863</c:v>
                </c:pt>
                <c:pt idx="34285">
                  <c:v>205863</c:v>
                </c:pt>
                <c:pt idx="34286">
                  <c:v>205863</c:v>
                </c:pt>
                <c:pt idx="34287">
                  <c:v>205863</c:v>
                </c:pt>
                <c:pt idx="34288">
                  <c:v>205863</c:v>
                </c:pt>
                <c:pt idx="34289">
                  <c:v>205863</c:v>
                </c:pt>
                <c:pt idx="34290">
                  <c:v>205863</c:v>
                </c:pt>
                <c:pt idx="34291">
                  <c:v>205863</c:v>
                </c:pt>
                <c:pt idx="34292">
                  <c:v>205863</c:v>
                </c:pt>
                <c:pt idx="34293">
                  <c:v>205863</c:v>
                </c:pt>
                <c:pt idx="34294">
                  <c:v>205863</c:v>
                </c:pt>
                <c:pt idx="34295">
                  <c:v>205863</c:v>
                </c:pt>
                <c:pt idx="34296">
                  <c:v>205863</c:v>
                </c:pt>
                <c:pt idx="34297">
                  <c:v>205863</c:v>
                </c:pt>
                <c:pt idx="34298">
                  <c:v>205863</c:v>
                </c:pt>
                <c:pt idx="34299">
                  <c:v>205863</c:v>
                </c:pt>
                <c:pt idx="34300">
                  <c:v>205863</c:v>
                </c:pt>
                <c:pt idx="34301">
                  <c:v>205863</c:v>
                </c:pt>
                <c:pt idx="34302">
                  <c:v>205863</c:v>
                </c:pt>
                <c:pt idx="34303">
                  <c:v>205863</c:v>
                </c:pt>
                <c:pt idx="34304">
                  <c:v>205863</c:v>
                </c:pt>
                <c:pt idx="34305">
                  <c:v>205863</c:v>
                </c:pt>
                <c:pt idx="34306">
                  <c:v>205863</c:v>
                </c:pt>
                <c:pt idx="34307">
                  <c:v>205863</c:v>
                </c:pt>
                <c:pt idx="34308">
                  <c:v>205863</c:v>
                </c:pt>
                <c:pt idx="34309">
                  <c:v>205863</c:v>
                </c:pt>
                <c:pt idx="34310">
                  <c:v>205863</c:v>
                </c:pt>
                <c:pt idx="34311">
                  <c:v>205863</c:v>
                </c:pt>
                <c:pt idx="34312">
                  <c:v>205863</c:v>
                </c:pt>
                <c:pt idx="34313">
                  <c:v>205863</c:v>
                </c:pt>
                <c:pt idx="34314">
                  <c:v>205863</c:v>
                </c:pt>
                <c:pt idx="34315">
                  <c:v>205863</c:v>
                </c:pt>
                <c:pt idx="34316">
                  <c:v>205863</c:v>
                </c:pt>
                <c:pt idx="34317">
                  <c:v>205863</c:v>
                </c:pt>
                <c:pt idx="34318">
                  <c:v>205863</c:v>
                </c:pt>
                <c:pt idx="34319">
                  <c:v>205863</c:v>
                </c:pt>
                <c:pt idx="34320">
                  <c:v>205863</c:v>
                </c:pt>
                <c:pt idx="34321">
                  <c:v>205863</c:v>
                </c:pt>
                <c:pt idx="34322">
                  <c:v>205863</c:v>
                </c:pt>
                <c:pt idx="34323">
                  <c:v>205863</c:v>
                </c:pt>
                <c:pt idx="34324">
                  <c:v>205863</c:v>
                </c:pt>
                <c:pt idx="34325">
                  <c:v>205863</c:v>
                </c:pt>
                <c:pt idx="34326">
                  <c:v>205863</c:v>
                </c:pt>
                <c:pt idx="34327">
                  <c:v>205863</c:v>
                </c:pt>
                <c:pt idx="34328">
                  <c:v>205863</c:v>
                </c:pt>
                <c:pt idx="34329">
                  <c:v>205863</c:v>
                </c:pt>
                <c:pt idx="34330">
                  <c:v>205863</c:v>
                </c:pt>
                <c:pt idx="34331">
                  <c:v>205863</c:v>
                </c:pt>
                <c:pt idx="34332">
                  <c:v>205863</c:v>
                </c:pt>
                <c:pt idx="34333">
                  <c:v>205863</c:v>
                </c:pt>
                <c:pt idx="34334">
                  <c:v>205863</c:v>
                </c:pt>
                <c:pt idx="34335">
                  <c:v>205863</c:v>
                </c:pt>
                <c:pt idx="34336">
                  <c:v>205863</c:v>
                </c:pt>
                <c:pt idx="34337">
                  <c:v>205863</c:v>
                </c:pt>
                <c:pt idx="34338">
                  <c:v>205863</c:v>
                </c:pt>
                <c:pt idx="34339">
                  <c:v>205863</c:v>
                </c:pt>
                <c:pt idx="34340">
                  <c:v>205863</c:v>
                </c:pt>
                <c:pt idx="34341">
                  <c:v>205863</c:v>
                </c:pt>
                <c:pt idx="34342">
                  <c:v>205863</c:v>
                </c:pt>
                <c:pt idx="34343">
                  <c:v>205863</c:v>
                </c:pt>
                <c:pt idx="34344">
                  <c:v>205863</c:v>
                </c:pt>
                <c:pt idx="34345">
                  <c:v>205863</c:v>
                </c:pt>
                <c:pt idx="34346">
                  <c:v>205863</c:v>
                </c:pt>
                <c:pt idx="34347">
                  <c:v>205863</c:v>
                </c:pt>
                <c:pt idx="34348">
                  <c:v>205863</c:v>
                </c:pt>
                <c:pt idx="34349">
                  <c:v>205863</c:v>
                </c:pt>
                <c:pt idx="34350">
                  <c:v>205863</c:v>
                </c:pt>
                <c:pt idx="34351">
                  <c:v>205863</c:v>
                </c:pt>
                <c:pt idx="34352">
                  <c:v>205863</c:v>
                </c:pt>
                <c:pt idx="34353">
                  <c:v>205863</c:v>
                </c:pt>
                <c:pt idx="34354">
                  <c:v>205863</c:v>
                </c:pt>
                <c:pt idx="34355">
                  <c:v>205863</c:v>
                </c:pt>
                <c:pt idx="34356">
                  <c:v>205863</c:v>
                </c:pt>
                <c:pt idx="34357">
                  <c:v>205863</c:v>
                </c:pt>
                <c:pt idx="34358">
                  <c:v>205863</c:v>
                </c:pt>
                <c:pt idx="34359">
                  <c:v>205863</c:v>
                </c:pt>
                <c:pt idx="34360">
                  <c:v>205863</c:v>
                </c:pt>
                <c:pt idx="34361">
                  <c:v>205863</c:v>
                </c:pt>
                <c:pt idx="34362">
                  <c:v>205863</c:v>
                </c:pt>
                <c:pt idx="34363">
                  <c:v>205863</c:v>
                </c:pt>
                <c:pt idx="34364">
                  <c:v>205863</c:v>
                </c:pt>
                <c:pt idx="34365">
                  <c:v>205863</c:v>
                </c:pt>
                <c:pt idx="34366">
                  <c:v>205863</c:v>
                </c:pt>
                <c:pt idx="34367">
                  <c:v>205863</c:v>
                </c:pt>
                <c:pt idx="34368">
                  <c:v>205863</c:v>
                </c:pt>
                <c:pt idx="34369">
                  <c:v>205863</c:v>
                </c:pt>
                <c:pt idx="34370">
                  <c:v>205863</c:v>
                </c:pt>
                <c:pt idx="34371">
                  <c:v>205863</c:v>
                </c:pt>
                <c:pt idx="34372">
                  <c:v>205863</c:v>
                </c:pt>
                <c:pt idx="34373">
                  <c:v>205863</c:v>
                </c:pt>
                <c:pt idx="34374">
                  <c:v>205863</c:v>
                </c:pt>
                <c:pt idx="34375">
                  <c:v>205863</c:v>
                </c:pt>
                <c:pt idx="34376">
                  <c:v>205863</c:v>
                </c:pt>
                <c:pt idx="34377">
                  <c:v>205863</c:v>
                </c:pt>
                <c:pt idx="34378">
                  <c:v>205863</c:v>
                </c:pt>
                <c:pt idx="34379">
                  <c:v>205863</c:v>
                </c:pt>
                <c:pt idx="34380">
                  <c:v>205863</c:v>
                </c:pt>
                <c:pt idx="34381">
                  <c:v>205863</c:v>
                </c:pt>
                <c:pt idx="34382">
                  <c:v>205863</c:v>
                </c:pt>
                <c:pt idx="34383">
                  <c:v>205863</c:v>
                </c:pt>
                <c:pt idx="34384">
                  <c:v>205863</c:v>
                </c:pt>
                <c:pt idx="34385">
                  <c:v>205863</c:v>
                </c:pt>
                <c:pt idx="34386">
                  <c:v>205863</c:v>
                </c:pt>
                <c:pt idx="34387">
                  <c:v>205863</c:v>
                </c:pt>
                <c:pt idx="34388">
                  <c:v>205863</c:v>
                </c:pt>
                <c:pt idx="34389">
                  <c:v>205863</c:v>
                </c:pt>
                <c:pt idx="34390">
                  <c:v>205863</c:v>
                </c:pt>
                <c:pt idx="34391">
                  <c:v>205863</c:v>
                </c:pt>
                <c:pt idx="34392">
                  <c:v>205863</c:v>
                </c:pt>
                <c:pt idx="34393">
                  <c:v>205863</c:v>
                </c:pt>
                <c:pt idx="34394">
                  <c:v>205863</c:v>
                </c:pt>
                <c:pt idx="34395">
                  <c:v>205863</c:v>
                </c:pt>
                <c:pt idx="34396">
                  <c:v>205863</c:v>
                </c:pt>
                <c:pt idx="34397">
                  <c:v>205863</c:v>
                </c:pt>
                <c:pt idx="34398">
                  <c:v>205863</c:v>
                </c:pt>
                <c:pt idx="34399">
                  <c:v>205863</c:v>
                </c:pt>
                <c:pt idx="34400">
                  <c:v>205863</c:v>
                </c:pt>
                <c:pt idx="34401">
                  <c:v>205863</c:v>
                </c:pt>
                <c:pt idx="34402">
                  <c:v>205863</c:v>
                </c:pt>
                <c:pt idx="34403">
                  <c:v>205863</c:v>
                </c:pt>
                <c:pt idx="34404">
                  <c:v>205863</c:v>
                </c:pt>
                <c:pt idx="34405">
                  <c:v>205863</c:v>
                </c:pt>
                <c:pt idx="34406">
                  <c:v>205863</c:v>
                </c:pt>
                <c:pt idx="34407">
                  <c:v>205863</c:v>
                </c:pt>
                <c:pt idx="34408">
                  <c:v>205863</c:v>
                </c:pt>
                <c:pt idx="34409">
                  <c:v>205863</c:v>
                </c:pt>
                <c:pt idx="34410">
                  <c:v>205863</c:v>
                </c:pt>
                <c:pt idx="34411">
                  <c:v>205863</c:v>
                </c:pt>
                <c:pt idx="34412">
                  <c:v>205863</c:v>
                </c:pt>
                <c:pt idx="34413">
                  <c:v>205863</c:v>
                </c:pt>
                <c:pt idx="34414">
                  <c:v>205863</c:v>
                </c:pt>
                <c:pt idx="34415">
                  <c:v>205863</c:v>
                </c:pt>
                <c:pt idx="34416">
                  <c:v>205863</c:v>
                </c:pt>
                <c:pt idx="34417">
                  <c:v>205863</c:v>
                </c:pt>
                <c:pt idx="34418">
                  <c:v>205863</c:v>
                </c:pt>
                <c:pt idx="34419">
                  <c:v>205863</c:v>
                </c:pt>
                <c:pt idx="34420">
                  <c:v>205863</c:v>
                </c:pt>
                <c:pt idx="34421">
                  <c:v>205863</c:v>
                </c:pt>
                <c:pt idx="34422">
                  <c:v>205863</c:v>
                </c:pt>
                <c:pt idx="34423">
                  <c:v>205863</c:v>
                </c:pt>
                <c:pt idx="34424">
                  <c:v>205863</c:v>
                </c:pt>
                <c:pt idx="34425">
                  <c:v>205863</c:v>
                </c:pt>
                <c:pt idx="34426">
                  <c:v>205863</c:v>
                </c:pt>
                <c:pt idx="34427">
                  <c:v>205863</c:v>
                </c:pt>
                <c:pt idx="34428">
                  <c:v>205863</c:v>
                </c:pt>
                <c:pt idx="34429">
                  <c:v>205863</c:v>
                </c:pt>
                <c:pt idx="34430">
                  <c:v>205863</c:v>
                </c:pt>
                <c:pt idx="34431">
                  <c:v>205863</c:v>
                </c:pt>
                <c:pt idx="34432">
                  <c:v>205863</c:v>
                </c:pt>
                <c:pt idx="34433">
                  <c:v>205863</c:v>
                </c:pt>
                <c:pt idx="34434">
                  <c:v>205863</c:v>
                </c:pt>
                <c:pt idx="34435">
                  <c:v>205863</c:v>
                </c:pt>
                <c:pt idx="34436">
                  <c:v>205863</c:v>
                </c:pt>
                <c:pt idx="34437">
                  <c:v>205863</c:v>
                </c:pt>
                <c:pt idx="34438">
                  <c:v>205863</c:v>
                </c:pt>
                <c:pt idx="34439">
                  <c:v>205863</c:v>
                </c:pt>
                <c:pt idx="34440">
                  <c:v>205863</c:v>
                </c:pt>
                <c:pt idx="34441">
                  <c:v>205863</c:v>
                </c:pt>
                <c:pt idx="34442">
                  <c:v>205863</c:v>
                </c:pt>
                <c:pt idx="34443">
                  <c:v>205863</c:v>
                </c:pt>
                <c:pt idx="34444">
                  <c:v>205863</c:v>
                </c:pt>
                <c:pt idx="34445">
                  <c:v>205863</c:v>
                </c:pt>
                <c:pt idx="34446">
                  <c:v>205863</c:v>
                </c:pt>
                <c:pt idx="34447">
                  <c:v>205863</c:v>
                </c:pt>
                <c:pt idx="34448">
                  <c:v>205863</c:v>
                </c:pt>
                <c:pt idx="34449">
                  <c:v>205863</c:v>
                </c:pt>
                <c:pt idx="34450">
                  <c:v>205863</c:v>
                </c:pt>
                <c:pt idx="34451">
                  <c:v>205863</c:v>
                </c:pt>
                <c:pt idx="34452">
                  <c:v>205863</c:v>
                </c:pt>
                <c:pt idx="34453">
                  <c:v>205863</c:v>
                </c:pt>
                <c:pt idx="34454">
                  <c:v>205863</c:v>
                </c:pt>
                <c:pt idx="34455">
                  <c:v>205863</c:v>
                </c:pt>
                <c:pt idx="34456">
                  <c:v>205863</c:v>
                </c:pt>
                <c:pt idx="34457">
                  <c:v>205863</c:v>
                </c:pt>
                <c:pt idx="34458">
                  <c:v>205863</c:v>
                </c:pt>
                <c:pt idx="34459">
                  <c:v>205863</c:v>
                </c:pt>
                <c:pt idx="34460">
                  <c:v>205863</c:v>
                </c:pt>
                <c:pt idx="34461">
                  <c:v>205863</c:v>
                </c:pt>
                <c:pt idx="34462">
                  <c:v>205863</c:v>
                </c:pt>
                <c:pt idx="34463">
                  <c:v>205863</c:v>
                </c:pt>
                <c:pt idx="34464">
                  <c:v>205863</c:v>
                </c:pt>
                <c:pt idx="34465">
                  <c:v>205863</c:v>
                </c:pt>
                <c:pt idx="34466">
                  <c:v>205863</c:v>
                </c:pt>
                <c:pt idx="34467">
                  <c:v>205863</c:v>
                </c:pt>
                <c:pt idx="34468">
                  <c:v>205863</c:v>
                </c:pt>
                <c:pt idx="34469">
                  <c:v>205863</c:v>
                </c:pt>
                <c:pt idx="34470">
                  <c:v>205863</c:v>
                </c:pt>
                <c:pt idx="34471">
                  <c:v>205863</c:v>
                </c:pt>
                <c:pt idx="34472">
                  <c:v>205863</c:v>
                </c:pt>
                <c:pt idx="34473">
                  <c:v>205863</c:v>
                </c:pt>
                <c:pt idx="34474">
                  <c:v>205863</c:v>
                </c:pt>
                <c:pt idx="34475">
                  <c:v>205863</c:v>
                </c:pt>
                <c:pt idx="34476">
                  <c:v>205863</c:v>
                </c:pt>
                <c:pt idx="34477">
                  <c:v>205863</c:v>
                </c:pt>
                <c:pt idx="34478">
                  <c:v>205863</c:v>
                </c:pt>
                <c:pt idx="34479">
                  <c:v>205863</c:v>
                </c:pt>
                <c:pt idx="34480">
                  <c:v>205863</c:v>
                </c:pt>
                <c:pt idx="34481">
                  <c:v>205863</c:v>
                </c:pt>
                <c:pt idx="34482">
                  <c:v>205863</c:v>
                </c:pt>
                <c:pt idx="34483">
                  <c:v>205863</c:v>
                </c:pt>
                <c:pt idx="34484">
                  <c:v>205863</c:v>
                </c:pt>
                <c:pt idx="34485">
                  <c:v>205863</c:v>
                </c:pt>
                <c:pt idx="34486">
                  <c:v>205863</c:v>
                </c:pt>
                <c:pt idx="34487">
                  <c:v>205863</c:v>
                </c:pt>
                <c:pt idx="34488">
                  <c:v>205863</c:v>
                </c:pt>
                <c:pt idx="34489">
                  <c:v>205863</c:v>
                </c:pt>
                <c:pt idx="34490">
                  <c:v>205863</c:v>
                </c:pt>
                <c:pt idx="34491">
                  <c:v>205863</c:v>
                </c:pt>
                <c:pt idx="34492">
                  <c:v>205863</c:v>
                </c:pt>
                <c:pt idx="34493">
                  <c:v>205863</c:v>
                </c:pt>
                <c:pt idx="34494">
                  <c:v>205863</c:v>
                </c:pt>
                <c:pt idx="34495">
                  <c:v>205863</c:v>
                </c:pt>
                <c:pt idx="34496">
                  <c:v>205863</c:v>
                </c:pt>
                <c:pt idx="34497">
                  <c:v>205863</c:v>
                </c:pt>
                <c:pt idx="34498">
                  <c:v>205863</c:v>
                </c:pt>
                <c:pt idx="34499">
                  <c:v>205863</c:v>
                </c:pt>
                <c:pt idx="34500">
                  <c:v>205863</c:v>
                </c:pt>
                <c:pt idx="34501">
                  <c:v>205863</c:v>
                </c:pt>
                <c:pt idx="34502">
                  <c:v>205863</c:v>
                </c:pt>
                <c:pt idx="34503">
                  <c:v>205863</c:v>
                </c:pt>
                <c:pt idx="34504">
                  <c:v>205863</c:v>
                </c:pt>
                <c:pt idx="34505">
                  <c:v>205863</c:v>
                </c:pt>
                <c:pt idx="34506">
                  <c:v>205863</c:v>
                </c:pt>
                <c:pt idx="34507">
                  <c:v>205863</c:v>
                </c:pt>
                <c:pt idx="34508">
                  <c:v>205863</c:v>
                </c:pt>
                <c:pt idx="34509">
                  <c:v>205863</c:v>
                </c:pt>
                <c:pt idx="34510">
                  <c:v>205863</c:v>
                </c:pt>
                <c:pt idx="34511">
                  <c:v>205863</c:v>
                </c:pt>
                <c:pt idx="34512">
                  <c:v>205863</c:v>
                </c:pt>
                <c:pt idx="34513">
                  <c:v>205863</c:v>
                </c:pt>
                <c:pt idx="34514">
                  <c:v>205863</c:v>
                </c:pt>
                <c:pt idx="34515">
                  <c:v>205863</c:v>
                </c:pt>
                <c:pt idx="34516">
                  <c:v>205863</c:v>
                </c:pt>
                <c:pt idx="34517">
                  <c:v>205863</c:v>
                </c:pt>
                <c:pt idx="34518">
                  <c:v>205863</c:v>
                </c:pt>
                <c:pt idx="34519">
                  <c:v>205863</c:v>
                </c:pt>
                <c:pt idx="34520">
                  <c:v>205863</c:v>
                </c:pt>
                <c:pt idx="34521">
                  <c:v>205863</c:v>
                </c:pt>
                <c:pt idx="34522">
                  <c:v>205863</c:v>
                </c:pt>
                <c:pt idx="34523">
                  <c:v>205863</c:v>
                </c:pt>
                <c:pt idx="34524">
                  <c:v>205863</c:v>
                </c:pt>
                <c:pt idx="34525">
                  <c:v>205863</c:v>
                </c:pt>
                <c:pt idx="34526">
                  <c:v>205863</c:v>
                </c:pt>
                <c:pt idx="34527">
                  <c:v>205863</c:v>
                </c:pt>
                <c:pt idx="34528">
                  <c:v>205863</c:v>
                </c:pt>
                <c:pt idx="34529">
                  <c:v>205863</c:v>
                </c:pt>
                <c:pt idx="34530">
                  <c:v>205863</c:v>
                </c:pt>
                <c:pt idx="34531">
                  <c:v>205863</c:v>
                </c:pt>
                <c:pt idx="34532">
                  <c:v>205863</c:v>
                </c:pt>
                <c:pt idx="34533">
                  <c:v>205863</c:v>
                </c:pt>
                <c:pt idx="34534">
                  <c:v>205863</c:v>
                </c:pt>
                <c:pt idx="34535">
                  <c:v>205863</c:v>
                </c:pt>
                <c:pt idx="34536">
                  <c:v>205863</c:v>
                </c:pt>
                <c:pt idx="34537">
                  <c:v>205863</c:v>
                </c:pt>
                <c:pt idx="34538">
                  <c:v>205863</c:v>
                </c:pt>
                <c:pt idx="34539">
                  <c:v>205863</c:v>
                </c:pt>
                <c:pt idx="34540">
                  <c:v>205863</c:v>
                </c:pt>
                <c:pt idx="34541">
                  <c:v>205863</c:v>
                </c:pt>
                <c:pt idx="34542">
                  <c:v>205863</c:v>
                </c:pt>
                <c:pt idx="34543">
                  <c:v>205863</c:v>
                </c:pt>
                <c:pt idx="34544">
                  <c:v>205863</c:v>
                </c:pt>
                <c:pt idx="34545">
                  <c:v>205863</c:v>
                </c:pt>
                <c:pt idx="34546">
                  <c:v>205863</c:v>
                </c:pt>
                <c:pt idx="34547">
                  <c:v>205863</c:v>
                </c:pt>
                <c:pt idx="34548">
                  <c:v>205863</c:v>
                </c:pt>
                <c:pt idx="34549">
                  <c:v>205863</c:v>
                </c:pt>
                <c:pt idx="34550">
                  <c:v>205863</c:v>
                </c:pt>
                <c:pt idx="34551">
                  <c:v>205863</c:v>
                </c:pt>
                <c:pt idx="34552">
                  <c:v>205863</c:v>
                </c:pt>
                <c:pt idx="34553">
                  <c:v>205863</c:v>
                </c:pt>
                <c:pt idx="34554">
                  <c:v>205863</c:v>
                </c:pt>
                <c:pt idx="34555">
                  <c:v>205863</c:v>
                </c:pt>
                <c:pt idx="34556">
                  <c:v>205863</c:v>
                </c:pt>
                <c:pt idx="34557">
                  <c:v>205863</c:v>
                </c:pt>
                <c:pt idx="34558">
                  <c:v>205863</c:v>
                </c:pt>
                <c:pt idx="34559">
                  <c:v>205863</c:v>
                </c:pt>
                <c:pt idx="34560">
                  <c:v>205863</c:v>
                </c:pt>
                <c:pt idx="34561">
                  <c:v>205863</c:v>
                </c:pt>
                <c:pt idx="34562">
                  <c:v>205863</c:v>
                </c:pt>
                <c:pt idx="34563">
                  <c:v>205863</c:v>
                </c:pt>
                <c:pt idx="34564">
                  <c:v>205863</c:v>
                </c:pt>
                <c:pt idx="34565">
                  <c:v>205863</c:v>
                </c:pt>
                <c:pt idx="34566">
                  <c:v>205863</c:v>
                </c:pt>
                <c:pt idx="34567">
                  <c:v>205863</c:v>
                </c:pt>
                <c:pt idx="34568">
                  <c:v>205863</c:v>
                </c:pt>
                <c:pt idx="34569">
                  <c:v>205863</c:v>
                </c:pt>
                <c:pt idx="34570">
                  <c:v>205863</c:v>
                </c:pt>
                <c:pt idx="34571">
                  <c:v>205863</c:v>
                </c:pt>
                <c:pt idx="34572">
                  <c:v>205863</c:v>
                </c:pt>
                <c:pt idx="34573">
                  <c:v>205863</c:v>
                </c:pt>
                <c:pt idx="34574">
                  <c:v>205863</c:v>
                </c:pt>
                <c:pt idx="34575">
                  <c:v>205863</c:v>
                </c:pt>
                <c:pt idx="34576">
                  <c:v>205863</c:v>
                </c:pt>
                <c:pt idx="34577">
                  <c:v>205863</c:v>
                </c:pt>
                <c:pt idx="34578">
                  <c:v>205863</c:v>
                </c:pt>
                <c:pt idx="34579">
                  <c:v>205863</c:v>
                </c:pt>
                <c:pt idx="34580">
                  <c:v>205863</c:v>
                </c:pt>
                <c:pt idx="34581">
                  <c:v>205863</c:v>
                </c:pt>
                <c:pt idx="34582">
                  <c:v>205863</c:v>
                </c:pt>
                <c:pt idx="34583">
                  <c:v>205863</c:v>
                </c:pt>
                <c:pt idx="34584">
                  <c:v>205863</c:v>
                </c:pt>
                <c:pt idx="34585">
                  <c:v>205863</c:v>
                </c:pt>
                <c:pt idx="34586">
                  <c:v>205863</c:v>
                </c:pt>
                <c:pt idx="34587">
                  <c:v>205863</c:v>
                </c:pt>
                <c:pt idx="34588">
                  <c:v>205863</c:v>
                </c:pt>
                <c:pt idx="34589">
                  <c:v>205863</c:v>
                </c:pt>
                <c:pt idx="34590">
                  <c:v>205863</c:v>
                </c:pt>
                <c:pt idx="34591">
                  <c:v>205863</c:v>
                </c:pt>
                <c:pt idx="34592">
                  <c:v>205863</c:v>
                </c:pt>
                <c:pt idx="34593">
                  <c:v>205863</c:v>
                </c:pt>
                <c:pt idx="34594">
                  <c:v>205863</c:v>
                </c:pt>
                <c:pt idx="34595">
                  <c:v>205863</c:v>
                </c:pt>
                <c:pt idx="34596">
                  <c:v>205863</c:v>
                </c:pt>
                <c:pt idx="34597">
                  <c:v>205863</c:v>
                </c:pt>
                <c:pt idx="34598">
                  <c:v>205863</c:v>
                </c:pt>
                <c:pt idx="34599">
                  <c:v>205863</c:v>
                </c:pt>
                <c:pt idx="34600">
                  <c:v>205863</c:v>
                </c:pt>
                <c:pt idx="34601">
                  <c:v>205863</c:v>
                </c:pt>
                <c:pt idx="34602">
                  <c:v>205863</c:v>
                </c:pt>
                <c:pt idx="34603">
                  <c:v>205863</c:v>
                </c:pt>
                <c:pt idx="34604">
                  <c:v>205863</c:v>
                </c:pt>
                <c:pt idx="34605">
                  <c:v>205863</c:v>
                </c:pt>
                <c:pt idx="34606">
                  <c:v>205863</c:v>
                </c:pt>
                <c:pt idx="34607">
                  <c:v>205863</c:v>
                </c:pt>
                <c:pt idx="34608">
                  <c:v>205863</c:v>
                </c:pt>
                <c:pt idx="34609">
                  <c:v>205863</c:v>
                </c:pt>
                <c:pt idx="34610">
                  <c:v>205863</c:v>
                </c:pt>
                <c:pt idx="34611">
                  <c:v>205863</c:v>
                </c:pt>
                <c:pt idx="34612">
                  <c:v>205863</c:v>
                </c:pt>
                <c:pt idx="34613">
                  <c:v>205863</c:v>
                </c:pt>
                <c:pt idx="34614">
                  <c:v>205863</c:v>
                </c:pt>
                <c:pt idx="34615">
                  <c:v>205863</c:v>
                </c:pt>
                <c:pt idx="34616">
                  <c:v>205863</c:v>
                </c:pt>
                <c:pt idx="34617">
                  <c:v>205863</c:v>
                </c:pt>
                <c:pt idx="34618">
                  <c:v>205863</c:v>
                </c:pt>
                <c:pt idx="34619">
                  <c:v>205863</c:v>
                </c:pt>
                <c:pt idx="34620">
                  <c:v>205863</c:v>
                </c:pt>
                <c:pt idx="34621">
                  <c:v>205863</c:v>
                </c:pt>
                <c:pt idx="34622">
                  <c:v>205863</c:v>
                </c:pt>
                <c:pt idx="34623">
                  <c:v>205863</c:v>
                </c:pt>
                <c:pt idx="34624">
                  <c:v>205863</c:v>
                </c:pt>
                <c:pt idx="34625">
                  <c:v>205863</c:v>
                </c:pt>
                <c:pt idx="34626">
                  <c:v>205863</c:v>
                </c:pt>
                <c:pt idx="34627">
                  <c:v>205863</c:v>
                </c:pt>
                <c:pt idx="34628">
                  <c:v>205863</c:v>
                </c:pt>
                <c:pt idx="34629">
                  <c:v>205863</c:v>
                </c:pt>
                <c:pt idx="34630">
                  <c:v>205863</c:v>
                </c:pt>
                <c:pt idx="34631">
                  <c:v>205863</c:v>
                </c:pt>
                <c:pt idx="34632">
                  <c:v>205863</c:v>
                </c:pt>
                <c:pt idx="34633">
                  <c:v>205863</c:v>
                </c:pt>
                <c:pt idx="34634">
                  <c:v>205863</c:v>
                </c:pt>
                <c:pt idx="34635">
                  <c:v>205863</c:v>
                </c:pt>
                <c:pt idx="34636">
                  <c:v>205863</c:v>
                </c:pt>
                <c:pt idx="34637">
                  <c:v>205863</c:v>
                </c:pt>
                <c:pt idx="34638">
                  <c:v>205863</c:v>
                </c:pt>
                <c:pt idx="34639">
                  <c:v>205863</c:v>
                </c:pt>
                <c:pt idx="34640">
                  <c:v>205863</c:v>
                </c:pt>
                <c:pt idx="34641">
                  <c:v>205863</c:v>
                </c:pt>
                <c:pt idx="34642">
                  <c:v>205863</c:v>
                </c:pt>
                <c:pt idx="34643">
                  <c:v>205863</c:v>
                </c:pt>
                <c:pt idx="34644">
                  <c:v>205863</c:v>
                </c:pt>
                <c:pt idx="34645">
                  <c:v>205863</c:v>
                </c:pt>
                <c:pt idx="34646">
                  <c:v>205863</c:v>
                </c:pt>
                <c:pt idx="34647">
                  <c:v>205863</c:v>
                </c:pt>
                <c:pt idx="34648">
                  <c:v>205863</c:v>
                </c:pt>
                <c:pt idx="34649">
                  <c:v>205863</c:v>
                </c:pt>
                <c:pt idx="34650">
                  <c:v>205863</c:v>
                </c:pt>
                <c:pt idx="34651">
                  <c:v>205863</c:v>
                </c:pt>
                <c:pt idx="34652">
                  <c:v>205863</c:v>
                </c:pt>
                <c:pt idx="34653">
                  <c:v>205863</c:v>
                </c:pt>
                <c:pt idx="34654">
                  <c:v>205863</c:v>
                </c:pt>
                <c:pt idx="34655">
                  <c:v>205863</c:v>
                </c:pt>
                <c:pt idx="34656">
                  <c:v>205863</c:v>
                </c:pt>
                <c:pt idx="34657">
                  <c:v>205863</c:v>
                </c:pt>
                <c:pt idx="34658">
                  <c:v>205863</c:v>
                </c:pt>
                <c:pt idx="34659">
                  <c:v>205863</c:v>
                </c:pt>
                <c:pt idx="34660">
                  <c:v>205863</c:v>
                </c:pt>
                <c:pt idx="34661">
                  <c:v>205863</c:v>
                </c:pt>
                <c:pt idx="34662">
                  <c:v>205863</c:v>
                </c:pt>
                <c:pt idx="34663">
                  <c:v>205863</c:v>
                </c:pt>
                <c:pt idx="34664">
                  <c:v>205863</c:v>
                </c:pt>
                <c:pt idx="34665">
                  <c:v>205863</c:v>
                </c:pt>
                <c:pt idx="34666">
                  <c:v>205863</c:v>
                </c:pt>
                <c:pt idx="34667">
                  <c:v>205863</c:v>
                </c:pt>
                <c:pt idx="34668">
                  <c:v>205863</c:v>
                </c:pt>
                <c:pt idx="34669">
                  <c:v>205863</c:v>
                </c:pt>
                <c:pt idx="34670">
                  <c:v>205863</c:v>
                </c:pt>
                <c:pt idx="34671">
                  <c:v>205863</c:v>
                </c:pt>
                <c:pt idx="34672">
                  <c:v>205863</c:v>
                </c:pt>
                <c:pt idx="34673">
                  <c:v>205863</c:v>
                </c:pt>
                <c:pt idx="34674">
                  <c:v>205863</c:v>
                </c:pt>
                <c:pt idx="34675">
                  <c:v>205863</c:v>
                </c:pt>
                <c:pt idx="34676">
                  <c:v>205863</c:v>
                </c:pt>
                <c:pt idx="34677">
                  <c:v>205863</c:v>
                </c:pt>
                <c:pt idx="34678">
                  <c:v>205863</c:v>
                </c:pt>
                <c:pt idx="34679">
                  <c:v>205863</c:v>
                </c:pt>
                <c:pt idx="34680">
                  <c:v>205863</c:v>
                </c:pt>
                <c:pt idx="34681">
                  <c:v>205863</c:v>
                </c:pt>
                <c:pt idx="34682">
                  <c:v>205863</c:v>
                </c:pt>
                <c:pt idx="34683">
                  <c:v>205863</c:v>
                </c:pt>
                <c:pt idx="34684">
                  <c:v>205863</c:v>
                </c:pt>
                <c:pt idx="34685">
                  <c:v>205863</c:v>
                </c:pt>
                <c:pt idx="34686">
                  <c:v>205863</c:v>
                </c:pt>
                <c:pt idx="34687">
                  <c:v>205863</c:v>
                </c:pt>
                <c:pt idx="34688">
                  <c:v>205863</c:v>
                </c:pt>
                <c:pt idx="34689">
                  <c:v>205863</c:v>
                </c:pt>
                <c:pt idx="34690">
                  <c:v>205863</c:v>
                </c:pt>
                <c:pt idx="34691">
                  <c:v>205863</c:v>
                </c:pt>
                <c:pt idx="34692">
                  <c:v>205863</c:v>
                </c:pt>
                <c:pt idx="34693">
                  <c:v>205863</c:v>
                </c:pt>
                <c:pt idx="34694">
                  <c:v>205863</c:v>
                </c:pt>
                <c:pt idx="34695">
                  <c:v>205863</c:v>
                </c:pt>
                <c:pt idx="34696">
                  <c:v>205863</c:v>
                </c:pt>
                <c:pt idx="34697">
                  <c:v>205863</c:v>
                </c:pt>
                <c:pt idx="34698">
                  <c:v>205863</c:v>
                </c:pt>
                <c:pt idx="34699">
                  <c:v>205863</c:v>
                </c:pt>
                <c:pt idx="34700">
                  <c:v>205863</c:v>
                </c:pt>
                <c:pt idx="34701">
                  <c:v>205863</c:v>
                </c:pt>
                <c:pt idx="34702">
                  <c:v>205863</c:v>
                </c:pt>
                <c:pt idx="34703">
                  <c:v>205863</c:v>
                </c:pt>
                <c:pt idx="34704">
                  <c:v>205863</c:v>
                </c:pt>
                <c:pt idx="34705">
                  <c:v>205863</c:v>
                </c:pt>
                <c:pt idx="34706">
                  <c:v>205863</c:v>
                </c:pt>
                <c:pt idx="34707">
                  <c:v>205863</c:v>
                </c:pt>
                <c:pt idx="34708">
                  <c:v>205863</c:v>
                </c:pt>
                <c:pt idx="34709">
                  <c:v>205863</c:v>
                </c:pt>
                <c:pt idx="34710">
                  <c:v>205863</c:v>
                </c:pt>
                <c:pt idx="34711">
                  <c:v>205863</c:v>
                </c:pt>
                <c:pt idx="34712">
                  <c:v>205863</c:v>
                </c:pt>
                <c:pt idx="34713">
                  <c:v>205863</c:v>
                </c:pt>
                <c:pt idx="34714">
                  <c:v>205863</c:v>
                </c:pt>
                <c:pt idx="34715">
                  <c:v>205863</c:v>
                </c:pt>
                <c:pt idx="34716">
                  <c:v>205863</c:v>
                </c:pt>
                <c:pt idx="34717">
                  <c:v>205863</c:v>
                </c:pt>
                <c:pt idx="34718">
                  <c:v>205863</c:v>
                </c:pt>
                <c:pt idx="34719">
                  <c:v>205863</c:v>
                </c:pt>
                <c:pt idx="34720">
                  <c:v>205863</c:v>
                </c:pt>
                <c:pt idx="34721">
                  <c:v>205863</c:v>
                </c:pt>
                <c:pt idx="34722">
                  <c:v>205863</c:v>
                </c:pt>
                <c:pt idx="34723">
                  <c:v>205863</c:v>
                </c:pt>
                <c:pt idx="34724">
                  <c:v>205863</c:v>
                </c:pt>
                <c:pt idx="34725">
                  <c:v>205863</c:v>
                </c:pt>
                <c:pt idx="34726">
                  <c:v>205863</c:v>
                </c:pt>
                <c:pt idx="34727">
                  <c:v>205863</c:v>
                </c:pt>
                <c:pt idx="34728">
                  <c:v>205863</c:v>
                </c:pt>
                <c:pt idx="34729">
                  <c:v>205863</c:v>
                </c:pt>
                <c:pt idx="34730">
                  <c:v>205863</c:v>
                </c:pt>
                <c:pt idx="34731">
                  <c:v>205863</c:v>
                </c:pt>
                <c:pt idx="34732">
                  <c:v>205863</c:v>
                </c:pt>
                <c:pt idx="34733">
                  <c:v>205863</c:v>
                </c:pt>
                <c:pt idx="34734">
                  <c:v>205863</c:v>
                </c:pt>
                <c:pt idx="34735">
                  <c:v>205863</c:v>
                </c:pt>
                <c:pt idx="34736">
                  <c:v>205863</c:v>
                </c:pt>
                <c:pt idx="34737">
                  <c:v>205863</c:v>
                </c:pt>
                <c:pt idx="34738">
                  <c:v>205863</c:v>
                </c:pt>
                <c:pt idx="34739">
                  <c:v>205863</c:v>
                </c:pt>
                <c:pt idx="34740">
                  <c:v>205863</c:v>
                </c:pt>
                <c:pt idx="34741">
                  <c:v>205863</c:v>
                </c:pt>
                <c:pt idx="34742">
                  <c:v>205863</c:v>
                </c:pt>
                <c:pt idx="34743">
                  <c:v>205863</c:v>
                </c:pt>
                <c:pt idx="34744">
                  <c:v>205863</c:v>
                </c:pt>
                <c:pt idx="34745">
                  <c:v>205863</c:v>
                </c:pt>
                <c:pt idx="34746">
                  <c:v>205863</c:v>
                </c:pt>
                <c:pt idx="34747">
                  <c:v>205863</c:v>
                </c:pt>
                <c:pt idx="34748">
                  <c:v>205863</c:v>
                </c:pt>
                <c:pt idx="34749">
                  <c:v>205863</c:v>
                </c:pt>
                <c:pt idx="34750">
                  <c:v>205863</c:v>
                </c:pt>
                <c:pt idx="34751">
                  <c:v>205863</c:v>
                </c:pt>
                <c:pt idx="34752">
                  <c:v>205863</c:v>
                </c:pt>
                <c:pt idx="34753">
                  <c:v>205863</c:v>
                </c:pt>
                <c:pt idx="34754">
                  <c:v>205863</c:v>
                </c:pt>
                <c:pt idx="34755">
                  <c:v>205863</c:v>
                </c:pt>
                <c:pt idx="34756">
                  <c:v>205863</c:v>
                </c:pt>
                <c:pt idx="34757">
                  <c:v>205863</c:v>
                </c:pt>
                <c:pt idx="34758">
                  <c:v>205863</c:v>
                </c:pt>
                <c:pt idx="34759">
                  <c:v>205863</c:v>
                </c:pt>
                <c:pt idx="34760">
                  <c:v>205863</c:v>
                </c:pt>
                <c:pt idx="34761">
                  <c:v>205863</c:v>
                </c:pt>
                <c:pt idx="34762">
                  <c:v>205863</c:v>
                </c:pt>
                <c:pt idx="34763">
                  <c:v>205863</c:v>
                </c:pt>
                <c:pt idx="34764">
                  <c:v>205863</c:v>
                </c:pt>
                <c:pt idx="34765">
                  <c:v>205863</c:v>
                </c:pt>
                <c:pt idx="34766">
                  <c:v>205863</c:v>
                </c:pt>
                <c:pt idx="34767">
                  <c:v>205863</c:v>
                </c:pt>
                <c:pt idx="34768">
                  <c:v>205863</c:v>
                </c:pt>
                <c:pt idx="34769">
                  <c:v>205863</c:v>
                </c:pt>
                <c:pt idx="34770">
                  <c:v>205863</c:v>
                </c:pt>
                <c:pt idx="34771">
                  <c:v>205863</c:v>
                </c:pt>
                <c:pt idx="34772">
                  <c:v>205863</c:v>
                </c:pt>
                <c:pt idx="34773">
                  <c:v>205863</c:v>
                </c:pt>
                <c:pt idx="34774">
                  <c:v>205863</c:v>
                </c:pt>
                <c:pt idx="34775">
                  <c:v>205863</c:v>
                </c:pt>
                <c:pt idx="34776">
                  <c:v>205863</c:v>
                </c:pt>
                <c:pt idx="34777">
                  <c:v>205863</c:v>
                </c:pt>
                <c:pt idx="34778">
                  <c:v>205863</c:v>
                </c:pt>
                <c:pt idx="34779">
                  <c:v>205863</c:v>
                </c:pt>
                <c:pt idx="34780">
                  <c:v>205863</c:v>
                </c:pt>
                <c:pt idx="34781">
                  <c:v>205863</c:v>
                </c:pt>
                <c:pt idx="34782">
                  <c:v>205863</c:v>
                </c:pt>
                <c:pt idx="34783">
                  <c:v>205863</c:v>
                </c:pt>
                <c:pt idx="34784">
                  <c:v>205863</c:v>
                </c:pt>
                <c:pt idx="34785">
                  <c:v>205863</c:v>
                </c:pt>
                <c:pt idx="34786">
                  <c:v>205863</c:v>
                </c:pt>
                <c:pt idx="34787">
                  <c:v>205863</c:v>
                </c:pt>
                <c:pt idx="34788">
                  <c:v>205863</c:v>
                </c:pt>
                <c:pt idx="34789">
                  <c:v>205863</c:v>
                </c:pt>
                <c:pt idx="34790">
                  <c:v>205863</c:v>
                </c:pt>
                <c:pt idx="34791">
                  <c:v>205863</c:v>
                </c:pt>
                <c:pt idx="34792">
                  <c:v>205863</c:v>
                </c:pt>
                <c:pt idx="34793">
                  <c:v>205863</c:v>
                </c:pt>
                <c:pt idx="34794">
                  <c:v>205863</c:v>
                </c:pt>
                <c:pt idx="34795">
                  <c:v>205863</c:v>
                </c:pt>
                <c:pt idx="34796">
                  <c:v>205863</c:v>
                </c:pt>
                <c:pt idx="34797">
                  <c:v>205863</c:v>
                </c:pt>
                <c:pt idx="34798">
                  <c:v>205863</c:v>
                </c:pt>
                <c:pt idx="34799">
                  <c:v>205863</c:v>
                </c:pt>
                <c:pt idx="34800">
                  <c:v>205863</c:v>
                </c:pt>
                <c:pt idx="34801">
                  <c:v>205863</c:v>
                </c:pt>
                <c:pt idx="34802">
                  <c:v>205863</c:v>
                </c:pt>
                <c:pt idx="34803">
                  <c:v>205863</c:v>
                </c:pt>
                <c:pt idx="34804">
                  <c:v>205863</c:v>
                </c:pt>
                <c:pt idx="34805">
                  <c:v>205863</c:v>
                </c:pt>
                <c:pt idx="34806">
                  <c:v>205863</c:v>
                </c:pt>
                <c:pt idx="34807">
                  <c:v>205863</c:v>
                </c:pt>
                <c:pt idx="34808">
                  <c:v>205863</c:v>
                </c:pt>
                <c:pt idx="34809">
                  <c:v>205863</c:v>
                </c:pt>
                <c:pt idx="34810">
                  <c:v>205863</c:v>
                </c:pt>
                <c:pt idx="34811">
                  <c:v>205863</c:v>
                </c:pt>
                <c:pt idx="34812">
                  <c:v>205863</c:v>
                </c:pt>
                <c:pt idx="34813">
                  <c:v>205863</c:v>
                </c:pt>
                <c:pt idx="34814">
                  <c:v>205863</c:v>
                </c:pt>
                <c:pt idx="34815">
                  <c:v>205863</c:v>
                </c:pt>
                <c:pt idx="34816">
                  <c:v>205863</c:v>
                </c:pt>
                <c:pt idx="34817">
                  <c:v>205863</c:v>
                </c:pt>
                <c:pt idx="34818">
                  <c:v>205863</c:v>
                </c:pt>
                <c:pt idx="34819">
                  <c:v>205863</c:v>
                </c:pt>
                <c:pt idx="34820">
                  <c:v>205863</c:v>
                </c:pt>
                <c:pt idx="34821">
                  <c:v>205863</c:v>
                </c:pt>
                <c:pt idx="34822">
                  <c:v>205863</c:v>
                </c:pt>
                <c:pt idx="34823">
                  <c:v>205863</c:v>
                </c:pt>
                <c:pt idx="34824">
                  <c:v>205863</c:v>
                </c:pt>
                <c:pt idx="34825">
                  <c:v>205863</c:v>
                </c:pt>
                <c:pt idx="34826">
                  <c:v>205863</c:v>
                </c:pt>
                <c:pt idx="34827">
                  <c:v>205863</c:v>
                </c:pt>
                <c:pt idx="34828">
                  <c:v>205863</c:v>
                </c:pt>
                <c:pt idx="34829">
                  <c:v>205863</c:v>
                </c:pt>
                <c:pt idx="34830">
                  <c:v>205863</c:v>
                </c:pt>
                <c:pt idx="34831">
                  <c:v>205863</c:v>
                </c:pt>
                <c:pt idx="34832">
                  <c:v>205863</c:v>
                </c:pt>
                <c:pt idx="34833">
                  <c:v>205863</c:v>
                </c:pt>
                <c:pt idx="34834">
                  <c:v>205863</c:v>
                </c:pt>
                <c:pt idx="34835">
                  <c:v>205863</c:v>
                </c:pt>
                <c:pt idx="34836">
                  <c:v>205863</c:v>
                </c:pt>
                <c:pt idx="34837">
                  <c:v>205863</c:v>
                </c:pt>
                <c:pt idx="34838">
                  <c:v>205863</c:v>
                </c:pt>
                <c:pt idx="34839">
                  <c:v>205863</c:v>
                </c:pt>
                <c:pt idx="34840">
                  <c:v>205863</c:v>
                </c:pt>
                <c:pt idx="34841">
                  <c:v>205863</c:v>
                </c:pt>
                <c:pt idx="34842">
                  <c:v>205863</c:v>
                </c:pt>
                <c:pt idx="34843">
                  <c:v>205863</c:v>
                </c:pt>
                <c:pt idx="34844">
                  <c:v>205863</c:v>
                </c:pt>
                <c:pt idx="34845">
                  <c:v>205863</c:v>
                </c:pt>
                <c:pt idx="34846">
                  <c:v>205863</c:v>
                </c:pt>
                <c:pt idx="34847">
                  <c:v>205863</c:v>
                </c:pt>
                <c:pt idx="34848">
                  <c:v>205863</c:v>
                </c:pt>
                <c:pt idx="34849">
                  <c:v>205863</c:v>
                </c:pt>
                <c:pt idx="34850">
                  <c:v>205863</c:v>
                </c:pt>
                <c:pt idx="34851">
                  <c:v>205863</c:v>
                </c:pt>
                <c:pt idx="34852">
                  <c:v>205863</c:v>
                </c:pt>
                <c:pt idx="34853">
                  <c:v>205863</c:v>
                </c:pt>
                <c:pt idx="34854">
                  <c:v>205863</c:v>
                </c:pt>
                <c:pt idx="34855">
                  <c:v>205863</c:v>
                </c:pt>
                <c:pt idx="34856">
                  <c:v>205863</c:v>
                </c:pt>
                <c:pt idx="34857">
                  <c:v>205863</c:v>
                </c:pt>
                <c:pt idx="34858">
                  <c:v>205863</c:v>
                </c:pt>
                <c:pt idx="34859">
                  <c:v>205863</c:v>
                </c:pt>
                <c:pt idx="34860">
                  <c:v>205863</c:v>
                </c:pt>
                <c:pt idx="34861">
                  <c:v>205863</c:v>
                </c:pt>
                <c:pt idx="34862">
                  <c:v>205863</c:v>
                </c:pt>
                <c:pt idx="34863">
                  <c:v>205863</c:v>
                </c:pt>
                <c:pt idx="34864">
                  <c:v>205863</c:v>
                </c:pt>
                <c:pt idx="34865">
                  <c:v>205863</c:v>
                </c:pt>
                <c:pt idx="34866">
                  <c:v>205863</c:v>
                </c:pt>
                <c:pt idx="34867">
                  <c:v>205863</c:v>
                </c:pt>
                <c:pt idx="34868">
                  <c:v>205863</c:v>
                </c:pt>
                <c:pt idx="34869">
                  <c:v>205863</c:v>
                </c:pt>
                <c:pt idx="34870">
                  <c:v>205863</c:v>
                </c:pt>
                <c:pt idx="34871">
                  <c:v>205863</c:v>
                </c:pt>
                <c:pt idx="34872">
                  <c:v>205863</c:v>
                </c:pt>
                <c:pt idx="34873">
                  <c:v>205863</c:v>
                </c:pt>
                <c:pt idx="34874">
                  <c:v>205863</c:v>
                </c:pt>
                <c:pt idx="34875">
                  <c:v>205863</c:v>
                </c:pt>
                <c:pt idx="34876">
                  <c:v>205863</c:v>
                </c:pt>
                <c:pt idx="34877">
                  <c:v>205863</c:v>
                </c:pt>
                <c:pt idx="34878">
                  <c:v>205863</c:v>
                </c:pt>
                <c:pt idx="34879">
                  <c:v>205863</c:v>
                </c:pt>
                <c:pt idx="34880">
                  <c:v>205863</c:v>
                </c:pt>
                <c:pt idx="34881">
                  <c:v>205863</c:v>
                </c:pt>
                <c:pt idx="34882">
                  <c:v>205863</c:v>
                </c:pt>
                <c:pt idx="34883">
                  <c:v>205863</c:v>
                </c:pt>
                <c:pt idx="34884">
                  <c:v>205863</c:v>
                </c:pt>
                <c:pt idx="34885">
                  <c:v>205863</c:v>
                </c:pt>
                <c:pt idx="34886">
                  <c:v>205863</c:v>
                </c:pt>
                <c:pt idx="34887">
                  <c:v>205863</c:v>
                </c:pt>
                <c:pt idx="34888">
                  <c:v>205863</c:v>
                </c:pt>
                <c:pt idx="34889">
                  <c:v>205863</c:v>
                </c:pt>
                <c:pt idx="34890">
                  <c:v>205863</c:v>
                </c:pt>
                <c:pt idx="34891">
                  <c:v>205863</c:v>
                </c:pt>
                <c:pt idx="34892">
                  <c:v>205863</c:v>
                </c:pt>
                <c:pt idx="34893">
                  <c:v>205863</c:v>
                </c:pt>
                <c:pt idx="34894">
                  <c:v>205863</c:v>
                </c:pt>
                <c:pt idx="34895">
                  <c:v>205863</c:v>
                </c:pt>
                <c:pt idx="34896">
                  <c:v>205863</c:v>
                </c:pt>
                <c:pt idx="34897">
                  <c:v>205863</c:v>
                </c:pt>
                <c:pt idx="34898">
                  <c:v>205863</c:v>
                </c:pt>
                <c:pt idx="34899">
                  <c:v>205863</c:v>
                </c:pt>
                <c:pt idx="34900">
                  <c:v>205863</c:v>
                </c:pt>
                <c:pt idx="34901">
                  <c:v>205863</c:v>
                </c:pt>
                <c:pt idx="34902">
                  <c:v>205863</c:v>
                </c:pt>
                <c:pt idx="34903">
                  <c:v>205863</c:v>
                </c:pt>
                <c:pt idx="34904">
                  <c:v>205863</c:v>
                </c:pt>
                <c:pt idx="34905">
                  <c:v>205863</c:v>
                </c:pt>
                <c:pt idx="34906">
                  <c:v>205863</c:v>
                </c:pt>
                <c:pt idx="34907">
                  <c:v>205863</c:v>
                </c:pt>
                <c:pt idx="34908">
                  <c:v>205863</c:v>
                </c:pt>
                <c:pt idx="34909">
                  <c:v>205863</c:v>
                </c:pt>
                <c:pt idx="34910">
                  <c:v>205863</c:v>
                </c:pt>
                <c:pt idx="34911">
                  <c:v>205863</c:v>
                </c:pt>
                <c:pt idx="34912">
                  <c:v>205863</c:v>
                </c:pt>
                <c:pt idx="34913">
                  <c:v>205863</c:v>
                </c:pt>
                <c:pt idx="34914">
                  <c:v>205863</c:v>
                </c:pt>
                <c:pt idx="34915">
                  <c:v>205863</c:v>
                </c:pt>
                <c:pt idx="34916">
                  <c:v>205863</c:v>
                </c:pt>
                <c:pt idx="34917">
                  <c:v>205863</c:v>
                </c:pt>
                <c:pt idx="34918">
                  <c:v>205863</c:v>
                </c:pt>
                <c:pt idx="34919">
                  <c:v>205863</c:v>
                </c:pt>
                <c:pt idx="34920">
                  <c:v>205863</c:v>
                </c:pt>
                <c:pt idx="34921">
                  <c:v>205863</c:v>
                </c:pt>
                <c:pt idx="34922">
                  <c:v>205863</c:v>
                </c:pt>
                <c:pt idx="34923">
                  <c:v>205863</c:v>
                </c:pt>
                <c:pt idx="34924">
                  <c:v>205863</c:v>
                </c:pt>
                <c:pt idx="34925">
                  <c:v>205863</c:v>
                </c:pt>
                <c:pt idx="34926">
                  <c:v>205863</c:v>
                </c:pt>
                <c:pt idx="34927">
                  <c:v>205863</c:v>
                </c:pt>
                <c:pt idx="34928">
                  <c:v>205863</c:v>
                </c:pt>
                <c:pt idx="34929">
                  <c:v>205863</c:v>
                </c:pt>
                <c:pt idx="34930">
                  <c:v>205863</c:v>
                </c:pt>
                <c:pt idx="34931">
                  <c:v>205863</c:v>
                </c:pt>
                <c:pt idx="34932">
                  <c:v>205863</c:v>
                </c:pt>
                <c:pt idx="34933">
                  <c:v>205863</c:v>
                </c:pt>
                <c:pt idx="34934">
                  <c:v>205863</c:v>
                </c:pt>
                <c:pt idx="34935">
                  <c:v>205863</c:v>
                </c:pt>
                <c:pt idx="34936">
                  <c:v>205863</c:v>
                </c:pt>
                <c:pt idx="34937">
                  <c:v>205863</c:v>
                </c:pt>
                <c:pt idx="34938">
                  <c:v>205863</c:v>
                </c:pt>
                <c:pt idx="34939">
                  <c:v>205863</c:v>
                </c:pt>
                <c:pt idx="34940">
                  <c:v>205863</c:v>
                </c:pt>
                <c:pt idx="34941">
                  <c:v>205863</c:v>
                </c:pt>
                <c:pt idx="34942">
                  <c:v>205863</c:v>
                </c:pt>
                <c:pt idx="34943">
                  <c:v>205863</c:v>
                </c:pt>
                <c:pt idx="34944">
                  <c:v>205863</c:v>
                </c:pt>
                <c:pt idx="34945">
                  <c:v>205863</c:v>
                </c:pt>
                <c:pt idx="34946">
                  <c:v>205863</c:v>
                </c:pt>
                <c:pt idx="34947">
                  <c:v>205863</c:v>
                </c:pt>
                <c:pt idx="34948">
                  <c:v>205863</c:v>
                </c:pt>
                <c:pt idx="34949">
                  <c:v>205863</c:v>
                </c:pt>
                <c:pt idx="34950">
                  <c:v>205863</c:v>
                </c:pt>
                <c:pt idx="34951">
                  <c:v>205863</c:v>
                </c:pt>
                <c:pt idx="34952">
                  <c:v>205863</c:v>
                </c:pt>
                <c:pt idx="34953">
                  <c:v>205863</c:v>
                </c:pt>
                <c:pt idx="34954">
                  <c:v>205863</c:v>
                </c:pt>
                <c:pt idx="34955">
                  <c:v>205863</c:v>
                </c:pt>
                <c:pt idx="34956">
                  <c:v>205863</c:v>
                </c:pt>
                <c:pt idx="34957">
                  <c:v>205863</c:v>
                </c:pt>
                <c:pt idx="34958">
                  <c:v>205863</c:v>
                </c:pt>
                <c:pt idx="34959">
                  <c:v>205863</c:v>
                </c:pt>
                <c:pt idx="34960">
                  <c:v>205863</c:v>
                </c:pt>
                <c:pt idx="34961">
                  <c:v>205863</c:v>
                </c:pt>
                <c:pt idx="34962">
                  <c:v>205863</c:v>
                </c:pt>
                <c:pt idx="34963">
                  <c:v>205863</c:v>
                </c:pt>
                <c:pt idx="34964">
                  <c:v>205863</c:v>
                </c:pt>
                <c:pt idx="34965">
                  <c:v>205863</c:v>
                </c:pt>
                <c:pt idx="34966">
                  <c:v>205863</c:v>
                </c:pt>
                <c:pt idx="34967">
                  <c:v>205863</c:v>
                </c:pt>
                <c:pt idx="34968">
                  <c:v>205863</c:v>
                </c:pt>
                <c:pt idx="34969">
                  <c:v>205863</c:v>
                </c:pt>
                <c:pt idx="34970">
                  <c:v>205863</c:v>
                </c:pt>
                <c:pt idx="34971">
                  <c:v>205863</c:v>
                </c:pt>
                <c:pt idx="34972">
                  <c:v>205863</c:v>
                </c:pt>
                <c:pt idx="34973">
                  <c:v>205863</c:v>
                </c:pt>
                <c:pt idx="34974">
                  <c:v>205863</c:v>
                </c:pt>
                <c:pt idx="34975">
                  <c:v>205863</c:v>
                </c:pt>
                <c:pt idx="34976">
                  <c:v>205863</c:v>
                </c:pt>
                <c:pt idx="34977">
                  <c:v>205863</c:v>
                </c:pt>
                <c:pt idx="34978">
                  <c:v>205863</c:v>
                </c:pt>
                <c:pt idx="34979">
                  <c:v>205863</c:v>
                </c:pt>
                <c:pt idx="34980">
                  <c:v>205863</c:v>
                </c:pt>
                <c:pt idx="34981">
                  <c:v>205863</c:v>
                </c:pt>
                <c:pt idx="34982">
                  <c:v>205863</c:v>
                </c:pt>
                <c:pt idx="34983">
                  <c:v>205863</c:v>
                </c:pt>
                <c:pt idx="34984">
                  <c:v>205863</c:v>
                </c:pt>
                <c:pt idx="34985">
                  <c:v>205863</c:v>
                </c:pt>
                <c:pt idx="34986">
                  <c:v>205863</c:v>
                </c:pt>
                <c:pt idx="34987">
                  <c:v>205863</c:v>
                </c:pt>
                <c:pt idx="34988">
                  <c:v>205863</c:v>
                </c:pt>
                <c:pt idx="34989">
                  <c:v>205863</c:v>
                </c:pt>
                <c:pt idx="34990">
                  <c:v>205863</c:v>
                </c:pt>
                <c:pt idx="34991">
                  <c:v>205863</c:v>
                </c:pt>
                <c:pt idx="34992">
                  <c:v>205863</c:v>
                </c:pt>
                <c:pt idx="34993">
                  <c:v>205863</c:v>
                </c:pt>
                <c:pt idx="34994">
                  <c:v>205863</c:v>
                </c:pt>
                <c:pt idx="34995">
                  <c:v>205863</c:v>
                </c:pt>
                <c:pt idx="34996">
                  <c:v>205863</c:v>
                </c:pt>
                <c:pt idx="34997">
                  <c:v>205863</c:v>
                </c:pt>
                <c:pt idx="34998">
                  <c:v>205863</c:v>
                </c:pt>
                <c:pt idx="34999">
                  <c:v>205863</c:v>
                </c:pt>
                <c:pt idx="35000">
                  <c:v>205863</c:v>
                </c:pt>
                <c:pt idx="35001">
                  <c:v>205863</c:v>
                </c:pt>
                <c:pt idx="35002">
                  <c:v>205863</c:v>
                </c:pt>
                <c:pt idx="35003">
                  <c:v>205863</c:v>
                </c:pt>
                <c:pt idx="35004">
                  <c:v>205863</c:v>
                </c:pt>
                <c:pt idx="35005">
                  <c:v>205863</c:v>
                </c:pt>
                <c:pt idx="35006">
                  <c:v>205863</c:v>
                </c:pt>
                <c:pt idx="35007">
                  <c:v>205863</c:v>
                </c:pt>
                <c:pt idx="35008">
                  <c:v>205863</c:v>
                </c:pt>
                <c:pt idx="35009">
                  <c:v>205863</c:v>
                </c:pt>
                <c:pt idx="35010">
                  <c:v>205863</c:v>
                </c:pt>
                <c:pt idx="35011">
                  <c:v>205863</c:v>
                </c:pt>
                <c:pt idx="35012">
                  <c:v>205863</c:v>
                </c:pt>
                <c:pt idx="35013">
                  <c:v>205863</c:v>
                </c:pt>
                <c:pt idx="35014">
                  <c:v>205863</c:v>
                </c:pt>
                <c:pt idx="35015">
                  <c:v>205863</c:v>
                </c:pt>
                <c:pt idx="35016">
                  <c:v>205863</c:v>
                </c:pt>
                <c:pt idx="35017">
                  <c:v>205863</c:v>
                </c:pt>
                <c:pt idx="35018">
                  <c:v>205863</c:v>
                </c:pt>
                <c:pt idx="35019">
                  <c:v>205863</c:v>
                </c:pt>
                <c:pt idx="35020">
                  <c:v>205863</c:v>
                </c:pt>
                <c:pt idx="35021">
                  <c:v>205863</c:v>
                </c:pt>
                <c:pt idx="35022">
                  <c:v>205863</c:v>
                </c:pt>
                <c:pt idx="35023">
                  <c:v>205863</c:v>
                </c:pt>
                <c:pt idx="35024">
                  <c:v>205863</c:v>
                </c:pt>
                <c:pt idx="35025">
                  <c:v>205863</c:v>
                </c:pt>
                <c:pt idx="35026">
                  <c:v>205863</c:v>
                </c:pt>
                <c:pt idx="35027">
                  <c:v>205863</c:v>
                </c:pt>
                <c:pt idx="35028">
                  <c:v>205863</c:v>
                </c:pt>
                <c:pt idx="35029">
                  <c:v>205863</c:v>
                </c:pt>
                <c:pt idx="35030">
                  <c:v>205863</c:v>
                </c:pt>
                <c:pt idx="35031">
                  <c:v>205863</c:v>
                </c:pt>
                <c:pt idx="35032">
                  <c:v>205863</c:v>
                </c:pt>
                <c:pt idx="35033">
                  <c:v>205863</c:v>
                </c:pt>
                <c:pt idx="35034">
                  <c:v>205863</c:v>
                </c:pt>
                <c:pt idx="35035">
                  <c:v>205863</c:v>
                </c:pt>
                <c:pt idx="35036">
                  <c:v>205863</c:v>
                </c:pt>
                <c:pt idx="35037">
                  <c:v>205863</c:v>
                </c:pt>
                <c:pt idx="35038">
                  <c:v>205863</c:v>
                </c:pt>
                <c:pt idx="35039">
                  <c:v>205863</c:v>
                </c:pt>
                <c:pt idx="35040">
                  <c:v>205863</c:v>
                </c:pt>
                <c:pt idx="35041">
                  <c:v>205863</c:v>
                </c:pt>
                <c:pt idx="35042">
                  <c:v>205863</c:v>
                </c:pt>
                <c:pt idx="35043">
                  <c:v>205863</c:v>
                </c:pt>
                <c:pt idx="35044">
                  <c:v>205863</c:v>
                </c:pt>
                <c:pt idx="35045">
                  <c:v>205863</c:v>
                </c:pt>
                <c:pt idx="35046">
                  <c:v>205863</c:v>
                </c:pt>
                <c:pt idx="35047">
                  <c:v>205863</c:v>
                </c:pt>
                <c:pt idx="35048">
                  <c:v>205863</c:v>
                </c:pt>
                <c:pt idx="35049">
                  <c:v>205863</c:v>
                </c:pt>
                <c:pt idx="35050">
                  <c:v>205863</c:v>
                </c:pt>
                <c:pt idx="35051">
                  <c:v>205863</c:v>
                </c:pt>
                <c:pt idx="35052">
                  <c:v>205863</c:v>
                </c:pt>
                <c:pt idx="35053">
                  <c:v>205863</c:v>
                </c:pt>
                <c:pt idx="35054">
                  <c:v>205863</c:v>
                </c:pt>
                <c:pt idx="35055">
                  <c:v>205863</c:v>
                </c:pt>
                <c:pt idx="35056">
                  <c:v>205863</c:v>
                </c:pt>
                <c:pt idx="35057">
                  <c:v>205863</c:v>
                </c:pt>
                <c:pt idx="35058">
                  <c:v>205863</c:v>
                </c:pt>
                <c:pt idx="35059">
                  <c:v>205863</c:v>
                </c:pt>
                <c:pt idx="35060">
                  <c:v>205863</c:v>
                </c:pt>
                <c:pt idx="35061">
                  <c:v>205863</c:v>
                </c:pt>
                <c:pt idx="35062">
                  <c:v>205863</c:v>
                </c:pt>
                <c:pt idx="35063">
                  <c:v>205863</c:v>
                </c:pt>
                <c:pt idx="35064">
                  <c:v>205863</c:v>
                </c:pt>
                <c:pt idx="35065">
                  <c:v>205863</c:v>
                </c:pt>
                <c:pt idx="35066">
                  <c:v>205863</c:v>
                </c:pt>
                <c:pt idx="35067">
                  <c:v>205863</c:v>
                </c:pt>
                <c:pt idx="35068">
                  <c:v>205863</c:v>
                </c:pt>
                <c:pt idx="35069">
                  <c:v>205863</c:v>
                </c:pt>
                <c:pt idx="35070">
                  <c:v>205863</c:v>
                </c:pt>
                <c:pt idx="35071">
                  <c:v>205863</c:v>
                </c:pt>
                <c:pt idx="35072">
                  <c:v>205863</c:v>
                </c:pt>
                <c:pt idx="35073">
                  <c:v>205863</c:v>
                </c:pt>
                <c:pt idx="35074">
                  <c:v>205863</c:v>
                </c:pt>
                <c:pt idx="35075">
                  <c:v>205863</c:v>
                </c:pt>
                <c:pt idx="35076">
                  <c:v>205863</c:v>
                </c:pt>
                <c:pt idx="35077">
                  <c:v>205863</c:v>
                </c:pt>
                <c:pt idx="35078">
                  <c:v>205863</c:v>
                </c:pt>
                <c:pt idx="35079">
                  <c:v>205863</c:v>
                </c:pt>
                <c:pt idx="35080">
                  <c:v>205863</c:v>
                </c:pt>
                <c:pt idx="35081">
                  <c:v>205863</c:v>
                </c:pt>
                <c:pt idx="35082">
                  <c:v>205863</c:v>
                </c:pt>
                <c:pt idx="35083">
                  <c:v>205863</c:v>
                </c:pt>
                <c:pt idx="35084">
                  <c:v>205863</c:v>
                </c:pt>
                <c:pt idx="35085">
                  <c:v>205863</c:v>
                </c:pt>
                <c:pt idx="35086">
                  <c:v>205863</c:v>
                </c:pt>
                <c:pt idx="35087">
                  <c:v>205863</c:v>
                </c:pt>
                <c:pt idx="35088">
                  <c:v>205863</c:v>
                </c:pt>
                <c:pt idx="35089">
                  <c:v>205863</c:v>
                </c:pt>
                <c:pt idx="35090">
                  <c:v>205863</c:v>
                </c:pt>
                <c:pt idx="35091">
                  <c:v>205863</c:v>
                </c:pt>
                <c:pt idx="35092">
                  <c:v>205863</c:v>
                </c:pt>
                <c:pt idx="35093">
                  <c:v>205863</c:v>
                </c:pt>
                <c:pt idx="35094">
                  <c:v>205863</c:v>
                </c:pt>
                <c:pt idx="35095">
                  <c:v>205863</c:v>
                </c:pt>
                <c:pt idx="35096">
                  <c:v>205863</c:v>
                </c:pt>
                <c:pt idx="35097">
                  <c:v>205863</c:v>
                </c:pt>
                <c:pt idx="35098">
                  <c:v>205863</c:v>
                </c:pt>
                <c:pt idx="35099">
                  <c:v>205863</c:v>
                </c:pt>
                <c:pt idx="35100">
                  <c:v>205863</c:v>
                </c:pt>
                <c:pt idx="35101">
                  <c:v>205863</c:v>
                </c:pt>
                <c:pt idx="35102">
                  <c:v>205863</c:v>
                </c:pt>
                <c:pt idx="35103">
                  <c:v>205863</c:v>
                </c:pt>
                <c:pt idx="35104">
                  <c:v>205863</c:v>
                </c:pt>
                <c:pt idx="35105">
                  <c:v>205863</c:v>
                </c:pt>
                <c:pt idx="35106">
                  <c:v>205863</c:v>
                </c:pt>
                <c:pt idx="35107">
                  <c:v>205863</c:v>
                </c:pt>
                <c:pt idx="35108">
                  <c:v>205863</c:v>
                </c:pt>
                <c:pt idx="35109">
                  <c:v>205863</c:v>
                </c:pt>
                <c:pt idx="35110">
                  <c:v>205863</c:v>
                </c:pt>
                <c:pt idx="35111">
                  <c:v>205863</c:v>
                </c:pt>
                <c:pt idx="35112">
                  <c:v>205863</c:v>
                </c:pt>
                <c:pt idx="35113">
                  <c:v>205863</c:v>
                </c:pt>
                <c:pt idx="35114">
                  <c:v>205863</c:v>
                </c:pt>
                <c:pt idx="35115">
                  <c:v>205863</c:v>
                </c:pt>
                <c:pt idx="35116">
                  <c:v>205863</c:v>
                </c:pt>
                <c:pt idx="35117">
                  <c:v>205863</c:v>
                </c:pt>
                <c:pt idx="35118">
                  <c:v>205863</c:v>
                </c:pt>
                <c:pt idx="35119">
                  <c:v>205863</c:v>
                </c:pt>
                <c:pt idx="35120">
                  <c:v>205863</c:v>
                </c:pt>
                <c:pt idx="35121">
                  <c:v>205863</c:v>
                </c:pt>
                <c:pt idx="35122">
                  <c:v>205863</c:v>
                </c:pt>
                <c:pt idx="35123">
                  <c:v>205863</c:v>
                </c:pt>
                <c:pt idx="35124">
                  <c:v>205863</c:v>
                </c:pt>
                <c:pt idx="35125">
                  <c:v>205863</c:v>
                </c:pt>
                <c:pt idx="35126">
                  <c:v>205863</c:v>
                </c:pt>
                <c:pt idx="35127">
                  <c:v>205863</c:v>
                </c:pt>
                <c:pt idx="35128">
                  <c:v>205863</c:v>
                </c:pt>
                <c:pt idx="35129">
                  <c:v>205863</c:v>
                </c:pt>
                <c:pt idx="35130">
                  <c:v>205863</c:v>
                </c:pt>
                <c:pt idx="35131">
                  <c:v>205863</c:v>
                </c:pt>
                <c:pt idx="35132">
                  <c:v>205863</c:v>
                </c:pt>
                <c:pt idx="35133">
                  <c:v>205863</c:v>
                </c:pt>
                <c:pt idx="35134">
                  <c:v>205863</c:v>
                </c:pt>
                <c:pt idx="35135">
                  <c:v>205863</c:v>
                </c:pt>
                <c:pt idx="35136">
                  <c:v>205863</c:v>
                </c:pt>
                <c:pt idx="35137">
                  <c:v>205863</c:v>
                </c:pt>
                <c:pt idx="35138">
                  <c:v>205863</c:v>
                </c:pt>
                <c:pt idx="35139">
                  <c:v>205863</c:v>
                </c:pt>
                <c:pt idx="35140">
                  <c:v>205863</c:v>
                </c:pt>
                <c:pt idx="35141">
                  <c:v>205863</c:v>
                </c:pt>
                <c:pt idx="35142">
                  <c:v>205863</c:v>
                </c:pt>
                <c:pt idx="35143">
                  <c:v>205863</c:v>
                </c:pt>
                <c:pt idx="35144">
                  <c:v>205863</c:v>
                </c:pt>
                <c:pt idx="35145">
                  <c:v>205863</c:v>
                </c:pt>
                <c:pt idx="35146">
                  <c:v>205863</c:v>
                </c:pt>
                <c:pt idx="35147">
                  <c:v>205863</c:v>
                </c:pt>
                <c:pt idx="35148">
                  <c:v>205863</c:v>
                </c:pt>
                <c:pt idx="35149">
                  <c:v>205863</c:v>
                </c:pt>
                <c:pt idx="35150">
                  <c:v>205863</c:v>
                </c:pt>
                <c:pt idx="35151">
                  <c:v>205863</c:v>
                </c:pt>
                <c:pt idx="35152">
                  <c:v>205863</c:v>
                </c:pt>
                <c:pt idx="35153">
                  <c:v>205863</c:v>
                </c:pt>
                <c:pt idx="35154">
                  <c:v>205863</c:v>
                </c:pt>
                <c:pt idx="35155">
                  <c:v>205863</c:v>
                </c:pt>
                <c:pt idx="35156">
                  <c:v>205863</c:v>
                </c:pt>
                <c:pt idx="35157">
                  <c:v>205863</c:v>
                </c:pt>
                <c:pt idx="35158">
                  <c:v>205863</c:v>
                </c:pt>
                <c:pt idx="35159">
                  <c:v>205863</c:v>
                </c:pt>
                <c:pt idx="35160">
                  <c:v>205863</c:v>
                </c:pt>
                <c:pt idx="35161">
                  <c:v>205863</c:v>
                </c:pt>
                <c:pt idx="35162">
                  <c:v>205863</c:v>
                </c:pt>
                <c:pt idx="35163">
                  <c:v>205863</c:v>
                </c:pt>
                <c:pt idx="35164">
                  <c:v>205863</c:v>
                </c:pt>
                <c:pt idx="35165">
                  <c:v>205863</c:v>
                </c:pt>
                <c:pt idx="35166">
                  <c:v>205863</c:v>
                </c:pt>
                <c:pt idx="35167">
                  <c:v>205863</c:v>
                </c:pt>
                <c:pt idx="35168">
                  <c:v>205863</c:v>
                </c:pt>
                <c:pt idx="35169">
                  <c:v>205863</c:v>
                </c:pt>
                <c:pt idx="35170">
                  <c:v>205863</c:v>
                </c:pt>
                <c:pt idx="35171">
                  <c:v>205863</c:v>
                </c:pt>
                <c:pt idx="35172">
                  <c:v>205863</c:v>
                </c:pt>
                <c:pt idx="35173">
                  <c:v>205863</c:v>
                </c:pt>
                <c:pt idx="35174">
                  <c:v>205863</c:v>
                </c:pt>
                <c:pt idx="35175">
                  <c:v>205863</c:v>
                </c:pt>
                <c:pt idx="35176">
                  <c:v>205863</c:v>
                </c:pt>
                <c:pt idx="35177">
                  <c:v>205863</c:v>
                </c:pt>
                <c:pt idx="35178">
                  <c:v>205863</c:v>
                </c:pt>
                <c:pt idx="35179">
                  <c:v>205863</c:v>
                </c:pt>
                <c:pt idx="35180">
                  <c:v>205863</c:v>
                </c:pt>
                <c:pt idx="35181">
                  <c:v>205863</c:v>
                </c:pt>
                <c:pt idx="35182">
                  <c:v>205863</c:v>
                </c:pt>
                <c:pt idx="35183">
                  <c:v>205863</c:v>
                </c:pt>
                <c:pt idx="35184">
                  <c:v>205863</c:v>
                </c:pt>
                <c:pt idx="35185">
                  <c:v>205863</c:v>
                </c:pt>
                <c:pt idx="35186">
                  <c:v>205863</c:v>
                </c:pt>
                <c:pt idx="35187">
                  <c:v>205863</c:v>
                </c:pt>
                <c:pt idx="35188">
                  <c:v>205863</c:v>
                </c:pt>
                <c:pt idx="35189">
                  <c:v>205863</c:v>
                </c:pt>
                <c:pt idx="35190">
                  <c:v>205863</c:v>
                </c:pt>
                <c:pt idx="35191">
                  <c:v>205863</c:v>
                </c:pt>
                <c:pt idx="35192">
                  <c:v>205863</c:v>
                </c:pt>
                <c:pt idx="35193">
                  <c:v>205863</c:v>
                </c:pt>
                <c:pt idx="35194">
                  <c:v>205863</c:v>
                </c:pt>
                <c:pt idx="35195">
                  <c:v>205863</c:v>
                </c:pt>
                <c:pt idx="35196">
                  <c:v>205863</c:v>
                </c:pt>
                <c:pt idx="35197">
                  <c:v>205863</c:v>
                </c:pt>
                <c:pt idx="35198">
                  <c:v>205863</c:v>
                </c:pt>
                <c:pt idx="35199">
                  <c:v>205863</c:v>
                </c:pt>
                <c:pt idx="35200">
                  <c:v>205863</c:v>
                </c:pt>
                <c:pt idx="35201">
                  <c:v>205863</c:v>
                </c:pt>
                <c:pt idx="35202">
                  <c:v>205863</c:v>
                </c:pt>
                <c:pt idx="35203">
                  <c:v>205863</c:v>
                </c:pt>
                <c:pt idx="35204">
                  <c:v>205863</c:v>
                </c:pt>
                <c:pt idx="35205">
                  <c:v>205863</c:v>
                </c:pt>
                <c:pt idx="35206">
                  <c:v>205863</c:v>
                </c:pt>
                <c:pt idx="35207">
                  <c:v>205863</c:v>
                </c:pt>
                <c:pt idx="35208">
                  <c:v>205863</c:v>
                </c:pt>
                <c:pt idx="35209">
                  <c:v>205863</c:v>
                </c:pt>
                <c:pt idx="35210">
                  <c:v>205863</c:v>
                </c:pt>
                <c:pt idx="35211">
                  <c:v>205863</c:v>
                </c:pt>
                <c:pt idx="35212">
                  <c:v>205863</c:v>
                </c:pt>
                <c:pt idx="35213">
                  <c:v>205863</c:v>
                </c:pt>
                <c:pt idx="35214">
                  <c:v>205863</c:v>
                </c:pt>
                <c:pt idx="35215">
                  <c:v>205863</c:v>
                </c:pt>
                <c:pt idx="35216">
                  <c:v>205863</c:v>
                </c:pt>
                <c:pt idx="35217">
                  <c:v>205863</c:v>
                </c:pt>
                <c:pt idx="35218">
                  <c:v>205863</c:v>
                </c:pt>
                <c:pt idx="35219">
                  <c:v>205863</c:v>
                </c:pt>
                <c:pt idx="35220">
                  <c:v>205863</c:v>
                </c:pt>
                <c:pt idx="35221">
                  <c:v>205863</c:v>
                </c:pt>
                <c:pt idx="35222">
                  <c:v>205863</c:v>
                </c:pt>
                <c:pt idx="35223">
                  <c:v>205863</c:v>
                </c:pt>
                <c:pt idx="35224">
                  <c:v>205863</c:v>
                </c:pt>
                <c:pt idx="35225">
                  <c:v>205863</c:v>
                </c:pt>
                <c:pt idx="35226">
                  <c:v>205863</c:v>
                </c:pt>
                <c:pt idx="35227">
                  <c:v>205863</c:v>
                </c:pt>
                <c:pt idx="35228">
                  <c:v>205863</c:v>
                </c:pt>
                <c:pt idx="35229">
                  <c:v>205863</c:v>
                </c:pt>
                <c:pt idx="35230">
                  <c:v>205863</c:v>
                </c:pt>
                <c:pt idx="35231">
                  <c:v>205863</c:v>
                </c:pt>
                <c:pt idx="35232">
                  <c:v>205863</c:v>
                </c:pt>
                <c:pt idx="35233">
                  <c:v>205863</c:v>
                </c:pt>
                <c:pt idx="35234">
                  <c:v>205863</c:v>
                </c:pt>
                <c:pt idx="35235">
                  <c:v>205863</c:v>
                </c:pt>
                <c:pt idx="35236">
                  <c:v>205863</c:v>
                </c:pt>
                <c:pt idx="35237">
                  <c:v>205863</c:v>
                </c:pt>
                <c:pt idx="35238">
                  <c:v>205863</c:v>
                </c:pt>
                <c:pt idx="35239">
                  <c:v>205863</c:v>
                </c:pt>
                <c:pt idx="35240">
                  <c:v>205863</c:v>
                </c:pt>
                <c:pt idx="35241">
                  <c:v>205863</c:v>
                </c:pt>
                <c:pt idx="35242">
                  <c:v>205863</c:v>
                </c:pt>
                <c:pt idx="35243">
                  <c:v>205863</c:v>
                </c:pt>
                <c:pt idx="35244">
                  <c:v>205863</c:v>
                </c:pt>
                <c:pt idx="35245">
                  <c:v>205863</c:v>
                </c:pt>
                <c:pt idx="35246">
                  <c:v>205863</c:v>
                </c:pt>
                <c:pt idx="35247">
                  <c:v>205863</c:v>
                </c:pt>
                <c:pt idx="35248">
                  <c:v>205863</c:v>
                </c:pt>
                <c:pt idx="35249">
                  <c:v>205863</c:v>
                </c:pt>
                <c:pt idx="35250">
                  <c:v>205863</c:v>
                </c:pt>
                <c:pt idx="35251">
                  <c:v>205863</c:v>
                </c:pt>
                <c:pt idx="35252">
                  <c:v>205863</c:v>
                </c:pt>
                <c:pt idx="35253">
                  <c:v>205863</c:v>
                </c:pt>
                <c:pt idx="35254">
                  <c:v>205863</c:v>
                </c:pt>
                <c:pt idx="35255">
                  <c:v>205863</c:v>
                </c:pt>
                <c:pt idx="35256">
                  <c:v>205863</c:v>
                </c:pt>
                <c:pt idx="35257">
                  <c:v>205863</c:v>
                </c:pt>
                <c:pt idx="35258">
                  <c:v>205863</c:v>
                </c:pt>
                <c:pt idx="35259">
                  <c:v>205863</c:v>
                </c:pt>
                <c:pt idx="35260">
                  <c:v>205863</c:v>
                </c:pt>
                <c:pt idx="35261">
                  <c:v>205863</c:v>
                </c:pt>
                <c:pt idx="35262">
                  <c:v>205863</c:v>
                </c:pt>
                <c:pt idx="35263">
                  <c:v>205863</c:v>
                </c:pt>
                <c:pt idx="35264">
                  <c:v>205863</c:v>
                </c:pt>
                <c:pt idx="35265">
                  <c:v>205863</c:v>
                </c:pt>
                <c:pt idx="35266">
                  <c:v>205863</c:v>
                </c:pt>
                <c:pt idx="35267">
                  <c:v>205863</c:v>
                </c:pt>
                <c:pt idx="35268">
                  <c:v>205863</c:v>
                </c:pt>
                <c:pt idx="35269">
                  <c:v>205863</c:v>
                </c:pt>
                <c:pt idx="35270">
                  <c:v>205863</c:v>
                </c:pt>
                <c:pt idx="35271">
                  <c:v>205863</c:v>
                </c:pt>
                <c:pt idx="35272">
                  <c:v>205863</c:v>
                </c:pt>
                <c:pt idx="35273">
                  <c:v>205863</c:v>
                </c:pt>
                <c:pt idx="35274">
                  <c:v>205863</c:v>
                </c:pt>
                <c:pt idx="35275">
                  <c:v>205863</c:v>
                </c:pt>
                <c:pt idx="35276">
                  <c:v>205863</c:v>
                </c:pt>
                <c:pt idx="35277">
                  <c:v>205863</c:v>
                </c:pt>
                <c:pt idx="35278">
                  <c:v>205863</c:v>
                </c:pt>
                <c:pt idx="35279">
                  <c:v>205863</c:v>
                </c:pt>
                <c:pt idx="35280">
                  <c:v>205863</c:v>
                </c:pt>
                <c:pt idx="35281">
                  <c:v>205863</c:v>
                </c:pt>
                <c:pt idx="35282">
                  <c:v>205863</c:v>
                </c:pt>
                <c:pt idx="35283">
                  <c:v>205863</c:v>
                </c:pt>
                <c:pt idx="35284">
                  <c:v>205863</c:v>
                </c:pt>
                <c:pt idx="35285">
                  <c:v>205863</c:v>
                </c:pt>
                <c:pt idx="35286">
                  <c:v>205863</c:v>
                </c:pt>
                <c:pt idx="35287">
                  <c:v>205863</c:v>
                </c:pt>
                <c:pt idx="35288">
                  <c:v>205863</c:v>
                </c:pt>
                <c:pt idx="35289">
                  <c:v>205863</c:v>
                </c:pt>
                <c:pt idx="35290">
                  <c:v>205863</c:v>
                </c:pt>
                <c:pt idx="35291">
                  <c:v>205863</c:v>
                </c:pt>
                <c:pt idx="35292">
                  <c:v>205863</c:v>
                </c:pt>
                <c:pt idx="35293">
                  <c:v>205863</c:v>
                </c:pt>
                <c:pt idx="35294">
                  <c:v>205863</c:v>
                </c:pt>
                <c:pt idx="35295">
                  <c:v>205863</c:v>
                </c:pt>
                <c:pt idx="35296">
                  <c:v>205863</c:v>
                </c:pt>
                <c:pt idx="35297">
                  <c:v>205863</c:v>
                </c:pt>
                <c:pt idx="35298">
                  <c:v>205863</c:v>
                </c:pt>
                <c:pt idx="35299">
                  <c:v>205863</c:v>
                </c:pt>
                <c:pt idx="35300">
                  <c:v>205863</c:v>
                </c:pt>
                <c:pt idx="35301">
                  <c:v>205863</c:v>
                </c:pt>
                <c:pt idx="35302">
                  <c:v>205863</c:v>
                </c:pt>
                <c:pt idx="35303">
                  <c:v>205863</c:v>
                </c:pt>
                <c:pt idx="35304">
                  <c:v>205863</c:v>
                </c:pt>
                <c:pt idx="35305">
                  <c:v>205863</c:v>
                </c:pt>
                <c:pt idx="35306">
                  <c:v>205863</c:v>
                </c:pt>
                <c:pt idx="35307">
                  <c:v>205863</c:v>
                </c:pt>
                <c:pt idx="35308">
                  <c:v>205863</c:v>
                </c:pt>
                <c:pt idx="35309">
                  <c:v>205863</c:v>
                </c:pt>
                <c:pt idx="35310">
                  <c:v>205863</c:v>
                </c:pt>
                <c:pt idx="35311">
                  <c:v>205863</c:v>
                </c:pt>
                <c:pt idx="35312">
                  <c:v>205863</c:v>
                </c:pt>
                <c:pt idx="35313">
                  <c:v>205863</c:v>
                </c:pt>
                <c:pt idx="35314">
                  <c:v>205863</c:v>
                </c:pt>
                <c:pt idx="35315">
                  <c:v>205863</c:v>
                </c:pt>
                <c:pt idx="35316">
                  <c:v>205863</c:v>
                </c:pt>
                <c:pt idx="35317">
                  <c:v>205863</c:v>
                </c:pt>
                <c:pt idx="35318">
                  <c:v>205863</c:v>
                </c:pt>
                <c:pt idx="35319">
                  <c:v>205863</c:v>
                </c:pt>
                <c:pt idx="35320">
                  <c:v>205863</c:v>
                </c:pt>
                <c:pt idx="35321">
                  <c:v>205863</c:v>
                </c:pt>
                <c:pt idx="35322">
                  <c:v>205863</c:v>
                </c:pt>
                <c:pt idx="35323">
                  <c:v>205863</c:v>
                </c:pt>
                <c:pt idx="35324">
                  <c:v>205863</c:v>
                </c:pt>
                <c:pt idx="35325">
                  <c:v>205863</c:v>
                </c:pt>
                <c:pt idx="35326">
                  <c:v>205863</c:v>
                </c:pt>
                <c:pt idx="35327">
                  <c:v>205863</c:v>
                </c:pt>
                <c:pt idx="35328">
                  <c:v>205863</c:v>
                </c:pt>
                <c:pt idx="35329">
                  <c:v>205863</c:v>
                </c:pt>
                <c:pt idx="35330">
                  <c:v>205863</c:v>
                </c:pt>
                <c:pt idx="35331">
                  <c:v>205863</c:v>
                </c:pt>
                <c:pt idx="35332">
                  <c:v>205863</c:v>
                </c:pt>
                <c:pt idx="35333">
                  <c:v>205863</c:v>
                </c:pt>
                <c:pt idx="35334">
                  <c:v>205863</c:v>
                </c:pt>
                <c:pt idx="35335">
                  <c:v>205863</c:v>
                </c:pt>
                <c:pt idx="35336">
                  <c:v>205863</c:v>
                </c:pt>
                <c:pt idx="35337">
                  <c:v>205863</c:v>
                </c:pt>
                <c:pt idx="35338">
                  <c:v>205863</c:v>
                </c:pt>
                <c:pt idx="35339">
                  <c:v>205863</c:v>
                </c:pt>
                <c:pt idx="35340">
                  <c:v>205863</c:v>
                </c:pt>
                <c:pt idx="35341">
                  <c:v>205863</c:v>
                </c:pt>
                <c:pt idx="35342">
                  <c:v>205863</c:v>
                </c:pt>
                <c:pt idx="35343">
                  <c:v>205863</c:v>
                </c:pt>
                <c:pt idx="35344">
                  <c:v>205863</c:v>
                </c:pt>
                <c:pt idx="35345">
                  <c:v>205863</c:v>
                </c:pt>
                <c:pt idx="35346">
                  <c:v>205863</c:v>
                </c:pt>
                <c:pt idx="35347">
                  <c:v>205863</c:v>
                </c:pt>
                <c:pt idx="35348">
                  <c:v>205863</c:v>
                </c:pt>
                <c:pt idx="35349">
                  <c:v>205863</c:v>
                </c:pt>
                <c:pt idx="35350">
                  <c:v>205863</c:v>
                </c:pt>
                <c:pt idx="35351">
                  <c:v>205863</c:v>
                </c:pt>
                <c:pt idx="35352">
                  <c:v>205863</c:v>
                </c:pt>
                <c:pt idx="35353">
                  <c:v>205863</c:v>
                </c:pt>
                <c:pt idx="35354">
                  <c:v>205863</c:v>
                </c:pt>
                <c:pt idx="35355">
                  <c:v>205863</c:v>
                </c:pt>
                <c:pt idx="35356">
                  <c:v>205863</c:v>
                </c:pt>
                <c:pt idx="35357">
                  <c:v>205863</c:v>
                </c:pt>
                <c:pt idx="35358">
                  <c:v>205863</c:v>
                </c:pt>
                <c:pt idx="35359">
                  <c:v>205863</c:v>
                </c:pt>
                <c:pt idx="35360">
                  <c:v>205863</c:v>
                </c:pt>
                <c:pt idx="35361">
                  <c:v>205863</c:v>
                </c:pt>
                <c:pt idx="35362">
                  <c:v>205863</c:v>
                </c:pt>
                <c:pt idx="35363">
                  <c:v>205863</c:v>
                </c:pt>
                <c:pt idx="35364">
                  <c:v>205863</c:v>
                </c:pt>
                <c:pt idx="35365">
                  <c:v>205863</c:v>
                </c:pt>
                <c:pt idx="35366">
                  <c:v>205863</c:v>
                </c:pt>
                <c:pt idx="35367">
                  <c:v>205863</c:v>
                </c:pt>
                <c:pt idx="35368">
                  <c:v>205863</c:v>
                </c:pt>
                <c:pt idx="35369">
                  <c:v>205863</c:v>
                </c:pt>
                <c:pt idx="35370">
                  <c:v>205863</c:v>
                </c:pt>
                <c:pt idx="35371">
                  <c:v>205863</c:v>
                </c:pt>
                <c:pt idx="35372">
                  <c:v>205863</c:v>
                </c:pt>
                <c:pt idx="35373">
                  <c:v>205863</c:v>
                </c:pt>
                <c:pt idx="35374">
                  <c:v>205863</c:v>
                </c:pt>
                <c:pt idx="35375">
                  <c:v>205863</c:v>
                </c:pt>
                <c:pt idx="35376">
                  <c:v>205863</c:v>
                </c:pt>
                <c:pt idx="35377">
                  <c:v>205863</c:v>
                </c:pt>
                <c:pt idx="35378">
                  <c:v>205863</c:v>
                </c:pt>
                <c:pt idx="35379">
                  <c:v>205863</c:v>
                </c:pt>
                <c:pt idx="35380">
                  <c:v>205863</c:v>
                </c:pt>
                <c:pt idx="35381">
                  <c:v>205863</c:v>
                </c:pt>
                <c:pt idx="35382">
                  <c:v>205863</c:v>
                </c:pt>
                <c:pt idx="35383">
                  <c:v>205863</c:v>
                </c:pt>
                <c:pt idx="35384">
                  <c:v>205863</c:v>
                </c:pt>
                <c:pt idx="35385">
                  <c:v>205863</c:v>
                </c:pt>
                <c:pt idx="35386">
                  <c:v>205863</c:v>
                </c:pt>
                <c:pt idx="35387">
                  <c:v>205863</c:v>
                </c:pt>
                <c:pt idx="35388">
                  <c:v>205863</c:v>
                </c:pt>
                <c:pt idx="35389">
                  <c:v>205863</c:v>
                </c:pt>
                <c:pt idx="35390">
                  <c:v>205863</c:v>
                </c:pt>
                <c:pt idx="35391">
                  <c:v>205863</c:v>
                </c:pt>
                <c:pt idx="35392">
                  <c:v>205863</c:v>
                </c:pt>
                <c:pt idx="35393">
                  <c:v>205863</c:v>
                </c:pt>
                <c:pt idx="35394">
                  <c:v>205863</c:v>
                </c:pt>
                <c:pt idx="35395">
                  <c:v>205863</c:v>
                </c:pt>
                <c:pt idx="35396">
                  <c:v>205863</c:v>
                </c:pt>
                <c:pt idx="35397">
                  <c:v>205863</c:v>
                </c:pt>
                <c:pt idx="35398">
                  <c:v>205863</c:v>
                </c:pt>
                <c:pt idx="35399">
                  <c:v>205863</c:v>
                </c:pt>
                <c:pt idx="35400">
                  <c:v>205863</c:v>
                </c:pt>
                <c:pt idx="35401">
                  <c:v>205863</c:v>
                </c:pt>
                <c:pt idx="35402">
                  <c:v>205863</c:v>
                </c:pt>
                <c:pt idx="35403">
                  <c:v>205863</c:v>
                </c:pt>
                <c:pt idx="35404">
                  <c:v>205863</c:v>
                </c:pt>
                <c:pt idx="35405">
                  <c:v>205863</c:v>
                </c:pt>
                <c:pt idx="35406">
                  <c:v>205863</c:v>
                </c:pt>
                <c:pt idx="35407">
                  <c:v>205863</c:v>
                </c:pt>
                <c:pt idx="35408">
                  <c:v>205863</c:v>
                </c:pt>
                <c:pt idx="35409">
                  <c:v>205863</c:v>
                </c:pt>
                <c:pt idx="35410">
                  <c:v>205863</c:v>
                </c:pt>
                <c:pt idx="35411">
                  <c:v>205863</c:v>
                </c:pt>
                <c:pt idx="35412">
                  <c:v>205863</c:v>
                </c:pt>
                <c:pt idx="35413">
                  <c:v>205863</c:v>
                </c:pt>
                <c:pt idx="35414">
                  <c:v>205863</c:v>
                </c:pt>
                <c:pt idx="35415">
                  <c:v>205863</c:v>
                </c:pt>
                <c:pt idx="35416">
                  <c:v>205863</c:v>
                </c:pt>
                <c:pt idx="35417">
                  <c:v>205863</c:v>
                </c:pt>
                <c:pt idx="35418">
                  <c:v>205863</c:v>
                </c:pt>
                <c:pt idx="35419">
                  <c:v>205863</c:v>
                </c:pt>
                <c:pt idx="35420">
                  <c:v>205863</c:v>
                </c:pt>
                <c:pt idx="35421">
                  <c:v>205863</c:v>
                </c:pt>
                <c:pt idx="35422">
                  <c:v>205863</c:v>
                </c:pt>
                <c:pt idx="35423">
                  <c:v>205863</c:v>
                </c:pt>
                <c:pt idx="35424">
                  <c:v>205863</c:v>
                </c:pt>
                <c:pt idx="35425">
                  <c:v>205863</c:v>
                </c:pt>
                <c:pt idx="35426">
                  <c:v>205863</c:v>
                </c:pt>
                <c:pt idx="35427">
                  <c:v>205863</c:v>
                </c:pt>
                <c:pt idx="35428">
                  <c:v>205863</c:v>
                </c:pt>
                <c:pt idx="35429">
                  <c:v>205863</c:v>
                </c:pt>
                <c:pt idx="35430">
                  <c:v>205863</c:v>
                </c:pt>
                <c:pt idx="35431">
                  <c:v>205863</c:v>
                </c:pt>
                <c:pt idx="35432">
                  <c:v>205863</c:v>
                </c:pt>
                <c:pt idx="35433">
                  <c:v>205863</c:v>
                </c:pt>
                <c:pt idx="35434">
                  <c:v>205863</c:v>
                </c:pt>
                <c:pt idx="35435">
                  <c:v>205863</c:v>
                </c:pt>
                <c:pt idx="35436">
                  <c:v>205863</c:v>
                </c:pt>
                <c:pt idx="35437">
                  <c:v>205863</c:v>
                </c:pt>
                <c:pt idx="35438">
                  <c:v>205863</c:v>
                </c:pt>
                <c:pt idx="35439">
                  <c:v>205863</c:v>
                </c:pt>
                <c:pt idx="35440">
                  <c:v>205863</c:v>
                </c:pt>
                <c:pt idx="35441">
                  <c:v>205863</c:v>
                </c:pt>
                <c:pt idx="35442">
                  <c:v>205863</c:v>
                </c:pt>
                <c:pt idx="35443">
                  <c:v>205863</c:v>
                </c:pt>
                <c:pt idx="35444">
                  <c:v>205863</c:v>
                </c:pt>
                <c:pt idx="35445">
                  <c:v>205863</c:v>
                </c:pt>
                <c:pt idx="35446">
                  <c:v>205863</c:v>
                </c:pt>
                <c:pt idx="35447">
                  <c:v>205863</c:v>
                </c:pt>
                <c:pt idx="35448">
                  <c:v>205863</c:v>
                </c:pt>
                <c:pt idx="35449">
                  <c:v>205863</c:v>
                </c:pt>
                <c:pt idx="35450">
                  <c:v>205863</c:v>
                </c:pt>
                <c:pt idx="35451">
                  <c:v>205863</c:v>
                </c:pt>
                <c:pt idx="35452">
                  <c:v>205863</c:v>
                </c:pt>
                <c:pt idx="35453">
                  <c:v>205863</c:v>
                </c:pt>
                <c:pt idx="35454">
                  <c:v>205863</c:v>
                </c:pt>
                <c:pt idx="35455">
                  <c:v>205863</c:v>
                </c:pt>
                <c:pt idx="35456">
                  <c:v>205863</c:v>
                </c:pt>
                <c:pt idx="35457">
                  <c:v>205863</c:v>
                </c:pt>
                <c:pt idx="35458">
                  <c:v>205863</c:v>
                </c:pt>
                <c:pt idx="35459">
                  <c:v>205863</c:v>
                </c:pt>
                <c:pt idx="35460">
                  <c:v>205863</c:v>
                </c:pt>
                <c:pt idx="35461">
                  <c:v>205863</c:v>
                </c:pt>
                <c:pt idx="35462">
                  <c:v>205863</c:v>
                </c:pt>
                <c:pt idx="35463">
                  <c:v>205863</c:v>
                </c:pt>
                <c:pt idx="35464">
                  <c:v>205863</c:v>
                </c:pt>
                <c:pt idx="35465">
                  <c:v>205863</c:v>
                </c:pt>
                <c:pt idx="35466">
                  <c:v>205863</c:v>
                </c:pt>
                <c:pt idx="35467">
                  <c:v>205863</c:v>
                </c:pt>
                <c:pt idx="35468">
                  <c:v>205863</c:v>
                </c:pt>
                <c:pt idx="35469">
                  <c:v>205863</c:v>
                </c:pt>
                <c:pt idx="35470">
                  <c:v>205863</c:v>
                </c:pt>
                <c:pt idx="35471">
                  <c:v>205863</c:v>
                </c:pt>
                <c:pt idx="35472">
                  <c:v>205863</c:v>
                </c:pt>
                <c:pt idx="35473">
                  <c:v>205863</c:v>
                </c:pt>
                <c:pt idx="35474">
                  <c:v>205863</c:v>
                </c:pt>
                <c:pt idx="35475">
                  <c:v>205863</c:v>
                </c:pt>
                <c:pt idx="35476">
                  <c:v>205863</c:v>
                </c:pt>
                <c:pt idx="35477">
                  <c:v>205863</c:v>
                </c:pt>
                <c:pt idx="35478">
                  <c:v>205863</c:v>
                </c:pt>
                <c:pt idx="35479">
                  <c:v>205863</c:v>
                </c:pt>
                <c:pt idx="35480">
                  <c:v>205863</c:v>
                </c:pt>
                <c:pt idx="35481">
                  <c:v>205863</c:v>
                </c:pt>
                <c:pt idx="35482">
                  <c:v>205863</c:v>
                </c:pt>
                <c:pt idx="35483">
                  <c:v>205863</c:v>
                </c:pt>
                <c:pt idx="35484">
                  <c:v>205863</c:v>
                </c:pt>
                <c:pt idx="35485">
                  <c:v>205863</c:v>
                </c:pt>
                <c:pt idx="35486">
                  <c:v>205863</c:v>
                </c:pt>
                <c:pt idx="35487">
                  <c:v>205863</c:v>
                </c:pt>
                <c:pt idx="35488">
                  <c:v>205863</c:v>
                </c:pt>
                <c:pt idx="35489">
                  <c:v>205863</c:v>
                </c:pt>
                <c:pt idx="35490">
                  <c:v>205863</c:v>
                </c:pt>
                <c:pt idx="35491">
                  <c:v>205863</c:v>
                </c:pt>
                <c:pt idx="35492">
                  <c:v>205863</c:v>
                </c:pt>
                <c:pt idx="35493">
                  <c:v>205863</c:v>
                </c:pt>
                <c:pt idx="35494">
                  <c:v>205863</c:v>
                </c:pt>
                <c:pt idx="35495">
                  <c:v>205863</c:v>
                </c:pt>
                <c:pt idx="35496">
                  <c:v>205863</c:v>
                </c:pt>
                <c:pt idx="35497">
                  <c:v>205863</c:v>
                </c:pt>
                <c:pt idx="35498">
                  <c:v>205863</c:v>
                </c:pt>
                <c:pt idx="35499">
                  <c:v>205863</c:v>
                </c:pt>
                <c:pt idx="35500">
                  <c:v>205863</c:v>
                </c:pt>
                <c:pt idx="35501">
                  <c:v>205863</c:v>
                </c:pt>
                <c:pt idx="35502">
                  <c:v>205863</c:v>
                </c:pt>
                <c:pt idx="35503">
                  <c:v>205863</c:v>
                </c:pt>
                <c:pt idx="35504">
                  <c:v>205863</c:v>
                </c:pt>
                <c:pt idx="35505">
                  <c:v>205863</c:v>
                </c:pt>
                <c:pt idx="35506">
                  <c:v>205863</c:v>
                </c:pt>
                <c:pt idx="35507">
                  <c:v>205863</c:v>
                </c:pt>
                <c:pt idx="35508">
                  <c:v>205863</c:v>
                </c:pt>
                <c:pt idx="35509">
                  <c:v>205863</c:v>
                </c:pt>
                <c:pt idx="35510">
                  <c:v>205863</c:v>
                </c:pt>
                <c:pt idx="35511">
                  <c:v>205863</c:v>
                </c:pt>
                <c:pt idx="35512">
                  <c:v>205863</c:v>
                </c:pt>
                <c:pt idx="35513">
                  <c:v>205863</c:v>
                </c:pt>
                <c:pt idx="35514">
                  <c:v>205863</c:v>
                </c:pt>
                <c:pt idx="35515">
                  <c:v>205863</c:v>
                </c:pt>
                <c:pt idx="35516">
                  <c:v>205863</c:v>
                </c:pt>
                <c:pt idx="35517">
                  <c:v>205863</c:v>
                </c:pt>
                <c:pt idx="35518">
                  <c:v>205863</c:v>
                </c:pt>
                <c:pt idx="35519">
                  <c:v>205863</c:v>
                </c:pt>
                <c:pt idx="35520">
                  <c:v>205863</c:v>
                </c:pt>
                <c:pt idx="35521">
                  <c:v>205863</c:v>
                </c:pt>
                <c:pt idx="35522">
                  <c:v>205863</c:v>
                </c:pt>
                <c:pt idx="35523">
                  <c:v>205863</c:v>
                </c:pt>
                <c:pt idx="35524">
                  <c:v>205863</c:v>
                </c:pt>
                <c:pt idx="35525">
                  <c:v>205863</c:v>
                </c:pt>
                <c:pt idx="35526">
                  <c:v>205863</c:v>
                </c:pt>
                <c:pt idx="35527">
                  <c:v>205863</c:v>
                </c:pt>
                <c:pt idx="35528">
                  <c:v>205863</c:v>
                </c:pt>
                <c:pt idx="35529">
                  <c:v>205863</c:v>
                </c:pt>
                <c:pt idx="35530">
                  <c:v>205863</c:v>
                </c:pt>
                <c:pt idx="35531">
                  <c:v>205863</c:v>
                </c:pt>
                <c:pt idx="35532">
                  <c:v>205863</c:v>
                </c:pt>
                <c:pt idx="35533">
                  <c:v>205863</c:v>
                </c:pt>
                <c:pt idx="35534">
                  <c:v>205863</c:v>
                </c:pt>
                <c:pt idx="35535">
                  <c:v>205863</c:v>
                </c:pt>
                <c:pt idx="35536">
                  <c:v>205863</c:v>
                </c:pt>
                <c:pt idx="35537">
                  <c:v>205863</c:v>
                </c:pt>
                <c:pt idx="35538">
                  <c:v>205863</c:v>
                </c:pt>
                <c:pt idx="35539">
                  <c:v>205863</c:v>
                </c:pt>
                <c:pt idx="35540">
                  <c:v>205863</c:v>
                </c:pt>
                <c:pt idx="35541">
                  <c:v>205863</c:v>
                </c:pt>
                <c:pt idx="35542">
                  <c:v>205863</c:v>
                </c:pt>
                <c:pt idx="35543">
                  <c:v>205863</c:v>
                </c:pt>
                <c:pt idx="35544">
                  <c:v>205863</c:v>
                </c:pt>
                <c:pt idx="35545">
                  <c:v>205863</c:v>
                </c:pt>
                <c:pt idx="35546">
                  <c:v>205863</c:v>
                </c:pt>
                <c:pt idx="35547">
                  <c:v>205863</c:v>
                </c:pt>
                <c:pt idx="35548">
                  <c:v>205863</c:v>
                </c:pt>
                <c:pt idx="35549">
                  <c:v>205863</c:v>
                </c:pt>
                <c:pt idx="35550">
                  <c:v>205863</c:v>
                </c:pt>
                <c:pt idx="35551">
                  <c:v>205863</c:v>
                </c:pt>
                <c:pt idx="35552">
                  <c:v>205863</c:v>
                </c:pt>
                <c:pt idx="35553">
                  <c:v>205863</c:v>
                </c:pt>
                <c:pt idx="35554">
                  <c:v>205863</c:v>
                </c:pt>
                <c:pt idx="35555">
                  <c:v>205863</c:v>
                </c:pt>
                <c:pt idx="35556">
                  <c:v>205863</c:v>
                </c:pt>
                <c:pt idx="35557">
                  <c:v>205863</c:v>
                </c:pt>
                <c:pt idx="35558">
                  <c:v>205863</c:v>
                </c:pt>
                <c:pt idx="35559">
                  <c:v>205863</c:v>
                </c:pt>
                <c:pt idx="35560">
                  <c:v>205863</c:v>
                </c:pt>
                <c:pt idx="35561">
                  <c:v>205863</c:v>
                </c:pt>
                <c:pt idx="35562">
                  <c:v>205863</c:v>
                </c:pt>
                <c:pt idx="35563">
                  <c:v>205863</c:v>
                </c:pt>
                <c:pt idx="35564">
                  <c:v>205863</c:v>
                </c:pt>
                <c:pt idx="35565">
                  <c:v>205863</c:v>
                </c:pt>
                <c:pt idx="35566">
                  <c:v>205863</c:v>
                </c:pt>
                <c:pt idx="35567">
                  <c:v>205863</c:v>
                </c:pt>
                <c:pt idx="35568">
                  <c:v>205863</c:v>
                </c:pt>
                <c:pt idx="35569">
                  <c:v>205863</c:v>
                </c:pt>
                <c:pt idx="35570">
                  <c:v>205863</c:v>
                </c:pt>
                <c:pt idx="35571">
                  <c:v>205863</c:v>
                </c:pt>
                <c:pt idx="35572">
                  <c:v>205863</c:v>
                </c:pt>
                <c:pt idx="35573">
                  <c:v>205863</c:v>
                </c:pt>
                <c:pt idx="35574">
                  <c:v>205863</c:v>
                </c:pt>
                <c:pt idx="35575">
                  <c:v>205863</c:v>
                </c:pt>
                <c:pt idx="35576">
                  <c:v>205863</c:v>
                </c:pt>
                <c:pt idx="35577">
                  <c:v>205863</c:v>
                </c:pt>
                <c:pt idx="35578">
                  <c:v>205863</c:v>
                </c:pt>
                <c:pt idx="35579">
                  <c:v>205863</c:v>
                </c:pt>
                <c:pt idx="35580">
                  <c:v>205863</c:v>
                </c:pt>
                <c:pt idx="35581">
                  <c:v>205863</c:v>
                </c:pt>
                <c:pt idx="35582">
                  <c:v>205863</c:v>
                </c:pt>
                <c:pt idx="35583">
                  <c:v>205863</c:v>
                </c:pt>
                <c:pt idx="35584">
                  <c:v>205863</c:v>
                </c:pt>
                <c:pt idx="35585">
                  <c:v>205863</c:v>
                </c:pt>
                <c:pt idx="35586">
                  <c:v>205863</c:v>
                </c:pt>
                <c:pt idx="35587">
                  <c:v>205863</c:v>
                </c:pt>
                <c:pt idx="35588">
                  <c:v>205863</c:v>
                </c:pt>
                <c:pt idx="35589">
                  <c:v>205863</c:v>
                </c:pt>
                <c:pt idx="35590">
                  <c:v>205863</c:v>
                </c:pt>
                <c:pt idx="35591">
                  <c:v>205863</c:v>
                </c:pt>
                <c:pt idx="35592">
                  <c:v>205863</c:v>
                </c:pt>
                <c:pt idx="35593">
                  <c:v>205863</c:v>
                </c:pt>
                <c:pt idx="35594">
                  <c:v>205863</c:v>
                </c:pt>
                <c:pt idx="35595">
                  <c:v>205863</c:v>
                </c:pt>
                <c:pt idx="35596">
                  <c:v>205863</c:v>
                </c:pt>
                <c:pt idx="35597">
                  <c:v>205863</c:v>
                </c:pt>
                <c:pt idx="35598">
                  <c:v>205863</c:v>
                </c:pt>
                <c:pt idx="35599">
                  <c:v>205863</c:v>
                </c:pt>
                <c:pt idx="35600">
                  <c:v>205863</c:v>
                </c:pt>
                <c:pt idx="35601">
                  <c:v>205863</c:v>
                </c:pt>
                <c:pt idx="35602">
                  <c:v>205863</c:v>
                </c:pt>
                <c:pt idx="35603">
                  <c:v>205863</c:v>
                </c:pt>
                <c:pt idx="35604">
                  <c:v>205863</c:v>
                </c:pt>
                <c:pt idx="35605">
                  <c:v>205863</c:v>
                </c:pt>
                <c:pt idx="35606">
                  <c:v>205863</c:v>
                </c:pt>
                <c:pt idx="35607">
                  <c:v>205863</c:v>
                </c:pt>
                <c:pt idx="35608">
                  <c:v>205863</c:v>
                </c:pt>
                <c:pt idx="35609">
                  <c:v>205863</c:v>
                </c:pt>
                <c:pt idx="35610">
                  <c:v>205863</c:v>
                </c:pt>
                <c:pt idx="35611">
                  <c:v>205863</c:v>
                </c:pt>
                <c:pt idx="35612">
                  <c:v>205863</c:v>
                </c:pt>
                <c:pt idx="35613">
                  <c:v>205863</c:v>
                </c:pt>
                <c:pt idx="35614">
                  <c:v>205863</c:v>
                </c:pt>
                <c:pt idx="35615">
                  <c:v>205863</c:v>
                </c:pt>
                <c:pt idx="35616">
                  <c:v>205863</c:v>
                </c:pt>
                <c:pt idx="35617">
                  <c:v>205863</c:v>
                </c:pt>
                <c:pt idx="35618">
                  <c:v>205863</c:v>
                </c:pt>
                <c:pt idx="35619">
                  <c:v>205863</c:v>
                </c:pt>
                <c:pt idx="35620">
                  <c:v>205863</c:v>
                </c:pt>
                <c:pt idx="35621">
                  <c:v>205863</c:v>
                </c:pt>
                <c:pt idx="35622">
                  <c:v>205863</c:v>
                </c:pt>
                <c:pt idx="35623">
                  <c:v>205863</c:v>
                </c:pt>
                <c:pt idx="35624">
                  <c:v>205863</c:v>
                </c:pt>
                <c:pt idx="35625">
                  <c:v>205863</c:v>
                </c:pt>
                <c:pt idx="35626">
                  <c:v>205863</c:v>
                </c:pt>
                <c:pt idx="35627">
                  <c:v>205863</c:v>
                </c:pt>
                <c:pt idx="35628">
                  <c:v>205863</c:v>
                </c:pt>
                <c:pt idx="35629">
                  <c:v>205863</c:v>
                </c:pt>
                <c:pt idx="35630">
                  <c:v>205863</c:v>
                </c:pt>
                <c:pt idx="35631">
                  <c:v>205863</c:v>
                </c:pt>
                <c:pt idx="35632">
                  <c:v>205863</c:v>
                </c:pt>
                <c:pt idx="35633">
                  <c:v>205863</c:v>
                </c:pt>
                <c:pt idx="35634">
                  <c:v>205863</c:v>
                </c:pt>
                <c:pt idx="35635">
                  <c:v>205863</c:v>
                </c:pt>
                <c:pt idx="35636">
                  <c:v>205863</c:v>
                </c:pt>
                <c:pt idx="35637">
                  <c:v>205863</c:v>
                </c:pt>
                <c:pt idx="35638">
                  <c:v>205863</c:v>
                </c:pt>
                <c:pt idx="35639">
                  <c:v>205863</c:v>
                </c:pt>
                <c:pt idx="35640">
                  <c:v>205863</c:v>
                </c:pt>
                <c:pt idx="35641">
                  <c:v>205863</c:v>
                </c:pt>
                <c:pt idx="35642">
                  <c:v>205863</c:v>
                </c:pt>
                <c:pt idx="35643">
                  <c:v>205863</c:v>
                </c:pt>
                <c:pt idx="35644">
                  <c:v>205863</c:v>
                </c:pt>
                <c:pt idx="35645">
                  <c:v>205863</c:v>
                </c:pt>
                <c:pt idx="35646">
                  <c:v>205863</c:v>
                </c:pt>
                <c:pt idx="35647">
                  <c:v>205863</c:v>
                </c:pt>
                <c:pt idx="35648">
                  <c:v>205863</c:v>
                </c:pt>
                <c:pt idx="35649">
                  <c:v>205863</c:v>
                </c:pt>
                <c:pt idx="35650">
                  <c:v>205863</c:v>
                </c:pt>
                <c:pt idx="35651">
                  <c:v>205863</c:v>
                </c:pt>
                <c:pt idx="35652">
                  <c:v>205863</c:v>
                </c:pt>
                <c:pt idx="35653">
                  <c:v>205863</c:v>
                </c:pt>
                <c:pt idx="35654">
                  <c:v>205863</c:v>
                </c:pt>
                <c:pt idx="35655">
                  <c:v>205863</c:v>
                </c:pt>
                <c:pt idx="35656">
                  <c:v>205863</c:v>
                </c:pt>
                <c:pt idx="35657">
                  <c:v>205863</c:v>
                </c:pt>
                <c:pt idx="35658">
                  <c:v>205863</c:v>
                </c:pt>
                <c:pt idx="35659">
                  <c:v>205863</c:v>
                </c:pt>
                <c:pt idx="35660">
                  <c:v>205863</c:v>
                </c:pt>
                <c:pt idx="35661">
                  <c:v>205863</c:v>
                </c:pt>
                <c:pt idx="35662">
                  <c:v>205863</c:v>
                </c:pt>
                <c:pt idx="35663">
                  <c:v>205863</c:v>
                </c:pt>
                <c:pt idx="35664">
                  <c:v>205863</c:v>
                </c:pt>
                <c:pt idx="35665">
                  <c:v>205863</c:v>
                </c:pt>
                <c:pt idx="35666">
                  <c:v>205863</c:v>
                </c:pt>
                <c:pt idx="35667">
                  <c:v>205863</c:v>
                </c:pt>
                <c:pt idx="35668">
                  <c:v>205863</c:v>
                </c:pt>
                <c:pt idx="35669">
                  <c:v>205863</c:v>
                </c:pt>
                <c:pt idx="35670">
                  <c:v>205863</c:v>
                </c:pt>
                <c:pt idx="35671">
                  <c:v>205863</c:v>
                </c:pt>
                <c:pt idx="35672">
                  <c:v>205863</c:v>
                </c:pt>
                <c:pt idx="35673">
                  <c:v>205863</c:v>
                </c:pt>
                <c:pt idx="35674">
                  <c:v>205863</c:v>
                </c:pt>
                <c:pt idx="35675">
                  <c:v>205863</c:v>
                </c:pt>
                <c:pt idx="35676">
                  <c:v>205863</c:v>
                </c:pt>
                <c:pt idx="35677">
                  <c:v>205863</c:v>
                </c:pt>
                <c:pt idx="35678">
                  <c:v>205863</c:v>
                </c:pt>
                <c:pt idx="35679">
                  <c:v>205863</c:v>
                </c:pt>
                <c:pt idx="35680">
                  <c:v>205863</c:v>
                </c:pt>
                <c:pt idx="35681">
                  <c:v>205863</c:v>
                </c:pt>
                <c:pt idx="35682">
                  <c:v>205863</c:v>
                </c:pt>
                <c:pt idx="35683">
                  <c:v>205863</c:v>
                </c:pt>
                <c:pt idx="35684">
                  <c:v>205863</c:v>
                </c:pt>
                <c:pt idx="35685">
                  <c:v>205863</c:v>
                </c:pt>
                <c:pt idx="35686">
                  <c:v>205863</c:v>
                </c:pt>
                <c:pt idx="35687">
                  <c:v>205863</c:v>
                </c:pt>
                <c:pt idx="35688">
                  <c:v>205863</c:v>
                </c:pt>
                <c:pt idx="35689">
                  <c:v>205863</c:v>
                </c:pt>
                <c:pt idx="35690">
                  <c:v>205863</c:v>
                </c:pt>
                <c:pt idx="35691">
                  <c:v>205863</c:v>
                </c:pt>
                <c:pt idx="35692">
                  <c:v>205863</c:v>
                </c:pt>
                <c:pt idx="35693">
                  <c:v>205863</c:v>
                </c:pt>
                <c:pt idx="35694">
                  <c:v>205863</c:v>
                </c:pt>
                <c:pt idx="35695">
                  <c:v>205863</c:v>
                </c:pt>
                <c:pt idx="35696">
                  <c:v>205863</c:v>
                </c:pt>
                <c:pt idx="35697">
                  <c:v>205863</c:v>
                </c:pt>
                <c:pt idx="35698">
                  <c:v>205863</c:v>
                </c:pt>
                <c:pt idx="35699">
                  <c:v>205863</c:v>
                </c:pt>
                <c:pt idx="35700">
                  <c:v>205863</c:v>
                </c:pt>
                <c:pt idx="35701">
                  <c:v>205863</c:v>
                </c:pt>
                <c:pt idx="35702">
                  <c:v>205863</c:v>
                </c:pt>
                <c:pt idx="35703">
                  <c:v>205863</c:v>
                </c:pt>
                <c:pt idx="35704">
                  <c:v>205863</c:v>
                </c:pt>
                <c:pt idx="35705">
                  <c:v>205863</c:v>
                </c:pt>
                <c:pt idx="35706">
                  <c:v>205863</c:v>
                </c:pt>
                <c:pt idx="35707">
                  <c:v>205863</c:v>
                </c:pt>
                <c:pt idx="35708">
                  <c:v>205863</c:v>
                </c:pt>
                <c:pt idx="35709">
                  <c:v>205863</c:v>
                </c:pt>
                <c:pt idx="35710">
                  <c:v>205863</c:v>
                </c:pt>
                <c:pt idx="35711">
                  <c:v>205863</c:v>
                </c:pt>
                <c:pt idx="35712">
                  <c:v>205863</c:v>
                </c:pt>
                <c:pt idx="35713">
                  <c:v>205863</c:v>
                </c:pt>
                <c:pt idx="35714">
                  <c:v>205863</c:v>
                </c:pt>
                <c:pt idx="35715">
                  <c:v>205863</c:v>
                </c:pt>
                <c:pt idx="35716">
                  <c:v>205863</c:v>
                </c:pt>
                <c:pt idx="35717">
                  <c:v>205863</c:v>
                </c:pt>
                <c:pt idx="35718">
                  <c:v>205863</c:v>
                </c:pt>
                <c:pt idx="35719">
                  <c:v>205863</c:v>
                </c:pt>
                <c:pt idx="35720">
                  <c:v>205863</c:v>
                </c:pt>
                <c:pt idx="35721">
                  <c:v>205863</c:v>
                </c:pt>
                <c:pt idx="35722">
                  <c:v>205863</c:v>
                </c:pt>
                <c:pt idx="35723">
                  <c:v>205863</c:v>
                </c:pt>
                <c:pt idx="35724">
                  <c:v>205863</c:v>
                </c:pt>
                <c:pt idx="35725">
                  <c:v>205863</c:v>
                </c:pt>
                <c:pt idx="35726">
                  <c:v>205863</c:v>
                </c:pt>
                <c:pt idx="35727">
                  <c:v>205863</c:v>
                </c:pt>
                <c:pt idx="35728">
                  <c:v>205863</c:v>
                </c:pt>
                <c:pt idx="35729">
                  <c:v>205863</c:v>
                </c:pt>
                <c:pt idx="35730">
                  <c:v>205863</c:v>
                </c:pt>
                <c:pt idx="35731">
                  <c:v>205863</c:v>
                </c:pt>
                <c:pt idx="35732">
                  <c:v>205863</c:v>
                </c:pt>
                <c:pt idx="35733">
                  <c:v>205863</c:v>
                </c:pt>
                <c:pt idx="35734">
                  <c:v>205863</c:v>
                </c:pt>
                <c:pt idx="35735">
                  <c:v>205863</c:v>
                </c:pt>
                <c:pt idx="35736">
                  <c:v>205863</c:v>
                </c:pt>
                <c:pt idx="35737">
                  <c:v>205863</c:v>
                </c:pt>
                <c:pt idx="35738">
                  <c:v>205863</c:v>
                </c:pt>
                <c:pt idx="35739">
                  <c:v>205863</c:v>
                </c:pt>
                <c:pt idx="35740">
                  <c:v>205863</c:v>
                </c:pt>
                <c:pt idx="35741">
                  <c:v>205863</c:v>
                </c:pt>
                <c:pt idx="35742">
                  <c:v>205863</c:v>
                </c:pt>
                <c:pt idx="35743">
                  <c:v>205863</c:v>
                </c:pt>
                <c:pt idx="35744">
                  <c:v>205863</c:v>
                </c:pt>
                <c:pt idx="35745">
                  <c:v>205863</c:v>
                </c:pt>
                <c:pt idx="35746">
                  <c:v>205863</c:v>
                </c:pt>
                <c:pt idx="35747">
                  <c:v>205863</c:v>
                </c:pt>
                <c:pt idx="35748">
                  <c:v>205863</c:v>
                </c:pt>
                <c:pt idx="35749">
                  <c:v>205863</c:v>
                </c:pt>
                <c:pt idx="35750">
                  <c:v>205863</c:v>
                </c:pt>
                <c:pt idx="35751">
                  <c:v>205863</c:v>
                </c:pt>
                <c:pt idx="35752">
                  <c:v>205863</c:v>
                </c:pt>
                <c:pt idx="35753">
                  <c:v>205863</c:v>
                </c:pt>
                <c:pt idx="35754">
                  <c:v>205863</c:v>
                </c:pt>
                <c:pt idx="35755">
                  <c:v>205863</c:v>
                </c:pt>
                <c:pt idx="35756">
                  <c:v>205863</c:v>
                </c:pt>
                <c:pt idx="35757">
                  <c:v>205863</c:v>
                </c:pt>
                <c:pt idx="35758">
                  <c:v>205863</c:v>
                </c:pt>
                <c:pt idx="35759">
                  <c:v>205863</c:v>
                </c:pt>
                <c:pt idx="35760">
                  <c:v>205863</c:v>
                </c:pt>
                <c:pt idx="35761">
                  <c:v>205863</c:v>
                </c:pt>
                <c:pt idx="35762">
                  <c:v>205863</c:v>
                </c:pt>
                <c:pt idx="35763">
                  <c:v>205863</c:v>
                </c:pt>
                <c:pt idx="35764">
                  <c:v>205863</c:v>
                </c:pt>
                <c:pt idx="35765">
                  <c:v>205863</c:v>
                </c:pt>
                <c:pt idx="35766">
                  <c:v>205863</c:v>
                </c:pt>
                <c:pt idx="35767">
                  <c:v>205863</c:v>
                </c:pt>
                <c:pt idx="35768">
                  <c:v>205863</c:v>
                </c:pt>
                <c:pt idx="35769">
                  <c:v>205863</c:v>
                </c:pt>
                <c:pt idx="35770">
                  <c:v>205863</c:v>
                </c:pt>
                <c:pt idx="35771">
                  <c:v>205863</c:v>
                </c:pt>
                <c:pt idx="35772">
                  <c:v>205863</c:v>
                </c:pt>
                <c:pt idx="35773">
                  <c:v>205863</c:v>
                </c:pt>
                <c:pt idx="35774">
                  <c:v>205863</c:v>
                </c:pt>
                <c:pt idx="35775">
                  <c:v>205863</c:v>
                </c:pt>
                <c:pt idx="35776">
                  <c:v>205863</c:v>
                </c:pt>
                <c:pt idx="35777">
                  <c:v>205863</c:v>
                </c:pt>
                <c:pt idx="35778">
                  <c:v>205863</c:v>
                </c:pt>
                <c:pt idx="35779">
                  <c:v>205863</c:v>
                </c:pt>
                <c:pt idx="35780">
                  <c:v>205863</c:v>
                </c:pt>
                <c:pt idx="35781">
                  <c:v>205863</c:v>
                </c:pt>
                <c:pt idx="35782">
                  <c:v>205863</c:v>
                </c:pt>
                <c:pt idx="35783">
                  <c:v>205863</c:v>
                </c:pt>
                <c:pt idx="35784">
                  <c:v>205863</c:v>
                </c:pt>
                <c:pt idx="35785">
                  <c:v>205863</c:v>
                </c:pt>
                <c:pt idx="35786">
                  <c:v>205863</c:v>
                </c:pt>
                <c:pt idx="35787">
                  <c:v>205863</c:v>
                </c:pt>
                <c:pt idx="35788">
                  <c:v>205863</c:v>
                </c:pt>
                <c:pt idx="35789">
                  <c:v>205863</c:v>
                </c:pt>
                <c:pt idx="35790">
                  <c:v>205863</c:v>
                </c:pt>
                <c:pt idx="35791">
                  <c:v>205863</c:v>
                </c:pt>
                <c:pt idx="35792">
                  <c:v>205863</c:v>
                </c:pt>
                <c:pt idx="35793">
                  <c:v>205863</c:v>
                </c:pt>
                <c:pt idx="35794">
                  <c:v>205863</c:v>
                </c:pt>
                <c:pt idx="35795">
                  <c:v>205863</c:v>
                </c:pt>
                <c:pt idx="35796">
                  <c:v>205863</c:v>
                </c:pt>
                <c:pt idx="35797">
                  <c:v>205863</c:v>
                </c:pt>
                <c:pt idx="35798">
                  <c:v>205863</c:v>
                </c:pt>
                <c:pt idx="35799">
                  <c:v>205863</c:v>
                </c:pt>
                <c:pt idx="35800">
                  <c:v>205863</c:v>
                </c:pt>
                <c:pt idx="35801">
                  <c:v>205863</c:v>
                </c:pt>
                <c:pt idx="35802">
                  <c:v>205863</c:v>
                </c:pt>
                <c:pt idx="35803">
                  <c:v>205863</c:v>
                </c:pt>
                <c:pt idx="35804">
                  <c:v>205863</c:v>
                </c:pt>
                <c:pt idx="35805">
                  <c:v>205863</c:v>
                </c:pt>
                <c:pt idx="35806">
                  <c:v>205863</c:v>
                </c:pt>
                <c:pt idx="35807">
                  <c:v>205863</c:v>
                </c:pt>
                <c:pt idx="35808">
                  <c:v>205863</c:v>
                </c:pt>
                <c:pt idx="35809">
                  <c:v>205863</c:v>
                </c:pt>
                <c:pt idx="35810">
                  <c:v>205863</c:v>
                </c:pt>
                <c:pt idx="35811">
                  <c:v>205863</c:v>
                </c:pt>
                <c:pt idx="35812">
                  <c:v>205863</c:v>
                </c:pt>
                <c:pt idx="35813">
                  <c:v>205863</c:v>
                </c:pt>
                <c:pt idx="35814">
                  <c:v>205863</c:v>
                </c:pt>
                <c:pt idx="35815">
                  <c:v>205863</c:v>
                </c:pt>
                <c:pt idx="35816">
                  <c:v>205863</c:v>
                </c:pt>
                <c:pt idx="35817">
                  <c:v>205863</c:v>
                </c:pt>
                <c:pt idx="35818">
                  <c:v>205863</c:v>
                </c:pt>
                <c:pt idx="35819">
                  <c:v>205863</c:v>
                </c:pt>
                <c:pt idx="35820">
                  <c:v>205863</c:v>
                </c:pt>
                <c:pt idx="35821">
                  <c:v>205863</c:v>
                </c:pt>
                <c:pt idx="35822">
                  <c:v>205863</c:v>
                </c:pt>
                <c:pt idx="35823">
                  <c:v>205863</c:v>
                </c:pt>
                <c:pt idx="35824">
                  <c:v>205863</c:v>
                </c:pt>
                <c:pt idx="35825">
                  <c:v>205863</c:v>
                </c:pt>
                <c:pt idx="35826">
                  <c:v>205863</c:v>
                </c:pt>
                <c:pt idx="35827">
                  <c:v>205863</c:v>
                </c:pt>
                <c:pt idx="35828">
                  <c:v>205863</c:v>
                </c:pt>
                <c:pt idx="35829">
                  <c:v>205863</c:v>
                </c:pt>
                <c:pt idx="35830">
                  <c:v>205863</c:v>
                </c:pt>
                <c:pt idx="35831">
                  <c:v>205863</c:v>
                </c:pt>
                <c:pt idx="35832">
                  <c:v>205863</c:v>
                </c:pt>
                <c:pt idx="35833">
                  <c:v>205863</c:v>
                </c:pt>
                <c:pt idx="35834">
                  <c:v>205863</c:v>
                </c:pt>
                <c:pt idx="35835">
                  <c:v>205863</c:v>
                </c:pt>
                <c:pt idx="35836">
                  <c:v>205863</c:v>
                </c:pt>
                <c:pt idx="35837">
                  <c:v>205863</c:v>
                </c:pt>
                <c:pt idx="35838">
                  <c:v>205863</c:v>
                </c:pt>
                <c:pt idx="35839">
                  <c:v>205863</c:v>
                </c:pt>
                <c:pt idx="35840">
                  <c:v>205863</c:v>
                </c:pt>
                <c:pt idx="35841">
                  <c:v>205863</c:v>
                </c:pt>
                <c:pt idx="35842">
                  <c:v>205863</c:v>
                </c:pt>
                <c:pt idx="35843">
                  <c:v>205863</c:v>
                </c:pt>
                <c:pt idx="35844">
                  <c:v>205863</c:v>
                </c:pt>
                <c:pt idx="35845">
                  <c:v>205863</c:v>
                </c:pt>
                <c:pt idx="35846">
                  <c:v>205863</c:v>
                </c:pt>
                <c:pt idx="35847">
                  <c:v>205863</c:v>
                </c:pt>
                <c:pt idx="35848">
                  <c:v>205863</c:v>
                </c:pt>
                <c:pt idx="35849">
                  <c:v>205863</c:v>
                </c:pt>
                <c:pt idx="35850">
                  <c:v>205863</c:v>
                </c:pt>
                <c:pt idx="35851">
                  <c:v>205863</c:v>
                </c:pt>
                <c:pt idx="35852">
                  <c:v>205863</c:v>
                </c:pt>
                <c:pt idx="35853">
                  <c:v>205863</c:v>
                </c:pt>
                <c:pt idx="35854">
                  <c:v>205863</c:v>
                </c:pt>
                <c:pt idx="35855">
                  <c:v>205863</c:v>
                </c:pt>
                <c:pt idx="35856">
                  <c:v>205863</c:v>
                </c:pt>
                <c:pt idx="35857">
                  <c:v>205863</c:v>
                </c:pt>
                <c:pt idx="35858">
                  <c:v>205863</c:v>
                </c:pt>
                <c:pt idx="35859">
                  <c:v>205863</c:v>
                </c:pt>
                <c:pt idx="35860">
                  <c:v>205863</c:v>
                </c:pt>
                <c:pt idx="35861">
                  <c:v>205863</c:v>
                </c:pt>
                <c:pt idx="35862">
                  <c:v>205863</c:v>
                </c:pt>
                <c:pt idx="35863">
                  <c:v>205863</c:v>
                </c:pt>
                <c:pt idx="35864">
                  <c:v>205863</c:v>
                </c:pt>
                <c:pt idx="35865">
                  <c:v>205863</c:v>
                </c:pt>
                <c:pt idx="35866">
                  <c:v>205863</c:v>
                </c:pt>
                <c:pt idx="35867">
                  <c:v>205863</c:v>
                </c:pt>
                <c:pt idx="35868">
                  <c:v>205863</c:v>
                </c:pt>
                <c:pt idx="35869">
                  <c:v>205863</c:v>
                </c:pt>
                <c:pt idx="35870">
                  <c:v>205863</c:v>
                </c:pt>
                <c:pt idx="35871">
                  <c:v>205863</c:v>
                </c:pt>
                <c:pt idx="35872">
                  <c:v>205863</c:v>
                </c:pt>
                <c:pt idx="35873">
                  <c:v>205863</c:v>
                </c:pt>
                <c:pt idx="35874">
                  <c:v>205863</c:v>
                </c:pt>
                <c:pt idx="35875">
                  <c:v>205863</c:v>
                </c:pt>
                <c:pt idx="35876">
                  <c:v>205863</c:v>
                </c:pt>
                <c:pt idx="35877">
                  <c:v>205863</c:v>
                </c:pt>
                <c:pt idx="35878">
                  <c:v>205863</c:v>
                </c:pt>
                <c:pt idx="35879">
                  <c:v>205863</c:v>
                </c:pt>
                <c:pt idx="35880">
                  <c:v>205863</c:v>
                </c:pt>
                <c:pt idx="35881">
                  <c:v>205863</c:v>
                </c:pt>
                <c:pt idx="35882">
                  <c:v>205863</c:v>
                </c:pt>
                <c:pt idx="35883">
                  <c:v>205863</c:v>
                </c:pt>
                <c:pt idx="35884">
                  <c:v>205863</c:v>
                </c:pt>
                <c:pt idx="35885">
                  <c:v>205863</c:v>
                </c:pt>
                <c:pt idx="35886">
                  <c:v>205863</c:v>
                </c:pt>
                <c:pt idx="35887">
                  <c:v>205863</c:v>
                </c:pt>
                <c:pt idx="35888">
                  <c:v>205863</c:v>
                </c:pt>
                <c:pt idx="35889">
                  <c:v>205863</c:v>
                </c:pt>
                <c:pt idx="35890">
                  <c:v>205863</c:v>
                </c:pt>
                <c:pt idx="35891">
                  <c:v>205863</c:v>
                </c:pt>
                <c:pt idx="35892">
                  <c:v>205863</c:v>
                </c:pt>
                <c:pt idx="35893">
                  <c:v>205863</c:v>
                </c:pt>
                <c:pt idx="35894">
                  <c:v>205863</c:v>
                </c:pt>
                <c:pt idx="35895">
                  <c:v>205863</c:v>
                </c:pt>
                <c:pt idx="35896">
                  <c:v>205863</c:v>
                </c:pt>
                <c:pt idx="35897">
                  <c:v>205863</c:v>
                </c:pt>
                <c:pt idx="35898">
                  <c:v>205863</c:v>
                </c:pt>
                <c:pt idx="35899">
                  <c:v>205863</c:v>
                </c:pt>
                <c:pt idx="35900">
                  <c:v>205863</c:v>
                </c:pt>
                <c:pt idx="35901">
                  <c:v>205863</c:v>
                </c:pt>
                <c:pt idx="35902">
                  <c:v>205863</c:v>
                </c:pt>
                <c:pt idx="35903">
                  <c:v>205863</c:v>
                </c:pt>
                <c:pt idx="35904">
                  <c:v>205863</c:v>
                </c:pt>
                <c:pt idx="35905">
                  <c:v>205863</c:v>
                </c:pt>
                <c:pt idx="35906">
                  <c:v>205863</c:v>
                </c:pt>
                <c:pt idx="35907">
                  <c:v>205863</c:v>
                </c:pt>
                <c:pt idx="35908">
                  <c:v>205863</c:v>
                </c:pt>
                <c:pt idx="35909">
                  <c:v>205863</c:v>
                </c:pt>
                <c:pt idx="35910">
                  <c:v>205863</c:v>
                </c:pt>
                <c:pt idx="35911">
                  <c:v>205863</c:v>
                </c:pt>
                <c:pt idx="35912">
                  <c:v>205863</c:v>
                </c:pt>
                <c:pt idx="35913">
                  <c:v>205863</c:v>
                </c:pt>
                <c:pt idx="35914">
                  <c:v>205863</c:v>
                </c:pt>
                <c:pt idx="35915">
                  <c:v>205863</c:v>
                </c:pt>
                <c:pt idx="35916">
                  <c:v>205863</c:v>
                </c:pt>
                <c:pt idx="35917">
                  <c:v>205863</c:v>
                </c:pt>
                <c:pt idx="35918">
                  <c:v>205863</c:v>
                </c:pt>
                <c:pt idx="35919">
                  <c:v>205863</c:v>
                </c:pt>
                <c:pt idx="35920">
                  <c:v>205863</c:v>
                </c:pt>
                <c:pt idx="35921">
                  <c:v>205863</c:v>
                </c:pt>
                <c:pt idx="35922">
                  <c:v>205863</c:v>
                </c:pt>
                <c:pt idx="35923">
                  <c:v>205863</c:v>
                </c:pt>
                <c:pt idx="35924">
                  <c:v>205863</c:v>
                </c:pt>
                <c:pt idx="35925">
                  <c:v>205863</c:v>
                </c:pt>
                <c:pt idx="35926">
                  <c:v>205863</c:v>
                </c:pt>
                <c:pt idx="35927">
                  <c:v>205863</c:v>
                </c:pt>
                <c:pt idx="35928">
                  <c:v>205863</c:v>
                </c:pt>
                <c:pt idx="35929">
                  <c:v>205863</c:v>
                </c:pt>
                <c:pt idx="35930">
                  <c:v>205863</c:v>
                </c:pt>
                <c:pt idx="35931">
                  <c:v>205863</c:v>
                </c:pt>
                <c:pt idx="35932">
                  <c:v>205863</c:v>
                </c:pt>
                <c:pt idx="35933">
                  <c:v>205863</c:v>
                </c:pt>
                <c:pt idx="35934">
                  <c:v>205863</c:v>
                </c:pt>
                <c:pt idx="35935">
                  <c:v>205863</c:v>
                </c:pt>
                <c:pt idx="35936">
                  <c:v>205863</c:v>
                </c:pt>
                <c:pt idx="35937">
                  <c:v>205863</c:v>
                </c:pt>
                <c:pt idx="35938">
                  <c:v>205863</c:v>
                </c:pt>
                <c:pt idx="35939">
                  <c:v>205863</c:v>
                </c:pt>
                <c:pt idx="35940">
                  <c:v>205863</c:v>
                </c:pt>
                <c:pt idx="35941">
                  <c:v>205863</c:v>
                </c:pt>
                <c:pt idx="35942">
                  <c:v>205863</c:v>
                </c:pt>
                <c:pt idx="35943">
                  <c:v>205863</c:v>
                </c:pt>
                <c:pt idx="35944">
                  <c:v>205863</c:v>
                </c:pt>
                <c:pt idx="35945">
                  <c:v>205863</c:v>
                </c:pt>
                <c:pt idx="35946">
                  <c:v>205863</c:v>
                </c:pt>
                <c:pt idx="35947">
                  <c:v>205863</c:v>
                </c:pt>
                <c:pt idx="35948">
                  <c:v>205863</c:v>
                </c:pt>
                <c:pt idx="35949">
                  <c:v>205863</c:v>
                </c:pt>
                <c:pt idx="35950">
                  <c:v>205863</c:v>
                </c:pt>
                <c:pt idx="35951">
                  <c:v>205863</c:v>
                </c:pt>
                <c:pt idx="35952">
                  <c:v>205863</c:v>
                </c:pt>
                <c:pt idx="35953">
                  <c:v>205863</c:v>
                </c:pt>
                <c:pt idx="35954">
                  <c:v>205863</c:v>
                </c:pt>
                <c:pt idx="35955">
                  <c:v>205863</c:v>
                </c:pt>
                <c:pt idx="35956">
                  <c:v>205863</c:v>
                </c:pt>
                <c:pt idx="35957">
                  <c:v>205863</c:v>
                </c:pt>
                <c:pt idx="35958">
                  <c:v>205863</c:v>
                </c:pt>
                <c:pt idx="35959">
                  <c:v>205863</c:v>
                </c:pt>
                <c:pt idx="35960">
                  <c:v>205863</c:v>
                </c:pt>
                <c:pt idx="35961">
                  <c:v>205863</c:v>
                </c:pt>
                <c:pt idx="35962">
                  <c:v>205863</c:v>
                </c:pt>
                <c:pt idx="35963">
                  <c:v>205863</c:v>
                </c:pt>
                <c:pt idx="35964">
                  <c:v>205863</c:v>
                </c:pt>
                <c:pt idx="35965">
                  <c:v>205863</c:v>
                </c:pt>
                <c:pt idx="35966">
                  <c:v>205863</c:v>
                </c:pt>
                <c:pt idx="35967">
                  <c:v>205863</c:v>
                </c:pt>
                <c:pt idx="35968">
                  <c:v>205863</c:v>
                </c:pt>
                <c:pt idx="35969">
                  <c:v>205863</c:v>
                </c:pt>
                <c:pt idx="35970">
                  <c:v>205863</c:v>
                </c:pt>
                <c:pt idx="35971">
                  <c:v>205863</c:v>
                </c:pt>
                <c:pt idx="35972">
                  <c:v>205863</c:v>
                </c:pt>
                <c:pt idx="35973">
                  <c:v>205863</c:v>
                </c:pt>
                <c:pt idx="35974">
                  <c:v>205863</c:v>
                </c:pt>
                <c:pt idx="35975">
                  <c:v>205863</c:v>
                </c:pt>
                <c:pt idx="35976">
                  <c:v>205863</c:v>
                </c:pt>
                <c:pt idx="35977">
                  <c:v>205863</c:v>
                </c:pt>
                <c:pt idx="35978">
                  <c:v>205863</c:v>
                </c:pt>
                <c:pt idx="35979">
                  <c:v>205863</c:v>
                </c:pt>
                <c:pt idx="35980">
                  <c:v>205863</c:v>
                </c:pt>
                <c:pt idx="35981">
                  <c:v>205863</c:v>
                </c:pt>
                <c:pt idx="35982">
                  <c:v>205863</c:v>
                </c:pt>
                <c:pt idx="35983">
                  <c:v>205863</c:v>
                </c:pt>
                <c:pt idx="35984">
                  <c:v>205863</c:v>
                </c:pt>
                <c:pt idx="35985">
                  <c:v>205863</c:v>
                </c:pt>
                <c:pt idx="35986">
                  <c:v>205863</c:v>
                </c:pt>
                <c:pt idx="35987">
                  <c:v>205863</c:v>
                </c:pt>
                <c:pt idx="35988">
                  <c:v>205863</c:v>
                </c:pt>
                <c:pt idx="35989">
                  <c:v>205863</c:v>
                </c:pt>
                <c:pt idx="35990">
                  <c:v>205863</c:v>
                </c:pt>
                <c:pt idx="35991">
                  <c:v>205863</c:v>
                </c:pt>
                <c:pt idx="35992">
                  <c:v>205863</c:v>
                </c:pt>
                <c:pt idx="35993">
                  <c:v>205863</c:v>
                </c:pt>
                <c:pt idx="35994">
                  <c:v>205863</c:v>
                </c:pt>
                <c:pt idx="35995">
                  <c:v>205863</c:v>
                </c:pt>
                <c:pt idx="35996">
                  <c:v>205863</c:v>
                </c:pt>
                <c:pt idx="35997">
                  <c:v>205863</c:v>
                </c:pt>
                <c:pt idx="35998">
                  <c:v>205863</c:v>
                </c:pt>
                <c:pt idx="35999">
                  <c:v>205863</c:v>
                </c:pt>
                <c:pt idx="36000">
                  <c:v>205863</c:v>
                </c:pt>
                <c:pt idx="36001">
                  <c:v>205863</c:v>
                </c:pt>
                <c:pt idx="36002">
                  <c:v>205863</c:v>
                </c:pt>
                <c:pt idx="36003">
                  <c:v>205863</c:v>
                </c:pt>
                <c:pt idx="36004">
                  <c:v>205863</c:v>
                </c:pt>
                <c:pt idx="36005">
                  <c:v>205863</c:v>
                </c:pt>
                <c:pt idx="36006">
                  <c:v>205863</c:v>
                </c:pt>
                <c:pt idx="36007">
                  <c:v>205863</c:v>
                </c:pt>
                <c:pt idx="36008">
                  <c:v>205863</c:v>
                </c:pt>
                <c:pt idx="36009">
                  <c:v>205863</c:v>
                </c:pt>
                <c:pt idx="36010">
                  <c:v>205863</c:v>
                </c:pt>
                <c:pt idx="36011">
                  <c:v>205863</c:v>
                </c:pt>
                <c:pt idx="36012">
                  <c:v>205863</c:v>
                </c:pt>
                <c:pt idx="36013">
                  <c:v>205863</c:v>
                </c:pt>
                <c:pt idx="36014">
                  <c:v>205863</c:v>
                </c:pt>
                <c:pt idx="36015">
                  <c:v>205863</c:v>
                </c:pt>
                <c:pt idx="36016">
                  <c:v>205863</c:v>
                </c:pt>
                <c:pt idx="36017">
                  <c:v>205863</c:v>
                </c:pt>
                <c:pt idx="36018">
                  <c:v>205863</c:v>
                </c:pt>
                <c:pt idx="36019">
                  <c:v>205863</c:v>
                </c:pt>
                <c:pt idx="36020">
                  <c:v>205863</c:v>
                </c:pt>
                <c:pt idx="36021">
                  <c:v>205863</c:v>
                </c:pt>
                <c:pt idx="36022">
                  <c:v>205863</c:v>
                </c:pt>
                <c:pt idx="36023">
                  <c:v>205863</c:v>
                </c:pt>
                <c:pt idx="36024">
                  <c:v>205863</c:v>
                </c:pt>
                <c:pt idx="36025">
                  <c:v>205863</c:v>
                </c:pt>
                <c:pt idx="36026">
                  <c:v>205863</c:v>
                </c:pt>
                <c:pt idx="36027">
                  <c:v>205863</c:v>
                </c:pt>
                <c:pt idx="36028">
                  <c:v>205863</c:v>
                </c:pt>
                <c:pt idx="36029">
                  <c:v>205863</c:v>
                </c:pt>
                <c:pt idx="36030">
                  <c:v>205863</c:v>
                </c:pt>
                <c:pt idx="36031">
                  <c:v>205863</c:v>
                </c:pt>
                <c:pt idx="36032">
                  <c:v>205863</c:v>
                </c:pt>
                <c:pt idx="36033">
                  <c:v>205863</c:v>
                </c:pt>
                <c:pt idx="36034">
                  <c:v>205863</c:v>
                </c:pt>
                <c:pt idx="36035">
                  <c:v>205863</c:v>
                </c:pt>
                <c:pt idx="36036">
                  <c:v>205863</c:v>
                </c:pt>
                <c:pt idx="36037">
                  <c:v>205863</c:v>
                </c:pt>
                <c:pt idx="36038">
                  <c:v>205863</c:v>
                </c:pt>
                <c:pt idx="36039">
                  <c:v>205863</c:v>
                </c:pt>
                <c:pt idx="36040">
                  <c:v>205863</c:v>
                </c:pt>
                <c:pt idx="36041">
                  <c:v>205863</c:v>
                </c:pt>
                <c:pt idx="36042">
                  <c:v>205863</c:v>
                </c:pt>
                <c:pt idx="36043">
                  <c:v>205863</c:v>
                </c:pt>
                <c:pt idx="36044">
                  <c:v>205863</c:v>
                </c:pt>
                <c:pt idx="36045">
                  <c:v>205863</c:v>
                </c:pt>
                <c:pt idx="36046">
                  <c:v>205863</c:v>
                </c:pt>
                <c:pt idx="36047">
                  <c:v>205863</c:v>
                </c:pt>
                <c:pt idx="36048">
                  <c:v>205863</c:v>
                </c:pt>
                <c:pt idx="36049">
                  <c:v>205863</c:v>
                </c:pt>
                <c:pt idx="36050">
                  <c:v>205863</c:v>
                </c:pt>
                <c:pt idx="36051">
                  <c:v>205863</c:v>
                </c:pt>
                <c:pt idx="36052">
                  <c:v>205863</c:v>
                </c:pt>
                <c:pt idx="36053">
                  <c:v>205863</c:v>
                </c:pt>
                <c:pt idx="36054">
                  <c:v>205863</c:v>
                </c:pt>
                <c:pt idx="36055">
                  <c:v>205863</c:v>
                </c:pt>
                <c:pt idx="36056">
                  <c:v>205863</c:v>
                </c:pt>
                <c:pt idx="36057">
                  <c:v>205863</c:v>
                </c:pt>
                <c:pt idx="36058">
                  <c:v>205863</c:v>
                </c:pt>
                <c:pt idx="36059">
                  <c:v>205863</c:v>
                </c:pt>
                <c:pt idx="36060">
                  <c:v>205863</c:v>
                </c:pt>
                <c:pt idx="36061">
                  <c:v>205863</c:v>
                </c:pt>
                <c:pt idx="36062">
                  <c:v>205863</c:v>
                </c:pt>
                <c:pt idx="36063">
                  <c:v>205863</c:v>
                </c:pt>
                <c:pt idx="36064">
                  <c:v>205863</c:v>
                </c:pt>
                <c:pt idx="36065">
                  <c:v>205863</c:v>
                </c:pt>
                <c:pt idx="36066">
                  <c:v>205863</c:v>
                </c:pt>
                <c:pt idx="36067">
                  <c:v>205863</c:v>
                </c:pt>
                <c:pt idx="36068">
                  <c:v>205863</c:v>
                </c:pt>
                <c:pt idx="36069">
                  <c:v>205863</c:v>
                </c:pt>
                <c:pt idx="36070">
                  <c:v>205863</c:v>
                </c:pt>
                <c:pt idx="36071">
                  <c:v>205863</c:v>
                </c:pt>
                <c:pt idx="36072">
                  <c:v>205863</c:v>
                </c:pt>
                <c:pt idx="36073">
                  <c:v>205863</c:v>
                </c:pt>
                <c:pt idx="36074">
                  <c:v>205863</c:v>
                </c:pt>
                <c:pt idx="36075">
                  <c:v>205863</c:v>
                </c:pt>
                <c:pt idx="36076">
                  <c:v>205863</c:v>
                </c:pt>
                <c:pt idx="36077">
                  <c:v>205863</c:v>
                </c:pt>
                <c:pt idx="36078">
                  <c:v>205863</c:v>
                </c:pt>
                <c:pt idx="36079">
                  <c:v>205863</c:v>
                </c:pt>
                <c:pt idx="36080">
                  <c:v>205863</c:v>
                </c:pt>
                <c:pt idx="36081">
                  <c:v>205863</c:v>
                </c:pt>
                <c:pt idx="36082">
                  <c:v>205863</c:v>
                </c:pt>
                <c:pt idx="36083">
                  <c:v>205863</c:v>
                </c:pt>
                <c:pt idx="36084">
                  <c:v>205863</c:v>
                </c:pt>
                <c:pt idx="36085">
                  <c:v>205863</c:v>
                </c:pt>
                <c:pt idx="36086">
                  <c:v>205863</c:v>
                </c:pt>
                <c:pt idx="36087">
                  <c:v>205863</c:v>
                </c:pt>
                <c:pt idx="36088">
                  <c:v>205863</c:v>
                </c:pt>
                <c:pt idx="36089">
                  <c:v>205863</c:v>
                </c:pt>
                <c:pt idx="36090">
                  <c:v>205863</c:v>
                </c:pt>
                <c:pt idx="36091">
                  <c:v>205863</c:v>
                </c:pt>
                <c:pt idx="36092">
                  <c:v>205863</c:v>
                </c:pt>
                <c:pt idx="36093">
                  <c:v>205863</c:v>
                </c:pt>
                <c:pt idx="36094">
                  <c:v>205863</c:v>
                </c:pt>
                <c:pt idx="36095">
                  <c:v>205863</c:v>
                </c:pt>
                <c:pt idx="36096">
                  <c:v>205863</c:v>
                </c:pt>
                <c:pt idx="36097">
                  <c:v>205863</c:v>
                </c:pt>
                <c:pt idx="36098">
                  <c:v>205863</c:v>
                </c:pt>
                <c:pt idx="36099">
                  <c:v>205863</c:v>
                </c:pt>
                <c:pt idx="36100">
                  <c:v>205863</c:v>
                </c:pt>
                <c:pt idx="36101">
                  <c:v>205863</c:v>
                </c:pt>
                <c:pt idx="36102">
                  <c:v>205863</c:v>
                </c:pt>
                <c:pt idx="36103">
                  <c:v>205863</c:v>
                </c:pt>
                <c:pt idx="36104">
                  <c:v>205863</c:v>
                </c:pt>
                <c:pt idx="36105">
                  <c:v>205863</c:v>
                </c:pt>
                <c:pt idx="36106">
                  <c:v>205863</c:v>
                </c:pt>
                <c:pt idx="36107">
                  <c:v>205863</c:v>
                </c:pt>
                <c:pt idx="36108">
                  <c:v>205863</c:v>
                </c:pt>
                <c:pt idx="36109">
                  <c:v>205863</c:v>
                </c:pt>
                <c:pt idx="36110">
                  <c:v>205863</c:v>
                </c:pt>
                <c:pt idx="36111">
                  <c:v>205863</c:v>
                </c:pt>
                <c:pt idx="36112">
                  <c:v>205863</c:v>
                </c:pt>
                <c:pt idx="36113">
                  <c:v>205863</c:v>
                </c:pt>
                <c:pt idx="36114">
                  <c:v>205863</c:v>
                </c:pt>
                <c:pt idx="36115">
                  <c:v>205863</c:v>
                </c:pt>
                <c:pt idx="36116">
                  <c:v>205863</c:v>
                </c:pt>
                <c:pt idx="36117">
                  <c:v>205863</c:v>
                </c:pt>
                <c:pt idx="36118">
                  <c:v>205863</c:v>
                </c:pt>
                <c:pt idx="36119">
                  <c:v>205863</c:v>
                </c:pt>
                <c:pt idx="36120">
                  <c:v>205863</c:v>
                </c:pt>
                <c:pt idx="36121">
                  <c:v>205863</c:v>
                </c:pt>
                <c:pt idx="36122">
                  <c:v>205863</c:v>
                </c:pt>
                <c:pt idx="36123">
                  <c:v>205863</c:v>
                </c:pt>
                <c:pt idx="36124">
                  <c:v>205863</c:v>
                </c:pt>
                <c:pt idx="36125">
                  <c:v>205863</c:v>
                </c:pt>
                <c:pt idx="36126">
                  <c:v>205863</c:v>
                </c:pt>
                <c:pt idx="36127">
                  <c:v>205863</c:v>
                </c:pt>
                <c:pt idx="36128">
                  <c:v>205863</c:v>
                </c:pt>
                <c:pt idx="36129">
                  <c:v>205863</c:v>
                </c:pt>
                <c:pt idx="36130">
                  <c:v>205863</c:v>
                </c:pt>
                <c:pt idx="36131">
                  <c:v>205863</c:v>
                </c:pt>
                <c:pt idx="36132">
                  <c:v>205863</c:v>
                </c:pt>
                <c:pt idx="36133">
                  <c:v>205863</c:v>
                </c:pt>
                <c:pt idx="36134">
                  <c:v>205863</c:v>
                </c:pt>
                <c:pt idx="36135">
                  <c:v>205863</c:v>
                </c:pt>
                <c:pt idx="36136">
                  <c:v>205863</c:v>
                </c:pt>
                <c:pt idx="36137">
                  <c:v>205863</c:v>
                </c:pt>
                <c:pt idx="36138">
                  <c:v>205863</c:v>
                </c:pt>
                <c:pt idx="36139">
                  <c:v>205863</c:v>
                </c:pt>
                <c:pt idx="36140">
                  <c:v>205863</c:v>
                </c:pt>
                <c:pt idx="36141">
                  <c:v>205863</c:v>
                </c:pt>
                <c:pt idx="36142">
                  <c:v>205863</c:v>
                </c:pt>
                <c:pt idx="36143">
                  <c:v>205863</c:v>
                </c:pt>
                <c:pt idx="36144">
                  <c:v>205863</c:v>
                </c:pt>
                <c:pt idx="36145">
                  <c:v>205863</c:v>
                </c:pt>
                <c:pt idx="36146">
                  <c:v>205863</c:v>
                </c:pt>
                <c:pt idx="36147">
                  <c:v>205863</c:v>
                </c:pt>
                <c:pt idx="36148">
                  <c:v>205863</c:v>
                </c:pt>
                <c:pt idx="36149">
                  <c:v>205863</c:v>
                </c:pt>
                <c:pt idx="36150">
                  <c:v>205863</c:v>
                </c:pt>
                <c:pt idx="36151">
                  <c:v>205863</c:v>
                </c:pt>
                <c:pt idx="36152">
                  <c:v>205863</c:v>
                </c:pt>
                <c:pt idx="36153">
                  <c:v>205863</c:v>
                </c:pt>
                <c:pt idx="36154">
                  <c:v>205863</c:v>
                </c:pt>
                <c:pt idx="36155">
                  <c:v>205863</c:v>
                </c:pt>
                <c:pt idx="36156">
                  <c:v>205863</c:v>
                </c:pt>
                <c:pt idx="36157">
                  <c:v>205863</c:v>
                </c:pt>
                <c:pt idx="36158">
                  <c:v>205863</c:v>
                </c:pt>
                <c:pt idx="36159">
                  <c:v>205863</c:v>
                </c:pt>
                <c:pt idx="36160">
                  <c:v>205863</c:v>
                </c:pt>
                <c:pt idx="36161">
                  <c:v>205863</c:v>
                </c:pt>
                <c:pt idx="36162">
                  <c:v>205863</c:v>
                </c:pt>
                <c:pt idx="36163">
                  <c:v>205863</c:v>
                </c:pt>
                <c:pt idx="36164">
                  <c:v>205863</c:v>
                </c:pt>
                <c:pt idx="36165">
                  <c:v>205863</c:v>
                </c:pt>
                <c:pt idx="36166">
                  <c:v>205863</c:v>
                </c:pt>
                <c:pt idx="36167">
                  <c:v>205863</c:v>
                </c:pt>
                <c:pt idx="36168">
                  <c:v>205863</c:v>
                </c:pt>
                <c:pt idx="36169">
                  <c:v>205863</c:v>
                </c:pt>
                <c:pt idx="36170">
                  <c:v>205863</c:v>
                </c:pt>
                <c:pt idx="36171">
                  <c:v>205863</c:v>
                </c:pt>
                <c:pt idx="36172">
                  <c:v>205863</c:v>
                </c:pt>
                <c:pt idx="36173">
                  <c:v>205863</c:v>
                </c:pt>
                <c:pt idx="36174">
                  <c:v>205863</c:v>
                </c:pt>
                <c:pt idx="36175">
                  <c:v>205863</c:v>
                </c:pt>
                <c:pt idx="36176">
                  <c:v>205863</c:v>
                </c:pt>
                <c:pt idx="36177">
                  <c:v>205863</c:v>
                </c:pt>
                <c:pt idx="36178">
                  <c:v>205863</c:v>
                </c:pt>
                <c:pt idx="36179">
                  <c:v>205863</c:v>
                </c:pt>
                <c:pt idx="36180">
                  <c:v>205863</c:v>
                </c:pt>
                <c:pt idx="36181">
                  <c:v>205863</c:v>
                </c:pt>
                <c:pt idx="36182">
                  <c:v>205863</c:v>
                </c:pt>
                <c:pt idx="36183">
                  <c:v>205863</c:v>
                </c:pt>
                <c:pt idx="36184">
                  <c:v>205863</c:v>
                </c:pt>
                <c:pt idx="36185">
                  <c:v>205863</c:v>
                </c:pt>
                <c:pt idx="36186">
                  <c:v>205863</c:v>
                </c:pt>
                <c:pt idx="36187">
                  <c:v>205863</c:v>
                </c:pt>
                <c:pt idx="36188">
                  <c:v>205863</c:v>
                </c:pt>
                <c:pt idx="36189">
                  <c:v>205863</c:v>
                </c:pt>
                <c:pt idx="36190">
                  <c:v>205863</c:v>
                </c:pt>
                <c:pt idx="36191">
                  <c:v>205863</c:v>
                </c:pt>
                <c:pt idx="36192">
                  <c:v>205863</c:v>
                </c:pt>
                <c:pt idx="36193">
                  <c:v>205863</c:v>
                </c:pt>
                <c:pt idx="36194">
                  <c:v>205863</c:v>
                </c:pt>
                <c:pt idx="36195">
                  <c:v>205863</c:v>
                </c:pt>
                <c:pt idx="36196">
                  <c:v>205863</c:v>
                </c:pt>
                <c:pt idx="36197">
                  <c:v>205863</c:v>
                </c:pt>
                <c:pt idx="36198">
                  <c:v>205863</c:v>
                </c:pt>
                <c:pt idx="36199">
                  <c:v>205863</c:v>
                </c:pt>
                <c:pt idx="36200">
                  <c:v>205863</c:v>
                </c:pt>
                <c:pt idx="36201">
                  <c:v>205863</c:v>
                </c:pt>
                <c:pt idx="36202">
                  <c:v>205863</c:v>
                </c:pt>
                <c:pt idx="36203">
                  <c:v>205863</c:v>
                </c:pt>
                <c:pt idx="36204">
                  <c:v>205863</c:v>
                </c:pt>
                <c:pt idx="36205">
                  <c:v>205863</c:v>
                </c:pt>
                <c:pt idx="36206">
                  <c:v>205863</c:v>
                </c:pt>
                <c:pt idx="36207">
                  <c:v>205863</c:v>
                </c:pt>
                <c:pt idx="36208">
                  <c:v>205863</c:v>
                </c:pt>
                <c:pt idx="36209">
                  <c:v>205863</c:v>
                </c:pt>
                <c:pt idx="36210">
                  <c:v>205863</c:v>
                </c:pt>
                <c:pt idx="36211">
                  <c:v>205863</c:v>
                </c:pt>
                <c:pt idx="36212">
                  <c:v>205863</c:v>
                </c:pt>
                <c:pt idx="36213">
                  <c:v>205863</c:v>
                </c:pt>
                <c:pt idx="36214">
                  <c:v>205863</c:v>
                </c:pt>
                <c:pt idx="36215">
                  <c:v>205863</c:v>
                </c:pt>
                <c:pt idx="36216">
                  <c:v>205863</c:v>
                </c:pt>
                <c:pt idx="36217">
                  <c:v>205863</c:v>
                </c:pt>
                <c:pt idx="36218">
                  <c:v>205863</c:v>
                </c:pt>
                <c:pt idx="36219">
                  <c:v>205863</c:v>
                </c:pt>
                <c:pt idx="36220">
                  <c:v>205863</c:v>
                </c:pt>
                <c:pt idx="36221">
                  <c:v>205863</c:v>
                </c:pt>
                <c:pt idx="36222">
                  <c:v>205863</c:v>
                </c:pt>
                <c:pt idx="36223">
                  <c:v>205863</c:v>
                </c:pt>
                <c:pt idx="36224">
                  <c:v>205863</c:v>
                </c:pt>
                <c:pt idx="36225">
                  <c:v>205863</c:v>
                </c:pt>
                <c:pt idx="36226">
                  <c:v>205863</c:v>
                </c:pt>
                <c:pt idx="36227">
                  <c:v>205863</c:v>
                </c:pt>
                <c:pt idx="36228">
                  <c:v>205863</c:v>
                </c:pt>
                <c:pt idx="36229">
                  <c:v>205863</c:v>
                </c:pt>
                <c:pt idx="36230">
                  <c:v>205863</c:v>
                </c:pt>
                <c:pt idx="36231">
                  <c:v>205863</c:v>
                </c:pt>
                <c:pt idx="36232">
                  <c:v>205863</c:v>
                </c:pt>
                <c:pt idx="36233">
                  <c:v>205863</c:v>
                </c:pt>
                <c:pt idx="36234">
                  <c:v>205863</c:v>
                </c:pt>
                <c:pt idx="36235">
                  <c:v>205863</c:v>
                </c:pt>
                <c:pt idx="36236">
                  <c:v>205863</c:v>
                </c:pt>
                <c:pt idx="36237">
                  <c:v>205863</c:v>
                </c:pt>
                <c:pt idx="36238">
                  <c:v>205863</c:v>
                </c:pt>
                <c:pt idx="36239">
                  <c:v>205863</c:v>
                </c:pt>
                <c:pt idx="36240">
                  <c:v>205863</c:v>
                </c:pt>
                <c:pt idx="36241">
                  <c:v>205863</c:v>
                </c:pt>
                <c:pt idx="36242">
                  <c:v>205863</c:v>
                </c:pt>
                <c:pt idx="36243">
                  <c:v>205863</c:v>
                </c:pt>
                <c:pt idx="36244">
                  <c:v>205863</c:v>
                </c:pt>
                <c:pt idx="36245">
                  <c:v>205863</c:v>
                </c:pt>
                <c:pt idx="36246">
                  <c:v>205863</c:v>
                </c:pt>
                <c:pt idx="36247">
                  <c:v>205863</c:v>
                </c:pt>
                <c:pt idx="36248">
                  <c:v>205863</c:v>
                </c:pt>
                <c:pt idx="36249">
                  <c:v>205863</c:v>
                </c:pt>
                <c:pt idx="36250">
                  <c:v>205863</c:v>
                </c:pt>
                <c:pt idx="36251">
                  <c:v>205863</c:v>
                </c:pt>
                <c:pt idx="36252">
                  <c:v>205863</c:v>
                </c:pt>
                <c:pt idx="36253">
                  <c:v>205863</c:v>
                </c:pt>
                <c:pt idx="36254">
                  <c:v>205863</c:v>
                </c:pt>
                <c:pt idx="36255">
                  <c:v>205863</c:v>
                </c:pt>
                <c:pt idx="36256">
                  <c:v>205863</c:v>
                </c:pt>
                <c:pt idx="36257">
                  <c:v>205863</c:v>
                </c:pt>
                <c:pt idx="36258">
                  <c:v>205863</c:v>
                </c:pt>
                <c:pt idx="36259">
                  <c:v>205863</c:v>
                </c:pt>
                <c:pt idx="36260">
                  <c:v>205863</c:v>
                </c:pt>
                <c:pt idx="36261">
                  <c:v>205863</c:v>
                </c:pt>
                <c:pt idx="36262">
                  <c:v>205863</c:v>
                </c:pt>
                <c:pt idx="36263">
                  <c:v>205863</c:v>
                </c:pt>
                <c:pt idx="36264">
                  <c:v>205863</c:v>
                </c:pt>
                <c:pt idx="36265">
                  <c:v>205863</c:v>
                </c:pt>
                <c:pt idx="36266">
                  <c:v>205863</c:v>
                </c:pt>
                <c:pt idx="36267">
                  <c:v>205863</c:v>
                </c:pt>
                <c:pt idx="36268">
                  <c:v>205863</c:v>
                </c:pt>
                <c:pt idx="36269">
                  <c:v>205863</c:v>
                </c:pt>
                <c:pt idx="36270">
                  <c:v>205863</c:v>
                </c:pt>
                <c:pt idx="36271">
                  <c:v>205863</c:v>
                </c:pt>
                <c:pt idx="36272">
                  <c:v>205863</c:v>
                </c:pt>
                <c:pt idx="36273">
                  <c:v>205863</c:v>
                </c:pt>
                <c:pt idx="36274">
                  <c:v>205863</c:v>
                </c:pt>
                <c:pt idx="36275">
                  <c:v>205863</c:v>
                </c:pt>
                <c:pt idx="36276">
                  <c:v>205863</c:v>
                </c:pt>
                <c:pt idx="36277">
                  <c:v>205863</c:v>
                </c:pt>
                <c:pt idx="36278">
                  <c:v>205863</c:v>
                </c:pt>
                <c:pt idx="36279">
                  <c:v>205863</c:v>
                </c:pt>
                <c:pt idx="36280">
                  <c:v>205863</c:v>
                </c:pt>
                <c:pt idx="36281">
                  <c:v>205863</c:v>
                </c:pt>
                <c:pt idx="36282">
                  <c:v>205863</c:v>
                </c:pt>
                <c:pt idx="36283">
                  <c:v>205863</c:v>
                </c:pt>
                <c:pt idx="36284">
                  <c:v>205863</c:v>
                </c:pt>
                <c:pt idx="36285">
                  <c:v>205863</c:v>
                </c:pt>
                <c:pt idx="36286">
                  <c:v>205863</c:v>
                </c:pt>
                <c:pt idx="36287">
                  <c:v>205863</c:v>
                </c:pt>
                <c:pt idx="36288">
                  <c:v>205863</c:v>
                </c:pt>
                <c:pt idx="36289">
                  <c:v>205863</c:v>
                </c:pt>
                <c:pt idx="36290">
                  <c:v>205863</c:v>
                </c:pt>
                <c:pt idx="36291">
                  <c:v>205863</c:v>
                </c:pt>
                <c:pt idx="36292">
                  <c:v>205863</c:v>
                </c:pt>
                <c:pt idx="36293">
                  <c:v>205863</c:v>
                </c:pt>
                <c:pt idx="36294">
                  <c:v>205863</c:v>
                </c:pt>
                <c:pt idx="36295">
                  <c:v>205863</c:v>
                </c:pt>
                <c:pt idx="36296">
                  <c:v>205863</c:v>
                </c:pt>
                <c:pt idx="36297">
                  <c:v>205863</c:v>
                </c:pt>
                <c:pt idx="36298">
                  <c:v>205863</c:v>
                </c:pt>
                <c:pt idx="36299">
                  <c:v>205863</c:v>
                </c:pt>
                <c:pt idx="36300">
                  <c:v>205863</c:v>
                </c:pt>
                <c:pt idx="36301">
                  <c:v>205863</c:v>
                </c:pt>
                <c:pt idx="36302">
                  <c:v>205863</c:v>
                </c:pt>
                <c:pt idx="36303">
                  <c:v>205863</c:v>
                </c:pt>
                <c:pt idx="36304">
                  <c:v>205863</c:v>
                </c:pt>
                <c:pt idx="36305">
                  <c:v>205863</c:v>
                </c:pt>
                <c:pt idx="36306">
                  <c:v>205863</c:v>
                </c:pt>
                <c:pt idx="36307">
                  <c:v>205863</c:v>
                </c:pt>
                <c:pt idx="36308">
                  <c:v>205863</c:v>
                </c:pt>
                <c:pt idx="36309">
                  <c:v>205863</c:v>
                </c:pt>
                <c:pt idx="36310">
                  <c:v>205863</c:v>
                </c:pt>
                <c:pt idx="36311">
                  <c:v>205863</c:v>
                </c:pt>
                <c:pt idx="36312">
                  <c:v>205863</c:v>
                </c:pt>
                <c:pt idx="36313">
                  <c:v>205863</c:v>
                </c:pt>
                <c:pt idx="36314">
                  <c:v>205863</c:v>
                </c:pt>
                <c:pt idx="36315">
                  <c:v>205863</c:v>
                </c:pt>
                <c:pt idx="36316">
                  <c:v>205863</c:v>
                </c:pt>
                <c:pt idx="36317">
                  <c:v>205863</c:v>
                </c:pt>
                <c:pt idx="36318">
                  <c:v>205863</c:v>
                </c:pt>
                <c:pt idx="36319">
                  <c:v>205863</c:v>
                </c:pt>
                <c:pt idx="36320">
                  <c:v>205863</c:v>
                </c:pt>
                <c:pt idx="36321">
                  <c:v>205863</c:v>
                </c:pt>
                <c:pt idx="36322">
                  <c:v>205863</c:v>
                </c:pt>
                <c:pt idx="36323">
                  <c:v>205863</c:v>
                </c:pt>
                <c:pt idx="36324">
                  <c:v>205863</c:v>
                </c:pt>
                <c:pt idx="36325">
                  <c:v>205863</c:v>
                </c:pt>
                <c:pt idx="36326">
                  <c:v>205863</c:v>
                </c:pt>
                <c:pt idx="36327">
                  <c:v>205863</c:v>
                </c:pt>
                <c:pt idx="36328">
                  <c:v>205863</c:v>
                </c:pt>
                <c:pt idx="36329">
                  <c:v>205863</c:v>
                </c:pt>
                <c:pt idx="36330">
                  <c:v>205863</c:v>
                </c:pt>
                <c:pt idx="36331">
                  <c:v>205863</c:v>
                </c:pt>
                <c:pt idx="36332">
                  <c:v>205863</c:v>
                </c:pt>
                <c:pt idx="36333">
                  <c:v>205863</c:v>
                </c:pt>
                <c:pt idx="36334">
                  <c:v>205863</c:v>
                </c:pt>
                <c:pt idx="36335">
                  <c:v>205863</c:v>
                </c:pt>
                <c:pt idx="36336">
                  <c:v>205863</c:v>
                </c:pt>
                <c:pt idx="36337">
                  <c:v>205863</c:v>
                </c:pt>
                <c:pt idx="36338">
                  <c:v>205863</c:v>
                </c:pt>
                <c:pt idx="36339">
                  <c:v>205863</c:v>
                </c:pt>
                <c:pt idx="36340">
                  <c:v>205863</c:v>
                </c:pt>
                <c:pt idx="36341">
                  <c:v>205863</c:v>
                </c:pt>
                <c:pt idx="36342">
                  <c:v>205863</c:v>
                </c:pt>
                <c:pt idx="36343">
                  <c:v>205863</c:v>
                </c:pt>
                <c:pt idx="36344">
                  <c:v>205863</c:v>
                </c:pt>
                <c:pt idx="36345">
                  <c:v>205863</c:v>
                </c:pt>
                <c:pt idx="36346">
                  <c:v>205863</c:v>
                </c:pt>
                <c:pt idx="36347">
                  <c:v>205863</c:v>
                </c:pt>
                <c:pt idx="36348">
                  <c:v>205863</c:v>
                </c:pt>
                <c:pt idx="36349">
                  <c:v>205863</c:v>
                </c:pt>
                <c:pt idx="36350">
                  <c:v>205863</c:v>
                </c:pt>
                <c:pt idx="36351">
                  <c:v>205863</c:v>
                </c:pt>
                <c:pt idx="36352">
                  <c:v>205863</c:v>
                </c:pt>
                <c:pt idx="36353">
                  <c:v>205863</c:v>
                </c:pt>
                <c:pt idx="36354">
                  <c:v>205863</c:v>
                </c:pt>
                <c:pt idx="36355">
                  <c:v>205863</c:v>
                </c:pt>
                <c:pt idx="36356">
                  <c:v>205863</c:v>
                </c:pt>
                <c:pt idx="36357">
                  <c:v>205863</c:v>
                </c:pt>
                <c:pt idx="36358">
                  <c:v>205863</c:v>
                </c:pt>
                <c:pt idx="36359">
                  <c:v>205863</c:v>
                </c:pt>
                <c:pt idx="36360">
                  <c:v>205863</c:v>
                </c:pt>
                <c:pt idx="36361">
                  <c:v>205863</c:v>
                </c:pt>
                <c:pt idx="36362">
                  <c:v>205863</c:v>
                </c:pt>
                <c:pt idx="36363">
                  <c:v>205863</c:v>
                </c:pt>
                <c:pt idx="36364">
                  <c:v>205863</c:v>
                </c:pt>
                <c:pt idx="36365">
                  <c:v>205863</c:v>
                </c:pt>
                <c:pt idx="36366">
                  <c:v>205863</c:v>
                </c:pt>
                <c:pt idx="36367">
                  <c:v>205863</c:v>
                </c:pt>
                <c:pt idx="36368">
                  <c:v>205863</c:v>
                </c:pt>
                <c:pt idx="36369">
                  <c:v>205863</c:v>
                </c:pt>
                <c:pt idx="36370">
                  <c:v>205863</c:v>
                </c:pt>
                <c:pt idx="36371">
                  <c:v>205863</c:v>
                </c:pt>
                <c:pt idx="36372">
                  <c:v>205863</c:v>
                </c:pt>
                <c:pt idx="36373">
                  <c:v>205863</c:v>
                </c:pt>
                <c:pt idx="36374">
                  <c:v>205863</c:v>
                </c:pt>
                <c:pt idx="36375">
                  <c:v>205863</c:v>
                </c:pt>
                <c:pt idx="36376">
                  <c:v>205863</c:v>
                </c:pt>
                <c:pt idx="36377">
                  <c:v>205863</c:v>
                </c:pt>
                <c:pt idx="36378">
                  <c:v>205863</c:v>
                </c:pt>
                <c:pt idx="36379">
                  <c:v>205863</c:v>
                </c:pt>
                <c:pt idx="36380">
                  <c:v>205863</c:v>
                </c:pt>
                <c:pt idx="36381">
                  <c:v>205863</c:v>
                </c:pt>
                <c:pt idx="36382">
                  <c:v>205863</c:v>
                </c:pt>
                <c:pt idx="36383">
                  <c:v>205863</c:v>
                </c:pt>
                <c:pt idx="36384">
                  <c:v>205863</c:v>
                </c:pt>
                <c:pt idx="36385">
                  <c:v>205863</c:v>
                </c:pt>
                <c:pt idx="36386">
                  <c:v>205863</c:v>
                </c:pt>
                <c:pt idx="36387">
                  <c:v>205863</c:v>
                </c:pt>
                <c:pt idx="36388">
                  <c:v>205863</c:v>
                </c:pt>
                <c:pt idx="36389">
                  <c:v>205863</c:v>
                </c:pt>
                <c:pt idx="36390">
                  <c:v>205863</c:v>
                </c:pt>
                <c:pt idx="36391">
                  <c:v>205863</c:v>
                </c:pt>
                <c:pt idx="36392">
                  <c:v>205863</c:v>
                </c:pt>
                <c:pt idx="36393">
                  <c:v>205863</c:v>
                </c:pt>
                <c:pt idx="36394">
                  <c:v>205863</c:v>
                </c:pt>
                <c:pt idx="36395">
                  <c:v>205863</c:v>
                </c:pt>
                <c:pt idx="36396">
                  <c:v>205863</c:v>
                </c:pt>
                <c:pt idx="36397">
                  <c:v>205863</c:v>
                </c:pt>
                <c:pt idx="36398">
                  <c:v>205863</c:v>
                </c:pt>
                <c:pt idx="36399">
                  <c:v>205863</c:v>
                </c:pt>
                <c:pt idx="36400">
                  <c:v>205863</c:v>
                </c:pt>
                <c:pt idx="36401">
                  <c:v>205863</c:v>
                </c:pt>
                <c:pt idx="36402">
                  <c:v>205863</c:v>
                </c:pt>
                <c:pt idx="36403">
                  <c:v>205863</c:v>
                </c:pt>
                <c:pt idx="36404">
                  <c:v>205863</c:v>
                </c:pt>
                <c:pt idx="36405">
                  <c:v>205863</c:v>
                </c:pt>
                <c:pt idx="36406">
                  <c:v>205863</c:v>
                </c:pt>
                <c:pt idx="36407">
                  <c:v>205863</c:v>
                </c:pt>
                <c:pt idx="36408">
                  <c:v>205863</c:v>
                </c:pt>
                <c:pt idx="36409">
                  <c:v>205863</c:v>
                </c:pt>
                <c:pt idx="36410">
                  <c:v>205863</c:v>
                </c:pt>
                <c:pt idx="36411">
                  <c:v>205863</c:v>
                </c:pt>
                <c:pt idx="36412">
                  <c:v>205863</c:v>
                </c:pt>
                <c:pt idx="36413">
                  <c:v>205863</c:v>
                </c:pt>
                <c:pt idx="36414">
                  <c:v>205863</c:v>
                </c:pt>
                <c:pt idx="36415">
                  <c:v>205863</c:v>
                </c:pt>
                <c:pt idx="36416">
                  <c:v>205863</c:v>
                </c:pt>
                <c:pt idx="36417">
                  <c:v>205863</c:v>
                </c:pt>
                <c:pt idx="36418">
                  <c:v>205863</c:v>
                </c:pt>
                <c:pt idx="36419">
                  <c:v>205863</c:v>
                </c:pt>
                <c:pt idx="36420">
                  <c:v>205863</c:v>
                </c:pt>
                <c:pt idx="36421">
                  <c:v>205863</c:v>
                </c:pt>
                <c:pt idx="36422">
                  <c:v>205863</c:v>
                </c:pt>
                <c:pt idx="36423">
                  <c:v>205863</c:v>
                </c:pt>
                <c:pt idx="36424">
                  <c:v>205863</c:v>
                </c:pt>
                <c:pt idx="36425">
                  <c:v>205863</c:v>
                </c:pt>
                <c:pt idx="36426">
                  <c:v>205863</c:v>
                </c:pt>
                <c:pt idx="36427">
                  <c:v>205863</c:v>
                </c:pt>
                <c:pt idx="36428">
                  <c:v>205863</c:v>
                </c:pt>
                <c:pt idx="36429">
                  <c:v>205863</c:v>
                </c:pt>
                <c:pt idx="36430">
                  <c:v>205863</c:v>
                </c:pt>
                <c:pt idx="36431">
                  <c:v>205863</c:v>
                </c:pt>
                <c:pt idx="36432">
                  <c:v>205863</c:v>
                </c:pt>
                <c:pt idx="36433">
                  <c:v>205863</c:v>
                </c:pt>
                <c:pt idx="36434">
                  <c:v>205863</c:v>
                </c:pt>
                <c:pt idx="36435">
                  <c:v>205863</c:v>
                </c:pt>
                <c:pt idx="36436">
                  <c:v>205863</c:v>
                </c:pt>
                <c:pt idx="36437">
                  <c:v>205863</c:v>
                </c:pt>
                <c:pt idx="36438">
                  <c:v>205863</c:v>
                </c:pt>
                <c:pt idx="36439">
                  <c:v>205863</c:v>
                </c:pt>
                <c:pt idx="36440">
                  <c:v>205863</c:v>
                </c:pt>
                <c:pt idx="36441">
                  <c:v>205863</c:v>
                </c:pt>
                <c:pt idx="36442">
                  <c:v>205863</c:v>
                </c:pt>
                <c:pt idx="36443">
                  <c:v>205863</c:v>
                </c:pt>
                <c:pt idx="36444">
                  <c:v>205863</c:v>
                </c:pt>
                <c:pt idx="36445">
                  <c:v>205863</c:v>
                </c:pt>
                <c:pt idx="36446">
                  <c:v>205863</c:v>
                </c:pt>
                <c:pt idx="36447">
                  <c:v>205863</c:v>
                </c:pt>
                <c:pt idx="36448">
                  <c:v>205863</c:v>
                </c:pt>
                <c:pt idx="36449">
                  <c:v>205863</c:v>
                </c:pt>
                <c:pt idx="36450">
                  <c:v>205863</c:v>
                </c:pt>
                <c:pt idx="36451">
                  <c:v>205863</c:v>
                </c:pt>
                <c:pt idx="36452">
                  <c:v>205863</c:v>
                </c:pt>
                <c:pt idx="36453">
                  <c:v>205863</c:v>
                </c:pt>
                <c:pt idx="36454">
                  <c:v>205863</c:v>
                </c:pt>
                <c:pt idx="36455">
                  <c:v>205863</c:v>
                </c:pt>
                <c:pt idx="36456">
                  <c:v>205863</c:v>
                </c:pt>
                <c:pt idx="36457">
                  <c:v>205863</c:v>
                </c:pt>
                <c:pt idx="36458">
                  <c:v>205863</c:v>
                </c:pt>
                <c:pt idx="36459">
                  <c:v>205863</c:v>
                </c:pt>
                <c:pt idx="36460">
                  <c:v>205863</c:v>
                </c:pt>
                <c:pt idx="36461">
                  <c:v>205863</c:v>
                </c:pt>
                <c:pt idx="36462">
                  <c:v>205863</c:v>
                </c:pt>
                <c:pt idx="36463">
                  <c:v>205863</c:v>
                </c:pt>
                <c:pt idx="36464">
                  <c:v>205863</c:v>
                </c:pt>
                <c:pt idx="36465">
                  <c:v>205863</c:v>
                </c:pt>
                <c:pt idx="36466">
                  <c:v>205863</c:v>
                </c:pt>
                <c:pt idx="36467">
                  <c:v>205863</c:v>
                </c:pt>
                <c:pt idx="36468">
                  <c:v>205863</c:v>
                </c:pt>
                <c:pt idx="36469">
                  <c:v>205863</c:v>
                </c:pt>
                <c:pt idx="36470">
                  <c:v>205863</c:v>
                </c:pt>
                <c:pt idx="36471">
                  <c:v>205863</c:v>
                </c:pt>
                <c:pt idx="36472">
                  <c:v>205863</c:v>
                </c:pt>
                <c:pt idx="36473">
                  <c:v>205863</c:v>
                </c:pt>
                <c:pt idx="36474">
                  <c:v>205863</c:v>
                </c:pt>
                <c:pt idx="36475">
                  <c:v>205863</c:v>
                </c:pt>
                <c:pt idx="36476">
                  <c:v>205863</c:v>
                </c:pt>
                <c:pt idx="36477">
                  <c:v>205863</c:v>
                </c:pt>
                <c:pt idx="36478">
                  <c:v>205863</c:v>
                </c:pt>
                <c:pt idx="36479">
                  <c:v>205863</c:v>
                </c:pt>
                <c:pt idx="36480">
                  <c:v>205863</c:v>
                </c:pt>
                <c:pt idx="36481">
                  <c:v>205863</c:v>
                </c:pt>
                <c:pt idx="36482">
                  <c:v>205863</c:v>
                </c:pt>
                <c:pt idx="36483">
                  <c:v>205863</c:v>
                </c:pt>
                <c:pt idx="36484">
                  <c:v>205863</c:v>
                </c:pt>
                <c:pt idx="36485">
                  <c:v>205863</c:v>
                </c:pt>
                <c:pt idx="36486">
                  <c:v>205863</c:v>
                </c:pt>
                <c:pt idx="36487">
                  <c:v>205863</c:v>
                </c:pt>
                <c:pt idx="36488">
                  <c:v>205863</c:v>
                </c:pt>
                <c:pt idx="36489">
                  <c:v>205863</c:v>
                </c:pt>
                <c:pt idx="36490">
                  <c:v>205863</c:v>
                </c:pt>
                <c:pt idx="36491">
                  <c:v>205863</c:v>
                </c:pt>
                <c:pt idx="36492">
                  <c:v>205863</c:v>
                </c:pt>
                <c:pt idx="36493">
                  <c:v>205863</c:v>
                </c:pt>
                <c:pt idx="36494">
                  <c:v>205863</c:v>
                </c:pt>
                <c:pt idx="36495">
                  <c:v>205863</c:v>
                </c:pt>
                <c:pt idx="36496">
                  <c:v>205863</c:v>
                </c:pt>
                <c:pt idx="36497">
                  <c:v>205863</c:v>
                </c:pt>
                <c:pt idx="36498">
                  <c:v>205863</c:v>
                </c:pt>
                <c:pt idx="36499">
                  <c:v>205863</c:v>
                </c:pt>
                <c:pt idx="36500">
                  <c:v>205863</c:v>
                </c:pt>
                <c:pt idx="36501">
                  <c:v>205863</c:v>
                </c:pt>
                <c:pt idx="36502">
                  <c:v>205863</c:v>
                </c:pt>
                <c:pt idx="36503">
                  <c:v>205863</c:v>
                </c:pt>
                <c:pt idx="36504">
                  <c:v>205863</c:v>
                </c:pt>
                <c:pt idx="36505">
                  <c:v>205863</c:v>
                </c:pt>
                <c:pt idx="36506">
                  <c:v>205863</c:v>
                </c:pt>
                <c:pt idx="36507">
                  <c:v>205863</c:v>
                </c:pt>
                <c:pt idx="36508">
                  <c:v>205863</c:v>
                </c:pt>
                <c:pt idx="36509">
                  <c:v>205863</c:v>
                </c:pt>
                <c:pt idx="36510">
                  <c:v>205863</c:v>
                </c:pt>
                <c:pt idx="36511">
                  <c:v>205863</c:v>
                </c:pt>
                <c:pt idx="36512">
                  <c:v>205863</c:v>
                </c:pt>
                <c:pt idx="36513">
                  <c:v>205863</c:v>
                </c:pt>
                <c:pt idx="36514">
                  <c:v>205863</c:v>
                </c:pt>
                <c:pt idx="36515">
                  <c:v>205863</c:v>
                </c:pt>
                <c:pt idx="36516">
                  <c:v>205863</c:v>
                </c:pt>
                <c:pt idx="36517">
                  <c:v>205863</c:v>
                </c:pt>
                <c:pt idx="36518">
                  <c:v>205863</c:v>
                </c:pt>
                <c:pt idx="36519">
                  <c:v>205863</c:v>
                </c:pt>
                <c:pt idx="36520">
                  <c:v>205863</c:v>
                </c:pt>
                <c:pt idx="36521">
                  <c:v>205863</c:v>
                </c:pt>
                <c:pt idx="36522">
                  <c:v>205863</c:v>
                </c:pt>
                <c:pt idx="36523">
                  <c:v>205863</c:v>
                </c:pt>
                <c:pt idx="36524">
                  <c:v>205863</c:v>
                </c:pt>
                <c:pt idx="36525">
                  <c:v>205863</c:v>
                </c:pt>
                <c:pt idx="36526">
                  <c:v>205863</c:v>
                </c:pt>
                <c:pt idx="36527">
                  <c:v>205863</c:v>
                </c:pt>
                <c:pt idx="36528">
                  <c:v>205863</c:v>
                </c:pt>
                <c:pt idx="36529">
                  <c:v>205863</c:v>
                </c:pt>
                <c:pt idx="36530">
                  <c:v>205863</c:v>
                </c:pt>
                <c:pt idx="36531">
                  <c:v>205863</c:v>
                </c:pt>
                <c:pt idx="36532">
                  <c:v>205863</c:v>
                </c:pt>
                <c:pt idx="36533">
                  <c:v>205863</c:v>
                </c:pt>
                <c:pt idx="36534">
                  <c:v>205863</c:v>
                </c:pt>
                <c:pt idx="36535">
                  <c:v>205863</c:v>
                </c:pt>
                <c:pt idx="36536">
                  <c:v>205863</c:v>
                </c:pt>
                <c:pt idx="36537">
                  <c:v>205863</c:v>
                </c:pt>
                <c:pt idx="36538">
                  <c:v>205863</c:v>
                </c:pt>
                <c:pt idx="36539">
                  <c:v>205863</c:v>
                </c:pt>
                <c:pt idx="36540">
                  <c:v>205863</c:v>
                </c:pt>
                <c:pt idx="36541">
                  <c:v>205863</c:v>
                </c:pt>
                <c:pt idx="36542">
                  <c:v>205863</c:v>
                </c:pt>
                <c:pt idx="36543">
                  <c:v>205863</c:v>
                </c:pt>
                <c:pt idx="36544">
                  <c:v>205863</c:v>
                </c:pt>
                <c:pt idx="36545">
                  <c:v>205863</c:v>
                </c:pt>
                <c:pt idx="36546">
                  <c:v>205863</c:v>
                </c:pt>
                <c:pt idx="36547">
                  <c:v>205863</c:v>
                </c:pt>
                <c:pt idx="36548">
                  <c:v>205863</c:v>
                </c:pt>
                <c:pt idx="36549">
                  <c:v>205863</c:v>
                </c:pt>
                <c:pt idx="36550">
                  <c:v>205863</c:v>
                </c:pt>
                <c:pt idx="36551">
                  <c:v>205863</c:v>
                </c:pt>
                <c:pt idx="36552">
                  <c:v>205863</c:v>
                </c:pt>
                <c:pt idx="36553">
                  <c:v>205863</c:v>
                </c:pt>
                <c:pt idx="36554">
                  <c:v>205863</c:v>
                </c:pt>
                <c:pt idx="36555">
                  <c:v>205863</c:v>
                </c:pt>
                <c:pt idx="36556">
                  <c:v>205863</c:v>
                </c:pt>
                <c:pt idx="36557">
                  <c:v>205863</c:v>
                </c:pt>
                <c:pt idx="36558">
                  <c:v>205863</c:v>
                </c:pt>
                <c:pt idx="36559">
                  <c:v>205863</c:v>
                </c:pt>
                <c:pt idx="36560">
                  <c:v>205863</c:v>
                </c:pt>
                <c:pt idx="36561">
                  <c:v>205863</c:v>
                </c:pt>
                <c:pt idx="36562">
                  <c:v>205863</c:v>
                </c:pt>
                <c:pt idx="36563">
                  <c:v>205863</c:v>
                </c:pt>
                <c:pt idx="36564">
                  <c:v>205863</c:v>
                </c:pt>
                <c:pt idx="36565">
                  <c:v>205863</c:v>
                </c:pt>
                <c:pt idx="36566">
                  <c:v>205863</c:v>
                </c:pt>
                <c:pt idx="36567">
                  <c:v>205863</c:v>
                </c:pt>
                <c:pt idx="36568">
                  <c:v>205863</c:v>
                </c:pt>
                <c:pt idx="36569">
                  <c:v>205863</c:v>
                </c:pt>
                <c:pt idx="36570">
                  <c:v>205863</c:v>
                </c:pt>
                <c:pt idx="36571">
                  <c:v>205863</c:v>
                </c:pt>
                <c:pt idx="36572">
                  <c:v>205863</c:v>
                </c:pt>
                <c:pt idx="36573">
                  <c:v>205863</c:v>
                </c:pt>
                <c:pt idx="36574">
                  <c:v>205863</c:v>
                </c:pt>
                <c:pt idx="36575">
                  <c:v>205863</c:v>
                </c:pt>
                <c:pt idx="36576">
                  <c:v>205863</c:v>
                </c:pt>
                <c:pt idx="36577">
                  <c:v>205863</c:v>
                </c:pt>
                <c:pt idx="36578">
                  <c:v>205863</c:v>
                </c:pt>
                <c:pt idx="36579">
                  <c:v>205863</c:v>
                </c:pt>
                <c:pt idx="36580">
                  <c:v>205863</c:v>
                </c:pt>
                <c:pt idx="36581">
                  <c:v>205863</c:v>
                </c:pt>
                <c:pt idx="36582">
                  <c:v>205863</c:v>
                </c:pt>
                <c:pt idx="36583">
                  <c:v>205863</c:v>
                </c:pt>
                <c:pt idx="36584">
                  <c:v>205863</c:v>
                </c:pt>
                <c:pt idx="36585">
                  <c:v>205863</c:v>
                </c:pt>
                <c:pt idx="36586">
                  <c:v>205863</c:v>
                </c:pt>
                <c:pt idx="36587">
                  <c:v>205863</c:v>
                </c:pt>
                <c:pt idx="36588">
                  <c:v>205863</c:v>
                </c:pt>
                <c:pt idx="36589">
                  <c:v>205863</c:v>
                </c:pt>
                <c:pt idx="36590">
                  <c:v>205863</c:v>
                </c:pt>
                <c:pt idx="36591">
                  <c:v>205863</c:v>
                </c:pt>
                <c:pt idx="36592">
                  <c:v>205863</c:v>
                </c:pt>
                <c:pt idx="36593">
                  <c:v>205863</c:v>
                </c:pt>
                <c:pt idx="36594">
                  <c:v>205863</c:v>
                </c:pt>
                <c:pt idx="36595">
                  <c:v>205863</c:v>
                </c:pt>
                <c:pt idx="36596">
                  <c:v>205863</c:v>
                </c:pt>
                <c:pt idx="36597">
                  <c:v>205863</c:v>
                </c:pt>
                <c:pt idx="36598">
                  <c:v>205863</c:v>
                </c:pt>
                <c:pt idx="36599">
                  <c:v>205863</c:v>
                </c:pt>
                <c:pt idx="36600">
                  <c:v>205863</c:v>
                </c:pt>
                <c:pt idx="36601">
                  <c:v>205863</c:v>
                </c:pt>
                <c:pt idx="36602">
                  <c:v>205863</c:v>
                </c:pt>
                <c:pt idx="36603">
                  <c:v>205863</c:v>
                </c:pt>
                <c:pt idx="36604">
                  <c:v>205863</c:v>
                </c:pt>
                <c:pt idx="36605">
                  <c:v>205863</c:v>
                </c:pt>
                <c:pt idx="36606">
                  <c:v>205863</c:v>
                </c:pt>
                <c:pt idx="36607">
                  <c:v>205863</c:v>
                </c:pt>
                <c:pt idx="36608">
                  <c:v>205863</c:v>
                </c:pt>
                <c:pt idx="36609">
                  <c:v>205863</c:v>
                </c:pt>
                <c:pt idx="36610">
                  <c:v>205863</c:v>
                </c:pt>
                <c:pt idx="36611">
                  <c:v>205863</c:v>
                </c:pt>
                <c:pt idx="36612">
                  <c:v>205863</c:v>
                </c:pt>
                <c:pt idx="36613">
                  <c:v>205863</c:v>
                </c:pt>
                <c:pt idx="36614">
                  <c:v>205863</c:v>
                </c:pt>
                <c:pt idx="36615">
                  <c:v>205863</c:v>
                </c:pt>
                <c:pt idx="36616">
                  <c:v>205863</c:v>
                </c:pt>
                <c:pt idx="36617">
                  <c:v>205863</c:v>
                </c:pt>
                <c:pt idx="36618">
                  <c:v>205863</c:v>
                </c:pt>
                <c:pt idx="36619">
                  <c:v>205863</c:v>
                </c:pt>
                <c:pt idx="36620">
                  <c:v>205863</c:v>
                </c:pt>
                <c:pt idx="36621">
                  <c:v>205863</c:v>
                </c:pt>
                <c:pt idx="36622">
                  <c:v>205863</c:v>
                </c:pt>
                <c:pt idx="36623">
                  <c:v>205863</c:v>
                </c:pt>
                <c:pt idx="36624">
                  <c:v>205863</c:v>
                </c:pt>
                <c:pt idx="36625">
                  <c:v>205863</c:v>
                </c:pt>
                <c:pt idx="36626">
                  <c:v>205863</c:v>
                </c:pt>
                <c:pt idx="36627">
                  <c:v>205863</c:v>
                </c:pt>
                <c:pt idx="36628">
                  <c:v>205863</c:v>
                </c:pt>
                <c:pt idx="36629">
                  <c:v>205863</c:v>
                </c:pt>
                <c:pt idx="36630">
                  <c:v>205863</c:v>
                </c:pt>
                <c:pt idx="36631">
                  <c:v>205863</c:v>
                </c:pt>
                <c:pt idx="36632">
                  <c:v>205863</c:v>
                </c:pt>
                <c:pt idx="36633">
                  <c:v>205863</c:v>
                </c:pt>
                <c:pt idx="36634">
                  <c:v>205863</c:v>
                </c:pt>
                <c:pt idx="36635">
                  <c:v>205863</c:v>
                </c:pt>
                <c:pt idx="36636">
                  <c:v>205863</c:v>
                </c:pt>
                <c:pt idx="36637">
                  <c:v>205863</c:v>
                </c:pt>
                <c:pt idx="36638">
                  <c:v>205863</c:v>
                </c:pt>
                <c:pt idx="36639">
                  <c:v>205863</c:v>
                </c:pt>
                <c:pt idx="36640">
                  <c:v>205863</c:v>
                </c:pt>
                <c:pt idx="36641">
                  <c:v>205863</c:v>
                </c:pt>
                <c:pt idx="36642">
                  <c:v>205863</c:v>
                </c:pt>
                <c:pt idx="36643">
                  <c:v>205863</c:v>
                </c:pt>
                <c:pt idx="36644">
                  <c:v>205863</c:v>
                </c:pt>
                <c:pt idx="36645">
                  <c:v>205863</c:v>
                </c:pt>
                <c:pt idx="36646">
                  <c:v>205863</c:v>
                </c:pt>
                <c:pt idx="36647">
                  <c:v>205863</c:v>
                </c:pt>
                <c:pt idx="36648">
                  <c:v>205863</c:v>
                </c:pt>
                <c:pt idx="36649">
                  <c:v>205863</c:v>
                </c:pt>
                <c:pt idx="36650">
                  <c:v>205863</c:v>
                </c:pt>
                <c:pt idx="36651">
                  <c:v>205863</c:v>
                </c:pt>
                <c:pt idx="36652">
                  <c:v>205863</c:v>
                </c:pt>
                <c:pt idx="36653">
                  <c:v>205863</c:v>
                </c:pt>
                <c:pt idx="36654">
                  <c:v>205863</c:v>
                </c:pt>
                <c:pt idx="36655">
                  <c:v>205863</c:v>
                </c:pt>
                <c:pt idx="36656">
                  <c:v>205863</c:v>
                </c:pt>
                <c:pt idx="36657">
                  <c:v>205863</c:v>
                </c:pt>
                <c:pt idx="36658">
                  <c:v>205863</c:v>
                </c:pt>
                <c:pt idx="36659">
                  <c:v>205863</c:v>
                </c:pt>
                <c:pt idx="36660">
                  <c:v>205863</c:v>
                </c:pt>
                <c:pt idx="36661">
                  <c:v>205863</c:v>
                </c:pt>
                <c:pt idx="36662">
                  <c:v>205863</c:v>
                </c:pt>
                <c:pt idx="36663">
                  <c:v>205863</c:v>
                </c:pt>
                <c:pt idx="36664">
                  <c:v>205863</c:v>
                </c:pt>
                <c:pt idx="36665">
                  <c:v>205863</c:v>
                </c:pt>
                <c:pt idx="36666">
                  <c:v>205863</c:v>
                </c:pt>
                <c:pt idx="36667">
                  <c:v>205863</c:v>
                </c:pt>
                <c:pt idx="36668">
                  <c:v>205863</c:v>
                </c:pt>
                <c:pt idx="36669">
                  <c:v>205863</c:v>
                </c:pt>
                <c:pt idx="36670">
                  <c:v>205863</c:v>
                </c:pt>
                <c:pt idx="36671">
                  <c:v>205863</c:v>
                </c:pt>
                <c:pt idx="36672">
                  <c:v>205863</c:v>
                </c:pt>
                <c:pt idx="36673">
                  <c:v>205863</c:v>
                </c:pt>
                <c:pt idx="36674">
                  <c:v>205863</c:v>
                </c:pt>
                <c:pt idx="36675">
                  <c:v>205863</c:v>
                </c:pt>
                <c:pt idx="36676">
                  <c:v>205863</c:v>
                </c:pt>
                <c:pt idx="36677">
                  <c:v>205863</c:v>
                </c:pt>
                <c:pt idx="36678">
                  <c:v>205863</c:v>
                </c:pt>
                <c:pt idx="36679">
                  <c:v>205863</c:v>
                </c:pt>
                <c:pt idx="36680">
                  <c:v>205863</c:v>
                </c:pt>
                <c:pt idx="36681">
                  <c:v>205863</c:v>
                </c:pt>
                <c:pt idx="36682">
                  <c:v>205863</c:v>
                </c:pt>
                <c:pt idx="36683">
                  <c:v>205863</c:v>
                </c:pt>
                <c:pt idx="36684">
                  <c:v>205863</c:v>
                </c:pt>
                <c:pt idx="36685">
                  <c:v>205863</c:v>
                </c:pt>
                <c:pt idx="36686">
                  <c:v>205863</c:v>
                </c:pt>
                <c:pt idx="36687">
                  <c:v>205863</c:v>
                </c:pt>
                <c:pt idx="36688">
                  <c:v>205863</c:v>
                </c:pt>
                <c:pt idx="36689">
                  <c:v>205863</c:v>
                </c:pt>
                <c:pt idx="36690">
                  <c:v>205863</c:v>
                </c:pt>
                <c:pt idx="36691">
                  <c:v>205863</c:v>
                </c:pt>
                <c:pt idx="36692">
                  <c:v>205863</c:v>
                </c:pt>
                <c:pt idx="36693">
                  <c:v>205863</c:v>
                </c:pt>
                <c:pt idx="36694">
                  <c:v>205863</c:v>
                </c:pt>
                <c:pt idx="36695">
                  <c:v>205863</c:v>
                </c:pt>
                <c:pt idx="36696">
                  <c:v>205863</c:v>
                </c:pt>
                <c:pt idx="36697">
                  <c:v>205863</c:v>
                </c:pt>
                <c:pt idx="36698">
                  <c:v>205863</c:v>
                </c:pt>
                <c:pt idx="36699">
                  <c:v>205863</c:v>
                </c:pt>
                <c:pt idx="36700">
                  <c:v>205863</c:v>
                </c:pt>
                <c:pt idx="36701">
                  <c:v>205863</c:v>
                </c:pt>
                <c:pt idx="36702">
                  <c:v>205863</c:v>
                </c:pt>
                <c:pt idx="36703">
                  <c:v>205863</c:v>
                </c:pt>
                <c:pt idx="36704">
                  <c:v>205863</c:v>
                </c:pt>
                <c:pt idx="36705">
                  <c:v>205863</c:v>
                </c:pt>
                <c:pt idx="36706">
                  <c:v>205863</c:v>
                </c:pt>
                <c:pt idx="36707">
                  <c:v>205863</c:v>
                </c:pt>
                <c:pt idx="36708">
                  <c:v>205863</c:v>
                </c:pt>
                <c:pt idx="36709">
                  <c:v>205863</c:v>
                </c:pt>
                <c:pt idx="36710">
                  <c:v>205863</c:v>
                </c:pt>
                <c:pt idx="36711">
                  <c:v>205863</c:v>
                </c:pt>
                <c:pt idx="36712">
                  <c:v>205863</c:v>
                </c:pt>
                <c:pt idx="36713">
                  <c:v>205863</c:v>
                </c:pt>
                <c:pt idx="36714">
                  <c:v>205863</c:v>
                </c:pt>
                <c:pt idx="36715">
                  <c:v>205863</c:v>
                </c:pt>
                <c:pt idx="36716">
                  <c:v>205863</c:v>
                </c:pt>
                <c:pt idx="36717">
                  <c:v>205863</c:v>
                </c:pt>
                <c:pt idx="36718">
                  <c:v>205863</c:v>
                </c:pt>
                <c:pt idx="36719">
                  <c:v>205863</c:v>
                </c:pt>
                <c:pt idx="36720">
                  <c:v>205863</c:v>
                </c:pt>
                <c:pt idx="36721">
                  <c:v>205863</c:v>
                </c:pt>
                <c:pt idx="36722">
                  <c:v>205863</c:v>
                </c:pt>
                <c:pt idx="36723">
                  <c:v>205863</c:v>
                </c:pt>
                <c:pt idx="36724">
                  <c:v>205863</c:v>
                </c:pt>
                <c:pt idx="36725">
                  <c:v>205863</c:v>
                </c:pt>
                <c:pt idx="36726">
                  <c:v>205863</c:v>
                </c:pt>
                <c:pt idx="36727">
                  <c:v>205863</c:v>
                </c:pt>
                <c:pt idx="36728">
                  <c:v>205863</c:v>
                </c:pt>
                <c:pt idx="36729">
                  <c:v>205863</c:v>
                </c:pt>
                <c:pt idx="36730">
                  <c:v>205863</c:v>
                </c:pt>
                <c:pt idx="36731">
                  <c:v>205863</c:v>
                </c:pt>
                <c:pt idx="36732">
                  <c:v>205863</c:v>
                </c:pt>
                <c:pt idx="36733">
                  <c:v>205863</c:v>
                </c:pt>
                <c:pt idx="36734">
                  <c:v>205863</c:v>
                </c:pt>
                <c:pt idx="36735">
                  <c:v>205863</c:v>
                </c:pt>
                <c:pt idx="36736">
                  <c:v>205863</c:v>
                </c:pt>
                <c:pt idx="36737">
                  <c:v>205863</c:v>
                </c:pt>
                <c:pt idx="36738">
                  <c:v>205863</c:v>
                </c:pt>
                <c:pt idx="36739">
                  <c:v>205863</c:v>
                </c:pt>
                <c:pt idx="36740">
                  <c:v>205863</c:v>
                </c:pt>
                <c:pt idx="36741">
                  <c:v>205863</c:v>
                </c:pt>
                <c:pt idx="36742">
                  <c:v>205863</c:v>
                </c:pt>
                <c:pt idx="36743">
                  <c:v>205863</c:v>
                </c:pt>
                <c:pt idx="36744">
                  <c:v>205863</c:v>
                </c:pt>
                <c:pt idx="36745">
                  <c:v>205863</c:v>
                </c:pt>
                <c:pt idx="36746">
                  <c:v>205863</c:v>
                </c:pt>
                <c:pt idx="36747">
                  <c:v>205863</c:v>
                </c:pt>
                <c:pt idx="36748">
                  <c:v>205863</c:v>
                </c:pt>
                <c:pt idx="36749">
                  <c:v>205863</c:v>
                </c:pt>
                <c:pt idx="36750">
                  <c:v>205863</c:v>
                </c:pt>
                <c:pt idx="36751">
                  <c:v>205863</c:v>
                </c:pt>
                <c:pt idx="36752">
                  <c:v>205863</c:v>
                </c:pt>
                <c:pt idx="36753">
                  <c:v>205863</c:v>
                </c:pt>
                <c:pt idx="36754">
                  <c:v>205863</c:v>
                </c:pt>
                <c:pt idx="36755">
                  <c:v>205863</c:v>
                </c:pt>
                <c:pt idx="36756">
                  <c:v>205863</c:v>
                </c:pt>
                <c:pt idx="36757">
                  <c:v>205863</c:v>
                </c:pt>
                <c:pt idx="36758">
                  <c:v>205863</c:v>
                </c:pt>
                <c:pt idx="36759">
                  <c:v>205863</c:v>
                </c:pt>
                <c:pt idx="36760">
                  <c:v>205863</c:v>
                </c:pt>
                <c:pt idx="36761">
                  <c:v>205863</c:v>
                </c:pt>
                <c:pt idx="36762">
                  <c:v>205863</c:v>
                </c:pt>
                <c:pt idx="36763">
                  <c:v>205863</c:v>
                </c:pt>
                <c:pt idx="36764">
                  <c:v>205863</c:v>
                </c:pt>
                <c:pt idx="36765">
                  <c:v>205863</c:v>
                </c:pt>
                <c:pt idx="36766">
                  <c:v>205863</c:v>
                </c:pt>
                <c:pt idx="36767">
                  <c:v>205863</c:v>
                </c:pt>
                <c:pt idx="36768">
                  <c:v>205863</c:v>
                </c:pt>
                <c:pt idx="36769">
                  <c:v>205863</c:v>
                </c:pt>
                <c:pt idx="36770">
                  <c:v>205863</c:v>
                </c:pt>
                <c:pt idx="36771">
                  <c:v>205863</c:v>
                </c:pt>
                <c:pt idx="36772">
                  <c:v>205863</c:v>
                </c:pt>
                <c:pt idx="36773">
                  <c:v>205863</c:v>
                </c:pt>
                <c:pt idx="36774">
                  <c:v>205863</c:v>
                </c:pt>
                <c:pt idx="36775">
                  <c:v>205863</c:v>
                </c:pt>
                <c:pt idx="36776">
                  <c:v>205863</c:v>
                </c:pt>
                <c:pt idx="36777">
                  <c:v>205863</c:v>
                </c:pt>
                <c:pt idx="36778">
                  <c:v>205863</c:v>
                </c:pt>
                <c:pt idx="36779">
                  <c:v>205863</c:v>
                </c:pt>
                <c:pt idx="36780">
                  <c:v>205863</c:v>
                </c:pt>
                <c:pt idx="36781">
                  <c:v>205863</c:v>
                </c:pt>
                <c:pt idx="36782">
                  <c:v>205863</c:v>
                </c:pt>
                <c:pt idx="36783">
                  <c:v>205863</c:v>
                </c:pt>
                <c:pt idx="36784">
                  <c:v>205863</c:v>
                </c:pt>
                <c:pt idx="36785">
                  <c:v>205863</c:v>
                </c:pt>
                <c:pt idx="36786">
                  <c:v>205863</c:v>
                </c:pt>
                <c:pt idx="36787">
                  <c:v>205863</c:v>
                </c:pt>
                <c:pt idx="36788">
                  <c:v>205863</c:v>
                </c:pt>
                <c:pt idx="36789">
                  <c:v>205863</c:v>
                </c:pt>
                <c:pt idx="36790">
                  <c:v>205863</c:v>
                </c:pt>
                <c:pt idx="36791">
                  <c:v>205863</c:v>
                </c:pt>
                <c:pt idx="36792">
                  <c:v>205863</c:v>
                </c:pt>
                <c:pt idx="36793">
                  <c:v>205863</c:v>
                </c:pt>
                <c:pt idx="36794">
                  <c:v>205863</c:v>
                </c:pt>
                <c:pt idx="36795">
                  <c:v>205863</c:v>
                </c:pt>
                <c:pt idx="36796">
                  <c:v>205863</c:v>
                </c:pt>
                <c:pt idx="36797">
                  <c:v>205863</c:v>
                </c:pt>
                <c:pt idx="36798">
                  <c:v>205863</c:v>
                </c:pt>
                <c:pt idx="36799">
                  <c:v>205863</c:v>
                </c:pt>
                <c:pt idx="36800">
                  <c:v>205863</c:v>
                </c:pt>
                <c:pt idx="36801">
                  <c:v>205863</c:v>
                </c:pt>
                <c:pt idx="36802">
                  <c:v>205863</c:v>
                </c:pt>
                <c:pt idx="36803">
                  <c:v>205863</c:v>
                </c:pt>
                <c:pt idx="36804">
                  <c:v>205863</c:v>
                </c:pt>
                <c:pt idx="36805">
                  <c:v>205863</c:v>
                </c:pt>
                <c:pt idx="36806">
                  <c:v>205863</c:v>
                </c:pt>
                <c:pt idx="36807">
                  <c:v>205863</c:v>
                </c:pt>
                <c:pt idx="36808">
                  <c:v>205863</c:v>
                </c:pt>
                <c:pt idx="36809">
                  <c:v>205863</c:v>
                </c:pt>
                <c:pt idx="36810">
                  <c:v>205863</c:v>
                </c:pt>
                <c:pt idx="36811">
                  <c:v>205863</c:v>
                </c:pt>
                <c:pt idx="36812">
                  <c:v>205863</c:v>
                </c:pt>
                <c:pt idx="36813">
                  <c:v>205863</c:v>
                </c:pt>
                <c:pt idx="36814">
                  <c:v>205863</c:v>
                </c:pt>
                <c:pt idx="36815">
                  <c:v>205863</c:v>
                </c:pt>
                <c:pt idx="36816">
                  <c:v>205863</c:v>
                </c:pt>
                <c:pt idx="36817">
                  <c:v>205863</c:v>
                </c:pt>
                <c:pt idx="36818">
                  <c:v>205863</c:v>
                </c:pt>
                <c:pt idx="36819">
                  <c:v>205863</c:v>
                </c:pt>
                <c:pt idx="36820">
                  <c:v>205863</c:v>
                </c:pt>
                <c:pt idx="36821">
                  <c:v>205863</c:v>
                </c:pt>
                <c:pt idx="36822">
                  <c:v>205863</c:v>
                </c:pt>
                <c:pt idx="36823">
                  <c:v>205863</c:v>
                </c:pt>
                <c:pt idx="36824">
                  <c:v>205863</c:v>
                </c:pt>
                <c:pt idx="36825">
                  <c:v>205863</c:v>
                </c:pt>
                <c:pt idx="36826">
                  <c:v>205863</c:v>
                </c:pt>
                <c:pt idx="36827">
                  <c:v>205863</c:v>
                </c:pt>
                <c:pt idx="36828">
                  <c:v>205863</c:v>
                </c:pt>
                <c:pt idx="36829">
                  <c:v>205863</c:v>
                </c:pt>
                <c:pt idx="36830">
                  <c:v>205863</c:v>
                </c:pt>
                <c:pt idx="36831">
                  <c:v>205863</c:v>
                </c:pt>
                <c:pt idx="36832">
                  <c:v>205863</c:v>
                </c:pt>
                <c:pt idx="36833">
                  <c:v>205863</c:v>
                </c:pt>
                <c:pt idx="36834">
                  <c:v>205863</c:v>
                </c:pt>
                <c:pt idx="36835">
                  <c:v>205863</c:v>
                </c:pt>
                <c:pt idx="36836">
                  <c:v>205863</c:v>
                </c:pt>
                <c:pt idx="36837">
                  <c:v>205863</c:v>
                </c:pt>
                <c:pt idx="36838">
                  <c:v>205863</c:v>
                </c:pt>
                <c:pt idx="36839">
                  <c:v>205863</c:v>
                </c:pt>
                <c:pt idx="36840">
                  <c:v>205863</c:v>
                </c:pt>
                <c:pt idx="36841">
                  <c:v>205863</c:v>
                </c:pt>
                <c:pt idx="36842">
                  <c:v>205863</c:v>
                </c:pt>
                <c:pt idx="36843">
                  <c:v>205863</c:v>
                </c:pt>
                <c:pt idx="36844">
                  <c:v>205863</c:v>
                </c:pt>
                <c:pt idx="36845">
                  <c:v>205863</c:v>
                </c:pt>
                <c:pt idx="36846">
                  <c:v>205863</c:v>
                </c:pt>
                <c:pt idx="36847">
                  <c:v>205863</c:v>
                </c:pt>
                <c:pt idx="36848">
                  <c:v>205863</c:v>
                </c:pt>
                <c:pt idx="36849">
                  <c:v>205863</c:v>
                </c:pt>
                <c:pt idx="36850">
                  <c:v>205863</c:v>
                </c:pt>
                <c:pt idx="36851">
                  <c:v>205863</c:v>
                </c:pt>
                <c:pt idx="36852">
                  <c:v>205863</c:v>
                </c:pt>
                <c:pt idx="36853">
                  <c:v>205863</c:v>
                </c:pt>
                <c:pt idx="36854">
                  <c:v>205863</c:v>
                </c:pt>
                <c:pt idx="36855">
                  <c:v>205863</c:v>
                </c:pt>
                <c:pt idx="36856">
                  <c:v>205863</c:v>
                </c:pt>
                <c:pt idx="36857">
                  <c:v>205863</c:v>
                </c:pt>
                <c:pt idx="36858">
                  <c:v>205863</c:v>
                </c:pt>
                <c:pt idx="36859">
                  <c:v>205863</c:v>
                </c:pt>
                <c:pt idx="36860">
                  <c:v>205863</c:v>
                </c:pt>
                <c:pt idx="36861">
                  <c:v>205863</c:v>
                </c:pt>
                <c:pt idx="36862">
                  <c:v>205863</c:v>
                </c:pt>
                <c:pt idx="36863">
                  <c:v>205863</c:v>
                </c:pt>
                <c:pt idx="36864">
                  <c:v>205863</c:v>
                </c:pt>
                <c:pt idx="36865">
                  <c:v>205863</c:v>
                </c:pt>
                <c:pt idx="36866">
                  <c:v>205863</c:v>
                </c:pt>
                <c:pt idx="36867">
                  <c:v>205863</c:v>
                </c:pt>
                <c:pt idx="36868">
                  <c:v>205863</c:v>
                </c:pt>
                <c:pt idx="36869">
                  <c:v>205863</c:v>
                </c:pt>
                <c:pt idx="36870">
                  <c:v>205863</c:v>
                </c:pt>
                <c:pt idx="36871">
                  <c:v>205863</c:v>
                </c:pt>
                <c:pt idx="36872">
                  <c:v>205863</c:v>
                </c:pt>
                <c:pt idx="36873">
                  <c:v>205863</c:v>
                </c:pt>
                <c:pt idx="36874">
                  <c:v>205863</c:v>
                </c:pt>
                <c:pt idx="36875">
                  <c:v>205863</c:v>
                </c:pt>
                <c:pt idx="36876">
                  <c:v>205863</c:v>
                </c:pt>
                <c:pt idx="36877">
                  <c:v>205863</c:v>
                </c:pt>
                <c:pt idx="36878">
                  <c:v>205863</c:v>
                </c:pt>
                <c:pt idx="36879">
                  <c:v>205863</c:v>
                </c:pt>
                <c:pt idx="36880">
                  <c:v>205863</c:v>
                </c:pt>
                <c:pt idx="36881">
                  <c:v>205863</c:v>
                </c:pt>
                <c:pt idx="36882">
                  <c:v>205863</c:v>
                </c:pt>
                <c:pt idx="36883">
                  <c:v>205863</c:v>
                </c:pt>
                <c:pt idx="36884">
                  <c:v>205863</c:v>
                </c:pt>
                <c:pt idx="36885">
                  <c:v>205863</c:v>
                </c:pt>
                <c:pt idx="36886">
                  <c:v>205863</c:v>
                </c:pt>
                <c:pt idx="36887">
                  <c:v>205863</c:v>
                </c:pt>
                <c:pt idx="36888">
                  <c:v>205863</c:v>
                </c:pt>
                <c:pt idx="36889">
                  <c:v>205863</c:v>
                </c:pt>
                <c:pt idx="36890">
                  <c:v>205863</c:v>
                </c:pt>
                <c:pt idx="36891">
                  <c:v>205863</c:v>
                </c:pt>
                <c:pt idx="36892">
                  <c:v>205863</c:v>
                </c:pt>
                <c:pt idx="36893">
                  <c:v>205863</c:v>
                </c:pt>
                <c:pt idx="36894">
                  <c:v>205863</c:v>
                </c:pt>
                <c:pt idx="36895">
                  <c:v>205863</c:v>
                </c:pt>
                <c:pt idx="36896">
                  <c:v>205863</c:v>
                </c:pt>
                <c:pt idx="36897">
                  <c:v>205863</c:v>
                </c:pt>
                <c:pt idx="36898">
                  <c:v>205863</c:v>
                </c:pt>
                <c:pt idx="36899">
                  <c:v>205863</c:v>
                </c:pt>
                <c:pt idx="36900">
                  <c:v>205863</c:v>
                </c:pt>
                <c:pt idx="36901">
                  <c:v>205863</c:v>
                </c:pt>
                <c:pt idx="36902">
                  <c:v>205863</c:v>
                </c:pt>
                <c:pt idx="36903">
                  <c:v>205863</c:v>
                </c:pt>
                <c:pt idx="36904">
                  <c:v>205863</c:v>
                </c:pt>
                <c:pt idx="36905">
                  <c:v>205863</c:v>
                </c:pt>
                <c:pt idx="36906">
                  <c:v>205863</c:v>
                </c:pt>
                <c:pt idx="36907">
                  <c:v>205863</c:v>
                </c:pt>
                <c:pt idx="36908">
                  <c:v>205863</c:v>
                </c:pt>
                <c:pt idx="36909">
                  <c:v>205863</c:v>
                </c:pt>
                <c:pt idx="36910">
                  <c:v>205863</c:v>
                </c:pt>
                <c:pt idx="36911">
                  <c:v>205863</c:v>
                </c:pt>
                <c:pt idx="36912">
                  <c:v>205863</c:v>
                </c:pt>
                <c:pt idx="36913">
                  <c:v>205863</c:v>
                </c:pt>
                <c:pt idx="36914">
                  <c:v>205863</c:v>
                </c:pt>
                <c:pt idx="36915">
                  <c:v>205863</c:v>
                </c:pt>
                <c:pt idx="36916">
                  <c:v>205863</c:v>
                </c:pt>
                <c:pt idx="36917">
                  <c:v>205863</c:v>
                </c:pt>
                <c:pt idx="36918">
                  <c:v>205863</c:v>
                </c:pt>
                <c:pt idx="36919">
                  <c:v>205863</c:v>
                </c:pt>
                <c:pt idx="36920">
                  <c:v>205863</c:v>
                </c:pt>
                <c:pt idx="36921">
                  <c:v>205863</c:v>
                </c:pt>
                <c:pt idx="36922">
                  <c:v>205863</c:v>
                </c:pt>
                <c:pt idx="36923">
                  <c:v>205863</c:v>
                </c:pt>
                <c:pt idx="36924">
                  <c:v>205863</c:v>
                </c:pt>
                <c:pt idx="36925">
                  <c:v>205863</c:v>
                </c:pt>
                <c:pt idx="36926">
                  <c:v>205863</c:v>
                </c:pt>
                <c:pt idx="36927">
                  <c:v>205863</c:v>
                </c:pt>
                <c:pt idx="36928">
                  <c:v>205863</c:v>
                </c:pt>
                <c:pt idx="36929">
                  <c:v>205863</c:v>
                </c:pt>
                <c:pt idx="36930">
                  <c:v>205863</c:v>
                </c:pt>
                <c:pt idx="36931">
                  <c:v>205863</c:v>
                </c:pt>
                <c:pt idx="36932">
                  <c:v>205863</c:v>
                </c:pt>
                <c:pt idx="36933">
                  <c:v>205863</c:v>
                </c:pt>
                <c:pt idx="36934">
                  <c:v>205863</c:v>
                </c:pt>
                <c:pt idx="36935">
                  <c:v>205863</c:v>
                </c:pt>
                <c:pt idx="36936">
                  <c:v>205863</c:v>
                </c:pt>
                <c:pt idx="36937">
                  <c:v>205863</c:v>
                </c:pt>
                <c:pt idx="36938">
                  <c:v>205863</c:v>
                </c:pt>
                <c:pt idx="36939">
                  <c:v>205863</c:v>
                </c:pt>
                <c:pt idx="36940">
                  <c:v>205863</c:v>
                </c:pt>
                <c:pt idx="36941">
                  <c:v>205863</c:v>
                </c:pt>
                <c:pt idx="36942">
                  <c:v>205863</c:v>
                </c:pt>
                <c:pt idx="36943">
                  <c:v>205863</c:v>
                </c:pt>
                <c:pt idx="36944">
                  <c:v>205863</c:v>
                </c:pt>
                <c:pt idx="36945">
                  <c:v>205863</c:v>
                </c:pt>
                <c:pt idx="36946">
                  <c:v>205863</c:v>
                </c:pt>
                <c:pt idx="36947">
                  <c:v>205863</c:v>
                </c:pt>
                <c:pt idx="36948">
                  <c:v>205863</c:v>
                </c:pt>
                <c:pt idx="36949">
                  <c:v>205863</c:v>
                </c:pt>
                <c:pt idx="36950">
                  <c:v>205863</c:v>
                </c:pt>
                <c:pt idx="36951">
                  <c:v>205863</c:v>
                </c:pt>
                <c:pt idx="36952">
                  <c:v>205863</c:v>
                </c:pt>
                <c:pt idx="36953">
                  <c:v>205863</c:v>
                </c:pt>
                <c:pt idx="36954">
                  <c:v>205863</c:v>
                </c:pt>
                <c:pt idx="36955">
                  <c:v>205863</c:v>
                </c:pt>
                <c:pt idx="36956">
                  <c:v>205863</c:v>
                </c:pt>
                <c:pt idx="36957">
                  <c:v>205863</c:v>
                </c:pt>
                <c:pt idx="36958">
                  <c:v>205863</c:v>
                </c:pt>
                <c:pt idx="36959">
                  <c:v>205863</c:v>
                </c:pt>
                <c:pt idx="36960">
                  <c:v>205863</c:v>
                </c:pt>
                <c:pt idx="36961">
                  <c:v>205863</c:v>
                </c:pt>
                <c:pt idx="36962">
                  <c:v>205863</c:v>
                </c:pt>
                <c:pt idx="36963">
                  <c:v>205863</c:v>
                </c:pt>
                <c:pt idx="36964">
                  <c:v>205863</c:v>
                </c:pt>
                <c:pt idx="36965">
                  <c:v>205863</c:v>
                </c:pt>
                <c:pt idx="36966">
                  <c:v>205863</c:v>
                </c:pt>
                <c:pt idx="36967">
                  <c:v>205863</c:v>
                </c:pt>
                <c:pt idx="36968">
                  <c:v>205863</c:v>
                </c:pt>
                <c:pt idx="36969">
                  <c:v>205863</c:v>
                </c:pt>
                <c:pt idx="36970">
                  <c:v>205863</c:v>
                </c:pt>
                <c:pt idx="36971">
                  <c:v>205863</c:v>
                </c:pt>
                <c:pt idx="36972">
                  <c:v>205863</c:v>
                </c:pt>
                <c:pt idx="36973">
                  <c:v>205863</c:v>
                </c:pt>
                <c:pt idx="36974">
                  <c:v>205863</c:v>
                </c:pt>
                <c:pt idx="36975">
                  <c:v>205863</c:v>
                </c:pt>
                <c:pt idx="36976">
                  <c:v>205863</c:v>
                </c:pt>
                <c:pt idx="36977">
                  <c:v>205863</c:v>
                </c:pt>
                <c:pt idx="36978">
                  <c:v>205863</c:v>
                </c:pt>
                <c:pt idx="36979">
                  <c:v>205863</c:v>
                </c:pt>
                <c:pt idx="36980">
                  <c:v>205863</c:v>
                </c:pt>
                <c:pt idx="36981">
                  <c:v>205863</c:v>
                </c:pt>
                <c:pt idx="36982">
                  <c:v>205863</c:v>
                </c:pt>
                <c:pt idx="36983">
                  <c:v>205863</c:v>
                </c:pt>
                <c:pt idx="36984">
                  <c:v>205863</c:v>
                </c:pt>
                <c:pt idx="36985">
                  <c:v>205863</c:v>
                </c:pt>
                <c:pt idx="36986">
                  <c:v>205863</c:v>
                </c:pt>
                <c:pt idx="36987">
                  <c:v>205863</c:v>
                </c:pt>
                <c:pt idx="36988">
                  <c:v>205863</c:v>
                </c:pt>
                <c:pt idx="36989">
                  <c:v>205863</c:v>
                </c:pt>
                <c:pt idx="36990">
                  <c:v>205863</c:v>
                </c:pt>
                <c:pt idx="36991">
                  <c:v>205863</c:v>
                </c:pt>
                <c:pt idx="36992">
                  <c:v>205863</c:v>
                </c:pt>
                <c:pt idx="36993">
                  <c:v>205863</c:v>
                </c:pt>
                <c:pt idx="36994">
                  <c:v>205863</c:v>
                </c:pt>
                <c:pt idx="36995">
                  <c:v>205863</c:v>
                </c:pt>
                <c:pt idx="36996">
                  <c:v>205863</c:v>
                </c:pt>
                <c:pt idx="36997">
                  <c:v>205863</c:v>
                </c:pt>
                <c:pt idx="36998">
                  <c:v>205863</c:v>
                </c:pt>
                <c:pt idx="36999">
                  <c:v>205863</c:v>
                </c:pt>
                <c:pt idx="37000">
                  <c:v>205863</c:v>
                </c:pt>
                <c:pt idx="37001">
                  <c:v>205863</c:v>
                </c:pt>
                <c:pt idx="37002">
                  <c:v>205863</c:v>
                </c:pt>
                <c:pt idx="37003">
                  <c:v>205863</c:v>
                </c:pt>
                <c:pt idx="37004">
                  <c:v>205863</c:v>
                </c:pt>
                <c:pt idx="37005">
                  <c:v>205863</c:v>
                </c:pt>
                <c:pt idx="37006">
                  <c:v>205863</c:v>
                </c:pt>
                <c:pt idx="37007">
                  <c:v>205863</c:v>
                </c:pt>
                <c:pt idx="37008">
                  <c:v>205863</c:v>
                </c:pt>
                <c:pt idx="37009">
                  <c:v>205863</c:v>
                </c:pt>
                <c:pt idx="37010">
                  <c:v>205863</c:v>
                </c:pt>
                <c:pt idx="37011">
                  <c:v>205863</c:v>
                </c:pt>
                <c:pt idx="37012">
                  <c:v>205863</c:v>
                </c:pt>
                <c:pt idx="37013">
                  <c:v>205863</c:v>
                </c:pt>
                <c:pt idx="37014">
                  <c:v>205863</c:v>
                </c:pt>
                <c:pt idx="37015">
                  <c:v>205863</c:v>
                </c:pt>
                <c:pt idx="37016">
                  <c:v>205863</c:v>
                </c:pt>
                <c:pt idx="37017">
                  <c:v>205863</c:v>
                </c:pt>
                <c:pt idx="37018">
                  <c:v>205863</c:v>
                </c:pt>
                <c:pt idx="37019">
                  <c:v>205863</c:v>
                </c:pt>
                <c:pt idx="37020">
                  <c:v>205863</c:v>
                </c:pt>
                <c:pt idx="37021">
                  <c:v>205863</c:v>
                </c:pt>
                <c:pt idx="37022">
                  <c:v>205863</c:v>
                </c:pt>
                <c:pt idx="37023">
                  <c:v>205863</c:v>
                </c:pt>
                <c:pt idx="37024">
                  <c:v>205863</c:v>
                </c:pt>
                <c:pt idx="37025">
                  <c:v>205863</c:v>
                </c:pt>
                <c:pt idx="37026">
                  <c:v>205863</c:v>
                </c:pt>
                <c:pt idx="37027">
                  <c:v>205863</c:v>
                </c:pt>
                <c:pt idx="37028">
                  <c:v>205863</c:v>
                </c:pt>
                <c:pt idx="37029">
                  <c:v>205863</c:v>
                </c:pt>
                <c:pt idx="37030">
                  <c:v>205863</c:v>
                </c:pt>
                <c:pt idx="37031">
                  <c:v>205863</c:v>
                </c:pt>
                <c:pt idx="37032">
                  <c:v>205863</c:v>
                </c:pt>
                <c:pt idx="37033">
                  <c:v>205863</c:v>
                </c:pt>
                <c:pt idx="37034">
                  <c:v>205863</c:v>
                </c:pt>
                <c:pt idx="37035">
                  <c:v>205863</c:v>
                </c:pt>
                <c:pt idx="37036">
                  <c:v>205863</c:v>
                </c:pt>
                <c:pt idx="37037">
                  <c:v>205863</c:v>
                </c:pt>
                <c:pt idx="37038">
                  <c:v>205863</c:v>
                </c:pt>
                <c:pt idx="37039">
                  <c:v>205863</c:v>
                </c:pt>
                <c:pt idx="37040">
                  <c:v>205863</c:v>
                </c:pt>
                <c:pt idx="37041">
                  <c:v>205863</c:v>
                </c:pt>
                <c:pt idx="37042">
                  <c:v>205863</c:v>
                </c:pt>
                <c:pt idx="37043">
                  <c:v>205863</c:v>
                </c:pt>
                <c:pt idx="37044">
                  <c:v>205863</c:v>
                </c:pt>
                <c:pt idx="37045">
                  <c:v>205863</c:v>
                </c:pt>
                <c:pt idx="37046">
                  <c:v>205863</c:v>
                </c:pt>
                <c:pt idx="37047">
                  <c:v>205863</c:v>
                </c:pt>
                <c:pt idx="37048">
                  <c:v>205863</c:v>
                </c:pt>
                <c:pt idx="37049">
                  <c:v>205863</c:v>
                </c:pt>
                <c:pt idx="37050">
                  <c:v>205863</c:v>
                </c:pt>
                <c:pt idx="37051">
                  <c:v>205863</c:v>
                </c:pt>
                <c:pt idx="37052">
                  <c:v>205863</c:v>
                </c:pt>
                <c:pt idx="37053">
                  <c:v>205863</c:v>
                </c:pt>
                <c:pt idx="37054">
                  <c:v>205863</c:v>
                </c:pt>
                <c:pt idx="37055">
                  <c:v>205863</c:v>
                </c:pt>
                <c:pt idx="37056">
                  <c:v>205863</c:v>
                </c:pt>
                <c:pt idx="37057">
                  <c:v>205863</c:v>
                </c:pt>
                <c:pt idx="37058">
                  <c:v>205863</c:v>
                </c:pt>
                <c:pt idx="37059">
                  <c:v>205863</c:v>
                </c:pt>
                <c:pt idx="37060">
                  <c:v>205863</c:v>
                </c:pt>
                <c:pt idx="37061">
                  <c:v>205863</c:v>
                </c:pt>
                <c:pt idx="37062">
                  <c:v>205863</c:v>
                </c:pt>
                <c:pt idx="37063">
                  <c:v>205863</c:v>
                </c:pt>
                <c:pt idx="37064">
                  <c:v>205863</c:v>
                </c:pt>
                <c:pt idx="37065">
                  <c:v>205863</c:v>
                </c:pt>
                <c:pt idx="37066">
                  <c:v>205863</c:v>
                </c:pt>
                <c:pt idx="37067">
                  <c:v>205863</c:v>
                </c:pt>
                <c:pt idx="37068">
                  <c:v>205863</c:v>
                </c:pt>
                <c:pt idx="37069">
                  <c:v>205863</c:v>
                </c:pt>
                <c:pt idx="37070">
                  <c:v>205863</c:v>
                </c:pt>
                <c:pt idx="37071">
                  <c:v>205863</c:v>
                </c:pt>
                <c:pt idx="37072">
                  <c:v>205863</c:v>
                </c:pt>
                <c:pt idx="37073">
                  <c:v>205863</c:v>
                </c:pt>
                <c:pt idx="37074">
                  <c:v>205863</c:v>
                </c:pt>
                <c:pt idx="37075">
                  <c:v>205863</c:v>
                </c:pt>
                <c:pt idx="37076">
                  <c:v>205863</c:v>
                </c:pt>
                <c:pt idx="37077">
                  <c:v>205863</c:v>
                </c:pt>
                <c:pt idx="37078">
                  <c:v>205863</c:v>
                </c:pt>
                <c:pt idx="37079">
                  <c:v>205863</c:v>
                </c:pt>
                <c:pt idx="37080">
                  <c:v>205863</c:v>
                </c:pt>
                <c:pt idx="37081">
                  <c:v>205863</c:v>
                </c:pt>
                <c:pt idx="37082">
                  <c:v>205863</c:v>
                </c:pt>
                <c:pt idx="37083">
                  <c:v>205863</c:v>
                </c:pt>
                <c:pt idx="37084">
                  <c:v>205863</c:v>
                </c:pt>
                <c:pt idx="37085">
                  <c:v>205863</c:v>
                </c:pt>
                <c:pt idx="37086">
                  <c:v>205863</c:v>
                </c:pt>
                <c:pt idx="37087">
                  <c:v>205863</c:v>
                </c:pt>
                <c:pt idx="37088">
                  <c:v>205863</c:v>
                </c:pt>
                <c:pt idx="37089">
                  <c:v>205863</c:v>
                </c:pt>
                <c:pt idx="37090">
                  <c:v>205863</c:v>
                </c:pt>
                <c:pt idx="37091">
                  <c:v>205863</c:v>
                </c:pt>
                <c:pt idx="37092">
                  <c:v>205863</c:v>
                </c:pt>
                <c:pt idx="37093">
                  <c:v>205863</c:v>
                </c:pt>
                <c:pt idx="37094">
                  <c:v>205863</c:v>
                </c:pt>
                <c:pt idx="37095">
                  <c:v>205863</c:v>
                </c:pt>
                <c:pt idx="37096">
                  <c:v>205863</c:v>
                </c:pt>
                <c:pt idx="37097">
                  <c:v>205863</c:v>
                </c:pt>
                <c:pt idx="37098">
                  <c:v>205863</c:v>
                </c:pt>
                <c:pt idx="37099">
                  <c:v>205863</c:v>
                </c:pt>
                <c:pt idx="37100">
                  <c:v>205863</c:v>
                </c:pt>
                <c:pt idx="37101">
                  <c:v>205863</c:v>
                </c:pt>
                <c:pt idx="37102">
                  <c:v>205863</c:v>
                </c:pt>
                <c:pt idx="37103">
                  <c:v>205863</c:v>
                </c:pt>
                <c:pt idx="37104">
                  <c:v>205863</c:v>
                </c:pt>
                <c:pt idx="37105">
                  <c:v>205863</c:v>
                </c:pt>
                <c:pt idx="37106">
                  <c:v>205863</c:v>
                </c:pt>
                <c:pt idx="37107">
                  <c:v>205863</c:v>
                </c:pt>
                <c:pt idx="37108">
                  <c:v>205863</c:v>
                </c:pt>
                <c:pt idx="37109">
                  <c:v>205863</c:v>
                </c:pt>
                <c:pt idx="37110">
                  <c:v>205863</c:v>
                </c:pt>
                <c:pt idx="37111">
                  <c:v>205863</c:v>
                </c:pt>
                <c:pt idx="37112">
                  <c:v>205863</c:v>
                </c:pt>
                <c:pt idx="37113">
                  <c:v>205863</c:v>
                </c:pt>
                <c:pt idx="37114">
                  <c:v>205863</c:v>
                </c:pt>
                <c:pt idx="37115">
                  <c:v>205863</c:v>
                </c:pt>
                <c:pt idx="37116">
                  <c:v>205863</c:v>
                </c:pt>
                <c:pt idx="37117">
                  <c:v>205863</c:v>
                </c:pt>
                <c:pt idx="37118">
                  <c:v>205863</c:v>
                </c:pt>
                <c:pt idx="37119">
                  <c:v>205863</c:v>
                </c:pt>
                <c:pt idx="37120">
                  <c:v>205863</c:v>
                </c:pt>
                <c:pt idx="37121">
                  <c:v>205863</c:v>
                </c:pt>
                <c:pt idx="37122">
                  <c:v>205863</c:v>
                </c:pt>
                <c:pt idx="37123">
                  <c:v>205863</c:v>
                </c:pt>
                <c:pt idx="37124">
                  <c:v>205863</c:v>
                </c:pt>
                <c:pt idx="37125">
                  <c:v>205863</c:v>
                </c:pt>
                <c:pt idx="37126">
                  <c:v>205863</c:v>
                </c:pt>
                <c:pt idx="37127">
                  <c:v>205863</c:v>
                </c:pt>
                <c:pt idx="37128">
                  <c:v>205863</c:v>
                </c:pt>
                <c:pt idx="37129">
                  <c:v>205863</c:v>
                </c:pt>
                <c:pt idx="37130">
                  <c:v>205863</c:v>
                </c:pt>
                <c:pt idx="37131">
                  <c:v>205863</c:v>
                </c:pt>
                <c:pt idx="37132">
                  <c:v>205863</c:v>
                </c:pt>
                <c:pt idx="37133">
                  <c:v>205863</c:v>
                </c:pt>
                <c:pt idx="37134">
                  <c:v>205863</c:v>
                </c:pt>
                <c:pt idx="37135">
                  <c:v>205863</c:v>
                </c:pt>
                <c:pt idx="37136">
                  <c:v>205863</c:v>
                </c:pt>
                <c:pt idx="37137">
                  <c:v>205863</c:v>
                </c:pt>
                <c:pt idx="37138">
                  <c:v>205863</c:v>
                </c:pt>
                <c:pt idx="37139">
                  <c:v>205863</c:v>
                </c:pt>
                <c:pt idx="37140">
                  <c:v>205863</c:v>
                </c:pt>
                <c:pt idx="37141">
                  <c:v>205863</c:v>
                </c:pt>
                <c:pt idx="37142">
                  <c:v>205863</c:v>
                </c:pt>
                <c:pt idx="37143">
                  <c:v>205863</c:v>
                </c:pt>
                <c:pt idx="37144">
                  <c:v>205863</c:v>
                </c:pt>
                <c:pt idx="37145">
                  <c:v>205863</c:v>
                </c:pt>
                <c:pt idx="37146">
                  <c:v>205863</c:v>
                </c:pt>
                <c:pt idx="37147">
                  <c:v>205863</c:v>
                </c:pt>
                <c:pt idx="37148">
                  <c:v>205863</c:v>
                </c:pt>
                <c:pt idx="37149">
                  <c:v>205863</c:v>
                </c:pt>
                <c:pt idx="37150">
                  <c:v>205863</c:v>
                </c:pt>
                <c:pt idx="37151">
                  <c:v>205863</c:v>
                </c:pt>
                <c:pt idx="37152">
                  <c:v>205863</c:v>
                </c:pt>
                <c:pt idx="37153">
                  <c:v>205863</c:v>
                </c:pt>
                <c:pt idx="37154">
                  <c:v>205863</c:v>
                </c:pt>
                <c:pt idx="37155">
                  <c:v>205863</c:v>
                </c:pt>
                <c:pt idx="37156">
                  <c:v>205863</c:v>
                </c:pt>
                <c:pt idx="37157">
                  <c:v>205863</c:v>
                </c:pt>
                <c:pt idx="37158">
                  <c:v>205863</c:v>
                </c:pt>
                <c:pt idx="37159">
                  <c:v>205863</c:v>
                </c:pt>
                <c:pt idx="37160">
                  <c:v>205863</c:v>
                </c:pt>
                <c:pt idx="37161">
                  <c:v>205863</c:v>
                </c:pt>
                <c:pt idx="37162">
                  <c:v>205863</c:v>
                </c:pt>
                <c:pt idx="37163">
                  <c:v>205863</c:v>
                </c:pt>
                <c:pt idx="37164">
                  <c:v>205863</c:v>
                </c:pt>
                <c:pt idx="37165">
                  <c:v>205863</c:v>
                </c:pt>
                <c:pt idx="37166">
                  <c:v>205863</c:v>
                </c:pt>
                <c:pt idx="37167">
                  <c:v>205863</c:v>
                </c:pt>
                <c:pt idx="37168">
                  <c:v>205863</c:v>
                </c:pt>
                <c:pt idx="37169">
                  <c:v>205863</c:v>
                </c:pt>
                <c:pt idx="37170">
                  <c:v>205863</c:v>
                </c:pt>
                <c:pt idx="37171">
                  <c:v>205863</c:v>
                </c:pt>
                <c:pt idx="37172">
                  <c:v>205863</c:v>
                </c:pt>
                <c:pt idx="37173">
                  <c:v>205863</c:v>
                </c:pt>
                <c:pt idx="37174">
                  <c:v>205863</c:v>
                </c:pt>
                <c:pt idx="37175">
                  <c:v>205863</c:v>
                </c:pt>
                <c:pt idx="37176">
                  <c:v>205863</c:v>
                </c:pt>
                <c:pt idx="37177">
                  <c:v>205863</c:v>
                </c:pt>
                <c:pt idx="37178">
                  <c:v>205863</c:v>
                </c:pt>
                <c:pt idx="37179">
                  <c:v>205863</c:v>
                </c:pt>
                <c:pt idx="37180">
                  <c:v>205863</c:v>
                </c:pt>
                <c:pt idx="37181">
                  <c:v>205863</c:v>
                </c:pt>
                <c:pt idx="37182">
                  <c:v>205863</c:v>
                </c:pt>
                <c:pt idx="37183">
                  <c:v>205863</c:v>
                </c:pt>
                <c:pt idx="37184">
                  <c:v>205863</c:v>
                </c:pt>
                <c:pt idx="37185">
                  <c:v>205863</c:v>
                </c:pt>
                <c:pt idx="37186">
                  <c:v>205863</c:v>
                </c:pt>
                <c:pt idx="37187">
                  <c:v>205863</c:v>
                </c:pt>
                <c:pt idx="37188">
                  <c:v>205863</c:v>
                </c:pt>
                <c:pt idx="37189">
                  <c:v>205863</c:v>
                </c:pt>
                <c:pt idx="37190">
                  <c:v>205863</c:v>
                </c:pt>
                <c:pt idx="37191">
                  <c:v>205863</c:v>
                </c:pt>
                <c:pt idx="37192">
                  <c:v>205863</c:v>
                </c:pt>
                <c:pt idx="37193">
                  <c:v>205863</c:v>
                </c:pt>
                <c:pt idx="37194">
                  <c:v>205863</c:v>
                </c:pt>
                <c:pt idx="37195">
                  <c:v>205863</c:v>
                </c:pt>
                <c:pt idx="37196">
                  <c:v>205863</c:v>
                </c:pt>
                <c:pt idx="37197">
                  <c:v>205863</c:v>
                </c:pt>
                <c:pt idx="37198">
                  <c:v>205863</c:v>
                </c:pt>
                <c:pt idx="37199">
                  <c:v>205863</c:v>
                </c:pt>
                <c:pt idx="37200">
                  <c:v>205863</c:v>
                </c:pt>
                <c:pt idx="37201">
                  <c:v>205863</c:v>
                </c:pt>
                <c:pt idx="37202">
                  <c:v>205863</c:v>
                </c:pt>
                <c:pt idx="37203">
                  <c:v>205863</c:v>
                </c:pt>
                <c:pt idx="37204">
                  <c:v>205863</c:v>
                </c:pt>
                <c:pt idx="37205">
                  <c:v>205863</c:v>
                </c:pt>
                <c:pt idx="37206">
                  <c:v>205863</c:v>
                </c:pt>
                <c:pt idx="37207">
                  <c:v>205863</c:v>
                </c:pt>
                <c:pt idx="37208">
                  <c:v>205863</c:v>
                </c:pt>
                <c:pt idx="37209">
                  <c:v>205863</c:v>
                </c:pt>
                <c:pt idx="37210">
                  <c:v>205863</c:v>
                </c:pt>
                <c:pt idx="37211">
                  <c:v>205863</c:v>
                </c:pt>
                <c:pt idx="37212">
                  <c:v>205863</c:v>
                </c:pt>
                <c:pt idx="37213">
                  <c:v>205863</c:v>
                </c:pt>
                <c:pt idx="37214">
                  <c:v>205863</c:v>
                </c:pt>
                <c:pt idx="37215">
                  <c:v>205863</c:v>
                </c:pt>
                <c:pt idx="37216">
                  <c:v>205863</c:v>
                </c:pt>
                <c:pt idx="37217">
                  <c:v>205863</c:v>
                </c:pt>
                <c:pt idx="37218">
                  <c:v>205863</c:v>
                </c:pt>
                <c:pt idx="37219">
                  <c:v>205863</c:v>
                </c:pt>
                <c:pt idx="37220">
                  <c:v>205863</c:v>
                </c:pt>
                <c:pt idx="37221">
                  <c:v>205863</c:v>
                </c:pt>
                <c:pt idx="37222">
                  <c:v>205863</c:v>
                </c:pt>
                <c:pt idx="37223">
                  <c:v>205863</c:v>
                </c:pt>
                <c:pt idx="37224">
                  <c:v>205863</c:v>
                </c:pt>
                <c:pt idx="37225">
                  <c:v>205863</c:v>
                </c:pt>
                <c:pt idx="37226">
                  <c:v>205863</c:v>
                </c:pt>
                <c:pt idx="37227">
                  <c:v>205863</c:v>
                </c:pt>
                <c:pt idx="37228">
                  <c:v>205863</c:v>
                </c:pt>
                <c:pt idx="37229">
                  <c:v>205863</c:v>
                </c:pt>
                <c:pt idx="37230">
                  <c:v>205863</c:v>
                </c:pt>
                <c:pt idx="37231">
                  <c:v>205863</c:v>
                </c:pt>
                <c:pt idx="37232">
                  <c:v>205863</c:v>
                </c:pt>
                <c:pt idx="37233">
                  <c:v>205863</c:v>
                </c:pt>
                <c:pt idx="37234">
                  <c:v>205863</c:v>
                </c:pt>
                <c:pt idx="37235">
                  <c:v>205863</c:v>
                </c:pt>
                <c:pt idx="37236">
                  <c:v>205863</c:v>
                </c:pt>
                <c:pt idx="37237">
                  <c:v>205863</c:v>
                </c:pt>
                <c:pt idx="37238">
                  <c:v>205863</c:v>
                </c:pt>
                <c:pt idx="37239">
                  <c:v>205863</c:v>
                </c:pt>
                <c:pt idx="37240">
                  <c:v>205863</c:v>
                </c:pt>
                <c:pt idx="37241">
                  <c:v>205863</c:v>
                </c:pt>
                <c:pt idx="37242">
                  <c:v>205863</c:v>
                </c:pt>
                <c:pt idx="37243">
                  <c:v>205863</c:v>
                </c:pt>
                <c:pt idx="37244">
                  <c:v>205863</c:v>
                </c:pt>
                <c:pt idx="37245">
                  <c:v>205863</c:v>
                </c:pt>
                <c:pt idx="37246">
                  <c:v>205863</c:v>
                </c:pt>
                <c:pt idx="37247">
                  <c:v>205863</c:v>
                </c:pt>
                <c:pt idx="37248">
                  <c:v>205863</c:v>
                </c:pt>
                <c:pt idx="37249">
                  <c:v>205863</c:v>
                </c:pt>
                <c:pt idx="37250">
                  <c:v>205863</c:v>
                </c:pt>
                <c:pt idx="37251">
                  <c:v>205863</c:v>
                </c:pt>
                <c:pt idx="37252">
                  <c:v>205863</c:v>
                </c:pt>
                <c:pt idx="37253">
                  <c:v>205863</c:v>
                </c:pt>
                <c:pt idx="37254">
                  <c:v>205863</c:v>
                </c:pt>
                <c:pt idx="37255">
                  <c:v>205863</c:v>
                </c:pt>
                <c:pt idx="37256">
                  <c:v>205863</c:v>
                </c:pt>
                <c:pt idx="37257">
                  <c:v>205863</c:v>
                </c:pt>
                <c:pt idx="37258">
                  <c:v>205863</c:v>
                </c:pt>
                <c:pt idx="37259">
                  <c:v>205863</c:v>
                </c:pt>
                <c:pt idx="37260">
                  <c:v>205863</c:v>
                </c:pt>
                <c:pt idx="37261">
                  <c:v>205863</c:v>
                </c:pt>
                <c:pt idx="37262">
                  <c:v>205863</c:v>
                </c:pt>
                <c:pt idx="37263">
                  <c:v>205863</c:v>
                </c:pt>
                <c:pt idx="37264">
                  <c:v>205863</c:v>
                </c:pt>
                <c:pt idx="37265">
                  <c:v>205863</c:v>
                </c:pt>
                <c:pt idx="37266">
                  <c:v>205863</c:v>
                </c:pt>
                <c:pt idx="37267">
                  <c:v>205863</c:v>
                </c:pt>
                <c:pt idx="37268">
                  <c:v>205863</c:v>
                </c:pt>
                <c:pt idx="37269">
                  <c:v>205863</c:v>
                </c:pt>
                <c:pt idx="37270">
                  <c:v>205863</c:v>
                </c:pt>
                <c:pt idx="37271">
                  <c:v>205863</c:v>
                </c:pt>
                <c:pt idx="37272">
                  <c:v>205863</c:v>
                </c:pt>
                <c:pt idx="37273">
                  <c:v>205863</c:v>
                </c:pt>
                <c:pt idx="37274">
                  <c:v>205863</c:v>
                </c:pt>
                <c:pt idx="37275">
                  <c:v>205863</c:v>
                </c:pt>
                <c:pt idx="37276">
                  <c:v>205863</c:v>
                </c:pt>
                <c:pt idx="37277">
                  <c:v>205863</c:v>
                </c:pt>
                <c:pt idx="37278">
                  <c:v>205863</c:v>
                </c:pt>
                <c:pt idx="37279">
                  <c:v>205863</c:v>
                </c:pt>
                <c:pt idx="37280">
                  <c:v>205863</c:v>
                </c:pt>
                <c:pt idx="37281">
                  <c:v>205863</c:v>
                </c:pt>
                <c:pt idx="37282">
                  <c:v>205863</c:v>
                </c:pt>
                <c:pt idx="37283">
                  <c:v>205863</c:v>
                </c:pt>
                <c:pt idx="37284">
                  <c:v>205863</c:v>
                </c:pt>
                <c:pt idx="37285">
                  <c:v>205863</c:v>
                </c:pt>
                <c:pt idx="37286">
                  <c:v>205863</c:v>
                </c:pt>
                <c:pt idx="37287">
                  <c:v>205863</c:v>
                </c:pt>
                <c:pt idx="37288">
                  <c:v>205863</c:v>
                </c:pt>
                <c:pt idx="37289">
                  <c:v>205863</c:v>
                </c:pt>
                <c:pt idx="37290">
                  <c:v>205863</c:v>
                </c:pt>
                <c:pt idx="37291">
                  <c:v>205863</c:v>
                </c:pt>
                <c:pt idx="37292">
                  <c:v>205863</c:v>
                </c:pt>
                <c:pt idx="37293">
                  <c:v>205863</c:v>
                </c:pt>
                <c:pt idx="37294">
                  <c:v>205863</c:v>
                </c:pt>
                <c:pt idx="37295">
                  <c:v>205863</c:v>
                </c:pt>
                <c:pt idx="37296">
                  <c:v>205863</c:v>
                </c:pt>
                <c:pt idx="37297">
                  <c:v>205863</c:v>
                </c:pt>
                <c:pt idx="37298">
                  <c:v>205863</c:v>
                </c:pt>
                <c:pt idx="37299">
                  <c:v>205863</c:v>
                </c:pt>
                <c:pt idx="37300">
                  <c:v>205863</c:v>
                </c:pt>
                <c:pt idx="37301">
                  <c:v>205863</c:v>
                </c:pt>
                <c:pt idx="37302">
                  <c:v>205863</c:v>
                </c:pt>
                <c:pt idx="37303">
                  <c:v>205863</c:v>
                </c:pt>
                <c:pt idx="37304">
                  <c:v>205863</c:v>
                </c:pt>
                <c:pt idx="37305">
                  <c:v>205863</c:v>
                </c:pt>
                <c:pt idx="37306">
                  <c:v>205863</c:v>
                </c:pt>
                <c:pt idx="37307">
                  <c:v>205863</c:v>
                </c:pt>
                <c:pt idx="37308">
                  <c:v>205863</c:v>
                </c:pt>
                <c:pt idx="37309">
                  <c:v>205863</c:v>
                </c:pt>
                <c:pt idx="37310">
                  <c:v>205863</c:v>
                </c:pt>
                <c:pt idx="37311">
                  <c:v>205863</c:v>
                </c:pt>
                <c:pt idx="37312">
                  <c:v>205863</c:v>
                </c:pt>
                <c:pt idx="37313">
                  <c:v>205863</c:v>
                </c:pt>
                <c:pt idx="37314">
                  <c:v>205863</c:v>
                </c:pt>
                <c:pt idx="37315">
                  <c:v>205863</c:v>
                </c:pt>
                <c:pt idx="37316">
                  <c:v>205863</c:v>
                </c:pt>
                <c:pt idx="37317">
                  <c:v>205863</c:v>
                </c:pt>
                <c:pt idx="37318">
                  <c:v>205863</c:v>
                </c:pt>
                <c:pt idx="37319">
                  <c:v>205863</c:v>
                </c:pt>
                <c:pt idx="37320">
                  <c:v>205863</c:v>
                </c:pt>
                <c:pt idx="37321">
                  <c:v>205863</c:v>
                </c:pt>
                <c:pt idx="37322">
                  <c:v>205863</c:v>
                </c:pt>
                <c:pt idx="37323">
                  <c:v>205863</c:v>
                </c:pt>
                <c:pt idx="37324">
                  <c:v>205863</c:v>
                </c:pt>
                <c:pt idx="37325">
                  <c:v>205863</c:v>
                </c:pt>
                <c:pt idx="37326">
                  <c:v>205863</c:v>
                </c:pt>
                <c:pt idx="37327">
                  <c:v>205863</c:v>
                </c:pt>
                <c:pt idx="37328">
                  <c:v>205863</c:v>
                </c:pt>
                <c:pt idx="37329">
                  <c:v>205863</c:v>
                </c:pt>
                <c:pt idx="37330">
                  <c:v>205863</c:v>
                </c:pt>
                <c:pt idx="37331">
                  <c:v>205863</c:v>
                </c:pt>
                <c:pt idx="37332">
                  <c:v>205863</c:v>
                </c:pt>
                <c:pt idx="37333">
                  <c:v>205863</c:v>
                </c:pt>
                <c:pt idx="37334">
                  <c:v>205863</c:v>
                </c:pt>
                <c:pt idx="37335">
                  <c:v>205863</c:v>
                </c:pt>
                <c:pt idx="37336">
                  <c:v>205863</c:v>
                </c:pt>
                <c:pt idx="37337">
                  <c:v>205863</c:v>
                </c:pt>
                <c:pt idx="37338">
                  <c:v>205863</c:v>
                </c:pt>
                <c:pt idx="37339">
                  <c:v>205863</c:v>
                </c:pt>
                <c:pt idx="37340">
                  <c:v>205863</c:v>
                </c:pt>
                <c:pt idx="37341">
                  <c:v>205863</c:v>
                </c:pt>
                <c:pt idx="37342">
                  <c:v>205863</c:v>
                </c:pt>
                <c:pt idx="37343">
                  <c:v>205863</c:v>
                </c:pt>
                <c:pt idx="37344">
                  <c:v>205863</c:v>
                </c:pt>
                <c:pt idx="37345">
                  <c:v>205863</c:v>
                </c:pt>
                <c:pt idx="37346">
                  <c:v>205863</c:v>
                </c:pt>
                <c:pt idx="37347">
                  <c:v>205863</c:v>
                </c:pt>
                <c:pt idx="37348">
                  <c:v>205863</c:v>
                </c:pt>
                <c:pt idx="37349">
                  <c:v>205863</c:v>
                </c:pt>
                <c:pt idx="37350">
                  <c:v>205863</c:v>
                </c:pt>
                <c:pt idx="37351">
                  <c:v>205863</c:v>
                </c:pt>
                <c:pt idx="37352">
                  <c:v>205863</c:v>
                </c:pt>
                <c:pt idx="37353">
                  <c:v>205863</c:v>
                </c:pt>
                <c:pt idx="37354">
                  <c:v>205863</c:v>
                </c:pt>
                <c:pt idx="37355">
                  <c:v>205863</c:v>
                </c:pt>
                <c:pt idx="37356">
                  <c:v>205863</c:v>
                </c:pt>
                <c:pt idx="37357">
                  <c:v>205863</c:v>
                </c:pt>
                <c:pt idx="37358">
                  <c:v>205863</c:v>
                </c:pt>
                <c:pt idx="37359">
                  <c:v>205863</c:v>
                </c:pt>
                <c:pt idx="37360">
                  <c:v>205863</c:v>
                </c:pt>
                <c:pt idx="37361">
                  <c:v>205863</c:v>
                </c:pt>
                <c:pt idx="37362">
                  <c:v>205863</c:v>
                </c:pt>
                <c:pt idx="37363">
                  <c:v>205863</c:v>
                </c:pt>
                <c:pt idx="37364">
                  <c:v>205863</c:v>
                </c:pt>
                <c:pt idx="37365">
                  <c:v>205863</c:v>
                </c:pt>
                <c:pt idx="37366">
                  <c:v>205863</c:v>
                </c:pt>
                <c:pt idx="37367">
                  <c:v>205863</c:v>
                </c:pt>
                <c:pt idx="37368">
                  <c:v>205863</c:v>
                </c:pt>
                <c:pt idx="37369">
                  <c:v>205863</c:v>
                </c:pt>
                <c:pt idx="37370">
                  <c:v>205863</c:v>
                </c:pt>
                <c:pt idx="37371">
                  <c:v>205863</c:v>
                </c:pt>
                <c:pt idx="37372">
                  <c:v>205863</c:v>
                </c:pt>
                <c:pt idx="37373">
                  <c:v>205863</c:v>
                </c:pt>
                <c:pt idx="37374">
                  <c:v>205863</c:v>
                </c:pt>
                <c:pt idx="37375">
                  <c:v>205863</c:v>
                </c:pt>
                <c:pt idx="37376">
                  <c:v>205863</c:v>
                </c:pt>
                <c:pt idx="37377">
                  <c:v>205863</c:v>
                </c:pt>
                <c:pt idx="37378">
                  <c:v>205863</c:v>
                </c:pt>
                <c:pt idx="37379">
                  <c:v>205863</c:v>
                </c:pt>
                <c:pt idx="37380">
                  <c:v>205863</c:v>
                </c:pt>
                <c:pt idx="37381">
                  <c:v>205863</c:v>
                </c:pt>
                <c:pt idx="37382">
                  <c:v>205863</c:v>
                </c:pt>
                <c:pt idx="37383">
                  <c:v>205863</c:v>
                </c:pt>
                <c:pt idx="37384">
                  <c:v>205863</c:v>
                </c:pt>
                <c:pt idx="37385">
                  <c:v>205863</c:v>
                </c:pt>
                <c:pt idx="37386">
                  <c:v>205863</c:v>
                </c:pt>
                <c:pt idx="37387">
                  <c:v>205863</c:v>
                </c:pt>
                <c:pt idx="37388">
                  <c:v>205863</c:v>
                </c:pt>
                <c:pt idx="37389">
                  <c:v>205863</c:v>
                </c:pt>
                <c:pt idx="37390">
                  <c:v>205863</c:v>
                </c:pt>
                <c:pt idx="37391">
                  <c:v>205863</c:v>
                </c:pt>
                <c:pt idx="37392">
                  <c:v>205863</c:v>
                </c:pt>
                <c:pt idx="37393">
                  <c:v>205863</c:v>
                </c:pt>
                <c:pt idx="37394">
                  <c:v>205863</c:v>
                </c:pt>
                <c:pt idx="37395">
                  <c:v>205863</c:v>
                </c:pt>
                <c:pt idx="37396">
                  <c:v>205863</c:v>
                </c:pt>
                <c:pt idx="37397">
                  <c:v>205863</c:v>
                </c:pt>
                <c:pt idx="37398">
                  <c:v>205863</c:v>
                </c:pt>
                <c:pt idx="37399">
                  <c:v>205863</c:v>
                </c:pt>
                <c:pt idx="37400">
                  <c:v>205863</c:v>
                </c:pt>
                <c:pt idx="37401">
                  <c:v>205863</c:v>
                </c:pt>
                <c:pt idx="37402">
                  <c:v>205863</c:v>
                </c:pt>
                <c:pt idx="37403">
                  <c:v>205863</c:v>
                </c:pt>
                <c:pt idx="37404">
                  <c:v>205863</c:v>
                </c:pt>
                <c:pt idx="37405">
                  <c:v>205863</c:v>
                </c:pt>
                <c:pt idx="37406">
                  <c:v>205863</c:v>
                </c:pt>
                <c:pt idx="37407">
                  <c:v>205863</c:v>
                </c:pt>
                <c:pt idx="37408">
                  <c:v>205863</c:v>
                </c:pt>
                <c:pt idx="37409">
                  <c:v>205863</c:v>
                </c:pt>
                <c:pt idx="37410">
                  <c:v>205863</c:v>
                </c:pt>
                <c:pt idx="37411">
                  <c:v>205863</c:v>
                </c:pt>
                <c:pt idx="37412">
                  <c:v>205863</c:v>
                </c:pt>
                <c:pt idx="37413">
                  <c:v>205863</c:v>
                </c:pt>
                <c:pt idx="37414">
                  <c:v>205863</c:v>
                </c:pt>
                <c:pt idx="37415">
                  <c:v>205863</c:v>
                </c:pt>
                <c:pt idx="37416">
                  <c:v>205863</c:v>
                </c:pt>
                <c:pt idx="37417">
                  <c:v>205863</c:v>
                </c:pt>
                <c:pt idx="37418">
                  <c:v>205863</c:v>
                </c:pt>
                <c:pt idx="37419">
                  <c:v>205863</c:v>
                </c:pt>
                <c:pt idx="37420">
                  <c:v>205863</c:v>
                </c:pt>
                <c:pt idx="37421">
                  <c:v>205863</c:v>
                </c:pt>
                <c:pt idx="37422">
                  <c:v>205863</c:v>
                </c:pt>
                <c:pt idx="37423">
                  <c:v>205863</c:v>
                </c:pt>
                <c:pt idx="37424">
                  <c:v>205863</c:v>
                </c:pt>
                <c:pt idx="37425">
                  <c:v>205863</c:v>
                </c:pt>
                <c:pt idx="37426">
                  <c:v>205863</c:v>
                </c:pt>
                <c:pt idx="37427">
                  <c:v>205863</c:v>
                </c:pt>
                <c:pt idx="37428">
                  <c:v>205863</c:v>
                </c:pt>
                <c:pt idx="37429">
                  <c:v>205863</c:v>
                </c:pt>
                <c:pt idx="37430">
                  <c:v>205863</c:v>
                </c:pt>
                <c:pt idx="37431">
                  <c:v>205863</c:v>
                </c:pt>
                <c:pt idx="37432">
                  <c:v>205863</c:v>
                </c:pt>
                <c:pt idx="37433">
                  <c:v>205863</c:v>
                </c:pt>
                <c:pt idx="37434">
                  <c:v>205863</c:v>
                </c:pt>
                <c:pt idx="37435">
                  <c:v>205863</c:v>
                </c:pt>
                <c:pt idx="37436">
                  <c:v>205863</c:v>
                </c:pt>
                <c:pt idx="37437">
                  <c:v>205863</c:v>
                </c:pt>
                <c:pt idx="37438">
                  <c:v>205863</c:v>
                </c:pt>
                <c:pt idx="37439">
                  <c:v>205863</c:v>
                </c:pt>
                <c:pt idx="37440">
                  <c:v>205863</c:v>
                </c:pt>
                <c:pt idx="37441">
                  <c:v>205863</c:v>
                </c:pt>
                <c:pt idx="37442">
                  <c:v>205863</c:v>
                </c:pt>
                <c:pt idx="37443">
                  <c:v>205863</c:v>
                </c:pt>
                <c:pt idx="37444">
                  <c:v>205863</c:v>
                </c:pt>
                <c:pt idx="37445">
                  <c:v>205863</c:v>
                </c:pt>
                <c:pt idx="37446">
                  <c:v>205863</c:v>
                </c:pt>
                <c:pt idx="37447">
                  <c:v>205863</c:v>
                </c:pt>
                <c:pt idx="37448">
                  <c:v>205863</c:v>
                </c:pt>
                <c:pt idx="37449">
                  <c:v>205863</c:v>
                </c:pt>
                <c:pt idx="37450">
                  <c:v>205863</c:v>
                </c:pt>
                <c:pt idx="37451">
                  <c:v>205863</c:v>
                </c:pt>
                <c:pt idx="37452">
                  <c:v>205863</c:v>
                </c:pt>
                <c:pt idx="37453">
                  <c:v>205863</c:v>
                </c:pt>
                <c:pt idx="37454">
                  <c:v>205863</c:v>
                </c:pt>
                <c:pt idx="37455">
                  <c:v>205863</c:v>
                </c:pt>
                <c:pt idx="37456">
                  <c:v>205863</c:v>
                </c:pt>
                <c:pt idx="37457">
                  <c:v>205863</c:v>
                </c:pt>
                <c:pt idx="37458">
                  <c:v>205863</c:v>
                </c:pt>
                <c:pt idx="37459">
                  <c:v>205863</c:v>
                </c:pt>
                <c:pt idx="37460">
                  <c:v>205863</c:v>
                </c:pt>
                <c:pt idx="37461">
                  <c:v>205863</c:v>
                </c:pt>
                <c:pt idx="37462">
                  <c:v>205863</c:v>
                </c:pt>
                <c:pt idx="37463">
                  <c:v>205863</c:v>
                </c:pt>
                <c:pt idx="37464">
                  <c:v>205863</c:v>
                </c:pt>
                <c:pt idx="37465">
                  <c:v>205863</c:v>
                </c:pt>
                <c:pt idx="37466">
                  <c:v>205863</c:v>
                </c:pt>
                <c:pt idx="37467">
                  <c:v>205863</c:v>
                </c:pt>
                <c:pt idx="37468">
                  <c:v>205863</c:v>
                </c:pt>
                <c:pt idx="37469">
                  <c:v>205863</c:v>
                </c:pt>
                <c:pt idx="37470">
                  <c:v>205863</c:v>
                </c:pt>
                <c:pt idx="37471">
                  <c:v>205863</c:v>
                </c:pt>
                <c:pt idx="37472">
                  <c:v>205863</c:v>
                </c:pt>
                <c:pt idx="37473">
                  <c:v>205863</c:v>
                </c:pt>
                <c:pt idx="37474">
                  <c:v>205863</c:v>
                </c:pt>
                <c:pt idx="37475">
                  <c:v>205863</c:v>
                </c:pt>
                <c:pt idx="37476">
                  <c:v>205863</c:v>
                </c:pt>
                <c:pt idx="37477">
                  <c:v>205863</c:v>
                </c:pt>
                <c:pt idx="37478">
                  <c:v>205863</c:v>
                </c:pt>
                <c:pt idx="37479">
                  <c:v>205863</c:v>
                </c:pt>
                <c:pt idx="37480">
                  <c:v>205863</c:v>
                </c:pt>
                <c:pt idx="37481">
                  <c:v>205863</c:v>
                </c:pt>
                <c:pt idx="37482">
                  <c:v>205863</c:v>
                </c:pt>
                <c:pt idx="37483">
                  <c:v>205863</c:v>
                </c:pt>
                <c:pt idx="37484">
                  <c:v>205863</c:v>
                </c:pt>
                <c:pt idx="37485">
                  <c:v>205863</c:v>
                </c:pt>
                <c:pt idx="37486">
                  <c:v>205863</c:v>
                </c:pt>
                <c:pt idx="37487">
                  <c:v>205863</c:v>
                </c:pt>
                <c:pt idx="37488">
                  <c:v>205863</c:v>
                </c:pt>
                <c:pt idx="37489">
                  <c:v>205863</c:v>
                </c:pt>
                <c:pt idx="37490">
                  <c:v>205863</c:v>
                </c:pt>
                <c:pt idx="37491">
                  <c:v>205863</c:v>
                </c:pt>
                <c:pt idx="37492">
                  <c:v>205863</c:v>
                </c:pt>
                <c:pt idx="37493">
                  <c:v>205863</c:v>
                </c:pt>
                <c:pt idx="37494">
                  <c:v>205863</c:v>
                </c:pt>
                <c:pt idx="37495">
                  <c:v>205863</c:v>
                </c:pt>
                <c:pt idx="37496">
                  <c:v>205863</c:v>
                </c:pt>
                <c:pt idx="37497">
                  <c:v>205863</c:v>
                </c:pt>
                <c:pt idx="37498">
                  <c:v>205863</c:v>
                </c:pt>
                <c:pt idx="37499">
                  <c:v>205863</c:v>
                </c:pt>
                <c:pt idx="37500">
                  <c:v>205863</c:v>
                </c:pt>
                <c:pt idx="37501">
                  <c:v>205863</c:v>
                </c:pt>
                <c:pt idx="37502">
                  <c:v>205863</c:v>
                </c:pt>
                <c:pt idx="37503">
                  <c:v>205863</c:v>
                </c:pt>
                <c:pt idx="37504">
                  <c:v>205863</c:v>
                </c:pt>
                <c:pt idx="37505">
                  <c:v>205863</c:v>
                </c:pt>
                <c:pt idx="37506">
                  <c:v>205863</c:v>
                </c:pt>
                <c:pt idx="37507">
                  <c:v>205863</c:v>
                </c:pt>
                <c:pt idx="37508">
                  <c:v>205863</c:v>
                </c:pt>
                <c:pt idx="37509">
                  <c:v>205863</c:v>
                </c:pt>
                <c:pt idx="37510">
                  <c:v>205863</c:v>
                </c:pt>
                <c:pt idx="37511">
                  <c:v>205863</c:v>
                </c:pt>
                <c:pt idx="37512">
                  <c:v>205863</c:v>
                </c:pt>
                <c:pt idx="37513">
                  <c:v>205863</c:v>
                </c:pt>
                <c:pt idx="37514">
                  <c:v>205863</c:v>
                </c:pt>
                <c:pt idx="37515">
                  <c:v>205863</c:v>
                </c:pt>
                <c:pt idx="37516">
                  <c:v>205863</c:v>
                </c:pt>
                <c:pt idx="37517">
                  <c:v>205863</c:v>
                </c:pt>
                <c:pt idx="37518">
                  <c:v>205863</c:v>
                </c:pt>
                <c:pt idx="37519">
                  <c:v>205863</c:v>
                </c:pt>
                <c:pt idx="37520">
                  <c:v>205863</c:v>
                </c:pt>
                <c:pt idx="37521">
                  <c:v>205863</c:v>
                </c:pt>
                <c:pt idx="37522">
                  <c:v>205863</c:v>
                </c:pt>
                <c:pt idx="37523">
                  <c:v>205863</c:v>
                </c:pt>
                <c:pt idx="37524">
                  <c:v>205863</c:v>
                </c:pt>
                <c:pt idx="37525">
                  <c:v>205863</c:v>
                </c:pt>
                <c:pt idx="37526">
                  <c:v>205863</c:v>
                </c:pt>
                <c:pt idx="37527">
                  <c:v>205863</c:v>
                </c:pt>
                <c:pt idx="37528">
                  <c:v>205863</c:v>
                </c:pt>
                <c:pt idx="37529">
                  <c:v>205863</c:v>
                </c:pt>
                <c:pt idx="37530">
                  <c:v>205863</c:v>
                </c:pt>
                <c:pt idx="37531">
                  <c:v>205863</c:v>
                </c:pt>
                <c:pt idx="37532">
                  <c:v>205863</c:v>
                </c:pt>
                <c:pt idx="37533">
                  <c:v>205863</c:v>
                </c:pt>
                <c:pt idx="37534">
                  <c:v>205863</c:v>
                </c:pt>
                <c:pt idx="37535">
                  <c:v>205863</c:v>
                </c:pt>
                <c:pt idx="37536">
                  <c:v>205863</c:v>
                </c:pt>
                <c:pt idx="37537">
                  <c:v>205863</c:v>
                </c:pt>
                <c:pt idx="37538">
                  <c:v>205863</c:v>
                </c:pt>
                <c:pt idx="37539">
                  <c:v>205863</c:v>
                </c:pt>
                <c:pt idx="37540">
                  <c:v>205863</c:v>
                </c:pt>
                <c:pt idx="37541">
                  <c:v>205863</c:v>
                </c:pt>
                <c:pt idx="37542">
                  <c:v>205863</c:v>
                </c:pt>
                <c:pt idx="37543">
                  <c:v>205863</c:v>
                </c:pt>
                <c:pt idx="37544">
                  <c:v>205863</c:v>
                </c:pt>
                <c:pt idx="37545">
                  <c:v>205863</c:v>
                </c:pt>
                <c:pt idx="37546">
                  <c:v>205863</c:v>
                </c:pt>
                <c:pt idx="37547">
                  <c:v>205863</c:v>
                </c:pt>
                <c:pt idx="37548">
                  <c:v>205863</c:v>
                </c:pt>
                <c:pt idx="37549">
                  <c:v>205863</c:v>
                </c:pt>
                <c:pt idx="37550">
                  <c:v>205863</c:v>
                </c:pt>
                <c:pt idx="37551">
                  <c:v>205863</c:v>
                </c:pt>
                <c:pt idx="37552">
                  <c:v>205863</c:v>
                </c:pt>
                <c:pt idx="37553">
                  <c:v>205863</c:v>
                </c:pt>
                <c:pt idx="37554">
                  <c:v>205863</c:v>
                </c:pt>
                <c:pt idx="37555">
                  <c:v>205863</c:v>
                </c:pt>
                <c:pt idx="37556">
                  <c:v>205863</c:v>
                </c:pt>
                <c:pt idx="37557">
                  <c:v>205863</c:v>
                </c:pt>
                <c:pt idx="37558">
                  <c:v>205863</c:v>
                </c:pt>
                <c:pt idx="37559">
                  <c:v>205863</c:v>
                </c:pt>
                <c:pt idx="37560">
                  <c:v>205863</c:v>
                </c:pt>
                <c:pt idx="37561">
                  <c:v>205863</c:v>
                </c:pt>
                <c:pt idx="37562">
                  <c:v>205863</c:v>
                </c:pt>
                <c:pt idx="37563">
                  <c:v>205863</c:v>
                </c:pt>
                <c:pt idx="37564">
                  <c:v>205863</c:v>
                </c:pt>
                <c:pt idx="37565">
                  <c:v>205863</c:v>
                </c:pt>
                <c:pt idx="37566">
                  <c:v>205863</c:v>
                </c:pt>
                <c:pt idx="37567">
                  <c:v>205863</c:v>
                </c:pt>
                <c:pt idx="37568">
                  <c:v>205863</c:v>
                </c:pt>
                <c:pt idx="37569">
                  <c:v>205863</c:v>
                </c:pt>
                <c:pt idx="37570">
                  <c:v>205863</c:v>
                </c:pt>
                <c:pt idx="37571">
                  <c:v>205863</c:v>
                </c:pt>
                <c:pt idx="37572">
                  <c:v>205863</c:v>
                </c:pt>
                <c:pt idx="37573">
                  <c:v>205863</c:v>
                </c:pt>
                <c:pt idx="37574">
                  <c:v>205863</c:v>
                </c:pt>
                <c:pt idx="37575">
                  <c:v>205863</c:v>
                </c:pt>
                <c:pt idx="37576">
                  <c:v>205863</c:v>
                </c:pt>
                <c:pt idx="37577">
                  <c:v>205863</c:v>
                </c:pt>
                <c:pt idx="37578">
                  <c:v>205863</c:v>
                </c:pt>
                <c:pt idx="37579">
                  <c:v>205863</c:v>
                </c:pt>
                <c:pt idx="37580">
                  <c:v>205863</c:v>
                </c:pt>
                <c:pt idx="37581">
                  <c:v>205863</c:v>
                </c:pt>
                <c:pt idx="37582">
                  <c:v>205863</c:v>
                </c:pt>
                <c:pt idx="37583">
                  <c:v>205863</c:v>
                </c:pt>
                <c:pt idx="37584">
                  <c:v>205863</c:v>
                </c:pt>
                <c:pt idx="37585">
                  <c:v>205863</c:v>
                </c:pt>
                <c:pt idx="37586">
                  <c:v>205863</c:v>
                </c:pt>
                <c:pt idx="37587">
                  <c:v>205863</c:v>
                </c:pt>
                <c:pt idx="37588">
                  <c:v>205863</c:v>
                </c:pt>
                <c:pt idx="37589">
                  <c:v>205863</c:v>
                </c:pt>
                <c:pt idx="37590">
                  <c:v>205863</c:v>
                </c:pt>
                <c:pt idx="37591">
                  <c:v>205863</c:v>
                </c:pt>
                <c:pt idx="37592">
                  <c:v>205863</c:v>
                </c:pt>
                <c:pt idx="37593">
                  <c:v>205863</c:v>
                </c:pt>
                <c:pt idx="37594">
                  <c:v>205863</c:v>
                </c:pt>
                <c:pt idx="37595">
                  <c:v>205863</c:v>
                </c:pt>
                <c:pt idx="37596">
                  <c:v>205863</c:v>
                </c:pt>
                <c:pt idx="37597">
                  <c:v>205863</c:v>
                </c:pt>
                <c:pt idx="37598">
                  <c:v>205863</c:v>
                </c:pt>
                <c:pt idx="37599">
                  <c:v>205863</c:v>
                </c:pt>
                <c:pt idx="37600">
                  <c:v>205863</c:v>
                </c:pt>
                <c:pt idx="37601">
                  <c:v>205863</c:v>
                </c:pt>
                <c:pt idx="37602">
                  <c:v>205863</c:v>
                </c:pt>
                <c:pt idx="37603">
                  <c:v>205863</c:v>
                </c:pt>
                <c:pt idx="37604">
                  <c:v>205863</c:v>
                </c:pt>
                <c:pt idx="37605">
                  <c:v>205863</c:v>
                </c:pt>
                <c:pt idx="37606">
                  <c:v>205863</c:v>
                </c:pt>
                <c:pt idx="37607">
                  <c:v>205863</c:v>
                </c:pt>
                <c:pt idx="37608">
                  <c:v>205863</c:v>
                </c:pt>
                <c:pt idx="37609">
                  <c:v>205863</c:v>
                </c:pt>
                <c:pt idx="37610">
                  <c:v>205863</c:v>
                </c:pt>
                <c:pt idx="37611">
                  <c:v>205863</c:v>
                </c:pt>
                <c:pt idx="37612">
                  <c:v>205863</c:v>
                </c:pt>
                <c:pt idx="37613">
                  <c:v>205863</c:v>
                </c:pt>
                <c:pt idx="37614">
                  <c:v>205863</c:v>
                </c:pt>
                <c:pt idx="37615">
                  <c:v>205863</c:v>
                </c:pt>
                <c:pt idx="37616">
                  <c:v>205863</c:v>
                </c:pt>
                <c:pt idx="37617">
                  <c:v>205863</c:v>
                </c:pt>
                <c:pt idx="37618">
                  <c:v>205863</c:v>
                </c:pt>
                <c:pt idx="37619">
                  <c:v>205863</c:v>
                </c:pt>
                <c:pt idx="37620">
                  <c:v>205863</c:v>
                </c:pt>
                <c:pt idx="37621">
                  <c:v>205863</c:v>
                </c:pt>
                <c:pt idx="37622">
                  <c:v>205863</c:v>
                </c:pt>
                <c:pt idx="37623">
                  <c:v>205863</c:v>
                </c:pt>
                <c:pt idx="37624">
                  <c:v>205863</c:v>
                </c:pt>
                <c:pt idx="37625">
                  <c:v>205863</c:v>
                </c:pt>
                <c:pt idx="37626">
                  <c:v>205863</c:v>
                </c:pt>
                <c:pt idx="37627">
                  <c:v>205863</c:v>
                </c:pt>
                <c:pt idx="37628">
                  <c:v>205863</c:v>
                </c:pt>
                <c:pt idx="37629">
                  <c:v>205863</c:v>
                </c:pt>
                <c:pt idx="37630">
                  <c:v>205863</c:v>
                </c:pt>
                <c:pt idx="37631">
                  <c:v>205863</c:v>
                </c:pt>
                <c:pt idx="37632">
                  <c:v>205863</c:v>
                </c:pt>
                <c:pt idx="37633">
                  <c:v>205863</c:v>
                </c:pt>
                <c:pt idx="37634">
                  <c:v>205863</c:v>
                </c:pt>
                <c:pt idx="37635">
                  <c:v>205863</c:v>
                </c:pt>
                <c:pt idx="37636">
                  <c:v>205863</c:v>
                </c:pt>
                <c:pt idx="37637">
                  <c:v>205863</c:v>
                </c:pt>
                <c:pt idx="37638">
                  <c:v>205863</c:v>
                </c:pt>
                <c:pt idx="37639">
                  <c:v>205863</c:v>
                </c:pt>
                <c:pt idx="37640">
                  <c:v>205863</c:v>
                </c:pt>
                <c:pt idx="37641">
                  <c:v>205863</c:v>
                </c:pt>
                <c:pt idx="37642">
                  <c:v>205863</c:v>
                </c:pt>
                <c:pt idx="37643">
                  <c:v>205863</c:v>
                </c:pt>
                <c:pt idx="37644">
                  <c:v>205863</c:v>
                </c:pt>
                <c:pt idx="37645">
                  <c:v>205863</c:v>
                </c:pt>
                <c:pt idx="37646">
                  <c:v>205863</c:v>
                </c:pt>
                <c:pt idx="37647">
                  <c:v>205863</c:v>
                </c:pt>
                <c:pt idx="37648">
                  <c:v>205863</c:v>
                </c:pt>
                <c:pt idx="37649">
                  <c:v>205863</c:v>
                </c:pt>
                <c:pt idx="37650">
                  <c:v>205863</c:v>
                </c:pt>
                <c:pt idx="37651">
                  <c:v>205863</c:v>
                </c:pt>
                <c:pt idx="37652">
                  <c:v>205863</c:v>
                </c:pt>
                <c:pt idx="37653">
                  <c:v>205863</c:v>
                </c:pt>
                <c:pt idx="37654">
                  <c:v>205863</c:v>
                </c:pt>
                <c:pt idx="37655">
                  <c:v>205863</c:v>
                </c:pt>
                <c:pt idx="37656">
                  <c:v>205863</c:v>
                </c:pt>
                <c:pt idx="37657">
                  <c:v>205863</c:v>
                </c:pt>
                <c:pt idx="37658">
                  <c:v>205863</c:v>
                </c:pt>
                <c:pt idx="37659">
                  <c:v>205863</c:v>
                </c:pt>
                <c:pt idx="37660">
                  <c:v>205863</c:v>
                </c:pt>
                <c:pt idx="37661">
                  <c:v>205863</c:v>
                </c:pt>
                <c:pt idx="37662">
                  <c:v>205863</c:v>
                </c:pt>
                <c:pt idx="37663">
                  <c:v>205863</c:v>
                </c:pt>
                <c:pt idx="37664">
                  <c:v>205863</c:v>
                </c:pt>
                <c:pt idx="37665">
                  <c:v>205863</c:v>
                </c:pt>
                <c:pt idx="37666">
                  <c:v>205863</c:v>
                </c:pt>
                <c:pt idx="37667">
                  <c:v>205863</c:v>
                </c:pt>
                <c:pt idx="37668">
                  <c:v>205863</c:v>
                </c:pt>
                <c:pt idx="37669">
                  <c:v>205863</c:v>
                </c:pt>
                <c:pt idx="37670">
                  <c:v>205863</c:v>
                </c:pt>
                <c:pt idx="37671">
                  <c:v>205863</c:v>
                </c:pt>
                <c:pt idx="37672">
                  <c:v>205863</c:v>
                </c:pt>
                <c:pt idx="37673">
                  <c:v>205863</c:v>
                </c:pt>
                <c:pt idx="37674">
                  <c:v>205863</c:v>
                </c:pt>
                <c:pt idx="37675">
                  <c:v>205863</c:v>
                </c:pt>
                <c:pt idx="37676">
                  <c:v>205863</c:v>
                </c:pt>
                <c:pt idx="37677">
                  <c:v>205863</c:v>
                </c:pt>
                <c:pt idx="37678">
                  <c:v>205863</c:v>
                </c:pt>
                <c:pt idx="37679">
                  <c:v>205863</c:v>
                </c:pt>
                <c:pt idx="37680">
                  <c:v>205863</c:v>
                </c:pt>
                <c:pt idx="37681">
                  <c:v>205863</c:v>
                </c:pt>
                <c:pt idx="37682">
                  <c:v>205863</c:v>
                </c:pt>
                <c:pt idx="37683">
                  <c:v>205863</c:v>
                </c:pt>
                <c:pt idx="37684">
                  <c:v>205863</c:v>
                </c:pt>
                <c:pt idx="37685">
                  <c:v>205863</c:v>
                </c:pt>
                <c:pt idx="37686">
                  <c:v>205863</c:v>
                </c:pt>
                <c:pt idx="37687">
                  <c:v>205863</c:v>
                </c:pt>
                <c:pt idx="37688">
                  <c:v>205863</c:v>
                </c:pt>
                <c:pt idx="37689">
                  <c:v>205863</c:v>
                </c:pt>
                <c:pt idx="37690">
                  <c:v>205863</c:v>
                </c:pt>
                <c:pt idx="37691">
                  <c:v>205863</c:v>
                </c:pt>
                <c:pt idx="37692">
                  <c:v>205863</c:v>
                </c:pt>
                <c:pt idx="37693">
                  <c:v>205863</c:v>
                </c:pt>
                <c:pt idx="37694">
                  <c:v>205863</c:v>
                </c:pt>
                <c:pt idx="37695">
                  <c:v>205863</c:v>
                </c:pt>
                <c:pt idx="37696">
                  <c:v>205863</c:v>
                </c:pt>
                <c:pt idx="37697">
                  <c:v>205863</c:v>
                </c:pt>
                <c:pt idx="37698">
                  <c:v>205863</c:v>
                </c:pt>
                <c:pt idx="37699">
                  <c:v>205863</c:v>
                </c:pt>
                <c:pt idx="37700">
                  <c:v>205863</c:v>
                </c:pt>
                <c:pt idx="37701">
                  <c:v>205863</c:v>
                </c:pt>
                <c:pt idx="37702">
                  <c:v>205863</c:v>
                </c:pt>
                <c:pt idx="37703">
                  <c:v>205863</c:v>
                </c:pt>
                <c:pt idx="37704">
                  <c:v>205863</c:v>
                </c:pt>
                <c:pt idx="37705">
                  <c:v>205863</c:v>
                </c:pt>
                <c:pt idx="37706">
                  <c:v>205863</c:v>
                </c:pt>
                <c:pt idx="37707">
                  <c:v>205863</c:v>
                </c:pt>
                <c:pt idx="37708">
                  <c:v>205863</c:v>
                </c:pt>
                <c:pt idx="37709">
                  <c:v>205863</c:v>
                </c:pt>
                <c:pt idx="37710">
                  <c:v>205863</c:v>
                </c:pt>
                <c:pt idx="37711">
                  <c:v>205863</c:v>
                </c:pt>
                <c:pt idx="37712">
                  <c:v>205863</c:v>
                </c:pt>
                <c:pt idx="37713">
                  <c:v>205863</c:v>
                </c:pt>
                <c:pt idx="37714">
                  <c:v>205863</c:v>
                </c:pt>
                <c:pt idx="37715">
                  <c:v>205863</c:v>
                </c:pt>
                <c:pt idx="37716">
                  <c:v>205863</c:v>
                </c:pt>
                <c:pt idx="37717">
                  <c:v>205863</c:v>
                </c:pt>
                <c:pt idx="37718">
                  <c:v>205863</c:v>
                </c:pt>
                <c:pt idx="37719">
                  <c:v>205863</c:v>
                </c:pt>
                <c:pt idx="37720">
                  <c:v>205863</c:v>
                </c:pt>
                <c:pt idx="37721">
                  <c:v>205863</c:v>
                </c:pt>
                <c:pt idx="37722">
                  <c:v>205863</c:v>
                </c:pt>
                <c:pt idx="37723">
                  <c:v>205863</c:v>
                </c:pt>
                <c:pt idx="37724">
                  <c:v>205863</c:v>
                </c:pt>
                <c:pt idx="37725">
                  <c:v>205863</c:v>
                </c:pt>
                <c:pt idx="37726">
                  <c:v>205863</c:v>
                </c:pt>
                <c:pt idx="37727">
                  <c:v>205863</c:v>
                </c:pt>
                <c:pt idx="37728">
                  <c:v>205863</c:v>
                </c:pt>
                <c:pt idx="37729">
                  <c:v>205863</c:v>
                </c:pt>
                <c:pt idx="37730">
                  <c:v>205863</c:v>
                </c:pt>
                <c:pt idx="37731">
                  <c:v>205863</c:v>
                </c:pt>
                <c:pt idx="37732">
                  <c:v>205863</c:v>
                </c:pt>
                <c:pt idx="37733">
                  <c:v>205863</c:v>
                </c:pt>
                <c:pt idx="37734">
                  <c:v>205863</c:v>
                </c:pt>
                <c:pt idx="37735">
                  <c:v>205863</c:v>
                </c:pt>
                <c:pt idx="37736">
                  <c:v>205863</c:v>
                </c:pt>
                <c:pt idx="37737">
                  <c:v>205863</c:v>
                </c:pt>
                <c:pt idx="37738">
                  <c:v>205863</c:v>
                </c:pt>
                <c:pt idx="37739">
                  <c:v>205863</c:v>
                </c:pt>
                <c:pt idx="37740">
                  <c:v>205863</c:v>
                </c:pt>
                <c:pt idx="37741">
                  <c:v>205863</c:v>
                </c:pt>
                <c:pt idx="37742">
                  <c:v>205863</c:v>
                </c:pt>
                <c:pt idx="37743">
                  <c:v>205863</c:v>
                </c:pt>
                <c:pt idx="37744">
                  <c:v>205863</c:v>
                </c:pt>
                <c:pt idx="37745">
                  <c:v>205863</c:v>
                </c:pt>
                <c:pt idx="37746">
                  <c:v>205863</c:v>
                </c:pt>
                <c:pt idx="37747">
                  <c:v>205863</c:v>
                </c:pt>
                <c:pt idx="37748">
                  <c:v>205863</c:v>
                </c:pt>
                <c:pt idx="37749">
                  <c:v>205863</c:v>
                </c:pt>
                <c:pt idx="37750">
                  <c:v>205863</c:v>
                </c:pt>
                <c:pt idx="37751">
                  <c:v>205863</c:v>
                </c:pt>
                <c:pt idx="37752">
                  <c:v>205863</c:v>
                </c:pt>
                <c:pt idx="37753">
                  <c:v>205863</c:v>
                </c:pt>
                <c:pt idx="37754">
                  <c:v>205863</c:v>
                </c:pt>
                <c:pt idx="37755">
                  <c:v>205863</c:v>
                </c:pt>
                <c:pt idx="37756">
                  <c:v>205863</c:v>
                </c:pt>
                <c:pt idx="37757">
                  <c:v>205863</c:v>
                </c:pt>
                <c:pt idx="37758">
                  <c:v>205863</c:v>
                </c:pt>
                <c:pt idx="37759">
                  <c:v>205863</c:v>
                </c:pt>
                <c:pt idx="37760">
                  <c:v>205863</c:v>
                </c:pt>
                <c:pt idx="37761">
                  <c:v>205863</c:v>
                </c:pt>
                <c:pt idx="37762">
                  <c:v>205863</c:v>
                </c:pt>
                <c:pt idx="37763">
                  <c:v>205863</c:v>
                </c:pt>
                <c:pt idx="37764">
                  <c:v>205863</c:v>
                </c:pt>
                <c:pt idx="37765">
                  <c:v>205863</c:v>
                </c:pt>
                <c:pt idx="37766">
                  <c:v>205863</c:v>
                </c:pt>
                <c:pt idx="37767">
                  <c:v>205863</c:v>
                </c:pt>
                <c:pt idx="37768">
                  <c:v>205863</c:v>
                </c:pt>
                <c:pt idx="37769">
                  <c:v>205863</c:v>
                </c:pt>
                <c:pt idx="37770">
                  <c:v>205863</c:v>
                </c:pt>
                <c:pt idx="37771">
                  <c:v>205863</c:v>
                </c:pt>
                <c:pt idx="37772">
                  <c:v>205863</c:v>
                </c:pt>
                <c:pt idx="37773">
                  <c:v>205863</c:v>
                </c:pt>
                <c:pt idx="37774">
                  <c:v>205863</c:v>
                </c:pt>
                <c:pt idx="37775">
                  <c:v>205863</c:v>
                </c:pt>
                <c:pt idx="37776">
                  <c:v>205863</c:v>
                </c:pt>
                <c:pt idx="37777">
                  <c:v>205863</c:v>
                </c:pt>
                <c:pt idx="37778">
                  <c:v>205863</c:v>
                </c:pt>
                <c:pt idx="37779">
                  <c:v>205863</c:v>
                </c:pt>
                <c:pt idx="37780">
                  <c:v>205863</c:v>
                </c:pt>
                <c:pt idx="37781">
                  <c:v>205863</c:v>
                </c:pt>
                <c:pt idx="37782">
                  <c:v>205863</c:v>
                </c:pt>
                <c:pt idx="37783">
                  <c:v>205863</c:v>
                </c:pt>
                <c:pt idx="37784">
                  <c:v>205863</c:v>
                </c:pt>
                <c:pt idx="37785">
                  <c:v>205863</c:v>
                </c:pt>
                <c:pt idx="37786">
                  <c:v>205863</c:v>
                </c:pt>
                <c:pt idx="37787">
                  <c:v>205863</c:v>
                </c:pt>
                <c:pt idx="37788">
                  <c:v>205863</c:v>
                </c:pt>
                <c:pt idx="37789">
                  <c:v>205863</c:v>
                </c:pt>
                <c:pt idx="37790">
                  <c:v>205863</c:v>
                </c:pt>
                <c:pt idx="37791">
                  <c:v>205863</c:v>
                </c:pt>
                <c:pt idx="37792">
                  <c:v>205863</c:v>
                </c:pt>
                <c:pt idx="37793">
                  <c:v>205863</c:v>
                </c:pt>
                <c:pt idx="37794">
                  <c:v>205863</c:v>
                </c:pt>
                <c:pt idx="37795">
                  <c:v>205863</c:v>
                </c:pt>
                <c:pt idx="37796">
                  <c:v>205863</c:v>
                </c:pt>
                <c:pt idx="37797">
                  <c:v>205863</c:v>
                </c:pt>
                <c:pt idx="37798">
                  <c:v>205863</c:v>
                </c:pt>
                <c:pt idx="37799">
                  <c:v>205863</c:v>
                </c:pt>
                <c:pt idx="37800">
                  <c:v>205863</c:v>
                </c:pt>
                <c:pt idx="37801">
                  <c:v>205863</c:v>
                </c:pt>
                <c:pt idx="37802">
                  <c:v>205863</c:v>
                </c:pt>
                <c:pt idx="37803">
                  <c:v>205863</c:v>
                </c:pt>
                <c:pt idx="37804">
                  <c:v>205863</c:v>
                </c:pt>
                <c:pt idx="37805">
                  <c:v>205863</c:v>
                </c:pt>
                <c:pt idx="37806">
                  <c:v>205863</c:v>
                </c:pt>
                <c:pt idx="37807">
                  <c:v>205863</c:v>
                </c:pt>
                <c:pt idx="37808">
                  <c:v>205863</c:v>
                </c:pt>
                <c:pt idx="37809">
                  <c:v>205863</c:v>
                </c:pt>
                <c:pt idx="37810">
                  <c:v>205863</c:v>
                </c:pt>
                <c:pt idx="37811">
                  <c:v>205863</c:v>
                </c:pt>
                <c:pt idx="37812">
                  <c:v>205863</c:v>
                </c:pt>
                <c:pt idx="37813">
                  <c:v>205863</c:v>
                </c:pt>
                <c:pt idx="37814">
                  <c:v>205863</c:v>
                </c:pt>
                <c:pt idx="37815">
                  <c:v>205863</c:v>
                </c:pt>
                <c:pt idx="37816">
                  <c:v>205863</c:v>
                </c:pt>
                <c:pt idx="37817">
                  <c:v>205863</c:v>
                </c:pt>
                <c:pt idx="37818">
                  <c:v>205863</c:v>
                </c:pt>
                <c:pt idx="37819">
                  <c:v>205863</c:v>
                </c:pt>
                <c:pt idx="37820">
                  <c:v>205863</c:v>
                </c:pt>
                <c:pt idx="37821">
                  <c:v>205863</c:v>
                </c:pt>
                <c:pt idx="37822">
                  <c:v>205863</c:v>
                </c:pt>
                <c:pt idx="37823">
                  <c:v>205863</c:v>
                </c:pt>
                <c:pt idx="37824">
                  <c:v>205863</c:v>
                </c:pt>
                <c:pt idx="37825">
                  <c:v>205863</c:v>
                </c:pt>
                <c:pt idx="37826">
                  <c:v>205863</c:v>
                </c:pt>
                <c:pt idx="37827">
                  <c:v>205863</c:v>
                </c:pt>
                <c:pt idx="37828">
                  <c:v>205863</c:v>
                </c:pt>
                <c:pt idx="37829">
                  <c:v>205863</c:v>
                </c:pt>
                <c:pt idx="37830">
                  <c:v>205863</c:v>
                </c:pt>
                <c:pt idx="37831">
                  <c:v>205863</c:v>
                </c:pt>
                <c:pt idx="37832">
                  <c:v>205863</c:v>
                </c:pt>
                <c:pt idx="37833">
                  <c:v>205863</c:v>
                </c:pt>
                <c:pt idx="37834">
                  <c:v>205863</c:v>
                </c:pt>
                <c:pt idx="37835">
                  <c:v>205863</c:v>
                </c:pt>
                <c:pt idx="37836">
                  <c:v>205863</c:v>
                </c:pt>
                <c:pt idx="37837">
                  <c:v>205863</c:v>
                </c:pt>
                <c:pt idx="37838">
                  <c:v>205863</c:v>
                </c:pt>
                <c:pt idx="37839">
                  <c:v>205863</c:v>
                </c:pt>
                <c:pt idx="37840">
                  <c:v>205863</c:v>
                </c:pt>
                <c:pt idx="37841">
                  <c:v>205863</c:v>
                </c:pt>
                <c:pt idx="37842">
                  <c:v>205863</c:v>
                </c:pt>
                <c:pt idx="37843">
                  <c:v>205863</c:v>
                </c:pt>
                <c:pt idx="37844">
                  <c:v>205863</c:v>
                </c:pt>
                <c:pt idx="37845">
                  <c:v>205863</c:v>
                </c:pt>
                <c:pt idx="37846">
                  <c:v>205863</c:v>
                </c:pt>
                <c:pt idx="37847">
                  <c:v>205863</c:v>
                </c:pt>
                <c:pt idx="37848">
                  <c:v>205863</c:v>
                </c:pt>
                <c:pt idx="37849">
                  <c:v>205863</c:v>
                </c:pt>
                <c:pt idx="37850">
                  <c:v>205863</c:v>
                </c:pt>
                <c:pt idx="37851">
                  <c:v>205863</c:v>
                </c:pt>
                <c:pt idx="37852">
                  <c:v>205863</c:v>
                </c:pt>
                <c:pt idx="37853">
                  <c:v>205863</c:v>
                </c:pt>
                <c:pt idx="37854">
                  <c:v>205863</c:v>
                </c:pt>
                <c:pt idx="37855">
                  <c:v>205863</c:v>
                </c:pt>
                <c:pt idx="37856">
                  <c:v>205863</c:v>
                </c:pt>
                <c:pt idx="37857">
                  <c:v>205863</c:v>
                </c:pt>
                <c:pt idx="37858">
                  <c:v>205863</c:v>
                </c:pt>
                <c:pt idx="37859">
                  <c:v>205863</c:v>
                </c:pt>
                <c:pt idx="37860">
                  <c:v>205863</c:v>
                </c:pt>
                <c:pt idx="37861">
                  <c:v>205863</c:v>
                </c:pt>
                <c:pt idx="37862">
                  <c:v>205863</c:v>
                </c:pt>
                <c:pt idx="37863">
                  <c:v>205863</c:v>
                </c:pt>
                <c:pt idx="37864">
                  <c:v>205863</c:v>
                </c:pt>
                <c:pt idx="37865">
                  <c:v>205863</c:v>
                </c:pt>
                <c:pt idx="37866">
                  <c:v>205863</c:v>
                </c:pt>
                <c:pt idx="37867">
                  <c:v>205863</c:v>
                </c:pt>
                <c:pt idx="37868">
                  <c:v>205863</c:v>
                </c:pt>
                <c:pt idx="37869">
                  <c:v>205863</c:v>
                </c:pt>
                <c:pt idx="37870">
                  <c:v>205863</c:v>
                </c:pt>
                <c:pt idx="37871">
                  <c:v>205863</c:v>
                </c:pt>
                <c:pt idx="37872">
                  <c:v>205863</c:v>
                </c:pt>
                <c:pt idx="37873">
                  <c:v>205863</c:v>
                </c:pt>
                <c:pt idx="37874">
                  <c:v>205863</c:v>
                </c:pt>
                <c:pt idx="37875">
                  <c:v>205863</c:v>
                </c:pt>
                <c:pt idx="37876">
                  <c:v>205863</c:v>
                </c:pt>
                <c:pt idx="37877">
                  <c:v>205863</c:v>
                </c:pt>
                <c:pt idx="37878">
                  <c:v>205863</c:v>
                </c:pt>
                <c:pt idx="37879">
                  <c:v>205863</c:v>
                </c:pt>
                <c:pt idx="37880">
                  <c:v>205863</c:v>
                </c:pt>
                <c:pt idx="37881">
                  <c:v>205863</c:v>
                </c:pt>
                <c:pt idx="37882">
                  <c:v>205863</c:v>
                </c:pt>
                <c:pt idx="37883">
                  <c:v>205863</c:v>
                </c:pt>
                <c:pt idx="37884">
                  <c:v>205863</c:v>
                </c:pt>
                <c:pt idx="37885">
                  <c:v>205863</c:v>
                </c:pt>
                <c:pt idx="37886">
                  <c:v>205863</c:v>
                </c:pt>
                <c:pt idx="37887">
                  <c:v>205863</c:v>
                </c:pt>
                <c:pt idx="37888">
                  <c:v>205863</c:v>
                </c:pt>
                <c:pt idx="37889">
                  <c:v>205863</c:v>
                </c:pt>
                <c:pt idx="37890">
                  <c:v>205863</c:v>
                </c:pt>
                <c:pt idx="37891">
                  <c:v>205863</c:v>
                </c:pt>
                <c:pt idx="37892">
                  <c:v>205863</c:v>
                </c:pt>
                <c:pt idx="37893">
                  <c:v>205863</c:v>
                </c:pt>
                <c:pt idx="37894">
                  <c:v>205863</c:v>
                </c:pt>
                <c:pt idx="37895">
                  <c:v>205863</c:v>
                </c:pt>
                <c:pt idx="37896">
                  <c:v>205863</c:v>
                </c:pt>
                <c:pt idx="37897">
                  <c:v>205863</c:v>
                </c:pt>
                <c:pt idx="37898">
                  <c:v>205863</c:v>
                </c:pt>
                <c:pt idx="37899">
                  <c:v>205863</c:v>
                </c:pt>
                <c:pt idx="37900">
                  <c:v>205863</c:v>
                </c:pt>
                <c:pt idx="37901">
                  <c:v>205863</c:v>
                </c:pt>
                <c:pt idx="37902">
                  <c:v>205863</c:v>
                </c:pt>
                <c:pt idx="37903">
                  <c:v>205863</c:v>
                </c:pt>
                <c:pt idx="37904">
                  <c:v>205863</c:v>
                </c:pt>
                <c:pt idx="37905">
                  <c:v>205863</c:v>
                </c:pt>
                <c:pt idx="37906">
                  <c:v>205863</c:v>
                </c:pt>
                <c:pt idx="37907">
                  <c:v>205863</c:v>
                </c:pt>
                <c:pt idx="37908">
                  <c:v>205863</c:v>
                </c:pt>
                <c:pt idx="37909">
                  <c:v>205863</c:v>
                </c:pt>
                <c:pt idx="37910">
                  <c:v>205863</c:v>
                </c:pt>
                <c:pt idx="37911">
                  <c:v>205863</c:v>
                </c:pt>
                <c:pt idx="37912">
                  <c:v>205863</c:v>
                </c:pt>
                <c:pt idx="37913">
                  <c:v>205863</c:v>
                </c:pt>
                <c:pt idx="37914">
                  <c:v>205863</c:v>
                </c:pt>
                <c:pt idx="37915">
                  <c:v>205863</c:v>
                </c:pt>
                <c:pt idx="37916">
                  <c:v>205863</c:v>
                </c:pt>
                <c:pt idx="37917">
                  <c:v>205863</c:v>
                </c:pt>
                <c:pt idx="37918">
                  <c:v>205863</c:v>
                </c:pt>
                <c:pt idx="37919">
                  <c:v>205863</c:v>
                </c:pt>
                <c:pt idx="37920">
                  <c:v>205863</c:v>
                </c:pt>
                <c:pt idx="37921">
                  <c:v>205863</c:v>
                </c:pt>
                <c:pt idx="37922">
                  <c:v>205863</c:v>
                </c:pt>
                <c:pt idx="37923">
                  <c:v>205863</c:v>
                </c:pt>
                <c:pt idx="37924">
                  <c:v>205863</c:v>
                </c:pt>
                <c:pt idx="37925">
                  <c:v>205863</c:v>
                </c:pt>
                <c:pt idx="37926">
                  <c:v>205863</c:v>
                </c:pt>
                <c:pt idx="37927">
                  <c:v>205863</c:v>
                </c:pt>
                <c:pt idx="37928">
                  <c:v>205863</c:v>
                </c:pt>
                <c:pt idx="37929">
                  <c:v>205863</c:v>
                </c:pt>
                <c:pt idx="37930">
                  <c:v>205863</c:v>
                </c:pt>
                <c:pt idx="37931">
                  <c:v>205863</c:v>
                </c:pt>
                <c:pt idx="37932">
                  <c:v>205863</c:v>
                </c:pt>
                <c:pt idx="37933">
                  <c:v>205863</c:v>
                </c:pt>
                <c:pt idx="37934">
                  <c:v>205863</c:v>
                </c:pt>
                <c:pt idx="37935">
                  <c:v>205863</c:v>
                </c:pt>
                <c:pt idx="37936">
                  <c:v>205863</c:v>
                </c:pt>
                <c:pt idx="37937">
                  <c:v>205863</c:v>
                </c:pt>
                <c:pt idx="37938">
                  <c:v>205863</c:v>
                </c:pt>
                <c:pt idx="37939">
                  <c:v>205863</c:v>
                </c:pt>
                <c:pt idx="37940">
                  <c:v>205863</c:v>
                </c:pt>
                <c:pt idx="37941">
                  <c:v>205863</c:v>
                </c:pt>
                <c:pt idx="37942">
                  <c:v>205863</c:v>
                </c:pt>
                <c:pt idx="37943">
                  <c:v>205863</c:v>
                </c:pt>
                <c:pt idx="37944">
                  <c:v>205863</c:v>
                </c:pt>
                <c:pt idx="37945">
                  <c:v>205863</c:v>
                </c:pt>
                <c:pt idx="37946">
                  <c:v>205863</c:v>
                </c:pt>
                <c:pt idx="37947">
                  <c:v>205863</c:v>
                </c:pt>
                <c:pt idx="37948">
                  <c:v>205863</c:v>
                </c:pt>
                <c:pt idx="37949">
                  <c:v>205863</c:v>
                </c:pt>
                <c:pt idx="37950">
                  <c:v>205863</c:v>
                </c:pt>
                <c:pt idx="37951">
                  <c:v>205863</c:v>
                </c:pt>
                <c:pt idx="37952">
                  <c:v>205863</c:v>
                </c:pt>
                <c:pt idx="37953">
                  <c:v>205863</c:v>
                </c:pt>
                <c:pt idx="37954">
                  <c:v>205863</c:v>
                </c:pt>
                <c:pt idx="37955">
                  <c:v>205863</c:v>
                </c:pt>
                <c:pt idx="37956">
                  <c:v>205863</c:v>
                </c:pt>
                <c:pt idx="37957">
                  <c:v>205863</c:v>
                </c:pt>
                <c:pt idx="37958">
                  <c:v>205863</c:v>
                </c:pt>
                <c:pt idx="37959">
                  <c:v>205863</c:v>
                </c:pt>
                <c:pt idx="37960">
                  <c:v>205863</c:v>
                </c:pt>
                <c:pt idx="37961">
                  <c:v>205863</c:v>
                </c:pt>
                <c:pt idx="37962">
                  <c:v>205863</c:v>
                </c:pt>
                <c:pt idx="37963">
                  <c:v>205863</c:v>
                </c:pt>
                <c:pt idx="37964">
                  <c:v>205863</c:v>
                </c:pt>
                <c:pt idx="37965">
                  <c:v>205863</c:v>
                </c:pt>
                <c:pt idx="37966">
                  <c:v>205863</c:v>
                </c:pt>
                <c:pt idx="37967">
                  <c:v>205863</c:v>
                </c:pt>
                <c:pt idx="37968">
                  <c:v>205863</c:v>
                </c:pt>
                <c:pt idx="37969">
                  <c:v>205863</c:v>
                </c:pt>
                <c:pt idx="37970">
                  <c:v>205863</c:v>
                </c:pt>
                <c:pt idx="37971">
                  <c:v>205863</c:v>
                </c:pt>
                <c:pt idx="37972">
                  <c:v>205863</c:v>
                </c:pt>
                <c:pt idx="37973">
                  <c:v>205863</c:v>
                </c:pt>
                <c:pt idx="37974">
                  <c:v>205863</c:v>
                </c:pt>
                <c:pt idx="37975">
                  <c:v>205863</c:v>
                </c:pt>
                <c:pt idx="37976">
                  <c:v>205863</c:v>
                </c:pt>
                <c:pt idx="37977">
                  <c:v>205863</c:v>
                </c:pt>
                <c:pt idx="37978">
                  <c:v>205863</c:v>
                </c:pt>
                <c:pt idx="37979">
                  <c:v>205863</c:v>
                </c:pt>
                <c:pt idx="37980">
                  <c:v>205863</c:v>
                </c:pt>
                <c:pt idx="37981">
                  <c:v>205863</c:v>
                </c:pt>
                <c:pt idx="37982">
                  <c:v>205863</c:v>
                </c:pt>
                <c:pt idx="37983">
                  <c:v>205863</c:v>
                </c:pt>
                <c:pt idx="37984">
                  <c:v>205863</c:v>
                </c:pt>
                <c:pt idx="37985">
                  <c:v>205863</c:v>
                </c:pt>
                <c:pt idx="37986">
                  <c:v>205863</c:v>
                </c:pt>
                <c:pt idx="37987">
                  <c:v>205863</c:v>
                </c:pt>
                <c:pt idx="37988">
                  <c:v>205863</c:v>
                </c:pt>
                <c:pt idx="37989">
                  <c:v>205863</c:v>
                </c:pt>
                <c:pt idx="37990">
                  <c:v>205863</c:v>
                </c:pt>
                <c:pt idx="37991">
                  <c:v>205863</c:v>
                </c:pt>
                <c:pt idx="37992">
                  <c:v>205863</c:v>
                </c:pt>
                <c:pt idx="37993">
                  <c:v>205863</c:v>
                </c:pt>
                <c:pt idx="37994">
                  <c:v>205863</c:v>
                </c:pt>
                <c:pt idx="37995">
                  <c:v>205863</c:v>
                </c:pt>
                <c:pt idx="37996">
                  <c:v>205863</c:v>
                </c:pt>
                <c:pt idx="37997">
                  <c:v>205863</c:v>
                </c:pt>
                <c:pt idx="37998">
                  <c:v>205863</c:v>
                </c:pt>
                <c:pt idx="37999">
                  <c:v>205863</c:v>
                </c:pt>
                <c:pt idx="38000">
                  <c:v>205863</c:v>
                </c:pt>
                <c:pt idx="38001">
                  <c:v>205863</c:v>
                </c:pt>
                <c:pt idx="38002">
                  <c:v>205863</c:v>
                </c:pt>
                <c:pt idx="38003">
                  <c:v>205863</c:v>
                </c:pt>
                <c:pt idx="38004">
                  <c:v>205863</c:v>
                </c:pt>
                <c:pt idx="38005">
                  <c:v>205863</c:v>
                </c:pt>
                <c:pt idx="38006">
                  <c:v>205863</c:v>
                </c:pt>
                <c:pt idx="38007">
                  <c:v>205863</c:v>
                </c:pt>
                <c:pt idx="38008">
                  <c:v>205863</c:v>
                </c:pt>
                <c:pt idx="38009">
                  <c:v>205863</c:v>
                </c:pt>
                <c:pt idx="38010">
                  <c:v>205863</c:v>
                </c:pt>
                <c:pt idx="38011">
                  <c:v>205863</c:v>
                </c:pt>
                <c:pt idx="38012">
                  <c:v>205863</c:v>
                </c:pt>
                <c:pt idx="38013">
                  <c:v>205863</c:v>
                </c:pt>
                <c:pt idx="38014">
                  <c:v>205863</c:v>
                </c:pt>
                <c:pt idx="38015">
                  <c:v>205863</c:v>
                </c:pt>
                <c:pt idx="38016">
                  <c:v>205863</c:v>
                </c:pt>
                <c:pt idx="38017">
                  <c:v>205863</c:v>
                </c:pt>
                <c:pt idx="38018">
                  <c:v>205863</c:v>
                </c:pt>
                <c:pt idx="38019">
                  <c:v>205863</c:v>
                </c:pt>
                <c:pt idx="38020">
                  <c:v>205863</c:v>
                </c:pt>
                <c:pt idx="38021">
                  <c:v>205863</c:v>
                </c:pt>
                <c:pt idx="38022">
                  <c:v>205863</c:v>
                </c:pt>
                <c:pt idx="38023">
                  <c:v>205863</c:v>
                </c:pt>
                <c:pt idx="38024">
                  <c:v>205863</c:v>
                </c:pt>
                <c:pt idx="38025">
                  <c:v>205863</c:v>
                </c:pt>
                <c:pt idx="38026">
                  <c:v>205863</c:v>
                </c:pt>
                <c:pt idx="38027">
                  <c:v>205863</c:v>
                </c:pt>
                <c:pt idx="38028">
                  <c:v>205863</c:v>
                </c:pt>
                <c:pt idx="38029">
                  <c:v>205863</c:v>
                </c:pt>
                <c:pt idx="38030">
                  <c:v>205863</c:v>
                </c:pt>
                <c:pt idx="38031">
                  <c:v>205863</c:v>
                </c:pt>
                <c:pt idx="38032">
                  <c:v>205863</c:v>
                </c:pt>
                <c:pt idx="38033">
                  <c:v>205863</c:v>
                </c:pt>
                <c:pt idx="38034">
                  <c:v>205863</c:v>
                </c:pt>
                <c:pt idx="38035">
                  <c:v>205863</c:v>
                </c:pt>
                <c:pt idx="38036">
                  <c:v>205863</c:v>
                </c:pt>
                <c:pt idx="38037">
                  <c:v>205863</c:v>
                </c:pt>
                <c:pt idx="38038">
                  <c:v>205863</c:v>
                </c:pt>
                <c:pt idx="38039">
                  <c:v>205863</c:v>
                </c:pt>
                <c:pt idx="38040">
                  <c:v>205863</c:v>
                </c:pt>
                <c:pt idx="38041">
                  <c:v>205863</c:v>
                </c:pt>
                <c:pt idx="38042">
                  <c:v>205863</c:v>
                </c:pt>
                <c:pt idx="38043">
                  <c:v>205863</c:v>
                </c:pt>
                <c:pt idx="38044">
                  <c:v>205863</c:v>
                </c:pt>
                <c:pt idx="38045">
                  <c:v>205863</c:v>
                </c:pt>
                <c:pt idx="38046">
                  <c:v>205863</c:v>
                </c:pt>
                <c:pt idx="38047">
                  <c:v>205863</c:v>
                </c:pt>
                <c:pt idx="38048">
                  <c:v>205863</c:v>
                </c:pt>
                <c:pt idx="38049">
                  <c:v>205863</c:v>
                </c:pt>
                <c:pt idx="38050">
                  <c:v>205863</c:v>
                </c:pt>
                <c:pt idx="38051">
                  <c:v>205863</c:v>
                </c:pt>
                <c:pt idx="38052">
                  <c:v>205863</c:v>
                </c:pt>
                <c:pt idx="38053">
                  <c:v>205863</c:v>
                </c:pt>
                <c:pt idx="38054">
                  <c:v>205863</c:v>
                </c:pt>
                <c:pt idx="38055">
                  <c:v>205863</c:v>
                </c:pt>
                <c:pt idx="38056">
                  <c:v>205863</c:v>
                </c:pt>
                <c:pt idx="38057">
                  <c:v>205863</c:v>
                </c:pt>
                <c:pt idx="38058">
                  <c:v>205863</c:v>
                </c:pt>
                <c:pt idx="38059">
                  <c:v>205863</c:v>
                </c:pt>
                <c:pt idx="38060">
                  <c:v>205863</c:v>
                </c:pt>
                <c:pt idx="38061">
                  <c:v>205863</c:v>
                </c:pt>
                <c:pt idx="38062">
                  <c:v>205863</c:v>
                </c:pt>
                <c:pt idx="38063">
                  <c:v>205863</c:v>
                </c:pt>
                <c:pt idx="38064">
                  <c:v>205863</c:v>
                </c:pt>
                <c:pt idx="38065">
                  <c:v>205863</c:v>
                </c:pt>
                <c:pt idx="38066">
                  <c:v>205863</c:v>
                </c:pt>
                <c:pt idx="38067">
                  <c:v>205863</c:v>
                </c:pt>
                <c:pt idx="38068">
                  <c:v>205863</c:v>
                </c:pt>
                <c:pt idx="38069">
                  <c:v>205863</c:v>
                </c:pt>
                <c:pt idx="38070">
                  <c:v>205863</c:v>
                </c:pt>
                <c:pt idx="38071">
                  <c:v>205863</c:v>
                </c:pt>
                <c:pt idx="38072">
                  <c:v>205863</c:v>
                </c:pt>
                <c:pt idx="38073">
                  <c:v>205863</c:v>
                </c:pt>
                <c:pt idx="38074">
                  <c:v>205863</c:v>
                </c:pt>
                <c:pt idx="38075">
                  <c:v>205863</c:v>
                </c:pt>
                <c:pt idx="38076">
                  <c:v>205863</c:v>
                </c:pt>
                <c:pt idx="38077">
                  <c:v>205863</c:v>
                </c:pt>
                <c:pt idx="38078">
                  <c:v>205863</c:v>
                </c:pt>
                <c:pt idx="38079">
                  <c:v>205863</c:v>
                </c:pt>
                <c:pt idx="38080">
                  <c:v>205863</c:v>
                </c:pt>
                <c:pt idx="38081">
                  <c:v>205863</c:v>
                </c:pt>
                <c:pt idx="38082">
                  <c:v>205863</c:v>
                </c:pt>
                <c:pt idx="38083">
                  <c:v>205863</c:v>
                </c:pt>
                <c:pt idx="38084">
                  <c:v>205863</c:v>
                </c:pt>
                <c:pt idx="38085">
                  <c:v>205863</c:v>
                </c:pt>
                <c:pt idx="38086">
                  <c:v>205863</c:v>
                </c:pt>
                <c:pt idx="38087">
                  <c:v>205863</c:v>
                </c:pt>
                <c:pt idx="38088">
                  <c:v>205863</c:v>
                </c:pt>
                <c:pt idx="38089">
                  <c:v>205863</c:v>
                </c:pt>
                <c:pt idx="38090">
                  <c:v>205863</c:v>
                </c:pt>
                <c:pt idx="38091">
                  <c:v>205863</c:v>
                </c:pt>
                <c:pt idx="38092">
                  <c:v>205863</c:v>
                </c:pt>
                <c:pt idx="38093">
                  <c:v>205863</c:v>
                </c:pt>
                <c:pt idx="38094">
                  <c:v>205863</c:v>
                </c:pt>
                <c:pt idx="38095">
                  <c:v>205863</c:v>
                </c:pt>
                <c:pt idx="38096">
                  <c:v>205863</c:v>
                </c:pt>
                <c:pt idx="38097">
                  <c:v>205863</c:v>
                </c:pt>
                <c:pt idx="38098">
                  <c:v>205863</c:v>
                </c:pt>
                <c:pt idx="38099">
                  <c:v>205863</c:v>
                </c:pt>
                <c:pt idx="38100">
                  <c:v>205863</c:v>
                </c:pt>
                <c:pt idx="38101">
                  <c:v>205863</c:v>
                </c:pt>
                <c:pt idx="38102">
                  <c:v>205863</c:v>
                </c:pt>
                <c:pt idx="38103">
                  <c:v>205863</c:v>
                </c:pt>
                <c:pt idx="38104">
                  <c:v>205863</c:v>
                </c:pt>
                <c:pt idx="38105">
                  <c:v>205863</c:v>
                </c:pt>
                <c:pt idx="38106">
                  <c:v>205863</c:v>
                </c:pt>
                <c:pt idx="38107">
                  <c:v>205863</c:v>
                </c:pt>
                <c:pt idx="38108">
                  <c:v>205863</c:v>
                </c:pt>
                <c:pt idx="38109">
                  <c:v>205863</c:v>
                </c:pt>
                <c:pt idx="38110">
                  <c:v>205863</c:v>
                </c:pt>
                <c:pt idx="38111">
                  <c:v>205863</c:v>
                </c:pt>
                <c:pt idx="38112">
                  <c:v>205863</c:v>
                </c:pt>
                <c:pt idx="38113">
                  <c:v>205863</c:v>
                </c:pt>
                <c:pt idx="38114">
                  <c:v>205863</c:v>
                </c:pt>
                <c:pt idx="38115">
                  <c:v>205863</c:v>
                </c:pt>
                <c:pt idx="38116">
                  <c:v>205863</c:v>
                </c:pt>
                <c:pt idx="38117">
                  <c:v>205863</c:v>
                </c:pt>
                <c:pt idx="38118">
                  <c:v>205863</c:v>
                </c:pt>
                <c:pt idx="38119">
                  <c:v>205863</c:v>
                </c:pt>
                <c:pt idx="38120">
                  <c:v>205863</c:v>
                </c:pt>
                <c:pt idx="38121">
                  <c:v>205863</c:v>
                </c:pt>
                <c:pt idx="38122">
                  <c:v>205863</c:v>
                </c:pt>
                <c:pt idx="38123">
                  <c:v>205863</c:v>
                </c:pt>
                <c:pt idx="38124">
                  <c:v>205863</c:v>
                </c:pt>
                <c:pt idx="38125">
                  <c:v>205863</c:v>
                </c:pt>
                <c:pt idx="38126">
                  <c:v>205863</c:v>
                </c:pt>
                <c:pt idx="38127">
                  <c:v>205863</c:v>
                </c:pt>
                <c:pt idx="38128">
                  <c:v>205863</c:v>
                </c:pt>
                <c:pt idx="38129">
                  <c:v>205863</c:v>
                </c:pt>
                <c:pt idx="38130">
                  <c:v>205863</c:v>
                </c:pt>
                <c:pt idx="38131">
                  <c:v>205863</c:v>
                </c:pt>
                <c:pt idx="38132">
                  <c:v>205863</c:v>
                </c:pt>
                <c:pt idx="38133">
                  <c:v>205863</c:v>
                </c:pt>
                <c:pt idx="38134">
                  <c:v>205863</c:v>
                </c:pt>
                <c:pt idx="38135">
                  <c:v>205863</c:v>
                </c:pt>
                <c:pt idx="38136">
                  <c:v>205863</c:v>
                </c:pt>
                <c:pt idx="38137">
                  <c:v>205863</c:v>
                </c:pt>
                <c:pt idx="38138">
                  <c:v>205863</c:v>
                </c:pt>
                <c:pt idx="38139">
                  <c:v>205863</c:v>
                </c:pt>
                <c:pt idx="38140">
                  <c:v>205863</c:v>
                </c:pt>
                <c:pt idx="38141">
                  <c:v>205863</c:v>
                </c:pt>
                <c:pt idx="38142">
                  <c:v>205863</c:v>
                </c:pt>
                <c:pt idx="38143">
                  <c:v>205863</c:v>
                </c:pt>
                <c:pt idx="38144">
                  <c:v>205863</c:v>
                </c:pt>
                <c:pt idx="38145">
                  <c:v>205863</c:v>
                </c:pt>
                <c:pt idx="38146">
                  <c:v>205863</c:v>
                </c:pt>
                <c:pt idx="38147">
                  <c:v>205863</c:v>
                </c:pt>
                <c:pt idx="38148">
                  <c:v>205863</c:v>
                </c:pt>
                <c:pt idx="38149">
                  <c:v>205863</c:v>
                </c:pt>
                <c:pt idx="38150">
                  <c:v>205863</c:v>
                </c:pt>
                <c:pt idx="38151">
                  <c:v>205863</c:v>
                </c:pt>
                <c:pt idx="38152">
                  <c:v>205863</c:v>
                </c:pt>
                <c:pt idx="38153">
                  <c:v>205863</c:v>
                </c:pt>
                <c:pt idx="38154">
                  <c:v>205863</c:v>
                </c:pt>
                <c:pt idx="38155">
                  <c:v>205863</c:v>
                </c:pt>
                <c:pt idx="38156">
                  <c:v>205863</c:v>
                </c:pt>
                <c:pt idx="38157">
                  <c:v>205863</c:v>
                </c:pt>
                <c:pt idx="38158">
                  <c:v>205863</c:v>
                </c:pt>
                <c:pt idx="38159">
                  <c:v>205863</c:v>
                </c:pt>
                <c:pt idx="38160">
                  <c:v>205863</c:v>
                </c:pt>
                <c:pt idx="38161">
                  <c:v>205863</c:v>
                </c:pt>
                <c:pt idx="38162">
                  <c:v>205863</c:v>
                </c:pt>
                <c:pt idx="38163">
                  <c:v>205863</c:v>
                </c:pt>
                <c:pt idx="38164">
                  <c:v>205863</c:v>
                </c:pt>
                <c:pt idx="38165">
                  <c:v>205863</c:v>
                </c:pt>
                <c:pt idx="38166">
                  <c:v>205863</c:v>
                </c:pt>
                <c:pt idx="38167">
                  <c:v>205863</c:v>
                </c:pt>
                <c:pt idx="38168">
                  <c:v>205863</c:v>
                </c:pt>
                <c:pt idx="38169">
                  <c:v>205863</c:v>
                </c:pt>
                <c:pt idx="38170">
                  <c:v>205863</c:v>
                </c:pt>
                <c:pt idx="38171">
                  <c:v>205863</c:v>
                </c:pt>
                <c:pt idx="38172">
                  <c:v>205863</c:v>
                </c:pt>
                <c:pt idx="38173">
                  <c:v>205863</c:v>
                </c:pt>
                <c:pt idx="38174">
                  <c:v>205863</c:v>
                </c:pt>
                <c:pt idx="38175">
                  <c:v>205863</c:v>
                </c:pt>
                <c:pt idx="38176">
                  <c:v>205863</c:v>
                </c:pt>
                <c:pt idx="38177">
                  <c:v>205863</c:v>
                </c:pt>
                <c:pt idx="38178">
                  <c:v>205863</c:v>
                </c:pt>
                <c:pt idx="38179">
                  <c:v>205863</c:v>
                </c:pt>
                <c:pt idx="38180">
                  <c:v>205863</c:v>
                </c:pt>
                <c:pt idx="38181">
                  <c:v>205863</c:v>
                </c:pt>
                <c:pt idx="38182">
                  <c:v>205863</c:v>
                </c:pt>
                <c:pt idx="38183">
                  <c:v>205863</c:v>
                </c:pt>
                <c:pt idx="38184">
                  <c:v>205863</c:v>
                </c:pt>
                <c:pt idx="38185">
                  <c:v>205863</c:v>
                </c:pt>
                <c:pt idx="38186">
                  <c:v>205863</c:v>
                </c:pt>
                <c:pt idx="38187">
                  <c:v>205863</c:v>
                </c:pt>
                <c:pt idx="38188">
                  <c:v>205863</c:v>
                </c:pt>
                <c:pt idx="38189">
                  <c:v>205863</c:v>
                </c:pt>
                <c:pt idx="38190">
                  <c:v>205863</c:v>
                </c:pt>
                <c:pt idx="38191">
                  <c:v>205863</c:v>
                </c:pt>
                <c:pt idx="38192">
                  <c:v>205863</c:v>
                </c:pt>
                <c:pt idx="38193">
                  <c:v>205863</c:v>
                </c:pt>
                <c:pt idx="38194">
                  <c:v>205863</c:v>
                </c:pt>
                <c:pt idx="38195">
                  <c:v>205863</c:v>
                </c:pt>
                <c:pt idx="38196">
                  <c:v>205863</c:v>
                </c:pt>
                <c:pt idx="38197">
                  <c:v>205863</c:v>
                </c:pt>
                <c:pt idx="38198">
                  <c:v>205863</c:v>
                </c:pt>
                <c:pt idx="38199">
                  <c:v>205863</c:v>
                </c:pt>
                <c:pt idx="38200">
                  <c:v>205863</c:v>
                </c:pt>
                <c:pt idx="38201">
                  <c:v>205863</c:v>
                </c:pt>
                <c:pt idx="38202">
                  <c:v>205863</c:v>
                </c:pt>
                <c:pt idx="38203">
                  <c:v>205863</c:v>
                </c:pt>
                <c:pt idx="38204">
                  <c:v>205863</c:v>
                </c:pt>
                <c:pt idx="38205">
                  <c:v>205863</c:v>
                </c:pt>
                <c:pt idx="38206">
                  <c:v>205863</c:v>
                </c:pt>
                <c:pt idx="38207">
                  <c:v>205863</c:v>
                </c:pt>
                <c:pt idx="38208">
                  <c:v>205863</c:v>
                </c:pt>
                <c:pt idx="38209">
                  <c:v>205863</c:v>
                </c:pt>
                <c:pt idx="38210">
                  <c:v>205863</c:v>
                </c:pt>
                <c:pt idx="38211">
                  <c:v>205863</c:v>
                </c:pt>
                <c:pt idx="38212">
                  <c:v>205863</c:v>
                </c:pt>
                <c:pt idx="38213">
                  <c:v>205863</c:v>
                </c:pt>
                <c:pt idx="38214">
                  <c:v>205863</c:v>
                </c:pt>
                <c:pt idx="38215">
                  <c:v>205863</c:v>
                </c:pt>
                <c:pt idx="38216">
                  <c:v>205863</c:v>
                </c:pt>
                <c:pt idx="38217">
                  <c:v>205863</c:v>
                </c:pt>
                <c:pt idx="38218">
                  <c:v>205863</c:v>
                </c:pt>
                <c:pt idx="38219">
                  <c:v>205863</c:v>
                </c:pt>
                <c:pt idx="38220">
                  <c:v>205863</c:v>
                </c:pt>
                <c:pt idx="38221">
                  <c:v>205863</c:v>
                </c:pt>
                <c:pt idx="38222">
                  <c:v>205863</c:v>
                </c:pt>
                <c:pt idx="38223">
                  <c:v>205863</c:v>
                </c:pt>
                <c:pt idx="38224">
                  <c:v>205863</c:v>
                </c:pt>
                <c:pt idx="38225">
                  <c:v>205863</c:v>
                </c:pt>
                <c:pt idx="38226">
                  <c:v>205863</c:v>
                </c:pt>
                <c:pt idx="38227">
                  <c:v>205863</c:v>
                </c:pt>
                <c:pt idx="38228">
                  <c:v>205863</c:v>
                </c:pt>
                <c:pt idx="38229">
                  <c:v>205863</c:v>
                </c:pt>
                <c:pt idx="38230">
                  <c:v>205863</c:v>
                </c:pt>
                <c:pt idx="38231">
                  <c:v>205863</c:v>
                </c:pt>
                <c:pt idx="38232">
                  <c:v>205863</c:v>
                </c:pt>
                <c:pt idx="38233">
                  <c:v>205863</c:v>
                </c:pt>
                <c:pt idx="38234">
                  <c:v>205863</c:v>
                </c:pt>
                <c:pt idx="38235">
                  <c:v>205863</c:v>
                </c:pt>
                <c:pt idx="38236">
                  <c:v>205863</c:v>
                </c:pt>
                <c:pt idx="38237">
                  <c:v>205863</c:v>
                </c:pt>
                <c:pt idx="38238">
                  <c:v>205863</c:v>
                </c:pt>
                <c:pt idx="38239">
                  <c:v>205863</c:v>
                </c:pt>
                <c:pt idx="38240">
                  <c:v>205863</c:v>
                </c:pt>
                <c:pt idx="38241">
                  <c:v>205863</c:v>
                </c:pt>
                <c:pt idx="38242">
                  <c:v>205863</c:v>
                </c:pt>
                <c:pt idx="38243">
                  <c:v>205863</c:v>
                </c:pt>
                <c:pt idx="38244">
                  <c:v>205863</c:v>
                </c:pt>
                <c:pt idx="38245">
                  <c:v>205863</c:v>
                </c:pt>
                <c:pt idx="38246">
                  <c:v>205863</c:v>
                </c:pt>
                <c:pt idx="38247">
                  <c:v>205863</c:v>
                </c:pt>
                <c:pt idx="38248">
                  <c:v>205863</c:v>
                </c:pt>
                <c:pt idx="38249">
                  <c:v>205863</c:v>
                </c:pt>
                <c:pt idx="38250">
                  <c:v>205863</c:v>
                </c:pt>
                <c:pt idx="38251">
                  <c:v>205863</c:v>
                </c:pt>
                <c:pt idx="38252">
                  <c:v>205863</c:v>
                </c:pt>
                <c:pt idx="38253">
                  <c:v>205863</c:v>
                </c:pt>
                <c:pt idx="38254">
                  <c:v>205863</c:v>
                </c:pt>
                <c:pt idx="38255">
                  <c:v>205863</c:v>
                </c:pt>
                <c:pt idx="38256">
                  <c:v>205863</c:v>
                </c:pt>
                <c:pt idx="38257">
                  <c:v>205863</c:v>
                </c:pt>
                <c:pt idx="38258">
                  <c:v>205863</c:v>
                </c:pt>
                <c:pt idx="38259">
                  <c:v>205863</c:v>
                </c:pt>
                <c:pt idx="38260">
                  <c:v>205863</c:v>
                </c:pt>
                <c:pt idx="38261">
                  <c:v>205863</c:v>
                </c:pt>
                <c:pt idx="38262">
                  <c:v>205863</c:v>
                </c:pt>
                <c:pt idx="38263">
                  <c:v>205863</c:v>
                </c:pt>
                <c:pt idx="38264">
                  <c:v>205863</c:v>
                </c:pt>
                <c:pt idx="38265">
                  <c:v>205863</c:v>
                </c:pt>
                <c:pt idx="38266">
                  <c:v>205863</c:v>
                </c:pt>
                <c:pt idx="38267">
                  <c:v>205863</c:v>
                </c:pt>
                <c:pt idx="38268">
                  <c:v>205863</c:v>
                </c:pt>
                <c:pt idx="38269">
                  <c:v>205863</c:v>
                </c:pt>
                <c:pt idx="38270">
                  <c:v>205863</c:v>
                </c:pt>
                <c:pt idx="38271">
                  <c:v>205863</c:v>
                </c:pt>
                <c:pt idx="38272">
                  <c:v>205863</c:v>
                </c:pt>
                <c:pt idx="38273">
                  <c:v>205863</c:v>
                </c:pt>
                <c:pt idx="38274">
                  <c:v>205863</c:v>
                </c:pt>
                <c:pt idx="38275">
                  <c:v>205863</c:v>
                </c:pt>
                <c:pt idx="38276">
                  <c:v>205863</c:v>
                </c:pt>
                <c:pt idx="38277">
                  <c:v>205863</c:v>
                </c:pt>
                <c:pt idx="38278">
                  <c:v>205863</c:v>
                </c:pt>
                <c:pt idx="38279">
                  <c:v>205863</c:v>
                </c:pt>
                <c:pt idx="38280">
                  <c:v>205863</c:v>
                </c:pt>
                <c:pt idx="38281">
                  <c:v>205863</c:v>
                </c:pt>
                <c:pt idx="38282">
                  <c:v>205863</c:v>
                </c:pt>
                <c:pt idx="38283">
                  <c:v>205863</c:v>
                </c:pt>
                <c:pt idx="38284">
                  <c:v>205863</c:v>
                </c:pt>
                <c:pt idx="38285">
                  <c:v>205863</c:v>
                </c:pt>
                <c:pt idx="38286">
                  <c:v>205863</c:v>
                </c:pt>
                <c:pt idx="38287">
                  <c:v>205863</c:v>
                </c:pt>
                <c:pt idx="38288">
                  <c:v>205863</c:v>
                </c:pt>
                <c:pt idx="38289">
                  <c:v>205863</c:v>
                </c:pt>
                <c:pt idx="38290">
                  <c:v>205863</c:v>
                </c:pt>
                <c:pt idx="38291">
                  <c:v>205863</c:v>
                </c:pt>
                <c:pt idx="38292">
                  <c:v>205863</c:v>
                </c:pt>
                <c:pt idx="38293">
                  <c:v>205863</c:v>
                </c:pt>
                <c:pt idx="38294">
                  <c:v>205863</c:v>
                </c:pt>
                <c:pt idx="38295">
                  <c:v>205863</c:v>
                </c:pt>
                <c:pt idx="38296">
                  <c:v>205863</c:v>
                </c:pt>
                <c:pt idx="38297">
                  <c:v>205863</c:v>
                </c:pt>
                <c:pt idx="38298">
                  <c:v>205863</c:v>
                </c:pt>
                <c:pt idx="38299">
                  <c:v>205863</c:v>
                </c:pt>
                <c:pt idx="38300">
                  <c:v>205863</c:v>
                </c:pt>
                <c:pt idx="38301">
                  <c:v>205863</c:v>
                </c:pt>
                <c:pt idx="38302">
                  <c:v>205863</c:v>
                </c:pt>
                <c:pt idx="38303">
                  <c:v>205863</c:v>
                </c:pt>
                <c:pt idx="38304">
                  <c:v>205863</c:v>
                </c:pt>
                <c:pt idx="38305">
                  <c:v>205863</c:v>
                </c:pt>
                <c:pt idx="38306">
                  <c:v>205863</c:v>
                </c:pt>
                <c:pt idx="38307">
                  <c:v>205863</c:v>
                </c:pt>
                <c:pt idx="38308">
                  <c:v>205863</c:v>
                </c:pt>
                <c:pt idx="38309">
                  <c:v>205863</c:v>
                </c:pt>
                <c:pt idx="38310">
                  <c:v>205863</c:v>
                </c:pt>
                <c:pt idx="38311">
                  <c:v>205863</c:v>
                </c:pt>
                <c:pt idx="38312">
                  <c:v>205863</c:v>
                </c:pt>
                <c:pt idx="38313">
                  <c:v>205863</c:v>
                </c:pt>
                <c:pt idx="38314">
                  <c:v>205863</c:v>
                </c:pt>
                <c:pt idx="38315">
                  <c:v>205863</c:v>
                </c:pt>
                <c:pt idx="38316">
                  <c:v>205863</c:v>
                </c:pt>
                <c:pt idx="38317">
                  <c:v>205863</c:v>
                </c:pt>
                <c:pt idx="38318">
                  <c:v>205863</c:v>
                </c:pt>
                <c:pt idx="38319">
                  <c:v>205863</c:v>
                </c:pt>
                <c:pt idx="38320">
                  <c:v>205863</c:v>
                </c:pt>
                <c:pt idx="38321">
                  <c:v>205863</c:v>
                </c:pt>
                <c:pt idx="38322">
                  <c:v>205863</c:v>
                </c:pt>
                <c:pt idx="38323">
                  <c:v>205863</c:v>
                </c:pt>
                <c:pt idx="38324">
                  <c:v>205863</c:v>
                </c:pt>
                <c:pt idx="38325">
                  <c:v>205863</c:v>
                </c:pt>
                <c:pt idx="38326">
                  <c:v>205863</c:v>
                </c:pt>
                <c:pt idx="38327">
                  <c:v>205863</c:v>
                </c:pt>
                <c:pt idx="38328">
                  <c:v>205863</c:v>
                </c:pt>
                <c:pt idx="38329">
                  <c:v>205863</c:v>
                </c:pt>
                <c:pt idx="38330">
                  <c:v>205863</c:v>
                </c:pt>
                <c:pt idx="38331">
                  <c:v>205863</c:v>
                </c:pt>
                <c:pt idx="38332">
                  <c:v>205863</c:v>
                </c:pt>
                <c:pt idx="38333">
                  <c:v>205863</c:v>
                </c:pt>
                <c:pt idx="38334">
                  <c:v>205863</c:v>
                </c:pt>
                <c:pt idx="38335">
                  <c:v>205863</c:v>
                </c:pt>
                <c:pt idx="38336">
                  <c:v>205863</c:v>
                </c:pt>
                <c:pt idx="38337">
                  <c:v>205863</c:v>
                </c:pt>
                <c:pt idx="38338">
                  <c:v>205863</c:v>
                </c:pt>
                <c:pt idx="38339">
                  <c:v>205863</c:v>
                </c:pt>
                <c:pt idx="38340">
                  <c:v>205863</c:v>
                </c:pt>
                <c:pt idx="38341">
                  <c:v>205863</c:v>
                </c:pt>
                <c:pt idx="38342">
                  <c:v>205863</c:v>
                </c:pt>
                <c:pt idx="38343">
                  <c:v>205863</c:v>
                </c:pt>
                <c:pt idx="38344">
                  <c:v>205863</c:v>
                </c:pt>
                <c:pt idx="38345">
                  <c:v>205863</c:v>
                </c:pt>
                <c:pt idx="38346">
                  <c:v>205863</c:v>
                </c:pt>
                <c:pt idx="38347">
                  <c:v>205863</c:v>
                </c:pt>
                <c:pt idx="38348">
                  <c:v>205863</c:v>
                </c:pt>
                <c:pt idx="38349">
                  <c:v>205863</c:v>
                </c:pt>
                <c:pt idx="38350">
                  <c:v>205863</c:v>
                </c:pt>
                <c:pt idx="38351">
                  <c:v>205863</c:v>
                </c:pt>
                <c:pt idx="38352">
                  <c:v>205863</c:v>
                </c:pt>
                <c:pt idx="38353">
                  <c:v>205863</c:v>
                </c:pt>
                <c:pt idx="38354">
                  <c:v>205863</c:v>
                </c:pt>
                <c:pt idx="38355">
                  <c:v>205863</c:v>
                </c:pt>
                <c:pt idx="38356">
                  <c:v>205863</c:v>
                </c:pt>
                <c:pt idx="38357">
                  <c:v>205863</c:v>
                </c:pt>
                <c:pt idx="38358">
                  <c:v>205863</c:v>
                </c:pt>
                <c:pt idx="38359">
                  <c:v>205863</c:v>
                </c:pt>
                <c:pt idx="38360">
                  <c:v>205863</c:v>
                </c:pt>
                <c:pt idx="38361">
                  <c:v>205863</c:v>
                </c:pt>
                <c:pt idx="38362">
                  <c:v>205863</c:v>
                </c:pt>
                <c:pt idx="38363">
                  <c:v>205863</c:v>
                </c:pt>
                <c:pt idx="38364">
                  <c:v>205863</c:v>
                </c:pt>
                <c:pt idx="38365">
                  <c:v>205863</c:v>
                </c:pt>
                <c:pt idx="38366">
                  <c:v>205863</c:v>
                </c:pt>
                <c:pt idx="38367">
                  <c:v>205863</c:v>
                </c:pt>
                <c:pt idx="38368">
                  <c:v>205863</c:v>
                </c:pt>
                <c:pt idx="38369">
                  <c:v>205863</c:v>
                </c:pt>
                <c:pt idx="38370">
                  <c:v>205863</c:v>
                </c:pt>
                <c:pt idx="38371">
                  <c:v>205863</c:v>
                </c:pt>
                <c:pt idx="38372">
                  <c:v>205863</c:v>
                </c:pt>
                <c:pt idx="38373">
                  <c:v>205863</c:v>
                </c:pt>
                <c:pt idx="38374">
                  <c:v>205863</c:v>
                </c:pt>
                <c:pt idx="38375">
                  <c:v>205863</c:v>
                </c:pt>
                <c:pt idx="38376">
                  <c:v>205863</c:v>
                </c:pt>
                <c:pt idx="38377">
                  <c:v>205863</c:v>
                </c:pt>
                <c:pt idx="38378">
                  <c:v>205863</c:v>
                </c:pt>
                <c:pt idx="38379">
                  <c:v>205863</c:v>
                </c:pt>
                <c:pt idx="38380">
                  <c:v>205863</c:v>
                </c:pt>
                <c:pt idx="38381">
                  <c:v>205863</c:v>
                </c:pt>
                <c:pt idx="38382">
                  <c:v>205863</c:v>
                </c:pt>
                <c:pt idx="38383">
                  <c:v>205863</c:v>
                </c:pt>
                <c:pt idx="38384">
                  <c:v>205863</c:v>
                </c:pt>
                <c:pt idx="38385">
                  <c:v>205863</c:v>
                </c:pt>
                <c:pt idx="38386">
                  <c:v>205863</c:v>
                </c:pt>
                <c:pt idx="38387">
                  <c:v>205863</c:v>
                </c:pt>
                <c:pt idx="38388">
                  <c:v>205863</c:v>
                </c:pt>
                <c:pt idx="38389">
                  <c:v>205863</c:v>
                </c:pt>
                <c:pt idx="38390">
                  <c:v>205863</c:v>
                </c:pt>
                <c:pt idx="38391">
                  <c:v>205863</c:v>
                </c:pt>
                <c:pt idx="38392">
                  <c:v>205863</c:v>
                </c:pt>
                <c:pt idx="38393">
                  <c:v>205863</c:v>
                </c:pt>
                <c:pt idx="38394">
                  <c:v>205863</c:v>
                </c:pt>
                <c:pt idx="38395">
                  <c:v>205863</c:v>
                </c:pt>
                <c:pt idx="38396">
                  <c:v>205863</c:v>
                </c:pt>
                <c:pt idx="38397">
                  <c:v>205863</c:v>
                </c:pt>
                <c:pt idx="38398">
                  <c:v>205863</c:v>
                </c:pt>
                <c:pt idx="38399">
                  <c:v>205863</c:v>
                </c:pt>
                <c:pt idx="38400">
                  <c:v>205863</c:v>
                </c:pt>
                <c:pt idx="38401">
                  <c:v>205863</c:v>
                </c:pt>
                <c:pt idx="38402">
                  <c:v>205863</c:v>
                </c:pt>
                <c:pt idx="38403">
                  <c:v>205863</c:v>
                </c:pt>
                <c:pt idx="38404">
                  <c:v>205863</c:v>
                </c:pt>
                <c:pt idx="38405">
                  <c:v>205863</c:v>
                </c:pt>
                <c:pt idx="38406">
                  <c:v>205863</c:v>
                </c:pt>
                <c:pt idx="38407">
                  <c:v>205863</c:v>
                </c:pt>
                <c:pt idx="38408">
                  <c:v>205863</c:v>
                </c:pt>
                <c:pt idx="38409">
                  <c:v>205863</c:v>
                </c:pt>
                <c:pt idx="38410">
                  <c:v>205863</c:v>
                </c:pt>
                <c:pt idx="38411">
                  <c:v>205863</c:v>
                </c:pt>
                <c:pt idx="38412">
                  <c:v>205863</c:v>
                </c:pt>
                <c:pt idx="38413">
                  <c:v>205863</c:v>
                </c:pt>
                <c:pt idx="38414">
                  <c:v>205863</c:v>
                </c:pt>
                <c:pt idx="38415">
                  <c:v>205863</c:v>
                </c:pt>
                <c:pt idx="38416">
                  <c:v>205863</c:v>
                </c:pt>
                <c:pt idx="38417">
                  <c:v>205863</c:v>
                </c:pt>
                <c:pt idx="38418">
                  <c:v>205863</c:v>
                </c:pt>
                <c:pt idx="38419">
                  <c:v>205863</c:v>
                </c:pt>
                <c:pt idx="38420">
                  <c:v>205863</c:v>
                </c:pt>
                <c:pt idx="38421">
                  <c:v>205863</c:v>
                </c:pt>
                <c:pt idx="38422">
                  <c:v>205863</c:v>
                </c:pt>
                <c:pt idx="38423">
                  <c:v>205863</c:v>
                </c:pt>
                <c:pt idx="38424">
                  <c:v>205863</c:v>
                </c:pt>
                <c:pt idx="38425">
                  <c:v>205863</c:v>
                </c:pt>
                <c:pt idx="38426">
                  <c:v>205863</c:v>
                </c:pt>
                <c:pt idx="38427">
                  <c:v>205863</c:v>
                </c:pt>
                <c:pt idx="38428">
                  <c:v>205863</c:v>
                </c:pt>
                <c:pt idx="38429">
                  <c:v>205863</c:v>
                </c:pt>
                <c:pt idx="38430">
                  <c:v>205863</c:v>
                </c:pt>
                <c:pt idx="38431">
                  <c:v>205863</c:v>
                </c:pt>
                <c:pt idx="38432">
                  <c:v>205863</c:v>
                </c:pt>
                <c:pt idx="38433">
                  <c:v>205863</c:v>
                </c:pt>
                <c:pt idx="38434">
                  <c:v>205863</c:v>
                </c:pt>
                <c:pt idx="38435">
                  <c:v>205863</c:v>
                </c:pt>
                <c:pt idx="38436">
                  <c:v>205863</c:v>
                </c:pt>
                <c:pt idx="38437">
                  <c:v>205863</c:v>
                </c:pt>
                <c:pt idx="38438">
                  <c:v>205863</c:v>
                </c:pt>
                <c:pt idx="38439">
                  <c:v>205863</c:v>
                </c:pt>
                <c:pt idx="38440">
                  <c:v>205863</c:v>
                </c:pt>
                <c:pt idx="38441">
                  <c:v>205863</c:v>
                </c:pt>
                <c:pt idx="38442">
                  <c:v>205863</c:v>
                </c:pt>
                <c:pt idx="38443">
                  <c:v>205863</c:v>
                </c:pt>
                <c:pt idx="38444">
                  <c:v>205863</c:v>
                </c:pt>
                <c:pt idx="38445">
                  <c:v>205863</c:v>
                </c:pt>
                <c:pt idx="38446">
                  <c:v>205863</c:v>
                </c:pt>
                <c:pt idx="38447">
                  <c:v>205863</c:v>
                </c:pt>
                <c:pt idx="38448">
                  <c:v>205863</c:v>
                </c:pt>
                <c:pt idx="38449">
                  <c:v>205863</c:v>
                </c:pt>
                <c:pt idx="38450">
                  <c:v>205863</c:v>
                </c:pt>
                <c:pt idx="38451">
                  <c:v>205863</c:v>
                </c:pt>
                <c:pt idx="38452">
                  <c:v>205863</c:v>
                </c:pt>
                <c:pt idx="38453">
                  <c:v>205863</c:v>
                </c:pt>
                <c:pt idx="38454">
                  <c:v>205863</c:v>
                </c:pt>
                <c:pt idx="38455">
                  <c:v>205863</c:v>
                </c:pt>
                <c:pt idx="38456">
                  <c:v>205863</c:v>
                </c:pt>
                <c:pt idx="38457">
                  <c:v>205863</c:v>
                </c:pt>
                <c:pt idx="38458">
                  <c:v>205863</c:v>
                </c:pt>
                <c:pt idx="38459">
                  <c:v>205863</c:v>
                </c:pt>
                <c:pt idx="38460">
                  <c:v>205863</c:v>
                </c:pt>
                <c:pt idx="38461">
                  <c:v>205863</c:v>
                </c:pt>
                <c:pt idx="38462">
                  <c:v>205863</c:v>
                </c:pt>
                <c:pt idx="38463">
                  <c:v>205863</c:v>
                </c:pt>
                <c:pt idx="38464">
                  <c:v>205863</c:v>
                </c:pt>
                <c:pt idx="38465">
                  <c:v>205863</c:v>
                </c:pt>
                <c:pt idx="38466">
                  <c:v>205863</c:v>
                </c:pt>
                <c:pt idx="38467">
                  <c:v>205863</c:v>
                </c:pt>
                <c:pt idx="38468">
                  <c:v>205863</c:v>
                </c:pt>
                <c:pt idx="38469">
                  <c:v>205863</c:v>
                </c:pt>
                <c:pt idx="38470">
                  <c:v>205863</c:v>
                </c:pt>
                <c:pt idx="38471">
                  <c:v>205863</c:v>
                </c:pt>
                <c:pt idx="38472">
                  <c:v>205863</c:v>
                </c:pt>
                <c:pt idx="38473">
                  <c:v>205863</c:v>
                </c:pt>
                <c:pt idx="38474">
                  <c:v>205863</c:v>
                </c:pt>
                <c:pt idx="38475">
                  <c:v>205863</c:v>
                </c:pt>
                <c:pt idx="38476">
                  <c:v>205863</c:v>
                </c:pt>
                <c:pt idx="38477">
                  <c:v>205863</c:v>
                </c:pt>
                <c:pt idx="38478">
                  <c:v>205863</c:v>
                </c:pt>
                <c:pt idx="38479">
                  <c:v>205863</c:v>
                </c:pt>
                <c:pt idx="38480">
                  <c:v>205863</c:v>
                </c:pt>
                <c:pt idx="38481">
                  <c:v>205863</c:v>
                </c:pt>
                <c:pt idx="38482">
                  <c:v>205863</c:v>
                </c:pt>
                <c:pt idx="38483">
                  <c:v>205863</c:v>
                </c:pt>
                <c:pt idx="38484">
                  <c:v>205863</c:v>
                </c:pt>
                <c:pt idx="38485">
                  <c:v>205863</c:v>
                </c:pt>
                <c:pt idx="38486">
                  <c:v>205863</c:v>
                </c:pt>
                <c:pt idx="38487">
                  <c:v>205863</c:v>
                </c:pt>
                <c:pt idx="38488">
                  <c:v>205863</c:v>
                </c:pt>
                <c:pt idx="38489">
                  <c:v>205863</c:v>
                </c:pt>
                <c:pt idx="38490">
                  <c:v>205863</c:v>
                </c:pt>
                <c:pt idx="38491">
                  <c:v>205863</c:v>
                </c:pt>
                <c:pt idx="38492">
                  <c:v>205863</c:v>
                </c:pt>
                <c:pt idx="38493">
                  <c:v>205863</c:v>
                </c:pt>
                <c:pt idx="38494">
                  <c:v>205863</c:v>
                </c:pt>
                <c:pt idx="38495">
                  <c:v>205863</c:v>
                </c:pt>
                <c:pt idx="38496">
                  <c:v>205863</c:v>
                </c:pt>
                <c:pt idx="38497">
                  <c:v>205863</c:v>
                </c:pt>
                <c:pt idx="38498">
                  <c:v>205863</c:v>
                </c:pt>
                <c:pt idx="38499">
                  <c:v>205863</c:v>
                </c:pt>
                <c:pt idx="38500">
                  <c:v>205863</c:v>
                </c:pt>
                <c:pt idx="38501">
                  <c:v>205863</c:v>
                </c:pt>
                <c:pt idx="38502">
                  <c:v>205863</c:v>
                </c:pt>
                <c:pt idx="38503">
                  <c:v>205863</c:v>
                </c:pt>
                <c:pt idx="38504">
                  <c:v>205863</c:v>
                </c:pt>
                <c:pt idx="38505">
                  <c:v>205863</c:v>
                </c:pt>
                <c:pt idx="38506">
                  <c:v>205863</c:v>
                </c:pt>
                <c:pt idx="38507">
                  <c:v>205863</c:v>
                </c:pt>
                <c:pt idx="38508">
                  <c:v>205863</c:v>
                </c:pt>
                <c:pt idx="38509">
                  <c:v>205863</c:v>
                </c:pt>
                <c:pt idx="38510">
                  <c:v>205863</c:v>
                </c:pt>
                <c:pt idx="38511">
                  <c:v>205863</c:v>
                </c:pt>
                <c:pt idx="38512">
                  <c:v>205863</c:v>
                </c:pt>
                <c:pt idx="38513">
                  <c:v>205863</c:v>
                </c:pt>
                <c:pt idx="38514">
                  <c:v>205863</c:v>
                </c:pt>
                <c:pt idx="38515">
                  <c:v>205863</c:v>
                </c:pt>
                <c:pt idx="38516">
                  <c:v>205863</c:v>
                </c:pt>
                <c:pt idx="38517">
                  <c:v>205863</c:v>
                </c:pt>
                <c:pt idx="38518">
                  <c:v>205863</c:v>
                </c:pt>
                <c:pt idx="38519">
                  <c:v>205863</c:v>
                </c:pt>
                <c:pt idx="38520">
                  <c:v>205863</c:v>
                </c:pt>
                <c:pt idx="38521">
                  <c:v>205863</c:v>
                </c:pt>
                <c:pt idx="38522">
                  <c:v>205863</c:v>
                </c:pt>
                <c:pt idx="38523">
                  <c:v>205863</c:v>
                </c:pt>
                <c:pt idx="38524">
                  <c:v>205863</c:v>
                </c:pt>
                <c:pt idx="38525">
                  <c:v>205863</c:v>
                </c:pt>
                <c:pt idx="38526">
                  <c:v>205863</c:v>
                </c:pt>
                <c:pt idx="38527">
                  <c:v>205863</c:v>
                </c:pt>
                <c:pt idx="38528">
                  <c:v>205863</c:v>
                </c:pt>
                <c:pt idx="38529">
                  <c:v>205863</c:v>
                </c:pt>
                <c:pt idx="38530">
                  <c:v>205863</c:v>
                </c:pt>
                <c:pt idx="38531">
                  <c:v>205863</c:v>
                </c:pt>
                <c:pt idx="38532">
                  <c:v>205863</c:v>
                </c:pt>
                <c:pt idx="38533">
                  <c:v>205863</c:v>
                </c:pt>
                <c:pt idx="38534">
                  <c:v>205863</c:v>
                </c:pt>
                <c:pt idx="38535">
                  <c:v>205863</c:v>
                </c:pt>
                <c:pt idx="38536">
                  <c:v>205863</c:v>
                </c:pt>
                <c:pt idx="38537">
                  <c:v>205863</c:v>
                </c:pt>
                <c:pt idx="38538">
                  <c:v>205863</c:v>
                </c:pt>
                <c:pt idx="38539">
                  <c:v>205863</c:v>
                </c:pt>
                <c:pt idx="38540">
                  <c:v>205863</c:v>
                </c:pt>
                <c:pt idx="38541">
                  <c:v>205863</c:v>
                </c:pt>
                <c:pt idx="38542">
                  <c:v>205863</c:v>
                </c:pt>
                <c:pt idx="38543">
                  <c:v>205863</c:v>
                </c:pt>
                <c:pt idx="38544">
                  <c:v>205863</c:v>
                </c:pt>
                <c:pt idx="38545">
                  <c:v>205863</c:v>
                </c:pt>
                <c:pt idx="38546">
                  <c:v>205863</c:v>
                </c:pt>
                <c:pt idx="38547">
                  <c:v>205863</c:v>
                </c:pt>
                <c:pt idx="38548">
                  <c:v>205863</c:v>
                </c:pt>
                <c:pt idx="38549">
                  <c:v>205863</c:v>
                </c:pt>
                <c:pt idx="38550">
                  <c:v>205863</c:v>
                </c:pt>
                <c:pt idx="38551">
                  <c:v>205863</c:v>
                </c:pt>
                <c:pt idx="38552">
                  <c:v>205863</c:v>
                </c:pt>
                <c:pt idx="38553">
                  <c:v>205863</c:v>
                </c:pt>
                <c:pt idx="38554">
                  <c:v>205863</c:v>
                </c:pt>
                <c:pt idx="38555">
                  <c:v>205863</c:v>
                </c:pt>
                <c:pt idx="38556">
                  <c:v>205863</c:v>
                </c:pt>
                <c:pt idx="38557">
                  <c:v>205863</c:v>
                </c:pt>
                <c:pt idx="38558">
                  <c:v>205863</c:v>
                </c:pt>
                <c:pt idx="38559">
                  <c:v>205863</c:v>
                </c:pt>
                <c:pt idx="38560">
                  <c:v>205863</c:v>
                </c:pt>
                <c:pt idx="38561">
                  <c:v>205863</c:v>
                </c:pt>
                <c:pt idx="38562">
                  <c:v>205863</c:v>
                </c:pt>
                <c:pt idx="38563">
                  <c:v>205863</c:v>
                </c:pt>
                <c:pt idx="38564">
                  <c:v>205863</c:v>
                </c:pt>
                <c:pt idx="38565">
                  <c:v>205863</c:v>
                </c:pt>
                <c:pt idx="38566">
                  <c:v>205863</c:v>
                </c:pt>
                <c:pt idx="38567">
                  <c:v>205863</c:v>
                </c:pt>
                <c:pt idx="38568">
                  <c:v>205863</c:v>
                </c:pt>
                <c:pt idx="38569">
                  <c:v>205863</c:v>
                </c:pt>
                <c:pt idx="38570">
                  <c:v>205863</c:v>
                </c:pt>
                <c:pt idx="38571">
                  <c:v>205863</c:v>
                </c:pt>
                <c:pt idx="38572">
                  <c:v>205863</c:v>
                </c:pt>
                <c:pt idx="38573">
                  <c:v>205863</c:v>
                </c:pt>
                <c:pt idx="38574">
                  <c:v>205863</c:v>
                </c:pt>
                <c:pt idx="38575">
                  <c:v>205863</c:v>
                </c:pt>
                <c:pt idx="38576">
                  <c:v>205863</c:v>
                </c:pt>
                <c:pt idx="38577">
                  <c:v>205863</c:v>
                </c:pt>
                <c:pt idx="38578">
                  <c:v>205863</c:v>
                </c:pt>
                <c:pt idx="38579">
                  <c:v>205863</c:v>
                </c:pt>
                <c:pt idx="38580">
                  <c:v>205863</c:v>
                </c:pt>
                <c:pt idx="38581">
                  <c:v>205863</c:v>
                </c:pt>
                <c:pt idx="38582">
                  <c:v>205863</c:v>
                </c:pt>
                <c:pt idx="38583">
                  <c:v>205863</c:v>
                </c:pt>
                <c:pt idx="38584">
                  <c:v>205863</c:v>
                </c:pt>
                <c:pt idx="38585">
                  <c:v>205863</c:v>
                </c:pt>
                <c:pt idx="38586">
                  <c:v>205863</c:v>
                </c:pt>
                <c:pt idx="38587">
                  <c:v>205863</c:v>
                </c:pt>
                <c:pt idx="38588">
                  <c:v>205863</c:v>
                </c:pt>
                <c:pt idx="38589">
                  <c:v>205863</c:v>
                </c:pt>
                <c:pt idx="38590">
                  <c:v>205863</c:v>
                </c:pt>
                <c:pt idx="38591">
                  <c:v>205863</c:v>
                </c:pt>
                <c:pt idx="38592">
                  <c:v>205863</c:v>
                </c:pt>
                <c:pt idx="38593">
                  <c:v>205863</c:v>
                </c:pt>
                <c:pt idx="38594">
                  <c:v>205863</c:v>
                </c:pt>
                <c:pt idx="38595">
                  <c:v>205863</c:v>
                </c:pt>
                <c:pt idx="38596">
                  <c:v>205863</c:v>
                </c:pt>
                <c:pt idx="38597">
                  <c:v>205863</c:v>
                </c:pt>
                <c:pt idx="38598">
                  <c:v>205863</c:v>
                </c:pt>
                <c:pt idx="38599">
                  <c:v>205863</c:v>
                </c:pt>
                <c:pt idx="38600">
                  <c:v>205863</c:v>
                </c:pt>
                <c:pt idx="38601">
                  <c:v>205863</c:v>
                </c:pt>
                <c:pt idx="38602">
                  <c:v>205863</c:v>
                </c:pt>
                <c:pt idx="38603">
                  <c:v>205863</c:v>
                </c:pt>
                <c:pt idx="38604">
                  <c:v>205863</c:v>
                </c:pt>
                <c:pt idx="38605">
                  <c:v>205863</c:v>
                </c:pt>
                <c:pt idx="38606">
                  <c:v>205863</c:v>
                </c:pt>
                <c:pt idx="38607">
                  <c:v>205863</c:v>
                </c:pt>
                <c:pt idx="38608">
                  <c:v>205863</c:v>
                </c:pt>
                <c:pt idx="38609">
                  <c:v>205863</c:v>
                </c:pt>
                <c:pt idx="38610">
                  <c:v>205863</c:v>
                </c:pt>
                <c:pt idx="38611">
                  <c:v>205863</c:v>
                </c:pt>
                <c:pt idx="38612">
                  <c:v>205863</c:v>
                </c:pt>
                <c:pt idx="38613">
                  <c:v>205863</c:v>
                </c:pt>
                <c:pt idx="38614">
                  <c:v>205863</c:v>
                </c:pt>
                <c:pt idx="38615">
                  <c:v>205863</c:v>
                </c:pt>
                <c:pt idx="38616">
                  <c:v>205863</c:v>
                </c:pt>
                <c:pt idx="38617">
                  <c:v>205863</c:v>
                </c:pt>
                <c:pt idx="38618">
                  <c:v>205863</c:v>
                </c:pt>
                <c:pt idx="38619">
                  <c:v>205863</c:v>
                </c:pt>
                <c:pt idx="38620">
                  <c:v>205863</c:v>
                </c:pt>
                <c:pt idx="38621">
                  <c:v>205863</c:v>
                </c:pt>
                <c:pt idx="38622">
                  <c:v>205863</c:v>
                </c:pt>
                <c:pt idx="38623">
                  <c:v>205863</c:v>
                </c:pt>
                <c:pt idx="38624">
                  <c:v>205863</c:v>
                </c:pt>
                <c:pt idx="38625">
                  <c:v>205863</c:v>
                </c:pt>
                <c:pt idx="38626">
                  <c:v>205863</c:v>
                </c:pt>
                <c:pt idx="38627">
                  <c:v>205863</c:v>
                </c:pt>
                <c:pt idx="38628">
                  <c:v>205863</c:v>
                </c:pt>
                <c:pt idx="38629">
                  <c:v>205863</c:v>
                </c:pt>
                <c:pt idx="38630">
                  <c:v>205863</c:v>
                </c:pt>
                <c:pt idx="38631">
                  <c:v>205863</c:v>
                </c:pt>
                <c:pt idx="38632">
                  <c:v>205863</c:v>
                </c:pt>
                <c:pt idx="38633">
                  <c:v>205863</c:v>
                </c:pt>
                <c:pt idx="38634">
                  <c:v>205863</c:v>
                </c:pt>
                <c:pt idx="38635">
                  <c:v>205863</c:v>
                </c:pt>
                <c:pt idx="38636">
                  <c:v>205863</c:v>
                </c:pt>
                <c:pt idx="38637">
                  <c:v>205863</c:v>
                </c:pt>
                <c:pt idx="38638">
                  <c:v>205863</c:v>
                </c:pt>
                <c:pt idx="38639">
                  <c:v>205863</c:v>
                </c:pt>
                <c:pt idx="38640">
                  <c:v>205863</c:v>
                </c:pt>
                <c:pt idx="38641">
                  <c:v>205863</c:v>
                </c:pt>
                <c:pt idx="38642">
                  <c:v>205863</c:v>
                </c:pt>
                <c:pt idx="38643">
                  <c:v>205863</c:v>
                </c:pt>
                <c:pt idx="38644">
                  <c:v>205863</c:v>
                </c:pt>
                <c:pt idx="38645">
                  <c:v>205863</c:v>
                </c:pt>
                <c:pt idx="38646">
                  <c:v>205863</c:v>
                </c:pt>
                <c:pt idx="38647">
                  <c:v>205863</c:v>
                </c:pt>
                <c:pt idx="38648">
                  <c:v>205863</c:v>
                </c:pt>
                <c:pt idx="38649">
                  <c:v>205863</c:v>
                </c:pt>
                <c:pt idx="38650">
                  <c:v>205863</c:v>
                </c:pt>
                <c:pt idx="38651">
                  <c:v>205863</c:v>
                </c:pt>
                <c:pt idx="38652">
                  <c:v>205863</c:v>
                </c:pt>
                <c:pt idx="38653">
                  <c:v>205863</c:v>
                </c:pt>
                <c:pt idx="38654">
                  <c:v>205863</c:v>
                </c:pt>
                <c:pt idx="38655">
                  <c:v>205863</c:v>
                </c:pt>
                <c:pt idx="38656">
                  <c:v>205863</c:v>
                </c:pt>
                <c:pt idx="38657">
                  <c:v>205863</c:v>
                </c:pt>
                <c:pt idx="38658">
                  <c:v>205863</c:v>
                </c:pt>
                <c:pt idx="38659">
                  <c:v>205863</c:v>
                </c:pt>
                <c:pt idx="38660">
                  <c:v>205863</c:v>
                </c:pt>
                <c:pt idx="38661">
                  <c:v>205863</c:v>
                </c:pt>
                <c:pt idx="38662">
                  <c:v>205863</c:v>
                </c:pt>
                <c:pt idx="38663">
                  <c:v>205863</c:v>
                </c:pt>
                <c:pt idx="38664">
                  <c:v>205863</c:v>
                </c:pt>
                <c:pt idx="38665">
                  <c:v>205863</c:v>
                </c:pt>
                <c:pt idx="38666">
                  <c:v>205863</c:v>
                </c:pt>
                <c:pt idx="38667">
                  <c:v>205863</c:v>
                </c:pt>
                <c:pt idx="38668">
                  <c:v>205863</c:v>
                </c:pt>
                <c:pt idx="38669">
                  <c:v>205863</c:v>
                </c:pt>
                <c:pt idx="38670">
                  <c:v>205863</c:v>
                </c:pt>
                <c:pt idx="38671">
                  <c:v>205863</c:v>
                </c:pt>
                <c:pt idx="38672">
                  <c:v>205863</c:v>
                </c:pt>
                <c:pt idx="38673">
                  <c:v>205863</c:v>
                </c:pt>
                <c:pt idx="38674">
                  <c:v>205863</c:v>
                </c:pt>
                <c:pt idx="38675">
                  <c:v>205863</c:v>
                </c:pt>
                <c:pt idx="38676">
                  <c:v>205863</c:v>
                </c:pt>
                <c:pt idx="38677">
                  <c:v>205863</c:v>
                </c:pt>
                <c:pt idx="38678">
                  <c:v>205863</c:v>
                </c:pt>
                <c:pt idx="38679">
                  <c:v>205863</c:v>
                </c:pt>
                <c:pt idx="38680">
                  <c:v>205863</c:v>
                </c:pt>
                <c:pt idx="38681">
                  <c:v>205863</c:v>
                </c:pt>
                <c:pt idx="38682">
                  <c:v>205863</c:v>
                </c:pt>
                <c:pt idx="38683">
                  <c:v>205863</c:v>
                </c:pt>
                <c:pt idx="38684">
                  <c:v>205863</c:v>
                </c:pt>
                <c:pt idx="38685">
                  <c:v>205863</c:v>
                </c:pt>
                <c:pt idx="38686">
                  <c:v>205863</c:v>
                </c:pt>
                <c:pt idx="38687">
                  <c:v>205863</c:v>
                </c:pt>
                <c:pt idx="38688">
                  <c:v>205863</c:v>
                </c:pt>
                <c:pt idx="38689">
                  <c:v>205863</c:v>
                </c:pt>
                <c:pt idx="38690">
                  <c:v>205863</c:v>
                </c:pt>
                <c:pt idx="38691">
                  <c:v>205863</c:v>
                </c:pt>
                <c:pt idx="38692">
                  <c:v>205863</c:v>
                </c:pt>
                <c:pt idx="38693">
                  <c:v>205863</c:v>
                </c:pt>
                <c:pt idx="38694">
                  <c:v>205863</c:v>
                </c:pt>
                <c:pt idx="38695">
                  <c:v>205863</c:v>
                </c:pt>
                <c:pt idx="38696">
                  <c:v>205863</c:v>
                </c:pt>
                <c:pt idx="38697">
                  <c:v>205863</c:v>
                </c:pt>
                <c:pt idx="38698">
                  <c:v>205863</c:v>
                </c:pt>
                <c:pt idx="38699">
                  <c:v>205863</c:v>
                </c:pt>
                <c:pt idx="38700">
                  <c:v>205863</c:v>
                </c:pt>
                <c:pt idx="38701">
                  <c:v>205863</c:v>
                </c:pt>
                <c:pt idx="38702">
                  <c:v>205863</c:v>
                </c:pt>
                <c:pt idx="38703">
                  <c:v>205863</c:v>
                </c:pt>
                <c:pt idx="38704">
                  <c:v>205863</c:v>
                </c:pt>
                <c:pt idx="38705">
                  <c:v>205863</c:v>
                </c:pt>
                <c:pt idx="38706">
                  <c:v>205863</c:v>
                </c:pt>
                <c:pt idx="38707">
                  <c:v>205863</c:v>
                </c:pt>
                <c:pt idx="38708">
                  <c:v>205863</c:v>
                </c:pt>
                <c:pt idx="38709">
                  <c:v>205863</c:v>
                </c:pt>
                <c:pt idx="38710">
                  <c:v>205863</c:v>
                </c:pt>
                <c:pt idx="38711">
                  <c:v>205863</c:v>
                </c:pt>
                <c:pt idx="38712">
                  <c:v>205863</c:v>
                </c:pt>
                <c:pt idx="38713">
                  <c:v>205863</c:v>
                </c:pt>
                <c:pt idx="38714">
                  <c:v>205863</c:v>
                </c:pt>
                <c:pt idx="38715">
                  <c:v>205863</c:v>
                </c:pt>
                <c:pt idx="38716">
                  <c:v>205863</c:v>
                </c:pt>
                <c:pt idx="38717">
                  <c:v>205863</c:v>
                </c:pt>
                <c:pt idx="38718">
                  <c:v>205863</c:v>
                </c:pt>
                <c:pt idx="38719">
                  <c:v>205863</c:v>
                </c:pt>
                <c:pt idx="38720">
                  <c:v>205863</c:v>
                </c:pt>
                <c:pt idx="38721">
                  <c:v>205863</c:v>
                </c:pt>
                <c:pt idx="38722">
                  <c:v>205863</c:v>
                </c:pt>
                <c:pt idx="38723">
                  <c:v>205863</c:v>
                </c:pt>
                <c:pt idx="38724">
                  <c:v>205863</c:v>
                </c:pt>
                <c:pt idx="38725">
                  <c:v>205863</c:v>
                </c:pt>
                <c:pt idx="38726">
                  <c:v>205863</c:v>
                </c:pt>
                <c:pt idx="38727">
                  <c:v>205863</c:v>
                </c:pt>
                <c:pt idx="38728">
                  <c:v>205863</c:v>
                </c:pt>
                <c:pt idx="38729">
                  <c:v>205863</c:v>
                </c:pt>
                <c:pt idx="38730">
                  <c:v>205863</c:v>
                </c:pt>
                <c:pt idx="38731">
                  <c:v>205863</c:v>
                </c:pt>
                <c:pt idx="38732">
                  <c:v>205863</c:v>
                </c:pt>
                <c:pt idx="38733">
                  <c:v>205863</c:v>
                </c:pt>
                <c:pt idx="38734">
                  <c:v>205863</c:v>
                </c:pt>
                <c:pt idx="38735">
                  <c:v>205863</c:v>
                </c:pt>
                <c:pt idx="38736">
                  <c:v>205863</c:v>
                </c:pt>
                <c:pt idx="38737">
                  <c:v>205863</c:v>
                </c:pt>
                <c:pt idx="38738">
                  <c:v>205863</c:v>
                </c:pt>
                <c:pt idx="38739">
                  <c:v>205863</c:v>
                </c:pt>
                <c:pt idx="38740">
                  <c:v>205863</c:v>
                </c:pt>
                <c:pt idx="38741">
                  <c:v>205863</c:v>
                </c:pt>
                <c:pt idx="38742">
                  <c:v>205863</c:v>
                </c:pt>
                <c:pt idx="38743">
                  <c:v>205863</c:v>
                </c:pt>
                <c:pt idx="38744">
                  <c:v>205863</c:v>
                </c:pt>
                <c:pt idx="38745">
                  <c:v>205863</c:v>
                </c:pt>
                <c:pt idx="38746">
                  <c:v>205863</c:v>
                </c:pt>
                <c:pt idx="38747">
                  <c:v>205863</c:v>
                </c:pt>
                <c:pt idx="38748">
                  <c:v>205863</c:v>
                </c:pt>
                <c:pt idx="38749">
                  <c:v>205863</c:v>
                </c:pt>
                <c:pt idx="38750">
                  <c:v>205863</c:v>
                </c:pt>
                <c:pt idx="38751">
                  <c:v>205863</c:v>
                </c:pt>
                <c:pt idx="38752">
                  <c:v>205863</c:v>
                </c:pt>
                <c:pt idx="38753">
                  <c:v>205863</c:v>
                </c:pt>
                <c:pt idx="38754">
                  <c:v>205863</c:v>
                </c:pt>
                <c:pt idx="38755">
                  <c:v>205863</c:v>
                </c:pt>
                <c:pt idx="38756">
                  <c:v>205863</c:v>
                </c:pt>
                <c:pt idx="38757">
                  <c:v>205863</c:v>
                </c:pt>
                <c:pt idx="38758">
                  <c:v>205863</c:v>
                </c:pt>
                <c:pt idx="38759">
                  <c:v>205863</c:v>
                </c:pt>
                <c:pt idx="38760">
                  <c:v>205863</c:v>
                </c:pt>
                <c:pt idx="38761">
                  <c:v>205863</c:v>
                </c:pt>
                <c:pt idx="38762">
                  <c:v>205863</c:v>
                </c:pt>
                <c:pt idx="38763">
                  <c:v>205863</c:v>
                </c:pt>
                <c:pt idx="38764">
                  <c:v>205863</c:v>
                </c:pt>
                <c:pt idx="38765">
                  <c:v>205863</c:v>
                </c:pt>
                <c:pt idx="38766">
                  <c:v>205863</c:v>
                </c:pt>
                <c:pt idx="38767">
                  <c:v>205863</c:v>
                </c:pt>
                <c:pt idx="38768">
                  <c:v>205863</c:v>
                </c:pt>
                <c:pt idx="38769">
                  <c:v>205863</c:v>
                </c:pt>
                <c:pt idx="38770">
                  <c:v>205863</c:v>
                </c:pt>
                <c:pt idx="38771">
                  <c:v>205863</c:v>
                </c:pt>
                <c:pt idx="38772">
                  <c:v>205863</c:v>
                </c:pt>
                <c:pt idx="38773">
                  <c:v>205863</c:v>
                </c:pt>
                <c:pt idx="38774">
                  <c:v>205863</c:v>
                </c:pt>
                <c:pt idx="38775">
                  <c:v>205863</c:v>
                </c:pt>
                <c:pt idx="38776">
                  <c:v>205863</c:v>
                </c:pt>
                <c:pt idx="38777">
                  <c:v>205863</c:v>
                </c:pt>
                <c:pt idx="38778">
                  <c:v>205863</c:v>
                </c:pt>
                <c:pt idx="38779">
                  <c:v>205863</c:v>
                </c:pt>
                <c:pt idx="38780">
                  <c:v>205863</c:v>
                </c:pt>
                <c:pt idx="38781">
                  <c:v>205863</c:v>
                </c:pt>
                <c:pt idx="38782">
                  <c:v>205863</c:v>
                </c:pt>
                <c:pt idx="38783">
                  <c:v>205863</c:v>
                </c:pt>
                <c:pt idx="38784">
                  <c:v>205863</c:v>
                </c:pt>
                <c:pt idx="38785">
                  <c:v>205863</c:v>
                </c:pt>
                <c:pt idx="38786">
                  <c:v>205863</c:v>
                </c:pt>
                <c:pt idx="38787">
                  <c:v>205863</c:v>
                </c:pt>
                <c:pt idx="38788">
                  <c:v>205863</c:v>
                </c:pt>
                <c:pt idx="38789">
                  <c:v>205863</c:v>
                </c:pt>
                <c:pt idx="38790">
                  <c:v>205863</c:v>
                </c:pt>
                <c:pt idx="38791">
                  <c:v>205863</c:v>
                </c:pt>
                <c:pt idx="38792">
                  <c:v>205863</c:v>
                </c:pt>
                <c:pt idx="38793">
                  <c:v>205863</c:v>
                </c:pt>
                <c:pt idx="38794">
                  <c:v>205863</c:v>
                </c:pt>
                <c:pt idx="38795">
                  <c:v>205863</c:v>
                </c:pt>
                <c:pt idx="38796">
                  <c:v>205863</c:v>
                </c:pt>
                <c:pt idx="38797">
                  <c:v>205863</c:v>
                </c:pt>
                <c:pt idx="38798">
                  <c:v>205863</c:v>
                </c:pt>
                <c:pt idx="38799">
                  <c:v>205863</c:v>
                </c:pt>
                <c:pt idx="38800">
                  <c:v>205863</c:v>
                </c:pt>
                <c:pt idx="38801">
                  <c:v>205863</c:v>
                </c:pt>
                <c:pt idx="38802">
                  <c:v>205863</c:v>
                </c:pt>
                <c:pt idx="38803">
                  <c:v>205863</c:v>
                </c:pt>
                <c:pt idx="38804">
                  <c:v>205863</c:v>
                </c:pt>
                <c:pt idx="38805">
                  <c:v>205863</c:v>
                </c:pt>
                <c:pt idx="38806">
                  <c:v>205863</c:v>
                </c:pt>
                <c:pt idx="38807">
                  <c:v>205863</c:v>
                </c:pt>
                <c:pt idx="38808">
                  <c:v>205863</c:v>
                </c:pt>
                <c:pt idx="38809">
                  <c:v>205863</c:v>
                </c:pt>
                <c:pt idx="38810">
                  <c:v>205863</c:v>
                </c:pt>
                <c:pt idx="38811">
                  <c:v>205863</c:v>
                </c:pt>
                <c:pt idx="38812">
                  <c:v>205863</c:v>
                </c:pt>
                <c:pt idx="38813">
                  <c:v>205863</c:v>
                </c:pt>
                <c:pt idx="38814">
                  <c:v>205863</c:v>
                </c:pt>
                <c:pt idx="38815">
                  <c:v>205863</c:v>
                </c:pt>
                <c:pt idx="38816">
                  <c:v>205863</c:v>
                </c:pt>
                <c:pt idx="38817">
                  <c:v>205863</c:v>
                </c:pt>
                <c:pt idx="38818">
                  <c:v>205863</c:v>
                </c:pt>
                <c:pt idx="38819">
                  <c:v>205863</c:v>
                </c:pt>
                <c:pt idx="38820">
                  <c:v>205863</c:v>
                </c:pt>
                <c:pt idx="38821">
                  <c:v>205863</c:v>
                </c:pt>
                <c:pt idx="38822">
                  <c:v>205863</c:v>
                </c:pt>
                <c:pt idx="38823">
                  <c:v>205863</c:v>
                </c:pt>
                <c:pt idx="38824">
                  <c:v>205863</c:v>
                </c:pt>
                <c:pt idx="38825">
                  <c:v>205863</c:v>
                </c:pt>
                <c:pt idx="38826">
                  <c:v>205863</c:v>
                </c:pt>
                <c:pt idx="38827">
                  <c:v>205863</c:v>
                </c:pt>
                <c:pt idx="38828">
                  <c:v>205863</c:v>
                </c:pt>
                <c:pt idx="38829">
                  <c:v>205863</c:v>
                </c:pt>
                <c:pt idx="38830">
                  <c:v>205863</c:v>
                </c:pt>
                <c:pt idx="38831">
                  <c:v>205863</c:v>
                </c:pt>
                <c:pt idx="38832">
                  <c:v>205863</c:v>
                </c:pt>
                <c:pt idx="38833">
                  <c:v>205863</c:v>
                </c:pt>
                <c:pt idx="38834">
                  <c:v>205863</c:v>
                </c:pt>
                <c:pt idx="38835">
                  <c:v>205863</c:v>
                </c:pt>
                <c:pt idx="38836">
                  <c:v>205863</c:v>
                </c:pt>
                <c:pt idx="38837">
                  <c:v>205863</c:v>
                </c:pt>
                <c:pt idx="38838">
                  <c:v>205863</c:v>
                </c:pt>
                <c:pt idx="38839">
                  <c:v>205863</c:v>
                </c:pt>
                <c:pt idx="38840">
                  <c:v>205863</c:v>
                </c:pt>
                <c:pt idx="38841">
                  <c:v>205863</c:v>
                </c:pt>
                <c:pt idx="38842">
                  <c:v>205863</c:v>
                </c:pt>
                <c:pt idx="38843">
                  <c:v>205863</c:v>
                </c:pt>
                <c:pt idx="38844">
                  <c:v>205863</c:v>
                </c:pt>
                <c:pt idx="38845">
                  <c:v>205863</c:v>
                </c:pt>
                <c:pt idx="38846">
                  <c:v>205863</c:v>
                </c:pt>
                <c:pt idx="38847">
                  <c:v>205863</c:v>
                </c:pt>
                <c:pt idx="38848">
                  <c:v>205863</c:v>
                </c:pt>
                <c:pt idx="38849">
                  <c:v>205863</c:v>
                </c:pt>
                <c:pt idx="38850">
                  <c:v>205863</c:v>
                </c:pt>
                <c:pt idx="38851">
                  <c:v>205863</c:v>
                </c:pt>
                <c:pt idx="38852">
                  <c:v>205863</c:v>
                </c:pt>
                <c:pt idx="38853">
                  <c:v>205863</c:v>
                </c:pt>
                <c:pt idx="38854">
                  <c:v>205863</c:v>
                </c:pt>
                <c:pt idx="38855">
                  <c:v>205863</c:v>
                </c:pt>
                <c:pt idx="38856">
                  <c:v>205863</c:v>
                </c:pt>
                <c:pt idx="38857">
                  <c:v>205863</c:v>
                </c:pt>
                <c:pt idx="38858">
                  <c:v>205863</c:v>
                </c:pt>
                <c:pt idx="38859">
                  <c:v>205863</c:v>
                </c:pt>
                <c:pt idx="38860">
                  <c:v>205863</c:v>
                </c:pt>
                <c:pt idx="38861">
                  <c:v>205863</c:v>
                </c:pt>
                <c:pt idx="38862">
                  <c:v>205863</c:v>
                </c:pt>
                <c:pt idx="38863">
                  <c:v>205863</c:v>
                </c:pt>
                <c:pt idx="38864">
                  <c:v>205863</c:v>
                </c:pt>
                <c:pt idx="38865">
                  <c:v>205863</c:v>
                </c:pt>
                <c:pt idx="38866">
                  <c:v>205863</c:v>
                </c:pt>
                <c:pt idx="38867">
                  <c:v>205863</c:v>
                </c:pt>
                <c:pt idx="38868">
                  <c:v>205863</c:v>
                </c:pt>
                <c:pt idx="38869">
                  <c:v>205863</c:v>
                </c:pt>
                <c:pt idx="38870">
                  <c:v>205863</c:v>
                </c:pt>
                <c:pt idx="38871">
                  <c:v>205863</c:v>
                </c:pt>
                <c:pt idx="38872">
                  <c:v>205863</c:v>
                </c:pt>
                <c:pt idx="38873">
                  <c:v>205863</c:v>
                </c:pt>
                <c:pt idx="38874">
                  <c:v>205863</c:v>
                </c:pt>
                <c:pt idx="38875">
                  <c:v>205863</c:v>
                </c:pt>
                <c:pt idx="38876">
                  <c:v>205863</c:v>
                </c:pt>
                <c:pt idx="38877">
                  <c:v>205863</c:v>
                </c:pt>
                <c:pt idx="38878">
                  <c:v>205863</c:v>
                </c:pt>
                <c:pt idx="38879">
                  <c:v>205863</c:v>
                </c:pt>
                <c:pt idx="38880">
                  <c:v>205863</c:v>
                </c:pt>
                <c:pt idx="38881">
                  <c:v>205863</c:v>
                </c:pt>
                <c:pt idx="38882">
                  <c:v>205863</c:v>
                </c:pt>
                <c:pt idx="38883">
                  <c:v>205863</c:v>
                </c:pt>
                <c:pt idx="38884">
                  <c:v>205863</c:v>
                </c:pt>
                <c:pt idx="38885">
                  <c:v>205863</c:v>
                </c:pt>
                <c:pt idx="38886">
                  <c:v>205863</c:v>
                </c:pt>
                <c:pt idx="38887">
                  <c:v>205863</c:v>
                </c:pt>
                <c:pt idx="38888">
                  <c:v>205863</c:v>
                </c:pt>
                <c:pt idx="38889">
                  <c:v>205863</c:v>
                </c:pt>
                <c:pt idx="38890">
                  <c:v>205863</c:v>
                </c:pt>
                <c:pt idx="38891">
                  <c:v>205863</c:v>
                </c:pt>
                <c:pt idx="38892">
                  <c:v>205863</c:v>
                </c:pt>
                <c:pt idx="38893">
                  <c:v>205863</c:v>
                </c:pt>
                <c:pt idx="38894">
                  <c:v>205863</c:v>
                </c:pt>
                <c:pt idx="38895">
                  <c:v>205863</c:v>
                </c:pt>
                <c:pt idx="38896">
                  <c:v>205863</c:v>
                </c:pt>
                <c:pt idx="38897">
                  <c:v>205863</c:v>
                </c:pt>
                <c:pt idx="38898">
                  <c:v>205863</c:v>
                </c:pt>
                <c:pt idx="38899">
                  <c:v>205863</c:v>
                </c:pt>
                <c:pt idx="38900">
                  <c:v>205863</c:v>
                </c:pt>
                <c:pt idx="38901">
                  <c:v>205863</c:v>
                </c:pt>
                <c:pt idx="38902">
                  <c:v>205863</c:v>
                </c:pt>
                <c:pt idx="38903">
                  <c:v>205863</c:v>
                </c:pt>
                <c:pt idx="38904">
                  <c:v>205863</c:v>
                </c:pt>
                <c:pt idx="38905">
                  <c:v>205863</c:v>
                </c:pt>
                <c:pt idx="38906">
                  <c:v>205863</c:v>
                </c:pt>
                <c:pt idx="38907">
                  <c:v>205863</c:v>
                </c:pt>
                <c:pt idx="38908">
                  <c:v>205863</c:v>
                </c:pt>
                <c:pt idx="38909">
                  <c:v>205863</c:v>
                </c:pt>
                <c:pt idx="38910">
                  <c:v>205863</c:v>
                </c:pt>
                <c:pt idx="38911">
                  <c:v>205863</c:v>
                </c:pt>
                <c:pt idx="38912">
                  <c:v>205863</c:v>
                </c:pt>
                <c:pt idx="38913">
                  <c:v>205863</c:v>
                </c:pt>
                <c:pt idx="38914">
                  <c:v>205863</c:v>
                </c:pt>
                <c:pt idx="38915">
                  <c:v>205863</c:v>
                </c:pt>
                <c:pt idx="38916">
                  <c:v>205863</c:v>
                </c:pt>
                <c:pt idx="38917">
                  <c:v>205863</c:v>
                </c:pt>
                <c:pt idx="38918">
                  <c:v>205863</c:v>
                </c:pt>
                <c:pt idx="38919">
                  <c:v>205863</c:v>
                </c:pt>
                <c:pt idx="38920">
                  <c:v>205863</c:v>
                </c:pt>
                <c:pt idx="38921">
                  <c:v>205863</c:v>
                </c:pt>
                <c:pt idx="38922">
                  <c:v>205863</c:v>
                </c:pt>
                <c:pt idx="38923">
                  <c:v>205863</c:v>
                </c:pt>
                <c:pt idx="38924">
                  <c:v>205863</c:v>
                </c:pt>
                <c:pt idx="38925">
                  <c:v>205863</c:v>
                </c:pt>
                <c:pt idx="38926">
                  <c:v>205863</c:v>
                </c:pt>
                <c:pt idx="38927">
                  <c:v>205863</c:v>
                </c:pt>
                <c:pt idx="38928">
                  <c:v>205863</c:v>
                </c:pt>
                <c:pt idx="38929">
                  <c:v>205863</c:v>
                </c:pt>
                <c:pt idx="38930">
                  <c:v>205863</c:v>
                </c:pt>
                <c:pt idx="38931">
                  <c:v>205863</c:v>
                </c:pt>
                <c:pt idx="38932">
                  <c:v>205863</c:v>
                </c:pt>
                <c:pt idx="38933">
                  <c:v>205863</c:v>
                </c:pt>
                <c:pt idx="38934">
                  <c:v>205863</c:v>
                </c:pt>
                <c:pt idx="38935">
                  <c:v>205863</c:v>
                </c:pt>
                <c:pt idx="38936">
                  <c:v>205863</c:v>
                </c:pt>
                <c:pt idx="38937">
                  <c:v>205863</c:v>
                </c:pt>
                <c:pt idx="38938">
                  <c:v>205863</c:v>
                </c:pt>
                <c:pt idx="38939">
                  <c:v>205863</c:v>
                </c:pt>
                <c:pt idx="38940">
                  <c:v>205863</c:v>
                </c:pt>
                <c:pt idx="38941">
                  <c:v>205863</c:v>
                </c:pt>
                <c:pt idx="38942">
                  <c:v>205863</c:v>
                </c:pt>
                <c:pt idx="38943">
                  <c:v>205863</c:v>
                </c:pt>
                <c:pt idx="38944">
                  <c:v>205863</c:v>
                </c:pt>
                <c:pt idx="38945">
                  <c:v>205863</c:v>
                </c:pt>
                <c:pt idx="38946">
                  <c:v>205863</c:v>
                </c:pt>
                <c:pt idx="38947">
                  <c:v>205863</c:v>
                </c:pt>
                <c:pt idx="38948">
                  <c:v>205863</c:v>
                </c:pt>
                <c:pt idx="38949">
                  <c:v>205863</c:v>
                </c:pt>
                <c:pt idx="38950">
                  <c:v>205863</c:v>
                </c:pt>
                <c:pt idx="38951">
                  <c:v>205863</c:v>
                </c:pt>
                <c:pt idx="38952">
                  <c:v>205863</c:v>
                </c:pt>
                <c:pt idx="38953">
                  <c:v>205863</c:v>
                </c:pt>
                <c:pt idx="38954">
                  <c:v>205863</c:v>
                </c:pt>
                <c:pt idx="38955">
                  <c:v>205863</c:v>
                </c:pt>
                <c:pt idx="38956">
                  <c:v>205863</c:v>
                </c:pt>
                <c:pt idx="38957">
                  <c:v>205863</c:v>
                </c:pt>
                <c:pt idx="38958">
                  <c:v>205863</c:v>
                </c:pt>
                <c:pt idx="38959">
                  <c:v>205863</c:v>
                </c:pt>
                <c:pt idx="38960">
                  <c:v>205863</c:v>
                </c:pt>
                <c:pt idx="38961">
                  <c:v>205863</c:v>
                </c:pt>
                <c:pt idx="38962">
                  <c:v>205863</c:v>
                </c:pt>
                <c:pt idx="38963">
                  <c:v>205863</c:v>
                </c:pt>
                <c:pt idx="38964">
                  <c:v>205863</c:v>
                </c:pt>
                <c:pt idx="38965">
                  <c:v>205863</c:v>
                </c:pt>
                <c:pt idx="38966">
                  <c:v>205863</c:v>
                </c:pt>
                <c:pt idx="38967">
                  <c:v>205863</c:v>
                </c:pt>
                <c:pt idx="38968">
                  <c:v>205863</c:v>
                </c:pt>
                <c:pt idx="38969">
                  <c:v>205863</c:v>
                </c:pt>
                <c:pt idx="38970">
                  <c:v>205863</c:v>
                </c:pt>
                <c:pt idx="38971">
                  <c:v>205863</c:v>
                </c:pt>
                <c:pt idx="38972">
                  <c:v>205863</c:v>
                </c:pt>
                <c:pt idx="38973">
                  <c:v>205863</c:v>
                </c:pt>
                <c:pt idx="38974">
                  <c:v>205863</c:v>
                </c:pt>
                <c:pt idx="38975">
                  <c:v>205863</c:v>
                </c:pt>
                <c:pt idx="38976">
                  <c:v>205863</c:v>
                </c:pt>
                <c:pt idx="38977">
                  <c:v>205863</c:v>
                </c:pt>
                <c:pt idx="38978">
                  <c:v>205863</c:v>
                </c:pt>
                <c:pt idx="38979">
                  <c:v>205863</c:v>
                </c:pt>
                <c:pt idx="38980">
                  <c:v>205863</c:v>
                </c:pt>
                <c:pt idx="38981">
                  <c:v>205863</c:v>
                </c:pt>
                <c:pt idx="38982">
                  <c:v>205863</c:v>
                </c:pt>
                <c:pt idx="38983">
                  <c:v>205863</c:v>
                </c:pt>
                <c:pt idx="38984">
                  <c:v>205863</c:v>
                </c:pt>
                <c:pt idx="38985">
                  <c:v>205863</c:v>
                </c:pt>
                <c:pt idx="38986">
                  <c:v>205863</c:v>
                </c:pt>
                <c:pt idx="38987">
                  <c:v>205863</c:v>
                </c:pt>
                <c:pt idx="38988">
                  <c:v>205863</c:v>
                </c:pt>
                <c:pt idx="38989">
                  <c:v>205863</c:v>
                </c:pt>
                <c:pt idx="38990">
                  <c:v>205863</c:v>
                </c:pt>
                <c:pt idx="38991">
                  <c:v>205863</c:v>
                </c:pt>
                <c:pt idx="38992">
                  <c:v>205863</c:v>
                </c:pt>
                <c:pt idx="38993">
                  <c:v>205863</c:v>
                </c:pt>
                <c:pt idx="38994">
                  <c:v>205863</c:v>
                </c:pt>
                <c:pt idx="38995">
                  <c:v>205863</c:v>
                </c:pt>
                <c:pt idx="38996">
                  <c:v>205863</c:v>
                </c:pt>
                <c:pt idx="38997">
                  <c:v>205863</c:v>
                </c:pt>
                <c:pt idx="38998">
                  <c:v>205863</c:v>
                </c:pt>
                <c:pt idx="38999">
                  <c:v>205863</c:v>
                </c:pt>
                <c:pt idx="39000">
                  <c:v>205863</c:v>
                </c:pt>
                <c:pt idx="39001">
                  <c:v>205863</c:v>
                </c:pt>
                <c:pt idx="39002">
                  <c:v>205863</c:v>
                </c:pt>
                <c:pt idx="39003">
                  <c:v>205863</c:v>
                </c:pt>
                <c:pt idx="39004">
                  <c:v>205863</c:v>
                </c:pt>
                <c:pt idx="39005">
                  <c:v>205863</c:v>
                </c:pt>
                <c:pt idx="39006">
                  <c:v>205863</c:v>
                </c:pt>
                <c:pt idx="39007">
                  <c:v>205863</c:v>
                </c:pt>
                <c:pt idx="39008">
                  <c:v>205863</c:v>
                </c:pt>
                <c:pt idx="39009">
                  <c:v>205863</c:v>
                </c:pt>
                <c:pt idx="39010">
                  <c:v>205863</c:v>
                </c:pt>
                <c:pt idx="39011">
                  <c:v>205863</c:v>
                </c:pt>
                <c:pt idx="39012">
                  <c:v>205863</c:v>
                </c:pt>
                <c:pt idx="39013">
                  <c:v>205863</c:v>
                </c:pt>
                <c:pt idx="39014">
                  <c:v>205863</c:v>
                </c:pt>
                <c:pt idx="39015">
                  <c:v>205863</c:v>
                </c:pt>
                <c:pt idx="39016">
                  <c:v>205863</c:v>
                </c:pt>
                <c:pt idx="39017">
                  <c:v>205863</c:v>
                </c:pt>
                <c:pt idx="39018">
                  <c:v>205863</c:v>
                </c:pt>
                <c:pt idx="39019">
                  <c:v>205863</c:v>
                </c:pt>
                <c:pt idx="39020">
                  <c:v>205863</c:v>
                </c:pt>
                <c:pt idx="39021">
                  <c:v>205863</c:v>
                </c:pt>
                <c:pt idx="39022">
                  <c:v>205863</c:v>
                </c:pt>
                <c:pt idx="39023">
                  <c:v>205863</c:v>
                </c:pt>
                <c:pt idx="39024">
                  <c:v>205863</c:v>
                </c:pt>
                <c:pt idx="39025">
                  <c:v>205863</c:v>
                </c:pt>
                <c:pt idx="39026">
                  <c:v>205863</c:v>
                </c:pt>
                <c:pt idx="39027">
                  <c:v>205863</c:v>
                </c:pt>
                <c:pt idx="39028">
                  <c:v>205863</c:v>
                </c:pt>
                <c:pt idx="39029">
                  <c:v>205863</c:v>
                </c:pt>
                <c:pt idx="39030">
                  <c:v>205863</c:v>
                </c:pt>
                <c:pt idx="39031">
                  <c:v>205863</c:v>
                </c:pt>
                <c:pt idx="39032">
                  <c:v>205863</c:v>
                </c:pt>
                <c:pt idx="39033">
                  <c:v>205863</c:v>
                </c:pt>
                <c:pt idx="39034">
                  <c:v>205863</c:v>
                </c:pt>
                <c:pt idx="39035">
                  <c:v>205863</c:v>
                </c:pt>
                <c:pt idx="39036">
                  <c:v>205863</c:v>
                </c:pt>
                <c:pt idx="39037">
                  <c:v>205863</c:v>
                </c:pt>
                <c:pt idx="39038">
                  <c:v>205863</c:v>
                </c:pt>
                <c:pt idx="39039">
                  <c:v>205863</c:v>
                </c:pt>
                <c:pt idx="39040">
                  <c:v>205863</c:v>
                </c:pt>
                <c:pt idx="39041">
                  <c:v>205863</c:v>
                </c:pt>
                <c:pt idx="39042">
                  <c:v>205863</c:v>
                </c:pt>
                <c:pt idx="39043">
                  <c:v>205863</c:v>
                </c:pt>
                <c:pt idx="39044">
                  <c:v>205863</c:v>
                </c:pt>
                <c:pt idx="39045">
                  <c:v>205863</c:v>
                </c:pt>
                <c:pt idx="39046">
                  <c:v>205863</c:v>
                </c:pt>
                <c:pt idx="39047">
                  <c:v>205863</c:v>
                </c:pt>
                <c:pt idx="39048">
                  <c:v>205863</c:v>
                </c:pt>
                <c:pt idx="39049">
                  <c:v>205863</c:v>
                </c:pt>
                <c:pt idx="39050">
                  <c:v>205863</c:v>
                </c:pt>
                <c:pt idx="39051">
                  <c:v>205863</c:v>
                </c:pt>
                <c:pt idx="39052">
                  <c:v>205863</c:v>
                </c:pt>
                <c:pt idx="39053">
                  <c:v>205863</c:v>
                </c:pt>
                <c:pt idx="39054">
                  <c:v>205863</c:v>
                </c:pt>
                <c:pt idx="39055">
                  <c:v>205863</c:v>
                </c:pt>
                <c:pt idx="39056">
                  <c:v>205863</c:v>
                </c:pt>
                <c:pt idx="39057">
                  <c:v>205863</c:v>
                </c:pt>
                <c:pt idx="39058">
                  <c:v>205863</c:v>
                </c:pt>
                <c:pt idx="39059">
                  <c:v>205863</c:v>
                </c:pt>
                <c:pt idx="39060">
                  <c:v>205863</c:v>
                </c:pt>
                <c:pt idx="39061">
                  <c:v>205863</c:v>
                </c:pt>
                <c:pt idx="39062">
                  <c:v>205863</c:v>
                </c:pt>
                <c:pt idx="39063">
                  <c:v>205863</c:v>
                </c:pt>
                <c:pt idx="39064">
                  <c:v>205863</c:v>
                </c:pt>
                <c:pt idx="39065">
                  <c:v>205863</c:v>
                </c:pt>
                <c:pt idx="39066">
                  <c:v>205863</c:v>
                </c:pt>
                <c:pt idx="39067">
                  <c:v>205863</c:v>
                </c:pt>
                <c:pt idx="39068">
                  <c:v>205863</c:v>
                </c:pt>
                <c:pt idx="39069">
                  <c:v>205863</c:v>
                </c:pt>
                <c:pt idx="39070">
                  <c:v>205863</c:v>
                </c:pt>
                <c:pt idx="39071">
                  <c:v>205863</c:v>
                </c:pt>
                <c:pt idx="39072">
                  <c:v>205863</c:v>
                </c:pt>
                <c:pt idx="39073">
                  <c:v>205863</c:v>
                </c:pt>
                <c:pt idx="39074">
                  <c:v>205863</c:v>
                </c:pt>
                <c:pt idx="39075">
                  <c:v>205863</c:v>
                </c:pt>
                <c:pt idx="39076">
                  <c:v>205863</c:v>
                </c:pt>
                <c:pt idx="39077">
                  <c:v>205863</c:v>
                </c:pt>
                <c:pt idx="39078">
                  <c:v>205863</c:v>
                </c:pt>
                <c:pt idx="39079">
                  <c:v>205863</c:v>
                </c:pt>
                <c:pt idx="39080">
                  <c:v>205863</c:v>
                </c:pt>
                <c:pt idx="39081">
                  <c:v>205863</c:v>
                </c:pt>
                <c:pt idx="39082">
                  <c:v>205863</c:v>
                </c:pt>
                <c:pt idx="39083">
                  <c:v>205863</c:v>
                </c:pt>
                <c:pt idx="39084">
                  <c:v>205863</c:v>
                </c:pt>
                <c:pt idx="39085">
                  <c:v>205863</c:v>
                </c:pt>
                <c:pt idx="39086">
                  <c:v>205863</c:v>
                </c:pt>
                <c:pt idx="39087">
                  <c:v>205863</c:v>
                </c:pt>
                <c:pt idx="39088">
                  <c:v>205863</c:v>
                </c:pt>
                <c:pt idx="39089">
                  <c:v>205863</c:v>
                </c:pt>
                <c:pt idx="39090">
                  <c:v>205863</c:v>
                </c:pt>
                <c:pt idx="39091">
                  <c:v>205863</c:v>
                </c:pt>
                <c:pt idx="39092">
                  <c:v>205863</c:v>
                </c:pt>
                <c:pt idx="39093">
                  <c:v>205863</c:v>
                </c:pt>
                <c:pt idx="39094">
                  <c:v>205863</c:v>
                </c:pt>
                <c:pt idx="39095">
                  <c:v>205863</c:v>
                </c:pt>
                <c:pt idx="39096">
                  <c:v>205863</c:v>
                </c:pt>
                <c:pt idx="39097">
                  <c:v>205863</c:v>
                </c:pt>
                <c:pt idx="39098">
                  <c:v>205863</c:v>
                </c:pt>
                <c:pt idx="39099">
                  <c:v>205863</c:v>
                </c:pt>
                <c:pt idx="39100">
                  <c:v>205863</c:v>
                </c:pt>
                <c:pt idx="39101">
                  <c:v>205863</c:v>
                </c:pt>
                <c:pt idx="39102">
                  <c:v>205863</c:v>
                </c:pt>
                <c:pt idx="39103">
                  <c:v>205863</c:v>
                </c:pt>
                <c:pt idx="39104">
                  <c:v>205863</c:v>
                </c:pt>
                <c:pt idx="39105">
                  <c:v>205863</c:v>
                </c:pt>
                <c:pt idx="39106">
                  <c:v>205863</c:v>
                </c:pt>
                <c:pt idx="39107">
                  <c:v>205863</c:v>
                </c:pt>
                <c:pt idx="39108">
                  <c:v>205863</c:v>
                </c:pt>
                <c:pt idx="39109">
                  <c:v>205863</c:v>
                </c:pt>
                <c:pt idx="39110">
                  <c:v>205863</c:v>
                </c:pt>
                <c:pt idx="39111">
                  <c:v>205863</c:v>
                </c:pt>
                <c:pt idx="39112">
                  <c:v>205863</c:v>
                </c:pt>
                <c:pt idx="39113">
                  <c:v>205863</c:v>
                </c:pt>
                <c:pt idx="39114">
                  <c:v>205863</c:v>
                </c:pt>
                <c:pt idx="39115">
                  <c:v>205863</c:v>
                </c:pt>
                <c:pt idx="39116">
                  <c:v>205863</c:v>
                </c:pt>
                <c:pt idx="39117">
                  <c:v>205863</c:v>
                </c:pt>
                <c:pt idx="39118">
                  <c:v>205863</c:v>
                </c:pt>
                <c:pt idx="39119">
                  <c:v>205863</c:v>
                </c:pt>
                <c:pt idx="39120">
                  <c:v>205863</c:v>
                </c:pt>
                <c:pt idx="39121">
                  <c:v>205863</c:v>
                </c:pt>
                <c:pt idx="39122">
                  <c:v>205863</c:v>
                </c:pt>
                <c:pt idx="39123">
                  <c:v>205863</c:v>
                </c:pt>
                <c:pt idx="39124">
                  <c:v>205863</c:v>
                </c:pt>
                <c:pt idx="39125">
                  <c:v>205863</c:v>
                </c:pt>
                <c:pt idx="39126">
                  <c:v>205863</c:v>
                </c:pt>
                <c:pt idx="39127">
                  <c:v>205863</c:v>
                </c:pt>
                <c:pt idx="39128">
                  <c:v>205863</c:v>
                </c:pt>
                <c:pt idx="39129">
                  <c:v>205863</c:v>
                </c:pt>
                <c:pt idx="39130">
                  <c:v>205863</c:v>
                </c:pt>
                <c:pt idx="39131">
                  <c:v>205863</c:v>
                </c:pt>
                <c:pt idx="39132">
                  <c:v>205863</c:v>
                </c:pt>
                <c:pt idx="39133">
                  <c:v>205863</c:v>
                </c:pt>
                <c:pt idx="39134">
                  <c:v>205863</c:v>
                </c:pt>
                <c:pt idx="39135">
                  <c:v>205863</c:v>
                </c:pt>
                <c:pt idx="39136">
                  <c:v>205863</c:v>
                </c:pt>
                <c:pt idx="39137">
                  <c:v>205863</c:v>
                </c:pt>
                <c:pt idx="39138">
                  <c:v>205863</c:v>
                </c:pt>
                <c:pt idx="39139">
                  <c:v>205863</c:v>
                </c:pt>
                <c:pt idx="39140">
                  <c:v>205863</c:v>
                </c:pt>
                <c:pt idx="39141">
                  <c:v>205863</c:v>
                </c:pt>
                <c:pt idx="39142">
                  <c:v>205863</c:v>
                </c:pt>
                <c:pt idx="39143">
                  <c:v>205863</c:v>
                </c:pt>
                <c:pt idx="39144">
                  <c:v>205863</c:v>
                </c:pt>
                <c:pt idx="39145">
                  <c:v>205863</c:v>
                </c:pt>
                <c:pt idx="39146">
                  <c:v>205863</c:v>
                </c:pt>
                <c:pt idx="39147">
                  <c:v>205863</c:v>
                </c:pt>
                <c:pt idx="39148">
                  <c:v>205863</c:v>
                </c:pt>
                <c:pt idx="39149">
                  <c:v>205863</c:v>
                </c:pt>
                <c:pt idx="39150">
                  <c:v>205863</c:v>
                </c:pt>
                <c:pt idx="39151">
                  <c:v>205863</c:v>
                </c:pt>
                <c:pt idx="39152">
                  <c:v>205863</c:v>
                </c:pt>
                <c:pt idx="39153">
                  <c:v>205863</c:v>
                </c:pt>
                <c:pt idx="39154">
                  <c:v>205863</c:v>
                </c:pt>
                <c:pt idx="39155">
                  <c:v>205863</c:v>
                </c:pt>
                <c:pt idx="39156">
                  <c:v>205863</c:v>
                </c:pt>
                <c:pt idx="39157">
                  <c:v>205863</c:v>
                </c:pt>
                <c:pt idx="39158">
                  <c:v>205863</c:v>
                </c:pt>
                <c:pt idx="39159">
                  <c:v>205863</c:v>
                </c:pt>
                <c:pt idx="39160">
                  <c:v>205863</c:v>
                </c:pt>
                <c:pt idx="39161">
                  <c:v>205863</c:v>
                </c:pt>
                <c:pt idx="39162">
                  <c:v>205863</c:v>
                </c:pt>
                <c:pt idx="39163">
                  <c:v>205863</c:v>
                </c:pt>
                <c:pt idx="39164">
                  <c:v>205863</c:v>
                </c:pt>
                <c:pt idx="39165">
                  <c:v>205863</c:v>
                </c:pt>
                <c:pt idx="39166">
                  <c:v>205863</c:v>
                </c:pt>
                <c:pt idx="39167">
                  <c:v>205863</c:v>
                </c:pt>
                <c:pt idx="39168">
                  <c:v>205863</c:v>
                </c:pt>
                <c:pt idx="39169">
                  <c:v>205863</c:v>
                </c:pt>
                <c:pt idx="39170">
                  <c:v>205863</c:v>
                </c:pt>
                <c:pt idx="39171">
                  <c:v>205863</c:v>
                </c:pt>
                <c:pt idx="39172">
                  <c:v>205863</c:v>
                </c:pt>
                <c:pt idx="39173">
                  <c:v>205863</c:v>
                </c:pt>
                <c:pt idx="39174">
                  <c:v>205863</c:v>
                </c:pt>
                <c:pt idx="39175">
                  <c:v>205863</c:v>
                </c:pt>
                <c:pt idx="39176">
                  <c:v>205863</c:v>
                </c:pt>
                <c:pt idx="39177">
                  <c:v>205863</c:v>
                </c:pt>
                <c:pt idx="39178">
                  <c:v>205863</c:v>
                </c:pt>
                <c:pt idx="39179">
                  <c:v>205863</c:v>
                </c:pt>
                <c:pt idx="39180">
                  <c:v>205863</c:v>
                </c:pt>
                <c:pt idx="39181">
                  <c:v>205863</c:v>
                </c:pt>
                <c:pt idx="39182">
                  <c:v>205863</c:v>
                </c:pt>
                <c:pt idx="39183">
                  <c:v>205863</c:v>
                </c:pt>
                <c:pt idx="39184">
                  <c:v>205863</c:v>
                </c:pt>
                <c:pt idx="39185">
                  <c:v>205863</c:v>
                </c:pt>
                <c:pt idx="39186">
                  <c:v>205863</c:v>
                </c:pt>
                <c:pt idx="39187">
                  <c:v>205863</c:v>
                </c:pt>
                <c:pt idx="39188">
                  <c:v>205863</c:v>
                </c:pt>
                <c:pt idx="39189">
                  <c:v>205863</c:v>
                </c:pt>
                <c:pt idx="39190">
                  <c:v>205863</c:v>
                </c:pt>
                <c:pt idx="39191">
                  <c:v>205863</c:v>
                </c:pt>
                <c:pt idx="39192">
                  <c:v>205863</c:v>
                </c:pt>
                <c:pt idx="39193">
                  <c:v>205863</c:v>
                </c:pt>
                <c:pt idx="39194">
                  <c:v>205863</c:v>
                </c:pt>
                <c:pt idx="39195">
                  <c:v>205863</c:v>
                </c:pt>
                <c:pt idx="39196">
                  <c:v>205863</c:v>
                </c:pt>
                <c:pt idx="39197">
                  <c:v>205863</c:v>
                </c:pt>
                <c:pt idx="39198">
                  <c:v>205863</c:v>
                </c:pt>
                <c:pt idx="39199">
                  <c:v>205863</c:v>
                </c:pt>
                <c:pt idx="39200">
                  <c:v>205863</c:v>
                </c:pt>
                <c:pt idx="39201">
                  <c:v>205863</c:v>
                </c:pt>
                <c:pt idx="39202">
                  <c:v>205863</c:v>
                </c:pt>
                <c:pt idx="39203">
                  <c:v>205863</c:v>
                </c:pt>
                <c:pt idx="39204">
                  <c:v>205863</c:v>
                </c:pt>
                <c:pt idx="39205">
                  <c:v>205863</c:v>
                </c:pt>
                <c:pt idx="39206">
                  <c:v>205863</c:v>
                </c:pt>
                <c:pt idx="39207">
                  <c:v>205863</c:v>
                </c:pt>
                <c:pt idx="39208">
                  <c:v>205863</c:v>
                </c:pt>
                <c:pt idx="39209">
                  <c:v>205863</c:v>
                </c:pt>
                <c:pt idx="39210">
                  <c:v>205863</c:v>
                </c:pt>
                <c:pt idx="39211">
                  <c:v>205863</c:v>
                </c:pt>
                <c:pt idx="39212">
                  <c:v>205863</c:v>
                </c:pt>
                <c:pt idx="39213">
                  <c:v>205863</c:v>
                </c:pt>
                <c:pt idx="39214">
                  <c:v>205863</c:v>
                </c:pt>
                <c:pt idx="39215">
                  <c:v>205863</c:v>
                </c:pt>
                <c:pt idx="39216">
                  <c:v>205863</c:v>
                </c:pt>
                <c:pt idx="39217">
                  <c:v>205863</c:v>
                </c:pt>
                <c:pt idx="39218">
                  <c:v>205863</c:v>
                </c:pt>
                <c:pt idx="39219">
                  <c:v>205863</c:v>
                </c:pt>
                <c:pt idx="39220">
                  <c:v>205863</c:v>
                </c:pt>
                <c:pt idx="39221">
                  <c:v>205863</c:v>
                </c:pt>
                <c:pt idx="39222">
                  <c:v>205863</c:v>
                </c:pt>
                <c:pt idx="39223">
                  <c:v>205863</c:v>
                </c:pt>
                <c:pt idx="39224">
                  <c:v>205863</c:v>
                </c:pt>
                <c:pt idx="39225">
                  <c:v>205863</c:v>
                </c:pt>
                <c:pt idx="39226">
                  <c:v>205863</c:v>
                </c:pt>
                <c:pt idx="39227">
                  <c:v>205863</c:v>
                </c:pt>
                <c:pt idx="39228">
                  <c:v>205863</c:v>
                </c:pt>
                <c:pt idx="39229">
                  <c:v>205863</c:v>
                </c:pt>
                <c:pt idx="39230">
                  <c:v>205863</c:v>
                </c:pt>
                <c:pt idx="39231">
                  <c:v>205863</c:v>
                </c:pt>
                <c:pt idx="39232">
                  <c:v>205863</c:v>
                </c:pt>
                <c:pt idx="39233">
                  <c:v>205863</c:v>
                </c:pt>
                <c:pt idx="39234">
                  <c:v>205863</c:v>
                </c:pt>
                <c:pt idx="39235">
                  <c:v>205863</c:v>
                </c:pt>
                <c:pt idx="39236">
                  <c:v>205863</c:v>
                </c:pt>
                <c:pt idx="39237">
                  <c:v>205863</c:v>
                </c:pt>
                <c:pt idx="39238">
                  <c:v>205863</c:v>
                </c:pt>
                <c:pt idx="39239">
                  <c:v>205863</c:v>
                </c:pt>
                <c:pt idx="39240">
                  <c:v>205863</c:v>
                </c:pt>
                <c:pt idx="39241">
                  <c:v>205863</c:v>
                </c:pt>
                <c:pt idx="39242">
                  <c:v>205863</c:v>
                </c:pt>
                <c:pt idx="39243">
                  <c:v>205863</c:v>
                </c:pt>
                <c:pt idx="39244">
                  <c:v>205863</c:v>
                </c:pt>
                <c:pt idx="39245">
                  <c:v>205863</c:v>
                </c:pt>
                <c:pt idx="39246">
                  <c:v>205863</c:v>
                </c:pt>
                <c:pt idx="39247">
                  <c:v>205863</c:v>
                </c:pt>
                <c:pt idx="39248">
                  <c:v>205863</c:v>
                </c:pt>
                <c:pt idx="39249">
                  <c:v>205863</c:v>
                </c:pt>
                <c:pt idx="39250">
                  <c:v>205863</c:v>
                </c:pt>
                <c:pt idx="39251">
                  <c:v>205863</c:v>
                </c:pt>
                <c:pt idx="39252">
                  <c:v>205863</c:v>
                </c:pt>
                <c:pt idx="39253">
                  <c:v>205863</c:v>
                </c:pt>
                <c:pt idx="39254">
                  <c:v>205863</c:v>
                </c:pt>
                <c:pt idx="39255">
                  <c:v>205863</c:v>
                </c:pt>
                <c:pt idx="39256">
                  <c:v>205863</c:v>
                </c:pt>
                <c:pt idx="39257">
                  <c:v>205863</c:v>
                </c:pt>
                <c:pt idx="39258">
                  <c:v>205863</c:v>
                </c:pt>
                <c:pt idx="39259">
                  <c:v>205863</c:v>
                </c:pt>
                <c:pt idx="39260">
                  <c:v>205863</c:v>
                </c:pt>
                <c:pt idx="39261">
                  <c:v>205863</c:v>
                </c:pt>
                <c:pt idx="39262">
                  <c:v>205863</c:v>
                </c:pt>
                <c:pt idx="39263">
                  <c:v>205863</c:v>
                </c:pt>
                <c:pt idx="39264">
                  <c:v>205863</c:v>
                </c:pt>
                <c:pt idx="39265">
                  <c:v>205863</c:v>
                </c:pt>
                <c:pt idx="39266">
                  <c:v>205863</c:v>
                </c:pt>
                <c:pt idx="39267">
                  <c:v>205863</c:v>
                </c:pt>
                <c:pt idx="39268">
                  <c:v>205863</c:v>
                </c:pt>
                <c:pt idx="39269">
                  <c:v>205863</c:v>
                </c:pt>
                <c:pt idx="39270">
                  <c:v>205863</c:v>
                </c:pt>
                <c:pt idx="39271">
                  <c:v>205863</c:v>
                </c:pt>
                <c:pt idx="39272">
                  <c:v>205863</c:v>
                </c:pt>
                <c:pt idx="39273">
                  <c:v>205863</c:v>
                </c:pt>
                <c:pt idx="39274">
                  <c:v>205863</c:v>
                </c:pt>
                <c:pt idx="39275">
                  <c:v>205863</c:v>
                </c:pt>
                <c:pt idx="39276">
                  <c:v>205863</c:v>
                </c:pt>
                <c:pt idx="39277">
                  <c:v>205863</c:v>
                </c:pt>
                <c:pt idx="39278">
                  <c:v>205863</c:v>
                </c:pt>
                <c:pt idx="39279">
                  <c:v>205863</c:v>
                </c:pt>
                <c:pt idx="39280">
                  <c:v>205863</c:v>
                </c:pt>
                <c:pt idx="39281">
                  <c:v>205863</c:v>
                </c:pt>
                <c:pt idx="39282">
                  <c:v>205863</c:v>
                </c:pt>
                <c:pt idx="39283">
                  <c:v>205863</c:v>
                </c:pt>
                <c:pt idx="39284">
                  <c:v>205863</c:v>
                </c:pt>
                <c:pt idx="39285">
                  <c:v>205863</c:v>
                </c:pt>
                <c:pt idx="39286">
                  <c:v>205863</c:v>
                </c:pt>
                <c:pt idx="39287">
                  <c:v>205863</c:v>
                </c:pt>
                <c:pt idx="39288">
                  <c:v>205863</c:v>
                </c:pt>
                <c:pt idx="39289">
                  <c:v>205863</c:v>
                </c:pt>
                <c:pt idx="39290">
                  <c:v>205863</c:v>
                </c:pt>
                <c:pt idx="39291">
                  <c:v>205863</c:v>
                </c:pt>
                <c:pt idx="39292">
                  <c:v>205863</c:v>
                </c:pt>
                <c:pt idx="39293">
                  <c:v>205863</c:v>
                </c:pt>
                <c:pt idx="39294">
                  <c:v>205863</c:v>
                </c:pt>
                <c:pt idx="39295">
                  <c:v>205863</c:v>
                </c:pt>
                <c:pt idx="39296">
                  <c:v>205863</c:v>
                </c:pt>
                <c:pt idx="39297">
                  <c:v>205863</c:v>
                </c:pt>
                <c:pt idx="39298">
                  <c:v>205863</c:v>
                </c:pt>
                <c:pt idx="39299">
                  <c:v>205863</c:v>
                </c:pt>
                <c:pt idx="39300">
                  <c:v>205863</c:v>
                </c:pt>
                <c:pt idx="39301">
                  <c:v>205863</c:v>
                </c:pt>
                <c:pt idx="39302">
                  <c:v>205863</c:v>
                </c:pt>
                <c:pt idx="39303">
                  <c:v>205863</c:v>
                </c:pt>
                <c:pt idx="39304">
                  <c:v>205863</c:v>
                </c:pt>
                <c:pt idx="39305">
                  <c:v>205863</c:v>
                </c:pt>
                <c:pt idx="39306">
                  <c:v>205863</c:v>
                </c:pt>
                <c:pt idx="39307">
                  <c:v>205863</c:v>
                </c:pt>
                <c:pt idx="39308">
                  <c:v>205863</c:v>
                </c:pt>
                <c:pt idx="39309">
                  <c:v>205863</c:v>
                </c:pt>
                <c:pt idx="39310">
                  <c:v>205863</c:v>
                </c:pt>
                <c:pt idx="39311">
                  <c:v>205863</c:v>
                </c:pt>
                <c:pt idx="39312">
                  <c:v>205863</c:v>
                </c:pt>
                <c:pt idx="39313">
                  <c:v>205863</c:v>
                </c:pt>
                <c:pt idx="39314">
                  <c:v>205863</c:v>
                </c:pt>
                <c:pt idx="39315">
                  <c:v>205863</c:v>
                </c:pt>
                <c:pt idx="39316">
                  <c:v>205863</c:v>
                </c:pt>
                <c:pt idx="39317">
                  <c:v>205863</c:v>
                </c:pt>
                <c:pt idx="39318">
                  <c:v>205863</c:v>
                </c:pt>
                <c:pt idx="39319">
                  <c:v>205863</c:v>
                </c:pt>
                <c:pt idx="39320">
                  <c:v>205863</c:v>
                </c:pt>
                <c:pt idx="39321">
                  <c:v>205863</c:v>
                </c:pt>
                <c:pt idx="39322">
                  <c:v>205863</c:v>
                </c:pt>
                <c:pt idx="39323">
                  <c:v>205863</c:v>
                </c:pt>
                <c:pt idx="39324">
                  <c:v>205863</c:v>
                </c:pt>
                <c:pt idx="39325">
                  <c:v>205863</c:v>
                </c:pt>
                <c:pt idx="39326">
                  <c:v>205863</c:v>
                </c:pt>
                <c:pt idx="39327">
                  <c:v>205863</c:v>
                </c:pt>
                <c:pt idx="39328">
                  <c:v>205863</c:v>
                </c:pt>
                <c:pt idx="39329">
                  <c:v>205863</c:v>
                </c:pt>
                <c:pt idx="39330">
                  <c:v>205863</c:v>
                </c:pt>
                <c:pt idx="39331">
                  <c:v>205863</c:v>
                </c:pt>
                <c:pt idx="39332">
                  <c:v>205863</c:v>
                </c:pt>
                <c:pt idx="39333">
                  <c:v>205863</c:v>
                </c:pt>
                <c:pt idx="39334">
                  <c:v>205863</c:v>
                </c:pt>
                <c:pt idx="39335">
                  <c:v>205863</c:v>
                </c:pt>
                <c:pt idx="39336">
                  <c:v>205863</c:v>
                </c:pt>
                <c:pt idx="39337">
                  <c:v>205863</c:v>
                </c:pt>
                <c:pt idx="39338">
                  <c:v>205863</c:v>
                </c:pt>
                <c:pt idx="39339">
                  <c:v>205863</c:v>
                </c:pt>
                <c:pt idx="39340">
                  <c:v>205863</c:v>
                </c:pt>
                <c:pt idx="39341">
                  <c:v>205863</c:v>
                </c:pt>
                <c:pt idx="39342">
                  <c:v>205863</c:v>
                </c:pt>
                <c:pt idx="39343">
                  <c:v>205863</c:v>
                </c:pt>
                <c:pt idx="39344">
                  <c:v>205863</c:v>
                </c:pt>
                <c:pt idx="39345">
                  <c:v>205863</c:v>
                </c:pt>
                <c:pt idx="39346">
                  <c:v>205863</c:v>
                </c:pt>
                <c:pt idx="39347">
                  <c:v>205863</c:v>
                </c:pt>
                <c:pt idx="39348">
                  <c:v>205863</c:v>
                </c:pt>
                <c:pt idx="39349">
                  <c:v>205863</c:v>
                </c:pt>
                <c:pt idx="39350">
                  <c:v>205863</c:v>
                </c:pt>
                <c:pt idx="39351">
                  <c:v>205863</c:v>
                </c:pt>
                <c:pt idx="39352">
                  <c:v>205863</c:v>
                </c:pt>
                <c:pt idx="39353">
                  <c:v>205863</c:v>
                </c:pt>
                <c:pt idx="39354">
                  <c:v>205863</c:v>
                </c:pt>
                <c:pt idx="39355">
                  <c:v>205863</c:v>
                </c:pt>
                <c:pt idx="39356">
                  <c:v>205863</c:v>
                </c:pt>
                <c:pt idx="39357">
                  <c:v>205863</c:v>
                </c:pt>
                <c:pt idx="39358">
                  <c:v>205863</c:v>
                </c:pt>
                <c:pt idx="39359">
                  <c:v>205863</c:v>
                </c:pt>
                <c:pt idx="39360">
                  <c:v>205863</c:v>
                </c:pt>
                <c:pt idx="39361">
                  <c:v>205863</c:v>
                </c:pt>
                <c:pt idx="39362">
                  <c:v>205863</c:v>
                </c:pt>
                <c:pt idx="39363">
                  <c:v>205863</c:v>
                </c:pt>
                <c:pt idx="39364">
                  <c:v>205863</c:v>
                </c:pt>
                <c:pt idx="39365">
                  <c:v>205863</c:v>
                </c:pt>
                <c:pt idx="39366">
                  <c:v>205863</c:v>
                </c:pt>
                <c:pt idx="39367">
                  <c:v>205863</c:v>
                </c:pt>
                <c:pt idx="39368">
                  <c:v>205863</c:v>
                </c:pt>
                <c:pt idx="39369">
                  <c:v>205863</c:v>
                </c:pt>
                <c:pt idx="39370">
                  <c:v>205863</c:v>
                </c:pt>
                <c:pt idx="39371">
                  <c:v>205863</c:v>
                </c:pt>
                <c:pt idx="39372">
                  <c:v>205863</c:v>
                </c:pt>
                <c:pt idx="39373">
                  <c:v>205863</c:v>
                </c:pt>
                <c:pt idx="39374">
                  <c:v>205863</c:v>
                </c:pt>
                <c:pt idx="39375">
                  <c:v>205863</c:v>
                </c:pt>
                <c:pt idx="39376">
                  <c:v>205863</c:v>
                </c:pt>
                <c:pt idx="39377">
                  <c:v>205863</c:v>
                </c:pt>
                <c:pt idx="39378">
                  <c:v>205863</c:v>
                </c:pt>
                <c:pt idx="39379">
                  <c:v>205863</c:v>
                </c:pt>
                <c:pt idx="39380">
                  <c:v>205863</c:v>
                </c:pt>
                <c:pt idx="39381">
                  <c:v>205863</c:v>
                </c:pt>
                <c:pt idx="39382">
                  <c:v>205863</c:v>
                </c:pt>
                <c:pt idx="39383">
                  <c:v>205863</c:v>
                </c:pt>
                <c:pt idx="39384">
                  <c:v>205863</c:v>
                </c:pt>
                <c:pt idx="39385">
                  <c:v>205863</c:v>
                </c:pt>
                <c:pt idx="39386">
                  <c:v>205863</c:v>
                </c:pt>
                <c:pt idx="39387">
                  <c:v>205863</c:v>
                </c:pt>
                <c:pt idx="39388">
                  <c:v>205863</c:v>
                </c:pt>
                <c:pt idx="39389">
                  <c:v>205863</c:v>
                </c:pt>
                <c:pt idx="39390">
                  <c:v>205863</c:v>
                </c:pt>
                <c:pt idx="39391">
                  <c:v>205863</c:v>
                </c:pt>
                <c:pt idx="39392">
                  <c:v>205863</c:v>
                </c:pt>
                <c:pt idx="39393">
                  <c:v>205863</c:v>
                </c:pt>
                <c:pt idx="39394">
                  <c:v>205863</c:v>
                </c:pt>
                <c:pt idx="39395">
                  <c:v>205863</c:v>
                </c:pt>
                <c:pt idx="39396">
                  <c:v>205863</c:v>
                </c:pt>
                <c:pt idx="39397">
                  <c:v>205863</c:v>
                </c:pt>
                <c:pt idx="39398">
                  <c:v>205863</c:v>
                </c:pt>
                <c:pt idx="39399">
                  <c:v>205863</c:v>
                </c:pt>
                <c:pt idx="39400">
                  <c:v>205863</c:v>
                </c:pt>
                <c:pt idx="39401">
                  <c:v>205863</c:v>
                </c:pt>
                <c:pt idx="39402">
                  <c:v>205863</c:v>
                </c:pt>
                <c:pt idx="39403">
                  <c:v>205863</c:v>
                </c:pt>
                <c:pt idx="39404">
                  <c:v>205863</c:v>
                </c:pt>
                <c:pt idx="39405">
                  <c:v>205863</c:v>
                </c:pt>
                <c:pt idx="39406">
                  <c:v>205863</c:v>
                </c:pt>
                <c:pt idx="39407">
                  <c:v>205863</c:v>
                </c:pt>
                <c:pt idx="39408">
                  <c:v>205863</c:v>
                </c:pt>
                <c:pt idx="39409">
                  <c:v>205863</c:v>
                </c:pt>
                <c:pt idx="39410">
                  <c:v>205863</c:v>
                </c:pt>
                <c:pt idx="39411">
                  <c:v>205863</c:v>
                </c:pt>
                <c:pt idx="39412">
                  <c:v>205863</c:v>
                </c:pt>
                <c:pt idx="39413">
                  <c:v>205863</c:v>
                </c:pt>
                <c:pt idx="39414">
                  <c:v>205863</c:v>
                </c:pt>
                <c:pt idx="39415">
                  <c:v>205863</c:v>
                </c:pt>
                <c:pt idx="39416">
                  <c:v>205863</c:v>
                </c:pt>
                <c:pt idx="39417">
                  <c:v>205863</c:v>
                </c:pt>
                <c:pt idx="39418">
                  <c:v>205863</c:v>
                </c:pt>
                <c:pt idx="39419">
                  <c:v>205863</c:v>
                </c:pt>
                <c:pt idx="39420">
                  <c:v>205863</c:v>
                </c:pt>
                <c:pt idx="39421">
                  <c:v>205863</c:v>
                </c:pt>
                <c:pt idx="39422">
                  <c:v>205863</c:v>
                </c:pt>
                <c:pt idx="39423">
                  <c:v>205863</c:v>
                </c:pt>
                <c:pt idx="39424">
                  <c:v>205863</c:v>
                </c:pt>
                <c:pt idx="39425">
                  <c:v>205863</c:v>
                </c:pt>
                <c:pt idx="39426">
                  <c:v>205863</c:v>
                </c:pt>
                <c:pt idx="39427">
                  <c:v>205863</c:v>
                </c:pt>
                <c:pt idx="39428">
                  <c:v>205863</c:v>
                </c:pt>
                <c:pt idx="39429">
                  <c:v>205863</c:v>
                </c:pt>
                <c:pt idx="39430">
                  <c:v>205863</c:v>
                </c:pt>
                <c:pt idx="39431">
                  <c:v>205863</c:v>
                </c:pt>
                <c:pt idx="39432">
                  <c:v>205863</c:v>
                </c:pt>
                <c:pt idx="39433">
                  <c:v>205863</c:v>
                </c:pt>
                <c:pt idx="39434">
                  <c:v>205863</c:v>
                </c:pt>
                <c:pt idx="39435">
                  <c:v>205863</c:v>
                </c:pt>
                <c:pt idx="39436">
                  <c:v>205863</c:v>
                </c:pt>
                <c:pt idx="39437">
                  <c:v>205863</c:v>
                </c:pt>
                <c:pt idx="39438">
                  <c:v>205863</c:v>
                </c:pt>
                <c:pt idx="39439">
                  <c:v>205863</c:v>
                </c:pt>
                <c:pt idx="39440">
                  <c:v>205863</c:v>
                </c:pt>
                <c:pt idx="39441">
                  <c:v>205863</c:v>
                </c:pt>
                <c:pt idx="39442">
                  <c:v>205863</c:v>
                </c:pt>
                <c:pt idx="39443">
                  <c:v>205863</c:v>
                </c:pt>
                <c:pt idx="39444">
                  <c:v>205863</c:v>
                </c:pt>
                <c:pt idx="39445">
                  <c:v>205863</c:v>
                </c:pt>
                <c:pt idx="39446">
                  <c:v>205863</c:v>
                </c:pt>
                <c:pt idx="39447">
                  <c:v>205863</c:v>
                </c:pt>
                <c:pt idx="39448">
                  <c:v>205863</c:v>
                </c:pt>
                <c:pt idx="39449">
                  <c:v>205863</c:v>
                </c:pt>
                <c:pt idx="39450">
                  <c:v>205863</c:v>
                </c:pt>
                <c:pt idx="39451">
                  <c:v>205863</c:v>
                </c:pt>
                <c:pt idx="39452">
                  <c:v>205863</c:v>
                </c:pt>
                <c:pt idx="39453">
                  <c:v>205863</c:v>
                </c:pt>
                <c:pt idx="39454">
                  <c:v>205863</c:v>
                </c:pt>
                <c:pt idx="39455">
                  <c:v>205863</c:v>
                </c:pt>
                <c:pt idx="39456">
                  <c:v>205863</c:v>
                </c:pt>
                <c:pt idx="39457">
                  <c:v>205863</c:v>
                </c:pt>
                <c:pt idx="39458">
                  <c:v>205863</c:v>
                </c:pt>
                <c:pt idx="39459">
                  <c:v>205863</c:v>
                </c:pt>
                <c:pt idx="39460">
                  <c:v>205863</c:v>
                </c:pt>
                <c:pt idx="39461">
                  <c:v>205863</c:v>
                </c:pt>
                <c:pt idx="39462">
                  <c:v>205863</c:v>
                </c:pt>
                <c:pt idx="39463">
                  <c:v>205863</c:v>
                </c:pt>
                <c:pt idx="39464">
                  <c:v>205863</c:v>
                </c:pt>
                <c:pt idx="39465">
                  <c:v>205863</c:v>
                </c:pt>
                <c:pt idx="39466">
                  <c:v>205863</c:v>
                </c:pt>
                <c:pt idx="39467">
                  <c:v>205863</c:v>
                </c:pt>
                <c:pt idx="39468">
                  <c:v>205863</c:v>
                </c:pt>
                <c:pt idx="39469">
                  <c:v>205863</c:v>
                </c:pt>
                <c:pt idx="39470">
                  <c:v>205863</c:v>
                </c:pt>
                <c:pt idx="39471">
                  <c:v>205863</c:v>
                </c:pt>
                <c:pt idx="39472">
                  <c:v>205863</c:v>
                </c:pt>
                <c:pt idx="39473">
                  <c:v>205863</c:v>
                </c:pt>
                <c:pt idx="39474">
                  <c:v>205863</c:v>
                </c:pt>
                <c:pt idx="39475">
                  <c:v>205863</c:v>
                </c:pt>
                <c:pt idx="39476">
                  <c:v>205863</c:v>
                </c:pt>
                <c:pt idx="39477">
                  <c:v>205863</c:v>
                </c:pt>
                <c:pt idx="39478">
                  <c:v>205863</c:v>
                </c:pt>
                <c:pt idx="39479">
                  <c:v>205863</c:v>
                </c:pt>
                <c:pt idx="39480">
                  <c:v>205863</c:v>
                </c:pt>
                <c:pt idx="39481">
                  <c:v>205863</c:v>
                </c:pt>
                <c:pt idx="39482">
                  <c:v>205863</c:v>
                </c:pt>
                <c:pt idx="39483">
                  <c:v>205863</c:v>
                </c:pt>
                <c:pt idx="39484">
                  <c:v>205863</c:v>
                </c:pt>
                <c:pt idx="39485">
                  <c:v>205863</c:v>
                </c:pt>
                <c:pt idx="39486">
                  <c:v>205863</c:v>
                </c:pt>
                <c:pt idx="39487">
                  <c:v>205863</c:v>
                </c:pt>
                <c:pt idx="39488">
                  <c:v>205863</c:v>
                </c:pt>
                <c:pt idx="39489">
                  <c:v>205863</c:v>
                </c:pt>
                <c:pt idx="39490">
                  <c:v>205863</c:v>
                </c:pt>
                <c:pt idx="39491">
                  <c:v>205863</c:v>
                </c:pt>
                <c:pt idx="39492">
                  <c:v>205863</c:v>
                </c:pt>
                <c:pt idx="39493">
                  <c:v>205863</c:v>
                </c:pt>
                <c:pt idx="39494">
                  <c:v>205863</c:v>
                </c:pt>
                <c:pt idx="39495">
                  <c:v>205863</c:v>
                </c:pt>
                <c:pt idx="39496">
                  <c:v>205863</c:v>
                </c:pt>
                <c:pt idx="39497">
                  <c:v>205863</c:v>
                </c:pt>
                <c:pt idx="39498">
                  <c:v>205863</c:v>
                </c:pt>
                <c:pt idx="39499">
                  <c:v>205863</c:v>
                </c:pt>
                <c:pt idx="39500">
                  <c:v>205863</c:v>
                </c:pt>
                <c:pt idx="39501">
                  <c:v>205863</c:v>
                </c:pt>
                <c:pt idx="39502">
                  <c:v>205863</c:v>
                </c:pt>
                <c:pt idx="39503">
                  <c:v>205863</c:v>
                </c:pt>
                <c:pt idx="39504">
                  <c:v>205863</c:v>
                </c:pt>
                <c:pt idx="39505">
                  <c:v>205863</c:v>
                </c:pt>
                <c:pt idx="39506">
                  <c:v>205863</c:v>
                </c:pt>
                <c:pt idx="39507">
                  <c:v>205863</c:v>
                </c:pt>
                <c:pt idx="39508">
                  <c:v>205863</c:v>
                </c:pt>
                <c:pt idx="39509">
                  <c:v>205863</c:v>
                </c:pt>
                <c:pt idx="39510">
                  <c:v>205863</c:v>
                </c:pt>
                <c:pt idx="39511">
                  <c:v>205863</c:v>
                </c:pt>
                <c:pt idx="39512">
                  <c:v>205863</c:v>
                </c:pt>
                <c:pt idx="39513">
                  <c:v>205863</c:v>
                </c:pt>
                <c:pt idx="39514">
                  <c:v>205863</c:v>
                </c:pt>
                <c:pt idx="39515">
                  <c:v>205863</c:v>
                </c:pt>
                <c:pt idx="39516">
                  <c:v>205863</c:v>
                </c:pt>
                <c:pt idx="39517">
                  <c:v>205863</c:v>
                </c:pt>
                <c:pt idx="39518">
                  <c:v>205863</c:v>
                </c:pt>
                <c:pt idx="39519">
                  <c:v>205863</c:v>
                </c:pt>
                <c:pt idx="39520">
                  <c:v>205863</c:v>
                </c:pt>
                <c:pt idx="39521">
                  <c:v>205863</c:v>
                </c:pt>
                <c:pt idx="39522">
                  <c:v>205863</c:v>
                </c:pt>
                <c:pt idx="39523">
                  <c:v>205863</c:v>
                </c:pt>
                <c:pt idx="39524">
                  <c:v>205863</c:v>
                </c:pt>
                <c:pt idx="39525">
                  <c:v>205863</c:v>
                </c:pt>
                <c:pt idx="39526">
                  <c:v>205863</c:v>
                </c:pt>
                <c:pt idx="39527">
                  <c:v>205863</c:v>
                </c:pt>
                <c:pt idx="39528">
                  <c:v>205863</c:v>
                </c:pt>
                <c:pt idx="39529">
                  <c:v>205863</c:v>
                </c:pt>
                <c:pt idx="39530">
                  <c:v>205863</c:v>
                </c:pt>
                <c:pt idx="39531">
                  <c:v>205863</c:v>
                </c:pt>
                <c:pt idx="39532">
                  <c:v>205863</c:v>
                </c:pt>
                <c:pt idx="39533">
                  <c:v>205863</c:v>
                </c:pt>
                <c:pt idx="39534">
                  <c:v>205863</c:v>
                </c:pt>
                <c:pt idx="39535">
                  <c:v>205863</c:v>
                </c:pt>
                <c:pt idx="39536">
                  <c:v>205863</c:v>
                </c:pt>
                <c:pt idx="39537">
                  <c:v>205863</c:v>
                </c:pt>
                <c:pt idx="39538">
                  <c:v>205863</c:v>
                </c:pt>
                <c:pt idx="39539">
                  <c:v>205863</c:v>
                </c:pt>
                <c:pt idx="39540">
                  <c:v>205863</c:v>
                </c:pt>
                <c:pt idx="39541">
                  <c:v>205863</c:v>
                </c:pt>
                <c:pt idx="39542">
                  <c:v>205863</c:v>
                </c:pt>
                <c:pt idx="39543">
                  <c:v>205863</c:v>
                </c:pt>
                <c:pt idx="39544">
                  <c:v>205863</c:v>
                </c:pt>
                <c:pt idx="39545">
                  <c:v>205863</c:v>
                </c:pt>
                <c:pt idx="39546">
                  <c:v>205863</c:v>
                </c:pt>
                <c:pt idx="39547">
                  <c:v>205863</c:v>
                </c:pt>
                <c:pt idx="39548">
                  <c:v>205863</c:v>
                </c:pt>
                <c:pt idx="39549">
                  <c:v>205863</c:v>
                </c:pt>
                <c:pt idx="39550">
                  <c:v>205863</c:v>
                </c:pt>
                <c:pt idx="39551">
                  <c:v>205863</c:v>
                </c:pt>
                <c:pt idx="39552">
                  <c:v>205863</c:v>
                </c:pt>
                <c:pt idx="39553">
                  <c:v>205863</c:v>
                </c:pt>
                <c:pt idx="39554">
                  <c:v>205863</c:v>
                </c:pt>
                <c:pt idx="39555">
                  <c:v>205863</c:v>
                </c:pt>
                <c:pt idx="39556">
                  <c:v>205863</c:v>
                </c:pt>
                <c:pt idx="39557">
                  <c:v>205863</c:v>
                </c:pt>
                <c:pt idx="39558">
                  <c:v>205863</c:v>
                </c:pt>
                <c:pt idx="39559">
                  <c:v>205863</c:v>
                </c:pt>
                <c:pt idx="39560">
                  <c:v>205863</c:v>
                </c:pt>
                <c:pt idx="39561">
                  <c:v>205863</c:v>
                </c:pt>
                <c:pt idx="39562">
                  <c:v>205863</c:v>
                </c:pt>
                <c:pt idx="39563">
                  <c:v>205863</c:v>
                </c:pt>
                <c:pt idx="39564">
                  <c:v>205863</c:v>
                </c:pt>
                <c:pt idx="39565">
                  <c:v>205863</c:v>
                </c:pt>
                <c:pt idx="39566">
                  <c:v>205863</c:v>
                </c:pt>
                <c:pt idx="39567">
                  <c:v>205863</c:v>
                </c:pt>
                <c:pt idx="39568">
                  <c:v>205863</c:v>
                </c:pt>
                <c:pt idx="39569">
                  <c:v>205863</c:v>
                </c:pt>
                <c:pt idx="39570">
                  <c:v>205863</c:v>
                </c:pt>
                <c:pt idx="39571">
                  <c:v>205863</c:v>
                </c:pt>
                <c:pt idx="39572">
                  <c:v>205863</c:v>
                </c:pt>
                <c:pt idx="39573">
                  <c:v>205863</c:v>
                </c:pt>
                <c:pt idx="39574">
                  <c:v>205863</c:v>
                </c:pt>
                <c:pt idx="39575">
                  <c:v>205863</c:v>
                </c:pt>
                <c:pt idx="39576">
                  <c:v>205863</c:v>
                </c:pt>
                <c:pt idx="39577">
                  <c:v>205863</c:v>
                </c:pt>
                <c:pt idx="39578">
                  <c:v>205863</c:v>
                </c:pt>
                <c:pt idx="39579">
                  <c:v>205863</c:v>
                </c:pt>
                <c:pt idx="39580">
                  <c:v>205863</c:v>
                </c:pt>
                <c:pt idx="39581">
                  <c:v>205863</c:v>
                </c:pt>
                <c:pt idx="39582">
                  <c:v>205863</c:v>
                </c:pt>
                <c:pt idx="39583">
                  <c:v>205863</c:v>
                </c:pt>
                <c:pt idx="39584">
                  <c:v>205863</c:v>
                </c:pt>
                <c:pt idx="39585">
                  <c:v>205863</c:v>
                </c:pt>
                <c:pt idx="39586">
                  <c:v>205863</c:v>
                </c:pt>
                <c:pt idx="39587">
                  <c:v>205863</c:v>
                </c:pt>
                <c:pt idx="39588">
                  <c:v>205863</c:v>
                </c:pt>
                <c:pt idx="39589">
                  <c:v>205863</c:v>
                </c:pt>
                <c:pt idx="39590">
                  <c:v>205863</c:v>
                </c:pt>
                <c:pt idx="39591">
                  <c:v>205863</c:v>
                </c:pt>
                <c:pt idx="39592">
                  <c:v>205863</c:v>
                </c:pt>
                <c:pt idx="39593">
                  <c:v>205863</c:v>
                </c:pt>
                <c:pt idx="39594">
                  <c:v>205863</c:v>
                </c:pt>
                <c:pt idx="39595">
                  <c:v>205863</c:v>
                </c:pt>
                <c:pt idx="39596">
                  <c:v>205863</c:v>
                </c:pt>
                <c:pt idx="39597">
                  <c:v>205863</c:v>
                </c:pt>
                <c:pt idx="39598">
                  <c:v>205863</c:v>
                </c:pt>
                <c:pt idx="39599">
                  <c:v>205863</c:v>
                </c:pt>
                <c:pt idx="39600">
                  <c:v>205863</c:v>
                </c:pt>
                <c:pt idx="39601">
                  <c:v>205863</c:v>
                </c:pt>
                <c:pt idx="39602">
                  <c:v>205863</c:v>
                </c:pt>
                <c:pt idx="39603">
                  <c:v>205863</c:v>
                </c:pt>
                <c:pt idx="39604">
                  <c:v>205863</c:v>
                </c:pt>
                <c:pt idx="39605">
                  <c:v>205863</c:v>
                </c:pt>
                <c:pt idx="39606">
                  <c:v>205863</c:v>
                </c:pt>
                <c:pt idx="39607">
                  <c:v>205863</c:v>
                </c:pt>
                <c:pt idx="39608">
                  <c:v>205863</c:v>
                </c:pt>
                <c:pt idx="39609">
                  <c:v>205863</c:v>
                </c:pt>
                <c:pt idx="39610">
                  <c:v>205863</c:v>
                </c:pt>
                <c:pt idx="39611">
                  <c:v>205863</c:v>
                </c:pt>
                <c:pt idx="39612">
                  <c:v>205863</c:v>
                </c:pt>
                <c:pt idx="39613">
                  <c:v>205863</c:v>
                </c:pt>
                <c:pt idx="39614">
                  <c:v>205863</c:v>
                </c:pt>
                <c:pt idx="39615">
                  <c:v>205863</c:v>
                </c:pt>
                <c:pt idx="39616">
                  <c:v>205863</c:v>
                </c:pt>
                <c:pt idx="39617">
                  <c:v>205863</c:v>
                </c:pt>
                <c:pt idx="39618">
                  <c:v>205863</c:v>
                </c:pt>
                <c:pt idx="39619">
                  <c:v>205863</c:v>
                </c:pt>
                <c:pt idx="39620">
                  <c:v>205863</c:v>
                </c:pt>
                <c:pt idx="39621">
                  <c:v>205863</c:v>
                </c:pt>
                <c:pt idx="39622">
                  <c:v>205863</c:v>
                </c:pt>
                <c:pt idx="39623">
                  <c:v>205863</c:v>
                </c:pt>
                <c:pt idx="39624">
                  <c:v>205863</c:v>
                </c:pt>
                <c:pt idx="39625">
                  <c:v>205863</c:v>
                </c:pt>
                <c:pt idx="39626">
                  <c:v>205863</c:v>
                </c:pt>
                <c:pt idx="39627">
                  <c:v>205863</c:v>
                </c:pt>
                <c:pt idx="39628">
                  <c:v>205863</c:v>
                </c:pt>
                <c:pt idx="39629">
                  <c:v>205863</c:v>
                </c:pt>
                <c:pt idx="39630">
                  <c:v>205863</c:v>
                </c:pt>
                <c:pt idx="39631">
                  <c:v>205863</c:v>
                </c:pt>
                <c:pt idx="39632">
                  <c:v>205863</c:v>
                </c:pt>
                <c:pt idx="39633">
                  <c:v>205863</c:v>
                </c:pt>
                <c:pt idx="39634">
                  <c:v>205863</c:v>
                </c:pt>
                <c:pt idx="39635">
                  <c:v>205863</c:v>
                </c:pt>
                <c:pt idx="39636">
                  <c:v>205863</c:v>
                </c:pt>
                <c:pt idx="39637">
                  <c:v>205863</c:v>
                </c:pt>
                <c:pt idx="39638">
                  <c:v>205863</c:v>
                </c:pt>
                <c:pt idx="39639">
                  <c:v>205863</c:v>
                </c:pt>
                <c:pt idx="39640">
                  <c:v>205863</c:v>
                </c:pt>
                <c:pt idx="39641">
                  <c:v>205863</c:v>
                </c:pt>
                <c:pt idx="39642">
                  <c:v>205863</c:v>
                </c:pt>
                <c:pt idx="39643">
                  <c:v>205863</c:v>
                </c:pt>
                <c:pt idx="39644">
                  <c:v>205863</c:v>
                </c:pt>
                <c:pt idx="39645">
                  <c:v>205863</c:v>
                </c:pt>
                <c:pt idx="39646">
                  <c:v>205863</c:v>
                </c:pt>
                <c:pt idx="39647">
                  <c:v>205863</c:v>
                </c:pt>
                <c:pt idx="39648">
                  <c:v>205863</c:v>
                </c:pt>
                <c:pt idx="39649">
                  <c:v>205863</c:v>
                </c:pt>
                <c:pt idx="39650">
                  <c:v>205863</c:v>
                </c:pt>
                <c:pt idx="39651">
                  <c:v>205863</c:v>
                </c:pt>
                <c:pt idx="39652">
                  <c:v>205863</c:v>
                </c:pt>
                <c:pt idx="39653">
                  <c:v>205863</c:v>
                </c:pt>
                <c:pt idx="39654">
                  <c:v>205863</c:v>
                </c:pt>
                <c:pt idx="39655">
                  <c:v>205863</c:v>
                </c:pt>
                <c:pt idx="39656">
                  <c:v>205863</c:v>
                </c:pt>
                <c:pt idx="39657">
                  <c:v>205863</c:v>
                </c:pt>
                <c:pt idx="39658">
                  <c:v>205863</c:v>
                </c:pt>
                <c:pt idx="39659">
                  <c:v>205863</c:v>
                </c:pt>
                <c:pt idx="39660">
                  <c:v>205863</c:v>
                </c:pt>
                <c:pt idx="39661">
                  <c:v>205863</c:v>
                </c:pt>
                <c:pt idx="39662">
                  <c:v>205863</c:v>
                </c:pt>
                <c:pt idx="39663">
                  <c:v>205863</c:v>
                </c:pt>
                <c:pt idx="39664">
                  <c:v>205863</c:v>
                </c:pt>
                <c:pt idx="39665">
                  <c:v>205863</c:v>
                </c:pt>
                <c:pt idx="39666">
                  <c:v>205863</c:v>
                </c:pt>
                <c:pt idx="39667">
                  <c:v>205863</c:v>
                </c:pt>
                <c:pt idx="39668">
                  <c:v>205863</c:v>
                </c:pt>
                <c:pt idx="39669">
                  <c:v>205863</c:v>
                </c:pt>
                <c:pt idx="39670">
                  <c:v>205863</c:v>
                </c:pt>
                <c:pt idx="39671">
                  <c:v>205863</c:v>
                </c:pt>
                <c:pt idx="39672">
                  <c:v>205863</c:v>
                </c:pt>
                <c:pt idx="39673">
                  <c:v>205863</c:v>
                </c:pt>
                <c:pt idx="39674">
                  <c:v>205863</c:v>
                </c:pt>
                <c:pt idx="39675">
                  <c:v>205863</c:v>
                </c:pt>
                <c:pt idx="39676">
                  <c:v>205863</c:v>
                </c:pt>
                <c:pt idx="39677">
                  <c:v>205863</c:v>
                </c:pt>
                <c:pt idx="39678">
                  <c:v>205863</c:v>
                </c:pt>
                <c:pt idx="39679">
                  <c:v>205863</c:v>
                </c:pt>
                <c:pt idx="39680">
                  <c:v>205863</c:v>
                </c:pt>
                <c:pt idx="39681">
                  <c:v>205863</c:v>
                </c:pt>
                <c:pt idx="39682">
                  <c:v>205863</c:v>
                </c:pt>
                <c:pt idx="39683">
                  <c:v>205863</c:v>
                </c:pt>
                <c:pt idx="39684">
                  <c:v>205863</c:v>
                </c:pt>
                <c:pt idx="39685">
                  <c:v>205863</c:v>
                </c:pt>
                <c:pt idx="39686">
                  <c:v>205863</c:v>
                </c:pt>
                <c:pt idx="39687">
                  <c:v>205863</c:v>
                </c:pt>
                <c:pt idx="39688">
                  <c:v>205863</c:v>
                </c:pt>
                <c:pt idx="39689">
                  <c:v>205863</c:v>
                </c:pt>
                <c:pt idx="39690">
                  <c:v>205863</c:v>
                </c:pt>
                <c:pt idx="39691">
                  <c:v>205863</c:v>
                </c:pt>
                <c:pt idx="39692">
                  <c:v>205863</c:v>
                </c:pt>
                <c:pt idx="39693">
                  <c:v>205863</c:v>
                </c:pt>
                <c:pt idx="39694">
                  <c:v>205863</c:v>
                </c:pt>
                <c:pt idx="39695">
                  <c:v>205863</c:v>
                </c:pt>
                <c:pt idx="39696">
                  <c:v>205863</c:v>
                </c:pt>
                <c:pt idx="39697">
                  <c:v>205863</c:v>
                </c:pt>
                <c:pt idx="39698">
                  <c:v>205863</c:v>
                </c:pt>
                <c:pt idx="39699">
                  <c:v>205863</c:v>
                </c:pt>
                <c:pt idx="39700">
                  <c:v>205863</c:v>
                </c:pt>
                <c:pt idx="39701">
                  <c:v>205863</c:v>
                </c:pt>
                <c:pt idx="39702">
                  <c:v>205863</c:v>
                </c:pt>
                <c:pt idx="39703">
                  <c:v>205863</c:v>
                </c:pt>
                <c:pt idx="39704">
                  <c:v>205863</c:v>
                </c:pt>
                <c:pt idx="39705">
                  <c:v>205863</c:v>
                </c:pt>
                <c:pt idx="39706">
                  <c:v>205863</c:v>
                </c:pt>
                <c:pt idx="39707">
                  <c:v>205863</c:v>
                </c:pt>
                <c:pt idx="39708">
                  <c:v>205863</c:v>
                </c:pt>
                <c:pt idx="39709">
                  <c:v>205863</c:v>
                </c:pt>
                <c:pt idx="39710">
                  <c:v>205863</c:v>
                </c:pt>
                <c:pt idx="39711">
                  <c:v>205863</c:v>
                </c:pt>
                <c:pt idx="39712">
                  <c:v>205863</c:v>
                </c:pt>
                <c:pt idx="39713">
                  <c:v>205863</c:v>
                </c:pt>
                <c:pt idx="39714">
                  <c:v>205863</c:v>
                </c:pt>
                <c:pt idx="39715">
                  <c:v>205863</c:v>
                </c:pt>
                <c:pt idx="39716">
                  <c:v>205863</c:v>
                </c:pt>
                <c:pt idx="39717">
                  <c:v>205863</c:v>
                </c:pt>
                <c:pt idx="39718">
                  <c:v>205863</c:v>
                </c:pt>
                <c:pt idx="39719">
                  <c:v>205863</c:v>
                </c:pt>
                <c:pt idx="39720">
                  <c:v>205863</c:v>
                </c:pt>
                <c:pt idx="39721">
                  <c:v>205863</c:v>
                </c:pt>
                <c:pt idx="39722">
                  <c:v>205863</c:v>
                </c:pt>
                <c:pt idx="39723">
                  <c:v>205863</c:v>
                </c:pt>
                <c:pt idx="39724">
                  <c:v>205863</c:v>
                </c:pt>
                <c:pt idx="39725">
                  <c:v>205863</c:v>
                </c:pt>
                <c:pt idx="39726">
                  <c:v>205863</c:v>
                </c:pt>
                <c:pt idx="39727">
                  <c:v>205863</c:v>
                </c:pt>
                <c:pt idx="39728">
                  <c:v>205863</c:v>
                </c:pt>
                <c:pt idx="39729">
                  <c:v>205863</c:v>
                </c:pt>
                <c:pt idx="39730">
                  <c:v>205863</c:v>
                </c:pt>
                <c:pt idx="39731">
                  <c:v>205863</c:v>
                </c:pt>
                <c:pt idx="39732">
                  <c:v>205863</c:v>
                </c:pt>
                <c:pt idx="39733">
                  <c:v>205863</c:v>
                </c:pt>
                <c:pt idx="39734">
                  <c:v>205863</c:v>
                </c:pt>
                <c:pt idx="39735">
                  <c:v>205863</c:v>
                </c:pt>
                <c:pt idx="39736">
                  <c:v>205863</c:v>
                </c:pt>
                <c:pt idx="39737">
                  <c:v>205863</c:v>
                </c:pt>
                <c:pt idx="39738">
                  <c:v>205863</c:v>
                </c:pt>
                <c:pt idx="39739">
                  <c:v>205863</c:v>
                </c:pt>
                <c:pt idx="39740">
                  <c:v>205863</c:v>
                </c:pt>
                <c:pt idx="39741">
                  <c:v>205863</c:v>
                </c:pt>
                <c:pt idx="39742">
                  <c:v>205863</c:v>
                </c:pt>
                <c:pt idx="39743">
                  <c:v>205863</c:v>
                </c:pt>
                <c:pt idx="39744">
                  <c:v>205863</c:v>
                </c:pt>
                <c:pt idx="39745">
                  <c:v>205863</c:v>
                </c:pt>
                <c:pt idx="39746">
                  <c:v>205863</c:v>
                </c:pt>
                <c:pt idx="39747">
                  <c:v>205863</c:v>
                </c:pt>
                <c:pt idx="39748">
                  <c:v>205863</c:v>
                </c:pt>
                <c:pt idx="39749">
                  <c:v>205863</c:v>
                </c:pt>
                <c:pt idx="39750">
                  <c:v>205863</c:v>
                </c:pt>
                <c:pt idx="39751">
                  <c:v>205863</c:v>
                </c:pt>
                <c:pt idx="39752">
                  <c:v>205863</c:v>
                </c:pt>
                <c:pt idx="39753">
                  <c:v>205863</c:v>
                </c:pt>
                <c:pt idx="39754">
                  <c:v>205863</c:v>
                </c:pt>
                <c:pt idx="39755">
                  <c:v>205863</c:v>
                </c:pt>
                <c:pt idx="39756">
                  <c:v>205863</c:v>
                </c:pt>
                <c:pt idx="39757">
                  <c:v>205863</c:v>
                </c:pt>
                <c:pt idx="39758">
                  <c:v>205863</c:v>
                </c:pt>
                <c:pt idx="39759">
                  <c:v>205863</c:v>
                </c:pt>
                <c:pt idx="39760">
                  <c:v>205863</c:v>
                </c:pt>
                <c:pt idx="39761">
                  <c:v>205863</c:v>
                </c:pt>
                <c:pt idx="39762">
                  <c:v>205863</c:v>
                </c:pt>
                <c:pt idx="39763">
                  <c:v>205863</c:v>
                </c:pt>
                <c:pt idx="39764">
                  <c:v>205863</c:v>
                </c:pt>
                <c:pt idx="39765">
                  <c:v>205863</c:v>
                </c:pt>
                <c:pt idx="39766">
                  <c:v>205863</c:v>
                </c:pt>
                <c:pt idx="39767">
                  <c:v>205863</c:v>
                </c:pt>
                <c:pt idx="39768">
                  <c:v>205863</c:v>
                </c:pt>
                <c:pt idx="39769">
                  <c:v>205863</c:v>
                </c:pt>
                <c:pt idx="39770">
                  <c:v>205863</c:v>
                </c:pt>
                <c:pt idx="39771">
                  <c:v>205863</c:v>
                </c:pt>
                <c:pt idx="39772">
                  <c:v>205863</c:v>
                </c:pt>
                <c:pt idx="39773">
                  <c:v>205863</c:v>
                </c:pt>
                <c:pt idx="39774">
                  <c:v>205863</c:v>
                </c:pt>
                <c:pt idx="39775">
                  <c:v>205863</c:v>
                </c:pt>
                <c:pt idx="39776">
                  <c:v>205863</c:v>
                </c:pt>
                <c:pt idx="39777">
                  <c:v>205863</c:v>
                </c:pt>
                <c:pt idx="39778">
                  <c:v>205863</c:v>
                </c:pt>
                <c:pt idx="39779">
                  <c:v>205863</c:v>
                </c:pt>
                <c:pt idx="39780">
                  <c:v>205863</c:v>
                </c:pt>
                <c:pt idx="39781">
                  <c:v>205863</c:v>
                </c:pt>
                <c:pt idx="39782">
                  <c:v>205863</c:v>
                </c:pt>
                <c:pt idx="39783">
                  <c:v>205863</c:v>
                </c:pt>
                <c:pt idx="39784">
                  <c:v>205863</c:v>
                </c:pt>
                <c:pt idx="39785">
                  <c:v>205863</c:v>
                </c:pt>
                <c:pt idx="39786">
                  <c:v>205863</c:v>
                </c:pt>
                <c:pt idx="39787">
                  <c:v>205863</c:v>
                </c:pt>
                <c:pt idx="39788">
                  <c:v>205863</c:v>
                </c:pt>
                <c:pt idx="39789">
                  <c:v>205863</c:v>
                </c:pt>
                <c:pt idx="39790">
                  <c:v>34875</c:v>
                </c:pt>
                <c:pt idx="39791">
                  <c:v>34875</c:v>
                </c:pt>
                <c:pt idx="39792">
                  <c:v>34875</c:v>
                </c:pt>
                <c:pt idx="39793">
                  <c:v>34875</c:v>
                </c:pt>
                <c:pt idx="39794">
                  <c:v>34875</c:v>
                </c:pt>
                <c:pt idx="39795">
                  <c:v>34875</c:v>
                </c:pt>
                <c:pt idx="39796">
                  <c:v>34875</c:v>
                </c:pt>
                <c:pt idx="39797">
                  <c:v>34875</c:v>
                </c:pt>
                <c:pt idx="39798">
                  <c:v>34875</c:v>
                </c:pt>
                <c:pt idx="39799">
                  <c:v>34875</c:v>
                </c:pt>
                <c:pt idx="39800">
                  <c:v>34875</c:v>
                </c:pt>
                <c:pt idx="39801">
                  <c:v>34875</c:v>
                </c:pt>
                <c:pt idx="39802">
                  <c:v>34875</c:v>
                </c:pt>
                <c:pt idx="39803">
                  <c:v>34875</c:v>
                </c:pt>
                <c:pt idx="39804">
                  <c:v>34875</c:v>
                </c:pt>
                <c:pt idx="39805">
                  <c:v>34875</c:v>
                </c:pt>
                <c:pt idx="39806">
                  <c:v>34875</c:v>
                </c:pt>
                <c:pt idx="39807">
                  <c:v>34875</c:v>
                </c:pt>
                <c:pt idx="39808">
                  <c:v>34875</c:v>
                </c:pt>
                <c:pt idx="39809">
                  <c:v>34875</c:v>
                </c:pt>
                <c:pt idx="39810">
                  <c:v>34875</c:v>
                </c:pt>
                <c:pt idx="39811">
                  <c:v>34875</c:v>
                </c:pt>
                <c:pt idx="39812">
                  <c:v>34875</c:v>
                </c:pt>
                <c:pt idx="39813">
                  <c:v>34875</c:v>
                </c:pt>
                <c:pt idx="39814">
                  <c:v>34875</c:v>
                </c:pt>
                <c:pt idx="39815">
                  <c:v>34875</c:v>
                </c:pt>
                <c:pt idx="39816">
                  <c:v>34875</c:v>
                </c:pt>
                <c:pt idx="39817">
                  <c:v>34875</c:v>
                </c:pt>
                <c:pt idx="39818">
                  <c:v>34875</c:v>
                </c:pt>
                <c:pt idx="39819">
                  <c:v>34875</c:v>
                </c:pt>
                <c:pt idx="39820">
                  <c:v>34875</c:v>
                </c:pt>
                <c:pt idx="39821">
                  <c:v>34875</c:v>
                </c:pt>
                <c:pt idx="39822">
                  <c:v>34875</c:v>
                </c:pt>
                <c:pt idx="39823">
                  <c:v>34875</c:v>
                </c:pt>
                <c:pt idx="39824">
                  <c:v>34875</c:v>
                </c:pt>
                <c:pt idx="39825">
                  <c:v>34875</c:v>
                </c:pt>
                <c:pt idx="39826">
                  <c:v>34875</c:v>
                </c:pt>
                <c:pt idx="39827">
                  <c:v>34875</c:v>
                </c:pt>
                <c:pt idx="39828">
                  <c:v>34875</c:v>
                </c:pt>
                <c:pt idx="39829">
                  <c:v>34875</c:v>
                </c:pt>
                <c:pt idx="39830">
                  <c:v>34875</c:v>
                </c:pt>
                <c:pt idx="39831">
                  <c:v>34875</c:v>
                </c:pt>
                <c:pt idx="39832">
                  <c:v>34875</c:v>
                </c:pt>
                <c:pt idx="39833">
                  <c:v>34875</c:v>
                </c:pt>
                <c:pt idx="39834">
                  <c:v>34875</c:v>
                </c:pt>
                <c:pt idx="39835">
                  <c:v>34875</c:v>
                </c:pt>
                <c:pt idx="39836">
                  <c:v>34875</c:v>
                </c:pt>
                <c:pt idx="39837">
                  <c:v>34875</c:v>
                </c:pt>
                <c:pt idx="39838">
                  <c:v>34875</c:v>
                </c:pt>
                <c:pt idx="39839">
                  <c:v>34875</c:v>
                </c:pt>
                <c:pt idx="39840">
                  <c:v>34875</c:v>
                </c:pt>
                <c:pt idx="39841">
                  <c:v>34875</c:v>
                </c:pt>
                <c:pt idx="39842">
                  <c:v>34875</c:v>
                </c:pt>
                <c:pt idx="39843">
                  <c:v>34875</c:v>
                </c:pt>
                <c:pt idx="39844">
                  <c:v>34875</c:v>
                </c:pt>
                <c:pt idx="39845">
                  <c:v>34875</c:v>
                </c:pt>
                <c:pt idx="39846">
                  <c:v>34875</c:v>
                </c:pt>
                <c:pt idx="39847">
                  <c:v>34875</c:v>
                </c:pt>
                <c:pt idx="39848">
                  <c:v>34875</c:v>
                </c:pt>
                <c:pt idx="39849">
                  <c:v>34875</c:v>
                </c:pt>
                <c:pt idx="39850">
                  <c:v>34875</c:v>
                </c:pt>
                <c:pt idx="39851">
                  <c:v>34875</c:v>
                </c:pt>
                <c:pt idx="39852">
                  <c:v>34875</c:v>
                </c:pt>
                <c:pt idx="39853">
                  <c:v>34875</c:v>
                </c:pt>
                <c:pt idx="39854">
                  <c:v>34875</c:v>
                </c:pt>
                <c:pt idx="39855">
                  <c:v>34875</c:v>
                </c:pt>
                <c:pt idx="39856">
                  <c:v>34875</c:v>
                </c:pt>
                <c:pt idx="39857">
                  <c:v>34875</c:v>
                </c:pt>
                <c:pt idx="39858">
                  <c:v>34875</c:v>
                </c:pt>
                <c:pt idx="39859">
                  <c:v>34875</c:v>
                </c:pt>
                <c:pt idx="39860">
                  <c:v>34875</c:v>
                </c:pt>
                <c:pt idx="39861">
                  <c:v>34875</c:v>
                </c:pt>
                <c:pt idx="39862">
                  <c:v>34875</c:v>
                </c:pt>
                <c:pt idx="39863">
                  <c:v>34875</c:v>
                </c:pt>
                <c:pt idx="39864">
                  <c:v>34875</c:v>
                </c:pt>
                <c:pt idx="39865">
                  <c:v>34875</c:v>
                </c:pt>
                <c:pt idx="39866">
                  <c:v>34875</c:v>
                </c:pt>
                <c:pt idx="39867">
                  <c:v>34875</c:v>
                </c:pt>
                <c:pt idx="39868">
                  <c:v>34875</c:v>
                </c:pt>
                <c:pt idx="39869">
                  <c:v>34875</c:v>
                </c:pt>
                <c:pt idx="39870">
                  <c:v>34875</c:v>
                </c:pt>
                <c:pt idx="39871">
                  <c:v>34875</c:v>
                </c:pt>
                <c:pt idx="39872">
                  <c:v>34875</c:v>
                </c:pt>
                <c:pt idx="39873">
                  <c:v>34875</c:v>
                </c:pt>
                <c:pt idx="39874">
                  <c:v>34875</c:v>
                </c:pt>
                <c:pt idx="39875">
                  <c:v>34875</c:v>
                </c:pt>
                <c:pt idx="39876">
                  <c:v>34875</c:v>
                </c:pt>
                <c:pt idx="39877">
                  <c:v>34875</c:v>
                </c:pt>
                <c:pt idx="39878">
                  <c:v>34875</c:v>
                </c:pt>
                <c:pt idx="39879">
                  <c:v>34875</c:v>
                </c:pt>
                <c:pt idx="39880">
                  <c:v>34875</c:v>
                </c:pt>
                <c:pt idx="39881">
                  <c:v>34875</c:v>
                </c:pt>
                <c:pt idx="39882">
                  <c:v>34875</c:v>
                </c:pt>
                <c:pt idx="39883">
                  <c:v>34875</c:v>
                </c:pt>
                <c:pt idx="39884">
                  <c:v>34875</c:v>
                </c:pt>
                <c:pt idx="39885">
                  <c:v>34875</c:v>
                </c:pt>
                <c:pt idx="39886">
                  <c:v>34875</c:v>
                </c:pt>
                <c:pt idx="39887">
                  <c:v>34875</c:v>
                </c:pt>
                <c:pt idx="39888">
                  <c:v>34875</c:v>
                </c:pt>
                <c:pt idx="39889">
                  <c:v>34875</c:v>
                </c:pt>
                <c:pt idx="39890">
                  <c:v>34875</c:v>
                </c:pt>
                <c:pt idx="39891">
                  <c:v>34875</c:v>
                </c:pt>
                <c:pt idx="39892">
                  <c:v>34875</c:v>
                </c:pt>
                <c:pt idx="39893">
                  <c:v>34875</c:v>
                </c:pt>
                <c:pt idx="39894">
                  <c:v>34875</c:v>
                </c:pt>
                <c:pt idx="39895">
                  <c:v>34875</c:v>
                </c:pt>
                <c:pt idx="39896">
                  <c:v>34875</c:v>
                </c:pt>
                <c:pt idx="39897">
                  <c:v>34875</c:v>
                </c:pt>
                <c:pt idx="39898">
                  <c:v>34875</c:v>
                </c:pt>
                <c:pt idx="39899">
                  <c:v>34875</c:v>
                </c:pt>
                <c:pt idx="39900">
                  <c:v>34875</c:v>
                </c:pt>
                <c:pt idx="39901">
                  <c:v>34875</c:v>
                </c:pt>
                <c:pt idx="39902">
                  <c:v>34875</c:v>
                </c:pt>
                <c:pt idx="39903">
                  <c:v>34875</c:v>
                </c:pt>
                <c:pt idx="39904">
                  <c:v>34875</c:v>
                </c:pt>
                <c:pt idx="39905">
                  <c:v>34875</c:v>
                </c:pt>
                <c:pt idx="39906">
                  <c:v>34875</c:v>
                </c:pt>
                <c:pt idx="39907">
                  <c:v>34875</c:v>
                </c:pt>
                <c:pt idx="39908">
                  <c:v>34875</c:v>
                </c:pt>
                <c:pt idx="39909">
                  <c:v>34875</c:v>
                </c:pt>
                <c:pt idx="39910">
                  <c:v>34875</c:v>
                </c:pt>
                <c:pt idx="39911">
                  <c:v>34875</c:v>
                </c:pt>
                <c:pt idx="39912">
                  <c:v>34875</c:v>
                </c:pt>
                <c:pt idx="39913">
                  <c:v>34875</c:v>
                </c:pt>
                <c:pt idx="39914">
                  <c:v>34875</c:v>
                </c:pt>
                <c:pt idx="39915">
                  <c:v>34875</c:v>
                </c:pt>
                <c:pt idx="39916">
                  <c:v>34875</c:v>
                </c:pt>
                <c:pt idx="39917">
                  <c:v>34875</c:v>
                </c:pt>
                <c:pt idx="39918">
                  <c:v>34875</c:v>
                </c:pt>
                <c:pt idx="39919">
                  <c:v>34875</c:v>
                </c:pt>
                <c:pt idx="39920">
                  <c:v>34875</c:v>
                </c:pt>
                <c:pt idx="39921">
                  <c:v>34875</c:v>
                </c:pt>
                <c:pt idx="39922">
                  <c:v>34875</c:v>
                </c:pt>
                <c:pt idx="39923">
                  <c:v>34875</c:v>
                </c:pt>
                <c:pt idx="39924">
                  <c:v>34875</c:v>
                </c:pt>
                <c:pt idx="39925">
                  <c:v>34875</c:v>
                </c:pt>
                <c:pt idx="39926">
                  <c:v>34875</c:v>
                </c:pt>
                <c:pt idx="39927">
                  <c:v>34875</c:v>
                </c:pt>
                <c:pt idx="39928">
                  <c:v>34875</c:v>
                </c:pt>
                <c:pt idx="39929">
                  <c:v>34875</c:v>
                </c:pt>
                <c:pt idx="39930">
                  <c:v>34875</c:v>
                </c:pt>
                <c:pt idx="39931">
                  <c:v>34875</c:v>
                </c:pt>
                <c:pt idx="39932">
                  <c:v>34875</c:v>
                </c:pt>
                <c:pt idx="39933">
                  <c:v>34875</c:v>
                </c:pt>
                <c:pt idx="39934">
                  <c:v>34875</c:v>
                </c:pt>
                <c:pt idx="39935">
                  <c:v>34875</c:v>
                </c:pt>
                <c:pt idx="39936">
                  <c:v>34875</c:v>
                </c:pt>
                <c:pt idx="39937">
                  <c:v>34875</c:v>
                </c:pt>
                <c:pt idx="39938">
                  <c:v>34875</c:v>
                </c:pt>
                <c:pt idx="39939">
                  <c:v>34875</c:v>
                </c:pt>
                <c:pt idx="39940">
                  <c:v>34875</c:v>
                </c:pt>
                <c:pt idx="39941">
                  <c:v>34875</c:v>
                </c:pt>
                <c:pt idx="39942">
                  <c:v>34875</c:v>
                </c:pt>
                <c:pt idx="39943">
                  <c:v>34875</c:v>
                </c:pt>
                <c:pt idx="39944">
                  <c:v>34875</c:v>
                </c:pt>
                <c:pt idx="39945">
                  <c:v>34875</c:v>
                </c:pt>
                <c:pt idx="39946">
                  <c:v>34875</c:v>
                </c:pt>
                <c:pt idx="39947">
                  <c:v>34875</c:v>
                </c:pt>
                <c:pt idx="39948">
                  <c:v>34875</c:v>
                </c:pt>
                <c:pt idx="39949">
                  <c:v>34875</c:v>
                </c:pt>
                <c:pt idx="39950">
                  <c:v>34875</c:v>
                </c:pt>
                <c:pt idx="39951">
                  <c:v>34875</c:v>
                </c:pt>
                <c:pt idx="39952">
                  <c:v>34875</c:v>
                </c:pt>
                <c:pt idx="39953">
                  <c:v>34875</c:v>
                </c:pt>
                <c:pt idx="39954">
                  <c:v>34875</c:v>
                </c:pt>
                <c:pt idx="39955">
                  <c:v>34875</c:v>
                </c:pt>
                <c:pt idx="39956">
                  <c:v>34875</c:v>
                </c:pt>
                <c:pt idx="39957">
                  <c:v>34875</c:v>
                </c:pt>
                <c:pt idx="39958">
                  <c:v>34875</c:v>
                </c:pt>
                <c:pt idx="39959">
                  <c:v>34875</c:v>
                </c:pt>
                <c:pt idx="39960">
                  <c:v>34875</c:v>
                </c:pt>
                <c:pt idx="39961">
                  <c:v>34875</c:v>
                </c:pt>
                <c:pt idx="39962">
                  <c:v>34875</c:v>
                </c:pt>
                <c:pt idx="39963">
                  <c:v>34875</c:v>
                </c:pt>
                <c:pt idx="39964">
                  <c:v>34875</c:v>
                </c:pt>
                <c:pt idx="39965">
                  <c:v>34875</c:v>
                </c:pt>
                <c:pt idx="39966">
                  <c:v>34875</c:v>
                </c:pt>
                <c:pt idx="39967">
                  <c:v>34875</c:v>
                </c:pt>
                <c:pt idx="39968">
                  <c:v>34875</c:v>
                </c:pt>
                <c:pt idx="39969">
                  <c:v>34875</c:v>
                </c:pt>
                <c:pt idx="39970">
                  <c:v>34875</c:v>
                </c:pt>
                <c:pt idx="39971">
                  <c:v>34875</c:v>
                </c:pt>
                <c:pt idx="39972">
                  <c:v>34875</c:v>
                </c:pt>
                <c:pt idx="39973">
                  <c:v>34875</c:v>
                </c:pt>
                <c:pt idx="39974">
                  <c:v>34875</c:v>
                </c:pt>
                <c:pt idx="39975">
                  <c:v>34875</c:v>
                </c:pt>
                <c:pt idx="39976">
                  <c:v>34875</c:v>
                </c:pt>
                <c:pt idx="39977">
                  <c:v>34875</c:v>
                </c:pt>
                <c:pt idx="39978">
                  <c:v>34875</c:v>
                </c:pt>
                <c:pt idx="39979">
                  <c:v>34875</c:v>
                </c:pt>
                <c:pt idx="39980">
                  <c:v>34875</c:v>
                </c:pt>
                <c:pt idx="39981">
                  <c:v>34875</c:v>
                </c:pt>
                <c:pt idx="39982">
                  <c:v>34875</c:v>
                </c:pt>
                <c:pt idx="39983">
                  <c:v>34875</c:v>
                </c:pt>
                <c:pt idx="39984">
                  <c:v>34875</c:v>
                </c:pt>
                <c:pt idx="39985">
                  <c:v>34875</c:v>
                </c:pt>
                <c:pt idx="39986">
                  <c:v>34875</c:v>
                </c:pt>
                <c:pt idx="39987">
                  <c:v>34875</c:v>
                </c:pt>
                <c:pt idx="39988">
                  <c:v>34875</c:v>
                </c:pt>
                <c:pt idx="39989">
                  <c:v>34875</c:v>
                </c:pt>
                <c:pt idx="39990">
                  <c:v>34875</c:v>
                </c:pt>
                <c:pt idx="39991">
                  <c:v>34875</c:v>
                </c:pt>
                <c:pt idx="39992">
                  <c:v>34875</c:v>
                </c:pt>
                <c:pt idx="39993">
                  <c:v>34875</c:v>
                </c:pt>
                <c:pt idx="39994">
                  <c:v>34875</c:v>
                </c:pt>
                <c:pt idx="39995">
                  <c:v>34875</c:v>
                </c:pt>
                <c:pt idx="39996">
                  <c:v>34875</c:v>
                </c:pt>
                <c:pt idx="39997">
                  <c:v>34875</c:v>
                </c:pt>
                <c:pt idx="39998">
                  <c:v>34875</c:v>
                </c:pt>
                <c:pt idx="39999">
                  <c:v>34875</c:v>
                </c:pt>
                <c:pt idx="40000">
                  <c:v>34875</c:v>
                </c:pt>
                <c:pt idx="40001">
                  <c:v>34875</c:v>
                </c:pt>
                <c:pt idx="40002">
                  <c:v>34875</c:v>
                </c:pt>
                <c:pt idx="40003">
                  <c:v>34875</c:v>
                </c:pt>
                <c:pt idx="40004">
                  <c:v>34875</c:v>
                </c:pt>
                <c:pt idx="40005">
                  <c:v>34875</c:v>
                </c:pt>
                <c:pt idx="40006">
                  <c:v>34875</c:v>
                </c:pt>
                <c:pt idx="40007">
                  <c:v>34875</c:v>
                </c:pt>
                <c:pt idx="40008">
                  <c:v>34875</c:v>
                </c:pt>
                <c:pt idx="40009">
                  <c:v>34875</c:v>
                </c:pt>
                <c:pt idx="40010">
                  <c:v>34875</c:v>
                </c:pt>
                <c:pt idx="40011">
                  <c:v>34875</c:v>
                </c:pt>
                <c:pt idx="40012">
                  <c:v>34875</c:v>
                </c:pt>
                <c:pt idx="40013">
                  <c:v>34875</c:v>
                </c:pt>
                <c:pt idx="40014">
                  <c:v>34875</c:v>
                </c:pt>
                <c:pt idx="40015">
                  <c:v>34875</c:v>
                </c:pt>
                <c:pt idx="40016">
                  <c:v>34875</c:v>
                </c:pt>
                <c:pt idx="40017">
                  <c:v>34875</c:v>
                </c:pt>
                <c:pt idx="40018">
                  <c:v>34875</c:v>
                </c:pt>
                <c:pt idx="40019">
                  <c:v>34875</c:v>
                </c:pt>
                <c:pt idx="40020">
                  <c:v>34875</c:v>
                </c:pt>
                <c:pt idx="40021">
                  <c:v>34875</c:v>
                </c:pt>
                <c:pt idx="40022">
                  <c:v>34875</c:v>
                </c:pt>
                <c:pt idx="40023">
                  <c:v>34875</c:v>
                </c:pt>
                <c:pt idx="40024">
                  <c:v>34875</c:v>
                </c:pt>
                <c:pt idx="40025">
                  <c:v>34875</c:v>
                </c:pt>
                <c:pt idx="40026">
                  <c:v>34875</c:v>
                </c:pt>
                <c:pt idx="40027">
                  <c:v>34875</c:v>
                </c:pt>
                <c:pt idx="40028">
                  <c:v>34875</c:v>
                </c:pt>
                <c:pt idx="40029">
                  <c:v>34875</c:v>
                </c:pt>
                <c:pt idx="40030">
                  <c:v>34875</c:v>
                </c:pt>
                <c:pt idx="40031">
                  <c:v>34875</c:v>
                </c:pt>
                <c:pt idx="40032">
                  <c:v>34875</c:v>
                </c:pt>
                <c:pt idx="40033">
                  <c:v>34875</c:v>
                </c:pt>
                <c:pt idx="40034">
                  <c:v>34875</c:v>
                </c:pt>
                <c:pt idx="40035">
                  <c:v>34875</c:v>
                </c:pt>
                <c:pt idx="40036">
                  <c:v>34875</c:v>
                </c:pt>
                <c:pt idx="40037">
                  <c:v>34875</c:v>
                </c:pt>
                <c:pt idx="40038">
                  <c:v>34875</c:v>
                </c:pt>
                <c:pt idx="40039">
                  <c:v>34875</c:v>
                </c:pt>
                <c:pt idx="40040">
                  <c:v>34875</c:v>
                </c:pt>
                <c:pt idx="40041">
                  <c:v>34875</c:v>
                </c:pt>
                <c:pt idx="40042">
                  <c:v>34875</c:v>
                </c:pt>
                <c:pt idx="40043">
                  <c:v>34875</c:v>
                </c:pt>
                <c:pt idx="40044">
                  <c:v>34875</c:v>
                </c:pt>
                <c:pt idx="40045">
                  <c:v>34875</c:v>
                </c:pt>
                <c:pt idx="40046">
                  <c:v>34875</c:v>
                </c:pt>
                <c:pt idx="40047">
                  <c:v>34875</c:v>
                </c:pt>
                <c:pt idx="40048">
                  <c:v>34875</c:v>
                </c:pt>
                <c:pt idx="40049">
                  <c:v>34875</c:v>
                </c:pt>
                <c:pt idx="40050">
                  <c:v>34875</c:v>
                </c:pt>
                <c:pt idx="40051">
                  <c:v>34875</c:v>
                </c:pt>
                <c:pt idx="40052">
                  <c:v>34875</c:v>
                </c:pt>
                <c:pt idx="40053">
                  <c:v>34875</c:v>
                </c:pt>
                <c:pt idx="40054">
                  <c:v>34875</c:v>
                </c:pt>
                <c:pt idx="40055">
                  <c:v>34875</c:v>
                </c:pt>
                <c:pt idx="40056">
                  <c:v>34875</c:v>
                </c:pt>
                <c:pt idx="40057">
                  <c:v>34875</c:v>
                </c:pt>
                <c:pt idx="40058">
                  <c:v>34875</c:v>
                </c:pt>
                <c:pt idx="40059">
                  <c:v>34875</c:v>
                </c:pt>
                <c:pt idx="40060">
                  <c:v>34875</c:v>
                </c:pt>
                <c:pt idx="40061">
                  <c:v>34875</c:v>
                </c:pt>
                <c:pt idx="40062">
                  <c:v>34875</c:v>
                </c:pt>
                <c:pt idx="40063">
                  <c:v>34875</c:v>
                </c:pt>
                <c:pt idx="40064">
                  <c:v>34875</c:v>
                </c:pt>
                <c:pt idx="40065">
                  <c:v>34875</c:v>
                </c:pt>
                <c:pt idx="40066">
                  <c:v>34875</c:v>
                </c:pt>
                <c:pt idx="40067">
                  <c:v>34875</c:v>
                </c:pt>
                <c:pt idx="40068">
                  <c:v>34875</c:v>
                </c:pt>
                <c:pt idx="40069">
                  <c:v>34875</c:v>
                </c:pt>
                <c:pt idx="40070">
                  <c:v>34875</c:v>
                </c:pt>
                <c:pt idx="40071">
                  <c:v>34875</c:v>
                </c:pt>
                <c:pt idx="40072">
                  <c:v>34875</c:v>
                </c:pt>
                <c:pt idx="40073">
                  <c:v>34875</c:v>
                </c:pt>
                <c:pt idx="40074">
                  <c:v>34875</c:v>
                </c:pt>
                <c:pt idx="40075">
                  <c:v>34875</c:v>
                </c:pt>
                <c:pt idx="40076">
                  <c:v>34875</c:v>
                </c:pt>
                <c:pt idx="40077">
                  <c:v>34875</c:v>
                </c:pt>
                <c:pt idx="40078">
                  <c:v>34875</c:v>
                </c:pt>
                <c:pt idx="40079">
                  <c:v>34875</c:v>
                </c:pt>
                <c:pt idx="40080">
                  <c:v>34875</c:v>
                </c:pt>
                <c:pt idx="40081">
                  <c:v>34875</c:v>
                </c:pt>
                <c:pt idx="40082">
                  <c:v>34875</c:v>
                </c:pt>
                <c:pt idx="40083">
                  <c:v>34875</c:v>
                </c:pt>
                <c:pt idx="40084">
                  <c:v>34875</c:v>
                </c:pt>
                <c:pt idx="40085">
                  <c:v>34875</c:v>
                </c:pt>
                <c:pt idx="40086">
                  <c:v>34875</c:v>
                </c:pt>
                <c:pt idx="40087">
                  <c:v>34875</c:v>
                </c:pt>
                <c:pt idx="40088">
                  <c:v>34875</c:v>
                </c:pt>
                <c:pt idx="40089">
                  <c:v>34875</c:v>
                </c:pt>
                <c:pt idx="40090">
                  <c:v>34875</c:v>
                </c:pt>
                <c:pt idx="40091">
                  <c:v>34875</c:v>
                </c:pt>
                <c:pt idx="40092">
                  <c:v>34875</c:v>
                </c:pt>
                <c:pt idx="40093">
                  <c:v>34875</c:v>
                </c:pt>
                <c:pt idx="40094">
                  <c:v>34875</c:v>
                </c:pt>
                <c:pt idx="40095">
                  <c:v>34875</c:v>
                </c:pt>
                <c:pt idx="40096">
                  <c:v>34875</c:v>
                </c:pt>
                <c:pt idx="40097">
                  <c:v>34875</c:v>
                </c:pt>
                <c:pt idx="40098">
                  <c:v>34875</c:v>
                </c:pt>
                <c:pt idx="40099">
                  <c:v>34875</c:v>
                </c:pt>
                <c:pt idx="40100">
                  <c:v>34875</c:v>
                </c:pt>
                <c:pt idx="40101">
                  <c:v>34875</c:v>
                </c:pt>
                <c:pt idx="40102">
                  <c:v>34875</c:v>
                </c:pt>
                <c:pt idx="40103">
                  <c:v>34875</c:v>
                </c:pt>
                <c:pt idx="40104">
                  <c:v>34875</c:v>
                </c:pt>
                <c:pt idx="40105">
                  <c:v>34875</c:v>
                </c:pt>
                <c:pt idx="40106">
                  <c:v>34875</c:v>
                </c:pt>
                <c:pt idx="40107">
                  <c:v>34875</c:v>
                </c:pt>
                <c:pt idx="40108">
                  <c:v>34875</c:v>
                </c:pt>
                <c:pt idx="40109">
                  <c:v>34875</c:v>
                </c:pt>
                <c:pt idx="40110">
                  <c:v>34875</c:v>
                </c:pt>
                <c:pt idx="40111">
                  <c:v>34875</c:v>
                </c:pt>
                <c:pt idx="40112">
                  <c:v>34875</c:v>
                </c:pt>
                <c:pt idx="40113">
                  <c:v>34875</c:v>
                </c:pt>
                <c:pt idx="40114">
                  <c:v>34875</c:v>
                </c:pt>
                <c:pt idx="40115">
                  <c:v>34875</c:v>
                </c:pt>
                <c:pt idx="40116">
                  <c:v>34875</c:v>
                </c:pt>
                <c:pt idx="40117">
                  <c:v>34875</c:v>
                </c:pt>
                <c:pt idx="40118">
                  <c:v>34875</c:v>
                </c:pt>
                <c:pt idx="40119">
                  <c:v>34875</c:v>
                </c:pt>
                <c:pt idx="40120">
                  <c:v>34875</c:v>
                </c:pt>
                <c:pt idx="40121">
                  <c:v>34875</c:v>
                </c:pt>
                <c:pt idx="40122">
                  <c:v>34875</c:v>
                </c:pt>
                <c:pt idx="40123">
                  <c:v>34875</c:v>
                </c:pt>
                <c:pt idx="40124">
                  <c:v>34875</c:v>
                </c:pt>
                <c:pt idx="40125">
                  <c:v>34875</c:v>
                </c:pt>
                <c:pt idx="40126">
                  <c:v>34875</c:v>
                </c:pt>
                <c:pt idx="40127">
                  <c:v>34875</c:v>
                </c:pt>
                <c:pt idx="40128">
                  <c:v>34875</c:v>
                </c:pt>
                <c:pt idx="40129">
                  <c:v>34875</c:v>
                </c:pt>
                <c:pt idx="40130">
                  <c:v>34875</c:v>
                </c:pt>
                <c:pt idx="40131">
                  <c:v>34875</c:v>
                </c:pt>
                <c:pt idx="40132">
                  <c:v>34875</c:v>
                </c:pt>
                <c:pt idx="40133">
                  <c:v>34875</c:v>
                </c:pt>
                <c:pt idx="40134">
                  <c:v>34875</c:v>
                </c:pt>
                <c:pt idx="40135">
                  <c:v>34875</c:v>
                </c:pt>
                <c:pt idx="40136">
                  <c:v>34875</c:v>
                </c:pt>
                <c:pt idx="40137">
                  <c:v>34875</c:v>
                </c:pt>
                <c:pt idx="40138">
                  <c:v>34875</c:v>
                </c:pt>
                <c:pt idx="40139">
                  <c:v>34875</c:v>
                </c:pt>
                <c:pt idx="40140">
                  <c:v>34875</c:v>
                </c:pt>
                <c:pt idx="40141">
                  <c:v>34875</c:v>
                </c:pt>
                <c:pt idx="40142">
                  <c:v>34875</c:v>
                </c:pt>
                <c:pt idx="40143">
                  <c:v>34875</c:v>
                </c:pt>
                <c:pt idx="40144">
                  <c:v>34875</c:v>
                </c:pt>
                <c:pt idx="40145">
                  <c:v>34875</c:v>
                </c:pt>
                <c:pt idx="40146">
                  <c:v>34875</c:v>
                </c:pt>
                <c:pt idx="40147">
                  <c:v>34875</c:v>
                </c:pt>
                <c:pt idx="40148">
                  <c:v>34875</c:v>
                </c:pt>
                <c:pt idx="40149">
                  <c:v>34875</c:v>
                </c:pt>
                <c:pt idx="40150">
                  <c:v>34875</c:v>
                </c:pt>
                <c:pt idx="40151">
                  <c:v>34875</c:v>
                </c:pt>
                <c:pt idx="40152">
                  <c:v>34875</c:v>
                </c:pt>
                <c:pt idx="40153">
                  <c:v>34875</c:v>
                </c:pt>
                <c:pt idx="40154">
                  <c:v>34875</c:v>
                </c:pt>
                <c:pt idx="40155">
                  <c:v>34875</c:v>
                </c:pt>
                <c:pt idx="40156">
                  <c:v>34875</c:v>
                </c:pt>
                <c:pt idx="40157">
                  <c:v>34875</c:v>
                </c:pt>
                <c:pt idx="40158">
                  <c:v>34875</c:v>
                </c:pt>
                <c:pt idx="40159">
                  <c:v>34875</c:v>
                </c:pt>
                <c:pt idx="40160">
                  <c:v>34875</c:v>
                </c:pt>
                <c:pt idx="40161">
                  <c:v>34875</c:v>
                </c:pt>
                <c:pt idx="40162">
                  <c:v>34875</c:v>
                </c:pt>
                <c:pt idx="40163">
                  <c:v>34875</c:v>
                </c:pt>
                <c:pt idx="40164">
                  <c:v>34875</c:v>
                </c:pt>
                <c:pt idx="40165">
                  <c:v>34875</c:v>
                </c:pt>
                <c:pt idx="40166">
                  <c:v>34875</c:v>
                </c:pt>
                <c:pt idx="40167">
                  <c:v>34875</c:v>
                </c:pt>
                <c:pt idx="40168">
                  <c:v>34875</c:v>
                </c:pt>
                <c:pt idx="40169">
                  <c:v>34875</c:v>
                </c:pt>
                <c:pt idx="40170">
                  <c:v>34875</c:v>
                </c:pt>
                <c:pt idx="40171">
                  <c:v>34875</c:v>
                </c:pt>
                <c:pt idx="40172">
                  <c:v>34875</c:v>
                </c:pt>
                <c:pt idx="40173">
                  <c:v>34875</c:v>
                </c:pt>
                <c:pt idx="40174">
                  <c:v>34875</c:v>
                </c:pt>
                <c:pt idx="40175">
                  <c:v>34875</c:v>
                </c:pt>
                <c:pt idx="40176">
                  <c:v>34875</c:v>
                </c:pt>
                <c:pt idx="40177">
                  <c:v>34875</c:v>
                </c:pt>
                <c:pt idx="40178">
                  <c:v>34875</c:v>
                </c:pt>
                <c:pt idx="40179">
                  <c:v>34875</c:v>
                </c:pt>
                <c:pt idx="40180">
                  <c:v>34875</c:v>
                </c:pt>
                <c:pt idx="40181">
                  <c:v>34875</c:v>
                </c:pt>
                <c:pt idx="40182">
                  <c:v>34875</c:v>
                </c:pt>
                <c:pt idx="40183">
                  <c:v>34875</c:v>
                </c:pt>
                <c:pt idx="40184">
                  <c:v>34875</c:v>
                </c:pt>
                <c:pt idx="40185">
                  <c:v>34875</c:v>
                </c:pt>
                <c:pt idx="40186">
                  <c:v>34875</c:v>
                </c:pt>
                <c:pt idx="40187">
                  <c:v>34875</c:v>
                </c:pt>
                <c:pt idx="40188">
                  <c:v>34875</c:v>
                </c:pt>
                <c:pt idx="40189">
                  <c:v>34875</c:v>
                </c:pt>
                <c:pt idx="40190">
                  <c:v>34875</c:v>
                </c:pt>
                <c:pt idx="40191">
                  <c:v>34875</c:v>
                </c:pt>
                <c:pt idx="40192">
                  <c:v>34875</c:v>
                </c:pt>
                <c:pt idx="40193">
                  <c:v>34875</c:v>
                </c:pt>
                <c:pt idx="40194">
                  <c:v>34875</c:v>
                </c:pt>
                <c:pt idx="40195">
                  <c:v>34875</c:v>
                </c:pt>
                <c:pt idx="40196">
                  <c:v>34875</c:v>
                </c:pt>
                <c:pt idx="40197">
                  <c:v>34875</c:v>
                </c:pt>
                <c:pt idx="40198">
                  <c:v>34875</c:v>
                </c:pt>
                <c:pt idx="40199">
                  <c:v>34875</c:v>
                </c:pt>
                <c:pt idx="40200">
                  <c:v>34875</c:v>
                </c:pt>
                <c:pt idx="40201">
                  <c:v>34875</c:v>
                </c:pt>
                <c:pt idx="40202">
                  <c:v>34875</c:v>
                </c:pt>
                <c:pt idx="40203">
                  <c:v>34875</c:v>
                </c:pt>
                <c:pt idx="40204">
                  <c:v>34875</c:v>
                </c:pt>
                <c:pt idx="40205">
                  <c:v>34875</c:v>
                </c:pt>
                <c:pt idx="40206">
                  <c:v>34875</c:v>
                </c:pt>
                <c:pt idx="40207">
                  <c:v>34875</c:v>
                </c:pt>
                <c:pt idx="40208">
                  <c:v>34875</c:v>
                </c:pt>
                <c:pt idx="40209">
                  <c:v>34875</c:v>
                </c:pt>
                <c:pt idx="40210">
                  <c:v>34875</c:v>
                </c:pt>
                <c:pt idx="40211">
                  <c:v>34875</c:v>
                </c:pt>
                <c:pt idx="40212">
                  <c:v>34875</c:v>
                </c:pt>
                <c:pt idx="40213">
                  <c:v>34875</c:v>
                </c:pt>
                <c:pt idx="40214">
                  <c:v>34875</c:v>
                </c:pt>
                <c:pt idx="40215">
                  <c:v>34875</c:v>
                </c:pt>
                <c:pt idx="40216">
                  <c:v>34875</c:v>
                </c:pt>
                <c:pt idx="40217">
                  <c:v>34875</c:v>
                </c:pt>
                <c:pt idx="40218">
                  <c:v>34875</c:v>
                </c:pt>
                <c:pt idx="40219">
                  <c:v>34875</c:v>
                </c:pt>
                <c:pt idx="40220">
                  <c:v>34875</c:v>
                </c:pt>
                <c:pt idx="40221">
                  <c:v>34875</c:v>
                </c:pt>
                <c:pt idx="40222">
                  <c:v>34875</c:v>
                </c:pt>
                <c:pt idx="40223">
                  <c:v>34875</c:v>
                </c:pt>
                <c:pt idx="40224">
                  <c:v>34875</c:v>
                </c:pt>
                <c:pt idx="40225">
                  <c:v>34875</c:v>
                </c:pt>
                <c:pt idx="40226">
                  <c:v>34875</c:v>
                </c:pt>
                <c:pt idx="40227">
                  <c:v>34875</c:v>
                </c:pt>
                <c:pt idx="40228">
                  <c:v>34875</c:v>
                </c:pt>
                <c:pt idx="40229">
                  <c:v>34875</c:v>
                </c:pt>
                <c:pt idx="40230">
                  <c:v>34875</c:v>
                </c:pt>
                <c:pt idx="40231">
                  <c:v>34875</c:v>
                </c:pt>
                <c:pt idx="40232">
                  <c:v>34875</c:v>
                </c:pt>
                <c:pt idx="40233">
                  <c:v>34875</c:v>
                </c:pt>
                <c:pt idx="40234">
                  <c:v>34875</c:v>
                </c:pt>
                <c:pt idx="40235">
                  <c:v>34875</c:v>
                </c:pt>
                <c:pt idx="40236">
                  <c:v>34875</c:v>
                </c:pt>
                <c:pt idx="40237">
                  <c:v>34875</c:v>
                </c:pt>
                <c:pt idx="40238">
                  <c:v>34875</c:v>
                </c:pt>
                <c:pt idx="40239">
                  <c:v>34875</c:v>
                </c:pt>
                <c:pt idx="40240">
                  <c:v>34875</c:v>
                </c:pt>
                <c:pt idx="40241">
                  <c:v>34875</c:v>
                </c:pt>
                <c:pt idx="40242">
                  <c:v>34875</c:v>
                </c:pt>
                <c:pt idx="40243">
                  <c:v>34875</c:v>
                </c:pt>
                <c:pt idx="40244">
                  <c:v>34875</c:v>
                </c:pt>
                <c:pt idx="40245">
                  <c:v>34875</c:v>
                </c:pt>
                <c:pt idx="40246">
                  <c:v>34875</c:v>
                </c:pt>
                <c:pt idx="40247">
                  <c:v>34875</c:v>
                </c:pt>
                <c:pt idx="40248">
                  <c:v>34875</c:v>
                </c:pt>
                <c:pt idx="40249">
                  <c:v>34875</c:v>
                </c:pt>
                <c:pt idx="40250">
                  <c:v>34875</c:v>
                </c:pt>
                <c:pt idx="40251">
                  <c:v>34875</c:v>
                </c:pt>
                <c:pt idx="40252">
                  <c:v>34875</c:v>
                </c:pt>
                <c:pt idx="40253">
                  <c:v>34875</c:v>
                </c:pt>
                <c:pt idx="40254">
                  <c:v>34875</c:v>
                </c:pt>
                <c:pt idx="40255">
                  <c:v>34875</c:v>
                </c:pt>
                <c:pt idx="40256">
                  <c:v>34875</c:v>
                </c:pt>
                <c:pt idx="40257">
                  <c:v>34875</c:v>
                </c:pt>
                <c:pt idx="40258">
                  <c:v>34875</c:v>
                </c:pt>
                <c:pt idx="40259">
                  <c:v>34875</c:v>
                </c:pt>
                <c:pt idx="40260">
                  <c:v>34875</c:v>
                </c:pt>
                <c:pt idx="40261">
                  <c:v>34875</c:v>
                </c:pt>
                <c:pt idx="40262">
                  <c:v>34875</c:v>
                </c:pt>
                <c:pt idx="40263">
                  <c:v>34875</c:v>
                </c:pt>
                <c:pt idx="40264">
                  <c:v>34875</c:v>
                </c:pt>
                <c:pt idx="40265">
                  <c:v>34875</c:v>
                </c:pt>
                <c:pt idx="40266">
                  <c:v>34875</c:v>
                </c:pt>
                <c:pt idx="40267">
                  <c:v>34875</c:v>
                </c:pt>
                <c:pt idx="40268">
                  <c:v>34875</c:v>
                </c:pt>
                <c:pt idx="40269">
                  <c:v>34875</c:v>
                </c:pt>
                <c:pt idx="40270">
                  <c:v>34875</c:v>
                </c:pt>
                <c:pt idx="40271">
                  <c:v>34875</c:v>
                </c:pt>
                <c:pt idx="40272">
                  <c:v>34875</c:v>
                </c:pt>
                <c:pt idx="40273">
                  <c:v>34875</c:v>
                </c:pt>
                <c:pt idx="40274">
                  <c:v>34875</c:v>
                </c:pt>
                <c:pt idx="40275">
                  <c:v>34875</c:v>
                </c:pt>
                <c:pt idx="40276">
                  <c:v>34875</c:v>
                </c:pt>
                <c:pt idx="40277">
                  <c:v>34875</c:v>
                </c:pt>
                <c:pt idx="40278">
                  <c:v>34875</c:v>
                </c:pt>
                <c:pt idx="40279">
                  <c:v>34875</c:v>
                </c:pt>
                <c:pt idx="40280">
                  <c:v>34875</c:v>
                </c:pt>
                <c:pt idx="40281">
                  <c:v>34875</c:v>
                </c:pt>
                <c:pt idx="40282">
                  <c:v>34875</c:v>
                </c:pt>
                <c:pt idx="40283">
                  <c:v>34875</c:v>
                </c:pt>
                <c:pt idx="40284">
                  <c:v>34875</c:v>
                </c:pt>
                <c:pt idx="40285">
                  <c:v>34875</c:v>
                </c:pt>
                <c:pt idx="40286">
                  <c:v>34875</c:v>
                </c:pt>
                <c:pt idx="40287">
                  <c:v>34875</c:v>
                </c:pt>
                <c:pt idx="40288">
                  <c:v>34875</c:v>
                </c:pt>
                <c:pt idx="40289">
                  <c:v>34875</c:v>
                </c:pt>
                <c:pt idx="40290">
                  <c:v>34875</c:v>
                </c:pt>
                <c:pt idx="40291">
                  <c:v>34875</c:v>
                </c:pt>
                <c:pt idx="40292">
                  <c:v>34875</c:v>
                </c:pt>
                <c:pt idx="40293">
                  <c:v>34875</c:v>
                </c:pt>
                <c:pt idx="40294">
                  <c:v>34875</c:v>
                </c:pt>
                <c:pt idx="40295">
                  <c:v>34875</c:v>
                </c:pt>
                <c:pt idx="40296">
                  <c:v>34875</c:v>
                </c:pt>
                <c:pt idx="40297">
                  <c:v>34875</c:v>
                </c:pt>
                <c:pt idx="40298">
                  <c:v>34875</c:v>
                </c:pt>
                <c:pt idx="40299">
                  <c:v>34875</c:v>
                </c:pt>
                <c:pt idx="40300">
                  <c:v>34875</c:v>
                </c:pt>
                <c:pt idx="40301">
                  <c:v>34875</c:v>
                </c:pt>
                <c:pt idx="40302">
                  <c:v>34875</c:v>
                </c:pt>
                <c:pt idx="40303">
                  <c:v>34875</c:v>
                </c:pt>
                <c:pt idx="40304">
                  <c:v>34875</c:v>
                </c:pt>
                <c:pt idx="40305">
                  <c:v>34875</c:v>
                </c:pt>
                <c:pt idx="40306">
                  <c:v>34875</c:v>
                </c:pt>
                <c:pt idx="40307">
                  <c:v>34875</c:v>
                </c:pt>
                <c:pt idx="40308">
                  <c:v>34875</c:v>
                </c:pt>
                <c:pt idx="40309">
                  <c:v>34875</c:v>
                </c:pt>
                <c:pt idx="40310">
                  <c:v>34875</c:v>
                </c:pt>
                <c:pt idx="40311">
                  <c:v>34875</c:v>
                </c:pt>
                <c:pt idx="40312">
                  <c:v>34875</c:v>
                </c:pt>
                <c:pt idx="40313">
                  <c:v>34875</c:v>
                </c:pt>
                <c:pt idx="40314">
                  <c:v>34875</c:v>
                </c:pt>
                <c:pt idx="40315">
                  <c:v>34875</c:v>
                </c:pt>
                <c:pt idx="40316">
                  <c:v>34875</c:v>
                </c:pt>
                <c:pt idx="40317">
                  <c:v>34875</c:v>
                </c:pt>
                <c:pt idx="40318">
                  <c:v>34875</c:v>
                </c:pt>
                <c:pt idx="40319">
                  <c:v>34875</c:v>
                </c:pt>
                <c:pt idx="40320">
                  <c:v>34875</c:v>
                </c:pt>
                <c:pt idx="40321">
                  <c:v>34875</c:v>
                </c:pt>
                <c:pt idx="40322">
                  <c:v>34875</c:v>
                </c:pt>
                <c:pt idx="40323">
                  <c:v>34875</c:v>
                </c:pt>
                <c:pt idx="40324">
                  <c:v>34875</c:v>
                </c:pt>
                <c:pt idx="40325">
                  <c:v>34875</c:v>
                </c:pt>
                <c:pt idx="40326">
                  <c:v>34875</c:v>
                </c:pt>
                <c:pt idx="40327">
                  <c:v>34875</c:v>
                </c:pt>
                <c:pt idx="40328">
                  <c:v>34875</c:v>
                </c:pt>
                <c:pt idx="40329">
                  <c:v>34875</c:v>
                </c:pt>
                <c:pt idx="40330">
                  <c:v>34875</c:v>
                </c:pt>
                <c:pt idx="40331">
                  <c:v>34875</c:v>
                </c:pt>
                <c:pt idx="40332">
                  <c:v>34875</c:v>
                </c:pt>
                <c:pt idx="40333">
                  <c:v>34875</c:v>
                </c:pt>
                <c:pt idx="40334">
                  <c:v>34875</c:v>
                </c:pt>
                <c:pt idx="40335">
                  <c:v>34875</c:v>
                </c:pt>
                <c:pt idx="40336">
                  <c:v>34875</c:v>
                </c:pt>
                <c:pt idx="40337">
                  <c:v>34875</c:v>
                </c:pt>
                <c:pt idx="40338">
                  <c:v>34875</c:v>
                </c:pt>
                <c:pt idx="40339">
                  <c:v>34875</c:v>
                </c:pt>
                <c:pt idx="40340">
                  <c:v>34875</c:v>
                </c:pt>
                <c:pt idx="40341">
                  <c:v>34875</c:v>
                </c:pt>
                <c:pt idx="40342">
                  <c:v>34875</c:v>
                </c:pt>
                <c:pt idx="40343">
                  <c:v>34875</c:v>
                </c:pt>
                <c:pt idx="40344">
                  <c:v>34875</c:v>
                </c:pt>
                <c:pt idx="40345">
                  <c:v>34875</c:v>
                </c:pt>
                <c:pt idx="40346">
                  <c:v>34875</c:v>
                </c:pt>
                <c:pt idx="40347">
                  <c:v>34875</c:v>
                </c:pt>
                <c:pt idx="40348">
                  <c:v>34875</c:v>
                </c:pt>
                <c:pt idx="40349">
                  <c:v>34875</c:v>
                </c:pt>
                <c:pt idx="40350">
                  <c:v>34875</c:v>
                </c:pt>
                <c:pt idx="40351">
                  <c:v>34875</c:v>
                </c:pt>
                <c:pt idx="40352">
                  <c:v>34875</c:v>
                </c:pt>
                <c:pt idx="40353">
                  <c:v>34875</c:v>
                </c:pt>
                <c:pt idx="40354">
                  <c:v>34875</c:v>
                </c:pt>
                <c:pt idx="40355">
                  <c:v>34875</c:v>
                </c:pt>
                <c:pt idx="40356">
                  <c:v>34875</c:v>
                </c:pt>
                <c:pt idx="40357">
                  <c:v>34875</c:v>
                </c:pt>
                <c:pt idx="40358">
                  <c:v>34875</c:v>
                </c:pt>
                <c:pt idx="40359">
                  <c:v>34875</c:v>
                </c:pt>
                <c:pt idx="40360">
                  <c:v>34875</c:v>
                </c:pt>
                <c:pt idx="40361">
                  <c:v>34875</c:v>
                </c:pt>
                <c:pt idx="40362">
                  <c:v>34875</c:v>
                </c:pt>
                <c:pt idx="40363">
                  <c:v>34875</c:v>
                </c:pt>
                <c:pt idx="40364">
                  <c:v>34875</c:v>
                </c:pt>
                <c:pt idx="40365">
                  <c:v>34875</c:v>
                </c:pt>
                <c:pt idx="40366">
                  <c:v>34875</c:v>
                </c:pt>
                <c:pt idx="40367">
                  <c:v>34875</c:v>
                </c:pt>
                <c:pt idx="40368">
                  <c:v>34875</c:v>
                </c:pt>
                <c:pt idx="40369">
                  <c:v>34875</c:v>
                </c:pt>
                <c:pt idx="40370">
                  <c:v>34875</c:v>
                </c:pt>
                <c:pt idx="40371">
                  <c:v>34875</c:v>
                </c:pt>
                <c:pt idx="40372">
                  <c:v>34875</c:v>
                </c:pt>
                <c:pt idx="40373">
                  <c:v>34875</c:v>
                </c:pt>
                <c:pt idx="40374">
                  <c:v>34875</c:v>
                </c:pt>
                <c:pt idx="40375">
                  <c:v>34875</c:v>
                </c:pt>
                <c:pt idx="40376">
                  <c:v>34875</c:v>
                </c:pt>
                <c:pt idx="40377">
                  <c:v>34875</c:v>
                </c:pt>
                <c:pt idx="40378">
                  <c:v>34875</c:v>
                </c:pt>
                <c:pt idx="40379">
                  <c:v>34875</c:v>
                </c:pt>
                <c:pt idx="40380">
                  <c:v>34875</c:v>
                </c:pt>
                <c:pt idx="40381">
                  <c:v>34875</c:v>
                </c:pt>
                <c:pt idx="40382">
                  <c:v>34875</c:v>
                </c:pt>
                <c:pt idx="40383">
                  <c:v>34875</c:v>
                </c:pt>
                <c:pt idx="40384">
                  <c:v>34875</c:v>
                </c:pt>
                <c:pt idx="40385">
                  <c:v>34875</c:v>
                </c:pt>
                <c:pt idx="40386">
                  <c:v>34875</c:v>
                </c:pt>
                <c:pt idx="40387">
                  <c:v>34875</c:v>
                </c:pt>
                <c:pt idx="40388">
                  <c:v>34875</c:v>
                </c:pt>
                <c:pt idx="40389">
                  <c:v>34875</c:v>
                </c:pt>
                <c:pt idx="40390">
                  <c:v>34875</c:v>
                </c:pt>
                <c:pt idx="40391">
                  <c:v>34875</c:v>
                </c:pt>
                <c:pt idx="40392">
                  <c:v>34875</c:v>
                </c:pt>
                <c:pt idx="40393">
                  <c:v>34875</c:v>
                </c:pt>
                <c:pt idx="40394">
                  <c:v>34875</c:v>
                </c:pt>
                <c:pt idx="40395">
                  <c:v>34875</c:v>
                </c:pt>
                <c:pt idx="40396">
                  <c:v>34875</c:v>
                </c:pt>
                <c:pt idx="40397">
                  <c:v>34875</c:v>
                </c:pt>
                <c:pt idx="40398">
                  <c:v>34875</c:v>
                </c:pt>
                <c:pt idx="40399">
                  <c:v>34875</c:v>
                </c:pt>
                <c:pt idx="40400">
                  <c:v>34875</c:v>
                </c:pt>
                <c:pt idx="40401">
                  <c:v>34875</c:v>
                </c:pt>
                <c:pt idx="40402">
                  <c:v>34875</c:v>
                </c:pt>
                <c:pt idx="40403">
                  <c:v>34875</c:v>
                </c:pt>
                <c:pt idx="40404">
                  <c:v>34875</c:v>
                </c:pt>
                <c:pt idx="40405">
                  <c:v>34875</c:v>
                </c:pt>
                <c:pt idx="40406">
                  <c:v>34875</c:v>
                </c:pt>
                <c:pt idx="40407">
                  <c:v>34875</c:v>
                </c:pt>
                <c:pt idx="40408">
                  <c:v>34875</c:v>
                </c:pt>
                <c:pt idx="40409">
                  <c:v>34875</c:v>
                </c:pt>
                <c:pt idx="40410">
                  <c:v>34875</c:v>
                </c:pt>
                <c:pt idx="40411">
                  <c:v>34875</c:v>
                </c:pt>
                <c:pt idx="40412">
                  <c:v>34875</c:v>
                </c:pt>
                <c:pt idx="40413">
                  <c:v>34875</c:v>
                </c:pt>
                <c:pt idx="40414">
                  <c:v>34875</c:v>
                </c:pt>
                <c:pt idx="40415">
                  <c:v>34875</c:v>
                </c:pt>
                <c:pt idx="40416">
                  <c:v>34875</c:v>
                </c:pt>
                <c:pt idx="40417">
                  <c:v>34875</c:v>
                </c:pt>
                <c:pt idx="40418">
                  <c:v>34875</c:v>
                </c:pt>
                <c:pt idx="40419">
                  <c:v>34875</c:v>
                </c:pt>
                <c:pt idx="40420">
                  <c:v>34875</c:v>
                </c:pt>
                <c:pt idx="40421">
                  <c:v>34875</c:v>
                </c:pt>
                <c:pt idx="40422">
                  <c:v>34875</c:v>
                </c:pt>
                <c:pt idx="40423">
                  <c:v>34875</c:v>
                </c:pt>
                <c:pt idx="40424">
                  <c:v>34875</c:v>
                </c:pt>
                <c:pt idx="40425">
                  <c:v>34875</c:v>
                </c:pt>
                <c:pt idx="40426">
                  <c:v>34875</c:v>
                </c:pt>
                <c:pt idx="40427">
                  <c:v>34875</c:v>
                </c:pt>
                <c:pt idx="40428">
                  <c:v>34875</c:v>
                </c:pt>
                <c:pt idx="40429">
                  <c:v>34875</c:v>
                </c:pt>
                <c:pt idx="40430">
                  <c:v>34875</c:v>
                </c:pt>
                <c:pt idx="40431">
                  <c:v>34875</c:v>
                </c:pt>
                <c:pt idx="40432">
                  <c:v>34875</c:v>
                </c:pt>
                <c:pt idx="40433">
                  <c:v>34875</c:v>
                </c:pt>
                <c:pt idx="40434">
                  <c:v>34875</c:v>
                </c:pt>
                <c:pt idx="40435">
                  <c:v>34875</c:v>
                </c:pt>
                <c:pt idx="40436">
                  <c:v>34875</c:v>
                </c:pt>
                <c:pt idx="40437">
                  <c:v>34875</c:v>
                </c:pt>
                <c:pt idx="40438">
                  <c:v>34875</c:v>
                </c:pt>
                <c:pt idx="40439">
                  <c:v>34875</c:v>
                </c:pt>
                <c:pt idx="40440">
                  <c:v>34875</c:v>
                </c:pt>
                <c:pt idx="40441">
                  <c:v>34875</c:v>
                </c:pt>
                <c:pt idx="40442">
                  <c:v>34875</c:v>
                </c:pt>
                <c:pt idx="40443">
                  <c:v>34875</c:v>
                </c:pt>
                <c:pt idx="40444">
                  <c:v>34875</c:v>
                </c:pt>
                <c:pt idx="40445">
                  <c:v>34875</c:v>
                </c:pt>
                <c:pt idx="40446">
                  <c:v>34875</c:v>
                </c:pt>
                <c:pt idx="40447">
                  <c:v>34875</c:v>
                </c:pt>
                <c:pt idx="40448">
                  <c:v>34875</c:v>
                </c:pt>
                <c:pt idx="40449">
                  <c:v>34875</c:v>
                </c:pt>
                <c:pt idx="40450">
                  <c:v>34875</c:v>
                </c:pt>
                <c:pt idx="40451">
                  <c:v>34875</c:v>
                </c:pt>
                <c:pt idx="40452">
                  <c:v>34875</c:v>
                </c:pt>
                <c:pt idx="40453">
                  <c:v>34875</c:v>
                </c:pt>
                <c:pt idx="40454">
                  <c:v>34875</c:v>
                </c:pt>
                <c:pt idx="40455">
                  <c:v>34875</c:v>
                </c:pt>
                <c:pt idx="40456">
                  <c:v>34875</c:v>
                </c:pt>
                <c:pt idx="40457">
                  <c:v>34875</c:v>
                </c:pt>
                <c:pt idx="40458">
                  <c:v>34875</c:v>
                </c:pt>
                <c:pt idx="40459">
                  <c:v>34875</c:v>
                </c:pt>
                <c:pt idx="40460">
                  <c:v>34875</c:v>
                </c:pt>
                <c:pt idx="40461">
                  <c:v>34875</c:v>
                </c:pt>
                <c:pt idx="40462">
                  <c:v>34875</c:v>
                </c:pt>
                <c:pt idx="40463">
                  <c:v>34875</c:v>
                </c:pt>
                <c:pt idx="40464">
                  <c:v>34875</c:v>
                </c:pt>
                <c:pt idx="40465">
                  <c:v>34875</c:v>
                </c:pt>
                <c:pt idx="40466">
                  <c:v>34875</c:v>
                </c:pt>
                <c:pt idx="40467">
                  <c:v>34875</c:v>
                </c:pt>
                <c:pt idx="40468">
                  <c:v>34875</c:v>
                </c:pt>
                <c:pt idx="40469">
                  <c:v>34875</c:v>
                </c:pt>
                <c:pt idx="40470">
                  <c:v>34875</c:v>
                </c:pt>
                <c:pt idx="40471">
                  <c:v>34875</c:v>
                </c:pt>
                <c:pt idx="40472">
                  <c:v>34875</c:v>
                </c:pt>
                <c:pt idx="40473">
                  <c:v>34875</c:v>
                </c:pt>
                <c:pt idx="40474">
                  <c:v>34875</c:v>
                </c:pt>
                <c:pt idx="40475">
                  <c:v>34875</c:v>
                </c:pt>
                <c:pt idx="40476">
                  <c:v>34875</c:v>
                </c:pt>
                <c:pt idx="40477">
                  <c:v>34875</c:v>
                </c:pt>
                <c:pt idx="40478">
                  <c:v>34875</c:v>
                </c:pt>
                <c:pt idx="40479">
                  <c:v>34875</c:v>
                </c:pt>
                <c:pt idx="40480">
                  <c:v>34875</c:v>
                </c:pt>
                <c:pt idx="40481">
                  <c:v>34875</c:v>
                </c:pt>
                <c:pt idx="40482">
                  <c:v>34875</c:v>
                </c:pt>
                <c:pt idx="40483">
                  <c:v>34875</c:v>
                </c:pt>
                <c:pt idx="40484">
                  <c:v>34875</c:v>
                </c:pt>
                <c:pt idx="40485">
                  <c:v>34875</c:v>
                </c:pt>
                <c:pt idx="40486">
                  <c:v>34875</c:v>
                </c:pt>
                <c:pt idx="40487">
                  <c:v>34875</c:v>
                </c:pt>
                <c:pt idx="40488">
                  <c:v>34875</c:v>
                </c:pt>
                <c:pt idx="40489">
                  <c:v>34875</c:v>
                </c:pt>
                <c:pt idx="40490">
                  <c:v>34875</c:v>
                </c:pt>
                <c:pt idx="40491">
                  <c:v>34875</c:v>
                </c:pt>
                <c:pt idx="40492">
                  <c:v>34875</c:v>
                </c:pt>
                <c:pt idx="40493">
                  <c:v>34875</c:v>
                </c:pt>
                <c:pt idx="40494">
                  <c:v>34875</c:v>
                </c:pt>
                <c:pt idx="40495">
                  <c:v>34875</c:v>
                </c:pt>
                <c:pt idx="40496">
                  <c:v>34875</c:v>
                </c:pt>
                <c:pt idx="40497">
                  <c:v>34875</c:v>
                </c:pt>
                <c:pt idx="40498">
                  <c:v>34875</c:v>
                </c:pt>
                <c:pt idx="40499">
                  <c:v>34875</c:v>
                </c:pt>
                <c:pt idx="40500">
                  <c:v>34875</c:v>
                </c:pt>
                <c:pt idx="40501">
                  <c:v>34875</c:v>
                </c:pt>
                <c:pt idx="40502">
                  <c:v>34875</c:v>
                </c:pt>
                <c:pt idx="40503">
                  <c:v>34875</c:v>
                </c:pt>
                <c:pt idx="40504">
                  <c:v>34875</c:v>
                </c:pt>
                <c:pt idx="40505">
                  <c:v>34875</c:v>
                </c:pt>
                <c:pt idx="40506">
                  <c:v>34875</c:v>
                </c:pt>
                <c:pt idx="40507">
                  <c:v>34875</c:v>
                </c:pt>
                <c:pt idx="40508">
                  <c:v>34875</c:v>
                </c:pt>
                <c:pt idx="40509">
                  <c:v>34875</c:v>
                </c:pt>
                <c:pt idx="40510">
                  <c:v>34875</c:v>
                </c:pt>
                <c:pt idx="40511">
                  <c:v>34875</c:v>
                </c:pt>
                <c:pt idx="40512">
                  <c:v>34875</c:v>
                </c:pt>
                <c:pt idx="40513">
                  <c:v>34875</c:v>
                </c:pt>
                <c:pt idx="40514">
                  <c:v>34875</c:v>
                </c:pt>
                <c:pt idx="40515">
                  <c:v>34875</c:v>
                </c:pt>
                <c:pt idx="40516">
                  <c:v>34875</c:v>
                </c:pt>
                <c:pt idx="40517">
                  <c:v>34875</c:v>
                </c:pt>
                <c:pt idx="40518">
                  <c:v>34875</c:v>
                </c:pt>
                <c:pt idx="40519">
                  <c:v>34875</c:v>
                </c:pt>
                <c:pt idx="40520">
                  <c:v>34875</c:v>
                </c:pt>
                <c:pt idx="40521">
                  <c:v>34875</c:v>
                </c:pt>
                <c:pt idx="40522">
                  <c:v>34875</c:v>
                </c:pt>
                <c:pt idx="40523">
                  <c:v>34875</c:v>
                </c:pt>
                <c:pt idx="40524">
                  <c:v>34875</c:v>
                </c:pt>
                <c:pt idx="40525">
                  <c:v>34875</c:v>
                </c:pt>
                <c:pt idx="40526">
                  <c:v>34875</c:v>
                </c:pt>
                <c:pt idx="40527">
                  <c:v>34875</c:v>
                </c:pt>
                <c:pt idx="40528">
                  <c:v>34875</c:v>
                </c:pt>
                <c:pt idx="40529">
                  <c:v>34875</c:v>
                </c:pt>
                <c:pt idx="40530">
                  <c:v>34875</c:v>
                </c:pt>
                <c:pt idx="40531">
                  <c:v>34875</c:v>
                </c:pt>
                <c:pt idx="40532">
                  <c:v>34875</c:v>
                </c:pt>
                <c:pt idx="40533">
                  <c:v>34875</c:v>
                </c:pt>
                <c:pt idx="40534">
                  <c:v>34875</c:v>
                </c:pt>
                <c:pt idx="40535">
                  <c:v>34875</c:v>
                </c:pt>
                <c:pt idx="40536">
                  <c:v>34875</c:v>
                </c:pt>
                <c:pt idx="40537">
                  <c:v>34875</c:v>
                </c:pt>
                <c:pt idx="40538">
                  <c:v>34875</c:v>
                </c:pt>
                <c:pt idx="40539">
                  <c:v>34875</c:v>
                </c:pt>
                <c:pt idx="40540">
                  <c:v>34875</c:v>
                </c:pt>
                <c:pt idx="40541">
                  <c:v>34875</c:v>
                </c:pt>
                <c:pt idx="40542">
                  <c:v>34875</c:v>
                </c:pt>
                <c:pt idx="40543">
                  <c:v>34875</c:v>
                </c:pt>
                <c:pt idx="40544">
                  <c:v>34875</c:v>
                </c:pt>
                <c:pt idx="40545">
                  <c:v>34875</c:v>
                </c:pt>
                <c:pt idx="40546">
                  <c:v>34875</c:v>
                </c:pt>
                <c:pt idx="40547">
                  <c:v>34875</c:v>
                </c:pt>
                <c:pt idx="40548">
                  <c:v>34875</c:v>
                </c:pt>
                <c:pt idx="40549">
                  <c:v>34875</c:v>
                </c:pt>
                <c:pt idx="40550">
                  <c:v>34875</c:v>
                </c:pt>
                <c:pt idx="40551">
                  <c:v>34875</c:v>
                </c:pt>
                <c:pt idx="40552">
                  <c:v>34875</c:v>
                </c:pt>
                <c:pt idx="40553">
                  <c:v>34875</c:v>
                </c:pt>
                <c:pt idx="40554">
                  <c:v>34875</c:v>
                </c:pt>
                <c:pt idx="40555">
                  <c:v>34875</c:v>
                </c:pt>
                <c:pt idx="40556">
                  <c:v>34875</c:v>
                </c:pt>
                <c:pt idx="40557">
                  <c:v>34875</c:v>
                </c:pt>
                <c:pt idx="40558">
                  <c:v>34875</c:v>
                </c:pt>
                <c:pt idx="40559">
                  <c:v>34875</c:v>
                </c:pt>
                <c:pt idx="40560">
                  <c:v>34875</c:v>
                </c:pt>
                <c:pt idx="40561">
                  <c:v>34875</c:v>
                </c:pt>
                <c:pt idx="40562">
                  <c:v>34875</c:v>
                </c:pt>
                <c:pt idx="40563">
                  <c:v>34875</c:v>
                </c:pt>
                <c:pt idx="40564">
                  <c:v>34875</c:v>
                </c:pt>
                <c:pt idx="40565">
                  <c:v>34875</c:v>
                </c:pt>
                <c:pt idx="40566">
                  <c:v>34875</c:v>
                </c:pt>
                <c:pt idx="40567">
                  <c:v>34875</c:v>
                </c:pt>
                <c:pt idx="40568">
                  <c:v>34875</c:v>
                </c:pt>
                <c:pt idx="40569">
                  <c:v>34875</c:v>
                </c:pt>
                <c:pt idx="40570">
                  <c:v>34875</c:v>
                </c:pt>
                <c:pt idx="40571">
                  <c:v>34875</c:v>
                </c:pt>
                <c:pt idx="40572">
                  <c:v>34875</c:v>
                </c:pt>
                <c:pt idx="40573">
                  <c:v>34875</c:v>
                </c:pt>
                <c:pt idx="40574">
                  <c:v>34875</c:v>
                </c:pt>
                <c:pt idx="40575">
                  <c:v>34875</c:v>
                </c:pt>
                <c:pt idx="40576">
                  <c:v>34875</c:v>
                </c:pt>
                <c:pt idx="40577">
                  <c:v>34875</c:v>
                </c:pt>
                <c:pt idx="40578">
                  <c:v>34875</c:v>
                </c:pt>
                <c:pt idx="40579">
                  <c:v>34875</c:v>
                </c:pt>
                <c:pt idx="40580">
                  <c:v>34875</c:v>
                </c:pt>
                <c:pt idx="40581">
                  <c:v>34875</c:v>
                </c:pt>
                <c:pt idx="40582">
                  <c:v>34875</c:v>
                </c:pt>
                <c:pt idx="40583">
                  <c:v>34875</c:v>
                </c:pt>
                <c:pt idx="40584">
                  <c:v>34875</c:v>
                </c:pt>
                <c:pt idx="40585">
                  <c:v>34875</c:v>
                </c:pt>
                <c:pt idx="40586">
                  <c:v>34875</c:v>
                </c:pt>
                <c:pt idx="40587">
                  <c:v>34875</c:v>
                </c:pt>
                <c:pt idx="40588">
                  <c:v>34875</c:v>
                </c:pt>
                <c:pt idx="40589">
                  <c:v>34875</c:v>
                </c:pt>
                <c:pt idx="40590">
                  <c:v>34875</c:v>
                </c:pt>
                <c:pt idx="40591">
                  <c:v>34875</c:v>
                </c:pt>
                <c:pt idx="40592">
                  <c:v>34875</c:v>
                </c:pt>
                <c:pt idx="40593">
                  <c:v>34875</c:v>
                </c:pt>
                <c:pt idx="40594">
                  <c:v>34875</c:v>
                </c:pt>
                <c:pt idx="40595">
                  <c:v>34875</c:v>
                </c:pt>
                <c:pt idx="40596">
                  <c:v>34875</c:v>
                </c:pt>
                <c:pt idx="40597">
                  <c:v>34875</c:v>
                </c:pt>
                <c:pt idx="40598">
                  <c:v>34875</c:v>
                </c:pt>
                <c:pt idx="40599">
                  <c:v>34875</c:v>
                </c:pt>
                <c:pt idx="40600">
                  <c:v>34875</c:v>
                </c:pt>
                <c:pt idx="40601">
                  <c:v>34875</c:v>
                </c:pt>
                <c:pt idx="40602">
                  <c:v>34875</c:v>
                </c:pt>
                <c:pt idx="40603">
                  <c:v>34875</c:v>
                </c:pt>
                <c:pt idx="40604">
                  <c:v>34875</c:v>
                </c:pt>
                <c:pt idx="40605">
                  <c:v>34875</c:v>
                </c:pt>
                <c:pt idx="40606">
                  <c:v>34875</c:v>
                </c:pt>
                <c:pt idx="40607">
                  <c:v>34875</c:v>
                </c:pt>
                <c:pt idx="40608">
                  <c:v>34875</c:v>
                </c:pt>
                <c:pt idx="40609">
                  <c:v>34875</c:v>
                </c:pt>
                <c:pt idx="40610">
                  <c:v>34875</c:v>
                </c:pt>
                <c:pt idx="40611">
                  <c:v>34875</c:v>
                </c:pt>
                <c:pt idx="40612">
                  <c:v>34875</c:v>
                </c:pt>
                <c:pt idx="40613">
                  <c:v>34875</c:v>
                </c:pt>
                <c:pt idx="40614">
                  <c:v>34875</c:v>
                </c:pt>
                <c:pt idx="40615">
                  <c:v>34875</c:v>
                </c:pt>
                <c:pt idx="40616">
                  <c:v>34875</c:v>
                </c:pt>
                <c:pt idx="40617">
                  <c:v>34875</c:v>
                </c:pt>
                <c:pt idx="40618">
                  <c:v>34875</c:v>
                </c:pt>
                <c:pt idx="40619">
                  <c:v>34875</c:v>
                </c:pt>
                <c:pt idx="40620">
                  <c:v>34875</c:v>
                </c:pt>
                <c:pt idx="40621">
                  <c:v>34875</c:v>
                </c:pt>
                <c:pt idx="40622">
                  <c:v>34875</c:v>
                </c:pt>
                <c:pt idx="40623">
                  <c:v>34875</c:v>
                </c:pt>
                <c:pt idx="40624">
                  <c:v>34875</c:v>
                </c:pt>
                <c:pt idx="40625">
                  <c:v>34875</c:v>
                </c:pt>
                <c:pt idx="40626">
                  <c:v>34875</c:v>
                </c:pt>
                <c:pt idx="40627">
                  <c:v>34875</c:v>
                </c:pt>
                <c:pt idx="40628">
                  <c:v>34875</c:v>
                </c:pt>
                <c:pt idx="40629">
                  <c:v>34875</c:v>
                </c:pt>
                <c:pt idx="40630">
                  <c:v>34875</c:v>
                </c:pt>
                <c:pt idx="40631">
                  <c:v>34875</c:v>
                </c:pt>
                <c:pt idx="40632">
                  <c:v>34875</c:v>
                </c:pt>
                <c:pt idx="40633">
                  <c:v>34875</c:v>
                </c:pt>
                <c:pt idx="40634">
                  <c:v>34875</c:v>
                </c:pt>
                <c:pt idx="40635">
                  <c:v>34875</c:v>
                </c:pt>
                <c:pt idx="40636">
                  <c:v>34875</c:v>
                </c:pt>
                <c:pt idx="40637">
                  <c:v>34875</c:v>
                </c:pt>
                <c:pt idx="40638">
                  <c:v>34875</c:v>
                </c:pt>
                <c:pt idx="40639">
                  <c:v>34875</c:v>
                </c:pt>
                <c:pt idx="40640">
                  <c:v>34875</c:v>
                </c:pt>
                <c:pt idx="40641">
                  <c:v>34875</c:v>
                </c:pt>
                <c:pt idx="40642">
                  <c:v>34875</c:v>
                </c:pt>
                <c:pt idx="40643">
                  <c:v>34875</c:v>
                </c:pt>
                <c:pt idx="40644">
                  <c:v>34875</c:v>
                </c:pt>
                <c:pt idx="40645">
                  <c:v>34875</c:v>
                </c:pt>
                <c:pt idx="40646">
                  <c:v>34875</c:v>
                </c:pt>
                <c:pt idx="40647">
                  <c:v>34875</c:v>
                </c:pt>
                <c:pt idx="40648">
                  <c:v>34875</c:v>
                </c:pt>
                <c:pt idx="40649">
                  <c:v>34875</c:v>
                </c:pt>
                <c:pt idx="40650">
                  <c:v>34875</c:v>
                </c:pt>
                <c:pt idx="40651">
                  <c:v>34875</c:v>
                </c:pt>
                <c:pt idx="40652">
                  <c:v>34875</c:v>
                </c:pt>
                <c:pt idx="40653">
                  <c:v>34875</c:v>
                </c:pt>
                <c:pt idx="40654">
                  <c:v>34875</c:v>
                </c:pt>
                <c:pt idx="40655">
                  <c:v>34875</c:v>
                </c:pt>
                <c:pt idx="40656">
                  <c:v>34875</c:v>
                </c:pt>
                <c:pt idx="40657">
                  <c:v>34875</c:v>
                </c:pt>
                <c:pt idx="40658">
                  <c:v>34875</c:v>
                </c:pt>
                <c:pt idx="40659">
                  <c:v>34875</c:v>
                </c:pt>
                <c:pt idx="40660">
                  <c:v>34875</c:v>
                </c:pt>
                <c:pt idx="40661">
                  <c:v>34875</c:v>
                </c:pt>
                <c:pt idx="40662">
                  <c:v>34875</c:v>
                </c:pt>
                <c:pt idx="40663">
                  <c:v>34875</c:v>
                </c:pt>
                <c:pt idx="40664">
                  <c:v>34875</c:v>
                </c:pt>
                <c:pt idx="40665">
                  <c:v>34875</c:v>
                </c:pt>
                <c:pt idx="40666">
                  <c:v>34875</c:v>
                </c:pt>
                <c:pt idx="40667">
                  <c:v>34875</c:v>
                </c:pt>
                <c:pt idx="40668">
                  <c:v>34875</c:v>
                </c:pt>
                <c:pt idx="40669">
                  <c:v>34875</c:v>
                </c:pt>
                <c:pt idx="40670">
                  <c:v>34875</c:v>
                </c:pt>
                <c:pt idx="40671">
                  <c:v>34875</c:v>
                </c:pt>
                <c:pt idx="40672">
                  <c:v>34875</c:v>
                </c:pt>
                <c:pt idx="40673">
                  <c:v>34875</c:v>
                </c:pt>
                <c:pt idx="40674">
                  <c:v>34875</c:v>
                </c:pt>
                <c:pt idx="40675">
                  <c:v>34875</c:v>
                </c:pt>
                <c:pt idx="40676">
                  <c:v>34875</c:v>
                </c:pt>
                <c:pt idx="40677">
                  <c:v>34875</c:v>
                </c:pt>
                <c:pt idx="40678">
                  <c:v>34875</c:v>
                </c:pt>
                <c:pt idx="40679">
                  <c:v>34875</c:v>
                </c:pt>
                <c:pt idx="40680">
                  <c:v>34875</c:v>
                </c:pt>
                <c:pt idx="40681">
                  <c:v>34875</c:v>
                </c:pt>
                <c:pt idx="40682">
                  <c:v>34875</c:v>
                </c:pt>
                <c:pt idx="40683">
                  <c:v>34875</c:v>
                </c:pt>
                <c:pt idx="40684">
                  <c:v>34875</c:v>
                </c:pt>
                <c:pt idx="40685">
                  <c:v>34875</c:v>
                </c:pt>
                <c:pt idx="40686">
                  <c:v>34875</c:v>
                </c:pt>
                <c:pt idx="40687">
                  <c:v>34875</c:v>
                </c:pt>
                <c:pt idx="40688">
                  <c:v>34875</c:v>
                </c:pt>
                <c:pt idx="40689">
                  <c:v>34875</c:v>
                </c:pt>
                <c:pt idx="40690">
                  <c:v>34875</c:v>
                </c:pt>
                <c:pt idx="40691">
                  <c:v>34875</c:v>
                </c:pt>
                <c:pt idx="40692">
                  <c:v>34875</c:v>
                </c:pt>
                <c:pt idx="40693">
                  <c:v>34875</c:v>
                </c:pt>
                <c:pt idx="40694">
                  <c:v>34875</c:v>
                </c:pt>
                <c:pt idx="40695">
                  <c:v>34875</c:v>
                </c:pt>
                <c:pt idx="40696">
                  <c:v>34875</c:v>
                </c:pt>
                <c:pt idx="40697">
                  <c:v>34875</c:v>
                </c:pt>
                <c:pt idx="40698">
                  <c:v>34875</c:v>
                </c:pt>
                <c:pt idx="40699">
                  <c:v>34875</c:v>
                </c:pt>
                <c:pt idx="40700">
                  <c:v>34875</c:v>
                </c:pt>
                <c:pt idx="40701">
                  <c:v>34875</c:v>
                </c:pt>
                <c:pt idx="40702">
                  <c:v>34875</c:v>
                </c:pt>
                <c:pt idx="40703">
                  <c:v>34875</c:v>
                </c:pt>
                <c:pt idx="40704">
                  <c:v>34875</c:v>
                </c:pt>
                <c:pt idx="40705">
                  <c:v>34875</c:v>
                </c:pt>
                <c:pt idx="40706">
                  <c:v>34875</c:v>
                </c:pt>
                <c:pt idx="40707">
                  <c:v>34875</c:v>
                </c:pt>
                <c:pt idx="40708">
                  <c:v>34875</c:v>
                </c:pt>
                <c:pt idx="40709">
                  <c:v>34875</c:v>
                </c:pt>
                <c:pt idx="40710">
                  <c:v>34875</c:v>
                </c:pt>
                <c:pt idx="40711">
                  <c:v>34875</c:v>
                </c:pt>
                <c:pt idx="40712">
                  <c:v>34875</c:v>
                </c:pt>
                <c:pt idx="40713">
                  <c:v>34875</c:v>
                </c:pt>
                <c:pt idx="40714">
                  <c:v>34875</c:v>
                </c:pt>
                <c:pt idx="40715">
                  <c:v>34875</c:v>
                </c:pt>
                <c:pt idx="40716">
                  <c:v>34875</c:v>
                </c:pt>
                <c:pt idx="40717">
                  <c:v>34875</c:v>
                </c:pt>
                <c:pt idx="40718">
                  <c:v>34875</c:v>
                </c:pt>
                <c:pt idx="40719">
                  <c:v>34875</c:v>
                </c:pt>
                <c:pt idx="40720">
                  <c:v>34875</c:v>
                </c:pt>
                <c:pt idx="40721">
                  <c:v>34875</c:v>
                </c:pt>
                <c:pt idx="40722">
                  <c:v>34875</c:v>
                </c:pt>
                <c:pt idx="40723">
                  <c:v>34875</c:v>
                </c:pt>
                <c:pt idx="40724">
                  <c:v>34875</c:v>
                </c:pt>
                <c:pt idx="40725">
                  <c:v>34875</c:v>
                </c:pt>
                <c:pt idx="40726">
                  <c:v>34875</c:v>
                </c:pt>
                <c:pt idx="40727">
                  <c:v>34875</c:v>
                </c:pt>
                <c:pt idx="40728">
                  <c:v>34875</c:v>
                </c:pt>
                <c:pt idx="40729">
                  <c:v>34875</c:v>
                </c:pt>
                <c:pt idx="40730">
                  <c:v>34875</c:v>
                </c:pt>
                <c:pt idx="40731">
                  <c:v>34875</c:v>
                </c:pt>
                <c:pt idx="40732">
                  <c:v>34875</c:v>
                </c:pt>
                <c:pt idx="40733">
                  <c:v>34875</c:v>
                </c:pt>
                <c:pt idx="40734">
                  <c:v>34875</c:v>
                </c:pt>
                <c:pt idx="40735">
                  <c:v>34875</c:v>
                </c:pt>
                <c:pt idx="40736">
                  <c:v>34875</c:v>
                </c:pt>
                <c:pt idx="40737">
                  <c:v>34875</c:v>
                </c:pt>
                <c:pt idx="40738">
                  <c:v>34875</c:v>
                </c:pt>
                <c:pt idx="40739">
                  <c:v>34875</c:v>
                </c:pt>
                <c:pt idx="40740">
                  <c:v>34875</c:v>
                </c:pt>
                <c:pt idx="40741">
                  <c:v>34875</c:v>
                </c:pt>
                <c:pt idx="40742">
                  <c:v>34875</c:v>
                </c:pt>
                <c:pt idx="40743">
                  <c:v>34875</c:v>
                </c:pt>
                <c:pt idx="40744">
                  <c:v>34875</c:v>
                </c:pt>
                <c:pt idx="40745">
                  <c:v>34875</c:v>
                </c:pt>
                <c:pt idx="40746">
                  <c:v>34875</c:v>
                </c:pt>
                <c:pt idx="40747">
                  <c:v>34875</c:v>
                </c:pt>
                <c:pt idx="40748">
                  <c:v>34875</c:v>
                </c:pt>
                <c:pt idx="40749">
                  <c:v>34875</c:v>
                </c:pt>
                <c:pt idx="40750">
                  <c:v>34875</c:v>
                </c:pt>
                <c:pt idx="40751">
                  <c:v>34875</c:v>
                </c:pt>
                <c:pt idx="40752">
                  <c:v>34875</c:v>
                </c:pt>
                <c:pt idx="40753">
                  <c:v>34875</c:v>
                </c:pt>
                <c:pt idx="40754">
                  <c:v>34875</c:v>
                </c:pt>
                <c:pt idx="40755">
                  <c:v>34875</c:v>
                </c:pt>
                <c:pt idx="40756">
                  <c:v>34875</c:v>
                </c:pt>
                <c:pt idx="40757">
                  <c:v>34875</c:v>
                </c:pt>
                <c:pt idx="40758">
                  <c:v>34875</c:v>
                </c:pt>
                <c:pt idx="40759">
                  <c:v>34875</c:v>
                </c:pt>
                <c:pt idx="40760">
                  <c:v>34875</c:v>
                </c:pt>
                <c:pt idx="40761">
                  <c:v>34875</c:v>
                </c:pt>
                <c:pt idx="40762">
                  <c:v>34875</c:v>
                </c:pt>
                <c:pt idx="40763">
                  <c:v>34875</c:v>
                </c:pt>
                <c:pt idx="40764">
                  <c:v>34875</c:v>
                </c:pt>
                <c:pt idx="40765">
                  <c:v>34875</c:v>
                </c:pt>
                <c:pt idx="40766">
                  <c:v>34875</c:v>
                </c:pt>
                <c:pt idx="40767">
                  <c:v>34875</c:v>
                </c:pt>
                <c:pt idx="40768">
                  <c:v>34875</c:v>
                </c:pt>
                <c:pt idx="40769">
                  <c:v>34875</c:v>
                </c:pt>
                <c:pt idx="40770">
                  <c:v>34875</c:v>
                </c:pt>
                <c:pt idx="40771">
                  <c:v>34875</c:v>
                </c:pt>
                <c:pt idx="40772">
                  <c:v>34875</c:v>
                </c:pt>
                <c:pt idx="40773">
                  <c:v>34875</c:v>
                </c:pt>
                <c:pt idx="40774">
                  <c:v>34875</c:v>
                </c:pt>
                <c:pt idx="40775">
                  <c:v>34875</c:v>
                </c:pt>
                <c:pt idx="40776">
                  <c:v>34875</c:v>
                </c:pt>
                <c:pt idx="40777">
                  <c:v>34875</c:v>
                </c:pt>
                <c:pt idx="40778">
                  <c:v>34875</c:v>
                </c:pt>
                <c:pt idx="40779">
                  <c:v>34875</c:v>
                </c:pt>
                <c:pt idx="40780">
                  <c:v>34875</c:v>
                </c:pt>
                <c:pt idx="40781">
                  <c:v>34875</c:v>
                </c:pt>
                <c:pt idx="40782">
                  <c:v>34875</c:v>
                </c:pt>
                <c:pt idx="40783">
                  <c:v>34875</c:v>
                </c:pt>
                <c:pt idx="40784">
                  <c:v>34875</c:v>
                </c:pt>
                <c:pt idx="40785">
                  <c:v>34875</c:v>
                </c:pt>
                <c:pt idx="40786">
                  <c:v>34875</c:v>
                </c:pt>
                <c:pt idx="40787">
                  <c:v>34875</c:v>
                </c:pt>
                <c:pt idx="40788">
                  <c:v>34875</c:v>
                </c:pt>
                <c:pt idx="40789">
                  <c:v>34875</c:v>
                </c:pt>
                <c:pt idx="40790">
                  <c:v>34875</c:v>
                </c:pt>
                <c:pt idx="40791">
                  <c:v>34875</c:v>
                </c:pt>
                <c:pt idx="40792">
                  <c:v>34875</c:v>
                </c:pt>
                <c:pt idx="40793">
                  <c:v>34875</c:v>
                </c:pt>
                <c:pt idx="40794">
                  <c:v>34875</c:v>
                </c:pt>
                <c:pt idx="40795">
                  <c:v>34875</c:v>
                </c:pt>
                <c:pt idx="40796">
                  <c:v>34875</c:v>
                </c:pt>
                <c:pt idx="40797">
                  <c:v>34875</c:v>
                </c:pt>
                <c:pt idx="40798">
                  <c:v>34875</c:v>
                </c:pt>
                <c:pt idx="40799">
                  <c:v>34875</c:v>
                </c:pt>
                <c:pt idx="40800">
                  <c:v>34875</c:v>
                </c:pt>
                <c:pt idx="40801">
                  <c:v>34875</c:v>
                </c:pt>
                <c:pt idx="40802">
                  <c:v>34875</c:v>
                </c:pt>
                <c:pt idx="40803">
                  <c:v>34875</c:v>
                </c:pt>
                <c:pt idx="40804">
                  <c:v>34875</c:v>
                </c:pt>
                <c:pt idx="40805">
                  <c:v>34875</c:v>
                </c:pt>
                <c:pt idx="40806">
                  <c:v>34875</c:v>
                </c:pt>
                <c:pt idx="40807">
                  <c:v>34875</c:v>
                </c:pt>
                <c:pt idx="40808">
                  <c:v>34875</c:v>
                </c:pt>
                <c:pt idx="40809">
                  <c:v>34875</c:v>
                </c:pt>
                <c:pt idx="40810">
                  <c:v>34875</c:v>
                </c:pt>
                <c:pt idx="40811">
                  <c:v>34875</c:v>
                </c:pt>
                <c:pt idx="40812">
                  <c:v>34875</c:v>
                </c:pt>
                <c:pt idx="40813">
                  <c:v>34875</c:v>
                </c:pt>
                <c:pt idx="40814">
                  <c:v>34875</c:v>
                </c:pt>
                <c:pt idx="40815">
                  <c:v>34875</c:v>
                </c:pt>
                <c:pt idx="40816">
                  <c:v>34875</c:v>
                </c:pt>
                <c:pt idx="40817">
                  <c:v>34875</c:v>
                </c:pt>
                <c:pt idx="40818">
                  <c:v>34875</c:v>
                </c:pt>
                <c:pt idx="40819">
                  <c:v>34875</c:v>
                </c:pt>
                <c:pt idx="40820">
                  <c:v>34875</c:v>
                </c:pt>
                <c:pt idx="40821">
                  <c:v>34875</c:v>
                </c:pt>
                <c:pt idx="40822">
                  <c:v>34875</c:v>
                </c:pt>
                <c:pt idx="40823">
                  <c:v>34875</c:v>
                </c:pt>
                <c:pt idx="40824">
                  <c:v>34875</c:v>
                </c:pt>
                <c:pt idx="40825">
                  <c:v>34875</c:v>
                </c:pt>
                <c:pt idx="40826">
                  <c:v>34875</c:v>
                </c:pt>
                <c:pt idx="40827">
                  <c:v>34875</c:v>
                </c:pt>
                <c:pt idx="40828">
                  <c:v>34875</c:v>
                </c:pt>
                <c:pt idx="40829">
                  <c:v>34875</c:v>
                </c:pt>
                <c:pt idx="40830">
                  <c:v>34875</c:v>
                </c:pt>
                <c:pt idx="40831">
                  <c:v>34875</c:v>
                </c:pt>
                <c:pt idx="40832">
                  <c:v>34875</c:v>
                </c:pt>
                <c:pt idx="40833">
                  <c:v>34875</c:v>
                </c:pt>
                <c:pt idx="40834">
                  <c:v>34875</c:v>
                </c:pt>
                <c:pt idx="40835">
                  <c:v>34875</c:v>
                </c:pt>
                <c:pt idx="40836">
                  <c:v>34875</c:v>
                </c:pt>
                <c:pt idx="40837">
                  <c:v>34875</c:v>
                </c:pt>
                <c:pt idx="40838">
                  <c:v>34875</c:v>
                </c:pt>
                <c:pt idx="40839">
                  <c:v>34875</c:v>
                </c:pt>
                <c:pt idx="40840">
                  <c:v>34875</c:v>
                </c:pt>
                <c:pt idx="40841">
                  <c:v>34875</c:v>
                </c:pt>
                <c:pt idx="40842">
                  <c:v>34875</c:v>
                </c:pt>
                <c:pt idx="40843">
                  <c:v>34875</c:v>
                </c:pt>
                <c:pt idx="40844">
                  <c:v>34875</c:v>
                </c:pt>
                <c:pt idx="40845">
                  <c:v>34875</c:v>
                </c:pt>
                <c:pt idx="40846">
                  <c:v>34875</c:v>
                </c:pt>
                <c:pt idx="40847">
                  <c:v>34875</c:v>
                </c:pt>
                <c:pt idx="40848">
                  <c:v>34875</c:v>
                </c:pt>
                <c:pt idx="40849">
                  <c:v>34875</c:v>
                </c:pt>
                <c:pt idx="40850">
                  <c:v>34875</c:v>
                </c:pt>
                <c:pt idx="40851">
                  <c:v>34875</c:v>
                </c:pt>
                <c:pt idx="40852">
                  <c:v>34875</c:v>
                </c:pt>
                <c:pt idx="40853">
                  <c:v>34875</c:v>
                </c:pt>
                <c:pt idx="40854">
                  <c:v>34875</c:v>
                </c:pt>
                <c:pt idx="40855">
                  <c:v>34875</c:v>
                </c:pt>
                <c:pt idx="40856">
                  <c:v>34875</c:v>
                </c:pt>
                <c:pt idx="40857">
                  <c:v>34875</c:v>
                </c:pt>
                <c:pt idx="40858">
                  <c:v>34875</c:v>
                </c:pt>
                <c:pt idx="40859">
                  <c:v>34875</c:v>
                </c:pt>
                <c:pt idx="40860">
                  <c:v>34875</c:v>
                </c:pt>
                <c:pt idx="40861">
                  <c:v>34875</c:v>
                </c:pt>
                <c:pt idx="40862">
                  <c:v>34875</c:v>
                </c:pt>
                <c:pt idx="40863">
                  <c:v>34875</c:v>
                </c:pt>
                <c:pt idx="40864">
                  <c:v>34875</c:v>
                </c:pt>
                <c:pt idx="40865">
                  <c:v>34875</c:v>
                </c:pt>
                <c:pt idx="40866">
                  <c:v>34875</c:v>
                </c:pt>
                <c:pt idx="40867">
                  <c:v>34875</c:v>
                </c:pt>
                <c:pt idx="40868">
                  <c:v>34875</c:v>
                </c:pt>
                <c:pt idx="40869">
                  <c:v>34875</c:v>
                </c:pt>
                <c:pt idx="40870">
                  <c:v>34875</c:v>
                </c:pt>
                <c:pt idx="40871">
                  <c:v>34875</c:v>
                </c:pt>
                <c:pt idx="40872">
                  <c:v>34875</c:v>
                </c:pt>
                <c:pt idx="40873">
                  <c:v>34875</c:v>
                </c:pt>
                <c:pt idx="40874">
                  <c:v>34875</c:v>
                </c:pt>
                <c:pt idx="40875">
                  <c:v>34875</c:v>
                </c:pt>
                <c:pt idx="40876">
                  <c:v>34875</c:v>
                </c:pt>
                <c:pt idx="40877">
                  <c:v>34875</c:v>
                </c:pt>
                <c:pt idx="40878">
                  <c:v>34875</c:v>
                </c:pt>
                <c:pt idx="40879">
                  <c:v>34875</c:v>
                </c:pt>
                <c:pt idx="40880">
                  <c:v>34875</c:v>
                </c:pt>
                <c:pt idx="40881">
                  <c:v>34875</c:v>
                </c:pt>
                <c:pt idx="40882">
                  <c:v>34875</c:v>
                </c:pt>
                <c:pt idx="40883">
                  <c:v>34875</c:v>
                </c:pt>
                <c:pt idx="40884">
                  <c:v>34875</c:v>
                </c:pt>
                <c:pt idx="40885">
                  <c:v>34875</c:v>
                </c:pt>
                <c:pt idx="40886">
                  <c:v>34875</c:v>
                </c:pt>
                <c:pt idx="40887">
                  <c:v>34875</c:v>
                </c:pt>
                <c:pt idx="40888">
                  <c:v>34875</c:v>
                </c:pt>
                <c:pt idx="40889">
                  <c:v>34875</c:v>
                </c:pt>
                <c:pt idx="40890">
                  <c:v>34875</c:v>
                </c:pt>
                <c:pt idx="40891">
                  <c:v>34875</c:v>
                </c:pt>
                <c:pt idx="40892">
                  <c:v>34875</c:v>
                </c:pt>
                <c:pt idx="40893">
                  <c:v>34875</c:v>
                </c:pt>
                <c:pt idx="40894">
                  <c:v>34875</c:v>
                </c:pt>
                <c:pt idx="40895">
                  <c:v>34875</c:v>
                </c:pt>
                <c:pt idx="40896">
                  <c:v>34875</c:v>
                </c:pt>
                <c:pt idx="40897">
                  <c:v>34875</c:v>
                </c:pt>
                <c:pt idx="40898">
                  <c:v>34875</c:v>
                </c:pt>
                <c:pt idx="40899">
                  <c:v>34875</c:v>
                </c:pt>
                <c:pt idx="40900">
                  <c:v>34875</c:v>
                </c:pt>
                <c:pt idx="40901">
                  <c:v>34875</c:v>
                </c:pt>
                <c:pt idx="40902">
                  <c:v>34875</c:v>
                </c:pt>
                <c:pt idx="40903">
                  <c:v>34875</c:v>
                </c:pt>
                <c:pt idx="40904">
                  <c:v>34875</c:v>
                </c:pt>
                <c:pt idx="40905">
                  <c:v>34875</c:v>
                </c:pt>
                <c:pt idx="40906">
                  <c:v>34875</c:v>
                </c:pt>
                <c:pt idx="40907">
                  <c:v>34875</c:v>
                </c:pt>
                <c:pt idx="40908">
                  <c:v>34875</c:v>
                </c:pt>
                <c:pt idx="40909">
                  <c:v>34875</c:v>
                </c:pt>
                <c:pt idx="40910">
                  <c:v>34875</c:v>
                </c:pt>
                <c:pt idx="40911">
                  <c:v>34875</c:v>
                </c:pt>
                <c:pt idx="40912">
                  <c:v>34875</c:v>
                </c:pt>
                <c:pt idx="40913">
                  <c:v>34875</c:v>
                </c:pt>
                <c:pt idx="40914">
                  <c:v>34875</c:v>
                </c:pt>
                <c:pt idx="40915">
                  <c:v>34875</c:v>
                </c:pt>
                <c:pt idx="40916">
                  <c:v>34875</c:v>
                </c:pt>
                <c:pt idx="40917">
                  <c:v>34875</c:v>
                </c:pt>
                <c:pt idx="40918">
                  <c:v>34875</c:v>
                </c:pt>
                <c:pt idx="40919">
                  <c:v>34875</c:v>
                </c:pt>
                <c:pt idx="40920">
                  <c:v>34875</c:v>
                </c:pt>
                <c:pt idx="40921">
                  <c:v>34875</c:v>
                </c:pt>
                <c:pt idx="40922">
                  <c:v>34875</c:v>
                </c:pt>
                <c:pt idx="40923">
                  <c:v>34875</c:v>
                </c:pt>
                <c:pt idx="40924">
                  <c:v>34875</c:v>
                </c:pt>
                <c:pt idx="40925">
                  <c:v>34875</c:v>
                </c:pt>
                <c:pt idx="40926">
                  <c:v>34875</c:v>
                </c:pt>
                <c:pt idx="40927">
                  <c:v>34875</c:v>
                </c:pt>
                <c:pt idx="40928">
                  <c:v>34875</c:v>
                </c:pt>
                <c:pt idx="40929">
                  <c:v>34875</c:v>
                </c:pt>
                <c:pt idx="40930">
                  <c:v>34875</c:v>
                </c:pt>
                <c:pt idx="40931">
                  <c:v>34875</c:v>
                </c:pt>
                <c:pt idx="40932">
                  <c:v>34875</c:v>
                </c:pt>
                <c:pt idx="40933">
                  <c:v>34875</c:v>
                </c:pt>
                <c:pt idx="40934">
                  <c:v>34875</c:v>
                </c:pt>
                <c:pt idx="40935">
                  <c:v>34875</c:v>
                </c:pt>
                <c:pt idx="40936">
                  <c:v>34875</c:v>
                </c:pt>
                <c:pt idx="40937">
                  <c:v>34875</c:v>
                </c:pt>
                <c:pt idx="40938">
                  <c:v>34875</c:v>
                </c:pt>
                <c:pt idx="40939">
                  <c:v>34875</c:v>
                </c:pt>
                <c:pt idx="40940">
                  <c:v>34875</c:v>
                </c:pt>
                <c:pt idx="40941">
                  <c:v>34875</c:v>
                </c:pt>
                <c:pt idx="40942">
                  <c:v>34875</c:v>
                </c:pt>
                <c:pt idx="40943">
                  <c:v>34875</c:v>
                </c:pt>
                <c:pt idx="40944">
                  <c:v>34875</c:v>
                </c:pt>
                <c:pt idx="40945">
                  <c:v>34875</c:v>
                </c:pt>
                <c:pt idx="40946">
                  <c:v>34875</c:v>
                </c:pt>
                <c:pt idx="40947">
                  <c:v>34875</c:v>
                </c:pt>
                <c:pt idx="40948">
                  <c:v>34875</c:v>
                </c:pt>
                <c:pt idx="40949">
                  <c:v>34875</c:v>
                </c:pt>
                <c:pt idx="40950">
                  <c:v>34875</c:v>
                </c:pt>
                <c:pt idx="40951">
                  <c:v>34875</c:v>
                </c:pt>
                <c:pt idx="40952">
                  <c:v>34875</c:v>
                </c:pt>
                <c:pt idx="40953">
                  <c:v>34875</c:v>
                </c:pt>
                <c:pt idx="40954">
                  <c:v>34875</c:v>
                </c:pt>
                <c:pt idx="40955">
                  <c:v>34875</c:v>
                </c:pt>
                <c:pt idx="40956">
                  <c:v>34875</c:v>
                </c:pt>
                <c:pt idx="40957">
                  <c:v>34875</c:v>
                </c:pt>
                <c:pt idx="40958">
                  <c:v>34875</c:v>
                </c:pt>
                <c:pt idx="40959">
                  <c:v>34875</c:v>
                </c:pt>
                <c:pt idx="40960">
                  <c:v>34875</c:v>
                </c:pt>
                <c:pt idx="40961">
                  <c:v>34875</c:v>
                </c:pt>
                <c:pt idx="40962">
                  <c:v>34875</c:v>
                </c:pt>
                <c:pt idx="40963">
                  <c:v>34875</c:v>
                </c:pt>
                <c:pt idx="40964">
                  <c:v>34875</c:v>
                </c:pt>
                <c:pt idx="40965">
                  <c:v>34875</c:v>
                </c:pt>
                <c:pt idx="40966">
                  <c:v>34875</c:v>
                </c:pt>
                <c:pt idx="40967">
                  <c:v>34875</c:v>
                </c:pt>
                <c:pt idx="40968">
                  <c:v>34875</c:v>
                </c:pt>
                <c:pt idx="40969">
                  <c:v>34875</c:v>
                </c:pt>
                <c:pt idx="40970">
                  <c:v>34875</c:v>
                </c:pt>
                <c:pt idx="40971">
                  <c:v>34875</c:v>
                </c:pt>
                <c:pt idx="40972">
                  <c:v>34875</c:v>
                </c:pt>
                <c:pt idx="40973">
                  <c:v>34875</c:v>
                </c:pt>
                <c:pt idx="40974">
                  <c:v>34875</c:v>
                </c:pt>
                <c:pt idx="40975">
                  <c:v>34875</c:v>
                </c:pt>
                <c:pt idx="40976">
                  <c:v>34875</c:v>
                </c:pt>
                <c:pt idx="40977">
                  <c:v>34875</c:v>
                </c:pt>
                <c:pt idx="40978">
                  <c:v>34875</c:v>
                </c:pt>
                <c:pt idx="40979">
                  <c:v>34875</c:v>
                </c:pt>
                <c:pt idx="40980">
                  <c:v>34875</c:v>
                </c:pt>
                <c:pt idx="40981">
                  <c:v>34875</c:v>
                </c:pt>
                <c:pt idx="40982">
                  <c:v>34875</c:v>
                </c:pt>
                <c:pt idx="40983">
                  <c:v>34875</c:v>
                </c:pt>
                <c:pt idx="40984">
                  <c:v>34875</c:v>
                </c:pt>
                <c:pt idx="40985">
                  <c:v>34875</c:v>
                </c:pt>
                <c:pt idx="40986">
                  <c:v>34875</c:v>
                </c:pt>
                <c:pt idx="40987">
                  <c:v>34875</c:v>
                </c:pt>
                <c:pt idx="40988">
                  <c:v>34875</c:v>
                </c:pt>
                <c:pt idx="40989">
                  <c:v>34875</c:v>
                </c:pt>
                <c:pt idx="40990">
                  <c:v>34875</c:v>
                </c:pt>
                <c:pt idx="40991">
                  <c:v>34875</c:v>
                </c:pt>
                <c:pt idx="40992">
                  <c:v>34875</c:v>
                </c:pt>
                <c:pt idx="40993">
                  <c:v>34875</c:v>
                </c:pt>
                <c:pt idx="40994">
                  <c:v>34875</c:v>
                </c:pt>
                <c:pt idx="40995">
                  <c:v>34875</c:v>
                </c:pt>
                <c:pt idx="40996">
                  <c:v>34875</c:v>
                </c:pt>
                <c:pt idx="40997">
                  <c:v>34875</c:v>
                </c:pt>
                <c:pt idx="40998">
                  <c:v>34875</c:v>
                </c:pt>
                <c:pt idx="40999">
                  <c:v>34875</c:v>
                </c:pt>
                <c:pt idx="41000">
                  <c:v>34875</c:v>
                </c:pt>
                <c:pt idx="41001">
                  <c:v>34875</c:v>
                </c:pt>
                <c:pt idx="41002">
                  <c:v>34875</c:v>
                </c:pt>
                <c:pt idx="41003">
                  <c:v>34875</c:v>
                </c:pt>
                <c:pt idx="41004">
                  <c:v>34875</c:v>
                </c:pt>
                <c:pt idx="41005">
                  <c:v>34875</c:v>
                </c:pt>
                <c:pt idx="41006">
                  <c:v>34875</c:v>
                </c:pt>
                <c:pt idx="41007">
                  <c:v>34875</c:v>
                </c:pt>
                <c:pt idx="41008">
                  <c:v>34875</c:v>
                </c:pt>
                <c:pt idx="41009">
                  <c:v>34875</c:v>
                </c:pt>
                <c:pt idx="41010">
                  <c:v>34875</c:v>
                </c:pt>
                <c:pt idx="41011">
                  <c:v>34875</c:v>
                </c:pt>
                <c:pt idx="41012">
                  <c:v>34875</c:v>
                </c:pt>
                <c:pt idx="41013">
                  <c:v>34875</c:v>
                </c:pt>
                <c:pt idx="41014">
                  <c:v>34875</c:v>
                </c:pt>
                <c:pt idx="41015">
                  <c:v>34875</c:v>
                </c:pt>
                <c:pt idx="41016">
                  <c:v>34875</c:v>
                </c:pt>
                <c:pt idx="41017">
                  <c:v>34875</c:v>
                </c:pt>
                <c:pt idx="41018">
                  <c:v>34875</c:v>
                </c:pt>
                <c:pt idx="41019">
                  <c:v>34875</c:v>
                </c:pt>
                <c:pt idx="41020">
                  <c:v>34875</c:v>
                </c:pt>
                <c:pt idx="41021">
                  <c:v>34875</c:v>
                </c:pt>
                <c:pt idx="41022">
                  <c:v>34875</c:v>
                </c:pt>
                <c:pt idx="41023">
                  <c:v>34875</c:v>
                </c:pt>
                <c:pt idx="41024">
                  <c:v>34875</c:v>
                </c:pt>
                <c:pt idx="41025">
                  <c:v>34875</c:v>
                </c:pt>
                <c:pt idx="41026">
                  <c:v>34875</c:v>
                </c:pt>
                <c:pt idx="41027">
                  <c:v>34875</c:v>
                </c:pt>
                <c:pt idx="41028">
                  <c:v>34875</c:v>
                </c:pt>
                <c:pt idx="41029">
                  <c:v>34875</c:v>
                </c:pt>
                <c:pt idx="41030">
                  <c:v>34875</c:v>
                </c:pt>
                <c:pt idx="41031">
                  <c:v>34875</c:v>
                </c:pt>
                <c:pt idx="41032">
                  <c:v>34875</c:v>
                </c:pt>
                <c:pt idx="41033">
                  <c:v>34875</c:v>
                </c:pt>
                <c:pt idx="41034">
                  <c:v>34875</c:v>
                </c:pt>
                <c:pt idx="41035">
                  <c:v>34875</c:v>
                </c:pt>
                <c:pt idx="41036">
                  <c:v>34875</c:v>
                </c:pt>
                <c:pt idx="41037">
                  <c:v>34875</c:v>
                </c:pt>
                <c:pt idx="41038">
                  <c:v>34875</c:v>
                </c:pt>
                <c:pt idx="41039">
                  <c:v>34875</c:v>
                </c:pt>
                <c:pt idx="41040">
                  <c:v>34875</c:v>
                </c:pt>
                <c:pt idx="41041">
                  <c:v>34875</c:v>
                </c:pt>
                <c:pt idx="41042">
                  <c:v>34875</c:v>
                </c:pt>
                <c:pt idx="41043">
                  <c:v>34875</c:v>
                </c:pt>
                <c:pt idx="41044">
                  <c:v>34875</c:v>
                </c:pt>
                <c:pt idx="41045">
                  <c:v>34875</c:v>
                </c:pt>
                <c:pt idx="41046">
                  <c:v>34875</c:v>
                </c:pt>
                <c:pt idx="41047">
                  <c:v>34875</c:v>
                </c:pt>
                <c:pt idx="41048">
                  <c:v>34875</c:v>
                </c:pt>
                <c:pt idx="41049">
                  <c:v>34875</c:v>
                </c:pt>
                <c:pt idx="41050">
                  <c:v>34875</c:v>
                </c:pt>
                <c:pt idx="41051">
                  <c:v>34875</c:v>
                </c:pt>
                <c:pt idx="41052">
                  <c:v>34875</c:v>
                </c:pt>
                <c:pt idx="41053">
                  <c:v>34875</c:v>
                </c:pt>
                <c:pt idx="41054">
                  <c:v>34875</c:v>
                </c:pt>
                <c:pt idx="41055">
                  <c:v>34875</c:v>
                </c:pt>
                <c:pt idx="41056">
                  <c:v>34875</c:v>
                </c:pt>
                <c:pt idx="41057">
                  <c:v>34875</c:v>
                </c:pt>
                <c:pt idx="41058">
                  <c:v>34875</c:v>
                </c:pt>
                <c:pt idx="41059">
                  <c:v>34875</c:v>
                </c:pt>
                <c:pt idx="41060">
                  <c:v>34875</c:v>
                </c:pt>
                <c:pt idx="41061">
                  <c:v>34875</c:v>
                </c:pt>
                <c:pt idx="41062">
                  <c:v>34875</c:v>
                </c:pt>
                <c:pt idx="41063">
                  <c:v>34875</c:v>
                </c:pt>
                <c:pt idx="41064">
                  <c:v>34875</c:v>
                </c:pt>
                <c:pt idx="41065">
                  <c:v>34875</c:v>
                </c:pt>
                <c:pt idx="41066">
                  <c:v>34875</c:v>
                </c:pt>
                <c:pt idx="41067">
                  <c:v>34875</c:v>
                </c:pt>
                <c:pt idx="41068">
                  <c:v>34875</c:v>
                </c:pt>
                <c:pt idx="41069">
                  <c:v>34875</c:v>
                </c:pt>
                <c:pt idx="41070">
                  <c:v>34875</c:v>
                </c:pt>
                <c:pt idx="41071">
                  <c:v>34875</c:v>
                </c:pt>
                <c:pt idx="41072">
                  <c:v>34875</c:v>
                </c:pt>
                <c:pt idx="41073">
                  <c:v>34875</c:v>
                </c:pt>
                <c:pt idx="41074">
                  <c:v>34875</c:v>
                </c:pt>
                <c:pt idx="41075">
                  <c:v>34875</c:v>
                </c:pt>
                <c:pt idx="41076">
                  <c:v>34875</c:v>
                </c:pt>
                <c:pt idx="41077">
                  <c:v>34875</c:v>
                </c:pt>
                <c:pt idx="41078">
                  <c:v>34875</c:v>
                </c:pt>
                <c:pt idx="41079">
                  <c:v>34875</c:v>
                </c:pt>
                <c:pt idx="41080">
                  <c:v>34875</c:v>
                </c:pt>
                <c:pt idx="41081">
                  <c:v>34875</c:v>
                </c:pt>
                <c:pt idx="41082">
                  <c:v>34875</c:v>
                </c:pt>
                <c:pt idx="41083">
                  <c:v>34875</c:v>
                </c:pt>
                <c:pt idx="41084">
                  <c:v>34875</c:v>
                </c:pt>
                <c:pt idx="41085">
                  <c:v>34875</c:v>
                </c:pt>
                <c:pt idx="41086">
                  <c:v>34875</c:v>
                </c:pt>
                <c:pt idx="41087">
                  <c:v>34875</c:v>
                </c:pt>
                <c:pt idx="41088">
                  <c:v>34875</c:v>
                </c:pt>
                <c:pt idx="41089">
                  <c:v>34875</c:v>
                </c:pt>
                <c:pt idx="41090">
                  <c:v>34875</c:v>
                </c:pt>
                <c:pt idx="41091">
                  <c:v>34875</c:v>
                </c:pt>
                <c:pt idx="41092">
                  <c:v>34875</c:v>
                </c:pt>
                <c:pt idx="41093">
                  <c:v>34875</c:v>
                </c:pt>
                <c:pt idx="41094">
                  <c:v>34875</c:v>
                </c:pt>
                <c:pt idx="41095">
                  <c:v>34875</c:v>
                </c:pt>
                <c:pt idx="41096">
                  <c:v>34875</c:v>
                </c:pt>
                <c:pt idx="41097">
                  <c:v>34875</c:v>
                </c:pt>
                <c:pt idx="41098">
                  <c:v>34875</c:v>
                </c:pt>
                <c:pt idx="41099">
                  <c:v>34875</c:v>
                </c:pt>
                <c:pt idx="41100">
                  <c:v>34875</c:v>
                </c:pt>
                <c:pt idx="41101">
                  <c:v>34875</c:v>
                </c:pt>
                <c:pt idx="41102">
                  <c:v>34875</c:v>
                </c:pt>
                <c:pt idx="41103">
                  <c:v>34875</c:v>
                </c:pt>
                <c:pt idx="41104">
                  <c:v>34875</c:v>
                </c:pt>
                <c:pt idx="41105">
                  <c:v>34875</c:v>
                </c:pt>
                <c:pt idx="41106">
                  <c:v>34875</c:v>
                </c:pt>
                <c:pt idx="41107">
                  <c:v>34875</c:v>
                </c:pt>
                <c:pt idx="41108">
                  <c:v>34875</c:v>
                </c:pt>
                <c:pt idx="41109">
                  <c:v>34875</c:v>
                </c:pt>
                <c:pt idx="41110">
                  <c:v>34875</c:v>
                </c:pt>
                <c:pt idx="41111">
                  <c:v>34875</c:v>
                </c:pt>
                <c:pt idx="41112">
                  <c:v>34875</c:v>
                </c:pt>
                <c:pt idx="41113">
                  <c:v>34875</c:v>
                </c:pt>
                <c:pt idx="41114">
                  <c:v>34875</c:v>
                </c:pt>
                <c:pt idx="41115">
                  <c:v>34875</c:v>
                </c:pt>
                <c:pt idx="41116">
                  <c:v>34875</c:v>
                </c:pt>
                <c:pt idx="41117">
                  <c:v>34875</c:v>
                </c:pt>
                <c:pt idx="41118">
                  <c:v>34875</c:v>
                </c:pt>
                <c:pt idx="41119">
                  <c:v>34875</c:v>
                </c:pt>
                <c:pt idx="41120">
                  <c:v>34875</c:v>
                </c:pt>
                <c:pt idx="41121">
                  <c:v>34875</c:v>
                </c:pt>
                <c:pt idx="41122">
                  <c:v>34875</c:v>
                </c:pt>
                <c:pt idx="41123">
                  <c:v>34875</c:v>
                </c:pt>
                <c:pt idx="41124">
                  <c:v>34875</c:v>
                </c:pt>
                <c:pt idx="41125">
                  <c:v>34875</c:v>
                </c:pt>
                <c:pt idx="41126">
                  <c:v>34875</c:v>
                </c:pt>
                <c:pt idx="41127">
                  <c:v>34875</c:v>
                </c:pt>
                <c:pt idx="41128">
                  <c:v>34875</c:v>
                </c:pt>
                <c:pt idx="41129">
                  <c:v>34875</c:v>
                </c:pt>
                <c:pt idx="41130">
                  <c:v>34875</c:v>
                </c:pt>
                <c:pt idx="41131">
                  <c:v>34875</c:v>
                </c:pt>
                <c:pt idx="41132">
                  <c:v>34875</c:v>
                </c:pt>
                <c:pt idx="41133">
                  <c:v>34875</c:v>
                </c:pt>
                <c:pt idx="41134">
                  <c:v>34875</c:v>
                </c:pt>
                <c:pt idx="41135">
                  <c:v>34875</c:v>
                </c:pt>
                <c:pt idx="41136">
                  <c:v>34875</c:v>
                </c:pt>
                <c:pt idx="41137">
                  <c:v>34875</c:v>
                </c:pt>
                <c:pt idx="41138">
                  <c:v>34875</c:v>
                </c:pt>
                <c:pt idx="41139">
                  <c:v>34875</c:v>
                </c:pt>
                <c:pt idx="41140">
                  <c:v>34875</c:v>
                </c:pt>
                <c:pt idx="41141">
                  <c:v>34875</c:v>
                </c:pt>
                <c:pt idx="41142">
                  <c:v>34875</c:v>
                </c:pt>
                <c:pt idx="41143">
                  <c:v>34875</c:v>
                </c:pt>
                <c:pt idx="41144">
                  <c:v>34875</c:v>
                </c:pt>
                <c:pt idx="41145">
                  <c:v>34875</c:v>
                </c:pt>
                <c:pt idx="41146">
                  <c:v>34875</c:v>
                </c:pt>
                <c:pt idx="41147">
                  <c:v>34875</c:v>
                </c:pt>
                <c:pt idx="41148">
                  <c:v>34875</c:v>
                </c:pt>
                <c:pt idx="41149">
                  <c:v>34875</c:v>
                </c:pt>
                <c:pt idx="41150">
                  <c:v>34875</c:v>
                </c:pt>
                <c:pt idx="41151">
                  <c:v>34875</c:v>
                </c:pt>
                <c:pt idx="41152">
                  <c:v>34875</c:v>
                </c:pt>
                <c:pt idx="41153">
                  <c:v>34875</c:v>
                </c:pt>
                <c:pt idx="41154">
                  <c:v>34875</c:v>
                </c:pt>
                <c:pt idx="41155">
                  <c:v>34875</c:v>
                </c:pt>
                <c:pt idx="41156">
                  <c:v>34875</c:v>
                </c:pt>
                <c:pt idx="41157">
                  <c:v>34875</c:v>
                </c:pt>
                <c:pt idx="41158">
                  <c:v>34875</c:v>
                </c:pt>
                <c:pt idx="41159">
                  <c:v>34875</c:v>
                </c:pt>
                <c:pt idx="41160">
                  <c:v>34875</c:v>
                </c:pt>
                <c:pt idx="41161">
                  <c:v>34875</c:v>
                </c:pt>
                <c:pt idx="41162">
                  <c:v>34875</c:v>
                </c:pt>
                <c:pt idx="41163">
                  <c:v>34875</c:v>
                </c:pt>
                <c:pt idx="41164">
                  <c:v>34875</c:v>
                </c:pt>
                <c:pt idx="41165">
                  <c:v>34875</c:v>
                </c:pt>
                <c:pt idx="41166">
                  <c:v>34875</c:v>
                </c:pt>
                <c:pt idx="41167">
                  <c:v>34875</c:v>
                </c:pt>
                <c:pt idx="41168">
                  <c:v>34875</c:v>
                </c:pt>
                <c:pt idx="41169">
                  <c:v>34875</c:v>
                </c:pt>
                <c:pt idx="41170">
                  <c:v>34875</c:v>
                </c:pt>
                <c:pt idx="41171">
                  <c:v>34875</c:v>
                </c:pt>
                <c:pt idx="41172">
                  <c:v>34875</c:v>
                </c:pt>
                <c:pt idx="41173">
                  <c:v>34875</c:v>
                </c:pt>
                <c:pt idx="41174">
                  <c:v>34875</c:v>
                </c:pt>
                <c:pt idx="41175">
                  <c:v>34875</c:v>
                </c:pt>
                <c:pt idx="41176">
                  <c:v>34875</c:v>
                </c:pt>
                <c:pt idx="41177">
                  <c:v>34875</c:v>
                </c:pt>
                <c:pt idx="41178">
                  <c:v>34875</c:v>
                </c:pt>
                <c:pt idx="41179">
                  <c:v>34875</c:v>
                </c:pt>
                <c:pt idx="41180">
                  <c:v>34875</c:v>
                </c:pt>
                <c:pt idx="41181">
                  <c:v>34875</c:v>
                </c:pt>
                <c:pt idx="41182">
                  <c:v>34875</c:v>
                </c:pt>
                <c:pt idx="41183">
                  <c:v>34875</c:v>
                </c:pt>
                <c:pt idx="41184">
                  <c:v>34875</c:v>
                </c:pt>
                <c:pt idx="41185">
                  <c:v>34875</c:v>
                </c:pt>
                <c:pt idx="41186">
                  <c:v>34875</c:v>
                </c:pt>
                <c:pt idx="41187">
                  <c:v>34875</c:v>
                </c:pt>
                <c:pt idx="41188">
                  <c:v>34875</c:v>
                </c:pt>
                <c:pt idx="41189">
                  <c:v>34875</c:v>
                </c:pt>
                <c:pt idx="41190">
                  <c:v>34875</c:v>
                </c:pt>
                <c:pt idx="41191">
                  <c:v>34875</c:v>
                </c:pt>
                <c:pt idx="41192">
                  <c:v>34875</c:v>
                </c:pt>
                <c:pt idx="41193">
                  <c:v>34875</c:v>
                </c:pt>
                <c:pt idx="41194">
                  <c:v>34875</c:v>
                </c:pt>
                <c:pt idx="41195">
                  <c:v>34875</c:v>
                </c:pt>
                <c:pt idx="41196">
                  <c:v>34875</c:v>
                </c:pt>
                <c:pt idx="41197">
                  <c:v>34875</c:v>
                </c:pt>
                <c:pt idx="41198">
                  <c:v>34875</c:v>
                </c:pt>
                <c:pt idx="41199">
                  <c:v>34875</c:v>
                </c:pt>
                <c:pt idx="41200">
                  <c:v>34875</c:v>
                </c:pt>
                <c:pt idx="41201">
                  <c:v>34875</c:v>
                </c:pt>
                <c:pt idx="41202">
                  <c:v>34875</c:v>
                </c:pt>
                <c:pt idx="41203">
                  <c:v>34875</c:v>
                </c:pt>
                <c:pt idx="41204">
                  <c:v>34875</c:v>
                </c:pt>
                <c:pt idx="41205">
                  <c:v>34875</c:v>
                </c:pt>
                <c:pt idx="41206">
                  <c:v>34875</c:v>
                </c:pt>
                <c:pt idx="41207">
                  <c:v>34875</c:v>
                </c:pt>
                <c:pt idx="41208">
                  <c:v>34875</c:v>
                </c:pt>
                <c:pt idx="41209">
                  <c:v>34875</c:v>
                </c:pt>
                <c:pt idx="41210">
                  <c:v>34875</c:v>
                </c:pt>
                <c:pt idx="41211">
                  <c:v>34875</c:v>
                </c:pt>
                <c:pt idx="41212">
                  <c:v>34875</c:v>
                </c:pt>
                <c:pt idx="41213">
                  <c:v>34875</c:v>
                </c:pt>
                <c:pt idx="41214">
                  <c:v>34875</c:v>
                </c:pt>
                <c:pt idx="41215">
                  <c:v>34875</c:v>
                </c:pt>
                <c:pt idx="41216">
                  <c:v>34875</c:v>
                </c:pt>
                <c:pt idx="41217">
                  <c:v>34875</c:v>
                </c:pt>
                <c:pt idx="41218">
                  <c:v>34875</c:v>
                </c:pt>
                <c:pt idx="41219">
                  <c:v>34875</c:v>
                </c:pt>
                <c:pt idx="41220">
                  <c:v>34875</c:v>
                </c:pt>
                <c:pt idx="41221">
                  <c:v>34875</c:v>
                </c:pt>
                <c:pt idx="41222">
                  <c:v>34875</c:v>
                </c:pt>
                <c:pt idx="41223">
                  <c:v>34875</c:v>
                </c:pt>
                <c:pt idx="41224">
                  <c:v>34875</c:v>
                </c:pt>
                <c:pt idx="41225">
                  <c:v>34875</c:v>
                </c:pt>
                <c:pt idx="41226">
                  <c:v>34875</c:v>
                </c:pt>
                <c:pt idx="41227">
                  <c:v>34875</c:v>
                </c:pt>
                <c:pt idx="41228">
                  <c:v>34875</c:v>
                </c:pt>
                <c:pt idx="41229">
                  <c:v>34875</c:v>
                </c:pt>
                <c:pt idx="41230">
                  <c:v>34875</c:v>
                </c:pt>
                <c:pt idx="41231">
                  <c:v>34875</c:v>
                </c:pt>
                <c:pt idx="41232">
                  <c:v>34875</c:v>
                </c:pt>
                <c:pt idx="41233">
                  <c:v>34875</c:v>
                </c:pt>
                <c:pt idx="41234">
                  <c:v>34875</c:v>
                </c:pt>
                <c:pt idx="41235">
                  <c:v>34875</c:v>
                </c:pt>
                <c:pt idx="41236">
                  <c:v>34875</c:v>
                </c:pt>
                <c:pt idx="41237">
                  <c:v>34875</c:v>
                </c:pt>
                <c:pt idx="41238">
                  <c:v>34875</c:v>
                </c:pt>
                <c:pt idx="41239">
                  <c:v>34875</c:v>
                </c:pt>
                <c:pt idx="41240">
                  <c:v>34875</c:v>
                </c:pt>
                <c:pt idx="41241">
                  <c:v>34875</c:v>
                </c:pt>
                <c:pt idx="41242">
                  <c:v>34875</c:v>
                </c:pt>
                <c:pt idx="41243">
                  <c:v>34875</c:v>
                </c:pt>
                <c:pt idx="41244">
                  <c:v>34875</c:v>
                </c:pt>
                <c:pt idx="41245">
                  <c:v>34875</c:v>
                </c:pt>
                <c:pt idx="41246">
                  <c:v>34875</c:v>
                </c:pt>
                <c:pt idx="41247">
                  <c:v>34875</c:v>
                </c:pt>
                <c:pt idx="41248">
                  <c:v>34875</c:v>
                </c:pt>
                <c:pt idx="41249">
                  <c:v>34875</c:v>
                </c:pt>
                <c:pt idx="41250">
                  <c:v>34875</c:v>
                </c:pt>
                <c:pt idx="41251">
                  <c:v>34875</c:v>
                </c:pt>
                <c:pt idx="41252">
                  <c:v>34875</c:v>
                </c:pt>
                <c:pt idx="41253">
                  <c:v>34875</c:v>
                </c:pt>
                <c:pt idx="41254">
                  <c:v>34875</c:v>
                </c:pt>
                <c:pt idx="41255">
                  <c:v>34875</c:v>
                </c:pt>
                <c:pt idx="41256">
                  <c:v>34875</c:v>
                </c:pt>
                <c:pt idx="41257">
                  <c:v>34875</c:v>
                </c:pt>
                <c:pt idx="41258">
                  <c:v>34875</c:v>
                </c:pt>
                <c:pt idx="41259">
                  <c:v>34875</c:v>
                </c:pt>
                <c:pt idx="41260">
                  <c:v>34875</c:v>
                </c:pt>
                <c:pt idx="41261">
                  <c:v>34875</c:v>
                </c:pt>
                <c:pt idx="41262">
                  <c:v>34875</c:v>
                </c:pt>
                <c:pt idx="41263">
                  <c:v>34875</c:v>
                </c:pt>
                <c:pt idx="41264">
                  <c:v>34875</c:v>
                </c:pt>
                <c:pt idx="41265">
                  <c:v>34875</c:v>
                </c:pt>
                <c:pt idx="41266">
                  <c:v>34875</c:v>
                </c:pt>
                <c:pt idx="41267">
                  <c:v>34875</c:v>
                </c:pt>
                <c:pt idx="41268">
                  <c:v>34875</c:v>
                </c:pt>
                <c:pt idx="41269">
                  <c:v>34875</c:v>
                </c:pt>
                <c:pt idx="41270">
                  <c:v>34875</c:v>
                </c:pt>
                <c:pt idx="41271">
                  <c:v>34875</c:v>
                </c:pt>
                <c:pt idx="41272">
                  <c:v>34875</c:v>
                </c:pt>
                <c:pt idx="41273">
                  <c:v>34875</c:v>
                </c:pt>
                <c:pt idx="41274">
                  <c:v>34875</c:v>
                </c:pt>
                <c:pt idx="41275">
                  <c:v>34875</c:v>
                </c:pt>
                <c:pt idx="41276">
                  <c:v>34875</c:v>
                </c:pt>
                <c:pt idx="41277">
                  <c:v>34875</c:v>
                </c:pt>
                <c:pt idx="41278">
                  <c:v>34875</c:v>
                </c:pt>
                <c:pt idx="41279">
                  <c:v>34875</c:v>
                </c:pt>
                <c:pt idx="41280">
                  <c:v>34875</c:v>
                </c:pt>
                <c:pt idx="41281">
                  <c:v>34875</c:v>
                </c:pt>
                <c:pt idx="41282">
                  <c:v>34875</c:v>
                </c:pt>
                <c:pt idx="41283">
                  <c:v>34875</c:v>
                </c:pt>
                <c:pt idx="41284">
                  <c:v>34875</c:v>
                </c:pt>
                <c:pt idx="41285">
                  <c:v>34875</c:v>
                </c:pt>
                <c:pt idx="41286">
                  <c:v>34875</c:v>
                </c:pt>
                <c:pt idx="41287">
                  <c:v>34875</c:v>
                </c:pt>
                <c:pt idx="41288">
                  <c:v>34875</c:v>
                </c:pt>
                <c:pt idx="41289">
                  <c:v>34875</c:v>
                </c:pt>
                <c:pt idx="41290">
                  <c:v>34875</c:v>
                </c:pt>
                <c:pt idx="41291">
                  <c:v>34875</c:v>
                </c:pt>
                <c:pt idx="41292">
                  <c:v>34875</c:v>
                </c:pt>
                <c:pt idx="41293">
                  <c:v>34875</c:v>
                </c:pt>
                <c:pt idx="41294">
                  <c:v>34875</c:v>
                </c:pt>
                <c:pt idx="41295">
                  <c:v>34875</c:v>
                </c:pt>
                <c:pt idx="41296">
                  <c:v>34875</c:v>
                </c:pt>
                <c:pt idx="41297">
                  <c:v>34875</c:v>
                </c:pt>
                <c:pt idx="41298">
                  <c:v>34875</c:v>
                </c:pt>
                <c:pt idx="41299">
                  <c:v>34875</c:v>
                </c:pt>
                <c:pt idx="41300">
                  <c:v>34875</c:v>
                </c:pt>
                <c:pt idx="41301">
                  <c:v>34875</c:v>
                </c:pt>
                <c:pt idx="41302">
                  <c:v>34875</c:v>
                </c:pt>
                <c:pt idx="41303">
                  <c:v>34875</c:v>
                </c:pt>
                <c:pt idx="41304">
                  <c:v>34875</c:v>
                </c:pt>
                <c:pt idx="41305">
                  <c:v>34875</c:v>
                </c:pt>
                <c:pt idx="41306">
                  <c:v>34875</c:v>
                </c:pt>
                <c:pt idx="41307">
                  <c:v>34875</c:v>
                </c:pt>
                <c:pt idx="41308">
                  <c:v>34875</c:v>
                </c:pt>
                <c:pt idx="41309">
                  <c:v>34875</c:v>
                </c:pt>
                <c:pt idx="41310">
                  <c:v>34875</c:v>
                </c:pt>
                <c:pt idx="41311">
                  <c:v>34875</c:v>
                </c:pt>
                <c:pt idx="41312">
                  <c:v>34875</c:v>
                </c:pt>
                <c:pt idx="41313">
                  <c:v>34875</c:v>
                </c:pt>
                <c:pt idx="41314">
                  <c:v>34875</c:v>
                </c:pt>
                <c:pt idx="41315">
                  <c:v>34875</c:v>
                </c:pt>
                <c:pt idx="41316">
                  <c:v>34875</c:v>
                </c:pt>
                <c:pt idx="41317">
                  <c:v>34875</c:v>
                </c:pt>
                <c:pt idx="41318">
                  <c:v>34875</c:v>
                </c:pt>
                <c:pt idx="41319">
                  <c:v>34875</c:v>
                </c:pt>
                <c:pt idx="41320">
                  <c:v>34875</c:v>
                </c:pt>
                <c:pt idx="41321">
                  <c:v>34875</c:v>
                </c:pt>
                <c:pt idx="41322">
                  <c:v>34875</c:v>
                </c:pt>
                <c:pt idx="41323">
                  <c:v>34875</c:v>
                </c:pt>
                <c:pt idx="41324">
                  <c:v>34875</c:v>
                </c:pt>
                <c:pt idx="41325">
                  <c:v>34875</c:v>
                </c:pt>
                <c:pt idx="41326">
                  <c:v>34875</c:v>
                </c:pt>
                <c:pt idx="41327">
                  <c:v>34875</c:v>
                </c:pt>
                <c:pt idx="41328">
                  <c:v>34875</c:v>
                </c:pt>
                <c:pt idx="41329">
                  <c:v>34875</c:v>
                </c:pt>
                <c:pt idx="41330">
                  <c:v>34875</c:v>
                </c:pt>
                <c:pt idx="41331">
                  <c:v>34875</c:v>
                </c:pt>
                <c:pt idx="41332">
                  <c:v>34875</c:v>
                </c:pt>
                <c:pt idx="41333">
                  <c:v>34875</c:v>
                </c:pt>
                <c:pt idx="41334">
                  <c:v>34875</c:v>
                </c:pt>
                <c:pt idx="41335">
                  <c:v>34875</c:v>
                </c:pt>
                <c:pt idx="41336">
                  <c:v>34875</c:v>
                </c:pt>
                <c:pt idx="41337">
                  <c:v>34875</c:v>
                </c:pt>
                <c:pt idx="41338">
                  <c:v>34875</c:v>
                </c:pt>
                <c:pt idx="41339">
                  <c:v>34875</c:v>
                </c:pt>
                <c:pt idx="41340">
                  <c:v>34875</c:v>
                </c:pt>
                <c:pt idx="41341">
                  <c:v>34875</c:v>
                </c:pt>
                <c:pt idx="41342">
                  <c:v>34875</c:v>
                </c:pt>
                <c:pt idx="41343">
                  <c:v>34875</c:v>
                </c:pt>
                <c:pt idx="41344">
                  <c:v>34875</c:v>
                </c:pt>
                <c:pt idx="41345">
                  <c:v>34875</c:v>
                </c:pt>
                <c:pt idx="41346">
                  <c:v>34875</c:v>
                </c:pt>
                <c:pt idx="41347">
                  <c:v>34875</c:v>
                </c:pt>
                <c:pt idx="41348">
                  <c:v>34875</c:v>
                </c:pt>
                <c:pt idx="41349">
                  <c:v>34875</c:v>
                </c:pt>
                <c:pt idx="41350">
                  <c:v>34875</c:v>
                </c:pt>
                <c:pt idx="41351">
                  <c:v>34875</c:v>
                </c:pt>
                <c:pt idx="41352">
                  <c:v>34875</c:v>
                </c:pt>
                <c:pt idx="41353">
                  <c:v>34875</c:v>
                </c:pt>
                <c:pt idx="41354">
                  <c:v>34875</c:v>
                </c:pt>
                <c:pt idx="41355">
                  <c:v>34875</c:v>
                </c:pt>
                <c:pt idx="41356">
                  <c:v>34875</c:v>
                </c:pt>
                <c:pt idx="41357">
                  <c:v>34875</c:v>
                </c:pt>
                <c:pt idx="41358">
                  <c:v>34875</c:v>
                </c:pt>
                <c:pt idx="41359">
                  <c:v>34875</c:v>
                </c:pt>
                <c:pt idx="41360">
                  <c:v>34875</c:v>
                </c:pt>
                <c:pt idx="41361">
                  <c:v>34875</c:v>
                </c:pt>
                <c:pt idx="41362">
                  <c:v>34875</c:v>
                </c:pt>
                <c:pt idx="41363">
                  <c:v>34875</c:v>
                </c:pt>
                <c:pt idx="41364">
                  <c:v>34875</c:v>
                </c:pt>
                <c:pt idx="41365">
                  <c:v>34875</c:v>
                </c:pt>
                <c:pt idx="41366">
                  <c:v>34875</c:v>
                </c:pt>
                <c:pt idx="41367">
                  <c:v>34875</c:v>
                </c:pt>
                <c:pt idx="41368">
                  <c:v>34875</c:v>
                </c:pt>
                <c:pt idx="41369">
                  <c:v>34875</c:v>
                </c:pt>
                <c:pt idx="41370">
                  <c:v>34875</c:v>
                </c:pt>
                <c:pt idx="41371">
                  <c:v>34875</c:v>
                </c:pt>
                <c:pt idx="41372">
                  <c:v>34875</c:v>
                </c:pt>
                <c:pt idx="41373">
                  <c:v>34875</c:v>
                </c:pt>
                <c:pt idx="41374">
                  <c:v>34875</c:v>
                </c:pt>
                <c:pt idx="41375">
                  <c:v>34875</c:v>
                </c:pt>
                <c:pt idx="41376">
                  <c:v>34875</c:v>
                </c:pt>
                <c:pt idx="41377">
                  <c:v>34875</c:v>
                </c:pt>
                <c:pt idx="41378">
                  <c:v>34875</c:v>
                </c:pt>
                <c:pt idx="41379">
                  <c:v>34875</c:v>
                </c:pt>
                <c:pt idx="41380">
                  <c:v>34875</c:v>
                </c:pt>
                <c:pt idx="41381">
                  <c:v>34875</c:v>
                </c:pt>
                <c:pt idx="41382">
                  <c:v>34875</c:v>
                </c:pt>
                <c:pt idx="41383">
                  <c:v>34875</c:v>
                </c:pt>
                <c:pt idx="41384">
                  <c:v>34875</c:v>
                </c:pt>
                <c:pt idx="41385">
                  <c:v>34875</c:v>
                </c:pt>
                <c:pt idx="41386">
                  <c:v>34875</c:v>
                </c:pt>
                <c:pt idx="41387">
                  <c:v>34875</c:v>
                </c:pt>
                <c:pt idx="41388">
                  <c:v>34875</c:v>
                </c:pt>
                <c:pt idx="41389">
                  <c:v>34875</c:v>
                </c:pt>
                <c:pt idx="41390">
                  <c:v>34875</c:v>
                </c:pt>
                <c:pt idx="41391">
                  <c:v>34875</c:v>
                </c:pt>
                <c:pt idx="41392">
                  <c:v>34875</c:v>
                </c:pt>
                <c:pt idx="41393">
                  <c:v>34875</c:v>
                </c:pt>
                <c:pt idx="41394">
                  <c:v>34875</c:v>
                </c:pt>
                <c:pt idx="41395">
                  <c:v>34875</c:v>
                </c:pt>
                <c:pt idx="41396">
                  <c:v>34875</c:v>
                </c:pt>
                <c:pt idx="41397">
                  <c:v>34875</c:v>
                </c:pt>
                <c:pt idx="41398">
                  <c:v>34875</c:v>
                </c:pt>
                <c:pt idx="41399">
                  <c:v>34875</c:v>
                </c:pt>
                <c:pt idx="41400">
                  <c:v>34875</c:v>
                </c:pt>
                <c:pt idx="41401">
                  <c:v>34875</c:v>
                </c:pt>
                <c:pt idx="41402">
                  <c:v>34875</c:v>
                </c:pt>
                <c:pt idx="41403">
                  <c:v>34875</c:v>
                </c:pt>
                <c:pt idx="41404">
                  <c:v>34875</c:v>
                </c:pt>
                <c:pt idx="41405">
                  <c:v>34875</c:v>
                </c:pt>
                <c:pt idx="41406">
                  <c:v>34875</c:v>
                </c:pt>
                <c:pt idx="41407">
                  <c:v>34875</c:v>
                </c:pt>
                <c:pt idx="41408">
                  <c:v>34875</c:v>
                </c:pt>
                <c:pt idx="41409">
                  <c:v>34875</c:v>
                </c:pt>
                <c:pt idx="41410">
                  <c:v>34875</c:v>
                </c:pt>
                <c:pt idx="41411">
                  <c:v>34875</c:v>
                </c:pt>
                <c:pt idx="41412">
                  <c:v>34875</c:v>
                </c:pt>
                <c:pt idx="41413">
                  <c:v>34875</c:v>
                </c:pt>
                <c:pt idx="41414">
                  <c:v>34875</c:v>
                </c:pt>
                <c:pt idx="41415">
                  <c:v>34875</c:v>
                </c:pt>
                <c:pt idx="41416">
                  <c:v>34875</c:v>
                </c:pt>
                <c:pt idx="41417">
                  <c:v>34875</c:v>
                </c:pt>
                <c:pt idx="41418">
                  <c:v>34875</c:v>
                </c:pt>
                <c:pt idx="41419">
                  <c:v>34875</c:v>
                </c:pt>
                <c:pt idx="41420">
                  <c:v>34875</c:v>
                </c:pt>
                <c:pt idx="41421">
                  <c:v>34875</c:v>
                </c:pt>
                <c:pt idx="41422">
                  <c:v>34875</c:v>
                </c:pt>
                <c:pt idx="41423">
                  <c:v>34875</c:v>
                </c:pt>
                <c:pt idx="41424">
                  <c:v>34875</c:v>
                </c:pt>
                <c:pt idx="41425">
                  <c:v>34875</c:v>
                </c:pt>
                <c:pt idx="41426">
                  <c:v>34875</c:v>
                </c:pt>
                <c:pt idx="41427">
                  <c:v>34875</c:v>
                </c:pt>
                <c:pt idx="41428">
                  <c:v>34875</c:v>
                </c:pt>
                <c:pt idx="41429">
                  <c:v>34875</c:v>
                </c:pt>
                <c:pt idx="41430">
                  <c:v>34875</c:v>
                </c:pt>
                <c:pt idx="41431">
                  <c:v>34875</c:v>
                </c:pt>
                <c:pt idx="41432">
                  <c:v>34875</c:v>
                </c:pt>
                <c:pt idx="41433">
                  <c:v>34875</c:v>
                </c:pt>
                <c:pt idx="41434">
                  <c:v>34875</c:v>
                </c:pt>
                <c:pt idx="41435">
                  <c:v>34875</c:v>
                </c:pt>
                <c:pt idx="41436">
                  <c:v>34875</c:v>
                </c:pt>
                <c:pt idx="41437">
                  <c:v>34875</c:v>
                </c:pt>
                <c:pt idx="41438">
                  <c:v>34875</c:v>
                </c:pt>
                <c:pt idx="41439">
                  <c:v>34875</c:v>
                </c:pt>
                <c:pt idx="41440">
                  <c:v>34875</c:v>
                </c:pt>
                <c:pt idx="41441">
                  <c:v>34875</c:v>
                </c:pt>
                <c:pt idx="41442">
                  <c:v>34875</c:v>
                </c:pt>
                <c:pt idx="41443">
                  <c:v>34875</c:v>
                </c:pt>
                <c:pt idx="41444">
                  <c:v>34875</c:v>
                </c:pt>
                <c:pt idx="41445">
                  <c:v>34875</c:v>
                </c:pt>
                <c:pt idx="41446">
                  <c:v>34875</c:v>
                </c:pt>
                <c:pt idx="41447">
                  <c:v>34875</c:v>
                </c:pt>
                <c:pt idx="41448">
                  <c:v>34875</c:v>
                </c:pt>
                <c:pt idx="41449">
                  <c:v>34875</c:v>
                </c:pt>
                <c:pt idx="41450">
                  <c:v>34875</c:v>
                </c:pt>
                <c:pt idx="41451">
                  <c:v>34875</c:v>
                </c:pt>
                <c:pt idx="41452">
                  <c:v>34875</c:v>
                </c:pt>
                <c:pt idx="41453">
                  <c:v>34875</c:v>
                </c:pt>
                <c:pt idx="41454">
                  <c:v>34875</c:v>
                </c:pt>
                <c:pt idx="41455">
                  <c:v>34875</c:v>
                </c:pt>
                <c:pt idx="41456">
                  <c:v>34875</c:v>
                </c:pt>
                <c:pt idx="41457">
                  <c:v>34875</c:v>
                </c:pt>
                <c:pt idx="41458">
                  <c:v>34875</c:v>
                </c:pt>
                <c:pt idx="41459">
                  <c:v>34875</c:v>
                </c:pt>
                <c:pt idx="41460">
                  <c:v>34875</c:v>
                </c:pt>
                <c:pt idx="41461">
                  <c:v>34875</c:v>
                </c:pt>
                <c:pt idx="41462">
                  <c:v>34875</c:v>
                </c:pt>
                <c:pt idx="41463">
                  <c:v>34875</c:v>
                </c:pt>
                <c:pt idx="41464">
                  <c:v>34875</c:v>
                </c:pt>
                <c:pt idx="41465">
                  <c:v>34875</c:v>
                </c:pt>
                <c:pt idx="41466">
                  <c:v>34875</c:v>
                </c:pt>
                <c:pt idx="41467">
                  <c:v>34875</c:v>
                </c:pt>
                <c:pt idx="41468">
                  <c:v>34875</c:v>
                </c:pt>
                <c:pt idx="41469">
                  <c:v>34875</c:v>
                </c:pt>
                <c:pt idx="41470">
                  <c:v>34875</c:v>
                </c:pt>
                <c:pt idx="41471">
                  <c:v>34875</c:v>
                </c:pt>
                <c:pt idx="41472">
                  <c:v>34875</c:v>
                </c:pt>
                <c:pt idx="41473">
                  <c:v>34875</c:v>
                </c:pt>
                <c:pt idx="41474">
                  <c:v>34875</c:v>
                </c:pt>
                <c:pt idx="41475">
                  <c:v>34875</c:v>
                </c:pt>
                <c:pt idx="41476">
                  <c:v>34875</c:v>
                </c:pt>
                <c:pt idx="41477">
                  <c:v>34875</c:v>
                </c:pt>
                <c:pt idx="41478">
                  <c:v>34875</c:v>
                </c:pt>
                <c:pt idx="41479">
                  <c:v>34875</c:v>
                </c:pt>
                <c:pt idx="41480">
                  <c:v>34875</c:v>
                </c:pt>
                <c:pt idx="41481">
                  <c:v>34875</c:v>
                </c:pt>
                <c:pt idx="41482">
                  <c:v>34875</c:v>
                </c:pt>
                <c:pt idx="41483">
                  <c:v>34875</c:v>
                </c:pt>
                <c:pt idx="41484">
                  <c:v>34875</c:v>
                </c:pt>
                <c:pt idx="41485">
                  <c:v>34875</c:v>
                </c:pt>
                <c:pt idx="41486">
                  <c:v>34875</c:v>
                </c:pt>
                <c:pt idx="41487">
                  <c:v>34875</c:v>
                </c:pt>
                <c:pt idx="41488">
                  <c:v>34875</c:v>
                </c:pt>
                <c:pt idx="41489">
                  <c:v>34875</c:v>
                </c:pt>
                <c:pt idx="41490">
                  <c:v>34875</c:v>
                </c:pt>
                <c:pt idx="41491">
                  <c:v>34875</c:v>
                </c:pt>
                <c:pt idx="41492">
                  <c:v>34875</c:v>
                </c:pt>
                <c:pt idx="41493">
                  <c:v>34875</c:v>
                </c:pt>
                <c:pt idx="41494">
                  <c:v>34875</c:v>
                </c:pt>
                <c:pt idx="41495">
                  <c:v>34875</c:v>
                </c:pt>
                <c:pt idx="41496">
                  <c:v>34875</c:v>
                </c:pt>
                <c:pt idx="41497">
                  <c:v>34875</c:v>
                </c:pt>
                <c:pt idx="41498">
                  <c:v>34875</c:v>
                </c:pt>
                <c:pt idx="41499">
                  <c:v>34875</c:v>
                </c:pt>
                <c:pt idx="41500">
                  <c:v>34875</c:v>
                </c:pt>
                <c:pt idx="41501">
                  <c:v>34875</c:v>
                </c:pt>
                <c:pt idx="41502">
                  <c:v>34875</c:v>
                </c:pt>
                <c:pt idx="41503">
                  <c:v>34875</c:v>
                </c:pt>
                <c:pt idx="41504">
                  <c:v>34875</c:v>
                </c:pt>
                <c:pt idx="41505">
                  <c:v>34875</c:v>
                </c:pt>
                <c:pt idx="41506">
                  <c:v>34875</c:v>
                </c:pt>
                <c:pt idx="41507">
                  <c:v>34875</c:v>
                </c:pt>
                <c:pt idx="41508">
                  <c:v>34875</c:v>
                </c:pt>
                <c:pt idx="41509">
                  <c:v>34875</c:v>
                </c:pt>
                <c:pt idx="41510">
                  <c:v>34875</c:v>
                </c:pt>
                <c:pt idx="41511">
                  <c:v>34875</c:v>
                </c:pt>
                <c:pt idx="41512">
                  <c:v>34875</c:v>
                </c:pt>
                <c:pt idx="41513">
                  <c:v>34875</c:v>
                </c:pt>
                <c:pt idx="41514">
                  <c:v>34875</c:v>
                </c:pt>
                <c:pt idx="41515">
                  <c:v>34875</c:v>
                </c:pt>
                <c:pt idx="41516">
                  <c:v>34875</c:v>
                </c:pt>
                <c:pt idx="41517">
                  <c:v>34875</c:v>
                </c:pt>
                <c:pt idx="41518">
                  <c:v>34875</c:v>
                </c:pt>
                <c:pt idx="41519">
                  <c:v>34875</c:v>
                </c:pt>
                <c:pt idx="41520">
                  <c:v>34875</c:v>
                </c:pt>
                <c:pt idx="41521">
                  <c:v>34875</c:v>
                </c:pt>
                <c:pt idx="41522">
                  <c:v>34875</c:v>
                </c:pt>
                <c:pt idx="41523">
                  <c:v>34875</c:v>
                </c:pt>
                <c:pt idx="41524">
                  <c:v>34875</c:v>
                </c:pt>
                <c:pt idx="41525">
                  <c:v>34875</c:v>
                </c:pt>
                <c:pt idx="41526">
                  <c:v>34875</c:v>
                </c:pt>
                <c:pt idx="41527">
                  <c:v>34875</c:v>
                </c:pt>
                <c:pt idx="41528">
                  <c:v>34875</c:v>
                </c:pt>
                <c:pt idx="41529">
                  <c:v>34875</c:v>
                </c:pt>
                <c:pt idx="41530">
                  <c:v>34875</c:v>
                </c:pt>
                <c:pt idx="41531">
                  <c:v>34875</c:v>
                </c:pt>
                <c:pt idx="41532">
                  <c:v>34875</c:v>
                </c:pt>
                <c:pt idx="41533">
                  <c:v>34875</c:v>
                </c:pt>
                <c:pt idx="41534">
                  <c:v>34875</c:v>
                </c:pt>
                <c:pt idx="41535">
                  <c:v>34875</c:v>
                </c:pt>
                <c:pt idx="41536">
                  <c:v>34875</c:v>
                </c:pt>
                <c:pt idx="41537">
                  <c:v>34875</c:v>
                </c:pt>
                <c:pt idx="41538">
                  <c:v>34875</c:v>
                </c:pt>
                <c:pt idx="41539">
                  <c:v>34875</c:v>
                </c:pt>
                <c:pt idx="41540">
                  <c:v>34875</c:v>
                </c:pt>
                <c:pt idx="41541">
                  <c:v>34875</c:v>
                </c:pt>
                <c:pt idx="41542">
                  <c:v>34875</c:v>
                </c:pt>
                <c:pt idx="41543">
                  <c:v>34875</c:v>
                </c:pt>
                <c:pt idx="41544">
                  <c:v>34875</c:v>
                </c:pt>
                <c:pt idx="41545">
                  <c:v>34875</c:v>
                </c:pt>
                <c:pt idx="41546">
                  <c:v>34875</c:v>
                </c:pt>
                <c:pt idx="41547">
                  <c:v>34875</c:v>
                </c:pt>
                <c:pt idx="41548">
                  <c:v>34875</c:v>
                </c:pt>
                <c:pt idx="41549">
                  <c:v>34875</c:v>
                </c:pt>
                <c:pt idx="41550">
                  <c:v>34875</c:v>
                </c:pt>
                <c:pt idx="41551">
                  <c:v>34875</c:v>
                </c:pt>
                <c:pt idx="41552">
                  <c:v>34875</c:v>
                </c:pt>
                <c:pt idx="41553">
                  <c:v>34875</c:v>
                </c:pt>
                <c:pt idx="41554">
                  <c:v>34875</c:v>
                </c:pt>
                <c:pt idx="41555">
                  <c:v>34875</c:v>
                </c:pt>
                <c:pt idx="41556">
                  <c:v>34875</c:v>
                </c:pt>
                <c:pt idx="41557">
                  <c:v>34875</c:v>
                </c:pt>
                <c:pt idx="41558">
                  <c:v>34875</c:v>
                </c:pt>
                <c:pt idx="41559">
                  <c:v>34875</c:v>
                </c:pt>
                <c:pt idx="41560">
                  <c:v>34875</c:v>
                </c:pt>
                <c:pt idx="41561">
                  <c:v>34875</c:v>
                </c:pt>
                <c:pt idx="41562">
                  <c:v>34875</c:v>
                </c:pt>
                <c:pt idx="41563">
                  <c:v>34875</c:v>
                </c:pt>
                <c:pt idx="41564">
                  <c:v>34875</c:v>
                </c:pt>
                <c:pt idx="41565">
                  <c:v>34875</c:v>
                </c:pt>
                <c:pt idx="41566">
                  <c:v>34875</c:v>
                </c:pt>
                <c:pt idx="41567">
                  <c:v>34875</c:v>
                </c:pt>
                <c:pt idx="41568">
                  <c:v>34875</c:v>
                </c:pt>
                <c:pt idx="41569">
                  <c:v>34875</c:v>
                </c:pt>
                <c:pt idx="41570">
                  <c:v>34875</c:v>
                </c:pt>
                <c:pt idx="41571">
                  <c:v>34875</c:v>
                </c:pt>
                <c:pt idx="41572">
                  <c:v>34875</c:v>
                </c:pt>
                <c:pt idx="41573">
                  <c:v>34875</c:v>
                </c:pt>
                <c:pt idx="41574">
                  <c:v>34875</c:v>
                </c:pt>
                <c:pt idx="41575">
                  <c:v>34875</c:v>
                </c:pt>
                <c:pt idx="41576">
                  <c:v>34875</c:v>
                </c:pt>
                <c:pt idx="41577">
                  <c:v>34875</c:v>
                </c:pt>
                <c:pt idx="41578">
                  <c:v>34875</c:v>
                </c:pt>
                <c:pt idx="41579">
                  <c:v>34875</c:v>
                </c:pt>
                <c:pt idx="41580">
                  <c:v>34875</c:v>
                </c:pt>
                <c:pt idx="41581">
                  <c:v>34875</c:v>
                </c:pt>
                <c:pt idx="41582">
                  <c:v>34875</c:v>
                </c:pt>
                <c:pt idx="41583">
                  <c:v>34875</c:v>
                </c:pt>
                <c:pt idx="41584">
                  <c:v>34875</c:v>
                </c:pt>
                <c:pt idx="41585">
                  <c:v>34875</c:v>
                </c:pt>
                <c:pt idx="41586">
                  <c:v>34875</c:v>
                </c:pt>
                <c:pt idx="41587">
                  <c:v>34875</c:v>
                </c:pt>
                <c:pt idx="41588">
                  <c:v>34875</c:v>
                </c:pt>
                <c:pt idx="41589">
                  <c:v>34875</c:v>
                </c:pt>
                <c:pt idx="41590">
                  <c:v>34875</c:v>
                </c:pt>
                <c:pt idx="41591">
                  <c:v>34875</c:v>
                </c:pt>
                <c:pt idx="41592">
                  <c:v>34875</c:v>
                </c:pt>
                <c:pt idx="41593">
                  <c:v>34875</c:v>
                </c:pt>
                <c:pt idx="41594">
                  <c:v>34875</c:v>
                </c:pt>
                <c:pt idx="41595">
                  <c:v>34875</c:v>
                </c:pt>
                <c:pt idx="41596">
                  <c:v>34875</c:v>
                </c:pt>
                <c:pt idx="41597">
                  <c:v>34875</c:v>
                </c:pt>
                <c:pt idx="41598">
                  <c:v>34875</c:v>
                </c:pt>
                <c:pt idx="41599">
                  <c:v>34875</c:v>
                </c:pt>
                <c:pt idx="41600">
                  <c:v>34875</c:v>
                </c:pt>
                <c:pt idx="41601">
                  <c:v>34875</c:v>
                </c:pt>
                <c:pt idx="41602">
                  <c:v>34875</c:v>
                </c:pt>
                <c:pt idx="41603">
                  <c:v>34875</c:v>
                </c:pt>
                <c:pt idx="41604">
                  <c:v>34875</c:v>
                </c:pt>
                <c:pt idx="41605">
                  <c:v>34875</c:v>
                </c:pt>
                <c:pt idx="41606">
                  <c:v>34875</c:v>
                </c:pt>
                <c:pt idx="41607">
                  <c:v>34875</c:v>
                </c:pt>
                <c:pt idx="41608">
                  <c:v>34875</c:v>
                </c:pt>
                <c:pt idx="41609">
                  <c:v>34875</c:v>
                </c:pt>
                <c:pt idx="41610">
                  <c:v>34875</c:v>
                </c:pt>
                <c:pt idx="41611">
                  <c:v>34875</c:v>
                </c:pt>
                <c:pt idx="41612">
                  <c:v>34875</c:v>
                </c:pt>
                <c:pt idx="41613">
                  <c:v>34875</c:v>
                </c:pt>
                <c:pt idx="41614">
                  <c:v>34875</c:v>
                </c:pt>
                <c:pt idx="41615">
                  <c:v>34875</c:v>
                </c:pt>
                <c:pt idx="41616">
                  <c:v>34875</c:v>
                </c:pt>
                <c:pt idx="41617">
                  <c:v>34875</c:v>
                </c:pt>
                <c:pt idx="41618">
                  <c:v>34875</c:v>
                </c:pt>
                <c:pt idx="41619">
                  <c:v>34875</c:v>
                </c:pt>
                <c:pt idx="41620">
                  <c:v>34875</c:v>
                </c:pt>
                <c:pt idx="41621">
                  <c:v>34875</c:v>
                </c:pt>
                <c:pt idx="41622">
                  <c:v>34875</c:v>
                </c:pt>
                <c:pt idx="41623">
                  <c:v>34875</c:v>
                </c:pt>
                <c:pt idx="41624">
                  <c:v>34875</c:v>
                </c:pt>
                <c:pt idx="41625">
                  <c:v>34875</c:v>
                </c:pt>
                <c:pt idx="41626">
                  <c:v>34875</c:v>
                </c:pt>
                <c:pt idx="41627">
                  <c:v>34875</c:v>
                </c:pt>
                <c:pt idx="41628">
                  <c:v>34875</c:v>
                </c:pt>
                <c:pt idx="41629">
                  <c:v>34875</c:v>
                </c:pt>
                <c:pt idx="41630">
                  <c:v>34875</c:v>
                </c:pt>
                <c:pt idx="41631">
                  <c:v>34875</c:v>
                </c:pt>
                <c:pt idx="41632">
                  <c:v>34875</c:v>
                </c:pt>
                <c:pt idx="41633">
                  <c:v>34875</c:v>
                </c:pt>
                <c:pt idx="41634">
                  <c:v>34875</c:v>
                </c:pt>
                <c:pt idx="41635">
                  <c:v>34875</c:v>
                </c:pt>
                <c:pt idx="41636">
                  <c:v>34875</c:v>
                </c:pt>
                <c:pt idx="41637">
                  <c:v>34875</c:v>
                </c:pt>
                <c:pt idx="41638">
                  <c:v>34875</c:v>
                </c:pt>
                <c:pt idx="41639">
                  <c:v>34875</c:v>
                </c:pt>
                <c:pt idx="41640">
                  <c:v>34875</c:v>
                </c:pt>
                <c:pt idx="41641">
                  <c:v>34875</c:v>
                </c:pt>
                <c:pt idx="41642">
                  <c:v>34875</c:v>
                </c:pt>
                <c:pt idx="41643">
                  <c:v>34875</c:v>
                </c:pt>
                <c:pt idx="41644">
                  <c:v>34875</c:v>
                </c:pt>
                <c:pt idx="41645">
                  <c:v>34875</c:v>
                </c:pt>
                <c:pt idx="41646">
                  <c:v>34875</c:v>
                </c:pt>
                <c:pt idx="41647">
                  <c:v>34875</c:v>
                </c:pt>
                <c:pt idx="41648">
                  <c:v>34875</c:v>
                </c:pt>
                <c:pt idx="41649">
                  <c:v>34875</c:v>
                </c:pt>
                <c:pt idx="41650">
                  <c:v>34875</c:v>
                </c:pt>
                <c:pt idx="41651">
                  <c:v>34875</c:v>
                </c:pt>
                <c:pt idx="41652">
                  <c:v>34875</c:v>
                </c:pt>
                <c:pt idx="41653">
                  <c:v>34875</c:v>
                </c:pt>
                <c:pt idx="41654">
                  <c:v>34875</c:v>
                </c:pt>
                <c:pt idx="41655">
                  <c:v>34875</c:v>
                </c:pt>
                <c:pt idx="41656">
                  <c:v>34875</c:v>
                </c:pt>
                <c:pt idx="41657">
                  <c:v>34875</c:v>
                </c:pt>
                <c:pt idx="41658">
                  <c:v>34875</c:v>
                </c:pt>
                <c:pt idx="41659">
                  <c:v>34875</c:v>
                </c:pt>
                <c:pt idx="41660">
                  <c:v>34875</c:v>
                </c:pt>
                <c:pt idx="41661">
                  <c:v>34875</c:v>
                </c:pt>
                <c:pt idx="41662">
                  <c:v>34875</c:v>
                </c:pt>
                <c:pt idx="41663">
                  <c:v>34875</c:v>
                </c:pt>
                <c:pt idx="41664">
                  <c:v>34875</c:v>
                </c:pt>
                <c:pt idx="41665">
                  <c:v>34875</c:v>
                </c:pt>
                <c:pt idx="41666">
                  <c:v>34875</c:v>
                </c:pt>
                <c:pt idx="41667">
                  <c:v>34875</c:v>
                </c:pt>
                <c:pt idx="41668">
                  <c:v>34875</c:v>
                </c:pt>
                <c:pt idx="41669">
                  <c:v>34875</c:v>
                </c:pt>
                <c:pt idx="41670">
                  <c:v>34875</c:v>
                </c:pt>
                <c:pt idx="41671">
                  <c:v>34875</c:v>
                </c:pt>
                <c:pt idx="41672">
                  <c:v>34875</c:v>
                </c:pt>
                <c:pt idx="41673">
                  <c:v>34875</c:v>
                </c:pt>
                <c:pt idx="41674">
                  <c:v>34875</c:v>
                </c:pt>
                <c:pt idx="41675">
                  <c:v>34875</c:v>
                </c:pt>
                <c:pt idx="41676">
                  <c:v>34875</c:v>
                </c:pt>
                <c:pt idx="41677">
                  <c:v>34875</c:v>
                </c:pt>
                <c:pt idx="41678">
                  <c:v>34875</c:v>
                </c:pt>
                <c:pt idx="41679">
                  <c:v>34875</c:v>
                </c:pt>
                <c:pt idx="41680">
                  <c:v>34875</c:v>
                </c:pt>
                <c:pt idx="41681">
                  <c:v>34875</c:v>
                </c:pt>
                <c:pt idx="41682">
                  <c:v>34875</c:v>
                </c:pt>
                <c:pt idx="41683">
                  <c:v>34875</c:v>
                </c:pt>
                <c:pt idx="41684">
                  <c:v>34875</c:v>
                </c:pt>
                <c:pt idx="41685">
                  <c:v>34875</c:v>
                </c:pt>
                <c:pt idx="41686">
                  <c:v>34875</c:v>
                </c:pt>
                <c:pt idx="41687">
                  <c:v>34875</c:v>
                </c:pt>
                <c:pt idx="41688">
                  <c:v>34875</c:v>
                </c:pt>
                <c:pt idx="41689">
                  <c:v>34875</c:v>
                </c:pt>
                <c:pt idx="41690">
                  <c:v>34875</c:v>
                </c:pt>
                <c:pt idx="41691">
                  <c:v>34875</c:v>
                </c:pt>
                <c:pt idx="41692">
                  <c:v>34875</c:v>
                </c:pt>
                <c:pt idx="41693">
                  <c:v>34875</c:v>
                </c:pt>
                <c:pt idx="41694">
                  <c:v>34875</c:v>
                </c:pt>
                <c:pt idx="41695">
                  <c:v>34875</c:v>
                </c:pt>
                <c:pt idx="41696">
                  <c:v>34875</c:v>
                </c:pt>
                <c:pt idx="41697">
                  <c:v>34875</c:v>
                </c:pt>
                <c:pt idx="41698">
                  <c:v>34875</c:v>
                </c:pt>
                <c:pt idx="41699">
                  <c:v>34875</c:v>
                </c:pt>
                <c:pt idx="41700">
                  <c:v>34875</c:v>
                </c:pt>
                <c:pt idx="41701">
                  <c:v>34875</c:v>
                </c:pt>
                <c:pt idx="41702">
                  <c:v>34875</c:v>
                </c:pt>
                <c:pt idx="41703">
                  <c:v>34875</c:v>
                </c:pt>
                <c:pt idx="41704">
                  <c:v>34875</c:v>
                </c:pt>
                <c:pt idx="41705">
                  <c:v>34875</c:v>
                </c:pt>
                <c:pt idx="41706">
                  <c:v>34875</c:v>
                </c:pt>
                <c:pt idx="41707">
                  <c:v>34875</c:v>
                </c:pt>
                <c:pt idx="41708">
                  <c:v>34875</c:v>
                </c:pt>
                <c:pt idx="41709">
                  <c:v>34875</c:v>
                </c:pt>
                <c:pt idx="41710">
                  <c:v>34875</c:v>
                </c:pt>
                <c:pt idx="41711">
                  <c:v>34875</c:v>
                </c:pt>
                <c:pt idx="41712">
                  <c:v>34875</c:v>
                </c:pt>
                <c:pt idx="41713">
                  <c:v>34875</c:v>
                </c:pt>
                <c:pt idx="41714">
                  <c:v>34875</c:v>
                </c:pt>
                <c:pt idx="41715">
                  <c:v>34875</c:v>
                </c:pt>
                <c:pt idx="41716">
                  <c:v>34875</c:v>
                </c:pt>
                <c:pt idx="41717">
                  <c:v>34875</c:v>
                </c:pt>
                <c:pt idx="41718">
                  <c:v>34875</c:v>
                </c:pt>
                <c:pt idx="41719">
                  <c:v>34875</c:v>
                </c:pt>
                <c:pt idx="41720">
                  <c:v>34875</c:v>
                </c:pt>
                <c:pt idx="41721">
                  <c:v>34875</c:v>
                </c:pt>
                <c:pt idx="41722">
                  <c:v>34875</c:v>
                </c:pt>
                <c:pt idx="41723">
                  <c:v>34875</c:v>
                </c:pt>
                <c:pt idx="41724">
                  <c:v>34875</c:v>
                </c:pt>
                <c:pt idx="41725">
                  <c:v>34875</c:v>
                </c:pt>
                <c:pt idx="41726">
                  <c:v>34875</c:v>
                </c:pt>
                <c:pt idx="41727">
                  <c:v>34875</c:v>
                </c:pt>
                <c:pt idx="41728">
                  <c:v>34875</c:v>
                </c:pt>
                <c:pt idx="41729">
                  <c:v>34875</c:v>
                </c:pt>
                <c:pt idx="41730">
                  <c:v>34875</c:v>
                </c:pt>
                <c:pt idx="41731">
                  <c:v>34875</c:v>
                </c:pt>
                <c:pt idx="41732">
                  <c:v>34875</c:v>
                </c:pt>
                <c:pt idx="41733">
                  <c:v>34875</c:v>
                </c:pt>
                <c:pt idx="41734">
                  <c:v>34875</c:v>
                </c:pt>
                <c:pt idx="41735">
                  <c:v>34875</c:v>
                </c:pt>
                <c:pt idx="41736">
                  <c:v>34875</c:v>
                </c:pt>
                <c:pt idx="41737">
                  <c:v>34875</c:v>
                </c:pt>
                <c:pt idx="41738">
                  <c:v>34875</c:v>
                </c:pt>
                <c:pt idx="41739">
                  <c:v>34875</c:v>
                </c:pt>
                <c:pt idx="41740">
                  <c:v>34875</c:v>
                </c:pt>
                <c:pt idx="41741">
                  <c:v>34875</c:v>
                </c:pt>
                <c:pt idx="41742">
                  <c:v>34875</c:v>
                </c:pt>
                <c:pt idx="41743">
                  <c:v>34875</c:v>
                </c:pt>
                <c:pt idx="41744">
                  <c:v>34875</c:v>
                </c:pt>
                <c:pt idx="41745">
                  <c:v>34875</c:v>
                </c:pt>
                <c:pt idx="41746">
                  <c:v>34875</c:v>
                </c:pt>
                <c:pt idx="41747">
                  <c:v>34875</c:v>
                </c:pt>
                <c:pt idx="41748">
                  <c:v>34875</c:v>
                </c:pt>
                <c:pt idx="41749">
                  <c:v>34875</c:v>
                </c:pt>
                <c:pt idx="41750">
                  <c:v>34875</c:v>
                </c:pt>
                <c:pt idx="41751">
                  <c:v>34875</c:v>
                </c:pt>
                <c:pt idx="41752">
                  <c:v>34875</c:v>
                </c:pt>
                <c:pt idx="41753">
                  <c:v>34875</c:v>
                </c:pt>
                <c:pt idx="41754">
                  <c:v>34875</c:v>
                </c:pt>
                <c:pt idx="41755">
                  <c:v>34875</c:v>
                </c:pt>
                <c:pt idx="41756">
                  <c:v>34875</c:v>
                </c:pt>
                <c:pt idx="41757">
                  <c:v>34875</c:v>
                </c:pt>
                <c:pt idx="41758">
                  <c:v>34875</c:v>
                </c:pt>
                <c:pt idx="41759">
                  <c:v>34875</c:v>
                </c:pt>
                <c:pt idx="41760">
                  <c:v>34875</c:v>
                </c:pt>
                <c:pt idx="41761">
                  <c:v>34875</c:v>
                </c:pt>
                <c:pt idx="41762">
                  <c:v>34875</c:v>
                </c:pt>
                <c:pt idx="41763">
                  <c:v>34875</c:v>
                </c:pt>
                <c:pt idx="41764">
                  <c:v>34875</c:v>
                </c:pt>
                <c:pt idx="41765">
                  <c:v>34875</c:v>
                </c:pt>
                <c:pt idx="41766">
                  <c:v>34875</c:v>
                </c:pt>
                <c:pt idx="41767">
                  <c:v>34875</c:v>
                </c:pt>
                <c:pt idx="41768">
                  <c:v>34875</c:v>
                </c:pt>
                <c:pt idx="41769">
                  <c:v>34875</c:v>
                </c:pt>
                <c:pt idx="41770">
                  <c:v>34875</c:v>
                </c:pt>
                <c:pt idx="41771">
                  <c:v>34875</c:v>
                </c:pt>
                <c:pt idx="41772">
                  <c:v>34875</c:v>
                </c:pt>
                <c:pt idx="41773">
                  <c:v>34875</c:v>
                </c:pt>
                <c:pt idx="41774">
                  <c:v>34875</c:v>
                </c:pt>
                <c:pt idx="41775">
                  <c:v>34875</c:v>
                </c:pt>
                <c:pt idx="41776">
                  <c:v>34875</c:v>
                </c:pt>
                <c:pt idx="41777">
                  <c:v>34875</c:v>
                </c:pt>
                <c:pt idx="41778">
                  <c:v>34875</c:v>
                </c:pt>
                <c:pt idx="41779">
                  <c:v>34875</c:v>
                </c:pt>
                <c:pt idx="41780">
                  <c:v>34875</c:v>
                </c:pt>
                <c:pt idx="41781">
                  <c:v>34875</c:v>
                </c:pt>
                <c:pt idx="41782">
                  <c:v>34875</c:v>
                </c:pt>
                <c:pt idx="41783">
                  <c:v>34875</c:v>
                </c:pt>
                <c:pt idx="41784">
                  <c:v>34875</c:v>
                </c:pt>
                <c:pt idx="41785">
                  <c:v>34875</c:v>
                </c:pt>
                <c:pt idx="41786">
                  <c:v>34875</c:v>
                </c:pt>
                <c:pt idx="41787">
                  <c:v>34875</c:v>
                </c:pt>
                <c:pt idx="41788">
                  <c:v>34875</c:v>
                </c:pt>
                <c:pt idx="41789">
                  <c:v>34875</c:v>
                </c:pt>
                <c:pt idx="41790">
                  <c:v>34875</c:v>
                </c:pt>
                <c:pt idx="41791">
                  <c:v>34875</c:v>
                </c:pt>
                <c:pt idx="41792">
                  <c:v>34875</c:v>
                </c:pt>
                <c:pt idx="41793">
                  <c:v>34875</c:v>
                </c:pt>
                <c:pt idx="41794">
                  <c:v>34875</c:v>
                </c:pt>
                <c:pt idx="41795">
                  <c:v>34875</c:v>
                </c:pt>
                <c:pt idx="41796">
                  <c:v>34875</c:v>
                </c:pt>
                <c:pt idx="41797">
                  <c:v>34875</c:v>
                </c:pt>
                <c:pt idx="41798">
                  <c:v>34875</c:v>
                </c:pt>
                <c:pt idx="41799">
                  <c:v>34875</c:v>
                </c:pt>
                <c:pt idx="41800">
                  <c:v>34875</c:v>
                </c:pt>
                <c:pt idx="41801">
                  <c:v>34875</c:v>
                </c:pt>
                <c:pt idx="41802">
                  <c:v>34875</c:v>
                </c:pt>
                <c:pt idx="41803">
                  <c:v>34875</c:v>
                </c:pt>
                <c:pt idx="41804">
                  <c:v>34875</c:v>
                </c:pt>
                <c:pt idx="41805">
                  <c:v>34875</c:v>
                </c:pt>
                <c:pt idx="41806">
                  <c:v>34875</c:v>
                </c:pt>
                <c:pt idx="41807">
                  <c:v>34875</c:v>
                </c:pt>
                <c:pt idx="41808">
                  <c:v>34875</c:v>
                </c:pt>
                <c:pt idx="41809">
                  <c:v>34875</c:v>
                </c:pt>
                <c:pt idx="41810">
                  <c:v>34875</c:v>
                </c:pt>
                <c:pt idx="41811">
                  <c:v>34875</c:v>
                </c:pt>
                <c:pt idx="41812">
                  <c:v>34875</c:v>
                </c:pt>
                <c:pt idx="41813">
                  <c:v>34875</c:v>
                </c:pt>
                <c:pt idx="41814">
                  <c:v>34875</c:v>
                </c:pt>
                <c:pt idx="41815">
                  <c:v>34875</c:v>
                </c:pt>
                <c:pt idx="41816">
                  <c:v>34875</c:v>
                </c:pt>
                <c:pt idx="41817">
                  <c:v>34875</c:v>
                </c:pt>
                <c:pt idx="41818">
                  <c:v>34875</c:v>
                </c:pt>
                <c:pt idx="41819">
                  <c:v>34875</c:v>
                </c:pt>
                <c:pt idx="41820">
                  <c:v>34875</c:v>
                </c:pt>
                <c:pt idx="41821">
                  <c:v>34875</c:v>
                </c:pt>
                <c:pt idx="41822">
                  <c:v>34875</c:v>
                </c:pt>
                <c:pt idx="41823">
                  <c:v>34875</c:v>
                </c:pt>
                <c:pt idx="41824">
                  <c:v>34875</c:v>
                </c:pt>
                <c:pt idx="41825">
                  <c:v>34875</c:v>
                </c:pt>
                <c:pt idx="41826">
                  <c:v>34875</c:v>
                </c:pt>
                <c:pt idx="41827">
                  <c:v>34875</c:v>
                </c:pt>
                <c:pt idx="41828">
                  <c:v>34875</c:v>
                </c:pt>
                <c:pt idx="41829">
                  <c:v>34875</c:v>
                </c:pt>
                <c:pt idx="41830">
                  <c:v>34875</c:v>
                </c:pt>
                <c:pt idx="41831">
                  <c:v>34875</c:v>
                </c:pt>
                <c:pt idx="41832">
                  <c:v>34875</c:v>
                </c:pt>
                <c:pt idx="41833">
                  <c:v>34875</c:v>
                </c:pt>
                <c:pt idx="41834">
                  <c:v>34875</c:v>
                </c:pt>
                <c:pt idx="41835">
                  <c:v>34875</c:v>
                </c:pt>
                <c:pt idx="41836">
                  <c:v>34875</c:v>
                </c:pt>
                <c:pt idx="41837">
                  <c:v>34875</c:v>
                </c:pt>
                <c:pt idx="41838">
                  <c:v>34875</c:v>
                </c:pt>
                <c:pt idx="41839">
                  <c:v>34875</c:v>
                </c:pt>
                <c:pt idx="41840">
                  <c:v>34875</c:v>
                </c:pt>
                <c:pt idx="41841">
                  <c:v>34875</c:v>
                </c:pt>
                <c:pt idx="41842">
                  <c:v>34875</c:v>
                </c:pt>
                <c:pt idx="41843">
                  <c:v>34875</c:v>
                </c:pt>
                <c:pt idx="41844">
                  <c:v>34875</c:v>
                </c:pt>
                <c:pt idx="41845">
                  <c:v>34875</c:v>
                </c:pt>
                <c:pt idx="41846">
                  <c:v>34875</c:v>
                </c:pt>
                <c:pt idx="41847">
                  <c:v>34875</c:v>
                </c:pt>
                <c:pt idx="41848">
                  <c:v>34875</c:v>
                </c:pt>
                <c:pt idx="41849">
                  <c:v>34875</c:v>
                </c:pt>
                <c:pt idx="41850">
                  <c:v>34875</c:v>
                </c:pt>
                <c:pt idx="41851">
                  <c:v>34875</c:v>
                </c:pt>
                <c:pt idx="41852">
                  <c:v>34875</c:v>
                </c:pt>
                <c:pt idx="41853">
                  <c:v>34875</c:v>
                </c:pt>
                <c:pt idx="41854">
                  <c:v>34875</c:v>
                </c:pt>
                <c:pt idx="41855">
                  <c:v>34875</c:v>
                </c:pt>
                <c:pt idx="41856">
                  <c:v>34875</c:v>
                </c:pt>
                <c:pt idx="41857">
                  <c:v>34875</c:v>
                </c:pt>
                <c:pt idx="41858">
                  <c:v>34875</c:v>
                </c:pt>
                <c:pt idx="41859">
                  <c:v>34875</c:v>
                </c:pt>
                <c:pt idx="41860">
                  <c:v>34875</c:v>
                </c:pt>
                <c:pt idx="41861">
                  <c:v>34875</c:v>
                </c:pt>
                <c:pt idx="41862">
                  <c:v>34875</c:v>
                </c:pt>
                <c:pt idx="41863">
                  <c:v>34875</c:v>
                </c:pt>
                <c:pt idx="41864">
                  <c:v>34875</c:v>
                </c:pt>
                <c:pt idx="41865">
                  <c:v>34875</c:v>
                </c:pt>
                <c:pt idx="41866">
                  <c:v>34875</c:v>
                </c:pt>
                <c:pt idx="41867">
                  <c:v>34875</c:v>
                </c:pt>
                <c:pt idx="41868">
                  <c:v>34875</c:v>
                </c:pt>
                <c:pt idx="41869">
                  <c:v>34875</c:v>
                </c:pt>
                <c:pt idx="41870">
                  <c:v>34875</c:v>
                </c:pt>
                <c:pt idx="41871">
                  <c:v>34875</c:v>
                </c:pt>
                <c:pt idx="41872">
                  <c:v>34875</c:v>
                </c:pt>
                <c:pt idx="41873">
                  <c:v>34875</c:v>
                </c:pt>
                <c:pt idx="41874">
                  <c:v>34875</c:v>
                </c:pt>
                <c:pt idx="41875">
                  <c:v>34875</c:v>
                </c:pt>
                <c:pt idx="41876">
                  <c:v>34875</c:v>
                </c:pt>
                <c:pt idx="41877">
                  <c:v>34875</c:v>
                </c:pt>
                <c:pt idx="41878">
                  <c:v>34875</c:v>
                </c:pt>
                <c:pt idx="41879">
                  <c:v>34875</c:v>
                </c:pt>
                <c:pt idx="41880">
                  <c:v>34875</c:v>
                </c:pt>
                <c:pt idx="41881">
                  <c:v>34875</c:v>
                </c:pt>
                <c:pt idx="41882">
                  <c:v>34875</c:v>
                </c:pt>
                <c:pt idx="41883">
                  <c:v>34875</c:v>
                </c:pt>
                <c:pt idx="41884">
                  <c:v>34875</c:v>
                </c:pt>
                <c:pt idx="41885">
                  <c:v>34875</c:v>
                </c:pt>
                <c:pt idx="41886">
                  <c:v>34875</c:v>
                </c:pt>
                <c:pt idx="41887">
                  <c:v>34875</c:v>
                </c:pt>
                <c:pt idx="41888">
                  <c:v>34875</c:v>
                </c:pt>
                <c:pt idx="41889">
                  <c:v>34875</c:v>
                </c:pt>
                <c:pt idx="41890">
                  <c:v>34875</c:v>
                </c:pt>
                <c:pt idx="41891">
                  <c:v>34875</c:v>
                </c:pt>
                <c:pt idx="41892">
                  <c:v>34875</c:v>
                </c:pt>
                <c:pt idx="41893">
                  <c:v>34875</c:v>
                </c:pt>
                <c:pt idx="41894">
                  <c:v>34875</c:v>
                </c:pt>
                <c:pt idx="41895">
                  <c:v>34875</c:v>
                </c:pt>
                <c:pt idx="41896">
                  <c:v>34875</c:v>
                </c:pt>
                <c:pt idx="41897">
                  <c:v>34875</c:v>
                </c:pt>
                <c:pt idx="41898">
                  <c:v>34875</c:v>
                </c:pt>
                <c:pt idx="41899">
                  <c:v>34875</c:v>
                </c:pt>
                <c:pt idx="41900">
                  <c:v>34875</c:v>
                </c:pt>
                <c:pt idx="41901">
                  <c:v>34875</c:v>
                </c:pt>
                <c:pt idx="41902">
                  <c:v>34875</c:v>
                </c:pt>
                <c:pt idx="41903">
                  <c:v>34875</c:v>
                </c:pt>
                <c:pt idx="41904">
                  <c:v>34875</c:v>
                </c:pt>
                <c:pt idx="41905">
                  <c:v>34875</c:v>
                </c:pt>
                <c:pt idx="41906">
                  <c:v>34875</c:v>
                </c:pt>
                <c:pt idx="41907">
                  <c:v>34875</c:v>
                </c:pt>
                <c:pt idx="41908">
                  <c:v>34875</c:v>
                </c:pt>
                <c:pt idx="41909">
                  <c:v>34875</c:v>
                </c:pt>
                <c:pt idx="41910">
                  <c:v>34875</c:v>
                </c:pt>
                <c:pt idx="41911">
                  <c:v>34875</c:v>
                </c:pt>
                <c:pt idx="41912">
                  <c:v>34875</c:v>
                </c:pt>
                <c:pt idx="41913">
                  <c:v>34875</c:v>
                </c:pt>
                <c:pt idx="41914">
                  <c:v>34875</c:v>
                </c:pt>
                <c:pt idx="41915">
                  <c:v>34875</c:v>
                </c:pt>
                <c:pt idx="41916">
                  <c:v>34875</c:v>
                </c:pt>
                <c:pt idx="41917">
                  <c:v>34875</c:v>
                </c:pt>
                <c:pt idx="41918">
                  <c:v>34875</c:v>
                </c:pt>
                <c:pt idx="41919">
                  <c:v>34875</c:v>
                </c:pt>
                <c:pt idx="41920">
                  <c:v>34875</c:v>
                </c:pt>
                <c:pt idx="41921">
                  <c:v>34875</c:v>
                </c:pt>
                <c:pt idx="41922">
                  <c:v>34875</c:v>
                </c:pt>
                <c:pt idx="41923">
                  <c:v>34875</c:v>
                </c:pt>
                <c:pt idx="41924">
                  <c:v>34875</c:v>
                </c:pt>
                <c:pt idx="41925">
                  <c:v>34875</c:v>
                </c:pt>
                <c:pt idx="41926">
                  <c:v>34875</c:v>
                </c:pt>
                <c:pt idx="41927">
                  <c:v>34875</c:v>
                </c:pt>
                <c:pt idx="41928">
                  <c:v>34875</c:v>
                </c:pt>
                <c:pt idx="41929">
                  <c:v>34875</c:v>
                </c:pt>
                <c:pt idx="41930">
                  <c:v>34875</c:v>
                </c:pt>
                <c:pt idx="41931">
                  <c:v>34875</c:v>
                </c:pt>
                <c:pt idx="41932">
                  <c:v>34875</c:v>
                </c:pt>
                <c:pt idx="41933">
                  <c:v>34875</c:v>
                </c:pt>
                <c:pt idx="41934">
                  <c:v>34875</c:v>
                </c:pt>
                <c:pt idx="41935">
                  <c:v>34875</c:v>
                </c:pt>
                <c:pt idx="41936">
                  <c:v>34875</c:v>
                </c:pt>
                <c:pt idx="41937">
                  <c:v>34875</c:v>
                </c:pt>
                <c:pt idx="41938">
                  <c:v>34875</c:v>
                </c:pt>
                <c:pt idx="41939">
                  <c:v>34875</c:v>
                </c:pt>
                <c:pt idx="41940">
                  <c:v>34875</c:v>
                </c:pt>
                <c:pt idx="41941">
                  <c:v>34875</c:v>
                </c:pt>
                <c:pt idx="41942">
                  <c:v>34875</c:v>
                </c:pt>
                <c:pt idx="41943">
                  <c:v>34875</c:v>
                </c:pt>
                <c:pt idx="41944">
                  <c:v>34875</c:v>
                </c:pt>
                <c:pt idx="41945">
                  <c:v>34875</c:v>
                </c:pt>
                <c:pt idx="41946">
                  <c:v>34875</c:v>
                </c:pt>
                <c:pt idx="41947">
                  <c:v>34875</c:v>
                </c:pt>
                <c:pt idx="41948">
                  <c:v>34875</c:v>
                </c:pt>
                <c:pt idx="41949">
                  <c:v>34875</c:v>
                </c:pt>
                <c:pt idx="41950">
                  <c:v>34875</c:v>
                </c:pt>
                <c:pt idx="41951">
                  <c:v>34875</c:v>
                </c:pt>
                <c:pt idx="41952">
                  <c:v>34875</c:v>
                </c:pt>
                <c:pt idx="41953">
                  <c:v>34875</c:v>
                </c:pt>
                <c:pt idx="41954">
                  <c:v>34875</c:v>
                </c:pt>
                <c:pt idx="41955">
                  <c:v>34875</c:v>
                </c:pt>
                <c:pt idx="41956">
                  <c:v>34875</c:v>
                </c:pt>
                <c:pt idx="41957">
                  <c:v>34875</c:v>
                </c:pt>
                <c:pt idx="41958">
                  <c:v>34875</c:v>
                </c:pt>
                <c:pt idx="41959">
                  <c:v>34875</c:v>
                </c:pt>
                <c:pt idx="41960">
                  <c:v>34875</c:v>
                </c:pt>
                <c:pt idx="41961">
                  <c:v>34875</c:v>
                </c:pt>
                <c:pt idx="41962">
                  <c:v>34875</c:v>
                </c:pt>
                <c:pt idx="41963">
                  <c:v>34875</c:v>
                </c:pt>
                <c:pt idx="41964">
                  <c:v>34875</c:v>
                </c:pt>
                <c:pt idx="41965">
                  <c:v>34875</c:v>
                </c:pt>
                <c:pt idx="41966">
                  <c:v>34875</c:v>
                </c:pt>
                <c:pt idx="41967">
                  <c:v>34875</c:v>
                </c:pt>
                <c:pt idx="41968">
                  <c:v>34875</c:v>
                </c:pt>
                <c:pt idx="41969">
                  <c:v>34875</c:v>
                </c:pt>
                <c:pt idx="41970">
                  <c:v>34875</c:v>
                </c:pt>
                <c:pt idx="41971">
                  <c:v>34875</c:v>
                </c:pt>
                <c:pt idx="41972">
                  <c:v>34875</c:v>
                </c:pt>
                <c:pt idx="41973">
                  <c:v>34875</c:v>
                </c:pt>
                <c:pt idx="41974">
                  <c:v>34875</c:v>
                </c:pt>
                <c:pt idx="41975">
                  <c:v>34875</c:v>
                </c:pt>
                <c:pt idx="41976">
                  <c:v>34875</c:v>
                </c:pt>
                <c:pt idx="41977">
                  <c:v>34875</c:v>
                </c:pt>
                <c:pt idx="41978">
                  <c:v>34875</c:v>
                </c:pt>
                <c:pt idx="41979">
                  <c:v>34875</c:v>
                </c:pt>
                <c:pt idx="41980">
                  <c:v>34875</c:v>
                </c:pt>
                <c:pt idx="41981">
                  <c:v>34875</c:v>
                </c:pt>
                <c:pt idx="41982">
                  <c:v>34875</c:v>
                </c:pt>
                <c:pt idx="41983">
                  <c:v>34875</c:v>
                </c:pt>
                <c:pt idx="41984">
                  <c:v>34875</c:v>
                </c:pt>
                <c:pt idx="41985">
                  <c:v>34875</c:v>
                </c:pt>
                <c:pt idx="41986">
                  <c:v>34875</c:v>
                </c:pt>
                <c:pt idx="41987">
                  <c:v>34875</c:v>
                </c:pt>
                <c:pt idx="41988">
                  <c:v>34875</c:v>
                </c:pt>
                <c:pt idx="41989">
                  <c:v>34875</c:v>
                </c:pt>
                <c:pt idx="41990">
                  <c:v>34875</c:v>
                </c:pt>
                <c:pt idx="41991">
                  <c:v>34875</c:v>
                </c:pt>
                <c:pt idx="41992">
                  <c:v>34875</c:v>
                </c:pt>
                <c:pt idx="41993">
                  <c:v>34875</c:v>
                </c:pt>
                <c:pt idx="41994">
                  <c:v>34875</c:v>
                </c:pt>
                <c:pt idx="41995">
                  <c:v>34875</c:v>
                </c:pt>
                <c:pt idx="41996">
                  <c:v>34875</c:v>
                </c:pt>
                <c:pt idx="41997">
                  <c:v>34875</c:v>
                </c:pt>
                <c:pt idx="41998">
                  <c:v>34875</c:v>
                </c:pt>
                <c:pt idx="41999">
                  <c:v>34875</c:v>
                </c:pt>
                <c:pt idx="42000">
                  <c:v>34875</c:v>
                </c:pt>
                <c:pt idx="42001">
                  <c:v>34875</c:v>
                </c:pt>
                <c:pt idx="42002">
                  <c:v>34875</c:v>
                </c:pt>
                <c:pt idx="42003">
                  <c:v>34875</c:v>
                </c:pt>
                <c:pt idx="42004">
                  <c:v>34875</c:v>
                </c:pt>
                <c:pt idx="42005">
                  <c:v>34875</c:v>
                </c:pt>
                <c:pt idx="42006">
                  <c:v>34875</c:v>
                </c:pt>
                <c:pt idx="42007">
                  <c:v>34875</c:v>
                </c:pt>
                <c:pt idx="42008">
                  <c:v>34875</c:v>
                </c:pt>
                <c:pt idx="42009">
                  <c:v>34875</c:v>
                </c:pt>
                <c:pt idx="42010">
                  <c:v>34875</c:v>
                </c:pt>
                <c:pt idx="42011">
                  <c:v>34875</c:v>
                </c:pt>
                <c:pt idx="42012">
                  <c:v>34875</c:v>
                </c:pt>
                <c:pt idx="42013">
                  <c:v>34875</c:v>
                </c:pt>
                <c:pt idx="42014">
                  <c:v>34875</c:v>
                </c:pt>
                <c:pt idx="42015">
                  <c:v>34875</c:v>
                </c:pt>
                <c:pt idx="42016">
                  <c:v>34875</c:v>
                </c:pt>
                <c:pt idx="42017">
                  <c:v>34875</c:v>
                </c:pt>
                <c:pt idx="42018">
                  <c:v>34875</c:v>
                </c:pt>
                <c:pt idx="42019">
                  <c:v>34875</c:v>
                </c:pt>
                <c:pt idx="42020">
                  <c:v>34875</c:v>
                </c:pt>
                <c:pt idx="42021">
                  <c:v>34875</c:v>
                </c:pt>
                <c:pt idx="42022">
                  <c:v>34875</c:v>
                </c:pt>
                <c:pt idx="42023">
                  <c:v>34875</c:v>
                </c:pt>
                <c:pt idx="42024">
                  <c:v>34875</c:v>
                </c:pt>
                <c:pt idx="42025">
                  <c:v>34875</c:v>
                </c:pt>
                <c:pt idx="42026">
                  <c:v>34875</c:v>
                </c:pt>
                <c:pt idx="42027">
                  <c:v>34875</c:v>
                </c:pt>
                <c:pt idx="42028">
                  <c:v>34875</c:v>
                </c:pt>
                <c:pt idx="42029">
                  <c:v>34875</c:v>
                </c:pt>
                <c:pt idx="42030">
                  <c:v>34875</c:v>
                </c:pt>
                <c:pt idx="42031">
                  <c:v>34875</c:v>
                </c:pt>
                <c:pt idx="42032">
                  <c:v>34875</c:v>
                </c:pt>
                <c:pt idx="42033">
                  <c:v>34875</c:v>
                </c:pt>
                <c:pt idx="42034">
                  <c:v>34875</c:v>
                </c:pt>
                <c:pt idx="42035">
                  <c:v>34875</c:v>
                </c:pt>
                <c:pt idx="42036">
                  <c:v>34875</c:v>
                </c:pt>
                <c:pt idx="42037">
                  <c:v>34875</c:v>
                </c:pt>
                <c:pt idx="42038">
                  <c:v>34875</c:v>
                </c:pt>
                <c:pt idx="42039">
                  <c:v>34875</c:v>
                </c:pt>
                <c:pt idx="42040">
                  <c:v>34875</c:v>
                </c:pt>
                <c:pt idx="42041">
                  <c:v>34875</c:v>
                </c:pt>
                <c:pt idx="42042">
                  <c:v>34875</c:v>
                </c:pt>
                <c:pt idx="42043">
                  <c:v>34875</c:v>
                </c:pt>
                <c:pt idx="42044">
                  <c:v>34875</c:v>
                </c:pt>
                <c:pt idx="42045">
                  <c:v>34875</c:v>
                </c:pt>
                <c:pt idx="42046">
                  <c:v>34875</c:v>
                </c:pt>
                <c:pt idx="42047">
                  <c:v>34875</c:v>
                </c:pt>
                <c:pt idx="42048">
                  <c:v>34875</c:v>
                </c:pt>
                <c:pt idx="42049">
                  <c:v>34875</c:v>
                </c:pt>
                <c:pt idx="42050">
                  <c:v>34875</c:v>
                </c:pt>
                <c:pt idx="42051">
                  <c:v>34875</c:v>
                </c:pt>
                <c:pt idx="42052">
                  <c:v>34875</c:v>
                </c:pt>
                <c:pt idx="42053">
                  <c:v>34875</c:v>
                </c:pt>
                <c:pt idx="42054">
                  <c:v>34875</c:v>
                </c:pt>
                <c:pt idx="42055">
                  <c:v>34875</c:v>
                </c:pt>
                <c:pt idx="42056">
                  <c:v>34875</c:v>
                </c:pt>
                <c:pt idx="42057">
                  <c:v>34875</c:v>
                </c:pt>
                <c:pt idx="42058">
                  <c:v>34875</c:v>
                </c:pt>
                <c:pt idx="42059">
                  <c:v>34875</c:v>
                </c:pt>
                <c:pt idx="42060">
                  <c:v>34875</c:v>
                </c:pt>
                <c:pt idx="42061">
                  <c:v>34875</c:v>
                </c:pt>
                <c:pt idx="42062">
                  <c:v>34875</c:v>
                </c:pt>
                <c:pt idx="42063">
                  <c:v>34875</c:v>
                </c:pt>
                <c:pt idx="42064">
                  <c:v>34875</c:v>
                </c:pt>
                <c:pt idx="42065">
                  <c:v>34875</c:v>
                </c:pt>
                <c:pt idx="42066">
                  <c:v>34875</c:v>
                </c:pt>
                <c:pt idx="42067">
                  <c:v>34875</c:v>
                </c:pt>
                <c:pt idx="42068">
                  <c:v>34875</c:v>
                </c:pt>
                <c:pt idx="42069">
                  <c:v>34875</c:v>
                </c:pt>
                <c:pt idx="42070">
                  <c:v>34875</c:v>
                </c:pt>
                <c:pt idx="42071">
                  <c:v>34875</c:v>
                </c:pt>
                <c:pt idx="42072">
                  <c:v>34875</c:v>
                </c:pt>
                <c:pt idx="42073">
                  <c:v>34875</c:v>
                </c:pt>
                <c:pt idx="42074">
                  <c:v>34875</c:v>
                </c:pt>
                <c:pt idx="42075">
                  <c:v>34875</c:v>
                </c:pt>
                <c:pt idx="42076">
                  <c:v>34875</c:v>
                </c:pt>
                <c:pt idx="42077">
                  <c:v>34875</c:v>
                </c:pt>
                <c:pt idx="42078">
                  <c:v>34875</c:v>
                </c:pt>
                <c:pt idx="42079">
                  <c:v>34875</c:v>
                </c:pt>
                <c:pt idx="42080">
                  <c:v>34875</c:v>
                </c:pt>
                <c:pt idx="42081">
                  <c:v>34875</c:v>
                </c:pt>
                <c:pt idx="42082">
                  <c:v>34875</c:v>
                </c:pt>
                <c:pt idx="42083">
                  <c:v>34875</c:v>
                </c:pt>
                <c:pt idx="42084">
                  <c:v>34875</c:v>
                </c:pt>
                <c:pt idx="42085">
                  <c:v>34875</c:v>
                </c:pt>
                <c:pt idx="42086">
                  <c:v>34875</c:v>
                </c:pt>
                <c:pt idx="42087">
                  <c:v>34875</c:v>
                </c:pt>
                <c:pt idx="42088">
                  <c:v>34875</c:v>
                </c:pt>
                <c:pt idx="42089">
                  <c:v>34875</c:v>
                </c:pt>
                <c:pt idx="42090">
                  <c:v>34875</c:v>
                </c:pt>
                <c:pt idx="42091">
                  <c:v>34875</c:v>
                </c:pt>
                <c:pt idx="42092">
                  <c:v>34875</c:v>
                </c:pt>
                <c:pt idx="42093">
                  <c:v>34875</c:v>
                </c:pt>
                <c:pt idx="42094">
                  <c:v>34875</c:v>
                </c:pt>
                <c:pt idx="42095">
                  <c:v>34875</c:v>
                </c:pt>
                <c:pt idx="42096">
                  <c:v>34875</c:v>
                </c:pt>
                <c:pt idx="42097">
                  <c:v>34875</c:v>
                </c:pt>
                <c:pt idx="42098">
                  <c:v>34875</c:v>
                </c:pt>
                <c:pt idx="42099">
                  <c:v>34875</c:v>
                </c:pt>
                <c:pt idx="42100">
                  <c:v>34875</c:v>
                </c:pt>
                <c:pt idx="42101">
                  <c:v>34875</c:v>
                </c:pt>
                <c:pt idx="42102">
                  <c:v>34875</c:v>
                </c:pt>
                <c:pt idx="42103">
                  <c:v>34875</c:v>
                </c:pt>
                <c:pt idx="42104">
                  <c:v>34875</c:v>
                </c:pt>
                <c:pt idx="42105">
                  <c:v>34875</c:v>
                </c:pt>
                <c:pt idx="42106">
                  <c:v>34875</c:v>
                </c:pt>
                <c:pt idx="42107">
                  <c:v>34875</c:v>
                </c:pt>
                <c:pt idx="42108">
                  <c:v>34875</c:v>
                </c:pt>
                <c:pt idx="42109">
                  <c:v>34875</c:v>
                </c:pt>
                <c:pt idx="42110">
                  <c:v>34875</c:v>
                </c:pt>
                <c:pt idx="42111">
                  <c:v>34875</c:v>
                </c:pt>
                <c:pt idx="42112">
                  <c:v>34875</c:v>
                </c:pt>
                <c:pt idx="42113">
                  <c:v>34875</c:v>
                </c:pt>
                <c:pt idx="42114">
                  <c:v>34875</c:v>
                </c:pt>
                <c:pt idx="42115">
                  <c:v>34875</c:v>
                </c:pt>
                <c:pt idx="42116">
                  <c:v>34875</c:v>
                </c:pt>
                <c:pt idx="42117">
                  <c:v>34875</c:v>
                </c:pt>
                <c:pt idx="42118">
                  <c:v>34875</c:v>
                </c:pt>
                <c:pt idx="42119">
                  <c:v>34875</c:v>
                </c:pt>
                <c:pt idx="42120">
                  <c:v>34875</c:v>
                </c:pt>
                <c:pt idx="42121">
                  <c:v>34875</c:v>
                </c:pt>
                <c:pt idx="42122">
                  <c:v>34875</c:v>
                </c:pt>
                <c:pt idx="42123">
                  <c:v>34875</c:v>
                </c:pt>
                <c:pt idx="42124">
                  <c:v>34875</c:v>
                </c:pt>
                <c:pt idx="42125">
                  <c:v>34875</c:v>
                </c:pt>
                <c:pt idx="42126">
                  <c:v>34875</c:v>
                </c:pt>
                <c:pt idx="42127">
                  <c:v>34875</c:v>
                </c:pt>
                <c:pt idx="42128">
                  <c:v>34875</c:v>
                </c:pt>
                <c:pt idx="42129">
                  <c:v>34875</c:v>
                </c:pt>
                <c:pt idx="42130">
                  <c:v>34875</c:v>
                </c:pt>
                <c:pt idx="42131">
                  <c:v>34875</c:v>
                </c:pt>
                <c:pt idx="42132">
                  <c:v>34875</c:v>
                </c:pt>
                <c:pt idx="42133">
                  <c:v>34875</c:v>
                </c:pt>
                <c:pt idx="42134">
                  <c:v>34875</c:v>
                </c:pt>
                <c:pt idx="42135">
                  <c:v>34875</c:v>
                </c:pt>
                <c:pt idx="42136">
                  <c:v>34875</c:v>
                </c:pt>
                <c:pt idx="42137">
                  <c:v>34875</c:v>
                </c:pt>
                <c:pt idx="42138">
                  <c:v>34875</c:v>
                </c:pt>
                <c:pt idx="42139">
                  <c:v>34875</c:v>
                </c:pt>
                <c:pt idx="42140">
                  <c:v>34875</c:v>
                </c:pt>
                <c:pt idx="42141">
                  <c:v>34875</c:v>
                </c:pt>
                <c:pt idx="42142">
                  <c:v>34875</c:v>
                </c:pt>
                <c:pt idx="42143">
                  <c:v>34875</c:v>
                </c:pt>
                <c:pt idx="42144">
                  <c:v>34875</c:v>
                </c:pt>
                <c:pt idx="42145">
                  <c:v>34875</c:v>
                </c:pt>
                <c:pt idx="42146">
                  <c:v>34875</c:v>
                </c:pt>
                <c:pt idx="42147">
                  <c:v>34875</c:v>
                </c:pt>
                <c:pt idx="42148">
                  <c:v>34875</c:v>
                </c:pt>
                <c:pt idx="42149">
                  <c:v>34875</c:v>
                </c:pt>
                <c:pt idx="42150">
                  <c:v>34875</c:v>
                </c:pt>
                <c:pt idx="42151">
                  <c:v>34875</c:v>
                </c:pt>
                <c:pt idx="42152">
                  <c:v>34875</c:v>
                </c:pt>
                <c:pt idx="42153">
                  <c:v>34875</c:v>
                </c:pt>
                <c:pt idx="42154">
                  <c:v>34875</c:v>
                </c:pt>
                <c:pt idx="42155">
                  <c:v>34875</c:v>
                </c:pt>
                <c:pt idx="42156">
                  <c:v>34875</c:v>
                </c:pt>
                <c:pt idx="42157">
                  <c:v>34875</c:v>
                </c:pt>
                <c:pt idx="42158">
                  <c:v>34875</c:v>
                </c:pt>
                <c:pt idx="42159">
                  <c:v>34875</c:v>
                </c:pt>
                <c:pt idx="42160">
                  <c:v>34875</c:v>
                </c:pt>
                <c:pt idx="42161">
                  <c:v>34875</c:v>
                </c:pt>
                <c:pt idx="42162">
                  <c:v>34875</c:v>
                </c:pt>
                <c:pt idx="42163">
                  <c:v>34875</c:v>
                </c:pt>
                <c:pt idx="42164">
                  <c:v>34875</c:v>
                </c:pt>
                <c:pt idx="42165">
                  <c:v>34875</c:v>
                </c:pt>
                <c:pt idx="42166">
                  <c:v>34875</c:v>
                </c:pt>
                <c:pt idx="42167">
                  <c:v>34875</c:v>
                </c:pt>
                <c:pt idx="42168">
                  <c:v>34875</c:v>
                </c:pt>
                <c:pt idx="42169">
                  <c:v>34875</c:v>
                </c:pt>
                <c:pt idx="42170">
                  <c:v>34875</c:v>
                </c:pt>
                <c:pt idx="42171">
                  <c:v>34875</c:v>
                </c:pt>
                <c:pt idx="42172">
                  <c:v>34875</c:v>
                </c:pt>
                <c:pt idx="42173">
                  <c:v>34875</c:v>
                </c:pt>
                <c:pt idx="42174">
                  <c:v>34875</c:v>
                </c:pt>
                <c:pt idx="42175">
                  <c:v>34875</c:v>
                </c:pt>
                <c:pt idx="42176">
                  <c:v>34875</c:v>
                </c:pt>
                <c:pt idx="42177">
                  <c:v>34875</c:v>
                </c:pt>
                <c:pt idx="42178">
                  <c:v>34875</c:v>
                </c:pt>
                <c:pt idx="42179">
                  <c:v>34875</c:v>
                </c:pt>
                <c:pt idx="42180">
                  <c:v>34875</c:v>
                </c:pt>
                <c:pt idx="42181">
                  <c:v>34875</c:v>
                </c:pt>
                <c:pt idx="42182">
                  <c:v>34875</c:v>
                </c:pt>
                <c:pt idx="42183">
                  <c:v>34875</c:v>
                </c:pt>
                <c:pt idx="42184">
                  <c:v>34875</c:v>
                </c:pt>
                <c:pt idx="42185">
                  <c:v>34875</c:v>
                </c:pt>
                <c:pt idx="42186">
                  <c:v>34875</c:v>
                </c:pt>
                <c:pt idx="42187">
                  <c:v>34875</c:v>
                </c:pt>
                <c:pt idx="42188">
                  <c:v>34875</c:v>
                </c:pt>
                <c:pt idx="42189">
                  <c:v>34875</c:v>
                </c:pt>
                <c:pt idx="42190">
                  <c:v>34875</c:v>
                </c:pt>
                <c:pt idx="42191">
                  <c:v>34875</c:v>
                </c:pt>
                <c:pt idx="42192">
                  <c:v>34875</c:v>
                </c:pt>
                <c:pt idx="42193">
                  <c:v>34875</c:v>
                </c:pt>
                <c:pt idx="42194">
                  <c:v>34875</c:v>
                </c:pt>
                <c:pt idx="42195">
                  <c:v>34875</c:v>
                </c:pt>
                <c:pt idx="42196">
                  <c:v>34875</c:v>
                </c:pt>
                <c:pt idx="42197">
                  <c:v>34875</c:v>
                </c:pt>
                <c:pt idx="42198">
                  <c:v>34875</c:v>
                </c:pt>
                <c:pt idx="42199">
                  <c:v>34875</c:v>
                </c:pt>
                <c:pt idx="42200">
                  <c:v>34875</c:v>
                </c:pt>
                <c:pt idx="42201">
                  <c:v>34875</c:v>
                </c:pt>
                <c:pt idx="42202">
                  <c:v>34875</c:v>
                </c:pt>
                <c:pt idx="42203">
                  <c:v>34875</c:v>
                </c:pt>
                <c:pt idx="42204">
                  <c:v>34875</c:v>
                </c:pt>
                <c:pt idx="42205">
                  <c:v>34875</c:v>
                </c:pt>
                <c:pt idx="42206">
                  <c:v>34875</c:v>
                </c:pt>
                <c:pt idx="42207">
                  <c:v>34875</c:v>
                </c:pt>
                <c:pt idx="42208">
                  <c:v>34875</c:v>
                </c:pt>
                <c:pt idx="42209">
                  <c:v>34875</c:v>
                </c:pt>
                <c:pt idx="42210">
                  <c:v>34875</c:v>
                </c:pt>
                <c:pt idx="42211">
                  <c:v>34875</c:v>
                </c:pt>
                <c:pt idx="42212">
                  <c:v>34875</c:v>
                </c:pt>
                <c:pt idx="42213">
                  <c:v>34875</c:v>
                </c:pt>
                <c:pt idx="42214">
                  <c:v>34875</c:v>
                </c:pt>
                <c:pt idx="42215">
                  <c:v>34875</c:v>
                </c:pt>
                <c:pt idx="42216">
                  <c:v>34875</c:v>
                </c:pt>
                <c:pt idx="42217">
                  <c:v>34875</c:v>
                </c:pt>
                <c:pt idx="42218">
                  <c:v>34875</c:v>
                </c:pt>
                <c:pt idx="42219">
                  <c:v>34875</c:v>
                </c:pt>
                <c:pt idx="42220">
                  <c:v>34875</c:v>
                </c:pt>
                <c:pt idx="42221">
                  <c:v>34875</c:v>
                </c:pt>
                <c:pt idx="42222">
                  <c:v>34875</c:v>
                </c:pt>
                <c:pt idx="42223">
                  <c:v>34875</c:v>
                </c:pt>
                <c:pt idx="42224">
                  <c:v>34875</c:v>
                </c:pt>
                <c:pt idx="42225">
                  <c:v>34875</c:v>
                </c:pt>
                <c:pt idx="42226">
                  <c:v>34875</c:v>
                </c:pt>
                <c:pt idx="42227">
                  <c:v>34875</c:v>
                </c:pt>
                <c:pt idx="42228">
                  <c:v>34875</c:v>
                </c:pt>
                <c:pt idx="42229">
                  <c:v>34875</c:v>
                </c:pt>
                <c:pt idx="42230">
                  <c:v>34875</c:v>
                </c:pt>
                <c:pt idx="42231">
                  <c:v>34875</c:v>
                </c:pt>
                <c:pt idx="42232">
                  <c:v>34875</c:v>
                </c:pt>
                <c:pt idx="42233">
                  <c:v>34875</c:v>
                </c:pt>
                <c:pt idx="42234">
                  <c:v>34875</c:v>
                </c:pt>
                <c:pt idx="42235">
                  <c:v>34875</c:v>
                </c:pt>
                <c:pt idx="42236">
                  <c:v>34875</c:v>
                </c:pt>
                <c:pt idx="42237">
                  <c:v>34875</c:v>
                </c:pt>
                <c:pt idx="42238">
                  <c:v>34875</c:v>
                </c:pt>
                <c:pt idx="42239">
                  <c:v>34875</c:v>
                </c:pt>
                <c:pt idx="42240">
                  <c:v>34875</c:v>
                </c:pt>
                <c:pt idx="42241">
                  <c:v>34875</c:v>
                </c:pt>
                <c:pt idx="42242">
                  <c:v>34875</c:v>
                </c:pt>
                <c:pt idx="42243">
                  <c:v>34875</c:v>
                </c:pt>
                <c:pt idx="42244">
                  <c:v>34875</c:v>
                </c:pt>
                <c:pt idx="42245">
                  <c:v>34875</c:v>
                </c:pt>
                <c:pt idx="42246">
                  <c:v>34875</c:v>
                </c:pt>
                <c:pt idx="42247">
                  <c:v>34875</c:v>
                </c:pt>
                <c:pt idx="42248">
                  <c:v>34875</c:v>
                </c:pt>
                <c:pt idx="42249">
                  <c:v>34875</c:v>
                </c:pt>
                <c:pt idx="42250">
                  <c:v>34875</c:v>
                </c:pt>
                <c:pt idx="42251">
                  <c:v>34875</c:v>
                </c:pt>
                <c:pt idx="42252">
                  <c:v>34875</c:v>
                </c:pt>
                <c:pt idx="42253">
                  <c:v>34875</c:v>
                </c:pt>
                <c:pt idx="42254">
                  <c:v>34875</c:v>
                </c:pt>
                <c:pt idx="42255">
                  <c:v>34875</c:v>
                </c:pt>
                <c:pt idx="42256">
                  <c:v>34875</c:v>
                </c:pt>
                <c:pt idx="42257">
                  <c:v>34875</c:v>
                </c:pt>
                <c:pt idx="42258">
                  <c:v>34875</c:v>
                </c:pt>
                <c:pt idx="42259">
                  <c:v>34875</c:v>
                </c:pt>
                <c:pt idx="42260">
                  <c:v>34875</c:v>
                </c:pt>
                <c:pt idx="42261">
                  <c:v>34875</c:v>
                </c:pt>
                <c:pt idx="42262">
                  <c:v>34875</c:v>
                </c:pt>
                <c:pt idx="42263">
                  <c:v>34875</c:v>
                </c:pt>
                <c:pt idx="42264">
                  <c:v>34875</c:v>
                </c:pt>
                <c:pt idx="42265">
                  <c:v>34875</c:v>
                </c:pt>
                <c:pt idx="42266">
                  <c:v>34875</c:v>
                </c:pt>
                <c:pt idx="42267">
                  <c:v>34875</c:v>
                </c:pt>
                <c:pt idx="42268">
                  <c:v>34875</c:v>
                </c:pt>
                <c:pt idx="42269">
                  <c:v>34875</c:v>
                </c:pt>
                <c:pt idx="42270">
                  <c:v>34875</c:v>
                </c:pt>
                <c:pt idx="42271">
                  <c:v>34875</c:v>
                </c:pt>
                <c:pt idx="42272">
                  <c:v>34875</c:v>
                </c:pt>
                <c:pt idx="42273">
                  <c:v>34875</c:v>
                </c:pt>
                <c:pt idx="42274">
                  <c:v>34875</c:v>
                </c:pt>
                <c:pt idx="42275">
                  <c:v>34875</c:v>
                </c:pt>
                <c:pt idx="42276">
                  <c:v>34875</c:v>
                </c:pt>
                <c:pt idx="42277">
                  <c:v>34875</c:v>
                </c:pt>
                <c:pt idx="42278">
                  <c:v>34875</c:v>
                </c:pt>
                <c:pt idx="42279">
                  <c:v>34875</c:v>
                </c:pt>
                <c:pt idx="42280">
                  <c:v>34875</c:v>
                </c:pt>
                <c:pt idx="42281">
                  <c:v>34875</c:v>
                </c:pt>
                <c:pt idx="42282">
                  <c:v>34875</c:v>
                </c:pt>
                <c:pt idx="42283">
                  <c:v>34875</c:v>
                </c:pt>
                <c:pt idx="42284">
                  <c:v>34875</c:v>
                </c:pt>
                <c:pt idx="42285">
                  <c:v>34875</c:v>
                </c:pt>
                <c:pt idx="42286">
                  <c:v>34875</c:v>
                </c:pt>
                <c:pt idx="42287">
                  <c:v>34875</c:v>
                </c:pt>
                <c:pt idx="42288">
                  <c:v>34875</c:v>
                </c:pt>
                <c:pt idx="42289">
                  <c:v>34875</c:v>
                </c:pt>
                <c:pt idx="42290">
                  <c:v>34875</c:v>
                </c:pt>
                <c:pt idx="42291">
                  <c:v>34875</c:v>
                </c:pt>
                <c:pt idx="42292">
                  <c:v>34875</c:v>
                </c:pt>
                <c:pt idx="42293">
                  <c:v>34875</c:v>
                </c:pt>
                <c:pt idx="42294">
                  <c:v>34875</c:v>
                </c:pt>
                <c:pt idx="42295">
                  <c:v>34875</c:v>
                </c:pt>
                <c:pt idx="42296">
                  <c:v>34875</c:v>
                </c:pt>
                <c:pt idx="42297">
                  <c:v>34875</c:v>
                </c:pt>
                <c:pt idx="42298">
                  <c:v>34875</c:v>
                </c:pt>
                <c:pt idx="42299">
                  <c:v>34875</c:v>
                </c:pt>
                <c:pt idx="42300">
                  <c:v>34875</c:v>
                </c:pt>
                <c:pt idx="42301">
                  <c:v>34875</c:v>
                </c:pt>
                <c:pt idx="42302">
                  <c:v>34875</c:v>
                </c:pt>
                <c:pt idx="42303">
                  <c:v>34875</c:v>
                </c:pt>
                <c:pt idx="42304">
                  <c:v>34875</c:v>
                </c:pt>
                <c:pt idx="42305">
                  <c:v>34875</c:v>
                </c:pt>
                <c:pt idx="42306">
                  <c:v>34875</c:v>
                </c:pt>
                <c:pt idx="42307">
                  <c:v>34875</c:v>
                </c:pt>
                <c:pt idx="42308">
                  <c:v>34875</c:v>
                </c:pt>
                <c:pt idx="42309">
                  <c:v>34875</c:v>
                </c:pt>
                <c:pt idx="42310">
                  <c:v>34875</c:v>
                </c:pt>
                <c:pt idx="42311">
                  <c:v>34875</c:v>
                </c:pt>
                <c:pt idx="42312">
                  <c:v>34875</c:v>
                </c:pt>
                <c:pt idx="42313">
                  <c:v>34875</c:v>
                </c:pt>
                <c:pt idx="42314">
                  <c:v>34875</c:v>
                </c:pt>
                <c:pt idx="42315">
                  <c:v>34875</c:v>
                </c:pt>
                <c:pt idx="42316">
                  <c:v>34875</c:v>
                </c:pt>
                <c:pt idx="42317">
                  <c:v>34875</c:v>
                </c:pt>
                <c:pt idx="42318">
                  <c:v>34875</c:v>
                </c:pt>
                <c:pt idx="42319">
                  <c:v>34875</c:v>
                </c:pt>
                <c:pt idx="42320">
                  <c:v>34875</c:v>
                </c:pt>
                <c:pt idx="42321">
                  <c:v>34875</c:v>
                </c:pt>
                <c:pt idx="42322">
                  <c:v>34875</c:v>
                </c:pt>
                <c:pt idx="42323">
                  <c:v>34875</c:v>
                </c:pt>
                <c:pt idx="42324">
                  <c:v>34875</c:v>
                </c:pt>
                <c:pt idx="42325">
                  <c:v>34875</c:v>
                </c:pt>
                <c:pt idx="42326">
                  <c:v>34875</c:v>
                </c:pt>
                <c:pt idx="42327">
                  <c:v>34875</c:v>
                </c:pt>
                <c:pt idx="42328">
                  <c:v>34875</c:v>
                </c:pt>
                <c:pt idx="42329">
                  <c:v>34875</c:v>
                </c:pt>
                <c:pt idx="42330">
                  <c:v>34875</c:v>
                </c:pt>
                <c:pt idx="42331">
                  <c:v>34875</c:v>
                </c:pt>
                <c:pt idx="42332">
                  <c:v>34875</c:v>
                </c:pt>
                <c:pt idx="42333">
                  <c:v>34875</c:v>
                </c:pt>
                <c:pt idx="42334">
                  <c:v>34875</c:v>
                </c:pt>
                <c:pt idx="42335">
                  <c:v>34875</c:v>
                </c:pt>
                <c:pt idx="42336">
                  <c:v>34875</c:v>
                </c:pt>
                <c:pt idx="42337">
                  <c:v>34875</c:v>
                </c:pt>
                <c:pt idx="42338">
                  <c:v>34875</c:v>
                </c:pt>
                <c:pt idx="42339">
                  <c:v>34875</c:v>
                </c:pt>
                <c:pt idx="42340">
                  <c:v>34875</c:v>
                </c:pt>
                <c:pt idx="42341">
                  <c:v>34875</c:v>
                </c:pt>
                <c:pt idx="42342">
                  <c:v>34875</c:v>
                </c:pt>
                <c:pt idx="42343">
                  <c:v>34875</c:v>
                </c:pt>
                <c:pt idx="42344">
                  <c:v>34875</c:v>
                </c:pt>
                <c:pt idx="42345">
                  <c:v>34875</c:v>
                </c:pt>
                <c:pt idx="42346">
                  <c:v>34875</c:v>
                </c:pt>
                <c:pt idx="42347">
                  <c:v>34875</c:v>
                </c:pt>
                <c:pt idx="42348">
                  <c:v>34875</c:v>
                </c:pt>
                <c:pt idx="42349">
                  <c:v>34875</c:v>
                </c:pt>
                <c:pt idx="42350">
                  <c:v>34875</c:v>
                </c:pt>
                <c:pt idx="42351">
                  <c:v>34875</c:v>
                </c:pt>
                <c:pt idx="42352">
                  <c:v>34875</c:v>
                </c:pt>
                <c:pt idx="42353">
                  <c:v>34875</c:v>
                </c:pt>
                <c:pt idx="42354">
                  <c:v>34875</c:v>
                </c:pt>
                <c:pt idx="42355">
                  <c:v>34875</c:v>
                </c:pt>
                <c:pt idx="42356">
                  <c:v>34875</c:v>
                </c:pt>
                <c:pt idx="42357">
                  <c:v>34875</c:v>
                </c:pt>
                <c:pt idx="42358">
                  <c:v>34875</c:v>
                </c:pt>
                <c:pt idx="42359">
                  <c:v>34875</c:v>
                </c:pt>
                <c:pt idx="42360">
                  <c:v>34875</c:v>
                </c:pt>
                <c:pt idx="42361">
                  <c:v>34875</c:v>
                </c:pt>
                <c:pt idx="42362">
                  <c:v>34875</c:v>
                </c:pt>
                <c:pt idx="42363">
                  <c:v>34875</c:v>
                </c:pt>
                <c:pt idx="42364">
                  <c:v>34875</c:v>
                </c:pt>
                <c:pt idx="42365">
                  <c:v>34875</c:v>
                </c:pt>
                <c:pt idx="42366">
                  <c:v>34875</c:v>
                </c:pt>
                <c:pt idx="42367">
                  <c:v>34875</c:v>
                </c:pt>
                <c:pt idx="42368">
                  <c:v>34875</c:v>
                </c:pt>
                <c:pt idx="42369">
                  <c:v>34875</c:v>
                </c:pt>
                <c:pt idx="42370">
                  <c:v>34875</c:v>
                </c:pt>
                <c:pt idx="42371">
                  <c:v>34875</c:v>
                </c:pt>
                <c:pt idx="42372">
                  <c:v>34875</c:v>
                </c:pt>
                <c:pt idx="42373">
                  <c:v>34875</c:v>
                </c:pt>
                <c:pt idx="42374">
                  <c:v>34875</c:v>
                </c:pt>
                <c:pt idx="42375">
                  <c:v>34875</c:v>
                </c:pt>
                <c:pt idx="42376">
                  <c:v>34875</c:v>
                </c:pt>
                <c:pt idx="42377">
                  <c:v>34875</c:v>
                </c:pt>
                <c:pt idx="42378">
                  <c:v>34875</c:v>
                </c:pt>
                <c:pt idx="42379">
                  <c:v>34875</c:v>
                </c:pt>
                <c:pt idx="42380">
                  <c:v>34875</c:v>
                </c:pt>
                <c:pt idx="42381">
                  <c:v>34875</c:v>
                </c:pt>
                <c:pt idx="42382">
                  <c:v>34875</c:v>
                </c:pt>
                <c:pt idx="42383">
                  <c:v>34875</c:v>
                </c:pt>
                <c:pt idx="42384">
                  <c:v>34875</c:v>
                </c:pt>
                <c:pt idx="42385">
                  <c:v>34875</c:v>
                </c:pt>
                <c:pt idx="42386">
                  <c:v>34875</c:v>
                </c:pt>
                <c:pt idx="42387">
                  <c:v>34875</c:v>
                </c:pt>
                <c:pt idx="42388">
                  <c:v>34875</c:v>
                </c:pt>
                <c:pt idx="42389">
                  <c:v>34875</c:v>
                </c:pt>
                <c:pt idx="42390">
                  <c:v>34875</c:v>
                </c:pt>
                <c:pt idx="42391">
                  <c:v>34875</c:v>
                </c:pt>
                <c:pt idx="42392">
                  <c:v>34875</c:v>
                </c:pt>
                <c:pt idx="42393">
                  <c:v>34875</c:v>
                </c:pt>
                <c:pt idx="42394">
                  <c:v>34875</c:v>
                </c:pt>
                <c:pt idx="42395">
                  <c:v>34875</c:v>
                </c:pt>
                <c:pt idx="42396">
                  <c:v>34875</c:v>
                </c:pt>
                <c:pt idx="42397">
                  <c:v>34875</c:v>
                </c:pt>
                <c:pt idx="42398">
                  <c:v>34875</c:v>
                </c:pt>
                <c:pt idx="42399">
                  <c:v>34875</c:v>
                </c:pt>
                <c:pt idx="42400">
                  <c:v>34875</c:v>
                </c:pt>
                <c:pt idx="42401">
                  <c:v>34875</c:v>
                </c:pt>
                <c:pt idx="42402">
                  <c:v>34875</c:v>
                </c:pt>
                <c:pt idx="42403">
                  <c:v>34875</c:v>
                </c:pt>
                <c:pt idx="42404">
                  <c:v>34875</c:v>
                </c:pt>
                <c:pt idx="42405">
                  <c:v>34875</c:v>
                </c:pt>
                <c:pt idx="42406">
                  <c:v>34875</c:v>
                </c:pt>
                <c:pt idx="42407">
                  <c:v>34875</c:v>
                </c:pt>
                <c:pt idx="42408">
                  <c:v>34875</c:v>
                </c:pt>
                <c:pt idx="42409">
                  <c:v>34875</c:v>
                </c:pt>
                <c:pt idx="42410">
                  <c:v>34875</c:v>
                </c:pt>
                <c:pt idx="42411">
                  <c:v>34875</c:v>
                </c:pt>
                <c:pt idx="42412">
                  <c:v>34875</c:v>
                </c:pt>
                <c:pt idx="42413">
                  <c:v>34875</c:v>
                </c:pt>
                <c:pt idx="42414">
                  <c:v>34875</c:v>
                </c:pt>
                <c:pt idx="42415">
                  <c:v>34875</c:v>
                </c:pt>
                <c:pt idx="42416">
                  <c:v>34875</c:v>
                </c:pt>
                <c:pt idx="42417">
                  <c:v>34875</c:v>
                </c:pt>
                <c:pt idx="42418">
                  <c:v>34875</c:v>
                </c:pt>
                <c:pt idx="42419">
                  <c:v>34875</c:v>
                </c:pt>
                <c:pt idx="42420">
                  <c:v>34875</c:v>
                </c:pt>
                <c:pt idx="42421">
                  <c:v>34875</c:v>
                </c:pt>
                <c:pt idx="42422">
                  <c:v>34875</c:v>
                </c:pt>
                <c:pt idx="42423">
                  <c:v>34875</c:v>
                </c:pt>
                <c:pt idx="42424">
                  <c:v>34875</c:v>
                </c:pt>
                <c:pt idx="42425">
                  <c:v>34875</c:v>
                </c:pt>
                <c:pt idx="42426">
                  <c:v>34875</c:v>
                </c:pt>
                <c:pt idx="42427">
                  <c:v>34875</c:v>
                </c:pt>
                <c:pt idx="42428">
                  <c:v>34875</c:v>
                </c:pt>
                <c:pt idx="42429">
                  <c:v>34875</c:v>
                </c:pt>
                <c:pt idx="42430">
                  <c:v>34875</c:v>
                </c:pt>
                <c:pt idx="42431">
                  <c:v>34875</c:v>
                </c:pt>
                <c:pt idx="42432">
                  <c:v>34875</c:v>
                </c:pt>
                <c:pt idx="42433">
                  <c:v>34875</c:v>
                </c:pt>
                <c:pt idx="42434">
                  <c:v>34875</c:v>
                </c:pt>
                <c:pt idx="42435">
                  <c:v>34875</c:v>
                </c:pt>
                <c:pt idx="42436">
                  <c:v>34875</c:v>
                </c:pt>
                <c:pt idx="42437">
                  <c:v>34875</c:v>
                </c:pt>
                <c:pt idx="42438">
                  <c:v>34875</c:v>
                </c:pt>
                <c:pt idx="42439">
                  <c:v>34875</c:v>
                </c:pt>
                <c:pt idx="42440">
                  <c:v>34875</c:v>
                </c:pt>
                <c:pt idx="42441">
                  <c:v>34875</c:v>
                </c:pt>
                <c:pt idx="42442">
                  <c:v>34875</c:v>
                </c:pt>
                <c:pt idx="42443">
                  <c:v>34875</c:v>
                </c:pt>
                <c:pt idx="42444">
                  <c:v>34875</c:v>
                </c:pt>
                <c:pt idx="42445">
                  <c:v>34875</c:v>
                </c:pt>
                <c:pt idx="42446">
                  <c:v>34875</c:v>
                </c:pt>
                <c:pt idx="42447">
                  <c:v>34875</c:v>
                </c:pt>
                <c:pt idx="42448">
                  <c:v>34875</c:v>
                </c:pt>
                <c:pt idx="42449">
                  <c:v>34875</c:v>
                </c:pt>
                <c:pt idx="42450">
                  <c:v>34875</c:v>
                </c:pt>
                <c:pt idx="42451">
                  <c:v>34875</c:v>
                </c:pt>
                <c:pt idx="42452">
                  <c:v>34875</c:v>
                </c:pt>
                <c:pt idx="42453">
                  <c:v>34875</c:v>
                </c:pt>
                <c:pt idx="42454">
                  <c:v>34875</c:v>
                </c:pt>
                <c:pt idx="42455">
                  <c:v>34875</c:v>
                </c:pt>
                <c:pt idx="42456">
                  <c:v>34875</c:v>
                </c:pt>
                <c:pt idx="42457">
                  <c:v>34875</c:v>
                </c:pt>
                <c:pt idx="42458">
                  <c:v>34875</c:v>
                </c:pt>
                <c:pt idx="42459">
                  <c:v>34875</c:v>
                </c:pt>
                <c:pt idx="42460">
                  <c:v>34875</c:v>
                </c:pt>
                <c:pt idx="42461">
                  <c:v>34875</c:v>
                </c:pt>
                <c:pt idx="42462">
                  <c:v>34875</c:v>
                </c:pt>
                <c:pt idx="42463">
                  <c:v>34875</c:v>
                </c:pt>
                <c:pt idx="42464">
                  <c:v>34875</c:v>
                </c:pt>
                <c:pt idx="42465">
                  <c:v>34875</c:v>
                </c:pt>
                <c:pt idx="42466">
                  <c:v>34875</c:v>
                </c:pt>
                <c:pt idx="42467">
                  <c:v>34875</c:v>
                </c:pt>
                <c:pt idx="42468">
                  <c:v>34875</c:v>
                </c:pt>
                <c:pt idx="42469">
                  <c:v>34875</c:v>
                </c:pt>
                <c:pt idx="42470">
                  <c:v>34875</c:v>
                </c:pt>
                <c:pt idx="42471">
                  <c:v>34875</c:v>
                </c:pt>
                <c:pt idx="42472">
                  <c:v>34875</c:v>
                </c:pt>
                <c:pt idx="42473">
                  <c:v>34875</c:v>
                </c:pt>
                <c:pt idx="42474">
                  <c:v>34875</c:v>
                </c:pt>
                <c:pt idx="42475">
                  <c:v>34875</c:v>
                </c:pt>
                <c:pt idx="42476">
                  <c:v>34875</c:v>
                </c:pt>
                <c:pt idx="42477">
                  <c:v>34875</c:v>
                </c:pt>
                <c:pt idx="42478">
                  <c:v>34875</c:v>
                </c:pt>
                <c:pt idx="42479">
                  <c:v>34875</c:v>
                </c:pt>
                <c:pt idx="42480">
                  <c:v>34875</c:v>
                </c:pt>
                <c:pt idx="42481">
                  <c:v>34875</c:v>
                </c:pt>
                <c:pt idx="42482">
                  <c:v>34875</c:v>
                </c:pt>
                <c:pt idx="42483">
                  <c:v>34875</c:v>
                </c:pt>
                <c:pt idx="42484">
                  <c:v>34875</c:v>
                </c:pt>
                <c:pt idx="42485">
                  <c:v>34875</c:v>
                </c:pt>
                <c:pt idx="42486">
                  <c:v>34875</c:v>
                </c:pt>
                <c:pt idx="42487">
                  <c:v>34875</c:v>
                </c:pt>
                <c:pt idx="42488">
                  <c:v>34875</c:v>
                </c:pt>
                <c:pt idx="42489">
                  <c:v>34875</c:v>
                </c:pt>
                <c:pt idx="42490">
                  <c:v>34875</c:v>
                </c:pt>
                <c:pt idx="42491">
                  <c:v>34875</c:v>
                </c:pt>
                <c:pt idx="42492">
                  <c:v>34875</c:v>
                </c:pt>
                <c:pt idx="42493">
                  <c:v>34875</c:v>
                </c:pt>
                <c:pt idx="42494">
                  <c:v>34875</c:v>
                </c:pt>
                <c:pt idx="42495">
                  <c:v>34875</c:v>
                </c:pt>
                <c:pt idx="42496">
                  <c:v>34875</c:v>
                </c:pt>
                <c:pt idx="42497">
                  <c:v>34875</c:v>
                </c:pt>
                <c:pt idx="42498">
                  <c:v>34875</c:v>
                </c:pt>
                <c:pt idx="42499">
                  <c:v>34875</c:v>
                </c:pt>
                <c:pt idx="42500">
                  <c:v>34875</c:v>
                </c:pt>
                <c:pt idx="42501">
                  <c:v>34875</c:v>
                </c:pt>
                <c:pt idx="42502">
                  <c:v>34875</c:v>
                </c:pt>
                <c:pt idx="42503">
                  <c:v>34875</c:v>
                </c:pt>
                <c:pt idx="42504">
                  <c:v>34875</c:v>
                </c:pt>
                <c:pt idx="42505">
                  <c:v>34875</c:v>
                </c:pt>
                <c:pt idx="42506">
                  <c:v>34875</c:v>
                </c:pt>
                <c:pt idx="42507">
                  <c:v>34875</c:v>
                </c:pt>
                <c:pt idx="42508">
                  <c:v>34875</c:v>
                </c:pt>
                <c:pt idx="42509">
                  <c:v>34875</c:v>
                </c:pt>
                <c:pt idx="42510">
                  <c:v>34875</c:v>
                </c:pt>
                <c:pt idx="42511">
                  <c:v>34875</c:v>
                </c:pt>
                <c:pt idx="42512">
                  <c:v>34875</c:v>
                </c:pt>
                <c:pt idx="42513">
                  <c:v>34875</c:v>
                </c:pt>
                <c:pt idx="42514">
                  <c:v>34875</c:v>
                </c:pt>
                <c:pt idx="42515">
                  <c:v>34875</c:v>
                </c:pt>
                <c:pt idx="42516">
                  <c:v>34875</c:v>
                </c:pt>
                <c:pt idx="42517">
                  <c:v>34875</c:v>
                </c:pt>
                <c:pt idx="42518">
                  <c:v>34875</c:v>
                </c:pt>
                <c:pt idx="42519">
                  <c:v>34875</c:v>
                </c:pt>
                <c:pt idx="42520">
                  <c:v>34875</c:v>
                </c:pt>
                <c:pt idx="42521">
                  <c:v>34875</c:v>
                </c:pt>
                <c:pt idx="42522">
                  <c:v>34875</c:v>
                </c:pt>
                <c:pt idx="42523">
                  <c:v>34875</c:v>
                </c:pt>
                <c:pt idx="42524">
                  <c:v>34875</c:v>
                </c:pt>
                <c:pt idx="42525">
                  <c:v>34875</c:v>
                </c:pt>
                <c:pt idx="42526">
                  <c:v>34875</c:v>
                </c:pt>
                <c:pt idx="42527">
                  <c:v>34875</c:v>
                </c:pt>
                <c:pt idx="42528">
                  <c:v>34875</c:v>
                </c:pt>
                <c:pt idx="42529">
                  <c:v>34875</c:v>
                </c:pt>
                <c:pt idx="42530">
                  <c:v>34875</c:v>
                </c:pt>
                <c:pt idx="42531">
                  <c:v>34875</c:v>
                </c:pt>
                <c:pt idx="42532">
                  <c:v>34875</c:v>
                </c:pt>
                <c:pt idx="42533">
                  <c:v>34875</c:v>
                </c:pt>
                <c:pt idx="42534">
                  <c:v>34875</c:v>
                </c:pt>
                <c:pt idx="42535">
                  <c:v>34875</c:v>
                </c:pt>
                <c:pt idx="42536">
                  <c:v>34875</c:v>
                </c:pt>
                <c:pt idx="42537">
                  <c:v>34875</c:v>
                </c:pt>
                <c:pt idx="42538">
                  <c:v>34875</c:v>
                </c:pt>
                <c:pt idx="42539">
                  <c:v>34875</c:v>
                </c:pt>
                <c:pt idx="42540">
                  <c:v>34875</c:v>
                </c:pt>
                <c:pt idx="42541">
                  <c:v>34875</c:v>
                </c:pt>
                <c:pt idx="42542">
                  <c:v>34875</c:v>
                </c:pt>
                <c:pt idx="42543">
                  <c:v>34875</c:v>
                </c:pt>
                <c:pt idx="42544">
                  <c:v>34875</c:v>
                </c:pt>
                <c:pt idx="42545">
                  <c:v>34875</c:v>
                </c:pt>
                <c:pt idx="42546">
                  <c:v>34875</c:v>
                </c:pt>
                <c:pt idx="42547">
                  <c:v>34875</c:v>
                </c:pt>
                <c:pt idx="42548">
                  <c:v>34875</c:v>
                </c:pt>
                <c:pt idx="42549">
                  <c:v>34875</c:v>
                </c:pt>
                <c:pt idx="42550">
                  <c:v>34875</c:v>
                </c:pt>
                <c:pt idx="42551">
                  <c:v>34875</c:v>
                </c:pt>
                <c:pt idx="42552">
                  <c:v>34875</c:v>
                </c:pt>
                <c:pt idx="42553">
                  <c:v>34875</c:v>
                </c:pt>
                <c:pt idx="42554">
                  <c:v>34875</c:v>
                </c:pt>
                <c:pt idx="42555">
                  <c:v>34875</c:v>
                </c:pt>
                <c:pt idx="42556">
                  <c:v>34875</c:v>
                </c:pt>
                <c:pt idx="42557">
                  <c:v>34875</c:v>
                </c:pt>
                <c:pt idx="42558">
                  <c:v>34875</c:v>
                </c:pt>
                <c:pt idx="42559">
                  <c:v>34875</c:v>
                </c:pt>
                <c:pt idx="42560">
                  <c:v>34875</c:v>
                </c:pt>
                <c:pt idx="42561">
                  <c:v>34875</c:v>
                </c:pt>
                <c:pt idx="42562">
                  <c:v>34875</c:v>
                </c:pt>
                <c:pt idx="42563">
                  <c:v>34875</c:v>
                </c:pt>
                <c:pt idx="42564">
                  <c:v>34875</c:v>
                </c:pt>
                <c:pt idx="42565">
                  <c:v>34875</c:v>
                </c:pt>
                <c:pt idx="42566">
                  <c:v>34875</c:v>
                </c:pt>
                <c:pt idx="42567">
                  <c:v>34875</c:v>
                </c:pt>
                <c:pt idx="42568">
                  <c:v>34875</c:v>
                </c:pt>
                <c:pt idx="42569">
                  <c:v>34875</c:v>
                </c:pt>
                <c:pt idx="42570">
                  <c:v>34875</c:v>
                </c:pt>
                <c:pt idx="42571">
                  <c:v>34875</c:v>
                </c:pt>
                <c:pt idx="42572">
                  <c:v>34875</c:v>
                </c:pt>
                <c:pt idx="42573">
                  <c:v>34875</c:v>
                </c:pt>
                <c:pt idx="42574">
                  <c:v>34875</c:v>
                </c:pt>
                <c:pt idx="42575">
                  <c:v>34875</c:v>
                </c:pt>
                <c:pt idx="42576">
                  <c:v>34875</c:v>
                </c:pt>
                <c:pt idx="42577">
                  <c:v>34875</c:v>
                </c:pt>
                <c:pt idx="42578">
                  <c:v>34875</c:v>
                </c:pt>
                <c:pt idx="42579">
                  <c:v>34875</c:v>
                </c:pt>
                <c:pt idx="42580">
                  <c:v>34875</c:v>
                </c:pt>
                <c:pt idx="42581">
                  <c:v>34875</c:v>
                </c:pt>
                <c:pt idx="42582">
                  <c:v>34875</c:v>
                </c:pt>
                <c:pt idx="42583">
                  <c:v>34875</c:v>
                </c:pt>
                <c:pt idx="42584">
                  <c:v>34875</c:v>
                </c:pt>
                <c:pt idx="42585">
                  <c:v>34875</c:v>
                </c:pt>
                <c:pt idx="42586">
                  <c:v>34875</c:v>
                </c:pt>
                <c:pt idx="42587">
                  <c:v>34875</c:v>
                </c:pt>
                <c:pt idx="42588">
                  <c:v>34875</c:v>
                </c:pt>
                <c:pt idx="42589">
                  <c:v>34875</c:v>
                </c:pt>
                <c:pt idx="42590">
                  <c:v>34875</c:v>
                </c:pt>
                <c:pt idx="42591">
                  <c:v>34875</c:v>
                </c:pt>
                <c:pt idx="42592">
                  <c:v>34875</c:v>
                </c:pt>
                <c:pt idx="42593">
                  <c:v>34875</c:v>
                </c:pt>
                <c:pt idx="42594">
                  <c:v>34875</c:v>
                </c:pt>
                <c:pt idx="42595">
                  <c:v>34875</c:v>
                </c:pt>
                <c:pt idx="42596">
                  <c:v>34875</c:v>
                </c:pt>
                <c:pt idx="42597">
                  <c:v>34875</c:v>
                </c:pt>
                <c:pt idx="42598">
                  <c:v>34875</c:v>
                </c:pt>
                <c:pt idx="42599">
                  <c:v>34875</c:v>
                </c:pt>
                <c:pt idx="42600">
                  <c:v>34875</c:v>
                </c:pt>
                <c:pt idx="42601">
                  <c:v>34875</c:v>
                </c:pt>
                <c:pt idx="42602">
                  <c:v>34875</c:v>
                </c:pt>
                <c:pt idx="42603">
                  <c:v>34875</c:v>
                </c:pt>
                <c:pt idx="42604">
                  <c:v>34875</c:v>
                </c:pt>
                <c:pt idx="42605">
                  <c:v>34875</c:v>
                </c:pt>
                <c:pt idx="42606">
                  <c:v>34875</c:v>
                </c:pt>
                <c:pt idx="42607">
                  <c:v>34875</c:v>
                </c:pt>
                <c:pt idx="42608">
                  <c:v>34875</c:v>
                </c:pt>
                <c:pt idx="42609">
                  <c:v>34875</c:v>
                </c:pt>
                <c:pt idx="42610">
                  <c:v>34875</c:v>
                </c:pt>
                <c:pt idx="42611">
                  <c:v>34875</c:v>
                </c:pt>
                <c:pt idx="42612">
                  <c:v>34875</c:v>
                </c:pt>
                <c:pt idx="42613">
                  <c:v>34875</c:v>
                </c:pt>
                <c:pt idx="42614">
                  <c:v>34875</c:v>
                </c:pt>
                <c:pt idx="42615">
                  <c:v>34875</c:v>
                </c:pt>
                <c:pt idx="42616">
                  <c:v>34875</c:v>
                </c:pt>
                <c:pt idx="42617">
                  <c:v>34875</c:v>
                </c:pt>
                <c:pt idx="42618">
                  <c:v>34875</c:v>
                </c:pt>
                <c:pt idx="42619">
                  <c:v>34875</c:v>
                </c:pt>
                <c:pt idx="42620">
                  <c:v>34875</c:v>
                </c:pt>
                <c:pt idx="42621">
                  <c:v>34875</c:v>
                </c:pt>
                <c:pt idx="42622">
                  <c:v>34875</c:v>
                </c:pt>
                <c:pt idx="42623">
                  <c:v>34875</c:v>
                </c:pt>
                <c:pt idx="42624">
                  <c:v>34875</c:v>
                </c:pt>
                <c:pt idx="42625">
                  <c:v>34875</c:v>
                </c:pt>
                <c:pt idx="42626">
                  <c:v>34875</c:v>
                </c:pt>
                <c:pt idx="42627">
                  <c:v>34875</c:v>
                </c:pt>
                <c:pt idx="42628">
                  <c:v>34875</c:v>
                </c:pt>
                <c:pt idx="42629">
                  <c:v>34875</c:v>
                </c:pt>
                <c:pt idx="42630">
                  <c:v>34875</c:v>
                </c:pt>
                <c:pt idx="42631">
                  <c:v>34875</c:v>
                </c:pt>
                <c:pt idx="42632">
                  <c:v>34875</c:v>
                </c:pt>
                <c:pt idx="42633">
                  <c:v>34875</c:v>
                </c:pt>
                <c:pt idx="42634">
                  <c:v>34875</c:v>
                </c:pt>
                <c:pt idx="42635">
                  <c:v>34875</c:v>
                </c:pt>
                <c:pt idx="42636">
                  <c:v>34875</c:v>
                </c:pt>
                <c:pt idx="42637">
                  <c:v>34875</c:v>
                </c:pt>
                <c:pt idx="42638">
                  <c:v>34875</c:v>
                </c:pt>
                <c:pt idx="42639">
                  <c:v>34875</c:v>
                </c:pt>
                <c:pt idx="42640">
                  <c:v>34875</c:v>
                </c:pt>
                <c:pt idx="42641">
                  <c:v>34875</c:v>
                </c:pt>
                <c:pt idx="42642">
                  <c:v>34875</c:v>
                </c:pt>
                <c:pt idx="42643">
                  <c:v>34875</c:v>
                </c:pt>
                <c:pt idx="42644">
                  <c:v>34875</c:v>
                </c:pt>
                <c:pt idx="42645">
                  <c:v>34875</c:v>
                </c:pt>
                <c:pt idx="42646">
                  <c:v>34875</c:v>
                </c:pt>
                <c:pt idx="42647">
                  <c:v>34875</c:v>
                </c:pt>
                <c:pt idx="42648">
                  <c:v>34875</c:v>
                </c:pt>
                <c:pt idx="42649">
                  <c:v>34875</c:v>
                </c:pt>
                <c:pt idx="42650">
                  <c:v>34875</c:v>
                </c:pt>
                <c:pt idx="42651">
                  <c:v>34875</c:v>
                </c:pt>
                <c:pt idx="42652">
                  <c:v>34875</c:v>
                </c:pt>
                <c:pt idx="42653">
                  <c:v>34875</c:v>
                </c:pt>
                <c:pt idx="42654">
                  <c:v>34875</c:v>
                </c:pt>
                <c:pt idx="42655">
                  <c:v>34875</c:v>
                </c:pt>
                <c:pt idx="42656">
                  <c:v>34875</c:v>
                </c:pt>
                <c:pt idx="42657">
                  <c:v>34875</c:v>
                </c:pt>
                <c:pt idx="42658">
                  <c:v>34875</c:v>
                </c:pt>
                <c:pt idx="42659">
                  <c:v>34875</c:v>
                </c:pt>
                <c:pt idx="42660">
                  <c:v>34875</c:v>
                </c:pt>
                <c:pt idx="42661">
                  <c:v>34875</c:v>
                </c:pt>
                <c:pt idx="42662">
                  <c:v>34875</c:v>
                </c:pt>
                <c:pt idx="42663">
                  <c:v>34875</c:v>
                </c:pt>
                <c:pt idx="42664">
                  <c:v>34875</c:v>
                </c:pt>
                <c:pt idx="42665">
                  <c:v>34875</c:v>
                </c:pt>
                <c:pt idx="42666">
                  <c:v>34875</c:v>
                </c:pt>
                <c:pt idx="42667">
                  <c:v>34875</c:v>
                </c:pt>
                <c:pt idx="42668">
                  <c:v>34875</c:v>
                </c:pt>
                <c:pt idx="42669">
                  <c:v>34875</c:v>
                </c:pt>
                <c:pt idx="42670">
                  <c:v>34875</c:v>
                </c:pt>
                <c:pt idx="42671">
                  <c:v>34875</c:v>
                </c:pt>
                <c:pt idx="42672">
                  <c:v>34875</c:v>
                </c:pt>
                <c:pt idx="42673">
                  <c:v>34875</c:v>
                </c:pt>
                <c:pt idx="42674">
                  <c:v>34875</c:v>
                </c:pt>
                <c:pt idx="42675">
                  <c:v>34875</c:v>
                </c:pt>
                <c:pt idx="42676">
                  <c:v>34875</c:v>
                </c:pt>
                <c:pt idx="42677">
                  <c:v>34875</c:v>
                </c:pt>
                <c:pt idx="42678">
                  <c:v>34875</c:v>
                </c:pt>
                <c:pt idx="42679">
                  <c:v>34875</c:v>
                </c:pt>
                <c:pt idx="42680">
                  <c:v>34875</c:v>
                </c:pt>
                <c:pt idx="42681">
                  <c:v>34875</c:v>
                </c:pt>
                <c:pt idx="42682">
                  <c:v>34875</c:v>
                </c:pt>
                <c:pt idx="42683">
                  <c:v>34875</c:v>
                </c:pt>
                <c:pt idx="42684">
                  <c:v>34875</c:v>
                </c:pt>
                <c:pt idx="42685">
                  <c:v>34875</c:v>
                </c:pt>
                <c:pt idx="42686">
                  <c:v>34875</c:v>
                </c:pt>
                <c:pt idx="42687">
                  <c:v>34875</c:v>
                </c:pt>
                <c:pt idx="42688">
                  <c:v>34875</c:v>
                </c:pt>
                <c:pt idx="42689">
                  <c:v>34875</c:v>
                </c:pt>
                <c:pt idx="42690">
                  <c:v>34875</c:v>
                </c:pt>
                <c:pt idx="42691">
                  <c:v>34875</c:v>
                </c:pt>
                <c:pt idx="42692">
                  <c:v>34875</c:v>
                </c:pt>
                <c:pt idx="42693">
                  <c:v>34875</c:v>
                </c:pt>
                <c:pt idx="42694">
                  <c:v>34875</c:v>
                </c:pt>
                <c:pt idx="42695">
                  <c:v>34875</c:v>
                </c:pt>
                <c:pt idx="42696">
                  <c:v>34875</c:v>
                </c:pt>
                <c:pt idx="42697">
                  <c:v>34875</c:v>
                </c:pt>
                <c:pt idx="42698">
                  <c:v>34875</c:v>
                </c:pt>
                <c:pt idx="42699">
                  <c:v>34875</c:v>
                </c:pt>
                <c:pt idx="42700">
                  <c:v>34875</c:v>
                </c:pt>
                <c:pt idx="42701">
                  <c:v>34875</c:v>
                </c:pt>
                <c:pt idx="42702">
                  <c:v>34875</c:v>
                </c:pt>
                <c:pt idx="42703">
                  <c:v>34875</c:v>
                </c:pt>
                <c:pt idx="42704">
                  <c:v>34875</c:v>
                </c:pt>
                <c:pt idx="42705">
                  <c:v>34875</c:v>
                </c:pt>
                <c:pt idx="42706">
                  <c:v>34875</c:v>
                </c:pt>
                <c:pt idx="42707">
                  <c:v>34875</c:v>
                </c:pt>
                <c:pt idx="42708">
                  <c:v>34875</c:v>
                </c:pt>
                <c:pt idx="42709">
                  <c:v>34875</c:v>
                </c:pt>
                <c:pt idx="42710">
                  <c:v>34875</c:v>
                </c:pt>
                <c:pt idx="42711">
                  <c:v>34875</c:v>
                </c:pt>
                <c:pt idx="42712">
                  <c:v>34875</c:v>
                </c:pt>
                <c:pt idx="42713">
                  <c:v>34875</c:v>
                </c:pt>
                <c:pt idx="42714">
                  <c:v>34875</c:v>
                </c:pt>
                <c:pt idx="42715">
                  <c:v>34875</c:v>
                </c:pt>
                <c:pt idx="42716">
                  <c:v>34875</c:v>
                </c:pt>
                <c:pt idx="42717">
                  <c:v>34875</c:v>
                </c:pt>
                <c:pt idx="42718">
                  <c:v>34875</c:v>
                </c:pt>
                <c:pt idx="42719">
                  <c:v>34875</c:v>
                </c:pt>
                <c:pt idx="42720">
                  <c:v>34875</c:v>
                </c:pt>
                <c:pt idx="42721">
                  <c:v>34875</c:v>
                </c:pt>
                <c:pt idx="42722">
                  <c:v>34875</c:v>
                </c:pt>
                <c:pt idx="42723">
                  <c:v>34875</c:v>
                </c:pt>
                <c:pt idx="42724">
                  <c:v>34875</c:v>
                </c:pt>
                <c:pt idx="42725">
                  <c:v>34875</c:v>
                </c:pt>
                <c:pt idx="42726">
                  <c:v>34875</c:v>
                </c:pt>
                <c:pt idx="42727">
                  <c:v>34875</c:v>
                </c:pt>
                <c:pt idx="42728">
                  <c:v>34875</c:v>
                </c:pt>
                <c:pt idx="42729">
                  <c:v>34875</c:v>
                </c:pt>
                <c:pt idx="42730">
                  <c:v>34875</c:v>
                </c:pt>
                <c:pt idx="42731">
                  <c:v>34875</c:v>
                </c:pt>
                <c:pt idx="42732">
                  <c:v>34875</c:v>
                </c:pt>
                <c:pt idx="42733">
                  <c:v>34875</c:v>
                </c:pt>
                <c:pt idx="42734">
                  <c:v>34875</c:v>
                </c:pt>
                <c:pt idx="42735">
                  <c:v>34875</c:v>
                </c:pt>
                <c:pt idx="42736">
                  <c:v>34875</c:v>
                </c:pt>
                <c:pt idx="42737">
                  <c:v>34875</c:v>
                </c:pt>
                <c:pt idx="42738">
                  <c:v>34875</c:v>
                </c:pt>
                <c:pt idx="42739">
                  <c:v>34875</c:v>
                </c:pt>
                <c:pt idx="42740">
                  <c:v>34875</c:v>
                </c:pt>
                <c:pt idx="42741">
                  <c:v>34875</c:v>
                </c:pt>
                <c:pt idx="42742">
                  <c:v>34875</c:v>
                </c:pt>
                <c:pt idx="42743">
                  <c:v>34875</c:v>
                </c:pt>
                <c:pt idx="42744">
                  <c:v>34875</c:v>
                </c:pt>
                <c:pt idx="42745">
                  <c:v>34875</c:v>
                </c:pt>
                <c:pt idx="42746">
                  <c:v>34875</c:v>
                </c:pt>
                <c:pt idx="42747">
                  <c:v>34875</c:v>
                </c:pt>
                <c:pt idx="42748">
                  <c:v>34875</c:v>
                </c:pt>
                <c:pt idx="42749">
                  <c:v>34875</c:v>
                </c:pt>
                <c:pt idx="42750">
                  <c:v>34875</c:v>
                </c:pt>
                <c:pt idx="42751">
                  <c:v>34875</c:v>
                </c:pt>
                <c:pt idx="42752">
                  <c:v>34875</c:v>
                </c:pt>
                <c:pt idx="42753">
                  <c:v>34875</c:v>
                </c:pt>
                <c:pt idx="42754">
                  <c:v>34875</c:v>
                </c:pt>
                <c:pt idx="42755">
                  <c:v>34875</c:v>
                </c:pt>
                <c:pt idx="42756">
                  <c:v>34875</c:v>
                </c:pt>
                <c:pt idx="42757">
                  <c:v>34875</c:v>
                </c:pt>
                <c:pt idx="42758">
                  <c:v>34875</c:v>
                </c:pt>
                <c:pt idx="42759">
                  <c:v>34875</c:v>
                </c:pt>
                <c:pt idx="42760">
                  <c:v>34875</c:v>
                </c:pt>
                <c:pt idx="42761">
                  <c:v>34875</c:v>
                </c:pt>
                <c:pt idx="42762">
                  <c:v>34875</c:v>
                </c:pt>
                <c:pt idx="42763">
                  <c:v>34875</c:v>
                </c:pt>
                <c:pt idx="42764">
                  <c:v>34875</c:v>
                </c:pt>
                <c:pt idx="42765">
                  <c:v>34875</c:v>
                </c:pt>
                <c:pt idx="42766">
                  <c:v>34875</c:v>
                </c:pt>
                <c:pt idx="42767">
                  <c:v>34875</c:v>
                </c:pt>
                <c:pt idx="42768">
                  <c:v>34875</c:v>
                </c:pt>
                <c:pt idx="42769">
                  <c:v>34875</c:v>
                </c:pt>
                <c:pt idx="42770">
                  <c:v>34875</c:v>
                </c:pt>
                <c:pt idx="42771">
                  <c:v>34875</c:v>
                </c:pt>
                <c:pt idx="42772">
                  <c:v>34875</c:v>
                </c:pt>
                <c:pt idx="42773">
                  <c:v>34875</c:v>
                </c:pt>
                <c:pt idx="42774">
                  <c:v>34875</c:v>
                </c:pt>
                <c:pt idx="42775">
                  <c:v>34875</c:v>
                </c:pt>
                <c:pt idx="42776">
                  <c:v>34875</c:v>
                </c:pt>
                <c:pt idx="42777">
                  <c:v>34875</c:v>
                </c:pt>
                <c:pt idx="42778">
                  <c:v>34875</c:v>
                </c:pt>
                <c:pt idx="42779">
                  <c:v>34875</c:v>
                </c:pt>
                <c:pt idx="42780">
                  <c:v>34875</c:v>
                </c:pt>
                <c:pt idx="42781">
                  <c:v>34875</c:v>
                </c:pt>
                <c:pt idx="42782">
                  <c:v>34875</c:v>
                </c:pt>
                <c:pt idx="42783">
                  <c:v>34875</c:v>
                </c:pt>
                <c:pt idx="42784">
                  <c:v>34875</c:v>
                </c:pt>
                <c:pt idx="42785">
                  <c:v>34875</c:v>
                </c:pt>
                <c:pt idx="42786">
                  <c:v>34875</c:v>
                </c:pt>
                <c:pt idx="42787">
                  <c:v>34875</c:v>
                </c:pt>
                <c:pt idx="42788">
                  <c:v>34875</c:v>
                </c:pt>
                <c:pt idx="42789">
                  <c:v>34875</c:v>
                </c:pt>
                <c:pt idx="42790">
                  <c:v>34875</c:v>
                </c:pt>
                <c:pt idx="42791">
                  <c:v>34875</c:v>
                </c:pt>
                <c:pt idx="42792">
                  <c:v>34875</c:v>
                </c:pt>
                <c:pt idx="42793">
                  <c:v>34875</c:v>
                </c:pt>
                <c:pt idx="42794">
                  <c:v>34875</c:v>
                </c:pt>
                <c:pt idx="42795">
                  <c:v>34875</c:v>
                </c:pt>
                <c:pt idx="42796">
                  <c:v>34875</c:v>
                </c:pt>
                <c:pt idx="42797">
                  <c:v>34875</c:v>
                </c:pt>
                <c:pt idx="42798">
                  <c:v>34875</c:v>
                </c:pt>
                <c:pt idx="42799">
                  <c:v>34875</c:v>
                </c:pt>
                <c:pt idx="42800">
                  <c:v>34875</c:v>
                </c:pt>
                <c:pt idx="42801">
                  <c:v>34875</c:v>
                </c:pt>
                <c:pt idx="42802">
                  <c:v>34875</c:v>
                </c:pt>
                <c:pt idx="42803">
                  <c:v>34875</c:v>
                </c:pt>
                <c:pt idx="42804">
                  <c:v>34875</c:v>
                </c:pt>
                <c:pt idx="42805">
                  <c:v>34875</c:v>
                </c:pt>
                <c:pt idx="42806">
                  <c:v>34875</c:v>
                </c:pt>
                <c:pt idx="42807">
                  <c:v>34875</c:v>
                </c:pt>
                <c:pt idx="42808">
                  <c:v>34875</c:v>
                </c:pt>
                <c:pt idx="42809">
                  <c:v>34875</c:v>
                </c:pt>
                <c:pt idx="42810">
                  <c:v>34875</c:v>
                </c:pt>
                <c:pt idx="42811">
                  <c:v>34875</c:v>
                </c:pt>
                <c:pt idx="42812">
                  <c:v>34875</c:v>
                </c:pt>
                <c:pt idx="42813">
                  <c:v>34875</c:v>
                </c:pt>
                <c:pt idx="42814">
                  <c:v>34875</c:v>
                </c:pt>
                <c:pt idx="42815">
                  <c:v>34875</c:v>
                </c:pt>
                <c:pt idx="42816">
                  <c:v>34875</c:v>
                </c:pt>
                <c:pt idx="42817">
                  <c:v>34875</c:v>
                </c:pt>
                <c:pt idx="42818">
                  <c:v>34875</c:v>
                </c:pt>
                <c:pt idx="42819">
                  <c:v>34875</c:v>
                </c:pt>
                <c:pt idx="42820">
                  <c:v>34875</c:v>
                </c:pt>
                <c:pt idx="42821">
                  <c:v>34875</c:v>
                </c:pt>
                <c:pt idx="42822">
                  <c:v>34875</c:v>
                </c:pt>
                <c:pt idx="42823">
                  <c:v>34875</c:v>
                </c:pt>
                <c:pt idx="42824">
                  <c:v>34875</c:v>
                </c:pt>
                <c:pt idx="42825">
                  <c:v>34875</c:v>
                </c:pt>
                <c:pt idx="42826">
                  <c:v>34875</c:v>
                </c:pt>
                <c:pt idx="42827">
                  <c:v>34875</c:v>
                </c:pt>
                <c:pt idx="42828">
                  <c:v>34875</c:v>
                </c:pt>
                <c:pt idx="42829">
                  <c:v>34875</c:v>
                </c:pt>
                <c:pt idx="42830">
                  <c:v>34875</c:v>
                </c:pt>
                <c:pt idx="42831">
                  <c:v>34875</c:v>
                </c:pt>
                <c:pt idx="42832">
                  <c:v>34875</c:v>
                </c:pt>
                <c:pt idx="42833">
                  <c:v>34875</c:v>
                </c:pt>
                <c:pt idx="42834">
                  <c:v>34875</c:v>
                </c:pt>
                <c:pt idx="42835">
                  <c:v>34875</c:v>
                </c:pt>
                <c:pt idx="42836">
                  <c:v>34875</c:v>
                </c:pt>
                <c:pt idx="42837">
                  <c:v>34875</c:v>
                </c:pt>
                <c:pt idx="42838">
                  <c:v>34875</c:v>
                </c:pt>
                <c:pt idx="42839">
                  <c:v>34875</c:v>
                </c:pt>
                <c:pt idx="42840">
                  <c:v>34875</c:v>
                </c:pt>
                <c:pt idx="42841">
                  <c:v>34875</c:v>
                </c:pt>
                <c:pt idx="42842">
                  <c:v>34875</c:v>
                </c:pt>
                <c:pt idx="42843">
                  <c:v>34875</c:v>
                </c:pt>
                <c:pt idx="42844">
                  <c:v>34875</c:v>
                </c:pt>
                <c:pt idx="42845">
                  <c:v>34875</c:v>
                </c:pt>
                <c:pt idx="42846">
                  <c:v>34875</c:v>
                </c:pt>
                <c:pt idx="42847">
                  <c:v>34875</c:v>
                </c:pt>
                <c:pt idx="42848">
                  <c:v>34875</c:v>
                </c:pt>
                <c:pt idx="42849">
                  <c:v>34875</c:v>
                </c:pt>
                <c:pt idx="42850">
                  <c:v>34875</c:v>
                </c:pt>
                <c:pt idx="42851">
                  <c:v>34875</c:v>
                </c:pt>
                <c:pt idx="42852">
                  <c:v>34875</c:v>
                </c:pt>
                <c:pt idx="42853">
                  <c:v>34875</c:v>
                </c:pt>
                <c:pt idx="42854">
                  <c:v>34875</c:v>
                </c:pt>
                <c:pt idx="42855">
                  <c:v>34875</c:v>
                </c:pt>
                <c:pt idx="42856">
                  <c:v>34875</c:v>
                </c:pt>
                <c:pt idx="42857">
                  <c:v>34875</c:v>
                </c:pt>
                <c:pt idx="42858">
                  <c:v>34875</c:v>
                </c:pt>
                <c:pt idx="42859">
                  <c:v>34875</c:v>
                </c:pt>
                <c:pt idx="42860">
                  <c:v>34875</c:v>
                </c:pt>
                <c:pt idx="42861">
                  <c:v>34875</c:v>
                </c:pt>
                <c:pt idx="42862">
                  <c:v>34875</c:v>
                </c:pt>
                <c:pt idx="42863">
                  <c:v>34875</c:v>
                </c:pt>
                <c:pt idx="42864">
                  <c:v>34875</c:v>
                </c:pt>
                <c:pt idx="42865">
                  <c:v>34875</c:v>
                </c:pt>
                <c:pt idx="42866">
                  <c:v>34875</c:v>
                </c:pt>
                <c:pt idx="42867">
                  <c:v>34875</c:v>
                </c:pt>
                <c:pt idx="42868">
                  <c:v>34875</c:v>
                </c:pt>
                <c:pt idx="42869">
                  <c:v>34875</c:v>
                </c:pt>
                <c:pt idx="42870">
                  <c:v>34875</c:v>
                </c:pt>
                <c:pt idx="42871">
                  <c:v>34875</c:v>
                </c:pt>
                <c:pt idx="42872">
                  <c:v>34875</c:v>
                </c:pt>
                <c:pt idx="42873">
                  <c:v>34875</c:v>
                </c:pt>
                <c:pt idx="42874">
                  <c:v>34875</c:v>
                </c:pt>
                <c:pt idx="42875">
                  <c:v>34875</c:v>
                </c:pt>
                <c:pt idx="42876">
                  <c:v>34875</c:v>
                </c:pt>
                <c:pt idx="42877">
                  <c:v>34875</c:v>
                </c:pt>
                <c:pt idx="42878">
                  <c:v>34875</c:v>
                </c:pt>
                <c:pt idx="42879">
                  <c:v>34875</c:v>
                </c:pt>
                <c:pt idx="42880">
                  <c:v>34875</c:v>
                </c:pt>
                <c:pt idx="42881">
                  <c:v>34875</c:v>
                </c:pt>
                <c:pt idx="42882">
                  <c:v>34875</c:v>
                </c:pt>
                <c:pt idx="42883">
                  <c:v>34875</c:v>
                </c:pt>
                <c:pt idx="42884">
                  <c:v>34875</c:v>
                </c:pt>
                <c:pt idx="42885">
                  <c:v>34875</c:v>
                </c:pt>
                <c:pt idx="42886">
                  <c:v>34875</c:v>
                </c:pt>
                <c:pt idx="42887">
                  <c:v>34875</c:v>
                </c:pt>
                <c:pt idx="42888">
                  <c:v>34875</c:v>
                </c:pt>
                <c:pt idx="42889">
                  <c:v>34875</c:v>
                </c:pt>
                <c:pt idx="42890">
                  <c:v>34875</c:v>
                </c:pt>
                <c:pt idx="42891">
                  <c:v>34875</c:v>
                </c:pt>
                <c:pt idx="42892">
                  <c:v>34875</c:v>
                </c:pt>
                <c:pt idx="42893">
                  <c:v>34875</c:v>
                </c:pt>
                <c:pt idx="42894">
                  <c:v>34875</c:v>
                </c:pt>
                <c:pt idx="42895">
                  <c:v>34875</c:v>
                </c:pt>
                <c:pt idx="42896">
                  <c:v>34875</c:v>
                </c:pt>
                <c:pt idx="42897">
                  <c:v>34875</c:v>
                </c:pt>
                <c:pt idx="42898">
                  <c:v>34875</c:v>
                </c:pt>
                <c:pt idx="42899">
                  <c:v>34875</c:v>
                </c:pt>
                <c:pt idx="42900">
                  <c:v>34875</c:v>
                </c:pt>
                <c:pt idx="42901">
                  <c:v>34875</c:v>
                </c:pt>
                <c:pt idx="42902">
                  <c:v>34875</c:v>
                </c:pt>
                <c:pt idx="42903">
                  <c:v>34875</c:v>
                </c:pt>
                <c:pt idx="42904">
                  <c:v>34875</c:v>
                </c:pt>
                <c:pt idx="42905">
                  <c:v>34875</c:v>
                </c:pt>
                <c:pt idx="42906">
                  <c:v>34875</c:v>
                </c:pt>
                <c:pt idx="42907">
                  <c:v>34875</c:v>
                </c:pt>
                <c:pt idx="42908">
                  <c:v>34875</c:v>
                </c:pt>
                <c:pt idx="42909">
                  <c:v>34875</c:v>
                </c:pt>
                <c:pt idx="42910">
                  <c:v>34875</c:v>
                </c:pt>
                <c:pt idx="42911">
                  <c:v>34875</c:v>
                </c:pt>
                <c:pt idx="42912">
                  <c:v>34875</c:v>
                </c:pt>
                <c:pt idx="42913">
                  <c:v>34875</c:v>
                </c:pt>
                <c:pt idx="42914">
                  <c:v>34875</c:v>
                </c:pt>
                <c:pt idx="42915">
                  <c:v>34875</c:v>
                </c:pt>
                <c:pt idx="42916">
                  <c:v>34875</c:v>
                </c:pt>
                <c:pt idx="42917">
                  <c:v>34875</c:v>
                </c:pt>
                <c:pt idx="42918">
                  <c:v>34875</c:v>
                </c:pt>
                <c:pt idx="42919">
                  <c:v>34875</c:v>
                </c:pt>
                <c:pt idx="42920">
                  <c:v>34875</c:v>
                </c:pt>
                <c:pt idx="42921">
                  <c:v>34875</c:v>
                </c:pt>
                <c:pt idx="42922">
                  <c:v>34875</c:v>
                </c:pt>
                <c:pt idx="42923">
                  <c:v>34875</c:v>
                </c:pt>
                <c:pt idx="42924">
                  <c:v>34875</c:v>
                </c:pt>
                <c:pt idx="42925">
                  <c:v>34875</c:v>
                </c:pt>
                <c:pt idx="42926">
                  <c:v>34875</c:v>
                </c:pt>
                <c:pt idx="42927">
                  <c:v>34875</c:v>
                </c:pt>
                <c:pt idx="42928">
                  <c:v>34875</c:v>
                </c:pt>
                <c:pt idx="42929">
                  <c:v>34875</c:v>
                </c:pt>
                <c:pt idx="42930">
                  <c:v>34875</c:v>
                </c:pt>
                <c:pt idx="42931">
                  <c:v>34875</c:v>
                </c:pt>
                <c:pt idx="42932">
                  <c:v>34875</c:v>
                </c:pt>
                <c:pt idx="42933">
                  <c:v>34875</c:v>
                </c:pt>
                <c:pt idx="42934">
                  <c:v>34875</c:v>
                </c:pt>
                <c:pt idx="42935">
                  <c:v>34875</c:v>
                </c:pt>
                <c:pt idx="42936">
                  <c:v>34875</c:v>
                </c:pt>
                <c:pt idx="42937">
                  <c:v>34875</c:v>
                </c:pt>
                <c:pt idx="42938">
                  <c:v>34875</c:v>
                </c:pt>
                <c:pt idx="42939">
                  <c:v>34875</c:v>
                </c:pt>
                <c:pt idx="42940">
                  <c:v>34875</c:v>
                </c:pt>
                <c:pt idx="42941">
                  <c:v>34875</c:v>
                </c:pt>
                <c:pt idx="42942">
                  <c:v>34875</c:v>
                </c:pt>
                <c:pt idx="42943">
                  <c:v>34875</c:v>
                </c:pt>
                <c:pt idx="42944">
                  <c:v>34875</c:v>
                </c:pt>
                <c:pt idx="42945">
                  <c:v>34875</c:v>
                </c:pt>
                <c:pt idx="42946">
                  <c:v>34875</c:v>
                </c:pt>
                <c:pt idx="42947">
                  <c:v>34875</c:v>
                </c:pt>
                <c:pt idx="42948">
                  <c:v>34875</c:v>
                </c:pt>
                <c:pt idx="42949">
                  <c:v>34875</c:v>
                </c:pt>
                <c:pt idx="42950">
                  <c:v>34875</c:v>
                </c:pt>
                <c:pt idx="42951">
                  <c:v>34875</c:v>
                </c:pt>
                <c:pt idx="42952">
                  <c:v>34875</c:v>
                </c:pt>
                <c:pt idx="42953">
                  <c:v>34875</c:v>
                </c:pt>
                <c:pt idx="42954">
                  <c:v>34875</c:v>
                </c:pt>
                <c:pt idx="42955">
                  <c:v>34875</c:v>
                </c:pt>
                <c:pt idx="42956">
                  <c:v>34875</c:v>
                </c:pt>
                <c:pt idx="42957">
                  <c:v>34875</c:v>
                </c:pt>
                <c:pt idx="42958">
                  <c:v>34875</c:v>
                </c:pt>
                <c:pt idx="42959">
                  <c:v>34875</c:v>
                </c:pt>
                <c:pt idx="42960">
                  <c:v>34875</c:v>
                </c:pt>
                <c:pt idx="42961">
                  <c:v>34875</c:v>
                </c:pt>
                <c:pt idx="42962">
                  <c:v>34875</c:v>
                </c:pt>
                <c:pt idx="42963">
                  <c:v>34875</c:v>
                </c:pt>
                <c:pt idx="42964">
                  <c:v>34875</c:v>
                </c:pt>
                <c:pt idx="42965">
                  <c:v>34875</c:v>
                </c:pt>
                <c:pt idx="42966">
                  <c:v>34875</c:v>
                </c:pt>
                <c:pt idx="42967">
                  <c:v>34875</c:v>
                </c:pt>
                <c:pt idx="42968">
                  <c:v>34875</c:v>
                </c:pt>
                <c:pt idx="42969">
                  <c:v>34875</c:v>
                </c:pt>
                <c:pt idx="42970">
                  <c:v>34875</c:v>
                </c:pt>
                <c:pt idx="42971">
                  <c:v>34875</c:v>
                </c:pt>
                <c:pt idx="42972">
                  <c:v>34875</c:v>
                </c:pt>
                <c:pt idx="42973">
                  <c:v>34875</c:v>
                </c:pt>
                <c:pt idx="42974">
                  <c:v>34875</c:v>
                </c:pt>
                <c:pt idx="42975">
                  <c:v>34875</c:v>
                </c:pt>
                <c:pt idx="42976">
                  <c:v>34875</c:v>
                </c:pt>
                <c:pt idx="42977">
                  <c:v>34875</c:v>
                </c:pt>
                <c:pt idx="42978">
                  <c:v>34875</c:v>
                </c:pt>
                <c:pt idx="42979">
                  <c:v>34875</c:v>
                </c:pt>
                <c:pt idx="42980">
                  <c:v>34875</c:v>
                </c:pt>
                <c:pt idx="42981">
                  <c:v>34875</c:v>
                </c:pt>
                <c:pt idx="42982">
                  <c:v>34875</c:v>
                </c:pt>
                <c:pt idx="42983">
                  <c:v>34875</c:v>
                </c:pt>
                <c:pt idx="42984">
                  <c:v>34875</c:v>
                </c:pt>
                <c:pt idx="42985">
                  <c:v>34875</c:v>
                </c:pt>
                <c:pt idx="42986">
                  <c:v>34875</c:v>
                </c:pt>
                <c:pt idx="42987">
                  <c:v>34875</c:v>
                </c:pt>
                <c:pt idx="42988">
                  <c:v>34875</c:v>
                </c:pt>
                <c:pt idx="42989">
                  <c:v>34875</c:v>
                </c:pt>
                <c:pt idx="42990">
                  <c:v>34875</c:v>
                </c:pt>
                <c:pt idx="42991">
                  <c:v>34875</c:v>
                </c:pt>
                <c:pt idx="42992">
                  <c:v>34875</c:v>
                </c:pt>
                <c:pt idx="42993">
                  <c:v>34875</c:v>
                </c:pt>
                <c:pt idx="42994">
                  <c:v>34875</c:v>
                </c:pt>
                <c:pt idx="42995">
                  <c:v>34875</c:v>
                </c:pt>
                <c:pt idx="42996">
                  <c:v>34875</c:v>
                </c:pt>
                <c:pt idx="42997">
                  <c:v>34875</c:v>
                </c:pt>
                <c:pt idx="42998">
                  <c:v>34875</c:v>
                </c:pt>
                <c:pt idx="42999">
                  <c:v>34875</c:v>
                </c:pt>
                <c:pt idx="43000">
                  <c:v>34875</c:v>
                </c:pt>
                <c:pt idx="43001">
                  <c:v>34875</c:v>
                </c:pt>
                <c:pt idx="43002">
                  <c:v>34875</c:v>
                </c:pt>
                <c:pt idx="43003">
                  <c:v>34875</c:v>
                </c:pt>
                <c:pt idx="43004">
                  <c:v>34875</c:v>
                </c:pt>
                <c:pt idx="43005">
                  <c:v>34875</c:v>
                </c:pt>
                <c:pt idx="43006">
                  <c:v>34875</c:v>
                </c:pt>
                <c:pt idx="43007">
                  <c:v>34875</c:v>
                </c:pt>
                <c:pt idx="43008">
                  <c:v>34875</c:v>
                </c:pt>
                <c:pt idx="43009">
                  <c:v>34875</c:v>
                </c:pt>
                <c:pt idx="43010">
                  <c:v>34875</c:v>
                </c:pt>
                <c:pt idx="43011">
                  <c:v>34875</c:v>
                </c:pt>
                <c:pt idx="43012">
                  <c:v>34875</c:v>
                </c:pt>
                <c:pt idx="43013">
                  <c:v>34875</c:v>
                </c:pt>
                <c:pt idx="43014">
                  <c:v>34875</c:v>
                </c:pt>
                <c:pt idx="43015">
                  <c:v>34875</c:v>
                </c:pt>
                <c:pt idx="43016">
                  <c:v>34875</c:v>
                </c:pt>
                <c:pt idx="43017">
                  <c:v>34875</c:v>
                </c:pt>
                <c:pt idx="43018">
                  <c:v>34875</c:v>
                </c:pt>
                <c:pt idx="43019">
                  <c:v>34875</c:v>
                </c:pt>
                <c:pt idx="43020">
                  <c:v>34875</c:v>
                </c:pt>
                <c:pt idx="43021">
                  <c:v>34875</c:v>
                </c:pt>
                <c:pt idx="43022">
                  <c:v>34875</c:v>
                </c:pt>
                <c:pt idx="43023">
                  <c:v>34875</c:v>
                </c:pt>
                <c:pt idx="43024">
                  <c:v>34875</c:v>
                </c:pt>
                <c:pt idx="43025">
                  <c:v>34875</c:v>
                </c:pt>
                <c:pt idx="43026">
                  <c:v>34875</c:v>
                </c:pt>
                <c:pt idx="43027">
                  <c:v>34875</c:v>
                </c:pt>
                <c:pt idx="43028">
                  <c:v>34875</c:v>
                </c:pt>
                <c:pt idx="43029">
                  <c:v>34875</c:v>
                </c:pt>
                <c:pt idx="43030">
                  <c:v>34875</c:v>
                </c:pt>
                <c:pt idx="43031">
                  <c:v>34875</c:v>
                </c:pt>
                <c:pt idx="43032">
                  <c:v>34875</c:v>
                </c:pt>
                <c:pt idx="43033">
                  <c:v>34875</c:v>
                </c:pt>
                <c:pt idx="43034">
                  <c:v>34875</c:v>
                </c:pt>
                <c:pt idx="43035">
                  <c:v>34875</c:v>
                </c:pt>
                <c:pt idx="43036">
                  <c:v>34875</c:v>
                </c:pt>
                <c:pt idx="43037">
                  <c:v>34875</c:v>
                </c:pt>
                <c:pt idx="43038">
                  <c:v>34875</c:v>
                </c:pt>
                <c:pt idx="43039">
                  <c:v>34875</c:v>
                </c:pt>
                <c:pt idx="43040">
                  <c:v>34875</c:v>
                </c:pt>
                <c:pt idx="43041">
                  <c:v>34875</c:v>
                </c:pt>
                <c:pt idx="43042">
                  <c:v>34875</c:v>
                </c:pt>
                <c:pt idx="43043">
                  <c:v>34875</c:v>
                </c:pt>
                <c:pt idx="43044">
                  <c:v>34875</c:v>
                </c:pt>
                <c:pt idx="43045">
                  <c:v>34875</c:v>
                </c:pt>
                <c:pt idx="43046">
                  <c:v>34875</c:v>
                </c:pt>
                <c:pt idx="43047">
                  <c:v>34875</c:v>
                </c:pt>
                <c:pt idx="43048">
                  <c:v>34875</c:v>
                </c:pt>
                <c:pt idx="43049">
                  <c:v>34875</c:v>
                </c:pt>
                <c:pt idx="43050">
                  <c:v>34875</c:v>
                </c:pt>
                <c:pt idx="43051">
                  <c:v>34875</c:v>
                </c:pt>
                <c:pt idx="43052">
                  <c:v>34875</c:v>
                </c:pt>
                <c:pt idx="43053">
                  <c:v>34875</c:v>
                </c:pt>
                <c:pt idx="43054">
                  <c:v>34875</c:v>
                </c:pt>
                <c:pt idx="43055">
                  <c:v>34875</c:v>
                </c:pt>
                <c:pt idx="43056">
                  <c:v>34875</c:v>
                </c:pt>
                <c:pt idx="43057">
                  <c:v>34875</c:v>
                </c:pt>
                <c:pt idx="43058">
                  <c:v>34875</c:v>
                </c:pt>
                <c:pt idx="43059">
                  <c:v>34875</c:v>
                </c:pt>
                <c:pt idx="43060">
                  <c:v>34875</c:v>
                </c:pt>
                <c:pt idx="43061">
                  <c:v>34875</c:v>
                </c:pt>
                <c:pt idx="43062">
                  <c:v>34875</c:v>
                </c:pt>
                <c:pt idx="43063">
                  <c:v>34875</c:v>
                </c:pt>
                <c:pt idx="43064">
                  <c:v>34875</c:v>
                </c:pt>
                <c:pt idx="43065">
                  <c:v>34875</c:v>
                </c:pt>
                <c:pt idx="43066">
                  <c:v>34875</c:v>
                </c:pt>
                <c:pt idx="43067">
                  <c:v>34875</c:v>
                </c:pt>
                <c:pt idx="43068">
                  <c:v>34875</c:v>
                </c:pt>
                <c:pt idx="43069">
                  <c:v>34875</c:v>
                </c:pt>
                <c:pt idx="43070">
                  <c:v>34875</c:v>
                </c:pt>
                <c:pt idx="43071">
                  <c:v>34875</c:v>
                </c:pt>
                <c:pt idx="43072">
                  <c:v>34875</c:v>
                </c:pt>
                <c:pt idx="43073">
                  <c:v>34875</c:v>
                </c:pt>
                <c:pt idx="43074">
                  <c:v>34875</c:v>
                </c:pt>
                <c:pt idx="43075">
                  <c:v>34875</c:v>
                </c:pt>
                <c:pt idx="43076">
                  <c:v>34875</c:v>
                </c:pt>
                <c:pt idx="43077">
                  <c:v>34875</c:v>
                </c:pt>
                <c:pt idx="43078">
                  <c:v>34875</c:v>
                </c:pt>
                <c:pt idx="43079">
                  <c:v>34875</c:v>
                </c:pt>
                <c:pt idx="43080">
                  <c:v>34875</c:v>
                </c:pt>
                <c:pt idx="43081">
                  <c:v>34875</c:v>
                </c:pt>
                <c:pt idx="43082">
                  <c:v>34875</c:v>
                </c:pt>
                <c:pt idx="43083">
                  <c:v>34875</c:v>
                </c:pt>
                <c:pt idx="43084">
                  <c:v>34875</c:v>
                </c:pt>
                <c:pt idx="43085">
                  <c:v>34875</c:v>
                </c:pt>
                <c:pt idx="43086">
                  <c:v>34875</c:v>
                </c:pt>
                <c:pt idx="43087">
                  <c:v>34875</c:v>
                </c:pt>
                <c:pt idx="43088">
                  <c:v>34875</c:v>
                </c:pt>
                <c:pt idx="43089">
                  <c:v>34875</c:v>
                </c:pt>
                <c:pt idx="43090">
                  <c:v>34875</c:v>
                </c:pt>
                <c:pt idx="43091">
                  <c:v>34875</c:v>
                </c:pt>
                <c:pt idx="43092">
                  <c:v>34875</c:v>
                </c:pt>
                <c:pt idx="43093">
                  <c:v>34875</c:v>
                </c:pt>
                <c:pt idx="43094">
                  <c:v>34875</c:v>
                </c:pt>
                <c:pt idx="43095">
                  <c:v>34875</c:v>
                </c:pt>
                <c:pt idx="43096">
                  <c:v>34875</c:v>
                </c:pt>
                <c:pt idx="43097">
                  <c:v>34875</c:v>
                </c:pt>
                <c:pt idx="43098">
                  <c:v>34875</c:v>
                </c:pt>
                <c:pt idx="43099">
                  <c:v>34875</c:v>
                </c:pt>
                <c:pt idx="43100">
                  <c:v>34875</c:v>
                </c:pt>
                <c:pt idx="43101">
                  <c:v>34875</c:v>
                </c:pt>
                <c:pt idx="43102">
                  <c:v>34875</c:v>
                </c:pt>
                <c:pt idx="43103">
                  <c:v>34875</c:v>
                </c:pt>
                <c:pt idx="43104">
                  <c:v>34875</c:v>
                </c:pt>
                <c:pt idx="43105">
                  <c:v>34875</c:v>
                </c:pt>
                <c:pt idx="43106">
                  <c:v>34875</c:v>
                </c:pt>
                <c:pt idx="43107">
                  <c:v>34875</c:v>
                </c:pt>
                <c:pt idx="43108">
                  <c:v>34875</c:v>
                </c:pt>
                <c:pt idx="43109">
                  <c:v>34875</c:v>
                </c:pt>
                <c:pt idx="43110">
                  <c:v>34875</c:v>
                </c:pt>
                <c:pt idx="43111">
                  <c:v>34875</c:v>
                </c:pt>
                <c:pt idx="43112">
                  <c:v>34875</c:v>
                </c:pt>
                <c:pt idx="43113">
                  <c:v>34875</c:v>
                </c:pt>
                <c:pt idx="43114">
                  <c:v>34875</c:v>
                </c:pt>
                <c:pt idx="43115">
                  <c:v>34875</c:v>
                </c:pt>
                <c:pt idx="43116">
                  <c:v>34875</c:v>
                </c:pt>
                <c:pt idx="43117">
                  <c:v>34875</c:v>
                </c:pt>
                <c:pt idx="43118">
                  <c:v>34875</c:v>
                </c:pt>
                <c:pt idx="43119">
                  <c:v>34875</c:v>
                </c:pt>
                <c:pt idx="43120">
                  <c:v>34875</c:v>
                </c:pt>
                <c:pt idx="43121">
                  <c:v>34875</c:v>
                </c:pt>
                <c:pt idx="43122">
                  <c:v>34875</c:v>
                </c:pt>
                <c:pt idx="43123">
                  <c:v>34875</c:v>
                </c:pt>
                <c:pt idx="43124">
                  <c:v>34875</c:v>
                </c:pt>
                <c:pt idx="43125">
                  <c:v>34875</c:v>
                </c:pt>
                <c:pt idx="43126">
                  <c:v>34875</c:v>
                </c:pt>
                <c:pt idx="43127">
                  <c:v>34875</c:v>
                </c:pt>
                <c:pt idx="43128">
                  <c:v>34875</c:v>
                </c:pt>
                <c:pt idx="43129">
                  <c:v>34875</c:v>
                </c:pt>
                <c:pt idx="43130">
                  <c:v>34875</c:v>
                </c:pt>
                <c:pt idx="43131">
                  <c:v>34875</c:v>
                </c:pt>
                <c:pt idx="43132">
                  <c:v>34875</c:v>
                </c:pt>
                <c:pt idx="43133">
                  <c:v>34875</c:v>
                </c:pt>
                <c:pt idx="43134">
                  <c:v>34875</c:v>
                </c:pt>
                <c:pt idx="43135">
                  <c:v>34875</c:v>
                </c:pt>
                <c:pt idx="43136">
                  <c:v>34875</c:v>
                </c:pt>
                <c:pt idx="43137">
                  <c:v>34875</c:v>
                </c:pt>
                <c:pt idx="43138">
                  <c:v>34875</c:v>
                </c:pt>
                <c:pt idx="43139">
                  <c:v>34875</c:v>
                </c:pt>
                <c:pt idx="43140">
                  <c:v>34875</c:v>
                </c:pt>
                <c:pt idx="43141">
                  <c:v>34875</c:v>
                </c:pt>
                <c:pt idx="43142">
                  <c:v>34875</c:v>
                </c:pt>
                <c:pt idx="43143">
                  <c:v>34875</c:v>
                </c:pt>
                <c:pt idx="43144">
                  <c:v>34875</c:v>
                </c:pt>
                <c:pt idx="43145">
                  <c:v>34875</c:v>
                </c:pt>
                <c:pt idx="43146">
                  <c:v>34875</c:v>
                </c:pt>
                <c:pt idx="43147">
                  <c:v>34875</c:v>
                </c:pt>
                <c:pt idx="43148">
                  <c:v>34875</c:v>
                </c:pt>
                <c:pt idx="43149">
                  <c:v>34875</c:v>
                </c:pt>
                <c:pt idx="43150">
                  <c:v>34875</c:v>
                </c:pt>
                <c:pt idx="43151">
                  <c:v>34875</c:v>
                </c:pt>
                <c:pt idx="43152">
                  <c:v>34875</c:v>
                </c:pt>
                <c:pt idx="43153">
                  <c:v>34875</c:v>
                </c:pt>
                <c:pt idx="43154">
                  <c:v>34875</c:v>
                </c:pt>
                <c:pt idx="43155">
                  <c:v>34875</c:v>
                </c:pt>
                <c:pt idx="43156">
                  <c:v>34875</c:v>
                </c:pt>
                <c:pt idx="43157">
                  <c:v>34875</c:v>
                </c:pt>
                <c:pt idx="43158">
                  <c:v>34875</c:v>
                </c:pt>
                <c:pt idx="43159">
                  <c:v>34875</c:v>
                </c:pt>
                <c:pt idx="43160">
                  <c:v>34875</c:v>
                </c:pt>
                <c:pt idx="43161">
                  <c:v>34875</c:v>
                </c:pt>
                <c:pt idx="43162">
                  <c:v>34875</c:v>
                </c:pt>
                <c:pt idx="43163">
                  <c:v>34875</c:v>
                </c:pt>
                <c:pt idx="43164">
                  <c:v>34875</c:v>
                </c:pt>
                <c:pt idx="43165">
                  <c:v>34875</c:v>
                </c:pt>
                <c:pt idx="43166">
                  <c:v>34875</c:v>
                </c:pt>
                <c:pt idx="43167">
                  <c:v>34875</c:v>
                </c:pt>
                <c:pt idx="43168">
                  <c:v>34875</c:v>
                </c:pt>
                <c:pt idx="43169">
                  <c:v>34875</c:v>
                </c:pt>
                <c:pt idx="43170">
                  <c:v>34875</c:v>
                </c:pt>
                <c:pt idx="43171">
                  <c:v>34875</c:v>
                </c:pt>
                <c:pt idx="43172">
                  <c:v>34875</c:v>
                </c:pt>
                <c:pt idx="43173">
                  <c:v>34875</c:v>
                </c:pt>
                <c:pt idx="43174">
                  <c:v>34875</c:v>
                </c:pt>
                <c:pt idx="43175">
                  <c:v>34875</c:v>
                </c:pt>
                <c:pt idx="43176">
                  <c:v>34875</c:v>
                </c:pt>
                <c:pt idx="43177">
                  <c:v>34875</c:v>
                </c:pt>
                <c:pt idx="43178">
                  <c:v>34875</c:v>
                </c:pt>
                <c:pt idx="43179">
                  <c:v>34875</c:v>
                </c:pt>
                <c:pt idx="43180">
                  <c:v>34875</c:v>
                </c:pt>
                <c:pt idx="43181">
                  <c:v>34875</c:v>
                </c:pt>
                <c:pt idx="43182">
                  <c:v>34875</c:v>
                </c:pt>
                <c:pt idx="43183">
                  <c:v>34875</c:v>
                </c:pt>
                <c:pt idx="43184">
                  <c:v>34875</c:v>
                </c:pt>
                <c:pt idx="43185">
                  <c:v>34875</c:v>
                </c:pt>
                <c:pt idx="43186">
                  <c:v>34875</c:v>
                </c:pt>
                <c:pt idx="43187">
                  <c:v>34875</c:v>
                </c:pt>
                <c:pt idx="43188">
                  <c:v>34875</c:v>
                </c:pt>
                <c:pt idx="43189">
                  <c:v>34875</c:v>
                </c:pt>
                <c:pt idx="43190">
                  <c:v>34875</c:v>
                </c:pt>
                <c:pt idx="43191">
                  <c:v>34875</c:v>
                </c:pt>
                <c:pt idx="43192">
                  <c:v>34875</c:v>
                </c:pt>
                <c:pt idx="43193">
                  <c:v>34875</c:v>
                </c:pt>
                <c:pt idx="43194">
                  <c:v>34875</c:v>
                </c:pt>
                <c:pt idx="43195">
                  <c:v>34875</c:v>
                </c:pt>
                <c:pt idx="43196">
                  <c:v>34875</c:v>
                </c:pt>
                <c:pt idx="43197">
                  <c:v>34875</c:v>
                </c:pt>
                <c:pt idx="43198">
                  <c:v>34875</c:v>
                </c:pt>
                <c:pt idx="43199">
                  <c:v>34875</c:v>
                </c:pt>
                <c:pt idx="43200">
                  <c:v>34875</c:v>
                </c:pt>
                <c:pt idx="43201">
                  <c:v>34875</c:v>
                </c:pt>
                <c:pt idx="43202">
                  <c:v>34875</c:v>
                </c:pt>
                <c:pt idx="43203">
                  <c:v>34875</c:v>
                </c:pt>
                <c:pt idx="43204">
                  <c:v>34875</c:v>
                </c:pt>
                <c:pt idx="43205">
                  <c:v>34875</c:v>
                </c:pt>
                <c:pt idx="43206">
                  <c:v>34875</c:v>
                </c:pt>
                <c:pt idx="43207">
                  <c:v>34875</c:v>
                </c:pt>
                <c:pt idx="43208">
                  <c:v>34875</c:v>
                </c:pt>
                <c:pt idx="43209">
                  <c:v>34875</c:v>
                </c:pt>
                <c:pt idx="43210">
                  <c:v>34875</c:v>
                </c:pt>
                <c:pt idx="43211">
                  <c:v>34875</c:v>
                </c:pt>
                <c:pt idx="43212">
                  <c:v>34875</c:v>
                </c:pt>
                <c:pt idx="43213">
                  <c:v>34875</c:v>
                </c:pt>
                <c:pt idx="43214">
                  <c:v>34875</c:v>
                </c:pt>
                <c:pt idx="43215">
                  <c:v>34875</c:v>
                </c:pt>
                <c:pt idx="43216">
                  <c:v>34875</c:v>
                </c:pt>
                <c:pt idx="43217">
                  <c:v>34875</c:v>
                </c:pt>
                <c:pt idx="43218">
                  <c:v>34875</c:v>
                </c:pt>
                <c:pt idx="43219">
                  <c:v>34875</c:v>
                </c:pt>
                <c:pt idx="43220">
                  <c:v>34875</c:v>
                </c:pt>
                <c:pt idx="43221">
                  <c:v>34875</c:v>
                </c:pt>
                <c:pt idx="43222">
                  <c:v>34875</c:v>
                </c:pt>
                <c:pt idx="43223">
                  <c:v>34875</c:v>
                </c:pt>
                <c:pt idx="43224">
                  <c:v>34875</c:v>
                </c:pt>
                <c:pt idx="43225">
                  <c:v>34875</c:v>
                </c:pt>
                <c:pt idx="43226">
                  <c:v>34875</c:v>
                </c:pt>
                <c:pt idx="43227">
                  <c:v>34875</c:v>
                </c:pt>
                <c:pt idx="43228">
                  <c:v>34875</c:v>
                </c:pt>
                <c:pt idx="43229">
                  <c:v>34875</c:v>
                </c:pt>
                <c:pt idx="43230">
                  <c:v>34875</c:v>
                </c:pt>
                <c:pt idx="43231">
                  <c:v>34875</c:v>
                </c:pt>
                <c:pt idx="43232">
                  <c:v>34875</c:v>
                </c:pt>
                <c:pt idx="43233">
                  <c:v>34875</c:v>
                </c:pt>
                <c:pt idx="43234">
                  <c:v>34875</c:v>
                </c:pt>
                <c:pt idx="43235">
                  <c:v>34875</c:v>
                </c:pt>
                <c:pt idx="43236">
                  <c:v>34875</c:v>
                </c:pt>
                <c:pt idx="43237">
                  <c:v>34875</c:v>
                </c:pt>
                <c:pt idx="43238">
                  <c:v>34875</c:v>
                </c:pt>
                <c:pt idx="43239">
                  <c:v>34875</c:v>
                </c:pt>
                <c:pt idx="43240">
                  <c:v>34875</c:v>
                </c:pt>
                <c:pt idx="43241">
                  <c:v>34875</c:v>
                </c:pt>
                <c:pt idx="43242">
                  <c:v>34875</c:v>
                </c:pt>
                <c:pt idx="43243">
                  <c:v>34875</c:v>
                </c:pt>
                <c:pt idx="43244">
                  <c:v>34875</c:v>
                </c:pt>
                <c:pt idx="43245">
                  <c:v>34875</c:v>
                </c:pt>
                <c:pt idx="43246">
                  <c:v>34875</c:v>
                </c:pt>
                <c:pt idx="43247">
                  <c:v>34875</c:v>
                </c:pt>
                <c:pt idx="43248">
                  <c:v>34875</c:v>
                </c:pt>
                <c:pt idx="43249">
                  <c:v>34875</c:v>
                </c:pt>
                <c:pt idx="43250">
                  <c:v>34875</c:v>
                </c:pt>
                <c:pt idx="43251">
                  <c:v>34875</c:v>
                </c:pt>
                <c:pt idx="43252">
                  <c:v>34875</c:v>
                </c:pt>
                <c:pt idx="43253">
                  <c:v>34875</c:v>
                </c:pt>
                <c:pt idx="43254">
                  <c:v>34875</c:v>
                </c:pt>
                <c:pt idx="43255">
                  <c:v>34875</c:v>
                </c:pt>
                <c:pt idx="43256">
                  <c:v>34875</c:v>
                </c:pt>
                <c:pt idx="43257">
                  <c:v>34875</c:v>
                </c:pt>
                <c:pt idx="43258">
                  <c:v>34875</c:v>
                </c:pt>
                <c:pt idx="43259">
                  <c:v>34875</c:v>
                </c:pt>
                <c:pt idx="43260">
                  <c:v>34875</c:v>
                </c:pt>
                <c:pt idx="43261">
                  <c:v>34875</c:v>
                </c:pt>
                <c:pt idx="43262">
                  <c:v>34875</c:v>
                </c:pt>
                <c:pt idx="43263">
                  <c:v>34875</c:v>
                </c:pt>
                <c:pt idx="43264">
                  <c:v>34875</c:v>
                </c:pt>
                <c:pt idx="43265">
                  <c:v>34875</c:v>
                </c:pt>
                <c:pt idx="43266">
                  <c:v>34875</c:v>
                </c:pt>
                <c:pt idx="43267">
                  <c:v>34875</c:v>
                </c:pt>
                <c:pt idx="43268">
                  <c:v>34875</c:v>
                </c:pt>
                <c:pt idx="43269">
                  <c:v>34875</c:v>
                </c:pt>
                <c:pt idx="43270">
                  <c:v>34875</c:v>
                </c:pt>
                <c:pt idx="43271">
                  <c:v>34875</c:v>
                </c:pt>
                <c:pt idx="43272">
                  <c:v>34875</c:v>
                </c:pt>
                <c:pt idx="43273">
                  <c:v>34875</c:v>
                </c:pt>
                <c:pt idx="43274">
                  <c:v>34875</c:v>
                </c:pt>
                <c:pt idx="43275">
                  <c:v>34875</c:v>
                </c:pt>
                <c:pt idx="43276">
                  <c:v>34875</c:v>
                </c:pt>
                <c:pt idx="43277">
                  <c:v>34875</c:v>
                </c:pt>
                <c:pt idx="43278">
                  <c:v>34875</c:v>
                </c:pt>
                <c:pt idx="43279">
                  <c:v>34875</c:v>
                </c:pt>
                <c:pt idx="43280">
                  <c:v>34875</c:v>
                </c:pt>
                <c:pt idx="43281">
                  <c:v>34875</c:v>
                </c:pt>
                <c:pt idx="43282">
                  <c:v>34875</c:v>
                </c:pt>
                <c:pt idx="43283">
                  <c:v>34875</c:v>
                </c:pt>
                <c:pt idx="43284">
                  <c:v>34875</c:v>
                </c:pt>
                <c:pt idx="43285">
                  <c:v>34875</c:v>
                </c:pt>
                <c:pt idx="43286">
                  <c:v>34875</c:v>
                </c:pt>
                <c:pt idx="43287">
                  <c:v>34875</c:v>
                </c:pt>
                <c:pt idx="43288">
                  <c:v>34875</c:v>
                </c:pt>
                <c:pt idx="43289">
                  <c:v>34875</c:v>
                </c:pt>
                <c:pt idx="43290">
                  <c:v>34875</c:v>
                </c:pt>
                <c:pt idx="43291">
                  <c:v>34875</c:v>
                </c:pt>
                <c:pt idx="43292">
                  <c:v>34875</c:v>
                </c:pt>
                <c:pt idx="43293">
                  <c:v>34875</c:v>
                </c:pt>
                <c:pt idx="43294">
                  <c:v>34875</c:v>
                </c:pt>
                <c:pt idx="43295">
                  <c:v>34875</c:v>
                </c:pt>
                <c:pt idx="43296">
                  <c:v>34875</c:v>
                </c:pt>
                <c:pt idx="43297">
                  <c:v>34875</c:v>
                </c:pt>
                <c:pt idx="43298">
                  <c:v>34875</c:v>
                </c:pt>
                <c:pt idx="43299">
                  <c:v>34875</c:v>
                </c:pt>
                <c:pt idx="43300">
                  <c:v>34875</c:v>
                </c:pt>
                <c:pt idx="43301">
                  <c:v>34875</c:v>
                </c:pt>
                <c:pt idx="43302">
                  <c:v>34875</c:v>
                </c:pt>
                <c:pt idx="43303">
                  <c:v>34875</c:v>
                </c:pt>
                <c:pt idx="43304">
                  <c:v>34875</c:v>
                </c:pt>
                <c:pt idx="43305">
                  <c:v>34875</c:v>
                </c:pt>
                <c:pt idx="43306">
                  <c:v>34875</c:v>
                </c:pt>
                <c:pt idx="43307">
                  <c:v>34875</c:v>
                </c:pt>
                <c:pt idx="43308">
                  <c:v>34875</c:v>
                </c:pt>
                <c:pt idx="43309">
                  <c:v>34875</c:v>
                </c:pt>
                <c:pt idx="43310">
                  <c:v>34875</c:v>
                </c:pt>
                <c:pt idx="43311">
                  <c:v>34875</c:v>
                </c:pt>
                <c:pt idx="43312">
                  <c:v>34875</c:v>
                </c:pt>
                <c:pt idx="43313">
                  <c:v>34875</c:v>
                </c:pt>
                <c:pt idx="43314">
                  <c:v>34875</c:v>
                </c:pt>
                <c:pt idx="43315">
                  <c:v>34875</c:v>
                </c:pt>
                <c:pt idx="43316">
                  <c:v>34875</c:v>
                </c:pt>
                <c:pt idx="43317">
                  <c:v>34875</c:v>
                </c:pt>
                <c:pt idx="43318">
                  <c:v>34875</c:v>
                </c:pt>
                <c:pt idx="43319">
                  <c:v>34875</c:v>
                </c:pt>
                <c:pt idx="43320">
                  <c:v>34875</c:v>
                </c:pt>
                <c:pt idx="43321">
                  <c:v>34875</c:v>
                </c:pt>
                <c:pt idx="43322">
                  <c:v>34875</c:v>
                </c:pt>
                <c:pt idx="43323">
                  <c:v>34875</c:v>
                </c:pt>
                <c:pt idx="43324">
                  <c:v>34875</c:v>
                </c:pt>
                <c:pt idx="43325">
                  <c:v>34875</c:v>
                </c:pt>
                <c:pt idx="43326">
                  <c:v>34875</c:v>
                </c:pt>
                <c:pt idx="43327">
                  <c:v>34875</c:v>
                </c:pt>
                <c:pt idx="43328">
                  <c:v>34875</c:v>
                </c:pt>
                <c:pt idx="43329">
                  <c:v>34875</c:v>
                </c:pt>
                <c:pt idx="43330">
                  <c:v>34875</c:v>
                </c:pt>
                <c:pt idx="43331">
                  <c:v>34875</c:v>
                </c:pt>
                <c:pt idx="43332">
                  <c:v>34875</c:v>
                </c:pt>
                <c:pt idx="43333">
                  <c:v>34875</c:v>
                </c:pt>
                <c:pt idx="43334">
                  <c:v>34875</c:v>
                </c:pt>
                <c:pt idx="43335">
                  <c:v>34875</c:v>
                </c:pt>
                <c:pt idx="43336">
                  <c:v>34875</c:v>
                </c:pt>
                <c:pt idx="43337">
                  <c:v>34875</c:v>
                </c:pt>
                <c:pt idx="43338">
                  <c:v>34875</c:v>
                </c:pt>
                <c:pt idx="43339">
                  <c:v>34875</c:v>
                </c:pt>
                <c:pt idx="43340">
                  <c:v>34875</c:v>
                </c:pt>
                <c:pt idx="43341">
                  <c:v>34875</c:v>
                </c:pt>
                <c:pt idx="43342">
                  <c:v>34875</c:v>
                </c:pt>
                <c:pt idx="43343">
                  <c:v>34875</c:v>
                </c:pt>
                <c:pt idx="43344">
                  <c:v>34875</c:v>
                </c:pt>
                <c:pt idx="43345">
                  <c:v>34875</c:v>
                </c:pt>
                <c:pt idx="43346">
                  <c:v>34875</c:v>
                </c:pt>
                <c:pt idx="43347">
                  <c:v>34875</c:v>
                </c:pt>
                <c:pt idx="43348">
                  <c:v>34875</c:v>
                </c:pt>
                <c:pt idx="43349">
                  <c:v>34875</c:v>
                </c:pt>
                <c:pt idx="43350">
                  <c:v>34875</c:v>
                </c:pt>
                <c:pt idx="43351">
                  <c:v>34875</c:v>
                </c:pt>
                <c:pt idx="43352">
                  <c:v>34875</c:v>
                </c:pt>
                <c:pt idx="43353">
                  <c:v>34875</c:v>
                </c:pt>
                <c:pt idx="43354">
                  <c:v>34875</c:v>
                </c:pt>
                <c:pt idx="43355">
                  <c:v>34875</c:v>
                </c:pt>
                <c:pt idx="43356">
                  <c:v>34875</c:v>
                </c:pt>
                <c:pt idx="43357">
                  <c:v>34875</c:v>
                </c:pt>
                <c:pt idx="43358">
                  <c:v>34875</c:v>
                </c:pt>
                <c:pt idx="43359">
                  <c:v>34875</c:v>
                </c:pt>
                <c:pt idx="43360">
                  <c:v>34875</c:v>
                </c:pt>
                <c:pt idx="43361">
                  <c:v>34875</c:v>
                </c:pt>
                <c:pt idx="43362">
                  <c:v>34875</c:v>
                </c:pt>
                <c:pt idx="43363">
                  <c:v>34875</c:v>
                </c:pt>
                <c:pt idx="43364">
                  <c:v>34875</c:v>
                </c:pt>
                <c:pt idx="43365">
                  <c:v>34875</c:v>
                </c:pt>
                <c:pt idx="43366">
                  <c:v>34875</c:v>
                </c:pt>
                <c:pt idx="43367">
                  <c:v>34875</c:v>
                </c:pt>
                <c:pt idx="43368">
                  <c:v>34875</c:v>
                </c:pt>
                <c:pt idx="43369">
                  <c:v>34875</c:v>
                </c:pt>
                <c:pt idx="43370">
                  <c:v>34875</c:v>
                </c:pt>
                <c:pt idx="43371">
                  <c:v>34875</c:v>
                </c:pt>
                <c:pt idx="43372">
                  <c:v>34875</c:v>
                </c:pt>
                <c:pt idx="43373">
                  <c:v>34875</c:v>
                </c:pt>
                <c:pt idx="43374">
                  <c:v>34875</c:v>
                </c:pt>
                <c:pt idx="43375">
                  <c:v>34875</c:v>
                </c:pt>
                <c:pt idx="43376">
                  <c:v>34875</c:v>
                </c:pt>
                <c:pt idx="43377">
                  <c:v>34875</c:v>
                </c:pt>
                <c:pt idx="43378">
                  <c:v>34875</c:v>
                </c:pt>
                <c:pt idx="43379">
                  <c:v>34875</c:v>
                </c:pt>
                <c:pt idx="43380">
                  <c:v>34875</c:v>
                </c:pt>
                <c:pt idx="43381">
                  <c:v>34875</c:v>
                </c:pt>
                <c:pt idx="43382">
                  <c:v>34875</c:v>
                </c:pt>
                <c:pt idx="43383">
                  <c:v>34875</c:v>
                </c:pt>
                <c:pt idx="43384">
                  <c:v>34875</c:v>
                </c:pt>
                <c:pt idx="43385">
                  <c:v>34875</c:v>
                </c:pt>
                <c:pt idx="43386">
                  <c:v>34875</c:v>
                </c:pt>
                <c:pt idx="43387">
                  <c:v>34875</c:v>
                </c:pt>
                <c:pt idx="43388">
                  <c:v>34875</c:v>
                </c:pt>
                <c:pt idx="43389">
                  <c:v>34875</c:v>
                </c:pt>
                <c:pt idx="43390">
                  <c:v>34875</c:v>
                </c:pt>
                <c:pt idx="43391">
                  <c:v>34875</c:v>
                </c:pt>
                <c:pt idx="43392">
                  <c:v>34875</c:v>
                </c:pt>
                <c:pt idx="43393">
                  <c:v>34875</c:v>
                </c:pt>
                <c:pt idx="43394">
                  <c:v>34875</c:v>
                </c:pt>
                <c:pt idx="43395">
                  <c:v>34875</c:v>
                </c:pt>
                <c:pt idx="43396">
                  <c:v>34875</c:v>
                </c:pt>
                <c:pt idx="43397">
                  <c:v>34875</c:v>
                </c:pt>
                <c:pt idx="43398">
                  <c:v>34875</c:v>
                </c:pt>
                <c:pt idx="43399">
                  <c:v>34875</c:v>
                </c:pt>
                <c:pt idx="43400">
                  <c:v>34875</c:v>
                </c:pt>
                <c:pt idx="43401">
                  <c:v>34875</c:v>
                </c:pt>
                <c:pt idx="43402">
                  <c:v>34875</c:v>
                </c:pt>
                <c:pt idx="43403">
                  <c:v>34875</c:v>
                </c:pt>
                <c:pt idx="43404">
                  <c:v>34875</c:v>
                </c:pt>
                <c:pt idx="43405">
                  <c:v>34875</c:v>
                </c:pt>
                <c:pt idx="43406">
                  <c:v>34875</c:v>
                </c:pt>
                <c:pt idx="43407">
                  <c:v>34875</c:v>
                </c:pt>
                <c:pt idx="43408">
                  <c:v>34875</c:v>
                </c:pt>
                <c:pt idx="43409">
                  <c:v>34875</c:v>
                </c:pt>
                <c:pt idx="43410">
                  <c:v>34875</c:v>
                </c:pt>
                <c:pt idx="43411">
                  <c:v>34875</c:v>
                </c:pt>
                <c:pt idx="43412">
                  <c:v>34875</c:v>
                </c:pt>
                <c:pt idx="43413">
                  <c:v>34875</c:v>
                </c:pt>
                <c:pt idx="43414">
                  <c:v>34875</c:v>
                </c:pt>
                <c:pt idx="43415">
                  <c:v>34875</c:v>
                </c:pt>
                <c:pt idx="43416">
                  <c:v>34875</c:v>
                </c:pt>
                <c:pt idx="43417">
                  <c:v>34875</c:v>
                </c:pt>
                <c:pt idx="43418">
                  <c:v>34875</c:v>
                </c:pt>
                <c:pt idx="43419">
                  <c:v>34875</c:v>
                </c:pt>
                <c:pt idx="43420">
                  <c:v>34875</c:v>
                </c:pt>
                <c:pt idx="43421">
                  <c:v>34875</c:v>
                </c:pt>
                <c:pt idx="43422">
                  <c:v>34875</c:v>
                </c:pt>
                <c:pt idx="43423">
                  <c:v>34875</c:v>
                </c:pt>
                <c:pt idx="43424">
                  <c:v>34875</c:v>
                </c:pt>
                <c:pt idx="43425">
                  <c:v>34875</c:v>
                </c:pt>
                <c:pt idx="43426">
                  <c:v>34875</c:v>
                </c:pt>
                <c:pt idx="43427">
                  <c:v>34875</c:v>
                </c:pt>
                <c:pt idx="43428">
                  <c:v>34875</c:v>
                </c:pt>
                <c:pt idx="43429">
                  <c:v>34875</c:v>
                </c:pt>
                <c:pt idx="43430">
                  <c:v>34875</c:v>
                </c:pt>
                <c:pt idx="43431">
                  <c:v>34875</c:v>
                </c:pt>
                <c:pt idx="43432">
                  <c:v>34875</c:v>
                </c:pt>
                <c:pt idx="43433">
                  <c:v>34875</c:v>
                </c:pt>
                <c:pt idx="43434">
                  <c:v>34875</c:v>
                </c:pt>
                <c:pt idx="43435">
                  <c:v>34875</c:v>
                </c:pt>
                <c:pt idx="43436">
                  <c:v>34875</c:v>
                </c:pt>
                <c:pt idx="43437">
                  <c:v>34875</c:v>
                </c:pt>
                <c:pt idx="43438">
                  <c:v>34875</c:v>
                </c:pt>
                <c:pt idx="43439">
                  <c:v>34875</c:v>
                </c:pt>
                <c:pt idx="43440">
                  <c:v>34875</c:v>
                </c:pt>
                <c:pt idx="43441">
                  <c:v>34875</c:v>
                </c:pt>
                <c:pt idx="43442">
                  <c:v>34875</c:v>
                </c:pt>
                <c:pt idx="43443">
                  <c:v>34875</c:v>
                </c:pt>
                <c:pt idx="43444">
                  <c:v>34875</c:v>
                </c:pt>
                <c:pt idx="43445">
                  <c:v>34875</c:v>
                </c:pt>
                <c:pt idx="43446">
                  <c:v>34875</c:v>
                </c:pt>
                <c:pt idx="43447">
                  <c:v>34875</c:v>
                </c:pt>
                <c:pt idx="43448">
                  <c:v>34875</c:v>
                </c:pt>
                <c:pt idx="43449">
                  <c:v>34875</c:v>
                </c:pt>
                <c:pt idx="43450">
                  <c:v>34875</c:v>
                </c:pt>
                <c:pt idx="43451">
                  <c:v>34875</c:v>
                </c:pt>
                <c:pt idx="43452">
                  <c:v>34875</c:v>
                </c:pt>
                <c:pt idx="43453">
                  <c:v>34875</c:v>
                </c:pt>
                <c:pt idx="43454">
                  <c:v>34875</c:v>
                </c:pt>
                <c:pt idx="43455">
                  <c:v>34875</c:v>
                </c:pt>
                <c:pt idx="43456">
                  <c:v>34875</c:v>
                </c:pt>
                <c:pt idx="43457">
                  <c:v>34875</c:v>
                </c:pt>
                <c:pt idx="43458">
                  <c:v>34875</c:v>
                </c:pt>
                <c:pt idx="43459">
                  <c:v>34875</c:v>
                </c:pt>
                <c:pt idx="43460">
                  <c:v>34875</c:v>
                </c:pt>
                <c:pt idx="43461">
                  <c:v>34875</c:v>
                </c:pt>
                <c:pt idx="43462">
                  <c:v>34875</c:v>
                </c:pt>
                <c:pt idx="43463">
                  <c:v>34875</c:v>
                </c:pt>
                <c:pt idx="43464">
                  <c:v>34875</c:v>
                </c:pt>
                <c:pt idx="43465">
                  <c:v>34875</c:v>
                </c:pt>
                <c:pt idx="43466">
                  <c:v>34875</c:v>
                </c:pt>
                <c:pt idx="43467">
                  <c:v>34875</c:v>
                </c:pt>
                <c:pt idx="43468">
                  <c:v>34875</c:v>
                </c:pt>
                <c:pt idx="43469">
                  <c:v>34875</c:v>
                </c:pt>
                <c:pt idx="43470">
                  <c:v>34875</c:v>
                </c:pt>
                <c:pt idx="43471">
                  <c:v>34875</c:v>
                </c:pt>
                <c:pt idx="43472">
                  <c:v>34875</c:v>
                </c:pt>
                <c:pt idx="43473">
                  <c:v>34875</c:v>
                </c:pt>
                <c:pt idx="43474">
                  <c:v>34875</c:v>
                </c:pt>
                <c:pt idx="43475">
                  <c:v>34875</c:v>
                </c:pt>
                <c:pt idx="43476">
                  <c:v>34875</c:v>
                </c:pt>
                <c:pt idx="43477">
                  <c:v>34875</c:v>
                </c:pt>
                <c:pt idx="43478">
                  <c:v>34875</c:v>
                </c:pt>
                <c:pt idx="43479">
                  <c:v>34875</c:v>
                </c:pt>
                <c:pt idx="43480">
                  <c:v>34875</c:v>
                </c:pt>
                <c:pt idx="43481">
                  <c:v>34875</c:v>
                </c:pt>
                <c:pt idx="43482">
                  <c:v>34875</c:v>
                </c:pt>
                <c:pt idx="43483">
                  <c:v>34875</c:v>
                </c:pt>
                <c:pt idx="43484">
                  <c:v>34875</c:v>
                </c:pt>
                <c:pt idx="43485">
                  <c:v>34875</c:v>
                </c:pt>
                <c:pt idx="43486">
                  <c:v>34875</c:v>
                </c:pt>
                <c:pt idx="43487">
                  <c:v>34875</c:v>
                </c:pt>
                <c:pt idx="43488">
                  <c:v>34875</c:v>
                </c:pt>
                <c:pt idx="43489">
                  <c:v>34875</c:v>
                </c:pt>
                <c:pt idx="43490">
                  <c:v>34875</c:v>
                </c:pt>
                <c:pt idx="43491">
                  <c:v>34875</c:v>
                </c:pt>
                <c:pt idx="43492">
                  <c:v>34875</c:v>
                </c:pt>
                <c:pt idx="43493">
                  <c:v>34875</c:v>
                </c:pt>
                <c:pt idx="43494">
                  <c:v>34875</c:v>
                </c:pt>
                <c:pt idx="43495">
                  <c:v>34875</c:v>
                </c:pt>
                <c:pt idx="43496">
                  <c:v>34875</c:v>
                </c:pt>
                <c:pt idx="43497">
                  <c:v>34875</c:v>
                </c:pt>
                <c:pt idx="43498">
                  <c:v>34875</c:v>
                </c:pt>
                <c:pt idx="43499">
                  <c:v>34875</c:v>
                </c:pt>
                <c:pt idx="43500">
                  <c:v>34875</c:v>
                </c:pt>
                <c:pt idx="43501">
                  <c:v>34875</c:v>
                </c:pt>
                <c:pt idx="43502">
                  <c:v>34875</c:v>
                </c:pt>
                <c:pt idx="43503">
                  <c:v>34875</c:v>
                </c:pt>
                <c:pt idx="43504">
                  <c:v>34875</c:v>
                </c:pt>
                <c:pt idx="43505">
                  <c:v>34875</c:v>
                </c:pt>
                <c:pt idx="43506">
                  <c:v>34875</c:v>
                </c:pt>
                <c:pt idx="43507">
                  <c:v>34875</c:v>
                </c:pt>
                <c:pt idx="43508">
                  <c:v>34875</c:v>
                </c:pt>
                <c:pt idx="43509">
                  <c:v>34875</c:v>
                </c:pt>
                <c:pt idx="43510">
                  <c:v>34875</c:v>
                </c:pt>
                <c:pt idx="43511">
                  <c:v>34875</c:v>
                </c:pt>
                <c:pt idx="43512">
                  <c:v>34875</c:v>
                </c:pt>
                <c:pt idx="43513">
                  <c:v>34875</c:v>
                </c:pt>
                <c:pt idx="43514">
                  <c:v>34875</c:v>
                </c:pt>
                <c:pt idx="43515">
                  <c:v>34875</c:v>
                </c:pt>
                <c:pt idx="43516">
                  <c:v>34875</c:v>
                </c:pt>
                <c:pt idx="43517">
                  <c:v>34875</c:v>
                </c:pt>
                <c:pt idx="43518">
                  <c:v>34875</c:v>
                </c:pt>
                <c:pt idx="43519">
                  <c:v>34875</c:v>
                </c:pt>
                <c:pt idx="43520">
                  <c:v>34875</c:v>
                </c:pt>
                <c:pt idx="43521">
                  <c:v>34875</c:v>
                </c:pt>
                <c:pt idx="43522">
                  <c:v>34875</c:v>
                </c:pt>
                <c:pt idx="43523">
                  <c:v>34875</c:v>
                </c:pt>
                <c:pt idx="43524">
                  <c:v>34875</c:v>
                </c:pt>
                <c:pt idx="43525">
                  <c:v>34875</c:v>
                </c:pt>
                <c:pt idx="43526">
                  <c:v>34875</c:v>
                </c:pt>
                <c:pt idx="43527">
                  <c:v>34875</c:v>
                </c:pt>
                <c:pt idx="43528">
                  <c:v>34875</c:v>
                </c:pt>
                <c:pt idx="43529">
                  <c:v>34875</c:v>
                </c:pt>
                <c:pt idx="43530">
                  <c:v>34875</c:v>
                </c:pt>
                <c:pt idx="43531">
                  <c:v>34875</c:v>
                </c:pt>
                <c:pt idx="43532">
                  <c:v>34875</c:v>
                </c:pt>
                <c:pt idx="43533">
                  <c:v>34875</c:v>
                </c:pt>
                <c:pt idx="43534">
                  <c:v>34875</c:v>
                </c:pt>
                <c:pt idx="43535">
                  <c:v>34875</c:v>
                </c:pt>
                <c:pt idx="43536">
                  <c:v>34875</c:v>
                </c:pt>
                <c:pt idx="43537">
                  <c:v>34875</c:v>
                </c:pt>
                <c:pt idx="43538">
                  <c:v>34875</c:v>
                </c:pt>
                <c:pt idx="43539">
                  <c:v>34875</c:v>
                </c:pt>
                <c:pt idx="43540">
                  <c:v>34875</c:v>
                </c:pt>
                <c:pt idx="43541">
                  <c:v>34875</c:v>
                </c:pt>
                <c:pt idx="43542">
                  <c:v>34875</c:v>
                </c:pt>
                <c:pt idx="43543">
                  <c:v>34875</c:v>
                </c:pt>
                <c:pt idx="43544">
                  <c:v>34875</c:v>
                </c:pt>
                <c:pt idx="43545">
                  <c:v>34875</c:v>
                </c:pt>
                <c:pt idx="43546">
                  <c:v>34875</c:v>
                </c:pt>
                <c:pt idx="43547">
                  <c:v>34875</c:v>
                </c:pt>
                <c:pt idx="43548">
                  <c:v>34875</c:v>
                </c:pt>
                <c:pt idx="43549">
                  <c:v>34875</c:v>
                </c:pt>
                <c:pt idx="43550">
                  <c:v>34875</c:v>
                </c:pt>
                <c:pt idx="43551">
                  <c:v>34875</c:v>
                </c:pt>
                <c:pt idx="43552">
                  <c:v>34875</c:v>
                </c:pt>
                <c:pt idx="43553">
                  <c:v>34875</c:v>
                </c:pt>
                <c:pt idx="43554">
                  <c:v>34875</c:v>
                </c:pt>
                <c:pt idx="43555">
                  <c:v>34875</c:v>
                </c:pt>
                <c:pt idx="43556">
                  <c:v>34875</c:v>
                </c:pt>
                <c:pt idx="43557">
                  <c:v>34875</c:v>
                </c:pt>
                <c:pt idx="43558">
                  <c:v>34875</c:v>
                </c:pt>
                <c:pt idx="43559">
                  <c:v>34875</c:v>
                </c:pt>
                <c:pt idx="43560">
                  <c:v>34875</c:v>
                </c:pt>
                <c:pt idx="43561">
                  <c:v>34875</c:v>
                </c:pt>
                <c:pt idx="43562">
                  <c:v>34875</c:v>
                </c:pt>
                <c:pt idx="43563">
                  <c:v>34875</c:v>
                </c:pt>
                <c:pt idx="43564">
                  <c:v>34875</c:v>
                </c:pt>
                <c:pt idx="43565">
                  <c:v>34875</c:v>
                </c:pt>
                <c:pt idx="43566">
                  <c:v>34875</c:v>
                </c:pt>
                <c:pt idx="43567">
                  <c:v>34875</c:v>
                </c:pt>
                <c:pt idx="43568">
                  <c:v>34875</c:v>
                </c:pt>
                <c:pt idx="43569">
                  <c:v>34875</c:v>
                </c:pt>
                <c:pt idx="43570">
                  <c:v>34875</c:v>
                </c:pt>
                <c:pt idx="43571">
                  <c:v>34875</c:v>
                </c:pt>
                <c:pt idx="43572">
                  <c:v>34875</c:v>
                </c:pt>
                <c:pt idx="43573">
                  <c:v>34875</c:v>
                </c:pt>
                <c:pt idx="43574">
                  <c:v>34875</c:v>
                </c:pt>
                <c:pt idx="43575">
                  <c:v>34875</c:v>
                </c:pt>
                <c:pt idx="43576">
                  <c:v>34875</c:v>
                </c:pt>
                <c:pt idx="43577">
                  <c:v>34875</c:v>
                </c:pt>
                <c:pt idx="43578">
                  <c:v>34875</c:v>
                </c:pt>
                <c:pt idx="43579">
                  <c:v>34875</c:v>
                </c:pt>
                <c:pt idx="43580">
                  <c:v>34875</c:v>
                </c:pt>
                <c:pt idx="43581">
                  <c:v>34875</c:v>
                </c:pt>
                <c:pt idx="43582">
                  <c:v>34875</c:v>
                </c:pt>
                <c:pt idx="43583">
                  <c:v>34875</c:v>
                </c:pt>
                <c:pt idx="43584">
                  <c:v>34875</c:v>
                </c:pt>
                <c:pt idx="43585">
                  <c:v>34875</c:v>
                </c:pt>
                <c:pt idx="43586">
                  <c:v>34875</c:v>
                </c:pt>
                <c:pt idx="43587">
                  <c:v>34875</c:v>
                </c:pt>
                <c:pt idx="43588">
                  <c:v>34875</c:v>
                </c:pt>
                <c:pt idx="43589">
                  <c:v>34875</c:v>
                </c:pt>
                <c:pt idx="43590">
                  <c:v>34875</c:v>
                </c:pt>
                <c:pt idx="43591">
                  <c:v>34875</c:v>
                </c:pt>
                <c:pt idx="43592">
                  <c:v>34875</c:v>
                </c:pt>
                <c:pt idx="43593">
                  <c:v>34875</c:v>
                </c:pt>
                <c:pt idx="43594">
                  <c:v>34875</c:v>
                </c:pt>
                <c:pt idx="43595">
                  <c:v>34875</c:v>
                </c:pt>
                <c:pt idx="43596">
                  <c:v>34875</c:v>
                </c:pt>
                <c:pt idx="43597">
                  <c:v>34875</c:v>
                </c:pt>
                <c:pt idx="43598">
                  <c:v>34875</c:v>
                </c:pt>
                <c:pt idx="43599">
                  <c:v>34875</c:v>
                </c:pt>
                <c:pt idx="43600">
                  <c:v>34875</c:v>
                </c:pt>
                <c:pt idx="43601">
                  <c:v>34875</c:v>
                </c:pt>
                <c:pt idx="43602">
                  <c:v>34875</c:v>
                </c:pt>
                <c:pt idx="43603">
                  <c:v>34875</c:v>
                </c:pt>
                <c:pt idx="43604">
                  <c:v>34875</c:v>
                </c:pt>
                <c:pt idx="43605">
                  <c:v>34875</c:v>
                </c:pt>
                <c:pt idx="43606">
                  <c:v>34875</c:v>
                </c:pt>
                <c:pt idx="43607">
                  <c:v>34875</c:v>
                </c:pt>
                <c:pt idx="43608">
                  <c:v>34875</c:v>
                </c:pt>
                <c:pt idx="43609">
                  <c:v>34875</c:v>
                </c:pt>
                <c:pt idx="43610">
                  <c:v>34875</c:v>
                </c:pt>
                <c:pt idx="43611">
                  <c:v>34875</c:v>
                </c:pt>
                <c:pt idx="43612">
                  <c:v>34875</c:v>
                </c:pt>
                <c:pt idx="43613">
                  <c:v>34875</c:v>
                </c:pt>
                <c:pt idx="43614">
                  <c:v>34875</c:v>
                </c:pt>
                <c:pt idx="43615">
                  <c:v>34875</c:v>
                </c:pt>
                <c:pt idx="43616">
                  <c:v>34875</c:v>
                </c:pt>
                <c:pt idx="43617">
                  <c:v>34875</c:v>
                </c:pt>
                <c:pt idx="43618">
                  <c:v>34875</c:v>
                </c:pt>
                <c:pt idx="43619">
                  <c:v>34875</c:v>
                </c:pt>
                <c:pt idx="43620">
                  <c:v>34875</c:v>
                </c:pt>
                <c:pt idx="43621">
                  <c:v>34875</c:v>
                </c:pt>
                <c:pt idx="43622">
                  <c:v>34875</c:v>
                </c:pt>
                <c:pt idx="43623">
                  <c:v>34875</c:v>
                </c:pt>
                <c:pt idx="43624">
                  <c:v>34875</c:v>
                </c:pt>
                <c:pt idx="43625">
                  <c:v>34875</c:v>
                </c:pt>
                <c:pt idx="43626">
                  <c:v>34875</c:v>
                </c:pt>
                <c:pt idx="43627">
                  <c:v>34875</c:v>
                </c:pt>
                <c:pt idx="43628">
                  <c:v>34875</c:v>
                </c:pt>
                <c:pt idx="43629">
                  <c:v>34875</c:v>
                </c:pt>
                <c:pt idx="43630">
                  <c:v>34875</c:v>
                </c:pt>
                <c:pt idx="43631">
                  <c:v>34875</c:v>
                </c:pt>
                <c:pt idx="43632">
                  <c:v>34875</c:v>
                </c:pt>
                <c:pt idx="43633">
                  <c:v>34875</c:v>
                </c:pt>
                <c:pt idx="43634">
                  <c:v>34875</c:v>
                </c:pt>
                <c:pt idx="43635">
                  <c:v>34875</c:v>
                </c:pt>
                <c:pt idx="43636">
                  <c:v>34875</c:v>
                </c:pt>
                <c:pt idx="43637">
                  <c:v>34875</c:v>
                </c:pt>
                <c:pt idx="43638">
                  <c:v>34875</c:v>
                </c:pt>
                <c:pt idx="43639">
                  <c:v>34875</c:v>
                </c:pt>
                <c:pt idx="43640">
                  <c:v>34875</c:v>
                </c:pt>
                <c:pt idx="43641">
                  <c:v>34875</c:v>
                </c:pt>
                <c:pt idx="43642">
                  <c:v>34875</c:v>
                </c:pt>
                <c:pt idx="43643">
                  <c:v>34875</c:v>
                </c:pt>
                <c:pt idx="43644">
                  <c:v>34875</c:v>
                </c:pt>
                <c:pt idx="43645">
                  <c:v>34875</c:v>
                </c:pt>
                <c:pt idx="43646">
                  <c:v>34875</c:v>
                </c:pt>
                <c:pt idx="43647">
                  <c:v>34875</c:v>
                </c:pt>
                <c:pt idx="43648">
                  <c:v>34875</c:v>
                </c:pt>
                <c:pt idx="43649">
                  <c:v>34875</c:v>
                </c:pt>
                <c:pt idx="43650">
                  <c:v>34875</c:v>
                </c:pt>
                <c:pt idx="43651">
                  <c:v>34875</c:v>
                </c:pt>
                <c:pt idx="43652">
                  <c:v>34875</c:v>
                </c:pt>
                <c:pt idx="43653">
                  <c:v>34875</c:v>
                </c:pt>
                <c:pt idx="43654">
                  <c:v>34875</c:v>
                </c:pt>
                <c:pt idx="43655">
                  <c:v>34875</c:v>
                </c:pt>
                <c:pt idx="43656">
                  <c:v>34875</c:v>
                </c:pt>
                <c:pt idx="43657">
                  <c:v>34875</c:v>
                </c:pt>
                <c:pt idx="43658">
                  <c:v>34875</c:v>
                </c:pt>
                <c:pt idx="43659">
                  <c:v>34875</c:v>
                </c:pt>
                <c:pt idx="43660">
                  <c:v>34875</c:v>
                </c:pt>
                <c:pt idx="43661">
                  <c:v>34875</c:v>
                </c:pt>
                <c:pt idx="43662">
                  <c:v>34875</c:v>
                </c:pt>
                <c:pt idx="43663">
                  <c:v>34875</c:v>
                </c:pt>
                <c:pt idx="43664">
                  <c:v>34875</c:v>
                </c:pt>
                <c:pt idx="43665">
                  <c:v>34875</c:v>
                </c:pt>
                <c:pt idx="43666">
                  <c:v>34875</c:v>
                </c:pt>
                <c:pt idx="43667">
                  <c:v>34875</c:v>
                </c:pt>
                <c:pt idx="43668">
                  <c:v>34875</c:v>
                </c:pt>
                <c:pt idx="43669">
                  <c:v>34875</c:v>
                </c:pt>
                <c:pt idx="43670">
                  <c:v>34875</c:v>
                </c:pt>
                <c:pt idx="43671">
                  <c:v>34875</c:v>
                </c:pt>
                <c:pt idx="43672">
                  <c:v>34875</c:v>
                </c:pt>
                <c:pt idx="43673">
                  <c:v>34875</c:v>
                </c:pt>
                <c:pt idx="43674">
                  <c:v>34875</c:v>
                </c:pt>
                <c:pt idx="43675">
                  <c:v>34875</c:v>
                </c:pt>
                <c:pt idx="43676">
                  <c:v>34875</c:v>
                </c:pt>
                <c:pt idx="43677">
                  <c:v>34875</c:v>
                </c:pt>
                <c:pt idx="43678">
                  <c:v>34875</c:v>
                </c:pt>
                <c:pt idx="43679">
                  <c:v>34875</c:v>
                </c:pt>
                <c:pt idx="43680">
                  <c:v>34875</c:v>
                </c:pt>
                <c:pt idx="43681">
                  <c:v>34875</c:v>
                </c:pt>
                <c:pt idx="43682">
                  <c:v>34875</c:v>
                </c:pt>
                <c:pt idx="43683">
                  <c:v>34875</c:v>
                </c:pt>
                <c:pt idx="43684">
                  <c:v>34875</c:v>
                </c:pt>
                <c:pt idx="43685">
                  <c:v>34875</c:v>
                </c:pt>
                <c:pt idx="43686">
                  <c:v>34875</c:v>
                </c:pt>
                <c:pt idx="43687">
                  <c:v>34875</c:v>
                </c:pt>
                <c:pt idx="43688">
                  <c:v>34875</c:v>
                </c:pt>
                <c:pt idx="43689">
                  <c:v>34875</c:v>
                </c:pt>
                <c:pt idx="43690">
                  <c:v>34875</c:v>
                </c:pt>
                <c:pt idx="43691">
                  <c:v>34875</c:v>
                </c:pt>
                <c:pt idx="43692">
                  <c:v>34875</c:v>
                </c:pt>
                <c:pt idx="43693">
                  <c:v>34875</c:v>
                </c:pt>
                <c:pt idx="43694">
                  <c:v>34875</c:v>
                </c:pt>
                <c:pt idx="43695">
                  <c:v>34875</c:v>
                </c:pt>
                <c:pt idx="43696">
                  <c:v>34875</c:v>
                </c:pt>
                <c:pt idx="43697">
                  <c:v>34875</c:v>
                </c:pt>
                <c:pt idx="43698">
                  <c:v>34875</c:v>
                </c:pt>
                <c:pt idx="43699">
                  <c:v>34875</c:v>
                </c:pt>
                <c:pt idx="43700">
                  <c:v>34875</c:v>
                </c:pt>
                <c:pt idx="43701">
                  <c:v>34875</c:v>
                </c:pt>
                <c:pt idx="43702">
                  <c:v>34875</c:v>
                </c:pt>
                <c:pt idx="43703">
                  <c:v>34875</c:v>
                </c:pt>
                <c:pt idx="43704">
                  <c:v>34875</c:v>
                </c:pt>
                <c:pt idx="43705">
                  <c:v>34875</c:v>
                </c:pt>
                <c:pt idx="43706">
                  <c:v>34875</c:v>
                </c:pt>
                <c:pt idx="43707">
                  <c:v>34875</c:v>
                </c:pt>
                <c:pt idx="43708">
                  <c:v>34875</c:v>
                </c:pt>
                <c:pt idx="43709">
                  <c:v>34875</c:v>
                </c:pt>
                <c:pt idx="43710">
                  <c:v>34875</c:v>
                </c:pt>
                <c:pt idx="43711">
                  <c:v>34875</c:v>
                </c:pt>
                <c:pt idx="43712">
                  <c:v>34875</c:v>
                </c:pt>
                <c:pt idx="43713">
                  <c:v>34875</c:v>
                </c:pt>
                <c:pt idx="43714">
                  <c:v>34875</c:v>
                </c:pt>
                <c:pt idx="43715">
                  <c:v>34875</c:v>
                </c:pt>
                <c:pt idx="43716">
                  <c:v>34875</c:v>
                </c:pt>
                <c:pt idx="43717">
                  <c:v>34875</c:v>
                </c:pt>
                <c:pt idx="43718">
                  <c:v>34875</c:v>
                </c:pt>
                <c:pt idx="43719">
                  <c:v>34875</c:v>
                </c:pt>
                <c:pt idx="43720">
                  <c:v>34875</c:v>
                </c:pt>
                <c:pt idx="43721">
                  <c:v>34875</c:v>
                </c:pt>
                <c:pt idx="43722">
                  <c:v>34875</c:v>
                </c:pt>
                <c:pt idx="43723">
                  <c:v>34875</c:v>
                </c:pt>
                <c:pt idx="43724">
                  <c:v>34875</c:v>
                </c:pt>
                <c:pt idx="43725">
                  <c:v>34875</c:v>
                </c:pt>
                <c:pt idx="43726">
                  <c:v>34875</c:v>
                </c:pt>
                <c:pt idx="43727">
                  <c:v>34875</c:v>
                </c:pt>
                <c:pt idx="43728">
                  <c:v>34875</c:v>
                </c:pt>
                <c:pt idx="43729">
                  <c:v>34875</c:v>
                </c:pt>
                <c:pt idx="43730">
                  <c:v>34875</c:v>
                </c:pt>
                <c:pt idx="43731">
                  <c:v>34875</c:v>
                </c:pt>
                <c:pt idx="43732">
                  <c:v>34875</c:v>
                </c:pt>
                <c:pt idx="43733">
                  <c:v>34875</c:v>
                </c:pt>
                <c:pt idx="43734">
                  <c:v>34875</c:v>
                </c:pt>
                <c:pt idx="43735">
                  <c:v>34875</c:v>
                </c:pt>
                <c:pt idx="43736">
                  <c:v>34875</c:v>
                </c:pt>
                <c:pt idx="43737">
                  <c:v>34875</c:v>
                </c:pt>
                <c:pt idx="43738">
                  <c:v>34875</c:v>
                </c:pt>
                <c:pt idx="43739">
                  <c:v>34875</c:v>
                </c:pt>
                <c:pt idx="43740">
                  <c:v>34875</c:v>
                </c:pt>
                <c:pt idx="43741">
                  <c:v>34875</c:v>
                </c:pt>
                <c:pt idx="43742">
                  <c:v>34875</c:v>
                </c:pt>
                <c:pt idx="43743">
                  <c:v>34875</c:v>
                </c:pt>
                <c:pt idx="43744">
                  <c:v>34875</c:v>
                </c:pt>
                <c:pt idx="43745">
                  <c:v>34875</c:v>
                </c:pt>
                <c:pt idx="43746">
                  <c:v>34875</c:v>
                </c:pt>
                <c:pt idx="43747">
                  <c:v>34875</c:v>
                </c:pt>
                <c:pt idx="43748">
                  <c:v>34875</c:v>
                </c:pt>
                <c:pt idx="43749">
                  <c:v>34875</c:v>
                </c:pt>
                <c:pt idx="43750">
                  <c:v>34875</c:v>
                </c:pt>
                <c:pt idx="43751">
                  <c:v>34875</c:v>
                </c:pt>
                <c:pt idx="43752">
                  <c:v>34875</c:v>
                </c:pt>
                <c:pt idx="43753">
                  <c:v>34875</c:v>
                </c:pt>
                <c:pt idx="43754">
                  <c:v>34875</c:v>
                </c:pt>
                <c:pt idx="43755">
                  <c:v>34875</c:v>
                </c:pt>
                <c:pt idx="43756">
                  <c:v>34875</c:v>
                </c:pt>
                <c:pt idx="43757">
                  <c:v>34875</c:v>
                </c:pt>
                <c:pt idx="43758">
                  <c:v>34875</c:v>
                </c:pt>
                <c:pt idx="43759">
                  <c:v>34875</c:v>
                </c:pt>
                <c:pt idx="43760">
                  <c:v>34875</c:v>
                </c:pt>
                <c:pt idx="43761">
                  <c:v>34875</c:v>
                </c:pt>
                <c:pt idx="43762">
                  <c:v>34875</c:v>
                </c:pt>
                <c:pt idx="43763">
                  <c:v>34875</c:v>
                </c:pt>
                <c:pt idx="43764">
                  <c:v>34875</c:v>
                </c:pt>
                <c:pt idx="43765">
                  <c:v>34875</c:v>
                </c:pt>
                <c:pt idx="43766">
                  <c:v>34875</c:v>
                </c:pt>
                <c:pt idx="43767">
                  <c:v>34875</c:v>
                </c:pt>
                <c:pt idx="43768">
                  <c:v>34875</c:v>
                </c:pt>
                <c:pt idx="43769">
                  <c:v>34875</c:v>
                </c:pt>
                <c:pt idx="43770">
                  <c:v>34875</c:v>
                </c:pt>
                <c:pt idx="43771">
                  <c:v>34875</c:v>
                </c:pt>
                <c:pt idx="43772">
                  <c:v>34875</c:v>
                </c:pt>
                <c:pt idx="43773">
                  <c:v>34875</c:v>
                </c:pt>
                <c:pt idx="43774">
                  <c:v>34875</c:v>
                </c:pt>
                <c:pt idx="43775">
                  <c:v>34875</c:v>
                </c:pt>
                <c:pt idx="43776">
                  <c:v>34875</c:v>
                </c:pt>
                <c:pt idx="43777">
                  <c:v>34875</c:v>
                </c:pt>
                <c:pt idx="43778">
                  <c:v>34875</c:v>
                </c:pt>
                <c:pt idx="43779">
                  <c:v>34875</c:v>
                </c:pt>
                <c:pt idx="43780">
                  <c:v>34875</c:v>
                </c:pt>
                <c:pt idx="43781">
                  <c:v>34875</c:v>
                </c:pt>
                <c:pt idx="43782">
                  <c:v>34875</c:v>
                </c:pt>
                <c:pt idx="43783">
                  <c:v>34875</c:v>
                </c:pt>
                <c:pt idx="43784">
                  <c:v>34875</c:v>
                </c:pt>
                <c:pt idx="43785">
                  <c:v>34875</c:v>
                </c:pt>
                <c:pt idx="43786">
                  <c:v>34875</c:v>
                </c:pt>
                <c:pt idx="43787">
                  <c:v>34875</c:v>
                </c:pt>
                <c:pt idx="43788">
                  <c:v>34875</c:v>
                </c:pt>
                <c:pt idx="43789">
                  <c:v>34875</c:v>
                </c:pt>
                <c:pt idx="43790">
                  <c:v>34875</c:v>
                </c:pt>
                <c:pt idx="43791">
                  <c:v>34875</c:v>
                </c:pt>
                <c:pt idx="43792">
                  <c:v>34875</c:v>
                </c:pt>
                <c:pt idx="43793">
                  <c:v>34875</c:v>
                </c:pt>
                <c:pt idx="43794">
                  <c:v>34875</c:v>
                </c:pt>
                <c:pt idx="43795">
                  <c:v>34875</c:v>
                </c:pt>
                <c:pt idx="43796">
                  <c:v>34875</c:v>
                </c:pt>
                <c:pt idx="43797">
                  <c:v>34875</c:v>
                </c:pt>
                <c:pt idx="43798">
                  <c:v>34875</c:v>
                </c:pt>
                <c:pt idx="43799">
                  <c:v>34875</c:v>
                </c:pt>
                <c:pt idx="43800">
                  <c:v>34875</c:v>
                </c:pt>
                <c:pt idx="43801">
                  <c:v>34875</c:v>
                </c:pt>
                <c:pt idx="43802">
                  <c:v>34875</c:v>
                </c:pt>
                <c:pt idx="43803">
                  <c:v>34875</c:v>
                </c:pt>
                <c:pt idx="43804">
                  <c:v>34875</c:v>
                </c:pt>
                <c:pt idx="43805">
                  <c:v>34875</c:v>
                </c:pt>
                <c:pt idx="43806">
                  <c:v>34875</c:v>
                </c:pt>
                <c:pt idx="43807">
                  <c:v>34875</c:v>
                </c:pt>
                <c:pt idx="43808">
                  <c:v>34875</c:v>
                </c:pt>
                <c:pt idx="43809">
                  <c:v>34875</c:v>
                </c:pt>
                <c:pt idx="43810">
                  <c:v>34875</c:v>
                </c:pt>
                <c:pt idx="43811">
                  <c:v>34875</c:v>
                </c:pt>
                <c:pt idx="43812">
                  <c:v>34875</c:v>
                </c:pt>
                <c:pt idx="43813">
                  <c:v>34875</c:v>
                </c:pt>
                <c:pt idx="43814">
                  <c:v>34875</c:v>
                </c:pt>
                <c:pt idx="43815">
                  <c:v>34875</c:v>
                </c:pt>
                <c:pt idx="43816">
                  <c:v>34875</c:v>
                </c:pt>
                <c:pt idx="43817">
                  <c:v>34875</c:v>
                </c:pt>
                <c:pt idx="43818">
                  <c:v>34875</c:v>
                </c:pt>
                <c:pt idx="43819">
                  <c:v>34875</c:v>
                </c:pt>
                <c:pt idx="43820">
                  <c:v>34875</c:v>
                </c:pt>
                <c:pt idx="43821">
                  <c:v>34875</c:v>
                </c:pt>
                <c:pt idx="43822">
                  <c:v>34875</c:v>
                </c:pt>
                <c:pt idx="43823">
                  <c:v>34875</c:v>
                </c:pt>
                <c:pt idx="43824">
                  <c:v>34875</c:v>
                </c:pt>
                <c:pt idx="43825">
                  <c:v>34875</c:v>
                </c:pt>
                <c:pt idx="43826">
                  <c:v>34875</c:v>
                </c:pt>
                <c:pt idx="43827">
                  <c:v>34875</c:v>
                </c:pt>
                <c:pt idx="43828">
                  <c:v>34875</c:v>
                </c:pt>
                <c:pt idx="43829">
                  <c:v>34875</c:v>
                </c:pt>
                <c:pt idx="43830">
                  <c:v>34875</c:v>
                </c:pt>
                <c:pt idx="43831">
                  <c:v>34875</c:v>
                </c:pt>
                <c:pt idx="43832">
                  <c:v>34875</c:v>
                </c:pt>
                <c:pt idx="43833">
                  <c:v>34875</c:v>
                </c:pt>
                <c:pt idx="43834">
                  <c:v>34875</c:v>
                </c:pt>
                <c:pt idx="43835">
                  <c:v>34875</c:v>
                </c:pt>
                <c:pt idx="43836">
                  <c:v>34875</c:v>
                </c:pt>
                <c:pt idx="43837">
                  <c:v>34875</c:v>
                </c:pt>
                <c:pt idx="43838">
                  <c:v>34875</c:v>
                </c:pt>
                <c:pt idx="43839">
                  <c:v>34875</c:v>
                </c:pt>
                <c:pt idx="43840">
                  <c:v>34875</c:v>
                </c:pt>
                <c:pt idx="43841">
                  <c:v>34875</c:v>
                </c:pt>
                <c:pt idx="43842">
                  <c:v>34875</c:v>
                </c:pt>
                <c:pt idx="43843">
                  <c:v>34875</c:v>
                </c:pt>
                <c:pt idx="43844">
                  <c:v>34875</c:v>
                </c:pt>
                <c:pt idx="43845">
                  <c:v>34875</c:v>
                </c:pt>
                <c:pt idx="43846">
                  <c:v>34875</c:v>
                </c:pt>
                <c:pt idx="43847">
                  <c:v>34875</c:v>
                </c:pt>
                <c:pt idx="43848">
                  <c:v>34875</c:v>
                </c:pt>
                <c:pt idx="43849">
                  <c:v>34875</c:v>
                </c:pt>
                <c:pt idx="43850">
                  <c:v>34875</c:v>
                </c:pt>
                <c:pt idx="43851">
                  <c:v>34875</c:v>
                </c:pt>
                <c:pt idx="43852">
                  <c:v>34875</c:v>
                </c:pt>
                <c:pt idx="43853">
                  <c:v>34875</c:v>
                </c:pt>
                <c:pt idx="43854">
                  <c:v>34875</c:v>
                </c:pt>
                <c:pt idx="43855">
                  <c:v>34875</c:v>
                </c:pt>
                <c:pt idx="43856">
                  <c:v>34875</c:v>
                </c:pt>
                <c:pt idx="43857">
                  <c:v>34875</c:v>
                </c:pt>
                <c:pt idx="43858">
                  <c:v>34875</c:v>
                </c:pt>
                <c:pt idx="43859">
                  <c:v>34875</c:v>
                </c:pt>
                <c:pt idx="43860">
                  <c:v>34875</c:v>
                </c:pt>
                <c:pt idx="43861">
                  <c:v>34875</c:v>
                </c:pt>
                <c:pt idx="43862">
                  <c:v>34875</c:v>
                </c:pt>
                <c:pt idx="43863">
                  <c:v>34875</c:v>
                </c:pt>
                <c:pt idx="43864">
                  <c:v>34875</c:v>
                </c:pt>
                <c:pt idx="43865">
                  <c:v>34875</c:v>
                </c:pt>
                <c:pt idx="43866">
                  <c:v>34875</c:v>
                </c:pt>
                <c:pt idx="43867">
                  <c:v>34875</c:v>
                </c:pt>
                <c:pt idx="43868">
                  <c:v>34875</c:v>
                </c:pt>
                <c:pt idx="43869">
                  <c:v>34875</c:v>
                </c:pt>
                <c:pt idx="43870">
                  <c:v>34875</c:v>
                </c:pt>
                <c:pt idx="43871">
                  <c:v>34875</c:v>
                </c:pt>
                <c:pt idx="43872">
                  <c:v>34875</c:v>
                </c:pt>
                <c:pt idx="43873">
                  <c:v>34875</c:v>
                </c:pt>
                <c:pt idx="43874">
                  <c:v>34875</c:v>
                </c:pt>
                <c:pt idx="43875">
                  <c:v>34875</c:v>
                </c:pt>
                <c:pt idx="43876">
                  <c:v>34875</c:v>
                </c:pt>
                <c:pt idx="43877">
                  <c:v>34875</c:v>
                </c:pt>
                <c:pt idx="43878">
                  <c:v>34875</c:v>
                </c:pt>
                <c:pt idx="43879">
                  <c:v>34875</c:v>
                </c:pt>
                <c:pt idx="43880">
                  <c:v>34875</c:v>
                </c:pt>
                <c:pt idx="43881">
                  <c:v>34875</c:v>
                </c:pt>
                <c:pt idx="43882">
                  <c:v>34875</c:v>
                </c:pt>
                <c:pt idx="43883">
                  <c:v>34875</c:v>
                </c:pt>
                <c:pt idx="43884">
                  <c:v>34875</c:v>
                </c:pt>
                <c:pt idx="43885">
                  <c:v>34875</c:v>
                </c:pt>
                <c:pt idx="43886">
                  <c:v>34875</c:v>
                </c:pt>
                <c:pt idx="43887">
                  <c:v>34875</c:v>
                </c:pt>
                <c:pt idx="43888">
                  <c:v>34875</c:v>
                </c:pt>
                <c:pt idx="43889">
                  <c:v>34875</c:v>
                </c:pt>
                <c:pt idx="43890">
                  <c:v>34875</c:v>
                </c:pt>
                <c:pt idx="43891">
                  <c:v>34875</c:v>
                </c:pt>
                <c:pt idx="43892">
                  <c:v>34875</c:v>
                </c:pt>
                <c:pt idx="43893">
                  <c:v>34875</c:v>
                </c:pt>
                <c:pt idx="43894">
                  <c:v>34875</c:v>
                </c:pt>
                <c:pt idx="43895">
                  <c:v>34875</c:v>
                </c:pt>
                <c:pt idx="43896">
                  <c:v>34875</c:v>
                </c:pt>
                <c:pt idx="43897">
                  <c:v>34875</c:v>
                </c:pt>
                <c:pt idx="43898">
                  <c:v>34875</c:v>
                </c:pt>
                <c:pt idx="43899">
                  <c:v>34875</c:v>
                </c:pt>
                <c:pt idx="43900">
                  <c:v>34875</c:v>
                </c:pt>
                <c:pt idx="43901">
                  <c:v>34875</c:v>
                </c:pt>
                <c:pt idx="43902">
                  <c:v>34875</c:v>
                </c:pt>
                <c:pt idx="43903">
                  <c:v>34875</c:v>
                </c:pt>
                <c:pt idx="43904">
                  <c:v>34875</c:v>
                </c:pt>
                <c:pt idx="43905">
                  <c:v>34875</c:v>
                </c:pt>
                <c:pt idx="43906">
                  <c:v>34875</c:v>
                </c:pt>
                <c:pt idx="43907">
                  <c:v>34875</c:v>
                </c:pt>
                <c:pt idx="43908">
                  <c:v>34875</c:v>
                </c:pt>
                <c:pt idx="43909">
                  <c:v>34875</c:v>
                </c:pt>
                <c:pt idx="43910">
                  <c:v>34875</c:v>
                </c:pt>
                <c:pt idx="43911">
                  <c:v>34875</c:v>
                </c:pt>
                <c:pt idx="43912">
                  <c:v>34875</c:v>
                </c:pt>
                <c:pt idx="43913">
                  <c:v>34875</c:v>
                </c:pt>
                <c:pt idx="43914">
                  <c:v>34875</c:v>
                </c:pt>
                <c:pt idx="43915">
                  <c:v>34875</c:v>
                </c:pt>
                <c:pt idx="43916">
                  <c:v>34875</c:v>
                </c:pt>
                <c:pt idx="43917">
                  <c:v>34875</c:v>
                </c:pt>
                <c:pt idx="43918">
                  <c:v>34875</c:v>
                </c:pt>
                <c:pt idx="43919">
                  <c:v>34875</c:v>
                </c:pt>
                <c:pt idx="43920">
                  <c:v>34875</c:v>
                </c:pt>
                <c:pt idx="43921">
                  <c:v>34875</c:v>
                </c:pt>
                <c:pt idx="43922">
                  <c:v>34875</c:v>
                </c:pt>
                <c:pt idx="43923">
                  <c:v>34875</c:v>
                </c:pt>
                <c:pt idx="43924">
                  <c:v>34875</c:v>
                </c:pt>
                <c:pt idx="43925">
                  <c:v>34875</c:v>
                </c:pt>
                <c:pt idx="43926">
                  <c:v>34875</c:v>
                </c:pt>
                <c:pt idx="43927">
                  <c:v>34875</c:v>
                </c:pt>
                <c:pt idx="43928">
                  <c:v>34875</c:v>
                </c:pt>
                <c:pt idx="43929">
                  <c:v>34875</c:v>
                </c:pt>
                <c:pt idx="43930">
                  <c:v>34875</c:v>
                </c:pt>
                <c:pt idx="43931">
                  <c:v>34875</c:v>
                </c:pt>
                <c:pt idx="43932">
                  <c:v>34875</c:v>
                </c:pt>
                <c:pt idx="43933">
                  <c:v>34875</c:v>
                </c:pt>
                <c:pt idx="43934">
                  <c:v>34875</c:v>
                </c:pt>
                <c:pt idx="43935">
                  <c:v>34875</c:v>
                </c:pt>
                <c:pt idx="43936">
                  <c:v>34875</c:v>
                </c:pt>
                <c:pt idx="43937">
                  <c:v>34875</c:v>
                </c:pt>
                <c:pt idx="43938">
                  <c:v>34875</c:v>
                </c:pt>
                <c:pt idx="43939">
                  <c:v>34875</c:v>
                </c:pt>
                <c:pt idx="43940">
                  <c:v>34875</c:v>
                </c:pt>
                <c:pt idx="43941">
                  <c:v>34875</c:v>
                </c:pt>
                <c:pt idx="43942">
                  <c:v>34875</c:v>
                </c:pt>
                <c:pt idx="43943">
                  <c:v>34875</c:v>
                </c:pt>
                <c:pt idx="43944">
                  <c:v>34875</c:v>
                </c:pt>
                <c:pt idx="43945">
                  <c:v>34875</c:v>
                </c:pt>
                <c:pt idx="43946">
                  <c:v>34875</c:v>
                </c:pt>
                <c:pt idx="43947">
                  <c:v>34875</c:v>
                </c:pt>
                <c:pt idx="43948">
                  <c:v>34875</c:v>
                </c:pt>
                <c:pt idx="43949">
                  <c:v>34875</c:v>
                </c:pt>
                <c:pt idx="43950">
                  <c:v>34875</c:v>
                </c:pt>
                <c:pt idx="43951">
                  <c:v>34875</c:v>
                </c:pt>
                <c:pt idx="43952">
                  <c:v>34875</c:v>
                </c:pt>
                <c:pt idx="43953">
                  <c:v>34875</c:v>
                </c:pt>
                <c:pt idx="43954">
                  <c:v>34875</c:v>
                </c:pt>
                <c:pt idx="43955">
                  <c:v>34875</c:v>
                </c:pt>
                <c:pt idx="43956">
                  <c:v>34875</c:v>
                </c:pt>
                <c:pt idx="43957">
                  <c:v>34875</c:v>
                </c:pt>
                <c:pt idx="43958">
                  <c:v>34875</c:v>
                </c:pt>
                <c:pt idx="43959">
                  <c:v>34875</c:v>
                </c:pt>
                <c:pt idx="43960">
                  <c:v>34875</c:v>
                </c:pt>
                <c:pt idx="43961">
                  <c:v>34875</c:v>
                </c:pt>
                <c:pt idx="43962">
                  <c:v>34875</c:v>
                </c:pt>
                <c:pt idx="43963">
                  <c:v>34875</c:v>
                </c:pt>
                <c:pt idx="43964">
                  <c:v>34875</c:v>
                </c:pt>
                <c:pt idx="43965">
                  <c:v>34875</c:v>
                </c:pt>
                <c:pt idx="43966">
                  <c:v>34875</c:v>
                </c:pt>
                <c:pt idx="43967">
                  <c:v>34875</c:v>
                </c:pt>
                <c:pt idx="43968">
                  <c:v>34875</c:v>
                </c:pt>
                <c:pt idx="43969">
                  <c:v>34875</c:v>
                </c:pt>
                <c:pt idx="43970">
                  <c:v>34875</c:v>
                </c:pt>
                <c:pt idx="43971">
                  <c:v>34875</c:v>
                </c:pt>
                <c:pt idx="43972">
                  <c:v>34875</c:v>
                </c:pt>
                <c:pt idx="43973">
                  <c:v>34875</c:v>
                </c:pt>
                <c:pt idx="43974">
                  <c:v>34875</c:v>
                </c:pt>
                <c:pt idx="43975">
                  <c:v>34875</c:v>
                </c:pt>
                <c:pt idx="43976">
                  <c:v>34875</c:v>
                </c:pt>
                <c:pt idx="43977">
                  <c:v>34875</c:v>
                </c:pt>
                <c:pt idx="43978">
                  <c:v>34875</c:v>
                </c:pt>
                <c:pt idx="43979">
                  <c:v>34875</c:v>
                </c:pt>
                <c:pt idx="43980">
                  <c:v>34875</c:v>
                </c:pt>
                <c:pt idx="43981">
                  <c:v>34875</c:v>
                </c:pt>
                <c:pt idx="43982">
                  <c:v>34875</c:v>
                </c:pt>
                <c:pt idx="43983">
                  <c:v>34875</c:v>
                </c:pt>
                <c:pt idx="43984">
                  <c:v>34875</c:v>
                </c:pt>
                <c:pt idx="43985">
                  <c:v>34875</c:v>
                </c:pt>
                <c:pt idx="43986">
                  <c:v>34875</c:v>
                </c:pt>
                <c:pt idx="43987">
                  <c:v>34875</c:v>
                </c:pt>
                <c:pt idx="43988">
                  <c:v>34875</c:v>
                </c:pt>
                <c:pt idx="43989">
                  <c:v>34875</c:v>
                </c:pt>
                <c:pt idx="43990">
                  <c:v>34875</c:v>
                </c:pt>
                <c:pt idx="43991">
                  <c:v>34875</c:v>
                </c:pt>
                <c:pt idx="43992">
                  <c:v>34875</c:v>
                </c:pt>
                <c:pt idx="43993">
                  <c:v>34875</c:v>
                </c:pt>
                <c:pt idx="43994">
                  <c:v>34875</c:v>
                </c:pt>
                <c:pt idx="43995">
                  <c:v>34875</c:v>
                </c:pt>
                <c:pt idx="43996">
                  <c:v>34875</c:v>
                </c:pt>
                <c:pt idx="43997">
                  <c:v>34875</c:v>
                </c:pt>
                <c:pt idx="43998">
                  <c:v>34875</c:v>
                </c:pt>
                <c:pt idx="43999">
                  <c:v>34875</c:v>
                </c:pt>
                <c:pt idx="44000">
                  <c:v>34875</c:v>
                </c:pt>
                <c:pt idx="44001">
                  <c:v>34875</c:v>
                </c:pt>
                <c:pt idx="44002">
                  <c:v>34875</c:v>
                </c:pt>
                <c:pt idx="44003">
                  <c:v>34875</c:v>
                </c:pt>
                <c:pt idx="44004">
                  <c:v>34875</c:v>
                </c:pt>
                <c:pt idx="44005">
                  <c:v>34875</c:v>
                </c:pt>
                <c:pt idx="44006">
                  <c:v>34875</c:v>
                </c:pt>
                <c:pt idx="44007">
                  <c:v>34875</c:v>
                </c:pt>
                <c:pt idx="44008">
                  <c:v>34875</c:v>
                </c:pt>
                <c:pt idx="44009">
                  <c:v>34875</c:v>
                </c:pt>
                <c:pt idx="44010">
                  <c:v>34875</c:v>
                </c:pt>
                <c:pt idx="44011">
                  <c:v>34875</c:v>
                </c:pt>
                <c:pt idx="44012">
                  <c:v>34875</c:v>
                </c:pt>
                <c:pt idx="44013">
                  <c:v>34875</c:v>
                </c:pt>
                <c:pt idx="44014">
                  <c:v>34875</c:v>
                </c:pt>
                <c:pt idx="44015">
                  <c:v>34875</c:v>
                </c:pt>
                <c:pt idx="44016">
                  <c:v>34875</c:v>
                </c:pt>
                <c:pt idx="44017">
                  <c:v>34875</c:v>
                </c:pt>
                <c:pt idx="44018">
                  <c:v>34875</c:v>
                </c:pt>
                <c:pt idx="44019">
                  <c:v>34875</c:v>
                </c:pt>
                <c:pt idx="44020">
                  <c:v>34875</c:v>
                </c:pt>
                <c:pt idx="44021">
                  <c:v>34875</c:v>
                </c:pt>
                <c:pt idx="44022">
                  <c:v>34875</c:v>
                </c:pt>
                <c:pt idx="44023">
                  <c:v>34875</c:v>
                </c:pt>
                <c:pt idx="44024">
                  <c:v>34875</c:v>
                </c:pt>
                <c:pt idx="44025">
                  <c:v>34875</c:v>
                </c:pt>
                <c:pt idx="44026">
                  <c:v>34875</c:v>
                </c:pt>
                <c:pt idx="44027">
                  <c:v>34875</c:v>
                </c:pt>
                <c:pt idx="44028">
                  <c:v>34875</c:v>
                </c:pt>
                <c:pt idx="44029">
                  <c:v>34875</c:v>
                </c:pt>
                <c:pt idx="44030">
                  <c:v>34875</c:v>
                </c:pt>
                <c:pt idx="44031">
                  <c:v>34875</c:v>
                </c:pt>
                <c:pt idx="44032">
                  <c:v>34875</c:v>
                </c:pt>
                <c:pt idx="44033">
                  <c:v>34875</c:v>
                </c:pt>
                <c:pt idx="44034">
                  <c:v>34875</c:v>
                </c:pt>
                <c:pt idx="44035">
                  <c:v>34875</c:v>
                </c:pt>
                <c:pt idx="44036">
                  <c:v>34875</c:v>
                </c:pt>
                <c:pt idx="44037">
                  <c:v>34875</c:v>
                </c:pt>
                <c:pt idx="44038">
                  <c:v>34875</c:v>
                </c:pt>
                <c:pt idx="44039">
                  <c:v>34875</c:v>
                </c:pt>
                <c:pt idx="44040">
                  <c:v>34875</c:v>
                </c:pt>
                <c:pt idx="44041">
                  <c:v>34875</c:v>
                </c:pt>
                <c:pt idx="44042">
                  <c:v>34875</c:v>
                </c:pt>
                <c:pt idx="44043">
                  <c:v>34875</c:v>
                </c:pt>
                <c:pt idx="44044">
                  <c:v>34875</c:v>
                </c:pt>
                <c:pt idx="44045">
                  <c:v>34875</c:v>
                </c:pt>
                <c:pt idx="44046">
                  <c:v>34875</c:v>
                </c:pt>
                <c:pt idx="44047">
                  <c:v>34875</c:v>
                </c:pt>
                <c:pt idx="44048">
                  <c:v>34875</c:v>
                </c:pt>
                <c:pt idx="44049">
                  <c:v>34875</c:v>
                </c:pt>
                <c:pt idx="44050">
                  <c:v>34875</c:v>
                </c:pt>
                <c:pt idx="44051">
                  <c:v>34875</c:v>
                </c:pt>
                <c:pt idx="44052">
                  <c:v>34875</c:v>
                </c:pt>
                <c:pt idx="44053">
                  <c:v>34875</c:v>
                </c:pt>
                <c:pt idx="44054">
                  <c:v>34875</c:v>
                </c:pt>
                <c:pt idx="44055">
                  <c:v>34875</c:v>
                </c:pt>
                <c:pt idx="44056">
                  <c:v>34875</c:v>
                </c:pt>
                <c:pt idx="44057">
                  <c:v>34875</c:v>
                </c:pt>
                <c:pt idx="44058">
                  <c:v>34875</c:v>
                </c:pt>
                <c:pt idx="44059">
                  <c:v>34875</c:v>
                </c:pt>
                <c:pt idx="44060">
                  <c:v>34875</c:v>
                </c:pt>
                <c:pt idx="44061">
                  <c:v>34875</c:v>
                </c:pt>
                <c:pt idx="44062">
                  <c:v>34875</c:v>
                </c:pt>
                <c:pt idx="44063">
                  <c:v>34875</c:v>
                </c:pt>
                <c:pt idx="44064">
                  <c:v>34875</c:v>
                </c:pt>
                <c:pt idx="44065">
                  <c:v>34875</c:v>
                </c:pt>
                <c:pt idx="44066">
                  <c:v>34875</c:v>
                </c:pt>
                <c:pt idx="44067">
                  <c:v>34875</c:v>
                </c:pt>
                <c:pt idx="44068">
                  <c:v>34875</c:v>
                </c:pt>
                <c:pt idx="44069">
                  <c:v>34875</c:v>
                </c:pt>
                <c:pt idx="44070">
                  <c:v>34875</c:v>
                </c:pt>
                <c:pt idx="44071">
                  <c:v>34875</c:v>
                </c:pt>
                <c:pt idx="44072">
                  <c:v>34875</c:v>
                </c:pt>
                <c:pt idx="44073">
                  <c:v>34875</c:v>
                </c:pt>
                <c:pt idx="44074">
                  <c:v>34875</c:v>
                </c:pt>
                <c:pt idx="44075">
                  <c:v>34875</c:v>
                </c:pt>
                <c:pt idx="44076">
                  <c:v>34875</c:v>
                </c:pt>
                <c:pt idx="44077">
                  <c:v>34875</c:v>
                </c:pt>
                <c:pt idx="44078">
                  <c:v>34875</c:v>
                </c:pt>
                <c:pt idx="44079">
                  <c:v>34875</c:v>
                </c:pt>
                <c:pt idx="44080">
                  <c:v>34875</c:v>
                </c:pt>
                <c:pt idx="44081">
                  <c:v>34875</c:v>
                </c:pt>
                <c:pt idx="44082">
                  <c:v>34875</c:v>
                </c:pt>
                <c:pt idx="44083">
                  <c:v>34875</c:v>
                </c:pt>
                <c:pt idx="44084">
                  <c:v>34875</c:v>
                </c:pt>
                <c:pt idx="44085">
                  <c:v>34875</c:v>
                </c:pt>
                <c:pt idx="44086">
                  <c:v>34875</c:v>
                </c:pt>
                <c:pt idx="44087">
                  <c:v>34875</c:v>
                </c:pt>
                <c:pt idx="44088">
                  <c:v>34875</c:v>
                </c:pt>
                <c:pt idx="44089">
                  <c:v>34875</c:v>
                </c:pt>
                <c:pt idx="44090">
                  <c:v>34875</c:v>
                </c:pt>
                <c:pt idx="44091">
                  <c:v>34875</c:v>
                </c:pt>
                <c:pt idx="44092">
                  <c:v>34875</c:v>
                </c:pt>
                <c:pt idx="44093">
                  <c:v>34875</c:v>
                </c:pt>
                <c:pt idx="44094">
                  <c:v>34875</c:v>
                </c:pt>
                <c:pt idx="44095">
                  <c:v>34875</c:v>
                </c:pt>
                <c:pt idx="44096">
                  <c:v>34875</c:v>
                </c:pt>
                <c:pt idx="44097">
                  <c:v>34875</c:v>
                </c:pt>
                <c:pt idx="44098">
                  <c:v>34875</c:v>
                </c:pt>
                <c:pt idx="44099">
                  <c:v>34875</c:v>
                </c:pt>
                <c:pt idx="44100">
                  <c:v>34875</c:v>
                </c:pt>
                <c:pt idx="44101">
                  <c:v>34875</c:v>
                </c:pt>
                <c:pt idx="44102">
                  <c:v>34875</c:v>
                </c:pt>
                <c:pt idx="44103">
                  <c:v>34875</c:v>
                </c:pt>
                <c:pt idx="44104">
                  <c:v>34875</c:v>
                </c:pt>
                <c:pt idx="44105">
                  <c:v>34875</c:v>
                </c:pt>
                <c:pt idx="44106">
                  <c:v>34875</c:v>
                </c:pt>
                <c:pt idx="44107">
                  <c:v>34875</c:v>
                </c:pt>
                <c:pt idx="44108">
                  <c:v>34875</c:v>
                </c:pt>
                <c:pt idx="44109">
                  <c:v>34875</c:v>
                </c:pt>
                <c:pt idx="44110">
                  <c:v>34875</c:v>
                </c:pt>
                <c:pt idx="44111">
                  <c:v>34875</c:v>
                </c:pt>
                <c:pt idx="44112">
                  <c:v>34875</c:v>
                </c:pt>
                <c:pt idx="44113">
                  <c:v>34875</c:v>
                </c:pt>
                <c:pt idx="44114">
                  <c:v>34875</c:v>
                </c:pt>
                <c:pt idx="44115">
                  <c:v>34875</c:v>
                </c:pt>
                <c:pt idx="44116">
                  <c:v>34875</c:v>
                </c:pt>
                <c:pt idx="44117">
                  <c:v>34875</c:v>
                </c:pt>
                <c:pt idx="44118">
                  <c:v>34875</c:v>
                </c:pt>
                <c:pt idx="44119">
                  <c:v>34875</c:v>
                </c:pt>
                <c:pt idx="44120">
                  <c:v>34875</c:v>
                </c:pt>
                <c:pt idx="44121">
                  <c:v>34875</c:v>
                </c:pt>
                <c:pt idx="44122">
                  <c:v>34875</c:v>
                </c:pt>
                <c:pt idx="44123">
                  <c:v>34875</c:v>
                </c:pt>
                <c:pt idx="44124">
                  <c:v>34875</c:v>
                </c:pt>
                <c:pt idx="44125">
                  <c:v>34875</c:v>
                </c:pt>
                <c:pt idx="44126">
                  <c:v>34875</c:v>
                </c:pt>
                <c:pt idx="44127">
                  <c:v>34875</c:v>
                </c:pt>
                <c:pt idx="44128">
                  <c:v>34875</c:v>
                </c:pt>
                <c:pt idx="44129">
                  <c:v>34875</c:v>
                </c:pt>
                <c:pt idx="44130">
                  <c:v>34875</c:v>
                </c:pt>
                <c:pt idx="44131">
                  <c:v>34875</c:v>
                </c:pt>
                <c:pt idx="44132">
                  <c:v>34875</c:v>
                </c:pt>
                <c:pt idx="44133">
                  <c:v>34875</c:v>
                </c:pt>
                <c:pt idx="44134">
                  <c:v>34875</c:v>
                </c:pt>
                <c:pt idx="44135">
                  <c:v>34875</c:v>
                </c:pt>
                <c:pt idx="44136">
                  <c:v>34875</c:v>
                </c:pt>
                <c:pt idx="44137">
                  <c:v>34875</c:v>
                </c:pt>
                <c:pt idx="44138">
                  <c:v>34875</c:v>
                </c:pt>
                <c:pt idx="44139">
                  <c:v>34875</c:v>
                </c:pt>
                <c:pt idx="44140">
                  <c:v>34875</c:v>
                </c:pt>
                <c:pt idx="44141">
                  <c:v>34875</c:v>
                </c:pt>
                <c:pt idx="44142">
                  <c:v>34875</c:v>
                </c:pt>
                <c:pt idx="44143">
                  <c:v>34875</c:v>
                </c:pt>
                <c:pt idx="44144">
                  <c:v>34875</c:v>
                </c:pt>
                <c:pt idx="44145">
                  <c:v>34875</c:v>
                </c:pt>
                <c:pt idx="44146">
                  <c:v>34875</c:v>
                </c:pt>
                <c:pt idx="44147">
                  <c:v>34875</c:v>
                </c:pt>
                <c:pt idx="44148">
                  <c:v>34875</c:v>
                </c:pt>
                <c:pt idx="44149">
                  <c:v>34875</c:v>
                </c:pt>
                <c:pt idx="44150">
                  <c:v>34875</c:v>
                </c:pt>
                <c:pt idx="44151">
                  <c:v>34875</c:v>
                </c:pt>
                <c:pt idx="44152">
                  <c:v>34875</c:v>
                </c:pt>
                <c:pt idx="44153">
                  <c:v>34875</c:v>
                </c:pt>
                <c:pt idx="44154">
                  <c:v>34875</c:v>
                </c:pt>
                <c:pt idx="44155">
                  <c:v>34875</c:v>
                </c:pt>
                <c:pt idx="44156">
                  <c:v>34875</c:v>
                </c:pt>
                <c:pt idx="44157">
                  <c:v>34875</c:v>
                </c:pt>
                <c:pt idx="44158">
                  <c:v>34875</c:v>
                </c:pt>
                <c:pt idx="44159">
                  <c:v>34875</c:v>
                </c:pt>
                <c:pt idx="44160">
                  <c:v>34875</c:v>
                </c:pt>
                <c:pt idx="44161">
                  <c:v>34875</c:v>
                </c:pt>
                <c:pt idx="44162">
                  <c:v>34875</c:v>
                </c:pt>
                <c:pt idx="44163">
                  <c:v>34875</c:v>
                </c:pt>
                <c:pt idx="44164">
                  <c:v>34875</c:v>
                </c:pt>
                <c:pt idx="44165">
                  <c:v>34875</c:v>
                </c:pt>
                <c:pt idx="44166">
                  <c:v>34875</c:v>
                </c:pt>
                <c:pt idx="44167">
                  <c:v>34875</c:v>
                </c:pt>
                <c:pt idx="44168">
                  <c:v>34875</c:v>
                </c:pt>
                <c:pt idx="44169">
                  <c:v>34875</c:v>
                </c:pt>
                <c:pt idx="44170">
                  <c:v>34875</c:v>
                </c:pt>
                <c:pt idx="44171">
                  <c:v>34875</c:v>
                </c:pt>
                <c:pt idx="44172">
                  <c:v>34875</c:v>
                </c:pt>
                <c:pt idx="44173">
                  <c:v>34875</c:v>
                </c:pt>
                <c:pt idx="44174">
                  <c:v>34875</c:v>
                </c:pt>
                <c:pt idx="44175">
                  <c:v>34875</c:v>
                </c:pt>
                <c:pt idx="44176">
                  <c:v>34875</c:v>
                </c:pt>
                <c:pt idx="44177">
                  <c:v>34875</c:v>
                </c:pt>
                <c:pt idx="44178">
                  <c:v>34875</c:v>
                </c:pt>
                <c:pt idx="44179">
                  <c:v>34875</c:v>
                </c:pt>
                <c:pt idx="44180">
                  <c:v>34875</c:v>
                </c:pt>
                <c:pt idx="44181">
                  <c:v>34875</c:v>
                </c:pt>
                <c:pt idx="44182">
                  <c:v>34875</c:v>
                </c:pt>
                <c:pt idx="44183">
                  <c:v>34875</c:v>
                </c:pt>
                <c:pt idx="44184">
                  <c:v>34875</c:v>
                </c:pt>
                <c:pt idx="44185">
                  <c:v>34875</c:v>
                </c:pt>
                <c:pt idx="44186">
                  <c:v>34875</c:v>
                </c:pt>
                <c:pt idx="44187">
                  <c:v>34875</c:v>
                </c:pt>
                <c:pt idx="44188">
                  <c:v>34875</c:v>
                </c:pt>
                <c:pt idx="44189">
                  <c:v>34875</c:v>
                </c:pt>
                <c:pt idx="44190">
                  <c:v>34875</c:v>
                </c:pt>
                <c:pt idx="44191">
                  <c:v>34875</c:v>
                </c:pt>
                <c:pt idx="44192">
                  <c:v>34875</c:v>
                </c:pt>
                <c:pt idx="44193">
                  <c:v>34875</c:v>
                </c:pt>
                <c:pt idx="44194">
                  <c:v>34875</c:v>
                </c:pt>
                <c:pt idx="44195">
                  <c:v>34875</c:v>
                </c:pt>
                <c:pt idx="44196">
                  <c:v>34875</c:v>
                </c:pt>
                <c:pt idx="44197">
                  <c:v>34875</c:v>
                </c:pt>
                <c:pt idx="44198">
                  <c:v>34875</c:v>
                </c:pt>
                <c:pt idx="44199">
                  <c:v>34875</c:v>
                </c:pt>
                <c:pt idx="44200">
                  <c:v>34875</c:v>
                </c:pt>
                <c:pt idx="44201">
                  <c:v>34875</c:v>
                </c:pt>
                <c:pt idx="44202">
                  <c:v>34875</c:v>
                </c:pt>
                <c:pt idx="44203">
                  <c:v>34875</c:v>
                </c:pt>
                <c:pt idx="44204">
                  <c:v>34875</c:v>
                </c:pt>
                <c:pt idx="44205">
                  <c:v>34875</c:v>
                </c:pt>
                <c:pt idx="44206">
                  <c:v>34875</c:v>
                </c:pt>
                <c:pt idx="44207">
                  <c:v>34875</c:v>
                </c:pt>
                <c:pt idx="44208">
                  <c:v>34875</c:v>
                </c:pt>
                <c:pt idx="44209">
                  <c:v>34875</c:v>
                </c:pt>
                <c:pt idx="44210">
                  <c:v>34875</c:v>
                </c:pt>
                <c:pt idx="44211">
                  <c:v>34875</c:v>
                </c:pt>
                <c:pt idx="44212">
                  <c:v>34875</c:v>
                </c:pt>
                <c:pt idx="44213">
                  <c:v>34875</c:v>
                </c:pt>
                <c:pt idx="44214">
                  <c:v>34875</c:v>
                </c:pt>
                <c:pt idx="44215">
                  <c:v>34875</c:v>
                </c:pt>
                <c:pt idx="44216">
                  <c:v>34875</c:v>
                </c:pt>
                <c:pt idx="44217">
                  <c:v>34875</c:v>
                </c:pt>
                <c:pt idx="44218">
                  <c:v>34875</c:v>
                </c:pt>
                <c:pt idx="44219">
                  <c:v>34875</c:v>
                </c:pt>
                <c:pt idx="44220">
                  <c:v>34875</c:v>
                </c:pt>
                <c:pt idx="44221">
                  <c:v>34875</c:v>
                </c:pt>
                <c:pt idx="44222">
                  <c:v>34875</c:v>
                </c:pt>
                <c:pt idx="44223">
                  <c:v>34875</c:v>
                </c:pt>
                <c:pt idx="44224">
                  <c:v>34875</c:v>
                </c:pt>
                <c:pt idx="44225">
                  <c:v>34875</c:v>
                </c:pt>
                <c:pt idx="44226">
                  <c:v>34875</c:v>
                </c:pt>
                <c:pt idx="44227">
                  <c:v>34875</c:v>
                </c:pt>
                <c:pt idx="44228">
                  <c:v>34875</c:v>
                </c:pt>
                <c:pt idx="44229">
                  <c:v>34875</c:v>
                </c:pt>
                <c:pt idx="44230">
                  <c:v>34875</c:v>
                </c:pt>
                <c:pt idx="44231">
                  <c:v>34875</c:v>
                </c:pt>
                <c:pt idx="44232">
                  <c:v>34875</c:v>
                </c:pt>
                <c:pt idx="44233">
                  <c:v>34875</c:v>
                </c:pt>
                <c:pt idx="44234">
                  <c:v>34875</c:v>
                </c:pt>
                <c:pt idx="44235">
                  <c:v>34875</c:v>
                </c:pt>
                <c:pt idx="44236">
                  <c:v>34875</c:v>
                </c:pt>
                <c:pt idx="44237">
                  <c:v>34875</c:v>
                </c:pt>
                <c:pt idx="44238">
                  <c:v>34875</c:v>
                </c:pt>
                <c:pt idx="44239">
                  <c:v>34875</c:v>
                </c:pt>
                <c:pt idx="44240">
                  <c:v>34875</c:v>
                </c:pt>
                <c:pt idx="44241">
                  <c:v>34875</c:v>
                </c:pt>
                <c:pt idx="44242">
                  <c:v>34875</c:v>
                </c:pt>
                <c:pt idx="44243">
                  <c:v>34875</c:v>
                </c:pt>
                <c:pt idx="44244">
                  <c:v>34875</c:v>
                </c:pt>
                <c:pt idx="44245">
                  <c:v>34875</c:v>
                </c:pt>
                <c:pt idx="44246">
                  <c:v>34875</c:v>
                </c:pt>
                <c:pt idx="44247">
                  <c:v>34875</c:v>
                </c:pt>
                <c:pt idx="44248">
                  <c:v>34875</c:v>
                </c:pt>
                <c:pt idx="44249">
                  <c:v>34875</c:v>
                </c:pt>
                <c:pt idx="44250">
                  <c:v>34875</c:v>
                </c:pt>
                <c:pt idx="44251">
                  <c:v>34875</c:v>
                </c:pt>
                <c:pt idx="44252">
                  <c:v>34875</c:v>
                </c:pt>
                <c:pt idx="44253">
                  <c:v>34875</c:v>
                </c:pt>
                <c:pt idx="44254">
                  <c:v>34875</c:v>
                </c:pt>
                <c:pt idx="44255">
                  <c:v>34875</c:v>
                </c:pt>
                <c:pt idx="44256">
                  <c:v>34875</c:v>
                </c:pt>
                <c:pt idx="44257">
                  <c:v>34875</c:v>
                </c:pt>
                <c:pt idx="44258">
                  <c:v>34875</c:v>
                </c:pt>
                <c:pt idx="44259">
                  <c:v>34875</c:v>
                </c:pt>
                <c:pt idx="44260">
                  <c:v>34875</c:v>
                </c:pt>
                <c:pt idx="44261">
                  <c:v>34875</c:v>
                </c:pt>
                <c:pt idx="44262">
                  <c:v>34875</c:v>
                </c:pt>
                <c:pt idx="44263">
                  <c:v>34875</c:v>
                </c:pt>
                <c:pt idx="44264">
                  <c:v>34875</c:v>
                </c:pt>
                <c:pt idx="44265">
                  <c:v>34875</c:v>
                </c:pt>
                <c:pt idx="44266">
                  <c:v>34875</c:v>
                </c:pt>
                <c:pt idx="44267">
                  <c:v>34875</c:v>
                </c:pt>
                <c:pt idx="44268">
                  <c:v>34875</c:v>
                </c:pt>
                <c:pt idx="44269">
                  <c:v>34875</c:v>
                </c:pt>
                <c:pt idx="44270">
                  <c:v>34875</c:v>
                </c:pt>
                <c:pt idx="44271">
                  <c:v>34875</c:v>
                </c:pt>
                <c:pt idx="44272">
                  <c:v>34875</c:v>
                </c:pt>
                <c:pt idx="44273">
                  <c:v>34875</c:v>
                </c:pt>
                <c:pt idx="44274">
                  <c:v>34875</c:v>
                </c:pt>
                <c:pt idx="44275">
                  <c:v>34875</c:v>
                </c:pt>
                <c:pt idx="44276">
                  <c:v>34875</c:v>
                </c:pt>
                <c:pt idx="44277">
                  <c:v>34875</c:v>
                </c:pt>
                <c:pt idx="44278">
                  <c:v>34875</c:v>
                </c:pt>
                <c:pt idx="44279">
                  <c:v>34875</c:v>
                </c:pt>
                <c:pt idx="44280">
                  <c:v>34875</c:v>
                </c:pt>
                <c:pt idx="44281">
                  <c:v>34875</c:v>
                </c:pt>
                <c:pt idx="44282">
                  <c:v>34875</c:v>
                </c:pt>
                <c:pt idx="44283">
                  <c:v>34875</c:v>
                </c:pt>
                <c:pt idx="44284">
                  <c:v>34875</c:v>
                </c:pt>
                <c:pt idx="44285">
                  <c:v>34875</c:v>
                </c:pt>
                <c:pt idx="44286">
                  <c:v>34875</c:v>
                </c:pt>
                <c:pt idx="44287">
                  <c:v>34875</c:v>
                </c:pt>
                <c:pt idx="44288">
                  <c:v>34875</c:v>
                </c:pt>
                <c:pt idx="44289">
                  <c:v>34875</c:v>
                </c:pt>
                <c:pt idx="44290">
                  <c:v>34875</c:v>
                </c:pt>
                <c:pt idx="44291">
                  <c:v>34875</c:v>
                </c:pt>
                <c:pt idx="44292">
                  <c:v>34875</c:v>
                </c:pt>
                <c:pt idx="44293">
                  <c:v>34875</c:v>
                </c:pt>
                <c:pt idx="44294">
                  <c:v>34875</c:v>
                </c:pt>
                <c:pt idx="44295">
                  <c:v>34875</c:v>
                </c:pt>
                <c:pt idx="44296">
                  <c:v>34875</c:v>
                </c:pt>
                <c:pt idx="44297">
                  <c:v>34875</c:v>
                </c:pt>
                <c:pt idx="44298">
                  <c:v>34875</c:v>
                </c:pt>
                <c:pt idx="44299">
                  <c:v>34875</c:v>
                </c:pt>
                <c:pt idx="44300">
                  <c:v>34875</c:v>
                </c:pt>
                <c:pt idx="44301">
                  <c:v>34875</c:v>
                </c:pt>
                <c:pt idx="44302">
                  <c:v>34875</c:v>
                </c:pt>
                <c:pt idx="44303">
                  <c:v>34875</c:v>
                </c:pt>
                <c:pt idx="44304">
                  <c:v>34875</c:v>
                </c:pt>
                <c:pt idx="44305">
                  <c:v>34875</c:v>
                </c:pt>
                <c:pt idx="44306">
                  <c:v>34875</c:v>
                </c:pt>
                <c:pt idx="44307">
                  <c:v>34875</c:v>
                </c:pt>
                <c:pt idx="44308">
                  <c:v>34875</c:v>
                </c:pt>
                <c:pt idx="44309">
                  <c:v>34875</c:v>
                </c:pt>
                <c:pt idx="44310">
                  <c:v>34875</c:v>
                </c:pt>
                <c:pt idx="44311">
                  <c:v>34875</c:v>
                </c:pt>
                <c:pt idx="44312">
                  <c:v>34875</c:v>
                </c:pt>
                <c:pt idx="44313">
                  <c:v>34875</c:v>
                </c:pt>
                <c:pt idx="44314">
                  <c:v>34875</c:v>
                </c:pt>
                <c:pt idx="44315">
                  <c:v>34875</c:v>
                </c:pt>
                <c:pt idx="44316">
                  <c:v>34875</c:v>
                </c:pt>
                <c:pt idx="44317">
                  <c:v>34875</c:v>
                </c:pt>
                <c:pt idx="44318">
                  <c:v>34875</c:v>
                </c:pt>
                <c:pt idx="44319">
                  <c:v>34875</c:v>
                </c:pt>
                <c:pt idx="44320">
                  <c:v>34875</c:v>
                </c:pt>
                <c:pt idx="44321">
                  <c:v>34875</c:v>
                </c:pt>
                <c:pt idx="44322">
                  <c:v>34875</c:v>
                </c:pt>
                <c:pt idx="44323">
                  <c:v>34875</c:v>
                </c:pt>
                <c:pt idx="44324">
                  <c:v>34875</c:v>
                </c:pt>
                <c:pt idx="44325">
                  <c:v>34875</c:v>
                </c:pt>
                <c:pt idx="44326">
                  <c:v>34875</c:v>
                </c:pt>
                <c:pt idx="44327">
                  <c:v>34875</c:v>
                </c:pt>
                <c:pt idx="44328">
                  <c:v>34875</c:v>
                </c:pt>
                <c:pt idx="44329">
                  <c:v>34875</c:v>
                </c:pt>
                <c:pt idx="44330">
                  <c:v>34875</c:v>
                </c:pt>
                <c:pt idx="44331">
                  <c:v>34875</c:v>
                </c:pt>
                <c:pt idx="44332">
                  <c:v>34875</c:v>
                </c:pt>
                <c:pt idx="44333">
                  <c:v>34875</c:v>
                </c:pt>
                <c:pt idx="44334">
                  <c:v>34875</c:v>
                </c:pt>
                <c:pt idx="44335">
                  <c:v>34875</c:v>
                </c:pt>
                <c:pt idx="44336">
                  <c:v>34875</c:v>
                </c:pt>
                <c:pt idx="44337">
                  <c:v>34875</c:v>
                </c:pt>
                <c:pt idx="44338">
                  <c:v>34875</c:v>
                </c:pt>
                <c:pt idx="44339">
                  <c:v>34875</c:v>
                </c:pt>
                <c:pt idx="44340">
                  <c:v>34875</c:v>
                </c:pt>
                <c:pt idx="44341">
                  <c:v>34875</c:v>
                </c:pt>
                <c:pt idx="44342">
                  <c:v>34875</c:v>
                </c:pt>
                <c:pt idx="44343">
                  <c:v>34875</c:v>
                </c:pt>
                <c:pt idx="44344">
                  <c:v>34875</c:v>
                </c:pt>
                <c:pt idx="44345">
                  <c:v>34875</c:v>
                </c:pt>
                <c:pt idx="44346">
                  <c:v>34875</c:v>
                </c:pt>
                <c:pt idx="44347">
                  <c:v>34875</c:v>
                </c:pt>
                <c:pt idx="44348">
                  <c:v>34875</c:v>
                </c:pt>
                <c:pt idx="44349">
                  <c:v>34875</c:v>
                </c:pt>
                <c:pt idx="44350">
                  <c:v>34875</c:v>
                </c:pt>
                <c:pt idx="44351">
                  <c:v>34875</c:v>
                </c:pt>
                <c:pt idx="44352">
                  <c:v>34875</c:v>
                </c:pt>
                <c:pt idx="44353">
                  <c:v>34875</c:v>
                </c:pt>
                <c:pt idx="44354">
                  <c:v>34875</c:v>
                </c:pt>
                <c:pt idx="44355">
                  <c:v>34875</c:v>
                </c:pt>
                <c:pt idx="44356">
                  <c:v>34875</c:v>
                </c:pt>
                <c:pt idx="44357">
                  <c:v>34875</c:v>
                </c:pt>
                <c:pt idx="44358">
                  <c:v>34875</c:v>
                </c:pt>
                <c:pt idx="44359">
                  <c:v>34875</c:v>
                </c:pt>
                <c:pt idx="44360">
                  <c:v>34875</c:v>
                </c:pt>
                <c:pt idx="44361">
                  <c:v>34875</c:v>
                </c:pt>
                <c:pt idx="44362">
                  <c:v>34875</c:v>
                </c:pt>
                <c:pt idx="44363">
                  <c:v>34875</c:v>
                </c:pt>
                <c:pt idx="44364">
                  <c:v>34875</c:v>
                </c:pt>
                <c:pt idx="44365">
                  <c:v>34875</c:v>
                </c:pt>
                <c:pt idx="44366">
                  <c:v>34875</c:v>
                </c:pt>
                <c:pt idx="44367">
                  <c:v>34875</c:v>
                </c:pt>
                <c:pt idx="44368">
                  <c:v>34875</c:v>
                </c:pt>
                <c:pt idx="44369">
                  <c:v>34875</c:v>
                </c:pt>
                <c:pt idx="44370">
                  <c:v>34875</c:v>
                </c:pt>
                <c:pt idx="44371">
                  <c:v>34875</c:v>
                </c:pt>
                <c:pt idx="44372">
                  <c:v>34875</c:v>
                </c:pt>
                <c:pt idx="44373">
                  <c:v>34875</c:v>
                </c:pt>
                <c:pt idx="44374">
                  <c:v>34875</c:v>
                </c:pt>
                <c:pt idx="44375">
                  <c:v>34875</c:v>
                </c:pt>
                <c:pt idx="44376">
                  <c:v>34875</c:v>
                </c:pt>
                <c:pt idx="44377">
                  <c:v>34875</c:v>
                </c:pt>
                <c:pt idx="44378">
                  <c:v>34875</c:v>
                </c:pt>
                <c:pt idx="44379">
                  <c:v>34875</c:v>
                </c:pt>
                <c:pt idx="44380">
                  <c:v>34875</c:v>
                </c:pt>
                <c:pt idx="44381">
                  <c:v>34875</c:v>
                </c:pt>
                <c:pt idx="44382">
                  <c:v>34875</c:v>
                </c:pt>
                <c:pt idx="44383">
                  <c:v>34875</c:v>
                </c:pt>
                <c:pt idx="44384">
                  <c:v>34875</c:v>
                </c:pt>
                <c:pt idx="44385">
                  <c:v>34875</c:v>
                </c:pt>
                <c:pt idx="44386">
                  <c:v>34875</c:v>
                </c:pt>
                <c:pt idx="44387">
                  <c:v>34875</c:v>
                </c:pt>
                <c:pt idx="44388">
                  <c:v>34875</c:v>
                </c:pt>
                <c:pt idx="44389">
                  <c:v>34875</c:v>
                </c:pt>
                <c:pt idx="44390">
                  <c:v>34875</c:v>
                </c:pt>
                <c:pt idx="44391">
                  <c:v>34875</c:v>
                </c:pt>
                <c:pt idx="44392">
                  <c:v>34875</c:v>
                </c:pt>
                <c:pt idx="44393">
                  <c:v>34875</c:v>
                </c:pt>
                <c:pt idx="44394">
                  <c:v>34875</c:v>
                </c:pt>
                <c:pt idx="44395">
                  <c:v>34875</c:v>
                </c:pt>
                <c:pt idx="44396">
                  <c:v>34875</c:v>
                </c:pt>
                <c:pt idx="44397">
                  <c:v>34875</c:v>
                </c:pt>
                <c:pt idx="44398">
                  <c:v>34875</c:v>
                </c:pt>
                <c:pt idx="44399">
                  <c:v>34875</c:v>
                </c:pt>
                <c:pt idx="44400">
                  <c:v>34875</c:v>
                </c:pt>
                <c:pt idx="44401">
                  <c:v>34875</c:v>
                </c:pt>
                <c:pt idx="44402">
                  <c:v>34875</c:v>
                </c:pt>
                <c:pt idx="44403">
                  <c:v>34875</c:v>
                </c:pt>
                <c:pt idx="44404">
                  <c:v>34875</c:v>
                </c:pt>
                <c:pt idx="44405">
                  <c:v>34875</c:v>
                </c:pt>
                <c:pt idx="44406">
                  <c:v>34875</c:v>
                </c:pt>
                <c:pt idx="44407">
                  <c:v>34875</c:v>
                </c:pt>
                <c:pt idx="44408">
                  <c:v>34875</c:v>
                </c:pt>
                <c:pt idx="44409">
                  <c:v>34875</c:v>
                </c:pt>
                <c:pt idx="44410">
                  <c:v>34875</c:v>
                </c:pt>
                <c:pt idx="44411">
                  <c:v>34875</c:v>
                </c:pt>
                <c:pt idx="44412">
                  <c:v>34875</c:v>
                </c:pt>
                <c:pt idx="44413">
                  <c:v>34875</c:v>
                </c:pt>
                <c:pt idx="44414">
                  <c:v>34875</c:v>
                </c:pt>
                <c:pt idx="44415">
                  <c:v>34875</c:v>
                </c:pt>
                <c:pt idx="44416">
                  <c:v>34875</c:v>
                </c:pt>
                <c:pt idx="44417">
                  <c:v>34875</c:v>
                </c:pt>
                <c:pt idx="44418">
                  <c:v>34875</c:v>
                </c:pt>
                <c:pt idx="44419">
                  <c:v>34875</c:v>
                </c:pt>
                <c:pt idx="44420">
                  <c:v>34875</c:v>
                </c:pt>
                <c:pt idx="44421">
                  <c:v>34875</c:v>
                </c:pt>
                <c:pt idx="44422">
                  <c:v>34875</c:v>
                </c:pt>
                <c:pt idx="44423">
                  <c:v>34875</c:v>
                </c:pt>
                <c:pt idx="44424">
                  <c:v>34875</c:v>
                </c:pt>
                <c:pt idx="44425">
                  <c:v>34875</c:v>
                </c:pt>
                <c:pt idx="44426">
                  <c:v>34875</c:v>
                </c:pt>
                <c:pt idx="44427">
                  <c:v>34875</c:v>
                </c:pt>
                <c:pt idx="44428">
                  <c:v>34875</c:v>
                </c:pt>
                <c:pt idx="44429">
                  <c:v>34875</c:v>
                </c:pt>
                <c:pt idx="44430">
                  <c:v>34875</c:v>
                </c:pt>
                <c:pt idx="44431">
                  <c:v>34875</c:v>
                </c:pt>
                <c:pt idx="44432">
                  <c:v>34875</c:v>
                </c:pt>
                <c:pt idx="44433">
                  <c:v>34875</c:v>
                </c:pt>
                <c:pt idx="44434">
                  <c:v>34875</c:v>
                </c:pt>
                <c:pt idx="44435">
                  <c:v>34875</c:v>
                </c:pt>
                <c:pt idx="44436">
                  <c:v>34875</c:v>
                </c:pt>
                <c:pt idx="44437">
                  <c:v>34875</c:v>
                </c:pt>
                <c:pt idx="44438">
                  <c:v>34875</c:v>
                </c:pt>
                <c:pt idx="44439">
                  <c:v>34875</c:v>
                </c:pt>
                <c:pt idx="44440">
                  <c:v>34875</c:v>
                </c:pt>
                <c:pt idx="44441">
                  <c:v>34875</c:v>
                </c:pt>
                <c:pt idx="44442">
                  <c:v>34875</c:v>
                </c:pt>
                <c:pt idx="44443">
                  <c:v>34875</c:v>
                </c:pt>
                <c:pt idx="44444">
                  <c:v>34875</c:v>
                </c:pt>
                <c:pt idx="44445">
                  <c:v>34875</c:v>
                </c:pt>
                <c:pt idx="44446">
                  <c:v>34875</c:v>
                </c:pt>
                <c:pt idx="44447">
                  <c:v>34875</c:v>
                </c:pt>
                <c:pt idx="44448">
                  <c:v>34875</c:v>
                </c:pt>
                <c:pt idx="44449">
                  <c:v>34875</c:v>
                </c:pt>
                <c:pt idx="44450">
                  <c:v>34875</c:v>
                </c:pt>
                <c:pt idx="44451">
                  <c:v>34875</c:v>
                </c:pt>
                <c:pt idx="44452">
                  <c:v>34875</c:v>
                </c:pt>
                <c:pt idx="44453">
                  <c:v>34875</c:v>
                </c:pt>
                <c:pt idx="44454">
                  <c:v>34875</c:v>
                </c:pt>
                <c:pt idx="44455">
                  <c:v>34875</c:v>
                </c:pt>
                <c:pt idx="44456">
                  <c:v>34875</c:v>
                </c:pt>
                <c:pt idx="44457">
                  <c:v>34875</c:v>
                </c:pt>
                <c:pt idx="44458">
                  <c:v>34875</c:v>
                </c:pt>
                <c:pt idx="44459">
                  <c:v>34875</c:v>
                </c:pt>
                <c:pt idx="44460">
                  <c:v>34875</c:v>
                </c:pt>
                <c:pt idx="44461">
                  <c:v>34875</c:v>
                </c:pt>
                <c:pt idx="44462">
                  <c:v>34875</c:v>
                </c:pt>
                <c:pt idx="44463">
                  <c:v>34875</c:v>
                </c:pt>
                <c:pt idx="44464">
                  <c:v>34875</c:v>
                </c:pt>
                <c:pt idx="44465">
                  <c:v>34875</c:v>
                </c:pt>
                <c:pt idx="44466">
                  <c:v>34875</c:v>
                </c:pt>
                <c:pt idx="44467">
                  <c:v>34875</c:v>
                </c:pt>
                <c:pt idx="44468">
                  <c:v>34875</c:v>
                </c:pt>
                <c:pt idx="44469">
                  <c:v>34875</c:v>
                </c:pt>
                <c:pt idx="44470">
                  <c:v>34875</c:v>
                </c:pt>
                <c:pt idx="44471">
                  <c:v>34875</c:v>
                </c:pt>
                <c:pt idx="44472">
                  <c:v>34875</c:v>
                </c:pt>
                <c:pt idx="44473">
                  <c:v>34875</c:v>
                </c:pt>
                <c:pt idx="44474">
                  <c:v>34875</c:v>
                </c:pt>
                <c:pt idx="44475">
                  <c:v>34875</c:v>
                </c:pt>
                <c:pt idx="44476">
                  <c:v>34875</c:v>
                </c:pt>
                <c:pt idx="44477">
                  <c:v>34875</c:v>
                </c:pt>
                <c:pt idx="44478">
                  <c:v>34875</c:v>
                </c:pt>
                <c:pt idx="44479">
                  <c:v>34875</c:v>
                </c:pt>
                <c:pt idx="44480">
                  <c:v>34875</c:v>
                </c:pt>
                <c:pt idx="44481">
                  <c:v>34875</c:v>
                </c:pt>
                <c:pt idx="44482">
                  <c:v>34875</c:v>
                </c:pt>
                <c:pt idx="44483">
                  <c:v>34875</c:v>
                </c:pt>
                <c:pt idx="44484">
                  <c:v>34875</c:v>
                </c:pt>
                <c:pt idx="44485">
                  <c:v>34875</c:v>
                </c:pt>
                <c:pt idx="44486">
                  <c:v>34875</c:v>
                </c:pt>
                <c:pt idx="44487">
                  <c:v>34875</c:v>
                </c:pt>
                <c:pt idx="44488">
                  <c:v>34875</c:v>
                </c:pt>
                <c:pt idx="44489">
                  <c:v>34875</c:v>
                </c:pt>
                <c:pt idx="44490">
                  <c:v>34875</c:v>
                </c:pt>
                <c:pt idx="44491">
                  <c:v>34875</c:v>
                </c:pt>
                <c:pt idx="44492">
                  <c:v>34875</c:v>
                </c:pt>
                <c:pt idx="44493">
                  <c:v>34875</c:v>
                </c:pt>
                <c:pt idx="44494">
                  <c:v>34875</c:v>
                </c:pt>
                <c:pt idx="44495">
                  <c:v>34875</c:v>
                </c:pt>
                <c:pt idx="44496">
                  <c:v>34875</c:v>
                </c:pt>
                <c:pt idx="44497">
                  <c:v>34875</c:v>
                </c:pt>
                <c:pt idx="44498">
                  <c:v>34875</c:v>
                </c:pt>
                <c:pt idx="44499">
                  <c:v>34875</c:v>
                </c:pt>
                <c:pt idx="44500">
                  <c:v>34875</c:v>
                </c:pt>
                <c:pt idx="44501">
                  <c:v>34875</c:v>
                </c:pt>
                <c:pt idx="44502">
                  <c:v>34875</c:v>
                </c:pt>
                <c:pt idx="44503">
                  <c:v>34875</c:v>
                </c:pt>
                <c:pt idx="44504">
                  <c:v>34875</c:v>
                </c:pt>
                <c:pt idx="44505">
                  <c:v>34875</c:v>
                </c:pt>
                <c:pt idx="44506">
                  <c:v>34875</c:v>
                </c:pt>
                <c:pt idx="44507">
                  <c:v>34875</c:v>
                </c:pt>
                <c:pt idx="44508">
                  <c:v>34875</c:v>
                </c:pt>
                <c:pt idx="44509">
                  <c:v>34875</c:v>
                </c:pt>
                <c:pt idx="44510">
                  <c:v>34875</c:v>
                </c:pt>
                <c:pt idx="44511">
                  <c:v>34875</c:v>
                </c:pt>
                <c:pt idx="44512">
                  <c:v>34875</c:v>
                </c:pt>
                <c:pt idx="44513">
                  <c:v>34875</c:v>
                </c:pt>
                <c:pt idx="44514">
                  <c:v>34875</c:v>
                </c:pt>
                <c:pt idx="44515">
                  <c:v>34875</c:v>
                </c:pt>
                <c:pt idx="44516">
                  <c:v>34875</c:v>
                </c:pt>
                <c:pt idx="44517">
                  <c:v>34875</c:v>
                </c:pt>
                <c:pt idx="44518">
                  <c:v>34875</c:v>
                </c:pt>
                <c:pt idx="44519">
                  <c:v>34875</c:v>
                </c:pt>
                <c:pt idx="44520">
                  <c:v>34875</c:v>
                </c:pt>
                <c:pt idx="44521">
                  <c:v>34875</c:v>
                </c:pt>
                <c:pt idx="44522">
                  <c:v>34875</c:v>
                </c:pt>
                <c:pt idx="44523">
                  <c:v>34875</c:v>
                </c:pt>
                <c:pt idx="44524">
                  <c:v>34875</c:v>
                </c:pt>
                <c:pt idx="44525">
                  <c:v>34875</c:v>
                </c:pt>
                <c:pt idx="44526">
                  <c:v>34875</c:v>
                </c:pt>
                <c:pt idx="44527">
                  <c:v>34875</c:v>
                </c:pt>
                <c:pt idx="44528">
                  <c:v>34875</c:v>
                </c:pt>
                <c:pt idx="44529">
                  <c:v>34875</c:v>
                </c:pt>
                <c:pt idx="44530">
                  <c:v>34875</c:v>
                </c:pt>
                <c:pt idx="44531">
                  <c:v>34875</c:v>
                </c:pt>
                <c:pt idx="44532">
                  <c:v>34875</c:v>
                </c:pt>
                <c:pt idx="44533">
                  <c:v>34875</c:v>
                </c:pt>
                <c:pt idx="44534">
                  <c:v>34875</c:v>
                </c:pt>
                <c:pt idx="44535">
                  <c:v>34875</c:v>
                </c:pt>
                <c:pt idx="44536">
                  <c:v>34875</c:v>
                </c:pt>
                <c:pt idx="44537">
                  <c:v>34875</c:v>
                </c:pt>
                <c:pt idx="44538">
                  <c:v>34875</c:v>
                </c:pt>
                <c:pt idx="44539">
                  <c:v>34875</c:v>
                </c:pt>
                <c:pt idx="44540">
                  <c:v>34875</c:v>
                </c:pt>
                <c:pt idx="44541">
                  <c:v>34875</c:v>
                </c:pt>
                <c:pt idx="44542">
                  <c:v>34875</c:v>
                </c:pt>
                <c:pt idx="44543">
                  <c:v>34875</c:v>
                </c:pt>
                <c:pt idx="44544">
                  <c:v>34875</c:v>
                </c:pt>
                <c:pt idx="44545">
                  <c:v>34875</c:v>
                </c:pt>
                <c:pt idx="44546">
                  <c:v>34875</c:v>
                </c:pt>
                <c:pt idx="44547">
                  <c:v>34875</c:v>
                </c:pt>
                <c:pt idx="44548">
                  <c:v>34875</c:v>
                </c:pt>
                <c:pt idx="44549">
                  <c:v>34875</c:v>
                </c:pt>
                <c:pt idx="44550">
                  <c:v>34875</c:v>
                </c:pt>
                <c:pt idx="44551">
                  <c:v>34875</c:v>
                </c:pt>
                <c:pt idx="44552">
                  <c:v>34875</c:v>
                </c:pt>
                <c:pt idx="44553">
                  <c:v>34875</c:v>
                </c:pt>
                <c:pt idx="44554">
                  <c:v>34875</c:v>
                </c:pt>
                <c:pt idx="44555">
                  <c:v>34875</c:v>
                </c:pt>
                <c:pt idx="44556">
                  <c:v>34875</c:v>
                </c:pt>
                <c:pt idx="44557">
                  <c:v>34875</c:v>
                </c:pt>
                <c:pt idx="44558">
                  <c:v>34875</c:v>
                </c:pt>
                <c:pt idx="44559">
                  <c:v>34875</c:v>
                </c:pt>
                <c:pt idx="44560">
                  <c:v>34875</c:v>
                </c:pt>
                <c:pt idx="44561">
                  <c:v>34875</c:v>
                </c:pt>
                <c:pt idx="44562">
                  <c:v>34875</c:v>
                </c:pt>
                <c:pt idx="44563">
                  <c:v>34875</c:v>
                </c:pt>
                <c:pt idx="44564">
                  <c:v>34875</c:v>
                </c:pt>
                <c:pt idx="44565">
                  <c:v>34875</c:v>
                </c:pt>
                <c:pt idx="44566">
                  <c:v>34875</c:v>
                </c:pt>
                <c:pt idx="44567">
                  <c:v>34875</c:v>
                </c:pt>
                <c:pt idx="44568">
                  <c:v>34875</c:v>
                </c:pt>
                <c:pt idx="44569">
                  <c:v>34875</c:v>
                </c:pt>
                <c:pt idx="44570">
                  <c:v>34875</c:v>
                </c:pt>
                <c:pt idx="44571">
                  <c:v>34875</c:v>
                </c:pt>
                <c:pt idx="44572">
                  <c:v>34875</c:v>
                </c:pt>
                <c:pt idx="44573">
                  <c:v>34875</c:v>
                </c:pt>
                <c:pt idx="44574">
                  <c:v>34875</c:v>
                </c:pt>
                <c:pt idx="44575">
                  <c:v>34875</c:v>
                </c:pt>
                <c:pt idx="44576">
                  <c:v>34875</c:v>
                </c:pt>
                <c:pt idx="44577">
                  <c:v>34875</c:v>
                </c:pt>
                <c:pt idx="44578">
                  <c:v>34875</c:v>
                </c:pt>
                <c:pt idx="44579">
                  <c:v>34875</c:v>
                </c:pt>
                <c:pt idx="44580">
                  <c:v>34875</c:v>
                </c:pt>
                <c:pt idx="44581">
                  <c:v>34875</c:v>
                </c:pt>
                <c:pt idx="44582">
                  <c:v>34875</c:v>
                </c:pt>
                <c:pt idx="44583">
                  <c:v>34875</c:v>
                </c:pt>
                <c:pt idx="44584">
                  <c:v>34875</c:v>
                </c:pt>
                <c:pt idx="44585">
                  <c:v>34875</c:v>
                </c:pt>
                <c:pt idx="44586">
                  <c:v>34875</c:v>
                </c:pt>
                <c:pt idx="44587">
                  <c:v>34875</c:v>
                </c:pt>
                <c:pt idx="44588">
                  <c:v>34875</c:v>
                </c:pt>
                <c:pt idx="44589">
                  <c:v>34875</c:v>
                </c:pt>
                <c:pt idx="44590">
                  <c:v>34875</c:v>
                </c:pt>
                <c:pt idx="44591">
                  <c:v>34875</c:v>
                </c:pt>
                <c:pt idx="44592">
                  <c:v>34875</c:v>
                </c:pt>
                <c:pt idx="44593">
                  <c:v>34875</c:v>
                </c:pt>
                <c:pt idx="44594">
                  <c:v>34875</c:v>
                </c:pt>
                <c:pt idx="44595">
                  <c:v>34875</c:v>
                </c:pt>
                <c:pt idx="44596">
                  <c:v>34875</c:v>
                </c:pt>
                <c:pt idx="44597">
                  <c:v>34875</c:v>
                </c:pt>
                <c:pt idx="44598">
                  <c:v>34875</c:v>
                </c:pt>
                <c:pt idx="44599">
                  <c:v>34875</c:v>
                </c:pt>
                <c:pt idx="44600">
                  <c:v>34875</c:v>
                </c:pt>
                <c:pt idx="44601">
                  <c:v>34875</c:v>
                </c:pt>
                <c:pt idx="44602">
                  <c:v>34875</c:v>
                </c:pt>
                <c:pt idx="44603">
                  <c:v>34875</c:v>
                </c:pt>
                <c:pt idx="44604">
                  <c:v>34875</c:v>
                </c:pt>
                <c:pt idx="44605">
                  <c:v>34875</c:v>
                </c:pt>
                <c:pt idx="44606">
                  <c:v>34875</c:v>
                </c:pt>
                <c:pt idx="44607">
                  <c:v>34875</c:v>
                </c:pt>
                <c:pt idx="44608">
                  <c:v>34875</c:v>
                </c:pt>
                <c:pt idx="44609">
                  <c:v>34875</c:v>
                </c:pt>
                <c:pt idx="44610">
                  <c:v>34875</c:v>
                </c:pt>
                <c:pt idx="44611">
                  <c:v>34875</c:v>
                </c:pt>
                <c:pt idx="44612">
                  <c:v>34875</c:v>
                </c:pt>
                <c:pt idx="44613">
                  <c:v>34875</c:v>
                </c:pt>
                <c:pt idx="44614">
                  <c:v>34875</c:v>
                </c:pt>
                <c:pt idx="44615">
                  <c:v>34875</c:v>
                </c:pt>
                <c:pt idx="44616">
                  <c:v>34875</c:v>
                </c:pt>
                <c:pt idx="44617">
                  <c:v>34875</c:v>
                </c:pt>
                <c:pt idx="44618">
                  <c:v>34875</c:v>
                </c:pt>
                <c:pt idx="44619">
                  <c:v>34875</c:v>
                </c:pt>
                <c:pt idx="44620">
                  <c:v>34875</c:v>
                </c:pt>
                <c:pt idx="44621">
                  <c:v>34875</c:v>
                </c:pt>
                <c:pt idx="44622">
                  <c:v>34875</c:v>
                </c:pt>
                <c:pt idx="44623">
                  <c:v>34875</c:v>
                </c:pt>
                <c:pt idx="44624">
                  <c:v>34875</c:v>
                </c:pt>
                <c:pt idx="44625">
                  <c:v>34875</c:v>
                </c:pt>
                <c:pt idx="44626">
                  <c:v>34875</c:v>
                </c:pt>
                <c:pt idx="44627">
                  <c:v>34875</c:v>
                </c:pt>
                <c:pt idx="44628">
                  <c:v>34875</c:v>
                </c:pt>
                <c:pt idx="44629">
                  <c:v>34875</c:v>
                </c:pt>
                <c:pt idx="44630">
                  <c:v>34875</c:v>
                </c:pt>
                <c:pt idx="44631">
                  <c:v>34875</c:v>
                </c:pt>
                <c:pt idx="44632">
                  <c:v>34875</c:v>
                </c:pt>
                <c:pt idx="44633">
                  <c:v>34875</c:v>
                </c:pt>
                <c:pt idx="44634">
                  <c:v>34875</c:v>
                </c:pt>
                <c:pt idx="44635">
                  <c:v>34875</c:v>
                </c:pt>
                <c:pt idx="44636">
                  <c:v>34875</c:v>
                </c:pt>
                <c:pt idx="44637">
                  <c:v>34875</c:v>
                </c:pt>
                <c:pt idx="44638">
                  <c:v>34875</c:v>
                </c:pt>
                <c:pt idx="44639">
                  <c:v>34875</c:v>
                </c:pt>
                <c:pt idx="44640">
                  <c:v>34875</c:v>
                </c:pt>
                <c:pt idx="44641">
                  <c:v>34875</c:v>
                </c:pt>
                <c:pt idx="44642">
                  <c:v>34875</c:v>
                </c:pt>
                <c:pt idx="44643">
                  <c:v>34875</c:v>
                </c:pt>
                <c:pt idx="44644">
                  <c:v>34875</c:v>
                </c:pt>
                <c:pt idx="44645">
                  <c:v>34875</c:v>
                </c:pt>
                <c:pt idx="44646">
                  <c:v>34875</c:v>
                </c:pt>
                <c:pt idx="44647">
                  <c:v>34875</c:v>
                </c:pt>
                <c:pt idx="44648">
                  <c:v>34875</c:v>
                </c:pt>
                <c:pt idx="44649">
                  <c:v>34875</c:v>
                </c:pt>
                <c:pt idx="44650">
                  <c:v>34875</c:v>
                </c:pt>
                <c:pt idx="44651">
                  <c:v>34875</c:v>
                </c:pt>
                <c:pt idx="44652">
                  <c:v>34875</c:v>
                </c:pt>
                <c:pt idx="44653">
                  <c:v>34875</c:v>
                </c:pt>
                <c:pt idx="44654">
                  <c:v>34875</c:v>
                </c:pt>
                <c:pt idx="44655">
                  <c:v>34875</c:v>
                </c:pt>
                <c:pt idx="44656">
                  <c:v>34875</c:v>
                </c:pt>
                <c:pt idx="44657">
                  <c:v>34875</c:v>
                </c:pt>
                <c:pt idx="44658">
                  <c:v>34875</c:v>
                </c:pt>
                <c:pt idx="44659">
                  <c:v>34875</c:v>
                </c:pt>
                <c:pt idx="44660">
                  <c:v>34875</c:v>
                </c:pt>
                <c:pt idx="44661">
                  <c:v>34875</c:v>
                </c:pt>
                <c:pt idx="44662">
                  <c:v>34875</c:v>
                </c:pt>
                <c:pt idx="44663">
                  <c:v>34875</c:v>
                </c:pt>
                <c:pt idx="44664">
                  <c:v>34875</c:v>
                </c:pt>
                <c:pt idx="44665">
                  <c:v>34875</c:v>
                </c:pt>
                <c:pt idx="44666">
                  <c:v>34875</c:v>
                </c:pt>
                <c:pt idx="44667">
                  <c:v>34875</c:v>
                </c:pt>
                <c:pt idx="44668">
                  <c:v>34875</c:v>
                </c:pt>
                <c:pt idx="44669">
                  <c:v>34875</c:v>
                </c:pt>
                <c:pt idx="44670">
                  <c:v>34875</c:v>
                </c:pt>
                <c:pt idx="44671">
                  <c:v>34875</c:v>
                </c:pt>
                <c:pt idx="44672">
                  <c:v>34875</c:v>
                </c:pt>
                <c:pt idx="44673">
                  <c:v>34875</c:v>
                </c:pt>
                <c:pt idx="44674">
                  <c:v>34875</c:v>
                </c:pt>
                <c:pt idx="44675">
                  <c:v>34875</c:v>
                </c:pt>
                <c:pt idx="44676">
                  <c:v>34875</c:v>
                </c:pt>
                <c:pt idx="44677">
                  <c:v>34875</c:v>
                </c:pt>
                <c:pt idx="44678">
                  <c:v>34875</c:v>
                </c:pt>
                <c:pt idx="44679">
                  <c:v>34875</c:v>
                </c:pt>
                <c:pt idx="44680">
                  <c:v>34875</c:v>
                </c:pt>
                <c:pt idx="44681">
                  <c:v>34875</c:v>
                </c:pt>
                <c:pt idx="44682">
                  <c:v>34875</c:v>
                </c:pt>
                <c:pt idx="44683">
                  <c:v>34875</c:v>
                </c:pt>
                <c:pt idx="44684">
                  <c:v>34875</c:v>
                </c:pt>
                <c:pt idx="44685">
                  <c:v>34875</c:v>
                </c:pt>
                <c:pt idx="44686">
                  <c:v>34875</c:v>
                </c:pt>
                <c:pt idx="44687">
                  <c:v>34875</c:v>
                </c:pt>
                <c:pt idx="44688">
                  <c:v>34875</c:v>
                </c:pt>
                <c:pt idx="44689">
                  <c:v>34875</c:v>
                </c:pt>
                <c:pt idx="44690">
                  <c:v>34875</c:v>
                </c:pt>
                <c:pt idx="44691">
                  <c:v>34875</c:v>
                </c:pt>
                <c:pt idx="44692">
                  <c:v>34875</c:v>
                </c:pt>
                <c:pt idx="44693">
                  <c:v>34875</c:v>
                </c:pt>
                <c:pt idx="44694">
                  <c:v>34875</c:v>
                </c:pt>
                <c:pt idx="44695">
                  <c:v>34875</c:v>
                </c:pt>
                <c:pt idx="44696">
                  <c:v>34875</c:v>
                </c:pt>
                <c:pt idx="44697">
                  <c:v>34875</c:v>
                </c:pt>
                <c:pt idx="44698">
                  <c:v>34875</c:v>
                </c:pt>
                <c:pt idx="44699">
                  <c:v>34875</c:v>
                </c:pt>
                <c:pt idx="44700">
                  <c:v>34875</c:v>
                </c:pt>
                <c:pt idx="44701">
                  <c:v>34875</c:v>
                </c:pt>
                <c:pt idx="44702">
                  <c:v>34875</c:v>
                </c:pt>
                <c:pt idx="44703">
                  <c:v>34875</c:v>
                </c:pt>
                <c:pt idx="44704">
                  <c:v>34875</c:v>
                </c:pt>
                <c:pt idx="44705">
                  <c:v>34875</c:v>
                </c:pt>
                <c:pt idx="44706">
                  <c:v>34875</c:v>
                </c:pt>
                <c:pt idx="44707">
                  <c:v>34875</c:v>
                </c:pt>
                <c:pt idx="44708">
                  <c:v>34875</c:v>
                </c:pt>
                <c:pt idx="44709">
                  <c:v>34875</c:v>
                </c:pt>
                <c:pt idx="44710">
                  <c:v>34875</c:v>
                </c:pt>
                <c:pt idx="44711">
                  <c:v>34875</c:v>
                </c:pt>
                <c:pt idx="44712">
                  <c:v>34875</c:v>
                </c:pt>
                <c:pt idx="44713">
                  <c:v>34875</c:v>
                </c:pt>
                <c:pt idx="44714">
                  <c:v>34875</c:v>
                </c:pt>
                <c:pt idx="44715">
                  <c:v>34875</c:v>
                </c:pt>
                <c:pt idx="44716">
                  <c:v>34875</c:v>
                </c:pt>
                <c:pt idx="44717">
                  <c:v>34875</c:v>
                </c:pt>
                <c:pt idx="44718">
                  <c:v>34875</c:v>
                </c:pt>
                <c:pt idx="44719">
                  <c:v>34875</c:v>
                </c:pt>
                <c:pt idx="44720">
                  <c:v>34875</c:v>
                </c:pt>
                <c:pt idx="44721">
                  <c:v>34875</c:v>
                </c:pt>
                <c:pt idx="44722">
                  <c:v>34875</c:v>
                </c:pt>
                <c:pt idx="44723">
                  <c:v>34875</c:v>
                </c:pt>
                <c:pt idx="44724">
                  <c:v>34875</c:v>
                </c:pt>
                <c:pt idx="44725">
                  <c:v>34875</c:v>
                </c:pt>
                <c:pt idx="44726">
                  <c:v>34875</c:v>
                </c:pt>
                <c:pt idx="44727">
                  <c:v>34875</c:v>
                </c:pt>
                <c:pt idx="44728">
                  <c:v>34875</c:v>
                </c:pt>
                <c:pt idx="44729">
                  <c:v>34875</c:v>
                </c:pt>
                <c:pt idx="44730">
                  <c:v>34875</c:v>
                </c:pt>
                <c:pt idx="44731">
                  <c:v>34875</c:v>
                </c:pt>
                <c:pt idx="44732">
                  <c:v>34875</c:v>
                </c:pt>
                <c:pt idx="44733">
                  <c:v>34875</c:v>
                </c:pt>
                <c:pt idx="44734">
                  <c:v>34875</c:v>
                </c:pt>
                <c:pt idx="44735">
                  <c:v>34875</c:v>
                </c:pt>
                <c:pt idx="44736">
                  <c:v>34875</c:v>
                </c:pt>
                <c:pt idx="44737">
                  <c:v>34875</c:v>
                </c:pt>
                <c:pt idx="44738">
                  <c:v>34875</c:v>
                </c:pt>
                <c:pt idx="44739">
                  <c:v>34875</c:v>
                </c:pt>
                <c:pt idx="44740">
                  <c:v>34875</c:v>
                </c:pt>
                <c:pt idx="44741">
                  <c:v>34875</c:v>
                </c:pt>
                <c:pt idx="44742">
                  <c:v>34875</c:v>
                </c:pt>
                <c:pt idx="44743">
                  <c:v>34875</c:v>
                </c:pt>
                <c:pt idx="44744">
                  <c:v>34875</c:v>
                </c:pt>
                <c:pt idx="44745">
                  <c:v>34875</c:v>
                </c:pt>
                <c:pt idx="44746">
                  <c:v>34875</c:v>
                </c:pt>
                <c:pt idx="44747">
                  <c:v>34875</c:v>
                </c:pt>
                <c:pt idx="44748">
                  <c:v>34875</c:v>
                </c:pt>
                <c:pt idx="44749">
                  <c:v>34875</c:v>
                </c:pt>
                <c:pt idx="44750">
                  <c:v>34875</c:v>
                </c:pt>
                <c:pt idx="44751">
                  <c:v>34875</c:v>
                </c:pt>
                <c:pt idx="44752">
                  <c:v>34875</c:v>
                </c:pt>
                <c:pt idx="44753">
                  <c:v>34875</c:v>
                </c:pt>
                <c:pt idx="44754">
                  <c:v>34875</c:v>
                </c:pt>
                <c:pt idx="44755">
                  <c:v>34875</c:v>
                </c:pt>
                <c:pt idx="44756">
                  <c:v>34875</c:v>
                </c:pt>
                <c:pt idx="44757">
                  <c:v>34875</c:v>
                </c:pt>
                <c:pt idx="44758">
                  <c:v>34875</c:v>
                </c:pt>
                <c:pt idx="44759">
                  <c:v>34875</c:v>
                </c:pt>
                <c:pt idx="44760">
                  <c:v>34875</c:v>
                </c:pt>
                <c:pt idx="44761">
                  <c:v>34875</c:v>
                </c:pt>
                <c:pt idx="44762">
                  <c:v>34875</c:v>
                </c:pt>
                <c:pt idx="44763">
                  <c:v>34875</c:v>
                </c:pt>
                <c:pt idx="44764">
                  <c:v>34875</c:v>
                </c:pt>
                <c:pt idx="44765">
                  <c:v>34875</c:v>
                </c:pt>
                <c:pt idx="44766">
                  <c:v>34875</c:v>
                </c:pt>
                <c:pt idx="44767">
                  <c:v>34875</c:v>
                </c:pt>
                <c:pt idx="44768">
                  <c:v>34875</c:v>
                </c:pt>
                <c:pt idx="44769">
                  <c:v>34875</c:v>
                </c:pt>
                <c:pt idx="44770">
                  <c:v>34875</c:v>
                </c:pt>
                <c:pt idx="44771">
                  <c:v>34875</c:v>
                </c:pt>
                <c:pt idx="44772">
                  <c:v>34875</c:v>
                </c:pt>
                <c:pt idx="44773">
                  <c:v>34875</c:v>
                </c:pt>
                <c:pt idx="44774">
                  <c:v>34875</c:v>
                </c:pt>
                <c:pt idx="44775">
                  <c:v>34875</c:v>
                </c:pt>
                <c:pt idx="44776">
                  <c:v>34875</c:v>
                </c:pt>
                <c:pt idx="44777">
                  <c:v>34875</c:v>
                </c:pt>
                <c:pt idx="44778">
                  <c:v>34875</c:v>
                </c:pt>
                <c:pt idx="44779">
                  <c:v>34875</c:v>
                </c:pt>
                <c:pt idx="44780">
                  <c:v>34875</c:v>
                </c:pt>
                <c:pt idx="44781">
                  <c:v>34875</c:v>
                </c:pt>
                <c:pt idx="44782">
                  <c:v>34875</c:v>
                </c:pt>
                <c:pt idx="44783">
                  <c:v>34875</c:v>
                </c:pt>
                <c:pt idx="44784">
                  <c:v>34875</c:v>
                </c:pt>
                <c:pt idx="44785">
                  <c:v>34875</c:v>
                </c:pt>
                <c:pt idx="44786">
                  <c:v>34875</c:v>
                </c:pt>
                <c:pt idx="44787">
                  <c:v>34875</c:v>
                </c:pt>
                <c:pt idx="44788">
                  <c:v>34875</c:v>
                </c:pt>
                <c:pt idx="44789">
                  <c:v>34875</c:v>
                </c:pt>
                <c:pt idx="44790">
                  <c:v>34875</c:v>
                </c:pt>
                <c:pt idx="44791">
                  <c:v>34875</c:v>
                </c:pt>
                <c:pt idx="44792">
                  <c:v>34875</c:v>
                </c:pt>
                <c:pt idx="44793">
                  <c:v>34875</c:v>
                </c:pt>
                <c:pt idx="44794">
                  <c:v>34875</c:v>
                </c:pt>
                <c:pt idx="44795">
                  <c:v>34875</c:v>
                </c:pt>
                <c:pt idx="44796">
                  <c:v>34875</c:v>
                </c:pt>
                <c:pt idx="44797">
                  <c:v>34875</c:v>
                </c:pt>
                <c:pt idx="44798">
                  <c:v>34875</c:v>
                </c:pt>
                <c:pt idx="44799">
                  <c:v>34875</c:v>
                </c:pt>
                <c:pt idx="44800">
                  <c:v>34875</c:v>
                </c:pt>
                <c:pt idx="44801">
                  <c:v>34875</c:v>
                </c:pt>
                <c:pt idx="44802">
                  <c:v>34875</c:v>
                </c:pt>
                <c:pt idx="44803">
                  <c:v>34875</c:v>
                </c:pt>
                <c:pt idx="44804">
                  <c:v>34875</c:v>
                </c:pt>
                <c:pt idx="44805">
                  <c:v>34875</c:v>
                </c:pt>
                <c:pt idx="44806">
                  <c:v>34875</c:v>
                </c:pt>
                <c:pt idx="44807">
                  <c:v>34875</c:v>
                </c:pt>
                <c:pt idx="44808">
                  <c:v>34875</c:v>
                </c:pt>
                <c:pt idx="44809">
                  <c:v>34875</c:v>
                </c:pt>
                <c:pt idx="44810">
                  <c:v>34875</c:v>
                </c:pt>
                <c:pt idx="44811">
                  <c:v>34875</c:v>
                </c:pt>
                <c:pt idx="44812">
                  <c:v>34875</c:v>
                </c:pt>
                <c:pt idx="44813">
                  <c:v>34875</c:v>
                </c:pt>
                <c:pt idx="44814">
                  <c:v>34875</c:v>
                </c:pt>
                <c:pt idx="44815">
                  <c:v>34875</c:v>
                </c:pt>
                <c:pt idx="44816">
                  <c:v>34875</c:v>
                </c:pt>
                <c:pt idx="44817">
                  <c:v>34875</c:v>
                </c:pt>
                <c:pt idx="44818">
                  <c:v>34875</c:v>
                </c:pt>
                <c:pt idx="44819">
                  <c:v>34875</c:v>
                </c:pt>
                <c:pt idx="44820">
                  <c:v>34875</c:v>
                </c:pt>
                <c:pt idx="44821">
                  <c:v>34875</c:v>
                </c:pt>
                <c:pt idx="44822">
                  <c:v>34875</c:v>
                </c:pt>
                <c:pt idx="44823">
                  <c:v>34875</c:v>
                </c:pt>
                <c:pt idx="44824">
                  <c:v>34875</c:v>
                </c:pt>
                <c:pt idx="44825">
                  <c:v>34875</c:v>
                </c:pt>
                <c:pt idx="44826">
                  <c:v>34875</c:v>
                </c:pt>
                <c:pt idx="44827">
                  <c:v>34875</c:v>
                </c:pt>
                <c:pt idx="44828">
                  <c:v>34875</c:v>
                </c:pt>
                <c:pt idx="44829">
                  <c:v>34875</c:v>
                </c:pt>
                <c:pt idx="44830">
                  <c:v>34875</c:v>
                </c:pt>
                <c:pt idx="44831">
                  <c:v>34875</c:v>
                </c:pt>
                <c:pt idx="44832">
                  <c:v>34875</c:v>
                </c:pt>
                <c:pt idx="44833">
                  <c:v>34875</c:v>
                </c:pt>
                <c:pt idx="44834">
                  <c:v>34875</c:v>
                </c:pt>
                <c:pt idx="44835">
                  <c:v>34875</c:v>
                </c:pt>
                <c:pt idx="44836">
                  <c:v>34875</c:v>
                </c:pt>
                <c:pt idx="44837">
                  <c:v>34875</c:v>
                </c:pt>
                <c:pt idx="44838">
                  <c:v>34875</c:v>
                </c:pt>
                <c:pt idx="44839">
                  <c:v>34875</c:v>
                </c:pt>
                <c:pt idx="44840">
                  <c:v>34875</c:v>
                </c:pt>
                <c:pt idx="44841">
                  <c:v>34875</c:v>
                </c:pt>
                <c:pt idx="44842">
                  <c:v>34875</c:v>
                </c:pt>
                <c:pt idx="44843">
                  <c:v>34875</c:v>
                </c:pt>
                <c:pt idx="44844">
                  <c:v>34875</c:v>
                </c:pt>
                <c:pt idx="44845">
                  <c:v>34875</c:v>
                </c:pt>
                <c:pt idx="44846">
                  <c:v>34875</c:v>
                </c:pt>
                <c:pt idx="44847">
                  <c:v>34875</c:v>
                </c:pt>
                <c:pt idx="44848">
                  <c:v>34875</c:v>
                </c:pt>
                <c:pt idx="44849">
                  <c:v>34875</c:v>
                </c:pt>
                <c:pt idx="44850">
                  <c:v>34875</c:v>
                </c:pt>
                <c:pt idx="44851">
                  <c:v>34875</c:v>
                </c:pt>
                <c:pt idx="44852">
                  <c:v>34875</c:v>
                </c:pt>
                <c:pt idx="44853">
                  <c:v>34875</c:v>
                </c:pt>
                <c:pt idx="44854">
                  <c:v>34875</c:v>
                </c:pt>
                <c:pt idx="44855">
                  <c:v>34875</c:v>
                </c:pt>
                <c:pt idx="44856">
                  <c:v>34875</c:v>
                </c:pt>
                <c:pt idx="44857">
                  <c:v>34875</c:v>
                </c:pt>
                <c:pt idx="44858">
                  <c:v>34875</c:v>
                </c:pt>
                <c:pt idx="44859">
                  <c:v>34875</c:v>
                </c:pt>
                <c:pt idx="44860">
                  <c:v>34875</c:v>
                </c:pt>
                <c:pt idx="44861">
                  <c:v>34875</c:v>
                </c:pt>
                <c:pt idx="44862">
                  <c:v>34875</c:v>
                </c:pt>
                <c:pt idx="44863">
                  <c:v>34875</c:v>
                </c:pt>
                <c:pt idx="44864">
                  <c:v>34875</c:v>
                </c:pt>
                <c:pt idx="44865">
                  <c:v>34875</c:v>
                </c:pt>
                <c:pt idx="44866">
                  <c:v>34875</c:v>
                </c:pt>
                <c:pt idx="44867">
                  <c:v>34875</c:v>
                </c:pt>
                <c:pt idx="44868">
                  <c:v>34875</c:v>
                </c:pt>
                <c:pt idx="44869">
                  <c:v>34875</c:v>
                </c:pt>
                <c:pt idx="44870">
                  <c:v>34875</c:v>
                </c:pt>
                <c:pt idx="44871">
                  <c:v>34875</c:v>
                </c:pt>
                <c:pt idx="44872">
                  <c:v>34875</c:v>
                </c:pt>
                <c:pt idx="44873">
                  <c:v>34875</c:v>
                </c:pt>
                <c:pt idx="44874">
                  <c:v>34875</c:v>
                </c:pt>
                <c:pt idx="44875">
                  <c:v>34875</c:v>
                </c:pt>
                <c:pt idx="44876">
                  <c:v>34875</c:v>
                </c:pt>
                <c:pt idx="44877">
                  <c:v>34875</c:v>
                </c:pt>
                <c:pt idx="44878">
                  <c:v>34875</c:v>
                </c:pt>
                <c:pt idx="44879">
                  <c:v>34875</c:v>
                </c:pt>
                <c:pt idx="44880">
                  <c:v>34875</c:v>
                </c:pt>
                <c:pt idx="44881">
                  <c:v>34875</c:v>
                </c:pt>
                <c:pt idx="44882">
                  <c:v>34875</c:v>
                </c:pt>
                <c:pt idx="44883">
                  <c:v>34875</c:v>
                </c:pt>
                <c:pt idx="44884">
                  <c:v>34875</c:v>
                </c:pt>
                <c:pt idx="44885">
                  <c:v>34875</c:v>
                </c:pt>
                <c:pt idx="44886">
                  <c:v>34875</c:v>
                </c:pt>
                <c:pt idx="44887">
                  <c:v>34875</c:v>
                </c:pt>
                <c:pt idx="44888">
                  <c:v>34875</c:v>
                </c:pt>
                <c:pt idx="44889">
                  <c:v>34875</c:v>
                </c:pt>
                <c:pt idx="44890">
                  <c:v>34875</c:v>
                </c:pt>
                <c:pt idx="44891">
                  <c:v>34875</c:v>
                </c:pt>
                <c:pt idx="44892">
                  <c:v>34875</c:v>
                </c:pt>
                <c:pt idx="44893">
                  <c:v>34875</c:v>
                </c:pt>
                <c:pt idx="44894">
                  <c:v>34875</c:v>
                </c:pt>
                <c:pt idx="44895">
                  <c:v>34875</c:v>
                </c:pt>
                <c:pt idx="44896">
                  <c:v>34875</c:v>
                </c:pt>
                <c:pt idx="44897">
                  <c:v>34875</c:v>
                </c:pt>
                <c:pt idx="44898">
                  <c:v>34875</c:v>
                </c:pt>
                <c:pt idx="44899">
                  <c:v>34875</c:v>
                </c:pt>
                <c:pt idx="44900">
                  <c:v>34875</c:v>
                </c:pt>
                <c:pt idx="44901">
                  <c:v>34875</c:v>
                </c:pt>
                <c:pt idx="44902">
                  <c:v>34875</c:v>
                </c:pt>
                <c:pt idx="44903">
                  <c:v>34875</c:v>
                </c:pt>
                <c:pt idx="44904">
                  <c:v>34875</c:v>
                </c:pt>
                <c:pt idx="44905">
                  <c:v>34875</c:v>
                </c:pt>
                <c:pt idx="44906">
                  <c:v>34875</c:v>
                </c:pt>
                <c:pt idx="44907">
                  <c:v>34875</c:v>
                </c:pt>
                <c:pt idx="44908">
                  <c:v>34875</c:v>
                </c:pt>
                <c:pt idx="44909">
                  <c:v>34875</c:v>
                </c:pt>
                <c:pt idx="44910">
                  <c:v>34875</c:v>
                </c:pt>
                <c:pt idx="44911">
                  <c:v>34875</c:v>
                </c:pt>
                <c:pt idx="44912">
                  <c:v>34875</c:v>
                </c:pt>
                <c:pt idx="44913">
                  <c:v>34875</c:v>
                </c:pt>
                <c:pt idx="44914">
                  <c:v>34875</c:v>
                </c:pt>
                <c:pt idx="44915">
                  <c:v>34875</c:v>
                </c:pt>
                <c:pt idx="44916">
                  <c:v>34875</c:v>
                </c:pt>
                <c:pt idx="44917">
                  <c:v>34875</c:v>
                </c:pt>
                <c:pt idx="44918">
                  <c:v>34875</c:v>
                </c:pt>
                <c:pt idx="44919">
                  <c:v>34875</c:v>
                </c:pt>
                <c:pt idx="44920">
                  <c:v>34875</c:v>
                </c:pt>
                <c:pt idx="44921">
                  <c:v>34875</c:v>
                </c:pt>
                <c:pt idx="44922">
                  <c:v>34875</c:v>
                </c:pt>
                <c:pt idx="44923">
                  <c:v>34875</c:v>
                </c:pt>
                <c:pt idx="44924">
                  <c:v>34875</c:v>
                </c:pt>
                <c:pt idx="44925">
                  <c:v>34875</c:v>
                </c:pt>
                <c:pt idx="44926">
                  <c:v>34875</c:v>
                </c:pt>
                <c:pt idx="44927">
                  <c:v>34875</c:v>
                </c:pt>
                <c:pt idx="44928">
                  <c:v>34875</c:v>
                </c:pt>
                <c:pt idx="44929">
                  <c:v>34875</c:v>
                </c:pt>
                <c:pt idx="44930">
                  <c:v>34875</c:v>
                </c:pt>
                <c:pt idx="44931">
                  <c:v>34875</c:v>
                </c:pt>
                <c:pt idx="44932">
                  <c:v>34875</c:v>
                </c:pt>
                <c:pt idx="44933">
                  <c:v>34875</c:v>
                </c:pt>
                <c:pt idx="44934">
                  <c:v>34875</c:v>
                </c:pt>
                <c:pt idx="44935">
                  <c:v>34875</c:v>
                </c:pt>
                <c:pt idx="44936">
                  <c:v>34875</c:v>
                </c:pt>
                <c:pt idx="44937">
                  <c:v>34875</c:v>
                </c:pt>
                <c:pt idx="44938">
                  <c:v>34875</c:v>
                </c:pt>
                <c:pt idx="44939">
                  <c:v>34875</c:v>
                </c:pt>
                <c:pt idx="44940">
                  <c:v>34875</c:v>
                </c:pt>
                <c:pt idx="44941">
                  <c:v>34875</c:v>
                </c:pt>
                <c:pt idx="44942">
                  <c:v>34875</c:v>
                </c:pt>
                <c:pt idx="44943">
                  <c:v>34875</c:v>
                </c:pt>
                <c:pt idx="44944">
                  <c:v>34875</c:v>
                </c:pt>
                <c:pt idx="44945">
                  <c:v>34875</c:v>
                </c:pt>
                <c:pt idx="44946">
                  <c:v>34875</c:v>
                </c:pt>
                <c:pt idx="44947">
                  <c:v>34875</c:v>
                </c:pt>
                <c:pt idx="44948">
                  <c:v>34875</c:v>
                </c:pt>
                <c:pt idx="44949">
                  <c:v>34875</c:v>
                </c:pt>
                <c:pt idx="44950">
                  <c:v>34875</c:v>
                </c:pt>
                <c:pt idx="44951">
                  <c:v>34875</c:v>
                </c:pt>
                <c:pt idx="44952">
                  <c:v>34875</c:v>
                </c:pt>
                <c:pt idx="44953">
                  <c:v>34875</c:v>
                </c:pt>
                <c:pt idx="44954">
                  <c:v>34875</c:v>
                </c:pt>
                <c:pt idx="44955">
                  <c:v>34875</c:v>
                </c:pt>
                <c:pt idx="44956">
                  <c:v>34875</c:v>
                </c:pt>
                <c:pt idx="44957">
                  <c:v>34875</c:v>
                </c:pt>
                <c:pt idx="44958">
                  <c:v>34875</c:v>
                </c:pt>
                <c:pt idx="44959">
                  <c:v>34875</c:v>
                </c:pt>
                <c:pt idx="44960">
                  <c:v>34875</c:v>
                </c:pt>
                <c:pt idx="44961">
                  <c:v>34875</c:v>
                </c:pt>
                <c:pt idx="44962">
                  <c:v>34875</c:v>
                </c:pt>
                <c:pt idx="44963">
                  <c:v>34875</c:v>
                </c:pt>
                <c:pt idx="44964">
                  <c:v>34875</c:v>
                </c:pt>
                <c:pt idx="44965">
                  <c:v>34875</c:v>
                </c:pt>
                <c:pt idx="44966">
                  <c:v>34875</c:v>
                </c:pt>
                <c:pt idx="44967">
                  <c:v>34875</c:v>
                </c:pt>
                <c:pt idx="44968">
                  <c:v>34875</c:v>
                </c:pt>
                <c:pt idx="44969">
                  <c:v>34875</c:v>
                </c:pt>
                <c:pt idx="44970">
                  <c:v>34875</c:v>
                </c:pt>
                <c:pt idx="44971">
                  <c:v>34875</c:v>
                </c:pt>
                <c:pt idx="44972">
                  <c:v>34875</c:v>
                </c:pt>
                <c:pt idx="44973">
                  <c:v>34875</c:v>
                </c:pt>
                <c:pt idx="44974">
                  <c:v>34875</c:v>
                </c:pt>
                <c:pt idx="44975">
                  <c:v>34875</c:v>
                </c:pt>
                <c:pt idx="44976">
                  <c:v>34875</c:v>
                </c:pt>
                <c:pt idx="44977">
                  <c:v>34875</c:v>
                </c:pt>
                <c:pt idx="44978">
                  <c:v>34875</c:v>
                </c:pt>
                <c:pt idx="44979">
                  <c:v>34875</c:v>
                </c:pt>
                <c:pt idx="44980">
                  <c:v>34875</c:v>
                </c:pt>
                <c:pt idx="44981">
                  <c:v>34875</c:v>
                </c:pt>
                <c:pt idx="44982">
                  <c:v>34875</c:v>
                </c:pt>
                <c:pt idx="44983">
                  <c:v>34875</c:v>
                </c:pt>
                <c:pt idx="44984">
                  <c:v>34875</c:v>
                </c:pt>
                <c:pt idx="44985">
                  <c:v>34875</c:v>
                </c:pt>
                <c:pt idx="44986">
                  <c:v>34875</c:v>
                </c:pt>
                <c:pt idx="44987">
                  <c:v>34875</c:v>
                </c:pt>
                <c:pt idx="44988">
                  <c:v>34875</c:v>
                </c:pt>
                <c:pt idx="44989">
                  <c:v>34875</c:v>
                </c:pt>
                <c:pt idx="44990">
                  <c:v>34875</c:v>
                </c:pt>
                <c:pt idx="44991">
                  <c:v>34875</c:v>
                </c:pt>
                <c:pt idx="44992">
                  <c:v>34875</c:v>
                </c:pt>
                <c:pt idx="44993">
                  <c:v>34875</c:v>
                </c:pt>
                <c:pt idx="44994">
                  <c:v>34875</c:v>
                </c:pt>
                <c:pt idx="44995">
                  <c:v>34875</c:v>
                </c:pt>
                <c:pt idx="44996">
                  <c:v>34875</c:v>
                </c:pt>
                <c:pt idx="44997">
                  <c:v>34875</c:v>
                </c:pt>
                <c:pt idx="44998">
                  <c:v>34875</c:v>
                </c:pt>
                <c:pt idx="44999">
                  <c:v>34875</c:v>
                </c:pt>
                <c:pt idx="45000">
                  <c:v>34875</c:v>
                </c:pt>
                <c:pt idx="45001">
                  <c:v>34875</c:v>
                </c:pt>
                <c:pt idx="45002">
                  <c:v>34875</c:v>
                </c:pt>
                <c:pt idx="45003">
                  <c:v>34875</c:v>
                </c:pt>
                <c:pt idx="45004">
                  <c:v>34875</c:v>
                </c:pt>
                <c:pt idx="45005">
                  <c:v>34875</c:v>
                </c:pt>
                <c:pt idx="45006">
                  <c:v>34875</c:v>
                </c:pt>
                <c:pt idx="45007">
                  <c:v>34875</c:v>
                </c:pt>
                <c:pt idx="45008">
                  <c:v>34875</c:v>
                </c:pt>
                <c:pt idx="45009">
                  <c:v>34875</c:v>
                </c:pt>
                <c:pt idx="45010">
                  <c:v>34875</c:v>
                </c:pt>
                <c:pt idx="45011">
                  <c:v>34875</c:v>
                </c:pt>
                <c:pt idx="45012">
                  <c:v>34875</c:v>
                </c:pt>
                <c:pt idx="45013">
                  <c:v>34875</c:v>
                </c:pt>
                <c:pt idx="45014">
                  <c:v>34875</c:v>
                </c:pt>
                <c:pt idx="45015">
                  <c:v>34875</c:v>
                </c:pt>
                <c:pt idx="45016">
                  <c:v>34875</c:v>
                </c:pt>
                <c:pt idx="45017">
                  <c:v>34875</c:v>
                </c:pt>
                <c:pt idx="45018">
                  <c:v>34875</c:v>
                </c:pt>
                <c:pt idx="45019">
                  <c:v>34875</c:v>
                </c:pt>
                <c:pt idx="45020">
                  <c:v>34875</c:v>
                </c:pt>
                <c:pt idx="45021">
                  <c:v>34875</c:v>
                </c:pt>
                <c:pt idx="45022">
                  <c:v>34875</c:v>
                </c:pt>
                <c:pt idx="45023">
                  <c:v>34875</c:v>
                </c:pt>
                <c:pt idx="45024">
                  <c:v>34875</c:v>
                </c:pt>
                <c:pt idx="45025">
                  <c:v>34875</c:v>
                </c:pt>
                <c:pt idx="45026">
                  <c:v>34875</c:v>
                </c:pt>
                <c:pt idx="45027">
                  <c:v>34875</c:v>
                </c:pt>
                <c:pt idx="45028">
                  <c:v>34875</c:v>
                </c:pt>
                <c:pt idx="45029">
                  <c:v>34875</c:v>
                </c:pt>
                <c:pt idx="45030">
                  <c:v>34875</c:v>
                </c:pt>
                <c:pt idx="45031">
                  <c:v>34875</c:v>
                </c:pt>
                <c:pt idx="45032">
                  <c:v>34875</c:v>
                </c:pt>
                <c:pt idx="45033">
                  <c:v>34875</c:v>
                </c:pt>
                <c:pt idx="45034">
                  <c:v>34875</c:v>
                </c:pt>
                <c:pt idx="45035">
                  <c:v>34875</c:v>
                </c:pt>
                <c:pt idx="45036">
                  <c:v>34875</c:v>
                </c:pt>
                <c:pt idx="45037">
                  <c:v>34875</c:v>
                </c:pt>
                <c:pt idx="45038">
                  <c:v>34875</c:v>
                </c:pt>
                <c:pt idx="45039">
                  <c:v>34875</c:v>
                </c:pt>
                <c:pt idx="45040">
                  <c:v>34875</c:v>
                </c:pt>
                <c:pt idx="45041">
                  <c:v>34875</c:v>
                </c:pt>
                <c:pt idx="45042">
                  <c:v>34875</c:v>
                </c:pt>
                <c:pt idx="45043">
                  <c:v>34875</c:v>
                </c:pt>
                <c:pt idx="45044">
                  <c:v>34875</c:v>
                </c:pt>
                <c:pt idx="45045">
                  <c:v>34875</c:v>
                </c:pt>
                <c:pt idx="45046">
                  <c:v>34875</c:v>
                </c:pt>
                <c:pt idx="45047">
                  <c:v>34875</c:v>
                </c:pt>
                <c:pt idx="45048">
                  <c:v>34875</c:v>
                </c:pt>
                <c:pt idx="45049">
                  <c:v>34875</c:v>
                </c:pt>
                <c:pt idx="45050">
                  <c:v>34875</c:v>
                </c:pt>
                <c:pt idx="45051">
                  <c:v>34875</c:v>
                </c:pt>
                <c:pt idx="45052">
                  <c:v>34875</c:v>
                </c:pt>
                <c:pt idx="45053">
                  <c:v>34875</c:v>
                </c:pt>
                <c:pt idx="45054">
                  <c:v>34875</c:v>
                </c:pt>
                <c:pt idx="45055">
                  <c:v>34875</c:v>
                </c:pt>
                <c:pt idx="45056">
                  <c:v>34875</c:v>
                </c:pt>
                <c:pt idx="45057">
                  <c:v>34875</c:v>
                </c:pt>
                <c:pt idx="45058">
                  <c:v>34875</c:v>
                </c:pt>
                <c:pt idx="45059">
                  <c:v>34875</c:v>
                </c:pt>
                <c:pt idx="45060">
                  <c:v>34875</c:v>
                </c:pt>
                <c:pt idx="45061">
                  <c:v>34875</c:v>
                </c:pt>
                <c:pt idx="45062">
                  <c:v>34875</c:v>
                </c:pt>
                <c:pt idx="45063">
                  <c:v>34875</c:v>
                </c:pt>
                <c:pt idx="45064">
                  <c:v>34875</c:v>
                </c:pt>
                <c:pt idx="45065">
                  <c:v>34875</c:v>
                </c:pt>
                <c:pt idx="45066">
                  <c:v>34875</c:v>
                </c:pt>
                <c:pt idx="45067">
                  <c:v>34875</c:v>
                </c:pt>
                <c:pt idx="45068">
                  <c:v>34875</c:v>
                </c:pt>
                <c:pt idx="45069">
                  <c:v>34875</c:v>
                </c:pt>
                <c:pt idx="45070">
                  <c:v>34875</c:v>
                </c:pt>
                <c:pt idx="45071">
                  <c:v>34875</c:v>
                </c:pt>
                <c:pt idx="45072">
                  <c:v>34875</c:v>
                </c:pt>
                <c:pt idx="45073">
                  <c:v>34875</c:v>
                </c:pt>
                <c:pt idx="45074">
                  <c:v>34875</c:v>
                </c:pt>
                <c:pt idx="45075">
                  <c:v>34875</c:v>
                </c:pt>
                <c:pt idx="45076">
                  <c:v>34875</c:v>
                </c:pt>
                <c:pt idx="45077">
                  <c:v>34875</c:v>
                </c:pt>
                <c:pt idx="45078">
                  <c:v>34875</c:v>
                </c:pt>
                <c:pt idx="45079">
                  <c:v>34875</c:v>
                </c:pt>
                <c:pt idx="45080">
                  <c:v>34875</c:v>
                </c:pt>
                <c:pt idx="45081">
                  <c:v>34875</c:v>
                </c:pt>
                <c:pt idx="45082">
                  <c:v>34875</c:v>
                </c:pt>
                <c:pt idx="45083">
                  <c:v>34875</c:v>
                </c:pt>
                <c:pt idx="45084">
                  <c:v>34875</c:v>
                </c:pt>
                <c:pt idx="45085">
                  <c:v>34875</c:v>
                </c:pt>
                <c:pt idx="45086">
                  <c:v>34875</c:v>
                </c:pt>
                <c:pt idx="45087">
                  <c:v>34875</c:v>
                </c:pt>
                <c:pt idx="45088">
                  <c:v>34875</c:v>
                </c:pt>
                <c:pt idx="45089">
                  <c:v>34875</c:v>
                </c:pt>
                <c:pt idx="45090">
                  <c:v>34875</c:v>
                </c:pt>
                <c:pt idx="45091">
                  <c:v>34875</c:v>
                </c:pt>
                <c:pt idx="45092">
                  <c:v>34875</c:v>
                </c:pt>
                <c:pt idx="45093">
                  <c:v>34875</c:v>
                </c:pt>
                <c:pt idx="45094">
                  <c:v>34875</c:v>
                </c:pt>
                <c:pt idx="45095">
                  <c:v>34875</c:v>
                </c:pt>
                <c:pt idx="45096">
                  <c:v>34875</c:v>
                </c:pt>
                <c:pt idx="45097">
                  <c:v>34875</c:v>
                </c:pt>
                <c:pt idx="45098">
                  <c:v>34875</c:v>
                </c:pt>
                <c:pt idx="45099">
                  <c:v>34875</c:v>
                </c:pt>
                <c:pt idx="45100">
                  <c:v>34875</c:v>
                </c:pt>
                <c:pt idx="45101">
                  <c:v>34875</c:v>
                </c:pt>
                <c:pt idx="45102">
                  <c:v>34875</c:v>
                </c:pt>
                <c:pt idx="45103">
                  <c:v>34875</c:v>
                </c:pt>
                <c:pt idx="45104">
                  <c:v>34875</c:v>
                </c:pt>
                <c:pt idx="45105">
                  <c:v>34875</c:v>
                </c:pt>
                <c:pt idx="45106">
                  <c:v>34875</c:v>
                </c:pt>
                <c:pt idx="45107">
                  <c:v>34875</c:v>
                </c:pt>
                <c:pt idx="45108">
                  <c:v>34875</c:v>
                </c:pt>
                <c:pt idx="45109">
                  <c:v>34875</c:v>
                </c:pt>
                <c:pt idx="45110">
                  <c:v>34875</c:v>
                </c:pt>
                <c:pt idx="45111">
                  <c:v>34875</c:v>
                </c:pt>
                <c:pt idx="45112">
                  <c:v>34875</c:v>
                </c:pt>
                <c:pt idx="45113">
                  <c:v>34875</c:v>
                </c:pt>
                <c:pt idx="45114">
                  <c:v>34875</c:v>
                </c:pt>
                <c:pt idx="45115">
                  <c:v>34875</c:v>
                </c:pt>
                <c:pt idx="45116">
                  <c:v>34875</c:v>
                </c:pt>
                <c:pt idx="45117">
                  <c:v>34875</c:v>
                </c:pt>
                <c:pt idx="45118">
                  <c:v>34875</c:v>
                </c:pt>
                <c:pt idx="45119">
                  <c:v>34875</c:v>
                </c:pt>
                <c:pt idx="45120">
                  <c:v>34875</c:v>
                </c:pt>
                <c:pt idx="45121">
                  <c:v>34875</c:v>
                </c:pt>
                <c:pt idx="45122">
                  <c:v>34875</c:v>
                </c:pt>
                <c:pt idx="45123">
                  <c:v>34875</c:v>
                </c:pt>
                <c:pt idx="45124">
                  <c:v>34875</c:v>
                </c:pt>
                <c:pt idx="45125">
                  <c:v>34875</c:v>
                </c:pt>
                <c:pt idx="45126">
                  <c:v>34875</c:v>
                </c:pt>
                <c:pt idx="45127">
                  <c:v>34875</c:v>
                </c:pt>
                <c:pt idx="45128">
                  <c:v>34875</c:v>
                </c:pt>
                <c:pt idx="45129">
                  <c:v>34875</c:v>
                </c:pt>
                <c:pt idx="45130">
                  <c:v>34875</c:v>
                </c:pt>
                <c:pt idx="45131">
                  <c:v>34875</c:v>
                </c:pt>
                <c:pt idx="45132">
                  <c:v>34875</c:v>
                </c:pt>
                <c:pt idx="45133">
                  <c:v>34875</c:v>
                </c:pt>
                <c:pt idx="45134">
                  <c:v>34875</c:v>
                </c:pt>
                <c:pt idx="45135">
                  <c:v>34875</c:v>
                </c:pt>
                <c:pt idx="45136">
                  <c:v>34875</c:v>
                </c:pt>
                <c:pt idx="45137">
                  <c:v>34875</c:v>
                </c:pt>
                <c:pt idx="45138">
                  <c:v>34875</c:v>
                </c:pt>
                <c:pt idx="45139">
                  <c:v>34875</c:v>
                </c:pt>
                <c:pt idx="45140">
                  <c:v>34875</c:v>
                </c:pt>
                <c:pt idx="45141">
                  <c:v>34875</c:v>
                </c:pt>
                <c:pt idx="45142">
                  <c:v>34875</c:v>
                </c:pt>
                <c:pt idx="45143">
                  <c:v>34875</c:v>
                </c:pt>
                <c:pt idx="45144">
                  <c:v>34875</c:v>
                </c:pt>
                <c:pt idx="45145">
                  <c:v>34875</c:v>
                </c:pt>
                <c:pt idx="45146">
                  <c:v>34875</c:v>
                </c:pt>
                <c:pt idx="45147">
                  <c:v>34875</c:v>
                </c:pt>
                <c:pt idx="45148">
                  <c:v>34875</c:v>
                </c:pt>
                <c:pt idx="45149">
                  <c:v>34875</c:v>
                </c:pt>
                <c:pt idx="45150">
                  <c:v>34875</c:v>
                </c:pt>
                <c:pt idx="45151">
                  <c:v>34875</c:v>
                </c:pt>
                <c:pt idx="45152">
                  <c:v>34875</c:v>
                </c:pt>
                <c:pt idx="45153">
                  <c:v>34875</c:v>
                </c:pt>
                <c:pt idx="45154">
                  <c:v>34875</c:v>
                </c:pt>
                <c:pt idx="45155">
                  <c:v>34875</c:v>
                </c:pt>
                <c:pt idx="45156">
                  <c:v>34875</c:v>
                </c:pt>
                <c:pt idx="45157">
                  <c:v>34875</c:v>
                </c:pt>
                <c:pt idx="45158">
                  <c:v>34875</c:v>
                </c:pt>
                <c:pt idx="45159">
                  <c:v>34875</c:v>
                </c:pt>
                <c:pt idx="45160">
                  <c:v>34875</c:v>
                </c:pt>
                <c:pt idx="45161">
                  <c:v>34875</c:v>
                </c:pt>
                <c:pt idx="45162">
                  <c:v>34875</c:v>
                </c:pt>
                <c:pt idx="45163">
                  <c:v>34875</c:v>
                </c:pt>
                <c:pt idx="45164">
                  <c:v>34875</c:v>
                </c:pt>
                <c:pt idx="45165">
                  <c:v>34875</c:v>
                </c:pt>
                <c:pt idx="45166">
                  <c:v>34875</c:v>
                </c:pt>
                <c:pt idx="45167">
                  <c:v>34875</c:v>
                </c:pt>
                <c:pt idx="45168">
                  <c:v>34875</c:v>
                </c:pt>
                <c:pt idx="45169">
                  <c:v>34875</c:v>
                </c:pt>
                <c:pt idx="45170">
                  <c:v>34875</c:v>
                </c:pt>
                <c:pt idx="45171">
                  <c:v>34875</c:v>
                </c:pt>
                <c:pt idx="45172">
                  <c:v>34875</c:v>
                </c:pt>
                <c:pt idx="45173">
                  <c:v>34875</c:v>
                </c:pt>
                <c:pt idx="45174">
                  <c:v>34875</c:v>
                </c:pt>
                <c:pt idx="45175">
                  <c:v>34875</c:v>
                </c:pt>
                <c:pt idx="45176">
                  <c:v>34875</c:v>
                </c:pt>
                <c:pt idx="45177">
                  <c:v>34875</c:v>
                </c:pt>
                <c:pt idx="45178">
                  <c:v>34875</c:v>
                </c:pt>
                <c:pt idx="45179">
                  <c:v>34875</c:v>
                </c:pt>
                <c:pt idx="45180">
                  <c:v>34875</c:v>
                </c:pt>
                <c:pt idx="45181">
                  <c:v>34875</c:v>
                </c:pt>
                <c:pt idx="45182">
                  <c:v>34875</c:v>
                </c:pt>
                <c:pt idx="45183">
                  <c:v>34875</c:v>
                </c:pt>
                <c:pt idx="45184">
                  <c:v>34875</c:v>
                </c:pt>
                <c:pt idx="45185">
                  <c:v>34875</c:v>
                </c:pt>
                <c:pt idx="45186">
                  <c:v>34875</c:v>
                </c:pt>
                <c:pt idx="45187">
                  <c:v>34875</c:v>
                </c:pt>
                <c:pt idx="45188">
                  <c:v>34875</c:v>
                </c:pt>
                <c:pt idx="45189">
                  <c:v>34875</c:v>
                </c:pt>
                <c:pt idx="45190">
                  <c:v>34875</c:v>
                </c:pt>
                <c:pt idx="45191">
                  <c:v>34875</c:v>
                </c:pt>
                <c:pt idx="45192">
                  <c:v>34875</c:v>
                </c:pt>
                <c:pt idx="45193">
                  <c:v>34875</c:v>
                </c:pt>
                <c:pt idx="45194">
                  <c:v>34875</c:v>
                </c:pt>
                <c:pt idx="45195">
                  <c:v>34875</c:v>
                </c:pt>
                <c:pt idx="45196">
                  <c:v>34875</c:v>
                </c:pt>
                <c:pt idx="45197">
                  <c:v>34875</c:v>
                </c:pt>
                <c:pt idx="45198">
                  <c:v>34875</c:v>
                </c:pt>
                <c:pt idx="45199">
                  <c:v>34875</c:v>
                </c:pt>
                <c:pt idx="45200">
                  <c:v>34875</c:v>
                </c:pt>
                <c:pt idx="45201">
                  <c:v>34875</c:v>
                </c:pt>
                <c:pt idx="45202">
                  <c:v>34875</c:v>
                </c:pt>
                <c:pt idx="45203">
                  <c:v>34875</c:v>
                </c:pt>
                <c:pt idx="45204">
                  <c:v>34875</c:v>
                </c:pt>
                <c:pt idx="45205">
                  <c:v>34875</c:v>
                </c:pt>
                <c:pt idx="45206">
                  <c:v>34875</c:v>
                </c:pt>
                <c:pt idx="45207">
                  <c:v>34875</c:v>
                </c:pt>
                <c:pt idx="45208">
                  <c:v>34875</c:v>
                </c:pt>
                <c:pt idx="45209">
                  <c:v>34875</c:v>
                </c:pt>
                <c:pt idx="45210">
                  <c:v>34875</c:v>
                </c:pt>
                <c:pt idx="45211">
                  <c:v>34875</c:v>
                </c:pt>
                <c:pt idx="45212">
                  <c:v>34875</c:v>
                </c:pt>
                <c:pt idx="45213">
                  <c:v>34875</c:v>
                </c:pt>
                <c:pt idx="45214">
                  <c:v>34875</c:v>
                </c:pt>
                <c:pt idx="45215">
                  <c:v>34875</c:v>
                </c:pt>
                <c:pt idx="45216">
                  <c:v>34875</c:v>
                </c:pt>
                <c:pt idx="45217">
                  <c:v>34875</c:v>
                </c:pt>
                <c:pt idx="45218">
                  <c:v>34875</c:v>
                </c:pt>
                <c:pt idx="45219">
                  <c:v>34875</c:v>
                </c:pt>
                <c:pt idx="45220">
                  <c:v>34875</c:v>
                </c:pt>
                <c:pt idx="45221">
                  <c:v>34875</c:v>
                </c:pt>
                <c:pt idx="45222">
                  <c:v>34875</c:v>
                </c:pt>
                <c:pt idx="45223">
                  <c:v>34875</c:v>
                </c:pt>
                <c:pt idx="45224">
                  <c:v>34875</c:v>
                </c:pt>
                <c:pt idx="45225">
                  <c:v>34875</c:v>
                </c:pt>
                <c:pt idx="45226">
                  <c:v>34875</c:v>
                </c:pt>
                <c:pt idx="45227">
                  <c:v>34875</c:v>
                </c:pt>
                <c:pt idx="45228">
                  <c:v>34875</c:v>
                </c:pt>
                <c:pt idx="45229">
                  <c:v>34875</c:v>
                </c:pt>
                <c:pt idx="45230">
                  <c:v>34875</c:v>
                </c:pt>
                <c:pt idx="45231">
                  <c:v>34875</c:v>
                </c:pt>
                <c:pt idx="45232">
                  <c:v>34875</c:v>
                </c:pt>
                <c:pt idx="45233">
                  <c:v>34875</c:v>
                </c:pt>
                <c:pt idx="45234">
                  <c:v>34875</c:v>
                </c:pt>
                <c:pt idx="45235">
                  <c:v>34875</c:v>
                </c:pt>
                <c:pt idx="45236">
                  <c:v>34875</c:v>
                </c:pt>
                <c:pt idx="45237">
                  <c:v>34875</c:v>
                </c:pt>
                <c:pt idx="45238">
                  <c:v>34875</c:v>
                </c:pt>
                <c:pt idx="45239">
                  <c:v>34875</c:v>
                </c:pt>
                <c:pt idx="45240">
                  <c:v>34875</c:v>
                </c:pt>
                <c:pt idx="45241">
                  <c:v>34875</c:v>
                </c:pt>
                <c:pt idx="45242">
                  <c:v>34875</c:v>
                </c:pt>
                <c:pt idx="45243">
                  <c:v>34875</c:v>
                </c:pt>
                <c:pt idx="45244">
                  <c:v>34875</c:v>
                </c:pt>
                <c:pt idx="45245">
                  <c:v>34875</c:v>
                </c:pt>
                <c:pt idx="45246">
                  <c:v>34875</c:v>
                </c:pt>
                <c:pt idx="45247">
                  <c:v>34875</c:v>
                </c:pt>
                <c:pt idx="45248">
                  <c:v>34875</c:v>
                </c:pt>
                <c:pt idx="45249">
                  <c:v>34875</c:v>
                </c:pt>
                <c:pt idx="45250">
                  <c:v>34875</c:v>
                </c:pt>
                <c:pt idx="45251">
                  <c:v>34875</c:v>
                </c:pt>
                <c:pt idx="45252">
                  <c:v>34875</c:v>
                </c:pt>
                <c:pt idx="45253">
                  <c:v>34875</c:v>
                </c:pt>
                <c:pt idx="45254">
                  <c:v>34875</c:v>
                </c:pt>
                <c:pt idx="45255">
                  <c:v>34875</c:v>
                </c:pt>
                <c:pt idx="45256">
                  <c:v>34875</c:v>
                </c:pt>
                <c:pt idx="45257">
                  <c:v>34875</c:v>
                </c:pt>
                <c:pt idx="45258">
                  <c:v>34875</c:v>
                </c:pt>
                <c:pt idx="45259">
                  <c:v>34875</c:v>
                </c:pt>
                <c:pt idx="45260">
                  <c:v>34875</c:v>
                </c:pt>
                <c:pt idx="45261">
                  <c:v>34875</c:v>
                </c:pt>
                <c:pt idx="45262">
                  <c:v>34875</c:v>
                </c:pt>
                <c:pt idx="45263">
                  <c:v>34875</c:v>
                </c:pt>
                <c:pt idx="45264">
                  <c:v>34875</c:v>
                </c:pt>
                <c:pt idx="45265">
                  <c:v>34875</c:v>
                </c:pt>
                <c:pt idx="45266">
                  <c:v>34875</c:v>
                </c:pt>
                <c:pt idx="45267">
                  <c:v>34875</c:v>
                </c:pt>
                <c:pt idx="45268">
                  <c:v>34875</c:v>
                </c:pt>
                <c:pt idx="45269">
                  <c:v>34875</c:v>
                </c:pt>
                <c:pt idx="45270">
                  <c:v>34875</c:v>
                </c:pt>
                <c:pt idx="45271">
                  <c:v>34875</c:v>
                </c:pt>
                <c:pt idx="45272">
                  <c:v>34875</c:v>
                </c:pt>
                <c:pt idx="45273">
                  <c:v>34875</c:v>
                </c:pt>
                <c:pt idx="45274">
                  <c:v>34875</c:v>
                </c:pt>
                <c:pt idx="45275">
                  <c:v>34875</c:v>
                </c:pt>
                <c:pt idx="45276">
                  <c:v>34875</c:v>
                </c:pt>
                <c:pt idx="45277">
                  <c:v>34875</c:v>
                </c:pt>
                <c:pt idx="45278">
                  <c:v>34875</c:v>
                </c:pt>
                <c:pt idx="45279">
                  <c:v>34875</c:v>
                </c:pt>
                <c:pt idx="45280">
                  <c:v>34875</c:v>
                </c:pt>
                <c:pt idx="45281">
                  <c:v>34875</c:v>
                </c:pt>
                <c:pt idx="45282">
                  <c:v>34875</c:v>
                </c:pt>
                <c:pt idx="45283">
                  <c:v>34875</c:v>
                </c:pt>
                <c:pt idx="45284">
                  <c:v>34875</c:v>
                </c:pt>
                <c:pt idx="45285">
                  <c:v>34875</c:v>
                </c:pt>
                <c:pt idx="45286">
                  <c:v>34875</c:v>
                </c:pt>
                <c:pt idx="45287">
                  <c:v>34875</c:v>
                </c:pt>
                <c:pt idx="45288">
                  <c:v>34875</c:v>
                </c:pt>
                <c:pt idx="45289">
                  <c:v>34875</c:v>
                </c:pt>
                <c:pt idx="45290">
                  <c:v>34875</c:v>
                </c:pt>
                <c:pt idx="45291">
                  <c:v>34875</c:v>
                </c:pt>
                <c:pt idx="45292">
                  <c:v>34875</c:v>
                </c:pt>
                <c:pt idx="45293">
                  <c:v>34875</c:v>
                </c:pt>
                <c:pt idx="45294">
                  <c:v>34875</c:v>
                </c:pt>
                <c:pt idx="45295">
                  <c:v>34875</c:v>
                </c:pt>
                <c:pt idx="45296">
                  <c:v>34875</c:v>
                </c:pt>
                <c:pt idx="45297">
                  <c:v>34875</c:v>
                </c:pt>
                <c:pt idx="45298">
                  <c:v>34875</c:v>
                </c:pt>
                <c:pt idx="45299">
                  <c:v>34875</c:v>
                </c:pt>
                <c:pt idx="45300">
                  <c:v>34875</c:v>
                </c:pt>
                <c:pt idx="45301">
                  <c:v>34875</c:v>
                </c:pt>
                <c:pt idx="45302">
                  <c:v>34875</c:v>
                </c:pt>
                <c:pt idx="45303">
                  <c:v>34875</c:v>
                </c:pt>
                <c:pt idx="45304">
                  <c:v>34875</c:v>
                </c:pt>
                <c:pt idx="45305">
                  <c:v>34875</c:v>
                </c:pt>
                <c:pt idx="45306">
                  <c:v>34875</c:v>
                </c:pt>
                <c:pt idx="45307">
                  <c:v>34875</c:v>
                </c:pt>
                <c:pt idx="45308">
                  <c:v>34875</c:v>
                </c:pt>
                <c:pt idx="45309">
                  <c:v>34875</c:v>
                </c:pt>
                <c:pt idx="45310">
                  <c:v>34875</c:v>
                </c:pt>
                <c:pt idx="45311">
                  <c:v>34875</c:v>
                </c:pt>
                <c:pt idx="45312">
                  <c:v>34875</c:v>
                </c:pt>
                <c:pt idx="45313">
                  <c:v>34875</c:v>
                </c:pt>
                <c:pt idx="45314">
                  <c:v>34875</c:v>
                </c:pt>
                <c:pt idx="45315">
                  <c:v>34875</c:v>
                </c:pt>
                <c:pt idx="45316">
                  <c:v>34875</c:v>
                </c:pt>
                <c:pt idx="45317">
                  <c:v>34875</c:v>
                </c:pt>
                <c:pt idx="45318">
                  <c:v>34875</c:v>
                </c:pt>
                <c:pt idx="45319">
                  <c:v>34875</c:v>
                </c:pt>
                <c:pt idx="45320">
                  <c:v>34875</c:v>
                </c:pt>
                <c:pt idx="45321">
                  <c:v>34875</c:v>
                </c:pt>
                <c:pt idx="45322">
                  <c:v>34875</c:v>
                </c:pt>
                <c:pt idx="45323">
                  <c:v>34875</c:v>
                </c:pt>
                <c:pt idx="45324">
                  <c:v>34875</c:v>
                </c:pt>
                <c:pt idx="45325">
                  <c:v>34875</c:v>
                </c:pt>
                <c:pt idx="45326">
                  <c:v>34875</c:v>
                </c:pt>
                <c:pt idx="45327">
                  <c:v>34875</c:v>
                </c:pt>
                <c:pt idx="45328">
                  <c:v>34875</c:v>
                </c:pt>
                <c:pt idx="45329">
                  <c:v>34875</c:v>
                </c:pt>
                <c:pt idx="45330">
                  <c:v>34875</c:v>
                </c:pt>
                <c:pt idx="45331">
                  <c:v>34875</c:v>
                </c:pt>
                <c:pt idx="45332">
                  <c:v>34875</c:v>
                </c:pt>
                <c:pt idx="45333">
                  <c:v>34875</c:v>
                </c:pt>
                <c:pt idx="45334">
                  <c:v>34875</c:v>
                </c:pt>
                <c:pt idx="45335">
                  <c:v>34875</c:v>
                </c:pt>
                <c:pt idx="45336">
                  <c:v>34875</c:v>
                </c:pt>
                <c:pt idx="45337">
                  <c:v>34875</c:v>
                </c:pt>
                <c:pt idx="45338">
                  <c:v>34875</c:v>
                </c:pt>
                <c:pt idx="45339">
                  <c:v>34875</c:v>
                </c:pt>
                <c:pt idx="45340">
                  <c:v>34875</c:v>
                </c:pt>
                <c:pt idx="45341">
                  <c:v>34875</c:v>
                </c:pt>
                <c:pt idx="45342">
                  <c:v>34875</c:v>
                </c:pt>
                <c:pt idx="45343">
                  <c:v>34875</c:v>
                </c:pt>
                <c:pt idx="45344">
                  <c:v>34875</c:v>
                </c:pt>
                <c:pt idx="45345">
                  <c:v>34875</c:v>
                </c:pt>
                <c:pt idx="45346">
                  <c:v>34875</c:v>
                </c:pt>
                <c:pt idx="45347">
                  <c:v>34875</c:v>
                </c:pt>
                <c:pt idx="45348">
                  <c:v>34875</c:v>
                </c:pt>
                <c:pt idx="45349">
                  <c:v>34875</c:v>
                </c:pt>
                <c:pt idx="45350">
                  <c:v>34875</c:v>
                </c:pt>
                <c:pt idx="45351">
                  <c:v>34875</c:v>
                </c:pt>
                <c:pt idx="45352">
                  <c:v>34875</c:v>
                </c:pt>
                <c:pt idx="45353">
                  <c:v>34875</c:v>
                </c:pt>
                <c:pt idx="45354">
                  <c:v>34875</c:v>
                </c:pt>
                <c:pt idx="45355">
                  <c:v>34875</c:v>
                </c:pt>
                <c:pt idx="45356">
                  <c:v>34875</c:v>
                </c:pt>
                <c:pt idx="45357">
                  <c:v>34875</c:v>
                </c:pt>
                <c:pt idx="45358">
                  <c:v>34875</c:v>
                </c:pt>
                <c:pt idx="45359">
                  <c:v>34875</c:v>
                </c:pt>
                <c:pt idx="45360">
                  <c:v>34875</c:v>
                </c:pt>
                <c:pt idx="45361">
                  <c:v>34875</c:v>
                </c:pt>
                <c:pt idx="45362">
                  <c:v>34875</c:v>
                </c:pt>
                <c:pt idx="45363">
                  <c:v>34875</c:v>
                </c:pt>
                <c:pt idx="45364">
                  <c:v>34875</c:v>
                </c:pt>
                <c:pt idx="45365">
                  <c:v>34875</c:v>
                </c:pt>
                <c:pt idx="45366">
                  <c:v>34875</c:v>
                </c:pt>
                <c:pt idx="45367">
                  <c:v>34875</c:v>
                </c:pt>
                <c:pt idx="45368">
                  <c:v>34875</c:v>
                </c:pt>
                <c:pt idx="45369">
                  <c:v>34875</c:v>
                </c:pt>
                <c:pt idx="45370">
                  <c:v>34875</c:v>
                </c:pt>
                <c:pt idx="45371">
                  <c:v>34875</c:v>
                </c:pt>
                <c:pt idx="45372">
                  <c:v>34875</c:v>
                </c:pt>
                <c:pt idx="45373">
                  <c:v>34875</c:v>
                </c:pt>
                <c:pt idx="45374">
                  <c:v>34875</c:v>
                </c:pt>
                <c:pt idx="45375">
                  <c:v>34875</c:v>
                </c:pt>
                <c:pt idx="45376">
                  <c:v>34875</c:v>
                </c:pt>
                <c:pt idx="45377">
                  <c:v>34875</c:v>
                </c:pt>
                <c:pt idx="45378">
                  <c:v>34875</c:v>
                </c:pt>
                <c:pt idx="45379">
                  <c:v>34875</c:v>
                </c:pt>
                <c:pt idx="45380">
                  <c:v>34875</c:v>
                </c:pt>
                <c:pt idx="45381">
                  <c:v>34875</c:v>
                </c:pt>
                <c:pt idx="45382">
                  <c:v>34875</c:v>
                </c:pt>
                <c:pt idx="45383">
                  <c:v>34875</c:v>
                </c:pt>
                <c:pt idx="45384">
                  <c:v>34875</c:v>
                </c:pt>
                <c:pt idx="45385">
                  <c:v>34875</c:v>
                </c:pt>
                <c:pt idx="45386">
                  <c:v>34875</c:v>
                </c:pt>
                <c:pt idx="45387">
                  <c:v>34875</c:v>
                </c:pt>
                <c:pt idx="45388">
                  <c:v>34875</c:v>
                </c:pt>
                <c:pt idx="45389">
                  <c:v>34875</c:v>
                </c:pt>
                <c:pt idx="45390">
                  <c:v>34875</c:v>
                </c:pt>
                <c:pt idx="45391">
                  <c:v>34875</c:v>
                </c:pt>
                <c:pt idx="45392">
                  <c:v>34875</c:v>
                </c:pt>
                <c:pt idx="45393">
                  <c:v>34875</c:v>
                </c:pt>
                <c:pt idx="45394">
                  <c:v>34875</c:v>
                </c:pt>
                <c:pt idx="45395">
                  <c:v>34875</c:v>
                </c:pt>
                <c:pt idx="45396">
                  <c:v>34875</c:v>
                </c:pt>
                <c:pt idx="45397">
                  <c:v>34875</c:v>
                </c:pt>
                <c:pt idx="45398">
                  <c:v>34875</c:v>
                </c:pt>
                <c:pt idx="45399">
                  <c:v>34875</c:v>
                </c:pt>
                <c:pt idx="45400">
                  <c:v>34875</c:v>
                </c:pt>
                <c:pt idx="45401">
                  <c:v>34875</c:v>
                </c:pt>
                <c:pt idx="45402">
                  <c:v>34875</c:v>
                </c:pt>
                <c:pt idx="45403">
                  <c:v>34875</c:v>
                </c:pt>
                <c:pt idx="45404">
                  <c:v>34875</c:v>
                </c:pt>
                <c:pt idx="45405">
                  <c:v>34875</c:v>
                </c:pt>
                <c:pt idx="45406">
                  <c:v>34875</c:v>
                </c:pt>
                <c:pt idx="45407">
                  <c:v>34875</c:v>
                </c:pt>
                <c:pt idx="45408">
                  <c:v>34875</c:v>
                </c:pt>
                <c:pt idx="45409">
                  <c:v>34875</c:v>
                </c:pt>
                <c:pt idx="45410">
                  <c:v>34875</c:v>
                </c:pt>
                <c:pt idx="45411">
                  <c:v>34875</c:v>
                </c:pt>
                <c:pt idx="45412">
                  <c:v>34875</c:v>
                </c:pt>
                <c:pt idx="45413">
                  <c:v>34875</c:v>
                </c:pt>
                <c:pt idx="45414">
                  <c:v>34875</c:v>
                </c:pt>
                <c:pt idx="45415">
                  <c:v>34875</c:v>
                </c:pt>
                <c:pt idx="45416">
                  <c:v>34875</c:v>
                </c:pt>
                <c:pt idx="45417">
                  <c:v>34875</c:v>
                </c:pt>
                <c:pt idx="45418">
                  <c:v>34875</c:v>
                </c:pt>
                <c:pt idx="45419">
                  <c:v>34875</c:v>
                </c:pt>
                <c:pt idx="45420">
                  <c:v>34875</c:v>
                </c:pt>
                <c:pt idx="45421">
                  <c:v>34875</c:v>
                </c:pt>
                <c:pt idx="45422">
                  <c:v>34875</c:v>
                </c:pt>
                <c:pt idx="45423">
                  <c:v>34875</c:v>
                </c:pt>
                <c:pt idx="45424">
                  <c:v>34875</c:v>
                </c:pt>
                <c:pt idx="45425">
                  <c:v>34875</c:v>
                </c:pt>
                <c:pt idx="45426">
                  <c:v>34875</c:v>
                </c:pt>
                <c:pt idx="45427">
                  <c:v>34875</c:v>
                </c:pt>
                <c:pt idx="45428">
                  <c:v>34875</c:v>
                </c:pt>
                <c:pt idx="45429">
                  <c:v>34875</c:v>
                </c:pt>
                <c:pt idx="45430">
                  <c:v>34875</c:v>
                </c:pt>
                <c:pt idx="45431">
                  <c:v>34875</c:v>
                </c:pt>
                <c:pt idx="45432">
                  <c:v>34875</c:v>
                </c:pt>
                <c:pt idx="45433">
                  <c:v>34875</c:v>
                </c:pt>
                <c:pt idx="45434">
                  <c:v>34875</c:v>
                </c:pt>
                <c:pt idx="45435">
                  <c:v>34875</c:v>
                </c:pt>
                <c:pt idx="45436">
                  <c:v>34875</c:v>
                </c:pt>
                <c:pt idx="45437">
                  <c:v>34875</c:v>
                </c:pt>
                <c:pt idx="45438">
                  <c:v>34875</c:v>
                </c:pt>
                <c:pt idx="45439">
                  <c:v>34875</c:v>
                </c:pt>
                <c:pt idx="45440">
                  <c:v>34875</c:v>
                </c:pt>
                <c:pt idx="45441">
                  <c:v>34875</c:v>
                </c:pt>
                <c:pt idx="45442">
                  <c:v>34875</c:v>
                </c:pt>
                <c:pt idx="45443">
                  <c:v>34875</c:v>
                </c:pt>
                <c:pt idx="45444">
                  <c:v>34875</c:v>
                </c:pt>
                <c:pt idx="45445">
                  <c:v>34875</c:v>
                </c:pt>
                <c:pt idx="45446">
                  <c:v>34875</c:v>
                </c:pt>
                <c:pt idx="45447">
                  <c:v>34875</c:v>
                </c:pt>
                <c:pt idx="45448">
                  <c:v>34875</c:v>
                </c:pt>
                <c:pt idx="45449">
                  <c:v>34875</c:v>
                </c:pt>
                <c:pt idx="45450">
                  <c:v>34875</c:v>
                </c:pt>
                <c:pt idx="45451">
                  <c:v>34875</c:v>
                </c:pt>
                <c:pt idx="45452">
                  <c:v>34875</c:v>
                </c:pt>
                <c:pt idx="45453">
                  <c:v>34875</c:v>
                </c:pt>
                <c:pt idx="45454">
                  <c:v>34875</c:v>
                </c:pt>
                <c:pt idx="45455">
                  <c:v>34875</c:v>
                </c:pt>
                <c:pt idx="45456">
                  <c:v>34875</c:v>
                </c:pt>
                <c:pt idx="45457">
                  <c:v>34875</c:v>
                </c:pt>
                <c:pt idx="45458">
                  <c:v>34875</c:v>
                </c:pt>
                <c:pt idx="45459">
                  <c:v>34875</c:v>
                </c:pt>
                <c:pt idx="45460">
                  <c:v>34875</c:v>
                </c:pt>
                <c:pt idx="45461">
                  <c:v>34875</c:v>
                </c:pt>
                <c:pt idx="45462">
                  <c:v>34875</c:v>
                </c:pt>
                <c:pt idx="45463">
                  <c:v>34875</c:v>
                </c:pt>
                <c:pt idx="45464">
                  <c:v>34875</c:v>
                </c:pt>
                <c:pt idx="45465">
                  <c:v>34875</c:v>
                </c:pt>
                <c:pt idx="45466">
                  <c:v>34875</c:v>
                </c:pt>
                <c:pt idx="45467">
                  <c:v>34875</c:v>
                </c:pt>
                <c:pt idx="45468">
                  <c:v>34875</c:v>
                </c:pt>
                <c:pt idx="45469">
                  <c:v>34875</c:v>
                </c:pt>
                <c:pt idx="45470">
                  <c:v>34875</c:v>
                </c:pt>
                <c:pt idx="45471">
                  <c:v>34875</c:v>
                </c:pt>
                <c:pt idx="45472">
                  <c:v>34875</c:v>
                </c:pt>
                <c:pt idx="45473">
                  <c:v>34875</c:v>
                </c:pt>
                <c:pt idx="45474">
                  <c:v>34875</c:v>
                </c:pt>
                <c:pt idx="45475">
                  <c:v>34875</c:v>
                </c:pt>
                <c:pt idx="45476">
                  <c:v>34875</c:v>
                </c:pt>
                <c:pt idx="45477">
                  <c:v>34875</c:v>
                </c:pt>
                <c:pt idx="45478">
                  <c:v>34875</c:v>
                </c:pt>
                <c:pt idx="45479">
                  <c:v>34875</c:v>
                </c:pt>
                <c:pt idx="45480">
                  <c:v>34875</c:v>
                </c:pt>
                <c:pt idx="45481">
                  <c:v>34875</c:v>
                </c:pt>
                <c:pt idx="45482">
                  <c:v>34875</c:v>
                </c:pt>
                <c:pt idx="45483">
                  <c:v>34875</c:v>
                </c:pt>
                <c:pt idx="45484">
                  <c:v>34875</c:v>
                </c:pt>
                <c:pt idx="45485">
                  <c:v>34875</c:v>
                </c:pt>
                <c:pt idx="45486">
                  <c:v>34875</c:v>
                </c:pt>
                <c:pt idx="45487">
                  <c:v>34875</c:v>
                </c:pt>
                <c:pt idx="45488">
                  <c:v>34875</c:v>
                </c:pt>
                <c:pt idx="45489">
                  <c:v>34875</c:v>
                </c:pt>
                <c:pt idx="45490">
                  <c:v>34875</c:v>
                </c:pt>
                <c:pt idx="45491">
                  <c:v>34875</c:v>
                </c:pt>
                <c:pt idx="45492">
                  <c:v>34875</c:v>
                </c:pt>
                <c:pt idx="45493">
                  <c:v>34875</c:v>
                </c:pt>
                <c:pt idx="45494">
                  <c:v>34875</c:v>
                </c:pt>
                <c:pt idx="45495">
                  <c:v>34875</c:v>
                </c:pt>
                <c:pt idx="45496">
                  <c:v>34875</c:v>
                </c:pt>
                <c:pt idx="45497">
                  <c:v>34875</c:v>
                </c:pt>
                <c:pt idx="45498">
                  <c:v>34875</c:v>
                </c:pt>
                <c:pt idx="45499">
                  <c:v>34875</c:v>
                </c:pt>
                <c:pt idx="45500">
                  <c:v>34875</c:v>
                </c:pt>
                <c:pt idx="45501">
                  <c:v>34875</c:v>
                </c:pt>
                <c:pt idx="45502">
                  <c:v>34875</c:v>
                </c:pt>
                <c:pt idx="45503">
                  <c:v>34875</c:v>
                </c:pt>
                <c:pt idx="45504">
                  <c:v>34875</c:v>
                </c:pt>
                <c:pt idx="45505">
                  <c:v>34875</c:v>
                </c:pt>
                <c:pt idx="45506">
                  <c:v>34875</c:v>
                </c:pt>
                <c:pt idx="45507">
                  <c:v>34875</c:v>
                </c:pt>
                <c:pt idx="45508">
                  <c:v>34875</c:v>
                </c:pt>
                <c:pt idx="45509">
                  <c:v>34875</c:v>
                </c:pt>
                <c:pt idx="45510">
                  <c:v>34875</c:v>
                </c:pt>
                <c:pt idx="45511">
                  <c:v>34875</c:v>
                </c:pt>
                <c:pt idx="45512">
                  <c:v>34875</c:v>
                </c:pt>
                <c:pt idx="45513">
                  <c:v>34875</c:v>
                </c:pt>
                <c:pt idx="45514">
                  <c:v>34875</c:v>
                </c:pt>
                <c:pt idx="45515">
                  <c:v>34875</c:v>
                </c:pt>
                <c:pt idx="45516">
                  <c:v>34875</c:v>
                </c:pt>
                <c:pt idx="45517">
                  <c:v>34875</c:v>
                </c:pt>
                <c:pt idx="45518">
                  <c:v>34875</c:v>
                </c:pt>
                <c:pt idx="45519">
                  <c:v>34875</c:v>
                </c:pt>
                <c:pt idx="45520">
                  <c:v>34875</c:v>
                </c:pt>
                <c:pt idx="45521">
                  <c:v>34875</c:v>
                </c:pt>
                <c:pt idx="45522">
                  <c:v>34875</c:v>
                </c:pt>
                <c:pt idx="45523">
                  <c:v>34875</c:v>
                </c:pt>
                <c:pt idx="45524">
                  <c:v>34875</c:v>
                </c:pt>
                <c:pt idx="45525">
                  <c:v>34875</c:v>
                </c:pt>
                <c:pt idx="45526">
                  <c:v>34875</c:v>
                </c:pt>
                <c:pt idx="45527">
                  <c:v>34875</c:v>
                </c:pt>
                <c:pt idx="45528">
                  <c:v>34875</c:v>
                </c:pt>
                <c:pt idx="45529">
                  <c:v>34875</c:v>
                </c:pt>
                <c:pt idx="45530">
                  <c:v>34875</c:v>
                </c:pt>
                <c:pt idx="45531">
                  <c:v>34875</c:v>
                </c:pt>
                <c:pt idx="45532">
                  <c:v>34875</c:v>
                </c:pt>
                <c:pt idx="45533">
                  <c:v>34875</c:v>
                </c:pt>
                <c:pt idx="45534">
                  <c:v>34875</c:v>
                </c:pt>
                <c:pt idx="45535">
                  <c:v>34875</c:v>
                </c:pt>
                <c:pt idx="45536">
                  <c:v>34875</c:v>
                </c:pt>
                <c:pt idx="45537">
                  <c:v>34875</c:v>
                </c:pt>
                <c:pt idx="45538">
                  <c:v>34875</c:v>
                </c:pt>
                <c:pt idx="45539">
                  <c:v>34875</c:v>
                </c:pt>
                <c:pt idx="45540">
                  <c:v>34875</c:v>
                </c:pt>
                <c:pt idx="45541">
                  <c:v>34875</c:v>
                </c:pt>
                <c:pt idx="45542">
                  <c:v>34875</c:v>
                </c:pt>
                <c:pt idx="45543">
                  <c:v>34875</c:v>
                </c:pt>
                <c:pt idx="45544">
                  <c:v>34875</c:v>
                </c:pt>
                <c:pt idx="45545">
                  <c:v>34875</c:v>
                </c:pt>
                <c:pt idx="45546">
                  <c:v>34875</c:v>
                </c:pt>
                <c:pt idx="45547">
                  <c:v>34875</c:v>
                </c:pt>
                <c:pt idx="45548">
                  <c:v>34875</c:v>
                </c:pt>
                <c:pt idx="45549">
                  <c:v>34875</c:v>
                </c:pt>
                <c:pt idx="45550">
                  <c:v>34875</c:v>
                </c:pt>
                <c:pt idx="45551">
                  <c:v>34875</c:v>
                </c:pt>
                <c:pt idx="45552">
                  <c:v>34875</c:v>
                </c:pt>
                <c:pt idx="45553">
                  <c:v>34875</c:v>
                </c:pt>
                <c:pt idx="45554">
                  <c:v>34875</c:v>
                </c:pt>
                <c:pt idx="45555">
                  <c:v>34875</c:v>
                </c:pt>
                <c:pt idx="45556">
                  <c:v>34875</c:v>
                </c:pt>
                <c:pt idx="45557">
                  <c:v>34875</c:v>
                </c:pt>
                <c:pt idx="45558">
                  <c:v>34875</c:v>
                </c:pt>
                <c:pt idx="45559">
                  <c:v>34875</c:v>
                </c:pt>
                <c:pt idx="45560">
                  <c:v>34875</c:v>
                </c:pt>
                <c:pt idx="45561">
                  <c:v>34875</c:v>
                </c:pt>
                <c:pt idx="45562">
                  <c:v>34875</c:v>
                </c:pt>
                <c:pt idx="45563">
                  <c:v>34875</c:v>
                </c:pt>
                <c:pt idx="45564">
                  <c:v>34875</c:v>
                </c:pt>
                <c:pt idx="45565">
                  <c:v>34875</c:v>
                </c:pt>
                <c:pt idx="45566">
                  <c:v>34875</c:v>
                </c:pt>
                <c:pt idx="45567">
                  <c:v>34875</c:v>
                </c:pt>
                <c:pt idx="45568">
                  <c:v>34875</c:v>
                </c:pt>
                <c:pt idx="45569">
                  <c:v>34875</c:v>
                </c:pt>
                <c:pt idx="45570">
                  <c:v>34875</c:v>
                </c:pt>
                <c:pt idx="45571">
                  <c:v>34875</c:v>
                </c:pt>
                <c:pt idx="45572">
                  <c:v>34875</c:v>
                </c:pt>
                <c:pt idx="45573">
                  <c:v>34875</c:v>
                </c:pt>
                <c:pt idx="45574">
                  <c:v>34875</c:v>
                </c:pt>
                <c:pt idx="45575">
                  <c:v>34875</c:v>
                </c:pt>
                <c:pt idx="45576">
                  <c:v>34875</c:v>
                </c:pt>
                <c:pt idx="45577">
                  <c:v>34875</c:v>
                </c:pt>
                <c:pt idx="45578">
                  <c:v>34875</c:v>
                </c:pt>
                <c:pt idx="45579">
                  <c:v>34875</c:v>
                </c:pt>
                <c:pt idx="45580">
                  <c:v>34875</c:v>
                </c:pt>
                <c:pt idx="45581">
                  <c:v>34875</c:v>
                </c:pt>
                <c:pt idx="45582">
                  <c:v>34875</c:v>
                </c:pt>
                <c:pt idx="45583">
                  <c:v>34875</c:v>
                </c:pt>
                <c:pt idx="45584">
                  <c:v>34875</c:v>
                </c:pt>
                <c:pt idx="45585">
                  <c:v>34875</c:v>
                </c:pt>
                <c:pt idx="45586">
                  <c:v>34875</c:v>
                </c:pt>
                <c:pt idx="45587">
                  <c:v>34875</c:v>
                </c:pt>
                <c:pt idx="45588">
                  <c:v>34875</c:v>
                </c:pt>
                <c:pt idx="45589">
                  <c:v>34875</c:v>
                </c:pt>
                <c:pt idx="45590">
                  <c:v>34875</c:v>
                </c:pt>
                <c:pt idx="45591">
                  <c:v>34875</c:v>
                </c:pt>
                <c:pt idx="45592">
                  <c:v>34875</c:v>
                </c:pt>
                <c:pt idx="45593">
                  <c:v>34875</c:v>
                </c:pt>
                <c:pt idx="45594">
                  <c:v>34875</c:v>
                </c:pt>
                <c:pt idx="45595">
                  <c:v>34875</c:v>
                </c:pt>
                <c:pt idx="45596">
                  <c:v>34875</c:v>
                </c:pt>
                <c:pt idx="45597">
                  <c:v>34875</c:v>
                </c:pt>
                <c:pt idx="45598">
                  <c:v>34875</c:v>
                </c:pt>
                <c:pt idx="45599">
                  <c:v>34875</c:v>
                </c:pt>
                <c:pt idx="45600">
                  <c:v>34875</c:v>
                </c:pt>
                <c:pt idx="45601">
                  <c:v>34875</c:v>
                </c:pt>
                <c:pt idx="45602">
                  <c:v>34875</c:v>
                </c:pt>
                <c:pt idx="45603">
                  <c:v>34875</c:v>
                </c:pt>
                <c:pt idx="45604">
                  <c:v>34875</c:v>
                </c:pt>
                <c:pt idx="45605">
                  <c:v>34875</c:v>
                </c:pt>
                <c:pt idx="45606">
                  <c:v>34875</c:v>
                </c:pt>
                <c:pt idx="45607">
                  <c:v>34875</c:v>
                </c:pt>
                <c:pt idx="45608">
                  <c:v>34875</c:v>
                </c:pt>
                <c:pt idx="45609">
                  <c:v>34875</c:v>
                </c:pt>
                <c:pt idx="45610">
                  <c:v>34875</c:v>
                </c:pt>
                <c:pt idx="45611">
                  <c:v>34875</c:v>
                </c:pt>
                <c:pt idx="45612">
                  <c:v>34875</c:v>
                </c:pt>
                <c:pt idx="45613">
                  <c:v>34875</c:v>
                </c:pt>
                <c:pt idx="45614">
                  <c:v>34875</c:v>
                </c:pt>
                <c:pt idx="45615">
                  <c:v>34875</c:v>
                </c:pt>
                <c:pt idx="45616">
                  <c:v>34875</c:v>
                </c:pt>
                <c:pt idx="45617">
                  <c:v>34875</c:v>
                </c:pt>
                <c:pt idx="45618">
                  <c:v>34875</c:v>
                </c:pt>
                <c:pt idx="45619">
                  <c:v>34875</c:v>
                </c:pt>
                <c:pt idx="45620">
                  <c:v>34875</c:v>
                </c:pt>
                <c:pt idx="45621">
                  <c:v>34875</c:v>
                </c:pt>
                <c:pt idx="45622">
                  <c:v>34875</c:v>
                </c:pt>
                <c:pt idx="45623">
                  <c:v>34875</c:v>
                </c:pt>
                <c:pt idx="45624">
                  <c:v>34875</c:v>
                </c:pt>
                <c:pt idx="45625">
                  <c:v>34875</c:v>
                </c:pt>
                <c:pt idx="45626">
                  <c:v>34875</c:v>
                </c:pt>
                <c:pt idx="45627">
                  <c:v>34875</c:v>
                </c:pt>
                <c:pt idx="45628">
                  <c:v>34875</c:v>
                </c:pt>
                <c:pt idx="45629">
                  <c:v>34875</c:v>
                </c:pt>
                <c:pt idx="45630">
                  <c:v>34875</c:v>
                </c:pt>
                <c:pt idx="45631">
                  <c:v>34875</c:v>
                </c:pt>
                <c:pt idx="45632">
                  <c:v>34875</c:v>
                </c:pt>
                <c:pt idx="45633">
                  <c:v>34875</c:v>
                </c:pt>
                <c:pt idx="45634">
                  <c:v>34875</c:v>
                </c:pt>
                <c:pt idx="45635">
                  <c:v>34875</c:v>
                </c:pt>
                <c:pt idx="45636">
                  <c:v>34875</c:v>
                </c:pt>
                <c:pt idx="45637">
                  <c:v>34875</c:v>
                </c:pt>
                <c:pt idx="45638">
                  <c:v>34875</c:v>
                </c:pt>
                <c:pt idx="45639">
                  <c:v>34875</c:v>
                </c:pt>
                <c:pt idx="45640">
                  <c:v>34875</c:v>
                </c:pt>
                <c:pt idx="45641">
                  <c:v>34875</c:v>
                </c:pt>
                <c:pt idx="45642">
                  <c:v>34875</c:v>
                </c:pt>
                <c:pt idx="45643">
                  <c:v>34875</c:v>
                </c:pt>
                <c:pt idx="45644">
                  <c:v>34875</c:v>
                </c:pt>
                <c:pt idx="45645">
                  <c:v>34875</c:v>
                </c:pt>
                <c:pt idx="45646">
                  <c:v>34875</c:v>
                </c:pt>
                <c:pt idx="45647">
                  <c:v>34875</c:v>
                </c:pt>
                <c:pt idx="45648">
                  <c:v>34875</c:v>
                </c:pt>
                <c:pt idx="45649">
                  <c:v>34875</c:v>
                </c:pt>
                <c:pt idx="45650">
                  <c:v>34875</c:v>
                </c:pt>
                <c:pt idx="45651">
                  <c:v>34875</c:v>
                </c:pt>
                <c:pt idx="45652">
                  <c:v>34875</c:v>
                </c:pt>
                <c:pt idx="45653">
                  <c:v>34875</c:v>
                </c:pt>
                <c:pt idx="45654">
                  <c:v>34875</c:v>
                </c:pt>
                <c:pt idx="45655">
                  <c:v>34875</c:v>
                </c:pt>
                <c:pt idx="45656">
                  <c:v>34875</c:v>
                </c:pt>
                <c:pt idx="45657">
                  <c:v>34875</c:v>
                </c:pt>
                <c:pt idx="45658">
                  <c:v>34875</c:v>
                </c:pt>
                <c:pt idx="45659">
                  <c:v>34875</c:v>
                </c:pt>
                <c:pt idx="45660">
                  <c:v>34875</c:v>
                </c:pt>
                <c:pt idx="45661">
                  <c:v>34875</c:v>
                </c:pt>
                <c:pt idx="45662">
                  <c:v>34875</c:v>
                </c:pt>
                <c:pt idx="45663">
                  <c:v>34875</c:v>
                </c:pt>
                <c:pt idx="45664">
                  <c:v>34875</c:v>
                </c:pt>
                <c:pt idx="45665">
                  <c:v>34875</c:v>
                </c:pt>
                <c:pt idx="45666">
                  <c:v>34875</c:v>
                </c:pt>
                <c:pt idx="45667">
                  <c:v>34875</c:v>
                </c:pt>
                <c:pt idx="45668">
                  <c:v>34875</c:v>
                </c:pt>
                <c:pt idx="45669">
                  <c:v>34875</c:v>
                </c:pt>
                <c:pt idx="45670">
                  <c:v>34875</c:v>
                </c:pt>
                <c:pt idx="45671">
                  <c:v>34875</c:v>
                </c:pt>
                <c:pt idx="45672">
                  <c:v>34875</c:v>
                </c:pt>
                <c:pt idx="45673">
                  <c:v>34875</c:v>
                </c:pt>
                <c:pt idx="45674">
                  <c:v>34875</c:v>
                </c:pt>
                <c:pt idx="45675">
                  <c:v>34875</c:v>
                </c:pt>
                <c:pt idx="45676">
                  <c:v>34875</c:v>
                </c:pt>
                <c:pt idx="45677">
                  <c:v>34875</c:v>
                </c:pt>
                <c:pt idx="45678">
                  <c:v>34875</c:v>
                </c:pt>
                <c:pt idx="45679">
                  <c:v>34875</c:v>
                </c:pt>
                <c:pt idx="45680">
                  <c:v>34875</c:v>
                </c:pt>
                <c:pt idx="45681">
                  <c:v>34875</c:v>
                </c:pt>
                <c:pt idx="45682">
                  <c:v>34875</c:v>
                </c:pt>
                <c:pt idx="45683">
                  <c:v>34875</c:v>
                </c:pt>
                <c:pt idx="45684">
                  <c:v>34875</c:v>
                </c:pt>
                <c:pt idx="45685">
                  <c:v>34875</c:v>
                </c:pt>
                <c:pt idx="45686">
                  <c:v>34875</c:v>
                </c:pt>
                <c:pt idx="45687">
                  <c:v>34875</c:v>
                </c:pt>
                <c:pt idx="45688">
                  <c:v>34875</c:v>
                </c:pt>
                <c:pt idx="45689">
                  <c:v>34875</c:v>
                </c:pt>
                <c:pt idx="45690">
                  <c:v>34875</c:v>
                </c:pt>
                <c:pt idx="45691">
                  <c:v>34875</c:v>
                </c:pt>
                <c:pt idx="45692">
                  <c:v>34875</c:v>
                </c:pt>
                <c:pt idx="45693">
                  <c:v>34875</c:v>
                </c:pt>
                <c:pt idx="45694">
                  <c:v>34875</c:v>
                </c:pt>
                <c:pt idx="45695">
                  <c:v>34875</c:v>
                </c:pt>
                <c:pt idx="45696">
                  <c:v>34875</c:v>
                </c:pt>
                <c:pt idx="45697">
                  <c:v>34875</c:v>
                </c:pt>
                <c:pt idx="45698">
                  <c:v>34875</c:v>
                </c:pt>
                <c:pt idx="45699">
                  <c:v>34875</c:v>
                </c:pt>
                <c:pt idx="45700">
                  <c:v>34875</c:v>
                </c:pt>
                <c:pt idx="45701">
                  <c:v>34875</c:v>
                </c:pt>
                <c:pt idx="45702">
                  <c:v>34875</c:v>
                </c:pt>
                <c:pt idx="45703">
                  <c:v>34875</c:v>
                </c:pt>
                <c:pt idx="45704">
                  <c:v>34875</c:v>
                </c:pt>
                <c:pt idx="45705">
                  <c:v>34875</c:v>
                </c:pt>
                <c:pt idx="45706">
                  <c:v>34875</c:v>
                </c:pt>
                <c:pt idx="45707">
                  <c:v>34875</c:v>
                </c:pt>
                <c:pt idx="45708">
                  <c:v>34875</c:v>
                </c:pt>
                <c:pt idx="45709">
                  <c:v>34875</c:v>
                </c:pt>
                <c:pt idx="45710">
                  <c:v>34875</c:v>
                </c:pt>
                <c:pt idx="45711">
                  <c:v>34875</c:v>
                </c:pt>
                <c:pt idx="45712">
                  <c:v>34875</c:v>
                </c:pt>
                <c:pt idx="45713">
                  <c:v>34875</c:v>
                </c:pt>
                <c:pt idx="45714">
                  <c:v>34875</c:v>
                </c:pt>
                <c:pt idx="45715">
                  <c:v>34875</c:v>
                </c:pt>
                <c:pt idx="45716">
                  <c:v>34875</c:v>
                </c:pt>
                <c:pt idx="45717">
                  <c:v>34875</c:v>
                </c:pt>
                <c:pt idx="45718">
                  <c:v>34875</c:v>
                </c:pt>
                <c:pt idx="45719">
                  <c:v>34875</c:v>
                </c:pt>
                <c:pt idx="45720">
                  <c:v>34875</c:v>
                </c:pt>
                <c:pt idx="45721">
                  <c:v>34875</c:v>
                </c:pt>
                <c:pt idx="45722">
                  <c:v>34875</c:v>
                </c:pt>
                <c:pt idx="45723">
                  <c:v>34875</c:v>
                </c:pt>
                <c:pt idx="45724">
                  <c:v>34875</c:v>
                </c:pt>
                <c:pt idx="45725">
                  <c:v>34875</c:v>
                </c:pt>
                <c:pt idx="45726">
                  <c:v>34875</c:v>
                </c:pt>
                <c:pt idx="45727">
                  <c:v>34875</c:v>
                </c:pt>
                <c:pt idx="45728">
                  <c:v>34875</c:v>
                </c:pt>
                <c:pt idx="45729">
                  <c:v>34875</c:v>
                </c:pt>
                <c:pt idx="45730">
                  <c:v>34875</c:v>
                </c:pt>
                <c:pt idx="45731">
                  <c:v>34875</c:v>
                </c:pt>
                <c:pt idx="45732">
                  <c:v>34875</c:v>
                </c:pt>
                <c:pt idx="45733">
                  <c:v>34875</c:v>
                </c:pt>
                <c:pt idx="45734">
                  <c:v>34875</c:v>
                </c:pt>
                <c:pt idx="45735">
                  <c:v>34875</c:v>
                </c:pt>
                <c:pt idx="45736">
                  <c:v>34875</c:v>
                </c:pt>
                <c:pt idx="45737">
                  <c:v>34875</c:v>
                </c:pt>
                <c:pt idx="45738">
                  <c:v>34875</c:v>
                </c:pt>
                <c:pt idx="45739">
                  <c:v>34875</c:v>
                </c:pt>
                <c:pt idx="45740">
                  <c:v>34875</c:v>
                </c:pt>
                <c:pt idx="45741">
                  <c:v>34875</c:v>
                </c:pt>
                <c:pt idx="45742">
                  <c:v>34875</c:v>
                </c:pt>
                <c:pt idx="45743">
                  <c:v>34875</c:v>
                </c:pt>
                <c:pt idx="45744">
                  <c:v>34875</c:v>
                </c:pt>
                <c:pt idx="45745">
                  <c:v>34875</c:v>
                </c:pt>
                <c:pt idx="45746">
                  <c:v>34875</c:v>
                </c:pt>
                <c:pt idx="45747">
                  <c:v>34875</c:v>
                </c:pt>
                <c:pt idx="45748">
                  <c:v>34875</c:v>
                </c:pt>
                <c:pt idx="45749">
                  <c:v>34875</c:v>
                </c:pt>
                <c:pt idx="45750">
                  <c:v>34875</c:v>
                </c:pt>
                <c:pt idx="45751">
                  <c:v>34875</c:v>
                </c:pt>
                <c:pt idx="45752">
                  <c:v>34875</c:v>
                </c:pt>
                <c:pt idx="45753">
                  <c:v>34875</c:v>
                </c:pt>
                <c:pt idx="45754">
                  <c:v>34875</c:v>
                </c:pt>
                <c:pt idx="45755">
                  <c:v>34875</c:v>
                </c:pt>
                <c:pt idx="45756">
                  <c:v>34875</c:v>
                </c:pt>
                <c:pt idx="45757">
                  <c:v>34875</c:v>
                </c:pt>
                <c:pt idx="45758">
                  <c:v>34875</c:v>
                </c:pt>
                <c:pt idx="45759">
                  <c:v>34875</c:v>
                </c:pt>
                <c:pt idx="45760">
                  <c:v>34875</c:v>
                </c:pt>
                <c:pt idx="45761">
                  <c:v>34875</c:v>
                </c:pt>
                <c:pt idx="45762">
                  <c:v>34875</c:v>
                </c:pt>
                <c:pt idx="45763">
                  <c:v>34875</c:v>
                </c:pt>
                <c:pt idx="45764">
                  <c:v>34875</c:v>
                </c:pt>
                <c:pt idx="45765">
                  <c:v>34875</c:v>
                </c:pt>
                <c:pt idx="45766">
                  <c:v>34875</c:v>
                </c:pt>
                <c:pt idx="45767">
                  <c:v>34875</c:v>
                </c:pt>
                <c:pt idx="45768">
                  <c:v>34875</c:v>
                </c:pt>
                <c:pt idx="45769">
                  <c:v>34875</c:v>
                </c:pt>
                <c:pt idx="45770">
                  <c:v>34875</c:v>
                </c:pt>
                <c:pt idx="45771">
                  <c:v>34875</c:v>
                </c:pt>
                <c:pt idx="45772">
                  <c:v>34875</c:v>
                </c:pt>
                <c:pt idx="45773">
                  <c:v>34875</c:v>
                </c:pt>
                <c:pt idx="45774">
                  <c:v>34875</c:v>
                </c:pt>
                <c:pt idx="45775">
                  <c:v>34875</c:v>
                </c:pt>
                <c:pt idx="45776">
                  <c:v>34875</c:v>
                </c:pt>
                <c:pt idx="45777">
                  <c:v>34875</c:v>
                </c:pt>
                <c:pt idx="45778">
                  <c:v>34875</c:v>
                </c:pt>
                <c:pt idx="45779">
                  <c:v>34875</c:v>
                </c:pt>
                <c:pt idx="45780">
                  <c:v>34875</c:v>
                </c:pt>
                <c:pt idx="45781">
                  <c:v>34875</c:v>
                </c:pt>
                <c:pt idx="45782">
                  <c:v>34875</c:v>
                </c:pt>
                <c:pt idx="45783">
                  <c:v>34875</c:v>
                </c:pt>
                <c:pt idx="45784">
                  <c:v>34875</c:v>
                </c:pt>
                <c:pt idx="45785">
                  <c:v>34875</c:v>
                </c:pt>
                <c:pt idx="45786">
                  <c:v>34875</c:v>
                </c:pt>
                <c:pt idx="45787">
                  <c:v>34875</c:v>
                </c:pt>
                <c:pt idx="45788">
                  <c:v>34875</c:v>
                </c:pt>
                <c:pt idx="45789">
                  <c:v>34875</c:v>
                </c:pt>
                <c:pt idx="45790">
                  <c:v>34875</c:v>
                </c:pt>
                <c:pt idx="45791">
                  <c:v>34875</c:v>
                </c:pt>
                <c:pt idx="45792">
                  <c:v>34875</c:v>
                </c:pt>
                <c:pt idx="45793">
                  <c:v>34875</c:v>
                </c:pt>
                <c:pt idx="45794">
                  <c:v>34875</c:v>
                </c:pt>
                <c:pt idx="45795">
                  <c:v>34875</c:v>
                </c:pt>
                <c:pt idx="45796">
                  <c:v>34875</c:v>
                </c:pt>
                <c:pt idx="45797">
                  <c:v>34875</c:v>
                </c:pt>
                <c:pt idx="45798">
                  <c:v>34875</c:v>
                </c:pt>
                <c:pt idx="45799">
                  <c:v>34875</c:v>
                </c:pt>
                <c:pt idx="45800">
                  <c:v>34875</c:v>
                </c:pt>
                <c:pt idx="45801">
                  <c:v>34875</c:v>
                </c:pt>
                <c:pt idx="45802">
                  <c:v>34875</c:v>
                </c:pt>
                <c:pt idx="45803">
                  <c:v>34875</c:v>
                </c:pt>
                <c:pt idx="45804">
                  <c:v>34875</c:v>
                </c:pt>
                <c:pt idx="45805">
                  <c:v>34875</c:v>
                </c:pt>
                <c:pt idx="45806">
                  <c:v>34875</c:v>
                </c:pt>
                <c:pt idx="45807">
                  <c:v>34875</c:v>
                </c:pt>
                <c:pt idx="45808">
                  <c:v>34875</c:v>
                </c:pt>
                <c:pt idx="45809">
                  <c:v>34875</c:v>
                </c:pt>
                <c:pt idx="45810">
                  <c:v>34875</c:v>
                </c:pt>
                <c:pt idx="45811">
                  <c:v>34875</c:v>
                </c:pt>
                <c:pt idx="45812">
                  <c:v>34875</c:v>
                </c:pt>
                <c:pt idx="45813">
                  <c:v>34875</c:v>
                </c:pt>
                <c:pt idx="45814">
                  <c:v>34875</c:v>
                </c:pt>
                <c:pt idx="45815">
                  <c:v>34875</c:v>
                </c:pt>
                <c:pt idx="45816">
                  <c:v>34875</c:v>
                </c:pt>
                <c:pt idx="45817">
                  <c:v>34875</c:v>
                </c:pt>
                <c:pt idx="45818">
                  <c:v>34875</c:v>
                </c:pt>
                <c:pt idx="45819">
                  <c:v>34875</c:v>
                </c:pt>
                <c:pt idx="45820">
                  <c:v>34875</c:v>
                </c:pt>
                <c:pt idx="45821">
                  <c:v>34875</c:v>
                </c:pt>
                <c:pt idx="45822">
                  <c:v>34875</c:v>
                </c:pt>
                <c:pt idx="45823">
                  <c:v>34875</c:v>
                </c:pt>
                <c:pt idx="45824">
                  <c:v>34875</c:v>
                </c:pt>
                <c:pt idx="45825">
                  <c:v>34875</c:v>
                </c:pt>
                <c:pt idx="45826">
                  <c:v>34875</c:v>
                </c:pt>
                <c:pt idx="45827">
                  <c:v>34875</c:v>
                </c:pt>
                <c:pt idx="45828">
                  <c:v>34875</c:v>
                </c:pt>
                <c:pt idx="45829">
                  <c:v>34875</c:v>
                </c:pt>
                <c:pt idx="45830">
                  <c:v>34875</c:v>
                </c:pt>
                <c:pt idx="45831">
                  <c:v>34875</c:v>
                </c:pt>
                <c:pt idx="45832">
                  <c:v>34875</c:v>
                </c:pt>
                <c:pt idx="45833">
                  <c:v>34875</c:v>
                </c:pt>
                <c:pt idx="45834">
                  <c:v>34875</c:v>
                </c:pt>
                <c:pt idx="45835">
                  <c:v>34875</c:v>
                </c:pt>
                <c:pt idx="45836">
                  <c:v>34875</c:v>
                </c:pt>
                <c:pt idx="45837">
                  <c:v>34875</c:v>
                </c:pt>
                <c:pt idx="45838">
                  <c:v>34875</c:v>
                </c:pt>
                <c:pt idx="45839">
                  <c:v>34875</c:v>
                </c:pt>
                <c:pt idx="45840">
                  <c:v>34875</c:v>
                </c:pt>
                <c:pt idx="45841">
                  <c:v>34875</c:v>
                </c:pt>
                <c:pt idx="45842">
                  <c:v>34875</c:v>
                </c:pt>
                <c:pt idx="45843">
                  <c:v>34875</c:v>
                </c:pt>
                <c:pt idx="45844">
                  <c:v>34875</c:v>
                </c:pt>
                <c:pt idx="45845">
                  <c:v>34875</c:v>
                </c:pt>
                <c:pt idx="45846">
                  <c:v>34875</c:v>
                </c:pt>
                <c:pt idx="45847">
                  <c:v>34875</c:v>
                </c:pt>
                <c:pt idx="45848">
                  <c:v>34875</c:v>
                </c:pt>
                <c:pt idx="45849">
                  <c:v>34875</c:v>
                </c:pt>
                <c:pt idx="45850">
                  <c:v>34875</c:v>
                </c:pt>
                <c:pt idx="45851">
                  <c:v>34875</c:v>
                </c:pt>
                <c:pt idx="45852">
                  <c:v>34875</c:v>
                </c:pt>
                <c:pt idx="45853">
                  <c:v>34875</c:v>
                </c:pt>
                <c:pt idx="45854">
                  <c:v>34875</c:v>
                </c:pt>
                <c:pt idx="45855">
                  <c:v>34875</c:v>
                </c:pt>
                <c:pt idx="45856">
                  <c:v>34875</c:v>
                </c:pt>
                <c:pt idx="45857">
                  <c:v>34875</c:v>
                </c:pt>
                <c:pt idx="45858">
                  <c:v>34875</c:v>
                </c:pt>
                <c:pt idx="45859">
                  <c:v>34875</c:v>
                </c:pt>
                <c:pt idx="45860">
                  <c:v>34875</c:v>
                </c:pt>
                <c:pt idx="45861">
                  <c:v>34875</c:v>
                </c:pt>
                <c:pt idx="45862">
                  <c:v>34875</c:v>
                </c:pt>
                <c:pt idx="45863">
                  <c:v>34875</c:v>
                </c:pt>
                <c:pt idx="45864">
                  <c:v>34875</c:v>
                </c:pt>
                <c:pt idx="45865">
                  <c:v>34875</c:v>
                </c:pt>
                <c:pt idx="45866">
                  <c:v>34875</c:v>
                </c:pt>
                <c:pt idx="45867">
                  <c:v>34875</c:v>
                </c:pt>
                <c:pt idx="45868">
                  <c:v>34875</c:v>
                </c:pt>
                <c:pt idx="45869">
                  <c:v>34875</c:v>
                </c:pt>
                <c:pt idx="45870">
                  <c:v>34875</c:v>
                </c:pt>
                <c:pt idx="45871">
                  <c:v>34875</c:v>
                </c:pt>
                <c:pt idx="45872">
                  <c:v>34875</c:v>
                </c:pt>
                <c:pt idx="45873">
                  <c:v>34875</c:v>
                </c:pt>
                <c:pt idx="45874">
                  <c:v>34875</c:v>
                </c:pt>
                <c:pt idx="45875">
                  <c:v>34875</c:v>
                </c:pt>
                <c:pt idx="45876">
                  <c:v>34875</c:v>
                </c:pt>
                <c:pt idx="45877">
                  <c:v>34875</c:v>
                </c:pt>
                <c:pt idx="45878">
                  <c:v>34875</c:v>
                </c:pt>
                <c:pt idx="45879">
                  <c:v>34875</c:v>
                </c:pt>
                <c:pt idx="45880">
                  <c:v>34875</c:v>
                </c:pt>
                <c:pt idx="45881">
                  <c:v>34875</c:v>
                </c:pt>
                <c:pt idx="45882">
                  <c:v>34875</c:v>
                </c:pt>
                <c:pt idx="45883">
                  <c:v>34875</c:v>
                </c:pt>
                <c:pt idx="45884">
                  <c:v>34875</c:v>
                </c:pt>
                <c:pt idx="45885">
                  <c:v>34875</c:v>
                </c:pt>
                <c:pt idx="45886">
                  <c:v>34875</c:v>
                </c:pt>
                <c:pt idx="45887">
                  <c:v>34875</c:v>
                </c:pt>
                <c:pt idx="45888">
                  <c:v>34875</c:v>
                </c:pt>
                <c:pt idx="45889">
                  <c:v>34875</c:v>
                </c:pt>
                <c:pt idx="45890">
                  <c:v>34875</c:v>
                </c:pt>
                <c:pt idx="45891">
                  <c:v>34875</c:v>
                </c:pt>
                <c:pt idx="45892">
                  <c:v>34875</c:v>
                </c:pt>
                <c:pt idx="45893">
                  <c:v>34875</c:v>
                </c:pt>
                <c:pt idx="45894">
                  <c:v>34875</c:v>
                </c:pt>
                <c:pt idx="45895">
                  <c:v>34875</c:v>
                </c:pt>
                <c:pt idx="45896">
                  <c:v>34875</c:v>
                </c:pt>
                <c:pt idx="45897">
                  <c:v>34875</c:v>
                </c:pt>
                <c:pt idx="45898">
                  <c:v>34875</c:v>
                </c:pt>
                <c:pt idx="45899">
                  <c:v>34875</c:v>
                </c:pt>
                <c:pt idx="45900">
                  <c:v>34875</c:v>
                </c:pt>
                <c:pt idx="45901">
                  <c:v>34875</c:v>
                </c:pt>
                <c:pt idx="45902">
                  <c:v>34875</c:v>
                </c:pt>
                <c:pt idx="45903">
                  <c:v>34875</c:v>
                </c:pt>
                <c:pt idx="45904">
                  <c:v>34875</c:v>
                </c:pt>
                <c:pt idx="45905">
                  <c:v>34875</c:v>
                </c:pt>
                <c:pt idx="45906">
                  <c:v>34875</c:v>
                </c:pt>
                <c:pt idx="45907">
                  <c:v>34875</c:v>
                </c:pt>
                <c:pt idx="45908">
                  <c:v>34875</c:v>
                </c:pt>
                <c:pt idx="45909">
                  <c:v>34875</c:v>
                </c:pt>
                <c:pt idx="45910">
                  <c:v>34875</c:v>
                </c:pt>
                <c:pt idx="45911">
                  <c:v>34875</c:v>
                </c:pt>
                <c:pt idx="45912">
                  <c:v>34875</c:v>
                </c:pt>
                <c:pt idx="45913">
                  <c:v>34875</c:v>
                </c:pt>
                <c:pt idx="45914">
                  <c:v>34875</c:v>
                </c:pt>
                <c:pt idx="45915">
                  <c:v>34875</c:v>
                </c:pt>
                <c:pt idx="45916">
                  <c:v>34875</c:v>
                </c:pt>
                <c:pt idx="45917">
                  <c:v>34875</c:v>
                </c:pt>
                <c:pt idx="45918">
                  <c:v>34875</c:v>
                </c:pt>
                <c:pt idx="45919">
                  <c:v>34875</c:v>
                </c:pt>
                <c:pt idx="45920">
                  <c:v>34875</c:v>
                </c:pt>
                <c:pt idx="45921">
                  <c:v>34875</c:v>
                </c:pt>
                <c:pt idx="45922">
                  <c:v>34875</c:v>
                </c:pt>
                <c:pt idx="45923">
                  <c:v>34875</c:v>
                </c:pt>
                <c:pt idx="45924">
                  <c:v>34875</c:v>
                </c:pt>
                <c:pt idx="45925">
                  <c:v>34875</c:v>
                </c:pt>
                <c:pt idx="45926">
                  <c:v>34875</c:v>
                </c:pt>
                <c:pt idx="45927">
                  <c:v>34875</c:v>
                </c:pt>
                <c:pt idx="45928">
                  <c:v>34875</c:v>
                </c:pt>
                <c:pt idx="45929">
                  <c:v>34875</c:v>
                </c:pt>
                <c:pt idx="45930">
                  <c:v>34875</c:v>
                </c:pt>
                <c:pt idx="45931">
                  <c:v>34875</c:v>
                </c:pt>
                <c:pt idx="45932">
                  <c:v>34875</c:v>
                </c:pt>
                <c:pt idx="45933">
                  <c:v>34875</c:v>
                </c:pt>
                <c:pt idx="45934">
                  <c:v>34875</c:v>
                </c:pt>
                <c:pt idx="45935">
                  <c:v>34875</c:v>
                </c:pt>
                <c:pt idx="45936">
                  <c:v>34875</c:v>
                </c:pt>
                <c:pt idx="45937">
                  <c:v>34875</c:v>
                </c:pt>
                <c:pt idx="45938">
                  <c:v>34875</c:v>
                </c:pt>
                <c:pt idx="45939">
                  <c:v>34875</c:v>
                </c:pt>
                <c:pt idx="45940">
                  <c:v>34875</c:v>
                </c:pt>
                <c:pt idx="45941">
                  <c:v>34875</c:v>
                </c:pt>
                <c:pt idx="45942">
                  <c:v>34875</c:v>
                </c:pt>
                <c:pt idx="45943">
                  <c:v>34875</c:v>
                </c:pt>
                <c:pt idx="45944">
                  <c:v>34875</c:v>
                </c:pt>
                <c:pt idx="45945">
                  <c:v>34875</c:v>
                </c:pt>
                <c:pt idx="45946">
                  <c:v>34875</c:v>
                </c:pt>
                <c:pt idx="45947">
                  <c:v>34875</c:v>
                </c:pt>
                <c:pt idx="45948">
                  <c:v>34875</c:v>
                </c:pt>
                <c:pt idx="45949">
                  <c:v>34875</c:v>
                </c:pt>
                <c:pt idx="45950">
                  <c:v>34875</c:v>
                </c:pt>
                <c:pt idx="45951">
                  <c:v>34875</c:v>
                </c:pt>
                <c:pt idx="45952">
                  <c:v>34875</c:v>
                </c:pt>
                <c:pt idx="45953">
                  <c:v>34875</c:v>
                </c:pt>
                <c:pt idx="45954">
                  <c:v>34875</c:v>
                </c:pt>
                <c:pt idx="45955">
                  <c:v>34875</c:v>
                </c:pt>
                <c:pt idx="45956">
                  <c:v>34875</c:v>
                </c:pt>
                <c:pt idx="45957">
                  <c:v>34875</c:v>
                </c:pt>
                <c:pt idx="45958">
                  <c:v>34875</c:v>
                </c:pt>
                <c:pt idx="45959">
                  <c:v>34875</c:v>
                </c:pt>
                <c:pt idx="45960">
                  <c:v>34875</c:v>
                </c:pt>
                <c:pt idx="45961">
                  <c:v>34875</c:v>
                </c:pt>
                <c:pt idx="45962">
                  <c:v>34875</c:v>
                </c:pt>
                <c:pt idx="45963">
                  <c:v>34875</c:v>
                </c:pt>
                <c:pt idx="45964">
                  <c:v>34875</c:v>
                </c:pt>
                <c:pt idx="45965">
                  <c:v>34875</c:v>
                </c:pt>
                <c:pt idx="45966">
                  <c:v>34875</c:v>
                </c:pt>
                <c:pt idx="45967">
                  <c:v>34875</c:v>
                </c:pt>
                <c:pt idx="45968">
                  <c:v>34875</c:v>
                </c:pt>
                <c:pt idx="45969">
                  <c:v>34875</c:v>
                </c:pt>
                <c:pt idx="45970">
                  <c:v>34875</c:v>
                </c:pt>
                <c:pt idx="45971">
                  <c:v>34875</c:v>
                </c:pt>
                <c:pt idx="45972">
                  <c:v>34875</c:v>
                </c:pt>
                <c:pt idx="45973">
                  <c:v>34875</c:v>
                </c:pt>
                <c:pt idx="45974">
                  <c:v>34875</c:v>
                </c:pt>
                <c:pt idx="45975">
                  <c:v>34875</c:v>
                </c:pt>
                <c:pt idx="45976">
                  <c:v>34875</c:v>
                </c:pt>
                <c:pt idx="45977">
                  <c:v>34875</c:v>
                </c:pt>
                <c:pt idx="45978">
                  <c:v>34875</c:v>
                </c:pt>
                <c:pt idx="45979">
                  <c:v>34875</c:v>
                </c:pt>
                <c:pt idx="45980">
                  <c:v>34875</c:v>
                </c:pt>
                <c:pt idx="45981">
                  <c:v>34875</c:v>
                </c:pt>
                <c:pt idx="45982">
                  <c:v>34875</c:v>
                </c:pt>
                <c:pt idx="45983">
                  <c:v>34875</c:v>
                </c:pt>
                <c:pt idx="45984">
                  <c:v>34875</c:v>
                </c:pt>
                <c:pt idx="45985">
                  <c:v>34875</c:v>
                </c:pt>
                <c:pt idx="45986">
                  <c:v>34875</c:v>
                </c:pt>
                <c:pt idx="45987">
                  <c:v>34875</c:v>
                </c:pt>
                <c:pt idx="45988">
                  <c:v>34875</c:v>
                </c:pt>
                <c:pt idx="45989">
                  <c:v>34875</c:v>
                </c:pt>
                <c:pt idx="45990">
                  <c:v>34875</c:v>
                </c:pt>
                <c:pt idx="45991">
                  <c:v>34875</c:v>
                </c:pt>
                <c:pt idx="45992">
                  <c:v>34875</c:v>
                </c:pt>
                <c:pt idx="45993">
                  <c:v>34875</c:v>
                </c:pt>
                <c:pt idx="45994">
                  <c:v>34875</c:v>
                </c:pt>
                <c:pt idx="45995">
                  <c:v>34875</c:v>
                </c:pt>
                <c:pt idx="45996">
                  <c:v>34875</c:v>
                </c:pt>
                <c:pt idx="45997">
                  <c:v>34875</c:v>
                </c:pt>
                <c:pt idx="45998">
                  <c:v>34875</c:v>
                </c:pt>
                <c:pt idx="45999">
                  <c:v>34875</c:v>
                </c:pt>
                <c:pt idx="46000">
                  <c:v>34875</c:v>
                </c:pt>
                <c:pt idx="46001">
                  <c:v>34875</c:v>
                </c:pt>
                <c:pt idx="46002">
                  <c:v>34875</c:v>
                </c:pt>
                <c:pt idx="46003">
                  <c:v>34875</c:v>
                </c:pt>
                <c:pt idx="46004">
                  <c:v>34875</c:v>
                </c:pt>
                <c:pt idx="46005">
                  <c:v>34875</c:v>
                </c:pt>
                <c:pt idx="46006">
                  <c:v>34875</c:v>
                </c:pt>
                <c:pt idx="46007">
                  <c:v>34875</c:v>
                </c:pt>
                <c:pt idx="46008">
                  <c:v>34875</c:v>
                </c:pt>
                <c:pt idx="46009">
                  <c:v>34875</c:v>
                </c:pt>
                <c:pt idx="46010">
                  <c:v>34875</c:v>
                </c:pt>
                <c:pt idx="46011">
                  <c:v>34875</c:v>
                </c:pt>
                <c:pt idx="46012">
                  <c:v>34875</c:v>
                </c:pt>
                <c:pt idx="46013">
                  <c:v>34875</c:v>
                </c:pt>
                <c:pt idx="46014">
                  <c:v>34875</c:v>
                </c:pt>
                <c:pt idx="46015">
                  <c:v>34875</c:v>
                </c:pt>
                <c:pt idx="46016">
                  <c:v>34875</c:v>
                </c:pt>
                <c:pt idx="46017">
                  <c:v>34875</c:v>
                </c:pt>
                <c:pt idx="46018">
                  <c:v>34875</c:v>
                </c:pt>
                <c:pt idx="46019">
                  <c:v>34875</c:v>
                </c:pt>
                <c:pt idx="46020">
                  <c:v>34875</c:v>
                </c:pt>
                <c:pt idx="46021">
                  <c:v>34875</c:v>
                </c:pt>
                <c:pt idx="46022">
                  <c:v>34875</c:v>
                </c:pt>
                <c:pt idx="46023">
                  <c:v>34875</c:v>
                </c:pt>
                <c:pt idx="46024">
                  <c:v>34875</c:v>
                </c:pt>
                <c:pt idx="46025">
                  <c:v>34875</c:v>
                </c:pt>
                <c:pt idx="46026">
                  <c:v>34875</c:v>
                </c:pt>
                <c:pt idx="46027">
                  <c:v>34875</c:v>
                </c:pt>
                <c:pt idx="46028">
                  <c:v>34875</c:v>
                </c:pt>
                <c:pt idx="46029">
                  <c:v>34875</c:v>
                </c:pt>
                <c:pt idx="46030">
                  <c:v>34875</c:v>
                </c:pt>
                <c:pt idx="46031">
                  <c:v>34875</c:v>
                </c:pt>
                <c:pt idx="46032">
                  <c:v>34875</c:v>
                </c:pt>
                <c:pt idx="46033">
                  <c:v>34875</c:v>
                </c:pt>
                <c:pt idx="46034">
                  <c:v>34875</c:v>
                </c:pt>
                <c:pt idx="46035">
                  <c:v>34875</c:v>
                </c:pt>
                <c:pt idx="46036">
                  <c:v>34875</c:v>
                </c:pt>
                <c:pt idx="46037">
                  <c:v>34875</c:v>
                </c:pt>
                <c:pt idx="46038">
                  <c:v>34875</c:v>
                </c:pt>
                <c:pt idx="46039">
                  <c:v>34875</c:v>
                </c:pt>
                <c:pt idx="46040">
                  <c:v>34875</c:v>
                </c:pt>
                <c:pt idx="46041">
                  <c:v>34875</c:v>
                </c:pt>
                <c:pt idx="46042">
                  <c:v>34875</c:v>
                </c:pt>
                <c:pt idx="46043">
                  <c:v>34875</c:v>
                </c:pt>
                <c:pt idx="46044">
                  <c:v>34875</c:v>
                </c:pt>
                <c:pt idx="46045">
                  <c:v>34875</c:v>
                </c:pt>
                <c:pt idx="46046">
                  <c:v>34875</c:v>
                </c:pt>
                <c:pt idx="46047">
                  <c:v>34875</c:v>
                </c:pt>
                <c:pt idx="46048">
                  <c:v>34875</c:v>
                </c:pt>
                <c:pt idx="46049">
                  <c:v>34875</c:v>
                </c:pt>
                <c:pt idx="46050">
                  <c:v>34875</c:v>
                </c:pt>
                <c:pt idx="46051">
                  <c:v>34875</c:v>
                </c:pt>
                <c:pt idx="46052">
                  <c:v>34875</c:v>
                </c:pt>
                <c:pt idx="46053">
                  <c:v>34875</c:v>
                </c:pt>
                <c:pt idx="46054">
                  <c:v>34875</c:v>
                </c:pt>
                <c:pt idx="46055">
                  <c:v>34875</c:v>
                </c:pt>
                <c:pt idx="46056">
                  <c:v>34875</c:v>
                </c:pt>
                <c:pt idx="46057">
                  <c:v>34875</c:v>
                </c:pt>
                <c:pt idx="46058">
                  <c:v>34875</c:v>
                </c:pt>
                <c:pt idx="46059">
                  <c:v>34875</c:v>
                </c:pt>
                <c:pt idx="46060">
                  <c:v>34875</c:v>
                </c:pt>
                <c:pt idx="46061">
                  <c:v>34875</c:v>
                </c:pt>
                <c:pt idx="46062">
                  <c:v>34875</c:v>
                </c:pt>
                <c:pt idx="46063">
                  <c:v>34875</c:v>
                </c:pt>
                <c:pt idx="46064">
                  <c:v>34875</c:v>
                </c:pt>
                <c:pt idx="46065">
                  <c:v>34875</c:v>
                </c:pt>
                <c:pt idx="46066">
                  <c:v>34875</c:v>
                </c:pt>
                <c:pt idx="46067">
                  <c:v>34875</c:v>
                </c:pt>
                <c:pt idx="46068">
                  <c:v>34875</c:v>
                </c:pt>
                <c:pt idx="46069">
                  <c:v>34875</c:v>
                </c:pt>
                <c:pt idx="46070">
                  <c:v>34875</c:v>
                </c:pt>
                <c:pt idx="46071">
                  <c:v>34875</c:v>
                </c:pt>
                <c:pt idx="46072">
                  <c:v>34875</c:v>
                </c:pt>
                <c:pt idx="46073">
                  <c:v>34875</c:v>
                </c:pt>
                <c:pt idx="46074">
                  <c:v>34875</c:v>
                </c:pt>
                <c:pt idx="46075">
                  <c:v>34875</c:v>
                </c:pt>
                <c:pt idx="46076">
                  <c:v>34875</c:v>
                </c:pt>
                <c:pt idx="46077">
                  <c:v>34875</c:v>
                </c:pt>
                <c:pt idx="46078">
                  <c:v>34875</c:v>
                </c:pt>
                <c:pt idx="46079">
                  <c:v>34875</c:v>
                </c:pt>
                <c:pt idx="46080">
                  <c:v>34875</c:v>
                </c:pt>
                <c:pt idx="46081">
                  <c:v>34875</c:v>
                </c:pt>
                <c:pt idx="46082">
                  <c:v>34875</c:v>
                </c:pt>
                <c:pt idx="46083">
                  <c:v>34875</c:v>
                </c:pt>
                <c:pt idx="46084">
                  <c:v>34875</c:v>
                </c:pt>
                <c:pt idx="46085">
                  <c:v>34875</c:v>
                </c:pt>
                <c:pt idx="46086">
                  <c:v>34875</c:v>
                </c:pt>
                <c:pt idx="46087">
                  <c:v>34875</c:v>
                </c:pt>
                <c:pt idx="46088">
                  <c:v>34875</c:v>
                </c:pt>
                <c:pt idx="46089">
                  <c:v>34875</c:v>
                </c:pt>
                <c:pt idx="46090">
                  <c:v>34875</c:v>
                </c:pt>
                <c:pt idx="46091">
                  <c:v>34875</c:v>
                </c:pt>
                <c:pt idx="46092">
                  <c:v>34875</c:v>
                </c:pt>
                <c:pt idx="46093">
                  <c:v>34875</c:v>
                </c:pt>
                <c:pt idx="46094">
                  <c:v>34875</c:v>
                </c:pt>
                <c:pt idx="46095">
                  <c:v>34875</c:v>
                </c:pt>
                <c:pt idx="46096">
                  <c:v>34875</c:v>
                </c:pt>
                <c:pt idx="46097">
                  <c:v>34875</c:v>
                </c:pt>
                <c:pt idx="46098">
                  <c:v>34875</c:v>
                </c:pt>
                <c:pt idx="46099">
                  <c:v>34875</c:v>
                </c:pt>
                <c:pt idx="46100">
                  <c:v>34875</c:v>
                </c:pt>
                <c:pt idx="46101">
                  <c:v>34875</c:v>
                </c:pt>
                <c:pt idx="46102">
                  <c:v>34875</c:v>
                </c:pt>
                <c:pt idx="46103">
                  <c:v>34875</c:v>
                </c:pt>
                <c:pt idx="46104">
                  <c:v>34875</c:v>
                </c:pt>
                <c:pt idx="46105">
                  <c:v>34875</c:v>
                </c:pt>
                <c:pt idx="46106">
                  <c:v>34875</c:v>
                </c:pt>
                <c:pt idx="46107">
                  <c:v>34875</c:v>
                </c:pt>
                <c:pt idx="46108">
                  <c:v>34875</c:v>
                </c:pt>
                <c:pt idx="46109">
                  <c:v>34875</c:v>
                </c:pt>
                <c:pt idx="46110">
                  <c:v>34875</c:v>
                </c:pt>
                <c:pt idx="46111">
                  <c:v>34875</c:v>
                </c:pt>
                <c:pt idx="46112">
                  <c:v>34875</c:v>
                </c:pt>
                <c:pt idx="46113">
                  <c:v>34875</c:v>
                </c:pt>
                <c:pt idx="46114">
                  <c:v>34875</c:v>
                </c:pt>
                <c:pt idx="46115">
                  <c:v>34875</c:v>
                </c:pt>
                <c:pt idx="46116">
                  <c:v>34875</c:v>
                </c:pt>
                <c:pt idx="46117">
                  <c:v>34875</c:v>
                </c:pt>
                <c:pt idx="46118">
                  <c:v>34875</c:v>
                </c:pt>
                <c:pt idx="46119">
                  <c:v>34875</c:v>
                </c:pt>
                <c:pt idx="46120">
                  <c:v>34875</c:v>
                </c:pt>
                <c:pt idx="46121">
                  <c:v>34875</c:v>
                </c:pt>
                <c:pt idx="46122">
                  <c:v>34875</c:v>
                </c:pt>
                <c:pt idx="46123">
                  <c:v>34875</c:v>
                </c:pt>
                <c:pt idx="46124">
                  <c:v>34875</c:v>
                </c:pt>
                <c:pt idx="46125">
                  <c:v>34875</c:v>
                </c:pt>
                <c:pt idx="46126">
                  <c:v>34875</c:v>
                </c:pt>
                <c:pt idx="46127">
                  <c:v>34875</c:v>
                </c:pt>
                <c:pt idx="46128">
                  <c:v>34875</c:v>
                </c:pt>
                <c:pt idx="46129">
                  <c:v>34875</c:v>
                </c:pt>
                <c:pt idx="46130">
                  <c:v>34875</c:v>
                </c:pt>
                <c:pt idx="46131">
                  <c:v>34875</c:v>
                </c:pt>
                <c:pt idx="46132">
                  <c:v>34875</c:v>
                </c:pt>
                <c:pt idx="46133">
                  <c:v>34875</c:v>
                </c:pt>
                <c:pt idx="46134">
                  <c:v>34875</c:v>
                </c:pt>
                <c:pt idx="46135">
                  <c:v>34875</c:v>
                </c:pt>
                <c:pt idx="46136">
                  <c:v>34875</c:v>
                </c:pt>
                <c:pt idx="46137">
                  <c:v>34875</c:v>
                </c:pt>
                <c:pt idx="46138">
                  <c:v>34875</c:v>
                </c:pt>
                <c:pt idx="46139">
                  <c:v>34875</c:v>
                </c:pt>
                <c:pt idx="46140">
                  <c:v>34875</c:v>
                </c:pt>
                <c:pt idx="46141">
                  <c:v>34875</c:v>
                </c:pt>
                <c:pt idx="46142">
                  <c:v>34875</c:v>
                </c:pt>
                <c:pt idx="46143">
                  <c:v>34875</c:v>
                </c:pt>
                <c:pt idx="46144">
                  <c:v>34875</c:v>
                </c:pt>
                <c:pt idx="46145">
                  <c:v>34875</c:v>
                </c:pt>
                <c:pt idx="46146">
                  <c:v>34875</c:v>
                </c:pt>
                <c:pt idx="46147">
                  <c:v>34875</c:v>
                </c:pt>
                <c:pt idx="46148">
                  <c:v>34875</c:v>
                </c:pt>
                <c:pt idx="46149">
                  <c:v>34875</c:v>
                </c:pt>
                <c:pt idx="46150">
                  <c:v>34875</c:v>
                </c:pt>
                <c:pt idx="46151">
                  <c:v>34875</c:v>
                </c:pt>
                <c:pt idx="46152">
                  <c:v>34875</c:v>
                </c:pt>
                <c:pt idx="46153">
                  <c:v>34875</c:v>
                </c:pt>
                <c:pt idx="46154">
                  <c:v>34875</c:v>
                </c:pt>
                <c:pt idx="46155">
                  <c:v>34875</c:v>
                </c:pt>
                <c:pt idx="46156">
                  <c:v>34875</c:v>
                </c:pt>
                <c:pt idx="46157">
                  <c:v>34875</c:v>
                </c:pt>
                <c:pt idx="46158">
                  <c:v>34875</c:v>
                </c:pt>
                <c:pt idx="46159">
                  <c:v>34875</c:v>
                </c:pt>
                <c:pt idx="46160">
                  <c:v>34875</c:v>
                </c:pt>
                <c:pt idx="46161">
                  <c:v>34875</c:v>
                </c:pt>
                <c:pt idx="46162">
                  <c:v>34875</c:v>
                </c:pt>
                <c:pt idx="46163">
                  <c:v>34875</c:v>
                </c:pt>
                <c:pt idx="46164">
                  <c:v>34875</c:v>
                </c:pt>
                <c:pt idx="46165">
                  <c:v>34875</c:v>
                </c:pt>
                <c:pt idx="46166">
                  <c:v>34875</c:v>
                </c:pt>
                <c:pt idx="46167">
                  <c:v>34875</c:v>
                </c:pt>
                <c:pt idx="46168">
                  <c:v>34875</c:v>
                </c:pt>
                <c:pt idx="46169">
                  <c:v>34875</c:v>
                </c:pt>
                <c:pt idx="46170">
                  <c:v>34875</c:v>
                </c:pt>
                <c:pt idx="46171">
                  <c:v>34875</c:v>
                </c:pt>
                <c:pt idx="46172">
                  <c:v>34875</c:v>
                </c:pt>
                <c:pt idx="46173">
                  <c:v>34875</c:v>
                </c:pt>
                <c:pt idx="46174">
                  <c:v>34875</c:v>
                </c:pt>
                <c:pt idx="46175">
                  <c:v>34875</c:v>
                </c:pt>
                <c:pt idx="46176">
                  <c:v>34875</c:v>
                </c:pt>
                <c:pt idx="46177">
                  <c:v>34875</c:v>
                </c:pt>
                <c:pt idx="46178">
                  <c:v>34875</c:v>
                </c:pt>
                <c:pt idx="46179">
                  <c:v>34875</c:v>
                </c:pt>
                <c:pt idx="46180">
                  <c:v>34875</c:v>
                </c:pt>
                <c:pt idx="46181">
                  <c:v>34875</c:v>
                </c:pt>
                <c:pt idx="46182">
                  <c:v>34875</c:v>
                </c:pt>
                <c:pt idx="46183">
                  <c:v>34875</c:v>
                </c:pt>
                <c:pt idx="46184">
                  <c:v>34875</c:v>
                </c:pt>
                <c:pt idx="46185">
                  <c:v>34875</c:v>
                </c:pt>
                <c:pt idx="46186">
                  <c:v>34875</c:v>
                </c:pt>
                <c:pt idx="46187">
                  <c:v>34875</c:v>
                </c:pt>
                <c:pt idx="46188">
                  <c:v>34875</c:v>
                </c:pt>
                <c:pt idx="46189">
                  <c:v>34875</c:v>
                </c:pt>
                <c:pt idx="46190">
                  <c:v>34875</c:v>
                </c:pt>
                <c:pt idx="46191">
                  <c:v>34875</c:v>
                </c:pt>
                <c:pt idx="46192">
                  <c:v>34875</c:v>
                </c:pt>
                <c:pt idx="46193">
                  <c:v>34875</c:v>
                </c:pt>
                <c:pt idx="46194">
                  <c:v>34875</c:v>
                </c:pt>
                <c:pt idx="46195">
                  <c:v>34875</c:v>
                </c:pt>
                <c:pt idx="46196">
                  <c:v>34875</c:v>
                </c:pt>
                <c:pt idx="46197">
                  <c:v>34875</c:v>
                </c:pt>
                <c:pt idx="46198">
                  <c:v>34875</c:v>
                </c:pt>
                <c:pt idx="46199">
                  <c:v>34875</c:v>
                </c:pt>
                <c:pt idx="46200">
                  <c:v>34875</c:v>
                </c:pt>
                <c:pt idx="46201">
                  <c:v>34875</c:v>
                </c:pt>
                <c:pt idx="46202">
                  <c:v>34875</c:v>
                </c:pt>
                <c:pt idx="46203">
                  <c:v>34875</c:v>
                </c:pt>
                <c:pt idx="46204">
                  <c:v>34875</c:v>
                </c:pt>
                <c:pt idx="46205">
                  <c:v>34875</c:v>
                </c:pt>
                <c:pt idx="46206">
                  <c:v>34875</c:v>
                </c:pt>
                <c:pt idx="46207">
                  <c:v>34875</c:v>
                </c:pt>
                <c:pt idx="46208">
                  <c:v>34875</c:v>
                </c:pt>
                <c:pt idx="46209">
                  <c:v>34875</c:v>
                </c:pt>
                <c:pt idx="46210">
                  <c:v>34875</c:v>
                </c:pt>
                <c:pt idx="46211">
                  <c:v>34875</c:v>
                </c:pt>
                <c:pt idx="46212">
                  <c:v>34875</c:v>
                </c:pt>
                <c:pt idx="46213">
                  <c:v>34875</c:v>
                </c:pt>
                <c:pt idx="46214">
                  <c:v>34875</c:v>
                </c:pt>
                <c:pt idx="46215">
                  <c:v>34875</c:v>
                </c:pt>
                <c:pt idx="46216">
                  <c:v>34875</c:v>
                </c:pt>
                <c:pt idx="46217">
                  <c:v>34875</c:v>
                </c:pt>
                <c:pt idx="46218">
                  <c:v>34875</c:v>
                </c:pt>
                <c:pt idx="46219">
                  <c:v>34875</c:v>
                </c:pt>
                <c:pt idx="46220">
                  <c:v>34875</c:v>
                </c:pt>
                <c:pt idx="46221">
                  <c:v>34875</c:v>
                </c:pt>
                <c:pt idx="46222">
                  <c:v>34875</c:v>
                </c:pt>
                <c:pt idx="46223">
                  <c:v>34875</c:v>
                </c:pt>
                <c:pt idx="46224">
                  <c:v>34875</c:v>
                </c:pt>
                <c:pt idx="46225">
                  <c:v>34875</c:v>
                </c:pt>
                <c:pt idx="46226">
                  <c:v>34875</c:v>
                </c:pt>
                <c:pt idx="46227">
                  <c:v>34875</c:v>
                </c:pt>
                <c:pt idx="46228">
                  <c:v>34875</c:v>
                </c:pt>
                <c:pt idx="46229">
                  <c:v>34875</c:v>
                </c:pt>
                <c:pt idx="46230">
                  <c:v>34875</c:v>
                </c:pt>
                <c:pt idx="46231">
                  <c:v>34875</c:v>
                </c:pt>
                <c:pt idx="46232">
                  <c:v>34875</c:v>
                </c:pt>
                <c:pt idx="46233">
                  <c:v>34875</c:v>
                </c:pt>
                <c:pt idx="46234">
                  <c:v>34875</c:v>
                </c:pt>
                <c:pt idx="46235">
                  <c:v>34875</c:v>
                </c:pt>
                <c:pt idx="46236">
                  <c:v>34875</c:v>
                </c:pt>
                <c:pt idx="46237">
                  <c:v>34875</c:v>
                </c:pt>
                <c:pt idx="46238">
                  <c:v>34875</c:v>
                </c:pt>
                <c:pt idx="46239">
                  <c:v>34875</c:v>
                </c:pt>
                <c:pt idx="46240">
                  <c:v>34875</c:v>
                </c:pt>
                <c:pt idx="46241">
                  <c:v>34875</c:v>
                </c:pt>
                <c:pt idx="46242">
                  <c:v>34875</c:v>
                </c:pt>
                <c:pt idx="46243">
                  <c:v>34875</c:v>
                </c:pt>
                <c:pt idx="46244">
                  <c:v>34875</c:v>
                </c:pt>
                <c:pt idx="46245">
                  <c:v>34875</c:v>
                </c:pt>
                <c:pt idx="46246">
                  <c:v>34875</c:v>
                </c:pt>
                <c:pt idx="46247">
                  <c:v>34875</c:v>
                </c:pt>
                <c:pt idx="46248">
                  <c:v>34875</c:v>
                </c:pt>
                <c:pt idx="46249">
                  <c:v>34875</c:v>
                </c:pt>
                <c:pt idx="46250">
                  <c:v>34875</c:v>
                </c:pt>
                <c:pt idx="46251">
                  <c:v>34875</c:v>
                </c:pt>
                <c:pt idx="46252">
                  <c:v>34875</c:v>
                </c:pt>
                <c:pt idx="46253">
                  <c:v>34875</c:v>
                </c:pt>
                <c:pt idx="46254">
                  <c:v>34875</c:v>
                </c:pt>
                <c:pt idx="46255">
                  <c:v>34875</c:v>
                </c:pt>
                <c:pt idx="46256">
                  <c:v>34875</c:v>
                </c:pt>
                <c:pt idx="46257">
                  <c:v>34875</c:v>
                </c:pt>
                <c:pt idx="46258">
                  <c:v>34875</c:v>
                </c:pt>
                <c:pt idx="46259">
                  <c:v>34875</c:v>
                </c:pt>
                <c:pt idx="46260">
                  <c:v>34875</c:v>
                </c:pt>
                <c:pt idx="46261">
                  <c:v>34875</c:v>
                </c:pt>
                <c:pt idx="46262">
                  <c:v>34875</c:v>
                </c:pt>
                <c:pt idx="46263">
                  <c:v>34875</c:v>
                </c:pt>
                <c:pt idx="46264">
                  <c:v>34875</c:v>
                </c:pt>
                <c:pt idx="46265">
                  <c:v>34875</c:v>
                </c:pt>
                <c:pt idx="46266">
                  <c:v>34875</c:v>
                </c:pt>
                <c:pt idx="46267">
                  <c:v>34875</c:v>
                </c:pt>
                <c:pt idx="46268">
                  <c:v>34875</c:v>
                </c:pt>
                <c:pt idx="46269">
                  <c:v>34875</c:v>
                </c:pt>
                <c:pt idx="46270">
                  <c:v>34875</c:v>
                </c:pt>
                <c:pt idx="46271">
                  <c:v>34875</c:v>
                </c:pt>
                <c:pt idx="46272">
                  <c:v>34875</c:v>
                </c:pt>
                <c:pt idx="46273">
                  <c:v>34875</c:v>
                </c:pt>
                <c:pt idx="46274">
                  <c:v>34875</c:v>
                </c:pt>
                <c:pt idx="46275">
                  <c:v>34875</c:v>
                </c:pt>
                <c:pt idx="46276">
                  <c:v>34875</c:v>
                </c:pt>
                <c:pt idx="46277">
                  <c:v>34875</c:v>
                </c:pt>
                <c:pt idx="46278">
                  <c:v>34875</c:v>
                </c:pt>
                <c:pt idx="46279">
                  <c:v>34875</c:v>
                </c:pt>
                <c:pt idx="46280">
                  <c:v>34875</c:v>
                </c:pt>
                <c:pt idx="46281">
                  <c:v>34875</c:v>
                </c:pt>
                <c:pt idx="46282">
                  <c:v>34875</c:v>
                </c:pt>
                <c:pt idx="46283">
                  <c:v>34875</c:v>
                </c:pt>
                <c:pt idx="46284">
                  <c:v>34875</c:v>
                </c:pt>
                <c:pt idx="46285">
                  <c:v>34875</c:v>
                </c:pt>
                <c:pt idx="46286">
                  <c:v>34875</c:v>
                </c:pt>
                <c:pt idx="46287">
                  <c:v>34875</c:v>
                </c:pt>
                <c:pt idx="46288">
                  <c:v>34875</c:v>
                </c:pt>
                <c:pt idx="46289">
                  <c:v>34875</c:v>
                </c:pt>
                <c:pt idx="46290">
                  <c:v>34875</c:v>
                </c:pt>
                <c:pt idx="46291">
                  <c:v>34875</c:v>
                </c:pt>
                <c:pt idx="46292">
                  <c:v>34875</c:v>
                </c:pt>
                <c:pt idx="46293">
                  <c:v>34875</c:v>
                </c:pt>
                <c:pt idx="46294">
                  <c:v>34875</c:v>
                </c:pt>
                <c:pt idx="46295">
                  <c:v>34875</c:v>
                </c:pt>
                <c:pt idx="46296">
                  <c:v>34875</c:v>
                </c:pt>
                <c:pt idx="46297">
                  <c:v>34875</c:v>
                </c:pt>
                <c:pt idx="46298">
                  <c:v>34875</c:v>
                </c:pt>
                <c:pt idx="46299">
                  <c:v>34875</c:v>
                </c:pt>
                <c:pt idx="46300">
                  <c:v>34875</c:v>
                </c:pt>
                <c:pt idx="46301">
                  <c:v>34875</c:v>
                </c:pt>
                <c:pt idx="46302">
                  <c:v>34875</c:v>
                </c:pt>
                <c:pt idx="46303">
                  <c:v>34875</c:v>
                </c:pt>
                <c:pt idx="46304">
                  <c:v>34875</c:v>
                </c:pt>
                <c:pt idx="46305">
                  <c:v>34875</c:v>
                </c:pt>
                <c:pt idx="46306">
                  <c:v>34875</c:v>
                </c:pt>
                <c:pt idx="46307">
                  <c:v>34875</c:v>
                </c:pt>
                <c:pt idx="46308">
                  <c:v>34875</c:v>
                </c:pt>
                <c:pt idx="46309">
                  <c:v>34875</c:v>
                </c:pt>
                <c:pt idx="46310">
                  <c:v>34875</c:v>
                </c:pt>
                <c:pt idx="46311">
                  <c:v>34875</c:v>
                </c:pt>
                <c:pt idx="46312">
                  <c:v>34875</c:v>
                </c:pt>
                <c:pt idx="46313">
                  <c:v>34875</c:v>
                </c:pt>
                <c:pt idx="46314">
                  <c:v>34875</c:v>
                </c:pt>
                <c:pt idx="46315">
                  <c:v>34875</c:v>
                </c:pt>
                <c:pt idx="46316">
                  <c:v>34875</c:v>
                </c:pt>
                <c:pt idx="46317">
                  <c:v>34875</c:v>
                </c:pt>
                <c:pt idx="46318">
                  <c:v>34875</c:v>
                </c:pt>
                <c:pt idx="46319">
                  <c:v>34875</c:v>
                </c:pt>
                <c:pt idx="46320">
                  <c:v>34875</c:v>
                </c:pt>
                <c:pt idx="46321">
                  <c:v>34875</c:v>
                </c:pt>
                <c:pt idx="46322">
                  <c:v>34875</c:v>
                </c:pt>
                <c:pt idx="46323">
                  <c:v>34875</c:v>
                </c:pt>
                <c:pt idx="46324">
                  <c:v>34875</c:v>
                </c:pt>
                <c:pt idx="46325">
                  <c:v>34875</c:v>
                </c:pt>
                <c:pt idx="46326">
                  <c:v>34875</c:v>
                </c:pt>
                <c:pt idx="46327">
                  <c:v>34875</c:v>
                </c:pt>
                <c:pt idx="46328">
                  <c:v>34875</c:v>
                </c:pt>
                <c:pt idx="46329">
                  <c:v>34875</c:v>
                </c:pt>
                <c:pt idx="46330">
                  <c:v>34875</c:v>
                </c:pt>
                <c:pt idx="46331">
                  <c:v>34875</c:v>
                </c:pt>
                <c:pt idx="46332">
                  <c:v>34875</c:v>
                </c:pt>
                <c:pt idx="46333">
                  <c:v>34875</c:v>
                </c:pt>
                <c:pt idx="46334">
                  <c:v>34875</c:v>
                </c:pt>
                <c:pt idx="46335">
                  <c:v>34875</c:v>
                </c:pt>
                <c:pt idx="46336">
                  <c:v>34875</c:v>
                </c:pt>
                <c:pt idx="46337">
                  <c:v>34875</c:v>
                </c:pt>
                <c:pt idx="46338">
                  <c:v>34875</c:v>
                </c:pt>
                <c:pt idx="46339">
                  <c:v>34875</c:v>
                </c:pt>
                <c:pt idx="46340">
                  <c:v>34875</c:v>
                </c:pt>
                <c:pt idx="46341">
                  <c:v>34875</c:v>
                </c:pt>
                <c:pt idx="46342">
                  <c:v>34875</c:v>
                </c:pt>
                <c:pt idx="46343">
                  <c:v>34875</c:v>
                </c:pt>
                <c:pt idx="46344">
                  <c:v>34875</c:v>
                </c:pt>
                <c:pt idx="46345">
                  <c:v>34875</c:v>
                </c:pt>
                <c:pt idx="46346">
                  <c:v>34875</c:v>
                </c:pt>
                <c:pt idx="46347">
                  <c:v>34875</c:v>
                </c:pt>
                <c:pt idx="46348">
                  <c:v>34875</c:v>
                </c:pt>
                <c:pt idx="46349">
                  <c:v>34875</c:v>
                </c:pt>
                <c:pt idx="46350">
                  <c:v>34875</c:v>
                </c:pt>
                <c:pt idx="46351">
                  <c:v>34875</c:v>
                </c:pt>
                <c:pt idx="46352">
                  <c:v>34875</c:v>
                </c:pt>
                <c:pt idx="46353">
                  <c:v>34875</c:v>
                </c:pt>
                <c:pt idx="46354">
                  <c:v>34875</c:v>
                </c:pt>
                <c:pt idx="46355">
                  <c:v>34875</c:v>
                </c:pt>
                <c:pt idx="46356">
                  <c:v>34875</c:v>
                </c:pt>
                <c:pt idx="46357">
                  <c:v>34875</c:v>
                </c:pt>
                <c:pt idx="46358">
                  <c:v>34875</c:v>
                </c:pt>
                <c:pt idx="46359">
                  <c:v>34875</c:v>
                </c:pt>
                <c:pt idx="46360">
                  <c:v>34875</c:v>
                </c:pt>
                <c:pt idx="46361">
                  <c:v>34875</c:v>
                </c:pt>
                <c:pt idx="46362">
                  <c:v>34875</c:v>
                </c:pt>
                <c:pt idx="46363">
                  <c:v>34875</c:v>
                </c:pt>
                <c:pt idx="46364">
                  <c:v>34875</c:v>
                </c:pt>
                <c:pt idx="46365">
                  <c:v>34875</c:v>
                </c:pt>
                <c:pt idx="46366">
                  <c:v>34875</c:v>
                </c:pt>
                <c:pt idx="46367">
                  <c:v>34875</c:v>
                </c:pt>
                <c:pt idx="46368">
                  <c:v>34875</c:v>
                </c:pt>
                <c:pt idx="46369">
                  <c:v>34875</c:v>
                </c:pt>
                <c:pt idx="46370">
                  <c:v>34875</c:v>
                </c:pt>
                <c:pt idx="46371">
                  <c:v>34875</c:v>
                </c:pt>
                <c:pt idx="46372">
                  <c:v>34875</c:v>
                </c:pt>
                <c:pt idx="46373">
                  <c:v>34875</c:v>
                </c:pt>
                <c:pt idx="46374">
                  <c:v>34875</c:v>
                </c:pt>
                <c:pt idx="46375">
                  <c:v>34875</c:v>
                </c:pt>
                <c:pt idx="46376">
                  <c:v>34875</c:v>
                </c:pt>
                <c:pt idx="46377">
                  <c:v>34875</c:v>
                </c:pt>
                <c:pt idx="46378">
                  <c:v>34875</c:v>
                </c:pt>
                <c:pt idx="46379">
                  <c:v>34875</c:v>
                </c:pt>
                <c:pt idx="46380">
                  <c:v>34875</c:v>
                </c:pt>
                <c:pt idx="46381">
                  <c:v>34875</c:v>
                </c:pt>
                <c:pt idx="46382">
                  <c:v>34875</c:v>
                </c:pt>
                <c:pt idx="46383">
                  <c:v>34875</c:v>
                </c:pt>
                <c:pt idx="46384">
                  <c:v>34875</c:v>
                </c:pt>
                <c:pt idx="46385">
                  <c:v>34875</c:v>
                </c:pt>
                <c:pt idx="46386">
                  <c:v>34875</c:v>
                </c:pt>
                <c:pt idx="46387">
                  <c:v>34875</c:v>
                </c:pt>
                <c:pt idx="46388">
                  <c:v>34875</c:v>
                </c:pt>
                <c:pt idx="46389">
                  <c:v>34875</c:v>
                </c:pt>
                <c:pt idx="46390">
                  <c:v>34875</c:v>
                </c:pt>
                <c:pt idx="46391">
                  <c:v>34875</c:v>
                </c:pt>
                <c:pt idx="46392">
                  <c:v>34875</c:v>
                </c:pt>
                <c:pt idx="46393">
                  <c:v>34875</c:v>
                </c:pt>
                <c:pt idx="46394">
                  <c:v>34875</c:v>
                </c:pt>
                <c:pt idx="46395">
                  <c:v>34875</c:v>
                </c:pt>
                <c:pt idx="46396">
                  <c:v>34875</c:v>
                </c:pt>
                <c:pt idx="46397">
                  <c:v>34875</c:v>
                </c:pt>
                <c:pt idx="46398">
                  <c:v>34875</c:v>
                </c:pt>
                <c:pt idx="46399">
                  <c:v>34875</c:v>
                </c:pt>
                <c:pt idx="46400">
                  <c:v>34875</c:v>
                </c:pt>
                <c:pt idx="46401">
                  <c:v>34875</c:v>
                </c:pt>
                <c:pt idx="46402">
                  <c:v>34875</c:v>
                </c:pt>
                <c:pt idx="46403">
                  <c:v>34875</c:v>
                </c:pt>
                <c:pt idx="46404">
                  <c:v>34875</c:v>
                </c:pt>
                <c:pt idx="46405">
                  <c:v>34875</c:v>
                </c:pt>
                <c:pt idx="46406">
                  <c:v>34875</c:v>
                </c:pt>
                <c:pt idx="46407">
                  <c:v>34875</c:v>
                </c:pt>
                <c:pt idx="46408">
                  <c:v>34875</c:v>
                </c:pt>
                <c:pt idx="46409">
                  <c:v>34875</c:v>
                </c:pt>
                <c:pt idx="46410">
                  <c:v>34875</c:v>
                </c:pt>
                <c:pt idx="46411">
                  <c:v>34875</c:v>
                </c:pt>
                <c:pt idx="46412">
                  <c:v>34875</c:v>
                </c:pt>
                <c:pt idx="46413">
                  <c:v>34875</c:v>
                </c:pt>
                <c:pt idx="46414">
                  <c:v>34875</c:v>
                </c:pt>
                <c:pt idx="46415">
                  <c:v>34875</c:v>
                </c:pt>
                <c:pt idx="46416">
                  <c:v>34875</c:v>
                </c:pt>
                <c:pt idx="46417">
                  <c:v>34875</c:v>
                </c:pt>
                <c:pt idx="46418">
                  <c:v>34875</c:v>
                </c:pt>
                <c:pt idx="46419">
                  <c:v>34875</c:v>
                </c:pt>
                <c:pt idx="46420">
                  <c:v>34875</c:v>
                </c:pt>
                <c:pt idx="46421">
                  <c:v>34875</c:v>
                </c:pt>
                <c:pt idx="46422">
                  <c:v>34875</c:v>
                </c:pt>
                <c:pt idx="46423">
                  <c:v>34875</c:v>
                </c:pt>
                <c:pt idx="46424">
                  <c:v>34875</c:v>
                </c:pt>
                <c:pt idx="46425">
                  <c:v>34875</c:v>
                </c:pt>
                <c:pt idx="46426">
                  <c:v>34875</c:v>
                </c:pt>
                <c:pt idx="46427">
                  <c:v>34875</c:v>
                </c:pt>
                <c:pt idx="46428">
                  <c:v>34875</c:v>
                </c:pt>
                <c:pt idx="46429">
                  <c:v>34875</c:v>
                </c:pt>
                <c:pt idx="46430">
                  <c:v>34875</c:v>
                </c:pt>
                <c:pt idx="46431">
                  <c:v>34875</c:v>
                </c:pt>
                <c:pt idx="46432">
                  <c:v>34875</c:v>
                </c:pt>
                <c:pt idx="46433">
                  <c:v>34875</c:v>
                </c:pt>
                <c:pt idx="46434">
                  <c:v>34875</c:v>
                </c:pt>
                <c:pt idx="46435">
                  <c:v>34875</c:v>
                </c:pt>
                <c:pt idx="46436">
                  <c:v>34875</c:v>
                </c:pt>
                <c:pt idx="46437">
                  <c:v>34875</c:v>
                </c:pt>
                <c:pt idx="46438">
                  <c:v>34875</c:v>
                </c:pt>
                <c:pt idx="46439">
                  <c:v>34875</c:v>
                </c:pt>
                <c:pt idx="46440">
                  <c:v>34875</c:v>
                </c:pt>
                <c:pt idx="46441">
                  <c:v>34875</c:v>
                </c:pt>
                <c:pt idx="46442">
                  <c:v>34875</c:v>
                </c:pt>
                <c:pt idx="46443">
                  <c:v>34875</c:v>
                </c:pt>
                <c:pt idx="46444">
                  <c:v>34875</c:v>
                </c:pt>
                <c:pt idx="46445">
                  <c:v>34875</c:v>
                </c:pt>
                <c:pt idx="46446">
                  <c:v>34875</c:v>
                </c:pt>
                <c:pt idx="46447">
                  <c:v>34875</c:v>
                </c:pt>
                <c:pt idx="46448">
                  <c:v>34875</c:v>
                </c:pt>
                <c:pt idx="46449">
                  <c:v>34875</c:v>
                </c:pt>
                <c:pt idx="46450">
                  <c:v>34875</c:v>
                </c:pt>
                <c:pt idx="46451">
                  <c:v>34875</c:v>
                </c:pt>
                <c:pt idx="46452">
                  <c:v>34875</c:v>
                </c:pt>
                <c:pt idx="46453">
                  <c:v>34875</c:v>
                </c:pt>
                <c:pt idx="46454">
                  <c:v>34875</c:v>
                </c:pt>
                <c:pt idx="46455">
                  <c:v>34875</c:v>
                </c:pt>
                <c:pt idx="46456">
                  <c:v>34875</c:v>
                </c:pt>
                <c:pt idx="46457">
                  <c:v>34875</c:v>
                </c:pt>
                <c:pt idx="46458">
                  <c:v>34875</c:v>
                </c:pt>
                <c:pt idx="46459">
                  <c:v>34875</c:v>
                </c:pt>
                <c:pt idx="46460">
                  <c:v>34875</c:v>
                </c:pt>
                <c:pt idx="46461">
                  <c:v>34875</c:v>
                </c:pt>
                <c:pt idx="46462">
                  <c:v>34875</c:v>
                </c:pt>
                <c:pt idx="46463">
                  <c:v>34875</c:v>
                </c:pt>
                <c:pt idx="46464">
                  <c:v>34875</c:v>
                </c:pt>
                <c:pt idx="46465">
                  <c:v>34875</c:v>
                </c:pt>
                <c:pt idx="46466">
                  <c:v>34875</c:v>
                </c:pt>
                <c:pt idx="46467">
                  <c:v>34875</c:v>
                </c:pt>
                <c:pt idx="46468">
                  <c:v>34875</c:v>
                </c:pt>
                <c:pt idx="46469">
                  <c:v>34875</c:v>
                </c:pt>
                <c:pt idx="46470">
                  <c:v>34875</c:v>
                </c:pt>
                <c:pt idx="46471">
                  <c:v>34875</c:v>
                </c:pt>
                <c:pt idx="46472">
                  <c:v>34875</c:v>
                </c:pt>
                <c:pt idx="46473">
                  <c:v>34875</c:v>
                </c:pt>
                <c:pt idx="46474">
                  <c:v>34875</c:v>
                </c:pt>
                <c:pt idx="46475">
                  <c:v>34875</c:v>
                </c:pt>
                <c:pt idx="46476">
                  <c:v>34875</c:v>
                </c:pt>
                <c:pt idx="46477">
                  <c:v>34875</c:v>
                </c:pt>
                <c:pt idx="46478">
                  <c:v>34875</c:v>
                </c:pt>
                <c:pt idx="46479">
                  <c:v>34875</c:v>
                </c:pt>
                <c:pt idx="46480">
                  <c:v>34875</c:v>
                </c:pt>
                <c:pt idx="46481">
                  <c:v>34875</c:v>
                </c:pt>
                <c:pt idx="46482">
                  <c:v>34875</c:v>
                </c:pt>
                <c:pt idx="46483">
                  <c:v>34875</c:v>
                </c:pt>
                <c:pt idx="46484">
                  <c:v>34875</c:v>
                </c:pt>
                <c:pt idx="46485">
                  <c:v>34875</c:v>
                </c:pt>
                <c:pt idx="46486">
                  <c:v>34875</c:v>
                </c:pt>
                <c:pt idx="46487">
                  <c:v>34875</c:v>
                </c:pt>
                <c:pt idx="46488">
                  <c:v>34875</c:v>
                </c:pt>
                <c:pt idx="46489">
                  <c:v>34875</c:v>
                </c:pt>
                <c:pt idx="46490">
                  <c:v>34875</c:v>
                </c:pt>
                <c:pt idx="46491">
                  <c:v>34875</c:v>
                </c:pt>
                <c:pt idx="46492">
                  <c:v>34875</c:v>
                </c:pt>
                <c:pt idx="46493">
                  <c:v>34875</c:v>
                </c:pt>
                <c:pt idx="46494">
                  <c:v>34875</c:v>
                </c:pt>
                <c:pt idx="46495">
                  <c:v>34875</c:v>
                </c:pt>
                <c:pt idx="46496">
                  <c:v>34875</c:v>
                </c:pt>
                <c:pt idx="46497">
                  <c:v>34875</c:v>
                </c:pt>
                <c:pt idx="46498">
                  <c:v>34875</c:v>
                </c:pt>
                <c:pt idx="46499">
                  <c:v>34875</c:v>
                </c:pt>
                <c:pt idx="46500">
                  <c:v>34875</c:v>
                </c:pt>
                <c:pt idx="46501">
                  <c:v>34875</c:v>
                </c:pt>
                <c:pt idx="46502">
                  <c:v>34875</c:v>
                </c:pt>
                <c:pt idx="46503">
                  <c:v>34875</c:v>
                </c:pt>
                <c:pt idx="46504">
                  <c:v>34875</c:v>
                </c:pt>
                <c:pt idx="46505">
                  <c:v>34875</c:v>
                </c:pt>
                <c:pt idx="46506">
                  <c:v>34875</c:v>
                </c:pt>
                <c:pt idx="46507">
                  <c:v>34875</c:v>
                </c:pt>
                <c:pt idx="46508">
                  <c:v>34875</c:v>
                </c:pt>
                <c:pt idx="46509">
                  <c:v>34875</c:v>
                </c:pt>
                <c:pt idx="46510">
                  <c:v>34875</c:v>
                </c:pt>
                <c:pt idx="46511">
                  <c:v>34875</c:v>
                </c:pt>
                <c:pt idx="46512">
                  <c:v>34875</c:v>
                </c:pt>
                <c:pt idx="46513">
                  <c:v>34875</c:v>
                </c:pt>
                <c:pt idx="46514">
                  <c:v>34875</c:v>
                </c:pt>
                <c:pt idx="46515">
                  <c:v>34875</c:v>
                </c:pt>
                <c:pt idx="46516">
                  <c:v>34875</c:v>
                </c:pt>
                <c:pt idx="46517">
                  <c:v>34875</c:v>
                </c:pt>
                <c:pt idx="46518">
                  <c:v>34875</c:v>
                </c:pt>
                <c:pt idx="46519">
                  <c:v>34875</c:v>
                </c:pt>
                <c:pt idx="46520">
                  <c:v>34875</c:v>
                </c:pt>
                <c:pt idx="46521">
                  <c:v>34875</c:v>
                </c:pt>
                <c:pt idx="46522">
                  <c:v>34875</c:v>
                </c:pt>
                <c:pt idx="46523">
                  <c:v>34875</c:v>
                </c:pt>
                <c:pt idx="46524">
                  <c:v>34875</c:v>
                </c:pt>
                <c:pt idx="46525">
                  <c:v>34875</c:v>
                </c:pt>
                <c:pt idx="46526">
                  <c:v>34875</c:v>
                </c:pt>
                <c:pt idx="46527">
                  <c:v>34875</c:v>
                </c:pt>
                <c:pt idx="46528">
                  <c:v>34875</c:v>
                </c:pt>
                <c:pt idx="46529">
                  <c:v>34875</c:v>
                </c:pt>
                <c:pt idx="46530">
                  <c:v>34875</c:v>
                </c:pt>
                <c:pt idx="46531">
                  <c:v>34875</c:v>
                </c:pt>
                <c:pt idx="46532">
                  <c:v>34875</c:v>
                </c:pt>
                <c:pt idx="46533">
                  <c:v>34875</c:v>
                </c:pt>
                <c:pt idx="46534">
                  <c:v>34875</c:v>
                </c:pt>
                <c:pt idx="46535">
                  <c:v>34875</c:v>
                </c:pt>
                <c:pt idx="46536">
                  <c:v>34875</c:v>
                </c:pt>
                <c:pt idx="46537">
                  <c:v>34875</c:v>
                </c:pt>
                <c:pt idx="46538">
                  <c:v>34875</c:v>
                </c:pt>
                <c:pt idx="46539">
                  <c:v>34875</c:v>
                </c:pt>
                <c:pt idx="46540">
                  <c:v>34875</c:v>
                </c:pt>
                <c:pt idx="46541">
                  <c:v>34875</c:v>
                </c:pt>
                <c:pt idx="46542">
                  <c:v>34875</c:v>
                </c:pt>
                <c:pt idx="46543">
                  <c:v>34875</c:v>
                </c:pt>
                <c:pt idx="46544">
                  <c:v>34875</c:v>
                </c:pt>
                <c:pt idx="46545">
                  <c:v>34875</c:v>
                </c:pt>
                <c:pt idx="46546">
                  <c:v>34875</c:v>
                </c:pt>
                <c:pt idx="46547">
                  <c:v>34875</c:v>
                </c:pt>
                <c:pt idx="46548">
                  <c:v>34875</c:v>
                </c:pt>
                <c:pt idx="46549">
                  <c:v>34875</c:v>
                </c:pt>
                <c:pt idx="46550">
                  <c:v>34875</c:v>
                </c:pt>
                <c:pt idx="46551">
                  <c:v>34875</c:v>
                </c:pt>
                <c:pt idx="46552">
                  <c:v>34875</c:v>
                </c:pt>
                <c:pt idx="46553">
                  <c:v>34875</c:v>
                </c:pt>
                <c:pt idx="46554">
                  <c:v>34875</c:v>
                </c:pt>
                <c:pt idx="46555">
                  <c:v>34875</c:v>
                </c:pt>
                <c:pt idx="46556">
                  <c:v>34875</c:v>
                </c:pt>
                <c:pt idx="46557">
                  <c:v>34875</c:v>
                </c:pt>
                <c:pt idx="46558">
                  <c:v>34875</c:v>
                </c:pt>
                <c:pt idx="46559">
                  <c:v>34875</c:v>
                </c:pt>
                <c:pt idx="46560">
                  <c:v>34875</c:v>
                </c:pt>
                <c:pt idx="46561">
                  <c:v>34875</c:v>
                </c:pt>
                <c:pt idx="46562">
                  <c:v>34875</c:v>
                </c:pt>
                <c:pt idx="46563">
                  <c:v>34875</c:v>
                </c:pt>
                <c:pt idx="46564">
                  <c:v>34875</c:v>
                </c:pt>
                <c:pt idx="46565">
                  <c:v>34875</c:v>
                </c:pt>
                <c:pt idx="46566">
                  <c:v>34875</c:v>
                </c:pt>
                <c:pt idx="46567">
                  <c:v>34875</c:v>
                </c:pt>
                <c:pt idx="46568">
                  <c:v>34875</c:v>
                </c:pt>
                <c:pt idx="46569">
                  <c:v>34875</c:v>
                </c:pt>
                <c:pt idx="46570">
                  <c:v>34875</c:v>
                </c:pt>
                <c:pt idx="46571">
                  <c:v>34875</c:v>
                </c:pt>
                <c:pt idx="46572">
                  <c:v>34875</c:v>
                </c:pt>
                <c:pt idx="46573">
                  <c:v>34875</c:v>
                </c:pt>
                <c:pt idx="46574">
                  <c:v>34875</c:v>
                </c:pt>
                <c:pt idx="46575">
                  <c:v>34875</c:v>
                </c:pt>
                <c:pt idx="46576">
                  <c:v>34875</c:v>
                </c:pt>
                <c:pt idx="46577">
                  <c:v>34875</c:v>
                </c:pt>
                <c:pt idx="46578">
                  <c:v>34875</c:v>
                </c:pt>
                <c:pt idx="46579">
                  <c:v>34875</c:v>
                </c:pt>
                <c:pt idx="46580">
                  <c:v>34875</c:v>
                </c:pt>
                <c:pt idx="46581">
                  <c:v>34875</c:v>
                </c:pt>
                <c:pt idx="46582">
                  <c:v>34875</c:v>
                </c:pt>
                <c:pt idx="46583">
                  <c:v>34875</c:v>
                </c:pt>
                <c:pt idx="46584">
                  <c:v>34875</c:v>
                </c:pt>
                <c:pt idx="46585">
                  <c:v>34875</c:v>
                </c:pt>
                <c:pt idx="46586">
                  <c:v>34875</c:v>
                </c:pt>
                <c:pt idx="46587">
                  <c:v>34875</c:v>
                </c:pt>
                <c:pt idx="46588">
                  <c:v>34875</c:v>
                </c:pt>
                <c:pt idx="46589">
                  <c:v>34875</c:v>
                </c:pt>
                <c:pt idx="46590">
                  <c:v>34875</c:v>
                </c:pt>
                <c:pt idx="46591">
                  <c:v>34875</c:v>
                </c:pt>
                <c:pt idx="46592">
                  <c:v>34875</c:v>
                </c:pt>
                <c:pt idx="46593">
                  <c:v>34875</c:v>
                </c:pt>
                <c:pt idx="46594">
                  <c:v>34875</c:v>
                </c:pt>
                <c:pt idx="46595">
                  <c:v>34875</c:v>
                </c:pt>
                <c:pt idx="46596">
                  <c:v>34875</c:v>
                </c:pt>
                <c:pt idx="46597">
                  <c:v>34875</c:v>
                </c:pt>
                <c:pt idx="46598">
                  <c:v>34875</c:v>
                </c:pt>
                <c:pt idx="46599">
                  <c:v>34875</c:v>
                </c:pt>
                <c:pt idx="46600">
                  <c:v>34875</c:v>
                </c:pt>
                <c:pt idx="46601">
                  <c:v>34875</c:v>
                </c:pt>
                <c:pt idx="46602">
                  <c:v>34875</c:v>
                </c:pt>
                <c:pt idx="46603">
                  <c:v>34875</c:v>
                </c:pt>
                <c:pt idx="46604">
                  <c:v>34875</c:v>
                </c:pt>
                <c:pt idx="46605">
                  <c:v>34875</c:v>
                </c:pt>
                <c:pt idx="46606">
                  <c:v>34875</c:v>
                </c:pt>
                <c:pt idx="46607">
                  <c:v>34875</c:v>
                </c:pt>
                <c:pt idx="46608">
                  <c:v>34875</c:v>
                </c:pt>
                <c:pt idx="46609">
                  <c:v>34875</c:v>
                </c:pt>
                <c:pt idx="46610">
                  <c:v>34875</c:v>
                </c:pt>
                <c:pt idx="46611">
                  <c:v>34875</c:v>
                </c:pt>
                <c:pt idx="46612">
                  <c:v>34875</c:v>
                </c:pt>
                <c:pt idx="46613">
                  <c:v>34875</c:v>
                </c:pt>
                <c:pt idx="46614">
                  <c:v>34875</c:v>
                </c:pt>
                <c:pt idx="46615">
                  <c:v>34875</c:v>
                </c:pt>
                <c:pt idx="46616">
                  <c:v>34875</c:v>
                </c:pt>
                <c:pt idx="46617">
                  <c:v>34875</c:v>
                </c:pt>
                <c:pt idx="46618">
                  <c:v>34875</c:v>
                </c:pt>
                <c:pt idx="46619">
                  <c:v>34875</c:v>
                </c:pt>
                <c:pt idx="46620">
                  <c:v>34875</c:v>
                </c:pt>
                <c:pt idx="46621">
                  <c:v>34875</c:v>
                </c:pt>
                <c:pt idx="46622">
                  <c:v>34875</c:v>
                </c:pt>
                <c:pt idx="46623">
                  <c:v>34875</c:v>
                </c:pt>
                <c:pt idx="46624">
                  <c:v>34875</c:v>
                </c:pt>
                <c:pt idx="46625">
                  <c:v>34875</c:v>
                </c:pt>
                <c:pt idx="46626">
                  <c:v>34875</c:v>
                </c:pt>
                <c:pt idx="46627">
                  <c:v>34875</c:v>
                </c:pt>
                <c:pt idx="46628">
                  <c:v>34875</c:v>
                </c:pt>
                <c:pt idx="46629">
                  <c:v>34875</c:v>
                </c:pt>
                <c:pt idx="46630">
                  <c:v>34875</c:v>
                </c:pt>
                <c:pt idx="46631">
                  <c:v>34875</c:v>
                </c:pt>
                <c:pt idx="46632">
                  <c:v>34875</c:v>
                </c:pt>
                <c:pt idx="46633">
                  <c:v>34875</c:v>
                </c:pt>
                <c:pt idx="46634">
                  <c:v>34875</c:v>
                </c:pt>
                <c:pt idx="46635">
                  <c:v>34875</c:v>
                </c:pt>
                <c:pt idx="46636">
                  <c:v>34875</c:v>
                </c:pt>
                <c:pt idx="46637">
                  <c:v>34875</c:v>
                </c:pt>
                <c:pt idx="46638">
                  <c:v>34875</c:v>
                </c:pt>
                <c:pt idx="46639">
                  <c:v>34875</c:v>
                </c:pt>
                <c:pt idx="46640">
                  <c:v>34875</c:v>
                </c:pt>
                <c:pt idx="46641">
                  <c:v>34875</c:v>
                </c:pt>
                <c:pt idx="46642">
                  <c:v>34875</c:v>
                </c:pt>
                <c:pt idx="46643">
                  <c:v>34875</c:v>
                </c:pt>
                <c:pt idx="46644">
                  <c:v>34875</c:v>
                </c:pt>
                <c:pt idx="46645">
                  <c:v>34875</c:v>
                </c:pt>
                <c:pt idx="46646">
                  <c:v>34875</c:v>
                </c:pt>
                <c:pt idx="46647">
                  <c:v>34875</c:v>
                </c:pt>
                <c:pt idx="46648">
                  <c:v>34875</c:v>
                </c:pt>
                <c:pt idx="46649">
                  <c:v>34875</c:v>
                </c:pt>
                <c:pt idx="46650">
                  <c:v>34875</c:v>
                </c:pt>
                <c:pt idx="46651">
                  <c:v>34875</c:v>
                </c:pt>
                <c:pt idx="46652">
                  <c:v>34875</c:v>
                </c:pt>
                <c:pt idx="46653">
                  <c:v>34875</c:v>
                </c:pt>
                <c:pt idx="46654">
                  <c:v>34875</c:v>
                </c:pt>
                <c:pt idx="46655">
                  <c:v>34875</c:v>
                </c:pt>
                <c:pt idx="46656">
                  <c:v>34875</c:v>
                </c:pt>
                <c:pt idx="46657">
                  <c:v>34875</c:v>
                </c:pt>
                <c:pt idx="46658">
                  <c:v>34875</c:v>
                </c:pt>
                <c:pt idx="46659">
                  <c:v>34875</c:v>
                </c:pt>
                <c:pt idx="46660">
                  <c:v>34875</c:v>
                </c:pt>
                <c:pt idx="46661">
                  <c:v>34875</c:v>
                </c:pt>
                <c:pt idx="46662">
                  <c:v>34875</c:v>
                </c:pt>
                <c:pt idx="46663">
                  <c:v>34875</c:v>
                </c:pt>
                <c:pt idx="46664">
                  <c:v>34875</c:v>
                </c:pt>
                <c:pt idx="46665">
                  <c:v>34875</c:v>
                </c:pt>
                <c:pt idx="46666">
                  <c:v>34875</c:v>
                </c:pt>
                <c:pt idx="46667">
                  <c:v>34875</c:v>
                </c:pt>
                <c:pt idx="46668">
                  <c:v>34875</c:v>
                </c:pt>
                <c:pt idx="46669">
                  <c:v>34875</c:v>
                </c:pt>
                <c:pt idx="46670">
                  <c:v>34875</c:v>
                </c:pt>
                <c:pt idx="46671">
                  <c:v>34875</c:v>
                </c:pt>
                <c:pt idx="46672">
                  <c:v>34875</c:v>
                </c:pt>
                <c:pt idx="46673">
                  <c:v>34875</c:v>
                </c:pt>
                <c:pt idx="46674">
                  <c:v>34875</c:v>
                </c:pt>
                <c:pt idx="46675">
                  <c:v>34875</c:v>
                </c:pt>
                <c:pt idx="46676">
                  <c:v>34875</c:v>
                </c:pt>
                <c:pt idx="46677">
                  <c:v>34875</c:v>
                </c:pt>
                <c:pt idx="46678">
                  <c:v>34875</c:v>
                </c:pt>
                <c:pt idx="46679">
                  <c:v>34875</c:v>
                </c:pt>
                <c:pt idx="46680">
                  <c:v>34875</c:v>
                </c:pt>
                <c:pt idx="46681">
                  <c:v>34875</c:v>
                </c:pt>
                <c:pt idx="46682">
                  <c:v>34875</c:v>
                </c:pt>
                <c:pt idx="46683">
                  <c:v>34875</c:v>
                </c:pt>
                <c:pt idx="46684">
                  <c:v>34875</c:v>
                </c:pt>
                <c:pt idx="46685">
                  <c:v>34875</c:v>
                </c:pt>
                <c:pt idx="46686">
                  <c:v>34875</c:v>
                </c:pt>
                <c:pt idx="46687">
                  <c:v>34875</c:v>
                </c:pt>
                <c:pt idx="46688">
                  <c:v>34875</c:v>
                </c:pt>
                <c:pt idx="46689">
                  <c:v>34875</c:v>
                </c:pt>
                <c:pt idx="46690">
                  <c:v>34875</c:v>
                </c:pt>
                <c:pt idx="46691">
                  <c:v>34875</c:v>
                </c:pt>
                <c:pt idx="46692">
                  <c:v>34875</c:v>
                </c:pt>
                <c:pt idx="46693">
                  <c:v>34875</c:v>
                </c:pt>
                <c:pt idx="46694">
                  <c:v>34875</c:v>
                </c:pt>
                <c:pt idx="46695">
                  <c:v>34875</c:v>
                </c:pt>
                <c:pt idx="46696">
                  <c:v>34875</c:v>
                </c:pt>
                <c:pt idx="46697">
                  <c:v>34875</c:v>
                </c:pt>
                <c:pt idx="46698">
                  <c:v>34875</c:v>
                </c:pt>
                <c:pt idx="46699">
                  <c:v>34875</c:v>
                </c:pt>
                <c:pt idx="46700">
                  <c:v>34875</c:v>
                </c:pt>
                <c:pt idx="46701">
                  <c:v>34875</c:v>
                </c:pt>
                <c:pt idx="46702">
                  <c:v>34875</c:v>
                </c:pt>
                <c:pt idx="46703">
                  <c:v>34875</c:v>
                </c:pt>
                <c:pt idx="46704">
                  <c:v>34875</c:v>
                </c:pt>
                <c:pt idx="46705">
                  <c:v>34875</c:v>
                </c:pt>
                <c:pt idx="46706">
                  <c:v>34875</c:v>
                </c:pt>
                <c:pt idx="46707">
                  <c:v>34875</c:v>
                </c:pt>
                <c:pt idx="46708">
                  <c:v>34875</c:v>
                </c:pt>
                <c:pt idx="46709">
                  <c:v>34875</c:v>
                </c:pt>
                <c:pt idx="46710">
                  <c:v>34875</c:v>
                </c:pt>
                <c:pt idx="46711">
                  <c:v>34875</c:v>
                </c:pt>
                <c:pt idx="46712">
                  <c:v>34875</c:v>
                </c:pt>
                <c:pt idx="46713">
                  <c:v>34875</c:v>
                </c:pt>
                <c:pt idx="46714">
                  <c:v>34875</c:v>
                </c:pt>
                <c:pt idx="46715">
                  <c:v>34875</c:v>
                </c:pt>
                <c:pt idx="46716">
                  <c:v>34875</c:v>
                </c:pt>
                <c:pt idx="46717">
                  <c:v>34875</c:v>
                </c:pt>
                <c:pt idx="46718">
                  <c:v>34875</c:v>
                </c:pt>
                <c:pt idx="46719">
                  <c:v>34875</c:v>
                </c:pt>
                <c:pt idx="46720">
                  <c:v>34875</c:v>
                </c:pt>
                <c:pt idx="46721">
                  <c:v>34875</c:v>
                </c:pt>
                <c:pt idx="46722">
                  <c:v>34875</c:v>
                </c:pt>
                <c:pt idx="46723">
                  <c:v>34875</c:v>
                </c:pt>
                <c:pt idx="46724">
                  <c:v>34875</c:v>
                </c:pt>
                <c:pt idx="46725">
                  <c:v>34875</c:v>
                </c:pt>
                <c:pt idx="46726">
                  <c:v>34875</c:v>
                </c:pt>
                <c:pt idx="46727">
                  <c:v>34875</c:v>
                </c:pt>
                <c:pt idx="46728">
                  <c:v>34875</c:v>
                </c:pt>
                <c:pt idx="46729">
                  <c:v>34875</c:v>
                </c:pt>
                <c:pt idx="46730">
                  <c:v>34875</c:v>
                </c:pt>
                <c:pt idx="46731">
                  <c:v>34875</c:v>
                </c:pt>
                <c:pt idx="46732">
                  <c:v>34875</c:v>
                </c:pt>
                <c:pt idx="46733">
                  <c:v>34875</c:v>
                </c:pt>
                <c:pt idx="46734">
                  <c:v>34875</c:v>
                </c:pt>
                <c:pt idx="46735">
                  <c:v>34875</c:v>
                </c:pt>
                <c:pt idx="46736">
                  <c:v>34875</c:v>
                </c:pt>
                <c:pt idx="46737">
                  <c:v>34875</c:v>
                </c:pt>
                <c:pt idx="46738">
                  <c:v>34875</c:v>
                </c:pt>
                <c:pt idx="46739">
                  <c:v>34875</c:v>
                </c:pt>
                <c:pt idx="46740">
                  <c:v>34875</c:v>
                </c:pt>
                <c:pt idx="46741">
                  <c:v>34875</c:v>
                </c:pt>
                <c:pt idx="46742">
                  <c:v>34875</c:v>
                </c:pt>
                <c:pt idx="46743">
                  <c:v>34875</c:v>
                </c:pt>
                <c:pt idx="46744">
                  <c:v>34875</c:v>
                </c:pt>
                <c:pt idx="46745">
                  <c:v>34875</c:v>
                </c:pt>
                <c:pt idx="46746">
                  <c:v>34875</c:v>
                </c:pt>
                <c:pt idx="46747">
                  <c:v>34875</c:v>
                </c:pt>
                <c:pt idx="46748">
                  <c:v>34875</c:v>
                </c:pt>
                <c:pt idx="46749">
                  <c:v>34875</c:v>
                </c:pt>
                <c:pt idx="46750">
                  <c:v>34875</c:v>
                </c:pt>
                <c:pt idx="46751">
                  <c:v>34875</c:v>
                </c:pt>
                <c:pt idx="46752">
                  <c:v>34875</c:v>
                </c:pt>
                <c:pt idx="46753">
                  <c:v>34875</c:v>
                </c:pt>
                <c:pt idx="46754">
                  <c:v>34875</c:v>
                </c:pt>
                <c:pt idx="46755">
                  <c:v>34875</c:v>
                </c:pt>
                <c:pt idx="46756">
                  <c:v>34875</c:v>
                </c:pt>
                <c:pt idx="46757">
                  <c:v>34875</c:v>
                </c:pt>
                <c:pt idx="46758">
                  <c:v>34875</c:v>
                </c:pt>
                <c:pt idx="46759">
                  <c:v>34875</c:v>
                </c:pt>
                <c:pt idx="46760">
                  <c:v>34875</c:v>
                </c:pt>
                <c:pt idx="46761">
                  <c:v>34875</c:v>
                </c:pt>
                <c:pt idx="46762">
                  <c:v>34875</c:v>
                </c:pt>
                <c:pt idx="46763">
                  <c:v>34875</c:v>
                </c:pt>
                <c:pt idx="46764">
                  <c:v>34875</c:v>
                </c:pt>
                <c:pt idx="46765">
                  <c:v>34875</c:v>
                </c:pt>
                <c:pt idx="46766">
                  <c:v>34875</c:v>
                </c:pt>
                <c:pt idx="46767">
                  <c:v>34875</c:v>
                </c:pt>
                <c:pt idx="46768">
                  <c:v>34875</c:v>
                </c:pt>
                <c:pt idx="46769">
                  <c:v>34875</c:v>
                </c:pt>
                <c:pt idx="46770">
                  <c:v>34875</c:v>
                </c:pt>
                <c:pt idx="46771">
                  <c:v>34875</c:v>
                </c:pt>
                <c:pt idx="46772">
                  <c:v>34875</c:v>
                </c:pt>
                <c:pt idx="46773">
                  <c:v>34875</c:v>
                </c:pt>
                <c:pt idx="46774">
                  <c:v>34875</c:v>
                </c:pt>
                <c:pt idx="46775">
                  <c:v>34875</c:v>
                </c:pt>
                <c:pt idx="46776">
                  <c:v>34875</c:v>
                </c:pt>
                <c:pt idx="46777">
                  <c:v>34875</c:v>
                </c:pt>
                <c:pt idx="46778">
                  <c:v>34875</c:v>
                </c:pt>
                <c:pt idx="46779">
                  <c:v>34875</c:v>
                </c:pt>
                <c:pt idx="46780">
                  <c:v>34875</c:v>
                </c:pt>
                <c:pt idx="46781">
                  <c:v>34875</c:v>
                </c:pt>
                <c:pt idx="46782">
                  <c:v>34875</c:v>
                </c:pt>
                <c:pt idx="46783">
                  <c:v>34875</c:v>
                </c:pt>
                <c:pt idx="46784">
                  <c:v>34875</c:v>
                </c:pt>
                <c:pt idx="46785">
                  <c:v>34875</c:v>
                </c:pt>
                <c:pt idx="46786">
                  <c:v>34875</c:v>
                </c:pt>
                <c:pt idx="46787">
                  <c:v>34875</c:v>
                </c:pt>
                <c:pt idx="46788">
                  <c:v>34875</c:v>
                </c:pt>
                <c:pt idx="46789">
                  <c:v>34875</c:v>
                </c:pt>
                <c:pt idx="46790">
                  <c:v>34875</c:v>
                </c:pt>
                <c:pt idx="46791">
                  <c:v>34875</c:v>
                </c:pt>
                <c:pt idx="46792">
                  <c:v>34875</c:v>
                </c:pt>
                <c:pt idx="46793">
                  <c:v>34875</c:v>
                </c:pt>
                <c:pt idx="46794">
                  <c:v>34875</c:v>
                </c:pt>
                <c:pt idx="46795">
                  <c:v>34875</c:v>
                </c:pt>
                <c:pt idx="46796">
                  <c:v>34875</c:v>
                </c:pt>
                <c:pt idx="46797">
                  <c:v>34875</c:v>
                </c:pt>
                <c:pt idx="46798">
                  <c:v>34875</c:v>
                </c:pt>
                <c:pt idx="46799">
                  <c:v>34875</c:v>
                </c:pt>
                <c:pt idx="46800">
                  <c:v>34875</c:v>
                </c:pt>
                <c:pt idx="46801">
                  <c:v>34875</c:v>
                </c:pt>
                <c:pt idx="46802">
                  <c:v>34875</c:v>
                </c:pt>
                <c:pt idx="46803">
                  <c:v>34875</c:v>
                </c:pt>
                <c:pt idx="46804">
                  <c:v>34875</c:v>
                </c:pt>
                <c:pt idx="46805">
                  <c:v>34875</c:v>
                </c:pt>
                <c:pt idx="46806">
                  <c:v>34875</c:v>
                </c:pt>
                <c:pt idx="46807">
                  <c:v>34875</c:v>
                </c:pt>
                <c:pt idx="46808">
                  <c:v>34875</c:v>
                </c:pt>
                <c:pt idx="46809">
                  <c:v>34875</c:v>
                </c:pt>
                <c:pt idx="46810">
                  <c:v>34875</c:v>
                </c:pt>
                <c:pt idx="46811">
                  <c:v>34875</c:v>
                </c:pt>
                <c:pt idx="46812">
                  <c:v>34875</c:v>
                </c:pt>
                <c:pt idx="46813">
                  <c:v>34875</c:v>
                </c:pt>
                <c:pt idx="46814">
                  <c:v>34875</c:v>
                </c:pt>
                <c:pt idx="46815">
                  <c:v>34875</c:v>
                </c:pt>
                <c:pt idx="46816">
                  <c:v>34875</c:v>
                </c:pt>
                <c:pt idx="46817">
                  <c:v>34875</c:v>
                </c:pt>
                <c:pt idx="46818">
                  <c:v>34875</c:v>
                </c:pt>
                <c:pt idx="46819">
                  <c:v>34875</c:v>
                </c:pt>
                <c:pt idx="46820">
                  <c:v>34875</c:v>
                </c:pt>
                <c:pt idx="46821">
                  <c:v>34875</c:v>
                </c:pt>
                <c:pt idx="46822">
                  <c:v>34875</c:v>
                </c:pt>
                <c:pt idx="46823">
                  <c:v>34875</c:v>
                </c:pt>
                <c:pt idx="46824">
                  <c:v>34875</c:v>
                </c:pt>
                <c:pt idx="46825">
                  <c:v>34875</c:v>
                </c:pt>
                <c:pt idx="46826">
                  <c:v>34875</c:v>
                </c:pt>
                <c:pt idx="46827">
                  <c:v>34875</c:v>
                </c:pt>
                <c:pt idx="46828">
                  <c:v>34875</c:v>
                </c:pt>
                <c:pt idx="46829">
                  <c:v>34875</c:v>
                </c:pt>
                <c:pt idx="46830">
                  <c:v>34875</c:v>
                </c:pt>
                <c:pt idx="46831">
                  <c:v>34875</c:v>
                </c:pt>
                <c:pt idx="46832">
                  <c:v>34875</c:v>
                </c:pt>
                <c:pt idx="46833">
                  <c:v>34875</c:v>
                </c:pt>
                <c:pt idx="46834">
                  <c:v>34875</c:v>
                </c:pt>
                <c:pt idx="46835">
                  <c:v>34875</c:v>
                </c:pt>
                <c:pt idx="46836">
                  <c:v>34875</c:v>
                </c:pt>
                <c:pt idx="46837">
                  <c:v>34875</c:v>
                </c:pt>
                <c:pt idx="46838">
                  <c:v>34875</c:v>
                </c:pt>
                <c:pt idx="46839">
                  <c:v>34875</c:v>
                </c:pt>
                <c:pt idx="46840">
                  <c:v>34875</c:v>
                </c:pt>
                <c:pt idx="46841">
                  <c:v>34875</c:v>
                </c:pt>
                <c:pt idx="46842">
                  <c:v>34875</c:v>
                </c:pt>
                <c:pt idx="46843">
                  <c:v>34875</c:v>
                </c:pt>
                <c:pt idx="46844">
                  <c:v>34875</c:v>
                </c:pt>
                <c:pt idx="46845">
                  <c:v>34875</c:v>
                </c:pt>
                <c:pt idx="46846">
                  <c:v>34875</c:v>
                </c:pt>
                <c:pt idx="46847">
                  <c:v>34875</c:v>
                </c:pt>
                <c:pt idx="46848">
                  <c:v>34875</c:v>
                </c:pt>
                <c:pt idx="46849">
                  <c:v>34875</c:v>
                </c:pt>
                <c:pt idx="46850">
                  <c:v>34875</c:v>
                </c:pt>
                <c:pt idx="46851">
                  <c:v>34875</c:v>
                </c:pt>
                <c:pt idx="46852">
                  <c:v>34875</c:v>
                </c:pt>
                <c:pt idx="46853">
                  <c:v>34875</c:v>
                </c:pt>
                <c:pt idx="46854">
                  <c:v>34875</c:v>
                </c:pt>
                <c:pt idx="46855">
                  <c:v>34875</c:v>
                </c:pt>
                <c:pt idx="46856">
                  <c:v>34875</c:v>
                </c:pt>
                <c:pt idx="46857">
                  <c:v>34875</c:v>
                </c:pt>
                <c:pt idx="46858">
                  <c:v>34875</c:v>
                </c:pt>
                <c:pt idx="46859">
                  <c:v>34875</c:v>
                </c:pt>
                <c:pt idx="46860">
                  <c:v>34875</c:v>
                </c:pt>
                <c:pt idx="46861">
                  <c:v>34875</c:v>
                </c:pt>
                <c:pt idx="46862">
                  <c:v>34875</c:v>
                </c:pt>
                <c:pt idx="46863">
                  <c:v>34875</c:v>
                </c:pt>
                <c:pt idx="46864">
                  <c:v>34875</c:v>
                </c:pt>
                <c:pt idx="46865">
                  <c:v>34875</c:v>
                </c:pt>
                <c:pt idx="46866">
                  <c:v>34875</c:v>
                </c:pt>
                <c:pt idx="46867">
                  <c:v>34875</c:v>
                </c:pt>
                <c:pt idx="46868">
                  <c:v>34875</c:v>
                </c:pt>
                <c:pt idx="46869">
                  <c:v>34875</c:v>
                </c:pt>
                <c:pt idx="46870">
                  <c:v>34875</c:v>
                </c:pt>
                <c:pt idx="46871">
                  <c:v>34875</c:v>
                </c:pt>
                <c:pt idx="46872">
                  <c:v>34875</c:v>
                </c:pt>
                <c:pt idx="46873">
                  <c:v>34875</c:v>
                </c:pt>
                <c:pt idx="46874">
                  <c:v>34875</c:v>
                </c:pt>
                <c:pt idx="46875">
                  <c:v>34875</c:v>
                </c:pt>
                <c:pt idx="46876">
                  <c:v>34875</c:v>
                </c:pt>
                <c:pt idx="46877">
                  <c:v>34875</c:v>
                </c:pt>
                <c:pt idx="46878">
                  <c:v>34875</c:v>
                </c:pt>
                <c:pt idx="46879">
                  <c:v>34875</c:v>
                </c:pt>
                <c:pt idx="46880">
                  <c:v>34875</c:v>
                </c:pt>
                <c:pt idx="46881">
                  <c:v>34875</c:v>
                </c:pt>
                <c:pt idx="46882">
                  <c:v>34875</c:v>
                </c:pt>
                <c:pt idx="46883">
                  <c:v>34875</c:v>
                </c:pt>
                <c:pt idx="46884">
                  <c:v>34875</c:v>
                </c:pt>
                <c:pt idx="46885">
                  <c:v>34875</c:v>
                </c:pt>
                <c:pt idx="46886">
                  <c:v>34875</c:v>
                </c:pt>
                <c:pt idx="46887">
                  <c:v>34875</c:v>
                </c:pt>
                <c:pt idx="46888">
                  <c:v>34875</c:v>
                </c:pt>
                <c:pt idx="46889">
                  <c:v>34875</c:v>
                </c:pt>
                <c:pt idx="46890">
                  <c:v>34875</c:v>
                </c:pt>
                <c:pt idx="46891">
                  <c:v>34875</c:v>
                </c:pt>
                <c:pt idx="46892">
                  <c:v>34875</c:v>
                </c:pt>
                <c:pt idx="46893">
                  <c:v>34875</c:v>
                </c:pt>
                <c:pt idx="46894">
                  <c:v>34875</c:v>
                </c:pt>
                <c:pt idx="46895">
                  <c:v>34875</c:v>
                </c:pt>
                <c:pt idx="46896">
                  <c:v>34875</c:v>
                </c:pt>
                <c:pt idx="46897">
                  <c:v>34875</c:v>
                </c:pt>
                <c:pt idx="46898">
                  <c:v>34875</c:v>
                </c:pt>
                <c:pt idx="46899">
                  <c:v>34875</c:v>
                </c:pt>
                <c:pt idx="46900">
                  <c:v>34875</c:v>
                </c:pt>
                <c:pt idx="46901">
                  <c:v>34875</c:v>
                </c:pt>
                <c:pt idx="46902">
                  <c:v>34875</c:v>
                </c:pt>
                <c:pt idx="46903">
                  <c:v>34875</c:v>
                </c:pt>
                <c:pt idx="46904">
                  <c:v>34875</c:v>
                </c:pt>
                <c:pt idx="46905">
                  <c:v>34875</c:v>
                </c:pt>
                <c:pt idx="46906">
                  <c:v>34875</c:v>
                </c:pt>
                <c:pt idx="46907">
                  <c:v>34875</c:v>
                </c:pt>
                <c:pt idx="46908">
                  <c:v>34875</c:v>
                </c:pt>
                <c:pt idx="46909">
                  <c:v>34875</c:v>
                </c:pt>
                <c:pt idx="46910">
                  <c:v>34875</c:v>
                </c:pt>
                <c:pt idx="46911">
                  <c:v>34875</c:v>
                </c:pt>
                <c:pt idx="46912">
                  <c:v>34875</c:v>
                </c:pt>
                <c:pt idx="46913">
                  <c:v>34875</c:v>
                </c:pt>
                <c:pt idx="46914">
                  <c:v>34875</c:v>
                </c:pt>
                <c:pt idx="46915">
                  <c:v>34875</c:v>
                </c:pt>
                <c:pt idx="46916">
                  <c:v>34875</c:v>
                </c:pt>
                <c:pt idx="46917">
                  <c:v>34875</c:v>
                </c:pt>
                <c:pt idx="46918">
                  <c:v>34875</c:v>
                </c:pt>
                <c:pt idx="46919">
                  <c:v>34875</c:v>
                </c:pt>
                <c:pt idx="46920">
                  <c:v>34875</c:v>
                </c:pt>
                <c:pt idx="46921">
                  <c:v>34875</c:v>
                </c:pt>
                <c:pt idx="46922">
                  <c:v>34875</c:v>
                </c:pt>
                <c:pt idx="46923">
                  <c:v>34875</c:v>
                </c:pt>
                <c:pt idx="46924">
                  <c:v>34875</c:v>
                </c:pt>
                <c:pt idx="46925">
                  <c:v>34875</c:v>
                </c:pt>
                <c:pt idx="46926">
                  <c:v>34875</c:v>
                </c:pt>
                <c:pt idx="46927">
                  <c:v>34875</c:v>
                </c:pt>
                <c:pt idx="46928">
                  <c:v>34875</c:v>
                </c:pt>
                <c:pt idx="46929">
                  <c:v>34875</c:v>
                </c:pt>
                <c:pt idx="46930">
                  <c:v>34875</c:v>
                </c:pt>
                <c:pt idx="46931">
                  <c:v>34875</c:v>
                </c:pt>
                <c:pt idx="46932">
                  <c:v>34875</c:v>
                </c:pt>
                <c:pt idx="46933">
                  <c:v>34875</c:v>
                </c:pt>
                <c:pt idx="46934">
                  <c:v>34875</c:v>
                </c:pt>
                <c:pt idx="46935">
                  <c:v>34875</c:v>
                </c:pt>
                <c:pt idx="46936">
                  <c:v>34875</c:v>
                </c:pt>
                <c:pt idx="46937">
                  <c:v>34875</c:v>
                </c:pt>
                <c:pt idx="46938">
                  <c:v>34875</c:v>
                </c:pt>
                <c:pt idx="46939">
                  <c:v>34875</c:v>
                </c:pt>
                <c:pt idx="46940">
                  <c:v>34875</c:v>
                </c:pt>
                <c:pt idx="46941">
                  <c:v>34875</c:v>
                </c:pt>
                <c:pt idx="46942">
                  <c:v>34875</c:v>
                </c:pt>
                <c:pt idx="46943">
                  <c:v>34875</c:v>
                </c:pt>
                <c:pt idx="46944">
                  <c:v>34875</c:v>
                </c:pt>
                <c:pt idx="46945">
                  <c:v>34875</c:v>
                </c:pt>
                <c:pt idx="46946">
                  <c:v>34875</c:v>
                </c:pt>
                <c:pt idx="46947">
                  <c:v>34875</c:v>
                </c:pt>
                <c:pt idx="46948">
                  <c:v>34875</c:v>
                </c:pt>
                <c:pt idx="46949">
                  <c:v>34875</c:v>
                </c:pt>
                <c:pt idx="46950">
                  <c:v>34875</c:v>
                </c:pt>
                <c:pt idx="46951">
                  <c:v>34875</c:v>
                </c:pt>
                <c:pt idx="46952">
                  <c:v>34875</c:v>
                </c:pt>
                <c:pt idx="46953">
                  <c:v>34875</c:v>
                </c:pt>
                <c:pt idx="46954">
                  <c:v>34875</c:v>
                </c:pt>
                <c:pt idx="46955">
                  <c:v>34875</c:v>
                </c:pt>
                <c:pt idx="46956">
                  <c:v>34875</c:v>
                </c:pt>
                <c:pt idx="46957">
                  <c:v>34875</c:v>
                </c:pt>
                <c:pt idx="46958">
                  <c:v>34875</c:v>
                </c:pt>
                <c:pt idx="46959">
                  <c:v>34875</c:v>
                </c:pt>
                <c:pt idx="46960">
                  <c:v>34875</c:v>
                </c:pt>
                <c:pt idx="46961">
                  <c:v>34875</c:v>
                </c:pt>
                <c:pt idx="46962">
                  <c:v>34875</c:v>
                </c:pt>
                <c:pt idx="46963">
                  <c:v>34875</c:v>
                </c:pt>
                <c:pt idx="46964">
                  <c:v>34875</c:v>
                </c:pt>
                <c:pt idx="46965">
                  <c:v>34875</c:v>
                </c:pt>
                <c:pt idx="46966">
                  <c:v>34875</c:v>
                </c:pt>
                <c:pt idx="46967">
                  <c:v>34875</c:v>
                </c:pt>
                <c:pt idx="46968">
                  <c:v>34875</c:v>
                </c:pt>
                <c:pt idx="46969">
                  <c:v>34875</c:v>
                </c:pt>
                <c:pt idx="46970">
                  <c:v>34875</c:v>
                </c:pt>
                <c:pt idx="46971">
                  <c:v>34875</c:v>
                </c:pt>
                <c:pt idx="46972">
                  <c:v>34875</c:v>
                </c:pt>
                <c:pt idx="46973">
                  <c:v>34875</c:v>
                </c:pt>
                <c:pt idx="46974">
                  <c:v>34875</c:v>
                </c:pt>
                <c:pt idx="46975">
                  <c:v>34875</c:v>
                </c:pt>
                <c:pt idx="46976">
                  <c:v>34875</c:v>
                </c:pt>
                <c:pt idx="46977">
                  <c:v>34875</c:v>
                </c:pt>
                <c:pt idx="46978">
                  <c:v>34875</c:v>
                </c:pt>
                <c:pt idx="46979">
                  <c:v>34875</c:v>
                </c:pt>
                <c:pt idx="46980">
                  <c:v>34875</c:v>
                </c:pt>
                <c:pt idx="46981">
                  <c:v>34875</c:v>
                </c:pt>
                <c:pt idx="46982">
                  <c:v>34875</c:v>
                </c:pt>
                <c:pt idx="46983">
                  <c:v>34875</c:v>
                </c:pt>
                <c:pt idx="46984">
                  <c:v>34875</c:v>
                </c:pt>
                <c:pt idx="46985">
                  <c:v>34875</c:v>
                </c:pt>
                <c:pt idx="46986">
                  <c:v>34875</c:v>
                </c:pt>
                <c:pt idx="46987">
                  <c:v>34875</c:v>
                </c:pt>
                <c:pt idx="46988">
                  <c:v>34875</c:v>
                </c:pt>
                <c:pt idx="46989">
                  <c:v>34875</c:v>
                </c:pt>
                <c:pt idx="46990">
                  <c:v>34875</c:v>
                </c:pt>
                <c:pt idx="46991">
                  <c:v>34875</c:v>
                </c:pt>
                <c:pt idx="46992">
                  <c:v>34875</c:v>
                </c:pt>
                <c:pt idx="46993">
                  <c:v>34875</c:v>
                </c:pt>
                <c:pt idx="46994">
                  <c:v>34875</c:v>
                </c:pt>
                <c:pt idx="46995">
                  <c:v>34875</c:v>
                </c:pt>
                <c:pt idx="46996">
                  <c:v>34875</c:v>
                </c:pt>
                <c:pt idx="46997">
                  <c:v>34875</c:v>
                </c:pt>
                <c:pt idx="46998">
                  <c:v>34875</c:v>
                </c:pt>
                <c:pt idx="46999">
                  <c:v>34875</c:v>
                </c:pt>
                <c:pt idx="47000">
                  <c:v>34875</c:v>
                </c:pt>
                <c:pt idx="47001">
                  <c:v>34875</c:v>
                </c:pt>
                <c:pt idx="47002">
                  <c:v>34875</c:v>
                </c:pt>
                <c:pt idx="47003">
                  <c:v>34875</c:v>
                </c:pt>
                <c:pt idx="47004">
                  <c:v>34875</c:v>
                </c:pt>
                <c:pt idx="47005">
                  <c:v>34875</c:v>
                </c:pt>
                <c:pt idx="47006">
                  <c:v>34875</c:v>
                </c:pt>
                <c:pt idx="47007">
                  <c:v>34875</c:v>
                </c:pt>
                <c:pt idx="47008">
                  <c:v>34875</c:v>
                </c:pt>
                <c:pt idx="47009">
                  <c:v>34875</c:v>
                </c:pt>
                <c:pt idx="47010">
                  <c:v>34875</c:v>
                </c:pt>
                <c:pt idx="47011">
                  <c:v>34875</c:v>
                </c:pt>
                <c:pt idx="47012">
                  <c:v>34875</c:v>
                </c:pt>
                <c:pt idx="47013">
                  <c:v>34875</c:v>
                </c:pt>
                <c:pt idx="47014">
                  <c:v>34875</c:v>
                </c:pt>
                <c:pt idx="47015">
                  <c:v>34875</c:v>
                </c:pt>
                <c:pt idx="47016">
                  <c:v>34875</c:v>
                </c:pt>
                <c:pt idx="47017">
                  <c:v>34875</c:v>
                </c:pt>
                <c:pt idx="47018">
                  <c:v>34875</c:v>
                </c:pt>
                <c:pt idx="47019">
                  <c:v>34875</c:v>
                </c:pt>
                <c:pt idx="47020">
                  <c:v>34875</c:v>
                </c:pt>
                <c:pt idx="47021">
                  <c:v>34875</c:v>
                </c:pt>
                <c:pt idx="47022">
                  <c:v>34875</c:v>
                </c:pt>
                <c:pt idx="47023">
                  <c:v>34875</c:v>
                </c:pt>
                <c:pt idx="47024">
                  <c:v>34875</c:v>
                </c:pt>
                <c:pt idx="47025">
                  <c:v>34875</c:v>
                </c:pt>
                <c:pt idx="47026">
                  <c:v>34875</c:v>
                </c:pt>
                <c:pt idx="47027">
                  <c:v>34875</c:v>
                </c:pt>
                <c:pt idx="47028">
                  <c:v>34875</c:v>
                </c:pt>
                <c:pt idx="47029">
                  <c:v>34875</c:v>
                </c:pt>
                <c:pt idx="47030">
                  <c:v>34875</c:v>
                </c:pt>
                <c:pt idx="47031">
                  <c:v>34875</c:v>
                </c:pt>
                <c:pt idx="47032">
                  <c:v>34875</c:v>
                </c:pt>
                <c:pt idx="47033">
                  <c:v>34875</c:v>
                </c:pt>
                <c:pt idx="47034">
                  <c:v>34875</c:v>
                </c:pt>
                <c:pt idx="47035">
                  <c:v>34875</c:v>
                </c:pt>
                <c:pt idx="47036">
                  <c:v>34875</c:v>
                </c:pt>
                <c:pt idx="47037">
                  <c:v>34875</c:v>
                </c:pt>
                <c:pt idx="47038">
                  <c:v>34875</c:v>
                </c:pt>
                <c:pt idx="47039">
                  <c:v>34875</c:v>
                </c:pt>
                <c:pt idx="47040">
                  <c:v>34875</c:v>
                </c:pt>
                <c:pt idx="47041">
                  <c:v>34875</c:v>
                </c:pt>
                <c:pt idx="47042">
                  <c:v>34875</c:v>
                </c:pt>
                <c:pt idx="47043">
                  <c:v>34875</c:v>
                </c:pt>
                <c:pt idx="47044">
                  <c:v>34875</c:v>
                </c:pt>
                <c:pt idx="47045">
                  <c:v>34875</c:v>
                </c:pt>
                <c:pt idx="47046">
                  <c:v>34875</c:v>
                </c:pt>
                <c:pt idx="47047">
                  <c:v>34875</c:v>
                </c:pt>
                <c:pt idx="47048">
                  <c:v>34875</c:v>
                </c:pt>
                <c:pt idx="47049">
                  <c:v>34875</c:v>
                </c:pt>
                <c:pt idx="47050">
                  <c:v>34875</c:v>
                </c:pt>
                <c:pt idx="47051">
                  <c:v>34875</c:v>
                </c:pt>
                <c:pt idx="47052">
                  <c:v>34875</c:v>
                </c:pt>
                <c:pt idx="47053">
                  <c:v>34875</c:v>
                </c:pt>
                <c:pt idx="47054">
                  <c:v>34875</c:v>
                </c:pt>
                <c:pt idx="47055">
                  <c:v>34875</c:v>
                </c:pt>
                <c:pt idx="47056">
                  <c:v>34875</c:v>
                </c:pt>
                <c:pt idx="47057">
                  <c:v>34875</c:v>
                </c:pt>
                <c:pt idx="47058">
                  <c:v>34875</c:v>
                </c:pt>
                <c:pt idx="47059">
                  <c:v>34875</c:v>
                </c:pt>
                <c:pt idx="47060">
                  <c:v>34875</c:v>
                </c:pt>
                <c:pt idx="47061">
                  <c:v>34875</c:v>
                </c:pt>
                <c:pt idx="47062">
                  <c:v>34875</c:v>
                </c:pt>
                <c:pt idx="47063">
                  <c:v>34875</c:v>
                </c:pt>
                <c:pt idx="47064">
                  <c:v>34875</c:v>
                </c:pt>
                <c:pt idx="47065">
                  <c:v>34875</c:v>
                </c:pt>
                <c:pt idx="47066">
                  <c:v>34875</c:v>
                </c:pt>
                <c:pt idx="47067">
                  <c:v>34875</c:v>
                </c:pt>
                <c:pt idx="47068">
                  <c:v>34875</c:v>
                </c:pt>
                <c:pt idx="47069">
                  <c:v>34875</c:v>
                </c:pt>
                <c:pt idx="47070">
                  <c:v>34875</c:v>
                </c:pt>
                <c:pt idx="47071">
                  <c:v>34875</c:v>
                </c:pt>
                <c:pt idx="47072">
                  <c:v>34875</c:v>
                </c:pt>
                <c:pt idx="47073">
                  <c:v>34875</c:v>
                </c:pt>
                <c:pt idx="47074">
                  <c:v>34875</c:v>
                </c:pt>
                <c:pt idx="47075">
                  <c:v>34875</c:v>
                </c:pt>
                <c:pt idx="47076">
                  <c:v>34875</c:v>
                </c:pt>
                <c:pt idx="47077">
                  <c:v>34875</c:v>
                </c:pt>
                <c:pt idx="47078">
                  <c:v>34875</c:v>
                </c:pt>
                <c:pt idx="47079">
                  <c:v>34875</c:v>
                </c:pt>
                <c:pt idx="47080">
                  <c:v>34875</c:v>
                </c:pt>
                <c:pt idx="47081">
                  <c:v>34875</c:v>
                </c:pt>
                <c:pt idx="47082">
                  <c:v>34875</c:v>
                </c:pt>
                <c:pt idx="47083">
                  <c:v>34875</c:v>
                </c:pt>
                <c:pt idx="47084">
                  <c:v>34875</c:v>
                </c:pt>
                <c:pt idx="47085">
                  <c:v>34875</c:v>
                </c:pt>
                <c:pt idx="47086">
                  <c:v>34875</c:v>
                </c:pt>
                <c:pt idx="47087">
                  <c:v>34875</c:v>
                </c:pt>
                <c:pt idx="47088">
                  <c:v>34875</c:v>
                </c:pt>
                <c:pt idx="47089">
                  <c:v>34875</c:v>
                </c:pt>
                <c:pt idx="47090">
                  <c:v>34875</c:v>
                </c:pt>
                <c:pt idx="47091">
                  <c:v>34875</c:v>
                </c:pt>
                <c:pt idx="47092">
                  <c:v>34875</c:v>
                </c:pt>
                <c:pt idx="47093">
                  <c:v>34875</c:v>
                </c:pt>
                <c:pt idx="47094">
                  <c:v>34875</c:v>
                </c:pt>
                <c:pt idx="47095">
                  <c:v>34875</c:v>
                </c:pt>
                <c:pt idx="47096">
                  <c:v>34875</c:v>
                </c:pt>
                <c:pt idx="47097">
                  <c:v>34875</c:v>
                </c:pt>
                <c:pt idx="47098">
                  <c:v>34875</c:v>
                </c:pt>
                <c:pt idx="47099">
                  <c:v>34875</c:v>
                </c:pt>
                <c:pt idx="47100">
                  <c:v>34875</c:v>
                </c:pt>
                <c:pt idx="47101">
                  <c:v>34875</c:v>
                </c:pt>
                <c:pt idx="47102">
                  <c:v>34875</c:v>
                </c:pt>
                <c:pt idx="47103">
                  <c:v>34875</c:v>
                </c:pt>
                <c:pt idx="47104">
                  <c:v>34875</c:v>
                </c:pt>
                <c:pt idx="47105">
                  <c:v>34875</c:v>
                </c:pt>
                <c:pt idx="47106">
                  <c:v>34875</c:v>
                </c:pt>
                <c:pt idx="47107">
                  <c:v>34875</c:v>
                </c:pt>
                <c:pt idx="47108">
                  <c:v>34875</c:v>
                </c:pt>
                <c:pt idx="47109">
                  <c:v>34875</c:v>
                </c:pt>
                <c:pt idx="47110">
                  <c:v>34875</c:v>
                </c:pt>
                <c:pt idx="47111">
                  <c:v>34875</c:v>
                </c:pt>
                <c:pt idx="47112">
                  <c:v>34875</c:v>
                </c:pt>
                <c:pt idx="47113">
                  <c:v>34875</c:v>
                </c:pt>
                <c:pt idx="47114">
                  <c:v>34875</c:v>
                </c:pt>
                <c:pt idx="47115">
                  <c:v>34875</c:v>
                </c:pt>
                <c:pt idx="47116">
                  <c:v>34875</c:v>
                </c:pt>
                <c:pt idx="47117">
                  <c:v>34875</c:v>
                </c:pt>
                <c:pt idx="47118">
                  <c:v>34875</c:v>
                </c:pt>
                <c:pt idx="47119">
                  <c:v>34875</c:v>
                </c:pt>
                <c:pt idx="47120">
                  <c:v>34875</c:v>
                </c:pt>
                <c:pt idx="47121">
                  <c:v>34875</c:v>
                </c:pt>
                <c:pt idx="47122">
                  <c:v>34875</c:v>
                </c:pt>
                <c:pt idx="47123">
                  <c:v>34875</c:v>
                </c:pt>
                <c:pt idx="47124">
                  <c:v>34875</c:v>
                </c:pt>
                <c:pt idx="47125">
                  <c:v>34875</c:v>
                </c:pt>
                <c:pt idx="47126">
                  <c:v>34875</c:v>
                </c:pt>
                <c:pt idx="47127">
                  <c:v>34875</c:v>
                </c:pt>
                <c:pt idx="47128">
                  <c:v>34875</c:v>
                </c:pt>
                <c:pt idx="47129">
                  <c:v>34875</c:v>
                </c:pt>
                <c:pt idx="47130">
                  <c:v>34875</c:v>
                </c:pt>
                <c:pt idx="47131">
                  <c:v>34875</c:v>
                </c:pt>
                <c:pt idx="47132">
                  <c:v>34875</c:v>
                </c:pt>
                <c:pt idx="47133">
                  <c:v>34875</c:v>
                </c:pt>
                <c:pt idx="47134">
                  <c:v>34875</c:v>
                </c:pt>
                <c:pt idx="47135">
                  <c:v>34875</c:v>
                </c:pt>
                <c:pt idx="47136">
                  <c:v>34875</c:v>
                </c:pt>
                <c:pt idx="47137">
                  <c:v>34875</c:v>
                </c:pt>
                <c:pt idx="47138">
                  <c:v>34875</c:v>
                </c:pt>
                <c:pt idx="47139">
                  <c:v>34875</c:v>
                </c:pt>
                <c:pt idx="47140">
                  <c:v>34875</c:v>
                </c:pt>
                <c:pt idx="47141">
                  <c:v>34875</c:v>
                </c:pt>
                <c:pt idx="47142">
                  <c:v>34875</c:v>
                </c:pt>
                <c:pt idx="47143">
                  <c:v>34875</c:v>
                </c:pt>
                <c:pt idx="47144">
                  <c:v>34875</c:v>
                </c:pt>
                <c:pt idx="47145">
                  <c:v>34875</c:v>
                </c:pt>
                <c:pt idx="47146">
                  <c:v>34875</c:v>
                </c:pt>
                <c:pt idx="47147">
                  <c:v>34875</c:v>
                </c:pt>
                <c:pt idx="47148">
                  <c:v>34875</c:v>
                </c:pt>
                <c:pt idx="47149">
                  <c:v>34875</c:v>
                </c:pt>
                <c:pt idx="47150">
                  <c:v>34875</c:v>
                </c:pt>
                <c:pt idx="47151">
                  <c:v>34875</c:v>
                </c:pt>
                <c:pt idx="47152">
                  <c:v>34875</c:v>
                </c:pt>
                <c:pt idx="47153">
                  <c:v>34875</c:v>
                </c:pt>
                <c:pt idx="47154">
                  <c:v>34875</c:v>
                </c:pt>
                <c:pt idx="47155">
                  <c:v>34875</c:v>
                </c:pt>
                <c:pt idx="47156">
                  <c:v>34875</c:v>
                </c:pt>
                <c:pt idx="47157">
                  <c:v>34875</c:v>
                </c:pt>
                <c:pt idx="47158">
                  <c:v>34875</c:v>
                </c:pt>
                <c:pt idx="47159">
                  <c:v>34875</c:v>
                </c:pt>
                <c:pt idx="47160">
                  <c:v>34875</c:v>
                </c:pt>
                <c:pt idx="47161">
                  <c:v>34875</c:v>
                </c:pt>
                <c:pt idx="47162">
                  <c:v>34875</c:v>
                </c:pt>
                <c:pt idx="47163">
                  <c:v>34875</c:v>
                </c:pt>
                <c:pt idx="47164">
                  <c:v>34875</c:v>
                </c:pt>
                <c:pt idx="47165">
                  <c:v>34875</c:v>
                </c:pt>
                <c:pt idx="47166">
                  <c:v>34875</c:v>
                </c:pt>
                <c:pt idx="47167">
                  <c:v>34875</c:v>
                </c:pt>
                <c:pt idx="47168">
                  <c:v>34875</c:v>
                </c:pt>
                <c:pt idx="47169">
                  <c:v>34875</c:v>
                </c:pt>
                <c:pt idx="47170">
                  <c:v>34875</c:v>
                </c:pt>
                <c:pt idx="47171">
                  <c:v>34875</c:v>
                </c:pt>
                <c:pt idx="47172">
                  <c:v>34875</c:v>
                </c:pt>
                <c:pt idx="47173">
                  <c:v>34875</c:v>
                </c:pt>
                <c:pt idx="47174">
                  <c:v>34875</c:v>
                </c:pt>
                <c:pt idx="47175">
                  <c:v>34875</c:v>
                </c:pt>
                <c:pt idx="47176">
                  <c:v>34875</c:v>
                </c:pt>
                <c:pt idx="47177">
                  <c:v>34875</c:v>
                </c:pt>
                <c:pt idx="47178">
                  <c:v>34875</c:v>
                </c:pt>
                <c:pt idx="47179">
                  <c:v>34875</c:v>
                </c:pt>
                <c:pt idx="47180">
                  <c:v>34875</c:v>
                </c:pt>
                <c:pt idx="47181">
                  <c:v>34875</c:v>
                </c:pt>
                <c:pt idx="47182">
                  <c:v>34875</c:v>
                </c:pt>
                <c:pt idx="47183">
                  <c:v>34875</c:v>
                </c:pt>
                <c:pt idx="47184">
                  <c:v>34875</c:v>
                </c:pt>
                <c:pt idx="47185">
                  <c:v>34875</c:v>
                </c:pt>
                <c:pt idx="47186">
                  <c:v>34875</c:v>
                </c:pt>
                <c:pt idx="47187">
                  <c:v>34875</c:v>
                </c:pt>
                <c:pt idx="47188">
                  <c:v>34875</c:v>
                </c:pt>
                <c:pt idx="47189">
                  <c:v>34875</c:v>
                </c:pt>
                <c:pt idx="47190">
                  <c:v>34875</c:v>
                </c:pt>
                <c:pt idx="47191">
                  <c:v>34875</c:v>
                </c:pt>
                <c:pt idx="47192">
                  <c:v>34875</c:v>
                </c:pt>
                <c:pt idx="47193">
                  <c:v>34875</c:v>
                </c:pt>
                <c:pt idx="47194">
                  <c:v>34875</c:v>
                </c:pt>
                <c:pt idx="47195">
                  <c:v>34875</c:v>
                </c:pt>
                <c:pt idx="47196">
                  <c:v>34875</c:v>
                </c:pt>
                <c:pt idx="47197">
                  <c:v>34875</c:v>
                </c:pt>
                <c:pt idx="47198">
                  <c:v>34875</c:v>
                </c:pt>
                <c:pt idx="47199">
                  <c:v>34875</c:v>
                </c:pt>
                <c:pt idx="47200">
                  <c:v>34875</c:v>
                </c:pt>
                <c:pt idx="47201">
                  <c:v>34875</c:v>
                </c:pt>
                <c:pt idx="47202">
                  <c:v>34875</c:v>
                </c:pt>
                <c:pt idx="47203">
                  <c:v>34875</c:v>
                </c:pt>
                <c:pt idx="47204">
                  <c:v>34875</c:v>
                </c:pt>
                <c:pt idx="47205">
                  <c:v>34875</c:v>
                </c:pt>
                <c:pt idx="47206">
                  <c:v>34875</c:v>
                </c:pt>
                <c:pt idx="47207">
                  <c:v>34875</c:v>
                </c:pt>
                <c:pt idx="47208">
                  <c:v>34875</c:v>
                </c:pt>
                <c:pt idx="47209">
                  <c:v>34875</c:v>
                </c:pt>
                <c:pt idx="47210">
                  <c:v>34875</c:v>
                </c:pt>
                <c:pt idx="47211">
                  <c:v>34875</c:v>
                </c:pt>
                <c:pt idx="47212">
                  <c:v>34875</c:v>
                </c:pt>
                <c:pt idx="47213">
                  <c:v>34875</c:v>
                </c:pt>
                <c:pt idx="47214">
                  <c:v>34875</c:v>
                </c:pt>
                <c:pt idx="47215">
                  <c:v>34875</c:v>
                </c:pt>
                <c:pt idx="47216">
                  <c:v>34875</c:v>
                </c:pt>
                <c:pt idx="47217">
                  <c:v>34875</c:v>
                </c:pt>
                <c:pt idx="47218">
                  <c:v>34875</c:v>
                </c:pt>
                <c:pt idx="47219">
                  <c:v>34875</c:v>
                </c:pt>
                <c:pt idx="47220">
                  <c:v>34875</c:v>
                </c:pt>
                <c:pt idx="47221">
                  <c:v>34875</c:v>
                </c:pt>
                <c:pt idx="47222">
                  <c:v>34875</c:v>
                </c:pt>
                <c:pt idx="47223">
                  <c:v>34875</c:v>
                </c:pt>
                <c:pt idx="47224">
                  <c:v>34875</c:v>
                </c:pt>
                <c:pt idx="47225">
                  <c:v>34875</c:v>
                </c:pt>
                <c:pt idx="47226">
                  <c:v>34875</c:v>
                </c:pt>
                <c:pt idx="47227">
                  <c:v>34875</c:v>
                </c:pt>
                <c:pt idx="47228">
                  <c:v>34875</c:v>
                </c:pt>
                <c:pt idx="47229">
                  <c:v>34875</c:v>
                </c:pt>
                <c:pt idx="47230">
                  <c:v>34875</c:v>
                </c:pt>
                <c:pt idx="47231">
                  <c:v>34875</c:v>
                </c:pt>
                <c:pt idx="47232">
                  <c:v>34875</c:v>
                </c:pt>
                <c:pt idx="47233">
                  <c:v>34875</c:v>
                </c:pt>
                <c:pt idx="47234">
                  <c:v>34875</c:v>
                </c:pt>
                <c:pt idx="47235">
                  <c:v>34875</c:v>
                </c:pt>
                <c:pt idx="47236">
                  <c:v>34875</c:v>
                </c:pt>
                <c:pt idx="47237">
                  <c:v>34875</c:v>
                </c:pt>
                <c:pt idx="47238">
                  <c:v>34875</c:v>
                </c:pt>
                <c:pt idx="47239">
                  <c:v>34875</c:v>
                </c:pt>
                <c:pt idx="47240">
                  <c:v>34875</c:v>
                </c:pt>
                <c:pt idx="47241">
                  <c:v>34875</c:v>
                </c:pt>
                <c:pt idx="47242">
                  <c:v>34875</c:v>
                </c:pt>
                <c:pt idx="47243">
                  <c:v>34875</c:v>
                </c:pt>
                <c:pt idx="47244">
                  <c:v>34875</c:v>
                </c:pt>
                <c:pt idx="47245">
                  <c:v>34875</c:v>
                </c:pt>
                <c:pt idx="47246">
                  <c:v>34875</c:v>
                </c:pt>
                <c:pt idx="47247">
                  <c:v>34875</c:v>
                </c:pt>
                <c:pt idx="47248">
                  <c:v>34875</c:v>
                </c:pt>
                <c:pt idx="47249">
                  <c:v>34875</c:v>
                </c:pt>
                <c:pt idx="47250">
                  <c:v>34875</c:v>
                </c:pt>
                <c:pt idx="47251">
                  <c:v>34875</c:v>
                </c:pt>
                <c:pt idx="47252">
                  <c:v>34875</c:v>
                </c:pt>
                <c:pt idx="47253">
                  <c:v>34875</c:v>
                </c:pt>
                <c:pt idx="47254">
                  <c:v>34875</c:v>
                </c:pt>
                <c:pt idx="47255">
                  <c:v>34875</c:v>
                </c:pt>
                <c:pt idx="47256">
                  <c:v>34875</c:v>
                </c:pt>
                <c:pt idx="47257">
                  <c:v>34875</c:v>
                </c:pt>
                <c:pt idx="47258">
                  <c:v>34875</c:v>
                </c:pt>
                <c:pt idx="47259">
                  <c:v>34875</c:v>
                </c:pt>
                <c:pt idx="47260">
                  <c:v>34875</c:v>
                </c:pt>
                <c:pt idx="47261">
                  <c:v>34875</c:v>
                </c:pt>
                <c:pt idx="47262">
                  <c:v>34875</c:v>
                </c:pt>
                <c:pt idx="47263">
                  <c:v>34875</c:v>
                </c:pt>
                <c:pt idx="47264">
                  <c:v>34875</c:v>
                </c:pt>
                <c:pt idx="47265">
                  <c:v>34875</c:v>
                </c:pt>
                <c:pt idx="47266">
                  <c:v>34875</c:v>
                </c:pt>
                <c:pt idx="47267">
                  <c:v>34875</c:v>
                </c:pt>
                <c:pt idx="47268">
                  <c:v>34875</c:v>
                </c:pt>
                <c:pt idx="47269">
                  <c:v>34875</c:v>
                </c:pt>
                <c:pt idx="47270">
                  <c:v>34875</c:v>
                </c:pt>
                <c:pt idx="47271">
                  <c:v>34875</c:v>
                </c:pt>
                <c:pt idx="47272">
                  <c:v>34875</c:v>
                </c:pt>
                <c:pt idx="47273">
                  <c:v>34875</c:v>
                </c:pt>
                <c:pt idx="47274">
                  <c:v>34875</c:v>
                </c:pt>
                <c:pt idx="47275">
                  <c:v>34875</c:v>
                </c:pt>
                <c:pt idx="47276">
                  <c:v>34875</c:v>
                </c:pt>
                <c:pt idx="47277">
                  <c:v>34875</c:v>
                </c:pt>
                <c:pt idx="47278">
                  <c:v>34875</c:v>
                </c:pt>
                <c:pt idx="47279">
                  <c:v>34875</c:v>
                </c:pt>
                <c:pt idx="47280">
                  <c:v>34875</c:v>
                </c:pt>
                <c:pt idx="47281">
                  <c:v>34875</c:v>
                </c:pt>
                <c:pt idx="47282">
                  <c:v>34875</c:v>
                </c:pt>
                <c:pt idx="47283">
                  <c:v>34875</c:v>
                </c:pt>
                <c:pt idx="47284">
                  <c:v>34875</c:v>
                </c:pt>
                <c:pt idx="47285">
                  <c:v>34875</c:v>
                </c:pt>
                <c:pt idx="47286">
                  <c:v>34875</c:v>
                </c:pt>
                <c:pt idx="47287">
                  <c:v>34875</c:v>
                </c:pt>
                <c:pt idx="47288">
                  <c:v>34875</c:v>
                </c:pt>
                <c:pt idx="47289">
                  <c:v>34875</c:v>
                </c:pt>
                <c:pt idx="47290">
                  <c:v>34875</c:v>
                </c:pt>
                <c:pt idx="47291">
                  <c:v>34875</c:v>
                </c:pt>
                <c:pt idx="47292">
                  <c:v>34875</c:v>
                </c:pt>
                <c:pt idx="47293">
                  <c:v>34875</c:v>
                </c:pt>
                <c:pt idx="47294">
                  <c:v>34875</c:v>
                </c:pt>
                <c:pt idx="47295">
                  <c:v>34875</c:v>
                </c:pt>
                <c:pt idx="47296">
                  <c:v>34875</c:v>
                </c:pt>
                <c:pt idx="47297">
                  <c:v>34875</c:v>
                </c:pt>
                <c:pt idx="47298">
                  <c:v>34875</c:v>
                </c:pt>
                <c:pt idx="47299">
                  <c:v>34875</c:v>
                </c:pt>
                <c:pt idx="47300">
                  <c:v>34875</c:v>
                </c:pt>
                <c:pt idx="47301">
                  <c:v>34875</c:v>
                </c:pt>
                <c:pt idx="47302">
                  <c:v>34875</c:v>
                </c:pt>
                <c:pt idx="47303">
                  <c:v>34875</c:v>
                </c:pt>
                <c:pt idx="47304">
                  <c:v>34875</c:v>
                </c:pt>
                <c:pt idx="47305">
                  <c:v>34875</c:v>
                </c:pt>
                <c:pt idx="47306">
                  <c:v>34875</c:v>
                </c:pt>
                <c:pt idx="47307">
                  <c:v>34875</c:v>
                </c:pt>
                <c:pt idx="47308">
                  <c:v>34875</c:v>
                </c:pt>
                <c:pt idx="47309">
                  <c:v>34875</c:v>
                </c:pt>
                <c:pt idx="47310">
                  <c:v>34875</c:v>
                </c:pt>
                <c:pt idx="47311">
                  <c:v>34875</c:v>
                </c:pt>
                <c:pt idx="47312">
                  <c:v>34875</c:v>
                </c:pt>
                <c:pt idx="47313">
                  <c:v>34875</c:v>
                </c:pt>
                <c:pt idx="47314">
                  <c:v>34875</c:v>
                </c:pt>
                <c:pt idx="47315">
                  <c:v>34875</c:v>
                </c:pt>
                <c:pt idx="47316">
                  <c:v>34875</c:v>
                </c:pt>
                <c:pt idx="47317">
                  <c:v>34875</c:v>
                </c:pt>
                <c:pt idx="47318">
                  <c:v>34875</c:v>
                </c:pt>
                <c:pt idx="47319">
                  <c:v>34875</c:v>
                </c:pt>
                <c:pt idx="47320">
                  <c:v>34875</c:v>
                </c:pt>
                <c:pt idx="47321">
                  <c:v>34875</c:v>
                </c:pt>
                <c:pt idx="47322">
                  <c:v>34875</c:v>
                </c:pt>
                <c:pt idx="47323">
                  <c:v>34875</c:v>
                </c:pt>
                <c:pt idx="47324">
                  <c:v>34875</c:v>
                </c:pt>
                <c:pt idx="47325">
                  <c:v>34875</c:v>
                </c:pt>
                <c:pt idx="47326">
                  <c:v>34875</c:v>
                </c:pt>
                <c:pt idx="47327">
                  <c:v>34875</c:v>
                </c:pt>
                <c:pt idx="47328">
                  <c:v>34875</c:v>
                </c:pt>
                <c:pt idx="47329">
                  <c:v>34875</c:v>
                </c:pt>
                <c:pt idx="47330">
                  <c:v>34875</c:v>
                </c:pt>
                <c:pt idx="47331">
                  <c:v>34875</c:v>
                </c:pt>
                <c:pt idx="47332">
                  <c:v>34875</c:v>
                </c:pt>
                <c:pt idx="47333">
                  <c:v>34875</c:v>
                </c:pt>
                <c:pt idx="47334">
                  <c:v>34875</c:v>
                </c:pt>
                <c:pt idx="47335">
                  <c:v>34875</c:v>
                </c:pt>
                <c:pt idx="47336">
                  <c:v>34875</c:v>
                </c:pt>
                <c:pt idx="47337">
                  <c:v>34875</c:v>
                </c:pt>
                <c:pt idx="47338">
                  <c:v>34875</c:v>
                </c:pt>
                <c:pt idx="47339">
                  <c:v>34875</c:v>
                </c:pt>
                <c:pt idx="47340">
                  <c:v>34875</c:v>
                </c:pt>
                <c:pt idx="47341">
                  <c:v>34875</c:v>
                </c:pt>
                <c:pt idx="47342">
                  <c:v>34875</c:v>
                </c:pt>
                <c:pt idx="47343">
                  <c:v>34875</c:v>
                </c:pt>
                <c:pt idx="47344">
                  <c:v>34875</c:v>
                </c:pt>
                <c:pt idx="47345">
                  <c:v>34875</c:v>
                </c:pt>
                <c:pt idx="47346">
                  <c:v>34875</c:v>
                </c:pt>
                <c:pt idx="47347">
                  <c:v>34875</c:v>
                </c:pt>
                <c:pt idx="47348">
                  <c:v>34875</c:v>
                </c:pt>
                <c:pt idx="47349">
                  <c:v>34875</c:v>
                </c:pt>
                <c:pt idx="47350">
                  <c:v>34875</c:v>
                </c:pt>
                <c:pt idx="47351">
                  <c:v>34875</c:v>
                </c:pt>
                <c:pt idx="47352">
                  <c:v>34875</c:v>
                </c:pt>
                <c:pt idx="47353">
                  <c:v>34875</c:v>
                </c:pt>
                <c:pt idx="47354">
                  <c:v>34875</c:v>
                </c:pt>
                <c:pt idx="47355">
                  <c:v>34875</c:v>
                </c:pt>
                <c:pt idx="47356">
                  <c:v>34875</c:v>
                </c:pt>
                <c:pt idx="47357">
                  <c:v>34875</c:v>
                </c:pt>
                <c:pt idx="47358">
                  <c:v>34875</c:v>
                </c:pt>
                <c:pt idx="47359">
                  <c:v>34875</c:v>
                </c:pt>
                <c:pt idx="47360">
                  <c:v>34875</c:v>
                </c:pt>
                <c:pt idx="47361">
                  <c:v>34875</c:v>
                </c:pt>
                <c:pt idx="47362">
                  <c:v>34875</c:v>
                </c:pt>
                <c:pt idx="47363">
                  <c:v>34875</c:v>
                </c:pt>
                <c:pt idx="47364">
                  <c:v>34875</c:v>
                </c:pt>
                <c:pt idx="47365">
                  <c:v>34875</c:v>
                </c:pt>
                <c:pt idx="47366">
                  <c:v>34875</c:v>
                </c:pt>
                <c:pt idx="47367">
                  <c:v>34875</c:v>
                </c:pt>
                <c:pt idx="47368">
                  <c:v>34875</c:v>
                </c:pt>
                <c:pt idx="47369">
                  <c:v>34875</c:v>
                </c:pt>
                <c:pt idx="47370">
                  <c:v>34875</c:v>
                </c:pt>
                <c:pt idx="47371">
                  <c:v>34875</c:v>
                </c:pt>
                <c:pt idx="47372">
                  <c:v>34875</c:v>
                </c:pt>
                <c:pt idx="47373">
                  <c:v>34875</c:v>
                </c:pt>
                <c:pt idx="47374">
                  <c:v>34875</c:v>
                </c:pt>
                <c:pt idx="47375">
                  <c:v>34875</c:v>
                </c:pt>
                <c:pt idx="47376">
                  <c:v>34875</c:v>
                </c:pt>
                <c:pt idx="47377">
                  <c:v>34875</c:v>
                </c:pt>
                <c:pt idx="47378">
                  <c:v>34875</c:v>
                </c:pt>
                <c:pt idx="47379">
                  <c:v>34875</c:v>
                </c:pt>
                <c:pt idx="47380">
                  <c:v>34875</c:v>
                </c:pt>
                <c:pt idx="47381">
                  <c:v>34875</c:v>
                </c:pt>
                <c:pt idx="47382">
                  <c:v>34875</c:v>
                </c:pt>
                <c:pt idx="47383">
                  <c:v>34875</c:v>
                </c:pt>
                <c:pt idx="47384">
                  <c:v>34875</c:v>
                </c:pt>
                <c:pt idx="47385">
                  <c:v>34875</c:v>
                </c:pt>
                <c:pt idx="47386">
                  <c:v>34875</c:v>
                </c:pt>
                <c:pt idx="47387">
                  <c:v>34875</c:v>
                </c:pt>
                <c:pt idx="47388">
                  <c:v>34875</c:v>
                </c:pt>
                <c:pt idx="47389">
                  <c:v>34875</c:v>
                </c:pt>
                <c:pt idx="47390">
                  <c:v>34875</c:v>
                </c:pt>
                <c:pt idx="47391">
                  <c:v>34875</c:v>
                </c:pt>
                <c:pt idx="47392">
                  <c:v>34875</c:v>
                </c:pt>
                <c:pt idx="47393">
                  <c:v>34875</c:v>
                </c:pt>
                <c:pt idx="47394">
                  <c:v>34875</c:v>
                </c:pt>
                <c:pt idx="47395">
                  <c:v>34875</c:v>
                </c:pt>
                <c:pt idx="47396">
                  <c:v>34875</c:v>
                </c:pt>
                <c:pt idx="47397">
                  <c:v>34875</c:v>
                </c:pt>
                <c:pt idx="47398">
                  <c:v>34875</c:v>
                </c:pt>
                <c:pt idx="47399">
                  <c:v>34875</c:v>
                </c:pt>
                <c:pt idx="47400">
                  <c:v>34875</c:v>
                </c:pt>
                <c:pt idx="47401">
                  <c:v>34875</c:v>
                </c:pt>
                <c:pt idx="47402">
                  <c:v>34875</c:v>
                </c:pt>
                <c:pt idx="47403">
                  <c:v>34875</c:v>
                </c:pt>
                <c:pt idx="47404">
                  <c:v>34875</c:v>
                </c:pt>
                <c:pt idx="47405">
                  <c:v>34875</c:v>
                </c:pt>
                <c:pt idx="47406">
                  <c:v>34875</c:v>
                </c:pt>
                <c:pt idx="47407">
                  <c:v>34875</c:v>
                </c:pt>
                <c:pt idx="47408">
                  <c:v>34875</c:v>
                </c:pt>
                <c:pt idx="47409">
                  <c:v>34875</c:v>
                </c:pt>
                <c:pt idx="47410">
                  <c:v>34875</c:v>
                </c:pt>
                <c:pt idx="47411">
                  <c:v>34875</c:v>
                </c:pt>
                <c:pt idx="47412">
                  <c:v>34875</c:v>
                </c:pt>
                <c:pt idx="47413">
                  <c:v>34875</c:v>
                </c:pt>
                <c:pt idx="47414">
                  <c:v>34875</c:v>
                </c:pt>
                <c:pt idx="47415">
                  <c:v>34875</c:v>
                </c:pt>
                <c:pt idx="47416">
                  <c:v>34875</c:v>
                </c:pt>
                <c:pt idx="47417">
                  <c:v>34875</c:v>
                </c:pt>
                <c:pt idx="47418">
                  <c:v>34875</c:v>
                </c:pt>
                <c:pt idx="47419">
                  <c:v>34875</c:v>
                </c:pt>
                <c:pt idx="47420">
                  <c:v>34875</c:v>
                </c:pt>
                <c:pt idx="47421">
                  <c:v>34875</c:v>
                </c:pt>
                <c:pt idx="47422">
                  <c:v>34875</c:v>
                </c:pt>
                <c:pt idx="47423">
                  <c:v>34875</c:v>
                </c:pt>
                <c:pt idx="47424">
                  <c:v>34875</c:v>
                </c:pt>
                <c:pt idx="47425">
                  <c:v>34875</c:v>
                </c:pt>
                <c:pt idx="47426">
                  <c:v>34875</c:v>
                </c:pt>
                <c:pt idx="47427">
                  <c:v>34875</c:v>
                </c:pt>
                <c:pt idx="47428">
                  <c:v>34875</c:v>
                </c:pt>
                <c:pt idx="47429">
                  <c:v>34875</c:v>
                </c:pt>
                <c:pt idx="47430">
                  <c:v>34875</c:v>
                </c:pt>
                <c:pt idx="47431">
                  <c:v>34875</c:v>
                </c:pt>
                <c:pt idx="47432">
                  <c:v>34875</c:v>
                </c:pt>
                <c:pt idx="47433">
                  <c:v>34875</c:v>
                </c:pt>
                <c:pt idx="47434">
                  <c:v>34875</c:v>
                </c:pt>
                <c:pt idx="47435">
                  <c:v>34875</c:v>
                </c:pt>
                <c:pt idx="47436">
                  <c:v>34875</c:v>
                </c:pt>
                <c:pt idx="47437">
                  <c:v>34875</c:v>
                </c:pt>
                <c:pt idx="47438">
                  <c:v>34875</c:v>
                </c:pt>
                <c:pt idx="47439">
                  <c:v>34875</c:v>
                </c:pt>
                <c:pt idx="47440">
                  <c:v>34875</c:v>
                </c:pt>
                <c:pt idx="47441">
                  <c:v>34875</c:v>
                </c:pt>
                <c:pt idx="47442">
                  <c:v>34875</c:v>
                </c:pt>
                <c:pt idx="47443">
                  <c:v>34875</c:v>
                </c:pt>
                <c:pt idx="47444">
                  <c:v>34875</c:v>
                </c:pt>
                <c:pt idx="47445">
                  <c:v>34875</c:v>
                </c:pt>
                <c:pt idx="47446">
                  <c:v>34875</c:v>
                </c:pt>
                <c:pt idx="47447">
                  <c:v>34875</c:v>
                </c:pt>
                <c:pt idx="47448">
                  <c:v>34875</c:v>
                </c:pt>
                <c:pt idx="47449">
                  <c:v>34875</c:v>
                </c:pt>
                <c:pt idx="47450">
                  <c:v>34875</c:v>
                </c:pt>
                <c:pt idx="47451">
                  <c:v>34875</c:v>
                </c:pt>
                <c:pt idx="47452">
                  <c:v>34875</c:v>
                </c:pt>
                <c:pt idx="47453">
                  <c:v>34875</c:v>
                </c:pt>
                <c:pt idx="47454">
                  <c:v>34875</c:v>
                </c:pt>
                <c:pt idx="47455">
                  <c:v>34875</c:v>
                </c:pt>
                <c:pt idx="47456">
                  <c:v>34875</c:v>
                </c:pt>
                <c:pt idx="47457">
                  <c:v>34875</c:v>
                </c:pt>
                <c:pt idx="47458">
                  <c:v>34875</c:v>
                </c:pt>
                <c:pt idx="47459">
                  <c:v>34875</c:v>
                </c:pt>
                <c:pt idx="47460">
                  <c:v>34875</c:v>
                </c:pt>
                <c:pt idx="47461">
                  <c:v>34875</c:v>
                </c:pt>
                <c:pt idx="47462">
                  <c:v>34875</c:v>
                </c:pt>
                <c:pt idx="47463">
                  <c:v>34875</c:v>
                </c:pt>
                <c:pt idx="47464">
                  <c:v>34875</c:v>
                </c:pt>
                <c:pt idx="47465">
                  <c:v>34875</c:v>
                </c:pt>
                <c:pt idx="47466">
                  <c:v>34875</c:v>
                </c:pt>
                <c:pt idx="47467">
                  <c:v>34875</c:v>
                </c:pt>
                <c:pt idx="47468">
                  <c:v>34875</c:v>
                </c:pt>
                <c:pt idx="47469">
                  <c:v>34875</c:v>
                </c:pt>
                <c:pt idx="47470">
                  <c:v>34875</c:v>
                </c:pt>
                <c:pt idx="47471">
                  <c:v>34875</c:v>
                </c:pt>
                <c:pt idx="47472">
                  <c:v>34875</c:v>
                </c:pt>
                <c:pt idx="47473">
                  <c:v>34875</c:v>
                </c:pt>
                <c:pt idx="47474">
                  <c:v>34875</c:v>
                </c:pt>
                <c:pt idx="47475">
                  <c:v>34875</c:v>
                </c:pt>
                <c:pt idx="47476">
                  <c:v>34875</c:v>
                </c:pt>
                <c:pt idx="47477">
                  <c:v>34875</c:v>
                </c:pt>
                <c:pt idx="47478">
                  <c:v>34875</c:v>
                </c:pt>
                <c:pt idx="47479">
                  <c:v>34875</c:v>
                </c:pt>
                <c:pt idx="47480">
                  <c:v>34875</c:v>
                </c:pt>
                <c:pt idx="47481">
                  <c:v>34875</c:v>
                </c:pt>
                <c:pt idx="47482">
                  <c:v>34875</c:v>
                </c:pt>
                <c:pt idx="47483">
                  <c:v>34875</c:v>
                </c:pt>
                <c:pt idx="47484">
                  <c:v>34875</c:v>
                </c:pt>
                <c:pt idx="47485">
                  <c:v>34875</c:v>
                </c:pt>
                <c:pt idx="47486">
                  <c:v>34875</c:v>
                </c:pt>
                <c:pt idx="47487">
                  <c:v>34875</c:v>
                </c:pt>
                <c:pt idx="47488">
                  <c:v>34875</c:v>
                </c:pt>
                <c:pt idx="47489">
                  <c:v>34875</c:v>
                </c:pt>
                <c:pt idx="47490">
                  <c:v>34875</c:v>
                </c:pt>
                <c:pt idx="47491">
                  <c:v>34875</c:v>
                </c:pt>
                <c:pt idx="47492">
                  <c:v>34875</c:v>
                </c:pt>
                <c:pt idx="47493">
                  <c:v>34875</c:v>
                </c:pt>
                <c:pt idx="47494">
                  <c:v>34875</c:v>
                </c:pt>
                <c:pt idx="47495">
                  <c:v>34875</c:v>
                </c:pt>
                <c:pt idx="47496">
                  <c:v>34875</c:v>
                </c:pt>
                <c:pt idx="47497">
                  <c:v>34875</c:v>
                </c:pt>
                <c:pt idx="47498">
                  <c:v>34875</c:v>
                </c:pt>
                <c:pt idx="47499">
                  <c:v>34875</c:v>
                </c:pt>
                <c:pt idx="47500">
                  <c:v>34875</c:v>
                </c:pt>
                <c:pt idx="47501">
                  <c:v>34875</c:v>
                </c:pt>
                <c:pt idx="47502">
                  <c:v>34875</c:v>
                </c:pt>
                <c:pt idx="47503">
                  <c:v>34875</c:v>
                </c:pt>
                <c:pt idx="47504">
                  <c:v>34875</c:v>
                </c:pt>
                <c:pt idx="47505">
                  <c:v>34875</c:v>
                </c:pt>
                <c:pt idx="47506">
                  <c:v>34875</c:v>
                </c:pt>
                <c:pt idx="47507">
                  <c:v>34875</c:v>
                </c:pt>
                <c:pt idx="47508">
                  <c:v>34875</c:v>
                </c:pt>
                <c:pt idx="47509">
                  <c:v>34875</c:v>
                </c:pt>
                <c:pt idx="47510">
                  <c:v>34875</c:v>
                </c:pt>
                <c:pt idx="47511">
                  <c:v>34875</c:v>
                </c:pt>
                <c:pt idx="47512">
                  <c:v>34875</c:v>
                </c:pt>
                <c:pt idx="47513">
                  <c:v>34875</c:v>
                </c:pt>
                <c:pt idx="47514">
                  <c:v>34875</c:v>
                </c:pt>
                <c:pt idx="47515">
                  <c:v>34875</c:v>
                </c:pt>
                <c:pt idx="47516">
                  <c:v>34875</c:v>
                </c:pt>
                <c:pt idx="47517">
                  <c:v>34875</c:v>
                </c:pt>
                <c:pt idx="47518">
                  <c:v>34875</c:v>
                </c:pt>
                <c:pt idx="47519">
                  <c:v>34875</c:v>
                </c:pt>
                <c:pt idx="47520">
                  <c:v>34875</c:v>
                </c:pt>
                <c:pt idx="47521">
                  <c:v>34875</c:v>
                </c:pt>
                <c:pt idx="47522">
                  <c:v>34875</c:v>
                </c:pt>
                <c:pt idx="47523">
                  <c:v>34875</c:v>
                </c:pt>
                <c:pt idx="47524">
                  <c:v>34875</c:v>
                </c:pt>
                <c:pt idx="47525">
                  <c:v>34875</c:v>
                </c:pt>
                <c:pt idx="47526">
                  <c:v>34875</c:v>
                </c:pt>
                <c:pt idx="47527">
                  <c:v>34875</c:v>
                </c:pt>
                <c:pt idx="47528">
                  <c:v>34875</c:v>
                </c:pt>
                <c:pt idx="47529">
                  <c:v>34875</c:v>
                </c:pt>
                <c:pt idx="47530">
                  <c:v>34875</c:v>
                </c:pt>
                <c:pt idx="47531">
                  <c:v>34875</c:v>
                </c:pt>
                <c:pt idx="47532">
                  <c:v>34875</c:v>
                </c:pt>
                <c:pt idx="47533">
                  <c:v>34875</c:v>
                </c:pt>
                <c:pt idx="47534">
                  <c:v>34875</c:v>
                </c:pt>
                <c:pt idx="47535">
                  <c:v>34875</c:v>
                </c:pt>
                <c:pt idx="47536">
                  <c:v>34875</c:v>
                </c:pt>
                <c:pt idx="47537">
                  <c:v>34875</c:v>
                </c:pt>
                <c:pt idx="47538">
                  <c:v>34875</c:v>
                </c:pt>
                <c:pt idx="47539">
                  <c:v>34875</c:v>
                </c:pt>
                <c:pt idx="47540">
                  <c:v>34875</c:v>
                </c:pt>
                <c:pt idx="47541">
                  <c:v>34875</c:v>
                </c:pt>
                <c:pt idx="47542">
                  <c:v>34875</c:v>
                </c:pt>
                <c:pt idx="47543">
                  <c:v>34875</c:v>
                </c:pt>
                <c:pt idx="47544">
                  <c:v>34875</c:v>
                </c:pt>
                <c:pt idx="47545">
                  <c:v>34875</c:v>
                </c:pt>
                <c:pt idx="47546">
                  <c:v>34875</c:v>
                </c:pt>
                <c:pt idx="47547">
                  <c:v>34875</c:v>
                </c:pt>
                <c:pt idx="47548">
                  <c:v>34875</c:v>
                </c:pt>
                <c:pt idx="47549">
                  <c:v>34875</c:v>
                </c:pt>
                <c:pt idx="47550">
                  <c:v>34875</c:v>
                </c:pt>
                <c:pt idx="47551">
                  <c:v>34875</c:v>
                </c:pt>
                <c:pt idx="47552">
                  <c:v>34875</c:v>
                </c:pt>
                <c:pt idx="47553">
                  <c:v>34875</c:v>
                </c:pt>
                <c:pt idx="47554">
                  <c:v>34875</c:v>
                </c:pt>
                <c:pt idx="47555">
                  <c:v>34875</c:v>
                </c:pt>
                <c:pt idx="47556">
                  <c:v>34875</c:v>
                </c:pt>
                <c:pt idx="47557">
                  <c:v>34875</c:v>
                </c:pt>
                <c:pt idx="47558">
                  <c:v>34875</c:v>
                </c:pt>
                <c:pt idx="47559">
                  <c:v>34875</c:v>
                </c:pt>
                <c:pt idx="47560">
                  <c:v>34875</c:v>
                </c:pt>
                <c:pt idx="47561">
                  <c:v>34875</c:v>
                </c:pt>
                <c:pt idx="47562">
                  <c:v>34875</c:v>
                </c:pt>
                <c:pt idx="47563">
                  <c:v>34875</c:v>
                </c:pt>
                <c:pt idx="47564">
                  <c:v>34875</c:v>
                </c:pt>
                <c:pt idx="47565">
                  <c:v>34875</c:v>
                </c:pt>
                <c:pt idx="47566">
                  <c:v>34875</c:v>
                </c:pt>
                <c:pt idx="47567">
                  <c:v>34875</c:v>
                </c:pt>
                <c:pt idx="47568">
                  <c:v>34875</c:v>
                </c:pt>
                <c:pt idx="47569">
                  <c:v>34875</c:v>
                </c:pt>
                <c:pt idx="47570">
                  <c:v>34875</c:v>
                </c:pt>
                <c:pt idx="47571">
                  <c:v>34875</c:v>
                </c:pt>
                <c:pt idx="47572">
                  <c:v>34875</c:v>
                </c:pt>
                <c:pt idx="47573">
                  <c:v>34875</c:v>
                </c:pt>
                <c:pt idx="47574">
                  <c:v>34875</c:v>
                </c:pt>
                <c:pt idx="47575">
                  <c:v>34875</c:v>
                </c:pt>
                <c:pt idx="47576">
                  <c:v>34875</c:v>
                </c:pt>
                <c:pt idx="47577">
                  <c:v>34875</c:v>
                </c:pt>
                <c:pt idx="47578">
                  <c:v>34875</c:v>
                </c:pt>
                <c:pt idx="47579">
                  <c:v>34875</c:v>
                </c:pt>
                <c:pt idx="47580">
                  <c:v>34875</c:v>
                </c:pt>
                <c:pt idx="47581">
                  <c:v>34875</c:v>
                </c:pt>
                <c:pt idx="47582">
                  <c:v>34875</c:v>
                </c:pt>
                <c:pt idx="47583">
                  <c:v>34875</c:v>
                </c:pt>
                <c:pt idx="47584">
                  <c:v>34875</c:v>
                </c:pt>
                <c:pt idx="47585">
                  <c:v>34875</c:v>
                </c:pt>
                <c:pt idx="47586">
                  <c:v>34875</c:v>
                </c:pt>
                <c:pt idx="47587">
                  <c:v>34875</c:v>
                </c:pt>
                <c:pt idx="47588">
                  <c:v>34875</c:v>
                </c:pt>
                <c:pt idx="47589">
                  <c:v>34875</c:v>
                </c:pt>
                <c:pt idx="47590">
                  <c:v>34875</c:v>
                </c:pt>
                <c:pt idx="47591">
                  <c:v>34875</c:v>
                </c:pt>
                <c:pt idx="47592">
                  <c:v>34875</c:v>
                </c:pt>
                <c:pt idx="47593">
                  <c:v>34875</c:v>
                </c:pt>
                <c:pt idx="47594">
                  <c:v>34875</c:v>
                </c:pt>
                <c:pt idx="47595">
                  <c:v>34875</c:v>
                </c:pt>
                <c:pt idx="47596">
                  <c:v>34875</c:v>
                </c:pt>
                <c:pt idx="47597">
                  <c:v>34875</c:v>
                </c:pt>
                <c:pt idx="47598">
                  <c:v>34875</c:v>
                </c:pt>
                <c:pt idx="47599">
                  <c:v>34875</c:v>
                </c:pt>
                <c:pt idx="47600">
                  <c:v>34875</c:v>
                </c:pt>
                <c:pt idx="47601">
                  <c:v>34875</c:v>
                </c:pt>
                <c:pt idx="47602">
                  <c:v>34875</c:v>
                </c:pt>
                <c:pt idx="47603">
                  <c:v>34875</c:v>
                </c:pt>
                <c:pt idx="47604">
                  <c:v>34875</c:v>
                </c:pt>
                <c:pt idx="47605">
                  <c:v>34875</c:v>
                </c:pt>
                <c:pt idx="47606">
                  <c:v>34875</c:v>
                </c:pt>
                <c:pt idx="47607">
                  <c:v>34875</c:v>
                </c:pt>
                <c:pt idx="47608">
                  <c:v>34875</c:v>
                </c:pt>
                <c:pt idx="47609">
                  <c:v>34875</c:v>
                </c:pt>
                <c:pt idx="47610">
                  <c:v>34875</c:v>
                </c:pt>
                <c:pt idx="47611">
                  <c:v>34875</c:v>
                </c:pt>
                <c:pt idx="47612">
                  <c:v>34875</c:v>
                </c:pt>
                <c:pt idx="47613">
                  <c:v>34875</c:v>
                </c:pt>
                <c:pt idx="47614">
                  <c:v>34875</c:v>
                </c:pt>
                <c:pt idx="47615">
                  <c:v>34875</c:v>
                </c:pt>
                <c:pt idx="47616">
                  <c:v>34875</c:v>
                </c:pt>
                <c:pt idx="47617">
                  <c:v>34875</c:v>
                </c:pt>
                <c:pt idx="47618">
                  <c:v>34875</c:v>
                </c:pt>
                <c:pt idx="47619">
                  <c:v>34875</c:v>
                </c:pt>
                <c:pt idx="47620">
                  <c:v>34875</c:v>
                </c:pt>
                <c:pt idx="47621">
                  <c:v>34875</c:v>
                </c:pt>
                <c:pt idx="47622">
                  <c:v>34875</c:v>
                </c:pt>
                <c:pt idx="47623">
                  <c:v>34875</c:v>
                </c:pt>
                <c:pt idx="47624">
                  <c:v>34875</c:v>
                </c:pt>
                <c:pt idx="47625">
                  <c:v>34875</c:v>
                </c:pt>
                <c:pt idx="47626">
                  <c:v>34875</c:v>
                </c:pt>
                <c:pt idx="47627">
                  <c:v>34875</c:v>
                </c:pt>
                <c:pt idx="47628">
                  <c:v>34875</c:v>
                </c:pt>
                <c:pt idx="47629">
                  <c:v>34875</c:v>
                </c:pt>
                <c:pt idx="47630">
                  <c:v>34875</c:v>
                </c:pt>
                <c:pt idx="47631">
                  <c:v>34875</c:v>
                </c:pt>
                <c:pt idx="47632">
                  <c:v>34875</c:v>
                </c:pt>
                <c:pt idx="47633">
                  <c:v>34875</c:v>
                </c:pt>
                <c:pt idx="47634">
                  <c:v>34875</c:v>
                </c:pt>
                <c:pt idx="47635">
                  <c:v>34875</c:v>
                </c:pt>
                <c:pt idx="47636">
                  <c:v>34875</c:v>
                </c:pt>
                <c:pt idx="47637">
                  <c:v>34875</c:v>
                </c:pt>
                <c:pt idx="47638">
                  <c:v>34875</c:v>
                </c:pt>
                <c:pt idx="47639">
                  <c:v>34875</c:v>
                </c:pt>
                <c:pt idx="47640">
                  <c:v>34875</c:v>
                </c:pt>
                <c:pt idx="47641">
                  <c:v>34875</c:v>
                </c:pt>
                <c:pt idx="47642">
                  <c:v>34875</c:v>
                </c:pt>
                <c:pt idx="47643">
                  <c:v>34875</c:v>
                </c:pt>
                <c:pt idx="47644">
                  <c:v>34875</c:v>
                </c:pt>
                <c:pt idx="47645">
                  <c:v>34875</c:v>
                </c:pt>
                <c:pt idx="47646">
                  <c:v>34875</c:v>
                </c:pt>
                <c:pt idx="47647">
                  <c:v>34875</c:v>
                </c:pt>
                <c:pt idx="47648">
                  <c:v>34875</c:v>
                </c:pt>
                <c:pt idx="47649">
                  <c:v>34875</c:v>
                </c:pt>
                <c:pt idx="47650">
                  <c:v>34875</c:v>
                </c:pt>
                <c:pt idx="47651">
                  <c:v>34875</c:v>
                </c:pt>
                <c:pt idx="47652">
                  <c:v>34875</c:v>
                </c:pt>
                <c:pt idx="47653">
                  <c:v>34875</c:v>
                </c:pt>
                <c:pt idx="47654">
                  <c:v>34875</c:v>
                </c:pt>
                <c:pt idx="47655">
                  <c:v>34875</c:v>
                </c:pt>
                <c:pt idx="47656">
                  <c:v>34875</c:v>
                </c:pt>
                <c:pt idx="47657">
                  <c:v>34875</c:v>
                </c:pt>
                <c:pt idx="47658">
                  <c:v>34875</c:v>
                </c:pt>
                <c:pt idx="47659">
                  <c:v>34875</c:v>
                </c:pt>
                <c:pt idx="47660">
                  <c:v>34875</c:v>
                </c:pt>
                <c:pt idx="47661">
                  <c:v>34875</c:v>
                </c:pt>
                <c:pt idx="47662">
                  <c:v>34875</c:v>
                </c:pt>
                <c:pt idx="47663">
                  <c:v>34875</c:v>
                </c:pt>
                <c:pt idx="47664">
                  <c:v>34875</c:v>
                </c:pt>
                <c:pt idx="47665">
                  <c:v>34875</c:v>
                </c:pt>
                <c:pt idx="47666">
                  <c:v>34875</c:v>
                </c:pt>
                <c:pt idx="47667">
                  <c:v>34875</c:v>
                </c:pt>
                <c:pt idx="47668">
                  <c:v>34875</c:v>
                </c:pt>
                <c:pt idx="47669">
                  <c:v>34875</c:v>
                </c:pt>
                <c:pt idx="47670">
                  <c:v>34875</c:v>
                </c:pt>
                <c:pt idx="47671">
                  <c:v>34875</c:v>
                </c:pt>
                <c:pt idx="47672">
                  <c:v>34875</c:v>
                </c:pt>
                <c:pt idx="47673">
                  <c:v>34875</c:v>
                </c:pt>
                <c:pt idx="47674">
                  <c:v>34875</c:v>
                </c:pt>
                <c:pt idx="47675">
                  <c:v>34875</c:v>
                </c:pt>
                <c:pt idx="47676">
                  <c:v>34875</c:v>
                </c:pt>
                <c:pt idx="47677">
                  <c:v>34875</c:v>
                </c:pt>
                <c:pt idx="47678">
                  <c:v>34875</c:v>
                </c:pt>
                <c:pt idx="47679">
                  <c:v>34875</c:v>
                </c:pt>
                <c:pt idx="47680">
                  <c:v>34875</c:v>
                </c:pt>
                <c:pt idx="47681">
                  <c:v>34875</c:v>
                </c:pt>
                <c:pt idx="47682">
                  <c:v>34875</c:v>
                </c:pt>
                <c:pt idx="47683">
                  <c:v>34875</c:v>
                </c:pt>
                <c:pt idx="47684">
                  <c:v>34875</c:v>
                </c:pt>
                <c:pt idx="47685">
                  <c:v>34875</c:v>
                </c:pt>
                <c:pt idx="47686">
                  <c:v>34875</c:v>
                </c:pt>
                <c:pt idx="47687">
                  <c:v>34875</c:v>
                </c:pt>
                <c:pt idx="47688">
                  <c:v>34875</c:v>
                </c:pt>
                <c:pt idx="47689">
                  <c:v>34875</c:v>
                </c:pt>
                <c:pt idx="47690">
                  <c:v>34875</c:v>
                </c:pt>
                <c:pt idx="47691">
                  <c:v>34875</c:v>
                </c:pt>
                <c:pt idx="47692">
                  <c:v>34875</c:v>
                </c:pt>
                <c:pt idx="47693">
                  <c:v>34875</c:v>
                </c:pt>
                <c:pt idx="47694">
                  <c:v>34875</c:v>
                </c:pt>
                <c:pt idx="47695">
                  <c:v>34875</c:v>
                </c:pt>
                <c:pt idx="47696">
                  <c:v>34875</c:v>
                </c:pt>
                <c:pt idx="47697">
                  <c:v>34875</c:v>
                </c:pt>
                <c:pt idx="47698">
                  <c:v>34875</c:v>
                </c:pt>
                <c:pt idx="47699">
                  <c:v>34875</c:v>
                </c:pt>
                <c:pt idx="47700">
                  <c:v>34875</c:v>
                </c:pt>
                <c:pt idx="47701">
                  <c:v>34875</c:v>
                </c:pt>
                <c:pt idx="47702">
                  <c:v>34875</c:v>
                </c:pt>
                <c:pt idx="47703">
                  <c:v>34875</c:v>
                </c:pt>
                <c:pt idx="47704">
                  <c:v>34875</c:v>
                </c:pt>
                <c:pt idx="47705">
                  <c:v>34875</c:v>
                </c:pt>
                <c:pt idx="47706">
                  <c:v>34875</c:v>
                </c:pt>
                <c:pt idx="47707">
                  <c:v>34875</c:v>
                </c:pt>
                <c:pt idx="47708">
                  <c:v>34875</c:v>
                </c:pt>
                <c:pt idx="47709">
                  <c:v>34875</c:v>
                </c:pt>
                <c:pt idx="47710">
                  <c:v>34875</c:v>
                </c:pt>
                <c:pt idx="47711">
                  <c:v>34875</c:v>
                </c:pt>
                <c:pt idx="47712">
                  <c:v>34875</c:v>
                </c:pt>
                <c:pt idx="47713">
                  <c:v>34875</c:v>
                </c:pt>
                <c:pt idx="47714">
                  <c:v>34875</c:v>
                </c:pt>
                <c:pt idx="47715">
                  <c:v>34875</c:v>
                </c:pt>
                <c:pt idx="47716">
                  <c:v>34875</c:v>
                </c:pt>
                <c:pt idx="47717">
                  <c:v>34875</c:v>
                </c:pt>
                <c:pt idx="47718">
                  <c:v>34875</c:v>
                </c:pt>
                <c:pt idx="47719">
                  <c:v>34875</c:v>
                </c:pt>
                <c:pt idx="47720">
                  <c:v>34875</c:v>
                </c:pt>
                <c:pt idx="47721">
                  <c:v>34875</c:v>
                </c:pt>
                <c:pt idx="47722">
                  <c:v>34875</c:v>
                </c:pt>
                <c:pt idx="47723">
                  <c:v>34875</c:v>
                </c:pt>
                <c:pt idx="47724">
                  <c:v>34875</c:v>
                </c:pt>
                <c:pt idx="47725">
                  <c:v>34875</c:v>
                </c:pt>
                <c:pt idx="47726">
                  <c:v>34875</c:v>
                </c:pt>
                <c:pt idx="47727">
                  <c:v>34875</c:v>
                </c:pt>
                <c:pt idx="47728">
                  <c:v>34875</c:v>
                </c:pt>
                <c:pt idx="47729">
                  <c:v>34875</c:v>
                </c:pt>
                <c:pt idx="47730">
                  <c:v>34875</c:v>
                </c:pt>
                <c:pt idx="47731">
                  <c:v>34875</c:v>
                </c:pt>
                <c:pt idx="47732">
                  <c:v>34875</c:v>
                </c:pt>
                <c:pt idx="47733">
                  <c:v>34875</c:v>
                </c:pt>
                <c:pt idx="47734">
                  <c:v>34875</c:v>
                </c:pt>
                <c:pt idx="47735">
                  <c:v>34875</c:v>
                </c:pt>
                <c:pt idx="47736">
                  <c:v>34875</c:v>
                </c:pt>
                <c:pt idx="47737">
                  <c:v>34875</c:v>
                </c:pt>
                <c:pt idx="47738">
                  <c:v>34875</c:v>
                </c:pt>
                <c:pt idx="47739">
                  <c:v>34875</c:v>
                </c:pt>
                <c:pt idx="47740">
                  <c:v>34875</c:v>
                </c:pt>
                <c:pt idx="47741">
                  <c:v>34875</c:v>
                </c:pt>
                <c:pt idx="47742">
                  <c:v>34875</c:v>
                </c:pt>
                <c:pt idx="47743">
                  <c:v>34875</c:v>
                </c:pt>
                <c:pt idx="47744">
                  <c:v>34875</c:v>
                </c:pt>
                <c:pt idx="47745">
                  <c:v>34875</c:v>
                </c:pt>
                <c:pt idx="47746">
                  <c:v>34875</c:v>
                </c:pt>
                <c:pt idx="47747">
                  <c:v>34875</c:v>
                </c:pt>
                <c:pt idx="47748">
                  <c:v>34875</c:v>
                </c:pt>
                <c:pt idx="47749">
                  <c:v>34875</c:v>
                </c:pt>
                <c:pt idx="47750">
                  <c:v>34875</c:v>
                </c:pt>
                <c:pt idx="47751">
                  <c:v>34875</c:v>
                </c:pt>
                <c:pt idx="47752">
                  <c:v>34875</c:v>
                </c:pt>
                <c:pt idx="47753">
                  <c:v>34875</c:v>
                </c:pt>
                <c:pt idx="47754">
                  <c:v>34875</c:v>
                </c:pt>
                <c:pt idx="47755">
                  <c:v>34875</c:v>
                </c:pt>
                <c:pt idx="47756">
                  <c:v>34875</c:v>
                </c:pt>
                <c:pt idx="47757">
                  <c:v>34875</c:v>
                </c:pt>
                <c:pt idx="47758">
                  <c:v>34875</c:v>
                </c:pt>
                <c:pt idx="47759">
                  <c:v>34875</c:v>
                </c:pt>
                <c:pt idx="47760">
                  <c:v>34875</c:v>
                </c:pt>
                <c:pt idx="47761">
                  <c:v>34875</c:v>
                </c:pt>
                <c:pt idx="47762">
                  <c:v>34875</c:v>
                </c:pt>
                <c:pt idx="47763">
                  <c:v>34875</c:v>
                </c:pt>
                <c:pt idx="47764">
                  <c:v>34875</c:v>
                </c:pt>
                <c:pt idx="47765">
                  <c:v>34875</c:v>
                </c:pt>
                <c:pt idx="47766">
                  <c:v>34875</c:v>
                </c:pt>
                <c:pt idx="47767">
                  <c:v>34875</c:v>
                </c:pt>
                <c:pt idx="47768">
                  <c:v>34875</c:v>
                </c:pt>
                <c:pt idx="47769">
                  <c:v>34875</c:v>
                </c:pt>
                <c:pt idx="47770">
                  <c:v>34875</c:v>
                </c:pt>
                <c:pt idx="47771">
                  <c:v>34875</c:v>
                </c:pt>
                <c:pt idx="47772">
                  <c:v>34875</c:v>
                </c:pt>
                <c:pt idx="47773">
                  <c:v>34875</c:v>
                </c:pt>
                <c:pt idx="47774">
                  <c:v>34875</c:v>
                </c:pt>
                <c:pt idx="47775">
                  <c:v>34875</c:v>
                </c:pt>
                <c:pt idx="47776">
                  <c:v>34875</c:v>
                </c:pt>
                <c:pt idx="47777">
                  <c:v>34875</c:v>
                </c:pt>
                <c:pt idx="47778">
                  <c:v>34875</c:v>
                </c:pt>
                <c:pt idx="47779">
                  <c:v>34875</c:v>
                </c:pt>
                <c:pt idx="47780">
                  <c:v>34875</c:v>
                </c:pt>
                <c:pt idx="47781">
                  <c:v>34875</c:v>
                </c:pt>
                <c:pt idx="47782">
                  <c:v>34875</c:v>
                </c:pt>
                <c:pt idx="47783">
                  <c:v>34875</c:v>
                </c:pt>
                <c:pt idx="47784">
                  <c:v>34875</c:v>
                </c:pt>
                <c:pt idx="47785">
                  <c:v>34875</c:v>
                </c:pt>
                <c:pt idx="47786">
                  <c:v>34875</c:v>
                </c:pt>
                <c:pt idx="47787">
                  <c:v>34875</c:v>
                </c:pt>
                <c:pt idx="47788">
                  <c:v>34875</c:v>
                </c:pt>
                <c:pt idx="47789">
                  <c:v>34875</c:v>
                </c:pt>
                <c:pt idx="47790">
                  <c:v>34875</c:v>
                </c:pt>
                <c:pt idx="47791">
                  <c:v>34875</c:v>
                </c:pt>
                <c:pt idx="47792">
                  <c:v>34875</c:v>
                </c:pt>
                <c:pt idx="47793">
                  <c:v>34875</c:v>
                </c:pt>
                <c:pt idx="47794">
                  <c:v>34875</c:v>
                </c:pt>
                <c:pt idx="47795">
                  <c:v>34875</c:v>
                </c:pt>
                <c:pt idx="47796">
                  <c:v>34875</c:v>
                </c:pt>
                <c:pt idx="47797">
                  <c:v>34875</c:v>
                </c:pt>
                <c:pt idx="47798">
                  <c:v>34875</c:v>
                </c:pt>
                <c:pt idx="47799">
                  <c:v>34875</c:v>
                </c:pt>
                <c:pt idx="47800">
                  <c:v>34875</c:v>
                </c:pt>
                <c:pt idx="47801">
                  <c:v>34875</c:v>
                </c:pt>
                <c:pt idx="47802">
                  <c:v>34875</c:v>
                </c:pt>
                <c:pt idx="47803">
                  <c:v>34875</c:v>
                </c:pt>
                <c:pt idx="47804">
                  <c:v>34875</c:v>
                </c:pt>
                <c:pt idx="47805">
                  <c:v>34875</c:v>
                </c:pt>
                <c:pt idx="47806">
                  <c:v>34875</c:v>
                </c:pt>
                <c:pt idx="47807">
                  <c:v>34875</c:v>
                </c:pt>
                <c:pt idx="47808">
                  <c:v>34875</c:v>
                </c:pt>
                <c:pt idx="47809">
                  <c:v>34875</c:v>
                </c:pt>
                <c:pt idx="47810">
                  <c:v>34875</c:v>
                </c:pt>
                <c:pt idx="47811">
                  <c:v>34875</c:v>
                </c:pt>
                <c:pt idx="47812">
                  <c:v>34875</c:v>
                </c:pt>
                <c:pt idx="47813">
                  <c:v>34875</c:v>
                </c:pt>
                <c:pt idx="47814">
                  <c:v>34875</c:v>
                </c:pt>
                <c:pt idx="47815">
                  <c:v>34875</c:v>
                </c:pt>
                <c:pt idx="47816">
                  <c:v>34875</c:v>
                </c:pt>
                <c:pt idx="47817">
                  <c:v>34875</c:v>
                </c:pt>
                <c:pt idx="47818">
                  <c:v>34875</c:v>
                </c:pt>
                <c:pt idx="47819">
                  <c:v>34875</c:v>
                </c:pt>
                <c:pt idx="47820">
                  <c:v>34875</c:v>
                </c:pt>
                <c:pt idx="47821">
                  <c:v>34875</c:v>
                </c:pt>
                <c:pt idx="47822">
                  <c:v>34875</c:v>
                </c:pt>
                <c:pt idx="47823">
                  <c:v>34875</c:v>
                </c:pt>
                <c:pt idx="47824">
                  <c:v>34875</c:v>
                </c:pt>
                <c:pt idx="47825">
                  <c:v>34875</c:v>
                </c:pt>
                <c:pt idx="47826">
                  <c:v>34875</c:v>
                </c:pt>
                <c:pt idx="47827">
                  <c:v>34875</c:v>
                </c:pt>
                <c:pt idx="47828">
                  <c:v>34875</c:v>
                </c:pt>
                <c:pt idx="47829">
                  <c:v>34875</c:v>
                </c:pt>
                <c:pt idx="47830">
                  <c:v>34875</c:v>
                </c:pt>
                <c:pt idx="47831">
                  <c:v>34875</c:v>
                </c:pt>
                <c:pt idx="47832">
                  <c:v>34875</c:v>
                </c:pt>
                <c:pt idx="47833">
                  <c:v>34875</c:v>
                </c:pt>
                <c:pt idx="47834">
                  <c:v>34875</c:v>
                </c:pt>
                <c:pt idx="47835">
                  <c:v>34875</c:v>
                </c:pt>
                <c:pt idx="47836">
                  <c:v>34875</c:v>
                </c:pt>
                <c:pt idx="47837">
                  <c:v>34875</c:v>
                </c:pt>
                <c:pt idx="47838">
                  <c:v>34875</c:v>
                </c:pt>
                <c:pt idx="47839">
                  <c:v>34875</c:v>
                </c:pt>
                <c:pt idx="47840">
                  <c:v>34875</c:v>
                </c:pt>
                <c:pt idx="47841">
                  <c:v>34875</c:v>
                </c:pt>
                <c:pt idx="47842">
                  <c:v>34875</c:v>
                </c:pt>
                <c:pt idx="47843">
                  <c:v>34875</c:v>
                </c:pt>
                <c:pt idx="47844">
                  <c:v>34875</c:v>
                </c:pt>
                <c:pt idx="47845">
                  <c:v>34875</c:v>
                </c:pt>
                <c:pt idx="47846">
                  <c:v>34875</c:v>
                </c:pt>
                <c:pt idx="47847">
                  <c:v>34875</c:v>
                </c:pt>
                <c:pt idx="47848">
                  <c:v>34875</c:v>
                </c:pt>
                <c:pt idx="47849">
                  <c:v>34875</c:v>
                </c:pt>
                <c:pt idx="47850">
                  <c:v>34875</c:v>
                </c:pt>
                <c:pt idx="47851">
                  <c:v>34875</c:v>
                </c:pt>
                <c:pt idx="47852">
                  <c:v>34875</c:v>
                </c:pt>
                <c:pt idx="47853">
                  <c:v>34875</c:v>
                </c:pt>
                <c:pt idx="47854">
                  <c:v>34875</c:v>
                </c:pt>
                <c:pt idx="47855">
                  <c:v>34875</c:v>
                </c:pt>
                <c:pt idx="47856">
                  <c:v>34875</c:v>
                </c:pt>
                <c:pt idx="47857">
                  <c:v>34875</c:v>
                </c:pt>
                <c:pt idx="47858">
                  <c:v>34875</c:v>
                </c:pt>
                <c:pt idx="47859">
                  <c:v>34875</c:v>
                </c:pt>
                <c:pt idx="47860">
                  <c:v>34875</c:v>
                </c:pt>
                <c:pt idx="47861">
                  <c:v>34875</c:v>
                </c:pt>
                <c:pt idx="47862">
                  <c:v>34875</c:v>
                </c:pt>
                <c:pt idx="47863">
                  <c:v>34875</c:v>
                </c:pt>
                <c:pt idx="47864">
                  <c:v>34875</c:v>
                </c:pt>
                <c:pt idx="47865">
                  <c:v>34875</c:v>
                </c:pt>
                <c:pt idx="47866">
                  <c:v>34875</c:v>
                </c:pt>
                <c:pt idx="47867">
                  <c:v>34875</c:v>
                </c:pt>
                <c:pt idx="47868">
                  <c:v>34875</c:v>
                </c:pt>
                <c:pt idx="47869">
                  <c:v>34875</c:v>
                </c:pt>
                <c:pt idx="47870">
                  <c:v>34875</c:v>
                </c:pt>
                <c:pt idx="47871">
                  <c:v>34875</c:v>
                </c:pt>
                <c:pt idx="47872">
                  <c:v>34875</c:v>
                </c:pt>
                <c:pt idx="47873">
                  <c:v>34875</c:v>
                </c:pt>
                <c:pt idx="47874">
                  <c:v>34875</c:v>
                </c:pt>
                <c:pt idx="47875">
                  <c:v>34875</c:v>
                </c:pt>
                <c:pt idx="47876">
                  <c:v>34875</c:v>
                </c:pt>
                <c:pt idx="47877">
                  <c:v>34875</c:v>
                </c:pt>
                <c:pt idx="47878">
                  <c:v>34875</c:v>
                </c:pt>
                <c:pt idx="47879">
                  <c:v>34875</c:v>
                </c:pt>
                <c:pt idx="47880">
                  <c:v>34875</c:v>
                </c:pt>
                <c:pt idx="47881">
                  <c:v>34875</c:v>
                </c:pt>
                <c:pt idx="47882">
                  <c:v>34875</c:v>
                </c:pt>
                <c:pt idx="47883">
                  <c:v>34875</c:v>
                </c:pt>
                <c:pt idx="47884">
                  <c:v>34875</c:v>
                </c:pt>
                <c:pt idx="47885">
                  <c:v>34875</c:v>
                </c:pt>
                <c:pt idx="47886">
                  <c:v>34875</c:v>
                </c:pt>
                <c:pt idx="47887">
                  <c:v>34875</c:v>
                </c:pt>
                <c:pt idx="47888">
                  <c:v>34875</c:v>
                </c:pt>
                <c:pt idx="47889">
                  <c:v>34875</c:v>
                </c:pt>
                <c:pt idx="47890">
                  <c:v>34875</c:v>
                </c:pt>
                <c:pt idx="47891">
                  <c:v>34875</c:v>
                </c:pt>
                <c:pt idx="47892">
                  <c:v>34875</c:v>
                </c:pt>
                <c:pt idx="47893">
                  <c:v>34875</c:v>
                </c:pt>
                <c:pt idx="47894">
                  <c:v>34875</c:v>
                </c:pt>
                <c:pt idx="47895">
                  <c:v>34875</c:v>
                </c:pt>
                <c:pt idx="47896">
                  <c:v>34875</c:v>
                </c:pt>
                <c:pt idx="47897">
                  <c:v>34875</c:v>
                </c:pt>
                <c:pt idx="47898">
                  <c:v>34875</c:v>
                </c:pt>
                <c:pt idx="47899">
                  <c:v>34875</c:v>
                </c:pt>
                <c:pt idx="47900">
                  <c:v>34875</c:v>
                </c:pt>
                <c:pt idx="47901">
                  <c:v>34875</c:v>
                </c:pt>
                <c:pt idx="47902">
                  <c:v>34875</c:v>
                </c:pt>
                <c:pt idx="47903">
                  <c:v>34875</c:v>
                </c:pt>
                <c:pt idx="47904">
                  <c:v>34875</c:v>
                </c:pt>
                <c:pt idx="47905">
                  <c:v>34875</c:v>
                </c:pt>
                <c:pt idx="47906">
                  <c:v>34875</c:v>
                </c:pt>
                <c:pt idx="47907">
                  <c:v>34875</c:v>
                </c:pt>
                <c:pt idx="47908">
                  <c:v>34875</c:v>
                </c:pt>
                <c:pt idx="47909">
                  <c:v>34875</c:v>
                </c:pt>
                <c:pt idx="47910">
                  <c:v>34875</c:v>
                </c:pt>
                <c:pt idx="47911">
                  <c:v>34875</c:v>
                </c:pt>
                <c:pt idx="47912">
                  <c:v>34875</c:v>
                </c:pt>
                <c:pt idx="47913">
                  <c:v>34875</c:v>
                </c:pt>
                <c:pt idx="47914">
                  <c:v>34875</c:v>
                </c:pt>
                <c:pt idx="47915">
                  <c:v>34875</c:v>
                </c:pt>
                <c:pt idx="47916">
                  <c:v>34875</c:v>
                </c:pt>
                <c:pt idx="47917">
                  <c:v>34875</c:v>
                </c:pt>
                <c:pt idx="47918">
                  <c:v>34875</c:v>
                </c:pt>
                <c:pt idx="47919">
                  <c:v>34875</c:v>
                </c:pt>
                <c:pt idx="47920">
                  <c:v>34875</c:v>
                </c:pt>
                <c:pt idx="47921">
                  <c:v>34875</c:v>
                </c:pt>
                <c:pt idx="47922">
                  <c:v>34875</c:v>
                </c:pt>
                <c:pt idx="47923">
                  <c:v>34875</c:v>
                </c:pt>
                <c:pt idx="47924">
                  <c:v>34875</c:v>
                </c:pt>
                <c:pt idx="47925">
                  <c:v>34875</c:v>
                </c:pt>
                <c:pt idx="47926">
                  <c:v>34875</c:v>
                </c:pt>
                <c:pt idx="47927">
                  <c:v>34875</c:v>
                </c:pt>
                <c:pt idx="47928">
                  <c:v>34875</c:v>
                </c:pt>
                <c:pt idx="47929">
                  <c:v>34875</c:v>
                </c:pt>
                <c:pt idx="47930">
                  <c:v>34875</c:v>
                </c:pt>
                <c:pt idx="47931">
                  <c:v>34875</c:v>
                </c:pt>
                <c:pt idx="47932">
                  <c:v>34875</c:v>
                </c:pt>
                <c:pt idx="47933">
                  <c:v>34875</c:v>
                </c:pt>
                <c:pt idx="47934">
                  <c:v>34875</c:v>
                </c:pt>
                <c:pt idx="47935">
                  <c:v>34875</c:v>
                </c:pt>
                <c:pt idx="47936">
                  <c:v>34875</c:v>
                </c:pt>
                <c:pt idx="47937">
                  <c:v>34875</c:v>
                </c:pt>
                <c:pt idx="47938">
                  <c:v>34875</c:v>
                </c:pt>
                <c:pt idx="47939">
                  <c:v>34875</c:v>
                </c:pt>
                <c:pt idx="47940">
                  <c:v>34875</c:v>
                </c:pt>
                <c:pt idx="47941">
                  <c:v>34875</c:v>
                </c:pt>
                <c:pt idx="47942">
                  <c:v>34875</c:v>
                </c:pt>
                <c:pt idx="47943">
                  <c:v>34875</c:v>
                </c:pt>
                <c:pt idx="47944">
                  <c:v>34875</c:v>
                </c:pt>
                <c:pt idx="47945">
                  <c:v>34875</c:v>
                </c:pt>
                <c:pt idx="47946">
                  <c:v>34875</c:v>
                </c:pt>
                <c:pt idx="47947">
                  <c:v>34875</c:v>
                </c:pt>
                <c:pt idx="47948">
                  <c:v>34875</c:v>
                </c:pt>
                <c:pt idx="47949">
                  <c:v>34875</c:v>
                </c:pt>
                <c:pt idx="47950">
                  <c:v>34875</c:v>
                </c:pt>
                <c:pt idx="47951">
                  <c:v>34875</c:v>
                </c:pt>
                <c:pt idx="47952">
                  <c:v>34875</c:v>
                </c:pt>
                <c:pt idx="47953">
                  <c:v>34875</c:v>
                </c:pt>
                <c:pt idx="47954">
                  <c:v>34875</c:v>
                </c:pt>
                <c:pt idx="47955">
                  <c:v>34875</c:v>
                </c:pt>
                <c:pt idx="47956">
                  <c:v>34875</c:v>
                </c:pt>
                <c:pt idx="47957">
                  <c:v>34875</c:v>
                </c:pt>
                <c:pt idx="47958">
                  <c:v>34875</c:v>
                </c:pt>
                <c:pt idx="47959">
                  <c:v>34875</c:v>
                </c:pt>
                <c:pt idx="47960">
                  <c:v>34875</c:v>
                </c:pt>
                <c:pt idx="47961">
                  <c:v>34875</c:v>
                </c:pt>
                <c:pt idx="47962">
                  <c:v>34875</c:v>
                </c:pt>
                <c:pt idx="47963">
                  <c:v>34875</c:v>
                </c:pt>
                <c:pt idx="47964">
                  <c:v>34875</c:v>
                </c:pt>
                <c:pt idx="47965">
                  <c:v>34875</c:v>
                </c:pt>
                <c:pt idx="47966">
                  <c:v>34875</c:v>
                </c:pt>
                <c:pt idx="47967">
                  <c:v>34875</c:v>
                </c:pt>
                <c:pt idx="47968">
                  <c:v>34875</c:v>
                </c:pt>
                <c:pt idx="47969">
                  <c:v>34875</c:v>
                </c:pt>
                <c:pt idx="47970">
                  <c:v>34875</c:v>
                </c:pt>
                <c:pt idx="47971">
                  <c:v>34875</c:v>
                </c:pt>
                <c:pt idx="47972">
                  <c:v>34875</c:v>
                </c:pt>
                <c:pt idx="47973">
                  <c:v>34875</c:v>
                </c:pt>
                <c:pt idx="47974">
                  <c:v>34875</c:v>
                </c:pt>
                <c:pt idx="47975">
                  <c:v>34875</c:v>
                </c:pt>
                <c:pt idx="47976">
                  <c:v>34875</c:v>
                </c:pt>
                <c:pt idx="47977">
                  <c:v>34875</c:v>
                </c:pt>
                <c:pt idx="47978">
                  <c:v>34875</c:v>
                </c:pt>
                <c:pt idx="47979">
                  <c:v>34875</c:v>
                </c:pt>
                <c:pt idx="47980">
                  <c:v>34875</c:v>
                </c:pt>
                <c:pt idx="47981">
                  <c:v>34875</c:v>
                </c:pt>
                <c:pt idx="47982">
                  <c:v>34875</c:v>
                </c:pt>
                <c:pt idx="47983">
                  <c:v>34875</c:v>
                </c:pt>
                <c:pt idx="47984">
                  <c:v>34875</c:v>
                </c:pt>
                <c:pt idx="47985">
                  <c:v>34875</c:v>
                </c:pt>
                <c:pt idx="47986">
                  <c:v>34875</c:v>
                </c:pt>
                <c:pt idx="47987">
                  <c:v>34875</c:v>
                </c:pt>
                <c:pt idx="47988">
                  <c:v>34875</c:v>
                </c:pt>
                <c:pt idx="47989">
                  <c:v>34875</c:v>
                </c:pt>
                <c:pt idx="47990">
                  <c:v>34875</c:v>
                </c:pt>
                <c:pt idx="47991">
                  <c:v>34875</c:v>
                </c:pt>
                <c:pt idx="47992">
                  <c:v>34875</c:v>
                </c:pt>
                <c:pt idx="47993">
                  <c:v>34875</c:v>
                </c:pt>
                <c:pt idx="47994">
                  <c:v>34875</c:v>
                </c:pt>
                <c:pt idx="47995">
                  <c:v>34875</c:v>
                </c:pt>
                <c:pt idx="47996">
                  <c:v>34875</c:v>
                </c:pt>
                <c:pt idx="47997">
                  <c:v>34875</c:v>
                </c:pt>
                <c:pt idx="47998">
                  <c:v>34875</c:v>
                </c:pt>
                <c:pt idx="47999">
                  <c:v>34875</c:v>
                </c:pt>
                <c:pt idx="48000">
                  <c:v>34875</c:v>
                </c:pt>
                <c:pt idx="48001">
                  <c:v>34875</c:v>
                </c:pt>
                <c:pt idx="48002">
                  <c:v>34875</c:v>
                </c:pt>
                <c:pt idx="48003">
                  <c:v>34875</c:v>
                </c:pt>
                <c:pt idx="48004">
                  <c:v>34875</c:v>
                </c:pt>
                <c:pt idx="48005">
                  <c:v>34875</c:v>
                </c:pt>
                <c:pt idx="48006">
                  <c:v>34875</c:v>
                </c:pt>
                <c:pt idx="48007">
                  <c:v>34875</c:v>
                </c:pt>
                <c:pt idx="48008">
                  <c:v>34875</c:v>
                </c:pt>
                <c:pt idx="48009">
                  <c:v>34875</c:v>
                </c:pt>
                <c:pt idx="48010">
                  <c:v>34875</c:v>
                </c:pt>
                <c:pt idx="48011">
                  <c:v>34875</c:v>
                </c:pt>
                <c:pt idx="48012">
                  <c:v>34875</c:v>
                </c:pt>
                <c:pt idx="48013">
                  <c:v>34875</c:v>
                </c:pt>
                <c:pt idx="48014">
                  <c:v>34875</c:v>
                </c:pt>
                <c:pt idx="48015">
                  <c:v>34875</c:v>
                </c:pt>
                <c:pt idx="48016">
                  <c:v>34875</c:v>
                </c:pt>
                <c:pt idx="48017">
                  <c:v>34875</c:v>
                </c:pt>
                <c:pt idx="48018">
                  <c:v>34875</c:v>
                </c:pt>
                <c:pt idx="48019">
                  <c:v>34875</c:v>
                </c:pt>
                <c:pt idx="48020">
                  <c:v>34875</c:v>
                </c:pt>
                <c:pt idx="48021">
                  <c:v>34875</c:v>
                </c:pt>
                <c:pt idx="48022">
                  <c:v>34875</c:v>
                </c:pt>
                <c:pt idx="48023">
                  <c:v>34875</c:v>
                </c:pt>
                <c:pt idx="48024">
                  <c:v>34875</c:v>
                </c:pt>
                <c:pt idx="48025">
                  <c:v>34875</c:v>
                </c:pt>
                <c:pt idx="48026">
                  <c:v>34875</c:v>
                </c:pt>
                <c:pt idx="48027">
                  <c:v>34875</c:v>
                </c:pt>
                <c:pt idx="48028">
                  <c:v>34875</c:v>
                </c:pt>
                <c:pt idx="48029">
                  <c:v>34875</c:v>
                </c:pt>
                <c:pt idx="48030">
                  <c:v>34875</c:v>
                </c:pt>
                <c:pt idx="48031">
                  <c:v>34875</c:v>
                </c:pt>
                <c:pt idx="48032">
                  <c:v>34875</c:v>
                </c:pt>
                <c:pt idx="48033">
                  <c:v>34875</c:v>
                </c:pt>
                <c:pt idx="48034">
                  <c:v>34875</c:v>
                </c:pt>
                <c:pt idx="48035">
                  <c:v>34875</c:v>
                </c:pt>
                <c:pt idx="48036">
                  <c:v>34875</c:v>
                </c:pt>
                <c:pt idx="48037">
                  <c:v>34875</c:v>
                </c:pt>
                <c:pt idx="48038">
                  <c:v>34875</c:v>
                </c:pt>
                <c:pt idx="48039">
                  <c:v>34875</c:v>
                </c:pt>
                <c:pt idx="48040">
                  <c:v>34875</c:v>
                </c:pt>
                <c:pt idx="48041">
                  <c:v>34875</c:v>
                </c:pt>
                <c:pt idx="48042">
                  <c:v>34875</c:v>
                </c:pt>
                <c:pt idx="48043">
                  <c:v>34875</c:v>
                </c:pt>
                <c:pt idx="48044">
                  <c:v>34875</c:v>
                </c:pt>
                <c:pt idx="48045">
                  <c:v>34875</c:v>
                </c:pt>
                <c:pt idx="48046">
                  <c:v>34875</c:v>
                </c:pt>
                <c:pt idx="48047">
                  <c:v>34875</c:v>
                </c:pt>
                <c:pt idx="48048">
                  <c:v>34875</c:v>
                </c:pt>
                <c:pt idx="48049">
                  <c:v>34875</c:v>
                </c:pt>
                <c:pt idx="48050">
                  <c:v>34875</c:v>
                </c:pt>
                <c:pt idx="48051">
                  <c:v>34875</c:v>
                </c:pt>
                <c:pt idx="48052">
                  <c:v>34875</c:v>
                </c:pt>
                <c:pt idx="48053">
                  <c:v>34875</c:v>
                </c:pt>
                <c:pt idx="48054">
                  <c:v>34875</c:v>
                </c:pt>
                <c:pt idx="48055">
                  <c:v>34875</c:v>
                </c:pt>
                <c:pt idx="48056">
                  <c:v>34875</c:v>
                </c:pt>
                <c:pt idx="48057">
                  <c:v>34875</c:v>
                </c:pt>
                <c:pt idx="48058">
                  <c:v>34875</c:v>
                </c:pt>
                <c:pt idx="48059">
                  <c:v>34875</c:v>
                </c:pt>
                <c:pt idx="48060">
                  <c:v>34875</c:v>
                </c:pt>
                <c:pt idx="48061">
                  <c:v>34875</c:v>
                </c:pt>
                <c:pt idx="48062">
                  <c:v>34875</c:v>
                </c:pt>
                <c:pt idx="48063">
                  <c:v>34875</c:v>
                </c:pt>
                <c:pt idx="48064">
                  <c:v>34875</c:v>
                </c:pt>
                <c:pt idx="48065">
                  <c:v>34875</c:v>
                </c:pt>
                <c:pt idx="48066">
                  <c:v>34875</c:v>
                </c:pt>
                <c:pt idx="48067">
                  <c:v>34875</c:v>
                </c:pt>
                <c:pt idx="48068">
                  <c:v>34875</c:v>
                </c:pt>
                <c:pt idx="48069">
                  <c:v>34875</c:v>
                </c:pt>
                <c:pt idx="48070">
                  <c:v>34875</c:v>
                </c:pt>
                <c:pt idx="48071">
                  <c:v>34875</c:v>
                </c:pt>
                <c:pt idx="48072">
                  <c:v>34875</c:v>
                </c:pt>
                <c:pt idx="48073">
                  <c:v>34875</c:v>
                </c:pt>
                <c:pt idx="48074">
                  <c:v>34875</c:v>
                </c:pt>
                <c:pt idx="48075">
                  <c:v>34875</c:v>
                </c:pt>
                <c:pt idx="48076">
                  <c:v>34875</c:v>
                </c:pt>
                <c:pt idx="48077">
                  <c:v>34875</c:v>
                </c:pt>
                <c:pt idx="48078">
                  <c:v>34875</c:v>
                </c:pt>
                <c:pt idx="48079">
                  <c:v>34875</c:v>
                </c:pt>
                <c:pt idx="48080">
                  <c:v>34875</c:v>
                </c:pt>
                <c:pt idx="48081">
                  <c:v>34875</c:v>
                </c:pt>
                <c:pt idx="48082">
                  <c:v>34875</c:v>
                </c:pt>
                <c:pt idx="48083">
                  <c:v>34875</c:v>
                </c:pt>
                <c:pt idx="48084">
                  <c:v>34875</c:v>
                </c:pt>
                <c:pt idx="48085">
                  <c:v>34875</c:v>
                </c:pt>
                <c:pt idx="48086">
                  <c:v>34875</c:v>
                </c:pt>
                <c:pt idx="48087">
                  <c:v>34875</c:v>
                </c:pt>
                <c:pt idx="48088">
                  <c:v>34875</c:v>
                </c:pt>
                <c:pt idx="48089">
                  <c:v>34875</c:v>
                </c:pt>
                <c:pt idx="48090">
                  <c:v>34875</c:v>
                </c:pt>
                <c:pt idx="48091">
                  <c:v>34875</c:v>
                </c:pt>
                <c:pt idx="48092">
                  <c:v>34875</c:v>
                </c:pt>
                <c:pt idx="48093">
                  <c:v>34875</c:v>
                </c:pt>
                <c:pt idx="48094">
                  <c:v>34875</c:v>
                </c:pt>
                <c:pt idx="48095">
                  <c:v>34875</c:v>
                </c:pt>
                <c:pt idx="48096">
                  <c:v>34875</c:v>
                </c:pt>
                <c:pt idx="48097">
                  <c:v>34875</c:v>
                </c:pt>
                <c:pt idx="48098">
                  <c:v>34875</c:v>
                </c:pt>
                <c:pt idx="48099">
                  <c:v>34875</c:v>
                </c:pt>
                <c:pt idx="48100">
                  <c:v>34875</c:v>
                </c:pt>
                <c:pt idx="48101">
                  <c:v>34875</c:v>
                </c:pt>
                <c:pt idx="48102">
                  <c:v>34875</c:v>
                </c:pt>
                <c:pt idx="48103">
                  <c:v>34875</c:v>
                </c:pt>
                <c:pt idx="48104">
                  <c:v>34875</c:v>
                </c:pt>
                <c:pt idx="48105">
                  <c:v>34875</c:v>
                </c:pt>
                <c:pt idx="48106">
                  <c:v>34875</c:v>
                </c:pt>
                <c:pt idx="48107">
                  <c:v>34875</c:v>
                </c:pt>
                <c:pt idx="48108">
                  <c:v>34875</c:v>
                </c:pt>
                <c:pt idx="48109">
                  <c:v>34875</c:v>
                </c:pt>
                <c:pt idx="48110">
                  <c:v>34875</c:v>
                </c:pt>
                <c:pt idx="48111">
                  <c:v>34875</c:v>
                </c:pt>
                <c:pt idx="48112">
                  <c:v>34875</c:v>
                </c:pt>
                <c:pt idx="48113">
                  <c:v>34875</c:v>
                </c:pt>
                <c:pt idx="48114">
                  <c:v>34875</c:v>
                </c:pt>
                <c:pt idx="48115">
                  <c:v>34875</c:v>
                </c:pt>
                <c:pt idx="48116">
                  <c:v>34875</c:v>
                </c:pt>
                <c:pt idx="48117">
                  <c:v>34875</c:v>
                </c:pt>
                <c:pt idx="48118">
                  <c:v>34875</c:v>
                </c:pt>
                <c:pt idx="48119">
                  <c:v>34875</c:v>
                </c:pt>
                <c:pt idx="48120">
                  <c:v>34875</c:v>
                </c:pt>
                <c:pt idx="48121">
                  <c:v>34875</c:v>
                </c:pt>
                <c:pt idx="48122">
                  <c:v>34875</c:v>
                </c:pt>
                <c:pt idx="48123">
                  <c:v>34875</c:v>
                </c:pt>
                <c:pt idx="48124">
                  <c:v>34875</c:v>
                </c:pt>
                <c:pt idx="48125">
                  <c:v>34875</c:v>
                </c:pt>
                <c:pt idx="48126">
                  <c:v>34875</c:v>
                </c:pt>
                <c:pt idx="48127">
                  <c:v>34875</c:v>
                </c:pt>
                <c:pt idx="48128">
                  <c:v>34875</c:v>
                </c:pt>
                <c:pt idx="48129">
                  <c:v>34875</c:v>
                </c:pt>
                <c:pt idx="48130">
                  <c:v>34875</c:v>
                </c:pt>
                <c:pt idx="48131">
                  <c:v>34875</c:v>
                </c:pt>
                <c:pt idx="48132">
                  <c:v>34875</c:v>
                </c:pt>
                <c:pt idx="48133">
                  <c:v>34875</c:v>
                </c:pt>
                <c:pt idx="48134">
                  <c:v>34875</c:v>
                </c:pt>
                <c:pt idx="48135">
                  <c:v>34875</c:v>
                </c:pt>
                <c:pt idx="48136">
                  <c:v>34875</c:v>
                </c:pt>
                <c:pt idx="48137">
                  <c:v>34875</c:v>
                </c:pt>
                <c:pt idx="48138">
                  <c:v>34875</c:v>
                </c:pt>
                <c:pt idx="48139">
                  <c:v>34875</c:v>
                </c:pt>
                <c:pt idx="48140">
                  <c:v>34875</c:v>
                </c:pt>
                <c:pt idx="48141">
                  <c:v>34875</c:v>
                </c:pt>
                <c:pt idx="48142">
                  <c:v>34875</c:v>
                </c:pt>
                <c:pt idx="48143">
                  <c:v>34875</c:v>
                </c:pt>
                <c:pt idx="48144">
                  <c:v>34875</c:v>
                </c:pt>
                <c:pt idx="48145">
                  <c:v>34875</c:v>
                </c:pt>
                <c:pt idx="48146">
                  <c:v>34875</c:v>
                </c:pt>
                <c:pt idx="48147">
                  <c:v>34875</c:v>
                </c:pt>
                <c:pt idx="48148">
                  <c:v>34875</c:v>
                </c:pt>
                <c:pt idx="48149">
                  <c:v>34875</c:v>
                </c:pt>
                <c:pt idx="48150">
                  <c:v>34875</c:v>
                </c:pt>
                <c:pt idx="48151">
                  <c:v>34875</c:v>
                </c:pt>
                <c:pt idx="48152">
                  <c:v>34875</c:v>
                </c:pt>
                <c:pt idx="48153">
                  <c:v>34875</c:v>
                </c:pt>
                <c:pt idx="48154">
                  <c:v>34875</c:v>
                </c:pt>
                <c:pt idx="48155">
                  <c:v>34875</c:v>
                </c:pt>
                <c:pt idx="48156">
                  <c:v>34875</c:v>
                </c:pt>
                <c:pt idx="48157">
                  <c:v>34875</c:v>
                </c:pt>
                <c:pt idx="48158">
                  <c:v>34875</c:v>
                </c:pt>
                <c:pt idx="48159">
                  <c:v>34875</c:v>
                </c:pt>
                <c:pt idx="48160">
                  <c:v>34875</c:v>
                </c:pt>
                <c:pt idx="48161">
                  <c:v>34875</c:v>
                </c:pt>
                <c:pt idx="48162">
                  <c:v>34875</c:v>
                </c:pt>
                <c:pt idx="48163">
                  <c:v>34875</c:v>
                </c:pt>
                <c:pt idx="48164">
                  <c:v>34875</c:v>
                </c:pt>
                <c:pt idx="48165">
                  <c:v>34875</c:v>
                </c:pt>
                <c:pt idx="48166">
                  <c:v>34875</c:v>
                </c:pt>
                <c:pt idx="48167">
                  <c:v>34875</c:v>
                </c:pt>
                <c:pt idx="48168">
                  <c:v>34875</c:v>
                </c:pt>
                <c:pt idx="48169">
                  <c:v>34875</c:v>
                </c:pt>
                <c:pt idx="48170">
                  <c:v>34875</c:v>
                </c:pt>
                <c:pt idx="48171">
                  <c:v>34875</c:v>
                </c:pt>
                <c:pt idx="48172">
                  <c:v>34875</c:v>
                </c:pt>
                <c:pt idx="48173">
                  <c:v>34875</c:v>
                </c:pt>
                <c:pt idx="48174">
                  <c:v>34875</c:v>
                </c:pt>
                <c:pt idx="48175">
                  <c:v>34875</c:v>
                </c:pt>
                <c:pt idx="48176">
                  <c:v>34875</c:v>
                </c:pt>
                <c:pt idx="48177">
                  <c:v>34875</c:v>
                </c:pt>
                <c:pt idx="48178">
                  <c:v>34875</c:v>
                </c:pt>
                <c:pt idx="48179">
                  <c:v>34875</c:v>
                </c:pt>
                <c:pt idx="48180">
                  <c:v>34875</c:v>
                </c:pt>
                <c:pt idx="48181">
                  <c:v>34875</c:v>
                </c:pt>
                <c:pt idx="48182">
                  <c:v>34875</c:v>
                </c:pt>
                <c:pt idx="48183">
                  <c:v>34875</c:v>
                </c:pt>
                <c:pt idx="48184">
                  <c:v>34875</c:v>
                </c:pt>
                <c:pt idx="48185">
                  <c:v>34875</c:v>
                </c:pt>
                <c:pt idx="48186">
                  <c:v>34875</c:v>
                </c:pt>
                <c:pt idx="48187">
                  <c:v>34875</c:v>
                </c:pt>
                <c:pt idx="48188">
                  <c:v>34875</c:v>
                </c:pt>
                <c:pt idx="48189">
                  <c:v>34875</c:v>
                </c:pt>
                <c:pt idx="48190">
                  <c:v>34875</c:v>
                </c:pt>
                <c:pt idx="48191">
                  <c:v>34875</c:v>
                </c:pt>
                <c:pt idx="48192">
                  <c:v>34875</c:v>
                </c:pt>
                <c:pt idx="48193">
                  <c:v>34875</c:v>
                </c:pt>
                <c:pt idx="48194">
                  <c:v>34875</c:v>
                </c:pt>
                <c:pt idx="48195">
                  <c:v>34875</c:v>
                </c:pt>
                <c:pt idx="48196">
                  <c:v>34875</c:v>
                </c:pt>
                <c:pt idx="48197">
                  <c:v>34875</c:v>
                </c:pt>
                <c:pt idx="48198">
                  <c:v>34875</c:v>
                </c:pt>
                <c:pt idx="48199">
                  <c:v>34875</c:v>
                </c:pt>
                <c:pt idx="48200">
                  <c:v>34875</c:v>
                </c:pt>
                <c:pt idx="48201">
                  <c:v>34875</c:v>
                </c:pt>
                <c:pt idx="48202">
                  <c:v>34875</c:v>
                </c:pt>
                <c:pt idx="48203">
                  <c:v>34875</c:v>
                </c:pt>
                <c:pt idx="48204">
                  <c:v>34875</c:v>
                </c:pt>
                <c:pt idx="48205">
                  <c:v>34875</c:v>
                </c:pt>
                <c:pt idx="48206">
                  <c:v>34875</c:v>
                </c:pt>
                <c:pt idx="48207">
                  <c:v>34875</c:v>
                </c:pt>
                <c:pt idx="48208">
                  <c:v>34875</c:v>
                </c:pt>
                <c:pt idx="48209">
                  <c:v>34875</c:v>
                </c:pt>
                <c:pt idx="48210">
                  <c:v>34875</c:v>
                </c:pt>
                <c:pt idx="48211">
                  <c:v>34875</c:v>
                </c:pt>
                <c:pt idx="48212">
                  <c:v>34875</c:v>
                </c:pt>
                <c:pt idx="48213">
                  <c:v>34875</c:v>
                </c:pt>
                <c:pt idx="48214">
                  <c:v>34875</c:v>
                </c:pt>
                <c:pt idx="48215">
                  <c:v>34875</c:v>
                </c:pt>
                <c:pt idx="48216">
                  <c:v>34875</c:v>
                </c:pt>
                <c:pt idx="48217">
                  <c:v>34875</c:v>
                </c:pt>
                <c:pt idx="48218">
                  <c:v>34875</c:v>
                </c:pt>
                <c:pt idx="48219">
                  <c:v>34875</c:v>
                </c:pt>
                <c:pt idx="48220">
                  <c:v>34875</c:v>
                </c:pt>
                <c:pt idx="48221">
                  <c:v>34875</c:v>
                </c:pt>
                <c:pt idx="48222">
                  <c:v>34875</c:v>
                </c:pt>
                <c:pt idx="48223">
                  <c:v>34875</c:v>
                </c:pt>
                <c:pt idx="48224">
                  <c:v>34875</c:v>
                </c:pt>
                <c:pt idx="48225">
                  <c:v>34875</c:v>
                </c:pt>
                <c:pt idx="48226">
                  <c:v>34875</c:v>
                </c:pt>
                <c:pt idx="48227">
                  <c:v>34875</c:v>
                </c:pt>
                <c:pt idx="48228">
                  <c:v>34875</c:v>
                </c:pt>
                <c:pt idx="48229">
                  <c:v>34875</c:v>
                </c:pt>
                <c:pt idx="48230">
                  <c:v>34875</c:v>
                </c:pt>
                <c:pt idx="48231">
                  <c:v>34875</c:v>
                </c:pt>
                <c:pt idx="48232">
                  <c:v>34875</c:v>
                </c:pt>
                <c:pt idx="48233">
                  <c:v>34875</c:v>
                </c:pt>
                <c:pt idx="48234">
                  <c:v>34875</c:v>
                </c:pt>
                <c:pt idx="48235">
                  <c:v>34875</c:v>
                </c:pt>
                <c:pt idx="48236">
                  <c:v>34875</c:v>
                </c:pt>
                <c:pt idx="48237">
                  <c:v>34875</c:v>
                </c:pt>
                <c:pt idx="48238">
                  <c:v>34875</c:v>
                </c:pt>
                <c:pt idx="48239">
                  <c:v>34875</c:v>
                </c:pt>
                <c:pt idx="48240">
                  <c:v>34875</c:v>
                </c:pt>
                <c:pt idx="48241">
                  <c:v>34875</c:v>
                </c:pt>
                <c:pt idx="48242">
                  <c:v>34875</c:v>
                </c:pt>
                <c:pt idx="48243">
                  <c:v>34875</c:v>
                </c:pt>
                <c:pt idx="48244">
                  <c:v>34875</c:v>
                </c:pt>
                <c:pt idx="48245">
                  <c:v>34875</c:v>
                </c:pt>
                <c:pt idx="48246">
                  <c:v>34875</c:v>
                </c:pt>
                <c:pt idx="48247">
                  <c:v>34875</c:v>
                </c:pt>
                <c:pt idx="48248">
                  <c:v>34875</c:v>
                </c:pt>
                <c:pt idx="48249">
                  <c:v>34875</c:v>
                </c:pt>
                <c:pt idx="48250">
                  <c:v>34875</c:v>
                </c:pt>
                <c:pt idx="48251">
                  <c:v>34875</c:v>
                </c:pt>
                <c:pt idx="48252">
                  <c:v>34875</c:v>
                </c:pt>
                <c:pt idx="48253">
                  <c:v>34875</c:v>
                </c:pt>
                <c:pt idx="48254">
                  <c:v>34875</c:v>
                </c:pt>
                <c:pt idx="48255">
                  <c:v>34875</c:v>
                </c:pt>
                <c:pt idx="48256">
                  <c:v>34875</c:v>
                </c:pt>
                <c:pt idx="48257">
                  <c:v>34875</c:v>
                </c:pt>
                <c:pt idx="48258">
                  <c:v>34875</c:v>
                </c:pt>
                <c:pt idx="48259">
                  <c:v>34875</c:v>
                </c:pt>
                <c:pt idx="48260">
                  <c:v>34875</c:v>
                </c:pt>
                <c:pt idx="48261">
                  <c:v>34875</c:v>
                </c:pt>
                <c:pt idx="48262">
                  <c:v>34875</c:v>
                </c:pt>
                <c:pt idx="48263">
                  <c:v>34875</c:v>
                </c:pt>
                <c:pt idx="48264">
                  <c:v>34875</c:v>
                </c:pt>
                <c:pt idx="48265">
                  <c:v>34875</c:v>
                </c:pt>
                <c:pt idx="48266">
                  <c:v>34875</c:v>
                </c:pt>
                <c:pt idx="48267">
                  <c:v>34875</c:v>
                </c:pt>
                <c:pt idx="48268">
                  <c:v>34875</c:v>
                </c:pt>
                <c:pt idx="48269">
                  <c:v>34875</c:v>
                </c:pt>
                <c:pt idx="48270">
                  <c:v>34875</c:v>
                </c:pt>
                <c:pt idx="48271">
                  <c:v>34875</c:v>
                </c:pt>
                <c:pt idx="48272">
                  <c:v>34875</c:v>
                </c:pt>
                <c:pt idx="48273">
                  <c:v>34875</c:v>
                </c:pt>
                <c:pt idx="48274">
                  <c:v>34875</c:v>
                </c:pt>
                <c:pt idx="48275">
                  <c:v>34875</c:v>
                </c:pt>
                <c:pt idx="48276">
                  <c:v>34875</c:v>
                </c:pt>
                <c:pt idx="48277">
                  <c:v>34875</c:v>
                </c:pt>
                <c:pt idx="48278">
                  <c:v>34875</c:v>
                </c:pt>
                <c:pt idx="48279">
                  <c:v>34875</c:v>
                </c:pt>
                <c:pt idx="48280">
                  <c:v>34875</c:v>
                </c:pt>
                <c:pt idx="48281">
                  <c:v>34875</c:v>
                </c:pt>
                <c:pt idx="48282">
                  <c:v>34875</c:v>
                </c:pt>
                <c:pt idx="48283">
                  <c:v>34875</c:v>
                </c:pt>
                <c:pt idx="48284">
                  <c:v>34875</c:v>
                </c:pt>
                <c:pt idx="48285">
                  <c:v>34875</c:v>
                </c:pt>
                <c:pt idx="48286">
                  <c:v>34875</c:v>
                </c:pt>
                <c:pt idx="48287">
                  <c:v>34875</c:v>
                </c:pt>
                <c:pt idx="48288">
                  <c:v>34875</c:v>
                </c:pt>
                <c:pt idx="48289">
                  <c:v>34875</c:v>
                </c:pt>
                <c:pt idx="48290">
                  <c:v>34875</c:v>
                </c:pt>
                <c:pt idx="48291">
                  <c:v>34875</c:v>
                </c:pt>
                <c:pt idx="48292">
                  <c:v>34875</c:v>
                </c:pt>
                <c:pt idx="48293">
                  <c:v>34875</c:v>
                </c:pt>
                <c:pt idx="48294">
                  <c:v>34875</c:v>
                </c:pt>
                <c:pt idx="48295">
                  <c:v>34875</c:v>
                </c:pt>
                <c:pt idx="48296">
                  <c:v>34875</c:v>
                </c:pt>
                <c:pt idx="48297">
                  <c:v>34875</c:v>
                </c:pt>
                <c:pt idx="48298">
                  <c:v>34875</c:v>
                </c:pt>
                <c:pt idx="48299">
                  <c:v>34875</c:v>
                </c:pt>
                <c:pt idx="48300">
                  <c:v>34875</c:v>
                </c:pt>
                <c:pt idx="48301">
                  <c:v>34875</c:v>
                </c:pt>
                <c:pt idx="48302">
                  <c:v>34875</c:v>
                </c:pt>
                <c:pt idx="48303">
                  <c:v>34875</c:v>
                </c:pt>
                <c:pt idx="48304">
                  <c:v>34875</c:v>
                </c:pt>
                <c:pt idx="48305">
                  <c:v>34875</c:v>
                </c:pt>
                <c:pt idx="48306">
                  <c:v>34875</c:v>
                </c:pt>
                <c:pt idx="48307">
                  <c:v>34875</c:v>
                </c:pt>
                <c:pt idx="48308">
                  <c:v>34875</c:v>
                </c:pt>
                <c:pt idx="48309">
                  <c:v>34875</c:v>
                </c:pt>
                <c:pt idx="48310">
                  <c:v>34875</c:v>
                </c:pt>
                <c:pt idx="48311">
                  <c:v>34875</c:v>
                </c:pt>
                <c:pt idx="48312">
                  <c:v>34875</c:v>
                </c:pt>
                <c:pt idx="48313">
                  <c:v>34875</c:v>
                </c:pt>
                <c:pt idx="48314">
                  <c:v>34875</c:v>
                </c:pt>
                <c:pt idx="48315">
                  <c:v>34875</c:v>
                </c:pt>
                <c:pt idx="48316">
                  <c:v>34875</c:v>
                </c:pt>
                <c:pt idx="48317">
                  <c:v>34875</c:v>
                </c:pt>
                <c:pt idx="48318">
                  <c:v>34875</c:v>
                </c:pt>
                <c:pt idx="48319">
                  <c:v>34875</c:v>
                </c:pt>
                <c:pt idx="48320">
                  <c:v>34875</c:v>
                </c:pt>
                <c:pt idx="48321">
                  <c:v>34875</c:v>
                </c:pt>
                <c:pt idx="48322">
                  <c:v>34875</c:v>
                </c:pt>
                <c:pt idx="48323">
                  <c:v>34875</c:v>
                </c:pt>
                <c:pt idx="48324">
                  <c:v>34875</c:v>
                </c:pt>
                <c:pt idx="48325">
                  <c:v>34875</c:v>
                </c:pt>
                <c:pt idx="48326">
                  <c:v>34875</c:v>
                </c:pt>
                <c:pt idx="48327">
                  <c:v>34875</c:v>
                </c:pt>
                <c:pt idx="48328">
                  <c:v>34875</c:v>
                </c:pt>
                <c:pt idx="48329">
                  <c:v>34875</c:v>
                </c:pt>
                <c:pt idx="48330">
                  <c:v>34875</c:v>
                </c:pt>
                <c:pt idx="48331">
                  <c:v>34875</c:v>
                </c:pt>
                <c:pt idx="48332">
                  <c:v>34875</c:v>
                </c:pt>
                <c:pt idx="48333">
                  <c:v>34875</c:v>
                </c:pt>
                <c:pt idx="48334">
                  <c:v>34875</c:v>
                </c:pt>
                <c:pt idx="48335">
                  <c:v>34875</c:v>
                </c:pt>
                <c:pt idx="48336">
                  <c:v>34875</c:v>
                </c:pt>
                <c:pt idx="48337">
                  <c:v>34875</c:v>
                </c:pt>
                <c:pt idx="48338">
                  <c:v>34875</c:v>
                </c:pt>
                <c:pt idx="48339">
                  <c:v>34875</c:v>
                </c:pt>
                <c:pt idx="48340">
                  <c:v>34875</c:v>
                </c:pt>
                <c:pt idx="48341">
                  <c:v>34875</c:v>
                </c:pt>
                <c:pt idx="48342">
                  <c:v>34875</c:v>
                </c:pt>
                <c:pt idx="48343">
                  <c:v>34875</c:v>
                </c:pt>
                <c:pt idx="48344">
                  <c:v>34875</c:v>
                </c:pt>
                <c:pt idx="48345">
                  <c:v>34875</c:v>
                </c:pt>
                <c:pt idx="48346">
                  <c:v>34875</c:v>
                </c:pt>
                <c:pt idx="48347">
                  <c:v>34875</c:v>
                </c:pt>
                <c:pt idx="48348">
                  <c:v>34875</c:v>
                </c:pt>
                <c:pt idx="48349">
                  <c:v>34875</c:v>
                </c:pt>
                <c:pt idx="48350">
                  <c:v>34875</c:v>
                </c:pt>
                <c:pt idx="48351">
                  <c:v>34875</c:v>
                </c:pt>
                <c:pt idx="48352">
                  <c:v>34875</c:v>
                </c:pt>
                <c:pt idx="48353">
                  <c:v>34875</c:v>
                </c:pt>
                <c:pt idx="48354">
                  <c:v>34875</c:v>
                </c:pt>
                <c:pt idx="48355">
                  <c:v>34875</c:v>
                </c:pt>
                <c:pt idx="48356">
                  <c:v>34875</c:v>
                </c:pt>
                <c:pt idx="48357">
                  <c:v>34875</c:v>
                </c:pt>
                <c:pt idx="48358">
                  <c:v>34875</c:v>
                </c:pt>
                <c:pt idx="48359">
                  <c:v>34875</c:v>
                </c:pt>
                <c:pt idx="48360">
                  <c:v>34875</c:v>
                </c:pt>
                <c:pt idx="48361">
                  <c:v>34875</c:v>
                </c:pt>
                <c:pt idx="48362">
                  <c:v>34875</c:v>
                </c:pt>
                <c:pt idx="48363">
                  <c:v>34875</c:v>
                </c:pt>
                <c:pt idx="48364">
                  <c:v>34875</c:v>
                </c:pt>
                <c:pt idx="48365">
                  <c:v>34875</c:v>
                </c:pt>
                <c:pt idx="48366">
                  <c:v>34875</c:v>
                </c:pt>
                <c:pt idx="48367">
                  <c:v>34875</c:v>
                </c:pt>
                <c:pt idx="48368">
                  <c:v>34875</c:v>
                </c:pt>
                <c:pt idx="48369">
                  <c:v>34875</c:v>
                </c:pt>
                <c:pt idx="48370">
                  <c:v>34875</c:v>
                </c:pt>
                <c:pt idx="48371">
                  <c:v>34875</c:v>
                </c:pt>
                <c:pt idx="48372">
                  <c:v>34875</c:v>
                </c:pt>
                <c:pt idx="48373">
                  <c:v>34875</c:v>
                </c:pt>
                <c:pt idx="48374">
                  <c:v>34875</c:v>
                </c:pt>
                <c:pt idx="48375">
                  <c:v>34875</c:v>
                </c:pt>
                <c:pt idx="48376">
                  <c:v>34875</c:v>
                </c:pt>
                <c:pt idx="48377">
                  <c:v>34875</c:v>
                </c:pt>
                <c:pt idx="48378">
                  <c:v>34875</c:v>
                </c:pt>
                <c:pt idx="48379">
                  <c:v>34875</c:v>
                </c:pt>
                <c:pt idx="48380">
                  <c:v>34875</c:v>
                </c:pt>
                <c:pt idx="48381">
                  <c:v>34875</c:v>
                </c:pt>
                <c:pt idx="48382">
                  <c:v>34875</c:v>
                </c:pt>
                <c:pt idx="48383">
                  <c:v>34875</c:v>
                </c:pt>
                <c:pt idx="48384">
                  <c:v>34875</c:v>
                </c:pt>
                <c:pt idx="48385">
                  <c:v>34875</c:v>
                </c:pt>
                <c:pt idx="48386">
                  <c:v>34875</c:v>
                </c:pt>
                <c:pt idx="48387">
                  <c:v>34875</c:v>
                </c:pt>
                <c:pt idx="48388">
                  <c:v>34875</c:v>
                </c:pt>
                <c:pt idx="48389">
                  <c:v>34875</c:v>
                </c:pt>
                <c:pt idx="48390">
                  <c:v>34875</c:v>
                </c:pt>
                <c:pt idx="48391">
                  <c:v>34875</c:v>
                </c:pt>
                <c:pt idx="48392">
                  <c:v>34875</c:v>
                </c:pt>
                <c:pt idx="48393">
                  <c:v>34875</c:v>
                </c:pt>
                <c:pt idx="48394">
                  <c:v>34875</c:v>
                </c:pt>
                <c:pt idx="48395">
                  <c:v>34875</c:v>
                </c:pt>
                <c:pt idx="48396">
                  <c:v>34875</c:v>
                </c:pt>
                <c:pt idx="48397">
                  <c:v>34875</c:v>
                </c:pt>
                <c:pt idx="48398">
                  <c:v>34875</c:v>
                </c:pt>
                <c:pt idx="48399">
                  <c:v>34875</c:v>
                </c:pt>
                <c:pt idx="48400">
                  <c:v>34875</c:v>
                </c:pt>
                <c:pt idx="48401">
                  <c:v>34875</c:v>
                </c:pt>
                <c:pt idx="48402">
                  <c:v>34875</c:v>
                </c:pt>
                <c:pt idx="48403">
                  <c:v>34875</c:v>
                </c:pt>
                <c:pt idx="48404">
                  <c:v>34875</c:v>
                </c:pt>
                <c:pt idx="48405">
                  <c:v>34875</c:v>
                </c:pt>
                <c:pt idx="48406">
                  <c:v>34875</c:v>
                </c:pt>
                <c:pt idx="48407">
                  <c:v>34875</c:v>
                </c:pt>
                <c:pt idx="48408">
                  <c:v>34875</c:v>
                </c:pt>
                <c:pt idx="48409">
                  <c:v>34875</c:v>
                </c:pt>
                <c:pt idx="48410">
                  <c:v>34875</c:v>
                </c:pt>
                <c:pt idx="48411">
                  <c:v>34875</c:v>
                </c:pt>
                <c:pt idx="48412">
                  <c:v>34875</c:v>
                </c:pt>
                <c:pt idx="48413">
                  <c:v>34875</c:v>
                </c:pt>
                <c:pt idx="48414">
                  <c:v>34875</c:v>
                </c:pt>
                <c:pt idx="48415">
                  <c:v>34875</c:v>
                </c:pt>
                <c:pt idx="48416">
                  <c:v>34875</c:v>
                </c:pt>
                <c:pt idx="48417">
                  <c:v>34875</c:v>
                </c:pt>
                <c:pt idx="48418">
                  <c:v>34875</c:v>
                </c:pt>
                <c:pt idx="48419">
                  <c:v>34875</c:v>
                </c:pt>
                <c:pt idx="48420">
                  <c:v>34875</c:v>
                </c:pt>
                <c:pt idx="48421">
                  <c:v>34875</c:v>
                </c:pt>
                <c:pt idx="48422">
                  <c:v>34875</c:v>
                </c:pt>
                <c:pt idx="48423">
                  <c:v>34875</c:v>
                </c:pt>
                <c:pt idx="48424">
                  <c:v>34875</c:v>
                </c:pt>
                <c:pt idx="48425">
                  <c:v>34875</c:v>
                </c:pt>
                <c:pt idx="48426">
                  <c:v>34875</c:v>
                </c:pt>
                <c:pt idx="48427">
                  <c:v>34875</c:v>
                </c:pt>
                <c:pt idx="48428">
                  <c:v>34875</c:v>
                </c:pt>
                <c:pt idx="48429">
                  <c:v>34875</c:v>
                </c:pt>
                <c:pt idx="48430">
                  <c:v>34875</c:v>
                </c:pt>
                <c:pt idx="48431">
                  <c:v>34875</c:v>
                </c:pt>
                <c:pt idx="48432">
                  <c:v>34875</c:v>
                </c:pt>
                <c:pt idx="48433">
                  <c:v>34875</c:v>
                </c:pt>
                <c:pt idx="48434">
                  <c:v>34875</c:v>
                </c:pt>
                <c:pt idx="48435">
                  <c:v>34875</c:v>
                </c:pt>
                <c:pt idx="48436">
                  <c:v>34875</c:v>
                </c:pt>
                <c:pt idx="48437">
                  <c:v>34875</c:v>
                </c:pt>
                <c:pt idx="48438">
                  <c:v>34875</c:v>
                </c:pt>
                <c:pt idx="48439">
                  <c:v>34875</c:v>
                </c:pt>
                <c:pt idx="48440">
                  <c:v>34875</c:v>
                </c:pt>
                <c:pt idx="48441">
                  <c:v>34875</c:v>
                </c:pt>
                <c:pt idx="48442">
                  <c:v>34875</c:v>
                </c:pt>
                <c:pt idx="48443">
                  <c:v>34875</c:v>
                </c:pt>
                <c:pt idx="48444">
                  <c:v>34875</c:v>
                </c:pt>
                <c:pt idx="48445">
                  <c:v>34875</c:v>
                </c:pt>
                <c:pt idx="48446">
                  <c:v>34875</c:v>
                </c:pt>
                <c:pt idx="48447">
                  <c:v>34875</c:v>
                </c:pt>
                <c:pt idx="48448">
                  <c:v>34875</c:v>
                </c:pt>
                <c:pt idx="48449">
                  <c:v>34875</c:v>
                </c:pt>
                <c:pt idx="48450">
                  <c:v>34875</c:v>
                </c:pt>
                <c:pt idx="48451">
                  <c:v>34875</c:v>
                </c:pt>
                <c:pt idx="48452">
                  <c:v>34875</c:v>
                </c:pt>
                <c:pt idx="48453">
                  <c:v>34875</c:v>
                </c:pt>
                <c:pt idx="48454">
                  <c:v>34875</c:v>
                </c:pt>
                <c:pt idx="48455">
                  <c:v>34875</c:v>
                </c:pt>
                <c:pt idx="48456">
                  <c:v>34875</c:v>
                </c:pt>
                <c:pt idx="48457">
                  <c:v>34875</c:v>
                </c:pt>
                <c:pt idx="48458">
                  <c:v>34875</c:v>
                </c:pt>
                <c:pt idx="48459">
                  <c:v>34875</c:v>
                </c:pt>
                <c:pt idx="48460">
                  <c:v>34875</c:v>
                </c:pt>
                <c:pt idx="48461">
                  <c:v>34875</c:v>
                </c:pt>
                <c:pt idx="48462">
                  <c:v>34875</c:v>
                </c:pt>
                <c:pt idx="48463">
                  <c:v>34875</c:v>
                </c:pt>
                <c:pt idx="48464">
                  <c:v>34875</c:v>
                </c:pt>
                <c:pt idx="48465">
                  <c:v>34875</c:v>
                </c:pt>
                <c:pt idx="48466">
                  <c:v>34875</c:v>
                </c:pt>
                <c:pt idx="48467">
                  <c:v>34875</c:v>
                </c:pt>
                <c:pt idx="48468">
                  <c:v>34875</c:v>
                </c:pt>
                <c:pt idx="48469">
                  <c:v>34875</c:v>
                </c:pt>
                <c:pt idx="48470">
                  <c:v>34875</c:v>
                </c:pt>
                <c:pt idx="48471">
                  <c:v>34875</c:v>
                </c:pt>
                <c:pt idx="48472">
                  <c:v>34875</c:v>
                </c:pt>
                <c:pt idx="48473">
                  <c:v>34875</c:v>
                </c:pt>
                <c:pt idx="48474">
                  <c:v>34875</c:v>
                </c:pt>
                <c:pt idx="48475">
                  <c:v>34875</c:v>
                </c:pt>
                <c:pt idx="48476">
                  <c:v>34875</c:v>
                </c:pt>
                <c:pt idx="48477">
                  <c:v>34875</c:v>
                </c:pt>
                <c:pt idx="48478">
                  <c:v>34875</c:v>
                </c:pt>
                <c:pt idx="48479">
                  <c:v>34875</c:v>
                </c:pt>
                <c:pt idx="48480">
                  <c:v>34875</c:v>
                </c:pt>
                <c:pt idx="48481">
                  <c:v>34875</c:v>
                </c:pt>
                <c:pt idx="48482">
                  <c:v>34875</c:v>
                </c:pt>
                <c:pt idx="48483">
                  <c:v>34875</c:v>
                </c:pt>
                <c:pt idx="48484">
                  <c:v>34875</c:v>
                </c:pt>
                <c:pt idx="48485">
                  <c:v>34875</c:v>
                </c:pt>
                <c:pt idx="48486">
                  <c:v>34875</c:v>
                </c:pt>
                <c:pt idx="48487">
                  <c:v>34875</c:v>
                </c:pt>
                <c:pt idx="48488">
                  <c:v>34875</c:v>
                </c:pt>
                <c:pt idx="48489">
                  <c:v>34875</c:v>
                </c:pt>
                <c:pt idx="48490">
                  <c:v>34875</c:v>
                </c:pt>
                <c:pt idx="48491">
                  <c:v>34875</c:v>
                </c:pt>
                <c:pt idx="48492">
                  <c:v>34875</c:v>
                </c:pt>
                <c:pt idx="48493">
                  <c:v>34875</c:v>
                </c:pt>
                <c:pt idx="48494">
                  <c:v>34875</c:v>
                </c:pt>
                <c:pt idx="48495">
                  <c:v>34875</c:v>
                </c:pt>
                <c:pt idx="48496">
                  <c:v>34875</c:v>
                </c:pt>
                <c:pt idx="48497">
                  <c:v>34875</c:v>
                </c:pt>
                <c:pt idx="48498">
                  <c:v>34875</c:v>
                </c:pt>
                <c:pt idx="48499">
                  <c:v>34875</c:v>
                </c:pt>
                <c:pt idx="48500">
                  <c:v>34875</c:v>
                </c:pt>
                <c:pt idx="48501">
                  <c:v>34875</c:v>
                </c:pt>
                <c:pt idx="48502">
                  <c:v>34875</c:v>
                </c:pt>
                <c:pt idx="48503">
                  <c:v>34875</c:v>
                </c:pt>
                <c:pt idx="48504">
                  <c:v>34875</c:v>
                </c:pt>
                <c:pt idx="48505">
                  <c:v>34875</c:v>
                </c:pt>
                <c:pt idx="48506">
                  <c:v>34875</c:v>
                </c:pt>
                <c:pt idx="48507">
                  <c:v>34875</c:v>
                </c:pt>
                <c:pt idx="48508">
                  <c:v>34875</c:v>
                </c:pt>
                <c:pt idx="48509">
                  <c:v>34875</c:v>
                </c:pt>
                <c:pt idx="48510">
                  <c:v>34875</c:v>
                </c:pt>
                <c:pt idx="48511">
                  <c:v>34875</c:v>
                </c:pt>
                <c:pt idx="48512">
                  <c:v>34875</c:v>
                </c:pt>
                <c:pt idx="48513">
                  <c:v>34875</c:v>
                </c:pt>
                <c:pt idx="48514">
                  <c:v>34875</c:v>
                </c:pt>
                <c:pt idx="48515">
                  <c:v>34875</c:v>
                </c:pt>
                <c:pt idx="48516">
                  <c:v>34875</c:v>
                </c:pt>
                <c:pt idx="48517">
                  <c:v>34875</c:v>
                </c:pt>
                <c:pt idx="48518">
                  <c:v>34875</c:v>
                </c:pt>
                <c:pt idx="48519">
                  <c:v>34875</c:v>
                </c:pt>
                <c:pt idx="48520">
                  <c:v>34875</c:v>
                </c:pt>
                <c:pt idx="48521">
                  <c:v>34875</c:v>
                </c:pt>
                <c:pt idx="48522">
                  <c:v>34875</c:v>
                </c:pt>
                <c:pt idx="48523">
                  <c:v>34875</c:v>
                </c:pt>
                <c:pt idx="48524">
                  <c:v>34875</c:v>
                </c:pt>
                <c:pt idx="48525">
                  <c:v>34875</c:v>
                </c:pt>
                <c:pt idx="48526">
                  <c:v>34875</c:v>
                </c:pt>
                <c:pt idx="48527">
                  <c:v>34875</c:v>
                </c:pt>
                <c:pt idx="48528">
                  <c:v>34875</c:v>
                </c:pt>
                <c:pt idx="48529">
                  <c:v>34875</c:v>
                </c:pt>
                <c:pt idx="48530">
                  <c:v>34875</c:v>
                </c:pt>
                <c:pt idx="48531">
                  <c:v>34875</c:v>
                </c:pt>
                <c:pt idx="48532">
                  <c:v>34875</c:v>
                </c:pt>
                <c:pt idx="48533">
                  <c:v>34875</c:v>
                </c:pt>
                <c:pt idx="48534">
                  <c:v>34875</c:v>
                </c:pt>
                <c:pt idx="48535">
                  <c:v>34875</c:v>
                </c:pt>
                <c:pt idx="48536">
                  <c:v>34875</c:v>
                </c:pt>
                <c:pt idx="48537">
                  <c:v>34875</c:v>
                </c:pt>
                <c:pt idx="48538">
                  <c:v>34875</c:v>
                </c:pt>
                <c:pt idx="48539">
                  <c:v>34875</c:v>
                </c:pt>
                <c:pt idx="48540">
                  <c:v>34875</c:v>
                </c:pt>
                <c:pt idx="48541">
                  <c:v>34875</c:v>
                </c:pt>
                <c:pt idx="48542">
                  <c:v>34875</c:v>
                </c:pt>
                <c:pt idx="48543">
                  <c:v>34875</c:v>
                </c:pt>
                <c:pt idx="48544">
                  <c:v>34875</c:v>
                </c:pt>
                <c:pt idx="48545">
                  <c:v>34875</c:v>
                </c:pt>
                <c:pt idx="48546">
                  <c:v>34875</c:v>
                </c:pt>
                <c:pt idx="48547">
                  <c:v>34875</c:v>
                </c:pt>
                <c:pt idx="48548">
                  <c:v>34875</c:v>
                </c:pt>
                <c:pt idx="48549">
                  <c:v>34875</c:v>
                </c:pt>
                <c:pt idx="48550">
                  <c:v>34875</c:v>
                </c:pt>
                <c:pt idx="48551">
                  <c:v>34875</c:v>
                </c:pt>
                <c:pt idx="48552">
                  <c:v>34875</c:v>
                </c:pt>
                <c:pt idx="48553">
                  <c:v>34875</c:v>
                </c:pt>
                <c:pt idx="48554">
                  <c:v>34875</c:v>
                </c:pt>
                <c:pt idx="48555">
                  <c:v>34875</c:v>
                </c:pt>
                <c:pt idx="48556">
                  <c:v>34875</c:v>
                </c:pt>
                <c:pt idx="48557">
                  <c:v>34875</c:v>
                </c:pt>
                <c:pt idx="48558">
                  <c:v>34875</c:v>
                </c:pt>
                <c:pt idx="48559">
                  <c:v>34875</c:v>
                </c:pt>
                <c:pt idx="48560">
                  <c:v>34875</c:v>
                </c:pt>
                <c:pt idx="48561">
                  <c:v>34875</c:v>
                </c:pt>
                <c:pt idx="48562">
                  <c:v>34875</c:v>
                </c:pt>
                <c:pt idx="48563">
                  <c:v>34875</c:v>
                </c:pt>
                <c:pt idx="48564">
                  <c:v>34875</c:v>
                </c:pt>
                <c:pt idx="48565">
                  <c:v>34875</c:v>
                </c:pt>
                <c:pt idx="48566">
                  <c:v>34875</c:v>
                </c:pt>
                <c:pt idx="48567">
                  <c:v>34875</c:v>
                </c:pt>
                <c:pt idx="48568">
                  <c:v>34875</c:v>
                </c:pt>
                <c:pt idx="48569">
                  <c:v>34875</c:v>
                </c:pt>
                <c:pt idx="48570">
                  <c:v>34875</c:v>
                </c:pt>
                <c:pt idx="48571">
                  <c:v>34875</c:v>
                </c:pt>
                <c:pt idx="48572">
                  <c:v>34875</c:v>
                </c:pt>
                <c:pt idx="48573">
                  <c:v>34875</c:v>
                </c:pt>
                <c:pt idx="48574">
                  <c:v>34875</c:v>
                </c:pt>
                <c:pt idx="48575">
                  <c:v>34875</c:v>
                </c:pt>
                <c:pt idx="48576">
                  <c:v>34875</c:v>
                </c:pt>
                <c:pt idx="48577">
                  <c:v>34875</c:v>
                </c:pt>
                <c:pt idx="48578">
                  <c:v>34875</c:v>
                </c:pt>
                <c:pt idx="48579">
                  <c:v>34875</c:v>
                </c:pt>
                <c:pt idx="48580">
                  <c:v>34875</c:v>
                </c:pt>
                <c:pt idx="48581">
                  <c:v>34875</c:v>
                </c:pt>
                <c:pt idx="48582">
                  <c:v>34875</c:v>
                </c:pt>
                <c:pt idx="48583">
                  <c:v>34875</c:v>
                </c:pt>
                <c:pt idx="48584">
                  <c:v>34875</c:v>
                </c:pt>
                <c:pt idx="48585">
                  <c:v>34875</c:v>
                </c:pt>
                <c:pt idx="48586">
                  <c:v>34875</c:v>
                </c:pt>
                <c:pt idx="48587">
                  <c:v>34875</c:v>
                </c:pt>
                <c:pt idx="48588">
                  <c:v>34875</c:v>
                </c:pt>
                <c:pt idx="48589">
                  <c:v>34875</c:v>
                </c:pt>
                <c:pt idx="48590">
                  <c:v>34875</c:v>
                </c:pt>
                <c:pt idx="48591">
                  <c:v>34875</c:v>
                </c:pt>
                <c:pt idx="48592">
                  <c:v>34875</c:v>
                </c:pt>
                <c:pt idx="48593">
                  <c:v>34875</c:v>
                </c:pt>
                <c:pt idx="48594">
                  <c:v>34875</c:v>
                </c:pt>
                <c:pt idx="48595">
                  <c:v>34875</c:v>
                </c:pt>
                <c:pt idx="48596">
                  <c:v>34875</c:v>
                </c:pt>
                <c:pt idx="48597">
                  <c:v>34875</c:v>
                </c:pt>
                <c:pt idx="48598">
                  <c:v>34875</c:v>
                </c:pt>
                <c:pt idx="48599">
                  <c:v>34875</c:v>
                </c:pt>
                <c:pt idx="48600">
                  <c:v>34875</c:v>
                </c:pt>
                <c:pt idx="48601">
                  <c:v>34875</c:v>
                </c:pt>
                <c:pt idx="48602">
                  <c:v>34875</c:v>
                </c:pt>
                <c:pt idx="48603">
                  <c:v>34875</c:v>
                </c:pt>
                <c:pt idx="48604">
                  <c:v>34875</c:v>
                </c:pt>
                <c:pt idx="48605">
                  <c:v>34875</c:v>
                </c:pt>
                <c:pt idx="48606">
                  <c:v>34875</c:v>
                </c:pt>
                <c:pt idx="48607">
                  <c:v>34875</c:v>
                </c:pt>
                <c:pt idx="48608">
                  <c:v>34875</c:v>
                </c:pt>
                <c:pt idx="48609">
                  <c:v>34875</c:v>
                </c:pt>
                <c:pt idx="48610">
                  <c:v>34875</c:v>
                </c:pt>
                <c:pt idx="48611">
                  <c:v>34875</c:v>
                </c:pt>
                <c:pt idx="48612">
                  <c:v>34875</c:v>
                </c:pt>
                <c:pt idx="48613">
                  <c:v>34875</c:v>
                </c:pt>
                <c:pt idx="48614">
                  <c:v>34875</c:v>
                </c:pt>
                <c:pt idx="48615">
                  <c:v>34875</c:v>
                </c:pt>
                <c:pt idx="48616">
                  <c:v>34875</c:v>
                </c:pt>
                <c:pt idx="48617">
                  <c:v>34875</c:v>
                </c:pt>
                <c:pt idx="48618">
                  <c:v>34875</c:v>
                </c:pt>
                <c:pt idx="48619">
                  <c:v>34875</c:v>
                </c:pt>
                <c:pt idx="48620">
                  <c:v>34875</c:v>
                </c:pt>
                <c:pt idx="48621">
                  <c:v>34875</c:v>
                </c:pt>
                <c:pt idx="48622">
                  <c:v>34875</c:v>
                </c:pt>
                <c:pt idx="48623">
                  <c:v>34875</c:v>
                </c:pt>
                <c:pt idx="48624">
                  <c:v>34875</c:v>
                </c:pt>
                <c:pt idx="48625">
                  <c:v>34875</c:v>
                </c:pt>
                <c:pt idx="48626">
                  <c:v>34875</c:v>
                </c:pt>
                <c:pt idx="48627">
                  <c:v>34875</c:v>
                </c:pt>
                <c:pt idx="48628">
                  <c:v>34875</c:v>
                </c:pt>
                <c:pt idx="48629">
                  <c:v>34875</c:v>
                </c:pt>
                <c:pt idx="48630">
                  <c:v>34875</c:v>
                </c:pt>
                <c:pt idx="48631">
                  <c:v>34875</c:v>
                </c:pt>
                <c:pt idx="48632">
                  <c:v>34875</c:v>
                </c:pt>
                <c:pt idx="48633">
                  <c:v>34875</c:v>
                </c:pt>
                <c:pt idx="48634">
                  <c:v>34875</c:v>
                </c:pt>
                <c:pt idx="48635">
                  <c:v>34875</c:v>
                </c:pt>
                <c:pt idx="48636">
                  <c:v>34875</c:v>
                </c:pt>
                <c:pt idx="48637">
                  <c:v>34875</c:v>
                </c:pt>
                <c:pt idx="48638">
                  <c:v>34875</c:v>
                </c:pt>
                <c:pt idx="48639">
                  <c:v>34875</c:v>
                </c:pt>
                <c:pt idx="48640">
                  <c:v>34875</c:v>
                </c:pt>
                <c:pt idx="48641">
                  <c:v>34875</c:v>
                </c:pt>
                <c:pt idx="48642">
                  <c:v>34875</c:v>
                </c:pt>
                <c:pt idx="48643">
                  <c:v>34875</c:v>
                </c:pt>
                <c:pt idx="48644">
                  <c:v>34875</c:v>
                </c:pt>
                <c:pt idx="48645">
                  <c:v>34875</c:v>
                </c:pt>
                <c:pt idx="48646">
                  <c:v>34875</c:v>
                </c:pt>
                <c:pt idx="48647">
                  <c:v>34875</c:v>
                </c:pt>
                <c:pt idx="48648">
                  <c:v>34875</c:v>
                </c:pt>
                <c:pt idx="48649">
                  <c:v>34875</c:v>
                </c:pt>
                <c:pt idx="48650">
                  <c:v>34875</c:v>
                </c:pt>
                <c:pt idx="48651">
                  <c:v>34875</c:v>
                </c:pt>
                <c:pt idx="48652">
                  <c:v>34875</c:v>
                </c:pt>
                <c:pt idx="48653">
                  <c:v>34875</c:v>
                </c:pt>
                <c:pt idx="48654">
                  <c:v>34875</c:v>
                </c:pt>
                <c:pt idx="48655">
                  <c:v>34875</c:v>
                </c:pt>
                <c:pt idx="48656">
                  <c:v>34875</c:v>
                </c:pt>
                <c:pt idx="48657">
                  <c:v>34875</c:v>
                </c:pt>
                <c:pt idx="48658">
                  <c:v>34875</c:v>
                </c:pt>
                <c:pt idx="48659">
                  <c:v>34875</c:v>
                </c:pt>
                <c:pt idx="48660">
                  <c:v>34875</c:v>
                </c:pt>
                <c:pt idx="48661">
                  <c:v>34875</c:v>
                </c:pt>
                <c:pt idx="48662">
                  <c:v>34875</c:v>
                </c:pt>
                <c:pt idx="48663">
                  <c:v>34875</c:v>
                </c:pt>
                <c:pt idx="48664">
                  <c:v>34875</c:v>
                </c:pt>
                <c:pt idx="48665">
                  <c:v>34875</c:v>
                </c:pt>
                <c:pt idx="48666">
                  <c:v>34875</c:v>
                </c:pt>
                <c:pt idx="48667">
                  <c:v>34875</c:v>
                </c:pt>
                <c:pt idx="48668">
                  <c:v>34875</c:v>
                </c:pt>
                <c:pt idx="48669">
                  <c:v>34875</c:v>
                </c:pt>
                <c:pt idx="48670">
                  <c:v>34875</c:v>
                </c:pt>
                <c:pt idx="48671">
                  <c:v>34875</c:v>
                </c:pt>
                <c:pt idx="48672">
                  <c:v>34875</c:v>
                </c:pt>
                <c:pt idx="48673">
                  <c:v>34875</c:v>
                </c:pt>
                <c:pt idx="48674">
                  <c:v>34875</c:v>
                </c:pt>
                <c:pt idx="48675">
                  <c:v>34875</c:v>
                </c:pt>
                <c:pt idx="48676">
                  <c:v>34875</c:v>
                </c:pt>
                <c:pt idx="48677">
                  <c:v>34875</c:v>
                </c:pt>
                <c:pt idx="48678">
                  <c:v>34875</c:v>
                </c:pt>
                <c:pt idx="48679">
                  <c:v>34875</c:v>
                </c:pt>
                <c:pt idx="48680">
                  <c:v>34875</c:v>
                </c:pt>
                <c:pt idx="48681">
                  <c:v>34875</c:v>
                </c:pt>
                <c:pt idx="48682">
                  <c:v>34875</c:v>
                </c:pt>
                <c:pt idx="48683">
                  <c:v>34875</c:v>
                </c:pt>
                <c:pt idx="48684">
                  <c:v>34875</c:v>
                </c:pt>
                <c:pt idx="48685">
                  <c:v>34875</c:v>
                </c:pt>
                <c:pt idx="48686">
                  <c:v>34875</c:v>
                </c:pt>
                <c:pt idx="48687">
                  <c:v>34875</c:v>
                </c:pt>
                <c:pt idx="48688">
                  <c:v>34875</c:v>
                </c:pt>
                <c:pt idx="48689">
                  <c:v>34875</c:v>
                </c:pt>
                <c:pt idx="48690">
                  <c:v>34875</c:v>
                </c:pt>
                <c:pt idx="48691">
                  <c:v>34875</c:v>
                </c:pt>
                <c:pt idx="48692">
                  <c:v>34875</c:v>
                </c:pt>
                <c:pt idx="48693">
                  <c:v>34875</c:v>
                </c:pt>
                <c:pt idx="48694">
                  <c:v>34875</c:v>
                </c:pt>
                <c:pt idx="48695">
                  <c:v>34875</c:v>
                </c:pt>
                <c:pt idx="48696">
                  <c:v>34875</c:v>
                </c:pt>
                <c:pt idx="48697">
                  <c:v>34875</c:v>
                </c:pt>
                <c:pt idx="48698">
                  <c:v>34875</c:v>
                </c:pt>
                <c:pt idx="48699">
                  <c:v>34875</c:v>
                </c:pt>
                <c:pt idx="48700">
                  <c:v>34875</c:v>
                </c:pt>
                <c:pt idx="48701">
                  <c:v>34875</c:v>
                </c:pt>
                <c:pt idx="48702">
                  <c:v>34875</c:v>
                </c:pt>
                <c:pt idx="48703">
                  <c:v>34875</c:v>
                </c:pt>
                <c:pt idx="48704">
                  <c:v>34875</c:v>
                </c:pt>
                <c:pt idx="48705">
                  <c:v>34875</c:v>
                </c:pt>
                <c:pt idx="48706">
                  <c:v>34875</c:v>
                </c:pt>
                <c:pt idx="48707">
                  <c:v>34875</c:v>
                </c:pt>
                <c:pt idx="48708">
                  <c:v>34875</c:v>
                </c:pt>
                <c:pt idx="48709">
                  <c:v>34875</c:v>
                </c:pt>
                <c:pt idx="48710">
                  <c:v>34875</c:v>
                </c:pt>
                <c:pt idx="48711">
                  <c:v>34875</c:v>
                </c:pt>
                <c:pt idx="48712">
                  <c:v>34875</c:v>
                </c:pt>
                <c:pt idx="48713">
                  <c:v>34875</c:v>
                </c:pt>
                <c:pt idx="48714">
                  <c:v>34875</c:v>
                </c:pt>
                <c:pt idx="48715">
                  <c:v>34875</c:v>
                </c:pt>
                <c:pt idx="48716">
                  <c:v>34875</c:v>
                </c:pt>
                <c:pt idx="48717">
                  <c:v>34875</c:v>
                </c:pt>
                <c:pt idx="48718">
                  <c:v>34875</c:v>
                </c:pt>
                <c:pt idx="48719">
                  <c:v>34875</c:v>
                </c:pt>
                <c:pt idx="48720">
                  <c:v>34875</c:v>
                </c:pt>
                <c:pt idx="48721">
                  <c:v>34875</c:v>
                </c:pt>
                <c:pt idx="48722">
                  <c:v>34875</c:v>
                </c:pt>
                <c:pt idx="48723">
                  <c:v>34875</c:v>
                </c:pt>
                <c:pt idx="48724">
                  <c:v>34875</c:v>
                </c:pt>
                <c:pt idx="48725">
                  <c:v>34875</c:v>
                </c:pt>
                <c:pt idx="48726">
                  <c:v>34875</c:v>
                </c:pt>
                <c:pt idx="48727">
                  <c:v>34875</c:v>
                </c:pt>
                <c:pt idx="48728">
                  <c:v>34875</c:v>
                </c:pt>
                <c:pt idx="48729">
                  <c:v>34875</c:v>
                </c:pt>
                <c:pt idx="48730">
                  <c:v>34875</c:v>
                </c:pt>
                <c:pt idx="48731">
                  <c:v>34875</c:v>
                </c:pt>
                <c:pt idx="48732">
                  <c:v>34875</c:v>
                </c:pt>
                <c:pt idx="48733">
                  <c:v>34875</c:v>
                </c:pt>
                <c:pt idx="48734">
                  <c:v>34875</c:v>
                </c:pt>
                <c:pt idx="48735">
                  <c:v>34875</c:v>
                </c:pt>
                <c:pt idx="48736">
                  <c:v>34875</c:v>
                </c:pt>
                <c:pt idx="48737">
                  <c:v>34875</c:v>
                </c:pt>
                <c:pt idx="48738">
                  <c:v>34875</c:v>
                </c:pt>
                <c:pt idx="48739">
                  <c:v>34875</c:v>
                </c:pt>
                <c:pt idx="48740">
                  <c:v>34875</c:v>
                </c:pt>
                <c:pt idx="48741">
                  <c:v>34875</c:v>
                </c:pt>
                <c:pt idx="48742">
                  <c:v>34875</c:v>
                </c:pt>
                <c:pt idx="48743">
                  <c:v>34875</c:v>
                </c:pt>
                <c:pt idx="48744">
                  <c:v>34875</c:v>
                </c:pt>
                <c:pt idx="48745">
                  <c:v>34875</c:v>
                </c:pt>
                <c:pt idx="48746">
                  <c:v>34875</c:v>
                </c:pt>
                <c:pt idx="48747">
                  <c:v>34875</c:v>
                </c:pt>
                <c:pt idx="48748">
                  <c:v>34875</c:v>
                </c:pt>
                <c:pt idx="48749">
                  <c:v>34875</c:v>
                </c:pt>
                <c:pt idx="48750">
                  <c:v>34875</c:v>
                </c:pt>
                <c:pt idx="48751">
                  <c:v>34875</c:v>
                </c:pt>
                <c:pt idx="48752">
                  <c:v>34875</c:v>
                </c:pt>
                <c:pt idx="48753">
                  <c:v>34875</c:v>
                </c:pt>
                <c:pt idx="48754">
                  <c:v>34875</c:v>
                </c:pt>
                <c:pt idx="48755">
                  <c:v>34875</c:v>
                </c:pt>
                <c:pt idx="48756">
                  <c:v>34875</c:v>
                </c:pt>
                <c:pt idx="48757">
                  <c:v>34875</c:v>
                </c:pt>
                <c:pt idx="48758">
                  <c:v>34875</c:v>
                </c:pt>
                <c:pt idx="48759">
                  <c:v>34875</c:v>
                </c:pt>
                <c:pt idx="48760">
                  <c:v>34875</c:v>
                </c:pt>
                <c:pt idx="48761">
                  <c:v>34875</c:v>
                </c:pt>
                <c:pt idx="48762">
                  <c:v>34875</c:v>
                </c:pt>
                <c:pt idx="48763">
                  <c:v>34875</c:v>
                </c:pt>
                <c:pt idx="48764">
                  <c:v>34875</c:v>
                </c:pt>
                <c:pt idx="48765">
                  <c:v>34875</c:v>
                </c:pt>
                <c:pt idx="48766">
                  <c:v>34875</c:v>
                </c:pt>
                <c:pt idx="48767">
                  <c:v>34875</c:v>
                </c:pt>
                <c:pt idx="48768">
                  <c:v>34875</c:v>
                </c:pt>
                <c:pt idx="48769">
                  <c:v>34875</c:v>
                </c:pt>
                <c:pt idx="48770">
                  <c:v>34875</c:v>
                </c:pt>
                <c:pt idx="48771">
                  <c:v>34875</c:v>
                </c:pt>
                <c:pt idx="48772">
                  <c:v>34875</c:v>
                </c:pt>
                <c:pt idx="48773">
                  <c:v>34875</c:v>
                </c:pt>
                <c:pt idx="48774">
                  <c:v>34875</c:v>
                </c:pt>
                <c:pt idx="48775">
                  <c:v>34875</c:v>
                </c:pt>
                <c:pt idx="48776">
                  <c:v>34875</c:v>
                </c:pt>
                <c:pt idx="48777">
                  <c:v>34875</c:v>
                </c:pt>
                <c:pt idx="48778">
                  <c:v>34875</c:v>
                </c:pt>
                <c:pt idx="48779">
                  <c:v>34875</c:v>
                </c:pt>
                <c:pt idx="48780">
                  <c:v>34875</c:v>
                </c:pt>
                <c:pt idx="48781">
                  <c:v>34875</c:v>
                </c:pt>
                <c:pt idx="48782">
                  <c:v>34875</c:v>
                </c:pt>
                <c:pt idx="48783">
                  <c:v>34875</c:v>
                </c:pt>
                <c:pt idx="48784">
                  <c:v>34875</c:v>
                </c:pt>
                <c:pt idx="48785">
                  <c:v>34875</c:v>
                </c:pt>
                <c:pt idx="48786">
                  <c:v>34875</c:v>
                </c:pt>
                <c:pt idx="48787">
                  <c:v>34875</c:v>
                </c:pt>
                <c:pt idx="48788">
                  <c:v>34875</c:v>
                </c:pt>
                <c:pt idx="48789">
                  <c:v>202505</c:v>
                </c:pt>
                <c:pt idx="48790">
                  <c:v>202505</c:v>
                </c:pt>
                <c:pt idx="48791">
                  <c:v>202505</c:v>
                </c:pt>
                <c:pt idx="48792">
                  <c:v>202505</c:v>
                </c:pt>
                <c:pt idx="48793">
                  <c:v>202505</c:v>
                </c:pt>
                <c:pt idx="48794">
                  <c:v>202505</c:v>
                </c:pt>
                <c:pt idx="48795">
                  <c:v>202505</c:v>
                </c:pt>
                <c:pt idx="48796">
                  <c:v>202505</c:v>
                </c:pt>
                <c:pt idx="48797">
                  <c:v>202505</c:v>
                </c:pt>
                <c:pt idx="48798">
                  <c:v>202505</c:v>
                </c:pt>
                <c:pt idx="48799">
                  <c:v>202505</c:v>
                </c:pt>
                <c:pt idx="48800">
                  <c:v>202505</c:v>
                </c:pt>
                <c:pt idx="48801">
                  <c:v>202505</c:v>
                </c:pt>
                <c:pt idx="48802">
                  <c:v>202505</c:v>
                </c:pt>
                <c:pt idx="48803">
                  <c:v>202505</c:v>
                </c:pt>
                <c:pt idx="48804">
                  <c:v>202505</c:v>
                </c:pt>
                <c:pt idx="48805">
                  <c:v>202505</c:v>
                </c:pt>
                <c:pt idx="48806">
                  <c:v>202505</c:v>
                </c:pt>
                <c:pt idx="48807">
                  <c:v>202505</c:v>
                </c:pt>
                <c:pt idx="48808">
                  <c:v>202505</c:v>
                </c:pt>
                <c:pt idx="48809">
                  <c:v>202505</c:v>
                </c:pt>
                <c:pt idx="48810">
                  <c:v>202505</c:v>
                </c:pt>
                <c:pt idx="48811">
                  <c:v>202505</c:v>
                </c:pt>
                <c:pt idx="48812">
                  <c:v>202505</c:v>
                </c:pt>
                <c:pt idx="48813">
                  <c:v>202505</c:v>
                </c:pt>
                <c:pt idx="48814">
                  <c:v>202505</c:v>
                </c:pt>
                <c:pt idx="48815">
                  <c:v>202505</c:v>
                </c:pt>
                <c:pt idx="48816">
                  <c:v>202505</c:v>
                </c:pt>
                <c:pt idx="48817">
                  <c:v>202505</c:v>
                </c:pt>
                <c:pt idx="48818">
                  <c:v>202505</c:v>
                </c:pt>
                <c:pt idx="48819">
                  <c:v>202505</c:v>
                </c:pt>
                <c:pt idx="48820">
                  <c:v>202505</c:v>
                </c:pt>
                <c:pt idx="48821">
                  <c:v>202505</c:v>
                </c:pt>
                <c:pt idx="48822">
                  <c:v>202505</c:v>
                </c:pt>
                <c:pt idx="48823">
                  <c:v>202505</c:v>
                </c:pt>
                <c:pt idx="48824">
                  <c:v>202505</c:v>
                </c:pt>
                <c:pt idx="48825">
                  <c:v>202505</c:v>
                </c:pt>
                <c:pt idx="48826">
                  <c:v>202505</c:v>
                </c:pt>
                <c:pt idx="48827">
                  <c:v>202505</c:v>
                </c:pt>
                <c:pt idx="48828">
                  <c:v>202505</c:v>
                </c:pt>
                <c:pt idx="48829">
                  <c:v>202505</c:v>
                </c:pt>
                <c:pt idx="48830">
                  <c:v>202505</c:v>
                </c:pt>
                <c:pt idx="48831">
                  <c:v>202505</c:v>
                </c:pt>
                <c:pt idx="48832">
                  <c:v>202505</c:v>
                </c:pt>
                <c:pt idx="48833">
                  <c:v>202505</c:v>
                </c:pt>
                <c:pt idx="48834">
                  <c:v>202505</c:v>
                </c:pt>
                <c:pt idx="48835">
                  <c:v>202505</c:v>
                </c:pt>
                <c:pt idx="48836">
                  <c:v>202505</c:v>
                </c:pt>
                <c:pt idx="48837">
                  <c:v>202505</c:v>
                </c:pt>
                <c:pt idx="48838">
                  <c:v>202505</c:v>
                </c:pt>
                <c:pt idx="48839">
                  <c:v>202505</c:v>
                </c:pt>
                <c:pt idx="48840">
                  <c:v>202505</c:v>
                </c:pt>
                <c:pt idx="48841">
                  <c:v>202505</c:v>
                </c:pt>
                <c:pt idx="48842">
                  <c:v>202505</c:v>
                </c:pt>
                <c:pt idx="48843">
                  <c:v>202505</c:v>
                </c:pt>
                <c:pt idx="48844">
                  <c:v>202505</c:v>
                </c:pt>
                <c:pt idx="48845">
                  <c:v>202505</c:v>
                </c:pt>
                <c:pt idx="48846">
                  <c:v>202505</c:v>
                </c:pt>
                <c:pt idx="48847">
                  <c:v>202505</c:v>
                </c:pt>
                <c:pt idx="48848">
                  <c:v>202505</c:v>
                </c:pt>
                <c:pt idx="48849">
                  <c:v>202505</c:v>
                </c:pt>
                <c:pt idx="48850">
                  <c:v>202505</c:v>
                </c:pt>
                <c:pt idx="48851">
                  <c:v>202505</c:v>
                </c:pt>
                <c:pt idx="48852">
                  <c:v>202505</c:v>
                </c:pt>
                <c:pt idx="48853">
                  <c:v>202505</c:v>
                </c:pt>
                <c:pt idx="48854">
                  <c:v>202505</c:v>
                </c:pt>
                <c:pt idx="48855">
                  <c:v>202505</c:v>
                </c:pt>
                <c:pt idx="48856">
                  <c:v>202505</c:v>
                </c:pt>
                <c:pt idx="48857">
                  <c:v>202505</c:v>
                </c:pt>
                <c:pt idx="48858">
                  <c:v>202505</c:v>
                </c:pt>
                <c:pt idx="48859">
                  <c:v>202505</c:v>
                </c:pt>
                <c:pt idx="48860">
                  <c:v>202505</c:v>
                </c:pt>
                <c:pt idx="48861">
                  <c:v>202505</c:v>
                </c:pt>
                <c:pt idx="48862">
                  <c:v>202505</c:v>
                </c:pt>
                <c:pt idx="48863">
                  <c:v>202505</c:v>
                </c:pt>
                <c:pt idx="48864">
                  <c:v>202505</c:v>
                </c:pt>
                <c:pt idx="48865">
                  <c:v>202505</c:v>
                </c:pt>
                <c:pt idx="48866">
                  <c:v>202505</c:v>
                </c:pt>
                <c:pt idx="48867">
                  <c:v>202505</c:v>
                </c:pt>
                <c:pt idx="48868">
                  <c:v>202505</c:v>
                </c:pt>
                <c:pt idx="48869">
                  <c:v>202505</c:v>
                </c:pt>
                <c:pt idx="48870">
                  <c:v>202505</c:v>
                </c:pt>
                <c:pt idx="48871">
                  <c:v>202505</c:v>
                </c:pt>
                <c:pt idx="48872">
                  <c:v>202505</c:v>
                </c:pt>
                <c:pt idx="48873">
                  <c:v>202505</c:v>
                </c:pt>
                <c:pt idx="48874">
                  <c:v>202505</c:v>
                </c:pt>
                <c:pt idx="48875">
                  <c:v>202505</c:v>
                </c:pt>
                <c:pt idx="48876">
                  <c:v>202505</c:v>
                </c:pt>
                <c:pt idx="48877">
                  <c:v>202505</c:v>
                </c:pt>
                <c:pt idx="48878">
                  <c:v>202505</c:v>
                </c:pt>
                <c:pt idx="48879">
                  <c:v>202505</c:v>
                </c:pt>
                <c:pt idx="48880">
                  <c:v>202505</c:v>
                </c:pt>
                <c:pt idx="48881">
                  <c:v>202505</c:v>
                </c:pt>
                <c:pt idx="48882">
                  <c:v>202505</c:v>
                </c:pt>
                <c:pt idx="48883">
                  <c:v>202505</c:v>
                </c:pt>
                <c:pt idx="48884">
                  <c:v>202505</c:v>
                </c:pt>
                <c:pt idx="48885">
                  <c:v>202505</c:v>
                </c:pt>
                <c:pt idx="48886">
                  <c:v>202505</c:v>
                </c:pt>
                <c:pt idx="48887">
                  <c:v>202505</c:v>
                </c:pt>
                <c:pt idx="48888">
                  <c:v>202505</c:v>
                </c:pt>
                <c:pt idx="48889">
                  <c:v>202505</c:v>
                </c:pt>
                <c:pt idx="48890">
                  <c:v>202505</c:v>
                </c:pt>
                <c:pt idx="48891">
                  <c:v>202505</c:v>
                </c:pt>
                <c:pt idx="48892">
                  <c:v>202505</c:v>
                </c:pt>
                <c:pt idx="48893">
                  <c:v>202505</c:v>
                </c:pt>
                <c:pt idx="48894">
                  <c:v>202505</c:v>
                </c:pt>
                <c:pt idx="48895">
                  <c:v>202505</c:v>
                </c:pt>
                <c:pt idx="48896">
                  <c:v>202505</c:v>
                </c:pt>
                <c:pt idx="48897">
                  <c:v>202505</c:v>
                </c:pt>
                <c:pt idx="48898">
                  <c:v>202505</c:v>
                </c:pt>
                <c:pt idx="48899">
                  <c:v>202505</c:v>
                </c:pt>
                <c:pt idx="48900">
                  <c:v>202505</c:v>
                </c:pt>
                <c:pt idx="48901">
                  <c:v>202505</c:v>
                </c:pt>
                <c:pt idx="48902">
                  <c:v>202505</c:v>
                </c:pt>
                <c:pt idx="48903">
                  <c:v>202505</c:v>
                </c:pt>
                <c:pt idx="48904">
                  <c:v>202505</c:v>
                </c:pt>
                <c:pt idx="48905">
                  <c:v>202505</c:v>
                </c:pt>
                <c:pt idx="48906">
                  <c:v>202505</c:v>
                </c:pt>
                <c:pt idx="48907">
                  <c:v>202505</c:v>
                </c:pt>
                <c:pt idx="48908">
                  <c:v>202505</c:v>
                </c:pt>
                <c:pt idx="48909">
                  <c:v>202505</c:v>
                </c:pt>
                <c:pt idx="48910">
                  <c:v>202505</c:v>
                </c:pt>
                <c:pt idx="48911">
                  <c:v>202505</c:v>
                </c:pt>
                <c:pt idx="48912">
                  <c:v>202505</c:v>
                </c:pt>
                <c:pt idx="48913">
                  <c:v>202505</c:v>
                </c:pt>
                <c:pt idx="48914">
                  <c:v>202505</c:v>
                </c:pt>
                <c:pt idx="48915">
                  <c:v>202505</c:v>
                </c:pt>
                <c:pt idx="48916">
                  <c:v>202505</c:v>
                </c:pt>
                <c:pt idx="48917">
                  <c:v>202505</c:v>
                </c:pt>
                <c:pt idx="48918">
                  <c:v>202505</c:v>
                </c:pt>
                <c:pt idx="48919">
                  <c:v>202505</c:v>
                </c:pt>
                <c:pt idx="48920">
                  <c:v>202505</c:v>
                </c:pt>
                <c:pt idx="48921">
                  <c:v>202505</c:v>
                </c:pt>
                <c:pt idx="48922">
                  <c:v>202505</c:v>
                </c:pt>
                <c:pt idx="48923">
                  <c:v>202505</c:v>
                </c:pt>
                <c:pt idx="48924">
                  <c:v>202505</c:v>
                </c:pt>
                <c:pt idx="48925">
                  <c:v>202505</c:v>
                </c:pt>
                <c:pt idx="48926">
                  <c:v>202505</c:v>
                </c:pt>
                <c:pt idx="48927">
                  <c:v>202505</c:v>
                </c:pt>
                <c:pt idx="48928">
                  <c:v>202505</c:v>
                </c:pt>
                <c:pt idx="48929">
                  <c:v>202505</c:v>
                </c:pt>
                <c:pt idx="48930">
                  <c:v>202505</c:v>
                </c:pt>
                <c:pt idx="48931">
                  <c:v>202505</c:v>
                </c:pt>
                <c:pt idx="48932">
                  <c:v>202505</c:v>
                </c:pt>
                <c:pt idx="48933">
                  <c:v>202505</c:v>
                </c:pt>
                <c:pt idx="48934">
                  <c:v>202505</c:v>
                </c:pt>
                <c:pt idx="48935">
                  <c:v>202505</c:v>
                </c:pt>
                <c:pt idx="48936">
                  <c:v>202505</c:v>
                </c:pt>
                <c:pt idx="48937">
                  <c:v>202505</c:v>
                </c:pt>
                <c:pt idx="48938">
                  <c:v>202505</c:v>
                </c:pt>
                <c:pt idx="48939">
                  <c:v>202505</c:v>
                </c:pt>
                <c:pt idx="48940">
                  <c:v>202505</c:v>
                </c:pt>
                <c:pt idx="48941">
                  <c:v>202505</c:v>
                </c:pt>
                <c:pt idx="48942">
                  <c:v>202505</c:v>
                </c:pt>
                <c:pt idx="48943">
                  <c:v>202505</c:v>
                </c:pt>
                <c:pt idx="48944">
                  <c:v>202505</c:v>
                </c:pt>
                <c:pt idx="48945">
                  <c:v>202505</c:v>
                </c:pt>
                <c:pt idx="48946">
                  <c:v>202505</c:v>
                </c:pt>
                <c:pt idx="48947">
                  <c:v>202505</c:v>
                </c:pt>
                <c:pt idx="48948">
                  <c:v>202505</c:v>
                </c:pt>
                <c:pt idx="48949">
                  <c:v>202505</c:v>
                </c:pt>
                <c:pt idx="48950">
                  <c:v>202505</c:v>
                </c:pt>
                <c:pt idx="48951">
                  <c:v>202505</c:v>
                </c:pt>
                <c:pt idx="48952">
                  <c:v>202505</c:v>
                </c:pt>
                <c:pt idx="48953">
                  <c:v>202505</c:v>
                </c:pt>
                <c:pt idx="48954">
                  <c:v>202505</c:v>
                </c:pt>
                <c:pt idx="48955">
                  <c:v>202505</c:v>
                </c:pt>
                <c:pt idx="48956">
                  <c:v>202505</c:v>
                </c:pt>
                <c:pt idx="48957">
                  <c:v>202505</c:v>
                </c:pt>
                <c:pt idx="48958">
                  <c:v>202505</c:v>
                </c:pt>
                <c:pt idx="48959">
                  <c:v>202505</c:v>
                </c:pt>
                <c:pt idx="48960">
                  <c:v>202505</c:v>
                </c:pt>
                <c:pt idx="48961">
                  <c:v>202505</c:v>
                </c:pt>
                <c:pt idx="48962">
                  <c:v>202505</c:v>
                </c:pt>
                <c:pt idx="48963">
                  <c:v>202505</c:v>
                </c:pt>
                <c:pt idx="48964">
                  <c:v>202505</c:v>
                </c:pt>
                <c:pt idx="48965">
                  <c:v>202505</c:v>
                </c:pt>
                <c:pt idx="48966">
                  <c:v>202505</c:v>
                </c:pt>
                <c:pt idx="48967">
                  <c:v>202505</c:v>
                </c:pt>
                <c:pt idx="48968">
                  <c:v>202505</c:v>
                </c:pt>
                <c:pt idx="48969">
                  <c:v>202505</c:v>
                </c:pt>
                <c:pt idx="48970">
                  <c:v>202505</c:v>
                </c:pt>
                <c:pt idx="48971">
                  <c:v>202505</c:v>
                </c:pt>
                <c:pt idx="48972">
                  <c:v>202505</c:v>
                </c:pt>
                <c:pt idx="48973">
                  <c:v>202505</c:v>
                </c:pt>
                <c:pt idx="48974">
                  <c:v>202505</c:v>
                </c:pt>
                <c:pt idx="48975">
                  <c:v>202505</c:v>
                </c:pt>
                <c:pt idx="48976">
                  <c:v>202505</c:v>
                </c:pt>
                <c:pt idx="48977">
                  <c:v>202505</c:v>
                </c:pt>
                <c:pt idx="48978">
                  <c:v>202505</c:v>
                </c:pt>
                <c:pt idx="48979">
                  <c:v>202505</c:v>
                </c:pt>
                <c:pt idx="48980">
                  <c:v>202505</c:v>
                </c:pt>
                <c:pt idx="48981">
                  <c:v>202505</c:v>
                </c:pt>
                <c:pt idx="48982">
                  <c:v>202505</c:v>
                </c:pt>
                <c:pt idx="48983">
                  <c:v>202505</c:v>
                </c:pt>
                <c:pt idx="48984">
                  <c:v>202505</c:v>
                </c:pt>
                <c:pt idx="48985">
                  <c:v>202505</c:v>
                </c:pt>
                <c:pt idx="48986">
                  <c:v>202505</c:v>
                </c:pt>
                <c:pt idx="48987">
                  <c:v>202505</c:v>
                </c:pt>
                <c:pt idx="48988">
                  <c:v>202505</c:v>
                </c:pt>
                <c:pt idx="48989">
                  <c:v>202505</c:v>
                </c:pt>
                <c:pt idx="48990">
                  <c:v>202505</c:v>
                </c:pt>
                <c:pt idx="48991">
                  <c:v>202505</c:v>
                </c:pt>
                <c:pt idx="48992">
                  <c:v>202505</c:v>
                </c:pt>
                <c:pt idx="48993">
                  <c:v>202505</c:v>
                </c:pt>
                <c:pt idx="48994">
                  <c:v>202505</c:v>
                </c:pt>
                <c:pt idx="48995">
                  <c:v>202505</c:v>
                </c:pt>
                <c:pt idx="48996">
                  <c:v>202505</c:v>
                </c:pt>
                <c:pt idx="48997">
                  <c:v>202505</c:v>
                </c:pt>
                <c:pt idx="48998">
                  <c:v>202505</c:v>
                </c:pt>
                <c:pt idx="48999">
                  <c:v>202505</c:v>
                </c:pt>
                <c:pt idx="49000">
                  <c:v>202505</c:v>
                </c:pt>
                <c:pt idx="49001">
                  <c:v>202505</c:v>
                </c:pt>
                <c:pt idx="49002">
                  <c:v>202505</c:v>
                </c:pt>
                <c:pt idx="49003">
                  <c:v>202505</c:v>
                </c:pt>
                <c:pt idx="49004">
                  <c:v>202505</c:v>
                </c:pt>
                <c:pt idx="49005">
                  <c:v>202505</c:v>
                </c:pt>
                <c:pt idx="49006">
                  <c:v>202505</c:v>
                </c:pt>
                <c:pt idx="49007">
                  <c:v>202505</c:v>
                </c:pt>
                <c:pt idx="49008">
                  <c:v>202505</c:v>
                </c:pt>
                <c:pt idx="49009">
                  <c:v>202505</c:v>
                </c:pt>
                <c:pt idx="49010">
                  <c:v>202505</c:v>
                </c:pt>
                <c:pt idx="49011">
                  <c:v>202505</c:v>
                </c:pt>
                <c:pt idx="49012">
                  <c:v>202505</c:v>
                </c:pt>
                <c:pt idx="49013">
                  <c:v>202505</c:v>
                </c:pt>
                <c:pt idx="49014">
                  <c:v>202505</c:v>
                </c:pt>
                <c:pt idx="49015">
                  <c:v>202505</c:v>
                </c:pt>
                <c:pt idx="49016">
                  <c:v>202505</c:v>
                </c:pt>
                <c:pt idx="49017">
                  <c:v>202505</c:v>
                </c:pt>
                <c:pt idx="49018">
                  <c:v>202505</c:v>
                </c:pt>
                <c:pt idx="49019">
                  <c:v>202505</c:v>
                </c:pt>
                <c:pt idx="49020">
                  <c:v>202505</c:v>
                </c:pt>
                <c:pt idx="49021">
                  <c:v>202505</c:v>
                </c:pt>
                <c:pt idx="49022">
                  <c:v>202505</c:v>
                </c:pt>
                <c:pt idx="49023">
                  <c:v>202505</c:v>
                </c:pt>
                <c:pt idx="49024">
                  <c:v>202505</c:v>
                </c:pt>
                <c:pt idx="49025">
                  <c:v>202505</c:v>
                </c:pt>
                <c:pt idx="49026">
                  <c:v>202505</c:v>
                </c:pt>
                <c:pt idx="49027">
                  <c:v>202505</c:v>
                </c:pt>
                <c:pt idx="49028">
                  <c:v>202505</c:v>
                </c:pt>
                <c:pt idx="49029">
                  <c:v>202505</c:v>
                </c:pt>
                <c:pt idx="49030">
                  <c:v>202505</c:v>
                </c:pt>
                <c:pt idx="49031">
                  <c:v>202505</c:v>
                </c:pt>
                <c:pt idx="49032">
                  <c:v>202505</c:v>
                </c:pt>
                <c:pt idx="49033">
                  <c:v>202505</c:v>
                </c:pt>
                <c:pt idx="49034">
                  <c:v>202505</c:v>
                </c:pt>
                <c:pt idx="49035">
                  <c:v>202505</c:v>
                </c:pt>
                <c:pt idx="49036">
                  <c:v>202505</c:v>
                </c:pt>
                <c:pt idx="49037">
                  <c:v>202505</c:v>
                </c:pt>
                <c:pt idx="49038">
                  <c:v>202505</c:v>
                </c:pt>
                <c:pt idx="49039">
                  <c:v>202505</c:v>
                </c:pt>
                <c:pt idx="49040">
                  <c:v>202505</c:v>
                </c:pt>
                <c:pt idx="49041">
                  <c:v>202505</c:v>
                </c:pt>
                <c:pt idx="49042">
                  <c:v>202505</c:v>
                </c:pt>
                <c:pt idx="49043">
                  <c:v>202505</c:v>
                </c:pt>
                <c:pt idx="49044">
                  <c:v>202505</c:v>
                </c:pt>
                <c:pt idx="49045">
                  <c:v>202505</c:v>
                </c:pt>
                <c:pt idx="49046">
                  <c:v>202505</c:v>
                </c:pt>
                <c:pt idx="49047">
                  <c:v>202505</c:v>
                </c:pt>
                <c:pt idx="49048">
                  <c:v>202505</c:v>
                </c:pt>
                <c:pt idx="49049">
                  <c:v>202505</c:v>
                </c:pt>
                <c:pt idx="49050">
                  <c:v>202505</c:v>
                </c:pt>
                <c:pt idx="49051">
                  <c:v>202505</c:v>
                </c:pt>
                <c:pt idx="49052">
                  <c:v>202505</c:v>
                </c:pt>
                <c:pt idx="49053">
                  <c:v>202505</c:v>
                </c:pt>
                <c:pt idx="49054">
                  <c:v>202505</c:v>
                </c:pt>
                <c:pt idx="49055">
                  <c:v>202505</c:v>
                </c:pt>
                <c:pt idx="49056">
                  <c:v>202505</c:v>
                </c:pt>
                <c:pt idx="49057">
                  <c:v>202505</c:v>
                </c:pt>
                <c:pt idx="49058">
                  <c:v>202505</c:v>
                </c:pt>
                <c:pt idx="49059">
                  <c:v>202505</c:v>
                </c:pt>
                <c:pt idx="49060">
                  <c:v>202505</c:v>
                </c:pt>
                <c:pt idx="49061">
                  <c:v>202505</c:v>
                </c:pt>
                <c:pt idx="49062">
                  <c:v>202505</c:v>
                </c:pt>
                <c:pt idx="49063">
                  <c:v>202505</c:v>
                </c:pt>
                <c:pt idx="49064">
                  <c:v>202505</c:v>
                </c:pt>
                <c:pt idx="49065">
                  <c:v>202505</c:v>
                </c:pt>
                <c:pt idx="49066">
                  <c:v>202505</c:v>
                </c:pt>
                <c:pt idx="49067">
                  <c:v>202505</c:v>
                </c:pt>
                <c:pt idx="49068">
                  <c:v>202505</c:v>
                </c:pt>
                <c:pt idx="49069">
                  <c:v>202505</c:v>
                </c:pt>
                <c:pt idx="49070">
                  <c:v>202505</c:v>
                </c:pt>
                <c:pt idx="49071">
                  <c:v>202505</c:v>
                </c:pt>
                <c:pt idx="49072">
                  <c:v>202505</c:v>
                </c:pt>
                <c:pt idx="49073">
                  <c:v>202505</c:v>
                </c:pt>
                <c:pt idx="49074">
                  <c:v>202505</c:v>
                </c:pt>
                <c:pt idx="49075">
                  <c:v>202505</c:v>
                </c:pt>
                <c:pt idx="49076">
                  <c:v>202505</c:v>
                </c:pt>
                <c:pt idx="49077">
                  <c:v>202505</c:v>
                </c:pt>
                <c:pt idx="49078">
                  <c:v>202505</c:v>
                </c:pt>
                <c:pt idx="49079">
                  <c:v>202505</c:v>
                </c:pt>
                <c:pt idx="49080">
                  <c:v>202505</c:v>
                </c:pt>
                <c:pt idx="49081">
                  <c:v>202505</c:v>
                </c:pt>
                <c:pt idx="49082">
                  <c:v>202505</c:v>
                </c:pt>
                <c:pt idx="49083">
                  <c:v>202505</c:v>
                </c:pt>
                <c:pt idx="49084">
                  <c:v>202505</c:v>
                </c:pt>
                <c:pt idx="49085">
                  <c:v>202505</c:v>
                </c:pt>
                <c:pt idx="49086">
                  <c:v>202505</c:v>
                </c:pt>
                <c:pt idx="49087">
                  <c:v>202505</c:v>
                </c:pt>
                <c:pt idx="49088">
                  <c:v>202505</c:v>
                </c:pt>
                <c:pt idx="49089">
                  <c:v>202505</c:v>
                </c:pt>
                <c:pt idx="49090">
                  <c:v>202505</c:v>
                </c:pt>
                <c:pt idx="49091">
                  <c:v>202505</c:v>
                </c:pt>
                <c:pt idx="49092">
                  <c:v>202505</c:v>
                </c:pt>
                <c:pt idx="49093">
                  <c:v>202505</c:v>
                </c:pt>
                <c:pt idx="49094">
                  <c:v>202505</c:v>
                </c:pt>
                <c:pt idx="49095">
                  <c:v>202505</c:v>
                </c:pt>
                <c:pt idx="49096">
                  <c:v>202505</c:v>
                </c:pt>
                <c:pt idx="49097">
                  <c:v>202505</c:v>
                </c:pt>
                <c:pt idx="49098">
                  <c:v>202505</c:v>
                </c:pt>
                <c:pt idx="49099">
                  <c:v>202505</c:v>
                </c:pt>
                <c:pt idx="49100">
                  <c:v>202505</c:v>
                </c:pt>
                <c:pt idx="49101">
                  <c:v>202505</c:v>
                </c:pt>
                <c:pt idx="49102">
                  <c:v>202505</c:v>
                </c:pt>
                <c:pt idx="49103">
                  <c:v>202505</c:v>
                </c:pt>
                <c:pt idx="49104">
                  <c:v>202505</c:v>
                </c:pt>
                <c:pt idx="49105">
                  <c:v>202505</c:v>
                </c:pt>
                <c:pt idx="49106">
                  <c:v>202505</c:v>
                </c:pt>
                <c:pt idx="49107">
                  <c:v>202505</c:v>
                </c:pt>
                <c:pt idx="49108">
                  <c:v>202505</c:v>
                </c:pt>
                <c:pt idx="49109">
                  <c:v>202505</c:v>
                </c:pt>
                <c:pt idx="49110">
                  <c:v>202505</c:v>
                </c:pt>
                <c:pt idx="49111">
                  <c:v>202505</c:v>
                </c:pt>
                <c:pt idx="49112">
                  <c:v>202505</c:v>
                </c:pt>
                <c:pt idx="49113">
                  <c:v>202505</c:v>
                </c:pt>
                <c:pt idx="49114">
                  <c:v>202505</c:v>
                </c:pt>
                <c:pt idx="49115">
                  <c:v>202505</c:v>
                </c:pt>
                <c:pt idx="49116">
                  <c:v>202505</c:v>
                </c:pt>
                <c:pt idx="49117">
                  <c:v>202505</c:v>
                </c:pt>
                <c:pt idx="49118">
                  <c:v>202505</c:v>
                </c:pt>
                <c:pt idx="49119">
                  <c:v>202505</c:v>
                </c:pt>
                <c:pt idx="49120">
                  <c:v>202505</c:v>
                </c:pt>
                <c:pt idx="49121">
                  <c:v>202505</c:v>
                </c:pt>
                <c:pt idx="49122">
                  <c:v>202505</c:v>
                </c:pt>
                <c:pt idx="49123">
                  <c:v>202505</c:v>
                </c:pt>
                <c:pt idx="49124">
                  <c:v>202505</c:v>
                </c:pt>
                <c:pt idx="49125">
                  <c:v>202505</c:v>
                </c:pt>
                <c:pt idx="49126">
                  <c:v>202505</c:v>
                </c:pt>
                <c:pt idx="49127">
                  <c:v>202505</c:v>
                </c:pt>
                <c:pt idx="49128">
                  <c:v>202505</c:v>
                </c:pt>
                <c:pt idx="49129">
                  <c:v>202505</c:v>
                </c:pt>
                <c:pt idx="49130">
                  <c:v>202505</c:v>
                </c:pt>
                <c:pt idx="49131">
                  <c:v>202505</c:v>
                </c:pt>
                <c:pt idx="49132">
                  <c:v>202505</c:v>
                </c:pt>
                <c:pt idx="49133">
                  <c:v>202505</c:v>
                </c:pt>
                <c:pt idx="49134">
                  <c:v>202505</c:v>
                </c:pt>
                <c:pt idx="49135">
                  <c:v>202505</c:v>
                </c:pt>
                <c:pt idx="49136">
                  <c:v>202505</c:v>
                </c:pt>
                <c:pt idx="49137">
                  <c:v>202505</c:v>
                </c:pt>
                <c:pt idx="49138">
                  <c:v>202505</c:v>
                </c:pt>
                <c:pt idx="49139">
                  <c:v>202505</c:v>
                </c:pt>
                <c:pt idx="49140">
                  <c:v>202505</c:v>
                </c:pt>
                <c:pt idx="49141">
                  <c:v>202505</c:v>
                </c:pt>
                <c:pt idx="49142">
                  <c:v>202505</c:v>
                </c:pt>
                <c:pt idx="49143">
                  <c:v>202505</c:v>
                </c:pt>
                <c:pt idx="49144">
                  <c:v>202505</c:v>
                </c:pt>
                <c:pt idx="49145">
                  <c:v>202505</c:v>
                </c:pt>
                <c:pt idx="49146">
                  <c:v>202505</c:v>
                </c:pt>
                <c:pt idx="49147">
                  <c:v>202505</c:v>
                </c:pt>
                <c:pt idx="49148">
                  <c:v>202505</c:v>
                </c:pt>
                <c:pt idx="49149">
                  <c:v>202505</c:v>
                </c:pt>
                <c:pt idx="49150">
                  <c:v>202505</c:v>
                </c:pt>
                <c:pt idx="49151">
                  <c:v>202505</c:v>
                </c:pt>
                <c:pt idx="49152">
                  <c:v>202505</c:v>
                </c:pt>
                <c:pt idx="49153">
                  <c:v>202505</c:v>
                </c:pt>
                <c:pt idx="49154">
                  <c:v>202505</c:v>
                </c:pt>
                <c:pt idx="49155">
                  <c:v>202505</c:v>
                </c:pt>
                <c:pt idx="49156">
                  <c:v>202505</c:v>
                </c:pt>
                <c:pt idx="49157">
                  <c:v>202505</c:v>
                </c:pt>
                <c:pt idx="49158">
                  <c:v>202505</c:v>
                </c:pt>
                <c:pt idx="49159">
                  <c:v>202505</c:v>
                </c:pt>
                <c:pt idx="49160">
                  <c:v>202505</c:v>
                </c:pt>
                <c:pt idx="49161">
                  <c:v>202505</c:v>
                </c:pt>
                <c:pt idx="49162">
                  <c:v>202505</c:v>
                </c:pt>
                <c:pt idx="49163">
                  <c:v>202505</c:v>
                </c:pt>
                <c:pt idx="49164">
                  <c:v>202505</c:v>
                </c:pt>
                <c:pt idx="49165">
                  <c:v>202505</c:v>
                </c:pt>
                <c:pt idx="49166">
                  <c:v>202505</c:v>
                </c:pt>
                <c:pt idx="49167">
                  <c:v>202505</c:v>
                </c:pt>
                <c:pt idx="49168">
                  <c:v>202505</c:v>
                </c:pt>
                <c:pt idx="49169">
                  <c:v>202505</c:v>
                </c:pt>
                <c:pt idx="49170">
                  <c:v>202505</c:v>
                </c:pt>
                <c:pt idx="49171">
                  <c:v>202505</c:v>
                </c:pt>
                <c:pt idx="49172">
                  <c:v>202505</c:v>
                </c:pt>
                <c:pt idx="49173">
                  <c:v>202505</c:v>
                </c:pt>
                <c:pt idx="49174">
                  <c:v>202505</c:v>
                </c:pt>
                <c:pt idx="49175">
                  <c:v>202505</c:v>
                </c:pt>
                <c:pt idx="49176">
                  <c:v>202505</c:v>
                </c:pt>
                <c:pt idx="49177">
                  <c:v>202505</c:v>
                </c:pt>
                <c:pt idx="49178">
                  <c:v>202505</c:v>
                </c:pt>
                <c:pt idx="49179">
                  <c:v>202505</c:v>
                </c:pt>
                <c:pt idx="49180">
                  <c:v>202505</c:v>
                </c:pt>
                <c:pt idx="49181">
                  <c:v>202505</c:v>
                </c:pt>
                <c:pt idx="49182">
                  <c:v>202505</c:v>
                </c:pt>
                <c:pt idx="49183">
                  <c:v>202505</c:v>
                </c:pt>
                <c:pt idx="49184">
                  <c:v>202505</c:v>
                </c:pt>
                <c:pt idx="49185">
                  <c:v>202505</c:v>
                </c:pt>
                <c:pt idx="49186">
                  <c:v>202505</c:v>
                </c:pt>
                <c:pt idx="49187">
                  <c:v>202505</c:v>
                </c:pt>
                <c:pt idx="49188">
                  <c:v>202505</c:v>
                </c:pt>
                <c:pt idx="49189">
                  <c:v>202505</c:v>
                </c:pt>
                <c:pt idx="49190">
                  <c:v>202505</c:v>
                </c:pt>
                <c:pt idx="49191">
                  <c:v>202505</c:v>
                </c:pt>
                <c:pt idx="49192">
                  <c:v>202505</c:v>
                </c:pt>
                <c:pt idx="49193">
                  <c:v>202505</c:v>
                </c:pt>
                <c:pt idx="49194">
                  <c:v>202505</c:v>
                </c:pt>
                <c:pt idx="49195">
                  <c:v>202505</c:v>
                </c:pt>
                <c:pt idx="49196">
                  <c:v>202505</c:v>
                </c:pt>
                <c:pt idx="49197">
                  <c:v>202505</c:v>
                </c:pt>
                <c:pt idx="49198">
                  <c:v>202505</c:v>
                </c:pt>
                <c:pt idx="49199">
                  <c:v>202505</c:v>
                </c:pt>
                <c:pt idx="49200">
                  <c:v>202505</c:v>
                </c:pt>
                <c:pt idx="49201">
                  <c:v>202505</c:v>
                </c:pt>
                <c:pt idx="49202">
                  <c:v>202505</c:v>
                </c:pt>
                <c:pt idx="49203">
                  <c:v>202505</c:v>
                </c:pt>
                <c:pt idx="49204">
                  <c:v>202505</c:v>
                </c:pt>
                <c:pt idx="49205">
                  <c:v>202505</c:v>
                </c:pt>
                <c:pt idx="49206">
                  <c:v>202505</c:v>
                </c:pt>
                <c:pt idx="49207">
                  <c:v>202505</c:v>
                </c:pt>
                <c:pt idx="49208">
                  <c:v>202505</c:v>
                </c:pt>
                <c:pt idx="49209">
                  <c:v>202505</c:v>
                </c:pt>
                <c:pt idx="49210">
                  <c:v>202505</c:v>
                </c:pt>
                <c:pt idx="49211">
                  <c:v>202505</c:v>
                </c:pt>
                <c:pt idx="49212">
                  <c:v>202505</c:v>
                </c:pt>
                <c:pt idx="49213">
                  <c:v>202505</c:v>
                </c:pt>
                <c:pt idx="49214">
                  <c:v>202505</c:v>
                </c:pt>
                <c:pt idx="49215">
                  <c:v>202505</c:v>
                </c:pt>
                <c:pt idx="49216">
                  <c:v>202505</c:v>
                </c:pt>
                <c:pt idx="49217">
                  <c:v>202505</c:v>
                </c:pt>
                <c:pt idx="49218">
                  <c:v>202505</c:v>
                </c:pt>
                <c:pt idx="49219">
                  <c:v>202505</c:v>
                </c:pt>
                <c:pt idx="49220">
                  <c:v>202505</c:v>
                </c:pt>
                <c:pt idx="49221">
                  <c:v>202505</c:v>
                </c:pt>
                <c:pt idx="49222">
                  <c:v>202505</c:v>
                </c:pt>
                <c:pt idx="49223">
                  <c:v>202505</c:v>
                </c:pt>
                <c:pt idx="49224">
                  <c:v>202505</c:v>
                </c:pt>
                <c:pt idx="49225">
                  <c:v>202505</c:v>
                </c:pt>
                <c:pt idx="49226">
                  <c:v>202505</c:v>
                </c:pt>
                <c:pt idx="49227">
                  <c:v>202505</c:v>
                </c:pt>
                <c:pt idx="49228">
                  <c:v>202505</c:v>
                </c:pt>
                <c:pt idx="49229">
                  <c:v>202505</c:v>
                </c:pt>
                <c:pt idx="49230">
                  <c:v>202505</c:v>
                </c:pt>
                <c:pt idx="49231">
                  <c:v>202505</c:v>
                </c:pt>
                <c:pt idx="49232">
                  <c:v>202505</c:v>
                </c:pt>
                <c:pt idx="49233">
                  <c:v>202505</c:v>
                </c:pt>
                <c:pt idx="49234">
                  <c:v>202505</c:v>
                </c:pt>
                <c:pt idx="49235">
                  <c:v>202505</c:v>
                </c:pt>
                <c:pt idx="49236">
                  <c:v>202505</c:v>
                </c:pt>
                <c:pt idx="49237">
                  <c:v>202505</c:v>
                </c:pt>
                <c:pt idx="49238">
                  <c:v>202505</c:v>
                </c:pt>
                <c:pt idx="49239">
                  <c:v>202505</c:v>
                </c:pt>
                <c:pt idx="49240">
                  <c:v>202505</c:v>
                </c:pt>
                <c:pt idx="49241">
                  <c:v>202505</c:v>
                </c:pt>
                <c:pt idx="49242">
                  <c:v>202505</c:v>
                </c:pt>
                <c:pt idx="49243">
                  <c:v>202505</c:v>
                </c:pt>
                <c:pt idx="49244">
                  <c:v>202505</c:v>
                </c:pt>
                <c:pt idx="49245">
                  <c:v>202505</c:v>
                </c:pt>
                <c:pt idx="49246">
                  <c:v>202505</c:v>
                </c:pt>
                <c:pt idx="49247">
                  <c:v>202505</c:v>
                </c:pt>
                <c:pt idx="49248">
                  <c:v>202505</c:v>
                </c:pt>
                <c:pt idx="49249">
                  <c:v>202505</c:v>
                </c:pt>
                <c:pt idx="49250">
                  <c:v>202505</c:v>
                </c:pt>
                <c:pt idx="49251">
                  <c:v>202505</c:v>
                </c:pt>
                <c:pt idx="49252">
                  <c:v>202505</c:v>
                </c:pt>
                <c:pt idx="49253">
                  <c:v>202505</c:v>
                </c:pt>
                <c:pt idx="49254">
                  <c:v>202505</c:v>
                </c:pt>
                <c:pt idx="49255">
                  <c:v>202505</c:v>
                </c:pt>
                <c:pt idx="49256">
                  <c:v>202505</c:v>
                </c:pt>
                <c:pt idx="49257">
                  <c:v>202505</c:v>
                </c:pt>
                <c:pt idx="49258">
                  <c:v>202505</c:v>
                </c:pt>
                <c:pt idx="49259">
                  <c:v>202505</c:v>
                </c:pt>
                <c:pt idx="49260">
                  <c:v>202505</c:v>
                </c:pt>
                <c:pt idx="49261">
                  <c:v>202505</c:v>
                </c:pt>
                <c:pt idx="49262">
                  <c:v>202505</c:v>
                </c:pt>
                <c:pt idx="49263">
                  <c:v>202505</c:v>
                </c:pt>
                <c:pt idx="49264">
                  <c:v>202505</c:v>
                </c:pt>
                <c:pt idx="49265">
                  <c:v>202505</c:v>
                </c:pt>
                <c:pt idx="49266">
                  <c:v>202505</c:v>
                </c:pt>
                <c:pt idx="49267">
                  <c:v>202505</c:v>
                </c:pt>
                <c:pt idx="49268">
                  <c:v>202505</c:v>
                </c:pt>
                <c:pt idx="49269">
                  <c:v>202505</c:v>
                </c:pt>
                <c:pt idx="49270">
                  <c:v>202505</c:v>
                </c:pt>
                <c:pt idx="49271">
                  <c:v>202505</c:v>
                </c:pt>
                <c:pt idx="49272">
                  <c:v>202505</c:v>
                </c:pt>
                <c:pt idx="49273">
                  <c:v>202505</c:v>
                </c:pt>
                <c:pt idx="49274">
                  <c:v>202505</c:v>
                </c:pt>
                <c:pt idx="49275">
                  <c:v>202505</c:v>
                </c:pt>
                <c:pt idx="49276">
                  <c:v>202505</c:v>
                </c:pt>
                <c:pt idx="49277">
                  <c:v>202505</c:v>
                </c:pt>
                <c:pt idx="49278">
                  <c:v>202505</c:v>
                </c:pt>
                <c:pt idx="49279">
                  <c:v>202505</c:v>
                </c:pt>
                <c:pt idx="49280">
                  <c:v>202505</c:v>
                </c:pt>
                <c:pt idx="49281">
                  <c:v>202505</c:v>
                </c:pt>
                <c:pt idx="49282">
                  <c:v>202505</c:v>
                </c:pt>
                <c:pt idx="49283">
                  <c:v>202505</c:v>
                </c:pt>
                <c:pt idx="49284">
                  <c:v>202505</c:v>
                </c:pt>
                <c:pt idx="49285">
                  <c:v>202505</c:v>
                </c:pt>
                <c:pt idx="49286">
                  <c:v>202505</c:v>
                </c:pt>
                <c:pt idx="49287">
                  <c:v>202505</c:v>
                </c:pt>
                <c:pt idx="49288">
                  <c:v>202505</c:v>
                </c:pt>
                <c:pt idx="49289">
                  <c:v>202505</c:v>
                </c:pt>
                <c:pt idx="49290">
                  <c:v>202505</c:v>
                </c:pt>
                <c:pt idx="49291">
                  <c:v>202505</c:v>
                </c:pt>
                <c:pt idx="49292">
                  <c:v>202505</c:v>
                </c:pt>
                <c:pt idx="49293">
                  <c:v>202505</c:v>
                </c:pt>
                <c:pt idx="49294">
                  <c:v>202505</c:v>
                </c:pt>
                <c:pt idx="49295">
                  <c:v>202505</c:v>
                </c:pt>
                <c:pt idx="49296">
                  <c:v>202505</c:v>
                </c:pt>
                <c:pt idx="49297">
                  <c:v>202505</c:v>
                </c:pt>
                <c:pt idx="49298">
                  <c:v>202505</c:v>
                </c:pt>
                <c:pt idx="49299">
                  <c:v>202505</c:v>
                </c:pt>
                <c:pt idx="49300">
                  <c:v>202505</c:v>
                </c:pt>
                <c:pt idx="49301">
                  <c:v>202505</c:v>
                </c:pt>
                <c:pt idx="49302">
                  <c:v>202505</c:v>
                </c:pt>
                <c:pt idx="49303">
                  <c:v>202505</c:v>
                </c:pt>
                <c:pt idx="49304">
                  <c:v>202505</c:v>
                </c:pt>
                <c:pt idx="49305">
                  <c:v>202505</c:v>
                </c:pt>
                <c:pt idx="49306">
                  <c:v>202505</c:v>
                </c:pt>
                <c:pt idx="49307">
                  <c:v>202505</c:v>
                </c:pt>
                <c:pt idx="49308">
                  <c:v>202505</c:v>
                </c:pt>
                <c:pt idx="49309">
                  <c:v>202505</c:v>
                </c:pt>
                <c:pt idx="49310">
                  <c:v>202505</c:v>
                </c:pt>
                <c:pt idx="49311">
                  <c:v>202505</c:v>
                </c:pt>
                <c:pt idx="49312">
                  <c:v>202505</c:v>
                </c:pt>
                <c:pt idx="49313">
                  <c:v>202505</c:v>
                </c:pt>
                <c:pt idx="49314">
                  <c:v>202505</c:v>
                </c:pt>
                <c:pt idx="49315">
                  <c:v>202505</c:v>
                </c:pt>
                <c:pt idx="49316">
                  <c:v>202505</c:v>
                </c:pt>
                <c:pt idx="49317">
                  <c:v>202505</c:v>
                </c:pt>
                <c:pt idx="49318">
                  <c:v>202505</c:v>
                </c:pt>
                <c:pt idx="49319">
                  <c:v>202505</c:v>
                </c:pt>
                <c:pt idx="49320">
                  <c:v>202505</c:v>
                </c:pt>
                <c:pt idx="49321">
                  <c:v>202505</c:v>
                </c:pt>
                <c:pt idx="49322">
                  <c:v>202505</c:v>
                </c:pt>
                <c:pt idx="49323">
                  <c:v>202505</c:v>
                </c:pt>
                <c:pt idx="49324">
                  <c:v>202505</c:v>
                </c:pt>
                <c:pt idx="49325">
                  <c:v>202505</c:v>
                </c:pt>
                <c:pt idx="49326">
                  <c:v>202505</c:v>
                </c:pt>
                <c:pt idx="49327">
                  <c:v>202505</c:v>
                </c:pt>
                <c:pt idx="49328">
                  <c:v>202505</c:v>
                </c:pt>
                <c:pt idx="49329">
                  <c:v>202505</c:v>
                </c:pt>
                <c:pt idx="49330">
                  <c:v>202505</c:v>
                </c:pt>
                <c:pt idx="49331">
                  <c:v>202505</c:v>
                </c:pt>
                <c:pt idx="49332">
                  <c:v>202505</c:v>
                </c:pt>
                <c:pt idx="49333">
                  <c:v>202505</c:v>
                </c:pt>
                <c:pt idx="49334">
                  <c:v>202505</c:v>
                </c:pt>
                <c:pt idx="49335">
                  <c:v>202505</c:v>
                </c:pt>
                <c:pt idx="49336">
                  <c:v>202505</c:v>
                </c:pt>
                <c:pt idx="49337">
                  <c:v>202505</c:v>
                </c:pt>
                <c:pt idx="49338">
                  <c:v>202505</c:v>
                </c:pt>
                <c:pt idx="49339">
                  <c:v>202505</c:v>
                </c:pt>
                <c:pt idx="49340">
                  <c:v>202505</c:v>
                </c:pt>
                <c:pt idx="49341">
                  <c:v>202505</c:v>
                </c:pt>
                <c:pt idx="49342">
                  <c:v>202505</c:v>
                </c:pt>
                <c:pt idx="49343">
                  <c:v>202505</c:v>
                </c:pt>
                <c:pt idx="49344">
                  <c:v>202505</c:v>
                </c:pt>
                <c:pt idx="49345">
                  <c:v>202505</c:v>
                </c:pt>
                <c:pt idx="49346">
                  <c:v>202505</c:v>
                </c:pt>
                <c:pt idx="49347">
                  <c:v>202505</c:v>
                </c:pt>
                <c:pt idx="49348">
                  <c:v>202505</c:v>
                </c:pt>
                <c:pt idx="49349">
                  <c:v>202505</c:v>
                </c:pt>
                <c:pt idx="49350">
                  <c:v>202505</c:v>
                </c:pt>
                <c:pt idx="49351">
                  <c:v>202505</c:v>
                </c:pt>
                <c:pt idx="49352">
                  <c:v>202505</c:v>
                </c:pt>
                <c:pt idx="49353">
                  <c:v>202505</c:v>
                </c:pt>
                <c:pt idx="49354">
                  <c:v>202505</c:v>
                </c:pt>
                <c:pt idx="49355">
                  <c:v>202505</c:v>
                </c:pt>
                <c:pt idx="49356">
                  <c:v>202505</c:v>
                </c:pt>
                <c:pt idx="49357">
                  <c:v>202505</c:v>
                </c:pt>
                <c:pt idx="49358">
                  <c:v>202505</c:v>
                </c:pt>
                <c:pt idx="49359">
                  <c:v>202505</c:v>
                </c:pt>
                <c:pt idx="49360">
                  <c:v>202505</c:v>
                </c:pt>
                <c:pt idx="49361">
                  <c:v>202505</c:v>
                </c:pt>
                <c:pt idx="49362">
                  <c:v>202505</c:v>
                </c:pt>
                <c:pt idx="49363">
                  <c:v>202505</c:v>
                </c:pt>
                <c:pt idx="49364">
                  <c:v>202505</c:v>
                </c:pt>
                <c:pt idx="49365">
                  <c:v>202505</c:v>
                </c:pt>
                <c:pt idx="49366">
                  <c:v>202505</c:v>
                </c:pt>
                <c:pt idx="49367">
                  <c:v>202505</c:v>
                </c:pt>
                <c:pt idx="49368">
                  <c:v>202505</c:v>
                </c:pt>
                <c:pt idx="49369">
                  <c:v>202505</c:v>
                </c:pt>
                <c:pt idx="49370">
                  <c:v>202505</c:v>
                </c:pt>
                <c:pt idx="49371">
                  <c:v>202505</c:v>
                </c:pt>
                <c:pt idx="49372">
                  <c:v>202505</c:v>
                </c:pt>
                <c:pt idx="49373">
                  <c:v>202505</c:v>
                </c:pt>
                <c:pt idx="49374">
                  <c:v>202505</c:v>
                </c:pt>
                <c:pt idx="49375">
                  <c:v>202505</c:v>
                </c:pt>
                <c:pt idx="49376">
                  <c:v>202505</c:v>
                </c:pt>
                <c:pt idx="49377">
                  <c:v>202505</c:v>
                </c:pt>
                <c:pt idx="49378">
                  <c:v>202505</c:v>
                </c:pt>
                <c:pt idx="49379">
                  <c:v>202505</c:v>
                </c:pt>
                <c:pt idx="49380">
                  <c:v>202505</c:v>
                </c:pt>
                <c:pt idx="49381">
                  <c:v>202505</c:v>
                </c:pt>
                <c:pt idx="49382">
                  <c:v>202505</c:v>
                </c:pt>
                <c:pt idx="49383">
                  <c:v>202505</c:v>
                </c:pt>
                <c:pt idx="49384">
                  <c:v>202505</c:v>
                </c:pt>
                <c:pt idx="49385">
                  <c:v>202505</c:v>
                </c:pt>
                <c:pt idx="49386">
                  <c:v>202505</c:v>
                </c:pt>
                <c:pt idx="49387">
                  <c:v>202505</c:v>
                </c:pt>
                <c:pt idx="49388">
                  <c:v>202505</c:v>
                </c:pt>
                <c:pt idx="49389">
                  <c:v>202505</c:v>
                </c:pt>
                <c:pt idx="49390">
                  <c:v>202505</c:v>
                </c:pt>
                <c:pt idx="49391">
                  <c:v>202505</c:v>
                </c:pt>
                <c:pt idx="49392">
                  <c:v>202505</c:v>
                </c:pt>
                <c:pt idx="49393">
                  <c:v>202505</c:v>
                </c:pt>
                <c:pt idx="49394">
                  <c:v>202505</c:v>
                </c:pt>
                <c:pt idx="49395">
                  <c:v>202505</c:v>
                </c:pt>
                <c:pt idx="49396">
                  <c:v>202505</c:v>
                </c:pt>
                <c:pt idx="49397">
                  <c:v>202505</c:v>
                </c:pt>
                <c:pt idx="49398">
                  <c:v>202505</c:v>
                </c:pt>
                <c:pt idx="49399">
                  <c:v>202505</c:v>
                </c:pt>
                <c:pt idx="49400">
                  <c:v>202505</c:v>
                </c:pt>
                <c:pt idx="49401">
                  <c:v>202505</c:v>
                </c:pt>
                <c:pt idx="49402">
                  <c:v>202505</c:v>
                </c:pt>
                <c:pt idx="49403">
                  <c:v>202505</c:v>
                </c:pt>
                <c:pt idx="49404">
                  <c:v>202505</c:v>
                </c:pt>
                <c:pt idx="49405">
                  <c:v>202505</c:v>
                </c:pt>
                <c:pt idx="49406">
                  <c:v>202505</c:v>
                </c:pt>
                <c:pt idx="49407">
                  <c:v>202505</c:v>
                </c:pt>
                <c:pt idx="49408">
                  <c:v>202505</c:v>
                </c:pt>
                <c:pt idx="49409">
                  <c:v>202505</c:v>
                </c:pt>
                <c:pt idx="49410">
                  <c:v>202505</c:v>
                </c:pt>
                <c:pt idx="49411">
                  <c:v>202505</c:v>
                </c:pt>
                <c:pt idx="49412">
                  <c:v>202505</c:v>
                </c:pt>
                <c:pt idx="49413">
                  <c:v>202505</c:v>
                </c:pt>
                <c:pt idx="49414">
                  <c:v>202505</c:v>
                </c:pt>
                <c:pt idx="49415">
                  <c:v>202505</c:v>
                </c:pt>
                <c:pt idx="49416">
                  <c:v>202505</c:v>
                </c:pt>
                <c:pt idx="49417">
                  <c:v>202505</c:v>
                </c:pt>
                <c:pt idx="49418">
                  <c:v>202505</c:v>
                </c:pt>
                <c:pt idx="49419">
                  <c:v>202505</c:v>
                </c:pt>
                <c:pt idx="49420">
                  <c:v>202505</c:v>
                </c:pt>
                <c:pt idx="49421">
                  <c:v>202505</c:v>
                </c:pt>
                <c:pt idx="49422">
                  <c:v>202505</c:v>
                </c:pt>
                <c:pt idx="49423">
                  <c:v>202505</c:v>
                </c:pt>
                <c:pt idx="49424">
                  <c:v>202505</c:v>
                </c:pt>
                <c:pt idx="49425">
                  <c:v>202505</c:v>
                </c:pt>
                <c:pt idx="49426">
                  <c:v>202505</c:v>
                </c:pt>
                <c:pt idx="49427">
                  <c:v>202505</c:v>
                </c:pt>
                <c:pt idx="49428">
                  <c:v>202505</c:v>
                </c:pt>
                <c:pt idx="49429">
                  <c:v>202505</c:v>
                </c:pt>
                <c:pt idx="49430">
                  <c:v>202505</c:v>
                </c:pt>
                <c:pt idx="49431">
                  <c:v>202505</c:v>
                </c:pt>
                <c:pt idx="49432">
                  <c:v>202505</c:v>
                </c:pt>
                <c:pt idx="49433">
                  <c:v>202505</c:v>
                </c:pt>
                <c:pt idx="49434">
                  <c:v>202505</c:v>
                </c:pt>
                <c:pt idx="49435">
                  <c:v>202505</c:v>
                </c:pt>
                <c:pt idx="49436">
                  <c:v>202505</c:v>
                </c:pt>
                <c:pt idx="49437">
                  <c:v>202505</c:v>
                </c:pt>
                <c:pt idx="49438">
                  <c:v>202505</c:v>
                </c:pt>
                <c:pt idx="49439">
                  <c:v>202505</c:v>
                </c:pt>
                <c:pt idx="49440">
                  <c:v>202505</c:v>
                </c:pt>
                <c:pt idx="49441">
                  <c:v>202505</c:v>
                </c:pt>
                <c:pt idx="49442">
                  <c:v>202505</c:v>
                </c:pt>
                <c:pt idx="49443">
                  <c:v>202505</c:v>
                </c:pt>
                <c:pt idx="49444">
                  <c:v>202505</c:v>
                </c:pt>
                <c:pt idx="49445">
                  <c:v>202505</c:v>
                </c:pt>
                <c:pt idx="49446">
                  <c:v>202505</c:v>
                </c:pt>
                <c:pt idx="49447">
                  <c:v>202505</c:v>
                </c:pt>
                <c:pt idx="49448">
                  <c:v>202505</c:v>
                </c:pt>
                <c:pt idx="49449">
                  <c:v>202505</c:v>
                </c:pt>
                <c:pt idx="49450">
                  <c:v>202505</c:v>
                </c:pt>
                <c:pt idx="49451">
                  <c:v>202505</c:v>
                </c:pt>
                <c:pt idx="49452">
                  <c:v>202505</c:v>
                </c:pt>
                <c:pt idx="49453">
                  <c:v>202505</c:v>
                </c:pt>
                <c:pt idx="49454">
                  <c:v>202505</c:v>
                </c:pt>
                <c:pt idx="49455">
                  <c:v>202505</c:v>
                </c:pt>
                <c:pt idx="49456">
                  <c:v>202505</c:v>
                </c:pt>
                <c:pt idx="49457">
                  <c:v>202505</c:v>
                </c:pt>
                <c:pt idx="49458">
                  <c:v>202505</c:v>
                </c:pt>
                <c:pt idx="49459">
                  <c:v>202505</c:v>
                </c:pt>
                <c:pt idx="49460">
                  <c:v>202505</c:v>
                </c:pt>
                <c:pt idx="49461">
                  <c:v>202505</c:v>
                </c:pt>
                <c:pt idx="49462">
                  <c:v>202505</c:v>
                </c:pt>
                <c:pt idx="49463">
                  <c:v>202505</c:v>
                </c:pt>
                <c:pt idx="49464">
                  <c:v>202505</c:v>
                </c:pt>
                <c:pt idx="49465">
                  <c:v>202505</c:v>
                </c:pt>
                <c:pt idx="49466">
                  <c:v>202505</c:v>
                </c:pt>
                <c:pt idx="49467">
                  <c:v>202505</c:v>
                </c:pt>
                <c:pt idx="49468">
                  <c:v>202505</c:v>
                </c:pt>
                <c:pt idx="49469">
                  <c:v>202505</c:v>
                </c:pt>
                <c:pt idx="49470">
                  <c:v>202505</c:v>
                </c:pt>
                <c:pt idx="49471">
                  <c:v>202505</c:v>
                </c:pt>
                <c:pt idx="49472">
                  <c:v>202505</c:v>
                </c:pt>
                <c:pt idx="49473">
                  <c:v>202505</c:v>
                </c:pt>
                <c:pt idx="49474">
                  <c:v>202505</c:v>
                </c:pt>
                <c:pt idx="49475">
                  <c:v>202505</c:v>
                </c:pt>
                <c:pt idx="49476">
                  <c:v>202505</c:v>
                </c:pt>
                <c:pt idx="49477">
                  <c:v>202505</c:v>
                </c:pt>
                <c:pt idx="49478">
                  <c:v>202505</c:v>
                </c:pt>
                <c:pt idx="49479">
                  <c:v>202505</c:v>
                </c:pt>
                <c:pt idx="49480">
                  <c:v>202505</c:v>
                </c:pt>
                <c:pt idx="49481">
                  <c:v>202505</c:v>
                </c:pt>
                <c:pt idx="49482">
                  <c:v>202505</c:v>
                </c:pt>
                <c:pt idx="49483">
                  <c:v>202505</c:v>
                </c:pt>
                <c:pt idx="49484">
                  <c:v>202505</c:v>
                </c:pt>
                <c:pt idx="49485">
                  <c:v>202505</c:v>
                </c:pt>
                <c:pt idx="49486">
                  <c:v>202505</c:v>
                </c:pt>
                <c:pt idx="49487">
                  <c:v>202505</c:v>
                </c:pt>
                <c:pt idx="49488">
                  <c:v>202505</c:v>
                </c:pt>
                <c:pt idx="49489">
                  <c:v>202505</c:v>
                </c:pt>
                <c:pt idx="49490">
                  <c:v>202505</c:v>
                </c:pt>
                <c:pt idx="49491">
                  <c:v>202505</c:v>
                </c:pt>
                <c:pt idx="49492">
                  <c:v>202505</c:v>
                </c:pt>
                <c:pt idx="49493">
                  <c:v>202505</c:v>
                </c:pt>
                <c:pt idx="49494">
                  <c:v>202505</c:v>
                </c:pt>
                <c:pt idx="49495">
                  <c:v>202505</c:v>
                </c:pt>
                <c:pt idx="49496">
                  <c:v>202505</c:v>
                </c:pt>
                <c:pt idx="49497">
                  <c:v>202505</c:v>
                </c:pt>
                <c:pt idx="49498">
                  <c:v>202505</c:v>
                </c:pt>
                <c:pt idx="49499">
                  <c:v>202505</c:v>
                </c:pt>
                <c:pt idx="49500">
                  <c:v>202505</c:v>
                </c:pt>
                <c:pt idx="49501">
                  <c:v>202505</c:v>
                </c:pt>
                <c:pt idx="49502">
                  <c:v>202505</c:v>
                </c:pt>
                <c:pt idx="49503">
                  <c:v>202505</c:v>
                </c:pt>
                <c:pt idx="49504">
                  <c:v>202505</c:v>
                </c:pt>
                <c:pt idx="49505">
                  <c:v>202505</c:v>
                </c:pt>
                <c:pt idx="49506">
                  <c:v>202505</c:v>
                </c:pt>
                <c:pt idx="49507">
                  <c:v>202505</c:v>
                </c:pt>
                <c:pt idx="49508">
                  <c:v>202505</c:v>
                </c:pt>
                <c:pt idx="49509">
                  <c:v>202505</c:v>
                </c:pt>
                <c:pt idx="49510">
                  <c:v>202505</c:v>
                </c:pt>
                <c:pt idx="49511">
                  <c:v>202505</c:v>
                </c:pt>
                <c:pt idx="49512">
                  <c:v>202505</c:v>
                </c:pt>
                <c:pt idx="49513">
                  <c:v>202505</c:v>
                </c:pt>
                <c:pt idx="49514">
                  <c:v>202505</c:v>
                </c:pt>
                <c:pt idx="49515">
                  <c:v>202505</c:v>
                </c:pt>
                <c:pt idx="49516">
                  <c:v>202505</c:v>
                </c:pt>
                <c:pt idx="49517">
                  <c:v>202505</c:v>
                </c:pt>
                <c:pt idx="49518">
                  <c:v>202505</c:v>
                </c:pt>
                <c:pt idx="49519">
                  <c:v>202505</c:v>
                </c:pt>
                <c:pt idx="49520">
                  <c:v>202505</c:v>
                </c:pt>
                <c:pt idx="49521">
                  <c:v>202505</c:v>
                </c:pt>
                <c:pt idx="49522">
                  <c:v>202505</c:v>
                </c:pt>
                <c:pt idx="49523">
                  <c:v>202505</c:v>
                </c:pt>
                <c:pt idx="49524">
                  <c:v>202505</c:v>
                </c:pt>
                <c:pt idx="49525">
                  <c:v>202505</c:v>
                </c:pt>
                <c:pt idx="49526">
                  <c:v>202505</c:v>
                </c:pt>
                <c:pt idx="49527">
                  <c:v>202505</c:v>
                </c:pt>
                <c:pt idx="49528">
                  <c:v>202505</c:v>
                </c:pt>
                <c:pt idx="49529">
                  <c:v>202505</c:v>
                </c:pt>
                <c:pt idx="49530">
                  <c:v>202505</c:v>
                </c:pt>
                <c:pt idx="49531">
                  <c:v>202505</c:v>
                </c:pt>
                <c:pt idx="49532">
                  <c:v>202505</c:v>
                </c:pt>
                <c:pt idx="49533">
                  <c:v>202505</c:v>
                </c:pt>
                <c:pt idx="49534">
                  <c:v>202505</c:v>
                </c:pt>
                <c:pt idx="49535">
                  <c:v>202505</c:v>
                </c:pt>
                <c:pt idx="49536">
                  <c:v>202505</c:v>
                </c:pt>
                <c:pt idx="49537">
                  <c:v>202505</c:v>
                </c:pt>
                <c:pt idx="49538">
                  <c:v>202505</c:v>
                </c:pt>
                <c:pt idx="49539">
                  <c:v>202505</c:v>
                </c:pt>
                <c:pt idx="49540">
                  <c:v>202505</c:v>
                </c:pt>
                <c:pt idx="49541">
                  <c:v>202505</c:v>
                </c:pt>
                <c:pt idx="49542">
                  <c:v>202505</c:v>
                </c:pt>
                <c:pt idx="49543">
                  <c:v>202505</c:v>
                </c:pt>
                <c:pt idx="49544">
                  <c:v>202505</c:v>
                </c:pt>
                <c:pt idx="49545">
                  <c:v>202505</c:v>
                </c:pt>
                <c:pt idx="49546">
                  <c:v>202505</c:v>
                </c:pt>
                <c:pt idx="49547">
                  <c:v>202505</c:v>
                </c:pt>
                <c:pt idx="49548">
                  <c:v>202505</c:v>
                </c:pt>
                <c:pt idx="49549">
                  <c:v>202505</c:v>
                </c:pt>
                <c:pt idx="49550">
                  <c:v>202505</c:v>
                </c:pt>
                <c:pt idx="49551">
                  <c:v>202505</c:v>
                </c:pt>
                <c:pt idx="49552">
                  <c:v>202505</c:v>
                </c:pt>
                <c:pt idx="49553">
                  <c:v>202505</c:v>
                </c:pt>
                <c:pt idx="49554">
                  <c:v>202505</c:v>
                </c:pt>
                <c:pt idx="49555">
                  <c:v>202505</c:v>
                </c:pt>
                <c:pt idx="49556">
                  <c:v>202505</c:v>
                </c:pt>
                <c:pt idx="49557">
                  <c:v>202505</c:v>
                </c:pt>
                <c:pt idx="49558">
                  <c:v>202505</c:v>
                </c:pt>
                <c:pt idx="49559">
                  <c:v>202505</c:v>
                </c:pt>
                <c:pt idx="49560">
                  <c:v>202505</c:v>
                </c:pt>
                <c:pt idx="49561">
                  <c:v>202505</c:v>
                </c:pt>
                <c:pt idx="49562">
                  <c:v>202505</c:v>
                </c:pt>
                <c:pt idx="49563">
                  <c:v>202505</c:v>
                </c:pt>
                <c:pt idx="49564">
                  <c:v>202505</c:v>
                </c:pt>
                <c:pt idx="49565">
                  <c:v>202505</c:v>
                </c:pt>
                <c:pt idx="49566">
                  <c:v>202505</c:v>
                </c:pt>
                <c:pt idx="49567">
                  <c:v>202505</c:v>
                </c:pt>
                <c:pt idx="49568">
                  <c:v>202505</c:v>
                </c:pt>
                <c:pt idx="49569">
                  <c:v>202505</c:v>
                </c:pt>
                <c:pt idx="49570">
                  <c:v>202505</c:v>
                </c:pt>
                <c:pt idx="49571">
                  <c:v>202505</c:v>
                </c:pt>
                <c:pt idx="49572">
                  <c:v>202505</c:v>
                </c:pt>
                <c:pt idx="49573">
                  <c:v>202505</c:v>
                </c:pt>
                <c:pt idx="49574">
                  <c:v>202505</c:v>
                </c:pt>
                <c:pt idx="49575">
                  <c:v>202505</c:v>
                </c:pt>
                <c:pt idx="49576">
                  <c:v>202505</c:v>
                </c:pt>
                <c:pt idx="49577">
                  <c:v>202505</c:v>
                </c:pt>
                <c:pt idx="49578">
                  <c:v>202505</c:v>
                </c:pt>
                <c:pt idx="49579">
                  <c:v>202505</c:v>
                </c:pt>
                <c:pt idx="49580">
                  <c:v>202505</c:v>
                </c:pt>
                <c:pt idx="49581">
                  <c:v>202505</c:v>
                </c:pt>
                <c:pt idx="49582">
                  <c:v>202505</c:v>
                </c:pt>
                <c:pt idx="49583">
                  <c:v>202505</c:v>
                </c:pt>
                <c:pt idx="49584">
                  <c:v>202505</c:v>
                </c:pt>
                <c:pt idx="49585">
                  <c:v>202505</c:v>
                </c:pt>
                <c:pt idx="49586">
                  <c:v>202505</c:v>
                </c:pt>
                <c:pt idx="49587">
                  <c:v>202505</c:v>
                </c:pt>
                <c:pt idx="49588">
                  <c:v>202505</c:v>
                </c:pt>
                <c:pt idx="49589">
                  <c:v>202505</c:v>
                </c:pt>
                <c:pt idx="49590">
                  <c:v>202505</c:v>
                </c:pt>
                <c:pt idx="49591">
                  <c:v>202505</c:v>
                </c:pt>
                <c:pt idx="49592">
                  <c:v>202505</c:v>
                </c:pt>
                <c:pt idx="49593">
                  <c:v>202505</c:v>
                </c:pt>
                <c:pt idx="49594">
                  <c:v>202505</c:v>
                </c:pt>
                <c:pt idx="49595">
                  <c:v>202505</c:v>
                </c:pt>
                <c:pt idx="49596">
                  <c:v>202505</c:v>
                </c:pt>
                <c:pt idx="49597">
                  <c:v>202505</c:v>
                </c:pt>
                <c:pt idx="49598">
                  <c:v>202505</c:v>
                </c:pt>
                <c:pt idx="49599">
                  <c:v>202505</c:v>
                </c:pt>
                <c:pt idx="49600">
                  <c:v>202505</c:v>
                </c:pt>
                <c:pt idx="49601">
                  <c:v>202505</c:v>
                </c:pt>
                <c:pt idx="49602">
                  <c:v>202505</c:v>
                </c:pt>
                <c:pt idx="49603">
                  <c:v>202505</c:v>
                </c:pt>
                <c:pt idx="49604">
                  <c:v>202505</c:v>
                </c:pt>
                <c:pt idx="49605">
                  <c:v>202505</c:v>
                </c:pt>
                <c:pt idx="49606">
                  <c:v>202505</c:v>
                </c:pt>
                <c:pt idx="49607">
                  <c:v>202505</c:v>
                </c:pt>
                <c:pt idx="49608">
                  <c:v>202505</c:v>
                </c:pt>
                <c:pt idx="49609">
                  <c:v>202505</c:v>
                </c:pt>
                <c:pt idx="49610">
                  <c:v>202505</c:v>
                </c:pt>
                <c:pt idx="49611">
                  <c:v>202505</c:v>
                </c:pt>
                <c:pt idx="49612">
                  <c:v>202505</c:v>
                </c:pt>
                <c:pt idx="49613">
                  <c:v>202505</c:v>
                </c:pt>
                <c:pt idx="49614">
                  <c:v>202505</c:v>
                </c:pt>
                <c:pt idx="49615">
                  <c:v>202505</c:v>
                </c:pt>
                <c:pt idx="49616">
                  <c:v>202505</c:v>
                </c:pt>
                <c:pt idx="49617">
                  <c:v>202505</c:v>
                </c:pt>
                <c:pt idx="49618">
                  <c:v>202505</c:v>
                </c:pt>
                <c:pt idx="49619">
                  <c:v>202505</c:v>
                </c:pt>
                <c:pt idx="49620">
                  <c:v>202505</c:v>
                </c:pt>
                <c:pt idx="49621">
                  <c:v>202505</c:v>
                </c:pt>
                <c:pt idx="49622">
                  <c:v>202505</c:v>
                </c:pt>
                <c:pt idx="49623">
                  <c:v>202505</c:v>
                </c:pt>
                <c:pt idx="49624">
                  <c:v>202505</c:v>
                </c:pt>
                <c:pt idx="49625">
                  <c:v>202505</c:v>
                </c:pt>
                <c:pt idx="49626">
                  <c:v>202505</c:v>
                </c:pt>
                <c:pt idx="49627">
                  <c:v>202505</c:v>
                </c:pt>
                <c:pt idx="49628">
                  <c:v>202505</c:v>
                </c:pt>
                <c:pt idx="49629">
                  <c:v>202505</c:v>
                </c:pt>
                <c:pt idx="49630">
                  <c:v>202505</c:v>
                </c:pt>
                <c:pt idx="49631">
                  <c:v>202505</c:v>
                </c:pt>
                <c:pt idx="49632">
                  <c:v>202505</c:v>
                </c:pt>
                <c:pt idx="49633">
                  <c:v>202505</c:v>
                </c:pt>
                <c:pt idx="49634">
                  <c:v>202505</c:v>
                </c:pt>
                <c:pt idx="49635">
                  <c:v>202505</c:v>
                </c:pt>
                <c:pt idx="49636">
                  <c:v>202505</c:v>
                </c:pt>
                <c:pt idx="49637">
                  <c:v>202505</c:v>
                </c:pt>
                <c:pt idx="49638">
                  <c:v>202505</c:v>
                </c:pt>
                <c:pt idx="49639">
                  <c:v>202505</c:v>
                </c:pt>
                <c:pt idx="49640">
                  <c:v>202505</c:v>
                </c:pt>
                <c:pt idx="49641">
                  <c:v>202505</c:v>
                </c:pt>
                <c:pt idx="49642">
                  <c:v>202505</c:v>
                </c:pt>
                <c:pt idx="49643">
                  <c:v>202505</c:v>
                </c:pt>
                <c:pt idx="49644">
                  <c:v>202505</c:v>
                </c:pt>
                <c:pt idx="49645">
                  <c:v>202505</c:v>
                </c:pt>
                <c:pt idx="49646">
                  <c:v>202505</c:v>
                </c:pt>
                <c:pt idx="49647">
                  <c:v>202505</c:v>
                </c:pt>
                <c:pt idx="49648">
                  <c:v>202505</c:v>
                </c:pt>
                <c:pt idx="49649">
                  <c:v>202505</c:v>
                </c:pt>
                <c:pt idx="49650">
                  <c:v>202505</c:v>
                </c:pt>
                <c:pt idx="49651">
                  <c:v>202505</c:v>
                </c:pt>
                <c:pt idx="49652">
                  <c:v>202505</c:v>
                </c:pt>
                <c:pt idx="49653">
                  <c:v>202505</c:v>
                </c:pt>
                <c:pt idx="49654">
                  <c:v>202505</c:v>
                </c:pt>
                <c:pt idx="49655">
                  <c:v>202505</c:v>
                </c:pt>
                <c:pt idx="49656">
                  <c:v>202505</c:v>
                </c:pt>
                <c:pt idx="49657">
                  <c:v>202505</c:v>
                </c:pt>
                <c:pt idx="49658">
                  <c:v>202505</c:v>
                </c:pt>
                <c:pt idx="49659">
                  <c:v>202505</c:v>
                </c:pt>
                <c:pt idx="49660">
                  <c:v>202505</c:v>
                </c:pt>
                <c:pt idx="49661">
                  <c:v>202505</c:v>
                </c:pt>
                <c:pt idx="49662">
                  <c:v>202505</c:v>
                </c:pt>
                <c:pt idx="49663">
                  <c:v>202505</c:v>
                </c:pt>
                <c:pt idx="49664">
                  <c:v>202505</c:v>
                </c:pt>
                <c:pt idx="49665">
                  <c:v>202505</c:v>
                </c:pt>
                <c:pt idx="49666">
                  <c:v>202505</c:v>
                </c:pt>
                <c:pt idx="49667">
                  <c:v>202505</c:v>
                </c:pt>
                <c:pt idx="49668">
                  <c:v>202505</c:v>
                </c:pt>
                <c:pt idx="49669">
                  <c:v>202505</c:v>
                </c:pt>
                <c:pt idx="49670">
                  <c:v>202505</c:v>
                </c:pt>
                <c:pt idx="49671">
                  <c:v>202505</c:v>
                </c:pt>
                <c:pt idx="49672">
                  <c:v>202505</c:v>
                </c:pt>
                <c:pt idx="49673">
                  <c:v>202505</c:v>
                </c:pt>
                <c:pt idx="49674">
                  <c:v>202505</c:v>
                </c:pt>
                <c:pt idx="49675">
                  <c:v>202505</c:v>
                </c:pt>
                <c:pt idx="49676">
                  <c:v>202505</c:v>
                </c:pt>
                <c:pt idx="49677">
                  <c:v>202505</c:v>
                </c:pt>
                <c:pt idx="49678">
                  <c:v>202505</c:v>
                </c:pt>
                <c:pt idx="49679">
                  <c:v>202505</c:v>
                </c:pt>
                <c:pt idx="49680">
                  <c:v>202505</c:v>
                </c:pt>
                <c:pt idx="49681">
                  <c:v>202505</c:v>
                </c:pt>
                <c:pt idx="49682">
                  <c:v>202505</c:v>
                </c:pt>
                <c:pt idx="49683">
                  <c:v>202505</c:v>
                </c:pt>
                <c:pt idx="49684">
                  <c:v>202505</c:v>
                </c:pt>
                <c:pt idx="49685">
                  <c:v>202505</c:v>
                </c:pt>
                <c:pt idx="49686">
                  <c:v>202505</c:v>
                </c:pt>
                <c:pt idx="49687">
                  <c:v>202505</c:v>
                </c:pt>
                <c:pt idx="49688">
                  <c:v>202505</c:v>
                </c:pt>
                <c:pt idx="49689">
                  <c:v>202505</c:v>
                </c:pt>
                <c:pt idx="49690">
                  <c:v>202505</c:v>
                </c:pt>
                <c:pt idx="49691">
                  <c:v>202505</c:v>
                </c:pt>
                <c:pt idx="49692">
                  <c:v>202505</c:v>
                </c:pt>
                <c:pt idx="49693">
                  <c:v>202505</c:v>
                </c:pt>
                <c:pt idx="49694">
                  <c:v>202505</c:v>
                </c:pt>
                <c:pt idx="49695">
                  <c:v>202505</c:v>
                </c:pt>
                <c:pt idx="49696">
                  <c:v>202505</c:v>
                </c:pt>
                <c:pt idx="49697">
                  <c:v>202505</c:v>
                </c:pt>
                <c:pt idx="49698">
                  <c:v>202505</c:v>
                </c:pt>
                <c:pt idx="49699">
                  <c:v>202505</c:v>
                </c:pt>
                <c:pt idx="49700">
                  <c:v>202505</c:v>
                </c:pt>
                <c:pt idx="49701">
                  <c:v>202505</c:v>
                </c:pt>
                <c:pt idx="49702">
                  <c:v>202505</c:v>
                </c:pt>
                <c:pt idx="49703">
                  <c:v>202505</c:v>
                </c:pt>
                <c:pt idx="49704">
                  <c:v>202505</c:v>
                </c:pt>
                <c:pt idx="49705">
                  <c:v>202505</c:v>
                </c:pt>
                <c:pt idx="49706">
                  <c:v>202505</c:v>
                </c:pt>
                <c:pt idx="49707">
                  <c:v>202505</c:v>
                </c:pt>
                <c:pt idx="49708">
                  <c:v>202505</c:v>
                </c:pt>
                <c:pt idx="49709">
                  <c:v>202505</c:v>
                </c:pt>
                <c:pt idx="49710">
                  <c:v>202505</c:v>
                </c:pt>
                <c:pt idx="49711">
                  <c:v>202505</c:v>
                </c:pt>
                <c:pt idx="49712">
                  <c:v>202505</c:v>
                </c:pt>
                <c:pt idx="49713">
                  <c:v>202505</c:v>
                </c:pt>
                <c:pt idx="49714">
                  <c:v>202505</c:v>
                </c:pt>
                <c:pt idx="49715">
                  <c:v>202505</c:v>
                </c:pt>
                <c:pt idx="49716">
                  <c:v>202505</c:v>
                </c:pt>
                <c:pt idx="49717">
                  <c:v>202505</c:v>
                </c:pt>
                <c:pt idx="49718">
                  <c:v>202505</c:v>
                </c:pt>
                <c:pt idx="49719">
                  <c:v>202505</c:v>
                </c:pt>
                <c:pt idx="49720">
                  <c:v>202505</c:v>
                </c:pt>
                <c:pt idx="49721">
                  <c:v>202505</c:v>
                </c:pt>
                <c:pt idx="49722">
                  <c:v>202505</c:v>
                </c:pt>
                <c:pt idx="49723">
                  <c:v>202505</c:v>
                </c:pt>
                <c:pt idx="49724">
                  <c:v>202505</c:v>
                </c:pt>
                <c:pt idx="49725">
                  <c:v>202505</c:v>
                </c:pt>
                <c:pt idx="49726">
                  <c:v>202505</c:v>
                </c:pt>
                <c:pt idx="49727">
                  <c:v>202505</c:v>
                </c:pt>
                <c:pt idx="49728">
                  <c:v>202505</c:v>
                </c:pt>
                <c:pt idx="49729">
                  <c:v>202505</c:v>
                </c:pt>
                <c:pt idx="49730">
                  <c:v>202505</c:v>
                </c:pt>
                <c:pt idx="49731">
                  <c:v>202505</c:v>
                </c:pt>
                <c:pt idx="49732">
                  <c:v>202505</c:v>
                </c:pt>
                <c:pt idx="49733">
                  <c:v>202505</c:v>
                </c:pt>
                <c:pt idx="49734">
                  <c:v>202505</c:v>
                </c:pt>
                <c:pt idx="49735">
                  <c:v>202505</c:v>
                </c:pt>
                <c:pt idx="49736">
                  <c:v>202505</c:v>
                </c:pt>
                <c:pt idx="49737">
                  <c:v>202505</c:v>
                </c:pt>
                <c:pt idx="49738">
                  <c:v>202505</c:v>
                </c:pt>
                <c:pt idx="49739">
                  <c:v>202505</c:v>
                </c:pt>
                <c:pt idx="49740">
                  <c:v>202505</c:v>
                </c:pt>
                <c:pt idx="49741">
                  <c:v>202505</c:v>
                </c:pt>
                <c:pt idx="49742">
                  <c:v>202505</c:v>
                </c:pt>
                <c:pt idx="49743">
                  <c:v>202505</c:v>
                </c:pt>
                <c:pt idx="49744">
                  <c:v>202505</c:v>
                </c:pt>
                <c:pt idx="49745">
                  <c:v>202505</c:v>
                </c:pt>
                <c:pt idx="49746">
                  <c:v>202505</c:v>
                </c:pt>
                <c:pt idx="49747">
                  <c:v>202505</c:v>
                </c:pt>
                <c:pt idx="49748">
                  <c:v>202505</c:v>
                </c:pt>
                <c:pt idx="49749">
                  <c:v>202505</c:v>
                </c:pt>
                <c:pt idx="49750">
                  <c:v>202505</c:v>
                </c:pt>
                <c:pt idx="49751">
                  <c:v>202505</c:v>
                </c:pt>
                <c:pt idx="49752">
                  <c:v>202505</c:v>
                </c:pt>
                <c:pt idx="49753">
                  <c:v>202505</c:v>
                </c:pt>
                <c:pt idx="49754">
                  <c:v>202505</c:v>
                </c:pt>
                <c:pt idx="49755">
                  <c:v>202505</c:v>
                </c:pt>
                <c:pt idx="49756">
                  <c:v>202505</c:v>
                </c:pt>
                <c:pt idx="49757">
                  <c:v>202505</c:v>
                </c:pt>
                <c:pt idx="49758">
                  <c:v>202505</c:v>
                </c:pt>
                <c:pt idx="49759">
                  <c:v>202505</c:v>
                </c:pt>
                <c:pt idx="49760">
                  <c:v>202505</c:v>
                </c:pt>
                <c:pt idx="49761">
                  <c:v>202505</c:v>
                </c:pt>
                <c:pt idx="49762">
                  <c:v>202505</c:v>
                </c:pt>
                <c:pt idx="49763">
                  <c:v>202505</c:v>
                </c:pt>
                <c:pt idx="49764">
                  <c:v>202505</c:v>
                </c:pt>
                <c:pt idx="49765">
                  <c:v>202505</c:v>
                </c:pt>
                <c:pt idx="49766">
                  <c:v>202505</c:v>
                </c:pt>
                <c:pt idx="49767">
                  <c:v>202505</c:v>
                </c:pt>
                <c:pt idx="49768">
                  <c:v>202505</c:v>
                </c:pt>
                <c:pt idx="49769">
                  <c:v>202505</c:v>
                </c:pt>
                <c:pt idx="49770">
                  <c:v>202505</c:v>
                </c:pt>
                <c:pt idx="49771">
                  <c:v>202505</c:v>
                </c:pt>
                <c:pt idx="49772">
                  <c:v>202505</c:v>
                </c:pt>
                <c:pt idx="49773">
                  <c:v>202505</c:v>
                </c:pt>
                <c:pt idx="49774">
                  <c:v>202505</c:v>
                </c:pt>
                <c:pt idx="49775">
                  <c:v>202505</c:v>
                </c:pt>
                <c:pt idx="49776">
                  <c:v>202505</c:v>
                </c:pt>
                <c:pt idx="49777">
                  <c:v>202505</c:v>
                </c:pt>
                <c:pt idx="49778">
                  <c:v>202505</c:v>
                </c:pt>
                <c:pt idx="49779">
                  <c:v>202505</c:v>
                </c:pt>
                <c:pt idx="49780">
                  <c:v>202505</c:v>
                </c:pt>
                <c:pt idx="49781">
                  <c:v>202505</c:v>
                </c:pt>
                <c:pt idx="49782">
                  <c:v>202505</c:v>
                </c:pt>
                <c:pt idx="49783">
                  <c:v>202505</c:v>
                </c:pt>
                <c:pt idx="49784">
                  <c:v>202505</c:v>
                </c:pt>
                <c:pt idx="49785">
                  <c:v>202505</c:v>
                </c:pt>
                <c:pt idx="49786">
                  <c:v>202505</c:v>
                </c:pt>
                <c:pt idx="49787">
                  <c:v>202505</c:v>
                </c:pt>
                <c:pt idx="49788">
                  <c:v>202505</c:v>
                </c:pt>
                <c:pt idx="49789">
                  <c:v>202505</c:v>
                </c:pt>
                <c:pt idx="49790">
                  <c:v>202505</c:v>
                </c:pt>
                <c:pt idx="49791">
                  <c:v>202505</c:v>
                </c:pt>
                <c:pt idx="49792">
                  <c:v>202505</c:v>
                </c:pt>
                <c:pt idx="49793">
                  <c:v>202505</c:v>
                </c:pt>
                <c:pt idx="49794">
                  <c:v>202505</c:v>
                </c:pt>
                <c:pt idx="49795">
                  <c:v>202505</c:v>
                </c:pt>
                <c:pt idx="49796">
                  <c:v>202505</c:v>
                </c:pt>
                <c:pt idx="49797">
                  <c:v>202505</c:v>
                </c:pt>
                <c:pt idx="49798">
                  <c:v>202505</c:v>
                </c:pt>
                <c:pt idx="49799">
                  <c:v>202505</c:v>
                </c:pt>
                <c:pt idx="49800">
                  <c:v>202505</c:v>
                </c:pt>
                <c:pt idx="49801">
                  <c:v>202505</c:v>
                </c:pt>
                <c:pt idx="49802">
                  <c:v>202505</c:v>
                </c:pt>
                <c:pt idx="49803">
                  <c:v>202505</c:v>
                </c:pt>
                <c:pt idx="49804">
                  <c:v>202505</c:v>
                </c:pt>
                <c:pt idx="49805">
                  <c:v>202505</c:v>
                </c:pt>
                <c:pt idx="49806">
                  <c:v>202505</c:v>
                </c:pt>
                <c:pt idx="49807">
                  <c:v>202505</c:v>
                </c:pt>
                <c:pt idx="49808">
                  <c:v>202505</c:v>
                </c:pt>
                <c:pt idx="49809">
                  <c:v>202505</c:v>
                </c:pt>
                <c:pt idx="49810">
                  <c:v>202505</c:v>
                </c:pt>
                <c:pt idx="49811">
                  <c:v>202505</c:v>
                </c:pt>
                <c:pt idx="49812">
                  <c:v>202505</c:v>
                </c:pt>
                <c:pt idx="49813">
                  <c:v>202505</c:v>
                </c:pt>
                <c:pt idx="49814">
                  <c:v>202505</c:v>
                </c:pt>
                <c:pt idx="49815">
                  <c:v>202505</c:v>
                </c:pt>
                <c:pt idx="49816">
                  <c:v>202505</c:v>
                </c:pt>
                <c:pt idx="49817">
                  <c:v>202505</c:v>
                </c:pt>
                <c:pt idx="49818">
                  <c:v>202505</c:v>
                </c:pt>
                <c:pt idx="49819">
                  <c:v>202505</c:v>
                </c:pt>
                <c:pt idx="49820">
                  <c:v>202505</c:v>
                </c:pt>
                <c:pt idx="49821">
                  <c:v>202505</c:v>
                </c:pt>
                <c:pt idx="49822">
                  <c:v>202505</c:v>
                </c:pt>
                <c:pt idx="49823">
                  <c:v>202505</c:v>
                </c:pt>
                <c:pt idx="49824">
                  <c:v>202505</c:v>
                </c:pt>
                <c:pt idx="49825">
                  <c:v>202505</c:v>
                </c:pt>
                <c:pt idx="49826">
                  <c:v>202505</c:v>
                </c:pt>
                <c:pt idx="49827">
                  <c:v>202505</c:v>
                </c:pt>
                <c:pt idx="49828">
                  <c:v>202505</c:v>
                </c:pt>
                <c:pt idx="49829">
                  <c:v>202505</c:v>
                </c:pt>
                <c:pt idx="49830">
                  <c:v>202505</c:v>
                </c:pt>
                <c:pt idx="49831">
                  <c:v>202505</c:v>
                </c:pt>
                <c:pt idx="49832">
                  <c:v>202505</c:v>
                </c:pt>
                <c:pt idx="49833">
                  <c:v>202505</c:v>
                </c:pt>
                <c:pt idx="49834">
                  <c:v>202505</c:v>
                </c:pt>
                <c:pt idx="49835">
                  <c:v>202505</c:v>
                </c:pt>
                <c:pt idx="49836">
                  <c:v>202505</c:v>
                </c:pt>
                <c:pt idx="49837">
                  <c:v>202505</c:v>
                </c:pt>
                <c:pt idx="49838">
                  <c:v>202505</c:v>
                </c:pt>
                <c:pt idx="49839">
                  <c:v>202505</c:v>
                </c:pt>
                <c:pt idx="49840">
                  <c:v>202505</c:v>
                </c:pt>
                <c:pt idx="49841">
                  <c:v>202505</c:v>
                </c:pt>
                <c:pt idx="49842">
                  <c:v>202505</c:v>
                </c:pt>
                <c:pt idx="49843">
                  <c:v>202505</c:v>
                </c:pt>
                <c:pt idx="49844">
                  <c:v>202505</c:v>
                </c:pt>
                <c:pt idx="49845">
                  <c:v>202505</c:v>
                </c:pt>
                <c:pt idx="49846">
                  <c:v>202505</c:v>
                </c:pt>
                <c:pt idx="49847">
                  <c:v>202505</c:v>
                </c:pt>
                <c:pt idx="49848">
                  <c:v>202505</c:v>
                </c:pt>
                <c:pt idx="49849">
                  <c:v>202505</c:v>
                </c:pt>
                <c:pt idx="49850">
                  <c:v>202505</c:v>
                </c:pt>
                <c:pt idx="49851">
                  <c:v>202505</c:v>
                </c:pt>
                <c:pt idx="49852">
                  <c:v>202505</c:v>
                </c:pt>
                <c:pt idx="49853">
                  <c:v>202505</c:v>
                </c:pt>
                <c:pt idx="49854">
                  <c:v>202505</c:v>
                </c:pt>
                <c:pt idx="49855">
                  <c:v>202505</c:v>
                </c:pt>
                <c:pt idx="49856">
                  <c:v>202505</c:v>
                </c:pt>
                <c:pt idx="49857">
                  <c:v>202505</c:v>
                </c:pt>
                <c:pt idx="49858">
                  <c:v>202505</c:v>
                </c:pt>
                <c:pt idx="49859">
                  <c:v>202505</c:v>
                </c:pt>
                <c:pt idx="49860">
                  <c:v>202505</c:v>
                </c:pt>
                <c:pt idx="49861">
                  <c:v>202505</c:v>
                </c:pt>
                <c:pt idx="49862">
                  <c:v>202505</c:v>
                </c:pt>
                <c:pt idx="49863">
                  <c:v>202505</c:v>
                </c:pt>
                <c:pt idx="49864">
                  <c:v>202505</c:v>
                </c:pt>
                <c:pt idx="49865">
                  <c:v>202505</c:v>
                </c:pt>
                <c:pt idx="49866">
                  <c:v>202505</c:v>
                </c:pt>
                <c:pt idx="49867">
                  <c:v>202505</c:v>
                </c:pt>
                <c:pt idx="49868">
                  <c:v>202505</c:v>
                </c:pt>
                <c:pt idx="49869">
                  <c:v>202505</c:v>
                </c:pt>
                <c:pt idx="49870">
                  <c:v>202505</c:v>
                </c:pt>
                <c:pt idx="49871">
                  <c:v>202505</c:v>
                </c:pt>
                <c:pt idx="49872">
                  <c:v>202505</c:v>
                </c:pt>
                <c:pt idx="49873">
                  <c:v>202505</c:v>
                </c:pt>
                <c:pt idx="49874">
                  <c:v>202505</c:v>
                </c:pt>
                <c:pt idx="49875">
                  <c:v>202505</c:v>
                </c:pt>
                <c:pt idx="49876">
                  <c:v>202505</c:v>
                </c:pt>
                <c:pt idx="49877">
                  <c:v>202505</c:v>
                </c:pt>
                <c:pt idx="49878">
                  <c:v>202505</c:v>
                </c:pt>
                <c:pt idx="49879">
                  <c:v>202505</c:v>
                </c:pt>
                <c:pt idx="49880">
                  <c:v>202505</c:v>
                </c:pt>
                <c:pt idx="49881">
                  <c:v>202505</c:v>
                </c:pt>
                <c:pt idx="49882">
                  <c:v>202505</c:v>
                </c:pt>
                <c:pt idx="49883">
                  <c:v>202505</c:v>
                </c:pt>
                <c:pt idx="49884">
                  <c:v>202505</c:v>
                </c:pt>
                <c:pt idx="49885">
                  <c:v>202505</c:v>
                </c:pt>
                <c:pt idx="49886">
                  <c:v>202505</c:v>
                </c:pt>
                <c:pt idx="49887">
                  <c:v>202505</c:v>
                </c:pt>
                <c:pt idx="49888">
                  <c:v>202505</c:v>
                </c:pt>
                <c:pt idx="49889">
                  <c:v>202505</c:v>
                </c:pt>
                <c:pt idx="49890">
                  <c:v>202505</c:v>
                </c:pt>
                <c:pt idx="49891">
                  <c:v>202505</c:v>
                </c:pt>
                <c:pt idx="49892">
                  <c:v>202505</c:v>
                </c:pt>
                <c:pt idx="49893">
                  <c:v>202505</c:v>
                </c:pt>
                <c:pt idx="49894">
                  <c:v>202505</c:v>
                </c:pt>
                <c:pt idx="49895">
                  <c:v>202505</c:v>
                </c:pt>
                <c:pt idx="49896">
                  <c:v>202505</c:v>
                </c:pt>
                <c:pt idx="49897">
                  <c:v>202505</c:v>
                </c:pt>
                <c:pt idx="49898">
                  <c:v>202505</c:v>
                </c:pt>
                <c:pt idx="49899">
                  <c:v>202505</c:v>
                </c:pt>
                <c:pt idx="49900">
                  <c:v>202505</c:v>
                </c:pt>
                <c:pt idx="49901">
                  <c:v>202505</c:v>
                </c:pt>
                <c:pt idx="49902">
                  <c:v>202505</c:v>
                </c:pt>
                <c:pt idx="49903">
                  <c:v>202505</c:v>
                </c:pt>
                <c:pt idx="49904">
                  <c:v>202505</c:v>
                </c:pt>
                <c:pt idx="49905">
                  <c:v>202505</c:v>
                </c:pt>
                <c:pt idx="49906">
                  <c:v>202505</c:v>
                </c:pt>
                <c:pt idx="49907">
                  <c:v>202505</c:v>
                </c:pt>
                <c:pt idx="49908">
                  <c:v>202505</c:v>
                </c:pt>
                <c:pt idx="49909">
                  <c:v>202505</c:v>
                </c:pt>
                <c:pt idx="49910">
                  <c:v>202505</c:v>
                </c:pt>
                <c:pt idx="49911">
                  <c:v>202505</c:v>
                </c:pt>
                <c:pt idx="49912">
                  <c:v>202505</c:v>
                </c:pt>
                <c:pt idx="49913">
                  <c:v>202505</c:v>
                </c:pt>
                <c:pt idx="49914">
                  <c:v>202505</c:v>
                </c:pt>
                <c:pt idx="49915">
                  <c:v>202505</c:v>
                </c:pt>
                <c:pt idx="49916">
                  <c:v>202505</c:v>
                </c:pt>
                <c:pt idx="49917">
                  <c:v>202505</c:v>
                </c:pt>
                <c:pt idx="49918">
                  <c:v>202505</c:v>
                </c:pt>
                <c:pt idx="49919">
                  <c:v>202505</c:v>
                </c:pt>
                <c:pt idx="49920">
                  <c:v>202505</c:v>
                </c:pt>
                <c:pt idx="49921">
                  <c:v>202505</c:v>
                </c:pt>
                <c:pt idx="49922">
                  <c:v>202505</c:v>
                </c:pt>
                <c:pt idx="49923">
                  <c:v>202505</c:v>
                </c:pt>
                <c:pt idx="49924">
                  <c:v>202505</c:v>
                </c:pt>
                <c:pt idx="49925">
                  <c:v>202505</c:v>
                </c:pt>
                <c:pt idx="49926">
                  <c:v>202505</c:v>
                </c:pt>
                <c:pt idx="49927">
                  <c:v>202505</c:v>
                </c:pt>
                <c:pt idx="49928">
                  <c:v>202505</c:v>
                </c:pt>
                <c:pt idx="49929">
                  <c:v>202505</c:v>
                </c:pt>
                <c:pt idx="49930">
                  <c:v>202505</c:v>
                </c:pt>
                <c:pt idx="49931">
                  <c:v>202505</c:v>
                </c:pt>
                <c:pt idx="49932">
                  <c:v>202505</c:v>
                </c:pt>
                <c:pt idx="49933">
                  <c:v>202505</c:v>
                </c:pt>
                <c:pt idx="49934">
                  <c:v>202505</c:v>
                </c:pt>
                <c:pt idx="49935">
                  <c:v>202505</c:v>
                </c:pt>
                <c:pt idx="49936">
                  <c:v>202505</c:v>
                </c:pt>
                <c:pt idx="49937">
                  <c:v>202505</c:v>
                </c:pt>
                <c:pt idx="49938">
                  <c:v>202505</c:v>
                </c:pt>
                <c:pt idx="49939">
                  <c:v>202505</c:v>
                </c:pt>
                <c:pt idx="49940">
                  <c:v>202505</c:v>
                </c:pt>
                <c:pt idx="49941">
                  <c:v>202505</c:v>
                </c:pt>
                <c:pt idx="49942">
                  <c:v>202505</c:v>
                </c:pt>
                <c:pt idx="49943">
                  <c:v>202505</c:v>
                </c:pt>
                <c:pt idx="49944">
                  <c:v>202505</c:v>
                </c:pt>
                <c:pt idx="49945">
                  <c:v>202505</c:v>
                </c:pt>
                <c:pt idx="49946">
                  <c:v>202505</c:v>
                </c:pt>
                <c:pt idx="49947">
                  <c:v>202505</c:v>
                </c:pt>
                <c:pt idx="49948">
                  <c:v>202505</c:v>
                </c:pt>
                <c:pt idx="49949">
                  <c:v>202505</c:v>
                </c:pt>
                <c:pt idx="49950">
                  <c:v>202505</c:v>
                </c:pt>
                <c:pt idx="49951">
                  <c:v>202505</c:v>
                </c:pt>
                <c:pt idx="49952">
                  <c:v>202505</c:v>
                </c:pt>
                <c:pt idx="49953">
                  <c:v>202505</c:v>
                </c:pt>
                <c:pt idx="49954">
                  <c:v>202505</c:v>
                </c:pt>
                <c:pt idx="49955">
                  <c:v>202505</c:v>
                </c:pt>
                <c:pt idx="49956">
                  <c:v>202505</c:v>
                </c:pt>
                <c:pt idx="49957">
                  <c:v>202505</c:v>
                </c:pt>
                <c:pt idx="49958">
                  <c:v>202505</c:v>
                </c:pt>
                <c:pt idx="49959">
                  <c:v>202505</c:v>
                </c:pt>
                <c:pt idx="49960">
                  <c:v>202505</c:v>
                </c:pt>
                <c:pt idx="49961">
                  <c:v>202505</c:v>
                </c:pt>
                <c:pt idx="49962">
                  <c:v>202505</c:v>
                </c:pt>
                <c:pt idx="49963">
                  <c:v>202505</c:v>
                </c:pt>
                <c:pt idx="49964">
                  <c:v>202505</c:v>
                </c:pt>
                <c:pt idx="49965">
                  <c:v>202505</c:v>
                </c:pt>
                <c:pt idx="49966">
                  <c:v>202505</c:v>
                </c:pt>
                <c:pt idx="49967">
                  <c:v>202505</c:v>
                </c:pt>
                <c:pt idx="49968">
                  <c:v>202505</c:v>
                </c:pt>
                <c:pt idx="49969">
                  <c:v>202505</c:v>
                </c:pt>
                <c:pt idx="49970">
                  <c:v>202505</c:v>
                </c:pt>
                <c:pt idx="49971">
                  <c:v>202505</c:v>
                </c:pt>
                <c:pt idx="49972">
                  <c:v>202505</c:v>
                </c:pt>
                <c:pt idx="49973">
                  <c:v>202505</c:v>
                </c:pt>
                <c:pt idx="49974">
                  <c:v>202505</c:v>
                </c:pt>
                <c:pt idx="49975">
                  <c:v>202505</c:v>
                </c:pt>
                <c:pt idx="49976">
                  <c:v>202505</c:v>
                </c:pt>
                <c:pt idx="49977">
                  <c:v>202505</c:v>
                </c:pt>
                <c:pt idx="49978">
                  <c:v>202505</c:v>
                </c:pt>
                <c:pt idx="49979">
                  <c:v>202505</c:v>
                </c:pt>
                <c:pt idx="49980">
                  <c:v>202505</c:v>
                </c:pt>
                <c:pt idx="49981">
                  <c:v>202505</c:v>
                </c:pt>
                <c:pt idx="49982">
                  <c:v>202505</c:v>
                </c:pt>
                <c:pt idx="49983">
                  <c:v>202505</c:v>
                </c:pt>
                <c:pt idx="49984">
                  <c:v>202505</c:v>
                </c:pt>
                <c:pt idx="49985">
                  <c:v>202505</c:v>
                </c:pt>
                <c:pt idx="49986">
                  <c:v>202505</c:v>
                </c:pt>
                <c:pt idx="49987">
                  <c:v>202505</c:v>
                </c:pt>
                <c:pt idx="49988">
                  <c:v>202505</c:v>
                </c:pt>
                <c:pt idx="49989">
                  <c:v>202505</c:v>
                </c:pt>
                <c:pt idx="49990">
                  <c:v>202505</c:v>
                </c:pt>
                <c:pt idx="49991">
                  <c:v>202505</c:v>
                </c:pt>
                <c:pt idx="49992">
                  <c:v>202505</c:v>
                </c:pt>
                <c:pt idx="49993">
                  <c:v>202505</c:v>
                </c:pt>
                <c:pt idx="49994">
                  <c:v>202505</c:v>
                </c:pt>
                <c:pt idx="49995">
                  <c:v>202505</c:v>
                </c:pt>
                <c:pt idx="49996">
                  <c:v>202505</c:v>
                </c:pt>
                <c:pt idx="49997">
                  <c:v>202505</c:v>
                </c:pt>
                <c:pt idx="49998">
                  <c:v>202505</c:v>
                </c:pt>
                <c:pt idx="49999">
                  <c:v>202505</c:v>
                </c:pt>
                <c:pt idx="50000">
                  <c:v>202505</c:v>
                </c:pt>
                <c:pt idx="50001">
                  <c:v>202505</c:v>
                </c:pt>
                <c:pt idx="50002">
                  <c:v>202505</c:v>
                </c:pt>
                <c:pt idx="50003">
                  <c:v>202505</c:v>
                </c:pt>
                <c:pt idx="50004">
                  <c:v>202505</c:v>
                </c:pt>
                <c:pt idx="50005">
                  <c:v>202505</c:v>
                </c:pt>
                <c:pt idx="50006">
                  <c:v>202505</c:v>
                </c:pt>
                <c:pt idx="50007">
                  <c:v>202505</c:v>
                </c:pt>
                <c:pt idx="50008">
                  <c:v>202505</c:v>
                </c:pt>
                <c:pt idx="50009">
                  <c:v>202505</c:v>
                </c:pt>
                <c:pt idx="50010">
                  <c:v>202505</c:v>
                </c:pt>
                <c:pt idx="50011">
                  <c:v>202505</c:v>
                </c:pt>
                <c:pt idx="50012">
                  <c:v>202505</c:v>
                </c:pt>
                <c:pt idx="50013">
                  <c:v>202505</c:v>
                </c:pt>
                <c:pt idx="50014">
                  <c:v>202505</c:v>
                </c:pt>
                <c:pt idx="50015">
                  <c:v>202505</c:v>
                </c:pt>
                <c:pt idx="50016">
                  <c:v>202505</c:v>
                </c:pt>
                <c:pt idx="50017">
                  <c:v>202505</c:v>
                </c:pt>
                <c:pt idx="50018">
                  <c:v>202505</c:v>
                </c:pt>
                <c:pt idx="50019">
                  <c:v>202505</c:v>
                </c:pt>
                <c:pt idx="50020">
                  <c:v>202505</c:v>
                </c:pt>
                <c:pt idx="50021">
                  <c:v>202505</c:v>
                </c:pt>
                <c:pt idx="50022">
                  <c:v>202505</c:v>
                </c:pt>
                <c:pt idx="50023">
                  <c:v>202505</c:v>
                </c:pt>
                <c:pt idx="50024">
                  <c:v>202505</c:v>
                </c:pt>
                <c:pt idx="50025">
                  <c:v>202505</c:v>
                </c:pt>
                <c:pt idx="50026">
                  <c:v>202505</c:v>
                </c:pt>
                <c:pt idx="50027">
                  <c:v>202505</c:v>
                </c:pt>
                <c:pt idx="50028">
                  <c:v>202505</c:v>
                </c:pt>
                <c:pt idx="50029">
                  <c:v>202505</c:v>
                </c:pt>
                <c:pt idx="50030">
                  <c:v>202505</c:v>
                </c:pt>
                <c:pt idx="50031">
                  <c:v>202505</c:v>
                </c:pt>
                <c:pt idx="50032">
                  <c:v>202505</c:v>
                </c:pt>
                <c:pt idx="50033">
                  <c:v>202505</c:v>
                </c:pt>
                <c:pt idx="50034">
                  <c:v>202505</c:v>
                </c:pt>
                <c:pt idx="50035">
                  <c:v>202505</c:v>
                </c:pt>
                <c:pt idx="50036">
                  <c:v>202505</c:v>
                </c:pt>
                <c:pt idx="50037">
                  <c:v>202505</c:v>
                </c:pt>
                <c:pt idx="50038">
                  <c:v>202505</c:v>
                </c:pt>
                <c:pt idx="50039">
                  <c:v>202505</c:v>
                </c:pt>
                <c:pt idx="50040">
                  <c:v>202505</c:v>
                </c:pt>
                <c:pt idx="50041">
                  <c:v>202505</c:v>
                </c:pt>
                <c:pt idx="50042">
                  <c:v>202505</c:v>
                </c:pt>
                <c:pt idx="50043">
                  <c:v>202505</c:v>
                </c:pt>
                <c:pt idx="50044">
                  <c:v>202505</c:v>
                </c:pt>
                <c:pt idx="50045">
                  <c:v>202505</c:v>
                </c:pt>
                <c:pt idx="50046">
                  <c:v>202505</c:v>
                </c:pt>
                <c:pt idx="50047">
                  <c:v>202505</c:v>
                </c:pt>
                <c:pt idx="50048">
                  <c:v>202505</c:v>
                </c:pt>
                <c:pt idx="50049">
                  <c:v>202505</c:v>
                </c:pt>
                <c:pt idx="50050">
                  <c:v>202505</c:v>
                </c:pt>
                <c:pt idx="50051">
                  <c:v>202505</c:v>
                </c:pt>
                <c:pt idx="50052">
                  <c:v>202505</c:v>
                </c:pt>
                <c:pt idx="50053">
                  <c:v>202505</c:v>
                </c:pt>
                <c:pt idx="50054">
                  <c:v>202505</c:v>
                </c:pt>
                <c:pt idx="50055">
                  <c:v>202505</c:v>
                </c:pt>
                <c:pt idx="50056">
                  <c:v>202505</c:v>
                </c:pt>
                <c:pt idx="50057">
                  <c:v>202505</c:v>
                </c:pt>
                <c:pt idx="50058">
                  <c:v>202505</c:v>
                </c:pt>
                <c:pt idx="50059">
                  <c:v>202505</c:v>
                </c:pt>
                <c:pt idx="50060">
                  <c:v>202505</c:v>
                </c:pt>
                <c:pt idx="50061">
                  <c:v>202505</c:v>
                </c:pt>
                <c:pt idx="50062">
                  <c:v>202505</c:v>
                </c:pt>
                <c:pt idx="50063">
                  <c:v>202505</c:v>
                </c:pt>
                <c:pt idx="50064">
                  <c:v>202505</c:v>
                </c:pt>
                <c:pt idx="50065">
                  <c:v>202505</c:v>
                </c:pt>
                <c:pt idx="50066">
                  <c:v>202505</c:v>
                </c:pt>
                <c:pt idx="50067">
                  <c:v>202505</c:v>
                </c:pt>
                <c:pt idx="50068">
                  <c:v>202505</c:v>
                </c:pt>
                <c:pt idx="50069">
                  <c:v>202505</c:v>
                </c:pt>
                <c:pt idx="50070">
                  <c:v>202505</c:v>
                </c:pt>
                <c:pt idx="50071">
                  <c:v>202505</c:v>
                </c:pt>
                <c:pt idx="50072">
                  <c:v>202505</c:v>
                </c:pt>
                <c:pt idx="50073">
                  <c:v>202505</c:v>
                </c:pt>
                <c:pt idx="50074">
                  <c:v>202505</c:v>
                </c:pt>
                <c:pt idx="50075">
                  <c:v>202505</c:v>
                </c:pt>
                <c:pt idx="50076">
                  <c:v>202505</c:v>
                </c:pt>
                <c:pt idx="50077">
                  <c:v>202505</c:v>
                </c:pt>
                <c:pt idx="50078">
                  <c:v>202505</c:v>
                </c:pt>
                <c:pt idx="50079">
                  <c:v>202505</c:v>
                </c:pt>
                <c:pt idx="50080">
                  <c:v>202505</c:v>
                </c:pt>
                <c:pt idx="50081">
                  <c:v>202505</c:v>
                </c:pt>
                <c:pt idx="50082">
                  <c:v>202505</c:v>
                </c:pt>
                <c:pt idx="50083">
                  <c:v>202505</c:v>
                </c:pt>
                <c:pt idx="50084">
                  <c:v>202505</c:v>
                </c:pt>
                <c:pt idx="50085">
                  <c:v>202505</c:v>
                </c:pt>
                <c:pt idx="50086">
                  <c:v>202505</c:v>
                </c:pt>
                <c:pt idx="50087">
                  <c:v>202505</c:v>
                </c:pt>
                <c:pt idx="50088">
                  <c:v>202505</c:v>
                </c:pt>
                <c:pt idx="50089">
                  <c:v>202505</c:v>
                </c:pt>
                <c:pt idx="50090">
                  <c:v>202505</c:v>
                </c:pt>
                <c:pt idx="50091">
                  <c:v>202505</c:v>
                </c:pt>
                <c:pt idx="50092">
                  <c:v>202505</c:v>
                </c:pt>
                <c:pt idx="50093">
                  <c:v>202505</c:v>
                </c:pt>
                <c:pt idx="50094">
                  <c:v>202505</c:v>
                </c:pt>
                <c:pt idx="50095">
                  <c:v>202505</c:v>
                </c:pt>
                <c:pt idx="50096">
                  <c:v>202505</c:v>
                </c:pt>
                <c:pt idx="50097">
                  <c:v>202505</c:v>
                </c:pt>
                <c:pt idx="50098">
                  <c:v>202505</c:v>
                </c:pt>
                <c:pt idx="50099">
                  <c:v>202505</c:v>
                </c:pt>
                <c:pt idx="50100">
                  <c:v>202505</c:v>
                </c:pt>
                <c:pt idx="50101">
                  <c:v>202505</c:v>
                </c:pt>
                <c:pt idx="50102">
                  <c:v>202505</c:v>
                </c:pt>
                <c:pt idx="50103">
                  <c:v>202505</c:v>
                </c:pt>
                <c:pt idx="50104">
                  <c:v>202505</c:v>
                </c:pt>
                <c:pt idx="50105">
                  <c:v>202505</c:v>
                </c:pt>
                <c:pt idx="50106">
                  <c:v>202505</c:v>
                </c:pt>
                <c:pt idx="50107">
                  <c:v>202505</c:v>
                </c:pt>
                <c:pt idx="50108">
                  <c:v>202505</c:v>
                </c:pt>
                <c:pt idx="50109">
                  <c:v>202505</c:v>
                </c:pt>
                <c:pt idx="50110">
                  <c:v>202505</c:v>
                </c:pt>
                <c:pt idx="50111">
                  <c:v>202505</c:v>
                </c:pt>
                <c:pt idx="50112">
                  <c:v>202505</c:v>
                </c:pt>
                <c:pt idx="50113">
                  <c:v>202505</c:v>
                </c:pt>
                <c:pt idx="50114">
                  <c:v>202505</c:v>
                </c:pt>
                <c:pt idx="50115">
                  <c:v>202505</c:v>
                </c:pt>
                <c:pt idx="50116">
                  <c:v>202505</c:v>
                </c:pt>
                <c:pt idx="50117">
                  <c:v>202505</c:v>
                </c:pt>
                <c:pt idx="50118">
                  <c:v>202505</c:v>
                </c:pt>
                <c:pt idx="50119">
                  <c:v>202505</c:v>
                </c:pt>
                <c:pt idx="50120">
                  <c:v>202505</c:v>
                </c:pt>
                <c:pt idx="50121">
                  <c:v>202505</c:v>
                </c:pt>
                <c:pt idx="50122">
                  <c:v>202505</c:v>
                </c:pt>
                <c:pt idx="50123">
                  <c:v>202505</c:v>
                </c:pt>
                <c:pt idx="50124">
                  <c:v>202505</c:v>
                </c:pt>
                <c:pt idx="50125">
                  <c:v>202505</c:v>
                </c:pt>
                <c:pt idx="50126">
                  <c:v>202505</c:v>
                </c:pt>
                <c:pt idx="50127">
                  <c:v>202505</c:v>
                </c:pt>
                <c:pt idx="50128">
                  <c:v>202505</c:v>
                </c:pt>
                <c:pt idx="50129">
                  <c:v>202505</c:v>
                </c:pt>
                <c:pt idx="50130">
                  <c:v>202505</c:v>
                </c:pt>
                <c:pt idx="50131">
                  <c:v>202505</c:v>
                </c:pt>
                <c:pt idx="50132">
                  <c:v>202505</c:v>
                </c:pt>
                <c:pt idx="50133">
                  <c:v>202505</c:v>
                </c:pt>
                <c:pt idx="50134">
                  <c:v>202505</c:v>
                </c:pt>
                <c:pt idx="50135">
                  <c:v>202505</c:v>
                </c:pt>
                <c:pt idx="50136">
                  <c:v>202505</c:v>
                </c:pt>
                <c:pt idx="50137">
                  <c:v>202505</c:v>
                </c:pt>
                <c:pt idx="50138">
                  <c:v>202505</c:v>
                </c:pt>
                <c:pt idx="50139">
                  <c:v>202505</c:v>
                </c:pt>
                <c:pt idx="50140">
                  <c:v>202505</c:v>
                </c:pt>
                <c:pt idx="50141">
                  <c:v>202505</c:v>
                </c:pt>
                <c:pt idx="50142">
                  <c:v>202505</c:v>
                </c:pt>
                <c:pt idx="50143">
                  <c:v>202505</c:v>
                </c:pt>
                <c:pt idx="50144">
                  <c:v>202505</c:v>
                </c:pt>
                <c:pt idx="50145">
                  <c:v>202505</c:v>
                </c:pt>
                <c:pt idx="50146">
                  <c:v>202505</c:v>
                </c:pt>
                <c:pt idx="50147">
                  <c:v>202505</c:v>
                </c:pt>
                <c:pt idx="50148">
                  <c:v>202505</c:v>
                </c:pt>
                <c:pt idx="50149">
                  <c:v>202505</c:v>
                </c:pt>
                <c:pt idx="50150">
                  <c:v>202505</c:v>
                </c:pt>
                <c:pt idx="50151">
                  <c:v>202505</c:v>
                </c:pt>
                <c:pt idx="50152">
                  <c:v>202505</c:v>
                </c:pt>
                <c:pt idx="50153">
                  <c:v>202505</c:v>
                </c:pt>
                <c:pt idx="50154">
                  <c:v>202505</c:v>
                </c:pt>
                <c:pt idx="50155">
                  <c:v>202505</c:v>
                </c:pt>
                <c:pt idx="50156">
                  <c:v>202505</c:v>
                </c:pt>
                <c:pt idx="50157">
                  <c:v>202505</c:v>
                </c:pt>
                <c:pt idx="50158">
                  <c:v>202505</c:v>
                </c:pt>
                <c:pt idx="50159">
                  <c:v>202505</c:v>
                </c:pt>
                <c:pt idx="50160">
                  <c:v>202505</c:v>
                </c:pt>
                <c:pt idx="50161">
                  <c:v>202505</c:v>
                </c:pt>
                <c:pt idx="50162">
                  <c:v>202505</c:v>
                </c:pt>
                <c:pt idx="50163">
                  <c:v>202505</c:v>
                </c:pt>
                <c:pt idx="50164">
                  <c:v>202505</c:v>
                </c:pt>
                <c:pt idx="50165">
                  <c:v>202505</c:v>
                </c:pt>
                <c:pt idx="50166">
                  <c:v>202505</c:v>
                </c:pt>
                <c:pt idx="50167">
                  <c:v>202505</c:v>
                </c:pt>
                <c:pt idx="50168">
                  <c:v>202505</c:v>
                </c:pt>
                <c:pt idx="50169">
                  <c:v>202505</c:v>
                </c:pt>
                <c:pt idx="50170">
                  <c:v>202505</c:v>
                </c:pt>
                <c:pt idx="50171">
                  <c:v>202505</c:v>
                </c:pt>
                <c:pt idx="50172">
                  <c:v>202505</c:v>
                </c:pt>
                <c:pt idx="50173">
                  <c:v>202505</c:v>
                </c:pt>
                <c:pt idx="50174">
                  <c:v>202505</c:v>
                </c:pt>
                <c:pt idx="50175">
                  <c:v>202505</c:v>
                </c:pt>
                <c:pt idx="50176">
                  <c:v>202505</c:v>
                </c:pt>
                <c:pt idx="50177">
                  <c:v>202505</c:v>
                </c:pt>
                <c:pt idx="50178">
                  <c:v>202505</c:v>
                </c:pt>
                <c:pt idx="50179">
                  <c:v>202505</c:v>
                </c:pt>
                <c:pt idx="50180">
                  <c:v>202505</c:v>
                </c:pt>
                <c:pt idx="50181">
                  <c:v>202505</c:v>
                </c:pt>
                <c:pt idx="50182">
                  <c:v>202505</c:v>
                </c:pt>
                <c:pt idx="50183">
                  <c:v>202505</c:v>
                </c:pt>
                <c:pt idx="50184">
                  <c:v>202505</c:v>
                </c:pt>
                <c:pt idx="50185">
                  <c:v>202505</c:v>
                </c:pt>
                <c:pt idx="50186">
                  <c:v>202505</c:v>
                </c:pt>
                <c:pt idx="50187">
                  <c:v>202505</c:v>
                </c:pt>
                <c:pt idx="50188">
                  <c:v>202505</c:v>
                </c:pt>
                <c:pt idx="50189">
                  <c:v>202505</c:v>
                </c:pt>
                <c:pt idx="50190">
                  <c:v>202505</c:v>
                </c:pt>
                <c:pt idx="50191">
                  <c:v>202505</c:v>
                </c:pt>
                <c:pt idx="50192">
                  <c:v>202505</c:v>
                </c:pt>
                <c:pt idx="50193">
                  <c:v>202505</c:v>
                </c:pt>
                <c:pt idx="50194">
                  <c:v>202505</c:v>
                </c:pt>
                <c:pt idx="50195">
                  <c:v>202505</c:v>
                </c:pt>
                <c:pt idx="50196">
                  <c:v>202505</c:v>
                </c:pt>
                <c:pt idx="50197">
                  <c:v>202505</c:v>
                </c:pt>
                <c:pt idx="50198">
                  <c:v>202505</c:v>
                </c:pt>
                <c:pt idx="50199">
                  <c:v>202505</c:v>
                </c:pt>
                <c:pt idx="50200">
                  <c:v>202505</c:v>
                </c:pt>
                <c:pt idx="50201">
                  <c:v>202505</c:v>
                </c:pt>
                <c:pt idx="50202">
                  <c:v>202505</c:v>
                </c:pt>
                <c:pt idx="50203">
                  <c:v>202505</c:v>
                </c:pt>
                <c:pt idx="50204">
                  <c:v>202505</c:v>
                </c:pt>
                <c:pt idx="50205">
                  <c:v>202505</c:v>
                </c:pt>
                <c:pt idx="50206">
                  <c:v>202505</c:v>
                </c:pt>
                <c:pt idx="50207">
                  <c:v>202505</c:v>
                </c:pt>
                <c:pt idx="50208">
                  <c:v>202505</c:v>
                </c:pt>
                <c:pt idx="50209">
                  <c:v>202505</c:v>
                </c:pt>
                <c:pt idx="50210">
                  <c:v>202505</c:v>
                </c:pt>
                <c:pt idx="50211">
                  <c:v>202505</c:v>
                </c:pt>
                <c:pt idx="50212">
                  <c:v>202505</c:v>
                </c:pt>
                <c:pt idx="50213">
                  <c:v>202505</c:v>
                </c:pt>
                <c:pt idx="50214">
                  <c:v>202505</c:v>
                </c:pt>
                <c:pt idx="50215">
                  <c:v>202505</c:v>
                </c:pt>
                <c:pt idx="50216">
                  <c:v>202505</c:v>
                </c:pt>
                <c:pt idx="50217">
                  <c:v>202505</c:v>
                </c:pt>
                <c:pt idx="50218">
                  <c:v>202505</c:v>
                </c:pt>
                <c:pt idx="50219">
                  <c:v>202505</c:v>
                </c:pt>
                <c:pt idx="50220">
                  <c:v>202505</c:v>
                </c:pt>
                <c:pt idx="50221">
                  <c:v>202505</c:v>
                </c:pt>
                <c:pt idx="50222">
                  <c:v>202505</c:v>
                </c:pt>
                <c:pt idx="50223">
                  <c:v>202505</c:v>
                </c:pt>
                <c:pt idx="50224">
                  <c:v>202505</c:v>
                </c:pt>
                <c:pt idx="50225">
                  <c:v>202505</c:v>
                </c:pt>
                <c:pt idx="50226">
                  <c:v>202505</c:v>
                </c:pt>
                <c:pt idx="50227">
                  <c:v>202505</c:v>
                </c:pt>
                <c:pt idx="50228">
                  <c:v>202505</c:v>
                </c:pt>
                <c:pt idx="50229">
                  <c:v>202505</c:v>
                </c:pt>
                <c:pt idx="50230">
                  <c:v>202505</c:v>
                </c:pt>
                <c:pt idx="50231">
                  <c:v>202505</c:v>
                </c:pt>
                <c:pt idx="50232">
                  <c:v>202505</c:v>
                </c:pt>
                <c:pt idx="50233">
                  <c:v>202505</c:v>
                </c:pt>
                <c:pt idx="50234">
                  <c:v>202505</c:v>
                </c:pt>
                <c:pt idx="50235">
                  <c:v>202505</c:v>
                </c:pt>
                <c:pt idx="50236">
                  <c:v>202505</c:v>
                </c:pt>
                <c:pt idx="50237">
                  <c:v>202505</c:v>
                </c:pt>
                <c:pt idx="50238">
                  <c:v>202505</c:v>
                </c:pt>
                <c:pt idx="50239">
                  <c:v>202505</c:v>
                </c:pt>
                <c:pt idx="50240">
                  <c:v>202505</c:v>
                </c:pt>
                <c:pt idx="50241">
                  <c:v>202505</c:v>
                </c:pt>
                <c:pt idx="50242">
                  <c:v>202505</c:v>
                </c:pt>
                <c:pt idx="50243">
                  <c:v>202505</c:v>
                </c:pt>
                <c:pt idx="50244">
                  <c:v>202505</c:v>
                </c:pt>
                <c:pt idx="50245">
                  <c:v>202505</c:v>
                </c:pt>
                <c:pt idx="50246">
                  <c:v>202505</c:v>
                </c:pt>
                <c:pt idx="50247">
                  <c:v>202505</c:v>
                </c:pt>
                <c:pt idx="50248">
                  <c:v>202505</c:v>
                </c:pt>
                <c:pt idx="50249">
                  <c:v>202505</c:v>
                </c:pt>
                <c:pt idx="50250">
                  <c:v>202505</c:v>
                </c:pt>
                <c:pt idx="50251">
                  <c:v>202505</c:v>
                </c:pt>
                <c:pt idx="50252">
                  <c:v>202505</c:v>
                </c:pt>
                <c:pt idx="50253">
                  <c:v>202505</c:v>
                </c:pt>
                <c:pt idx="50254">
                  <c:v>202505</c:v>
                </c:pt>
                <c:pt idx="50255">
                  <c:v>202505</c:v>
                </c:pt>
                <c:pt idx="50256">
                  <c:v>202505</c:v>
                </c:pt>
                <c:pt idx="50257">
                  <c:v>202505</c:v>
                </c:pt>
                <c:pt idx="50258">
                  <c:v>202505</c:v>
                </c:pt>
                <c:pt idx="50259">
                  <c:v>202505</c:v>
                </c:pt>
                <c:pt idx="50260">
                  <c:v>202505</c:v>
                </c:pt>
                <c:pt idx="50261">
                  <c:v>202505</c:v>
                </c:pt>
                <c:pt idx="50262">
                  <c:v>202505</c:v>
                </c:pt>
                <c:pt idx="50263">
                  <c:v>202505</c:v>
                </c:pt>
                <c:pt idx="50264">
                  <c:v>202505</c:v>
                </c:pt>
                <c:pt idx="50265">
                  <c:v>202505</c:v>
                </c:pt>
                <c:pt idx="50266">
                  <c:v>202505</c:v>
                </c:pt>
                <c:pt idx="50267">
                  <c:v>202505</c:v>
                </c:pt>
                <c:pt idx="50268">
                  <c:v>202505</c:v>
                </c:pt>
                <c:pt idx="50269">
                  <c:v>202505</c:v>
                </c:pt>
                <c:pt idx="50270">
                  <c:v>202505</c:v>
                </c:pt>
                <c:pt idx="50271">
                  <c:v>202505</c:v>
                </c:pt>
                <c:pt idx="50272">
                  <c:v>202505</c:v>
                </c:pt>
                <c:pt idx="50273">
                  <c:v>202505</c:v>
                </c:pt>
                <c:pt idx="50274">
                  <c:v>202505</c:v>
                </c:pt>
                <c:pt idx="50275">
                  <c:v>202505</c:v>
                </c:pt>
                <c:pt idx="50276">
                  <c:v>202505</c:v>
                </c:pt>
                <c:pt idx="50277">
                  <c:v>202505</c:v>
                </c:pt>
                <c:pt idx="50278">
                  <c:v>202505</c:v>
                </c:pt>
                <c:pt idx="50279">
                  <c:v>202505</c:v>
                </c:pt>
                <c:pt idx="50280">
                  <c:v>202505</c:v>
                </c:pt>
                <c:pt idx="50281">
                  <c:v>202505</c:v>
                </c:pt>
                <c:pt idx="50282">
                  <c:v>202505</c:v>
                </c:pt>
                <c:pt idx="50283">
                  <c:v>202505</c:v>
                </c:pt>
                <c:pt idx="50284">
                  <c:v>202505</c:v>
                </c:pt>
                <c:pt idx="50285">
                  <c:v>202505</c:v>
                </c:pt>
                <c:pt idx="50286">
                  <c:v>202505</c:v>
                </c:pt>
                <c:pt idx="50287">
                  <c:v>202505</c:v>
                </c:pt>
                <c:pt idx="50288">
                  <c:v>202505</c:v>
                </c:pt>
                <c:pt idx="50289">
                  <c:v>202505</c:v>
                </c:pt>
                <c:pt idx="50290">
                  <c:v>202505</c:v>
                </c:pt>
                <c:pt idx="50291">
                  <c:v>202505</c:v>
                </c:pt>
                <c:pt idx="50292">
                  <c:v>202505</c:v>
                </c:pt>
                <c:pt idx="50293">
                  <c:v>202505</c:v>
                </c:pt>
                <c:pt idx="50294">
                  <c:v>202505</c:v>
                </c:pt>
                <c:pt idx="50295">
                  <c:v>202505</c:v>
                </c:pt>
                <c:pt idx="50296">
                  <c:v>202505</c:v>
                </c:pt>
                <c:pt idx="50297">
                  <c:v>202505</c:v>
                </c:pt>
                <c:pt idx="50298">
                  <c:v>202505</c:v>
                </c:pt>
                <c:pt idx="50299">
                  <c:v>202505</c:v>
                </c:pt>
                <c:pt idx="50300">
                  <c:v>202505</c:v>
                </c:pt>
                <c:pt idx="50301">
                  <c:v>202505</c:v>
                </c:pt>
                <c:pt idx="50302">
                  <c:v>202505</c:v>
                </c:pt>
                <c:pt idx="50303">
                  <c:v>202505</c:v>
                </c:pt>
                <c:pt idx="50304">
                  <c:v>202505</c:v>
                </c:pt>
                <c:pt idx="50305">
                  <c:v>202505</c:v>
                </c:pt>
                <c:pt idx="50306">
                  <c:v>202505</c:v>
                </c:pt>
                <c:pt idx="50307">
                  <c:v>202505</c:v>
                </c:pt>
                <c:pt idx="50308">
                  <c:v>202505</c:v>
                </c:pt>
                <c:pt idx="50309">
                  <c:v>202505</c:v>
                </c:pt>
                <c:pt idx="50310">
                  <c:v>202505</c:v>
                </c:pt>
                <c:pt idx="50311">
                  <c:v>202505</c:v>
                </c:pt>
                <c:pt idx="50312">
                  <c:v>202505</c:v>
                </c:pt>
                <c:pt idx="50313">
                  <c:v>202505</c:v>
                </c:pt>
                <c:pt idx="50314">
                  <c:v>202505</c:v>
                </c:pt>
                <c:pt idx="50315">
                  <c:v>202505</c:v>
                </c:pt>
                <c:pt idx="50316">
                  <c:v>202505</c:v>
                </c:pt>
                <c:pt idx="50317">
                  <c:v>202505</c:v>
                </c:pt>
                <c:pt idx="50318">
                  <c:v>202505</c:v>
                </c:pt>
                <c:pt idx="50319">
                  <c:v>202505</c:v>
                </c:pt>
                <c:pt idx="50320">
                  <c:v>202505</c:v>
                </c:pt>
                <c:pt idx="50321">
                  <c:v>202505</c:v>
                </c:pt>
                <c:pt idx="50322">
                  <c:v>202505</c:v>
                </c:pt>
                <c:pt idx="50323">
                  <c:v>202505</c:v>
                </c:pt>
                <c:pt idx="50324">
                  <c:v>202505</c:v>
                </c:pt>
                <c:pt idx="50325">
                  <c:v>202505</c:v>
                </c:pt>
                <c:pt idx="50326">
                  <c:v>202505</c:v>
                </c:pt>
                <c:pt idx="50327">
                  <c:v>202505</c:v>
                </c:pt>
                <c:pt idx="50328">
                  <c:v>202505</c:v>
                </c:pt>
                <c:pt idx="50329">
                  <c:v>202505</c:v>
                </c:pt>
                <c:pt idx="50330">
                  <c:v>202505</c:v>
                </c:pt>
                <c:pt idx="50331">
                  <c:v>202505</c:v>
                </c:pt>
                <c:pt idx="50332">
                  <c:v>202505</c:v>
                </c:pt>
                <c:pt idx="50333">
                  <c:v>202505</c:v>
                </c:pt>
                <c:pt idx="50334">
                  <c:v>202505</c:v>
                </c:pt>
                <c:pt idx="50335">
                  <c:v>202505</c:v>
                </c:pt>
                <c:pt idx="50336">
                  <c:v>202505</c:v>
                </c:pt>
                <c:pt idx="50337">
                  <c:v>202505</c:v>
                </c:pt>
                <c:pt idx="50338">
                  <c:v>202505</c:v>
                </c:pt>
                <c:pt idx="50339">
                  <c:v>202505</c:v>
                </c:pt>
                <c:pt idx="50340">
                  <c:v>202505</c:v>
                </c:pt>
                <c:pt idx="50341">
                  <c:v>202505</c:v>
                </c:pt>
                <c:pt idx="50342">
                  <c:v>202505</c:v>
                </c:pt>
                <c:pt idx="50343">
                  <c:v>202505</c:v>
                </c:pt>
                <c:pt idx="50344">
                  <c:v>202505</c:v>
                </c:pt>
                <c:pt idx="50345">
                  <c:v>202505</c:v>
                </c:pt>
                <c:pt idx="50346">
                  <c:v>202505</c:v>
                </c:pt>
                <c:pt idx="50347">
                  <c:v>202505</c:v>
                </c:pt>
                <c:pt idx="50348">
                  <c:v>202505</c:v>
                </c:pt>
                <c:pt idx="50349">
                  <c:v>202505</c:v>
                </c:pt>
                <c:pt idx="50350">
                  <c:v>202505</c:v>
                </c:pt>
                <c:pt idx="50351">
                  <c:v>202505</c:v>
                </c:pt>
                <c:pt idx="50352">
                  <c:v>202505</c:v>
                </c:pt>
                <c:pt idx="50353">
                  <c:v>202505</c:v>
                </c:pt>
                <c:pt idx="50354">
                  <c:v>202505</c:v>
                </c:pt>
                <c:pt idx="50355">
                  <c:v>202505</c:v>
                </c:pt>
                <c:pt idx="50356">
                  <c:v>202505</c:v>
                </c:pt>
                <c:pt idx="50357">
                  <c:v>202505</c:v>
                </c:pt>
                <c:pt idx="50358">
                  <c:v>202505</c:v>
                </c:pt>
                <c:pt idx="50359">
                  <c:v>202505</c:v>
                </c:pt>
                <c:pt idx="50360">
                  <c:v>202505</c:v>
                </c:pt>
                <c:pt idx="50361">
                  <c:v>202505</c:v>
                </c:pt>
                <c:pt idx="50362">
                  <c:v>202505</c:v>
                </c:pt>
                <c:pt idx="50363">
                  <c:v>202505</c:v>
                </c:pt>
                <c:pt idx="50364">
                  <c:v>202505</c:v>
                </c:pt>
                <c:pt idx="50365">
                  <c:v>202505</c:v>
                </c:pt>
                <c:pt idx="50366">
                  <c:v>202505</c:v>
                </c:pt>
                <c:pt idx="50367">
                  <c:v>202505</c:v>
                </c:pt>
                <c:pt idx="50368">
                  <c:v>202505</c:v>
                </c:pt>
                <c:pt idx="50369">
                  <c:v>202505</c:v>
                </c:pt>
                <c:pt idx="50370">
                  <c:v>202505</c:v>
                </c:pt>
                <c:pt idx="50371">
                  <c:v>202505</c:v>
                </c:pt>
                <c:pt idx="50372">
                  <c:v>202505</c:v>
                </c:pt>
                <c:pt idx="50373">
                  <c:v>202505</c:v>
                </c:pt>
                <c:pt idx="50374">
                  <c:v>202505</c:v>
                </c:pt>
                <c:pt idx="50375">
                  <c:v>202505</c:v>
                </c:pt>
                <c:pt idx="50376">
                  <c:v>202505</c:v>
                </c:pt>
                <c:pt idx="50377">
                  <c:v>202505</c:v>
                </c:pt>
                <c:pt idx="50378">
                  <c:v>202505</c:v>
                </c:pt>
                <c:pt idx="50379">
                  <c:v>202505</c:v>
                </c:pt>
                <c:pt idx="50380">
                  <c:v>202505</c:v>
                </c:pt>
                <c:pt idx="50381">
                  <c:v>202505</c:v>
                </c:pt>
                <c:pt idx="50382">
                  <c:v>202505</c:v>
                </c:pt>
                <c:pt idx="50383">
                  <c:v>202505</c:v>
                </c:pt>
                <c:pt idx="50384">
                  <c:v>202505</c:v>
                </c:pt>
                <c:pt idx="50385">
                  <c:v>202505</c:v>
                </c:pt>
                <c:pt idx="50386">
                  <c:v>202505</c:v>
                </c:pt>
                <c:pt idx="50387">
                  <c:v>202505</c:v>
                </c:pt>
                <c:pt idx="50388">
                  <c:v>202505</c:v>
                </c:pt>
                <c:pt idx="50389">
                  <c:v>202505</c:v>
                </c:pt>
                <c:pt idx="50390">
                  <c:v>202505</c:v>
                </c:pt>
                <c:pt idx="50391">
                  <c:v>202505</c:v>
                </c:pt>
                <c:pt idx="50392">
                  <c:v>202505</c:v>
                </c:pt>
                <c:pt idx="50393">
                  <c:v>202505</c:v>
                </c:pt>
                <c:pt idx="50394">
                  <c:v>202505</c:v>
                </c:pt>
                <c:pt idx="50395">
                  <c:v>202505</c:v>
                </c:pt>
                <c:pt idx="50396">
                  <c:v>202505</c:v>
                </c:pt>
                <c:pt idx="50397">
                  <c:v>202505</c:v>
                </c:pt>
                <c:pt idx="50398">
                  <c:v>202505</c:v>
                </c:pt>
                <c:pt idx="50399">
                  <c:v>202505</c:v>
                </c:pt>
                <c:pt idx="50400">
                  <c:v>202505</c:v>
                </c:pt>
                <c:pt idx="50401">
                  <c:v>202505</c:v>
                </c:pt>
                <c:pt idx="50402">
                  <c:v>202505</c:v>
                </c:pt>
                <c:pt idx="50403">
                  <c:v>202505</c:v>
                </c:pt>
                <c:pt idx="50404">
                  <c:v>202505</c:v>
                </c:pt>
                <c:pt idx="50405">
                  <c:v>202505</c:v>
                </c:pt>
                <c:pt idx="50406">
                  <c:v>202505</c:v>
                </c:pt>
                <c:pt idx="50407">
                  <c:v>202505</c:v>
                </c:pt>
                <c:pt idx="50408">
                  <c:v>202505</c:v>
                </c:pt>
                <c:pt idx="50409">
                  <c:v>202505</c:v>
                </c:pt>
                <c:pt idx="50410">
                  <c:v>202505</c:v>
                </c:pt>
                <c:pt idx="50411">
                  <c:v>202505</c:v>
                </c:pt>
                <c:pt idx="50412">
                  <c:v>202505</c:v>
                </c:pt>
                <c:pt idx="50413">
                  <c:v>202505</c:v>
                </c:pt>
                <c:pt idx="50414">
                  <c:v>202505</c:v>
                </c:pt>
                <c:pt idx="50415">
                  <c:v>202505</c:v>
                </c:pt>
                <c:pt idx="50416">
                  <c:v>202505</c:v>
                </c:pt>
                <c:pt idx="50417">
                  <c:v>202505</c:v>
                </c:pt>
                <c:pt idx="50418">
                  <c:v>202505</c:v>
                </c:pt>
                <c:pt idx="50419">
                  <c:v>202505</c:v>
                </c:pt>
                <c:pt idx="50420">
                  <c:v>202505</c:v>
                </c:pt>
                <c:pt idx="50421">
                  <c:v>202505</c:v>
                </c:pt>
                <c:pt idx="50422">
                  <c:v>202505</c:v>
                </c:pt>
                <c:pt idx="50423">
                  <c:v>202505</c:v>
                </c:pt>
                <c:pt idx="50424">
                  <c:v>202505</c:v>
                </c:pt>
                <c:pt idx="50425">
                  <c:v>202505</c:v>
                </c:pt>
                <c:pt idx="50426">
                  <c:v>202505</c:v>
                </c:pt>
                <c:pt idx="50427">
                  <c:v>202505</c:v>
                </c:pt>
                <c:pt idx="50428">
                  <c:v>202505</c:v>
                </c:pt>
                <c:pt idx="50429">
                  <c:v>202505</c:v>
                </c:pt>
                <c:pt idx="50430">
                  <c:v>202505</c:v>
                </c:pt>
                <c:pt idx="50431">
                  <c:v>202505</c:v>
                </c:pt>
                <c:pt idx="50432">
                  <c:v>202505</c:v>
                </c:pt>
                <c:pt idx="50433">
                  <c:v>202505</c:v>
                </c:pt>
                <c:pt idx="50434">
                  <c:v>202505</c:v>
                </c:pt>
                <c:pt idx="50435">
                  <c:v>202505</c:v>
                </c:pt>
                <c:pt idx="50436">
                  <c:v>202505</c:v>
                </c:pt>
                <c:pt idx="50437">
                  <c:v>202505</c:v>
                </c:pt>
                <c:pt idx="50438">
                  <c:v>202505</c:v>
                </c:pt>
                <c:pt idx="50439">
                  <c:v>202505</c:v>
                </c:pt>
                <c:pt idx="50440">
                  <c:v>202505</c:v>
                </c:pt>
                <c:pt idx="50441">
                  <c:v>202505</c:v>
                </c:pt>
                <c:pt idx="50442">
                  <c:v>202505</c:v>
                </c:pt>
                <c:pt idx="50443">
                  <c:v>202505</c:v>
                </c:pt>
                <c:pt idx="50444">
                  <c:v>202505</c:v>
                </c:pt>
                <c:pt idx="50445">
                  <c:v>202505</c:v>
                </c:pt>
                <c:pt idx="50446">
                  <c:v>202505</c:v>
                </c:pt>
                <c:pt idx="50447">
                  <c:v>202505</c:v>
                </c:pt>
                <c:pt idx="50448">
                  <c:v>202505</c:v>
                </c:pt>
                <c:pt idx="50449">
                  <c:v>202505</c:v>
                </c:pt>
                <c:pt idx="50450">
                  <c:v>202505</c:v>
                </c:pt>
                <c:pt idx="50451">
                  <c:v>202505</c:v>
                </c:pt>
                <c:pt idx="50452">
                  <c:v>202505</c:v>
                </c:pt>
                <c:pt idx="50453">
                  <c:v>202505</c:v>
                </c:pt>
                <c:pt idx="50454">
                  <c:v>202505</c:v>
                </c:pt>
                <c:pt idx="50455">
                  <c:v>202505</c:v>
                </c:pt>
                <c:pt idx="50456">
                  <c:v>202505</c:v>
                </c:pt>
                <c:pt idx="50457">
                  <c:v>202505</c:v>
                </c:pt>
                <c:pt idx="50458">
                  <c:v>202505</c:v>
                </c:pt>
                <c:pt idx="50459">
                  <c:v>202505</c:v>
                </c:pt>
                <c:pt idx="50460">
                  <c:v>202505</c:v>
                </c:pt>
                <c:pt idx="50461">
                  <c:v>202505</c:v>
                </c:pt>
                <c:pt idx="50462">
                  <c:v>202505</c:v>
                </c:pt>
                <c:pt idx="50463">
                  <c:v>202505</c:v>
                </c:pt>
                <c:pt idx="50464">
                  <c:v>202505</c:v>
                </c:pt>
                <c:pt idx="50465">
                  <c:v>202505</c:v>
                </c:pt>
                <c:pt idx="50466">
                  <c:v>202505</c:v>
                </c:pt>
                <c:pt idx="50467">
                  <c:v>202505</c:v>
                </c:pt>
                <c:pt idx="50468">
                  <c:v>202505</c:v>
                </c:pt>
                <c:pt idx="50469">
                  <c:v>202505</c:v>
                </c:pt>
                <c:pt idx="50470">
                  <c:v>202505</c:v>
                </c:pt>
                <c:pt idx="50471">
                  <c:v>202505</c:v>
                </c:pt>
                <c:pt idx="50472">
                  <c:v>202505</c:v>
                </c:pt>
                <c:pt idx="50473">
                  <c:v>202505</c:v>
                </c:pt>
                <c:pt idx="50474">
                  <c:v>202505</c:v>
                </c:pt>
                <c:pt idx="50475">
                  <c:v>202505</c:v>
                </c:pt>
                <c:pt idx="50476">
                  <c:v>202505</c:v>
                </c:pt>
                <c:pt idx="50477">
                  <c:v>202505</c:v>
                </c:pt>
                <c:pt idx="50478">
                  <c:v>202505</c:v>
                </c:pt>
                <c:pt idx="50479">
                  <c:v>202505</c:v>
                </c:pt>
                <c:pt idx="50480">
                  <c:v>202505</c:v>
                </c:pt>
                <c:pt idx="50481">
                  <c:v>202505</c:v>
                </c:pt>
                <c:pt idx="50482">
                  <c:v>202505</c:v>
                </c:pt>
                <c:pt idx="50483">
                  <c:v>202505</c:v>
                </c:pt>
                <c:pt idx="50484">
                  <c:v>202505</c:v>
                </c:pt>
                <c:pt idx="50485">
                  <c:v>202505</c:v>
                </c:pt>
                <c:pt idx="50486">
                  <c:v>202505</c:v>
                </c:pt>
                <c:pt idx="50487">
                  <c:v>202505</c:v>
                </c:pt>
                <c:pt idx="50488">
                  <c:v>202505</c:v>
                </c:pt>
                <c:pt idx="50489">
                  <c:v>202505</c:v>
                </c:pt>
                <c:pt idx="50490">
                  <c:v>202505</c:v>
                </c:pt>
                <c:pt idx="50491">
                  <c:v>202505</c:v>
                </c:pt>
                <c:pt idx="50492">
                  <c:v>202505</c:v>
                </c:pt>
                <c:pt idx="50493">
                  <c:v>202505</c:v>
                </c:pt>
                <c:pt idx="50494">
                  <c:v>202505</c:v>
                </c:pt>
                <c:pt idx="50495">
                  <c:v>202505</c:v>
                </c:pt>
                <c:pt idx="50496">
                  <c:v>202505</c:v>
                </c:pt>
                <c:pt idx="50497">
                  <c:v>202505</c:v>
                </c:pt>
                <c:pt idx="50498">
                  <c:v>202505</c:v>
                </c:pt>
                <c:pt idx="50499">
                  <c:v>202505</c:v>
                </c:pt>
                <c:pt idx="50500">
                  <c:v>202505</c:v>
                </c:pt>
                <c:pt idx="50501">
                  <c:v>202505</c:v>
                </c:pt>
                <c:pt idx="50502">
                  <c:v>202505</c:v>
                </c:pt>
                <c:pt idx="50503">
                  <c:v>202505</c:v>
                </c:pt>
                <c:pt idx="50504">
                  <c:v>202505</c:v>
                </c:pt>
                <c:pt idx="50505">
                  <c:v>202505</c:v>
                </c:pt>
                <c:pt idx="50506">
                  <c:v>202505</c:v>
                </c:pt>
                <c:pt idx="50507">
                  <c:v>202505</c:v>
                </c:pt>
                <c:pt idx="50508">
                  <c:v>202505</c:v>
                </c:pt>
                <c:pt idx="50509">
                  <c:v>202505</c:v>
                </c:pt>
                <c:pt idx="50510">
                  <c:v>202505</c:v>
                </c:pt>
                <c:pt idx="50511">
                  <c:v>202505</c:v>
                </c:pt>
                <c:pt idx="50512">
                  <c:v>202505</c:v>
                </c:pt>
                <c:pt idx="50513">
                  <c:v>202505</c:v>
                </c:pt>
                <c:pt idx="50514">
                  <c:v>202505</c:v>
                </c:pt>
                <c:pt idx="50515">
                  <c:v>202505</c:v>
                </c:pt>
                <c:pt idx="50516">
                  <c:v>202505</c:v>
                </c:pt>
                <c:pt idx="50517">
                  <c:v>202505</c:v>
                </c:pt>
                <c:pt idx="50518">
                  <c:v>202505</c:v>
                </c:pt>
                <c:pt idx="50519">
                  <c:v>202505</c:v>
                </c:pt>
                <c:pt idx="50520">
                  <c:v>202505</c:v>
                </c:pt>
                <c:pt idx="50521">
                  <c:v>202505</c:v>
                </c:pt>
                <c:pt idx="50522">
                  <c:v>202505</c:v>
                </c:pt>
                <c:pt idx="50523">
                  <c:v>202505</c:v>
                </c:pt>
                <c:pt idx="50524">
                  <c:v>202505</c:v>
                </c:pt>
                <c:pt idx="50525">
                  <c:v>202505</c:v>
                </c:pt>
                <c:pt idx="50526">
                  <c:v>202505</c:v>
                </c:pt>
                <c:pt idx="50527">
                  <c:v>202505</c:v>
                </c:pt>
                <c:pt idx="50528">
                  <c:v>202505</c:v>
                </c:pt>
                <c:pt idx="50529">
                  <c:v>202505</c:v>
                </c:pt>
                <c:pt idx="50530">
                  <c:v>202505</c:v>
                </c:pt>
                <c:pt idx="50531">
                  <c:v>202505</c:v>
                </c:pt>
                <c:pt idx="50532">
                  <c:v>202505</c:v>
                </c:pt>
                <c:pt idx="50533">
                  <c:v>202505</c:v>
                </c:pt>
                <c:pt idx="50534">
                  <c:v>202505</c:v>
                </c:pt>
                <c:pt idx="50535">
                  <c:v>202505</c:v>
                </c:pt>
                <c:pt idx="50536">
                  <c:v>202505</c:v>
                </c:pt>
                <c:pt idx="50537">
                  <c:v>202505</c:v>
                </c:pt>
                <c:pt idx="50538">
                  <c:v>202505</c:v>
                </c:pt>
                <c:pt idx="50539">
                  <c:v>202505</c:v>
                </c:pt>
                <c:pt idx="50540">
                  <c:v>202505</c:v>
                </c:pt>
                <c:pt idx="50541">
                  <c:v>202505</c:v>
                </c:pt>
                <c:pt idx="50542">
                  <c:v>202505</c:v>
                </c:pt>
                <c:pt idx="50543">
                  <c:v>202505</c:v>
                </c:pt>
                <c:pt idx="50544">
                  <c:v>202505</c:v>
                </c:pt>
                <c:pt idx="50545">
                  <c:v>202505</c:v>
                </c:pt>
                <c:pt idx="50546">
                  <c:v>202505</c:v>
                </c:pt>
                <c:pt idx="50547">
                  <c:v>202505</c:v>
                </c:pt>
                <c:pt idx="50548">
                  <c:v>202505</c:v>
                </c:pt>
                <c:pt idx="50549">
                  <c:v>202505</c:v>
                </c:pt>
                <c:pt idx="50550">
                  <c:v>202505</c:v>
                </c:pt>
                <c:pt idx="50551">
                  <c:v>202505</c:v>
                </c:pt>
                <c:pt idx="50552">
                  <c:v>202505</c:v>
                </c:pt>
                <c:pt idx="50553">
                  <c:v>202505</c:v>
                </c:pt>
                <c:pt idx="50554">
                  <c:v>202505</c:v>
                </c:pt>
                <c:pt idx="50555">
                  <c:v>202505</c:v>
                </c:pt>
                <c:pt idx="50556">
                  <c:v>202505</c:v>
                </c:pt>
                <c:pt idx="50557">
                  <c:v>202505</c:v>
                </c:pt>
                <c:pt idx="50558">
                  <c:v>202505</c:v>
                </c:pt>
                <c:pt idx="50559">
                  <c:v>202505</c:v>
                </c:pt>
                <c:pt idx="50560">
                  <c:v>202505</c:v>
                </c:pt>
                <c:pt idx="50561">
                  <c:v>202505</c:v>
                </c:pt>
                <c:pt idx="50562">
                  <c:v>202505</c:v>
                </c:pt>
                <c:pt idx="50563">
                  <c:v>202505</c:v>
                </c:pt>
                <c:pt idx="50564">
                  <c:v>202505</c:v>
                </c:pt>
                <c:pt idx="50565">
                  <c:v>202505</c:v>
                </c:pt>
                <c:pt idx="50566">
                  <c:v>202505</c:v>
                </c:pt>
                <c:pt idx="50567">
                  <c:v>202505</c:v>
                </c:pt>
                <c:pt idx="50568">
                  <c:v>202505</c:v>
                </c:pt>
                <c:pt idx="50569">
                  <c:v>202505</c:v>
                </c:pt>
                <c:pt idx="50570">
                  <c:v>202505</c:v>
                </c:pt>
                <c:pt idx="50571">
                  <c:v>202505</c:v>
                </c:pt>
                <c:pt idx="50572">
                  <c:v>202505</c:v>
                </c:pt>
                <c:pt idx="50573">
                  <c:v>202505</c:v>
                </c:pt>
                <c:pt idx="50574">
                  <c:v>202505</c:v>
                </c:pt>
                <c:pt idx="50575">
                  <c:v>202505</c:v>
                </c:pt>
                <c:pt idx="50576">
                  <c:v>202505</c:v>
                </c:pt>
                <c:pt idx="50577">
                  <c:v>202505</c:v>
                </c:pt>
                <c:pt idx="50578">
                  <c:v>202505</c:v>
                </c:pt>
                <c:pt idx="50579">
                  <c:v>202505</c:v>
                </c:pt>
                <c:pt idx="50580">
                  <c:v>202505</c:v>
                </c:pt>
                <c:pt idx="50581">
                  <c:v>202505</c:v>
                </c:pt>
                <c:pt idx="50582">
                  <c:v>202505</c:v>
                </c:pt>
                <c:pt idx="50583">
                  <c:v>202505</c:v>
                </c:pt>
                <c:pt idx="50584">
                  <c:v>202505</c:v>
                </c:pt>
                <c:pt idx="50585">
                  <c:v>202505</c:v>
                </c:pt>
                <c:pt idx="50586">
                  <c:v>202505</c:v>
                </c:pt>
                <c:pt idx="50587">
                  <c:v>202505</c:v>
                </c:pt>
                <c:pt idx="50588">
                  <c:v>202505</c:v>
                </c:pt>
                <c:pt idx="50589">
                  <c:v>202505</c:v>
                </c:pt>
                <c:pt idx="50590">
                  <c:v>202505</c:v>
                </c:pt>
                <c:pt idx="50591">
                  <c:v>202505</c:v>
                </c:pt>
                <c:pt idx="50592">
                  <c:v>202505</c:v>
                </c:pt>
                <c:pt idx="50593">
                  <c:v>202505</c:v>
                </c:pt>
                <c:pt idx="50594">
                  <c:v>202505</c:v>
                </c:pt>
                <c:pt idx="50595">
                  <c:v>202505</c:v>
                </c:pt>
                <c:pt idx="50596">
                  <c:v>202505</c:v>
                </c:pt>
                <c:pt idx="50597">
                  <c:v>202505</c:v>
                </c:pt>
                <c:pt idx="50598">
                  <c:v>202505</c:v>
                </c:pt>
                <c:pt idx="50599">
                  <c:v>202505</c:v>
                </c:pt>
                <c:pt idx="50600">
                  <c:v>202505</c:v>
                </c:pt>
                <c:pt idx="50601">
                  <c:v>202505</c:v>
                </c:pt>
                <c:pt idx="50602">
                  <c:v>202505</c:v>
                </c:pt>
                <c:pt idx="50603">
                  <c:v>202505</c:v>
                </c:pt>
                <c:pt idx="50604">
                  <c:v>202505</c:v>
                </c:pt>
                <c:pt idx="50605">
                  <c:v>202505</c:v>
                </c:pt>
                <c:pt idx="50606">
                  <c:v>202505</c:v>
                </c:pt>
                <c:pt idx="50607">
                  <c:v>202505</c:v>
                </c:pt>
                <c:pt idx="50608">
                  <c:v>202505</c:v>
                </c:pt>
                <c:pt idx="50609">
                  <c:v>202505</c:v>
                </c:pt>
                <c:pt idx="50610">
                  <c:v>202505</c:v>
                </c:pt>
                <c:pt idx="50611">
                  <c:v>202505</c:v>
                </c:pt>
                <c:pt idx="50612">
                  <c:v>202505</c:v>
                </c:pt>
                <c:pt idx="50613">
                  <c:v>202505</c:v>
                </c:pt>
                <c:pt idx="50614">
                  <c:v>202505</c:v>
                </c:pt>
                <c:pt idx="50615">
                  <c:v>202505</c:v>
                </c:pt>
                <c:pt idx="50616">
                  <c:v>202505</c:v>
                </c:pt>
                <c:pt idx="50617">
                  <c:v>202505</c:v>
                </c:pt>
                <c:pt idx="50618">
                  <c:v>202505</c:v>
                </c:pt>
                <c:pt idx="50619">
                  <c:v>202505</c:v>
                </c:pt>
                <c:pt idx="50620">
                  <c:v>202505</c:v>
                </c:pt>
                <c:pt idx="50621">
                  <c:v>202505</c:v>
                </c:pt>
                <c:pt idx="50622">
                  <c:v>202505</c:v>
                </c:pt>
                <c:pt idx="50623">
                  <c:v>202505</c:v>
                </c:pt>
                <c:pt idx="50624">
                  <c:v>202505</c:v>
                </c:pt>
                <c:pt idx="50625">
                  <c:v>202505</c:v>
                </c:pt>
                <c:pt idx="50626">
                  <c:v>202505</c:v>
                </c:pt>
                <c:pt idx="50627">
                  <c:v>202505</c:v>
                </c:pt>
                <c:pt idx="50628">
                  <c:v>202505</c:v>
                </c:pt>
                <c:pt idx="50629">
                  <c:v>202505</c:v>
                </c:pt>
                <c:pt idx="50630">
                  <c:v>202505</c:v>
                </c:pt>
                <c:pt idx="50631">
                  <c:v>202505</c:v>
                </c:pt>
                <c:pt idx="50632">
                  <c:v>202505</c:v>
                </c:pt>
                <c:pt idx="50633">
                  <c:v>202505</c:v>
                </c:pt>
                <c:pt idx="50634">
                  <c:v>202505</c:v>
                </c:pt>
                <c:pt idx="50635">
                  <c:v>202505</c:v>
                </c:pt>
                <c:pt idx="50636">
                  <c:v>202505</c:v>
                </c:pt>
                <c:pt idx="50637">
                  <c:v>202505</c:v>
                </c:pt>
                <c:pt idx="50638">
                  <c:v>202505</c:v>
                </c:pt>
                <c:pt idx="50639">
                  <c:v>202505</c:v>
                </c:pt>
                <c:pt idx="50640">
                  <c:v>202505</c:v>
                </c:pt>
                <c:pt idx="50641">
                  <c:v>202505</c:v>
                </c:pt>
                <c:pt idx="50642">
                  <c:v>202505</c:v>
                </c:pt>
                <c:pt idx="50643">
                  <c:v>202505</c:v>
                </c:pt>
                <c:pt idx="50644">
                  <c:v>202505</c:v>
                </c:pt>
                <c:pt idx="50645">
                  <c:v>202505</c:v>
                </c:pt>
                <c:pt idx="50646">
                  <c:v>202505</c:v>
                </c:pt>
                <c:pt idx="50647">
                  <c:v>202505</c:v>
                </c:pt>
                <c:pt idx="50648">
                  <c:v>202505</c:v>
                </c:pt>
                <c:pt idx="50649">
                  <c:v>202505</c:v>
                </c:pt>
                <c:pt idx="50650">
                  <c:v>202505</c:v>
                </c:pt>
                <c:pt idx="50651">
                  <c:v>202505</c:v>
                </c:pt>
                <c:pt idx="50652">
                  <c:v>202505</c:v>
                </c:pt>
                <c:pt idx="50653">
                  <c:v>202505</c:v>
                </c:pt>
                <c:pt idx="50654">
                  <c:v>202505</c:v>
                </c:pt>
                <c:pt idx="50655">
                  <c:v>202505</c:v>
                </c:pt>
                <c:pt idx="50656">
                  <c:v>202505</c:v>
                </c:pt>
                <c:pt idx="50657">
                  <c:v>202505</c:v>
                </c:pt>
                <c:pt idx="50658">
                  <c:v>202505</c:v>
                </c:pt>
                <c:pt idx="50659">
                  <c:v>202505</c:v>
                </c:pt>
                <c:pt idx="50660">
                  <c:v>202505</c:v>
                </c:pt>
                <c:pt idx="50661">
                  <c:v>202505</c:v>
                </c:pt>
                <c:pt idx="50662">
                  <c:v>202505</c:v>
                </c:pt>
                <c:pt idx="50663">
                  <c:v>202505</c:v>
                </c:pt>
                <c:pt idx="50664">
                  <c:v>202505</c:v>
                </c:pt>
                <c:pt idx="50665">
                  <c:v>202505</c:v>
                </c:pt>
                <c:pt idx="50666">
                  <c:v>202505</c:v>
                </c:pt>
                <c:pt idx="50667">
                  <c:v>202505</c:v>
                </c:pt>
                <c:pt idx="50668">
                  <c:v>202505</c:v>
                </c:pt>
                <c:pt idx="50669">
                  <c:v>202505</c:v>
                </c:pt>
                <c:pt idx="50670">
                  <c:v>202505</c:v>
                </c:pt>
                <c:pt idx="50671">
                  <c:v>202505</c:v>
                </c:pt>
                <c:pt idx="50672">
                  <c:v>202505</c:v>
                </c:pt>
                <c:pt idx="50673">
                  <c:v>202505</c:v>
                </c:pt>
                <c:pt idx="50674">
                  <c:v>202505</c:v>
                </c:pt>
                <c:pt idx="50675">
                  <c:v>202505</c:v>
                </c:pt>
                <c:pt idx="50676">
                  <c:v>202505</c:v>
                </c:pt>
                <c:pt idx="50677">
                  <c:v>202505</c:v>
                </c:pt>
                <c:pt idx="50678">
                  <c:v>202505</c:v>
                </c:pt>
                <c:pt idx="50679">
                  <c:v>202505</c:v>
                </c:pt>
                <c:pt idx="50680">
                  <c:v>202505</c:v>
                </c:pt>
                <c:pt idx="50681">
                  <c:v>202505</c:v>
                </c:pt>
                <c:pt idx="50682">
                  <c:v>202505</c:v>
                </c:pt>
                <c:pt idx="50683">
                  <c:v>202505</c:v>
                </c:pt>
                <c:pt idx="50684">
                  <c:v>202505</c:v>
                </c:pt>
                <c:pt idx="50685">
                  <c:v>202505</c:v>
                </c:pt>
                <c:pt idx="50686">
                  <c:v>202505</c:v>
                </c:pt>
                <c:pt idx="50687">
                  <c:v>202505</c:v>
                </c:pt>
                <c:pt idx="50688">
                  <c:v>202505</c:v>
                </c:pt>
                <c:pt idx="50689">
                  <c:v>202505</c:v>
                </c:pt>
                <c:pt idx="50690">
                  <c:v>202505</c:v>
                </c:pt>
                <c:pt idx="50691">
                  <c:v>202505</c:v>
                </c:pt>
                <c:pt idx="50692">
                  <c:v>202505</c:v>
                </c:pt>
                <c:pt idx="50693">
                  <c:v>202505</c:v>
                </c:pt>
                <c:pt idx="50694">
                  <c:v>202505</c:v>
                </c:pt>
                <c:pt idx="50695">
                  <c:v>202505</c:v>
                </c:pt>
                <c:pt idx="50696">
                  <c:v>202505</c:v>
                </c:pt>
                <c:pt idx="50697">
                  <c:v>202505</c:v>
                </c:pt>
                <c:pt idx="50698">
                  <c:v>202505</c:v>
                </c:pt>
                <c:pt idx="50699">
                  <c:v>202505</c:v>
                </c:pt>
                <c:pt idx="50700">
                  <c:v>202505</c:v>
                </c:pt>
                <c:pt idx="50701">
                  <c:v>202505</c:v>
                </c:pt>
                <c:pt idx="50702">
                  <c:v>202505</c:v>
                </c:pt>
                <c:pt idx="50703">
                  <c:v>202505</c:v>
                </c:pt>
                <c:pt idx="50704">
                  <c:v>202505</c:v>
                </c:pt>
                <c:pt idx="50705">
                  <c:v>202505</c:v>
                </c:pt>
                <c:pt idx="50706">
                  <c:v>202505</c:v>
                </c:pt>
                <c:pt idx="50707">
                  <c:v>202505</c:v>
                </c:pt>
                <c:pt idx="50708">
                  <c:v>202505</c:v>
                </c:pt>
                <c:pt idx="50709">
                  <c:v>202505</c:v>
                </c:pt>
                <c:pt idx="50710">
                  <c:v>202505</c:v>
                </c:pt>
                <c:pt idx="50711">
                  <c:v>202505</c:v>
                </c:pt>
                <c:pt idx="50712">
                  <c:v>202505</c:v>
                </c:pt>
                <c:pt idx="50713">
                  <c:v>202505</c:v>
                </c:pt>
                <c:pt idx="50714">
                  <c:v>202505</c:v>
                </c:pt>
                <c:pt idx="50715">
                  <c:v>202505</c:v>
                </c:pt>
                <c:pt idx="50716">
                  <c:v>202505</c:v>
                </c:pt>
                <c:pt idx="50717">
                  <c:v>202505</c:v>
                </c:pt>
                <c:pt idx="50718">
                  <c:v>202505</c:v>
                </c:pt>
                <c:pt idx="50719">
                  <c:v>202505</c:v>
                </c:pt>
                <c:pt idx="50720">
                  <c:v>202505</c:v>
                </c:pt>
                <c:pt idx="50721">
                  <c:v>202505</c:v>
                </c:pt>
                <c:pt idx="50722">
                  <c:v>202505</c:v>
                </c:pt>
                <c:pt idx="50723">
                  <c:v>202505</c:v>
                </c:pt>
                <c:pt idx="50724">
                  <c:v>202505</c:v>
                </c:pt>
                <c:pt idx="50725">
                  <c:v>202505</c:v>
                </c:pt>
                <c:pt idx="50726">
                  <c:v>202505</c:v>
                </c:pt>
                <c:pt idx="50727">
                  <c:v>202505</c:v>
                </c:pt>
                <c:pt idx="50728">
                  <c:v>202505</c:v>
                </c:pt>
                <c:pt idx="50729">
                  <c:v>202505</c:v>
                </c:pt>
                <c:pt idx="50730">
                  <c:v>202505</c:v>
                </c:pt>
                <c:pt idx="50731">
                  <c:v>202505</c:v>
                </c:pt>
                <c:pt idx="50732">
                  <c:v>202505</c:v>
                </c:pt>
                <c:pt idx="50733">
                  <c:v>202505</c:v>
                </c:pt>
                <c:pt idx="50734">
                  <c:v>202505</c:v>
                </c:pt>
                <c:pt idx="50735">
                  <c:v>202505</c:v>
                </c:pt>
                <c:pt idx="50736">
                  <c:v>202505</c:v>
                </c:pt>
                <c:pt idx="50737">
                  <c:v>202505</c:v>
                </c:pt>
                <c:pt idx="50738">
                  <c:v>202505</c:v>
                </c:pt>
                <c:pt idx="50739">
                  <c:v>202505</c:v>
                </c:pt>
                <c:pt idx="50740">
                  <c:v>202505</c:v>
                </c:pt>
                <c:pt idx="50741">
                  <c:v>202505</c:v>
                </c:pt>
                <c:pt idx="50742">
                  <c:v>202505</c:v>
                </c:pt>
                <c:pt idx="50743">
                  <c:v>202505</c:v>
                </c:pt>
                <c:pt idx="50744">
                  <c:v>202505</c:v>
                </c:pt>
                <c:pt idx="50745">
                  <c:v>202505</c:v>
                </c:pt>
                <c:pt idx="50746">
                  <c:v>202505</c:v>
                </c:pt>
                <c:pt idx="50747">
                  <c:v>202505</c:v>
                </c:pt>
                <c:pt idx="50748">
                  <c:v>202505</c:v>
                </c:pt>
                <c:pt idx="50749">
                  <c:v>202505</c:v>
                </c:pt>
                <c:pt idx="50750">
                  <c:v>202505</c:v>
                </c:pt>
                <c:pt idx="50751">
                  <c:v>202505</c:v>
                </c:pt>
                <c:pt idx="50752">
                  <c:v>202505</c:v>
                </c:pt>
                <c:pt idx="50753">
                  <c:v>202505</c:v>
                </c:pt>
                <c:pt idx="50754">
                  <c:v>202505</c:v>
                </c:pt>
                <c:pt idx="50755">
                  <c:v>202505</c:v>
                </c:pt>
                <c:pt idx="50756">
                  <c:v>202505</c:v>
                </c:pt>
                <c:pt idx="50757">
                  <c:v>202505</c:v>
                </c:pt>
                <c:pt idx="50758">
                  <c:v>202505</c:v>
                </c:pt>
                <c:pt idx="50759">
                  <c:v>202505</c:v>
                </c:pt>
                <c:pt idx="50760">
                  <c:v>202505</c:v>
                </c:pt>
                <c:pt idx="50761">
                  <c:v>202505</c:v>
                </c:pt>
                <c:pt idx="50762">
                  <c:v>202505</c:v>
                </c:pt>
                <c:pt idx="50763">
                  <c:v>202505</c:v>
                </c:pt>
                <c:pt idx="50764">
                  <c:v>202505</c:v>
                </c:pt>
                <c:pt idx="50765">
                  <c:v>202505</c:v>
                </c:pt>
                <c:pt idx="50766">
                  <c:v>202505</c:v>
                </c:pt>
                <c:pt idx="50767">
                  <c:v>202505</c:v>
                </c:pt>
                <c:pt idx="50768">
                  <c:v>202505</c:v>
                </c:pt>
                <c:pt idx="50769">
                  <c:v>202505</c:v>
                </c:pt>
                <c:pt idx="50770">
                  <c:v>202505</c:v>
                </c:pt>
                <c:pt idx="50771">
                  <c:v>202505</c:v>
                </c:pt>
                <c:pt idx="50772">
                  <c:v>202505</c:v>
                </c:pt>
                <c:pt idx="50773">
                  <c:v>202505</c:v>
                </c:pt>
                <c:pt idx="50774">
                  <c:v>202505</c:v>
                </c:pt>
                <c:pt idx="50775">
                  <c:v>202505</c:v>
                </c:pt>
                <c:pt idx="50776">
                  <c:v>202505</c:v>
                </c:pt>
                <c:pt idx="50777">
                  <c:v>202505</c:v>
                </c:pt>
                <c:pt idx="50778">
                  <c:v>202505</c:v>
                </c:pt>
                <c:pt idx="50779">
                  <c:v>202505</c:v>
                </c:pt>
                <c:pt idx="50780">
                  <c:v>202505</c:v>
                </c:pt>
                <c:pt idx="50781">
                  <c:v>202505</c:v>
                </c:pt>
                <c:pt idx="50782">
                  <c:v>202505</c:v>
                </c:pt>
                <c:pt idx="50783">
                  <c:v>202505</c:v>
                </c:pt>
                <c:pt idx="50784">
                  <c:v>202505</c:v>
                </c:pt>
                <c:pt idx="50785">
                  <c:v>202505</c:v>
                </c:pt>
                <c:pt idx="50786">
                  <c:v>202505</c:v>
                </c:pt>
                <c:pt idx="50787">
                  <c:v>202505</c:v>
                </c:pt>
                <c:pt idx="50788">
                  <c:v>202505</c:v>
                </c:pt>
                <c:pt idx="50789">
                  <c:v>202505</c:v>
                </c:pt>
                <c:pt idx="50790">
                  <c:v>202505</c:v>
                </c:pt>
                <c:pt idx="50791">
                  <c:v>202505</c:v>
                </c:pt>
                <c:pt idx="50792">
                  <c:v>202505</c:v>
                </c:pt>
                <c:pt idx="50793">
                  <c:v>202505</c:v>
                </c:pt>
                <c:pt idx="50794">
                  <c:v>202505</c:v>
                </c:pt>
                <c:pt idx="50795">
                  <c:v>202505</c:v>
                </c:pt>
                <c:pt idx="50796">
                  <c:v>202505</c:v>
                </c:pt>
                <c:pt idx="50797">
                  <c:v>202505</c:v>
                </c:pt>
                <c:pt idx="50798">
                  <c:v>202505</c:v>
                </c:pt>
                <c:pt idx="50799">
                  <c:v>202505</c:v>
                </c:pt>
                <c:pt idx="50800">
                  <c:v>202505</c:v>
                </c:pt>
                <c:pt idx="50801">
                  <c:v>202505</c:v>
                </c:pt>
                <c:pt idx="50802">
                  <c:v>202505</c:v>
                </c:pt>
                <c:pt idx="50803">
                  <c:v>202505</c:v>
                </c:pt>
                <c:pt idx="50804">
                  <c:v>202505</c:v>
                </c:pt>
                <c:pt idx="50805">
                  <c:v>202505</c:v>
                </c:pt>
                <c:pt idx="50806">
                  <c:v>202505</c:v>
                </c:pt>
                <c:pt idx="50807">
                  <c:v>202505</c:v>
                </c:pt>
                <c:pt idx="50808">
                  <c:v>202505</c:v>
                </c:pt>
                <c:pt idx="50809">
                  <c:v>202505</c:v>
                </c:pt>
                <c:pt idx="50810">
                  <c:v>202505</c:v>
                </c:pt>
                <c:pt idx="50811">
                  <c:v>202505</c:v>
                </c:pt>
                <c:pt idx="50812">
                  <c:v>202505</c:v>
                </c:pt>
                <c:pt idx="50813">
                  <c:v>202505</c:v>
                </c:pt>
                <c:pt idx="50814">
                  <c:v>202505</c:v>
                </c:pt>
                <c:pt idx="50815">
                  <c:v>202505</c:v>
                </c:pt>
                <c:pt idx="50816">
                  <c:v>202505</c:v>
                </c:pt>
                <c:pt idx="50817">
                  <c:v>202505</c:v>
                </c:pt>
                <c:pt idx="50818">
                  <c:v>202505</c:v>
                </c:pt>
                <c:pt idx="50819">
                  <c:v>202505</c:v>
                </c:pt>
                <c:pt idx="50820">
                  <c:v>202505</c:v>
                </c:pt>
                <c:pt idx="50821">
                  <c:v>202505</c:v>
                </c:pt>
                <c:pt idx="50822">
                  <c:v>202505</c:v>
                </c:pt>
                <c:pt idx="50823">
                  <c:v>202505</c:v>
                </c:pt>
                <c:pt idx="50824">
                  <c:v>202505</c:v>
                </c:pt>
                <c:pt idx="50825">
                  <c:v>202505</c:v>
                </c:pt>
                <c:pt idx="50826">
                  <c:v>202505</c:v>
                </c:pt>
                <c:pt idx="50827">
                  <c:v>202505</c:v>
                </c:pt>
                <c:pt idx="50828">
                  <c:v>202505</c:v>
                </c:pt>
                <c:pt idx="50829">
                  <c:v>202505</c:v>
                </c:pt>
                <c:pt idx="50830">
                  <c:v>202505</c:v>
                </c:pt>
                <c:pt idx="50831">
                  <c:v>202505</c:v>
                </c:pt>
                <c:pt idx="50832">
                  <c:v>202505</c:v>
                </c:pt>
                <c:pt idx="50833">
                  <c:v>202505</c:v>
                </c:pt>
                <c:pt idx="50834">
                  <c:v>202505</c:v>
                </c:pt>
                <c:pt idx="50835">
                  <c:v>202505</c:v>
                </c:pt>
                <c:pt idx="50836">
                  <c:v>202505</c:v>
                </c:pt>
                <c:pt idx="50837">
                  <c:v>202505</c:v>
                </c:pt>
                <c:pt idx="50838">
                  <c:v>202505</c:v>
                </c:pt>
                <c:pt idx="50839">
                  <c:v>202505</c:v>
                </c:pt>
                <c:pt idx="50840">
                  <c:v>202505</c:v>
                </c:pt>
                <c:pt idx="50841">
                  <c:v>202505</c:v>
                </c:pt>
                <c:pt idx="50842">
                  <c:v>202505</c:v>
                </c:pt>
                <c:pt idx="50843">
                  <c:v>202505</c:v>
                </c:pt>
                <c:pt idx="50844">
                  <c:v>202505</c:v>
                </c:pt>
                <c:pt idx="50845">
                  <c:v>202505</c:v>
                </c:pt>
                <c:pt idx="50846">
                  <c:v>202505</c:v>
                </c:pt>
                <c:pt idx="50847">
                  <c:v>202505</c:v>
                </c:pt>
                <c:pt idx="50848">
                  <c:v>202505</c:v>
                </c:pt>
                <c:pt idx="50849">
                  <c:v>202505</c:v>
                </c:pt>
                <c:pt idx="50850">
                  <c:v>202505</c:v>
                </c:pt>
                <c:pt idx="50851">
                  <c:v>202505</c:v>
                </c:pt>
                <c:pt idx="50852">
                  <c:v>202505</c:v>
                </c:pt>
                <c:pt idx="50853">
                  <c:v>202505</c:v>
                </c:pt>
                <c:pt idx="50854">
                  <c:v>202505</c:v>
                </c:pt>
                <c:pt idx="50855">
                  <c:v>202505</c:v>
                </c:pt>
                <c:pt idx="50856">
                  <c:v>202505</c:v>
                </c:pt>
                <c:pt idx="50857">
                  <c:v>202505</c:v>
                </c:pt>
                <c:pt idx="50858">
                  <c:v>202505</c:v>
                </c:pt>
                <c:pt idx="50859">
                  <c:v>202505</c:v>
                </c:pt>
                <c:pt idx="50860">
                  <c:v>202505</c:v>
                </c:pt>
                <c:pt idx="50861">
                  <c:v>202505</c:v>
                </c:pt>
                <c:pt idx="50862">
                  <c:v>202505</c:v>
                </c:pt>
                <c:pt idx="50863">
                  <c:v>202505</c:v>
                </c:pt>
                <c:pt idx="50864">
                  <c:v>202505</c:v>
                </c:pt>
                <c:pt idx="50865">
                  <c:v>202505</c:v>
                </c:pt>
                <c:pt idx="50866">
                  <c:v>202505</c:v>
                </c:pt>
                <c:pt idx="50867">
                  <c:v>202505</c:v>
                </c:pt>
                <c:pt idx="50868">
                  <c:v>202505</c:v>
                </c:pt>
                <c:pt idx="50869">
                  <c:v>202505</c:v>
                </c:pt>
                <c:pt idx="50870">
                  <c:v>202505</c:v>
                </c:pt>
                <c:pt idx="50871">
                  <c:v>202505</c:v>
                </c:pt>
                <c:pt idx="50872">
                  <c:v>202505</c:v>
                </c:pt>
                <c:pt idx="50873">
                  <c:v>202505</c:v>
                </c:pt>
                <c:pt idx="50874">
                  <c:v>202505</c:v>
                </c:pt>
                <c:pt idx="50875">
                  <c:v>202505</c:v>
                </c:pt>
                <c:pt idx="50876">
                  <c:v>202505</c:v>
                </c:pt>
                <c:pt idx="50877">
                  <c:v>202505</c:v>
                </c:pt>
                <c:pt idx="50878">
                  <c:v>202505</c:v>
                </c:pt>
                <c:pt idx="50879">
                  <c:v>202505</c:v>
                </c:pt>
                <c:pt idx="50880">
                  <c:v>202505</c:v>
                </c:pt>
                <c:pt idx="50881">
                  <c:v>202505</c:v>
                </c:pt>
                <c:pt idx="50882">
                  <c:v>202505</c:v>
                </c:pt>
                <c:pt idx="50883">
                  <c:v>202505</c:v>
                </c:pt>
                <c:pt idx="50884">
                  <c:v>202505</c:v>
                </c:pt>
                <c:pt idx="50885">
                  <c:v>202505</c:v>
                </c:pt>
                <c:pt idx="50886">
                  <c:v>202505</c:v>
                </c:pt>
                <c:pt idx="50887">
                  <c:v>202505</c:v>
                </c:pt>
                <c:pt idx="50888">
                  <c:v>202505</c:v>
                </c:pt>
                <c:pt idx="50889">
                  <c:v>202505</c:v>
                </c:pt>
                <c:pt idx="50890">
                  <c:v>202505</c:v>
                </c:pt>
                <c:pt idx="50891">
                  <c:v>202505</c:v>
                </c:pt>
                <c:pt idx="50892">
                  <c:v>202505</c:v>
                </c:pt>
                <c:pt idx="50893">
                  <c:v>202505</c:v>
                </c:pt>
                <c:pt idx="50894">
                  <c:v>202505</c:v>
                </c:pt>
                <c:pt idx="50895">
                  <c:v>202505</c:v>
                </c:pt>
                <c:pt idx="50896">
                  <c:v>202505</c:v>
                </c:pt>
                <c:pt idx="50897">
                  <c:v>202505</c:v>
                </c:pt>
                <c:pt idx="50898">
                  <c:v>202505</c:v>
                </c:pt>
                <c:pt idx="50899">
                  <c:v>202505</c:v>
                </c:pt>
                <c:pt idx="50900">
                  <c:v>202505</c:v>
                </c:pt>
                <c:pt idx="50901">
                  <c:v>202505</c:v>
                </c:pt>
                <c:pt idx="50902">
                  <c:v>202505</c:v>
                </c:pt>
                <c:pt idx="50903">
                  <c:v>202505</c:v>
                </c:pt>
                <c:pt idx="50904">
                  <c:v>202505</c:v>
                </c:pt>
                <c:pt idx="50905">
                  <c:v>202505</c:v>
                </c:pt>
                <c:pt idx="50906">
                  <c:v>202505</c:v>
                </c:pt>
                <c:pt idx="50907">
                  <c:v>202505</c:v>
                </c:pt>
                <c:pt idx="50908">
                  <c:v>202505</c:v>
                </c:pt>
                <c:pt idx="50909">
                  <c:v>202505</c:v>
                </c:pt>
                <c:pt idx="50910">
                  <c:v>202505</c:v>
                </c:pt>
                <c:pt idx="50911">
                  <c:v>202505</c:v>
                </c:pt>
                <c:pt idx="50912">
                  <c:v>202505</c:v>
                </c:pt>
                <c:pt idx="50913">
                  <c:v>202505</c:v>
                </c:pt>
                <c:pt idx="50914">
                  <c:v>202505</c:v>
                </c:pt>
                <c:pt idx="50915">
                  <c:v>202505</c:v>
                </c:pt>
                <c:pt idx="50916">
                  <c:v>202505</c:v>
                </c:pt>
                <c:pt idx="50917">
                  <c:v>202505</c:v>
                </c:pt>
                <c:pt idx="50918">
                  <c:v>202505</c:v>
                </c:pt>
                <c:pt idx="50919">
                  <c:v>202505</c:v>
                </c:pt>
                <c:pt idx="50920">
                  <c:v>202505</c:v>
                </c:pt>
                <c:pt idx="50921">
                  <c:v>202505</c:v>
                </c:pt>
                <c:pt idx="50922">
                  <c:v>202505</c:v>
                </c:pt>
                <c:pt idx="50923">
                  <c:v>202505</c:v>
                </c:pt>
                <c:pt idx="50924">
                  <c:v>202505</c:v>
                </c:pt>
                <c:pt idx="50925">
                  <c:v>202505</c:v>
                </c:pt>
                <c:pt idx="50926">
                  <c:v>202505</c:v>
                </c:pt>
                <c:pt idx="50927">
                  <c:v>202505</c:v>
                </c:pt>
                <c:pt idx="50928">
                  <c:v>202505</c:v>
                </c:pt>
                <c:pt idx="50929">
                  <c:v>202505</c:v>
                </c:pt>
                <c:pt idx="50930">
                  <c:v>202505</c:v>
                </c:pt>
                <c:pt idx="50931">
                  <c:v>202505</c:v>
                </c:pt>
                <c:pt idx="50932">
                  <c:v>202505</c:v>
                </c:pt>
                <c:pt idx="50933">
                  <c:v>202505</c:v>
                </c:pt>
                <c:pt idx="50934">
                  <c:v>202505</c:v>
                </c:pt>
                <c:pt idx="50935">
                  <c:v>202505</c:v>
                </c:pt>
                <c:pt idx="50936">
                  <c:v>202505</c:v>
                </c:pt>
                <c:pt idx="50937">
                  <c:v>202505</c:v>
                </c:pt>
                <c:pt idx="50938">
                  <c:v>202505</c:v>
                </c:pt>
                <c:pt idx="50939">
                  <c:v>202505</c:v>
                </c:pt>
                <c:pt idx="50940">
                  <c:v>202505</c:v>
                </c:pt>
                <c:pt idx="50941">
                  <c:v>202505</c:v>
                </c:pt>
                <c:pt idx="50942">
                  <c:v>202505</c:v>
                </c:pt>
                <c:pt idx="50943">
                  <c:v>202505</c:v>
                </c:pt>
                <c:pt idx="50944">
                  <c:v>202505</c:v>
                </c:pt>
                <c:pt idx="50945">
                  <c:v>202505</c:v>
                </c:pt>
                <c:pt idx="50946">
                  <c:v>202505</c:v>
                </c:pt>
                <c:pt idx="50947">
                  <c:v>202505</c:v>
                </c:pt>
                <c:pt idx="50948">
                  <c:v>202505</c:v>
                </c:pt>
                <c:pt idx="50949">
                  <c:v>202505</c:v>
                </c:pt>
                <c:pt idx="50950">
                  <c:v>202505</c:v>
                </c:pt>
                <c:pt idx="50951">
                  <c:v>202505</c:v>
                </c:pt>
                <c:pt idx="50952">
                  <c:v>202505</c:v>
                </c:pt>
                <c:pt idx="50953">
                  <c:v>202505</c:v>
                </c:pt>
                <c:pt idx="50954">
                  <c:v>202505</c:v>
                </c:pt>
                <c:pt idx="50955">
                  <c:v>202505</c:v>
                </c:pt>
                <c:pt idx="50956">
                  <c:v>202505</c:v>
                </c:pt>
                <c:pt idx="50957">
                  <c:v>202505</c:v>
                </c:pt>
                <c:pt idx="50958">
                  <c:v>202505</c:v>
                </c:pt>
                <c:pt idx="50959">
                  <c:v>202505</c:v>
                </c:pt>
                <c:pt idx="50960">
                  <c:v>202505</c:v>
                </c:pt>
                <c:pt idx="50961">
                  <c:v>202505</c:v>
                </c:pt>
                <c:pt idx="50962">
                  <c:v>202505</c:v>
                </c:pt>
                <c:pt idx="50963">
                  <c:v>202505</c:v>
                </c:pt>
                <c:pt idx="50964">
                  <c:v>202505</c:v>
                </c:pt>
                <c:pt idx="50965">
                  <c:v>202505</c:v>
                </c:pt>
                <c:pt idx="50966">
                  <c:v>202505</c:v>
                </c:pt>
                <c:pt idx="50967">
                  <c:v>202505</c:v>
                </c:pt>
                <c:pt idx="50968">
                  <c:v>202505</c:v>
                </c:pt>
                <c:pt idx="50969">
                  <c:v>202505</c:v>
                </c:pt>
                <c:pt idx="50970">
                  <c:v>202505</c:v>
                </c:pt>
                <c:pt idx="50971">
                  <c:v>202505</c:v>
                </c:pt>
                <c:pt idx="50972">
                  <c:v>202505</c:v>
                </c:pt>
                <c:pt idx="50973">
                  <c:v>202505</c:v>
                </c:pt>
                <c:pt idx="50974">
                  <c:v>202505</c:v>
                </c:pt>
                <c:pt idx="50975">
                  <c:v>202505</c:v>
                </c:pt>
                <c:pt idx="50976">
                  <c:v>202505</c:v>
                </c:pt>
                <c:pt idx="50977">
                  <c:v>202505</c:v>
                </c:pt>
                <c:pt idx="50978">
                  <c:v>202505</c:v>
                </c:pt>
                <c:pt idx="50979">
                  <c:v>202505</c:v>
                </c:pt>
                <c:pt idx="50980">
                  <c:v>202505</c:v>
                </c:pt>
                <c:pt idx="50981">
                  <c:v>202505</c:v>
                </c:pt>
                <c:pt idx="50982">
                  <c:v>202505</c:v>
                </c:pt>
                <c:pt idx="50983">
                  <c:v>202505</c:v>
                </c:pt>
                <c:pt idx="50984">
                  <c:v>202505</c:v>
                </c:pt>
                <c:pt idx="50985">
                  <c:v>202505</c:v>
                </c:pt>
                <c:pt idx="50986">
                  <c:v>202505</c:v>
                </c:pt>
                <c:pt idx="50987">
                  <c:v>202505</c:v>
                </c:pt>
                <c:pt idx="50988">
                  <c:v>202505</c:v>
                </c:pt>
                <c:pt idx="50989">
                  <c:v>202505</c:v>
                </c:pt>
                <c:pt idx="50990">
                  <c:v>202505</c:v>
                </c:pt>
                <c:pt idx="50991">
                  <c:v>202505</c:v>
                </c:pt>
                <c:pt idx="50992">
                  <c:v>202505</c:v>
                </c:pt>
                <c:pt idx="50993">
                  <c:v>202505</c:v>
                </c:pt>
                <c:pt idx="50994">
                  <c:v>202505</c:v>
                </c:pt>
                <c:pt idx="50995">
                  <c:v>202505</c:v>
                </c:pt>
                <c:pt idx="50996">
                  <c:v>202505</c:v>
                </c:pt>
                <c:pt idx="50997">
                  <c:v>202505</c:v>
                </c:pt>
                <c:pt idx="50998">
                  <c:v>202505</c:v>
                </c:pt>
                <c:pt idx="50999">
                  <c:v>202505</c:v>
                </c:pt>
                <c:pt idx="51000">
                  <c:v>202505</c:v>
                </c:pt>
                <c:pt idx="51001">
                  <c:v>202505</c:v>
                </c:pt>
                <c:pt idx="51002">
                  <c:v>202505</c:v>
                </c:pt>
                <c:pt idx="51003">
                  <c:v>202505</c:v>
                </c:pt>
                <c:pt idx="51004">
                  <c:v>202505</c:v>
                </c:pt>
                <c:pt idx="51005">
                  <c:v>202505</c:v>
                </c:pt>
                <c:pt idx="51006">
                  <c:v>202505</c:v>
                </c:pt>
                <c:pt idx="51007">
                  <c:v>202505</c:v>
                </c:pt>
                <c:pt idx="51008">
                  <c:v>202505</c:v>
                </c:pt>
                <c:pt idx="51009">
                  <c:v>202505</c:v>
                </c:pt>
                <c:pt idx="51010">
                  <c:v>202505</c:v>
                </c:pt>
                <c:pt idx="51011">
                  <c:v>202505</c:v>
                </c:pt>
                <c:pt idx="51012">
                  <c:v>202505</c:v>
                </c:pt>
                <c:pt idx="51013">
                  <c:v>202505</c:v>
                </c:pt>
                <c:pt idx="51014">
                  <c:v>202505</c:v>
                </c:pt>
                <c:pt idx="51015">
                  <c:v>202505</c:v>
                </c:pt>
                <c:pt idx="51016">
                  <c:v>202505</c:v>
                </c:pt>
                <c:pt idx="51017">
                  <c:v>202505</c:v>
                </c:pt>
                <c:pt idx="51018">
                  <c:v>202505</c:v>
                </c:pt>
                <c:pt idx="51019">
                  <c:v>202505</c:v>
                </c:pt>
                <c:pt idx="51020">
                  <c:v>202505</c:v>
                </c:pt>
                <c:pt idx="51021">
                  <c:v>202505</c:v>
                </c:pt>
                <c:pt idx="51022">
                  <c:v>202505</c:v>
                </c:pt>
                <c:pt idx="51023">
                  <c:v>202505</c:v>
                </c:pt>
                <c:pt idx="51024">
                  <c:v>202505</c:v>
                </c:pt>
                <c:pt idx="51025">
                  <c:v>202505</c:v>
                </c:pt>
                <c:pt idx="51026">
                  <c:v>202505</c:v>
                </c:pt>
                <c:pt idx="51027">
                  <c:v>202505</c:v>
                </c:pt>
                <c:pt idx="51028">
                  <c:v>202505</c:v>
                </c:pt>
                <c:pt idx="51029">
                  <c:v>202505</c:v>
                </c:pt>
                <c:pt idx="51030">
                  <c:v>202505</c:v>
                </c:pt>
                <c:pt idx="51031">
                  <c:v>202505</c:v>
                </c:pt>
                <c:pt idx="51032">
                  <c:v>202505</c:v>
                </c:pt>
                <c:pt idx="51033">
                  <c:v>202505</c:v>
                </c:pt>
                <c:pt idx="51034">
                  <c:v>202505</c:v>
                </c:pt>
                <c:pt idx="51035">
                  <c:v>202505</c:v>
                </c:pt>
                <c:pt idx="51036">
                  <c:v>202505</c:v>
                </c:pt>
                <c:pt idx="51037">
                  <c:v>202505</c:v>
                </c:pt>
                <c:pt idx="51038">
                  <c:v>202505</c:v>
                </c:pt>
                <c:pt idx="51039">
                  <c:v>202505</c:v>
                </c:pt>
                <c:pt idx="51040">
                  <c:v>202505</c:v>
                </c:pt>
                <c:pt idx="51041">
                  <c:v>202505</c:v>
                </c:pt>
                <c:pt idx="51042">
                  <c:v>202505</c:v>
                </c:pt>
                <c:pt idx="51043">
                  <c:v>202505</c:v>
                </c:pt>
                <c:pt idx="51044">
                  <c:v>202505</c:v>
                </c:pt>
                <c:pt idx="51045">
                  <c:v>202505</c:v>
                </c:pt>
                <c:pt idx="51046">
                  <c:v>202505</c:v>
                </c:pt>
                <c:pt idx="51047">
                  <c:v>202505</c:v>
                </c:pt>
                <c:pt idx="51048">
                  <c:v>202505</c:v>
                </c:pt>
                <c:pt idx="51049">
                  <c:v>202505</c:v>
                </c:pt>
                <c:pt idx="51050">
                  <c:v>202505</c:v>
                </c:pt>
                <c:pt idx="51051">
                  <c:v>202505</c:v>
                </c:pt>
                <c:pt idx="51052">
                  <c:v>202505</c:v>
                </c:pt>
                <c:pt idx="51053">
                  <c:v>202505</c:v>
                </c:pt>
                <c:pt idx="51054">
                  <c:v>202505</c:v>
                </c:pt>
                <c:pt idx="51055">
                  <c:v>202505</c:v>
                </c:pt>
                <c:pt idx="51056">
                  <c:v>202505</c:v>
                </c:pt>
                <c:pt idx="51057">
                  <c:v>202505</c:v>
                </c:pt>
                <c:pt idx="51058">
                  <c:v>202505</c:v>
                </c:pt>
                <c:pt idx="51059">
                  <c:v>202505</c:v>
                </c:pt>
                <c:pt idx="51060">
                  <c:v>202505</c:v>
                </c:pt>
                <c:pt idx="51061">
                  <c:v>202505</c:v>
                </c:pt>
                <c:pt idx="51062">
                  <c:v>202505</c:v>
                </c:pt>
                <c:pt idx="51063">
                  <c:v>202505</c:v>
                </c:pt>
                <c:pt idx="51064">
                  <c:v>202505</c:v>
                </c:pt>
                <c:pt idx="51065">
                  <c:v>202505</c:v>
                </c:pt>
                <c:pt idx="51066">
                  <c:v>202505</c:v>
                </c:pt>
                <c:pt idx="51067">
                  <c:v>202505</c:v>
                </c:pt>
                <c:pt idx="51068">
                  <c:v>202505</c:v>
                </c:pt>
                <c:pt idx="51069">
                  <c:v>202505</c:v>
                </c:pt>
                <c:pt idx="51070">
                  <c:v>202505</c:v>
                </c:pt>
                <c:pt idx="51071">
                  <c:v>202505</c:v>
                </c:pt>
                <c:pt idx="51072">
                  <c:v>202505</c:v>
                </c:pt>
                <c:pt idx="51073">
                  <c:v>202505</c:v>
                </c:pt>
                <c:pt idx="51074">
                  <c:v>202505</c:v>
                </c:pt>
                <c:pt idx="51075">
                  <c:v>202505</c:v>
                </c:pt>
                <c:pt idx="51076">
                  <c:v>202505</c:v>
                </c:pt>
                <c:pt idx="51077">
                  <c:v>202505</c:v>
                </c:pt>
                <c:pt idx="51078">
                  <c:v>202505</c:v>
                </c:pt>
                <c:pt idx="51079">
                  <c:v>202505</c:v>
                </c:pt>
                <c:pt idx="51080">
                  <c:v>202505</c:v>
                </c:pt>
                <c:pt idx="51081">
                  <c:v>202505</c:v>
                </c:pt>
                <c:pt idx="51082">
                  <c:v>202505</c:v>
                </c:pt>
                <c:pt idx="51083">
                  <c:v>202505</c:v>
                </c:pt>
                <c:pt idx="51084">
                  <c:v>202505</c:v>
                </c:pt>
                <c:pt idx="51085">
                  <c:v>202505</c:v>
                </c:pt>
                <c:pt idx="51086">
                  <c:v>202505</c:v>
                </c:pt>
                <c:pt idx="51087">
                  <c:v>202505</c:v>
                </c:pt>
                <c:pt idx="51088">
                  <c:v>202505</c:v>
                </c:pt>
                <c:pt idx="51089">
                  <c:v>202505</c:v>
                </c:pt>
                <c:pt idx="51090">
                  <c:v>202505</c:v>
                </c:pt>
                <c:pt idx="51091">
                  <c:v>202505</c:v>
                </c:pt>
                <c:pt idx="51092">
                  <c:v>202505</c:v>
                </c:pt>
                <c:pt idx="51093">
                  <c:v>202505</c:v>
                </c:pt>
                <c:pt idx="51094">
                  <c:v>202505</c:v>
                </c:pt>
                <c:pt idx="51095">
                  <c:v>202505</c:v>
                </c:pt>
                <c:pt idx="51096">
                  <c:v>202505</c:v>
                </c:pt>
                <c:pt idx="51097">
                  <c:v>202505</c:v>
                </c:pt>
                <c:pt idx="51098">
                  <c:v>202505</c:v>
                </c:pt>
                <c:pt idx="51099">
                  <c:v>202505</c:v>
                </c:pt>
                <c:pt idx="51100">
                  <c:v>202505</c:v>
                </c:pt>
                <c:pt idx="51101">
                  <c:v>202505</c:v>
                </c:pt>
                <c:pt idx="51102">
                  <c:v>202505</c:v>
                </c:pt>
                <c:pt idx="51103">
                  <c:v>202505</c:v>
                </c:pt>
                <c:pt idx="51104">
                  <c:v>202505</c:v>
                </c:pt>
                <c:pt idx="51105">
                  <c:v>202505</c:v>
                </c:pt>
                <c:pt idx="51106">
                  <c:v>202505</c:v>
                </c:pt>
                <c:pt idx="51107">
                  <c:v>202505</c:v>
                </c:pt>
                <c:pt idx="51108">
                  <c:v>202505</c:v>
                </c:pt>
                <c:pt idx="51109">
                  <c:v>202505</c:v>
                </c:pt>
                <c:pt idx="51110">
                  <c:v>202505</c:v>
                </c:pt>
                <c:pt idx="51111">
                  <c:v>202505</c:v>
                </c:pt>
                <c:pt idx="51112">
                  <c:v>202505</c:v>
                </c:pt>
                <c:pt idx="51113">
                  <c:v>202505</c:v>
                </c:pt>
                <c:pt idx="51114">
                  <c:v>202505</c:v>
                </c:pt>
                <c:pt idx="51115">
                  <c:v>202505</c:v>
                </c:pt>
                <c:pt idx="51116">
                  <c:v>202505</c:v>
                </c:pt>
                <c:pt idx="51117">
                  <c:v>202505</c:v>
                </c:pt>
                <c:pt idx="51118">
                  <c:v>202505</c:v>
                </c:pt>
                <c:pt idx="51119">
                  <c:v>202505</c:v>
                </c:pt>
                <c:pt idx="51120">
                  <c:v>202505</c:v>
                </c:pt>
                <c:pt idx="51121">
                  <c:v>202505</c:v>
                </c:pt>
                <c:pt idx="51122">
                  <c:v>202505</c:v>
                </c:pt>
                <c:pt idx="51123">
                  <c:v>202505</c:v>
                </c:pt>
                <c:pt idx="51124">
                  <c:v>202505</c:v>
                </c:pt>
                <c:pt idx="51125">
                  <c:v>202505</c:v>
                </c:pt>
                <c:pt idx="51126">
                  <c:v>202505</c:v>
                </c:pt>
                <c:pt idx="51127">
                  <c:v>202505</c:v>
                </c:pt>
                <c:pt idx="51128">
                  <c:v>202505</c:v>
                </c:pt>
                <c:pt idx="51129">
                  <c:v>202505</c:v>
                </c:pt>
                <c:pt idx="51130">
                  <c:v>202505</c:v>
                </c:pt>
                <c:pt idx="51131">
                  <c:v>202505</c:v>
                </c:pt>
                <c:pt idx="51132">
                  <c:v>202505</c:v>
                </c:pt>
                <c:pt idx="51133">
                  <c:v>202505</c:v>
                </c:pt>
                <c:pt idx="51134">
                  <c:v>202505</c:v>
                </c:pt>
                <c:pt idx="51135">
                  <c:v>202505</c:v>
                </c:pt>
                <c:pt idx="51136">
                  <c:v>202505</c:v>
                </c:pt>
                <c:pt idx="51137">
                  <c:v>202505</c:v>
                </c:pt>
                <c:pt idx="51138">
                  <c:v>202505</c:v>
                </c:pt>
                <c:pt idx="51139">
                  <c:v>202505</c:v>
                </c:pt>
                <c:pt idx="51140">
                  <c:v>202505</c:v>
                </c:pt>
                <c:pt idx="51141">
                  <c:v>202505</c:v>
                </c:pt>
                <c:pt idx="51142">
                  <c:v>202505</c:v>
                </c:pt>
                <c:pt idx="51143">
                  <c:v>202505</c:v>
                </c:pt>
                <c:pt idx="51144">
                  <c:v>202505</c:v>
                </c:pt>
                <c:pt idx="51145">
                  <c:v>202505</c:v>
                </c:pt>
                <c:pt idx="51146">
                  <c:v>202505</c:v>
                </c:pt>
                <c:pt idx="51147">
                  <c:v>202505</c:v>
                </c:pt>
                <c:pt idx="51148">
                  <c:v>202505</c:v>
                </c:pt>
                <c:pt idx="51149">
                  <c:v>202505</c:v>
                </c:pt>
                <c:pt idx="51150">
                  <c:v>202505</c:v>
                </c:pt>
                <c:pt idx="51151">
                  <c:v>202505</c:v>
                </c:pt>
                <c:pt idx="51152">
                  <c:v>202505</c:v>
                </c:pt>
                <c:pt idx="51153">
                  <c:v>202505</c:v>
                </c:pt>
                <c:pt idx="51154">
                  <c:v>202505</c:v>
                </c:pt>
                <c:pt idx="51155">
                  <c:v>202505</c:v>
                </c:pt>
                <c:pt idx="51156">
                  <c:v>202505</c:v>
                </c:pt>
                <c:pt idx="51157">
                  <c:v>202505</c:v>
                </c:pt>
                <c:pt idx="51158">
                  <c:v>202505</c:v>
                </c:pt>
                <c:pt idx="51159">
                  <c:v>202505</c:v>
                </c:pt>
                <c:pt idx="51160">
                  <c:v>202505</c:v>
                </c:pt>
                <c:pt idx="51161">
                  <c:v>202505</c:v>
                </c:pt>
                <c:pt idx="51162">
                  <c:v>202505</c:v>
                </c:pt>
                <c:pt idx="51163">
                  <c:v>202505</c:v>
                </c:pt>
                <c:pt idx="51164">
                  <c:v>202505</c:v>
                </c:pt>
                <c:pt idx="51165">
                  <c:v>202505</c:v>
                </c:pt>
                <c:pt idx="51166">
                  <c:v>202505</c:v>
                </c:pt>
                <c:pt idx="51167">
                  <c:v>202505</c:v>
                </c:pt>
                <c:pt idx="51168">
                  <c:v>202505</c:v>
                </c:pt>
                <c:pt idx="51169">
                  <c:v>202505</c:v>
                </c:pt>
                <c:pt idx="51170">
                  <c:v>202505</c:v>
                </c:pt>
                <c:pt idx="51171">
                  <c:v>202505</c:v>
                </c:pt>
                <c:pt idx="51172">
                  <c:v>202505</c:v>
                </c:pt>
                <c:pt idx="51173">
                  <c:v>202505</c:v>
                </c:pt>
                <c:pt idx="51174">
                  <c:v>202505</c:v>
                </c:pt>
                <c:pt idx="51175">
                  <c:v>202505</c:v>
                </c:pt>
                <c:pt idx="51176">
                  <c:v>202505</c:v>
                </c:pt>
                <c:pt idx="51177">
                  <c:v>202505</c:v>
                </c:pt>
                <c:pt idx="51178">
                  <c:v>202505</c:v>
                </c:pt>
                <c:pt idx="51179">
                  <c:v>202505</c:v>
                </c:pt>
                <c:pt idx="51180">
                  <c:v>202505</c:v>
                </c:pt>
                <c:pt idx="51181">
                  <c:v>202505</c:v>
                </c:pt>
                <c:pt idx="51182">
                  <c:v>202505</c:v>
                </c:pt>
                <c:pt idx="51183">
                  <c:v>202505</c:v>
                </c:pt>
                <c:pt idx="51184">
                  <c:v>202505</c:v>
                </c:pt>
                <c:pt idx="51185">
                  <c:v>202505</c:v>
                </c:pt>
                <c:pt idx="51186">
                  <c:v>202505</c:v>
                </c:pt>
                <c:pt idx="51187">
                  <c:v>202505</c:v>
                </c:pt>
                <c:pt idx="51188">
                  <c:v>202505</c:v>
                </c:pt>
                <c:pt idx="51189">
                  <c:v>202505</c:v>
                </c:pt>
                <c:pt idx="51190">
                  <c:v>202505</c:v>
                </c:pt>
                <c:pt idx="51191">
                  <c:v>202505</c:v>
                </c:pt>
                <c:pt idx="51192">
                  <c:v>202505</c:v>
                </c:pt>
                <c:pt idx="51193">
                  <c:v>202505</c:v>
                </c:pt>
                <c:pt idx="51194">
                  <c:v>202505</c:v>
                </c:pt>
                <c:pt idx="51195">
                  <c:v>202505</c:v>
                </c:pt>
                <c:pt idx="51196">
                  <c:v>202505</c:v>
                </c:pt>
                <c:pt idx="51197">
                  <c:v>202505</c:v>
                </c:pt>
                <c:pt idx="51198">
                  <c:v>202505</c:v>
                </c:pt>
                <c:pt idx="51199">
                  <c:v>202505</c:v>
                </c:pt>
                <c:pt idx="51200">
                  <c:v>202505</c:v>
                </c:pt>
                <c:pt idx="51201">
                  <c:v>202505</c:v>
                </c:pt>
                <c:pt idx="51202">
                  <c:v>202505</c:v>
                </c:pt>
                <c:pt idx="51203">
                  <c:v>202505</c:v>
                </c:pt>
                <c:pt idx="51204">
                  <c:v>202505</c:v>
                </c:pt>
                <c:pt idx="51205">
                  <c:v>202505</c:v>
                </c:pt>
                <c:pt idx="51206">
                  <c:v>202505</c:v>
                </c:pt>
                <c:pt idx="51207">
                  <c:v>202505</c:v>
                </c:pt>
                <c:pt idx="51208">
                  <c:v>202505</c:v>
                </c:pt>
                <c:pt idx="51209">
                  <c:v>202505</c:v>
                </c:pt>
                <c:pt idx="51210">
                  <c:v>202505</c:v>
                </c:pt>
                <c:pt idx="51211">
                  <c:v>202505</c:v>
                </c:pt>
                <c:pt idx="51212">
                  <c:v>202505</c:v>
                </c:pt>
                <c:pt idx="51213">
                  <c:v>202505</c:v>
                </c:pt>
                <c:pt idx="51214">
                  <c:v>202505</c:v>
                </c:pt>
                <c:pt idx="51215">
                  <c:v>202505</c:v>
                </c:pt>
                <c:pt idx="51216">
                  <c:v>202505</c:v>
                </c:pt>
                <c:pt idx="51217">
                  <c:v>202505</c:v>
                </c:pt>
                <c:pt idx="51218">
                  <c:v>202505</c:v>
                </c:pt>
                <c:pt idx="51219">
                  <c:v>202505</c:v>
                </c:pt>
                <c:pt idx="51220">
                  <c:v>202505</c:v>
                </c:pt>
                <c:pt idx="51221">
                  <c:v>202505</c:v>
                </c:pt>
                <c:pt idx="51222">
                  <c:v>202505</c:v>
                </c:pt>
                <c:pt idx="51223">
                  <c:v>202505</c:v>
                </c:pt>
                <c:pt idx="51224">
                  <c:v>202505</c:v>
                </c:pt>
                <c:pt idx="51225">
                  <c:v>202505</c:v>
                </c:pt>
                <c:pt idx="51226">
                  <c:v>202505</c:v>
                </c:pt>
                <c:pt idx="51227">
                  <c:v>202505</c:v>
                </c:pt>
                <c:pt idx="51228">
                  <c:v>202505</c:v>
                </c:pt>
                <c:pt idx="51229">
                  <c:v>202505</c:v>
                </c:pt>
                <c:pt idx="51230">
                  <c:v>202505</c:v>
                </c:pt>
                <c:pt idx="51231">
                  <c:v>202505</c:v>
                </c:pt>
                <c:pt idx="51232">
                  <c:v>202505</c:v>
                </c:pt>
                <c:pt idx="51233">
                  <c:v>202505</c:v>
                </c:pt>
                <c:pt idx="51234">
                  <c:v>202505</c:v>
                </c:pt>
                <c:pt idx="51235">
                  <c:v>202505</c:v>
                </c:pt>
                <c:pt idx="51236">
                  <c:v>202505</c:v>
                </c:pt>
                <c:pt idx="51237">
                  <c:v>202505</c:v>
                </c:pt>
                <c:pt idx="51238">
                  <c:v>202505</c:v>
                </c:pt>
                <c:pt idx="51239">
                  <c:v>202505</c:v>
                </c:pt>
                <c:pt idx="51240">
                  <c:v>202505</c:v>
                </c:pt>
                <c:pt idx="51241">
                  <c:v>202505</c:v>
                </c:pt>
                <c:pt idx="51242">
                  <c:v>202505</c:v>
                </c:pt>
                <c:pt idx="51243">
                  <c:v>202505</c:v>
                </c:pt>
                <c:pt idx="51244">
                  <c:v>202505</c:v>
                </c:pt>
                <c:pt idx="51245">
                  <c:v>202505</c:v>
                </c:pt>
                <c:pt idx="51246">
                  <c:v>202505</c:v>
                </c:pt>
                <c:pt idx="51247">
                  <c:v>202505</c:v>
                </c:pt>
                <c:pt idx="51248">
                  <c:v>202505</c:v>
                </c:pt>
                <c:pt idx="51249">
                  <c:v>202505</c:v>
                </c:pt>
                <c:pt idx="51250">
                  <c:v>202505</c:v>
                </c:pt>
                <c:pt idx="51251">
                  <c:v>202505</c:v>
                </c:pt>
                <c:pt idx="51252">
                  <c:v>202505</c:v>
                </c:pt>
                <c:pt idx="51253">
                  <c:v>202505</c:v>
                </c:pt>
                <c:pt idx="51254">
                  <c:v>202505</c:v>
                </c:pt>
                <c:pt idx="51255">
                  <c:v>202505</c:v>
                </c:pt>
                <c:pt idx="51256">
                  <c:v>202505</c:v>
                </c:pt>
                <c:pt idx="51257">
                  <c:v>202505</c:v>
                </c:pt>
                <c:pt idx="51258">
                  <c:v>202505</c:v>
                </c:pt>
                <c:pt idx="51259">
                  <c:v>202505</c:v>
                </c:pt>
                <c:pt idx="51260">
                  <c:v>202505</c:v>
                </c:pt>
                <c:pt idx="51261">
                  <c:v>202505</c:v>
                </c:pt>
                <c:pt idx="51262">
                  <c:v>202505</c:v>
                </c:pt>
                <c:pt idx="51263">
                  <c:v>202505</c:v>
                </c:pt>
                <c:pt idx="51264">
                  <c:v>202505</c:v>
                </c:pt>
                <c:pt idx="51265">
                  <c:v>202505</c:v>
                </c:pt>
                <c:pt idx="51266">
                  <c:v>202505</c:v>
                </c:pt>
                <c:pt idx="51267">
                  <c:v>202505</c:v>
                </c:pt>
                <c:pt idx="51268">
                  <c:v>202505</c:v>
                </c:pt>
                <c:pt idx="51269">
                  <c:v>202505</c:v>
                </c:pt>
                <c:pt idx="51270">
                  <c:v>202505</c:v>
                </c:pt>
                <c:pt idx="51271">
                  <c:v>202505</c:v>
                </c:pt>
                <c:pt idx="51272">
                  <c:v>202505</c:v>
                </c:pt>
                <c:pt idx="51273">
                  <c:v>202505</c:v>
                </c:pt>
                <c:pt idx="51274">
                  <c:v>202505</c:v>
                </c:pt>
                <c:pt idx="51275">
                  <c:v>202505</c:v>
                </c:pt>
                <c:pt idx="51276">
                  <c:v>202505</c:v>
                </c:pt>
                <c:pt idx="51277">
                  <c:v>202505</c:v>
                </c:pt>
                <c:pt idx="51278">
                  <c:v>202505</c:v>
                </c:pt>
                <c:pt idx="51279">
                  <c:v>202505</c:v>
                </c:pt>
                <c:pt idx="51280">
                  <c:v>202505</c:v>
                </c:pt>
                <c:pt idx="51281">
                  <c:v>202505</c:v>
                </c:pt>
                <c:pt idx="51282">
                  <c:v>202505</c:v>
                </c:pt>
                <c:pt idx="51283">
                  <c:v>202505</c:v>
                </c:pt>
                <c:pt idx="51284">
                  <c:v>202505</c:v>
                </c:pt>
                <c:pt idx="51285">
                  <c:v>202505</c:v>
                </c:pt>
                <c:pt idx="51286">
                  <c:v>202505</c:v>
                </c:pt>
                <c:pt idx="51287">
                  <c:v>202505</c:v>
                </c:pt>
                <c:pt idx="51288">
                  <c:v>202505</c:v>
                </c:pt>
                <c:pt idx="51289">
                  <c:v>202505</c:v>
                </c:pt>
                <c:pt idx="51290">
                  <c:v>202505</c:v>
                </c:pt>
                <c:pt idx="51291">
                  <c:v>202505</c:v>
                </c:pt>
                <c:pt idx="51292">
                  <c:v>202505</c:v>
                </c:pt>
                <c:pt idx="51293">
                  <c:v>202505</c:v>
                </c:pt>
                <c:pt idx="51294">
                  <c:v>202505</c:v>
                </c:pt>
                <c:pt idx="51295">
                  <c:v>202505</c:v>
                </c:pt>
                <c:pt idx="51296">
                  <c:v>202505</c:v>
                </c:pt>
                <c:pt idx="51297">
                  <c:v>202505</c:v>
                </c:pt>
                <c:pt idx="51298">
                  <c:v>202505</c:v>
                </c:pt>
                <c:pt idx="51299">
                  <c:v>202505</c:v>
                </c:pt>
                <c:pt idx="51300">
                  <c:v>202505</c:v>
                </c:pt>
                <c:pt idx="51301">
                  <c:v>202505</c:v>
                </c:pt>
                <c:pt idx="51302">
                  <c:v>202505</c:v>
                </c:pt>
                <c:pt idx="51303">
                  <c:v>202505</c:v>
                </c:pt>
                <c:pt idx="51304">
                  <c:v>202505</c:v>
                </c:pt>
                <c:pt idx="51305">
                  <c:v>202505</c:v>
                </c:pt>
                <c:pt idx="51306">
                  <c:v>202505</c:v>
                </c:pt>
                <c:pt idx="51307">
                  <c:v>202505</c:v>
                </c:pt>
                <c:pt idx="51308">
                  <c:v>202505</c:v>
                </c:pt>
                <c:pt idx="51309">
                  <c:v>202505</c:v>
                </c:pt>
                <c:pt idx="51310">
                  <c:v>202505</c:v>
                </c:pt>
                <c:pt idx="51311">
                  <c:v>202505</c:v>
                </c:pt>
                <c:pt idx="51312">
                  <c:v>202505</c:v>
                </c:pt>
                <c:pt idx="51313">
                  <c:v>202505</c:v>
                </c:pt>
                <c:pt idx="51314">
                  <c:v>202505</c:v>
                </c:pt>
                <c:pt idx="51315">
                  <c:v>202505</c:v>
                </c:pt>
                <c:pt idx="51316">
                  <c:v>202505</c:v>
                </c:pt>
                <c:pt idx="51317">
                  <c:v>202505</c:v>
                </c:pt>
                <c:pt idx="51318">
                  <c:v>202505</c:v>
                </c:pt>
                <c:pt idx="51319">
                  <c:v>202505</c:v>
                </c:pt>
                <c:pt idx="51320">
                  <c:v>202505</c:v>
                </c:pt>
                <c:pt idx="51321">
                  <c:v>202505</c:v>
                </c:pt>
                <c:pt idx="51322">
                  <c:v>202505</c:v>
                </c:pt>
                <c:pt idx="51323">
                  <c:v>202505</c:v>
                </c:pt>
                <c:pt idx="51324">
                  <c:v>202505</c:v>
                </c:pt>
                <c:pt idx="51325">
                  <c:v>202505</c:v>
                </c:pt>
                <c:pt idx="51326">
                  <c:v>202505</c:v>
                </c:pt>
                <c:pt idx="51327">
                  <c:v>202505</c:v>
                </c:pt>
                <c:pt idx="51328">
                  <c:v>202505</c:v>
                </c:pt>
                <c:pt idx="51329">
                  <c:v>202505</c:v>
                </c:pt>
                <c:pt idx="51330">
                  <c:v>202505</c:v>
                </c:pt>
                <c:pt idx="51331">
                  <c:v>202505</c:v>
                </c:pt>
                <c:pt idx="51332">
                  <c:v>202505</c:v>
                </c:pt>
                <c:pt idx="51333">
                  <c:v>202505</c:v>
                </c:pt>
                <c:pt idx="51334">
                  <c:v>202505</c:v>
                </c:pt>
                <c:pt idx="51335">
                  <c:v>202505</c:v>
                </c:pt>
                <c:pt idx="51336">
                  <c:v>202505</c:v>
                </c:pt>
                <c:pt idx="51337">
                  <c:v>202505</c:v>
                </c:pt>
                <c:pt idx="51338">
                  <c:v>202505</c:v>
                </c:pt>
                <c:pt idx="51339">
                  <c:v>202505</c:v>
                </c:pt>
                <c:pt idx="51340">
                  <c:v>202505</c:v>
                </c:pt>
                <c:pt idx="51341">
                  <c:v>202505</c:v>
                </c:pt>
                <c:pt idx="51342">
                  <c:v>202505</c:v>
                </c:pt>
                <c:pt idx="51343">
                  <c:v>202505</c:v>
                </c:pt>
                <c:pt idx="51344">
                  <c:v>202505</c:v>
                </c:pt>
                <c:pt idx="51345">
                  <c:v>202505</c:v>
                </c:pt>
                <c:pt idx="51346">
                  <c:v>202505</c:v>
                </c:pt>
                <c:pt idx="51347">
                  <c:v>202505</c:v>
                </c:pt>
                <c:pt idx="51348">
                  <c:v>202505</c:v>
                </c:pt>
                <c:pt idx="51349">
                  <c:v>202505</c:v>
                </c:pt>
                <c:pt idx="51350">
                  <c:v>202505</c:v>
                </c:pt>
                <c:pt idx="51351">
                  <c:v>202505</c:v>
                </c:pt>
                <c:pt idx="51352">
                  <c:v>202505</c:v>
                </c:pt>
                <c:pt idx="51353">
                  <c:v>202505</c:v>
                </c:pt>
                <c:pt idx="51354">
                  <c:v>202505</c:v>
                </c:pt>
                <c:pt idx="51355">
                  <c:v>202505</c:v>
                </c:pt>
                <c:pt idx="51356">
                  <c:v>202505</c:v>
                </c:pt>
                <c:pt idx="51357">
                  <c:v>202505</c:v>
                </c:pt>
                <c:pt idx="51358">
                  <c:v>202505</c:v>
                </c:pt>
                <c:pt idx="51359">
                  <c:v>202505</c:v>
                </c:pt>
                <c:pt idx="51360">
                  <c:v>202505</c:v>
                </c:pt>
                <c:pt idx="51361">
                  <c:v>202505</c:v>
                </c:pt>
                <c:pt idx="51362">
                  <c:v>202505</c:v>
                </c:pt>
                <c:pt idx="51363">
                  <c:v>202505</c:v>
                </c:pt>
                <c:pt idx="51364">
                  <c:v>202505</c:v>
                </c:pt>
                <c:pt idx="51365">
                  <c:v>202505</c:v>
                </c:pt>
                <c:pt idx="51366">
                  <c:v>202505</c:v>
                </c:pt>
                <c:pt idx="51367">
                  <c:v>202505</c:v>
                </c:pt>
                <c:pt idx="51368">
                  <c:v>202505</c:v>
                </c:pt>
                <c:pt idx="51369">
                  <c:v>202505</c:v>
                </c:pt>
                <c:pt idx="51370">
                  <c:v>202505</c:v>
                </c:pt>
                <c:pt idx="51371">
                  <c:v>202505</c:v>
                </c:pt>
                <c:pt idx="51372">
                  <c:v>202505</c:v>
                </c:pt>
                <c:pt idx="51373">
                  <c:v>202505</c:v>
                </c:pt>
                <c:pt idx="51374">
                  <c:v>202505</c:v>
                </c:pt>
                <c:pt idx="51375">
                  <c:v>202505</c:v>
                </c:pt>
                <c:pt idx="51376">
                  <c:v>202505</c:v>
                </c:pt>
                <c:pt idx="51377">
                  <c:v>202505</c:v>
                </c:pt>
                <c:pt idx="51378">
                  <c:v>202505</c:v>
                </c:pt>
                <c:pt idx="51379">
                  <c:v>202505</c:v>
                </c:pt>
                <c:pt idx="51380">
                  <c:v>202505</c:v>
                </c:pt>
                <c:pt idx="51381">
                  <c:v>202505</c:v>
                </c:pt>
                <c:pt idx="51382">
                  <c:v>202505</c:v>
                </c:pt>
                <c:pt idx="51383">
                  <c:v>202505</c:v>
                </c:pt>
                <c:pt idx="51384">
                  <c:v>202505</c:v>
                </c:pt>
                <c:pt idx="51385">
                  <c:v>202505</c:v>
                </c:pt>
                <c:pt idx="51386">
                  <c:v>202505</c:v>
                </c:pt>
                <c:pt idx="51387">
                  <c:v>202505</c:v>
                </c:pt>
                <c:pt idx="51388">
                  <c:v>202505</c:v>
                </c:pt>
                <c:pt idx="51389">
                  <c:v>202505</c:v>
                </c:pt>
                <c:pt idx="51390">
                  <c:v>202505</c:v>
                </c:pt>
                <c:pt idx="51391">
                  <c:v>202505</c:v>
                </c:pt>
                <c:pt idx="51392">
                  <c:v>202505</c:v>
                </c:pt>
                <c:pt idx="51393">
                  <c:v>202505</c:v>
                </c:pt>
                <c:pt idx="51394">
                  <c:v>202505</c:v>
                </c:pt>
                <c:pt idx="51395">
                  <c:v>202505</c:v>
                </c:pt>
                <c:pt idx="51396">
                  <c:v>202505</c:v>
                </c:pt>
                <c:pt idx="51397">
                  <c:v>202505</c:v>
                </c:pt>
                <c:pt idx="51398">
                  <c:v>202505</c:v>
                </c:pt>
                <c:pt idx="51399">
                  <c:v>202505</c:v>
                </c:pt>
                <c:pt idx="51400">
                  <c:v>202505</c:v>
                </c:pt>
                <c:pt idx="51401">
                  <c:v>202505</c:v>
                </c:pt>
                <c:pt idx="51402">
                  <c:v>202505</c:v>
                </c:pt>
                <c:pt idx="51403">
                  <c:v>202505</c:v>
                </c:pt>
                <c:pt idx="51404">
                  <c:v>202505</c:v>
                </c:pt>
                <c:pt idx="51405">
                  <c:v>202505</c:v>
                </c:pt>
                <c:pt idx="51406">
                  <c:v>202505</c:v>
                </c:pt>
                <c:pt idx="51407">
                  <c:v>202505</c:v>
                </c:pt>
                <c:pt idx="51408">
                  <c:v>202505</c:v>
                </c:pt>
                <c:pt idx="51409">
                  <c:v>202505</c:v>
                </c:pt>
                <c:pt idx="51410">
                  <c:v>202505</c:v>
                </c:pt>
                <c:pt idx="51411">
                  <c:v>202505</c:v>
                </c:pt>
                <c:pt idx="51412">
                  <c:v>202505</c:v>
                </c:pt>
                <c:pt idx="51413">
                  <c:v>202505</c:v>
                </c:pt>
                <c:pt idx="51414">
                  <c:v>202505</c:v>
                </c:pt>
                <c:pt idx="51415">
                  <c:v>202505</c:v>
                </c:pt>
                <c:pt idx="51416">
                  <c:v>202505</c:v>
                </c:pt>
                <c:pt idx="51417">
                  <c:v>202505</c:v>
                </c:pt>
                <c:pt idx="51418">
                  <c:v>202505</c:v>
                </c:pt>
                <c:pt idx="51419">
                  <c:v>202505</c:v>
                </c:pt>
                <c:pt idx="51420">
                  <c:v>202505</c:v>
                </c:pt>
                <c:pt idx="51421">
                  <c:v>202505</c:v>
                </c:pt>
                <c:pt idx="51422">
                  <c:v>202505</c:v>
                </c:pt>
                <c:pt idx="51423">
                  <c:v>202505</c:v>
                </c:pt>
                <c:pt idx="51424">
                  <c:v>202505</c:v>
                </c:pt>
                <c:pt idx="51425">
                  <c:v>202505</c:v>
                </c:pt>
                <c:pt idx="51426">
                  <c:v>202505</c:v>
                </c:pt>
                <c:pt idx="51427">
                  <c:v>202505</c:v>
                </c:pt>
                <c:pt idx="51428">
                  <c:v>202505</c:v>
                </c:pt>
                <c:pt idx="51429">
                  <c:v>202505</c:v>
                </c:pt>
                <c:pt idx="51430">
                  <c:v>202505</c:v>
                </c:pt>
                <c:pt idx="51431">
                  <c:v>202505</c:v>
                </c:pt>
                <c:pt idx="51432">
                  <c:v>202505</c:v>
                </c:pt>
                <c:pt idx="51433">
                  <c:v>202505</c:v>
                </c:pt>
                <c:pt idx="51434">
                  <c:v>202505</c:v>
                </c:pt>
                <c:pt idx="51435">
                  <c:v>202505</c:v>
                </c:pt>
                <c:pt idx="51436">
                  <c:v>202505</c:v>
                </c:pt>
                <c:pt idx="51437">
                  <c:v>202505</c:v>
                </c:pt>
                <c:pt idx="51438">
                  <c:v>202505</c:v>
                </c:pt>
                <c:pt idx="51439">
                  <c:v>202505</c:v>
                </c:pt>
                <c:pt idx="51440">
                  <c:v>202505</c:v>
                </c:pt>
                <c:pt idx="51441">
                  <c:v>202505</c:v>
                </c:pt>
                <c:pt idx="51442">
                  <c:v>202505</c:v>
                </c:pt>
                <c:pt idx="51443">
                  <c:v>202505</c:v>
                </c:pt>
                <c:pt idx="51444">
                  <c:v>202505</c:v>
                </c:pt>
                <c:pt idx="51445">
                  <c:v>202505</c:v>
                </c:pt>
                <c:pt idx="51446">
                  <c:v>202505</c:v>
                </c:pt>
                <c:pt idx="51447">
                  <c:v>202505</c:v>
                </c:pt>
                <c:pt idx="51448">
                  <c:v>202505</c:v>
                </c:pt>
                <c:pt idx="51449">
                  <c:v>202505</c:v>
                </c:pt>
                <c:pt idx="51450">
                  <c:v>202505</c:v>
                </c:pt>
                <c:pt idx="51451">
                  <c:v>202505</c:v>
                </c:pt>
                <c:pt idx="51452">
                  <c:v>202505</c:v>
                </c:pt>
                <c:pt idx="51453">
                  <c:v>202505</c:v>
                </c:pt>
                <c:pt idx="51454">
                  <c:v>202505</c:v>
                </c:pt>
                <c:pt idx="51455">
                  <c:v>202505</c:v>
                </c:pt>
                <c:pt idx="51456">
                  <c:v>202505</c:v>
                </c:pt>
                <c:pt idx="51457">
                  <c:v>202505</c:v>
                </c:pt>
                <c:pt idx="51458">
                  <c:v>202505</c:v>
                </c:pt>
                <c:pt idx="51459">
                  <c:v>202505</c:v>
                </c:pt>
                <c:pt idx="51460">
                  <c:v>202505</c:v>
                </c:pt>
                <c:pt idx="51461">
                  <c:v>202505</c:v>
                </c:pt>
                <c:pt idx="51462">
                  <c:v>202505</c:v>
                </c:pt>
                <c:pt idx="51463">
                  <c:v>202505</c:v>
                </c:pt>
                <c:pt idx="51464">
                  <c:v>202505</c:v>
                </c:pt>
                <c:pt idx="51465">
                  <c:v>202505</c:v>
                </c:pt>
                <c:pt idx="51466">
                  <c:v>202505</c:v>
                </c:pt>
                <c:pt idx="51467">
                  <c:v>202505</c:v>
                </c:pt>
                <c:pt idx="51468">
                  <c:v>202505</c:v>
                </c:pt>
                <c:pt idx="51469">
                  <c:v>202505</c:v>
                </c:pt>
                <c:pt idx="51470">
                  <c:v>202505</c:v>
                </c:pt>
                <c:pt idx="51471">
                  <c:v>202505</c:v>
                </c:pt>
                <c:pt idx="51472">
                  <c:v>202505</c:v>
                </c:pt>
                <c:pt idx="51473">
                  <c:v>202505</c:v>
                </c:pt>
                <c:pt idx="51474">
                  <c:v>202505</c:v>
                </c:pt>
                <c:pt idx="51475">
                  <c:v>202505</c:v>
                </c:pt>
                <c:pt idx="51476">
                  <c:v>202505</c:v>
                </c:pt>
                <c:pt idx="51477">
                  <c:v>202505</c:v>
                </c:pt>
                <c:pt idx="51478">
                  <c:v>202505</c:v>
                </c:pt>
                <c:pt idx="51479">
                  <c:v>202505</c:v>
                </c:pt>
                <c:pt idx="51480">
                  <c:v>202505</c:v>
                </c:pt>
                <c:pt idx="51481">
                  <c:v>202505</c:v>
                </c:pt>
                <c:pt idx="51482">
                  <c:v>202505</c:v>
                </c:pt>
                <c:pt idx="51483">
                  <c:v>202505</c:v>
                </c:pt>
                <c:pt idx="51484">
                  <c:v>202505</c:v>
                </c:pt>
                <c:pt idx="51485">
                  <c:v>202505</c:v>
                </c:pt>
                <c:pt idx="51486">
                  <c:v>202505</c:v>
                </c:pt>
                <c:pt idx="51487">
                  <c:v>202505</c:v>
                </c:pt>
                <c:pt idx="51488">
                  <c:v>202505</c:v>
                </c:pt>
                <c:pt idx="51489">
                  <c:v>202505</c:v>
                </c:pt>
                <c:pt idx="51490">
                  <c:v>202505</c:v>
                </c:pt>
                <c:pt idx="51491">
                  <c:v>202505</c:v>
                </c:pt>
                <c:pt idx="51492">
                  <c:v>202505</c:v>
                </c:pt>
                <c:pt idx="51493">
                  <c:v>202505</c:v>
                </c:pt>
                <c:pt idx="51494">
                  <c:v>202505</c:v>
                </c:pt>
                <c:pt idx="51495">
                  <c:v>202505</c:v>
                </c:pt>
                <c:pt idx="51496">
                  <c:v>202505</c:v>
                </c:pt>
                <c:pt idx="51497">
                  <c:v>202505</c:v>
                </c:pt>
                <c:pt idx="51498">
                  <c:v>202505</c:v>
                </c:pt>
                <c:pt idx="51499">
                  <c:v>202505</c:v>
                </c:pt>
                <c:pt idx="51500">
                  <c:v>202505</c:v>
                </c:pt>
                <c:pt idx="51501">
                  <c:v>202505</c:v>
                </c:pt>
                <c:pt idx="51502">
                  <c:v>202505</c:v>
                </c:pt>
                <c:pt idx="51503">
                  <c:v>202505</c:v>
                </c:pt>
                <c:pt idx="51504">
                  <c:v>202505</c:v>
                </c:pt>
                <c:pt idx="51505">
                  <c:v>202505</c:v>
                </c:pt>
                <c:pt idx="51506">
                  <c:v>202505</c:v>
                </c:pt>
                <c:pt idx="51507">
                  <c:v>202505</c:v>
                </c:pt>
                <c:pt idx="51508">
                  <c:v>202505</c:v>
                </c:pt>
                <c:pt idx="51509">
                  <c:v>202505</c:v>
                </c:pt>
                <c:pt idx="51510">
                  <c:v>202505</c:v>
                </c:pt>
                <c:pt idx="51511">
                  <c:v>202505</c:v>
                </c:pt>
                <c:pt idx="51512">
                  <c:v>202505</c:v>
                </c:pt>
                <c:pt idx="51513">
                  <c:v>202505</c:v>
                </c:pt>
                <c:pt idx="51514">
                  <c:v>202505</c:v>
                </c:pt>
                <c:pt idx="51515">
                  <c:v>202505</c:v>
                </c:pt>
                <c:pt idx="51516">
                  <c:v>202505</c:v>
                </c:pt>
                <c:pt idx="51517">
                  <c:v>202505</c:v>
                </c:pt>
                <c:pt idx="51518">
                  <c:v>202505</c:v>
                </c:pt>
                <c:pt idx="51519">
                  <c:v>202505</c:v>
                </c:pt>
                <c:pt idx="51520">
                  <c:v>202505</c:v>
                </c:pt>
                <c:pt idx="51521">
                  <c:v>202505</c:v>
                </c:pt>
                <c:pt idx="51522">
                  <c:v>202505</c:v>
                </c:pt>
                <c:pt idx="51523">
                  <c:v>202505</c:v>
                </c:pt>
                <c:pt idx="51524">
                  <c:v>202505</c:v>
                </c:pt>
                <c:pt idx="51525">
                  <c:v>202505</c:v>
                </c:pt>
                <c:pt idx="51526">
                  <c:v>202505</c:v>
                </c:pt>
                <c:pt idx="51527">
                  <c:v>202505</c:v>
                </c:pt>
                <c:pt idx="51528">
                  <c:v>202505</c:v>
                </c:pt>
                <c:pt idx="51529">
                  <c:v>202505</c:v>
                </c:pt>
                <c:pt idx="51530">
                  <c:v>202505</c:v>
                </c:pt>
                <c:pt idx="51531">
                  <c:v>202505</c:v>
                </c:pt>
                <c:pt idx="51532">
                  <c:v>202505</c:v>
                </c:pt>
                <c:pt idx="51533">
                  <c:v>202505</c:v>
                </c:pt>
                <c:pt idx="51534">
                  <c:v>202505</c:v>
                </c:pt>
                <c:pt idx="51535">
                  <c:v>202505</c:v>
                </c:pt>
                <c:pt idx="51536">
                  <c:v>202505</c:v>
                </c:pt>
                <c:pt idx="51537">
                  <c:v>202505</c:v>
                </c:pt>
                <c:pt idx="51538">
                  <c:v>202505</c:v>
                </c:pt>
                <c:pt idx="51539">
                  <c:v>202505</c:v>
                </c:pt>
                <c:pt idx="51540">
                  <c:v>202505</c:v>
                </c:pt>
                <c:pt idx="51541">
                  <c:v>202505</c:v>
                </c:pt>
                <c:pt idx="51542">
                  <c:v>202505</c:v>
                </c:pt>
                <c:pt idx="51543">
                  <c:v>202505</c:v>
                </c:pt>
                <c:pt idx="51544">
                  <c:v>202505</c:v>
                </c:pt>
                <c:pt idx="51545">
                  <c:v>202505</c:v>
                </c:pt>
                <c:pt idx="51546">
                  <c:v>202505</c:v>
                </c:pt>
                <c:pt idx="51547">
                  <c:v>202505</c:v>
                </c:pt>
                <c:pt idx="51548">
                  <c:v>202505</c:v>
                </c:pt>
                <c:pt idx="51549">
                  <c:v>202505</c:v>
                </c:pt>
                <c:pt idx="51550">
                  <c:v>202505</c:v>
                </c:pt>
                <c:pt idx="51551">
                  <c:v>202505</c:v>
                </c:pt>
                <c:pt idx="51552">
                  <c:v>202505</c:v>
                </c:pt>
                <c:pt idx="51553">
                  <c:v>202505</c:v>
                </c:pt>
                <c:pt idx="51554">
                  <c:v>202505</c:v>
                </c:pt>
                <c:pt idx="51555">
                  <c:v>202505</c:v>
                </c:pt>
                <c:pt idx="51556">
                  <c:v>202505</c:v>
                </c:pt>
                <c:pt idx="51557">
                  <c:v>202505</c:v>
                </c:pt>
                <c:pt idx="51558">
                  <c:v>202505</c:v>
                </c:pt>
                <c:pt idx="51559">
                  <c:v>202505</c:v>
                </c:pt>
                <c:pt idx="51560">
                  <c:v>202505</c:v>
                </c:pt>
                <c:pt idx="51561">
                  <c:v>202505</c:v>
                </c:pt>
                <c:pt idx="51562">
                  <c:v>202505</c:v>
                </c:pt>
                <c:pt idx="51563">
                  <c:v>202505</c:v>
                </c:pt>
                <c:pt idx="51564">
                  <c:v>202505</c:v>
                </c:pt>
                <c:pt idx="51565">
                  <c:v>202505</c:v>
                </c:pt>
                <c:pt idx="51566">
                  <c:v>202505</c:v>
                </c:pt>
                <c:pt idx="51567">
                  <c:v>202505</c:v>
                </c:pt>
                <c:pt idx="51568">
                  <c:v>202505</c:v>
                </c:pt>
                <c:pt idx="51569">
                  <c:v>202505</c:v>
                </c:pt>
                <c:pt idx="51570">
                  <c:v>202505</c:v>
                </c:pt>
                <c:pt idx="51571">
                  <c:v>202505</c:v>
                </c:pt>
                <c:pt idx="51572">
                  <c:v>202505</c:v>
                </c:pt>
                <c:pt idx="51573">
                  <c:v>202505</c:v>
                </c:pt>
                <c:pt idx="51574">
                  <c:v>202505</c:v>
                </c:pt>
                <c:pt idx="51575">
                  <c:v>202505</c:v>
                </c:pt>
                <c:pt idx="51576">
                  <c:v>202505</c:v>
                </c:pt>
                <c:pt idx="51577">
                  <c:v>202505</c:v>
                </c:pt>
                <c:pt idx="51578">
                  <c:v>202505</c:v>
                </c:pt>
                <c:pt idx="51579">
                  <c:v>202505</c:v>
                </c:pt>
                <c:pt idx="51580">
                  <c:v>202505</c:v>
                </c:pt>
                <c:pt idx="51581">
                  <c:v>202505</c:v>
                </c:pt>
                <c:pt idx="51582">
                  <c:v>202505</c:v>
                </c:pt>
                <c:pt idx="51583">
                  <c:v>202505</c:v>
                </c:pt>
                <c:pt idx="51584">
                  <c:v>202505</c:v>
                </c:pt>
                <c:pt idx="51585">
                  <c:v>202505</c:v>
                </c:pt>
                <c:pt idx="51586">
                  <c:v>202505</c:v>
                </c:pt>
                <c:pt idx="51587">
                  <c:v>202505</c:v>
                </c:pt>
                <c:pt idx="51588">
                  <c:v>202505</c:v>
                </c:pt>
                <c:pt idx="51589">
                  <c:v>202505</c:v>
                </c:pt>
                <c:pt idx="51590">
                  <c:v>202505</c:v>
                </c:pt>
                <c:pt idx="51591">
                  <c:v>202505</c:v>
                </c:pt>
                <c:pt idx="51592">
                  <c:v>202505</c:v>
                </c:pt>
                <c:pt idx="51593">
                  <c:v>202505</c:v>
                </c:pt>
                <c:pt idx="51594">
                  <c:v>202505</c:v>
                </c:pt>
                <c:pt idx="51595">
                  <c:v>202505</c:v>
                </c:pt>
                <c:pt idx="51596">
                  <c:v>202505</c:v>
                </c:pt>
                <c:pt idx="51597">
                  <c:v>202505</c:v>
                </c:pt>
                <c:pt idx="51598">
                  <c:v>202505</c:v>
                </c:pt>
                <c:pt idx="51599">
                  <c:v>202505</c:v>
                </c:pt>
                <c:pt idx="51600">
                  <c:v>202505</c:v>
                </c:pt>
                <c:pt idx="51601">
                  <c:v>202505</c:v>
                </c:pt>
                <c:pt idx="51602">
                  <c:v>202505</c:v>
                </c:pt>
                <c:pt idx="51603">
                  <c:v>202505</c:v>
                </c:pt>
                <c:pt idx="51604">
                  <c:v>202505</c:v>
                </c:pt>
                <c:pt idx="51605">
                  <c:v>202505</c:v>
                </c:pt>
                <c:pt idx="51606">
                  <c:v>202505</c:v>
                </c:pt>
                <c:pt idx="51607">
                  <c:v>202505</c:v>
                </c:pt>
                <c:pt idx="51608">
                  <c:v>202505</c:v>
                </c:pt>
                <c:pt idx="51609">
                  <c:v>202505</c:v>
                </c:pt>
                <c:pt idx="51610">
                  <c:v>202505</c:v>
                </c:pt>
                <c:pt idx="51611">
                  <c:v>202505</c:v>
                </c:pt>
                <c:pt idx="51612">
                  <c:v>202505</c:v>
                </c:pt>
                <c:pt idx="51613">
                  <c:v>202505</c:v>
                </c:pt>
                <c:pt idx="51614">
                  <c:v>202505</c:v>
                </c:pt>
                <c:pt idx="51615">
                  <c:v>202505</c:v>
                </c:pt>
                <c:pt idx="51616">
                  <c:v>202505</c:v>
                </c:pt>
                <c:pt idx="51617">
                  <c:v>202505</c:v>
                </c:pt>
                <c:pt idx="51618">
                  <c:v>202505</c:v>
                </c:pt>
                <c:pt idx="51619">
                  <c:v>202505</c:v>
                </c:pt>
                <c:pt idx="51620">
                  <c:v>202505</c:v>
                </c:pt>
                <c:pt idx="51621">
                  <c:v>202505</c:v>
                </c:pt>
                <c:pt idx="51622">
                  <c:v>202505</c:v>
                </c:pt>
                <c:pt idx="51623">
                  <c:v>202505</c:v>
                </c:pt>
                <c:pt idx="51624">
                  <c:v>202505</c:v>
                </c:pt>
                <c:pt idx="51625">
                  <c:v>202505</c:v>
                </c:pt>
                <c:pt idx="51626">
                  <c:v>202505</c:v>
                </c:pt>
                <c:pt idx="51627">
                  <c:v>202505</c:v>
                </c:pt>
                <c:pt idx="51628">
                  <c:v>202505</c:v>
                </c:pt>
                <c:pt idx="51629">
                  <c:v>202505</c:v>
                </c:pt>
                <c:pt idx="51630">
                  <c:v>202505</c:v>
                </c:pt>
                <c:pt idx="51631">
                  <c:v>202505</c:v>
                </c:pt>
                <c:pt idx="51632">
                  <c:v>202505</c:v>
                </c:pt>
                <c:pt idx="51633">
                  <c:v>202505</c:v>
                </c:pt>
                <c:pt idx="51634">
                  <c:v>202505</c:v>
                </c:pt>
                <c:pt idx="51635">
                  <c:v>202505</c:v>
                </c:pt>
                <c:pt idx="51636">
                  <c:v>202505</c:v>
                </c:pt>
                <c:pt idx="51637">
                  <c:v>202505</c:v>
                </c:pt>
                <c:pt idx="51638">
                  <c:v>202505</c:v>
                </c:pt>
                <c:pt idx="51639">
                  <c:v>202505</c:v>
                </c:pt>
                <c:pt idx="51640">
                  <c:v>202505</c:v>
                </c:pt>
                <c:pt idx="51641">
                  <c:v>202505</c:v>
                </c:pt>
                <c:pt idx="51642">
                  <c:v>202505</c:v>
                </c:pt>
                <c:pt idx="51643">
                  <c:v>202505</c:v>
                </c:pt>
                <c:pt idx="51644">
                  <c:v>202505</c:v>
                </c:pt>
                <c:pt idx="51645">
                  <c:v>202505</c:v>
                </c:pt>
                <c:pt idx="51646">
                  <c:v>202505</c:v>
                </c:pt>
                <c:pt idx="51647">
                  <c:v>202505</c:v>
                </c:pt>
                <c:pt idx="51648">
                  <c:v>202505</c:v>
                </c:pt>
                <c:pt idx="51649">
                  <c:v>202505</c:v>
                </c:pt>
                <c:pt idx="51650">
                  <c:v>202505</c:v>
                </c:pt>
                <c:pt idx="51651">
                  <c:v>202505</c:v>
                </c:pt>
                <c:pt idx="51652">
                  <c:v>202505</c:v>
                </c:pt>
                <c:pt idx="51653">
                  <c:v>202505</c:v>
                </c:pt>
                <c:pt idx="51654">
                  <c:v>202505</c:v>
                </c:pt>
                <c:pt idx="51655">
                  <c:v>202505</c:v>
                </c:pt>
                <c:pt idx="51656">
                  <c:v>202505</c:v>
                </c:pt>
                <c:pt idx="51657">
                  <c:v>202505</c:v>
                </c:pt>
                <c:pt idx="51658">
                  <c:v>202505</c:v>
                </c:pt>
                <c:pt idx="51659">
                  <c:v>202505</c:v>
                </c:pt>
                <c:pt idx="51660">
                  <c:v>202505</c:v>
                </c:pt>
                <c:pt idx="51661">
                  <c:v>202505</c:v>
                </c:pt>
                <c:pt idx="51662">
                  <c:v>202505</c:v>
                </c:pt>
                <c:pt idx="51663">
                  <c:v>202505</c:v>
                </c:pt>
                <c:pt idx="51664">
                  <c:v>202505</c:v>
                </c:pt>
                <c:pt idx="51665">
                  <c:v>202505</c:v>
                </c:pt>
                <c:pt idx="51666">
                  <c:v>202505</c:v>
                </c:pt>
                <c:pt idx="51667">
                  <c:v>202505</c:v>
                </c:pt>
                <c:pt idx="51668">
                  <c:v>202505</c:v>
                </c:pt>
                <c:pt idx="51669">
                  <c:v>202505</c:v>
                </c:pt>
                <c:pt idx="51670">
                  <c:v>202505</c:v>
                </c:pt>
                <c:pt idx="51671">
                  <c:v>202505</c:v>
                </c:pt>
                <c:pt idx="51672">
                  <c:v>202505</c:v>
                </c:pt>
                <c:pt idx="51673">
                  <c:v>202505</c:v>
                </c:pt>
                <c:pt idx="51674">
                  <c:v>202505</c:v>
                </c:pt>
                <c:pt idx="51675">
                  <c:v>202505</c:v>
                </c:pt>
                <c:pt idx="51676">
                  <c:v>202505</c:v>
                </c:pt>
                <c:pt idx="51677">
                  <c:v>202505</c:v>
                </c:pt>
                <c:pt idx="51678">
                  <c:v>202505</c:v>
                </c:pt>
                <c:pt idx="51679">
                  <c:v>202505</c:v>
                </c:pt>
                <c:pt idx="51680">
                  <c:v>202505</c:v>
                </c:pt>
                <c:pt idx="51681">
                  <c:v>202505</c:v>
                </c:pt>
                <c:pt idx="51682">
                  <c:v>202505</c:v>
                </c:pt>
                <c:pt idx="51683">
                  <c:v>202505</c:v>
                </c:pt>
                <c:pt idx="51684">
                  <c:v>202505</c:v>
                </c:pt>
                <c:pt idx="51685">
                  <c:v>202505</c:v>
                </c:pt>
                <c:pt idx="51686">
                  <c:v>202505</c:v>
                </c:pt>
                <c:pt idx="51687">
                  <c:v>202505</c:v>
                </c:pt>
                <c:pt idx="51688">
                  <c:v>202505</c:v>
                </c:pt>
                <c:pt idx="51689">
                  <c:v>202505</c:v>
                </c:pt>
                <c:pt idx="51690">
                  <c:v>202505</c:v>
                </c:pt>
                <c:pt idx="51691">
                  <c:v>202505</c:v>
                </c:pt>
                <c:pt idx="51692">
                  <c:v>202505</c:v>
                </c:pt>
                <c:pt idx="51693">
                  <c:v>202505</c:v>
                </c:pt>
                <c:pt idx="51694">
                  <c:v>202505</c:v>
                </c:pt>
                <c:pt idx="51695">
                  <c:v>202505</c:v>
                </c:pt>
                <c:pt idx="51696">
                  <c:v>202505</c:v>
                </c:pt>
                <c:pt idx="51697">
                  <c:v>202505</c:v>
                </c:pt>
                <c:pt idx="51698">
                  <c:v>202505</c:v>
                </c:pt>
                <c:pt idx="51699">
                  <c:v>202505</c:v>
                </c:pt>
                <c:pt idx="51700">
                  <c:v>202505</c:v>
                </c:pt>
                <c:pt idx="51701">
                  <c:v>202505</c:v>
                </c:pt>
                <c:pt idx="51702">
                  <c:v>202505</c:v>
                </c:pt>
                <c:pt idx="51703">
                  <c:v>202505</c:v>
                </c:pt>
                <c:pt idx="51704">
                  <c:v>202505</c:v>
                </c:pt>
                <c:pt idx="51705">
                  <c:v>202505</c:v>
                </c:pt>
                <c:pt idx="51706">
                  <c:v>202505</c:v>
                </c:pt>
                <c:pt idx="51707">
                  <c:v>202505</c:v>
                </c:pt>
                <c:pt idx="51708">
                  <c:v>202505</c:v>
                </c:pt>
                <c:pt idx="51709">
                  <c:v>202505</c:v>
                </c:pt>
                <c:pt idx="51710">
                  <c:v>202505</c:v>
                </c:pt>
                <c:pt idx="51711">
                  <c:v>202505</c:v>
                </c:pt>
                <c:pt idx="51712">
                  <c:v>202505</c:v>
                </c:pt>
                <c:pt idx="51713">
                  <c:v>202505</c:v>
                </c:pt>
                <c:pt idx="51714">
                  <c:v>202505</c:v>
                </c:pt>
                <c:pt idx="51715">
                  <c:v>202505</c:v>
                </c:pt>
                <c:pt idx="51716">
                  <c:v>202505</c:v>
                </c:pt>
                <c:pt idx="51717">
                  <c:v>202505</c:v>
                </c:pt>
                <c:pt idx="51718">
                  <c:v>202505</c:v>
                </c:pt>
                <c:pt idx="51719">
                  <c:v>202505</c:v>
                </c:pt>
                <c:pt idx="51720">
                  <c:v>202505</c:v>
                </c:pt>
                <c:pt idx="51721">
                  <c:v>202505</c:v>
                </c:pt>
                <c:pt idx="51722">
                  <c:v>202505</c:v>
                </c:pt>
                <c:pt idx="51723">
                  <c:v>202505</c:v>
                </c:pt>
                <c:pt idx="51724">
                  <c:v>202505</c:v>
                </c:pt>
                <c:pt idx="51725">
                  <c:v>202505</c:v>
                </c:pt>
                <c:pt idx="51726">
                  <c:v>202505</c:v>
                </c:pt>
                <c:pt idx="51727">
                  <c:v>202505</c:v>
                </c:pt>
                <c:pt idx="51728">
                  <c:v>202505</c:v>
                </c:pt>
                <c:pt idx="51729">
                  <c:v>202505</c:v>
                </c:pt>
                <c:pt idx="51730">
                  <c:v>202505</c:v>
                </c:pt>
                <c:pt idx="51731">
                  <c:v>202505</c:v>
                </c:pt>
                <c:pt idx="51732">
                  <c:v>202505</c:v>
                </c:pt>
                <c:pt idx="51733">
                  <c:v>202505</c:v>
                </c:pt>
                <c:pt idx="51734">
                  <c:v>202505</c:v>
                </c:pt>
                <c:pt idx="51735">
                  <c:v>202505</c:v>
                </c:pt>
                <c:pt idx="51736">
                  <c:v>202505</c:v>
                </c:pt>
                <c:pt idx="51737">
                  <c:v>202505</c:v>
                </c:pt>
                <c:pt idx="51738">
                  <c:v>202505</c:v>
                </c:pt>
                <c:pt idx="51739">
                  <c:v>202505</c:v>
                </c:pt>
                <c:pt idx="51740">
                  <c:v>202505</c:v>
                </c:pt>
                <c:pt idx="51741">
                  <c:v>202505</c:v>
                </c:pt>
                <c:pt idx="51742">
                  <c:v>202505</c:v>
                </c:pt>
                <c:pt idx="51743">
                  <c:v>202505</c:v>
                </c:pt>
                <c:pt idx="51744">
                  <c:v>202505</c:v>
                </c:pt>
                <c:pt idx="51745">
                  <c:v>202505</c:v>
                </c:pt>
                <c:pt idx="51746">
                  <c:v>202505</c:v>
                </c:pt>
                <c:pt idx="51747">
                  <c:v>202505</c:v>
                </c:pt>
                <c:pt idx="51748">
                  <c:v>202505</c:v>
                </c:pt>
                <c:pt idx="51749">
                  <c:v>202505</c:v>
                </c:pt>
                <c:pt idx="51750">
                  <c:v>202505</c:v>
                </c:pt>
                <c:pt idx="51751">
                  <c:v>202505</c:v>
                </c:pt>
                <c:pt idx="51752">
                  <c:v>202505</c:v>
                </c:pt>
                <c:pt idx="51753">
                  <c:v>202505</c:v>
                </c:pt>
                <c:pt idx="51754">
                  <c:v>202505</c:v>
                </c:pt>
                <c:pt idx="51755">
                  <c:v>202505</c:v>
                </c:pt>
                <c:pt idx="51756">
                  <c:v>202505</c:v>
                </c:pt>
                <c:pt idx="51757">
                  <c:v>202505</c:v>
                </c:pt>
                <c:pt idx="51758">
                  <c:v>202505</c:v>
                </c:pt>
                <c:pt idx="51759">
                  <c:v>202505</c:v>
                </c:pt>
                <c:pt idx="51760">
                  <c:v>202505</c:v>
                </c:pt>
                <c:pt idx="51761">
                  <c:v>202505</c:v>
                </c:pt>
                <c:pt idx="51762">
                  <c:v>202505</c:v>
                </c:pt>
                <c:pt idx="51763">
                  <c:v>202505</c:v>
                </c:pt>
                <c:pt idx="51764">
                  <c:v>202505</c:v>
                </c:pt>
                <c:pt idx="51765">
                  <c:v>202505</c:v>
                </c:pt>
                <c:pt idx="51766">
                  <c:v>202505</c:v>
                </c:pt>
                <c:pt idx="51767">
                  <c:v>202505</c:v>
                </c:pt>
                <c:pt idx="51768">
                  <c:v>202505</c:v>
                </c:pt>
                <c:pt idx="51769">
                  <c:v>202505</c:v>
                </c:pt>
                <c:pt idx="51770">
                  <c:v>202505</c:v>
                </c:pt>
                <c:pt idx="51771">
                  <c:v>202505</c:v>
                </c:pt>
                <c:pt idx="51772">
                  <c:v>202505</c:v>
                </c:pt>
                <c:pt idx="51773">
                  <c:v>202505</c:v>
                </c:pt>
                <c:pt idx="51774">
                  <c:v>202505</c:v>
                </c:pt>
                <c:pt idx="51775">
                  <c:v>202505</c:v>
                </c:pt>
                <c:pt idx="51776">
                  <c:v>202505</c:v>
                </c:pt>
                <c:pt idx="51777">
                  <c:v>202505</c:v>
                </c:pt>
                <c:pt idx="51778">
                  <c:v>202505</c:v>
                </c:pt>
                <c:pt idx="51779">
                  <c:v>202505</c:v>
                </c:pt>
                <c:pt idx="51780">
                  <c:v>202505</c:v>
                </c:pt>
                <c:pt idx="51781">
                  <c:v>202505</c:v>
                </c:pt>
                <c:pt idx="51782">
                  <c:v>202505</c:v>
                </c:pt>
                <c:pt idx="51783">
                  <c:v>202505</c:v>
                </c:pt>
                <c:pt idx="51784">
                  <c:v>202505</c:v>
                </c:pt>
                <c:pt idx="51785">
                  <c:v>202505</c:v>
                </c:pt>
                <c:pt idx="51786">
                  <c:v>202505</c:v>
                </c:pt>
                <c:pt idx="51787">
                  <c:v>202505</c:v>
                </c:pt>
                <c:pt idx="51788">
                  <c:v>202505</c:v>
                </c:pt>
                <c:pt idx="51789">
                  <c:v>202505</c:v>
                </c:pt>
                <c:pt idx="51790">
                  <c:v>202505</c:v>
                </c:pt>
                <c:pt idx="51791">
                  <c:v>202505</c:v>
                </c:pt>
                <c:pt idx="51792">
                  <c:v>202505</c:v>
                </c:pt>
                <c:pt idx="51793">
                  <c:v>202505</c:v>
                </c:pt>
                <c:pt idx="51794">
                  <c:v>202505</c:v>
                </c:pt>
                <c:pt idx="51795">
                  <c:v>202505</c:v>
                </c:pt>
                <c:pt idx="51796">
                  <c:v>202505</c:v>
                </c:pt>
                <c:pt idx="51797">
                  <c:v>202505</c:v>
                </c:pt>
                <c:pt idx="51798">
                  <c:v>202505</c:v>
                </c:pt>
                <c:pt idx="51799">
                  <c:v>202505</c:v>
                </c:pt>
                <c:pt idx="51800">
                  <c:v>202505</c:v>
                </c:pt>
                <c:pt idx="51801">
                  <c:v>202505</c:v>
                </c:pt>
                <c:pt idx="51802">
                  <c:v>202505</c:v>
                </c:pt>
                <c:pt idx="51803">
                  <c:v>202505</c:v>
                </c:pt>
                <c:pt idx="51804">
                  <c:v>202505</c:v>
                </c:pt>
                <c:pt idx="51805">
                  <c:v>202505</c:v>
                </c:pt>
                <c:pt idx="51806">
                  <c:v>202505</c:v>
                </c:pt>
                <c:pt idx="51807">
                  <c:v>202505</c:v>
                </c:pt>
                <c:pt idx="51808">
                  <c:v>202505</c:v>
                </c:pt>
                <c:pt idx="51809">
                  <c:v>202505</c:v>
                </c:pt>
                <c:pt idx="51810">
                  <c:v>202505</c:v>
                </c:pt>
                <c:pt idx="51811">
                  <c:v>202505</c:v>
                </c:pt>
                <c:pt idx="51812">
                  <c:v>202505</c:v>
                </c:pt>
                <c:pt idx="51813">
                  <c:v>202505</c:v>
                </c:pt>
                <c:pt idx="51814">
                  <c:v>202505</c:v>
                </c:pt>
                <c:pt idx="51815">
                  <c:v>202505</c:v>
                </c:pt>
                <c:pt idx="51816">
                  <c:v>202505</c:v>
                </c:pt>
                <c:pt idx="51817">
                  <c:v>202505</c:v>
                </c:pt>
                <c:pt idx="51818">
                  <c:v>202505</c:v>
                </c:pt>
                <c:pt idx="51819">
                  <c:v>202505</c:v>
                </c:pt>
                <c:pt idx="51820">
                  <c:v>202505</c:v>
                </c:pt>
                <c:pt idx="51821">
                  <c:v>202505</c:v>
                </c:pt>
                <c:pt idx="51822">
                  <c:v>202505</c:v>
                </c:pt>
                <c:pt idx="51823">
                  <c:v>202505</c:v>
                </c:pt>
                <c:pt idx="51824">
                  <c:v>202505</c:v>
                </c:pt>
                <c:pt idx="51825">
                  <c:v>202505</c:v>
                </c:pt>
                <c:pt idx="51826">
                  <c:v>202505</c:v>
                </c:pt>
                <c:pt idx="51827">
                  <c:v>202505</c:v>
                </c:pt>
                <c:pt idx="51828">
                  <c:v>202505</c:v>
                </c:pt>
                <c:pt idx="51829">
                  <c:v>202505</c:v>
                </c:pt>
                <c:pt idx="51830">
                  <c:v>202505</c:v>
                </c:pt>
                <c:pt idx="51831">
                  <c:v>202505</c:v>
                </c:pt>
                <c:pt idx="51832">
                  <c:v>202505</c:v>
                </c:pt>
                <c:pt idx="51833">
                  <c:v>202505</c:v>
                </c:pt>
                <c:pt idx="51834">
                  <c:v>202505</c:v>
                </c:pt>
                <c:pt idx="51835">
                  <c:v>202505</c:v>
                </c:pt>
                <c:pt idx="51836">
                  <c:v>202505</c:v>
                </c:pt>
                <c:pt idx="51837">
                  <c:v>202505</c:v>
                </c:pt>
                <c:pt idx="51838">
                  <c:v>202505</c:v>
                </c:pt>
                <c:pt idx="51839">
                  <c:v>202505</c:v>
                </c:pt>
                <c:pt idx="51840">
                  <c:v>202505</c:v>
                </c:pt>
                <c:pt idx="51841">
                  <c:v>202505</c:v>
                </c:pt>
                <c:pt idx="51842">
                  <c:v>202505</c:v>
                </c:pt>
                <c:pt idx="51843">
                  <c:v>202505</c:v>
                </c:pt>
                <c:pt idx="51844">
                  <c:v>202505</c:v>
                </c:pt>
                <c:pt idx="51845">
                  <c:v>202505</c:v>
                </c:pt>
                <c:pt idx="51846">
                  <c:v>202505</c:v>
                </c:pt>
                <c:pt idx="51847">
                  <c:v>202505</c:v>
                </c:pt>
                <c:pt idx="51848">
                  <c:v>202505</c:v>
                </c:pt>
                <c:pt idx="51849">
                  <c:v>202505</c:v>
                </c:pt>
                <c:pt idx="51850">
                  <c:v>202505</c:v>
                </c:pt>
                <c:pt idx="51851">
                  <c:v>202505</c:v>
                </c:pt>
                <c:pt idx="51852">
                  <c:v>202505</c:v>
                </c:pt>
                <c:pt idx="51853">
                  <c:v>202505</c:v>
                </c:pt>
                <c:pt idx="51854">
                  <c:v>202505</c:v>
                </c:pt>
                <c:pt idx="51855">
                  <c:v>202505</c:v>
                </c:pt>
                <c:pt idx="51856">
                  <c:v>202505</c:v>
                </c:pt>
                <c:pt idx="51857">
                  <c:v>202505</c:v>
                </c:pt>
                <c:pt idx="51858">
                  <c:v>202505</c:v>
                </c:pt>
                <c:pt idx="51859">
                  <c:v>202505</c:v>
                </c:pt>
                <c:pt idx="51860">
                  <c:v>202505</c:v>
                </c:pt>
                <c:pt idx="51861">
                  <c:v>202505</c:v>
                </c:pt>
                <c:pt idx="51862">
                  <c:v>202505</c:v>
                </c:pt>
                <c:pt idx="51863">
                  <c:v>202505</c:v>
                </c:pt>
                <c:pt idx="51864">
                  <c:v>202505</c:v>
                </c:pt>
                <c:pt idx="51865">
                  <c:v>202505</c:v>
                </c:pt>
                <c:pt idx="51866">
                  <c:v>202505</c:v>
                </c:pt>
                <c:pt idx="51867">
                  <c:v>202505</c:v>
                </c:pt>
                <c:pt idx="51868">
                  <c:v>202505</c:v>
                </c:pt>
                <c:pt idx="51869">
                  <c:v>202505</c:v>
                </c:pt>
                <c:pt idx="51870">
                  <c:v>202505</c:v>
                </c:pt>
                <c:pt idx="51871">
                  <c:v>202505</c:v>
                </c:pt>
                <c:pt idx="51872">
                  <c:v>202505</c:v>
                </c:pt>
                <c:pt idx="51873">
                  <c:v>202505</c:v>
                </c:pt>
                <c:pt idx="51874">
                  <c:v>202505</c:v>
                </c:pt>
                <c:pt idx="51875">
                  <c:v>202505</c:v>
                </c:pt>
                <c:pt idx="51876">
                  <c:v>202505</c:v>
                </c:pt>
                <c:pt idx="51877">
                  <c:v>202505</c:v>
                </c:pt>
                <c:pt idx="51878">
                  <c:v>202505</c:v>
                </c:pt>
                <c:pt idx="51879">
                  <c:v>202505</c:v>
                </c:pt>
                <c:pt idx="51880">
                  <c:v>202505</c:v>
                </c:pt>
                <c:pt idx="51881">
                  <c:v>202505</c:v>
                </c:pt>
                <c:pt idx="51882">
                  <c:v>202505</c:v>
                </c:pt>
                <c:pt idx="51883">
                  <c:v>202505</c:v>
                </c:pt>
                <c:pt idx="51884">
                  <c:v>202505</c:v>
                </c:pt>
                <c:pt idx="51885">
                  <c:v>202505</c:v>
                </c:pt>
                <c:pt idx="51886">
                  <c:v>202505</c:v>
                </c:pt>
                <c:pt idx="51887">
                  <c:v>202505</c:v>
                </c:pt>
                <c:pt idx="51888">
                  <c:v>202505</c:v>
                </c:pt>
                <c:pt idx="51889">
                  <c:v>202505</c:v>
                </c:pt>
                <c:pt idx="51890">
                  <c:v>202505</c:v>
                </c:pt>
                <c:pt idx="51891">
                  <c:v>202505</c:v>
                </c:pt>
                <c:pt idx="51892">
                  <c:v>202505</c:v>
                </c:pt>
                <c:pt idx="51893">
                  <c:v>202505</c:v>
                </c:pt>
                <c:pt idx="51894">
                  <c:v>202505</c:v>
                </c:pt>
                <c:pt idx="51895">
                  <c:v>202505</c:v>
                </c:pt>
                <c:pt idx="51896">
                  <c:v>202505</c:v>
                </c:pt>
                <c:pt idx="51897">
                  <c:v>202505</c:v>
                </c:pt>
                <c:pt idx="51898">
                  <c:v>202505</c:v>
                </c:pt>
                <c:pt idx="51899">
                  <c:v>202505</c:v>
                </c:pt>
                <c:pt idx="51900">
                  <c:v>202505</c:v>
                </c:pt>
                <c:pt idx="51901">
                  <c:v>202505</c:v>
                </c:pt>
                <c:pt idx="51902">
                  <c:v>202505</c:v>
                </c:pt>
                <c:pt idx="51903">
                  <c:v>202505</c:v>
                </c:pt>
                <c:pt idx="51904">
                  <c:v>202505</c:v>
                </c:pt>
                <c:pt idx="51905">
                  <c:v>202505</c:v>
                </c:pt>
                <c:pt idx="51906">
                  <c:v>202505</c:v>
                </c:pt>
                <c:pt idx="51907">
                  <c:v>202505</c:v>
                </c:pt>
                <c:pt idx="51908">
                  <c:v>202505</c:v>
                </c:pt>
                <c:pt idx="51909">
                  <c:v>202505</c:v>
                </c:pt>
                <c:pt idx="51910">
                  <c:v>202505</c:v>
                </c:pt>
                <c:pt idx="51911">
                  <c:v>202505</c:v>
                </c:pt>
                <c:pt idx="51912">
                  <c:v>202505</c:v>
                </c:pt>
                <c:pt idx="51913">
                  <c:v>202505</c:v>
                </c:pt>
                <c:pt idx="51914">
                  <c:v>202505</c:v>
                </c:pt>
                <c:pt idx="51915">
                  <c:v>202505</c:v>
                </c:pt>
                <c:pt idx="51916">
                  <c:v>202505</c:v>
                </c:pt>
                <c:pt idx="51917">
                  <c:v>202505</c:v>
                </c:pt>
                <c:pt idx="51918">
                  <c:v>202505</c:v>
                </c:pt>
                <c:pt idx="51919">
                  <c:v>202505</c:v>
                </c:pt>
                <c:pt idx="51920">
                  <c:v>202505</c:v>
                </c:pt>
                <c:pt idx="51921">
                  <c:v>202505</c:v>
                </c:pt>
                <c:pt idx="51922">
                  <c:v>202505</c:v>
                </c:pt>
                <c:pt idx="51923">
                  <c:v>202505</c:v>
                </c:pt>
                <c:pt idx="51924">
                  <c:v>202505</c:v>
                </c:pt>
                <c:pt idx="51925">
                  <c:v>202505</c:v>
                </c:pt>
                <c:pt idx="51926">
                  <c:v>202505</c:v>
                </c:pt>
                <c:pt idx="51927">
                  <c:v>202505</c:v>
                </c:pt>
                <c:pt idx="51928">
                  <c:v>202505</c:v>
                </c:pt>
                <c:pt idx="51929">
                  <c:v>202505</c:v>
                </c:pt>
                <c:pt idx="51930">
                  <c:v>202505</c:v>
                </c:pt>
                <c:pt idx="51931">
                  <c:v>202505</c:v>
                </c:pt>
                <c:pt idx="51932">
                  <c:v>202505</c:v>
                </c:pt>
                <c:pt idx="51933">
                  <c:v>202505</c:v>
                </c:pt>
                <c:pt idx="51934">
                  <c:v>202505</c:v>
                </c:pt>
                <c:pt idx="51935">
                  <c:v>202505</c:v>
                </c:pt>
                <c:pt idx="51936">
                  <c:v>202505</c:v>
                </c:pt>
                <c:pt idx="51937">
                  <c:v>202505</c:v>
                </c:pt>
                <c:pt idx="51938">
                  <c:v>202505</c:v>
                </c:pt>
                <c:pt idx="51939">
                  <c:v>202505</c:v>
                </c:pt>
                <c:pt idx="51940">
                  <c:v>202505</c:v>
                </c:pt>
                <c:pt idx="51941">
                  <c:v>202505</c:v>
                </c:pt>
                <c:pt idx="51942">
                  <c:v>202505</c:v>
                </c:pt>
                <c:pt idx="51943">
                  <c:v>202505</c:v>
                </c:pt>
                <c:pt idx="51944">
                  <c:v>202505</c:v>
                </c:pt>
                <c:pt idx="51945">
                  <c:v>202505</c:v>
                </c:pt>
                <c:pt idx="51946">
                  <c:v>202505</c:v>
                </c:pt>
                <c:pt idx="51947">
                  <c:v>202505</c:v>
                </c:pt>
                <c:pt idx="51948">
                  <c:v>202505</c:v>
                </c:pt>
                <c:pt idx="51949">
                  <c:v>202505</c:v>
                </c:pt>
                <c:pt idx="51950">
                  <c:v>202505</c:v>
                </c:pt>
                <c:pt idx="51951">
                  <c:v>202505</c:v>
                </c:pt>
                <c:pt idx="51952">
                  <c:v>202505</c:v>
                </c:pt>
                <c:pt idx="51953">
                  <c:v>202505</c:v>
                </c:pt>
                <c:pt idx="51954">
                  <c:v>202505</c:v>
                </c:pt>
                <c:pt idx="51955">
                  <c:v>202505</c:v>
                </c:pt>
                <c:pt idx="51956">
                  <c:v>202505</c:v>
                </c:pt>
                <c:pt idx="51957">
                  <c:v>202505</c:v>
                </c:pt>
                <c:pt idx="51958">
                  <c:v>202505</c:v>
                </c:pt>
                <c:pt idx="51959">
                  <c:v>202505</c:v>
                </c:pt>
                <c:pt idx="51960">
                  <c:v>202505</c:v>
                </c:pt>
                <c:pt idx="51961">
                  <c:v>202505</c:v>
                </c:pt>
                <c:pt idx="51962">
                  <c:v>202505</c:v>
                </c:pt>
                <c:pt idx="51963">
                  <c:v>202505</c:v>
                </c:pt>
                <c:pt idx="51964">
                  <c:v>202505</c:v>
                </c:pt>
                <c:pt idx="51965">
                  <c:v>202505</c:v>
                </c:pt>
                <c:pt idx="51966">
                  <c:v>202505</c:v>
                </c:pt>
                <c:pt idx="51967">
                  <c:v>202505</c:v>
                </c:pt>
                <c:pt idx="51968">
                  <c:v>202505</c:v>
                </c:pt>
                <c:pt idx="51969">
                  <c:v>202505</c:v>
                </c:pt>
                <c:pt idx="51970">
                  <c:v>202505</c:v>
                </c:pt>
                <c:pt idx="51971">
                  <c:v>202505</c:v>
                </c:pt>
                <c:pt idx="51972">
                  <c:v>202505</c:v>
                </c:pt>
                <c:pt idx="51973">
                  <c:v>202505</c:v>
                </c:pt>
                <c:pt idx="51974">
                  <c:v>202505</c:v>
                </c:pt>
                <c:pt idx="51975">
                  <c:v>202505</c:v>
                </c:pt>
                <c:pt idx="51976">
                  <c:v>202505</c:v>
                </c:pt>
                <c:pt idx="51977">
                  <c:v>202505</c:v>
                </c:pt>
                <c:pt idx="51978">
                  <c:v>202505</c:v>
                </c:pt>
                <c:pt idx="51979">
                  <c:v>202505</c:v>
                </c:pt>
                <c:pt idx="51980">
                  <c:v>202505</c:v>
                </c:pt>
                <c:pt idx="51981">
                  <c:v>202505</c:v>
                </c:pt>
                <c:pt idx="51982">
                  <c:v>202505</c:v>
                </c:pt>
                <c:pt idx="51983">
                  <c:v>202505</c:v>
                </c:pt>
                <c:pt idx="51984">
                  <c:v>202505</c:v>
                </c:pt>
                <c:pt idx="51985">
                  <c:v>202505</c:v>
                </c:pt>
                <c:pt idx="51986">
                  <c:v>202505</c:v>
                </c:pt>
                <c:pt idx="51987">
                  <c:v>202505</c:v>
                </c:pt>
                <c:pt idx="51988">
                  <c:v>202505</c:v>
                </c:pt>
                <c:pt idx="51989">
                  <c:v>202505</c:v>
                </c:pt>
                <c:pt idx="51990">
                  <c:v>202505</c:v>
                </c:pt>
                <c:pt idx="51991">
                  <c:v>202505</c:v>
                </c:pt>
                <c:pt idx="51992">
                  <c:v>202505</c:v>
                </c:pt>
                <c:pt idx="51993">
                  <c:v>202505</c:v>
                </c:pt>
                <c:pt idx="51994">
                  <c:v>202505</c:v>
                </c:pt>
                <c:pt idx="51995">
                  <c:v>202505</c:v>
                </c:pt>
                <c:pt idx="51996">
                  <c:v>202505</c:v>
                </c:pt>
                <c:pt idx="51997">
                  <c:v>202505</c:v>
                </c:pt>
                <c:pt idx="51998">
                  <c:v>202505</c:v>
                </c:pt>
                <c:pt idx="51999">
                  <c:v>202505</c:v>
                </c:pt>
                <c:pt idx="52000">
                  <c:v>202505</c:v>
                </c:pt>
                <c:pt idx="52001">
                  <c:v>202505</c:v>
                </c:pt>
                <c:pt idx="52002">
                  <c:v>202505</c:v>
                </c:pt>
                <c:pt idx="52003">
                  <c:v>202505</c:v>
                </c:pt>
                <c:pt idx="52004">
                  <c:v>202505</c:v>
                </c:pt>
                <c:pt idx="52005">
                  <c:v>202505</c:v>
                </c:pt>
                <c:pt idx="52006">
                  <c:v>202505</c:v>
                </c:pt>
                <c:pt idx="52007">
                  <c:v>202505</c:v>
                </c:pt>
                <c:pt idx="52008">
                  <c:v>202505</c:v>
                </c:pt>
                <c:pt idx="52009">
                  <c:v>202505</c:v>
                </c:pt>
                <c:pt idx="52010">
                  <c:v>202505</c:v>
                </c:pt>
                <c:pt idx="52011">
                  <c:v>202505</c:v>
                </c:pt>
                <c:pt idx="52012">
                  <c:v>202505</c:v>
                </c:pt>
                <c:pt idx="52013">
                  <c:v>202505</c:v>
                </c:pt>
                <c:pt idx="52014">
                  <c:v>202505</c:v>
                </c:pt>
                <c:pt idx="52015">
                  <c:v>202505</c:v>
                </c:pt>
                <c:pt idx="52016">
                  <c:v>202505</c:v>
                </c:pt>
                <c:pt idx="52017">
                  <c:v>202505</c:v>
                </c:pt>
                <c:pt idx="52018">
                  <c:v>202505</c:v>
                </c:pt>
                <c:pt idx="52019">
                  <c:v>202505</c:v>
                </c:pt>
                <c:pt idx="52020">
                  <c:v>202505</c:v>
                </c:pt>
                <c:pt idx="52021">
                  <c:v>202505</c:v>
                </c:pt>
                <c:pt idx="52022">
                  <c:v>202505</c:v>
                </c:pt>
                <c:pt idx="52023">
                  <c:v>202505</c:v>
                </c:pt>
                <c:pt idx="52024">
                  <c:v>202505</c:v>
                </c:pt>
                <c:pt idx="52025">
                  <c:v>202505</c:v>
                </c:pt>
                <c:pt idx="52026">
                  <c:v>202505</c:v>
                </c:pt>
                <c:pt idx="52027">
                  <c:v>202505</c:v>
                </c:pt>
                <c:pt idx="52028">
                  <c:v>202505</c:v>
                </c:pt>
                <c:pt idx="52029">
                  <c:v>202505</c:v>
                </c:pt>
                <c:pt idx="52030">
                  <c:v>202505</c:v>
                </c:pt>
                <c:pt idx="52031">
                  <c:v>202505</c:v>
                </c:pt>
                <c:pt idx="52032">
                  <c:v>202505</c:v>
                </c:pt>
                <c:pt idx="52033">
                  <c:v>202505</c:v>
                </c:pt>
                <c:pt idx="52034">
                  <c:v>202505</c:v>
                </c:pt>
                <c:pt idx="52035">
                  <c:v>202505</c:v>
                </c:pt>
                <c:pt idx="52036">
                  <c:v>202505</c:v>
                </c:pt>
                <c:pt idx="52037">
                  <c:v>202505</c:v>
                </c:pt>
                <c:pt idx="52038">
                  <c:v>202505</c:v>
                </c:pt>
                <c:pt idx="52039">
                  <c:v>202505</c:v>
                </c:pt>
                <c:pt idx="52040">
                  <c:v>202505</c:v>
                </c:pt>
                <c:pt idx="52041">
                  <c:v>202505</c:v>
                </c:pt>
                <c:pt idx="52042">
                  <c:v>202505</c:v>
                </c:pt>
                <c:pt idx="52043">
                  <c:v>202505</c:v>
                </c:pt>
                <c:pt idx="52044">
                  <c:v>202505</c:v>
                </c:pt>
                <c:pt idx="52045">
                  <c:v>202505</c:v>
                </c:pt>
                <c:pt idx="52046">
                  <c:v>202505</c:v>
                </c:pt>
                <c:pt idx="52047">
                  <c:v>202505</c:v>
                </c:pt>
                <c:pt idx="52048">
                  <c:v>202505</c:v>
                </c:pt>
                <c:pt idx="52049">
                  <c:v>202505</c:v>
                </c:pt>
                <c:pt idx="52050">
                  <c:v>202505</c:v>
                </c:pt>
                <c:pt idx="52051">
                  <c:v>202505</c:v>
                </c:pt>
                <c:pt idx="52052">
                  <c:v>202505</c:v>
                </c:pt>
                <c:pt idx="52053">
                  <c:v>202505</c:v>
                </c:pt>
                <c:pt idx="52054">
                  <c:v>202505</c:v>
                </c:pt>
                <c:pt idx="52055">
                  <c:v>202505</c:v>
                </c:pt>
                <c:pt idx="52056">
                  <c:v>202505</c:v>
                </c:pt>
                <c:pt idx="52057">
                  <c:v>202505</c:v>
                </c:pt>
                <c:pt idx="52058">
                  <c:v>202505</c:v>
                </c:pt>
                <c:pt idx="52059">
                  <c:v>202505</c:v>
                </c:pt>
                <c:pt idx="52060">
                  <c:v>202505</c:v>
                </c:pt>
                <c:pt idx="52061">
                  <c:v>202505</c:v>
                </c:pt>
                <c:pt idx="52062">
                  <c:v>202505</c:v>
                </c:pt>
                <c:pt idx="52063">
                  <c:v>202505</c:v>
                </c:pt>
                <c:pt idx="52064">
                  <c:v>202505</c:v>
                </c:pt>
                <c:pt idx="52065">
                  <c:v>202505</c:v>
                </c:pt>
                <c:pt idx="52066">
                  <c:v>202505</c:v>
                </c:pt>
                <c:pt idx="52067">
                  <c:v>202505</c:v>
                </c:pt>
                <c:pt idx="52068">
                  <c:v>202505</c:v>
                </c:pt>
                <c:pt idx="52069">
                  <c:v>202505</c:v>
                </c:pt>
                <c:pt idx="52070">
                  <c:v>202505</c:v>
                </c:pt>
                <c:pt idx="52071">
                  <c:v>202505</c:v>
                </c:pt>
                <c:pt idx="52072">
                  <c:v>202505</c:v>
                </c:pt>
                <c:pt idx="52073">
                  <c:v>202505</c:v>
                </c:pt>
                <c:pt idx="52074">
                  <c:v>202505</c:v>
                </c:pt>
                <c:pt idx="52075">
                  <c:v>202505</c:v>
                </c:pt>
                <c:pt idx="52076">
                  <c:v>202505</c:v>
                </c:pt>
                <c:pt idx="52077">
                  <c:v>202505</c:v>
                </c:pt>
                <c:pt idx="52078">
                  <c:v>202505</c:v>
                </c:pt>
                <c:pt idx="52079">
                  <c:v>202505</c:v>
                </c:pt>
                <c:pt idx="52080">
                  <c:v>202505</c:v>
                </c:pt>
                <c:pt idx="52081">
                  <c:v>202505</c:v>
                </c:pt>
                <c:pt idx="52082">
                  <c:v>202505</c:v>
                </c:pt>
                <c:pt idx="52083">
                  <c:v>202505</c:v>
                </c:pt>
                <c:pt idx="52084">
                  <c:v>202505</c:v>
                </c:pt>
                <c:pt idx="52085">
                  <c:v>202505</c:v>
                </c:pt>
                <c:pt idx="52086">
                  <c:v>202505</c:v>
                </c:pt>
                <c:pt idx="52087">
                  <c:v>202505</c:v>
                </c:pt>
                <c:pt idx="52088">
                  <c:v>202505</c:v>
                </c:pt>
                <c:pt idx="52089">
                  <c:v>202505</c:v>
                </c:pt>
                <c:pt idx="52090">
                  <c:v>202505</c:v>
                </c:pt>
                <c:pt idx="52091">
                  <c:v>202505</c:v>
                </c:pt>
                <c:pt idx="52092">
                  <c:v>202505</c:v>
                </c:pt>
                <c:pt idx="52093">
                  <c:v>202505</c:v>
                </c:pt>
                <c:pt idx="52094">
                  <c:v>202505</c:v>
                </c:pt>
                <c:pt idx="52095">
                  <c:v>202505</c:v>
                </c:pt>
                <c:pt idx="52096">
                  <c:v>202505</c:v>
                </c:pt>
                <c:pt idx="52097">
                  <c:v>202505</c:v>
                </c:pt>
                <c:pt idx="52098">
                  <c:v>202505</c:v>
                </c:pt>
                <c:pt idx="52099">
                  <c:v>202505</c:v>
                </c:pt>
                <c:pt idx="52100">
                  <c:v>202505</c:v>
                </c:pt>
                <c:pt idx="52101">
                  <c:v>202505</c:v>
                </c:pt>
                <c:pt idx="52102">
                  <c:v>202505</c:v>
                </c:pt>
                <c:pt idx="52103">
                  <c:v>202505</c:v>
                </c:pt>
                <c:pt idx="52104">
                  <c:v>202505</c:v>
                </c:pt>
                <c:pt idx="52105">
                  <c:v>202505</c:v>
                </c:pt>
                <c:pt idx="52106">
                  <c:v>202505</c:v>
                </c:pt>
                <c:pt idx="52107">
                  <c:v>202505</c:v>
                </c:pt>
                <c:pt idx="52108">
                  <c:v>202505</c:v>
                </c:pt>
                <c:pt idx="52109">
                  <c:v>202505</c:v>
                </c:pt>
                <c:pt idx="52110">
                  <c:v>202505</c:v>
                </c:pt>
                <c:pt idx="52111">
                  <c:v>202505</c:v>
                </c:pt>
                <c:pt idx="52112">
                  <c:v>202505</c:v>
                </c:pt>
                <c:pt idx="52113">
                  <c:v>202505</c:v>
                </c:pt>
                <c:pt idx="52114">
                  <c:v>202505</c:v>
                </c:pt>
                <c:pt idx="52115">
                  <c:v>202505</c:v>
                </c:pt>
                <c:pt idx="52116">
                  <c:v>202505</c:v>
                </c:pt>
                <c:pt idx="52117">
                  <c:v>202505</c:v>
                </c:pt>
                <c:pt idx="52118">
                  <c:v>202505</c:v>
                </c:pt>
                <c:pt idx="52119">
                  <c:v>202505</c:v>
                </c:pt>
                <c:pt idx="52120">
                  <c:v>202505</c:v>
                </c:pt>
                <c:pt idx="52121">
                  <c:v>202505</c:v>
                </c:pt>
                <c:pt idx="52122">
                  <c:v>202505</c:v>
                </c:pt>
                <c:pt idx="52123">
                  <c:v>202505</c:v>
                </c:pt>
                <c:pt idx="52124">
                  <c:v>202505</c:v>
                </c:pt>
                <c:pt idx="52125">
                  <c:v>202505</c:v>
                </c:pt>
                <c:pt idx="52126">
                  <c:v>202505</c:v>
                </c:pt>
                <c:pt idx="52127">
                  <c:v>202505</c:v>
                </c:pt>
                <c:pt idx="52128">
                  <c:v>202505</c:v>
                </c:pt>
                <c:pt idx="52129">
                  <c:v>202505</c:v>
                </c:pt>
                <c:pt idx="52130">
                  <c:v>202505</c:v>
                </c:pt>
                <c:pt idx="52131">
                  <c:v>202505</c:v>
                </c:pt>
                <c:pt idx="52132">
                  <c:v>202505</c:v>
                </c:pt>
                <c:pt idx="52133">
                  <c:v>202505</c:v>
                </c:pt>
                <c:pt idx="52134">
                  <c:v>202505</c:v>
                </c:pt>
                <c:pt idx="52135">
                  <c:v>202505</c:v>
                </c:pt>
                <c:pt idx="52136">
                  <c:v>202505</c:v>
                </c:pt>
                <c:pt idx="52137">
                  <c:v>202505</c:v>
                </c:pt>
                <c:pt idx="52138">
                  <c:v>202505</c:v>
                </c:pt>
                <c:pt idx="52139">
                  <c:v>202505</c:v>
                </c:pt>
                <c:pt idx="52140">
                  <c:v>202505</c:v>
                </c:pt>
                <c:pt idx="52141">
                  <c:v>202505</c:v>
                </c:pt>
                <c:pt idx="52142">
                  <c:v>202505</c:v>
                </c:pt>
                <c:pt idx="52143">
                  <c:v>202505</c:v>
                </c:pt>
                <c:pt idx="52144">
                  <c:v>202505</c:v>
                </c:pt>
                <c:pt idx="52145">
                  <c:v>202505</c:v>
                </c:pt>
                <c:pt idx="52146">
                  <c:v>202505</c:v>
                </c:pt>
                <c:pt idx="52147">
                  <c:v>202505</c:v>
                </c:pt>
                <c:pt idx="52148">
                  <c:v>202505</c:v>
                </c:pt>
                <c:pt idx="52149">
                  <c:v>202505</c:v>
                </c:pt>
                <c:pt idx="52150">
                  <c:v>202505</c:v>
                </c:pt>
                <c:pt idx="52151">
                  <c:v>202505</c:v>
                </c:pt>
                <c:pt idx="52152">
                  <c:v>202505</c:v>
                </c:pt>
                <c:pt idx="52153">
                  <c:v>202505</c:v>
                </c:pt>
                <c:pt idx="52154">
                  <c:v>202505</c:v>
                </c:pt>
                <c:pt idx="52155">
                  <c:v>202505</c:v>
                </c:pt>
                <c:pt idx="52156">
                  <c:v>202505</c:v>
                </c:pt>
                <c:pt idx="52157">
                  <c:v>202505</c:v>
                </c:pt>
                <c:pt idx="52158">
                  <c:v>202505</c:v>
                </c:pt>
                <c:pt idx="52159">
                  <c:v>202505</c:v>
                </c:pt>
                <c:pt idx="52160">
                  <c:v>202505</c:v>
                </c:pt>
                <c:pt idx="52161">
                  <c:v>202505</c:v>
                </c:pt>
                <c:pt idx="52162">
                  <c:v>202505</c:v>
                </c:pt>
                <c:pt idx="52163">
                  <c:v>202505</c:v>
                </c:pt>
                <c:pt idx="52164">
                  <c:v>202505</c:v>
                </c:pt>
                <c:pt idx="52165">
                  <c:v>202505</c:v>
                </c:pt>
                <c:pt idx="52166">
                  <c:v>202505</c:v>
                </c:pt>
                <c:pt idx="52167">
                  <c:v>202505</c:v>
                </c:pt>
                <c:pt idx="52168">
                  <c:v>202505</c:v>
                </c:pt>
                <c:pt idx="52169">
                  <c:v>202505</c:v>
                </c:pt>
                <c:pt idx="52170">
                  <c:v>202505</c:v>
                </c:pt>
                <c:pt idx="52171">
                  <c:v>202505</c:v>
                </c:pt>
                <c:pt idx="52172">
                  <c:v>202505</c:v>
                </c:pt>
                <c:pt idx="52173">
                  <c:v>202505</c:v>
                </c:pt>
                <c:pt idx="52174">
                  <c:v>202505</c:v>
                </c:pt>
                <c:pt idx="52175">
                  <c:v>202505</c:v>
                </c:pt>
                <c:pt idx="52176">
                  <c:v>202505</c:v>
                </c:pt>
                <c:pt idx="52177">
                  <c:v>202505</c:v>
                </c:pt>
                <c:pt idx="52178">
                  <c:v>202505</c:v>
                </c:pt>
                <c:pt idx="52179">
                  <c:v>202505</c:v>
                </c:pt>
                <c:pt idx="52180">
                  <c:v>202505</c:v>
                </c:pt>
                <c:pt idx="52181">
                  <c:v>202505</c:v>
                </c:pt>
                <c:pt idx="52182">
                  <c:v>202505</c:v>
                </c:pt>
                <c:pt idx="52183">
                  <c:v>202505</c:v>
                </c:pt>
                <c:pt idx="52184">
                  <c:v>202505</c:v>
                </c:pt>
                <c:pt idx="52185">
                  <c:v>202505</c:v>
                </c:pt>
                <c:pt idx="52186">
                  <c:v>202505</c:v>
                </c:pt>
                <c:pt idx="52187">
                  <c:v>202505</c:v>
                </c:pt>
                <c:pt idx="52188">
                  <c:v>202505</c:v>
                </c:pt>
                <c:pt idx="52189">
                  <c:v>202505</c:v>
                </c:pt>
                <c:pt idx="52190">
                  <c:v>202505</c:v>
                </c:pt>
                <c:pt idx="52191">
                  <c:v>202505</c:v>
                </c:pt>
                <c:pt idx="52192">
                  <c:v>202505</c:v>
                </c:pt>
                <c:pt idx="52193">
                  <c:v>202505</c:v>
                </c:pt>
                <c:pt idx="52194">
                  <c:v>202505</c:v>
                </c:pt>
                <c:pt idx="52195">
                  <c:v>202505</c:v>
                </c:pt>
                <c:pt idx="52196">
                  <c:v>202505</c:v>
                </c:pt>
                <c:pt idx="52197">
                  <c:v>202505</c:v>
                </c:pt>
                <c:pt idx="52198">
                  <c:v>202505</c:v>
                </c:pt>
                <c:pt idx="52199">
                  <c:v>202505</c:v>
                </c:pt>
                <c:pt idx="52200">
                  <c:v>202505</c:v>
                </c:pt>
                <c:pt idx="52201">
                  <c:v>202505</c:v>
                </c:pt>
                <c:pt idx="52202">
                  <c:v>202505</c:v>
                </c:pt>
                <c:pt idx="52203">
                  <c:v>202505</c:v>
                </c:pt>
                <c:pt idx="52204">
                  <c:v>202505</c:v>
                </c:pt>
                <c:pt idx="52205">
                  <c:v>202505</c:v>
                </c:pt>
                <c:pt idx="52206">
                  <c:v>202505</c:v>
                </c:pt>
                <c:pt idx="52207">
                  <c:v>202505</c:v>
                </c:pt>
                <c:pt idx="52208">
                  <c:v>202505</c:v>
                </c:pt>
                <c:pt idx="52209">
                  <c:v>202505</c:v>
                </c:pt>
                <c:pt idx="52210">
                  <c:v>202505</c:v>
                </c:pt>
                <c:pt idx="52211">
                  <c:v>202505</c:v>
                </c:pt>
                <c:pt idx="52212">
                  <c:v>202505</c:v>
                </c:pt>
                <c:pt idx="52213">
                  <c:v>202505</c:v>
                </c:pt>
                <c:pt idx="52214">
                  <c:v>202505</c:v>
                </c:pt>
                <c:pt idx="52215">
                  <c:v>202505</c:v>
                </c:pt>
                <c:pt idx="52216">
                  <c:v>202505</c:v>
                </c:pt>
                <c:pt idx="52217">
                  <c:v>202505</c:v>
                </c:pt>
                <c:pt idx="52218">
                  <c:v>202505</c:v>
                </c:pt>
                <c:pt idx="52219">
                  <c:v>202505</c:v>
                </c:pt>
                <c:pt idx="52220">
                  <c:v>202505</c:v>
                </c:pt>
                <c:pt idx="52221">
                  <c:v>202505</c:v>
                </c:pt>
                <c:pt idx="52222">
                  <c:v>202505</c:v>
                </c:pt>
                <c:pt idx="52223">
                  <c:v>202505</c:v>
                </c:pt>
                <c:pt idx="52224">
                  <c:v>202505</c:v>
                </c:pt>
                <c:pt idx="52225">
                  <c:v>202505</c:v>
                </c:pt>
                <c:pt idx="52226">
                  <c:v>202505</c:v>
                </c:pt>
                <c:pt idx="52227">
                  <c:v>202505</c:v>
                </c:pt>
                <c:pt idx="52228">
                  <c:v>202505</c:v>
                </c:pt>
                <c:pt idx="52229">
                  <c:v>202505</c:v>
                </c:pt>
                <c:pt idx="52230">
                  <c:v>202505</c:v>
                </c:pt>
                <c:pt idx="52231">
                  <c:v>202505</c:v>
                </c:pt>
                <c:pt idx="52232">
                  <c:v>202505</c:v>
                </c:pt>
                <c:pt idx="52233">
                  <c:v>202505</c:v>
                </c:pt>
                <c:pt idx="52234">
                  <c:v>202505</c:v>
                </c:pt>
                <c:pt idx="52235">
                  <c:v>202505</c:v>
                </c:pt>
                <c:pt idx="52236">
                  <c:v>202505</c:v>
                </c:pt>
                <c:pt idx="52237">
                  <c:v>202505</c:v>
                </c:pt>
                <c:pt idx="52238">
                  <c:v>202505</c:v>
                </c:pt>
                <c:pt idx="52239">
                  <c:v>202505</c:v>
                </c:pt>
                <c:pt idx="52240">
                  <c:v>202505</c:v>
                </c:pt>
                <c:pt idx="52241">
                  <c:v>202505</c:v>
                </c:pt>
                <c:pt idx="52242">
                  <c:v>202505</c:v>
                </c:pt>
                <c:pt idx="52243">
                  <c:v>202505</c:v>
                </c:pt>
                <c:pt idx="52244">
                  <c:v>202505</c:v>
                </c:pt>
                <c:pt idx="52245">
                  <c:v>202505</c:v>
                </c:pt>
                <c:pt idx="52246">
                  <c:v>202505</c:v>
                </c:pt>
                <c:pt idx="52247">
                  <c:v>202505</c:v>
                </c:pt>
                <c:pt idx="52248">
                  <c:v>202505</c:v>
                </c:pt>
                <c:pt idx="52249">
                  <c:v>202505</c:v>
                </c:pt>
                <c:pt idx="52250">
                  <c:v>202505</c:v>
                </c:pt>
                <c:pt idx="52251">
                  <c:v>202505</c:v>
                </c:pt>
                <c:pt idx="52252">
                  <c:v>202505</c:v>
                </c:pt>
                <c:pt idx="52253">
                  <c:v>202505</c:v>
                </c:pt>
                <c:pt idx="52254">
                  <c:v>202505</c:v>
                </c:pt>
                <c:pt idx="52255">
                  <c:v>202505</c:v>
                </c:pt>
                <c:pt idx="52256">
                  <c:v>202505</c:v>
                </c:pt>
                <c:pt idx="52257">
                  <c:v>202505</c:v>
                </c:pt>
                <c:pt idx="52258">
                  <c:v>202505</c:v>
                </c:pt>
                <c:pt idx="52259">
                  <c:v>202505</c:v>
                </c:pt>
                <c:pt idx="52260">
                  <c:v>202505</c:v>
                </c:pt>
                <c:pt idx="52261">
                  <c:v>202505</c:v>
                </c:pt>
                <c:pt idx="52262">
                  <c:v>202505</c:v>
                </c:pt>
                <c:pt idx="52263">
                  <c:v>202505</c:v>
                </c:pt>
                <c:pt idx="52264">
                  <c:v>202505</c:v>
                </c:pt>
                <c:pt idx="52265">
                  <c:v>202505</c:v>
                </c:pt>
                <c:pt idx="52266">
                  <c:v>202505</c:v>
                </c:pt>
                <c:pt idx="52267">
                  <c:v>202505</c:v>
                </c:pt>
                <c:pt idx="52268">
                  <c:v>202505</c:v>
                </c:pt>
                <c:pt idx="52269">
                  <c:v>202505</c:v>
                </c:pt>
                <c:pt idx="52270">
                  <c:v>202505</c:v>
                </c:pt>
                <c:pt idx="52271">
                  <c:v>202505</c:v>
                </c:pt>
                <c:pt idx="52272">
                  <c:v>202505</c:v>
                </c:pt>
                <c:pt idx="52273">
                  <c:v>202505</c:v>
                </c:pt>
                <c:pt idx="52274">
                  <c:v>202505</c:v>
                </c:pt>
                <c:pt idx="52275">
                  <c:v>202505</c:v>
                </c:pt>
                <c:pt idx="52276">
                  <c:v>202505</c:v>
                </c:pt>
                <c:pt idx="52277">
                  <c:v>202505</c:v>
                </c:pt>
                <c:pt idx="52278">
                  <c:v>202505</c:v>
                </c:pt>
                <c:pt idx="52279">
                  <c:v>202505</c:v>
                </c:pt>
                <c:pt idx="52280">
                  <c:v>202505</c:v>
                </c:pt>
                <c:pt idx="52281">
                  <c:v>202505</c:v>
                </c:pt>
                <c:pt idx="52282">
                  <c:v>202505</c:v>
                </c:pt>
                <c:pt idx="52283">
                  <c:v>202505</c:v>
                </c:pt>
                <c:pt idx="52284">
                  <c:v>202505</c:v>
                </c:pt>
                <c:pt idx="52285">
                  <c:v>202505</c:v>
                </c:pt>
                <c:pt idx="52286">
                  <c:v>202505</c:v>
                </c:pt>
                <c:pt idx="52287">
                  <c:v>202505</c:v>
                </c:pt>
                <c:pt idx="52288">
                  <c:v>202505</c:v>
                </c:pt>
                <c:pt idx="52289">
                  <c:v>202505</c:v>
                </c:pt>
                <c:pt idx="52290">
                  <c:v>202505</c:v>
                </c:pt>
                <c:pt idx="52291">
                  <c:v>202505</c:v>
                </c:pt>
                <c:pt idx="52292">
                  <c:v>202505</c:v>
                </c:pt>
                <c:pt idx="52293">
                  <c:v>202505</c:v>
                </c:pt>
                <c:pt idx="52294">
                  <c:v>202505</c:v>
                </c:pt>
                <c:pt idx="52295">
                  <c:v>202505</c:v>
                </c:pt>
                <c:pt idx="52296">
                  <c:v>202505</c:v>
                </c:pt>
                <c:pt idx="52297">
                  <c:v>202505</c:v>
                </c:pt>
                <c:pt idx="52298">
                  <c:v>202505</c:v>
                </c:pt>
                <c:pt idx="52299">
                  <c:v>202505</c:v>
                </c:pt>
                <c:pt idx="52300">
                  <c:v>202505</c:v>
                </c:pt>
                <c:pt idx="52301">
                  <c:v>202505</c:v>
                </c:pt>
                <c:pt idx="52302">
                  <c:v>202505</c:v>
                </c:pt>
                <c:pt idx="52303">
                  <c:v>202505</c:v>
                </c:pt>
                <c:pt idx="52304">
                  <c:v>202505</c:v>
                </c:pt>
                <c:pt idx="52305">
                  <c:v>202505</c:v>
                </c:pt>
                <c:pt idx="52306">
                  <c:v>202505</c:v>
                </c:pt>
                <c:pt idx="52307">
                  <c:v>202505</c:v>
                </c:pt>
                <c:pt idx="52308">
                  <c:v>202505</c:v>
                </c:pt>
                <c:pt idx="52309">
                  <c:v>202505</c:v>
                </c:pt>
                <c:pt idx="52310">
                  <c:v>202505</c:v>
                </c:pt>
                <c:pt idx="52311">
                  <c:v>202505</c:v>
                </c:pt>
                <c:pt idx="52312">
                  <c:v>202505</c:v>
                </c:pt>
                <c:pt idx="52313">
                  <c:v>202505</c:v>
                </c:pt>
                <c:pt idx="52314">
                  <c:v>202505</c:v>
                </c:pt>
                <c:pt idx="52315">
                  <c:v>202505</c:v>
                </c:pt>
                <c:pt idx="52316">
                  <c:v>202505</c:v>
                </c:pt>
                <c:pt idx="52317">
                  <c:v>202505</c:v>
                </c:pt>
                <c:pt idx="52318">
                  <c:v>202505</c:v>
                </c:pt>
                <c:pt idx="52319">
                  <c:v>202505</c:v>
                </c:pt>
                <c:pt idx="52320">
                  <c:v>202505</c:v>
                </c:pt>
                <c:pt idx="52321">
                  <c:v>202505</c:v>
                </c:pt>
                <c:pt idx="52322">
                  <c:v>202505</c:v>
                </c:pt>
                <c:pt idx="52323">
                  <c:v>202505</c:v>
                </c:pt>
                <c:pt idx="52324">
                  <c:v>202505</c:v>
                </c:pt>
                <c:pt idx="52325">
                  <c:v>202505</c:v>
                </c:pt>
                <c:pt idx="52326">
                  <c:v>202505</c:v>
                </c:pt>
                <c:pt idx="52327">
                  <c:v>202505</c:v>
                </c:pt>
                <c:pt idx="52328">
                  <c:v>202505</c:v>
                </c:pt>
                <c:pt idx="52329">
                  <c:v>202505</c:v>
                </c:pt>
                <c:pt idx="52330">
                  <c:v>202505</c:v>
                </c:pt>
                <c:pt idx="52331">
                  <c:v>202505</c:v>
                </c:pt>
                <c:pt idx="52332">
                  <c:v>202505</c:v>
                </c:pt>
                <c:pt idx="52333">
                  <c:v>202505</c:v>
                </c:pt>
                <c:pt idx="52334">
                  <c:v>202505</c:v>
                </c:pt>
                <c:pt idx="52335">
                  <c:v>202505</c:v>
                </c:pt>
                <c:pt idx="52336">
                  <c:v>202505</c:v>
                </c:pt>
                <c:pt idx="52337">
                  <c:v>202505</c:v>
                </c:pt>
                <c:pt idx="52338">
                  <c:v>202505</c:v>
                </c:pt>
                <c:pt idx="52339">
                  <c:v>202505</c:v>
                </c:pt>
                <c:pt idx="52340">
                  <c:v>202505</c:v>
                </c:pt>
                <c:pt idx="52341">
                  <c:v>202505</c:v>
                </c:pt>
                <c:pt idx="52342">
                  <c:v>202505</c:v>
                </c:pt>
                <c:pt idx="52343">
                  <c:v>202505</c:v>
                </c:pt>
                <c:pt idx="52344">
                  <c:v>202505</c:v>
                </c:pt>
                <c:pt idx="52345">
                  <c:v>202505</c:v>
                </c:pt>
                <c:pt idx="52346">
                  <c:v>202505</c:v>
                </c:pt>
                <c:pt idx="52347">
                  <c:v>202505</c:v>
                </c:pt>
                <c:pt idx="52348">
                  <c:v>202505</c:v>
                </c:pt>
                <c:pt idx="52349">
                  <c:v>202505</c:v>
                </c:pt>
                <c:pt idx="52350">
                  <c:v>202505</c:v>
                </c:pt>
                <c:pt idx="52351">
                  <c:v>202505</c:v>
                </c:pt>
                <c:pt idx="52352">
                  <c:v>202505</c:v>
                </c:pt>
                <c:pt idx="52353">
                  <c:v>202505</c:v>
                </c:pt>
                <c:pt idx="52354">
                  <c:v>202505</c:v>
                </c:pt>
                <c:pt idx="52355">
                  <c:v>202505</c:v>
                </c:pt>
                <c:pt idx="52356">
                  <c:v>202505</c:v>
                </c:pt>
                <c:pt idx="52357">
                  <c:v>202505</c:v>
                </c:pt>
                <c:pt idx="52358">
                  <c:v>202505</c:v>
                </c:pt>
                <c:pt idx="52359">
                  <c:v>202505</c:v>
                </c:pt>
                <c:pt idx="52360">
                  <c:v>202505</c:v>
                </c:pt>
                <c:pt idx="52361">
                  <c:v>202505</c:v>
                </c:pt>
                <c:pt idx="52362">
                  <c:v>202505</c:v>
                </c:pt>
                <c:pt idx="52363">
                  <c:v>202505</c:v>
                </c:pt>
                <c:pt idx="52364">
                  <c:v>202505</c:v>
                </c:pt>
                <c:pt idx="52365">
                  <c:v>202505</c:v>
                </c:pt>
                <c:pt idx="52366">
                  <c:v>202505</c:v>
                </c:pt>
                <c:pt idx="52367">
                  <c:v>202505</c:v>
                </c:pt>
                <c:pt idx="52368">
                  <c:v>202505</c:v>
                </c:pt>
                <c:pt idx="52369">
                  <c:v>202505</c:v>
                </c:pt>
                <c:pt idx="52370">
                  <c:v>202505</c:v>
                </c:pt>
                <c:pt idx="52371">
                  <c:v>202505</c:v>
                </c:pt>
                <c:pt idx="52372">
                  <c:v>202505</c:v>
                </c:pt>
                <c:pt idx="52373">
                  <c:v>202505</c:v>
                </c:pt>
                <c:pt idx="52374">
                  <c:v>202505</c:v>
                </c:pt>
                <c:pt idx="52375">
                  <c:v>202505</c:v>
                </c:pt>
                <c:pt idx="52376">
                  <c:v>202505</c:v>
                </c:pt>
                <c:pt idx="52377">
                  <c:v>202505</c:v>
                </c:pt>
                <c:pt idx="52378">
                  <c:v>202505</c:v>
                </c:pt>
                <c:pt idx="52379">
                  <c:v>202505</c:v>
                </c:pt>
                <c:pt idx="52380">
                  <c:v>202505</c:v>
                </c:pt>
                <c:pt idx="52381">
                  <c:v>202505</c:v>
                </c:pt>
                <c:pt idx="52382">
                  <c:v>202505</c:v>
                </c:pt>
                <c:pt idx="52383">
                  <c:v>202505</c:v>
                </c:pt>
                <c:pt idx="52384">
                  <c:v>202505</c:v>
                </c:pt>
                <c:pt idx="52385">
                  <c:v>202505</c:v>
                </c:pt>
                <c:pt idx="52386">
                  <c:v>202505</c:v>
                </c:pt>
                <c:pt idx="52387">
                  <c:v>202505</c:v>
                </c:pt>
                <c:pt idx="52388">
                  <c:v>202505</c:v>
                </c:pt>
                <c:pt idx="52389">
                  <c:v>202505</c:v>
                </c:pt>
                <c:pt idx="52390">
                  <c:v>202505</c:v>
                </c:pt>
                <c:pt idx="52391">
                  <c:v>202505</c:v>
                </c:pt>
                <c:pt idx="52392">
                  <c:v>202505</c:v>
                </c:pt>
                <c:pt idx="52393">
                  <c:v>202505</c:v>
                </c:pt>
                <c:pt idx="52394">
                  <c:v>202505</c:v>
                </c:pt>
                <c:pt idx="52395">
                  <c:v>202505</c:v>
                </c:pt>
                <c:pt idx="52396">
                  <c:v>202505</c:v>
                </c:pt>
                <c:pt idx="52397">
                  <c:v>202505</c:v>
                </c:pt>
                <c:pt idx="52398">
                  <c:v>202505</c:v>
                </c:pt>
                <c:pt idx="52399">
                  <c:v>202505</c:v>
                </c:pt>
                <c:pt idx="52400">
                  <c:v>202505</c:v>
                </c:pt>
                <c:pt idx="52401">
                  <c:v>202505</c:v>
                </c:pt>
                <c:pt idx="52402">
                  <c:v>202505</c:v>
                </c:pt>
                <c:pt idx="52403">
                  <c:v>202505</c:v>
                </c:pt>
                <c:pt idx="52404">
                  <c:v>202505</c:v>
                </c:pt>
                <c:pt idx="52405">
                  <c:v>202505</c:v>
                </c:pt>
                <c:pt idx="52406">
                  <c:v>202505</c:v>
                </c:pt>
                <c:pt idx="52407">
                  <c:v>202505</c:v>
                </c:pt>
                <c:pt idx="52408">
                  <c:v>202505</c:v>
                </c:pt>
                <c:pt idx="52409">
                  <c:v>202505</c:v>
                </c:pt>
                <c:pt idx="52410">
                  <c:v>202505</c:v>
                </c:pt>
                <c:pt idx="52411">
                  <c:v>202505</c:v>
                </c:pt>
                <c:pt idx="52412">
                  <c:v>202505</c:v>
                </c:pt>
                <c:pt idx="52413">
                  <c:v>202505</c:v>
                </c:pt>
                <c:pt idx="52414">
                  <c:v>202505</c:v>
                </c:pt>
                <c:pt idx="52415">
                  <c:v>202505</c:v>
                </c:pt>
                <c:pt idx="52416">
                  <c:v>202505</c:v>
                </c:pt>
                <c:pt idx="52417">
                  <c:v>202505</c:v>
                </c:pt>
                <c:pt idx="52418">
                  <c:v>202505</c:v>
                </c:pt>
                <c:pt idx="52419">
                  <c:v>202505</c:v>
                </c:pt>
                <c:pt idx="52420">
                  <c:v>202505</c:v>
                </c:pt>
                <c:pt idx="52421">
                  <c:v>202505</c:v>
                </c:pt>
                <c:pt idx="52422">
                  <c:v>202505</c:v>
                </c:pt>
                <c:pt idx="52423">
                  <c:v>202505</c:v>
                </c:pt>
                <c:pt idx="52424">
                  <c:v>202505</c:v>
                </c:pt>
                <c:pt idx="52425">
                  <c:v>202505</c:v>
                </c:pt>
                <c:pt idx="52426">
                  <c:v>202505</c:v>
                </c:pt>
                <c:pt idx="52427">
                  <c:v>202505</c:v>
                </c:pt>
                <c:pt idx="52428">
                  <c:v>202505</c:v>
                </c:pt>
                <c:pt idx="52429">
                  <c:v>202505</c:v>
                </c:pt>
                <c:pt idx="52430">
                  <c:v>202505</c:v>
                </c:pt>
                <c:pt idx="52431">
                  <c:v>202505</c:v>
                </c:pt>
                <c:pt idx="52432">
                  <c:v>202505</c:v>
                </c:pt>
                <c:pt idx="52433">
                  <c:v>202505</c:v>
                </c:pt>
                <c:pt idx="52434">
                  <c:v>202505</c:v>
                </c:pt>
                <c:pt idx="52435">
                  <c:v>202505</c:v>
                </c:pt>
                <c:pt idx="52436">
                  <c:v>202505</c:v>
                </c:pt>
                <c:pt idx="52437">
                  <c:v>202505</c:v>
                </c:pt>
                <c:pt idx="52438">
                  <c:v>202505</c:v>
                </c:pt>
                <c:pt idx="52439">
                  <c:v>202505</c:v>
                </c:pt>
                <c:pt idx="52440">
                  <c:v>202505</c:v>
                </c:pt>
                <c:pt idx="52441">
                  <c:v>202505</c:v>
                </c:pt>
                <c:pt idx="52442">
                  <c:v>202505</c:v>
                </c:pt>
                <c:pt idx="52443">
                  <c:v>202505</c:v>
                </c:pt>
                <c:pt idx="52444">
                  <c:v>202505</c:v>
                </c:pt>
                <c:pt idx="52445">
                  <c:v>202505</c:v>
                </c:pt>
                <c:pt idx="52446">
                  <c:v>202505</c:v>
                </c:pt>
                <c:pt idx="52447">
                  <c:v>202505</c:v>
                </c:pt>
                <c:pt idx="52448">
                  <c:v>202505</c:v>
                </c:pt>
                <c:pt idx="52449">
                  <c:v>202505</c:v>
                </c:pt>
                <c:pt idx="52450">
                  <c:v>202505</c:v>
                </c:pt>
                <c:pt idx="52451">
                  <c:v>202505</c:v>
                </c:pt>
                <c:pt idx="52452">
                  <c:v>202505</c:v>
                </c:pt>
                <c:pt idx="52453">
                  <c:v>202505</c:v>
                </c:pt>
                <c:pt idx="52454">
                  <c:v>202505</c:v>
                </c:pt>
                <c:pt idx="52455">
                  <c:v>202505</c:v>
                </c:pt>
                <c:pt idx="52456">
                  <c:v>202505</c:v>
                </c:pt>
                <c:pt idx="52457">
                  <c:v>202505</c:v>
                </c:pt>
                <c:pt idx="52458">
                  <c:v>202505</c:v>
                </c:pt>
                <c:pt idx="52459">
                  <c:v>202505</c:v>
                </c:pt>
                <c:pt idx="52460">
                  <c:v>202505</c:v>
                </c:pt>
                <c:pt idx="52461">
                  <c:v>202505</c:v>
                </c:pt>
                <c:pt idx="52462">
                  <c:v>202505</c:v>
                </c:pt>
                <c:pt idx="52463">
                  <c:v>202505</c:v>
                </c:pt>
                <c:pt idx="52464">
                  <c:v>202505</c:v>
                </c:pt>
                <c:pt idx="52465">
                  <c:v>202505</c:v>
                </c:pt>
                <c:pt idx="52466">
                  <c:v>202505</c:v>
                </c:pt>
                <c:pt idx="52467">
                  <c:v>202505</c:v>
                </c:pt>
                <c:pt idx="52468">
                  <c:v>202505</c:v>
                </c:pt>
                <c:pt idx="52469">
                  <c:v>202505</c:v>
                </c:pt>
                <c:pt idx="52470">
                  <c:v>202505</c:v>
                </c:pt>
                <c:pt idx="52471">
                  <c:v>202505</c:v>
                </c:pt>
                <c:pt idx="52472">
                  <c:v>202505</c:v>
                </c:pt>
                <c:pt idx="52473">
                  <c:v>202505</c:v>
                </c:pt>
                <c:pt idx="52474">
                  <c:v>202505</c:v>
                </c:pt>
                <c:pt idx="52475">
                  <c:v>202505</c:v>
                </c:pt>
                <c:pt idx="52476">
                  <c:v>202505</c:v>
                </c:pt>
                <c:pt idx="52477">
                  <c:v>202505</c:v>
                </c:pt>
                <c:pt idx="52478">
                  <c:v>202505</c:v>
                </c:pt>
                <c:pt idx="52479">
                  <c:v>202505</c:v>
                </c:pt>
                <c:pt idx="52480">
                  <c:v>202505</c:v>
                </c:pt>
                <c:pt idx="52481">
                  <c:v>202505</c:v>
                </c:pt>
                <c:pt idx="52482">
                  <c:v>202505</c:v>
                </c:pt>
                <c:pt idx="52483">
                  <c:v>202505</c:v>
                </c:pt>
                <c:pt idx="52484">
                  <c:v>202505</c:v>
                </c:pt>
                <c:pt idx="52485">
                  <c:v>202505</c:v>
                </c:pt>
                <c:pt idx="52486">
                  <c:v>202505</c:v>
                </c:pt>
                <c:pt idx="52487">
                  <c:v>202505</c:v>
                </c:pt>
                <c:pt idx="52488">
                  <c:v>202505</c:v>
                </c:pt>
                <c:pt idx="52489">
                  <c:v>202505</c:v>
                </c:pt>
                <c:pt idx="52490">
                  <c:v>202505</c:v>
                </c:pt>
                <c:pt idx="52491">
                  <c:v>202505</c:v>
                </c:pt>
                <c:pt idx="52492">
                  <c:v>202505</c:v>
                </c:pt>
                <c:pt idx="52493">
                  <c:v>202505</c:v>
                </c:pt>
                <c:pt idx="52494">
                  <c:v>202505</c:v>
                </c:pt>
                <c:pt idx="52495">
                  <c:v>202505</c:v>
                </c:pt>
                <c:pt idx="52496">
                  <c:v>202505</c:v>
                </c:pt>
                <c:pt idx="52497">
                  <c:v>202505</c:v>
                </c:pt>
                <c:pt idx="52498">
                  <c:v>202505</c:v>
                </c:pt>
                <c:pt idx="52499">
                  <c:v>202505</c:v>
                </c:pt>
                <c:pt idx="52500">
                  <c:v>202505</c:v>
                </c:pt>
                <c:pt idx="52501">
                  <c:v>202505</c:v>
                </c:pt>
                <c:pt idx="52502">
                  <c:v>202505</c:v>
                </c:pt>
                <c:pt idx="52503">
                  <c:v>202505</c:v>
                </c:pt>
                <c:pt idx="52504">
                  <c:v>202505</c:v>
                </c:pt>
                <c:pt idx="52505">
                  <c:v>202505</c:v>
                </c:pt>
                <c:pt idx="52506">
                  <c:v>202505</c:v>
                </c:pt>
                <c:pt idx="52507">
                  <c:v>202505</c:v>
                </c:pt>
                <c:pt idx="52508">
                  <c:v>202505</c:v>
                </c:pt>
                <c:pt idx="52509">
                  <c:v>202505</c:v>
                </c:pt>
                <c:pt idx="52510">
                  <c:v>202505</c:v>
                </c:pt>
                <c:pt idx="52511">
                  <c:v>202505</c:v>
                </c:pt>
                <c:pt idx="52512">
                  <c:v>202505</c:v>
                </c:pt>
                <c:pt idx="52513">
                  <c:v>202505</c:v>
                </c:pt>
                <c:pt idx="52514">
                  <c:v>202505</c:v>
                </c:pt>
                <c:pt idx="52515">
                  <c:v>202505</c:v>
                </c:pt>
                <c:pt idx="52516">
                  <c:v>202505</c:v>
                </c:pt>
                <c:pt idx="52517">
                  <c:v>202505</c:v>
                </c:pt>
                <c:pt idx="52518">
                  <c:v>202505</c:v>
                </c:pt>
                <c:pt idx="52519">
                  <c:v>202505</c:v>
                </c:pt>
                <c:pt idx="52520">
                  <c:v>202505</c:v>
                </c:pt>
                <c:pt idx="52521">
                  <c:v>202505</c:v>
                </c:pt>
                <c:pt idx="52522">
                  <c:v>202505</c:v>
                </c:pt>
                <c:pt idx="52523">
                  <c:v>202505</c:v>
                </c:pt>
                <c:pt idx="52524">
                  <c:v>202505</c:v>
                </c:pt>
                <c:pt idx="52525">
                  <c:v>202505</c:v>
                </c:pt>
                <c:pt idx="52526">
                  <c:v>202505</c:v>
                </c:pt>
                <c:pt idx="52527">
                  <c:v>202505</c:v>
                </c:pt>
                <c:pt idx="52528">
                  <c:v>202505</c:v>
                </c:pt>
                <c:pt idx="52529">
                  <c:v>202505</c:v>
                </c:pt>
                <c:pt idx="52530">
                  <c:v>202505</c:v>
                </c:pt>
                <c:pt idx="52531">
                  <c:v>202505</c:v>
                </c:pt>
                <c:pt idx="52532">
                  <c:v>202505</c:v>
                </c:pt>
                <c:pt idx="52533">
                  <c:v>202505</c:v>
                </c:pt>
                <c:pt idx="52534">
                  <c:v>202505</c:v>
                </c:pt>
                <c:pt idx="52535">
                  <c:v>202505</c:v>
                </c:pt>
                <c:pt idx="52536">
                  <c:v>202505</c:v>
                </c:pt>
                <c:pt idx="52537">
                  <c:v>202505</c:v>
                </c:pt>
                <c:pt idx="52538">
                  <c:v>202505</c:v>
                </c:pt>
                <c:pt idx="52539">
                  <c:v>202505</c:v>
                </c:pt>
                <c:pt idx="52540">
                  <c:v>202505</c:v>
                </c:pt>
                <c:pt idx="52541">
                  <c:v>202505</c:v>
                </c:pt>
                <c:pt idx="52542">
                  <c:v>202505</c:v>
                </c:pt>
                <c:pt idx="52543">
                  <c:v>202505</c:v>
                </c:pt>
                <c:pt idx="52544">
                  <c:v>202505</c:v>
                </c:pt>
                <c:pt idx="52545">
                  <c:v>202505</c:v>
                </c:pt>
                <c:pt idx="52546">
                  <c:v>202505</c:v>
                </c:pt>
                <c:pt idx="52547">
                  <c:v>202505</c:v>
                </c:pt>
                <c:pt idx="52548">
                  <c:v>202505</c:v>
                </c:pt>
                <c:pt idx="52549">
                  <c:v>202505</c:v>
                </c:pt>
                <c:pt idx="52550">
                  <c:v>202505</c:v>
                </c:pt>
                <c:pt idx="52551">
                  <c:v>202505</c:v>
                </c:pt>
                <c:pt idx="52552">
                  <c:v>202505</c:v>
                </c:pt>
                <c:pt idx="52553">
                  <c:v>202505</c:v>
                </c:pt>
                <c:pt idx="52554">
                  <c:v>202505</c:v>
                </c:pt>
                <c:pt idx="52555">
                  <c:v>202505</c:v>
                </c:pt>
                <c:pt idx="52556">
                  <c:v>202505</c:v>
                </c:pt>
                <c:pt idx="52557">
                  <c:v>202505</c:v>
                </c:pt>
                <c:pt idx="52558">
                  <c:v>202505</c:v>
                </c:pt>
                <c:pt idx="52559">
                  <c:v>202505</c:v>
                </c:pt>
                <c:pt idx="52560">
                  <c:v>202505</c:v>
                </c:pt>
                <c:pt idx="52561">
                  <c:v>202505</c:v>
                </c:pt>
                <c:pt idx="52562">
                  <c:v>202505</c:v>
                </c:pt>
                <c:pt idx="52563">
                  <c:v>202505</c:v>
                </c:pt>
                <c:pt idx="52564">
                  <c:v>202505</c:v>
                </c:pt>
                <c:pt idx="52565">
                  <c:v>202505</c:v>
                </c:pt>
                <c:pt idx="52566">
                  <c:v>202505</c:v>
                </c:pt>
                <c:pt idx="52567">
                  <c:v>202505</c:v>
                </c:pt>
                <c:pt idx="52568">
                  <c:v>202505</c:v>
                </c:pt>
                <c:pt idx="52569">
                  <c:v>202505</c:v>
                </c:pt>
                <c:pt idx="52570">
                  <c:v>202505</c:v>
                </c:pt>
                <c:pt idx="52571">
                  <c:v>202505</c:v>
                </c:pt>
                <c:pt idx="52572">
                  <c:v>202505</c:v>
                </c:pt>
                <c:pt idx="52573">
                  <c:v>202505</c:v>
                </c:pt>
                <c:pt idx="52574">
                  <c:v>202505</c:v>
                </c:pt>
                <c:pt idx="52575">
                  <c:v>202505</c:v>
                </c:pt>
                <c:pt idx="52576">
                  <c:v>202505</c:v>
                </c:pt>
                <c:pt idx="52577">
                  <c:v>202505</c:v>
                </c:pt>
                <c:pt idx="52578">
                  <c:v>202505</c:v>
                </c:pt>
                <c:pt idx="52579">
                  <c:v>202505</c:v>
                </c:pt>
                <c:pt idx="52580">
                  <c:v>202505</c:v>
                </c:pt>
                <c:pt idx="52581">
                  <c:v>202505</c:v>
                </c:pt>
                <c:pt idx="52582">
                  <c:v>202505</c:v>
                </c:pt>
                <c:pt idx="52583">
                  <c:v>202505</c:v>
                </c:pt>
                <c:pt idx="52584">
                  <c:v>202505</c:v>
                </c:pt>
                <c:pt idx="52585">
                  <c:v>202505</c:v>
                </c:pt>
                <c:pt idx="52586">
                  <c:v>202505</c:v>
                </c:pt>
                <c:pt idx="52587">
                  <c:v>202505</c:v>
                </c:pt>
                <c:pt idx="52588">
                  <c:v>202505</c:v>
                </c:pt>
                <c:pt idx="52589">
                  <c:v>202505</c:v>
                </c:pt>
                <c:pt idx="52590">
                  <c:v>202505</c:v>
                </c:pt>
                <c:pt idx="52591">
                  <c:v>202505</c:v>
                </c:pt>
                <c:pt idx="52592">
                  <c:v>202505</c:v>
                </c:pt>
                <c:pt idx="52593">
                  <c:v>202505</c:v>
                </c:pt>
                <c:pt idx="52594">
                  <c:v>202505</c:v>
                </c:pt>
                <c:pt idx="52595">
                  <c:v>202505</c:v>
                </c:pt>
                <c:pt idx="52596">
                  <c:v>202505</c:v>
                </c:pt>
                <c:pt idx="52597">
                  <c:v>202505</c:v>
                </c:pt>
                <c:pt idx="52598">
                  <c:v>202505</c:v>
                </c:pt>
                <c:pt idx="52599">
                  <c:v>202505</c:v>
                </c:pt>
                <c:pt idx="52600">
                  <c:v>202505</c:v>
                </c:pt>
                <c:pt idx="52601">
                  <c:v>202505</c:v>
                </c:pt>
                <c:pt idx="52602">
                  <c:v>202505</c:v>
                </c:pt>
                <c:pt idx="52603">
                  <c:v>202505</c:v>
                </c:pt>
                <c:pt idx="52604">
                  <c:v>202505</c:v>
                </c:pt>
                <c:pt idx="52605">
                  <c:v>202505</c:v>
                </c:pt>
                <c:pt idx="52606">
                  <c:v>202505</c:v>
                </c:pt>
                <c:pt idx="52607">
                  <c:v>202505</c:v>
                </c:pt>
                <c:pt idx="52608">
                  <c:v>202505</c:v>
                </c:pt>
                <c:pt idx="52609">
                  <c:v>202505</c:v>
                </c:pt>
                <c:pt idx="52610">
                  <c:v>202505</c:v>
                </c:pt>
                <c:pt idx="52611">
                  <c:v>202505</c:v>
                </c:pt>
                <c:pt idx="52612">
                  <c:v>202505</c:v>
                </c:pt>
                <c:pt idx="52613">
                  <c:v>202505</c:v>
                </c:pt>
                <c:pt idx="52614">
                  <c:v>202505</c:v>
                </c:pt>
                <c:pt idx="52615">
                  <c:v>202505</c:v>
                </c:pt>
                <c:pt idx="52616">
                  <c:v>202505</c:v>
                </c:pt>
                <c:pt idx="52617">
                  <c:v>202505</c:v>
                </c:pt>
                <c:pt idx="52618">
                  <c:v>202505</c:v>
                </c:pt>
                <c:pt idx="52619">
                  <c:v>202505</c:v>
                </c:pt>
                <c:pt idx="52620">
                  <c:v>202505</c:v>
                </c:pt>
                <c:pt idx="52621">
                  <c:v>202505</c:v>
                </c:pt>
                <c:pt idx="52622">
                  <c:v>202505</c:v>
                </c:pt>
                <c:pt idx="52623">
                  <c:v>202505</c:v>
                </c:pt>
                <c:pt idx="52624">
                  <c:v>202505</c:v>
                </c:pt>
                <c:pt idx="52625">
                  <c:v>202505</c:v>
                </c:pt>
                <c:pt idx="52626">
                  <c:v>202505</c:v>
                </c:pt>
                <c:pt idx="52627">
                  <c:v>202505</c:v>
                </c:pt>
                <c:pt idx="52628">
                  <c:v>202505</c:v>
                </c:pt>
                <c:pt idx="52629">
                  <c:v>202505</c:v>
                </c:pt>
                <c:pt idx="52630">
                  <c:v>202505</c:v>
                </c:pt>
                <c:pt idx="52631">
                  <c:v>202505</c:v>
                </c:pt>
                <c:pt idx="52632">
                  <c:v>202505</c:v>
                </c:pt>
                <c:pt idx="52633">
                  <c:v>202505</c:v>
                </c:pt>
                <c:pt idx="52634">
                  <c:v>202505</c:v>
                </c:pt>
                <c:pt idx="52635">
                  <c:v>202505</c:v>
                </c:pt>
                <c:pt idx="52636">
                  <c:v>202505</c:v>
                </c:pt>
                <c:pt idx="52637">
                  <c:v>202505</c:v>
                </c:pt>
                <c:pt idx="52638">
                  <c:v>202505</c:v>
                </c:pt>
                <c:pt idx="52639">
                  <c:v>202505</c:v>
                </c:pt>
                <c:pt idx="52640">
                  <c:v>202505</c:v>
                </c:pt>
                <c:pt idx="52641">
                  <c:v>202505</c:v>
                </c:pt>
                <c:pt idx="52642">
                  <c:v>202505</c:v>
                </c:pt>
                <c:pt idx="52643">
                  <c:v>202505</c:v>
                </c:pt>
                <c:pt idx="52644">
                  <c:v>202505</c:v>
                </c:pt>
                <c:pt idx="52645">
                  <c:v>202505</c:v>
                </c:pt>
                <c:pt idx="52646">
                  <c:v>202505</c:v>
                </c:pt>
                <c:pt idx="52647">
                  <c:v>202505</c:v>
                </c:pt>
                <c:pt idx="52648">
                  <c:v>202505</c:v>
                </c:pt>
                <c:pt idx="52649">
                  <c:v>202505</c:v>
                </c:pt>
                <c:pt idx="52650">
                  <c:v>202505</c:v>
                </c:pt>
                <c:pt idx="52651">
                  <c:v>202505</c:v>
                </c:pt>
                <c:pt idx="52652">
                  <c:v>202505</c:v>
                </c:pt>
                <c:pt idx="52653">
                  <c:v>202505</c:v>
                </c:pt>
                <c:pt idx="52654">
                  <c:v>202505</c:v>
                </c:pt>
                <c:pt idx="52655">
                  <c:v>202505</c:v>
                </c:pt>
                <c:pt idx="52656">
                  <c:v>202505</c:v>
                </c:pt>
                <c:pt idx="52657">
                  <c:v>202505</c:v>
                </c:pt>
                <c:pt idx="52658">
                  <c:v>202505</c:v>
                </c:pt>
                <c:pt idx="52659">
                  <c:v>202505</c:v>
                </c:pt>
                <c:pt idx="52660">
                  <c:v>202505</c:v>
                </c:pt>
                <c:pt idx="52661">
                  <c:v>202505</c:v>
                </c:pt>
                <c:pt idx="52662">
                  <c:v>202505</c:v>
                </c:pt>
                <c:pt idx="52663">
                  <c:v>202505</c:v>
                </c:pt>
                <c:pt idx="52664">
                  <c:v>202505</c:v>
                </c:pt>
                <c:pt idx="52665">
                  <c:v>202505</c:v>
                </c:pt>
                <c:pt idx="52666">
                  <c:v>202505</c:v>
                </c:pt>
                <c:pt idx="52667">
                  <c:v>202505</c:v>
                </c:pt>
                <c:pt idx="52668">
                  <c:v>202505</c:v>
                </c:pt>
                <c:pt idx="52669">
                  <c:v>202505</c:v>
                </c:pt>
                <c:pt idx="52670">
                  <c:v>202505</c:v>
                </c:pt>
                <c:pt idx="52671">
                  <c:v>202505</c:v>
                </c:pt>
                <c:pt idx="52672">
                  <c:v>202505</c:v>
                </c:pt>
                <c:pt idx="52673">
                  <c:v>202505</c:v>
                </c:pt>
                <c:pt idx="52674">
                  <c:v>202505</c:v>
                </c:pt>
                <c:pt idx="52675">
                  <c:v>202505</c:v>
                </c:pt>
                <c:pt idx="52676">
                  <c:v>202505</c:v>
                </c:pt>
                <c:pt idx="52677">
                  <c:v>202505</c:v>
                </c:pt>
                <c:pt idx="52678">
                  <c:v>202505</c:v>
                </c:pt>
                <c:pt idx="52679">
                  <c:v>202505</c:v>
                </c:pt>
                <c:pt idx="52680">
                  <c:v>202505</c:v>
                </c:pt>
                <c:pt idx="52681">
                  <c:v>202505</c:v>
                </c:pt>
                <c:pt idx="52682">
                  <c:v>202505</c:v>
                </c:pt>
                <c:pt idx="52683">
                  <c:v>202505</c:v>
                </c:pt>
                <c:pt idx="52684">
                  <c:v>202505</c:v>
                </c:pt>
                <c:pt idx="52685">
                  <c:v>202505</c:v>
                </c:pt>
                <c:pt idx="52686">
                  <c:v>202505</c:v>
                </c:pt>
                <c:pt idx="52687">
                  <c:v>202505</c:v>
                </c:pt>
                <c:pt idx="52688">
                  <c:v>202505</c:v>
                </c:pt>
                <c:pt idx="52689">
                  <c:v>202505</c:v>
                </c:pt>
                <c:pt idx="52690">
                  <c:v>202505</c:v>
                </c:pt>
                <c:pt idx="52691">
                  <c:v>202505</c:v>
                </c:pt>
                <c:pt idx="52692">
                  <c:v>202505</c:v>
                </c:pt>
                <c:pt idx="52693">
                  <c:v>202505</c:v>
                </c:pt>
                <c:pt idx="52694">
                  <c:v>202505</c:v>
                </c:pt>
                <c:pt idx="52695">
                  <c:v>202505</c:v>
                </c:pt>
                <c:pt idx="52696">
                  <c:v>202505</c:v>
                </c:pt>
                <c:pt idx="52697">
                  <c:v>202505</c:v>
                </c:pt>
                <c:pt idx="52698">
                  <c:v>202505</c:v>
                </c:pt>
                <c:pt idx="52699">
                  <c:v>202505</c:v>
                </c:pt>
                <c:pt idx="52700">
                  <c:v>202505</c:v>
                </c:pt>
                <c:pt idx="52701">
                  <c:v>202505</c:v>
                </c:pt>
                <c:pt idx="52702">
                  <c:v>202505</c:v>
                </c:pt>
                <c:pt idx="52703">
                  <c:v>202505</c:v>
                </c:pt>
                <c:pt idx="52704">
                  <c:v>202505</c:v>
                </c:pt>
                <c:pt idx="52705">
                  <c:v>202505</c:v>
                </c:pt>
                <c:pt idx="52706">
                  <c:v>202505</c:v>
                </c:pt>
                <c:pt idx="52707">
                  <c:v>202505</c:v>
                </c:pt>
                <c:pt idx="52708">
                  <c:v>202505</c:v>
                </c:pt>
                <c:pt idx="52709">
                  <c:v>202505</c:v>
                </c:pt>
                <c:pt idx="52710">
                  <c:v>202505</c:v>
                </c:pt>
                <c:pt idx="52711">
                  <c:v>202505</c:v>
                </c:pt>
                <c:pt idx="52712">
                  <c:v>202505</c:v>
                </c:pt>
                <c:pt idx="52713">
                  <c:v>202505</c:v>
                </c:pt>
                <c:pt idx="52714">
                  <c:v>202505</c:v>
                </c:pt>
                <c:pt idx="52715">
                  <c:v>202505</c:v>
                </c:pt>
                <c:pt idx="52716">
                  <c:v>202505</c:v>
                </c:pt>
                <c:pt idx="52717">
                  <c:v>202505</c:v>
                </c:pt>
                <c:pt idx="52718">
                  <c:v>202505</c:v>
                </c:pt>
                <c:pt idx="52719">
                  <c:v>202505</c:v>
                </c:pt>
                <c:pt idx="52720">
                  <c:v>202505</c:v>
                </c:pt>
                <c:pt idx="52721">
                  <c:v>202505</c:v>
                </c:pt>
                <c:pt idx="52722">
                  <c:v>202505</c:v>
                </c:pt>
                <c:pt idx="52723">
                  <c:v>202505</c:v>
                </c:pt>
                <c:pt idx="52724">
                  <c:v>202505</c:v>
                </c:pt>
                <c:pt idx="52725">
                  <c:v>202505</c:v>
                </c:pt>
                <c:pt idx="52726">
                  <c:v>202505</c:v>
                </c:pt>
                <c:pt idx="52727">
                  <c:v>202505</c:v>
                </c:pt>
                <c:pt idx="52728">
                  <c:v>202505</c:v>
                </c:pt>
                <c:pt idx="52729">
                  <c:v>202505</c:v>
                </c:pt>
                <c:pt idx="52730">
                  <c:v>202505</c:v>
                </c:pt>
                <c:pt idx="52731">
                  <c:v>202505</c:v>
                </c:pt>
                <c:pt idx="52732">
                  <c:v>202505</c:v>
                </c:pt>
                <c:pt idx="52733">
                  <c:v>202505</c:v>
                </c:pt>
                <c:pt idx="52734">
                  <c:v>202505</c:v>
                </c:pt>
                <c:pt idx="52735">
                  <c:v>202505</c:v>
                </c:pt>
                <c:pt idx="52736">
                  <c:v>202505</c:v>
                </c:pt>
                <c:pt idx="52737">
                  <c:v>202505</c:v>
                </c:pt>
                <c:pt idx="52738">
                  <c:v>202505</c:v>
                </c:pt>
                <c:pt idx="52739">
                  <c:v>202505</c:v>
                </c:pt>
                <c:pt idx="52740">
                  <c:v>202505</c:v>
                </c:pt>
                <c:pt idx="52741">
                  <c:v>202505</c:v>
                </c:pt>
                <c:pt idx="52742">
                  <c:v>202505</c:v>
                </c:pt>
                <c:pt idx="52743">
                  <c:v>202505</c:v>
                </c:pt>
                <c:pt idx="52744">
                  <c:v>202505</c:v>
                </c:pt>
                <c:pt idx="52745">
                  <c:v>202505</c:v>
                </c:pt>
                <c:pt idx="52746">
                  <c:v>202505</c:v>
                </c:pt>
                <c:pt idx="52747">
                  <c:v>202505</c:v>
                </c:pt>
                <c:pt idx="52748">
                  <c:v>202505</c:v>
                </c:pt>
                <c:pt idx="52749">
                  <c:v>202505</c:v>
                </c:pt>
                <c:pt idx="52750">
                  <c:v>202505</c:v>
                </c:pt>
                <c:pt idx="52751">
                  <c:v>202505</c:v>
                </c:pt>
                <c:pt idx="52752">
                  <c:v>202505</c:v>
                </c:pt>
                <c:pt idx="52753">
                  <c:v>202505</c:v>
                </c:pt>
                <c:pt idx="52754">
                  <c:v>202505</c:v>
                </c:pt>
                <c:pt idx="52755">
                  <c:v>202505</c:v>
                </c:pt>
                <c:pt idx="52756">
                  <c:v>202505</c:v>
                </c:pt>
                <c:pt idx="52757">
                  <c:v>202505</c:v>
                </c:pt>
                <c:pt idx="52758">
                  <c:v>202505</c:v>
                </c:pt>
                <c:pt idx="52759">
                  <c:v>202505</c:v>
                </c:pt>
                <c:pt idx="52760">
                  <c:v>202505</c:v>
                </c:pt>
                <c:pt idx="52761">
                  <c:v>202505</c:v>
                </c:pt>
                <c:pt idx="52762">
                  <c:v>202505</c:v>
                </c:pt>
                <c:pt idx="52763">
                  <c:v>202505</c:v>
                </c:pt>
                <c:pt idx="52764">
                  <c:v>202505</c:v>
                </c:pt>
                <c:pt idx="52765">
                  <c:v>202505</c:v>
                </c:pt>
                <c:pt idx="52766">
                  <c:v>202505</c:v>
                </c:pt>
                <c:pt idx="52767">
                  <c:v>202505</c:v>
                </c:pt>
                <c:pt idx="52768">
                  <c:v>202505</c:v>
                </c:pt>
                <c:pt idx="52769">
                  <c:v>202505</c:v>
                </c:pt>
                <c:pt idx="52770">
                  <c:v>202505</c:v>
                </c:pt>
                <c:pt idx="52771">
                  <c:v>202505</c:v>
                </c:pt>
                <c:pt idx="52772">
                  <c:v>202505</c:v>
                </c:pt>
                <c:pt idx="52773">
                  <c:v>202505</c:v>
                </c:pt>
                <c:pt idx="52774">
                  <c:v>202505</c:v>
                </c:pt>
                <c:pt idx="52775">
                  <c:v>202505</c:v>
                </c:pt>
                <c:pt idx="52776">
                  <c:v>202505</c:v>
                </c:pt>
                <c:pt idx="52777">
                  <c:v>202505</c:v>
                </c:pt>
                <c:pt idx="52778">
                  <c:v>202505</c:v>
                </c:pt>
                <c:pt idx="52779">
                  <c:v>202505</c:v>
                </c:pt>
                <c:pt idx="52780">
                  <c:v>202505</c:v>
                </c:pt>
                <c:pt idx="52781">
                  <c:v>202505</c:v>
                </c:pt>
                <c:pt idx="52782">
                  <c:v>202505</c:v>
                </c:pt>
                <c:pt idx="52783">
                  <c:v>202505</c:v>
                </c:pt>
                <c:pt idx="52784">
                  <c:v>202505</c:v>
                </c:pt>
                <c:pt idx="52785">
                  <c:v>202505</c:v>
                </c:pt>
                <c:pt idx="52786">
                  <c:v>202505</c:v>
                </c:pt>
                <c:pt idx="52787">
                  <c:v>202505</c:v>
                </c:pt>
                <c:pt idx="52788">
                  <c:v>202505</c:v>
                </c:pt>
                <c:pt idx="52789">
                  <c:v>202505</c:v>
                </c:pt>
                <c:pt idx="52790">
                  <c:v>202505</c:v>
                </c:pt>
                <c:pt idx="52791">
                  <c:v>202505</c:v>
                </c:pt>
                <c:pt idx="52792">
                  <c:v>202505</c:v>
                </c:pt>
                <c:pt idx="52793">
                  <c:v>202505</c:v>
                </c:pt>
                <c:pt idx="52794">
                  <c:v>202505</c:v>
                </c:pt>
                <c:pt idx="52795">
                  <c:v>202505</c:v>
                </c:pt>
                <c:pt idx="52796">
                  <c:v>202505</c:v>
                </c:pt>
                <c:pt idx="52797">
                  <c:v>202505</c:v>
                </c:pt>
                <c:pt idx="52798">
                  <c:v>202505</c:v>
                </c:pt>
                <c:pt idx="52799">
                  <c:v>202505</c:v>
                </c:pt>
                <c:pt idx="52800">
                  <c:v>202505</c:v>
                </c:pt>
                <c:pt idx="52801">
                  <c:v>202505</c:v>
                </c:pt>
                <c:pt idx="52802">
                  <c:v>202505</c:v>
                </c:pt>
                <c:pt idx="52803">
                  <c:v>202505</c:v>
                </c:pt>
                <c:pt idx="52804">
                  <c:v>202505</c:v>
                </c:pt>
                <c:pt idx="52805">
                  <c:v>202505</c:v>
                </c:pt>
                <c:pt idx="52806">
                  <c:v>202505</c:v>
                </c:pt>
                <c:pt idx="52807">
                  <c:v>202505</c:v>
                </c:pt>
                <c:pt idx="52808">
                  <c:v>202505</c:v>
                </c:pt>
                <c:pt idx="52809">
                  <c:v>202505</c:v>
                </c:pt>
                <c:pt idx="52810">
                  <c:v>202505</c:v>
                </c:pt>
                <c:pt idx="52811">
                  <c:v>202505</c:v>
                </c:pt>
                <c:pt idx="52812">
                  <c:v>202505</c:v>
                </c:pt>
                <c:pt idx="52813">
                  <c:v>202505</c:v>
                </c:pt>
                <c:pt idx="52814">
                  <c:v>202505</c:v>
                </c:pt>
                <c:pt idx="52815">
                  <c:v>202505</c:v>
                </c:pt>
                <c:pt idx="52816">
                  <c:v>202505</c:v>
                </c:pt>
                <c:pt idx="52817">
                  <c:v>202505</c:v>
                </c:pt>
                <c:pt idx="52818">
                  <c:v>202505</c:v>
                </c:pt>
                <c:pt idx="52819">
                  <c:v>202505</c:v>
                </c:pt>
                <c:pt idx="52820">
                  <c:v>202505</c:v>
                </c:pt>
                <c:pt idx="52821">
                  <c:v>202505</c:v>
                </c:pt>
                <c:pt idx="52822">
                  <c:v>202505</c:v>
                </c:pt>
                <c:pt idx="52823">
                  <c:v>202505</c:v>
                </c:pt>
                <c:pt idx="52824">
                  <c:v>202505</c:v>
                </c:pt>
                <c:pt idx="52825">
                  <c:v>202505</c:v>
                </c:pt>
                <c:pt idx="52826">
                  <c:v>202505</c:v>
                </c:pt>
                <c:pt idx="52827">
                  <c:v>202505</c:v>
                </c:pt>
                <c:pt idx="52828">
                  <c:v>202505</c:v>
                </c:pt>
                <c:pt idx="52829">
                  <c:v>202505</c:v>
                </c:pt>
                <c:pt idx="52830">
                  <c:v>202505</c:v>
                </c:pt>
                <c:pt idx="52831">
                  <c:v>202505</c:v>
                </c:pt>
                <c:pt idx="52832">
                  <c:v>202505</c:v>
                </c:pt>
                <c:pt idx="52833">
                  <c:v>202505</c:v>
                </c:pt>
                <c:pt idx="52834">
                  <c:v>202505</c:v>
                </c:pt>
                <c:pt idx="52835">
                  <c:v>202505</c:v>
                </c:pt>
                <c:pt idx="52836">
                  <c:v>202505</c:v>
                </c:pt>
                <c:pt idx="52837">
                  <c:v>202505</c:v>
                </c:pt>
                <c:pt idx="52838">
                  <c:v>202505</c:v>
                </c:pt>
                <c:pt idx="52839">
                  <c:v>202505</c:v>
                </c:pt>
                <c:pt idx="52840">
                  <c:v>202505</c:v>
                </c:pt>
                <c:pt idx="52841">
                  <c:v>202505</c:v>
                </c:pt>
                <c:pt idx="52842">
                  <c:v>202505</c:v>
                </c:pt>
                <c:pt idx="52843">
                  <c:v>202505</c:v>
                </c:pt>
                <c:pt idx="52844">
                  <c:v>202505</c:v>
                </c:pt>
                <c:pt idx="52845">
                  <c:v>202505</c:v>
                </c:pt>
                <c:pt idx="52846">
                  <c:v>202505</c:v>
                </c:pt>
                <c:pt idx="52847">
                  <c:v>202505</c:v>
                </c:pt>
                <c:pt idx="52848">
                  <c:v>202505</c:v>
                </c:pt>
                <c:pt idx="52849">
                  <c:v>202505</c:v>
                </c:pt>
                <c:pt idx="52850">
                  <c:v>202505</c:v>
                </c:pt>
                <c:pt idx="52851">
                  <c:v>202505</c:v>
                </c:pt>
                <c:pt idx="52852">
                  <c:v>202505</c:v>
                </c:pt>
                <c:pt idx="52853">
                  <c:v>202505</c:v>
                </c:pt>
                <c:pt idx="52854">
                  <c:v>202505</c:v>
                </c:pt>
                <c:pt idx="52855">
                  <c:v>202505</c:v>
                </c:pt>
                <c:pt idx="52856">
                  <c:v>202505</c:v>
                </c:pt>
                <c:pt idx="52857">
                  <c:v>202505</c:v>
                </c:pt>
                <c:pt idx="52858">
                  <c:v>202505</c:v>
                </c:pt>
                <c:pt idx="52859">
                  <c:v>202505</c:v>
                </c:pt>
                <c:pt idx="52860">
                  <c:v>202505</c:v>
                </c:pt>
                <c:pt idx="52861">
                  <c:v>202505</c:v>
                </c:pt>
                <c:pt idx="52862">
                  <c:v>202505</c:v>
                </c:pt>
                <c:pt idx="52863">
                  <c:v>202505</c:v>
                </c:pt>
                <c:pt idx="52864">
                  <c:v>202505</c:v>
                </c:pt>
                <c:pt idx="52865">
                  <c:v>202505</c:v>
                </c:pt>
                <c:pt idx="52866">
                  <c:v>202505</c:v>
                </c:pt>
                <c:pt idx="52867">
                  <c:v>202505</c:v>
                </c:pt>
                <c:pt idx="52868">
                  <c:v>202505</c:v>
                </c:pt>
                <c:pt idx="52869">
                  <c:v>202505</c:v>
                </c:pt>
                <c:pt idx="52870">
                  <c:v>202505</c:v>
                </c:pt>
                <c:pt idx="52871">
                  <c:v>202505</c:v>
                </c:pt>
                <c:pt idx="52872">
                  <c:v>202505</c:v>
                </c:pt>
                <c:pt idx="52873">
                  <c:v>202505</c:v>
                </c:pt>
                <c:pt idx="52874">
                  <c:v>202505</c:v>
                </c:pt>
                <c:pt idx="52875">
                  <c:v>202505</c:v>
                </c:pt>
                <c:pt idx="52876">
                  <c:v>202505</c:v>
                </c:pt>
                <c:pt idx="52877">
                  <c:v>202505</c:v>
                </c:pt>
                <c:pt idx="52878">
                  <c:v>202505</c:v>
                </c:pt>
                <c:pt idx="52879">
                  <c:v>202505</c:v>
                </c:pt>
                <c:pt idx="52880">
                  <c:v>202505</c:v>
                </c:pt>
                <c:pt idx="52881">
                  <c:v>202505</c:v>
                </c:pt>
                <c:pt idx="52882">
                  <c:v>202505</c:v>
                </c:pt>
                <c:pt idx="52883">
                  <c:v>202505</c:v>
                </c:pt>
                <c:pt idx="52884">
                  <c:v>202505</c:v>
                </c:pt>
                <c:pt idx="52885">
                  <c:v>202505</c:v>
                </c:pt>
                <c:pt idx="52886">
                  <c:v>202505</c:v>
                </c:pt>
                <c:pt idx="52887">
                  <c:v>202505</c:v>
                </c:pt>
                <c:pt idx="52888">
                  <c:v>202505</c:v>
                </c:pt>
                <c:pt idx="52889">
                  <c:v>202505</c:v>
                </c:pt>
                <c:pt idx="52890">
                  <c:v>202505</c:v>
                </c:pt>
                <c:pt idx="52891">
                  <c:v>202505</c:v>
                </c:pt>
                <c:pt idx="52892">
                  <c:v>202505</c:v>
                </c:pt>
                <c:pt idx="52893">
                  <c:v>202505</c:v>
                </c:pt>
                <c:pt idx="52894">
                  <c:v>202505</c:v>
                </c:pt>
                <c:pt idx="52895">
                  <c:v>202505</c:v>
                </c:pt>
                <c:pt idx="52896">
                  <c:v>202505</c:v>
                </c:pt>
                <c:pt idx="52897">
                  <c:v>202505</c:v>
                </c:pt>
                <c:pt idx="52898">
                  <c:v>202505</c:v>
                </c:pt>
                <c:pt idx="52899">
                  <c:v>202505</c:v>
                </c:pt>
                <c:pt idx="52900">
                  <c:v>202505</c:v>
                </c:pt>
                <c:pt idx="52901">
                  <c:v>202505</c:v>
                </c:pt>
                <c:pt idx="52902">
                  <c:v>202505</c:v>
                </c:pt>
                <c:pt idx="52903">
                  <c:v>202505</c:v>
                </c:pt>
                <c:pt idx="52904">
                  <c:v>202505</c:v>
                </c:pt>
                <c:pt idx="52905">
                  <c:v>202505</c:v>
                </c:pt>
                <c:pt idx="52906">
                  <c:v>202505</c:v>
                </c:pt>
                <c:pt idx="52907">
                  <c:v>202505</c:v>
                </c:pt>
                <c:pt idx="52908">
                  <c:v>202505</c:v>
                </c:pt>
                <c:pt idx="52909">
                  <c:v>202505</c:v>
                </c:pt>
                <c:pt idx="52910">
                  <c:v>202505</c:v>
                </c:pt>
                <c:pt idx="52911">
                  <c:v>202505</c:v>
                </c:pt>
                <c:pt idx="52912">
                  <c:v>202505</c:v>
                </c:pt>
                <c:pt idx="52913">
                  <c:v>202505</c:v>
                </c:pt>
                <c:pt idx="52914">
                  <c:v>202505</c:v>
                </c:pt>
                <c:pt idx="52915">
                  <c:v>202505</c:v>
                </c:pt>
                <c:pt idx="52916">
                  <c:v>202505</c:v>
                </c:pt>
                <c:pt idx="52917">
                  <c:v>202505</c:v>
                </c:pt>
                <c:pt idx="52918">
                  <c:v>202505</c:v>
                </c:pt>
                <c:pt idx="52919">
                  <c:v>202505</c:v>
                </c:pt>
                <c:pt idx="52920">
                  <c:v>202505</c:v>
                </c:pt>
                <c:pt idx="52921">
                  <c:v>202505</c:v>
                </c:pt>
                <c:pt idx="52922">
                  <c:v>202505</c:v>
                </c:pt>
                <c:pt idx="52923">
                  <c:v>202505</c:v>
                </c:pt>
                <c:pt idx="52924">
                  <c:v>202505</c:v>
                </c:pt>
                <c:pt idx="52925">
                  <c:v>202505</c:v>
                </c:pt>
                <c:pt idx="52926">
                  <c:v>202505</c:v>
                </c:pt>
                <c:pt idx="52927">
                  <c:v>202505</c:v>
                </c:pt>
                <c:pt idx="52928">
                  <c:v>202505</c:v>
                </c:pt>
                <c:pt idx="52929">
                  <c:v>202505</c:v>
                </c:pt>
                <c:pt idx="52930">
                  <c:v>202505</c:v>
                </c:pt>
                <c:pt idx="52931">
                  <c:v>202505</c:v>
                </c:pt>
                <c:pt idx="52932">
                  <c:v>202505</c:v>
                </c:pt>
                <c:pt idx="52933">
                  <c:v>202505</c:v>
                </c:pt>
                <c:pt idx="52934">
                  <c:v>202505</c:v>
                </c:pt>
                <c:pt idx="52935">
                  <c:v>202505</c:v>
                </c:pt>
                <c:pt idx="52936">
                  <c:v>202505</c:v>
                </c:pt>
                <c:pt idx="52937">
                  <c:v>202505</c:v>
                </c:pt>
                <c:pt idx="52938">
                  <c:v>202505</c:v>
                </c:pt>
                <c:pt idx="52939">
                  <c:v>202505</c:v>
                </c:pt>
                <c:pt idx="52940">
                  <c:v>202505</c:v>
                </c:pt>
                <c:pt idx="52941">
                  <c:v>202505</c:v>
                </c:pt>
                <c:pt idx="52942">
                  <c:v>202505</c:v>
                </c:pt>
                <c:pt idx="52943">
                  <c:v>202505</c:v>
                </c:pt>
                <c:pt idx="52944">
                  <c:v>202505</c:v>
                </c:pt>
                <c:pt idx="52945">
                  <c:v>202505</c:v>
                </c:pt>
                <c:pt idx="52946">
                  <c:v>202505</c:v>
                </c:pt>
                <c:pt idx="52947">
                  <c:v>202505</c:v>
                </c:pt>
                <c:pt idx="52948">
                  <c:v>202505</c:v>
                </c:pt>
                <c:pt idx="52949">
                  <c:v>202505</c:v>
                </c:pt>
                <c:pt idx="52950">
                  <c:v>202505</c:v>
                </c:pt>
                <c:pt idx="52951">
                  <c:v>202505</c:v>
                </c:pt>
                <c:pt idx="52952">
                  <c:v>202505</c:v>
                </c:pt>
                <c:pt idx="52953">
                  <c:v>202505</c:v>
                </c:pt>
                <c:pt idx="52954">
                  <c:v>202505</c:v>
                </c:pt>
                <c:pt idx="52955">
                  <c:v>202505</c:v>
                </c:pt>
                <c:pt idx="52956">
                  <c:v>202505</c:v>
                </c:pt>
                <c:pt idx="52957">
                  <c:v>202505</c:v>
                </c:pt>
                <c:pt idx="52958">
                  <c:v>202505</c:v>
                </c:pt>
                <c:pt idx="52959">
                  <c:v>202505</c:v>
                </c:pt>
                <c:pt idx="52960">
                  <c:v>202505</c:v>
                </c:pt>
                <c:pt idx="52961">
                  <c:v>202505</c:v>
                </c:pt>
                <c:pt idx="52962">
                  <c:v>202505</c:v>
                </c:pt>
                <c:pt idx="52963">
                  <c:v>202505</c:v>
                </c:pt>
                <c:pt idx="52964">
                  <c:v>202505</c:v>
                </c:pt>
                <c:pt idx="52965">
                  <c:v>202505</c:v>
                </c:pt>
                <c:pt idx="52966">
                  <c:v>202505</c:v>
                </c:pt>
                <c:pt idx="52967">
                  <c:v>202505</c:v>
                </c:pt>
                <c:pt idx="52968">
                  <c:v>202505</c:v>
                </c:pt>
                <c:pt idx="52969">
                  <c:v>202505</c:v>
                </c:pt>
                <c:pt idx="52970">
                  <c:v>202505</c:v>
                </c:pt>
                <c:pt idx="52971">
                  <c:v>202505</c:v>
                </c:pt>
                <c:pt idx="52972">
                  <c:v>202505</c:v>
                </c:pt>
                <c:pt idx="52973">
                  <c:v>202505</c:v>
                </c:pt>
                <c:pt idx="52974">
                  <c:v>202505</c:v>
                </c:pt>
                <c:pt idx="52975">
                  <c:v>202505</c:v>
                </c:pt>
                <c:pt idx="52976">
                  <c:v>202505</c:v>
                </c:pt>
                <c:pt idx="52977">
                  <c:v>202505</c:v>
                </c:pt>
                <c:pt idx="52978">
                  <c:v>202505</c:v>
                </c:pt>
                <c:pt idx="52979">
                  <c:v>202505</c:v>
                </c:pt>
                <c:pt idx="52980">
                  <c:v>202505</c:v>
                </c:pt>
                <c:pt idx="52981">
                  <c:v>202505</c:v>
                </c:pt>
                <c:pt idx="52982">
                  <c:v>202505</c:v>
                </c:pt>
                <c:pt idx="52983">
                  <c:v>202505</c:v>
                </c:pt>
                <c:pt idx="52984">
                  <c:v>202505</c:v>
                </c:pt>
                <c:pt idx="52985">
                  <c:v>202505</c:v>
                </c:pt>
                <c:pt idx="52986">
                  <c:v>202505</c:v>
                </c:pt>
                <c:pt idx="52987">
                  <c:v>202505</c:v>
                </c:pt>
                <c:pt idx="52988">
                  <c:v>202505</c:v>
                </c:pt>
                <c:pt idx="52989">
                  <c:v>202505</c:v>
                </c:pt>
                <c:pt idx="52990">
                  <c:v>202505</c:v>
                </c:pt>
                <c:pt idx="52991">
                  <c:v>202505</c:v>
                </c:pt>
                <c:pt idx="52992">
                  <c:v>202505</c:v>
                </c:pt>
                <c:pt idx="52993">
                  <c:v>202505</c:v>
                </c:pt>
                <c:pt idx="52994">
                  <c:v>202505</c:v>
                </c:pt>
                <c:pt idx="52995">
                  <c:v>202505</c:v>
                </c:pt>
                <c:pt idx="52996">
                  <c:v>202505</c:v>
                </c:pt>
                <c:pt idx="52997">
                  <c:v>202505</c:v>
                </c:pt>
                <c:pt idx="52998">
                  <c:v>202505</c:v>
                </c:pt>
                <c:pt idx="52999">
                  <c:v>202505</c:v>
                </c:pt>
                <c:pt idx="53000">
                  <c:v>202505</c:v>
                </c:pt>
                <c:pt idx="53001">
                  <c:v>202505</c:v>
                </c:pt>
                <c:pt idx="53002">
                  <c:v>202505</c:v>
                </c:pt>
                <c:pt idx="53003">
                  <c:v>202505</c:v>
                </c:pt>
                <c:pt idx="53004">
                  <c:v>202505</c:v>
                </c:pt>
                <c:pt idx="53005">
                  <c:v>202505</c:v>
                </c:pt>
                <c:pt idx="53006">
                  <c:v>202505</c:v>
                </c:pt>
                <c:pt idx="53007">
                  <c:v>202505</c:v>
                </c:pt>
                <c:pt idx="53008">
                  <c:v>202505</c:v>
                </c:pt>
                <c:pt idx="53009">
                  <c:v>202505</c:v>
                </c:pt>
                <c:pt idx="53010">
                  <c:v>202505</c:v>
                </c:pt>
                <c:pt idx="53011">
                  <c:v>202505</c:v>
                </c:pt>
                <c:pt idx="53012">
                  <c:v>202505</c:v>
                </c:pt>
                <c:pt idx="53013">
                  <c:v>202505</c:v>
                </c:pt>
                <c:pt idx="53014">
                  <c:v>202505</c:v>
                </c:pt>
                <c:pt idx="53015">
                  <c:v>202505</c:v>
                </c:pt>
                <c:pt idx="53016">
                  <c:v>202505</c:v>
                </c:pt>
                <c:pt idx="53017">
                  <c:v>202505</c:v>
                </c:pt>
                <c:pt idx="53018">
                  <c:v>202505</c:v>
                </c:pt>
                <c:pt idx="53019">
                  <c:v>202505</c:v>
                </c:pt>
                <c:pt idx="53020">
                  <c:v>202505</c:v>
                </c:pt>
                <c:pt idx="53021">
                  <c:v>202505</c:v>
                </c:pt>
                <c:pt idx="53022">
                  <c:v>202505</c:v>
                </c:pt>
                <c:pt idx="53023">
                  <c:v>202505</c:v>
                </c:pt>
                <c:pt idx="53024">
                  <c:v>202505</c:v>
                </c:pt>
                <c:pt idx="53025">
                  <c:v>202505</c:v>
                </c:pt>
                <c:pt idx="53026">
                  <c:v>202505</c:v>
                </c:pt>
                <c:pt idx="53027">
                  <c:v>202505</c:v>
                </c:pt>
                <c:pt idx="53028">
                  <c:v>202505</c:v>
                </c:pt>
                <c:pt idx="53029">
                  <c:v>202505</c:v>
                </c:pt>
                <c:pt idx="53030">
                  <c:v>202505</c:v>
                </c:pt>
                <c:pt idx="53031">
                  <c:v>202505</c:v>
                </c:pt>
                <c:pt idx="53032">
                  <c:v>202505</c:v>
                </c:pt>
                <c:pt idx="53033">
                  <c:v>202505</c:v>
                </c:pt>
                <c:pt idx="53034">
                  <c:v>202505</c:v>
                </c:pt>
                <c:pt idx="53035">
                  <c:v>202505</c:v>
                </c:pt>
                <c:pt idx="53036">
                  <c:v>202505</c:v>
                </c:pt>
                <c:pt idx="53037">
                  <c:v>202505</c:v>
                </c:pt>
                <c:pt idx="53038">
                  <c:v>202505</c:v>
                </c:pt>
                <c:pt idx="53039">
                  <c:v>202505</c:v>
                </c:pt>
                <c:pt idx="53040">
                  <c:v>202505</c:v>
                </c:pt>
                <c:pt idx="53041">
                  <c:v>202505</c:v>
                </c:pt>
                <c:pt idx="53042">
                  <c:v>202505</c:v>
                </c:pt>
                <c:pt idx="53043">
                  <c:v>202505</c:v>
                </c:pt>
                <c:pt idx="53044">
                  <c:v>202505</c:v>
                </c:pt>
                <c:pt idx="53045">
                  <c:v>202505</c:v>
                </c:pt>
                <c:pt idx="53046">
                  <c:v>202505</c:v>
                </c:pt>
                <c:pt idx="53047">
                  <c:v>202505</c:v>
                </c:pt>
                <c:pt idx="53048">
                  <c:v>202505</c:v>
                </c:pt>
                <c:pt idx="53049">
                  <c:v>202505</c:v>
                </c:pt>
                <c:pt idx="53050">
                  <c:v>202505</c:v>
                </c:pt>
                <c:pt idx="53051">
                  <c:v>202505</c:v>
                </c:pt>
                <c:pt idx="53052">
                  <c:v>202505</c:v>
                </c:pt>
                <c:pt idx="53053">
                  <c:v>202505</c:v>
                </c:pt>
                <c:pt idx="53054">
                  <c:v>202505</c:v>
                </c:pt>
                <c:pt idx="53055">
                  <c:v>202505</c:v>
                </c:pt>
                <c:pt idx="53056">
                  <c:v>202505</c:v>
                </c:pt>
                <c:pt idx="53057">
                  <c:v>202505</c:v>
                </c:pt>
                <c:pt idx="53058">
                  <c:v>202505</c:v>
                </c:pt>
                <c:pt idx="53059">
                  <c:v>202505</c:v>
                </c:pt>
                <c:pt idx="53060">
                  <c:v>202505</c:v>
                </c:pt>
                <c:pt idx="53061">
                  <c:v>202505</c:v>
                </c:pt>
                <c:pt idx="53062">
                  <c:v>202505</c:v>
                </c:pt>
                <c:pt idx="53063">
                  <c:v>202505</c:v>
                </c:pt>
                <c:pt idx="53064">
                  <c:v>202505</c:v>
                </c:pt>
                <c:pt idx="53065">
                  <c:v>202505</c:v>
                </c:pt>
                <c:pt idx="53066">
                  <c:v>202505</c:v>
                </c:pt>
                <c:pt idx="53067">
                  <c:v>202505</c:v>
                </c:pt>
                <c:pt idx="53068">
                  <c:v>202505</c:v>
                </c:pt>
                <c:pt idx="53069">
                  <c:v>202505</c:v>
                </c:pt>
                <c:pt idx="53070">
                  <c:v>202505</c:v>
                </c:pt>
                <c:pt idx="53071">
                  <c:v>202505</c:v>
                </c:pt>
                <c:pt idx="53072">
                  <c:v>202505</c:v>
                </c:pt>
                <c:pt idx="53073">
                  <c:v>202505</c:v>
                </c:pt>
                <c:pt idx="53074">
                  <c:v>202505</c:v>
                </c:pt>
                <c:pt idx="53075">
                  <c:v>202505</c:v>
                </c:pt>
                <c:pt idx="53076">
                  <c:v>202505</c:v>
                </c:pt>
                <c:pt idx="53077">
                  <c:v>202505</c:v>
                </c:pt>
                <c:pt idx="53078">
                  <c:v>202505</c:v>
                </c:pt>
                <c:pt idx="53079">
                  <c:v>202505</c:v>
                </c:pt>
                <c:pt idx="53080">
                  <c:v>202505</c:v>
                </c:pt>
                <c:pt idx="53081">
                  <c:v>202505</c:v>
                </c:pt>
                <c:pt idx="53082">
                  <c:v>202505</c:v>
                </c:pt>
                <c:pt idx="53083">
                  <c:v>202505</c:v>
                </c:pt>
                <c:pt idx="53084">
                  <c:v>202505</c:v>
                </c:pt>
                <c:pt idx="53085">
                  <c:v>202505</c:v>
                </c:pt>
                <c:pt idx="53086">
                  <c:v>202505</c:v>
                </c:pt>
                <c:pt idx="53087">
                  <c:v>202505</c:v>
                </c:pt>
                <c:pt idx="53088">
                  <c:v>202505</c:v>
                </c:pt>
                <c:pt idx="53089">
                  <c:v>202505</c:v>
                </c:pt>
                <c:pt idx="53090">
                  <c:v>202505</c:v>
                </c:pt>
                <c:pt idx="53091">
                  <c:v>202505</c:v>
                </c:pt>
                <c:pt idx="53092">
                  <c:v>202505</c:v>
                </c:pt>
                <c:pt idx="53093">
                  <c:v>202505</c:v>
                </c:pt>
                <c:pt idx="53094">
                  <c:v>202505</c:v>
                </c:pt>
                <c:pt idx="53095">
                  <c:v>202505</c:v>
                </c:pt>
                <c:pt idx="53096">
                  <c:v>202505</c:v>
                </c:pt>
                <c:pt idx="53097">
                  <c:v>202505</c:v>
                </c:pt>
                <c:pt idx="53098">
                  <c:v>202505</c:v>
                </c:pt>
                <c:pt idx="53099">
                  <c:v>202505</c:v>
                </c:pt>
                <c:pt idx="53100">
                  <c:v>202505</c:v>
                </c:pt>
                <c:pt idx="53101">
                  <c:v>202505</c:v>
                </c:pt>
                <c:pt idx="53102">
                  <c:v>202505</c:v>
                </c:pt>
                <c:pt idx="53103">
                  <c:v>202505</c:v>
                </c:pt>
                <c:pt idx="53104">
                  <c:v>202505</c:v>
                </c:pt>
                <c:pt idx="53105">
                  <c:v>202505</c:v>
                </c:pt>
                <c:pt idx="53106">
                  <c:v>202505</c:v>
                </c:pt>
                <c:pt idx="53107">
                  <c:v>202505</c:v>
                </c:pt>
                <c:pt idx="53108">
                  <c:v>202505</c:v>
                </c:pt>
                <c:pt idx="53109">
                  <c:v>202505</c:v>
                </c:pt>
                <c:pt idx="53110">
                  <c:v>202505</c:v>
                </c:pt>
                <c:pt idx="53111">
                  <c:v>202505</c:v>
                </c:pt>
                <c:pt idx="53112">
                  <c:v>202505</c:v>
                </c:pt>
                <c:pt idx="53113">
                  <c:v>202505</c:v>
                </c:pt>
                <c:pt idx="53114">
                  <c:v>202505</c:v>
                </c:pt>
                <c:pt idx="53115">
                  <c:v>202505</c:v>
                </c:pt>
                <c:pt idx="53116">
                  <c:v>202505</c:v>
                </c:pt>
                <c:pt idx="53117">
                  <c:v>202505</c:v>
                </c:pt>
                <c:pt idx="53118">
                  <c:v>202505</c:v>
                </c:pt>
                <c:pt idx="53119">
                  <c:v>202505</c:v>
                </c:pt>
                <c:pt idx="53120">
                  <c:v>202505</c:v>
                </c:pt>
                <c:pt idx="53121">
                  <c:v>202505</c:v>
                </c:pt>
                <c:pt idx="53122">
                  <c:v>202505</c:v>
                </c:pt>
                <c:pt idx="53123">
                  <c:v>202505</c:v>
                </c:pt>
                <c:pt idx="53124">
                  <c:v>202505</c:v>
                </c:pt>
                <c:pt idx="53125">
                  <c:v>202505</c:v>
                </c:pt>
                <c:pt idx="53126">
                  <c:v>202505</c:v>
                </c:pt>
                <c:pt idx="53127">
                  <c:v>202505</c:v>
                </c:pt>
                <c:pt idx="53128">
                  <c:v>202505</c:v>
                </c:pt>
                <c:pt idx="53129">
                  <c:v>202505</c:v>
                </c:pt>
                <c:pt idx="53130">
                  <c:v>202505</c:v>
                </c:pt>
                <c:pt idx="53131">
                  <c:v>202505</c:v>
                </c:pt>
                <c:pt idx="53132">
                  <c:v>202505</c:v>
                </c:pt>
                <c:pt idx="53133">
                  <c:v>202505</c:v>
                </c:pt>
                <c:pt idx="53134">
                  <c:v>202505</c:v>
                </c:pt>
                <c:pt idx="53135">
                  <c:v>202505</c:v>
                </c:pt>
                <c:pt idx="53136">
                  <c:v>202505</c:v>
                </c:pt>
                <c:pt idx="53137">
                  <c:v>202505</c:v>
                </c:pt>
                <c:pt idx="53138">
                  <c:v>202505</c:v>
                </c:pt>
                <c:pt idx="53139">
                  <c:v>202505</c:v>
                </c:pt>
                <c:pt idx="53140">
                  <c:v>202505</c:v>
                </c:pt>
                <c:pt idx="53141">
                  <c:v>202505</c:v>
                </c:pt>
                <c:pt idx="53142">
                  <c:v>202505</c:v>
                </c:pt>
                <c:pt idx="53143">
                  <c:v>202505</c:v>
                </c:pt>
                <c:pt idx="53144">
                  <c:v>202505</c:v>
                </c:pt>
                <c:pt idx="53145">
                  <c:v>202505</c:v>
                </c:pt>
                <c:pt idx="53146">
                  <c:v>202505</c:v>
                </c:pt>
                <c:pt idx="53147">
                  <c:v>202505</c:v>
                </c:pt>
                <c:pt idx="53148">
                  <c:v>202505</c:v>
                </c:pt>
                <c:pt idx="53149">
                  <c:v>202505</c:v>
                </c:pt>
                <c:pt idx="53150">
                  <c:v>202505</c:v>
                </c:pt>
                <c:pt idx="53151">
                  <c:v>202505</c:v>
                </c:pt>
                <c:pt idx="53152">
                  <c:v>202505</c:v>
                </c:pt>
                <c:pt idx="53153">
                  <c:v>202505</c:v>
                </c:pt>
                <c:pt idx="53154">
                  <c:v>202505</c:v>
                </c:pt>
                <c:pt idx="53155">
                  <c:v>202505</c:v>
                </c:pt>
                <c:pt idx="53156">
                  <c:v>202505</c:v>
                </c:pt>
                <c:pt idx="53157">
                  <c:v>202505</c:v>
                </c:pt>
                <c:pt idx="53158">
                  <c:v>202505</c:v>
                </c:pt>
                <c:pt idx="53159">
                  <c:v>202505</c:v>
                </c:pt>
                <c:pt idx="53160">
                  <c:v>202505</c:v>
                </c:pt>
                <c:pt idx="53161">
                  <c:v>202505</c:v>
                </c:pt>
                <c:pt idx="53162">
                  <c:v>202505</c:v>
                </c:pt>
                <c:pt idx="53163">
                  <c:v>202505</c:v>
                </c:pt>
                <c:pt idx="53164">
                  <c:v>202505</c:v>
                </c:pt>
                <c:pt idx="53165">
                  <c:v>202505</c:v>
                </c:pt>
                <c:pt idx="53166">
                  <c:v>202505</c:v>
                </c:pt>
                <c:pt idx="53167">
                  <c:v>202505</c:v>
                </c:pt>
                <c:pt idx="53168">
                  <c:v>202505</c:v>
                </c:pt>
                <c:pt idx="53169">
                  <c:v>202505</c:v>
                </c:pt>
                <c:pt idx="53170">
                  <c:v>202505</c:v>
                </c:pt>
                <c:pt idx="53171">
                  <c:v>202505</c:v>
                </c:pt>
                <c:pt idx="53172">
                  <c:v>202505</c:v>
                </c:pt>
                <c:pt idx="53173">
                  <c:v>202505</c:v>
                </c:pt>
                <c:pt idx="53174">
                  <c:v>202505</c:v>
                </c:pt>
                <c:pt idx="53175">
                  <c:v>202505</c:v>
                </c:pt>
                <c:pt idx="53176">
                  <c:v>202505</c:v>
                </c:pt>
                <c:pt idx="53177">
                  <c:v>202505</c:v>
                </c:pt>
                <c:pt idx="53178">
                  <c:v>202505</c:v>
                </c:pt>
                <c:pt idx="53179">
                  <c:v>202505</c:v>
                </c:pt>
                <c:pt idx="53180">
                  <c:v>202505</c:v>
                </c:pt>
                <c:pt idx="53181">
                  <c:v>202505</c:v>
                </c:pt>
                <c:pt idx="53182">
                  <c:v>202505</c:v>
                </c:pt>
                <c:pt idx="53183">
                  <c:v>202505</c:v>
                </c:pt>
                <c:pt idx="53184">
                  <c:v>202505</c:v>
                </c:pt>
                <c:pt idx="53185">
                  <c:v>202505</c:v>
                </c:pt>
                <c:pt idx="53186">
                  <c:v>202505</c:v>
                </c:pt>
                <c:pt idx="53187">
                  <c:v>202505</c:v>
                </c:pt>
                <c:pt idx="53188">
                  <c:v>202505</c:v>
                </c:pt>
                <c:pt idx="53189">
                  <c:v>202505</c:v>
                </c:pt>
                <c:pt idx="53190">
                  <c:v>202505</c:v>
                </c:pt>
                <c:pt idx="53191">
                  <c:v>202505</c:v>
                </c:pt>
                <c:pt idx="53192">
                  <c:v>202505</c:v>
                </c:pt>
                <c:pt idx="53193">
                  <c:v>202505</c:v>
                </c:pt>
                <c:pt idx="53194">
                  <c:v>202505</c:v>
                </c:pt>
                <c:pt idx="53195">
                  <c:v>202505</c:v>
                </c:pt>
                <c:pt idx="53196">
                  <c:v>202505</c:v>
                </c:pt>
                <c:pt idx="53197">
                  <c:v>202505</c:v>
                </c:pt>
                <c:pt idx="53198">
                  <c:v>202505</c:v>
                </c:pt>
                <c:pt idx="53199">
                  <c:v>202505</c:v>
                </c:pt>
                <c:pt idx="53200">
                  <c:v>202505</c:v>
                </c:pt>
                <c:pt idx="53201">
                  <c:v>202505</c:v>
                </c:pt>
                <c:pt idx="53202">
                  <c:v>202505</c:v>
                </c:pt>
                <c:pt idx="53203">
                  <c:v>202505</c:v>
                </c:pt>
                <c:pt idx="53204">
                  <c:v>202505</c:v>
                </c:pt>
                <c:pt idx="53205">
                  <c:v>202505</c:v>
                </c:pt>
                <c:pt idx="53206">
                  <c:v>202505</c:v>
                </c:pt>
                <c:pt idx="53207">
                  <c:v>202505</c:v>
                </c:pt>
                <c:pt idx="53208">
                  <c:v>202505</c:v>
                </c:pt>
                <c:pt idx="53209">
                  <c:v>202505</c:v>
                </c:pt>
                <c:pt idx="53210">
                  <c:v>202505</c:v>
                </c:pt>
                <c:pt idx="53211">
                  <c:v>202505</c:v>
                </c:pt>
                <c:pt idx="53212">
                  <c:v>202505</c:v>
                </c:pt>
                <c:pt idx="53213">
                  <c:v>202505</c:v>
                </c:pt>
                <c:pt idx="53214">
                  <c:v>202505</c:v>
                </c:pt>
                <c:pt idx="53215">
                  <c:v>202505</c:v>
                </c:pt>
                <c:pt idx="53216">
                  <c:v>202505</c:v>
                </c:pt>
                <c:pt idx="53217">
                  <c:v>202505</c:v>
                </c:pt>
                <c:pt idx="53218">
                  <c:v>202505</c:v>
                </c:pt>
                <c:pt idx="53219">
                  <c:v>202505</c:v>
                </c:pt>
                <c:pt idx="53220">
                  <c:v>202505</c:v>
                </c:pt>
                <c:pt idx="53221">
                  <c:v>202505</c:v>
                </c:pt>
                <c:pt idx="53222">
                  <c:v>202505</c:v>
                </c:pt>
                <c:pt idx="53223">
                  <c:v>202505</c:v>
                </c:pt>
                <c:pt idx="53224">
                  <c:v>202505</c:v>
                </c:pt>
                <c:pt idx="53225">
                  <c:v>202505</c:v>
                </c:pt>
                <c:pt idx="53226">
                  <c:v>202505</c:v>
                </c:pt>
                <c:pt idx="53227">
                  <c:v>202505</c:v>
                </c:pt>
                <c:pt idx="53228">
                  <c:v>202505</c:v>
                </c:pt>
                <c:pt idx="53229">
                  <c:v>202505</c:v>
                </c:pt>
                <c:pt idx="53230">
                  <c:v>202505</c:v>
                </c:pt>
                <c:pt idx="53231">
                  <c:v>202505</c:v>
                </c:pt>
                <c:pt idx="53232">
                  <c:v>202505</c:v>
                </c:pt>
                <c:pt idx="53233">
                  <c:v>202505</c:v>
                </c:pt>
                <c:pt idx="53234">
                  <c:v>202505</c:v>
                </c:pt>
                <c:pt idx="53235">
                  <c:v>202505</c:v>
                </c:pt>
                <c:pt idx="53236">
                  <c:v>202505</c:v>
                </c:pt>
                <c:pt idx="53237">
                  <c:v>202505</c:v>
                </c:pt>
                <c:pt idx="53238">
                  <c:v>202505</c:v>
                </c:pt>
                <c:pt idx="53239">
                  <c:v>202505</c:v>
                </c:pt>
                <c:pt idx="53240">
                  <c:v>202505</c:v>
                </c:pt>
                <c:pt idx="53241">
                  <c:v>202505</c:v>
                </c:pt>
                <c:pt idx="53242">
                  <c:v>202505</c:v>
                </c:pt>
                <c:pt idx="53243">
                  <c:v>202505</c:v>
                </c:pt>
                <c:pt idx="53244">
                  <c:v>202505</c:v>
                </c:pt>
                <c:pt idx="53245">
                  <c:v>202505</c:v>
                </c:pt>
                <c:pt idx="53246">
                  <c:v>202505</c:v>
                </c:pt>
                <c:pt idx="53247">
                  <c:v>202505</c:v>
                </c:pt>
                <c:pt idx="53248">
                  <c:v>202505</c:v>
                </c:pt>
                <c:pt idx="53249">
                  <c:v>202505</c:v>
                </c:pt>
                <c:pt idx="53250">
                  <c:v>202505</c:v>
                </c:pt>
                <c:pt idx="53251">
                  <c:v>202505</c:v>
                </c:pt>
                <c:pt idx="53252">
                  <c:v>202505</c:v>
                </c:pt>
                <c:pt idx="53253">
                  <c:v>202505</c:v>
                </c:pt>
                <c:pt idx="53254">
                  <c:v>202505</c:v>
                </c:pt>
                <c:pt idx="53255">
                  <c:v>202505</c:v>
                </c:pt>
                <c:pt idx="53256">
                  <c:v>202505</c:v>
                </c:pt>
                <c:pt idx="53257">
                  <c:v>202505</c:v>
                </c:pt>
                <c:pt idx="53258">
                  <c:v>202505</c:v>
                </c:pt>
                <c:pt idx="53259">
                  <c:v>202505</c:v>
                </c:pt>
                <c:pt idx="53260">
                  <c:v>202505</c:v>
                </c:pt>
                <c:pt idx="53261">
                  <c:v>202505</c:v>
                </c:pt>
                <c:pt idx="53262">
                  <c:v>202505</c:v>
                </c:pt>
                <c:pt idx="53263">
                  <c:v>202505</c:v>
                </c:pt>
                <c:pt idx="53264">
                  <c:v>202505</c:v>
                </c:pt>
                <c:pt idx="53265">
                  <c:v>202505</c:v>
                </c:pt>
                <c:pt idx="53266">
                  <c:v>202505</c:v>
                </c:pt>
                <c:pt idx="53267">
                  <c:v>202505</c:v>
                </c:pt>
                <c:pt idx="53268">
                  <c:v>202505</c:v>
                </c:pt>
                <c:pt idx="53269">
                  <c:v>202505</c:v>
                </c:pt>
                <c:pt idx="53270">
                  <c:v>202505</c:v>
                </c:pt>
                <c:pt idx="53271">
                  <c:v>202505</c:v>
                </c:pt>
                <c:pt idx="53272">
                  <c:v>202505</c:v>
                </c:pt>
                <c:pt idx="53273">
                  <c:v>202505</c:v>
                </c:pt>
                <c:pt idx="53274">
                  <c:v>202505</c:v>
                </c:pt>
                <c:pt idx="53275">
                  <c:v>202505</c:v>
                </c:pt>
                <c:pt idx="53276">
                  <c:v>202505</c:v>
                </c:pt>
                <c:pt idx="53277">
                  <c:v>202505</c:v>
                </c:pt>
                <c:pt idx="53278">
                  <c:v>202505</c:v>
                </c:pt>
                <c:pt idx="53279">
                  <c:v>202505</c:v>
                </c:pt>
                <c:pt idx="53280">
                  <c:v>202505</c:v>
                </c:pt>
                <c:pt idx="53281">
                  <c:v>202505</c:v>
                </c:pt>
                <c:pt idx="53282">
                  <c:v>202505</c:v>
                </c:pt>
                <c:pt idx="53283">
                  <c:v>202505</c:v>
                </c:pt>
                <c:pt idx="53284">
                  <c:v>202505</c:v>
                </c:pt>
                <c:pt idx="53285">
                  <c:v>202505</c:v>
                </c:pt>
                <c:pt idx="53286">
                  <c:v>202505</c:v>
                </c:pt>
                <c:pt idx="53287">
                  <c:v>202505</c:v>
                </c:pt>
                <c:pt idx="53288">
                  <c:v>202505</c:v>
                </c:pt>
                <c:pt idx="53289">
                  <c:v>202505</c:v>
                </c:pt>
                <c:pt idx="53290">
                  <c:v>202505</c:v>
                </c:pt>
                <c:pt idx="53291">
                  <c:v>202505</c:v>
                </c:pt>
                <c:pt idx="53292">
                  <c:v>202505</c:v>
                </c:pt>
                <c:pt idx="53293">
                  <c:v>202505</c:v>
                </c:pt>
                <c:pt idx="53294">
                  <c:v>202505</c:v>
                </c:pt>
                <c:pt idx="53295">
                  <c:v>202505</c:v>
                </c:pt>
                <c:pt idx="53296">
                  <c:v>202505</c:v>
                </c:pt>
                <c:pt idx="53297">
                  <c:v>202505</c:v>
                </c:pt>
                <c:pt idx="53298">
                  <c:v>202505</c:v>
                </c:pt>
                <c:pt idx="53299">
                  <c:v>202505</c:v>
                </c:pt>
                <c:pt idx="53300">
                  <c:v>202505</c:v>
                </c:pt>
                <c:pt idx="53301">
                  <c:v>202505</c:v>
                </c:pt>
                <c:pt idx="53302">
                  <c:v>202505</c:v>
                </c:pt>
                <c:pt idx="53303">
                  <c:v>202505</c:v>
                </c:pt>
                <c:pt idx="53304">
                  <c:v>202505</c:v>
                </c:pt>
                <c:pt idx="53305">
                  <c:v>202505</c:v>
                </c:pt>
                <c:pt idx="53306">
                  <c:v>202505</c:v>
                </c:pt>
                <c:pt idx="53307">
                  <c:v>202505</c:v>
                </c:pt>
                <c:pt idx="53308">
                  <c:v>202505</c:v>
                </c:pt>
                <c:pt idx="53309">
                  <c:v>202505</c:v>
                </c:pt>
                <c:pt idx="53310">
                  <c:v>202505</c:v>
                </c:pt>
                <c:pt idx="53311">
                  <c:v>202505</c:v>
                </c:pt>
                <c:pt idx="53312">
                  <c:v>202505</c:v>
                </c:pt>
                <c:pt idx="53313">
                  <c:v>202505</c:v>
                </c:pt>
                <c:pt idx="53314">
                  <c:v>202505</c:v>
                </c:pt>
                <c:pt idx="53315">
                  <c:v>202505</c:v>
                </c:pt>
                <c:pt idx="53316">
                  <c:v>202505</c:v>
                </c:pt>
                <c:pt idx="53317">
                  <c:v>202505</c:v>
                </c:pt>
                <c:pt idx="53318">
                  <c:v>202505</c:v>
                </c:pt>
                <c:pt idx="53319">
                  <c:v>202505</c:v>
                </c:pt>
                <c:pt idx="53320">
                  <c:v>202505</c:v>
                </c:pt>
                <c:pt idx="53321">
                  <c:v>202505</c:v>
                </c:pt>
                <c:pt idx="53322">
                  <c:v>202505</c:v>
                </c:pt>
                <c:pt idx="53323">
                  <c:v>202505</c:v>
                </c:pt>
                <c:pt idx="53324">
                  <c:v>202505</c:v>
                </c:pt>
                <c:pt idx="53325">
                  <c:v>202505</c:v>
                </c:pt>
                <c:pt idx="53326">
                  <c:v>202505</c:v>
                </c:pt>
                <c:pt idx="53327">
                  <c:v>202505</c:v>
                </c:pt>
                <c:pt idx="53328">
                  <c:v>202505</c:v>
                </c:pt>
                <c:pt idx="53329">
                  <c:v>202505</c:v>
                </c:pt>
                <c:pt idx="53330">
                  <c:v>202505</c:v>
                </c:pt>
                <c:pt idx="53331">
                  <c:v>202505</c:v>
                </c:pt>
                <c:pt idx="53332">
                  <c:v>202505</c:v>
                </c:pt>
                <c:pt idx="53333">
                  <c:v>202505</c:v>
                </c:pt>
                <c:pt idx="53334">
                  <c:v>202505</c:v>
                </c:pt>
                <c:pt idx="53335">
                  <c:v>202505</c:v>
                </c:pt>
                <c:pt idx="53336">
                  <c:v>202505</c:v>
                </c:pt>
                <c:pt idx="53337">
                  <c:v>202505</c:v>
                </c:pt>
                <c:pt idx="53338">
                  <c:v>202505</c:v>
                </c:pt>
                <c:pt idx="53339">
                  <c:v>202505</c:v>
                </c:pt>
                <c:pt idx="53340">
                  <c:v>202505</c:v>
                </c:pt>
                <c:pt idx="53341">
                  <c:v>202505</c:v>
                </c:pt>
                <c:pt idx="53342">
                  <c:v>202505</c:v>
                </c:pt>
                <c:pt idx="53343">
                  <c:v>202505</c:v>
                </c:pt>
                <c:pt idx="53344">
                  <c:v>202505</c:v>
                </c:pt>
                <c:pt idx="53345">
                  <c:v>202505</c:v>
                </c:pt>
                <c:pt idx="53346">
                  <c:v>202505</c:v>
                </c:pt>
                <c:pt idx="53347">
                  <c:v>202505</c:v>
                </c:pt>
                <c:pt idx="53348">
                  <c:v>202505</c:v>
                </c:pt>
                <c:pt idx="53349">
                  <c:v>202505</c:v>
                </c:pt>
                <c:pt idx="53350">
                  <c:v>202505</c:v>
                </c:pt>
                <c:pt idx="53351">
                  <c:v>202505</c:v>
                </c:pt>
                <c:pt idx="53352">
                  <c:v>202505</c:v>
                </c:pt>
                <c:pt idx="53353">
                  <c:v>202505</c:v>
                </c:pt>
                <c:pt idx="53354">
                  <c:v>202505</c:v>
                </c:pt>
                <c:pt idx="53355">
                  <c:v>202505</c:v>
                </c:pt>
                <c:pt idx="53356">
                  <c:v>202505</c:v>
                </c:pt>
                <c:pt idx="53357">
                  <c:v>202505</c:v>
                </c:pt>
                <c:pt idx="53358">
                  <c:v>202505</c:v>
                </c:pt>
                <c:pt idx="53359">
                  <c:v>202505</c:v>
                </c:pt>
                <c:pt idx="53360">
                  <c:v>202505</c:v>
                </c:pt>
                <c:pt idx="53361">
                  <c:v>202505</c:v>
                </c:pt>
                <c:pt idx="53362">
                  <c:v>202505</c:v>
                </c:pt>
                <c:pt idx="53363">
                  <c:v>202505</c:v>
                </c:pt>
                <c:pt idx="53364">
                  <c:v>202505</c:v>
                </c:pt>
                <c:pt idx="53365">
                  <c:v>202505</c:v>
                </c:pt>
                <c:pt idx="53366">
                  <c:v>202505</c:v>
                </c:pt>
                <c:pt idx="53367">
                  <c:v>202505</c:v>
                </c:pt>
                <c:pt idx="53368">
                  <c:v>202505</c:v>
                </c:pt>
                <c:pt idx="53369">
                  <c:v>202505</c:v>
                </c:pt>
                <c:pt idx="53370">
                  <c:v>202505</c:v>
                </c:pt>
                <c:pt idx="53371">
                  <c:v>202505</c:v>
                </c:pt>
                <c:pt idx="53372">
                  <c:v>202505</c:v>
                </c:pt>
                <c:pt idx="53373">
                  <c:v>202505</c:v>
                </c:pt>
                <c:pt idx="53374">
                  <c:v>202505</c:v>
                </c:pt>
                <c:pt idx="53375">
                  <c:v>202505</c:v>
                </c:pt>
                <c:pt idx="53376">
                  <c:v>202505</c:v>
                </c:pt>
                <c:pt idx="53377">
                  <c:v>202505</c:v>
                </c:pt>
                <c:pt idx="53378">
                  <c:v>202505</c:v>
                </c:pt>
                <c:pt idx="53379">
                  <c:v>202505</c:v>
                </c:pt>
                <c:pt idx="53380">
                  <c:v>202505</c:v>
                </c:pt>
                <c:pt idx="53381">
                  <c:v>202505</c:v>
                </c:pt>
                <c:pt idx="53382">
                  <c:v>202505</c:v>
                </c:pt>
                <c:pt idx="53383">
                  <c:v>202505</c:v>
                </c:pt>
                <c:pt idx="53384">
                  <c:v>202505</c:v>
                </c:pt>
                <c:pt idx="53385">
                  <c:v>202505</c:v>
                </c:pt>
                <c:pt idx="53386">
                  <c:v>202505</c:v>
                </c:pt>
                <c:pt idx="53387">
                  <c:v>202505</c:v>
                </c:pt>
                <c:pt idx="53388">
                  <c:v>202505</c:v>
                </c:pt>
                <c:pt idx="53389">
                  <c:v>202505</c:v>
                </c:pt>
                <c:pt idx="53390">
                  <c:v>202505</c:v>
                </c:pt>
                <c:pt idx="53391">
                  <c:v>202505</c:v>
                </c:pt>
                <c:pt idx="53392">
                  <c:v>202505</c:v>
                </c:pt>
                <c:pt idx="53393">
                  <c:v>202505</c:v>
                </c:pt>
                <c:pt idx="53394">
                  <c:v>202505</c:v>
                </c:pt>
                <c:pt idx="53395">
                  <c:v>202505</c:v>
                </c:pt>
                <c:pt idx="53396">
                  <c:v>202505</c:v>
                </c:pt>
                <c:pt idx="53397">
                  <c:v>202505</c:v>
                </c:pt>
                <c:pt idx="53398">
                  <c:v>202505</c:v>
                </c:pt>
                <c:pt idx="53399">
                  <c:v>202505</c:v>
                </c:pt>
                <c:pt idx="53400">
                  <c:v>202505</c:v>
                </c:pt>
                <c:pt idx="53401">
                  <c:v>202505</c:v>
                </c:pt>
                <c:pt idx="53402">
                  <c:v>202505</c:v>
                </c:pt>
                <c:pt idx="53403">
                  <c:v>202505</c:v>
                </c:pt>
                <c:pt idx="53404">
                  <c:v>202505</c:v>
                </c:pt>
                <c:pt idx="53405">
                  <c:v>202505</c:v>
                </c:pt>
                <c:pt idx="53406">
                  <c:v>202505</c:v>
                </c:pt>
                <c:pt idx="53407">
                  <c:v>202505</c:v>
                </c:pt>
                <c:pt idx="53408">
                  <c:v>202505</c:v>
                </c:pt>
                <c:pt idx="53409">
                  <c:v>202505</c:v>
                </c:pt>
                <c:pt idx="53410">
                  <c:v>202505</c:v>
                </c:pt>
                <c:pt idx="53411">
                  <c:v>202505</c:v>
                </c:pt>
                <c:pt idx="53412">
                  <c:v>202505</c:v>
                </c:pt>
                <c:pt idx="53413">
                  <c:v>202505</c:v>
                </c:pt>
                <c:pt idx="53414">
                  <c:v>202505</c:v>
                </c:pt>
                <c:pt idx="53415">
                  <c:v>202505</c:v>
                </c:pt>
                <c:pt idx="53416">
                  <c:v>202505</c:v>
                </c:pt>
                <c:pt idx="53417">
                  <c:v>202505</c:v>
                </c:pt>
                <c:pt idx="53418">
                  <c:v>202505</c:v>
                </c:pt>
                <c:pt idx="53419">
                  <c:v>202505</c:v>
                </c:pt>
                <c:pt idx="53420">
                  <c:v>202505</c:v>
                </c:pt>
                <c:pt idx="53421">
                  <c:v>202505</c:v>
                </c:pt>
                <c:pt idx="53422">
                  <c:v>202505</c:v>
                </c:pt>
                <c:pt idx="53423">
                  <c:v>202505</c:v>
                </c:pt>
                <c:pt idx="53424">
                  <c:v>202505</c:v>
                </c:pt>
                <c:pt idx="53425">
                  <c:v>202505</c:v>
                </c:pt>
                <c:pt idx="53426">
                  <c:v>202505</c:v>
                </c:pt>
                <c:pt idx="53427">
                  <c:v>202505</c:v>
                </c:pt>
                <c:pt idx="53428">
                  <c:v>202505</c:v>
                </c:pt>
                <c:pt idx="53429">
                  <c:v>202505</c:v>
                </c:pt>
                <c:pt idx="53430">
                  <c:v>202505</c:v>
                </c:pt>
                <c:pt idx="53431">
                  <c:v>202505</c:v>
                </c:pt>
                <c:pt idx="53432">
                  <c:v>202505</c:v>
                </c:pt>
                <c:pt idx="53433">
                  <c:v>202505</c:v>
                </c:pt>
                <c:pt idx="53434">
                  <c:v>202505</c:v>
                </c:pt>
                <c:pt idx="53435">
                  <c:v>202505</c:v>
                </c:pt>
                <c:pt idx="53436">
                  <c:v>202505</c:v>
                </c:pt>
                <c:pt idx="53437">
                  <c:v>202505</c:v>
                </c:pt>
                <c:pt idx="53438">
                  <c:v>202505</c:v>
                </c:pt>
                <c:pt idx="53439">
                  <c:v>202505</c:v>
                </c:pt>
                <c:pt idx="53440">
                  <c:v>202505</c:v>
                </c:pt>
                <c:pt idx="53441">
                  <c:v>202505</c:v>
                </c:pt>
                <c:pt idx="53442">
                  <c:v>202505</c:v>
                </c:pt>
                <c:pt idx="53443">
                  <c:v>202505</c:v>
                </c:pt>
                <c:pt idx="53444">
                  <c:v>202505</c:v>
                </c:pt>
                <c:pt idx="53445">
                  <c:v>202505</c:v>
                </c:pt>
                <c:pt idx="53446">
                  <c:v>202505</c:v>
                </c:pt>
                <c:pt idx="53447">
                  <c:v>202505</c:v>
                </c:pt>
                <c:pt idx="53448">
                  <c:v>202505</c:v>
                </c:pt>
                <c:pt idx="53449">
                  <c:v>202505</c:v>
                </c:pt>
                <c:pt idx="53450">
                  <c:v>202505</c:v>
                </c:pt>
                <c:pt idx="53451">
                  <c:v>202505</c:v>
                </c:pt>
                <c:pt idx="53452">
                  <c:v>202505</c:v>
                </c:pt>
                <c:pt idx="53453">
                  <c:v>202505</c:v>
                </c:pt>
                <c:pt idx="53454">
                  <c:v>202505</c:v>
                </c:pt>
                <c:pt idx="53455">
                  <c:v>202505</c:v>
                </c:pt>
                <c:pt idx="53456">
                  <c:v>202505</c:v>
                </c:pt>
                <c:pt idx="53457">
                  <c:v>202505</c:v>
                </c:pt>
                <c:pt idx="53458">
                  <c:v>202505</c:v>
                </c:pt>
                <c:pt idx="53459">
                  <c:v>202505</c:v>
                </c:pt>
                <c:pt idx="53460">
                  <c:v>202505</c:v>
                </c:pt>
                <c:pt idx="53461">
                  <c:v>202505</c:v>
                </c:pt>
                <c:pt idx="53462">
                  <c:v>202505</c:v>
                </c:pt>
                <c:pt idx="53463">
                  <c:v>202505</c:v>
                </c:pt>
                <c:pt idx="53464">
                  <c:v>202505</c:v>
                </c:pt>
                <c:pt idx="53465">
                  <c:v>202505</c:v>
                </c:pt>
                <c:pt idx="53466">
                  <c:v>202505</c:v>
                </c:pt>
                <c:pt idx="53467">
                  <c:v>202505</c:v>
                </c:pt>
                <c:pt idx="53468">
                  <c:v>202505</c:v>
                </c:pt>
                <c:pt idx="53469">
                  <c:v>202505</c:v>
                </c:pt>
                <c:pt idx="53470">
                  <c:v>202505</c:v>
                </c:pt>
                <c:pt idx="53471">
                  <c:v>202505</c:v>
                </c:pt>
                <c:pt idx="53472">
                  <c:v>202505</c:v>
                </c:pt>
                <c:pt idx="53473">
                  <c:v>202505</c:v>
                </c:pt>
                <c:pt idx="53474">
                  <c:v>202505</c:v>
                </c:pt>
                <c:pt idx="53475">
                  <c:v>202505</c:v>
                </c:pt>
                <c:pt idx="53476">
                  <c:v>202505</c:v>
                </c:pt>
                <c:pt idx="53477">
                  <c:v>202505</c:v>
                </c:pt>
                <c:pt idx="53478">
                  <c:v>202505</c:v>
                </c:pt>
                <c:pt idx="53479">
                  <c:v>202505</c:v>
                </c:pt>
                <c:pt idx="53480">
                  <c:v>202505</c:v>
                </c:pt>
                <c:pt idx="53481">
                  <c:v>202505</c:v>
                </c:pt>
                <c:pt idx="53482">
                  <c:v>202505</c:v>
                </c:pt>
                <c:pt idx="53483">
                  <c:v>202505</c:v>
                </c:pt>
                <c:pt idx="53484">
                  <c:v>202505</c:v>
                </c:pt>
                <c:pt idx="53485">
                  <c:v>202505</c:v>
                </c:pt>
                <c:pt idx="53486">
                  <c:v>202505</c:v>
                </c:pt>
                <c:pt idx="53487">
                  <c:v>202505</c:v>
                </c:pt>
                <c:pt idx="53488">
                  <c:v>202505</c:v>
                </c:pt>
                <c:pt idx="53489">
                  <c:v>202505</c:v>
                </c:pt>
                <c:pt idx="53490">
                  <c:v>202505</c:v>
                </c:pt>
                <c:pt idx="53491">
                  <c:v>202505</c:v>
                </c:pt>
                <c:pt idx="53492">
                  <c:v>202505</c:v>
                </c:pt>
                <c:pt idx="53493">
                  <c:v>202505</c:v>
                </c:pt>
                <c:pt idx="53494">
                  <c:v>202505</c:v>
                </c:pt>
                <c:pt idx="53495">
                  <c:v>202505</c:v>
                </c:pt>
                <c:pt idx="53496">
                  <c:v>202505</c:v>
                </c:pt>
                <c:pt idx="53497">
                  <c:v>202505</c:v>
                </c:pt>
                <c:pt idx="53498">
                  <c:v>202505</c:v>
                </c:pt>
                <c:pt idx="53499">
                  <c:v>202505</c:v>
                </c:pt>
                <c:pt idx="53500">
                  <c:v>202505</c:v>
                </c:pt>
                <c:pt idx="53501">
                  <c:v>202505</c:v>
                </c:pt>
                <c:pt idx="53502">
                  <c:v>202505</c:v>
                </c:pt>
                <c:pt idx="53503">
                  <c:v>202505</c:v>
                </c:pt>
                <c:pt idx="53504">
                  <c:v>202505</c:v>
                </c:pt>
                <c:pt idx="53505">
                  <c:v>202505</c:v>
                </c:pt>
                <c:pt idx="53506">
                  <c:v>202505</c:v>
                </c:pt>
                <c:pt idx="53507">
                  <c:v>202505</c:v>
                </c:pt>
                <c:pt idx="53508">
                  <c:v>202505</c:v>
                </c:pt>
                <c:pt idx="53509">
                  <c:v>202505</c:v>
                </c:pt>
                <c:pt idx="53510">
                  <c:v>202505</c:v>
                </c:pt>
                <c:pt idx="53511">
                  <c:v>202505</c:v>
                </c:pt>
                <c:pt idx="53512">
                  <c:v>202505</c:v>
                </c:pt>
                <c:pt idx="53513">
                  <c:v>202505</c:v>
                </c:pt>
                <c:pt idx="53514">
                  <c:v>202505</c:v>
                </c:pt>
                <c:pt idx="53515">
                  <c:v>202505</c:v>
                </c:pt>
                <c:pt idx="53516">
                  <c:v>202505</c:v>
                </c:pt>
                <c:pt idx="53517">
                  <c:v>202505</c:v>
                </c:pt>
                <c:pt idx="53518">
                  <c:v>202505</c:v>
                </c:pt>
                <c:pt idx="53519">
                  <c:v>202505</c:v>
                </c:pt>
                <c:pt idx="53520">
                  <c:v>202505</c:v>
                </c:pt>
                <c:pt idx="53521">
                  <c:v>202505</c:v>
                </c:pt>
                <c:pt idx="53522">
                  <c:v>202505</c:v>
                </c:pt>
                <c:pt idx="53523">
                  <c:v>202505</c:v>
                </c:pt>
                <c:pt idx="53524">
                  <c:v>202505</c:v>
                </c:pt>
                <c:pt idx="53525">
                  <c:v>202505</c:v>
                </c:pt>
                <c:pt idx="53526">
                  <c:v>202505</c:v>
                </c:pt>
                <c:pt idx="53527">
                  <c:v>202505</c:v>
                </c:pt>
                <c:pt idx="53528">
                  <c:v>202505</c:v>
                </c:pt>
                <c:pt idx="53529">
                  <c:v>202505</c:v>
                </c:pt>
                <c:pt idx="53530">
                  <c:v>202505</c:v>
                </c:pt>
                <c:pt idx="53531">
                  <c:v>202505</c:v>
                </c:pt>
                <c:pt idx="53532">
                  <c:v>202505</c:v>
                </c:pt>
                <c:pt idx="53533">
                  <c:v>202505</c:v>
                </c:pt>
                <c:pt idx="53534">
                  <c:v>202505</c:v>
                </c:pt>
                <c:pt idx="53535">
                  <c:v>202505</c:v>
                </c:pt>
                <c:pt idx="53536">
                  <c:v>202505</c:v>
                </c:pt>
                <c:pt idx="53537">
                  <c:v>202505</c:v>
                </c:pt>
                <c:pt idx="53538">
                  <c:v>202505</c:v>
                </c:pt>
                <c:pt idx="53539">
                  <c:v>202505</c:v>
                </c:pt>
                <c:pt idx="53540">
                  <c:v>202505</c:v>
                </c:pt>
                <c:pt idx="53541">
                  <c:v>202505</c:v>
                </c:pt>
                <c:pt idx="53542">
                  <c:v>202505</c:v>
                </c:pt>
                <c:pt idx="53543">
                  <c:v>202505</c:v>
                </c:pt>
                <c:pt idx="53544">
                  <c:v>202505</c:v>
                </c:pt>
                <c:pt idx="53545">
                  <c:v>202505</c:v>
                </c:pt>
                <c:pt idx="53546">
                  <c:v>202505</c:v>
                </c:pt>
                <c:pt idx="53547">
                  <c:v>202505</c:v>
                </c:pt>
                <c:pt idx="53548">
                  <c:v>202505</c:v>
                </c:pt>
                <c:pt idx="53549">
                  <c:v>202505</c:v>
                </c:pt>
                <c:pt idx="53550">
                  <c:v>202505</c:v>
                </c:pt>
                <c:pt idx="53551">
                  <c:v>202505</c:v>
                </c:pt>
                <c:pt idx="53552">
                  <c:v>202505</c:v>
                </c:pt>
                <c:pt idx="53553">
                  <c:v>202505</c:v>
                </c:pt>
                <c:pt idx="53554">
                  <c:v>202505</c:v>
                </c:pt>
                <c:pt idx="53555">
                  <c:v>202505</c:v>
                </c:pt>
                <c:pt idx="53556">
                  <c:v>202505</c:v>
                </c:pt>
                <c:pt idx="53557">
                  <c:v>202505</c:v>
                </c:pt>
                <c:pt idx="53558">
                  <c:v>202505</c:v>
                </c:pt>
                <c:pt idx="53559">
                  <c:v>202505</c:v>
                </c:pt>
                <c:pt idx="53560">
                  <c:v>202505</c:v>
                </c:pt>
                <c:pt idx="53561">
                  <c:v>202505</c:v>
                </c:pt>
                <c:pt idx="53562">
                  <c:v>202505</c:v>
                </c:pt>
                <c:pt idx="53563">
                  <c:v>202505</c:v>
                </c:pt>
                <c:pt idx="53564">
                  <c:v>202505</c:v>
                </c:pt>
                <c:pt idx="53565">
                  <c:v>202505</c:v>
                </c:pt>
                <c:pt idx="53566">
                  <c:v>202505</c:v>
                </c:pt>
                <c:pt idx="53567">
                  <c:v>202505</c:v>
                </c:pt>
                <c:pt idx="53568">
                  <c:v>202505</c:v>
                </c:pt>
                <c:pt idx="53569">
                  <c:v>202505</c:v>
                </c:pt>
                <c:pt idx="53570">
                  <c:v>202505</c:v>
                </c:pt>
                <c:pt idx="53571">
                  <c:v>202505</c:v>
                </c:pt>
                <c:pt idx="53572">
                  <c:v>202505</c:v>
                </c:pt>
                <c:pt idx="53573">
                  <c:v>202505</c:v>
                </c:pt>
                <c:pt idx="53574">
                  <c:v>202505</c:v>
                </c:pt>
                <c:pt idx="53575">
                  <c:v>202505</c:v>
                </c:pt>
                <c:pt idx="53576">
                  <c:v>202505</c:v>
                </c:pt>
                <c:pt idx="53577">
                  <c:v>202505</c:v>
                </c:pt>
                <c:pt idx="53578">
                  <c:v>202505</c:v>
                </c:pt>
                <c:pt idx="53579">
                  <c:v>202505</c:v>
                </c:pt>
                <c:pt idx="53580">
                  <c:v>202505</c:v>
                </c:pt>
                <c:pt idx="53581">
                  <c:v>202505</c:v>
                </c:pt>
                <c:pt idx="53582">
                  <c:v>202505</c:v>
                </c:pt>
                <c:pt idx="53583">
                  <c:v>202505</c:v>
                </c:pt>
                <c:pt idx="53584">
                  <c:v>202505</c:v>
                </c:pt>
                <c:pt idx="53585">
                  <c:v>202505</c:v>
                </c:pt>
                <c:pt idx="53586">
                  <c:v>202505</c:v>
                </c:pt>
                <c:pt idx="53587">
                  <c:v>202505</c:v>
                </c:pt>
                <c:pt idx="53588">
                  <c:v>202505</c:v>
                </c:pt>
                <c:pt idx="53589">
                  <c:v>202505</c:v>
                </c:pt>
                <c:pt idx="53590">
                  <c:v>202505</c:v>
                </c:pt>
                <c:pt idx="53591">
                  <c:v>202505</c:v>
                </c:pt>
                <c:pt idx="53592">
                  <c:v>202505</c:v>
                </c:pt>
                <c:pt idx="53593">
                  <c:v>202505</c:v>
                </c:pt>
                <c:pt idx="53594">
                  <c:v>202505</c:v>
                </c:pt>
                <c:pt idx="53595">
                  <c:v>202505</c:v>
                </c:pt>
                <c:pt idx="53596">
                  <c:v>202505</c:v>
                </c:pt>
                <c:pt idx="53597">
                  <c:v>202505</c:v>
                </c:pt>
                <c:pt idx="53598">
                  <c:v>202505</c:v>
                </c:pt>
                <c:pt idx="53599">
                  <c:v>202505</c:v>
                </c:pt>
                <c:pt idx="53600">
                  <c:v>202505</c:v>
                </c:pt>
                <c:pt idx="53601">
                  <c:v>202505</c:v>
                </c:pt>
                <c:pt idx="53602">
                  <c:v>202505</c:v>
                </c:pt>
                <c:pt idx="53603">
                  <c:v>202505</c:v>
                </c:pt>
                <c:pt idx="53604">
                  <c:v>202505</c:v>
                </c:pt>
                <c:pt idx="53605">
                  <c:v>202505</c:v>
                </c:pt>
                <c:pt idx="53606">
                  <c:v>202505</c:v>
                </c:pt>
                <c:pt idx="53607">
                  <c:v>202505</c:v>
                </c:pt>
                <c:pt idx="53608">
                  <c:v>202505</c:v>
                </c:pt>
                <c:pt idx="53609">
                  <c:v>202505</c:v>
                </c:pt>
                <c:pt idx="53610">
                  <c:v>202505</c:v>
                </c:pt>
                <c:pt idx="53611">
                  <c:v>202505</c:v>
                </c:pt>
                <c:pt idx="53612">
                  <c:v>202505</c:v>
                </c:pt>
                <c:pt idx="53613">
                  <c:v>202505</c:v>
                </c:pt>
                <c:pt idx="53614">
                  <c:v>202505</c:v>
                </c:pt>
                <c:pt idx="53615">
                  <c:v>202505</c:v>
                </c:pt>
                <c:pt idx="53616">
                  <c:v>202505</c:v>
                </c:pt>
                <c:pt idx="53617">
                  <c:v>202505</c:v>
                </c:pt>
                <c:pt idx="53618">
                  <c:v>202505</c:v>
                </c:pt>
                <c:pt idx="53619">
                  <c:v>202505</c:v>
                </c:pt>
                <c:pt idx="53620">
                  <c:v>202505</c:v>
                </c:pt>
                <c:pt idx="53621">
                  <c:v>202505</c:v>
                </c:pt>
                <c:pt idx="53622">
                  <c:v>202505</c:v>
                </c:pt>
                <c:pt idx="53623">
                  <c:v>202505</c:v>
                </c:pt>
                <c:pt idx="53624">
                  <c:v>202505</c:v>
                </c:pt>
                <c:pt idx="53625">
                  <c:v>202505</c:v>
                </c:pt>
                <c:pt idx="53626">
                  <c:v>202505</c:v>
                </c:pt>
                <c:pt idx="53627">
                  <c:v>202505</c:v>
                </c:pt>
                <c:pt idx="53628">
                  <c:v>202505</c:v>
                </c:pt>
                <c:pt idx="53629">
                  <c:v>202505</c:v>
                </c:pt>
                <c:pt idx="53630">
                  <c:v>202505</c:v>
                </c:pt>
                <c:pt idx="53631">
                  <c:v>202505</c:v>
                </c:pt>
                <c:pt idx="53632">
                  <c:v>202505</c:v>
                </c:pt>
                <c:pt idx="53633">
                  <c:v>202505</c:v>
                </c:pt>
                <c:pt idx="53634">
                  <c:v>202505</c:v>
                </c:pt>
                <c:pt idx="53635">
                  <c:v>202505</c:v>
                </c:pt>
                <c:pt idx="53636">
                  <c:v>202505</c:v>
                </c:pt>
                <c:pt idx="53637">
                  <c:v>202505</c:v>
                </c:pt>
                <c:pt idx="53638">
                  <c:v>202505</c:v>
                </c:pt>
                <c:pt idx="53639">
                  <c:v>202505</c:v>
                </c:pt>
                <c:pt idx="53640">
                  <c:v>202505</c:v>
                </c:pt>
                <c:pt idx="53641">
                  <c:v>202505</c:v>
                </c:pt>
                <c:pt idx="53642">
                  <c:v>202505</c:v>
                </c:pt>
                <c:pt idx="53643">
                  <c:v>202505</c:v>
                </c:pt>
                <c:pt idx="53644">
                  <c:v>202505</c:v>
                </c:pt>
                <c:pt idx="53645">
                  <c:v>202505</c:v>
                </c:pt>
                <c:pt idx="53646">
                  <c:v>202505</c:v>
                </c:pt>
                <c:pt idx="53647">
                  <c:v>202505</c:v>
                </c:pt>
                <c:pt idx="53648">
                  <c:v>202505</c:v>
                </c:pt>
                <c:pt idx="53649">
                  <c:v>202505</c:v>
                </c:pt>
                <c:pt idx="53650">
                  <c:v>202505</c:v>
                </c:pt>
                <c:pt idx="53651">
                  <c:v>202505</c:v>
                </c:pt>
                <c:pt idx="53652">
                  <c:v>202505</c:v>
                </c:pt>
                <c:pt idx="53653">
                  <c:v>202505</c:v>
                </c:pt>
                <c:pt idx="53654">
                  <c:v>202505</c:v>
                </c:pt>
                <c:pt idx="53655">
                  <c:v>202505</c:v>
                </c:pt>
                <c:pt idx="53656">
                  <c:v>202505</c:v>
                </c:pt>
                <c:pt idx="53657">
                  <c:v>202505</c:v>
                </c:pt>
                <c:pt idx="53658">
                  <c:v>202505</c:v>
                </c:pt>
                <c:pt idx="53659">
                  <c:v>202505</c:v>
                </c:pt>
                <c:pt idx="53660">
                  <c:v>202505</c:v>
                </c:pt>
                <c:pt idx="53661">
                  <c:v>202505</c:v>
                </c:pt>
                <c:pt idx="53662">
                  <c:v>202505</c:v>
                </c:pt>
                <c:pt idx="53663">
                  <c:v>202505</c:v>
                </c:pt>
                <c:pt idx="53664">
                  <c:v>202505</c:v>
                </c:pt>
                <c:pt idx="53665">
                  <c:v>202505</c:v>
                </c:pt>
                <c:pt idx="53666">
                  <c:v>202505</c:v>
                </c:pt>
                <c:pt idx="53667">
                  <c:v>202505</c:v>
                </c:pt>
                <c:pt idx="53668">
                  <c:v>202505</c:v>
                </c:pt>
                <c:pt idx="53669">
                  <c:v>202505</c:v>
                </c:pt>
                <c:pt idx="53670">
                  <c:v>202505</c:v>
                </c:pt>
                <c:pt idx="53671">
                  <c:v>202505</c:v>
                </c:pt>
                <c:pt idx="53672">
                  <c:v>202505</c:v>
                </c:pt>
                <c:pt idx="53673">
                  <c:v>202505</c:v>
                </c:pt>
                <c:pt idx="53674">
                  <c:v>202505</c:v>
                </c:pt>
                <c:pt idx="53675">
                  <c:v>202505</c:v>
                </c:pt>
                <c:pt idx="53676">
                  <c:v>202505</c:v>
                </c:pt>
                <c:pt idx="53677">
                  <c:v>202505</c:v>
                </c:pt>
                <c:pt idx="53678">
                  <c:v>202505</c:v>
                </c:pt>
                <c:pt idx="53679">
                  <c:v>202505</c:v>
                </c:pt>
                <c:pt idx="53680">
                  <c:v>202505</c:v>
                </c:pt>
                <c:pt idx="53681">
                  <c:v>202505</c:v>
                </c:pt>
                <c:pt idx="53682">
                  <c:v>202505</c:v>
                </c:pt>
                <c:pt idx="53683">
                  <c:v>202505</c:v>
                </c:pt>
                <c:pt idx="53684">
                  <c:v>202505</c:v>
                </c:pt>
                <c:pt idx="53685">
                  <c:v>202505</c:v>
                </c:pt>
                <c:pt idx="53686">
                  <c:v>202505</c:v>
                </c:pt>
                <c:pt idx="53687">
                  <c:v>202505</c:v>
                </c:pt>
                <c:pt idx="53688">
                  <c:v>202505</c:v>
                </c:pt>
                <c:pt idx="53689">
                  <c:v>202505</c:v>
                </c:pt>
                <c:pt idx="53690">
                  <c:v>202505</c:v>
                </c:pt>
                <c:pt idx="53691">
                  <c:v>202505</c:v>
                </c:pt>
                <c:pt idx="53692">
                  <c:v>202505</c:v>
                </c:pt>
                <c:pt idx="53693">
                  <c:v>202505</c:v>
                </c:pt>
                <c:pt idx="53694">
                  <c:v>202505</c:v>
                </c:pt>
                <c:pt idx="53695">
                  <c:v>202505</c:v>
                </c:pt>
                <c:pt idx="53696">
                  <c:v>202505</c:v>
                </c:pt>
                <c:pt idx="53697">
                  <c:v>202505</c:v>
                </c:pt>
                <c:pt idx="53698">
                  <c:v>202505</c:v>
                </c:pt>
                <c:pt idx="53699">
                  <c:v>202505</c:v>
                </c:pt>
                <c:pt idx="53700">
                  <c:v>202505</c:v>
                </c:pt>
                <c:pt idx="53701">
                  <c:v>202505</c:v>
                </c:pt>
                <c:pt idx="53702">
                  <c:v>202505</c:v>
                </c:pt>
                <c:pt idx="53703">
                  <c:v>202505</c:v>
                </c:pt>
                <c:pt idx="53704">
                  <c:v>202505</c:v>
                </c:pt>
                <c:pt idx="53705">
                  <c:v>202505</c:v>
                </c:pt>
                <c:pt idx="53706">
                  <c:v>202505</c:v>
                </c:pt>
                <c:pt idx="53707">
                  <c:v>202505</c:v>
                </c:pt>
                <c:pt idx="53708">
                  <c:v>202505</c:v>
                </c:pt>
                <c:pt idx="53709">
                  <c:v>202505</c:v>
                </c:pt>
                <c:pt idx="53710">
                  <c:v>202505</c:v>
                </c:pt>
                <c:pt idx="53711">
                  <c:v>202505</c:v>
                </c:pt>
                <c:pt idx="53712">
                  <c:v>202505</c:v>
                </c:pt>
                <c:pt idx="53713">
                  <c:v>202505</c:v>
                </c:pt>
                <c:pt idx="53714">
                  <c:v>202505</c:v>
                </c:pt>
                <c:pt idx="53715">
                  <c:v>202505</c:v>
                </c:pt>
                <c:pt idx="53716">
                  <c:v>202505</c:v>
                </c:pt>
                <c:pt idx="53717">
                  <c:v>202505</c:v>
                </c:pt>
                <c:pt idx="53718">
                  <c:v>202505</c:v>
                </c:pt>
                <c:pt idx="53719">
                  <c:v>202505</c:v>
                </c:pt>
                <c:pt idx="53720">
                  <c:v>202505</c:v>
                </c:pt>
                <c:pt idx="53721">
                  <c:v>202505</c:v>
                </c:pt>
                <c:pt idx="53722">
                  <c:v>202505</c:v>
                </c:pt>
                <c:pt idx="53723">
                  <c:v>202505</c:v>
                </c:pt>
                <c:pt idx="53724">
                  <c:v>202505</c:v>
                </c:pt>
                <c:pt idx="53725">
                  <c:v>202505</c:v>
                </c:pt>
                <c:pt idx="53726">
                  <c:v>202505</c:v>
                </c:pt>
                <c:pt idx="53727">
                  <c:v>202505</c:v>
                </c:pt>
                <c:pt idx="53728">
                  <c:v>202505</c:v>
                </c:pt>
                <c:pt idx="53729">
                  <c:v>202505</c:v>
                </c:pt>
                <c:pt idx="53730">
                  <c:v>202505</c:v>
                </c:pt>
                <c:pt idx="53731">
                  <c:v>202505</c:v>
                </c:pt>
                <c:pt idx="53732">
                  <c:v>202505</c:v>
                </c:pt>
                <c:pt idx="53733">
                  <c:v>202505</c:v>
                </c:pt>
                <c:pt idx="53734">
                  <c:v>202505</c:v>
                </c:pt>
                <c:pt idx="53735">
                  <c:v>202505</c:v>
                </c:pt>
                <c:pt idx="53736">
                  <c:v>202505</c:v>
                </c:pt>
                <c:pt idx="53737">
                  <c:v>202505</c:v>
                </c:pt>
                <c:pt idx="53738">
                  <c:v>202505</c:v>
                </c:pt>
                <c:pt idx="53739">
                  <c:v>202505</c:v>
                </c:pt>
                <c:pt idx="53740">
                  <c:v>202505</c:v>
                </c:pt>
                <c:pt idx="53741">
                  <c:v>202505</c:v>
                </c:pt>
                <c:pt idx="53742">
                  <c:v>202505</c:v>
                </c:pt>
                <c:pt idx="53743">
                  <c:v>202505</c:v>
                </c:pt>
                <c:pt idx="53744">
                  <c:v>202505</c:v>
                </c:pt>
                <c:pt idx="53745">
                  <c:v>202505</c:v>
                </c:pt>
                <c:pt idx="53746">
                  <c:v>202505</c:v>
                </c:pt>
                <c:pt idx="53747">
                  <c:v>202505</c:v>
                </c:pt>
                <c:pt idx="53748">
                  <c:v>202505</c:v>
                </c:pt>
                <c:pt idx="53749">
                  <c:v>202505</c:v>
                </c:pt>
                <c:pt idx="53750">
                  <c:v>202505</c:v>
                </c:pt>
                <c:pt idx="53751">
                  <c:v>202505</c:v>
                </c:pt>
                <c:pt idx="53752">
                  <c:v>202505</c:v>
                </c:pt>
                <c:pt idx="53753">
                  <c:v>202505</c:v>
                </c:pt>
                <c:pt idx="53754">
                  <c:v>202505</c:v>
                </c:pt>
                <c:pt idx="53755">
                  <c:v>202505</c:v>
                </c:pt>
                <c:pt idx="53756">
                  <c:v>202505</c:v>
                </c:pt>
                <c:pt idx="53757">
                  <c:v>202505</c:v>
                </c:pt>
                <c:pt idx="53758">
                  <c:v>202505</c:v>
                </c:pt>
                <c:pt idx="53759">
                  <c:v>202505</c:v>
                </c:pt>
                <c:pt idx="53760">
                  <c:v>202505</c:v>
                </c:pt>
                <c:pt idx="53761">
                  <c:v>202505</c:v>
                </c:pt>
                <c:pt idx="53762">
                  <c:v>202505</c:v>
                </c:pt>
                <c:pt idx="53763">
                  <c:v>202505</c:v>
                </c:pt>
                <c:pt idx="53764">
                  <c:v>202505</c:v>
                </c:pt>
                <c:pt idx="53765">
                  <c:v>202505</c:v>
                </c:pt>
                <c:pt idx="53766">
                  <c:v>202505</c:v>
                </c:pt>
                <c:pt idx="53767">
                  <c:v>202505</c:v>
                </c:pt>
                <c:pt idx="53768">
                  <c:v>202505</c:v>
                </c:pt>
                <c:pt idx="53769">
                  <c:v>202505</c:v>
                </c:pt>
                <c:pt idx="53770">
                  <c:v>202505</c:v>
                </c:pt>
                <c:pt idx="53771">
                  <c:v>202505</c:v>
                </c:pt>
                <c:pt idx="53772">
                  <c:v>202505</c:v>
                </c:pt>
                <c:pt idx="53773">
                  <c:v>202505</c:v>
                </c:pt>
                <c:pt idx="53774">
                  <c:v>202505</c:v>
                </c:pt>
                <c:pt idx="53775">
                  <c:v>202505</c:v>
                </c:pt>
                <c:pt idx="53776">
                  <c:v>202505</c:v>
                </c:pt>
                <c:pt idx="53777">
                  <c:v>202505</c:v>
                </c:pt>
                <c:pt idx="53778">
                  <c:v>202505</c:v>
                </c:pt>
                <c:pt idx="53779">
                  <c:v>202505</c:v>
                </c:pt>
                <c:pt idx="53780">
                  <c:v>202505</c:v>
                </c:pt>
                <c:pt idx="53781">
                  <c:v>202505</c:v>
                </c:pt>
                <c:pt idx="53782">
                  <c:v>202505</c:v>
                </c:pt>
                <c:pt idx="53783">
                  <c:v>202505</c:v>
                </c:pt>
                <c:pt idx="53784">
                  <c:v>202505</c:v>
                </c:pt>
                <c:pt idx="53785">
                  <c:v>202505</c:v>
                </c:pt>
                <c:pt idx="53786">
                  <c:v>202505</c:v>
                </c:pt>
                <c:pt idx="53787">
                  <c:v>202505</c:v>
                </c:pt>
                <c:pt idx="53788">
                  <c:v>202505</c:v>
                </c:pt>
                <c:pt idx="53789">
                  <c:v>202505</c:v>
                </c:pt>
                <c:pt idx="53790">
                  <c:v>202505</c:v>
                </c:pt>
                <c:pt idx="53791">
                  <c:v>202505</c:v>
                </c:pt>
                <c:pt idx="53792">
                  <c:v>202505</c:v>
                </c:pt>
                <c:pt idx="53793">
                  <c:v>202505</c:v>
                </c:pt>
                <c:pt idx="53794">
                  <c:v>202505</c:v>
                </c:pt>
                <c:pt idx="53795">
                  <c:v>202505</c:v>
                </c:pt>
                <c:pt idx="53796">
                  <c:v>202505</c:v>
                </c:pt>
                <c:pt idx="53797">
                  <c:v>202505</c:v>
                </c:pt>
                <c:pt idx="53798">
                  <c:v>202505</c:v>
                </c:pt>
                <c:pt idx="53799">
                  <c:v>202505</c:v>
                </c:pt>
                <c:pt idx="53800">
                  <c:v>202505</c:v>
                </c:pt>
                <c:pt idx="53801">
                  <c:v>202505</c:v>
                </c:pt>
                <c:pt idx="53802">
                  <c:v>202505</c:v>
                </c:pt>
                <c:pt idx="53803">
                  <c:v>202505</c:v>
                </c:pt>
                <c:pt idx="53804">
                  <c:v>202505</c:v>
                </c:pt>
                <c:pt idx="53805">
                  <c:v>202505</c:v>
                </c:pt>
                <c:pt idx="53806">
                  <c:v>202505</c:v>
                </c:pt>
                <c:pt idx="53807">
                  <c:v>202505</c:v>
                </c:pt>
                <c:pt idx="53808">
                  <c:v>202505</c:v>
                </c:pt>
                <c:pt idx="53809">
                  <c:v>202505</c:v>
                </c:pt>
                <c:pt idx="53810">
                  <c:v>202505</c:v>
                </c:pt>
                <c:pt idx="53811">
                  <c:v>202505</c:v>
                </c:pt>
                <c:pt idx="53812">
                  <c:v>202505</c:v>
                </c:pt>
                <c:pt idx="53813">
                  <c:v>202505</c:v>
                </c:pt>
                <c:pt idx="53814">
                  <c:v>202505</c:v>
                </c:pt>
                <c:pt idx="53815">
                  <c:v>202505</c:v>
                </c:pt>
                <c:pt idx="53816">
                  <c:v>202505</c:v>
                </c:pt>
                <c:pt idx="53817">
                  <c:v>202505</c:v>
                </c:pt>
                <c:pt idx="53818">
                  <c:v>202505</c:v>
                </c:pt>
                <c:pt idx="53819">
                  <c:v>202505</c:v>
                </c:pt>
                <c:pt idx="53820">
                  <c:v>202505</c:v>
                </c:pt>
                <c:pt idx="53821">
                  <c:v>202505</c:v>
                </c:pt>
                <c:pt idx="53822">
                  <c:v>202505</c:v>
                </c:pt>
                <c:pt idx="53823">
                  <c:v>202505</c:v>
                </c:pt>
                <c:pt idx="53824">
                  <c:v>202505</c:v>
                </c:pt>
                <c:pt idx="53825">
                  <c:v>202505</c:v>
                </c:pt>
                <c:pt idx="53826">
                  <c:v>202505</c:v>
                </c:pt>
                <c:pt idx="53827">
                  <c:v>202505</c:v>
                </c:pt>
                <c:pt idx="53828">
                  <c:v>202505</c:v>
                </c:pt>
                <c:pt idx="53829">
                  <c:v>202505</c:v>
                </c:pt>
                <c:pt idx="53830">
                  <c:v>202505</c:v>
                </c:pt>
                <c:pt idx="53831">
                  <c:v>202505</c:v>
                </c:pt>
                <c:pt idx="53832">
                  <c:v>202505</c:v>
                </c:pt>
                <c:pt idx="53833">
                  <c:v>202505</c:v>
                </c:pt>
                <c:pt idx="53834">
                  <c:v>202505</c:v>
                </c:pt>
                <c:pt idx="53835">
                  <c:v>202505</c:v>
                </c:pt>
                <c:pt idx="53836">
                  <c:v>202505</c:v>
                </c:pt>
                <c:pt idx="53837">
                  <c:v>202505</c:v>
                </c:pt>
                <c:pt idx="53838">
                  <c:v>202505</c:v>
                </c:pt>
                <c:pt idx="53839">
                  <c:v>202505</c:v>
                </c:pt>
                <c:pt idx="53840">
                  <c:v>202505</c:v>
                </c:pt>
                <c:pt idx="53841">
                  <c:v>202505</c:v>
                </c:pt>
                <c:pt idx="53842">
                  <c:v>202505</c:v>
                </c:pt>
                <c:pt idx="53843">
                  <c:v>202505</c:v>
                </c:pt>
                <c:pt idx="53844">
                  <c:v>202505</c:v>
                </c:pt>
                <c:pt idx="53845">
                  <c:v>202505</c:v>
                </c:pt>
                <c:pt idx="53846">
                  <c:v>202505</c:v>
                </c:pt>
                <c:pt idx="53847">
                  <c:v>202505</c:v>
                </c:pt>
                <c:pt idx="53848">
                  <c:v>202505</c:v>
                </c:pt>
                <c:pt idx="53849">
                  <c:v>202505</c:v>
                </c:pt>
                <c:pt idx="53850">
                  <c:v>202505</c:v>
                </c:pt>
                <c:pt idx="53851">
                  <c:v>202505</c:v>
                </c:pt>
                <c:pt idx="53852">
                  <c:v>202505</c:v>
                </c:pt>
                <c:pt idx="53853">
                  <c:v>202505</c:v>
                </c:pt>
                <c:pt idx="53854">
                  <c:v>202505</c:v>
                </c:pt>
                <c:pt idx="53855">
                  <c:v>202505</c:v>
                </c:pt>
                <c:pt idx="53856">
                  <c:v>202505</c:v>
                </c:pt>
                <c:pt idx="53857">
                  <c:v>202505</c:v>
                </c:pt>
                <c:pt idx="53858">
                  <c:v>202505</c:v>
                </c:pt>
                <c:pt idx="53859">
                  <c:v>202505</c:v>
                </c:pt>
                <c:pt idx="53860">
                  <c:v>202505</c:v>
                </c:pt>
                <c:pt idx="53861">
                  <c:v>202505</c:v>
                </c:pt>
                <c:pt idx="53862">
                  <c:v>202505</c:v>
                </c:pt>
                <c:pt idx="53863">
                  <c:v>202505</c:v>
                </c:pt>
                <c:pt idx="53864">
                  <c:v>202505</c:v>
                </c:pt>
                <c:pt idx="53865">
                  <c:v>202505</c:v>
                </c:pt>
                <c:pt idx="53866">
                  <c:v>202505</c:v>
                </c:pt>
                <c:pt idx="53867">
                  <c:v>202505</c:v>
                </c:pt>
                <c:pt idx="53868">
                  <c:v>202505</c:v>
                </c:pt>
                <c:pt idx="53869">
                  <c:v>202505</c:v>
                </c:pt>
                <c:pt idx="53870">
                  <c:v>202505</c:v>
                </c:pt>
                <c:pt idx="53871">
                  <c:v>202505</c:v>
                </c:pt>
                <c:pt idx="53872">
                  <c:v>202505</c:v>
                </c:pt>
                <c:pt idx="53873">
                  <c:v>202505</c:v>
                </c:pt>
                <c:pt idx="53874">
                  <c:v>202505</c:v>
                </c:pt>
                <c:pt idx="53875">
                  <c:v>202505</c:v>
                </c:pt>
                <c:pt idx="53876">
                  <c:v>202505</c:v>
                </c:pt>
                <c:pt idx="53877">
                  <c:v>202505</c:v>
                </c:pt>
                <c:pt idx="53878">
                  <c:v>202505</c:v>
                </c:pt>
                <c:pt idx="53879">
                  <c:v>202505</c:v>
                </c:pt>
                <c:pt idx="53880">
                  <c:v>202505</c:v>
                </c:pt>
                <c:pt idx="53881">
                  <c:v>202505</c:v>
                </c:pt>
                <c:pt idx="53882">
                  <c:v>202505</c:v>
                </c:pt>
                <c:pt idx="53883">
                  <c:v>202505</c:v>
                </c:pt>
                <c:pt idx="53884">
                  <c:v>202505</c:v>
                </c:pt>
                <c:pt idx="53885">
                  <c:v>202505</c:v>
                </c:pt>
                <c:pt idx="53886">
                  <c:v>202505</c:v>
                </c:pt>
                <c:pt idx="53887">
                  <c:v>202505</c:v>
                </c:pt>
                <c:pt idx="53888">
                  <c:v>202505</c:v>
                </c:pt>
                <c:pt idx="53889">
                  <c:v>202505</c:v>
                </c:pt>
                <c:pt idx="53890">
                  <c:v>202505</c:v>
                </c:pt>
                <c:pt idx="53891">
                  <c:v>202505</c:v>
                </c:pt>
                <c:pt idx="53892">
                  <c:v>202505</c:v>
                </c:pt>
                <c:pt idx="53893">
                  <c:v>202505</c:v>
                </c:pt>
                <c:pt idx="53894">
                  <c:v>202505</c:v>
                </c:pt>
                <c:pt idx="53895">
                  <c:v>202505</c:v>
                </c:pt>
                <c:pt idx="53896">
                  <c:v>202505</c:v>
                </c:pt>
                <c:pt idx="53897">
                  <c:v>202505</c:v>
                </c:pt>
                <c:pt idx="53898">
                  <c:v>202505</c:v>
                </c:pt>
                <c:pt idx="53899">
                  <c:v>202505</c:v>
                </c:pt>
                <c:pt idx="53900">
                  <c:v>202505</c:v>
                </c:pt>
                <c:pt idx="53901">
                  <c:v>202505</c:v>
                </c:pt>
                <c:pt idx="53902">
                  <c:v>202505</c:v>
                </c:pt>
                <c:pt idx="53903">
                  <c:v>202505</c:v>
                </c:pt>
                <c:pt idx="53904">
                  <c:v>202505</c:v>
                </c:pt>
                <c:pt idx="53905">
                  <c:v>202505</c:v>
                </c:pt>
                <c:pt idx="53906">
                  <c:v>202505</c:v>
                </c:pt>
                <c:pt idx="53907">
                  <c:v>202505</c:v>
                </c:pt>
                <c:pt idx="53908">
                  <c:v>202505</c:v>
                </c:pt>
                <c:pt idx="53909">
                  <c:v>202505</c:v>
                </c:pt>
                <c:pt idx="53910">
                  <c:v>202505</c:v>
                </c:pt>
                <c:pt idx="53911">
                  <c:v>202505</c:v>
                </c:pt>
                <c:pt idx="53912">
                  <c:v>202505</c:v>
                </c:pt>
                <c:pt idx="53913">
                  <c:v>202505</c:v>
                </c:pt>
                <c:pt idx="53914">
                  <c:v>202505</c:v>
                </c:pt>
                <c:pt idx="53915">
                  <c:v>202505</c:v>
                </c:pt>
                <c:pt idx="53916">
                  <c:v>202505</c:v>
                </c:pt>
                <c:pt idx="53917">
                  <c:v>202505</c:v>
                </c:pt>
                <c:pt idx="53918">
                  <c:v>202505</c:v>
                </c:pt>
                <c:pt idx="53919">
                  <c:v>202505</c:v>
                </c:pt>
                <c:pt idx="53920">
                  <c:v>202505</c:v>
                </c:pt>
                <c:pt idx="53921">
                  <c:v>202505</c:v>
                </c:pt>
                <c:pt idx="53922">
                  <c:v>202505</c:v>
                </c:pt>
                <c:pt idx="53923">
                  <c:v>202505</c:v>
                </c:pt>
                <c:pt idx="53924">
                  <c:v>202505</c:v>
                </c:pt>
                <c:pt idx="53925">
                  <c:v>202505</c:v>
                </c:pt>
                <c:pt idx="53926">
                  <c:v>202505</c:v>
                </c:pt>
                <c:pt idx="53927">
                  <c:v>202505</c:v>
                </c:pt>
                <c:pt idx="53928">
                  <c:v>202505</c:v>
                </c:pt>
                <c:pt idx="53929">
                  <c:v>202505</c:v>
                </c:pt>
                <c:pt idx="53930">
                  <c:v>202505</c:v>
                </c:pt>
                <c:pt idx="53931">
                  <c:v>202505</c:v>
                </c:pt>
                <c:pt idx="53932">
                  <c:v>202505</c:v>
                </c:pt>
                <c:pt idx="53933">
                  <c:v>202505</c:v>
                </c:pt>
                <c:pt idx="53934">
                  <c:v>202505</c:v>
                </c:pt>
                <c:pt idx="53935">
                  <c:v>202505</c:v>
                </c:pt>
                <c:pt idx="53936">
                  <c:v>202505</c:v>
                </c:pt>
                <c:pt idx="53937">
                  <c:v>202505</c:v>
                </c:pt>
                <c:pt idx="53938">
                  <c:v>202505</c:v>
                </c:pt>
                <c:pt idx="53939">
                  <c:v>202505</c:v>
                </c:pt>
                <c:pt idx="53940">
                  <c:v>202505</c:v>
                </c:pt>
                <c:pt idx="53941">
                  <c:v>202505</c:v>
                </c:pt>
                <c:pt idx="53942">
                  <c:v>202505</c:v>
                </c:pt>
                <c:pt idx="53943">
                  <c:v>202505</c:v>
                </c:pt>
                <c:pt idx="53944">
                  <c:v>202505</c:v>
                </c:pt>
                <c:pt idx="53945">
                  <c:v>202505</c:v>
                </c:pt>
                <c:pt idx="53946">
                  <c:v>202505</c:v>
                </c:pt>
                <c:pt idx="53947">
                  <c:v>202505</c:v>
                </c:pt>
                <c:pt idx="53948">
                  <c:v>202505</c:v>
                </c:pt>
                <c:pt idx="53949">
                  <c:v>202505</c:v>
                </c:pt>
                <c:pt idx="53950">
                  <c:v>202505</c:v>
                </c:pt>
                <c:pt idx="53951">
                  <c:v>202505</c:v>
                </c:pt>
                <c:pt idx="53952">
                  <c:v>202505</c:v>
                </c:pt>
                <c:pt idx="53953">
                  <c:v>202505</c:v>
                </c:pt>
                <c:pt idx="53954">
                  <c:v>202505</c:v>
                </c:pt>
                <c:pt idx="53955">
                  <c:v>202505</c:v>
                </c:pt>
                <c:pt idx="53956">
                  <c:v>202505</c:v>
                </c:pt>
                <c:pt idx="53957">
                  <c:v>202505</c:v>
                </c:pt>
                <c:pt idx="53958">
                  <c:v>202505</c:v>
                </c:pt>
                <c:pt idx="53959">
                  <c:v>202505</c:v>
                </c:pt>
                <c:pt idx="53960">
                  <c:v>202505</c:v>
                </c:pt>
                <c:pt idx="53961">
                  <c:v>202505</c:v>
                </c:pt>
                <c:pt idx="53962">
                  <c:v>202505</c:v>
                </c:pt>
                <c:pt idx="53963">
                  <c:v>202505</c:v>
                </c:pt>
                <c:pt idx="53964">
                  <c:v>202505</c:v>
                </c:pt>
                <c:pt idx="53965">
                  <c:v>202505</c:v>
                </c:pt>
                <c:pt idx="53966">
                  <c:v>202505</c:v>
                </c:pt>
                <c:pt idx="53967">
                  <c:v>202505</c:v>
                </c:pt>
                <c:pt idx="53968">
                  <c:v>202505</c:v>
                </c:pt>
                <c:pt idx="53969">
                  <c:v>202505</c:v>
                </c:pt>
                <c:pt idx="53970">
                  <c:v>202505</c:v>
                </c:pt>
                <c:pt idx="53971">
                  <c:v>202505</c:v>
                </c:pt>
                <c:pt idx="53972">
                  <c:v>202505</c:v>
                </c:pt>
                <c:pt idx="53973">
                  <c:v>202505</c:v>
                </c:pt>
                <c:pt idx="53974">
                  <c:v>202505</c:v>
                </c:pt>
                <c:pt idx="53975">
                  <c:v>202505</c:v>
                </c:pt>
                <c:pt idx="53976">
                  <c:v>202505</c:v>
                </c:pt>
                <c:pt idx="53977">
                  <c:v>202505</c:v>
                </c:pt>
                <c:pt idx="53978">
                  <c:v>202505</c:v>
                </c:pt>
                <c:pt idx="53979">
                  <c:v>202505</c:v>
                </c:pt>
                <c:pt idx="53980">
                  <c:v>202505</c:v>
                </c:pt>
                <c:pt idx="53981">
                  <c:v>202505</c:v>
                </c:pt>
                <c:pt idx="53982">
                  <c:v>202505</c:v>
                </c:pt>
                <c:pt idx="53983">
                  <c:v>202505</c:v>
                </c:pt>
                <c:pt idx="53984">
                  <c:v>202505</c:v>
                </c:pt>
                <c:pt idx="53985">
                  <c:v>202505</c:v>
                </c:pt>
                <c:pt idx="53986">
                  <c:v>202505</c:v>
                </c:pt>
                <c:pt idx="53987">
                  <c:v>202505</c:v>
                </c:pt>
                <c:pt idx="53988">
                  <c:v>202505</c:v>
                </c:pt>
                <c:pt idx="53989">
                  <c:v>202505</c:v>
                </c:pt>
                <c:pt idx="53990">
                  <c:v>202505</c:v>
                </c:pt>
                <c:pt idx="53991">
                  <c:v>202505</c:v>
                </c:pt>
                <c:pt idx="53992">
                  <c:v>202505</c:v>
                </c:pt>
                <c:pt idx="53993">
                  <c:v>202505</c:v>
                </c:pt>
                <c:pt idx="53994">
                  <c:v>202505</c:v>
                </c:pt>
                <c:pt idx="53995">
                  <c:v>202505</c:v>
                </c:pt>
                <c:pt idx="53996">
                  <c:v>202505</c:v>
                </c:pt>
                <c:pt idx="53997">
                  <c:v>202505</c:v>
                </c:pt>
                <c:pt idx="53998">
                  <c:v>202505</c:v>
                </c:pt>
                <c:pt idx="53999">
                  <c:v>202505</c:v>
                </c:pt>
                <c:pt idx="54000">
                  <c:v>202505</c:v>
                </c:pt>
                <c:pt idx="54001">
                  <c:v>202505</c:v>
                </c:pt>
                <c:pt idx="54002">
                  <c:v>202505</c:v>
                </c:pt>
                <c:pt idx="54003">
                  <c:v>202505</c:v>
                </c:pt>
                <c:pt idx="54004">
                  <c:v>202505</c:v>
                </c:pt>
                <c:pt idx="54005">
                  <c:v>202505</c:v>
                </c:pt>
                <c:pt idx="54006">
                  <c:v>202505</c:v>
                </c:pt>
                <c:pt idx="54007">
                  <c:v>202505</c:v>
                </c:pt>
                <c:pt idx="54008">
                  <c:v>202505</c:v>
                </c:pt>
                <c:pt idx="54009">
                  <c:v>202505</c:v>
                </c:pt>
                <c:pt idx="54010">
                  <c:v>202505</c:v>
                </c:pt>
                <c:pt idx="54011">
                  <c:v>202505</c:v>
                </c:pt>
                <c:pt idx="54012">
                  <c:v>202505</c:v>
                </c:pt>
                <c:pt idx="54013">
                  <c:v>202505</c:v>
                </c:pt>
                <c:pt idx="54014">
                  <c:v>202505</c:v>
                </c:pt>
                <c:pt idx="54015">
                  <c:v>202505</c:v>
                </c:pt>
                <c:pt idx="54016">
                  <c:v>202505</c:v>
                </c:pt>
                <c:pt idx="54017">
                  <c:v>202505</c:v>
                </c:pt>
                <c:pt idx="54018">
                  <c:v>202505</c:v>
                </c:pt>
                <c:pt idx="54019">
                  <c:v>202505</c:v>
                </c:pt>
                <c:pt idx="54020">
                  <c:v>202505</c:v>
                </c:pt>
                <c:pt idx="54021">
                  <c:v>202505</c:v>
                </c:pt>
                <c:pt idx="54022">
                  <c:v>202505</c:v>
                </c:pt>
                <c:pt idx="54023">
                  <c:v>202505</c:v>
                </c:pt>
                <c:pt idx="54024">
                  <c:v>202505</c:v>
                </c:pt>
                <c:pt idx="54025">
                  <c:v>202505</c:v>
                </c:pt>
                <c:pt idx="54026">
                  <c:v>202505</c:v>
                </c:pt>
                <c:pt idx="54027">
                  <c:v>202505</c:v>
                </c:pt>
                <c:pt idx="54028">
                  <c:v>202505</c:v>
                </c:pt>
                <c:pt idx="54029">
                  <c:v>202505</c:v>
                </c:pt>
                <c:pt idx="54030">
                  <c:v>202505</c:v>
                </c:pt>
                <c:pt idx="54031">
                  <c:v>202505</c:v>
                </c:pt>
                <c:pt idx="54032">
                  <c:v>202505</c:v>
                </c:pt>
                <c:pt idx="54033">
                  <c:v>202505</c:v>
                </c:pt>
                <c:pt idx="54034">
                  <c:v>202505</c:v>
                </c:pt>
                <c:pt idx="54035">
                  <c:v>202505</c:v>
                </c:pt>
                <c:pt idx="54036">
                  <c:v>202505</c:v>
                </c:pt>
                <c:pt idx="54037">
                  <c:v>202505</c:v>
                </c:pt>
                <c:pt idx="54038">
                  <c:v>202505</c:v>
                </c:pt>
                <c:pt idx="54039">
                  <c:v>202505</c:v>
                </c:pt>
                <c:pt idx="54040">
                  <c:v>202505</c:v>
                </c:pt>
                <c:pt idx="54041">
                  <c:v>202505</c:v>
                </c:pt>
                <c:pt idx="54042">
                  <c:v>202505</c:v>
                </c:pt>
                <c:pt idx="54043">
                  <c:v>202505</c:v>
                </c:pt>
                <c:pt idx="54044">
                  <c:v>202505</c:v>
                </c:pt>
                <c:pt idx="54045">
                  <c:v>202505</c:v>
                </c:pt>
                <c:pt idx="54046">
                  <c:v>202505</c:v>
                </c:pt>
                <c:pt idx="54047">
                  <c:v>202505</c:v>
                </c:pt>
                <c:pt idx="54048">
                  <c:v>202505</c:v>
                </c:pt>
                <c:pt idx="54049">
                  <c:v>202505</c:v>
                </c:pt>
                <c:pt idx="54050">
                  <c:v>202505</c:v>
                </c:pt>
                <c:pt idx="54051">
                  <c:v>202505</c:v>
                </c:pt>
                <c:pt idx="54052">
                  <c:v>202505</c:v>
                </c:pt>
                <c:pt idx="54053">
                  <c:v>202505</c:v>
                </c:pt>
                <c:pt idx="54054">
                  <c:v>202505</c:v>
                </c:pt>
                <c:pt idx="54055">
                  <c:v>202505</c:v>
                </c:pt>
                <c:pt idx="54056">
                  <c:v>202505</c:v>
                </c:pt>
                <c:pt idx="54057">
                  <c:v>202505</c:v>
                </c:pt>
                <c:pt idx="54058">
                  <c:v>202505</c:v>
                </c:pt>
                <c:pt idx="54059">
                  <c:v>202505</c:v>
                </c:pt>
                <c:pt idx="54060">
                  <c:v>202505</c:v>
                </c:pt>
                <c:pt idx="54061">
                  <c:v>202505</c:v>
                </c:pt>
                <c:pt idx="54062">
                  <c:v>202505</c:v>
                </c:pt>
                <c:pt idx="54063">
                  <c:v>202505</c:v>
                </c:pt>
                <c:pt idx="54064">
                  <c:v>202505</c:v>
                </c:pt>
                <c:pt idx="54065">
                  <c:v>202505</c:v>
                </c:pt>
                <c:pt idx="54066">
                  <c:v>202505</c:v>
                </c:pt>
                <c:pt idx="54067">
                  <c:v>202505</c:v>
                </c:pt>
                <c:pt idx="54068">
                  <c:v>202505</c:v>
                </c:pt>
                <c:pt idx="54069">
                  <c:v>202505</c:v>
                </c:pt>
                <c:pt idx="54070">
                  <c:v>202505</c:v>
                </c:pt>
                <c:pt idx="54071">
                  <c:v>202505</c:v>
                </c:pt>
                <c:pt idx="54072">
                  <c:v>202505</c:v>
                </c:pt>
                <c:pt idx="54073">
                  <c:v>202505</c:v>
                </c:pt>
                <c:pt idx="54074">
                  <c:v>202505</c:v>
                </c:pt>
                <c:pt idx="54075">
                  <c:v>202505</c:v>
                </c:pt>
                <c:pt idx="54076">
                  <c:v>202505</c:v>
                </c:pt>
                <c:pt idx="54077">
                  <c:v>202505</c:v>
                </c:pt>
                <c:pt idx="54078">
                  <c:v>202505</c:v>
                </c:pt>
                <c:pt idx="54079">
                  <c:v>202505</c:v>
                </c:pt>
                <c:pt idx="54080">
                  <c:v>202505</c:v>
                </c:pt>
                <c:pt idx="54081">
                  <c:v>202505</c:v>
                </c:pt>
                <c:pt idx="54082">
                  <c:v>202505</c:v>
                </c:pt>
                <c:pt idx="54083">
                  <c:v>202505</c:v>
                </c:pt>
                <c:pt idx="54084">
                  <c:v>202505</c:v>
                </c:pt>
                <c:pt idx="54085">
                  <c:v>202505</c:v>
                </c:pt>
                <c:pt idx="54086">
                  <c:v>202505</c:v>
                </c:pt>
                <c:pt idx="54087">
                  <c:v>202505</c:v>
                </c:pt>
                <c:pt idx="54088">
                  <c:v>202505</c:v>
                </c:pt>
                <c:pt idx="54089">
                  <c:v>202505</c:v>
                </c:pt>
                <c:pt idx="54090">
                  <c:v>202505</c:v>
                </c:pt>
                <c:pt idx="54091">
                  <c:v>202505</c:v>
                </c:pt>
                <c:pt idx="54092">
                  <c:v>202505</c:v>
                </c:pt>
                <c:pt idx="54093">
                  <c:v>202505</c:v>
                </c:pt>
                <c:pt idx="54094">
                  <c:v>202505</c:v>
                </c:pt>
                <c:pt idx="54095">
                  <c:v>202505</c:v>
                </c:pt>
                <c:pt idx="54096">
                  <c:v>202505</c:v>
                </c:pt>
                <c:pt idx="54097">
                  <c:v>202505</c:v>
                </c:pt>
                <c:pt idx="54098">
                  <c:v>202505</c:v>
                </c:pt>
                <c:pt idx="54099">
                  <c:v>202505</c:v>
                </c:pt>
                <c:pt idx="54100">
                  <c:v>202505</c:v>
                </c:pt>
                <c:pt idx="54101">
                  <c:v>202505</c:v>
                </c:pt>
                <c:pt idx="54102">
                  <c:v>202505</c:v>
                </c:pt>
                <c:pt idx="54103">
                  <c:v>202505</c:v>
                </c:pt>
                <c:pt idx="54104">
                  <c:v>202505</c:v>
                </c:pt>
                <c:pt idx="54105">
                  <c:v>202505</c:v>
                </c:pt>
                <c:pt idx="54106">
                  <c:v>202505</c:v>
                </c:pt>
                <c:pt idx="54107">
                  <c:v>202505</c:v>
                </c:pt>
                <c:pt idx="54108">
                  <c:v>202505</c:v>
                </c:pt>
                <c:pt idx="54109">
                  <c:v>202505</c:v>
                </c:pt>
                <c:pt idx="54110">
                  <c:v>202505</c:v>
                </c:pt>
                <c:pt idx="54111">
                  <c:v>202505</c:v>
                </c:pt>
                <c:pt idx="54112">
                  <c:v>202505</c:v>
                </c:pt>
                <c:pt idx="54113">
                  <c:v>202505</c:v>
                </c:pt>
                <c:pt idx="54114">
                  <c:v>202505</c:v>
                </c:pt>
                <c:pt idx="54115">
                  <c:v>202505</c:v>
                </c:pt>
                <c:pt idx="54116">
                  <c:v>202505</c:v>
                </c:pt>
                <c:pt idx="54117">
                  <c:v>202505</c:v>
                </c:pt>
                <c:pt idx="54118">
                  <c:v>202505</c:v>
                </c:pt>
                <c:pt idx="54119">
                  <c:v>202505</c:v>
                </c:pt>
                <c:pt idx="54120">
                  <c:v>202505</c:v>
                </c:pt>
                <c:pt idx="54121">
                  <c:v>202505</c:v>
                </c:pt>
                <c:pt idx="54122">
                  <c:v>202505</c:v>
                </c:pt>
                <c:pt idx="54123">
                  <c:v>202505</c:v>
                </c:pt>
                <c:pt idx="54124">
                  <c:v>202505</c:v>
                </c:pt>
                <c:pt idx="54125">
                  <c:v>202505</c:v>
                </c:pt>
                <c:pt idx="54126">
                  <c:v>202505</c:v>
                </c:pt>
                <c:pt idx="54127">
                  <c:v>202505</c:v>
                </c:pt>
                <c:pt idx="54128">
                  <c:v>202505</c:v>
                </c:pt>
                <c:pt idx="54129">
                  <c:v>202505</c:v>
                </c:pt>
                <c:pt idx="54130">
                  <c:v>202505</c:v>
                </c:pt>
                <c:pt idx="54131">
                  <c:v>202505</c:v>
                </c:pt>
                <c:pt idx="54132">
                  <c:v>202505</c:v>
                </c:pt>
                <c:pt idx="54133">
                  <c:v>202505</c:v>
                </c:pt>
                <c:pt idx="54134">
                  <c:v>202505</c:v>
                </c:pt>
                <c:pt idx="54135">
                  <c:v>202505</c:v>
                </c:pt>
                <c:pt idx="54136">
                  <c:v>202505</c:v>
                </c:pt>
                <c:pt idx="54137">
                  <c:v>202505</c:v>
                </c:pt>
                <c:pt idx="54138">
                  <c:v>202505</c:v>
                </c:pt>
                <c:pt idx="54139">
                  <c:v>202505</c:v>
                </c:pt>
                <c:pt idx="54140">
                  <c:v>202505</c:v>
                </c:pt>
                <c:pt idx="54141">
                  <c:v>202505</c:v>
                </c:pt>
                <c:pt idx="54142">
                  <c:v>202505</c:v>
                </c:pt>
                <c:pt idx="54143">
                  <c:v>202505</c:v>
                </c:pt>
                <c:pt idx="54144">
                  <c:v>202505</c:v>
                </c:pt>
                <c:pt idx="54145">
                  <c:v>202505</c:v>
                </c:pt>
                <c:pt idx="54146">
                  <c:v>202505</c:v>
                </c:pt>
                <c:pt idx="54147">
                  <c:v>202505</c:v>
                </c:pt>
                <c:pt idx="54148">
                  <c:v>202505</c:v>
                </c:pt>
                <c:pt idx="54149">
                  <c:v>202505</c:v>
                </c:pt>
                <c:pt idx="54150">
                  <c:v>202505</c:v>
                </c:pt>
                <c:pt idx="54151">
                  <c:v>202505</c:v>
                </c:pt>
                <c:pt idx="54152">
                  <c:v>202505</c:v>
                </c:pt>
                <c:pt idx="54153">
                  <c:v>202505</c:v>
                </c:pt>
                <c:pt idx="54154">
                  <c:v>202505</c:v>
                </c:pt>
                <c:pt idx="54155">
                  <c:v>202505</c:v>
                </c:pt>
                <c:pt idx="54156">
                  <c:v>202505</c:v>
                </c:pt>
                <c:pt idx="54157">
                  <c:v>202505</c:v>
                </c:pt>
                <c:pt idx="54158">
                  <c:v>202505</c:v>
                </c:pt>
                <c:pt idx="54159">
                  <c:v>202505</c:v>
                </c:pt>
                <c:pt idx="54160">
                  <c:v>202505</c:v>
                </c:pt>
                <c:pt idx="54161">
                  <c:v>202505</c:v>
                </c:pt>
                <c:pt idx="54162">
                  <c:v>202505</c:v>
                </c:pt>
                <c:pt idx="54163">
                  <c:v>202505</c:v>
                </c:pt>
                <c:pt idx="54164">
                  <c:v>202505</c:v>
                </c:pt>
                <c:pt idx="54165">
                  <c:v>202505</c:v>
                </c:pt>
                <c:pt idx="54166">
                  <c:v>202505</c:v>
                </c:pt>
                <c:pt idx="54167">
                  <c:v>202505</c:v>
                </c:pt>
                <c:pt idx="54168">
                  <c:v>202505</c:v>
                </c:pt>
                <c:pt idx="54169">
                  <c:v>202505</c:v>
                </c:pt>
                <c:pt idx="54170">
                  <c:v>202505</c:v>
                </c:pt>
                <c:pt idx="54171">
                  <c:v>202505</c:v>
                </c:pt>
                <c:pt idx="54172">
                  <c:v>202505</c:v>
                </c:pt>
                <c:pt idx="54173">
                  <c:v>202505</c:v>
                </c:pt>
                <c:pt idx="54174">
                  <c:v>202505</c:v>
                </c:pt>
                <c:pt idx="54175">
                  <c:v>202505</c:v>
                </c:pt>
                <c:pt idx="54176">
                  <c:v>202505</c:v>
                </c:pt>
                <c:pt idx="54177">
                  <c:v>202505</c:v>
                </c:pt>
                <c:pt idx="54178">
                  <c:v>202505</c:v>
                </c:pt>
                <c:pt idx="54179">
                  <c:v>202505</c:v>
                </c:pt>
                <c:pt idx="54180">
                  <c:v>202505</c:v>
                </c:pt>
                <c:pt idx="54181">
                  <c:v>202505</c:v>
                </c:pt>
                <c:pt idx="54182">
                  <c:v>202505</c:v>
                </c:pt>
                <c:pt idx="54183">
                  <c:v>202505</c:v>
                </c:pt>
                <c:pt idx="54184">
                  <c:v>202505</c:v>
                </c:pt>
                <c:pt idx="54185">
                  <c:v>202505</c:v>
                </c:pt>
                <c:pt idx="54186">
                  <c:v>202505</c:v>
                </c:pt>
                <c:pt idx="54187">
                  <c:v>202505</c:v>
                </c:pt>
                <c:pt idx="54188">
                  <c:v>202505</c:v>
                </c:pt>
                <c:pt idx="54189">
                  <c:v>202505</c:v>
                </c:pt>
                <c:pt idx="54190">
                  <c:v>202505</c:v>
                </c:pt>
                <c:pt idx="54191">
                  <c:v>202505</c:v>
                </c:pt>
                <c:pt idx="54192">
                  <c:v>202505</c:v>
                </c:pt>
                <c:pt idx="54193">
                  <c:v>202505</c:v>
                </c:pt>
                <c:pt idx="54194">
                  <c:v>202505</c:v>
                </c:pt>
                <c:pt idx="54195">
                  <c:v>202505</c:v>
                </c:pt>
                <c:pt idx="54196">
                  <c:v>202505</c:v>
                </c:pt>
                <c:pt idx="54197">
                  <c:v>202505</c:v>
                </c:pt>
                <c:pt idx="54198">
                  <c:v>202505</c:v>
                </c:pt>
                <c:pt idx="54199">
                  <c:v>202505</c:v>
                </c:pt>
                <c:pt idx="54200">
                  <c:v>202505</c:v>
                </c:pt>
                <c:pt idx="54201">
                  <c:v>202505</c:v>
                </c:pt>
                <c:pt idx="54202">
                  <c:v>202505</c:v>
                </c:pt>
                <c:pt idx="54203">
                  <c:v>202505</c:v>
                </c:pt>
                <c:pt idx="54204">
                  <c:v>202505</c:v>
                </c:pt>
                <c:pt idx="54205">
                  <c:v>202505</c:v>
                </c:pt>
                <c:pt idx="54206">
                  <c:v>202505</c:v>
                </c:pt>
                <c:pt idx="54207">
                  <c:v>202505</c:v>
                </c:pt>
                <c:pt idx="54208">
                  <c:v>202505</c:v>
                </c:pt>
                <c:pt idx="54209">
                  <c:v>202505</c:v>
                </c:pt>
                <c:pt idx="54210">
                  <c:v>202505</c:v>
                </c:pt>
                <c:pt idx="54211">
                  <c:v>202505</c:v>
                </c:pt>
                <c:pt idx="54212">
                  <c:v>202505</c:v>
                </c:pt>
                <c:pt idx="54213">
                  <c:v>202505</c:v>
                </c:pt>
                <c:pt idx="54214">
                  <c:v>202505</c:v>
                </c:pt>
                <c:pt idx="54215">
                  <c:v>202505</c:v>
                </c:pt>
                <c:pt idx="54216">
                  <c:v>202505</c:v>
                </c:pt>
                <c:pt idx="54217">
                  <c:v>202505</c:v>
                </c:pt>
                <c:pt idx="54218">
                  <c:v>202505</c:v>
                </c:pt>
                <c:pt idx="54219">
                  <c:v>202505</c:v>
                </c:pt>
                <c:pt idx="54220">
                  <c:v>202505</c:v>
                </c:pt>
                <c:pt idx="54221">
                  <c:v>202505</c:v>
                </c:pt>
                <c:pt idx="54222">
                  <c:v>202505</c:v>
                </c:pt>
                <c:pt idx="54223">
                  <c:v>202505</c:v>
                </c:pt>
                <c:pt idx="54224">
                  <c:v>202505</c:v>
                </c:pt>
                <c:pt idx="54225">
                  <c:v>202505</c:v>
                </c:pt>
                <c:pt idx="54226">
                  <c:v>202505</c:v>
                </c:pt>
                <c:pt idx="54227">
                  <c:v>202505</c:v>
                </c:pt>
                <c:pt idx="54228">
                  <c:v>202505</c:v>
                </c:pt>
                <c:pt idx="54229">
                  <c:v>202505</c:v>
                </c:pt>
                <c:pt idx="54230">
                  <c:v>202505</c:v>
                </c:pt>
                <c:pt idx="54231">
                  <c:v>202505</c:v>
                </c:pt>
                <c:pt idx="54232">
                  <c:v>202505</c:v>
                </c:pt>
                <c:pt idx="54233">
                  <c:v>202505</c:v>
                </c:pt>
                <c:pt idx="54234">
                  <c:v>202505</c:v>
                </c:pt>
                <c:pt idx="54235">
                  <c:v>202505</c:v>
                </c:pt>
                <c:pt idx="54236">
                  <c:v>202505</c:v>
                </c:pt>
                <c:pt idx="54237">
                  <c:v>202505</c:v>
                </c:pt>
                <c:pt idx="54238">
                  <c:v>202505</c:v>
                </c:pt>
                <c:pt idx="54239">
                  <c:v>202505</c:v>
                </c:pt>
                <c:pt idx="54240">
                  <c:v>202505</c:v>
                </c:pt>
                <c:pt idx="54241">
                  <c:v>202505</c:v>
                </c:pt>
                <c:pt idx="54242">
                  <c:v>202505</c:v>
                </c:pt>
                <c:pt idx="54243">
                  <c:v>202505</c:v>
                </c:pt>
                <c:pt idx="54244">
                  <c:v>202505</c:v>
                </c:pt>
                <c:pt idx="54245">
                  <c:v>202505</c:v>
                </c:pt>
                <c:pt idx="54246">
                  <c:v>202505</c:v>
                </c:pt>
                <c:pt idx="54247">
                  <c:v>202505</c:v>
                </c:pt>
                <c:pt idx="54248">
                  <c:v>202505</c:v>
                </c:pt>
                <c:pt idx="54249">
                  <c:v>202505</c:v>
                </c:pt>
                <c:pt idx="54250">
                  <c:v>202505</c:v>
                </c:pt>
                <c:pt idx="54251">
                  <c:v>202505</c:v>
                </c:pt>
                <c:pt idx="54252">
                  <c:v>202505</c:v>
                </c:pt>
                <c:pt idx="54253">
                  <c:v>202505</c:v>
                </c:pt>
                <c:pt idx="54254">
                  <c:v>202505</c:v>
                </c:pt>
                <c:pt idx="54255">
                  <c:v>202505</c:v>
                </c:pt>
                <c:pt idx="54256">
                  <c:v>202505</c:v>
                </c:pt>
                <c:pt idx="54257">
                  <c:v>202505</c:v>
                </c:pt>
                <c:pt idx="54258">
                  <c:v>202505</c:v>
                </c:pt>
                <c:pt idx="54259">
                  <c:v>202505</c:v>
                </c:pt>
                <c:pt idx="54260">
                  <c:v>202505</c:v>
                </c:pt>
                <c:pt idx="54261">
                  <c:v>202505</c:v>
                </c:pt>
                <c:pt idx="54262">
                  <c:v>202505</c:v>
                </c:pt>
                <c:pt idx="54263">
                  <c:v>202505</c:v>
                </c:pt>
                <c:pt idx="54264">
                  <c:v>202505</c:v>
                </c:pt>
                <c:pt idx="54265">
                  <c:v>202505</c:v>
                </c:pt>
                <c:pt idx="54266">
                  <c:v>202505</c:v>
                </c:pt>
                <c:pt idx="54267">
                  <c:v>202505</c:v>
                </c:pt>
                <c:pt idx="54268">
                  <c:v>202505</c:v>
                </c:pt>
                <c:pt idx="54269">
                  <c:v>202505</c:v>
                </c:pt>
                <c:pt idx="54270">
                  <c:v>202505</c:v>
                </c:pt>
                <c:pt idx="54271">
                  <c:v>202505</c:v>
                </c:pt>
                <c:pt idx="54272">
                  <c:v>202505</c:v>
                </c:pt>
                <c:pt idx="54273">
                  <c:v>202505</c:v>
                </c:pt>
                <c:pt idx="54274">
                  <c:v>202505</c:v>
                </c:pt>
                <c:pt idx="54275">
                  <c:v>202505</c:v>
                </c:pt>
                <c:pt idx="54276">
                  <c:v>202505</c:v>
                </c:pt>
                <c:pt idx="54277">
                  <c:v>202505</c:v>
                </c:pt>
                <c:pt idx="54278">
                  <c:v>202505</c:v>
                </c:pt>
                <c:pt idx="54279">
                  <c:v>202505</c:v>
                </c:pt>
                <c:pt idx="54280">
                  <c:v>202505</c:v>
                </c:pt>
                <c:pt idx="54281">
                  <c:v>202505</c:v>
                </c:pt>
                <c:pt idx="54282">
                  <c:v>202505</c:v>
                </c:pt>
                <c:pt idx="54283">
                  <c:v>202505</c:v>
                </c:pt>
                <c:pt idx="54284">
                  <c:v>202505</c:v>
                </c:pt>
                <c:pt idx="54285">
                  <c:v>202505</c:v>
                </c:pt>
                <c:pt idx="54286">
                  <c:v>202505</c:v>
                </c:pt>
                <c:pt idx="54287">
                  <c:v>202505</c:v>
                </c:pt>
                <c:pt idx="54288">
                  <c:v>202505</c:v>
                </c:pt>
                <c:pt idx="54289">
                  <c:v>202505</c:v>
                </c:pt>
                <c:pt idx="54290">
                  <c:v>202505</c:v>
                </c:pt>
                <c:pt idx="54291">
                  <c:v>202505</c:v>
                </c:pt>
                <c:pt idx="54292">
                  <c:v>202505</c:v>
                </c:pt>
                <c:pt idx="54293">
                  <c:v>202505</c:v>
                </c:pt>
                <c:pt idx="54294">
                  <c:v>202505</c:v>
                </c:pt>
                <c:pt idx="54295">
                  <c:v>202505</c:v>
                </c:pt>
                <c:pt idx="54296">
                  <c:v>202505</c:v>
                </c:pt>
                <c:pt idx="54297">
                  <c:v>202505</c:v>
                </c:pt>
                <c:pt idx="54298">
                  <c:v>202505</c:v>
                </c:pt>
                <c:pt idx="54299">
                  <c:v>202505</c:v>
                </c:pt>
                <c:pt idx="54300">
                  <c:v>202505</c:v>
                </c:pt>
                <c:pt idx="54301">
                  <c:v>202505</c:v>
                </c:pt>
                <c:pt idx="54302">
                  <c:v>202505</c:v>
                </c:pt>
                <c:pt idx="54303">
                  <c:v>202505</c:v>
                </c:pt>
                <c:pt idx="54304">
                  <c:v>202505</c:v>
                </c:pt>
                <c:pt idx="54305">
                  <c:v>202505</c:v>
                </c:pt>
                <c:pt idx="54306">
                  <c:v>202505</c:v>
                </c:pt>
                <c:pt idx="54307">
                  <c:v>202505</c:v>
                </c:pt>
                <c:pt idx="54308">
                  <c:v>202505</c:v>
                </c:pt>
                <c:pt idx="54309">
                  <c:v>202505</c:v>
                </c:pt>
                <c:pt idx="54310">
                  <c:v>202505</c:v>
                </c:pt>
                <c:pt idx="54311">
                  <c:v>202505</c:v>
                </c:pt>
                <c:pt idx="54312">
                  <c:v>202505</c:v>
                </c:pt>
                <c:pt idx="54313">
                  <c:v>202505</c:v>
                </c:pt>
                <c:pt idx="54314">
                  <c:v>202505</c:v>
                </c:pt>
                <c:pt idx="54315">
                  <c:v>202505</c:v>
                </c:pt>
                <c:pt idx="54316">
                  <c:v>202505</c:v>
                </c:pt>
                <c:pt idx="54317">
                  <c:v>202505</c:v>
                </c:pt>
                <c:pt idx="54318">
                  <c:v>202505</c:v>
                </c:pt>
                <c:pt idx="54319">
                  <c:v>202505</c:v>
                </c:pt>
                <c:pt idx="54320">
                  <c:v>202505</c:v>
                </c:pt>
                <c:pt idx="54321">
                  <c:v>202505</c:v>
                </c:pt>
                <c:pt idx="54322">
                  <c:v>202505</c:v>
                </c:pt>
                <c:pt idx="54323">
                  <c:v>202505</c:v>
                </c:pt>
                <c:pt idx="54324">
                  <c:v>202505</c:v>
                </c:pt>
                <c:pt idx="54325">
                  <c:v>202505</c:v>
                </c:pt>
                <c:pt idx="54326">
                  <c:v>202505</c:v>
                </c:pt>
                <c:pt idx="54327">
                  <c:v>202505</c:v>
                </c:pt>
                <c:pt idx="54328">
                  <c:v>202505</c:v>
                </c:pt>
                <c:pt idx="54329">
                  <c:v>202505</c:v>
                </c:pt>
                <c:pt idx="54330">
                  <c:v>202505</c:v>
                </c:pt>
                <c:pt idx="54331">
                  <c:v>202505</c:v>
                </c:pt>
                <c:pt idx="54332">
                  <c:v>202505</c:v>
                </c:pt>
                <c:pt idx="54333">
                  <c:v>202505</c:v>
                </c:pt>
                <c:pt idx="54334">
                  <c:v>202505</c:v>
                </c:pt>
                <c:pt idx="54335">
                  <c:v>202505</c:v>
                </c:pt>
                <c:pt idx="54336">
                  <c:v>202505</c:v>
                </c:pt>
                <c:pt idx="54337">
                  <c:v>202505</c:v>
                </c:pt>
                <c:pt idx="54338">
                  <c:v>202505</c:v>
                </c:pt>
                <c:pt idx="54339">
                  <c:v>202505</c:v>
                </c:pt>
                <c:pt idx="54340">
                  <c:v>202505</c:v>
                </c:pt>
                <c:pt idx="54341">
                  <c:v>202505</c:v>
                </c:pt>
                <c:pt idx="54342">
                  <c:v>202505</c:v>
                </c:pt>
                <c:pt idx="54343">
                  <c:v>202505</c:v>
                </c:pt>
                <c:pt idx="54344">
                  <c:v>202505</c:v>
                </c:pt>
                <c:pt idx="54345">
                  <c:v>202505</c:v>
                </c:pt>
                <c:pt idx="54346">
                  <c:v>202505</c:v>
                </c:pt>
                <c:pt idx="54347">
                  <c:v>202505</c:v>
                </c:pt>
                <c:pt idx="54348">
                  <c:v>202505</c:v>
                </c:pt>
                <c:pt idx="54349">
                  <c:v>202505</c:v>
                </c:pt>
                <c:pt idx="54350">
                  <c:v>202505</c:v>
                </c:pt>
                <c:pt idx="54351">
                  <c:v>202505</c:v>
                </c:pt>
                <c:pt idx="54352">
                  <c:v>202505</c:v>
                </c:pt>
                <c:pt idx="54353">
                  <c:v>202505</c:v>
                </c:pt>
                <c:pt idx="54354">
                  <c:v>202505</c:v>
                </c:pt>
                <c:pt idx="54355">
                  <c:v>202505</c:v>
                </c:pt>
                <c:pt idx="54356">
                  <c:v>202505</c:v>
                </c:pt>
                <c:pt idx="54357">
                  <c:v>202505</c:v>
                </c:pt>
                <c:pt idx="54358">
                  <c:v>202505</c:v>
                </c:pt>
                <c:pt idx="54359">
                  <c:v>202505</c:v>
                </c:pt>
                <c:pt idx="54360">
                  <c:v>202505</c:v>
                </c:pt>
                <c:pt idx="54361">
                  <c:v>202505</c:v>
                </c:pt>
                <c:pt idx="54362">
                  <c:v>202505</c:v>
                </c:pt>
                <c:pt idx="54363">
                  <c:v>202505</c:v>
                </c:pt>
                <c:pt idx="54364">
                  <c:v>202505</c:v>
                </c:pt>
                <c:pt idx="54365">
                  <c:v>202505</c:v>
                </c:pt>
                <c:pt idx="54366">
                  <c:v>202505</c:v>
                </c:pt>
                <c:pt idx="54367">
                  <c:v>202505</c:v>
                </c:pt>
                <c:pt idx="54368">
                  <c:v>202505</c:v>
                </c:pt>
                <c:pt idx="54369">
                  <c:v>202505</c:v>
                </c:pt>
                <c:pt idx="54370">
                  <c:v>202505</c:v>
                </c:pt>
                <c:pt idx="54371">
                  <c:v>202505</c:v>
                </c:pt>
                <c:pt idx="54372">
                  <c:v>202505</c:v>
                </c:pt>
                <c:pt idx="54373">
                  <c:v>202505</c:v>
                </c:pt>
                <c:pt idx="54374">
                  <c:v>202505</c:v>
                </c:pt>
                <c:pt idx="54375">
                  <c:v>202505</c:v>
                </c:pt>
                <c:pt idx="54376">
                  <c:v>202505</c:v>
                </c:pt>
                <c:pt idx="54377">
                  <c:v>202505</c:v>
                </c:pt>
                <c:pt idx="54378">
                  <c:v>202505</c:v>
                </c:pt>
                <c:pt idx="54379">
                  <c:v>202505</c:v>
                </c:pt>
                <c:pt idx="54380">
                  <c:v>202505</c:v>
                </c:pt>
                <c:pt idx="54381">
                  <c:v>202505</c:v>
                </c:pt>
                <c:pt idx="54382">
                  <c:v>202505</c:v>
                </c:pt>
                <c:pt idx="54383">
                  <c:v>202505</c:v>
                </c:pt>
                <c:pt idx="54384">
                  <c:v>202505</c:v>
                </c:pt>
                <c:pt idx="54385">
                  <c:v>202505</c:v>
                </c:pt>
                <c:pt idx="54386">
                  <c:v>202505</c:v>
                </c:pt>
                <c:pt idx="54387">
                  <c:v>202505</c:v>
                </c:pt>
                <c:pt idx="54388">
                  <c:v>202505</c:v>
                </c:pt>
                <c:pt idx="54389">
                  <c:v>202505</c:v>
                </c:pt>
                <c:pt idx="54390">
                  <c:v>202505</c:v>
                </c:pt>
                <c:pt idx="54391">
                  <c:v>202505</c:v>
                </c:pt>
                <c:pt idx="54392">
                  <c:v>202505</c:v>
                </c:pt>
                <c:pt idx="54393">
                  <c:v>202505</c:v>
                </c:pt>
                <c:pt idx="54394">
                  <c:v>202505</c:v>
                </c:pt>
                <c:pt idx="54395">
                  <c:v>202505</c:v>
                </c:pt>
                <c:pt idx="54396">
                  <c:v>202505</c:v>
                </c:pt>
                <c:pt idx="54397">
                  <c:v>202505</c:v>
                </c:pt>
                <c:pt idx="54398">
                  <c:v>202505</c:v>
                </c:pt>
                <c:pt idx="54399">
                  <c:v>202505</c:v>
                </c:pt>
                <c:pt idx="54400">
                  <c:v>202505</c:v>
                </c:pt>
                <c:pt idx="54401">
                  <c:v>202505</c:v>
                </c:pt>
                <c:pt idx="54402">
                  <c:v>202505</c:v>
                </c:pt>
                <c:pt idx="54403">
                  <c:v>202505</c:v>
                </c:pt>
                <c:pt idx="54404">
                  <c:v>202505</c:v>
                </c:pt>
                <c:pt idx="54405">
                  <c:v>202505</c:v>
                </c:pt>
                <c:pt idx="54406">
                  <c:v>202505</c:v>
                </c:pt>
                <c:pt idx="54407">
                  <c:v>202505</c:v>
                </c:pt>
                <c:pt idx="54408">
                  <c:v>202505</c:v>
                </c:pt>
                <c:pt idx="54409">
                  <c:v>202505</c:v>
                </c:pt>
                <c:pt idx="54410">
                  <c:v>202505</c:v>
                </c:pt>
                <c:pt idx="54411">
                  <c:v>202505</c:v>
                </c:pt>
                <c:pt idx="54412">
                  <c:v>202505</c:v>
                </c:pt>
                <c:pt idx="54413">
                  <c:v>202505</c:v>
                </c:pt>
                <c:pt idx="54414">
                  <c:v>202505</c:v>
                </c:pt>
                <c:pt idx="54415">
                  <c:v>202505</c:v>
                </c:pt>
                <c:pt idx="54416">
                  <c:v>202505</c:v>
                </c:pt>
                <c:pt idx="54417">
                  <c:v>202505</c:v>
                </c:pt>
                <c:pt idx="54418">
                  <c:v>202505</c:v>
                </c:pt>
                <c:pt idx="54419">
                  <c:v>202505</c:v>
                </c:pt>
                <c:pt idx="54420">
                  <c:v>202505</c:v>
                </c:pt>
                <c:pt idx="54421">
                  <c:v>202505</c:v>
                </c:pt>
                <c:pt idx="54422">
                  <c:v>202505</c:v>
                </c:pt>
                <c:pt idx="54423">
                  <c:v>202505</c:v>
                </c:pt>
                <c:pt idx="54424">
                  <c:v>202505</c:v>
                </c:pt>
                <c:pt idx="54425">
                  <c:v>202505</c:v>
                </c:pt>
                <c:pt idx="54426">
                  <c:v>202505</c:v>
                </c:pt>
                <c:pt idx="54427">
                  <c:v>202505</c:v>
                </c:pt>
                <c:pt idx="54428">
                  <c:v>202505</c:v>
                </c:pt>
                <c:pt idx="54429">
                  <c:v>202505</c:v>
                </c:pt>
                <c:pt idx="54430">
                  <c:v>202505</c:v>
                </c:pt>
                <c:pt idx="54431">
                  <c:v>202505</c:v>
                </c:pt>
                <c:pt idx="54432">
                  <c:v>202505</c:v>
                </c:pt>
                <c:pt idx="54433">
                  <c:v>202505</c:v>
                </c:pt>
                <c:pt idx="54434">
                  <c:v>202505</c:v>
                </c:pt>
                <c:pt idx="54435">
                  <c:v>202505</c:v>
                </c:pt>
                <c:pt idx="54436">
                  <c:v>202505</c:v>
                </c:pt>
                <c:pt idx="54437">
                  <c:v>202505</c:v>
                </c:pt>
                <c:pt idx="54438">
                  <c:v>202505</c:v>
                </c:pt>
                <c:pt idx="54439">
                  <c:v>202505</c:v>
                </c:pt>
                <c:pt idx="54440">
                  <c:v>202505</c:v>
                </c:pt>
                <c:pt idx="54441">
                  <c:v>202505</c:v>
                </c:pt>
                <c:pt idx="54442">
                  <c:v>202505</c:v>
                </c:pt>
                <c:pt idx="54443">
                  <c:v>202505</c:v>
                </c:pt>
                <c:pt idx="54444">
                  <c:v>202505</c:v>
                </c:pt>
                <c:pt idx="54445">
                  <c:v>202505</c:v>
                </c:pt>
                <c:pt idx="54446">
                  <c:v>202505</c:v>
                </c:pt>
                <c:pt idx="54447">
                  <c:v>202505</c:v>
                </c:pt>
                <c:pt idx="54448">
                  <c:v>202505</c:v>
                </c:pt>
                <c:pt idx="54449">
                  <c:v>202505</c:v>
                </c:pt>
                <c:pt idx="54450">
                  <c:v>202505</c:v>
                </c:pt>
                <c:pt idx="54451">
                  <c:v>202505</c:v>
                </c:pt>
                <c:pt idx="54452">
                  <c:v>202505</c:v>
                </c:pt>
                <c:pt idx="54453">
                  <c:v>202505</c:v>
                </c:pt>
                <c:pt idx="54454">
                  <c:v>202505</c:v>
                </c:pt>
                <c:pt idx="54455">
                  <c:v>202505</c:v>
                </c:pt>
                <c:pt idx="54456">
                  <c:v>202505</c:v>
                </c:pt>
                <c:pt idx="54457">
                  <c:v>202505</c:v>
                </c:pt>
                <c:pt idx="54458">
                  <c:v>202505</c:v>
                </c:pt>
                <c:pt idx="54459">
                  <c:v>202505</c:v>
                </c:pt>
                <c:pt idx="54460">
                  <c:v>202505</c:v>
                </c:pt>
                <c:pt idx="54461">
                  <c:v>202505</c:v>
                </c:pt>
                <c:pt idx="54462">
                  <c:v>202505</c:v>
                </c:pt>
                <c:pt idx="54463">
                  <c:v>202505</c:v>
                </c:pt>
                <c:pt idx="54464">
                  <c:v>202505</c:v>
                </c:pt>
                <c:pt idx="54465">
                  <c:v>202505</c:v>
                </c:pt>
                <c:pt idx="54466">
                  <c:v>202505</c:v>
                </c:pt>
                <c:pt idx="54467">
                  <c:v>202505</c:v>
                </c:pt>
                <c:pt idx="54468">
                  <c:v>202505</c:v>
                </c:pt>
                <c:pt idx="54469">
                  <c:v>202505</c:v>
                </c:pt>
                <c:pt idx="54470">
                  <c:v>202505</c:v>
                </c:pt>
                <c:pt idx="54471">
                  <c:v>202505</c:v>
                </c:pt>
                <c:pt idx="54472">
                  <c:v>202505</c:v>
                </c:pt>
                <c:pt idx="54473">
                  <c:v>202505</c:v>
                </c:pt>
                <c:pt idx="54474">
                  <c:v>202505</c:v>
                </c:pt>
                <c:pt idx="54475">
                  <c:v>202505</c:v>
                </c:pt>
                <c:pt idx="54476">
                  <c:v>202505</c:v>
                </c:pt>
                <c:pt idx="54477">
                  <c:v>202505</c:v>
                </c:pt>
                <c:pt idx="54478">
                  <c:v>202505</c:v>
                </c:pt>
                <c:pt idx="54479">
                  <c:v>202505</c:v>
                </c:pt>
                <c:pt idx="54480">
                  <c:v>202505</c:v>
                </c:pt>
                <c:pt idx="54481">
                  <c:v>202505</c:v>
                </c:pt>
                <c:pt idx="54482">
                  <c:v>202505</c:v>
                </c:pt>
                <c:pt idx="54483">
                  <c:v>202505</c:v>
                </c:pt>
                <c:pt idx="54484">
                  <c:v>202505</c:v>
                </c:pt>
                <c:pt idx="54485">
                  <c:v>202505</c:v>
                </c:pt>
                <c:pt idx="54486">
                  <c:v>202505</c:v>
                </c:pt>
                <c:pt idx="54487">
                  <c:v>202505</c:v>
                </c:pt>
                <c:pt idx="54488">
                  <c:v>202505</c:v>
                </c:pt>
                <c:pt idx="54489">
                  <c:v>202505</c:v>
                </c:pt>
                <c:pt idx="54490">
                  <c:v>202505</c:v>
                </c:pt>
                <c:pt idx="54491">
                  <c:v>202505</c:v>
                </c:pt>
                <c:pt idx="54492">
                  <c:v>202505</c:v>
                </c:pt>
                <c:pt idx="54493">
                  <c:v>202505</c:v>
                </c:pt>
                <c:pt idx="54494">
                  <c:v>202505</c:v>
                </c:pt>
                <c:pt idx="54495">
                  <c:v>202505</c:v>
                </c:pt>
                <c:pt idx="54496">
                  <c:v>202505</c:v>
                </c:pt>
                <c:pt idx="54497">
                  <c:v>202505</c:v>
                </c:pt>
                <c:pt idx="54498">
                  <c:v>202505</c:v>
                </c:pt>
                <c:pt idx="54499">
                  <c:v>202505</c:v>
                </c:pt>
                <c:pt idx="54500">
                  <c:v>202505</c:v>
                </c:pt>
                <c:pt idx="54501">
                  <c:v>202505</c:v>
                </c:pt>
                <c:pt idx="54502">
                  <c:v>202505</c:v>
                </c:pt>
                <c:pt idx="54503">
                  <c:v>202505</c:v>
                </c:pt>
                <c:pt idx="54504">
                  <c:v>202505</c:v>
                </c:pt>
                <c:pt idx="54505">
                  <c:v>202505</c:v>
                </c:pt>
                <c:pt idx="54506">
                  <c:v>202505</c:v>
                </c:pt>
                <c:pt idx="54507">
                  <c:v>202505</c:v>
                </c:pt>
                <c:pt idx="54508">
                  <c:v>202505</c:v>
                </c:pt>
                <c:pt idx="54509">
                  <c:v>202505</c:v>
                </c:pt>
                <c:pt idx="54510">
                  <c:v>202505</c:v>
                </c:pt>
                <c:pt idx="54511">
                  <c:v>202505</c:v>
                </c:pt>
                <c:pt idx="54512">
                  <c:v>202505</c:v>
                </c:pt>
                <c:pt idx="54513">
                  <c:v>202505</c:v>
                </c:pt>
                <c:pt idx="54514">
                  <c:v>202505</c:v>
                </c:pt>
                <c:pt idx="54515">
                  <c:v>202505</c:v>
                </c:pt>
                <c:pt idx="54516">
                  <c:v>202505</c:v>
                </c:pt>
                <c:pt idx="54517">
                  <c:v>202505</c:v>
                </c:pt>
                <c:pt idx="54518">
                  <c:v>202505</c:v>
                </c:pt>
                <c:pt idx="54519">
                  <c:v>202505</c:v>
                </c:pt>
                <c:pt idx="54520">
                  <c:v>202505</c:v>
                </c:pt>
                <c:pt idx="54521">
                  <c:v>202505</c:v>
                </c:pt>
                <c:pt idx="54522">
                  <c:v>202505</c:v>
                </c:pt>
                <c:pt idx="54523">
                  <c:v>202505</c:v>
                </c:pt>
                <c:pt idx="54524">
                  <c:v>202505</c:v>
                </c:pt>
                <c:pt idx="54525">
                  <c:v>202505</c:v>
                </c:pt>
                <c:pt idx="54526">
                  <c:v>202505</c:v>
                </c:pt>
                <c:pt idx="54527">
                  <c:v>202505</c:v>
                </c:pt>
                <c:pt idx="54528">
                  <c:v>202505</c:v>
                </c:pt>
                <c:pt idx="54529">
                  <c:v>202505</c:v>
                </c:pt>
                <c:pt idx="54530">
                  <c:v>202505</c:v>
                </c:pt>
                <c:pt idx="54531">
                  <c:v>202505</c:v>
                </c:pt>
                <c:pt idx="54532">
                  <c:v>202505</c:v>
                </c:pt>
                <c:pt idx="54533">
                  <c:v>202505</c:v>
                </c:pt>
                <c:pt idx="54534">
                  <c:v>202505</c:v>
                </c:pt>
                <c:pt idx="54535">
                  <c:v>202505</c:v>
                </c:pt>
                <c:pt idx="54536">
                  <c:v>202505</c:v>
                </c:pt>
                <c:pt idx="54537">
                  <c:v>202505</c:v>
                </c:pt>
                <c:pt idx="54538">
                  <c:v>202505</c:v>
                </c:pt>
                <c:pt idx="54539">
                  <c:v>202505</c:v>
                </c:pt>
                <c:pt idx="54540">
                  <c:v>202505</c:v>
                </c:pt>
                <c:pt idx="54541">
                  <c:v>202505</c:v>
                </c:pt>
                <c:pt idx="54542">
                  <c:v>202505</c:v>
                </c:pt>
                <c:pt idx="54543">
                  <c:v>202505</c:v>
                </c:pt>
                <c:pt idx="54544">
                  <c:v>202505</c:v>
                </c:pt>
                <c:pt idx="54545">
                  <c:v>202505</c:v>
                </c:pt>
                <c:pt idx="54546">
                  <c:v>202505</c:v>
                </c:pt>
                <c:pt idx="54547">
                  <c:v>202505</c:v>
                </c:pt>
                <c:pt idx="54548">
                  <c:v>202505</c:v>
                </c:pt>
                <c:pt idx="54549">
                  <c:v>202505</c:v>
                </c:pt>
                <c:pt idx="54550">
                  <c:v>202505</c:v>
                </c:pt>
                <c:pt idx="54551">
                  <c:v>202505</c:v>
                </c:pt>
                <c:pt idx="54552">
                  <c:v>202505</c:v>
                </c:pt>
                <c:pt idx="54553">
                  <c:v>202505</c:v>
                </c:pt>
                <c:pt idx="54554">
                  <c:v>202505</c:v>
                </c:pt>
                <c:pt idx="54555">
                  <c:v>202505</c:v>
                </c:pt>
                <c:pt idx="54556">
                  <c:v>202505</c:v>
                </c:pt>
                <c:pt idx="54557">
                  <c:v>202505</c:v>
                </c:pt>
                <c:pt idx="54558">
                  <c:v>202505</c:v>
                </c:pt>
                <c:pt idx="54559">
                  <c:v>202505</c:v>
                </c:pt>
                <c:pt idx="54560">
                  <c:v>202505</c:v>
                </c:pt>
                <c:pt idx="54561">
                  <c:v>202505</c:v>
                </c:pt>
                <c:pt idx="54562">
                  <c:v>202505</c:v>
                </c:pt>
                <c:pt idx="54563">
                  <c:v>202505</c:v>
                </c:pt>
                <c:pt idx="54564">
                  <c:v>202505</c:v>
                </c:pt>
                <c:pt idx="54565">
                  <c:v>202505</c:v>
                </c:pt>
                <c:pt idx="54566">
                  <c:v>202505</c:v>
                </c:pt>
                <c:pt idx="54567">
                  <c:v>202505</c:v>
                </c:pt>
                <c:pt idx="54568">
                  <c:v>202505</c:v>
                </c:pt>
                <c:pt idx="54569">
                  <c:v>202505</c:v>
                </c:pt>
                <c:pt idx="54570">
                  <c:v>202505</c:v>
                </c:pt>
                <c:pt idx="54571">
                  <c:v>202505</c:v>
                </c:pt>
                <c:pt idx="54572">
                  <c:v>202505</c:v>
                </c:pt>
                <c:pt idx="54573">
                  <c:v>202505</c:v>
                </c:pt>
                <c:pt idx="54574">
                  <c:v>202505</c:v>
                </c:pt>
                <c:pt idx="54575">
                  <c:v>202505</c:v>
                </c:pt>
                <c:pt idx="54576">
                  <c:v>202505</c:v>
                </c:pt>
                <c:pt idx="54577">
                  <c:v>202505</c:v>
                </c:pt>
                <c:pt idx="54578">
                  <c:v>202505</c:v>
                </c:pt>
                <c:pt idx="54579">
                  <c:v>202505</c:v>
                </c:pt>
                <c:pt idx="54580">
                  <c:v>202505</c:v>
                </c:pt>
                <c:pt idx="54581">
                  <c:v>202505</c:v>
                </c:pt>
                <c:pt idx="54582">
                  <c:v>202505</c:v>
                </c:pt>
                <c:pt idx="54583">
                  <c:v>202505</c:v>
                </c:pt>
                <c:pt idx="54584">
                  <c:v>202505</c:v>
                </c:pt>
                <c:pt idx="54585">
                  <c:v>202505</c:v>
                </c:pt>
                <c:pt idx="54586">
                  <c:v>202505</c:v>
                </c:pt>
                <c:pt idx="54587">
                  <c:v>202505</c:v>
                </c:pt>
                <c:pt idx="54588">
                  <c:v>202505</c:v>
                </c:pt>
                <c:pt idx="54589">
                  <c:v>202505</c:v>
                </c:pt>
                <c:pt idx="54590">
                  <c:v>202505</c:v>
                </c:pt>
                <c:pt idx="54591">
                  <c:v>202505</c:v>
                </c:pt>
                <c:pt idx="54592">
                  <c:v>202505</c:v>
                </c:pt>
                <c:pt idx="54593">
                  <c:v>202505</c:v>
                </c:pt>
                <c:pt idx="54594">
                  <c:v>202505</c:v>
                </c:pt>
                <c:pt idx="54595">
                  <c:v>202505</c:v>
                </c:pt>
                <c:pt idx="54596">
                  <c:v>202505</c:v>
                </c:pt>
                <c:pt idx="54597">
                  <c:v>202505</c:v>
                </c:pt>
                <c:pt idx="54598">
                  <c:v>202505</c:v>
                </c:pt>
                <c:pt idx="54599">
                  <c:v>202505</c:v>
                </c:pt>
                <c:pt idx="54600">
                  <c:v>202505</c:v>
                </c:pt>
                <c:pt idx="54601">
                  <c:v>202505</c:v>
                </c:pt>
                <c:pt idx="54602">
                  <c:v>202505</c:v>
                </c:pt>
                <c:pt idx="54603">
                  <c:v>202505</c:v>
                </c:pt>
                <c:pt idx="54604">
                  <c:v>202505</c:v>
                </c:pt>
                <c:pt idx="54605">
                  <c:v>202505</c:v>
                </c:pt>
                <c:pt idx="54606">
                  <c:v>202505</c:v>
                </c:pt>
                <c:pt idx="54607">
                  <c:v>202505</c:v>
                </c:pt>
                <c:pt idx="54608">
                  <c:v>202505</c:v>
                </c:pt>
                <c:pt idx="54609">
                  <c:v>202505</c:v>
                </c:pt>
                <c:pt idx="54610">
                  <c:v>202505</c:v>
                </c:pt>
                <c:pt idx="54611">
                  <c:v>202505</c:v>
                </c:pt>
                <c:pt idx="54612">
                  <c:v>202505</c:v>
                </c:pt>
                <c:pt idx="54613">
                  <c:v>202505</c:v>
                </c:pt>
                <c:pt idx="54614">
                  <c:v>202505</c:v>
                </c:pt>
                <c:pt idx="54615">
                  <c:v>202505</c:v>
                </c:pt>
                <c:pt idx="54616">
                  <c:v>202505</c:v>
                </c:pt>
                <c:pt idx="54617">
                  <c:v>202505</c:v>
                </c:pt>
                <c:pt idx="54618">
                  <c:v>202505</c:v>
                </c:pt>
                <c:pt idx="54619">
                  <c:v>202505</c:v>
                </c:pt>
                <c:pt idx="54620">
                  <c:v>202505</c:v>
                </c:pt>
                <c:pt idx="54621">
                  <c:v>202505</c:v>
                </c:pt>
                <c:pt idx="54622">
                  <c:v>202505</c:v>
                </c:pt>
                <c:pt idx="54623">
                  <c:v>202505</c:v>
                </c:pt>
                <c:pt idx="54624">
                  <c:v>202505</c:v>
                </c:pt>
                <c:pt idx="54625">
                  <c:v>202505</c:v>
                </c:pt>
                <c:pt idx="54626">
                  <c:v>202505</c:v>
                </c:pt>
                <c:pt idx="54627">
                  <c:v>202505</c:v>
                </c:pt>
                <c:pt idx="54628">
                  <c:v>202505</c:v>
                </c:pt>
                <c:pt idx="54629">
                  <c:v>202505</c:v>
                </c:pt>
                <c:pt idx="54630">
                  <c:v>202505</c:v>
                </c:pt>
                <c:pt idx="54631">
                  <c:v>202505</c:v>
                </c:pt>
                <c:pt idx="54632">
                  <c:v>202505</c:v>
                </c:pt>
                <c:pt idx="54633">
                  <c:v>202505</c:v>
                </c:pt>
                <c:pt idx="54634">
                  <c:v>202505</c:v>
                </c:pt>
                <c:pt idx="54635">
                  <c:v>202505</c:v>
                </c:pt>
                <c:pt idx="54636">
                  <c:v>202505</c:v>
                </c:pt>
                <c:pt idx="54637">
                  <c:v>202505</c:v>
                </c:pt>
                <c:pt idx="54638">
                  <c:v>202505</c:v>
                </c:pt>
                <c:pt idx="54639">
                  <c:v>202505</c:v>
                </c:pt>
                <c:pt idx="54640">
                  <c:v>202505</c:v>
                </c:pt>
                <c:pt idx="54641">
                  <c:v>202505</c:v>
                </c:pt>
                <c:pt idx="54642">
                  <c:v>202505</c:v>
                </c:pt>
                <c:pt idx="54643">
                  <c:v>202505</c:v>
                </c:pt>
                <c:pt idx="54644">
                  <c:v>202505</c:v>
                </c:pt>
                <c:pt idx="54645">
                  <c:v>202505</c:v>
                </c:pt>
                <c:pt idx="54646">
                  <c:v>202505</c:v>
                </c:pt>
                <c:pt idx="54647">
                  <c:v>202505</c:v>
                </c:pt>
                <c:pt idx="54648">
                  <c:v>202505</c:v>
                </c:pt>
                <c:pt idx="54649">
                  <c:v>202505</c:v>
                </c:pt>
                <c:pt idx="54650">
                  <c:v>202505</c:v>
                </c:pt>
                <c:pt idx="54651">
                  <c:v>202505</c:v>
                </c:pt>
                <c:pt idx="54652">
                  <c:v>202505</c:v>
                </c:pt>
                <c:pt idx="54653">
                  <c:v>202505</c:v>
                </c:pt>
                <c:pt idx="54654">
                  <c:v>202505</c:v>
                </c:pt>
                <c:pt idx="54655">
                  <c:v>202505</c:v>
                </c:pt>
                <c:pt idx="54656">
                  <c:v>202505</c:v>
                </c:pt>
                <c:pt idx="54657">
                  <c:v>202505</c:v>
                </c:pt>
                <c:pt idx="54658">
                  <c:v>202505</c:v>
                </c:pt>
                <c:pt idx="54659">
                  <c:v>202505</c:v>
                </c:pt>
                <c:pt idx="54660">
                  <c:v>202505</c:v>
                </c:pt>
                <c:pt idx="54661">
                  <c:v>202505</c:v>
                </c:pt>
                <c:pt idx="54662">
                  <c:v>202505</c:v>
                </c:pt>
                <c:pt idx="54663">
                  <c:v>202505</c:v>
                </c:pt>
                <c:pt idx="54664">
                  <c:v>202505</c:v>
                </c:pt>
                <c:pt idx="54665">
                  <c:v>202505</c:v>
                </c:pt>
                <c:pt idx="54666">
                  <c:v>202505</c:v>
                </c:pt>
                <c:pt idx="54667">
                  <c:v>202505</c:v>
                </c:pt>
                <c:pt idx="54668">
                  <c:v>202505</c:v>
                </c:pt>
                <c:pt idx="54669">
                  <c:v>202505</c:v>
                </c:pt>
                <c:pt idx="54670">
                  <c:v>202505</c:v>
                </c:pt>
                <c:pt idx="54671">
                  <c:v>202505</c:v>
                </c:pt>
                <c:pt idx="54672">
                  <c:v>202505</c:v>
                </c:pt>
                <c:pt idx="54673">
                  <c:v>202505</c:v>
                </c:pt>
                <c:pt idx="54674">
                  <c:v>202505</c:v>
                </c:pt>
                <c:pt idx="54675">
                  <c:v>202505</c:v>
                </c:pt>
                <c:pt idx="54676">
                  <c:v>202505</c:v>
                </c:pt>
                <c:pt idx="54677">
                  <c:v>202505</c:v>
                </c:pt>
                <c:pt idx="54678">
                  <c:v>202505</c:v>
                </c:pt>
                <c:pt idx="54679">
                  <c:v>202505</c:v>
                </c:pt>
                <c:pt idx="54680">
                  <c:v>202505</c:v>
                </c:pt>
                <c:pt idx="54681">
                  <c:v>202505</c:v>
                </c:pt>
                <c:pt idx="54682">
                  <c:v>202505</c:v>
                </c:pt>
                <c:pt idx="54683">
                  <c:v>202505</c:v>
                </c:pt>
                <c:pt idx="54684">
                  <c:v>202505</c:v>
                </c:pt>
                <c:pt idx="54685">
                  <c:v>202505</c:v>
                </c:pt>
                <c:pt idx="54686">
                  <c:v>202505</c:v>
                </c:pt>
                <c:pt idx="54687">
                  <c:v>202505</c:v>
                </c:pt>
                <c:pt idx="54688">
                  <c:v>202505</c:v>
                </c:pt>
                <c:pt idx="54689">
                  <c:v>202505</c:v>
                </c:pt>
                <c:pt idx="54690">
                  <c:v>202505</c:v>
                </c:pt>
                <c:pt idx="54691">
                  <c:v>202505</c:v>
                </c:pt>
                <c:pt idx="54692">
                  <c:v>202505</c:v>
                </c:pt>
                <c:pt idx="54693">
                  <c:v>202505</c:v>
                </c:pt>
                <c:pt idx="54694">
                  <c:v>202505</c:v>
                </c:pt>
                <c:pt idx="54695">
                  <c:v>202505</c:v>
                </c:pt>
                <c:pt idx="54696">
                  <c:v>202505</c:v>
                </c:pt>
                <c:pt idx="54697">
                  <c:v>202505</c:v>
                </c:pt>
                <c:pt idx="54698">
                  <c:v>202505</c:v>
                </c:pt>
                <c:pt idx="54699">
                  <c:v>202505</c:v>
                </c:pt>
                <c:pt idx="54700">
                  <c:v>202505</c:v>
                </c:pt>
                <c:pt idx="54701">
                  <c:v>202505</c:v>
                </c:pt>
                <c:pt idx="54702">
                  <c:v>202505</c:v>
                </c:pt>
                <c:pt idx="54703">
                  <c:v>202505</c:v>
                </c:pt>
                <c:pt idx="54704">
                  <c:v>202505</c:v>
                </c:pt>
                <c:pt idx="54705">
                  <c:v>202505</c:v>
                </c:pt>
                <c:pt idx="54706">
                  <c:v>202505</c:v>
                </c:pt>
                <c:pt idx="54707">
                  <c:v>202505</c:v>
                </c:pt>
                <c:pt idx="54708">
                  <c:v>202505</c:v>
                </c:pt>
                <c:pt idx="54709">
                  <c:v>202505</c:v>
                </c:pt>
                <c:pt idx="54710">
                  <c:v>202505</c:v>
                </c:pt>
                <c:pt idx="54711">
                  <c:v>202505</c:v>
                </c:pt>
                <c:pt idx="54712">
                  <c:v>202505</c:v>
                </c:pt>
                <c:pt idx="54713">
                  <c:v>202505</c:v>
                </c:pt>
                <c:pt idx="54714">
                  <c:v>202505</c:v>
                </c:pt>
                <c:pt idx="54715">
                  <c:v>202505</c:v>
                </c:pt>
                <c:pt idx="54716">
                  <c:v>202505</c:v>
                </c:pt>
                <c:pt idx="54717">
                  <c:v>202505</c:v>
                </c:pt>
                <c:pt idx="54718">
                  <c:v>202505</c:v>
                </c:pt>
                <c:pt idx="54719">
                  <c:v>202505</c:v>
                </c:pt>
                <c:pt idx="54720">
                  <c:v>202505</c:v>
                </c:pt>
                <c:pt idx="54721">
                  <c:v>202505</c:v>
                </c:pt>
                <c:pt idx="54722">
                  <c:v>202505</c:v>
                </c:pt>
                <c:pt idx="54723">
                  <c:v>202505</c:v>
                </c:pt>
                <c:pt idx="54724">
                  <c:v>202505</c:v>
                </c:pt>
                <c:pt idx="54725">
                  <c:v>202505</c:v>
                </c:pt>
                <c:pt idx="54726">
                  <c:v>202505</c:v>
                </c:pt>
                <c:pt idx="54727">
                  <c:v>202505</c:v>
                </c:pt>
                <c:pt idx="54728">
                  <c:v>202505</c:v>
                </c:pt>
                <c:pt idx="54729">
                  <c:v>202505</c:v>
                </c:pt>
                <c:pt idx="54730">
                  <c:v>202505</c:v>
                </c:pt>
                <c:pt idx="54731">
                  <c:v>202505</c:v>
                </c:pt>
                <c:pt idx="54732">
                  <c:v>202505</c:v>
                </c:pt>
                <c:pt idx="54733">
                  <c:v>202505</c:v>
                </c:pt>
                <c:pt idx="54734">
                  <c:v>202505</c:v>
                </c:pt>
                <c:pt idx="54735">
                  <c:v>202505</c:v>
                </c:pt>
                <c:pt idx="54736">
                  <c:v>202505</c:v>
                </c:pt>
                <c:pt idx="54737">
                  <c:v>202505</c:v>
                </c:pt>
                <c:pt idx="54738">
                  <c:v>202505</c:v>
                </c:pt>
                <c:pt idx="54739">
                  <c:v>202505</c:v>
                </c:pt>
                <c:pt idx="54740">
                  <c:v>202505</c:v>
                </c:pt>
                <c:pt idx="54741">
                  <c:v>202505</c:v>
                </c:pt>
                <c:pt idx="54742">
                  <c:v>202505</c:v>
                </c:pt>
                <c:pt idx="54743">
                  <c:v>202505</c:v>
                </c:pt>
                <c:pt idx="54744">
                  <c:v>202505</c:v>
                </c:pt>
                <c:pt idx="54745">
                  <c:v>202505</c:v>
                </c:pt>
                <c:pt idx="54746">
                  <c:v>202505</c:v>
                </c:pt>
                <c:pt idx="54747">
                  <c:v>202505</c:v>
                </c:pt>
                <c:pt idx="54748">
                  <c:v>202505</c:v>
                </c:pt>
                <c:pt idx="54749">
                  <c:v>202505</c:v>
                </c:pt>
                <c:pt idx="54750">
                  <c:v>202505</c:v>
                </c:pt>
                <c:pt idx="54751">
                  <c:v>202505</c:v>
                </c:pt>
                <c:pt idx="54752">
                  <c:v>202505</c:v>
                </c:pt>
                <c:pt idx="54753">
                  <c:v>202505</c:v>
                </c:pt>
                <c:pt idx="54754">
                  <c:v>202505</c:v>
                </c:pt>
                <c:pt idx="54755">
                  <c:v>202505</c:v>
                </c:pt>
                <c:pt idx="54756">
                  <c:v>202505</c:v>
                </c:pt>
                <c:pt idx="54757">
                  <c:v>202505</c:v>
                </c:pt>
                <c:pt idx="54758">
                  <c:v>202505</c:v>
                </c:pt>
                <c:pt idx="54759">
                  <c:v>202505</c:v>
                </c:pt>
                <c:pt idx="54760">
                  <c:v>202505</c:v>
                </c:pt>
                <c:pt idx="54761">
                  <c:v>202505</c:v>
                </c:pt>
                <c:pt idx="54762">
                  <c:v>202505</c:v>
                </c:pt>
                <c:pt idx="54763">
                  <c:v>202505</c:v>
                </c:pt>
                <c:pt idx="54764">
                  <c:v>202505</c:v>
                </c:pt>
                <c:pt idx="54765">
                  <c:v>202505</c:v>
                </c:pt>
                <c:pt idx="54766">
                  <c:v>202505</c:v>
                </c:pt>
                <c:pt idx="54767">
                  <c:v>202505</c:v>
                </c:pt>
                <c:pt idx="54768">
                  <c:v>202505</c:v>
                </c:pt>
                <c:pt idx="54769">
                  <c:v>202505</c:v>
                </c:pt>
                <c:pt idx="54770">
                  <c:v>202505</c:v>
                </c:pt>
                <c:pt idx="54771">
                  <c:v>202505</c:v>
                </c:pt>
                <c:pt idx="54772">
                  <c:v>202505</c:v>
                </c:pt>
                <c:pt idx="54773">
                  <c:v>202505</c:v>
                </c:pt>
                <c:pt idx="54774">
                  <c:v>202505</c:v>
                </c:pt>
                <c:pt idx="54775">
                  <c:v>202505</c:v>
                </c:pt>
                <c:pt idx="54776">
                  <c:v>202505</c:v>
                </c:pt>
                <c:pt idx="54777">
                  <c:v>202505</c:v>
                </c:pt>
                <c:pt idx="54778">
                  <c:v>202505</c:v>
                </c:pt>
                <c:pt idx="54779">
                  <c:v>202505</c:v>
                </c:pt>
                <c:pt idx="54780">
                  <c:v>202505</c:v>
                </c:pt>
                <c:pt idx="54781">
                  <c:v>202505</c:v>
                </c:pt>
                <c:pt idx="54782">
                  <c:v>202505</c:v>
                </c:pt>
                <c:pt idx="54783">
                  <c:v>202505</c:v>
                </c:pt>
                <c:pt idx="54784">
                  <c:v>202505</c:v>
                </c:pt>
                <c:pt idx="54785">
                  <c:v>202505</c:v>
                </c:pt>
                <c:pt idx="54786">
                  <c:v>202505</c:v>
                </c:pt>
                <c:pt idx="54787">
                  <c:v>202505</c:v>
                </c:pt>
                <c:pt idx="54788">
                  <c:v>202505</c:v>
                </c:pt>
                <c:pt idx="54789">
                  <c:v>202505</c:v>
                </c:pt>
                <c:pt idx="54790">
                  <c:v>202505</c:v>
                </c:pt>
                <c:pt idx="54791">
                  <c:v>202505</c:v>
                </c:pt>
                <c:pt idx="54792">
                  <c:v>202505</c:v>
                </c:pt>
                <c:pt idx="54793">
                  <c:v>202505</c:v>
                </c:pt>
                <c:pt idx="54794">
                  <c:v>202505</c:v>
                </c:pt>
                <c:pt idx="54795">
                  <c:v>202505</c:v>
                </c:pt>
                <c:pt idx="54796">
                  <c:v>202505</c:v>
                </c:pt>
                <c:pt idx="54797">
                  <c:v>202505</c:v>
                </c:pt>
                <c:pt idx="54798">
                  <c:v>202505</c:v>
                </c:pt>
                <c:pt idx="54799">
                  <c:v>202505</c:v>
                </c:pt>
                <c:pt idx="54800">
                  <c:v>202505</c:v>
                </c:pt>
                <c:pt idx="54801">
                  <c:v>202505</c:v>
                </c:pt>
                <c:pt idx="54802">
                  <c:v>202505</c:v>
                </c:pt>
                <c:pt idx="54803">
                  <c:v>202505</c:v>
                </c:pt>
                <c:pt idx="54804">
                  <c:v>202505</c:v>
                </c:pt>
                <c:pt idx="54805">
                  <c:v>202505</c:v>
                </c:pt>
                <c:pt idx="54806">
                  <c:v>202505</c:v>
                </c:pt>
                <c:pt idx="54807">
                  <c:v>202505</c:v>
                </c:pt>
                <c:pt idx="54808">
                  <c:v>202505</c:v>
                </c:pt>
                <c:pt idx="54809">
                  <c:v>202505</c:v>
                </c:pt>
                <c:pt idx="54810">
                  <c:v>202505</c:v>
                </c:pt>
                <c:pt idx="54811">
                  <c:v>202505</c:v>
                </c:pt>
                <c:pt idx="54812">
                  <c:v>202505</c:v>
                </c:pt>
                <c:pt idx="54813">
                  <c:v>202505</c:v>
                </c:pt>
                <c:pt idx="54814">
                  <c:v>202505</c:v>
                </c:pt>
                <c:pt idx="54815">
                  <c:v>202505</c:v>
                </c:pt>
                <c:pt idx="54816">
                  <c:v>202505</c:v>
                </c:pt>
                <c:pt idx="54817">
                  <c:v>202505</c:v>
                </c:pt>
                <c:pt idx="54818">
                  <c:v>202505</c:v>
                </c:pt>
                <c:pt idx="54819">
                  <c:v>202505</c:v>
                </c:pt>
                <c:pt idx="54820">
                  <c:v>202505</c:v>
                </c:pt>
                <c:pt idx="54821">
                  <c:v>202505</c:v>
                </c:pt>
                <c:pt idx="54822">
                  <c:v>202505</c:v>
                </c:pt>
                <c:pt idx="54823">
                  <c:v>202505</c:v>
                </c:pt>
                <c:pt idx="54824">
                  <c:v>202505</c:v>
                </c:pt>
                <c:pt idx="54825">
                  <c:v>202505</c:v>
                </c:pt>
                <c:pt idx="54826">
                  <c:v>202505</c:v>
                </c:pt>
                <c:pt idx="54827">
                  <c:v>202505</c:v>
                </c:pt>
                <c:pt idx="54828">
                  <c:v>202505</c:v>
                </c:pt>
                <c:pt idx="54829">
                  <c:v>202505</c:v>
                </c:pt>
                <c:pt idx="54830">
                  <c:v>202505</c:v>
                </c:pt>
                <c:pt idx="54831">
                  <c:v>202505</c:v>
                </c:pt>
                <c:pt idx="54832">
                  <c:v>202505</c:v>
                </c:pt>
                <c:pt idx="54833">
                  <c:v>202505</c:v>
                </c:pt>
                <c:pt idx="54834">
                  <c:v>202505</c:v>
                </c:pt>
                <c:pt idx="54835">
                  <c:v>202505</c:v>
                </c:pt>
                <c:pt idx="54836">
                  <c:v>202505</c:v>
                </c:pt>
                <c:pt idx="54837">
                  <c:v>202505</c:v>
                </c:pt>
                <c:pt idx="54838">
                  <c:v>202505</c:v>
                </c:pt>
                <c:pt idx="54839">
                  <c:v>202505</c:v>
                </c:pt>
                <c:pt idx="54840">
                  <c:v>202505</c:v>
                </c:pt>
                <c:pt idx="54841">
                  <c:v>202505</c:v>
                </c:pt>
                <c:pt idx="54842">
                  <c:v>202505</c:v>
                </c:pt>
                <c:pt idx="54843">
                  <c:v>202505</c:v>
                </c:pt>
                <c:pt idx="54844">
                  <c:v>202505</c:v>
                </c:pt>
                <c:pt idx="54845">
                  <c:v>202505</c:v>
                </c:pt>
                <c:pt idx="54846">
                  <c:v>202505</c:v>
                </c:pt>
                <c:pt idx="54847">
                  <c:v>202505</c:v>
                </c:pt>
                <c:pt idx="54848">
                  <c:v>202505</c:v>
                </c:pt>
                <c:pt idx="54849">
                  <c:v>202505</c:v>
                </c:pt>
                <c:pt idx="54850">
                  <c:v>202505</c:v>
                </c:pt>
                <c:pt idx="54851">
                  <c:v>202505</c:v>
                </c:pt>
                <c:pt idx="54852">
                  <c:v>202505</c:v>
                </c:pt>
                <c:pt idx="54853">
                  <c:v>202505</c:v>
                </c:pt>
                <c:pt idx="54854">
                  <c:v>202505</c:v>
                </c:pt>
                <c:pt idx="54855">
                  <c:v>202505</c:v>
                </c:pt>
                <c:pt idx="54856">
                  <c:v>202505</c:v>
                </c:pt>
                <c:pt idx="54857">
                  <c:v>202505</c:v>
                </c:pt>
                <c:pt idx="54858">
                  <c:v>202505</c:v>
                </c:pt>
                <c:pt idx="54859">
                  <c:v>202505</c:v>
                </c:pt>
                <c:pt idx="54860">
                  <c:v>202505</c:v>
                </c:pt>
                <c:pt idx="54861">
                  <c:v>202505</c:v>
                </c:pt>
                <c:pt idx="54862">
                  <c:v>202505</c:v>
                </c:pt>
                <c:pt idx="54863">
                  <c:v>202505</c:v>
                </c:pt>
                <c:pt idx="54864">
                  <c:v>202505</c:v>
                </c:pt>
                <c:pt idx="54865">
                  <c:v>202505</c:v>
                </c:pt>
                <c:pt idx="54866">
                  <c:v>202505</c:v>
                </c:pt>
                <c:pt idx="54867">
                  <c:v>202505</c:v>
                </c:pt>
                <c:pt idx="54868">
                  <c:v>202505</c:v>
                </c:pt>
                <c:pt idx="54869">
                  <c:v>202505</c:v>
                </c:pt>
                <c:pt idx="54870">
                  <c:v>202505</c:v>
                </c:pt>
                <c:pt idx="54871">
                  <c:v>202505</c:v>
                </c:pt>
                <c:pt idx="54872">
                  <c:v>202505</c:v>
                </c:pt>
                <c:pt idx="54873">
                  <c:v>202505</c:v>
                </c:pt>
                <c:pt idx="54874">
                  <c:v>202505</c:v>
                </c:pt>
                <c:pt idx="54875">
                  <c:v>202505</c:v>
                </c:pt>
                <c:pt idx="54876">
                  <c:v>202505</c:v>
                </c:pt>
                <c:pt idx="54877">
                  <c:v>202505</c:v>
                </c:pt>
                <c:pt idx="54878">
                  <c:v>202505</c:v>
                </c:pt>
                <c:pt idx="54879">
                  <c:v>202505</c:v>
                </c:pt>
                <c:pt idx="54880">
                  <c:v>202505</c:v>
                </c:pt>
                <c:pt idx="54881">
                  <c:v>202505</c:v>
                </c:pt>
                <c:pt idx="54882">
                  <c:v>202505</c:v>
                </c:pt>
                <c:pt idx="54883">
                  <c:v>202505</c:v>
                </c:pt>
                <c:pt idx="54884">
                  <c:v>202505</c:v>
                </c:pt>
                <c:pt idx="54885">
                  <c:v>202505</c:v>
                </c:pt>
                <c:pt idx="54886">
                  <c:v>202505</c:v>
                </c:pt>
                <c:pt idx="54887">
                  <c:v>202505</c:v>
                </c:pt>
                <c:pt idx="54888">
                  <c:v>202505</c:v>
                </c:pt>
                <c:pt idx="54889">
                  <c:v>202505</c:v>
                </c:pt>
                <c:pt idx="54890">
                  <c:v>202505</c:v>
                </c:pt>
                <c:pt idx="54891">
                  <c:v>202505</c:v>
                </c:pt>
                <c:pt idx="54892">
                  <c:v>202505</c:v>
                </c:pt>
                <c:pt idx="54893">
                  <c:v>202505</c:v>
                </c:pt>
                <c:pt idx="54894">
                  <c:v>202505</c:v>
                </c:pt>
                <c:pt idx="54895">
                  <c:v>202505</c:v>
                </c:pt>
                <c:pt idx="54896">
                  <c:v>202505</c:v>
                </c:pt>
                <c:pt idx="54897">
                  <c:v>202505</c:v>
                </c:pt>
                <c:pt idx="54898">
                  <c:v>202505</c:v>
                </c:pt>
                <c:pt idx="54899">
                  <c:v>202505</c:v>
                </c:pt>
                <c:pt idx="54900">
                  <c:v>202505</c:v>
                </c:pt>
                <c:pt idx="54901">
                  <c:v>202505</c:v>
                </c:pt>
                <c:pt idx="54902">
                  <c:v>202505</c:v>
                </c:pt>
                <c:pt idx="54903">
                  <c:v>202505</c:v>
                </c:pt>
                <c:pt idx="54904">
                  <c:v>202505</c:v>
                </c:pt>
                <c:pt idx="54905">
                  <c:v>202505</c:v>
                </c:pt>
                <c:pt idx="54906">
                  <c:v>202505</c:v>
                </c:pt>
                <c:pt idx="54907">
                  <c:v>202505</c:v>
                </c:pt>
                <c:pt idx="54908">
                  <c:v>202505</c:v>
                </c:pt>
                <c:pt idx="54909">
                  <c:v>202505</c:v>
                </c:pt>
                <c:pt idx="54910">
                  <c:v>202505</c:v>
                </c:pt>
                <c:pt idx="54911">
                  <c:v>202505</c:v>
                </c:pt>
                <c:pt idx="54912">
                  <c:v>202505</c:v>
                </c:pt>
                <c:pt idx="54913">
                  <c:v>202505</c:v>
                </c:pt>
                <c:pt idx="54914">
                  <c:v>202505</c:v>
                </c:pt>
                <c:pt idx="54915">
                  <c:v>202505</c:v>
                </c:pt>
                <c:pt idx="54916">
                  <c:v>202505</c:v>
                </c:pt>
                <c:pt idx="54917">
                  <c:v>202505</c:v>
                </c:pt>
                <c:pt idx="54918">
                  <c:v>202505</c:v>
                </c:pt>
                <c:pt idx="54919">
                  <c:v>202505</c:v>
                </c:pt>
                <c:pt idx="54920">
                  <c:v>202505</c:v>
                </c:pt>
                <c:pt idx="54921">
                  <c:v>202505</c:v>
                </c:pt>
                <c:pt idx="54922">
                  <c:v>202505</c:v>
                </c:pt>
                <c:pt idx="54923">
                  <c:v>202505</c:v>
                </c:pt>
                <c:pt idx="54924">
                  <c:v>202505</c:v>
                </c:pt>
                <c:pt idx="54925">
                  <c:v>202505</c:v>
                </c:pt>
                <c:pt idx="54926">
                  <c:v>202505</c:v>
                </c:pt>
                <c:pt idx="54927">
                  <c:v>202505</c:v>
                </c:pt>
                <c:pt idx="54928">
                  <c:v>202505</c:v>
                </c:pt>
                <c:pt idx="54929">
                  <c:v>202505</c:v>
                </c:pt>
                <c:pt idx="54930">
                  <c:v>202505</c:v>
                </c:pt>
                <c:pt idx="54931">
                  <c:v>202505</c:v>
                </c:pt>
                <c:pt idx="54932">
                  <c:v>202505</c:v>
                </c:pt>
                <c:pt idx="54933">
                  <c:v>202505</c:v>
                </c:pt>
                <c:pt idx="54934">
                  <c:v>202505</c:v>
                </c:pt>
                <c:pt idx="54935">
                  <c:v>202505</c:v>
                </c:pt>
                <c:pt idx="54936">
                  <c:v>202505</c:v>
                </c:pt>
                <c:pt idx="54937">
                  <c:v>202505</c:v>
                </c:pt>
                <c:pt idx="54938">
                  <c:v>202505</c:v>
                </c:pt>
                <c:pt idx="54939">
                  <c:v>202505</c:v>
                </c:pt>
                <c:pt idx="54940">
                  <c:v>202505</c:v>
                </c:pt>
                <c:pt idx="54941">
                  <c:v>202505</c:v>
                </c:pt>
                <c:pt idx="54942">
                  <c:v>202505</c:v>
                </c:pt>
                <c:pt idx="54943">
                  <c:v>202505</c:v>
                </c:pt>
                <c:pt idx="54944">
                  <c:v>202505</c:v>
                </c:pt>
                <c:pt idx="54945">
                  <c:v>202505</c:v>
                </c:pt>
                <c:pt idx="54946">
                  <c:v>202505</c:v>
                </c:pt>
                <c:pt idx="54947">
                  <c:v>202505</c:v>
                </c:pt>
                <c:pt idx="54948">
                  <c:v>202505</c:v>
                </c:pt>
                <c:pt idx="54949">
                  <c:v>202505</c:v>
                </c:pt>
                <c:pt idx="54950">
                  <c:v>202505</c:v>
                </c:pt>
                <c:pt idx="54951">
                  <c:v>202505</c:v>
                </c:pt>
                <c:pt idx="54952">
                  <c:v>202505</c:v>
                </c:pt>
                <c:pt idx="54953">
                  <c:v>202505</c:v>
                </c:pt>
                <c:pt idx="54954">
                  <c:v>202505</c:v>
                </c:pt>
                <c:pt idx="54955">
                  <c:v>202505</c:v>
                </c:pt>
                <c:pt idx="54956">
                  <c:v>202505</c:v>
                </c:pt>
                <c:pt idx="54957">
                  <c:v>202505</c:v>
                </c:pt>
                <c:pt idx="54958">
                  <c:v>202505</c:v>
                </c:pt>
                <c:pt idx="54959">
                  <c:v>202505</c:v>
                </c:pt>
                <c:pt idx="54960">
                  <c:v>202505</c:v>
                </c:pt>
                <c:pt idx="54961">
                  <c:v>202505</c:v>
                </c:pt>
                <c:pt idx="54962">
                  <c:v>202505</c:v>
                </c:pt>
                <c:pt idx="54963">
                  <c:v>202505</c:v>
                </c:pt>
                <c:pt idx="54964">
                  <c:v>202505</c:v>
                </c:pt>
                <c:pt idx="54965">
                  <c:v>202505</c:v>
                </c:pt>
                <c:pt idx="54966">
                  <c:v>202505</c:v>
                </c:pt>
                <c:pt idx="54967">
                  <c:v>202505</c:v>
                </c:pt>
                <c:pt idx="54968">
                  <c:v>202505</c:v>
                </c:pt>
                <c:pt idx="54969">
                  <c:v>202505</c:v>
                </c:pt>
                <c:pt idx="54970">
                  <c:v>202505</c:v>
                </c:pt>
                <c:pt idx="54971">
                  <c:v>202505</c:v>
                </c:pt>
                <c:pt idx="54972">
                  <c:v>202505</c:v>
                </c:pt>
                <c:pt idx="54973">
                  <c:v>202505</c:v>
                </c:pt>
                <c:pt idx="54974">
                  <c:v>202505</c:v>
                </c:pt>
                <c:pt idx="54975">
                  <c:v>202505</c:v>
                </c:pt>
                <c:pt idx="54976">
                  <c:v>202505</c:v>
                </c:pt>
                <c:pt idx="54977">
                  <c:v>202505</c:v>
                </c:pt>
                <c:pt idx="54978">
                  <c:v>202505</c:v>
                </c:pt>
                <c:pt idx="54979">
                  <c:v>202505</c:v>
                </c:pt>
                <c:pt idx="54980">
                  <c:v>202505</c:v>
                </c:pt>
                <c:pt idx="54981">
                  <c:v>202505</c:v>
                </c:pt>
                <c:pt idx="54982">
                  <c:v>202505</c:v>
                </c:pt>
                <c:pt idx="54983">
                  <c:v>202505</c:v>
                </c:pt>
                <c:pt idx="54984">
                  <c:v>202505</c:v>
                </c:pt>
                <c:pt idx="54985">
                  <c:v>202505</c:v>
                </c:pt>
                <c:pt idx="54986">
                  <c:v>202505</c:v>
                </c:pt>
                <c:pt idx="54987">
                  <c:v>202505</c:v>
                </c:pt>
                <c:pt idx="54988">
                  <c:v>202505</c:v>
                </c:pt>
                <c:pt idx="54989">
                  <c:v>202505</c:v>
                </c:pt>
                <c:pt idx="54990">
                  <c:v>202505</c:v>
                </c:pt>
                <c:pt idx="54991">
                  <c:v>202505</c:v>
                </c:pt>
                <c:pt idx="54992">
                  <c:v>202505</c:v>
                </c:pt>
                <c:pt idx="54993">
                  <c:v>202505</c:v>
                </c:pt>
                <c:pt idx="54994">
                  <c:v>202505</c:v>
                </c:pt>
                <c:pt idx="54995">
                  <c:v>202505</c:v>
                </c:pt>
                <c:pt idx="54996">
                  <c:v>202505</c:v>
                </c:pt>
                <c:pt idx="54997">
                  <c:v>202505</c:v>
                </c:pt>
                <c:pt idx="54998">
                  <c:v>202505</c:v>
                </c:pt>
                <c:pt idx="54999">
                  <c:v>202505</c:v>
                </c:pt>
                <c:pt idx="55000">
                  <c:v>202505</c:v>
                </c:pt>
                <c:pt idx="55001">
                  <c:v>202505</c:v>
                </c:pt>
                <c:pt idx="55002">
                  <c:v>202505</c:v>
                </c:pt>
                <c:pt idx="55003">
                  <c:v>202505</c:v>
                </c:pt>
                <c:pt idx="55004">
                  <c:v>202505</c:v>
                </c:pt>
                <c:pt idx="55005">
                  <c:v>202505</c:v>
                </c:pt>
                <c:pt idx="55006">
                  <c:v>202505</c:v>
                </c:pt>
                <c:pt idx="55007">
                  <c:v>202505</c:v>
                </c:pt>
                <c:pt idx="55008">
                  <c:v>202505</c:v>
                </c:pt>
                <c:pt idx="55009">
                  <c:v>202505</c:v>
                </c:pt>
                <c:pt idx="55010">
                  <c:v>202505</c:v>
                </c:pt>
                <c:pt idx="55011">
                  <c:v>202505</c:v>
                </c:pt>
                <c:pt idx="55012">
                  <c:v>202505</c:v>
                </c:pt>
                <c:pt idx="55013">
                  <c:v>202505</c:v>
                </c:pt>
                <c:pt idx="55014">
                  <c:v>202505</c:v>
                </c:pt>
                <c:pt idx="55015">
                  <c:v>202505</c:v>
                </c:pt>
                <c:pt idx="55016">
                  <c:v>202505</c:v>
                </c:pt>
                <c:pt idx="55017">
                  <c:v>202505</c:v>
                </c:pt>
                <c:pt idx="55018">
                  <c:v>202505</c:v>
                </c:pt>
                <c:pt idx="55019">
                  <c:v>202505</c:v>
                </c:pt>
                <c:pt idx="55020">
                  <c:v>202505</c:v>
                </c:pt>
                <c:pt idx="55021">
                  <c:v>202505</c:v>
                </c:pt>
                <c:pt idx="55022">
                  <c:v>202505</c:v>
                </c:pt>
                <c:pt idx="55023">
                  <c:v>202505</c:v>
                </c:pt>
                <c:pt idx="55024">
                  <c:v>202505</c:v>
                </c:pt>
                <c:pt idx="55025">
                  <c:v>202505</c:v>
                </c:pt>
                <c:pt idx="55026">
                  <c:v>202505</c:v>
                </c:pt>
                <c:pt idx="55027">
                  <c:v>202505</c:v>
                </c:pt>
                <c:pt idx="55028">
                  <c:v>202505</c:v>
                </c:pt>
                <c:pt idx="55029">
                  <c:v>202505</c:v>
                </c:pt>
                <c:pt idx="55030">
                  <c:v>202505</c:v>
                </c:pt>
                <c:pt idx="55031">
                  <c:v>202505</c:v>
                </c:pt>
                <c:pt idx="55032">
                  <c:v>202505</c:v>
                </c:pt>
                <c:pt idx="55033">
                  <c:v>202505</c:v>
                </c:pt>
                <c:pt idx="55034">
                  <c:v>202505</c:v>
                </c:pt>
                <c:pt idx="55035">
                  <c:v>202505</c:v>
                </c:pt>
                <c:pt idx="55036">
                  <c:v>202505</c:v>
                </c:pt>
                <c:pt idx="55037">
                  <c:v>202505</c:v>
                </c:pt>
                <c:pt idx="55038">
                  <c:v>202505</c:v>
                </c:pt>
                <c:pt idx="55039">
                  <c:v>202505</c:v>
                </c:pt>
                <c:pt idx="55040">
                  <c:v>202505</c:v>
                </c:pt>
                <c:pt idx="55041">
                  <c:v>202505</c:v>
                </c:pt>
                <c:pt idx="55042">
                  <c:v>202505</c:v>
                </c:pt>
                <c:pt idx="55043">
                  <c:v>202505</c:v>
                </c:pt>
                <c:pt idx="55044">
                  <c:v>202505</c:v>
                </c:pt>
                <c:pt idx="55045">
                  <c:v>202505</c:v>
                </c:pt>
                <c:pt idx="55046">
                  <c:v>202505</c:v>
                </c:pt>
                <c:pt idx="55047">
                  <c:v>202505</c:v>
                </c:pt>
                <c:pt idx="55048">
                  <c:v>202505</c:v>
                </c:pt>
                <c:pt idx="55049">
                  <c:v>202505</c:v>
                </c:pt>
                <c:pt idx="55050">
                  <c:v>202505</c:v>
                </c:pt>
                <c:pt idx="55051">
                  <c:v>202505</c:v>
                </c:pt>
                <c:pt idx="55052">
                  <c:v>202505</c:v>
                </c:pt>
                <c:pt idx="55053">
                  <c:v>202505</c:v>
                </c:pt>
                <c:pt idx="55054">
                  <c:v>202505</c:v>
                </c:pt>
                <c:pt idx="55055">
                  <c:v>202505</c:v>
                </c:pt>
                <c:pt idx="55056">
                  <c:v>202505</c:v>
                </c:pt>
                <c:pt idx="55057">
                  <c:v>202505</c:v>
                </c:pt>
                <c:pt idx="55058">
                  <c:v>202505</c:v>
                </c:pt>
                <c:pt idx="55059">
                  <c:v>202505</c:v>
                </c:pt>
                <c:pt idx="55060">
                  <c:v>202505</c:v>
                </c:pt>
                <c:pt idx="55061">
                  <c:v>202505</c:v>
                </c:pt>
                <c:pt idx="55062">
                  <c:v>202505</c:v>
                </c:pt>
                <c:pt idx="55063">
                  <c:v>202505</c:v>
                </c:pt>
                <c:pt idx="55064">
                  <c:v>202505</c:v>
                </c:pt>
                <c:pt idx="55065">
                  <c:v>202505</c:v>
                </c:pt>
                <c:pt idx="55066">
                  <c:v>202505</c:v>
                </c:pt>
                <c:pt idx="55067">
                  <c:v>202505</c:v>
                </c:pt>
                <c:pt idx="55068">
                  <c:v>202505</c:v>
                </c:pt>
                <c:pt idx="55069">
                  <c:v>202505</c:v>
                </c:pt>
                <c:pt idx="55070">
                  <c:v>202505</c:v>
                </c:pt>
                <c:pt idx="55071">
                  <c:v>202505</c:v>
                </c:pt>
                <c:pt idx="55072">
                  <c:v>202505</c:v>
                </c:pt>
                <c:pt idx="55073">
                  <c:v>202505</c:v>
                </c:pt>
                <c:pt idx="55074">
                  <c:v>202505</c:v>
                </c:pt>
                <c:pt idx="55075">
                  <c:v>202505</c:v>
                </c:pt>
                <c:pt idx="55076">
                  <c:v>202505</c:v>
                </c:pt>
                <c:pt idx="55077">
                  <c:v>202505</c:v>
                </c:pt>
                <c:pt idx="55078">
                  <c:v>202505</c:v>
                </c:pt>
                <c:pt idx="55079">
                  <c:v>202505</c:v>
                </c:pt>
                <c:pt idx="55080">
                  <c:v>202505</c:v>
                </c:pt>
                <c:pt idx="55081">
                  <c:v>202505</c:v>
                </c:pt>
                <c:pt idx="55082">
                  <c:v>202505</c:v>
                </c:pt>
                <c:pt idx="55083">
                  <c:v>202505</c:v>
                </c:pt>
                <c:pt idx="55084">
                  <c:v>202505</c:v>
                </c:pt>
                <c:pt idx="55085">
                  <c:v>202505</c:v>
                </c:pt>
                <c:pt idx="55086">
                  <c:v>202505</c:v>
                </c:pt>
                <c:pt idx="55087">
                  <c:v>202505</c:v>
                </c:pt>
                <c:pt idx="55088">
                  <c:v>202505</c:v>
                </c:pt>
                <c:pt idx="55089">
                  <c:v>202505</c:v>
                </c:pt>
                <c:pt idx="55090">
                  <c:v>202505</c:v>
                </c:pt>
                <c:pt idx="55091">
                  <c:v>202505</c:v>
                </c:pt>
                <c:pt idx="55092">
                  <c:v>202505</c:v>
                </c:pt>
                <c:pt idx="55093">
                  <c:v>202505</c:v>
                </c:pt>
                <c:pt idx="55094">
                  <c:v>202505</c:v>
                </c:pt>
                <c:pt idx="55095">
                  <c:v>202505</c:v>
                </c:pt>
                <c:pt idx="55096">
                  <c:v>202505</c:v>
                </c:pt>
                <c:pt idx="55097">
                  <c:v>202505</c:v>
                </c:pt>
                <c:pt idx="55098">
                  <c:v>202505</c:v>
                </c:pt>
                <c:pt idx="55099">
                  <c:v>202505</c:v>
                </c:pt>
                <c:pt idx="55100">
                  <c:v>202505</c:v>
                </c:pt>
                <c:pt idx="55101">
                  <c:v>202505</c:v>
                </c:pt>
                <c:pt idx="55102">
                  <c:v>202505</c:v>
                </c:pt>
                <c:pt idx="55103">
                  <c:v>202505</c:v>
                </c:pt>
                <c:pt idx="55104">
                  <c:v>202505</c:v>
                </c:pt>
                <c:pt idx="55105">
                  <c:v>202505</c:v>
                </c:pt>
                <c:pt idx="55106">
                  <c:v>202505</c:v>
                </c:pt>
                <c:pt idx="55107">
                  <c:v>202505</c:v>
                </c:pt>
                <c:pt idx="55108">
                  <c:v>202505</c:v>
                </c:pt>
                <c:pt idx="55109">
                  <c:v>202505</c:v>
                </c:pt>
                <c:pt idx="55110">
                  <c:v>202505</c:v>
                </c:pt>
                <c:pt idx="55111">
                  <c:v>202505</c:v>
                </c:pt>
                <c:pt idx="55112">
                  <c:v>202505</c:v>
                </c:pt>
                <c:pt idx="55113">
                  <c:v>202505</c:v>
                </c:pt>
                <c:pt idx="55114">
                  <c:v>202505</c:v>
                </c:pt>
                <c:pt idx="55115">
                  <c:v>202505</c:v>
                </c:pt>
                <c:pt idx="55116">
                  <c:v>202505</c:v>
                </c:pt>
                <c:pt idx="55117">
                  <c:v>202505</c:v>
                </c:pt>
                <c:pt idx="55118">
                  <c:v>202505</c:v>
                </c:pt>
                <c:pt idx="55119">
                  <c:v>202505</c:v>
                </c:pt>
                <c:pt idx="55120">
                  <c:v>202505</c:v>
                </c:pt>
                <c:pt idx="55121">
                  <c:v>202505</c:v>
                </c:pt>
                <c:pt idx="55122">
                  <c:v>202505</c:v>
                </c:pt>
                <c:pt idx="55123">
                  <c:v>202505</c:v>
                </c:pt>
                <c:pt idx="55124">
                  <c:v>202505</c:v>
                </c:pt>
                <c:pt idx="55125">
                  <c:v>202505</c:v>
                </c:pt>
                <c:pt idx="55126">
                  <c:v>202505</c:v>
                </c:pt>
                <c:pt idx="55127">
                  <c:v>202505</c:v>
                </c:pt>
                <c:pt idx="55128">
                  <c:v>202505</c:v>
                </c:pt>
                <c:pt idx="55129">
                  <c:v>202505</c:v>
                </c:pt>
                <c:pt idx="55130">
                  <c:v>202505</c:v>
                </c:pt>
                <c:pt idx="55131">
                  <c:v>202505</c:v>
                </c:pt>
                <c:pt idx="55132">
                  <c:v>202505</c:v>
                </c:pt>
                <c:pt idx="55133">
                  <c:v>202505</c:v>
                </c:pt>
                <c:pt idx="55134">
                  <c:v>202505</c:v>
                </c:pt>
                <c:pt idx="55135">
                  <c:v>202505</c:v>
                </c:pt>
                <c:pt idx="55136">
                  <c:v>202505</c:v>
                </c:pt>
                <c:pt idx="55137">
                  <c:v>202505</c:v>
                </c:pt>
                <c:pt idx="55138">
                  <c:v>202505</c:v>
                </c:pt>
                <c:pt idx="55139">
                  <c:v>202505</c:v>
                </c:pt>
                <c:pt idx="55140">
                  <c:v>202505</c:v>
                </c:pt>
                <c:pt idx="55141">
                  <c:v>202505</c:v>
                </c:pt>
                <c:pt idx="55142">
                  <c:v>202505</c:v>
                </c:pt>
                <c:pt idx="55143">
                  <c:v>202505</c:v>
                </c:pt>
                <c:pt idx="55144">
                  <c:v>202505</c:v>
                </c:pt>
                <c:pt idx="55145">
                  <c:v>202505</c:v>
                </c:pt>
                <c:pt idx="55146">
                  <c:v>202505</c:v>
                </c:pt>
                <c:pt idx="55147">
                  <c:v>202505</c:v>
                </c:pt>
                <c:pt idx="55148">
                  <c:v>202505</c:v>
                </c:pt>
                <c:pt idx="55149">
                  <c:v>202505</c:v>
                </c:pt>
                <c:pt idx="55150">
                  <c:v>202505</c:v>
                </c:pt>
                <c:pt idx="55151">
                  <c:v>202505</c:v>
                </c:pt>
                <c:pt idx="55152">
                  <c:v>202505</c:v>
                </c:pt>
                <c:pt idx="55153">
                  <c:v>202505</c:v>
                </c:pt>
                <c:pt idx="55154">
                  <c:v>202505</c:v>
                </c:pt>
                <c:pt idx="55155">
                  <c:v>202505</c:v>
                </c:pt>
                <c:pt idx="55156">
                  <c:v>202505</c:v>
                </c:pt>
                <c:pt idx="55157">
                  <c:v>202505</c:v>
                </c:pt>
                <c:pt idx="55158">
                  <c:v>202505</c:v>
                </c:pt>
                <c:pt idx="55159">
                  <c:v>202505</c:v>
                </c:pt>
                <c:pt idx="55160">
                  <c:v>202505</c:v>
                </c:pt>
                <c:pt idx="55161">
                  <c:v>202505</c:v>
                </c:pt>
                <c:pt idx="55162">
                  <c:v>202505</c:v>
                </c:pt>
                <c:pt idx="55163">
                  <c:v>202505</c:v>
                </c:pt>
                <c:pt idx="55164">
                  <c:v>202505</c:v>
                </c:pt>
                <c:pt idx="55165">
                  <c:v>202505</c:v>
                </c:pt>
                <c:pt idx="55166">
                  <c:v>202505</c:v>
                </c:pt>
                <c:pt idx="55167">
                  <c:v>202505</c:v>
                </c:pt>
                <c:pt idx="55168">
                  <c:v>202505</c:v>
                </c:pt>
                <c:pt idx="55169">
                  <c:v>202505</c:v>
                </c:pt>
                <c:pt idx="55170">
                  <c:v>202505</c:v>
                </c:pt>
                <c:pt idx="55171">
                  <c:v>202505</c:v>
                </c:pt>
                <c:pt idx="55172">
                  <c:v>202505</c:v>
                </c:pt>
                <c:pt idx="55173">
                  <c:v>202505</c:v>
                </c:pt>
                <c:pt idx="55174">
                  <c:v>202505</c:v>
                </c:pt>
                <c:pt idx="55175">
                  <c:v>202505</c:v>
                </c:pt>
                <c:pt idx="55176">
                  <c:v>202505</c:v>
                </c:pt>
                <c:pt idx="55177">
                  <c:v>202505</c:v>
                </c:pt>
                <c:pt idx="55178">
                  <c:v>202505</c:v>
                </c:pt>
                <c:pt idx="55179">
                  <c:v>202505</c:v>
                </c:pt>
                <c:pt idx="55180">
                  <c:v>202505</c:v>
                </c:pt>
                <c:pt idx="55181">
                  <c:v>202505</c:v>
                </c:pt>
                <c:pt idx="55182">
                  <c:v>202505</c:v>
                </c:pt>
                <c:pt idx="55183">
                  <c:v>202505</c:v>
                </c:pt>
                <c:pt idx="55184">
                  <c:v>202505</c:v>
                </c:pt>
                <c:pt idx="55185">
                  <c:v>202505</c:v>
                </c:pt>
                <c:pt idx="55186">
                  <c:v>202505</c:v>
                </c:pt>
                <c:pt idx="55187">
                  <c:v>202505</c:v>
                </c:pt>
                <c:pt idx="55188">
                  <c:v>202505</c:v>
                </c:pt>
                <c:pt idx="55189">
                  <c:v>202505</c:v>
                </c:pt>
                <c:pt idx="55190">
                  <c:v>202505</c:v>
                </c:pt>
                <c:pt idx="55191">
                  <c:v>202505</c:v>
                </c:pt>
                <c:pt idx="55192">
                  <c:v>202505</c:v>
                </c:pt>
                <c:pt idx="55193">
                  <c:v>202505</c:v>
                </c:pt>
                <c:pt idx="55194">
                  <c:v>202505</c:v>
                </c:pt>
                <c:pt idx="55195">
                  <c:v>202505</c:v>
                </c:pt>
                <c:pt idx="55196">
                  <c:v>202505</c:v>
                </c:pt>
                <c:pt idx="55197">
                  <c:v>202505</c:v>
                </c:pt>
                <c:pt idx="55198">
                  <c:v>202505</c:v>
                </c:pt>
                <c:pt idx="55199">
                  <c:v>202505</c:v>
                </c:pt>
                <c:pt idx="55200">
                  <c:v>202505</c:v>
                </c:pt>
                <c:pt idx="55201">
                  <c:v>202505</c:v>
                </c:pt>
                <c:pt idx="55202">
                  <c:v>202505</c:v>
                </c:pt>
                <c:pt idx="55203">
                  <c:v>202505</c:v>
                </c:pt>
                <c:pt idx="55204">
                  <c:v>202505</c:v>
                </c:pt>
                <c:pt idx="55205">
                  <c:v>202505</c:v>
                </c:pt>
                <c:pt idx="55206">
                  <c:v>202505</c:v>
                </c:pt>
                <c:pt idx="55207">
                  <c:v>202505</c:v>
                </c:pt>
                <c:pt idx="55208">
                  <c:v>202505</c:v>
                </c:pt>
                <c:pt idx="55209">
                  <c:v>202505</c:v>
                </c:pt>
                <c:pt idx="55210">
                  <c:v>202505</c:v>
                </c:pt>
                <c:pt idx="55211">
                  <c:v>202505</c:v>
                </c:pt>
                <c:pt idx="55212">
                  <c:v>202505</c:v>
                </c:pt>
                <c:pt idx="55213">
                  <c:v>202505</c:v>
                </c:pt>
                <c:pt idx="55214">
                  <c:v>202505</c:v>
                </c:pt>
                <c:pt idx="55215">
                  <c:v>202505</c:v>
                </c:pt>
                <c:pt idx="55216">
                  <c:v>202505</c:v>
                </c:pt>
                <c:pt idx="55217">
                  <c:v>202505</c:v>
                </c:pt>
                <c:pt idx="55218">
                  <c:v>202505</c:v>
                </c:pt>
                <c:pt idx="55219">
                  <c:v>202505</c:v>
                </c:pt>
                <c:pt idx="55220">
                  <c:v>202505</c:v>
                </c:pt>
                <c:pt idx="55221">
                  <c:v>202505</c:v>
                </c:pt>
                <c:pt idx="55222">
                  <c:v>202505</c:v>
                </c:pt>
                <c:pt idx="55223">
                  <c:v>202505</c:v>
                </c:pt>
                <c:pt idx="55224">
                  <c:v>202505</c:v>
                </c:pt>
                <c:pt idx="55225">
                  <c:v>202505</c:v>
                </c:pt>
                <c:pt idx="55226">
                  <c:v>202505</c:v>
                </c:pt>
                <c:pt idx="55227">
                  <c:v>202505</c:v>
                </c:pt>
                <c:pt idx="55228">
                  <c:v>202505</c:v>
                </c:pt>
                <c:pt idx="55229">
                  <c:v>202505</c:v>
                </c:pt>
                <c:pt idx="55230">
                  <c:v>202505</c:v>
                </c:pt>
                <c:pt idx="55231">
                  <c:v>202505</c:v>
                </c:pt>
                <c:pt idx="55232">
                  <c:v>202505</c:v>
                </c:pt>
                <c:pt idx="55233">
                  <c:v>202505</c:v>
                </c:pt>
                <c:pt idx="55234">
                  <c:v>202505</c:v>
                </c:pt>
                <c:pt idx="55235">
                  <c:v>202505</c:v>
                </c:pt>
                <c:pt idx="55236">
                  <c:v>202505</c:v>
                </c:pt>
                <c:pt idx="55237">
                  <c:v>202505</c:v>
                </c:pt>
                <c:pt idx="55238">
                  <c:v>202505</c:v>
                </c:pt>
                <c:pt idx="55239">
                  <c:v>202505</c:v>
                </c:pt>
                <c:pt idx="55240">
                  <c:v>202505</c:v>
                </c:pt>
                <c:pt idx="55241">
                  <c:v>202505</c:v>
                </c:pt>
                <c:pt idx="55242">
                  <c:v>202505</c:v>
                </c:pt>
                <c:pt idx="55243">
                  <c:v>202505</c:v>
                </c:pt>
                <c:pt idx="55244">
                  <c:v>202505</c:v>
                </c:pt>
                <c:pt idx="55245">
                  <c:v>202505</c:v>
                </c:pt>
                <c:pt idx="55246">
                  <c:v>202505</c:v>
                </c:pt>
                <c:pt idx="55247">
                  <c:v>202505</c:v>
                </c:pt>
                <c:pt idx="55248">
                  <c:v>202505</c:v>
                </c:pt>
                <c:pt idx="55249">
                  <c:v>202505</c:v>
                </c:pt>
                <c:pt idx="55250">
                  <c:v>202505</c:v>
                </c:pt>
                <c:pt idx="55251">
                  <c:v>202505</c:v>
                </c:pt>
                <c:pt idx="55252">
                  <c:v>202505</c:v>
                </c:pt>
                <c:pt idx="55253">
                  <c:v>202505</c:v>
                </c:pt>
                <c:pt idx="55254">
                  <c:v>202505</c:v>
                </c:pt>
                <c:pt idx="55255">
                  <c:v>202505</c:v>
                </c:pt>
                <c:pt idx="55256">
                  <c:v>202505</c:v>
                </c:pt>
                <c:pt idx="55257">
                  <c:v>202505</c:v>
                </c:pt>
                <c:pt idx="55258">
                  <c:v>202505</c:v>
                </c:pt>
                <c:pt idx="55259">
                  <c:v>202505</c:v>
                </c:pt>
                <c:pt idx="55260">
                  <c:v>202505</c:v>
                </c:pt>
                <c:pt idx="55261">
                  <c:v>202505</c:v>
                </c:pt>
                <c:pt idx="55262">
                  <c:v>202505</c:v>
                </c:pt>
                <c:pt idx="55263">
                  <c:v>202505</c:v>
                </c:pt>
                <c:pt idx="55264">
                  <c:v>202505</c:v>
                </c:pt>
                <c:pt idx="55265">
                  <c:v>202505</c:v>
                </c:pt>
                <c:pt idx="55266">
                  <c:v>202505</c:v>
                </c:pt>
                <c:pt idx="55267">
                  <c:v>202505</c:v>
                </c:pt>
                <c:pt idx="55268">
                  <c:v>202505</c:v>
                </c:pt>
                <c:pt idx="55269">
                  <c:v>202505</c:v>
                </c:pt>
                <c:pt idx="55270">
                  <c:v>202505</c:v>
                </c:pt>
                <c:pt idx="55271">
                  <c:v>202505</c:v>
                </c:pt>
                <c:pt idx="55272">
                  <c:v>202505</c:v>
                </c:pt>
                <c:pt idx="55273">
                  <c:v>202505</c:v>
                </c:pt>
                <c:pt idx="55274">
                  <c:v>202505</c:v>
                </c:pt>
                <c:pt idx="55275">
                  <c:v>202505</c:v>
                </c:pt>
                <c:pt idx="55276">
                  <c:v>202505</c:v>
                </c:pt>
                <c:pt idx="55277">
                  <c:v>202505</c:v>
                </c:pt>
                <c:pt idx="55278">
                  <c:v>202505</c:v>
                </c:pt>
                <c:pt idx="55279">
                  <c:v>202505</c:v>
                </c:pt>
                <c:pt idx="55280">
                  <c:v>202505</c:v>
                </c:pt>
                <c:pt idx="55281">
                  <c:v>202505</c:v>
                </c:pt>
                <c:pt idx="55282">
                  <c:v>202505</c:v>
                </c:pt>
                <c:pt idx="55283">
                  <c:v>202505</c:v>
                </c:pt>
                <c:pt idx="55284">
                  <c:v>202505</c:v>
                </c:pt>
                <c:pt idx="55285">
                  <c:v>202505</c:v>
                </c:pt>
                <c:pt idx="55286">
                  <c:v>202505</c:v>
                </c:pt>
                <c:pt idx="55287">
                  <c:v>202505</c:v>
                </c:pt>
                <c:pt idx="55288">
                  <c:v>202505</c:v>
                </c:pt>
                <c:pt idx="55289">
                  <c:v>202505</c:v>
                </c:pt>
                <c:pt idx="55290">
                  <c:v>202505</c:v>
                </c:pt>
                <c:pt idx="55291">
                  <c:v>202505</c:v>
                </c:pt>
                <c:pt idx="55292">
                  <c:v>202505</c:v>
                </c:pt>
                <c:pt idx="55293">
                  <c:v>202505</c:v>
                </c:pt>
                <c:pt idx="55294">
                  <c:v>202505</c:v>
                </c:pt>
                <c:pt idx="55295">
                  <c:v>202505</c:v>
                </c:pt>
                <c:pt idx="55296">
                  <c:v>202505</c:v>
                </c:pt>
                <c:pt idx="55297">
                  <c:v>202505</c:v>
                </c:pt>
                <c:pt idx="55298">
                  <c:v>202505</c:v>
                </c:pt>
                <c:pt idx="55299">
                  <c:v>202505</c:v>
                </c:pt>
                <c:pt idx="55300">
                  <c:v>202505</c:v>
                </c:pt>
                <c:pt idx="55301">
                  <c:v>202505</c:v>
                </c:pt>
                <c:pt idx="55302">
                  <c:v>202505</c:v>
                </c:pt>
                <c:pt idx="55303">
                  <c:v>202505</c:v>
                </c:pt>
                <c:pt idx="55304">
                  <c:v>202505</c:v>
                </c:pt>
                <c:pt idx="55305">
                  <c:v>202505</c:v>
                </c:pt>
                <c:pt idx="55306">
                  <c:v>202505</c:v>
                </c:pt>
                <c:pt idx="55307">
                  <c:v>202505</c:v>
                </c:pt>
                <c:pt idx="55308">
                  <c:v>202505</c:v>
                </c:pt>
                <c:pt idx="55309">
                  <c:v>202505</c:v>
                </c:pt>
                <c:pt idx="55310">
                  <c:v>202505</c:v>
                </c:pt>
                <c:pt idx="55311">
                  <c:v>202505</c:v>
                </c:pt>
                <c:pt idx="55312">
                  <c:v>202505</c:v>
                </c:pt>
                <c:pt idx="55313">
                  <c:v>202505</c:v>
                </c:pt>
                <c:pt idx="55314">
                  <c:v>202505</c:v>
                </c:pt>
                <c:pt idx="55315">
                  <c:v>202505</c:v>
                </c:pt>
                <c:pt idx="55316">
                  <c:v>202505</c:v>
                </c:pt>
                <c:pt idx="55317">
                  <c:v>202505</c:v>
                </c:pt>
                <c:pt idx="55318">
                  <c:v>202505</c:v>
                </c:pt>
                <c:pt idx="55319">
                  <c:v>202505</c:v>
                </c:pt>
                <c:pt idx="55320">
                  <c:v>202505</c:v>
                </c:pt>
                <c:pt idx="55321">
                  <c:v>202505</c:v>
                </c:pt>
                <c:pt idx="55322">
                  <c:v>202505</c:v>
                </c:pt>
                <c:pt idx="55323">
                  <c:v>202505</c:v>
                </c:pt>
                <c:pt idx="55324">
                  <c:v>202505</c:v>
                </c:pt>
                <c:pt idx="55325">
                  <c:v>202505</c:v>
                </c:pt>
                <c:pt idx="55326">
                  <c:v>202505</c:v>
                </c:pt>
                <c:pt idx="55327">
                  <c:v>202505</c:v>
                </c:pt>
                <c:pt idx="55328">
                  <c:v>202505</c:v>
                </c:pt>
                <c:pt idx="55329">
                  <c:v>202505</c:v>
                </c:pt>
                <c:pt idx="55330">
                  <c:v>202505</c:v>
                </c:pt>
                <c:pt idx="55331">
                  <c:v>202505</c:v>
                </c:pt>
                <c:pt idx="55332">
                  <c:v>202505</c:v>
                </c:pt>
                <c:pt idx="55333">
                  <c:v>202505</c:v>
                </c:pt>
                <c:pt idx="55334">
                  <c:v>202505</c:v>
                </c:pt>
                <c:pt idx="55335">
                  <c:v>202505</c:v>
                </c:pt>
                <c:pt idx="55336">
                  <c:v>202505</c:v>
                </c:pt>
                <c:pt idx="55337">
                  <c:v>202505</c:v>
                </c:pt>
                <c:pt idx="55338">
                  <c:v>202505</c:v>
                </c:pt>
                <c:pt idx="55339">
                  <c:v>202505</c:v>
                </c:pt>
                <c:pt idx="55340">
                  <c:v>202505</c:v>
                </c:pt>
                <c:pt idx="55341">
                  <c:v>202505</c:v>
                </c:pt>
                <c:pt idx="55342">
                  <c:v>202505</c:v>
                </c:pt>
                <c:pt idx="55343">
                  <c:v>202505</c:v>
                </c:pt>
                <c:pt idx="55344">
                  <c:v>202505</c:v>
                </c:pt>
                <c:pt idx="55345">
                  <c:v>202505</c:v>
                </c:pt>
                <c:pt idx="55346">
                  <c:v>202505</c:v>
                </c:pt>
                <c:pt idx="55347">
                  <c:v>202505</c:v>
                </c:pt>
                <c:pt idx="55348">
                  <c:v>202505</c:v>
                </c:pt>
                <c:pt idx="55349">
                  <c:v>202505</c:v>
                </c:pt>
                <c:pt idx="55350">
                  <c:v>202505</c:v>
                </c:pt>
                <c:pt idx="55351">
                  <c:v>202505</c:v>
                </c:pt>
                <c:pt idx="55352">
                  <c:v>202505</c:v>
                </c:pt>
                <c:pt idx="55353">
                  <c:v>202505</c:v>
                </c:pt>
                <c:pt idx="55354">
                  <c:v>202505</c:v>
                </c:pt>
                <c:pt idx="55355">
                  <c:v>202505</c:v>
                </c:pt>
                <c:pt idx="55356">
                  <c:v>202505</c:v>
                </c:pt>
                <c:pt idx="55357">
                  <c:v>202505</c:v>
                </c:pt>
                <c:pt idx="55358">
                  <c:v>202505</c:v>
                </c:pt>
                <c:pt idx="55359">
                  <c:v>202505</c:v>
                </c:pt>
                <c:pt idx="55360">
                  <c:v>202505</c:v>
                </c:pt>
                <c:pt idx="55361">
                  <c:v>202505</c:v>
                </c:pt>
                <c:pt idx="55362">
                  <c:v>202505</c:v>
                </c:pt>
                <c:pt idx="55363">
                  <c:v>202505</c:v>
                </c:pt>
                <c:pt idx="55364">
                  <c:v>202505</c:v>
                </c:pt>
                <c:pt idx="55365">
                  <c:v>202505</c:v>
                </c:pt>
                <c:pt idx="55366">
                  <c:v>202505</c:v>
                </c:pt>
                <c:pt idx="55367">
                  <c:v>202505</c:v>
                </c:pt>
                <c:pt idx="55368">
                  <c:v>202505</c:v>
                </c:pt>
                <c:pt idx="55369">
                  <c:v>202505</c:v>
                </c:pt>
                <c:pt idx="55370">
                  <c:v>202505</c:v>
                </c:pt>
                <c:pt idx="55371">
                  <c:v>202505</c:v>
                </c:pt>
                <c:pt idx="55372">
                  <c:v>202505</c:v>
                </c:pt>
                <c:pt idx="55373">
                  <c:v>202505</c:v>
                </c:pt>
                <c:pt idx="55374">
                  <c:v>202505</c:v>
                </c:pt>
                <c:pt idx="55375">
                  <c:v>202505</c:v>
                </c:pt>
                <c:pt idx="55376">
                  <c:v>202505</c:v>
                </c:pt>
                <c:pt idx="55377">
                  <c:v>202505</c:v>
                </c:pt>
                <c:pt idx="55378">
                  <c:v>202505</c:v>
                </c:pt>
                <c:pt idx="55379">
                  <c:v>202505</c:v>
                </c:pt>
                <c:pt idx="55380">
                  <c:v>202505</c:v>
                </c:pt>
                <c:pt idx="55381">
                  <c:v>202505</c:v>
                </c:pt>
                <c:pt idx="55382">
                  <c:v>202505</c:v>
                </c:pt>
                <c:pt idx="55383">
                  <c:v>202505</c:v>
                </c:pt>
                <c:pt idx="55384">
                  <c:v>202505</c:v>
                </c:pt>
                <c:pt idx="55385">
                  <c:v>202505</c:v>
                </c:pt>
                <c:pt idx="55386">
                  <c:v>202505</c:v>
                </c:pt>
                <c:pt idx="55387">
                  <c:v>202505</c:v>
                </c:pt>
                <c:pt idx="55388">
                  <c:v>202505</c:v>
                </c:pt>
                <c:pt idx="55389">
                  <c:v>202505</c:v>
                </c:pt>
                <c:pt idx="55390">
                  <c:v>202505</c:v>
                </c:pt>
                <c:pt idx="55391">
                  <c:v>202505</c:v>
                </c:pt>
                <c:pt idx="55392">
                  <c:v>202505</c:v>
                </c:pt>
                <c:pt idx="55393">
                  <c:v>202505</c:v>
                </c:pt>
                <c:pt idx="55394">
                  <c:v>202505</c:v>
                </c:pt>
                <c:pt idx="55395">
                  <c:v>202505</c:v>
                </c:pt>
                <c:pt idx="55396">
                  <c:v>202505</c:v>
                </c:pt>
                <c:pt idx="55397">
                  <c:v>202505</c:v>
                </c:pt>
                <c:pt idx="55398">
                  <c:v>202505</c:v>
                </c:pt>
                <c:pt idx="55399">
                  <c:v>202505</c:v>
                </c:pt>
                <c:pt idx="55400">
                  <c:v>202505</c:v>
                </c:pt>
                <c:pt idx="55401">
                  <c:v>202505</c:v>
                </c:pt>
                <c:pt idx="55402">
                  <c:v>202505</c:v>
                </c:pt>
                <c:pt idx="55403">
                  <c:v>202505</c:v>
                </c:pt>
                <c:pt idx="55404">
                  <c:v>202505</c:v>
                </c:pt>
                <c:pt idx="55405">
                  <c:v>202505</c:v>
                </c:pt>
                <c:pt idx="55406">
                  <c:v>202505</c:v>
                </c:pt>
                <c:pt idx="55407">
                  <c:v>202505</c:v>
                </c:pt>
                <c:pt idx="55408">
                  <c:v>202505</c:v>
                </c:pt>
                <c:pt idx="55409">
                  <c:v>202505</c:v>
                </c:pt>
                <c:pt idx="55410">
                  <c:v>202505</c:v>
                </c:pt>
                <c:pt idx="55411">
                  <c:v>202505</c:v>
                </c:pt>
                <c:pt idx="55412">
                  <c:v>202505</c:v>
                </c:pt>
                <c:pt idx="55413">
                  <c:v>202505</c:v>
                </c:pt>
                <c:pt idx="55414">
                  <c:v>202505</c:v>
                </c:pt>
                <c:pt idx="55415">
                  <c:v>202505</c:v>
                </c:pt>
                <c:pt idx="55416">
                  <c:v>202505</c:v>
                </c:pt>
                <c:pt idx="55417">
                  <c:v>202505</c:v>
                </c:pt>
                <c:pt idx="55418">
                  <c:v>202505</c:v>
                </c:pt>
                <c:pt idx="55419">
                  <c:v>202505</c:v>
                </c:pt>
                <c:pt idx="55420">
                  <c:v>202505</c:v>
                </c:pt>
                <c:pt idx="55421">
                  <c:v>202505</c:v>
                </c:pt>
                <c:pt idx="55422">
                  <c:v>202505</c:v>
                </c:pt>
                <c:pt idx="55423">
                  <c:v>202505</c:v>
                </c:pt>
                <c:pt idx="55424">
                  <c:v>202505</c:v>
                </c:pt>
                <c:pt idx="55425">
                  <c:v>202505</c:v>
                </c:pt>
                <c:pt idx="55426">
                  <c:v>202505</c:v>
                </c:pt>
                <c:pt idx="55427">
                  <c:v>202505</c:v>
                </c:pt>
                <c:pt idx="55428">
                  <c:v>202505</c:v>
                </c:pt>
                <c:pt idx="55429">
                  <c:v>202505</c:v>
                </c:pt>
                <c:pt idx="55430">
                  <c:v>202505</c:v>
                </c:pt>
                <c:pt idx="55431">
                  <c:v>202505</c:v>
                </c:pt>
                <c:pt idx="55432">
                  <c:v>202505</c:v>
                </c:pt>
                <c:pt idx="55433">
                  <c:v>202505</c:v>
                </c:pt>
                <c:pt idx="55434">
                  <c:v>202505</c:v>
                </c:pt>
                <c:pt idx="55435">
                  <c:v>202505</c:v>
                </c:pt>
                <c:pt idx="55436">
                  <c:v>202505</c:v>
                </c:pt>
                <c:pt idx="55437">
                  <c:v>202505</c:v>
                </c:pt>
                <c:pt idx="55438">
                  <c:v>202505</c:v>
                </c:pt>
                <c:pt idx="55439">
                  <c:v>202505</c:v>
                </c:pt>
                <c:pt idx="55440">
                  <c:v>202505</c:v>
                </c:pt>
                <c:pt idx="55441">
                  <c:v>202505</c:v>
                </c:pt>
                <c:pt idx="55442">
                  <c:v>202505</c:v>
                </c:pt>
                <c:pt idx="55443">
                  <c:v>202505</c:v>
                </c:pt>
                <c:pt idx="55444">
                  <c:v>202505</c:v>
                </c:pt>
                <c:pt idx="55445">
                  <c:v>202505</c:v>
                </c:pt>
                <c:pt idx="55446">
                  <c:v>202505</c:v>
                </c:pt>
                <c:pt idx="55447">
                  <c:v>202505</c:v>
                </c:pt>
                <c:pt idx="55448">
                  <c:v>202505</c:v>
                </c:pt>
                <c:pt idx="55449">
                  <c:v>202505</c:v>
                </c:pt>
                <c:pt idx="55450">
                  <c:v>202505</c:v>
                </c:pt>
                <c:pt idx="55451">
                  <c:v>202505</c:v>
                </c:pt>
                <c:pt idx="55452">
                  <c:v>202505</c:v>
                </c:pt>
                <c:pt idx="55453">
                  <c:v>202505</c:v>
                </c:pt>
                <c:pt idx="55454">
                  <c:v>202505</c:v>
                </c:pt>
                <c:pt idx="55455">
                  <c:v>202505</c:v>
                </c:pt>
                <c:pt idx="55456">
                  <c:v>202505</c:v>
                </c:pt>
                <c:pt idx="55457">
                  <c:v>202505</c:v>
                </c:pt>
                <c:pt idx="55458">
                  <c:v>202505</c:v>
                </c:pt>
                <c:pt idx="55459">
                  <c:v>202505</c:v>
                </c:pt>
                <c:pt idx="55460">
                  <c:v>202505</c:v>
                </c:pt>
                <c:pt idx="55461">
                  <c:v>202505</c:v>
                </c:pt>
                <c:pt idx="55462">
                  <c:v>202505</c:v>
                </c:pt>
                <c:pt idx="55463">
                  <c:v>202505</c:v>
                </c:pt>
                <c:pt idx="55464">
                  <c:v>202505</c:v>
                </c:pt>
                <c:pt idx="55465">
                  <c:v>202505</c:v>
                </c:pt>
                <c:pt idx="55466">
                  <c:v>202505</c:v>
                </c:pt>
                <c:pt idx="55467">
                  <c:v>202505</c:v>
                </c:pt>
                <c:pt idx="55468">
                  <c:v>202505</c:v>
                </c:pt>
                <c:pt idx="55469">
                  <c:v>202505</c:v>
                </c:pt>
                <c:pt idx="55470">
                  <c:v>202505</c:v>
                </c:pt>
                <c:pt idx="55471">
                  <c:v>202505</c:v>
                </c:pt>
                <c:pt idx="55472">
                  <c:v>202505</c:v>
                </c:pt>
                <c:pt idx="55473">
                  <c:v>202505</c:v>
                </c:pt>
                <c:pt idx="55474">
                  <c:v>202505</c:v>
                </c:pt>
                <c:pt idx="55475">
                  <c:v>202505</c:v>
                </c:pt>
                <c:pt idx="55476">
                  <c:v>202505</c:v>
                </c:pt>
                <c:pt idx="55477">
                  <c:v>202505</c:v>
                </c:pt>
                <c:pt idx="55478">
                  <c:v>202505</c:v>
                </c:pt>
                <c:pt idx="55479">
                  <c:v>202505</c:v>
                </c:pt>
                <c:pt idx="55480">
                  <c:v>202505</c:v>
                </c:pt>
                <c:pt idx="55481">
                  <c:v>202505</c:v>
                </c:pt>
                <c:pt idx="55482">
                  <c:v>202505</c:v>
                </c:pt>
                <c:pt idx="55483">
                  <c:v>202505</c:v>
                </c:pt>
                <c:pt idx="55484">
                  <c:v>202505</c:v>
                </c:pt>
                <c:pt idx="55485">
                  <c:v>202505</c:v>
                </c:pt>
                <c:pt idx="55486">
                  <c:v>202505</c:v>
                </c:pt>
                <c:pt idx="55487">
                  <c:v>202505</c:v>
                </c:pt>
                <c:pt idx="55488">
                  <c:v>202505</c:v>
                </c:pt>
                <c:pt idx="55489">
                  <c:v>202505</c:v>
                </c:pt>
                <c:pt idx="55490">
                  <c:v>202505</c:v>
                </c:pt>
                <c:pt idx="55491">
                  <c:v>202505</c:v>
                </c:pt>
                <c:pt idx="55492">
                  <c:v>202505</c:v>
                </c:pt>
                <c:pt idx="55493">
                  <c:v>202505</c:v>
                </c:pt>
                <c:pt idx="55494">
                  <c:v>202505</c:v>
                </c:pt>
                <c:pt idx="55495">
                  <c:v>202505</c:v>
                </c:pt>
                <c:pt idx="55496">
                  <c:v>202505</c:v>
                </c:pt>
                <c:pt idx="55497">
                  <c:v>202505</c:v>
                </c:pt>
                <c:pt idx="55498">
                  <c:v>202505</c:v>
                </c:pt>
                <c:pt idx="55499">
                  <c:v>202505</c:v>
                </c:pt>
                <c:pt idx="55500">
                  <c:v>202505</c:v>
                </c:pt>
                <c:pt idx="55501">
                  <c:v>202505</c:v>
                </c:pt>
                <c:pt idx="55502">
                  <c:v>202505</c:v>
                </c:pt>
                <c:pt idx="55503">
                  <c:v>202505</c:v>
                </c:pt>
                <c:pt idx="55504">
                  <c:v>202505</c:v>
                </c:pt>
                <c:pt idx="55505">
                  <c:v>202505</c:v>
                </c:pt>
                <c:pt idx="55506">
                  <c:v>202505</c:v>
                </c:pt>
                <c:pt idx="55507">
                  <c:v>202505</c:v>
                </c:pt>
                <c:pt idx="55508">
                  <c:v>202505</c:v>
                </c:pt>
                <c:pt idx="55509">
                  <c:v>202505</c:v>
                </c:pt>
                <c:pt idx="55510">
                  <c:v>202505</c:v>
                </c:pt>
                <c:pt idx="55511">
                  <c:v>202505</c:v>
                </c:pt>
                <c:pt idx="55512">
                  <c:v>202505</c:v>
                </c:pt>
                <c:pt idx="55513">
                  <c:v>202505</c:v>
                </c:pt>
                <c:pt idx="55514">
                  <c:v>202505</c:v>
                </c:pt>
                <c:pt idx="55515">
                  <c:v>202505</c:v>
                </c:pt>
                <c:pt idx="55516">
                  <c:v>202505</c:v>
                </c:pt>
                <c:pt idx="55517">
                  <c:v>202505</c:v>
                </c:pt>
                <c:pt idx="55518">
                  <c:v>202505</c:v>
                </c:pt>
                <c:pt idx="55519">
                  <c:v>202505</c:v>
                </c:pt>
                <c:pt idx="55520">
                  <c:v>202505</c:v>
                </c:pt>
                <c:pt idx="55521">
                  <c:v>202505</c:v>
                </c:pt>
                <c:pt idx="55522">
                  <c:v>202505</c:v>
                </c:pt>
                <c:pt idx="55523">
                  <c:v>202505</c:v>
                </c:pt>
                <c:pt idx="55524">
                  <c:v>202505</c:v>
                </c:pt>
                <c:pt idx="55525">
                  <c:v>202505</c:v>
                </c:pt>
                <c:pt idx="55526">
                  <c:v>202505</c:v>
                </c:pt>
                <c:pt idx="55527">
                  <c:v>202505</c:v>
                </c:pt>
                <c:pt idx="55528">
                  <c:v>202505</c:v>
                </c:pt>
                <c:pt idx="55529">
                  <c:v>202505</c:v>
                </c:pt>
                <c:pt idx="55530">
                  <c:v>202505</c:v>
                </c:pt>
                <c:pt idx="55531">
                  <c:v>202505</c:v>
                </c:pt>
                <c:pt idx="55532">
                  <c:v>202505</c:v>
                </c:pt>
                <c:pt idx="55533">
                  <c:v>202505</c:v>
                </c:pt>
                <c:pt idx="55534">
                  <c:v>202505</c:v>
                </c:pt>
                <c:pt idx="55535">
                  <c:v>202505</c:v>
                </c:pt>
                <c:pt idx="55536">
                  <c:v>202505</c:v>
                </c:pt>
                <c:pt idx="55537">
                  <c:v>202505</c:v>
                </c:pt>
                <c:pt idx="55538">
                  <c:v>202505</c:v>
                </c:pt>
                <c:pt idx="55539">
                  <c:v>202505</c:v>
                </c:pt>
                <c:pt idx="55540">
                  <c:v>202505</c:v>
                </c:pt>
                <c:pt idx="55541">
                  <c:v>202505</c:v>
                </c:pt>
                <c:pt idx="55542">
                  <c:v>202505</c:v>
                </c:pt>
                <c:pt idx="55543">
                  <c:v>202505</c:v>
                </c:pt>
                <c:pt idx="55544">
                  <c:v>202505</c:v>
                </c:pt>
                <c:pt idx="55545">
                  <c:v>202505</c:v>
                </c:pt>
                <c:pt idx="55546">
                  <c:v>202505</c:v>
                </c:pt>
                <c:pt idx="55547">
                  <c:v>202505</c:v>
                </c:pt>
                <c:pt idx="55548">
                  <c:v>202505</c:v>
                </c:pt>
                <c:pt idx="55549">
                  <c:v>202505</c:v>
                </c:pt>
                <c:pt idx="55550">
                  <c:v>202505</c:v>
                </c:pt>
                <c:pt idx="55551">
                  <c:v>202505</c:v>
                </c:pt>
                <c:pt idx="55552">
                  <c:v>202505</c:v>
                </c:pt>
                <c:pt idx="55553">
                  <c:v>202505</c:v>
                </c:pt>
                <c:pt idx="55554">
                  <c:v>202505</c:v>
                </c:pt>
                <c:pt idx="55555">
                  <c:v>202505</c:v>
                </c:pt>
                <c:pt idx="55556">
                  <c:v>202505</c:v>
                </c:pt>
                <c:pt idx="55557">
                  <c:v>202505</c:v>
                </c:pt>
                <c:pt idx="55558">
                  <c:v>202505</c:v>
                </c:pt>
                <c:pt idx="55559">
                  <c:v>202505</c:v>
                </c:pt>
                <c:pt idx="55560">
                  <c:v>202505</c:v>
                </c:pt>
                <c:pt idx="55561">
                  <c:v>202505</c:v>
                </c:pt>
                <c:pt idx="55562">
                  <c:v>202505</c:v>
                </c:pt>
                <c:pt idx="55563">
                  <c:v>202505</c:v>
                </c:pt>
                <c:pt idx="55564">
                  <c:v>202505</c:v>
                </c:pt>
                <c:pt idx="55565">
                  <c:v>202505</c:v>
                </c:pt>
                <c:pt idx="55566">
                  <c:v>202505</c:v>
                </c:pt>
                <c:pt idx="55567">
                  <c:v>202505</c:v>
                </c:pt>
                <c:pt idx="55568">
                  <c:v>202505</c:v>
                </c:pt>
                <c:pt idx="55569">
                  <c:v>202505</c:v>
                </c:pt>
                <c:pt idx="55570">
                  <c:v>202505</c:v>
                </c:pt>
                <c:pt idx="55571">
                  <c:v>202505</c:v>
                </c:pt>
                <c:pt idx="55572">
                  <c:v>202505</c:v>
                </c:pt>
                <c:pt idx="55573">
                  <c:v>202505</c:v>
                </c:pt>
                <c:pt idx="55574">
                  <c:v>202505</c:v>
                </c:pt>
                <c:pt idx="55575">
                  <c:v>202505</c:v>
                </c:pt>
                <c:pt idx="55576">
                  <c:v>202505</c:v>
                </c:pt>
                <c:pt idx="55577">
                  <c:v>202505</c:v>
                </c:pt>
                <c:pt idx="55578">
                  <c:v>202505</c:v>
                </c:pt>
                <c:pt idx="55579">
                  <c:v>202505</c:v>
                </c:pt>
                <c:pt idx="55580">
                  <c:v>202505</c:v>
                </c:pt>
                <c:pt idx="55581">
                  <c:v>202505</c:v>
                </c:pt>
                <c:pt idx="55582">
                  <c:v>202505</c:v>
                </c:pt>
                <c:pt idx="55583">
                  <c:v>202505</c:v>
                </c:pt>
                <c:pt idx="55584">
                  <c:v>202505</c:v>
                </c:pt>
                <c:pt idx="55585">
                  <c:v>202505</c:v>
                </c:pt>
                <c:pt idx="55586">
                  <c:v>202505</c:v>
                </c:pt>
                <c:pt idx="55587">
                  <c:v>202505</c:v>
                </c:pt>
                <c:pt idx="55588">
                  <c:v>202505</c:v>
                </c:pt>
                <c:pt idx="55589">
                  <c:v>202505</c:v>
                </c:pt>
                <c:pt idx="55590">
                  <c:v>202505</c:v>
                </c:pt>
                <c:pt idx="55591">
                  <c:v>202505</c:v>
                </c:pt>
                <c:pt idx="55592">
                  <c:v>202505</c:v>
                </c:pt>
                <c:pt idx="55593">
                  <c:v>202505</c:v>
                </c:pt>
                <c:pt idx="55594">
                  <c:v>202505</c:v>
                </c:pt>
                <c:pt idx="55595">
                  <c:v>202505</c:v>
                </c:pt>
                <c:pt idx="55596">
                  <c:v>202505</c:v>
                </c:pt>
                <c:pt idx="55597">
                  <c:v>202505</c:v>
                </c:pt>
                <c:pt idx="55598">
                  <c:v>202505</c:v>
                </c:pt>
                <c:pt idx="55599">
                  <c:v>202505</c:v>
                </c:pt>
                <c:pt idx="55600">
                  <c:v>202505</c:v>
                </c:pt>
                <c:pt idx="55601">
                  <c:v>202505</c:v>
                </c:pt>
                <c:pt idx="55602">
                  <c:v>202505</c:v>
                </c:pt>
                <c:pt idx="55603">
                  <c:v>202505</c:v>
                </c:pt>
                <c:pt idx="55604">
                  <c:v>202505</c:v>
                </c:pt>
                <c:pt idx="55605">
                  <c:v>202505</c:v>
                </c:pt>
                <c:pt idx="55606">
                  <c:v>202505</c:v>
                </c:pt>
                <c:pt idx="55607">
                  <c:v>202505</c:v>
                </c:pt>
                <c:pt idx="55608">
                  <c:v>202505</c:v>
                </c:pt>
                <c:pt idx="55609">
                  <c:v>202505</c:v>
                </c:pt>
                <c:pt idx="55610">
                  <c:v>202505</c:v>
                </c:pt>
                <c:pt idx="55611">
                  <c:v>202505</c:v>
                </c:pt>
                <c:pt idx="55612">
                  <c:v>202505</c:v>
                </c:pt>
                <c:pt idx="55613">
                  <c:v>202505</c:v>
                </c:pt>
                <c:pt idx="55614">
                  <c:v>202505</c:v>
                </c:pt>
                <c:pt idx="55615">
                  <c:v>202505</c:v>
                </c:pt>
                <c:pt idx="55616">
                  <c:v>202505</c:v>
                </c:pt>
                <c:pt idx="55617">
                  <c:v>202505</c:v>
                </c:pt>
                <c:pt idx="55618">
                  <c:v>202505</c:v>
                </c:pt>
                <c:pt idx="55619">
                  <c:v>202505</c:v>
                </c:pt>
                <c:pt idx="55620">
                  <c:v>202505</c:v>
                </c:pt>
                <c:pt idx="55621">
                  <c:v>202505</c:v>
                </c:pt>
                <c:pt idx="55622">
                  <c:v>202505</c:v>
                </c:pt>
                <c:pt idx="55623">
                  <c:v>202505</c:v>
                </c:pt>
                <c:pt idx="55624">
                  <c:v>202505</c:v>
                </c:pt>
                <c:pt idx="55625">
                  <c:v>202505</c:v>
                </c:pt>
                <c:pt idx="55626">
                  <c:v>202505</c:v>
                </c:pt>
                <c:pt idx="55627">
                  <c:v>202505</c:v>
                </c:pt>
                <c:pt idx="55628">
                  <c:v>202505</c:v>
                </c:pt>
                <c:pt idx="55629">
                  <c:v>202505</c:v>
                </c:pt>
                <c:pt idx="55630">
                  <c:v>202505</c:v>
                </c:pt>
                <c:pt idx="55631">
                  <c:v>202505</c:v>
                </c:pt>
                <c:pt idx="55632">
                  <c:v>202505</c:v>
                </c:pt>
                <c:pt idx="55633">
                  <c:v>202505</c:v>
                </c:pt>
                <c:pt idx="55634">
                  <c:v>202505</c:v>
                </c:pt>
                <c:pt idx="55635">
                  <c:v>202505</c:v>
                </c:pt>
                <c:pt idx="55636">
                  <c:v>202505</c:v>
                </c:pt>
                <c:pt idx="55637">
                  <c:v>202505</c:v>
                </c:pt>
                <c:pt idx="55638">
                  <c:v>202505</c:v>
                </c:pt>
                <c:pt idx="55639">
                  <c:v>202505</c:v>
                </c:pt>
                <c:pt idx="55640">
                  <c:v>202505</c:v>
                </c:pt>
                <c:pt idx="55641">
                  <c:v>202505</c:v>
                </c:pt>
                <c:pt idx="55642">
                  <c:v>202505</c:v>
                </c:pt>
                <c:pt idx="55643">
                  <c:v>202505</c:v>
                </c:pt>
                <c:pt idx="55644">
                  <c:v>202505</c:v>
                </c:pt>
                <c:pt idx="55645">
                  <c:v>202505</c:v>
                </c:pt>
                <c:pt idx="55646">
                  <c:v>202505</c:v>
                </c:pt>
                <c:pt idx="55647">
                  <c:v>202505</c:v>
                </c:pt>
                <c:pt idx="55648">
                  <c:v>202505</c:v>
                </c:pt>
                <c:pt idx="55649">
                  <c:v>202505</c:v>
                </c:pt>
                <c:pt idx="55650">
                  <c:v>202505</c:v>
                </c:pt>
                <c:pt idx="55651">
                  <c:v>202505</c:v>
                </c:pt>
                <c:pt idx="55652">
                  <c:v>202505</c:v>
                </c:pt>
                <c:pt idx="55653">
                  <c:v>202505</c:v>
                </c:pt>
                <c:pt idx="55654">
                  <c:v>202505</c:v>
                </c:pt>
                <c:pt idx="55655">
                  <c:v>202505</c:v>
                </c:pt>
                <c:pt idx="55656">
                  <c:v>202505</c:v>
                </c:pt>
                <c:pt idx="55657">
                  <c:v>202505</c:v>
                </c:pt>
                <c:pt idx="55658">
                  <c:v>202505</c:v>
                </c:pt>
                <c:pt idx="55659">
                  <c:v>202505</c:v>
                </c:pt>
                <c:pt idx="55660">
                  <c:v>202505</c:v>
                </c:pt>
                <c:pt idx="55661">
                  <c:v>202505</c:v>
                </c:pt>
                <c:pt idx="55662">
                  <c:v>202505</c:v>
                </c:pt>
                <c:pt idx="55663">
                  <c:v>202505</c:v>
                </c:pt>
                <c:pt idx="55664">
                  <c:v>202505</c:v>
                </c:pt>
                <c:pt idx="55665">
                  <c:v>202505</c:v>
                </c:pt>
                <c:pt idx="55666">
                  <c:v>202505</c:v>
                </c:pt>
                <c:pt idx="55667">
                  <c:v>202505</c:v>
                </c:pt>
                <c:pt idx="55668">
                  <c:v>202505</c:v>
                </c:pt>
                <c:pt idx="55669">
                  <c:v>202505</c:v>
                </c:pt>
                <c:pt idx="55670">
                  <c:v>202505</c:v>
                </c:pt>
                <c:pt idx="55671">
                  <c:v>202505</c:v>
                </c:pt>
                <c:pt idx="55672">
                  <c:v>202505</c:v>
                </c:pt>
                <c:pt idx="55673">
                  <c:v>202505</c:v>
                </c:pt>
                <c:pt idx="55674">
                  <c:v>202505</c:v>
                </c:pt>
                <c:pt idx="55675">
                  <c:v>202505</c:v>
                </c:pt>
                <c:pt idx="55676">
                  <c:v>202505</c:v>
                </c:pt>
                <c:pt idx="55677">
                  <c:v>202505</c:v>
                </c:pt>
                <c:pt idx="55678">
                  <c:v>202505</c:v>
                </c:pt>
                <c:pt idx="55679">
                  <c:v>202505</c:v>
                </c:pt>
                <c:pt idx="55680">
                  <c:v>202505</c:v>
                </c:pt>
                <c:pt idx="55681">
                  <c:v>202505</c:v>
                </c:pt>
                <c:pt idx="55682">
                  <c:v>202505</c:v>
                </c:pt>
                <c:pt idx="55683">
                  <c:v>202505</c:v>
                </c:pt>
                <c:pt idx="55684">
                  <c:v>202505</c:v>
                </c:pt>
                <c:pt idx="55685">
                  <c:v>202505</c:v>
                </c:pt>
                <c:pt idx="55686">
                  <c:v>202505</c:v>
                </c:pt>
                <c:pt idx="55687">
                  <c:v>202505</c:v>
                </c:pt>
                <c:pt idx="55688">
                  <c:v>202505</c:v>
                </c:pt>
                <c:pt idx="55689">
                  <c:v>202505</c:v>
                </c:pt>
                <c:pt idx="55690">
                  <c:v>202505</c:v>
                </c:pt>
                <c:pt idx="55691">
                  <c:v>202505</c:v>
                </c:pt>
                <c:pt idx="55692">
                  <c:v>202505</c:v>
                </c:pt>
                <c:pt idx="55693">
                  <c:v>202505</c:v>
                </c:pt>
                <c:pt idx="55694">
                  <c:v>202505</c:v>
                </c:pt>
                <c:pt idx="55695">
                  <c:v>202505</c:v>
                </c:pt>
                <c:pt idx="55696">
                  <c:v>202505</c:v>
                </c:pt>
                <c:pt idx="55697">
                  <c:v>202505</c:v>
                </c:pt>
                <c:pt idx="55698">
                  <c:v>202505</c:v>
                </c:pt>
                <c:pt idx="55699">
                  <c:v>202505</c:v>
                </c:pt>
                <c:pt idx="55700">
                  <c:v>202505</c:v>
                </c:pt>
                <c:pt idx="55701">
                  <c:v>202505</c:v>
                </c:pt>
                <c:pt idx="55702">
                  <c:v>202505</c:v>
                </c:pt>
                <c:pt idx="55703">
                  <c:v>202505</c:v>
                </c:pt>
                <c:pt idx="55704">
                  <c:v>202505</c:v>
                </c:pt>
                <c:pt idx="55705">
                  <c:v>202505</c:v>
                </c:pt>
                <c:pt idx="55706">
                  <c:v>202505</c:v>
                </c:pt>
                <c:pt idx="55707">
                  <c:v>202505</c:v>
                </c:pt>
                <c:pt idx="55708">
                  <c:v>202505</c:v>
                </c:pt>
                <c:pt idx="55709">
                  <c:v>202505</c:v>
                </c:pt>
                <c:pt idx="55710">
                  <c:v>202505</c:v>
                </c:pt>
                <c:pt idx="55711">
                  <c:v>202505</c:v>
                </c:pt>
                <c:pt idx="55712">
                  <c:v>202505</c:v>
                </c:pt>
                <c:pt idx="55713">
                  <c:v>202505</c:v>
                </c:pt>
                <c:pt idx="55714">
                  <c:v>202505</c:v>
                </c:pt>
                <c:pt idx="55715">
                  <c:v>202505</c:v>
                </c:pt>
                <c:pt idx="55716">
                  <c:v>202505</c:v>
                </c:pt>
                <c:pt idx="55717">
                  <c:v>202505</c:v>
                </c:pt>
                <c:pt idx="55718">
                  <c:v>202505</c:v>
                </c:pt>
                <c:pt idx="55719">
                  <c:v>202505</c:v>
                </c:pt>
                <c:pt idx="55720">
                  <c:v>202505</c:v>
                </c:pt>
                <c:pt idx="55721">
                  <c:v>202505</c:v>
                </c:pt>
                <c:pt idx="55722">
                  <c:v>202505</c:v>
                </c:pt>
                <c:pt idx="55723">
                  <c:v>202505</c:v>
                </c:pt>
                <c:pt idx="55724">
                  <c:v>202505</c:v>
                </c:pt>
                <c:pt idx="55725">
                  <c:v>202505</c:v>
                </c:pt>
                <c:pt idx="55726">
                  <c:v>202505</c:v>
                </c:pt>
                <c:pt idx="55727">
                  <c:v>202505</c:v>
                </c:pt>
                <c:pt idx="55728">
                  <c:v>202505</c:v>
                </c:pt>
                <c:pt idx="55729">
                  <c:v>202505</c:v>
                </c:pt>
                <c:pt idx="55730">
                  <c:v>202505</c:v>
                </c:pt>
                <c:pt idx="55731">
                  <c:v>202505</c:v>
                </c:pt>
                <c:pt idx="55732">
                  <c:v>202505</c:v>
                </c:pt>
                <c:pt idx="55733">
                  <c:v>202505</c:v>
                </c:pt>
                <c:pt idx="55734">
                  <c:v>202505</c:v>
                </c:pt>
                <c:pt idx="55735">
                  <c:v>202505</c:v>
                </c:pt>
                <c:pt idx="55736">
                  <c:v>202505</c:v>
                </c:pt>
                <c:pt idx="55737">
                  <c:v>202505</c:v>
                </c:pt>
                <c:pt idx="55738">
                  <c:v>202505</c:v>
                </c:pt>
                <c:pt idx="55739">
                  <c:v>202505</c:v>
                </c:pt>
                <c:pt idx="55740">
                  <c:v>202505</c:v>
                </c:pt>
                <c:pt idx="55741">
                  <c:v>202505</c:v>
                </c:pt>
                <c:pt idx="55742">
                  <c:v>202505</c:v>
                </c:pt>
                <c:pt idx="55743">
                  <c:v>202505</c:v>
                </c:pt>
                <c:pt idx="55744">
                  <c:v>202505</c:v>
                </c:pt>
                <c:pt idx="55745">
                  <c:v>202505</c:v>
                </c:pt>
                <c:pt idx="55746">
                  <c:v>202505</c:v>
                </c:pt>
                <c:pt idx="55747">
                  <c:v>202505</c:v>
                </c:pt>
                <c:pt idx="55748">
                  <c:v>202505</c:v>
                </c:pt>
                <c:pt idx="55749">
                  <c:v>202505</c:v>
                </c:pt>
                <c:pt idx="55750">
                  <c:v>202505</c:v>
                </c:pt>
                <c:pt idx="55751">
                  <c:v>202505</c:v>
                </c:pt>
                <c:pt idx="55752">
                  <c:v>202505</c:v>
                </c:pt>
                <c:pt idx="55753">
                  <c:v>202505</c:v>
                </c:pt>
                <c:pt idx="55754">
                  <c:v>202505</c:v>
                </c:pt>
                <c:pt idx="55755">
                  <c:v>202505</c:v>
                </c:pt>
                <c:pt idx="55756">
                  <c:v>202505</c:v>
                </c:pt>
                <c:pt idx="55757">
                  <c:v>202505</c:v>
                </c:pt>
                <c:pt idx="55758">
                  <c:v>202505</c:v>
                </c:pt>
                <c:pt idx="55759">
                  <c:v>202505</c:v>
                </c:pt>
                <c:pt idx="55760">
                  <c:v>202505</c:v>
                </c:pt>
                <c:pt idx="55761">
                  <c:v>202505</c:v>
                </c:pt>
                <c:pt idx="55762">
                  <c:v>202505</c:v>
                </c:pt>
                <c:pt idx="55763">
                  <c:v>202505</c:v>
                </c:pt>
                <c:pt idx="55764">
                  <c:v>202505</c:v>
                </c:pt>
                <c:pt idx="55765">
                  <c:v>202505</c:v>
                </c:pt>
                <c:pt idx="55766">
                  <c:v>202505</c:v>
                </c:pt>
                <c:pt idx="55767">
                  <c:v>202505</c:v>
                </c:pt>
                <c:pt idx="55768">
                  <c:v>202505</c:v>
                </c:pt>
                <c:pt idx="55769">
                  <c:v>202505</c:v>
                </c:pt>
                <c:pt idx="55770">
                  <c:v>202505</c:v>
                </c:pt>
                <c:pt idx="55771">
                  <c:v>202505</c:v>
                </c:pt>
                <c:pt idx="55772">
                  <c:v>202505</c:v>
                </c:pt>
                <c:pt idx="55773">
                  <c:v>202505</c:v>
                </c:pt>
                <c:pt idx="55774">
                  <c:v>202505</c:v>
                </c:pt>
                <c:pt idx="55775">
                  <c:v>202505</c:v>
                </c:pt>
                <c:pt idx="55776">
                  <c:v>202505</c:v>
                </c:pt>
                <c:pt idx="55777">
                  <c:v>202505</c:v>
                </c:pt>
                <c:pt idx="55778">
                  <c:v>202505</c:v>
                </c:pt>
                <c:pt idx="55779">
                  <c:v>202505</c:v>
                </c:pt>
                <c:pt idx="55780">
                  <c:v>202505</c:v>
                </c:pt>
                <c:pt idx="55781">
                  <c:v>202505</c:v>
                </c:pt>
                <c:pt idx="55782">
                  <c:v>202505</c:v>
                </c:pt>
                <c:pt idx="55783">
                  <c:v>202505</c:v>
                </c:pt>
                <c:pt idx="55784">
                  <c:v>202505</c:v>
                </c:pt>
                <c:pt idx="55785">
                  <c:v>202505</c:v>
                </c:pt>
                <c:pt idx="55786">
                  <c:v>202505</c:v>
                </c:pt>
                <c:pt idx="55787">
                  <c:v>202505</c:v>
                </c:pt>
                <c:pt idx="55788">
                  <c:v>202505</c:v>
                </c:pt>
                <c:pt idx="55789">
                  <c:v>202505</c:v>
                </c:pt>
                <c:pt idx="55790">
                  <c:v>202505</c:v>
                </c:pt>
                <c:pt idx="55791">
                  <c:v>202505</c:v>
                </c:pt>
                <c:pt idx="55792">
                  <c:v>202505</c:v>
                </c:pt>
                <c:pt idx="55793">
                  <c:v>202505</c:v>
                </c:pt>
                <c:pt idx="55794">
                  <c:v>202505</c:v>
                </c:pt>
                <c:pt idx="55795">
                  <c:v>202505</c:v>
                </c:pt>
                <c:pt idx="55796">
                  <c:v>202505</c:v>
                </c:pt>
                <c:pt idx="55797">
                  <c:v>202505</c:v>
                </c:pt>
                <c:pt idx="55798">
                  <c:v>202505</c:v>
                </c:pt>
                <c:pt idx="55799">
                  <c:v>202505</c:v>
                </c:pt>
                <c:pt idx="55800">
                  <c:v>202505</c:v>
                </c:pt>
                <c:pt idx="55801">
                  <c:v>202505</c:v>
                </c:pt>
                <c:pt idx="55802">
                  <c:v>202505</c:v>
                </c:pt>
                <c:pt idx="55803">
                  <c:v>202505</c:v>
                </c:pt>
                <c:pt idx="55804">
                  <c:v>202505</c:v>
                </c:pt>
                <c:pt idx="55805">
                  <c:v>202505</c:v>
                </c:pt>
                <c:pt idx="55806">
                  <c:v>202505</c:v>
                </c:pt>
                <c:pt idx="55807">
                  <c:v>202505</c:v>
                </c:pt>
                <c:pt idx="55808">
                  <c:v>202505</c:v>
                </c:pt>
                <c:pt idx="55809">
                  <c:v>202505</c:v>
                </c:pt>
                <c:pt idx="55810">
                  <c:v>202505</c:v>
                </c:pt>
                <c:pt idx="55811">
                  <c:v>202505</c:v>
                </c:pt>
                <c:pt idx="55812">
                  <c:v>202505</c:v>
                </c:pt>
                <c:pt idx="55813">
                  <c:v>202505</c:v>
                </c:pt>
                <c:pt idx="55814">
                  <c:v>202505</c:v>
                </c:pt>
                <c:pt idx="55815">
                  <c:v>202505</c:v>
                </c:pt>
                <c:pt idx="55816">
                  <c:v>202505</c:v>
                </c:pt>
                <c:pt idx="55817">
                  <c:v>202505</c:v>
                </c:pt>
                <c:pt idx="55818">
                  <c:v>202505</c:v>
                </c:pt>
                <c:pt idx="55819">
                  <c:v>202505</c:v>
                </c:pt>
                <c:pt idx="55820">
                  <c:v>202505</c:v>
                </c:pt>
                <c:pt idx="55821">
                  <c:v>202505</c:v>
                </c:pt>
                <c:pt idx="55822">
                  <c:v>202505</c:v>
                </c:pt>
                <c:pt idx="55823">
                  <c:v>202505</c:v>
                </c:pt>
                <c:pt idx="55824">
                  <c:v>202505</c:v>
                </c:pt>
                <c:pt idx="55825">
                  <c:v>202505</c:v>
                </c:pt>
                <c:pt idx="55826">
                  <c:v>202505</c:v>
                </c:pt>
                <c:pt idx="55827">
                  <c:v>202505</c:v>
                </c:pt>
                <c:pt idx="55828">
                  <c:v>202505</c:v>
                </c:pt>
                <c:pt idx="55829">
                  <c:v>202505</c:v>
                </c:pt>
                <c:pt idx="55830">
                  <c:v>202505</c:v>
                </c:pt>
                <c:pt idx="55831">
                  <c:v>202505</c:v>
                </c:pt>
                <c:pt idx="55832">
                  <c:v>202505</c:v>
                </c:pt>
                <c:pt idx="55833">
                  <c:v>202505</c:v>
                </c:pt>
                <c:pt idx="55834">
                  <c:v>202505</c:v>
                </c:pt>
                <c:pt idx="55835">
                  <c:v>202505</c:v>
                </c:pt>
                <c:pt idx="55836">
                  <c:v>202505</c:v>
                </c:pt>
                <c:pt idx="55837">
                  <c:v>202505</c:v>
                </c:pt>
                <c:pt idx="55838">
                  <c:v>202505</c:v>
                </c:pt>
                <c:pt idx="55839">
                  <c:v>202505</c:v>
                </c:pt>
                <c:pt idx="55840">
                  <c:v>202505</c:v>
                </c:pt>
                <c:pt idx="55841">
                  <c:v>202505</c:v>
                </c:pt>
                <c:pt idx="55842">
                  <c:v>202505</c:v>
                </c:pt>
                <c:pt idx="55843">
                  <c:v>202505</c:v>
                </c:pt>
                <c:pt idx="55844">
                  <c:v>202505</c:v>
                </c:pt>
                <c:pt idx="55845">
                  <c:v>202505</c:v>
                </c:pt>
                <c:pt idx="55846">
                  <c:v>202505</c:v>
                </c:pt>
                <c:pt idx="55847">
                  <c:v>202505</c:v>
                </c:pt>
                <c:pt idx="55848">
                  <c:v>202505</c:v>
                </c:pt>
                <c:pt idx="55849">
                  <c:v>202505</c:v>
                </c:pt>
                <c:pt idx="55850">
                  <c:v>202505</c:v>
                </c:pt>
                <c:pt idx="55851">
                  <c:v>202505</c:v>
                </c:pt>
                <c:pt idx="55852">
                  <c:v>202505</c:v>
                </c:pt>
                <c:pt idx="55853">
                  <c:v>202505</c:v>
                </c:pt>
                <c:pt idx="55854">
                  <c:v>202505</c:v>
                </c:pt>
                <c:pt idx="55855">
                  <c:v>202505</c:v>
                </c:pt>
                <c:pt idx="55856">
                  <c:v>202505</c:v>
                </c:pt>
                <c:pt idx="55857">
                  <c:v>202505</c:v>
                </c:pt>
                <c:pt idx="55858">
                  <c:v>202505</c:v>
                </c:pt>
                <c:pt idx="55859">
                  <c:v>202505</c:v>
                </c:pt>
                <c:pt idx="55860">
                  <c:v>202505</c:v>
                </c:pt>
                <c:pt idx="55861">
                  <c:v>202505</c:v>
                </c:pt>
                <c:pt idx="55862">
                  <c:v>202505</c:v>
                </c:pt>
                <c:pt idx="55863">
                  <c:v>202505</c:v>
                </c:pt>
                <c:pt idx="55864">
                  <c:v>202505</c:v>
                </c:pt>
                <c:pt idx="55865">
                  <c:v>202505</c:v>
                </c:pt>
                <c:pt idx="55866">
                  <c:v>202505</c:v>
                </c:pt>
                <c:pt idx="55867">
                  <c:v>202505</c:v>
                </c:pt>
                <c:pt idx="55868">
                  <c:v>202505</c:v>
                </c:pt>
                <c:pt idx="55869">
                  <c:v>202505</c:v>
                </c:pt>
                <c:pt idx="55870">
                  <c:v>202505</c:v>
                </c:pt>
                <c:pt idx="55871">
                  <c:v>202505</c:v>
                </c:pt>
                <c:pt idx="55872">
                  <c:v>202505</c:v>
                </c:pt>
                <c:pt idx="55873">
                  <c:v>202505</c:v>
                </c:pt>
                <c:pt idx="55874">
                  <c:v>202505</c:v>
                </c:pt>
                <c:pt idx="55875">
                  <c:v>202505</c:v>
                </c:pt>
                <c:pt idx="55876">
                  <c:v>202505</c:v>
                </c:pt>
                <c:pt idx="55877">
                  <c:v>202505</c:v>
                </c:pt>
                <c:pt idx="55878">
                  <c:v>202505</c:v>
                </c:pt>
                <c:pt idx="55879">
                  <c:v>202505</c:v>
                </c:pt>
                <c:pt idx="55880">
                  <c:v>202505</c:v>
                </c:pt>
                <c:pt idx="55881">
                  <c:v>202505</c:v>
                </c:pt>
                <c:pt idx="55882">
                  <c:v>202505</c:v>
                </c:pt>
                <c:pt idx="55883">
                  <c:v>202505</c:v>
                </c:pt>
                <c:pt idx="55884">
                  <c:v>202505</c:v>
                </c:pt>
                <c:pt idx="55885">
                  <c:v>202505</c:v>
                </c:pt>
                <c:pt idx="55886">
                  <c:v>202505</c:v>
                </c:pt>
                <c:pt idx="55887">
                  <c:v>202505</c:v>
                </c:pt>
                <c:pt idx="55888">
                  <c:v>202505</c:v>
                </c:pt>
                <c:pt idx="55889">
                  <c:v>202505</c:v>
                </c:pt>
                <c:pt idx="55890">
                  <c:v>202505</c:v>
                </c:pt>
                <c:pt idx="55891">
                  <c:v>202505</c:v>
                </c:pt>
                <c:pt idx="55892">
                  <c:v>202505</c:v>
                </c:pt>
                <c:pt idx="55893">
                  <c:v>202505</c:v>
                </c:pt>
                <c:pt idx="55894">
                  <c:v>202505</c:v>
                </c:pt>
                <c:pt idx="55895">
                  <c:v>202505</c:v>
                </c:pt>
                <c:pt idx="55896">
                  <c:v>202505</c:v>
                </c:pt>
                <c:pt idx="55897">
                  <c:v>202505</c:v>
                </c:pt>
                <c:pt idx="55898">
                  <c:v>202505</c:v>
                </c:pt>
                <c:pt idx="55899">
                  <c:v>202505</c:v>
                </c:pt>
                <c:pt idx="55900">
                  <c:v>202505</c:v>
                </c:pt>
                <c:pt idx="55901">
                  <c:v>202505</c:v>
                </c:pt>
                <c:pt idx="55902">
                  <c:v>202505</c:v>
                </c:pt>
                <c:pt idx="55903">
                  <c:v>202505</c:v>
                </c:pt>
                <c:pt idx="55904">
                  <c:v>202505</c:v>
                </c:pt>
                <c:pt idx="55905">
                  <c:v>202505</c:v>
                </c:pt>
                <c:pt idx="55906">
                  <c:v>202505</c:v>
                </c:pt>
                <c:pt idx="55907">
                  <c:v>202505</c:v>
                </c:pt>
                <c:pt idx="55908">
                  <c:v>202505</c:v>
                </c:pt>
                <c:pt idx="55909">
                  <c:v>202505</c:v>
                </c:pt>
                <c:pt idx="55910">
                  <c:v>202505</c:v>
                </c:pt>
                <c:pt idx="55911">
                  <c:v>202505</c:v>
                </c:pt>
                <c:pt idx="55912">
                  <c:v>202505</c:v>
                </c:pt>
                <c:pt idx="55913">
                  <c:v>202505</c:v>
                </c:pt>
                <c:pt idx="55914">
                  <c:v>202505</c:v>
                </c:pt>
                <c:pt idx="55915">
                  <c:v>202505</c:v>
                </c:pt>
                <c:pt idx="55916">
                  <c:v>202505</c:v>
                </c:pt>
                <c:pt idx="55917">
                  <c:v>202505</c:v>
                </c:pt>
                <c:pt idx="55918">
                  <c:v>202505</c:v>
                </c:pt>
                <c:pt idx="55919">
                  <c:v>202505</c:v>
                </c:pt>
                <c:pt idx="55920">
                  <c:v>202505</c:v>
                </c:pt>
                <c:pt idx="55921">
                  <c:v>202505</c:v>
                </c:pt>
                <c:pt idx="55922">
                  <c:v>202505</c:v>
                </c:pt>
                <c:pt idx="55923">
                  <c:v>202505</c:v>
                </c:pt>
                <c:pt idx="55924">
                  <c:v>202505</c:v>
                </c:pt>
                <c:pt idx="55925">
                  <c:v>202505</c:v>
                </c:pt>
                <c:pt idx="55926">
                  <c:v>202505</c:v>
                </c:pt>
                <c:pt idx="55927">
                  <c:v>202505</c:v>
                </c:pt>
                <c:pt idx="55928">
                  <c:v>202505</c:v>
                </c:pt>
                <c:pt idx="55929">
                  <c:v>202505</c:v>
                </c:pt>
                <c:pt idx="55930">
                  <c:v>202505</c:v>
                </c:pt>
                <c:pt idx="55931">
                  <c:v>202505</c:v>
                </c:pt>
                <c:pt idx="55932">
                  <c:v>202505</c:v>
                </c:pt>
                <c:pt idx="55933">
                  <c:v>202505</c:v>
                </c:pt>
                <c:pt idx="55934">
                  <c:v>202505</c:v>
                </c:pt>
                <c:pt idx="55935">
                  <c:v>202505</c:v>
                </c:pt>
                <c:pt idx="55936">
                  <c:v>202505</c:v>
                </c:pt>
                <c:pt idx="55937">
                  <c:v>202505</c:v>
                </c:pt>
                <c:pt idx="55938">
                  <c:v>202505</c:v>
                </c:pt>
                <c:pt idx="55939">
                  <c:v>202505</c:v>
                </c:pt>
                <c:pt idx="55940">
                  <c:v>202505</c:v>
                </c:pt>
                <c:pt idx="55941">
                  <c:v>202505</c:v>
                </c:pt>
                <c:pt idx="55942">
                  <c:v>202505</c:v>
                </c:pt>
                <c:pt idx="55943">
                  <c:v>202505</c:v>
                </c:pt>
                <c:pt idx="55944">
                  <c:v>202505</c:v>
                </c:pt>
                <c:pt idx="55945">
                  <c:v>202505</c:v>
                </c:pt>
                <c:pt idx="55946">
                  <c:v>202505</c:v>
                </c:pt>
                <c:pt idx="55947">
                  <c:v>202505</c:v>
                </c:pt>
                <c:pt idx="55948">
                  <c:v>202505</c:v>
                </c:pt>
                <c:pt idx="55949">
                  <c:v>202505</c:v>
                </c:pt>
                <c:pt idx="55950">
                  <c:v>202505</c:v>
                </c:pt>
                <c:pt idx="55951">
                  <c:v>202505</c:v>
                </c:pt>
                <c:pt idx="55952">
                  <c:v>202505</c:v>
                </c:pt>
                <c:pt idx="55953">
                  <c:v>202505</c:v>
                </c:pt>
                <c:pt idx="55954">
                  <c:v>202505</c:v>
                </c:pt>
                <c:pt idx="55955">
                  <c:v>202505</c:v>
                </c:pt>
                <c:pt idx="55956">
                  <c:v>202505</c:v>
                </c:pt>
                <c:pt idx="55957">
                  <c:v>202505</c:v>
                </c:pt>
                <c:pt idx="55958">
                  <c:v>202505</c:v>
                </c:pt>
                <c:pt idx="55959">
                  <c:v>202505</c:v>
                </c:pt>
                <c:pt idx="55960">
                  <c:v>202505</c:v>
                </c:pt>
                <c:pt idx="55961">
                  <c:v>202505</c:v>
                </c:pt>
                <c:pt idx="55962">
                  <c:v>202505</c:v>
                </c:pt>
                <c:pt idx="55963">
                  <c:v>202505</c:v>
                </c:pt>
                <c:pt idx="55964">
                  <c:v>202505</c:v>
                </c:pt>
                <c:pt idx="55965">
                  <c:v>202505</c:v>
                </c:pt>
                <c:pt idx="55966">
                  <c:v>202505</c:v>
                </c:pt>
                <c:pt idx="55967">
                  <c:v>202505</c:v>
                </c:pt>
                <c:pt idx="55968">
                  <c:v>202505</c:v>
                </c:pt>
                <c:pt idx="55969">
                  <c:v>202505</c:v>
                </c:pt>
                <c:pt idx="55970">
                  <c:v>202505</c:v>
                </c:pt>
                <c:pt idx="55971">
                  <c:v>202505</c:v>
                </c:pt>
                <c:pt idx="55972">
                  <c:v>202505</c:v>
                </c:pt>
                <c:pt idx="55973">
                  <c:v>202505</c:v>
                </c:pt>
                <c:pt idx="55974">
                  <c:v>202505</c:v>
                </c:pt>
                <c:pt idx="55975">
                  <c:v>202505</c:v>
                </c:pt>
                <c:pt idx="55976">
                  <c:v>202505</c:v>
                </c:pt>
                <c:pt idx="55977">
                  <c:v>202505</c:v>
                </c:pt>
                <c:pt idx="55978">
                  <c:v>202505</c:v>
                </c:pt>
                <c:pt idx="55979">
                  <c:v>202505</c:v>
                </c:pt>
                <c:pt idx="55980">
                  <c:v>202505</c:v>
                </c:pt>
                <c:pt idx="55981">
                  <c:v>202505</c:v>
                </c:pt>
                <c:pt idx="55982">
                  <c:v>202505</c:v>
                </c:pt>
                <c:pt idx="55983">
                  <c:v>202505</c:v>
                </c:pt>
                <c:pt idx="55984">
                  <c:v>202505</c:v>
                </c:pt>
                <c:pt idx="55985">
                  <c:v>202505</c:v>
                </c:pt>
                <c:pt idx="55986">
                  <c:v>202505</c:v>
                </c:pt>
                <c:pt idx="55987">
                  <c:v>202505</c:v>
                </c:pt>
                <c:pt idx="55988">
                  <c:v>202505</c:v>
                </c:pt>
                <c:pt idx="55989">
                  <c:v>202505</c:v>
                </c:pt>
                <c:pt idx="55990">
                  <c:v>202505</c:v>
                </c:pt>
                <c:pt idx="55991">
                  <c:v>202505</c:v>
                </c:pt>
                <c:pt idx="55992">
                  <c:v>202505</c:v>
                </c:pt>
                <c:pt idx="55993">
                  <c:v>202505</c:v>
                </c:pt>
                <c:pt idx="55994">
                  <c:v>202505</c:v>
                </c:pt>
                <c:pt idx="55995">
                  <c:v>202505</c:v>
                </c:pt>
                <c:pt idx="55996">
                  <c:v>202505</c:v>
                </c:pt>
                <c:pt idx="55997">
                  <c:v>202505</c:v>
                </c:pt>
                <c:pt idx="55998">
                  <c:v>202505</c:v>
                </c:pt>
                <c:pt idx="55999">
                  <c:v>202505</c:v>
                </c:pt>
                <c:pt idx="56000">
                  <c:v>202505</c:v>
                </c:pt>
                <c:pt idx="56001">
                  <c:v>202505</c:v>
                </c:pt>
                <c:pt idx="56002">
                  <c:v>202505</c:v>
                </c:pt>
                <c:pt idx="56003">
                  <c:v>202505</c:v>
                </c:pt>
                <c:pt idx="56004">
                  <c:v>202505</c:v>
                </c:pt>
                <c:pt idx="56005">
                  <c:v>202505</c:v>
                </c:pt>
                <c:pt idx="56006">
                  <c:v>202505</c:v>
                </c:pt>
                <c:pt idx="56007">
                  <c:v>202505</c:v>
                </c:pt>
                <c:pt idx="56008">
                  <c:v>202505</c:v>
                </c:pt>
                <c:pt idx="56009">
                  <c:v>202505</c:v>
                </c:pt>
                <c:pt idx="56010">
                  <c:v>202505</c:v>
                </c:pt>
                <c:pt idx="56011">
                  <c:v>202505</c:v>
                </c:pt>
                <c:pt idx="56012">
                  <c:v>202505</c:v>
                </c:pt>
                <c:pt idx="56013">
                  <c:v>202505</c:v>
                </c:pt>
                <c:pt idx="56014">
                  <c:v>202505</c:v>
                </c:pt>
                <c:pt idx="56015">
                  <c:v>202505</c:v>
                </c:pt>
                <c:pt idx="56016">
                  <c:v>202505</c:v>
                </c:pt>
                <c:pt idx="56017">
                  <c:v>202505</c:v>
                </c:pt>
                <c:pt idx="56018">
                  <c:v>202505</c:v>
                </c:pt>
                <c:pt idx="56019">
                  <c:v>202505</c:v>
                </c:pt>
                <c:pt idx="56020">
                  <c:v>202505</c:v>
                </c:pt>
                <c:pt idx="56021">
                  <c:v>202505</c:v>
                </c:pt>
                <c:pt idx="56022">
                  <c:v>202505</c:v>
                </c:pt>
                <c:pt idx="56023">
                  <c:v>202505</c:v>
                </c:pt>
                <c:pt idx="56024">
                  <c:v>202505</c:v>
                </c:pt>
                <c:pt idx="56025">
                  <c:v>202505</c:v>
                </c:pt>
                <c:pt idx="56026">
                  <c:v>202505</c:v>
                </c:pt>
                <c:pt idx="56027">
                  <c:v>202505</c:v>
                </c:pt>
                <c:pt idx="56028">
                  <c:v>202505</c:v>
                </c:pt>
                <c:pt idx="56029">
                  <c:v>202505</c:v>
                </c:pt>
                <c:pt idx="56030">
                  <c:v>202505</c:v>
                </c:pt>
                <c:pt idx="56031">
                  <c:v>202505</c:v>
                </c:pt>
                <c:pt idx="56032">
                  <c:v>202505</c:v>
                </c:pt>
                <c:pt idx="56033">
                  <c:v>202505</c:v>
                </c:pt>
                <c:pt idx="56034">
                  <c:v>202505</c:v>
                </c:pt>
                <c:pt idx="56035">
                  <c:v>202505</c:v>
                </c:pt>
                <c:pt idx="56036">
                  <c:v>202505</c:v>
                </c:pt>
                <c:pt idx="56037">
                  <c:v>202505</c:v>
                </c:pt>
                <c:pt idx="56038">
                  <c:v>202505</c:v>
                </c:pt>
                <c:pt idx="56039">
                  <c:v>202505</c:v>
                </c:pt>
                <c:pt idx="56040">
                  <c:v>202505</c:v>
                </c:pt>
                <c:pt idx="56041">
                  <c:v>202505</c:v>
                </c:pt>
                <c:pt idx="56042">
                  <c:v>202505</c:v>
                </c:pt>
                <c:pt idx="56043">
                  <c:v>202505</c:v>
                </c:pt>
                <c:pt idx="56044">
                  <c:v>202505</c:v>
                </c:pt>
                <c:pt idx="56045">
                  <c:v>202505</c:v>
                </c:pt>
                <c:pt idx="56046">
                  <c:v>202505</c:v>
                </c:pt>
                <c:pt idx="56047">
                  <c:v>202505</c:v>
                </c:pt>
                <c:pt idx="56048">
                  <c:v>202505</c:v>
                </c:pt>
                <c:pt idx="56049">
                  <c:v>202505</c:v>
                </c:pt>
                <c:pt idx="56050">
                  <c:v>202505</c:v>
                </c:pt>
                <c:pt idx="56051">
                  <c:v>202505</c:v>
                </c:pt>
                <c:pt idx="56052">
                  <c:v>202505</c:v>
                </c:pt>
                <c:pt idx="56053">
                  <c:v>202505</c:v>
                </c:pt>
                <c:pt idx="56054">
                  <c:v>202505</c:v>
                </c:pt>
                <c:pt idx="56055">
                  <c:v>202505</c:v>
                </c:pt>
                <c:pt idx="56056">
                  <c:v>202505</c:v>
                </c:pt>
                <c:pt idx="56057">
                  <c:v>202505</c:v>
                </c:pt>
                <c:pt idx="56058">
                  <c:v>202505</c:v>
                </c:pt>
                <c:pt idx="56059">
                  <c:v>202505</c:v>
                </c:pt>
                <c:pt idx="56060">
                  <c:v>202505</c:v>
                </c:pt>
                <c:pt idx="56061">
                  <c:v>202505</c:v>
                </c:pt>
                <c:pt idx="56062">
                  <c:v>202505</c:v>
                </c:pt>
                <c:pt idx="56063">
                  <c:v>202505</c:v>
                </c:pt>
                <c:pt idx="56064">
                  <c:v>202505</c:v>
                </c:pt>
                <c:pt idx="56065">
                  <c:v>202505</c:v>
                </c:pt>
                <c:pt idx="56066">
                  <c:v>202505</c:v>
                </c:pt>
                <c:pt idx="56067">
                  <c:v>202505</c:v>
                </c:pt>
                <c:pt idx="56068">
                  <c:v>202505</c:v>
                </c:pt>
                <c:pt idx="56069">
                  <c:v>202505</c:v>
                </c:pt>
                <c:pt idx="56070">
                  <c:v>202505</c:v>
                </c:pt>
                <c:pt idx="56071">
                  <c:v>202505</c:v>
                </c:pt>
                <c:pt idx="56072">
                  <c:v>202505</c:v>
                </c:pt>
                <c:pt idx="56073">
                  <c:v>202505</c:v>
                </c:pt>
                <c:pt idx="56074">
                  <c:v>202505</c:v>
                </c:pt>
                <c:pt idx="56075">
                  <c:v>202505</c:v>
                </c:pt>
                <c:pt idx="56076">
                  <c:v>202505</c:v>
                </c:pt>
                <c:pt idx="56077">
                  <c:v>202505</c:v>
                </c:pt>
                <c:pt idx="56078">
                  <c:v>202505</c:v>
                </c:pt>
                <c:pt idx="56079">
                  <c:v>202505</c:v>
                </c:pt>
                <c:pt idx="56080">
                  <c:v>202505</c:v>
                </c:pt>
                <c:pt idx="56081">
                  <c:v>202505</c:v>
                </c:pt>
                <c:pt idx="56082">
                  <c:v>202505</c:v>
                </c:pt>
                <c:pt idx="56083">
                  <c:v>202505</c:v>
                </c:pt>
                <c:pt idx="56084">
                  <c:v>202505</c:v>
                </c:pt>
                <c:pt idx="56085">
                  <c:v>202505</c:v>
                </c:pt>
                <c:pt idx="56086">
                  <c:v>202505</c:v>
                </c:pt>
                <c:pt idx="56087">
                  <c:v>202505</c:v>
                </c:pt>
                <c:pt idx="56088">
                  <c:v>202505</c:v>
                </c:pt>
                <c:pt idx="56089">
                  <c:v>202505</c:v>
                </c:pt>
                <c:pt idx="56090">
                  <c:v>202505</c:v>
                </c:pt>
                <c:pt idx="56091">
                  <c:v>202505</c:v>
                </c:pt>
                <c:pt idx="56092">
                  <c:v>202505</c:v>
                </c:pt>
                <c:pt idx="56093">
                  <c:v>202505</c:v>
                </c:pt>
                <c:pt idx="56094">
                  <c:v>202505</c:v>
                </c:pt>
                <c:pt idx="56095">
                  <c:v>202505</c:v>
                </c:pt>
                <c:pt idx="56096">
                  <c:v>202505</c:v>
                </c:pt>
                <c:pt idx="56097">
                  <c:v>202505</c:v>
                </c:pt>
                <c:pt idx="56098">
                  <c:v>202505</c:v>
                </c:pt>
                <c:pt idx="56099">
                  <c:v>202505</c:v>
                </c:pt>
                <c:pt idx="56100">
                  <c:v>202505</c:v>
                </c:pt>
                <c:pt idx="56101">
                  <c:v>202505</c:v>
                </c:pt>
                <c:pt idx="56102">
                  <c:v>202505</c:v>
                </c:pt>
                <c:pt idx="56103">
                  <c:v>202505</c:v>
                </c:pt>
                <c:pt idx="56104">
                  <c:v>202505</c:v>
                </c:pt>
                <c:pt idx="56105">
                  <c:v>202505</c:v>
                </c:pt>
                <c:pt idx="56106">
                  <c:v>202505</c:v>
                </c:pt>
                <c:pt idx="56107">
                  <c:v>202505</c:v>
                </c:pt>
                <c:pt idx="56108">
                  <c:v>202505</c:v>
                </c:pt>
                <c:pt idx="56109">
                  <c:v>202505</c:v>
                </c:pt>
                <c:pt idx="56110">
                  <c:v>202505</c:v>
                </c:pt>
                <c:pt idx="56111">
                  <c:v>202505</c:v>
                </c:pt>
                <c:pt idx="56112">
                  <c:v>202505</c:v>
                </c:pt>
                <c:pt idx="56113">
                  <c:v>202505</c:v>
                </c:pt>
                <c:pt idx="56114">
                  <c:v>202505</c:v>
                </c:pt>
                <c:pt idx="56115">
                  <c:v>202505</c:v>
                </c:pt>
                <c:pt idx="56116">
                  <c:v>202505</c:v>
                </c:pt>
                <c:pt idx="56117">
                  <c:v>202505</c:v>
                </c:pt>
                <c:pt idx="56118">
                  <c:v>202505</c:v>
                </c:pt>
                <c:pt idx="56119">
                  <c:v>202505</c:v>
                </c:pt>
                <c:pt idx="56120">
                  <c:v>202505</c:v>
                </c:pt>
                <c:pt idx="56121">
                  <c:v>202505</c:v>
                </c:pt>
                <c:pt idx="56122">
                  <c:v>202505</c:v>
                </c:pt>
                <c:pt idx="56123">
                  <c:v>202505</c:v>
                </c:pt>
                <c:pt idx="56124">
                  <c:v>202505</c:v>
                </c:pt>
                <c:pt idx="56125">
                  <c:v>202505</c:v>
                </c:pt>
                <c:pt idx="56126">
                  <c:v>202505</c:v>
                </c:pt>
                <c:pt idx="56127">
                  <c:v>202505</c:v>
                </c:pt>
                <c:pt idx="56128">
                  <c:v>202505</c:v>
                </c:pt>
                <c:pt idx="56129">
                  <c:v>202505</c:v>
                </c:pt>
                <c:pt idx="56130">
                  <c:v>202505</c:v>
                </c:pt>
                <c:pt idx="56131">
                  <c:v>202505</c:v>
                </c:pt>
                <c:pt idx="56132">
                  <c:v>202505</c:v>
                </c:pt>
                <c:pt idx="56133">
                  <c:v>202505</c:v>
                </c:pt>
                <c:pt idx="56134">
                  <c:v>202505</c:v>
                </c:pt>
                <c:pt idx="56135">
                  <c:v>202505</c:v>
                </c:pt>
                <c:pt idx="56136">
                  <c:v>202505</c:v>
                </c:pt>
                <c:pt idx="56137">
                  <c:v>202505</c:v>
                </c:pt>
                <c:pt idx="56138">
                  <c:v>202505</c:v>
                </c:pt>
                <c:pt idx="56139">
                  <c:v>202505</c:v>
                </c:pt>
                <c:pt idx="56140">
                  <c:v>202505</c:v>
                </c:pt>
                <c:pt idx="56141">
                  <c:v>202505</c:v>
                </c:pt>
                <c:pt idx="56142">
                  <c:v>202505</c:v>
                </c:pt>
                <c:pt idx="56143">
                  <c:v>202505</c:v>
                </c:pt>
                <c:pt idx="56144">
                  <c:v>202505</c:v>
                </c:pt>
                <c:pt idx="56145">
                  <c:v>202505</c:v>
                </c:pt>
                <c:pt idx="56146">
                  <c:v>202505</c:v>
                </c:pt>
                <c:pt idx="56147">
                  <c:v>202505</c:v>
                </c:pt>
                <c:pt idx="56148">
                  <c:v>202505</c:v>
                </c:pt>
                <c:pt idx="56149">
                  <c:v>202505</c:v>
                </c:pt>
                <c:pt idx="56150">
                  <c:v>202505</c:v>
                </c:pt>
                <c:pt idx="56151">
                  <c:v>202505</c:v>
                </c:pt>
                <c:pt idx="56152">
                  <c:v>202505</c:v>
                </c:pt>
                <c:pt idx="56153">
                  <c:v>202505</c:v>
                </c:pt>
                <c:pt idx="56154">
                  <c:v>202505</c:v>
                </c:pt>
                <c:pt idx="56155">
                  <c:v>202505</c:v>
                </c:pt>
                <c:pt idx="56156">
                  <c:v>202505</c:v>
                </c:pt>
                <c:pt idx="56157">
                  <c:v>202505</c:v>
                </c:pt>
                <c:pt idx="56158">
                  <c:v>202505</c:v>
                </c:pt>
                <c:pt idx="56159">
                  <c:v>202505</c:v>
                </c:pt>
                <c:pt idx="56160">
                  <c:v>202505</c:v>
                </c:pt>
                <c:pt idx="56161">
                  <c:v>202505</c:v>
                </c:pt>
                <c:pt idx="56162">
                  <c:v>202505</c:v>
                </c:pt>
                <c:pt idx="56163">
                  <c:v>202505</c:v>
                </c:pt>
                <c:pt idx="56164">
                  <c:v>202505</c:v>
                </c:pt>
                <c:pt idx="56165">
                  <c:v>202505</c:v>
                </c:pt>
                <c:pt idx="56166">
                  <c:v>202505</c:v>
                </c:pt>
                <c:pt idx="56167">
                  <c:v>202505</c:v>
                </c:pt>
                <c:pt idx="56168">
                  <c:v>202505</c:v>
                </c:pt>
                <c:pt idx="56169">
                  <c:v>202505</c:v>
                </c:pt>
                <c:pt idx="56170">
                  <c:v>202505</c:v>
                </c:pt>
                <c:pt idx="56171">
                  <c:v>202505</c:v>
                </c:pt>
                <c:pt idx="56172">
                  <c:v>202505</c:v>
                </c:pt>
                <c:pt idx="56173">
                  <c:v>202505</c:v>
                </c:pt>
                <c:pt idx="56174">
                  <c:v>202505</c:v>
                </c:pt>
                <c:pt idx="56175">
                  <c:v>202505</c:v>
                </c:pt>
                <c:pt idx="56176">
                  <c:v>202505</c:v>
                </c:pt>
                <c:pt idx="56177">
                  <c:v>202505</c:v>
                </c:pt>
                <c:pt idx="56178">
                  <c:v>202505</c:v>
                </c:pt>
                <c:pt idx="56179">
                  <c:v>202505</c:v>
                </c:pt>
                <c:pt idx="56180">
                  <c:v>202505</c:v>
                </c:pt>
                <c:pt idx="56181">
                  <c:v>202505</c:v>
                </c:pt>
                <c:pt idx="56182">
                  <c:v>202505</c:v>
                </c:pt>
                <c:pt idx="56183">
                  <c:v>202505</c:v>
                </c:pt>
                <c:pt idx="56184">
                  <c:v>202505</c:v>
                </c:pt>
                <c:pt idx="56185">
                  <c:v>202505</c:v>
                </c:pt>
                <c:pt idx="56186">
                  <c:v>202505</c:v>
                </c:pt>
                <c:pt idx="56187">
                  <c:v>202505</c:v>
                </c:pt>
                <c:pt idx="56188">
                  <c:v>202505</c:v>
                </c:pt>
                <c:pt idx="56189">
                  <c:v>202505</c:v>
                </c:pt>
                <c:pt idx="56190">
                  <c:v>202505</c:v>
                </c:pt>
                <c:pt idx="56191">
                  <c:v>202505</c:v>
                </c:pt>
                <c:pt idx="56192">
                  <c:v>202505</c:v>
                </c:pt>
                <c:pt idx="56193">
                  <c:v>202505</c:v>
                </c:pt>
                <c:pt idx="56194">
                  <c:v>202505</c:v>
                </c:pt>
                <c:pt idx="56195">
                  <c:v>202505</c:v>
                </c:pt>
                <c:pt idx="56196">
                  <c:v>202505</c:v>
                </c:pt>
                <c:pt idx="56197">
                  <c:v>202505</c:v>
                </c:pt>
                <c:pt idx="56198">
                  <c:v>202505</c:v>
                </c:pt>
                <c:pt idx="56199">
                  <c:v>202505</c:v>
                </c:pt>
                <c:pt idx="56200">
                  <c:v>202505</c:v>
                </c:pt>
                <c:pt idx="56201">
                  <c:v>202505</c:v>
                </c:pt>
                <c:pt idx="56202">
                  <c:v>202505</c:v>
                </c:pt>
                <c:pt idx="56203">
                  <c:v>202505</c:v>
                </c:pt>
                <c:pt idx="56204">
                  <c:v>202505</c:v>
                </c:pt>
                <c:pt idx="56205">
                  <c:v>202505</c:v>
                </c:pt>
                <c:pt idx="56206">
                  <c:v>202505</c:v>
                </c:pt>
                <c:pt idx="56207">
                  <c:v>202505</c:v>
                </c:pt>
                <c:pt idx="56208">
                  <c:v>202505</c:v>
                </c:pt>
                <c:pt idx="56209">
                  <c:v>202505</c:v>
                </c:pt>
                <c:pt idx="56210">
                  <c:v>202505</c:v>
                </c:pt>
                <c:pt idx="56211">
                  <c:v>202505</c:v>
                </c:pt>
                <c:pt idx="56212">
                  <c:v>202505</c:v>
                </c:pt>
                <c:pt idx="56213">
                  <c:v>202505</c:v>
                </c:pt>
                <c:pt idx="56214">
                  <c:v>202505</c:v>
                </c:pt>
                <c:pt idx="56215">
                  <c:v>202505</c:v>
                </c:pt>
                <c:pt idx="56216">
                  <c:v>202505</c:v>
                </c:pt>
                <c:pt idx="56217">
                  <c:v>202505</c:v>
                </c:pt>
                <c:pt idx="56218">
                  <c:v>202505</c:v>
                </c:pt>
                <c:pt idx="56219">
                  <c:v>202505</c:v>
                </c:pt>
                <c:pt idx="56220">
                  <c:v>202505</c:v>
                </c:pt>
                <c:pt idx="56221">
                  <c:v>202505</c:v>
                </c:pt>
                <c:pt idx="56222">
                  <c:v>202505</c:v>
                </c:pt>
                <c:pt idx="56223">
                  <c:v>202505</c:v>
                </c:pt>
                <c:pt idx="56224">
                  <c:v>202505</c:v>
                </c:pt>
                <c:pt idx="56225">
                  <c:v>202505</c:v>
                </c:pt>
                <c:pt idx="56226">
                  <c:v>202505</c:v>
                </c:pt>
                <c:pt idx="56227">
                  <c:v>202505</c:v>
                </c:pt>
                <c:pt idx="56228">
                  <c:v>202505</c:v>
                </c:pt>
                <c:pt idx="56229">
                  <c:v>202505</c:v>
                </c:pt>
                <c:pt idx="56230">
                  <c:v>202505</c:v>
                </c:pt>
                <c:pt idx="56231">
                  <c:v>202505</c:v>
                </c:pt>
                <c:pt idx="56232">
                  <c:v>202505</c:v>
                </c:pt>
                <c:pt idx="56233">
                  <c:v>202505</c:v>
                </c:pt>
                <c:pt idx="56234">
                  <c:v>202505</c:v>
                </c:pt>
                <c:pt idx="56235">
                  <c:v>202505</c:v>
                </c:pt>
                <c:pt idx="56236">
                  <c:v>202505</c:v>
                </c:pt>
                <c:pt idx="56237">
                  <c:v>202505</c:v>
                </c:pt>
                <c:pt idx="56238">
                  <c:v>202505</c:v>
                </c:pt>
                <c:pt idx="56239">
                  <c:v>202505</c:v>
                </c:pt>
                <c:pt idx="56240">
                  <c:v>202505</c:v>
                </c:pt>
                <c:pt idx="56241">
                  <c:v>202505</c:v>
                </c:pt>
                <c:pt idx="56242">
                  <c:v>202505</c:v>
                </c:pt>
                <c:pt idx="56243">
                  <c:v>202505</c:v>
                </c:pt>
                <c:pt idx="56244">
                  <c:v>202505</c:v>
                </c:pt>
                <c:pt idx="56245">
                  <c:v>202505</c:v>
                </c:pt>
                <c:pt idx="56246">
                  <c:v>202505</c:v>
                </c:pt>
                <c:pt idx="56247">
                  <c:v>202505</c:v>
                </c:pt>
                <c:pt idx="56248">
                  <c:v>202505</c:v>
                </c:pt>
                <c:pt idx="56249">
                  <c:v>202505</c:v>
                </c:pt>
                <c:pt idx="56250">
                  <c:v>202505</c:v>
                </c:pt>
                <c:pt idx="56251">
                  <c:v>202505</c:v>
                </c:pt>
                <c:pt idx="56252">
                  <c:v>202505</c:v>
                </c:pt>
                <c:pt idx="56253">
                  <c:v>202505</c:v>
                </c:pt>
                <c:pt idx="56254">
                  <c:v>202505</c:v>
                </c:pt>
                <c:pt idx="56255">
                  <c:v>202505</c:v>
                </c:pt>
                <c:pt idx="56256">
                  <c:v>202505</c:v>
                </c:pt>
                <c:pt idx="56257">
                  <c:v>202505</c:v>
                </c:pt>
                <c:pt idx="56258">
                  <c:v>202505</c:v>
                </c:pt>
                <c:pt idx="56259">
                  <c:v>202505</c:v>
                </c:pt>
                <c:pt idx="56260">
                  <c:v>202505</c:v>
                </c:pt>
                <c:pt idx="56261">
                  <c:v>202505</c:v>
                </c:pt>
                <c:pt idx="56262">
                  <c:v>202505</c:v>
                </c:pt>
                <c:pt idx="56263">
                  <c:v>202505</c:v>
                </c:pt>
                <c:pt idx="56264">
                  <c:v>202505</c:v>
                </c:pt>
                <c:pt idx="56265">
                  <c:v>202505</c:v>
                </c:pt>
                <c:pt idx="56266">
                  <c:v>202505</c:v>
                </c:pt>
                <c:pt idx="56267">
                  <c:v>202505</c:v>
                </c:pt>
                <c:pt idx="56268">
                  <c:v>202505</c:v>
                </c:pt>
                <c:pt idx="56269">
                  <c:v>202505</c:v>
                </c:pt>
                <c:pt idx="56270">
                  <c:v>202505</c:v>
                </c:pt>
                <c:pt idx="56271">
                  <c:v>202505</c:v>
                </c:pt>
                <c:pt idx="56272">
                  <c:v>202505</c:v>
                </c:pt>
                <c:pt idx="56273">
                  <c:v>202505</c:v>
                </c:pt>
                <c:pt idx="56274">
                  <c:v>202505</c:v>
                </c:pt>
                <c:pt idx="56275">
                  <c:v>202505</c:v>
                </c:pt>
                <c:pt idx="56276">
                  <c:v>202505</c:v>
                </c:pt>
                <c:pt idx="56277">
                  <c:v>202505</c:v>
                </c:pt>
                <c:pt idx="56278">
                  <c:v>202505</c:v>
                </c:pt>
                <c:pt idx="56279">
                  <c:v>202505</c:v>
                </c:pt>
                <c:pt idx="56280">
                  <c:v>202505</c:v>
                </c:pt>
                <c:pt idx="56281">
                  <c:v>202505</c:v>
                </c:pt>
                <c:pt idx="56282">
                  <c:v>202505</c:v>
                </c:pt>
                <c:pt idx="56283">
                  <c:v>202505</c:v>
                </c:pt>
                <c:pt idx="56284">
                  <c:v>202505</c:v>
                </c:pt>
                <c:pt idx="56285">
                  <c:v>202505</c:v>
                </c:pt>
                <c:pt idx="56286">
                  <c:v>202505</c:v>
                </c:pt>
                <c:pt idx="56287">
                  <c:v>202505</c:v>
                </c:pt>
                <c:pt idx="56288">
                  <c:v>202505</c:v>
                </c:pt>
                <c:pt idx="56289">
                  <c:v>202505</c:v>
                </c:pt>
                <c:pt idx="56290">
                  <c:v>202505</c:v>
                </c:pt>
                <c:pt idx="56291">
                  <c:v>202505</c:v>
                </c:pt>
                <c:pt idx="56292">
                  <c:v>202505</c:v>
                </c:pt>
                <c:pt idx="56293">
                  <c:v>202505</c:v>
                </c:pt>
                <c:pt idx="56294">
                  <c:v>202505</c:v>
                </c:pt>
                <c:pt idx="56295">
                  <c:v>202505</c:v>
                </c:pt>
                <c:pt idx="56296">
                  <c:v>202505</c:v>
                </c:pt>
                <c:pt idx="56297">
                  <c:v>202505</c:v>
                </c:pt>
                <c:pt idx="56298">
                  <c:v>202505</c:v>
                </c:pt>
                <c:pt idx="56299">
                  <c:v>202505</c:v>
                </c:pt>
                <c:pt idx="56300">
                  <c:v>202505</c:v>
                </c:pt>
                <c:pt idx="56301">
                  <c:v>202505</c:v>
                </c:pt>
                <c:pt idx="56302">
                  <c:v>202505</c:v>
                </c:pt>
                <c:pt idx="56303">
                  <c:v>202505</c:v>
                </c:pt>
                <c:pt idx="56304">
                  <c:v>202505</c:v>
                </c:pt>
                <c:pt idx="56305">
                  <c:v>202505</c:v>
                </c:pt>
                <c:pt idx="56306">
                  <c:v>202505</c:v>
                </c:pt>
                <c:pt idx="56307">
                  <c:v>202505</c:v>
                </c:pt>
                <c:pt idx="56308">
                  <c:v>202505</c:v>
                </c:pt>
                <c:pt idx="56309">
                  <c:v>202505</c:v>
                </c:pt>
                <c:pt idx="56310">
                  <c:v>202505</c:v>
                </c:pt>
                <c:pt idx="56311">
                  <c:v>202505</c:v>
                </c:pt>
                <c:pt idx="56312">
                  <c:v>202505</c:v>
                </c:pt>
                <c:pt idx="56313">
                  <c:v>202505</c:v>
                </c:pt>
                <c:pt idx="56314">
                  <c:v>202505</c:v>
                </c:pt>
                <c:pt idx="56315">
                  <c:v>202505</c:v>
                </c:pt>
                <c:pt idx="56316">
                  <c:v>202505</c:v>
                </c:pt>
                <c:pt idx="56317">
                  <c:v>202505</c:v>
                </c:pt>
                <c:pt idx="56318">
                  <c:v>202505</c:v>
                </c:pt>
                <c:pt idx="56319">
                  <c:v>202505</c:v>
                </c:pt>
                <c:pt idx="56320">
                  <c:v>202505</c:v>
                </c:pt>
                <c:pt idx="56321">
                  <c:v>202505</c:v>
                </c:pt>
                <c:pt idx="56322">
                  <c:v>202505</c:v>
                </c:pt>
                <c:pt idx="56323">
                  <c:v>202505</c:v>
                </c:pt>
                <c:pt idx="56324">
                  <c:v>202505</c:v>
                </c:pt>
                <c:pt idx="56325">
                  <c:v>202505</c:v>
                </c:pt>
                <c:pt idx="56326">
                  <c:v>202505</c:v>
                </c:pt>
                <c:pt idx="56327">
                  <c:v>202505</c:v>
                </c:pt>
                <c:pt idx="56328">
                  <c:v>202505</c:v>
                </c:pt>
                <c:pt idx="56329">
                  <c:v>202505</c:v>
                </c:pt>
                <c:pt idx="56330">
                  <c:v>202505</c:v>
                </c:pt>
                <c:pt idx="56331">
                  <c:v>202505</c:v>
                </c:pt>
                <c:pt idx="56332">
                  <c:v>202505</c:v>
                </c:pt>
                <c:pt idx="56333">
                  <c:v>202505</c:v>
                </c:pt>
                <c:pt idx="56334">
                  <c:v>202505</c:v>
                </c:pt>
                <c:pt idx="56335">
                  <c:v>202505</c:v>
                </c:pt>
                <c:pt idx="56336">
                  <c:v>202505</c:v>
                </c:pt>
                <c:pt idx="56337">
                  <c:v>202505</c:v>
                </c:pt>
                <c:pt idx="56338">
                  <c:v>202505</c:v>
                </c:pt>
                <c:pt idx="56339">
                  <c:v>202505</c:v>
                </c:pt>
                <c:pt idx="56340">
                  <c:v>202505</c:v>
                </c:pt>
                <c:pt idx="56341">
                  <c:v>202505</c:v>
                </c:pt>
                <c:pt idx="56342">
                  <c:v>202505</c:v>
                </c:pt>
                <c:pt idx="56343">
                  <c:v>202505</c:v>
                </c:pt>
                <c:pt idx="56344">
                  <c:v>202505</c:v>
                </c:pt>
                <c:pt idx="56345">
                  <c:v>202505</c:v>
                </c:pt>
                <c:pt idx="56346">
                  <c:v>202505</c:v>
                </c:pt>
                <c:pt idx="56347">
                  <c:v>202505</c:v>
                </c:pt>
                <c:pt idx="56348">
                  <c:v>202505</c:v>
                </c:pt>
                <c:pt idx="56349">
                  <c:v>202505</c:v>
                </c:pt>
                <c:pt idx="56350">
                  <c:v>202505</c:v>
                </c:pt>
                <c:pt idx="56351">
                  <c:v>202505</c:v>
                </c:pt>
                <c:pt idx="56352">
                  <c:v>202505</c:v>
                </c:pt>
                <c:pt idx="56353">
                  <c:v>202505</c:v>
                </c:pt>
                <c:pt idx="56354">
                  <c:v>202505</c:v>
                </c:pt>
                <c:pt idx="56355">
                  <c:v>202505</c:v>
                </c:pt>
                <c:pt idx="56356">
                  <c:v>202505</c:v>
                </c:pt>
                <c:pt idx="56357">
                  <c:v>202505</c:v>
                </c:pt>
                <c:pt idx="56358">
                  <c:v>202505</c:v>
                </c:pt>
                <c:pt idx="56359">
                  <c:v>202505</c:v>
                </c:pt>
                <c:pt idx="56360">
                  <c:v>202505</c:v>
                </c:pt>
                <c:pt idx="56361">
                  <c:v>202505</c:v>
                </c:pt>
                <c:pt idx="56362">
                  <c:v>202505</c:v>
                </c:pt>
                <c:pt idx="56363">
                  <c:v>202505</c:v>
                </c:pt>
                <c:pt idx="56364">
                  <c:v>202505</c:v>
                </c:pt>
                <c:pt idx="56365">
                  <c:v>202505</c:v>
                </c:pt>
                <c:pt idx="56366">
                  <c:v>202505</c:v>
                </c:pt>
                <c:pt idx="56367">
                  <c:v>202505</c:v>
                </c:pt>
                <c:pt idx="56368">
                  <c:v>202505</c:v>
                </c:pt>
                <c:pt idx="56369">
                  <c:v>202505</c:v>
                </c:pt>
                <c:pt idx="56370">
                  <c:v>202505</c:v>
                </c:pt>
                <c:pt idx="56371">
                  <c:v>202505</c:v>
                </c:pt>
                <c:pt idx="56372">
                  <c:v>202505</c:v>
                </c:pt>
                <c:pt idx="56373">
                  <c:v>202505</c:v>
                </c:pt>
                <c:pt idx="56374">
                  <c:v>202505</c:v>
                </c:pt>
                <c:pt idx="56375">
                  <c:v>202505</c:v>
                </c:pt>
                <c:pt idx="56376">
                  <c:v>202505</c:v>
                </c:pt>
                <c:pt idx="56377">
                  <c:v>202505</c:v>
                </c:pt>
                <c:pt idx="56378">
                  <c:v>202505</c:v>
                </c:pt>
                <c:pt idx="56379">
                  <c:v>202505</c:v>
                </c:pt>
                <c:pt idx="56380">
                  <c:v>202505</c:v>
                </c:pt>
                <c:pt idx="56381">
                  <c:v>202505</c:v>
                </c:pt>
                <c:pt idx="56382">
                  <c:v>202505</c:v>
                </c:pt>
                <c:pt idx="56383">
                  <c:v>202505</c:v>
                </c:pt>
                <c:pt idx="56384">
                  <c:v>202505</c:v>
                </c:pt>
                <c:pt idx="56385">
                  <c:v>202505</c:v>
                </c:pt>
                <c:pt idx="56386">
                  <c:v>202505</c:v>
                </c:pt>
                <c:pt idx="56387">
                  <c:v>202505</c:v>
                </c:pt>
                <c:pt idx="56388">
                  <c:v>202505</c:v>
                </c:pt>
                <c:pt idx="56389">
                  <c:v>202505</c:v>
                </c:pt>
                <c:pt idx="56390">
                  <c:v>202505</c:v>
                </c:pt>
                <c:pt idx="56391">
                  <c:v>202505</c:v>
                </c:pt>
                <c:pt idx="56392">
                  <c:v>202505</c:v>
                </c:pt>
                <c:pt idx="56393">
                  <c:v>202505</c:v>
                </c:pt>
                <c:pt idx="56394">
                  <c:v>202505</c:v>
                </c:pt>
                <c:pt idx="56395">
                  <c:v>202505</c:v>
                </c:pt>
                <c:pt idx="56396">
                  <c:v>202505</c:v>
                </c:pt>
                <c:pt idx="56397">
                  <c:v>202505</c:v>
                </c:pt>
                <c:pt idx="56398">
                  <c:v>202505</c:v>
                </c:pt>
                <c:pt idx="56399">
                  <c:v>202505</c:v>
                </c:pt>
                <c:pt idx="56400">
                  <c:v>202505</c:v>
                </c:pt>
                <c:pt idx="56401">
                  <c:v>202505</c:v>
                </c:pt>
                <c:pt idx="56402">
                  <c:v>202505</c:v>
                </c:pt>
                <c:pt idx="56403">
                  <c:v>202505</c:v>
                </c:pt>
                <c:pt idx="56404">
                  <c:v>202505</c:v>
                </c:pt>
                <c:pt idx="56405">
                  <c:v>202505</c:v>
                </c:pt>
                <c:pt idx="56406">
                  <c:v>202505</c:v>
                </c:pt>
                <c:pt idx="56407">
                  <c:v>202505</c:v>
                </c:pt>
                <c:pt idx="56408">
                  <c:v>202505</c:v>
                </c:pt>
                <c:pt idx="56409">
                  <c:v>202505</c:v>
                </c:pt>
                <c:pt idx="56410">
                  <c:v>202505</c:v>
                </c:pt>
                <c:pt idx="56411">
                  <c:v>202505</c:v>
                </c:pt>
                <c:pt idx="56412">
                  <c:v>202505</c:v>
                </c:pt>
                <c:pt idx="56413">
                  <c:v>202505</c:v>
                </c:pt>
                <c:pt idx="56414">
                  <c:v>202505</c:v>
                </c:pt>
                <c:pt idx="56415">
                  <c:v>202505</c:v>
                </c:pt>
                <c:pt idx="56416">
                  <c:v>202505</c:v>
                </c:pt>
                <c:pt idx="56417">
                  <c:v>202505</c:v>
                </c:pt>
                <c:pt idx="56418">
                  <c:v>202505</c:v>
                </c:pt>
                <c:pt idx="56419">
                  <c:v>202505</c:v>
                </c:pt>
                <c:pt idx="56420">
                  <c:v>202505</c:v>
                </c:pt>
                <c:pt idx="56421">
                  <c:v>202505</c:v>
                </c:pt>
                <c:pt idx="56422">
                  <c:v>202505</c:v>
                </c:pt>
                <c:pt idx="56423">
                  <c:v>202505</c:v>
                </c:pt>
                <c:pt idx="56424">
                  <c:v>202505</c:v>
                </c:pt>
                <c:pt idx="56425">
                  <c:v>202505</c:v>
                </c:pt>
                <c:pt idx="56426">
                  <c:v>202505</c:v>
                </c:pt>
                <c:pt idx="56427">
                  <c:v>202505</c:v>
                </c:pt>
                <c:pt idx="56428">
                  <c:v>202505</c:v>
                </c:pt>
                <c:pt idx="56429">
                  <c:v>202505</c:v>
                </c:pt>
                <c:pt idx="56430">
                  <c:v>202505</c:v>
                </c:pt>
                <c:pt idx="56431">
                  <c:v>202505</c:v>
                </c:pt>
                <c:pt idx="56432">
                  <c:v>202505</c:v>
                </c:pt>
                <c:pt idx="56433">
                  <c:v>202505</c:v>
                </c:pt>
                <c:pt idx="56434">
                  <c:v>202505</c:v>
                </c:pt>
                <c:pt idx="56435">
                  <c:v>202505</c:v>
                </c:pt>
                <c:pt idx="56436">
                  <c:v>202505</c:v>
                </c:pt>
                <c:pt idx="56437">
                  <c:v>202505</c:v>
                </c:pt>
                <c:pt idx="56438">
                  <c:v>202505</c:v>
                </c:pt>
                <c:pt idx="56439">
                  <c:v>202505</c:v>
                </c:pt>
                <c:pt idx="56440">
                  <c:v>202505</c:v>
                </c:pt>
                <c:pt idx="56441">
                  <c:v>202505</c:v>
                </c:pt>
                <c:pt idx="56442">
                  <c:v>202505</c:v>
                </c:pt>
                <c:pt idx="56443">
                  <c:v>202505</c:v>
                </c:pt>
                <c:pt idx="56444">
                  <c:v>202505</c:v>
                </c:pt>
                <c:pt idx="56445">
                  <c:v>202505</c:v>
                </c:pt>
                <c:pt idx="56446">
                  <c:v>202505</c:v>
                </c:pt>
                <c:pt idx="56447">
                  <c:v>202505</c:v>
                </c:pt>
                <c:pt idx="56448">
                  <c:v>202505</c:v>
                </c:pt>
                <c:pt idx="56449">
                  <c:v>202505</c:v>
                </c:pt>
                <c:pt idx="56450">
                  <c:v>202505</c:v>
                </c:pt>
                <c:pt idx="56451">
                  <c:v>202505</c:v>
                </c:pt>
                <c:pt idx="56452">
                  <c:v>202505</c:v>
                </c:pt>
                <c:pt idx="56453">
                  <c:v>202505</c:v>
                </c:pt>
                <c:pt idx="56454">
                  <c:v>202505</c:v>
                </c:pt>
                <c:pt idx="56455">
                  <c:v>202505</c:v>
                </c:pt>
                <c:pt idx="56456">
                  <c:v>202505</c:v>
                </c:pt>
                <c:pt idx="56457">
                  <c:v>202505</c:v>
                </c:pt>
                <c:pt idx="56458">
                  <c:v>202505</c:v>
                </c:pt>
                <c:pt idx="56459">
                  <c:v>202505</c:v>
                </c:pt>
                <c:pt idx="56460">
                  <c:v>202505</c:v>
                </c:pt>
                <c:pt idx="56461">
                  <c:v>202505</c:v>
                </c:pt>
                <c:pt idx="56462">
                  <c:v>202505</c:v>
                </c:pt>
                <c:pt idx="56463">
                  <c:v>202505</c:v>
                </c:pt>
                <c:pt idx="56464">
                  <c:v>202505</c:v>
                </c:pt>
                <c:pt idx="56465">
                  <c:v>202505</c:v>
                </c:pt>
                <c:pt idx="56466">
                  <c:v>202505</c:v>
                </c:pt>
                <c:pt idx="56467">
                  <c:v>202505</c:v>
                </c:pt>
                <c:pt idx="56468">
                  <c:v>202505</c:v>
                </c:pt>
                <c:pt idx="56469">
                  <c:v>202505</c:v>
                </c:pt>
                <c:pt idx="56470">
                  <c:v>202505</c:v>
                </c:pt>
                <c:pt idx="56471">
                  <c:v>202505</c:v>
                </c:pt>
                <c:pt idx="56472">
                  <c:v>202505</c:v>
                </c:pt>
                <c:pt idx="56473">
                  <c:v>202505</c:v>
                </c:pt>
                <c:pt idx="56474">
                  <c:v>202505</c:v>
                </c:pt>
                <c:pt idx="56475">
                  <c:v>202505</c:v>
                </c:pt>
                <c:pt idx="56476">
                  <c:v>202505</c:v>
                </c:pt>
                <c:pt idx="56477">
                  <c:v>202505</c:v>
                </c:pt>
                <c:pt idx="56478">
                  <c:v>202505</c:v>
                </c:pt>
                <c:pt idx="56479">
                  <c:v>202505</c:v>
                </c:pt>
                <c:pt idx="56480">
                  <c:v>202505</c:v>
                </c:pt>
                <c:pt idx="56481">
                  <c:v>202505</c:v>
                </c:pt>
                <c:pt idx="56482">
                  <c:v>202505</c:v>
                </c:pt>
                <c:pt idx="56483">
                  <c:v>202505</c:v>
                </c:pt>
                <c:pt idx="56484">
                  <c:v>202505</c:v>
                </c:pt>
                <c:pt idx="56485">
                  <c:v>202505</c:v>
                </c:pt>
                <c:pt idx="56486">
                  <c:v>202505</c:v>
                </c:pt>
                <c:pt idx="56487">
                  <c:v>202505</c:v>
                </c:pt>
                <c:pt idx="56488">
                  <c:v>202505</c:v>
                </c:pt>
                <c:pt idx="56489">
                  <c:v>202505</c:v>
                </c:pt>
                <c:pt idx="56490">
                  <c:v>202505</c:v>
                </c:pt>
                <c:pt idx="56491">
                  <c:v>202505</c:v>
                </c:pt>
                <c:pt idx="56492">
                  <c:v>202505</c:v>
                </c:pt>
                <c:pt idx="56493">
                  <c:v>202505</c:v>
                </c:pt>
                <c:pt idx="56494">
                  <c:v>202505</c:v>
                </c:pt>
                <c:pt idx="56495">
                  <c:v>202505</c:v>
                </c:pt>
                <c:pt idx="56496">
                  <c:v>202505</c:v>
                </c:pt>
                <c:pt idx="56497">
                  <c:v>202505</c:v>
                </c:pt>
                <c:pt idx="56498">
                  <c:v>202505</c:v>
                </c:pt>
                <c:pt idx="56499">
                  <c:v>202505</c:v>
                </c:pt>
                <c:pt idx="56500">
                  <c:v>202505</c:v>
                </c:pt>
                <c:pt idx="56501">
                  <c:v>202505</c:v>
                </c:pt>
                <c:pt idx="56502">
                  <c:v>202505</c:v>
                </c:pt>
                <c:pt idx="56503">
                  <c:v>202505</c:v>
                </c:pt>
                <c:pt idx="56504">
                  <c:v>202505</c:v>
                </c:pt>
                <c:pt idx="56505">
                  <c:v>202505</c:v>
                </c:pt>
                <c:pt idx="56506">
                  <c:v>202505</c:v>
                </c:pt>
                <c:pt idx="56507">
                  <c:v>202505</c:v>
                </c:pt>
                <c:pt idx="56508">
                  <c:v>202505</c:v>
                </c:pt>
                <c:pt idx="56509">
                  <c:v>202505</c:v>
                </c:pt>
                <c:pt idx="56510">
                  <c:v>202505</c:v>
                </c:pt>
                <c:pt idx="56511">
                  <c:v>202505</c:v>
                </c:pt>
                <c:pt idx="56512">
                  <c:v>202505</c:v>
                </c:pt>
                <c:pt idx="56513">
                  <c:v>202505</c:v>
                </c:pt>
                <c:pt idx="56514">
                  <c:v>202505</c:v>
                </c:pt>
                <c:pt idx="56515">
                  <c:v>202505</c:v>
                </c:pt>
                <c:pt idx="56516">
                  <c:v>202505</c:v>
                </c:pt>
                <c:pt idx="56517">
                  <c:v>202505</c:v>
                </c:pt>
                <c:pt idx="56518">
                  <c:v>202505</c:v>
                </c:pt>
                <c:pt idx="56519">
                  <c:v>202505</c:v>
                </c:pt>
                <c:pt idx="56520">
                  <c:v>202505</c:v>
                </c:pt>
                <c:pt idx="56521">
                  <c:v>202505</c:v>
                </c:pt>
                <c:pt idx="56522">
                  <c:v>202505</c:v>
                </c:pt>
                <c:pt idx="56523">
                  <c:v>202505</c:v>
                </c:pt>
                <c:pt idx="56524">
                  <c:v>202505</c:v>
                </c:pt>
                <c:pt idx="56525">
                  <c:v>202505</c:v>
                </c:pt>
                <c:pt idx="56526">
                  <c:v>202505</c:v>
                </c:pt>
                <c:pt idx="56527">
                  <c:v>202505</c:v>
                </c:pt>
                <c:pt idx="56528">
                  <c:v>202505</c:v>
                </c:pt>
                <c:pt idx="56529">
                  <c:v>202505</c:v>
                </c:pt>
                <c:pt idx="56530">
                  <c:v>202505</c:v>
                </c:pt>
                <c:pt idx="56531">
                  <c:v>202505</c:v>
                </c:pt>
                <c:pt idx="56532">
                  <c:v>202505</c:v>
                </c:pt>
                <c:pt idx="56533">
                  <c:v>202505</c:v>
                </c:pt>
                <c:pt idx="56534">
                  <c:v>202505</c:v>
                </c:pt>
                <c:pt idx="56535">
                  <c:v>202505</c:v>
                </c:pt>
                <c:pt idx="56536">
                  <c:v>202505</c:v>
                </c:pt>
                <c:pt idx="56537">
                  <c:v>202505</c:v>
                </c:pt>
                <c:pt idx="56538">
                  <c:v>202505</c:v>
                </c:pt>
                <c:pt idx="56539">
                  <c:v>202505</c:v>
                </c:pt>
                <c:pt idx="56540">
                  <c:v>202505</c:v>
                </c:pt>
                <c:pt idx="56541">
                  <c:v>202505</c:v>
                </c:pt>
                <c:pt idx="56542">
                  <c:v>202505</c:v>
                </c:pt>
                <c:pt idx="56543">
                  <c:v>202505</c:v>
                </c:pt>
                <c:pt idx="56544">
                  <c:v>202505</c:v>
                </c:pt>
                <c:pt idx="56545">
                  <c:v>202505</c:v>
                </c:pt>
                <c:pt idx="56546">
                  <c:v>202505</c:v>
                </c:pt>
                <c:pt idx="56547">
                  <c:v>202505</c:v>
                </c:pt>
                <c:pt idx="56548">
                  <c:v>202505</c:v>
                </c:pt>
                <c:pt idx="56549">
                  <c:v>202505</c:v>
                </c:pt>
                <c:pt idx="56550">
                  <c:v>202505</c:v>
                </c:pt>
                <c:pt idx="56551">
                  <c:v>202505</c:v>
                </c:pt>
                <c:pt idx="56552">
                  <c:v>202505</c:v>
                </c:pt>
                <c:pt idx="56553">
                  <c:v>202505</c:v>
                </c:pt>
                <c:pt idx="56554">
                  <c:v>202505</c:v>
                </c:pt>
                <c:pt idx="56555">
                  <c:v>202505</c:v>
                </c:pt>
                <c:pt idx="56556">
                  <c:v>202505</c:v>
                </c:pt>
                <c:pt idx="56557">
                  <c:v>202505</c:v>
                </c:pt>
                <c:pt idx="56558">
                  <c:v>202505</c:v>
                </c:pt>
                <c:pt idx="56559">
                  <c:v>202505</c:v>
                </c:pt>
                <c:pt idx="56560">
                  <c:v>202505</c:v>
                </c:pt>
                <c:pt idx="56561">
                  <c:v>202505</c:v>
                </c:pt>
                <c:pt idx="56562">
                  <c:v>202505</c:v>
                </c:pt>
                <c:pt idx="56563">
                  <c:v>202505</c:v>
                </c:pt>
                <c:pt idx="56564">
                  <c:v>202505</c:v>
                </c:pt>
                <c:pt idx="56565">
                  <c:v>202505</c:v>
                </c:pt>
                <c:pt idx="56566">
                  <c:v>202505</c:v>
                </c:pt>
                <c:pt idx="56567">
                  <c:v>202505</c:v>
                </c:pt>
                <c:pt idx="56568">
                  <c:v>202505</c:v>
                </c:pt>
                <c:pt idx="56569">
                  <c:v>202505</c:v>
                </c:pt>
                <c:pt idx="56570">
                  <c:v>202505</c:v>
                </c:pt>
                <c:pt idx="56571">
                  <c:v>202505</c:v>
                </c:pt>
                <c:pt idx="56572">
                  <c:v>202505</c:v>
                </c:pt>
                <c:pt idx="56573">
                  <c:v>202505</c:v>
                </c:pt>
                <c:pt idx="56574">
                  <c:v>202505</c:v>
                </c:pt>
                <c:pt idx="56575">
                  <c:v>202505</c:v>
                </c:pt>
                <c:pt idx="56576">
                  <c:v>202505</c:v>
                </c:pt>
                <c:pt idx="56577">
                  <c:v>202505</c:v>
                </c:pt>
                <c:pt idx="56578">
                  <c:v>202505</c:v>
                </c:pt>
                <c:pt idx="56579">
                  <c:v>202505</c:v>
                </c:pt>
                <c:pt idx="56580">
                  <c:v>202505</c:v>
                </c:pt>
                <c:pt idx="56581">
                  <c:v>202505</c:v>
                </c:pt>
                <c:pt idx="56582">
                  <c:v>202505</c:v>
                </c:pt>
                <c:pt idx="56583">
                  <c:v>202505</c:v>
                </c:pt>
                <c:pt idx="56584">
                  <c:v>202505</c:v>
                </c:pt>
                <c:pt idx="56585">
                  <c:v>202505</c:v>
                </c:pt>
                <c:pt idx="56586">
                  <c:v>202505</c:v>
                </c:pt>
                <c:pt idx="56587">
                  <c:v>202505</c:v>
                </c:pt>
                <c:pt idx="56588">
                  <c:v>202505</c:v>
                </c:pt>
                <c:pt idx="56589">
                  <c:v>202505</c:v>
                </c:pt>
                <c:pt idx="56590">
                  <c:v>202505</c:v>
                </c:pt>
                <c:pt idx="56591">
                  <c:v>202505</c:v>
                </c:pt>
                <c:pt idx="56592">
                  <c:v>202505</c:v>
                </c:pt>
                <c:pt idx="56593">
                  <c:v>202505</c:v>
                </c:pt>
                <c:pt idx="56594">
                  <c:v>202505</c:v>
                </c:pt>
                <c:pt idx="56595">
                  <c:v>202505</c:v>
                </c:pt>
                <c:pt idx="56596">
                  <c:v>202505</c:v>
                </c:pt>
                <c:pt idx="56597">
                  <c:v>202505</c:v>
                </c:pt>
                <c:pt idx="56598">
                  <c:v>202505</c:v>
                </c:pt>
                <c:pt idx="56599">
                  <c:v>202505</c:v>
                </c:pt>
                <c:pt idx="56600">
                  <c:v>202505</c:v>
                </c:pt>
                <c:pt idx="56601">
                  <c:v>202505</c:v>
                </c:pt>
                <c:pt idx="56602">
                  <c:v>202505</c:v>
                </c:pt>
                <c:pt idx="56603">
                  <c:v>202505</c:v>
                </c:pt>
                <c:pt idx="56604">
                  <c:v>202505</c:v>
                </c:pt>
                <c:pt idx="56605">
                  <c:v>202505</c:v>
                </c:pt>
                <c:pt idx="56606">
                  <c:v>202505</c:v>
                </c:pt>
                <c:pt idx="56607">
                  <c:v>202505</c:v>
                </c:pt>
                <c:pt idx="56608">
                  <c:v>202505</c:v>
                </c:pt>
                <c:pt idx="56609">
                  <c:v>202505</c:v>
                </c:pt>
                <c:pt idx="56610">
                  <c:v>202505</c:v>
                </c:pt>
                <c:pt idx="56611">
                  <c:v>202505</c:v>
                </c:pt>
                <c:pt idx="56612">
                  <c:v>202505</c:v>
                </c:pt>
                <c:pt idx="56613">
                  <c:v>202505</c:v>
                </c:pt>
                <c:pt idx="56614">
                  <c:v>202505</c:v>
                </c:pt>
                <c:pt idx="56615">
                  <c:v>202505</c:v>
                </c:pt>
                <c:pt idx="56616">
                  <c:v>202505</c:v>
                </c:pt>
                <c:pt idx="56617">
                  <c:v>202505</c:v>
                </c:pt>
                <c:pt idx="56618">
                  <c:v>202505</c:v>
                </c:pt>
                <c:pt idx="56619">
                  <c:v>202505</c:v>
                </c:pt>
                <c:pt idx="56620">
                  <c:v>202505</c:v>
                </c:pt>
                <c:pt idx="56621">
                  <c:v>202505</c:v>
                </c:pt>
                <c:pt idx="56622">
                  <c:v>202505</c:v>
                </c:pt>
                <c:pt idx="56623">
                  <c:v>202505</c:v>
                </c:pt>
                <c:pt idx="56624">
                  <c:v>202505</c:v>
                </c:pt>
                <c:pt idx="56625">
                  <c:v>202505</c:v>
                </c:pt>
                <c:pt idx="56626">
                  <c:v>202505</c:v>
                </c:pt>
                <c:pt idx="56627">
                  <c:v>202505</c:v>
                </c:pt>
                <c:pt idx="56628">
                  <c:v>202505</c:v>
                </c:pt>
                <c:pt idx="56629">
                  <c:v>202505</c:v>
                </c:pt>
                <c:pt idx="56630">
                  <c:v>202505</c:v>
                </c:pt>
                <c:pt idx="56631">
                  <c:v>202505</c:v>
                </c:pt>
                <c:pt idx="56632">
                  <c:v>202505</c:v>
                </c:pt>
                <c:pt idx="56633">
                  <c:v>202505</c:v>
                </c:pt>
                <c:pt idx="56634">
                  <c:v>202505</c:v>
                </c:pt>
                <c:pt idx="56635">
                  <c:v>202505</c:v>
                </c:pt>
                <c:pt idx="56636">
                  <c:v>202505</c:v>
                </c:pt>
                <c:pt idx="56637">
                  <c:v>202505</c:v>
                </c:pt>
                <c:pt idx="56638">
                  <c:v>202505</c:v>
                </c:pt>
                <c:pt idx="56639">
                  <c:v>202505</c:v>
                </c:pt>
                <c:pt idx="56640">
                  <c:v>202505</c:v>
                </c:pt>
                <c:pt idx="56641">
                  <c:v>202505</c:v>
                </c:pt>
                <c:pt idx="56642">
                  <c:v>202505</c:v>
                </c:pt>
                <c:pt idx="56643">
                  <c:v>202505</c:v>
                </c:pt>
                <c:pt idx="56644">
                  <c:v>202505</c:v>
                </c:pt>
                <c:pt idx="56645">
                  <c:v>202505</c:v>
                </c:pt>
                <c:pt idx="56646">
                  <c:v>202505</c:v>
                </c:pt>
                <c:pt idx="56647">
                  <c:v>202505</c:v>
                </c:pt>
                <c:pt idx="56648">
                  <c:v>202505</c:v>
                </c:pt>
                <c:pt idx="56649">
                  <c:v>202505</c:v>
                </c:pt>
                <c:pt idx="56650">
                  <c:v>202505</c:v>
                </c:pt>
                <c:pt idx="56651">
                  <c:v>202505</c:v>
                </c:pt>
                <c:pt idx="56652">
                  <c:v>202505</c:v>
                </c:pt>
                <c:pt idx="56653">
                  <c:v>202505</c:v>
                </c:pt>
                <c:pt idx="56654">
                  <c:v>202505</c:v>
                </c:pt>
                <c:pt idx="56655">
                  <c:v>202505</c:v>
                </c:pt>
                <c:pt idx="56656">
                  <c:v>202505</c:v>
                </c:pt>
                <c:pt idx="56657">
                  <c:v>202505</c:v>
                </c:pt>
                <c:pt idx="56658">
                  <c:v>202505</c:v>
                </c:pt>
                <c:pt idx="56659">
                  <c:v>202505</c:v>
                </c:pt>
                <c:pt idx="56660">
                  <c:v>202505</c:v>
                </c:pt>
                <c:pt idx="56661">
                  <c:v>202505</c:v>
                </c:pt>
                <c:pt idx="56662">
                  <c:v>202505</c:v>
                </c:pt>
                <c:pt idx="56663">
                  <c:v>202505</c:v>
                </c:pt>
                <c:pt idx="56664">
                  <c:v>202505</c:v>
                </c:pt>
                <c:pt idx="56665">
                  <c:v>202505</c:v>
                </c:pt>
                <c:pt idx="56666">
                  <c:v>202505</c:v>
                </c:pt>
                <c:pt idx="56667">
                  <c:v>202505</c:v>
                </c:pt>
                <c:pt idx="56668">
                  <c:v>202505</c:v>
                </c:pt>
                <c:pt idx="56669">
                  <c:v>202505</c:v>
                </c:pt>
                <c:pt idx="56670">
                  <c:v>202505</c:v>
                </c:pt>
                <c:pt idx="56671">
                  <c:v>202505</c:v>
                </c:pt>
                <c:pt idx="56672">
                  <c:v>202505</c:v>
                </c:pt>
                <c:pt idx="56673">
                  <c:v>202505</c:v>
                </c:pt>
                <c:pt idx="56674">
                  <c:v>202505</c:v>
                </c:pt>
                <c:pt idx="56675">
                  <c:v>202505</c:v>
                </c:pt>
                <c:pt idx="56676">
                  <c:v>202505</c:v>
                </c:pt>
                <c:pt idx="56677">
                  <c:v>202505</c:v>
                </c:pt>
                <c:pt idx="56678">
                  <c:v>202505</c:v>
                </c:pt>
                <c:pt idx="56679">
                  <c:v>202505</c:v>
                </c:pt>
                <c:pt idx="56680">
                  <c:v>202505</c:v>
                </c:pt>
                <c:pt idx="56681">
                  <c:v>202505</c:v>
                </c:pt>
                <c:pt idx="56682">
                  <c:v>202505</c:v>
                </c:pt>
                <c:pt idx="56683">
                  <c:v>202505</c:v>
                </c:pt>
                <c:pt idx="56684">
                  <c:v>202505</c:v>
                </c:pt>
                <c:pt idx="56685">
                  <c:v>202505</c:v>
                </c:pt>
                <c:pt idx="56686">
                  <c:v>202505</c:v>
                </c:pt>
                <c:pt idx="56687">
                  <c:v>202505</c:v>
                </c:pt>
                <c:pt idx="56688">
                  <c:v>202505</c:v>
                </c:pt>
                <c:pt idx="56689">
                  <c:v>202505</c:v>
                </c:pt>
                <c:pt idx="56690">
                  <c:v>202505</c:v>
                </c:pt>
                <c:pt idx="56691">
                  <c:v>202505</c:v>
                </c:pt>
                <c:pt idx="56692">
                  <c:v>202505</c:v>
                </c:pt>
                <c:pt idx="56693">
                  <c:v>202505</c:v>
                </c:pt>
                <c:pt idx="56694">
                  <c:v>202505</c:v>
                </c:pt>
                <c:pt idx="56695">
                  <c:v>202505</c:v>
                </c:pt>
                <c:pt idx="56696">
                  <c:v>202505</c:v>
                </c:pt>
                <c:pt idx="56697">
                  <c:v>202505</c:v>
                </c:pt>
                <c:pt idx="56698">
                  <c:v>202505</c:v>
                </c:pt>
                <c:pt idx="56699">
                  <c:v>202505</c:v>
                </c:pt>
                <c:pt idx="56700">
                  <c:v>202505</c:v>
                </c:pt>
                <c:pt idx="56701">
                  <c:v>202505</c:v>
                </c:pt>
                <c:pt idx="56702">
                  <c:v>202505</c:v>
                </c:pt>
                <c:pt idx="56703">
                  <c:v>202505</c:v>
                </c:pt>
                <c:pt idx="56704">
                  <c:v>202505</c:v>
                </c:pt>
                <c:pt idx="56705">
                  <c:v>202505</c:v>
                </c:pt>
                <c:pt idx="56706">
                  <c:v>202505</c:v>
                </c:pt>
                <c:pt idx="56707">
                  <c:v>202505</c:v>
                </c:pt>
                <c:pt idx="56708">
                  <c:v>202505</c:v>
                </c:pt>
                <c:pt idx="56709">
                  <c:v>202505</c:v>
                </c:pt>
                <c:pt idx="56710">
                  <c:v>202505</c:v>
                </c:pt>
                <c:pt idx="56711">
                  <c:v>202505</c:v>
                </c:pt>
                <c:pt idx="56712">
                  <c:v>202505</c:v>
                </c:pt>
                <c:pt idx="56713">
                  <c:v>202505</c:v>
                </c:pt>
                <c:pt idx="56714">
                  <c:v>202505</c:v>
                </c:pt>
                <c:pt idx="56715">
                  <c:v>202505</c:v>
                </c:pt>
                <c:pt idx="56716">
                  <c:v>202505</c:v>
                </c:pt>
                <c:pt idx="56717">
                  <c:v>202505</c:v>
                </c:pt>
                <c:pt idx="56718">
                  <c:v>202505</c:v>
                </c:pt>
                <c:pt idx="56719">
                  <c:v>202505</c:v>
                </c:pt>
                <c:pt idx="56720">
                  <c:v>202505</c:v>
                </c:pt>
                <c:pt idx="56721">
                  <c:v>202505</c:v>
                </c:pt>
                <c:pt idx="56722">
                  <c:v>202505</c:v>
                </c:pt>
                <c:pt idx="56723">
                  <c:v>202505</c:v>
                </c:pt>
                <c:pt idx="56724">
                  <c:v>202505</c:v>
                </c:pt>
                <c:pt idx="56725">
                  <c:v>202505</c:v>
                </c:pt>
                <c:pt idx="56726">
                  <c:v>202505</c:v>
                </c:pt>
                <c:pt idx="56727">
                  <c:v>202505</c:v>
                </c:pt>
                <c:pt idx="56728">
                  <c:v>202505</c:v>
                </c:pt>
                <c:pt idx="56729">
                  <c:v>202505</c:v>
                </c:pt>
                <c:pt idx="56730">
                  <c:v>202505</c:v>
                </c:pt>
                <c:pt idx="56731">
                  <c:v>202505</c:v>
                </c:pt>
                <c:pt idx="56732">
                  <c:v>202505</c:v>
                </c:pt>
                <c:pt idx="56733">
                  <c:v>202505</c:v>
                </c:pt>
                <c:pt idx="56734">
                  <c:v>202505</c:v>
                </c:pt>
                <c:pt idx="56735">
                  <c:v>202505</c:v>
                </c:pt>
                <c:pt idx="56736">
                  <c:v>202505</c:v>
                </c:pt>
                <c:pt idx="56737">
                  <c:v>202505</c:v>
                </c:pt>
                <c:pt idx="56738">
                  <c:v>202505</c:v>
                </c:pt>
                <c:pt idx="56739">
                  <c:v>202505</c:v>
                </c:pt>
                <c:pt idx="56740">
                  <c:v>202505</c:v>
                </c:pt>
                <c:pt idx="56741">
                  <c:v>202505</c:v>
                </c:pt>
                <c:pt idx="56742">
                  <c:v>202505</c:v>
                </c:pt>
                <c:pt idx="56743">
                  <c:v>202505</c:v>
                </c:pt>
                <c:pt idx="56744">
                  <c:v>202505</c:v>
                </c:pt>
                <c:pt idx="56745">
                  <c:v>202505</c:v>
                </c:pt>
                <c:pt idx="56746">
                  <c:v>202505</c:v>
                </c:pt>
                <c:pt idx="56747">
                  <c:v>202505</c:v>
                </c:pt>
                <c:pt idx="56748">
                  <c:v>202505</c:v>
                </c:pt>
                <c:pt idx="56749">
                  <c:v>202505</c:v>
                </c:pt>
                <c:pt idx="56750">
                  <c:v>202505</c:v>
                </c:pt>
                <c:pt idx="56751">
                  <c:v>202505</c:v>
                </c:pt>
                <c:pt idx="56752">
                  <c:v>202505</c:v>
                </c:pt>
                <c:pt idx="56753">
                  <c:v>202505</c:v>
                </c:pt>
                <c:pt idx="56754">
                  <c:v>202505</c:v>
                </c:pt>
                <c:pt idx="56755">
                  <c:v>202505</c:v>
                </c:pt>
                <c:pt idx="56756">
                  <c:v>202505</c:v>
                </c:pt>
                <c:pt idx="56757">
                  <c:v>202505</c:v>
                </c:pt>
                <c:pt idx="56758">
                  <c:v>202505</c:v>
                </c:pt>
                <c:pt idx="56759">
                  <c:v>202505</c:v>
                </c:pt>
                <c:pt idx="56760">
                  <c:v>202505</c:v>
                </c:pt>
                <c:pt idx="56761">
                  <c:v>202505</c:v>
                </c:pt>
                <c:pt idx="56762">
                  <c:v>202505</c:v>
                </c:pt>
                <c:pt idx="56763">
                  <c:v>202505</c:v>
                </c:pt>
                <c:pt idx="56764">
                  <c:v>202505</c:v>
                </c:pt>
                <c:pt idx="56765">
                  <c:v>202505</c:v>
                </c:pt>
                <c:pt idx="56766">
                  <c:v>202505</c:v>
                </c:pt>
                <c:pt idx="56767">
                  <c:v>202505</c:v>
                </c:pt>
                <c:pt idx="56768">
                  <c:v>202505</c:v>
                </c:pt>
                <c:pt idx="56769">
                  <c:v>202505</c:v>
                </c:pt>
                <c:pt idx="56770">
                  <c:v>202505</c:v>
                </c:pt>
                <c:pt idx="56771">
                  <c:v>202505</c:v>
                </c:pt>
                <c:pt idx="56772">
                  <c:v>202505</c:v>
                </c:pt>
                <c:pt idx="56773">
                  <c:v>202505</c:v>
                </c:pt>
                <c:pt idx="56774">
                  <c:v>202505</c:v>
                </c:pt>
                <c:pt idx="56775">
                  <c:v>202505</c:v>
                </c:pt>
                <c:pt idx="56776">
                  <c:v>202505</c:v>
                </c:pt>
                <c:pt idx="56777">
                  <c:v>202505</c:v>
                </c:pt>
                <c:pt idx="56778">
                  <c:v>202505</c:v>
                </c:pt>
                <c:pt idx="56779">
                  <c:v>202505</c:v>
                </c:pt>
                <c:pt idx="56780">
                  <c:v>202505</c:v>
                </c:pt>
                <c:pt idx="56781">
                  <c:v>202505</c:v>
                </c:pt>
                <c:pt idx="56782">
                  <c:v>202505</c:v>
                </c:pt>
                <c:pt idx="56783">
                  <c:v>202505</c:v>
                </c:pt>
                <c:pt idx="56784">
                  <c:v>202505</c:v>
                </c:pt>
                <c:pt idx="56785">
                  <c:v>202505</c:v>
                </c:pt>
                <c:pt idx="56786">
                  <c:v>202505</c:v>
                </c:pt>
                <c:pt idx="56787">
                  <c:v>202505</c:v>
                </c:pt>
                <c:pt idx="56788">
                  <c:v>202505</c:v>
                </c:pt>
                <c:pt idx="56789">
                  <c:v>202505</c:v>
                </c:pt>
                <c:pt idx="56790">
                  <c:v>202505</c:v>
                </c:pt>
                <c:pt idx="56791">
                  <c:v>202505</c:v>
                </c:pt>
                <c:pt idx="56792">
                  <c:v>202505</c:v>
                </c:pt>
                <c:pt idx="56793">
                  <c:v>202505</c:v>
                </c:pt>
                <c:pt idx="56794">
                  <c:v>202505</c:v>
                </c:pt>
                <c:pt idx="56795">
                  <c:v>202505</c:v>
                </c:pt>
                <c:pt idx="56796">
                  <c:v>202505</c:v>
                </c:pt>
                <c:pt idx="56797">
                  <c:v>202505</c:v>
                </c:pt>
                <c:pt idx="56798">
                  <c:v>202505</c:v>
                </c:pt>
                <c:pt idx="56799">
                  <c:v>202505</c:v>
                </c:pt>
                <c:pt idx="56800">
                  <c:v>202505</c:v>
                </c:pt>
                <c:pt idx="56801">
                  <c:v>202505</c:v>
                </c:pt>
                <c:pt idx="56802">
                  <c:v>202505</c:v>
                </c:pt>
                <c:pt idx="56803">
                  <c:v>202505</c:v>
                </c:pt>
                <c:pt idx="56804">
                  <c:v>202505</c:v>
                </c:pt>
                <c:pt idx="56805">
                  <c:v>202505</c:v>
                </c:pt>
                <c:pt idx="56806">
                  <c:v>202505</c:v>
                </c:pt>
                <c:pt idx="56807">
                  <c:v>202505</c:v>
                </c:pt>
                <c:pt idx="56808">
                  <c:v>202505</c:v>
                </c:pt>
                <c:pt idx="56809">
                  <c:v>202505</c:v>
                </c:pt>
                <c:pt idx="56810">
                  <c:v>202505</c:v>
                </c:pt>
                <c:pt idx="56811">
                  <c:v>202505</c:v>
                </c:pt>
                <c:pt idx="56812">
                  <c:v>202505</c:v>
                </c:pt>
                <c:pt idx="56813">
                  <c:v>202505</c:v>
                </c:pt>
                <c:pt idx="56814">
                  <c:v>202505</c:v>
                </c:pt>
                <c:pt idx="56815">
                  <c:v>202505</c:v>
                </c:pt>
                <c:pt idx="56816">
                  <c:v>202505</c:v>
                </c:pt>
                <c:pt idx="56817">
                  <c:v>202505</c:v>
                </c:pt>
                <c:pt idx="56818">
                  <c:v>202505</c:v>
                </c:pt>
                <c:pt idx="56819">
                  <c:v>202505</c:v>
                </c:pt>
                <c:pt idx="56820">
                  <c:v>202505</c:v>
                </c:pt>
                <c:pt idx="56821">
                  <c:v>202505</c:v>
                </c:pt>
                <c:pt idx="56822">
                  <c:v>202505</c:v>
                </c:pt>
                <c:pt idx="56823">
                  <c:v>202505</c:v>
                </c:pt>
                <c:pt idx="56824">
                  <c:v>202505</c:v>
                </c:pt>
                <c:pt idx="56825">
                  <c:v>202505</c:v>
                </c:pt>
                <c:pt idx="56826">
                  <c:v>202505</c:v>
                </c:pt>
                <c:pt idx="56827">
                  <c:v>202505</c:v>
                </c:pt>
                <c:pt idx="56828">
                  <c:v>202505</c:v>
                </c:pt>
                <c:pt idx="56829">
                  <c:v>202505</c:v>
                </c:pt>
                <c:pt idx="56830">
                  <c:v>202505</c:v>
                </c:pt>
                <c:pt idx="56831">
                  <c:v>202505</c:v>
                </c:pt>
                <c:pt idx="56832">
                  <c:v>202505</c:v>
                </c:pt>
                <c:pt idx="56833">
                  <c:v>202505</c:v>
                </c:pt>
                <c:pt idx="56834">
                  <c:v>202505</c:v>
                </c:pt>
                <c:pt idx="56835">
                  <c:v>202505</c:v>
                </c:pt>
                <c:pt idx="56836">
                  <c:v>202505</c:v>
                </c:pt>
                <c:pt idx="56837">
                  <c:v>202505</c:v>
                </c:pt>
                <c:pt idx="56838">
                  <c:v>202505</c:v>
                </c:pt>
                <c:pt idx="56839">
                  <c:v>202505</c:v>
                </c:pt>
                <c:pt idx="56840">
                  <c:v>202505</c:v>
                </c:pt>
                <c:pt idx="56841">
                  <c:v>202505</c:v>
                </c:pt>
                <c:pt idx="56842">
                  <c:v>202505</c:v>
                </c:pt>
                <c:pt idx="56843">
                  <c:v>202505</c:v>
                </c:pt>
                <c:pt idx="56844">
                  <c:v>202505</c:v>
                </c:pt>
                <c:pt idx="56845">
                  <c:v>202505</c:v>
                </c:pt>
                <c:pt idx="56846">
                  <c:v>202505</c:v>
                </c:pt>
                <c:pt idx="56847">
                  <c:v>202505</c:v>
                </c:pt>
                <c:pt idx="56848">
                  <c:v>202505</c:v>
                </c:pt>
                <c:pt idx="56849">
                  <c:v>202505</c:v>
                </c:pt>
                <c:pt idx="56850">
                  <c:v>202505</c:v>
                </c:pt>
                <c:pt idx="56851">
                  <c:v>202505</c:v>
                </c:pt>
                <c:pt idx="56852">
                  <c:v>202505</c:v>
                </c:pt>
                <c:pt idx="56853">
                  <c:v>202505</c:v>
                </c:pt>
                <c:pt idx="56854">
                  <c:v>202505</c:v>
                </c:pt>
                <c:pt idx="56855">
                  <c:v>202505</c:v>
                </c:pt>
                <c:pt idx="56856">
                  <c:v>202505</c:v>
                </c:pt>
                <c:pt idx="56857">
                  <c:v>202505</c:v>
                </c:pt>
                <c:pt idx="56858">
                  <c:v>202505</c:v>
                </c:pt>
                <c:pt idx="56859">
                  <c:v>202505</c:v>
                </c:pt>
                <c:pt idx="56860">
                  <c:v>202505</c:v>
                </c:pt>
                <c:pt idx="56861">
                  <c:v>202505</c:v>
                </c:pt>
                <c:pt idx="56862">
                  <c:v>202505</c:v>
                </c:pt>
                <c:pt idx="56863">
                  <c:v>202505</c:v>
                </c:pt>
                <c:pt idx="56864">
                  <c:v>202505</c:v>
                </c:pt>
                <c:pt idx="56865">
                  <c:v>202505</c:v>
                </c:pt>
                <c:pt idx="56866">
                  <c:v>202505</c:v>
                </c:pt>
                <c:pt idx="56867">
                  <c:v>202505</c:v>
                </c:pt>
                <c:pt idx="56868">
                  <c:v>202505</c:v>
                </c:pt>
                <c:pt idx="56869">
                  <c:v>202505</c:v>
                </c:pt>
                <c:pt idx="56870">
                  <c:v>202505</c:v>
                </c:pt>
                <c:pt idx="56871">
                  <c:v>202505</c:v>
                </c:pt>
                <c:pt idx="56872">
                  <c:v>202505</c:v>
                </c:pt>
                <c:pt idx="56873">
                  <c:v>202505</c:v>
                </c:pt>
                <c:pt idx="56874">
                  <c:v>202505</c:v>
                </c:pt>
                <c:pt idx="56875">
                  <c:v>202505</c:v>
                </c:pt>
                <c:pt idx="56876">
                  <c:v>202505</c:v>
                </c:pt>
                <c:pt idx="56877">
                  <c:v>202505</c:v>
                </c:pt>
                <c:pt idx="56878">
                  <c:v>202505</c:v>
                </c:pt>
                <c:pt idx="56879">
                  <c:v>202505</c:v>
                </c:pt>
                <c:pt idx="56880">
                  <c:v>202505</c:v>
                </c:pt>
                <c:pt idx="56881">
                  <c:v>202505</c:v>
                </c:pt>
                <c:pt idx="56882">
                  <c:v>202505</c:v>
                </c:pt>
                <c:pt idx="56883">
                  <c:v>202505</c:v>
                </c:pt>
                <c:pt idx="56884">
                  <c:v>202505</c:v>
                </c:pt>
                <c:pt idx="56885">
                  <c:v>202505</c:v>
                </c:pt>
                <c:pt idx="56886">
                  <c:v>202505</c:v>
                </c:pt>
                <c:pt idx="56887">
                  <c:v>202505</c:v>
                </c:pt>
                <c:pt idx="56888">
                  <c:v>202505</c:v>
                </c:pt>
                <c:pt idx="56889">
                  <c:v>202505</c:v>
                </c:pt>
                <c:pt idx="56890">
                  <c:v>202505</c:v>
                </c:pt>
                <c:pt idx="56891">
                  <c:v>202505</c:v>
                </c:pt>
                <c:pt idx="56892">
                  <c:v>202505</c:v>
                </c:pt>
                <c:pt idx="56893">
                  <c:v>202505</c:v>
                </c:pt>
                <c:pt idx="56894">
                  <c:v>202505</c:v>
                </c:pt>
                <c:pt idx="56895">
                  <c:v>202505</c:v>
                </c:pt>
                <c:pt idx="56896">
                  <c:v>202505</c:v>
                </c:pt>
                <c:pt idx="56897">
                  <c:v>202505</c:v>
                </c:pt>
                <c:pt idx="56898">
                  <c:v>202505</c:v>
                </c:pt>
                <c:pt idx="56899">
                  <c:v>202505</c:v>
                </c:pt>
                <c:pt idx="56900">
                  <c:v>202505</c:v>
                </c:pt>
                <c:pt idx="56901">
                  <c:v>202505</c:v>
                </c:pt>
                <c:pt idx="56902">
                  <c:v>202505</c:v>
                </c:pt>
                <c:pt idx="56903">
                  <c:v>202505</c:v>
                </c:pt>
                <c:pt idx="56904">
                  <c:v>202505</c:v>
                </c:pt>
                <c:pt idx="56905">
                  <c:v>202505</c:v>
                </c:pt>
                <c:pt idx="56906">
                  <c:v>202505</c:v>
                </c:pt>
                <c:pt idx="56907">
                  <c:v>202505</c:v>
                </c:pt>
                <c:pt idx="56908">
                  <c:v>202505</c:v>
                </c:pt>
                <c:pt idx="56909">
                  <c:v>202505</c:v>
                </c:pt>
                <c:pt idx="56910">
                  <c:v>202505</c:v>
                </c:pt>
                <c:pt idx="56911">
                  <c:v>202505</c:v>
                </c:pt>
                <c:pt idx="56912">
                  <c:v>202505</c:v>
                </c:pt>
                <c:pt idx="56913">
                  <c:v>202505</c:v>
                </c:pt>
                <c:pt idx="56914">
                  <c:v>202505</c:v>
                </c:pt>
                <c:pt idx="56915">
                  <c:v>202505</c:v>
                </c:pt>
                <c:pt idx="56916">
                  <c:v>202505</c:v>
                </c:pt>
                <c:pt idx="56917">
                  <c:v>202505</c:v>
                </c:pt>
                <c:pt idx="56918">
                  <c:v>202505</c:v>
                </c:pt>
                <c:pt idx="56919">
                  <c:v>202505</c:v>
                </c:pt>
                <c:pt idx="56920">
                  <c:v>202505</c:v>
                </c:pt>
                <c:pt idx="56921">
                  <c:v>202505</c:v>
                </c:pt>
                <c:pt idx="56922">
                  <c:v>202505</c:v>
                </c:pt>
                <c:pt idx="56923">
                  <c:v>202505</c:v>
                </c:pt>
                <c:pt idx="56924">
                  <c:v>202505</c:v>
                </c:pt>
                <c:pt idx="56925">
                  <c:v>202505</c:v>
                </c:pt>
                <c:pt idx="56926">
                  <c:v>202505</c:v>
                </c:pt>
                <c:pt idx="56927">
                  <c:v>202505</c:v>
                </c:pt>
                <c:pt idx="56928">
                  <c:v>202505</c:v>
                </c:pt>
                <c:pt idx="56929">
                  <c:v>202505</c:v>
                </c:pt>
                <c:pt idx="56930">
                  <c:v>202505</c:v>
                </c:pt>
                <c:pt idx="56931">
                  <c:v>202505</c:v>
                </c:pt>
                <c:pt idx="56932">
                  <c:v>202505</c:v>
                </c:pt>
                <c:pt idx="56933">
                  <c:v>202505</c:v>
                </c:pt>
                <c:pt idx="56934">
                  <c:v>202505</c:v>
                </c:pt>
                <c:pt idx="56935">
                  <c:v>202505</c:v>
                </c:pt>
                <c:pt idx="56936">
                  <c:v>202505</c:v>
                </c:pt>
                <c:pt idx="56937">
                  <c:v>202505</c:v>
                </c:pt>
                <c:pt idx="56938">
                  <c:v>202505</c:v>
                </c:pt>
                <c:pt idx="56939">
                  <c:v>202505</c:v>
                </c:pt>
                <c:pt idx="56940">
                  <c:v>202505</c:v>
                </c:pt>
                <c:pt idx="56941">
                  <c:v>202505</c:v>
                </c:pt>
                <c:pt idx="56942">
                  <c:v>202505</c:v>
                </c:pt>
                <c:pt idx="56943">
                  <c:v>202505</c:v>
                </c:pt>
                <c:pt idx="56944">
                  <c:v>202505</c:v>
                </c:pt>
                <c:pt idx="56945">
                  <c:v>202505</c:v>
                </c:pt>
                <c:pt idx="56946">
                  <c:v>202505</c:v>
                </c:pt>
                <c:pt idx="56947">
                  <c:v>202505</c:v>
                </c:pt>
                <c:pt idx="56948">
                  <c:v>202505</c:v>
                </c:pt>
                <c:pt idx="56949">
                  <c:v>202505</c:v>
                </c:pt>
                <c:pt idx="56950">
                  <c:v>202505</c:v>
                </c:pt>
                <c:pt idx="56951">
                  <c:v>202505</c:v>
                </c:pt>
                <c:pt idx="56952">
                  <c:v>202505</c:v>
                </c:pt>
                <c:pt idx="56953">
                  <c:v>202505</c:v>
                </c:pt>
                <c:pt idx="56954">
                  <c:v>202505</c:v>
                </c:pt>
                <c:pt idx="56955">
                  <c:v>202505</c:v>
                </c:pt>
                <c:pt idx="56956">
                  <c:v>202505</c:v>
                </c:pt>
                <c:pt idx="56957">
                  <c:v>202505</c:v>
                </c:pt>
                <c:pt idx="56958">
                  <c:v>202505</c:v>
                </c:pt>
                <c:pt idx="56959">
                  <c:v>202505</c:v>
                </c:pt>
                <c:pt idx="56960">
                  <c:v>202505</c:v>
                </c:pt>
                <c:pt idx="56961">
                  <c:v>202505</c:v>
                </c:pt>
                <c:pt idx="56962">
                  <c:v>202505</c:v>
                </c:pt>
                <c:pt idx="56963">
                  <c:v>202505</c:v>
                </c:pt>
                <c:pt idx="56964">
                  <c:v>202505</c:v>
                </c:pt>
                <c:pt idx="56965">
                  <c:v>202505</c:v>
                </c:pt>
                <c:pt idx="56966">
                  <c:v>202505</c:v>
                </c:pt>
                <c:pt idx="56967">
                  <c:v>202505</c:v>
                </c:pt>
                <c:pt idx="56968">
                  <c:v>202505</c:v>
                </c:pt>
                <c:pt idx="56969">
                  <c:v>202505</c:v>
                </c:pt>
                <c:pt idx="56970">
                  <c:v>202505</c:v>
                </c:pt>
                <c:pt idx="56971">
                  <c:v>202505</c:v>
                </c:pt>
                <c:pt idx="56972">
                  <c:v>202505</c:v>
                </c:pt>
                <c:pt idx="56973">
                  <c:v>202505</c:v>
                </c:pt>
                <c:pt idx="56974">
                  <c:v>202505</c:v>
                </c:pt>
                <c:pt idx="56975">
                  <c:v>202505</c:v>
                </c:pt>
                <c:pt idx="56976">
                  <c:v>202505</c:v>
                </c:pt>
                <c:pt idx="56977">
                  <c:v>202505</c:v>
                </c:pt>
                <c:pt idx="56978">
                  <c:v>202505</c:v>
                </c:pt>
                <c:pt idx="56979">
                  <c:v>202505</c:v>
                </c:pt>
                <c:pt idx="56980">
                  <c:v>202505</c:v>
                </c:pt>
                <c:pt idx="56981">
                  <c:v>202505</c:v>
                </c:pt>
                <c:pt idx="56982">
                  <c:v>202505</c:v>
                </c:pt>
                <c:pt idx="56983">
                  <c:v>202505</c:v>
                </c:pt>
                <c:pt idx="56984">
                  <c:v>202505</c:v>
                </c:pt>
                <c:pt idx="56985">
                  <c:v>202505</c:v>
                </c:pt>
                <c:pt idx="56986">
                  <c:v>202505</c:v>
                </c:pt>
                <c:pt idx="56987">
                  <c:v>202505</c:v>
                </c:pt>
                <c:pt idx="56988">
                  <c:v>202505</c:v>
                </c:pt>
                <c:pt idx="56989">
                  <c:v>202505</c:v>
                </c:pt>
                <c:pt idx="56990">
                  <c:v>202505</c:v>
                </c:pt>
                <c:pt idx="56991">
                  <c:v>202505</c:v>
                </c:pt>
                <c:pt idx="56992">
                  <c:v>202505</c:v>
                </c:pt>
                <c:pt idx="56993">
                  <c:v>202505</c:v>
                </c:pt>
                <c:pt idx="56994">
                  <c:v>202505</c:v>
                </c:pt>
                <c:pt idx="56995">
                  <c:v>202505</c:v>
                </c:pt>
                <c:pt idx="56996">
                  <c:v>202505</c:v>
                </c:pt>
                <c:pt idx="56997">
                  <c:v>202505</c:v>
                </c:pt>
                <c:pt idx="56998">
                  <c:v>202505</c:v>
                </c:pt>
                <c:pt idx="56999">
                  <c:v>202505</c:v>
                </c:pt>
                <c:pt idx="57000">
                  <c:v>202505</c:v>
                </c:pt>
                <c:pt idx="57001">
                  <c:v>202505</c:v>
                </c:pt>
                <c:pt idx="57002">
                  <c:v>202505</c:v>
                </c:pt>
                <c:pt idx="57003">
                  <c:v>202505</c:v>
                </c:pt>
                <c:pt idx="57004">
                  <c:v>202505</c:v>
                </c:pt>
                <c:pt idx="57005">
                  <c:v>202505</c:v>
                </c:pt>
                <c:pt idx="57006">
                  <c:v>202505</c:v>
                </c:pt>
                <c:pt idx="57007">
                  <c:v>202505</c:v>
                </c:pt>
                <c:pt idx="57008">
                  <c:v>202505</c:v>
                </c:pt>
                <c:pt idx="57009">
                  <c:v>202505</c:v>
                </c:pt>
                <c:pt idx="57010">
                  <c:v>202505</c:v>
                </c:pt>
                <c:pt idx="57011">
                  <c:v>202505</c:v>
                </c:pt>
                <c:pt idx="57012">
                  <c:v>202505</c:v>
                </c:pt>
                <c:pt idx="57013">
                  <c:v>202505</c:v>
                </c:pt>
                <c:pt idx="57014">
                  <c:v>202505</c:v>
                </c:pt>
                <c:pt idx="57015">
                  <c:v>202505</c:v>
                </c:pt>
                <c:pt idx="57016">
                  <c:v>202505</c:v>
                </c:pt>
                <c:pt idx="57017">
                  <c:v>202505</c:v>
                </c:pt>
                <c:pt idx="57018">
                  <c:v>202505</c:v>
                </c:pt>
                <c:pt idx="57019">
                  <c:v>202505</c:v>
                </c:pt>
                <c:pt idx="57020">
                  <c:v>202505</c:v>
                </c:pt>
                <c:pt idx="57021">
                  <c:v>202505</c:v>
                </c:pt>
                <c:pt idx="57022">
                  <c:v>202505</c:v>
                </c:pt>
                <c:pt idx="57023">
                  <c:v>202505</c:v>
                </c:pt>
                <c:pt idx="57024">
                  <c:v>202505</c:v>
                </c:pt>
                <c:pt idx="57025">
                  <c:v>202505</c:v>
                </c:pt>
                <c:pt idx="57026">
                  <c:v>202505</c:v>
                </c:pt>
                <c:pt idx="57027">
                  <c:v>202505</c:v>
                </c:pt>
                <c:pt idx="57028">
                  <c:v>202505</c:v>
                </c:pt>
                <c:pt idx="57029">
                  <c:v>202505</c:v>
                </c:pt>
                <c:pt idx="57030">
                  <c:v>202505</c:v>
                </c:pt>
                <c:pt idx="57031">
                  <c:v>202505</c:v>
                </c:pt>
                <c:pt idx="57032">
                  <c:v>202505</c:v>
                </c:pt>
                <c:pt idx="57033">
                  <c:v>202505</c:v>
                </c:pt>
                <c:pt idx="57034">
                  <c:v>202505</c:v>
                </c:pt>
                <c:pt idx="57035">
                  <c:v>202505</c:v>
                </c:pt>
                <c:pt idx="57036">
                  <c:v>202505</c:v>
                </c:pt>
                <c:pt idx="57037">
                  <c:v>202505</c:v>
                </c:pt>
                <c:pt idx="57038">
                  <c:v>202505</c:v>
                </c:pt>
                <c:pt idx="57039">
                  <c:v>202505</c:v>
                </c:pt>
                <c:pt idx="57040">
                  <c:v>202505</c:v>
                </c:pt>
                <c:pt idx="57041">
                  <c:v>202505</c:v>
                </c:pt>
                <c:pt idx="57042">
                  <c:v>202505</c:v>
                </c:pt>
                <c:pt idx="57043">
                  <c:v>202505</c:v>
                </c:pt>
                <c:pt idx="57044">
                  <c:v>202505</c:v>
                </c:pt>
                <c:pt idx="57045">
                  <c:v>202505</c:v>
                </c:pt>
                <c:pt idx="57046">
                  <c:v>202505</c:v>
                </c:pt>
                <c:pt idx="57047">
                  <c:v>202505</c:v>
                </c:pt>
                <c:pt idx="57048">
                  <c:v>202505</c:v>
                </c:pt>
                <c:pt idx="57049">
                  <c:v>202505</c:v>
                </c:pt>
                <c:pt idx="57050">
                  <c:v>202505</c:v>
                </c:pt>
                <c:pt idx="57051">
                  <c:v>202505</c:v>
                </c:pt>
                <c:pt idx="57052">
                  <c:v>202505</c:v>
                </c:pt>
                <c:pt idx="57053">
                  <c:v>202505</c:v>
                </c:pt>
                <c:pt idx="57054">
                  <c:v>202505</c:v>
                </c:pt>
                <c:pt idx="57055">
                  <c:v>202505</c:v>
                </c:pt>
                <c:pt idx="57056">
                  <c:v>202505</c:v>
                </c:pt>
                <c:pt idx="57057">
                  <c:v>202505</c:v>
                </c:pt>
                <c:pt idx="57058">
                  <c:v>202505</c:v>
                </c:pt>
                <c:pt idx="57059">
                  <c:v>202505</c:v>
                </c:pt>
                <c:pt idx="57060">
                  <c:v>202505</c:v>
                </c:pt>
                <c:pt idx="57061">
                  <c:v>202505</c:v>
                </c:pt>
                <c:pt idx="57062">
                  <c:v>202505</c:v>
                </c:pt>
                <c:pt idx="57063">
                  <c:v>202505</c:v>
                </c:pt>
                <c:pt idx="57064">
                  <c:v>202505</c:v>
                </c:pt>
                <c:pt idx="57065">
                  <c:v>202505</c:v>
                </c:pt>
                <c:pt idx="57066">
                  <c:v>202505</c:v>
                </c:pt>
                <c:pt idx="57067">
                  <c:v>202505</c:v>
                </c:pt>
                <c:pt idx="57068">
                  <c:v>202505</c:v>
                </c:pt>
                <c:pt idx="57069">
                  <c:v>202505</c:v>
                </c:pt>
                <c:pt idx="57070">
                  <c:v>202505</c:v>
                </c:pt>
                <c:pt idx="57071">
                  <c:v>202505</c:v>
                </c:pt>
                <c:pt idx="57072">
                  <c:v>202505</c:v>
                </c:pt>
                <c:pt idx="57073">
                  <c:v>202505</c:v>
                </c:pt>
                <c:pt idx="57074">
                  <c:v>202505</c:v>
                </c:pt>
                <c:pt idx="57075">
                  <c:v>202505</c:v>
                </c:pt>
                <c:pt idx="57076">
                  <c:v>202505</c:v>
                </c:pt>
                <c:pt idx="57077">
                  <c:v>202505</c:v>
                </c:pt>
                <c:pt idx="57078">
                  <c:v>202505</c:v>
                </c:pt>
                <c:pt idx="57079">
                  <c:v>202505</c:v>
                </c:pt>
                <c:pt idx="57080">
                  <c:v>202505</c:v>
                </c:pt>
                <c:pt idx="57081">
                  <c:v>202505</c:v>
                </c:pt>
                <c:pt idx="57082">
                  <c:v>202505</c:v>
                </c:pt>
                <c:pt idx="57083">
                  <c:v>202505</c:v>
                </c:pt>
                <c:pt idx="57084">
                  <c:v>202505</c:v>
                </c:pt>
                <c:pt idx="57085">
                  <c:v>202505</c:v>
                </c:pt>
                <c:pt idx="57086">
                  <c:v>202505</c:v>
                </c:pt>
                <c:pt idx="57087">
                  <c:v>202505</c:v>
                </c:pt>
                <c:pt idx="57088">
                  <c:v>202505</c:v>
                </c:pt>
                <c:pt idx="57089">
                  <c:v>202505</c:v>
                </c:pt>
                <c:pt idx="57090">
                  <c:v>202505</c:v>
                </c:pt>
                <c:pt idx="57091">
                  <c:v>202505</c:v>
                </c:pt>
                <c:pt idx="57092">
                  <c:v>202505</c:v>
                </c:pt>
                <c:pt idx="57093">
                  <c:v>202505</c:v>
                </c:pt>
                <c:pt idx="57094">
                  <c:v>202505</c:v>
                </c:pt>
                <c:pt idx="57095">
                  <c:v>202505</c:v>
                </c:pt>
                <c:pt idx="57096">
                  <c:v>202505</c:v>
                </c:pt>
                <c:pt idx="57097">
                  <c:v>202505</c:v>
                </c:pt>
                <c:pt idx="57098">
                  <c:v>202505</c:v>
                </c:pt>
                <c:pt idx="57099">
                  <c:v>202505</c:v>
                </c:pt>
                <c:pt idx="57100">
                  <c:v>202505</c:v>
                </c:pt>
                <c:pt idx="57101">
                  <c:v>202505</c:v>
                </c:pt>
                <c:pt idx="57102">
                  <c:v>202505</c:v>
                </c:pt>
                <c:pt idx="57103">
                  <c:v>202505</c:v>
                </c:pt>
                <c:pt idx="57104">
                  <c:v>202505</c:v>
                </c:pt>
                <c:pt idx="57105">
                  <c:v>202505</c:v>
                </c:pt>
                <c:pt idx="57106">
                  <c:v>202505</c:v>
                </c:pt>
                <c:pt idx="57107">
                  <c:v>202505</c:v>
                </c:pt>
                <c:pt idx="57108">
                  <c:v>202505</c:v>
                </c:pt>
                <c:pt idx="57109">
                  <c:v>202505</c:v>
                </c:pt>
                <c:pt idx="57110">
                  <c:v>202505</c:v>
                </c:pt>
                <c:pt idx="57111">
                  <c:v>202505</c:v>
                </c:pt>
                <c:pt idx="57112">
                  <c:v>202505</c:v>
                </c:pt>
                <c:pt idx="57113">
                  <c:v>202505</c:v>
                </c:pt>
                <c:pt idx="57114">
                  <c:v>202505</c:v>
                </c:pt>
                <c:pt idx="57115">
                  <c:v>202505</c:v>
                </c:pt>
                <c:pt idx="57116">
                  <c:v>202505</c:v>
                </c:pt>
                <c:pt idx="57117">
                  <c:v>202505</c:v>
                </c:pt>
                <c:pt idx="57118">
                  <c:v>202505</c:v>
                </c:pt>
                <c:pt idx="57119">
                  <c:v>202505</c:v>
                </c:pt>
                <c:pt idx="57120">
                  <c:v>202505</c:v>
                </c:pt>
                <c:pt idx="57121">
                  <c:v>202505</c:v>
                </c:pt>
                <c:pt idx="57122">
                  <c:v>202505</c:v>
                </c:pt>
                <c:pt idx="57123">
                  <c:v>202505</c:v>
                </c:pt>
                <c:pt idx="57124">
                  <c:v>202505</c:v>
                </c:pt>
                <c:pt idx="57125">
                  <c:v>202505</c:v>
                </c:pt>
                <c:pt idx="57126">
                  <c:v>202505</c:v>
                </c:pt>
                <c:pt idx="57127">
                  <c:v>202505</c:v>
                </c:pt>
                <c:pt idx="57128">
                  <c:v>202505</c:v>
                </c:pt>
                <c:pt idx="57129">
                  <c:v>202505</c:v>
                </c:pt>
                <c:pt idx="57130">
                  <c:v>202505</c:v>
                </c:pt>
                <c:pt idx="57131">
                  <c:v>202505</c:v>
                </c:pt>
                <c:pt idx="57132">
                  <c:v>202505</c:v>
                </c:pt>
                <c:pt idx="57133">
                  <c:v>202505</c:v>
                </c:pt>
                <c:pt idx="57134">
                  <c:v>202505</c:v>
                </c:pt>
                <c:pt idx="57135">
                  <c:v>202505</c:v>
                </c:pt>
                <c:pt idx="57136">
                  <c:v>202505</c:v>
                </c:pt>
                <c:pt idx="57137">
                  <c:v>202505</c:v>
                </c:pt>
                <c:pt idx="57138">
                  <c:v>202505</c:v>
                </c:pt>
                <c:pt idx="57139">
                  <c:v>202505</c:v>
                </c:pt>
                <c:pt idx="57140">
                  <c:v>202505</c:v>
                </c:pt>
                <c:pt idx="57141">
                  <c:v>202505</c:v>
                </c:pt>
                <c:pt idx="57142">
                  <c:v>202505</c:v>
                </c:pt>
                <c:pt idx="57143">
                  <c:v>202505</c:v>
                </c:pt>
                <c:pt idx="57144">
                  <c:v>202505</c:v>
                </c:pt>
                <c:pt idx="57145">
                  <c:v>202505</c:v>
                </c:pt>
                <c:pt idx="57146">
                  <c:v>202505</c:v>
                </c:pt>
                <c:pt idx="57147">
                  <c:v>202505</c:v>
                </c:pt>
                <c:pt idx="57148">
                  <c:v>202505</c:v>
                </c:pt>
                <c:pt idx="57149">
                  <c:v>202505</c:v>
                </c:pt>
                <c:pt idx="57150">
                  <c:v>202505</c:v>
                </c:pt>
                <c:pt idx="57151">
                  <c:v>202505</c:v>
                </c:pt>
                <c:pt idx="57152">
                  <c:v>202505</c:v>
                </c:pt>
                <c:pt idx="57153">
                  <c:v>202505</c:v>
                </c:pt>
                <c:pt idx="57154">
                  <c:v>202505</c:v>
                </c:pt>
                <c:pt idx="57155">
                  <c:v>202505</c:v>
                </c:pt>
                <c:pt idx="57156">
                  <c:v>202505</c:v>
                </c:pt>
                <c:pt idx="57157">
                  <c:v>202505</c:v>
                </c:pt>
                <c:pt idx="57158">
                  <c:v>202505</c:v>
                </c:pt>
                <c:pt idx="57159">
                  <c:v>202505</c:v>
                </c:pt>
                <c:pt idx="57160">
                  <c:v>202505</c:v>
                </c:pt>
                <c:pt idx="57161">
                  <c:v>202505</c:v>
                </c:pt>
                <c:pt idx="57162">
                  <c:v>202505</c:v>
                </c:pt>
                <c:pt idx="57163">
                  <c:v>202505</c:v>
                </c:pt>
                <c:pt idx="57164">
                  <c:v>202505</c:v>
                </c:pt>
                <c:pt idx="57165">
                  <c:v>202505</c:v>
                </c:pt>
                <c:pt idx="57166">
                  <c:v>202505</c:v>
                </c:pt>
                <c:pt idx="57167">
                  <c:v>202505</c:v>
                </c:pt>
                <c:pt idx="57168">
                  <c:v>202505</c:v>
                </c:pt>
                <c:pt idx="57169">
                  <c:v>202505</c:v>
                </c:pt>
                <c:pt idx="57170">
                  <c:v>202505</c:v>
                </c:pt>
                <c:pt idx="57171">
                  <c:v>202505</c:v>
                </c:pt>
                <c:pt idx="57172">
                  <c:v>202505</c:v>
                </c:pt>
                <c:pt idx="57173">
                  <c:v>202505</c:v>
                </c:pt>
                <c:pt idx="57174">
                  <c:v>202505</c:v>
                </c:pt>
                <c:pt idx="57175">
                  <c:v>202505</c:v>
                </c:pt>
                <c:pt idx="57176">
                  <c:v>202505</c:v>
                </c:pt>
                <c:pt idx="57177">
                  <c:v>202505</c:v>
                </c:pt>
                <c:pt idx="57178">
                  <c:v>202505</c:v>
                </c:pt>
                <c:pt idx="57179">
                  <c:v>202505</c:v>
                </c:pt>
                <c:pt idx="57180">
                  <c:v>202505</c:v>
                </c:pt>
                <c:pt idx="57181">
                  <c:v>202505</c:v>
                </c:pt>
                <c:pt idx="57182">
                  <c:v>202505</c:v>
                </c:pt>
                <c:pt idx="57183">
                  <c:v>202505</c:v>
                </c:pt>
                <c:pt idx="57184">
                  <c:v>202505</c:v>
                </c:pt>
                <c:pt idx="57185">
                  <c:v>202505</c:v>
                </c:pt>
                <c:pt idx="57186">
                  <c:v>202505</c:v>
                </c:pt>
                <c:pt idx="57187">
                  <c:v>202505</c:v>
                </c:pt>
                <c:pt idx="57188">
                  <c:v>202505</c:v>
                </c:pt>
                <c:pt idx="57189">
                  <c:v>202505</c:v>
                </c:pt>
                <c:pt idx="57190">
                  <c:v>202505</c:v>
                </c:pt>
                <c:pt idx="57191">
                  <c:v>202505</c:v>
                </c:pt>
                <c:pt idx="57192">
                  <c:v>202505</c:v>
                </c:pt>
                <c:pt idx="57193">
                  <c:v>202505</c:v>
                </c:pt>
                <c:pt idx="57194">
                  <c:v>202505</c:v>
                </c:pt>
                <c:pt idx="57195">
                  <c:v>202505</c:v>
                </c:pt>
                <c:pt idx="57196">
                  <c:v>202505</c:v>
                </c:pt>
                <c:pt idx="57197">
                  <c:v>202505</c:v>
                </c:pt>
                <c:pt idx="57198">
                  <c:v>202505</c:v>
                </c:pt>
                <c:pt idx="57199">
                  <c:v>202505</c:v>
                </c:pt>
                <c:pt idx="57200">
                  <c:v>202505</c:v>
                </c:pt>
                <c:pt idx="57201">
                  <c:v>202505</c:v>
                </c:pt>
                <c:pt idx="57202">
                  <c:v>202505</c:v>
                </c:pt>
                <c:pt idx="57203">
                  <c:v>202505</c:v>
                </c:pt>
                <c:pt idx="57204">
                  <c:v>202505</c:v>
                </c:pt>
                <c:pt idx="57205">
                  <c:v>202505</c:v>
                </c:pt>
                <c:pt idx="57206">
                  <c:v>202505</c:v>
                </c:pt>
                <c:pt idx="57207">
                  <c:v>202505</c:v>
                </c:pt>
                <c:pt idx="57208">
                  <c:v>202505</c:v>
                </c:pt>
                <c:pt idx="57209">
                  <c:v>202505</c:v>
                </c:pt>
                <c:pt idx="57210">
                  <c:v>202505</c:v>
                </c:pt>
                <c:pt idx="57211">
                  <c:v>202505</c:v>
                </c:pt>
                <c:pt idx="57212">
                  <c:v>202505</c:v>
                </c:pt>
                <c:pt idx="57213">
                  <c:v>202505</c:v>
                </c:pt>
                <c:pt idx="57214">
                  <c:v>202505</c:v>
                </c:pt>
                <c:pt idx="57215">
                  <c:v>202505</c:v>
                </c:pt>
                <c:pt idx="57216">
                  <c:v>202505</c:v>
                </c:pt>
                <c:pt idx="57217">
                  <c:v>202505</c:v>
                </c:pt>
                <c:pt idx="57218">
                  <c:v>202505</c:v>
                </c:pt>
                <c:pt idx="57219">
                  <c:v>202505</c:v>
                </c:pt>
                <c:pt idx="57220">
                  <c:v>202505</c:v>
                </c:pt>
                <c:pt idx="57221">
                  <c:v>202505</c:v>
                </c:pt>
                <c:pt idx="57222">
                  <c:v>202505</c:v>
                </c:pt>
                <c:pt idx="57223">
                  <c:v>202505</c:v>
                </c:pt>
                <c:pt idx="57224">
                  <c:v>202505</c:v>
                </c:pt>
                <c:pt idx="57225">
                  <c:v>202505</c:v>
                </c:pt>
                <c:pt idx="57226">
                  <c:v>202505</c:v>
                </c:pt>
                <c:pt idx="57227">
                  <c:v>202505</c:v>
                </c:pt>
                <c:pt idx="57228">
                  <c:v>202505</c:v>
                </c:pt>
                <c:pt idx="57229">
                  <c:v>202505</c:v>
                </c:pt>
                <c:pt idx="57230">
                  <c:v>202505</c:v>
                </c:pt>
                <c:pt idx="57231">
                  <c:v>202505</c:v>
                </c:pt>
                <c:pt idx="57232">
                  <c:v>202505</c:v>
                </c:pt>
                <c:pt idx="57233">
                  <c:v>202505</c:v>
                </c:pt>
                <c:pt idx="57234">
                  <c:v>202505</c:v>
                </c:pt>
                <c:pt idx="57235">
                  <c:v>202505</c:v>
                </c:pt>
                <c:pt idx="57236">
                  <c:v>202505</c:v>
                </c:pt>
                <c:pt idx="57237">
                  <c:v>202505</c:v>
                </c:pt>
                <c:pt idx="57238">
                  <c:v>202505</c:v>
                </c:pt>
                <c:pt idx="57239">
                  <c:v>202505</c:v>
                </c:pt>
                <c:pt idx="57240">
                  <c:v>202505</c:v>
                </c:pt>
                <c:pt idx="57241">
                  <c:v>202505</c:v>
                </c:pt>
                <c:pt idx="57242">
                  <c:v>202505</c:v>
                </c:pt>
                <c:pt idx="57243">
                  <c:v>202505</c:v>
                </c:pt>
                <c:pt idx="57244">
                  <c:v>202505</c:v>
                </c:pt>
                <c:pt idx="57245">
                  <c:v>202505</c:v>
                </c:pt>
                <c:pt idx="57246">
                  <c:v>202505</c:v>
                </c:pt>
                <c:pt idx="57247">
                  <c:v>202505</c:v>
                </c:pt>
                <c:pt idx="57248">
                  <c:v>202505</c:v>
                </c:pt>
                <c:pt idx="57249">
                  <c:v>202505</c:v>
                </c:pt>
                <c:pt idx="57250">
                  <c:v>202505</c:v>
                </c:pt>
                <c:pt idx="57251">
                  <c:v>202505</c:v>
                </c:pt>
                <c:pt idx="57252">
                  <c:v>202505</c:v>
                </c:pt>
                <c:pt idx="57253">
                  <c:v>202505</c:v>
                </c:pt>
                <c:pt idx="57254">
                  <c:v>202505</c:v>
                </c:pt>
                <c:pt idx="57255">
                  <c:v>202505</c:v>
                </c:pt>
                <c:pt idx="57256">
                  <c:v>202505</c:v>
                </c:pt>
                <c:pt idx="57257">
                  <c:v>202505</c:v>
                </c:pt>
                <c:pt idx="57258">
                  <c:v>202505</c:v>
                </c:pt>
                <c:pt idx="57259">
                  <c:v>202505</c:v>
                </c:pt>
                <c:pt idx="57260">
                  <c:v>202505</c:v>
                </c:pt>
                <c:pt idx="57261">
                  <c:v>202505</c:v>
                </c:pt>
                <c:pt idx="57262">
                  <c:v>202505</c:v>
                </c:pt>
                <c:pt idx="57263">
                  <c:v>202505</c:v>
                </c:pt>
                <c:pt idx="57264">
                  <c:v>202505</c:v>
                </c:pt>
                <c:pt idx="57265">
                  <c:v>202505</c:v>
                </c:pt>
                <c:pt idx="57266">
                  <c:v>202505</c:v>
                </c:pt>
                <c:pt idx="57267">
                  <c:v>202505</c:v>
                </c:pt>
                <c:pt idx="57268">
                  <c:v>202505</c:v>
                </c:pt>
                <c:pt idx="57269">
                  <c:v>202505</c:v>
                </c:pt>
                <c:pt idx="57270">
                  <c:v>202505</c:v>
                </c:pt>
                <c:pt idx="57271">
                  <c:v>202505</c:v>
                </c:pt>
                <c:pt idx="57272">
                  <c:v>202505</c:v>
                </c:pt>
                <c:pt idx="57273">
                  <c:v>202505</c:v>
                </c:pt>
                <c:pt idx="57274">
                  <c:v>202505</c:v>
                </c:pt>
                <c:pt idx="57275">
                  <c:v>202505</c:v>
                </c:pt>
                <c:pt idx="57276">
                  <c:v>202505</c:v>
                </c:pt>
                <c:pt idx="57277">
                  <c:v>202505</c:v>
                </c:pt>
                <c:pt idx="57278">
                  <c:v>202505</c:v>
                </c:pt>
                <c:pt idx="57279">
                  <c:v>202505</c:v>
                </c:pt>
                <c:pt idx="57280">
                  <c:v>202505</c:v>
                </c:pt>
                <c:pt idx="57281">
                  <c:v>202505</c:v>
                </c:pt>
                <c:pt idx="57282">
                  <c:v>202505</c:v>
                </c:pt>
                <c:pt idx="57283">
                  <c:v>202505</c:v>
                </c:pt>
                <c:pt idx="57284">
                  <c:v>202505</c:v>
                </c:pt>
                <c:pt idx="57285">
                  <c:v>202505</c:v>
                </c:pt>
                <c:pt idx="57286">
                  <c:v>202505</c:v>
                </c:pt>
                <c:pt idx="57287">
                  <c:v>202505</c:v>
                </c:pt>
                <c:pt idx="57288">
                  <c:v>202505</c:v>
                </c:pt>
                <c:pt idx="57289">
                  <c:v>202505</c:v>
                </c:pt>
                <c:pt idx="57290">
                  <c:v>202505</c:v>
                </c:pt>
                <c:pt idx="57291">
                  <c:v>202505</c:v>
                </c:pt>
                <c:pt idx="57292">
                  <c:v>202505</c:v>
                </c:pt>
                <c:pt idx="57293">
                  <c:v>202505</c:v>
                </c:pt>
                <c:pt idx="57294">
                  <c:v>202505</c:v>
                </c:pt>
                <c:pt idx="57295">
                  <c:v>202505</c:v>
                </c:pt>
                <c:pt idx="57296">
                  <c:v>202505</c:v>
                </c:pt>
                <c:pt idx="57297">
                  <c:v>202505</c:v>
                </c:pt>
                <c:pt idx="57298">
                  <c:v>202505</c:v>
                </c:pt>
                <c:pt idx="57299">
                  <c:v>202505</c:v>
                </c:pt>
                <c:pt idx="57300">
                  <c:v>202505</c:v>
                </c:pt>
                <c:pt idx="57301">
                  <c:v>202505</c:v>
                </c:pt>
                <c:pt idx="57302">
                  <c:v>202505</c:v>
                </c:pt>
                <c:pt idx="57303">
                  <c:v>202505</c:v>
                </c:pt>
                <c:pt idx="57304">
                  <c:v>202505</c:v>
                </c:pt>
                <c:pt idx="57305">
                  <c:v>202505</c:v>
                </c:pt>
                <c:pt idx="57306">
                  <c:v>202505</c:v>
                </c:pt>
                <c:pt idx="57307">
                  <c:v>202505</c:v>
                </c:pt>
                <c:pt idx="57308">
                  <c:v>202505</c:v>
                </c:pt>
                <c:pt idx="57309">
                  <c:v>202505</c:v>
                </c:pt>
                <c:pt idx="57310">
                  <c:v>202505</c:v>
                </c:pt>
                <c:pt idx="57311">
                  <c:v>202505</c:v>
                </c:pt>
                <c:pt idx="57312">
                  <c:v>202505</c:v>
                </c:pt>
                <c:pt idx="57313">
                  <c:v>202505</c:v>
                </c:pt>
                <c:pt idx="57314">
                  <c:v>202505</c:v>
                </c:pt>
                <c:pt idx="57315">
                  <c:v>202505</c:v>
                </c:pt>
                <c:pt idx="57316">
                  <c:v>202505</c:v>
                </c:pt>
                <c:pt idx="57317">
                  <c:v>202505</c:v>
                </c:pt>
                <c:pt idx="57318">
                  <c:v>202505</c:v>
                </c:pt>
                <c:pt idx="57319">
                  <c:v>202505</c:v>
                </c:pt>
                <c:pt idx="57320">
                  <c:v>202505</c:v>
                </c:pt>
                <c:pt idx="57321">
                  <c:v>202505</c:v>
                </c:pt>
                <c:pt idx="57322">
                  <c:v>202505</c:v>
                </c:pt>
                <c:pt idx="57323">
                  <c:v>202505</c:v>
                </c:pt>
                <c:pt idx="57324">
                  <c:v>202505</c:v>
                </c:pt>
                <c:pt idx="57325">
                  <c:v>202505</c:v>
                </c:pt>
                <c:pt idx="57326">
                  <c:v>202505</c:v>
                </c:pt>
                <c:pt idx="57327">
                  <c:v>202505</c:v>
                </c:pt>
                <c:pt idx="57328">
                  <c:v>202505</c:v>
                </c:pt>
                <c:pt idx="57329">
                  <c:v>202505</c:v>
                </c:pt>
                <c:pt idx="57330">
                  <c:v>202505</c:v>
                </c:pt>
                <c:pt idx="57331">
                  <c:v>202505</c:v>
                </c:pt>
                <c:pt idx="57332">
                  <c:v>202505</c:v>
                </c:pt>
                <c:pt idx="57333">
                  <c:v>202505</c:v>
                </c:pt>
                <c:pt idx="57334">
                  <c:v>202505</c:v>
                </c:pt>
                <c:pt idx="57335">
                  <c:v>202505</c:v>
                </c:pt>
                <c:pt idx="57336">
                  <c:v>202505</c:v>
                </c:pt>
                <c:pt idx="57337">
                  <c:v>202505</c:v>
                </c:pt>
                <c:pt idx="57338">
                  <c:v>202505</c:v>
                </c:pt>
                <c:pt idx="57339">
                  <c:v>202505</c:v>
                </c:pt>
                <c:pt idx="57340">
                  <c:v>202505</c:v>
                </c:pt>
                <c:pt idx="57341">
                  <c:v>202505</c:v>
                </c:pt>
                <c:pt idx="57342">
                  <c:v>202505</c:v>
                </c:pt>
                <c:pt idx="57343">
                  <c:v>202505</c:v>
                </c:pt>
                <c:pt idx="57344">
                  <c:v>202505</c:v>
                </c:pt>
                <c:pt idx="57345">
                  <c:v>202505</c:v>
                </c:pt>
                <c:pt idx="57346">
                  <c:v>202505</c:v>
                </c:pt>
                <c:pt idx="57347">
                  <c:v>202505</c:v>
                </c:pt>
                <c:pt idx="57348">
                  <c:v>202505</c:v>
                </c:pt>
                <c:pt idx="57349">
                  <c:v>202505</c:v>
                </c:pt>
                <c:pt idx="57350">
                  <c:v>202505</c:v>
                </c:pt>
                <c:pt idx="57351">
                  <c:v>202505</c:v>
                </c:pt>
                <c:pt idx="57352">
                  <c:v>202505</c:v>
                </c:pt>
                <c:pt idx="57353">
                  <c:v>202505</c:v>
                </c:pt>
                <c:pt idx="57354">
                  <c:v>202505</c:v>
                </c:pt>
                <c:pt idx="57355">
                  <c:v>202505</c:v>
                </c:pt>
                <c:pt idx="57356">
                  <c:v>202505</c:v>
                </c:pt>
                <c:pt idx="57357">
                  <c:v>202505</c:v>
                </c:pt>
                <c:pt idx="57358">
                  <c:v>202505</c:v>
                </c:pt>
                <c:pt idx="57359">
                  <c:v>202505</c:v>
                </c:pt>
                <c:pt idx="57360">
                  <c:v>202505</c:v>
                </c:pt>
                <c:pt idx="57361">
                  <c:v>202505</c:v>
                </c:pt>
                <c:pt idx="57362">
                  <c:v>202505</c:v>
                </c:pt>
                <c:pt idx="57363">
                  <c:v>202505</c:v>
                </c:pt>
                <c:pt idx="57364">
                  <c:v>202505</c:v>
                </c:pt>
                <c:pt idx="57365">
                  <c:v>202505</c:v>
                </c:pt>
                <c:pt idx="57366">
                  <c:v>202505</c:v>
                </c:pt>
                <c:pt idx="57367">
                  <c:v>202505</c:v>
                </c:pt>
                <c:pt idx="57368">
                  <c:v>202505</c:v>
                </c:pt>
                <c:pt idx="57369">
                  <c:v>202505</c:v>
                </c:pt>
                <c:pt idx="57370">
                  <c:v>202505</c:v>
                </c:pt>
                <c:pt idx="57371">
                  <c:v>202505</c:v>
                </c:pt>
                <c:pt idx="57372">
                  <c:v>202505</c:v>
                </c:pt>
                <c:pt idx="57373">
                  <c:v>202505</c:v>
                </c:pt>
                <c:pt idx="57374">
                  <c:v>202505</c:v>
                </c:pt>
                <c:pt idx="57375">
                  <c:v>202505</c:v>
                </c:pt>
                <c:pt idx="57376">
                  <c:v>202505</c:v>
                </c:pt>
                <c:pt idx="57377">
                  <c:v>202505</c:v>
                </c:pt>
                <c:pt idx="57378">
                  <c:v>202505</c:v>
                </c:pt>
                <c:pt idx="57379">
                  <c:v>202505</c:v>
                </c:pt>
                <c:pt idx="57380">
                  <c:v>202505</c:v>
                </c:pt>
                <c:pt idx="57381">
                  <c:v>202505</c:v>
                </c:pt>
                <c:pt idx="57382">
                  <c:v>202505</c:v>
                </c:pt>
                <c:pt idx="57383">
                  <c:v>202505</c:v>
                </c:pt>
                <c:pt idx="57384">
                  <c:v>202505</c:v>
                </c:pt>
                <c:pt idx="57385">
                  <c:v>202505</c:v>
                </c:pt>
                <c:pt idx="57386">
                  <c:v>202505</c:v>
                </c:pt>
                <c:pt idx="57387">
                  <c:v>202505</c:v>
                </c:pt>
                <c:pt idx="57388">
                  <c:v>202505</c:v>
                </c:pt>
                <c:pt idx="57389">
                  <c:v>202505</c:v>
                </c:pt>
                <c:pt idx="57390">
                  <c:v>202505</c:v>
                </c:pt>
                <c:pt idx="57391">
                  <c:v>202505</c:v>
                </c:pt>
                <c:pt idx="57392">
                  <c:v>202505</c:v>
                </c:pt>
                <c:pt idx="57393">
                  <c:v>202505</c:v>
                </c:pt>
                <c:pt idx="57394">
                  <c:v>202505</c:v>
                </c:pt>
                <c:pt idx="57395">
                  <c:v>202505</c:v>
                </c:pt>
                <c:pt idx="57396">
                  <c:v>202505</c:v>
                </c:pt>
                <c:pt idx="57397">
                  <c:v>202505</c:v>
                </c:pt>
                <c:pt idx="57398">
                  <c:v>202505</c:v>
                </c:pt>
                <c:pt idx="57399">
                  <c:v>202505</c:v>
                </c:pt>
                <c:pt idx="57400">
                  <c:v>202505</c:v>
                </c:pt>
                <c:pt idx="57401">
                  <c:v>202505</c:v>
                </c:pt>
                <c:pt idx="57402">
                  <c:v>202505</c:v>
                </c:pt>
                <c:pt idx="57403">
                  <c:v>202505</c:v>
                </c:pt>
                <c:pt idx="57404">
                  <c:v>202505</c:v>
                </c:pt>
                <c:pt idx="57405">
                  <c:v>202505</c:v>
                </c:pt>
                <c:pt idx="57406">
                  <c:v>202505</c:v>
                </c:pt>
                <c:pt idx="57407">
                  <c:v>202505</c:v>
                </c:pt>
                <c:pt idx="57408">
                  <c:v>202505</c:v>
                </c:pt>
                <c:pt idx="57409">
                  <c:v>202505</c:v>
                </c:pt>
                <c:pt idx="57410">
                  <c:v>202505</c:v>
                </c:pt>
                <c:pt idx="57411">
                  <c:v>202505</c:v>
                </c:pt>
                <c:pt idx="57412">
                  <c:v>202505</c:v>
                </c:pt>
                <c:pt idx="57413">
                  <c:v>202505</c:v>
                </c:pt>
                <c:pt idx="57414">
                  <c:v>202505</c:v>
                </c:pt>
                <c:pt idx="57415">
                  <c:v>202505</c:v>
                </c:pt>
                <c:pt idx="57416">
                  <c:v>202505</c:v>
                </c:pt>
                <c:pt idx="57417">
                  <c:v>202505</c:v>
                </c:pt>
                <c:pt idx="57418">
                  <c:v>202505</c:v>
                </c:pt>
                <c:pt idx="57419">
                  <c:v>202505</c:v>
                </c:pt>
                <c:pt idx="57420">
                  <c:v>202505</c:v>
                </c:pt>
                <c:pt idx="57421">
                  <c:v>202505</c:v>
                </c:pt>
                <c:pt idx="57422">
                  <c:v>202505</c:v>
                </c:pt>
                <c:pt idx="57423">
                  <c:v>202505</c:v>
                </c:pt>
                <c:pt idx="57424">
                  <c:v>202505</c:v>
                </c:pt>
                <c:pt idx="57425">
                  <c:v>202505</c:v>
                </c:pt>
                <c:pt idx="57426">
                  <c:v>202505</c:v>
                </c:pt>
                <c:pt idx="57427">
                  <c:v>202505</c:v>
                </c:pt>
                <c:pt idx="57428">
                  <c:v>202505</c:v>
                </c:pt>
                <c:pt idx="57429">
                  <c:v>202505</c:v>
                </c:pt>
                <c:pt idx="57430">
                  <c:v>202505</c:v>
                </c:pt>
                <c:pt idx="57431">
                  <c:v>202505</c:v>
                </c:pt>
                <c:pt idx="57432">
                  <c:v>202505</c:v>
                </c:pt>
                <c:pt idx="57433">
                  <c:v>202505</c:v>
                </c:pt>
                <c:pt idx="57434">
                  <c:v>202505</c:v>
                </c:pt>
                <c:pt idx="57435">
                  <c:v>202505</c:v>
                </c:pt>
                <c:pt idx="57436">
                  <c:v>202505</c:v>
                </c:pt>
                <c:pt idx="57437">
                  <c:v>202505</c:v>
                </c:pt>
                <c:pt idx="57438">
                  <c:v>202505</c:v>
                </c:pt>
                <c:pt idx="57439">
                  <c:v>202505</c:v>
                </c:pt>
                <c:pt idx="57440">
                  <c:v>202505</c:v>
                </c:pt>
                <c:pt idx="57441">
                  <c:v>202505</c:v>
                </c:pt>
                <c:pt idx="57442">
                  <c:v>202505</c:v>
                </c:pt>
                <c:pt idx="57443">
                  <c:v>202505</c:v>
                </c:pt>
                <c:pt idx="57444">
                  <c:v>202505</c:v>
                </c:pt>
                <c:pt idx="57445">
                  <c:v>202505</c:v>
                </c:pt>
                <c:pt idx="57446">
                  <c:v>202505</c:v>
                </c:pt>
                <c:pt idx="57447">
                  <c:v>202505</c:v>
                </c:pt>
                <c:pt idx="57448">
                  <c:v>202505</c:v>
                </c:pt>
                <c:pt idx="57449">
                  <c:v>202505</c:v>
                </c:pt>
                <c:pt idx="57450">
                  <c:v>202505</c:v>
                </c:pt>
                <c:pt idx="57451">
                  <c:v>202505</c:v>
                </c:pt>
                <c:pt idx="57452">
                  <c:v>202505</c:v>
                </c:pt>
                <c:pt idx="57453">
                  <c:v>202505</c:v>
                </c:pt>
                <c:pt idx="57454">
                  <c:v>202505</c:v>
                </c:pt>
                <c:pt idx="57455">
                  <c:v>202505</c:v>
                </c:pt>
                <c:pt idx="57456">
                  <c:v>202505</c:v>
                </c:pt>
                <c:pt idx="57457">
                  <c:v>202505</c:v>
                </c:pt>
                <c:pt idx="57458">
                  <c:v>202505</c:v>
                </c:pt>
                <c:pt idx="57459">
                  <c:v>202505</c:v>
                </c:pt>
                <c:pt idx="57460">
                  <c:v>202505</c:v>
                </c:pt>
                <c:pt idx="57461">
                  <c:v>202505</c:v>
                </c:pt>
                <c:pt idx="57462">
                  <c:v>202505</c:v>
                </c:pt>
                <c:pt idx="57463">
                  <c:v>202505</c:v>
                </c:pt>
                <c:pt idx="57464">
                  <c:v>202505</c:v>
                </c:pt>
                <c:pt idx="57465">
                  <c:v>202505</c:v>
                </c:pt>
                <c:pt idx="57466">
                  <c:v>202505</c:v>
                </c:pt>
                <c:pt idx="57467">
                  <c:v>202505</c:v>
                </c:pt>
                <c:pt idx="57468">
                  <c:v>202505</c:v>
                </c:pt>
                <c:pt idx="57469">
                  <c:v>202505</c:v>
                </c:pt>
                <c:pt idx="57470">
                  <c:v>202505</c:v>
                </c:pt>
                <c:pt idx="57471">
                  <c:v>202505</c:v>
                </c:pt>
                <c:pt idx="57472">
                  <c:v>202505</c:v>
                </c:pt>
                <c:pt idx="57473">
                  <c:v>202505</c:v>
                </c:pt>
                <c:pt idx="57474">
                  <c:v>202505</c:v>
                </c:pt>
                <c:pt idx="57475">
                  <c:v>202505</c:v>
                </c:pt>
                <c:pt idx="57476">
                  <c:v>202505</c:v>
                </c:pt>
                <c:pt idx="57477">
                  <c:v>202505</c:v>
                </c:pt>
                <c:pt idx="57478">
                  <c:v>202505</c:v>
                </c:pt>
                <c:pt idx="57479">
                  <c:v>202505</c:v>
                </c:pt>
                <c:pt idx="57480">
                  <c:v>202505</c:v>
                </c:pt>
                <c:pt idx="57481">
                  <c:v>202505</c:v>
                </c:pt>
                <c:pt idx="57482">
                  <c:v>202505</c:v>
                </c:pt>
                <c:pt idx="57483">
                  <c:v>202505</c:v>
                </c:pt>
                <c:pt idx="57484">
                  <c:v>202505</c:v>
                </c:pt>
                <c:pt idx="57485">
                  <c:v>202505</c:v>
                </c:pt>
                <c:pt idx="57486">
                  <c:v>202505</c:v>
                </c:pt>
                <c:pt idx="57487">
                  <c:v>202505</c:v>
                </c:pt>
                <c:pt idx="57488">
                  <c:v>202505</c:v>
                </c:pt>
                <c:pt idx="57489">
                  <c:v>202505</c:v>
                </c:pt>
                <c:pt idx="57490">
                  <c:v>202505</c:v>
                </c:pt>
                <c:pt idx="57491">
                  <c:v>202505</c:v>
                </c:pt>
                <c:pt idx="57492">
                  <c:v>202505</c:v>
                </c:pt>
                <c:pt idx="57493">
                  <c:v>202505</c:v>
                </c:pt>
                <c:pt idx="57494">
                  <c:v>202505</c:v>
                </c:pt>
                <c:pt idx="57495">
                  <c:v>202505</c:v>
                </c:pt>
                <c:pt idx="57496">
                  <c:v>202505</c:v>
                </c:pt>
                <c:pt idx="57497">
                  <c:v>202505</c:v>
                </c:pt>
                <c:pt idx="57498">
                  <c:v>202505</c:v>
                </c:pt>
                <c:pt idx="57499">
                  <c:v>202505</c:v>
                </c:pt>
                <c:pt idx="57500">
                  <c:v>202505</c:v>
                </c:pt>
                <c:pt idx="57501">
                  <c:v>202505</c:v>
                </c:pt>
                <c:pt idx="57502">
                  <c:v>202505</c:v>
                </c:pt>
                <c:pt idx="57503">
                  <c:v>202505</c:v>
                </c:pt>
                <c:pt idx="57504">
                  <c:v>202505</c:v>
                </c:pt>
                <c:pt idx="57505">
                  <c:v>202505</c:v>
                </c:pt>
                <c:pt idx="57506">
                  <c:v>202505</c:v>
                </c:pt>
                <c:pt idx="57507">
                  <c:v>202505</c:v>
                </c:pt>
                <c:pt idx="57508">
                  <c:v>202505</c:v>
                </c:pt>
                <c:pt idx="57509">
                  <c:v>202505</c:v>
                </c:pt>
                <c:pt idx="57510">
                  <c:v>202505</c:v>
                </c:pt>
                <c:pt idx="57511">
                  <c:v>202505</c:v>
                </c:pt>
                <c:pt idx="57512">
                  <c:v>202505</c:v>
                </c:pt>
                <c:pt idx="57513">
                  <c:v>202505</c:v>
                </c:pt>
                <c:pt idx="57514">
                  <c:v>202505</c:v>
                </c:pt>
                <c:pt idx="57515">
                  <c:v>202505</c:v>
                </c:pt>
                <c:pt idx="57516">
                  <c:v>202505</c:v>
                </c:pt>
                <c:pt idx="57517">
                  <c:v>202505</c:v>
                </c:pt>
                <c:pt idx="57518">
                  <c:v>202505</c:v>
                </c:pt>
                <c:pt idx="57519">
                  <c:v>202505</c:v>
                </c:pt>
                <c:pt idx="57520">
                  <c:v>202505</c:v>
                </c:pt>
                <c:pt idx="57521">
                  <c:v>202505</c:v>
                </c:pt>
                <c:pt idx="57522">
                  <c:v>202505</c:v>
                </c:pt>
                <c:pt idx="57523">
                  <c:v>202505</c:v>
                </c:pt>
                <c:pt idx="57524">
                  <c:v>202505</c:v>
                </c:pt>
                <c:pt idx="57525">
                  <c:v>202505</c:v>
                </c:pt>
                <c:pt idx="57526">
                  <c:v>202505</c:v>
                </c:pt>
                <c:pt idx="57527">
                  <c:v>202505</c:v>
                </c:pt>
                <c:pt idx="57528">
                  <c:v>202505</c:v>
                </c:pt>
                <c:pt idx="57529">
                  <c:v>202505</c:v>
                </c:pt>
                <c:pt idx="57530">
                  <c:v>202505</c:v>
                </c:pt>
                <c:pt idx="57531">
                  <c:v>202505</c:v>
                </c:pt>
                <c:pt idx="57532">
                  <c:v>202505</c:v>
                </c:pt>
                <c:pt idx="57533">
                  <c:v>202505</c:v>
                </c:pt>
                <c:pt idx="57534">
                  <c:v>202505</c:v>
                </c:pt>
                <c:pt idx="57535">
                  <c:v>202505</c:v>
                </c:pt>
                <c:pt idx="57536">
                  <c:v>202505</c:v>
                </c:pt>
                <c:pt idx="57537">
                  <c:v>202505</c:v>
                </c:pt>
                <c:pt idx="57538">
                  <c:v>202505</c:v>
                </c:pt>
                <c:pt idx="57539">
                  <c:v>202505</c:v>
                </c:pt>
                <c:pt idx="57540">
                  <c:v>202505</c:v>
                </c:pt>
                <c:pt idx="57541">
                  <c:v>202505</c:v>
                </c:pt>
                <c:pt idx="57542">
                  <c:v>202505</c:v>
                </c:pt>
                <c:pt idx="57543">
                  <c:v>202505</c:v>
                </c:pt>
                <c:pt idx="57544">
                  <c:v>202505</c:v>
                </c:pt>
                <c:pt idx="57545">
                  <c:v>202505</c:v>
                </c:pt>
                <c:pt idx="57546">
                  <c:v>202505</c:v>
                </c:pt>
                <c:pt idx="57547">
                  <c:v>202505</c:v>
                </c:pt>
                <c:pt idx="57548">
                  <c:v>202505</c:v>
                </c:pt>
                <c:pt idx="57549">
                  <c:v>202505</c:v>
                </c:pt>
                <c:pt idx="57550">
                  <c:v>202505</c:v>
                </c:pt>
                <c:pt idx="57551">
                  <c:v>202505</c:v>
                </c:pt>
                <c:pt idx="57552">
                  <c:v>202505</c:v>
                </c:pt>
                <c:pt idx="57553">
                  <c:v>202505</c:v>
                </c:pt>
                <c:pt idx="57554">
                  <c:v>202505</c:v>
                </c:pt>
                <c:pt idx="57555">
                  <c:v>202505</c:v>
                </c:pt>
                <c:pt idx="57556">
                  <c:v>202505</c:v>
                </c:pt>
                <c:pt idx="57557">
                  <c:v>202505</c:v>
                </c:pt>
                <c:pt idx="57558">
                  <c:v>202505</c:v>
                </c:pt>
                <c:pt idx="57559">
                  <c:v>202505</c:v>
                </c:pt>
                <c:pt idx="57560">
                  <c:v>202505</c:v>
                </c:pt>
                <c:pt idx="57561">
                  <c:v>202505</c:v>
                </c:pt>
                <c:pt idx="57562">
                  <c:v>202505</c:v>
                </c:pt>
                <c:pt idx="57563">
                  <c:v>202505</c:v>
                </c:pt>
                <c:pt idx="57564">
                  <c:v>202505</c:v>
                </c:pt>
                <c:pt idx="57565">
                  <c:v>202505</c:v>
                </c:pt>
                <c:pt idx="57566">
                  <c:v>202505</c:v>
                </c:pt>
                <c:pt idx="57567">
                  <c:v>202505</c:v>
                </c:pt>
                <c:pt idx="57568">
                  <c:v>202505</c:v>
                </c:pt>
                <c:pt idx="57569">
                  <c:v>202505</c:v>
                </c:pt>
                <c:pt idx="57570">
                  <c:v>202505</c:v>
                </c:pt>
                <c:pt idx="57571">
                  <c:v>202505</c:v>
                </c:pt>
                <c:pt idx="57572">
                  <c:v>202505</c:v>
                </c:pt>
                <c:pt idx="57573">
                  <c:v>202505</c:v>
                </c:pt>
                <c:pt idx="57574">
                  <c:v>202505</c:v>
                </c:pt>
                <c:pt idx="57575">
                  <c:v>202505</c:v>
                </c:pt>
                <c:pt idx="57576">
                  <c:v>202505</c:v>
                </c:pt>
                <c:pt idx="57577">
                  <c:v>202505</c:v>
                </c:pt>
                <c:pt idx="57578">
                  <c:v>202505</c:v>
                </c:pt>
                <c:pt idx="57579">
                  <c:v>202505</c:v>
                </c:pt>
                <c:pt idx="57580">
                  <c:v>202505</c:v>
                </c:pt>
                <c:pt idx="57581">
                  <c:v>202505</c:v>
                </c:pt>
                <c:pt idx="57582">
                  <c:v>202505</c:v>
                </c:pt>
                <c:pt idx="57583">
                  <c:v>202505</c:v>
                </c:pt>
                <c:pt idx="57584">
                  <c:v>202505</c:v>
                </c:pt>
                <c:pt idx="57585">
                  <c:v>202505</c:v>
                </c:pt>
                <c:pt idx="57586">
                  <c:v>202505</c:v>
                </c:pt>
                <c:pt idx="57587">
                  <c:v>202505</c:v>
                </c:pt>
                <c:pt idx="57588">
                  <c:v>202505</c:v>
                </c:pt>
                <c:pt idx="57589">
                  <c:v>202505</c:v>
                </c:pt>
                <c:pt idx="57590">
                  <c:v>202505</c:v>
                </c:pt>
                <c:pt idx="57591">
                  <c:v>202505</c:v>
                </c:pt>
                <c:pt idx="57592">
                  <c:v>202505</c:v>
                </c:pt>
                <c:pt idx="57593">
                  <c:v>202505</c:v>
                </c:pt>
                <c:pt idx="57594">
                  <c:v>202505</c:v>
                </c:pt>
                <c:pt idx="57595">
                  <c:v>202505</c:v>
                </c:pt>
                <c:pt idx="57596">
                  <c:v>202505</c:v>
                </c:pt>
                <c:pt idx="57597">
                  <c:v>202505</c:v>
                </c:pt>
                <c:pt idx="57598">
                  <c:v>202505</c:v>
                </c:pt>
                <c:pt idx="57599">
                  <c:v>202505</c:v>
                </c:pt>
                <c:pt idx="57600">
                  <c:v>202505</c:v>
                </c:pt>
                <c:pt idx="57601">
                  <c:v>202505</c:v>
                </c:pt>
                <c:pt idx="57602">
                  <c:v>202505</c:v>
                </c:pt>
                <c:pt idx="57603">
                  <c:v>202505</c:v>
                </c:pt>
                <c:pt idx="57604">
                  <c:v>202505</c:v>
                </c:pt>
                <c:pt idx="57605">
                  <c:v>202505</c:v>
                </c:pt>
                <c:pt idx="57606">
                  <c:v>202505</c:v>
                </c:pt>
                <c:pt idx="57607">
                  <c:v>202505</c:v>
                </c:pt>
                <c:pt idx="57608">
                  <c:v>202505</c:v>
                </c:pt>
                <c:pt idx="57609">
                  <c:v>202505</c:v>
                </c:pt>
                <c:pt idx="57610">
                  <c:v>202505</c:v>
                </c:pt>
                <c:pt idx="57611">
                  <c:v>202505</c:v>
                </c:pt>
                <c:pt idx="57612">
                  <c:v>202505</c:v>
                </c:pt>
                <c:pt idx="57613">
                  <c:v>202505</c:v>
                </c:pt>
                <c:pt idx="57614">
                  <c:v>202505</c:v>
                </c:pt>
                <c:pt idx="57615">
                  <c:v>202505</c:v>
                </c:pt>
                <c:pt idx="57616">
                  <c:v>202505</c:v>
                </c:pt>
                <c:pt idx="57617">
                  <c:v>202505</c:v>
                </c:pt>
                <c:pt idx="57618">
                  <c:v>202505</c:v>
                </c:pt>
                <c:pt idx="57619">
                  <c:v>202505</c:v>
                </c:pt>
                <c:pt idx="57620">
                  <c:v>202505</c:v>
                </c:pt>
                <c:pt idx="57621">
                  <c:v>202505</c:v>
                </c:pt>
                <c:pt idx="57622">
                  <c:v>202505</c:v>
                </c:pt>
                <c:pt idx="57623">
                  <c:v>202505</c:v>
                </c:pt>
                <c:pt idx="57624">
                  <c:v>202505</c:v>
                </c:pt>
                <c:pt idx="57625">
                  <c:v>202505</c:v>
                </c:pt>
                <c:pt idx="57626">
                  <c:v>202505</c:v>
                </c:pt>
                <c:pt idx="57627">
                  <c:v>202505</c:v>
                </c:pt>
                <c:pt idx="57628">
                  <c:v>202505</c:v>
                </c:pt>
                <c:pt idx="57629">
                  <c:v>202505</c:v>
                </c:pt>
                <c:pt idx="57630">
                  <c:v>202505</c:v>
                </c:pt>
                <c:pt idx="57631">
                  <c:v>202505</c:v>
                </c:pt>
                <c:pt idx="57632">
                  <c:v>202505</c:v>
                </c:pt>
                <c:pt idx="57633">
                  <c:v>202505</c:v>
                </c:pt>
                <c:pt idx="57634">
                  <c:v>202505</c:v>
                </c:pt>
                <c:pt idx="57635">
                  <c:v>202505</c:v>
                </c:pt>
                <c:pt idx="57636">
                  <c:v>202505</c:v>
                </c:pt>
                <c:pt idx="57637">
                  <c:v>202505</c:v>
                </c:pt>
                <c:pt idx="57638">
                  <c:v>202505</c:v>
                </c:pt>
                <c:pt idx="57639">
                  <c:v>202505</c:v>
                </c:pt>
                <c:pt idx="57640">
                  <c:v>202505</c:v>
                </c:pt>
                <c:pt idx="57641">
                  <c:v>202505</c:v>
                </c:pt>
                <c:pt idx="57642">
                  <c:v>202505</c:v>
                </c:pt>
                <c:pt idx="57643">
                  <c:v>202505</c:v>
                </c:pt>
                <c:pt idx="57644">
                  <c:v>202505</c:v>
                </c:pt>
                <c:pt idx="57645">
                  <c:v>202505</c:v>
                </c:pt>
                <c:pt idx="57646">
                  <c:v>202505</c:v>
                </c:pt>
                <c:pt idx="57647">
                  <c:v>202505</c:v>
                </c:pt>
                <c:pt idx="57648">
                  <c:v>202505</c:v>
                </c:pt>
                <c:pt idx="57649">
                  <c:v>202505</c:v>
                </c:pt>
                <c:pt idx="57650">
                  <c:v>202505</c:v>
                </c:pt>
                <c:pt idx="57651">
                  <c:v>202505</c:v>
                </c:pt>
                <c:pt idx="57652">
                  <c:v>202505</c:v>
                </c:pt>
                <c:pt idx="57653">
                  <c:v>202505</c:v>
                </c:pt>
                <c:pt idx="57654">
                  <c:v>202505</c:v>
                </c:pt>
                <c:pt idx="57655">
                  <c:v>202505</c:v>
                </c:pt>
                <c:pt idx="57656">
                  <c:v>202505</c:v>
                </c:pt>
                <c:pt idx="57657">
                  <c:v>202505</c:v>
                </c:pt>
                <c:pt idx="57658">
                  <c:v>202505</c:v>
                </c:pt>
                <c:pt idx="57659">
                  <c:v>202505</c:v>
                </c:pt>
                <c:pt idx="57660">
                  <c:v>202505</c:v>
                </c:pt>
                <c:pt idx="57661">
                  <c:v>202505</c:v>
                </c:pt>
                <c:pt idx="57662">
                  <c:v>202505</c:v>
                </c:pt>
                <c:pt idx="57663">
                  <c:v>202505</c:v>
                </c:pt>
                <c:pt idx="57664">
                  <c:v>202505</c:v>
                </c:pt>
                <c:pt idx="57665">
                  <c:v>202505</c:v>
                </c:pt>
                <c:pt idx="57666">
                  <c:v>202505</c:v>
                </c:pt>
                <c:pt idx="57667">
                  <c:v>202505</c:v>
                </c:pt>
                <c:pt idx="57668">
                  <c:v>202505</c:v>
                </c:pt>
                <c:pt idx="57669">
                  <c:v>202505</c:v>
                </c:pt>
                <c:pt idx="57670">
                  <c:v>202505</c:v>
                </c:pt>
                <c:pt idx="57671">
                  <c:v>202505</c:v>
                </c:pt>
                <c:pt idx="57672">
                  <c:v>202505</c:v>
                </c:pt>
                <c:pt idx="57673">
                  <c:v>202505</c:v>
                </c:pt>
                <c:pt idx="57674">
                  <c:v>202505</c:v>
                </c:pt>
                <c:pt idx="57675">
                  <c:v>202505</c:v>
                </c:pt>
                <c:pt idx="57676">
                  <c:v>202505</c:v>
                </c:pt>
                <c:pt idx="57677">
                  <c:v>202505</c:v>
                </c:pt>
                <c:pt idx="57678">
                  <c:v>202505</c:v>
                </c:pt>
                <c:pt idx="57679">
                  <c:v>202505</c:v>
                </c:pt>
                <c:pt idx="57680">
                  <c:v>202505</c:v>
                </c:pt>
                <c:pt idx="57681">
                  <c:v>202505</c:v>
                </c:pt>
                <c:pt idx="57682">
                  <c:v>202505</c:v>
                </c:pt>
                <c:pt idx="57683">
                  <c:v>202505</c:v>
                </c:pt>
                <c:pt idx="57684">
                  <c:v>202505</c:v>
                </c:pt>
                <c:pt idx="57685">
                  <c:v>202505</c:v>
                </c:pt>
                <c:pt idx="57686">
                  <c:v>202505</c:v>
                </c:pt>
                <c:pt idx="57687">
                  <c:v>202505</c:v>
                </c:pt>
                <c:pt idx="57688">
                  <c:v>202505</c:v>
                </c:pt>
                <c:pt idx="57689">
                  <c:v>202505</c:v>
                </c:pt>
                <c:pt idx="57690">
                  <c:v>202505</c:v>
                </c:pt>
                <c:pt idx="57691">
                  <c:v>202505</c:v>
                </c:pt>
                <c:pt idx="57692">
                  <c:v>202505</c:v>
                </c:pt>
                <c:pt idx="57693">
                  <c:v>202505</c:v>
                </c:pt>
                <c:pt idx="57694">
                  <c:v>202505</c:v>
                </c:pt>
                <c:pt idx="57695">
                  <c:v>202505</c:v>
                </c:pt>
                <c:pt idx="57696">
                  <c:v>202505</c:v>
                </c:pt>
                <c:pt idx="57697">
                  <c:v>202505</c:v>
                </c:pt>
                <c:pt idx="57698">
                  <c:v>202505</c:v>
                </c:pt>
                <c:pt idx="57699">
                  <c:v>202505</c:v>
                </c:pt>
                <c:pt idx="57700">
                  <c:v>202505</c:v>
                </c:pt>
                <c:pt idx="57701">
                  <c:v>202505</c:v>
                </c:pt>
                <c:pt idx="57702">
                  <c:v>202505</c:v>
                </c:pt>
                <c:pt idx="57703">
                  <c:v>202505</c:v>
                </c:pt>
                <c:pt idx="57704">
                  <c:v>202505</c:v>
                </c:pt>
                <c:pt idx="57705">
                  <c:v>202505</c:v>
                </c:pt>
                <c:pt idx="57706">
                  <c:v>202505</c:v>
                </c:pt>
                <c:pt idx="57707">
                  <c:v>202505</c:v>
                </c:pt>
                <c:pt idx="57708">
                  <c:v>202505</c:v>
                </c:pt>
                <c:pt idx="57709">
                  <c:v>202505</c:v>
                </c:pt>
                <c:pt idx="57710">
                  <c:v>202505</c:v>
                </c:pt>
                <c:pt idx="57711">
                  <c:v>202505</c:v>
                </c:pt>
                <c:pt idx="57712">
                  <c:v>202505</c:v>
                </c:pt>
                <c:pt idx="57713">
                  <c:v>202505</c:v>
                </c:pt>
                <c:pt idx="57714">
                  <c:v>202505</c:v>
                </c:pt>
                <c:pt idx="57715">
                  <c:v>202505</c:v>
                </c:pt>
                <c:pt idx="57716">
                  <c:v>202505</c:v>
                </c:pt>
                <c:pt idx="57717">
                  <c:v>202505</c:v>
                </c:pt>
                <c:pt idx="57718">
                  <c:v>202505</c:v>
                </c:pt>
                <c:pt idx="57719">
                  <c:v>202505</c:v>
                </c:pt>
                <c:pt idx="57720">
                  <c:v>202505</c:v>
                </c:pt>
                <c:pt idx="57721">
                  <c:v>202505</c:v>
                </c:pt>
                <c:pt idx="57722">
                  <c:v>202505</c:v>
                </c:pt>
                <c:pt idx="57723">
                  <c:v>202505</c:v>
                </c:pt>
                <c:pt idx="57724">
                  <c:v>202505</c:v>
                </c:pt>
                <c:pt idx="57725">
                  <c:v>202505</c:v>
                </c:pt>
                <c:pt idx="57726">
                  <c:v>202505</c:v>
                </c:pt>
                <c:pt idx="57727">
                  <c:v>202505</c:v>
                </c:pt>
                <c:pt idx="57728">
                  <c:v>202505</c:v>
                </c:pt>
                <c:pt idx="57729">
                  <c:v>202505</c:v>
                </c:pt>
                <c:pt idx="57730">
                  <c:v>202505</c:v>
                </c:pt>
                <c:pt idx="57731">
                  <c:v>202505</c:v>
                </c:pt>
                <c:pt idx="57732">
                  <c:v>202505</c:v>
                </c:pt>
                <c:pt idx="57733">
                  <c:v>202505</c:v>
                </c:pt>
                <c:pt idx="57734">
                  <c:v>202505</c:v>
                </c:pt>
                <c:pt idx="57735">
                  <c:v>202505</c:v>
                </c:pt>
                <c:pt idx="57736">
                  <c:v>202505</c:v>
                </c:pt>
                <c:pt idx="57737">
                  <c:v>202505</c:v>
                </c:pt>
                <c:pt idx="57738">
                  <c:v>202505</c:v>
                </c:pt>
                <c:pt idx="57739">
                  <c:v>202505</c:v>
                </c:pt>
                <c:pt idx="57740">
                  <c:v>202505</c:v>
                </c:pt>
                <c:pt idx="57741">
                  <c:v>202505</c:v>
                </c:pt>
                <c:pt idx="57742">
                  <c:v>202505</c:v>
                </c:pt>
                <c:pt idx="57743">
                  <c:v>202505</c:v>
                </c:pt>
                <c:pt idx="57744">
                  <c:v>202505</c:v>
                </c:pt>
                <c:pt idx="57745">
                  <c:v>202505</c:v>
                </c:pt>
                <c:pt idx="57746">
                  <c:v>202505</c:v>
                </c:pt>
                <c:pt idx="57747">
                  <c:v>202505</c:v>
                </c:pt>
                <c:pt idx="57748">
                  <c:v>202505</c:v>
                </c:pt>
                <c:pt idx="57749">
                  <c:v>202505</c:v>
                </c:pt>
                <c:pt idx="57750">
                  <c:v>202505</c:v>
                </c:pt>
                <c:pt idx="57751">
                  <c:v>202505</c:v>
                </c:pt>
                <c:pt idx="57752">
                  <c:v>202505</c:v>
                </c:pt>
                <c:pt idx="57753">
                  <c:v>202505</c:v>
                </c:pt>
                <c:pt idx="57754">
                  <c:v>202505</c:v>
                </c:pt>
                <c:pt idx="57755">
                  <c:v>202505</c:v>
                </c:pt>
                <c:pt idx="57756">
                  <c:v>202505</c:v>
                </c:pt>
                <c:pt idx="57757">
                  <c:v>202505</c:v>
                </c:pt>
                <c:pt idx="57758">
                  <c:v>202505</c:v>
                </c:pt>
                <c:pt idx="57759">
                  <c:v>202505</c:v>
                </c:pt>
                <c:pt idx="57760">
                  <c:v>202505</c:v>
                </c:pt>
                <c:pt idx="57761">
                  <c:v>202505</c:v>
                </c:pt>
                <c:pt idx="57762">
                  <c:v>202505</c:v>
                </c:pt>
                <c:pt idx="57763">
                  <c:v>202505</c:v>
                </c:pt>
                <c:pt idx="57764">
                  <c:v>202505</c:v>
                </c:pt>
                <c:pt idx="57765">
                  <c:v>202505</c:v>
                </c:pt>
                <c:pt idx="57766">
                  <c:v>202505</c:v>
                </c:pt>
                <c:pt idx="57767">
                  <c:v>202505</c:v>
                </c:pt>
                <c:pt idx="57768">
                  <c:v>202505</c:v>
                </c:pt>
                <c:pt idx="57769">
                  <c:v>202505</c:v>
                </c:pt>
                <c:pt idx="57770">
                  <c:v>202505</c:v>
                </c:pt>
                <c:pt idx="57771">
                  <c:v>202505</c:v>
                </c:pt>
                <c:pt idx="57772">
                  <c:v>202505</c:v>
                </c:pt>
                <c:pt idx="57773">
                  <c:v>202505</c:v>
                </c:pt>
                <c:pt idx="57774">
                  <c:v>202505</c:v>
                </c:pt>
                <c:pt idx="57775">
                  <c:v>202505</c:v>
                </c:pt>
                <c:pt idx="57776">
                  <c:v>202505</c:v>
                </c:pt>
                <c:pt idx="57777">
                  <c:v>202505</c:v>
                </c:pt>
                <c:pt idx="57778">
                  <c:v>202505</c:v>
                </c:pt>
                <c:pt idx="57779">
                  <c:v>202505</c:v>
                </c:pt>
                <c:pt idx="57780">
                  <c:v>202505</c:v>
                </c:pt>
                <c:pt idx="57781">
                  <c:v>202505</c:v>
                </c:pt>
                <c:pt idx="57782">
                  <c:v>202505</c:v>
                </c:pt>
                <c:pt idx="57783">
                  <c:v>202505</c:v>
                </c:pt>
                <c:pt idx="57784">
                  <c:v>202505</c:v>
                </c:pt>
                <c:pt idx="57785">
                  <c:v>202505</c:v>
                </c:pt>
                <c:pt idx="57786">
                  <c:v>202505</c:v>
                </c:pt>
                <c:pt idx="57787">
                  <c:v>202505</c:v>
                </c:pt>
                <c:pt idx="57788">
                  <c:v>202505</c:v>
                </c:pt>
                <c:pt idx="57789">
                  <c:v>202505</c:v>
                </c:pt>
                <c:pt idx="57790">
                  <c:v>202505</c:v>
                </c:pt>
                <c:pt idx="57791">
                  <c:v>202505</c:v>
                </c:pt>
                <c:pt idx="57792">
                  <c:v>202505</c:v>
                </c:pt>
                <c:pt idx="57793">
                  <c:v>202505</c:v>
                </c:pt>
                <c:pt idx="57794">
                  <c:v>202505</c:v>
                </c:pt>
                <c:pt idx="57795">
                  <c:v>202505</c:v>
                </c:pt>
                <c:pt idx="57796">
                  <c:v>202505</c:v>
                </c:pt>
                <c:pt idx="57797">
                  <c:v>202505</c:v>
                </c:pt>
                <c:pt idx="57798">
                  <c:v>202505</c:v>
                </c:pt>
                <c:pt idx="57799">
                  <c:v>202505</c:v>
                </c:pt>
                <c:pt idx="57800">
                  <c:v>202505</c:v>
                </c:pt>
                <c:pt idx="57801">
                  <c:v>202505</c:v>
                </c:pt>
                <c:pt idx="57802">
                  <c:v>202505</c:v>
                </c:pt>
                <c:pt idx="57803">
                  <c:v>202505</c:v>
                </c:pt>
                <c:pt idx="57804">
                  <c:v>202505</c:v>
                </c:pt>
                <c:pt idx="57805">
                  <c:v>202505</c:v>
                </c:pt>
                <c:pt idx="57806">
                  <c:v>202505</c:v>
                </c:pt>
                <c:pt idx="57807">
                  <c:v>202505</c:v>
                </c:pt>
                <c:pt idx="57808">
                  <c:v>202505</c:v>
                </c:pt>
                <c:pt idx="57809">
                  <c:v>202505</c:v>
                </c:pt>
                <c:pt idx="57810">
                  <c:v>202505</c:v>
                </c:pt>
                <c:pt idx="57811">
                  <c:v>202505</c:v>
                </c:pt>
                <c:pt idx="57812">
                  <c:v>202505</c:v>
                </c:pt>
                <c:pt idx="57813">
                  <c:v>202505</c:v>
                </c:pt>
                <c:pt idx="57814">
                  <c:v>202505</c:v>
                </c:pt>
                <c:pt idx="57815">
                  <c:v>202505</c:v>
                </c:pt>
                <c:pt idx="57816">
                  <c:v>202505</c:v>
                </c:pt>
                <c:pt idx="57817">
                  <c:v>202505</c:v>
                </c:pt>
                <c:pt idx="57818">
                  <c:v>202505</c:v>
                </c:pt>
                <c:pt idx="57819">
                  <c:v>202505</c:v>
                </c:pt>
                <c:pt idx="57820">
                  <c:v>202505</c:v>
                </c:pt>
                <c:pt idx="57821">
                  <c:v>202505</c:v>
                </c:pt>
                <c:pt idx="57822">
                  <c:v>202505</c:v>
                </c:pt>
                <c:pt idx="57823">
                  <c:v>202505</c:v>
                </c:pt>
                <c:pt idx="57824">
                  <c:v>202505</c:v>
                </c:pt>
                <c:pt idx="57825">
                  <c:v>202505</c:v>
                </c:pt>
                <c:pt idx="57826">
                  <c:v>202505</c:v>
                </c:pt>
                <c:pt idx="57827">
                  <c:v>202505</c:v>
                </c:pt>
                <c:pt idx="57828">
                  <c:v>202505</c:v>
                </c:pt>
                <c:pt idx="57829">
                  <c:v>202505</c:v>
                </c:pt>
                <c:pt idx="57830">
                  <c:v>202505</c:v>
                </c:pt>
                <c:pt idx="57831">
                  <c:v>202505</c:v>
                </c:pt>
                <c:pt idx="57832">
                  <c:v>202505</c:v>
                </c:pt>
                <c:pt idx="57833">
                  <c:v>202505</c:v>
                </c:pt>
                <c:pt idx="57834">
                  <c:v>202505</c:v>
                </c:pt>
                <c:pt idx="57835">
                  <c:v>202505</c:v>
                </c:pt>
                <c:pt idx="57836">
                  <c:v>202505</c:v>
                </c:pt>
                <c:pt idx="57837">
                  <c:v>202505</c:v>
                </c:pt>
                <c:pt idx="57838">
                  <c:v>202505</c:v>
                </c:pt>
                <c:pt idx="57839">
                  <c:v>202505</c:v>
                </c:pt>
                <c:pt idx="57840">
                  <c:v>202505</c:v>
                </c:pt>
                <c:pt idx="57841">
                  <c:v>202505</c:v>
                </c:pt>
                <c:pt idx="57842">
                  <c:v>202505</c:v>
                </c:pt>
                <c:pt idx="57843">
                  <c:v>202505</c:v>
                </c:pt>
                <c:pt idx="57844">
                  <c:v>202505</c:v>
                </c:pt>
                <c:pt idx="57845">
                  <c:v>202505</c:v>
                </c:pt>
                <c:pt idx="57846">
                  <c:v>202505</c:v>
                </c:pt>
                <c:pt idx="57847">
                  <c:v>202505</c:v>
                </c:pt>
                <c:pt idx="57848">
                  <c:v>202505</c:v>
                </c:pt>
                <c:pt idx="57849">
                  <c:v>202505</c:v>
                </c:pt>
                <c:pt idx="57850">
                  <c:v>202505</c:v>
                </c:pt>
                <c:pt idx="57851">
                  <c:v>202505</c:v>
                </c:pt>
                <c:pt idx="57852">
                  <c:v>202505</c:v>
                </c:pt>
                <c:pt idx="57853">
                  <c:v>202505</c:v>
                </c:pt>
                <c:pt idx="57854">
                  <c:v>202505</c:v>
                </c:pt>
                <c:pt idx="57855">
                  <c:v>202505</c:v>
                </c:pt>
                <c:pt idx="57856">
                  <c:v>202505</c:v>
                </c:pt>
                <c:pt idx="57857">
                  <c:v>202505</c:v>
                </c:pt>
                <c:pt idx="57858">
                  <c:v>202505</c:v>
                </c:pt>
                <c:pt idx="57859">
                  <c:v>202505</c:v>
                </c:pt>
                <c:pt idx="57860">
                  <c:v>202505</c:v>
                </c:pt>
                <c:pt idx="57861">
                  <c:v>202505</c:v>
                </c:pt>
                <c:pt idx="57862">
                  <c:v>202505</c:v>
                </c:pt>
                <c:pt idx="57863">
                  <c:v>202505</c:v>
                </c:pt>
                <c:pt idx="57864">
                  <c:v>202505</c:v>
                </c:pt>
                <c:pt idx="57865">
                  <c:v>202505</c:v>
                </c:pt>
                <c:pt idx="57866">
                  <c:v>202505</c:v>
                </c:pt>
                <c:pt idx="57867">
                  <c:v>202505</c:v>
                </c:pt>
                <c:pt idx="57868">
                  <c:v>202505</c:v>
                </c:pt>
                <c:pt idx="57869">
                  <c:v>202505</c:v>
                </c:pt>
                <c:pt idx="57870">
                  <c:v>202505</c:v>
                </c:pt>
                <c:pt idx="57871">
                  <c:v>202505</c:v>
                </c:pt>
                <c:pt idx="57872">
                  <c:v>202505</c:v>
                </c:pt>
                <c:pt idx="57873">
                  <c:v>202505</c:v>
                </c:pt>
                <c:pt idx="57874">
                  <c:v>202505</c:v>
                </c:pt>
                <c:pt idx="57875">
                  <c:v>202505</c:v>
                </c:pt>
                <c:pt idx="57876">
                  <c:v>202505</c:v>
                </c:pt>
                <c:pt idx="57877">
                  <c:v>202505</c:v>
                </c:pt>
                <c:pt idx="57878">
                  <c:v>202505</c:v>
                </c:pt>
                <c:pt idx="57879">
                  <c:v>202505</c:v>
                </c:pt>
                <c:pt idx="57880">
                  <c:v>202505</c:v>
                </c:pt>
                <c:pt idx="57881">
                  <c:v>202505</c:v>
                </c:pt>
                <c:pt idx="57882">
                  <c:v>202505</c:v>
                </c:pt>
                <c:pt idx="57883">
                  <c:v>202505</c:v>
                </c:pt>
                <c:pt idx="57884">
                  <c:v>202505</c:v>
                </c:pt>
                <c:pt idx="57885">
                  <c:v>202505</c:v>
                </c:pt>
                <c:pt idx="57886">
                  <c:v>202505</c:v>
                </c:pt>
                <c:pt idx="57887">
                  <c:v>202505</c:v>
                </c:pt>
                <c:pt idx="57888">
                  <c:v>202505</c:v>
                </c:pt>
                <c:pt idx="57889">
                  <c:v>202505</c:v>
                </c:pt>
                <c:pt idx="57890">
                  <c:v>202505</c:v>
                </c:pt>
                <c:pt idx="57891">
                  <c:v>202505</c:v>
                </c:pt>
                <c:pt idx="57892">
                  <c:v>202505</c:v>
                </c:pt>
                <c:pt idx="57893">
                  <c:v>202505</c:v>
                </c:pt>
                <c:pt idx="57894">
                  <c:v>202505</c:v>
                </c:pt>
                <c:pt idx="57895">
                  <c:v>202505</c:v>
                </c:pt>
                <c:pt idx="57896">
                  <c:v>202505</c:v>
                </c:pt>
                <c:pt idx="57897">
                  <c:v>202505</c:v>
                </c:pt>
                <c:pt idx="57898">
                  <c:v>202505</c:v>
                </c:pt>
                <c:pt idx="57899">
                  <c:v>202505</c:v>
                </c:pt>
                <c:pt idx="57900">
                  <c:v>202505</c:v>
                </c:pt>
                <c:pt idx="57901">
                  <c:v>202505</c:v>
                </c:pt>
                <c:pt idx="57902">
                  <c:v>202505</c:v>
                </c:pt>
                <c:pt idx="57903">
                  <c:v>202505</c:v>
                </c:pt>
                <c:pt idx="57904">
                  <c:v>202505</c:v>
                </c:pt>
                <c:pt idx="57905">
                  <c:v>202505</c:v>
                </c:pt>
                <c:pt idx="57906">
                  <c:v>202505</c:v>
                </c:pt>
                <c:pt idx="57907">
                  <c:v>202505</c:v>
                </c:pt>
                <c:pt idx="57908">
                  <c:v>202505</c:v>
                </c:pt>
                <c:pt idx="57909">
                  <c:v>202505</c:v>
                </c:pt>
                <c:pt idx="57910">
                  <c:v>202505</c:v>
                </c:pt>
                <c:pt idx="57911">
                  <c:v>202505</c:v>
                </c:pt>
                <c:pt idx="57912">
                  <c:v>202505</c:v>
                </c:pt>
                <c:pt idx="57913">
                  <c:v>202505</c:v>
                </c:pt>
                <c:pt idx="57914">
                  <c:v>202505</c:v>
                </c:pt>
                <c:pt idx="57915">
                  <c:v>202505</c:v>
                </c:pt>
                <c:pt idx="57916">
                  <c:v>202505</c:v>
                </c:pt>
                <c:pt idx="57917">
                  <c:v>202505</c:v>
                </c:pt>
                <c:pt idx="57918">
                  <c:v>202505</c:v>
                </c:pt>
                <c:pt idx="57919">
                  <c:v>202505</c:v>
                </c:pt>
                <c:pt idx="57920">
                  <c:v>202505</c:v>
                </c:pt>
                <c:pt idx="57921">
                  <c:v>202505</c:v>
                </c:pt>
                <c:pt idx="57922">
                  <c:v>202505</c:v>
                </c:pt>
                <c:pt idx="57923">
                  <c:v>202505</c:v>
                </c:pt>
                <c:pt idx="57924">
                  <c:v>202505</c:v>
                </c:pt>
                <c:pt idx="57925">
                  <c:v>202505</c:v>
                </c:pt>
                <c:pt idx="57926">
                  <c:v>202505</c:v>
                </c:pt>
                <c:pt idx="57927">
                  <c:v>202505</c:v>
                </c:pt>
                <c:pt idx="57928">
                  <c:v>202505</c:v>
                </c:pt>
                <c:pt idx="57929">
                  <c:v>202505</c:v>
                </c:pt>
                <c:pt idx="57930">
                  <c:v>202505</c:v>
                </c:pt>
                <c:pt idx="57931">
                  <c:v>202505</c:v>
                </c:pt>
                <c:pt idx="57932">
                  <c:v>202505</c:v>
                </c:pt>
                <c:pt idx="57933">
                  <c:v>202505</c:v>
                </c:pt>
                <c:pt idx="57934">
                  <c:v>202505</c:v>
                </c:pt>
                <c:pt idx="57935">
                  <c:v>202505</c:v>
                </c:pt>
                <c:pt idx="57936">
                  <c:v>202505</c:v>
                </c:pt>
                <c:pt idx="57937">
                  <c:v>202505</c:v>
                </c:pt>
                <c:pt idx="57938">
                  <c:v>202505</c:v>
                </c:pt>
                <c:pt idx="57939">
                  <c:v>202505</c:v>
                </c:pt>
                <c:pt idx="57940">
                  <c:v>202505</c:v>
                </c:pt>
                <c:pt idx="57941">
                  <c:v>202505</c:v>
                </c:pt>
                <c:pt idx="57942">
                  <c:v>202505</c:v>
                </c:pt>
                <c:pt idx="57943">
                  <c:v>202505</c:v>
                </c:pt>
                <c:pt idx="57944">
                  <c:v>202505</c:v>
                </c:pt>
                <c:pt idx="57945">
                  <c:v>202505</c:v>
                </c:pt>
                <c:pt idx="57946">
                  <c:v>202505</c:v>
                </c:pt>
                <c:pt idx="57947">
                  <c:v>202505</c:v>
                </c:pt>
                <c:pt idx="57948">
                  <c:v>202505</c:v>
                </c:pt>
                <c:pt idx="57949">
                  <c:v>202505</c:v>
                </c:pt>
                <c:pt idx="57950">
                  <c:v>202505</c:v>
                </c:pt>
                <c:pt idx="57951">
                  <c:v>202505</c:v>
                </c:pt>
                <c:pt idx="57952">
                  <c:v>202505</c:v>
                </c:pt>
                <c:pt idx="57953">
                  <c:v>202505</c:v>
                </c:pt>
                <c:pt idx="57954">
                  <c:v>202505</c:v>
                </c:pt>
                <c:pt idx="57955">
                  <c:v>202505</c:v>
                </c:pt>
                <c:pt idx="57956">
                  <c:v>202505</c:v>
                </c:pt>
                <c:pt idx="57957">
                  <c:v>202505</c:v>
                </c:pt>
                <c:pt idx="57958">
                  <c:v>202505</c:v>
                </c:pt>
                <c:pt idx="57959">
                  <c:v>202505</c:v>
                </c:pt>
                <c:pt idx="57960">
                  <c:v>202505</c:v>
                </c:pt>
                <c:pt idx="57961">
                  <c:v>202505</c:v>
                </c:pt>
                <c:pt idx="57962">
                  <c:v>202505</c:v>
                </c:pt>
                <c:pt idx="57963">
                  <c:v>202505</c:v>
                </c:pt>
                <c:pt idx="57964">
                  <c:v>202505</c:v>
                </c:pt>
                <c:pt idx="57965">
                  <c:v>202505</c:v>
                </c:pt>
                <c:pt idx="57966">
                  <c:v>202505</c:v>
                </c:pt>
                <c:pt idx="57967">
                  <c:v>202505</c:v>
                </c:pt>
                <c:pt idx="57968">
                  <c:v>202505</c:v>
                </c:pt>
                <c:pt idx="57969">
                  <c:v>202505</c:v>
                </c:pt>
                <c:pt idx="57970">
                  <c:v>202505</c:v>
                </c:pt>
                <c:pt idx="57971">
                  <c:v>202505</c:v>
                </c:pt>
                <c:pt idx="57972">
                  <c:v>202505</c:v>
                </c:pt>
                <c:pt idx="57973">
                  <c:v>202505</c:v>
                </c:pt>
                <c:pt idx="57974">
                  <c:v>202505</c:v>
                </c:pt>
                <c:pt idx="57975">
                  <c:v>202505</c:v>
                </c:pt>
                <c:pt idx="57976">
                  <c:v>202505</c:v>
                </c:pt>
                <c:pt idx="57977">
                  <c:v>202505</c:v>
                </c:pt>
                <c:pt idx="57978">
                  <c:v>202505</c:v>
                </c:pt>
                <c:pt idx="57979">
                  <c:v>202505</c:v>
                </c:pt>
                <c:pt idx="57980">
                  <c:v>202505</c:v>
                </c:pt>
                <c:pt idx="57981">
                  <c:v>202505</c:v>
                </c:pt>
                <c:pt idx="57982">
                  <c:v>202505</c:v>
                </c:pt>
                <c:pt idx="57983">
                  <c:v>202505</c:v>
                </c:pt>
                <c:pt idx="57984">
                  <c:v>202505</c:v>
                </c:pt>
                <c:pt idx="57985">
                  <c:v>202505</c:v>
                </c:pt>
                <c:pt idx="57986">
                  <c:v>202505</c:v>
                </c:pt>
                <c:pt idx="57987">
                  <c:v>202505</c:v>
                </c:pt>
                <c:pt idx="57988">
                  <c:v>202505</c:v>
                </c:pt>
                <c:pt idx="57989">
                  <c:v>202505</c:v>
                </c:pt>
                <c:pt idx="57990">
                  <c:v>202505</c:v>
                </c:pt>
                <c:pt idx="57991">
                  <c:v>202505</c:v>
                </c:pt>
                <c:pt idx="57992">
                  <c:v>202505</c:v>
                </c:pt>
                <c:pt idx="57993">
                  <c:v>202505</c:v>
                </c:pt>
                <c:pt idx="57994">
                  <c:v>202505</c:v>
                </c:pt>
                <c:pt idx="57995">
                  <c:v>202505</c:v>
                </c:pt>
                <c:pt idx="57996">
                  <c:v>202505</c:v>
                </c:pt>
                <c:pt idx="57997">
                  <c:v>202505</c:v>
                </c:pt>
                <c:pt idx="57998">
                  <c:v>202505</c:v>
                </c:pt>
                <c:pt idx="57999">
                  <c:v>202505</c:v>
                </c:pt>
                <c:pt idx="58000">
                  <c:v>202505</c:v>
                </c:pt>
                <c:pt idx="58001">
                  <c:v>202505</c:v>
                </c:pt>
                <c:pt idx="58002">
                  <c:v>202505</c:v>
                </c:pt>
                <c:pt idx="58003">
                  <c:v>202505</c:v>
                </c:pt>
                <c:pt idx="58004">
                  <c:v>202505</c:v>
                </c:pt>
                <c:pt idx="58005">
                  <c:v>202505</c:v>
                </c:pt>
                <c:pt idx="58006">
                  <c:v>202505</c:v>
                </c:pt>
                <c:pt idx="58007">
                  <c:v>202505</c:v>
                </c:pt>
                <c:pt idx="58008">
                  <c:v>202505</c:v>
                </c:pt>
                <c:pt idx="58009">
                  <c:v>202505</c:v>
                </c:pt>
                <c:pt idx="58010">
                  <c:v>202505</c:v>
                </c:pt>
                <c:pt idx="58011">
                  <c:v>202505</c:v>
                </c:pt>
                <c:pt idx="58012">
                  <c:v>202505</c:v>
                </c:pt>
                <c:pt idx="58013">
                  <c:v>202505</c:v>
                </c:pt>
                <c:pt idx="58014">
                  <c:v>202505</c:v>
                </c:pt>
                <c:pt idx="58015">
                  <c:v>202505</c:v>
                </c:pt>
                <c:pt idx="58016">
                  <c:v>202505</c:v>
                </c:pt>
                <c:pt idx="58017">
                  <c:v>202505</c:v>
                </c:pt>
                <c:pt idx="58018">
                  <c:v>202505</c:v>
                </c:pt>
                <c:pt idx="58019">
                  <c:v>202505</c:v>
                </c:pt>
                <c:pt idx="58020">
                  <c:v>202505</c:v>
                </c:pt>
                <c:pt idx="58021">
                  <c:v>202505</c:v>
                </c:pt>
                <c:pt idx="58022">
                  <c:v>202505</c:v>
                </c:pt>
                <c:pt idx="58023">
                  <c:v>202505</c:v>
                </c:pt>
                <c:pt idx="58024">
                  <c:v>202505</c:v>
                </c:pt>
                <c:pt idx="58025">
                  <c:v>202505</c:v>
                </c:pt>
                <c:pt idx="58026">
                  <c:v>202505</c:v>
                </c:pt>
                <c:pt idx="58027">
                  <c:v>202505</c:v>
                </c:pt>
                <c:pt idx="58028">
                  <c:v>202505</c:v>
                </c:pt>
                <c:pt idx="58029">
                  <c:v>202505</c:v>
                </c:pt>
                <c:pt idx="58030">
                  <c:v>202505</c:v>
                </c:pt>
                <c:pt idx="58031">
                  <c:v>202505</c:v>
                </c:pt>
                <c:pt idx="58032">
                  <c:v>202505</c:v>
                </c:pt>
                <c:pt idx="58033">
                  <c:v>202505</c:v>
                </c:pt>
                <c:pt idx="58034">
                  <c:v>202505</c:v>
                </c:pt>
                <c:pt idx="58035">
                  <c:v>202505</c:v>
                </c:pt>
                <c:pt idx="58036">
                  <c:v>202505</c:v>
                </c:pt>
                <c:pt idx="58037">
                  <c:v>202505</c:v>
                </c:pt>
                <c:pt idx="58038">
                  <c:v>202505</c:v>
                </c:pt>
                <c:pt idx="58039">
                  <c:v>202505</c:v>
                </c:pt>
                <c:pt idx="58040">
                  <c:v>202505</c:v>
                </c:pt>
                <c:pt idx="58041">
                  <c:v>202505</c:v>
                </c:pt>
                <c:pt idx="58042">
                  <c:v>202505</c:v>
                </c:pt>
                <c:pt idx="58043">
                  <c:v>202505</c:v>
                </c:pt>
                <c:pt idx="58044">
                  <c:v>202505</c:v>
                </c:pt>
                <c:pt idx="58045">
                  <c:v>202505</c:v>
                </c:pt>
                <c:pt idx="58046">
                  <c:v>202505</c:v>
                </c:pt>
                <c:pt idx="58047">
                  <c:v>202505</c:v>
                </c:pt>
                <c:pt idx="58048">
                  <c:v>202505</c:v>
                </c:pt>
                <c:pt idx="58049">
                  <c:v>202505</c:v>
                </c:pt>
                <c:pt idx="58050">
                  <c:v>202505</c:v>
                </c:pt>
                <c:pt idx="58051">
                  <c:v>202505</c:v>
                </c:pt>
                <c:pt idx="58052">
                  <c:v>202505</c:v>
                </c:pt>
                <c:pt idx="58053">
                  <c:v>202505</c:v>
                </c:pt>
                <c:pt idx="58054">
                  <c:v>202505</c:v>
                </c:pt>
                <c:pt idx="58055">
                  <c:v>202505</c:v>
                </c:pt>
                <c:pt idx="58056">
                  <c:v>202505</c:v>
                </c:pt>
                <c:pt idx="58057">
                  <c:v>202505</c:v>
                </c:pt>
                <c:pt idx="58058">
                  <c:v>202505</c:v>
                </c:pt>
                <c:pt idx="58059">
                  <c:v>202505</c:v>
                </c:pt>
                <c:pt idx="58060">
                  <c:v>202505</c:v>
                </c:pt>
                <c:pt idx="58061">
                  <c:v>202505</c:v>
                </c:pt>
                <c:pt idx="58062">
                  <c:v>202505</c:v>
                </c:pt>
                <c:pt idx="58063">
                  <c:v>202505</c:v>
                </c:pt>
                <c:pt idx="58064">
                  <c:v>202505</c:v>
                </c:pt>
                <c:pt idx="58065">
                  <c:v>202505</c:v>
                </c:pt>
                <c:pt idx="58066">
                  <c:v>202505</c:v>
                </c:pt>
                <c:pt idx="58067">
                  <c:v>202505</c:v>
                </c:pt>
                <c:pt idx="58068">
                  <c:v>202505</c:v>
                </c:pt>
                <c:pt idx="58069">
                  <c:v>202505</c:v>
                </c:pt>
                <c:pt idx="58070">
                  <c:v>202505</c:v>
                </c:pt>
                <c:pt idx="58071">
                  <c:v>202505</c:v>
                </c:pt>
                <c:pt idx="58072">
                  <c:v>202505</c:v>
                </c:pt>
                <c:pt idx="58073">
                  <c:v>202505</c:v>
                </c:pt>
                <c:pt idx="58074">
                  <c:v>202505</c:v>
                </c:pt>
                <c:pt idx="58075">
                  <c:v>202505</c:v>
                </c:pt>
                <c:pt idx="58076">
                  <c:v>202505</c:v>
                </c:pt>
                <c:pt idx="58077">
                  <c:v>202505</c:v>
                </c:pt>
                <c:pt idx="58078">
                  <c:v>202505</c:v>
                </c:pt>
                <c:pt idx="58079">
                  <c:v>202505</c:v>
                </c:pt>
                <c:pt idx="58080">
                  <c:v>202505</c:v>
                </c:pt>
                <c:pt idx="58081">
                  <c:v>202505</c:v>
                </c:pt>
                <c:pt idx="58082">
                  <c:v>202505</c:v>
                </c:pt>
                <c:pt idx="58083">
                  <c:v>202505</c:v>
                </c:pt>
                <c:pt idx="58084">
                  <c:v>202505</c:v>
                </c:pt>
                <c:pt idx="58085">
                  <c:v>202505</c:v>
                </c:pt>
                <c:pt idx="58086">
                  <c:v>202505</c:v>
                </c:pt>
                <c:pt idx="58087">
                  <c:v>202505</c:v>
                </c:pt>
                <c:pt idx="58088">
                  <c:v>202505</c:v>
                </c:pt>
                <c:pt idx="58089">
                  <c:v>202505</c:v>
                </c:pt>
                <c:pt idx="58090">
                  <c:v>202505</c:v>
                </c:pt>
                <c:pt idx="58091">
                  <c:v>202505</c:v>
                </c:pt>
                <c:pt idx="58092">
                  <c:v>202505</c:v>
                </c:pt>
                <c:pt idx="58093">
                  <c:v>202505</c:v>
                </c:pt>
                <c:pt idx="58094">
                  <c:v>202505</c:v>
                </c:pt>
                <c:pt idx="58095">
                  <c:v>202505</c:v>
                </c:pt>
                <c:pt idx="58096">
                  <c:v>202505</c:v>
                </c:pt>
                <c:pt idx="58097">
                  <c:v>202505</c:v>
                </c:pt>
                <c:pt idx="58098">
                  <c:v>202505</c:v>
                </c:pt>
                <c:pt idx="58099">
                  <c:v>202505</c:v>
                </c:pt>
                <c:pt idx="58100">
                  <c:v>202505</c:v>
                </c:pt>
                <c:pt idx="58101">
                  <c:v>202505</c:v>
                </c:pt>
                <c:pt idx="58102">
                  <c:v>202505</c:v>
                </c:pt>
                <c:pt idx="58103">
                  <c:v>202505</c:v>
                </c:pt>
                <c:pt idx="58104">
                  <c:v>202505</c:v>
                </c:pt>
                <c:pt idx="58105">
                  <c:v>202505</c:v>
                </c:pt>
                <c:pt idx="58106">
                  <c:v>202505</c:v>
                </c:pt>
                <c:pt idx="58107">
                  <c:v>202505</c:v>
                </c:pt>
                <c:pt idx="58108">
                  <c:v>202505</c:v>
                </c:pt>
                <c:pt idx="58109">
                  <c:v>202505</c:v>
                </c:pt>
                <c:pt idx="58110">
                  <c:v>202505</c:v>
                </c:pt>
                <c:pt idx="58111">
                  <c:v>202505</c:v>
                </c:pt>
                <c:pt idx="58112">
                  <c:v>202505</c:v>
                </c:pt>
                <c:pt idx="58113">
                  <c:v>202505</c:v>
                </c:pt>
                <c:pt idx="58114">
                  <c:v>202505</c:v>
                </c:pt>
                <c:pt idx="58115">
                  <c:v>202505</c:v>
                </c:pt>
                <c:pt idx="58116">
                  <c:v>202505</c:v>
                </c:pt>
                <c:pt idx="58117">
                  <c:v>202505</c:v>
                </c:pt>
                <c:pt idx="58118">
                  <c:v>202505</c:v>
                </c:pt>
                <c:pt idx="58119">
                  <c:v>202505</c:v>
                </c:pt>
                <c:pt idx="58120">
                  <c:v>202505</c:v>
                </c:pt>
                <c:pt idx="58121">
                  <c:v>202505</c:v>
                </c:pt>
                <c:pt idx="58122">
                  <c:v>202505</c:v>
                </c:pt>
                <c:pt idx="58123">
                  <c:v>202505</c:v>
                </c:pt>
                <c:pt idx="58124">
                  <c:v>202505</c:v>
                </c:pt>
                <c:pt idx="58125">
                  <c:v>202505</c:v>
                </c:pt>
                <c:pt idx="58126">
                  <c:v>202505</c:v>
                </c:pt>
                <c:pt idx="58127">
                  <c:v>202505</c:v>
                </c:pt>
                <c:pt idx="58128">
                  <c:v>202505</c:v>
                </c:pt>
                <c:pt idx="58129">
                  <c:v>202505</c:v>
                </c:pt>
                <c:pt idx="58130">
                  <c:v>202505</c:v>
                </c:pt>
                <c:pt idx="58131">
                  <c:v>202505</c:v>
                </c:pt>
                <c:pt idx="58132">
                  <c:v>202505</c:v>
                </c:pt>
                <c:pt idx="58133">
                  <c:v>202505</c:v>
                </c:pt>
                <c:pt idx="58134">
                  <c:v>202505</c:v>
                </c:pt>
                <c:pt idx="58135">
                  <c:v>202505</c:v>
                </c:pt>
                <c:pt idx="58136">
                  <c:v>202505</c:v>
                </c:pt>
                <c:pt idx="58137">
                  <c:v>202505</c:v>
                </c:pt>
                <c:pt idx="58138">
                  <c:v>202505</c:v>
                </c:pt>
                <c:pt idx="58139">
                  <c:v>202505</c:v>
                </c:pt>
                <c:pt idx="58140">
                  <c:v>202505</c:v>
                </c:pt>
                <c:pt idx="58141">
                  <c:v>202505</c:v>
                </c:pt>
                <c:pt idx="58142">
                  <c:v>202505</c:v>
                </c:pt>
                <c:pt idx="58143">
                  <c:v>202505</c:v>
                </c:pt>
                <c:pt idx="58144">
                  <c:v>202505</c:v>
                </c:pt>
                <c:pt idx="58145">
                  <c:v>202505</c:v>
                </c:pt>
                <c:pt idx="58146">
                  <c:v>202505</c:v>
                </c:pt>
                <c:pt idx="58147">
                  <c:v>202505</c:v>
                </c:pt>
                <c:pt idx="58148">
                  <c:v>202505</c:v>
                </c:pt>
                <c:pt idx="58149">
                  <c:v>202505</c:v>
                </c:pt>
                <c:pt idx="58150">
                  <c:v>202505</c:v>
                </c:pt>
                <c:pt idx="58151">
                  <c:v>202505</c:v>
                </c:pt>
                <c:pt idx="58152">
                  <c:v>202505</c:v>
                </c:pt>
                <c:pt idx="58153">
                  <c:v>202505</c:v>
                </c:pt>
                <c:pt idx="58154">
                  <c:v>202505</c:v>
                </c:pt>
                <c:pt idx="58155">
                  <c:v>202505</c:v>
                </c:pt>
                <c:pt idx="58156">
                  <c:v>202505</c:v>
                </c:pt>
                <c:pt idx="58157">
                  <c:v>202505</c:v>
                </c:pt>
                <c:pt idx="58158">
                  <c:v>202505</c:v>
                </c:pt>
                <c:pt idx="58159">
                  <c:v>202505</c:v>
                </c:pt>
                <c:pt idx="58160">
                  <c:v>202505</c:v>
                </c:pt>
                <c:pt idx="58161">
                  <c:v>202505</c:v>
                </c:pt>
                <c:pt idx="58162">
                  <c:v>202505</c:v>
                </c:pt>
                <c:pt idx="58163">
                  <c:v>202505</c:v>
                </c:pt>
                <c:pt idx="58164">
                  <c:v>202505</c:v>
                </c:pt>
                <c:pt idx="58165">
                  <c:v>202505</c:v>
                </c:pt>
                <c:pt idx="58166">
                  <c:v>202505</c:v>
                </c:pt>
                <c:pt idx="58167">
                  <c:v>202505</c:v>
                </c:pt>
                <c:pt idx="58168">
                  <c:v>202505</c:v>
                </c:pt>
                <c:pt idx="58169">
                  <c:v>202505</c:v>
                </c:pt>
                <c:pt idx="58170">
                  <c:v>202505</c:v>
                </c:pt>
                <c:pt idx="58171">
                  <c:v>202505</c:v>
                </c:pt>
                <c:pt idx="58172">
                  <c:v>202505</c:v>
                </c:pt>
                <c:pt idx="58173">
                  <c:v>202505</c:v>
                </c:pt>
                <c:pt idx="58174">
                  <c:v>202505</c:v>
                </c:pt>
                <c:pt idx="58175">
                  <c:v>202505</c:v>
                </c:pt>
                <c:pt idx="58176">
                  <c:v>202505</c:v>
                </c:pt>
                <c:pt idx="58177">
                  <c:v>202505</c:v>
                </c:pt>
                <c:pt idx="58178">
                  <c:v>202505</c:v>
                </c:pt>
                <c:pt idx="58179">
                  <c:v>202505</c:v>
                </c:pt>
                <c:pt idx="58180">
                  <c:v>202505</c:v>
                </c:pt>
                <c:pt idx="58181">
                  <c:v>202505</c:v>
                </c:pt>
                <c:pt idx="58182">
                  <c:v>202505</c:v>
                </c:pt>
                <c:pt idx="58183">
                  <c:v>202505</c:v>
                </c:pt>
                <c:pt idx="58184">
                  <c:v>202505</c:v>
                </c:pt>
                <c:pt idx="58185">
                  <c:v>202505</c:v>
                </c:pt>
                <c:pt idx="58186">
                  <c:v>202505</c:v>
                </c:pt>
                <c:pt idx="58187">
                  <c:v>202505</c:v>
                </c:pt>
                <c:pt idx="58188">
                  <c:v>202505</c:v>
                </c:pt>
                <c:pt idx="58189">
                  <c:v>202505</c:v>
                </c:pt>
                <c:pt idx="58190">
                  <c:v>202505</c:v>
                </c:pt>
                <c:pt idx="58191">
                  <c:v>202505</c:v>
                </c:pt>
                <c:pt idx="58192">
                  <c:v>202505</c:v>
                </c:pt>
                <c:pt idx="58193">
                  <c:v>202505</c:v>
                </c:pt>
                <c:pt idx="58194">
                  <c:v>202505</c:v>
                </c:pt>
                <c:pt idx="58195">
                  <c:v>202505</c:v>
                </c:pt>
                <c:pt idx="58196">
                  <c:v>202505</c:v>
                </c:pt>
                <c:pt idx="58197">
                  <c:v>202505</c:v>
                </c:pt>
                <c:pt idx="58198">
                  <c:v>202505</c:v>
                </c:pt>
                <c:pt idx="58199">
                  <c:v>202505</c:v>
                </c:pt>
                <c:pt idx="58200">
                  <c:v>202505</c:v>
                </c:pt>
                <c:pt idx="58201">
                  <c:v>202505</c:v>
                </c:pt>
                <c:pt idx="58202">
                  <c:v>202505</c:v>
                </c:pt>
                <c:pt idx="58203">
                  <c:v>202505</c:v>
                </c:pt>
                <c:pt idx="58204">
                  <c:v>202505</c:v>
                </c:pt>
                <c:pt idx="58205">
                  <c:v>202505</c:v>
                </c:pt>
                <c:pt idx="58206">
                  <c:v>202505</c:v>
                </c:pt>
                <c:pt idx="58207">
                  <c:v>202505</c:v>
                </c:pt>
                <c:pt idx="58208">
                  <c:v>202505</c:v>
                </c:pt>
                <c:pt idx="58209">
                  <c:v>202505</c:v>
                </c:pt>
                <c:pt idx="58210">
                  <c:v>202505</c:v>
                </c:pt>
                <c:pt idx="58211">
                  <c:v>202505</c:v>
                </c:pt>
                <c:pt idx="58212">
                  <c:v>202505</c:v>
                </c:pt>
                <c:pt idx="58213">
                  <c:v>202505</c:v>
                </c:pt>
                <c:pt idx="58214">
                  <c:v>202505</c:v>
                </c:pt>
                <c:pt idx="58215">
                  <c:v>202505</c:v>
                </c:pt>
                <c:pt idx="58216">
                  <c:v>202505</c:v>
                </c:pt>
                <c:pt idx="58217">
                  <c:v>202505</c:v>
                </c:pt>
                <c:pt idx="58218">
                  <c:v>202505</c:v>
                </c:pt>
                <c:pt idx="58219">
                  <c:v>202505</c:v>
                </c:pt>
                <c:pt idx="58220">
                  <c:v>202505</c:v>
                </c:pt>
                <c:pt idx="58221">
                  <c:v>202505</c:v>
                </c:pt>
                <c:pt idx="58222">
                  <c:v>202505</c:v>
                </c:pt>
                <c:pt idx="58223">
                  <c:v>202505</c:v>
                </c:pt>
                <c:pt idx="58224">
                  <c:v>202505</c:v>
                </c:pt>
                <c:pt idx="58225">
                  <c:v>202505</c:v>
                </c:pt>
                <c:pt idx="58226">
                  <c:v>202505</c:v>
                </c:pt>
                <c:pt idx="58227">
                  <c:v>202505</c:v>
                </c:pt>
                <c:pt idx="58228">
                  <c:v>202505</c:v>
                </c:pt>
                <c:pt idx="58229">
                  <c:v>202505</c:v>
                </c:pt>
                <c:pt idx="58230">
                  <c:v>202505</c:v>
                </c:pt>
                <c:pt idx="58231">
                  <c:v>202505</c:v>
                </c:pt>
                <c:pt idx="58232">
                  <c:v>202505</c:v>
                </c:pt>
                <c:pt idx="58233">
                  <c:v>202505</c:v>
                </c:pt>
                <c:pt idx="58234">
                  <c:v>202505</c:v>
                </c:pt>
                <c:pt idx="58235">
                  <c:v>202505</c:v>
                </c:pt>
                <c:pt idx="58236">
                  <c:v>202505</c:v>
                </c:pt>
                <c:pt idx="58237">
                  <c:v>202505</c:v>
                </c:pt>
                <c:pt idx="58238">
                  <c:v>202505</c:v>
                </c:pt>
                <c:pt idx="58239">
                  <c:v>202505</c:v>
                </c:pt>
                <c:pt idx="58240">
                  <c:v>202505</c:v>
                </c:pt>
                <c:pt idx="58241">
                  <c:v>202505</c:v>
                </c:pt>
                <c:pt idx="58242">
                  <c:v>202505</c:v>
                </c:pt>
                <c:pt idx="58243">
                  <c:v>202505</c:v>
                </c:pt>
                <c:pt idx="58244">
                  <c:v>202505</c:v>
                </c:pt>
                <c:pt idx="58245">
                  <c:v>202505</c:v>
                </c:pt>
                <c:pt idx="58246">
                  <c:v>202505</c:v>
                </c:pt>
                <c:pt idx="58247">
                  <c:v>202505</c:v>
                </c:pt>
                <c:pt idx="58248">
                  <c:v>202505</c:v>
                </c:pt>
                <c:pt idx="58249">
                  <c:v>202505</c:v>
                </c:pt>
                <c:pt idx="58250">
                  <c:v>202505</c:v>
                </c:pt>
                <c:pt idx="58251">
                  <c:v>202505</c:v>
                </c:pt>
                <c:pt idx="58252">
                  <c:v>202505</c:v>
                </c:pt>
                <c:pt idx="58253">
                  <c:v>202505</c:v>
                </c:pt>
                <c:pt idx="58254">
                  <c:v>202505</c:v>
                </c:pt>
                <c:pt idx="58255">
                  <c:v>202505</c:v>
                </c:pt>
                <c:pt idx="58256">
                  <c:v>202505</c:v>
                </c:pt>
                <c:pt idx="58257">
                  <c:v>202505</c:v>
                </c:pt>
                <c:pt idx="58258">
                  <c:v>202505</c:v>
                </c:pt>
                <c:pt idx="58259">
                  <c:v>202505</c:v>
                </c:pt>
                <c:pt idx="58260">
                  <c:v>202505</c:v>
                </c:pt>
                <c:pt idx="58261">
                  <c:v>202505</c:v>
                </c:pt>
                <c:pt idx="58262">
                  <c:v>202505</c:v>
                </c:pt>
                <c:pt idx="58263">
                  <c:v>202505</c:v>
                </c:pt>
                <c:pt idx="58264">
                  <c:v>202505</c:v>
                </c:pt>
                <c:pt idx="58265">
                  <c:v>202505</c:v>
                </c:pt>
                <c:pt idx="58266">
                  <c:v>202505</c:v>
                </c:pt>
                <c:pt idx="58267">
                  <c:v>202505</c:v>
                </c:pt>
                <c:pt idx="58268">
                  <c:v>202505</c:v>
                </c:pt>
                <c:pt idx="58269">
                  <c:v>202505</c:v>
                </c:pt>
                <c:pt idx="58270">
                  <c:v>202505</c:v>
                </c:pt>
                <c:pt idx="58271">
                  <c:v>202505</c:v>
                </c:pt>
                <c:pt idx="58272">
                  <c:v>202505</c:v>
                </c:pt>
                <c:pt idx="58273">
                  <c:v>202505</c:v>
                </c:pt>
                <c:pt idx="58274">
                  <c:v>202505</c:v>
                </c:pt>
                <c:pt idx="58275">
                  <c:v>202505</c:v>
                </c:pt>
                <c:pt idx="58276">
                  <c:v>202505</c:v>
                </c:pt>
                <c:pt idx="58277">
                  <c:v>202505</c:v>
                </c:pt>
                <c:pt idx="58278">
                  <c:v>202505</c:v>
                </c:pt>
                <c:pt idx="58279">
                  <c:v>202505</c:v>
                </c:pt>
                <c:pt idx="58280">
                  <c:v>202505</c:v>
                </c:pt>
                <c:pt idx="58281">
                  <c:v>202505</c:v>
                </c:pt>
                <c:pt idx="58282">
                  <c:v>202505</c:v>
                </c:pt>
                <c:pt idx="58283">
                  <c:v>202505</c:v>
                </c:pt>
                <c:pt idx="58284">
                  <c:v>202505</c:v>
                </c:pt>
                <c:pt idx="58285">
                  <c:v>202505</c:v>
                </c:pt>
                <c:pt idx="58286">
                  <c:v>202505</c:v>
                </c:pt>
                <c:pt idx="58287">
                  <c:v>202505</c:v>
                </c:pt>
                <c:pt idx="58288">
                  <c:v>202505</c:v>
                </c:pt>
                <c:pt idx="58289">
                  <c:v>202505</c:v>
                </c:pt>
                <c:pt idx="58290">
                  <c:v>202505</c:v>
                </c:pt>
                <c:pt idx="58291">
                  <c:v>202505</c:v>
                </c:pt>
                <c:pt idx="58292">
                  <c:v>202505</c:v>
                </c:pt>
                <c:pt idx="58293">
                  <c:v>202505</c:v>
                </c:pt>
                <c:pt idx="58294">
                  <c:v>202505</c:v>
                </c:pt>
                <c:pt idx="58295">
                  <c:v>202505</c:v>
                </c:pt>
                <c:pt idx="58296">
                  <c:v>202505</c:v>
                </c:pt>
                <c:pt idx="58297">
                  <c:v>202505</c:v>
                </c:pt>
                <c:pt idx="58298">
                  <c:v>202505</c:v>
                </c:pt>
                <c:pt idx="58299">
                  <c:v>202505</c:v>
                </c:pt>
                <c:pt idx="58300">
                  <c:v>202505</c:v>
                </c:pt>
                <c:pt idx="58301">
                  <c:v>202505</c:v>
                </c:pt>
                <c:pt idx="58302">
                  <c:v>202505</c:v>
                </c:pt>
                <c:pt idx="58303">
                  <c:v>202505</c:v>
                </c:pt>
                <c:pt idx="58304">
                  <c:v>202505</c:v>
                </c:pt>
                <c:pt idx="58305">
                  <c:v>202505</c:v>
                </c:pt>
                <c:pt idx="58306">
                  <c:v>202505</c:v>
                </c:pt>
                <c:pt idx="58307">
                  <c:v>202505</c:v>
                </c:pt>
                <c:pt idx="58308">
                  <c:v>202505</c:v>
                </c:pt>
                <c:pt idx="58309">
                  <c:v>202505</c:v>
                </c:pt>
                <c:pt idx="58310">
                  <c:v>202505</c:v>
                </c:pt>
                <c:pt idx="58311">
                  <c:v>202505</c:v>
                </c:pt>
                <c:pt idx="58312">
                  <c:v>202505</c:v>
                </c:pt>
                <c:pt idx="58313">
                  <c:v>202505</c:v>
                </c:pt>
                <c:pt idx="58314">
                  <c:v>202505</c:v>
                </c:pt>
                <c:pt idx="58315">
                  <c:v>202505</c:v>
                </c:pt>
                <c:pt idx="58316">
                  <c:v>202505</c:v>
                </c:pt>
                <c:pt idx="58317">
                  <c:v>202505</c:v>
                </c:pt>
                <c:pt idx="58318">
                  <c:v>202505</c:v>
                </c:pt>
                <c:pt idx="58319">
                  <c:v>202505</c:v>
                </c:pt>
                <c:pt idx="58320">
                  <c:v>202505</c:v>
                </c:pt>
                <c:pt idx="58321">
                  <c:v>202505</c:v>
                </c:pt>
                <c:pt idx="58322">
                  <c:v>202505</c:v>
                </c:pt>
                <c:pt idx="58323">
                  <c:v>202505</c:v>
                </c:pt>
                <c:pt idx="58324">
                  <c:v>202505</c:v>
                </c:pt>
                <c:pt idx="58325">
                  <c:v>202505</c:v>
                </c:pt>
                <c:pt idx="58326">
                  <c:v>202505</c:v>
                </c:pt>
                <c:pt idx="58327">
                  <c:v>202505</c:v>
                </c:pt>
                <c:pt idx="58328">
                  <c:v>202505</c:v>
                </c:pt>
                <c:pt idx="58329">
                  <c:v>202505</c:v>
                </c:pt>
                <c:pt idx="58330">
                  <c:v>202505</c:v>
                </c:pt>
                <c:pt idx="58331">
                  <c:v>202505</c:v>
                </c:pt>
                <c:pt idx="58332">
                  <c:v>202505</c:v>
                </c:pt>
                <c:pt idx="58333">
                  <c:v>202505</c:v>
                </c:pt>
                <c:pt idx="58334">
                  <c:v>202505</c:v>
                </c:pt>
                <c:pt idx="58335">
                  <c:v>202505</c:v>
                </c:pt>
                <c:pt idx="58336">
                  <c:v>202505</c:v>
                </c:pt>
                <c:pt idx="58337">
                  <c:v>202505</c:v>
                </c:pt>
                <c:pt idx="58338">
                  <c:v>202505</c:v>
                </c:pt>
                <c:pt idx="58339">
                  <c:v>202505</c:v>
                </c:pt>
                <c:pt idx="58340">
                  <c:v>202505</c:v>
                </c:pt>
                <c:pt idx="58341">
                  <c:v>202505</c:v>
                </c:pt>
                <c:pt idx="58342">
                  <c:v>202505</c:v>
                </c:pt>
                <c:pt idx="58343">
                  <c:v>202505</c:v>
                </c:pt>
                <c:pt idx="58344">
                  <c:v>202505</c:v>
                </c:pt>
                <c:pt idx="58345">
                  <c:v>202505</c:v>
                </c:pt>
                <c:pt idx="58346">
                  <c:v>202505</c:v>
                </c:pt>
                <c:pt idx="58347">
                  <c:v>202505</c:v>
                </c:pt>
                <c:pt idx="58348">
                  <c:v>202505</c:v>
                </c:pt>
                <c:pt idx="58349">
                  <c:v>202505</c:v>
                </c:pt>
                <c:pt idx="58350">
                  <c:v>202505</c:v>
                </c:pt>
                <c:pt idx="58351">
                  <c:v>202505</c:v>
                </c:pt>
                <c:pt idx="58352">
                  <c:v>202505</c:v>
                </c:pt>
                <c:pt idx="58353">
                  <c:v>202505</c:v>
                </c:pt>
                <c:pt idx="58354">
                  <c:v>202505</c:v>
                </c:pt>
                <c:pt idx="58355">
                  <c:v>202505</c:v>
                </c:pt>
                <c:pt idx="58356">
                  <c:v>202505</c:v>
                </c:pt>
                <c:pt idx="58357">
                  <c:v>202505</c:v>
                </c:pt>
                <c:pt idx="58358">
                  <c:v>202505</c:v>
                </c:pt>
                <c:pt idx="58359">
                  <c:v>202505</c:v>
                </c:pt>
                <c:pt idx="58360">
                  <c:v>202505</c:v>
                </c:pt>
                <c:pt idx="58361">
                  <c:v>202505</c:v>
                </c:pt>
                <c:pt idx="58362">
                  <c:v>202505</c:v>
                </c:pt>
                <c:pt idx="58363">
                  <c:v>202505</c:v>
                </c:pt>
                <c:pt idx="58364">
                  <c:v>202505</c:v>
                </c:pt>
                <c:pt idx="58365">
                  <c:v>202505</c:v>
                </c:pt>
                <c:pt idx="58366">
                  <c:v>202505</c:v>
                </c:pt>
                <c:pt idx="58367">
                  <c:v>202505</c:v>
                </c:pt>
                <c:pt idx="58368">
                  <c:v>202505</c:v>
                </c:pt>
                <c:pt idx="58369">
                  <c:v>202505</c:v>
                </c:pt>
                <c:pt idx="58370">
                  <c:v>202505</c:v>
                </c:pt>
                <c:pt idx="58371">
                  <c:v>202505</c:v>
                </c:pt>
                <c:pt idx="58372">
                  <c:v>202505</c:v>
                </c:pt>
                <c:pt idx="58373">
                  <c:v>202505</c:v>
                </c:pt>
                <c:pt idx="58374">
                  <c:v>202505</c:v>
                </c:pt>
                <c:pt idx="58375">
                  <c:v>202505</c:v>
                </c:pt>
                <c:pt idx="58376">
                  <c:v>202505</c:v>
                </c:pt>
                <c:pt idx="58377">
                  <c:v>202505</c:v>
                </c:pt>
                <c:pt idx="58378">
                  <c:v>202505</c:v>
                </c:pt>
                <c:pt idx="58379">
                  <c:v>202505</c:v>
                </c:pt>
                <c:pt idx="58380">
                  <c:v>202505</c:v>
                </c:pt>
                <c:pt idx="58381">
                  <c:v>202505</c:v>
                </c:pt>
                <c:pt idx="58382">
                  <c:v>202505</c:v>
                </c:pt>
                <c:pt idx="58383">
                  <c:v>202505</c:v>
                </c:pt>
                <c:pt idx="58384">
                  <c:v>202505</c:v>
                </c:pt>
                <c:pt idx="58385">
                  <c:v>202505</c:v>
                </c:pt>
                <c:pt idx="58386">
                  <c:v>202505</c:v>
                </c:pt>
                <c:pt idx="58387">
                  <c:v>202505</c:v>
                </c:pt>
                <c:pt idx="58388">
                  <c:v>202505</c:v>
                </c:pt>
                <c:pt idx="58389">
                  <c:v>202505</c:v>
                </c:pt>
                <c:pt idx="58390">
                  <c:v>202505</c:v>
                </c:pt>
                <c:pt idx="58391">
                  <c:v>202505</c:v>
                </c:pt>
                <c:pt idx="58392">
                  <c:v>202505</c:v>
                </c:pt>
                <c:pt idx="58393">
                  <c:v>202505</c:v>
                </c:pt>
                <c:pt idx="58394">
                  <c:v>202505</c:v>
                </c:pt>
                <c:pt idx="58395">
                  <c:v>202505</c:v>
                </c:pt>
                <c:pt idx="58396">
                  <c:v>202505</c:v>
                </c:pt>
                <c:pt idx="58397">
                  <c:v>202505</c:v>
                </c:pt>
                <c:pt idx="58398">
                  <c:v>202505</c:v>
                </c:pt>
                <c:pt idx="58399">
                  <c:v>202505</c:v>
                </c:pt>
                <c:pt idx="58400">
                  <c:v>202505</c:v>
                </c:pt>
                <c:pt idx="58401">
                  <c:v>202505</c:v>
                </c:pt>
                <c:pt idx="58402">
                  <c:v>202505</c:v>
                </c:pt>
                <c:pt idx="58403">
                  <c:v>202505</c:v>
                </c:pt>
                <c:pt idx="58404">
                  <c:v>202505</c:v>
                </c:pt>
                <c:pt idx="58405">
                  <c:v>202505</c:v>
                </c:pt>
                <c:pt idx="58406">
                  <c:v>202505</c:v>
                </c:pt>
                <c:pt idx="58407">
                  <c:v>202505</c:v>
                </c:pt>
                <c:pt idx="58408">
                  <c:v>202505</c:v>
                </c:pt>
                <c:pt idx="58409">
                  <c:v>202505</c:v>
                </c:pt>
                <c:pt idx="58410">
                  <c:v>202505</c:v>
                </c:pt>
                <c:pt idx="58411">
                  <c:v>202505</c:v>
                </c:pt>
                <c:pt idx="58412">
                  <c:v>202505</c:v>
                </c:pt>
                <c:pt idx="58413">
                  <c:v>202505</c:v>
                </c:pt>
                <c:pt idx="58414">
                  <c:v>202505</c:v>
                </c:pt>
                <c:pt idx="58415">
                  <c:v>202505</c:v>
                </c:pt>
                <c:pt idx="58416">
                  <c:v>202505</c:v>
                </c:pt>
                <c:pt idx="58417">
                  <c:v>202505</c:v>
                </c:pt>
                <c:pt idx="58418">
                  <c:v>202505</c:v>
                </c:pt>
                <c:pt idx="58419">
                  <c:v>202505</c:v>
                </c:pt>
                <c:pt idx="58420">
                  <c:v>202505</c:v>
                </c:pt>
                <c:pt idx="58421">
                  <c:v>202505</c:v>
                </c:pt>
                <c:pt idx="58422">
                  <c:v>202505</c:v>
                </c:pt>
                <c:pt idx="58423">
                  <c:v>202505</c:v>
                </c:pt>
                <c:pt idx="58424">
                  <c:v>202505</c:v>
                </c:pt>
                <c:pt idx="58425">
                  <c:v>202505</c:v>
                </c:pt>
                <c:pt idx="58426">
                  <c:v>202505</c:v>
                </c:pt>
                <c:pt idx="58427">
                  <c:v>202505</c:v>
                </c:pt>
                <c:pt idx="58428">
                  <c:v>202505</c:v>
                </c:pt>
                <c:pt idx="58429">
                  <c:v>202505</c:v>
                </c:pt>
                <c:pt idx="58430">
                  <c:v>202505</c:v>
                </c:pt>
                <c:pt idx="58431">
                  <c:v>202505</c:v>
                </c:pt>
                <c:pt idx="58432">
                  <c:v>202505</c:v>
                </c:pt>
                <c:pt idx="58433">
                  <c:v>202505</c:v>
                </c:pt>
                <c:pt idx="58434">
                  <c:v>202505</c:v>
                </c:pt>
                <c:pt idx="58435">
                  <c:v>202505</c:v>
                </c:pt>
                <c:pt idx="58436">
                  <c:v>202505</c:v>
                </c:pt>
                <c:pt idx="58437">
                  <c:v>202505</c:v>
                </c:pt>
                <c:pt idx="58438">
                  <c:v>202505</c:v>
                </c:pt>
                <c:pt idx="58439">
                  <c:v>202505</c:v>
                </c:pt>
                <c:pt idx="58440">
                  <c:v>202505</c:v>
                </c:pt>
                <c:pt idx="58441">
                  <c:v>202505</c:v>
                </c:pt>
                <c:pt idx="58442">
                  <c:v>202505</c:v>
                </c:pt>
                <c:pt idx="58443">
                  <c:v>202505</c:v>
                </c:pt>
                <c:pt idx="58444">
                  <c:v>202505</c:v>
                </c:pt>
                <c:pt idx="58445">
                  <c:v>202505</c:v>
                </c:pt>
                <c:pt idx="58446">
                  <c:v>202505</c:v>
                </c:pt>
                <c:pt idx="58447">
                  <c:v>202505</c:v>
                </c:pt>
                <c:pt idx="58448">
                  <c:v>202505</c:v>
                </c:pt>
                <c:pt idx="58449">
                  <c:v>202505</c:v>
                </c:pt>
                <c:pt idx="58450">
                  <c:v>202505</c:v>
                </c:pt>
                <c:pt idx="58451">
                  <c:v>202505</c:v>
                </c:pt>
                <c:pt idx="58452">
                  <c:v>202505</c:v>
                </c:pt>
                <c:pt idx="58453">
                  <c:v>202505</c:v>
                </c:pt>
                <c:pt idx="58454">
                  <c:v>202505</c:v>
                </c:pt>
                <c:pt idx="58455">
                  <c:v>202505</c:v>
                </c:pt>
                <c:pt idx="58456">
                  <c:v>202505</c:v>
                </c:pt>
                <c:pt idx="58457">
                  <c:v>202505</c:v>
                </c:pt>
                <c:pt idx="58458">
                  <c:v>202505</c:v>
                </c:pt>
                <c:pt idx="58459">
                  <c:v>202505</c:v>
                </c:pt>
                <c:pt idx="58460">
                  <c:v>202505</c:v>
                </c:pt>
                <c:pt idx="58461">
                  <c:v>202505</c:v>
                </c:pt>
                <c:pt idx="58462">
                  <c:v>202505</c:v>
                </c:pt>
                <c:pt idx="58463">
                  <c:v>202505</c:v>
                </c:pt>
                <c:pt idx="58464">
                  <c:v>202505</c:v>
                </c:pt>
                <c:pt idx="58465">
                  <c:v>202505</c:v>
                </c:pt>
                <c:pt idx="58466">
                  <c:v>202505</c:v>
                </c:pt>
                <c:pt idx="58467">
                  <c:v>202505</c:v>
                </c:pt>
                <c:pt idx="58468">
                  <c:v>202505</c:v>
                </c:pt>
                <c:pt idx="58469">
                  <c:v>202505</c:v>
                </c:pt>
                <c:pt idx="58470">
                  <c:v>202505</c:v>
                </c:pt>
                <c:pt idx="58471">
                  <c:v>202505</c:v>
                </c:pt>
                <c:pt idx="58472">
                  <c:v>202505</c:v>
                </c:pt>
                <c:pt idx="58473">
                  <c:v>202505</c:v>
                </c:pt>
                <c:pt idx="58474">
                  <c:v>202505</c:v>
                </c:pt>
                <c:pt idx="58475">
                  <c:v>202505</c:v>
                </c:pt>
                <c:pt idx="58476">
                  <c:v>202505</c:v>
                </c:pt>
                <c:pt idx="58477">
                  <c:v>202505</c:v>
                </c:pt>
                <c:pt idx="58478">
                  <c:v>202505</c:v>
                </c:pt>
                <c:pt idx="58479">
                  <c:v>202505</c:v>
                </c:pt>
                <c:pt idx="58480">
                  <c:v>202505</c:v>
                </c:pt>
                <c:pt idx="58481">
                  <c:v>202505</c:v>
                </c:pt>
                <c:pt idx="58482">
                  <c:v>202505</c:v>
                </c:pt>
                <c:pt idx="58483">
                  <c:v>202505</c:v>
                </c:pt>
                <c:pt idx="58484">
                  <c:v>202505</c:v>
                </c:pt>
                <c:pt idx="58485">
                  <c:v>202505</c:v>
                </c:pt>
                <c:pt idx="58486">
                  <c:v>202505</c:v>
                </c:pt>
                <c:pt idx="58487">
                  <c:v>202505</c:v>
                </c:pt>
                <c:pt idx="58488">
                  <c:v>202505</c:v>
                </c:pt>
                <c:pt idx="58489">
                  <c:v>202505</c:v>
                </c:pt>
                <c:pt idx="58490">
                  <c:v>202505</c:v>
                </c:pt>
                <c:pt idx="58491">
                  <c:v>202505</c:v>
                </c:pt>
                <c:pt idx="58492">
                  <c:v>202505</c:v>
                </c:pt>
                <c:pt idx="58493">
                  <c:v>202505</c:v>
                </c:pt>
                <c:pt idx="58494">
                  <c:v>202505</c:v>
                </c:pt>
                <c:pt idx="58495">
                  <c:v>202505</c:v>
                </c:pt>
                <c:pt idx="58496">
                  <c:v>202505</c:v>
                </c:pt>
                <c:pt idx="58497">
                  <c:v>202505</c:v>
                </c:pt>
                <c:pt idx="58498">
                  <c:v>202505</c:v>
                </c:pt>
                <c:pt idx="58499">
                  <c:v>202505</c:v>
                </c:pt>
                <c:pt idx="58500">
                  <c:v>202505</c:v>
                </c:pt>
                <c:pt idx="58501">
                  <c:v>202505</c:v>
                </c:pt>
                <c:pt idx="58502">
                  <c:v>202505</c:v>
                </c:pt>
                <c:pt idx="58503">
                  <c:v>202505</c:v>
                </c:pt>
                <c:pt idx="58504">
                  <c:v>202505</c:v>
                </c:pt>
                <c:pt idx="58505">
                  <c:v>202505</c:v>
                </c:pt>
                <c:pt idx="58506">
                  <c:v>202505</c:v>
                </c:pt>
                <c:pt idx="58507">
                  <c:v>202505</c:v>
                </c:pt>
                <c:pt idx="58508">
                  <c:v>202505</c:v>
                </c:pt>
                <c:pt idx="58509">
                  <c:v>202505</c:v>
                </c:pt>
                <c:pt idx="58510">
                  <c:v>202505</c:v>
                </c:pt>
                <c:pt idx="58511">
                  <c:v>202505</c:v>
                </c:pt>
                <c:pt idx="58512">
                  <c:v>202505</c:v>
                </c:pt>
                <c:pt idx="58513">
                  <c:v>202505</c:v>
                </c:pt>
                <c:pt idx="58514">
                  <c:v>202505</c:v>
                </c:pt>
                <c:pt idx="58515">
                  <c:v>202505</c:v>
                </c:pt>
                <c:pt idx="58516">
                  <c:v>202505</c:v>
                </c:pt>
                <c:pt idx="58517">
                  <c:v>202505</c:v>
                </c:pt>
                <c:pt idx="58518">
                  <c:v>202505</c:v>
                </c:pt>
                <c:pt idx="58519">
                  <c:v>202505</c:v>
                </c:pt>
                <c:pt idx="58520">
                  <c:v>202505</c:v>
                </c:pt>
                <c:pt idx="58521">
                  <c:v>202505</c:v>
                </c:pt>
                <c:pt idx="58522">
                  <c:v>202505</c:v>
                </c:pt>
                <c:pt idx="58523">
                  <c:v>202505</c:v>
                </c:pt>
                <c:pt idx="58524">
                  <c:v>202505</c:v>
                </c:pt>
                <c:pt idx="58525">
                  <c:v>202505</c:v>
                </c:pt>
                <c:pt idx="58526">
                  <c:v>202505</c:v>
                </c:pt>
                <c:pt idx="58527">
                  <c:v>202505</c:v>
                </c:pt>
                <c:pt idx="58528">
                  <c:v>202505</c:v>
                </c:pt>
                <c:pt idx="58529">
                  <c:v>202505</c:v>
                </c:pt>
                <c:pt idx="58530">
                  <c:v>202505</c:v>
                </c:pt>
                <c:pt idx="58531">
                  <c:v>202505</c:v>
                </c:pt>
                <c:pt idx="58532">
                  <c:v>202505</c:v>
                </c:pt>
                <c:pt idx="58533">
                  <c:v>202505</c:v>
                </c:pt>
                <c:pt idx="58534">
                  <c:v>202505</c:v>
                </c:pt>
                <c:pt idx="58535">
                  <c:v>202505</c:v>
                </c:pt>
                <c:pt idx="58536">
                  <c:v>202505</c:v>
                </c:pt>
                <c:pt idx="58537">
                  <c:v>202505</c:v>
                </c:pt>
                <c:pt idx="58538">
                  <c:v>202505</c:v>
                </c:pt>
                <c:pt idx="58539">
                  <c:v>202505</c:v>
                </c:pt>
                <c:pt idx="58540">
                  <c:v>202505</c:v>
                </c:pt>
                <c:pt idx="58541">
                  <c:v>202505</c:v>
                </c:pt>
                <c:pt idx="58542">
                  <c:v>202505</c:v>
                </c:pt>
                <c:pt idx="58543">
                  <c:v>202505</c:v>
                </c:pt>
                <c:pt idx="58544">
                  <c:v>202505</c:v>
                </c:pt>
                <c:pt idx="58545">
                  <c:v>202505</c:v>
                </c:pt>
                <c:pt idx="58546">
                  <c:v>202505</c:v>
                </c:pt>
                <c:pt idx="58547">
                  <c:v>202505</c:v>
                </c:pt>
                <c:pt idx="58548">
                  <c:v>202505</c:v>
                </c:pt>
                <c:pt idx="58549">
                  <c:v>202505</c:v>
                </c:pt>
                <c:pt idx="58550">
                  <c:v>202505</c:v>
                </c:pt>
                <c:pt idx="58551">
                  <c:v>202505</c:v>
                </c:pt>
                <c:pt idx="58552">
                  <c:v>202505</c:v>
                </c:pt>
                <c:pt idx="58553">
                  <c:v>202505</c:v>
                </c:pt>
                <c:pt idx="58554">
                  <c:v>202505</c:v>
                </c:pt>
                <c:pt idx="58555">
                  <c:v>202505</c:v>
                </c:pt>
                <c:pt idx="58556">
                  <c:v>202505</c:v>
                </c:pt>
                <c:pt idx="58557">
                  <c:v>202505</c:v>
                </c:pt>
                <c:pt idx="58558">
                  <c:v>202505</c:v>
                </c:pt>
                <c:pt idx="58559">
                  <c:v>202505</c:v>
                </c:pt>
                <c:pt idx="58560">
                  <c:v>202505</c:v>
                </c:pt>
                <c:pt idx="58561">
                  <c:v>202505</c:v>
                </c:pt>
                <c:pt idx="58562">
                  <c:v>202505</c:v>
                </c:pt>
                <c:pt idx="58563">
                  <c:v>202505</c:v>
                </c:pt>
                <c:pt idx="58564">
                  <c:v>202505</c:v>
                </c:pt>
                <c:pt idx="58565">
                  <c:v>202505</c:v>
                </c:pt>
                <c:pt idx="58566">
                  <c:v>202505</c:v>
                </c:pt>
                <c:pt idx="58567">
                  <c:v>202505</c:v>
                </c:pt>
                <c:pt idx="58568">
                  <c:v>202505</c:v>
                </c:pt>
                <c:pt idx="58569">
                  <c:v>202505</c:v>
                </c:pt>
                <c:pt idx="58570">
                  <c:v>202505</c:v>
                </c:pt>
                <c:pt idx="58571">
                  <c:v>202505</c:v>
                </c:pt>
                <c:pt idx="58572">
                  <c:v>202505</c:v>
                </c:pt>
                <c:pt idx="58573">
                  <c:v>202505</c:v>
                </c:pt>
                <c:pt idx="58574">
                  <c:v>202505</c:v>
                </c:pt>
                <c:pt idx="58575">
                  <c:v>202505</c:v>
                </c:pt>
                <c:pt idx="58576">
                  <c:v>202505</c:v>
                </c:pt>
                <c:pt idx="58577">
                  <c:v>202505</c:v>
                </c:pt>
                <c:pt idx="58578">
                  <c:v>202505</c:v>
                </c:pt>
                <c:pt idx="58579">
                  <c:v>202505</c:v>
                </c:pt>
                <c:pt idx="58580">
                  <c:v>202505</c:v>
                </c:pt>
                <c:pt idx="58581">
                  <c:v>202505</c:v>
                </c:pt>
                <c:pt idx="58582">
                  <c:v>202505</c:v>
                </c:pt>
                <c:pt idx="58583">
                  <c:v>202505</c:v>
                </c:pt>
                <c:pt idx="58584">
                  <c:v>202505</c:v>
                </c:pt>
                <c:pt idx="58585">
                  <c:v>202505</c:v>
                </c:pt>
                <c:pt idx="58586">
                  <c:v>202505</c:v>
                </c:pt>
                <c:pt idx="58587">
                  <c:v>202505</c:v>
                </c:pt>
                <c:pt idx="58588">
                  <c:v>202505</c:v>
                </c:pt>
                <c:pt idx="58589">
                  <c:v>202505</c:v>
                </c:pt>
                <c:pt idx="58590">
                  <c:v>202505</c:v>
                </c:pt>
                <c:pt idx="58591">
                  <c:v>202505</c:v>
                </c:pt>
                <c:pt idx="58592">
                  <c:v>202505</c:v>
                </c:pt>
                <c:pt idx="58593">
                  <c:v>202505</c:v>
                </c:pt>
                <c:pt idx="58594">
                  <c:v>202505</c:v>
                </c:pt>
                <c:pt idx="58595">
                  <c:v>202505</c:v>
                </c:pt>
                <c:pt idx="58596">
                  <c:v>202505</c:v>
                </c:pt>
                <c:pt idx="58597">
                  <c:v>202505</c:v>
                </c:pt>
                <c:pt idx="58598">
                  <c:v>202505</c:v>
                </c:pt>
                <c:pt idx="58599">
                  <c:v>202505</c:v>
                </c:pt>
                <c:pt idx="58600">
                  <c:v>202505</c:v>
                </c:pt>
                <c:pt idx="58601">
                  <c:v>202505</c:v>
                </c:pt>
                <c:pt idx="58602">
                  <c:v>202505</c:v>
                </c:pt>
                <c:pt idx="58603">
                  <c:v>202505</c:v>
                </c:pt>
                <c:pt idx="58604">
                  <c:v>202505</c:v>
                </c:pt>
                <c:pt idx="58605">
                  <c:v>202505</c:v>
                </c:pt>
                <c:pt idx="58606">
                  <c:v>202505</c:v>
                </c:pt>
                <c:pt idx="58607">
                  <c:v>202505</c:v>
                </c:pt>
                <c:pt idx="58608">
                  <c:v>202505</c:v>
                </c:pt>
                <c:pt idx="58609">
                  <c:v>202505</c:v>
                </c:pt>
                <c:pt idx="58610">
                  <c:v>202505</c:v>
                </c:pt>
                <c:pt idx="58611">
                  <c:v>202505</c:v>
                </c:pt>
                <c:pt idx="58612">
                  <c:v>202505</c:v>
                </c:pt>
                <c:pt idx="58613">
                  <c:v>202505</c:v>
                </c:pt>
                <c:pt idx="58614">
                  <c:v>202505</c:v>
                </c:pt>
                <c:pt idx="58615">
                  <c:v>202505</c:v>
                </c:pt>
                <c:pt idx="58616">
                  <c:v>202505</c:v>
                </c:pt>
                <c:pt idx="58617">
                  <c:v>202505</c:v>
                </c:pt>
                <c:pt idx="58618">
                  <c:v>202505</c:v>
                </c:pt>
                <c:pt idx="58619">
                  <c:v>202505</c:v>
                </c:pt>
                <c:pt idx="58620">
                  <c:v>202505</c:v>
                </c:pt>
                <c:pt idx="58621">
                  <c:v>202505</c:v>
                </c:pt>
                <c:pt idx="58622">
                  <c:v>202505</c:v>
                </c:pt>
                <c:pt idx="58623">
                  <c:v>202505</c:v>
                </c:pt>
                <c:pt idx="58624">
                  <c:v>202505</c:v>
                </c:pt>
                <c:pt idx="58625">
                  <c:v>202505</c:v>
                </c:pt>
                <c:pt idx="58626">
                  <c:v>202505</c:v>
                </c:pt>
                <c:pt idx="58627">
                  <c:v>202505</c:v>
                </c:pt>
                <c:pt idx="58628">
                  <c:v>202505</c:v>
                </c:pt>
                <c:pt idx="58629">
                  <c:v>202505</c:v>
                </c:pt>
                <c:pt idx="58630">
                  <c:v>202505</c:v>
                </c:pt>
                <c:pt idx="58631">
                  <c:v>202505</c:v>
                </c:pt>
                <c:pt idx="58632">
                  <c:v>202505</c:v>
                </c:pt>
                <c:pt idx="58633">
                  <c:v>202505</c:v>
                </c:pt>
                <c:pt idx="58634">
                  <c:v>202505</c:v>
                </c:pt>
                <c:pt idx="58635">
                  <c:v>202505</c:v>
                </c:pt>
                <c:pt idx="58636">
                  <c:v>202505</c:v>
                </c:pt>
                <c:pt idx="58637">
                  <c:v>202505</c:v>
                </c:pt>
                <c:pt idx="58638">
                  <c:v>202505</c:v>
                </c:pt>
                <c:pt idx="58639">
                  <c:v>202505</c:v>
                </c:pt>
                <c:pt idx="58640">
                  <c:v>202505</c:v>
                </c:pt>
                <c:pt idx="58641">
                  <c:v>202505</c:v>
                </c:pt>
                <c:pt idx="58642">
                  <c:v>202505</c:v>
                </c:pt>
                <c:pt idx="58643">
                  <c:v>202505</c:v>
                </c:pt>
                <c:pt idx="58644">
                  <c:v>202505</c:v>
                </c:pt>
                <c:pt idx="58645">
                  <c:v>202505</c:v>
                </c:pt>
                <c:pt idx="58646">
                  <c:v>202505</c:v>
                </c:pt>
                <c:pt idx="58647">
                  <c:v>202505</c:v>
                </c:pt>
                <c:pt idx="58648">
                  <c:v>202505</c:v>
                </c:pt>
                <c:pt idx="58649">
                  <c:v>202505</c:v>
                </c:pt>
                <c:pt idx="58650">
                  <c:v>202505</c:v>
                </c:pt>
                <c:pt idx="58651">
                  <c:v>202505</c:v>
                </c:pt>
                <c:pt idx="58652">
                  <c:v>202505</c:v>
                </c:pt>
                <c:pt idx="58653">
                  <c:v>202505</c:v>
                </c:pt>
                <c:pt idx="58654">
                  <c:v>202505</c:v>
                </c:pt>
                <c:pt idx="58655">
                  <c:v>202505</c:v>
                </c:pt>
                <c:pt idx="58656">
                  <c:v>202505</c:v>
                </c:pt>
                <c:pt idx="58657">
                  <c:v>202505</c:v>
                </c:pt>
                <c:pt idx="58658">
                  <c:v>202505</c:v>
                </c:pt>
                <c:pt idx="58659">
                  <c:v>202505</c:v>
                </c:pt>
                <c:pt idx="58660">
                  <c:v>202505</c:v>
                </c:pt>
                <c:pt idx="58661">
                  <c:v>202505</c:v>
                </c:pt>
                <c:pt idx="58662">
                  <c:v>202505</c:v>
                </c:pt>
                <c:pt idx="58663">
                  <c:v>202505</c:v>
                </c:pt>
                <c:pt idx="58664">
                  <c:v>202505</c:v>
                </c:pt>
                <c:pt idx="58665">
                  <c:v>202505</c:v>
                </c:pt>
                <c:pt idx="58666">
                  <c:v>202505</c:v>
                </c:pt>
                <c:pt idx="58667">
                  <c:v>202505</c:v>
                </c:pt>
                <c:pt idx="58668">
                  <c:v>202505</c:v>
                </c:pt>
                <c:pt idx="58669">
                  <c:v>202505</c:v>
                </c:pt>
                <c:pt idx="58670">
                  <c:v>202505</c:v>
                </c:pt>
                <c:pt idx="58671">
                  <c:v>202505</c:v>
                </c:pt>
                <c:pt idx="58672">
                  <c:v>202505</c:v>
                </c:pt>
                <c:pt idx="58673">
                  <c:v>202505</c:v>
                </c:pt>
                <c:pt idx="58674">
                  <c:v>202505</c:v>
                </c:pt>
                <c:pt idx="58675">
                  <c:v>202505</c:v>
                </c:pt>
                <c:pt idx="58676">
                  <c:v>202505</c:v>
                </c:pt>
                <c:pt idx="58677">
                  <c:v>202505</c:v>
                </c:pt>
                <c:pt idx="58678">
                  <c:v>202505</c:v>
                </c:pt>
                <c:pt idx="58679">
                  <c:v>202505</c:v>
                </c:pt>
                <c:pt idx="58680">
                  <c:v>202505</c:v>
                </c:pt>
                <c:pt idx="58681">
                  <c:v>202505</c:v>
                </c:pt>
                <c:pt idx="58682">
                  <c:v>202505</c:v>
                </c:pt>
                <c:pt idx="58683">
                  <c:v>202505</c:v>
                </c:pt>
                <c:pt idx="58684">
                  <c:v>202505</c:v>
                </c:pt>
                <c:pt idx="58685">
                  <c:v>202505</c:v>
                </c:pt>
                <c:pt idx="58686">
                  <c:v>202505</c:v>
                </c:pt>
                <c:pt idx="58687">
                  <c:v>202505</c:v>
                </c:pt>
                <c:pt idx="58688">
                  <c:v>202505</c:v>
                </c:pt>
                <c:pt idx="58689">
                  <c:v>202505</c:v>
                </c:pt>
                <c:pt idx="58690">
                  <c:v>202505</c:v>
                </c:pt>
                <c:pt idx="58691">
                  <c:v>202505</c:v>
                </c:pt>
                <c:pt idx="58692">
                  <c:v>202505</c:v>
                </c:pt>
                <c:pt idx="58693">
                  <c:v>202505</c:v>
                </c:pt>
                <c:pt idx="58694">
                  <c:v>202505</c:v>
                </c:pt>
                <c:pt idx="58695">
                  <c:v>202505</c:v>
                </c:pt>
                <c:pt idx="58696">
                  <c:v>202505</c:v>
                </c:pt>
                <c:pt idx="58697">
                  <c:v>202505</c:v>
                </c:pt>
                <c:pt idx="58698">
                  <c:v>202505</c:v>
                </c:pt>
                <c:pt idx="58699">
                  <c:v>202505</c:v>
                </c:pt>
                <c:pt idx="58700">
                  <c:v>202505</c:v>
                </c:pt>
                <c:pt idx="58701">
                  <c:v>202505</c:v>
                </c:pt>
                <c:pt idx="58702">
                  <c:v>202505</c:v>
                </c:pt>
                <c:pt idx="58703">
                  <c:v>202505</c:v>
                </c:pt>
                <c:pt idx="58704">
                  <c:v>202505</c:v>
                </c:pt>
                <c:pt idx="58705">
                  <c:v>202505</c:v>
                </c:pt>
                <c:pt idx="58706">
                  <c:v>202505</c:v>
                </c:pt>
                <c:pt idx="58707">
                  <c:v>202505</c:v>
                </c:pt>
                <c:pt idx="58708">
                  <c:v>202505</c:v>
                </c:pt>
                <c:pt idx="58709">
                  <c:v>202505</c:v>
                </c:pt>
                <c:pt idx="58710">
                  <c:v>202505</c:v>
                </c:pt>
                <c:pt idx="58711">
                  <c:v>202505</c:v>
                </c:pt>
                <c:pt idx="58712">
                  <c:v>202505</c:v>
                </c:pt>
                <c:pt idx="58713">
                  <c:v>202505</c:v>
                </c:pt>
                <c:pt idx="58714">
                  <c:v>202505</c:v>
                </c:pt>
                <c:pt idx="58715">
                  <c:v>202505</c:v>
                </c:pt>
                <c:pt idx="58716">
                  <c:v>202505</c:v>
                </c:pt>
                <c:pt idx="58717">
                  <c:v>202505</c:v>
                </c:pt>
                <c:pt idx="58718">
                  <c:v>202505</c:v>
                </c:pt>
                <c:pt idx="58719">
                  <c:v>202505</c:v>
                </c:pt>
                <c:pt idx="58720">
                  <c:v>202505</c:v>
                </c:pt>
                <c:pt idx="58721">
                  <c:v>202505</c:v>
                </c:pt>
                <c:pt idx="58722">
                  <c:v>202505</c:v>
                </c:pt>
                <c:pt idx="58723">
                  <c:v>202505</c:v>
                </c:pt>
                <c:pt idx="58724">
                  <c:v>202505</c:v>
                </c:pt>
                <c:pt idx="58725">
                  <c:v>202505</c:v>
                </c:pt>
                <c:pt idx="58726">
                  <c:v>202505</c:v>
                </c:pt>
                <c:pt idx="58727">
                  <c:v>202505</c:v>
                </c:pt>
                <c:pt idx="58728">
                  <c:v>202505</c:v>
                </c:pt>
                <c:pt idx="58729">
                  <c:v>202505</c:v>
                </c:pt>
                <c:pt idx="58730">
                  <c:v>202505</c:v>
                </c:pt>
                <c:pt idx="58731">
                  <c:v>202505</c:v>
                </c:pt>
                <c:pt idx="58732">
                  <c:v>202505</c:v>
                </c:pt>
                <c:pt idx="58733">
                  <c:v>202505</c:v>
                </c:pt>
                <c:pt idx="58734">
                  <c:v>202505</c:v>
                </c:pt>
                <c:pt idx="58735">
                  <c:v>202505</c:v>
                </c:pt>
                <c:pt idx="58736">
                  <c:v>202505</c:v>
                </c:pt>
                <c:pt idx="58737">
                  <c:v>202505</c:v>
                </c:pt>
                <c:pt idx="58738">
                  <c:v>202505</c:v>
                </c:pt>
                <c:pt idx="58739">
                  <c:v>202505</c:v>
                </c:pt>
                <c:pt idx="58740">
                  <c:v>202505</c:v>
                </c:pt>
                <c:pt idx="58741">
                  <c:v>202505</c:v>
                </c:pt>
                <c:pt idx="58742">
                  <c:v>202505</c:v>
                </c:pt>
                <c:pt idx="58743">
                  <c:v>202505</c:v>
                </c:pt>
                <c:pt idx="58744">
                  <c:v>202505</c:v>
                </c:pt>
                <c:pt idx="58745">
                  <c:v>202505</c:v>
                </c:pt>
                <c:pt idx="58746">
                  <c:v>202505</c:v>
                </c:pt>
                <c:pt idx="58747">
                  <c:v>202505</c:v>
                </c:pt>
                <c:pt idx="58748">
                  <c:v>202505</c:v>
                </c:pt>
                <c:pt idx="58749">
                  <c:v>202505</c:v>
                </c:pt>
                <c:pt idx="58750">
                  <c:v>202505</c:v>
                </c:pt>
                <c:pt idx="58751">
                  <c:v>202505</c:v>
                </c:pt>
                <c:pt idx="58752">
                  <c:v>202505</c:v>
                </c:pt>
                <c:pt idx="58753">
                  <c:v>202505</c:v>
                </c:pt>
                <c:pt idx="58754">
                  <c:v>202505</c:v>
                </c:pt>
                <c:pt idx="58755">
                  <c:v>202505</c:v>
                </c:pt>
                <c:pt idx="58756">
                  <c:v>202505</c:v>
                </c:pt>
                <c:pt idx="58757">
                  <c:v>202505</c:v>
                </c:pt>
                <c:pt idx="58758">
                  <c:v>202505</c:v>
                </c:pt>
                <c:pt idx="58759">
                  <c:v>202505</c:v>
                </c:pt>
                <c:pt idx="58760">
                  <c:v>202505</c:v>
                </c:pt>
                <c:pt idx="58761">
                  <c:v>202505</c:v>
                </c:pt>
                <c:pt idx="58762">
                  <c:v>202505</c:v>
                </c:pt>
                <c:pt idx="58763">
                  <c:v>202505</c:v>
                </c:pt>
                <c:pt idx="58764">
                  <c:v>202505</c:v>
                </c:pt>
                <c:pt idx="58765">
                  <c:v>202505</c:v>
                </c:pt>
                <c:pt idx="58766">
                  <c:v>202505</c:v>
                </c:pt>
                <c:pt idx="58767">
                  <c:v>202505</c:v>
                </c:pt>
                <c:pt idx="58768">
                  <c:v>202505</c:v>
                </c:pt>
                <c:pt idx="58769">
                  <c:v>202505</c:v>
                </c:pt>
                <c:pt idx="58770">
                  <c:v>202505</c:v>
                </c:pt>
                <c:pt idx="58771">
                  <c:v>202505</c:v>
                </c:pt>
                <c:pt idx="58772">
                  <c:v>202505</c:v>
                </c:pt>
                <c:pt idx="58773">
                  <c:v>202505</c:v>
                </c:pt>
                <c:pt idx="58774">
                  <c:v>202505</c:v>
                </c:pt>
                <c:pt idx="58775">
                  <c:v>202505</c:v>
                </c:pt>
                <c:pt idx="58776">
                  <c:v>202505</c:v>
                </c:pt>
                <c:pt idx="58777">
                  <c:v>202505</c:v>
                </c:pt>
                <c:pt idx="58778">
                  <c:v>202505</c:v>
                </c:pt>
                <c:pt idx="58779">
                  <c:v>202505</c:v>
                </c:pt>
                <c:pt idx="58780">
                  <c:v>202505</c:v>
                </c:pt>
                <c:pt idx="58781">
                  <c:v>202505</c:v>
                </c:pt>
                <c:pt idx="58782">
                  <c:v>202505</c:v>
                </c:pt>
                <c:pt idx="58783">
                  <c:v>202505</c:v>
                </c:pt>
                <c:pt idx="58784">
                  <c:v>202505</c:v>
                </c:pt>
                <c:pt idx="58785">
                  <c:v>202505</c:v>
                </c:pt>
                <c:pt idx="58786">
                  <c:v>202505</c:v>
                </c:pt>
                <c:pt idx="58787">
                  <c:v>202505</c:v>
                </c:pt>
                <c:pt idx="58788">
                  <c:v>202505</c:v>
                </c:pt>
                <c:pt idx="58789">
                  <c:v>202505</c:v>
                </c:pt>
                <c:pt idx="58790">
                  <c:v>202505</c:v>
                </c:pt>
                <c:pt idx="58791">
                  <c:v>202505</c:v>
                </c:pt>
                <c:pt idx="58792">
                  <c:v>202505</c:v>
                </c:pt>
                <c:pt idx="58793">
                  <c:v>202505</c:v>
                </c:pt>
                <c:pt idx="58794">
                  <c:v>202505</c:v>
                </c:pt>
                <c:pt idx="58795">
                  <c:v>202505</c:v>
                </c:pt>
                <c:pt idx="58796">
                  <c:v>202505</c:v>
                </c:pt>
                <c:pt idx="58797">
                  <c:v>202505</c:v>
                </c:pt>
                <c:pt idx="58798">
                  <c:v>202505</c:v>
                </c:pt>
                <c:pt idx="58799">
                  <c:v>202505</c:v>
                </c:pt>
                <c:pt idx="58800">
                  <c:v>202505</c:v>
                </c:pt>
                <c:pt idx="58801">
                  <c:v>202505</c:v>
                </c:pt>
                <c:pt idx="58802">
                  <c:v>202505</c:v>
                </c:pt>
                <c:pt idx="58803">
                  <c:v>202505</c:v>
                </c:pt>
                <c:pt idx="58804">
                  <c:v>202505</c:v>
                </c:pt>
                <c:pt idx="58805">
                  <c:v>202505</c:v>
                </c:pt>
                <c:pt idx="58806">
                  <c:v>202505</c:v>
                </c:pt>
                <c:pt idx="58807">
                  <c:v>202505</c:v>
                </c:pt>
                <c:pt idx="58808">
                  <c:v>202505</c:v>
                </c:pt>
                <c:pt idx="58809">
                  <c:v>202505</c:v>
                </c:pt>
                <c:pt idx="58810">
                  <c:v>202505</c:v>
                </c:pt>
                <c:pt idx="58811">
                  <c:v>202505</c:v>
                </c:pt>
                <c:pt idx="58812">
                  <c:v>202505</c:v>
                </c:pt>
                <c:pt idx="58813">
                  <c:v>202505</c:v>
                </c:pt>
                <c:pt idx="58814">
                  <c:v>202505</c:v>
                </c:pt>
                <c:pt idx="58815">
                  <c:v>202505</c:v>
                </c:pt>
                <c:pt idx="58816">
                  <c:v>202505</c:v>
                </c:pt>
                <c:pt idx="58817">
                  <c:v>202505</c:v>
                </c:pt>
                <c:pt idx="58818">
                  <c:v>202505</c:v>
                </c:pt>
                <c:pt idx="58819">
                  <c:v>202505</c:v>
                </c:pt>
                <c:pt idx="58820">
                  <c:v>202505</c:v>
                </c:pt>
                <c:pt idx="58821">
                  <c:v>202505</c:v>
                </c:pt>
                <c:pt idx="58822">
                  <c:v>202505</c:v>
                </c:pt>
                <c:pt idx="58823">
                  <c:v>202505</c:v>
                </c:pt>
                <c:pt idx="58824">
                  <c:v>202505</c:v>
                </c:pt>
                <c:pt idx="58825">
                  <c:v>202505</c:v>
                </c:pt>
                <c:pt idx="58826">
                  <c:v>202505</c:v>
                </c:pt>
                <c:pt idx="58827">
                  <c:v>202505</c:v>
                </c:pt>
                <c:pt idx="58828">
                  <c:v>202505</c:v>
                </c:pt>
                <c:pt idx="58829">
                  <c:v>202505</c:v>
                </c:pt>
                <c:pt idx="58830">
                  <c:v>202505</c:v>
                </c:pt>
                <c:pt idx="58831">
                  <c:v>202505</c:v>
                </c:pt>
                <c:pt idx="58832">
                  <c:v>202505</c:v>
                </c:pt>
                <c:pt idx="58833">
                  <c:v>202505</c:v>
                </c:pt>
                <c:pt idx="58834">
                  <c:v>202505</c:v>
                </c:pt>
                <c:pt idx="58835">
                  <c:v>202505</c:v>
                </c:pt>
                <c:pt idx="58836">
                  <c:v>202505</c:v>
                </c:pt>
                <c:pt idx="58837">
                  <c:v>202505</c:v>
                </c:pt>
                <c:pt idx="58838">
                  <c:v>202505</c:v>
                </c:pt>
                <c:pt idx="58839">
                  <c:v>202505</c:v>
                </c:pt>
                <c:pt idx="58840">
                  <c:v>202505</c:v>
                </c:pt>
                <c:pt idx="58841">
                  <c:v>202505</c:v>
                </c:pt>
                <c:pt idx="58842">
                  <c:v>202505</c:v>
                </c:pt>
                <c:pt idx="58843">
                  <c:v>202505</c:v>
                </c:pt>
                <c:pt idx="58844">
                  <c:v>202505</c:v>
                </c:pt>
                <c:pt idx="58845">
                  <c:v>202505</c:v>
                </c:pt>
                <c:pt idx="58846">
                  <c:v>202505</c:v>
                </c:pt>
                <c:pt idx="58847">
                  <c:v>202505</c:v>
                </c:pt>
                <c:pt idx="58848">
                  <c:v>202505</c:v>
                </c:pt>
                <c:pt idx="58849">
                  <c:v>202505</c:v>
                </c:pt>
                <c:pt idx="58850">
                  <c:v>202505</c:v>
                </c:pt>
                <c:pt idx="58851">
                  <c:v>202505</c:v>
                </c:pt>
                <c:pt idx="58852">
                  <c:v>202505</c:v>
                </c:pt>
                <c:pt idx="58853">
                  <c:v>202505</c:v>
                </c:pt>
                <c:pt idx="58854">
                  <c:v>202505</c:v>
                </c:pt>
                <c:pt idx="58855">
                  <c:v>202505</c:v>
                </c:pt>
                <c:pt idx="58856">
                  <c:v>202505</c:v>
                </c:pt>
                <c:pt idx="58857">
                  <c:v>202505</c:v>
                </c:pt>
                <c:pt idx="58858">
                  <c:v>202505</c:v>
                </c:pt>
                <c:pt idx="58859">
                  <c:v>202505</c:v>
                </c:pt>
                <c:pt idx="58860">
                  <c:v>202505</c:v>
                </c:pt>
                <c:pt idx="58861">
                  <c:v>202505</c:v>
                </c:pt>
                <c:pt idx="58862">
                  <c:v>202505</c:v>
                </c:pt>
                <c:pt idx="58863">
                  <c:v>202505</c:v>
                </c:pt>
                <c:pt idx="58864">
                  <c:v>202505</c:v>
                </c:pt>
                <c:pt idx="58865">
                  <c:v>202505</c:v>
                </c:pt>
                <c:pt idx="58866">
                  <c:v>202505</c:v>
                </c:pt>
                <c:pt idx="58867">
                  <c:v>202505</c:v>
                </c:pt>
                <c:pt idx="58868">
                  <c:v>202505</c:v>
                </c:pt>
                <c:pt idx="58869">
                  <c:v>202505</c:v>
                </c:pt>
                <c:pt idx="58870">
                  <c:v>202505</c:v>
                </c:pt>
                <c:pt idx="58871">
                  <c:v>202505</c:v>
                </c:pt>
                <c:pt idx="58872">
                  <c:v>202505</c:v>
                </c:pt>
                <c:pt idx="58873">
                  <c:v>202505</c:v>
                </c:pt>
                <c:pt idx="58874">
                  <c:v>202505</c:v>
                </c:pt>
                <c:pt idx="58875">
                  <c:v>202505</c:v>
                </c:pt>
                <c:pt idx="58876">
                  <c:v>202505</c:v>
                </c:pt>
                <c:pt idx="58877">
                  <c:v>202505</c:v>
                </c:pt>
                <c:pt idx="58878">
                  <c:v>202505</c:v>
                </c:pt>
                <c:pt idx="58879">
                  <c:v>202505</c:v>
                </c:pt>
                <c:pt idx="58880">
                  <c:v>202505</c:v>
                </c:pt>
                <c:pt idx="58881">
                  <c:v>202505</c:v>
                </c:pt>
                <c:pt idx="58882">
                  <c:v>202505</c:v>
                </c:pt>
                <c:pt idx="58883">
                  <c:v>202505</c:v>
                </c:pt>
                <c:pt idx="58884">
                  <c:v>202505</c:v>
                </c:pt>
                <c:pt idx="58885">
                  <c:v>202505</c:v>
                </c:pt>
                <c:pt idx="58886">
                  <c:v>202505</c:v>
                </c:pt>
                <c:pt idx="58887">
                  <c:v>202505</c:v>
                </c:pt>
                <c:pt idx="58888">
                  <c:v>202505</c:v>
                </c:pt>
                <c:pt idx="58889">
                  <c:v>202505</c:v>
                </c:pt>
                <c:pt idx="58890">
                  <c:v>202505</c:v>
                </c:pt>
                <c:pt idx="58891">
                  <c:v>202505</c:v>
                </c:pt>
                <c:pt idx="58892">
                  <c:v>202505</c:v>
                </c:pt>
                <c:pt idx="58893">
                  <c:v>202505</c:v>
                </c:pt>
                <c:pt idx="58894">
                  <c:v>202505</c:v>
                </c:pt>
                <c:pt idx="58895">
                  <c:v>202505</c:v>
                </c:pt>
                <c:pt idx="58896">
                  <c:v>202505</c:v>
                </c:pt>
                <c:pt idx="58897">
                  <c:v>202505</c:v>
                </c:pt>
                <c:pt idx="58898">
                  <c:v>202505</c:v>
                </c:pt>
                <c:pt idx="58899">
                  <c:v>202505</c:v>
                </c:pt>
                <c:pt idx="58900">
                  <c:v>202505</c:v>
                </c:pt>
                <c:pt idx="58901">
                  <c:v>202505</c:v>
                </c:pt>
                <c:pt idx="58902">
                  <c:v>202505</c:v>
                </c:pt>
                <c:pt idx="58903">
                  <c:v>202505</c:v>
                </c:pt>
                <c:pt idx="58904">
                  <c:v>202505</c:v>
                </c:pt>
                <c:pt idx="58905">
                  <c:v>202505</c:v>
                </c:pt>
                <c:pt idx="58906">
                  <c:v>202505</c:v>
                </c:pt>
                <c:pt idx="58907">
                  <c:v>202505</c:v>
                </c:pt>
                <c:pt idx="58908">
                  <c:v>202505</c:v>
                </c:pt>
                <c:pt idx="58909">
                  <c:v>202505</c:v>
                </c:pt>
                <c:pt idx="58910">
                  <c:v>202505</c:v>
                </c:pt>
                <c:pt idx="58911">
                  <c:v>202505</c:v>
                </c:pt>
                <c:pt idx="58912">
                  <c:v>202505</c:v>
                </c:pt>
                <c:pt idx="58913">
                  <c:v>202505</c:v>
                </c:pt>
                <c:pt idx="58914">
                  <c:v>202505</c:v>
                </c:pt>
                <c:pt idx="58915">
                  <c:v>202505</c:v>
                </c:pt>
                <c:pt idx="58916">
                  <c:v>202505</c:v>
                </c:pt>
                <c:pt idx="58917">
                  <c:v>202505</c:v>
                </c:pt>
                <c:pt idx="58918">
                  <c:v>202505</c:v>
                </c:pt>
                <c:pt idx="58919">
                  <c:v>202505</c:v>
                </c:pt>
                <c:pt idx="58920">
                  <c:v>202505</c:v>
                </c:pt>
                <c:pt idx="58921">
                  <c:v>202505</c:v>
                </c:pt>
                <c:pt idx="58922">
                  <c:v>202505</c:v>
                </c:pt>
                <c:pt idx="58923">
                  <c:v>202505</c:v>
                </c:pt>
                <c:pt idx="58924">
                  <c:v>202505</c:v>
                </c:pt>
                <c:pt idx="58925">
                  <c:v>202505</c:v>
                </c:pt>
                <c:pt idx="58926">
                  <c:v>202505</c:v>
                </c:pt>
                <c:pt idx="58927">
                  <c:v>202505</c:v>
                </c:pt>
                <c:pt idx="58928">
                  <c:v>202505</c:v>
                </c:pt>
                <c:pt idx="58929">
                  <c:v>202505</c:v>
                </c:pt>
                <c:pt idx="58930">
                  <c:v>202505</c:v>
                </c:pt>
                <c:pt idx="58931">
                  <c:v>202505</c:v>
                </c:pt>
                <c:pt idx="58932">
                  <c:v>202505</c:v>
                </c:pt>
                <c:pt idx="58933">
                  <c:v>202505</c:v>
                </c:pt>
                <c:pt idx="58934">
                  <c:v>202505</c:v>
                </c:pt>
                <c:pt idx="58935">
                  <c:v>202505</c:v>
                </c:pt>
                <c:pt idx="58936">
                  <c:v>202505</c:v>
                </c:pt>
                <c:pt idx="58937">
                  <c:v>202505</c:v>
                </c:pt>
                <c:pt idx="58938">
                  <c:v>202505</c:v>
                </c:pt>
                <c:pt idx="58939">
                  <c:v>202505</c:v>
                </c:pt>
                <c:pt idx="58940">
                  <c:v>202505</c:v>
                </c:pt>
                <c:pt idx="58941">
                  <c:v>202505</c:v>
                </c:pt>
                <c:pt idx="58942">
                  <c:v>202505</c:v>
                </c:pt>
                <c:pt idx="58943">
                  <c:v>202505</c:v>
                </c:pt>
                <c:pt idx="58944">
                  <c:v>202505</c:v>
                </c:pt>
                <c:pt idx="58945">
                  <c:v>202505</c:v>
                </c:pt>
                <c:pt idx="58946">
                  <c:v>202505</c:v>
                </c:pt>
                <c:pt idx="58947">
                  <c:v>202505</c:v>
                </c:pt>
                <c:pt idx="58948">
                  <c:v>202505</c:v>
                </c:pt>
                <c:pt idx="58949">
                  <c:v>202505</c:v>
                </c:pt>
                <c:pt idx="58950">
                  <c:v>202505</c:v>
                </c:pt>
                <c:pt idx="58951">
                  <c:v>202505</c:v>
                </c:pt>
                <c:pt idx="58952">
                  <c:v>202505</c:v>
                </c:pt>
                <c:pt idx="58953">
                  <c:v>202505</c:v>
                </c:pt>
                <c:pt idx="58954">
                  <c:v>202505</c:v>
                </c:pt>
                <c:pt idx="58955">
                  <c:v>202505</c:v>
                </c:pt>
                <c:pt idx="58956">
                  <c:v>202505</c:v>
                </c:pt>
                <c:pt idx="58957">
                  <c:v>202505</c:v>
                </c:pt>
                <c:pt idx="58958">
                  <c:v>202505</c:v>
                </c:pt>
                <c:pt idx="58959">
                  <c:v>202505</c:v>
                </c:pt>
                <c:pt idx="58960">
                  <c:v>202505</c:v>
                </c:pt>
                <c:pt idx="58961">
                  <c:v>202505</c:v>
                </c:pt>
                <c:pt idx="58962">
                  <c:v>202505</c:v>
                </c:pt>
                <c:pt idx="58963">
                  <c:v>202505</c:v>
                </c:pt>
                <c:pt idx="58964">
                  <c:v>202505</c:v>
                </c:pt>
                <c:pt idx="58965">
                  <c:v>202505</c:v>
                </c:pt>
                <c:pt idx="58966">
                  <c:v>202505</c:v>
                </c:pt>
                <c:pt idx="58967">
                  <c:v>202505</c:v>
                </c:pt>
                <c:pt idx="58968">
                  <c:v>202505</c:v>
                </c:pt>
                <c:pt idx="58969">
                  <c:v>202505</c:v>
                </c:pt>
                <c:pt idx="58970">
                  <c:v>202505</c:v>
                </c:pt>
                <c:pt idx="58971">
                  <c:v>202505</c:v>
                </c:pt>
                <c:pt idx="58972">
                  <c:v>202505</c:v>
                </c:pt>
                <c:pt idx="58973">
                  <c:v>202505</c:v>
                </c:pt>
                <c:pt idx="58974">
                  <c:v>202505</c:v>
                </c:pt>
                <c:pt idx="58975">
                  <c:v>202505</c:v>
                </c:pt>
                <c:pt idx="58976">
                  <c:v>202505</c:v>
                </c:pt>
                <c:pt idx="58977">
                  <c:v>202505</c:v>
                </c:pt>
                <c:pt idx="58978">
                  <c:v>202505</c:v>
                </c:pt>
                <c:pt idx="58979">
                  <c:v>202505</c:v>
                </c:pt>
                <c:pt idx="58980">
                  <c:v>202505</c:v>
                </c:pt>
                <c:pt idx="58981">
                  <c:v>202505</c:v>
                </c:pt>
                <c:pt idx="58982">
                  <c:v>202505</c:v>
                </c:pt>
                <c:pt idx="58983">
                  <c:v>202505</c:v>
                </c:pt>
                <c:pt idx="58984">
                  <c:v>202505</c:v>
                </c:pt>
                <c:pt idx="58985">
                  <c:v>202505</c:v>
                </c:pt>
                <c:pt idx="58986">
                  <c:v>202505</c:v>
                </c:pt>
                <c:pt idx="58987">
                  <c:v>202505</c:v>
                </c:pt>
                <c:pt idx="58988">
                  <c:v>202505</c:v>
                </c:pt>
                <c:pt idx="58989">
                  <c:v>202505</c:v>
                </c:pt>
                <c:pt idx="58990">
                  <c:v>202505</c:v>
                </c:pt>
                <c:pt idx="58991">
                  <c:v>202505</c:v>
                </c:pt>
                <c:pt idx="58992">
                  <c:v>202505</c:v>
                </c:pt>
                <c:pt idx="58993">
                  <c:v>202505</c:v>
                </c:pt>
                <c:pt idx="58994">
                  <c:v>202505</c:v>
                </c:pt>
                <c:pt idx="58995">
                  <c:v>202505</c:v>
                </c:pt>
                <c:pt idx="58996">
                  <c:v>202505</c:v>
                </c:pt>
                <c:pt idx="58997">
                  <c:v>202505</c:v>
                </c:pt>
                <c:pt idx="58998">
                  <c:v>202505</c:v>
                </c:pt>
                <c:pt idx="58999">
                  <c:v>202505</c:v>
                </c:pt>
                <c:pt idx="59000">
                  <c:v>70713</c:v>
                </c:pt>
                <c:pt idx="59001">
                  <c:v>70713</c:v>
                </c:pt>
                <c:pt idx="59002">
                  <c:v>70713</c:v>
                </c:pt>
                <c:pt idx="59003">
                  <c:v>70713</c:v>
                </c:pt>
                <c:pt idx="59004">
                  <c:v>70713</c:v>
                </c:pt>
                <c:pt idx="59005">
                  <c:v>70713</c:v>
                </c:pt>
                <c:pt idx="59006">
                  <c:v>70713</c:v>
                </c:pt>
                <c:pt idx="59007">
                  <c:v>70713</c:v>
                </c:pt>
                <c:pt idx="59008">
                  <c:v>70713</c:v>
                </c:pt>
                <c:pt idx="59009">
                  <c:v>70713</c:v>
                </c:pt>
                <c:pt idx="59010">
                  <c:v>70713</c:v>
                </c:pt>
                <c:pt idx="59011">
                  <c:v>70713</c:v>
                </c:pt>
                <c:pt idx="59012">
                  <c:v>70713</c:v>
                </c:pt>
                <c:pt idx="59013">
                  <c:v>70713</c:v>
                </c:pt>
                <c:pt idx="59014">
                  <c:v>70713</c:v>
                </c:pt>
                <c:pt idx="59015">
                  <c:v>70713</c:v>
                </c:pt>
                <c:pt idx="59016">
                  <c:v>70713</c:v>
                </c:pt>
                <c:pt idx="59017">
                  <c:v>70713</c:v>
                </c:pt>
                <c:pt idx="59018">
                  <c:v>70713</c:v>
                </c:pt>
                <c:pt idx="59019">
                  <c:v>70713</c:v>
                </c:pt>
                <c:pt idx="59020">
                  <c:v>70713</c:v>
                </c:pt>
                <c:pt idx="59021">
                  <c:v>70713</c:v>
                </c:pt>
                <c:pt idx="59022">
                  <c:v>70713</c:v>
                </c:pt>
                <c:pt idx="59023">
                  <c:v>70713</c:v>
                </c:pt>
                <c:pt idx="59024">
                  <c:v>70713</c:v>
                </c:pt>
                <c:pt idx="59025">
                  <c:v>70713</c:v>
                </c:pt>
                <c:pt idx="59026">
                  <c:v>70713</c:v>
                </c:pt>
                <c:pt idx="59027">
                  <c:v>70713</c:v>
                </c:pt>
                <c:pt idx="59028">
                  <c:v>70713</c:v>
                </c:pt>
                <c:pt idx="59029">
                  <c:v>70713</c:v>
                </c:pt>
                <c:pt idx="59030">
                  <c:v>70713</c:v>
                </c:pt>
                <c:pt idx="59031">
                  <c:v>70713</c:v>
                </c:pt>
                <c:pt idx="59032">
                  <c:v>70713</c:v>
                </c:pt>
                <c:pt idx="59033">
                  <c:v>70713</c:v>
                </c:pt>
                <c:pt idx="59034">
                  <c:v>70713</c:v>
                </c:pt>
                <c:pt idx="59035">
                  <c:v>70713</c:v>
                </c:pt>
                <c:pt idx="59036">
                  <c:v>70713</c:v>
                </c:pt>
                <c:pt idx="59037">
                  <c:v>70713</c:v>
                </c:pt>
                <c:pt idx="59038">
                  <c:v>70713</c:v>
                </c:pt>
                <c:pt idx="59039">
                  <c:v>70713</c:v>
                </c:pt>
                <c:pt idx="59040">
                  <c:v>70713</c:v>
                </c:pt>
                <c:pt idx="59041">
                  <c:v>70713</c:v>
                </c:pt>
                <c:pt idx="59042">
                  <c:v>70713</c:v>
                </c:pt>
                <c:pt idx="59043">
                  <c:v>70713</c:v>
                </c:pt>
                <c:pt idx="59044">
                  <c:v>70713</c:v>
                </c:pt>
                <c:pt idx="59045">
                  <c:v>70713</c:v>
                </c:pt>
                <c:pt idx="59046">
                  <c:v>70713</c:v>
                </c:pt>
                <c:pt idx="59047">
                  <c:v>70713</c:v>
                </c:pt>
                <c:pt idx="59048">
                  <c:v>70713</c:v>
                </c:pt>
                <c:pt idx="59049">
                  <c:v>70713</c:v>
                </c:pt>
                <c:pt idx="59050">
                  <c:v>70713</c:v>
                </c:pt>
                <c:pt idx="59051">
                  <c:v>70713</c:v>
                </c:pt>
                <c:pt idx="59052">
                  <c:v>70713</c:v>
                </c:pt>
                <c:pt idx="59053">
                  <c:v>70713</c:v>
                </c:pt>
                <c:pt idx="59054">
                  <c:v>70713</c:v>
                </c:pt>
                <c:pt idx="59055">
                  <c:v>70713</c:v>
                </c:pt>
                <c:pt idx="59056">
                  <c:v>70713</c:v>
                </c:pt>
                <c:pt idx="59057">
                  <c:v>70713</c:v>
                </c:pt>
                <c:pt idx="59058">
                  <c:v>70713</c:v>
                </c:pt>
                <c:pt idx="59059">
                  <c:v>70713</c:v>
                </c:pt>
                <c:pt idx="59060">
                  <c:v>70713</c:v>
                </c:pt>
                <c:pt idx="59061">
                  <c:v>70713</c:v>
                </c:pt>
                <c:pt idx="59062">
                  <c:v>70713</c:v>
                </c:pt>
                <c:pt idx="59063">
                  <c:v>70713</c:v>
                </c:pt>
                <c:pt idx="59064">
                  <c:v>70713</c:v>
                </c:pt>
                <c:pt idx="59065">
                  <c:v>70713</c:v>
                </c:pt>
                <c:pt idx="59066">
                  <c:v>70713</c:v>
                </c:pt>
                <c:pt idx="59067">
                  <c:v>70713</c:v>
                </c:pt>
                <c:pt idx="59068">
                  <c:v>70713</c:v>
                </c:pt>
                <c:pt idx="59069">
                  <c:v>70713</c:v>
                </c:pt>
                <c:pt idx="59070">
                  <c:v>70713</c:v>
                </c:pt>
                <c:pt idx="59071">
                  <c:v>70713</c:v>
                </c:pt>
                <c:pt idx="59072">
                  <c:v>70713</c:v>
                </c:pt>
                <c:pt idx="59073">
                  <c:v>70713</c:v>
                </c:pt>
                <c:pt idx="59074">
                  <c:v>70713</c:v>
                </c:pt>
                <c:pt idx="59075">
                  <c:v>70713</c:v>
                </c:pt>
                <c:pt idx="59076">
                  <c:v>70713</c:v>
                </c:pt>
                <c:pt idx="59077">
                  <c:v>70713</c:v>
                </c:pt>
                <c:pt idx="59078">
                  <c:v>70713</c:v>
                </c:pt>
                <c:pt idx="59079">
                  <c:v>70713</c:v>
                </c:pt>
                <c:pt idx="59080">
                  <c:v>70713</c:v>
                </c:pt>
                <c:pt idx="59081">
                  <c:v>70713</c:v>
                </c:pt>
                <c:pt idx="59082">
                  <c:v>70713</c:v>
                </c:pt>
                <c:pt idx="59083">
                  <c:v>70713</c:v>
                </c:pt>
                <c:pt idx="59084">
                  <c:v>70713</c:v>
                </c:pt>
                <c:pt idx="59085">
                  <c:v>70713</c:v>
                </c:pt>
                <c:pt idx="59086">
                  <c:v>70713</c:v>
                </c:pt>
                <c:pt idx="59087">
                  <c:v>70713</c:v>
                </c:pt>
                <c:pt idx="59088">
                  <c:v>70713</c:v>
                </c:pt>
                <c:pt idx="59089">
                  <c:v>70713</c:v>
                </c:pt>
                <c:pt idx="59090">
                  <c:v>70713</c:v>
                </c:pt>
                <c:pt idx="59091">
                  <c:v>70713</c:v>
                </c:pt>
                <c:pt idx="59092">
                  <c:v>70713</c:v>
                </c:pt>
                <c:pt idx="59093">
                  <c:v>70713</c:v>
                </c:pt>
                <c:pt idx="59094">
                  <c:v>70713</c:v>
                </c:pt>
                <c:pt idx="59095">
                  <c:v>70713</c:v>
                </c:pt>
                <c:pt idx="59096">
                  <c:v>70713</c:v>
                </c:pt>
                <c:pt idx="59097">
                  <c:v>70713</c:v>
                </c:pt>
                <c:pt idx="59098">
                  <c:v>70713</c:v>
                </c:pt>
                <c:pt idx="59099">
                  <c:v>70713</c:v>
                </c:pt>
                <c:pt idx="59100">
                  <c:v>70713</c:v>
                </c:pt>
                <c:pt idx="59101">
                  <c:v>70713</c:v>
                </c:pt>
                <c:pt idx="59102">
                  <c:v>70713</c:v>
                </c:pt>
                <c:pt idx="59103">
                  <c:v>70713</c:v>
                </c:pt>
                <c:pt idx="59104">
                  <c:v>70713</c:v>
                </c:pt>
                <c:pt idx="59105">
                  <c:v>70713</c:v>
                </c:pt>
                <c:pt idx="59106">
                  <c:v>70713</c:v>
                </c:pt>
                <c:pt idx="59107">
                  <c:v>70713</c:v>
                </c:pt>
                <c:pt idx="59108">
                  <c:v>70713</c:v>
                </c:pt>
                <c:pt idx="59109">
                  <c:v>70713</c:v>
                </c:pt>
                <c:pt idx="59110">
                  <c:v>70713</c:v>
                </c:pt>
                <c:pt idx="59111">
                  <c:v>70713</c:v>
                </c:pt>
                <c:pt idx="59112">
                  <c:v>70713</c:v>
                </c:pt>
                <c:pt idx="59113">
                  <c:v>70713</c:v>
                </c:pt>
                <c:pt idx="59114">
                  <c:v>70713</c:v>
                </c:pt>
                <c:pt idx="59115">
                  <c:v>70713</c:v>
                </c:pt>
                <c:pt idx="59116">
                  <c:v>70713</c:v>
                </c:pt>
                <c:pt idx="59117">
                  <c:v>70713</c:v>
                </c:pt>
                <c:pt idx="59118">
                  <c:v>70713</c:v>
                </c:pt>
                <c:pt idx="59119">
                  <c:v>70713</c:v>
                </c:pt>
                <c:pt idx="59120">
                  <c:v>70713</c:v>
                </c:pt>
                <c:pt idx="59121">
                  <c:v>70713</c:v>
                </c:pt>
                <c:pt idx="59122">
                  <c:v>70713</c:v>
                </c:pt>
                <c:pt idx="59123">
                  <c:v>70713</c:v>
                </c:pt>
                <c:pt idx="59124">
                  <c:v>70713</c:v>
                </c:pt>
                <c:pt idx="59125">
                  <c:v>70713</c:v>
                </c:pt>
                <c:pt idx="59126">
                  <c:v>70713</c:v>
                </c:pt>
                <c:pt idx="59127">
                  <c:v>70713</c:v>
                </c:pt>
                <c:pt idx="59128">
                  <c:v>70713</c:v>
                </c:pt>
                <c:pt idx="59129">
                  <c:v>70713</c:v>
                </c:pt>
                <c:pt idx="59130">
                  <c:v>70713</c:v>
                </c:pt>
                <c:pt idx="59131">
                  <c:v>70713</c:v>
                </c:pt>
                <c:pt idx="59132">
                  <c:v>70713</c:v>
                </c:pt>
                <c:pt idx="59133">
                  <c:v>70713</c:v>
                </c:pt>
                <c:pt idx="59134">
                  <c:v>70713</c:v>
                </c:pt>
                <c:pt idx="59135">
                  <c:v>70713</c:v>
                </c:pt>
                <c:pt idx="59136">
                  <c:v>70713</c:v>
                </c:pt>
                <c:pt idx="59137">
                  <c:v>70713</c:v>
                </c:pt>
                <c:pt idx="59138">
                  <c:v>70713</c:v>
                </c:pt>
                <c:pt idx="59139">
                  <c:v>70713</c:v>
                </c:pt>
                <c:pt idx="59140">
                  <c:v>70713</c:v>
                </c:pt>
                <c:pt idx="59141">
                  <c:v>70713</c:v>
                </c:pt>
                <c:pt idx="59142">
                  <c:v>70713</c:v>
                </c:pt>
                <c:pt idx="59143">
                  <c:v>70713</c:v>
                </c:pt>
                <c:pt idx="59144">
                  <c:v>70713</c:v>
                </c:pt>
                <c:pt idx="59145">
                  <c:v>70713</c:v>
                </c:pt>
                <c:pt idx="59146">
                  <c:v>70713</c:v>
                </c:pt>
                <c:pt idx="59147">
                  <c:v>70713</c:v>
                </c:pt>
                <c:pt idx="59148">
                  <c:v>70713</c:v>
                </c:pt>
                <c:pt idx="59149">
                  <c:v>70713</c:v>
                </c:pt>
                <c:pt idx="59150">
                  <c:v>70713</c:v>
                </c:pt>
                <c:pt idx="59151">
                  <c:v>70713</c:v>
                </c:pt>
                <c:pt idx="59152">
                  <c:v>70713</c:v>
                </c:pt>
                <c:pt idx="59153">
                  <c:v>70713</c:v>
                </c:pt>
                <c:pt idx="59154">
                  <c:v>70713</c:v>
                </c:pt>
                <c:pt idx="59155">
                  <c:v>70713</c:v>
                </c:pt>
                <c:pt idx="59156">
                  <c:v>70713</c:v>
                </c:pt>
                <c:pt idx="59157">
                  <c:v>70713</c:v>
                </c:pt>
                <c:pt idx="59158">
                  <c:v>70713</c:v>
                </c:pt>
                <c:pt idx="59159">
                  <c:v>70713</c:v>
                </c:pt>
                <c:pt idx="59160">
                  <c:v>70713</c:v>
                </c:pt>
                <c:pt idx="59161">
                  <c:v>70713</c:v>
                </c:pt>
                <c:pt idx="59162">
                  <c:v>70713</c:v>
                </c:pt>
                <c:pt idx="59163">
                  <c:v>70713</c:v>
                </c:pt>
                <c:pt idx="59164">
                  <c:v>70713</c:v>
                </c:pt>
                <c:pt idx="59165">
                  <c:v>70713</c:v>
                </c:pt>
                <c:pt idx="59166">
                  <c:v>70713</c:v>
                </c:pt>
                <c:pt idx="59167">
                  <c:v>70713</c:v>
                </c:pt>
                <c:pt idx="59168">
                  <c:v>70713</c:v>
                </c:pt>
                <c:pt idx="59169">
                  <c:v>70713</c:v>
                </c:pt>
                <c:pt idx="59170">
                  <c:v>70713</c:v>
                </c:pt>
                <c:pt idx="59171">
                  <c:v>70713</c:v>
                </c:pt>
                <c:pt idx="59172">
                  <c:v>70713</c:v>
                </c:pt>
                <c:pt idx="59173">
                  <c:v>70713</c:v>
                </c:pt>
                <c:pt idx="59174">
                  <c:v>70713</c:v>
                </c:pt>
                <c:pt idx="59175">
                  <c:v>70713</c:v>
                </c:pt>
                <c:pt idx="59176">
                  <c:v>70713</c:v>
                </c:pt>
                <c:pt idx="59177">
                  <c:v>70713</c:v>
                </c:pt>
                <c:pt idx="59178">
                  <c:v>70713</c:v>
                </c:pt>
                <c:pt idx="59179">
                  <c:v>70713</c:v>
                </c:pt>
                <c:pt idx="59180">
                  <c:v>70713</c:v>
                </c:pt>
                <c:pt idx="59181">
                  <c:v>70713</c:v>
                </c:pt>
                <c:pt idx="59182">
                  <c:v>70713</c:v>
                </c:pt>
                <c:pt idx="59183">
                  <c:v>70713</c:v>
                </c:pt>
                <c:pt idx="59184">
                  <c:v>70713</c:v>
                </c:pt>
                <c:pt idx="59185">
                  <c:v>70713</c:v>
                </c:pt>
                <c:pt idx="59186">
                  <c:v>70713</c:v>
                </c:pt>
                <c:pt idx="59187">
                  <c:v>70713</c:v>
                </c:pt>
                <c:pt idx="59188">
                  <c:v>70713</c:v>
                </c:pt>
                <c:pt idx="59189">
                  <c:v>70713</c:v>
                </c:pt>
                <c:pt idx="59190">
                  <c:v>70713</c:v>
                </c:pt>
                <c:pt idx="59191">
                  <c:v>70713</c:v>
                </c:pt>
                <c:pt idx="59192">
                  <c:v>70713</c:v>
                </c:pt>
                <c:pt idx="59193">
                  <c:v>70713</c:v>
                </c:pt>
                <c:pt idx="59194">
                  <c:v>70713</c:v>
                </c:pt>
                <c:pt idx="59195">
                  <c:v>70713</c:v>
                </c:pt>
                <c:pt idx="59196">
                  <c:v>70713</c:v>
                </c:pt>
                <c:pt idx="59197">
                  <c:v>70713</c:v>
                </c:pt>
                <c:pt idx="59198">
                  <c:v>70713</c:v>
                </c:pt>
                <c:pt idx="59199">
                  <c:v>70713</c:v>
                </c:pt>
                <c:pt idx="59200">
                  <c:v>70713</c:v>
                </c:pt>
                <c:pt idx="59201">
                  <c:v>70713</c:v>
                </c:pt>
                <c:pt idx="59202">
                  <c:v>70713</c:v>
                </c:pt>
                <c:pt idx="59203">
                  <c:v>70713</c:v>
                </c:pt>
                <c:pt idx="59204">
                  <c:v>70713</c:v>
                </c:pt>
                <c:pt idx="59205">
                  <c:v>70713</c:v>
                </c:pt>
                <c:pt idx="59206">
                  <c:v>70713</c:v>
                </c:pt>
                <c:pt idx="59207">
                  <c:v>70713</c:v>
                </c:pt>
                <c:pt idx="59208">
                  <c:v>70713</c:v>
                </c:pt>
                <c:pt idx="59209">
                  <c:v>70713</c:v>
                </c:pt>
                <c:pt idx="59210">
                  <c:v>70713</c:v>
                </c:pt>
                <c:pt idx="59211">
                  <c:v>70713</c:v>
                </c:pt>
                <c:pt idx="59212">
                  <c:v>70713</c:v>
                </c:pt>
                <c:pt idx="59213">
                  <c:v>70713</c:v>
                </c:pt>
                <c:pt idx="59214">
                  <c:v>70713</c:v>
                </c:pt>
                <c:pt idx="59215">
                  <c:v>70713</c:v>
                </c:pt>
                <c:pt idx="59216">
                  <c:v>70713</c:v>
                </c:pt>
                <c:pt idx="59217">
                  <c:v>70713</c:v>
                </c:pt>
                <c:pt idx="59218">
                  <c:v>70713</c:v>
                </c:pt>
                <c:pt idx="59219">
                  <c:v>70713</c:v>
                </c:pt>
                <c:pt idx="59220">
                  <c:v>70713</c:v>
                </c:pt>
                <c:pt idx="59221">
                  <c:v>70713</c:v>
                </c:pt>
                <c:pt idx="59222">
                  <c:v>70713</c:v>
                </c:pt>
                <c:pt idx="59223">
                  <c:v>70713</c:v>
                </c:pt>
                <c:pt idx="59224">
                  <c:v>70713</c:v>
                </c:pt>
                <c:pt idx="59225">
                  <c:v>70713</c:v>
                </c:pt>
                <c:pt idx="59226">
                  <c:v>70713</c:v>
                </c:pt>
                <c:pt idx="59227">
                  <c:v>70713</c:v>
                </c:pt>
                <c:pt idx="59228">
                  <c:v>70713</c:v>
                </c:pt>
                <c:pt idx="59229">
                  <c:v>70713</c:v>
                </c:pt>
                <c:pt idx="59230">
                  <c:v>70713</c:v>
                </c:pt>
                <c:pt idx="59231">
                  <c:v>70713</c:v>
                </c:pt>
                <c:pt idx="59232">
                  <c:v>70713</c:v>
                </c:pt>
                <c:pt idx="59233">
                  <c:v>70713</c:v>
                </c:pt>
                <c:pt idx="59234">
                  <c:v>70713</c:v>
                </c:pt>
                <c:pt idx="59235">
                  <c:v>70713</c:v>
                </c:pt>
                <c:pt idx="59236">
                  <c:v>70713</c:v>
                </c:pt>
                <c:pt idx="59237">
                  <c:v>70713</c:v>
                </c:pt>
                <c:pt idx="59238">
                  <c:v>70713</c:v>
                </c:pt>
                <c:pt idx="59239">
                  <c:v>70713</c:v>
                </c:pt>
                <c:pt idx="59240">
                  <c:v>70713</c:v>
                </c:pt>
                <c:pt idx="59241">
                  <c:v>70713</c:v>
                </c:pt>
                <c:pt idx="59242">
                  <c:v>70713</c:v>
                </c:pt>
                <c:pt idx="59243">
                  <c:v>70713</c:v>
                </c:pt>
                <c:pt idx="59244">
                  <c:v>70713</c:v>
                </c:pt>
                <c:pt idx="59245">
                  <c:v>70713</c:v>
                </c:pt>
                <c:pt idx="59246">
                  <c:v>70713</c:v>
                </c:pt>
                <c:pt idx="59247">
                  <c:v>70713</c:v>
                </c:pt>
                <c:pt idx="59248">
                  <c:v>70713</c:v>
                </c:pt>
                <c:pt idx="59249">
                  <c:v>70713</c:v>
                </c:pt>
                <c:pt idx="59250">
                  <c:v>70713</c:v>
                </c:pt>
                <c:pt idx="59251">
                  <c:v>70713</c:v>
                </c:pt>
                <c:pt idx="59252">
                  <c:v>70713</c:v>
                </c:pt>
                <c:pt idx="59253">
                  <c:v>70713</c:v>
                </c:pt>
                <c:pt idx="59254">
                  <c:v>70713</c:v>
                </c:pt>
                <c:pt idx="59255">
                  <c:v>70713</c:v>
                </c:pt>
                <c:pt idx="59256">
                  <c:v>70713</c:v>
                </c:pt>
                <c:pt idx="59257">
                  <c:v>70713</c:v>
                </c:pt>
                <c:pt idx="59258">
                  <c:v>70713</c:v>
                </c:pt>
                <c:pt idx="59259">
                  <c:v>70713</c:v>
                </c:pt>
                <c:pt idx="59260">
                  <c:v>70713</c:v>
                </c:pt>
                <c:pt idx="59261">
                  <c:v>70713</c:v>
                </c:pt>
                <c:pt idx="59262">
                  <c:v>70713</c:v>
                </c:pt>
                <c:pt idx="59263">
                  <c:v>70713</c:v>
                </c:pt>
                <c:pt idx="59264">
                  <c:v>70713</c:v>
                </c:pt>
                <c:pt idx="59265">
                  <c:v>70713</c:v>
                </c:pt>
                <c:pt idx="59266">
                  <c:v>70713</c:v>
                </c:pt>
                <c:pt idx="59267">
                  <c:v>70713</c:v>
                </c:pt>
                <c:pt idx="59268">
                  <c:v>70713</c:v>
                </c:pt>
                <c:pt idx="59269">
                  <c:v>70713</c:v>
                </c:pt>
                <c:pt idx="59270">
                  <c:v>70713</c:v>
                </c:pt>
                <c:pt idx="59271">
                  <c:v>70713</c:v>
                </c:pt>
                <c:pt idx="59272">
                  <c:v>70713</c:v>
                </c:pt>
                <c:pt idx="59273">
                  <c:v>70713</c:v>
                </c:pt>
                <c:pt idx="59274">
                  <c:v>70713</c:v>
                </c:pt>
                <c:pt idx="59275">
                  <c:v>70713</c:v>
                </c:pt>
                <c:pt idx="59276">
                  <c:v>70713</c:v>
                </c:pt>
                <c:pt idx="59277">
                  <c:v>70713</c:v>
                </c:pt>
                <c:pt idx="59278">
                  <c:v>70713</c:v>
                </c:pt>
                <c:pt idx="59279">
                  <c:v>70713</c:v>
                </c:pt>
                <c:pt idx="59280">
                  <c:v>70713</c:v>
                </c:pt>
                <c:pt idx="59281">
                  <c:v>70713</c:v>
                </c:pt>
                <c:pt idx="59282">
                  <c:v>70713</c:v>
                </c:pt>
                <c:pt idx="59283">
                  <c:v>70713</c:v>
                </c:pt>
                <c:pt idx="59284">
                  <c:v>70713</c:v>
                </c:pt>
                <c:pt idx="59285">
                  <c:v>70713</c:v>
                </c:pt>
                <c:pt idx="59286">
                  <c:v>70713</c:v>
                </c:pt>
                <c:pt idx="59287">
                  <c:v>70713</c:v>
                </c:pt>
                <c:pt idx="59288">
                  <c:v>70713</c:v>
                </c:pt>
                <c:pt idx="59289">
                  <c:v>70713</c:v>
                </c:pt>
                <c:pt idx="59290">
                  <c:v>70713</c:v>
                </c:pt>
                <c:pt idx="59291">
                  <c:v>70713</c:v>
                </c:pt>
                <c:pt idx="59292">
                  <c:v>70713</c:v>
                </c:pt>
                <c:pt idx="59293">
                  <c:v>70713</c:v>
                </c:pt>
                <c:pt idx="59294">
                  <c:v>70713</c:v>
                </c:pt>
                <c:pt idx="59295">
                  <c:v>70713</c:v>
                </c:pt>
                <c:pt idx="59296">
                  <c:v>70713</c:v>
                </c:pt>
                <c:pt idx="59297">
                  <c:v>70713</c:v>
                </c:pt>
                <c:pt idx="59298">
                  <c:v>70713</c:v>
                </c:pt>
                <c:pt idx="59299">
                  <c:v>70713</c:v>
                </c:pt>
                <c:pt idx="59300">
                  <c:v>70713</c:v>
                </c:pt>
                <c:pt idx="59301">
                  <c:v>70713</c:v>
                </c:pt>
                <c:pt idx="59302">
                  <c:v>70713</c:v>
                </c:pt>
                <c:pt idx="59303">
                  <c:v>70713</c:v>
                </c:pt>
                <c:pt idx="59304">
                  <c:v>70713</c:v>
                </c:pt>
                <c:pt idx="59305">
                  <c:v>70713</c:v>
                </c:pt>
                <c:pt idx="59306">
                  <c:v>70713</c:v>
                </c:pt>
                <c:pt idx="59307">
                  <c:v>70713</c:v>
                </c:pt>
                <c:pt idx="59308">
                  <c:v>70713</c:v>
                </c:pt>
                <c:pt idx="59309">
                  <c:v>70713</c:v>
                </c:pt>
                <c:pt idx="59310">
                  <c:v>70713</c:v>
                </c:pt>
                <c:pt idx="59311">
                  <c:v>70713</c:v>
                </c:pt>
                <c:pt idx="59312">
                  <c:v>70713</c:v>
                </c:pt>
                <c:pt idx="59313">
                  <c:v>70713</c:v>
                </c:pt>
                <c:pt idx="59314">
                  <c:v>70713</c:v>
                </c:pt>
                <c:pt idx="59315">
                  <c:v>70713</c:v>
                </c:pt>
                <c:pt idx="59316">
                  <c:v>70713</c:v>
                </c:pt>
                <c:pt idx="59317">
                  <c:v>70713</c:v>
                </c:pt>
                <c:pt idx="59318">
                  <c:v>70713</c:v>
                </c:pt>
                <c:pt idx="59319">
                  <c:v>70713</c:v>
                </c:pt>
                <c:pt idx="59320">
                  <c:v>70713</c:v>
                </c:pt>
                <c:pt idx="59321">
                  <c:v>70713</c:v>
                </c:pt>
                <c:pt idx="59322">
                  <c:v>70713</c:v>
                </c:pt>
                <c:pt idx="59323">
                  <c:v>70713</c:v>
                </c:pt>
                <c:pt idx="59324">
                  <c:v>70713</c:v>
                </c:pt>
                <c:pt idx="59325">
                  <c:v>70713</c:v>
                </c:pt>
                <c:pt idx="59326">
                  <c:v>70713</c:v>
                </c:pt>
                <c:pt idx="59327">
                  <c:v>70713</c:v>
                </c:pt>
                <c:pt idx="59328">
                  <c:v>70713</c:v>
                </c:pt>
                <c:pt idx="59329">
                  <c:v>70713</c:v>
                </c:pt>
                <c:pt idx="59330">
                  <c:v>70713</c:v>
                </c:pt>
                <c:pt idx="59331">
                  <c:v>70713</c:v>
                </c:pt>
                <c:pt idx="59332">
                  <c:v>70713</c:v>
                </c:pt>
                <c:pt idx="59333">
                  <c:v>70713</c:v>
                </c:pt>
                <c:pt idx="59334">
                  <c:v>70713</c:v>
                </c:pt>
                <c:pt idx="59335">
                  <c:v>70713</c:v>
                </c:pt>
                <c:pt idx="59336">
                  <c:v>70713</c:v>
                </c:pt>
                <c:pt idx="59337">
                  <c:v>70713</c:v>
                </c:pt>
                <c:pt idx="59338">
                  <c:v>70713</c:v>
                </c:pt>
                <c:pt idx="59339">
                  <c:v>70713</c:v>
                </c:pt>
                <c:pt idx="59340">
                  <c:v>70713</c:v>
                </c:pt>
                <c:pt idx="59341">
                  <c:v>70713</c:v>
                </c:pt>
                <c:pt idx="59342">
                  <c:v>70713</c:v>
                </c:pt>
                <c:pt idx="59343">
                  <c:v>70713</c:v>
                </c:pt>
                <c:pt idx="59344">
                  <c:v>70713</c:v>
                </c:pt>
                <c:pt idx="59345">
                  <c:v>70713</c:v>
                </c:pt>
                <c:pt idx="59346">
                  <c:v>70713</c:v>
                </c:pt>
                <c:pt idx="59347">
                  <c:v>70713</c:v>
                </c:pt>
                <c:pt idx="59348">
                  <c:v>70713</c:v>
                </c:pt>
                <c:pt idx="59349">
                  <c:v>70713</c:v>
                </c:pt>
                <c:pt idx="59350">
                  <c:v>70713</c:v>
                </c:pt>
                <c:pt idx="59351">
                  <c:v>70713</c:v>
                </c:pt>
                <c:pt idx="59352">
                  <c:v>70713</c:v>
                </c:pt>
                <c:pt idx="59353">
                  <c:v>70713</c:v>
                </c:pt>
                <c:pt idx="59354">
                  <c:v>70713</c:v>
                </c:pt>
                <c:pt idx="59355">
                  <c:v>70713</c:v>
                </c:pt>
                <c:pt idx="59356">
                  <c:v>70713</c:v>
                </c:pt>
                <c:pt idx="59357">
                  <c:v>70713</c:v>
                </c:pt>
                <c:pt idx="59358">
                  <c:v>70713</c:v>
                </c:pt>
                <c:pt idx="59359">
                  <c:v>70713</c:v>
                </c:pt>
                <c:pt idx="59360">
                  <c:v>70713</c:v>
                </c:pt>
                <c:pt idx="59361">
                  <c:v>70713</c:v>
                </c:pt>
                <c:pt idx="59362">
                  <c:v>70713</c:v>
                </c:pt>
                <c:pt idx="59363">
                  <c:v>70713</c:v>
                </c:pt>
                <c:pt idx="59364">
                  <c:v>70713</c:v>
                </c:pt>
                <c:pt idx="59365">
                  <c:v>70713</c:v>
                </c:pt>
                <c:pt idx="59366">
                  <c:v>70713</c:v>
                </c:pt>
                <c:pt idx="59367">
                  <c:v>70713</c:v>
                </c:pt>
                <c:pt idx="59368">
                  <c:v>70713</c:v>
                </c:pt>
                <c:pt idx="59369">
                  <c:v>70713</c:v>
                </c:pt>
                <c:pt idx="59370">
                  <c:v>70713</c:v>
                </c:pt>
                <c:pt idx="59371">
                  <c:v>70713</c:v>
                </c:pt>
                <c:pt idx="59372">
                  <c:v>70713</c:v>
                </c:pt>
                <c:pt idx="59373">
                  <c:v>70713</c:v>
                </c:pt>
                <c:pt idx="59374">
                  <c:v>70713</c:v>
                </c:pt>
                <c:pt idx="59375">
                  <c:v>70713</c:v>
                </c:pt>
                <c:pt idx="59376">
                  <c:v>70713</c:v>
                </c:pt>
                <c:pt idx="59377">
                  <c:v>70713</c:v>
                </c:pt>
                <c:pt idx="59378">
                  <c:v>70713</c:v>
                </c:pt>
                <c:pt idx="59379">
                  <c:v>70713</c:v>
                </c:pt>
                <c:pt idx="59380">
                  <c:v>70713</c:v>
                </c:pt>
                <c:pt idx="59381">
                  <c:v>70713</c:v>
                </c:pt>
                <c:pt idx="59382">
                  <c:v>70713</c:v>
                </c:pt>
                <c:pt idx="59383">
                  <c:v>70713</c:v>
                </c:pt>
                <c:pt idx="59384">
                  <c:v>70713</c:v>
                </c:pt>
                <c:pt idx="59385">
                  <c:v>70713</c:v>
                </c:pt>
                <c:pt idx="59386">
                  <c:v>70713</c:v>
                </c:pt>
                <c:pt idx="59387">
                  <c:v>70713</c:v>
                </c:pt>
                <c:pt idx="59388">
                  <c:v>70713</c:v>
                </c:pt>
                <c:pt idx="59389">
                  <c:v>70713</c:v>
                </c:pt>
                <c:pt idx="59390">
                  <c:v>70713</c:v>
                </c:pt>
                <c:pt idx="59391">
                  <c:v>70713</c:v>
                </c:pt>
                <c:pt idx="59392">
                  <c:v>70713</c:v>
                </c:pt>
                <c:pt idx="59393">
                  <c:v>70713</c:v>
                </c:pt>
                <c:pt idx="59394">
                  <c:v>70713</c:v>
                </c:pt>
                <c:pt idx="59395">
                  <c:v>70713</c:v>
                </c:pt>
                <c:pt idx="59396">
                  <c:v>70713</c:v>
                </c:pt>
                <c:pt idx="59397">
                  <c:v>70713</c:v>
                </c:pt>
                <c:pt idx="59398">
                  <c:v>70713</c:v>
                </c:pt>
                <c:pt idx="59399">
                  <c:v>70713</c:v>
                </c:pt>
                <c:pt idx="59400">
                  <c:v>70713</c:v>
                </c:pt>
                <c:pt idx="59401">
                  <c:v>70713</c:v>
                </c:pt>
                <c:pt idx="59402">
                  <c:v>70713</c:v>
                </c:pt>
                <c:pt idx="59403">
                  <c:v>70713</c:v>
                </c:pt>
                <c:pt idx="59404">
                  <c:v>70713</c:v>
                </c:pt>
                <c:pt idx="59405">
                  <c:v>70713</c:v>
                </c:pt>
                <c:pt idx="59406">
                  <c:v>70713</c:v>
                </c:pt>
                <c:pt idx="59407">
                  <c:v>70713</c:v>
                </c:pt>
                <c:pt idx="59408">
                  <c:v>70713</c:v>
                </c:pt>
                <c:pt idx="59409">
                  <c:v>70713</c:v>
                </c:pt>
                <c:pt idx="59410">
                  <c:v>70713</c:v>
                </c:pt>
                <c:pt idx="59411">
                  <c:v>70713</c:v>
                </c:pt>
                <c:pt idx="59412">
                  <c:v>70713</c:v>
                </c:pt>
                <c:pt idx="59413">
                  <c:v>70713</c:v>
                </c:pt>
                <c:pt idx="59414">
                  <c:v>70713</c:v>
                </c:pt>
                <c:pt idx="59415">
                  <c:v>70713</c:v>
                </c:pt>
                <c:pt idx="59416">
                  <c:v>70713</c:v>
                </c:pt>
                <c:pt idx="59417">
                  <c:v>70713</c:v>
                </c:pt>
                <c:pt idx="59418">
                  <c:v>70713</c:v>
                </c:pt>
                <c:pt idx="59419">
                  <c:v>70713</c:v>
                </c:pt>
                <c:pt idx="59420">
                  <c:v>70713</c:v>
                </c:pt>
                <c:pt idx="59421">
                  <c:v>70713</c:v>
                </c:pt>
                <c:pt idx="59422">
                  <c:v>70713</c:v>
                </c:pt>
                <c:pt idx="59423">
                  <c:v>70713</c:v>
                </c:pt>
                <c:pt idx="59424">
                  <c:v>70713</c:v>
                </c:pt>
                <c:pt idx="59425">
                  <c:v>70713</c:v>
                </c:pt>
                <c:pt idx="59426">
                  <c:v>70713</c:v>
                </c:pt>
                <c:pt idx="59427">
                  <c:v>70713</c:v>
                </c:pt>
                <c:pt idx="59428">
                  <c:v>70713</c:v>
                </c:pt>
                <c:pt idx="59429">
                  <c:v>70713</c:v>
                </c:pt>
                <c:pt idx="59430">
                  <c:v>70713</c:v>
                </c:pt>
                <c:pt idx="59431">
                  <c:v>70713</c:v>
                </c:pt>
                <c:pt idx="59432">
                  <c:v>70713</c:v>
                </c:pt>
                <c:pt idx="59433">
                  <c:v>70713</c:v>
                </c:pt>
                <c:pt idx="59434">
                  <c:v>70713</c:v>
                </c:pt>
                <c:pt idx="59435">
                  <c:v>70713</c:v>
                </c:pt>
                <c:pt idx="59436">
                  <c:v>70713</c:v>
                </c:pt>
                <c:pt idx="59437">
                  <c:v>70713</c:v>
                </c:pt>
                <c:pt idx="59438">
                  <c:v>70713</c:v>
                </c:pt>
                <c:pt idx="59439">
                  <c:v>70713</c:v>
                </c:pt>
                <c:pt idx="59440">
                  <c:v>70713</c:v>
                </c:pt>
                <c:pt idx="59441">
                  <c:v>70713</c:v>
                </c:pt>
                <c:pt idx="59442">
                  <c:v>70713</c:v>
                </c:pt>
                <c:pt idx="59443">
                  <c:v>70713</c:v>
                </c:pt>
                <c:pt idx="59444">
                  <c:v>70713</c:v>
                </c:pt>
                <c:pt idx="59445">
                  <c:v>70713</c:v>
                </c:pt>
                <c:pt idx="59446">
                  <c:v>70713</c:v>
                </c:pt>
                <c:pt idx="59447">
                  <c:v>70713</c:v>
                </c:pt>
                <c:pt idx="59448">
                  <c:v>70713</c:v>
                </c:pt>
                <c:pt idx="59449">
                  <c:v>70713</c:v>
                </c:pt>
                <c:pt idx="59450">
                  <c:v>70713</c:v>
                </c:pt>
                <c:pt idx="59451">
                  <c:v>70713</c:v>
                </c:pt>
                <c:pt idx="59452">
                  <c:v>70713</c:v>
                </c:pt>
                <c:pt idx="59453">
                  <c:v>70713</c:v>
                </c:pt>
                <c:pt idx="59454">
                  <c:v>70713</c:v>
                </c:pt>
                <c:pt idx="59455">
                  <c:v>70713</c:v>
                </c:pt>
                <c:pt idx="59456">
                  <c:v>70713</c:v>
                </c:pt>
                <c:pt idx="59457">
                  <c:v>70713</c:v>
                </c:pt>
                <c:pt idx="59458">
                  <c:v>70713</c:v>
                </c:pt>
                <c:pt idx="59459">
                  <c:v>70713</c:v>
                </c:pt>
                <c:pt idx="59460">
                  <c:v>70713</c:v>
                </c:pt>
                <c:pt idx="59461">
                  <c:v>70713</c:v>
                </c:pt>
                <c:pt idx="59462">
                  <c:v>70713</c:v>
                </c:pt>
                <c:pt idx="59463">
                  <c:v>70713</c:v>
                </c:pt>
                <c:pt idx="59464">
                  <c:v>70713</c:v>
                </c:pt>
                <c:pt idx="59465">
                  <c:v>70713</c:v>
                </c:pt>
                <c:pt idx="59466">
                  <c:v>70713</c:v>
                </c:pt>
                <c:pt idx="59467">
                  <c:v>70713</c:v>
                </c:pt>
                <c:pt idx="59468">
                  <c:v>70713</c:v>
                </c:pt>
                <c:pt idx="59469">
                  <c:v>70713</c:v>
                </c:pt>
                <c:pt idx="59470">
                  <c:v>70713</c:v>
                </c:pt>
                <c:pt idx="59471">
                  <c:v>70713</c:v>
                </c:pt>
                <c:pt idx="59472">
                  <c:v>70713</c:v>
                </c:pt>
                <c:pt idx="59473">
                  <c:v>70713</c:v>
                </c:pt>
                <c:pt idx="59474">
                  <c:v>70713</c:v>
                </c:pt>
                <c:pt idx="59475">
                  <c:v>70713</c:v>
                </c:pt>
                <c:pt idx="59476">
                  <c:v>70713</c:v>
                </c:pt>
                <c:pt idx="59477">
                  <c:v>70713</c:v>
                </c:pt>
                <c:pt idx="59478">
                  <c:v>70713</c:v>
                </c:pt>
                <c:pt idx="59479">
                  <c:v>70713</c:v>
                </c:pt>
                <c:pt idx="59480">
                  <c:v>70713</c:v>
                </c:pt>
                <c:pt idx="59481">
                  <c:v>70713</c:v>
                </c:pt>
                <c:pt idx="59482">
                  <c:v>70713</c:v>
                </c:pt>
                <c:pt idx="59483">
                  <c:v>70713</c:v>
                </c:pt>
                <c:pt idx="59484">
                  <c:v>70713</c:v>
                </c:pt>
                <c:pt idx="59485">
                  <c:v>70713</c:v>
                </c:pt>
                <c:pt idx="59486">
                  <c:v>70713</c:v>
                </c:pt>
                <c:pt idx="59487">
                  <c:v>70713</c:v>
                </c:pt>
                <c:pt idx="59488">
                  <c:v>70713</c:v>
                </c:pt>
                <c:pt idx="59489">
                  <c:v>70713</c:v>
                </c:pt>
                <c:pt idx="59490">
                  <c:v>70713</c:v>
                </c:pt>
                <c:pt idx="59491">
                  <c:v>70713</c:v>
                </c:pt>
                <c:pt idx="59492">
                  <c:v>70713</c:v>
                </c:pt>
                <c:pt idx="59493">
                  <c:v>70713</c:v>
                </c:pt>
                <c:pt idx="59494">
                  <c:v>70713</c:v>
                </c:pt>
                <c:pt idx="59495">
                  <c:v>70713</c:v>
                </c:pt>
                <c:pt idx="59496">
                  <c:v>70713</c:v>
                </c:pt>
                <c:pt idx="59497">
                  <c:v>70713</c:v>
                </c:pt>
                <c:pt idx="59498">
                  <c:v>70713</c:v>
                </c:pt>
                <c:pt idx="59499">
                  <c:v>70713</c:v>
                </c:pt>
                <c:pt idx="59500">
                  <c:v>70713</c:v>
                </c:pt>
                <c:pt idx="59501">
                  <c:v>70713</c:v>
                </c:pt>
                <c:pt idx="59502">
                  <c:v>70713</c:v>
                </c:pt>
                <c:pt idx="59503">
                  <c:v>70713</c:v>
                </c:pt>
                <c:pt idx="59504">
                  <c:v>70713</c:v>
                </c:pt>
                <c:pt idx="59505">
                  <c:v>70713</c:v>
                </c:pt>
                <c:pt idx="59506">
                  <c:v>70713</c:v>
                </c:pt>
                <c:pt idx="59507">
                  <c:v>70713</c:v>
                </c:pt>
                <c:pt idx="59508">
                  <c:v>70713</c:v>
                </c:pt>
                <c:pt idx="59509">
                  <c:v>70713</c:v>
                </c:pt>
                <c:pt idx="59510">
                  <c:v>70713</c:v>
                </c:pt>
                <c:pt idx="59511">
                  <c:v>70713</c:v>
                </c:pt>
                <c:pt idx="59512">
                  <c:v>70713</c:v>
                </c:pt>
                <c:pt idx="59513">
                  <c:v>70713</c:v>
                </c:pt>
                <c:pt idx="59514">
                  <c:v>70713</c:v>
                </c:pt>
                <c:pt idx="59515">
                  <c:v>70713</c:v>
                </c:pt>
                <c:pt idx="59516">
                  <c:v>70713</c:v>
                </c:pt>
                <c:pt idx="59517">
                  <c:v>70713</c:v>
                </c:pt>
                <c:pt idx="59518">
                  <c:v>70713</c:v>
                </c:pt>
                <c:pt idx="59519">
                  <c:v>70713</c:v>
                </c:pt>
                <c:pt idx="59520">
                  <c:v>70713</c:v>
                </c:pt>
                <c:pt idx="59521">
                  <c:v>70713</c:v>
                </c:pt>
                <c:pt idx="59522">
                  <c:v>70713</c:v>
                </c:pt>
                <c:pt idx="59523">
                  <c:v>70713</c:v>
                </c:pt>
                <c:pt idx="59524">
                  <c:v>70713</c:v>
                </c:pt>
                <c:pt idx="59525">
                  <c:v>70713</c:v>
                </c:pt>
                <c:pt idx="59526">
                  <c:v>70713</c:v>
                </c:pt>
                <c:pt idx="59527">
                  <c:v>70713</c:v>
                </c:pt>
                <c:pt idx="59528">
                  <c:v>70713</c:v>
                </c:pt>
                <c:pt idx="59529">
                  <c:v>70713</c:v>
                </c:pt>
                <c:pt idx="59530">
                  <c:v>70713</c:v>
                </c:pt>
                <c:pt idx="59531">
                  <c:v>70713</c:v>
                </c:pt>
                <c:pt idx="59532">
                  <c:v>70713</c:v>
                </c:pt>
                <c:pt idx="59533">
                  <c:v>70713</c:v>
                </c:pt>
                <c:pt idx="59534">
                  <c:v>70713</c:v>
                </c:pt>
                <c:pt idx="59535">
                  <c:v>70713</c:v>
                </c:pt>
                <c:pt idx="59536">
                  <c:v>70713</c:v>
                </c:pt>
                <c:pt idx="59537">
                  <c:v>70713</c:v>
                </c:pt>
                <c:pt idx="59538">
                  <c:v>70713</c:v>
                </c:pt>
                <c:pt idx="59539">
                  <c:v>70713</c:v>
                </c:pt>
                <c:pt idx="59540">
                  <c:v>70713</c:v>
                </c:pt>
                <c:pt idx="59541">
                  <c:v>70713</c:v>
                </c:pt>
                <c:pt idx="59542">
                  <c:v>70713</c:v>
                </c:pt>
                <c:pt idx="59543">
                  <c:v>70713</c:v>
                </c:pt>
                <c:pt idx="59544">
                  <c:v>70713</c:v>
                </c:pt>
                <c:pt idx="59545">
                  <c:v>70713</c:v>
                </c:pt>
                <c:pt idx="59546">
                  <c:v>70713</c:v>
                </c:pt>
                <c:pt idx="59547">
                  <c:v>70713</c:v>
                </c:pt>
                <c:pt idx="59548">
                  <c:v>70713</c:v>
                </c:pt>
                <c:pt idx="59549">
                  <c:v>70713</c:v>
                </c:pt>
                <c:pt idx="59550">
                  <c:v>70713</c:v>
                </c:pt>
                <c:pt idx="59551">
                  <c:v>70713</c:v>
                </c:pt>
                <c:pt idx="59552">
                  <c:v>70713</c:v>
                </c:pt>
                <c:pt idx="59553">
                  <c:v>70713</c:v>
                </c:pt>
                <c:pt idx="59554">
                  <c:v>70713</c:v>
                </c:pt>
                <c:pt idx="59555">
                  <c:v>70713</c:v>
                </c:pt>
                <c:pt idx="59556">
                  <c:v>70713</c:v>
                </c:pt>
                <c:pt idx="59557">
                  <c:v>70713</c:v>
                </c:pt>
                <c:pt idx="59558">
                  <c:v>70713</c:v>
                </c:pt>
                <c:pt idx="59559">
                  <c:v>70713</c:v>
                </c:pt>
                <c:pt idx="59560">
                  <c:v>70713</c:v>
                </c:pt>
                <c:pt idx="59561">
                  <c:v>70713</c:v>
                </c:pt>
                <c:pt idx="59562">
                  <c:v>70713</c:v>
                </c:pt>
                <c:pt idx="59563">
                  <c:v>70713</c:v>
                </c:pt>
                <c:pt idx="59564">
                  <c:v>70713</c:v>
                </c:pt>
                <c:pt idx="59565">
                  <c:v>70713</c:v>
                </c:pt>
                <c:pt idx="59566">
                  <c:v>70713</c:v>
                </c:pt>
                <c:pt idx="59567">
                  <c:v>70713</c:v>
                </c:pt>
                <c:pt idx="59568">
                  <c:v>70713</c:v>
                </c:pt>
                <c:pt idx="59569">
                  <c:v>70713</c:v>
                </c:pt>
                <c:pt idx="59570">
                  <c:v>70713</c:v>
                </c:pt>
                <c:pt idx="59571">
                  <c:v>70713</c:v>
                </c:pt>
                <c:pt idx="59572">
                  <c:v>70713</c:v>
                </c:pt>
                <c:pt idx="59573">
                  <c:v>70713</c:v>
                </c:pt>
                <c:pt idx="59574">
                  <c:v>70713</c:v>
                </c:pt>
                <c:pt idx="59575">
                  <c:v>70713</c:v>
                </c:pt>
                <c:pt idx="59576">
                  <c:v>70713</c:v>
                </c:pt>
                <c:pt idx="59577">
                  <c:v>70713</c:v>
                </c:pt>
                <c:pt idx="59578">
                  <c:v>70713</c:v>
                </c:pt>
                <c:pt idx="59579">
                  <c:v>70713</c:v>
                </c:pt>
                <c:pt idx="59580">
                  <c:v>70713</c:v>
                </c:pt>
                <c:pt idx="59581">
                  <c:v>70713</c:v>
                </c:pt>
                <c:pt idx="59582">
                  <c:v>70713</c:v>
                </c:pt>
                <c:pt idx="59583">
                  <c:v>70713</c:v>
                </c:pt>
                <c:pt idx="59584">
                  <c:v>70713</c:v>
                </c:pt>
                <c:pt idx="59585">
                  <c:v>70713</c:v>
                </c:pt>
                <c:pt idx="59586">
                  <c:v>70713</c:v>
                </c:pt>
                <c:pt idx="59587">
                  <c:v>70713</c:v>
                </c:pt>
                <c:pt idx="59588">
                  <c:v>70713</c:v>
                </c:pt>
                <c:pt idx="59589">
                  <c:v>70713</c:v>
                </c:pt>
                <c:pt idx="59590">
                  <c:v>70713</c:v>
                </c:pt>
                <c:pt idx="59591">
                  <c:v>70713</c:v>
                </c:pt>
                <c:pt idx="59592">
                  <c:v>70713</c:v>
                </c:pt>
                <c:pt idx="59593">
                  <c:v>70713</c:v>
                </c:pt>
                <c:pt idx="59594">
                  <c:v>70713</c:v>
                </c:pt>
                <c:pt idx="59595">
                  <c:v>70713</c:v>
                </c:pt>
                <c:pt idx="59596">
                  <c:v>70713</c:v>
                </c:pt>
                <c:pt idx="59597">
                  <c:v>70713</c:v>
                </c:pt>
                <c:pt idx="59598">
                  <c:v>70713</c:v>
                </c:pt>
                <c:pt idx="59599">
                  <c:v>70713</c:v>
                </c:pt>
                <c:pt idx="59600">
                  <c:v>70713</c:v>
                </c:pt>
                <c:pt idx="59601">
                  <c:v>70713</c:v>
                </c:pt>
                <c:pt idx="59602">
                  <c:v>70713</c:v>
                </c:pt>
                <c:pt idx="59603">
                  <c:v>70713</c:v>
                </c:pt>
                <c:pt idx="59604">
                  <c:v>70713</c:v>
                </c:pt>
                <c:pt idx="59605">
                  <c:v>70713</c:v>
                </c:pt>
                <c:pt idx="59606">
                  <c:v>70713</c:v>
                </c:pt>
                <c:pt idx="59607">
                  <c:v>70713</c:v>
                </c:pt>
                <c:pt idx="59608">
                  <c:v>70713</c:v>
                </c:pt>
                <c:pt idx="59609">
                  <c:v>70713</c:v>
                </c:pt>
                <c:pt idx="59610">
                  <c:v>70713</c:v>
                </c:pt>
                <c:pt idx="59611">
                  <c:v>70713</c:v>
                </c:pt>
                <c:pt idx="59612">
                  <c:v>70713</c:v>
                </c:pt>
                <c:pt idx="59613">
                  <c:v>70713</c:v>
                </c:pt>
                <c:pt idx="59614">
                  <c:v>70713</c:v>
                </c:pt>
                <c:pt idx="59615">
                  <c:v>70713</c:v>
                </c:pt>
                <c:pt idx="59616">
                  <c:v>70713</c:v>
                </c:pt>
                <c:pt idx="59617">
                  <c:v>70713</c:v>
                </c:pt>
                <c:pt idx="59618">
                  <c:v>70713</c:v>
                </c:pt>
                <c:pt idx="59619">
                  <c:v>70713</c:v>
                </c:pt>
                <c:pt idx="59620">
                  <c:v>70713</c:v>
                </c:pt>
                <c:pt idx="59621">
                  <c:v>70713</c:v>
                </c:pt>
                <c:pt idx="59622">
                  <c:v>70713</c:v>
                </c:pt>
                <c:pt idx="59623">
                  <c:v>70713</c:v>
                </c:pt>
                <c:pt idx="59624">
                  <c:v>70713</c:v>
                </c:pt>
                <c:pt idx="59625">
                  <c:v>70713</c:v>
                </c:pt>
                <c:pt idx="59626">
                  <c:v>70713</c:v>
                </c:pt>
                <c:pt idx="59627">
                  <c:v>70713</c:v>
                </c:pt>
                <c:pt idx="59628">
                  <c:v>70713</c:v>
                </c:pt>
                <c:pt idx="59629">
                  <c:v>70713</c:v>
                </c:pt>
                <c:pt idx="59630">
                  <c:v>70713</c:v>
                </c:pt>
                <c:pt idx="59631">
                  <c:v>70713</c:v>
                </c:pt>
                <c:pt idx="59632">
                  <c:v>70713</c:v>
                </c:pt>
                <c:pt idx="59633">
                  <c:v>70713</c:v>
                </c:pt>
                <c:pt idx="59634">
                  <c:v>70713</c:v>
                </c:pt>
                <c:pt idx="59635">
                  <c:v>70713</c:v>
                </c:pt>
                <c:pt idx="59636">
                  <c:v>70713</c:v>
                </c:pt>
                <c:pt idx="59637">
                  <c:v>70713</c:v>
                </c:pt>
                <c:pt idx="59638">
                  <c:v>70713</c:v>
                </c:pt>
                <c:pt idx="59639">
                  <c:v>70713</c:v>
                </c:pt>
                <c:pt idx="59640">
                  <c:v>70713</c:v>
                </c:pt>
                <c:pt idx="59641">
                  <c:v>70713</c:v>
                </c:pt>
                <c:pt idx="59642">
                  <c:v>70713</c:v>
                </c:pt>
                <c:pt idx="59643">
                  <c:v>70713</c:v>
                </c:pt>
                <c:pt idx="59644">
                  <c:v>70713</c:v>
                </c:pt>
                <c:pt idx="59645">
                  <c:v>70713</c:v>
                </c:pt>
                <c:pt idx="59646">
                  <c:v>70713</c:v>
                </c:pt>
                <c:pt idx="59647">
                  <c:v>70713</c:v>
                </c:pt>
                <c:pt idx="59648">
                  <c:v>70713</c:v>
                </c:pt>
                <c:pt idx="59649">
                  <c:v>70713</c:v>
                </c:pt>
                <c:pt idx="59650">
                  <c:v>70713</c:v>
                </c:pt>
                <c:pt idx="59651">
                  <c:v>70713</c:v>
                </c:pt>
                <c:pt idx="59652">
                  <c:v>70713</c:v>
                </c:pt>
                <c:pt idx="59653">
                  <c:v>70713</c:v>
                </c:pt>
                <c:pt idx="59654">
                  <c:v>70713</c:v>
                </c:pt>
                <c:pt idx="59655">
                  <c:v>70713</c:v>
                </c:pt>
                <c:pt idx="59656">
                  <c:v>70713</c:v>
                </c:pt>
                <c:pt idx="59657">
                  <c:v>70713</c:v>
                </c:pt>
                <c:pt idx="59658">
                  <c:v>70713</c:v>
                </c:pt>
                <c:pt idx="59659">
                  <c:v>70713</c:v>
                </c:pt>
                <c:pt idx="59660">
                  <c:v>70713</c:v>
                </c:pt>
                <c:pt idx="59661">
                  <c:v>70713</c:v>
                </c:pt>
                <c:pt idx="59662">
                  <c:v>70713</c:v>
                </c:pt>
                <c:pt idx="59663">
                  <c:v>70713</c:v>
                </c:pt>
                <c:pt idx="59664">
                  <c:v>70713</c:v>
                </c:pt>
                <c:pt idx="59665">
                  <c:v>70713</c:v>
                </c:pt>
                <c:pt idx="59666">
                  <c:v>70713</c:v>
                </c:pt>
                <c:pt idx="59667">
                  <c:v>70713</c:v>
                </c:pt>
                <c:pt idx="59668">
                  <c:v>70713</c:v>
                </c:pt>
                <c:pt idx="59669">
                  <c:v>70713</c:v>
                </c:pt>
                <c:pt idx="59670">
                  <c:v>70713</c:v>
                </c:pt>
                <c:pt idx="59671">
                  <c:v>70713</c:v>
                </c:pt>
                <c:pt idx="59672">
                  <c:v>70713</c:v>
                </c:pt>
                <c:pt idx="59673">
                  <c:v>70713</c:v>
                </c:pt>
                <c:pt idx="59674">
                  <c:v>70713</c:v>
                </c:pt>
                <c:pt idx="59675">
                  <c:v>70713</c:v>
                </c:pt>
                <c:pt idx="59676">
                  <c:v>70713</c:v>
                </c:pt>
                <c:pt idx="59677">
                  <c:v>70713</c:v>
                </c:pt>
                <c:pt idx="59678">
                  <c:v>70713</c:v>
                </c:pt>
                <c:pt idx="59679">
                  <c:v>70713</c:v>
                </c:pt>
                <c:pt idx="59680">
                  <c:v>70713</c:v>
                </c:pt>
                <c:pt idx="59681">
                  <c:v>70713</c:v>
                </c:pt>
                <c:pt idx="59682">
                  <c:v>70713</c:v>
                </c:pt>
                <c:pt idx="59683">
                  <c:v>70713</c:v>
                </c:pt>
                <c:pt idx="59684">
                  <c:v>70713</c:v>
                </c:pt>
                <c:pt idx="59685">
                  <c:v>70713</c:v>
                </c:pt>
                <c:pt idx="59686">
                  <c:v>70713</c:v>
                </c:pt>
                <c:pt idx="59687">
                  <c:v>70713</c:v>
                </c:pt>
                <c:pt idx="59688">
                  <c:v>70713</c:v>
                </c:pt>
                <c:pt idx="59689">
                  <c:v>70713</c:v>
                </c:pt>
                <c:pt idx="59690">
                  <c:v>70713</c:v>
                </c:pt>
                <c:pt idx="59691">
                  <c:v>70713</c:v>
                </c:pt>
                <c:pt idx="59692">
                  <c:v>70713</c:v>
                </c:pt>
                <c:pt idx="59693">
                  <c:v>70713</c:v>
                </c:pt>
                <c:pt idx="59694">
                  <c:v>70713</c:v>
                </c:pt>
                <c:pt idx="59695">
                  <c:v>70713</c:v>
                </c:pt>
                <c:pt idx="59696">
                  <c:v>70713</c:v>
                </c:pt>
                <c:pt idx="59697">
                  <c:v>70713</c:v>
                </c:pt>
                <c:pt idx="59698">
                  <c:v>70713</c:v>
                </c:pt>
                <c:pt idx="59699">
                  <c:v>70713</c:v>
                </c:pt>
                <c:pt idx="59700">
                  <c:v>70713</c:v>
                </c:pt>
                <c:pt idx="59701">
                  <c:v>70713</c:v>
                </c:pt>
                <c:pt idx="59702">
                  <c:v>70713</c:v>
                </c:pt>
                <c:pt idx="59703">
                  <c:v>70713</c:v>
                </c:pt>
                <c:pt idx="59704">
                  <c:v>70713</c:v>
                </c:pt>
                <c:pt idx="59705">
                  <c:v>70713</c:v>
                </c:pt>
                <c:pt idx="59706">
                  <c:v>70713</c:v>
                </c:pt>
                <c:pt idx="59707">
                  <c:v>70713</c:v>
                </c:pt>
                <c:pt idx="59708">
                  <c:v>70713</c:v>
                </c:pt>
                <c:pt idx="59709">
                  <c:v>70713</c:v>
                </c:pt>
                <c:pt idx="59710">
                  <c:v>70713</c:v>
                </c:pt>
                <c:pt idx="59711">
                  <c:v>70713</c:v>
                </c:pt>
                <c:pt idx="59712">
                  <c:v>70713</c:v>
                </c:pt>
                <c:pt idx="59713">
                  <c:v>70713</c:v>
                </c:pt>
                <c:pt idx="59714">
                  <c:v>70713</c:v>
                </c:pt>
                <c:pt idx="59715">
                  <c:v>70713</c:v>
                </c:pt>
                <c:pt idx="59716">
                  <c:v>70713</c:v>
                </c:pt>
                <c:pt idx="59717">
                  <c:v>70713</c:v>
                </c:pt>
                <c:pt idx="59718">
                  <c:v>70713</c:v>
                </c:pt>
                <c:pt idx="59719">
                  <c:v>70713</c:v>
                </c:pt>
                <c:pt idx="59720">
                  <c:v>70713</c:v>
                </c:pt>
                <c:pt idx="59721">
                  <c:v>70713</c:v>
                </c:pt>
                <c:pt idx="59722">
                  <c:v>70713</c:v>
                </c:pt>
                <c:pt idx="59723">
                  <c:v>70713</c:v>
                </c:pt>
                <c:pt idx="59724">
                  <c:v>70713</c:v>
                </c:pt>
                <c:pt idx="59725">
                  <c:v>70713</c:v>
                </c:pt>
                <c:pt idx="59726">
                  <c:v>70713</c:v>
                </c:pt>
                <c:pt idx="59727">
                  <c:v>70713</c:v>
                </c:pt>
                <c:pt idx="59728">
                  <c:v>70713</c:v>
                </c:pt>
                <c:pt idx="59729">
                  <c:v>70713</c:v>
                </c:pt>
                <c:pt idx="59730">
                  <c:v>70713</c:v>
                </c:pt>
                <c:pt idx="59731">
                  <c:v>70713</c:v>
                </c:pt>
                <c:pt idx="59732">
                  <c:v>70713</c:v>
                </c:pt>
                <c:pt idx="59733">
                  <c:v>70713</c:v>
                </c:pt>
                <c:pt idx="59734">
                  <c:v>70713</c:v>
                </c:pt>
                <c:pt idx="59735">
                  <c:v>70713</c:v>
                </c:pt>
                <c:pt idx="59736">
                  <c:v>70713</c:v>
                </c:pt>
                <c:pt idx="59737">
                  <c:v>70713</c:v>
                </c:pt>
                <c:pt idx="59738">
                  <c:v>70713</c:v>
                </c:pt>
                <c:pt idx="59739">
                  <c:v>70713</c:v>
                </c:pt>
                <c:pt idx="59740">
                  <c:v>70713</c:v>
                </c:pt>
                <c:pt idx="59741">
                  <c:v>70713</c:v>
                </c:pt>
                <c:pt idx="59742">
                  <c:v>70713</c:v>
                </c:pt>
                <c:pt idx="59743">
                  <c:v>70713</c:v>
                </c:pt>
                <c:pt idx="59744">
                  <c:v>70713</c:v>
                </c:pt>
                <c:pt idx="59745">
                  <c:v>70713</c:v>
                </c:pt>
                <c:pt idx="59746">
                  <c:v>70713</c:v>
                </c:pt>
                <c:pt idx="59747">
                  <c:v>70713</c:v>
                </c:pt>
                <c:pt idx="59748">
                  <c:v>70713</c:v>
                </c:pt>
                <c:pt idx="59749">
                  <c:v>70713</c:v>
                </c:pt>
                <c:pt idx="59750">
                  <c:v>70713</c:v>
                </c:pt>
                <c:pt idx="59751">
                  <c:v>70713</c:v>
                </c:pt>
                <c:pt idx="59752">
                  <c:v>70713</c:v>
                </c:pt>
                <c:pt idx="59753">
                  <c:v>70713</c:v>
                </c:pt>
                <c:pt idx="59754">
                  <c:v>70713</c:v>
                </c:pt>
                <c:pt idx="59755">
                  <c:v>70713</c:v>
                </c:pt>
                <c:pt idx="59756">
                  <c:v>70713</c:v>
                </c:pt>
                <c:pt idx="59757">
                  <c:v>70713</c:v>
                </c:pt>
                <c:pt idx="59758">
                  <c:v>70713</c:v>
                </c:pt>
                <c:pt idx="59759">
                  <c:v>70713</c:v>
                </c:pt>
                <c:pt idx="59760">
                  <c:v>70713</c:v>
                </c:pt>
                <c:pt idx="59761">
                  <c:v>70713</c:v>
                </c:pt>
                <c:pt idx="59762">
                  <c:v>70713</c:v>
                </c:pt>
                <c:pt idx="59763">
                  <c:v>70713</c:v>
                </c:pt>
                <c:pt idx="59764">
                  <c:v>70713</c:v>
                </c:pt>
                <c:pt idx="59765">
                  <c:v>70713</c:v>
                </c:pt>
                <c:pt idx="59766">
                  <c:v>70713</c:v>
                </c:pt>
                <c:pt idx="59767">
                  <c:v>70713</c:v>
                </c:pt>
                <c:pt idx="59768">
                  <c:v>70713</c:v>
                </c:pt>
                <c:pt idx="59769">
                  <c:v>70713</c:v>
                </c:pt>
                <c:pt idx="59770">
                  <c:v>70713</c:v>
                </c:pt>
                <c:pt idx="59771">
                  <c:v>70713</c:v>
                </c:pt>
                <c:pt idx="59772">
                  <c:v>70713</c:v>
                </c:pt>
                <c:pt idx="59773">
                  <c:v>70713</c:v>
                </c:pt>
                <c:pt idx="59774">
                  <c:v>70713</c:v>
                </c:pt>
                <c:pt idx="59775">
                  <c:v>70713</c:v>
                </c:pt>
                <c:pt idx="59776">
                  <c:v>70713</c:v>
                </c:pt>
                <c:pt idx="59777">
                  <c:v>70713</c:v>
                </c:pt>
                <c:pt idx="59778">
                  <c:v>70713</c:v>
                </c:pt>
                <c:pt idx="59779">
                  <c:v>70713</c:v>
                </c:pt>
                <c:pt idx="59780">
                  <c:v>70713</c:v>
                </c:pt>
                <c:pt idx="59781">
                  <c:v>70713</c:v>
                </c:pt>
                <c:pt idx="59782">
                  <c:v>70713</c:v>
                </c:pt>
                <c:pt idx="59783">
                  <c:v>70713</c:v>
                </c:pt>
                <c:pt idx="59784">
                  <c:v>70713</c:v>
                </c:pt>
                <c:pt idx="59785">
                  <c:v>70713</c:v>
                </c:pt>
                <c:pt idx="59786">
                  <c:v>70713</c:v>
                </c:pt>
                <c:pt idx="59787">
                  <c:v>70713</c:v>
                </c:pt>
                <c:pt idx="59788">
                  <c:v>70713</c:v>
                </c:pt>
                <c:pt idx="59789">
                  <c:v>70713</c:v>
                </c:pt>
                <c:pt idx="59790">
                  <c:v>70713</c:v>
                </c:pt>
                <c:pt idx="59791">
                  <c:v>70713</c:v>
                </c:pt>
                <c:pt idx="59792">
                  <c:v>70713</c:v>
                </c:pt>
                <c:pt idx="59793">
                  <c:v>70713</c:v>
                </c:pt>
                <c:pt idx="59794">
                  <c:v>70713</c:v>
                </c:pt>
                <c:pt idx="59795">
                  <c:v>70713</c:v>
                </c:pt>
                <c:pt idx="59796">
                  <c:v>70713</c:v>
                </c:pt>
                <c:pt idx="59797">
                  <c:v>70713</c:v>
                </c:pt>
                <c:pt idx="59798">
                  <c:v>70713</c:v>
                </c:pt>
                <c:pt idx="59799">
                  <c:v>70713</c:v>
                </c:pt>
                <c:pt idx="59800">
                  <c:v>70713</c:v>
                </c:pt>
                <c:pt idx="59801">
                  <c:v>70713</c:v>
                </c:pt>
                <c:pt idx="59802">
                  <c:v>70713</c:v>
                </c:pt>
                <c:pt idx="59803">
                  <c:v>70713</c:v>
                </c:pt>
                <c:pt idx="59804">
                  <c:v>70713</c:v>
                </c:pt>
                <c:pt idx="59805">
                  <c:v>70713</c:v>
                </c:pt>
                <c:pt idx="59806">
                  <c:v>70713</c:v>
                </c:pt>
                <c:pt idx="59807">
                  <c:v>70713</c:v>
                </c:pt>
                <c:pt idx="59808">
                  <c:v>70713</c:v>
                </c:pt>
                <c:pt idx="59809">
                  <c:v>70713</c:v>
                </c:pt>
                <c:pt idx="59810">
                  <c:v>70713</c:v>
                </c:pt>
                <c:pt idx="59811">
                  <c:v>70713</c:v>
                </c:pt>
                <c:pt idx="59812">
                  <c:v>70713</c:v>
                </c:pt>
                <c:pt idx="59813">
                  <c:v>70713</c:v>
                </c:pt>
                <c:pt idx="59814">
                  <c:v>70713</c:v>
                </c:pt>
                <c:pt idx="59815">
                  <c:v>70713</c:v>
                </c:pt>
                <c:pt idx="59816">
                  <c:v>70713</c:v>
                </c:pt>
                <c:pt idx="59817">
                  <c:v>70713</c:v>
                </c:pt>
                <c:pt idx="59818">
                  <c:v>70713</c:v>
                </c:pt>
                <c:pt idx="59819">
                  <c:v>70713</c:v>
                </c:pt>
                <c:pt idx="59820">
                  <c:v>70713</c:v>
                </c:pt>
                <c:pt idx="59821">
                  <c:v>70713</c:v>
                </c:pt>
                <c:pt idx="59822">
                  <c:v>70713</c:v>
                </c:pt>
                <c:pt idx="59823">
                  <c:v>70713</c:v>
                </c:pt>
                <c:pt idx="59824">
                  <c:v>70713</c:v>
                </c:pt>
                <c:pt idx="59825">
                  <c:v>70713</c:v>
                </c:pt>
                <c:pt idx="59826">
                  <c:v>70713</c:v>
                </c:pt>
                <c:pt idx="59827">
                  <c:v>70713</c:v>
                </c:pt>
                <c:pt idx="59828">
                  <c:v>70713</c:v>
                </c:pt>
                <c:pt idx="59829">
                  <c:v>70713</c:v>
                </c:pt>
                <c:pt idx="59830">
                  <c:v>70713</c:v>
                </c:pt>
                <c:pt idx="59831">
                  <c:v>70713</c:v>
                </c:pt>
                <c:pt idx="59832">
                  <c:v>70713</c:v>
                </c:pt>
                <c:pt idx="59833">
                  <c:v>70713</c:v>
                </c:pt>
                <c:pt idx="59834">
                  <c:v>70713</c:v>
                </c:pt>
                <c:pt idx="59835">
                  <c:v>70713</c:v>
                </c:pt>
                <c:pt idx="59836">
                  <c:v>70713</c:v>
                </c:pt>
                <c:pt idx="59837">
                  <c:v>70713</c:v>
                </c:pt>
                <c:pt idx="59838">
                  <c:v>70713</c:v>
                </c:pt>
                <c:pt idx="59839">
                  <c:v>70713</c:v>
                </c:pt>
                <c:pt idx="59840">
                  <c:v>70713</c:v>
                </c:pt>
                <c:pt idx="59841">
                  <c:v>70713</c:v>
                </c:pt>
                <c:pt idx="59842">
                  <c:v>70713</c:v>
                </c:pt>
                <c:pt idx="59843">
                  <c:v>70713</c:v>
                </c:pt>
                <c:pt idx="59844">
                  <c:v>70713</c:v>
                </c:pt>
                <c:pt idx="59845">
                  <c:v>70713</c:v>
                </c:pt>
                <c:pt idx="59846">
                  <c:v>70713</c:v>
                </c:pt>
                <c:pt idx="59847">
                  <c:v>70713</c:v>
                </c:pt>
                <c:pt idx="59848">
                  <c:v>70713</c:v>
                </c:pt>
                <c:pt idx="59849">
                  <c:v>70713</c:v>
                </c:pt>
                <c:pt idx="59850">
                  <c:v>70713</c:v>
                </c:pt>
                <c:pt idx="59851">
                  <c:v>70713</c:v>
                </c:pt>
                <c:pt idx="59852">
                  <c:v>70713</c:v>
                </c:pt>
                <c:pt idx="59853">
                  <c:v>70713</c:v>
                </c:pt>
                <c:pt idx="59854">
                  <c:v>70713</c:v>
                </c:pt>
                <c:pt idx="59855">
                  <c:v>70713</c:v>
                </c:pt>
                <c:pt idx="59856">
                  <c:v>70713</c:v>
                </c:pt>
                <c:pt idx="59857">
                  <c:v>70713</c:v>
                </c:pt>
                <c:pt idx="59858">
                  <c:v>70713</c:v>
                </c:pt>
                <c:pt idx="59859">
                  <c:v>70713</c:v>
                </c:pt>
                <c:pt idx="59860">
                  <c:v>70713</c:v>
                </c:pt>
                <c:pt idx="59861">
                  <c:v>70713</c:v>
                </c:pt>
                <c:pt idx="59862">
                  <c:v>70713</c:v>
                </c:pt>
                <c:pt idx="59863">
                  <c:v>70713</c:v>
                </c:pt>
                <c:pt idx="59864">
                  <c:v>70713</c:v>
                </c:pt>
                <c:pt idx="59865">
                  <c:v>70713</c:v>
                </c:pt>
                <c:pt idx="59866">
                  <c:v>70713</c:v>
                </c:pt>
                <c:pt idx="59867">
                  <c:v>70713</c:v>
                </c:pt>
                <c:pt idx="59868">
                  <c:v>70713</c:v>
                </c:pt>
                <c:pt idx="59869">
                  <c:v>70713</c:v>
                </c:pt>
                <c:pt idx="59870">
                  <c:v>70713</c:v>
                </c:pt>
                <c:pt idx="59871">
                  <c:v>70713</c:v>
                </c:pt>
                <c:pt idx="59872">
                  <c:v>70713</c:v>
                </c:pt>
                <c:pt idx="59873">
                  <c:v>70713</c:v>
                </c:pt>
                <c:pt idx="59874">
                  <c:v>70713</c:v>
                </c:pt>
                <c:pt idx="59875">
                  <c:v>70713</c:v>
                </c:pt>
                <c:pt idx="59876">
                  <c:v>70713</c:v>
                </c:pt>
                <c:pt idx="59877">
                  <c:v>70713</c:v>
                </c:pt>
                <c:pt idx="59878">
                  <c:v>70713</c:v>
                </c:pt>
                <c:pt idx="59879">
                  <c:v>70713</c:v>
                </c:pt>
                <c:pt idx="59880">
                  <c:v>70713</c:v>
                </c:pt>
                <c:pt idx="59881">
                  <c:v>70713</c:v>
                </c:pt>
                <c:pt idx="59882">
                  <c:v>70713</c:v>
                </c:pt>
                <c:pt idx="59883">
                  <c:v>70713</c:v>
                </c:pt>
                <c:pt idx="59884">
                  <c:v>70713</c:v>
                </c:pt>
                <c:pt idx="59885">
                  <c:v>70713</c:v>
                </c:pt>
                <c:pt idx="59886">
                  <c:v>70713</c:v>
                </c:pt>
                <c:pt idx="59887">
                  <c:v>70713</c:v>
                </c:pt>
                <c:pt idx="59888">
                  <c:v>70713</c:v>
                </c:pt>
                <c:pt idx="59889">
                  <c:v>70713</c:v>
                </c:pt>
                <c:pt idx="59890">
                  <c:v>70713</c:v>
                </c:pt>
                <c:pt idx="59891">
                  <c:v>70713</c:v>
                </c:pt>
                <c:pt idx="59892">
                  <c:v>70713</c:v>
                </c:pt>
                <c:pt idx="59893">
                  <c:v>70713</c:v>
                </c:pt>
                <c:pt idx="59894">
                  <c:v>70713</c:v>
                </c:pt>
                <c:pt idx="59895">
                  <c:v>70713</c:v>
                </c:pt>
                <c:pt idx="59896">
                  <c:v>70713</c:v>
                </c:pt>
                <c:pt idx="59897">
                  <c:v>70713</c:v>
                </c:pt>
                <c:pt idx="59898">
                  <c:v>70713</c:v>
                </c:pt>
                <c:pt idx="59899">
                  <c:v>70713</c:v>
                </c:pt>
                <c:pt idx="59900">
                  <c:v>70713</c:v>
                </c:pt>
                <c:pt idx="59901">
                  <c:v>70713</c:v>
                </c:pt>
                <c:pt idx="59902">
                  <c:v>70713</c:v>
                </c:pt>
                <c:pt idx="59903">
                  <c:v>70713</c:v>
                </c:pt>
                <c:pt idx="59904">
                  <c:v>70713</c:v>
                </c:pt>
                <c:pt idx="59905">
                  <c:v>70713</c:v>
                </c:pt>
                <c:pt idx="59906">
                  <c:v>70713</c:v>
                </c:pt>
                <c:pt idx="59907">
                  <c:v>70713</c:v>
                </c:pt>
                <c:pt idx="59908">
                  <c:v>70713</c:v>
                </c:pt>
                <c:pt idx="59909">
                  <c:v>70713</c:v>
                </c:pt>
                <c:pt idx="59910">
                  <c:v>70713</c:v>
                </c:pt>
                <c:pt idx="59911">
                  <c:v>70713</c:v>
                </c:pt>
                <c:pt idx="59912">
                  <c:v>70713</c:v>
                </c:pt>
                <c:pt idx="59913">
                  <c:v>70713</c:v>
                </c:pt>
                <c:pt idx="59914">
                  <c:v>70713</c:v>
                </c:pt>
                <c:pt idx="59915">
                  <c:v>70713</c:v>
                </c:pt>
                <c:pt idx="59916">
                  <c:v>70713</c:v>
                </c:pt>
                <c:pt idx="59917">
                  <c:v>70713</c:v>
                </c:pt>
                <c:pt idx="59918">
                  <c:v>70713</c:v>
                </c:pt>
                <c:pt idx="59919">
                  <c:v>70713</c:v>
                </c:pt>
                <c:pt idx="59920">
                  <c:v>70713</c:v>
                </c:pt>
                <c:pt idx="59921">
                  <c:v>70713</c:v>
                </c:pt>
                <c:pt idx="59922">
                  <c:v>70713</c:v>
                </c:pt>
                <c:pt idx="59923">
                  <c:v>70713</c:v>
                </c:pt>
                <c:pt idx="59924">
                  <c:v>70713</c:v>
                </c:pt>
                <c:pt idx="59925">
                  <c:v>70713</c:v>
                </c:pt>
                <c:pt idx="59926">
                  <c:v>70713</c:v>
                </c:pt>
                <c:pt idx="59927">
                  <c:v>70713</c:v>
                </c:pt>
                <c:pt idx="59928">
                  <c:v>70713</c:v>
                </c:pt>
                <c:pt idx="59929">
                  <c:v>70713</c:v>
                </c:pt>
                <c:pt idx="59930">
                  <c:v>70713</c:v>
                </c:pt>
                <c:pt idx="59931">
                  <c:v>70713</c:v>
                </c:pt>
                <c:pt idx="59932">
                  <c:v>70713</c:v>
                </c:pt>
                <c:pt idx="59933">
                  <c:v>70713</c:v>
                </c:pt>
                <c:pt idx="59934">
                  <c:v>70713</c:v>
                </c:pt>
                <c:pt idx="59935">
                  <c:v>70713</c:v>
                </c:pt>
                <c:pt idx="59936">
                  <c:v>70713</c:v>
                </c:pt>
                <c:pt idx="59937">
                  <c:v>70713</c:v>
                </c:pt>
                <c:pt idx="59938">
                  <c:v>70713</c:v>
                </c:pt>
                <c:pt idx="59939">
                  <c:v>70713</c:v>
                </c:pt>
                <c:pt idx="59940">
                  <c:v>70713</c:v>
                </c:pt>
                <c:pt idx="59941">
                  <c:v>70713</c:v>
                </c:pt>
                <c:pt idx="59942">
                  <c:v>70713</c:v>
                </c:pt>
                <c:pt idx="59943">
                  <c:v>70713</c:v>
                </c:pt>
                <c:pt idx="59944">
                  <c:v>70713</c:v>
                </c:pt>
                <c:pt idx="59945">
                  <c:v>70713</c:v>
                </c:pt>
                <c:pt idx="59946">
                  <c:v>70713</c:v>
                </c:pt>
                <c:pt idx="59947">
                  <c:v>70713</c:v>
                </c:pt>
                <c:pt idx="59948">
                  <c:v>70713</c:v>
                </c:pt>
                <c:pt idx="59949">
                  <c:v>70713</c:v>
                </c:pt>
                <c:pt idx="59950">
                  <c:v>70713</c:v>
                </c:pt>
                <c:pt idx="59951">
                  <c:v>70713</c:v>
                </c:pt>
                <c:pt idx="59952">
                  <c:v>70713</c:v>
                </c:pt>
                <c:pt idx="59953">
                  <c:v>70713</c:v>
                </c:pt>
                <c:pt idx="59954">
                  <c:v>70713</c:v>
                </c:pt>
                <c:pt idx="59955">
                  <c:v>70713</c:v>
                </c:pt>
                <c:pt idx="59956">
                  <c:v>70713</c:v>
                </c:pt>
                <c:pt idx="59957">
                  <c:v>70713</c:v>
                </c:pt>
                <c:pt idx="59958">
                  <c:v>70713</c:v>
                </c:pt>
                <c:pt idx="59959">
                  <c:v>70713</c:v>
                </c:pt>
                <c:pt idx="59960">
                  <c:v>70713</c:v>
                </c:pt>
                <c:pt idx="59961">
                  <c:v>70713</c:v>
                </c:pt>
                <c:pt idx="59962">
                  <c:v>70713</c:v>
                </c:pt>
                <c:pt idx="59963">
                  <c:v>70713</c:v>
                </c:pt>
                <c:pt idx="59964">
                  <c:v>70713</c:v>
                </c:pt>
                <c:pt idx="59965">
                  <c:v>70713</c:v>
                </c:pt>
                <c:pt idx="59966">
                  <c:v>70713</c:v>
                </c:pt>
                <c:pt idx="59967">
                  <c:v>70713</c:v>
                </c:pt>
                <c:pt idx="59968">
                  <c:v>70713</c:v>
                </c:pt>
                <c:pt idx="59969">
                  <c:v>70713</c:v>
                </c:pt>
                <c:pt idx="59970">
                  <c:v>70713</c:v>
                </c:pt>
                <c:pt idx="59971">
                  <c:v>70713</c:v>
                </c:pt>
                <c:pt idx="59972">
                  <c:v>70713</c:v>
                </c:pt>
                <c:pt idx="59973">
                  <c:v>70713</c:v>
                </c:pt>
                <c:pt idx="59974">
                  <c:v>70713</c:v>
                </c:pt>
                <c:pt idx="59975">
                  <c:v>70713</c:v>
                </c:pt>
                <c:pt idx="59976">
                  <c:v>70713</c:v>
                </c:pt>
                <c:pt idx="59977">
                  <c:v>70713</c:v>
                </c:pt>
                <c:pt idx="59978">
                  <c:v>70713</c:v>
                </c:pt>
                <c:pt idx="59979">
                  <c:v>70713</c:v>
                </c:pt>
                <c:pt idx="59980">
                  <c:v>70713</c:v>
                </c:pt>
                <c:pt idx="59981">
                  <c:v>70713</c:v>
                </c:pt>
                <c:pt idx="59982">
                  <c:v>70713</c:v>
                </c:pt>
                <c:pt idx="59983">
                  <c:v>70713</c:v>
                </c:pt>
                <c:pt idx="59984">
                  <c:v>70713</c:v>
                </c:pt>
                <c:pt idx="59985">
                  <c:v>70713</c:v>
                </c:pt>
                <c:pt idx="59986">
                  <c:v>70713</c:v>
                </c:pt>
                <c:pt idx="59987">
                  <c:v>70713</c:v>
                </c:pt>
                <c:pt idx="59988">
                  <c:v>70713</c:v>
                </c:pt>
                <c:pt idx="59989">
                  <c:v>70713</c:v>
                </c:pt>
                <c:pt idx="59990">
                  <c:v>70713</c:v>
                </c:pt>
                <c:pt idx="59991">
                  <c:v>70713</c:v>
                </c:pt>
                <c:pt idx="59992">
                  <c:v>70713</c:v>
                </c:pt>
                <c:pt idx="59993">
                  <c:v>70713</c:v>
                </c:pt>
                <c:pt idx="59994">
                  <c:v>70713</c:v>
                </c:pt>
                <c:pt idx="59995">
                  <c:v>70713</c:v>
                </c:pt>
                <c:pt idx="59996">
                  <c:v>70713</c:v>
                </c:pt>
                <c:pt idx="59997">
                  <c:v>70713</c:v>
                </c:pt>
                <c:pt idx="59998">
                  <c:v>70713</c:v>
                </c:pt>
                <c:pt idx="59999">
                  <c:v>70713</c:v>
                </c:pt>
                <c:pt idx="60000">
                  <c:v>70713</c:v>
                </c:pt>
                <c:pt idx="60001">
                  <c:v>70713</c:v>
                </c:pt>
                <c:pt idx="60002">
                  <c:v>70713</c:v>
                </c:pt>
                <c:pt idx="60003">
                  <c:v>70713</c:v>
                </c:pt>
                <c:pt idx="60004">
                  <c:v>70713</c:v>
                </c:pt>
                <c:pt idx="60005">
                  <c:v>70713</c:v>
                </c:pt>
                <c:pt idx="60006">
                  <c:v>70713</c:v>
                </c:pt>
                <c:pt idx="60007">
                  <c:v>70713</c:v>
                </c:pt>
                <c:pt idx="60008">
                  <c:v>70713</c:v>
                </c:pt>
                <c:pt idx="60009">
                  <c:v>70713</c:v>
                </c:pt>
                <c:pt idx="60010">
                  <c:v>70713</c:v>
                </c:pt>
                <c:pt idx="60011">
                  <c:v>70713</c:v>
                </c:pt>
                <c:pt idx="60012">
                  <c:v>70713</c:v>
                </c:pt>
                <c:pt idx="60013">
                  <c:v>70713</c:v>
                </c:pt>
                <c:pt idx="60014">
                  <c:v>70713</c:v>
                </c:pt>
                <c:pt idx="60015">
                  <c:v>70713</c:v>
                </c:pt>
                <c:pt idx="60016">
                  <c:v>70713</c:v>
                </c:pt>
                <c:pt idx="60017">
                  <c:v>70713</c:v>
                </c:pt>
                <c:pt idx="60018">
                  <c:v>70713</c:v>
                </c:pt>
                <c:pt idx="60019">
                  <c:v>70713</c:v>
                </c:pt>
                <c:pt idx="60020">
                  <c:v>70713</c:v>
                </c:pt>
                <c:pt idx="60021">
                  <c:v>70713</c:v>
                </c:pt>
                <c:pt idx="60022">
                  <c:v>70713</c:v>
                </c:pt>
                <c:pt idx="60023">
                  <c:v>70713</c:v>
                </c:pt>
                <c:pt idx="60024">
                  <c:v>70713</c:v>
                </c:pt>
                <c:pt idx="60025">
                  <c:v>70713</c:v>
                </c:pt>
                <c:pt idx="60026">
                  <c:v>70713</c:v>
                </c:pt>
                <c:pt idx="60027">
                  <c:v>70713</c:v>
                </c:pt>
                <c:pt idx="60028">
                  <c:v>70713</c:v>
                </c:pt>
                <c:pt idx="60029">
                  <c:v>70713</c:v>
                </c:pt>
                <c:pt idx="60030">
                  <c:v>70713</c:v>
                </c:pt>
                <c:pt idx="60031">
                  <c:v>70713</c:v>
                </c:pt>
                <c:pt idx="60032">
                  <c:v>70713</c:v>
                </c:pt>
                <c:pt idx="60033">
                  <c:v>70713</c:v>
                </c:pt>
                <c:pt idx="60034">
                  <c:v>70713</c:v>
                </c:pt>
                <c:pt idx="60035">
                  <c:v>70713</c:v>
                </c:pt>
                <c:pt idx="60036">
                  <c:v>70713</c:v>
                </c:pt>
                <c:pt idx="60037">
                  <c:v>70713</c:v>
                </c:pt>
                <c:pt idx="60038">
                  <c:v>70713</c:v>
                </c:pt>
                <c:pt idx="60039">
                  <c:v>70713</c:v>
                </c:pt>
                <c:pt idx="60040">
                  <c:v>70713</c:v>
                </c:pt>
                <c:pt idx="60041">
                  <c:v>70713</c:v>
                </c:pt>
                <c:pt idx="60042">
                  <c:v>70713</c:v>
                </c:pt>
                <c:pt idx="60043">
                  <c:v>70713</c:v>
                </c:pt>
                <c:pt idx="60044">
                  <c:v>70713</c:v>
                </c:pt>
                <c:pt idx="60045">
                  <c:v>70713</c:v>
                </c:pt>
                <c:pt idx="60046">
                  <c:v>70713</c:v>
                </c:pt>
                <c:pt idx="60047">
                  <c:v>70713</c:v>
                </c:pt>
                <c:pt idx="60048">
                  <c:v>70713</c:v>
                </c:pt>
                <c:pt idx="60049">
                  <c:v>70713</c:v>
                </c:pt>
                <c:pt idx="60050">
                  <c:v>70713</c:v>
                </c:pt>
                <c:pt idx="60051">
                  <c:v>70713</c:v>
                </c:pt>
                <c:pt idx="60052">
                  <c:v>70713</c:v>
                </c:pt>
                <c:pt idx="60053">
                  <c:v>70713</c:v>
                </c:pt>
                <c:pt idx="60054">
                  <c:v>70713</c:v>
                </c:pt>
                <c:pt idx="60055">
                  <c:v>70713</c:v>
                </c:pt>
                <c:pt idx="60056">
                  <c:v>70713</c:v>
                </c:pt>
                <c:pt idx="60057">
                  <c:v>70713</c:v>
                </c:pt>
                <c:pt idx="60058">
                  <c:v>70713</c:v>
                </c:pt>
                <c:pt idx="60059">
                  <c:v>70713</c:v>
                </c:pt>
                <c:pt idx="60060">
                  <c:v>70713</c:v>
                </c:pt>
                <c:pt idx="60061">
                  <c:v>70713</c:v>
                </c:pt>
                <c:pt idx="60062">
                  <c:v>70713</c:v>
                </c:pt>
                <c:pt idx="60063">
                  <c:v>70713</c:v>
                </c:pt>
                <c:pt idx="60064">
                  <c:v>70713</c:v>
                </c:pt>
                <c:pt idx="60065">
                  <c:v>70713</c:v>
                </c:pt>
                <c:pt idx="60066">
                  <c:v>70713</c:v>
                </c:pt>
                <c:pt idx="60067">
                  <c:v>70713</c:v>
                </c:pt>
                <c:pt idx="60068">
                  <c:v>70713</c:v>
                </c:pt>
                <c:pt idx="60069">
                  <c:v>70713</c:v>
                </c:pt>
                <c:pt idx="60070">
                  <c:v>70713</c:v>
                </c:pt>
                <c:pt idx="60071">
                  <c:v>70713</c:v>
                </c:pt>
                <c:pt idx="60072">
                  <c:v>70713</c:v>
                </c:pt>
                <c:pt idx="60073">
                  <c:v>70713</c:v>
                </c:pt>
                <c:pt idx="60074">
                  <c:v>70713</c:v>
                </c:pt>
                <c:pt idx="60075">
                  <c:v>70713</c:v>
                </c:pt>
                <c:pt idx="60076">
                  <c:v>70713</c:v>
                </c:pt>
                <c:pt idx="60077">
                  <c:v>70713</c:v>
                </c:pt>
                <c:pt idx="60078">
                  <c:v>70713</c:v>
                </c:pt>
                <c:pt idx="60079">
                  <c:v>70713</c:v>
                </c:pt>
                <c:pt idx="60080">
                  <c:v>70713</c:v>
                </c:pt>
                <c:pt idx="60081">
                  <c:v>70713</c:v>
                </c:pt>
                <c:pt idx="60082">
                  <c:v>70713</c:v>
                </c:pt>
                <c:pt idx="60083">
                  <c:v>70713</c:v>
                </c:pt>
                <c:pt idx="60084">
                  <c:v>70713</c:v>
                </c:pt>
                <c:pt idx="60085">
                  <c:v>70713</c:v>
                </c:pt>
                <c:pt idx="60086">
                  <c:v>70713</c:v>
                </c:pt>
                <c:pt idx="60087">
                  <c:v>70713</c:v>
                </c:pt>
                <c:pt idx="60088">
                  <c:v>70713</c:v>
                </c:pt>
                <c:pt idx="60089">
                  <c:v>70713</c:v>
                </c:pt>
                <c:pt idx="60090">
                  <c:v>70713</c:v>
                </c:pt>
                <c:pt idx="60091">
                  <c:v>70713</c:v>
                </c:pt>
                <c:pt idx="60092">
                  <c:v>70713</c:v>
                </c:pt>
                <c:pt idx="60093">
                  <c:v>70713</c:v>
                </c:pt>
                <c:pt idx="60094">
                  <c:v>70713</c:v>
                </c:pt>
                <c:pt idx="60095">
                  <c:v>70713</c:v>
                </c:pt>
                <c:pt idx="60096">
                  <c:v>70713</c:v>
                </c:pt>
                <c:pt idx="60097">
                  <c:v>70713</c:v>
                </c:pt>
                <c:pt idx="60098">
                  <c:v>70713</c:v>
                </c:pt>
                <c:pt idx="60099">
                  <c:v>70713</c:v>
                </c:pt>
                <c:pt idx="60100">
                  <c:v>70713</c:v>
                </c:pt>
                <c:pt idx="60101">
                  <c:v>70713</c:v>
                </c:pt>
                <c:pt idx="60102">
                  <c:v>70713</c:v>
                </c:pt>
                <c:pt idx="60103">
                  <c:v>70713</c:v>
                </c:pt>
                <c:pt idx="60104">
                  <c:v>70713</c:v>
                </c:pt>
                <c:pt idx="60105">
                  <c:v>70713</c:v>
                </c:pt>
                <c:pt idx="60106">
                  <c:v>70713</c:v>
                </c:pt>
                <c:pt idx="60107">
                  <c:v>70713</c:v>
                </c:pt>
                <c:pt idx="60108">
                  <c:v>70713</c:v>
                </c:pt>
                <c:pt idx="60109">
                  <c:v>70713</c:v>
                </c:pt>
                <c:pt idx="60110">
                  <c:v>70713</c:v>
                </c:pt>
                <c:pt idx="60111">
                  <c:v>70713</c:v>
                </c:pt>
                <c:pt idx="60112">
                  <c:v>70713</c:v>
                </c:pt>
                <c:pt idx="60113">
                  <c:v>70713</c:v>
                </c:pt>
                <c:pt idx="60114">
                  <c:v>70713</c:v>
                </c:pt>
                <c:pt idx="60115">
                  <c:v>70713</c:v>
                </c:pt>
                <c:pt idx="60116">
                  <c:v>70713</c:v>
                </c:pt>
                <c:pt idx="60117">
                  <c:v>70713</c:v>
                </c:pt>
                <c:pt idx="60118">
                  <c:v>70713</c:v>
                </c:pt>
                <c:pt idx="60119">
                  <c:v>70713</c:v>
                </c:pt>
                <c:pt idx="60120">
                  <c:v>70713</c:v>
                </c:pt>
                <c:pt idx="60121">
                  <c:v>70713</c:v>
                </c:pt>
                <c:pt idx="60122">
                  <c:v>70713</c:v>
                </c:pt>
                <c:pt idx="60123">
                  <c:v>70713</c:v>
                </c:pt>
                <c:pt idx="60124">
                  <c:v>70713</c:v>
                </c:pt>
                <c:pt idx="60125">
                  <c:v>70713</c:v>
                </c:pt>
                <c:pt idx="60126">
                  <c:v>70713</c:v>
                </c:pt>
                <c:pt idx="60127">
                  <c:v>70713</c:v>
                </c:pt>
                <c:pt idx="60128">
                  <c:v>70713</c:v>
                </c:pt>
                <c:pt idx="60129">
                  <c:v>70713</c:v>
                </c:pt>
                <c:pt idx="60130">
                  <c:v>70713</c:v>
                </c:pt>
                <c:pt idx="60131">
                  <c:v>70713</c:v>
                </c:pt>
                <c:pt idx="60132">
                  <c:v>70713</c:v>
                </c:pt>
                <c:pt idx="60133">
                  <c:v>70713</c:v>
                </c:pt>
                <c:pt idx="60134">
                  <c:v>70713</c:v>
                </c:pt>
                <c:pt idx="60135">
                  <c:v>70713</c:v>
                </c:pt>
                <c:pt idx="60136">
                  <c:v>70713</c:v>
                </c:pt>
                <c:pt idx="60137">
                  <c:v>70713</c:v>
                </c:pt>
                <c:pt idx="60138">
                  <c:v>70713</c:v>
                </c:pt>
                <c:pt idx="60139">
                  <c:v>70713</c:v>
                </c:pt>
                <c:pt idx="60140">
                  <c:v>70713</c:v>
                </c:pt>
                <c:pt idx="60141">
                  <c:v>70713</c:v>
                </c:pt>
                <c:pt idx="60142">
                  <c:v>70713</c:v>
                </c:pt>
                <c:pt idx="60143">
                  <c:v>70713</c:v>
                </c:pt>
                <c:pt idx="60144">
                  <c:v>70713</c:v>
                </c:pt>
                <c:pt idx="60145">
                  <c:v>70713</c:v>
                </c:pt>
                <c:pt idx="60146">
                  <c:v>70713</c:v>
                </c:pt>
                <c:pt idx="60147">
                  <c:v>70713</c:v>
                </c:pt>
                <c:pt idx="60148">
                  <c:v>70713</c:v>
                </c:pt>
                <c:pt idx="60149">
                  <c:v>70713</c:v>
                </c:pt>
                <c:pt idx="60150">
                  <c:v>70713</c:v>
                </c:pt>
                <c:pt idx="60151">
                  <c:v>70713</c:v>
                </c:pt>
                <c:pt idx="60152">
                  <c:v>70713</c:v>
                </c:pt>
                <c:pt idx="60153">
                  <c:v>70713</c:v>
                </c:pt>
                <c:pt idx="60154">
                  <c:v>70713</c:v>
                </c:pt>
                <c:pt idx="60155">
                  <c:v>70713</c:v>
                </c:pt>
                <c:pt idx="60156">
                  <c:v>70713</c:v>
                </c:pt>
                <c:pt idx="60157">
                  <c:v>70713</c:v>
                </c:pt>
                <c:pt idx="60158">
                  <c:v>70713</c:v>
                </c:pt>
                <c:pt idx="60159">
                  <c:v>70713</c:v>
                </c:pt>
                <c:pt idx="60160">
                  <c:v>70713</c:v>
                </c:pt>
                <c:pt idx="60161">
                  <c:v>70713</c:v>
                </c:pt>
                <c:pt idx="60162">
                  <c:v>70713</c:v>
                </c:pt>
                <c:pt idx="60163">
                  <c:v>70713</c:v>
                </c:pt>
                <c:pt idx="60164">
                  <c:v>70713</c:v>
                </c:pt>
                <c:pt idx="60165">
                  <c:v>70713</c:v>
                </c:pt>
                <c:pt idx="60166">
                  <c:v>70713</c:v>
                </c:pt>
                <c:pt idx="60167">
                  <c:v>70713</c:v>
                </c:pt>
                <c:pt idx="60168">
                  <c:v>70713</c:v>
                </c:pt>
                <c:pt idx="60169">
                  <c:v>70713</c:v>
                </c:pt>
                <c:pt idx="60170">
                  <c:v>70713</c:v>
                </c:pt>
                <c:pt idx="60171">
                  <c:v>70713</c:v>
                </c:pt>
                <c:pt idx="60172">
                  <c:v>70713</c:v>
                </c:pt>
                <c:pt idx="60173">
                  <c:v>70713</c:v>
                </c:pt>
                <c:pt idx="60174">
                  <c:v>70713</c:v>
                </c:pt>
                <c:pt idx="60175">
                  <c:v>70713</c:v>
                </c:pt>
                <c:pt idx="60176">
                  <c:v>70713</c:v>
                </c:pt>
                <c:pt idx="60177">
                  <c:v>70713</c:v>
                </c:pt>
                <c:pt idx="60178">
                  <c:v>70713</c:v>
                </c:pt>
                <c:pt idx="60179">
                  <c:v>70713</c:v>
                </c:pt>
                <c:pt idx="60180">
                  <c:v>70713</c:v>
                </c:pt>
                <c:pt idx="60181">
                  <c:v>70713</c:v>
                </c:pt>
                <c:pt idx="60182">
                  <c:v>70713</c:v>
                </c:pt>
                <c:pt idx="60183">
                  <c:v>70713</c:v>
                </c:pt>
                <c:pt idx="60184">
                  <c:v>70713</c:v>
                </c:pt>
                <c:pt idx="60185">
                  <c:v>70713</c:v>
                </c:pt>
                <c:pt idx="60186">
                  <c:v>70713</c:v>
                </c:pt>
                <c:pt idx="60187">
                  <c:v>70713</c:v>
                </c:pt>
                <c:pt idx="60188">
                  <c:v>70713</c:v>
                </c:pt>
                <c:pt idx="60189">
                  <c:v>70713</c:v>
                </c:pt>
                <c:pt idx="60190">
                  <c:v>70713</c:v>
                </c:pt>
                <c:pt idx="60191">
                  <c:v>70713</c:v>
                </c:pt>
                <c:pt idx="60192">
                  <c:v>70713</c:v>
                </c:pt>
                <c:pt idx="60193">
                  <c:v>70713</c:v>
                </c:pt>
                <c:pt idx="60194">
                  <c:v>70713</c:v>
                </c:pt>
                <c:pt idx="60195">
                  <c:v>70713</c:v>
                </c:pt>
                <c:pt idx="60196">
                  <c:v>70713</c:v>
                </c:pt>
                <c:pt idx="60197">
                  <c:v>70713</c:v>
                </c:pt>
                <c:pt idx="60198">
                  <c:v>70713</c:v>
                </c:pt>
                <c:pt idx="60199">
                  <c:v>70713</c:v>
                </c:pt>
                <c:pt idx="60200">
                  <c:v>70713</c:v>
                </c:pt>
                <c:pt idx="60201">
                  <c:v>70713</c:v>
                </c:pt>
                <c:pt idx="60202">
                  <c:v>70713</c:v>
                </c:pt>
                <c:pt idx="60203">
                  <c:v>70713</c:v>
                </c:pt>
                <c:pt idx="60204">
                  <c:v>70713</c:v>
                </c:pt>
                <c:pt idx="60205">
                  <c:v>70713</c:v>
                </c:pt>
                <c:pt idx="60206">
                  <c:v>70713</c:v>
                </c:pt>
                <c:pt idx="60207">
                  <c:v>70713</c:v>
                </c:pt>
                <c:pt idx="60208">
                  <c:v>70713</c:v>
                </c:pt>
                <c:pt idx="60209">
                  <c:v>70713</c:v>
                </c:pt>
                <c:pt idx="60210">
                  <c:v>70713</c:v>
                </c:pt>
                <c:pt idx="60211">
                  <c:v>70713</c:v>
                </c:pt>
                <c:pt idx="60212">
                  <c:v>70713</c:v>
                </c:pt>
                <c:pt idx="60213">
                  <c:v>70713</c:v>
                </c:pt>
                <c:pt idx="60214">
                  <c:v>70713</c:v>
                </c:pt>
                <c:pt idx="60215">
                  <c:v>70713</c:v>
                </c:pt>
                <c:pt idx="60216">
                  <c:v>70713</c:v>
                </c:pt>
                <c:pt idx="60217">
                  <c:v>70713</c:v>
                </c:pt>
                <c:pt idx="60218">
                  <c:v>70713</c:v>
                </c:pt>
                <c:pt idx="60219">
                  <c:v>70713</c:v>
                </c:pt>
                <c:pt idx="60220">
                  <c:v>70713</c:v>
                </c:pt>
                <c:pt idx="60221">
                  <c:v>70713</c:v>
                </c:pt>
                <c:pt idx="60222">
                  <c:v>70713</c:v>
                </c:pt>
                <c:pt idx="60223">
                  <c:v>70713</c:v>
                </c:pt>
                <c:pt idx="60224">
                  <c:v>70713</c:v>
                </c:pt>
                <c:pt idx="60225">
                  <c:v>70713</c:v>
                </c:pt>
                <c:pt idx="60226">
                  <c:v>70713</c:v>
                </c:pt>
                <c:pt idx="60227">
                  <c:v>70713</c:v>
                </c:pt>
                <c:pt idx="60228">
                  <c:v>70713</c:v>
                </c:pt>
                <c:pt idx="60229">
                  <c:v>70713</c:v>
                </c:pt>
                <c:pt idx="60230">
                  <c:v>70713</c:v>
                </c:pt>
                <c:pt idx="60231">
                  <c:v>70713</c:v>
                </c:pt>
                <c:pt idx="60232">
                  <c:v>70713</c:v>
                </c:pt>
                <c:pt idx="60233">
                  <c:v>70713</c:v>
                </c:pt>
                <c:pt idx="60234">
                  <c:v>70713</c:v>
                </c:pt>
                <c:pt idx="60235">
                  <c:v>70713</c:v>
                </c:pt>
                <c:pt idx="60236">
                  <c:v>70713</c:v>
                </c:pt>
                <c:pt idx="60237">
                  <c:v>70713</c:v>
                </c:pt>
                <c:pt idx="60238">
                  <c:v>70713</c:v>
                </c:pt>
                <c:pt idx="60239">
                  <c:v>70713</c:v>
                </c:pt>
                <c:pt idx="60240">
                  <c:v>70713</c:v>
                </c:pt>
                <c:pt idx="60241">
                  <c:v>70713</c:v>
                </c:pt>
                <c:pt idx="60242">
                  <c:v>70713</c:v>
                </c:pt>
                <c:pt idx="60243">
                  <c:v>70713</c:v>
                </c:pt>
                <c:pt idx="60244">
                  <c:v>70713</c:v>
                </c:pt>
                <c:pt idx="60245">
                  <c:v>70713</c:v>
                </c:pt>
                <c:pt idx="60246">
                  <c:v>70713</c:v>
                </c:pt>
                <c:pt idx="60247">
                  <c:v>70713</c:v>
                </c:pt>
                <c:pt idx="60248">
                  <c:v>70713</c:v>
                </c:pt>
                <c:pt idx="60249">
                  <c:v>70713</c:v>
                </c:pt>
                <c:pt idx="60250">
                  <c:v>70713</c:v>
                </c:pt>
                <c:pt idx="60251">
                  <c:v>70713</c:v>
                </c:pt>
                <c:pt idx="60252">
                  <c:v>70713</c:v>
                </c:pt>
                <c:pt idx="60253">
                  <c:v>70713</c:v>
                </c:pt>
                <c:pt idx="60254">
                  <c:v>70713</c:v>
                </c:pt>
                <c:pt idx="60255">
                  <c:v>70713</c:v>
                </c:pt>
                <c:pt idx="60256">
                  <c:v>70713</c:v>
                </c:pt>
                <c:pt idx="60257">
                  <c:v>70713</c:v>
                </c:pt>
                <c:pt idx="60258">
                  <c:v>70713</c:v>
                </c:pt>
                <c:pt idx="60259">
                  <c:v>70713</c:v>
                </c:pt>
                <c:pt idx="60260">
                  <c:v>70713</c:v>
                </c:pt>
                <c:pt idx="60261">
                  <c:v>70713</c:v>
                </c:pt>
                <c:pt idx="60262">
                  <c:v>70713</c:v>
                </c:pt>
                <c:pt idx="60263">
                  <c:v>70713</c:v>
                </c:pt>
                <c:pt idx="60264">
                  <c:v>70713</c:v>
                </c:pt>
                <c:pt idx="60265">
                  <c:v>70713</c:v>
                </c:pt>
                <c:pt idx="60266">
                  <c:v>70713</c:v>
                </c:pt>
                <c:pt idx="60267">
                  <c:v>70713</c:v>
                </c:pt>
                <c:pt idx="60268">
                  <c:v>70713</c:v>
                </c:pt>
                <c:pt idx="60269">
                  <c:v>70713</c:v>
                </c:pt>
                <c:pt idx="60270">
                  <c:v>70713</c:v>
                </c:pt>
                <c:pt idx="60271">
                  <c:v>70713</c:v>
                </c:pt>
                <c:pt idx="60272">
                  <c:v>70713</c:v>
                </c:pt>
                <c:pt idx="60273">
                  <c:v>70713</c:v>
                </c:pt>
                <c:pt idx="60274">
                  <c:v>70713</c:v>
                </c:pt>
                <c:pt idx="60275">
                  <c:v>70713</c:v>
                </c:pt>
                <c:pt idx="60276">
                  <c:v>70713</c:v>
                </c:pt>
                <c:pt idx="60277">
                  <c:v>70713</c:v>
                </c:pt>
                <c:pt idx="60278">
                  <c:v>70713</c:v>
                </c:pt>
                <c:pt idx="60279">
                  <c:v>70713</c:v>
                </c:pt>
                <c:pt idx="60280">
                  <c:v>70713</c:v>
                </c:pt>
                <c:pt idx="60281">
                  <c:v>70713</c:v>
                </c:pt>
                <c:pt idx="60282">
                  <c:v>70713</c:v>
                </c:pt>
                <c:pt idx="60283">
                  <c:v>70713</c:v>
                </c:pt>
                <c:pt idx="60284">
                  <c:v>70713</c:v>
                </c:pt>
                <c:pt idx="60285">
                  <c:v>70713</c:v>
                </c:pt>
                <c:pt idx="60286">
                  <c:v>70713</c:v>
                </c:pt>
                <c:pt idx="60287">
                  <c:v>70713</c:v>
                </c:pt>
                <c:pt idx="60288">
                  <c:v>70713</c:v>
                </c:pt>
                <c:pt idx="60289">
                  <c:v>70713</c:v>
                </c:pt>
                <c:pt idx="60290">
                  <c:v>70713</c:v>
                </c:pt>
                <c:pt idx="60291">
                  <c:v>70713</c:v>
                </c:pt>
                <c:pt idx="60292">
                  <c:v>70713</c:v>
                </c:pt>
                <c:pt idx="60293">
                  <c:v>70713</c:v>
                </c:pt>
                <c:pt idx="60294">
                  <c:v>70713</c:v>
                </c:pt>
                <c:pt idx="60295">
                  <c:v>70713</c:v>
                </c:pt>
                <c:pt idx="60296">
                  <c:v>70713</c:v>
                </c:pt>
                <c:pt idx="60297">
                  <c:v>70713</c:v>
                </c:pt>
                <c:pt idx="60298">
                  <c:v>70713</c:v>
                </c:pt>
                <c:pt idx="60299">
                  <c:v>70713</c:v>
                </c:pt>
                <c:pt idx="60300">
                  <c:v>70713</c:v>
                </c:pt>
                <c:pt idx="60301">
                  <c:v>70713</c:v>
                </c:pt>
                <c:pt idx="60302">
                  <c:v>70713</c:v>
                </c:pt>
                <c:pt idx="60303">
                  <c:v>70713</c:v>
                </c:pt>
                <c:pt idx="60304">
                  <c:v>70713</c:v>
                </c:pt>
                <c:pt idx="60305">
                  <c:v>70713</c:v>
                </c:pt>
                <c:pt idx="60306">
                  <c:v>70713</c:v>
                </c:pt>
                <c:pt idx="60307">
                  <c:v>70713</c:v>
                </c:pt>
                <c:pt idx="60308">
                  <c:v>70713</c:v>
                </c:pt>
                <c:pt idx="60309">
                  <c:v>70713</c:v>
                </c:pt>
                <c:pt idx="60310">
                  <c:v>70713</c:v>
                </c:pt>
                <c:pt idx="60311">
                  <c:v>70713</c:v>
                </c:pt>
                <c:pt idx="60312">
                  <c:v>70713</c:v>
                </c:pt>
                <c:pt idx="60313">
                  <c:v>70713</c:v>
                </c:pt>
                <c:pt idx="60314">
                  <c:v>70713</c:v>
                </c:pt>
                <c:pt idx="60315">
                  <c:v>70713</c:v>
                </c:pt>
                <c:pt idx="60316">
                  <c:v>70713</c:v>
                </c:pt>
                <c:pt idx="60317">
                  <c:v>70713</c:v>
                </c:pt>
                <c:pt idx="60318">
                  <c:v>70713</c:v>
                </c:pt>
                <c:pt idx="60319">
                  <c:v>70713</c:v>
                </c:pt>
                <c:pt idx="60320">
                  <c:v>70713</c:v>
                </c:pt>
                <c:pt idx="60321">
                  <c:v>70713</c:v>
                </c:pt>
                <c:pt idx="60322">
                  <c:v>70713</c:v>
                </c:pt>
                <c:pt idx="60323">
                  <c:v>70713</c:v>
                </c:pt>
                <c:pt idx="60324">
                  <c:v>70713</c:v>
                </c:pt>
                <c:pt idx="60325">
                  <c:v>70713</c:v>
                </c:pt>
                <c:pt idx="60326">
                  <c:v>70713</c:v>
                </c:pt>
                <c:pt idx="60327">
                  <c:v>70713</c:v>
                </c:pt>
                <c:pt idx="60328">
                  <c:v>70713</c:v>
                </c:pt>
                <c:pt idx="60329">
                  <c:v>70713</c:v>
                </c:pt>
                <c:pt idx="60330">
                  <c:v>70713</c:v>
                </c:pt>
                <c:pt idx="60331">
                  <c:v>70713</c:v>
                </c:pt>
                <c:pt idx="60332">
                  <c:v>70713</c:v>
                </c:pt>
                <c:pt idx="60333">
                  <c:v>70713</c:v>
                </c:pt>
                <c:pt idx="60334">
                  <c:v>70713</c:v>
                </c:pt>
                <c:pt idx="60335">
                  <c:v>70713</c:v>
                </c:pt>
                <c:pt idx="60336">
                  <c:v>70713</c:v>
                </c:pt>
                <c:pt idx="60337">
                  <c:v>70713</c:v>
                </c:pt>
                <c:pt idx="60338">
                  <c:v>70713</c:v>
                </c:pt>
                <c:pt idx="60339">
                  <c:v>70713</c:v>
                </c:pt>
                <c:pt idx="60340">
                  <c:v>70713</c:v>
                </c:pt>
                <c:pt idx="60341">
                  <c:v>70713</c:v>
                </c:pt>
                <c:pt idx="60342">
                  <c:v>70713</c:v>
                </c:pt>
                <c:pt idx="60343">
                  <c:v>70713</c:v>
                </c:pt>
                <c:pt idx="60344">
                  <c:v>70713</c:v>
                </c:pt>
                <c:pt idx="60345">
                  <c:v>70713</c:v>
                </c:pt>
                <c:pt idx="60346">
                  <c:v>70713</c:v>
                </c:pt>
                <c:pt idx="60347">
                  <c:v>70713</c:v>
                </c:pt>
                <c:pt idx="60348">
                  <c:v>70713</c:v>
                </c:pt>
                <c:pt idx="60349">
                  <c:v>70713</c:v>
                </c:pt>
                <c:pt idx="60350">
                  <c:v>70713</c:v>
                </c:pt>
                <c:pt idx="60351">
                  <c:v>70713</c:v>
                </c:pt>
                <c:pt idx="60352">
                  <c:v>70713</c:v>
                </c:pt>
                <c:pt idx="60353">
                  <c:v>70713</c:v>
                </c:pt>
                <c:pt idx="60354">
                  <c:v>70713</c:v>
                </c:pt>
                <c:pt idx="60355">
                  <c:v>70713</c:v>
                </c:pt>
                <c:pt idx="60356">
                  <c:v>70713</c:v>
                </c:pt>
                <c:pt idx="60357">
                  <c:v>70713</c:v>
                </c:pt>
                <c:pt idx="60358">
                  <c:v>70713</c:v>
                </c:pt>
                <c:pt idx="60359">
                  <c:v>70713</c:v>
                </c:pt>
                <c:pt idx="60360">
                  <c:v>70713</c:v>
                </c:pt>
                <c:pt idx="60361">
                  <c:v>70713</c:v>
                </c:pt>
                <c:pt idx="60362">
                  <c:v>70713</c:v>
                </c:pt>
                <c:pt idx="60363">
                  <c:v>70713</c:v>
                </c:pt>
                <c:pt idx="60364">
                  <c:v>70713</c:v>
                </c:pt>
                <c:pt idx="60365">
                  <c:v>70713</c:v>
                </c:pt>
                <c:pt idx="60366">
                  <c:v>70713</c:v>
                </c:pt>
                <c:pt idx="60367">
                  <c:v>70713</c:v>
                </c:pt>
                <c:pt idx="60368">
                  <c:v>70713</c:v>
                </c:pt>
                <c:pt idx="60369">
                  <c:v>70713</c:v>
                </c:pt>
                <c:pt idx="60370">
                  <c:v>70713</c:v>
                </c:pt>
                <c:pt idx="60371">
                  <c:v>70713</c:v>
                </c:pt>
                <c:pt idx="60372">
                  <c:v>70713</c:v>
                </c:pt>
                <c:pt idx="60373">
                  <c:v>70713</c:v>
                </c:pt>
                <c:pt idx="60374">
                  <c:v>70713</c:v>
                </c:pt>
                <c:pt idx="60375">
                  <c:v>70713</c:v>
                </c:pt>
                <c:pt idx="60376">
                  <c:v>70713</c:v>
                </c:pt>
                <c:pt idx="60377">
                  <c:v>70713</c:v>
                </c:pt>
                <c:pt idx="60378">
                  <c:v>70713</c:v>
                </c:pt>
                <c:pt idx="60379">
                  <c:v>70713</c:v>
                </c:pt>
                <c:pt idx="60380">
                  <c:v>70713</c:v>
                </c:pt>
                <c:pt idx="60381">
                  <c:v>70713</c:v>
                </c:pt>
                <c:pt idx="60382">
                  <c:v>70713</c:v>
                </c:pt>
                <c:pt idx="60383">
                  <c:v>70713</c:v>
                </c:pt>
                <c:pt idx="60384">
                  <c:v>70713</c:v>
                </c:pt>
                <c:pt idx="60385">
                  <c:v>70713</c:v>
                </c:pt>
                <c:pt idx="60386">
                  <c:v>70713</c:v>
                </c:pt>
                <c:pt idx="60387">
                  <c:v>70713</c:v>
                </c:pt>
                <c:pt idx="60388">
                  <c:v>70713</c:v>
                </c:pt>
                <c:pt idx="60389">
                  <c:v>70713</c:v>
                </c:pt>
                <c:pt idx="60390">
                  <c:v>70713</c:v>
                </c:pt>
                <c:pt idx="60391">
                  <c:v>70713</c:v>
                </c:pt>
                <c:pt idx="60392">
                  <c:v>70713</c:v>
                </c:pt>
                <c:pt idx="60393">
                  <c:v>70713</c:v>
                </c:pt>
                <c:pt idx="60394">
                  <c:v>70713</c:v>
                </c:pt>
                <c:pt idx="60395">
                  <c:v>70713</c:v>
                </c:pt>
                <c:pt idx="60396">
                  <c:v>70713</c:v>
                </c:pt>
                <c:pt idx="60397">
                  <c:v>70713</c:v>
                </c:pt>
                <c:pt idx="60398">
                  <c:v>70713</c:v>
                </c:pt>
                <c:pt idx="60399">
                  <c:v>70713</c:v>
                </c:pt>
                <c:pt idx="60400">
                  <c:v>70713</c:v>
                </c:pt>
                <c:pt idx="60401">
                  <c:v>70713</c:v>
                </c:pt>
                <c:pt idx="60402">
                  <c:v>70713</c:v>
                </c:pt>
                <c:pt idx="60403">
                  <c:v>70713</c:v>
                </c:pt>
                <c:pt idx="60404">
                  <c:v>70713</c:v>
                </c:pt>
                <c:pt idx="60405">
                  <c:v>70713</c:v>
                </c:pt>
                <c:pt idx="60406">
                  <c:v>70713</c:v>
                </c:pt>
                <c:pt idx="60407">
                  <c:v>70713</c:v>
                </c:pt>
                <c:pt idx="60408">
                  <c:v>70713</c:v>
                </c:pt>
                <c:pt idx="60409">
                  <c:v>70713</c:v>
                </c:pt>
                <c:pt idx="60410">
                  <c:v>70713</c:v>
                </c:pt>
                <c:pt idx="60411">
                  <c:v>70713</c:v>
                </c:pt>
                <c:pt idx="60412">
                  <c:v>70713</c:v>
                </c:pt>
                <c:pt idx="60413">
                  <c:v>70713</c:v>
                </c:pt>
                <c:pt idx="60414">
                  <c:v>70713</c:v>
                </c:pt>
                <c:pt idx="60415">
                  <c:v>70713</c:v>
                </c:pt>
                <c:pt idx="60416">
                  <c:v>70713</c:v>
                </c:pt>
                <c:pt idx="60417">
                  <c:v>70713</c:v>
                </c:pt>
                <c:pt idx="60418">
                  <c:v>70713</c:v>
                </c:pt>
                <c:pt idx="60419">
                  <c:v>70713</c:v>
                </c:pt>
                <c:pt idx="60420">
                  <c:v>70713</c:v>
                </c:pt>
                <c:pt idx="60421">
                  <c:v>70713</c:v>
                </c:pt>
                <c:pt idx="60422">
                  <c:v>70713</c:v>
                </c:pt>
                <c:pt idx="60423">
                  <c:v>70713</c:v>
                </c:pt>
                <c:pt idx="60424">
                  <c:v>70713</c:v>
                </c:pt>
                <c:pt idx="60425">
                  <c:v>70713</c:v>
                </c:pt>
                <c:pt idx="60426">
                  <c:v>70713</c:v>
                </c:pt>
                <c:pt idx="60427">
                  <c:v>70713</c:v>
                </c:pt>
                <c:pt idx="60428">
                  <c:v>70713</c:v>
                </c:pt>
                <c:pt idx="60429">
                  <c:v>70713</c:v>
                </c:pt>
                <c:pt idx="60430">
                  <c:v>70713</c:v>
                </c:pt>
                <c:pt idx="60431">
                  <c:v>70713</c:v>
                </c:pt>
                <c:pt idx="60432">
                  <c:v>70713</c:v>
                </c:pt>
                <c:pt idx="60433">
                  <c:v>70713</c:v>
                </c:pt>
                <c:pt idx="60434">
                  <c:v>70713</c:v>
                </c:pt>
                <c:pt idx="60435">
                  <c:v>70713</c:v>
                </c:pt>
                <c:pt idx="60436">
                  <c:v>70713</c:v>
                </c:pt>
                <c:pt idx="60437">
                  <c:v>70713</c:v>
                </c:pt>
                <c:pt idx="60438">
                  <c:v>70713</c:v>
                </c:pt>
                <c:pt idx="60439">
                  <c:v>70713</c:v>
                </c:pt>
                <c:pt idx="60440">
                  <c:v>70713</c:v>
                </c:pt>
                <c:pt idx="60441">
                  <c:v>70713</c:v>
                </c:pt>
                <c:pt idx="60442">
                  <c:v>70713</c:v>
                </c:pt>
                <c:pt idx="60443">
                  <c:v>70713</c:v>
                </c:pt>
                <c:pt idx="60444">
                  <c:v>70713</c:v>
                </c:pt>
                <c:pt idx="60445">
                  <c:v>70713</c:v>
                </c:pt>
                <c:pt idx="60446">
                  <c:v>70713</c:v>
                </c:pt>
                <c:pt idx="60447">
                  <c:v>70713</c:v>
                </c:pt>
                <c:pt idx="60448">
                  <c:v>70713</c:v>
                </c:pt>
                <c:pt idx="60449">
                  <c:v>70713</c:v>
                </c:pt>
                <c:pt idx="60450">
                  <c:v>70713</c:v>
                </c:pt>
                <c:pt idx="60451">
                  <c:v>70713</c:v>
                </c:pt>
                <c:pt idx="60452">
                  <c:v>70713</c:v>
                </c:pt>
                <c:pt idx="60453">
                  <c:v>70713</c:v>
                </c:pt>
                <c:pt idx="60454">
                  <c:v>70713</c:v>
                </c:pt>
                <c:pt idx="60455">
                  <c:v>70713</c:v>
                </c:pt>
                <c:pt idx="60456">
                  <c:v>70713</c:v>
                </c:pt>
                <c:pt idx="60457">
                  <c:v>70713</c:v>
                </c:pt>
                <c:pt idx="60458">
                  <c:v>70713</c:v>
                </c:pt>
                <c:pt idx="60459">
                  <c:v>70713</c:v>
                </c:pt>
                <c:pt idx="60460">
                  <c:v>70713</c:v>
                </c:pt>
                <c:pt idx="60461">
                  <c:v>70713</c:v>
                </c:pt>
                <c:pt idx="60462">
                  <c:v>70713</c:v>
                </c:pt>
                <c:pt idx="60463">
                  <c:v>70713</c:v>
                </c:pt>
                <c:pt idx="60464">
                  <c:v>70713</c:v>
                </c:pt>
                <c:pt idx="60465">
                  <c:v>70713</c:v>
                </c:pt>
                <c:pt idx="60466">
                  <c:v>70713</c:v>
                </c:pt>
                <c:pt idx="60467">
                  <c:v>70713</c:v>
                </c:pt>
                <c:pt idx="60468">
                  <c:v>70713</c:v>
                </c:pt>
                <c:pt idx="60469">
                  <c:v>70713</c:v>
                </c:pt>
                <c:pt idx="60470">
                  <c:v>70713</c:v>
                </c:pt>
                <c:pt idx="60471">
                  <c:v>70713</c:v>
                </c:pt>
                <c:pt idx="60472">
                  <c:v>70713</c:v>
                </c:pt>
                <c:pt idx="60473">
                  <c:v>70713</c:v>
                </c:pt>
                <c:pt idx="60474">
                  <c:v>70713</c:v>
                </c:pt>
                <c:pt idx="60475">
                  <c:v>70713</c:v>
                </c:pt>
                <c:pt idx="60476">
                  <c:v>70713</c:v>
                </c:pt>
                <c:pt idx="60477">
                  <c:v>70713</c:v>
                </c:pt>
                <c:pt idx="60478">
                  <c:v>70713</c:v>
                </c:pt>
                <c:pt idx="60479">
                  <c:v>70713</c:v>
                </c:pt>
                <c:pt idx="60480">
                  <c:v>70713</c:v>
                </c:pt>
                <c:pt idx="60481">
                  <c:v>70713</c:v>
                </c:pt>
                <c:pt idx="60482">
                  <c:v>70713</c:v>
                </c:pt>
                <c:pt idx="60483">
                  <c:v>70713</c:v>
                </c:pt>
                <c:pt idx="60484">
                  <c:v>70713</c:v>
                </c:pt>
                <c:pt idx="60485">
                  <c:v>70713</c:v>
                </c:pt>
                <c:pt idx="60486">
                  <c:v>70713</c:v>
                </c:pt>
                <c:pt idx="60487">
                  <c:v>70713</c:v>
                </c:pt>
                <c:pt idx="60488">
                  <c:v>70713</c:v>
                </c:pt>
                <c:pt idx="60489">
                  <c:v>70713</c:v>
                </c:pt>
                <c:pt idx="60490">
                  <c:v>70713</c:v>
                </c:pt>
                <c:pt idx="60491">
                  <c:v>70713</c:v>
                </c:pt>
                <c:pt idx="60492">
                  <c:v>70713</c:v>
                </c:pt>
                <c:pt idx="60493">
                  <c:v>70713</c:v>
                </c:pt>
                <c:pt idx="60494">
                  <c:v>70713</c:v>
                </c:pt>
                <c:pt idx="60495">
                  <c:v>70713</c:v>
                </c:pt>
                <c:pt idx="60496">
                  <c:v>70713</c:v>
                </c:pt>
                <c:pt idx="60497">
                  <c:v>70713</c:v>
                </c:pt>
                <c:pt idx="60498">
                  <c:v>70713</c:v>
                </c:pt>
                <c:pt idx="60499">
                  <c:v>70713</c:v>
                </c:pt>
                <c:pt idx="60500">
                  <c:v>70713</c:v>
                </c:pt>
                <c:pt idx="60501">
                  <c:v>70713</c:v>
                </c:pt>
                <c:pt idx="60502">
                  <c:v>70713</c:v>
                </c:pt>
                <c:pt idx="60503">
                  <c:v>70713</c:v>
                </c:pt>
                <c:pt idx="60504">
                  <c:v>70713</c:v>
                </c:pt>
                <c:pt idx="60505">
                  <c:v>70713</c:v>
                </c:pt>
                <c:pt idx="60506">
                  <c:v>70713</c:v>
                </c:pt>
                <c:pt idx="60507">
                  <c:v>70713</c:v>
                </c:pt>
                <c:pt idx="60508">
                  <c:v>70713</c:v>
                </c:pt>
                <c:pt idx="60509">
                  <c:v>70713</c:v>
                </c:pt>
                <c:pt idx="60510">
                  <c:v>70713</c:v>
                </c:pt>
                <c:pt idx="60511">
                  <c:v>70713</c:v>
                </c:pt>
                <c:pt idx="60512">
                  <c:v>70713</c:v>
                </c:pt>
                <c:pt idx="60513">
                  <c:v>70713</c:v>
                </c:pt>
                <c:pt idx="60514">
                  <c:v>70713</c:v>
                </c:pt>
                <c:pt idx="60515">
                  <c:v>70713</c:v>
                </c:pt>
                <c:pt idx="60516">
                  <c:v>70713</c:v>
                </c:pt>
                <c:pt idx="60517">
                  <c:v>70713</c:v>
                </c:pt>
                <c:pt idx="60518">
                  <c:v>70713</c:v>
                </c:pt>
                <c:pt idx="60519">
                  <c:v>70713</c:v>
                </c:pt>
                <c:pt idx="60520">
                  <c:v>70713</c:v>
                </c:pt>
                <c:pt idx="60521">
                  <c:v>70713</c:v>
                </c:pt>
                <c:pt idx="60522">
                  <c:v>70713</c:v>
                </c:pt>
                <c:pt idx="60523">
                  <c:v>70713</c:v>
                </c:pt>
                <c:pt idx="60524">
                  <c:v>70713</c:v>
                </c:pt>
                <c:pt idx="60525">
                  <c:v>70713</c:v>
                </c:pt>
                <c:pt idx="60526">
                  <c:v>70713</c:v>
                </c:pt>
                <c:pt idx="60527">
                  <c:v>70713</c:v>
                </c:pt>
                <c:pt idx="60528">
                  <c:v>70713</c:v>
                </c:pt>
                <c:pt idx="60529">
                  <c:v>70713</c:v>
                </c:pt>
                <c:pt idx="60530">
                  <c:v>70713</c:v>
                </c:pt>
                <c:pt idx="60531">
                  <c:v>70713</c:v>
                </c:pt>
                <c:pt idx="60532">
                  <c:v>70713</c:v>
                </c:pt>
                <c:pt idx="60533">
                  <c:v>70713</c:v>
                </c:pt>
                <c:pt idx="60534">
                  <c:v>70713</c:v>
                </c:pt>
                <c:pt idx="60535">
                  <c:v>70713</c:v>
                </c:pt>
                <c:pt idx="60536">
                  <c:v>70713</c:v>
                </c:pt>
                <c:pt idx="60537">
                  <c:v>70713</c:v>
                </c:pt>
                <c:pt idx="60538">
                  <c:v>70713</c:v>
                </c:pt>
                <c:pt idx="60539">
                  <c:v>70713</c:v>
                </c:pt>
                <c:pt idx="60540">
                  <c:v>70713</c:v>
                </c:pt>
                <c:pt idx="60541">
                  <c:v>70713</c:v>
                </c:pt>
                <c:pt idx="60542">
                  <c:v>70713</c:v>
                </c:pt>
                <c:pt idx="60543">
                  <c:v>70713</c:v>
                </c:pt>
                <c:pt idx="60544">
                  <c:v>70713</c:v>
                </c:pt>
                <c:pt idx="60545">
                  <c:v>70713</c:v>
                </c:pt>
                <c:pt idx="60546">
                  <c:v>70713</c:v>
                </c:pt>
                <c:pt idx="60547">
                  <c:v>70713</c:v>
                </c:pt>
                <c:pt idx="60548">
                  <c:v>70713</c:v>
                </c:pt>
                <c:pt idx="60549">
                  <c:v>70713</c:v>
                </c:pt>
                <c:pt idx="60550">
                  <c:v>70713</c:v>
                </c:pt>
                <c:pt idx="60551">
                  <c:v>70713</c:v>
                </c:pt>
                <c:pt idx="60552">
                  <c:v>70713</c:v>
                </c:pt>
                <c:pt idx="60553">
                  <c:v>70713</c:v>
                </c:pt>
                <c:pt idx="60554">
                  <c:v>70713</c:v>
                </c:pt>
                <c:pt idx="60555">
                  <c:v>70713</c:v>
                </c:pt>
                <c:pt idx="60556">
                  <c:v>70713</c:v>
                </c:pt>
                <c:pt idx="60557">
                  <c:v>70713</c:v>
                </c:pt>
                <c:pt idx="60558">
                  <c:v>70713</c:v>
                </c:pt>
                <c:pt idx="60559">
                  <c:v>70713</c:v>
                </c:pt>
                <c:pt idx="60560">
                  <c:v>70713</c:v>
                </c:pt>
                <c:pt idx="60561">
                  <c:v>70713</c:v>
                </c:pt>
                <c:pt idx="60562">
                  <c:v>70713</c:v>
                </c:pt>
                <c:pt idx="60563">
                  <c:v>70713</c:v>
                </c:pt>
                <c:pt idx="60564">
                  <c:v>70713</c:v>
                </c:pt>
                <c:pt idx="60565">
                  <c:v>70713</c:v>
                </c:pt>
                <c:pt idx="60566">
                  <c:v>70713</c:v>
                </c:pt>
                <c:pt idx="60567">
                  <c:v>70713</c:v>
                </c:pt>
                <c:pt idx="60568">
                  <c:v>70713</c:v>
                </c:pt>
                <c:pt idx="60569">
                  <c:v>70713</c:v>
                </c:pt>
                <c:pt idx="60570">
                  <c:v>70713</c:v>
                </c:pt>
                <c:pt idx="60571">
                  <c:v>70713</c:v>
                </c:pt>
                <c:pt idx="60572">
                  <c:v>70713</c:v>
                </c:pt>
                <c:pt idx="60573">
                  <c:v>70713</c:v>
                </c:pt>
                <c:pt idx="60574">
                  <c:v>70713</c:v>
                </c:pt>
                <c:pt idx="60575">
                  <c:v>70713</c:v>
                </c:pt>
                <c:pt idx="60576">
                  <c:v>70713</c:v>
                </c:pt>
                <c:pt idx="60577">
                  <c:v>70713</c:v>
                </c:pt>
                <c:pt idx="60578">
                  <c:v>70713</c:v>
                </c:pt>
                <c:pt idx="60579">
                  <c:v>70713</c:v>
                </c:pt>
                <c:pt idx="60580">
                  <c:v>70713</c:v>
                </c:pt>
                <c:pt idx="60581">
                  <c:v>70713</c:v>
                </c:pt>
                <c:pt idx="60582">
                  <c:v>70713</c:v>
                </c:pt>
                <c:pt idx="60583">
                  <c:v>70713</c:v>
                </c:pt>
                <c:pt idx="60584">
                  <c:v>70713</c:v>
                </c:pt>
                <c:pt idx="60585">
                  <c:v>70713</c:v>
                </c:pt>
                <c:pt idx="60586">
                  <c:v>70713</c:v>
                </c:pt>
                <c:pt idx="60587">
                  <c:v>70713</c:v>
                </c:pt>
                <c:pt idx="60588">
                  <c:v>70713</c:v>
                </c:pt>
                <c:pt idx="60589">
                  <c:v>70713</c:v>
                </c:pt>
                <c:pt idx="60590">
                  <c:v>70713</c:v>
                </c:pt>
                <c:pt idx="60591">
                  <c:v>70713</c:v>
                </c:pt>
                <c:pt idx="60592">
                  <c:v>70713</c:v>
                </c:pt>
                <c:pt idx="60593">
                  <c:v>70713</c:v>
                </c:pt>
                <c:pt idx="60594">
                  <c:v>70713</c:v>
                </c:pt>
                <c:pt idx="60595">
                  <c:v>70713</c:v>
                </c:pt>
                <c:pt idx="60596">
                  <c:v>70713</c:v>
                </c:pt>
                <c:pt idx="60597">
                  <c:v>70713</c:v>
                </c:pt>
                <c:pt idx="60598">
                  <c:v>70713</c:v>
                </c:pt>
                <c:pt idx="60599">
                  <c:v>70713</c:v>
                </c:pt>
                <c:pt idx="60600">
                  <c:v>70713</c:v>
                </c:pt>
                <c:pt idx="60601">
                  <c:v>70713</c:v>
                </c:pt>
                <c:pt idx="60602">
                  <c:v>70713</c:v>
                </c:pt>
                <c:pt idx="60603">
                  <c:v>70713</c:v>
                </c:pt>
                <c:pt idx="60604">
                  <c:v>70713</c:v>
                </c:pt>
                <c:pt idx="60605">
                  <c:v>70713</c:v>
                </c:pt>
                <c:pt idx="60606">
                  <c:v>70713</c:v>
                </c:pt>
                <c:pt idx="60607">
                  <c:v>70713</c:v>
                </c:pt>
                <c:pt idx="60608">
                  <c:v>70713</c:v>
                </c:pt>
                <c:pt idx="60609">
                  <c:v>70713</c:v>
                </c:pt>
                <c:pt idx="60610">
                  <c:v>70713</c:v>
                </c:pt>
                <c:pt idx="60611">
                  <c:v>70713</c:v>
                </c:pt>
                <c:pt idx="60612">
                  <c:v>70713</c:v>
                </c:pt>
                <c:pt idx="60613">
                  <c:v>70713</c:v>
                </c:pt>
                <c:pt idx="60614">
                  <c:v>70713</c:v>
                </c:pt>
                <c:pt idx="60615">
                  <c:v>70713</c:v>
                </c:pt>
                <c:pt idx="60616">
                  <c:v>70713</c:v>
                </c:pt>
                <c:pt idx="60617">
                  <c:v>70713</c:v>
                </c:pt>
                <c:pt idx="60618">
                  <c:v>70713</c:v>
                </c:pt>
                <c:pt idx="60619">
                  <c:v>70713</c:v>
                </c:pt>
                <c:pt idx="60620">
                  <c:v>70713</c:v>
                </c:pt>
                <c:pt idx="60621">
                  <c:v>70713</c:v>
                </c:pt>
                <c:pt idx="60622">
                  <c:v>70713</c:v>
                </c:pt>
                <c:pt idx="60623">
                  <c:v>70713</c:v>
                </c:pt>
                <c:pt idx="60624">
                  <c:v>70713</c:v>
                </c:pt>
                <c:pt idx="60625">
                  <c:v>70713</c:v>
                </c:pt>
                <c:pt idx="60626">
                  <c:v>70713</c:v>
                </c:pt>
                <c:pt idx="60627">
                  <c:v>70713</c:v>
                </c:pt>
                <c:pt idx="60628">
                  <c:v>70713</c:v>
                </c:pt>
                <c:pt idx="60629">
                  <c:v>70713</c:v>
                </c:pt>
                <c:pt idx="60630">
                  <c:v>70713</c:v>
                </c:pt>
                <c:pt idx="60631">
                  <c:v>70713</c:v>
                </c:pt>
                <c:pt idx="60632">
                  <c:v>70713</c:v>
                </c:pt>
                <c:pt idx="60633">
                  <c:v>70713</c:v>
                </c:pt>
                <c:pt idx="60634">
                  <c:v>70713</c:v>
                </c:pt>
                <c:pt idx="60635">
                  <c:v>70713</c:v>
                </c:pt>
                <c:pt idx="60636">
                  <c:v>70713</c:v>
                </c:pt>
                <c:pt idx="60637">
                  <c:v>70713</c:v>
                </c:pt>
                <c:pt idx="60638">
                  <c:v>70713</c:v>
                </c:pt>
                <c:pt idx="60639">
                  <c:v>70713</c:v>
                </c:pt>
                <c:pt idx="60640">
                  <c:v>70713</c:v>
                </c:pt>
                <c:pt idx="60641">
                  <c:v>70713</c:v>
                </c:pt>
                <c:pt idx="60642">
                  <c:v>70713</c:v>
                </c:pt>
                <c:pt idx="60643">
                  <c:v>70713</c:v>
                </c:pt>
                <c:pt idx="60644">
                  <c:v>70713</c:v>
                </c:pt>
                <c:pt idx="60645">
                  <c:v>70713</c:v>
                </c:pt>
                <c:pt idx="60646">
                  <c:v>70713</c:v>
                </c:pt>
                <c:pt idx="60647">
                  <c:v>70713</c:v>
                </c:pt>
                <c:pt idx="60648">
                  <c:v>70713</c:v>
                </c:pt>
                <c:pt idx="60649">
                  <c:v>70713</c:v>
                </c:pt>
                <c:pt idx="60650">
                  <c:v>70713</c:v>
                </c:pt>
                <c:pt idx="60651">
                  <c:v>70713</c:v>
                </c:pt>
                <c:pt idx="60652">
                  <c:v>70713</c:v>
                </c:pt>
                <c:pt idx="60653">
                  <c:v>70713</c:v>
                </c:pt>
                <c:pt idx="60654">
                  <c:v>70713</c:v>
                </c:pt>
                <c:pt idx="60655">
                  <c:v>70713</c:v>
                </c:pt>
                <c:pt idx="60656">
                  <c:v>70713</c:v>
                </c:pt>
                <c:pt idx="60657">
                  <c:v>70713</c:v>
                </c:pt>
                <c:pt idx="60658">
                  <c:v>70713</c:v>
                </c:pt>
                <c:pt idx="60659">
                  <c:v>70713</c:v>
                </c:pt>
                <c:pt idx="60660">
                  <c:v>70713</c:v>
                </c:pt>
                <c:pt idx="60661">
                  <c:v>70713</c:v>
                </c:pt>
                <c:pt idx="60662">
                  <c:v>70713</c:v>
                </c:pt>
                <c:pt idx="60663">
                  <c:v>70713</c:v>
                </c:pt>
                <c:pt idx="60664">
                  <c:v>70713</c:v>
                </c:pt>
                <c:pt idx="60665">
                  <c:v>70713</c:v>
                </c:pt>
                <c:pt idx="60666">
                  <c:v>70713</c:v>
                </c:pt>
                <c:pt idx="60667">
                  <c:v>70713</c:v>
                </c:pt>
                <c:pt idx="60668">
                  <c:v>70713</c:v>
                </c:pt>
                <c:pt idx="60669">
                  <c:v>70713</c:v>
                </c:pt>
                <c:pt idx="60670">
                  <c:v>70713</c:v>
                </c:pt>
                <c:pt idx="60671">
                  <c:v>70713</c:v>
                </c:pt>
                <c:pt idx="60672">
                  <c:v>70713</c:v>
                </c:pt>
                <c:pt idx="60673">
                  <c:v>70713</c:v>
                </c:pt>
                <c:pt idx="60674">
                  <c:v>70713</c:v>
                </c:pt>
                <c:pt idx="60675">
                  <c:v>70713</c:v>
                </c:pt>
                <c:pt idx="60676">
                  <c:v>70713</c:v>
                </c:pt>
                <c:pt idx="60677">
                  <c:v>70713</c:v>
                </c:pt>
                <c:pt idx="60678">
                  <c:v>70713</c:v>
                </c:pt>
                <c:pt idx="60679">
                  <c:v>70713</c:v>
                </c:pt>
                <c:pt idx="60680">
                  <c:v>70713</c:v>
                </c:pt>
                <c:pt idx="60681">
                  <c:v>70713</c:v>
                </c:pt>
                <c:pt idx="60682">
                  <c:v>70713</c:v>
                </c:pt>
                <c:pt idx="60683">
                  <c:v>70713</c:v>
                </c:pt>
                <c:pt idx="60684">
                  <c:v>70713</c:v>
                </c:pt>
                <c:pt idx="60685">
                  <c:v>70713</c:v>
                </c:pt>
                <c:pt idx="60686">
                  <c:v>70713</c:v>
                </c:pt>
                <c:pt idx="60687">
                  <c:v>70713</c:v>
                </c:pt>
                <c:pt idx="60688">
                  <c:v>70713</c:v>
                </c:pt>
                <c:pt idx="60689">
                  <c:v>70713</c:v>
                </c:pt>
                <c:pt idx="60690">
                  <c:v>70713</c:v>
                </c:pt>
                <c:pt idx="60691">
                  <c:v>70713</c:v>
                </c:pt>
                <c:pt idx="60692">
                  <c:v>70713</c:v>
                </c:pt>
                <c:pt idx="60693">
                  <c:v>70713</c:v>
                </c:pt>
                <c:pt idx="60694">
                  <c:v>70713</c:v>
                </c:pt>
                <c:pt idx="60695">
                  <c:v>70713</c:v>
                </c:pt>
                <c:pt idx="60696">
                  <c:v>70713</c:v>
                </c:pt>
                <c:pt idx="60697">
                  <c:v>70713</c:v>
                </c:pt>
                <c:pt idx="60698">
                  <c:v>70713</c:v>
                </c:pt>
                <c:pt idx="60699">
                  <c:v>70713</c:v>
                </c:pt>
                <c:pt idx="60700">
                  <c:v>70713</c:v>
                </c:pt>
                <c:pt idx="60701">
                  <c:v>70713</c:v>
                </c:pt>
                <c:pt idx="60702">
                  <c:v>70713</c:v>
                </c:pt>
                <c:pt idx="60703">
                  <c:v>70713</c:v>
                </c:pt>
                <c:pt idx="60704">
                  <c:v>70713</c:v>
                </c:pt>
                <c:pt idx="60705">
                  <c:v>70713</c:v>
                </c:pt>
                <c:pt idx="60706">
                  <c:v>70713</c:v>
                </c:pt>
                <c:pt idx="60707">
                  <c:v>70713</c:v>
                </c:pt>
                <c:pt idx="60708">
                  <c:v>70713</c:v>
                </c:pt>
                <c:pt idx="60709">
                  <c:v>70713</c:v>
                </c:pt>
                <c:pt idx="60710">
                  <c:v>70713</c:v>
                </c:pt>
                <c:pt idx="60711">
                  <c:v>70713</c:v>
                </c:pt>
                <c:pt idx="60712">
                  <c:v>70713</c:v>
                </c:pt>
                <c:pt idx="60713">
                  <c:v>70713</c:v>
                </c:pt>
                <c:pt idx="60714">
                  <c:v>70713</c:v>
                </c:pt>
                <c:pt idx="60715">
                  <c:v>70713</c:v>
                </c:pt>
                <c:pt idx="60716">
                  <c:v>70713</c:v>
                </c:pt>
                <c:pt idx="60717">
                  <c:v>70713</c:v>
                </c:pt>
                <c:pt idx="60718">
                  <c:v>70713</c:v>
                </c:pt>
                <c:pt idx="60719">
                  <c:v>70713</c:v>
                </c:pt>
                <c:pt idx="60720">
                  <c:v>70713</c:v>
                </c:pt>
                <c:pt idx="60721">
                  <c:v>70713</c:v>
                </c:pt>
                <c:pt idx="60722">
                  <c:v>70713</c:v>
                </c:pt>
                <c:pt idx="60723">
                  <c:v>70713</c:v>
                </c:pt>
                <c:pt idx="60724">
                  <c:v>70713</c:v>
                </c:pt>
                <c:pt idx="60725">
                  <c:v>70713</c:v>
                </c:pt>
                <c:pt idx="60726">
                  <c:v>70713</c:v>
                </c:pt>
                <c:pt idx="60727">
                  <c:v>70713</c:v>
                </c:pt>
                <c:pt idx="60728">
                  <c:v>70713</c:v>
                </c:pt>
                <c:pt idx="60729">
                  <c:v>70713</c:v>
                </c:pt>
                <c:pt idx="60730">
                  <c:v>70713</c:v>
                </c:pt>
                <c:pt idx="60731">
                  <c:v>70713</c:v>
                </c:pt>
                <c:pt idx="60732">
                  <c:v>70713</c:v>
                </c:pt>
                <c:pt idx="60733">
                  <c:v>70713</c:v>
                </c:pt>
                <c:pt idx="60734">
                  <c:v>70713</c:v>
                </c:pt>
                <c:pt idx="60735">
                  <c:v>70713</c:v>
                </c:pt>
                <c:pt idx="60736">
                  <c:v>70713</c:v>
                </c:pt>
                <c:pt idx="60737">
                  <c:v>70713</c:v>
                </c:pt>
                <c:pt idx="60738">
                  <c:v>70713</c:v>
                </c:pt>
                <c:pt idx="60739">
                  <c:v>70713</c:v>
                </c:pt>
                <c:pt idx="60740">
                  <c:v>70713</c:v>
                </c:pt>
                <c:pt idx="60741">
                  <c:v>70713</c:v>
                </c:pt>
                <c:pt idx="60742">
                  <c:v>70713</c:v>
                </c:pt>
                <c:pt idx="60743">
                  <c:v>70713</c:v>
                </c:pt>
                <c:pt idx="60744">
                  <c:v>70713</c:v>
                </c:pt>
                <c:pt idx="60745">
                  <c:v>70713</c:v>
                </c:pt>
                <c:pt idx="60746">
                  <c:v>70713</c:v>
                </c:pt>
                <c:pt idx="60747">
                  <c:v>70713</c:v>
                </c:pt>
                <c:pt idx="60748">
                  <c:v>70713</c:v>
                </c:pt>
                <c:pt idx="60749">
                  <c:v>70713</c:v>
                </c:pt>
                <c:pt idx="60750">
                  <c:v>70713</c:v>
                </c:pt>
                <c:pt idx="60751">
                  <c:v>70713</c:v>
                </c:pt>
                <c:pt idx="60752">
                  <c:v>70713</c:v>
                </c:pt>
                <c:pt idx="60753">
                  <c:v>70713</c:v>
                </c:pt>
                <c:pt idx="60754">
                  <c:v>70713</c:v>
                </c:pt>
                <c:pt idx="60755">
                  <c:v>70713</c:v>
                </c:pt>
                <c:pt idx="60756">
                  <c:v>70713</c:v>
                </c:pt>
                <c:pt idx="60757">
                  <c:v>70713</c:v>
                </c:pt>
                <c:pt idx="60758">
                  <c:v>70713</c:v>
                </c:pt>
                <c:pt idx="60759">
                  <c:v>70713</c:v>
                </c:pt>
                <c:pt idx="60760">
                  <c:v>70713</c:v>
                </c:pt>
                <c:pt idx="60761">
                  <c:v>70713</c:v>
                </c:pt>
                <c:pt idx="60762">
                  <c:v>70713</c:v>
                </c:pt>
                <c:pt idx="60763">
                  <c:v>70713</c:v>
                </c:pt>
                <c:pt idx="60764">
                  <c:v>70713</c:v>
                </c:pt>
                <c:pt idx="60765">
                  <c:v>70713</c:v>
                </c:pt>
                <c:pt idx="60766">
                  <c:v>70713</c:v>
                </c:pt>
                <c:pt idx="60767">
                  <c:v>70713</c:v>
                </c:pt>
                <c:pt idx="60768">
                  <c:v>70713</c:v>
                </c:pt>
                <c:pt idx="60769">
                  <c:v>70713</c:v>
                </c:pt>
                <c:pt idx="60770">
                  <c:v>70713</c:v>
                </c:pt>
                <c:pt idx="60771">
                  <c:v>70713</c:v>
                </c:pt>
                <c:pt idx="60772">
                  <c:v>70713</c:v>
                </c:pt>
                <c:pt idx="60773">
                  <c:v>70713</c:v>
                </c:pt>
                <c:pt idx="60774">
                  <c:v>70713</c:v>
                </c:pt>
                <c:pt idx="60775">
                  <c:v>70713</c:v>
                </c:pt>
                <c:pt idx="60776">
                  <c:v>70713</c:v>
                </c:pt>
                <c:pt idx="60777">
                  <c:v>70713</c:v>
                </c:pt>
                <c:pt idx="60778">
                  <c:v>70713</c:v>
                </c:pt>
                <c:pt idx="60779">
                  <c:v>70713</c:v>
                </c:pt>
                <c:pt idx="60780">
                  <c:v>70713</c:v>
                </c:pt>
                <c:pt idx="60781">
                  <c:v>70713</c:v>
                </c:pt>
                <c:pt idx="60782">
                  <c:v>70713</c:v>
                </c:pt>
                <c:pt idx="60783">
                  <c:v>70713</c:v>
                </c:pt>
                <c:pt idx="60784">
                  <c:v>70713</c:v>
                </c:pt>
                <c:pt idx="60785">
                  <c:v>70713</c:v>
                </c:pt>
                <c:pt idx="60786">
                  <c:v>70713</c:v>
                </c:pt>
                <c:pt idx="60787">
                  <c:v>70713</c:v>
                </c:pt>
                <c:pt idx="60788">
                  <c:v>70713</c:v>
                </c:pt>
                <c:pt idx="60789">
                  <c:v>70713</c:v>
                </c:pt>
                <c:pt idx="60790">
                  <c:v>70713</c:v>
                </c:pt>
                <c:pt idx="60791">
                  <c:v>70713</c:v>
                </c:pt>
                <c:pt idx="60792">
                  <c:v>70713</c:v>
                </c:pt>
                <c:pt idx="60793">
                  <c:v>70713</c:v>
                </c:pt>
                <c:pt idx="60794">
                  <c:v>70713</c:v>
                </c:pt>
                <c:pt idx="60795">
                  <c:v>70713</c:v>
                </c:pt>
                <c:pt idx="60796">
                  <c:v>70713</c:v>
                </c:pt>
                <c:pt idx="60797">
                  <c:v>70713</c:v>
                </c:pt>
                <c:pt idx="60798">
                  <c:v>70713</c:v>
                </c:pt>
                <c:pt idx="60799">
                  <c:v>70713</c:v>
                </c:pt>
                <c:pt idx="60800">
                  <c:v>70713</c:v>
                </c:pt>
                <c:pt idx="60801">
                  <c:v>70713</c:v>
                </c:pt>
                <c:pt idx="60802">
                  <c:v>70713</c:v>
                </c:pt>
                <c:pt idx="60803">
                  <c:v>70713</c:v>
                </c:pt>
                <c:pt idx="60804">
                  <c:v>70713</c:v>
                </c:pt>
                <c:pt idx="60805">
                  <c:v>70713</c:v>
                </c:pt>
                <c:pt idx="60806">
                  <c:v>70713</c:v>
                </c:pt>
                <c:pt idx="60807">
                  <c:v>70713</c:v>
                </c:pt>
                <c:pt idx="60808">
                  <c:v>70713</c:v>
                </c:pt>
                <c:pt idx="60809">
                  <c:v>70713</c:v>
                </c:pt>
                <c:pt idx="60810">
                  <c:v>70713</c:v>
                </c:pt>
                <c:pt idx="60811">
                  <c:v>70713</c:v>
                </c:pt>
                <c:pt idx="60812">
                  <c:v>70713</c:v>
                </c:pt>
                <c:pt idx="60813">
                  <c:v>70713</c:v>
                </c:pt>
                <c:pt idx="60814">
                  <c:v>70713</c:v>
                </c:pt>
                <c:pt idx="60815">
                  <c:v>70713</c:v>
                </c:pt>
                <c:pt idx="60816">
                  <c:v>70713</c:v>
                </c:pt>
                <c:pt idx="60817">
                  <c:v>70713</c:v>
                </c:pt>
                <c:pt idx="60818">
                  <c:v>70713</c:v>
                </c:pt>
                <c:pt idx="60819">
                  <c:v>70713</c:v>
                </c:pt>
                <c:pt idx="60820">
                  <c:v>70713</c:v>
                </c:pt>
                <c:pt idx="60821">
                  <c:v>70713</c:v>
                </c:pt>
                <c:pt idx="60822">
                  <c:v>70713</c:v>
                </c:pt>
                <c:pt idx="60823">
                  <c:v>70713</c:v>
                </c:pt>
                <c:pt idx="60824">
                  <c:v>70713</c:v>
                </c:pt>
                <c:pt idx="60825">
                  <c:v>70713</c:v>
                </c:pt>
                <c:pt idx="60826">
                  <c:v>70713</c:v>
                </c:pt>
                <c:pt idx="60827">
                  <c:v>70713</c:v>
                </c:pt>
                <c:pt idx="60828">
                  <c:v>70713</c:v>
                </c:pt>
                <c:pt idx="60829">
                  <c:v>70713</c:v>
                </c:pt>
                <c:pt idx="60830">
                  <c:v>70713</c:v>
                </c:pt>
                <c:pt idx="60831">
                  <c:v>70713</c:v>
                </c:pt>
                <c:pt idx="60832">
                  <c:v>70713</c:v>
                </c:pt>
                <c:pt idx="60833">
                  <c:v>70713</c:v>
                </c:pt>
                <c:pt idx="60834">
                  <c:v>70713</c:v>
                </c:pt>
                <c:pt idx="60835">
                  <c:v>70713</c:v>
                </c:pt>
                <c:pt idx="60836">
                  <c:v>70713</c:v>
                </c:pt>
                <c:pt idx="60837">
                  <c:v>70713</c:v>
                </c:pt>
                <c:pt idx="60838">
                  <c:v>70713</c:v>
                </c:pt>
                <c:pt idx="60839">
                  <c:v>70713</c:v>
                </c:pt>
                <c:pt idx="60840">
                  <c:v>70713</c:v>
                </c:pt>
                <c:pt idx="60841">
                  <c:v>70713</c:v>
                </c:pt>
                <c:pt idx="60842">
                  <c:v>70713</c:v>
                </c:pt>
                <c:pt idx="60843">
                  <c:v>70713</c:v>
                </c:pt>
                <c:pt idx="60844">
                  <c:v>70713</c:v>
                </c:pt>
                <c:pt idx="60845">
                  <c:v>70713</c:v>
                </c:pt>
                <c:pt idx="60846">
                  <c:v>70713</c:v>
                </c:pt>
                <c:pt idx="60847">
                  <c:v>70713</c:v>
                </c:pt>
                <c:pt idx="60848">
                  <c:v>70713</c:v>
                </c:pt>
                <c:pt idx="60849">
                  <c:v>70713</c:v>
                </c:pt>
                <c:pt idx="60850">
                  <c:v>70713</c:v>
                </c:pt>
                <c:pt idx="60851">
                  <c:v>70713</c:v>
                </c:pt>
                <c:pt idx="60852">
                  <c:v>70713</c:v>
                </c:pt>
                <c:pt idx="60853">
                  <c:v>70713</c:v>
                </c:pt>
                <c:pt idx="60854">
                  <c:v>70713</c:v>
                </c:pt>
                <c:pt idx="60855">
                  <c:v>70713</c:v>
                </c:pt>
                <c:pt idx="60856">
                  <c:v>70713</c:v>
                </c:pt>
                <c:pt idx="60857">
                  <c:v>70713</c:v>
                </c:pt>
                <c:pt idx="60858">
                  <c:v>70713</c:v>
                </c:pt>
                <c:pt idx="60859">
                  <c:v>70713</c:v>
                </c:pt>
                <c:pt idx="60860">
                  <c:v>70713</c:v>
                </c:pt>
                <c:pt idx="60861">
                  <c:v>70713</c:v>
                </c:pt>
                <c:pt idx="60862">
                  <c:v>70713</c:v>
                </c:pt>
                <c:pt idx="60863">
                  <c:v>70713</c:v>
                </c:pt>
                <c:pt idx="60864">
                  <c:v>70713</c:v>
                </c:pt>
                <c:pt idx="60865">
                  <c:v>70713</c:v>
                </c:pt>
                <c:pt idx="60866">
                  <c:v>70713</c:v>
                </c:pt>
                <c:pt idx="60867">
                  <c:v>70713</c:v>
                </c:pt>
                <c:pt idx="60868">
                  <c:v>70713</c:v>
                </c:pt>
                <c:pt idx="60869">
                  <c:v>70713</c:v>
                </c:pt>
                <c:pt idx="60870">
                  <c:v>70713</c:v>
                </c:pt>
                <c:pt idx="60871">
                  <c:v>70713</c:v>
                </c:pt>
                <c:pt idx="60872">
                  <c:v>70713</c:v>
                </c:pt>
                <c:pt idx="60873">
                  <c:v>70713</c:v>
                </c:pt>
                <c:pt idx="60874">
                  <c:v>70713</c:v>
                </c:pt>
                <c:pt idx="60875">
                  <c:v>70713</c:v>
                </c:pt>
                <c:pt idx="60876">
                  <c:v>70713</c:v>
                </c:pt>
                <c:pt idx="60877">
                  <c:v>70713</c:v>
                </c:pt>
                <c:pt idx="60878">
                  <c:v>70713</c:v>
                </c:pt>
                <c:pt idx="60879">
                  <c:v>70713</c:v>
                </c:pt>
                <c:pt idx="60880">
                  <c:v>70713</c:v>
                </c:pt>
                <c:pt idx="60881">
                  <c:v>70713</c:v>
                </c:pt>
                <c:pt idx="60882">
                  <c:v>70713</c:v>
                </c:pt>
                <c:pt idx="60883">
                  <c:v>70713</c:v>
                </c:pt>
                <c:pt idx="60884">
                  <c:v>70713</c:v>
                </c:pt>
                <c:pt idx="60885">
                  <c:v>70713</c:v>
                </c:pt>
                <c:pt idx="60886">
                  <c:v>70713</c:v>
                </c:pt>
                <c:pt idx="60887">
                  <c:v>70713</c:v>
                </c:pt>
                <c:pt idx="60888">
                  <c:v>70713</c:v>
                </c:pt>
                <c:pt idx="60889">
                  <c:v>70713</c:v>
                </c:pt>
                <c:pt idx="60890">
                  <c:v>70713</c:v>
                </c:pt>
                <c:pt idx="60891">
                  <c:v>70713</c:v>
                </c:pt>
                <c:pt idx="60892">
                  <c:v>70713</c:v>
                </c:pt>
                <c:pt idx="60893">
                  <c:v>70713</c:v>
                </c:pt>
                <c:pt idx="60894">
                  <c:v>70713</c:v>
                </c:pt>
                <c:pt idx="60895">
                  <c:v>70713</c:v>
                </c:pt>
                <c:pt idx="60896">
                  <c:v>70713</c:v>
                </c:pt>
                <c:pt idx="60897">
                  <c:v>70713</c:v>
                </c:pt>
                <c:pt idx="60898">
                  <c:v>70713</c:v>
                </c:pt>
                <c:pt idx="60899">
                  <c:v>70713</c:v>
                </c:pt>
                <c:pt idx="60900">
                  <c:v>70713</c:v>
                </c:pt>
                <c:pt idx="60901">
                  <c:v>70713</c:v>
                </c:pt>
                <c:pt idx="60902">
                  <c:v>70713</c:v>
                </c:pt>
                <c:pt idx="60903">
                  <c:v>70713</c:v>
                </c:pt>
                <c:pt idx="60904">
                  <c:v>70713</c:v>
                </c:pt>
                <c:pt idx="60905">
                  <c:v>70713</c:v>
                </c:pt>
                <c:pt idx="60906">
                  <c:v>70713</c:v>
                </c:pt>
                <c:pt idx="60907">
                  <c:v>70713</c:v>
                </c:pt>
                <c:pt idx="60908">
                  <c:v>70713</c:v>
                </c:pt>
                <c:pt idx="60909">
                  <c:v>70713</c:v>
                </c:pt>
                <c:pt idx="60910">
                  <c:v>70713</c:v>
                </c:pt>
                <c:pt idx="60911">
                  <c:v>70713</c:v>
                </c:pt>
                <c:pt idx="60912">
                  <c:v>70713</c:v>
                </c:pt>
                <c:pt idx="60913">
                  <c:v>70713</c:v>
                </c:pt>
                <c:pt idx="60914">
                  <c:v>70713</c:v>
                </c:pt>
                <c:pt idx="60915">
                  <c:v>70713</c:v>
                </c:pt>
                <c:pt idx="60916">
                  <c:v>70713</c:v>
                </c:pt>
                <c:pt idx="60917">
                  <c:v>70713</c:v>
                </c:pt>
                <c:pt idx="60918">
                  <c:v>70713</c:v>
                </c:pt>
                <c:pt idx="60919">
                  <c:v>70713</c:v>
                </c:pt>
                <c:pt idx="60920">
                  <c:v>70713</c:v>
                </c:pt>
                <c:pt idx="60921">
                  <c:v>70713</c:v>
                </c:pt>
                <c:pt idx="60922">
                  <c:v>70713</c:v>
                </c:pt>
                <c:pt idx="60923">
                  <c:v>70713</c:v>
                </c:pt>
                <c:pt idx="60924">
                  <c:v>70713</c:v>
                </c:pt>
                <c:pt idx="60925">
                  <c:v>70713</c:v>
                </c:pt>
                <c:pt idx="60926">
                  <c:v>70713</c:v>
                </c:pt>
                <c:pt idx="60927">
                  <c:v>70713</c:v>
                </c:pt>
                <c:pt idx="60928">
                  <c:v>70713</c:v>
                </c:pt>
                <c:pt idx="60929">
                  <c:v>70713</c:v>
                </c:pt>
                <c:pt idx="60930">
                  <c:v>70713</c:v>
                </c:pt>
                <c:pt idx="60931">
                  <c:v>70713</c:v>
                </c:pt>
                <c:pt idx="60932">
                  <c:v>70713</c:v>
                </c:pt>
                <c:pt idx="60933">
                  <c:v>70713</c:v>
                </c:pt>
                <c:pt idx="60934">
                  <c:v>70713</c:v>
                </c:pt>
                <c:pt idx="60935">
                  <c:v>70713</c:v>
                </c:pt>
                <c:pt idx="60936">
                  <c:v>70713</c:v>
                </c:pt>
                <c:pt idx="60937">
                  <c:v>70713</c:v>
                </c:pt>
                <c:pt idx="60938">
                  <c:v>70713</c:v>
                </c:pt>
                <c:pt idx="60939">
                  <c:v>70713</c:v>
                </c:pt>
                <c:pt idx="60940">
                  <c:v>70713</c:v>
                </c:pt>
                <c:pt idx="60941">
                  <c:v>70713</c:v>
                </c:pt>
                <c:pt idx="60942">
                  <c:v>70713</c:v>
                </c:pt>
                <c:pt idx="60943">
                  <c:v>70713</c:v>
                </c:pt>
                <c:pt idx="60944">
                  <c:v>70713</c:v>
                </c:pt>
                <c:pt idx="60945">
                  <c:v>70713</c:v>
                </c:pt>
                <c:pt idx="60946">
                  <c:v>70713</c:v>
                </c:pt>
                <c:pt idx="60947">
                  <c:v>70713</c:v>
                </c:pt>
                <c:pt idx="60948">
                  <c:v>70713</c:v>
                </c:pt>
                <c:pt idx="60949">
                  <c:v>70713</c:v>
                </c:pt>
                <c:pt idx="60950">
                  <c:v>70713</c:v>
                </c:pt>
                <c:pt idx="60951">
                  <c:v>70713</c:v>
                </c:pt>
                <c:pt idx="60952">
                  <c:v>70713</c:v>
                </c:pt>
                <c:pt idx="60953">
                  <c:v>70713</c:v>
                </c:pt>
                <c:pt idx="60954">
                  <c:v>70713</c:v>
                </c:pt>
                <c:pt idx="60955">
                  <c:v>70713</c:v>
                </c:pt>
                <c:pt idx="60956">
                  <c:v>70713</c:v>
                </c:pt>
                <c:pt idx="60957">
                  <c:v>70713</c:v>
                </c:pt>
                <c:pt idx="60958">
                  <c:v>70713</c:v>
                </c:pt>
                <c:pt idx="60959">
                  <c:v>70713</c:v>
                </c:pt>
                <c:pt idx="60960">
                  <c:v>70713</c:v>
                </c:pt>
                <c:pt idx="60961">
                  <c:v>70713</c:v>
                </c:pt>
                <c:pt idx="60962">
                  <c:v>70713</c:v>
                </c:pt>
                <c:pt idx="60963">
                  <c:v>70713</c:v>
                </c:pt>
                <c:pt idx="60964">
                  <c:v>70713</c:v>
                </c:pt>
                <c:pt idx="60965">
                  <c:v>70713</c:v>
                </c:pt>
                <c:pt idx="60966">
                  <c:v>70713</c:v>
                </c:pt>
                <c:pt idx="60967">
                  <c:v>70713</c:v>
                </c:pt>
                <c:pt idx="60968">
                  <c:v>70713</c:v>
                </c:pt>
                <c:pt idx="60969">
                  <c:v>70713</c:v>
                </c:pt>
                <c:pt idx="60970">
                  <c:v>70713</c:v>
                </c:pt>
                <c:pt idx="60971">
                  <c:v>70713</c:v>
                </c:pt>
                <c:pt idx="60972">
                  <c:v>70713</c:v>
                </c:pt>
                <c:pt idx="60973">
                  <c:v>70713</c:v>
                </c:pt>
                <c:pt idx="60974">
                  <c:v>70713</c:v>
                </c:pt>
                <c:pt idx="60975">
                  <c:v>70713</c:v>
                </c:pt>
                <c:pt idx="60976">
                  <c:v>70713</c:v>
                </c:pt>
                <c:pt idx="60977">
                  <c:v>70713</c:v>
                </c:pt>
                <c:pt idx="60978">
                  <c:v>70713</c:v>
                </c:pt>
                <c:pt idx="60979">
                  <c:v>70713</c:v>
                </c:pt>
                <c:pt idx="60980">
                  <c:v>70713</c:v>
                </c:pt>
                <c:pt idx="60981">
                  <c:v>70713</c:v>
                </c:pt>
                <c:pt idx="60982">
                  <c:v>70713</c:v>
                </c:pt>
                <c:pt idx="60983">
                  <c:v>70713</c:v>
                </c:pt>
                <c:pt idx="60984">
                  <c:v>70713</c:v>
                </c:pt>
                <c:pt idx="60985">
                  <c:v>70713</c:v>
                </c:pt>
                <c:pt idx="60986">
                  <c:v>70713</c:v>
                </c:pt>
                <c:pt idx="60987">
                  <c:v>70713</c:v>
                </c:pt>
                <c:pt idx="60988">
                  <c:v>70713</c:v>
                </c:pt>
                <c:pt idx="60989">
                  <c:v>70713</c:v>
                </c:pt>
                <c:pt idx="60990">
                  <c:v>70713</c:v>
                </c:pt>
                <c:pt idx="60991">
                  <c:v>70713</c:v>
                </c:pt>
                <c:pt idx="60992">
                  <c:v>70713</c:v>
                </c:pt>
                <c:pt idx="60993">
                  <c:v>70713</c:v>
                </c:pt>
                <c:pt idx="60994">
                  <c:v>70713</c:v>
                </c:pt>
                <c:pt idx="60995">
                  <c:v>70713</c:v>
                </c:pt>
                <c:pt idx="60996">
                  <c:v>70713</c:v>
                </c:pt>
                <c:pt idx="60997">
                  <c:v>70713</c:v>
                </c:pt>
                <c:pt idx="60998">
                  <c:v>70713</c:v>
                </c:pt>
                <c:pt idx="60999">
                  <c:v>70713</c:v>
                </c:pt>
                <c:pt idx="61000">
                  <c:v>70713</c:v>
                </c:pt>
                <c:pt idx="61001">
                  <c:v>70713</c:v>
                </c:pt>
                <c:pt idx="61002">
                  <c:v>70713</c:v>
                </c:pt>
                <c:pt idx="61003">
                  <c:v>70713</c:v>
                </c:pt>
                <c:pt idx="61004">
                  <c:v>70713</c:v>
                </c:pt>
                <c:pt idx="61005">
                  <c:v>70713</c:v>
                </c:pt>
                <c:pt idx="61006">
                  <c:v>70713</c:v>
                </c:pt>
                <c:pt idx="61007">
                  <c:v>70713</c:v>
                </c:pt>
                <c:pt idx="61008">
                  <c:v>70713</c:v>
                </c:pt>
                <c:pt idx="61009">
                  <c:v>70713</c:v>
                </c:pt>
                <c:pt idx="61010">
                  <c:v>70713</c:v>
                </c:pt>
                <c:pt idx="61011">
                  <c:v>70713</c:v>
                </c:pt>
                <c:pt idx="61012">
                  <c:v>70713</c:v>
                </c:pt>
                <c:pt idx="61013">
                  <c:v>70713</c:v>
                </c:pt>
                <c:pt idx="61014">
                  <c:v>70713</c:v>
                </c:pt>
                <c:pt idx="61015">
                  <c:v>70713</c:v>
                </c:pt>
                <c:pt idx="61016">
                  <c:v>70713</c:v>
                </c:pt>
                <c:pt idx="61017">
                  <c:v>70713</c:v>
                </c:pt>
                <c:pt idx="61018">
                  <c:v>70713</c:v>
                </c:pt>
                <c:pt idx="61019">
                  <c:v>70713</c:v>
                </c:pt>
                <c:pt idx="61020">
                  <c:v>70713</c:v>
                </c:pt>
                <c:pt idx="61021">
                  <c:v>70713</c:v>
                </c:pt>
                <c:pt idx="61022">
                  <c:v>70713</c:v>
                </c:pt>
                <c:pt idx="61023">
                  <c:v>70713</c:v>
                </c:pt>
                <c:pt idx="61024">
                  <c:v>70713</c:v>
                </c:pt>
                <c:pt idx="61025">
                  <c:v>70713</c:v>
                </c:pt>
                <c:pt idx="61026">
                  <c:v>70713</c:v>
                </c:pt>
                <c:pt idx="61027">
                  <c:v>70713</c:v>
                </c:pt>
                <c:pt idx="61028">
                  <c:v>70713</c:v>
                </c:pt>
                <c:pt idx="61029">
                  <c:v>70713</c:v>
                </c:pt>
                <c:pt idx="61030">
                  <c:v>70713</c:v>
                </c:pt>
                <c:pt idx="61031">
                  <c:v>70713</c:v>
                </c:pt>
                <c:pt idx="61032">
                  <c:v>70713</c:v>
                </c:pt>
                <c:pt idx="61033">
                  <c:v>70713</c:v>
                </c:pt>
                <c:pt idx="61034">
                  <c:v>70713</c:v>
                </c:pt>
                <c:pt idx="61035">
                  <c:v>70713</c:v>
                </c:pt>
                <c:pt idx="61036">
                  <c:v>70713</c:v>
                </c:pt>
                <c:pt idx="61037">
                  <c:v>70713</c:v>
                </c:pt>
                <c:pt idx="61038">
                  <c:v>70713</c:v>
                </c:pt>
                <c:pt idx="61039">
                  <c:v>70713</c:v>
                </c:pt>
                <c:pt idx="61040">
                  <c:v>70713</c:v>
                </c:pt>
                <c:pt idx="61041">
                  <c:v>70713</c:v>
                </c:pt>
                <c:pt idx="61042">
                  <c:v>70713</c:v>
                </c:pt>
                <c:pt idx="61043">
                  <c:v>70713</c:v>
                </c:pt>
                <c:pt idx="61044">
                  <c:v>70713</c:v>
                </c:pt>
                <c:pt idx="61045">
                  <c:v>70713</c:v>
                </c:pt>
                <c:pt idx="61046">
                  <c:v>70713</c:v>
                </c:pt>
                <c:pt idx="61047">
                  <c:v>70713</c:v>
                </c:pt>
                <c:pt idx="61048">
                  <c:v>70713</c:v>
                </c:pt>
                <c:pt idx="61049">
                  <c:v>70713</c:v>
                </c:pt>
                <c:pt idx="61050">
                  <c:v>70713</c:v>
                </c:pt>
                <c:pt idx="61051">
                  <c:v>70713</c:v>
                </c:pt>
                <c:pt idx="61052">
                  <c:v>70713</c:v>
                </c:pt>
                <c:pt idx="61053">
                  <c:v>70713</c:v>
                </c:pt>
                <c:pt idx="61054">
                  <c:v>70713</c:v>
                </c:pt>
                <c:pt idx="61055">
                  <c:v>70713</c:v>
                </c:pt>
                <c:pt idx="61056">
                  <c:v>70713</c:v>
                </c:pt>
                <c:pt idx="61057">
                  <c:v>70713</c:v>
                </c:pt>
                <c:pt idx="61058">
                  <c:v>70713</c:v>
                </c:pt>
                <c:pt idx="61059">
                  <c:v>70713</c:v>
                </c:pt>
                <c:pt idx="61060">
                  <c:v>70713</c:v>
                </c:pt>
                <c:pt idx="61061">
                  <c:v>70713</c:v>
                </c:pt>
                <c:pt idx="61062">
                  <c:v>70713</c:v>
                </c:pt>
                <c:pt idx="61063">
                  <c:v>70713</c:v>
                </c:pt>
                <c:pt idx="61064">
                  <c:v>70713</c:v>
                </c:pt>
                <c:pt idx="61065">
                  <c:v>70713</c:v>
                </c:pt>
                <c:pt idx="61066">
                  <c:v>70713</c:v>
                </c:pt>
                <c:pt idx="61067">
                  <c:v>70713</c:v>
                </c:pt>
                <c:pt idx="61068">
                  <c:v>70713</c:v>
                </c:pt>
                <c:pt idx="61069">
                  <c:v>70713</c:v>
                </c:pt>
                <c:pt idx="61070">
                  <c:v>70713</c:v>
                </c:pt>
                <c:pt idx="61071">
                  <c:v>70713</c:v>
                </c:pt>
                <c:pt idx="61072">
                  <c:v>70713</c:v>
                </c:pt>
                <c:pt idx="61073">
                  <c:v>70713</c:v>
                </c:pt>
                <c:pt idx="61074">
                  <c:v>70713</c:v>
                </c:pt>
                <c:pt idx="61075">
                  <c:v>70713</c:v>
                </c:pt>
                <c:pt idx="61076">
                  <c:v>70713</c:v>
                </c:pt>
                <c:pt idx="61077">
                  <c:v>70713</c:v>
                </c:pt>
                <c:pt idx="61078">
                  <c:v>70713</c:v>
                </c:pt>
                <c:pt idx="61079">
                  <c:v>70713</c:v>
                </c:pt>
                <c:pt idx="61080">
                  <c:v>70713</c:v>
                </c:pt>
                <c:pt idx="61081">
                  <c:v>70713</c:v>
                </c:pt>
                <c:pt idx="61082">
                  <c:v>70713</c:v>
                </c:pt>
                <c:pt idx="61083">
                  <c:v>70713</c:v>
                </c:pt>
                <c:pt idx="61084">
                  <c:v>70713</c:v>
                </c:pt>
                <c:pt idx="61085">
                  <c:v>70713</c:v>
                </c:pt>
                <c:pt idx="61086">
                  <c:v>70713</c:v>
                </c:pt>
                <c:pt idx="61087">
                  <c:v>70713</c:v>
                </c:pt>
                <c:pt idx="61088">
                  <c:v>70713</c:v>
                </c:pt>
                <c:pt idx="61089">
                  <c:v>70713</c:v>
                </c:pt>
                <c:pt idx="61090">
                  <c:v>70713</c:v>
                </c:pt>
                <c:pt idx="61091">
                  <c:v>70713</c:v>
                </c:pt>
                <c:pt idx="61092">
                  <c:v>70713</c:v>
                </c:pt>
                <c:pt idx="61093">
                  <c:v>70713</c:v>
                </c:pt>
                <c:pt idx="61094">
                  <c:v>70713</c:v>
                </c:pt>
                <c:pt idx="61095">
                  <c:v>70713</c:v>
                </c:pt>
                <c:pt idx="61096">
                  <c:v>70713</c:v>
                </c:pt>
                <c:pt idx="61097">
                  <c:v>70713</c:v>
                </c:pt>
                <c:pt idx="61098">
                  <c:v>70713</c:v>
                </c:pt>
                <c:pt idx="61099">
                  <c:v>70713</c:v>
                </c:pt>
                <c:pt idx="61100">
                  <c:v>70713</c:v>
                </c:pt>
                <c:pt idx="61101">
                  <c:v>70713</c:v>
                </c:pt>
                <c:pt idx="61102">
                  <c:v>70713</c:v>
                </c:pt>
                <c:pt idx="61103">
                  <c:v>70713</c:v>
                </c:pt>
                <c:pt idx="61104">
                  <c:v>70713</c:v>
                </c:pt>
                <c:pt idx="61105">
                  <c:v>70713</c:v>
                </c:pt>
                <c:pt idx="61106">
                  <c:v>70713</c:v>
                </c:pt>
                <c:pt idx="61107">
                  <c:v>70713</c:v>
                </c:pt>
                <c:pt idx="61108">
                  <c:v>70713</c:v>
                </c:pt>
                <c:pt idx="61109">
                  <c:v>70713</c:v>
                </c:pt>
                <c:pt idx="61110">
                  <c:v>70713</c:v>
                </c:pt>
                <c:pt idx="61111">
                  <c:v>70713</c:v>
                </c:pt>
                <c:pt idx="61112">
                  <c:v>70713</c:v>
                </c:pt>
                <c:pt idx="61113">
                  <c:v>70713</c:v>
                </c:pt>
                <c:pt idx="61114">
                  <c:v>70713</c:v>
                </c:pt>
                <c:pt idx="61115">
                  <c:v>70713</c:v>
                </c:pt>
                <c:pt idx="61116">
                  <c:v>70713</c:v>
                </c:pt>
                <c:pt idx="61117">
                  <c:v>70713</c:v>
                </c:pt>
                <c:pt idx="61118">
                  <c:v>70713</c:v>
                </c:pt>
                <c:pt idx="61119">
                  <c:v>70713</c:v>
                </c:pt>
                <c:pt idx="61120">
                  <c:v>70713</c:v>
                </c:pt>
                <c:pt idx="61121">
                  <c:v>70713</c:v>
                </c:pt>
                <c:pt idx="61122">
                  <c:v>70713</c:v>
                </c:pt>
                <c:pt idx="61123">
                  <c:v>70713</c:v>
                </c:pt>
                <c:pt idx="61124">
                  <c:v>70713</c:v>
                </c:pt>
                <c:pt idx="61125">
                  <c:v>70713</c:v>
                </c:pt>
                <c:pt idx="61126">
                  <c:v>70713</c:v>
                </c:pt>
                <c:pt idx="61127">
                  <c:v>70713</c:v>
                </c:pt>
                <c:pt idx="61128">
                  <c:v>70713</c:v>
                </c:pt>
                <c:pt idx="61129">
                  <c:v>70713</c:v>
                </c:pt>
                <c:pt idx="61130">
                  <c:v>70713</c:v>
                </c:pt>
                <c:pt idx="61131">
                  <c:v>70713</c:v>
                </c:pt>
                <c:pt idx="61132">
                  <c:v>70713</c:v>
                </c:pt>
                <c:pt idx="61133">
                  <c:v>70713</c:v>
                </c:pt>
                <c:pt idx="61134">
                  <c:v>70713</c:v>
                </c:pt>
                <c:pt idx="61135">
                  <c:v>70713</c:v>
                </c:pt>
                <c:pt idx="61136">
                  <c:v>70713</c:v>
                </c:pt>
                <c:pt idx="61137">
                  <c:v>70713</c:v>
                </c:pt>
                <c:pt idx="61138">
                  <c:v>70713</c:v>
                </c:pt>
                <c:pt idx="61139">
                  <c:v>70713</c:v>
                </c:pt>
                <c:pt idx="61140">
                  <c:v>70713</c:v>
                </c:pt>
                <c:pt idx="61141">
                  <c:v>70713</c:v>
                </c:pt>
                <c:pt idx="61142">
                  <c:v>70713</c:v>
                </c:pt>
                <c:pt idx="61143">
                  <c:v>70713</c:v>
                </c:pt>
                <c:pt idx="61144">
                  <c:v>70713</c:v>
                </c:pt>
                <c:pt idx="61145">
                  <c:v>70713</c:v>
                </c:pt>
                <c:pt idx="61146">
                  <c:v>70713</c:v>
                </c:pt>
                <c:pt idx="61147">
                  <c:v>70713</c:v>
                </c:pt>
                <c:pt idx="61148">
                  <c:v>70713</c:v>
                </c:pt>
                <c:pt idx="61149">
                  <c:v>70713</c:v>
                </c:pt>
                <c:pt idx="61150">
                  <c:v>70713</c:v>
                </c:pt>
                <c:pt idx="61151">
                  <c:v>70713</c:v>
                </c:pt>
                <c:pt idx="61152">
                  <c:v>70713</c:v>
                </c:pt>
                <c:pt idx="61153">
                  <c:v>70713</c:v>
                </c:pt>
                <c:pt idx="61154">
                  <c:v>70713</c:v>
                </c:pt>
                <c:pt idx="61155">
                  <c:v>70713</c:v>
                </c:pt>
                <c:pt idx="61156">
                  <c:v>70713</c:v>
                </c:pt>
                <c:pt idx="61157">
                  <c:v>70713</c:v>
                </c:pt>
                <c:pt idx="61158">
                  <c:v>70713</c:v>
                </c:pt>
                <c:pt idx="61159">
                  <c:v>70713</c:v>
                </c:pt>
                <c:pt idx="61160">
                  <c:v>70713</c:v>
                </c:pt>
                <c:pt idx="61161">
                  <c:v>70713</c:v>
                </c:pt>
                <c:pt idx="61162">
                  <c:v>70713</c:v>
                </c:pt>
                <c:pt idx="61163">
                  <c:v>70713</c:v>
                </c:pt>
                <c:pt idx="61164">
                  <c:v>70713</c:v>
                </c:pt>
                <c:pt idx="61165">
                  <c:v>70713</c:v>
                </c:pt>
                <c:pt idx="61166">
                  <c:v>70713</c:v>
                </c:pt>
                <c:pt idx="61167">
                  <c:v>70713</c:v>
                </c:pt>
                <c:pt idx="61168">
                  <c:v>70713</c:v>
                </c:pt>
                <c:pt idx="61169">
                  <c:v>70713</c:v>
                </c:pt>
                <c:pt idx="61170">
                  <c:v>70713</c:v>
                </c:pt>
                <c:pt idx="61171">
                  <c:v>70713</c:v>
                </c:pt>
                <c:pt idx="61172">
                  <c:v>70713</c:v>
                </c:pt>
                <c:pt idx="61173">
                  <c:v>70713</c:v>
                </c:pt>
                <c:pt idx="61174">
                  <c:v>70713</c:v>
                </c:pt>
                <c:pt idx="61175">
                  <c:v>70713</c:v>
                </c:pt>
                <c:pt idx="61176">
                  <c:v>70713</c:v>
                </c:pt>
                <c:pt idx="61177">
                  <c:v>70713</c:v>
                </c:pt>
                <c:pt idx="61178">
                  <c:v>70713</c:v>
                </c:pt>
                <c:pt idx="61179">
                  <c:v>70713</c:v>
                </c:pt>
                <c:pt idx="61180">
                  <c:v>70713</c:v>
                </c:pt>
                <c:pt idx="61181">
                  <c:v>70713</c:v>
                </c:pt>
                <c:pt idx="61182">
                  <c:v>70713</c:v>
                </c:pt>
                <c:pt idx="61183">
                  <c:v>70713</c:v>
                </c:pt>
                <c:pt idx="61184">
                  <c:v>70713</c:v>
                </c:pt>
                <c:pt idx="61185">
                  <c:v>70713</c:v>
                </c:pt>
                <c:pt idx="61186">
                  <c:v>70713</c:v>
                </c:pt>
                <c:pt idx="61187">
                  <c:v>70713</c:v>
                </c:pt>
                <c:pt idx="61188">
                  <c:v>70713</c:v>
                </c:pt>
                <c:pt idx="61189">
                  <c:v>70713</c:v>
                </c:pt>
                <c:pt idx="61190">
                  <c:v>70713</c:v>
                </c:pt>
                <c:pt idx="61191">
                  <c:v>70713</c:v>
                </c:pt>
                <c:pt idx="61192">
                  <c:v>70713</c:v>
                </c:pt>
                <c:pt idx="61193">
                  <c:v>70713</c:v>
                </c:pt>
                <c:pt idx="61194">
                  <c:v>70713</c:v>
                </c:pt>
                <c:pt idx="61195">
                  <c:v>70713</c:v>
                </c:pt>
                <c:pt idx="61196">
                  <c:v>70713</c:v>
                </c:pt>
                <c:pt idx="61197">
                  <c:v>70713</c:v>
                </c:pt>
                <c:pt idx="61198">
                  <c:v>70713</c:v>
                </c:pt>
                <c:pt idx="61199">
                  <c:v>70713</c:v>
                </c:pt>
                <c:pt idx="61200">
                  <c:v>70713</c:v>
                </c:pt>
                <c:pt idx="61201">
                  <c:v>70713</c:v>
                </c:pt>
                <c:pt idx="61202">
                  <c:v>70713</c:v>
                </c:pt>
                <c:pt idx="61203">
                  <c:v>70713</c:v>
                </c:pt>
                <c:pt idx="61204">
                  <c:v>70713</c:v>
                </c:pt>
                <c:pt idx="61205">
                  <c:v>70713</c:v>
                </c:pt>
                <c:pt idx="61206">
                  <c:v>70713</c:v>
                </c:pt>
                <c:pt idx="61207">
                  <c:v>70713</c:v>
                </c:pt>
                <c:pt idx="61208">
                  <c:v>70713</c:v>
                </c:pt>
                <c:pt idx="61209">
                  <c:v>70713</c:v>
                </c:pt>
                <c:pt idx="61210">
                  <c:v>70713</c:v>
                </c:pt>
                <c:pt idx="61211">
                  <c:v>70713</c:v>
                </c:pt>
                <c:pt idx="61212">
                  <c:v>70713</c:v>
                </c:pt>
                <c:pt idx="61213">
                  <c:v>70713</c:v>
                </c:pt>
                <c:pt idx="61214">
                  <c:v>70713</c:v>
                </c:pt>
                <c:pt idx="61215">
                  <c:v>70713</c:v>
                </c:pt>
                <c:pt idx="61216">
                  <c:v>70713</c:v>
                </c:pt>
                <c:pt idx="61217">
                  <c:v>70713</c:v>
                </c:pt>
                <c:pt idx="61218">
                  <c:v>70713</c:v>
                </c:pt>
                <c:pt idx="61219">
                  <c:v>70713</c:v>
                </c:pt>
                <c:pt idx="61220">
                  <c:v>70713</c:v>
                </c:pt>
                <c:pt idx="61221">
                  <c:v>70713</c:v>
                </c:pt>
                <c:pt idx="61222">
                  <c:v>70713</c:v>
                </c:pt>
                <c:pt idx="61223">
                  <c:v>70713</c:v>
                </c:pt>
                <c:pt idx="61224">
                  <c:v>70713</c:v>
                </c:pt>
                <c:pt idx="61225">
                  <c:v>70713</c:v>
                </c:pt>
                <c:pt idx="61226">
                  <c:v>70713</c:v>
                </c:pt>
                <c:pt idx="61227">
                  <c:v>70713</c:v>
                </c:pt>
                <c:pt idx="61228">
                  <c:v>70713</c:v>
                </c:pt>
                <c:pt idx="61229">
                  <c:v>70713</c:v>
                </c:pt>
                <c:pt idx="61230">
                  <c:v>70713</c:v>
                </c:pt>
                <c:pt idx="61231">
                  <c:v>70713</c:v>
                </c:pt>
                <c:pt idx="61232">
                  <c:v>70713</c:v>
                </c:pt>
                <c:pt idx="61233">
                  <c:v>70713</c:v>
                </c:pt>
                <c:pt idx="61234">
                  <c:v>70713</c:v>
                </c:pt>
                <c:pt idx="61235">
                  <c:v>70713</c:v>
                </c:pt>
                <c:pt idx="61236">
                  <c:v>70713</c:v>
                </c:pt>
                <c:pt idx="61237">
                  <c:v>70713</c:v>
                </c:pt>
                <c:pt idx="61238">
                  <c:v>70713</c:v>
                </c:pt>
                <c:pt idx="61239">
                  <c:v>70713</c:v>
                </c:pt>
                <c:pt idx="61240">
                  <c:v>70713</c:v>
                </c:pt>
                <c:pt idx="61241">
                  <c:v>70713</c:v>
                </c:pt>
                <c:pt idx="61242">
                  <c:v>70713</c:v>
                </c:pt>
                <c:pt idx="61243">
                  <c:v>70713</c:v>
                </c:pt>
                <c:pt idx="61244">
                  <c:v>70713</c:v>
                </c:pt>
                <c:pt idx="61245">
                  <c:v>70713</c:v>
                </c:pt>
                <c:pt idx="61246">
                  <c:v>70713</c:v>
                </c:pt>
                <c:pt idx="61247">
                  <c:v>70713</c:v>
                </c:pt>
                <c:pt idx="61248">
                  <c:v>70713</c:v>
                </c:pt>
                <c:pt idx="61249">
                  <c:v>70713</c:v>
                </c:pt>
                <c:pt idx="61250">
                  <c:v>70713</c:v>
                </c:pt>
                <c:pt idx="61251">
                  <c:v>70713</c:v>
                </c:pt>
                <c:pt idx="61252">
                  <c:v>70713</c:v>
                </c:pt>
                <c:pt idx="61253">
                  <c:v>70713</c:v>
                </c:pt>
                <c:pt idx="61254">
                  <c:v>70713</c:v>
                </c:pt>
                <c:pt idx="61255">
                  <c:v>70713</c:v>
                </c:pt>
                <c:pt idx="61256">
                  <c:v>70713</c:v>
                </c:pt>
                <c:pt idx="61257">
                  <c:v>70713</c:v>
                </c:pt>
                <c:pt idx="61258">
                  <c:v>70713</c:v>
                </c:pt>
                <c:pt idx="61259">
                  <c:v>70713</c:v>
                </c:pt>
                <c:pt idx="61260">
                  <c:v>70713</c:v>
                </c:pt>
                <c:pt idx="61261">
                  <c:v>70713</c:v>
                </c:pt>
                <c:pt idx="61262">
                  <c:v>70713</c:v>
                </c:pt>
                <c:pt idx="61263">
                  <c:v>70713</c:v>
                </c:pt>
                <c:pt idx="61264">
                  <c:v>70713</c:v>
                </c:pt>
                <c:pt idx="61265">
                  <c:v>70713</c:v>
                </c:pt>
                <c:pt idx="61266">
                  <c:v>70713</c:v>
                </c:pt>
                <c:pt idx="61267">
                  <c:v>70713</c:v>
                </c:pt>
                <c:pt idx="61268">
                  <c:v>70713</c:v>
                </c:pt>
                <c:pt idx="61269">
                  <c:v>70713</c:v>
                </c:pt>
                <c:pt idx="61270">
                  <c:v>70713</c:v>
                </c:pt>
                <c:pt idx="61271">
                  <c:v>70713</c:v>
                </c:pt>
                <c:pt idx="61272">
                  <c:v>70713</c:v>
                </c:pt>
                <c:pt idx="61273">
                  <c:v>70713</c:v>
                </c:pt>
                <c:pt idx="61274">
                  <c:v>70713</c:v>
                </c:pt>
                <c:pt idx="61275">
                  <c:v>70713</c:v>
                </c:pt>
                <c:pt idx="61276">
                  <c:v>70713</c:v>
                </c:pt>
                <c:pt idx="61277">
                  <c:v>70713</c:v>
                </c:pt>
                <c:pt idx="61278">
                  <c:v>70713</c:v>
                </c:pt>
                <c:pt idx="61279">
                  <c:v>70713</c:v>
                </c:pt>
                <c:pt idx="61280">
                  <c:v>70713</c:v>
                </c:pt>
                <c:pt idx="61281">
                  <c:v>70713</c:v>
                </c:pt>
                <c:pt idx="61282">
                  <c:v>70713</c:v>
                </c:pt>
                <c:pt idx="61283">
                  <c:v>70713</c:v>
                </c:pt>
                <c:pt idx="61284">
                  <c:v>70713</c:v>
                </c:pt>
                <c:pt idx="61285">
                  <c:v>70713</c:v>
                </c:pt>
                <c:pt idx="61286">
                  <c:v>70713</c:v>
                </c:pt>
                <c:pt idx="61287">
                  <c:v>70713</c:v>
                </c:pt>
                <c:pt idx="61288">
                  <c:v>70713</c:v>
                </c:pt>
                <c:pt idx="61289">
                  <c:v>70713</c:v>
                </c:pt>
                <c:pt idx="61290">
                  <c:v>70713</c:v>
                </c:pt>
                <c:pt idx="61291">
                  <c:v>70713</c:v>
                </c:pt>
                <c:pt idx="61292">
                  <c:v>70713</c:v>
                </c:pt>
                <c:pt idx="61293">
                  <c:v>70713</c:v>
                </c:pt>
                <c:pt idx="61294">
                  <c:v>70713</c:v>
                </c:pt>
                <c:pt idx="61295">
                  <c:v>70713</c:v>
                </c:pt>
                <c:pt idx="61296">
                  <c:v>70713</c:v>
                </c:pt>
                <c:pt idx="61297">
                  <c:v>70713</c:v>
                </c:pt>
                <c:pt idx="61298">
                  <c:v>70713</c:v>
                </c:pt>
                <c:pt idx="61299">
                  <c:v>70713</c:v>
                </c:pt>
                <c:pt idx="61300">
                  <c:v>70713</c:v>
                </c:pt>
                <c:pt idx="61301">
                  <c:v>70713</c:v>
                </c:pt>
                <c:pt idx="61302">
                  <c:v>70713</c:v>
                </c:pt>
                <c:pt idx="61303">
                  <c:v>70713</c:v>
                </c:pt>
                <c:pt idx="61304">
                  <c:v>70713</c:v>
                </c:pt>
                <c:pt idx="61305">
                  <c:v>70713</c:v>
                </c:pt>
                <c:pt idx="61306">
                  <c:v>70713</c:v>
                </c:pt>
                <c:pt idx="61307">
                  <c:v>70713</c:v>
                </c:pt>
                <c:pt idx="61308">
                  <c:v>70713</c:v>
                </c:pt>
                <c:pt idx="61309">
                  <c:v>70713</c:v>
                </c:pt>
                <c:pt idx="61310">
                  <c:v>70713</c:v>
                </c:pt>
                <c:pt idx="61311">
                  <c:v>70713</c:v>
                </c:pt>
                <c:pt idx="61312">
                  <c:v>70713</c:v>
                </c:pt>
                <c:pt idx="61313">
                  <c:v>70713</c:v>
                </c:pt>
                <c:pt idx="61314">
                  <c:v>70713</c:v>
                </c:pt>
                <c:pt idx="61315">
                  <c:v>70713</c:v>
                </c:pt>
                <c:pt idx="61316">
                  <c:v>70713</c:v>
                </c:pt>
                <c:pt idx="61317">
                  <c:v>70713</c:v>
                </c:pt>
                <c:pt idx="61318">
                  <c:v>70713</c:v>
                </c:pt>
                <c:pt idx="61319">
                  <c:v>70713</c:v>
                </c:pt>
                <c:pt idx="61320">
                  <c:v>70713</c:v>
                </c:pt>
                <c:pt idx="61321">
                  <c:v>70713</c:v>
                </c:pt>
                <c:pt idx="61322">
                  <c:v>70713</c:v>
                </c:pt>
                <c:pt idx="61323">
                  <c:v>70713</c:v>
                </c:pt>
                <c:pt idx="61324">
                  <c:v>70713</c:v>
                </c:pt>
                <c:pt idx="61325">
                  <c:v>70713</c:v>
                </c:pt>
                <c:pt idx="61326">
                  <c:v>70713</c:v>
                </c:pt>
                <c:pt idx="61327">
                  <c:v>70713</c:v>
                </c:pt>
                <c:pt idx="61328">
                  <c:v>70713</c:v>
                </c:pt>
                <c:pt idx="61329">
                  <c:v>70713</c:v>
                </c:pt>
                <c:pt idx="61330">
                  <c:v>70713</c:v>
                </c:pt>
                <c:pt idx="61331">
                  <c:v>70713</c:v>
                </c:pt>
                <c:pt idx="61332">
                  <c:v>70713</c:v>
                </c:pt>
                <c:pt idx="61333">
                  <c:v>70713</c:v>
                </c:pt>
                <c:pt idx="61334">
                  <c:v>70713</c:v>
                </c:pt>
                <c:pt idx="61335">
                  <c:v>70713</c:v>
                </c:pt>
                <c:pt idx="61336">
                  <c:v>70713</c:v>
                </c:pt>
                <c:pt idx="61337">
                  <c:v>70713</c:v>
                </c:pt>
                <c:pt idx="61338">
                  <c:v>70713</c:v>
                </c:pt>
                <c:pt idx="61339">
                  <c:v>70713</c:v>
                </c:pt>
                <c:pt idx="61340">
                  <c:v>70713</c:v>
                </c:pt>
                <c:pt idx="61341">
                  <c:v>70713</c:v>
                </c:pt>
                <c:pt idx="61342">
                  <c:v>70713</c:v>
                </c:pt>
                <c:pt idx="61343">
                  <c:v>70713</c:v>
                </c:pt>
                <c:pt idx="61344">
                  <c:v>70713</c:v>
                </c:pt>
                <c:pt idx="61345">
                  <c:v>70713</c:v>
                </c:pt>
                <c:pt idx="61346">
                  <c:v>70713</c:v>
                </c:pt>
                <c:pt idx="61347">
                  <c:v>70713</c:v>
                </c:pt>
                <c:pt idx="61348">
                  <c:v>70713</c:v>
                </c:pt>
                <c:pt idx="61349">
                  <c:v>70713</c:v>
                </c:pt>
                <c:pt idx="61350">
                  <c:v>70713</c:v>
                </c:pt>
                <c:pt idx="61351">
                  <c:v>70713</c:v>
                </c:pt>
                <c:pt idx="61352">
                  <c:v>70713</c:v>
                </c:pt>
                <c:pt idx="61353">
                  <c:v>70713</c:v>
                </c:pt>
                <c:pt idx="61354">
                  <c:v>70713</c:v>
                </c:pt>
                <c:pt idx="61355">
                  <c:v>70713</c:v>
                </c:pt>
                <c:pt idx="61356">
                  <c:v>70713</c:v>
                </c:pt>
                <c:pt idx="61357">
                  <c:v>70713</c:v>
                </c:pt>
                <c:pt idx="61358">
                  <c:v>70713</c:v>
                </c:pt>
                <c:pt idx="61359">
                  <c:v>70713</c:v>
                </c:pt>
                <c:pt idx="61360">
                  <c:v>70713</c:v>
                </c:pt>
                <c:pt idx="61361">
                  <c:v>70713</c:v>
                </c:pt>
                <c:pt idx="61362">
                  <c:v>70713</c:v>
                </c:pt>
                <c:pt idx="61363">
                  <c:v>70713</c:v>
                </c:pt>
                <c:pt idx="61364">
                  <c:v>70713</c:v>
                </c:pt>
                <c:pt idx="61365">
                  <c:v>70713</c:v>
                </c:pt>
                <c:pt idx="61366">
                  <c:v>70713</c:v>
                </c:pt>
                <c:pt idx="61367">
                  <c:v>70713</c:v>
                </c:pt>
                <c:pt idx="61368">
                  <c:v>70713</c:v>
                </c:pt>
                <c:pt idx="61369">
                  <c:v>70713</c:v>
                </c:pt>
                <c:pt idx="61370">
                  <c:v>70713</c:v>
                </c:pt>
                <c:pt idx="61371">
                  <c:v>70713</c:v>
                </c:pt>
                <c:pt idx="61372">
                  <c:v>70713</c:v>
                </c:pt>
                <c:pt idx="61373">
                  <c:v>70713</c:v>
                </c:pt>
                <c:pt idx="61374">
                  <c:v>70713</c:v>
                </c:pt>
                <c:pt idx="61375">
                  <c:v>70713</c:v>
                </c:pt>
                <c:pt idx="61376">
                  <c:v>70713</c:v>
                </c:pt>
                <c:pt idx="61377">
                  <c:v>70713</c:v>
                </c:pt>
                <c:pt idx="61378">
                  <c:v>70713</c:v>
                </c:pt>
                <c:pt idx="61379">
                  <c:v>70713</c:v>
                </c:pt>
                <c:pt idx="61380">
                  <c:v>70713</c:v>
                </c:pt>
                <c:pt idx="61381">
                  <c:v>70713</c:v>
                </c:pt>
                <c:pt idx="61382">
                  <c:v>70713</c:v>
                </c:pt>
                <c:pt idx="61383">
                  <c:v>70713</c:v>
                </c:pt>
                <c:pt idx="61384">
                  <c:v>70713</c:v>
                </c:pt>
                <c:pt idx="61385">
                  <c:v>70713</c:v>
                </c:pt>
                <c:pt idx="61386">
                  <c:v>70713</c:v>
                </c:pt>
                <c:pt idx="61387">
                  <c:v>70713</c:v>
                </c:pt>
                <c:pt idx="61388">
                  <c:v>70713</c:v>
                </c:pt>
                <c:pt idx="61389">
                  <c:v>70713</c:v>
                </c:pt>
                <c:pt idx="61390">
                  <c:v>70713</c:v>
                </c:pt>
                <c:pt idx="61391">
                  <c:v>70713</c:v>
                </c:pt>
                <c:pt idx="61392">
                  <c:v>70713</c:v>
                </c:pt>
                <c:pt idx="61393">
                  <c:v>70713</c:v>
                </c:pt>
                <c:pt idx="61394">
                  <c:v>70713</c:v>
                </c:pt>
                <c:pt idx="61395">
                  <c:v>70713</c:v>
                </c:pt>
                <c:pt idx="61396">
                  <c:v>70713</c:v>
                </c:pt>
                <c:pt idx="61397">
                  <c:v>70713</c:v>
                </c:pt>
                <c:pt idx="61398">
                  <c:v>70713</c:v>
                </c:pt>
                <c:pt idx="61399">
                  <c:v>70713</c:v>
                </c:pt>
                <c:pt idx="61400">
                  <c:v>70713</c:v>
                </c:pt>
                <c:pt idx="61401">
                  <c:v>70713</c:v>
                </c:pt>
                <c:pt idx="61402">
                  <c:v>70713</c:v>
                </c:pt>
                <c:pt idx="61403">
                  <c:v>70713</c:v>
                </c:pt>
                <c:pt idx="61404">
                  <c:v>70713</c:v>
                </c:pt>
                <c:pt idx="61405">
                  <c:v>70713</c:v>
                </c:pt>
                <c:pt idx="61406">
                  <c:v>70713</c:v>
                </c:pt>
                <c:pt idx="61407">
                  <c:v>70713</c:v>
                </c:pt>
                <c:pt idx="61408">
                  <c:v>70713</c:v>
                </c:pt>
                <c:pt idx="61409">
                  <c:v>70713</c:v>
                </c:pt>
                <c:pt idx="61410">
                  <c:v>70713</c:v>
                </c:pt>
                <c:pt idx="61411">
                  <c:v>70713</c:v>
                </c:pt>
                <c:pt idx="61412">
                  <c:v>70713</c:v>
                </c:pt>
                <c:pt idx="61413">
                  <c:v>70713</c:v>
                </c:pt>
                <c:pt idx="61414">
                  <c:v>70713</c:v>
                </c:pt>
                <c:pt idx="61415">
                  <c:v>70713</c:v>
                </c:pt>
                <c:pt idx="61416">
                  <c:v>70713</c:v>
                </c:pt>
                <c:pt idx="61417">
                  <c:v>70713</c:v>
                </c:pt>
                <c:pt idx="61418">
                  <c:v>70713</c:v>
                </c:pt>
                <c:pt idx="61419">
                  <c:v>70713</c:v>
                </c:pt>
                <c:pt idx="61420">
                  <c:v>70713</c:v>
                </c:pt>
                <c:pt idx="61421">
                  <c:v>70713</c:v>
                </c:pt>
                <c:pt idx="61422">
                  <c:v>70713</c:v>
                </c:pt>
                <c:pt idx="61423">
                  <c:v>70713</c:v>
                </c:pt>
                <c:pt idx="61424">
                  <c:v>70713</c:v>
                </c:pt>
                <c:pt idx="61425">
                  <c:v>70713</c:v>
                </c:pt>
                <c:pt idx="61426">
                  <c:v>70713</c:v>
                </c:pt>
                <c:pt idx="61427">
                  <c:v>70713</c:v>
                </c:pt>
                <c:pt idx="61428">
                  <c:v>70713</c:v>
                </c:pt>
                <c:pt idx="61429">
                  <c:v>70713</c:v>
                </c:pt>
                <c:pt idx="61430">
                  <c:v>70713</c:v>
                </c:pt>
                <c:pt idx="61431">
                  <c:v>70713</c:v>
                </c:pt>
                <c:pt idx="61432">
                  <c:v>70713</c:v>
                </c:pt>
                <c:pt idx="61433">
                  <c:v>70713</c:v>
                </c:pt>
                <c:pt idx="61434">
                  <c:v>70713</c:v>
                </c:pt>
                <c:pt idx="61435">
                  <c:v>70713</c:v>
                </c:pt>
                <c:pt idx="61436">
                  <c:v>70713</c:v>
                </c:pt>
                <c:pt idx="61437">
                  <c:v>70713</c:v>
                </c:pt>
                <c:pt idx="61438">
                  <c:v>70713</c:v>
                </c:pt>
                <c:pt idx="61439">
                  <c:v>70713</c:v>
                </c:pt>
                <c:pt idx="61440">
                  <c:v>70713</c:v>
                </c:pt>
                <c:pt idx="61441">
                  <c:v>70713</c:v>
                </c:pt>
                <c:pt idx="61442">
                  <c:v>70713</c:v>
                </c:pt>
                <c:pt idx="61443">
                  <c:v>70713</c:v>
                </c:pt>
                <c:pt idx="61444">
                  <c:v>70713</c:v>
                </c:pt>
                <c:pt idx="61445">
                  <c:v>70713</c:v>
                </c:pt>
                <c:pt idx="61446">
                  <c:v>70713</c:v>
                </c:pt>
                <c:pt idx="61447">
                  <c:v>70713</c:v>
                </c:pt>
                <c:pt idx="61448">
                  <c:v>70713</c:v>
                </c:pt>
                <c:pt idx="61449">
                  <c:v>70713</c:v>
                </c:pt>
                <c:pt idx="61450">
                  <c:v>70713</c:v>
                </c:pt>
                <c:pt idx="61451">
                  <c:v>70713</c:v>
                </c:pt>
                <c:pt idx="61452">
                  <c:v>70713</c:v>
                </c:pt>
                <c:pt idx="61453">
                  <c:v>70713</c:v>
                </c:pt>
                <c:pt idx="61454">
                  <c:v>70713</c:v>
                </c:pt>
                <c:pt idx="61455">
                  <c:v>70713</c:v>
                </c:pt>
                <c:pt idx="61456">
                  <c:v>70713</c:v>
                </c:pt>
                <c:pt idx="61457">
                  <c:v>70713</c:v>
                </c:pt>
                <c:pt idx="61458">
                  <c:v>70713</c:v>
                </c:pt>
                <c:pt idx="61459">
                  <c:v>70713</c:v>
                </c:pt>
                <c:pt idx="61460">
                  <c:v>70713</c:v>
                </c:pt>
                <c:pt idx="61461">
                  <c:v>70713</c:v>
                </c:pt>
                <c:pt idx="61462">
                  <c:v>70713</c:v>
                </c:pt>
                <c:pt idx="61463">
                  <c:v>70713</c:v>
                </c:pt>
                <c:pt idx="61464">
                  <c:v>70713</c:v>
                </c:pt>
                <c:pt idx="61465">
                  <c:v>70713</c:v>
                </c:pt>
                <c:pt idx="61466">
                  <c:v>70713</c:v>
                </c:pt>
                <c:pt idx="61467">
                  <c:v>70713</c:v>
                </c:pt>
                <c:pt idx="61468">
                  <c:v>70713</c:v>
                </c:pt>
                <c:pt idx="61469">
                  <c:v>70713</c:v>
                </c:pt>
                <c:pt idx="61470">
                  <c:v>70713</c:v>
                </c:pt>
                <c:pt idx="61471">
                  <c:v>70713</c:v>
                </c:pt>
                <c:pt idx="61472">
                  <c:v>70713</c:v>
                </c:pt>
                <c:pt idx="61473">
                  <c:v>70713</c:v>
                </c:pt>
                <c:pt idx="61474">
                  <c:v>70713</c:v>
                </c:pt>
                <c:pt idx="61475">
                  <c:v>70713</c:v>
                </c:pt>
                <c:pt idx="61476">
                  <c:v>70713</c:v>
                </c:pt>
                <c:pt idx="61477">
                  <c:v>70713</c:v>
                </c:pt>
                <c:pt idx="61478">
                  <c:v>70713</c:v>
                </c:pt>
                <c:pt idx="61479">
                  <c:v>70713</c:v>
                </c:pt>
                <c:pt idx="61480">
                  <c:v>70713</c:v>
                </c:pt>
                <c:pt idx="61481">
                  <c:v>70713</c:v>
                </c:pt>
                <c:pt idx="61482">
                  <c:v>70713</c:v>
                </c:pt>
                <c:pt idx="61483">
                  <c:v>70713</c:v>
                </c:pt>
                <c:pt idx="61484">
                  <c:v>70713</c:v>
                </c:pt>
                <c:pt idx="61485">
                  <c:v>70713</c:v>
                </c:pt>
                <c:pt idx="61486">
                  <c:v>70713</c:v>
                </c:pt>
                <c:pt idx="61487">
                  <c:v>70713</c:v>
                </c:pt>
                <c:pt idx="61488">
                  <c:v>70713</c:v>
                </c:pt>
                <c:pt idx="61489">
                  <c:v>70713</c:v>
                </c:pt>
                <c:pt idx="61490">
                  <c:v>70713</c:v>
                </c:pt>
                <c:pt idx="61491">
                  <c:v>70713</c:v>
                </c:pt>
                <c:pt idx="61492">
                  <c:v>70713</c:v>
                </c:pt>
                <c:pt idx="61493">
                  <c:v>70713</c:v>
                </c:pt>
                <c:pt idx="61494">
                  <c:v>70713</c:v>
                </c:pt>
                <c:pt idx="61495">
                  <c:v>70713</c:v>
                </c:pt>
                <c:pt idx="61496">
                  <c:v>70713</c:v>
                </c:pt>
                <c:pt idx="61497">
                  <c:v>70713</c:v>
                </c:pt>
                <c:pt idx="61498">
                  <c:v>70713</c:v>
                </c:pt>
                <c:pt idx="61499">
                  <c:v>70713</c:v>
                </c:pt>
                <c:pt idx="61500">
                  <c:v>70713</c:v>
                </c:pt>
                <c:pt idx="61501">
                  <c:v>70713</c:v>
                </c:pt>
                <c:pt idx="61502">
                  <c:v>70713</c:v>
                </c:pt>
                <c:pt idx="61503">
                  <c:v>70713</c:v>
                </c:pt>
                <c:pt idx="61504">
                  <c:v>70713</c:v>
                </c:pt>
                <c:pt idx="61505">
                  <c:v>70713</c:v>
                </c:pt>
                <c:pt idx="61506">
                  <c:v>70713</c:v>
                </c:pt>
                <c:pt idx="61507">
                  <c:v>70713</c:v>
                </c:pt>
                <c:pt idx="61508">
                  <c:v>70713</c:v>
                </c:pt>
                <c:pt idx="61509">
                  <c:v>70713</c:v>
                </c:pt>
                <c:pt idx="61510">
                  <c:v>70713</c:v>
                </c:pt>
                <c:pt idx="61511">
                  <c:v>70713</c:v>
                </c:pt>
                <c:pt idx="61512">
                  <c:v>70713</c:v>
                </c:pt>
                <c:pt idx="61513">
                  <c:v>70713</c:v>
                </c:pt>
                <c:pt idx="61514">
                  <c:v>70713</c:v>
                </c:pt>
                <c:pt idx="61515">
                  <c:v>70713</c:v>
                </c:pt>
                <c:pt idx="61516">
                  <c:v>70713</c:v>
                </c:pt>
                <c:pt idx="61517">
                  <c:v>70713</c:v>
                </c:pt>
                <c:pt idx="61518">
                  <c:v>70713</c:v>
                </c:pt>
                <c:pt idx="61519">
                  <c:v>70713</c:v>
                </c:pt>
                <c:pt idx="61520">
                  <c:v>70713</c:v>
                </c:pt>
                <c:pt idx="61521">
                  <c:v>70713</c:v>
                </c:pt>
                <c:pt idx="61522">
                  <c:v>70713</c:v>
                </c:pt>
                <c:pt idx="61523">
                  <c:v>70713</c:v>
                </c:pt>
                <c:pt idx="61524">
                  <c:v>70713</c:v>
                </c:pt>
                <c:pt idx="61525">
                  <c:v>70713</c:v>
                </c:pt>
                <c:pt idx="61526">
                  <c:v>70713</c:v>
                </c:pt>
                <c:pt idx="61527">
                  <c:v>70713</c:v>
                </c:pt>
                <c:pt idx="61528">
                  <c:v>70713</c:v>
                </c:pt>
                <c:pt idx="61529">
                  <c:v>70713</c:v>
                </c:pt>
                <c:pt idx="61530">
                  <c:v>70713</c:v>
                </c:pt>
                <c:pt idx="61531">
                  <c:v>70713</c:v>
                </c:pt>
                <c:pt idx="61532">
                  <c:v>70713</c:v>
                </c:pt>
                <c:pt idx="61533">
                  <c:v>70713</c:v>
                </c:pt>
                <c:pt idx="61534">
                  <c:v>70713</c:v>
                </c:pt>
                <c:pt idx="61535">
                  <c:v>70713</c:v>
                </c:pt>
                <c:pt idx="61536">
                  <c:v>70713</c:v>
                </c:pt>
                <c:pt idx="61537">
                  <c:v>70713</c:v>
                </c:pt>
                <c:pt idx="61538">
                  <c:v>70713</c:v>
                </c:pt>
                <c:pt idx="61539">
                  <c:v>70713</c:v>
                </c:pt>
                <c:pt idx="61540">
                  <c:v>70713</c:v>
                </c:pt>
                <c:pt idx="61541">
                  <c:v>70713</c:v>
                </c:pt>
                <c:pt idx="61542">
                  <c:v>70713</c:v>
                </c:pt>
                <c:pt idx="61543">
                  <c:v>70713</c:v>
                </c:pt>
                <c:pt idx="61544">
                  <c:v>70713</c:v>
                </c:pt>
                <c:pt idx="61545">
                  <c:v>70713</c:v>
                </c:pt>
                <c:pt idx="61546">
                  <c:v>70713</c:v>
                </c:pt>
                <c:pt idx="61547">
                  <c:v>70713</c:v>
                </c:pt>
                <c:pt idx="61548">
                  <c:v>70713</c:v>
                </c:pt>
                <c:pt idx="61549">
                  <c:v>70713</c:v>
                </c:pt>
                <c:pt idx="61550">
                  <c:v>70713</c:v>
                </c:pt>
                <c:pt idx="61551">
                  <c:v>70713</c:v>
                </c:pt>
                <c:pt idx="61552">
                  <c:v>70713</c:v>
                </c:pt>
                <c:pt idx="61553">
                  <c:v>70713</c:v>
                </c:pt>
                <c:pt idx="61554">
                  <c:v>70713</c:v>
                </c:pt>
                <c:pt idx="61555">
                  <c:v>70713</c:v>
                </c:pt>
                <c:pt idx="61556">
                  <c:v>70713</c:v>
                </c:pt>
                <c:pt idx="61557">
                  <c:v>70713</c:v>
                </c:pt>
                <c:pt idx="61558">
                  <c:v>70713</c:v>
                </c:pt>
                <c:pt idx="61559">
                  <c:v>70713</c:v>
                </c:pt>
                <c:pt idx="61560">
                  <c:v>70713</c:v>
                </c:pt>
                <c:pt idx="61561">
                  <c:v>70713</c:v>
                </c:pt>
                <c:pt idx="61562">
                  <c:v>70713</c:v>
                </c:pt>
                <c:pt idx="61563">
                  <c:v>70713</c:v>
                </c:pt>
                <c:pt idx="61564">
                  <c:v>70713</c:v>
                </c:pt>
                <c:pt idx="61565">
                  <c:v>70713</c:v>
                </c:pt>
                <c:pt idx="61566">
                  <c:v>70713</c:v>
                </c:pt>
                <c:pt idx="61567">
                  <c:v>70713</c:v>
                </c:pt>
                <c:pt idx="61568">
                  <c:v>70713</c:v>
                </c:pt>
                <c:pt idx="61569">
                  <c:v>70713</c:v>
                </c:pt>
                <c:pt idx="61570">
                  <c:v>70713</c:v>
                </c:pt>
                <c:pt idx="61571">
                  <c:v>70713</c:v>
                </c:pt>
                <c:pt idx="61572">
                  <c:v>70713</c:v>
                </c:pt>
                <c:pt idx="61573">
                  <c:v>70713</c:v>
                </c:pt>
                <c:pt idx="61574">
                  <c:v>70713</c:v>
                </c:pt>
                <c:pt idx="61575">
                  <c:v>70713</c:v>
                </c:pt>
                <c:pt idx="61576">
                  <c:v>70713</c:v>
                </c:pt>
                <c:pt idx="61577">
                  <c:v>70713</c:v>
                </c:pt>
                <c:pt idx="61578">
                  <c:v>70713</c:v>
                </c:pt>
                <c:pt idx="61579">
                  <c:v>70713</c:v>
                </c:pt>
                <c:pt idx="61580">
                  <c:v>70713</c:v>
                </c:pt>
                <c:pt idx="61581">
                  <c:v>70713</c:v>
                </c:pt>
                <c:pt idx="61582">
                  <c:v>70713</c:v>
                </c:pt>
                <c:pt idx="61583">
                  <c:v>70713</c:v>
                </c:pt>
                <c:pt idx="61584">
                  <c:v>70713</c:v>
                </c:pt>
                <c:pt idx="61585">
                  <c:v>70713</c:v>
                </c:pt>
                <c:pt idx="61586">
                  <c:v>70713</c:v>
                </c:pt>
                <c:pt idx="61587">
                  <c:v>70713</c:v>
                </c:pt>
                <c:pt idx="61588">
                  <c:v>70713</c:v>
                </c:pt>
                <c:pt idx="61589">
                  <c:v>70713</c:v>
                </c:pt>
                <c:pt idx="61590">
                  <c:v>70713</c:v>
                </c:pt>
                <c:pt idx="61591">
                  <c:v>70713</c:v>
                </c:pt>
                <c:pt idx="61592">
                  <c:v>70713</c:v>
                </c:pt>
                <c:pt idx="61593">
                  <c:v>70713</c:v>
                </c:pt>
                <c:pt idx="61594">
                  <c:v>70713</c:v>
                </c:pt>
                <c:pt idx="61595">
                  <c:v>70713</c:v>
                </c:pt>
                <c:pt idx="61596">
                  <c:v>70713</c:v>
                </c:pt>
                <c:pt idx="61597">
                  <c:v>70713</c:v>
                </c:pt>
                <c:pt idx="61598">
                  <c:v>70713</c:v>
                </c:pt>
                <c:pt idx="61599">
                  <c:v>70713</c:v>
                </c:pt>
                <c:pt idx="61600">
                  <c:v>70713</c:v>
                </c:pt>
                <c:pt idx="61601">
                  <c:v>70713</c:v>
                </c:pt>
                <c:pt idx="61602">
                  <c:v>70713</c:v>
                </c:pt>
                <c:pt idx="61603">
                  <c:v>70713</c:v>
                </c:pt>
                <c:pt idx="61604">
                  <c:v>70713</c:v>
                </c:pt>
                <c:pt idx="61605">
                  <c:v>70713</c:v>
                </c:pt>
                <c:pt idx="61606">
                  <c:v>70713</c:v>
                </c:pt>
                <c:pt idx="61607">
                  <c:v>70713</c:v>
                </c:pt>
                <c:pt idx="61608">
                  <c:v>70713</c:v>
                </c:pt>
                <c:pt idx="61609">
                  <c:v>70713</c:v>
                </c:pt>
                <c:pt idx="61610">
                  <c:v>70713</c:v>
                </c:pt>
                <c:pt idx="61611">
                  <c:v>70713</c:v>
                </c:pt>
                <c:pt idx="61612">
                  <c:v>70713</c:v>
                </c:pt>
                <c:pt idx="61613">
                  <c:v>70713</c:v>
                </c:pt>
                <c:pt idx="61614">
                  <c:v>70713</c:v>
                </c:pt>
                <c:pt idx="61615">
                  <c:v>70713</c:v>
                </c:pt>
                <c:pt idx="61616">
                  <c:v>70713</c:v>
                </c:pt>
                <c:pt idx="61617">
                  <c:v>70713</c:v>
                </c:pt>
                <c:pt idx="61618">
                  <c:v>70713</c:v>
                </c:pt>
                <c:pt idx="61619">
                  <c:v>70713</c:v>
                </c:pt>
                <c:pt idx="61620">
                  <c:v>70713</c:v>
                </c:pt>
                <c:pt idx="61621">
                  <c:v>70713</c:v>
                </c:pt>
                <c:pt idx="61622">
                  <c:v>70713</c:v>
                </c:pt>
                <c:pt idx="61623">
                  <c:v>70713</c:v>
                </c:pt>
                <c:pt idx="61624">
                  <c:v>70713</c:v>
                </c:pt>
                <c:pt idx="61625">
                  <c:v>70713</c:v>
                </c:pt>
                <c:pt idx="61626">
                  <c:v>70713</c:v>
                </c:pt>
                <c:pt idx="61627">
                  <c:v>70713</c:v>
                </c:pt>
                <c:pt idx="61628">
                  <c:v>70713</c:v>
                </c:pt>
                <c:pt idx="61629">
                  <c:v>70713</c:v>
                </c:pt>
                <c:pt idx="61630">
                  <c:v>70713</c:v>
                </c:pt>
                <c:pt idx="61631">
                  <c:v>70713</c:v>
                </c:pt>
                <c:pt idx="61632">
                  <c:v>70713</c:v>
                </c:pt>
                <c:pt idx="61633">
                  <c:v>70713</c:v>
                </c:pt>
                <c:pt idx="61634">
                  <c:v>70713</c:v>
                </c:pt>
                <c:pt idx="61635">
                  <c:v>70713</c:v>
                </c:pt>
                <c:pt idx="61636">
                  <c:v>70713</c:v>
                </c:pt>
                <c:pt idx="61637">
                  <c:v>70713</c:v>
                </c:pt>
                <c:pt idx="61638">
                  <c:v>70713</c:v>
                </c:pt>
                <c:pt idx="61639">
                  <c:v>70713</c:v>
                </c:pt>
                <c:pt idx="61640">
                  <c:v>70713</c:v>
                </c:pt>
                <c:pt idx="61641">
                  <c:v>70713</c:v>
                </c:pt>
                <c:pt idx="61642">
                  <c:v>70713</c:v>
                </c:pt>
                <c:pt idx="61643">
                  <c:v>70713</c:v>
                </c:pt>
                <c:pt idx="61644">
                  <c:v>70713</c:v>
                </c:pt>
                <c:pt idx="61645">
                  <c:v>70713</c:v>
                </c:pt>
                <c:pt idx="61646">
                  <c:v>70713</c:v>
                </c:pt>
                <c:pt idx="61647">
                  <c:v>70713</c:v>
                </c:pt>
                <c:pt idx="61648">
                  <c:v>70713</c:v>
                </c:pt>
                <c:pt idx="61649">
                  <c:v>70713</c:v>
                </c:pt>
                <c:pt idx="61650">
                  <c:v>70713</c:v>
                </c:pt>
                <c:pt idx="61651">
                  <c:v>70713</c:v>
                </c:pt>
                <c:pt idx="61652">
                  <c:v>70713</c:v>
                </c:pt>
                <c:pt idx="61653">
                  <c:v>70713</c:v>
                </c:pt>
                <c:pt idx="61654">
                  <c:v>70713</c:v>
                </c:pt>
                <c:pt idx="61655">
                  <c:v>70713</c:v>
                </c:pt>
                <c:pt idx="61656">
                  <c:v>70713</c:v>
                </c:pt>
                <c:pt idx="61657">
                  <c:v>70713</c:v>
                </c:pt>
                <c:pt idx="61658">
                  <c:v>70713</c:v>
                </c:pt>
                <c:pt idx="61659">
                  <c:v>70713</c:v>
                </c:pt>
                <c:pt idx="61660">
                  <c:v>70713</c:v>
                </c:pt>
                <c:pt idx="61661">
                  <c:v>70713</c:v>
                </c:pt>
                <c:pt idx="61662">
                  <c:v>70713</c:v>
                </c:pt>
                <c:pt idx="61663">
                  <c:v>70713</c:v>
                </c:pt>
                <c:pt idx="61664">
                  <c:v>70713</c:v>
                </c:pt>
                <c:pt idx="61665">
                  <c:v>70713</c:v>
                </c:pt>
                <c:pt idx="61666">
                  <c:v>70713</c:v>
                </c:pt>
                <c:pt idx="61667">
                  <c:v>70713</c:v>
                </c:pt>
                <c:pt idx="61668">
                  <c:v>70713</c:v>
                </c:pt>
                <c:pt idx="61669">
                  <c:v>70713</c:v>
                </c:pt>
                <c:pt idx="61670">
                  <c:v>70713</c:v>
                </c:pt>
                <c:pt idx="61671">
                  <c:v>70713</c:v>
                </c:pt>
                <c:pt idx="61672">
                  <c:v>70713</c:v>
                </c:pt>
                <c:pt idx="61673">
                  <c:v>70713</c:v>
                </c:pt>
                <c:pt idx="61674">
                  <c:v>70713</c:v>
                </c:pt>
                <c:pt idx="61675">
                  <c:v>70713</c:v>
                </c:pt>
                <c:pt idx="61676">
                  <c:v>70713</c:v>
                </c:pt>
                <c:pt idx="61677">
                  <c:v>70713</c:v>
                </c:pt>
                <c:pt idx="61678">
                  <c:v>70713</c:v>
                </c:pt>
                <c:pt idx="61679">
                  <c:v>70713</c:v>
                </c:pt>
                <c:pt idx="61680">
                  <c:v>70713</c:v>
                </c:pt>
                <c:pt idx="61681">
                  <c:v>70713</c:v>
                </c:pt>
                <c:pt idx="61682">
                  <c:v>70713</c:v>
                </c:pt>
                <c:pt idx="61683">
                  <c:v>70713</c:v>
                </c:pt>
                <c:pt idx="61684">
                  <c:v>70713</c:v>
                </c:pt>
                <c:pt idx="61685">
                  <c:v>70713</c:v>
                </c:pt>
                <c:pt idx="61686">
                  <c:v>70713</c:v>
                </c:pt>
                <c:pt idx="61687">
                  <c:v>70713</c:v>
                </c:pt>
                <c:pt idx="61688">
                  <c:v>70713</c:v>
                </c:pt>
                <c:pt idx="61689">
                  <c:v>70713</c:v>
                </c:pt>
                <c:pt idx="61690">
                  <c:v>70713</c:v>
                </c:pt>
                <c:pt idx="61691">
                  <c:v>70713</c:v>
                </c:pt>
                <c:pt idx="61692">
                  <c:v>70713</c:v>
                </c:pt>
                <c:pt idx="61693">
                  <c:v>70713</c:v>
                </c:pt>
                <c:pt idx="61694">
                  <c:v>70713</c:v>
                </c:pt>
                <c:pt idx="61695">
                  <c:v>70713</c:v>
                </c:pt>
                <c:pt idx="61696">
                  <c:v>70713</c:v>
                </c:pt>
                <c:pt idx="61697">
                  <c:v>70713</c:v>
                </c:pt>
                <c:pt idx="61698">
                  <c:v>70713</c:v>
                </c:pt>
                <c:pt idx="61699">
                  <c:v>70713</c:v>
                </c:pt>
                <c:pt idx="61700">
                  <c:v>70713</c:v>
                </c:pt>
                <c:pt idx="61701">
                  <c:v>70713</c:v>
                </c:pt>
                <c:pt idx="61702">
                  <c:v>70713</c:v>
                </c:pt>
                <c:pt idx="61703">
                  <c:v>70713</c:v>
                </c:pt>
                <c:pt idx="61704">
                  <c:v>70713</c:v>
                </c:pt>
                <c:pt idx="61705">
                  <c:v>70713</c:v>
                </c:pt>
                <c:pt idx="61706">
                  <c:v>70713</c:v>
                </c:pt>
                <c:pt idx="61707">
                  <c:v>70713</c:v>
                </c:pt>
                <c:pt idx="61708">
                  <c:v>70713</c:v>
                </c:pt>
                <c:pt idx="61709">
                  <c:v>70713</c:v>
                </c:pt>
                <c:pt idx="61710">
                  <c:v>70713</c:v>
                </c:pt>
                <c:pt idx="61711">
                  <c:v>70713</c:v>
                </c:pt>
                <c:pt idx="61712">
                  <c:v>70713</c:v>
                </c:pt>
                <c:pt idx="61713">
                  <c:v>70713</c:v>
                </c:pt>
                <c:pt idx="61714">
                  <c:v>70713</c:v>
                </c:pt>
                <c:pt idx="61715">
                  <c:v>70713</c:v>
                </c:pt>
                <c:pt idx="61716">
                  <c:v>70713</c:v>
                </c:pt>
                <c:pt idx="61717">
                  <c:v>70713</c:v>
                </c:pt>
                <c:pt idx="61718">
                  <c:v>70713</c:v>
                </c:pt>
                <c:pt idx="61719">
                  <c:v>70713</c:v>
                </c:pt>
                <c:pt idx="61720">
                  <c:v>70713</c:v>
                </c:pt>
                <c:pt idx="61721">
                  <c:v>70713</c:v>
                </c:pt>
                <c:pt idx="61722">
                  <c:v>70713</c:v>
                </c:pt>
                <c:pt idx="61723">
                  <c:v>70713</c:v>
                </c:pt>
                <c:pt idx="61724">
                  <c:v>70713</c:v>
                </c:pt>
                <c:pt idx="61725">
                  <c:v>70713</c:v>
                </c:pt>
                <c:pt idx="61726">
                  <c:v>70713</c:v>
                </c:pt>
                <c:pt idx="61727">
                  <c:v>70713</c:v>
                </c:pt>
                <c:pt idx="61728">
                  <c:v>70713</c:v>
                </c:pt>
                <c:pt idx="61729">
                  <c:v>70713</c:v>
                </c:pt>
                <c:pt idx="61730">
                  <c:v>70713</c:v>
                </c:pt>
                <c:pt idx="61731">
                  <c:v>70713</c:v>
                </c:pt>
                <c:pt idx="61732">
                  <c:v>70713</c:v>
                </c:pt>
                <c:pt idx="61733">
                  <c:v>70713</c:v>
                </c:pt>
                <c:pt idx="61734">
                  <c:v>70713</c:v>
                </c:pt>
                <c:pt idx="61735">
                  <c:v>70713</c:v>
                </c:pt>
                <c:pt idx="61736">
                  <c:v>70713</c:v>
                </c:pt>
                <c:pt idx="61737">
                  <c:v>70713</c:v>
                </c:pt>
                <c:pt idx="61738">
                  <c:v>70713</c:v>
                </c:pt>
                <c:pt idx="61739">
                  <c:v>70713</c:v>
                </c:pt>
                <c:pt idx="61740">
                  <c:v>70713</c:v>
                </c:pt>
                <c:pt idx="61741">
                  <c:v>70713</c:v>
                </c:pt>
                <c:pt idx="61742">
                  <c:v>70713</c:v>
                </c:pt>
                <c:pt idx="61743">
                  <c:v>70713</c:v>
                </c:pt>
                <c:pt idx="61744">
                  <c:v>70713</c:v>
                </c:pt>
                <c:pt idx="61745">
                  <c:v>70713</c:v>
                </c:pt>
                <c:pt idx="61746">
                  <c:v>70713</c:v>
                </c:pt>
                <c:pt idx="61747">
                  <c:v>70713</c:v>
                </c:pt>
                <c:pt idx="61748">
                  <c:v>70713</c:v>
                </c:pt>
                <c:pt idx="61749">
                  <c:v>70713</c:v>
                </c:pt>
                <c:pt idx="61750">
                  <c:v>70713</c:v>
                </c:pt>
                <c:pt idx="61751">
                  <c:v>70713</c:v>
                </c:pt>
                <c:pt idx="61752">
                  <c:v>70713</c:v>
                </c:pt>
                <c:pt idx="61753">
                  <c:v>70713</c:v>
                </c:pt>
                <c:pt idx="61754">
                  <c:v>70713</c:v>
                </c:pt>
                <c:pt idx="61755">
                  <c:v>70713</c:v>
                </c:pt>
                <c:pt idx="61756">
                  <c:v>70713</c:v>
                </c:pt>
                <c:pt idx="61757">
                  <c:v>70713</c:v>
                </c:pt>
                <c:pt idx="61758">
                  <c:v>70713</c:v>
                </c:pt>
                <c:pt idx="61759">
                  <c:v>70713</c:v>
                </c:pt>
                <c:pt idx="61760">
                  <c:v>70713</c:v>
                </c:pt>
                <c:pt idx="61761">
                  <c:v>70713</c:v>
                </c:pt>
                <c:pt idx="61762">
                  <c:v>70713</c:v>
                </c:pt>
                <c:pt idx="61763">
                  <c:v>70713</c:v>
                </c:pt>
                <c:pt idx="61764">
                  <c:v>70713</c:v>
                </c:pt>
                <c:pt idx="61765">
                  <c:v>70713</c:v>
                </c:pt>
                <c:pt idx="61766">
                  <c:v>70713</c:v>
                </c:pt>
                <c:pt idx="61767">
                  <c:v>70713</c:v>
                </c:pt>
                <c:pt idx="61768">
                  <c:v>70713</c:v>
                </c:pt>
                <c:pt idx="61769">
                  <c:v>70713</c:v>
                </c:pt>
                <c:pt idx="61770">
                  <c:v>70713</c:v>
                </c:pt>
                <c:pt idx="61771">
                  <c:v>70713</c:v>
                </c:pt>
                <c:pt idx="61772">
                  <c:v>70713</c:v>
                </c:pt>
                <c:pt idx="61773">
                  <c:v>70713</c:v>
                </c:pt>
                <c:pt idx="61774">
                  <c:v>70713</c:v>
                </c:pt>
                <c:pt idx="61775">
                  <c:v>70713</c:v>
                </c:pt>
                <c:pt idx="61776">
                  <c:v>70713</c:v>
                </c:pt>
                <c:pt idx="61777">
                  <c:v>70713</c:v>
                </c:pt>
                <c:pt idx="61778">
                  <c:v>70713</c:v>
                </c:pt>
                <c:pt idx="61779">
                  <c:v>70713</c:v>
                </c:pt>
                <c:pt idx="61780">
                  <c:v>70713</c:v>
                </c:pt>
                <c:pt idx="61781">
                  <c:v>70713</c:v>
                </c:pt>
                <c:pt idx="61782">
                  <c:v>70713</c:v>
                </c:pt>
                <c:pt idx="61783">
                  <c:v>70713</c:v>
                </c:pt>
                <c:pt idx="61784">
                  <c:v>70713</c:v>
                </c:pt>
                <c:pt idx="61785">
                  <c:v>70713</c:v>
                </c:pt>
                <c:pt idx="61786">
                  <c:v>70713</c:v>
                </c:pt>
                <c:pt idx="61787">
                  <c:v>70713</c:v>
                </c:pt>
                <c:pt idx="61788">
                  <c:v>70713</c:v>
                </c:pt>
                <c:pt idx="61789">
                  <c:v>70713</c:v>
                </c:pt>
                <c:pt idx="61790">
                  <c:v>70713</c:v>
                </c:pt>
                <c:pt idx="61791">
                  <c:v>70713</c:v>
                </c:pt>
                <c:pt idx="61792">
                  <c:v>70713</c:v>
                </c:pt>
                <c:pt idx="61793">
                  <c:v>70713</c:v>
                </c:pt>
                <c:pt idx="61794">
                  <c:v>70713</c:v>
                </c:pt>
                <c:pt idx="61795">
                  <c:v>70713</c:v>
                </c:pt>
                <c:pt idx="61796">
                  <c:v>70713</c:v>
                </c:pt>
                <c:pt idx="61797">
                  <c:v>70713</c:v>
                </c:pt>
                <c:pt idx="61798">
                  <c:v>70713</c:v>
                </c:pt>
                <c:pt idx="61799">
                  <c:v>70713</c:v>
                </c:pt>
                <c:pt idx="61800">
                  <c:v>70713</c:v>
                </c:pt>
                <c:pt idx="61801">
                  <c:v>70713</c:v>
                </c:pt>
                <c:pt idx="61802">
                  <c:v>70713</c:v>
                </c:pt>
                <c:pt idx="61803">
                  <c:v>70713</c:v>
                </c:pt>
                <c:pt idx="61804">
                  <c:v>70713</c:v>
                </c:pt>
                <c:pt idx="61805">
                  <c:v>70713</c:v>
                </c:pt>
                <c:pt idx="61806">
                  <c:v>70713</c:v>
                </c:pt>
                <c:pt idx="61807">
                  <c:v>70713</c:v>
                </c:pt>
                <c:pt idx="61808">
                  <c:v>70713</c:v>
                </c:pt>
                <c:pt idx="61809">
                  <c:v>70713</c:v>
                </c:pt>
                <c:pt idx="61810">
                  <c:v>70713</c:v>
                </c:pt>
                <c:pt idx="61811">
                  <c:v>70713</c:v>
                </c:pt>
                <c:pt idx="61812">
                  <c:v>70713</c:v>
                </c:pt>
                <c:pt idx="61813">
                  <c:v>70713</c:v>
                </c:pt>
                <c:pt idx="61814">
                  <c:v>70713</c:v>
                </c:pt>
                <c:pt idx="61815">
                  <c:v>70713</c:v>
                </c:pt>
                <c:pt idx="61816">
                  <c:v>70713</c:v>
                </c:pt>
                <c:pt idx="61817">
                  <c:v>70713</c:v>
                </c:pt>
                <c:pt idx="61818">
                  <c:v>70713</c:v>
                </c:pt>
                <c:pt idx="61819">
                  <c:v>70713</c:v>
                </c:pt>
                <c:pt idx="61820">
                  <c:v>70713</c:v>
                </c:pt>
                <c:pt idx="61821">
                  <c:v>70713</c:v>
                </c:pt>
                <c:pt idx="61822">
                  <c:v>70713</c:v>
                </c:pt>
                <c:pt idx="61823">
                  <c:v>70713</c:v>
                </c:pt>
                <c:pt idx="61824">
                  <c:v>70713</c:v>
                </c:pt>
                <c:pt idx="61825">
                  <c:v>70713</c:v>
                </c:pt>
                <c:pt idx="61826">
                  <c:v>70713</c:v>
                </c:pt>
                <c:pt idx="61827">
                  <c:v>70713</c:v>
                </c:pt>
                <c:pt idx="61828">
                  <c:v>70713</c:v>
                </c:pt>
                <c:pt idx="61829">
                  <c:v>70713</c:v>
                </c:pt>
                <c:pt idx="61830">
                  <c:v>70713</c:v>
                </c:pt>
                <c:pt idx="61831">
                  <c:v>70713</c:v>
                </c:pt>
                <c:pt idx="61832">
                  <c:v>70713</c:v>
                </c:pt>
                <c:pt idx="61833">
                  <c:v>70713</c:v>
                </c:pt>
                <c:pt idx="61834">
                  <c:v>70713</c:v>
                </c:pt>
                <c:pt idx="61835">
                  <c:v>70713</c:v>
                </c:pt>
                <c:pt idx="61836">
                  <c:v>70713</c:v>
                </c:pt>
                <c:pt idx="61837">
                  <c:v>70713</c:v>
                </c:pt>
                <c:pt idx="61838">
                  <c:v>70713</c:v>
                </c:pt>
                <c:pt idx="61839">
                  <c:v>70713</c:v>
                </c:pt>
                <c:pt idx="61840">
                  <c:v>70713</c:v>
                </c:pt>
                <c:pt idx="61841">
                  <c:v>70713</c:v>
                </c:pt>
                <c:pt idx="61842">
                  <c:v>70713</c:v>
                </c:pt>
                <c:pt idx="61843">
                  <c:v>70713</c:v>
                </c:pt>
                <c:pt idx="61844">
                  <c:v>70713</c:v>
                </c:pt>
                <c:pt idx="61845">
                  <c:v>70713</c:v>
                </c:pt>
                <c:pt idx="61846">
                  <c:v>70713</c:v>
                </c:pt>
                <c:pt idx="61847">
                  <c:v>70713</c:v>
                </c:pt>
                <c:pt idx="61848">
                  <c:v>70713</c:v>
                </c:pt>
                <c:pt idx="61849">
                  <c:v>70713</c:v>
                </c:pt>
                <c:pt idx="61850">
                  <c:v>70713</c:v>
                </c:pt>
                <c:pt idx="61851">
                  <c:v>70713</c:v>
                </c:pt>
                <c:pt idx="61852">
                  <c:v>70713</c:v>
                </c:pt>
                <c:pt idx="61853">
                  <c:v>70713</c:v>
                </c:pt>
                <c:pt idx="61854">
                  <c:v>70713</c:v>
                </c:pt>
                <c:pt idx="61855">
                  <c:v>70713</c:v>
                </c:pt>
                <c:pt idx="61856">
                  <c:v>70713</c:v>
                </c:pt>
                <c:pt idx="61857">
                  <c:v>70713</c:v>
                </c:pt>
                <c:pt idx="61858">
                  <c:v>70713</c:v>
                </c:pt>
                <c:pt idx="61859">
                  <c:v>70713</c:v>
                </c:pt>
                <c:pt idx="61860">
                  <c:v>70713</c:v>
                </c:pt>
                <c:pt idx="61861">
                  <c:v>70713</c:v>
                </c:pt>
                <c:pt idx="61862">
                  <c:v>70713</c:v>
                </c:pt>
                <c:pt idx="61863">
                  <c:v>70713</c:v>
                </c:pt>
                <c:pt idx="61864">
                  <c:v>70713</c:v>
                </c:pt>
                <c:pt idx="61865">
                  <c:v>70713</c:v>
                </c:pt>
                <c:pt idx="61866">
                  <c:v>70713</c:v>
                </c:pt>
                <c:pt idx="61867">
                  <c:v>70713</c:v>
                </c:pt>
                <c:pt idx="61868">
                  <c:v>70713</c:v>
                </c:pt>
                <c:pt idx="61869">
                  <c:v>70713</c:v>
                </c:pt>
                <c:pt idx="61870">
                  <c:v>70713</c:v>
                </c:pt>
                <c:pt idx="61871">
                  <c:v>70713</c:v>
                </c:pt>
                <c:pt idx="61872">
                  <c:v>70713</c:v>
                </c:pt>
                <c:pt idx="61873">
                  <c:v>70713</c:v>
                </c:pt>
                <c:pt idx="61874">
                  <c:v>70713</c:v>
                </c:pt>
                <c:pt idx="61875">
                  <c:v>70713</c:v>
                </c:pt>
                <c:pt idx="61876">
                  <c:v>70713</c:v>
                </c:pt>
                <c:pt idx="61877">
                  <c:v>70713</c:v>
                </c:pt>
                <c:pt idx="61878">
                  <c:v>70713</c:v>
                </c:pt>
                <c:pt idx="61879">
                  <c:v>70713</c:v>
                </c:pt>
                <c:pt idx="61880">
                  <c:v>70713</c:v>
                </c:pt>
                <c:pt idx="61881">
                  <c:v>70713</c:v>
                </c:pt>
                <c:pt idx="61882">
                  <c:v>70713</c:v>
                </c:pt>
                <c:pt idx="61883">
                  <c:v>70713</c:v>
                </c:pt>
                <c:pt idx="61884">
                  <c:v>70713</c:v>
                </c:pt>
                <c:pt idx="61885">
                  <c:v>70713</c:v>
                </c:pt>
                <c:pt idx="61886">
                  <c:v>70713</c:v>
                </c:pt>
                <c:pt idx="61887">
                  <c:v>70713</c:v>
                </c:pt>
                <c:pt idx="61888">
                  <c:v>70713</c:v>
                </c:pt>
                <c:pt idx="61889">
                  <c:v>70713</c:v>
                </c:pt>
                <c:pt idx="61890">
                  <c:v>70713</c:v>
                </c:pt>
                <c:pt idx="61891">
                  <c:v>70713</c:v>
                </c:pt>
                <c:pt idx="61892">
                  <c:v>70713</c:v>
                </c:pt>
                <c:pt idx="61893">
                  <c:v>70713</c:v>
                </c:pt>
                <c:pt idx="61894">
                  <c:v>70713</c:v>
                </c:pt>
                <c:pt idx="61895">
                  <c:v>70713</c:v>
                </c:pt>
                <c:pt idx="61896">
                  <c:v>70713</c:v>
                </c:pt>
                <c:pt idx="61897">
                  <c:v>70713</c:v>
                </c:pt>
                <c:pt idx="61898">
                  <c:v>70713</c:v>
                </c:pt>
                <c:pt idx="61899">
                  <c:v>70713</c:v>
                </c:pt>
                <c:pt idx="61900">
                  <c:v>70713</c:v>
                </c:pt>
                <c:pt idx="61901">
                  <c:v>70713</c:v>
                </c:pt>
                <c:pt idx="61902">
                  <c:v>70713</c:v>
                </c:pt>
                <c:pt idx="61903">
                  <c:v>70713</c:v>
                </c:pt>
                <c:pt idx="61904">
                  <c:v>70713</c:v>
                </c:pt>
                <c:pt idx="61905">
                  <c:v>70713</c:v>
                </c:pt>
                <c:pt idx="61906">
                  <c:v>70713</c:v>
                </c:pt>
                <c:pt idx="61907">
                  <c:v>70713</c:v>
                </c:pt>
                <c:pt idx="61908">
                  <c:v>70713</c:v>
                </c:pt>
                <c:pt idx="61909">
                  <c:v>70713</c:v>
                </c:pt>
                <c:pt idx="61910">
                  <c:v>70713</c:v>
                </c:pt>
                <c:pt idx="61911">
                  <c:v>70713</c:v>
                </c:pt>
                <c:pt idx="61912">
                  <c:v>70713</c:v>
                </c:pt>
                <c:pt idx="61913">
                  <c:v>70713</c:v>
                </c:pt>
                <c:pt idx="61914">
                  <c:v>70713</c:v>
                </c:pt>
                <c:pt idx="61915">
                  <c:v>70713</c:v>
                </c:pt>
                <c:pt idx="61916">
                  <c:v>70713</c:v>
                </c:pt>
                <c:pt idx="61917">
                  <c:v>70713</c:v>
                </c:pt>
                <c:pt idx="61918">
                  <c:v>70713</c:v>
                </c:pt>
                <c:pt idx="61919">
                  <c:v>70713</c:v>
                </c:pt>
                <c:pt idx="61920">
                  <c:v>70713</c:v>
                </c:pt>
                <c:pt idx="61921">
                  <c:v>70713</c:v>
                </c:pt>
                <c:pt idx="61922">
                  <c:v>70713</c:v>
                </c:pt>
                <c:pt idx="61923">
                  <c:v>70713</c:v>
                </c:pt>
                <c:pt idx="61924">
                  <c:v>70713</c:v>
                </c:pt>
                <c:pt idx="61925">
                  <c:v>70713</c:v>
                </c:pt>
                <c:pt idx="61926">
                  <c:v>70713</c:v>
                </c:pt>
                <c:pt idx="61927">
                  <c:v>70713</c:v>
                </c:pt>
                <c:pt idx="61928">
                  <c:v>70713</c:v>
                </c:pt>
                <c:pt idx="61929">
                  <c:v>70713</c:v>
                </c:pt>
                <c:pt idx="61930">
                  <c:v>70713</c:v>
                </c:pt>
                <c:pt idx="61931">
                  <c:v>70713</c:v>
                </c:pt>
                <c:pt idx="61932">
                  <c:v>70713</c:v>
                </c:pt>
                <c:pt idx="61933">
                  <c:v>70713</c:v>
                </c:pt>
                <c:pt idx="61934">
                  <c:v>70713</c:v>
                </c:pt>
                <c:pt idx="61935">
                  <c:v>70713</c:v>
                </c:pt>
                <c:pt idx="61936">
                  <c:v>70713</c:v>
                </c:pt>
                <c:pt idx="61937">
                  <c:v>70713</c:v>
                </c:pt>
                <c:pt idx="61938">
                  <c:v>70713</c:v>
                </c:pt>
                <c:pt idx="61939">
                  <c:v>70713</c:v>
                </c:pt>
                <c:pt idx="61940">
                  <c:v>70713</c:v>
                </c:pt>
                <c:pt idx="61941">
                  <c:v>70713</c:v>
                </c:pt>
                <c:pt idx="61942">
                  <c:v>70713</c:v>
                </c:pt>
                <c:pt idx="61943">
                  <c:v>70713</c:v>
                </c:pt>
                <c:pt idx="61944">
                  <c:v>70713</c:v>
                </c:pt>
                <c:pt idx="61945">
                  <c:v>70713</c:v>
                </c:pt>
                <c:pt idx="61946">
                  <c:v>70713</c:v>
                </c:pt>
                <c:pt idx="61947">
                  <c:v>70713</c:v>
                </c:pt>
                <c:pt idx="61948">
                  <c:v>70713</c:v>
                </c:pt>
                <c:pt idx="61949">
                  <c:v>70713</c:v>
                </c:pt>
                <c:pt idx="61950">
                  <c:v>70713</c:v>
                </c:pt>
                <c:pt idx="61951">
                  <c:v>70713</c:v>
                </c:pt>
                <c:pt idx="61952">
                  <c:v>70713</c:v>
                </c:pt>
                <c:pt idx="61953">
                  <c:v>70713</c:v>
                </c:pt>
                <c:pt idx="61954">
                  <c:v>70713</c:v>
                </c:pt>
                <c:pt idx="61955">
                  <c:v>70713</c:v>
                </c:pt>
                <c:pt idx="61956">
                  <c:v>70713</c:v>
                </c:pt>
                <c:pt idx="61957">
                  <c:v>70713</c:v>
                </c:pt>
                <c:pt idx="61958">
                  <c:v>70713</c:v>
                </c:pt>
                <c:pt idx="61959">
                  <c:v>70713</c:v>
                </c:pt>
                <c:pt idx="61960">
                  <c:v>70713</c:v>
                </c:pt>
                <c:pt idx="61961">
                  <c:v>70713</c:v>
                </c:pt>
                <c:pt idx="61962">
                  <c:v>70713</c:v>
                </c:pt>
                <c:pt idx="61963">
                  <c:v>70713</c:v>
                </c:pt>
                <c:pt idx="61964">
                  <c:v>70713</c:v>
                </c:pt>
                <c:pt idx="61965">
                  <c:v>70713</c:v>
                </c:pt>
                <c:pt idx="61966">
                  <c:v>70713</c:v>
                </c:pt>
                <c:pt idx="61967">
                  <c:v>70713</c:v>
                </c:pt>
                <c:pt idx="61968">
                  <c:v>70713</c:v>
                </c:pt>
                <c:pt idx="61969">
                  <c:v>70713</c:v>
                </c:pt>
                <c:pt idx="61970">
                  <c:v>70713</c:v>
                </c:pt>
                <c:pt idx="61971">
                  <c:v>70713</c:v>
                </c:pt>
                <c:pt idx="61972">
                  <c:v>70713</c:v>
                </c:pt>
                <c:pt idx="61973">
                  <c:v>70713</c:v>
                </c:pt>
                <c:pt idx="61974">
                  <c:v>70713</c:v>
                </c:pt>
                <c:pt idx="61975">
                  <c:v>70713</c:v>
                </c:pt>
                <c:pt idx="61976">
                  <c:v>70713</c:v>
                </c:pt>
                <c:pt idx="61977">
                  <c:v>70713</c:v>
                </c:pt>
                <c:pt idx="61978">
                  <c:v>70713</c:v>
                </c:pt>
                <c:pt idx="61979">
                  <c:v>70713</c:v>
                </c:pt>
                <c:pt idx="61980">
                  <c:v>70713</c:v>
                </c:pt>
                <c:pt idx="61981">
                  <c:v>70713</c:v>
                </c:pt>
                <c:pt idx="61982">
                  <c:v>70713</c:v>
                </c:pt>
                <c:pt idx="61983">
                  <c:v>70713</c:v>
                </c:pt>
                <c:pt idx="61984">
                  <c:v>70713</c:v>
                </c:pt>
                <c:pt idx="61985">
                  <c:v>70713</c:v>
                </c:pt>
                <c:pt idx="61986">
                  <c:v>70713</c:v>
                </c:pt>
                <c:pt idx="61987">
                  <c:v>70713</c:v>
                </c:pt>
                <c:pt idx="61988">
                  <c:v>70713</c:v>
                </c:pt>
                <c:pt idx="61989">
                  <c:v>70713</c:v>
                </c:pt>
                <c:pt idx="61990">
                  <c:v>70713</c:v>
                </c:pt>
                <c:pt idx="61991">
                  <c:v>70713</c:v>
                </c:pt>
                <c:pt idx="61992">
                  <c:v>70713</c:v>
                </c:pt>
                <c:pt idx="61993">
                  <c:v>70713</c:v>
                </c:pt>
                <c:pt idx="61994">
                  <c:v>70713</c:v>
                </c:pt>
                <c:pt idx="61995">
                  <c:v>70713</c:v>
                </c:pt>
                <c:pt idx="61996">
                  <c:v>70713</c:v>
                </c:pt>
                <c:pt idx="61997">
                  <c:v>70713</c:v>
                </c:pt>
                <c:pt idx="61998">
                  <c:v>70713</c:v>
                </c:pt>
                <c:pt idx="61999">
                  <c:v>70713</c:v>
                </c:pt>
                <c:pt idx="62000">
                  <c:v>70713</c:v>
                </c:pt>
                <c:pt idx="62001">
                  <c:v>70713</c:v>
                </c:pt>
                <c:pt idx="62002">
                  <c:v>70713</c:v>
                </c:pt>
                <c:pt idx="62003">
                  <c:v>70713</c:v>
                </c:pt>
                <c:pt idx="62004">
                  <c:v>70713</c:v>
                </c:pt>
                <c:pt idx="62005">
                  <c:v>70713</c:v>
                </c:pt>
                <c:pt idx="62006">
                  <c:v>70713</c:v>
                </c:pt>
                <c:pt idx="62007">
                  <c:v>70713</c:v>
                </c:pt>
                <c:pt idx="62008">
                  <c:v>70713</c:v>
                </c:pt>
                <c:pt idx="62009">
                  <c:v>70713</c:v>
                </c:pt>
                <c:pt idx="62010">
                  <c:v>70713</c:v>
                </c:pt>
                <c:pt idx="62011">
                  <c:v>70713</c:v>
                </c:pt>
                <c:pt idx="62012">
                  <c:v>70713</c:v>
                </c:pt>
                <c:pt idx="62013">
                  <c:v>70713</c:v>
                </c:pt>
                <c:pt idx="62014">
                  <c:v>70713</c:v>
                </c:pt>
                <c:pt idx="62015">
                  <c:v>70713</c:v>
                </c:pt>
                <c:pt idx="62016">
                  <c:v>70713</c:v>
                </c:pt>
                <c:pt idx="62017">
                  <c:v>70713</c:v>
                </c:pt>
                <c:pt idx="62018">
                  <c:v>70713</c:v>
                </c:pt>
                <c:pt idx="62019">
                  <c:v>70713</c:v>
                </c:pt>
                <c:pt idx="62020">
                  <c:v>70713</c:v>
                </c:pt>
                <c:pt idx="62021">
                  <c:v>70713</c:v>
                </c:pt>
                <c:pt idx="62022">
                  <c:v>70713</c:v>
                </c:pt>
                <c:pt idx="62023">
                  <c:v>70713</c:v>
                </c:pt>
                <c:pt idx="62024">
                  <c:v>70713</c:v>
                </c:pt>
                <c:pt idx="62025">
                  <c:v>70713</c:v>
                </c:pt>
                <c:pt idx="62026">
                  <c:v>70713</c:v>
                </c:pt>
                <c:pt idx="62027">
                  <c:v>70713</c:v>
                </c:pt>
                <c:pt idx="62028">
                  <c:v>70713</c:v>
                </c:pt>
                <c:pt idx="62029">
                  <c:v>70713</c:v>
                </c:pt>
                <c:pt idx="62030">
                  <c:v>70713</c:v>
                </c:pt>
                <c:pt idx="62031">
                  <c:v>70713</c:v>
                </c:pt>
                <c:pt idx="62032">
                  <c:v>70713</c:v>
                </c:pt>
                <c:pt idx="62033">
                  <c:v>70713</c:v>
                </c:pt>
                <c:pt idx="62034">
                  <c:v>70713</c:v>
                </c:pt>
                <c:pt idx="62035">
                  <c:v>70713</c:v>
                </c:pt>
                <c:pt idx="62036">
                  <c:v>70713</c:v>
                </c:pt>
                <c:pt idx="62037">
                  <c:v>70713</c:v>
                </c:pt>
                <c:pt idx="62038">
                  <c:v>70713</c:v>
                </c:pt>
                <c:pt idx="62039">
                  <c:v>70713</c:v>
                </c:pt>
                <c:pt idx="62040">
                  <c:v>70713</c:v>
                </c:pt>
                <c:pt idx="62041">
                  <c:v>70713</c:v>
                </c:pt>
                <c:pt idx="62042">
                  <c:v>70713</c:v>
                </c:pt>
                <c:pt idx="62043">
                  <c:v>70713</c:v>
                </c:pt>
                <c:pt idx="62044">
                  <c:v>70713</c:v>
                </c:pt>
                <c:pt idx="62045">
                  <c:v>70713</c:v>
                </c:pt>
                <c:pt idx="62046">
                  <c:v>70713</c:v>
                </c:pt>
                <c:pt idx="62047">
                  <c:v>70713</c:v>
                </c:pt>
                <c:pt idx="62048">
                  <c:v>70713</c:v>
                </c:pt>
                <c:pt idx="62049">
                  <c:v>70713</c:v>
                </c:pt>
                <c:pt idx="62050">
                  <c:v>70713</c:v>
                </c:pt>
                <c:pt idx="62051">
                  <c:v>70713</c:v>
                </c:pt>
                <c:pt idx="62052">
                  <c:v>70713</c:v>
                </c:pt>
                <c:pt idx="62053">
                  <c:v>70713</c:v>
                </c:pt>
                <c:pt idx="62054">
                  <c:v>70713</c:v>
                </c:pt>
                <c:pt idx="62055">
                  <c:v>70713</c:v>
                </c:pt>
                <c:pt idx="62056">
                  <c:v>70713</c:v>
                </c:pt>
                <c:pt idx="62057">
                  <c:v>70713</c:v>
                </c:pt>
                <c:pt idx="62058">
                  <c:v>70713</c:v>
                </c:pt>
                <c:pt idx="62059">
                  <c:v>70713</c:v>
                </c:pt>
                <c:pt idx="62060">
                  <c:v>70713</c:v>
                </c:pt>
                <c:pt idx="62061">
                  <c:v>70713</c:v>
                </c:pt>
                <c:pt idx="62062">
                  <c:v>70713</c:v>
                </c:pt>
                <c:pt idx="62063">
                  <c:v>70713</c:v>
                </c:pt>
                <c:pt idx="62064">
                  <c:v>70713</c:v>
                </c:pt>
                <c:pt idx="62065">
                  <c:v>70713</c:v>
                </c:pt>
                <c:pt idx="62066">
                  <c:v>70713</c:v>
                </c:pt>
                <c:pt idx="62067">
                  <c:v>70713</c:v>
                </c:pt>
                <c:pt idx="62068">
                  <c:v>70713</c:v>
                </c:pt>
                <c:pt idx="62069">
                  <c:v>70713</c:v>
                </c:pt>
                <c:pt idx="62070">
                  <c:v>70713</c:v>
                </c:pt>
                <c:pt idx="62071">
                  <c:v>70713</c:v>
                </c:pt>
                <c:pt idx="62072">
                  <c:v>70713</c:v>
                </c:pt>
                <c:pt idx="62073">
                  <c:v>70713</c:v>
                </c:pt>
                <c:pt idx="62074">
                  <c:v>70713</c:v>
                </c:pt>
                <c:pt idx="62075">
                  <c:v>70713</c:v>
                </c:pt>
                <c:pt idx="62076">
                  <c:v>70713</c:v>
                </c:pt>
                <c:pt idx="62077">
                  <c:v>70713</c:v>
                </c:pt>
                <c:pt idx="62078">
                  <c:v>70713</c:v>
                </c:pt>
                <c:pt idx="62079">
                  <c:v>70713</c:v>
                </c:pt>
                <c:pt idx="62080">
                  <c:v>70713</c:v>
                </c:pt>
                <c:pt idx="62081">
                  <c:v>70713</c:v>
                </c:pt>
                <c:pt idx="62082">
                  <c:v>70713</c:v>
                </c:pt>
                <c:pt idx="62083">
                  <c:v>70713</c:v>
                </c:pt>
                <c:pt idx="62084">
                  <c:v>70713</c:v>
                </c:pt>
                <c:pt idx="62085">
                  <c:v>70713</c:v>
                </c:pt>
                <c:pt idx="62086">
                  <c:v>70713</c:v>
                </c:pt>
                <c:pt idx="62087">
                  <c:v>70713</c:v>
                </c:pt>
                <c:pt idx="62088">
                  <c:v>70713</c:v>
                </c:pt>
                <c:pt idx="62089">
                  <c:v>70713</c:v>
                </c:pt>
                <c:pt idx="62090">
                  <c:v>70713</c:v>
                </c:pt>
                <c:pt idx="62091">
                  <c:v>70713</c:v>
                </c:pt>
                <c:pt idx="62092">
                  <c:v>70713</c:v>
                </c:pt>
                <c:pt idx="62093">
                  <c:v>70713</c:v>
                </c:pt>
                <c:pt idx="62094">
                  <c:v>70713</c:v>
                </c:pt>
                <c:pt idx="62095">
                  <c:v>70713</c:v>
                </c:pt>
                <c:pt idx="62096">
                  <c:v>70713</c:v>
                </c:pt>
                <c:pt idx="62097">
                  <c:v>70713</c:v>
                </c:pt>
                <c:pt idx="62098">
                  <c:v>70713</c:v>
                </c:pt>
                <c:pt idx="62099">
                  <c:v>70713</c:v>
                </c:pt>
                <c:pt idx="62100">
                  <c:v>70713</c:v>
                </c:pt>
                <c:pt idx="62101">
                  <c:v>70713</c:v>
                </c:pt>
                <c:pt idx="62102">
                  <c:v>70713</c:v>
                </c:pt>
                <c:pt idx="62103">
                  <c:v>70713</c:v>
                </c:pt>
                <c:pt idx="62104">
                  <c:v>70713</c:v>
                </c:pt>
                <c:pt idx="62105">
                  <c:v>70713</c:v>
                </c:pt>
                <c:pt idx="62106">
                  <c:v>70713</c:v>
                </c:pt>
                <c:pt idx="62107">
                  <c:v>70713</c:v>
                </c:pt>
                <c:pt idx="62108">
                  <c:v>70713</c:v>
                </c:pt>
                <c:pt idx="62109">
                  <c:v>70713</c:v>
                </c:pt>
                <c:pt idx="62110">
                  <c:v>70713</c:v>
                </c:pt>
                <c:pt idx="62111">
                  <c:v>70713</c:v>
                </c:pt>
                <c:pt idx="62112">
                  <c:v>70713</c:v>
                </c:pt>
                <c:pt idx="62113">
                  <c:v>70713</c:v>
                </c:pt>
                <c:pt idx="62114">
                  <c:v>70713</c:v>
                </c:pt>
                <c:pt idx="62115">
                  <c:v>70713</c:v>
                </c:pt>
                <c:pt idx="62116">
                  <c:v>70713</c:v>
                </c:pt>
                <c:pt idx="62117">
                  <c:v>70713</c:v>
                </c:pt>
                <c:pt idx="62118">
                  <c:v>70713</c:v>
                </c:pt>
                <c:pt idx="62119">
                  <c:v>70713</c:v>
                </c:pt>
                <c:pt idx="62120">
                  <c:v>70713</c:v>
                </c:pt>
                <c:pt idx="62121">
                  <c:v>70713</c:v>
                </c:pt>
                <c:pt idx="62122">
                  <c:v>70713</c:v>
                </c:pt>
                <c:pt idx="62123">
                  <c:v>70713</c:v>
                </c:pt>
                <c:pt idx="62124">
                  <c:v>70713</c:v>
                </c:pt>
                <c:pt idx="62125">
                  <c:v>70713</c:v>
                </c:pt>
                <c:pt idx="62126">
                  <c:v>70713</c:v>
                </c:pt>
                <c:pt idx="62127">
                  <c:v>70713</c:v>
                </c:pt>
                <c:pt idx="62128">
                  <c:v>70713</c:v>
                </c:pt>
                <c:pt idx="62129">
                  <c:v>70713</c:v>
                </c:pt>
                <c:pt idx="62130">
                  <c:v>70713</c:v>
                </c:pt>
                <c:pt idx="62131">
                  <c:v>70713</c:v>
                </c:pt>
                <c:pt idx="62132">
                  <c:v>70713</c:v>
                </c:pt>
                <c:pt idx="62133">
                  <c:v>70713</c:v>
                </c:pt>
                <c:pt idx="62134">
                  <c:v>70713</c:v>
                </c:pt>
                <c:pt idx="62135">
                  <c:v>70713</c:v>
                </c:pt>
                <c:pt idx="62136">
                  <c:v>70713</c:v>
                </c:pt>
                <c:pt idx="62137">
                  <c:v>70713</c:v>
                </c:pt>
                <c:pt idx="62138">
                  <c:v>70713</c:v>
                </c:pt>
                <c:pt idx="62139">
                  <c:v>70713</c:v>
                </c:pt>
                <c:pt idx="62140">
                  <c:v>70713</c:v>
                </c:pt>
                <c:pt idx="62141">
                  <c:v>70713</c:v>
                </c:pt>
                <c:pt idx="62142">
                  <c:v>70713</c:v>
                </c:pt>
                <c:pt idx="62143">
                  <c:v>70713</c:v>
                </c:pt>
                <c:pt idx="62144">
                  <c:v>70713</c:v>
                </c:pt>
                <c:pt idx="62145">
                  <c:v>70713</c:v>
                </c:pt>
                <c:pt idx="62146">
                  <c:v>70713</c:v>
                </c:pt>
                <c:pt idx="62147">
                  <c:v>70713</c:v>
                </c:pt>
                <c:pt idx="62148">
                  <c:v>70713</c:v>
                </c:pt>
                <c:pt idx="62149">
                  <c:v>70713</c:v>
                </c:pt>
                <c:pt idx="62150">
                  <c:v>70713</c:v>
                </c:pt>
                <c:pt idx="62151">
                  <c:v>70713</c:v>
                </c:pt>
                <c:pt idx="62152">
                  <c:v>70713</c:v>
                </c:pt>
                <c:pt idx="62153">
                  <c:v>70713</c:v>
                </c:pt>
                <c:pt idx="62154">
                  <c:v>70713</c:v>
                </c:pt>
                <c:pt idx="62155">
                  <c:v>70713</c:v>
                </c:pt>
                <c:pt idx="62156">
                  <c:v>70713</c:v>
                </c:pt>
                <c:pt idx="62157">
                  <c:v>70713</c:v>
                </c:pt>
                <c:pt idx="62158">
                  <c:v>70713</c:v>
                </c:pt>
                <c:pt idx="62159">
                  <c:v>70713</c:v>
                </c:pt>
                <c:pt idx="62160">
                  <c:v>70713</c:v>
                </c:pt>
                <c:pt idx="62161">
                  <c:v>70713</c:v>
                </c:pt>
                <c:pt idx="62162">
                  <c:v>70713</c:v>
                </c:pt>
                <c:pt idx="62163">
                  <c:v>70713</c:v>
                </c:pt>
                <c:pt idx="62164">
                  <c:v>70713</c:v>
                </c:pt>
                <c:pt idx="62165">
                  <c:v>70713</c:v>
                </c:pt>
                <c:pt idx="62166">
                  <c:v>70713</c:v>
                </c:pt>
                <c:pt idx="62167">
                  <c:v>70713</c:v>
                </c:pt>
                <c:pt idx="62168">
                  <c:v>70713</c:v>
                </c:pt>
                <c:pt idx="62169">
                  <c:v>70713</c:v>
                </c:pt>
                <c:pt idx="62170">
                  <c:v>70713</c:v>
                </c:pt>
                <c:pt idx="62171">
                  <c:v>70713</c:v>
                </c:pt>
                <c:pt idx="62172">
                  <c:v>70713</c:v>
                </c:pt>
                <c:pt idx="62173">
                  <c:v>70713</c:v>
                </c:pt>
                <c:pt idx="62174">
                  <c:v>70713</c:v>
                </c:pt>
                <c:pt idx="62175">
                  <c:v>70713</c:v>
                </c:pt>
                <c:pt idx="62176">
                  <c:v>70713</c:v>
                </c:pt>
                <c:pt idx="62177">
                  <c:v>70713</c:v>
                </c:pt>
                <c:pt idx="62178">
                  <c:v>70713</c:v>
                </c:pt>
                <c:pt idx="62179">
                  <c:v>70713</c:v>
                </c:pt>
                <c:pt idx="62180">
                  <c:v>70713</c:v>
                </c:pt>
                <c:pt idx="62181">
                  <c:v>70713</c:v>
                </c:pt>
                <c:pt idx="62182">
                  <c:v>70713</c:v>
                </c:pt>
                <c:pt idx="62183">
                  <c:v>70713</c:v>
                </c:pt>
                <c:pt idx="62184">
                  <c:v>70713</c:v>
                </c:pt>
                <c:pt idx="62185">
                  <c:v>70713</c:v>
                </c:pt>
                <c:pt idx="62186">
                  <c:v>70713</c:v>
                </c:pt>
                <c:pt idx="62187">
                  <c:v>70713</c:v>
                </c:pt>
                <c:pt idx="62188">
                  <c:v>70713</c:v>
                </c:pt>
                <c:pt idx="62189">
                  <c:v>70713</c:v>
                </c:pt>
                <c:pt idx="62190">
                  <c:v>70713</c:v>
                </c:pt>
                <c:pt idx="62191">
                  <c:v>70713</c:v>
                </c:pt>
                <c:pt idx="62192">
                  <c:v>70713</c:v>
                </c:pt>
                <c:pt idx="62193">
                  <c:v>70713</c:v>
                </c:pt>
                <c:pt idx="62194">
                  <c:v>70713</c:v>
                </c:pt>
                <c:pt idx="62195">
                  <c:v>70713</c:v>
                </c:pt>
                <c:pt idx="62196">
                  <c:v>70713</c:v>
                </c:pt>
                <c:pt idx="62197">
                  <c:v>70713</c:v>
                </c:pt>
                <c:pt idx="62198">
                  <c:v>70713</c:v>
                </c:pt>
                <c:pt idx="62199">
                  <c:v>70713</c:v>
                </c:pt>
                <c:pt idx="62200">
                  <c:v>70713</c:v>
                </c:pt>
                <c:pt idx="62201">
                  <c:v>70713</c:v>
                </c:pt>
                <c:pt idx="62202">
                  <c:v>70713</c:v>
                </c:pt>
                <c:pt idx="62203">
                  <c:v>70713</c:v>
                </c:pt>
                <c:pt idx="62204">
                  <c:v>70713</c:v>
                </c:pt>
                <c:pt idx="62205">
                  <c:v>70713</c:v>
                </c:pt>
                <c:pt idx="62206">
                  <c:v>70713</c:v>
                </c:pt>
                <c:pt idx="62207">
                  <c:v>70713</c:v>
                </c:pt>
                <c:pt idx="62208">
                  <c:v>70713</c:v>
                </c:pt>
                <c:pt idx="62209">
                  <c:v>70713</c:v>
                </c:pt>
                <c:pt idx="62210">
                  <c:v>70713</c:v>
                </c:pt>
                <c:pt idx="62211">
                  <c:v>70713</c:v>
                </c:pt>
                <c:pt idx="62212">
                  <c:v>70713</c:v>
                </c:pt>
                <c:pt idx="62213">
                  <c:v>70713</c:v>
                </c:pt>
                <c:pt idx="62214">
                  <c:v>70713</c:v>
                </c:pt>
                <c:pt idx="62215">
                  <c:v>70713</c:v>
                </c:pt>
                <c:pt idx="62216">
                  <c:v>70713</c:v>
                </c:pt>
                <c:pt idx="62217">
                  <c:v>70713</c:v>
                </c:pt>
                <c:pt idx="62218">
                  <c:v>70713</c:v>
                </c:pt>
                <c:pt idx="62219">
                  <c:v>70713</c:v>
                </c:pt>
                <c:pt idx="62220">
                  <c:v>70713</c:v>
                </c:pt>
                <c:pt idx="62221">
                  <c:v>70713</c:v>
                </c:pt>
                <c:pt idx="62222">
                  <c:v>70713</c:v>
                </c:pt>
                <c:pt idx="62223">
                  <c:v>70713</c:v>
                </c:pt>
                <c:pt idx="62224">
                  <c:v>70713</c:v>
                </c:pt>
                <c:pt idx="62225">
                  <c:v>70713</c:v>
                </c:pt>
                <c:pt idx="62226">
                  <c:v>70713</c:v>
                </c:pt>
                <c:pt idx="62227">
                  <c:v>70713</c:v>
                </c:pt>
                <c:pt idx="62228">
                  <c:v>70713</c:v>
                </c:pt>
                <c:pt idx="62229">
                  <c:v>70713</c:v>
                </c:pt>
                <c:pt idx="62230">
                  <c:v>70713</c:v>
                </c:pt>
                <c:pt idx="62231">
                  <c:v>70713</c:v>
                </c:pt>
                <c:pt idx="62232">
                  <c:v>70713</c:v>
                </c:pt>
                <c:pt idx="62233">
                  <c:v>70713</c:v>
                </c:pt>
                <c:pt idx="62234">
                  <c:v>70713</c:v>
                </c:pt>
                <c:pt idx="62235">
                  <c:v>70713</c:v>
                </c:pt>
                <c:pt idx="62236">
                  <c:v>70713</c:v>
                </c:pt>
                <c:pt idx="62237">
                  <c:v>70713</c:v>
                </c:pt>
                <c:pt idx="62238">
                  <c:v>70713</c:v>
                </c:pt>
                <c:pt idx="62239">
                  <c:v>70713</c:v>
                </c:pt>
                <c:pt idx="62240">
                  <c:v>70713</c:v>
                </c:pt>
                <c:pt idx="62241">
                  <c:v>70713</c:v>
                </c:pt>
                <c:pt idx="62242">
                  <c:v>70713</c:v>
                </c:pt>
                <c:pt idx="62243">
                  <c:v>70713</c:v>
                </c:pt>
                <c:pt idx="62244">
                  <c:v>70713</c:v>
                </c:pt>
                <c:pt idx="62245">
                  <c:v>70713</c:v>
                </c:pt>
                <c:pt idx="62246">
                  <c:v>70713</c:v>
                </c:pt>
                <c:pt idx="62247">
                  <c:v>70713</c:v>
                </c:pt>
                <c:pt idx="62248">
                  <c:v>70713</c:v>
                </c:pt>
                <c:pt idx="62249">
                  <c:v>70713</c:v>
                </c:pt>
                <c:pt idx="62250">
                  <c:v>70713</c:v>
                </c:pt>
                <c:pt idx="62251">
                  <c:v>70713</c:v>
                </c:pt>
                <c:pt idx="62252">
                  <c:v>70713</c:v>
                </c:pt>
                <c:pt idx="62253">
                  <c:v>70713</c:v>
                </c:pt>
                <c:pt idx="62254">
                  <c:v>70713</c:v>
                </c:pt>
                <c:pt idx="62255">
                  <c:v>70713</c:v>
                </c:pt>
                <c:pt idx="62256">
                  <c:v>70713</c:v>
                </c:pt>
                <c:pt idx="62257">
                  <c:v>70713</c:v>
                </c:pt>
                <c:pt idx="62258">
                  <c:v>70713</c:v>
                </c:pt>
                <c:pt idx="62259">
                  <c:v>70713</c:v>
                </c:pt>
                <c:pt idx="62260">
                  <c:v>70713</c:v>
                </c:pt>
                <c:pt idx="62261">
                  <c:v>70713</c:v>
                </c:pt>
                <c:pt idx="62262">
                  <c:v>70713</c:v>
                </c:pt>
                <c:pt idx="62263">
                  <c:v>70713</c:v>
                </c:pt>
                <c:pt idx="62264">
                  <c:v>70713</c:v>
                </c:pt>
                <c:pt idx="62265">
                  <c:v>70713</c:v>
                </c:pt>
                <c:pt idx="62266">
                  <c:v>70713</c:v>
                </c:pt>
                <c:pt idx="62267">
                  <c:v>70713</c:v>
                </c:pt>
                <c:pt idx="62268">
                  <c:v>70713</c:v>
                </c:pt>
                <c:pt idx="62269">
                  <c:v>70713</c:v>
                </c:pt>
                <c:pt idx="62270">
                  <c:v>70713</c:v>
                </c:pt>
                <c:pt idx="62271">
                  <c:v>70713</c:v>
                </c:pt>
                <c:pt idx="62272">
                  <c:v>70713</c:v>
                </c:pt>
                <c:pt idx="62273">
                  <c:v>70713</c:v>
                </c:pt>
                <c:pt idx="62274">
                  <c:v>70713</c:v>
                </c:pt>
                <c:pt idx="62275">
                  <c:v>70713</c:v>
                </c:pt>
                <c:pt idx="62276">
                  <c:v>70713</c:v>
                </c:pt>
                <c:pt idx="62277">
                  <c:v>70713</c:v>
                </c:pt>
                <c:pt idx="62278">
                  <c:v>70713</c:v>
                </c:pt>
                <c:pt idx="62279">
                  <c:v>70713</c:v>
                </c:pt>
                <c:pt idx="62280">
                  <c:v>70713</c:v>
                </c:pt>
                <c:pt idx="62281">
                  <c:v>70713</c:v>
                </c:pt>
                <c:pt idx="62282">
                  <c:v>70713</c:v>
                </c:pt>
                <c:pt idx="62283">
                  <c:v>70713</c:v>
                </c:pt>
                <c:pt idx="62284">
                  <c:v>70713</c:v>
                </c:pt>
                <c:pt idx="62285">
                  <c:v>70713</c:v>
                </c:pt>
                <c:pt idx="62286">
                  <c:v>70713</c:v>
                </c:pt>
                <c:pt idx="62287">
                  <c:v>70713</c:v>
                </c:pt>
                <c:pt idx="62288">
                  <c:v>70713</c:v>
                </c:pt>
                <c:pt idx="62289">
                  <c:v>70713</c:v>
                </c:pt>
                <c:pt idx="62290">
                  <c:v>70713</c:v>
                </c:pt>
                <c:pt idx="62291">
                  <c:v>70713</c:v>
                </c:pt>
                <c:pt idx="62292">
                  <c:v>70713</c:v>
                </c:pt>
                <c:pt idx="62293">
                  <c:v>70713</c:v>
                </c:pt>
                <c:pt idx="62294">
                  <c:v>70713</c:v>
                </c:pt>
                <c:pt idx="62295">
                  <c:v>70713</c:v>
                </c:pt>
                <c:pt idx="62296">
                  <c:v>70713</c:v>
                </c:pt>
                <c:pt idx="62297">
                  <c:v>70713</c:v>
                </c:pt>
                <c:pt idx="62298">
                  <c:v>70713</c:v>
                </c:pt>
                <c:pt idx="62299">
                  <c:v>70713</c:v>
                </c:pt>
                <c:pt idx="62300">
                  <c:v>70713</c:v>
                </c:pt>
                <c:pt idx="62301">
                  <c:v>70713</c:v>
                </c:pt>
                <c:pt idx="62302">
                  <c:v>70713</c:v>
                </c:pt>
                <c:pt idx="62303">
                  <c:v>70713</c:v>
                </c:pt>
                <c:pt idx="62304">
                  <c:v>70713</c:v>
                </c:pt>
                <c:pt idx="62305">
                  <c:v>70713</c:v>
                </c:pt>
                <c:pt idx="62306">
                  <c:v>70713</c:v>
                </c:pt>
                <c:pt idx="62307">
                  <c:v>70713</c:v>
                </c:pt>
                <c:pt idx="62308">
                  <c:v>70713</c:v>
                </c:pt>
                <c:pt idx="62309">
                  <c:v>70713</c:v>
                </c:pt>
                <c:pt idx="62310">
                  <c:v>70713</c:v>
                </c:pt>
                <c:pt idx="62311">
                  <c:v>70713</c:v>
                </c:pt>
                <c:pt idx="62312">
                  <c:v>70713</c:v>
                </c:pt>
                <c:pt idx="62313">
                  <c:v>70713</c:v>
                </c:pt>
                <c:pt idx="62314">
                  <c:v>70713</c:v>
                </c:pt>
                <c:pt idx="62315">
                  <c:v>70713</c:v>
                </c:pt>
                <c:pt idx="62316">
                  <c:v>70713</c:v>
                </c:pt>
                <c:pt idx="62317">
                  <c:v>70713</c:v>
                </c:pt>
                <c:pt idx="62318">
                  <c:v>70713</c:v>
                </c:pt>
                <c:pt idx="62319">
                  <c:v>70713</c:v>
                </c:pt>
                <c:pt idx="62320">
                  <c:v>70713</c:v>
                </c:pt>
                <c:pt idx="62321">
                  <c:v>70713</c:v>
                </c:pt>
                <c:pt idx="62322">
                  <c:v>70713</c:v>
                </c:pt>
                <c:pt idx="62323">
                  <c:v>70713</c:v>
                </c:pt>
                <c:pt idx="62324">
                  <c:v>70713</c:v>
                </c:pt>
                <c:pt idx="62325">
                  <c:v>70713</c:v>
                </c:pt>
                <c:pt idx="62326">
                  <c:v>70713</c:v>
                </c:pt>
                <c:pt idx="62327">
                  <c:v>70713</c:v>
                </c:pt>
                <c:pt idx="62328">
                  <c:v>70713</c:v>
                </c:pt>
                <c:pt idx="62329">
                  <c:v>70713</c:v>
                </c:pt>
                <c:pt idx="62330">
                  <c:v>70713</c:v>
                </c:pt>
                <c:pt idx="62331">
                  <c:v>70713</c:v>
                </c:pt>
                <c:pt idx="62332">
                  <c:v>70713</c:v>
                </c:pt>
                <c:pt idx="62333">
                  <c:v>70713</c:v>
                </c:pt>
                <c:pt idx="62334">
                  <c:v>70713</c:v>
                </c:pt>
                <c:pt idx="62335">
                  <c:v>70713</c:v>
                </c:pt>
                <c:pt idx="62336">
                  <c:v>70713</c:v>
                </c:pt>
                <c:pt idx="62337">
                  <c:v>70713</c:v>
                </c:pt>
                <c:pt idx="62338">
                  <c:v>70713</c:v>
                </c:pt>
                <c:pt idx="62339">
                  <c:v>70713</c:v>
                </c:pt>
                <c:pt idx="62340">
                  <c:v>70713</c:v>
                </c:pt>
                <c:pt idx="62341">
                  <c:v>70713</c:v>
                </c:pt>
                <c:pt idx="62342">
                  <c:v>70713</c:v>
                </c:pt>
                <c:pt idx="62343">
                  <c:v>70713</c:v>
                </c:pt>
                <c:pt idx="62344">
                  <c:v>70713</c:v>
                </c:pt>
                <c:pt idx="62345">
                  <c:v>70713</c:v>
                </c:pt>
                <c:pt idx="62346">
                  <c:v>70713</c:v>
                </c:pt>
                <c:pt idx="62347">
                  <c:v>70713</c:v>
                </c:pt>
                <c:pt idx="62348">
                  <c:v>70713</c:v>
                </c:pt>
                <c:pt idx="62349">
                  <c:v>70713</c:v>
                </c:pt>
                <c:pt idx="62350">
                  <c:v>70713</c:v>
                </c:pt>
                <c:pt idx="62351">
                  <c:v>70713</c:v>
                </c:pt>
                <c:pt idx="62352">
                  <c:v>70713</c:v>
                </c:pt>
                <c:pt idx="62353">
                  <c:v>70713</c:v>
                </c:pt>
                <c:pt idx="62354">
                  <c:v>70713</c:v>
                </c:pt>
                <c:pt idx="62355">
                  <c:v>70713</c:v>
                </c:pt>
                <c:pt idx="62356">
                  <c:v>70713</c:v>
                </c:pt>
                <c:pt idx="62357">
                  <c:v>70713</c:v>
                </c:pt>
                <c:pt idx="62358">
                  <c:v>70713</c:v>
                </c:pt>
                <c:pt idx="62359">
                  <c:v>70713</c:v>
                </c:pt>
                <c:pt idx="62360">
                  <c:v>70713</c:v>
                </c:pt>
                <c:pt idx="62361">
                  <c:v>70713</c:v>
                </c:pt>
                <c:pt idx="62362">
                  <c:v>70713</c:v>
                </c:pt>
                <c:pt idx="62363">
                  <c:v>70713</c:v>
                </c:pt>
                <c:pt idx="62364">
                  <c:v>70713</c:v>
                </c:pt>
                <c:pt idx="62365">
                  <c:v>70713</c:v>
                </c:pt>
                <c:pt idx="62366">
                  <c:v>70713</c:v>
                </c:pt>
                <c:pt idx="62367">
                  <c:v>70713</c:v>
                </c:pt>
                <c:pt idx="62368">
                  <c:v>70713</c:v>
                </c:pt>
                <c:pt idx="62369">
                  <c:v>70713</c:v>
                </c:pt>
                <c:pt idx="62370">
                  <c:v>70713</c:v>
                </c:pt>
                <c:pt idx="62371">
                  <c:v>70713</c:v>
                </c:pt>
                <c:pt idx="62372">
                  <c:v>70713</c:v>
                </c:pt>
                <c:pt idx="62373">
                  <c:v>70713</c:v>
                </c:pt>
                <c:pt idx="62374">
                  <c:v>70713</c:v>
                </c:pt>
                <c:pt idx="62375">
                  <c:v>70713</c:v>
                </c:pt>
                <c:pt idx="62376">
                  <c:v>70713</c:v>
                </c:pt>
                <c:pt idx="62377">
                  <c:v>70713</c:v>
                </c:pt>
                <c:pt idx="62378">
                  <c:v>70713</c:v>
                </c:pt>
                <c:pt idx="62379">
                  <c:v>70713</c:v>
                </c:pt>
                <c:pt idx="62380">
                  <c:v>70713</c:v>
                </c:pt>
                <c:pt idx="62381">
                  <c:v>70713</c:v>
                </c:pt>
                <c:pt idx="62382">
                  <c:v>70713</c:v>
                </c:pt>
                <c:pt idx="62383">
                  <c:v>70713</c:v>
                </c:pt>
                <c:pt idx="62384">
                  <c:v>70713</c:v>
                </c:pt>
                <c:pt idx="62385">
                  <c:v>70713</c:v>
                </c:pt>
                <c:pt idx="62386">
                  <c:v>70713</c:v>
                </c:pt>
                <c:pt idx="62387">
                  <c:v>70713</c:v>
                </c:pt>
                <c:pt idx="62388">
                  <c:v>70713</c:v>
                </c:pt>
                <c:pt idx="62389">
                  <c:v>70713</c:v>
                </c:pt>
                <c:pt idx="62390">
                  <c:v>70713</c:v>
                </c:pt>
                <c:pt idx="62391">
                  <c:v>70713</c:v>
                </c:pt>
                <c:pt idx="62392">
                  <c:v>70713</c:v>
                </c:pt>
                <c:pt idx="62393">
                  <c:v>70713</c:v>
                </c:pt>
                <c:pt idx="62394">
                  <c:v>70713</c:v>
                </c:pt>
                <c:pt idx="62395">
                  <c:v>70713</c:v>
                </c:pt>
                <c:pt idx="62396">
                  <c:v>70713</c:v>
                </c:pt>
                <c:pt idx="62397">
                  <c:v>70713</c:v>
                </c:pt>
                <c:pt idx="62398">
                  <c:v>70713</c:v>
                </c:pt>
                <c:pt idx="62399">
                  <c:v>70713</c:v>
                </c:pt>
                <c:pt idx="62400">
                  <c:v>70713</c:v>
                </c:pt>
                <c:pt idx="62401">
                  <c:v>70713</c:v>
                </c:pt>
                <c:pt idx="62402">
                  <c:v>70713</c:v>
                </c:pt>
                <c:pt idx="62403">
                  <c:v>70713</c:v>
                </c:pt>
                <c:pt idx="62404">
                  <c:v>70713</c:v>
                </c:pt>
                <c:pt idx="62405">
                  <c:v>70713</c:v>
                </c:pt>
                <c:pt idx="62406">
                  <c:v>70713</c:v>
                </c:pt>
                <c:pt idx="62407">
                  <c:v>70713</c:v>
                </c:pt>
                <c:pt idx="62408">
                  <c:v>70713</c:v>
                </c:pt>
                <c:pt idx="62409">
                  <c:v>70713</c:v>
                </c:pt>
                <c:pt idx="62410">
                  <c:v>70713</c:v>
                </c:pt>
                <c:pt idx="62411">
                  <c:v>70713</c:v>
                </c:pt>
                <c:pt idx="62412">
                  <c:v>70713</c:v>
                </c:pt>
                <c:pt idx="62413">
                  <c:v>70713</c:v>
                </c:pt>
                <c:pt idx="62414">
                  <c:v>70713</c:v>
                </c:pt>
                <c:pt idx="62415">
                  <c:v>70713</c:v>
                </c:pt>
                <c:pt idx="62416">
                  <c:v>70713</c:v>
                </c:pt>
                <c:pt idx="62417">
                  <c:v>70713</c:v>
                </c:pt>
                <c:pt idx="62418">
                  <c:v>70713</c:v>
                </c:pt>
                <c:pt idx="62419">
                  <c:v>70713</c:v>
                </c:pt>
                <c:pt idx="62420">
                  <c:v>70713</c:v>
                </c:pt>
                <c:pt idx="62421">
                  <c:v>70713</c:v>
                </c:pt>
                <c:pt idx="62422">
                  <c:v>70713</c:v>
                </c:pt>
                <c:pt idx="62423">
                  <c:v>70713</c:v>
                </c:pt>
                <c:pt idx="62424">
                  <c:v>70713</c:v>
                </c:pt>
                <c:pt idx="62425">
                  <c:v>70713</c:v>
                </c:pt>
                <c:pt idx="62426">
                  <c:v>70713</c:v>
                </c:pt>
                <c:pt idx="62427">
                  <c:v>70713</c:v>
                </c:pt>
                <c:pt idx="62428">
                  <c:v>70713</c:v>
                </c:pt>
                <c:pt idx="62429">
                  <c:v>70713</c:v>
                </c:pt>
                <c:pt idx="62430">
                  <c:v>70713</c:v>
                </c:pt>
                <c:pt idx="62431">
                  <c:v>70713</c:v>
                </c:pt>
                <c:pt idx="62432">
                  <c:v>70713</c:v>
                </c:pt>
                <c:pt idx="62433">
                  <c:v>70713</c:v>
                </c:pt>
                <c:pt idx="62434">
                  <c:v>70713</c:v>
                </c:pt>
                <c:pt idx="62435">
                  <c:v>70713</c:v>
                </c:pt>
                <c:pt idx="62436">
                  <c:v>70713</c:v>
                </c:pt>
                <c:pt idx="62437">
                  <c:v>70713</c:v>
                </c:pt>
                <c:pt idx="62438">
                  <c:v>70713</c:v>
                </c:pt>
                <c:pt idx="62439">
                  <c:v>70713</c:v>
                </c:pt>
                <c:pt idx="62440">
                  <c:v>70713</c:v>
                </c:pt>
                <c:pt idx="62441">
                  <c:v>70713</c:v>
                </c:pt>
                <c:pt idx="62442">
                  <c:v>70713</c:v>
                </c:pt>
                <c:pt idx="62443">
                  <c:v>70713</c:v>
                </c:pt>
                <c:pt idx="62444">
                  <c:v>70713</c:v>
                </c:pt>
                <c:pt idx="62445">
                  <c:v>70713</c:v>
                </c:pt>
                <c:pt idx="62446">
                  <c:v>70713</c:v>
                </c:pt>
                <c:pt idx="62447">
                  <c:v>70713</c:v>
                </c:pt>
                <c:pt idx="62448">
                  <c:v>70713</c:v>
                </c:pt>
                <c:pt idx="62449">
                  <c:v>70713</c:v>
                </c:pt>
                <c:pt idx="62450">
                  <c:v>70713</c:v>
                </c:pt>
                <c:pt idx="62451">
                  <c:v>70713</c:v>
                </c:pt>
                <c:pt idx="62452">
                  <c:v>70713</c:v>
                </c:pt>
                <c:pt idx="62453">
                  <c:v>70713</c:v>
                </c:pt>
                <c:pt idx="62454">
                  <c:v>70713</c:v>
                </c:pt>
                <c:pt idx="62455">
                  <c:v>70713</c:v>
                </c:pt>
                <c:pt idx="62456">
                  <c:v>70713</c:v>
                </c:pt>
                <c:pt idx="62457">
                  <c:v>70713</c:v>
                </c:pt>
                <c:pt idx="62458">
                  <c:v>70713</c:v>
                </c:pt>
                <c:pt idx="62459">
                  <c:v>70713</c:v>
                </c:pt>
                <c:pt idx="62460">
                  <c:v>70713</c:v>
                </c:pt>
                <c:pt idx="62461">
                  <c:v>70713</c:v>
                </c:pt>
                <c:pt idx="62462">
                  <c:v>70713</c:v>
                </c:pt>
                <c:pt idx="62463">
                  <c:v>70713</c:v>
                </c:pt>
                <c:pt idx="62464">
                  <c:v>70713</c:v>
                </c:pt>
                <c:pt idx="62465">
                  <c:v>70713</c:v>
                </c:pt>
                <c:pt idx="62466">
                  <c:v>70713</c:v>
                </c:pt>
                <c:pt idx="62467">
                  <c:v>70713</c:v>
                </c:pt>
                <c:pt idx="62468">
                  <c:v>70713</c:v>
                </c:pt>
                <c:pt idx="62469">
                  <c:v>70713</c:v>
                </c:pt>
                <c:pt idx="62470">
                  <c:v>70713</c:v>
                </c:pt>
                <c:pt idx="62471">
                  <c:v>70713</c:v>
                </c:pt>
                <c:pt idx="62472">
                  <c:v>70713</c:v>
                </c:pt>
                <c:pt idx="62473">
                  <c:v>70713</c:v>
                </c:pt>
                <c:pt idx="62474">
                  <c:v>70713</c:v>
                </c:pt>
                <c:pt idx="62475">
                  <c:v>70713</c:v>
                </c:pt>
                <c:pt idx="62476">
                  <c:v>70713</c:v>
                </c:pt>
                <c:pt idx="62477">
                  <c:v>70713</c:v>
                </c:pt>
                <c:pt idx="62478">
                  <c:v>70713</c:v>
                </c:pt>
                <c:pt idx="62479">
                  <c:v>70713</c:v>
                </c:pt>
                <c:pt idx="62480">
                  <c:v>70713</c:v>
                </c:pt>
                <c:pt idx="62481">
                  <c:v>70713</c:v>
                </c:pt>
                <c:pt idx="62482">
                  <c:v>70713</c:v>
                </c:pt>
                <c:pt idx="62483">
                  <c:v>70713</c:v>
                </c:pt>
                <c:pt idx="62484">
                  <c:v>70713</c:v>
                </c:pt>
                <c:pt idx="62485">
                  <c:v>70713</c:v>
                </c:pt>
                <c:pt idx="62486">
                  <c:v>70713</c:v>
                </c:pt>
                <c:pt idx="62487">
                  <c:v>70713</c:v>
                </c:pt>
                <c:pt idx="62488">
                  <c:v>70713</c:v>
                </c:pt>
                <c:pt idx="62489">
                  <c:v>70713</c:v>
                </c:pt>
                <c:pt idx="62490">
                  <c:v>70713</c:v>
                </c:pt>
                <c:pt idx="62491">
                  <c:v>70713</c:v>
                </c:pt>
                <c:pt idx="62492">
                  <c:v>70713</c:v>
                </c:pt>
                <c:pt idx="62493">
                  <c:v>70713</c:v>
                </c:pt>
                <c:pt idx="62494">
                  <c:v>70713</c:v>
                </c:pt>
                <c:pt idx="62495">
                  <c:v>70713</c:v>
                </c:pt>
                <c:pt idx="62496">
                  <c:v>70713</c:v>
                </c:pt>
                <c:pt idx="62497">
                  <c:v>70713</c:v>
                </c:pt>
                <c:pt idx="62498">
                  <c:v>70713</c:v>
                </c:pt>
                <c:pt idx="62499">
                  <c:v>70713</c:v>
                </c:pt>
                <c:pt idx="62500">
                  <c:v>70713</c:v>
                </c:pt>
                <c:pt idx="62501">
                  <c:v>70713</c:v>
                </c:pt>
                <c:pt idx="62502">
                  <c:v>70713</c:v>
                </c:pt>
                <c:pt idx="62503">
                  <c:v>70713</c:v>
                </c:pt>
                <c:pt idx="62504">
                  <c:v>70713</c:v>
                </c:pt>
                <c:pt idx="62505">
                  <c:v>70713</c:v>
                </c:pt>
                <c:pt idx="62506">
                  <c:v>70713</c:v>
                </c:pt>
                <c:pt idx="62507">
                  <c:v>70713</c:v>
                </c:pt>
                <c:pt idx="62508">
                  <c:v>70713</c:v>
                </c:pt>
                <c:pt idx="62509">
                  <c:v>70713</c:v>
                </c:pt>
                <c:pt idx="62510">
                  <c:v>70713</c:v>
                </c:pt>
                <c:pt idx="62511">
                  <c:v>70713</c:v>
                </c:pt>
                <c:pt idx="62512">
                  <c:v>70713</c:v>
                </c:pt>
                <c:pt idx="62513">
                  <c:v>70713</c:v>
                </c:pt>
                <c:pt idx="62514">
                  <c:v>70713</c:v>
                </c:pt>
                <c:pt idx="62515">
                  <c:v>70713</c:v>
                </c:pt>
                <c:pt idx="62516">
                  <c:v>70713</c:v>
                </c:pt>
                <c:pt idx="62517">
                  <c:v>70713</c:v>
                </c:pt>
                <c:pt idx="62518">
                  <c:v>70713</c:v>
                </c:pt>
                <c:pt idx="62519">
                  <c:v>70713</c:v>
                </c:pt>
                <c:pt idx="62520">
                  <c:v>70713</c:v>
                </c:pt>
                <c:pt idx="62521">
                  <c:v>70713</c:v>
                </c:pt>
                <c:pt idx="62522">
                  <c:v>70713</c:v>
                </c:pt>
                <c:pt idx="62523">
                  <c:v>70713</c:v>
                </c:pt>
                <c:pt idx="62524">
                  <c:v>70713</c:v>
                </c:pt>
                <c:pt idx="62525">
                  <c:v>70713</c:v>
                </c:pt>
                <c:pt idx="62526">
                  <c:v>70713</c:v>
                </c:pt>
                <c:pt idx="62527">
                  <c:v>70713</c:v>
                </c:pt>
                <c:pt idx="62528">
                  <c:v>70713</c:v>
                </c:pt>
                <c:pt idx="62529">
                  <c:v>70713</c:v>
                </c:pt>
                <c:pt idx="62530">
                  <c:v>70713</c:v>
                </c:pt>
                <c:pt idx="62531">
                  <c:v>70713</c:v>
                </c:pt>
                <c:pt idx="62532">
                  <c:v>70713</c:v>
                </c:pt>
                <c:pt idx="62533">
                  <c:v>70713</c:v>
                </c:pt>
                <c:pt idx="62534">
                  <c:v>70713</c:v>
                </c:pt>
                <c:pt idx="62535">
                  <c:v>70713</c:v>
                </c:pt>
                <c:pt idx="62536">
                  <c:v>70713</c:v>
                </c:pt>
                <c:pt idx="62537">
                  <c:v>70713</c:v>
                </c:pt>
                <c:pt idx="62538">
                  <c:v>70713</c:v>
                </c:pt>
                <c:pt idx="62539">
                  <c:v>70713</c:v>
                </c:pt>
                <c:pt idx="62540">
                  <c:v>70713</c:v>
                </c:pt>
                <c:pt idx="62541">
                  <c:v>70713</c:v>
                </c:pt>
                <c:pt idx="62542">
                  <c:v>70713</c:v>
                </c:pt>
                <c:pt idx="62543">
                  <c:v>70713</c:v>
                </c:pt>
                <c:pt idx="62544">
                  <c:v>70713</c:v>
                </c:pt>
                <c:pt idx="62545">
                  <c:v>70713</c:v>
                </c:pt>
                <c:pt idx="62546">
                  <c:v>70713</c:v>
                </c:pt>
                <c:pt idx="62547">
                  <c:v>70713</c:v>
                </c:pt>
                <c:pt idx="62548">
                  <c:v>70713</c:v>
                </c:pt>
                <c:pt idx="62549">
                  <c:v>70713</c:v>
                </c:pt>
                <c:pt idx="62550">
                  <c:v>70713</c:v>
                </c:pt>
                <c:pt idx="62551">
                  <c:v>70713</c:v>
                </c:pt>
                <c:pt idx="62552">
                  <c:v>70713</c:v>
                </c:pt>
                <c:pt idx="62553">
                  <c:v>70713</c:v>
                </c:pt>
                <c:pt idx="62554">
                  <c:v>70713</c:v>
                </c:pt>
                <c:pt idx="62555">
                  <c:v>70713</c:v>
                </c:pt>
                <c:pt idx="62556">
                  <c:v>70713</c:v>
                </c:pt>
                <c:pt idx="62557">
                  <c:v>70713</c:v>
                </c:pt>
                <c:pt idx="62558">
                  <c:v>70713</c:v>
                </c:pt>
                <c:pt idx="62559">
                  <c:v>70713</c:v>
                </c:pt>
                <c:pt idx="62560">
                  <c:v>70713</c:v>
                </c:pt>
                <c:pt idx="62561">
                  <c:v>70713</c:v>
                </c:pt>
                <c:pt idx="62562">
                  <c:v>70713</c:v>
                </c:pt>
                <c:pt idx="62563">
                  <c:v>70713</c:v>
                </c:pt>
                <c:pt idx="62564">
                  <c:v>70713</c:v>
                </c:pt>
                <c:pt idx="62565">
                  <c:v>70713</c:v>
                </c:pt>
                <c:pt idx="62566">
                  <c:v>70713</c:v>
                </c:pt>
                <c:pt idx="62567">
                  <c:v>70713</c:v>
                </c:pt>
                <c:pt idx="62568">
                  <c:v>70713</c:v>
                </c:pt>
                <c:pt idx="62569">
                  <c:v>70713</c:v>
                </c:pt>
                <c:pt idx="62570">
                  <c:v>70713</c:v>
                </c:pt>
                <c:pt idx="62571">
                  <c:v>70713</c:v>
                </c:pt>
                <c:pt idx="62572">
                  <c:v>70713</c:v>
                </c:pt>
                <c:pt idx="62573">
                  <c:v>70713</c:v>
                </c:pt>
                <c:pt idx="62574">
                  <c:v>70713</c:v>
                </c:pt>
                <c:pt idx="62575">
                  <c:v>70713</c:v>
                </c:pt>
                <c:pt idx="62576">
                  <c:v>70713</c:v>
                </c:pt>
                <c:pt idx="62577">
                  <c:v>70713</c:v>
                </c:pt>
                <c:pt idx="62578">
                  <c:v>70713</c:v>
                </c:pt>
                <c:pt idx="62579">
                  <c:v>70713</c:v>
                </c:pt>
                <c:pt idx="62580">
                  <c:v>70713</c:v>
                </c:pt>
                <c:pt idx="62581">
                  <c:v>70713</c:v>
                </c:pt>
                <c:pt idx="62582">
                  <c:v>70713</c:v>
                </c:pt>
                <c:pt idx="62583">
                  <c:v>70713</c:v>
                </c:pt>
                <c:pt idx="62584">
                  <c:v>70713</c:v>
                </c:pt>
                <c:pt idx="62585">
                  <c:v>70713</c:v>
                </c:pt>
                <c:pt idx="62586">
                  <c:v>70713</c:v>
                </c:pt>
                <c:pt idx="62587">
                  <c:v>70713</c:v>
                </c:pt>
                <c:pt idx="62588">
                  <c:v>70713</c:v>
                </c:pt>
                <c:pt idx="62589">
                  <c:v>70713</c:v>
                </c:pt>
                <c:pt idx="62590">
                  <c:v>70713</c:v>
                </c:pt>
                <c:pt idx="62591">
                  <c:v>70713</c:v>
                </c:pt>
                <c:pt idx="62592">
                  <c:v>70713</c:v>
                </c:pt>
                <c:pt idx="62593">
                  <c:v>70713</c:v>
                </c:pt>
                <c:pt idx="62594">
                  <c:v>70713</c:v>
                </c:pt>
                <c:pt idx="62595">
                  <c:v>70713</c:v>
                </c:pt>
                <c:pt idx="62596">
                  <c:v>70713</c:v>
                </c:pt>
                <c:pt idx="62597">
                  <c:v>70713</c:v>
                </c:pt>
                <c:pt idx="62598">
                  <c:v>70713</c:v>
                </c:pt>
                <c:pt idx="62599">
                  <c:v>70713</c:v>
                </c:pt>
                <c:pt idx="62600">
                  <c:v>70713</c:v>
                </c:pt>
                <c:pt idx="62601">
                  <c:v>70713</c:v>
                </c:pt>
                <c:pt idx="62602">
                  <c:v>70713</c:v>
                </c:pt>
                <c:pt idx="62603">
                  <c:v>70713</c:v>
                </c:pt>
                <c:pt idx="62604">
                  <c:v>70713</c:v>
                </c:pt>
                <c:pt idx="62605">
                  <c:v>70713</c:v>
                </c:pt>
                <c:pt idx="62606">
                  <c:v>70713</c:v>
                </c:pt>
                <c:pt idx="62607">
                  <c:v>70713</c:v>
                </c:pt>
                <c:pt idx="62608">
                  <c:v>70713</c:v>
                </c:pt>
                <c:pt idx="62609">
                  <c:v>70713</c:v>
                </c:pt>
                <c:pt idx="62610">
                  <c:v>70713</c:v>
                </c:pt>
                <c:pt idx="62611">
                  <c:v>70713</c:v>
                </c:pt>
                <c:pt idx="62612">
                  <c:v>70713</c:v>
                </c:pt>
                <c:pt idx="62613">
                  <c:v>70713</c:v>
                </c:pt>
                <c:pt idx="62614">
                  <c:v>70713</c:v>
                </c:pt>
                <c:pt idx="62615">
                  <c:v>70713</c:v>
                </c:pt>
                <c:pt idx="62616">
                  <c:v>70713</c:v>
                </c:pt>
                <c:pt idx="62617">
                  <c:v>70713</c:v>
                </c:pt>
                <c:pt idx="62618">
                  <c:v>70713</c:v>
                </c:pt>
                <c:pt idx="62619">
                  <c:v>70713</c:v>
                </c:pt>
                <c:pt idx="62620">
                  <c:v>70713</c:v>
                </c:pt>
                <c:pt idx="62621">
                  <c:v>70713</c:v>
                </c:pt>
                <c:pt idx="62622">
                  <c:v>70713</c:v>
                </c:pt>
                <c:pt idx="62623">
                  <c:v>70713</c:v>
                </c:pt>
                <c:pt idx="62624">
                  <c:v>70713</c:v>
                </c:pt>
                <c:pt idx="62625">
                  <c:v>70713</c:v>
                </c:pt>
                <c:pt idx="62626">
                  <c:v>70713</c:v>
                </c:pt>
                <c:pt idx="62627">
                  <c:v>70713</c:v>
                </c:pt>
                <c:pt idx="62628">
                  <c:v>70713</c:v>
                </c:pt>
                <c:pt idx="62629">
                  <c:v>70713</c:v>
                </c:pt>
                <c:pt idx="62630">
                  <c:v>70713</c:v>
                </c:pt>
                <c:pt idx="62631">
                  <c:v>70713</c:v>
                </c:pt>
                <c:pt idx="62632">
                  <c:v>70713</c:v>
                </c:pt>
                <c:pt idx="62633">
                  <c:v>70713</c:v>
                </c:pt>
                <c:pt idx="62634">
                  <c:v>70713</c:v>
                </c:pt>
                <c:pt idx="62635">
                  <c:v>70713</c:v>
                </c:pt>
                <c:pt idx="62636">
                  <c:v>70713</c:v>
                </c:pt>
                <c:pt idx="62637">
                  <c:v>70713</c:v>
                </c:pt>
                <c:pt idx="62638">
                  <c:v>70713</c:v>
                </c:pt>
                <c:pt idx="62639">
                  <c:v>70713</c:v>
                </c:pt>
                <c:pt idx="62640">
                  <c:v>70713</c:v>
                </c:pt>
                <c:pt idx="62641">
                  <c:v>70713</c:v>
                </c:pt>
                <c:pt idx="62642">
                  <c:v>70713</c:v>
                </c:pt>
                <c:pt idx="62643">
                  <c:v>70713</c:v>
                </c:pt>
                <c:pt idx="62644">
                  <c:v>70713</c:v>
                </c:pt>
                <c:pt idx="62645">
                  <c:v>70713</c:v>
                </c:pt>
                <c:pt idx="62646">
                  <c:v>70713</c:v>
                </c:pt>
                <c:pt idx="62647">
                  <c:v>70713</c:v>
                </c:pt>
                <c:pt idx="62648">
                  <c:v>70713</c:v>
                </c:pt>
                <c:pt idx="62649">
                  <c:v>70713</c:v>
                </c:pt>
                <c:pt idx="62650">
                  <c:v>70713</c:v>
                </c:pt>
                <c:pt idx="62651">
                  <c:v>70713</c:v>
                </c:pt>
                <c:pt idx="62652">
                  <c:v>70713</c:v>
                </c:pt>
                <c:pt idx="62653">
                  <c:v>70713</c:v>
                </c:pt>
                <c:pt idx="62654">
                  <c:v>70713</c:v>
                </c:pt>
                <c:pt idx="62655">
                  <c:v>70713</c:v>
                </c:pt>
                <c:pt idx="62656">
                  <c:v>70713</c:v>
                </c:pt>
                <c:pt idx="62657">
                  <c:v>70713</c:v>
                </c:pt>
                <c:pt idx="62658">
                  <c:v>70713</c:v>
                </c:pt>
                <c:pt idx="62659">
                  <c:v>70713</c:v>
                </c:pt>
                <c:pt idx="62660">
                  <c:v>70713</c:v>
                </c:pt>
                <c:pt idx="62661">
                  <c:v>70713</c:v>
                </c:pt>
                <c:pt idx="62662">
                  <c:v>70713</c:v>
                </c:pt>
                <c:pt idx="62663">
                  <c:v>70713</c:v>
                </c:pt>
                <c:pt idx="62664">
                  <c:v>70713</c:v>
                </c:pt>
                <c:pt idx="62665">
                  <c:v>70713</c:v>
                </c:pt>
                <c:pt idx="62666">
                  <c:v>70713</c:v>
                </c:pt>
                <c:pt idx="62667">
                  <c:v>70713</c:v>
                </c:pt>
                <c:pt idx="62668">
                  <c:v>70713</c:v>
                </c:pt>
                <c:pt idx="62669">
                  <c:v>70713</c:v>
                </c:pt>
                <c:pt idx="62670">
                  <c:v>70713</c:v>
                </c:pt>
                <c:pt idx="62671">
                  <c:v>70713</c:v>
                </c:pt>
                <c:pt idx="62672">
                  <c:v>70713</c:v>
                </c:pt>
                <c:pt idx="62673">
                  <c:v>70713</c:v>
                </c:pt>
                <c:pt idx="62674">
                  <c:v>70713</c:v>
                </c:pt>
                <c:pt idx="62675">
                  <c:v>70713</c:v>
                </c:pt>
                <c:pt idx="62676">
                  <c:v>70713</c:v>
                </c:pt>
                <c:pt idx="62677">
                  <c:v>70713</c:v>
                </c:pt>
                <c:pt idx="62678">
                  <c:v>70713</c:v>
                </c:pt>
                <c:pt idx="62679">
                  <c:v>70713</c:v>
                </c:pt>
                <c:pt idx="62680">
                  <c:v>70713</c:v>
                </c:pt>
                <c:pt idx="62681">
                  <c:v>70713</c:v>
                </c:pt>
                <c:pt idx="62682">
                  <c:v>70713</c:v>
                </c:pt>
                <c:pt idx="62683">
                  <c:v>70713</c:v>
                </c:pt>
                <c:pt idx="62684">
                  <c:v>70713</c:v>
                </c:pt>
                <c:pt idx="62685">
                  <c:v>70713</c:v>
                </c:pt>
                <c:pt idx="62686">
                  <c:v>70713</c:v>
                </c:pt>
                <c:pt idx="62687">
                  <c:v>70713</c:v>
                </c:pt>
                <c:pt idx="62688">
                  <c:v>70713</c:v>
                </c:pt>
                <c:pt idx="62689">
                  <c:v>70713</c:v>
                </c:pt>
                <c:pt idx="62690">
                  <c:v>70713</c:v>
                </c:pt>
                <c:pt idx="62691">
                  <c:v>70713</c:v>
                </c:pt>
                <c:pt idx="62692">
                  <c:v>70713</c:v>
                </c:pt>
                <c:pt idx="62693">
                  <c:v>70713</c:v>
                </c:pt>
                <c:pt idx="62694">
                  <c:v>70713</c:v>
                </c:pt>
                <c:pt idx="62695">
                  <c:v>70713</c:v>
                </c:pt>
                <c:pt idx="62696">
                  <c:v>70713</c:v>
                </c:pt>
                <c:pt idx="62697">
                  <c:v>70713</c:v>
                </c:pt>
                <c:pt idx="62698">
                  <c:v>70713</c:v>
                </c:pt>
                <c:pt idx="62699">
                  <c:v>70713</c:v>
                </c:pt>
                <c:pt idx="62700">
                  <c:v>70713</c:v>
                </c:pt>
                <c:pt idx="62701">
                  <c:v>70713</c:v>
                </c:pt>
                <c:pt idx="62702">
                  <c:v>70713</c:v>
                </c:pt>
                <c:pt idx="62703">
                  <c:v>70713</c:v>
                </c:pt>
                <c:pt idx="62704">
                  <c:v>70713</c:v>
                </c:pt>
                <c:pt idx="62705">
                  <c:v>70713</c:v>
                </c:pt>
                <c:pt idx="62706">
                  <c:v>70713</c:v>
                </c:pt>
                <c:pt idx="62707">
                  <c:v>70713</c:v>
                </c:pt>
                <c:pt idx="62708">
                  <c:v>70713</c:v>
                </c:pt>
                <c:pt idx="62709">
                  <c:v>70713</c:v>
                </c:pt>
                <c:pt idx="62710">
                  <c:v>70713</c:v>
                </c:pt>
                <c:pt idx="62711">
                  <c:v>70713</c:v>
                </c:pt>
                <c:pt idx="62712">
                  <c:v>70713</c:v>
                </c:pt>
                <c:pt idx="62713">
                  <c:v>70713</c:v>
                </c:pt>
                <c:pt idx="62714">
                  <c:v>70713</c:v>
                </c:pt>
                <c:pt idx="62715">
                  <c:v>70713</c:v>
                </c:pt>
                <c:pt idx="62716">
                  <c:v>70713</c:v>
                </c:pt>
                <c:pt idx="62717">
                  <c:v>70713</c:v>
                </c:pt>
                <c:pt idx="62718">
                  <c:v>70713</c:v>
                </c:pt>
                <c:pt idx="62719">
                  <c:v>70713</c:v>
                </c:pt>
                <c:pt idx="62720">
                  <c:v>70713</c:v>
                </c:pt>
                <c:pt idx="62721">
                  <c:v>70713</c:v>
                </c:pt>
                <c:pt idx="62722">
                  <c:v>70713</c:v>
                </c:pt>
                <c:pt idx="62723">
                  <c:v>70713</c:v>
                </c:pt>
                <c:pt idx="62724">
                  <c:v>70713</c:v>
                </c:pt>
                <c:pt idx="62725">
                  <c:v>70713</c:v>
                </c:pt>
                <c:pt idx="62726">
                  <c:v>70713</c:v>
                </c:pt>
                <c:pt idx="62727">
                  <c:v>70713</c:v>
                </c:pt>
                <c:pt idx="62728">
                  <c:v>70713</c:v>
                </c:pt>
                <c:pt idx="62729">
                  <c:v>70713</c:v>
                </c:pt>
                <c:pt idx="62730">
                  <c:v>70713</c:v>
                </c:pt>
                <c:pt idx="62731">
                  <c:v>70713</c:v>
                </c:pt>
                <c:pt idx="62732">
                  <c:v>70713</c:v>
                </c:pt>
                <c:pt idx="62733">
                  <c:v>70713</c:v>
                </c:pt>
                <c:pt idx="62734">
                  <c:v>70713</c:v>
                </c:pt>
                <c:pt idx="62735">
                  <c:v>70713</c:v>
                </c:pt>
                <c:pt idx="62736">
                  <c:v>70713</c:v>
                </c:pt>
                <c:pt idx="62737">
                  <c:v>70713</c:v>
                </c:pt>
                <c:pt idx="62738">
                  <c:v>70713</c:v>
                </c:pt>
                <c:pt idx="62739">
                  <c:v>70713</c:v>
                </c:pt>
                <c:pt idx="62740">
                  <c:v>70713</c:v>
                </c:pt>
                <c:pt idx="62741">
                  <c:v>70713</c:v>
                </c:pt>
                <c:pt idx="62742">
                  <c:v>70713</c:v>
                </c:pt>
                <c:pt idx="62743">
                  <c:v>70713</c:v>
                </c:pt>
                <c:pt idx="62744">
                  <c:v>70713</c:v>
                </c:pt>
                <c:pt idx="62745">
                  <c:v>70713</c:v>
                </c:pt>
                <c:pt idx="62746">
                  <c:v>70713</c:v>
                </c:pt>
                <c:pt idx="62747">
                  <c:v>70713</c:v>
                </c:pt>
                <c:pt idx="62748">
                  <c:v>70713</c:v>
                </c:pt>
                <c:pt idx="62749">
                  <c:v>70713</c:v>
                </c:pt>
                <c:pt idx="62750">
                  <c:v>70713</c:v>
                </c:pt>
                <c:pt idx="62751">
                  <c:v>70713</c:v>
                </c:pt>
                <c:pt idx="62752">
                  <c:v>70713</c:v>
                </c:pt>
                <c:pt idx="62753">
                  <c:v>70713</c:v>
                </c:pt>
                <c:pt idx="62754">
                  <c:v>70713</c:v>
                </c:pt>
                <c:pt idx="62755">
                  <c:v>70713</c:v>
                </c:pt>
                <c:pt idx="62756">
                  <c:v>70713</c:v>
                </c:pt>
                <c:pt idx="62757">
                  <c:v>70713</c:v>
                </c:pt>
                <c:pt idx="62758">
                  <c:v>70713</c:v>
                </c:pt>
                <c:pt idx="62759">
                  <c:v>70713</c:v>
                </c:pt>
                <c:pt idx="62760">
                  <c:v>70713</c:v>
                </c:pt>
                <c:pt idx="62761">
                  <c:v>70713</c:v>
                </c:pt>
                <c:pt idx="62762">
                  <c:v>70713</c:v>
                </c:pt>
                <c:pt idx="62763">
                  <c:v>70713</c:v>
                </c:pt>
                <c:pt idx="62764">
                  <c:v>70713</c:v>
                </c:pt>
                <c:pt idx="62765">
                  <c:v>70713</c:v>
                </c:pt>
                <c:pt idx="62766">
                  <c:v>70713</c:v>
                </c:pt>
                <c:pt idx="62767">
                  <c:v>70713</c:v>
                </c:pt>
                <c:pt idx="62768">
                  <c:v>70713</c:v>
                </c:pt>
                <c:pt idx="62769">
                  <c:v>70713</c:v>
                </c:pt>
                <c:pt idx="62770">
                  <c:v>70713</c:v>
                </c:pt>
                <c:pt idx="62771">
                  <c:v>70713</c:v>
                </c:pt>
                <c:pt idx="62772">
                  <c:v>70713</c:v>
                </c:pt>
                <c:pt idx="62773">
                  <c:v>70713</c:v>
                </c:pt>
                <c:pt idx="62774">
                  <c:v>70713</c:v>
                </c:pt>
                <c:pt idx="62775">
                  <c:v>70713</c:v>
                </c:pt>
                <c:pt idx="62776">
                  <c:v>70713</c:v>
                </c:pt>
                <c:pt idx="62777">
                  <c:v>70713</c:v>
                </c:pt>
                <c:pt idx="62778">
                  <c:v>70713</c:v>
                </c:pt>
                <c:pt idx="62779">
                  <c:v>70713</c:v>
                </c:pt>
                <c:pt idx="62780">
                  <c:v>70713</c:v>
                </c:pt>
                <c:pt idx="62781">
                  <c:v>70713</c:v>
                </c:pt>
                <c:pt idx="62782">
                  <c:v>70713</c:v>
                </c:pt>
                <c:pt idx="62783">
                  <c:v>70713</c:v>
                </c:pt>
                <c:pt idx="62784">
                  <c:v>70713</c:v>
                </c:pt>
                <c:pt idx="62785">
                  <c:v>70713</c:v>
                </c:pt>
                <c:pt idx="62786">
                  <c:v>70713</c:v>
                </c:pt>
                <c:pt idx="62787">
                  <c:v>70713</c:v>
                </c:pt>
                <c:pt idx="62788">
                  <c:v>70713</c:v>
                </c:pt>
                <c:pt idx="62789">
                  <c:v>70713</c:v>
                </c:pt>
                <c:pt idx="62790">
                  <c:v>70713</c:v>
                </c:pt>
                <c:pt idx="62791">
                  <c:v>70713</c:v>
                </c:pt>
                <c:pt idx="62792">
                  <c:v>70713</c:v>
                </c:pt>
                <c:pt idx="62793">
                  <c:v>70713</c:v>
                </c:pt>
                <c:pt idx="62794">
                  <c:v>70713</c:v>
                </c:pt>
                <c:pt idx="62795">
                  <c:v>70713</c:v>
                </c:pt>
                <c:pt idx="62796">
                  <c:v>70713</c:v>
                </c:pt>
                <c:pt idx="62797">
                  <c:v>70713</c:v>
                </c:pt>
                <c:pt idx="62798">
                  <c:v>70713</c:v>
                </c:pt>
                <c:pt idx="62799">
                  <c:v>70713</c:v>
                </c:pt>
                <c:pt idx="62800">
                  <c:v>70713</c:v>
                </c:pt>
                <c:pt idx="62801">
                  <c:v>70713</c:v>
                </c:pt>
                <c:pt idx="62802">
                  <c:v>70713</c:v>
                </c:pt>
                <c:pt idx="62803">
                  <c:v>70713</c:v>
                </c:pt>
                <c:pt idx="62804">
                  <c:v>70713</c:v>
                </c:pt>
                <c:pt idx="62805">
                  <c:v>70713</c:v>
                </c:pt>
                <c:pt idx="62806">
                  <c:v>70713</c:v>
                </c:pt>
                <c:pt idx="62807">
                  <c:v>70713</c:v>
                </c:pt>
                <c:pt idx="62808">
                  <c:v>70713</c:v>
                </c:pt>
                <c:pt idx="62809">
                  <c:v>70713</c:v>
                </c:pt>
                <c:pt idx="62810">
                  <c:v>70713</c:v>
                </c:pt>
                <c:pt idx="62811">
                  <c:v>70713</c:v>
                </c:pt>
                <c:pt idx="62812">
                  <c:v>70713</c:v>
                </c:pt>
                <c:pt idx="62813">
                  <c:v>70713</c:v>
                </c:pt>
                <c:pt idx="62814">
                  <c:v>70713</c:v>
                </c:pt>
                <c:pt idx="62815">
                  <c:v>70713</c:v>
                </c:pt>
                <c:pt idx="62816">
                  <c:v>70713</c:v>
                </c:pt>
                <c:pt idx="62817">
                  <c:v>70713</c:v>
                </c:pt>
                <c:pt idx="62818">
                  <c:v>70713</c:v>
                </c:pt>
                <c:pt idx="62819">
                  <c:v>70713</c:v>
                </c:pt>
                <c:pt idx="62820">
                  <c:v>70713</c:v>
                </c:pt>
                <c:pt idx="62821">
                  <c:v>70713</c:v>
                </c:pt>
                <c:pt idx="62822">
                  <c:v>70713</c:v>
                </c:pt>
                <c:pt idx="62823">
                  <c:v>70713</c:v>
                </c:pt>
                <c:pt idx="62824">
                  <c:v>70713</c:v>
                </c:pt>
                <c:pt idx="62825">
                  <c:v>70713</c:v>
                </c:pt>
                <c:pt idx="62826">
                  <c:v>70713</c:v>
                </c:pt>
                <c:pt idx="62827">
                  <c:v>70713</c:v>
                </c:pt>
                <c:pt idx="62828">
                  <c:v>70713</c:v>
                </c:pt>
                <c:pt idx="62829">
                  <c:v>70713</c:v>
                </c:pt>
                <c:pt idx="62830">
                  <c:v>70713</c:v>
                </c:pt>
                <c:pt idx="62831">
                  <c:v>70713</c:v>
                </c:pt>
                <c:pt idx="62832">
                  <c:v>70713</c:v>
                </c:pt>
                <c:pt idx="62833">
                  <c:v>70713</c:v>
                </c:pt>
                <c:pt idx="62834">
                  <c:v>70713</c:v>
                </c:pt>
                <c:pt idx="62835">
                  <c:v>70713</c:v>
                </c:pt>
                <c:pt idx="62836">
                  <c:v>70713</c:v>
                </c:pt>
                <c:pt idx="62837">
                  <c:v>70713</c:v>
                </c:pt>
                <c:pt idx="62838">
                  <c:v>70713</c:v>
                </c:pt>
                <c:pt idx="62839">
                  <c:v>70713</c:v>
                </c:pt>
                <c:pt idx="62840">
                  <c:v>70713</c:v>
                </c:pt>
                <c:pt idx="62841">
                  <c:v>70713</c:v>
                </c:pt>
                <c:pt idx="62842">
                  <c:v>70713</c:v>
                </c:pt>
                <c:pt idx="62843">
                  <c:v>70713</c:v>
                </c:pt>
                <c:pt idx="62844">
                  <c:v>70713</c:v>
                </c:pt>
                <c:pt idx="62845">
                  <c:v>70713</c:v>
                </c:pt>
                <c:pt idx="62846">
                  <c:v>70713</c:v>
                </c:pt>
                <c:pt idx="62847">
                  <c:v>70713</c:v>
                </c:pt>
                <c:pt idx="62848">
                  <c:v>70713</c:v>
                </c:pt>
                <c:pt idx="62849">
                  <c:v>70713</c:v>
                </c:pt>
                <c:pt idx="62850">
                  <c:v>70713</c:v>
                </c:pt>
                <c:pt idx="62851">
                  <c:v>70713</c:v>
                </c:pt>
                <c:pt idx="62852">
                  <c:v>70713</c:v>
                </c:pt>
                <c:pt idx="62853">
                  <c:v>70713</c:v>
                </c:pt>
                <c:pt idx="62854">
                  <c:v>70713</c:v>
                </c:pt>
                <c:pt idx="62855">
                  <c:v>70713</c:v>
                </c:pt>
                <c:pt idx="62856">
                  <c:v>70713</c:v>
                </c:pt>
                <c:pt idx="62857">
                  <c:v>70713</c:v>
                </c:pt>
                <c:pt idx="62858">
                  <c:v>70713</c:v>
                </c:pt>
                <c:pt idx="62859">
                  <c:v>70713</c:v>
                </c:pt>
                <c:pt idx="62860">
                  <c:v>70713</c:v>
                </c:pt>
                <c:pt idx="62861">
                  <c:v>70713</c:v>
                </c:pt>
                <c:pt idx="62862">
                  <c:v>70713</c:v>
                </c:pt>
                <c:pt idx="62863">
                  <c:v>70713</c:v>
                </c:pt>
                <c:pt idx="62864">
                  <c:v>70713</c:v>
                </c:pt>
                <c:pt idx="62865">
                  <c:v>70713</c:v>
                </c:pt>
                <c:pt idx="62866">
                  <c:v>70713</c:v>
                </c:pt>
                <c:pt idx="62867">
                  <c:v>70713</c:v>
                </c:pt>
                <c:pt idx="62868">
                  <c:v>70713</c:v>
                </c:pt>
                <c:pt idx="62869">
                  <c:v>70713</c:v>
                </c:pt>
                <c:pt idx="62870">
                  <c:v>70713</c:v>
                </c:pt>
                <c:pt idx="62871">
                  <c:v>70713</c:v>
                </c:pt>
                <c:pt idx="62872">
                  <c:v>70713</c:v>
                </c:pt>
                <c:pt idx="62873">
                  <c:v>70713</c:v>
                </c:pt>
                <c:pt idx="62874">
                  <c:v>70713</c:v>
                </c:pt>
                <c:pt idx="62875">
                  <c:v>70713</c:v>
                </c:pt>
                <c:pt idx="62876">
                  <c:v>70713</c:v>
                </c:pt>
                <c:pt idx="62877">
                  <c:v>70713</c:v>
                </c:pt>
                <c:pt idx="62878">
                  <c:v>70713</c:v>
                </c:pt>
                <c:pt idx="62879">
                  <c:v>70713</c:v>
                </c:pt>
                <c:pt idx="62880">
                  <c:v>70713</c:v>
                </c:pt>
                <c:pt idx="62881">
                  <c:v>70713</c:v>
                </c:pt>
                <c:pt idx="62882">
                  <c:v>70713</c:v>
                </c:pt>
                <c:pt idx="62883">
                  <c:v>70713</c:v>
                </c:pt>
                <c:pt idx="62884">
                  <c:v>70713</c:v>
                </c:pt>
                <c:pt idx="62885">
                  <c:v>70713</c:v>
                </c:pt>
                <c:pt idx="62886">
                  <c:v>70713</c:v>
                </c:pt>
                <c:pt idx="62887">
                  <c:v>70713</c:v>
                </c:pt>
                <c:pt idx="62888">
                  <c:v>70713</c:v>
                </c:pt>
                <c:pt idx="62889">
                  <c:v>70713</c:v>
                </c:pt>
                <c:pt idx="62890">
                  <c:v>70713</c:v>
                </c:pt>
                <c:pt idx="62891">
                  <c:v>70713</c:v>
                </c:pt>
                <c:pt idx="62892">
                  <c:v>70713</c:v>
                </c:pt>
                <c:pt idx="62893">
                  <c:v>70713</c:v>
                </c:pt>
                <c:pt idx="62894">
                  <c:v>70713</c:v>
                </c:pt>
                <c:pt idx="62895">
                  <c:v>70713</c:v>
                </c:pt>
                <c:pt idx="62896">
                  <c:v>70713</c:v>
                </c:pt>
                <c:pt idx="62897">
                  <c:v>70713</c:v>
                </c:pt>
                <c:pt idx="62898">
                  <c:v>70713</c:v>
                </c:pt>
                <c:pt idx="62899">
                  <c:v>70713</c:v>
                </c:pt>
                <c:pt idx="62900">
                  <c:v>70713</c:v>
                </c:pt>
                <c:pt idx="62901">
                  <c:v>70713</c:v>
                </c:pt>
                <c:pt idx="62902">
                  <c:v>70713</c:v>
                </c:pt>
                <c:pt idx="62903">
                  <c:v>70713</c:v>
                </c:pt>
                <c:pt idx="62904">
                  <c:v>70713</c:v>
                </c:pt>
                <c:pt idx="62905">
                  <c:v>70713</c:v>
                </c:pt>
                <c:pt idx="62906">
                  <c:v>70713</c:v>
                </c:pt>
                <c:pt idx="62907">
                  <c:v>70713</c:v>
                </c:pt>
                <c:pt idx="62908">
                  <c:v>70713</c:v>
                </c:pt>
                <c:pt idx="62909">
                  <c:v>70713</c:v>
                </c:pt>
                <c:pt idx="62910">
                  <c:v>70713</c:v>
                </c:pt>
                <c:pt idx="62911">
                  <c:v>70713</c:v>
                </c:pt>
                <c:pt idx="62912">
                  <c:v>70713</c:v>
                </c:pt>
                <c:pt idx="62913">
                  <c:v>70713</c:v>
                </c:pt>
                <c:pt idx="62914">
                  <c:v>70713</c:v>
                </c:pt>
                <c:pt idx="62915">
                  <c:v>70713</c:v>
                </c:pt>
                <c:pt idx="62916">
                  <c:v>70713</c:v>
                </c:pt>
                <c:pt idx="62917">
                  <c:v>70713</c:v>
                </c:pt>
                <c:pt idx="62918">
                  <c:v>70713</c:v>
                </c:pt>
                <c:pt idx="62919">
                  <c:v>70713</c:v>
                </c:pt>
                <c:pt idx="62920">
                  <c:v>70713</c:v>
                </c:pt>
                <c:pt idx="62921">
                  <c:v>70713</c:v>
                </c:pt>
                <c:pt idx="62922">
                  <c:v>70713</c:v>
                </c:pt>
                <c:pt idx="62923">
                  <c:v>70713</c:v>
                </c:pt>
                <c:pt idx="62924">
                  <c:v>70713</c:v>
                </c:pt>
                <c:pt idx="62925">
                  <c:v>70713</c:v>
                </c:pt>
                <c:pt idx="62926">
                  <c:v>70713</c:v>
                </c:pt>
                <c:pt idx="62927">
                  <c:v>70713</c:v>
                </c:pt>
                <c:pt idx="62928">
                  <c:v>70713</c:v>
                </c:pt>
                <c:pt idx="62929">
                  <c:v>70713</c:v>
                </c:pt>
                <c:pt idx="62930">
                  <c:v>70713</c:v>
                </c:pt>
                <c:pt idx="62931">
                  <c:v>70713</c:v>
                </c:pt>
                <c:pt idx="62932">
                  <c:v>70713</c:v>
                </c:pt>
                <c:pt idx="62933">
                  <c:v>70713</c:v>
                </c:pt>
                <c:pt idx="62934">
                  <c:v>70713</c:v>
                </c:pt>
                <c:pt idx="62935">
                  <c:v>70713</c:v>
                </c:pt>
                <c:pt idx="62936">
                  <c:v>70713</c:v>
                </c:pt>
                <c:pt idx="62937">
                  <c:v>70713</c:v>
                </c:pt>
                <c:pt idx="62938">
                  <c:v>70713</c:v>
                </c:pt>
                <c:pt idx="62939">
                  <c:v>70713</c:v>
                </c:pt>
                <c:pt idx="62940">
                  <c:v>70713</c:v>
                </c:pt>
                <c:pt idx="62941">
                  <c:v>70713</c:v>
                </c:pt>
                <c:pt idx="62942">
                  <c:v>70713</c:v>
                </c:pt>
                <c:pt idx="62943">
                  <c:v>70713</c:v>
                </c:pt>
                <c:pt idx="62944">
                  <c:v>70713</c:v>
                </c:pt>
                <c:pt idx="62945">
                  <c:v>70713</c:v>
                </c:pt>
                <c:pt idx="62946">
                  <c:v>70713</c:v>
                </c:pt>
                <c:pt idx="62947">
                  <c:v>70713</c:v>
                </c:pt>
                <c:pt idx="62948">
                  <c:v>70713</c:v>
                </c:pt>
                <c:pt idx="62949">
                  <c:v>70713</c:v>
                </c:pt>
                <c:pt idx="62950">
                  <c:v>70713</c:v>
                </c:pt>
                <c:pt idx="62951">
                  <c:v>70713</c:v>
                </c:pt>
                <c:pt idx="62952">
                  <c:v>70713</c:v>
                </c:pt>
                <c:pt idx="62953">
                  <c:v>70713</c:v>
                </c:pt>
                <c:pt idx="62954">
                  <c:v>70713</c:v>
                </c:pt>
                <c:pt idx="62955">
                  <c:v>70713</c:v>
                </c:pt>
                <c:pt idx="62956">
                  <c:v>70713</c:v>
                </c:pt>
                <c:pt idx="62957">
                  <c:v>70713</c:v>
                </c:pt>
                <c:pt idx="62958">
                  <c:v>70713</c:v>
                </c:pt>
                <c:pt idx="62959">
                  <c:v>70713</c:v>
                </c:pt>
                <c:pt idx="62960">
                  <c:v>70713</c:v>
                </c:pt>
                <c:pt idx="62961">
                  <c:v>70713</c:v>
                </c:pt>
                <c:pt idx="62962">
                  <c:v>70713</c:v>
                </c:pt>
                <c:pt idx="62963">
                  <c:v>70713</c:v>
                </c:pt>
                <c:pt idx="62964">
                  <c:v>70713</c:v>
                </c:pt>
                <c:pt idx="62965">
                  <c:v>70713</c:v>
                </c:pt>
                <c:pt idx="62966">
                  <c:v>70713</c:v>
                </c:pt>
                <c:pt idx="62967">
                  <c:v>70713</c:v>
                </c:pt>
                <c:pt idx="62968">
                  <c:v>70713</c:v>
                </c:pt>
                <c:pt idx="62969">
                  <c:v>70713</c:v>
                </c:pt>
                <c:pt idx="62970">
                  <c:v>70713</c:v>
                </c:pt>
                <c:pt idx="62971">
                  <c:v>70713</c:v>
                </c:pt>
                <c:pt idx="62972">
                  <c:v>70713</c:v>
                </c:pt>
                <c:pt idx="62973">
                  <c:v>70713</c:v>
                </c:pt>
                <c:pt idx="62974">
                  <c:v>70713</c:v>
                </c:pt>
                <c:pt idx="62975">
                  <c:v>70713</c:v>
                </c:pt>
                <c:pt idx="62976">
                  <c:v>70713</c:v>
                </c:pt>
                <c:pt idx="62977">
                  <c:v>70713</c:v>
                </c:pt>
                <c:pt idx="62978">
                  <c:v>70713</c:v>
                </c:pt>
                <c:pt idx="62979">
                  <c:v>70713</c:v>
                </c:pt>
                <c:pt idx="62980">
                  <c:v>70713</c:v>
                </c:pt>
                <c:pt idx="62981">
                  <c:v>70713</c:v>
                </c:pt>
                <c:pt idx="62982">
                  <c:v>70713</c:v>
                </c:pt>
                <c:pt idx="62983">
                  <c:v>70713</c:v>
                </c:pt>
                <c:pt idx="62984">
                  <c:v>70713</c:v>
                </c:pt>
                <c:pt idx="62985">
                  <c:v>70713</c:v>
                </c:pt>
                <c:pt idx="62986">
                  <c:v>70713</c:v>
                </c:pt>
                <c:pt idx="62987">
                  <c:v>70713</c:v>
                </c:pt>
                <c:pt idx="62988">
                  <c:v>70713</c:v>
                </c:pt>
                <c:pt idx="62989">
                  <c:v>70713</c:v>
                </c:pt>
                <c:pt idx="62990">
                  <c:v>70713</c:v>
                </c:pt>
                <c:pt idx="62991">
                  <c:v>70713</c:v>
                </c:pt>
                <c:pt idx="62992">
                  <c:v>70713</c:v>
                </c:pt>
                <c:pt idx="62993">
                  <c:v>70713</c:v>
                </c:pt>
                <c:pt idx="62994">
                  <c:v>70713</c:v>
                </c:pt>
                <c:pt idx="62995">
                  <c:v>70713</c:v>
                </c:pt>
                <c:pt idx="62996">
                  <c:v>70713</c:v>
                </c:pt>
                <c:pt idx="62997">
                  <c:v>70713</c:v>
                </c:pt>
                <c:pt idx="62998">
                  <c:v>70713</c:v>
                </c:pt>
                <c:pt idx="62999">
                  <c:v>70713</c:v>
                </c:pt>
                <c:pt idx="63000">
                  <c:v>70713</c:v>
                </c:pt>
                <c:pt idx="63001">
                  <c:v>70713</c:v>
                </c:pt>
                <c:pt idx="63002">
                  <c:v>70713</c:v>
                </c:pt>
                <c:pt idx="63003">
                  <c:v>70713</c:v>
                </c:pt>
                <c:pt idx="63004">
                  <c:v>70713</c:v>
                </c:pt>
                <c:pt idx="63005">
                  <c:v>70713</c:v>
                </c:pt>
                <c:pt idx="63006">
                  <c:v>70713</c:v>
                </c:pt>
                <c:pt idx="63007">
                  <c:v>70713</c:v>
                </c:pt>
                <c:pt idx="63008">
                  <c:v>70713</c:v>
                </c:pt>
                <c:pt idx="63009">
                  <c:v>70713</c:v>
                </c:pt>
                <c:pt idx="63010">
                  <c:v>70713</c:v>
                </c:pt>
                <c:pt idx="63011">
                  <c:v>70713</c:v>
                </c:pt>
                <c:pt idx="63012">
                  <c:v>70713</c:v>
                </c:pt>
                <c:pt idx="63013">
                  <c:v>70713</c:v>
                </c:pt>
                <c:pt idx="63014">
                  <c:v>70713</c:v>
                </c:pt>
                <c:pt idx="63015">
                  <c:v>70713</c:v>
                </c:pt>
                <c:pt idx="63016">
                  <c:v>70713</c:v>
                </c:pt>
                <c:pt idx="63017">
                  <c:v>70713</c:v>
                </c:pt>
                <c:pt idx="63018">
                  <c:v>70713</c:v>
                </c:pt>
                <c:pt idx="63019">
                  <c:v>70713</c:v>
                </c:pt>
                <c:pt idx="63020">
                  <c:v>70713</c:v>
                </c:pt>
                <c:pt idx="63021">
                  <c:v>70713</c:v>
                </c:pt>
                <c:pt idx="63022">
                  <c:v>70713</c:v>
                </c:pt>
                <c:pt idx="63023">
                  <c:v>70713</c:v>
                </c:pt>
                <c:pt idx="63024">
                  <c:v>70713</c:v>
                </c:pt>
                <c:pt idx="63025">
                  <c:v>70713</c:v>
                </c:pt>
                <c:pt idx="63026">
                  <c:v>70713</c:v>
                </c:pt>
                <c:pt idx="63027">
                  <c:v>70713</c:v>
                </c:pt>
                <c:pt idx="63028">
                  <c:v>70713</c:v>
                </c:pt>
                <c:pt idx="63029">
                  <c:v>70713</c:v>
                </c:pt>
                <c:pt idx="63030">
                  <c:v>70713</c:v>
                </c:pt>
                <c:pt idx="63031">
                  <c:v>70713</c:v>
                </c:pt>
                <c:pt idx="63032">
                  <c:v>70713</c:v>
                </c:pt>
                <c:pt idx="63033">
                  <c:v>70713</c:v>
                </c:pt>
                <c:pt idx="63034">
                  <c:v>70713</c:v>
                </c:pt>
                <c:pt idx="63035">
                  <c:v>70713</c:v>
                </c:pt>
                <c:pt idx="63036">
                  <c:v>70713</c:v>
                </c:pt>
                <c:pt idx="63037">
                  <c:v>70713</c:v>
                </c:pt>
                <c:pt idx="63038">
                  <c:v>70713</c:v>
                </c:pt>
                <c:pt idx="63039">
                  <c:v>70713</c:v>
                </c:pt>
                <c:pt idx="63040">
                  <c:v>70713</c:v>
                </c:pt>
                <c:pt idx="63041">
                  <c:v>70713</c:v>
                </c:pt>
                <c:pt idx="63042">
                  <c:v>70713</c:v>
                </c:pt>
                <c:pt idx="63043">
                  <c:v>70713</c:v>
                </c:pt>
                <c:pt idx="63044">
                  <c:v>70713</c:v>
                </c:pt>
                <c:pt idx="63045">
                  <c:v>70713</c:v>
                </c:pt>
                <c:pt idx="63046">
                  <c:v>70713</c:v>
                </c:pt>
                <c:pt idx="63047">
                  <c:v>70713</c:v>
                </c:pt>
                <c:pt idx="63048">
                  <c:v>70713</c:v>
                </c:pt>
                <c:pt idx="63049">
                  <c:v>70713</c:v>
                </c:pt>
                <c:pt idx="63050">
                  <c:v>70713</c:v>
                </c:pt>
                <c:pt idx="63051">
                  <c:v>70713</c:v>
                </c:pt>
                <c:pt idx="63052">
                  <c:v>70713</c:v>
                </c:pt>
                <c:pt idx="63053">
                  <c:v>70713</c:v>
                </c:pt>
                <c:pt idx="63054">
                  <c:v>70713</c:v>
                </c:pt>
                <c:pt idx="63055">
                  <c:v>70713</c:v>
                </c:pt>
                <c:pt idx="63056">
                  <c:v>70713</c:v>
                </c:pt>
                <c:pt idx="63057">
                  <c:v>70713</c:v>
                </c:pt>
                <c:pt idx="63058">
                  <c:v>70713</c:v>
                </c:pt>
                <c:pt idx="63059">
                  <c:v>70713</c:v>
                </c:pt>
                <c:pt idx="63060">
                  <c:v>70713</c:v>
                </c:pt>
                <c:pt idx="63061">
                  <c:v>70713</c:v>
                </c:pt>
                <c:pt idx="63062">
                  <c:v>70713</c:v>
                </c:pt>
                <c:pt idx="63063">
                  <c:v>70713</c:v>
                </c:pt>
                <c:pt idx="63064">
                  <c:v>70713</c:v>
                </c:pt>
                <c:pt idx="63065">
                  <c:v>70713</c:v>
                </c:pt>
                <c:pt idx="63066">
                  <c:v>70713</c:v>
                </c:pt>
                <c:pt idx="63067">
                  <c:v>70713</c:v>
                </c:pt>
                <c:pt idx="63068">
                  <c:v>70713</c:v>
                </c:pt>
                <c:pt idx="63069">
                  <c:v>70713</c:v>
                </c:pt>
                <c:pt idx="63070">
                  <c:v>70713</c:v>
                </c:pt>
                <c:pt idx="63071">
                  <c:v>70713</c:v>
                </c:pt>
                <c:pt idx="63072">
                  <c:v>70713</c:v>
                </c:pt>
                <c:pt idx="63073">
                  <c:v>70713</c:v>
                </c:pt>
                <c:pt idx="63074">
                  <c:v>70713</c:v>
                </c:pt>
                <c:pt idx="63075">
                  <c:v>70713</c:v>
                </c:pt>
                <c:pt idx="63076">
                  <c:v>70713</c:v>
                </c:pt>
                <c:pt idx="63077">
                  <c:v>70713</c:v>
                </c:pt>
                <c:pt idx="63078">
                  <c:v>70713</c:v>
                </c:pt>
                <c:pt idx="63079">
                  <c:v>70713</c:v>
                </c:pt>
                <c:pt idx="63080">
                  <c:v>70713</c:v>
                </c:pt>
                <c:pt idx="63081">
                  <c:v>70713</c:v>
                </c:pt>
                <c:pt idx="63082">
                  <c:v>70713</c:v>
                </c:pt>
                <c:pt idx="63083">
                  <c:v>70713</c:v>
                </c:pt>
                <c:pt idx="63084">
                  <c:v>70713</c:v>
                </c:pt>
                <c:pt idx="63085">
                  <c:v>70713</c:v>
                </c:pt>
                <c:pt idx="63086">
                  <c:v>70713</c:v>
                </c:pt>
                <c:pt idx="63087">
                  <c:v>70713</c:v>
                </c:pt>
                <c:pt idx="63088">
                  <c:v>70713</c:v>
                </c:pt>
                <c:pt idx="63089">
                  <c:v>70713</c:v>
                </c:pt>
                <c:pt idx="63090">
                  <c:v>70713</c:v>
                </c:pt>
                <c:pt idx="63091">
                  <c:v>70713</c:v>
                </c:pt>
                <c:pt idx="63092">
                  <c:v>70713</c:v>
                </c:pt>
                <c:pt idx="63093">
                  <c:v>70713</c:v>
                </c:pt>
                <c:pt idx="63094">
                  <c:v>70713</c:v>
                </c:pt>
                <c:pt idx="63095">
                  <c:v>70713</c:v>
                </c:pt>
                <c:pt idx="63096">
                  <c:v>70713</c:v>
                </c:pt>
                <c:pt idx="63097">
                  <c:v>70713</c:v>
                </c:pt>
                <c:pt idx="63098">
                  <c:v>70713</c:v>
                </c:pt>
                <c:pt idx="63099">
                  <c:v>70713</c:v>
                </c:pt>
                <c:pt idx="63100">
                  <c:v>70713</c:v>
                </c:pt>
                <c:pt idx="63101">
                  <c:v>70713</c:v>
                </c:pt>
                <c:pt idx="63102">
                  <c:v>70713</c:v>
                </c:pt>
                <c:pt idx="63103">
                  <c:v>70713</c:v>
                </c:pt>
                <c:pt idx="63104">
                  <c:v>70713</c:v>
                </c:pt>
                <c:pt idx="63105">
                  <c:v>70713</c:v>
                </c:pt>
                <c:pt idx="63106">
                  <c:v>70713</c:v>
                </c:pt>
                <c:pt idx="63107">
                  <c:v>70713</c:v>
                </c:pt>
                <c:pt idx="63108">
                  <c:v>70713</c:v>
                </c:pt>
                <c:pt idx="63109">
                  <c:v>70713</c:v>
                </c:pt>
                <c:pt idx="63110">
                  <c:v>70713</c:v>
                </c:pt>
                <c:pt idx="63111">
                  <c:v>70713</c:v>
                </c:pt>
                <c:pt idx="63112">
                  <c:v>70713</c:v>
                </c:pt>
                <c:pt idx="63113">
                  <c:v>70713</c:v>
                </c:pt>
                <c:pt idx="63114">
                  <c:v>70713</c:v>
                </c:pt>
                <c:pt idx="63115">
                  <c:v>70713</c:v>
                </c:pt>
                <c:pt idx="63116">
                  <c:v>70713</c:v>
                </c:pt>
                <c:pt idx="63117">
                  <c:v>70713</c:v>
                </c:pt>
                <c:pt idx="63118">
                  <c:v>70713</c:v>
                </c:pt>
                <c:pt idx="63119">
                  <c:v>70713</c:v>
                </c:pt>
                <c:pt idx="63120">
                  <c:v>70713</c:v>
                </c:pt>
                <c:pt idx="63121">
                  <c:v>70713</c:v>
                </c:pt>
                <c:pt idx="63122">
                  <c:v>70713</c:v>
                </c:pt>
                <c:pt idx="63123">
                  <c:v>70713</c:v>
                </c:pt>
                <c:pt idx="63124">
                  <c:v>70713</c:v>
                </c:pt>
                <c:pt idx="63125">
                  <c:v>70713</c:v>
                </c:pt>
                <c:pt idx="63126">
                  <c:v>70713</c:v>
                </c:pt>
                <c:pt idx="63127">
                  <c:v>70713</c:v>
                </c:pt>
                <c:pt idx="63128">
                  <c:v>70713</c:v>
                </c:pt>
                <c:pt idx="63129">
                  <c:v>70713</c:v>
                </c:pt>
                <c:pt idx="63130">
                  <c:v>70713</c:v>
                </c:pt>
                <c:pt idx="63131">
                  <c:v>70713</c:v>
                </c:pt>
                <c:pt idx="63132">
                  <c:v>70713</c:v>
                </c:pt>
                <c:pt idx="63133">
                  <c:v>70713</c:v>
                </c:pt>
                <c:pt idx="63134">
                  <c:v>70713</c:v>
                </c:pt>
                <c:pt idx="63135">
                  <c:v>70713</c:v>
                </c:pt>
                <c:pt idx="63136">
                  <c:v>70713</c:v>
                </c:pt>
                <c:pt idx="63137">
                  <c:v>70713</c:v>
                </c:pt>
                <c:pt idx="63138">
                  <c:v>70713</c:v>
                </c:pt>
                <c:pt idx="63139">
                  <c:v>70713</c:v>
                </c:pt>
                <c:pt idx="63140">
                  <c:v>70713</c:v>
                </c:pt>
                <c:pt idx="63141">
                  <c:v>70713</c:v>
                </c:pt>
                <c:pt idx="63142">
                  <c:v>70713</c:v>
                </c:pt>
                <c:pt idx="63143">
                  <c:v>70713</c:v>
                </c:pt>
                <c:pt idx="63144">
                  <c:v>70713</c:v>
                </c:pt>
                <c:pt idx="63145">
                  <c:v>70713</c:v>
                </c:pt>
                <c:pt idx="63146">
                  <c:v>70713</c:v>
                </c:pt>
                <c:pt idx="63147">
                  <c:v>70713</c:v>
                </c:pt>
                <c:pt idx="63148">
                  <c:v>70713</c:v>
                </c:pt>
                <c:pt idx="63149">
                  <c:v>70713</c:v>
                </c:pt>
                <c:pt idx="63150">
                  <c:v>70713</c:v>
                </c:pt>
                <c:pt idx="63151">
                  <c:v>70713</c:v>
                </c:pt>
                <c:pt idx="63152">
                  <c:v>70713</c:v>
                </c:pt>
                <c:pt idx="63153">
                  <c:v>70713</c:v>
                </c:pt>
                <c:pt idx="63154">
                  <c:v>70713</c:v>
                </c:pt>
                <c:pt idx="63155">
                  <c:v>70713</c:v>
                </c:pt>
                <c:pt idx="63156">
                  <c:v>70713</c:v>
                </c:pt>
                <c:pt idx="63157">
                  <c:v>70713</c:v>
                </c:pt>
                <c:pt idx="63158">
                  <c:v>70713</c:v>
                </c:pt>
                <c:pt idx="63159">
                  <c:v>70713</c:v>
                </c:pt>
                <c:pt idx="63160">
                  <c:v>70713</c:v>
                </c:pt>
                <c:pt idx="63161">
                  <c:v>70713</c:v>
                </c:pt>
                <c:pt idx="63162">
                  <c:v>70713</c:v>
                </c:pt>
                <c:pt idx="63163">
                  <c:v>70713</c:v>
                </c:pt>
                <c:pt idx="63164">
                  <c:v>70713</c:v>
                </c:pt>
                <c:pt idx="63165">
                  <c:v>70713</c:v>
                </c:pt>
                <c:pt idx="63166">
                  <c:v>70713</c:v>
                </c:pt>
                <c:pt idx="63167">
                  <c:v>70713</c:v>
                </c:pt>
                <c:pt idx="63168">
                  <c:v>70713</c:v>
                </c:pt>
                <c:pt idx="63169">
                  <c:v>70713</c:v>
                </c:pt>
                <c:pt idx="63170">
                  <c:v>70713</c:v>
                </c:pt>
                <c:pt idx="63171">
                  <c:v>70713</c:v>
                </c:pt>
                <c:pt idx="63172">
                  <c:v>70713</c:v>
                </c:pt>
                <c:pt idx="63173">
                  <c:v>70713</c:v>
                </c:pt>
                <c:pt idx="63174">
                  <c:v>70713</c:v>
                </c:pt>
                <c:pt idx="63175">
                  <c:v>70713</c:v>
                </c:pt>
                <c:pt idx="63176">
                  <c:v>70713</c:v>
                </c:pt>
                <c:pt idx="63177">
                  <c:v>70713</c:v>
                </c:pt>
                <c:pt idx="63178">
                  <c:v>70713</c:v>
                </c:pt>
                <c:pt idx="63179">
                  <c:v>70713</c:v>
                </c:pt>
                <c:pt idx="63180">
                  <c:v>70713</c:v>
                </c:pt>
                <c:pt idx="63181">
                  <c:v>70713</c:v>
                </c:pt>
                <c:pt idx="63182">
                  <c:v>70713</c:v>
                </c:pt>
                <c:pt idx="63183">
                  <c:v>70713</c:v>
                </c:pt>
                <c:pt idx="63184">
                  <c:v>70713</c:v>
                </c:pt>
                <c:pt idx="63185">
                  <c:v>70713</c:v>
                </c:pt>
                <c:pt idx="63186">
                  <c:v>70713</c:v>
                </c:pt>
                <c:pt idx="63187">
                  <c:v>70713</c:v>
                </c:pt>
                <c:pt idx="63188">
                  <c:v>70713</c:v>
                </c:pt>
                <c:pt idx="63189">
                  <c:v>70713</c:v>
                </c:pt>
                <c:pt idx="63190">
                  <c:v>70713</c:v>
                </c:pt>
                <c:pt idx="63191">
                  <c:v>70713</c:v>
                </c:pt>
                <c:pt idx="63192">
                  <c:v>70713</c:v>
                </c:pt>
                <c:pt idx="63193">
                  <c:v>70713</c:v>
                </c:pt>
                <c:pt idx="63194">
                  <c:v>70713</c:v>
                </c:pt>
                <c:pt idx="63195">
                  <c:v>70713</c:v>
                </c:pt>
                <c:pt idx="63196">
                  <c:v>70713</c:v>
                </c:pt>
                <c:pt idx="63197">
                  <c:v>70713</c:v>
                </c:pt>
                <c:pt idx="63198">
                  <c:v>70713</c:v>
                </c:pt>
                <c:pt idx="63199">
                  <c:v>70713</c:v>
                </c:pt>
                <c:pt idx="63200">
                  <c:v>70713</c:v>
                </c:pt>
                <c:pt idx="63201">
                  <c:v>70713</c:v>
                </c:pt>
                <c:pt idx="63202">
                  <c:v>70713</c:v>
                </c:pt>
                <c:pt idx="63203">
                  <c:v>70713</c:v>
                </c:pt>
                <c:pt idx="63204">
                  <c:v>70713</c:v>
                </c:pt>
                <c:pt idx="63205">
                  <c:v>70713</c:v>
                </c:pt>
                <c:pt idx="63206">
                  <c:v>70713</c:v>
                </c:pt>
                <c:pt idx="63207">
                  <c:v>70713</c:v>
                </c:pt>
                <c:pt idx="63208">
                  <c:v>70713</c:v>
                </c:pt>
                <c:pt idx="63209">
                  <c:v>70713</c:v>
                </c:pt>
                <c:pt idx="63210">
                  <c:v>70713</c:v>
                </c:pt>
                <c:pt idx="63211">
                  <c:v>70713</c:v>
                </c:pt>
                <c:pt idx="63212">
                  <c:v>70713</c:v>
                </c:pt>
                <c:pt idx="63213">
                  <c:v>70713</c:v>
                </c:pt>
                <c:pt idx="63214">
                  <c:v>70713</c:v>
                </c:pt>
                <c:pt idx="63215">
                  <c:v>70713</c:v>
                </c:pt>
                <c:pt idx="63216">
                  <c:v>70713</c:v>
                </c:pt>
                <c:pt idx="63217">
                  <c:v>70713</c:v>
                </c:pt>
                <c:pt idx="63218">
                  <c:v>70713</c:v>
                </c:pt>
                <c:pt idx="63219">
                  <c:v>70713</c:v>
                </c:pt>
                <c:pt idx="63220">
                  <c:v>70713</c:v>
                </c:pt>
                <c:pt idx="63221">
                  <c:v>70713</c:v>
                </c:pt>
                <c:pt idx="63222">
                  <c:v>70713</c:v>
                </c:pt>
                <c:pt idx="63223">
                  <c:v>70713</c:v>
                </c:pt>
                <c:pt idx="63224">
                  <c:v>70713</c:v>
                </c:pt>
                <c:pt idx="63225">
                  <c:v>70713</c:v>
                </c:pt>
                <c:pt idx="63226">
                  <c:v>70713</c:v>
                </c:pt>
                <c:pt idx="63227">
                  <c:v>70713</c:v>
                </c:pt>
                <c:pt idx="63228">
                  <c:v>70713</c:v>
                </c:pt>
                <c:pt idx="63229">
                  <c:v>70713</c:v>
                </c:pt>
                <c:pt idx="63230">
                  <c:v>70713</c:v>
                </c:pt>
                <c:pt idx="63231">
                  <c:v>70713</c:v>
                </c:pt>
                <c:pt idx="63232">
                  <c:v>70713</c:v>
                </c:pt>
                <c:pt idx="63233">
                  <c:v>70713</c:v>
                </c:pt>
                <c:pt idx="63234">
                  <c:v>70713</c:v>
                </c:pt>
                <c:pt idx="63235">
                  <c:v>70713</c:v>
                </c:pt>
                <c:pt idx="63236">
                  <c:v>70713</c:v>
                </c:pt>
                <c:pt idx="63237">
                  <c:v>70713</c:v>
                </c:pt>
                <c:pt idx="63238">
                  <c:v>70713</c:v>
                </c:pt>
                <c:pt idx="63239">
                  <c:v>70713</c:v>
                </c:pt>
                <c:pt idx="63240">
                  <c:v>70713</c:v>
                </c:pt>
                <c:pt idx="63241">
                  <c:v>70713</c:v>
                </c:pt>
                <c:pt idx="63242">
                  <c:v>70713</c:v>
                </c:pt>
                <c:pt idx="63243">
                  <c:v>70713</c:v>
                </c:pt>
                <c:pt idx="63244">
                  <c:v>70713</c:v>
                </c:pt>
                <c:pt idx="63245">
                  <c:v>70713</c:v>
                </c:pt>
                <c:pt idx="63246">
                  <c:v>70713</c:v>
                </c:pt>
                <c:pt idx="63247">
                  <c:v>70713</c:v>
                </c:pt>
                <c:pt idx="63248">
                  <c:v>70713</c:v>
                </c:pt>
                <c:pt idx="63249">
                  <c:v>70713</c:v>
                </c:pt>
                <c:pt idx="63250">
                  <c:v>70713</c:v>
                </c:pt>
                <c:pt idx="63251">
                  <c:v>70713</c:v>
                </c:pt>
                <c:pt idx="63252">
                  <c:v>70713</c:v>
                </c:pt>
                <c:pt idx="63253">
                  <c:v>70713</c:v>
                </c:pt>
                <c:pt idx="63254">
                  <c:v>70713</c:v>
                </c:pt>
                <c:pt idx="63255">
                  <c:v>70713</c:v>
                </c:pt>
                <c:pt idx="63256">
                  <c:v>70713</c:v>
                </c:pt>
                <c:pt idx="63257">
                  <c:v>70713</c:v>
                </c:pt>
                <c:pt idx="63258">
                  <c:v>70713</c:v>
                </c:pt>
                <c:pt idx="63259">
                  <c:v>70713</c:v>
                </c:pt>
                <c:pt idx="63260">
                  <c:v>70713</c:v>
                </c:pt>
                <c:pt idx="63261">
                  <c:v>70713</c:v>
                </c:pt>
                <c:pt idx="63262">
                  <c:v>70713</c:v>
                </c:pt>
                <c:pt idx="63263">
                  <c:v>70713</c:v>
                </c:pt>
                <c:pt idx="63264">
                  <c:v>70713</c:v>
                </c:pt>
                <c:pt idx="63265">
                  <c:v>70713</c:v>
                </c:pt>
                <c:pt idx="63266">
                  <c:v>70713</c:v>
                </c:pt>
                <c:pt idx="63267">
                  <c:v>70713</c:v>
                </c:pt>
                <c:pt idx="63268">
                  <c:v>70713</c:v>
                </c:pt>
                <c:pt idx="63269">
                  <c:v>70713</c:v>
                </c:pt>
                <c:pt idx="63270">
                  <c:v>70713</c:v>
                </c:pt>
                <c:pt idx="63271">
                  <c:v>70713</c:v>
                </c:pt>
                <c:pt idx="63272">
                  <c:v>70713</c:v>
                </c:pt>
                <c:pt idx="63273">
                  <c:v>70713</c:v>
                </c:pt>
                <c:pt idx="63274">
                  <c:v>70713</c:v>
                </c:pt>
                <c:pt idx="63275">
                  <c:v>70713</c:v>
                </c:pt>
                <c:pt idx="63276">
                  <c:v>70713</c:v>
                </c:pt>
                <c:pt idx="63277">
                  <c:v>70713</c:v>
                </c:pt>
                <c:pt idx="63278">
                  <c:v>70713</c:v>
                </c:pt>
                <c:pt idx="63279">
                  <c:v>70713</c:v>
                </c:pt>
                <c:pt idx="63280">
                  <c:v>70713</c:v>
                </c:pt>
                <c:pt idx="63281">
                  <c:v>70713</c:v>
                </c:pt>
                <c:pt idx="63282">
                  <c:v>70713</c:v>
                </c:pt>
                <c:pt idx="63283">
                  <c:v>70713</c:v>
                </c:pt>
                <c:pt idx="63284">
                  <c:v>70713</c:v>
                </c:pt>
                <c:pt idx="63285">
                  <c:v>70713</c:v>
                </c:pt>
                <c:pt idx="63286">
                  <c:v>70713</c:v>
                </c:pt>
                <c:pt idx="63287">
                  <c:v>70713</c:v>
                </c:pt>
                <c:pt idx="63288">
                  <c:v>70713</c:v>
                </c:pt>
                <c:pt idx="63289">
                  <c:v>70713</c:v>
                </c:pt>
                <c:pt idx="63290">
                  <c:v>70713</c:v>
                </c:pt>
                <c:pt idx="63291">
                  <c:v>70713</c:v>
                </c:pt>
                <c:pt idx="63292">
                  <c:v>70713</c:v>
                </c:pt>
                <c:pt idx="63293">
                  <c:v>70713</c:v>
                </c:pt>
                <c:pt idx="63294">
                  <c:v>70713</c:v>
                </c:pt>
                <c:pt idx="63295">
                  <c:v>70713</c:v>
                </c:pt>
                <c:pt idx="63296">
                  <c:v>70713</c:v>
                </c:pt>
                <c:pt idx="63297">
                  <c:v>70713</c:v>
                </c:pt>
                <c:pt idx="63298">
                  <c:v>70713</c:v>
                </c:pt>
                <c:pt idx="63299">
                  <c:v>70713</c:v>
                </c:pt>
                <c:pt idx="63300">
                  <c:v>70713</c:v>
                </c:pt>
                <c:pt idx="63301">
                  <c:v>70713</c:v>
                </c:pt>
                <c:pt idx="63302">
                  <c:v>70713</c:v>
                </c:pt>
                <c:pt idx="63303">
                  <c:v>70713</c:v>
                </c:pt>
                <c:pt idx="63304">
                  <c:v>70713</c:v>
                </c:pt>
                <c:pt idx="63305">
                  <c:v>70713</c:v>
                </c:pt>
                <c:pt idx="63306">
                  <c:v>70713</c:v>
                </c:pt>
                <c:pt idx="63307">
                  <c:v>70713</c:v>
                </c:pt>
                <c:pt idx="63308">
                  <c:v>70713</c:v>
                </c:pt>
                <c:pt idx="63309">
                  <c:v>70713</c:v>
                </c:pt>
                <c:pt idx="63310">
                  <c:v>70713</c:v>
                </c:pt>
                <c:pt idx="63311">
                  <c:v>70713</c:v>
                </c:pt>
                <c:pt idx="63312">
                  <c:v>70713</c:v>
                </c:pt>
                <c:pt idx="63313">
                  <c:v>70713</c:v>
                </c:pt>
                <c:pt idx="63314">
                  <c:v>70713</c:v>
                </c:pt>
                <c:pt idx="63315">
                  <c:v>70713</c:v>
                </c:pt>
                <c:pt idx="63316">
                  <c:v>70713</c:v>
                </c:pt>
                <c:pt idx="63317">
                  <c:v>70713</c:v>
                </c:pt>
                <c:pt idx="63318">
                  <c:v>70713</c:v>
                </c:pt>
                <c:pt idx="63319">
                  <c:v>70713</c:v>
                </c:pt>
                <c:pt idx="63320">
                  <c:v>70713</c:v>
                </c:pt>
                <c:pt idx="63321">
                  <c:v>70713</c:v>
                </c:pt>
                <c:pt idx="63322">
                  <c:v>70713</c:v>
                </c:pt>
                <c:pt idx="63323">
                  <c:v>70713</c:v>
                </c:pt>
                <c:pt idx="63324">
                  <c:v>70713</c:v>
                </c:pt>
                <c:pt idx="63325">
                  <c:v>70713</c:v>
                </c:pt>
                <c:pt idx="63326">
                  <c:v>70713</c:v>
                </c:pt>
                <c:pt idx="63327">
                  <c:v>70713</c:v>
                </c:pt>
                <c:pt idx="63328">
                  <c:v>70713</c:v>
                </c:pt>
                <c:pt idx="63329">
                  <c:v>70713</c:v>
                </c:pt>
                <c:pt idx="63330">
                  <c:v>70713</c:v>
                </c:pt>
                <c:pt idx="63331">
                  <c:v>70713</c:v>
                </c:pt>
                <c:pt idx="63332">
                  <c:v>70713</c:v>
                </c:pt>
                <c:pt idx="63333">
                  <c:v>70713</c:v>
                </c:pt>
                <c:pt idx="63334">
                  <c:v>70713</c:v>
                </c:pt>
                <c:pt idx="63335">
                  <c:v>70713</c:v>
                </c:pt>
                <c:pt idx="63336">
                  <c:v>70713</c:v>
                </c:pt>
                <c:pt idx="63337">
                  <c:v>70713</c:v>
                </c:pt>
                <c:pt idx="63338">
                  <c:v>70713</c:v>
                </c:pt>
                <c:pt idx="63339">
                  <c:v>70713</c:v>
                </c:pt>
                <c:pt idx="63340">
                  <c:v>70713</c:v>
                </c:pt>
                <c:pt idx="63341">
                  <c:v>70713</c:v>
                </c:pt>
                <c:pt idx="63342">
                  <c:v>70713</c:v>
                </c:pt>
                <c:pt idx="63343">
                  <c:v>70713</c:v>
                </c:pt>
                <c:pt idx="63344">
                  <c:v>70713</c:v>
                </c:pt>
                <c:pt idx="63345">
                  <c:v>70713</c:v>
                </c:pt>
                <c:pt idx="63346">
                  <c:v>70713</c:v>
                </c:pt>
                <c:pt idx="63347">
                  <c:v>70713</c:v>
                </c:pt>
                <c:pt idx="63348">
                  <c:v>70713</c:v>
                </c:pt>
                <c:pt idx="63349">
                  <c:v>70713</c:v>
                </c:pt>
                <c:pt idx="63350">
                  <c:v>70713</c:v>
                </c:pt>
                <c:pt idx="63351">
                  <c:v>70713</c:v>
                </c:pt>
                <c:pt idx="63352">
                  <c:v>70713</c:v>
                </c:pt>
                <c:pt idx="63353">
                  <c:v>70713</c:v>
                </c:pt>
                <c:pt idx="63354">
                  <c:v>70713</c:v>
                </c:pt>
                <c:pt idx="63355">
                  <c:v>70713</c:v>
                </c:pt>
                <c:pt idx="63356">
                  <c:v>70713</c:v>
                </c:pt>
                <c:pt idx="63357">
                  <c:v>70713</c:v>
                </c:pt>
                <c:pt idx="63358">
                  <c:v>70713</c:v>
                </c:pt>
                <c:pt idx="63359">
                  <c:v>70713</c:v>
                </c:pt>
                <c:pt idx="63360">
                  <c:v>70713</c:v>
                </c:pt>
                <c:pt idx="63361">
                  <c:v>70713</c:v>
                </c:pt>
                <c:pt idx="63362">
                  <c:v>70713</c:v>
                </c:pt>
                <c:pt idx="63363">
                  <c:v>70713</c:v>
                </c:pt>
                <c:pt idx="63364">
                  <c:v>70713</c:v>
                </c:pt>
                <c:pt idx="63365">
                  <c:v>70713</c:v>
                </c:pt>
                <c:pt idx="63366">
                  <c:v>70713</c:v>
                </c:pt>
                <c:pt idx="63367">
                  <c:v>70713</c:v>
                </c:pt>
                <c:pt idx="63368">
                  <c:v>70713</c:v>
                </c:pt>
                <c:pt idx="63369">
                  <c:v>70713</c:v>
                </c:pt>
                <c:pt idx="63370">
                  <c:v>70713</c:v>
                </c:pt>
                <c:pt idx="63371">
                  <c:v>70713</c:v>
                </c:pt>
                <c:pt idx="63372">
                  <c:v>70713</c:v>
                </c:pt>
                <c:pt idx="63373">
                  <c:v>70713</c:v>
                </c:pt>
                <c:pt idx="63374">
                  <c:v>70713</c:v>
                </c:pt>
                <c:pt idx="63375">
                  <c:v>70713</c:v>
                </c:pt>
                <c:pt idx="63376">
                  <c:v>70713</c:v>
                </c:pt>
                <c:pt idx="63377">
                  <c:v>70713</c:v>
                </c:pt>
                <c:pt idx="63378">
                  <c:v>70713</c:v>
                </c:pt>
                <c:pt idx="63379">
                  <c:v>70713</c:v>
                </c:pt>
                <c:pt idx="63380">
                  <c:v>70713</c:v>
                </c:pt>
                <c:pt idx="63381">
                  <c:v>70713</c:v>
                </c:pt>
                <c:pt idx="63382">
                  <c:v>70713</c:v>
                </c:pt>
                <c:pt idx="63383">
                  <c:v>70713</c:v>
                </c:pt>
                <c:pt idx="63384">
                  <c:v>70713</c:v>
                </c:pt>
                <c:pt idx="63385">
                  <c:v>70713</c:v>
                </c:pt>
                <c:pt idx="63386">
                  <c:v>70713</c:v>
                </c:pt>
                <c:pt idx="63387">
                  <c:v>70713</c:v>
                </c:pt>
                <c:pt idx="63388">
                  <c:v>70713</c:v>
                </c:pt>
                <c:pt idx="63389">
                  <c:v>70713</c:v>
                </c:pt>
                <c:pt idx="63390">
                  <c:v>70713</c:v>
                </c:pt>
                <c:pt idx="63391">
                  <c:v>70713</c:v>
                </c:pt>
                <c:pt idx="63392">
                  <c:v>70713</c:v>
                </c:pt>
                <c:pt idx="63393">
                  <c:v>70713</c:v>
                </c:pt>
                <c:pt idx="63394">
                  <c:v>70713</c:v>
                </c:pt>
                <c:pt idx="63395">
                  <c:v>70713</c:v>
                </c:pt>
                <c:pt idx="63396">
                  <c:v>70713</c:v>
                </c:pt>
                <c:pt idx="63397">
                  <c:v>70713</c:v>
                </c:pt>
                <c:pt idx="63398">
                  <c:v>70713</c:v>
                </c:pt>
                <c:pt idx="63399">
                  <c:v>70713</c:v>
                </c:pt>
                <c:pt idx="63400">
                  <c:v>70713</c:v>
                </c:pt>
                <c:pt idx="63401">
                  <c:v>70713</c:v>
                </c:pt>
                <c:pt idx="63402">
                  <c:v>70713</c:v>
                </c:pt>
                <c:pt idx="63403">
                  <c:v>70713</c:v>
                </c:pt>
                <c:pt idx="63404">
                  <c:v>70713</c:v>
                </c:pt>
                <c:pt idx="63405">
                  <c:v>70713</c:v>
                </c:pt>
                <c:pt idx="63406">
                  <c:v>70713</c:v>
                </c:pt>
                <c:pt idx="63407">
                  <c:v>70713</c:v>
                </c:pt>
                <c:pt idx="63408">
                  <c:v>70713</c:v>
                </c:pt>
                <c:pt idx="63409">
                  <c:v>70713</c:v>
                </c:pt>
                <c:pt idx="63410">
                  <c:v>70713</c:v>
                </c:pt>
                <c:pt idx="63411">
                  <c:v>70713</c:v>
                </c:pt>
                <c:pt idx="63412">
                  <c:v>70713</c:v>
                </c:pt>
                <c:pt idx="63413">
                  <c:v>70713</c:v>
                </c:pt>
                <c:pt idx="63414">
                  <c:v>70713</c:v>
                </c:pt>
                <c:pt idx="63415">
                  <c:v>70713</c:v>
                </c:pt>
                <c:pt idx="63416">
                  <c:v>70713</c:v>
                </c:pt>
                <c:pt idx="63417">
                  <c:v>70713</c:v>
                </c:pt>
                <c:pt idx="63418">
                  <c:v>70713</c:v>
                </c:pt>
                <c:pt idx="63419">
                  <c:v>70713</c:v>
                </c:pt>
                <c:pt idx="63420">
                  <c:v>70713</c:v>
                </c:pt>
                <c:pt idx="63421">
                  <c:v>70713</c:v>
                </c:pt>
                <c:pt idx="63422">
                  <c:v>70713</c:v>
                </c:pt>
                <c:pt idx="63423">
                  <c:v>70713</c:v>
                </c:pt>
                <c:pt idx="63424">
                  <c:v>70713</c:v>
                </c:pt>
                <c:pt idx="63425">
                  <c:v>70713</c:v>
                </c:pt>
                <c:pt idx="63426">
                  <c:v>70713</c:v>
                </c:pt>
                <c:pt idx="63427">
                  <c:v>70713</c:v>
                </c:pt>
                <c:pt idx="63428">
                  <c:v>70713</c:v>
                </c:pt>
                <c:pt idx="63429">
                  <c:v>70713</c:v>
                </c:pt>
                <c:pt idx="63430">
                  <c:v>70713</c:v>
                </c:pt>
                <c:pt idx="63431">
                  <c:v>70713</c:v>
                </c:pt>
                <c:pt idx="63432">
                  <c:v>70713</c:v>
                </c:pt>
                <c:pt idx="63433">
                  <c:v>70713</c:v>
                </c:pt>
                <c:pt idx="63434">
                  <c:v>70713</c:v>
                </c:pt>
                <c:pt idx="63435">
                  <c:v>70713</c:v>
                </c:pt>
                <c:pt idx="63436">
                  <c:v>70713</c:v>
                </c:pt>
                <c:pt idx="63437">
                  <c:v>70713</c:v>
                </c:pt>
                <c:pt idx="63438">
                  <c:v>70713</c:v>
                </c:pt>
                <c:pt idx="63439">
                  <c:v>70713</c:v>
                </c:pt>
                <c:pt idx="63440">
                  <c:v>70713</c:v>
                </c:pt>
                <c:pt idx="63441">
                  <c:v>70713</c:v>
                </c:pt>
                <c:pt idx="63442">
                  <c:v>70713</c:v>
                </c:pt>
                <c:pt idx="63443">
                  <c:v>70713</c:v>
                </c:pt>
                <c:pt idx="63444">
                  <c:v>70713</c:v>
                </c:pt>
                <c:pt idx="63445">
                  <c:v>70713</c:v>
                </c:pt>
                <c:pt idx="63446">
                  <c:v>70713</c:v>
                </c:pt>
                <c:pt idx="63447">
                  <c:v>70713</c:v>
                </c:pt>
                <c:pt idx="63448">
                  <c:v>70713</c:v>
                </c:pt>
                <c:pt idx="63449">
                  <c:v>70713</c:v>
                </c:pt>
                <c:pt idx="63450">
                  <c:v>70713</c:v>
                </c:pt>
                <c:pt idx="63451">
                  <c:v>70713</c:v>
                </c:pt>
                <c:pt idx="63452">
                  <c:v>70713</c:v>
                </c:pt>
                <c:pt idx="63453">
                  <c:v>70713</c:v>
                </c:pt>
                <c:pt idx="63454">
                  <c:v>70713</c:v>
                </c:pt>
                <c:pt idx="63455">
                  <c:v>70713</c:v>
                </c:pt>
                <c:pt idx="63456">
                  <c:v>70713</c:v>
                </c:pt>
                <c:pt idx="63457">
                  <c:v>70713</c:v>
                </c:pt>
                <c:pt idx="63458">
                  <c:v>70713</c:v>
                </c:pt>
                <c:pt idx="63459">
                  <c:v>70713</c:v>
                </c:pt>
                <c:pt idx="63460">
                  <c:v>70713</c:v>
                </c:pt>
                <c:pt idx="63461">
                  <c:v>70713</c:v>
                </c:pt>
                <c:pt idx="63462">
                  <c:v>70713</c:v>
                </c:pt>
                <c:pt idx="63463">
                  <c:v>70713</c:v>
                </c:pt>
                <c:pt idx="63464">
                  <c:v>70713</c:v>
                </c:pt>
                <c:pt idx="63465">
                  <c:v>70713</c:v>
                </c:pt>
                <c:pt idx="63466">
                  <c:v>70713</c:v>
                </c:pt>
                <c:pt idx="63467">
                  <c:v>70713</c:v>
                </c:pt>
                <c:pt idx="63468">
                  <c:v>70713</c:v>
                </c:pt>
                <c:pt idx="63469">
                  <c:v>70713</c:v>
                </c:pt>
                <c:pt idx="63470">
                  <c:v>70713</c:v>
                </c:pt>
                <c:pt idx="63471">
                  <c:v>70713</c:v>
                </c:pt>
                <c:pt idx="63472">
                  <c:v>70713</c:v>
                </c:pt>
                <c:pt idx="63473">
                  <c:v>70713</c:v>
                </c:pt>
                <c:pt idx="63474">
                  <c:v>70713</c:v>
                </c:pt>
                <c:pt idx="63475">
                  <c:v>70713</c:v>
                </c:pt>
                <c:pt idx="63476">
                  <c:v>70713</c:v>
                </c:pt>
                <c:pt idx="63477">
                  <c:v>70713</c:v>
                </c:pt>
                <c:pt idx="63478">
                  <c:v>70713</c:v>
                </c:pt>
                <c:pt idx="63479">
                  <c:v>70713</c:v>
                </c:pt>
                <c:pt idx="63480">
                  <c:v>70713</c:v>
                </c:pt>
                <c:pt idx="63481">
                  <c:v>70713</c:v>
                </c:pt>
                <c:pt idx="63482">
                  <c:v>70713</c:v>
                </c:pt>
                <c:pt idx="63483">
                  <c:v>70713</c:v>
                </c:pt>
                <c:pt idx="63484">
                  <c:v>70713</c:v>
                </c:pt>
                <c:pt idx="63485">
                  <c:v>70713</c:v>
                </c:pt>
                <c:pt idx="63486">
                  <c:v>70713</c:v>
                </c:pt>
                <c:pt idx="63487">
                  <c:v>70713</c:v>
                </c:pt>
                <c:pt idx="63488">
                  <c:v>70713</c:v>
                </c:pt>
                <c:pt idx="63489">
                  <c:v>70713</c:v>
                </c:pt>
                <c:pt idx="63490">
                  <c:v>70713</c:v>
                </c:pt>
                <c:pt idx="63491">
                  <c:v>70713</c:v>
                </c:pt>
                <c:pt idx="63492">
                  <c:v>70713</c:v>
                </c:pt>
                <c:pt idx="63493">
                  <c:v>70713</c:v>
                </c:pt>
                <c:pt idx="63494">
                  <c:v>70713</c:v>
                </c:pt>
                <c:pt idx="63495">
                  <c:v>70713</c:v>
                </c:pt>
                <c:pt idx="63496">
                  <c:v>70713</c:v>
                </c:pt>
                <c:pt idx="63497">
                  <c:v>70713</c:v>
                </c:pt>
                <c:pt idx="63498">
                  <c:v>70713</c:v>
                </c:pt>
                <c:pt idx="63499">
                  <c:v>70713</c:v>
                </c:pt>
                <c:pt idx="63500">
                  <c:v>70713</c:v>
                </c:pt>
                <c:pt idx="63501">
                  <c:v>70713</c:v>
                </c:pt>
                <c:pt idx="63502">
                  <c:v>70713</c:v>
                </c:pt>
                <c:pt idx="63503">
                  <c:v>70713</c:v>
                </c:pt>
                <c:pt idx="63504">
                  <c:v>70713</c:v>
                </c:pt>
                <c:pt idx="63505">
                  <c:v>70713</c:v>
                </c:pt>
                <c:pt idx="63506">
                  <c:v>70713</c:v>
                </c:pt>
                <c:pt idx="63507">
                  <c:v>70713</c:v>
                </c:pt>
                <c:pt idx="63508">
                  <c:v>70713</c:v>
                </c:pt>
                <c:pt idx="63509">
                  <c:v>70713</c:v>
                </c:pt>
                <c:pt idx="63510">
                  <c:v>70713</c:v>
                </c:pt>
                <c:pt idx="63511">
                  <c:v>70713</c:v>
                </c:pt>
                <c:pt idx="63512">
                  <c:v>70713</c:v>
                </c:pt>
                <c:pt idx="63513">
                  <c:v>70713</c:v>
                </c:pt>
                <c:pt idx="63514">
                  <c:v>70713</c:v>
                </c:pt>
                <c:pt idx="63515">
                  <c:v>70713</c:v>
                </c:pt>
                <c:pt idx="63516">
                  <c:v>70713</c:v>
                </c:pt>
                <c:pt idx="63517">
                  <c:v>70713</c:v>
                </c:pt>
                <c:pt idx="63518">
                  <c:v>70713</c:v>
                </c:pt>
                <c:pt idx="63519">
                  <c:v>70713</c:v>
                </c:pt>
                <c:pt idx="63520">
                  <c:v>70713</c:v>
                </c:pt>
                <c:pt idx="63521">
                  <c:v>70713</c:v>
                </c:pt>
                <c:pt idx="63522">
                  <c:v>70713</c:v>
                </c:pt>
                <c:pt idx="63523">
                  <c:v>70713</c:v>
                </c:pt>
                <c:pt idx="63524">
                  <c:v>70713</c:v>
                </c:pt>
                <c:pt idx="63525">
                  <c:v>70713</c:v>
                </c:pt>
                <c:pt idx="63526">
                  <c:v>70713</c:v>
                </c:pt>
                <c:pt idx="63527">
                  <c:v>70713</c:v>
                </c:pt>
                <c:pt idx="63528">
                  <c:v>70713</c:v>
                </c:pt>
                <c:pt idx="63529">
                  <c:v>70713</c:v>
                </c:pt>
                <c:pt idx="63530">
                  <c:v>70713</c:v>
                </c:pt>
                <c:pt idx="63531">
                  <c:v>70713</c:v>
                </c:pt>
                <c:pt idx="63532">
                  <c:v>70713</c:v>
                </c:pt>
                <c:pt idx="63533">
                  <c:v>70713</c:v>
                </c:pt>
                <c:pt idx="63534">
                  <c:v>70713</c:v>
                </c:pt>
                <c:pt idx="63535">
                  <c:v>70713</c:v>
                </c:pt>
                <c:pt idx="63536">
                  <c:v>70713</c:v>
                </c:pt>
                <c:pt idx="63537">
                  <c:v>70713</c:v>
                </c:pt>
                <c:pt idx="63538">
                  <c:v>70713</c:v>
                </c:pt>
                <c:pt idx="63539">
                  <c:v>70713</c:v>
                </c:pt>
                <c:pt idx="63540">
                  <c:v>70713</c:v>
                </c:pt>
                <c:pt idx="63541">
                  <c:v>70713</c:v>
                </c:pt>
                <c:pt idx="63542">
                  <c:v>70713</c:v>
                </c:pt>
                <c:pt idx="63543">
                  <c:v>70713</c:v>
                </c:pt>
                <c:pt idx="63544">
                  <c:v>70713</c:v>
                </c:pt>
                <c:pt idx="63545">
                  <c:v>70713</c:v>
                </c:pt>
                <c:pt idx="63546">
                  <c:v>70713</c:v>
                </c:pt>
                <c:pt idx="63547">
                  <c:v>70713</c:v>
                </c:pt>
                <c:pt idx="63548">
                  <c:v>70713</c:v>
                </c:pt>
                <c:pt idx="63549">
                  <c:v>70713</c:v>
                </c:pt>
                <c:pt idx="63550">
                  <c:v>70713</c:v>
                </c:pt>
                <c:pt idx="63551">
                  <c:v>70713</c:v>
                </c:pt>
                <c:pt idx="63552">
                  <c:v>70713</c:v>
                </c:pt>
                <c:pt idx="63553">
                  <c:v>70713</c:v>
                </c:pt>
                <c:pt idx="63554">
                  <c:v>70713</c:v>
                </c:pt>
                <c:pt idx="63555">
                  <c:v>70713</c:v>
                </c:pt>
                <c:pt idx="63556">
                  <c:v>70713</c:v>
                </c:pt>
                <c:pt idx="63557">
                  <c:v>70713</c:v>
                </c:pt>
                <c:pt idx="63558">
                  <c:v>70713</c:v>
                </c:pt>
                <c:pt idx="63559">
                  <c:v>70713</c:v>
                </c:pt>
                <c:pt idx="63560">
                  <c:v>70713</c:v>
                </c:pt>
                <c:pt idx="63561">
                  <c:v>70713</c:v>
                </c:pt>
                <c:pt idx="63562">
                  <c:v>70713</c:v>
                </c:pt>
                <c:pt idx="63563">
                  <c:v>70713</c:v>
                </c:pt>
                <c:pt idx="63564">
                  <c:v>70713</c:v>
                </c:pt>
                <c:pt idx="63565">
                  <c:v>70713</c:v>
                </c:pt>
                <c:pt idx="63566">
                  <c:v>70713</c:v>
                </c:pt>
                <c:pt idx="63567">
                  <c:v>70713</c:v>
                </c:pt>
                <c:pt idx="63568">
                  <c:v>70713</c:v>
                </c:pt>
                <c:pt idx="63569">
                  <c:v>70713</c:v>
                </c:pt>
                <c:pt idx="63570">
                  <c:v>70713</c:v>
                </c:pt>
                <c:pt idx="63571">
                  <c:v>70713</c:v>
                </c:pt>
                <c:pt idx="63572">
                  <c:v>70713</c:v>
                </c:pt>
                <c:pt idx="63573">
                  <c:v>70713</c:v>
                </c:pt>
                <c:pt idx="63574">
                  <c:v>70713</c:v>
                </c:pt>
                <c:pt idx="63575">
                  <c:v>70713</c:v>
                </c:pt>
                <c:pt idx="63576">
                  <c:v>70713</c:v>
                </c:pt>
                <c:pt idx="63577">
                  <c:v>70713</c:v>
                </c:pt>
                <c:pt idx="63578">
                  <c:v>70713</c:v>
                </c:pt>
                <c:pt idx="63579">
                  <c:v>70713</c:v>
                </c:pt>
                <c:pt idx="63580">
                  <c:v>70713</c:v>
                </c:pt>
                <c:pt idx="63581">
                  <c:v>70713</c:v>
                </c:pt>
                <c:pt idx="63582">
                  <c:v>70713</c:v>
                </c:pt>
                <c:pt idx="63583">
                  <c:v>70713</c:v>
                </c:pt>
                <c:pt idx="63584">
                  <c:v>70713</c:v>
                </c:pt>
                <c:pt idx="63585">
                  <c:v>70713</c:v>
                </c:pt>
                <c:pt idx="63586">
                  <c:v>70713</c:v>
                </c:pt>
                <c:pt idx="63587">
                  <c:v>70713</c:v>
                </c:pt>
                <c:pt idx="63588">
                  <c:v>70713</c:v>
                </c:pt>
                <c:pt idx="63589">
                  <c:v>70713</c:v>
                </c:pt>
                <c:pt idx="63590">
                  <c:v>70713</c:v>
                </c:pt>
                <c:pt idx="63591">
                  <c:v>70713</c:v>
                </c:pt>
                <c:pt idx="63592">
                  <c:v>70713</c:v>
                </c:pt>
                <c:pt idx="63593">
                  <c:v>70713</c:v>
                </c:pt>
                <c:pt idx="63594">
                  <c:v>70713</c:v>
                </c:pt>
                <c:pt idx="63595">
                  <c:v>70713</c:v>
                </c:pt>
                <c:pt idx="63596">
                  <c:v>70713</c:v>
                </c:pt>
                <c:pt idx="63597">
                  <c:v>70713</c:v>
                </c:pt>
                <c:pt idx="63598">
                  <c:v>70713</c:v>
                </c:pt>
                <c:pt idx="63599">
                  <c:v>70713</c:v>
                </c:pt>
                <c:pt idx="63600">
                  <c:v>70713</c:v>
                </c:pt>
                <c:pt idx="63601">
                  <c:v>70713</c:v>
                </c:pt>
                <c:pt idx="63602">
                  <c:v>70713</c:v>
                </c:pt>
                <c:pt idx="63603">
                  <c:v>70713</c:v>
                </c:pt>
                <c:pt idx="63604">
                  <c:v>70713</c:v>
                </c:pt>
                <c:pt idx="63605">
                  <c:v>70713</c:v>
                </c:pt>
                <c:pt idx="63606">
                  <c:v>70713</c:v>
                </c:pt>
                <c:pt idx="63607">
                  <c:v>70713</c:v>
                </c:pt>
                <c:pt idx="63608">
                  <c:v>70713</c:v>
                </c:pt>
                <c:pt idx="63609">
                  <c:v>70713</c:v>
                </c:pt>
                <c:pt idx="63610">
                  <c:v>70713</c:v>
                </c:pt>
                <c:pt idx="63611">
                  <c:v>70713</c:v>
                </c:pt>
                <c:pt idx="63612">
                  <c:v>70713</c:v>
                </c:pt>
                <c:pt idx="63613">
                  <c:v>70713</c:v>
                </c:pt>
                <c:pt idx="63614">
                  <c:v>70713</c:v>
                </c:pt>
                <c:pt idx="63615">
                  <c:v>70713</c:v>
                </c:pt>
                <c:pt idx="63616">
                  <c:v>70713</c:v>
                </c:pt>
                <c:pt idx="63617">
                  <c:v>70713</c:v>
                </c:pt>
                <c:pt idx="63618">
                  <c:v>70713</c:v>
                </c:pt>
                <c:pt idx="63619">
                  <c:v>70713</c:v>
                </c:pt>
                <c:pt idx="63620">
                  <c:v>70713</c:v>
                </c:pt>
                <c:pt idx="63621">
                  <c:v>70713</c:v>
                </c:pt>
                <c:pt idx="63622">
                  <c:v>70713</c:v>
                </c:pt>
                <c:pt idx="63623">
                  <c:v>70713</c:v>
                </c:pt>
                <c:pt idx="63624">
                  <c:v>70713</c:v>
                </c:pt>
                <c:pt idx="63625">
                  <c:v>70713</c:v>
                </c:pt>
                <c:pt idx="63626">
                  <c:v>70713</c:v>
                </c:pt>
                <c:pt idx="63627">
                  <c:v>70713</c:v>
                </c:pt>
                <c:pt idx="63628">
                  <c:v>70713</c:v>
                </c:pt>
                <c:pt idx="63629">
                  <c:v>70713</c:v>
                </c:pt>
                <c:pt idx="63630">
                  <c:v>70713</c:v>
                </c:pt>
                <c:pt idx="63631">
                  <c:v>70713</c:v>
                </c:pt>
                <c:pt idx="63632">
                  <c:v>70713</c:v>
                </c:pt>
                <c:pt idx="63633">
                  <c:v>70713</c:v>
                </c:pt>
                <c:pt idx="63634">
                  <c:v>70713</c:v>
                </c:pt>
                <c:pt idx="63635">
                  <c:v>70713</c:v>
                </c:pt>
                <c:pt idx="63636">
                  <c:v>70713</c:v>
                </c:pt>
                <c:pt idx="63637">
                  <c:v>70713</c:v>
                </c:pt>
                <c:pt idx="63638">
                  <c:v>70713</c:v>
                </c:pt>
                <c:pt idx="63639">
                  <c:v>70713</c:v>
                </c:pt>
                <c:pt idx="63640">
                  <c:v>70713</c:v>
                </c:pt>
                <c:pt idx="63641">
                  <c:v>70713</c:v>
                </c:pt>
                <c:pt idx="63642">
                  <c:v>70713</c:v>
                </c:pt>
                <c:pt idx="63643">
                  <c:v>70713</c:v>
                </c:pt>
                <c:pt idx="63644">
                  <c:v>70713</c:v>
                </c:pt>
                <c:pt idx="63645">
                  <c:v>70713</c:v>
                </c:pt>
                <c:pt idx="63646">
                  <c:v>70713</c:v>
                </c:pt>
                <c:pt idx="63647">
                  <c:v>70713</c:v>
                </c:pt>
                <c:pt idx="63648">
                  <c:v>70713</c:v>
                </c:pt>
                <c:pt idx="63649">
                  <c:v>70713</c:v>
                </c:pt>
                <c:pt idx="63650">
                  <c:v>70713</c:v>
                </c:pt>
                <c:pt idx="63651">
                  <c:v>70713</c:v>
                </c:pt>
                <c:pt idx="63652">
                  <c:v>70713</c:v>
                </c:pt>
                <c:pt idx="63653">
                  <c:v>70713</c:v>
                </c:pt>
                <c:pt idx="63654">
                  <c:v>70713</c:v>
                </c:pt>
                <c:pt idx="63655">
                  <c:v>70713</c:v>
                </c:pt>
                <c:pt idx="63656">
                  <c:v>70713</c:v>
                </c:pt>
                <c:pt idx="63657">
                  <c:v>70713</c:v>
                </c:pt>
                <c:pt idx="63658">
                  <c:v>70713</c:v>
                </c:pt>
                <c:pt idx="63659">
                  <c:v>70713</c:v>
                </c:pt>
                <c:pt idx="63660">
                  <c:v>70713</c:v>
                </c:pt>
                <c:pt idx="63661">
                  <c:v>70713</c:v>
                </c:pt>
                <c:pt idx="63662">
                  <c:v>70713</c:v>
                </c:pt>
                <c:pt idx="63663">
                  <c:v>70713</c:v>
                </c:pt>
                <c:pt idx="63664">
                  <c:v>70713</c:v>
                </c:pt>
                <c:pt idx="63665">
                  <c:v>70713</c:v>
                </c:pt>
                <c:pt idx="63666">
                  <c:v>70713</c:v>
                </c:pt>
                <c:pt idx="63667">
                  <c:v>70713</c:v>
                </c:pt>
                <c:pt idx="63668">
                  <c:v>70713</c:v>
                </c:pt>
                <c:pt idx="63669">
                  <c:v>70713</c:v>
                </c:pt>
                <c:pt idx="63670">
                  <c:v>70713</c:v>
                </c:pt>
                <c:pt idx="63671">
                  <c:v>70713</c:v>
                </c:pt>
                <c:pt idx="63672">
                  <c:v>70713</c:v>
                </c:pt>
                <c:pt idx="63673">
                  <c:v>70713</c:v>
                </c:pt>
                <c:pt idx="63674">
                  <c:v>70713</c:v>
                </c:pt>
                <c:pt idx="63675">
                  <c:v>70713</c:v>
                </c:pt>
                <c:pt idx="63676">
                  <c:v>70713</c:v>
                </c:pt>
                <c:pt idx="63677">
                  <c:v>70713</c:v>
                </c:pt>
                <c:pt idx="63678">
                  <c:v>70713</c:v>
                </c:pt>
                <c:pt idx="63679">
                  <c:v>70713</c:v>
                </c:pt>
                <c:pt idx="63680">
                  <c:v>70713</c:v>
                </c:pt>
                <c:pt idx="63681">
                  <c:v>70713</c:v>
                </c:pt>
                <c:pt idx="63682">
                  <c:v>70713</c:v>
                </c:pt>
                <c:pt idx="63683">
                  <c:v>70713</c:v>
                </c:pt>
                <c:pt idx="63684">
                  <c:v>70713</c:v>
                </c:pt>
                <c:pt idx="63685">
                  <c:v>70713</c:v>
                </c:pt>
                <c:pt idx="63686">
                  <c:v>70713</c:v>
                </c:pt>
                <c:pt idx="63687">
                  <c:v>70713</c:v>
                </c:pt>
                <c:pt idx="63688">
                  <c:v>70713</c:v>
                </c:pt>
                <c:pt idx="63689">
                  <c:v>70713</c:v>
                </c:pt>
                <c:pt idx="63690">
                  <c:v>70713</c:v>
                </c:pt>
                <c:pt idx="63691">
                  <c:v>70713</c:v>
                </c:pt>
                <c:pt idx="63692">
                  <c:v>70713</c:v>
                </c:pt>
                <c:pt idx="63693">
                  <c:v>70713</c:v>
                </c:pt>
                <c:pt idx="63694">
                  <c:v>70713</c:v>
                </c:pt>
                <c:pt idx="63695">
                  <c:v>70713</c:v>
                </c:pt>
                <c:pt idx="63696">
                  <c:v>70713</c:v>
                </c:pt>
                <c:pt idx="63697">
                  <c:v>70713</c:v>
                </c:pt>
                <c:pt idx="63698">
                  <c:v>70713</c:v>
                </c:pt>
                <c:pt idx="63699">
                  <c:v>70713</c:v>
                </c:pt>
                <c:pt idx="63700">
                  <c:v>70713</c:v>
                </c:pt>
                <c:pt idx="63701">
                  <c:v>70713</c:v>
                </c:pt>
                <c:pt idx="63702">
                  <c:v>70713</c:v>
                </c:pt>
                <c:pt idx="63703">
                  <c:v>70713</c:v>
                </c:pt>
                <c:pt idx="63704">
                  <c:v>70713</c:v>
                </c:pt>
                <c:pt idx="63705">
                  <c:v>70713</c:v>
                </c:pt>
                <c:pt idx="63706">
                  <c:v>70713</c:v>
                </c:pt>
                <c:pt idx="63707">
                  <c:v>70713</c:v>
                </c:pt>
                <c:pt idx="63708">
                  <c:v>70713</c:v>
                </c:pt>
                <c:pt idx="63709">
                  <c:v>70713</c:v>
                </c:pt>
                <c:pt idx="63710">
                  <c:v>70713</c:v>
                </c:pt>
                <c:pt idx="63711">
                  <c:v>70713</c:v>
                </c:pt>
                <c:pt idx="63712">
                  <c:v>70713</c:v>
                </c:pt>
                <c:pt idx="63713">
                  <c:v>70713</c:v>
                </c:pt>
                <c:pt idx="63714">
                  <c:v>70713</c:v>
                </c:pt>
                <c:pt idx="63715">
                  <c:v>70713</c:v>
                </c:pt>
                <c:pt idx="63716">
                  <c:v>70713</c:v>
                </c:pt>
                <c:pt idx="63717">
                  <c:v>70713</c:v>
                </c:pt>
                <c:pt idx="63718">
                  <c:v>70713</c:v>
                </c:pt>
                <c:pt idx="63719">
                  <c:v>70713</c:v>
                </c:pt>
                <c:pt idx="63720">
                  <c:v>70713</c:v>
                </c:pt>
                <c:pt idx="63721">
                  <c:v>70713</c:v>
                </c:pt>
                <c:pt idx="63722">
                  <c:v>70713</c:v>
                </c:pt>
                <c:pt idx="63723">
                  <c:v>70713</c:v>
                </c:pt>
                <c:pt idx="63724">
                  <c:v>70713</c:v>
                </c:pt>
                <c:pt idx="63725">
                  <c:v>70713</c:v>
                </c:pt>
                <c:pt idx="63726">
                  <c:v>70713</c:v>
                </c:pt>
                <c:pt idx="63727">
                  <c:v>70713</c:v>
                </c:pt>
                <c:pt idx="63728">
                  <c:v>70713</c:v>
                </c:pt>
                <c:pt idx="63729">
                  <c:v>70713</c:v>
                </c:pt>
                <c:pt idx="63730">
                  <c:v>70713</c:v>
                </c:pt>
                <c:pt idx="63731">
                  <c:v>70713</c:v>
                </c:pt>
                <c:pt idx="63732">
                  <c:v>70713</c:v>
                </c:pt>
                <c:pt idx="63733">
                  <c:v>70713</c:v>
                </c:pt>
                <c:pt idx="63734">
                  <c:v>70713</c:v>
                </c:pt>
                <c:pt idx="63735">
                  <c:v>70713</c:v>
                </c:pt>
                <c:pt idx="63736">
                  <c:v>70713</c:v>
                </c:pt>
                <c:pt idx="63737">
                  <c:v>70713</c:v>
                </c:pt>
                <c:pt idx="63738">
                  <c:v>70713</c:v>
                </c:pt>
                <c:pt idx="63739">
                  <c:v>70713</c:v>
                </c:pt>
                <c:pt idx="63740">
                  <c:v>70713</c:v>
                </c:pt>
                <c:pt idx="63741">
                  <c:v>70713</c:v>
                </c:pt>
                <c:pt idx="63742">
                  <c:v>70713</c:v>
                </c:pt>
                <c:pt idx="63743">
                  <c:v>70713</c:v>
                </c:pt>
                <c:pt idx="63744">
                  <c:v>70713</c:v>
                </c:pt>
                <c:pt idx="63745">
                  <c:v>70713</c:v>
                </c:pt>
                <c:pt idx="63746">
                  <c:v>70713</c:v>
                </c:pt>
                <c:pt idx="63747">
                  <c:v>70713</c:v>
                </c:pt>
                <c:pt idx="63748">
                  <c:v>70713</c:v>
                </c:pt>
                <c:pt idx="63749">
                  <c:v>70713</c:v>
                </c:pt>
                <c:pt idx="63750">
                  <c:v>70713</c:v>
                </c:pt>
                <c:pt idx="63751">
                  <c:v>70713</c:v>
                </c:pt>
                <c:pt idx="63752">
                  <c:v>70713</c:v>
                </c:pt>
                <c:pt idx="63753">
                  <c:v>70713</c:v>
                </c:pt>
                <c:pt idx="63754">
                  <c:v>70713</c:v>
                </c:pt>
                <c:pt idx="63755">
                  <c:v>70713</c:v>
                </c:pt>
                <c:pt idx="63756">
                  <c:v>70713</c:v>
                </c:pt>
                <c:pt idx="63757">
                  <c:v>70713</c:v>
                </c:pt>
                <c:pt idx="63758">
                  <c:v>70713</c:v>
                </c:pt>
                <c:pt idx="63759">
                  <c:v>70713</c:v>
                </c:pt>
                <c:pt idx="63760">
                  <c:v>70713</c:v>
                </c:pt>
                <c:pt idx="63761">
                  <c:v>70713</c:v>
                </c:pt>
                <c:pt idx="63762">
                  <c:v>70713</c:v>
                </c:pt>
                <c:pt idx="63763">
                  <c:v>70713</c:v>
                </c:pt>
                <c:pt idx="63764">
                  <c:v>70713</c:v>
                </c:pt>
                <c:pt idx="63765">
                  <c:v>70713</c:v>
                </c:pt>
                <c:pt idx="63766">
                  <c:v>70713</c:v>
                </c:pt>
                <c:pt idx="63767">
                  <c:v>70713</c:v>
                </c:pt>
                <c:pt idx="63768">
                  <c:v>70713</c:v>
                </c:pt>
                <c:pt idx="63769">
                  <c:v>70713</c:v>
                </c:pt>
                <c:pt idx="63770">
                  <c:v>70713</c:v>
                </c:pt>
                <c:pt idx="63771">
                  <c:v>70713</c:v>
                </c:pt>
                <c:pt idx="63772">
                  <c:v>70713</c:v>
                </c:pt>
                <c:pt idx="63773">
                  <c:v>70713</c:v>
                </c:pt>
                <c:pt idx="63774">
                  <c:v>70713</c:v>
                </c:pt>
                <c:pt idx="63775">
                  <c:v>70713</c:v>
                </c:pt>
                <c:pt idx="63776">
                  <c:v>70713</c:v>
                </c:pt>
                <c:pt idx="63777">
                  <c:v>70713</c:v>
                </c:pt>
                <c:pt idx="63778">
                  <c:v>70713</c:v>
                </c:pt>
                <c:pt idx="63779">
                  <c:v>70713</c:v>
                </c:pt>
                <c:pt idx="63780">
                  <c:v>70713</c:v>
                </c:pt>
                <c:pt idx="63781">
                  <c:v>70713</c:v>
                </c:pt>
                <c:pt idx="63782">
                  <c:v>70713</c:v>
                </c:pt>
                <c:pt idx="63783">
                  <c:v>70713</c:v>
                </c:pt>
                <c:pt idx="63784">
                  <c:v>70713</c:v>
                </c:pt>
                <c:pt idx="63785">
                  <c:v>70713</c:v>
                </c:pt>
                <c:pt idx="63786">
                  <c:v>70713</c:v>
                </c:pt>
                <c:pt idx="63787">
                  <c:v>70713</c:v>
                </c:pt>
                <c:pt idx="63788">
                  <c:v>70713</c:v>
                </c:pt>
                <c:pt idx="63789">
                  <c:v>70713</c:v>
                </c:pt>
                <c:pt idx="63790">
                  <c:v>70713</c:v>
                </c:pt>
                <c:pt idx="63791">
                  <c:v>70713</c:v>
                </c:pt>
                <c:pt idx="63792">
                  <c:v>70713</c:v>
                </c:pt>
                <c:pt idx="63793">
                  <c:v>70713</c:v>
                </c:pt>
                <c:pt idx="63794">
                  <c:v>70713</c:v>
                </c:pt>
                <c:pt idx="63795">
                  <c:v>70713</c:v>
                </c:pt>
                <c:pt idx="63796">
                  <c:v>70713</c:v>
                </c:pt>
                <c:pt idx="63797">
                  <c:v>70713</c:v>
                </c:pt>
                <c:pt idx="63798">
                  <c:v>70713</c:v>
                </c:pt>
                <c:pt idx="63799">
                  <c:v>70713</c:v>
                </c:pt>
                <c:pt idx="63800">
                  <c:v>70713</c:v>
                </c:pt>
                <c:pt idx="63801">
                  <c:v>70713</c:v>
                </c:pt>
                <c:pt idx="63802">
                  <c:v>70713</c:v>
                </c:pt>
                <c:pt idx="63803">
                  <c:v>70713</c:v>
                </c:pt>
                <c:pt idx="63804">
                  <c:v>70713</c:v>
                </c:pt>
                <c:pt idx="63805">
                  <c:v>70713</c:v>
                </c:pt>
                <c:pt idx="63806">
                  <c:v>70713</c:v>
                </c:pt>
                <c:pt idx="63807">
                  <c:v>70713</c:v>
                </c:pt>
                <c:pt idx="63808">
                  <c:v>70713</c:v>
                </c:pt>
                <c:pt idx="63809">
                  <c:v>70713</c:v>
                </c:pt>
                <c:pt idx="63810">
                  <c:v>70713</c:v>
                </c:pt>
                <c:pt idx="63811">
                  <c:v>70713</c:v>
                </c:pt>
                <c:pt idx="63812">
                  <c:v>70713</c:v>
                </c:pt>
                <c:pt idx="63813">
                  <c:v>70713</c:v>
                </c:pt>
                <c:pt idx="63814">
                  <c:v>70713</c:v>
                </c:pt>
                <c:pt idx="63815">
                  <c:v>70713</c:v>
                </c:pt>
                <c:pt idx="63816">
                  <c:v>70713</c:v>
                </c:pt>
                <c:pt idx="63817">
                  <c:v>70713</c:v>
                </c:pt>
                <c:pt idx="63818">
                  <c:v>70713</c:v>
                </c:pt>
                <c:pt idx="63819">
                  <c:v>70713</c:v>
                </c:pt>
                <c:pt idx="63820">
                  <c:v>70713</c:v>
                </c:pt>
                <c:pt idx="63821">
                  <c:v>70713</c:v>
                </c:pt>
                <c:pt idx="63822">
                  <c:v>70713</c:v>
                </c:pt>
                <c:pt idx="63823">
                  <c:v>70713</c:v>
                </c:pt>
                <c:pt idx="63824">
                  <c:v>70713</c:v>
                </c:pt>
                <c:pt idx="63825">
                  <c:v>70713</c:v>
                </c:pt>
                <c:pt idx="63826">
                  <c:v>70713</c:v>
                </c:pt>
                <c:pt idx="63827">
                  <c:v>70713</c:v>
                </c:pt>
                <c:pt idx="63828">
                  <c:v>70713</c:v>
                </c:pt>
                <c:pt idx="63829">
                  <c:v>70713</c:v>
                </c:pt>
                <c:pt idx="63830">
                  <c:v>70713</c:v>
                </c:pt>
                <c:pt idx="63831">
                  <c:v>70713</c:v>
                </c:pt>
                <c:pt idx="63832">
                  <c:v>70713</c:v>
                </c:pt>
                <c:pt idx="63833">
                  <c:v>70713</c:v>
                </c:pt>
                <c:pt idx="63834">
                  <c:v>70713</c:v>
                </c:pt>
                <c:pt idx="63835">
                  <c:v>70713</c:v>
                </c:pt>
                <c:pt idx="63836">
                  <c:v>70713</c:v>
                </c:pt>
                <c:pt idx="63837">
                  <c:v>70713</c:v>
                </c:pt>
                <c:pt idx="63838">
                  <c:v>70713</c:v>
                </c:pt>
                <c:pt idx="63839">
                  <c:v>70713</c:v>
                </c:pt>
                <c:pt idx="63840">
                  <c:v>70713</c:v>
                </c:pt>
                <c:pt idx="63841">
                  <c:v>70713</c:v>
                </c:pt>
                <c:pt idx="63842">
                  <c:v>70713</c:v>
                </c:pt>
                <c:pt idx="63843">
                  <c:v>70713</c:v>
                </c:pt>
                <c:pt idx="63844">
                  <c:v>70713</c:v>
                </c:pt>
                <c:pt idx="63845">
                  <c:v>70713</c:v>
                </c:pt>
                <c:pt idx="63846">
                  <c:v>70713</c:v>
                </c:pt>
                <c:pt idx="63847">
                  <c:v>70713</c:v>
                </c:pt>
                <c:pt idx="63848">
                  <c:v>70713</c:v>
                </c:pt>
                <c:pt idx="63849">
                  <c:v>70713</c:v>
                </c:pt>
                <c:pt idx="63850">
                  <c:v>70713</c:v>
                </c:pt>
                <c:pt idx="63851">
                  <c:v>70713</c:v>
                </c:pt>
                <c:pt idx="63852">
                  <c:v>70713</c:v>
                </c:pt>
                <c:pt idx="63853">
                  <c:v>70713</c:v>
                </c:pt>
                <c:pt idx="63854">
                  <c:v>70713</c:v>
                </c:pt>
                <c:pt idx="63855">
                  <c:v>70713</c:v>
                </c:pt>
                <c:pt idx="63856">
                  <c:v>70713</c:v>
                </c:pt>
                <c:pt idx="63857">
                  <c:v>70713</c:v>
                </c:pt>
                <c:pt idx="63858">
                  <c:v>70713</c:v>
                </c:pt>
                <c:pt idx="63859">
                  <c:v>70713</c:v>
                </c:pt>
                <c:pt idx="63860">
                  <c:v>70713</c:v>
                </c:pt>
                <c:pt idx="63861">
                  <c:v>70713</c:v>
                </c:pt>
                <c:pt idx="63862">
                  <c:v>70713</c:v>
                </c:pt>
                <c:pt idx="63863">
                  <c:v>70713</c:v>
                </c:pt>
                <c:pt idx="63864">
                  <c:v>70713</c:v>
                </c:pt>
                <c:pt idx="63865">
                  <c:v>70713</c:v>
                </c:pt>
                <c:pt idx="63866">
                  <c:v>70713</c:v>
                </c:pt>
                <c:pt idx="63867">
                  <c:v>70713</c:v>
                </c:pt>
                <c:pt idx="63868">
                  <c:v>70713</c:v>
                </c:pt>
                <c:pt idx="63869">
                  <c:v>70713</c:v>
                </c:pt>
                <c:pt idx="63870">
                  <c:v>70713</c:v>
                </c:pt>
                <c:pt idx="63871">
                  <c:v>70713</c:v>
                </c:pt>
                <c:pt idx="63872">
                  <c:v>70713</c:v>
                </c:pt>
                <c:pt idx="63873">
                  <c:v>70713</c:v>
                </c:pt>
                <c:pt idx="63874">
                  <c:v>70713</c:v>
                </c:pt>
                <c:pt idx="63875">
                  <c:v>70713</c:v>
                </c:pt>
                <c:pt idx="63876">
                  <c:v>70713</c:v>
                </c:pt>
                <c:pt idx="63877">
                  <c:v>70713</c:v>
                </c:pt>
                <c:pt idx="63878">
                  <c:v>70713</c:v>
                </c:pt>
                <c:pt idx="63879">
                  <c:v>70713</c:v>
                </c:pt>
                <c:pt idx="63880">
                  <c:v>70713</c:v>
                </c:pt>
                <c:pt idx="63881">
                  <c:v>70713</c:v>
                </c:pt>
                <c:pt idx="63882">
                  <c:v>70713</c:v>
                </c:pt>
                <c:pt idx="63883">
                  <c:v>70713</c:v>
                </c:pt>
                <c:pt idx="63884">
                  <c:v>70713</c:v>
                </c:pt>
                <c:pt idx="63885">
                  <c:v>70713</c:v>
                </c:pt>
                <c:pt idx="63886">
                  <c:v>70713</c:v>
                </c:pt>
                <c:pt idx="63887">
                  <c:v>70713</c:v>
                </c:pt>
                <c:pt idx="63888">
                  <c:v>70713</c:v>
                </c:pt>
                <c:pt idx="63889">
                  <c:v>70713</c:v>
                </c:pt>
                <c:pt idx="63890">
                  <c:v>70713</c:v>
                </c:pt>
                <c:pt idx="63891">
                  <c:v>70713</c:v>
                </c:pt>
                <c:pt idx="63892">
                  <c:v>70713</c:v>
                </c:pt>
                <c:pt idx="63893">
                  <c:v>70713</c:v>
                </c:pt>
                <c:pt idx="63894">
                  <c:v>70713</c:v>
                </c:pt>
                <c:pt idx="63895">
                  <c:v>70713</c:v>
                </c:pt>
                <c:pt idx="63896">
                  <c:v>70713</c:v>
                </c:pt>
                <c:pt idx="63897">
                  <c:v>70713</c:v>
                </c:pt>
                <c:pt idx="63898">
                  <c:v>70713</c:v>
                </c:pt>
                <c:pt idx="63899">
                  <c:v>70713</c:v>
                </c:pt>
                <c:pt idx="63900">
                  <c:v>70713</c:v>
                </c:pt>
                <c:pt idx="63901">
                  <c:v>70713</c:v>
                </c:pt>
                <c:pt idx="63902">
                  <c:v>70713</c:v>
                </c:pt>
                <c:pt idx="63903">
                  <c:v>70713</c:v>
                </c:pt>
                <c:pt idx="63904">
                  <c:v>70713</c:v>
                </c:pt>
                <c:pt idx="63905">
                  <c:v>70713</c:v>
                </c:pt>
                <c:pt idx="63906">
                  <c:v>70713</c:v>
                </c:pt>
                <c:pt idx="63907">
                  <c:v>70713</c:v>
                </c:pt>
                <c:pt idx="63908">
                  <c:v>70713</c:v>
                </c:pt>
                <c:pt idx="63909">
                  <c:v>70713</c:v>
                </c:pt>
                <c:pt idx="63910">
                  <c:v>70713</c:v>
                </c:pt>
                <c:pt idx="63911">
                  <c:v>70713</c:v>
                </c:pt>
                <c:pt idx="63912">
                  <c:v>70713</c:v>
                </c:pt>
                <c:pt idx="63913">
                  <c:v>70713</c:v>
                </c:pt>
                <c:pt idx="63914">
                  <c:v>70713</c:v>
                </c:pt>
                <c:pt idx="63915">
                  <c:v>70713</c:v>
                </c:pt>
                <c:pt idx="63916">
                  <c:v>70713</c:v>
                </c:pt>
                <c:pt idx="63917">
                  <c:v>70713</c:v>
                </c:pt>
                <c:pt idx="63918">
                  <c:v>70713</c:v>
                </c:pt>
                <c:pt idx="63919">
                  <c:v>70713</c:v>
                </c:pt>
                <c:pt idx="63920">
                  <c:v>70713</c:v>
                </c:pt>
                <c:pt idx="63921">
                  <c:v>70713</c:v>
                </c:pt>
                <c:pt idx="63922">
                  <c:v>70713</c:v>
                </c:pt>
                <c:pt idx="63923">
                  <c:v>70713</c:v>
                </c:pt>
                <c:pt idx="63924">
                  <c:v>70713</c:v>
                </c:pt>
                <c:pt idx="63925">
                  <c:v>70713</c:v>
                </c:pt>
                <c:pt idx="63926">
                  <c:v>70713</c:v>
                </c:pt>
                <c:pt idx="63927">
                  <c:v>70713</c:v>
                </c:pt>
                <c:pt idx="63928">
                  <c:v>70713</c:v>
                </c:pt>
                <c:pt idx="63929">
                  <c:v>70713</c:v>
                </c:pt>
                <c:pt idx="63930">
                  <c:v>70713</c:v>
                </c:pt>
                <c:pt idx="63931">
                  <c:v>70713</c:v>
                </c:pt>
                <c:pt idx="63932">
                  <c:v>70713</c:v>
                </c:pt>
                <c:pt idx="63933">
                  <c:v>70713</c:v>
                </c:pt>
                <c:pt idx="63934">
                  <c:v>70713</c:v>
                </c:pt>
                <c:pt idx="63935">
                  <c:v>70713</c:v>
                </c:pt>
                <c:pt idx="63936">
                  <c:v>70713</c:v>
                </c:pt>
                <c:pt idx="63937">
                  <c:v>70713</c:v>
                </c:pt>
                <c:pt idx="63938">
                  <c:v>70713</c:v>
                </c:pt>
                <c:pt idx="63939">
                  <c:v>70713</c:v>
                </c:pt>
                <c:pt idx="63940">
                  <c:v>70713</c:v>
                </c:pt>
                <c:pt idx="63941">
                  <c:v>70713</c:v>
                </c:pt>
                <c:pt idx="63942">
                  <c:v>70713</c:v>
                </c:pt>
                <c:pt idx="63943">
                  <c:v>70713</c:v>
                </c:pt>
                <c:pt idx="63944">
                  <c:v>70713</c:v>
                </c:pt>
                <c:pt idx="63945">
                  <c:v>70713</c:v>
                </c:pt>
                <c:pt idx="63946">
                  <c:v>70713</c:v>
                </c:pt>
                <c:pt idx="63947">
                  <c:v>70713</c:v>
                </c:pt>
                <c:pt idx="63948">
                  <c:v>70713</c:v>
                </c:pt>
                <c:pt idx="63949">
                  <c:v>70713</c:v>
                </c:pt>
                <c:pt idx="63950">
                  <c:v>70713</c:v>
                </c:pt>
                <c:pt idx="63951">
                  <c:v>70713</c:v>
                </c:pt>
                <c:pt idx="63952">
                  <c:v>70713</c:v>
                </c:pt>
                <c:pt idx="63953">
                  <c:v>70713</c:v>
                </c:pt>
                <c:pt idx="63954">
                  <c:v>70713</c:v>
                </c:pt>
                <c:pt idx="63955">
                  <c:v>70713</c:v>
                </c:pt>
                <c:pt idx="63956">
                  <c:v>70713</c:v>
                </c:pt>
                <c:pt idx="63957">
                  <c:v>70713</c:v>
                </c:pt>
                <c:pt idx="63958">
                  <c:v>70713</c:v>
                </c:pt>
                <c:pt idx="63959">
                  <c:v>70713</c:v>
                </c:pt>
                <c:pt idx="63960">
                  <c:v>70713</c:v>
                </c:pt>
                <c:pt idx="63961">
                  <c:v>70713</c:v>
                </c:pt>
                <c:pt idx="63962">
                  <c:v>70713</c:v>
                </c:pt>
                <c:pt idx="63963">
                  <c:v>70713</c:v>
                </c:pt>
                <c:pt idx="63964">
                  <c:v>70713</c:v>
                </c:pt>
                <c:pt idx="63965">
                  <c:v>70713</c:v>
                </c:pt>
                <c:pt idx="63966">
                  <c:v>70713</c:v>
                </c:pt>
                <c:pt idx="63967">
                  <c:v>70713</c:v>
                </c:pt>
                <c:pt idx="63968">
                  <c:v>70713</c:v>
                </c:pt>
                <c:pt idx="63969">
                  <c:v>70713</c:v>
                </c:pt>
                <c:pt idx="63970">
                  <c:v>70713</c:v>
                </c:pt>
                <c:pt idx="63971">
                  <c:v>70713</c:v>
                </c:pt>
                <c:pt idx="63972">
                  <c:v>70713</c:v>
                </c:pt>
                <c:pt idx="63973">
                  <c:v>70713</c:v>
                </c:pt>
                <c:pt idx="63974">
                  <c:v>70713</c:v>
                </c:pt>
                <c:pt idx="63975">
                  <c:v>70713</c:v>
                </c:pt>
                <c:pt idx="63976">
                  <c:v>70713</c:v>
                </c:pt>
                <c:pt idx="63977">
                  <c:v>70713</c:v>
                </c:pt>
                <c:pt idx="63978">
                  <c:v>70713</c:v>
                </c:pt>
                <c:pt idx="63979">
                  <c:v>70713</c:v>
                </c:pt>
                <c:pt idx="63980">
                  <c:v>70713</c:v>
                </c:pt>
                <c:pt idx="63981">
                  <c:v>70713</c:v>
                </c:pt>
                <c:pt idx="63982">
                  <c:v>70713</c:v>
                </c:pt>
                <c:pt idx="63983">
                  <c:v>70713</c:v>
                </c:pt>
                <c:pt idx="63984">
                  <c:v>70713</c:v>
                </c:pt>
                <c:pt idx="63985">
                  <c:v>70713</c:v>
                </c:pt>
                <c:pt idx="63986">
                  <c:v>70713</c:v>
                </c:pt>
                <c:pt idx="63987">
                  <c:v>70713</c:v>
                </c:pt>
                <c:pt idx="63988">
                  <c:v>70713</c:v>
                </c:pt>
                <c:pt idx="63989">
                  <c:v>70713</c:v>
                </c:pt>
                <c:pt idx="63990">
                  <c:v>70713</c:v>
                </c:pt>
                <c:pt idx="63991">
                  <c:v>70713</c:v>
                </c:pt>
                <c:pt idx="63992">
                  <c:v>70713</c:v>
                </c:pt>
                <c:pt idx="63993">
                  <c:v>70713</c:v>
                </c:pt>
                <c:pt idx="63994">
                  <c:v>70713</c:v>
                </c:pt>
                <c:pt idx="63995">
                  <c:v>70713</c:v>
                </c:pt>
                <c:pt idx="63996">
                  <c:v>70713</c:v>
                </c:pt>
                <c:pt idx="63997">
                  <c:v>70713</c:v>
                </c:pt>
                <c:pt idx="63998">
                  <c:v>70713</c:v>
                </c:pt>
                <c:pt idx="63999">
                  <c:v>70713</c:v>
                </c:pt>
                <c:pt idx="64000">
                  <c:v>70713</c:v>
                </c:pt>
                <c:pt idx="64001">
                  <c:v>70713</c:v>
                </c:pt>
                <c:pt idx="64002">
                  <c:v>70713</c:v>
                </c:pt>
                <c:pt idx="64003">
                  <c:v>70713</c:v>
                </c:pt>
                <c:pt idx="64004">
                  <c:v>70713</c:v>
                </c:pt>
                <c:pt idx="64005">
                  <c:v>70713</c:v>
                </c:pt>
                <c:pt idx="64006">
                  <c:v>70713</c:v>
                </c:pt>
                <c:pt idx="64007">
                  <c:v>70713</c:v>
                </c:pt>
                <c:pt idx="64008">
                  <c:v>70713</c:v>
                </c:pt>
                <c:pt idx="64009">
                  <c:v>70713</c:v>
                </c:pt>
                <c:pt idx="64010">
                  <c:v>70713</c:v>
                </c:pt>
                <c:pt idx="64011">
                  <c:v>70713</c:v>
                </c:pt>
                <c:pt idx="64012">
                  <c:v>70713</c:v>
                </c:pt>
                <c:pt idx="64013">
                  <c:v>70713</c:v>
                </c:pt>
                <c:pt idx="64014">
                  <c:v>70713</c:v>
                </c:pt>
                <c:pt idx="64015">
                  <c:v>70713</c:v>
                </c:pt>
                <c:pt idx="64016">
                  <c:v>70713</c:v>
                </c:pt>
                <c:pt idx="64017">
                  <c:v>70713</c:v>
                </c:pt>
                <c:pt idx="64018">
                  <c:v>70713</c:v>
                </c:pt>
                <c:pt idx="64019">
                  <c:v>70713</c:v>
                </c:pt>
                <c:pt idx="64020">
                  <c:v>70713</c:v>
                </c:pt>
                <c:pt idx="64021">
                  <c:v>70713</c:v>
                </c:pt>
                <c:pt idx="64022">
                  <c:v>70713</c:v>
                </c:pt>
                <c:pt idx="64023">
                  <c:v>70713</c:v>
                </c:pt>
                <c:pt idx="64024">
                  <c:v>70713</c:v>
                </c:pt>
                <c:pt idx="64025">
                  <c:v>70713</c:v>
                </c:pt>
                <c:pt idx="64026">
                  <c:v>70713</c:v>
                </c:pt>
                <c:pt idx="64027">
                  <c:v>70713</c:v>
                </c:pt>
                <c:pt idx="64028">
                  <c:v>70713</c:v>
                </c:pt>
                <c:pt idx="64029">
                  <c:v>70713</c:v>
                </c:pt>
                <c:pt idx="64030">
                  <c:v>70713</c:v>
                </c:pt>
                <c:pt idx="64031">
                  <c:v>70713</c:v>
                </c:pt>
                <c:pt idx="64032">
                  <c:v>70713</c:v>
                </c:pt>
                <c:pt idx="64033">
                  <c:v>70713</c:v>
                </c:pt>
                <c:pt idx="64034">
                  <c:v>70713</c:v>
                </c:pt>
                <c:pt idx="64035">
                  <c:v>70713</c:v>
                </c:pt>
                <c:pt idx="64036">
                  <c:v>70713</c:v>
                </c:pt>
                <c:pt idx="64037">
                  <c:v>70713</c:v>
                </c:pt>
                <c:pt idx="64038">
                  <c:v>70713</c:v>
                </c:pt>
                <c:pt idx="64039">
                  <c:v>70713</c:v>
                </c:pt>
                <c:pt idx="64040">
                  <c:v>70713</c:v>
                </c:pt>
                <c:pt idx="64041">
                  <c:v>70713</c:v>
                </c:pt>
                <c:pt idx="64042">
                  <c:v>70713</c:v>
                </c:pt>
                <c:pt idx="64043">
                  <c:v>70713</c:v>
                </c:pt>
                <c:pt idx="64044">
                  <c:v>70713</c:v>
                </c:pt>
                <c:pt idx="64045">
                  <c:v>70713</c:v>
                </c:pt>
                <c:pt idx="64046">
                  <c:v>70713</c:v>
                </c:pt>
                <c:pt idx="64047">
                  <c:v>70713</c:v>
                </c:pt>
                <c:pt idx="64048">
                  <c:v>70713</c:v>
                </c:pt>
                <c:pt idx="64049">
                  <c:v>70713</c:v>
                </c:pt>
                <c:pt idx="64050">
                  <c:v>70713</c:v>
                </c:pt>
                <c:pt idx="64051">
                  <c:v>70713</c:v>
                </c:pt>
                <c:pt idx="64052">
                  <c:v>70713</c:v>
                </c:pt>
                <c:pt idx="64053">
                  <c:v>70713</c:v>
                </c:pt>
                <c:pt idx="64054">
                  <c:v>70713</c:v>
                </c:pt>
                <c:pt idx="64055">
                  <c:v>70713</c:v>
                </c:pt>
                <c:pt idx="64056">
                  <c:v>70713</c:v>
                </c:pt>
                <c:pt idx="64057">
                  <c:v>70713</c:v>
                </c:pt>
                <c:pt idx="64058">
                  <c:v>70713</c:v>
                </c:pt>
                <c:pt idx="64059">
                  <c:v>70713</c:v>
                </c:pt>
                <c:pt idx="64060">
                  <c:v>70713</c:v>
                </c:pt>
                <c:pt idx="64061">
                  <c:v>70713</c:v>
                </c:pt>
                <c:pt idx="64062">
                  <c:v>70713</c:v>
                </c:pt>
                <c:pt idx="64063">
                  <c:v>70713</c:v>
                </c:pt>
                <c:pt idx="64064">
                  <c:v>70713</c:v>
                </c:pt>
                <c:pt idx="64065">
                  <c:v>70713</c:v>
                </c:pt>
                <c:pt idx="64066">
                  <c:v>70713</c:v>
                </c:pt>
                <c:pt idx="64067">
                  <c:v>70713</c:v>
                </c:pt>
                <c:pt idx="64068">
                  <c:v>70713</c:v>
                </c:pt>
                <c:pt idx="64069">
                  <c:v>70713</c:v>
                </c:pt>
                <c:pt idx="64070">
                  <c:v>70713</c:v>
                </c:pt>
                <c:pt idx="64071">
                  <c:v>70713</c:v>
                </c:pt>
                <c:pt idx="64072">
                  <c:v>70713</c:v>
                </c:pt>
                <c:pt idx="64073">
                  <c:v>70713</c:v>
                </c:pt>
                <c:pt idx="64074">
                  <c:v>70713</c:v>
                </c:pt>
                <c:pt idx="64075">
                  <c:v>70713</c:v>
                </c:pt>
                <c:pt idx="64076">
                  <c:v>70713</c:v>
                </c:pt>
                <c:pt idx="64077">
                  <c:v>70713</c:v>
                </c:pt>
                <c:pt idx="64078">
                  <c:v>70713</c:v>
                </c:pt>
                <c:pt idx="64079">
                  <c:v>70713</c:v>
                </c:pt>
                <c:pt idx="64080">
                  <c:v>70713</c:v>
                </c:pt>
                <c:pt idx="64081">
                  <c:v>70713</c:v>
                </c:pt>
                <c:pt idx="64082">
                  <c:v>70713</c:v>
                </c:pt>
                <c:pt idx="64083">
                  <c:v>70713</c:v>
                </c:pt>
                <c:pt idx="64084">
                  <c:v>70713</c:v>
                </c:pt>
                <c:pt idx="64085">
                  <c:v>70713</c:v>
                </c:pt>
                <c:pt idx="64086">
                  <c:v>70713</c:v>
                </c:pt>
                <c:pt idx="64087">
                  <c:v>70713</c:v>
                </c:pt>
                <c:pt idx="64088">
                  <c:v>70713</c:v>
                </c:pt>
                <c:pt idx="64089">
                  <c:v>70713</c:v>
                </c:pt>
                <c:pt idx="64090">
                  <c:v>70713</c:v>
                </c:pt>
                <c:pt idx="64091">
                  <c:v>70713</c:v>
                </c:pt>
                <c:pt idx="64092">
                  <c:v>70713</c:v>
                </c:pt>
                <c:pt idx="64093">
                  <c:v>70713</c:v>
                </c:pt>
                <c:pt idx="64094">
                  <c:v>70713</c:v>
                </c:pt>
                <c:pt idx="64095">
                  <c:v>70713</c:v>
                </c:pt>
                <c:pt idx="64096">
                  <c:v>70713</c:v>
                </c:pt>
                <c:pt idx="64097">
                  <c:v>70713</c:v>
                </c:pt>
                <c:pt idx="64098">
                  <c:v>70713</c:v>
                </c:pt>
                <c:pt idx="64099">
                  <c:v>70713</c:v>
                </c:pt>
                <c:pt idx="64100">
                  <c:v>70713</c:v>
                </c:pt>
                <c:pt idx="64101">
                  <c:v>70713</c:v>
                </c:pt>
                <c:pt idx="64102">
                  <c:v>70713</c:v>
                </c:pt>
                <c:pt idx="64103">
                  <c:v>70713</c:v>
                </c:pt>
                <c:pt idx="64104">
                  <c:v>70713</c:v>
                </c:pt>
                <c:pt idx="64105">
                  <c:v>70713</c:v>
                </c:pt>
                <c:pt idx="64106">
                  <c:v>70713</c:v>
                </c:pt>
                <c:pt idx="64107">
                  <c:v>70713</c:v>
                </c:pt>
                <c:pt idx="64108">
                  <c:v>70713</c:v>
                </c:pt>
                <c:pt idx="64109">
                  <c:v>70713</c:v>
                </c:pt>
                <c:pt idx="64110">
                  <c:v>70713</c:v>
                </c:pt>
                <c:pt idx="64111">
                  <c:v>70713</c:v>
                </c:pt>
                <c:pt idx="64112">
                  <c:v>70713</c:v>
                </c:pt>
                <c:pt idx="64113">
                  <c:v>70713</c:v>
                </c:pt>
                <c:pt idx="64114">
                  <c:v>70713</c:v>
                </c:pt>
                <c:pt idx="64115">
                  <c:v>70713</c:v>
                </c:pt>
                <c:pt idx="64116">
                  <c:v>70713</c:v>
                </c:pt>
                <c:pt idx="64117">
                  <c:v>70713</c:v>
                </c:pt>
                <c:pt idx="64118">
                  <c:v>70713</c:v>
                </c:pt>
                <c:pt idx="64119">
                  <c:v>70713</c:v>
                </c:pt>
                <c:pt idx="64120">
                  <c:v>70713</c:v>
                </c:pt>
                <c:pt idx="64121">
                  <c:v>70713</c:v>
                </c:pt>
                <c:pt idx="64122">
                  <c:v>70713</c:v>
                </c:pt>
                <c:pt idx="64123">
                  <c:v>70713</c:v>
                </c:pt>
                <c:pt idx="64124">
                  <c:v>70713</c:v>
                </c:pt>
                <c:pt idx="64125">
                  <c:v>70713</c:v>
                </c:pt>
                <c:pt idx="64126">
                  <c:v>70713</c:v>
                </c:pt>
                <c:pt idx="64127">
                  <c:v>70713</c:v>
                </c:pt>
                <c:pt idx="64128">
                  <c:v>70713</c:v>
                </c:pt>
                <c:pt idx="64129">
                  <c:v>70713</c:v>
                </c:pt>
                <c:pt idx="64130">
                  <c:v>70713</c:v>
                </c:pt>
                <c:pt idx="64131">
                  <c:v>70713</c:v>
                </c:pt>
                <c:pt idx="64132">
                  <c:v>70713</c:v>
                </c:pt>
                <c:pt idx="64133">
                  <c:v>70713</c:v>
                </c:pt>
                <c:pt idx="64134">
                  <c:v>70713</c:v>
                </c:pt>
                <c:pt idx="64135">
                  <c:v>70713</c:v>
                </c:pt>
                <c:pt idx="64136">
                  <c:v>70713</c:v>
                </c:pt>
                <c:pt idx="64137">
                  <c:v>70713</c:v>
                </c:pt>
                <c:pt idx="64138">
                  <c:v>70713</c:v>
                </c:pt>
                <c:pt idx="64139">
                  <c:v>70713</c:v>
                </c:pt>
                <c:pt idx="64140">
                  <c:v>70713</c:v>
                </c:pt>
                <c:pt idx="64141">
                  <c:v>70713</c:v>
                </c:pt>
                <c:pt idx="64142">
                  <c:v>70713</c:v>
                </c:pt>
                <c:pt idx="64143">
                  <c:v>70713</c:v>
                </c:pt>
                <c:pt idx="64144">
                  <c:v>70713</c:v>
                </c:pt>
                <c:pt idx="64145">
                  <c:v>70713</c:v>
                </c:pt>
                <c:pt idx="64146">
                  <c:v>70713</c:v>
                </c:pt>
                <c:pt idx="64147">
                  <c:v>70713</c:v>
                </c:pt>
                <c:pt idx="64148">
                  <c:v>70713</c:v>
                </c:pt>
                <c:pt idx="64149">
                  <c:v>70713</c:v>
                </c:pt>
                <c:pt idx="64150">
                  <c:v>70713</c:v>
                </c:pt>
                <c:pt idx="64151">
                  <c:v>70713</c:v>
                </c:pt>
                <c:pt idx="64152">
                  <c:v>70713</c:v>
                </c:pt>
                <c:pt idx="64153">
                  <c:v>70713</c:v>
                </c:pt>
                <c:pt idx="64154">
                  <c:v>70713</c:v>
                </c:pt>
                <c:pt idx="64155">
                  <c:v>70713</c:v>
                </c:pt>
                <c:pt idx="64156">
                  <c:v>70713</c:v>
                </c:pt>
                <c:pt idx="64157">
                  <c:v>70713</c:v>
                </c:pt>
                <c:pt idx="64158">
                  <c:v>70713</c:v>
                </c:pt>
                <c:pt idx="64159">
                  <c:v>70713</c:v>
                </c:pt>
                <c:pt idx="64160">
                  <c:v>70713</c:v>
                </c:pt>
                <c:pt idx="64161">
                  <c:v>70713</c:v>
                </c:pt>
                <c:pt idx="64162">
                  <c:v>70713</c:v>
                </c:pt>
                <c:pt idx="64163">
                  <c:v>70713</c:v>
                </c:pt>
                <c:pt idx="64164">
                  <c:v>70713</c:v>
                </c:pt>
                <c:pt idx="64165">
                  <c:v>70713</c:v>
                </c:pt>
                <c:pt idx="64166">
                  <c:v>70713</c:v>
                </c:pt>
                <c:pt idx="64167">
                  <c:v>70713</c:v>
                </c:pt>
                <c:pt idx="64168">
                  <c:v>70713</c:v>
                </c:pt>
                <c:pt idx="64169">
                  <c:v>70713</c:v>
                </c:pt>
                <c:pt idx="64170">
                  <c:v>70713</c:v>
                </c:pt>
                <c:pt idx="64171">
                  <c:v>70713</c:v>
                </c:pt>
                <c:pt idx="64172">
                  <c:v>70713</c:v>
                </c:pt>
                <c:pt idx="64173">
                  <c:v>70713</c:v>
                </c:pt>
                <c:pt idx="64174">
                  <c:v>70713</c:v>
                </c:pt>
                <c:pt idx="64175">
                  <c:v>70713</c:v>
                </c:pt>
                <c:pt idx="64176">
                  <c:v>70713</c:v>
                </c:pt>
                <c:pt idx="64177">
                  <c:v>70713</c:v>
                </c:pt>
                <c:pt idx="64178">
                  <c:v>70713</c:v>
                </c:pt>
                <c:pt idx="64179">
                  <c:v>70713</c:v>
                </c:pt>
                <c:pt idx="64180">
                  <c:v>70713</c:v>
                </c:pt>
                <c:pt idx="64181">
                  <c:v>70713</c:v>
                </c:pt>
                <c:pt idx="64182">
                  <c:v>70713</c:v>
                </c:pt>
                <c:pt idx="64183">
                  <c:v>70713</c:v>
                </c:pt>
                <c:pt idx="64184">
                  <c:v>70713</c:v>
                </c:pt>
                <c:pt idx="64185">
                  <c:v>70713</c:v>
                </c:pt>
                <c:pt idx="64186">
                  <c:v>70713</c:v>
                </c:pt>
                <c:pt idx="64187">
                  <c:v>70713</c:v>
                </c:pt>
                <c:pt idx="64188">
                  <c:v>70713</c:v>
                </c:pt>
                <c:pt idx="64189">
                  <c:v>70713</c:v>
                </c:pt>
                <c:pt idx="64190">
                  <c:v>70713</c:v>
                </c:pt>
                <c:pt idx="64191">
                  <c:v>70713</c:v>
                </c:pt>
                <c:pt idx="64192">
                  <c:v>70713</c:v>
                </c:pt>
                <c:pt idx="64193">
                  <c:v>70713</c:v>
                </c:pt>
                <c:pt idx="64194">
                  <c:v>70713</c:v>
                </c:pt>
                <c:pt idx="64195">
                  <c:v>70713</c:v>
                </c:pt>
                <c:pt idx="64196">
                  <c:v>70713</c:v>
                </c:pt>
                <c:pt idx="64197">
                  <c:v>70713</c:v>
                </c:pt>
                <c:pt idx="64198">
                  <c:v>70713</c:v>
                </c:pt>
                <c:pt idx="64199">
                  <c:v>70713</c:v>
                </c:pt>
                <c:pt idx="64200">
                  <c:v>70713</c:v>
                </c:pt>
                <c:pt idx="64201">
                  <c:v>70713</c:v>
                </c:pt>
                <c:pt idx="64202">
                  <c:v>70713</c:v>
                </c:pt>
                <c:pt idx="64203">
                  <c:v>70713</c:v>
                </c:pt>
                <c:pt idx="64204">
                  <c:v>70713</c:v>
                </c:pt>
                <c:pt idx="64205">
                  <c:v>70713</c:v>
                </c:pt>
                <c:pt idx="64206">
                  <c:v>70713</c:v>
                </c:pt>
                <c:pt idx="64207">
                  <c:v>70713</c:v>
                </c:pt>
                <c:pt idx="64208">
                  <c:v>70713</c:v>
                </c:pt>
                <c:pt idx="64209">
                  <c:v>70713</c:v>
                </c:pt>
                <c:pt idx="64210">
                  <c:v>70713</c:v>
                </c:pt>
                <c:pt idx="64211">
                  <c:v>70713</c:v>
                </c:pt>
                <c:pt idx="64212">
                  <c:v>70713</c:v>
                </c:pt>
                <c:pt idx="64213">
                  <c:v>70713</c:v>
                </c:pt>
                <c:pt idx="64214">
                  <c:v>70713</c:v>
                </c:pt>
                <c:pt idx="64215">
                  <c:v>70713</c:v>
                </c:pt>
                <c:pt idx="64216">
                  <c:v>70713</c:v>
                </c:pt>
                <c:pt idx="64217">
                  <c:v>70713</c:v>
                </c:pt>
                <c:pt idx="64218">
                  <c:v>70713</c:v>
                </c:pt>
                <c:pt idx="64219">
                  <c:v>70713</c:v>
                </c:pt>
                <c:pt idx="64220">
                  <c:v>70713</c:v>
                </c:pt>
                <c:pt idx="64221">
                  <c:v>70713</c:v>
                </c:pt>
                <c:pt idx="64222">
                  <c:v>70713</c:v>
                </c:pt>
                <c:pt idx="64223">
                  <c:v>70713</c:v>
                </c:pt>
                <c:pt idx="64224">
                  <c:v>70713</c:v>
                </c:pt>
                <c:pt idx="64225">
                  <c:v>70713</c:v>
                </c:pt>
                <c:pt idx="64226">
                  <c:v>70713</c:v>
                </c:pt>
                <c:pt idx="64227">
                  <c:v>70713</c:v>
                </c:pt>
                <c:pt idx="64228">
                  <c:v>70713</c:v>
                </c:pt>
                <c:pt idx="64229">
                  <c:v>70713</c:v>
                </c:pt>
                <c:pt idx="64230">
                  <c:v>70713</c:v>
                </c:pt>
                <c:pt idx="64231">
                  <c:v>70713</c:v>
                </c:pt>
                <c:pt idx="64232">
                  <c:v>70713</c:v>
                </c:pt>
                <c:pt idx="64233">
                  <c:v>70713</c:v>
                </c:pt>
                <c:pt idx="64234">
                  <c:v>70713</c:v>
                </c:pt>
                <c:pt idx="64235">
                  <c:v>70713</c:v>
                </c:pt>
                <c:pt idx="64236">
                  <c:v>70713</c:v>
                </c:pt>
                <c:pt idx="64237">
                  <c:v>70713</c:v>
                </c:pt>
                <c:pt idx="64238">
                  <c:v>70713</c:v>
                </c:pt>
                <c:pt idx="64239">
                  <c:v>70713</c:v>
                </c:pt>
                <c:pt idx="64240">
                  <c:v>70713</c:v>
                </c:pt>
                <c:pt idx="64241">
                  <c:v>70713</c:v>
                </c:pt>
                <c:pt idx="64242">
                  <c:v>70713</c:v>
                </c:pt>
                <c:pt idx="64243">
                  <c:v>70713</c:v>
                </c:pt>
                <c:pt idx="64244">
                  <c:v>70713</c:v>
                </c:pt>
                <c:pt idx="64245">
                  <c:v>70713</c:v>
                </c:pt>
                <c:pt idx="64246">
                  <c:v>70713</c:v>
                </c:pt>
                <c:pt idx="64247">
                  <c:v>70713</c:v>
                </c:pt>
                <c:pt idx="64248">
                  <c:v>70713</c:v>
                </c:pt>
                <c:pt idx="64249">
                  <c:v>70713</c:v>
                </c:pt>
                <c:pt idx="64250">
                  <c:v>70713</c:v>
                </c:pt>
                <c:pt idx="64251">
                  <c:v>70713</c:v>
                </c:pt>
                <c:pt idx="64252">
                  <c:v>70713</c:v>
                </c:pt>
                <c:pt idx="64253">
                  <c:v>70713</c:v>
                </c:pt>
                <c:pt idx="64254">
                  <c:v>70713</c:v>
                </c:pt>
                <c:pt idx="64255">
                  <c:v>70713</c:v>
                </c:pt>
                <c:pt idx="64256">
                  <c:v>70713</c:v>
                </c:pt>
                <c:pt idx="64257">
                  <c:v>70713</c:v>
                </c:pt>
                <c:pt idx="64258">
                  <c:v>70713</c:v>
                </c:pt>
                <c:pt idx="64259">
                  <c:v>70713</c:v>
                </c:pt>
                <c:pt idx="64260">
                  <c:v>70713</c:v>
                </c:pt>
                <c:pt idx="64261">
                  <c:v>70713</c:v>
                </c:pt>
                <c:pt idx="64262">
                  <c:v>70713</c:v>
                </c:pt>
                <c:pt idx="64263">
                  <c:v>70713</c:v>
                </c:pt>
                <c:pt idx="64264">
                  <c:v>70713</c:v>
                </c:pt>
                <c:pt idx="64265">
                  <c:v>70713</c:v>
                </c:pt>
                <c:pt idx="64266">
                  <c:v>70713</c:v>
                </c:pt>
                <c:pt idx="64267">
                  <c:v>70713</c:v>
                </c:pt>
                <c:pt idx="64268">
                  <c:v>70713</c:v>
                </c:pt>
                <c:pt idx="64269">
                  <c:v>70713</c:v>
                </c:pt>
                <c:pt idx="64270">
                  <c:v>70713</c:v>
                </c:pt>
                <c:pt idx="64271">
                  <c:v>70713</c:v>
                </c:pt>
                <c:pt idx="64272">
                  <c:v>70713</c:v>
                </c:pt>
                <c:pt idx="64273">
                  <c:v>70713</c:v>
                </c:pt>
                <c:pt idx="64274">
                  <c:v>70713</c:v>
                </c:pt>
                <c:pt idx="64275">
                  <c:v>70713</c:v>
                </c:pt>
                <c:pt idx="64276">
                  <c:v>70713</c:v>
                </c:pt>
                <c:pt idx="64277">
                  <c:v>70713</c:v>
                </c:pt>
                <c:pt idx="64278">
                  <c:v>70713</c:v>
                </c:pt>
                <c:pt idx="64279">
                  <c:v>70713</c:v>
                </c:pt>
                <c:pt idx="64280">
                  <c:v>70713</c:v>
                </c:pt>
                <c:pt idx="64281">
                  <c:v>70713</c:v>
                </c:pt>
                <c:pt idx="64282">
                  <c:v>70713</c:v>
                </c:pt>
                <c:pt idx="64283">
                  <c:v>70713</c:v>
                </c:pt>
                <c:pt idx="64284">
                  <c:v>70713</c:v>
                </c:pt>
                <c:pt idx="64285">
                  <c:v>70713</c:v>
                </c:pt>
                <c:pt idx="64286">
                  <c:v>70713</c:v>
                </c:pt>
                <c:pt idx="64287">
                  <c:v>70713</c:v>
                </c:pt>
                <c:pt idx="64288">
                  <c:v>70713</c:v>
                </c:pt>
                <c:pt idx="64289">
                  <c:v>70713</c:v>
                </c:pt>
                <c:pt idx="64290">
                  <c:v>70713</c:v>
                </c:pt>
                <c:pt idx="64291">
                  <c:v>70713</c:v>
                </c:pt>
                <c:pt idx="64292">
                  <c:v>70713</c:v>
                </c:pt>
                <c:pt idx="64293">
                  <c:v>70713</c:v>
                </c:pt>
                <c:pt idx="64294">
                  <c:v>70713</c:v>
                </c:pt>
                <c:pt idx="64295">
                  <c:v>70713</c:v>
                </c:pt>
                <c:pt idx="64296">
                  <c:v>70713</c:v>
                </c:pt>
                <c:pt idx="64297">
                  <c:v>70713</c:v>
                </c:pt>
                <c:pt idx="64298">
                  <c:v>70713</c:v>
                </c:pt>
                <c:pt idx="64299">
                  <c:v>70713</c:v>
                </c:pt>
                <c:pt idx="64300">
                  <c:v>70713</c:v>
                </c:pt>
                <c:pt idx="64301">
                  <c:v>70713</c:v>
                </c:pt>
                <c:pt idx="64302">
                  <c:v>70713</c:v>
                </c:pt>
                <c:pt idx="64303">
                  <c:v>70713</c:v>
                </c:pt>
                <c:pt idx="64304">
                  <c:v>70713</c:v>
                </c:pt>
                <c:pt idx="64305">
                  <c:v>70713</c:v>
                </c:pt>
                <c:pt idx="64306">
                  <c:v>70713</c:v>
                </c:pt>
                <c:pt idx="64307">
                  <c:v>70713</c:v>
                </c:pt>
                <c:pt idx="64308">
                  <c:v>70713</c:v>
                </c:pt>
                <c:pt idx="64309">
                  <c:v>70713</c:v>
                </c:pt>
                <c:pt idx="64310">
                  <c:v>70713</c:v>
                </c:pt>
                <c:pt idx="64311">
                  <c:v>70713</c:v>
                </c:pt>
                <c:pt idx="64312">
                  <c:v>70713</c:v>
                </c:pt>
                <c:pt idx="64313">
                  <c:v>70713</c:v>
                </c:pt>
                <c:pt idx="64314">
                  <c:v>70713</c:v>
                </c:pt>
                <c:pt idx="64315">
                  <c:v>70713</c:v>
                </c:pt>
                <c:pt idx="64316">
                  <c:v>70713</c:v>
                </c:pt>
                <c:pt idx="64317">
                  <c:v>70713</c:v>
                </c:pt>
                <c:pt idx="64318">
                  <c:v>70713</c:v>
                </c:pt>
                <c:pt idx="64319">
                  <c:v>70713</c:v>
                </c:pt>
                <c:pt idx="64320">
                  <c:v>70713</c:v>
                </c:pt>
                <c:pt idx="64321">
                  <c:v>70713</c:v>
                </c:pt>
                <c:pt idx="64322">
                  <c:v>70713</c:v>
                </c:pt>
                <c:pt idx="64323">
                  <c:v>70713</c:v>
                </c:pt>
                <c:pt idx="64324">
                  <c:v>70713</c:v>
                </c:pt>
                <c:pt idx="64325">
                  <c:v>70713</c:v>
                </c:pt>
                <c:pt idx="64326">
                  <c:v>70713</c:v>
                </c:pt>
                <c:pt idx="64327">
                  <c:v>70713</c:v>
                </c:pt>
                <c:pt idx="64328">
                  <c:v>70713</c:v>
                </c:pt>
                <c:pt idx="64329">
                  <c:v>70713</c:v>
                </c:pt>
                <c:pt idx="64330">
                  <c:v>70713</c:v>
                </c:pt>
                <c:pt idx="64331">
                  <c:v>70713</c:v>
                </c:pt>
                <c:pt idx="64332">
                  <c:v>70713</c:v>
                </c:pt>
                <c:pt idx="64333">
                  <c:v>70713</c:v>
                </c:pt>
                <c:pt idx="64334">
                  <c:v>70713</c:v>
                </c:pt>
                <c:pt idx="64335">
                  <c:v>70713</c:v>
                </c:pt>
                <c:pt idx="64336">
                  <c:v>70713</c:v>
                </c:pt>
                <c:pt idx="64337">
                  <c:v>70713</c:v>
                </c:pt>
                <c:pt idx="64338">
                  <c:v>70713</c:v>
                </c:pt>
                <c:pt idx="64339">
                  <c:v>70713</c:v>
                </c:pt>
                <c:pt idx="64340">
                  <c:v>70713</c:v>
                </c:pt>
                <c:pt idx="64341">
                  <c:v>70713</c:v>
                </c:pt>
                <c:pt idx="64342">
                  <c:v>70713</c:v>
                </c:pt>
                <c:pt idx="64343">
                  <c:v>70713</c:v>
                </c:pt>
                <c:pt idx="64344">
                  <c:v>70713</c:v>
                </c:pt>
                <c:pt idx="64345">
                  <c:v>70713</c:v>
                </c:pt>
                <c:pt idx="64346">
                  <c:v>70713</c:v>
                </c:pt>
                <c:pt idx="64347">
                  <c:v>70713</c:v>
                </c:pt>
                <c:pt idx="64348">
                  <c:v>70713</c:v>
                </c:pt>
                <c:pt idx="64349">
                  <c:v>70713</c:v>
                </c:pt>
                <c:pt idx="64350">
                  <c:v>70713</c:v>
                </c:pt>
                <c:pt idx="64351">
                  <c:v>70713</c:v>
                </c:pt>
                <c:pt idx="64352">
                  <c:v>70713</c:v>
                </c:pt>
                <c:pt idx="64353">
                  <c:v>70713</c:v>
                </c:pt>
                <c:pt idx="64354">
                  <c:v>70713</c:v>
                </c:pt>
                <c:pt idx="64355">
                  <c:v>70713</c:v>
                </c:pt>
                <c:pt idx="64356">
                  <c:v>70713</c:v>
                </c:pt>
                <c:pt idx="64357">
                  <c:v>70713</c:v>
                </c:pt>
                <c:pt idx="64358">
                  <c:v>70713</c:v>
                </c:pt>
                <c:pt idx="64359">
                  <c:v>70713</c:v>
                </c:pt>
                <c:pt idx="64360">
                  <c:v>70713</c:v>
                </c:pt>
                <c:pt idx="64361">
                  <c:v>70713</c:v>
                </c:pt>
                <c:pt idx="64362">
                  <c:v>70713</c:v>
                </c:pt>
                <c:pt idx="64363">
                  <c:v>70713</c:v>
                </c:pt>
                <c:pt idx="64364">
                  <c:v>70713</c:v>
                </c:pt>
                <c:pt idx="64365">
                  <c:v>70713</c:v>
                </c:pt>
                <c:pt idx="64366">
                  <c:v>70713</c:v>
                </c:pt>
                <c:pt idx="64367">
                  <c:v>70713</c:v>
                </c:pt>
                <c:pt idx="64368">
                  <c:v>70713</c:v>
                </c:pt>
                <c:pt idx="64369">
                  <c:v>70713</c:v>
                </c:pt>
                <c:pt idx="64370">
                  <c:v>70713</c:v>
                </c:pt>
                <c:pt idx="64371">
                  <c:v>70713</c:v>
                </c:pt>
                <c:pt idx="64372">
                  <c:v>70713</c:v>
                </c:pt>
                <c:pt idx="64373">
                  <c:v>70713</c:v>
                </c:pt>
                <c:pt idx="64374">
                  <c:v>70713</c:v>
                </c:pt>
                <c:pt idx="64375">
                  <c:v>70713</c:v>
                </c:pt>
                <c:pt idx="64376">
                  <c:v>70713</c:v>
                </c:pt>
                <c:pt idx="64377">
                  <c:v>70713</c:v>
                </c:pt>
                <c:pt idx="64378">
                  <c:v>70713</c:v>
                </c:pt>
                <c:pt idx="64379">
                  <c:v>70713</c:v>
                </c:pt>
                <c:pt idx="64380">
                  <c:v>70713</c:v>
                </c:pt>
                <c:pt idx="64381">
                  <c:v>70713</c:v>
                </c:pt>
                <c:pt idx="64382">
                  <c:v>70713</c:v>
                </c:pt>
                <c:pt idx="64383">
                  <c:v>70713</c:v>
                </c:pt>
                <c:pt idx="64384">
                  <c:v>70713</c:v>
                </c:pt>
                <c:pt idx="64385">
                  <c:v>70713</c:v>
                </c:pt>
                <c:pt idx="64386">
                  <c:v>70713</c:v>
                </c:pt>
                <c:pt idx="64387">
                  <c:v>70713</c:v>
                </c:pt>
                <c:pt idx="64388">
                  <c:v>70713</c:v>
                </c:pt>
                <c:pt idx="64389">
                  <c:v>70713</c:v>
                </c:pt>
                <c:pt idx="64390">
                  <c:v>70713</c:v>
                </c:pt>
                <c:pt idx="64391">
                  <c:v>70713</c:v>
                </c:pt>
                <c:pt idx="64392">
                  <c:v>70713</c:v>
                </c:pt>
                <c:pt idx="64393">
                  <c:v>70713</c:v>
                </c:pt>
                <c:pt idx="64394">
                  <c:v>70713</c:v>
                </c:pt>
                <c:pt idx="64395">
                  <c:v>70713</c:v>
                </c:pt>
                <c:pt idx="64396">
                  <c:v>70713</c:v>
                </c:pt>
                <c:pt idx="64397">
                  <c:v>70713</c:v>
                </c:pt>
                <c:pt idx="64398">
                  <c:v>70713</c:v>
                </c:pt>
                <c:pt idx="64399">
                  <c:v>70713</c:v>
                </c:pt>
                <c:pt idx="64400">
                  <c:v>70713</c:v>
                </c:pt>
                <c:pt idx="64401">
                  <c:v>70713</c:v>
                </c:pt>
                <c:pt idx="64402">
                  <c:v>70713</c:v>
                </c:pt>
                <c:pt idx="64403">
                  <c:v>70713</c:v>
                </c:pt>
                <c:pt idx="64404">
                  <c:v>70713</c:v>
                </c:pt>
                <c:pt idx="64405">
                  <c:v>70713</c:v>
                </c:pt>
                <c:pt idx="64406">
                  <c:v>70713</c:v>
                </c:pt>
                <c:pt idx="64407">
                  <c:v>70713</c:v>
                </c:pt>
                <c:pt idx="64408">
                  <c:v>70713</c:v>
                </c:pt>
                <c:pt idx="64409">
                  <c:v>70713</c:v>
                </c:pt>
                <c:pt idx="64410">
                  <c:v>70713</c:v>
                </c:pt>
                <c:pt idx="64411">
                  <c:v>70713</c:v>
                </c:pt>
                <c:pt idx="64412">
                  <c:v>70713</c:v>
                </c:pt>
                <c:pt idx="64413">
                  <c:v>70713</c:v>
                </c:pt>
                <c:pt idx="64414">
                  <c:v>70713</c:v>
                </c:pt>
                <c:pt idx="64415">
                  <c:v>70713</c:v>
                </c:pt>
                <c:pt idx="64416">
                  <c:v>70713</c:v>
                </c:pt>
                <c:pt idx="64417">
                  <c:v>70713</c:v>
                </c:pt>
                <c:pt idx="64418">
                  <c:v>70713</c:v>
                </c:pt>
                <c:pt idx="64419">
                  <c:v>70713</c:v>
                </c:pt>
                <c:pt idx="64420">
                  <c:v>70713</c:v>
                </c:pt>
                <c:pt idx="64421">
                  <c:v>70713</c:v>
                </c:pt>
                <c:pt idx="64422">
                  <c:v>70713</c:v>
                </c:pt>
                <c:pt idx="64423">
                  <c:v>70713</c:v>
                </c:pt>
                <c:pt idx="64424">
                  <c:v>70713</c:v>
                </c:pt>
                <c:pt idx="64425">
                  <c:v>70713</c:v>
                </c:pt>
                <c:pt idx="64426">
                  <c:v>70713</c:v>
                </c:pt>
                <c:pt idx="64427">
                  <c:v>70713</c:v>
                </c:pt>
                <c:pt idx="64428">
                  <c:v>70713</c:v>
                </c:pt>
                <c:pt idx="64429">
                  <c:v>70713</c:v>
                </c:pt>
                <c:pt idx="64430">
                  <c:v>70713</c:v>
                </c:pt>
                <c:pt idx="64431">
                  <c:v>70713</c:v>
                </c:pt>
                <c:pt idx="64432">
                  <c:v>70713</c:v>
                </c:pt>
                <c:pt idx="64433">
                  <c:v>70713</c:v>
                </c:pt>
                <c:pt idx="64434">
                  <c:v>70713</c:v>
                </c:pt>
                <c:pt idx="64435">
                  <c:v>70713</c:v>
                </c:pt>
                <c:pt idx="64436">
                  <c:v>70713</c:v>
                </c:pt>
                <c:pt idx="64437">
                  <c:v>70713</c:v>
                </c:pt>
                <c:pt idx="64438">
                  <c:v>70713</c:v>
                </c:pt>
                <c:pt idx="64439">
                  <c:v>70713</c:v>
                </c:pt>
                <c:pt idx="64440">
                  <c:v>70713</c:v>
                </c:pt>
                <c:pt idx="64441">
                  <c:v>70713</c:v>
                </c:pt>
                <c:pt idx="64442">
                  <c:v>70713</c:v>
                </c:pt>
                <c:pt idx="64443">
                  <c:v>70713</c:v>
                </c:pt>
                <c:pt idx="64444">
                  <c:v>70713</c:v>
                </c:pt>
                <c:pt idx="64445">
                  <c:v>70713</c:v>
                </c:pt>
                <c:pt idx="64446">
                  <c:v>70713</c:v>
                </c:pt>
                <c:pt idx="64447">
                  <c:v>70713</c:v>
                </c:pt>
                <c:pt idx="64448">
                  <c:v>70713</c:v>
                </c:pt>
                <c:pt idx="64449">
                  <c:v>70713</c:v>
                </c:pt>
                <c:pt idx="64450">
                  <c:v>70713</c:v>
                </c:pt>
                <c:pt idx="64451">
                  <c:v>70713</c:v>
                </c:pt>
                <c:pt idx="64452">
                  <c:v>70713</c:v>
                </c:pt>
                <c:pt idx="64453">
                  <c:v>70713</c:v>
                </c:pt>
                <c:pt idx="64454">
                  <c:v>70713</c:v>
                </c:pt>
                <c:pt idx="64455">
                  <c:v>70713</c:v>
                </c:pt>
                <c:pt idx="64456">
                  <c:v>70713</c:v>
                </c:pt>
                <c:pt idx="64457">
                  <c:v>70713</c:v>
                </c:pt>
                <c:pt idx="64458">
                  <c:v>70713</c:v>
                </c:pt>
                <c:pt idx="64459">
                  <c:v>70713</c:v>
                </c:pt>
                <c:pt idx="64460">
                  <c:v>70713</c:v>
                </c:pt>
                <c:pt idx="64461">
                  <c:v>70713</c:v>
                </c:pt>
                <c:pt idx="64462">
                  <c:v>70713</c:v>
                </c:pt>
                <c:pt idx="64463">
                  <c:v>70713</c:v>
                </c:pt>
                <c:pt idx="64464">
                  <c:v>70713</c:v>
                </c:pt>
                <c:pt idx="64465">
                  <c:v>70713</c:v>
                </c:pt>
                <c:pt idx="64466">
                  <c:v>70713</c:v>
                </c:pt>
                <c:pt idx="64467">
                  <c:v>70713</c:v>
                </c:pt>
                <c:pt idx="64468">
                  <c:v>70713</c:v>
                </c:pt>
                <c:pt idx="64469">
                  <c:v>70713</c:v>
                </c:pt>
                <c:pt idx="64470">
                  <c:v>70713</c:v>
                </c:pt>
                <c:pt idx="64471">
                  <c:v>70713</c:v>
                </c:pt>
                <c:pt idx="64472">
                  <c:v>70713</c:v>
                </c:pt>
                <c:pt idx="64473">
                  <c:v>70713</c:v>
                </c:pt>
                <c:pt idx="64474">
                  <c:v>70713</c:v>
                </c:pt>
                <c:pt idx="64475">
                  <c:v>70713</c:v>
                </c:pt>
                <c:pt idx="64476">
                  <c:v>70713</c:v>
                </c:pt>
                <c:pt idx="64477">
                  <c:v>70713</c:v>
                </c:pt>
                <c:pt idx="64478">
                  <c:v>70713</c:v>
                </c:pt>
                <c:pt idx="64479">
                  <c:v>70713</c:v>
                </c:pt>
                <c:pt idx="64480">
                  <c:v>70713</c:v>
                </c:pt>
                <c:pt idx="64481">
                  <c:v>70713</c:v>
                </c:pt>
                <c:pt idx="64482">
                  <c:v>70713</c:v>
                </c:pt>
                <c:pt idx="64483">
                  <c:v>70713</c:v>
                </c:pt>
                <c:pt idx="64484">
                  <c:v>70713</c:v>
                </c:pt>
                <c:pt idx="64485">
                  <c:v>70713</c:v>
                </c:pt>
                <c:pt idx="64486">
                  <c:v>70713</c:v>
                </c:pt>
                <c:pt idx="64487">
                  <c:v>70713</c:v>
                </c:pt>
                <c:pt idx="64488">
                  <c:v>70713</c:v>
                </c:pt>
                <c:pt idx="64489">
                  <c:v>70713</c:v>
                </c:pt>
                <c:pt idx="64490">
                  <c:v>70713</c:v>
                </c:pt>
                <c:pt idx="64491">
                  <c:v>70713</c:v>
                </c:pt>
                <c:pt idx="64492">
                  <c:v>70713</c:v>
                </c:pt>
                <c:pt idx="64493">
                  <c:v>70713</c:v>
                </c:pt>
                <c:pt idx="64494">
                  <c:v>70713</c:v>
                </c:pt>
                <c:pt idx="64495">
                  <c:v>70713</c:v>
                </c:pt>
                <c:pt idx="64496">
                  <c:v>70713</c:v>
                </c:pt>
                <c:pt idx="64497">
                  <c:v>70713</c:v>
                </c:pt>
                <c:pt idx="64498">
                  <c:v>70713</c:v>
                </c:pt>
                <c:pt idx="64499">
                  <c:v>70713</c:v>
                </c:pt>
                <c:pt idx="64500">
                  <c:v>70713</c:v>
                </c:pt>
                <c:pt idx="64501">
                  <c:v>70713</c:v>
                </c:pt>
                <c:pt idx="64502">
                  <c:v>70713</c:v>
                </c:pt>
                <c:pt idx="64503">
                  <c:v>70713</c:v>
                </c:pt>
                <c:pt idx="64504">
                  <c:v>70713</c:v>
                </c:pt>
                <c:pt idx="64505">
                  <c:v>70713</c:v>
                </c:pt>
                <c:pt idx="64506">
                  <c:v>70713</c:v>
                </c:pt>
                <c:pt idx="64507">
                  <c:v>70713</c:v>
                </c:pt>
                <c:pt idx="64508">
                  <c:v>70713</c:v>
                </c:pt>
                <c:pt idx="64509">
                  <c:v>70713</c:v>
                </c:pt>
                <c:pt idx="64510">
                  <c:v>70713</c:v>
                </c:pt>
                <c:pt idx="64511">
                  <c:v>70713</c:v>
                </c:pt>
                <c:pt idx="64512">
                  <c:v>70713</c:v>
                </c:pt>
                <c:pt idx="64513">
                  <c:v>70713</c:v>
                </c:pt>
                <c:pt idx="64514">
                  <c:v>70713</c:v>
                </c:pt>
                <c:pt idx="64515">
                  <c:v>70713</c:v>
                </c:pt>
                <c:pt idx="64516">
                  <c:v>70713</c:v>
                </c:pt>
                <c:pt idx="64517">
                  <c:v>70713</c:v>
                </c:pt>
                <c:pt idx="64518">
                  <c:v>70713</c:v>
                </c:pt>
                <c:pt idx="64519">
                  <c:v>70713</c:v>
                </c:pt>
                <c:pt idx="64520">
                  <c:v>70713</c:v>
                </c:pt>
                <c:pt idx="64521">
                  <c:v>70713</c:v>
                </c:pt>
                <c:pt idx="64522">
                  <c:v>70713</c:v>
                </c:pt>
                <c:pt idx="64523">
                  <c:v>70713</c:v>
                </c:pt>
                <c:pt idx="64524">
                  <c:v>70713</c:v>
                </c:pt>
                <c:pt idx="64525">
                  <c:v>70713</c:v>
                </c:pt>
                <c:pt idx="64526">
                  <c:v>70713</c:v>
                </c:pt>
                <c:pt idx="64527">
                  <c:v>70713</c:v>
                </c:pt>
                <c:pt idx="64528">
                  <c:v>70713</c:v>
                </c:pt>
                <c:pt idx="64529">
                  <c:v>70713</c:v>
                </c:pt>
                <c:pt idx="64530">
                  <c:v>70713</c:v>
                </c:pt>
                <c:pt idx="64531">
                  <c:v>70713</c:v>
                </c:pt>
                <c:pt idx="64532">
                  <c:v>70713</c:v>
                </c:pt>
                <c:pt idx="64533">
                  <c:v>70713</c:v>
                </c:pt>
                <c:pt idx="64534">
                  <c:v>70713</c:v>
                </c:pt>
                <c:pt idx="64535">
                  <c:v>70713</c:v>
                </c:pt>
                <c:pt idx="64536">
                  <c:v>70713</c:v>
                </c:pt>
                <c:pt idx="64537">
                  <c:v>70713</c:v>
                </c:pt>
                <c:pt idx="64538">
                  <c:v>70713</c:v>
                </c:pt>
                <c:pt idx="64539">
                  <c:v>70713</c:v>
                </c:pt>
                <c:pt idx="64540">
                  <c:v>70713</c:v>
                </c:pt>
                <c:pt idx="64541">
                  <c:v>70713</c:v>
                </c:pt>
                <c:pt idx="64542">
                  <c:v>70713</c:v>
                </c:pt>
                <c:pt idx="64543">
                  <c:v>70713</c:v>
                </c:pt>
                <c:pt idx="64544">
                  <c:v>70713</c:v>
                </c:pt>
                <c:pt idx="64545">
                  <c:v>70713</c:v>
                </c:pt>
                <c:pt idx="64546">
                  <c:v>70713</c:v>
                </c:pt>
                <c:pt idx="64547">
                  <c:v>70713</c:v>
                </c:pt>
                <c:pt idx="64548">
                  <c:v>70713</c:v>
                </c:pt>
                <c:pt idx="64549">
                  <c:v>70713</c:v>
                </c:pt>
                <c:pt idx="64550">
                  <c:v>70713</c:v>
                </c:pt>
                <c:pt idx="64551">
                  <c:v>70713</c:v>
                </c:pt>
                <c:pt idx="64552">
                  <c:v>70713</c:v>
                </c:pt>
                <c:pt idx="64553">
                  <c:v>70713</c:v>
                </c:pt>
                <c:pt idx="64554">
                  <c:v>70713</c:v>
                </c:pt>
                <c:pt idx="64555">
                  <c:v>70713</c:v>
                </c:pt>
                <c:pt idx="64556">
                  <c:v>70713</c:v>
                </c:pt>
                <c:pt idx="64557">
                  <c:v>70713</c:v>
                </c:pt>
                <c:pt idx="64558">
                  <c:v>70713</c:v>
                </c:pt>
                <c:pt idx="64559">
                  <c:v>70713</c:v>
                </c:pt>
                <c:pt idx="64560">
                  <c:v>70713</c:v>
                </c:pt>
                <c:pt idx="64561">
                  <c:v>70713</c:v>
                </c:pt>
                <c:pt idx="64562">
                  <c:v>70713</c:v>
                </c:pt>
                <c:pt idx="64563">
                  <c:v>70713</c:v>
                </c:pt>
                <c:pt idx="64564">
                  <c:v>70713</c:v>
                </c:pt>
                <c:pt idx="64565">
                  <c:v>70713</c:v>
                </c:pt>
                <c:pt idx="64566">
                  <c:v>70713</c:v>
                </c:pt>
                <c:pt idx="64567">
                  <c:v>70713</c:v>
                </c:pt>
                <c:pt idx="64568">
                  <c:v>70713</c:v>
                </c:pt>
                <c:pt idx="64569">
                  <c:v>70713</c:v>
                </c:pt>
                <c:pt idx="64570">
                  <c:v>70713</c:v>
                </c:pt>
                <c:pt idx="64571">
                  <c:v>70713</c:v>
                </c:pt>
                <c:pt idx="64572">
                  <c:v>70713</c:v>
                </c:pt>
                <c:pt idx="64573">
                  <c:v>70713</c:v>
                </c:pt>
                <c:pt idx="64574">
                  <c:v>70713</c:v>
                </c:pt>
                <c:pt idx="64575">
                  <c:v>70713</c:v>
                </c:pt>
                <c:pt idx="64576">
                  <c:v>70713</c:v>
                </c:pt>
                <c:pt idx="64577">
                  <c:v>70713</c:v>
                </c:pt>
                <c:pt idx="64578">
                  <c:v>70713</c:v>
                </c:pt>
                <c:pt idx="64579">
                  <c:v>70713</c:v>
                </c:pt>
                <c:pt idx="64580">
                  <c:v>70713</c:v>
                </c:pt>
                <c:pt idx="64581">
                  <c:v>70713</c:v>
                </c:pt>
                <c:pt idx="64582">
                  <c:v>70713</c:v>
                </c:pt>
                <c:pt idx="64583">
                  <c:v>70713</c:v>
                </c:pt>
                <c:pt idx="64584">
                  <c:v>70713</c:v>
                </c:pt>
                <c:pt idx="64585">
                  <c:v>70713</c:v>
                </c:pt>
                <c:pt idx="64586">
                  <c:v>70713</c:v>
                </c:pt>
                <c:pt idx="64587">
                  <c:v>70713</c:v>
                </c:pt>
                <c:pt idx="64588">
                  <c:v>70713</c:v>
                </c:pt>
                <c:pt idx="64589">
                  <c:v>70713</c:v>
                </c:pt>
                <c:pt idx="64590">
                  <c:v>70713</c:v>
                </c:pt>
                <c:pt idx="64591">
                  <c:v>70713</c:v>
                </c:pt>
                <c:pt idx="64592">
                  <c:v>70713</c:v>
                </c:pt>
                <c:pt idx="64593">
                  <c:v>70713</c:v>
                </c:pt>
                <c:pt idx="64594">
                  <c:v>70713</c:v>
                </c:pt>
                <c:pt idx="64595">
                  <c:v>70713</c:v>
                </c:pt>
                <c:pt idx="64596">
                  <c:v>70713</c:v>
                </c:pt>
                <c:pt idx="64597">
                  <c:v>70713</c:v>
                </c:pt>
                <c:pt idx="64598">
                  <c:v>70713</c:v>
                </c:pt>
                <c:pt idx="64599">
                  <c:v>70713</c:v>
                </c:pt>
                <c:pt idx="64600">
                  <c:v>70713</c:v>
                </c:pt>
                <c:pt idx="64601">
                  <c:v>70713</c:v>
                </c:pt>
                <c:pt idx="64602">
                  <c:v>70713</c:v>
                </c:pt>
                <c:pt idx="64603">
                  <c:v>70713</c:v>
                </c:pt>
                <c:pt idx="64604">
                  <c:v>70713</c:v>
                </c:pt>
                <c:pt idx="64605">
                  <c:v>70713</c:v>
                </c:pt>
                <c:pt idx="64606">
                  <c:v>70713</c:v>
                </c:pt>
                <c:pt idx="64607">
                  <c:v>70713</c:v>
                </c:pt>
                <c:pt idx="64608">
                  <c:v>70713</c:v>
                </c:pt>
                <c:pt idx="64609">
                  <c:v>70713</c:v>
                </c:pt>
                <c:pt idx="64610">
                  <c:v>70713</c:v>
                </c:pt>
                <c:pt idx="64611">
                  <c:v>70713</c:v>
                </c:pt>
                <c:pt idx="64612">
                  <c:v>70713</c:v>
                </c:pt>
                <c:pt idx="64613">
                  <c:v>70713</c:v>
                </c:pt>
                <c:pt idx="64614">
                  <c:v>70713</c:v>
                </c:pt>
                <c:pt idx="64615">
                  <c:v>70713</c:v>
                </c:pt>
                <c:pt idx="64616">
                  <c:v>70713</c:v>
                </c:pt>
                <c:pt idx="64617">
                  <c:v>70713</c:v>
                </c:pt>
                <c:pt idx="64618">
                  <c:v>70713</c:v>
                </c:pt>
                <c:pt idx="64619">
                  <c:v>70713</c:v>
                </c:pt>
                <c:pt idx="64620">
                  <c:v>70713</c:v>
                </c:pt>
                <c:pt idx="64621">
                  <c:v>70713</c:v>
                </c:pt>
                <c:pt idx="64622">
                  <c:v>70713</c:v>
                </c:pt>
                <c:pt idx="64623">
                  <c:v>70713</c:v>
                </c:pt>
                <c:pt idx="64624">
                  <c:v>70713</c:v>
                </c:pt>
                <c:pt idx="64625">
                  <c:v>70713</c:v>
                </c:pt>
                <c:pt idx="64626">
                  <c:v>70713</c:v>
                </c:pt>
                <c:pt idx="64627">
                  <c:v>70713</c:v>
                </c:pt>
                <c:pt idx="64628">
                  <c:v>70713</c:v>
                </c:pt>
                <c:pt idx="64629">
                  <c:v>70713</c:v>
                </c:pt>
                <c:pt idx="64630">
                  <c:v>70713</c:v>
                </c:pt>
                <c:pt idx="64631">
                  <c:v>70713</c:v>
                </c:pt>
                <c:pt idx="64632">
                  <c:v>70713</c:v>
                </c:pt>
                <c:pt idx="64633">
                  <c:v>70713</c:v>
                </c:pt>
                <c:pt idx="64634">
                  <c:v>70713</c:v>
                </c:pt>
                <c:pt idx="64635">
                  <c:v>70713</c:v>
                </c:pt>
                <c:pt idx="64636">
                  <c:v>70713</c:v>
                </c:pt>
                <c:pt idx="64637">
                  <c:v>70713</c:v>
                </c:pt>
                <c:pt idx="64638">
                  <c:v>70713</c:v>
                </c:pt>
                <c:pt idx="64639">
                  <c:v>70713</c:v>
                </c:pt>
                <c:pt idx="64640">
                  <c:v>70713</c:v>
                </c:pt>
                <c:pt idx="64641">
                  <c:v>70713</c:v>
                </c:pt>
                <c:pt idx="64642">
                  <c:v>70713</c:v>
                </c:pt>
                <c:pt idx="64643">
                  <c:v>70713</c:v>
                </c:pt>
                <c:pt idx="64644">
                  <c:v>70713</c:v>
                </c:pt>
                <c:pt idx="64645">
                  <c:v>70713</c:v>
                </c:pt>
                <c:pt idx="64646">
                  <c:v>70713</c:v>
                </c:pt>
                <c:pt idx="64647">
                  <c:v>70713</c:v>
                </c:pt>
                <c:pt idx="64648">
                  <c:v>70713</c:v>
                </c:pt>
                <c:pt idx="64649">
                  <c:v>70713</c:v>
                </c:pt>
                <c:pt idx="64650">
                  <c:v>70713</c:v>
                </c:pt>
                <c:pt idx="64651">
                  <c:v>70713</c:v>
                </c:pt>
                <c:pt idx="64652">
                  <c:v>70713</c:v>
                </c:pt>
                <c:pt idx="64653">
                  <c:v>70713</c:v>
                </c:pt>
                <c:pt idx="64654">
                  <c:v>70713</c:v>
                </c:pt>
                <c:pt idx="64655">
                  <c:v>70713</c:v>
                </c:pt>
                <c:pt idx="64656">
                  <c:v>70713</c:v>
                </c:pt>
                <c:pt idx="64657">
                  <c:v>70713</c:v>
                </c:pt>
                <c:pt idx="64658">
                  <c:v>70713</c:v>
                </c:pt>
                <c:pt idx="64659">
                  <c:v>70713</c:v>
                </c:pt>
                <c:pt idx="64660">
                  <c:v>70713</c:v>
                </c:pt>
                <c:pt idx="64661">
                  <c:v>70713</c:v>
                </c:pt>
                <c:pt idx="64662">
                  <c:v>70713</c:v>
                </c:pt>
                <c:pt idx="64663">
                  <c:v>70713</c:v>
                </c:pt>
                <c:pt idx="64664">
                  <c:v>70713</c:v>
                </c:pt>
                <c:pt idx="64665">
                  <c:v>70713</c:v>
                </c:pt>
                <c:pt idx="64666">
                  <c:v>70713</c:v>
                </c:pt>
                <c:pt idx="64667">
                  <c:v>70713</c:v>
                </c:pt>
                <c:pt idx="64668">
                  <c:v>70713</c:v>
                </c:pt>
                <c:pt idx="64669">
                  <c:v>70713</c:v>
                </c:pt>
                <c:pt idx="64670">
                  <c:v>70713</c:v>
                </c:pt>
                <c:pt idx="64671">
                  <c:v>70713</c:v>
                </c:pt>
                <c:pt idx="64672">
                  <c:v>70713</c:v>
                </c:pt>
                <c:pt idx="64673">
                  <c:v>70713</c:v>
                </c:pt>
                <c:pt idx="64674">
                  <c:v>70713</c:v>
                </c:pt>
                <c:pt idx="64675">
                  <c:v>70713</c:v>
                </c:pt>
                <c:pt idx="64676">
                  <c:v>70713</c:v>
                </c:pt>
                <c:pt idx="64677">
                  <c:v>70713</c:v>
                </c:pt>
                <c:pt idx="64678">
                  <c:v>70713</c:v>
                </c:pt>
                <c:pt idx="64679">
                  <c:v>70713</c:v>
                </c:pt>
                <c:pt idx="64680">
                  <c:v>70713</c:v>
                </c:pt>
                <c:pt idx="64681">
                  <c:v>70713</c:v>
                </c:pt>
                <c:pt idx="64682">
                  <c:v>70713</c:v>
                </c:pt>
                <c:pt idx="64683">
                  <c:v>70713</c:v>
                </c:pt>
                <c:pt idx="64684">
                  <c:v>70713</c:v>
                </c:pt>
                <c:pt idx="64685">
                  <c:v>70713</c:v>
                </c:pt>
                <c:pt idx="64686">
                  <c:v>70713</c:v>
                </c:pt>
                <c:pt idx="64687">
                  <c:v>70713</c:v>
                </c:pt>
                <c:pt idx="64688">
                  <c:v>70713</c:v>
                </c:pt>
                <c:pt idx="64689">
                  <c:v>70713</c:v>
                </c:pt>
                <c:pt idx="64690">
                  <c:v>70713</c:v>
                </c:pt>
                <c:pt idx="64691">
                  <c:v>70713</c:v>
                </c:pt>
                <c:pt idx="64692">
                  <c:v>70713</c:v>
                </c:pt>
                <c:pt idx="64693">
                  <c:v>70713</c:v>
                </c:pt>
                <c:pt idx="64694">
                  <c:v>70713</c:v>
                </c:pt>
                <c:pt idx="64695">
                  <c:v>70713</c:v>
                </c:pt>
                <c:pt idx="64696">
                  <c:v>70713</c:v>
                </c:pt>
                <c:pt idx="64697">
                  <c:v>70713</c:v>
                </c:pt>
                <c:pt idx="64698">
                  <c:v>70713</c:v>
                </c:pt>
                <c:pt idx="64699">
                  <c:v>70713</c:v>
                </c:pt>
                <c:pt idx="64700">
                  <c:v>70713</c:v>
                </c:pt>
                <c:pt idx="64701">
                  <c:v>70713</c:v>
                </c:pt>
                <c:pt idx="64702">
                  <c:v>70713</c:v>
                </c:pt>
                <c:pt idx="64703">
                  <c:v>70713</c:v>
                </c:pt>
                <c:pt idx="64704">
                  <c:v>70713</c:v>
                </c:pt>
                <c:pt idx="64705">
                  <c:v>70713</c:v>
                </c:pt>
                <c:pt idx="64706">
                  <c:v>70713</c:v>
                </c:pt>
                <c:pt idx="64707">
                  <c:v>70713</c:v>
                </c:pt>
                <c:pt idx="64708">
                  <c:v>70713</c:v>
                </c:pt>
                <c:pt idx="64709">
                  <c:v>70713</c:v>
                </c:pt>
                <c:pt idx="64710">
                  <c:v>70713</c:v>
                </c:pt>
                <c:pt idx="64711">
                  <c:v>70713</c:v>
                </c:pt>
                <c:pt idx="64712">
                  <c:v>70713</c:v>
                </c:pt>
                <c:pt idx="64713">
                  <c:v>70713</c:v>
                </c:pt>
                <c:pt idx="64714">
                  <c:v>70713</c:v>
                </c:pt>
                <c:pt idx="64715">
                  <c:v>70713</c:v>
                </c:pt>
                <c:pt idx="64716">
                  <c:v>70713</c:v>
                </c:pt>
                <c:pt idx="64717">
                  <c:v>70713</c:v>
                </c:pt>
                <c:pt idx="64718">
                  <c:v>70713</c:v>
                </c:pt>
                <c:pt idx="64719">
                  <c:v>70713</c:v>
                </c:pt>
                <c:pt idx="64720">
                  <c:v>70713</c:v>
                </c:pt>
                <c:pt idx="64721">
                  <c:v>70713</c:v>
                </c:pt>
                <c:pt idx="64722">
                  <c:v>70713</c:v>
                </c:pt>
                <c:pt idx="64723">
                  <c:v>70713</c:v>
                </c:pt>
                <c:pt idx="64724">
                  <c:v>70713</c:v>
                </c:pt>
                <c:pt idx="64725">
                  <c:v>70713</c:v>
                </c:pt>
                <c:pt idx="64726">
                  <c:v>70713</c:v>
                </c:pt>
                <c:pt idx="64727">
                  <c:v>70713</c:v>
                </c:pt>
                <c:pt idx="64728">
                  <c:v>70713</c:v>
                </c:pt>
                <c:pt idx="64729">
                  <c:v>70713</c:v>
                </c:pt>
                <c:pt idx="64730">
                  <c:v>70713</c:v>
                </c:pt>
                <c:pt idx="64731">
                  <c:v>70713</c:v>
                </c:pt>
                <c:pt idx="64732">
                  <c:v>70713</c:v>
                </c:pt>
                <c:pt idx="64733">
                  <c:v>70713</c:v>
                </c:pt>
                <c:pt idx="64734">
                  <c:v>70713</c:v>
                </c:pt>
                <c:pt idx="64735">
                  <c:v>70713</c:v>
                </c:pt>
                <c:pt idx="64736">
                  <c:v>70713</c:v>
                </c:pt>
                <c:pt idx="64737">
                  <c:v>70713</c:v>
                </c:pt>
                <c:pt idx="64738">
                  <c:v>70713</c:v>
                </c:pt>
                <c:pt idx="64739">
                  <c:v>70713</c:v>
                </c:pt>
                <c:pt idx="64740">
                  <c:v>70713</c:v>
                </c:pt>
                <c:pt idx="64741">
                  <c:v>70713</c:v>
                </c:pt>
                <c:pt idx="64742">
                  <c:v>70713</c:v>
                </c:pt>
                <c:pt idx="64743">
                  <c:v>70713</c:v>
                </c:pt>
                <c:pt idx="64744">
                  <c:v>70713</c:v>
                </c:pt>
                <c:pt idx="64745">
                  <c:v>70713</c:v>
                </c:pt>
                <c:pt idx="64746">
                  <c:v>70713</c:v>
                </c:pt>
                <c:pt idx="64747">
                  <c:v>70713</c:v>
                </c:pt>
                <c:pt idx="64748">
                  <c:v>70713</c:v>
                </c:pt>
                <c:pt idx="64749">
                  <c:v>70713</c:v>
                </c:pt>
                <c:pt idx="64750">
                  <c:v>70713</c:v>
                </c:pt>
                <c:pt idx="64751">
                  <c:v>70713</c:v>
                </c:pt>
                <c:pt idx="64752">
                  <c:v>70713</c:v>
                </c:pt>
                <c:pt idx="64753">
                  <c:v>70713</c:v>
                </c:pt>
                <c:pt idx="64754">
                  <c:v>70713</c:v>
                </c:pt>
                <c:pt idx="64755">
                  <c:v>70713</c:v>
                </c:pt>
                <c:pt idx="64756">
                  <c:v>70713</c:v>
                </c:pt>
                <c:pt idx="64757">
                  <c:v>70713</c:v>
                </c:pt>
                <c:pt idx="64758">
                  <c:v>70713</c:v>
                </c:pt>
                <c:pt idx="64759">
                  <c:v>70713</c:v>
                </c:pt>
                <c:pt idx="64760">
                  <c:v>70713</c:v>
                </c:pt>
                <c:pt idx="64761">
                  <c:v>70713</c:v>
                </c:pt>
                <c:pt idx="64762">
                  <c:v>70713</c:v>
                </c:pt>
                <c:pt idx="64763">
                  <c:v>70713</c:v>
                </c:pt>
                <c:pt idx="64764">
                  <c:v>70713</c:v>
                </c:pt>
                <c:pt idx="64765">
                  <c:v>70713</c:v>
                </c:pt>
                <c:pt idx="64766">
                  <c:v>70713</c:v>
                </c:pt>
                <c:pt idx="64767">
                  <c:v>70713</c:v>
                </c:pt>
                <c:pt idx="64768">
                  <c:v>70713</c:v>
                </c:pt>
                <c:pt idx="64769">
                  <c:v>70713</c:v>
                </c:pt>
                <c:pt idx="64770">
                  <c:v>70713</c:v>
                </c:pt>
                <c:pt idx="64771">
                  <c:v>70713</c:v>
                </c:pt>
                <c:pt idx="64772">
                  <c:v>70713</c:v>
                </c:pt>
                <c:pt idx="64773">
                  <c:v>70713</c:v>
                </c:pt>
                <c:pt idx="64774">
                  <c:v>70713</c:v>
                </c:pt>
                <c:pt idx="64775">
                  <c:v>70713</c:v>
                </c:pt>
                <c:pt idx="64776">
                  <c:v>70713</c:v>
                </c:pt>
                <c:pt idx="64777">
                  <c:v>70713</c:v>
                </c:pt>
                <c:pt idx="64778">
                  <c:v>70713</c:v>
                </c:pt>
                <c:pt idx="64779">
                  <c:v>70713</c:v>
                </c:pt>
                <c:pt idx="64780">
                  <c:v>70713</c:v>
                </c:pt>
                <c:pt idx="64781">
                  <c:v>70713</c:v>
                </c:pt>
                <c:pt idx="64782">
                  <c:v>70713</c:v>
                </c:pt>
                <c:pt idx="64783">
                  <c:v>70713</c:v>
                </c:pt>
                <c:pt idx="64784">
                  <c:v>70713</c:v>
                </c:pt>
                <c:pt idx="64785">
                  <c:v>70713</c:v>
                </c:pt>
                <c:pt idx="64786">
                  <c:v>70713</c:v>
                </c:pt>
                <c:pt idx="64787">
                  <c:v>70713</c:v>
                </c:pt>
                <c:pt idx="64788">
                  <c:v>70713</c:v>
                </c:pt>
                <c:pt idx="64789">
                  <c:v>70713</c:v>
                </c:pt>
                <c:pt idx="64790">
                  <c:v>70713</c:v>
                </c:pt>
                <c:pt idx="64791">
                  <c:v>70713</c:v>
                </c:pt>
                <c:pt idx="64792">
                  <c:v>70713</c:v>
                </c:pt>
                <c:pt idx="64793">
                  <c:v>70713</c:v>
                </c:pt>
                <c:pt idx="64794">
                  <c:v>70713</c:v>
                </c:pt>
                <c:pt idx="64795">
                  <c:v>70713</c:v>
                </c:pt>
                <c:pt idx="64796">
                  <c:v>70713</c:v>
                </c:pt>
                <c:pt idx="64797">
                  <c:v>70713</c:v>
                </c:pt>
                <c:pt idx="64798">
                  <c:v>70713</c:v>
                </c:pt>
                <c:pt idx="64799">
                  <c:v>70713</c:v>
                </c:pt>
                <c:pt idx="64800">
                  <c:v>70713</c:v>
                </c:pt>
                <c:pt idx="64801">
                  <c:v>70713</c:v>
                </c:pt>
                <c:pt idx="64802">
                  <c:v>70713</c:v>
                </c:pt>
                <c:pt idx="64803">
                  <c:v>70713</c:v>
                </c:pt>
                <c:pt idx="64804">
                  <c:v>70713</c:v>
                </c:pt>
                <c:pt idx="64805">
                  <c:v>70713</c:v>
                </c:pt>
                <c:pt idx="64806">
                  <c:v>70713</c:v>
                </c:pt>
                <c:pt idx="64807">
                  <c:v>70713</c:v>
                </c:pt>
                <c:pt idx="64808">
                  <c:v>70713</c:v>
                </c:pt>
                <c:pt idx="64809">
                  <c:v>70713</c:v>
                </c:pt>
                <c:pt idx="64810">
                  <c:v>70713</c:v>
                </c:pt>
                <c:pt idx="64811">
                  <c:v>70713</c:v>
                </c:pt>
                <c:pt idx="64812">
                  <c:v>70713</c:v>
                </c:pt>
                <c:pt idx="64813">
                  <c:v>70713</c:v>
                </c:pt>
                <c:pt idx="64814">
                  <c:v>70713</c:v>
                </c:pt>
                <c:pt idx="64815">
                  <c:v>70713</c:v>
                </c:pt>
                <c:pt idx="64816">
                  <c:v>70713</c:v>
                </c:pt>
                <c:pt idx="64817">
                  <c:v>70713</c:v>
                </c:pt>
                <c:pt idx="64818">
                  <c:v>70713</c:v>
                </c:pt>
                <c:pt idx="64819">
                  <c:v>70713</c:v>
                </c:pt>
                <c:pt idx="64820">
                  <c:v>70713</c:v>
                </c:pt>
                <c:pt idx="64821">
                  <c:v>70713</c:v>
                </c:pt>
                <c:pt idx="64822">
                  <c:v>70713</c:v>
                </c:pt>
                <c:pt idx="64823">
                  <c:v>70713</c:v>
                </c:pt>
                <c:pt idx="64824">
                  <c:v>70713</c:v>
                </c:pt>
                <c:pt idx="64825">
                  <c:v>70713</c:v>
                </c:pt>
                <c:pt idx="64826">
                  <c:v>70713</c:v>
                </c:pt>
                <c:pt idx="64827">
                  <c:v>70713</c:v>
                </c:pt>
                <c:pt idx="64828">
                  <c:v>70713</c:v>
                </c:pt>
                <c:pt idx="64829">
                  <c:v>70713</c:v>
                </c:pt>
                <c:pt idx="64830">
                  <c:v>70713</c:v>
                </c:pt>
                <c:pt idx="64831">
                  <c:v>70713</c:v>
                </c:pt>
                <c:pt idx="64832">
                  <c:v>70713</c:v>
                </c:pt>
                <c:pt idx="64833">
                  <c:v>70713</c:v>
                </c:pt>
                <c:pt idx="64834">
                  <c:v>70713</c:v>
                </c:pt>
                <c:pt idx="64835">
                  <c:v>70713</c:v>
                </c:pt>
                <c:pt idx="64836">
                  <c:v>70713</c:v>
                </c:pt>
                <c:pt idx="64837">
                  <c:v>70713</c:v>
                </c:pt>
                <c:pt idx="64838">
                  <c:v>70713</c:v>
                </c:pt>
                <c:pt idx="64839">
                  <c:v>70713</c:v>
                </c:pt>
                <c:pt idx="64840">
                  <c:v>70713</c:v>
                </c:pt>
                <c:pt idx="64841">
                  <c:v>70713</c:v>
                </c:pt>
                <c:pt idx="64842">
                  <c:v>70713</c:v>
                </c:pt>
                <c:pt idx="64843">
                  <c:v>70713</c:v>
                </c:pt>
                <c:pt idx="64844">
                  <c:v>70713</c:v>
                </c:pt>
                <c:pt idx="64845">
                  <c:v>70713</c:v>
                </c:pt>
                <c:pt idx="64846">
                  <c:v>70713</c:v>
                </c:pt>
                <c:pt idx="64847">
                  <c:v>70713</c:v>
                </c:pt>
                <c:pt idx="64848">
                  <c:v>70713</c:v>
                </c:pt>
                <c:pt idx="64849">
                  <c:v>70713</c:v>
                </c:pt>
                <c:pt idx="64850">
                  <c:v>70713</c:v>
                </c:pt>
                <c:pt idx="64851">
                  <c:v>70713</c:v>
                </c:pt>
                <c:pt idx="64852">
                  <c:v>70713</c:v>
                </c:pt>
                <c:pt idx="64853">
                  <c:v>70713</c:v>
                </c:pt>
                <c:pt idx="64854">
                  <c:v>70713</c:v>
                </c:pt>
                <c:pt idx="64855">
                  <c:v>70713</c:v>
                </c:pt>
                <c:pt idx="64856">
                  <c:v>70713</c:v>
                </c:pt>
                <c:pt idx="64857">
                  <c:v>70713</c:v>
                </c:pt>
                <c:pt idx="64858">
                  <c:v>70713</c:v>
                </c:pt>
                <c:pt idx="64859">
                  <c:v>70713</c:v>
                </c:pt>
                <c:pt idx="64860">
                  <c:v>70713</c:v>
                </c:pt>
                <c:pt idx="64861">
                  <c:v>70713</c:v>
                </c:pt>
                <c:pt idx="64862">
                  <c:v>70713</c:v>
                </c:pt>
                <c:pt idx="64863">
                  <c:v>70713</c:v>
                </c:pt>
                <c:pt idx="64864">
                  <c:v>70713</c:v>
                </c:pt>
                <c:pt idx="64865">
                  <c:v>70713</c:v>
                </c:pt>
                <c:pt idx="64866">
                  <c:v>70713</c:v>
                </c:pt>
                <c:pt idx="64867">
                  <c:v>70713</c:v>
                </c:pt>
                <c:pt idx="64868">
                  <c:v>70713</c:v>
                </c:pt>
                <c:pt idx="64869">
                  <c:v>70713</c:v>
                </c:pt>
                <c:pt idx="64870">
                  <c:v>70713</c:v>
                </c:pt>
                <c:pt idx="64871">
                  <c:v>70713</c:v>
                </c:pt>
                <c:pt idx="64872">
                  <c:v>70713</c:v>
                </c:pt>
                <c:pt idx="64873">
                  <c:v>70713</c:v>
                </c:pt>
                <c:pt idx="64874">
                  <c:v>70713</c:v>
                </c:pt>
                <c:pt idx="64875">
                  <c:v>70713</c:v>
                </c:pt>
                <c:pt idx="64876">
                  <c:v>70713</c:v>
                </c:pt>
                <c:pt idx="64877">
                  <c:v>70713</c:v>
                </c:pt>
                <c:pt idx="64878">
                  <c:v>70713</c:v>
                </c:pt>
                <c:pt idx="64879">
                  <c:v>70713</c:v>
                </c:pt>
                <c:pt idx="64880">
                  <c:v>70713</c:v>
                </c:pt>
                <c:pt idx="64881">
                  <c:v>70713</c:v>
                </c:pt>
                <c:pt idx="64882">
                  <c:v>70713</c:v>
                </c:pt>
                <c:pt idx="64883">
                  <c:v>70713</c:v>
                </c:pt>
                <c:pt idx="64884">
                  <c:v>70713</c:v>
                </c:pt>
                <c:pt idx="64885">
                  <c:v>70713</c:v>
                </c:pt>
                <c:pt idx="64886">
                  <c:v>70713</c:v>
                </c:pt>
                <c:pt idx="64887">
                  <c:v>70713</c:v>
                </c:pt>
                <c:pt idx="64888">
                  <c:v>70713</c:v>
                </c:pt>
                <c:pt idx="64889">
                  <c:v>70713</c:v>
                </c:pt>
                <c:pt idx="64890">
                  <c:v>70713</c:v>
                </c:pt>
                <c:pt idx="64891">
                  <c:v>70713</c:v>
                </c:pt>
                <c:pt idx="64892">
                  <c:v>70713</c:v>
                </c:pt>
                <c:pt idx="64893">
                  <c:v>70713</c:v>
                </c:pt>
                <c:pt idx="64894">
                  <c:v>70713</c:v>
                </c:pt>
                <c:pt idx="64895">
                  <c:v>70713</c:v>
                </c:pt>
                <c:pt idx="64896">
                  <c:v>70713</c:v>
                </c:pt>
                <c:pt idx="64897">
                  <c:v>70713</c:v>
                </c:pt>
                <c:pt idx="64898">
                  <c:v>70713</c:v>
                </c:pt>
                <c:pt idx="64899">
                  <c:v>70713</c:v>
                </c:pt>
                <c:pt idx="64900">
                  <c:v>70713</c:v>
                </c:pt>
                <c:pt idx="64901">
                  <c:v>70713</c:v>
                </c:pt>
                <c:pt idx="64902">
                  <c:v>70713</c:v>
                </c:pt>
                <c:pt idx="64903">
                  <c:v>70713</c:v>
                </c:pt>
                <c:pt idx="64904">
                  <c:v>70713</c:v>
                </c:pt>
                <c:pt idx="64905">
                  <c:v>70713</c:v>
                </c:pt>
                <c:pt idx="64906">
                  <c:v>70713</c:v>
                </c:pt>
                <c:pt idx="64907">
                  <c:v>70713</c:v>
                </c:pt>
                <c:pt idx="64908">
                  <c:v>70713</c:v>
                </c:pt>
                <c:pt idx="64909">
                  <c:v>70713</c:v>
                </c:pt>
                <c:pt idx="64910">
                  <c:v>70713</c:v>
                </c:pt>
                <c:pt idx="64911">
                  <c:v>70713</c:v>
                </c:pt>
                <c:pt idx="64912">
                  <c:v>70713</c:v>
                </c:pt>
                <c:pt idx="64913">
                  <c:v>70713</c:v>
                </c:pt>
                <c:pt idx="64914">
                  <c:v>70713</c:v>
                </c:pt>
                <c:pt idx="64915">
                  <c:v>70713</c:v>
                </c:pt>
                <c:pt idx="64916">
                  <c:v>70713</c:v>
                </c:pt>
                <c:pt idx="64917">
                  <c:v>70713</c:v>
                </c:pt>
                <c:pt idx="64918">
                  <c:v>70713</c:v>
                </c:pt>
                <c:pt idx="64919">
                  <c:v>70713</c:v>
                </c:pt>
                <c:pt idx="64920">
                  <c:v>70713</c:v>
                </c:pt>
                <c:pt idx="64921">
                  <c:v>70713</c:v>
                </c:pt>
                <c:pt idx="64922">
                  <c:v>70713</c:v>
                </c:pt>
                <c:pt idx="64923">
                  <c:v>70713</c:v>
                </c:pt>
                <c:pt idx="64924">
                  <c:v>70713</c:v>
                </c:pt>
                <c:pt idx="64925">
                  <c:v>70713</c:v>
                </c:pt>
                <c:pt idx="64926">
                  <c:v>70713</c:v>
                </c:pt>
                <c:pt idx="64927">
                  <c:v>70713</c:v>
                </c:pt>
                <c:pt idx="64928">
                  <c:v>70713</c:v>
                </c:pt>
                <c:pt idx="64929">
                  <c:v>70713</c:v>
                </c:pt>
                <c:pt idx="64930">
                  <c:v>70713</c:v>
                </c:pt>
                <c:pt idx="64931">
                  <c:v>70713</c:v>
                </c:pt>
                <c:pt idx="64932">
                  <c:v>70713</c:v>
                </c:pt>
                <c:pt idx="64933">
                  <c:v>70713</c:v>
                </c:pt>
                <c:pt idx="64934">
                  <c:v>70713</c:v>
                </c:pt>
                <c:pt idx="64935">
                  <c:v>70713</c:v>
                </c:pt>
                <c:pt idx="64936">
                  <c:v>70713</c:v>
                </c:pt>
                <c:pt idx="64937">
                  <c:v>70713</c:v>
                </c:pt>
                <c:pt idx="64938">
                  <c:v>70713</c:v>
                </c:pt>
                <c:pt idx="64939">
                  <c:v>70713</c:v>
                </c:pt>
                <c:pt idx="64940">
                  <c:v>70713</c:v>
                </c:pt>
                <c:pt idx="64941">
                  <c:v>70713</c:v>
                </c:pt>
                <c:pt idx="64942">
                  <c:v>70713</c:v>
                </c:pt>
                <c:pt idx="64943">
                  <c:v>70713</c:v>
                </c:pt>
                <c:pt idx="64944">
                  <c:v>70713</c:v>
                </c:pt>
                <c:pt idx="64945">
                  <c:v>70713</c:v>
                </c:pt>
                <c:pt idx="64946">
                  <c:v>70713</c:v>
                </c:pt>
                <c:pt idx="64947">
                  <c:v>70713</c:v>
                </c:pt>
                <c:pt idx="64948">
                  <c:v>70713</c:v>
                </c:pt>
                <c:pt idx="64949">
                  <c:v>70713</c:v>
                </c:pt>
                <c:pt idx="64950">
                  <c:v>70713</c:v>
                </c:pt>
                <c:pt idx="64951">
                  <c:v>70713</c:v>
                </c:pt>
                <c:pt idx="64952">
                  <c:v>70713</c:v>
                </c:pt>
                <c:pt idx="64953">
                  <c:v>70713</c:v>
                </c:pt>
                <c:pt idx="64954">
                  <c:v>70713</c:v>
                </c:pt>
                <c:pt idx="64955">
                  <c:v>70713</c:v>
                </c:pt>
                <c:pt idx="64956">
                  <c:v>70713</c:v>
                </c:pt>
                <c:pt idx="64957">
                  <c:v>70713</c:v>
                </c:pt>
                <c:pt idx="64958">
                  <c:v>70713</c:v>
                </c:pt>
                <c:pt idx="64959">
                  <c:v>70713</c:v>
                </c:pt>
                <c:pt idx="64960">
                  <c:v>70713</c:v>
                </c:pt>
                <c:pt idx="64961">
                  <c:v>70713</c:v>
                </c:pt>
                <c:pt idx="64962">
                  <c:v>70713</c:v>
                </c:pt>
                <c:pt idx="64963">
                  <c:v>70713</c:v>
                </c:pt>
                <c:pt idx="64964">
                  <c:v>70713</c:v>
                </c:pt>
                <c:pt idx="64965">
                  <c:v>70713</c:v>
                </c:pt>
                <c:pt idx="64966">
                  <c:v>70713</c:v>
                </c:pt>
                <c:pt idx="64967">
                  <c:v>70713</c:v>
                </c:pt>
                <c:pt idx="64968">
                  <c:v>70713</c:v>
                </c:pt>
                <c:pt idx="64969">
                  <c:v>70713</c:v>
                </c:pt>
                <c:pt idx="64970">
                  <c:v>70713</c:v>
                </c:pt>
                <c:pt idx="64971">
                  <c:v>70713</c:v>
                </c:pt>
                <c:pt idx="64972">
                  <c:v>70713</c:v>
                </c:pt>
                <c:pt idx="64973">
                  <c:v>70713</c:v>
                </c:pt>
                <c:pt idx="64974">
                  <c:v>70713</c:v>
                </c:pt>
                <c:pt idx="64975">
                  <c:v>70713</c:v>
                </c:pt>
                <c:pt idx="64976">
                  <c:v>70713</c:v>
                </c:pt>
                <c:pt idx="64977">
                  <c:v>70713</c:v>
                </c:pt>
                <c:pt idx="64978">
                  <c:v>70713</c:v>
                </c:pt>
                <c:pt idx="64979">
                  <c:v>70713</c:v>
                </c:pt>
                <c:pt idx="64980">
                  <c:v>70713</c:v>
                </c:pt>
                <c:pt idx="64981">
                  <c:v>70713</c:v>
                </c:pt>
                <c:pt idx="64982">
                  <c:v>70713</c:v>
                </c:pt>
                <c:pt idx="64983">
                  <c:v>70713</c:v>
                </c:pt>
                <c:pt idx="64984">
                  <c:v>70713</c:v>
                </c:pt>
                <c:pt idx="64985">
                  <c:v>70713</c:v>
                </c:pt>
                <c:pt idx="64986">
                  <c:v>70713</c:v>
                </c:pt>
                <c:pt idx="64987">
                  <c:v>70713</c:v>
                </c:pt>
                <c:pt idx="64988">
                  <c:v>70713</c:v>
                </c:pt>
                <c:pt idx="64989">
                  <c:v>70713</c:v>
                </c:pt>
                <c:pt idx="64990">
                  <c:v>70713</c:v>
                </c:pt>
                <c:pt idx="64991">
                  <c:v>70713</c:v>
                </c:pt>
                <c:pt idx="64992">
                  <c:v>70713</c:v>
                </c:pt>
                <c:pt idx="64993">
                  <c:v>70713</c:v>
                </c:pt>
                <c:pt idx="64994">
                  <c:v>70713</c:v>
                </c:pt>
                <c:pt idx="64995">
                  <c:v>70713</c:v>
                </c:pt>
                <c:pt idx="64996">
                  <c:v>70713</c:v>
                </c:pt>
                <c:pt idx="64997">
                  <c:v>70713</c:v>
                </c:pt>
                <c:pt idx="64998">
                  <c:v>70713</c:v>
                </c:pt>
                <c:pt idx="64999">
                  <c:v>70713</c:v>
                </c:pt>
                <c:pt idx="65000">
                  <c:v>70713</c:v>
                </c:pt>
                <c:pt idx="65001">
                  <c:v>70713</c:v>
                </c:pt>
                <c:pt idx="65002">
                  <c:v>70713</c:v>
                </c:pt>
                <c:pt idx="65003">
                  <c:v>70713</c:v>
                </c:pt>
                <c:pt idx="65004">
                  <c:v>70713</c:v>
                </c:pt>
                <c:pt idx="65005">
                  <c:v>70713</c:v>
                </c:pt>
                <c:pt idx="65006">
                  <c:v>70713</c:v>
                </c:pt>
                <c:pt idx="65007">
                  <c:v>70713</c:v>
                </c:pt>
                <c:pt idx="65008">
                  <c:v>70713</c:v>
                </c:pt>
                <c:pt idx="65009">
                  <c:v>70713</c:v>
                </c:pt>
                <c:pt idx="65010">
                  <c:v>70713</c:v>
                </c:pt>
                <c:pt idx="65011">
                  <c:v>70713</c:v>
                </c:pt>
                <c:pt idx="65012">
                  <c:v>70713</c:v>
                </c:pt>
                <c:pt idx="65013">
                  <c:v>70713</c:v>
                </c:pt>
                <c:pt idx="65014">
                  <c:v>70713</c:v>
                </c:pt>
                <c:pt idx="65015">
                  <c:v>70713</c:v>
                </c:pt>
                <c:pt idx="65016">
                  <c:v>70713</c:v>
                </c:pt>
                <c:pt idx="65017">
                  <c:v>70713</c:v>
                </c:pt>
                <c:pt idx="65018">
                  <c:v>70713</c:v>
                </c:pt>
                <c:pt idx="65019">
                  <c:v>70713</c:v>
                </c:pt>
                <c:pt idx="65020">
                  <c:v>70713</c:v>
                </c:pt>
                <c:pt idx="65021">
                  <c:v>70713</c:v>
                </c:pt>
                <c:pt idx="65022">
                  <c:v>70713</c:v>
                </c:pt>
                <c:pt idx="65023">
                  <c:v>70713</c:v>
                </c:pt>
                <c:pt idx="65024">
                  <c:v>70713</c:v>
                </c:pt>
                <c:pt idx="65025">
                  <c:v>70713</c:v>
                </c:pt>
                <c:pt idx="65026">
                  <c:v>70713</c:v>
                </c:pt>
                <c:pt idx="65027">
                  <c:v>70713</c:v>
                </c:pt>
                <c:pt idx="65028">
                  <c:v>70713</c:v>
                </c:pt>
                <c:pt idx="65029">
                  <c:v>70713</c:v>
                </c:pt>
                <c:pt idx="65030">
                  <c:v>70713</c:v>
                </c:pt>
                <c:pt idx="65031">
                  <c:v>70713</c:v>
                </c:pt>
                <c:pt idx="65032">
                  <c:v>70713</c:v>
                </c:pt>
                <c:pt idx="65033">
                  <c:v>70713</c:v>
                </c:pt>
                <c:pt idx="65034">
                  <c:v>70713</c:v>
                </c:pt>
                <c:pt idx="65035">
                  <c:v>70713</c:v>
                </c:pt>
                <c:pt idx="65036">
                  <c:v>70713</c:v>
                </c:pt>
                <c:pt idx="65037">
                  <c:v>70713</c:v>
                </c:pt>
                <c:pt idx="65038">
                  <c:v>70713</c:v>
                </c:pt>
                <c:pt idx="65039">
                  <c:v>70713</c:v>
                </c:pt>
                <c:pt idx="65040">
                  <c:v>70713</c:v>
                </c:pt>
                <c:pt idx="65041">
                  <c:v>70713</c:v>
                </c:pt>
                <c:pt idx="65042">
                  <c:v>70713</c:v>
                </c:pt>
                <c:pt idx="65043">
                  <c:v>70713</c:v>
                </c:pt>
                <c:pt idx="65044">
                  <c:v>70713</c:v>
                </c:pt>
                <c:pt idx="65045">
                  <c:v>70713</c:v>
                </c:pt>
                <c:pt idx="65046">
                  <c:v>70713</c:v>
                </c:pt>
                <c:pt idx="65047">
                  <c:v>70713</c:v>
                </c:pt>
                <c:pt idx="65048">
                  <c:v>70713</c:v>
                </c:pt>
                <c:pt idx="65049">
                  <c:v>70713</c:v>
                </c:pt>
                <c:pt idx="65050">
                  <c:v>70713</c:v>
                </c:pt>
                <c:pt idx="65051">
                  <c:v>70713</c:v>
                </c:pt>
                <c:pt idx="65052">
                  <c:v>70713</c:v>
                </c:pt>
                <c:pt idx="65053">
                  <c:v>70713</c:v>
                </c:pt>
                <c:pt idx="65054">
                  <c:v>70713</c:v>
                </c:pt>
                <c:pt idx="65055">
                  <c:v>70713</c:v>
                </c:pt>
                <c:pt idx="65056">
                  <c:v>70713</c:v>
                </c:pt>
                <c:pt idx="65057">
                  <c:v>70713</c:v>
                </c:pt>
                <c:pt idx="65058">
                  <c:v>70713</c:v>
                </c:pt>
                <c:pt idx="65059">
                  <c:v>70713</c:v>
                </c:pt>
                <c:pt idx="65060">
                  <c:v>70713</c:v>
                </c:pt>
                <c:pt idx="65061">
                  <c:v>70713</c:v>
                </c:pt>
                <c:pt idx="65062">
                  <c:v>70713</c:v>
                </c:pt>
                <c:pt idx="65063">
                  <c:v>70713</c:v>
                </c:pt>
                <c:pt idx="65064">
                  <c:v>70713</c:v>
                </c:pt>
                <c:pt idx="65065">
                  <c:v>70713</c:v>
                </c:pt>
                <c:pt idx="65066">
                  <c:v>70713</c:v>
                </c:pt>
                <c:pt idx="65067">
                  <c:v>70713</c:v>
                </c:pt>
                <c:pt idx="65068">
                  <c:v>70713</c:v>
                </c:pt>
                <c:pt idx="65069">
                  <c:v>70713</c:v>
                </c:pt>
                <c:pt idx="65070">
                  <c:v>70713</c:v>
                </c:pt>
                <c:pt idx="65071">
                  <c:v>70713</c:v>
                </c:pt>
                <c:pt idx="65072">
                  <c:v>70713</c:v>
                </c:pt>
                <c:pt idx="65073">
                  <c:v>70713</c:v>
                </c:pt>
                <c:pt idx="65074">
                  <c:v>70713</c:v>
                </c:pt>
                <c:pt idx="65075">
                  <c:v>70713</c:v>
                </c:pt>
                <c:pt idx="65076">
                  <c:v>70713</c:v>
                </c:pt>
                <c:pt idx="65077">
                  <c:v>70713</c:v>
                </c:pt>
                <c:pt idx="65078">
                  <c:v>70713</c:v>
                </c:pt>
                <c:pt idx="65079">
                  <c:v>70713</c:v>
                </c:pt>
                <c:pt idx="65080">
                  <c:v>70713</c:v>
                </c:pt>
                <c:pt idx="65081">
                  <c:v>70713</c:v>
                </c:pt>
                <c:pt idx="65082">
                  <c:v>70713</c:v>
                </c:pt>
                <c:pt idx="65083">
                  <c:v>70713</c:v>
                </c:pt>
                <c:pt idx="65084">
                  <c:v>70713</c:v>
                </c:pt>
                <c:pt idx="65085">
                  <c:v>70713</c:v>
                </c:pt>
                <c:pt idx="65086">
                  <c:v>70713</c:v>
                </c:pt>
                <c:pt idx="65087">
                  <c:v>70713</c:v>
                </c:pt>
                <c:pt idx="65088">
                  <c:v>70713</c:v>
                </c:pt>
                <c:pt idx="65089">
                  <c:v>70713</c:v>
                </c:pt>
                <c:pt idx="65090">
                  <c:v>70713</c:v>
                </c:pt>
                <c:pt idx="65091">
                  <c:v>70713</c:v>
                </c:pt>
                <c:pt idx="65092">
                  <c:v>70713</c:v>
                </c:pt>
                <c:pt idx="65093">
                  <c:v>70713</c:v>
                </c:pt>
                <c:pt idx="65094">
                  <c:v>70713</c:v>
                </c:pt>
                <c:pt idx="65095">
                  <c:v>70713</c:v>
                </c:pt>
                <c:pt idx="65096">
                  <c:v>70713</c:v>
                </c:pt>
                <c:pt idx="65097">
                  <c:v>70713</c:v>
                </c:pt>
                <c:pt idx="65098">
                  <c:v>70713</c:v>
                </c:pt>
                <c:pt idx="65099">
                  <c:v>70713</c:v>
                </c:pt>
                <c:pt idx="65100">
                  <c:v>70713</c:v>
                </c:pt>
                <c:pt idx="65101">
                  <c:v>70713</c:v>
                </c:pt>
                <c:pt idx="65102">
                  <c:v>70713</c:v>
                </c:pt>
                <c:pt idx="65103">
                  <c:v>70713</c:v>
                </c:pt>
                <c:pt idx="65104">
                  <c:v>70713</c:v>
                </c:pt>
                <c:pt idx="65105">
                  <c:v>70713</c:v>
                </c:pt>
                <c:pt idx="65106">
                  <c:v>70713</c:v>
                </c:pt>
                <c:pt idx="65107">
                  <c:v>70713</c:v>
                </c:pt>
                <c:pt idx="65108">
                  <c:v>70713</c:v>
                </c:pt>
                <c:pt idx="65109">
                  <c:v>70713</c:v>
                </c:pt>
                <c:pt idx="65110">
                  <c:v>70713</c:v>
                </c:pt>
                <c:pt idx="65111">
                  <c:v>70713</c:v>
                </c:pt>
                <c:pt idx="65112">
                  <c:v>70713</c:v>
                </c:pt>
                <c:pt idx="65113">
                  <c:v>70713</c:v>
                </c:pt>
                <c:pt idx="65114">
                  <c:v>70713</c:v>
                </c:pt>
                <c:pt idx="65115">
                  <c:v>70713</c:v>
                </c:pt>
                <c:pt idx="65116">
                  <c:v>70713</c:v>
                </c:pt>
                <c:pt idx="65117">
                  <c:v>70713</c:v>
                </c:pt>
                <c:pt idx="65118">
                  <c:v>70713</c:v>
                </c:pt>
                <c:pt idx="65119">
                  <c:v>70713</c:v>
                </c:pt>
                <c:pt idx="65120">
                  <c:v>70713</c:v>
                </c:pt>
                <c:pt idx="65121">
                  <c:v>70713</c:v>
                </c:pt>
                <c:pt idx="65122">
                  <c:v>70713</c:v>
                </c:pt>
                <c:pt idx="65123">
                  <c:v>70713</c:v>
                </c:pt>
                <c:pt idx="65124">
                  <c:v>70713</c:v>
                </c:pt>
                <c:pt idx="65125">
                  <c:v>70713</c:v>
                </c:pt>
                <c:pt idx="65126">
                  <c:v>70713</c:v>
                </c:pt>
                <c:pt idx="65127">
                  <c:v>70713</c:v>
                </c:pt>
                <c:pt idx="65128">
                  <c:v>70713</c:v>
                </c:pt>
                <c:pt idx="65129">
                  <c:v>70713</c:v>
                </c:pt>
                <c:pt idx="65130">
                  <c:v>70713</c:v>
                </c:pt>
                <c:pt idx="65131">
                  <c:v>70713</c:v>
                </c:pt>
                <c:pt idx="65132">
                  <c:v>70713</c:v>
                </c:pt>
                <c:pt idx="65133">
                  <c:v>70713</c:v>
                </c:pt>
                <c:pt idx="65134">
                  <c:v>70713</c:v>
                </c:pt>
                <c:pt idx="65135">
                  <c:v>70713</c:v>
                </c:pt>
                <c:pt idx="65136">
                  <c:v>70713</c:v>
                </c:pt>
                <c:pt idx="65137">
                  <c:v>70713</c:v>
                </c:pt>
                <c:pt idx="65138">
                  <c:v>70713</c:v>
                </c:pt>
                <c:pt idx="65139">
                  <c:v>70713</c:v>
                </c:pt>
                <c:pt idx="65140">
                  <c:v>70713</c:v>
                </c:pt>
                <c:pt idx="65141">
                  <c:v>70713</c:v>
                </c:pt>
                <c:pt idx="65142">
                  <c:v>70713</c:v>
                </c:pt>
                <c:pt idx="65143">
                  <c:v>70713</c:v>
                </c:pt>
                <c:pt idx="65144">
                  <c:v>70713</c:v>
                </c:pt>
                <c:pt idx="65145">
                  <c:v>70713</c:v>
                </c:pt>
                <c:pt idx="65146">
                  <c:v>70713</c:v>
                </c:pt>
                <c:pt idx="65147">
                  <c:v>70713</c:v>
                </c:pt>
                <c:pt idx="65148">
                  <c:v>70713</c:v>
                </c:pt>
                <c:pt idx="65149">
                  <c:v>70713</c:v>
                </c:pt>
                <c:pt idx="65150">
                  <c:v>70713</c:v>
                </c:pt>
                <c:pt idx="65151">
                  <c:v>70713</c:v>
                </c:pt>
                <c:pt idx="65152">
                  <c:v>70713</c:v>
                </c:pt>
                <c:pt idx="65153">
                  <c:v>70713</c:v>
                </c:pt>
                <c:pt idx="65154">
                  <c:v>70713</c:v>
                </c:pt>
                <c:pt idx="65155">
                  <c:v>70713</c:v>
                </c:pt>
                <c:pt idx="65156">
                  <c:v>70713</c:v>
                </c:pt>
                <c:pt idx="65157">
                  <c:v>70713</c:v>
                </c:pt>
                <c:pt idx="65158">
                  <c:v>70713</c:v>
                </c:pt>
                <c:pt idx="65159">
                  <c:v>70713</c:v>
                </c:pt>
                <c:pt idx="65160">
                  <c:v>70713</c:v>
                </c:pt>
                <c:pt idx="65161">
                  <c:v>70713</c:v>
                </c:pt>
                <c:pt idx="65162">
                  <c:v>70713</c:v>
                </c:pt>
                <c:pt idx="65163">
                  <c:v>70713</c:v>
                </c:pt>
                <c:pt idx="65164">
                  <c:v>70713</c:v>
                </c:pt>
                <c:pt idx="65165">
                  <c:v>70713</c:v>
                </c:pt>
                <c:pt idx="65166">
                  <c:v>70713</c:v>
                </c:pt>
                <c:pt idx="65167">
                  <c:v>70713</c:v>
                </c:pt>
                <c:pt idx="65168">
                  <c:v>70713</c:v>
                </c:pt>
                <c:pt idx="65169">
                  <c:v>70713</c:v>
                </c:pt>
                <c:pt idx="65170">
                  <c:v>70713</c:v>
                </c:pt>
                <c:pt idx="65171">
                  <c:v>70713</c:v>
                </c:pt>
                <c:pt idx="65172">
                  <c:v>70713</c:v>
                </c:pt>
                <c:pt idx="65173">
                  <c:v>70713</c:v>
                </c:pt>
                <c:pt idx="65174">
                  <c:v>70713</c:v>
                </c:pt>
                <c:pt idx="65175">
                  <c:v>70713</c:v>
                </c:pt>
                <c:pt idx="65176">
                  <c:v>70713</c:v>
                </c:pt>
                <c:pt idx="65177">
                  <c:v>70713</c:v>
                </c:pt>
                <c:pt idx="65178">
                  <c:v>70713</c:v>
                </c:pt>
                <c:pt idx="65179">
                  <c:v>70713</c:v>
                </c:pt>
                <c:pt idx="65180">
                  <c:v>70713</c:v>
                </c:pt>
                <c:pt idx="65181">
                  <c:v>70713</c:v>
                </c:pt>
                <c:pt idx="65182">
                  <c:v>70713</c:v>
                </c:pt>
                <c:pt idx="65183">
                  <c:v>70713</c:v>
                </c:pt>
                <c:pt idx="65184">
                  <c:v>70713</c:v>
                </c:pt>
                <c:pt idx="65185">
                  <c:v>70713</c:v>
                </c:pt>
                <c:pt idx="65186">
                  <c:v>70713</c:v>
                </c:pt>
                <c:pt idx="65187">
                  <c:v>70713</c:v>
                </c:pt>
                <c:pt idx="65188">
                  <c:v>70713</c:v>
                </c:pt>
                <c:pt idx="65189">
                  <c:v>70713</c:v>
                </c:pt>
                <c:pt idx="65190">
                  <c:v>70713</c:v>
                </c:pt>
                <c:pt idx="65191">
                  <c:v>70713</c:v>
                </c:pt>
                <c:pt idx="65192">
                  <c:v>70713</c:v>
                </c:pt>
                <c:pt idx="65193">
                  <c:v>70713</c:v>
                </c:pt>
                <c:pt idx="65194">
                  <c:v>70713</c:v>
                </c:pt>
                <c:pt idx="65195">
                  <c:v>70713</c:v>
                </c:pt>
                <c:pt idx="65196">
                  <c:v>70713</c:v>
                </c:pt>
                <c:pt idx="65197">
                  <c:v>70713</c:v>
                </c:pt>
                <c:pt idx="65198">
                  <c:v>70713</c:v>
                </c:pt>
                <c:pt idx="65199">
                  <c:v>70713</c:v>
                </c:pt>
                <c:pt idx="65200">
                  <c:v>70713</c:v>
                </c:pt>
                <c:pt idx="65201">
                  <c:v>70713</c:v>
                </c:pt>
                <c:pt idx="65202">
                  <c:v>70713</c:v>
                </c:pt>
                <c:pt idx="65203">
                  <c:v>70713</c:v>
                </c:pt>
                <c:pt idx="65204">
                  <c:v>70713</c:v>
                </c:pt>
                <c:pt idx="65205">
                  <c:v>70713</c:v>
                </c:pt>
                <c:pt idx="65206">
                  <c:v>70713</c:v>
                </c:pt>
                <c:pt idx="65207">
                  <c:v>70713</c:v>
                </c:pt>
                <c:pt idx="65208">
                  <c:v>70713</c:v>
                </c:pt>
                <c:pt idx="65209">
                  <c:v>70713</c:v>
                </c:pt>
                <c:pt idx="65210">
                  <c:v>70713</c:v>
                </c:pt>
                <c:pt idx="65211">
                  <c:v>70713</c:v>
                </c:pt>
                <c:pt idx="65212">
                  <c:v>70713</c:v>
                </c:pt>
                <c:pt idx="65213">
                  <c:v>70713</c:v>
                </c:pt>
                <c:pt idx="65214">
                  <c:v>70713</c:v>
                </c:pt>
                <c:pt idx="65215">
                  <c:v>70713</c:v>
                </c:pt>
                <c:pt idx="65216">
                  <c:v>70713</c:v>
                </c:pt>
                <c:pt idx="65217">
                  <c:v>70713</c:v>
                </c:pt>
                <c:pt idx="65218">
                  <c:v>70713</c:v>
                </c:pt>
                <c:pt idx="65219">
                  <c:v>70713</c:v>
                </c:pt>
                <c:pt idx="65220">
                  <c:v>70713</c:v>
                </c:pt>
                <c:pt idx="65221">
                  <c:v>70713</c:v>
                </c:pt>
                <c:pt idx="65222">
                  <c:v>70713</c:v>
                </c:pt>
                <c:pt idx="65223">
                  <c:v>70713</c:v>
                </c:pt>
                <c:pt idx="65224">
                  <c:v>70713</c:v>
                </c:pt>
                <c:pt idx="65225">
                  <c:v>70713</c:v>
                </c:pt>
                <c:pt idx="65226">
                  <c:v>70713</c:v>
                </c:pt>
                <c:pt idx="65227">
                  <c:v>70713</c:v>
                </c:pt>
                <c:pt idx="65228">
                  <c:v>70713</c:v>
                </c:pt>
                <c:pt idx="65229">
                  <c:v>70713</c:v>
                </c:pt>
                <c:pt idx="65230">
                  <c:v>70713</c:v>
                </c:pt>
                <c:pt idx="65231">
                  <c:v>70713</c:v>
                </c:pt>
                <c:pt idx="65232">
                  <c:v>70713</c:v>
                </c:pt>
                <c:pt idx="65233">
                  <c:v>70713</c:v>
                </c:pt>
                <c:pt idx="65234">
                  <c:v>70713</c:v>
                </c:pt>
                <c:pt idx="65235">
                  <c:v>70713</c:v>
                </c:pt>
                <c:pt idx="65236">
                  <c:v>70713</c:v>
                </c:pt>
                <c:pt idx="65237">
                  <c:v>70713</c:v>
                </c:pt>
                <c:pt idx="65238">
                  <c:v>70713</c:v>
                </c:pt>
                <c:pt idx="65239">
                  <c:v>70713</c:v>
                </c:pt>
                <c:pt idx="65240">
                  <c:v>70713</c:v>
                </c:pt>
                <c:pt idx="65241">
                  <c:v>70713</c:v>
                </c:pt>
                <c:pt idx="65242">
                  <c:v>70713</c:v>
                </c:pt>
                <c:pt idx="65243">
                  <c:v>70713</c:v>
                </c:pt>
                <c:pt idx="65244">
                  <c:v>70713</c:v>
                </c:pt>
                <c:pt idx="65245">
                  <c:v>70713</c:v>
                </c:pt>
                <c:pt idx="65246">
                  <c:v>70713</c:v>
                </c:pt>
                <c:pt idx="65247">
                  <c:v>70713</c:v>
                </c:pt>
                <c:pt idx="65248">
                  <c:v>70713</c:v>
                </c:pt>
                <c:pt idx="65249">
                  <c:v>70713</c:v>
                </c:pt>
                <c:pt idx="65250">
                  <c:v>70713</c:v>
                </c:pt>
                <c:pt idx="65251">
                  <c:v>70713</c:v>
                </c:pt>
                <c:pt idx="65252">
                  <c:v>70713</c:v>
                </c:pt>
                <c:pt idx="65253">
                  <c:v>70713</c:v>
                </c:pt>
                <c:pt idx="65254">
                  <c:v>70713</c:v>
                </c:pt>
                <c:pt idx="65255">
                  <c:v>70713</c:v>
                </c:pt>
                <c:pt idx="65256">
                  <c:v>70713</c:v>
                </c:pt>
                <c:pt idx="65257">
                  <c:v>70713</c:v>
                </c:pt>
                <c:pt idx="65258">
                  <c:v>70713</c:v>
                </c:pt>
                <c:pt idx="65259">
                  <c:v>70713</c:v>
                </c:pt>
                <c:pt idx="65260">
                  <c:v>70713</c:v>
                </c:pt>
                <c:pt idx="65261">
                  <c:v>70713</c:v>
                </c:pt>
                <c:pt idx="65262">
                  <c:v>70713</c:v>
                </c:pt>
                <c:pt idx="65263">
                  <c:v>70713</c:v>
                </c:pt>
                <c:pt idx="65264">
                  <c:v>70713</c:v>
                </c:pt>
                <c:pt idx="65265">
                  <c:v>70713</c:v>
                </c:pt>
                <c:pt idx="65266">
                  <c:v>70713</c:v>
                </c:pt>
                <c:pt idx="65267">
                  <c:v>70713</c:v>
                </c:pt>
                <c:pt idx="65268">
                  <c:v>70713</c:v>
                </c:pt>
                <c:pt idx="65269">
                  <c:v>70713</c:v>
                </c:pt>
                <c:pt idx="65270">
                  <c:v>70713</c:v>
                </c:pt>
                <c:pt idx="65271">
                  <c:v>70713</c:v>
                </c:pt>
                <c:pt idx="65272">
                  <c:v>70713</c:v>
                </c:pt>
                <c:pt idx="65273">
                  <c:v>70713</c:v>
                </c:pt>
                <c:pt idx="65274">
                  <c:v>70713</c:v>
                </c:pt>
                <c:pt idx="65275">
                  <c:v>70713</c:v>
                </c:pt>
                <c:pt idx="65276">
                  <c:v>70713</c:v>
                </c:pt>
                <c:pt idx="65277">
                  <c:v>70713</c:v>
                </c:pt>
                <c:pt idx="65278">
                  <c:v>70713</c:v>
                </c:pt>
                <c:pt idx="65279">
                  <c:v>70713</c:v>
                </c:pt>
                <c:pt idx="65280">
                  <c:v>70713</c:v>
                </c:pt>
                <c:pt idx="65281">
                  <c:v>70713</c:v>
                </c:pt>
                <c:pt idx="65282">
                  <c:v>70713</c:v>
                </c:pt>
                <c:pt idx="65283">
                  <c:v>70713</c:v>
                </c:pt>
                <c:pt idx="65284">
                  <c:v>70713</c:v>
                </c:pt>
                <c:pt idx="65285">
                  <c:v>70713</c:v>
                </c:pt>
                <c:pt idx="65286">
                  <c:v>70713</c:v>
                </c:pt>
                <c:pt idx="65287">
                  <c:v>70713</c:v>
                </c:pt>
                <c:pt idx="65288">
                  <c:v>70713</c:v>
                </c:pt>
                <c:pt idx="65289">
                  <c:v>70713</c:v>
                </c:pt>
                <c:pt idx="65290">
                  <c:v>70713</c:v>
                </c:pt>
                <c:pt idx="65291">
                  <c:v>70713</c:v>
                </c:pt>
                <c:pt idx="65292">
                  <c:v>70713</c:v>
                </c:pt>
                <c:pt idx="65293">
                  <c:v>70713</c:v>
                </c:pt>
                <c:pt idx="65294">
                  <c:v>70713</c:v>
                </c:pt>
                <c:pt idx="65295">
                  <c:v>70713</c:v>
                </c:pt>
                <c:pt idx="65296">
                  <c:v>70713</c:v>
                </c:pt>
                <c:pt idx="65297">
                  <c:v>70713</c:v>
                </c:pt>
                <c:pt idx="65298">
                  <c:v>70713</c:v>
                </c:pt>
                <c:pt idx="65299">
                  <c:v>70713</c:v>
                </c:pt>
                <c:pt idx="65300">
                  <c:v>70713</c:v>
                </c:pt>
                <c:pt idx="65301">
                  <c:v>70713</c:v>
                </c:pt>
                <c:pt idx="65302">
                  <c:v>70713</c:v>
                </c:pt>
                <c:pt idx="65303">
                  <c:v>70713</c:v>
                </c:pt>
                <c:pt idx="65304">
                  <c:v>70713</c:v>
                </c:pt>
                <c:pt idx="65305">
                  <c:v>70713</c:v>
                </c:pt>
                <c:pt idx="65306">
                  <c:v>70713</c:v>
                </c:pt>
                <c:pt idx="65307">
                  <c:v>70713</c:v>
                </c:pt>
                <c:pt idx="65308">
                  <c:v>70713</c:v>
                </c:pt>
                <c:pt idx="65309">
                  <c:v>70713</c:v>
                </c:pt>
                <c:pt idx="65310">
                  <c:v>70713</c:v>
                </c:pt>
                <c:pt idx="65311">
                  <c:v>70713</c:v>
                </c:pt>
                <c:pt idx="65312">
                  <c:v>70713</c:v>
                </c:pt>
                <c:pt idx="65313">
                  <c:v>70713</c:v>
                </c:pt>
                <c:pt idx="65314">
                  <c:v>70713</c:v>
                </c:pt>
                <c:pt idx="65315">
                  <c:v>70713</c:v>
                </c:pt>
                <c:pt idx="65316">
                  <c:v>70713</c:v>
                </c:pt>
                <c:pt idx="65317">
                  <c:v>70713</c:v>
                </c:pt>
                <c:pt idx="65318">
                  <c:v>70713</c:v>
                </c:pt>
                <c:pt idx="65319">
                  <c:v>70713</c:v>
                </c:pt>
                <c:pt idx="65320">
                  <c:v>70713</c:v>
                </c:pt>
                <c:pt idx="65321">
                  <c:v>70713</c:v>
                </c:pt>
                <c:pt idx="65322">
                  <c:v>70713</c:v>
                </c:pt>
                <c:pt idx="65323">
                  <c:v>70713</c:v>
                </c:pt>
                <c:pt idx="65324">
                  <c:v>70713</c:v>
                </c:pt>
                <c:pt idx="65325">
                  <c:v>70713</c:v>
                </c:pt>
                <c:pt idx="65326">
                  <c:v>70713</c:v>
                </c:pt>
                <c:pt idx="65327">
                  <c:v>70713</c:v>
                </c:pt>
                <c:pt idx="65328">
                  <c:v>70713</c:v>
                </c:pt>
                <c:pt idx="65329">
                  <c:v>70713</c:v>
                </c:pt>
                <c:pt idx="65330">
                  <c:v>70713</c:v>
                </c:pt>
                <c:pt idx="65331">
                  <c:v>70713</c:v>
                </c:pt>
                <c:pt idx="65332">
                  <c:v>70713</c:v>
                </c:pt>
                <c:pt idx="65333">
                  <c:v>70713</c:v>
                </c:pt>
                <c:pt idx="65334">
                  <c:v>70713</c:v>
                </c:pt>
                <c:pt idx="65335">
                  <c:v>70713</c:v>
                </c:pt>
                <c:pt idx="65336">
                  <c:v>70713</c:v>
                </c:pt>
                <c:pt idx="65337">
                  <c:v>70713</c:v>
                </c:pt>
                <c:pt idx="65338">
                  <c:v>70713</c:v>
                </c:pt>
                <c:pt idx="65339">
                  <c:v>70713</c:v>
                </c:pt>
                <c:pt idx="65340">
                  <c:v>70713</c:v>
                </c:pt>
                <c:pt idx="65341">
                  <c:v>70713</c:v>
                </c:pt>
                <c:pt idx="65342">
                  <c:v>70713</c:v>
                </c:pt>
                <c:pt idx="65343">
                  <c:v>70713</c:v>
                </c:pt>
                <c:pt idx="65344">
                  <c:v>70713</c:v>
                </c:pt>
                <c:pt idx="65345">
                  <c:v>70713</c:v>
                </c:pt>
                <c:pt idx="65346">
                  <c:v>70713</c:v>
                </c:pt>
                <c:pt idx="65347">
                  <c:v>70713</c:v>
                </c:pt>
                <c:pt idx="65348">
                  <c:v>70713</c:v>
                </c:pt>
                <c:pt idx="65349">
                  <c:v>70713</c:v>
                </c:pt>
                <c:pt idx="65350">
                  <c:v>70713</c:v>
                </c:pt>
                <c:pt idx="65351">
                  <c:v>70713</c:v>
                </c:pt>
                <c:pt idx="65352">
                  <c:v>70713</c:v>
                </c:pt>
                <c:pt idx="65353">
                  <c:v>70713</c:v>
                </c:pt>
                <c:pt idx="65354">
                  <c:v>70713</c:v>
                </c:pt>
                <c:pt idx="65355">
                  <c:v>70713</c:v>
                </c:pt>
                <c:pt idx="65356">
                  <c:v>70713</c:v>
                </c:pt>
                <c:pt idx="65357">
                  <c:v>70713</c:v>
                </c:pt>
                <c:pt idx="65358">
                  <c:v>70713</c:v>
                </c:pt>
                <c:pt idx="65359">
                  <c:v>70713</c:v>
                </c:pt>
                <c:pt idx="65360">
                  <c:v>70713</c:v>
                </c:pt>
                <c:pt idx="65361">
                  <c:v>70713</c:v>
                </c:pt>
                <c:pt idx="65362">
                  <c:v>70713</c:v>
                </c:pt>
                <c:pt idx="65363">
                  <c:v>70713</c:v>
                </c:pt>
                <c:pt idx="65364">
                  <c:v>70713</c:v>
                </c:pt>
                <c:pt idx="65365">
                  <c:v>70713</c:v>
                </c:pt>
                <c:pt idx="65366">
                  <c:v>70713</c:v>
                </c:pt>
                <c:pt idx="65367">
                  <c:v>70713</c:v>
                </c:pt>
                <c:pt idx="65368">
                  <c:v>70713</c:v>
                </c:pt>
                <c:pt idx="65369">
                  <c:v>70713</c:v>
                </c:pt>
                <c:pt idx="65370">
                  <c:v>70713</c:v>
                </c:pt>
                <c:pt idx="65371">
                  <c:v>70713</c:v>
                </c:pt>
                <c:pt idx="65372">
                  <c:v>70713</c:v>
                </c:pt>
                <c:pt idx="65373">
                  <c:v>70713</c:v>
                </c:pt>
                <c:pt idx="65374">
                  <c:v>70713</c:v>
                </c:pt>
                <c:pt idx="65375">
                  <c:v>70713</c:v>
                </c:pt>
                <c:pt idx="65376">
                  <c:v>70713</c:v>
                </c:pt>
                <c:pt idx="65377">
                  <c:v>70713</c:v>
                </c:pt>
                <c:pt idx="65378">
                  <c:v>70713</c:v>
                </c:pt>
                <c:pt idx="65379">
                  <c:v>70713</c:v>
                </c:pt>
                <c:pt idx="65380">
                  <c:v>70713</c:v>
                </c:pt>
                <c:pt idx="65381">
                  <c:v>70713</c:v>
                </c:pt>
                <c:pt idx="65382">
                  <c:v>70713</c:v>
                </c:pt>
                <c:pt idx="65383">
                  <c:v>70713</c:v>
                </c:pt>
                <c:pt idx="65384">
                  <c:v>70713</c:v>
                </c:pt>
                <c:pt idx="65385">
                  <c:v>70713</c:v>
                </c:pt>
                <c:pt idx="65386">
                  <c:v>70713</c:v>
                </c:pt>
                <c:pt idx="65387">
                  <c:v>70713</c:v>
                </c:pt>
                <c:pt idx="65388">
                  <c:v>70713</c:v>
                </c:pt>
                <c:pt idx="65389">
                  <c:v>70713</c:v>
                </c:pt>
                <c:pt idx="65390">
                  <c:v>70713</c:v>
                </c:pt>
                <c:pt idx="65391">
                  <c:v>70713</c:v>
                </c:pt>
                <c:pt idx="65392">
                  <c:v>70713</c:v>
                </c:pt>
                <c:pt idx="65393">
                  <c:v>70713</c:v>
                </c:pt>
                <c:pt idx="65394">
                  <c:v>70713</c:v>
                </c:pt>
                <c:pt idx="65395">
                  <c:v>70713</c:v>
                </c:pt>
                <c:pt idx="65396">
                  <c:v>70713</c:v>
                </c:pt>
                <c:pt idx="65397">
                  <c:v>70713</c:v>
                </c:pt>
                <c:pt idx="65398">
                  <c:v>70713</c:v>
                </c:pt>
                <c:pt idx="65399">
                  <c:v>70713</c:v>
                </c:pt>
                <c:pt idx="65400">
                  <c:v>70713</c:v>
                </c:pt>
                <c:pt idx="65401">
                  <c:v>70713</c:v>
                </c:pt>
                <c:pt idx="65402">
                  <c:v>70713</c:v>
                </c:pt>
                <c:pt idx="65403">
                  <c:v>70713</c:v>
                </c:pt>
                <c:pt idx="65404">
                  <c:v>70713</c:v>
                </c:pt>
                <c:pt idx="65405">
                  <c:v>70713</c:v>
                </c:pt>
                <c:pt idx="65406">
                  <c:v>70713</c:v>
                </c:pt>
                <c:pt idx="65407">
                  <c:v>70713</c:v>
                </c:pt>
                <c:pt idx="65408">
                  <c:v>70713</c:v>
                </c:pt>
                <c:pt idx="65409">
                  <c:v>70713</c:v>
                </c:pt>
                <c:pt idx="65410">
                  <c:v>70713</c:v>
                </c:pt>
                <c:pt idx="65411">
                  <c:v>70713</c:v>
                </c:pt>
                <c:pt idx="65412">
                  <c:v>70713</c:v>
                </c:pt>
                <c:pt idx="65413">
                  <c:v>70713</c:v>
                </c:pt>
                <c:pt idx="65414">
                  <c:v>70713</c:v>
                </c:pt>
                <c:pt idx="65415">
                  <c:v>70713</c:v>
                </c:pt>
                <c:pt idx="65416">
                  <c:v>70713</c:v>
                </c:pt>
                <c:pt idx="65417">
                  <c:v>70713</c:v>
                </c:pt>
                <c:pt idx="65418">
                  <c:v>70713</c:v>
                </c:pt>
                <c:pt idx="65419">
                  <c:v>70713</c:v>
                </c:pt>
                <c:pt idx="65420">
                  <c:v>70713</c:v>
                </c:pt>
                <c:pt idx="65421">
                  <c:v>70713</c:v>
                </c:pt>
                <c:pt idx="65422">
                  <c:v>70713</c:v>
                </c:pt>
                <c:pt idx="65423">
                  <c:v>70713</c:v>
                </c:pt>
                <c:pt idx="65424">
                  <c:v>70713</c:v>
                </c:pt>
                <c:pt idx="65425">
                  <c:v>70713</c:v>
                </c:pt>
                <c:pt idx="65426">
                  <c:v>70713</c:v>
                </c:pt>
                <c:pt idx="65427">
                  <c:v>70713</c:v>
                </c:pt>
                <c:pt idx="65428">
                  <c:v>70713</c:v>
                </c:pt>
                <c:pt idx="65429">
                  <c:v>70713</c:v>
                </c:pt>
                <c:pt idx="65430">
                  <c:v>70713</c:v>
                </c:pt>
                <c:pt idx="65431">
                  <c:v>70713</c:v>
                </c:pt>
                <c:pt idx="65432">
                  <c:v>70713</c:v>
                </c:pt>
                <c:pt idx="65433">
                  <c:v>70713</c:v>
                </c:pt>
                <c:pt idx="65434">
                  <c:v>70713</c:v>
                </c:pt>
                <c:pt idx="65435">
                  <c:v>70713</c:v>
                </c:pt>
                <c:pt idx="65436">
                  <c:v>70713</c:v>
                </c:pt>
                <c:pt idx="65437">
                  <c:v>70713</c:v>
                </c:pt>
                <c:pt idx="65438">
                  <c:v>70713</c:v>
                </c:pt>
                <c:pt idx="65439">
                  <c:v>70713</c:v>
                </c:pt>
                <c:pt idx="65440">
                  <c:v>70713</c:v>
                </c:pt>
                <c:pt idx="65441">
                  <c:v>70713</c:v>
                </c:pt>
                <c:pt idx="65442">
                  <c:v>70713</c:v>
                </c:pt>
                <c:pt idx="65443">
                  <c:v>70713</c:v>
                </c:pt>
                <c:pt idx="65444">
                  <c:v>70713</c:v>
                </c:pt>
                <c:pt idx="65445">
                  <c:v>70713</c:v>
                </c:pt>
                <c:pt idx="65446">
                  <c:v>70713</c:v>
                </c:pt>
                <c:pt idx="65447">
                  <c:v>70713</c:v>
                </c:pt>
                <c:pt idx="65448">
                  <c:v>70713</c:v>
                </c:pt>
                <c:pt idx="65449">
                  <c:v>70713</c:v>
                </c:pt>
                <c:pt idx="65450">
                  <c:v>70713</c:v>
                </c:pt>
                <c:pt idx="65451">
                  <c:v>70713</c:v>
                </c:pt>
                <c:pt idx="65452">
                  <c:v>70713</c:v>
                </c:pt>
                <c:pt idx="65453">
                  <c:v>70713</c:v>
                </c:pt>
                <c:pt idx="65454">
                  <c:v>70713</c:v>
                </c:pt>
                <c:pt idx="65455">
                  <c:v>70713</c:v>
                </c:pt>
                <c:pt idx="65456">
                  <c:v>70713</c:v>
                </c:pt>
                <c:pt idx="65457">
                  <c:v>70713</c:v>
                </c:pt>
                <c:pt idx="65458">
                  <c:v>70713</c:v>
                </c:pt>
                <c:pt idx="65459">
                  <c:v>70713</c:v>
                </c:pt>
                <c:pt idx="65460">
                  <c:v>70713</c:v>
                </c:pt>
                <c:pt idx="65461">
                  <c:v>70713</c:v>
                </c:pt>
                <c:pt idx="65462">
                  <c:v>70713</c:v>
                </c:pt>
                <c:pt idx="65463">
                  <c:v>70713</c:v>
                </c:pt>
                <c:pt idx="65464">
                  <c:v>70713</c:v>
                </c:pt>
                <c:pt idx="65465">
                  <c:v>70713</c:v>
                </c:pt>
                <c:pt idx="65466">
                  <c:v>70713</c:v>
                </c:pt>
                <c:pt idx="65467">
                  <c:v>70713</c:v>
                </c:pt>
                <c:pt idx="65468">
                  <c:v>70713</c:v>
                </c:pt>
                <c:pt idx="65469">
                  <c:v>70713</c:v>
                </c:pt>
                <c:pt idx="65470">
                  <c:v>70713</c:v>
                </c:pt>
                <c:pt idx="65471">
                  <c:v>70713</c:v>
                </c:pt>
                <c:pt idx="65472">
                  <c:v>70713</c:v>
                </c:pt>
                <c:pt idx="65473">
                  <c:v>70713</c:v>
                </c:pt>
                <c:pt idx="65474">
                  <c:v>70713</c:v>
                </c:pt>
                <c:pt idx="65475">
                  <c:v>70713</c:v>
                </c:pt>
                <c:pt idx="65476">
                  <c:v>70713</c:v>
                </c:pt>
                <c:pt idx="65477">
                  <c:v>70713</c:v>
                </c:pt>
                <c:pt idx="65478">
                  <c:v>70713</c:v>
                </c:pt>
                <c:pt idx="65479">
                  <c:v>70713</c:v>
                </c:pt>
                <c:pt idx="65480">
                  <c:v>70713</c:v>
                </c:pt>
                <c:pt idx="65481">
                  <c:v>70713</c:v>
                </c:pt>
                <c:pt idx="65482">
                  <c:v>70713</c:v>
                </c:pt>
                <c:pt idx="65483">
                  <c:v>70713</c:v>
                </c:pt>
                <c:pt idx="65484">
                  <c:v>70713</c:v>
                </c:pt>
                <c:pt idx="65485">
                  <c:v>70713</c:v>
                </c:pt>
                <c:pt idx="65486">
                  <c:v>70713</c:v>
                </c:pt>
                <c:pt idx="65487">
                  <c:v>70713</c:v>
                </c:pt>
                <c:pt idx="65488">
                  <c:v>70713</c:v>
                </c:pt>
                <c:pt idx="65489">
                  <c:v>70713</c:v>
                </c:pt>
                <c:pt idx="65490">
                  <c:v>70713</c:v>
                </c:pt>
                <c:pt idx="65491">
                  <c:v>70713</c:v>
                </c:pt>
                <c:pt idx="65492">
                  <c:v>70713</c:v>
                </c:pt>
                <c:pt idx="65493">
                  <c:v>70713</c:v>
                </c:pt>
                <c:pt idx="65494">
                  <c:v>70713</c:v>
                </c:pt>
                <c:pt idx="65495">
                  <c:v>70713</c:v>
                </c:pt>
                <c:pt idx="65496">
                  <c:v>70713</c:v>
                </c:pt>
                <c:pt idx="65497">
                  <c:v>70713</c:v>
                </c:pt>
                <c:pt idx="65498">
                  <c:v>70713</c:v>
                </c:pt>
                <c:pt idx="65499">
                  <c:v>70713</c:v>
                </c:pt>
                <c:pt idx="65500">
                  <c:v>70713</c:v>
                </c:pt>
                <c:pt idx="65501">
                  <c:v>70713</c:v>
                </c:pt>
                <c:pt idx="65502">
                  <c:v>70713</c:v>
                </c:pt>
                <c:pt idx="65503">
                  <c:v>70713</c:v>
                </c:pt>
                <c:pt idx="65504">
                  <c:v>70713</c:v>
                </c:pt>
                <c:pt idx="65505">
                  <c:v>70713</c:v>
                </c:pt>
                <c:pt idx="65506">
                  <c:v>70713</c:v>
                </c:pt>
                <c:pt idx="65507">
                  <c:v>70713</c:v>
                </c:pt>
                <c:pt idx="65508">
                  <c:v>70713</c:v>
                </c:pt>
                <c:pt idx="65509">
                  <c:v>70713</c:v>
                </c:pt>
                <c:pt idx="65510">
                  <c:v>70713</c:v>
                </c:pt>
                <c:pt idx="65511">
                  <c:v>70713</c:v>
                </c:pt>
                <c:pt idx="65512">
                  <c:v>70713</c:v>
                </c:pt>
                <c:pt idx="65513">
                  <c:v>70713</c:v>
                </c:pt>
                <c:pt idx="65514">
                  <c:v>70713</c:v>
                </c:pt>
                <c:pt idx="65515">
                  <c:v>70713</c:v>
                </c:pt>
                <c:pt idx="65516">
                  <c:v>70713</c:v>
                </c:pt>
                <c:pt idx="65517">
                  <c:v>70713</c:v>
                </c:pt>
                <c:pt idx="65518">
                  <c:v>70713</c:v>
                </c:pt>
                <c:pt idx="65519">
                  <c:v>70713</c:v>
                </c:pt>
                <c:pt idx="65520">
                  <c:v>70713</c:v>
                </c:pt>
                <c:pt idx="65521">
                  <c:v>70713</c:v>
                </c:pt>
                <c:pt idx="65522">
                  <c:v>70713</c:v>
                </c:pt>
                <c:pt idx="65523">
                  <c:v>70713</c:v>
                </c:pt>
                <c:pt idx="65524">
                  <c:v>70713</c:v>
                </c:pt>
                <c:pt idx="65525">
                  <c:v>70713</c:v>
                </c:pt>
                <c:pt idx="65526">
                  <c:v>70713</c:v>
                </c:pt>
                <c:pt idx="65527">
                  <c:v>70713</c:v>
                </c:pt>
                <c:pt idx="65528">
                  <c:v>70713</c:v>
                </c:pt>
                <c:pt idx="65529">
                  <c:v>70713</c:v>
                </c:pt>
                <c:pt idx="65530">
                  <c:v>70713</c:v>
                </c:pt>
                <c:pt idx="65531">
                  <c:v>70713</c:v>
                </c:pt>
                <c:pt idx="65532">
                  <c:v>70713</c:v>
                </c:pt>
                <c:pt idx="65533">
                  <c:v>70713</c:v>
                </c:pt>
                <c:pt idx="65534">
                  <c:v>70713</c:v>
                </c:pt>
                <c:pt idx="65535">
                  <c:v>70713</c:v>
                </c:pt>
                <c:pt idx="65536">
                  <c:v>70713</c:v>
                </c:pt>
                <c:pt idx="65537">
                  <c:v>70713</c:v>
                </c:pt>
                <c:pt idx="65538">
                  <c:v>70713</c:v>
                </c:pt>
                <c:pt idx="65539">
                  <c:v>70713</c:v>
                </c:pt>
                <c:pt idx="65540">
                  <c:v>70713</c:v>
                </c:pt>
                <c:pt idx="65541">
                  <c:v>70713</c:v>
                </c:pt>
                <c:pt idx="65542">
                  <c:v>70713</c:v>
                </c:pt>
                <c:pt idx="65543">
                  <c:v>70713</c:v>
                </c:pt>
                <c:pt idx="65544">
                  <c:v>70713</c:v>
                </c:pt>
                <c:pt idx="65545">
                  <c:v>70713</c:v>
                </c:pt>
                <c:pt idx="65546">
                  <c:v>70713</c:v>
                </c:pt>
                <c:pt idx="65547">
                  <c:v>70713</c:v>
                </c:pt>
                <c:pt idx="65548">
                  <c:v>70713</c:v>
                </c:pt>
                <c:pt idx="65549">
                  <c:v>70713</c:v>
                </c:pt>
                <c:pt idx="65550">
                  <c:v>70713</c:v>
                </c:pt>
                <c:pt idx="65551">
                  <c:v>70713</c:v>
                </c:pt>
                <c:pt idx="65552">
                  <c:v>70713</c:v>
                </c:pt>
                <c:pt idx="65553">
                  <c:v>70713</c:v>
                </c:pt>
                <c:pt idx="65554">
                  <c:v>70713</c:v>
                </c:pt>
                <c:pt idx="65555">
                  <c:v>70713</c:v>
                </c:pt>
                <c:pt idx="65556">
                  <c:v>70713</c:v>
                </c:pt>
                <c:pt idx="65557">
                  <c:v>70713</c:v>
                </c:pt>
                <c:pt idx="65558">
                  <c:v>70713</c:v>
                </c:pt>
                <c:pt idx="65559">
                  <c:v>70713</c:v>
                </c:pt>
                <c:pt idx="65560">
                  <c:v>70713</c:v>
                </c:pt>
                <c:pt idx="65561">
                  <c:v>70713</c:v>
                </c:pt>
                <c:pt idx="65562">
                  <c:v>70713</c:v>
                </c:pt>
                <c:pt idx="65563">
                  <c:v>70713</c:v>
                </c:pt>
                <c:pt idx="65564">
                  <c:v>70713</c:v>
                </c:pt>
                <c:pt idx="65565">
                  <c:v>70713</c:v>
                </c:pt>
                <c:pt idx="65566">
                  <c:v>70713</c:v>
                </c:pt>
                <c:pt idx="65567">
                  <c:v>70713</c:v>
                </c:pt>
                <c:pt idx="65568">
                  <c:v>70713</c:v>
                </c:pt>
                <c:pt idx="65569">
                  <c:v>70713</c:v>
                </c:pt>
                <c:pt idx="65570">
                  <c:v>70713</c:v>
                </c:pt>
                <c:pt idx="65571">
                  <c:v>70713</c:v>
                </c:pt>
                <c:pt idx="65572">
                  <c:v>70713</c:v>
                </c:pt>
                <c:pt idx="65573">
                  <c:v>70713</c:v>
                </c:pt>
                <c:pt idx="65574">
                  <c:v>70713</c:v>
                </c:pt>
                <c:pt idx="65575">
                  <c:v>70713</c:v>
                </c:pt>
                <c:pt idx="65576">
                  <c:v>70713</c:v>
                </c:pt>
                <c:pt idx="65577">
                  <c:v>70713</c:v>
                </c:pt>
                <c:pt idx="65578">
                  <c:v>70713</c:v>
                </c:pt>
                <c:pt idx="65579">
                  <c:v>70713</c:v>
                </c:pt>
                <c:pt idx="65580">
                  <c:v>70713</c:v>
                </c:pt>
                <c:pt idx="65581">
                  <c:v>70713</c:v>
                </c:pt>
                <c:pt idx="65582">
                  <c:v>70713</c:v>
                </c:pt>
                <c:pt idx="65583">
                  <c:v>70713</c:v>
                </c:pt>
                <c:pt idx="65584">
                  <c:v>70713</c:v>
                </c:pt>
                <c:pt idx="65585">
                  <c:v>70713</c:v>
                </c:pt>
                <c:pt idx="65586">
                  <c:v>70713</c:v>
                </c:pt>
                <c:pt idx="65587">
                  <c:v>70713</c:v>
                </c:pt>
                <c:pt idx="65588">
                  <c:v>70713</c:v>
                </c:pt>
                <c:pt idx="65589">
                  <c:v>70713</c:v>
                </c:pt>
                <c:pt idx="65590">
                  <c:v>70713</c:v>
                </c:pt>
                <c:pt idx="65591">
                  <c:v>70713</c:v>
                </c:pt>
                <c:pt idx="65592">
                  <c:v>70713</c:v>
                </c:pt>
                <c:pt idx="65593">
                  <c:v>70713</c:v>
                </c:pt>
                <c:pt idx="65594">
                  <c:v>70713</c:v>
                </c:pt>
                <c:pt idx="65595">
                  <c:v>70713</c:v>
                </c:pt>
                <c:pt idx="65596">
                  <c:v>70713</c:v>
                </c:pt>
                <c:pt idx="65597">
                  <c:v>70713</c:v>
                </c:pt>
                <c:pt idx="65598">
                  <c:v>70713</c:v>
                </c:pt>
                <c:pt idx="65599">
                  <c:v>70713</c:v>
                </c:pt>
                <c:pt idx="65600">
                  <c:v>70713</c:v>
                </c:pt>
                <c:pt idx="65601">
                  <c:v>70713</c:v>
                </c:pt>
                <c:pt idx="65602">
                  <c:v>70713</c:v>
                </c:pt>
                <c:pt idx="65603">
                  <c:v>70713</c:v>
                </c:pt>
                <c:pt idx="65604">
                  <c:v>70713</c:v>
                </c:pt>
                <c:pt idx="65605">
                  <c:v>70713</c:v>
                </c:pt>
                <c:pt idx="65606">
                  <c:v>70713</c:v>
                </c:pt>
                <c:pt idx="65607">
                  <c:v>70713</c:v>
                </c:pt>
                <c:pt idx="65608">
                  <c:v>70713</c:v>
                </c:pt>
                <c:pt idx="65609">
                  <c:v>70713</c:v>
                </c:pt>
                <c:pt idx="65610">
                  <c:v>70713</c:v>
                </c:pt>
                <c:pt idx="65611">
                  <c:v>70713</c:v>
                </c:pt>
                <c:pt idx="65612">
                  <c:v>70713</c:v>
                </c:pt>
                <c:pt idx="65613">
                  <c:v>70713</c:v>
                </c:pt>
                <c:pt idx="65614">
                  <c:v>70713</c:v>
                </c:pt>
                <c:pt idx="65615">
                  <c:v>70713</c:v>
                </c:pt>
                <c:pt idx="65616">
                  <c:v>70713</c:v>
                </c:pt>
                <c:pt idx="65617">
                  <c:v>70713</c:v>
                </c:pt>
                <c:pt idx="65618">
                  <c:v>70713</c:v>
                </c:pt>
                <c:pt idx="65619">
                  <c:v>70713</c:v>
                </c:pt>
                <c:pt idx="65620">
                  <c:v>70713</c:v>
                </c:pt>
                <c:pt idx="65621">
                  <c:v>70713</c:v>
                </c:pt>
                <c:pt idx="65622">
                  <c:v>70713</c:v>
                </c:pt>
                <c:pt idx="65623">
                  <c:v>70713</c:v>
                </c:pt>
                <c:pt idx="65624">
                  <c:v>70713</c:v>
                </c:pt>
                <c:pt idx="65625">
                  <c:v>70713</c:v>
                </c:pt>
                <c:pt idx="65626">
                  <c:v>70713</c:v>
                </c:pt>
                <c:pt idx="65627">
                  <c:v>70713</c:v>
                </c:pt>
                <c:pt idx="65628">
                  <c:v>70713</c:v>
                </c:pt>
                <c:pt idx="65629">
                  <c:v>70713</c:v>
                </c:pt>
                <c:pt idx="65630">
                  <c:v>70713</c:v>
                </c:pt>
                <c:pt idx="65631">
                  <c:v>70713</c:v>
                </c:pt>
                <c:pt idx="65632">
                  <c:v>70713</c:v>
                </c:pt>
                <c:pt idx="65633">
                  <c:v>70713</c:v>
                </c:pt>
                <c:pt idx="65634">
                  <c:v>70713</c:v>
                </c:pt>
                <c:pt idx="65635">
                  <c:v>70713</c:v>
                </c:pt>
                <c:pt idx="65636">
                  <c:v>70713</c:v>
                </c:pt>
                <c:pt idx="65637">
                  <c:v>70713</c:v>
                </c:pt>
                <c:pt idx="65638">
                  <c:v>70713</c:v>
                </c:pt>
                <c:pt idx="65639">
                  <c:v>70713</c:v>
                </c:pt>
                <c:pt idx="65640">
                  <c:v>70713</c:v>
                </c:pt>
                <c:pt idx="65641">
                  <c:v>70713</c:v>
                </c:pt>
                <c:pt idx="65642">
                  <c:v>70713</c:v>
                </c:pt>
                <c:pt idx="65643">
                  <c:v>70713</c:v>
                </c:pt>
                <c:pt idx="65644">
                  <c:v>70713</c:v>
                </c:pt>
                <c:pt idx="65645">
                  <c:v>70713</c:v>
                </c:pt>
                <c:pt idx="65646">
                  <c:v>70713</c:v>
                </c:pt>
                <c:pt idx="65647">
                  <c:v>70713</c:v>
                </c:pt>
                <c:pt idx="65648">
                  <c:v>70713</c:v>
                </c:pt>
                <c:pt idx="65649">
                  <c:v>70713</c:v>
                </c:pt>
                <c:pt idx="65650">
                  <c:v>70713</c:v>
                </c:pt>
                <c:pt idx="65651">
                  <c:v>70713</c:v>
                </c:pt>
                <c:pt idx="65652">
                  <c:v>70713</c:v>
                </c:pt>
                <c:pt idx="65653">
                  <c:v>70713</c:v>
                </c:pt>
                <c:pt idx="65654">
                  <c:v>70713</c:v>
                </c:pt>
                <c:pt idx="65655">
                  <c:v>70713</c:v>
                </c:pt>
                <c:pt idx="65656">
                  <c:v>70713</c:v>
                </c:pt>
                <c:pt idx="65657">
                  <c:v>70713</c:v>
                </c:pt>
                <c:pt idx="65658">
                  <c:v>70713</c:v>
                </c:pt>
                <c:pt idx="65659">
                  <c:v>70713</c:v>
                </c:pt>
                <c:pt idx="65660">
                  <c:v>70713</c:v>
                </c:pt>
                <c:pt idx="65661">
                  <c:v>70713</c:v>
                </c:pt>
                <c:pt idx="65662">
                  <c:v>70713</c:v>
                </c:pt>
                <c:pt idx="65663">
                  <c:v>70713</c:v>
                </c:pt>
                <c:pt idx="65664">
                  <c:v>70713</c:v>
                </c:pt>
                <c:pt idx="65665">
                  <c:v>70713</c:v>
                </c:pt>
                <c:pt idx="65666">
                  <c:v>70713</c:v>
                </c:pt>
                <c:pt idx="65667">
                  <c:v>70713</c:v>
                </c:pt>
                <c:pt idx="65668">
                  <c:v>70713</c:v>
                </c:pt>
                <c:pt idx="65669">
                  <c:v>70713</c:v>
                </c:pt>
                <c:pt idx="65670">
                  <c:v>70713</c:v>
                </c:pt>
                <c:pt idx="65671">
                  <c:v>70713</c:v>
                </c:pt>
                <c:pt idx="65672">
                  <c:v>70713</c:v>
                </c:pt>
                <c:pt idx="65673">
                  <c:v>70713</c:v>
                </c:pt>
                <c:pt idx="65674">
                  <c:v>70713</c:v>
                </c:pt>
                <c:pt idx="65675">
                  <c:v>70713</c:v>
                </c:pt>
                <c:pt idx="65676">
                  <c:v>70713</c:v>
                </c:pt>
                <c:pt idx="65677">
                  <c:v>70713</c:v>
                </c:pt>
                <c:pt idx="65678">
                  <c:v>70713</c:v>
                </c:pt>
                <c:pt idx="65679">
                  <c:v>70713</c:v>
                </c:pt>
                <c:pt idx="65680">
                  <c:v>70713</c:v>
                </c:pt>
                <c:pt idx="65681">
                  <c:v>70713</c:v>
                </c:pt>
                <c:pt idx="65682">
                  <c:v>70713</c:v>
                </c:pt>
                <c:pt idx="65683">
                  <c:v>70713</c:v>
                </c:pt>
                <c:pt idx="65684">
                  <c:v>70713</c:v>
                </c:pt>
                <c:pt idx="65685">
                  <c:v>70713</c:v>
                </c:pt>
                <c:pt idx="65686">
                  <c:v>70713</c:v>
                </c:pt>
                <c:pt idx="65687">
                  <c:v>70713</c:v>
                </c:pt>
                <c:pt idx="65688">
                  <c:v>70713</c:v>
                </c:pt>
                <c:pt idx="65689">
                  <c:v>70713</c:v>
                </c:pt>
                <c:pt idx="65690">
                  <c:v>70713</c:v>
                </c:pt>
                <c:pt idx="65691">
                  <c:v>70713</c:v>
                </c:pt>
                <c:pt idx="65692">
                  <c:v>70713</c:v>
                </c:pt>
                <c:pt idx="65693">
                  <c:v>70713</c:v>
                </c:pt>
                <c:pt idx="65694">
                  <c:v>70713</c:v>
                </c:pt>
                <c:pt idx="65695">
                  <c:v>70713</c:v>
                </c:pt>
                <c:pt idx="65696">
                  <c:v>70713</c:v>
                </c:pt>
                <c:pt idx="65697">
                  <c:v>70713</c:v>
                </c:pt>
                <c:pt idx="65698">
                  <c:v>70713</c:v>
                </c:pt>
                <c:pt idx="65699">
                  <c:v>70713</c:v>
                </c:pt>
                <c:pt idx="65700">
                  <c:v>70713</c:v>
                </c:pt>
                <c:pt idx="65701">
                  <c:v>70713</c:v>
                </c:pt>
                <c:pt idx="65702">
                  <c:v>70713</c:v>
                </c:pt>
                <c:pt idx="65703">
                  <c:v>70713</c:v>
                </c:pt>
                <c:pt idx="65704">
                  <c:v>70713</c:v>
                </c:pt>
                <c:pt idx="65705">
                  <c:v>70713</c:v>
                </c:pt>
                <c:pt idx="65706">
                  <c:v>70713</c:v>
                </c:pt>
                <c:pt idx="65707">
                  <c:v>70713</c:v>
                </c:pt>
                <c:pt idx="65708">
                  <c:v>70713</c:v>
                </c:pt>
                <c:pt idx="65709">
                  <c:v>70713</c:v>
                </c:pt>
                <c:pt idx="65710">
                  <c:v>70713</c:v>
                </c:pt>
                <c:pt idx="65711">
                  <c:v>70713</c:v>
                </c:pt>
                <c:pt idx="65712">
                  <c:v>70713</c:v>
                </c:pt>
                <c:pt idx="65713">
                  <c:v>70713</c:v>
                </c:pt>
                <c:pt idx="65714">
                  <c:v>70713</c:v>
                </c:pt>
                <c:pt idx="65715">
                  <c:v>70713</c:v>
                </c:pt>
                <c:pt idx="65716">
                  <c:v>70713</c:v>
                </c:pt>
                <c:pt idx="65717">
                  <c:v>70713</c:v>
                </c:pt>
                <c:pt idx="65718">
                  <c:v>70713</c:v>
                </c:pt>
                <c:pt idx="65719">
                  <c:v>70713</c:v>
                </c:pt>
                <c:pt idx="65720">
                  <c:v>70713</c:v>
                </c:pt>
                <c:pt idx="65721">
                  <c:v>70713</c:v>
                </c:pt>
                <c:pt idx="65722">
                  <c:v>70713</c:v>
                </c:pt>
                <c:pt idx="65723">
                  <c:v>70713</c:v>
                </c:pt>
                <c:pt idx="65724">
                  <c:v>70713</c:v>
                </c:pt>
                <c:pt idx="65725">
                  <c:v>70713</c:v>
                </c:pt>
                <c:pt idx="65726">
                  <c:v>70713</c:v>
                </c:pt>
                <c:pt idx="65727">
                  <c:v>70713</c:v>
                </c:pt>
                <c:pt idx="65728">
                  <c:v>70713</c:v>
                </c:pt>
                <c:pt idx="65729">
                  <c:v>70713</c:v>
                </c:pt>
                <c:pt idx="65730">
                  <c:v>70713</c:v>
                </c:pt>
                <c:pt idx="65731">
                  <c:v>70713</c:v>
                </c:pt>
                <c:pt idx="65732">
                  <c:v>70713</c:v>
                </c:pt>
                <c:pt idx="65733">
                  <c:v>70713</c:v>
                </c:pt>
                <c:pt idx="65734">
                  <c:v>70713</c:v>
                </c:pt>
                <c:pt idx="65735">
                  <c:v>70713</c:v>
                </c:pt>
                <c:pt idx="65736">
                  <c:v>70713</c:v>
                </c:pt>
                <c:pt idx="65737">
                  <c:v>70713</c:v>
                </c:pt>
                <c:pt idx="65738">
                  <c:v>70713</c:v>
                </c:pt>
                <c:pt idx="65739">
                  <c:v>70713</c:v>
                </c:pt>
                <c:pt idx="65740">
                  <c:v>70713</c:v>
                </c:pt>
                <c:pt idx="65741">
                  <c:v>70713</c:v>
                </c:pt>
                <c:pt idx="65742">
                  <c:v>70713</c:v>
                </c:pt>
                <c:pt idx="65743">
                  <c:v>70713</c:v>
                </c:pt>
                <c:pt idx="65744">
                  <c:v>70713</c:v>
                </c:pt>
                <c:pt idx="65745">
                  <c:v>70713</c:v>
                </c:pt>
                <c:pt idx="65746">
                  <c:v>70713</c:v>
                </c:pt>
                <c:pt idx="65747">
                  <c:v>70713</c:v>
                </c:pt>
                <c:pt idx="65748">
                  <c:v>70713</c:v>
                </c:pt>
                <c:pt idx="65749">
                  <c:v>70713</c:v>
                </c:pt>
                <c:pt idx="65750">
                  <c:v>70713</c:v>
                </c:pt>
                <c:pt idx="65751">
                  <c:v>70713</c:v>
                </c:pt>
                <c:pt idx="65752">
                  <c:v>70713</c:v>
                </c:pt>
                <c:pt idx="65753">
                  <c:v>70713</c:v>
                </c:pt>
                <c:pt idx="65754">
                  <c:v>70713</c:v>
                </c:pt>
                <c:pt idx="65755">
                  <c:v>70713</c:v>
                </c:pt>
                <c:pt idx="65756">
                  <c:v>70713</c:v>
                </c:pt>
                <c:pt idx="65757">
                  <c:v>70713</c:v>
                </c:pt>
                <c:pt idx="65758">
                  <c:v>70713</c:v>
                </c:pt>
                <c:pt idx="65759">
                  <c:v>70713</c:v>
                </c:pt>
                <c:pt idx="65760">
                  <c:v>70713</c:v>
                </c:pt>
                <c:pt idx="65761">
                  <c:v>70713</c:v>
                </c:pt>
                <c:pt idx="65762">
                  <c:v>70713</c:v>
                </c:pt>
                <c:pt idx="65763">
                  <c:v>70713</c:v>
                </c:pt>
                <c:pt idx="65764">
                  <c:v>70713</c:v>
                </c:pt>
                <c:pt idx="65765">
                  <c:v>70713</c:v>
                </c:pt>
                <c:pt idx="65766">
                  <c:v>70713</c:v>
                </c:pt>
                <c:pt idx="65767">
                  <c:v>70713</c:v>
                </c:pt>
                <c:pt idx="65768">
                  <c:v>70713</c:v>
                </c:pt>
                <c:pt idx="65769">
                  <c:v>70713</c:v>
                </c:pt>
                <c:pt idx="65770">
                  <c:v>70713</c:v>
                </c:pt>
                <c:pt idx="65771">
                  <c:v>70713</c:v>
                </c:pt>
                <c:pt idx="65772">
                  <c:v>70713</c:v>
                </c:pt>
                <c:pt idx="65773">
                  <c:v>70713</c:v>
                </c:pt>
                <c:pt idx="65774">
                  <c:v>70713</c:v>
                </c:pt>
                <c:pt idx="65775">
                  <c:v>70713</c:v>
                </c:pt>
                <c:pt idx="65776">
                  <c:v>70713</c:v>
                </c:pt>
                <c:pt idx="65777">
                  <c:v>70713</c:v>
                </c:pt>
                <c:pt idx="65778">
                  <c:v>70713</c:v>
                </c:pt>
                <c:pt idx="65779">
                  <c:v>70713</c:v>
                </c:pt>
                <c:pt idx="65780">
                  <c:v>70713</c:v>
                </c:pt>
                <c:pt idx="65781">
                  <c:v>70713</c:v>
                </c:pt>
                <c:pt idx="65782">
                  <c:v>70713</c:v>
                </c:pt>
                <c:pt idx="65783">
                  <c:v>70713</c:v>
                </c:pt>
                <c:pt idx="65784">
                  <c:v>70713</c:v>
                </c:pt>
                <c:pt idx="65785">
                  <c:v>70713</c:v>
                </c:pt>
                <c:pt idx="65786">
                  <c:v>70713</c:v>
                </c:pt>
                <c:pt idx="65787">
                  <c:v>70713</c:v>
                </c:pt>
                <c:pt idx="65788">
                  <c:v>70713</c:v>
                </c:pt>
                <c:pt idx="65789">
                  <c:v>70713</c:v>
                </c:pt>
                <c:pt idx="65790">
                  <c:v>70713</c:v>
                </c:pt>
                <c:pt idx="65791">
                  <c:v>70713</c:v>
                </c:pt>
                <c:pt idx="65792">
                  <c:v>70713</c:v>
                </c:pt>
                <c:pt idx="65793">
                  <c:v>70713</c:v>
                </c:pt>
                <c:pt idx="65794">
                  <c:v>70713</c:v>
                </c:pt>
                <c:pt idx="65795">
                  <c:v>70713</c:v>
                </c:pt>
                <c:pt idx="65796">
                  <c:v>70713</c:v>
                </c:pt>
                <c:pt idx="65797">
                  <c:v>70713</c:v>
                </c:pt>
                <c:pt idx="65798">
                  <c:v>70713</c:v>
                </c:pt>
                <c:pt idx="65799">
                  <c:v>70713</c:v>
                </c:pt>
                <c:pt idx="65800">
                  <c:v>70713</c:v>
                </c:pt>
                <c:pt idx="65801">
                  <c:v>70713</c:v>
                </c:pt>
                <c:pt idx="65802">
                  <c:v>70713</c:v>
                </c:pt>
                <c:pt idx="65803">
                  <c:v>70713</c:v>
                </c:pt>
                <c:pt idx="65804">
                  <c:v>70713</c:v>
                </c:pt>
                <c:pt idx="65805">
                  <c:v>70713</c:v>
                </c:pt>
                <c:pt idx="65806">
                  <c:v>70713</c:v>
                </c:pt>
                <c:pt idx="65807">
                  <c:v>70713</c:v>
                </c:pt>
                <c:pt idx="65808">
                  <c:v>70713</c:v>
                </c:pt>
                <c:pt idx="65809">
                  <c:v>70713</c:v>
                </c:pt>
                <c:pt idx="65810">
                  <c:v>70713</c:v>
                </c:pt>
                <c:pt idx="65811">
                  <c:v>70713</c:v>
                </c:pt>
                <c:pt idx="65812">
                  <c:v>70713</c:v>
                </c:pt>
                <c:pt idx="65813">
                  <c:v>70713</c:v>
                </c:pt>
                <c:pt idx="65814">
                  <c:v>70713</c:v>
                </c:pt>
                <c:pt idx="65815">
                  <c:v>70713</c:v>
                </c:pt>
                <c:pt idx="65816">
                  <c:v>70713</c:v>
                </c:pt>
                <c:pt idx="65817">
                  <c:v>70713</c:v>
                </c:pt>
                <c:pt idx="65818">
                  <c:v>70713</c:v>
                </c:pt>
                <c:pt idx="65819">
                  <c:v>70713</c:v>
                </c:pt>
                <c:pt idx="65820">
                  <c:v>70713</c:v>
                </c:pt>
                <c:pt idx="65821">
                  <c:v>70713</c:v>
                </c:pt>
                <c:pt idx="65822">
                  <c:v>70713</c:v>
                </c:pt>
                <c:pt idx="65823">
                  <c:v>70713</c:v>
                </c:pt>
                <c:pt idx="65824">
                  <c:v>70713</c:v>
                </c:pt>
                <c:pt idx="65825">
                  <c:v>70713</c:v>
                </c:pt>
                <c:pt idx="65826">
                  <c:v>70713</c:v>
                </c:pt>
                <c:pt idx="65827">
                  <c:v>70713</c:v>
                </c:pt>
                <c:pt idx="65828">
                  <c:v>70713</c:v>
                </c:pt>
                <c:pt idx="65829">
                  <c:v>70713</c:v>
                </c:pt>
                <c:pt idx="65830">
                  <c:v>70713</c:v>
                </c:pt>
                <c:pt idx="65831">
                  <c:v>70713</c:v>
                </c:pt>
                <c:pt idx="65832">
                  <c:v>70713</c:v>
                </c:pt>
                <c:pt idx="65833">
                  <c:v>70713</c:v>
                </c:pt>
                <c:pt idx="65834">
                  <c:v>70713</c:v>
                </c:pt>
                <c:pt idx="65835">
                  <c:v>70713</c:v>
                </c:pt>
                <c:pt idx="65836">
                  <c:v>70713</c:v>
                </c:pt>
                <c:pt idx="65837">
                  <c:v>70713</c:v>
                </c:pt>
                <c:pt idx="65838">
                  <c:v>70713</c:v>
                </c:pt>
                <c:pt idx="65839">
                  <c:v>70713</c:v>
                </c:pt>
                <c:pt idx="65840">
                  <c:v>70713</c:v>
                </c:pt>
                <c:pt idx="65841">
                  <c:v>70713</c:v>
                </c:pt>
                <c:pt idx="65842">
                  <c:v>70713</c:v>
                </c:pt>
                <c:pt idx="65843">
                  <c:v>70713</c:v>
                </c:pt>
                <c:pt idx="65844">
                  <c:v>70713</c:v>
                </c:pt>
                <c:pt idx="65845">
                  <c:v>70713</c:v>
                </c:pt>
                <c:pt idx="65846">
                  <c:v>70713</c:v>
                </c:pt>
                <c:pt idx="65847">
                  <c:v>70713</c:v>
                </c:pt>
                <c:pt idx="65848">
                  <c:v>70713</c:v>
                </c:pt>
                <c:pt idx="65849">
                  <c:v>70713</c:v>
                </c:pt>
                <c:pt idx="65850">
                  <c:v>70713</c:v>
                </c:pt>
                <c:pt idx="65851">
                  <c:v>70713</c:v>
                </c:pt>
                <c:pt idx="65852">
                  <c:v>70713</c:v>
                </c:pt>
                <c:pt idx="65853">
                  <c:v>70713</c:v>
                </c:pt>
                <c:pt idx="65854">
                  <c:v>70713</c:v>
                </c:pt>
                <c:pt idx="65855">
                  <c:v>70713</c:v>
                </c:pt>
                <c:pt idx="65856">
                  <c:v>70713</c:v>
                </c:pt>
                <c:pt idx="65857">
                  <c:v>70713</c:v>
                </c:pt>
                <c:pt idx="65858">
                  <c:v>70713</c:v>
                </c:pt>
                <c:pt idx="65859">
                  <c:v>70713</c:v>
                </c:pt>
                <c:pt idx="65860">
                  <c:v>70713</c:v>
                </c:pt>
                <c:pt idx="65861">
                  <c:v>70713</c:v>
                </c:pt>
                <c:pt idx="65862">
                  <c:v>70713</c:v>
                </c:pt>
                <c:pt idx="65863">
                  <c:v>70713</c:v>
                </c:pt>
                <c:pt idx="65864">
                  <c:v>70713</c:v>
                </c:pt>
                <c:pt idx="65865">
                  <c:v>70713</c:v>
                </c:pt>
                <c:pt idx="65866">
                  <c:v>70713</c:v>
                </c:pt>
                <c:pt idx="65867">
                  <c:v>70713</c:v>
                </c:pt>
                <c:pt idx="65868">
                  <c:v>70713</c:v>
                </c:pt>
                <c:pt idx="65869">
                  <c:v>70713</c:v>
                </c:pt>
                <c:pt idx="65870">
                  <c:v>70713</c:v>
                </c:pt>
                <c:pt idx="65871">
                  <c:v>70713</c:v>
                </c:pt>
                <c:pt idx="65872">
                  <c:v>70713</c:v>
                </c:pt>
                <c:pt idx="65873">
                  <c:v>70713</c:v>
                </c:pt>
                <c:pt idx="65874">
                  <c:v>70713</c:v>
                </c:pt>
                <c:pt idx="65875">
                  <c:v>70713</c:v>
                </c:pt>
                <c:pt idx="65876">
                  <c:v>70713</c:v>
                </c:pt>
                <c:pt idx="65877">
                  <c:v>70713</c:v>
                </c:pt>
                <c:pt idx="65878">
                  <c:v>70713</c:v>
                </c:pt>
                <c:pt idx="65879">
                  <c:v>70713</c:v>
                </c:pt>
                <c:pt idx="65880">
                  <c:v>70713</c:v>
                </c:pt>
                <c:pt idx="65881">
                  <c:v>70713</c:v>
                </c:pt>
                <c:pt idx="65882">
                  <c:v>70713</c:v>
                </c:pt>
                <c:pt idx="65883">
                  <c:v>70713</c:v>
                </c:pt>
                <c:pt idx="65884">
                  <c:v>70713</c:v>
                </c:pt>
                <c:pt idx="65885">
                  <c:v>70713</c:v>
                </c:pt>
                <c:pt idx="65886">
                  <c:v>70713</c:v>
                </c:pt>
                <c:pt idx="65887">
                  <c:v>70713</c:v>
                </c:pt>
                <c:pt idx="65888">
                  <c:v>70713</c:v>
                </c:pt>
                <c:pt idx="65889">
                  <c:v>70713</c:v>
                </c:pt>
                <c:pt idx="65890">
                  <c:v>70713</c:v>
                </c:pt>
                <c:pt idx="65891">
                  <c:v>70713</c:v>
                </c:pt>
                <c:pt idx="65892">
                  <c:v>70713</c:v>
                </c:pt>
                <c:pt idx="65893">
                  <c:v>70713</c:v>
                </c:pt>
                <c:pt idx="65894">
                  <c:v>70713</c:v>
                </c:pt>
                <c:pt idx="65895">
                  <c:v>70713</c:v>
                </c:pt>
                <c:pt idx="65896">
                  <c:v>70713</c:v>
                </c:pt>
                <c:pt idx="65897">
                  <c:v>70713</c:v>
                </c:pt>
                <c:pt idx="65898">
                  <c:v>70713</c:v>
                </c:pt>
                <c:pt idx="65899">
                  <c:v>70713</c:v>
                </c:pt>
                <c:pt idx="65900">
                  <c:v>70713</c:v>
                </c:pt>
                <c:pt idx="65901">
                  <c:v>70713</c:v>
                </c:pt>
                <c:pt idx="65902">
                  <c:v>70713</c:v>
                </c:pt>
                <c:pt idx="65903">
                  <c:v>70713</c:v>
                </c:pt>
                <c:pt idx="65904">
                  <c:v>70713</c:v>
                </c:pt>
                <c:pt idx="65905">
                  <c:v>70713</c:v>
                </c:pt>
                <c:pt idx="65906">
                  <c:v>70713</c:v>
                </c:pt>
                <c:pt idx="65907">
                  <c:v>70713</c:v>
                </c:pt>
                <c:pt idx="65908">
                  <c:v>70713</c:v>
                </c:pt>
                <c:pt idx="65909">
                  <c:v>70713</c:v>
                </c:pt>
                <c:pt idx="65910">
                  <c:v>70713</c:v>
                </c:pt>
                <c:pt idx="65911">
                  <c:v>70713</c:v>
                </c:pt>
                <c:pt idx="65912">
                  <c:v>70713</c:v>
                </c:pt>
                <c:pt idx="65913">
                  <c:v>70713</c:v>
                </c:pt>
                <c:pt idx="65914">
                  <c:v>70713</c:v>
                </c:pt>
                <c:pt idx="65915">
                  <c:v>70713</c:v>
                </c:pt>
                <c:pt idx="65916">
                  <c:v>70713</c:v>
                </c:pt>
                <c:pt idx="65917">
                  <c:v>70713</c:v>
                </c:pt>
                <c:pt idx="65918">
                  <c:v>70713</c:v>
                </c:pt>
                <c:pt idx="65919">
                  <c:v>70713</c:v>
                </c:pt>
                <c:pt idx="65920">
                  <c:v>70713</c:v>
                </c:pt>
                <c:pt idx="65921">
                  <c:v>70713</c:v>
                </c:pt>
                <c:pt idx="65922">
                  <c:v>70713</c:v>
                </c:pt>
                <c:pt idx="65923">
                  <c:v>70713</c:v>
                </c:pt>
                <c:pt idx="65924">
                  <c:v>70713</c:v>
                </c:pt>
                <c:pt idx="65925">
                  <c:v>70713</c:v>
                </c:pt>
                <c:pt idx="65926">
                  <c:v>70713</c:v>
                </c:pt>
                <c:pt idx="65927">
                  <c:v>70713</c:v>
                </c:pt>
                <c:pt idx="65928">
                  <c:v>70713</c:v>
                </c:pt>
                <c:pt idx="65929">
                  <c:v>70713</c:v>
                </c:pt>
                <c:pt idx="65930">
                  <c:v>70713</c:v>
                </c:pt>
                <c:pt idx="65931">
                  <c:v>70713</c:v>
                </c:pt>
                <c:pt idx="65932">
                  <c:v>70713</c:v>
                </c:pt>
                <c:pt idx="65933">
                  <c:v>70713</c:v>
                </c:pt>
                <c:pt idx="65934">
                  <c:v>70713</c:v>
                </c:pt>
                <c:pt idx="65935">
                  <c:v>70713</c:v>
                </c:pt>
                <c:pt idx="65936">
                  <c:v>70713</c:v>
                </c:pt>
                <c:pt idx="65937">
                  <c:v>70713</c:v>
                </c:pt>
                <c:pt idx="65938">
                  <c:v>70713</c:v>
                </c:pt>
                <c:pt idx="65939">
                  <c:v>70713</c:v>
                </c:pt>
                <c:pt idx="65940">
                  <c:v>70713</c:v>
                </c:pt>
                <c:pt idx="65941">
                  <c:v>70713</c:v>
                </c:pt>
                <c:pt idx="65942">
                  <c:v>70713</c:v>
                </c:pt>
                <c:pt idx="65943">
                  <c:v>70713</c:v>
                </c:pt>
                <c:pt idx="65944">
                  <c:v>70713</c:v>
                </c:pt>
                <c:pt idx="65945">
                  <c:v>70713</c:v>
                </c:pt>
                <c:pt idx="65946">
                  <c:v>70713</c:v>
                </c:pt>
                <c:pt idx="65947">
                  <c:v>70713</c:v>
                </c:pt>
                <c:pt idx="65948">
                  <c:v>70713</c:v>
                </c:pt>
                <c:pt idx="65949">
                  <c:v>70713</c:v>
                </c:pt>
                <c:pt idx="65950">
                  <c:v>70713</c:v>
                </c:pt>
                <c:pt idx="65951">
                  <c:v>70713</c:v>
                </c:pt>
                <c:pt idx="65952">
                  <c:v>70713</c:v>
                </c:pt>
                <c:pt idx="65953">
                  <c:v>70713</c:v>
                </c:pt>
                <c:pt idx="65954">
                  <c:v>70713</c:v>
                </c:pt>
                <c:pt idx="65955">
                  <c:v>70713</c:v>
                </c:pt>
                <c:pt idx="65956">
                  <c:v>70713</c:v>
                </c:pt>
                <c:pt idx="65957">
                  <c:v>70713</c:v>
                </c:pt>
                <c:pt idx="65958">
                  <c:v>70713</c:v>
                </c:pt>
                <c:pt idx="65959">
                  <c:v>70713</c:v>
                </c:pt>
                <c:pt idx="65960">
                  <c:v>70713</c:v>
                </c:pt>
                <c:pt idx="65961">
                  <c:v>70713</c:v>
                </c:pt>
                <c:pt idx="65962">
                  <c:v>70713</c:v>
                </c:pt>
                <c:pt idx="65963">
                  <c:v>70713</c:v>
                </c:pt>
                <c:pt idx="65964">
                  <c:v>70713</c:v>
                </c:pt>
                <c:pt idx="65965">
                  <c:v>70713</c:v>
                </c:pt>
                <c:pt idx="65966">
                  <c:v>70713</c:v>
                </c:pt>
                <c:pt idx="65967">
                  <c:v>70713</c:v>
                </c:pt>
                <c:pt idx="65968">
                  <c:v>70713</c:v>
                </c:pt>
                <c:pt idx="65969">
                  <c:v>70713</c:v>
                </c:pt>
                <c:pt idx="65970">
                  <c:v>70713</c:v>
                </c:pt>
                <c:pt idx="65971">
                  <c:v>70713</c:v>
                </c:pt>
                <c:pt idx="65972">
                  <c:v>70713</c:v>
                </c:pt>
                <c:pt idx="65973">
                  <c:v>70713</c:v>
                </c:pt>
                <c:pt idx="65974">
                  <c:v>70713</c:v>
                </c:pt>
                <c:pt idx="65975">
                  <c:v>70713</c:v>
                </c:pt>
                <c:pt idx="65976">
                  <c:v>70713</c:v>
                </c:pt>
                <c:pt idx="65977">
                  <c:v>70713</c:v>
                </c:pt>
                <c:pt idx="65978">
                  <c:v>70713</c:v>
                </c:pt>
                <c:pt idx="65979">
                  <c:v>70713</c:v>
                </c:pt>
                <c:pt idx="65980">
                  <c:v>70713</c:v>
                </c:pt>
                <c:pt idx="65981">
                  <c:v>70713</c:v>
                </c:pt>
                <c:pt idx="65982">
                  <c:v>70713</c:v>
                </c:pt>
                <c:pt idx="65983">
                  <c:v>70713</c:v>
                </c:pt>
                <c:pt idx="65984">
                  <c:v>70713</c:v>
                </c:pt>
                <c:pt idx="65985">
                  <c:v>70713</c:v>
                </c:pt>
                <c:pt idx="65986">
                  <c:v>70713</c:v>
                </c:pt>
                <c:pt idx="65987">
                  <c:v>70713</c:v>
                </c:pt>
                <c:pt idx="65988">
                  <c:v>70713</c:v>
                </c:pt>
                <c:pt idx="65989">
                  <c:v>70713</c:v>
                </c:pt>
                <c:pt idx="65990">
                  <c:v>70713</c:v>
                </c:pt>
                <c:pt idx="65991">
                  <c:v>70713</c:v>
                </c:pt>
                <c:pt idx="65992">
                  <c:v>70713</c:v>
                </c:pt>
                <c:pt idx="65993">
                  <c:v>70713</c:v>
                </c:pt>
                <c:pt idx="65994">
                  <c:v>70713</c:v>
                </c:pt>
                <c:pt idx="65995">
                  <c:v>70713</c:v>
                </c:pt>
                <c:pt idx="65996">
                  <c:v>70713</c:v>
                </c:pt>
                <c:pt idx="65997">
                  <c:v>70713</c:v>
                </c:pt>
                <c:pt idx="65998">
                  <c:v>70713</c:v>
                </c:pt>
                <c:pt idx="65999">
                  <c:v>70713</c:v>
                </c:pt>
                <c:pt idx="66000">
                  <c:v>70713</c:v>
                </c:pt>
                <c:pt idx="66001">
                  <c:v>70713</c:v>
                </c:pt>
                <c:pt idx="66002">
                  <c:v>70713</c:v>
                </c:pt>
                <c:pt idx="66003">
                  <c:v>70713</c:v>
                </c:pt>
                <c:pt idx="66004">
                  <c:v>70713</c:v>
                </c:pt>
                <c:pt idx="66005">
                  <c:v>70713</c:v>
                </c:pt>
                <c:pt idx="66006">
                  <c:v>70713</c:v>
                </c:pt>
                <c:pt idx="66007">
                  <c:v>70713</c:v>
                </c:pt>
                <c:pt idx="66008">
                  <c:v>70713</c:v>
                </c:pt>
                <c:pt idx="66009">
                  <c:v>70713</c:v>
                </c:pt>
                <c:pt idx="66010">
                  <c:v>70713</c:v>
                </c:pt>
                <c:pt idx="66011">
                  <c:v>70713</c:v>
                </c:pt>
                <c:pt idx="66012">
                  <c:v>70713</c:v>
                </c:pt>
                <c:pt idx="66013">
                  <c:v>70713</c:v>
                </c:pt>
                <c:pt idx="66014">
                  <c:v>70713</c:v>
                </c:pt>
                <c:pt idx="66015">
                  <c:v>70713</c:v>
                </c:pt>
                <c:pt idx="66016">
                  <c:v>70713</c:v>
                </c:pt>
                <c:pt idx="66017">
                  <c:v>70713</c:v>
                </c:pt>
                <c:pt idx="66018">
                  <c:v>70713</c:v>
                </c:pt>
                <c:pt idx="66019">
                  <c:v>70713</c:v>
                </c:pt>
                <c:pt idx="66020">
                  <c:v>70713</c:v>
                </c:pt>
                <c:pt idx="66021">
                  <c:v>70713</c:v>
                </c:pt>
                <c:pt idx="66022">
                  <c:v>70713</c:v>
                </c:pt>
                <c:pt idx="66023">
                  <c:v>70713</c:v>
                </c:pt>
                <c:pt idx="66024">
                  <c:v>70713</c:v>
                </c:pt>
                <c:pt idx="66025">
                  <c:v>70713</c:v>
                </c:pt>
                <c:pt idx="66026">
                  <c:v>70713</c:v>
                </c:pt>
                <c:pt idx="66027">
                  <c:v>70713</c:v>
                </c:pt>
                <c:pt idx="66028">
                  <c:v>70713</c:v>
                </c:pt>
                <c:pt idx="66029">
                  <c:v>70713</c:v>
                </c:pt>
                <c:pt idx="66030">
                  <c:v>70713</c:v>
                </c:pt>
                <c:pt idx="66031">
                  <c:v>70713</c:v>
                </c:pt>
                <c:pt idx="66032">
                  <c:v>70713</c:v>
                </c:pt>
                <c:pt idx="66033">
                  <c:v>70713</c:v>
                </c:pt>
                <c:pt idx="66034">
                  <c:v>70713</c:v>
                </c:pt>
                <c:pt idx="66035">
                  <c:v>70713</c:v>
                </c:pt>
                <c:pt idx="66036">
                  <c:v>70713</c:v>
                </c:pt>
                <c:pt idx="66037">
                  <c:v>70713</c:v>
                </c:pt>
                <c:pt idx="66038">
                  <c:v>70713</c:v>
                </c:pt>
                <c:pt idx="66039">
                  <c:v>70713</c:v>
                </c:pt>
                <c:pt idx="66040">
                  <c:v>70713</c:v>
                </c:pt>
                <c:pt idx="66041">
                  <c:v>70713</c:v>
                </c:pt>
                <c:pt idx="66042">
                  <c:v>70713</c:v>
                </c:pt>
                <c:pt idx="66043">
                  <c:v>70713</c:v>
                </c:pt>
                <c:pt idx="66044">
                  <c:v>70713</c:v>
                </c:pt>
                <c:pt idx="66045">
                  <c:v>70713</c:v>
                </c:pt>
                <c:pt idx="66046">
                  <c:v>70713</c:v>
                </c:pt>
                <c:pt idx="66047">
                  <c:v>70713</c:v>
                </c:pt>
                <c:pt idx="66048">
                  <c:v>70713</c:v>
                </c:pt>
                <c:pt idx="66049">
                  <c:v>70713</c:v>
                </c:pt>
                <c:pt idx="66050">
                  <c:v>70713</c:v>
                </c:pt>
                <c:pt idx="66051">
                  <c:v>70713</c:v>
                </c:pt>
                <c:pt idx="66052">
                  <c:v>70713</c:v>
                </c:pt>
                <c:pt idx="66053">
                  <c:v>70713</c:v>
                </c:pt>
                <c:pt idx="66054">
                  <c:v>70713</c:v>
                </c:pt>
                <c:pt idx="66055">
                  <c:v>70713</c:v>
                </c:pt>
                <c:pt idx="66056">
                  <c:v>70713</c:v>
                </c:pt>
                <c:pt idx="66057">
                  <c:v>70713</c:v>
                </c:pt>
                <c:pt idx="66058">
                  <c:v>70713</c:v>
                </c:pt>
                <c:pt idx="66059">
                  <c:v>70713</c:v>
                </c:pt>
                <c:pt idx="66060">
                  <c:v>70713</c:v>
                </c:pt>
                <c:pt idx="66061">
                  <c:v>70713</c:v>
                </c:pt>
                <c:pt idx="66062">
                  <c:v>70713</c:v>
                </c:pt>
                <c:pt idx="66063">
                  <c:v>70713</c:v>
                </c:pt>
                <c:pt idx="66064">
                  <c:v>70713</c:v>
                </c:pt>
                <c:pt idx="66065">
                  <c:v>70713</c:v>
                </c:pt>
                <c:pt idx="66066">
                  <c:v>70713</c:v>
                </c:pt>
                <c:pt idx="66067">
                  <c:v>70713</c:v>
                </c:pt>
                <c:pt idx="66068">
                  <c:v>70713</c:v>
                </c:pt>
                <c:pt idx="66069">
                  <c:v>70713</c:v>
                </c:pt>
                <c:pt idx="66070">
                  <c:v>70713</c:v>
                </c:pt>
                <c:pt idx="66071">
                  <c:v>70713</c:v>
                </c:pt>
                <c:pt idx="66072">
                  <c:v>70713</c:v>
                </c:pt>
                <c:pt idx="66073">
                  <c:v>70713</c:v>
                </c:pt>
                <c:pt idx="66074">
                  <c:v>70713</c:v>
                </c:pt>
                <c:pt idx="66075">
                  <c:v>70713</c:v>
                </c:pt>
                <c:pt idx="66076">
                  <c:v>70713</c:v>
                </c:pt>
                <c:pt idx="66077">
                  <c:v>70713</c:v>
                </c:pt>
                <c:pt idx="66078">
                  <c:v>70713</c:v>
                </c:pt>
                <c:pt idx="66079">
                  <c:v>70713</c:v>
                </c:pt>
                <c:pt idx="66080">
                  <c:v>70713</c:v>
                </c:pt>
                <c:pt idx="66081">
                  <c:v>70713</c:v>
                </c:pt>
                <c:pt idx="66082">
                  <c:v>70713</c:v>
                </c:pt>
                <c:pt idx="66083">
                  <c:v>70713</c:v>
                </c:pt>
                <c:pt idx="66084">
                  <c:v>70713</c:v>
                </c:pt>
                <c:pt idx="66085">
                  <c:v>70713</c:v>
                </c:pt>
                <c:pt idx="66086">
                  <c:v>70713</c:v>
                </c:pt>
                <c:pt idx="66087">
                  <c:v>70713</c:v>
                </c:pt>
                <c:pt idx="66088">
                  <c:v>70713</c:v>
                </c:pt>
                <c:pt idx="66089">
                  <c:v>70713</c:v>
                </c:pt>
                <c:pt idx="66090">
                  <c:v>70713</c:v>
                </c:pt>
                <c:pt idx="66091">
                  <c:v>70713</c:v>
                </c:pt>
                <c:pt idx="66092">
                  <c:v>70713</c:v>
                </c:pt>
                <c:pt idx="66093">
                  <c:v>70713</c:v>
                </c:pt>
                <c:pt idx="66094">
                  <c:v>70713</c:v>
                </c:pt>
                <c:pt idx="66095">
                  <c:v>70713</c:v>
                </c:pt>
                <c:pt idx="66096">
                  <c:v>70713</c:v>
                </c:pt>
                <c:pt idx="66097">
                  <c:v>70713</c:v>
                </c:pt>
                <c:pt idx="66098">
                  <c:v>70713</c:v>
                </c:pt>
                <c:pt idx="66099">
                  <c:v>70713</c:v>
                </c:pt>
                <c:pt idx="66100">
                  <c:v>70713</c:v>
                </c:pt>
                <c:pt idx="66101">
                  <c:v>70713</c:v>
                </c:pt>
                <c:pt idx="66102">
                  <c:v>70713</c:v>
                </c:pt>
                <c:pt idx="66103">
                  <c:v>70713</c:v>
                </c:pt>
                <c:pt idx="66104">
                  <c:v>70713</c:v>
                </c:pt>
                <c:pt idx="66105">
                  <c:v>70713</c:v>
                </c:pt>
                <c:pt idx="66106">
                  <c:v>70713</c:v>
                </c:pt>
                <c:pt idx="66107">
                  <c:v>70713</c:v>
                </c:pt>
                <c:pt idx="66108">
                  <c:v>70713</c:v>
                </c:pt>
                <c:pt idx="66109">
                  <c:v>70713</c:v>
                </c:pt>
                <c:pt idx="66110">
                  <c:v>70713</c:v>
                </c:pt>
                <c:pt idx="66111">
                  <c:v>70713</c:v>
                </c:pt>
                <c:pt idx="66112">
                  <c:v>70713</c:v>
                </c:pt>
                <c:pt idx="66113">
                  <c:v>70713</c:v>
                </c:pt>
                <c:pt idx="66114">
                  <c:v>70713</c:v>
                </c:pt>
                <c:pt idx="66115">
                  <c:v>70713</c:v>
                </c:pt>
                <c:pt idx="66116">
                  <c:v>70713</c:v>
                </c:pt>
                <c:pt idx="66117">
                  <c:v>70713</c:v>
                </c:pt>
                <c:pt idx="66118">
                  <c:v>70713</c:v>
                </c:pt>
                <c:pt idx="66119">
                  <c:v>70713</c:v>
                </c:pt>
                <c:pt idx="66120">
                  <c:v>70713</c:v>
                </c:pt>
                <c:pt idx="66121">
                  <c:v>70713</c:v>
                </c:pt>
                <c:pt idx="66122">
                  <c:v>70713</c:v>
                </c:pt>
                <c:pt idx="66123">
                  <c:v>70713</c:v>
                </c:pt>
                <c:pt idx="66124">
                  <c:v>70713</c:v>
                </c:pt>
                <c:pt idx="66125">
                  <c:v>70713</c:v>
                </c:pt>
                <c:pt idx="66126">
                  <c:v>70713</c:v>
                </c:pt>
                <c:pt idx="66127">
                  <c:v>70713</c:v>
                </c:pt>
                <c:pt idx="66128">
                  <c:v>70713</c:v>
                </c:pt>
                <c:pt idx="66129">
                  <c:v>70713</c:v>
                </c:pt>
                <c:pt idx="66130">
                  <c:v>70713</c:v>
                </c:pt>
                <c:pt idx="66131">
                  <c:v>70713</c:v>
                </c:pt>
                <c:pt idx="66132">
                  <c:v>70713</c:v>
                </c:pt>
                <c:pt idx="66133">
                  <c:v>70713</c:v>
                </c:pt>
                <c:pt idx="66134">
                  <c:v>70713</c:v>
                </c:pt>
                <c:pt idx="66135">
                  <c:v>70713</c:v>
                </c:pt>
                <c:pt idx="66136">
                  <c:v>70713</c:v>
                </c:pt>
                <c:pt idx="66137">
                  <c:v>70713</c:v>
                </c:pt>
                <c:pt idx="66138">
                  <c:v>70713</c:v>
                </c:pt>
                <c:pt idx="66139">
                  <c:v>70713</c:v>
                </c:pt>
                <c:pt idx="66140">
                  <c:v>70713</c:v>
                </c:pt>
                <c:pt idx="66141">
                  <c:v>70713</c:v>
                </c:pt>
                <c:pt idx="66142">
                  <c:v>70713</c:v>
                </c:pt>
                <c:pt idx="66143">
                  <c:v>70713</c:v>
                </c:pt>
                <c:pt idx="66144">
                  <c:v>70713</c:v>
                </c:pt>
                <c:pt idx="66145">
                  <c:v>70713</c:v>
                </c:pt>
                <c:pt idx="66146">
                  <c:v>70713</c:v>
                </c:pt>
                <c:pt idx="66147">
                  <c:v>70713</c:v>
                </c:pt>
                <c:pt idx="66148">
                  <c:v>70713</c:v>
                </c:pt>
                <c:pt idx="66149">
                  <c:v>70713</c:v>
                </c:pt>
                <c:pt idx="66150">
                  <c:v>70713</c:v>
                </c:pt>
                <c:pt idx="66151">
                  <c:v>70713</c:v>
                </c:pt>
                <c:pt idx="66152">
                  <c:v>70713</c:v>
                </c:pt>
                <c:pt idx="66153">
                  <c:v>70713</c:v>
                </c:pt>
                <c:pt idx="66154">
                  <c:v>70713</c:v>
                </c:pt>
                <c:pt idx="66155">
                  <c:v>70713</c:v>
                </c:pt>
                <c:pt idx="66156">
                  <c:v>70713</c:v>
                </c:pt>
                <c:pt idx="66157">
                  <c:v>70713</c:v>
                </c:pt>
                <c:pt idx="66158">
                  <c:v>70713</c:v>
                </c:pt>
                <c:pt idx="66159">
                  <c:v>70713</c:v>
                </c:pt>
                <c:pt idx="66160">
                  <c:v>70713</c:v>
                </c:pt>
                <c:pt idx="66161">
                  <c:v>70713</c:v>
                </c:pt>
                <c:pt idx="66162">
                  <c:v>70713</c:v>
                </c:pt>
                <c:pt idx="66163">
                  <c:v>70713</c:v>
                </c:pt>
                <c:pt idx="66164">
                  <c:v>70713</c:v>
                </c:pt>
                <c:pt idx="66165">
                  <c:v>70713</c:v>
                </c:pt>
                <c:pt idx="66166">
                  <c:v>70713</c:v>
                </c:pt>
                <c:pt idx="66167">
                  <c:v>70713</c:v>
                </c:pt>
                <c:pt idx="66168">
                  <c:v>70713</c:v>
                </c:pt>
                <c:pt idx="66169">
                  <c:v>70713</c:v>
                </c:pt>
                <c:pt idx="66170">
                  <c:v>70713</c:v>
                </c:pt>
                <c:pt idx="66171">
                  <c:v>70713</c:v>
                </c:pt>
                <c:pt idx="66172">
                  <c:v>70713</c:v>
                </c:pt>
                <c:pt idx="66173">
                  <c:v>70713</c:v>
                </c:pt>
                <c:pt idx="66174">
                  <c:v>70713</c:v>
                </c:pt>
                <c:pt idx="66175">
                  <c:v>70713</c:v>
                </c:pt>
                <c:pt idx="66176">
                  <c:v>70713</c:v>
                </c:pt>
                <c:pt idx="66177">
                  <c:v>70713</c:v>
                </c:pt>
                <c:pt idx="66178">
                  <c:v>70713</c:v>
                </c:pt>
                <c:pt idx="66179">
                  <c:v>70713</c:v>
                </c:pt>
                <c:pt idx="66180">
                  <c:v>70713</c:v>
                </c:pt>
                <c:pt idx="66181">
                  <c:v>70713</c:v>
                </c:pt>
                <c:pt idx="66182">
                  <c:v>70713</c:v>
                </c:pt>
                <c:pt idx="66183">
                  <c:v>70713</c:v>
                </c:pt>
                <c:pt idx="66184">
                  <c:v>70713</c:v>
                </c:pt>
                <c:pt idx="66185">
                  <c:v>70713</c:v>
                </c:pt>
                <c:pt idx="66186">
                  <c:v>70713</c:v>
                </c:pt>
                <c:pt idx="66187">
                  <c:v>70713</c:v>
                </c:pt>
                <c:pt idx="66188">
                  <c:v>70713</c:v>
                </c:pt>
                <c:pt idx="66189">
                  <c:v>70713</c:v>
                </c:pt>
                <c:pt idx="66190">
                  <c:v>70713</c:v>
                </c:pt>
                <c:pt idx="66191">
                  <c:v>70713</c:v>
                </c:pt>
                <c:pt idx="66192">
                  <c:v>70713</c:v>
                </c:pt>
                <c:pt idx="66193">
                  <c:v>70713</c:v>
                </c:pt>
                <c:pt idx="66194">
                  <c:v>70713</c:v>
                </c:pt>
                <c:pt idx="66195">
                  <c:v>70713</c:v>
                </c:pt>
                <c:pt idx="66196">
                  <c:v>70713</c:v>
                </c:pt>
                <c:pt idx="66197">
                  <c:v>70713</c:v>
                </c:pt>
                <c:pt idx="66198">
                  <c:v>70713</c:v>
                </c:pt>
                <c:pt idx="66199">
                  <c:v>70713</c:v>
                </c:pt>
                <c:pt idx="66200">
                  <c:v>70713</c:v>
                </c:pt>
                <c:pt idx="66201">
                  <c:v>70713</c:v>
                </c:pt>
                <c:pt idx="66202">
                  <c:v>70713</c:v>
                </c:pt>
                <c:pt idx="66203">
                  <c:v>70713</c:v>
                </c:pt>
                <c:pt idx="66204">
                  <c:v>70713</c:v>
                </c:pt>
                <c:pt idx="66205">
                  <c:v>70713</c:v>
                </c:pt>
                <c:pt idx="66206">
                  <c:v>70713</c:v>
                </c:pt>
                <c:pt idx="66207">
                  <c:v>70713</c:v>
                </c:pt>
                <c:pt idx="66208">
                  <c:v>70713</c:v>
                </c:pt>
                <c:pt idx="66209">
                  <c:v>70713</c:v>
                </c:pt>
                <c:pt idx="66210">
                  <c:v>70713</c:v>
                </c:pt>
                <c:pt idx="66211">
                  <c:v>70713</c:v>
                </c:pt>
                <c:pt idx="66212">
                  <c:v>70713</c:v>
                </c:pt>
                <c:pt idx="66213">
                  <c:v>70713</c:v>
                </c:pt>
                <c:pt idx="66214">
                  <c:v>70713</c:v>
                </c:pt>
                <c:pt idx="66215">
                  <c:v>70713</c:v>
                </c:pt>
                <c:pt idx="66216">
                  <c:v>70713</c:v>
                </c:pt>
                <c:pt idx="66217">
                  <c:v>70713</c:v>
                </c:pt>
                <c:pt idx="66218">
                  <c:v>70713</c:v>
                </c:pt>
                <c:pt idx="66219">
                  <c:v>70713</c:v>
                </c:pt>
                <c:pt idx="66220">
                  <c:v>70713</c:v>
                </c:pt>
                <c:pt idx="66221">
                  <c:v>70713</c:v>
                </c:pt>
                <c:pt idx="66222">
                  <c:v>70713</c:v>
                </c:pt>
                <c:pt idx="66223">
                  <c:v>70713</c:v>
                </c:pt>
                <c:pt idx="66224">
                  <c:v>70713</c:v>
                </c:pt>
                <c:pt idx="66225">
                  <c:v>70713</c:v>
                </c:pt>
                <c:pt idx="66226">
                  <c:v>70713</c:v>
                </c:pt>
                <c:pt idx="66227">
                  <c:v>70713</c:v>
                </c:pt>
                <c:pt idx="66228">
                  <c:v>70713</c:v>
                </c:pt>
                <c:pt idx="66229">
                  <c:v>70713</c:v>
                </c:pt>
                <c:pt idx="66230">
                  <c:v>70713</c:v>
                </c:pt>
                <c:pt idx="66231">
                  <c:v>70713</c:v>
                </c:pt>
                <c:pt idx="66232">
                  <c:v>70713</c:v>
                </c:pt>
                <c:pt idx="66233">
                  <c:v>70713</c:v>
                </c:pt>
                <c:pt idx="66234">
                  <c:v>70713</c:v>
                </c:pt>
                <c:pt idx="66235">
                  <c:v>70713</c:v>
                </c:pt>
                <c:pt idx="66236">
                  <c:v>70713</c:v>
                </c:pt>
                <c:pt idx="66237">
                  <c:v>70713</c:v>
                </c:pt>
                <c:pt idx="66238">
                  <c:v>70713</c:v>
                </c:pt>
                <c:pt idx="66239">
                  <c:v>70713</c:v>
                </c:pt>
                <c:pt idx="66240">
                  <c:v>70713</c:v>
                </c:pt>
                <c:pt idx="66241">
                  <c:v>70713</c:v>
                </c:pt>
                <c:pt idx="66242">
                  <c:v>70713</c:v>
                </c:pt>
                <c:pt idx="66243">
                  <c:v>70713</c:v>
                </c:pt>
                <c:pt idx="66244">
                  <c:v>70713</c:v>
                </c:pt>
                <c:pt idx="66245">
                  <c:v>70713</c:v>
                </c:pt>
                <c:pt idx="66246">
                  <c:v>70713</c:v>
                </c:pt>
                <c:pt idx="66247">
                  <c:v>70713</c:v>
                </c:pt>
                <c:pt idx="66248">
                  <c:v>70713</c:v>
                </c:pt>
                <c:pt idx="66249">
                  <c:v>70713</c:v>
                </c:pt>
                <c:pt idx="66250">
                  <c:v>70713</c:v>
                </c:pt>
                <c:pt idx="66251">
                  <c:v>70713</c:v>
                </c:pt>
                <c:pt idx="66252">
                  <c:v>70713</c:v>
                </c:pt>
                <c:pt idx="66253">
                  <c:v>70713</c:v>
                </c:pt>
                <c:pt idx="66254">
                  <c:v>70713</c:v>
                </c:pt>
                <c:pt idx="66255">
                  <c:v>70713</c:v>
                </c:pt>
                <c:pt idx="66256">
                  <c:v>70713</c:v>
                </c:pt>
                <c:pt idx="66257">
                  <c:v>70713</c:v>
                </c:pt>
                <c:pt idx="66258">
                  <c:v>70713</c:v>
                </c:pt>
                <c:pt idx="66259">
                  <c:v>70713</c:v>
                </c:pt>
                <c:pt idx="66260">
                  <c:v>70713</c:v>
                </c:pt>
                <c:pt idx="66261">
                  <c:v>70713</c:v>
                </c:pt>
                <c:pt idx="66262">
                  <c:v>70713</c:v>
                </c:pt>
                <c:pt idx="66263">
                  <c:v>70713</c:v>
                </c:pt>
                <c:pt idx="66264">
                  <c:v>70713</c:v>
                </c:pt>
                <c:pt idx="66265">
                  <c:v>70713</c:v>
                </c:pt>
                <c:pt idx="66266">
                  <c:v>70713</c:v>
                </c:pt>
                <c:pt idx="66267">
                  <c:v>70713</c:v>
                </c:pt>
                <c:pt idx="66268">
                  <c:v>70713</c:v>
                </c:pt>
                <c:pt idx="66269">
                  <c:v>70713</c:v>
                </c:pt>
                <c:pt idx="66270">
                  <c:v>70713</c:v>
                </c:pt>
                <c:pt idx="66271">
                  <c:v>70713</c:v>
                </c:pt>
                <c:pt idx="66272">
                  <c:v>70713</c:v>
                </c:pt>
                <c:pt idx="66273">
                  <c:v>70713</c:v>
                </c:pt>
                <c:pt idx="66274">
                  <c:v>70713</c:v>
                </c:pt>
                <c:pt idx="66275">
                  <c:v>70713</c:v>
                </c:pt>
                <c:pt idx="66276">
                  <c:v>70713</c:v>
                </c:pt>
                <c:pt idx="66277">
                  <c:v>70713</c:v>
                </c:pt>
                <c:pt idx="66278">
                  <c:v>70713</c:v>
                </c:pt>
                <c:pt idx="66279">
                  <c:v>70713</c:v>
                </c:pt>
                <c:pt idx="66280">
                  <c:v>70713</c:v>
                </c:pt>
                <c:pt idx="66281">
                  <c:v>70713</c:v>
                </c:pt>
                <c:pt idx="66282">
                  <c:v>70713</c:v>
                </c:pt>
                <c:pt idx="66283">
                  <c:v>70713</c:v>
                </c:pt>
                <c:pt idx="66284">
                  <c:v>70713</c:v>
                </c:pt>
                <c:pt idx="66285">
                  <c:v>70713</c:v>
                </c:pt>
                <c:pt idx="66286">
                  <c:v>70713</c:v>
                </c:pt>
                <c:pt idx="66287">
                  <c:v>70713</c:v>
                </c:pt>
                <c:pt idx="66288">
                  <c:v>70713</c:v>
                </c:pt>
                <c:pt idx="66289">
                  <c:v>70713</c:v>
                </c:pt>
                <c:pt idx="66290">
                  <c:v>70713</c:v>
                </c:pt>
                <c:pt idx="66291">
                  <c:v>70713</c:v>
                </c:pt>
                <c:pt idx="66292">
                  <c:v>70713</c:v>
                </c:pt>
                <c:pt idx="66293">
                  <c:v>70713</c:v>
                </c:pt>
                <c:pt idx="66294">
                  <c:v>70713</c:v>
                </c:pt>
                <c:pt idx="66295">
                  <c:v>70713</c:v>
                </c:pt>
                <c:pt idx="66296">
                  <c:v>70713</c:v>
                </c:pt>
                <c:pt idx="66297">
                  <c:v>70713</c:v>
                </c:pt>
                <c:pt idx="66298">
                  <c:v>70713</c:v>
                </c:pt>
                <c:pt idx="66299">
                  <c:v>70713</c:v>
                </c:pt>
                <c:pt idx="66300">
                  <c:v>70713</c:v>
                </c:pt>
                <c:pt idx="66301">
                  <c:v>70713</c:v>
                </c:pt>
                <c:pt idx="66302">
                  <c:v>70713</c:v>
                </c:pt>
                <c:pt idx="66303">
                  <c:v>70713</c:v>
                </c:pt>
                <c:pt idx="66304">
                  <c:v>70713</c:v>
                </c:pt>
                <c:pt idx="66305">
                  <c:v>70713</c:v>
                </c:pt>
                <c:pt idx="66306">
                  <c:v>70713</c:v>
                </c:pt>
                <c:pt idx="66307">
                  <c:v>70713</c:v>
                </c:pt>
                <c:pt idx="66308">
                  <c:v>70713</c:v>
                </c:pt>
                <c:pt idx="66309">
                  <c:v>70713</c:v>
                </c:pt>
                <c:pt idx="66310">
                  <c:v>70713</c:v>
                </c:pt>
                <c:pt idx="66311">
                  <c:v>70713</c:v>
                </c:pt>
                <c:pt idx="66312">
                  <c:v>70713</c:v>
                </c:pt>
                <c:pt idx="66313">
                  <c:v>70713</c:v>
                </c:pt>
                <c:pt idx="66314">
                  <c:v>70713</c:v>
                </c:pt>
                <c:pt idx="66315">
                  <c:v>70713</c:v>
                </c:pt>
                <c:pt idx="66316">
                  <c:v>70713</c:v>
                </c:pt>
                <c:pt idx="66317">
                  <c:v>70713</c:v>
                </c:pt>
                <c:pt idx="66318">
                  <c:v>70713</c:v>
                </c:pt>
                <c:pt idx="66319">
                  <c:v>70713</c:v>
                </c:pt>
                <c:pt idx="66320">
                  <c:v>70713</c:v>
                </c:pt>
                <c:pt idx="66321">
                  <c:v>70713</c:v>
                </c:pt>
                <c:pt idx="66322">
                  <c:v>70713</c:v>
                </c:pt>
                <c:pt idx="66323">
                  <c:v>70713</c:v>
                </c:pt>
                <c:pt idx="66324">
                  <c:v>70713</c:v>
                </c:pt>
                <c:pt idx="66325">
                  <c:v>70713</c:v>
                </c:pt>
                <c:pt idx="66326">
                  <c:v>70713</c:v>
                </c:pt>
                <c:pt idx="66327">
                  <c:v>70713</c:v>
                </c:pt>
                <c:pt idx="66328">
                  <c:v>70713</c:v>
                </c:pt>
                <c:pt idx="66329">
                  <c:v>70713</c:v>
                </c:pt>
                <c:pt idx="66330">
                  <c:v>70713</c:v>
                </c:pt>
                <c:pt idx="66331">
                  <c:v>70713</c:v>
                </c:pt>
                <c:pt idx="66332">
                  <c:v>70713</c:v>
                </c:pt>
                <c:pt idx="66333">
                  <c:v>70713</c:v>
                </c:pt>
                <c:pt idx="66334">
                  <c:v>70713</c:v>
                </c:pt>
                <c:pt idx="66335">
                  <c:v>70713</c:v>
                </c:pt>
                <c:pt idx="66336">
                  <c:v>70713</c:v>
                </c:pt>
                <c:pt idx="66337">
                  <c:v>70713</c:v>
                </c:pt>
                <c:pt idx="66338">
                  <c:v>70713</c:v>
                </c:pt>
                <c:pt idx="66339">
                  <c:v>70713</c:v>
                </c:pt>
                <c:pt idx="66340">
                  <c:v>70713</c:v>
                </c:pt>
                <c:pt idx="66341">
                  <c:v>70713</c:v>
                </c:pt>
                <c:pt idx="66342">
                  <c:v>70713</c:v>
                </c:pt>
                <c:pt idx="66343">
                  <c:v>70713</c:v>
                </c:pt>
                <c:pt idx="66344">
                  <c:v>70713</c:v>
                </c:pt>
                <c:pt idx="66345">
                  <c:v>70713</c:v>
                </c:pt>
                <c:pt idx="66346">
                  <c:v>70713</c:v>
                </c:pt>
                <c:pt idx="66347">
                  <c:v>70713</c:v>
                </c:pt>
                <c:pt idx="66348">
                  <c:v>70713</c:v>
                </c:pt>
                <c:pt idx="66349">
                  <c:v>70713</c:v>
                </c:pt>
                <c:pt idx="66350">
                  <c:v>70713</c:v>
                </c:pt>
                <c:pt idx="66351">
                  <c:v>70713</c:v>
                </c:pt>
                <c:pt idx="66352">
                  <c:v>70713</c:v>
                </c:pt>
                <c:pt idx="66353">
                  <c:v>70713</c:v>
                </c:pt>
                <c:pt idx="66354">
                  <c:v>70713</c:v>
                </c:pt>
                <c:pt idx="66355">
                  <c:v>70713</c:v>
                </c:pt>
                <c:pt idx="66356">
                  <c:v>70713</c:v>
                </c:pt>
                <c:pt idx="66357">
                  <c:v>70713</c:v>
                </c:pt>
                <c:pt idx="66358">
                  <c:v>70713</c:v>
                </c:pt>
                <c:pt idx="66359">
                  <c:v>70713</c:v>
                </c:pt>
                <c:pt idx="66360">
                  <c:v>70713</c:v>
                </c:pt>
                <c:pt idx="66361">
                  <c:v>70713</c:v>
                </c:pt>
                <c:pt idx="66362">
                  <c:v>70713</c:v>
                </c:pt>
                <c:pt idx="66363">
                  <c:v>70713</c:v>
                </c:pt>
                <c:pt idx="66364">
                  <c:v>70713</c:v>
                </c:pt>
                <c:pt idx="66365">
                  <c:v>70713</c:v>
                </c:pt>
                <c:pt idx="66366">
                  <c:v>70713</c:v>
                </c:pt>
                <c:pt idx="66367">
                  <c:v>70713</c:v>
                </c:pt>
                <c:pt idx="66368">
                  <c:v>70713</c:v>
                </c:pt>
                <c:pt idx="66369">
                  <c:v>70713</c:v>
                </c:pt>
                <c:pt idx="66370">
                  <c:v>70713</c:v>
                </c:pt>
                <c:pt idx="66371">
                  <c:v>70713</c:v>
                </c:pt>
                <c:pt idx="66372">
                  <c:v>70713</c:v>
                </c:pt>
                <c:pt idx="66373">
                  <c:v>70713</c:v>
                </c:pt>
                <c:pt idx="66374">
                  <c:v>70713</c:v>
                </c:pt>
                <c:pt idx="66375">
                  <c:v>70713</c:v>
                </c:pt>
                <c:pt idx="66376">
                  <c:v>70713</c:v>
                </c:pt>
                <c:pt idx="66377">
                  <c:v>70713</c:v>
                </c:pt>
                <c:pt idx="66378">
                  <c:v>70713</c:v>
                </c:pt>
                <c:pt idx="66379">
                  <c:v>70713</c:v>
                </c:pt>
                <c:pt idx="66380">
                  <c:v>70713</c:v>
                </c:pt>
                <c:pt idx="66381">
                  <c:v>70713</c:v>
                </c:pt>
                <c:pt idx="66382">
                  <c:v>70713</c:v>
                </c:pt>
                <c:pt idx="66383">
                  <c:v>70713</c:v>
                </c:pt>
                <c:pt idx="66384">
                  <c:v>70713</c:v>
                </c:pt>
                <c:pt idx="66385">
                  <c:v>70713</c:v>
                </c:pt>
                <c:pt idx="66386">
                  <c:v>70713</c:v>
                </c:pt>
                <c:pt idx="66387">
                  <c:v>70713</c:v>
                </c:pt>
                <c:pt idx="66388">
                  <c:v>70713</c:v>
                </c:pt>
                <c:pt idx="66389">
                  <c:v>70713</c:v>
                </c:pt>
                <c:pt idx="66390">
                  <c:v>70713</c:v>
                </c:pt>
                <c:pt idx="66391">
                  <c:v>70713</c:v>
                </c:pt>
                <c:pt idx="66392">
                  <c:v>70713</c:v>
                </c:pt>
                <c:pt idx="66393">
                  <c:v>70713</c:v>
                </c:pt>
                <c:pt idx="66394">
                  <c:v>70713</c:v>
                </c:pt>
                <c:pt idx="66395">
                  <c:v>70713</c:v>
                </c:pt>
                <c:pt idx="66396">
                  <c:v>70713</c:v>
                </c:pt>
                <c:pt idx="66397">
                  <c:v>70713</c:v>
                </c:pt>
                <c:pt idx="66398">
                  <c:v>70713</c:v>
                </c:pt>
                <c:pt idx="66399">
                  <c:v>70713</c:v>
                </c:pt>
                <c:pt idx="66400">
                  <c:v>70713</c:v>
                </c:pt>
                <c:pt idx="66401">
                  <c:v>70713</c:v>
                </c:pt>
                <c:pt idx="66402">
                  <c:v>70713</c:v>
                </c:pt>
                <c:pt idx="66403">
                  <c:v>70713</c:v>
                </c:pt>
                <c:pt idx="66404">
                  <c:v>70713</c:v>
                </c:pt>
                <c:pt idx="66405">
                  <c:v>70713</c:v>
                </c:pt>
                <c:pt idx="66406">
                  <c:v>70713</c:v>
                </c:pt>
                <c:pt idx="66407">
                  <c:v>70713</c:v>
                </c:pt>
                <c:pt idx="66408">
                  <c:v>70713</c:v>
                </c:pt>
                <c:pt idx="66409">
                  <c:v>70713</c:v>
                </c:pt>
                <c:pt idx="66410">
                  <c:v>70713</c:v>
                </c:pt>
                <c:pt idx="66411">
                  <c:v>70713</c:v>
                </c:pt>
                <c:pt idx="66412">
                  <c:v>70713</c:v>
                </c:pt>
                <c:pt idx="66413">
                  <c:v>70713</c:v>
                </c:pt>
                <c:pt idx="66414">
                  <c:v>70713</c:v>
                </c:pt>
                <c:pt idx="66415">
                  <c:v>70713</c:v>
                </c:pt>
                <c:pt idx="66416">
                  <c:v>70713</c:v>
                </c:pt>
                <c:pt idx="66417">
                  <c:v>70713</c:v>
                </c:pt>
                <c:pt idx="66418">
                  <c:v>70713</c:v>
                </c:pt>
                <c:pt idx="66419">
                  <c:v>70713</c:v>
                </c:pt>
                <c:pt idx="66420">
                  <c:v>70713</c:v>
                </c:pt>
                <c:pt idx="66421">
                  <c:v>70713</c:v>
                </c:pt>
                <c:pt idx="66422">
                  <c:v>70713</c:v>
                </c:pt>
                <c:pt idx="66423">
                  <c:v>70713</c:v>
                </c:pt>
                <c:pt idx="66424">
                  <c:v>70713</c:v>
                </c:pt>
                <c:pt idx="66425">
                  <c:v>70713</c:v>
                </c:pt>
                <c:pt idx="66426">
                  <c:v>70713</c:v>
                </c:pt>
                <c:pt idx="66427">
                  <c:v>70713</c:v>
                </c:pt>
                <c:pt idx="66428">
                  <c:v>70713</c:v>
                </c:pt>
                <c:pt idx="66429">
                  <c:v>70713</c:v>
                </c:pt>
                <c:pt idx="66430">
                  <c:v>70713</c:v>
                </c:pt>
                <c:pt idx="66431">
                  <c:v>70713</c:v>
                </c:pt>
                <c:pt idx="66432">
                  <c:v>70713</c:v>
                </c:pt>
                <c:pt idx="66433">
                  <c:v>70713</c:v>
                </c:pt>
                <c:pt idx="66434">
                  <c:v>70713</c:v>
                </c:pt>
                <c:pt idx="66435">
                  <c:v>70713</c:v>
                </c:pt>
                <c:pt idx="66436">
                  <c:v>70713</c:v>
                </c:pt>
                <c:pt idx="66437">
                  <c:v>70713</c:v>
                </c:pt>
                <c:pt idx="66438">
                  <c:v>70713</c:v>
                </c:pt>
                <c:pt idx="66439">
                  <c:v>70713</c:v>
                </c:pt>
                <c:pt idx="66440">
                  <c:v>70713</c:v>
                </c:pt>
                <c:pt idx="66441">
                  <c:v>70713</c:v>
                </c:pt>
                <c:pt idx="66442">
                  <c:v>70713</c:v>
                </c:pt>
                <c:pt idx="66443">
                  <c:v>70713</c:v>
                </c:pt>
                <c:pt idx="66444">
                  <c:v>70713</c:v>
                </c:pt>
                <c:pt idx="66445">
                  <c:v>70713</c:v>
                </c:pt>
                <c:pt idx="66446">
                  <c:v>70713</c:v>
                </c:pt>
                <c:pt idx="66447">
                  <c:v>70713</c:v>
                </c:pt>
                <c:pt idx="66448">
                  <c:v>70713</c:v>
                </c:pt>
                <c:pt idx="66449">
                  <c:v>70713</c:v>
                </c:pt>
                <c:pt idx="66450">
                  <c:v>70713</c:v>
                </c:pt>
                <c:pt idx="66451">
                  <c:v>70713</c:v>
                </c:pt>
                <c:pt idx="66452">
                  <c:v>70713</c:v>
                </c:pt>
                <c:pt idx="66453">
                  <c:v>70713</c:v>
                </c:pt>
                <c:pt idx="66454">
                  <c:v>70713</c:v>
                </c:pt>
                <c:pt idx="66455">
                  <c:v>70713</c:v>
                </c:pt>
                <c:pt idx="66456">
                  <c:v>70713</c:v>
                </c:pt>
                <c:pt idx="66457">
                  <c:v>70713</c:v>
                </c:pt>
                <c:pt idx="66458">
                  <c:v>70713</c:v>
                </c:pt>
                <c:pt idx="66459">
                  <c:v>70713</c:v>
                </c:pt>
                <c:pt idx="66460">
                  <c:v>70713</c:v>
                </c:pt>
                <c:pt idx="66461">
                  <c:v>70713</c:v>
                </c:pt>
                <c:pt idx="66462">
                  <c:v>70713</c:v>
                </c:pt>
                <c:pt idx="66463">
                  <c:v>70713</c:v>
                </c:pt>
                <c:pt idx="66464">
                  <c:v>70713</c:v>
                </c:pt>
                <c:pt idx="66465">
                  <c:v>70713</c:v>
                </c:pt>
                <c:pt idx="66466">
                  <c:v>70713</c:v>
                </c:pt>
                <c:pt idx="66467">
                  <c:v>70713</c:v>
                </c:pt>
                <c:pt idx="66468">
                  <c:v>70713</c:v>
                </c:pt>
                <c:pt idx="66469">
                  <c:v>70713</c:v>
                </c:pt>
                <c:pt idx="66470">
                  <c:v>70713</c:v>
                </c:pt>
                <c:pt idx="66471">
                  <c:v>70713</c:v>
                </c:pt>
                <c:pt idx="66472">
                  <c:v>70713</c:v>
                </c:pt>
                <c:pt idx="66473">
                  <c:v>70713</c:v>
                </c:pt>
                <c:pt idx="66474">
                  <c:v>70713</c:v>
                </c:pt>
                <c:pt idx="66475">
                  <c:v>70713</c:v>
                </c:pt>
                <c:pt idx="66476">
                  <c:v>70713</c:v>
                </c:pt>
                <c:pt idx="66477">
                  <c:v>70713</c:v>
                </c:pt>
                <c:pt idx="66478">
                  <c:v>70713</c:v>
                </c:pt>
                <c:pt idx="66479">
                  <c:v>70713</c:v>
                </c:pt>
                <c:pt idx="66480">
                  <c:v>70713</c:v>
                </c:pt>
                <c:pt idx="66481">
                  <c:v>70713</c:v>
                </c:pt>
                <c:pt idx="66482">
                  <c:v>70713</c:v>
                </c:pt>
                <c:pt idx="66483">
                  <c:v>70713</c:v>
                </c:pt>
                <c:pt idx="66484">
                  <c:v>70713</c:v>
                </c:pt>
                <c:pt idx="66485">
                  <c:v>70713</c:v>
                </c:pt>
                <c:pt idx="66486">
                  <c:v>70713</c:v>
                </c:pt>
                <c:pt idx="66487">
                  <c:v>70713</c:v>
                </c:pt>
                <c:pt idx="66488">
                  <c:v>70713</c:v>
                </c:pt>
                <c:pt idx="66489">
                  <c:v>70713</c:v>
                </c:pt>
                <c:pt idx="66490">
                  <c:v>70713</c:v>
                </c:pt>
                <c:pt idx="66491">
                  <c:v>70713</c:v>
                </c:pt>
                <c:pt idx="66492">
                  <c:v>70713</c:v>
                </c:pt>
                <c:pt idx="66493">
                  <c:v>70713</c:v>
                </c:pt>
                <c:pt idx="66494">
                  <c:v>70713</c:v>
                </c:pt>
                <c:pt idx="66495">
                  <c:v>70713</c:v>
                </c:pt>
                <c:pt idx="66496">
                  <c:v>70713</c:v>
                </c:pt>
                <c:pt idx="66497">
                  <c:v>70713</c:v>
                </c:pt>
                <c:pt idx="66498">
                  <c:v>70713</c:v>
                </c:pt>
                <c:pt idx="66499">
                  <c:v>70713</c:v>
                </c:pt>
                <c:pt idx="66500">
                  <c:v>70713</c:v>
                </c:pt>
                <c:pt idx="66501">
                  <c:v>70713</c:v>
                </c:pt>
                <c:pt idx="66502">
                  <c:v>70713</c:v>
                </c:pt>
                <c:pt idx="66503">
                  <c:v>70713</c:v>
                </c:pt>
                <c:pt idx="66504">
                  <c:v>70713</c:v>
                </c:pt>
                <c:pt idx="66505">
                  <c:v>70713</c:v>
                </c:pt>
                <c:pt idx="66506">
                  <c:v>70713</c:v>
                </c:pt>
                <c:pt idx="66507">
                  <c:v>70713</c:v>
                </c:pt>
                <c:pt idx="66508">
                  <c:v>70713</c:v>
                </c:pt>
                <c:pt idx="66509">
                  <c:v>70713</c:v>
                </c:pt>
                <c:pt idx="66510">
                  <c:v>70713</c:v>
                </c:pt>
                <c:pt idx="66511">
                  <c:v>70713</c:v>
                </c:pt>
                <c:pt idx="66512">
                  <c:v>70713</c:v>
                </c:pt>
                <c:pt idx="66513">
                  <c:v>70713</c:v>
                </c:pt>
                <c:pt idx="66514">
                  <c:v>70713</c:v>
                </c:pt>
                <c:pt idx="66515">
                  <c:v>70713</c:v>
                </c:pt>
                <c:pt idx="66516">
                  <c:v>70713</c:v>
                </c:pt>
                <c:pt idx="66517">
                  <c:v>70713</c:v>
                </c:pt>
                <c:pt idx="66518">
                  <c:v>70713</c:v>
                </c:pt>
                <c:pt idx="66519">
                  <c:v>70713</c:v>
                </c:pt>
                <c:pt idx="66520">
                  <c:v>70713</c:v>
                </c:pt>
                <c:pt idx="66521">
                  <c:v>70713</c:v>
                </c:pt>
                <c:pt idx="66522">
                  <c:v>70713</c:v>
                </c:pt>
                <c:pt idx="66523">
                  <c:v>70713</c:v>
                </c:pt>
                <c:pt idx="66524">
                  <c:v>70713</c:v>
                </c:pt>
                <c:pt idx="66525">
                  <c:v>70713</c:v>
                </c:pt>
                <c:pt idx="66526">
                  <c:v>70713</c:v>
                </c:pt>
                <c:pt idx="66527">
                  <c:v>70713</c:v>
                </c:pt>
                <c:pt idx="66528">
                  <c:v>70713</c:v>
                </c:pt>
                <c:pt idx="66529">
                  <c:v>70713</c:v>
                </c:pt>
                <c:pt idx="66530">
                  <c:v>70713</c:v>
                </c:pt>
                <c:pt idx="66531">
                  <c:v>70713</c:v>
                </c:pt>
                <c:pt idx="66532">
                  <c:v>70713</c:v>
                </c:pt>
                <c:pt idx="66533">
                  <c:v>70713</c:v>
                </c:pt>
                <c:pt idx="66534">
                  <c:v>70713</c:v>
                </c:pt>
                <c:pt idx="66535">
                  <c:v>70713</c:v>
                </c:pt>
                <c:pt idx="66536">
                  <c:v>70713</c:v>
                </c:pt>
                <c:pt idx="66537">
                  <c:v>70713</c:v>
                </c:pt>
                <c:pt idx="66538">
                  <c:v>70713</c:v>
                </c:pt>
                <c:pt idx="66539">
                  <c:v>70713</c:v>
                </c:pt>
                <c:pt idx="66540">
                  <c:v>70713</c:v>
                </c:pt>
                <c:pt idx="66541">
                  <c:v>70713</c:v>
                </c:pt>
                <c:pt idx="66542">
                  <c:v>70713</c:v>
                </c:pt>
                <c:pt idx="66543">
                  <c:v>70713</c:v>
                </c:pt>
                <c:pt idx="66544">
                  <c:v>70713</c:v>
                </c:pt>
                <c:pt idx="66545">
                  <c:v>70713</c:v>
                </c:pt>
                <c:pt idx="66546">
                  <c:v>70713</c:v>
                </c:pt>
                <c:pt idx="66547">
                  <c:v>70713</c:v>
                </c:pt>
                <c:pt idx="66548">
                  <c:v>70713</c:v>
                </c:pt>
                <c:pt idx="66549">
                  <c:v>70713</c:v>
                </c:pt>
                <c:pt idx="66550">
                  <c:v>70713</c:v>
                </c:pt>
                <c:pt idx="66551">
                  <c:v>70713</c:v>
                </c:pt>
                <c:pt idx="66552">
                  <c:v>70713</c:v>
                </c:pt>
                <c:pt idx="66553">
                  <c:v>70713</c:v>
                </c:pt>
                <c:pt idx="66554">
                  <c:v>70713</c:v>
                </c:pt>
                <c:pt idx="66555">
                  <c:v>70713</c:v>
                </c:pt>
                <c:pt idx="66556">
                  <c:v>70713</c:v>
                </c:pt>
                <c:pt idx="66557">
                  <c:v>70713</c:v>
                </c:pt>
                <c:pt idx="66558">
                  <c:v>70713</c:v>
                </c:pt>
                <c:pt idx="66559">
                  <c:v>70713</c:v>
                </c:pt>
                <c:pt idx="66560">
                  <c:v>70713</c:v>
                </c:pt>
                <c:pt idx="66561">
                  <c:v>70713</c:v>
                </c:pt>
                <c:pt idx="66562">
                  <c:v>70713</c:v>
                </c:pt>
                <c:pt idx="66563">
                  <c:v>70713</c:v>
                </c:pt>
                <c:pt idx="66564">
                  <c:v>70713</c:v>
                </c:pt>
                <c:pt idx="66565">
                  <c:v>70713</c:v>
                </c:pt>
                <c:pt idx="66566">
                  <c:v>70713</c:v>
                </c:pt>
                <c:pt idx="66567">
                  <c:v>70713</c:v>
                </c:pt>
                <c:pt idx="66568">
                  <c:v>70713</c:v>
                </c:pt>
                <c:pt idx="66569">
                  <c:v>70713</c:v>
                </c:pt>
                <c:pt idx="66570">
                  <c:v>70713</c:v>
                </c:pt>
                <c:pt idx="66571">
                  <c:v>70713</c:v>
                </c:pt>
                <c:pt idx="66572">
                  <c:v>70713</c:v>
                </c:pt>
                <c:pt idx="66573">
                  <c:v>70713</c:v>
                </c:pt>
                <c:pt idx="66574">
                  <c:v>70713</c:v>
                </c:pt>
                <c:pt idx="66575">
                  <c:v>70713</c:v>
                </c:pt>
                <c:pt idx="66576">
                  <c:v>70713</c:v>
                </c:pt>
                <c:pt idx="66577">
                  <c:v>70713</c:v>
                </c:pt>
                <c:pt idx="66578">
                  <c:v>70713</c:v>
                </c:pt>
                <c:pt idx="66579">
                  <c:v>70713</c:v>
                </c:pt>
                <c:pt idx="66580">
                  <c:v>70713</c:v>
                </c:pt>
                <c:pt idx="66581">
                  <c:v>70713</c:v>
                </c:pt>
                <c:pt idx="66582">
                  <c:v>70713</c:v>
                </c:pt>
                <c:pt idx="66583">
                  <c:v>70713</c:v>
                </c:pt>
                <c:pt idx="66584">
                  <c:v>70713</c:v>
                </c:pt>
                <c:pt idx="66585">
                  <c:v>70713</c:v>
                </c:pt>
                <c:pt idx="66586">
                  <c:v>70713</c:v>
                </c:pt>
                <c:pt idx="66587">
                  <c:v>70713</c:v>
                </c:pt>
                <c:pt idx="66588">
                  <c:v>70713</c:v>
                </c:pt>
                <c:pt idx="66589">
                  <c:v>70713</c:v>
                </c:pt>
                <c:pt idx="66590">
                  <c:v>70713</c:v>
                </c:pt>
                <c:pt idx="66591">
                  <c:v>70713</c:v>
                </c:pt>
                <c:pt idx="66592">
                  <c:v>70713</c:v>
                </c:pt>
                <c:pt idx="66593">
                  <c:v>70713</c:v>
                </c:pt>
                <c:pt idx="66594">
                  <c:v>70713</c:v>
                </c:pt>
                <c:pt idx="66595">
                  <c:v>70713</c:v>
                </c:pt>
                <c:pt idx="66596">
                  <c:v>70713</c:v>
                </c:pt>
                <c:pt idx="66597">
                  <c:v>70713</c:v>
                </c:pt>
                <c:pt idx="66598">
                  <c:v>70713</c:v>
                </c:pt>
                <c:pt idx="66599">
                  <c:v>70713</c:v>
                </c:pt>
                <c:pt idx="66600">
                  <c:v>70713</c:v>
                </c:pt>
                <c:pt idx="66601">
                  <c:v>70713</c:v>
                </c:pt>
                <c:pt idx="66602">
                  <c:v>70713</c:v>
                </c:pt>
                <c:pt idx="66603">
                  <c:v>70713</c:v>
                </c:pt>
                <c:pt idx="66604">
                  <c:v>70713</c:v>
                </c:pt>
                <c:pt idx="66605">
                  <c:v>70713</c:v>
                </c:pt>
                <c:pt idx="66606">
                  <c:v>70713</c:v>
                </c:pt>
                <c:pt idx="66607">
                  <c:v>70713</c:v>
                </c:pt>
                <c:pt idx="66608">
                  <c:v>70713</c:v>
                </c:pt>
                <c:pt idx="66609">
                  <c:v>70713</c:v>
                </c:pt>
                <c:pt idx="66610">
                  <c:v>70713</c:v>
                </c:pt>
                <c:pt idx="66611">
                  <c:v>70713</c:v>
                </c:pt>
                <c:pt idx="66612">
                  <c:v>70713</c:v>
                </c:pt>
                <c:pt idx="66613">
                  <c:v>70713</c:v>
                </c:pt>
                <c:pt idx="66614">
                  <c:v>70713</c:v>
                </c:pt>
                <c:pt idx="66615">
                  <c:v>70713</c:v>
                </c:pt>
                <c:pt idx="66616">
                  <c:v>70713</c:v>
                </c:pt>
                <c:pt idx="66617">
                  <c:v>70713</c:v>
                </c:pt>
                <c:pt idx="66618">
                  <c:v>70713</c:v>
                </c:pt>
                <c:pt idx="66619">
                  <c:v>70713</c:v>
                </c:pt>
                <c:pt idx="66620">
                  <c:v>70713</c:v>
                </c:pt>
                <c:pt idx="66621">
                  <c:v>70713</c:v>
                </c:pt>
                <c:pt idx="66622">
                  <c:v>70713</c:v>
                </c:pt>
                <c:pt idx="66623">
                  <c:v>70713</c:v>
                </c:pt>
                <c:pt idx="66624">
                  <c:v>70713</c:v>
                </c:pt>
                <c:pt idx="66625">
                  <c:v>70713</c:v>
                </c:pt>
                <c:pt idx="66626">
                  <c:v>70713</c:v>
                </c:pt>
                <c:pt idx="66627">
                  <c:v>70713</c:v>
                </c:pt>
                <c:pt idx="66628">
                  <c:v>70713</c:v>
                </c:pt>
                <c:pt idx="66629">
                  <c:v>70713</c:v>
                </c:pt>
                <c:pt idx="66630">
                  <c:v>70713</c:v>
                </c:pt>
                <c:pt idx="66631">
                  <c:v>70713</c:v>
                </c:pt>
                <c:pt idx="66632">
                  <c:v>70713</c:v>
                </c:pt>
                <c:pt idx="66633">
                  <c:v>70713</c:v>
                </c:pt>
                <c:pt idx="66634">
                  <c:v>70713</c:v>
                </c:pt>
                <c:pt idx="66635">
                  <c:v>70713</c:v>
                </c:pt>
                <c:pt idx="66636">
                  <c:v>70713</c:v>
                </c:pt>
                <c:pt idx="66637">
                  <c:v>70713</c:v>
                </c:pt>
                <c:pt idx="66638">
                  <c:v>70713</c:v>
                </c:pt>
                <c:pt idx="66639">
                  <c:v>70713</c:v>
                </c:pt>
                <c:pt idx="66640">
                  <c:v>70713</c:v>
                </c:pt>
                <c:pt idx="66641">
                  <c:v>70713</c:v>
                </c:pt>
                <c:pt idx="66642">
                  <c:v>70713</c:v>
                </c:pt>
                <c:pt idx="66643">
                  <c:v>70713</c:v>
                </c:pt>
                <c:pt idx="66644">
                  <c:v>70713</c:v>
                </c:pt>
                <c:pt idx="66645">
                  <c:v>70713</c:v>
                </c:pt>
                <c:pt idx="66646">
                  <c:v>70713</c:v>
                </c:pt>
                <c:pt idx="66647">
                  <c:v>70713</c:v>
                </c:pt>
                <c:pt idx="66648">
                  <c:v>70713</c:v>
                </c:pt>
                <c:pt idx="66649">
                  <c:v>70713</c:v>
                </c:pt>
                <c:pt idx="66650">
                  <c:v>70713</c:v>
                </c:pt>
                <c:pt idx="66651">
                  <c:v>70713</c:v>
                </c:pt>
                <c:pt idx="66652">
                  <c:v>70713</c:v>
                </c:pt>
                <c:pt idx="66653">
                  <c:v>70713</c:v>
                </c:pt>
                <c:pt idx="66654">
                  <c:v>70713</c:v>
                </c:pt>
                <c:pt idx="66655">
                  <c:v>70713</c:v>
                </c:pt>
                <c:pt idx="66656">
                  <c:v>70713</c:v>
                </c:pt>
                <c:pt idx="66657">
                  <c:v>70713</c:v>
                </c:pt>
                <c:pt idx="66658">
                  <c:v>70713</c:v>
                </c:pt>
                <c:pt idx="66659">
                  <c:v>70713</c:v>
                </c:pt>
                <c:pt idx="66660">
                  <c:v>70713</c:v>
                </c:pt>
                <c:pt idx="66661">
                  <c:v>70713</c:v>
                </c:pt>
                <c:pt idx="66662">
                  <c:v>70713</c:v>
                </c:pt>
                <c:pt idx="66663">
                  <c:v>70713</c:v>
                </c:pt>
                <c:pt idx="66664">
                  <c:v>70713</c:v>
                </c:pt>
                <c:pt idx="66665">
                  <c:v>70713</c:v>
                </c:pt>
                <c:pt idx="66666">
                  <c:v>70713</c:v>
                </c:pt>
                <c:pt idx="66667">
                  <c:v>70713</c:v>
                </c:pt>
                <c:pt idx="66668">
                  <c:v>70713</c:v>
                </c:pt>
                <c:pt idx="66669">
                  <c:v>70713</c:v>
                </c:pt>
                <c:pt idx="66670">
                  <c:v>70713</c:v>
                </c:pt>
                <c:pt idx="66671">
                  <c:v>70713</c:v>
                </c:pt>
                <c:pt idx="66672">
                  <c:v>70713</c:v>
                </c:pt>
                <c:pt idx="66673">
                  <c:v>70713</c:v>
                </c:pt>
                <c:pt idx="66674">
                  <c:v>70713</c:v>
                </c:pt>
                <c:pt idx="66675">
                  <c:v>70713</c:v>
                </c:pt>
                <c:pt idx="66676">
                  <c:v>70713</c:v>
                </c:pt>
                <c:pt idx="66677">
                  <c:v>70713</c:v>
                </c:pt>
                <c:pt idx="66678">
                  <c:v>70713</c:v>
                </c:pt>
                <c:pt idx="66679">
                  <c:v>70713</c:v>
                </c:pt>
                <c:pt idx="66680">
                  <c:v>70713</c:v>
                </c:pt>
                <c:pt idx="66681">
                  <c:v>70713</c:v>
                </c:pt>
                <c:pt idx="66682">
                  <c:v>70713</c:v>
                </c:pt>
                <c:pt idx="66683">
                  <c:v>70713</c:v>
                </c:pt>
                <c:pt idx="66684">
                  <c:v>70713</c:v>
                </c:pt>
                <c:pt idx="66685">
                  <c:v>70713</c:v>
                </c:pt>
                <c:pt idx="66686">
                  <c:v>70713</c:v>
                </c:pt>
                <c:pt idx="66687">
                  <c:v>70713</c:v>
                </c:pt>
                <c:pt idx="66688">
                  <c:v>70713</c:v>
                </c:pt>
                <c:pt idx="66689">
                  <c:v>70713</c:v>
                </c:pt>
                <c:pt idx="66690">
                  <c:v>70713</c:v>
                </c:pt>
                <c:pt idx="66691">
                  <c:v>70713</c:v>
                </c:pt>
                <c:pt idx="66692">
                  <c:v>70713</c:v>
                </c:pt>
                <c:pt idx="66693">
                  <c:v>70713</c:v>
                </c:pt>
                <c:pt idx="66694">
                  <c:v>70713</c:v>
                </c:pt>
                <c:pt idx="66695">
                  <c:v>70713</c:v>
                </c:pt>
                <c:pt idx="66696">
                  <c:v>70713</c:v>
                </c:pt>
                <c:pt idx="66697">
                  <c:v>70713</c:v>
                </c:pt>
                <c:pt idx="66698">
                  <c:v>70713</c:v>
                </c:pt>
                <c:pt idx="66699">
                  <c:v>70713</c:v>
                </c:pt>
                <c:pt idx="66700">
                  <c:v>70713</c:v>
                </c:pt>
                <c:pt idx="66701">
                  <c:v>70713</c:v>
                </c:pt>
                <c:pt idx="66702">
                  <c:v>70713</c:v>
                </c:pt>
                <c:pt idx="66703">
                  <c:v>70713</c:v>
                </c:pt>
                <c:pt idx="66704">
                  <c:v>70713</c:v>
                </c:pt>
                <c:pt idx="66705">
                  <c:v>70713</c:v>
                </c:pt>
                <c:pt idx="66706">
                  <c:v>70713</c:v>
                </c:pt>
                <c:pt idx="66707">
                  <c:v>70713</c:v>
                </c:pt>
                <c:pt idx="66708">
                  <c:v>70713</c:v>
                </c:pt>
                <c:pt idx="66709">
                  <c:v>70713</c:v>
                </c:pt>
                <c:pt idx="66710">
                  <c:v>70713</c:v>
                </c:pt>
                <c:pt idx="66711">
                  <c:v>70713</c:v>
                </c:pt>
                <c:pt idx="66712">
                  <c:v>70713</c:v>
                </c:pt>
                <c:pt idx="66713">
                  <c:v>70713</c:v>
                </c:pt>
                <c:pt idx="66714">
                  <c:v>70713</c:v>
                </c:pt>
                <c:pt idx="66715">
                  <c:v>70713</c:v>
                </c:pt>
                <c:pt idx="66716">
                  <c:v>70713</c:v>
                </c:pt>
                <c:pt idx="66717">
                  <c:v>70713</c:v>
                </c:pt>
                <c:pt idx="66718">
                  <c:v>70713</c:v>
                </c:pt>
                <c:pt idx="66719">
                  <c:v>70713</c:v>
                </c:pt>
                <c:pt idx="66720">
                  <c:v>70713</c:v>
                </c:pt>
                <c:pt idx="66721">
                  <c:v>70713</c:v>
                </c:pt>
                <c:pt idx="66722">
                  <c:v>70713</c:v>
                </c:pt>
                <c:pt idx="66723">
                  <c:v>70713</c:v>
                </c:pt>
                <c:pt idx="66724">
                  <c:v>70713</c:v>
                </c:pt>
                <c:pt idx="66725">
                  <c:v>70713</c:v>
                </c:pt>
                <c:pt idx="66726">
                  <c:v>70713</c:v>
                </c:pt>
                <c:pt idx="66727">
                  <c:v>70713</c:v>
                </c:pt>
                <c:pt idx="66728">
                  <c:v>70713</c:v>
                </c:pt>
                <c:pt idx="66729">
                  <c:v>70713</c:v>
                </c:pt>
                <c:pt idx="66730">
                  <c:v>70713</c:v>
                </c:pt>
                <c:pt idx="66731">
                  <c:v>70713</c:v>
                </c:pt>
                <c:pt idx="66732">
                  <c:v>70713</c:v>
                </c:pt>
                <c:pt idx="66733">
                  <c:v>70713</c:v>
                </c:pt>
                <c:pt idx="66734">
                  <c:v>70713</c:v>
                </c:pt>
                <c:pt idx="66735">
                  <c:v>70713</c:v>
                </c:pt>
                <c:pt idx="66736">
                  <c:v>70713</c:v>
                </c:pt>
                <c:pt idx="66737">
                  <c:v>70713</c:v>
                </c:pt>
                <c:pt idx="66738">
                  <c:v>70713</c:v>
                </c:pt>
                <c:pt idx="66739">
                  <c:v>70713</c:v>
                </c:pt>
                <c:pt idx="66740">
                  <c:v>70713</c:v>
                </c:pt>
                <c:pt idx="66741">
                  <c:v>70713</c:v>
                </c:pt>
                <c:pt idx="66742">
                  <c:v>70713</c:v>
                </c:pt>
                <c:pt idx="66743">
                  <c:v>70713</c:v>
                </c:pt>
                <c:pt idx="66744">
                  <c:v>70713</c:v>
                </c:pt>
                <c:pt idx="66745">
                  <c:v>70713</c:v>
                </c:pt>
                <c:pt idx="66746">
                  <c:v>70713</c:v>
                </c:pt>
                <c:pt idx="66747">
                  <c:v>70713</c:v>
                </c:pt>
                <c:pt idx="66748">
                  <c:v>70713</c:v>
                </c:pt>
                <c:pt idx="66749">
                  <c:v>70713</c:v>
                </c:pt>
                <c:pt idx="66750">
                  <c:v>70713</c:v>
                </c:pt>
                <c:pt idx="66751">
                  <c:v>70713</c:v>
                </c:pt>
                <c:pt idx="66752">
                  <c:v>70713</c:v>
                </c:pt>
                <c:pt idx="66753">
                  <c:v>70713</c:v>
                </c:pt>
                <c:pt idx="66754">
                  <c:v>70713</c:v>
                </c:pt>
                <c:pt idx="66755">
                  <c:v>70713</c:v>
                </c:pt>
                <c:pt idx="66756">
                  <c:v>70713</c:v>
                </c:pt>
                <c:pt idx="66757">
                  <c:v>70713</c:v>
                </c:pt>
                <c:pt idx="66758">
                  <c:v>70713</c:v>
                </c:pt>
                <c:pt idx="66759">
                  <c:v>70713</c:v>
                </c:pt>
                <c:pt idx="66760">
                  <c:v>70713</c:v>
                </c:pt>
                <c:pt idx="66761">
                  <c:v>70713</c:v>
                </c:pt>
                <c:pt idx="66762">
                  <c:v>70713</c:v>
                </c:pt>
                <c:pt idx="66763">
                  <c:v>70713</c:v>
                </c:pt>
                <c:pt idx="66764">
                  <c:v>70713</c:v>
                </c:pt>
                <c:pt idx="66765">
                  <c:v>70713</c:v>
                </c:pt>
                <c:pt idx="66766">
                  <c:v>70713</c:v>
                </c:pt>
                <c:pt idx="66767">
                  <c:v>70713</c:v>
                </c:pt>
                <c:pt idx="66768">
                  <c:v>70713</c:v>
                </c:pt>
                <c:pt idx="66769">
                  <c:v>70713</c:v>
                </c:pt>
                <c:pt idx="66770">
                  <c:v>70713</c:v>
                </c:pt>
                <c:pt idx="66771">
                  <c:v>70713</c:v>
                </c:pt>
                <c:pt idx="66772">
                  <c:v>70713</c:v>
                </c:pt>
                <c:pt idx="66773">
                  <c:v>70713</c:v>
                </c:pt>
                <c:pt idx="66774">
                  <c:v>70713</c:v>
                </c:pt>
                <c:pt idx="66775">
                  <c:v>70713</c:v>
                </c:pt>
                <c:pt idx="66776">
                  <c:v>70713</c:v>
                </c:pt>
                <c:pt idx="66777">
                  <c:v>70713</c:v>
                </c:pt>
                <c:pt idx="66778">
                  <c:v>70713</c:v>
                </c:pt>
                <c:pt idx="66779">
                  <c:v>70713</c:v>
                </c:pt>
                <c:pt idx="66780">
                  <c:v>70713</c:v>
                </c:pt>
                <c:pt idx="66781">
                  <c:v>70713</c:v>
                </c:pt>
                <c:pt idx="66782">
                  <c:v>70713</c:v>
                </c:pt>
                <c:pt idx="66783">
                  <c:v>70713</c:v>
                </c:pt>
                <c:pt idx="66784">
                  <c:v>70713</c:v>
                </c:pt>
                <c:pt idx="66785">
                  <c:v>70713</c:v>
                </c:pt>
                <c:pt idx="66786">
                  <c:v>70713</c:v>
                </c:pt>
                <c:pt idx="66787">
                  <c:v>70713</c:v>
                </c:pt>
                <c:pt idx="66788">
                  <c:v>70713</c:v>
                </c:pt>
                <c:pt idx="66789">
                  <c:v>70713</c:v>
                </c:pt>
                <c:pt idx="66790">
                  <c:v>70713</c:v>
                </c:pt>
                <c:pt idx="66791">
                  <c:v>70713</c:v>
                </c:pt>
                <c:pt idx="66792">
                  <c:v>70713</c:v>
                </c:pt>
                <c:pt idx="66793">
                  <c:v>70713</c:v>
                </c:pt>
                <c:pt idx="66794">
                  <c:v>70713</c:v>
                </c:pt>
                <c:pt idx="66795">
                  <c:v>70713</c:v>
                </c:pt>
                <c:pt idx="66796">
                  <c:v>70713</c:v>
                </c:pt>
                <c:pt idx="66797">
                  <c:v>70713</c:v>
                </c:pt>
                <c:pt idx="66798">
                  <c:v>70713</c:v>
                </c:pt>
                <c:pt idx="66799">
                  <c:v>70713</c:v>
                </c:pt>
                <c:pt idx="66800">
                  <c:v>70713</c:v>
                </c:pt>
                <c:pt idx="66801">
                  <c:v>70713</c:v>
                </c:pt>
                <c:pt idx="66802">
                  <c:v>70713</c:v>
                </c:pt>
                <c:pt idx="66803">
                  <c:v>70713</c:v>
                </c:pt>
                <c:pt idx="66804">
                  <c:v>70713</c:v>
                </c:pt>
                <c:pt idx="66805">
                  <c:v>70713</c:v>
                </c:pt>
                <c:pt idx="66806">
                  <c:v>70713</c:v>
                </c:pt>
                <c:pt idx="66807">
                  <c:v>70713</c:v>
                </c:pt>
                <c:pt idx="66808">
                  <c:v>70713</c:v>
                </c:pt>
                <c:pt idx="66809">
                  <c:v>70713</c:v>
                </c:pt>
                <c:pt idx="66810">
                  <c:v>70713</c:v>
                </c:pt>
                <c:pt idx="66811">
                  <c:v>70713</c:v>
                </c:pt>
                <c:pt idx="66812">
                  <c:v>70713</c:v>
                </c:pt>
                <c:pt idx="66813">
                  <c:v>70713</c:v>
                </c:pt>
                <c:pt idx="66814">
                  <c:v>70713</c:v>
                </c:pt>
                <c:pt idx="66815">
                  <c:v>70713</c:v>
                </c:pt>
                <c:pt idx="66816">
                  <c:v>70713</c:v>
                </c:pt>
                <c:pt idx="66817">
                  <c:v>70713</c:v>
                </c:pt>
                <c:pt idx="66818">
                  <c:v>70713</c:v>
                </c:pt>
                <c:pt idx="66819">
                  <c:v>70713</c:v>
                </c:pt>
                <c:pt idx="66820">
                  <c:v>70713</c:v>
                </c:pt>
                <c:pt idx="66821">
                  <c:v>70713</c:v>
                </c:pt>
                <c:pt idx="66822">
                  <c:v>70713</c:v>
                </c:pt>
                <c:pt idx="66823">
                  <c:v>70713</c:v>
                </c:pt>
                <c:pt idx="66824">
                  <c:v>70713</c:v>
                </c:pt>
                <c:pt idx="66825">
                  <c:v>70713</c:v>
                </c:pt>
                <c:pt idx="66826">
                  <c:v>70713</c:v>
                </c:pt>
                <c:pt idx="66827">
                  <c:v>70713</c:v>
                </c:pt>
                <c:pt idx="66828">
                  <c:v>70713</c:v>
                </c:pt>
                <c:pt idx="66829">
                  <c:v>70713</c:v>
                </c:pt>
                <c:pt idx="66830">
                  <c:v>70713</c:v>
                </c:pt>
                <c:pt idx="66831">
                  <c:v>70713</c:v>
                </c:pt>
                <c:pt idx="66832">
                  <c:v>70713</c:v>
                </c:pt>
                <c:pt idx="66833">
                  <c:v>70713</c:v>
                </c:pt>
                <c:pt idx="66834">
                  <c:v>70713</c:v>
                </c:pt>
                <c:pt idx="66835">
                  <c:v>70713</c:v>
                </c:pt>
                <c:pt idx="66836">
                  <c:v>70713</c:v>
                </c:pt>
                <c:pt idx="66837">
                  <c:v>70713</c:v>
                </c:pt>
                <c:pt idx="66838">
                  <c:v>70713</c:v>
                </c:pt>
                <c:pt idx="66839">
                  <c:v>70713</c:v>
                </c:pt>
                <c:pt idx="66840">
                  <c:v>70713</c:v>
                </c:pt>
                <c:pt idx="66841">
                  <c:v>70713</c:v>
                </c:pt>
                <c:pt idx="66842">
                  <c:v>70713</c:v>
                </c:pt>
                <c:pt idx="66843">
                  <c:v>70713</c:v>
                </c:pt>
                <c:pt idx="66844">
                  <c:v>70713</c:v>
                </c:pt>
                <c:pt idx="66845">
                  <c:v>70713</c:v>
                </c:pt>
                <c:pt idx="66846">
                  <c:v>70713</c:v>
                </c:pt>
                <c:pt idx="66847">
                  <c:v>70713</c:v>
                </c:pt>
                <c:pt idx="66848">
                  <c:v>70713</c:v>
                </c:pt>
                <c:pt idx="66849">
                  <c:v>70713</c:v>
                </c:pt>
                <c:pt idx="66850">
                  <c:v>70713</c:v>
                </c:pt>
                <c:pt idx="66851">
                  <c:v>70713</c:v>
                </c:pt>
                <c:pt idx="66852">
                  <c:v>70713</c:v>
                </c:pt>
                <c:pt idx="66853">
                  <c:v>70713</c:v>
                </c:pt>
                <c:pt idx="66854">
                  <c:v>70713</c:v>
                </c:pt>
                <c:pt idx="66855">
                  <c:v>70713</c:v>
                </c:pt>
                <c:pt idx="66856">
                  <c:v>70713</c:v>
                </c:pt>
                <c:pt idx="66857">
                  <c:v>70713</c:v>
                </c:pt>
                <c:pt idx="66858">
                  <c:v>70713</c:v>
                </c:pt>
                <c:pt idx="66859">
                  <c:v>70713</c:v>
                </c:pt>
                <c:pt idx="66860">
                  <c:v>70713</c:v>
                </c:pt>
                <c:pt idx="66861">
                  <c:v>70713</c:v>
                </c:pt>
                <c:pt idx="66862">
                  <c:v>70713</c:v>
                </c:pt>
                <c:pt idx="66863">
                  <c:v>70713</c:v>
                </c:pt>
                <c:pt idx="66864">
                  <c:v>70713</c:v>
                </c:pt>
                <c:pt idx="66865">
                  <c:v>70713</c:v>
                </c:pt>
                <c:pt idx="66866">
                  <c:v>70713</c:v>
                </c:pt>
                <c:pt idx="66867">
                  <c:v>70713</c:v>
                </c:pt>
                <c:pt idx="66868">
                  <c:v>70713</c:v>
                </c:pt>
                <c:pt idx="66869">
                  <c:v>70713</c:v>
                </c:pt>
                <c:pt idx="66870">
                  <c:v>70713</c:v>
                </c:pt>
                <c:pt idx="66871">
                  <c:v>70713</c:v>
                </c:pt>
                <c:pt idx="66872">
                  <c:v>70713</c:v>
                </c:pt>
                <c:pt idx="66873">
                  <c:v>70713</c:v>
                </c:pt>
                <c:pt idx="66874">
                  <c:v>70713</c:v>
                </c:pt>
                <c:pt idx="66875">
                  <c:v>70713</c:v>
                </c:pt>
                <c:pt idx="66876">
                  <c:v>70713</c:v>
                </c:pt>
                <c:pt idx="66877">
                  <c:v>70713</c:v>
                </c:pt>
                <c:pt idx="66878">
                  <c:v>70713</c:v>
                </c:pt>
                <c:pt idx="66879">
                  <c:v>70713</c:v>
                </c:pt>
                <c:pt idx="66880">
                  <c:v>70713</c:v>
                </c:pt>
                <c:pt idx="66881">
                  <c:v>70713</c:v>
                </c:pt>
                <c:pt idx="66882">
                  <c:v>70713</c:v>
                </c:pt>
                <c:pt idx="66883">
                  <c:v>70713</c:v>
                </c:pt>
                <c:pt idx="66884">
                  <c:v>70713</c:v>
                </c:pt>
                <c:pt idx="66885">
                  <c:v>70713</c:v>
                </c:pt>
                <c:pt idx="66886">
                  <c:v>70713</c:v>
                </c:pt>
                <c:pt idx="66887">
                  <c:v>70713</c:v>
                </c:pt>
                <c:pt idx="66888">
                  <c:v>70713</c:v>
                </c:pt>
                <c:pt idx="66889">
                  <c:v>70713</c:v>
                </c:pt>
                <c:pt idx="66890">
                  <c:v>70713</c:v>
                </c:pt>
                <c:pt idx="66891">
                  <c:v>70713</c:v>
                </c:pt>
                <c:pt idx="66892">
                  <c:v>70713</c:v>
                </c:pt>
                <c:pt idx="66893">
                  <c:v>70713</c:v>
                </c:pt>
                <c:pt idx="66894">
                  <c:v>70713</c:v>
                </c:pt>
                <c:pt idx="66895">
                  <c:v>70713</c:v>
                </c:pt>
                <c:pt idx="66896">
                  <c:v>70713</c:v>
                </c:pt>
                <c:pt idx="66897">
                  <c:v>70713</c:v>
                </c:pt>
                <c:pt idx="66898">
                  <c:v>70713</c:v>
                </c:pt>
                <c:pt idx="66899">
                  <c:v>70713</c:v>
                </c:pt>
                <c:pt idx="66900">
                  <c:v>70713</c:v>
                </c:pt>
                <c:pt idx="66901">
                  <c:v>70713</c:v>
                </c:pt>
                <c:pt idx="66902">
                  <c:v>70713</c:v>
                </c:pt>
                <c:pt idx="66903">
                  <c:v>70713</c:v>
                </c:pt>
                <c:pt idx="66904">
                  <c:v>70713</c:v>
                </c:pt>
                <c:pt idx="66905">
                  <c:v>70713</c:v>
                </c:pt>
                <c:pt idx="66906">
                  <c:v>70713</c:v>
                </c:pt>
                <c:pt idx="66907">
                  <c:v>70713</c:v>
                </c:pt>
                <c:pt idx="66908">
                  <c:v>70713</c:v>
                </c:pt>
                <c:pt idx="66909">
                  <c:v>70713</c:v>
                </c:pt>
                <c:pt idx="66910">
                  <c:v>70713</c:v>
                </c:pt>
                <c:pt idx="66911">
                  <c:v>70713</c:v>
                </c:pt>
                <c:pt idx="66912">
                  <c:v>70713</c:v>
                </c:pt>
                <c:pt idx="66913">
                  <c:v>70713</c:v>
                </c:pt>
                <c:pt idx="66914">
                  <c:v>70713</c:v>
                </c:pt>
                <c:pt idx="66915">
                  <c:v>70713</c:v>
                </c:pt>
                <c:pt idx="66916">
                  <c:v>70713</c:v>
                </c:pt>
                <c:pt idx="66917">
                  <c:v>70713</c:v>
                </c:pt>
                <c:pt idx="66918">
                  <c:v>70713</c:v>
                </c:pt>
                <c:pt idx="66919">
                  <c:v>70713</c:v>
                </c:pt>
                <c:pt idx="66920">
                  <c:v>70713</c:v>
                </c:pt>
                <c:pt idx="66921">
                  <c:v>70713</c:v>
                </c:pt>
                <c:pt idx="66922">
                  <c:v>70713</c:v>
                </c:pt>
                <c:pt idx="66923">
                  <c:v>70713</c:v>
                </c:pt>
                <c:pt idx="66924">
                  <c:v>70713</c:v>
                </c:pt>
                <c:pt idx="66925">
                  <c:v>70713</c:v>
                </c:pt>
                <c:pt idx="66926">
                  <c:v>70713</c:v>
                </c:pt>
                <c:pt idx="66927">
                  <c:v>70713</c:v>
                </c:pt>
                <c:pt idx="66928">
                  <c:v>70713</c:v>
                </c:pt>
                <c:pt idx="66929">
                  <c:v>70713</c:v>
                </c:pt>
                <c:pt idx="66930">
                  <c:v>70713</c:v>
                </c:pt>
                <c:pt idx="66931">
                  <c:v>70713</c:v>
                </c:pt>
                <c:pt idx="66932">
                  <c:v>70713</c:v>
                </c:pt>
                <c:pt idx="66933">
                  <c:v>70713</c:v>
                </c:pt>
                <c:pt idx="66934">
                  <c:v>70713</c:v>
                </c:pt>
                <c:pt idx="66935">
                  <c:v>70713</c:v>
                </c:pt>
                <c:pt idx="66936">
                  <c:v>70713</c:v>
                </c:pt>
                <c:pt idx="66937">
                  <c:v>70713</c:v>
                </c:pt>
                <c:pt idx="66938">
                  <c:v>70713</c:v>
                </c:pt>
                <c:pt idx="66939">
                  <c:v>70713</c:v>
                </c:pt>
                <c:pt idx="66940">
                  <c:v>70713</c:v>
                </c:pt>
                <c:pt idx="66941">
                  <c:v>70713</c:v>
                </c:pt>
                <c:pt idx="66942">
                  <c:v>70713</c:v>
                </c:pt>
                <c:pt idx="66943">
                  <c:v>70713</c:v>
                </c:pt>
                <c:pt idx="66944">
                  <c:v>70713</c:v>
                </c:pt>
                <c:pt idx="66945">
                  <c:v>70713</c:v>
                </c:pt>
                <c:pt idx="66946">
                  <c:v>70713</c:v>
                </c:pt>
                <c:pt idx="66947">
                  <c:v>70713</c:v>
                </c:pt>
                <c:pt idx="66948">
                  <c:v>70713</c:v>
                </c:pt>
                <c:pt idx="66949">
                  <c:v>70713</c:v>
                </c:pt>
                <c:pt idx="66950">
                  <c:v>70713</c:v>
                </c:pt>
                <c:pt idx="66951">
                  <c:v>70713</c:v>
                </c:pt>
                <c:pt idx="66952">
                  <c:v>70713</c:v>
                </c:pt>
                <c:pt idx="66953">
                  <c:v>70713</c:v>
                </c:pt>
                <c:pt idx="66954">
                  <c:v>70713</c:v>
                </c:pt>
                <c:pt idx="66955">
                  <c:v>70713</c:v>
                </c:pt>
                <c:pt idx="66956">
                  <c:v>70713</c:v>
                </c:pt>
                <c:pt idx="66957">
                  <c:v>70713</c:v>
                </c:pt>
                <c:pt idx="66958">
                  <c:v>70713</c:v>
                </c:pt>
                <c:pt idx="66959">
                  <c:v>70713</c:v>
                </c:pt>
                <c:pt idx="66960">
                  <c:v>70713</c:v>
                </c:pt>
                <c:pt idx="66961">
                  <c:v>70713</c:v>
                </c:pt>
                <c:pt idx="66962">
                  <c:v>70713</c:v>
                </c:pt>
                <c:pt idx="66963">
                  <c:v>70713</c:v>
                </c:pt>
                <c:pt idx="66964">
                  <c:v>70713</c:v>
                </c:pt>
                <c:pt idx="66965">
                  <c:v>70713</c:v>
                </c:pt>
                <c:pt idx="66966">
                  <c:v>70713</c:v>
                </c:pt>
                <c:pt idx="66967">
                  <c:v>70713</c:v>
                </c:pt>
                <c:pt idx="66968">
                  <c:v>70713</c:v>
                </c:pt>
                <c:pt idx="66969">
                  <c:v>70713</c:v>
                </c:pt>
                <c:pt idx="66970">
                  <c:v>70713</c:v>
                </c:pt>
                <c:pt idx="66971">
                  <c:v>70713</c:v>
                </c:pt>
                <c:pt idx="66972">
                  <c:v>70713</c:v>
                </c:pt>
                <c:pt idx="66973">
                  <c:v>70713</c:v>
                </c:pt>
                <c:pt idx="66974">
                  <c:v>70713</c:v>
                </c:pt>
                <c:pt idx="66975">
                  <c:v>70713</c:v>
                </c:pt>
                <c:pt idx="66976">
                  <c:v>70713</c:v>
                </c:pt>
                <c:pt idx="66977">
                  <c:v>70713</c:v>
                </c:pt>
                <c:pt idx="66978">
                  <c:v>70713</c:v>
                </c:pt>
                <c:pt idx="66979">
                  <c:v>70713</c:v>
                </c:pt>
                <c:pt idx="66980">
                  <c:v>70713</c:v>
                </c:pt>
                <c:pt idx="66981">
                  <c:v>70713</c:v>
                </c:pt>
                <c:pt idx="66982">
                  <c:v>70713</c:v>
                </c:pt>
                <c:pt idx="66983">
                  <c:v>70713</c:v>
                </c:pt>
                <c:pt idx="66984">
                  <c:v>70713</c:v>
                </c:pt>
                <c:pt idx="66985">
                  <c:v>70713</c:v>
                </c:pt>
                <c:pt idx="66986">
                  <c:v>70713</c:v>
                </c:pt>
                <c:pt idx="66987">
                  <c:v>70713</c:v>
                </c:pt>
                <c:pt idx="66988">
                  <c:v>70713</c:v>
                </c:pt>
                <c:pt idx="66989">
                  <c:v>70713</c:v>
                </c:pt>
                <c:pt idx="66990">
                  <c:v>70713</c:v>
                </c:pt>
                <c:pt idx="66991">
                  <c:v>70713</c:v>
                </c:pt>
                <c:pt idx="66992">
                  <c:v>70713</c:v>
                </c:pt>
                <c:pt idx="66993">
                  <c:v>70713</c:v>
                </c:pt>
                <c:pt idx="66994">
                  <c:v>70713</c:v>
                </c:pt>
                <c:pt idx="66995">
                  <c:v>70713</c:v>
                </c:pt>
                <c:pt idx="66996">
                  <c:v>70713</c:v>
                </c:pt>
                <c:pt idx="66997">
                  <c:v>70713</c:v>
                </c:pt>
                <c:pt idx="66998">
                  <c:v>70713</c:v>
                </c:pt>
                <c:pt idx="66999">
                  <c:v>70713</c:v>
                </c:pt>
                <c:pt idx="67000">
                  <c:v>70713</c:v>
                </c:pt>
                <c:pt idx="67001">
                  <c:v>70713</c:v>
                </c:pt>
                <c:pt idx="67002">
                  <c:v>70713</c:v>
                </c:pt>
                <c:pt idx="67003">
                  <c:v>70713</c:v>
                </c:pt>
                <c:pt idx="67004">
                  <c:v>70713</c:v>
                </c:pt>
                <c:pt idx="67005">
                  <c:v>70713</c:v>
                </c:pt>
                <c:pt idx="67006">
                  <c:v>70713</c:v>
                </c:pt>
                <c:pt idx="67007">
                  <c:v>70713</c:v>
                </c:pt>
                <c:pt idx="67008">
                  <c:v>70713</c:v>
                </c:pt>
                <c:pt idx="67009">
                  <c:v>70713</c:v>
                </c:pt>
                <c:pt idx="67010">
                  <c:v>70713</c:v>
                </c:pt>
                <c:pt idx="67011">
                  <c:v>70713</c:v>
                </c:pt>
                <c:pt idx="67012">
                  <c:v>70713</c:v>
                </c:pt>
                <c:pt idx="67013">
                  <c:v>70713</c:v>
                </c:pt>
                <c:pt idx="67014">
                  <c:v>70713</c:v>
                </c:pt>
                <c:pt idx="67015">
                  <c:v>70713</c:v>
                </c:pt>
                <c:pt idx="67016">
                  <c:v>70713</c:v>
                </c:pt>
                <c:pt idx="67017">
                  <c:v>70713</c:v>
                </c:pt>
                <c:pt idx="67018">
                  <c:v>70713</c:v>
                </c:pt>
                <c:pt idx="67019">
                  <c:v>70713</c:v>
                </c:pt>
                <c:pt idx="67020">
                  <c:v>70713</c:v>
                </c:pt>
                <c:pt idx="67021">
                  <c:v>70713</c:v>
                </c:pt>
                <c:pt idx="67022">
                  <c:v>70713</c:v>
                </c:pt>
                <c:pt idx="67023">
                  <c:v>70713</c:v>
                </c:pt>
                <c:pt idx="67024">
                  <c:v>70713</c:v>
                </c:pt>
                <c:pt idx="67025">
                  <c:v>70713</c:v>
                </c:pt>
                <c:pt idx="67026">
                  <c:v>70713</c:v>
                </c:pt>
                <c:pt idx="67027">
                  <c:v>70713</c:v>
                </c:pt>
                <c:pt idx="67028">
                  <c:v>70713</c:v>
                </c:pt>
                <c:pt idx="67029">
                  <c:v>70713</c:v>
                </c:pt>
                <c:pt idx="67030">
                  <c:v>70713</c:v>
                </c:pt>
                <c:pt idx="67031">
                  <c:v>70713</c:v>
                </c:pt>
                <c:pt idx="67032">
                  <c:v>70713</c:v>
                </c:pt>
                <c:pt idx="67033">
                  <c:v>70713</c:v>
                </c:pt>
                <c:pt idx="67034">
                  <c:v>70713</c:v>
                </c:pt>
                <c:pt idx="67035">
                  <c:v>70713</c:v>
                </c:pt>
                <c:pt idx="67036">
                  <c:v>70713</c:v>
                </c:pt>
                <c:pt idx="67037">
                  <c:v>70713</c:v>
                </c:pt>
                <c:pt idx="67038">
                  <c:v>70713</c:v>
                </c:pt>
                <c:pt idx="67039">
                  <c:v>70713</c:v>
                </c:pt>
                <c:pt idx="67040">
                  <c:v>70713</c:v>
                </c:pt>
                <c:pt idx="67041">
                  <c:v>70713</c:v>
                </c:pt>
                <c:pt idx="67042">
                  <c:v>70713</c:v>
                </c:pt>
                <c:pt idx="67043">
                  <c:v>70713</c:v>
                </c:pt>
                <c:pt idx="67044">
                  <c:v>70713</c:v>
                </c:pt>
                <c:pt idx="67045">
                  <c:v>70713</c:v>
                </c:pt>
                <c:pt idx="67046">
                  <c:v>70713</c:v>
                </c:pt>
                <c:pt idx="67047">
                  <c:v>70713</c:v>
                </c:pt>
                <c:pt idx="67048">
                  <c:v>70713</c:v>
                </c:pt>
                <c:pt idx="67049">
                  <c:v>70713</c:v>
                </c:pt>
                <c:pt idx="67050">
                  <c:v>70713</c:v>
                </c:pt>
                <c:pt idx="67051">
                  <c:v>70713</c:v>
                </c:pt>
                <c:pt idx="67052">
                  <c:v>70713</c:v>
                </c:pt>
                <c:pt idx="67053">
                  <c:v>70713</c:v>
                </c:pt>
                <c:pt idx="67054">
                  <c:v>70713</c:v>
                </c:pt>
                <c:pt idx="67055">
                  <c:v>70713</c:v>
                </c:pt>
                <c:pt idx="67056">
                  <c:v>70713</c:v>
                </c:pt>
                <c:pt idx="67057">
                  <c:v>70713</c:v>
                </c:pt>
                <c:pt idx="67058">
                  <c:v>70713</c:v>
                </c:pt>
                <c:pt idx="67059">
                  <c:v>70713</c:v>
                </c:pt>
                <c:pt idx="67060">
                  <c:v>70713</c:v>
                </c:pt>
                <c:pt idx="67061">
                  <c:v>70713</c:v>
                </c:pt>
                <c:pt idx="67062">
                  <c:v>70713</c:v>
                </c:pt>
                <c:pt idx="67063">
                  <c:v>70713</c:v>
                </c:pt>
                <c:pt idx="67064">
                  <c:v>70713</c:v>
                </c:pt>
                <c:pt idx="67065">
                  <c:v>70713</c:v>
                </c:pt>
                <c:pt idx="67066">
                  <c:v>70713</c:v>
                </c:pt>
                <c:pt idx="67067">
                  <c:v>70713</c:v>
                </c:pt>
                <c:pt idx="67068">
                  <c:v>70713</c:v>
                </c:pt>
                <c:pt idx="67069">
                  <c:v>70713</c:v>
                </c:pt>
                <c:pt idx="67070">
                  <c:v>70713</c:v>
                </c:pt>
                <c:pt idx="67071">
                  <c:v>70713</c:v>
                </c:pt>
                <c:pt idx="67072">
                  <c:v>70713</c:v>
                </c:pt>
                <c:pt idx="67073">
                  <c:v>70713</c:v>
                </c:pt>
                <c:pt idx="67074">
                  <c:v>70713</c:v>
                </c:pt>
                <c:pt idx="67075">
                  <c:v>70713</c:v>
                </c:pt>
                <c:pt idx="67076">
                  <c:v>70713</c:v>
                </c:pt>
                <c:pt idx="67077">
                  <c:v>70713</c:v>
                </c:pt>
                <c:pt idx="67078">
                  <c:v>70713</c:v>
                </c:pt>
                <c:pt idx="67079">
                  <c:v>70713</c:v>
                </c:pt>
                <c:pt idx="67080">
                  <c:v>70713</c:v>
                </c:pt>
                <c:pt idx="67081">
                  <c:v>70713</c:v>
                </c:pt>
                <c:pt idx="67082">
                  <c:v>70713</c:v>
                </c:pt>
                <c:pt idx="67083">
                  <c:v>70713</c:v>
                </c:pt>
                <c:pt idx="67084">
                  <c:v>70713</c:v>
                </c:pt>
                <c:pt idx="67085">
                  <c:v>70713</c:v>
                </c:pt>
                <c:pt idx="67086">
                  <c:v>70713</c:v>
                </c:pt>
                <c:pt idx="67087">
                  <c:v>70713</c:v>
                </c:pt>
                <c:pt idx="67088">
                  <c:v>70713</c:v>
                </c:pt>
                <c:pt idx="67089">
                  <c:v>70713</c:v>
                </c:pt>
                <c:pt idx="67090">
                  <c:v>70713</c:v>
                </c:pt>
                <c:pt idx="67091">
                  <c:v>70713</c:v>
                </c:pt>
                <c:pt idx="67092">
                  <c:v>70713</c:v>
                </c:pt>
                <c:pt idx="67093">
                  <c:v>70713</c:v>
                </c:pt>
                <c:pt idx="67094">
                  <c:v>70713</c:v>
                </c:pt>
                <c:pt idx="67095">
                  <c:v>70713</c:v>
                </c:pt>
                <c:pt idx="67096">
                  <c:v>70713</c:v>
                </c:pt>
                <c:pt idx="67097">
                  <c:v>70713</c:v>
                </c:pt>
                <c:pt idx="67098">
                  <c:v>70713</c:v>
                </c:pt>
                <c:pt idx="67099">
                  <c:v>70713</c:v>
                </c:pt>
                <c:pt idx="67100">
                  <c:v>70713</c:v>
                </c:pt>
                <c:pt idx="67101">
                  <c:v>70713</c:v>
                </c:pt>
                <c:pt idx="67102">
                  <c:v>70713</c:v>
                </c:pt>
                <c:pt idx="67103">
                  <c:v>70713</c:v>
                </c:pt>
                <c:pt idx="67104">
                  <c:v>70713</c:v>
                </c:pt>
                <c:pt idx="67105">
                  <c:v>70713</c:v>
                </c:pt>
                <c:pt idx="67106">
                  <c:v>70713</c:v>
                </c:pt>
                <c:pt idx="67107">
                  <c:v>70713</c:v>
                </c:pt>
                <c:pt idx="67108">
                  <c:v>70713</c:v>
                </c:pt>
                <c:pt idx="67109">
                  <c:v>70713</c:v>
                </c:pt>
                <c:pt idx="67110">
                  <c:v>70713</c:v>
                </c:pt>
                <c:pt idx="67111">
                  <c:v>70713</c:v>
                </c:pt>
                <c:pt idx="67112">
                  <c:v>70713</c:v>
                </c:pt>
                <c:pt idx="67113">
                  <c:v>70713</c:v>
                </c:pt>
                <c:pt idx="67114">
                  <c:v>70713</c:v>
                </c:pt>
                <c:pt idx="67115">
                  <c:v>70713</c:v>
                </c:pt>
                <c:pt idx="67116">
                  <c:v>70713</c:v>
                </c:pt>
                <c:pt idx="67117">
                  <c:v>70713</c:v>
                </c:pt>
                <c:pt idx="67118">
                  <c:v>70713</c:v>
                </c:pt>
                <c:pt idx="67119">
                  <c:v>70713</c:v>
                </c:pt>
                <c:pt idx="67120">
                  <c:v>70713</c:v>
                </c:pt>
                <c:pt idx="67121">
                  <c:v>70713</c:v>
                </c:pt>
                <c:pt idx="67122">
                  <c:v>70713</c:v>
                </c:pt>
                <c:pt idx="67123">
                  <c:v>70713</c:v>
                </c:pt>
                <c:pt idx="67124">
                  <c:v>70713</c:v>
                </c:pt>
                <c:pt idx="67125">
                  <c:v>70713</c:v>
                </c:pt>
                <c:pt idx="67126">
                  <c:v>70713</c:v>
                </c:pt>
                <c:pt idx="67127">
                  <c:v>70713</c:v>
                </c:pt>
                <c:pt idx="67128">
                  <c:v>70713</c:v>
                </c:pt>
                <c:pt idx="67129">
                  <c:v>70713</c:v>
                </c:pt>
                <c:pt idx="67130">
                  <c:v>70713</c:v>
                </c:pt>
                <c:pt idx="67131">
                  <c:v>70713</c:v>
                </c:pt>
                <c:pt idx="67132">
                  <c:v>70713</c:v>
                </c:pt>
                <c:pt idx="67133">
                  <c:v>70713</c:v>
                </c:pt>
                <c:pt idx="67134">
                  <c:v>70713</c:v>
                </c:pt>
                <c:pt idx="67135">
                  <c:v>70713</c:v>
                </c:pt>
                <c:pt idx="67136">
                  <c:v>70713</c:v>
                </c:pt>
                <c:pt idx="67137">
                  <c:v>70713</c:v>
                </c:pt>
                <c:pt idx="67138">
                  <c:v>70713</c:v>
                </c:pt>
                <c:pt idx="67139">
                  <c:v>70713</c:v>
                </c:pt>
                <c:pt idx="67140">
                  <c:v>70713</c:v>
                </c:pt>
                <c:pt idx="67141">
                  <c:v>70713</c:v>
                </c:pt>
                <c:pt idx="67142">
                  <c:v>70713</c:v>
                </c:pt>
                <c:pt idx="67143">
                  <c:v>70713</c:v>
                </c:pt>
                <c:pt idx="67144">
                  <c:v>70713</c:v>
                </c:pt>
                <c:pt idx="67145">
                  <c:v>70713</c:v>
                </c:pt>
                <c:pt idx="67146">
                  <c:v>70713</c:v>
                </c:pt>
                <c:pt idx="67147">
                  <c:v>70713</c:v>
                </c:pt>
                <c:pt idx="67148">
                  <c:v>70713</c:v>
                </c:pt>
                <c:pt idx="67149">
                  <c:v>70713</c:v>
                </c:pt>
                <c:pt idx="67150">
                  <c:v>70713</c:v>
                </c:pt>
                <c:pt idx="67151">
                  <c:v>70713</c:v>
                </c:pt>
                <c:pt idx="67152">
                  <c:v>70713</c:v>
                </c:pt>
                <c:pt idx="67153">
                  <c:v>70713</c:v>
                </c:pt>
                <c:pt idx="67154">
                  <c:v>70713</c:v>
                </c:pt>
                <c:pt idx="67155">
                  <c:v>70713</c:v>
                </c:pt>
                <c:pt idx="67156">
                  <c:v>70713</c:v>
                </c:pt>
                <c:pt idx="67157">
                  <c:v>70713</c:v>
                </c:pt>
                <c:pt idx="67158">
                  <c:v>70713</c:v>
                </c:pt>
                <c:pt idx="67159">
                  <c:v>70713</c:v>
                </c:pt>
                <c:pt idx="67160">
                  <c:v>70713</c:v>
                </c:pt>
                <c:pt idx="67161">
                  <c:v>70713</c:v>
                </c:pt>
                <c:pt idx="67162">
                  <c:v>70713</c:v>
                </c:pt>
                <c:pt idx="67163">
                  <c:v>70713</c:v>
                </c:pt>
                <c:pt idx="67164">
                  <c:v>70713</c:v>
                </c:pt>
                <c:pt idx="67165">
                  <c:v>70713</c:v>
                </c:pt>
                <c:pt idx="67166">
                  <c:v>70713</c:v>
                </c:pt>
                <c:pt idx="67167">
                  <c:v>70713</c:v>
                </c:pt>
                <c:pt idx="67168">
                  <c:v>70713</c:v>
                </c:pt>
                <c:pt idx="67169">
                  <c:v>70713</c:v>
                </c:pt>
                <c:pt idx="67170">
                  <c:v>70713</c:v>
                </c:pt>
                <c:pt idx="67171">
                  <c:v>70713</c:v>
                </c:pt>
                <c:pt idx="67172">
                  <c:v>70713</c:v>
                </c:pt>
                <c:pt idx="67173">
                  <c:v>70713</c:v>
                </c:pt>
                <c:pt idx="67174">
                  <c:v>70713</c:v>
                </c:pt>
                <c:pt idx="67175">
                  <c:v>70713</c:v>
                </c:pt>
                <c:pt idx="67176">
                  <c:v>70713</c:v>
                </c:pt>
                <c:pt idx="67177">
                  <c:v>70713</c:v>
                </c:pt>
                <c:pt idx="67178">
                  <c:v>70713</c:v>
                </c:pt>
                <c:pt idx="67179">
                  <c:v>70713</c:v>
                </c:pt>
                <c:pt idx="67180">
                  <c:v>70713</c:v>
                </c:pt>
                <c:pt idx="67181">
                  <c:v>70713</c:v>
                </c:pt>
                <c:pt idx="67182">
                  <c:v>70713</c:v>
                </c:pt>
                <c:pt idx="67183">
                  <c:v>70713</c:v>
                </c:pt>
                <c:pt idx="67184">
                  <c:v>70713</c:v>
                </c:pt>
                <c:pt idx="67185">
                  <c:v>70713</c:v>
                </c:pt>
                <c:pt idx="67186">
                  <c:v>70713</c:v>
                </c:pt>
                <c:pt idx="67187">
                  <c:v>70713</c:v>
                </c:pt>
                <c:pt idx="67188">
                  <c:v>70713</c:v>
                </c:pt>
                <c:pt idx="67189">
                  <c:v>70713</c:v>
                </c:pt>
                <c:pt idx="67190">
                  <c:v>70713</c:v>
                </c:pt>
                <c:pt idx="67191">
                  <c:v>70713</c:v>
                </c:pt>
                <c:pt idx="67192">
                  <c:v>70713</c:v>
                </c:pt>
                <c:pt idx="67193">
                  <c:v>70713</c:v>
                </c:pt>
                <c:pt idx="67194">
                  <c:v>70713</c:v>
                </c:pt>
                <c:pt idx="67195">
                  <c:v>70713</c:v>
                </c:pt>
                <c:pt idx="67196">
                  <c:v>70713</c:v>
                </c:pt>
                <c:pt idx="67197">
                  <c:v>70713</c:v>
                </c:pt>
                <c:pt idx="67198">
                  <c:v>70713</c:v>
                </c:pt>
                <c:pt idx="67199">
                  <c:v>70713</c:v>
                </c:pt>
                <c:pt idx="67200">
                  <c:v>70713</c:v>
                </c:pt>
                <c:pt idx="67201">
                  <c:v>70713</c:v>
                </c:pt>
                <c:pt idx="67202">
                  <c:v>70713</c:v>
                </c:pt>
                <c:pt idx="67203">
                  <c:v>70713</c:v>
                </c:pt>
                <c:pt idx="67204">
                  <c:v>70713</c:v>
                </c:pt>
                <c:pt idx="67205">
                  <c:v>70713</c:v>
                </c:pt>
                <c:pt idx="67206">
                  <c:v>70713</c:v>
                </c:pt>
                <c:pt idx="67207">
                  <c:v>70713</c:v>
                </c:pt>
                <c:pt idx="67208">
                  <c:v>70713</c:v>
                </c:pt>
                <c:pt idx="67209">
                  <c:v>70713</c:v>
                </c:pt>
                <c:pt idx="67210">
                  <c:v>70713</c:v>
                </c:pt>
                <c:pt idx="67211">
                  <c:v>70713</c:v>
                </c:pt>
                <c:pt idx="67212">
                  <c:v>70713</c:v>
                </c:pt>
                <c:pt idx="67213">
                  <c:v>70713</c:v>
                </c:pt>
                <c:pt idx="67214">
                  <c:v>70713</c:v>
                </c:pt>
                <c:pt idx="67215">
                  <c:v>70713</c:v>
                </c:pt>
                <c:pt idx="67216">
                  <c:v>70713</c:v>
                </c:pt>
                <c:pt idx="67217">
                  <c:v>70713</c:v>
                </c:pt>
                <c:pt idx="67218">
                  <c:v>70713</c:v>
                </c:pt>
                <c:pt idx="67219">
                  <c:v>70713</c:v>
                </c:pt>
                <c:pt idx="67220">
                  <c:v>70713</c:v>
                </c:pt>
                <c:pt idx="67221">
                  <c:v>70713</c:v>
                </c:pt>
                <c:pt idx="67222">
                  <c:v>70713</c:v>
                </c:pt>
                <c:pt idx="67223">
                  <c:v>70713</c:v>
                </c:pt>
                <c:pt idx="67224">
                  <c:v>70713</c:v>
                </c:pt>
                <c:pt idx="67225">
                  <c:v>70713</c:v>
                </c:pt>
                <c:pt idx="67226">
                  <c:v>70713</c:v>
                </c:pt>
                <c:pt idx="67227">
                  <c:v>70713</c:v>
                </c:pt>
                <c:pt idx="67228">
                  <c:v>70713</c:v>
                </c:pt>
                <c:pt idx="67229">
                  <c:v>70713</c:v>
                </c:pt>
                <c:pt idx="67230">
                  <c:v>70713</c:v>
                </c:pt>
                <c:pt idx="67231">
                  <c:v>70713</c:v>
                </c:pt>
                <c:pt idx="67232">
                  <c:v>70713</c:v>
                </c:pt>
                <c:pt idx="67233">
                  <c:v>70713</c:v>
                </c:pt>
                <c:pt idx="67234">
                  <c:v>70713</c:v>
                </c:pt>
                <c:pt idx="67235">
                  <c:v>70713</c:v>
                </c:pt>
                <c:pt idx="67236">
                  <c:v>70713</c:v>
                </c:pt>
                <c:pt idx="67237">
                  <c:v>70713</c:v>
                </c:pt>
                <c:pt idx="67238">
                  <c:v>70713</c:v>
                </c:pt>
                <c:pt idx="67239">
                  <c:v>70713</c:v>
                </c:pt>
                <c:pt idx="67240">
                  <c:v>70713</c:v>
                </c:pt>
                <c:pt idx="67241">
                  <c:v>70713</c:v>
                </c:pt>
                <c:pt idx="67242">
                  <c:v>70713</c:v>
                </c:pt>
                <c:pt idx="67243">
                  <c:v>70713</c:v>
                </c:pt>
                <c:pt idx="67244">
                  <c:v>70713</c:v>
                </c:pt>
                <c:pt idx="67245">
                  <c:v>70713</c:v>
                </c:pt>
                <c:pt idx="67246">
                  <c:v>70713</c:v>
                </c:pt>
                <c:pt idx="67247">
                  <c:v>70713</c:v>
                </c:pt>
                <c:pt idx="67248">
                  <c:v>70713</c:v>
                </c:pt>
                <c:pt idx="67249">
                  <c:v>70713</c:v>
                </c:pt>
                <c:pt idx="67250">
                  <c:v>70713</c:v>
                </c:pt>
                <c:pt idx="67251">
                  <c:v>70713</c:v>
                </c:pt>
                <c:pt idx="67252">
                  <c:v>70713</c:v>
                </c:pt>
                <c:pt idx="67253">
                  <c:v>70713</c:v>
                </c:pt>
                <c:pt idx="67254">
                  <c:v>70713</c:v>
                </c:pt>
                <c:pt idx="67255">
                  <c:v>70713</c:v>
                </c:pt>
                <c:pt idx="67256">
                  <c:v>70713</c:v>
                </c:pt>
                <c:pt idx="67257">
                  <c:v>70713</c:v>
                </c:pt>
                <c:pt idx="67258">
                  <c:v>70713</c:v>
                </c:pt>
                <c:pt idx="67259">
                  <c:v>70713</c:v>
                </c:pt>
                <c:pt idx="67260">
                  <c:v>70713</c:v>
                </c:pt>
                <c:pt idx="67261">
                  <c:v>70713</c:v>
                </c:pt>
                <c:pt idx="67262">
                  <c:v>70713</c:v>
                </c:pt>
                <c:pt idx="67263">
                  <c:v>70713</c:v>
                </c:pt>
                <c:pt idx="67264">
                  <c:v>70713</c:v>
                </c:pt>
                <c:pt idx="67265">
                  <c:v>70713</c:v>
                </c:pt>
                <c:pt idx="67266">
                  <c:v>70713</c:v>
                </c:pt>
                <c:pt idx="67267">
                  <c:v>70713</c:v>
                </c:pt>
                <c:pt idx="67268">
                  <c:v>70713</c:v>
                </c:pt>
                <c:pt idx="67269">
                  <c:v>70713</c:v>
                </c:pt>
                <c:pt idx="67270">
                  <c:v>70713</c:v>
                </c:pt>
                <c:pt idx="67271">
                  <c:v>70713</c:v>
                </c:pt>
                <c:pt idx="67272">
                  <c:v>70713</c:v>
                </c:pt>
                <c:pt idx="67273">
                  <c:v>70713</c:v>
                </c:pt>
                <c:pt idx="67274">
                  <c:v>70713</c:v>
                </c:pt>
                <c:pt idx="67275">
                  <c:v>70713</c:v>
                </c:pt>
                <c:pt idx="67276">
                  <c:v>70713</c:v>
                </c:pt>
                <c:pt idx="67277">
                  <c:v>70713</c:v>
                </c:pt>
                <c:pt idx="67278">
                  <c:v>70713</c:v>
                </c:pt>
                <c:pt idx="67279">
                  <c:v>70713</c:v>
                </c:pt>
                <c:pt idx="67280">
                  <c:v>70713</c:v>
                </c:pt>
                <c:pt idx="67281">
                  <c:v>70713</c:v>
                </c:pt>
                <c:pt idx="67282">
                  <c:v>70713</c:v>
                </c:pt>
                <c:pt idx="67283">
                  <c:v>70713</c:v>
                </c:pt>
                <c:pt idx="67284">
                  <c:v>70713</c:v>
                </c:pt>
                <c:pt idx="67285">
                  <c:v>70713</c:v>
                </c:pt>
                <c:pt idx="67286">
                  <c:v>70713</c:v>
                </c:pt>
                <c:pt idx="67287">
                  <c:v>70713</c:v>
                </c:pt>
                <c:pt idx="67288">
                  <c:v>70713</c:v>
                </c:pt>
                <c:pt idx="67289">
                  <c:v>70713</c:v>
                </c:pt>
                <c:pt idx="67290">
                  <c:v>70713</c:v>
                </c:pt>
                <c:pt idx="67291">
                  <c:v>70713</c:v>
                </c:pt>
                <c:pt idx="67292">
                  <c:v>70713</c:v>
                </c:pt>
                <c:pt idx="67293">
                  <c:v>70713</c:v>
                </c:pt>
                <c:pt idx="67294">
                  <c:v>70713</c:v>
                </c:pt>
                <c:pt idx="67295">
                  <c:v>70713</c:v>
                </c:pt>
                <c:pt idx="67296">
                  <c:v>70713</c:v>
                </c:pt>
                <c:pt idx="67297">
                  <c:v>70713</c:v>
                </c:pt>
                <c:pt idx="67298">
                  <c:v>70713</c:v>
                </c:pt>
                <c:pt idx="67299">
                  <c:v>70713</c:v>
                </c:pt>
                <c:pt idx="67300">
                  <c:v>70713</c:v>
                </c:pt>
                <c:pt idx="67301">
                  <c:v>70713</c:v>
                </c:pt>
                <c:pt idx="67302">
                  <c:v>70713</c:v>
                </c:pt>
                <c:pt idx="67303">
                  <c:v>70713</c:v>
                </c:pt>
                <c:pt idx="67304">
                  <c:v>70713</c:v>
                </c:pt>
                <c:pt idx="67305">
                  <c:v>70713</c:v>
                </c:pt>
                <c:pt idx="67306">
                  <c:v>70713</c:v>
                </c:pt>
                <c:pt idx="67307">
                  <c:v>70713</c:v>
                </c:pt>
                <c:pt idx="67308">
                  <c:v>70713</c:v>
                </c:pt>
                <c:pt idx="67309">
                  <c:v>70713</c:v>
                </c:pt>
                <c:pt idx="67310">
                  <c:v>70713</c:v>
                </c:pt>
                <c:pt idx="67311">
                  <c:v>70713</c:v>
                </c:pt>
                <c:pt idx="67312">
                  <c:v>70713</c:v>
                </c:pt>
                <c:pt idx="67313">
                  <c:v>70713</c:v>
                </c:pt>
                <c:pt idx="67314">
                  <c:v>70713</c:v>
                </c:pt>
                <c:pt idx="67315">
                  <c:v>70713</c:v>
                </c:pt>
                <c:pt idx="67316">
                  <c:v>70713</c:v>
                </c:pt>
                <c:pt idx="67317">
                  <c:v>70713</c:v>
                </c:pt>
                <c:pt idx="67318">
                  <c:v>70713</c:v>
                </c:pt>
                <c:pt idx="67319">
                  <c:v>70713</c:v>
                </c:pt>
                <c:pt idx="67320">
                  <c:v>70713</c:v>
                </c:pt>
                <c:pt idx="67321">
                  <c:v>70713</c:v>
                </c:pt>
                <c:pt idx="67322">
                  <c:v>70713</c:v>
                </c:pt>
                <c:pt idx="67323">
                  <c:v>70713</c:v>
                </c:pt>
                <c:pt idx="67324">
                  <c:v>70713</c:v>
                </c:pt>
                <c:pt idx="67325">
                  <c:v>70713</c:v>
                </c:pt>
                <c:pt idx="67326">
                  <c:v>70713</c:v>
                </c:pt>
                <c:pt idx="67327">
                  <c:v>70713</c:v>
                </c:pt>
                <c:pt idx="67328">
                  <c:v>70713</c:v>
                </c:pt>
                <c:pt idx="67329">
                  <c:v>70713</c:v>
                </c:pt>
                <c:pt idx="67330">
                  <c:v>70713</c:v>
                </c:pt>
                <c:pt idx="67331">
                  <c:v>70713</c:v>
                </c:pt>
                <c:pt idx="67332">
                  <c:v>70713</c:v>
                </c:pt>
                <c:pt idx="67333">
                  <c:v>70713</c:v>
                </c:pt>
                <c:pt idx="67334">
                  <c:v>70713</c:v>
                </c:pt>
                <c:pt idx="67335">
                  <c:v>70713</c:v>
                </c:pt>
                <c:pt idx="67336">
                  <c:v>70713</c:v>
                </c:pt>
                <c:pt idx="67337">
                  <c:v>70713</c:v>
                </c:pt>
                <c:pt idx="67338">
                  <c:v>70713</c:v>
                </c:pt>
                <c:pt idx="67339">
                  <c:v>70713</c:v>
                </c:pt>
                <c:pt idx="67340">
                  <c:v>70713</c:v>
                </c:pt>
                <c:pt idx="67341">
                  <c:v>70713</c:v>
                </c:pt>
                <c:pt idx="67342">
                  <c:v>70713</c:v>
                </c:pt>
                <c:pt idx="67343">
                  <c:v>70713</c:v>
                </c:pt>
                <c:pt idx="67344">
                  <c:v>70713</c:v>
                </c:pt>
                <c:pt idx="67345">
                  <c:v>70713</c:v>
                </c:pt>
                <c:pt idx="67346">
                  <c:v>70713</c:v>
                </c:pt>
                <c:pt idx="67347">
                  <c:v>70713</c:v>
                </c:pt>
                <c:pt idx="67348">
                  <c:v>70713</c:v>
                </c:pt>
                <c:pt idx="67349">
                  <c:v>70713</c:v>
                </c:pt>
                <c:pt idx="67350">
                  <c:v>70713</c:v>
                </c:pt>
                <c:pt idx="67351">
                  <c:v>70713</c:v>
                </c:pt>
                <c:pt idx="67352">
                  <c:v>70713</c:v>
                </c:pt>
                <c:pt idx="67353">
                  <c:v>70713</c:v>
                </c:pt>
                <c:pt idx="67354">
                  <c:v>70713</c:v>
                </c:pt>
                <c:pt idx="67355">
                  <c:v>70713</c:v>
                </c:pt>
                <c:pt idx="67356">
                  <c:v>70713</c:v>
                </c:pt>
                <c:pt idx="67357">
                  <c:v>70713</c:v>
                </c:pt>
                <c:pt idx="67358">
                  <c:v>70713</c:v>
                </c:pt>
                <c:pt idx="67359">
                  <c:v>70713</c:v>
                </c:pt>
                <c:pt idx="67360">
                  <c:v>70713</c:v>
                </c:pt>
                <c:pt idx="67361">
                  <c:v>70713</c:v>
                </c:pt>
                <c:pt idx="67362">
                  <c:v>70713</c:v>
                </c:pt>
                <c:pt idx="67363">
                  <c:v>70713</c:v>
                </c:pt>
                <c:pt idx="67364">
                  <c:v>70713</c:v>
                </c:pt>
                <c:pt idx="67365">
                  <c:v>70713</c:v>
                </c:pt>
                <c:pt idx="67366">
                  <c:v>70713</c:v>
                </c:pt>
                <c:pt idx="67367">
                  <c:v>70713</c:v>
                </c:pt>
                <c:pt idx="67368">
                  <c:v>70713</c:v>
                </c:pt>
                <c:pt idx="67369">
                  <c:v>70713</c:v>
                </c:pt>
                <c:pt idx="67370">
                  <c:v>70713</c:v>
                </c:pt>
                <c:pt idx="67371">
                  <c:v>70713</c:v>
                </c:pt>
                <c:pt idx="67372">
                  <c:v>70713</c:v>
                </c:pt>
                <c:pt idx="67373">
                  <c:v>70713</c:v>
                </c:pt>
                <c:pt idx="67374">
                  <c:v>70713</c:v>
                </c:pt>
                <c:pt idx="67375">
                  <c:v>70713</c:v>
                </c:pt>
                <c:pt idx="67376">
                  <c:v>70713</c:v>
                </c:pt>
                <c:pt idx="67377">
                  <c:v>70713</c:v>
                </c:pt>
                <c:pt idx="67378">
                  <c:v>70713</c:v>
                </c:pt>
                <c:pt idx="67379">
                  <c:v>70713</c:v>
                </c:pt>
                <c:pt idx="67380">
                  <c:v>70713</c:v>
                </c:pt>
                <c:pt idx="67381">
                  <c:v>70713</c:v>
                </c:pt>
                <c:pt idx="67382">
                  <c:v>70713</c:v>
                </c:pt>
                <c:pt idx="67383">
                  <c:v>70713</c:v>
                </c:pt>
                <c:pt idx="67384">
                  <c:v>70713</c:v>
                </c:pt>
                <c:pt idx="67385">
                  <c:v>70713</c:v>
                </c:pt>
                <c:pt idx="67386">
                  <c:v>70713</c:v>
                </c:pt>
                <c:pt idx="67387">
                  <c:v>70713</c:v>
                </c:pt>
                <c:pt idx="67388">
                  <c:v>70713</c:v>
                </c:pt>
                <c:pt idx="67389">
                  <c:v>70713</c:v>
                </c:pt>
                <c:pt idx="67390">
                  <c:v>70713</c:v>
                </c:pt>
                <c:pt idx="67391">
                  <c:v>70713</c:v>
                </c:pt>
                <c:pt idx="67392">
                  <c:v>70713</c:v>
                </c:pt>
                <c:pt idx="67393">
                  <c:v>70713</c:v>
                </c:pt>
                <c:pt idx="67394">
                  <c:v>70713</c:v>
                </c:pt>
                <c:pt idx="67395">
                  <c:v>70713</c:v>
                </c:pt>
                <c:pt idx="67396">
                  <c:v>70713</c:v>
                </c:pt>
                <c:pt idx="67397">
                  <c:v>70713</c:v>
                </c:pt>
                <c:pt idx="67398">
                  <c:v>70713</c:v>
                </c:pt>
                <c:pt idx="67399">
                  <c:v>70713</c:v>
                </c:pt>
                <c:pt idx="67400">
                  <c:v>70713</c:v>
                </c:pt>
                <c:pt idx="67401">
                  <c:v>70713</c:v>
                </c:pt>
                <c:pt idx="67402">
                  <c:v>70713</c:v>
                </c:pt>
                <c:pt idx="67403">
                  <c:v>70713</c:v>
                </c:pt>
                <c:pt idx="67404">
                  <c:v>70713</c:v>
                </c:pt>
                <c:pt idx="67405">
                  <c:v>70713</c:v>
                </c:pt>
                <c:pt idx="67406">
                  <c:v>70713</c:v>
                </c:pt>
                <c:pt idx="67407">
                  <c:v>70713</c:v>
                </c:pt>
                <c:pt idx="67408">
                  <c:v>70713</c:v>
                </c:pt>
                <c:pt idx="67409">
                  <c:v>70713</c:v>
                </c:pt>
                <c:pt idx="67410">
                  <c:v>70713</c:v>
                </c:pt>
                <c:pt idx="67411">
                  <c:v>70713</c:v>
                </c:pt>
                <c:pt idx="67412">
                  <c:v>70713</c:v>
                </c:pt>
                <c:pt idx="67413">
                  <c:v>70713</c:v>
                </c:pt>
                <c:pt idx="67414">
                  <c:v>70713</c:v>
                </c:pt>
                <c:pt idx="67415">
                  <c:v>70713</c:v>
                </c:pt>
                <c:pt idx="67416">
                  <c:v>70713</c:v>
                </c:pt>
                <c:pt idx="67417">
                  <c:v>70713</c:v>
                </c:pt>
                <c:pt idx="67418">
                  <c:v>70713</c:v>
                </c:pt>
                <c:pt idx="67419">
                  <c:v>70713</c:v>
                </c:pt>
                <c:pt idx="67420">
                  <c:v>70713</c:v>
                </c:pt>
                <c:pt idx="67421">
                  <c:v>70713</c:v>
                </c:pt>
                <c:pt idx="67422">
                  <c:v>70713</c:v>
                </c:pt>
                <c:pt idx="67423">
                  <c:v>70713</c:v>
                </c:pt>
                <c:pt idx="67424">
                  <c:v>70713</c:v>
                </c:pt>
                <c:pt idx="67425">
                  <c:v>70713</c:v>
                </c:pt>
                <c:pt idx="67426">
                  <c:v>70713</c:v>
                </c:pt>
                <c:pt idx="67427">
                  <c:v>70713</c:v>
                </c:pt>
                <c:pt idx="67428">
                  <c:v>70713</c:v>
                </c:pt>
                <c:pt idx="67429">
                  <c:v>70713</c:v>
                </c:pt>
                <c:pt idx="67430">
                  <c:v>70713</c:v>
                </c:pt>
                <c:pt idx="67431">
                  <c:v>70713</c:v>
                </c:pt>
                <c:pt idx="67432">
                  <c:v>70713</c:v>
                </c:pt>
                <c:pt idx="67433">
                  <c:v>70713</c:v>
                </c:pt>
                <c:pt idx="67434">
                  <c:v>70713</c:v>
                </c:pt>
                <c:pt idx="67435">
                  <c:v>70713</c:v>
                </c:pt>
                <c:pt idx="67436">
                  <c:v>70713</c:v>
                </c:pt>
                <c:pt idx="67437">
                  <c:v>70713</c:v>
                </c:pt>
                <c:pt idx="67438">
                  <c:v>70713</c:v>
                </c:pt>
                <c:pt idx="67439">
                  <c:v>70713</c:v>
                </c:pt>
                <c:pt idx="67440">
                  <c:v>70713</c:v>
                </c:pt>
                <c:pt idx="67441">
                  <c:v>70713</c:v>
                </c:pt>
                <c:pt idx="67442">
                  <c:v>70713</c:v>
                </c:pt>
                <c:pt idx="67443">
                  <c:v>70713</c:v>
                </c:pt>
                <c:pt idx="67444">
                  <c:v>70713</c:v>
                </c:pt>
                <c:pt idx="67445">
                  <c:v>70713</c:v>
                </c:pt>
                <c:pt idx="67446">
                  <c:v>70713</c:v>
                </c:pt>
                <c:pt idx="67447">
                  <c:v>70713</c:v>
                </c:pt>
                <c:pt idx="67448">
                  <c:v>70713</c:v>
                </c:pt>
                <c:pt idx="67449">
                  <c:v>70713</c:v>
                </c:pt>
                <c:pt idx="67450">
                  <c:v>70713</c:v>
                </c:pt>
                <c:pt idx="67451">
                  <c:v>70713</c:v>
                </c:pt>
                <c:pt idx="67452">
                  <c:v>70713</c:v>
                </c:pt>
                <c:pt idx="67453">
                  <c:v>70713</c:v>
                </c:pt>
                <c:pt idx="67454">
                  <c:v>70713</c:v>
                </c:pt>
                <c:pt idx="67455">
                  <c:v>70713</c:v>
                </c:pt>
                <c:pt idx="67456">
                  <c:v>70713</c:v>
                </c:pt>
                <c:pt idx="67457">
                  <c:v>70713</c:v>
                </c:pt>
                <c:pt idx="67458">
                  <c:v>70713</c:v>
                </c:pt>
                <c:pt idx="67459">
                  <c:v>70713</c:v>
                </c:pt>
                <c:pt idx="67460">
                  <c:v>70713</c:v>
                </c:pt>
                <c:pt idx="67461">
                  <c:v>70713</c:v>
                </c:pt>
                <c:pt idx="67462">
                  <c:v>70713</c:v>
                </c:pt>
                <c:pt idx="67463">
                  <c:v>70713</c:v>
                </c:pt>
                <c:pt idx="67464">
                  <c:v>70713</c:v>
                </c:pt>
                <c:pt idx="67465">
                  <c:v>70713</c:v>
                </c:pt>
                <c:pt idx="67466">
                  <c:v>70713</c:v>
                </c:pt>
                <c:pt idx="67467">
                  <c:v>70713</c:v>
                </c:pt>
                <c:pt idx="67468">
                  <c:v>70713</c:v>
                </c:pt>
                <c:pt idx="67469">
                  <c:v>70713</c:v>
                </c:pt>
                <c:pt idx="67470">
                  <c:v>70713</c:v>
                </c:pt>
                <c:pt idx="67471">
                  <c:v>70713</c:v>
                </c:pt>
                <c:pt idx="67472">
                  <c:v>70713</c:v>
                </c:pt>
                <c:pt idx="67473">
                  <c:v>70713</c:v>
                </c:pt>
                <c:pt idx="67474">
                  <c:v>70713</c:v>
                </c:pt>
                <c:pt idx="67475">
                  <c:v>70713</c:v>
                </c:pt>
                <c:pt idx="67476">
                  <c:v>70713</c:v>
                </c:pt>
                <c:pt idx="67477">
                  <c:v>70713</c:v>
                </c:pt>
                <c:pt idx="67478">
                  <c:v>70713</c:v>
                </c:pt>
                <c:pt idx="67479">
                  <c:v>70713</c:v>
                </c:pt>
                <c:pt idx="67480">
                  <c:v>70713</c:v>
                </c:pt>
                <c:pt idx="67481">
                  <c:v>70713</c:v>
                </c:pt>
                <c:pt idx="67482">
                  <c:v>70713</c:v>
                </c:pt>
                <c:pt idx="67483">
                  <c:v>70713</c:v>
                </c:pt>
                <c:pt idx="67484">
                  <c:v>70713</c:v>
                </c:pt>
                <c:pt idx="67485">
                  <c:v>70713</c:v>
                </c:pt>
                <c:pt idx="67486">
                  <c:v>70713</c:v>
                </c:pt>
                <c:pt idx="67487">
                  <c:v>70713</c:v>
                </c:pt>
                <c:pt idx="67488">
                  <c:v>70713</c:v>
                </c:pt>
                <c:pt idx="67489">
                  <c:v>70713</c:v>
                </c:pt>
                <c:pt idx="67490">
                  <c:v>70713</c:v>
                </c:pt>
                <c:pt idx="67491">
                  <c:v>70713</c:v>
                </c:pt>
                <c:pt idx="67492">
                  <c:v>70713</c:v>
                </c:pt>
                <c:pt idx="67493">
                  <c:v>70713</c:v>
                </c:pt>
                <c:pt idx="67494">
                  <c:v>70713</c:v>
                </c:pt>
                <c:pt idx="67495">
                  <c:v>70713</c:v>
                </c:pt>
                <c:pt idx="67496">
                  <c:v>70713</c:v>
                </c:pt>
                <c:pt idx="67497">
                  <c:v>70713</c:v>
                </c:pt>
                <c:pt idx="67498">
                  <c:v>70713</c:v>
                </c:pt>
                <c:pt idx="67499">
                  <c:v>70713</c:v>
                </c:pt>
                <c:pt idx="67500">
                  <c:v>70713</c:v>
                </c:pt>
                <c:pt idx="67501">
                  <c:v>70713</c:v>
                </c:pt>
                <c:pt idx="67502">
                  <c:v>70713</c:v>
                </c:pt>
                <c:pt idx="67503">
                  <c:v>70713</c:v>
                </c:pt>
                <c:pt idx="67504">
                  <c:v>70713</c:v>
                </c:pt>
                <c:pt idx="67505">
                  <c:v>70713</c:v>
                </c:pt>
                <c:pt idx="67506">
                  <c:v>70713</c:v>
                </c:pt>
                <c:pt idx="67507">
                  <c:v>70713</c:v>
                </c:pt>
                <c:pt idx="67508">
                  <c:v>70713</c:v>
                </c:pt>
                <c:pt idx="67509">
                  <c:v>70713</c:v>
                </c:pt>
                <c:pt idx="67510">
                  <c:v>70713</c:v>
                </c:pt>
                <c:pt idx="67511">
                  <c:v>70713</c:v>
                </c:pt>
                <c:pt idx="67512">
                  <c:v>70713</c:v>
                </c:pt>
                <c:pt idx="67513">
                  <c:v>70713</c:v>
                </c:pt>
                <c:pt idx="67514">
                  <c:v>70713</c:v>
                </c:pt>
                <c:pt idx="67515">
                  <c:v>70713</c:v>
                </c:pt>
                <c:pt idx="67516">
                  <c:v>70713</c:v>
                </c:pt>
                <c:pt idx="67517">
                  <c:v>70713</c:v>
                </c:pt>
                <c:pt idx="67518">
                  <c:v>70713</c:v>
                </c:pt>
                <c:pt idx="67519">
                  <c:v>70713</c:v>
                </c:pt>
                <c:pt idx="67520">
                  <c:v>70713</c:v>
                </c:pt>
                <c:pt idx="67521">
                  <c:v>70713</c:v>
                </c:pt>
                <c:pt idx="67522">
                  <c:v>70713</c:v>
                </c:pt>
                <c:pt idx="67523">
                  <c:v>70713</c:v>
                </c:pt>
                <c:pt idx="67524">
                  <c:v>70713</c:v>
                </c:pt>
                <c:pt idx="67525">
                  <c:v>70713</c:v>
                </c:pt>
                <c:pt idx="67526">
                  <c:v>70713</c:v>
                </c:pt>
                <c:pt idx="67527">
                  <c:v>70713</c:v>
                </c:pt>
                <c:pt idx="67528">
                  <c:v>70713</c:v>
                </c:pt>
                <c:pt idx="67529">
                  <c:v>70713</c:v>
                </c:pt>
                <c:pt idx="67530">
                  <c:v>70713</c:v>
                </c:pt>
                <c:pt idx="67531">
                  <c:v>70713</c:v>
                </c:pt>
                <c:pt idx="67532">
                  <c:v>70713</c:v>
                </c:pt>
                <c:pt idx="67533">
                  <c:v>70713</c:v>
                </c:pt>
                <c:pt idx="67534">
                  <c:v>70713</c:v>
                </c:pt>
                <c:pt idx="67535">
                  <c:v>70713</c:v>
                </c:pt>
                <c:pt idx="67536">
                  <c:v>70713</c:v>
                </c:pt>
                <c:pt idx="67537">
                  <c:v>70713</c:v>
                </c:pt>
                <c:pt idx="67538">
                  <c:v>70713</c:v>
                </c:pt>
                <c:pt idx="67539">
                  <c:v>70713</c:v>
                </c:pt>
                <c:pt idx="67540">
                  <c:v>70713</c:v>
                </c:pt>
                <c:pt idx="67541">
                  <c:v>70713</c:v>
                </c:pt>
                <c:pt idx="67542">
                  <c:v>70713</c:v>
                </c:pt>
                <c:pt idx="67543">
                  <c:v>70713</c:v>
                </c:pt>
                <c:pt idx="67544">
                  <c:v>70713</c:v>
                </c:pt>
                <c:pt idx="67545">
                  <c:v>70713</c:v>
                </c:pt>
                <c:pt idx="67546">
                  <c:v>70713</c:v>
                </c:pt>
                <c:pt idx="67547">
                  <c:v>70713</c:v>
                </c:pt>
                <c:pt idx="67548">
                  <c:v>70713</c:v>
                </c:pt>
                <c:pt idx="67549">
                  <c:v>70713</c:v>
                </c:pt>
                <c:pt idx="67550">
                  <c:v>70713</c:v>
                </c:pt>
                <c:pt idx="67551">
                  <c:v>70713</c:v>
                </c:pt>
                <c:pt idx="67552">
                  <c:v>70713</c:v>
                </c:pt>
                <c:pt idx="67553">
                  <c:v>70713</c:v>
                </c:pt>
                <c:pt idx="67554">
                  <c:v>70713</c:v>
                </c:pt>
                <c:pt idx="67555">
                  <c:v>70713</c:v>
                </c:pt>
                <c:pt idx="67556">
                  <c:v>70713</c:v>
                </c:pt>
                <c:pt idx="67557">
                  <c:v>70713</c:v>
                </c:pt>
                <c:pt idx="67558">
                  <c:v>70713</c:v>
                </c:pt>
                <c:pt idx="67559">
                  <c:v>70713</c:v>
                </c:pt>
                <c:pt idx="67560">
                  <c:v>70713</c:v>
                </c:pt>
                <c:pt idx="67561">
                  <c:v>70713</c:v>
                </c:pt>
                <c:pt idx="67562">
                  <c:v>70713</c:v>
                </c:pt>
                <c:pt idx="67563">
                  <c:v>70713</c:v>
                </c:pt>
                <c:pt idx="67564">
                  <c:v>70713</c:v>
                </c:pt>
                <c:pt idx="67565">
                  <c:v>70713</c:v>
                </c:pt>
                <c:pt idx="67566">
                  <c:v>70713</c:v>
                </c:pt>
                <c:pt idx="67567">
                  <c:v>70713</c:v>
                </c:pt>
                <c:pt idx="67568">
                  <c:v>70713</c:v>
                </c:pt>
                <c:pt idx="67569">
                  <c:v>70713</c:v>
                </c:pt>
                <c:pt idx="67570">
                  <c:v>70713</c:v>
                </c:pt>
                <c:pt idx="67571">
                  <c:v>70713</c:v>
                </c:pt>
                <c:pt idx="67572">
                  <c:v>70713</c:v>
                </c:pt>
                <c:pt idx="67573">
                  <c:v>70713</c:v>
                </c:pt>
                <c:pt idx="67574">
                  <c:v>70713</c:v>
                </c:pt>
                <c:pt idx="67575">
                  <c:v>70713</c:v>
                </c:pt>
                <c:pt idx="67576">
                  <c:v>70713</c:v>
                </c:pt>
                <c:pt idx="67577">
                  <c:v>70713</c:v>
                </c:pt>
                <c:pt idx="67578">
                  <c:v>70713</c:v>
                </c:pt>
                <c:pt idx="67579">
                  <c:v>70713</c:v>
                </c:pt>
                <c:pt idx="67580">
                  <c:v>70713</c:v>
                </c:pt>
                <c:pt idx="67581">
                  <c:v>70713</c:v>
                </c:pt>
                <c:pt idx="67582">
                  <c:v>70713</c:v>
                </c:pt>
                <c:pt idx="67583">
                  <c:v>70713</c:v>
                </c:pt>
                <c:pt idx="67584">
                  <c:v>70713</c:v>
                </c:pt>
                <c:pt idx="67585">
                  <c:v>70713</c:v>
                </c:pt>
                <c:pt idx="67586">
                  <c:v>70713</c:v>
                </c:pt>
                <c:pt idx="67587">
                  <c:v>70713</c:v>
                </c:pt>
                <c:pt idx="67588">
                  <c:v>70713</c:v>
                </c:pt>
                <c:pt idx="67589">
                  <c:v>70713</c:v>
                </c:pt>
                <c:pt idx="67590">
                  <c:v>70713</c:v>
                </c:pt>
                <c:pt idx="67591">
                  <c:v>70713</c:v>
                </c:pt>
                <c:pt idx="67592">
                  <c:v>70713</c:v>
                </c:pt>
                <c:pt idx="67593">
                  <c:v>70713</c:v>
                </c:pt>
                <c:pt idx="67594">
                  <c:v>70713</c:v>
                </c:pt>
                <c:pt idx="67595">
                  <c:v>70713</c:v>
                </c:pt>
                <c:pt idx="67596">
                  <c:v>70713</c:v>
                </c:pt>
                <c:pt idx="67597">
                  <c:v>70713</c:v>
                </c:pt>
                <c:pt idx="67598">
                  <c:v>70713</c:v>
                </c:pt>
                <c:pt idx="67599">
                  <c:v>70713</c:v>
                </c:pt>
                <c:pt idx="67600">
                  <c:v>70713</c:v>
                </c:pt>
                <c:pt idx="67601">
                  <c:v>70713</c:v>
                </c:pt>
                <c:pt idx="67602">
                  <c:v>70713</c:v>
                </c:pt>
                <c:pt idx="67603">
                  <c:v>70713</c:v>
                </c:pt>
                <c:pt idx="67604">
                  <c:v>70713</c:v>
                </c:pt>
                <c:pt idx="67605">
                  <c:v>70713</c:v>
                </c:pt>
                <c:pt idx="67606">
                  <c:v>70713</c:v>
                </c:pt>
                <c:pt idx="67607">
                  <c:v>70713</c:v>
                </c:pt>
                <c:pt idx="67608">
                  <c:v>70713</c:v>
                </c:pt>
                <c:pt idx="67609">
                  <c:v>70713</c:v>
                </c:pt>
                <c:pt idx="67610">
                  <c:v>70713</c:v>
                </c:pt>
                <c:pt idx="67611">
                  <c:v>70713</c:v>
                </c:pt>
                <c:pt idx="67612">
                  <c:v>70713</c:v>
                </c:pt>
                <c:pt idx="67613">
                  <c:v>70713</c:v>
                </c:pt>
                <c:pt idx="67614">
                  <c:v>70713</c:v>
                </c:pt>
                <c:pt idx="67615">
                  <c:v>70713</c:v>
                </c:pt>
                <c:pt idx="67616">
                  <c:v>70713</c:v>
                </c:pt>
                <c:pt idx="67617">
                  <c:v>70713</c:v>
                </c:pt>
                <c:pt idx="67618">
                  <c:v>70713</c:v>
                </c:pt>
                <c:pt idx="67619">
                  <c:v>70713</c:v>
                </c:pt>
                <c:pt idx="67620">
                  <c:v>70713</c:v>
                </c:pt>
                <c:pt idx="67621">
                  <c:v>70713</c:v>
                </c:pt>
                <c:pt idx="67622">
                  <c:v>70713</c:v>
                </c:pt>
                <c:pt idx="67623">
                  <c:v>70713</c:v>
                </c:pt>
                <c:pt idx="67624">
                  <c:v>70713</c:v>
                </c:pt>
                <c:pt idx="67625">
                  <c:v>70713</c:v>
                </c:pt>
                <c:pt idx="67626">
                  <c:v>70713</c:v>
                </c:pt>
                <c:pt idx="67627">
                  <c:v>70713</c:v>
                </c:pt>
                <c:pt idx="67628">
                  <c:v>70713</c:v>
                </c:pt>
                <c:pt idx="67629">
                  <c:v>70713</c:v>
                </c:pt>
                <c:pt idx="67630">
                  <c:v>70713</c:v>
                </c:pt>
                <c:pt idx="67631">
                  <c:v>70713</c:v>
                </c:pt>
                <c:pt idx="67632">
                  <c:v>70713</c:v>
                </c:pt>
                <c:pt idx="67633">
                  <c:v>70713</c:v>
                </c:pt>
                <c:pt idx="67634">
                  <c:v>70713</c:v>
                </c:pt>
                <c:pt idx="67635">
                  <c:v>70713</c:v>
                </c:pt>
                <c:pt idx="67636">
                  <c:v>70713</c:v>
                </c:pt>
                <c:pt idx="67637">
                  <c:v>70713</c:v>
                </c:pt>
                <c:pt idx="67638">
                  <c:v>70713</c:v>
                </c:pt>
                <c:pt idx="67639">
                  <c:v>70713</c:v>
                </c:pt>
                <c:pt idx="67640">
                  <c:v>70713</c:v>
                </c:pt>
                <c:pt idx="67641">
                  <c:v>70713</c:v>
                </c:pt>
                <c:pt idx="67642">
                  <c:v>70713</c:v>
                </c:pt>
                <c:pt idx="67643">
                  <c:v>70713</c:v>
                </c:pt>
                <c:pt idx="67644">
                  <c:v>70713</c:v>
                </c:pt>
                <c:pt idx="67645">
                  <c:v>70713</c:v>
                </c:pt>
                <c:pt idx="67646">
                  <c:v>70713</c:v>
                </c:pt>
                <c:pt idx="67647">
                  <c:v>70713</c:v>
                </c:pt>
                <c:pt idx="67648">
                  <c:v>70713</c:v>
                </c:pt>
                <c:pt idx="67649">
                  <c:v>70713</c:v>
                </c:pt>
                <c:pt idx="67650">
                  <c:v>70713</c:v>
                </c:pt>
                <c:pt idx="67651">
                  <c:v>70713</c:v>
                </c:pt>
                <c:pt idx="67652">
                  <c:v>70713</c:v>
                </c:pt>
                <c:pt idx="67653">
                  <c:v>70713</c:v>
                </c:pt>
                <c:pt idx="67654">
                  <c:v>70713</c:v>
                </c:pt>
                <c:pt idx="67655">
                  <c:v>70713</c:v>
                </c:pt>
                <c:pt idx="67656">
                  <c:v>70713</c:v>
                </c:pt>
                <c:pt idx="67657">
                  <c:v>70713</c:v>
                </c:pt>
                <c:pt idx="67658">
                  <c:v>70713</c:v>
                </c:pt>
                <c:pt idx="67659">
                  <c:v>70713</c:v>
                </c:pt>
                <c:pt idx="67660">
                  <c:v>70713</c:v>
                </c:pt>
                <c:pt idx="67661">
                  <c:v>70713</c:v>
                </c:pt>
                <c:pt idx="67662">
                  <c:v>70713</c:v>
                </c:pt>
                <c:pt idx="67663">
                  <c:v>70713</c:v>
                </c:pt>
                <c:pt idx="67664">
                  <c:v>70713</c:v>
                </c:pt>
                <c:pt idx="67665">
                  <c:v>70713</c:v>
                </c:pt>
                <c:pt idx="67666">
                  <c:v>70713</c:v>
                </c:pt>
                <c:pt idx="67667">
                  <c:v>70713</c:v>
                </c:pt>
                <c:pt idx="67668">
                  <c:v>70713</c:v>
                </c:pt>
                <c:pt idx="67669">
                  <c:v>70713</c:v>
                </c:pt>
                <c:pt idx="67670">
                  <c:v>70713</c:v>
                </c:pt>
                <c:pt idx="67671">
                  <c:v>70713</c:v>
                </c:pt>
                <c:pt idx="67672">
                  <c:v>70713</c:v>
                </c:pt>
                <c:pt idx="67673">
                  <c:v>70713</c:v>
                </c:pt>
                <c:pt idx="67674">
                  <c:v>70713</c:v>
                </c:pt>
                <c:pt idx="67675">
                  <c:v>70713</c:v>
                </c:pt>
                <c:pt idx="67676">
                  <c:v>70713</c:v>
                </c:pt>
                <c:pt idx="67677">
                  <c:v>70713</c:v>
                </c:pt>
                <c:pt idx="67678">
                  <c:v>70713</c:v>
                </c:pt>
                <c:pt idx="67679">
                  <c:v>70713</c:v>
                </c:pt>
                <c:pt idx="67680">
                  <c:v>70713</c:v>
                </c:pt>
                <c:pt idx="67681">
                  <c:v>70713</c:v>
                </c:pt>
                <c:pt idx="67682">
                  <c:v>70713</c:v>
                </c:pt>
                <c:pt idx="67683">
                  <c:v>70713</c:v>
                </c:pt>
                <c:pt idx="67684">
                  <c:v>70713</c:v>
                </c:pt>
                <c:pt idx="67685">
                  <c:v>70713</c:v>
                </c:pt>
                <c:pt idx="67686">
                  <c:v>70713</c:v>
                </c:pt>
                <c:pt idx="67687">
                  <c:v>70713</c:v>
                </c:pt>
                <c:pt idx="67688">
                  <c:v>70713</c:v>
                </c:pt>
                <c:pt idx="67689">
                  <c:v>70713</c:v>
                </c:pt>
                <c:pt idx="67690">
                  <c:v>70713</c:v>
                </c:pt>
                <c:pt idx="67691">
                  <c:v>70713</c:v>
                </c:pt>
                <c:pt idx="67692">
                  <c:v>70713</c:v>
                </c:pt>
                <c:pt idx="67693">
                  <c:v>70713</c:v>
                </c:pt>
                <c:pt idx="67694">
                  <c:v>70713</c:v>
                </c:pt>
                <c:pt idx="67695">
                  <c:v>70713</c:v>
                </c:pt>
                <c:pt idx="67696">
                  <c:v>70713</c:v>
                </c:pt>
                <c:pt idx="67697">
                  <c:v>70713</c:v>
                </c:pt>
                <c:pt idx="67698">
                  <c:v>70713</c:v>
                </c:pt>
                <c:pt idx="67699">
                  <c:v>70713</c:v>
                </c:pt>
                <c:pt idx="67700">
                  <c:v>70713</c:v>
                </c:pt>
                <c:pt idx="67701">
                  <c:v>70713</c:v>
                </c:pt>
                <c:pt idx="67702">
                  <c:v>70713</c:v>
                </c:pt>
                <c:pt idx="67703">
                  <c:v>70713</c:v>
                </c:pt>
                <c:pt idx="67704">
                  <c:v>70713</c:v>
                </c:pt>
                <c:pt idx="67705">
                  <c:v>70713</c:v>
                </c:pt>
                <c:pt idx="67706">
                  <c:v>70713</c:v>
                </c:pt>
                <c:pt idx="67707">
                  <c:v>70713</c:v>
                </c:pt>
                <c:pt idx="67708">
                  <c:v>70713</c:v>
                </c:pt>
                <c:pt idx="67709">
                  <c:v>70713</c:v>
                </c:pt>
                <c:pt idx="67710">
                  <c:v>70713</c:v>
                </c:pt>
                <c:pt idx="67711">
                  <c:v>70713</c:v>
                </c:pt>
                <c:pt idx="67712">
                  <c:v>70713</c:v>
                </c:pt>
                <c:pt idx="67713">
                  <c:v>70713</c:v>
                </c:pt>
                <c:pt idx="67714">
                  <c:v>70713</c:v>
                </c:pt>
                <c:pt idx="67715">
                  <c:v>70713</c:v>
                </c:pt>
                <c:pt idx="67716">
                  <c:v>70713</c:v>
                </c:pt>
                <c:pt idx="67717">
                  <c:v>70713</c:v>
                </c:pt>
                <c:pt idx="67718">
                  <c:v>70713</c:v>
                </c:pt>
                <c:pt idx="67719">
                  <c:v>70713</c:v>
                </c:pt>
                <c:pt idx="67720">
                  <c:v>70713</c:v>
                </c:pt>
                <c:pt idx="67721">
                  <c:v>70713</c:v>
                </c:pt>
                <c:pt idx="67722">
                  <c:v>70713</c:v>
                </c:pt>
                <c:pt idx="67723">
                  <c:v>70713</c:v>
                </c:pt>
                <c:pt idx="67724">
                  <c:v>70713</c:v>
                </c:pt>
                <c:pt idx="67725">
                  <c:v>70713</c:v>
                </c:pt>
                <c:pt idx="67726">
                  <c:v>70713</c:v>
                </c:pt>
                <c:pt idx="67727">
                  <c:v>70713</c:v>
                </c:pt>
                <c:pt idx="67728">
                  <c:v>70713</c:v>
                </c:pt>
                <c:pt idx="67729">
                  <c:v>70713</c:v>
                </c:pt>
                <c:pt idx="67730">
                  <c:v>70713</c:v>
                </c:pt>
                <c:pt idx="67731">
                  <c:v>70713</c:v>
                </c:pt>
                <c:pt idx="67732">
                  <c:v>70713</c:v>
                </c:pt>
                <c:pt idx="67733">
                  <c:v>70713</c:v>
                </c:pt>
                <c:pt idx="67734">
                  <c:v>70713</c:v>
                </c:pt>
                <c:pt idx="67735">
                  <c:v>70713</c:v>
                </c:pt>
                <c:pt idx="67736">
                  <c:v>70713</c:v>
                </c:pt>
                <c:pt idx="67737">
                  <c:v>70713</c:v>
                </c:pt>
                <c:pt idx="67738">
                  <c:v>70713</c:v>
                </c:pt>
                <c:pt idx="67739">
                  <c:v>70713</c:v>
                </c:pt>
                <c:pt idx="67740">
                  <c:v>70713</c:v>
                </c:pt>
                <c:pt idx="67741">
                  <c:v>70713</c:v>
                </c:pt>
                <c:pt idx="67742">
                  <c:v>70713</c:v>
                </c:pt>
                <c:pt idx="67743">
                  <c:v>70713</c:v>
                </c:pt>
                <c:pt idx="67744">
                  <c:v>70713</c:v>
                </c:pt>
                <c:pt idx="67745">
                  <c:v>70713</c:v>
                </c:pt>
                <c:pt idx="67746">
                  <c:v>70713</c:v>
                </c:pt>
                <c:pt idx="67747">
                  <c:v>70713</c:v>
                </c:pt>
                <c:pt idx="67748">
                  <c:v>70713</c:v>
                </c:pt>
                <c:pt idx="67749">
                  <c:v>70713</c:v>
                </c:pt>
                <c:pt idx="67750">
                  <c:v>70713</c:v>
                </c:pt>
                <c:pt idx="67751">
                  <c:v>70713</c:v>
                </c:pt>
                <c:pt idx="67752">
                  <c:v>70713</c:v>
                </c:pt>
                <c:pt idx="67753">
                  <c:v>70713</c:v>
                </c:pt>
                <c:pt idx="67754">
                  <c:v>70713</c:v>
                </c:pt>
                <c:pt idx="67755">
                  <c:v>70713</c:v>
                </c:pt>
                <c:pt idx="67756">
                  <c:v>70713</c:v>
                </c:pt>
                <c:pt idx="67757">
                  <c:v>70713</c:v>
                </c:pt>
                <c:pt idx="67758">
                  <c:v>70713</c:v>
                </c:pt>
                <c:pt idx="67759">
                  <c:v>70713</c:v>
                </c:pt>
                <c:pt idx="67760">
                  <c:v>70713</c:v>
                </c:pt>
                <c:pt idx="67761">
                  <c:v>70713</c:v>
                </c:pt>
                <c:pt idx="67762">
                  <c:v>70713</c:v>
                </c:pt>
                <c:pt idx="67763">
                  <c:v>70713</c:v>
                </c:pt>
                <c:pt idx="67764">
                  <c:v>70713</c:v>
                </c:pt>
                <c:pt idx="67765">
                  <c:v>70713</c:v>
                </c:pt>
                <c:pt idx="67766">
                  <c:v>70713</c:v>
                </c:pt>
                <c:pt idx="67767">
                  <c:v>70713</c:v>
                </c:pt>
                <c:pt idx="67768">
                  <c:v>70713</c:v>
                </c:pt>
                <c:pt idx="67769">
                  <c:v>70713</c:v>
                </c:pt>
                <c:pt idx="67770">
                  <c:v>70713</c:v>
                </c:pt>
                <c:pt idx="67771">
                  <c:v>70713</c:v>
                </c:pt>
                <c:pt idx="67772">
                  <c:v>70713</c:v>
                </c:pt>
                <c:pt idx="67773">
                  <c:v>70713</c:v>
                </c:pt>
                <c:pt idx="67774">
                  <c:v>70713</c:v>
                </c:pt>
                <c:pt idx="67775">
                  <c:v>70713</c:v>
                </c:pt>
                <c:pt idx="67776">
                  <c:v>70713</c:v>
                </c:pt>
                <c:pt idx="67777">
                  <c:v>70713</c:v>
                </c:pt>
                <c:pt idx="67778">
                  <c:v>70713</c:v>
                </c:pt>
                <c:pt idx="67779">
                  <c:v>70713</c:v>
                </c:pt>
                <c:pt idx="67780">
                  <c:v>70713</c:v>
                </c:pt>
                <c:pt idx="67781">
                  <c:v>70713</c:v>
                </c:pt>
                <c:pt idx="67782">
                  <c:v>70713</c:v>
                </c:pt>
                <c:pt idx="67783">
                  <c:v>70713</c:v>
                </c:pt>
                <c:pt idx="67784">
                  <c:v>70713</c:v>
                </c:pt>
                <c:pt idx="67785">
                  <c:v>70713</c:v>
                </c:pt>
                <c:pt idx="67786">
                  <c:v>70713</c:v>
                </c:pt>
                <c:pt idx="67787">
                  <c:v>70713</c:v>
                </c:pt>
                <c:pt idx="67788">
                  <c:v>70713</c:v>
                </c:pt>
                <c:pt idx="67789">
                  <c:v>70713</c:v>
                </c:pt>
                <c:pt idx="67790">
                  <c:v>70713</c:v>
                </c:pt>
                <c:pt idx="67791">
                  <c:v>70713</c:v>
                </c:pt>
                <c:pt idx="67792">
                  <c:v>70713</c:v>
                </c:pt>
                <c:pt idx="67793">
                  <c:v>70713</c:v>
                </c:pt>
                <c:pt idx="67794">
                  <c:v>70713</c:v>
                </c:pt>
                <c:pt idx="67795">
                  <c:v>70713</c:v>
                </c:pt>
                <c:pt idx="67796">
                  <c:v>70713</c:v>
                </c:pt>
                <c:pt idx="67797">
                  <c:v>70713</c:v>
                </c:pt>
                <c:pt idx="67798">
                  <c:v>70713</c:v>
                </c:pt>
                <c:pt idx="67799">
                  <c:v>70713</c:v>
                </c:pt>
                <c:pt idx="67800">
                  <c:v>70713</c:v>
                </c:pt>
                <c:pt idx="67801">
                  <c:v>70713</c:v>
                </c:pt>
                <c:pt idx="67802">
                  <c:v>70713</c:v>
                </c:pt>
                <c:pt idx="67803">
                  <c:v>70713</c:v>
                </c:pt>
                <c:pt idx="67804">
                  <c:v>70713</c:v>
                </c:pt>
                <c:pt idx="67805">
                  <c:v>70713</c:v>
                </c:pt>
                <c:pt idx="67806">
                  <c:v>70713</c:v>
                </c:pt>
                <c:pt idx="67807">
                  <c:v>70713</c:v>
                </c:pt>
                <c:pt idx="67808">
                  <c:v>70713</c:v>
                </c:pt>
                <c:pt idx="67809">
                  <c:v>70713</c:v>
                </c:pt>
                <c:pt idx="67810">
                  <c:v>70713</c:v>
                </c:pt>
                <c:pt idx="67811">
                  <c:v>70713</c:v>
                </c:pt>
                <c:pt idx="67812">
                  <c:v>70713</c:v>
                </c:pt>
                <c:pt idx="67813">
                  <c:v>70713</c:v>
                </c:pt>
                <c:pt idx="67814">
                  <c:v>70713</c:v>
                </c:pt>
                <c:pt idx="67815">
                  <c:v>70713</c:v>
                </c:pt>
                <c:pt idx="67816">
                  <c:v>70713</c:v>
                </c:pt>
                <c:pt idx="67817">
                  <c:v>70713</c:v>
                </c:pt>
                <c:pt idx="67818">
                  <c:v>70713</c:v>
                </c:pt>
                <c:pt idx="67819">
                  <c:v>70713</c:v>
                </c:pt>
                <c:pt idx="67820">
                  <c:v>70713</c:v>
                </c:pt>
                <c:pt idx="67821">
                  <c:v>70713</c:v>
                </c:pt>
                <c:pt idx="67822">
                  <c:v>70713</c:v>
                </c:pt>
                <c:pt idx="67823">
                  <c:v>70713</c:v>
                </c:pt>
                <c:pt idx="67824">
                  <c:v>70713</c:v>
                </c:pt>
                <c:pt idx="67825">
                  <c:v>70713</c:v>
                </c:pt>
                <c:pt idx="67826">
                  <c:v>70713</c:v>
                </c:pt>
                <c:pt idx="67827">
                  <c:v>70713</c:v>
                </c:pt>
                <c:pt idx="67828">
                  <c:v>70713</c:v>
                </c:pt>
                <c:pt idx="67829">
                  <c:v>70713</c:v>
                </c:pt>
                <c:pt idx="67830">
                  <c:v>70713</c:v>
                </c:pt>
                <c:pt idx="67831">
                  <c:v>70713</c:v>
                </c:pt>
                <c:pt idx="67832">
                  <c:v>70713</c:v>
                </c:pt>
                <c:pt idx="67833">
                  <c:v>70713</c:v>
                </c:pt>
                <c:pt idx="67834">
                  <c:v>70713</c:v>
                </c:pt>
                <c:pt idx="67835">
                  <c:v>70713</c:v>
                </c:pt>
                <c:pt idx="67836">
                  <c:v>70713</c:v>
                </c:pt>
                <c:pt idx="67837">
                  <c:v>70713</c:v>
                </c:pt>
                <c:pt idx="67838">
                  <c:v>70713</c:v>
                </c:pt>
                <c:pt idx="67839">
                  <c:v>70713</c:v>
                </c:pt>
                <c:pt idx="67840">
                  <c:v>70713</c:v>
                </c:pt>
                <c:pt idx="67841">
                  <c:v>70713</c:v>
                </c:pt>
                <c:pt idx="67842">
                  <c:v>70713</c:v>
                </c:pt>
                <c:pt idx="67843">
                  <c:v>70713</c:v>
                </c:pt>
                <c:pt idx="67844">
                  <c:v>70713</c:v>
                </c:pt>
                <c:pt idx="67845">
                  <c:v>70713</c:v>
                </c:pt>
                <c:pt idx="67846">
                  <c:v>70713</c:v>
                </c:pt>
                <c:pt idx="67847">
                  <c:v>70713</c:v>
                </c:pt>
                <c:pt idx="67848">
                  <c:v>70713</c:v>
                </c:pt>
                <c:pt idx="67849">
                  <c:v>70713</c:v>
                </c:pt>
                <c:pt idx="67850">
                  <c:v>70713</c:v>
                </c:pt>
                <c:pt idx="67851">
                  <c:v>70713</c:v>
                </c:pt>
                <c:pt idx="67852">
                  <c:v>70713</c:v>
                </c:pt>
                <c:pt idx="67853">
                  <c:v>70713</c:v>
                </c:pt>
                <c:pt idx="67854">
                  <c:v>70713</c:v>
                </c:pt>
                <c:pt idx="67855">
                  <c:v>70713</c:v>
                </c:pt>
                <c:pt idx="67856">
                  <c:v>70713</c:v>
                </c:pt>
                <c:pt idx="67857">
                  <c:v>70713</c:v>
                </c:pt>
                <c:pt idx="67858">
                  <c:v>70713</c:v>
                </c:pt>
                <c:pt idx="67859">
                  <c:v>70713</c:v>
                </c:pt>
                <c:pt idx="67860">
                  <c:v>70713</c:v>
                </c:pt>
                <c:pt idx="67861">
                  <c:v>70713</c:v>
                </c:pt>
                <c:pt idx="67862">
                  <c:v>70713</c:v>
                </c:pt>
                <c:pt idx="67863">
                  <c:v>70713</c:v>
                </c:pt>
                <c:pt idx="67864">
                  <c:v>70713</c:v>
                </c:pt>
                <c:pt idx="67865">
                  <c:v>70713</c:v>
                </c:pt>
                <c:pt idx="67866">
                  <c:v>70713</c:v>
                </c:pt>
                <c:pt idx="67867">
                  <c:v>70713</c:v>
                </c:pt>
                <c:pt idx="67868">
                  <c:v>70713</c:v>
                </c:pt>
                <c:pt idx="67869">
                  <c:v>70713</c:v>
                </c:pt>
                <c:pt idx="67870">
                  <c:v>70713</c:v>
                </c:pt>
                <c:pt idx="67871">
                  <c:v>70713</c:v>
                </c:pt>
                <c:pt idx="67872">
                  <c:v>70713</c:v>
                </c:pt>
                <c:pt idx="67873">
                  <c:v>70713</c:v>
                </c:pt>
                <c:pt idx="67874">
                  <c:v>70713</c:v>
                </c:pt>
                <c:pt idx="67875">
                  <c:v>70713</c:v>
                </c:pt>
                <c:pt idx="67876">
                  <c:v>70713</c:v>
                </c:pt>
                <c:pt idx="67877">
                  <c:v>70713</c:v>
                </c:pt>
                <c:pt idx="67878">
                  <c:v>70713</c:v>
                </c:pt>
                <c:pt idx="67879">
                  <c:v>70713</c:v>
                </c:pt>
                <c:pt idx="67880">
                  <c:v>70713</c:v>
                </c:pt>
                <c:pt idx="67881">
                  <c:v>70713</c:v>
                </c:pt>
                <c:pt idx="67882">
                  <c:v>70713</c:v>
                </c:pt>
                <c:pt idx="67883">
                  <c:v>70713</c:v>
                </c:pt>
                <c:pt idx="67884">
                  <c:v>70713</c:v>
                </c:pt>
                <c:pt idx="67885">
                  <c:v>70713</c:v>
                </c:pt>
                <c:pt idx="67886">
                  <c:v>70713</c:v>
                </c:pt>
                <c:pt idx="67887">
                  <c:v>70713</c:v>
                </c:pt>
                <c:pt idx="67888">
                  <c:v>70713</c:v>
                </c:pt>
                <c:pt idx="67889">
                  <c:v>70713</c:v>
                </c:pt>
                <c:pt idx="67890">
                  <c:v>70713</c:v>
                </c:pt>
                <c:pt idx="67891">
                  <c:v>70713</c:v>
                </c:pt>
                <c:pt idx="67892">
                  <c:v>70713</c:v>
                </c:pt>
                <c:pt idx="67893">
                  <c:v>70713</c:v>
                </c:pt>
                <c:pt idx="67894">
                  <c:v>70713</c:v>
                </c:pt>
                <c:pt idx="67895">
                  <c:v>70713</c:v>
                </c:pt>
                <c:pt idx="67896">
                  <c:v>70713</c:v>
                </c:pt>
                <c:pt idx="67897">
                  <c:v>70713</c:v>
                </c:pt>
                <c:pt idx="67898">
                  <c:v>70713</c:v>
                </c:pt>
                <c:pt idx="67899">
                  <c:v>70713</c:v>
                </c:pt>
                <c:pt idx="67900">
                  <c:v>70713</c:v>
                </c:pt>
                <c:pt idx="67901">
                  <c:v>70713</c:v>
                </c:pt>
                <c:pt idx="67902">
                  <c:v>70713</c:v>
                </c:pt>
                <c:pt idx="67903">
                  <c:v>70713</c:v>
                </c:pt>
                <c:pt idx="67904">
                  <c:v>70713</c:v>
                </c:pt>
                <c:pt idx="67905">
                  <c:v>70713</c:v>
                </c:pt>
                <c:pt idx="67906">
                  <c:v>70713</c:v>
                </c:pt>
                <c:pt idx="67907">
                  <c:v>70713</c:v>
                </c:pt>
                <c:pt idx="67908">
                  <c:v>70713</c:v>
                </c:pt>
                <c:pt idx="67909">
                  <c:v>70713</c:v>
                </c:pt>
                <c:pt idx="67910">
                  <c:v>70713</c:v>
                </c:pt>
                <c:pt idx="67911">
                  <c:v>70713</c:v>
                </c:pt>
                <c:pt idx="67912">
                  <c:v>70713</c:v>
                </c:pt>
                <c:pt idx="67913">
                  <c:v>70713</c:v>
                </c:pt>
                <c:pt idx="67914">
                  <c:v>70713</c:v>
                </c:pt>
                <c:pt idx="67915">
                  <c:v>70713</c:v>
                </c:pt>
                <c:pt idx="67916">
                  <c:v>70713</c:v>
                </c:pt>
                <c:pt idx="67917">
                  <c:v>70713</c:v>
                </c:pt>
                <c:pt idx="67918">
                  <c:v>70713</c:v>
                </c:pt>
                <c:pt idx="67919">
                  <c:v>70713</c:v>
                </c:pt>
                <c:pt idx="67920">
                  <c:v>70713</c:v>
                </c:pt>
                <c:pt idx="67921">
                  <c:v>70713</c:v>
                </c:pt>
                <c:pt idx="67922">
                  <c:v>70713</c:v>
                </c:pt>
                <c:pt idx="67923">
                  <c:v>70713</c:v>
                </c:pt>
                <c:pt idx="67924">
                  <c:v>70713</c:v>
                </c:pt>
                <c:pt idx="67925">
                  <c:v>70713</c:v>
                </c:pt>
                <c:pt idx="67926">
                  <c:v>70713</c:v>
                </c:pt>
                <c:pt idx="67927">
                  <c:v>70713</c:v>
                </c:pt>
                <c:pt idx="67928">
                  <c:v>70713</c:v>
                </c:pt>
                <c:pt idx="67929">
                  <c:v>70713</c:v>
                </c:pt>
                <c:pt idx="67930">
                  <c:v>70713</c:v>
                </c:pt>
                <c:pt idx="67931">
                  <c:v>70713</c:v>
                </c:pt>
                <c:pt idx="67932">
                  <c:v>70713</c:v>
                </c:pt>
                <c:pt idx="67933">
                  <c:v>70713</c:v>
                </c:pt>
                <c:pt idx="67934">
                  <c:v>70713</c:v>
                </c:pt>
                <c:pt idx="67935">
                  <c:v>70713</c:v>
                </c:pt>
                <c:pt idx="67936">
                  <c:v>70713</c:v>
                </c:pt>
                <c:pt idx="67937">
                  <c:v>70713</c:v>
                </c:pt>
                <c:pt idx="67938">
                  <c:v>70713</c:v>
                </c:pt>
                <c:pt idx="67939">
                  <c:v>70713</c:v>
                </c:pt>
                <c:pt idx="67940">
                  <c:v>70713</c:v>
                </c:pt>
                <c:pt idx="67941">
                  <c:v>70713</c:v>
                </c:pt>
                <c:pt idx="67942">
                  <c:v>70713</c:v>
                </c:pt>
                <c:pt idx="67943">
                  <c:v>70713</c:v>
                </c:pt>
                <c:pt idx="67944">
                  <c:v>70713</c:v>
                </c:pt>
                <c:pt idx="67945">
                  <c:v>70713</c:v>
                </c:pt>
                <c:pt idx="67946">
                  <c:v>70713</c:v>
                </c:pt>
                <c:pt idx="67947">
                  <c:v>70713</c:v>
                </c:pt>
                <c:pt idx="67948">
                  <c:v>70713</c:v>
                </c:pt>
                <c:pt idx="67949">
                  <c:v>70713</c:v>
                </c:pt>
                <c:pt idx="67950">
                  <c:v>70713</c:v>
                </c:pt>
                <c:pt idx="67951">
                  <c:v>70713</c:v>
                </c:pt>
                <c:pt idx="67952">
                  <c:v>70713</c:v>
                </c:pt>
                <c:pt idx="67953">
                  <c:v>70713</c:v>
                </c:pt>
                <c:pt idx="67954">
                  <c:v>70713</c:v>
                </c:pt>
                <c:pt idx="67955">
                  <c:v>70713</c:v>
                </c:pt>
                <c:pt idx="67956">
                  <c:v>70713</c:v>
                </c:pt>
                <c:pt idx="67957">
                  <c:v>70713</c:v>
                </c:pt>
                <c:pt idx="67958">
                  <c:v>70713</c:v>
                </c:pt>
                <c:pt idx="67959">
                  <c:v>70713</c:v>
                </c:pt>
                <c:pt idx="67960">
                  <c:v>70713</c:v>
                </c:pt>
                <c:pt idx="67961">
                  <c:v>70713</c:v>
                </c:pt>
                <c:pt idx="67962">
                  <c:v>70713</c:v>
                </c:pt>
                <c:pt idx="67963">
                  <c:v>70713</c:v>
                </c:pt>
                <c:pt idx="67964">
                  <c:v>70713</c:v>
                </c:pt>
                <c:pt idx="67965">
                  <c:v>70713</c:v>
                </c:pt>
                <c:pt idx="67966">
                  <c:v>70713</c:v>
                </c:pt>
                <c:pt idx="67967">
                  <c:v>70713</c:v>
                </c:pt>
                <c:pt idx="67968">
                  <c:v>70713</c:v>
                </c:pt>
                <c:pt idx="67969">
                  <c:v>70713</c:v>
                </c:pt>
                <c:pt idx="67970">
                  <c:v>70713</c:v>
                </c:pt>
                <c:pt idx="67971">
                  <c:v>70713</c:v>
                </c:pt>
                <c:pt idx="67972">
                  <c:v>70713</c:v>
                </c:pt>
                <c:pt idx="67973">
                  <c:v>70713</c:v>
                </c:pt>
                <c:pt idx="67974">
                  <c:v>70713</c:v>
                </c:pt>
                <c:pt idx="67975">
                  <c:v>70713</c:v>
                </c:pt>
                <c:pt idx="67976">
                  <c:v>70713</c:v>
                </c:pt>
                <c:pt idx="67977">
                  <c:v>70713</c:v>
                </c:pt>
                <c:pt idx="67978">
                  <c:v>70713</c:v>
                </c:pt>
                <c:pt idx="67979">
                  <c:v>70713</c:v>
                </c:pt>
                <c:pt idx="67980">
                  <c:v>70713</c:v>
                </c:pt>
                <c:pt idx="67981">
                  <c:v>70713</c:v>
                </c:pt>
                <c:pt idx="67982">
                  <c:v>70713</c:v>
                </c:pt>
                <c:pt idx="67983">
                  <c:v>70713</c:v>
                </c:pt>
                <c:pt idx="67984">
                  <c:v>70713</c:v>
                </c:pt>
                <c:pt idx="67985">
                  <c:v>70713</c:v>
                </c:pt>
                <c:pt idx="67986">
                  <c:v>70713</c:v>
                </c:pt>
                <c:pt idx="67987">
                  <c:v>70713</c:v>
                </c:pt>
                <c:pt idx="67988">
                  <c:v>70713</c:v>
                </c:pt>
                <c:pt idx="67989">
                  <c:v>70713</c:v>
                </c:pt>
                <c:pt idx="67990">
                  <c:v>70713</c:v>
                </c:pt>
                <c:pt idx="67991">
                  <c:v>70713</c:v>
                </c:pt>
                <c:pt idx="67992">
                  <c:v>70713</c:v>
                </c:pt>
                <c:pt idx="67993">
                  <c:v>70713</c:v>
                </c:pt>
                <c:pt idx="67994">
                  <c:v>70713</c:v>
                </c:pt>
                <c:pt idx="67995">
                  <c:v>70713</c:v>
                </c:pt>
                <c:pt idx="67996">
                  <c:v>70713</c:v>
                </c:pt>
                <c:pt idx="67997">
                  <c:v>70713</c:v>
                </c:pt>
                <c:pt idx="67998">
                  <c:v>70713</c:v>
                </c:pt>
                <c:pt idx="67999">
                  <c:v>70713</c:v>
                </c:pt>
                <c:pt idx="68000">
                  <c:v>70713</c:v>
                </c:pt>
                <c:pt idx="68001">
                  <c:v>70713</c:v>
                </c:pt>
                <c:pt idx="68002">
                  <c:v>70713</c:v>
                </c:pt>
                <c:pt idx="68003">
                  <c:v>70713</c:v>
                </c:pt>
                <c:pt idx="68004">
                  <c:v>70713</c:v>
                </c:pt>
                <c:pt idx="68005">
                  <c:v>70713</c:v>
                </c:pt>
                <c:pt idx="68006">
                  <c:v>70713</c:v>
                </c:pt>
                <c:pt idx="68007">
                  <c:v>70713</c:v>
                </c:pt>
                <c:pt idx="68008">
                  <c:v>70713</c:v>
                </c:pt>
                <c:pt idx="68009">
                  <c:v>70713</c:v>
                </c:pt>
                <c:pt idx="68010">
                  <c:v>70713</c:v>
                </c:pt>
                <c:pt idx="68011">
                  <c:v>70713</c:v>
                </c:pt>
                <c:pt idx="68012">
                  <c:v>70713</c:v>
                </c:pt>
                <c:pt idx="68013">
                  <c:v>70713</c:v>
                </c:pt>
                <c:pt idx="68014">
                  <c:v>70713</c:v>
                </c:pt>
                <c:pt idx="68015">
                  <c:v>70713</c:v>
                </c:pt>
                <c:pt idx="68016">
                  <c:v>70713</c:v>
                </c:pt>
                <c:pt idx="68017">
                  <c:v>70713</c:v>
                </c:pt>
                <c:pt idx="68018">
                  <c:v>70713</c:v>
                </c:pt>
                <c:pt idx="68019">
                  <c:v>70713</c:v>
                </c:pt>
                <c:pt idx="68020">
                  <c:v>70713</c:v>
                </c:pt>
                <c:pt idx="68021">
                  <c:v>70713</c:v>
                </c:pt>
                <c:pt idx="68022">
                  <c:v>70713</c:v>
                </c:pt>
                <c:pt idx="68023">
                  <c:v>70713</c:v>
                </c:pt>
                <c:pt idx="68024">
                  <c:v>70713</c:v>
                </c:pt>
                <c:pt idx="68025">
                  <c:v>70713</c:v>
                </c:pt>
                <c:pt idx="68026">
                  <c:v>70713</c:v>
                </c:pt>
                <c:pt idx="68027">
                  <c:v>70713</c:v>
                </c:pt>
                <c:pt idx="68028">
                  <c:v>70713</c:v>
                </c:pt>
                <c:pt idx="68029">
                  <c:v>70713</c:v>
                </c:pt>
                <c:pt idx="68030">
                  <c:v>70713</c:v>
                </c:pt>
                <c:pt idx="68031">
                  <c:v>70713</c:v>
                </c:pt>
                <c:pt idx="68032">
                  <c:v>70713</c:v>
                </c:pt>
                <c:pt idx="68033">
                  <c:v>70713</c:v>
                </c:pt>
                <c:pt idx="68034">
                  <c:v>70713</c:v>
                </c:pt>
                <c:pt idx="68035">
                  <c:v>70713</c:v>
                </c:pt>
                <c:pt idx="68036">
                  <c:v>70713</c:v>
                </c:pt>
                <c:pt idx="68037">
                  <c:v>70713</c:v>
                </c:pt>
                <c:pt idx="68038">
                  <c:v>70713</c:v>
                </c:pt>
                <c:pt idx="68039">
                  <c:v>70713</c:v>
                </c:pt>
                <c:pt idx="68040">
                  <c:v>70713</c:v>
                </c:pt>
                <c:pt idx="68041">
                  <c:v>70713</c:v>
                </c:pt>
                <c:pt idx="68042">
                  <c:v>70713</c:v>
                </c:pt>
                <c:pt idx="68043">
                  <c:v>70713</c:v>
                </c:pt>
                <c:pt idx="68044">
                  <c:v>70713</c:v>
                </c:pt>
                <c:pt idx="68045">
                  <c:v>70713</c:v>
                </c:pt>
                <c:pt idx="68046">
                  <c:v>70713</c:v>
                </c:pt>
                <c:pt idx="68047">
                  <c:v>70713</c:v>
                </c:pt>
                <c:pt idx="68048">
                  <c:v>70713</c:v>
                </c:pt>
                <c:pt idx="68049">
                  <c:v>70713</c:v>
                </c:pt>
                <c:pt idx="68050">
                  <c:v>70713</c:v>
                </c:pt>
                <c:pt idx="68051">
                  <c:v>70713</c:v>
                </c:pt>
                <c:pt idx="68052">
                  <c:v>70713</c:v>
                </c:pt>
                <c:pt idx="68053">
                  <c:v>70713</c:v>
                </c:pt>
                <c:pt idx="68054">
                  <c:v>70713</c:v>
                </c:pt>
                <c:pt idx="68055">
                  <c:v>70713</c:v>
                </c:pt>
                <c:pt idx="68056">
                  <c:v>70713</c:v>
                </c:pt>
                <c:pt idx="68057">
                  <c:v>70713</c:v>
                </c:pt>
                <c:pt idx="68058">
                  <c:v>70713</c:v>
                </c:pt>
                <c:pt idx="68059">
                  <c:v>70713</c:v>
                </c:pt>
                <c:pt idx="68060">
                  <c:v>70713</c:v>
                </c:pt>
                <c:pt idx="68061">
                  <c:v>70713</c:v>
                </c:pt>
                <c:pt idx="68062">
                  <c:v>70713</c:v>
                </c:pt>
                <c:pt idx="68063">
                  <c:v>70713</c:v>
                </c:pt>
                <c:pt idx="68064">
                  <c:v>70713</c:v>
                </c:pt>
                <c:pt idx="68065">
                  <c:v>70713</c:v>
                </c:pt>
                <c:pt idx="68066">
                  <c:v>70713</c:v>
                </c:pt>
                <c:pt idx="68067">
                  <c:v>70713</c:v>
                </c:pt>
                <c:pt idx="68068">
                  <c:v>70713</c:v>
                </c:pt>
                <c:pt idx="68069">
                  <c:v>70713</c:v>
                </c:pt>
                <c:pt idx="68070">
                  <c:v>70713</c:v>
                </c:pt>
                <c:pt idx="68071">
                  <c:v>70713</c:v>
                </c:pt>
                <c:pt idx="68072">
                  <c:v>70713</c:v>
                </c:pt>
                <c:pt idx="68073">
                  <c:v>70713</c:v>
                </c:pt>
                <c:pt idx="68074">
                  <c:v>70713</c:v>
                </c:pt>
                <c:pt idx="68075">
                  <c:v>70713</c:v>
                </c:pt>
                <c:pt idx="68076">
                  <c:v>70713</c:v>
                </c:pt>
                <c:pt idx="68077">
                  <c:v>70713</c:v>
                </c:pt>
                <c:pt idx="68078">
                  <c:v>70713</c:v>
                </c:pt>
                <c:pt idx="68079">
                  <c:v>70713</c:v>
                </c:pt>
                <c:pt idx="68080">
                  <c:v>70713</c:v>
                </c:pt>
                <c:pt idx="68081">
                  <c:v>70713</c:v>
                </c:pt>
                <c:pt idx="68082">
                  <c:v>70713</c:v>
                </c:pt>
                <c:pt idx="68083">
                  <c:v>70713</c:v>
                </c:pt>
                <c:pt idx="68084">
                  <c:v>70713</c:v>
                </c:pt>
                <c:pt idx="68085">
                  <c:v>70713</c:v>
                </c:pt>
                <c:pt idx="68086">
                  <c:v>70713</c:v>
                </c:pt>
                <c:pt idx="68087">
                  <c:v>70713</c:v>
                </c:pt>
                <c:pt idx="68088">
                  <c:v>70713</c:v>
                </c:pt>
                <c:pt idx="68089">
                  <c:v>70713</c:v>
                </c:pt>
                <c:pt idx="68090">
                  <c:v>70713</c:v>
                </c:pt>
                <c:pt idx="68091">
                  <c:v>70713</c:v>
                </c:pt>
                <c:pt idx="68092">
                  <c:v>70713</c:v>
                </c:pt>
                <c:pt idx="68093">
                  <c:v>70713</c:v>
                </c:pt>
                <c:pt idx="68094">
                  <c:v>70713</c:v>
                </c:pt>
                <c:pt idx="68095">
                  <c:v>70713</c:v>
                </c:pt>
                <c:pt idx="68096">
                  <c:v>70713</c:v>
                </c:pt>
                <c:pt idx="68097">
                  <c:v>70713</c:v>
                </c:pt>
                <c:pt idx="68098">
                  <c:v>70713</c:v>
                </c:pt>
                <c:pt idx="68099">
                  <c:v>70713</c:v>
                </c:pt>
                <c:pt idx="68100">
                  <c:v>70713</c:v>
                </c:pt>
                <c:pt idx="68101">
                  <c:v>70713</c:v>
                </c:pt>
                <c:pt idx="68102">
                  <c:v>70713</c:v>
                </c:pt>
                <c:pt idx="68103">
                  <c:v>70713</c:v>
                </c:pt>
                <c:pt idx="68104">
                  <c:v>70713</c:v>
                </c:pt>
                <c:pt idx="68105">
                  <c:v>70713</c:v>
                </c:pt>
                <c:pt idx="68106">
                  <c:v>70713</c:v>
                </c:pt>
                <c:pt idx="68107">
                  <c:v>70713</c:v>
                </c:pt>
                <c:pt idx="68108">
                  <c:v>70713</c:v>
                </c:pt>
                <c:pt idx="68109">
                  <c:v>70713</c:v>
                </c:pt>
                <c:pt idx="68110">
                  <c:v>70713</c:v>
                </c:pt>
                <c:pt idx="68111">
                  <c:v>70713</c:v>
                </c:pt>
                <c:pt idx="68112">
                  <c:v>70713</c:v>
                </c:pt>
                <c:pt idx="68113">
                  <c:v>70713</c:v>
                </c:pt>
                <c:pt idx="68114">
                  <c:v>70713</c:v>
                </c:pt>
                <c:pt idx="68115">
                  <c:v>70713</c:v>
                </c:pt>
                <c:pt idx="68116">
                  <c:v>70713</c:v>
                </c:pt>
                <c:pt idx="68117">
                  <c:v>70713</c:v>
                </c:pt>
                <c:pt idx="68118">
                  <c:v>70713</c:v>
                </c:pt>
                <c:pt idx="68119">
                  <c:v>70713</c:v>
                </c:pt>
                <c:pt idx="68120">
                  <c:v>70713</c:v>
                </c:pt>
                <c:pt idx="68121">
                  <c:v>70713</c:v>
                </c:pt>
                <c:pt idx="68122">
                  <c:v>70713</c:v>
                </c:pt>
                <c:pt idx="68123">
                  <c:v>70713</c:v>
                </c:pt>
                <c:pt idx="68124">
                  <c:v>70713</c:v>
                </c:pt>
                <c:pt idx="68125">
                  <c:v>70713</c:v>
                </c:pt>
                <c:pt idx="68126">
                  <c:v>70713</c:v>
                </c:pt>
                <c:pt idx="68127">
                  <c:v>70713</c:v>
                </c:pt>
                <c:pt idx="68128">
                  <c:v>70713</c:v>
                </c:pt>
                <c:pt idx="68129">
                  <c:v>70713</c:v>
                </c:pt>
                <c:pt idx="68130">
                  <c:v>70713</c:v>
                </c:pt>
                <c:pt idx="68131">
                  <c:v>70713</c:v>
                </c:pt>
                <c:pt idx="68132">
                  <c:v>70713</c:v>
                </c:pt>
                <c:pt idx="68133">
                  <c:v>70713</c:v>
                </c:pt>
                <c:pt idx="68134">
                  <c:v>70713</c:v>
                </c:pt>
                <c:pt idx="68135">
                  <c:v>70713</c:v>
                </c:pt>
                <c:pt idx="68136">
                  <c:v>70713</c:v>
                </c:pt>
                <c:pt idx="68137">
                  <c:v>70713</c:v>
                </c:pt>
                <c:pt idx="68138">
                  <c:v>70713</c:v>
                </c:pt>
                <c:pt idx="68139">
                  <c:v>70713</c:v>
                </c:pt>
                <c:pt idx="68140">
                  <c:v>70713</c:v>
                </c:pt>
                <c:pt idx="68141">
                  <c:v>70713</c:v>
                </c:pt>
                <c:pt idx="68142">
                  <c:v>70713</c:v>
                </c:pt>
                <c:pt idx="68143">
                  <c:v>70713</c:v>
                </c:pt>
                <c:pt idx="68144">
                  <c:v>70713</c:v>
                </c:pt>
                <c:pt idx="68145">
                  <c:v>70713</c:v>
                </c:pt>
                <c:pt idx="68146">
                  <c:v>70713</c:v>
                </c:pt>
                <c:pt idx="68147">
                  <c:v>70713</c:v>
                </c:pt>
                <c:pt idx="68148">
                  <c:v>70713</c:v>
                </c:pt>
                <c:pt idx="68149">
                  <c:v>70713</c:v>
                </c:pt>
                <c:pt idx="68150">
                  <c:v>70713</c:v>
                </c:pt>
                <c:pt idx="68151">
                  <c:v>70713</c:v>
                </c:pt>
                <c:pt idx="68152">
                  <c:v>70713</c:v>
                </c:pt>
                <c:pt idx="68153">
                  <c:v>70713</c:v>
                </c:pt>
                <c:pt idx="68154">
                  <c:v>70713</c:v>
                </c:pt>
                <c:pt idx="68155">
                  <c:v>70713</c:v>
                </c:pt>
                <c:pt idx="68156">
                  <c:v>70713</c:v>
                </c:pt>
                <c:pt idx="68157">
                  <c:v>70713</c:v>
                </c:pt>
                <c:pt idx="68158">
                  <c:v>70713</c:v>
                </c:pt>
                <c:pt idx="68159">
                  <c:v>70713</c:v>
                </c:pt>
                <c:pt idx="68160">
                  <c:v>70713</c:v>
                </c:pt>
                <c:pt idx="68161">
                  <c:v>70713</c:v>
                </c:pt>
                <c:pt idx="68162">
                  <c:v>70713</c:v>
                </c:pt>
                <c:pt idx="68163">
                  <c:v>70713</c:v>
                </c:pt>
                <c:pt idx="68164">
                  <c:v>70713</c:v>
                </c:pt>
                <c:pt idx="68165">
                  <c:v>70713</c:v>
                </c:pt>
                <c:pt idx="68166">
                  <c:v>70713</c:v>
                </c:pt>
                <c:pt idx="68167">
                  <c:v>70713</c:v>
                </c:pt>
                <c:pt idx="68168">
                  <c:v>70713</c:v>
                </c:pt>
                <c:pt idx="68169">
                  <c:v>70713</c:v>
                </c:pt>
                <c:pt idx="68170">
                  <c:v>70713</c:v>
                </c:pt>
                <c:pt idx="68171">
                  <c:v>70713</c:v>
                </c:pt>
                <c:pt idx="68172">
                  <c:v>70713</c:v>
                </c:pt>
                <c:pt idx="68173">
                  <c:v>70713</c:v>
                </c:pt>
                <c:pt idx="68174">
                  <c:v>70713</c:v>
                </c:pt>
                <c:pt idx="68175">
                  <c:v>70713</c:v>
                </c:pt>
                <c:pt idx="68176">
                  <c:v>70713</c:v>
                </c:pt>
                <c:pt idx="68177">
                  <c:v>70713</c:v>
                </c:pt>
                <c:pt idx="68178">
                  <c:v>70713</c:v>
                </c:pt>
                <c:pt idx="68179">
                  <c:v>70713</c:v>
                </c:pt>
                <c:pt idx="68180">
                  <c:v>70713</c:v>
                </c:pt>
                <c:pt idx="68181">
                  <c:v>70713</c:v>
                </c:pt>
                <c:pt idx="68182">
                  <c:v>70713</c:v>
                </c:pt>
                <c:pt idx="68183">
                  <c:v>70713</c:v>
                </c:pt>
                <c:pt idx="68184">
                  <c:v>70713</c:v>
                </c:pt>
                <c:pt idx="68185">
                  <c:v>70713</c:v>
                </c:pt>
                <c:pt idx="68186">
                  <c:v>70713</c:v>
                </c:pt>
                <c:pt idx="68187">
                  <c:v>70713</c:v>
                </c:pt>
                <c:pt idx="68188">
                  <c:v>70713</c:v>
                </c:pt>
                <c:pt idx="68189">
                  <c:v>70713</c:v>
                </c:pt>
                <c:pt idx="68190">
                  <c:v>70713</c:v>
                </c:pt>
                <c:pt idx="68191">
                  <c:v>70713</c:v>
                </c:pt>
                <c:pt idx="68192">
                  <c:v>70713</c:v>
                </c:pt>
                <c:pt idx="68193">
                  <c:v>70713</c:v>
                </c:pt>
                <c:pt idx="68194">
                  <c:v>70713</c:v>
                </c:pt>
                <c:pt idx="68195">
                  <c:v>70713</c:v>
                </c:pt>
                <c:pt idx="68196">
                  <c:v>70713</c:v>
                </c:pt>
                <c:pt idx="68197">
                  <c:v>70713</c:v>
                </c:pt>
                <c:pt idx="68198">
                  <c:v>70713</c:v>
                </c:pt>
                <c:pt idx="68199">
                  <c:v>70713</c:v>
                </c:pt>
                <c:pt idx="68200">
                  <c:v>70713</c:v>
                </c:pt>
                <c:pt idx="68201">
                  <c:v>70713</c:v>
                </c:pt>
                <c:pt idx="68202">
                  <c:v>70713</c:v>
                </c:pt>
                <c:pt idx="68203">
                  <c:v>70713</c:v>
                </c:pt>
                <c:pt idx="68204">
                  <c:v>70713</c:v>
                </c:pt>
                <c:pt idx="68205">
                  <c:v>70713</c:v>
                </c:pt>
                <c:pt idx="68206">
                  <c:v>70713</c:v>
                </c:pt>
                <c:pt idx="68207">
                  <c:v>70713</c:v>
                </c:pt>
                <c:pt idx="68208">
                  <c:v>70713</c:v>
                </c:pt>
                <c:pt idx="68209">
                  <c:v>70713</c:v>
                </c:pt>
                <c:pt idx="68210">
                  <c:v>70713</c:v>
                </c:pt>
                <c:pt idx="68211">
                  <c:v>70713</c:v>
                </c:pt>
                <c:pt idx="68212">
                  <c:v>70713</c:v>
                </c:pt>
                <c:pt idx="68213">
                  <c:v>70713</c:v>
                </c:pt>
                <c:pt idx="68214">
                  <c:v>70713</c:v>
                </c:pt>
                <c:pt idx="68215">
                  <c:v>70713</c:v>
                </c:pt>
                <c:pt idx="68216">
                  <c:v>70713</c:v>
                </c:pt>
                <c:pt idx="68217">
                  <c:v>70713</c:v>
                </c:pt>
                <c:pt idx="68218">
                  <c:v>70713</c:v>
                </c:pt>
                <c:pt idx="68219">
                  <c:v>70713</c:v>
                </c:pt>
                <c:pt idx="68220">
                  <c:v>70713</c:v>
                </c:pt>
                <c:pt idx="68221">
                  <c:v>70713</c:v>
                </c:pt>
                <c:pt idx="68222">
                  <c:v>70713</c:v>
                </c:pt>
                <c:pt idx="68223">
                  <c:v>70713</c:v>
                </c:pt>
                <c:pt idx="68224">
                  <c:v>70713</c:v>
                </c:pt>
                <c:pt idx="68225">
                  <c:v>70713</c:v>
                </c:pt>
                <c:pt idx="68226">
                  <c:v>70713</c:v>
                </c:pt>
                <c:pt idx="68227">
                  <c:v>70713</c:v>
                </c:pt>
                <c:pt idx="68228">
                  <c:v>70713</c:v>
                </c:pt>
                <c:pt idx="68229">
                  <c:v>70713</c:v>
                </c:pt>
                <c:pt idx="68230">
                  <c:v>70713</c:v>
                </c:pt>
                <c:pt idx="68231">
                  <c:v>70713</c:v>
                </c:pt>
                <c:pt idx="68232">
                  <c:v>70713</c:v>
                </c:pt>
                <c:pt idx="68233">
                  <c:v>70713</c:v>
                </c:pt>
                <c:pt idx="68234">
                  <c:v>70713</c:v>
                </c:pt>
                <c:pt idx="68235">
                  <c:v>70713</c:v>
                </c:pt>
                <c:pt idx="68236">
                  <c:v>70713</c:v>
                </c:pt>
                <c:pt idx="68237">
                  <c:v>70713</c:v>
                </c:pt>
                <c:pt idx="68238">
                  <c:v>70713</c:v>
                </c:pt>
                <c:pt idx="68239">
                  <c:v>70713</c:v>
                </c:pt>
                <c:pt idx="68240">
                  <c:v>70713</c:v>
                </c:pt>
                <c:pt idx="68241">
                  <c:v>70713</c:v>
                </c:pt>
                <c:pt idx="68242">
                  <c:v>70713</c:v>
                </c:pt>
                <c:pt idx="68243">
                  <c:v>70713</c:v>
                </c:pt>
                <c:pt idx="68244">
                  <c:v>70713</c:v>
                </c:pt>
                <c:pt idx="68245">
                  <c:v>70713</c:v>
                </c:pt>
                <c:pt idx="68246">
                  <c:v>70713</c:v>
                </c:pt>
                <c:pt idx="68247">
                  <c:v>70713</c:v>
                </c:pt>
                <c:pt idx="68248">
                  <c:v>70713</c:v>
                </c:pt>
                <c:pt idx="68249">
                  <c:v>70713</c:v>
                </c:pt>
                <c:pt idx="68250">
                  <c:v>70713</c:v>
                </c:pt>
                <c:pt idx="68251">
                  <c:v>70713</c:v>
                </c:pt>
                <c:pt idx="68252">
                  <c:v>70713</c:v>
                </c:pt>
                <c:pt idx="68253">
                  <c:v>70713</c:v>
                </c:pt>
                <c:pt idx="68254">
                  <c:v>70713</c:v>
                </c:pt>
                <c:pt idx="68255">
                  <c:v>70713</c:v>
                </c:pt>
                <c:pt idx="68256">
                  <c:v>70713</c:v>
                </c:pt>
                <c:pt idx="68257">
                  <c:v>70713</c:v>
                </c:pt>
                <c:pt idx="68258">
                  <c:v>70713</c:v>
                </c:pt>
                <c:pt idx="68259">
                  <c:v>70713</c:v>
                </c:pt>
                <c:pt idx="68260">
                  <c:v>70713</c:v>
                </c:pt>
                <c:pt idx="68261">
                  <c:v>70713</c:v>
                </c:pt>
                <c:pt idx="68262">
                  <c:v>70713</c:v>
                </c:pt>
                <c:pt idx="68263">
                  <c:v>70713</c:v>
                </c:pt>
                <c:pt idx="68264">
                  <c:v>70713</c:v>
                </c:pt>
                <c:pt idx="68265">
                  <c:v>70713</c:v>
                </c:pt>
                <c:pt idx="68266">
                  <c:v>70713</c:v>
                </c:pt>
                <c:pt idx="68267">
                  <c:v>70713</c:v>
                </c:pt>
                <c:pt idx="68268">
                  <c:v>70713</c:v>
                </c:pt>
                <c:pt idx="68269">
                  <c:v>70713</c:v>
                </c:pt>
                <c:pt idx="68270">
                  <c:v>70713</c:v>
                </c:pt>
                <c:pt idx="68271">
                  <c:v>70713</c:v>
                </c:pt>
                <c:pt idx="68272">
                  <c:v>70713</c:v>
                </c:pt>
                <c:pt idx="68273">
                  <c:v>70713</c:v>
                </c:pt>
                <c:pt idx="68274">
                  <c:v>70713</c:v>
                </c:pt>
                <c:pt idx="68275">
                  <c:v>70713</c:v>
                </c:pt>
                <c:pt idx="68276">
                  <c:v>70713</c:v>
                </c:pt>
                <c:pt idx="68277">
                  <c:v>70713</c:v>
                </c:pt>
                <c:pt idx="68278">
                  <c:v>70713</c:v>
                </c:pt>
                <c:pt idx="68279">
                  <c:v>70713</c:v>
                </c:pt>
                <c:pt idx="68280">
                  <c:v>70713</c:v>
                </c:pt>
                <c:pt idx="68281">
                  <c:v>70713</c:v>
                </c:pt>
                <c:pt idx="68282">
                  <c:v>70713</c:v>
                </c:pt>
                <c:pt idx="68283">
                  <c:v>70713</c:v>
                </c:pt>
                <c:pt idx="68284">
                  <c:v>70713</c:v>
                </c:pt>
                <c:pt idx="68285">
                  <c:v>70713</c:v>
                </c:pt>
                <c:pt idx="68286">
                  <c:v>70713</c:v>
                </c:pt>
                <c:pt idx="68287">
                  <c:v>70713</c:v>
                </c:pt>
                <c:pt idx="68288">
                  <c:v>70713</c:v>
                </c:pt>
                <c:pt idx="68289">
                  <c:v>70713</c:v>
                </c:pt>
                <c:pt idx="68290">
                  <c:v>70713</c:v>
                </c:pt>
                <c:pt idx="68291">
                  <c:v>70713</c:v>
                </c:pt>
                <c:pt idx="68292">
                  <c:v>70713</c:v>
                </c:pt>
                <c:pt idx="68293">
                  <c:v>70713</c:v>
                </c:pt>
                <c:pt idx="68294">
                  <c:v>70713</c:v>
                </c:pt>
                <c:pt idx="68295">
                  <c:v>70713</c:v>
                </c:pt>
                <c:pt idx="68296">
                  <c:v>70713</c:v>
                </c:pt>
                <c:pt idx="68297">
                  <c:v>70713</c:v>
                </c:pt>
                <c:pt idx="68298">
                  <c:v>70713</c:v>
                </c:pt>
                <c:pt idx="68299">
                  <c:v>70713</c:v>
                </c:pt>
                <c:pt idx="68300">
                  <c:v>70713</c:v>
                </c:pt>
                <c:pt idx="68301">
                  <c:v>70713</c:v>
                </c:pt>
                <c:pt idx="68302">
                  <c:v>70713</c:v>
                </c:pt>
                <c:pt idx="68303">
                  <c:v>70713</c:v>
                </c:pt>
                <c:pt idx="68304">
                  <c:v>70713</c:v>
                </c:pt>
                <c:pt idx="68305">
                  <c:v>70713</c:v>
                </c:pt>
                <c:pt idx="68306">
                  <c:v>70713</c:v>
                </c:pt>
                <c:pt idx="68307">
                  <c:v>70713</c:v>
                </c:pt>
                <c:pt idx="68308">
                  <c:v>70713</c:v>
                </c:pt>
                <c:pt idx="68309">
                  <c:v>70713</c:v>
                </c:pt>
                <c:pt idx="68310">
                  <c:v>70713</c:v>
                </c:pt>
                <c:pt idx="68311">
                  <c:v>70713</c:v>
                </c:pt>
                <c:pt idx="68312">
                  <c:v>70713</c:v>
                </c:pt>
                <c:pt idx="68313">
                  <c:v>70713</c:v>
                </c:pt>
                <c:pt idx="68314">
                  <c:v>70713</c:v>
                </c:pt>
                <c:pt idx="68315">
                  <c:v>70713</c:v>
                </c:pt>
                <c:pt idx="68316">
                  <c:v>70713</c:v>
                </c:pt>
                <c:pt idx="68317">
                  <c:v>70713</c:v>
                </c:pt>
                <c:pt idx="68318">
                  <c:v>70713</c:v>
                </c:pt>
                <c:pt idx="68319">
                  <c:v>70713</c:v>
                </c:pt>
                <c:pt idx="68320">
                  <c:v>70713</c:v>
                </c:pt>
                <c:pt idx="68321">
                  <c:v>70713</c:v>
                </c:pt>
                <c:pt idx="68322">
                  <c:v>70713</c:v>
                </c:pt>
                <c:pt idx="68323">
                  <c:v>70713</c:v>
                </c:pt>
                <c:pt idx="68324">
                  <c:v>70713</c:v>
                </c:pt>
                <c:pt idx="68325">
                  <c:v>70713</c:v>
                </c:pt>
                <c:pt idx="68326">
                  <c:v>70713</c:v>
                </c:pt>
                <c:pt idx="68327">
                  <c:v>70713</c:v>
                </c:pt>
                <c:pt idx="68328">
                  <c:v>70713</c:v>
                </c:pt>
                <c:pt idx="68329">
                  <c:v>70713</c:v>
                </c:pt>
                <c:pt idx="68330">
                  <c:v>70713</c:v>
                </c:pt>
                <c:pt idx="68331">
                  <c:v>70713</c:v>
                </c:pt>
                <c:pt idx="68332">
                  <c:v>70713</c:v>
                </c:pt>
                <c:pt idx="68333">
                  <c:v>70713</c:v>
                </c:pt>
                <c:pt idx="68334">
                  <c:v>70713</c:v>
                </c:pt>
                <c:pt idx="68335">
                  <c:v>70713</c:v>
                </c:pt>
                <c:pt idx="68336">
                  <c:v>70713</c:v>
                </c:pt>
                <c:pt idx="68337">
                  <c:v>70713</c:v>
                </c:pt>
                <c:pt idx="68338">
                  <c:v>70713</c:v>
                </c:pt>
                <c:pt idx="68339">
                  <c:v>70713</c:v>
                </c:pt>
                <c:pt idx="68340">
                  <c:v>70713</c:v>
                </c:pt>
                <c:pt idx="68341">
                  <c:v>70713</c:v>
                </c:pt>
                <c:pt idx="68342">
                  <c:v>70713</c:v>
                </c:pt>
                <c:pt idx="68343">
                  <c:v>70713</c:v>
                </c:pt>
                <c:pt idx="68344">
                  <c:v>70713</c:v>
                </c:pt>
                <c:pt idx="68345">
                  <c:v>70713</c:v>
                </c:pt>
                <c:pt idx="68346">
                  <c:v>70713</c:v>
                </c:pt>
                <c:pt idx="68347">
                  <c:v>70713</c:v>
                </c:pt>
                <c:pt idx="68348">
                  <c:v>70713</c:v>
                </c:pt>
                <c:pt idx="68349">
                  <c:v>70713</c:v>
                </c:pt>
                <c:pt idx="68350">
                  <c:v>70713</c:v>
                </c:pt>
                <c:pt idx="68351">
                  <c:v>70713</c:v>
                </c:pt>
                <c:pt idx="68352">
                  <c:v>70713</c:v>
                </c:pt>
                <c:pt idx="68353">
                  <c:v>70713</c:v>
                </c:pt>
                <c:pt idx="68354">
                  <c:v>70713</c:v>
                </c:pt>
                <c:pt idx="68355">
                  <c:v>70713</c:v>
                </c:pt>
                <c:pt idx="68356">
                  <c:v>70713</c:v>
                </c:pt>
                <c:pt idx="68357">
                  <c:v>70713</c:v>
                </c:pt>
                <c:pt idx="68358">
                  <c:v>70713</c:v>
                </c:pt>
                <c:pt idx="68359">
                  <c:v>70713</c:v>
                </c:pt>
                <c:pt idx="68360">
                  <c:v>70713</c:v>
                </c:pt>
                <c:pt idx="68361">
                  <c:v>70713</c:v>
                </c:pt>
                <c:pt idx="68362">
                  <c:v>70713</c:v>
                </c:pt>
                <c:pt idx="68363">
                  <c:v>70713</c:v>
                </c:pt>
                <c:pt idx="68364">
                  <c:v>70713</c:v>
                </c:pt>
                <c:pt idx="68365">
                  <c:v>70713</c:v>
                </c:pt>
                <c:pt idx="68366">
                  <c:v>70713</c:v>
                </c:pt>
                <c:pt idx="68367">
                  <c:v>70713</c:v>
                </c:pt>
                <c:pt idx="68368">
                  <c:v>70713</c:v>
                </c:pt>
                <c:pt idx="68369">
                  <c:v>70713</c:v>
                </c:pt>
                <c:pt idx="68370">
                  <c:v>70713</c:v>
                </c:pt>
                <c:pt idx="68371">
                  <c:v>70713</c:v>
                </c:pt>
                <c:pt idx="68372">
                  <c:v>70713</c:v>
                </c:pt>
                <c:pt idx="68373">
                  <c:v>70713</c:v>
                </c:pt>
                <c:pt idx="68374">
                  <c:v>70713</c:v>
                </c:pt>
                <c:pt idx="68375">
                  <c:v>70713</c:v>
                </c:pt>
                <c:pt idx="68376">
                  <c:v>70713</c:v>
                </c:pt>
                <c:pt idx="68377">
                  <c:v>70713</c:v>
                </c:pt>
                <c:pt idx="68378">
                  <c:v>70713</c:v>
                </c:pt>
                <c:pt idx="68379">
                  <c:v>70713</c:v>
                </c:pt>
                <c:pt idx="68380">
                  <c:v>70713</c:v>
                </c:pt>
                <c:pt idx="68381">
                  <c:v>70713</c:v>
                </c:pt>
                <c:pt idx="68382">
                  <c:v>70713</c:v>
                </c:pt>
                <c:pt idx="68383">
                  <c:v>70713</c:v>
                </c:pt>
                <c:pt idx="68384">
                  <c:v>70713</c:v>
                </c:pt>
                <c:pt idx="68385">
                  <c:v>70713</c:v>
                </c:pt>
                <c:pt idx="68386">
                  <c:v>70713</c:v>
                </c:pt>
                <c:pt idx="68387">
                  <c:v>70713</c:v>
                </c:pt>
                <c:pt idx="68388">
                  <c:v>70713</c:v>
                </c:pt>
                <c:pt idx="68389">
                  <c:v>70713</c:v>
                </c:pt>
                <c:pt idx="68390">
                  <c:v>70713</c:v>
                </c:pt>
                <c:pt idx="68391">
                  <c:v>70713</c:v>
                </c:pt>
                <c:pt idx="68392">
                  <c:v>70713</c:v>
                </c:pt>
                <c:pt idx="68393">
                  <c:v>70713</c:v>
                </c:pt>
                <c:pt idx="68394">
                  <c:v>70713</c:v>
                </c:pt>
                <c:pt idx="68395">
                  <c:v>70713</c:v>
                </c:pt>
                <c:pt idx="68396">
                  <c:v>70713</c:v>
                </c:pt>
                <c:pt idx="68397">
                  <c:v>70713</c:v>
                </c:pt>
                <c:pt idx="68398">
                  <c:v>70713</c:v>
                </c:pt>
                <c:pt idx="68399">
                  <c:v>70713</c:v>
                </c:pt>
                <c:pt idx="68400">
                  <c:v>70713</c:v>
                </c:pt>
                <c:pt idx="68401">
                  <c:v>70713</c:v>
                </c:pt>
                <c:pt idx="68402">
                  <c:v>70713</c:v>
                </c:pt>
                <c:pt idx="68403">
                  <c:v>70713</c:v>
                </c:pt>
                <c:pt idx="68404">
                  <c:v>70713</c:v>
                </c:pt>
                <c:pt idx="68405">
                  <c:v>70713</c:v>
                </c:pt>
                <c:pt idx="68406">
                  <c:v>70713</c:v>
                </c:pt>
                <c:pt idx="68407">
                  <c:v>70713</c:v>
                </c:pt>
                <c:pt idx="68408">
                  <c:v>70713</c:v>
                </c:pt>
                <c:pt idx="68409">
                  <c:v>70713</c:v>
                </c:pt>
                <c:pt idx="68410">
                  <c:v>70713</c:v>
                </c:pt>
                <c:pt idx="68411">
                  <c:v>70713</c:v>
                </c:pt>
                <c:pt idx="68412">
                  <c:v>70713</c:v>
                </c:pt>
                <c:pt idx="68413">
                  <c:v>70713</c:v>
                </c:pt>
                <c:pt idx="68414">
                  <c:v>70713</c:v>
                </c:pt>
                <c:pt idx="68415">
                  <c:v>70713</c:v>
                </c:pt>
                <c:pt idx="68416">
                  <c:v>70713</c:v>
                </c:pt>
                <c:pt idx="68417">
                  <c:v>70713</c:v>
                </c:pt>
                <c:pt idx="68418">
                  <c:v>70713</c:v>
                </c:pt>
                <c:pt idx="68419">
                  <c:v>70713</c:v>
                </c:pt>
                <c:pt idx="68420">
                  <c:v>70713</c:v>
                </c:pt>
                <c:pt idx="68421">
                  <c:v>70713</c:v>
                </c:pt>
                <c:pt idx="68422">
                  <c:v>70713</c:v>
                </c:pt>
                <c:pt idx="68423">
                  <c:v>70713</c:v>
                </c:pt>
                <c:pt idx="68424">
                  <c:v>70713</c:v>
                </c:pt>
                <c:pt idx="68425">
                  <c:v>70713</c:v>
                </c:pt>
                <c:pt idx="68426">
                  <c:v>70713</c:v>
                </c:pt>
                <c:pt idx="68427">
                  <c:v>70713</c:v>
                </c:pt>
                <c:pt idx="68428">
                  <c:v>70713</c:v>
                </c:pt>
                <c:pt idx="68429">
                  <c:v>70713</c:v>
                </c:pt>
                <c:pt idx="68430">
                  <c:v>70713</c:v>
                </c:pt>
                <c:pt idx="68431">
                  <c:v>70713</c:v>
                </c:pt>
                <c:pt idx="68432">
                  <c:v>70713</c:v>
                </c:pt>
                <c:pt idx="68433">
                  <c:v>70713</c:v>
                </c:pt>
                <c:pt idx="68434">
                  <c:v>70713</c:v>
                </c:pt>
                <c:pt idx="68435">
                  <c:v>70713</c:v>
                </c:pt>
                <c:pt idx="68436">
                  <c:v>70713</c:v>
                </c:pt>
                <c:pt idx="68437">
                  <c:v>70713</c:v>
                </c:pt>
                <c:pt idx="68438">
                  <c:v>70713</c:v>
                </c:pt>
                <c:pt idx="68439">
                  <c:v>70713</c:v>
                </c:pt>
                <c:pt idx="68440">
                  <c:v>70713</c:v>
                </c:pt>
                <c:pt idx="68441">
                  <c:v>70713</c:v>
                </c:pt>
                <c:pt idx="68442">
                  <c:v>70713</c:v>
                </c:pt>
                <c:pt idx="68443">
                  <c:v>70713</c:v>
                </c:pt>
                <c:pt idx="68444">
                  <c:v>70713</c:v>
                </c:pt>
                <c:pt idx="68445">
                  <c:v>70713</c:v>
                </c:pt>
                <c:pt idx="68446">
                  <c:v>70713</c:v>
                </c:pt>
                <c:pt idx="68447">
                  <c:v>70713</c:v>
                </c:pt>
                <c:pt idx="68448">
                  <c:v>70713</c:v>
                </c:pt>
                <c:pt idx="68449">
                  <c:v>70713</c:v>
                </c:pt>
                <c:pt idx="68450">
                  <c:v>70713</c:v>
                </c:pt>
                <c:pt idx="68451">
                  <c:v>70713</c:v>
                </c:pt>
                <c:pt idx="68452">
                  <c:v>70713</c:v>
                </c:pt>
                <c:pt idx="68453">
                  <c:v>70713</c:v>
                </c:pt>
                <c:pt idx="68454">
                  <c:v>70713</c:v>
                </c:pt>
                <c:pt idx="68455">
                  <c:v>70713</c:v>
                </c:pt>
                <c:pt idx="68456">
                  <c:v>70713</c:v>
                </c:pt>
                <c:pt idx="68457">
                  <c:v>70713</c:v>
                </c:pt>
                <c:pt idx="68458">
                  <c:v>70713</c:v>
                </c:pt>
                <c:pt idx="68459">
                  <c:v>70713</c:v>
                </c:pt>
                <c:pt idx="68460">
                  <c:v>70713</c:v>
                </c:pt>
                <c:pt idx="68461">
                  <c:v>70713</c:v>
                </c:pt>
                <c:pt idx="68462">
                  <c:v>70713</c:v>
                </c:pt>
                <c:pt idx="68463">
                  <c:v>70713</c:v>
                </c:pt>
                <c:pt idx="68464">
                  <c:v>70713</c:v>
                </c:pt>
                <c:pt idx="68465">
                  <c:v>70713</c:v>
                </c:pt>
                <c:pt idx="68466">
                  <c:v>70713</c:v>
                </c:pt>
                <c:pt idx="68467">
                  <c:v>70713</c:v>
                </c:pt>
                <c:pt idx="68468">
                  <c:v>70713</c:v>
                </c:pt>
                <c:pt idx="68469">
                  <c:v>70713</c:v>
                </c:pt>
                <c:pt idx="68470">
                  <c:v>70713</c:v>
                </c:pt>
                <c:pt idx="68471">
                  <c:v>70713</c:v>
                </c:pt>
                <c:pt idx="68472">
                  <c:v>70713</c:v>
                </c:pt>
                <c:pt idx="68473">
                  <c:v>70713</c:v>
                </c:pt>
                <c:pt idx="68474">
                  <c:v>70713</c:v>
                </c:pt>
                <c:pt idx="68475">
                  <c:v>70713</c:v>
                </c:pt>
                <c:pt idx="68476">
                  <c:v>70713</c:v>
                </c:pt>
                <c:pt idx="68477">
                  <c:v>70713</c:v>
                </c:pt>
                <c:pt idx="68478">
                  <c:v>70713</c:v>
                </c:pt>
                <c:pt idx="68479">
                  <c:v>70713</c:v>
                </c:pt>
                <c:pt idx="68480">
                  <c:v>70713</c:v>
                </c:pt>
                <c:pt idx="68481">
                  <c:v>70713</c:v>
                </c:pt>
                <c:pt idx="68482">
                  <c:v>70713</c:v>
                </c:pt>
                <c:pt idx="68483">
                  <c:v>70713</c:v>
                </c:pt>
                <c:pt idx="68484">
                  <c:v>70713</c:v>
                </c:pt>
                <c:pt idx="68485">
                  <c:v>70713</c:v>
                </c:pt>
                <c:pt idx="68486">
                  <c:v>70713</c:v>
                </c:pt>
                <c:pt idx="68487">
                  <c:v>70713</c:v>
                </c:pt>
                <c:pt idx="68488">
                  <c:v>70713</c:v>
                </c:pt>
                <c:pt idx="68489">
                  <c:v>70713</c:v>
                </c:pt>
                <c:pt idx="68490">
                  <c:v>70713</c:v>
                </c:pt>
                <c:pt idx="68491">
                  <c:v>70713</c:v>
                </c:pt>
                <c:pt idx="68492">
                  <c:v>70713</c:v>
                </c:pt>
                <c:pt idx="68493">
                  <c:v>70713</c:v>
                </c:pt>
                <c:pt idx="68494">
                  <c:v>70713</c:v>
                </c:pt>
                <c:pt idx="68495">
                  <c:v>70713</c:v>
                </c:pt>
                <c:pt idx="68496">
                  <c:v>70713</c:v>
                </c:pt>
                <c:pt idx="68497">
                  <c:v>70713</c:v>
                </c:pt>
                <c:pt idx="68498">
                  <c:v>70713</c:v>
                </c:pt>
                <c:pt idx="68499">
                  <c:v>70713</c:v>
                </c:pt>
                <c:pt idx="68500">
                  <c:v>70713</c:v>
                </c:pt>
                <c:pt idx="68501">
                  <c:v>70713</c:v>
                </c:pt>
                <c:pt idx="68502">
                  <c:v>70713</c:v>
                </c:pt>
                <c:pt idx="68503">
                  <c:v>70713</c:v>
                </c:pt>
                <c:pt idx="68504">
                  <c:v>70713</c:v>
                </c:pt>
                <c:pt idx="68505">
                  <c:v>70713</c:v>
                </c:pt>
                <c:pt idx="68506">
                  <c:v>70713</c:v>
                </c:pt>
                <c:pt idx="68507">
                  <c:v>70713</c:v>
                </c:pt>
                <c:pt idx="68508">
                  <c:v>70713</c:v>
                </c:pt>
                <c:pt idx="68509">
                  <c:v>70713</c:v>
                </c:pt>
                <c:pt idx="68510">
                  <c:v>70713</c:v>
                </c:pt>
                <c:pt idx="68511">
                  <c:v>70713</c:v>
                </c:pt>
                <c:pt idx="68512">
                  <c:v>70713</c:v>
                </c:pt>
                <c:pt idx="68513">
                  <c:v>70713</c:v>
                </c:pt>
                <c:pt idx="68514">
                  <c:v>70713</c:v>
                </c:pt>
                <c:pt idx="68515">
                  <c:v>70713</c:v>
                </c:pt>
                <c:pt idx="68516">
                  <c:v>70713</c:v>
                </c:pt>
                <c:pt idx="68517">
                  <c:v>70713</c:v>
                </c:pt>
                <c:pt idx="68518">
                  <c:v>70713</c:v>
                </c:pt>
                <c:pt idx="68519">
                  <c:v>70713</c:v>
                </c:pt>
                <c:pt idx="68520">
                  <c:v>70713</c:v>
                </c:pt>
                <c:pt idx="68521">
                  <c:v>70713</c:v>
                </c:pt>
                <c:pt idx="68522">
                  <c:v>70713</c:v>
                </c:pt>
                <c:pt idx="68523">
                  <c:v>70713</c:v>
                </c:pt>
                <c:pt idx="68524">
                  <c:v>70713</c:v>
                </c:pt>
                <c:pt idx="68525">
                  <c:v>70713</c:v>
                </c:pt>
                <c:pt idx="68526">
                  <c:v>70713</c:v>
                </c:pt>
                <c:pt idx="68527">
                  <c:v>70713</c:v>
                </c:pt>
                <c:pt idx="68528">
                  <c:v>70713</c:v>
                </c:pt>
                <c:pt idx="68529">
                  <c:v>70713</c:v>
                </c:pt>
                <c:pt idx="68530">
                  <c:v>70713</c:v>
                </c:pt>
                <c:pt idx="68531">
                  <c:v>70713</c:v>
                </c:pt>
                <c:pt idx="68532">
                  <c:v>70713</c:v>
                </c:pt>
                <c:pt idx="68533">
                  <c:v>70713</c:v>
                </c:pt>
                <c:pt idx="68534">
                  <c:v>70713</c:v>
                </c:pt>
                <c:pt idx="68535">
                  <c:v>70713</c:v>
                </c:pt>
                <c:pt idx="68536">
                  <c:v>70713</c:v>
                </c:pt>
                <c:pt idx="68537">
                  <c:v>70713</c:v>
                </c:pt>
                <c:pt idx="68538">
                  <c:v>70713</c:v>
                </c:pt>
                <c:pt idx="68539">
                  <c:v>70713</c:v>
                </c:pt>
                <c:pt idx="68540">
                  <c:v>70713</c:v>
                </c:pt>
                <c:pt idx="68541">
                  <c:v>70713</c:v>
                </c:pt>
                <c:pt idx="68542">
                  <c:v>70713</c:v>
                </c:pt>
                <c:pt idx="68543">
                  <c:v>70713</c:v>
                </c:pt>
                <c:pt idx="68544">
                  <c:v>70713</c:v>
                </c:pt>
                <c:pt idx="68545">
                  <c:v>70713</c:v>
                </c:pt>
                <c:pt idx="68546">
                  <c:v>70713</c:v>
                </c:pt>
                <c:pt idx="68547">
                  <c:v>70713</c:v>
                </c:pt>
                <c:pt idx="68548">
                  <c:v>70713</c:v>
                </c:pt>
                <c:pt idx="68549">
                  <c:v>70713</c:v>
                </c:pt>
                <c:pt idx="68550">
                  <c:v>70713</c:v>
                </c:pt>
                <c:pt idx="68551">
                  <c:v>70713</c:v>
                </c:pt>
                <c:pt idx="68552">
                  <c:v>70713</c:v>
                </c:pt>
                <c:pt idx="68553">
                  <c:v>70713</c:v>
                </c:pt>
                <c:pt idx="68554">
                  <c:v>70713</c:v>
                </c:pt>
                <c:pt idx="68555">
                  <c:v>70713</c:v>
                </c:pt>
                <c:pt idx="68556">
                  <c:v>70713</c:v>
                </c:pt>
                <c:pt idx="68557">
                  <c:v>70713</c:v>
                </c:pt>
                <c:pt idx="68558">
                  <c:v>70713</c:v>
                </c:pt>
                <c:pt idx="68559">
                  <c:v>70713</c:v>
                </c:pt>
                <c:pt idx="68560">
                  <c:v>70713</c:v>
                </c:pt>
                <c:pt idx="68561">
                  <c:v>70713</c:v>
                </c:pt>
                <c:pt idx="68562">
                  <c:v>70713</c:v>
                </c:pt>
                <c:pt idx="68563">
                  <c:v>70713</c:v>
                </c:pt>
                <c:pt idx="68564">
                  <c:v>70713</c:v>
                </c:pt>
                <c:pt idx="68565">
                  <c:v>70713</c:v>
                </c:pt>
                <c:pt idx="68566">
                  <c:v>70713</c:v>
                </c:pt>
                <c:pt idx="68567">
                  <c:v>70713</c:v>
                </c:pt>
                <c:pt idx="68568">
                  <c:v>70713</c:v>
                </c:pt>
                <c:pt idx="68569">
                  <c:v>70713</c:v>
                </c:pt>
                <c:pt idx="68570">
                  <c:v>70713</c:v>
                </c:pt>
                <c:pt idx="68571">
                  <c:v>70713</c:v>
                </c:pt>
                <c:pt idx="68572">
                  <c:v>70713</c:v>
                </c:pt>
                <c:pt idx="68573">
                  <c:v>70713</c:v>
                </c:pt>
                <c:pt idx="68574">
                  <c:v>70713</c:v>
                </c:pt>
                <c:pt idx="68575">
                  <c:v>70713</c:v>
                </c:pt>
                <c:pt idx="68576">
                  <c:v>70713</c:v>
                </c:pt>
                <c:pt idx="68577">
                  <c:v>70713</c:v>
                </c:pt>
                <c:pt idx="68578">
                  <c:v>70713</c:v>
                </c:pt>
                <c:pt idx="68579">
                  <c:v>70713</c:v>
                </c:pt>
                <c:pt idx="68580">
                  <c:v>70713</c:v>
                </c:pt>
                <c:pt idx="68581">
                  <c:v>70713</c:v>
                </c:pt>
                <c:pt idx="68582">
                  <c:v>70713</c:v>
                </c:pt>
                <c:pt idx="68583">
                  <c:v>70713</c:v>
                </c:pt>
                <c:pt idx="68584">
                  <c:v>70713</c:v>
                </c:pt>
                <c:pt idx="68585">
                  <c:v>70713</c:v>
                </c:pt>
                <c:pt idx="68586">
                  <c:v>70713</c:v>
                </c:pt>
                <c:pt idx="68587">
                  <c:v>70713</c:v>
                </c:pt>
                <c:pt idx="68588">
                  <c:v>70713</c:v>
                </c:pt>
                <c:pt idx="68589">
                  <c:v>70713</c:v>
                </c:pt>
                <c:pt idx="68590">
                  <c:v>70713</c:v>
                </c:pt>
                <c:pt idx="68591">
                  <c:v>70713</c:v>
                </c:pt>
                <c:pt idx="68592">
                  <c:v>70713</c:v>
                </c:pt>
                <c:pt idx="68593">
                  <c:v>70713</c:v>
                </c:pt>
                <c:pt idx="68594">
                  <c:v>70713</c:v>
                </c:pt>
                <c:pt idx="68595">
                  <c:v>70713</c:v>
                </c:pt>
                <c:pt idx="68596">
                  <c:v>70713</c:v>
                </c:pt>
                <c:pt idx="68597">
                  <c:v>70713</c:v>
                </c:pt>
                <c:pt idx="68598">
                  <c:v>70713</c:v>
                </c:pt>
                <c:pt idx="68599">
                  <c:v>70713</c:v>
                </c:pt>
                <c:pt idx="68600">
                  <c:v>70713</c:v>
                </c:pt>
                <c:pt idx="68601">
                  <c:v>70713</c:v>
                </c:pt>
                <c:pt idx="68602">
                  <c:v>70713</c:v>
                </c:pt>
                <c:pt idx="68603">
                  <c:v>70713</c:v>
                </c:pt>
                <c:pt idx="68604">
                  <c:v>70713</c:v>
                </c:pt>
                <c:pt idx="68605">
                  <c:v>70713</c:v>
                </c:pt>
                <c:pt idx="68606">
                  <c:v>70713</c:v>
                </c:pt>
                <c:pt idx="68607">
                  <c:v>70713</c:v>
                </c:pt>
                <c:pt idx="68608">
                  <c:v>70713</c:v>
                </c:pt>
                <c:pt idx="68609">
                  <c:v>70713</c:v>
                </c:pt>
                <c:pt idx="68610">
                  <c:v>70713</c:v>
                </c:pt>
                <c:pt idx="68611">
                  <c:v>70713</c:v>
                </c:pt>
                <c:pt idx="68612">
                  <c:v>70713</c:v>
                </c:pt>
                <c:pt idx="68613">
                  <c:v>70713</c:v>
                </c:pt>
                <c:pt idx="68614">
                  <c:v>70713</c:v>
                </c:pt>
                <c:pt idx="68615">
                  <c:v>70713</c:v>
                </c:pt>
                <c:pt idx="68616">
                  <c:v>70713</c:v>
                </c:pt>
                <c:pt idx="68617">
                  <c:v>70713</c:v>
                </c:pt>
                <c:pt idx="68618">
                  <c:v>70713</c:v>
                </c:pt>
                <c:pt idx="68619">
                  <c:v>70713</c:v>
                </c:pt>
                <c:pt idx="68620">
                  <c:v>70713</c:v>
                </c:pt>
                <c:pt idx="68621">
                  <c:v>70713</c:v>
                </c:pt>
                <c:pt idx="68622">
                  <c:v>70713</c:v>
                </c:pt>
                <c:pt idx="68623">
                  <c:v>70713</c:v>
                </c:pt>
                <c:pt idx="68624">
                  <c:v>70713</c:v>
                </c:pt>
                <c:pt idx="68625">
                  <c:v>70713</c:v>
                </c:pt>
                <c:pt idx="68626">
                  <c:v>70713</c:v>
                </c:pt>
                <c:pt idx="68627">
                  <c:v>70713</c:v>
                </c:pt>
                <c:pt idx="68628">
                  <c:v>70713</c:v>
                </c:pt>
                <c:pt idx="68629">
                  <c:v>70713</c:v>
                </c:pt>
                <c:pt idx="68630">
                  <c:v>70713</c:v>
                </c:pt>
                <c:pt idx="68631">
                  <c:v>70713</c:v>
                </c:pt>
                <c:pt idx="68632">
                  <c:v>70713</c:v>
                </c:pt>
                <c:pt idx="68633">
                  <c:v>70713</c:v>
                </c:pt>
                <c:pt idx="68634">
                  <c:v>70713</c:v>
                </c:pt>
                <c:pt idx="68635">
                  <c:v>70713</c:v>
                </c:pt>
                <c:pt idx="68636">
                  <c:v>70713</c:v>
                </c:pt>
                <c:pt idx="68637">
                  <c:v>70713</c:v>
                </c:pt>
                <c:pt idx="68638">
                  <c:v>70713</c:v>
                </c:pt>
                <c:pt idx="68639">
                  <c:v>70713</c:v>
                </c:pt>
                <c:pt idx="68640">
                  <c:v>70713</c:v>
                </c:pt>
                <c:pt idx="68641">
                  <c:v>70713</c:v>
                </c:pt>
                <c:pt idx="68642">
                  <c:v>70713</c:v>
                </c:pt>
                <c:pt idx="68643">
                  <c:v>70713</c:v>
                </c:pt>
                <c:pt idx="68644">
                  <c:v>70713</c:v>
                </c:pt>
                <c:pt idx="68645">
                  <c:v>70713</c:v>
                </c:pt>
                <c:pt idx="68646">
                  <c:v>70713</c:v>
                </c:pt>
                <c:pt idx="68647">
                  <c:v>70713</c:v>
                </c:pt>
                <c:pt idx="68648">
                  <c:v>70713</c:v>
                </c:pt>
                <c:pt idx="68649">
                  <c:v>70713</c:v>
                </c:pt>
                <c:pt idx="68650">
                  <c:v>70713</c:v>
                </c:pt>
                <c:pt idx="68651">
                  <c:v>70713</c:v>
                </c:pt>
                <c:pt idx="68652">
                  <c:v>70713</c:v>
                </c:pt>
                <c:pt idx="68653">
                  <c:v>70713</c:v>
                </c:pt>
                <c:pt idx="68654">
                  <c:v>70713</c:v>
                </c:pt>
                <c:pt idx="68655">
                  <c:v>70713</c:v>
                </c:pt>
                <c:pt idx="68656">
                  <c:v>70713</c:v>
                </c:pt>
                <c:pt idx="68657">
                  <c:v>70713</c:v>
                </c:pt>
                <c:pt idx="68658">
                  <c:v>70713</c:v>
                </c:pt>
                <c:pt idx="68659">
                  <c:v>70713</c:v>
                </c:pt>
                <c:pt idx="68660">
                  <c:v>70713</c:v>
                </c:pt>
                <c:pt idx="68661">
                  <c:v>70713</c:v>
                </c:pt>
                <c:pt idx="68662">
                  <c:v>70713</c:v>
                </c:pt>
                <c:pt idx="68663">
                  <c:v>70713</c:v>
                </c:pt>
                <c:pt idx="68664">
                  <c:v>70713</c:v>
                </c:pt>
                <c:pt idx="68665">
                  <c:v>70713</c:v>
                </c:pt>
                <c:pt idx="68666">
                  <c:v>70713</c:v>
                </c:pt>
                <c:pt idx="68667">
                  <c:v>70713</c:v>
                </c:pt>
                <c:pt idx="68668">
                  <c:v>70713</c:v>
                </c:pt>
                <c:pt idx="68669">
                  <c:v>70713</c:v>
                </c:pt>
                <c:pt idx="68670">
                  <c:v>70713</c:v>
                </c:pt>
                <c:pt idx="68671">
                  <c:v>70713</c:v>
                </c:pt>
                <c:pt idx="68672">
                  <c:v>70713</c:v>
                </c:pt>
                <c:pt idx="68673">
                  <c:v>70713</c:v>
                </c:pt>
                <c:pt idx="68674">
                  <c:v>70713</c:v>
                </c:pt>
                <c:pt idx="68675">
                  <c:v>70713</c:v>
                </c:pt>
                <c:pt idx="68676">
                  <c:v>70713</c:v>
                </c:pt>
                <c:pt idx="68677">
                  <c:v>70713</c:v>
                </c:pt>
                <c:pt idx="68678">
                  <c:v>70713</c:v>
                </c:pt>
                <c:pt idx="68679">
                  <c:v>70713</c:v>
                </c:pt>
                <c:pt idx="68680">
                  <c:v>70713</c:v>
                </c:pt>
                <c:pt idx="68681">
                  <c:v>70713</c:v>
                </c:pt>
                <c:pt idx="68682">
                  <c:v>70713</c:v>
                </c:pt>
                <c:pt idx="68683">
                  <c:v>70713</c:v>
                </c:pt>
                <c:pt idx="68684">
                  <c:v>70713</c:v>
                </c:pt>
                <c:pt idx="68685">
                  <c:v>70713</c:v>
                </c:pt>
                <c:pt idx="68686">
                  <c:v>70713</c:v>
                </c:pt>
                <c:pt idx="68687">
                  <c:v>70713</c:v>
                </c:pt>
                <c:pt idx="68688">
                  <c:v>70713</c:v>
                </c:pt>
                <c:pt idx="68689">
                  <c:v>70713</c:v>
                </c:pt>
                <c:pt idx="68690">
                  <c:v>70713</c:v>
                </c:pt>
                <c:pt idx="68691">
                  <c:v>70713</c:v>
                </c:pt>
                <c:pt idx="68692">
                  <c:v>70713</c:v>
                </c:pt>
                <c:pt idx="68693">
                  <c:v>70713</c:v>
                </c:pt>
                <c:pt idx="68694">
                  <c:v>70713</c:v>
                </c:pt>
                <c:pt idx="68695">
                  <c:v>70713</c:v>
                </c:pt>
                <c:pt idx="68696">
                  <c:v>70713</c:v>
                </c:pt>
                <c:pt idx="68697">
                  <c:v>70713</c:v>
                </c:pt>
                <c:pt idx="68698">
                  <c:v>70713</c:v>
                </c:pt>
                <c:pt idx="68699">
                  <c:v>70713</c:v>
                </c:pt>
                <c:pt idx="68700">
                  <c:v>70713</c:v>
                </c:pt>
                <c:pt idx="68701">
                  <c:v>70713</c:v>
                </c:pt>
                <c:pt idx="68702">
                  <c:v>70713</c:v>
                </c:pt>
                <c:pt idx="68703">
                  <c:v>70713</c:v>
                </c:pt>
                <c:pt idx="68704">
                  <c:v>70713</c:v>
                </c:pt>
                <c:pt idx="68705">
                  <c:v>70713</c:v>
                </c:pt>
                <c:pt idx="68706">
                  <c:v>70713</c:v>
                </c:pt>
                <c:pt idx="68707">
                  <c:v>70713</c:v>
                </c:pt>
                <c:pt idx="68708">
                  <c:v>70713</c:v>
                </c:pt>
                <c:pt idx="68709">
                  <c:v>70713</c:v>
                </c:pt>
                <c:pt idx="68710">
                  <c:v>70713</c:v>
                </c:pt>
                <c:pt idx="68711">
                  <c:v>70713</c:v>
                </c:pt>
                <c:pt idx="68712">
                  <c:v>70713</c:v>
                </c:pt>
                <c:pt idx="68713">
                  <c:v>70713</c:v>
                </c:pt>
                <c:pt idx="68714">
                  <c:v>70713</c:v>
                </c:pt>
                <c:pt idx="68715">
                  <c:v>70713</c:v>
                </c:pt>
                <c:pt idx="68716">
                  <c:v>70713</c:v>
                </c:pt>
                <c:pt idx="68717">
                  <c:v>70713</c:v>
                </c:pt>
                <c:pt idx="68718">
                  <c:v>70713</c:v>
                </c:pt>
                <c:pt idx="68719">
                  <c:v>70713</c:v>
                </c:pt>
                <c:pt idx="68720">
                  <c:v>70713</c:v>
                </c:pt>
                <c:pt idx="68721">
                  <c:v>70713</c:v>
                </c:pt>
                <c:pt idx="68722">
                  <c:v>70713</c:v>
                </c:pt>
                <c:pt idx="68723">
                  <c:v>70713</c:v>
                </c:pt>
                <c:pt idx="68724">
                  <c:v>70713</c:v>
                </c:pt>
                <c:pt idx="68725">
                  <c:v>70713</c:v>
                </c:pt>
                <c:pt idx="68726">
                  <c:v>70713</c:v>
                </c:pt>
                <c:pt idx="68727">
                  <c:v>70713</c:v>
                </c:pt>
                <c:pt idx="68728">
                  <c:v>70713</c:v>
                </c:pt>
                <c:pt idx="68729">
                  <c:v>70713</c:v>
                </c:pt>
                <c:pt idx="68730">
                  <c:v>70713</c:v>
                </c:pt>
                <c:pt idx="68731">
                  <c:v>70713</c:v>
                </c:pt>
                <c:pt idx="68732">
                  <c:v>70713</c:v>
                </c:pt>
                <c:pt idx="68733">
                  <c:v>70713</c:v>
                </c:pt>
                <c:pt idx="68734">
                  <c:v>70713</c:v>
                </c:pt>
                <c:pt idx="68735">
                  <c:v>70713</c:v>
                </c:pt>
                <c:pt idx="68736">
                  <c:v>70713</c:v>
                </c:pt>
                <c:pt idx="68737">
                  <c:v>70713</c:v>
                </c:pt>
                <c:pt idx="68738">
                  <c:v>70713</c:v>
                </c:pt>
                <c:pt idx="68739">
                  <c:v>70713</c:v>
                </c:pt>
                <c:pt idx="68740">
                  <c:v>70713</c:v>
                </c:pt>
                <c:pt idx="68741">
                  <c:v>70713</c:v>
                </c:pt>
                <c:pt idx="68742">
                  <c:v>70713</c:v>
                </c:pt>
                <c:pt idx="68743">
                  <c:v>70713</c:v>
                </c:pt>
                <c:pt idx="68744">
                  <c:v>70713</c:v>
                </c:pt>
                <c:pt idx="68745">
                  <c:v>70713</c:v>
                </c:pt>
                <c:pt idx="68746">
                  <c:v>70713</c:v>
                </c:pt>
                <c:pt idx="68747">
                  <c:v>70713</c:v>
                </c:pt>
                <c:pt idx="68748">
                  <c:v>70713</c:v>
                </c:pt>
                <c:pt idx="68749">
                  <c:v>70713</c:v>
                </c:pt>
                <c:pt idx="68750">
                  <c:v>70713</c:v>
                </c:pt>
                <c:pt idx="68751">
                  <c:v>70713</c:v>
                </c:pt>
                <c:pt idx="68752">
                  <c:v>70713</c:v>
                </c:pt>
                <c:pt idx="68753">
                  <c:v>70713</c:v>
                </c:pt>
                <c:pt idx="68754">
                  <c:v>70713</c:v>
                </c:pt>
                <c:pt idx="68755">
                  <c:v>70713</c:v>
                </c:pt>
                <c:pt idx="68756">
                  <c:v>70713</c:v>
                </c:pt>
                <c:pt idx="68757">
                  <c:v>70713</c:v>
                </c:pt>
                <c:pt idx="68758">
                  <c:v>70713</c:v>
                </c:pt>
                <c:pt idx="68759">
                  <c:v>70713</c:v>
                </c:pt>
                <c:pt idx="68760">
                  <c:v>70713</c:v>
                </c:pt>
                <c:pt idx="68761">
                  <c:v>70713</c:v>
                </c:pt>
                <c:pt idx="68762">
                  <c:v>155078</c:v>
                </c:pt>
                <c:pt idx="68763">
                  <c:v>155078</c:v>
                </c:pt>
                <c:pt idx="68764">
                  <c:v>155078</c:v>
                </c:pt>
                <c:pt idx="68765">
                  <c:v>155078</c:v>
                </c:pt>
                <c:pt idx="68766">
                  <c:v>155078</c:v>
                </c:pt>
                <c:pt idx="68767">
                  <c:v>155078</c:v>
                </c:pt>
                <c:pt idx="68768">
                  <c:v>155078</c:v>
                </c:pt>
                <c:pt idx="68769">
                  <c:v>155078</c:v>
                </c:pt>
                <c:pt idx="68770">
                  <c:v>155078</c:v>
                </c:pt>
                <c:pt idx="68771">
                  <c:v>155078</c:v>
                </c:pt>
                <c:pt idx="68772">
                  <c:v>155078</c:v>
                </c:pt>
                <c:pt idx="68773">
                  <c:v>155078</c:v>
                </c:pt>
                <c:pt idx="68774">
                  <c:v>155078</c:v>
                </c:pt>
                <c:pt idx="68775">
                  <c:v>155078</c:v>
                </c:pt>
                <c:pt idx="68776">
                  <c:v>155078</c:v>
                </c:pt>
                <c:pt idx="68777">
                  <c:v>155078</c:v>
                </c:pt>
                <c:pt idx="68778">
                  <c:v>155078</c:v>
                </c:pt>
                <c:pt idx="68779">
                  <c:v>155078</c:v>
                </c:pt>
                <c:pt idx="68780">
                  <c:v>155078</c:v>
                </c:pt>
                <c:pt idx="68781">
                  <c:v>155078</c:v>
                </c:pt>
                <c:pt idx="68782">
                  <c:v>155078</c:v>
                </c:pt>
                <c:pt idx="68783">
                  <c:v>155078</c:v>
                </c:pt>
                <c:pt idx="68784">
                  <c:v>155078</c:v>
                </c:pt>
                <c:pt idx="68785">
                  <c:v>155078</c:v>
                </c:pt>
                <c:pt idx="68786">
                  <c:v>155078</c:v>
                </c:pt>
                <c:pt idx="68787">
                  <c:v>155078</c:v>
                </c:pt>
                <c:pt idx="68788">
                  <c:v>155078</c:v>
                </c:pt>
                <c:pt idx="68789">
                  <c:v>155078</c:v>
                </c:pt>
                <c:pt idx="68790">
                  <c:v>155078</c:v>
                </c:pt>
                <c:pt idx="68791">
                  <c:v>155078</c:v>
                </c:pt>
                <c:pt idx="68792">
                  <c:v>155078</c:v>
                </c:pt>
                <c:pt idx="68793">
                  <c:v>155078</c:v>
                </c:pt>
                <c:pt idx="68794">
                  <c:v>155078</c:v>
                </c:pt>
                <c:pt idx="68795">
                  <c:v>155078</c:v>
                </c:pt>
                <c:pt idx="68796">
                  <c:v>155078</c:v>
                </c:pt>
                <c:pt idx="68797">
                  <c:v>155078</c:v>
                </c:pt>
                <c:pt idx="68798">
                  <c:v>155078</c:v>
                </c:pt>
                <c:pt idx="68799">
                  <c:v>155078</c:v>
                </c:pt>
                <c:pt idx="68800">
                  <c:v>155078</c:v>
                </c:pt>
                <c:pt idx="68801">
                  <c:v>155078</c:v>
                </c:pt>
                <c:pt idx="68802">
                  <c:v>155078</c:v>
                </c:pt>
                <c:pt idx="68803">
                  <c:v>155078</c:v>
                </c:pt>
                <c:pt idx="68804">
                  <c:v>155078</c:v>
                </c:pt>
                <c:pt idx="68805">
                  <c:v>155078</c:v>
                </c:pt>
                <c:pt idx="68806">
                  <c:v>155078</c:v>
                </c:pt>
                <c:pt idx="68807">
                  <c:v>155078</c:v>
                </c:pt>
                <c:pt idx="68808">
                  <c:v>155078</c:v>
                </c:pt>
                <c:pt idx="68809">
                  <c:v>155078</c:v>
                </c:pt>
                <c:pt idx="68810">
                  <c:v>155078</c:v>
                </c:pt>
                <c:pt idx="68811">
                  <c:v>155078</c:v>
                </c:pt>
                <c:pt idx="68812">
                  <c:v>155078</c:v>
                </c:pt>
                <c:pt idx="68813">
                  <c:v>155078</c:v>
                </c:pt>
                <c:pt idx="68814">
                  <c:v>155078</c:v>
                </c:pt>
                <c:pt idx="68815">
                  <c:v>155078</c:v>
                </c:pt>
                <c:pt idx="68816">
                  <c:v>155078</c:v>
                </c:pt>
                <c:pt idx="68817">
                  <c:v>155078</c:v>
                </c:pt>
                <c:pt idx="68818">
                  <c:v>155078</c:v>
                </c:pt>
                <c:pt idx="68819">
                  <c:v>155078</c:v>
                </c:pt>
                <c:pt idx="68820">
                  <c:v>155078</c:v>
                </c:pt>
                <c:pt idx="68821">
                  <c:v>155078</c:v>
                </c:pt>
                <c:pt idx="68822">
                  <c:v>155078</c:v>
                </c:pt>
                <c:pt idx="68823">
                  <c:v>155078</c:v>
                </c:pt>
                <c:pt idx="68824">
                  <c:v>155078</c:v>
                </c:pt>
                <c:pt idx="68825">
                  <c:v>155078</c:v>
                </c:pt>
                <c:pt idx="68826">
                  <c:v>155078</c:v>
                </c:pt>
                <c:pt idx="68827">
                  <c:v>155078</c:v>
                </c:pt>
                <c:pt idx="68828">
                  <c:v>155078</c:v>
                </c:pt>
                <c:pt idx="68829">
                  <c:v>155078</c:v>
                </c:pt>
                <c:pt idx="68830">
                  <c:v>155078</c:v>
                </c:pt>
                <c:pt idx="68831">
                  <c:v>155078</c:v>
                </c:pt>
                <c:pt idx="68832">
                  <c:v>155078</c:v>
                </c:pt>
                <c:pt idx="68833">
                  <c:v>155078</c:v>
                </c:pt>
                <c:pt idx="68834">
                  <c:v>155078</c:v>
                </c:pt>
                <c:pt idx="68835">
                  <c:v>155078</c:v>
                </c:pt>
                <c:pt idx="68836">
                  <c:v>155078</c:v>
                </c:pt>
                <c:pt idx="68837">
                  <c:v>155078</c:v>
                </c:pt>
                <c:pt idx="68838">
                  <c:v>155078</c:v>
                </c:pt>
                <c:pt idx="68839">
                  <c:v>155078</c:v>
                </c:pt>
                <c:pt idx="68840">
                  <c:v>155078</c:v>
                </c:pt>
                <c:pt idx="68841">
                  <c:v>155078</c:v>
                </c:pt>
                <c:pt idx="68842">
                  <c:v>155078</c:v>
                </c:pt>
                <c:pt idx="68843">
                  <c:v>155078</c:v>
                </c:pt>
                <c:pt idx="68844">
                  <c:v>155078</c:v>
                </c:pt>
                <c:pt idx="68845">
                  <c:v>155078</c:v>
                </c:pt>
                <c:pt idx="68846">
                  <c:v>155078</c:v>
                </c:pt>
                <c:pt idx="68847">
                  <c:v>155078</c:v>
                </c:pt>
                <c:pt idx="68848">
                  <c:v>155078</c:v>
                </c:pt>
                <c:pt idx="68849">
                  <c:v>155078</c:v>
                </c:pt>
                <c:pt idx="68850">
                  <c:v>155078</c:v>
                </c:pt>
                <c:pt idx="68851">
                  <c:v>155078</c:v>
                </c:pt>
                <c:pt idx="68852">
                  <c:v>155078</c:v>
                </c:pt>
                <c:pt idx="68853">
                  <c:v>155078</c:v>
                </c:pt>
                <c:pt idx="68854">
                  <c:v>155078</c:v>
                </c:pt>
                <c:pt idx="68855">
                  <c:v>155078</c:v>
                </c:pt>
                <c:pt idx="68856">
                  <c:v>155078</c:v>
                </c:pt>
                <c:pt idx="68857">
                  <c:v>155078</c:v>
                </c:pt>
                <c:pt idx="68858">
                  <c:v>155078</c:v>
                </c:pt>
                <c:pt idx="68859">
                  <c:v>155078</c:v>
                </c:pt>
                <c:pt idx="68860">
                  <c:v>155078</c:v>
                </c:pt>
                <c:pt idx="68861">
                  <c:v>155078</c:v>
                </c:pt>
                <c:pt idx="68862">
                  <c:v>155078</c:v>
                </c:pt>
                <c:pt idx="68863">
                  <c:v>155078</c:v>
                </c:pt>
                <c:pt idx="68864">
                  <c:v>155078</c:v>
                </c:pt>
                <c:pt idx="68865">
                  <c:v>155078</c:v>
                </c:pt>
                <c:pt idx="68866">
                  <c:v>155078</c:v>
                </c:pt>
                <c:pt idx="68867">
                  <c:v>155078</c:v>
                </c:pt>
                <c:pt idx="68868">
                  <c:v>155078</c:v>
                </c:pt>
                <c:pt idx="68869">
                  <c:v>155078</c:v>
                </c:pt>
                <c:pt idx="68870">
                  <c:v>155078</c:v>
                </c:pt>
                <c:pt idx="68871">
                  <c:v>155078</c:v>
                </c:pt>
                <c:pt idx="68872">
                  <c:v>155078</c:v>
                </c:pt>
                <c:pt idx="68873">
                  <c:v>155078</c:v>
                </c:pt>
                <c:pt idx="68874">
                  <c:v>155078</c:v>
                </c:pt>
                <c:pt idx="68875">
                  <c:v>155078</c:v>
                </c:pt>
                <c:pt idx="68876">
                  <c:v>155078</c:v>
                </c:pt>
                <c:pt idx="68877">
                  <c:v>155078</c:v>
                </c:pt>
                <c:pt idx="68878">
                  <c:v>155078</c:v>
                </c:pt>
                <c:pt idx="68879">
                  <c:v>155078</c:v>
                </c:pt>
                <c:pt idx="68880">
                  <c:v>155078</c:v>
                </c:pt>
                <c:pt idx="68881">
                  <c:v>155078</c:v>
                </c:pt>
                <c:pt idx="68882">
                  <c:v>155078</c:v>
                </c:pt>
                <c:pt idx="68883">
                  <c:v>155078</c:v>
                </c:pt>
                <c:pt idx="68884">
                  <c:v>155078</c:v>
                </c:pt>
                <c:pt idx="68885">
                  <c:v>155078</c:v>
                </c:pt>
                <c:pt idx="68886">
                  <c:v>155078</c:v>
                </c:pt>
                <c:pt idx="68887">
                  <c:v>155078</c:v>
                </c:pt>
                <c:pt idx="68888">
                  <c:v>155078</c:v>
                </c:pt>
                <c:pt idx="68889">
                  <c:v>155078</c:v>
                </c:pt>
                <c:pt idx="68890">
                  <c:v>155078</c:v>
                </c:pt>
                <c:pt idx="68891">
                  <c:v>155078</c:v>
                </c:pt>
                <c:pt idx="68892">
                  <c:v>155078</c:v>
                </c:pt>
                <c:pt idx="68893">
                  <c:v>155078</c:v>
                </c:pt>
                <c:pt idx="68894">
                  <c:v>155078</c:v>
                </c:pt>
                <c:pt idx="68895">
                  <c:v>155078</c:v>
                </c:pt>
                <c:pt idx="68896">
                  <c:v>155078</c:v>
                </c:pt>
                <c:pt idx="68897">
                  <c:v>155078</c:v>
                </c:pt>
                <c:pt idx="68898">
                  <c:v>155078</c:v>
                </c:pt>
                <c:pt idx="68899">
                  <c:v>155078</c:v>
                </c:pt>
                <c:pt idx="68900">
                  <c:v>155078</c:v>
                </c:pt>
                <c:pt idx="68901">
                  <c:v>155078</c:v>
                </c:pt>
                <c:pt idx="68902">
                  <c:v>155078</c:v>
                </c:pt>
                <c:pt idx="68903">
                  <c:v>155078</c:v>
                </c:pt>
                <c:pt idx="68904">
                  <c:v>155078</c:v>
                </c:pt>
                <c:pt idx="68905">
                  <c:v>155078</c:v>
                </c:pt>
                <c:pt idx="68906">
                  <c:v>155078</c:v>
                </c:pt>
                <c:pt idx="68907">
                  <c:v>155078</c:v>
                </c:pt>
                <c:pt idx="68908">
                  <c:v>155078</c:v>
                </c:pt>
                <c:pt idx="68909">
                  <c:v>155078</c:v>
                </c:pt>
                <c:pt idx="68910">
                  <c:v>155078</c:v>
                </c:pt>
                <c:pt idx="68911">
                  <c:v>155078</c:v>
                </c:pt>
                <c:pt idx="68912">
                  <c:v>155078</c:v>
                </c:pt>
                <c:pt idx="68913">
                  <c:v>155078</c:v>
                </c:pt>
                <c:pt idx="68914">
                  <c:v>155078</c:v>
                </c:pt>
                <c:pt idx="68915">
                  <c:v>155078</c:v>
                </c:pt>
                <c:pt idx="68916">
                  <c:v>155078</c:v>
                </c:pt>
                <c:pt idx="68917">
                  <c:v>155078</c:v>
                </c:pt>
                <c:pt idx="68918">
                  <c:v>155078</c:v>
                </c:pt>
                <c:pt idx="68919">
                  <c:v>155078</c:v>
                </c:pt>
                <c:pt idx="68920">
                  <c:v>155078</c:v>
                </c:pt>
                <c:pt idx="68921">
                  <c:v>155078</c:v>
                </c:pt>
                <c:pt idx="68922">
                  <c:v>155078</c:v>
                </c:pt>
                <c:pt idx="68923">
                  <c:v>155078</c:v>
                </c:pt>
                <c:pt idx="68924">
                  <c:v>155078</c:v>
                </c:pt>
                <c:pt idx="68925">
                  <c:v>155078</c:v>
                </c:pt>
                <c:pt idx="68926">
                  <c:v>155078</c:v>
                </c:pt>
                <c:pt idx="68927">
                  <c:v>155078</c:v>
                </c:pt>
                <c:pt idx="68928">
                  <c:v>155078</c:v>
                </c:pt>
                <c:pt idx="68929">
                  <c:v>155078</c:v>
                </c:pt>
                <c:pt idx="68930">
                  <c:v>155078</c:v>
                </c:pt>
                <c:pt idx="68931">
                  <c:v>155078</c:v>
                </c:pt>
                <c:pt idx="68932">
                  <c:v>155078</c:v>
                </c:pt>
                <c:pt idx="68933">
                  <c:v>155078</c:v>
                </c:pt>
                <c:pt idx="68934">
                  <c:v>155078</c:v>
                </c:pt>
                <c:pt idx="68935">
                  <c:v>155078</c:v>
                </c:pt>
                <c:pt idx="68936">
                  <c:v>155078</c:v>
                </c:pt>
                <c:pt idx="68937">
                  <c:v>155078</c:v>
                </c:pt>
                <c:pt idx="68938">
                  <c:v>155078</c:v>
                </c:pt>
                <c:pt idx="68939">
                  <c:v>155078</c:v>
                </c:pt>
                <c:pt idx="68940">
                  <c:v>155078</c:v>
                </c:pt>
                <c:pt idx="68941">
                  <c:v>155078</c:v>
                </c:pt>
                <c:pt idx="68942">
                  <c:v>155078</c:v>
                </c:pt>
                <c:pt idx="68943">
                  <c:v>155078</c:v>
                </c:pt>
                <c:pt idx="68944">
                  <c:v>155078</c:v>
                </c:pt>
                <c:pt idx="68945">
                  <c:v>155078</c:v>
                </c:pt>
                <c:pt idx="68946">
                  <c:v>155078</c:v>
                </c:pt>
                <c:pt idx="68947">
                  <c:v>155078</c:v>
                </c:pt>
                <c:pt idx="68948">
                  <c:v>155078</c:v>
                </c:pt>
                <c:pt idx="68949">
                  <c:v>155078</c:v>
                </c:pt>
                <c:pt idx="68950">
                  <c:v>155078</c:v>
                </c:pt>
                <c:pt idx="68951">
                  <c:v>155078</c:v>
                </c:pt>
                <c:pt idx="68952">
                  <c:v>155078</c:v>
                </c:pt>
                <c:pt idx="68953">
                  <c:v>155078</c:v>
                </c:pt>
                <c:pt idx="68954">
                  <c:v>155078</c:v>
                </c:pt>
                <c:pt idx="68955">
                  <c:v>155078</c:v>
                </c:pt>
                <c:pt idx="68956">
                  <c:v>155078</c:v>
                </c:pt>
                <c:pt idx="68957">
                  <c:v>155078</c:v>
                </c:pt>
                <c:pt idx="68958">
                  <c:v>155078</c:v>
                </c:pt>
                <c:pt idx="68959">
                  <c:v>155078</c:v>
                </c:pt>
                <c:pt idx="68960">
                  <c:v>155078</c:v>
                </c:pt>
                <c:pt idx="68961">
                  <c:v>155078</c:v>
                </c:pt>
                <c:pt idx="68962">
                  <c:v>155078</c:v>
                </c:pt>
                <c:pt idx="68963">
                  <c:v>155078</c:v>
                </c:pt>
                <c:pt idx="68964">
                  <c:v>155078</c:v>
                </c:pt>
                <c:pt idx="68965">
                  <c:v>155078</c:v>
                </c:pt>
                <c:pt idx="68966">
                  <c:v>155078</c:v>
                </c:pt>
                <c:pt idx="68967">
                  <c:v>155078</c:v>
                </c:pt>
                <c:pt idx="68968">
                  <c:v>155078</c:v>
                </c:pt>
                <c:pt idx="68969">
                  <c:v>155078</c:v>
                </c:pt>
                <c:pt idx="68970">
                  <c:v>155078</c:v>
                </c:pt>
                <c:pt idx="68971">
                  <c:v>155078</c:v>
                </c:pt>
                <c:pt idx="68972">
                  <c:v>155078</c:v>
                </c:pt>
                <c:pt idx="68973">
                  <c:v>155078</c:v>
                </c:pt>
                <c:pt idx="68974">
                  <c:v>155078</c:v>
                </c:pt>
                <c:pt idx="68975">
                  <c:v>155078</c:v>
                </c:pt>
                <c:pt idx="68976">
                  <c:v>155078</c:v>
                </c:pt>
                <c:pt idx="68977">
                  <c:v>155078</c:v>
                </c:pt>
                <c:pt idx="68978">
                  <c:v>155078</c:v>
                </c:pt>
                <c:pt idx="68979">
                  <c:v>155078</c:v>
                </c:pt>
                <c:pt idx="68980">
                  <c:v>155078</c:v>
                </c:pt>
                <c:pt idx="68981">
                  <c:v>155078</c:v>
                </c:pt>
                <c:pt idx="68982">
                  <c:v>155078</c:v>
                </c:pt>
                <c:pt idx="68983">
                  <c:v>155078</c:v>
                </c:pt>
                <c:pt idx="68984">
                  <c:v>155078</c:v>
                </c:pt>
                <c:pt idx="68985">
                  <c:v>155078</c:v>
                </c:pt>
                <c:pt idx="68986">
                  <c:v>155078</c:v>
                </c:pt>
                <c:pt idx="68987">
                  <c:v>155078</c:v>
                </c:pt>
                <c:pt idx="68988">
                  <c:v>155078</c:v>
                </c:pt>
                <c:pt idx="68989">
                  <c:v>155078</c:v>
                </c:pt>
                <c:pt idx="68990">
                  <c:v>155078</c:v>
                </c:pt>
                <c:pt idx="68991">
                  <c:v>155078</c:v>
                </c:pt>
                <c:pt idx="68992">
                  <c:v>155078</c:v>
                </c:pt>
                <c:pt idx="68993">
                  <c:v>155078</c:v>
                </c:pt>
                <c:pt idx="68994">
                  <c:v>155078</c:v>
                </c:pt>
                <c:pt idx="68995">
                  <c:v>155078</c:v>
                </c:pt>
                <c:pt idx="68996">
                  <c:v>155078</c:v>
                </c:pt>
                <c:pt idx="68997">
                  <c:v>155078</c:v>
                </c:pt>
                <c:pt idx="68998">
                  <c:v>155078</c:v>
                </c:pt>
                <c:pt idx="68999">
                  <c:v>155078</c:v>
                </c:pt>
                <c:pt idx="69000">
                  <c:v>155078</c:v>
                </c:pt>
                <c:pt idx="69001">
                  <c:v>155078</c:v>
                </c:pt>
                <c:pt idx="69002">
                  <c:v>155078</c:v>
                </c:pt>
                <c:pt idx="69003">
                  <c:v>155078</c:v>
                </c:pt>
                <c:pt idx="69004">
                  <c:v>155078</c:v>
                </c:pt>
                <c:pt idx="69005">
                  <c:v>155078</c:v>
                </c:pt>
                <c:pt idx="69006">
                  <c:v>155078</c:v>
                </c:pt>
                <c:pt idx="69007">
                  <c:v>155078</c:v>
                </c:pt>
                <c:pt idx="69008">
                  <c:v>155078</c:v>
                </c:pt>
                <c:pt idx="69009">
                  <c:v>155078</c:v>
                </c:pt>
                <c:pt idx="69010">
                  <c:v>155078</c:v>
                </c:pt>
                <c:pt idx="69011">
                  <c:v>155078</c:v>
                </c:pt>
                <c:pt idx="69012">
                  <c:v>155078</c:v>
                </c:pt>
                <c:pt idx="69013">
                  <c:v>155078</c:v>
                </c:pt>
                <c:pt idx="69014">
                  <c:v>155078</c:v>
                </c:pt>
                <c:pt idx="69015">
                  <c:v>155078</c:v>
                </c:pt>
                <c:pt idx="69016">
                  <c:v>155078</c:v>
                </c:pt>
                <c:pt idx="69017">
                  <c:v>155078</c:v>
                </c:pt>
                <c:pt idx="69018">
                  <c:v>155078</c:v>
                </c:pt>
                <c:pt idx="69019">
                  <c:v>155078</c:v>
                </c:pt>
                <c:pt idx="69020">
                  <c:v>155078</c:v>
                </c:pt>
                <c:pt idx="69021">
                  <c:v>155078</c:v>
                </c:pt>
                <c:pt idx="69022">
                  <c:v>155078</c:v>
                </c:pt>
                <c:pt idx="69023">
                  <c:v>155078</c:v>
                </c:pt>
                <c:pt idx="69024">
                  <c:v>155078</c:v>
                </c:pt>
                <c:pt idx="69025">
                  <c:v>155078</c:v>
                </c:pt>
                <c:pt idx="69026">
                  <c:v>155078</c:v>
                </c:pt>
                <c:pt idx="69027">
                  <c:v>155078</c:v>
                </c:pt>
                <c:pt idx="69028">
                  <c:v>155078</c:v>
                </c:pt>
                <c:pt idx="69029">
                  <c:v>155078</c:v>
                </c:pt>
                <c:pt idx="69030">
                  <c:v>155078</c:v>
                </c:pt>
                <c:pt idx="69031">
                  <c:v>155078</c:v>
                </c:pt>
                <c:pt idx="69032">
                  <c:v>155078</c:v>
                </c:pt>
                <c:pt idx="69033">
                  <c:v>155078</c:v>
                </c:pt>
                <c:pt idx="69034">
                  <c:v>155078</c:v>
                </c:pt>
                <c:pt idx="69035">
                  <c:v>155078</c:v>
                </c:pt>
                <c:pt idx="69036">
                  <c:v>155078</c:v>
                </c:pt>
                <c:pt idx="69037">
                  <c:v>155078</c:v>
                </c:pt>
                <c:pt idx="69038">
                  <c:v>155078</c:v>
                </c:pt>
                <c:pt idx="69039">
                  <c:v>155078</c:v>
                </c:pt>
                <c:pt idx="69040">
                  <c:v>155078</c:v>
                </c:pt>
                <c:pt idx="69041">
                  <c:v>155078</c:v>
                </c:pt>
                <c:pt idx="69042">
                  <c:v>155078</c:v>
                </c:pt>
                <c:pt idx="69043">
                  <c:v>155078</c:v>
                </c:pt>
                <c:pt idx="69044">
                  <c:v>155078</c:v>
                </c:pt>
                <c:pt idx="69045">
                  <c:v>155078</c:v>
                </c:pt>
                <c:pt idx="69046">
                  <c:v>155078</c:v>
                </c:pt>
                <c:pt idx="69047">
                  <c:v>155078</c:v>
                </c:pt>
                <c:pt idx="69048">
                  <c:v>155078</c:v>
                </c:pt>
                <c:pt idx="69049">
                  <c:v>155078</c:v>
                </c:pt>
                <c:pt idx="69050">
                  <c:v>155078</c:v>
                </c:pt>
                <c:pt idx="69051">
                  <c:v>155078</c:v>
                </c:pt>
                <c:pt idx="69052">
                  <c:v>155078</c:v>
                </c:pt>
                <c:pt idx="69053">
                  <c:v>155078</c:v>
                </c:pt>
                <c:pt idx="69054">
                  <c:v>155078</c:v>
                </c:pt>
                <c:pt idx="69055">
                  <c:v>155078</c:v>
                </c:pt>
                <c:pt idx="69056">
                  <c:v>155078</c:v>
                </c:pt>
                <c:pt idx="69057">
                  <c:v>155078</c:v>
                </c:pt>
                <c:pt idx="69058">
                  <c:v>155078</c:v>
                </c:pt>
                <c:pt idx="69059">
                  <c:v>155078</c:v>
                </c:pt>
                <c:pt idx="69060">
                  <c:v>155078</c:v>
                </c:pt>
                <c:pt idx="69061">
                  <c:v>155078</c:v>
                </c:pt>
                <c:pt idx="69062">
                  <c:v>155078</c:v>
                </c:pt>
                <c:pt idx="69063">
                  <c:v>155078</c:v>
                </c:pt>
                <c:pt idx="69064">
                  <c:v>155078</c:v>
                </c:pt>
                <c:pt idx="69065">
                  <c:v>155078</c:v>
                </c:pt>
                <c:pt idx="69066">
                  <c:v>155078</c:v>
                </c:pt>
                <c:pt idx="69067">
                  <c:v>155078</c:v>
                </c:pt>
                <c:pt idx="69068">
                  <c:v>155078</c:v>
                </c:pt>
                <c:pt idx="69069">
                  <c:v>155078</c:v>
                </c:pt>
                <c:pt idx="69070">
                  <c:v>155078</c:v>
                </c:pt>
                <c:pt idx="69071">
                  <c:v>155078</c:v>
                </c:pt>
                <c:pt idx="69072">
                  <c:v>155078</c:v>
                </c:pt>
                <c:pt idx="69073">
                  <c:v>155078</c:v>
                </c:pt>
                <c:pt idx="69074">
                  <c:v>155078</c:v>
                </c:pt>
                <c:pt idx="69075">
                  <c:v>155078</c:v>
                </c:pt>
                <c:pt idx="69076">
                  <c:v>155078</c:v>
                </c:pt>
                <c:pt idx="69077">
                  <c:v>155078</c:v>
                </c:pt>
                <c:pt idx="69078">
                  <c:v>155078</c:v>
                </c:pt>
                <c:pt idx="69079">
                  <c:v>155078</c:v>
                </c:pt>
                <c:pt idx="69080">
                  <c:v>155078</c:v>
                </c:pt>
                <c:pt idx="69081">
                  <c:v>155078</c:v>
                </c:pt>
                <c:pt idx="69082">
                  <c:v>155078</c:v>
                </c:pt>
                <c:pt idx="69083">
                  <c:v>155078</c:v>
                </c:pt>
                <c:pt idx="69084">
                  <c:v>155078</c:v>
                </c:pt>
                <c:pt idx="69085">
                  <c:v>155078</c:v>
                </c:pt>
                <c:pt idx="69086">
                  <c:v>155078</c:v>
                </c:pt>
                <c:pt idx="69087">
                  <c:v>155078</c:v>
                </c:pt>
                <c:pt idx="69088">
                  <c:v>155078</c:v>
                </c:pt>
                <c:pt idx="69089">
                  <c:v>155078</c:v>
                </c:pt>
                <c:pt idx="69090">
                  <c:v>155078</c:v>
                </c:pt>
                <c:pt idx="69091">
                  <c:v>155078</c:v>
                </c:pt>
                <c:pt idx="69092">
                  <c:v>155078</c:v>
                </c:pt>
                <c:pt idx="69093">
                  <c:v>155078</c:v>
                </c:pt>
                <c:pt idx="69094">
                  <c:v>155078</c:v>
                </c:pt>
                <c:pt idx="69095">
                  <c:v>155078</c:v>
                </c:pt>
                <c:pt idx="69096">
                  <c:v>155078</c:v>
                </c:pt>
                <c:pt idx="69097">
                  <c:v>155078</c:v>
                </c:pt>
                <c:pt idx="69098">
                  <c:v>155078</c:v>
                </c:pt>
                <c:pt idx="69099">
                  <c:v>155078</c:v>
                </c:pt>
                <c:pt idx="69100">
                  <c:v>155078</c:v>
                </c:pt>
                <c:pt idx="69101">
                  <c:v>155078</c:v>
                </c:pt>
                <c:pt idx="69102">
                  <c:v>155078</c:v>
                </c:pt>
                <c:pt idx="69103">
                  <c:v>155078</c:v>
                </c:pt>
                <c:pt idx="69104">
                  <c:v>155078</c:v>
                </c:pt>
                <c:pt idx="69105">
                  <c:v>155078</c:v>
                </c:pt>
                <c:pt idx="69106">
                  <c:v>155078</c:v>
                </c:pt>
                <c:pt idx="69107">
                  <c:v>155078</c:v>
                </c:pt>
                <c:pt idx="69108">
                  <c:v>155078</c:v>
                </c:pt>
                <c:pt idx="69109">
                  <c:v>155078</c:v>
                </c:pt>
                <c:pt idx="69110">
                  <c:v>155078</c:v>
                </c:pt>
                <c:pt idx="69111">
                  <c:v>155078</c:v>
                </c:pt>
                <c:pt idx="69112">
                  <c:v>155078</c:v>
                </c:pt>
                <c:pt idx="69113">
                  <c:v>155078</c:v>
                </c:pt>
                <c:pt idx="69114">
                  <c:v>155078</c:v>
                </c:pt>
                <c:pt idx="69115">
                  <c:v>155078</c:v>
                </c:pt>
                <c:pt idx="69116">
                  <c:v>155078</c:v>
                </c:pt>
                <c:pt idx="69117">
                  <c:v>155078</c:v>
                </c:pt>
                <c:pt idx="69118">
                  <c:v>155078</c:v>
                </c:pt>
                <c:pt idx="69119">
                  <c:v>155078</c:v>
                </c:pt>
                <c:pt idx="69120">
                  <c:v>155078</c:v>
                </c:pt>
                <c:pt idx="69121">
                  <c:v>155078</c:v>
                </c:pt>
                <c:pt idx="69122">
                  <c:v>155078</c:v>
                </c:pt>
                <c:pt idx="69123">
                  <c:v>155078</c:v>
                </c:pt>
                <c:pt idx="69124">
                  <c:v>155078</c:v>
                </c:pt>
                <c:pt idx="69125">
                  <c:v>155078</c:v>
                </c:pt>
                <c:pt idx="69126">
                  <c:v>155078</c:v>
                </c:pt>
                <c:pt idx="69127">
                  <c:v>155078</c:v>
                </c:pt>
                <c:pt idx="69128">
                  <c:v>155078</c:v>
                </c:pt>
                <c:pt idx="69129">
                  <c:v>155078</c:v>
                </c:pt>
                <c:pt idx="69130">
                  <c:v>155078</c:v>
                </c:pt>
                <c:pt idx="69131">
                  <c:v>155078</c:v>
                </c:pt>
                <c:pt idx="69132">
                  <c:v>155078</c:v>
                </c:pt>
                <c:pt idx="69133">
                  <c:v>155078</c:v>
                </c:pt>
                <c:pt idx="69134">
                  <c:v>155078</c:v>
                </c:pt>
                <c:pt idx="69135">
                  <c:v>155078</c:v>
                </c:pt>
                <c:pt idx="69136">
                  <c:v>155078</c:v>
                </c:pt>
                <c:pt idx="69137">
                  <c:v>155078</c:v>
                </c:pt>
                <c:pt idx="69138">
                  <c:v>155078</c:v>
                </c:pt>
                <c:pt idx="69139">
                  <c:v>155078</c:v>
                </c:pt>
                <c:pt idx="69140">
                  <c:v>155078</c:v>
                </c:pt>
                <c:pt idx="69141">
                  <c:v>155078</c:v>
                </c:pt>
                <c:pt idx="69142">
                  <c:v>155078</c:v>
                </c:pt>
                <c:pt idx="69143">
                  <c:v>155078</c:v>
                </c:pt>
                <c:pt idx="69144">
                  <c:v>155078</c:v>
                </c:pt>
                <c:pt idx="69145">
                  <c:v>155078</c:v>
                </c:pt>
                <c:pt idx="69146">
                  <c:v>155078</c:v>
                </c:pt>
                <c:pt idx="69147">
                  <c:v>155078</c:v>
                </c:pt>
                <c:pt idx="69148">
                  <c:v>155078</c:v>
                </c:pt>
                <c:pt idx="69149">
                  <c:v>155078</c:v>
                </c:pt>
                <c:pt idx="69150">
                  <c:v>155078</c:v>
                </c:pt>
                <c:pt idx="69151">
                  <c:v>155078</c:v>
                </c:pt>
                <c:pt idx="69152">
                  <c:v>155078</c:v>
                </c:pt>
                <c:pt idx="69153">
                  <c:v>155078</c:v>
                </c:pt>
                <c:pt idx="69154">
                  <c:v>155078</c:v>
                </c:pt>
                <c:pt idx="69155">
                  <c:v>155078</c:v>
                </c:pt>
                <c:pt idx="69156">
                  <c:v>155078</c:v>
                </c:pt>
                <c:pt idx="69157">
                  <c:v>155078</c:v>
                </c:pt>
                <c:pt idx="69158">
                  <c:v>155078</c:v>
                </c:pt>
                <c:pt idx="69159">
                  <c:v>155078</c:v>
                </c:pt>
                <c:pt idx="69160">
                  <c:v>155078</c:v>
                </c:pt>
                <c:pt idx="69161">
                  <c:v>155078</c:v>
                </c:pt>
                <c:pt idx="69162">
                  <c:v>155078</c:v>
                </c:pt>
                <c:pt idx="69163">
                  <c:v>155078</c:v>
                </c:pt>
                <c:pt idx="69164">
                  <c:v>155078</c:v>
                </c:pt>
                <c:pt idx="69165">
                  <c:v>155078</c:v>
                </c:pt>
                <c:pt idx="69166">
                  <c:v>155078</c:v>
                </c:pt>
                <c:pt idx="69167">
                  <c:v>155078</c:v>
                </c:pt>
                <c:pt idx="69168">
                  <c:v>155078</c:v>
                </c:pt>
                <c:pt idx="69169">
                  <c:v>155078</c:v>
                </c:pt>
                <c:pt idx="69170">
                  <c:v>155078</c:v>
                </c:pt>
                <c:pt idx="69171">
                  <c:v>155078</c:v>
                </c:pt>
                <c:pt idx="69172">
                  <c:v>155078</c:v>
                </c:pt>
                <c:pt idx="69173">
                  <c:v>155078</c:v>
                </c:pt>
                <c:pt idx="69174">
                  <c:v>155078</c:v>
                </c:pt>
                <c:pt idx="69175">
                  <c:v>155078</c:v>
                </c:pt>
                <c:pt idx="69176">
                  <c:v>155078</c:v>
                </c:pt>
                <c:pt idx="69177">
                  <c:v>155078</c:v>
                </c:pt>
                <c:pt idx="69178">
                  <c:v>155078</c:v>
                </c:pt>
                <c:pt idx="69179">
                  <c:v>155078</c:v>
                </c:pt>
                <c:pt idx="69180">
                  <c:v>155078</c:v>
                </c:pt>
                <c:pt idx="69181">
                  <c:v>155078</c:v>
                </c:pt>
                <c:pt idx="69182">
                  <c:v>155078</c:v>
                </c:pt>
                <c:pt idx="69183">
                  <c:v>155078</c:v>
                </c:pt>
                <c:pt idx="69184">
                  <c:v>155078</c:v>
                </c:pt>
                <c:pt idx="69185">
                  <c:v>155078</c:v>
                </c:pt>
                <c:pt idx="69186">
                  <c:v>155078</c:v>
                </c:pt>
                <c:pt idx="69187">
                  <c:v>155078</c:v>
                </c:pt>
                <c:pt idx="69188">
                  <c:v>155078</c:v>
                </c:pt>
                <c:pt idx="69189">
                  <c:v>155078</c:v>
                </c:pt>
                <c:pt idx="69190">
                  <c:v>155078</c:v>
                </c:pt>
                <c:pt idx="69191">
                  <c:v>155078</c:v>
                </c:pt>
                <c:pt idx="69192">
                  <c:v>155078</c:v>
                </c:pt>
                <c:pt idx="69193">
                  <c:v>155078</c:v>
                </c:pt>
                <c:pt idx="69194">
                  <c:v>155078</c:v>
                </c:pt>
                <c:pt idx="69195">
                  <c:v>155078</c:v>
                </c:pt>
                <c:pt idx="69196">
                  <c:v>155078</c:v>
                </c:pt>
                <c:pt idx="69197">
                  <c:v>155078</c:v>
                </c:pt>
                <c:pt idx="69198">
                  <c:v>155078</c:v>
                </c:pt>
                <c:pt idx="69199">
                  <c:v>155078</c:v>
                </c:pt>
                <c:pt idx="69200">
                  <c:v>155078</c:v>
                </c:pt>
                <c:pt idx="69201">
                  <c:v>155078</c:v>
                </c:pt>
                <c:pt idx="69202">
                  <c:v>155078</c:v>
                </c:pt>
                <c:pt idx="69203">
                  <c:v>155078</c:v>
                </c:pt>
                <c:pt idx="69204">
                  <c:v>155078</c:v>
                </c:pt>
                <c:pt idx="69205">
                  <c:v>155078</c:v>
                </c:pt>
                <c:pt idx="69206">
                  <c:v>155078</c:v>
                </c:pt>
                <c:pt idx="69207">
                  <c:v>155078</c:v>
                </c:pt>
                <c:pt idx="69208">
                  <c:v>155078</c:v>
                </c:pt>
                <c:pt idx="69209">
                  <c:v>155078</c:v>
                </c:pt>
                <c:pt idx="69210">
                  <c:v>155078</c:v>
                </c:pt>
                <c:pt idx="69211">
                  <c:v>155078</c:v>
                </c:pt>
                <c:pt idx="69212">
                  <c:v>155078</c:v>
                </c:pt>
                <c:pt idx="69213">
                  <c:v>155078</c:v>
                </c:pt>
                <c:pt idx="69214">
                  <c:v>155078</c:v>
                </c:pt>
                <c:pt idx="69215">
                  <c:v>155078</c:v>
                </c:pt>
                <c:pt idx="69216">
                  <c:v>155078</c:v>
                </c:pt>
                <c:pt idx="69217">
                  <c:v>155078</c:v>
                </c:pt>
                <c:pt idx="69218">
                  <c:v>155078</c:v>
                </c:pt>
                <c:pt idx="69219">
                  <c:v>155078</c:v>
                </c:pt>
                <c:pt idx="69220">
                  <c:v>155078</c:v>
                </c:pt>
                <c:pt idx="69221">
                  <c:v>155078</c:v>
                </c:pt>
                <c:pt idx="69222">
                  <c:v>155078</c:v>
                </c:pt>
                <c:pt idx="69223">
                  <c:v>155078</c:v>
                </c:pt>
                <c:pt idx="69224">
                  <c:v>155078</c:v>
                </c:pt>
                <c:pt idx="69225">
                  <c:v>155078</c:v>
                </c:pt>
                <c:pt idx="69226">
                  <c:v>155078</c:v>
                </c:pt>
                <c:pt idx="69227">
                  <c:v>155078</c:v>
                </c:pt>
                <c:pt idx="69228">
                  <c:v>155078</c:v>
                </c:pt>
                <c:pt idx="69229">
                  <c:v>155078</c:v>
                </c:pt>
                <c:pt idx="69230">
                  <c:v>155078</c:v>
                </c:pt>
                <c:pt idx="69231">
                  <c:v>155078</c:v>
                </c:pt>
                <c:pt idx="69232">
                  <c:v>155078</c:v>
                </c:pt>
                <c:pt idx="69233">
                  <c:v>155078</c:v>
                </c:pt>
                <c:pt idx="69234">
                  <c:v>155078</c:v>
                </c:pt>
                <c:pt idx="69235">
                  <c:v>155078</c:v>
                </c:pt>
                <c:pt idx="69236">
                  <c:v>155078</c:v>
                </c:pt>
                <c:pt idx="69237">
                  <c:v>155078</c:v>
                </c:pt>
                <c:pt idx="69238">
                  <c:v>155078</c:v>
                </c:pt>
                <c:pt idx="69239">
                  <c:v>155078</c:v>
                </c:pt>
                <c:pt idx="69240">
                  <c:v>155078</c:v>
                </c:pt>
                <c:pt idx="69241">
                  <c:v>155078</c:v>
                </c:pt>
                <c:pt idx="69242">
                  <c:v>155078</c:v>
                </c:pt>
                <c:pt idx="69243">
                  <c:v>155078</c:v>
                </c:pt>
                <c:pt idx="69244">
                  <c:v>155078</c:v>
                </c:pt>
                <c:pt idx="69245">
                  <c:v>155078</c:v>
                </c:pt>
                <c:pt idx="69246">
                  <c:v>155078</c:v>
                </c:pt>
                <c:pt idx="69247">
                  <c:v>155078</c:v>
                </c:pt>
                <c:pt idx="69248">
                  <c:v>155078</c:v>
                </c:pt>
                <c:pt idx="69249">
                  <c:v>155078</c:v>
                </c:pt>
                <c:pt idx="69250">
                  <c:v>155078</c:v>
                </c:pt>
                <c:pt idx="69251">
                  <c:v>155078</c:v>
                </c:pt>
                <c:pt idx="69252">
                  <c:v>155078</c:v>
                </c:pt>
                <c:pt idx="69253">
                  <c:v>155078</c:v>
                </c:pt>
                <c:pt idx="69254">
                  <c:v>155078</c:v>
                </c:pt>
                <c:pt idx="69255">
                  <c:v>155078</c:v>
                </c:pt>
                <c:pt idx="69256">
                  <c:v>155078</c:v>
                </c:pt>
                <c:pt idx="69257">
                  <c:v>155078</c:v>
                </c:pt>
                <c:pt idx="69258">
                  <c:v>155078</c:v>
                </c:pt>
                <c:pt idx="69259">
                  <c:v>155078</c:v>
                </c:pt>
                <c:pt idx="69260">
                  <c:v>155078</c:v>
                </c:pt>
                <c:pt idx="69261">
                  <c:v>155078</c:v>
                </c:pt>
                <c:pt idx="69262">
                  <c:v>155078</c:v>
                </c:pt>
                <c:pt idx="69263">
                  <c:v>155078</c:v>
                </c:pt>
                <c:pt idx="69264">
                  <c:v>155078</c:v>
                </c:pt>
                <c:pt idx="69265">
                  <c:v>155078</c:v>
                </c:pt>
                <c:pt idx="69266">
                  <c:v>155078</c:v>
                </c:pt>
                <c:pt idx="69267">
                  <c:v>155078</c:v>
                </c:pt>
                <c:pt idx="69268">
                  <c:v>155078</c:v>
                </c:pt>
                <c:pt idx="69269">
                  <c:v>155078</c:v>
                </c:pt>
                <c:pt idx="69270">
                  <c:v>155078</c:v>
                </c:pt>
                <c:pt idx="69271">
                  <c:v>155078</c:v>
                </c:pt>
                <c:pt idx="69272">
                  <c:v>155078</c:v>
                </c:pt>
                <c:pt idx="69273">
                  <c:v>155078</c:v>
                </c:pt>
                <c:pt idx="69274">
                  <c:v>155078</c:v>
                </c:pt>
                <c:pt idx="69275">
                  <c:v>155078</c:v>
                </c:pt>
                <c:pt idx="69276">
                  <c:v>155078</c:v>
                </c:pt>
                <c:pt idx="69277">
                  <c:v>155078</c:v>
                </c:pt>
                <c:pt idx="69278">
                  <c:v>155078</c:v>
                </c:pt>
                <c:pt idx="69279">
                  <c:v>155078</c:v>
                </c:pt>
                <c:pt idx="69280">
                  <c:v>155078</c:v>
                </c:pt>
                <c:pt idx="69281">
                  <c:v>155078</c:v>
                </c:pt>
                <c:pt idx="69282">
                  <c:v>155078</c:v>
                </c:pt>
                <c:pt idx="69283">
                  <c:v>155078</c:v>
                </c:pt>
                <c:pt idx="69284">
                  <c:v>155078</c:v>
                </c:pt>
                <c:pt idx="69285">
                  <c:v>155078</c:v>
                </c:pt>
                <c:pt idx="69286">
                  <c:v>155078</c:v>
                </c:pt>
                <c:pt idx="69287">
                  <c:v>155078</c:v>
                </c:pt>
                <c:pt idx="69288">
                  <c:v>155078</c:v>
                </c:pt>
                <c:pt idx="69289">
                  <c:v>155078</c:v>
                </c:pt>
                <c:pt idx="69290">
                  <c:v>155078</c:v>
                </c:pt>
                <c:pt idx="69291">
                  <c:v>155078</c:v>
                </c:pt>
                <c:pt idx="69292">
                  <c:v>155078</c:v>
                </c:pt>
                <c:pt idx="69293">
                  <c:v>155078</c:v>
                </c:pt>
                <c:pt idx="69294">
                  <c:v>155078</c:v>
                </c:pt>
                <c:pt idx="69295">
                  <c:v>155078</c:v>
                </c:pt>
                <c:pt idx="69296">
                  <c:v>155078</c:v>
                </c:pt>
                <c:pt idx="69297">
                  <c:v>155078</c:v>
                </c:pt>
                <c:pt idx="69298">
                  <c:v>155078</c:v>
                </c:pt>
                <c:pt idx="69299">
                  <c:v>155078</c:v>
                </c:pt>
                <c:pt idx="69300">
                  <c:v>155078</c:v>
                </c:pt>
                <c:pt idx="69301">
                  <c:v>155078</c:v>
                </c:pt>
                <c:pt idx="69302">
                  <c:v>155078</c:v>
                </c:pt>
                <c:pt idx="69303">
                  <c:v>155078</c:v>
                </c:pt>
                <c:pt idx="69304">
                  <c:v>155078</c:v>
                </c:pt>
                <c:pt idx="69305">
                  <c:v>155078</c:v>
                </c:pt>
                <c:pt idx="69306">
                  <c:v>155078</c:v>
                </c:pt>
                <c:pt idx="69307">
                  <c:v>155078</c:v>
                </c:pt>
                <c:pt idx="69308">
                  <c:v>155078</c:v>
                </c:pt>
                <c:pt idx="69309">
                  <c:v>155078</c:v>
                </c:pt>
                <c:pt idx="69310">
                  <c:v>155078</c:v>
                </c:pt>
                <c:pt idx="69311">
                  <c:v>155078</c:v>
                </c:pt>
                <c:pt idx="69312">
                  <c:v>155078</c:v>
                </c:pt>
                <c:pt idx="69313">
                  <c:v>155078</c:v>
                </c:pt>
                <c:pt idx="69314">
                  <c:v>155078</c:v>
                </c:pt>
                <c:pt idx="69315">
                  <c:v>155078</c:v>
                </c:pt>
                <c:pt idx="69316">
                  <c:v>155078</c:v>
                </c:pt>
                <c:pt idx="69317">
                  <c:v>155078</c:v>
                </c:pt>
                <c:pt idx="69318">
                  <c:v>155078</c:v>
                </c:pt>
                <c:pt idx="69319">
                  <c:v>155078</c:v>
                </c:pt>
                <c:pt idx="69320">
                  <c:v>155078</c:v>
                </c:pt>
                <c:pt idx="69321">
                  <c:v>155078</c:v>
                </c:pt>
                <c:pt idx="69322">
                  <c:v>155078</c:v>
                </c:pt>
                <c:pt idx="69323">
                  <c:v>155078</c:v>
                </c:pt>
                <c:pt idx="69324">
                  <c:v>155078</c:v>
                </c:pt>
                <c:pt idx="69325">
                  <c:v>155078</c:v>
                </c:pt>
                <c:pt idx="69326">
                  <c:v>155078</c:v>
                </c:pt>
                <c:pt idx="69327">
                  <c:v>155078</c:v>
                </c:pt>
                <c:pt idx="69328">
                  <c:v>155078</c:v>
                </c:pt>
                <c:pt idx="69329">
                  <c:v>155078</c:v>
                </c:pt>
                <c:pt idx="69330">
                  <c:v>155078</c:v>
                </c:pt>
                <c:pt idx="69331">
                  <c:v>155078</c:v>
                </c:pt>
                <c:pt idx="69332">
                  <c:v>155078</c:v>
                </c:pt>
                <c:pt idx="69333">
                  <c:v>155078</c:v>
                </c:pt>
                <c:pt idx="69334">
                  <c:v>155078</c:v>
                </c:pt>
                <c:pt idx="69335">
                  <c:v>155078</c:v>
                </c:pt>
                <c:pt idx="69336">
                  <c:v>155078</c:v>
                </c:pt>
                <c:pt idx="69337">
                  <c:v>155078</c:v>
                </c:pt>
                <c:pt idx="69338">
                  <c:v>155078</c:v>
                </c:pt>
                <c:pt idx="69339">
                  <c:v>155078</c:v>
                </c:pt>
                <c:pt idx="69340">
                  <c:v>155078</c:v>
                </c:pt>
                <c:pt idx="69341">
                  <c:v>155078</c:v>
                </c:pt>
                <c:pt idx="69342">
                  <c:v>155078</c:v>
                </c:pt>
                <c:pt idx="69343">
                  <c:v>155078</c:v>
                </c:pt>
                <c:pt idx="69344">
                  <c:v>155078</c:v>
                </c:pt>
                <c:pt idx="69345">
                  <c:v>155078</c:v>
                </c:pt>
                <c:pt idx="69346">
                  <c:v>155078</c:v>
                </c:pt>
                <c:pt idx="69347">
                  <c:v>155078</c:v>
                </c:pt>
                <c:pt idx="69348">
                  <c:v>155078</c:v>
                </c:pt>
                <c:pt idx="69349">
                  <c:v>155078</c:v>
                </c:pt>
                <c:pt idx="69350">
                  <c:v>155078</c:v>
                </c:pt>
                <c:pt idx="69351">
                  <c:v>155078</c:v>
                </c:pt>
                <c:pt idx="69352">
                  <c:v>155078</c:v>
                </c:pt>
                <c:pt idx="69353">
                  <c:v>155078</c:v>
                </c:pt>
                <c:pt idx="69354">
                  <c:v>155078</c:v>
                </c:pt>
                <c:pt idx="69355">
                  <c:v>155078</c:v>
                </c:pt>
                <c:pt idx="69356">
                  <c:v>155078</c:v>
                </c:pt>
                <c:pt idx="69357">
                  <c:v>155078</c:v>
                </c:pt>
                <c:pt idx="69358">
                  <c:v>155078</c:v>
                </c:pt>
                <c:pt idx="69359">
                  <c:v>155078</c:v>
                </c:pt>
                <c:pt idx="69360">
                  <c:v>155078</c:v>
                </c:pt>
                <c:pt idx="69361">
                  <c:v>155078</c:v>
                </c:pt>
                <c:pt idx="69362">
                  <c:v>155078</c:v>
                </c:pt>
                <c:pt idx="69363">
                  <c:v>155078</c:v>
                </c:pt>
                <c:pt idx="69364">
                  <c:v>155078</c:v>
                </c:pt>
                <c:pt idx="69365">
                  <c:v>155078</c:v>
                </c:pt>
                <c:pt idx="69366">
                  <c:v>155078</c:v>
                </c:pt>
                <c:pt idx="69367">
                  <c:v>155078</c:v>
                </c:pt>
                <c:pt idx="69368">
                  <c:v>155078</c:v>
                </c:pt>
                <c:pt idx="69369">
                  <c:v>155078</c:v>
                </c:pt>
                <c:pt idx="69370">
                  <c:v>155078</c:v>
                </c:pt>
                <c:pt idx="69371">
                  <c:v>155078</c:v>
                </c:pt>
                <c:pt idx="69372">
                  <c:v>155078</c:v>
                </c:pt>
                <c:pt idx="69373">
                  <c:v>155078</c:v>
                </c:pt>
                <c:pt idx="69374">
                  <c:v>155078</c:v>
                </c:pt>
                <c:pt idx="69375">
                  <c:v>155078</c:v>
                </c:pt>
                <c:pt idx="69376">
                  <c:v>155078</c:v>
                </c:pt>
                <c:pt idx="69377">
                  <c:v>155078</c:v>
                </c:pt>
                <c:pt idx="69378">
                  <c:v>155078</c:v>
                </c:pt>
                <c:pt idx="69379">
                  <c:v>155078</c:v>
                </c:pt>
                <c:pt idx="69380">
                  <c:v>155078</c:v>
                </c:pt>
                <c:pt idx="69381">
                  <c:v>155078</c:v>
                </c:pt>
                <c:pt idx="69382">
                  <c:v>155078</c:v>
                </c:pt>
                <c:pt idx="69383">
                  <c:v>155078</c:v>
                </c:pt>
                <c:pt idx="69384">
                  <c:v>155078</c:v>
                </c:pt>
                <c:pt idx="69385">
                  <c:v>155078</c:v>
                </c:pt>
                <c:pt idx="69386">
                  <c:v>155078</c:v>
                </c:pt>
                <c:pt idx="69387">
                  <c:v>155078</c:v>
                </c:pt>
                <c:pt idx="69388">
                  <c:v>155078</c:v>
                </c:pt>
                <c:pt idx="69389">
                  <c:v>155078</c:v>
                </c:pt>
                <c:pt idx="69390">
                  <c:v>155078</c:v>
                </c:pt>
                <c:pt idx="69391">
                  <c:v>155078</c:v>
                </c:pt>
                <c:pt idx="69392">
                  <c:v>155078</c:v>
                </c:pt>
                <c:pt idx="69393">
                  <c:v>155078</c:v>
                </c:pt>
                <c:pt idx="69394">
                  <c:v>155078</c:v>
                </c:pt>
                <c:pt idx="69395">
                  <c:v>155078</c:v>
                </c:pt>
                <c:pt idx="69396">
                  <c:v>155078</c:v>
                </c:pt>
                <c:pt idx="69397">
                  <c:v>155078</c:v>
                </c:pt>
                <c:pt idx="69398">
                  <c:v>155078</c:v>
                </c:pt>
                <c:pt idx="69399">
                  <c:v>155078</c:v>
                </c:pt>
                <c:pt idx="69400">
                  <c:v>155078</c:v>
                </c:pt>
                <c:pt idx="69401">
                  <c:v>155078</c:v>
                </c:pt>
                <c:pt idx="69402">
                  <c:v>155078</c:v>
                </c:pt>
                <c:pt idx="69403">
                  <c:v>155078</c:v>
                </c:pt>
                <c:pt idx="69404">
                  <c:v>155078</c:v>
                </c:pt>
                <c:pt idx="69405">
                  <c:v>155078</c:v>
                </c:pt>
                <c:pt idx="69406">
                  <c:v>155078</c:v>
                </c:pt>
                <c:pt idx="69407">
                  <c:v>155078</c:v>
                </c:pt>
                <c:pt idx="69408">
                  <c:v>155078</c:v>
                </c:pt>
                <c:pt idx="69409">
                  <c:v>155078</c:v>
                </c:pt>
                <c:pt idx="69410">
                  <c:v>155078</c:v>
                </c:pt>
                <c:pt idx="69411">
                  <c:v>155078</c:v>
                </c:pt>
                <c:pt idx="69412">
                  <c:v>155078</c:v>
                </c:pt>
                <c:pt idx="69413">
                  <c:v>155078</c:v>
                </c:pt>
                <c:pt idx="69414">
                  <c:v>155078</c:v>
                </c:pt>
                <c:pt idx="69415">
                  <c:v>155078</c:v>
                </c:pt>
                <c:pt idx="69416">
                  <c:v>155078</c:v>
                </c:pt>
                <c:pt idx="69417">
                  <c:v>155078</c:v>
                </c:pt>
                <c:pt idx="69418">
                  <c:v>155078</c:v>
                </c:pt>
                <c:pt idx="69419">
                  <c:v>155078</c:v>
                </c:pt>
                <c:pt idx="69420">
                  <c:v>155078</c:v>
                </c:pt>
                <c:pt idx="69421">
                  <c:v>155078</c:v>
                </c:pt>
                <c:pt idx="69422">
                  <c:v>155078</c:v>
                </c:pt>
                <c:pt idx="69423">
                  <c:v>155078</c:v>
                </c:pt>
                <c:pt idx="69424">
                  <c:v>155078</c:v>
                </c:pt>
                <c:pt idx="69425">
                  <c:v>155078</c:v>
                </c:pt>
                <c:pt idx="69426">
                  <c:v>155078</c:v>
                </c:pt>
                <c:pt idx="69427">
                  <c:v>155078</c:v>
                </c:pt>
                <c:pt idx="69428">
                  <c:v>155078</c:v>
                </c:pt>
                <c:pt idx="69429">
                  <c:v>155078</c:v>
                </c:pt>
                <c:pt idx="69430">
                  <c:v>155078</c:v>
                </c:pt>
                <c:pt idx="69431">
                  <c:v>155078</c:v>
                </c:pt>
                <c:pt idx="69432">
                  <c:v>155078</c:v>
                </c:pt>
                <c:pt idx="69433">
                  <c:v>155078</c:v>
                </c:pt>
                <c:pt idx="69434">
                  <c:v>155078</c:v>
                </c:pt>
                <c:pt idx="69435">
                  <c:v>155078</c:v>
                </c:pt>
                <c:pt idx="69436">
                  <c:v>155078</c:v>
                </c:pt>
                <c:pt idx="69437">
                  <c:v>155078</c:v>
                </c:pt>
                <c:pt idx="69438">
                  <c:v>155078</c:v>
                </c:pt>
                <c:pt idx="69439">
                  <c:v>155078</c:v>
                </c:pt>
                <c:pt idx="69440">
                  <c:v>155078</c:v>
                </c:pt>
                <c:pt idx="69441">
                  <c:v>155078</c:v>
                </c:pt>
                <c:pt idx="69442">
                  <c:v>155078</c:v>
                </c:pt>
                <c:pt idx="69443">
                  <c:v>155078</c:v>
                </c:pt>
                <c:pt idx="69444">
                  <c:v>155078</c:v>
                </c:pt>
                <c:pt idx="69445">
                  <c:v>155078</c:v>
                </c:pt>
                <c:pt idx="69446">
                  <c:v>155078</c:v>
                </c:pt>
                <c:pt idx="69447">
                  <c:v>155078</c:v>
                </c:pt>
                <c:pt idx="69448">
                  <c:v>155078</c:v>
                </c:pt>
                <c:pt idx="69449">
                  <c:v>155078</c:v>
                </c:pt>
                <c:pt idx="69450">
                  <c:v>155078</c:v>
                </c:pt>
                <c:pt idx="69451">
                  <c:v>155078</c:v>
                </c:pt>
                <c:pt idx="69452">
                  <c:v>155078</c:v>
                </c:pt>
                <c:pt idx="69453">
                  <c:v>155078</c:v>
                </c:pt>
                <c:pt idx="69454">
                  <c:v>155078</c:v>
                </c:pt>
                <c:pt idx="69455">
                  <c:v>155078</c:v>
                </c:pt>
                <c:pt idx="69456">
                  <c:v>155078</c:v>
                </c:pt>
                <c:pt idx="69457">
                  <c:v>155078</c:v>
                </c:pt>
                <c:pt idx="69458">
                  <c:v>155078</c:v>
                </c:pt>
                <c:pt idx="69459">
                  <c:v>155078</c:v>
                </c:pt>
                <c:pt idx="69460">
                  <c:v>155078</c:v>
                </c:pt>
                <c:pt idx="69461">
                  <c:v>155078</c:v>
                </c:pt>
                <c:pt idx="69462">
                  <c:v>155078</c:v>
                </c:pt>
                <c:pt idx="69463">
                  <c:v>155078</c:v>
                </c:pt>
                <c:pt idx="69464">
                  <c:v>155078</c:v>
                </c:pt>
                <c:pt idx="69465">
                  <c:v>155078</c:v>
                </c:pt>
                <c:pt idx="69466">
                  <c:v>155078</c:v>
                </c:pt>
                <c:pt idx="69467">
                  <c:v>155078</c:v>
                </c:pt>
                <c:pt idx="69468">
                  <c:v>155078</c:v>
                </c:pt>
                <c:pt idx="69469">
                  <c:v>155078</c:v>
                </c:pt>
                <c:pt idx="69470">
                  <c:v>155078</c:v>
                </c:pt>
                <c:pt idx="69471">
                  <c:v>155078</c:v>
                </c:pt>
                <c:pt idx="69472">
                  <c:v>155078</c:v>
                </c:pt>
                <c:pt idx="69473">
                  <c:v>155078</c:v>
                </c:pt>
                <c:pt idx="69474">
                  <c:v>155078</c:v>
                </c:pt>
                <c:pt idx="69475">
                  <c:v>155078</c:v>
                </c:pt>
                <c:pt idx="69476">
                  <c:v>155078</c:v>
                </c:pt>
                <c:pt idx="69477">
                  <c:v>155078</c:v>
                </c:pt>
                <c:pt idx="69478">
                  <c:v>155078</c:v>
                </c:pt>
                <c:pt idx="69479">
                  <c:v>155078</c:v>
                </c:pt>
                <c:pt idx="69480">
                  <c:v>155078</c:v>
                </c:pt>
                <c:pt idx="69481">
                  <c:v>155078</c:v>
                </c:pt>
                <c:pt idx="69482">
                  <c:v>155078</c:v>
                </c:pt>
                <c:pt idx="69483">
                  <c:v>155078</c:v>
                </c:pt>
                <c:pt idx="69484">
                  <c:v>155078</c:v>
                </c:pt>
                <c:pt idx="69485">
                  <c:v>155078</c:v>
                </c:pt>
                <c:pt idx="69486">
                  <c:v>155078</c:v>
                </c:pt>
                <c:pt idx="69487">
                  <c:v>155078</c:v>
                </c:pt>
                <c:pt idx="69488">
                  <c:v>155078</c:v>
                </c:pt>
                <c:pt idx="69489">
                  <c:v>155078</c:v>
                </c:pt>
                <c:pt idx="69490">
                  <c:v>155078</c:v>
                </c:pt>
                <c:pt idx="69491">
                  <c:v>155078</c:v>
                </c:pt>
                <c:pt idx="69492">
                  <c:v>155078</c:v>
                </c:pt>
                <c:pt idx="69493">
                  <c:v>155078</c:v>
                </c:pt>
                <c:pt idx="69494">
                  <c:v>155078</c:v>
                </c:pt>
                <c:pt idx="69495">
                  <c:v>155078</c:v>
                </c:pt>
                <c:pt idx="69496">
                  <c:v>155078</c:v>
                </c:pt>
                <c:pt idx="69497">
                  <c:v>155078</c:v>
                </c:pt>
                <c:pt idx="69498">
                  <c:v>155078</c:v>
                </c:pt>
                <c:pt idx="69499">
                  <c:v>155078</c:v>
                </c:pt>
                <c:pt idx="69500">
                  <c:v>155078</c:v>
                </c:pt>
                <c:pt idx="69501">
                  <c:v>155078</c:v>
                </c:pt>
                <c:pt idx="69502">
                  <c:v>155078</c:v>
                </c:pt>
                <c:pt idx="69503">
                  <c:v>155078</c:v>
                </c:pt>
                <c:pt idx="69504">
                  <c:v>155078</c:v>
                </c:pt>
                <c:pt idx="69505">
                  <c:v>155078</c:v>
                </c:pt>
                <c:pt idx="69506">
                  <c:v>155078</c:v>
                </c:pt>
                <c:pt idx="69507">
                  <c:v>155078</c:v>
                </c:pt>
                <c:pt idx="69508">
                  <c:v>155078</c:v>
                </c:pt>
                <c:pt idx="69509">
                  <c:v>155078</c:v>
                </c:pt>
                <c:pt idx="69510">
                  <c:v>155078</c:v>
                </c:pt>
                <c:pt idx="69511">
                  <c:v>155078</c:v>
                </c:pt>
                <c:pt idx="69512">
                  <c:v>155078</c:v>
                </c:pt>
                <c:pt idx="69513">
                  <c:v>155078</c:v>
                </c:pt>
                <c:pt idx="69514">
                  <c:v>155078</c:v>
                </c:pt>
                <c:pt idx="69515">
                  <c:v>155078</c:v>
                </c:pt>
                <c:pt idx="69516">
                  <c:v>155078</c:v>
                </c:pt>
                <c:pt idx="69517">
                  <c:v>155078</c:v>
                </c:pt>
                <c:pt idx="69518">
                  <c:v>155078</c:v>
                </c:pt>
                <c:pt idx="69519">
                  <c:v>155078</c:v>
                </c:pt>
                <c:pt idx="69520">
                  <c:v>155078</c:v>
                </c:pt>
                <c:pt idx="69521">
                  <c:v>155078</c:v>
                </c:pt>
                <c:pt idx="69522">
                  <c:v>155078</c:v>
                </c:pt>
                <c:pt idx="69523">
                  <c:v>155078</c:v>
                </c:pt>
                <c:pt idx="69524">
                  <c:v>155078</c:v>
                </c:pt>
                <c:pt idx="69525">
                  <c:v>155078</c:v>
                </c:pt>
                <c:pt idx="69526">
                  <c:v>155078</c:v>
                </c:pt>
                <c:pt idx="69527">
                  <c:v>155078</c:v>
                </c:pt>
                <c:pt idx="69528">
                  <c:v>155078</c:v>
                </c:pt>
                <c:pt idx="69529">
                  <c:v>155078</c:v>
                </c:pt>
                <c:pt idx="69530">
                  <c:v>155078</c:v>
                </c:pt>
                <c:pt idx="69531">
                  <c:v>155078</c:v>
                </c:pt>
                <c:pt idx="69532">
                  <c:v>155078</c:v>
                </c:pt>
                <c:pt idx="69533">
                  <c:v>155078</c:v>
                </c:pt>
                <c:pt idx="69534">
                  <c:v>155078</c:v>
                </c:pt>
                <c:pt idx="69535">
                  <c:v>155078</c:v>
                </c:pt>
                <c:pt idx="69536">
                  <c:v>155078</c:v>
                </c:pt>
                <c:pt idx="69537">
                  <c:v>155078</c:v>
                </c:pt>
                <c:pt idx="69538">
                  <c:v>155078</c:v>
                </c:pt>
                <c:pt idx="69539">
                  <c:v>155078</c:v>
                </c:pt>
                <c:pt idx="69540">
                  <c:v>155078</c:v>
                </c:pt>
                <c:pt idx="69541">
                  <c:v>155078</c:v>
                </c:pt>
                <c:pt idx="69542">
                  <c:v>155078</c:v>
                </c:pt>
                <c:pt idx="69543">
                  <c:v>155078</c:v>
                </c:pt>
                <c:pt idx="69544">
                  <c:v>155078</c:v>
                </c:pt>
                <c:pt idx="69545">
                  <c:v>155078</c:v>
                </c:pt>
                <c:pt idx="69546">
                  <c:v>155078</c:v>
                </c:pt>
                <c:pt idx="69547">
                  <c:v>155078</c:v>
                </c:pt>
                <c:pt idx="69548">
                  <c:v>155078</c:v>
                </c:pt>
                <c:pt idx="69549">
                  <c:v>155078</c:v>
                </c:pt>
                <c:pt idx="69550">
                  <c:v>155078</c:v>
                </c:pt>
                <c:pt idx="69551">
                  <c:v>155078</c:v>
                </c:pt>
                <c:pt idx="69552">
                  <c:v>155078</c:v>
                </c:pt>
                <c:pt idx="69553">
                  <c:v>155078</c:v>
                </c:pt>
                <c:pt idx="69554">
                  <c:v>155078</c:v>
                </c:pt>
                <c:pt idx="69555">
                  <c:v>155078</c:v>
                </c:pt>
                <c:pt idx="69556">
                  <c:v>155078</c:v>
                </c:pt>
                <c:pt idx="69557">
                  <c:v>155078</c:v>
                </c:pt>
                <c:pt idx="69558">
                  <c:v>155078</c:v>
                </c:pt>
                <c:pt idx="69559">
                  <c:v>155078</c:v>
                </c:pt>
                <c:pt idx="69560">
                  <c:v>155078</c:v>
                </c:pt>
                <c:pt idx="69561">
                  <c:v>155078</c:v>
                </c:pt>
                <c:pt idx="69562">
                  <c:v>155078</c:v>
                </c:pt>
                <c:pt idx="69563">
                  <c:v>155078</c:v>
                </c:pt>
                <c:pt idx="69564">
                  <c:v>155078</c:v>
                </c:pt>
                <c:pt idx="69565">
                  <c:v>155078</c:v>
                </c:pt>
                <c:pt idx="69566">
                  <c:v>155078</c:v>
                </c:pt>
                <c:pt idx="69567">
                  <c:v>155078</c:v>
                </c:pt>
                <c:pt idx="69568">
                  <c:v>155078</c:v>
                </c:pt>
                <c:pt idx="69569">
                  <c:v>155078</c:v>
                </c:pt>
                <c:pt idx="69570">
                  <c:v>155078</c:v>
                </c:pt>
                <c:pt idx="69571">
                  <c:v>155078</c:v>
                </c:pt>
                <c:pt idx="69572">
                  <c:v>155078</c:v>
                </c:pt>
                <c:pt idx="69573">
                  <c:v>155078</c:v>
                </c:pt>
                <c:pt idx="69574">
                  <c:v>155078</c:v>
                </c:pt>
                <c:pt idx="69575">
                  <c:v>155078</c:v>
                </c:pt>
                <c:pt idx="69576">
                  <c:v>155078</c:v>
                </c:pt>
                <c:pt idx="69577">
                  <c:v>155078</c:v>
                </c:pt>
                <c:pt idx="69578">
                  <c:v>155078</c:v>
                </c:pt>
                <c:pt idx="69579">
                  <c:v>155078</c:v>
                </c:pt>
                <c:pt idx="69580">
                  <c:v>155078</c:v>
                </c:pt>
                <c:pt idx="69581">
                  <c:v>155078</c:v>
                </c:pt>
                <c:pt idx="69582">
                  <c:v>155078</c:v>
                </c:pt>
                <c:pt idx="69583">
                  <c:v>155078</c:v>
                </c:pt>
                <c:pt idx="69584">
                  <c:v>155078</c:v>
                </c:pt>
                <c:pt idx="69585">
                  <c:v>155078</c:v>
                </c:pt>
                <c:pt idx="69586">
                  <c:v>155078</c:v>
                </c:pt>
                <c:pt idx="69587">
                  <c:v>155078</c:v>
                </c:pt>
                <c:pt idx="69588">
                  <c:v>155078</c:v>
                </c:pt>
                <c:pt idx="69589">
                  <c:v>155078</c:v>
                </c:pt>
                <c:pt idx="69590">
                  <c:v>155078</c:v>
                </c:pt>
                <c:pt idx="69591">
                  <c:v>155078</c:v>
                </c:pt>
                <c:pt idx="69592">
                  <c:v>155078</c:v>
                </c:pt>
                <c:pt idx="69593">
                  <c:v>155078</c:v>
                </c:pt>
                <c:pt idx="69594">
                  <c:v>155078</c:v>
                </c:pt>
                <c:pt idx="69595">
                  <c:v>155078</c:v>
                </c:pt>
                <c:pt idx="69596">
                  <c:v>155078</c:v>
                </c:pt>
                <c:pt idx="69597">
                  <c:v>155078</c:v>
                </c:pt>
                <c:pt idx="69598">
                  <c:v>155078</c:v>
                </c:pt>
                <c:pt idx="69599">
                  <c:v>155078</c:v>
                </c:pt>
                <c:pt idx="69600">
                  <c:v>155078</c:v>
                </c:pt>
                <c:pt idx="69601">
                  <c:v>155078</c:v>
                </c:pt>
                <c:pt idx="69602">
                  <c:v>155078</c:v>
                </c:pt>
                <c:pt idx="69603">
                  <c:v>155078</c:v>
                </c:pt>
                <c:pt idx="69604">
                  <c:v>155078</c:v>
                </c:pt>
                <c:pt idx="69605">
                  <c:v>155078</c:v>
                </c:pt>
                <c:pt idx="69606">
                  <c:v>155078</c:v>
                </c:pt>
                <c:pt idx="69607">
                  <c:v>155078</c:v>
                </c:pt>
                <c:pt idx="69608">
                  <c:v>155078</c:v>
                </c:pt>
                <c:pt idx="69609">
                  <c:v>155078</c:v>
                </c:pt>
                <c:pt idx="69610">
                  <c:v>155078</c:v>
                </c:pt>
                <c:pt idx="69611">
                  <c:v>155078</c:v>
                </c:pt>
                <c:pt idx="69612">
                  <c:v>155078</c:v>
                </c:pt>
                <c:pt idx="69613">
                  <c:v>155078</c:v>
                </c:pt>
                <c:pt idx="69614">
                  <c:v>155078</c:v>
                </c:pt>
                <c:pt idx="69615">
                  <c:v>155078</c:v>
                </c:pt>
                <c:pt idx="69616">
                  <c:v>155078</c:v>
                </c:pt>
                <c:pt idx="69617">
                  <c:v>155078</c:v>
                </c:pt>
                <c:pt idx="69618">
                  <c:v>155078</c:v>
                </c:pt>
                <c:pt idx="69619">
                  <c:v>155078</c:v>
                </c:pt>
                <c:pt idx="69620">
                  <c:v>155078</c:v>
                </c:pt>
                <c:pt idx="69621">
                  <c:v>155078</c:v>
                </c:pt>
                <c:pt idx="69622">
                  <c:v>155078</c:v>
                </c:pt>
                <c:pt idx="69623">
                  <c:v>155078</c:v>
                </c:pt>
                <c:pt idx="69624">
                  <c:v>155078</c:v>
                </c:pt>
                <c:pt idx="69625">
                  <c:v>155078</c:v>
                </c:pt>
                <c:pt idx="69626">
                  <c:v>155078</c:v>
                </c:pt>
                <c:pt idx="69627">
                  <c:v>155078</c:v>
                </c:pt>
                <c:pt idx="69628">
                  <c:v>155078</c:v>
                </c:pt>
                <c:pt idx="69629">
                  <c:v>155078</c:v>
                </c:pt>
                <c:pt idx="69630">
                  <c:v>155078</c:v>
                </c:pt>
                <c:pt idx="69631">
                  <c:v>155078</c:v>
                </c:pt>
                <c:pt idx="69632">
                  <c:v>155078</c:v>
                </c:pt>
                <c:pt idx="69633">
                  <c:v>155078</c:v>
                </c:pt>
                <c:pt idx="69634">
                  <c:v>155078</c:v>
                </c:pt>
                <c:pt idx="69635">
                  <c:v>155078</c:v>
                </c:pt>
                <c:pt idx="69636">
                  <c:v>155078</c:v>
                </c:pt>
                <c:pt idx="69637">
                  <c:v>155078</c:v>
                </c:pt>
                <c:pt idx="69638">
                  <c:v>155078</c:v>
                </c:pt>
                <c:pt idx="69639">
                  <c:v>155078</c:v>
                </c:pt>
                <c:pt idx="69640">
                  <c:v>155078</c:v>
                </c:pt>
                <c:pt idx="69641">
                  <c:v>155078</c:v>
                </c:pt>
                <c:pt idx="69642">
                  <c:v>155078</c:v>
                </c:pt>
                <c:pt idx="69643">
                  <c:v>155078</c:v>
                </c:pt>
                <c:pt idx="69644">
                  <c:v>155078</c:v>
                </c:pt>
                <c:pt idx="69645">
                  <c:v>155078</c:v>
                </c:pt>
                <c:pt idx="69646">
                  <c:v>155078</c:v>
                </c:pt>
                <c:pt idx="69647">
                  <c:v>155078</c:v>
                </c:pt>
                <c:pt idx="69648">
                  <c:v>155078</c:v>
                </c:pt>
                <c:pt idx="69649">
                  <c:v>155078</c:v>
                </c:pt>
                <c:pt idx="69650">
                  <c:v>155078</c:v>
                </c:pt>
                <c:pt idx="69651">
                  <c:v>155078</c:v>
                </c:pt>
                <c:pt idx="69652">
                  <c:v>155078</c:v>
                </c:pt>
                <c:pt idx="69653">
                  <c:v>155078</c:v>
                </c:pt>
                <c:pt idx="69654">
                  <c:v>155078</c:v>
                </c:pt>
                <c:pt idx="69655">
                  <c:v>155078</c:v>
                </c:pt>
                <c:pt idx="69656">
                  <c:v>155078</c:v>
                </c:pt>
                <c:pt idx="69657">
                  <c:v>155078</c:v>
                </c:pt>
                <c:pt idx="69658">
                  <c:v>155078</c:v>
                </c:pt>
                <c:pt idx="69659">
                  <c:v>155078</c:v>
                </c:pt>
                <c:pt idx="69660">
                  <c:v>155078</c:v>
                </c:pt>
                <c:pt idx="69661">
                  <c:v>155078</c:v>
                </c:pt>
                <c:pt idx="69662">
                  <c:v>155078</c:v>
                </c:pt>
                <c:pt idx="69663">
                  <c:v>155078</c:v>
                </c:pt>
                <c:pt idx="69664">
                  <c:v>155078</c:v>
                </c:pt>
                <c:pt idx="69665">
                  <c:v>155078</c:v>
                </c:pt>
                <c:pt idx="69666">
                  <c:v>155078</c:v>
                </c:pt>
                <c:pt idx="69667">
                  <c:v>155078</c:v>
                </c:pt>
                <c:pt idx="69668">
                  <c:v>155078</c:v>
                </c:pt>
                <c:pt idx="69669">
                  <c:v>155078</c:v>
                </c:pt>
                <c:pt idx="69670">
                  <c:v>155078</c:v>
                </c:pt>
                <c:pt idx="69671">
                  <c:v>155078</c:v>
                </c:pt>
                <c:pt idx="69672">
                  <c:v>155078</c:v>
                </c:pt>
                <c:pt idx="69673">
                  <c:v>155078</c:v>
                </c:pt>
                <c:pt idx="69674">
                  <c:v>155078</c:v>
                </c:pt>
                <c:pt idx="69675">
                  <c:v>155078</c:v>
                </c:pt>
                <c:pt idx="69676">
                  <c:v>155078</c:v>
                </c:pt>
                <c:pt idx="69677">
                  <c:v>155078</c:v>
                </c:pt>
                <c:pt idx="69678">
                  <c:v>155078</c:v>
                </c:pt>
                <c:pt idx="69679">
                  <c:v>155078</c:v>
                </c:pt>
                <c:pt idx="69680">
                  <c:v>155078</c:v>
                </c:pt>
                <c:pt idx="69681">
                  <c:v>155078</c:v>
                </c:pt>
                <c:pt idx="69682">
                  <c:v>155078</c:v>
                </c:pt>
                <c:pt idx="69683">
                  <c:v>155078</c:v>
                </c:pt>
                <c:pt idx="69684">
                  <c:v>155078</c:v>
                </c:pt>
                <c:pt idx="69685">
                  <c:v>155078</c:v>
                </c:pt>
                <c:pt idx="69686">
                  <c:v>155078</c:v>
                </c:pt>
                <c:pt idx="69687">
                  <c:v>155078</c:v>
                </c:pt>
                <c:pt idx="69688">
                  <c:v>155078</c:v>
                </c:pt>
                <c:pt idx="69689">
                  <c:v>155078</c:v>
                </c:pt>
                <c:pt idx="69690">
                  <c:v>155078</c:v>
                </c:pt>
                <c:pt idx="69691">
                  <c:v>155078</c:v>
                </c:pt>
                <c:pt idx="69692">
                  <c:v>155078</c:v>
                </c:pt>
                <c:pt idx="69693">
                  <c:v>155078</c:v>
                </c:pt>
                <c:pt idx="69694">
                  <c:v>155078</c:v>
                </c:pt>
                <c:pt idx="69695">
                  <c:v>155078</c:v>
                </c:pt>
                <c:pt idx="69696">
                  <c:v>155078</c:v>
                </c:pt>
                <c:pt idx="69697">
                  <c:v>155078</c:v>
                </c:pt>
                <c:pt idx="69698">
                  <c:v>155078</c:v>
                </c:pt>
                <c:pt idx="69699">
                  <c:v>155078</c:v>
                </c:pt>
                <c:pt idx="69700">
                  <c:v>155078</c:v>
                </c:pt>
                <c:pt idx="69701">
                  <c:v>155078</c:v>
                </c:pt>
                <c:pt idx="69702">
                  <c:v>155078</c:v>
                </c:pt>
                <c:pt idx="69703">
                  <c:v>155078</c:v>
                </c:pt>
                <c:pt idx="69704">
                  <c:v>155078</c:v>
                </c:pt>
                <c:pt idx="69705">
                  <c:v>155078</c:v>
                </c:pt>
                <c:pt idx="69706">
                  <c:v>155078</c:v>
                </c:pt>
                <c:pt idx="69707">
                  <c:v>155078</c:v>
                </c:pt>
                <c:pt idx="69708">
                  <c:v>155078</c:v>
                </c:pt>
                <c:pt idx="69709">
                  <c:v>155078</c:v>
                </c:pt>
                <c:pt idx="69710">
                  <c:v>155078</c:v>
                </c:pt>
                <c:pt idx="69711">
                  <c:v>155078</c:v>
                </c:pt>
                <c:pt idx="69712">
                  <c:v>155078</c:v>
                </c:pt>
                <c:pt idx="69713">
                  <c:v>155078</c:v>
                </c:pt>
                <c:pt idx="69714">
                  <c:v>155078</c:v>
                </c:pt>
                <c:pt idx="69715">
                  <c:v>155078</c:v>
                </c:pt>
                <c:pt idx="69716">
                  <c:v>155078</c:v>
                </c:pt>
                <c:pt idx="69717">
                  <c:v>155078</c:v>
                </c:pt>
                <c:pt idx="69718">
                  <c:v>155078</c:v>
                </c:pt>
                <c:pt idx="69719">
                  <c:v>155078</c:v>
                </c:pt>
                <c:pt idx="69720">
                  <c:v>155078</c:v>
                </c:pt>
                <c:pt idx="69721">
                  <c:v>155078</c:v>
                </c:pt>
                <c:pt idx="69722">
                  <c:v>155078</c:v>
                </c:pt>
                <c:pt idx="69723">
                  <c:v>155078</c:v>
                </c:pt>
                <c:pt idx="69724">
                  <c:v>155078</c:v>
                </c:pt>
                <c:pt idx="69725">
                  <c:v>155078</c:v>
                </c:pt>
                <c:pt idx="69726">
                  <c:v>155078</c:v>
                </c:pt>
                <c:pt idx="69727">
                  <c:v>155078</c:v>
                </c:pt>
                <c:pt idx="69728">
                  <c:v>155078</c:v>
                </c:pt>
                <c:pt idx="69729">
                  <c:v>155078</c:v>
                </c:pt>
                <c:pt idx="69730">
                  <c:v>155078</c:v>
                </c:pt>
                <c:pt idx="69731">
                  <c:v>155078</c:v>
                </c:pt>
                <c:pt idx="69732">
                  <c:v>155078</c:v>
                </c:pt>
                <c:pt idx="69733">
                  <c:v>155078</c:v>
                </c:pt>
                <c:pt idx="69734">
                  <c:v>155078</c:v>
                </c:pt>
                <c:pt idx="69735">
                  <c:v>155078</c:v>
                </c:pt>
                <c:pt idx="69736">
                  <c:v>155078</c:v>
                </c:pt>
                <c:pt idx="69737">
                  <c:v>155078</c:v>
                </c:pt>
                <c:pt idx="69738">
                  <c:v>155078</c:v>
                </c:pt>
                <c:pt idx="69739">
                  <c:v>155078</c:v>
                </c:pt>
                <c:pt idx="69740">
                  <c:v>155078</c:v>
                </c:pt>
                <c:pt idx="69741">
                  <c:v>155078</c:v>
                </c:pt>
                <c:pt idx="69742">
                  <c:v>155078</c:v>
                </c:pt>
                <c:pt idx="69743">
                  <c:v>155078</c:v>
                </c:pt>
                <c:pt idx="69744">
                  <c:v>155078</c:v>
                </c:pt>
                <c:pt idx="69745">
                  <c:v>155078</c:v>
                </c:pt>
                <c:pt idx="69746">
                  <c:v>155078</c:v>
                </c:pt>
                <c:pt idx="69747">
                  <c:v>155078</c:v>
                </c:pt>
                <c:pt idx="69748">
                  <c:v>155078</c:v>
                </c:pt>
                <c:pt idx="69749">
                  <c:v>155078</c:v>
                </c:pt>
                <c:pt idx="69750">
                  <c:v>155078</c:v>
                </c:pt>
                <c:pt idx="69751">
                  <c:v>155078</c:v>
                </c:pt>
                <c:pt idx="69752">
                  <c:v>155078</c:v>
                </c:pt>
                <c:pt idx="69753">
                  <c:v>155078</c:v>
                </c:pt>
                <c:pt idx="69754">
                  <c:v>155078</c:v>
                </c:pt>
                <c:pt idx="69755">
                  <c:v>155078</c:v>
                </c:pt>
                <c:pt idx="69756">
                  <c:v>155078</c:v>
                </c:pt>
                <c:pt idx="69757">
                  <c:v>155078</c:v>
                </c:pt>
                <c:pt idx="69758">
                  <c:v>155078</c:v>
                </c:pt>
                <c:pt idx="69759">
                  <c:v>155078</c:v>
                </c:pt>
                <c:pt idx="69760">
                  <c:v>155078</c:v>
                </c:pt>
                <c:pt idx="69761">
                  <c:v>155078</c:v>
                </c:pt>
                <c:pt idx="69762">
                  <c:v>155078</c:v>
                </c:pt>
                <c:pt idx="69763">
                  <c:v>155078</c:v>
                </c:pt>
                <c:pt idx="69764">
                  <c:v>155078</c:v>
                </c:pt>
                <c:pt idx="69765">
                  <c:v>155078</c:v>
                </c:pt>
                <c:pt idx="69766">
                  <c:v>155078</c:v>
                </c:pt>
                <c:pt idx="69767">
                  <c:v>155078</c:v>
                </c:pt>
                <c:pt idx="69768">
                  <c:v>155078</c:v>
                </c:pt>
                <c:pt idx="69769">
                  <c:v>155078</c:v>
                </c:pt>
                <c:pt idx="69770">
                  <c:v>155078</c:v>
                </c:pt>
                <c:pt idx="69771">
                  <c:v>155078</c:v>
                </c:pt>
                <c:pt idx="69772">
                  <c:v>155078</c:v>
                </c:pt>
                <c:pt idx="69773">
                  <c:v>155078</c:v>
                </c:pt>
                <c:pt idx="69774">
                  <c:v>155078</c:v>
                </c:pt>
                <c:pt idx="69775">
                  <c:v>155078</c:v>
                </c:pt>
                <c:pt idx="69776">
                  <c:v>155078</c:v>
                </c:pt>
                <c:pt idx="69777">
                  <c:v>155078</c:v>
                </c:pt>
                <c:pt idx="69778">
                  <c:v>155078</c:v>
                </c:pt>
                <c:pt idx="69779">
                  <c:v>155078</c:v>
                </c:pt>
                <c:pt idx="69780">
                  <c:v>155078</c:v>
                </c:pt>
                <c:pt idx="69781">
                  <c:v>155078</c:v>
                </c:pt>
                <c:pt idx="69782">
                  <c:v>155078</c:v>
                </c:pt>
                <c:pt idx="69783">
                  <c:v>155078</c:v>
                </c:pt>
                <c:pt idx="69784">
                  <c:v>155078</c:v>
                </c:pt>
                <c:pt idx="69785">
                  <c:v>155078</c:v>
                </c:pt>
                <c:pt idx="69786">
                  <c:v>155078</c:v>
                </c:pt>
                <c:pt idx="69787">
                  <c:v>155078</c:v>
                </c:pt>
                <c:pt idx="69788">
                  <c:v>155078</c:v>
                </c:pt>
                <c:pt idx="69789">
                  <c:v>155078</c:v>
                </c:pt>
                <c:pt idx="69790">
                  <c:v>155078</c:v>
                </c:pt>
                <c:pt idx="69791">
                  <c:v>155078</c:v>
                </c:pt>
                <c:pt idx="69792">
                  <c:v>155078</c:v>
                </c:pt>
                <c:pt idx="69793">
                  <c:v>155078</c:v>
                </c:pt>
                <c:pt idx="69794">
                  <c:v>155078</c:v>
                </c:pt>
                <c:pt idx="69795">
                  <c:v>155078</c:v>
                </c:pt>
                <c:pt idx="69796">
                  <c:v>155078</c:v>
                </c:pt>
                <c:pt idx="69797">
                  <c:v>155078</c:v>
                </c:pt>
                <c:pt idx="69798">
                  <c:v>155078</c:v>
                </c:pt>
                <c:pt idx="69799">
                  <c:v>155078</c:v>
                </c:pt>
                <c:pt idx="69800">
                  <c:v>155078</c:v>
                </c:pt>
                <c:pt idx="69801">
                  <c:v>155078</c:v>
                </c:pt>
                <c:pt idx="69802">
                  <c:v>155078</c:v>
                </c:pt>
                <c:pt idx="69803">
                  <c:v>155078</c:v>
                </c:pt>
                <c:pt idx="69804">
                  <c:v>155078</c:v>
                </c:pt>
                <c:pt idx="69805">
                  <c:v>155078</c:v>
                </c:pt>
                <c:pt idx="69806">
                  <c:v>155078</c:v>
                </c:pt>
                <c:pt idx="69807">
                  <c:v>155078</c:v>
                </c:pt>
                <c:pt idx="69808">
                  <c:v>155078</c:v>
                </c:pt>
                <c:pt idx="69809">
                  <c:v>155078</c:v>
                </c:pt>
                <c:pt idx="69810">
                  <c:v>155078</c:v>
                </c:pt>
                <c:pt idx="69811">
                  <c:v>155078</c:v>
                </c:pt>
                <c:pt idx="69812">
                  <c:v>155078</c:v>
                </c:pt>
                <c:pt idx="69813">
                  <c:v>155078</c:v>
                </c:pt>
                <c:pt idx="69814">
                  <c:v>155078</c:v>
                </c:pt>
                <c:pt idx="69815">
                  <c:v>155078</c:v>
                </c:pt>
                <c:pt idx="69816">
                  <c:v>155078</c:v>
                </c:pt>
                <c:pt idx="69817">
                  <c:v>155078</c:v>
                </c:pt>
                <c:pt idx="69818">
                  <c:v>155078</c:v>
                </c:pt>
                <c:pt idx="69819">
                  <c:v>155078</c:v>
                </c:pt>
                <c:pt idx="69820">
                  <c:v>155078</c:v>
                </c:pt>
                <c:pt idx="69821">
                  <c:v>155078</c:v>
                </c:pt>
                <c:pt idx="69822">
                  <c:v>155078</c:v>
                </c:pt>
                <c:pt idx="69823">
                  <c:v>155078</c:v>
                </c:pt>
                <c:pt idx="69824">
                  <c:v>155078</c:v>
                </c:pt>
                <c:pt idx="69825">
                  <c:v>155078</c:v>
                </c:pt>
                <c:pt idx="69826">
                  <c:v>155078</c:v>
                </c:pt>
                <c:pt idx="69827">
                  <c:v>155078</c:v>
                </c:pt>
                <c:pt idx="69828">
                  <c:v>155078</c:v>
                </c:pt>
                <c:pt idx="69829">
                  <c:v>155078</c:v>
                </c:pt>
                <c:pt idx="69830">
                  <c:v>155078</c:v>
                </c:pt>
                <c:pt idx="69831">
                  <c:v>155078</c:v>
                </c:pt>
                <c:pt idx="69832">
                  <c:v>155078</c:v>
                </c:pt>
                <c:pt idx="69833">
                  <c:v>155078</c:v>
                </c:pt>
                <c:pt idx="69834">
                  <c:v>155078</c:v>
                </c:pt>
                <c:pt idx="69835">
                  <c:v>155078</c:v>
                </c:pt>
                <c:pt idx="69836">
                  <c:v>155078</c:v>
                </c:pt>
                <c:pt idx="69837">
                  <c:v>155078</c:v>
                </c:pt>
                <c:pt idx="69838">
                  <c:v>155078</c:v>
                </c:pt>
                <c:pt idx="69839">
                  <c:v>155078</c:v>
                </c:pt>
                <c:pt idx="69840">
                  <c:v>155078</c:v>
                </c:pt>
                <c:pt idx="69841">
                  <c:v>155078</c:v>
                </c:pt>
                <c:pt idx="69842">
                  <c:v>155078</c:v>
                </c:pt>
                <c:pt idx="69843">
                  <c:v>155078</c:v>
                </c:pt>
                <c:pt idx="69844">
                  <c:v>155078</c:v>
                </c:pt>
                <c:pt idx="69845">
                  <c:v>155078</c:v>
                </c:pt>
                <c:pt idx="69846">
                  <c:v>155078</c:v>
                </c:pt>
                <c:pt idx="69847">
                  <c:v>155078</c:v>
                </c:pt>
                <c:pt idx="69848">
                  <c:v>155078</c:v>
                </c:pt>
                <c:pt idx="69849">
                  <c:v>155078</c:v>
                </c:pt>
                <c:pt idx="69850">
                  <c:v>155078</c:v>
                </c:pt>
                <c:pt idx="69851">
                  <c:v>155078</c:v>
                </c:pt>
                <c:pt idx="69852">
                  <c:v>155078</c:v>
                </c:pt>
                <c:pt idx="69853">
                  <c:v>155078</c:v>
                </c:pt>
                <c:pt idx="69854">
                  <c:v>155078</c:v>
                </c:pt>
                <c:pt idx="69855">
                  <c:v>155078</c:v>
                </c:pt>
                <c:pt idx="69856">
                  <c:v>155078</c:v>
                </c:pt>
                <c:pt idx="69857">
                  <c:v>155078</c:v>
                </c:pt>
                <c:pt idx="69858">
                  <c:v>155078</c:v>
                </c:pt>
                <c:pt idx="69859">
                  <c:v>155078</c:v>
                </c:pt>
                <c:pt idx="69860">
                  <c:v>155078</c:v>
                </c:pt>
                <c:pt idx="69861">
                  <c:v>155078</c:v>
                </c:pt>
                <c:pt idx="69862">
                  <c:v>155078</c:v>
                </c:pt>
                <c:pt idx="69863">
                  <c:v>155078</c:v>
                </c:pt>
                <c:pt idx="69864">
                  <c:v>155078</c:v>
                </c:pt>
                <c:pt idx="69865">
                  <c:v>155078</c:v>
                </c:pt>
                <c:pt idx="69866">
                  <c:v>155078</c:v>
                </c:pt>
                <c:pt idx="69867">
                  <c:v>155078</c:v>
                </c:pt>
                <c:pt idx="69868">
                  <c:v>155078</c:v>
                </c:pt>
                <c:pt idx="69869">
                  <c:v>155078</c:v>
                </c:pt>
                <c:pt idx="69870">
                  <c:v>155078</c:v>
                </c:pt>
                <c:pt idx="69871">
                  <c:v>155078</c:v>
                </c:pt>
                <c:pt idx="69872">
                  <c:v>155078</c:v>
                </c:pt>
                <c:pt idx="69873">
                  <c:v>155078</c:v>
                </c:pt>
                <c:pt idx="69874">
                  <c:v>155078</c:v>
                </c:pt>
                <c:pt idx="69875">
                  <c:v>155078</c:v>
                </c:pt>
                <c:pt idx="69876">
                  <c:v>155078</c:v>
                </c:pt>
                <c:pt idx="69877">
                  <c:v>155078</c:v>
                </c:pt>
                <c:pt idx="69878">
                  <c:v>155078</c:v>
                </c:pt>
                <c:pt idx="69879">
                  <c:v>155078</c:v>
                </c:pt>
                <c:pt idx="69880">
                  <c:v>155078</c:v>
                </c:pt>
                <c:pt idx="69881">
                  <c:v>155078</c:v>
                </c:pt>
                <c:pt idx="69882">
                  <c:v>155078</c:v>
                </c:pt>
                <c:pt idx="69883">
                  <c:v>155078</c:v>
                </c:pt>
                <c:pt idx="69884">
                  <c:v>155078</c:v>
                </c:pt>
                <c:pt idx="69885">
                  <c:v>155078</c:v>
                </c:pt>
                <c:pt idx="69886">
                  <c:v>155078</c:v>
                </c:pt>
                <c:pt idx="69887">
                  <c:v>155078</c:v>
                </c:pt>
                <c:pt idx="69888">
                  <c:v>155078</c:v>
                </c:pt>
                <c:pt idx="69889">
                  <c:v>155078</c:v>
                </c:pt>
                <c:pt idx="69890">
                  <c:v>155078</c:v>
                </c:pt>
                <c:pt idx="69891">
                  <c:v>155078</c:v>
                </c:pt>
                <c:pt idx="69892">
                  <c:v>155078</c:v>
                </c:pt>
                <c:pt idx="69893">
                  <c:v>155078</c:v>
                </c:pt>
                <c:pt idx="69894">
                  <c:v>155078</c:v>
                </c:pt>
                <c:pt idx="69895">
                  <c:v>155078</c:v>
                </c:pt>
                <c:pt idx="69896">
                  <c:v>155078</c:v>
                </c:pt>
                <c:pt idx="69897">
                  <c:v>155078</c:v>
                </c:pt>
                <c:pt idx="69898">
                  <c:v>155078</c:v>
                </c:pt>
                <c:pt idx="69899">
                  <c:v>155078</c:v>
                </c:pt>
                <c:pt idx="69900">
                  <c:v>155078</c:v>
                </c:pt>
                <c:pt idx="69901">
                  <c:v>155078</c:v>
                </c:pt>
                <c:pt idx="69902">
                  <c:v>155078</c:v>
                </c:pt>
                <c:pt idx="69903">
                  <c:v>155078</c:v>
                </c:pt>
                <c:pt idx="69904">
                  <c:v>155078</c:v>
                </c:pt>
                <c:pt idx="69905">
                  <c:v>155078</c:v>
                </c:pt>
                <c:pt idx="69906">
                  <c:v>155078</c:v>
                </c:pt>
                <c:pt idx="69907">
                  <c:v>155078</c:v>
                </c:pt>
                <c:pt idx="69908">
                  <c:v>155078</c:v>
                </c:pt>
                <c:pt idx="69909">
                  <c:v>155078</c:v>
                </c:pt>
                <c:pt idx="69910">
                  <c:v>155078</c:v>
                </c:pt>
                <c:pt idx="69911">
                  <c:v>155078</c:v>
                </c:pt>
                <c:pt idx="69912">
                  <c:v>155078</c:v>
                </c:pt>
                <c:pt idx="69913">
                  <c:v>155078</c:v>
                </c:pt>
                <c:pt idx="69914">
                  <c:v>155078</c:v>
                </c:pt>
                <c:pt idx="69915">
                  <c:v>155078</c:v>
                </c:pt>
                <c:pt idx="69916">
                  <c:v>155078</c:v>
                </c:pt>
                <c:pt idx="69917">
                  <c:v>155078</c:v>
                </c:pt>
                <c:pt idx="69918">
                  <c:v>155078</c:v>
                </c:pt>
                <c:pt idx="69919">
                  <c:v>155078</c:v>
                </c:pt>
                <c:pt idx="69920">
                  <c:v>155078</c:v>
                </c:pt>
                <c:pt idx="69921">
                  <c:v>155078</c:v>
                </c:pt>
                <c:pt idx="69922">
                  <c:v>155078</c:v>
                </c:pt>
                <c:pt idx="69923">
                  <c:v>155078</c:v>
                </c:pt>
                <c:pt idx="69924">
                  <c:v>155078</c:v>
                </c:pt>
                <c:pt idx="69925">
                  <c:v>155078</c:v>
                </c:pt>
                <c:pt idx="69926">
                  <c:v>155078</c:v>
                </c:pt>
                <c:pt idx="69927">
                  <c:v>155078</c:v>
                </c:pt>
                <c:pt idx="69928">
                  <c:v>155078</c:v>
                </c:pt>
                <c:pt idx="69929">
                  <c:v>155078</c:v>
                </c:pt>
                <c:pt idx="69930">
                  <c:v>155078</c:v>
                </c:pt>
                <c:pt idx="69931">
                  <c:v>155078</c:v>
                </c:pt>
                <c:pt idx="69932">
                  <c:v>155078</c:v>
                </c:pt>
                <c:pt idx="69933">
                  <c:v>155078</c:v>
                </c:pt>
                <c:pt idx="69934">
                  <c:v>155078</c:v>
                </c:pt>
                <c:pt idx="69935">
                  <c:v>155078</c:v>
                </c:pt>
                <c:pt idx="69936">
                  <c:v>155078</c:v>
                </c:pt>
                <c:pt idx="69937">
                  <c:v>155078</c:v>
                </c:pt>
                <c:pt idx="69938">
                  <c:v>155078</c:v>
                </c:pt>
                <c:pt idx="69939">
                  <c:v>155078</c:v>
                </c:pt>
                <c:pt idx="69940">
                  <c:v>155078</c:v>
                </c:pt>
                <c:pt idx="69941">
                  <c:v>155078</c:v>
                </c:pt>
                <c:pt idx="69942">
                  <c:v>155078</c:v>
                </c:pt>
                <c:pt idx="69943">
                  <c:v>155078</c:v>
                </c:pt>
                <c:pt idx="69944">
                  <c:v>155078</c:v>
                </c:pt>
                <c:pt idx="69945">
                  <c:v>155078</c:v>
                </c:pt>
                <c:pt idx="69946">
                  <c:v>155078</c:v>
                </c:pt>
                <c:pt idx="69947">
                  <c:v>155078</c:v>
                </c:pt>
                <c:pt idx="69948">
                  <c:v>155078</c:v>
                </c:pt>
                <c:pt idx="69949">
                  <c:v>155078</c:v>
                </c:pt>
                <c:pt idx="69950">
                  <c:v>155078</c:v>
                </c:pt>
                <c:pt idx="69951">
                  <c:v>155078</c:v>
                </c:pt>
                <c:pt idx="69952">
                  <c:v>155078</c:v>
                </c:pt>
                <c:pt idx="69953">
                  <c:v>155078</c:v>
                </c:pt>
                <c:pt idx="69954">
                  <c:v>155078</c:v>
                </c:pt>
                <c:pt idx="69955">
                  <c:v>155078</c:v>
                </c:pt>
                <c:pt idx="69956">
                  <c:v>155078</c:v>
                </c:pt>
                <c:pt idx="69957">
                  <c:v>155078</c:v>
                </c:pt>
                <c:pt idx="69958">
                  <c:v>155078</c:v>
                </c:pt>
                <c:pt idx="69959">
                  <c:v>155078</c:v>
                </c:pt>
                <c:pt idx="69960">
                  <c:v>155078</c:v>
                </c:pt>
                <c:pt idx="69961">
                  <c:v>155078</c:v>
                </c:pt>
                <c:pt idx="69962">
                  <c:v>155078</c:v>
                </c:pt>
                <c:pt idx="69963">
                  <c:v>155078</c:v>
                </c:pt>
                <c:pt idx="69964">
                  <c:v>155078</c:v>
                </c:pt>
                <c:pt idx="69965">
                  <c:v>155078</c:v>
                </c:pt>
                <c:pt idx="69966">
                  <c:v>155078</c:v>
                </c:pt>
                <c:pt idx="69967">
                  <c:v>155078</c:v>
                </c:pt>
                <c:pt idx="69968">
                  <c:v>155078</c:v>
                </c:pt>
                <c:pt idx="69969">
                  <c:v>155078</c:v>
                </c:pt>
                <c:pt idx="69970">
                  <c:v>155078</c:v>
                </c:pt>
                <c:pt idx="69971">
                  <c:v>155078</c:v>
                </c:pt>
                <c:pt idx="69972">
                  <c:v>155078</c:v>
                </c:pt>
                <c:pt idx="69973">
                  <c:v>155078</c:v>
                </c:pt>
                <c:pt idx="69974">
                  <c:v>155078</c:v>
                </c:pt>
                <c:pt idx="69975">
                  <c:v>155078</c:v>
                </c:pt>
                <c:pt idx="69976">
                  <c:v>155078</c:v>
                </c:pt>
                <c:pt idx="69977">
                  <c:v>155078</c:v>
                </c:pt>
                <c:pt idx="69978">
                  <c:v>155078</c:v>
                </c:pt>
                <c:pt idx="69979">
                  <c:v>155078</c:v>
                </c:pt>
                <c:pt idx="69980">
                  <c:v>155078</c:v>
                </c:pt>
                <c:pt idx="69981">
                  <c:v>155078</c:v>
                </c:pt>
                <c:pt idx="69982">
                  <c:v>155078</c:v>
                </c:pt>
                <c:pt idx="69983">
                  <c:v>155078</c:v>
                </c:pt>
                <c:pt idx="69984">
                  <c:v>155078</c:v>
                </c:pt>
                <c:pt idx="69985">
                  <c:v>155078</c:v>
                </c:pt>
                <c:pt idx="69986">
                  <c:v>155078</c:v>
                </c:pt>
                <c:pt idx="69987">
                  <c:v>155078</c:v>
                </c:pt>
                <c:pt idx="69988">
                  <c:v>155078</c:v>
                </c:pt>
                <c:pt idx="69989">
                  <c:v>155078</c:v>
                </c:pt>
                <c:pt idx="69990">
                  <c:v>155078</c:v>
                </c:pt>
                <c:pt idx="69991">
                  <c:v>155078</c:v>
                </c:pt>
                <c:pt idx="69992">
                  <c:v>155078</c:v>
                </c:pt>
                <c:pt idx="69993">
                  <c:v>155078</c:v>
                </c:pt>
                <c:pt idx="69994">
                  <c:v>155078</c:v>
                </c:pt>
                <c:pt idx="69995">
                  <c:v>155078</c:v>
                </c:pt>
                <c:pt idx="69996">
                  <c:v>155078</c:v>
                </c:pt>
                <c:pt idx="69997">
                  <c:v>155078</c:v>
                </c:pt>
                <c:pt idx="69998">
                  <c:v>155078</c:v>
                </c:pt>
                <c:pt idx="69999">
                  <c:v>155078</c:v>
                </c:pt>
                <c:pt idx="70000">
                  <c:v>155078</c:v>
                </c:pt>
                <c:pt idx="70001">
                  <c:v>155078</c:v>
                </c:pt>
                <c:pt idx="70002">
                  <c:v>155078</c:v>
                </c:pt>
                <c:pt idx="70003">
                  <c:v>155078</c:v>
                </c:pt>
                <c:pt idx="70004">
                  <c:v>155078</c:v>
                </c:pt>
                <c:pt idx="70005">
                  <c:v>155078</c:v>
                </c:pt>
                <c:pt idx="70006">
                  <c:v>155078</c:v>
                </c:pt>
                <c:pt idx="70007">
                  <c:v>155078</c:v>
                </c:pt>
                <c:pt idx="70008">
                  <c:v>155078</c:v>
                </c:pt>
                <c:pt idx="70009">
                  <c:v>155078</c:v>
                </c:pt>
                <c:pt idx="70010">
                  <c:v>155078</c:v>
                </c:pt>
                <c:pt idx="70011">
                  <c:v>155078</c:v>
                </c:pt>
                <c:pt idx="70012">
                  <c:v>155078</c:v>
                </c:pt>
                <c:pt idx="70013">
                  <c:v>155078</c:v>
                </c:pt>
                <c:pt idx="70014">
                  <c:v>155078</c:v>
                </c:pt>
                <c:pt idx="70015">
                  <c:v>155078</c:v>
                </c:pt>
                <c:pt idx="70016">
                  <c:v>155078</c:v>
                </c:pt>
                <c:pt idx="70017">
                  <c:v>155078</c:v>
                </c:pt>
                <c:pt idx="70018">
                  <c:v>155078</c:v>
                </c:pt>
                <c:pt idx="70019">
                  <c:v>155078</c:v>
                </c:pt>
                <c:pt idx="70020">
                  <c:v>155078</c:v>
                </c:pt>
                <c:pt idx="70021">
                  <c:v>155078</c:v>
                </c:pt>
                <c:pt idx="70022">
                  <c:v>155078</c:v>
                </c:pt>
                <c:pt idx="70023">
                  <c:v>155078</c:v>
                </c:pt>
                <c:pt idx="70024">
                  <c:v>155078</c:v>
                </c:pt>
                <c:pt idx="70025">
                  <c:v>155078</c:v>
                </c:pt>
                <c:pt idx="70026">
                  <c:v>155078</c:v>
                </c:pt>
                <c:pt idx="70027">
                  <c:v>155078</c:v>
                </c:pt>
                <c:pt idx="70028">
                  <c:v>155078</c:v>
                </c:pt>
                <c:pt idx="70029">
                  <c:v>155078</c:v>
                </c:pt>
                <c:pt idx="70030">
                  <c:v>155078</c:v>
                </c:pt>
                <c:pt idx="70031">
                  <c:v>155078</c:v>
                </c:pt>
                <c:pt idx="70032">
                  <c:v>155078</c:v>
                </c:pt>
                <c:pt idx="70033">
                  <c:v>155078</c:v>
                </c:pt>
                <c:pt idx="70034">
                  <c:v>155078</c:v>
                </c:pt>
                <c:pt idx="70035">
                  <c:v>155078</c:v>
                </c:pt>
                <c:pt idx="70036">
                  <c:v>155078</c:v>
                </c:pt>
                <c:pt idx="70037">
                  <c:v>155078</c:v>
                </c:pt>
                <c:pt idx="70038">
                  <c:v>155078</c:v>
                </c:pt>
                <c:pt idx="70039">
                  <c:v>155078</c:v>
                </c:pt>
                <c:pt idx="70040">
                  <c:v>155078</c:v>
                </c:pt>
                <c:pt idx="70041">
                  <c:v>155078</c:v>
                </c:pt>
                <c:pt idx="70042">
                  <c:v>155078</c:v>
                </c:pt>
                <c:pt idx="70043">
                  <c:v>155078</c:v>
                </c:pt>
                <c:pt idx="70044">
                  <c:v>155078</c:v>
                </c:pt>
                <c:pt idx="70045">
                  <c:v>155078</c:v>
                </c:pt>
                <c:pt idx="70046">
                  <c:v>155078</c:v>
                </c:pt>
                <c:pt idx="70047">
                  <c:v>155078</c:v>
                </c:pt>
                <c:pt idx="70048">
                  <c:v>155078</c:v>
                </c:pt>
                <c:pt idx="70049">
                  <c:v>155078</c:v>
                </c:pt>
                <c:pt idx="70050">
                  <c:v>155078</c:v>
                </c:pt>
                <c:pt idx="70051">
                  <c:v>155078</c:v>
                </c:pt>
                <c:pt idx="70052">
                  <c:v>155078</c:v>
                </c:pt>
                <c:pt idx="70053">
                  <c:v>155078</c:v>
                </c:pt>
                <c:pt idx="70054">
                  <c:v>155078</c:v>
                </c:pt>
                <c:pt idx="70055">
                  <c:v>155078</c:v>
                </c:pt>
                <c:pt idx="70056">
                  <c:v>155078</c:v>
                </c:pt>
                <c:pt idx="70057">
                  <c:v>155078</c:v>
                </c:pt>
                <c:pt idx="70058">
                  <c:v>155078</c:v>
                </c:pt>
                <c:pt idx="70059">
                  <c:v>155078</c:v>
                </c:pt>
                <c:pt idx="70060">
                  <c:v>155078</c:v>
                </c:pt>
                <c:pt idx="70061">
                  <c:v>155078</c:v>
                </c:pt>
                <c:pt idx="70062">
                  <c:v>155078</c:v>
                </c:pt>
                <c:pt idx="70063">
                  <c:v>155078</c:v>
                </c:pt>
                <c:pt idx="70064">
                  <c:v>155078</c:v>
                </c:pt>
                <c:pt idx="70065">
                  <c:v>155078</c:v>
                </c:pt>
                <c:pt idx="70066">
                  <c:v>155078</c:v>
                </c:pt>
                <c:pt idx="70067">
                  <c:v>155078</c:v>
                </c:pt>
                <c:pt idx="70068">
                  <c:v>155078</c:v>
                </c:pt>
                <c:pt idx="70069">
                  <c:v>155078</c:v>
                </c:pt>
                <c:pt idx="70070">
                  <c:v>155078</c:v>
                </c:pt>
                <c:pt idx="70071">
                  <c:v>155078</c:v>
                </c:pt>
                <c:pt idx="70072">
                  <c:v>155078</c:v>
                </c:pt>
                <c:pt idx="70073">
                  <c:v>155078</c:v>
                </c:pt>
                <c:pt idx="70074">
                  <c:v>155078</c:v>
                </c:pt>
                <c:pt idx="70075">
                  <c:v>155078</c:v>
                </c:pt>
                <c:pt idx="70076">
                  <c:v>155078</c:v>
                </c:pt>
                <c:pt idx="70077">
                  <c:v>155078</c:v>
                </c:pt>
                <c:pt idx="70078">
                  <c:v>155078</c:v>
                </c:pt>
                <c:pt idx="70079">
                  <c:v>155078</c:v>
                </c:pt>
                <c:pt idx="70080">
                  <c:v>155078</c:v>
                </c:pt>
                <c:pt idx="70081">
                  <c:v>155078</c:v>
                </c:pt>
                <c:pt idx="70082">
                  <c:v>155078</c:v>
                </c:pt>
                <c:pt idx="70083">
                  <c:v>155078</c:v>
                </c:pt>
                <c:pt idx="70084">
                  <c:v>155078</c:v>
                </c:pt>
                <c:pt idx="70085">
                  <c:v>155078</c:v>
                </c:pt>
                <c:pt idx="70086">
                  <c:v>155078</c:v>
                </c:pt>
                <c:pt idx="70087">
                  <c:v>155078</c:v>
                </c:pt>
                <c:pt idx="70088">
                  <c:v>155078</c:v>
                </c:pt>
                <c:pt idx="70089">
                  <c:v>155078</c:v>
                </c:pt>
                <c:pt idx="70090">
                  <c:v>155078</c:v>
                </c:pt>
                <c:pt idx="70091">
                  <c:v>155078</c:v>
                </c:pt>
                <c:pt idx="70092">
                  <c:v>155078</c:v>
                </c:pt>
                <c:pt idx="70093">
                  <c:v>155078</c:v>
                </c:pt>
                <c:pt idx="70094">
                  <c:v>155078</c:v>
                </c:pt>
                <c:pt idx="70095">
                  <c:v>155078</c:v>
                </c:pt>
                <c:pt idx="70096">
                  <c:v>155078</c:v>
                </c:pt>
                <c:pt idx="70097">
                  <c:v>155078</c:v>
                </c:pt>
                <c:pt idx="70098">
                  <c:v>155078</c:v>
                </c:pt>
                <c:pt idx="70099">
                  <c:v>155078</c:v>
                </c:pt>
                <c:pt idx="70100">
                  <c:v>155078</c:v>
                </c:pt>
                <c:pt idx="70101">
                  <c:v>155078</c:v>
                </c:pt>
                <c:pt idx="70102">
                  <c:v>155078</c:v>
                </c:pt>
                <c:pt idx="70103">
                  <c:v>155078</c:v>
                </c:pt>
                <c:pt idx="70104">
                  <c:v>155078</c:v>
                </c:pt>
                <c:pt idx="70105">
                  <c:v>155078</c:v>
                </c:pt>
                <c:pt idx="70106">
                  <c:v>155078</c:v>
                </c:pt>
                <c:pt idx="70107">
                  <c:v>155078</c:v>
                </c:pt>
                <c:pt idx="70108">
                  <c:v>155078</c:v>
                </c:pt>
                <c:pt idx="70109">
                  <c:v>155078</c:v>
                </c:pt>
                <c:pt idx="70110">
                  <c:v>155078</c:v>
                </c:pt>
                <c:pt idx="70111">
                  <c:v>155078</c:v>
                </c:pt>
                <c:pt idx="70112">
                  <c:v>155078</c:v>
                </c:pt>
                <c:pt idx="70113">
                  <c:v>155078</c:v>
                </c:pt>
                <c:pt idx="70114">
                  <c:v>155078</c:v>
                </c:pt>
                <c:pt idx="70115">
                  <c:v>155078</c:v>
                </c:pt>
                <c:pt idx="70116">
                  <c:v>155078</c:v>
                </c:pt>
                <c:pt idx="70117">
                  <c:v>155078</c:v>
                </c:pt>
                <c:pt idx="70118">
                  <c:v>155078</c:v>
                </c:pt>
                <c:pt idx="70119">
                  <c:v>155078</c:v>
                </c:pt>
                <c:pt idx="70120">
                  <c:v>155078</c:v>
                </c:pt>
                <c:pt idx="70121">
                  <c:v>155078</c:v>
                </c:pt>
                <c:pt idx="70122">
                  <c:v>155078</c:v>
                </c:pt>
                <c:pt idx="70123">
                  <c:v>155078</c:v>
                </c:pt>
                <c:pt idx="70124">
                  <c:v>155078</c:v>
                </c:pt>
                <c:pt idx="70125">
                  <c:v>155078</c:v>
                </c:pt>
                <c:pt idx="70126">
                  <c:v>155078</c:v>
                </c:pt>
                <c:pt idx="70127">
                  <c:v>155078</c:v>
                </c:pt>
                <c:pt idx="70128">
                  <c:v>155078</c:v>
                </c:pt>
                <c:pt idx="70129">
                  <c:v>155078</c:v>
                </c:pt>
                <c:pt idx="70130">
                  <c:v>155078</c:v>
                </c:pt>
                <c:pt idx="70131">
                  <c:v>155078</c:v>
                </c:pt>
                <c:pt idx="70132">
                  <c:v>155078</c:v>
                </c:pt>
                <c:pt idx="70133">
                  <c:v>155078</c:v>
                </c:pt>
                <c:pt idx="70134">
                  <c:v>155078</c:v>
                </c:pt>
                <c:pt idx="70135">
                  <c:v>155078</c:v>
                </c:pt>
                <c:pt idx="70136">
                  <c:v>155078</c:v>
                </c:pt>
                <c:pt idx="70137">
                  <c:v>155078</c:v>
                </c:pt>
                <c:pt idx="70138">
                  <c:v>155078</c:v>
                </c:pt>
                <c:pt idx="70139">
                  <c:v>155078</c:v>
                </c:pt>
                <c:pt idx="70140">
                  <c:v>155078</c:v>
                </c:pt>
                <c:pt idx="70141">
                  <c:v>155078</c:v>
                </c:pt>
                <c:pt idx="70142">
                  <c:v>155078</c:v>
                </c:pt>
                <c:pt idx="70143">
                  <c:v>155078</c:v>
                </c:pt>
                <c:pt idx="70144">
                  <c:v>155078</c:v>
                </c:pt>
                <c:pt idx="70145">
                  <c:v>155078</c:v>
                </c:pt>
                <c:pt idx="70146">
                  <c:v>155078</c:v>
                </c:pt>
                <c:pt idx="70147">
                  <c:v>155078</c:v>
                </c:pt>
                <c:pt idx="70148">
                  <c:v>155078</c:v>
                </c:pt>
                <c:pt idx="70149">
                  <c:v>155078</c:v>
                </c:pt>
                <c:pt idx="70150">
                  <c:v>155078</c:v>
                </c:pt>
                <c:pt idx="70151">
                  <c:v>155078</c:v>
                </c:pt>
                <c:pt idx="70152">
                  <c:v>155078</c:v>
                </c:pt>
                <c:pt idx="70153">
                  <c:v>155078</c:v>
                </c:pt>
                <c:pt idx="70154">
                  <c:v>155078</c:v>
                </c:pt>
                <c:pt idx="70155">
                  <c:v>155078</c:v>
                </c:pt>
                <c:pt idx="70156">
                  <c:v>155078</c:v>
                </c:pt>
                <c:pt idx="70157">
                  <c:v>155078</c:v>
                </c:pt>
                <c:pt idx="70158">
                  <c:v>155078</c:v>
                </c:pt>
                <c:pt idx="70159">
                  <c:v>155078</c:v>
                </c:pt>
                <c:pt idx="70160">
                  <c:v>155078</c:v>
                </c:pt>
                <c:pt idx="70161">
                  <c:v>155078</c:v>
                </c:pt>
                <c:pt idx="70162">
                  <c:v>155078</c:v>
                </c:pt>
                <c:pt idx="70163">
                  <c:v>155078</c:v>
                </c:pt>
                <c:pt idx="70164">
                  <c:v>155078</c:v>
                </c:pt>
                <c:pt idx="70165">
                  <c:v>155078</c:v>
                </c:pt>
                <c:pt idx="70166">
                  <c:v>155078</c:v>
                </c:pt>
                <c:pt idx="70167">
                  <c:v>155078</c:v>
                </c:pt>
                <c:pt idx="70168">
                  <c:v>155078</c:v>
                </c:pt>
                <c:pt idx="70169">
                  <c:v>155078</c:v>
                </c:pt>
                <c:pt idx="70170">
                  <c:v>155078</c:v>
                </c:pt>
                <c:pt idx="70171">
                  <c:v>155078</c:v>
                </c:pt>
                <c:pt idx="70172">
                  <c:v>155078</c:v>
                </c:pt>
                <c:pt idx="70173">
                  <c:v>155078</c:v>
                </c:pt>
                <c:pt idx="70174">
                  <c:v>155078</c:v>
                </c:pt>
                <c:pt idx="70175">
                  <c:v>155078</c:v>
                </c:pt>
                <c:pt idx="70176">
                  <c:v>155078</c:v>
                </c:pt>
                <c:pt idx="70177">
                  <c:v>155078</c:v>
                </c:pt>
                <c:pt idx="70178">
                  <c:v>155078</c:v>
                </c:pt>
                <c:pt idx="70179">
                  <c:v>155078</c:v>
                </c:pt>
                <c:pt idx="70180">
                  <c:v>155078</c:v>
                </c:pt>
                <c:pt idx="70181">
                  <c:v>155078</c:v>
                </c:pt>
                <c:pt idx="70182">
                  <c:v>155078</c:v>
                </c:pt>
                <c:pt idx="70183">
                  <c:v>155078</c:v>
                </c:pt>
                <c:pt idx="70184">
                  <c:v>155078</c:v>
                </c:pt>
                <c:pt idx="70185">
                  <c:v>155078</c:v>
                </c:pt>
                <c:pt idx="70186">
                  <c:v>155078</c:v>
                </c:pt>
                <c:pt idx="70187">
                  <c:v>155078</c:v>
                </c:pt>
                <c:pt idx="70188">
                  <c:v>155078</c:v>
                </c:pt>
                <c:pt idx="70189">
                  <c:v>155078</c:v>
                </c:pt>
                <c:pt idx="70190">
                  <c:v>155078</c:v>
                </c:pt>
                <c:pt idx="70191">
                  <c:v>155078</c:v>
                </c:pt>
                <c:pt idx="70192">
                  <c:v>155078</c:v>
                </c:pt>
                <c:pt idx="70193">
                  <c:v>155078</c:v>
                </c:pt>
                <c:pt idx="70194">
                  <c:v>155078</c:v>
                </c:pt>
                <c:pt idx="70195">
                  <c:v>155078</c:v>
                </c:pt>
                <c:pt idx="70196">
                  <c:v>155078</c:v>
                </c:pt>
                <c:pt idx="70197">
                  <c:v>155078</c:v>
                </c:pt>
                <c:pt idx="70198">
                  <c:v>155078</c:v>
                </c:pt>
                <c:pt idx="70199">
                  <c:v>155078</c:v>
                </c:pt>
                <c:pt idx="70200">
                  <c:v>155078</c:v>
                </c:pt>
                <c:pt idx="70201">
                  <c:v>155078</c:v>
                </c:pt>
                <c:pt idx="70202">
                  <c:v>155078</c:v>
                </c:pt>
                <c:pt idx="70203">
                  <c:v>155078</c:v>
                </c:pt>
                <c:pt idx="70204">
                  <c:v>155078</c:v>
                </c:pt>
                <c:pt idx="70205">
                  <c:v>155078</c:v>
                </c:pt>
                <c:pt idx="70206">
                  <c:v>155078</c:v>
                </c:pt>
                <c:pt idx="70207">
                  <c:v>155078</c:v>
                </c:pt>
                <c:pt idx="70208">
                  <c:v>155078</c:v>
                </c:pt>
                <c:pt idx="70209">
                  <c:v>155078</c:v>
                </c:pt>
                <c:pt idx="70210">
                  <c:v>155078</c:v>
                </c:pt>
                <c:pt idx="70211">
                  <c:v>155078</c:v>
                </c:pt>
                <c:pt idx="70212">
                  <c:v>155078</c:v>
                </c:pt>
                <c:pt idx="70213">
                  <c:v>155078</c:v>
                </c:pt>
                <c:pt idx="70214">
                  <c:v>155078</c:v>
                </c:pt>
                <c:pt idx="70215">
                  <c:v>155078</c:v>
                </c:pt>
                <c:pt idx="70216">
                  <c:v>155078</c:v>
                </c:pt>
                <c:pt idx="70217">
                  <c:v>155078</c:v>
                </c:pt>
                <c:pt idx="70218">
                  <c:v>155078</c:v>
                </c:pt>
                <c:pt idx="70219">
                  <c:v>155078</c:v>
                </c:pt>
                <c:pt idx="70220">
                  <c:v>155078</c:v>
                </c:pt>
                <c:pt idx="70221">
                  <c:v>155078</c:v>
                </c:pt>
                <c:pt idx="70222">
                  <c:v>155078</c:v>
                </c:pt>
                <c:pt idx="70223">
                  <c:v>155078</c:v>
                </c:pt>
                <c:pt idx="70224">
                  <c:v>155078</c:v>
                </c:pt>
                <c:pt idx="70225">
                  <c:v>155078</c:v>
                </c:pt>
                <c:pt idx="70226">
                  <c:v>155078</c:v>
                </c:pt>
                <c:pt idx="70227">
                  <c:v>155078</c:v>
                </c:pt>
                <c:pt idx="70228">
                  <c:v>155078</c:v>
                </c:pt>
                <c:pt idx="70229">
                  <c:v>155078</c:v>
                </c:pt>
                <c:pt idx="70230">
                  <c:v>155078</c:v>
                </c:pt>
                <c:pt idx="70231">
                  <c:v>155078</c:v>
                </c:pt>
                <c:pt idx="70232">
                  <c:v>155078</c:v>
                </c:pt>
                <c:pt idx="70233">
                  <c:v>155078</c:v>
                </c:pt>
                <c:pt idx="70234">
                  <c:v>155078</c:v>
                </c:pt>
                <c:pt idx="70235">
                  <c:v>155078</c:v>
                </c:pt>
                <c:pt idx="70236">
                  <c:v>155078</c:v>
                </c:pt>
                <c:pt idx="70237">
                  <c:v>155078</c:v>
                </c:pt>
                <c:pt idx="70238">
                  <c:v>155078</c:v>
                </c:pt>
                <c:pt idx="70239">
                  <c:v>155078</c:v>
                </c:pt>
                <c:pt idx="70240">
                  <c:v>155078</c:v>
                </c:pt>
                <c:pt idx="70241">
                  <c:v>155078</c:v>
                </c:pt>
                <c:pt idx="70242">
                  <c:v>155078</c:v>
                </c:pt>
                <c:pt idx="70243">
                  <c:v>155078</c:v>
                </c:pt>
                <c:pt idx="70244">
                  <c:v>155078</c:v>
                </c:pt>
                <c:pt idx="70245">
                  <c:v>155078</c:v>
                </c:pt>
                <c:pt idx="70246">
                  <c:v>155078</c:v>
                </c:pt>
                <c:pt idx="70247">
                  <c:v>155078</c:v>
                </c:pt>
                <c:pt idx="70248">
                  <c:v>155078</c:v>
                </c:pt>
                <c:pt idx="70249">
                  <c:v>155078</c:v>
                </c:pt>
                <c:pt idx="70250">
                  <c:v>155078</c:v>
                </c:pt>
                <c:pt idx="70251">
                  <c:v>155078</c:v>
                </c:pt>
                <c:pt idx="70252">
                  <c:v>155078</c:v>
                </c:pt>
                <c:pt idx="70253">
                  <c:v>155078</c:v>
                </c:pt>
                <c:pt idx="70254">
                  <c:v>155078</c:v>
                </c:pt>
                <c:pt idx="70255">
                  <c:v>155078</c:v>
                </c:pt>
                <c:pt idx="70256">
                  <c:v>155078</c:v>
                </c:pt>
                <c:pt idx="70257">
                  <c:v>155078</c:v>
                </c:pt>
                <c:pt idx="70258">
                  <c:v>155078</c:v>
                </c:pt>
                <c:pt idx="70259">
                  <c:v>155078</c:v>
                </c:pt>
                <c:pt idx="70260">
                  <c:v>155078</c:v>
                </c:pt>
                <c:pt idx="70261">
                  <c:v>155078</c:v>
                </c:pt>
                <c:pt idx="70262">
                  <c:v>155078</c:v>
                </c:pt>
                <c:pt idx="70263">
                  <c:v>155078</c:v>
                </c:pt>
                <c:pt idx="70264">
                  <c:v>155078</c:v>
                </c:pt>
                <c:pt idx="70265">
                  <c:v>155078</c:v>
                </c:pt>
                <c:pt idx="70266">
                  <c:v>155078</c:v>
                </c:pt>
                <c:pt idx="70267">
                  <c:v>155078</c:v>
                </c:pt>
                <c:pt idx="70268">
                  <c:v>155078</c:v>
                </c:pt>
                <c:pt idx="70269">
                  <c:v>155078</c:v>
                </c:pt>
                <c:pt idx="70270">
                  <c:v>155078</c:v>
                </c:pt>
                <c:pt idx="70271">
                  <c:v>155078</c:v>
                </c:pt>
                <c:pt idx="70272">
                  <c:v>155078</c:v>
                </c:pt>
                <c:pt idx="70273">
                  <c:v>155078</c:v>
                </c:pt>
                <c:pt idx="70274">
                  <c:v>155078</c:v>
                </c:pt>
                <c:pt idx="70275">
                  <c:v>155078</c:v>
                </c:pt>
                <c:pt idx="70276">
                  <c:v>155078</c:v>
                </c:pt>
                <c:pt idx="70277">
                  <c:v>155078</c:v>
                </c:pt>
                <c:pt idx="70278">
                  <c:v>155078</c:v>
                </c:pt>
                <c:pt idx="70279">
                  <c:v>155078</c:v>
                </c:pt>
                <c:pt idx="70280">
                  <c:v>155078</c:v>
                </c:pt>
                <c:pt idx="70281">
                  <c:v>155078</c:v>
                </c:pt>
                <c:pt idx="70282">
                  <c:v>155078</c:v>
                </c:pt>
                <c:pt idx="70283">
                  <c:v>155078</c:v>
                </c:pt>
                <c:pt idx="70284">
                  <c:v>155078</c:v>
                </c:pt>
                <c:pt idx="70285">
                  <c:v>155078</c:v>
                </c:pt>
                <c:pt idx="70286">
                  <c:v>155078</c:v>
                </c:pt>
                <c:pt idx="70287">
                  <c:v>155078</c:v>
                </c:pt>
                <c:pt idx="70288">
                  <c:v>155078</c:v>
                </c:pt>
                <c:pt idx="70289">
                  <c:v>155078</c:v>
                </c:pt>
                <c:pt idx="70290">
                  <c:v>155078</c:v>
                </c:pt>
                <c:pt idx="70291">
                  <c:v>155078</c:v>
                </c:pt>
                <c:pt idx="70292">
                  <c:v>155078</c:v>
                </c:pt>
                <c:pt idx="70293">
                  <c:v>155078</c:v>
                </c:pt>
                <c:pt idx="70294">
                  <c:v>155078</c:v>
                </c:pt>
                <c:pt idx="70295">
                  <c:v>155078</c:v>
                </c:pt>
                <c:pt idx="70296">
                  <c:v>155078</c:v>
                </c:pt>
                <c:pt idx="70297">
                  <c:v>155078</c:v>
                </c:pt>
                <c:pt idx="70298">
                  <c:v>155078</c:v>
                </c:pt>
                <c:pt idx="70299">
                  <c:v>155078</c:v>
                </c:pt>
                <c:pt idx="70300">
                  <c:v>155078</c:v>
                </c:pt>
                <c:pt idx="70301">
                  <c:v>155078</c:v>
                </c:pt>
                <c:pt idx="70302">
                  <c:v>155078</c:v>
                </c:pt>
                <c:pt idx="70303">
                  <c:v>155078</c:v>
                </c:pt>
                <c:pt idx="70304">
                  <c:v>155078</c:v>
                </c:pt>
                <c:pt idx="70305">
                  <c:v>155078</c:v>
                </c:pt>
                <c:pt idx="70306">
                  <c:v>155078</c:v>
                </c:pt>
                <c:pt idx="70307">
                  <c:v>155078</c:v>
                </c:pt>
                <c:pt idx="70308">
                  <c:v>155078</c:v>
                </c:pt>
                <c:pt idx="70309">
                  <c:v>155078</c:v>
                </c:pt>
                <c:pt idx="70310">
                  <c:v>155078</c:v>
                </c:pt>
                <c:pt idx="70311">
                  <c:v>155078</c:v>
                </c:pt>
                <c:pt idx="70312">
                  <c:v>155078</c:v>
                </c:pt>
                <c:pt idx="70313">
                  <c:v>155078</c:v>
                </c:pt>
                <c:pt idx="70314">
                  <c:v>155078</c:v>
                </c:pt>
                <c:pt idx="70315">
                  <c:v>155078</c:v>
                </c:pt>
                <c:pt idx="70316">
                  <c:v>155078</c:v>
                </c:pt>
                <c:pt idx="70317">
                  <c:v>155078</c:v>
                </c:pt>
                <c:pt idx="70318">
                  <c:v>155078</c:v>
                </c:pt>
                <c:pt idx="70319">
                  <c:v>155078</c:v>
                </c:pt>
                <c:pt idx="70320">
                  <c:v>155078</c:v>
                </c:pt>
                <c:pt idx="70321">
                  <c:v>155078</c:v>
                </c:pt>
                <c:pt idx="70322">
                  <c:v>155078</c:v>
                </c:pt>
                <c:pt idx="70323">
                  <c:v>155078</c:v>
                </c:pt>
                <c:pt idx="70324">
                  <c:v>155078</c:v>
                </c:pt>
                <c:pt idx="70325">
                  <c:v>155078</c:v>
                </c:pt>
                <c:pt idx="70326">
                  <c:v>155078</c:v>
                </c:pt>
                <c:pt idx="70327">
                  <c:v>155078</c:v>
                </c:pt>
                <c:pt idx="70328">
                  <c:v>155078</c:v>
                </c:pt>
                <c:pt idx="70329">
                  <c:v>155078</c:v>
                </c:pt>
                <c:pt idx="70330">
                  <c:v>155078</c:v>
                </c:pt>
                <c:pt idx="70331">
                  <c:v>155078</c:v>
                </c:pt>
                <c:pt idx="70332">
                  <c:v>155078</c:v>
                </c:pt>
                <c:pt idx="70333">
                  <c:v>155078</c:v>
                </c:pt>
                <c:pt idx="70334">
                  <c:v>155078</c:v>
                </c:pt>
                <c:pt idx="70335">
                  <c:v>155078</c:v>
                </c:pt>
                <c:pt idx="70336">
                  <c:v>155078</c:v>
                </c:pt>
                <c:pt idx="70337">
                  <c:v>155078</c:v>
                </c:pt>
                <c:pt idx="70338">
                  <c:v>155078</c:v>
                </c:pt>
                <c:pt idx="70339">
                  <c:v>155078</c:v>
                </c:pt>
                <c:pt idx="70340">
                  <c:v>155078</c:v>
                </c:pt>
                <c:pt idx="70341">
                  <c:v>155078</c:v>
                </c:pt>
                <c:pt idx="70342">
                  <c:v>155078</c:v>
                </c:pt>
                <c:pt idx="70343">
                  <c:v>155078</c:v>
                </c:pt>
                <c:pt idx="70344">
                  <c:v>155078</c:v>
                </c:pt>
                <c:pt idx="70345">
                  <c:v>155078</c:v>
                </c:pt>
                <c:pt idx="70346">
                  <c:v>155078</c:v>
                </c:pt>
                <c:pt idx="70347">
                  <c:v>155078</c:v>
                </c:pt>
                <c:pt idx="70348">
                  <c:v>155078</c:v>
                </c:pt>
                <c:pt idx="70349">
                  <c:v>155078</c:v>
                </c:pt>
                <c:pt idx="70350">
                  <c:v>155078</c:v>
                </c:pt>
                <c:pt idx="70351">
                  <c:v>155078</c:v>
                </c:pt>
                <c:pt idx="70352">
                  <c:v>155078</c:v>
                </c:pt>
                <c:pt idx="70353">
                  <c:v>155078</c:v>
                </c:pt>
                <c:pt idx="70354">
                  <c:v>155078</c:v>
                </c:pt>
                <c:pt idx="70355">
                  <c:v>155078</c:v>
                </c:pt>
                <c:pt idx="70356">
                  <c:v>155078</c:v>
                </c:pt>
                <c:pt idx="70357">
                  <c:v>155078</c:v>
                </c:pt>
                <c:pt idx="70358">
                  <c:v>155078</c:v>
                </c:pt>
                <c:pt idx="70359">
                  <c:v>155078</c:v>
                </c:pt>
                <c:pt idx="70360">
                  <c:v>155078</c:v>
                </c:pt>
                <c:pt idx="70361">
                  <c:v>155078</c:v>
                </c:pt>
                <c:pt idx="70362">
                  <c:v>155078</c:v>
                </c:pt>
                <c:pt idx="70363">
                  <c:v>155078</c:v>
                </c:pt>
                <c:pt idx="70364">
                  <c:v>155078</c:v>
                </c:pt>
                <c:pt idx="70365">
                  <c:v>155078</c:v>
                </c:pt>
                <c:pt idx="70366">
                  <c:v>155078</c:v>
                </c:pt>
                <c:pt idx="70367">
                  <c:v>155078</c:v>
                </c:pt>
                <c:pt idx="70368">
                  <c:v>155078</c:v>
                </c:pt>
                <c:pt idx="70369">
                  <c:v>155078</c:v>
                </c:pt>
                <c:pt idx="70370">
                  <c:v>155078</c:v>
                </c:pt>
                <c:pt idx="70371">
                  <c:v>155078</c:v>
                </c:pt>
                <c:pt idx="70372">
                  <c:v>155078</c:v>
                </c:pt>
                <c:pt idx="70373">
                  <c:v>155078</c:v>
                </c:pt>
                <c:pt idx="70374">
                  <c:v>155078</c:v>
                </c:pt>
                <c:pt idx="70375">
                  <c:v>155078</c:v>
                </c:pt>
                <c:pt idx="70376">
                  <c:v>155078</c:v>
                </c:pt>
                <c:pt idx="70377">
                  <c:v>155078</c:v>
                </c:pt>
                <c:pt idx="70378">
                  <c:v>155078</c:v>
                </c:pt>
                <c:pt idx="70379">
                  <c:v>155078</c:v>
                </c:pt>
                <c:pt idx="70380">
                  <c:v>155078</c:v>
                </c:pt>
                <c:pt idx="70381">
                  <c:v>155078</c:v>
                </c:pt>
                <c:pt idx="70382">
                  <c:v>155078</c:v>
                </c:pt>
                <c:pt idx="70383">
                  <c:v>155078</c:v>
                </c:pt>
                <c:pt idx="70384">
                  <c:v>155078</c:v>
                </c:pt>
                <c:pt idx="70385">
                  <c:v>155078</c:v>
                </c:pt>
                <c:pt idx="70386">
                  <c:v>155078</c:v>
                </c:pt>
                <c:pt idx="70387">
                  <c:v>155078</c:v>
                </c:pt>
                <c:pt idx="70388">
                  <c:v>155078</c:v>
                </c:pt>
                <c:pt idx="70389">
                  <c:v>155078</c:v>
                </c:pt>
                <c:pt idx="70390">
                  <c:v>155078</c:v>
                </c:pt>
                <c:pt idx="70391">
                  <c:v>155078</c:v>
                </c:pt>
                <c:pt idx="70392">
                  <c:v>155078</c:v>
                </c:pt>
                <c:pt idx="70393">
                  <c:v>155078</c:v>
                </c:pt>
                <c:pt idx="70394">
                  <c:v>155078</c:v>
                </c:pt>
                <c:pt idx="70395">
                  <c:v>155078</c:v>
                </c:pt>
                <c:pt idx="70396">
                  <c:v>155078</c:v>
                </c:pt>
                <c:pt idx="70397">
                  <c:v>155078</c:v>
                </c:pt>
                <c:pt idx="70398">
                  <c:v>155078</c:v>
                </c:pt>
                <c:pt idx="70399">
                  <c:v>155078</c:v>
                </c:pt>
                <c:pt idx="70400">
                  <c:v>155078</c:v>
                </c:pt>
                <c:pt idx="70401">
                  <c:v>155078</c:v>
                </c:pt>
                <c:pt idx="70402">
                  <c:v>155078</c:v>
                </c:pt>
                <c:pt idx="70403">
                  <c:v>155078</c:v>
                </c:pt>
                <c:pt idx="70404">
                  <c:v>155078</c:v>
                </c:pt>
                <c:pt idx="70405">
                  <c:v>155078</c:v>
                </c:pt>
                <c:pt idx="70406">
                  <c:v>155078</c:v>
                </c:pt>
                <c:pt idx="70407">
                  <c:v>155078</c:v>
                </c:pt>
                <c:pt idx="70408">
                  <c:v>155078</c:v>
                </c:pt>
                <c:pt idx="70409">
                  <c:v>155078</c:v>
                </c:pt>
                <c:pt idx="70410">
                  <c:v>155078</c:v>
                </c:pt>
                <c:pt idx="70411">
                  <c:v>155078</c:v>
                </c:pt>
                <c:pt idx="70412">
                  <c:v>155078</c:v>
                </c:pt>
                <c:pt idx="70413">
                  <c:v>155078</c:v>
                </c:pt>
                <c:pt idx="70414">
                  <c:v>155078</c:v>
                </c:pt>
                <c:pt idx="70415">
                  <c:v>155078</c:v>
                </c:pt>
                <c:pt idx="70416">
                  <c:v>155078</c:v>
                </c:pt>
                <c:pt idx="70417">
                  <c:v>155078</c:v>
                </c:pt>
                <c:pt idx="70418">
                  <c:v>155078</c:v>
                </c:pt>
                <c:pt idx="70419">
                  <c:v>155078</c:v>
                </c:pt>
                <c:pt idx="70420">
                  <c:v>155078</c:v>
                </c:pt>
                <c:pt idx="70421">
                  <c:v>155078</c:v>
                </c:pt>
                <c:pt idx="70422">
                  <c:v>155078</c:v>
                </c:pt>
                <c:pt idx="70423">
                  <c:v>155078</c:v>
                </c:pt>
                <c:pt idx="70424">
                  <c:v>155078</c:v>
                </c:pt>
                <c:pt idx="70425">
                  <c:v>155078</c:v>
                </c:pt>
                <c:pt idx="70426">
                  <c:v>155078</c:v>
                </c:pt>
                <c:pt idx="70427">
                  <c:v>155078</c:v>
                </c:pt>
                <c:pt idx="70428">
                  <c:v>155078</c:v>
                </c:pt>
                <c:pt idx="70429">
                  <c:v>155078</c:v>
                </c:pt>
                <c:pt idx="70430">
                  <c:v>155078</c:v>
                </c:pt>
                <c:pt idx="70431">
                  <c:v>155078</c:v>
                </c:pt>
                <c:pt idx="70432">
                  <c:v>155078</c:v>
                </c:pt>
                <c:pt idx="70433">
                  <c:v>155078</c:v>
                </c:pt>
                <c:pt idx="70434">
                  <c:v>155078</c:v>
                </c:pt>
                <c:pt idx="70435">
                  <c:v>155078</c:v>
                </c:pt>
                <c:pt idx="70436">
                  <c:v>155078</c:v>
                </c:pt>
                <c:pt idx="70437">
                  <c:v>155078</c:v>
                </c:pt>
                <c:pt idx="70438">
                  <c:v>155078</c:v>
                </c:pt>
                <c:pt idx="70439">
                  <c:v>155078</c:v>
                </c:pt>
                <c:pt idx="70440">
                  <c:v>155078</c:v>
                </c:pt>
                <c:pt idx="70441">
                  <c:v>155078</c:v>
                </c:pt>
                <c:pt idx="70442">
                  <c:v>155078</c:v>
                </c:pt>
                <c:pt idx="70443">
                  <c:v>155078</c:v>
                </c:pt>
                <c:pt idx="70444">
                  <c:v>155078</c:v>
                </c:pt>
                <c:pt idx="70445">
                  <c:v>155078</c:v>
                </c:pt>
                <c:pt idx="70446">
                  <c:v>155078</c:v>
                </c:pt>
                <c:pt idx="70447">
                  <c:v>155078</c:v>
                </c:pt>
                <c:pt idx="70448">
                  <c:v>155078</c:v>
                </c:pt>
                <c:pt idx="70449">
                  <c:v>155078</c:v>
                </c:pt>
                <c:pt idx="70450">
                  <c:v>155078</c:v>
                </c:pt>
                <c:pt idx="70451">
                  <c:v>155078</c:v>
                </c:pt>
                <c:pt idx="70452">
                  <c:v>155078</c:v>
                </c:pt>
                <c:pt idx="70453">
                  <c:v>155078</c:v>
                </c:pt>
                <c:pt idx="70454">
                  <c:v>155078</c:v>
                </c:pt>
                <c:pt idx="70455">
                  <c:v>155078</c:v>
                </c:pt>
                <c:pt idx="70456">
                  <c:v>155078</c:v>
                </c:pt>
                <c:pt idx="70457">
                  <c:v>155078</c:v>
                </c:pt>
                <c:pt idx="70458">
                  <c:v>155078</c:v>
                </c:pt>
                <c:pt idx="70459">
                  <c:v>155078</c:v>
                </c:pt>
                <c:pt idx="70460">
                  <c:v>155078</c:v>
                </c:pt>
                <c:pt idx="70461">
                  <c:v>155078</c:v>
                </c:pt>
                <c:pt idx="70462">
                  <c:v>155078</c:v>
                </c:pt>
                <c:pt idx="70463">
                  <c:v>155078</c:v>
                </c:pt>
                <c:pt idx="70464">
                  <c:v>155078</c:v>
                </c:pt>
                <c:pt idx="70465">
                  <c:v>155078</c:v>
                </c:pt>
                <c:pt idx="70466">
                  <c:v>155078</c:v>
                </c:pt>
                <c:pt idx="70467">
                  <c:v>155078</c:v>
                </c:pt>
                <c:pt idx="70468">
                  <c:v>155078</c:v>
                </c:pt>
                <c:pt idx="70469">
                  <c:v>155078</c:v>
                </c:pt>
                <c:pt idx="70470">
                  <c:v>155078</c:v>
                </c:pt>
                <c:pt idx="70471">
                  <c:v>155078</c:v>
                </c:pt>
                <c:pt idx="70472">
                  <c:v>155078</c:v>
                </c:pt>
                <c:pt idx="70473">
                  <c:v>155078</c:v>
                </c:pt>
                <c:pt idx="70474">
                  <c:v>155078</c:v>
                </c:pt>
                <c:pt idx="70475">
                  <c:v>155078</c:v>
                </c:pt>
                <c:pt idx="70476">
                  <c:v>155078</c:v>
                </c:pt>
                <c:pt idx="70477">
                  <c:v>155078</c:v>
                </c:pt>
                <c:pt idx="70478">
                  <c:v>155078</c:v>
                </c:pt>
                <c:pt idx="70479">
                  <c:v>155078</c:v>
                </c:pt>
                <c:pt idx="70480">
                  <c:v>155078</c:v>
                </c:pt>
                <c:pt idx="70481">
                  <c:v>155078</c:v>
                </c:pt>
                <c:pt idx="70482">
                  <c:v>155078</c:v>
                </c:pt>
                <c:pt idx="70483">
                  <c:v>155078</c:v>
                </c:pt>
                <c:pt idx="70484">
                  <c:v>155078</c:v>
                </c:pt>
                <c:pt idx="70485">
                  <c:v>155078</c:v>
                </c:pt>
                <c:pt idx="70486">
                  <c:v>155078</c:v>
                </c:pt>
                <c:pt idx="70487">
                  <c:v>155078</c:v>
                </c:pt>
                <c:pt idx="70488">
                  <c:v>155078</c:v>
                </c:pt>
                <c:pt idx="70489">
                  <c:v>155078</c:v>
                </c:pt>
                <c:pt idx="70490">
                  <c:v>155078</c:v>
                </c:pt>
                <c:pt idx="70491">
                  <c:v>155078</c:v>
                </c:pt>
                <c:pt idx="70492">
                  <c:v>155078</c:v>
                </c:pt>
                <c:pt idx="70493">
                  <c:v>155078</c:v>
                </c:pt>
                <c:pt idx="70494">
                  <c:v>155078</c:v>
                </c:pt>
                <c:pt idx="70495">
                  <c:v>155078</c:v>
                </c:pt>
                <c:pt idx="70496">
                  <c:v>155078</c:v>
                </c:pt>
                <c:pt idx="70497">
                  <c:v>155078</c:v>
                </c:pt>
                <c:pt idx="70498">
                  <c:v>155078</c:v>
                </c:pt>
                <c:pt idx="70499">
                  <c:v>155078</c:v>
                </c:pt>
                <c:pt idx="70500">
                  <c:v>155078</c:v>
                </c:pt>
                <c:pt idx="70501">
                  <c:v>155078</c:v>
                </c:pt>
                <c:pt idx="70502">
                  <c:v>155078</c:v>
                </c:pt>
                <c:pt idx="70503">
                  <c:v>155078</c:v>
                </c:pt>
                <c:pt idx="70504">
                  <c:v>155078</c:v>
                </c:pt>
                <c:pt idx="70505">
                  <c:v>155078</c:v>
                </c:pt>
                <c:pt idx="70506">
                  <c:v>155078</c:v>
                </c:pt>
                <c:pt idx="70507">
                  <c:v>155078</c:v>
                </c:pt>
                <c:pt idx="70508">
                  <c:v>155078</c:v>
                </c:pt>
                <c:pt idx="70509">
                  <c:v>155078</c:v>
                </c:pt>
                <c:pt idx="70510">
                  <c:v>155078</c:v>
                </c:pt>
                <c:pt idx="70511">
                  <c:v>155078</c:v>
                </c:pt>
                <c:pt idx="70512">
                  <c:v>155078</c:v>
                </c:pt>
                <c:pt idx="70513">
                  <c:v>155078</c:v>
                </c:pt>
                <c:pt idx="70514">
                  <c:v>155078</c:v>
                </c:pt>
                <c:pt idx="70515">
                  <c:v>155078</c:v>
                </c:pt>
                <c:pt idx="70516">
                  <c:v>155078</c:v>
                </c:pt>
                <c:pt idx="70517">
                  <c:v>155078</c:v>
                </c:pt>
                <c:pt idx="70518">
                  <c:v>155078</c:v>
                </c:pt>
                <c:pt idx="70519">
                  <c:v>155078</c:v>
                </c:pt>
                <c:pt idx="70520">
                  <c:v>155078</c:v>
                </c:pt>
                <c:pt idx="70521">
                  <c:v>155078</c:v>
                </c:pt>
                <c:pt idx="70522">
                  <c:v>155078</c:v>
                </c:pt>
                <c:pt idx="70523">
                  <c:v>155078</c:v>
                </c:pt>
                <c:pt idx="70524">
                  <c:v>155078</c:v>
                </c:pt>
                <c:pt idx="70525">
                  <c:v>155078</c:v>
                </c:pt>
                <c:pt idx="70526">
                  <c:v>155078</c:v>
                </c:pt>
                <c:pt idx="70527">
                  <c:v>155078</c:v>
                </c:pt>
                <c:pt idx="70528">
                  <c:v>155078</c:v>
                </c:pt>
                <c:pt idx="70529">
                  <c:v>155078</c:v>
                </c:pt>
                <c:pt idx="70530">
                  <c:v>155078</c:v>
                </c:pt>
                <c:pt idx="70531">
                  <c:v>155078</c:v>
                </c:pt>
                <c:pt idx="70532">
                  <c:v>155078</c:v>
                </c:pt>
                <c:pt idx="70533">
                  <c:v>155078</c:v>
                </c:pt>
                <c:pt idx="70534">
                  <c:v>155078</c:v>
                </c:pt>
                <c:pt idx="70535">
                  <c:v>155078</c:v>
                </c:pt>
                <c:pt idx="70536">
                  <c:v>155078</c:v>
                </c:pt>
                <c:pt idx="70537">
                  <c:v>155078</c:v>
                </c:pt>
                <c:pt idx="70538">
                  <c:v>155078</c:v>
                </c:pt>
                <c:pt idx="70539">
                  <c:v>155078</c:v>
                </c:pt>
                <c:pt idx="70540">
                  <c:v>155078</c:v>
                </c:pt>
                <c:pt idx="70541">
                  <c:v>155078</c:v>
                </c:pt>
                <c:pt idx="70542">
                  <c:v>155078</c:v>
                </c:pt>
                <c:pt idx="70543">
                  <c:v>155078</c:v>
                </c:pt>
                <c:pt idx="70544">
                  <c:v>155078</c:v>
                </c:pt>
                <c:pt idx="70545">
                  <c:v>155078</c:v>
                </c:pt>
                <c:pt idx="70546">
                  <c:v>155078</c:v>
                </c:pt>
                <c:pt idx="70547">
                  <c:v>155078</c:v>
                </c:pt>
                <c:pt idx="70548">
                  <c:v>155078</c:v>
                </c:pt>
                <c:pt idx="70549">
                  <c:v>155078</c:v>
                </c:pt>
                <c:pt idx="70550">
                  <c:v>155078</c:v>
                </c:pt>
                <c:pt idx="70551">
                  <c:v>155078</c:v>
                </c:pt>
                <c:pt idx="70552">
                  <c:v>155078</c:v>
                </c:pt>
                <c:pt idx="70553">
                  <c:v>155078</c:v>
                </c:pt>
                <c:pt idx="70554">
                  <c:v>155078</c:v>
                </c:pt>
                <c:pt idx="70555">
                  <c:v>155078</c:v>
                </c:pt>
                <c:pt idx="70556">
                  <c:v>155078</c:v>
                </c:pt>
                <c:pt idx="70557">
                  <c:v>155078</c:v>
                </c:pt>
                <c:pt idx="70558">
                  <c:v>155078</c:v>
                </c:pt>
                <c:pt idx="70559">
                  <c:v>155078</c:v>
                </c:pt>
                <c:pt idx="70560">
                  <c:v>155078</c:v>
                </c:pt>
                <c:pt idx="70561">
                  <c:v>155078</c:v>
                </c:pt>
                <c:pt idx="70562">
                  <c:v>155078</c:v>
                </c:pt>
                <c:pt idx="70563">
                  <c:v>155078</c:v>
                </c:pt>
                <c:pt idx="70564">
                  <c:v>155078</c:v>
                </c:pt>
                <c:pt idx="70565">
                  <c:v>155078</c:v>
                </c:pt>
                <c:pt idx="70566">
                  <c:v>155078</c:v>
                </c:pt>
                <c:pt idx="70567">
                  <c:v>155078</c:v>
                </c:pt>
                <c:pt idx="70568">
                  <c:v>155078</c:v>
                </c:pt>
                <c:pt idx="70569">
                  <c:v>155078</c:v>
                </c:pt>
                <c:pt idx="70570">
                  <c:v>155078</c:v>
                </c:pt>
                <c:pt idx="70571">
                  <c:v>155078</c:v>
                </c:pt>
                <c:pt idx="70572">
                  <c:v>155078</c:v>
                </c:pt>
                <c:pt idx="70573">
                  <c:v>155078</c:v>
                </c:pt>
                <c:pt idx="70574">
                  <c:v>155078</c:v>
                </c:pt>
                <c:pt idx="70575">
                  <c:v>155078</c:v>
                </c:pt>
                <c:pt idx="70576">
                  <c:v>155078</c:v>
                </c:pt>
                <c:pt idx="70577">
                  <c:v>155078</c:v>
                </c:pt>
                <c:pt idx="70578">
                  <c:v>155078</c:v>
                </c:pt>
                <c:pt idx="70579">
                  <c:v>155078</c:v>
                </c:pt>
                <c:pt idx="70580">
                  <c:v>155078</c:v>
                </c:pt>
                <c:pt idx="70581">
                  <c:v>155078</c:v>
                </c:pt>
                <c:pt idx="70582">
                  <c:v>155078</c:v>
                </c:pt>
                <c:pt idx="70583">
                  <c:v>155078</c:v>
                </c:pt>
                <c:pt idx="70584">
                  <c:v>155078</c:v>
                </c:pt>
                <c:pt idx="70585">
                  <c:v>155078</c:v>
                </c:pt>
                <c:pt idx="70586">
                  <c:v>155078</c:v>
                </c:pt>
                <c:pt idx="70587">
                  <c:v>155078</c:v>
                </c:pt>
                <c:pt idx="70588">
                  <c:v>155078</c:v>
                </c:pt>
                <c:pt idx="70589">
                  <c:v>155078</c:v>
                </c:pt>
                <c:pt idx="70590">
                  <c:v>155078</c:v>
                </c:pt>
                <c:pt idx="70591">
                  <c:v>155078</c:v>
                </c:pt>
                <c:pt idx="70592">
                  <c:v>155078</c:v>
                </c:pt>
                <c:pt idx="70593">
                  <c:v>155078</c:v>
                </c:pt>
                <c:pt idx="70594">
                  <c:v>155078</c:v>
                </c:pt>
                <c:pt idx="70595">
                  <c:v>155078</c:v>
                </c:pt>
                <c:pt idx="70596">
                  <c:v>155078</c:v>
                </c:pt>
                <c:pt idx="70597">
                  <c:v>155078</c:v>
                </c:pt>
                <c:pt idx="70598">
                  <c:v>155078</c:v>
                </c:pt>
                <c:pt idx="70599">
                  <c:v>155078</c:v>
                </c:pt>
                <c:pt idx="70600">
                  <c:v>155078</c:v>
                </c:pt>
                <c:pt idx="70601">
                  <c:v>155078</c:v>
                </c:pt>
                <c:pt idx="70602">
                  <c:v>155078</c:v>
                </c:pt>
                <c:pt idx="70603">
                  <c:v>155078</c:v>
                </c:pt>
                <c:pt idx="70604">
                  <c:v>155078</c:v>
                </c:pt>
                <c:pt idx="70605">
                  <c:v>155078</c:v>
                </c:pt>
                <c:pt idx="70606">
                  <c:v>155078</c:v>
                </c:pt>
                <c:pt idx="70607">
                  <c:v>155078</c:v>
                </c:pt>
                <c:pt idx="70608">
                  <c:v>155078</c:v>
                </c:pt>
                <c:pt idx="70609">
                  <c:v>155078</c:v>
                </c:pt>
                <c:pt idx="70610">
                  <c:v>155078</c:v>
                </c:pt>
                <c:pt idx="70611">
                  <c:v>155078</c:v>
                </c:pt>
                <c:pt idx="70612">
                  <c:v>155078</c:v>
                </c:pt>
                <c:pt idx="70613">
                  <c:v>155078</c:v>
                </c:pt>
                <c:pt idx="70614">
                  <c:v>155078</c:v>
                </c:pt>
                <c:pt idx="70615">
                  <c:v>155078</c:v>
                </c:pt>
                <c:pt idx="70616">
                  <c:v>155078</c:v>
                </c:pt>
                <c:pt idx="70617">
                  <c:v>155078</c:v>
                </c:pt>
                <c:pt idx="70618">
                  <c:v>155078</c:v>
                </c:pt>
                <c:pt idx="70619">
                  <c:v>155078</c:v>
                </c:pt>
                <c:pt idx="70620">
                  <c:v>155078</c:v>
                </c:pt>
                <c:pt idx="70621">
                  <c:v>155078</c:v>
                </c:pt>
                <c:pt idx="70622">
                  <c:v>155078</c:v>
                </c:pt>
                <c:pt idx="70623">
                  <c:v>155078</c:v>
                </c:pt>
                <c:pt idx="70624">
                  <c:v>155078</c:v>
                </c:pt>
                <c:pt idx="70625">
                  <c:v>155078</c:v>
                </c:pt>
                <c:pt idx="70626">
                  <c:v>155078</c:v>
                </c:pt>
                <c:pt idx="70627">
                  <c:v>155078</c:v>
                </c:pt>
                <c:pt idx="70628">
                  <c:v>155078</c:v>
                </c:pt>
                <c:pt idx="70629">
                  <c:v>155078</c:v>
                </c:pt>
                <c:pt idx="70630">
                  <c:v>155078</c:v>
                </c:pt>
                <c:pt idx="70631">
                  <c:v>155078</c:v>
                </c:pt>
                <c:pt idx="70632">
                  <c:v>155078</c:v>
                </c:pt>
                <c:pt idx="70633">
                  <c:v>155078</c:v>
                </c:pt>
                <c:pt idx="70634">
                  <c:v>155078</c:v>
                </c:pt>
                <c:pt idx="70635">
                  <c:v>155078</c:v>
                </c:pt>
                <c:pt idx="70636">
                  <c:v>155078</c:v>
                </c:pt>
                <c:pt idx="70637">
                  <c:v>155078</c:v>
                </c:pt>
                <c:pt idx="70638">
                  <c:v>155078</c:v>
                </c:pt>
                <c:pt idx="70639">
                  <c:v>155078</c:v>
                </c:pt>
                <c:pt idx="70640">
                  <c:v>155078</c:v>
                </c:pt>
                <c:pt idx="70641">
                  <c:v>155078</c:v>
                </c:pt>
                <c:pt idx="70642">
                  <c:v>155078</c:v>
                </c:pt>
                <c:pt idx="70643">
                  <c:v>155078</c:v>
                </c:pt>
                <c:pt idx="70644">
                  <c:v>155078</c:v>
                </c:pt>
                <c:pt idx="70645">
                  <c:v>155078</c:v>
                </c:pt>
                <c:pt idx="70646">
                  <c:v>155078</c:v>
                </c:pt>
                <c:pt idx="70647">
                  <c:v>155078</c:v>
                </c:pt>
                <c:pt idx="70648">
                  <c:v>155078</c:v>
                </c:pt>
                <c:pt idx="70649">
                  <c:v>155078</c:v>
                </c:pt>
                <c:pt idx="70650">
                  <c:v>155078</c:v>
                </c:pt>
                <c:pt idx="70651">
                  <c:v>155078</c:v>
                </c:pt>
                <c:pt idx="70652">
                  <c:v>155078</c:v>
                </c:pt>
                <c:pt idx="70653">
                  <c:v>155078</c:v>
                </c:pt>
                <c:pt idx="70654">
                  <c:v>155078</c:v>
                </c:pt>
                <c:pt idx="70655">
                  <c:v>155078</c:v>
                </c:pt>
                <c:pt idx="70656">
                  <c:v>155078</c:v>
                </c:pt>
                <c:pt idx="70657">
                  <c:v>155078</c:v>
                </c:pt>
                <c:pt idx="70658">
                  <c:v>155078</c:v>
                </c:pt>
                <c:pt idx="70659">
                  <c:v>155078</c:v>
                </c:pt>
                <c:pt idx="70660">
                  <c:v>155078</c:v>
                </c:pt>
                <c:pt idx="70661">
                  <c:v>155078</c:v>
                </c:pt>
                <c:pt idx="70662">
                  <c:v>155078</c:v>
                </c:pt>
                <c:pt idx="70663">
                  <c:v>155078</c:v>
                </c:pt>
                <c:pt idx="70664">
                  <c:v>155078</c:v>
                </c:pt>
                <c:pt idx="70665">
                  <c:v>155078</c:v>
                </c:pt>
                <c:pt idx="70666">
                  <c:v>155078</c:v>
                </c:pt>
                <c:pt idx="70667">
                  <c:v>155078</c:v>
                </c:pt>
                <c:pt idx="70668">
                  <c:v>155078</c:v>
                </c:pt>
                <c:pt idx="70669">
                  <c:v>155078</c:v>
                </c:pt>
                <c:pt idx="70670">
                  <c:v>155078</c:v>
                </c:pt>
                <c:pt idx="70671">
                  <c:v>155078</c:v>
                </c:pt>
                <c:pt idx="70672">
                  <c:v>155078</c:v>
                </c:pt>
                <c:pt idx="70673">
                  <c:v>155078</c:v>
                </c:pt>
                <c:pt idx="70674">
                  <c:v>155078</c:v>
                </c:pt>
                <c:pt idx="70675">
                  <c:v>155078</c:v>
                </c:pt>
                <c:pt idx="70676">
                  <c:v>155078</c:v>
                </c:pt>
                <c:pt idx="70677">
                  <c:v>155078</c:v>
                </c:pt>
                <c:pt idx="70678">
                  <c:v>155078</c:v>
                </c:pt>
                <c:pt idx="70679">
                  <c:v>155078</c:v>
                </c:pt>
                <c:pt idx="70680">
                  <c:v>155078</c:v>
                </c:pt>
                <c:pt idx="70681">
                  <c:v>155078</c:v>
                </c:pt>
                <c:pt idx="70682">
                  <c:v>155078</c:v>
                </c:pt>
                <c:pt idx="70683">
                  <c:v>155078</c:v>
                </c:pt>
                <c:pt idx="70684">
                  <c:v>155078</c:v>
                </c:pt>
                <c:pt idx="70685">
                  <c:v>155078</c:v>
                </c:pt>
                <c:pt idx="70686">
                  <c:v>155078</c:v>
                </c:pt>
                <c:pt idx="70687">
                  <c:v>155078</c:v>
                </c:pt>
                <c:pt idx="70688">
                  <c:v>155078</c:v>
                </c:pt>
                <c:pt idx="70689">
                  <c:v>155078</c:v>
                </c:pt>
                <c:pt idx="70690">
                  <c:v>155078</c:v>
                </c:pt>
                <c:pt idx="70691">
                  <c:v>155078</c:v>
                </c:pt>
                <c:pt idx="70692">
                  <c:v>155078</c:v>
                </c:pt>
                <c:pt idx="70693">
                  <c:v>155078</c:v>
                </c:pt>
                <c:pt idx="70694">
                  <c:v>155078</c:v>
                </c:pt>
                <c:pt idx="70695">
                  <c:v>155078</c:v>
                </c:pt>
                <c:pt idx="70696">
                  <c:v>155078</c:v>
                </c:pt>
                <c:pt idx="70697">
                  <c:v>155078</c:v>
                </c:pt>
                <c:pt idx="70698">
                  <c:v>155078</c:v>
                </c:pt>
                <c:pt idx="70699">
                  <c:v>155078</c:v>
                </c:pt>
                <c:pt idx="70700">
                  <c:v>155078</c:v>
                </c:pt>
                <c:pt idx="70701">
                  <c:v>155078</c:v>
                </c:pt>
                <c:pt idx="70702">
                  <c:v>155078</c:v>
                </c:pt>
                <c:pt idx="70703">
                  <c:v>155078</c:v>
                </c:pt>
                <c:pt idx="70704">
                  <c:v>155078</c:v>
                </c:pt>
                <c:pt idx="70705">
                  <c:v>155078</c:v>
                </c:pt>
                <c:pt idx="70706">
                  <c:v>155078</c:v>
                </c:pt>
                <c:pt idx="70707">
                  <c:v>155078</c:v>
                </c:pt>
                <c:pt idx="70708">
                  <c:v>155078</c:v>
                </c:pt>
                <c:pt idx="70709">
                  <c:v>155078</c:v>
                </c:pt>
                <c:pt idx="70710">
                  <c:v>155078</c:v>
                </c:pt>
                <c:pt idx="70711">
                  <c:v>155078</c:v>
                </c:pt>
                <c:pt idx="70712">
                  <c:v>155078</c:v>
                </c:pt>
                <c:pt idx="70713">
                  <c:v>155078</c:v>
                </c:pt>
                <c:pt idx="70714">
                  <c:v>155078</c:v>
                </c:pt>
                <c:pt idx="70715">
                  <c:v>155078</c:v>
                </c:pt>
                <c:pt idx="70716">
                  <c:v>155078</c:v>
                </c:pt>
                <c:pt idx="70717">
                  <c:v>155078</c:v>
                </c:pt>
                <c:pt idx="70718">
                  <c:v>155078</c:v>
                </c:pt>
                <c:pt idx="70719">
                  <c:v>155078</c:v>
                </c:pt>
                <c:pt idx="70720">
                  <c:v>155078</c:v>
                </c:pt>
                <c:pt idx="70721">
                  <c:v>155078</c:v>
                </c:pt>
                <c:pt idx="70722">
                  <c:v>155078</c:v>
                </c:pt>
                <c:pt idx="70723">
                  <c:v>155078</c:v>
                </c:pt>
                <c:pt idx="70724">
                  <c:v>155078</c:v>
                </c:pt>
                <c:pt idx="70725">
                  <c:v>155078</c:v>
                </c:pt>
                <c:pt idx="70726">
                  <c:v>155078</c:v>
                </c:pt>
                <c:pt idx="70727">
                  <c:v>155078</c:v>
                </c:pt>
                <c:pt idx="70728">
                  <c:v>155078</c:v>
                </c:pt>
                <c:pt idx="70729">
                  <c:v>155078</c:v>
                </c:pt>
                <c:pt idx="70730">
                  <c:v>155078</c:v>
                </c:pt>
                <c:pt idx="70731">
                  <c:v>155078</c:v>
                </c:pt>
                <c:pt idx="70732">
                  <c:v>155078</c:v>
                </c:pt>
                <c:pt idx="70733">
                  <c:v>155078</c:v>
                </c:pt>
                <c:pt idx="70734">
                  <c:v>155078</c:v>
                </c:pt>
                <c:pt idx="70735">
                  <c:v>155078</c:v>
                </c:pt>
                <c:pt idx="70736">
                  <c:v>155078</c:v>
                </c:pt>
                <c:pt idx="70737">
                  <c:v>155078</c:v>
                </c:pt>
                <c:pt idx="70738">
                  <c:v>155078</c:v>
                </c:pt>
                <c:pt idx="70739">
                  <c:v>155078</c:v>
                </c:pt>
                <c:pt idx="70740">
                  <c:v>155078</c:v>
                </c:pt>
                <c:pt idx="70741">
                  <c:v>155078</c:v>
                </c:pt>
                <c:pt idx="70742">
                  <c:v>155078</c:v>
                </c:pt>
                <c:pt idx="70743">
                  <c:v>155078</c:v>
                </c:pt>
                <c:pt idx="70744">
                  <c:v>155078</c:v>
                </c:pt>
                <c:pt idx="70745">
                  <c:v>155078</c:v>
                </c:pt>
                <c:pt idx="70746">
                  <c:v>155078</c:v>
                </c:pt>
                <c:pt idx="70747">
                  <c:v>155078</c:v>
                </c:pt>
                <c:pt idx="70748">
                  <c:v>155078</c:v>
                </c:pt>
                <c:pt idx="70749">
                  <c:v>155078</c:v>
                </c:pt>
                <c:pt idx="70750">
                  <c:v>155078</c:v>
                </c:pt>
                <c:pt idx="70751">
                  <c:v>155078</c:v>
                </c:pt>
                <c:pt idx="70752">
                  <c:v>155078</c:v>
                </c:pt>
                <c:pt idx="70753">
                  <c:v>155078</c:v>
                </c:pt>
                <c:pt idx="70754">
                  <c:v>155078</c:v>
                </c:pt>
                <c:pt idx="70755">
                  <c:v>155078</c:v>
                </c:pt>
                <c:pt idx="70756">
                  <c:v>155078</c:v>
                </c:pt>
                <c:pt idx="70757">
                  <c:v>155078</c:v>
                </c:pt>
                <c:pt idx="70758">
                  <c:v>155078</c:v>
                </c:pt>
                <c:pt idx="70759">
                  <c:v>155078</c:v>
                </c:pt>
                <c:pt idx="70760">
                  <c:v>155078</c:v>
                </c:pt>
                <c:pt idx="70761">
                  <c:v>155078</c:v>
                </c:pt>
                <c:pt idx="70762">
                  <c:v>155078</c:v>
                </c:pt>
                <c:pt idx="70763">
                  <c:v>155078</c:v>
                </c:pt>
                <c:pt idx="70764">
                  <c:v>155078</c:v>
                </c:pt>
                <c:pt idx="70765">
                  <c:v>155078</c:v>
                </c:pt>
                <c:pt idx="70766">
                  <c:v>155078</c:v>
                </c:pt>
                <c:pt idx="70767">
                  <c:v>155078</c:v>
                </c:pt>
                <c:pt idx="70768">
                  <c:v>155078</c:v>
                </c:pt>
                <c:pt idx="70769">
                  <c:v>155078</c:v>
                </c:pt>
                <c:pt idx="70770">
                  <c:v>155078</c:v>
                </c:pt>
                <c:pt idx="70771">
                  <c:v>155078</c:v>
                </c:pt>
                <c:pt idx="70772">
                  <c:v>155078</c:v>
                </c:pt>
                <c:pt idx="70773">
                  <c:v>155078</c:v>
                </c:pt>
                <c:pt idx="70774">
                  <c:v>155078</c:v>
                </c:pt>
                <c:pt idx="70775">
                  <c:v>155078</c:v>
                </c:pt>
                <c:pt idx="70776">
                  <c:v>155078</c:v>
                </c:pt>
                <c:pt idx="70777">
                  <c:v>155078</c:v>
                </c:pt>
                <c:pt idx="70778">
                  <c:v>155078</c:v>
                </c:pt>
                <c:pt idx="70779">
                  <c:v>155078</c:v>
                </c:pt>
                <c:pt idx="70780">
                  <c:v>155078</c:v>
                </c:pt>
                <c:pt idx="70781">
                  <c:v>155078</c:v>
                </c:pt>
                <c:pt idx="70782">
                  <c:v>155078</c:v>
                </c:pt>
                <c:pt idx="70783">
                  <c:v>155078</c:v>
                </c:pt>
                <c:pt idx="70784">
                  <c:v>155078</c:v>
                </c:pt>
                <c:pt idx="70785">
                  <c:v>155078</c:v>
                </c:pt>
                <c:pt idx="70786">
                  <c:v>155078</c:v>
                </c:pt>
                <c:pt idx="70787">
                  <c:v>155078</c:v>
                </c:pt>
                <c:pt idx="70788">
                  <c:v>155078</c:v>
                </c:pt>
                <c:pt idx="70789">
                  <c:v>155078</c:v>
                </c:pt>
                <c:pt idx="70790">
                  <c:v>155078</c:v>
                </c:pt>
                <c:pt idx="70791">
                  <c:v>155078</c:v>
                </c:pt>
                <c:pt idx="70792">
                  <c:v>155078</c:v>
                </c:pt>
                <c:pt idx="70793">
                  <c:v>155078</c:v>
                </c:pt>
                <c:pt idx="70794">
                  <c:v>155078</c:v>
                </c:pt>
                <c:pt idx="70795">
                  <c:v>155078</c:v>
                </c:pt>
                <c:pt idx="70796">
                  <c:v>155078</c:v>
                </c:pt>
                <c:pt idx="70797">
                  <c:v>155078</c:v>
                </c:pt>
                <c:pt idx="70798">
                  <c:v>155078</c:v>
                </c:pt>
                <c:pt idx="70799">
                  <c:v>155078</c:v>
                </c:pt>
                <c:pt idx="70800">
                  <c:v>155078</c:v>
                </c:pt>
                <c:pt idx="70801">
                  <c:v>155078</c:v>
                </c:pt>
                <c:pt idx="70802">
                  <c:v>155078</c:v>
                </c:pt>
                <c:pt idx="70803">
                  <c:v>155078</c:v>
                </c:pt>
                <c:pt idx="70804">
                  <c:v>155078</c:v>
                </c:pt>
                <c:pt idx="70805">
                  <c:v>155078</c:v>
                </c:pt>
                <c:pt idx="70806">
                  <c:v>155078</c:v>
                </c:pt>
                <c:pt idx="70807">
                  <c:v>155078</c:v>
                </c:pt>
                <c:pt idx="70808">
                  <c:v>155078</c:v>
                </c:pt>
                <c:pt idx="70809">
                  <c:v>155078</c:v>
                </c:pt>
                <c:pt idx="70810">
                  <c:v>155078</c:v>
                </c:pt>
                <c:pt idx="70811">
                  <c:v>155078</c:v>
                </c:pt>
                <c:pt idx="70812">
                  <c:v>155078</c:v>
                </c:pt>
                <c:pt idx="70813">
                  <c:v>155078</c:v>
                </c:pt>
                <c:pt idx="70814">
                  <c:v>155078</c:v>
                </c:pt>
                <c:pt idx="70815">
                  <c:v>155078</c:v>
                </c:pt>
                <c:pt idx="70816">
                  <c:v>155078</c:v>
                </c:pt>
                <c:pt idx="70817">
                  <c:v>155078</c:v>
                </c:pt>
                <c:pt idx="70818">
                  <c:v>155078</c:v>
                </c:pt>
                <c:pt idx="70819">
                  <c:v>155078</c:v>
                </c:pt>
                <c:pt idx="70820">
                  <c:v>155078</c:v>
                </c:pt>
                <c:pt idx="70821">
                  <c:v>155078</c:v>
                </c:pt>
                <c:pt idx="70822">
                  <c:v>155078</c:v>
                </c:pt>
                <c:pt idx="70823">
                  <c:v>155078</c:v>
                </c:pt>
                <c:pt idx="70824">
                  <c:v>155078</c:v>
                </c:pt>
                <c:pt idx="70825">
                  <c:v>155078</c:v>
                </c:pt>
                <c:pt idx="70826">
                  <c:v>155078</c:v>
                </c:pt>
                <c:pt idx="70827">
                  <c:v>155078</c:v>
                </c:pt>
                <c:pt idx="70828">
                  <c:v>155078</c:v>
                </c:pt>
                <c:pt idx="70829">
                  <c:v>155078</c:v>
                </c:pt>
                <c:pt idx="70830">
                  <c:v>155078</c:v>
                </c:pt>
                <c:pt idx="70831">
                  <c:v>155078</c:v>
                </c:pt>
                <c:pt idx="70832">
                  <c:v>155078</c:v>
                </c:pt>
                <c:pt idx="70833">
                  <c:v>155078</c:v>
                </c:pt>
                <c:pt idx="70834">
                  <c:v>155078</c:v>
                </c:pt>
                <c:pt idx="70835">
                  <c:v>155078</c:v>
                </c:pt>
                <c:pt idx="70836">
                  <c:v>155078</c:v>
                </c:pt>
                <c:pt idx="70837">
                  <c:v>155078</c:v>
                </c:pt>
                <c:pt idx="70838">
                  <c:v>155078</c:v>
                </c:pt>
                <c:pt idx="70839">
                  <c:v>155078</c:v>
                </c:pt>
                <c:pt idx="70840">
                  <c:v>155078</c:v>
                </c:pt>
                <c:pt idx="70841">
                  <c:v>155078</c:v>
                </c:pt>
                <c:pt idx="70842">
                  <c:v>155078</c:v>
                </c:pt>
                <c:pt idx="70843">
                  <c:v>155078</c:v>
                </c:pt>
                <c:pt idx="70844">
                  <c:v>155078</c:v>
                </c:pt>
                <c:pt idx="70845">
                  <c:v>155078</c:v>
                </c:pt>
                <c:pt idx="70846">
                  <c:v>155078</c:v>
                </c:pt>
                <c:pt idx="70847">
                  <c:v>155078</c:v>
                </c:pt>
                <c:pt idx="70848">
                  <c:v>155078</c:v>
                </c:pt>
                <c:pt idx="70849">
                  <c:v>155078</c:v>
                </c:pt>
                <c:pt idx="70850">
                  <c:v>155078</c:v>
                </c:pt>
                <c:pt idx="70851">
                  <c:v>155078</c:v>
                </c:pt>
                <c:pt idx="70852">
                  <c:v>155078</c:v>
                </c:pt>
                <c:pt idx="70853">
                  <c:v>155078</c:v>
                </c:pt>
                <c:pt idx="70854">
                  <c:v>155078</c:v>
                </c:pt>
                <c:pt idx="70855">
                  <c:v>155078</c:v>
                </c:pt>
                <c:pt idx="70856">
                  <c:v>155078</c:v>
                </c:pt>
                <c:pt idx="70857">
                  <c:v>155078</c:v>
                </c:pt>
                <c:pt idx="70858">
                  <c:v>155078</c:v>
                </c:pt>
                <c:pt idx="70859">
                  <c:v>155078</c:v>
                </c:pt>
                <c:pt idx="70860">
                  <c:v>155078</c:v>
                </c:pt>
                <c:pt idx="70861">
                  <c:v>155078</c:v>
                </c:pt>
                <c:pt idx="70862">
                  <c:v>155078</c:v>
                </c:pt>
                <c:pt idx="70863">
                  <c:v>155078</c:v>
                </c:pt>
                <c:pt idx="70864">
                  <c:v>155078</c:v>
                </c:pt>
                <c:pt idx="70865">
                  <c:v>155078</c:v>
                </c:pt>
                <c:pt idx="70866">
                  <c:v>155078</c:v>
                </c:pt>
                <c:pt idx="70867">
                  <c:v>155078</c:v>
                </c:pt>
                <c:pt idx="70868">
                  <c:v>155078</c:v>
                </c:pt>
                <c:pt idx="70869">
                  <c:v>155078</c:v>
                </c:pt>
                <c:pt idx="70870">
                  <c:v>155078</c:v>
                </c:pt>
                <c:pt idx="70871">
                  <c:v>155078</c:v>
                </c:pt>
                <c:pt idx="70872">
                  <c:v>155078</c:v>
                </c:pt>
                <c:pt idx="70873">
                  <c:v>155078</c:v>
                </c:pt>
                <c:pt idx="70874">
                  <c:v>155078</c:v>
                </c:pt>
                <c:pt idx="70875">
                  <c:v>155078</c:v>
                </c:pt>
                <c:pt idx="70876">
                  <c:v>155078</c:v>
                </c:pt>
                <c:pt idx="70877">
                  <c:v>155078</c:v>
                </c:pt>
                <c:pt idx="70878">
                  <c:v>155078</c:v>
                </c:pt>
                <c:pt idx="70879">
                  <c:v>155078</c:v>
                </c:pt>
                <c:pt idx="70880">
                  <c:v>155078</c:v>
                </c:pt>
                <c:pt idx="70881">
                  <c:v>155078</c:v>
                </c:pt>
                <c:pt idx="70882">
                  <c:v>155078</c:v>
                </c:pt>
                <c:pt idx="70883">
                  <c:v>155078</c:v>
                </c:pt>
                <c:pt idx="70884">
                  <c:v>155078</c:v>
                </c:pt>
                <c:pt idx="70885">
                  <c:v>155078</c:v>
                </c:pt>
                <c:pt idx="70886">
                  <c:v>155078</c:v>
                </c:pt>
                <c:pt idx="70887">
                  <c:v>155078</c:v>
                </c:pt>
                <c:pt idx="70888">
                  <c:v>155078</c:v>
                </c:pt>
                <c:pt idx="70889">
                  <c:v>155078</c:v>
                </c:pt>
                <c:pt idx="70890">
                  <c:v>155078</c:v>
                </c:pt>
                <c:pt idx="70891">
                  <c:v>155078</c:v>
                </c:pt>
                <c:pt idx="70892">
                  <c:v>155078</c:v>
                </c:pt>
                <c:pt idx="70893">
                  <c:v>155078</c:v>
                </c:pt>
                <c:pt idx="70894">
                  <c:v>155078</c:v>
                </c:pt>
                <c:pt idx="70895">
                  <c:v>155078</c:v>
                </c:pt>
                <c:pt idx="70896">
                  <c:v>155078</c:v>
                </c:pt>
                <c:pt idx="70897">
                  <c:v>155078</c:v>
                </c:pt>
                <c:pt idx="70898">
                  <c:v>155078</c:v>
                </c:pt>
                <c:pt idx="70899">
                  <c:v>155078</c:v>
                </c:pt>
                <c:pt idx="70900">
                  <c:v>155078</c:v>
                </c:pt>
                <c:pt idx="70901">
                  <c:v>155078</c:v>
                </c:pt>
                <c:pt idx="70902">
                  <c:v>155078</c:v>
                </c:pt>
                <c:pt idx="70903">
                  <c:v>155078</c:v>
                </c:pt>
                <c:pt idx="70904">
                  <c:v>155078</c:v>
                </c:pt>
                <c:pt idx="70905">
                  <c:v>155078</c:v>
                </c:pt>
                <c:pt idx="70906">
                  <c:v>155078</c:v>
                </c:pt>
                <c:pt idx="70907">
                  <c:v>155078</c:v>
                </c:pt>
                <c:pt idx="70908">
                  <c:v>155078</c:v>
                </c:pt>
                <c:pt idx="70909">
                  <c:v>155078</c:v>
                </c:pt>
                <c:pt idx="70910">
                  <c:v>155078</c:v>
                </c:pt>
                <c:pt idx="70911">
                  <c:v>155078</c:v>
                </c:pt>
                <c:pt idx="70912">
                  <c:v>155078</c:v>
                </c:pt>
                <c:pt idx="70913">
                  <c:v>155078</c:v>
                </c:pt>
                <c:pt idx="70914">
                  <c:v>155078</c:v>
                </c:pt>
                <c:pt idx="70915">
                  <c:v>155078</c:v>
                </c:pt>
                <c:pt idx="70916">
                  <c:v>155078</c:v>
                </c:pt>
                <c:pt idx="70917">
                  <c:v>155078</c:v>
                </c:pt>
                <c:pt idx="70918">
                  <c:v>155078</c:v>
                </c:pt>
                <c:pt idx="70919">
                  <c:v>155078</c:v>
                </c:pt>
                <c:pt idx="70920">
                  <c:v>155078</c:v>
                </c:pt>
                <c:pt idx="70921">
                  <c:v>155078</c:v>
                </c:pt>
                <c:pt idx="70922">
                  <c:v>155078</c:v>
                </c:pt>
                <c:pt idx="70923">
                  <c:v>155078</c:v>
                </c:pt>
                <c:pt idx="70924">
                  <c:v>155078</c:v>
                </c:pt>
                <c:pt idx="70925">
                  <c:v>155078</c:v>
                </c:pt>
                <c:pt idx="70926">
                  <c:v>155078</c:v>
                </c:pt>
                <c:pt idx="70927">
                  <c:v>155078</c:v>
                </c:pt>
                <c:pt idx="70928">
                  <c:v>155078</c:v>
                </c:pt>
                <c:pt idx="70929">
                  <c:v>155078</c:v>
                </c:pt>
                <c:pt idx="70930">
                  <c:v>155078</c:v>
                </c:pt>
                <c:pt idx="70931">
                  <c:v>155078</c:v>
                </c:pt>
                <c:pt idx="70932">
                  <c:v>155078</c:v>
                </c:pt>
                <c:pt idx="70933">
                  <c:v>155078</c:v>
                </c:pt>
                <c:pt idx="70934">
                  <c:v>155078</c:v>
                </c:pt>
                <c:pt idx="70935">
                  <c:v>155078</c:v>
                </c:pt>
                <c:pt idx="70936">
                  <c:v>155078</c:v>
                </c:pt>
                <c:pt idx="70937">
                  <c:v>155078</c:v>
                </c:pt>
                <c:pt idx="70938">
                  <c:v>155078</c:v>
                </c:pt>
                <c:pt idx="70939">
                  <c:v>155078</c:v>
                </c:pt>
                <c:pt idx="70940">
                  <c:v>155078</c:v>
                </c:pt>
                <c:pt idx="70941">
                  <c:v>155078</c:v>
                </c:pt>
                <c:pt idx="70942">
                  <c:v>155078</c:v>
                </c:pt>
                <c:pt idx="70943">
                  <c:v>155078</c:v>
                </c:pt>
                <c:pt idx="70944">
                  <c:v>155078</c:v>
                </c:pt>
                <c:pt idx="70945">
                  <c:v>155078</c:v>
                </c:pt>
                <c:pt idx="70946">
                  <c:v>155078</c:v>
                </c:pt>
                <c:pt idx="70947">
                  <c:v>155078</c:v>
                </c:pt>
                <c:pt idx="70948">
                  <c:v>155078</c:v>
                </c:pt>
                <c:pt idx="70949">
                  <c:v>155078</c:v>
                </c:pt>
                <c:pt idx="70950">
                  <c:v>155078</c:v>
                </c:pt>
                <c:pt idx="70951">
                  <c:v>155078</c:v>
                </c:pt>
                <c:pt idx="70952">
                  <c:v>155078</c:v>
                </c:pt>
                <c:pt idx="70953">
                  <c:v>155078</c:v>
                </c:pt>
                <c:pt idx="70954">
                  <c:v>155078</c:v>
                </c:pt>
                <c:pt idx="70955">
                  <c:v>155078</c:v>
                </c:pt>
                <c:pt idx="70956">
                  <c:v>155078</c:v>
                </c:pt>
                <c:pt idx="70957">
                  <c:v>155078</c:v>
                </c:pt>
                <c:pt idx="70958">
                  <c:v>155078</c:v>
                </c:pt>
                <c:pt idx="70959">
                  <c:v>155078</c:v>
                </c:pt>
                <c:pt idx="70960">
                  <c:v>155078</c:v>
                </c:pt>
                <c:pt idx="70961">
                  <c:v>155078</c:v>
                </c:pt>
                <c:pt idx="70962">
                  <c:v>155078</c:v>
                </c:pt>
                <c:pt idx="70963">
                  <c:v>155078</c:v>
                </c:pt>
                <c:pt idx="70964">
                  <c:v>155078</c:v>
                </c:pt>
                <c:pt idx="70965">
                  <c:v>155078</c:v>
                </c:pt>
                <c:pt idx="70966">
                  <c:v>155078</c:v>
                </c:pt>
                <c:pt idx="70967">
                  <c:v>155078</c:v>
                </c:pt>
                <c:pt idx="70968">
                  <c:v>155078</c:v>
                </c:pt>
                <c:pt idx="70969">
                  <c:v>155078</c:v>
                </c:pt>
                <c:pt idx="70970">
                  <c:v>155078</c:v>
                </c:pt>
                <c:pt idx="70971">
                  <c:v>155078</c:v>
                </c:pt>
                <c:pt idx="70972">
                  <c:v>155078</c:v>
                </c:pt>
                <c:pt idx="70973">
                  <c:v>155078</c:v>
                </c:pt>
                <c:pt idx="70974">
                  <c:v>155078</c:v>
                </c:pt>
                <c:pt idx="70975">
                  <c:v>155078</c:v>
                </c:pt>
                <c:pt idx="70976">
                  <c:v>155078</c:v>
                </c:pt>
                <c:pt idx="70977">
                  <c:v>155078</c:v>
                </c:pt>
                <c:pt idx="70978">
                  <c:v>155078</c:v>
                </c:pt>
                <c:pt idx="70979">
                  <c:v>155078</c:v>
                </c:pt>
                <c:pt idx="70980">
                  <c:v>155078</c:v>
                </c:pt>
                <c:pt idx="70981">
                  <c:v>155078</c:v>
                </c:pt>
                <c:pt idx="70982">
                  <c:v>155078</c:v>
                </c:pt>
                <c:pt idx="70983">
                  <c:v>155078</c:v>
                </c:pt>
                <c:pt idx="70984">
                  <c:v>155078</c:v>
                </c:pt>
                <c:pt idx="70985">
                  <c:v>155078</c:v>
                </c:pt>
                <c:pt idx="70986">
                  <c:v>155078</c:v>
                </c:pt>
                <c:pt idx="70987">
                  <c:v>155078</c:v>
                </c:pt>
                <c:pt idx="70988">
                  <c:v>155078</c:v>
                </c:pt>
                <c:pt idx="70989">
                  <c:v>155078</c:v>
                </c:pt>
                <c:pt idx="70990">
                  <c:v>155078</c:v>
                </c:pt>
                <c:pt idx="70991">
                  <c:v>155078</c:v>
                </c:pt>
                <c:pt idx="70992">
                  <c:v>155078</c:v>
                </c:pt>
                <c:pt idx="70993">
                  <c:v>155078</c:v>
                </c:pt>
                <c:pt idx="70994">
                  <c:v>155078</c:v>
                </c:pt>
                <c:pt idx="70995">
                  <c:v>155078</c:v>
                </c:pt>
                <c:pt idx="70996">
                  <c:v>155078</c:v>
                </c:pt>
                <c:pt idx="70997">
                  <c:v>155078</c:v>
                </c:pt>
                <c:pt idx="70998">
                  <c:v>155078</c:v>
                </c:pt>
                <c:pt idx="70999">
                  <c:v>155078</c:v>
                </c:pt>
                <c:pt idx="71000">
                  <c:v>155078</c:v>
                </c:pt>
                <c:pt idx="71001">
                  <c:v>155078</c:v>
                </c:pt>
                <c:pt idx="71002">
                  <c:v>155078</c:v>
                </c:pt>
                <c:pt idx="71003">
                  <c:v>155078</c:v>
                </c:pt>
                <c:pt idx="71004">
                  <c:v>155078</c:v>
                </c:pt>
                <c:pt idx="71005">
                  <c:v>155078</c:v>
                </c:pt>
                <c:pt idx="71006">
                  <c:v>155078</c:v>
                </c:pt>
                <c:pt idx="71007">
                  <c:v>155078</c:v>
                </c:pt>
                <c:pt idx="71008">
                  <c:v>155078</c:v>
                </c:pt>
                <c:pt idx="71009">
                  <c:v>155078</c:v>
                </c:pt>
                <c:pt idx="71010">
                  <c:v>155078</c:v>
                </c:pt>
                <c:pt idx="71011">
                  <c:v>155078</c:v>
                </c:pt>
                <c:pt idx="71012">
                  <c:v>155078</c:v>
                </c:pt>
                <c:pt idx="71013">
                  <c:v>155078</c:v>
                </c:pt>
                <c:pt idx="71014">
                  <c:v>155078</c:v>
                </c:pt>
                <c:pt idx="71015">
                  <c:v>155078</c:v>
                </c:pt>
                <c:pt idx="71016">
                  <c:v>155078</c:v>
                </c:pt>
                <c:pt idx="71017">
                  <c:v>155078</c:v>
                </c:pt>
                <c:pt idx="71018">
                  <c:v>155078</c:v>
                </c:pt>
                <c:pt idx="71019">
                  <c:v>155078</c:v>
                </c:pt>
                <c:pt idx="71020">
                  <c:v>155078</c:v>
                </c:pt>
                <c:pt idx="71021">
                  <c:v>155078</c:v>
                </c:pt>
                <c:pt idx="71022">
                  <c:v>155078</c:v>
                </c:pt>
                <c:pt idx="71023">
                  <c:v>155078</c:v>
                </c:pt>
                <c:pt idx="71024">
                  <c:v>155078</c:v>
                </c:pt>
                <c:pt idx="71025">
                  <c:v>155078</c:v>
                </c:pt>
                <c:pt idx="71026">
                  <c:v>155078</c:v>
                </c:pt>
                <c:pt idx="71027">
                  <c:v>155078</c:v>
                </c:pt>
                <c:pt idx="71028">
                  <c:v>155078</c:v>
                </c:pt>
                <c:pt idx="71029">
                  <c:v>155078</c:v>
                </c:pt>
                <c:pt idx="71030">
                  <c:v>155078</c:v>
                </c:pt>
                <c:pt idx="71031">
                  <c:v>155078</c:v>
                </c:pt>
                <c:pt idx="71032">
                  <c:v>155078</c:v>
                </c:pt>
                <c:pt idx="71033">
                  <c:v>155078</c:v>
                </c:pt>
                <c:pt idx="71034">
                  <c:v>155078</c:v>
                </c:pt>
                <c:pt idx="71035">
                  <c:v>155078</c:v>
                </c:pt>
                <c:pt idx="71036">
                  <c:v>155078</c:v>
                </c:pt>
                <c:pt idx="71037">
                  <c:v>155078</c:v>
                </c:pt>
                <c:pt idx="71038">
                  <c:v>155078</c:v>
                </c:pt>
                <c:pt idx="71039">
                  <c:v>155078</c:v>
                </c:pt>
                <c:pt idx="71040">
                  <c:v>155078</c:v>
                </c:pt>
                <c:pt idx="71041">
                  <c:v>155078</c:v>
                </c:pt>
                <c:pt idx="71042">
                  <c:v>155078</c:v>
                </c:pt>
                <c:pt idx="71043">
                  <c:v>155078</c:v>
                </c:pt>
                <c:pt idx="71044">
                  <c:v>155078</c:v>
                </c:pt>
                <c:pt idx="71045">
                  <c:v>155078</c:v>
                </c:pt>
                <c:pt idx="71046">
                  <c:v>155078</c:v>
                </c:pt>
                <c:pt idx="71047">
                  <c:v>155078</c:v>
                </c:pt>
                <c:pt idx="71048">
                  <c:v>155078</c:v>
                </c:pt>
                <c:pt idx="71049">
                  <c:v>155078</c:v>
                </c:pt>
                <c:pt idx="71050">
                  <c:v>155078</c:v>
                </c:pt>
                <c:pt idx="71051">
                  <c:v>155078</c:v>
                </c:pt>
                <c:pt idx="71052">
                  <c:v>155078</c:v>
                </c:pt>
                <c:pt idx="71053">
                  <c:v>155078</c:v>
                </c:pt>
                <c:pt idx="71054">
                  <c:v>155078</c:v>
                </c:pt>
                <c:pt idx="71055">
                  <c:v>155078</c:v>
                </c:pt>
                <c:pt idx="71056">
                  <c:v>155078</c:v>
                </c:pt>
                <c:pt idx="71057">
                  <c:v>155078</c:v>
                </c:pt>
                <c:pt idx="71058">
                  <c:v>155078</c:v>
                </c:pt>
                <c:pt idx="71059">
                  <c:v>155078</c:v>
                </c:pt>
                <c:pt idx="71060">
                  <c:v>155078</c:v>
                </c:pt>
                <c:pt idx="71061">
                  <c:v>155078</c:v>
                </c:pt>
                <c:pt idx="71062">
                  <c:v>155078</c:v>
                </c:pt>
                <c:pt idx="71063">
                  <c:v>155078</c:v>
                </c:pt>
                <c:pt idx="71064">
                  <c:v>155078</c:v>
                </c:pt>
                <c:pt idx="71065">
                  <c:v>155078</c:v>
                </c:pt>
                <c:pt idx="71066">
                  <c:v>155078</c:v>
                </c:pt>
                <c:pt idx="71067">
                  <c:v>155078</c:v>
                </c:pt>
                <c:pt idx="71068">
                  <c:v>155078</c:v>
                </c:pt>
                <c:pt idx="71069">
                  <c:v>155078</c:v>
                </c:pt>
                <c:pt idx="71070">
                  <c:v>155078</c:v>
                </c:pt>
                <c:pt idx="71071">
                  <c:v>155078</c:v>
                </c:pt>
                <c:pt idx="71072">
                  <c:v>155078</c:v>
                </c:pt>
                <c:pt idx="71073">
                  <c:v>155078</c:v>
                </c:pt>
                <c:pt idx="71074">
                  <c:v>155078</c:v>
                </c:pt>
                <c:pt idx="71075">
                  <c:v>155078</c:v>
                </c:pt>
                <c:pt idx="71076">
                  <c:v>155078</c:v>
                </c:pt>
                <c:pt idx="71077">
                  <c:v>155078</c:v>
                </c:pt>
                <c:pt idx="71078">
                  <c:v>155078</c:v>
                </c:pt>
                <c:pt idx="71079">
                  <c:v>155078</c:v>
                </c:pt>
                <c:pt idx="71080">
                  <c:v>155078</c:v>
                </c:pt>
                <c:pt idx="71081">
                  <c:v>155078</c:v>
                </c:pt>
                <c:pt idx="71082">
                  <c:v>155078</c:v>
                </c:pt>
                <c:pt idx="71083">
                  <c:v>155078</c:v>
                </c:pt>
                <c:pt idx="71084">
                  <c:v>155078</c:v>
                </c:pt>
                <c:pt idx="71085">
                  <c:v>155078</c:v>
                </c:pt>
                <c:pt idx="71086">
                  <c:v>155078</c:v>
                </c:pt>
                <c:pt idx="71087">
                  <c:v>155078</c:v>
                </c:pt>
                <c:pt idx="71088">
                  <c:v>155078</c:v>
                </c:pt>
                <c:pt idx="71089">
                  <c:v>155078</c:v>
                </c:pt>
                <c:pt idx="71090">
                  <c:v>155078</c:v>
                </c:pt>
                <c:pt idx="71091">
                  <c:v>155078</c:v>
                </c:pt>
                <c:pt idx="71092">
                  <c:v>155078</c:v>
                </c:pt>
                <c:pt idx="71093">
                  <c:v>155078</c:v>
                </c:pt>
                <c:pt idx="71094">
                  <c:v>155078</c:v>
                </c:pt>
                <c:pt idx="71095">
                  <c:v>155078</c:v>
                </c:pt>
                <c:pt idx="71096">
                  <c:v>155078</c:v>
                </c:pt>
                <c:pt idx="71097">
                  <c:v>155078</c:v>
                </c:pt>
                <c:pt idx="71098">
                  <c:v>155078</c:v>
                </c:pt>
                <c:pt idx="71099">
                  <c:v>155078</c:v>
                </c:pt>
                <c:pt idx="71100">
                  <c:v>155078</c:v>
                </c:pt>
                <c:pt idx="71101">
                  <c:v>155078</c:v>
                </c:pt>
                <c:pt idx="71102">
                  <c:v>155078</c:v>
                </c:pt>
                <c:pt idx="71103">
                  <c:v>155078</c:v>
                </c:pt>
                <c:pt idx="71104">
                  <c:v>155078</c:v>
                </c:pt>
                <c:pt idx="71105">
                  <c:v>155078</c:v>
                </c:pt>
                <c:pt idx="71106">
                  <c:v>155078</c:v>
                </c:pt>
                <c:pt idx="71107">
                  <c:v>155078</c:v>
                </c:pt>
                <c:pt idx="71108">
                  <c:v>155078</c:v>
                </c:pt>
                <c:pt idx="71109">
                  <c:v>155078</c:v>
                </c:pt>
                <c:pt idx="71110">
                  <c:v>155078</c:v>
                </c:pt>
                <c:pt idx="71111">
                  <c:v>155078</c:v>
                </c:pt>
                <c:pt idx="71112">
                  <c:v>155078</c:v>
                </c:pt>
                <c:pt idx="71113">
                  <c:v>155078</c:v>
                </c:pt>
                <c:pt idx="71114">
                  <c:v>155078</c:v>
                </c:pt>
                <c:pt idx="71115">
                  <c:v>155078</c:v>
                </c:pt>
                <c:pt idx="71116">
                  <c:v>155078</c:v>
                </c:pt>
                <c:pt idx="71117">
                  <c:v>155078</c:v>
                </c:pt>
                <c:pt idx="71118">
                  <c:v>155078</c:v>
                </c:pt>
                <c:pt idx="71119">
                  <c:v>155078</c:v>
                </c:pt>
                <c:pt idx="71120">
                  <c:v>155078</c:v>
                </c:pt>
                <c:pt idx="71121">
                  <c:v>155078</c:v>
                </c:pt>
                <c:pt idx="71122">
                  <c:v>155078</c:v>
                </c:pt>
                <c:pt idx="71123">
                  <c:v>155078</c:v>
                </c:pt>
                <c:pt idx="71124">
                  <c:v>155078</c:v>
                </c:pt>
                <c:pt idx="71125">
                  <c:v>155078</c:v>
                </c:pt>
                <c:pt idx="71126">
                  <c:v>155078</c:v>
                </c:pt>
                <c:pt idx="71127">
                  <c:v>155078</c:v>
                </c:pt>
                <c:pt idx="71128">
                  <c:v>155078</c:v>
                </c:pt>
                <c:pt idx="71129">
                  <c:v>155078</c:v>
                </c:pt>
                <c:pt idx="71130">
                  <c:v>155078</c:v>
                </c:pt>
                <c:pt idx="71131">
                  <c:v>155078</c:v>
                </c:pt>
                <c:pt idx="71132">
                  <c:v>155078</c:v>
                </c:pt>
                <c:pt idx="71133">
                  <c:v>155078</c:v>
                </c:pt>
                <c:pt idx="71134">
                  <c:v>155078</c:v>
                </c:pt>
                <c:pt idx="71135">
                  <c:v>155078</c:v>
                </c:pt>
                <c:pt idx="71136">
                  <c:v>155078</c:v>
                </c:pt>
                <c:pt idx="71137">
                  <c:v>155078</c:v>
                </c:pt>
                <c:pt idx="71138">
                  <c:v>155078</c:v>
                </c:pt>
                <c:pt idx="71139">
                  <c:v>155078</c:v>
                </c:pt>
                <c:pt idx="71140">
                  <c:v>155078</c:v>
                </c:pt>
                <c:pt idx="71141">
                  <c:v>155078</c:v>
                </c:pt>
                <c:pt idx="71142">
                  <c:v>155078</c:v>
                </c:pt>
                <c:pt idx="71143">
                  <c:v>155078</c:v>
                </c:pt>
                <c:pt idx="71144">
                  <c:v>155078</c:v>
                </c:pt>
                <c:pt idx="71145">
                  <c:v>155078</c:v>
                </c:pt>
                <c:pt idx="71146">
                  <c:v>155078</c:v>
                </c:pt>
                <c:pt idx="71147">
                  <c:v>155078</c:v>
                </c:pt>
                <c:pt idx="71148">
                  <c:v>155078</c:v>
                </c:pt>
                <c:pt idx="71149">
                  <c:v>155078</c:v>
                </c:pt>
                <c:pt idx="71150">
                  <c:v>155078</c:v>
                </c:pt>
                <c:pt idx="71151">
                  <c:v>155078</c:v>
                </c:pt>
                <c:pt idx="71152">
                  <c:v>155078</c:v>
                </c:pt>
                <c:pt idx="71153">
                  <c:v>155078</c:v>
                </c:pt>
                <c:pt idx="71154">
                  <c:v>155078</c:v>
                </c:pt>
                <c:pt idx="71155">
                  <c:v>155078</c:v>
                </c:pt>
                <c:pt idx="71156">
                  <c:v>155078</c:v>
                </c:pt>
                <c:pt idx="71157">
                  <c:v>155078</c:v>
                </c:pt>
                <c:pt idx="71158">
                  <c:v>155078</c:v>
                </c:pt>
                <c:pt idx="71159">
                  <c:v>155078</c:v>
                </c:pt>
                <c:pt idx="71160">
                  <c:v>155078</c:v>
                </c:pt>
                <c:pt idx="71161">
                  <c:v>155078</c:v>
                </c:pt>
                <c:pt idx="71162">
                  <c:v>155078</c:v>
                </c:pt>
                <c:pt idx="71163">
                  <c:v>155078</c:v>
                </c:pt>
                <c:pt idx="71164">
                  <c:v>155078</c:v>
                </c:pt>
                <c:pt idx="71165">
                  <c:v>155078</c:v>
                </c:pt>
                <c:pt idx="71166">
                  <c:v>155078</c:v>
                </c:pt>
                <c:pt idx="71167">
                  <c:v>155078</c:v>
                </c:pt>
                <c:pt idx="71168">
                  <c:v>155078</c:v>
                </c:pt>
                <c:pt idx="71169">
                  <c:v>155078</c:v>
                </c:pt>
                <c:pt idx="71170">
                  <c:v>155078</c:v>
                </c:pt>
                <c:pt idx="71171">
                  <c:v>155078</c:v>
                </c:pt>
                <c:pt idx="71172">
                  <c:v>155078</c:v>
                </c:pt>
                <c:pt idx="71173">
                  <c:v>155078</c:v>
                </c:pt>
                <c:pt idx="71174">
                  <c:v>155078</c:v>
                </c:pt>
                <c:pt idx="71175">
                  <c:v>155078</c:v>
                </c:pt>
                <c:pt idx="71176">
                  <c:v>155078</c:v>
                </c:pt>
                <c:pt idx="71177">
                  <c:v>155078</c:v>
                </c:pt>
                <c:pt idx="71178">
                  <c:v>155078</c:v>
                </c:pt>
                <c:pt idx="71179">
                  <c:v>155078</c:v>
                </c:pt>
                <c:pt idx="71180">
                  <c:v>155078</c:v>
                </c:pt>
                <c:pt idx="71181">
                  <c:v>155078</c:v>
                </c:pt>
                <c:pt idx="71182">
                  <c:v>155078</c:v>
                </c:pt>
                <c:pt idx="71183">
                  <c:v>155078</c:v>
                </c:pt>
                <c:pt idx="71184">
                  <c:v>155078</c:v>
                </c:pt>
                <c:pt idx="71185">
                  <c:v>155078</c:v>
                </c:pt>
                <c:pt idx="71186">
                  <c:v>155078</c:v>
                </c:pt>
                <c:pt idx="71187">
                  <c:v>155078</c:v>
                </c:pt>
                <c:pt idx="71188">
                  <c:v>155078</c:v>
                </c:pt>
                <c:pt idx="71189">
                  <c:v>155078</c:v>
                </c:pt>
                <c:pt idx="71190">
                  <c:v>155078</c:v>
                </c:pt>
                <c:pt idx="71191">
                  <c:v>155078</c:v>
                </c:pt>
                <c:pt idx="71192">
                  <c:v>155078</c:v>
                </c:pt>
                <c:pt idx="71193">
                  <c:v>155078</c:v>
                </c:pt>
                <c:pt idx="71194">
                  <c:v>155078</c:v>
                </c:pt>
                <c:pt idx="71195">
                  <c:v>155078</c:v>
                </c:pt>
                <c:pt idx="71196">
                  <c:v>155078</c:v>
                </c:pt>
                <c:pt idx="71197">
                  <c:v>155078</c:v>
                </c:pt>
                <c:pt idx="71198">
                  <c:v>155078</c:v>
                </c:pt>
                <c:pt idx="71199">
                  <c:v>155078</c:v>
                </c:pt>
                <c:pt idx="71200">
                  <c:v>155078</c:v>
                </c:pt>
                <c:pt idx="71201">
                  <c:v>155078</c:v>
                </c:pt>
                <c:pt idx="71202">
                  <c:v>155078</c:v>
                </c:pt>
                <c:pt idx="71203">
                  <c:v>155078</c:v>
                </c:pt>
                <c:pt idx="71204">
                  <c:v>155078</c:v>
                </c:pt>
                <c:pt idx="71205">
                  <c:v>155078</c:v>
                </c:pt>
                <c:pt idx="71206">
                  <c:v>155078</c:v>
                </c:pt>
                <c:pt idx="71207">
                  <c:v>155078</c:v>
                </c:pt>
                <c:pt idx="71208">
                  <c:v>155078</c:v>
                </c:pt>
                <c:pt idx="71209">
                  <c:v>155078</c:v>
                </c:pt>
                <c:pt idx="71210">
                  <c:v>155078</c:v>
                </c:pt>
                <c:pt idx="71211">
                  <c:v>155078</c:v>
                </c:pt>
                <c:pt idx="71212">
                  <c:v>155078</c:v>
                </c:pt>
                <c:pt idx="71213">
                  <c:v>155078</c:v>
                </c:pt>
                <c:pt idx="71214">
                  <c:v>155078</c:v>
                </c:pt>
                <c:pt idx="71215">
                  <c:v>155078</c:v>
                </c:pt>
                <c:pt idx="71216">
                  <c:v>155078</c:v>
                </c:pt>
                <c:pt idx="71217">
                  <c:v>155078</c:v>
                </c:pt>
                <c:pt idx="71218">
                  <c:v>155078</c:v>
                </c:pt>
                <c:pt idx="71219">
                  <c:v>155078</c:v>
                </c:pt>
                <c:pt idx="71220">
                  <c:v>155078</c:v>
                </c:pt>
                <c:pt idx="71221">
                  <c:v>155078</c:v>
                </c:pt>
                <c:pt idx="71222">
                  <c:v>155078</c:v>
                </c:pt>
                <c:pt idx="71223">
                  <c:v>155078</c:v>
                </c:pt>
                <c:pt idx="71224">
                  <c:v>155078</c:v>
                </c:pt>
                <c:pt idx="71225">
                  <c:v>155078</c:v>
                </c:pt>
                <c:pt idx="71226">
                  <c:v>155078</c:v>
                </c:pt>
                <c:pt idx="71227">
                  <c:v>155078</c:v>
                </c:pt>
                <c:pt idx="71228">
                  <c:v>155078</c:v>
                </c:pt>
                <c:pt idx="71229">
                  <c:v>155078</c:v>
                </c:pt>
                <c:pt idx="71230">
                  <c:v>155078</c:v>
                </c:pt>
                <c:pt idx="71231">
                  <c:v>155078</c:v>
                </c:pt>
                <c:pt idx="71232">
                  <c:v>155078</c:v>
                </c:pt>
                <c:pt idx="71233">
                  <c:v>155078</c:v>
                </c:pt>
                <c:pt idx="71234">
                  <c:v>155078</c:v>
                </c:pt>
                <c:pt idx="71235">
                  <c:v>155078</c:v>
                </c:pt>
                <c:pt idx="71236">
                  <c:v>155078</c:v>
                </c:pt>
                <c:pt idx="71237">
                  <c:v>155078</c:v>
                </c:pt>
                <c:pt idx="71238">
                  <c:v>155078</c:v>
                </c:pt>
                <c:pt idx="71239">
                  <c:v>155078</c:v>
                </c:pt>
                <c:pt idx="71240">
                  <c:v>155078</c:v>
                </c:pt>
                <c:pt idx="71241">
                  <c:v>155078</c:v>
                </c:pt>
                <c:pt idx="71242">
                  <c:v>155078</c:v>
                </c:pt>
                <c:pt idx="71243">
                  <c:v>155078</c:v>
                </c:pt>
                <c:pt idx="71244">
                  <c:v>155078</c:v>
                </c:pt>
                <c:pt idx="71245">
                  <c:v>155078</c:v>
                </c:pt>
                <c:pt idx="71246">
                  <c:v>155078</c:v>
                </c:pt>
                <c:pt idx="71247">
                  <c:v>155078</c:v>
                </c:pt>
                <c:pt idx="71248">
                  <c:v>155078</c:v>
                </c:pt>
                <c:pt idx="71249">
                  <c:v>155078</c:v>
                </c:pt>
                <c:pt idx="71250">
                  <c:v>155078</c:v>
                </c:pt>
                <c:pt idx="71251">
                  <c:v>155078</c:v>
                </c:pt>
                <c:pt idx="71252">
                  <c:v>155078</c:v>
                </c:pt>
                <c:pt idx="71253">
                  <c:v>155078</c:v>
                </c:pt>
                <c:pt idx="71254">
                  <c:v>155078</c:v>
                </c:pt>
                <c:pt idx="71255">
                  <c:v>155078</c:v>
                </c:pt>
                <c:pt idx="71256">
                  <c:v>155078</c:v>
                </c:pt>
                <c:pt idx="71257">
                  <c:v>155078</c:v>
                </c:pt>
                <c:pt idx="71258">
                  <c:v>155078</c:v>
                </c:pt>
                <c:pt idx="71259">
                  <c:v>155078</c:v>
                </c:pt>
                <c:pt idx="71260">
                  <c:v>155078</c:v>
                </c:pt>
                <c:pt idx="71261">
                  <c:v>155078</c:v>
                </c:pt>
                <c:pt idx="71262">
                  <c:v>155078</c:v>
                </c:pt>
                <c:pt idx="71263">
                  <c:v>155078</c:v>
                </c:pt>
                <c:pt idx="71264">
                  <c:v>155078</c:v>
                </c:pt>
                <c:pt idx="71265">
                  <c:v>155078</c:v>
                </c:pt>
                <c:pt idx="71266">
                  <c:v>155078</c:v>
                </c:pt>
                <c:pt idx="71267">
                  <c:v>155078</c:v>
                </c:pt>
                <c:pt idx="71268">
                  <c:v>155078</c:v>
                </c:pt>
                <c:pt idx="71269">
                  <c:v>155078</c:v>
                </c:pt>
                <c:pt idx="71270">
                  <c:v>155078</c:v>
                </c:pt>
                <c:pt idx="71271">
                  <c:v>155078</c:v>
                </c:pt>
                <c:pt idx="71272">
                  <c:v>155078</c:v>
                </c:pt>
                <c:pt idx="71273">
                  <c:v>155078</c:v>
                </c:pt>
                <c:pt idx="71274">
                  <c:v>155078</c:v>
                </c:pt>
                <c:pt idx="71275">
                  <c:v>155078</c:v>
                </c:pt>
                <c:pt idx="71276">
                  <c:v>155078</c:v>
                </c:pt>
                <c:pt idx="71277">
                  <c:v>155078</c:v>
                </c:pt>
                <c:pt idx="71278">
                  <c:v>155078</c:v>
                </c:pt>
                <c:pt idx="71279">
                  <c:v>155078</c:v>
                </c:pt>
                <c:pt idx="71280">
                  <c:v>155078</c:v>
                </c:pt>
                <c:pt idx="71281">
                  <c:v>155078</c:v>
                </c:pt>
                <c:pt idx="71282">
                  <c:v>155078</c:v>
                </c:pt>
                <c:pt idx="71283">
                  <c:v>155078</c:v>
                </c:pt>
                <c:pt idx="71284">
                  <c:v>155078</c:v>
                </c:pt>
                <c:pt idx="71285">
                  <c:v>155078</c:v>
                </c:pt>
                <c:pt idx="71286">
                  <c:v>155078</c:v>
                </c:pt>
                <c:pt idx="71287">
                  <c:v>155078</c:v>
                </c:pt>
                <c:pt idx="71288">
                  <c:v>155078</c:v>
                </c:pt>
                <c:pt idx="71289">
                  <c:v>155078</c:v>
                </c:pt>
                <c:pt idx="71290">
                  <c:v>155078</c:v>
                </c:pt>
                <c:pt idx="71291">
                  <c:v>155078</c:v>
                </c:pt>
                <c:pt idx="71292">
                  <c:v>155078</c:v>
                </c:pt>
                <c:pt idx="71293">
                  <c:v>155078</c:v>
                </c:pt>
                <c:pt idx="71294">
                  <c:v>155078</c:v>
                </c:pt>
                <c:pt idx="71295">
                  <c:v>155078</c:v>
                </c:pt>
                <c:pt idx="71296">
                  <c:v>155078</c:v>
                </c:pt>
                <c:pt idx="71297">
                  <c:v>155078</c:v>
                </c:pt>
                <c:pt idx="71298">
                  <c:v>155078</c:v>
                </c:pt>
                <c:pt idx="71299">
                  <c:v>155078</c:v>
                </c:pt>
                <c:pt idx="71300">
                  <c:v>155078</c:v>
                </c:pt>
                <c:pt idx="71301">
                  <c:v>155078</c:v>
                </c:pt>
                <c:pt idx="71302">
                  <c:v>155078</c:v>
                </c:pt>
                <c:pt idx="71303">
                  <c:v>155078</c:v>
                </c:pt>
                <c:pt idx="71304">
                  <c:v>155078</c:v>
                </c:pt>
                <c:pt idx="71305">
                  <c:v>155078</c:v>
                </c:pt>
                <c:pt idx="71306">
                  <c:v>155078</c:v>
                </c:pt>
                <c:pt idx="71307">
                  <c:v>155078</c:v>
                </c:pt>
                <c:pt idx="71308">
                  <c:v>155078</c:v>
                </c:pt>
                <c:pt idx="71309">
                  <c:v>155078</c:v>
                </c:pt>
                <c:pt idx="71310">
                  <c:v>155078</c:v>
                </c:pt>
                <c:pt idx="71311">
                  <c:v>155078</c:v>
                </c:pt>
                <c:pt idx="71312">
                  <c:v>155078</c:v>
                </c:pt>
                <c:pt idx="71313">
                  <c:v>155078</c:v>
                </c:pt>
                <c:pt idx="71314">
                  <c:v>155078</c:v>
                </c:pt>
                <c:pt idx="71315">
                  <c:v>155078</c:v>
                </c:pt>
                <c:pt idx="71316">
                  <c:v>155078</c:v>
                </c:pt>
                <c:pt idx="71317">
                  <c:v>155078</c:v>
                </c:pt>
                <c:pt idx="71318">
                  <c:v>155078</c:v>
                </c:pt>
                <c:pt idx="71319">
                  <c:v>155078</c:v>
                </c:pt>
                <c:pt idx="71320">
                  <c:v>155078</c:v>
                </c:pt>
                <c:pt idx="71321">
                  <c:v>155078</c:v>
                </c:pt>
                <c:pt idx="71322">
                  <c:v>155078</c:v>
                </c:pt>
                <c:pt idx="71323">
                  <c:v>155078</c:v>
                </c:pt>
                <c:pt idx="71324">
                  <c:v>155078</c:v>
                </c:pt>
                <c:pt idx="71325">
                  <c:v>155078</c:v>
                </c:pt>
                <c:pt idx="71326">
                  <c:v>155078</c:v>
                </c:pt>
                <c:pt idx="71327">
                  <c:v>155078</c:v>
                </c:pt>
                <c:pt idx="71328">
                  <c:v>155078</c:v>
                </c:pt>
                <c:pt idx="71329">
                  <c:v>155078</c:v>
                </c:pt>
                <c:pt idx="71330">
                  <c:v>155078</c:v>
                </c:pt>
                <c:pt idx="71331">
                  <c:v>155078</c:v>
                </c:pt>
                <c:pt idx="71332">
                  <c:v>155078</c:v>
                </c:pt>
                <c:pt idx="71333">
                  <c:v>155078</c:v>
                </c:pt>
                <c:pt idx="71334">
                  <c:v>155078</c:v>
                </c:pt>
                <c:pt idx="71335">
                  <c:v>155078</c:v>
                </c:pt>
                <c:pt idx="71336">
                  <c:v>155078</c:v>
                </c:pt>
                <c:pt idx="71337">
                  <c:v>155078</c:v>
                </c:pt>
                <c:pt idx="71338">
                  <c:v>155078</c:v>
                </c:pt>
                <c:pt idx="71339">
                  <c:v>155078</c:v>
                </c:pt>
                <c:pt idx="71340">
                  <c:v>155078</c:v>
                </c:pt>
                <c:pt idx="71341">
                  <c:v>155078</c:v>
                </c:pt>
                <c:pt idx="71342">
                  <c:v>155078</c:v>
                </c:pt>
                <c:pt idx="71343">
                  <c:v>155078</c:v>
                </c:pt>
                <c:pt idx="71344">
                  <c:v>155078</c:v>
                </c:pt>
                <c:pt idx="71345">
                  <c:v>155078</c:v>
                </c:pt>
                <c:pt idx="71346">
                  <c:v>155078</c:v>
                </c:pt>
                <c:pt idx="71347">
                  <c:v>155078</c:v>
                </c:pt>
                <c:pt idx="71348">
                  <c:v>155078</c:v>
                </c:pt>
                <c:pt idx="71349">
                  <c:v>155078</c:v>
                </c:pt>
                <c:pt idx="71350">
                  <c:v>155078</c:v>
                </c:pt>
                <c:pt idx="71351">
                  <c:v>155078</c:v>
                </c:pt>
                <c:pt idx="71352">
                  <c:v>155078</c:v>
                </c:pt>
                <c:pt idx="71353">
                  <c:v>155078</c:v>
                </c:pt>
                <c:pt idx="71354">
                  <c:v>155078</c:v>
                </c:pt>
                <c:pt idx="71355">
                  <c:v>155078</c:v>
                </c:pt>
                <c:pt idx="71356">
                  <c:v>155078</c:v>
                </c:pt>
                <c:pt idx="71357">
                  <c:v>155078</c:v>
                </c:pt>
                <c:pt idx="71358">
                  <c:v>155078</c:v>
                </c:pt>
                <c:pt idx="71359">
                  <c:v>155078</c:v>
                </c:pt>
                <c:pt idx="71360">
                  <c:v>155078</c:v>
                </c:pt>
                <c:pt idx="71361">
                  <c:v>155078</c:v>
                </c:pt>
                <c:pt idx="71362">
                  <c:v>155078</c:v>
                </c:pt>
                <c:pt idx="71363">
                  <c:v>155078</c:v>
                </c:pt>
                <c:pt idx="71364">
                  <c:v>155078</c:v>
                </c:pt>
                <c:pt idx="71365">
                  <c:v>155078</c:v>
                </c:pt>
                <c:pt idx="71366">
                  <c:v>155078</c:v>
                </c:pt>
                <c:pt idx="71367">
                  <c:v>155078</c:v>
                </c:pt>
                <c:pt idx="71368">
                  <c:v>155078</c:v>
                </c:pt>
                <c:pt idx="71369">
                  <c:v>155078</c:v>
                </c:pt>
                <c:pt idx="71370">
                  <c:v>155078</c:v>
                </c:pt>
                <c:pt idx="71371">
                  <c:v>155078</c:v>
                </c:pt>
                <c:pt idx="71372">
                  <c:v>155078</c:v>
                </c:pt>
                <c:pt idx="71373">
                  <c:v>155078</c:v>
                </c:pt>
                <c:pt idx="71374">
                  <c:v>155078</c:v>
                </c:pt>
                <c:pt idx="71375">
                  <c:v>155078</c:v>
                </c:pt>
                <c:pt idx="71376">
                  <c:v>155078</c:v>
                </c:pt>
                <c:pt idx="71377">
                  <c:v>155078</c:v>
                </c:pt>
                <c:pt idx="71378">
                  <c:v>155078</c:v>
                </c:pt>
                <c:pt idx="71379">
                  <c:v>155078</c:v>
                </c:pt>
                <c:pt idx="71380">
                  <c:v>155078</c:v>
                </c:pt>
                <c:pt idx="71381">
                  <c:v>155078</c:v>
                </c:pt>
                <c:pt idx="71382">
                  <c:v>155078</c:v>
                </c:pt>
                <c:pt idx="71383">
                  <c:v>155078</c:v>
                </c:pt>
                <c:pt idx="71384">
                  <c:v>155078</c:v>
                </c:pt>
                <c:pt idx="71385">
                  <c:v>155078</c:v>
                </c:pt>
                <c:pt idx="71386">
                  <c:v>155078</c:v>
                </c:pt>
                <c:pt idx="71387">
                  <c:v>155078</c:v>
                </c:pt>
                <c:pt idx="71388">
                  <c:v>155078</c:v>
                </c:pt>
                <c:pt idx="71389">
                  <c:v>155078</c:v>
                </c:pt>
                <c:pt idx="71390">
                  <c:v>155078</c:v>
                </c:pt>
                <c:pt idx="71391">
                  <c:v>155078</c:v>
                </c:pt>
                <c:pt idx="71392">
                  <c:v>155078</c:v>
                </c:pt>
                <c:pt idx="71393">
                  <c:v>155078</c:v>
                </c:pt>
                <c:pt idx="71394">
                  <c:v>155078</c:v>
                </c:pt>
                <c:pt idx="71395">
                  <c:v>155078</c:v>
                </c:pt>
                <c:pt idx="71396">
                  <c:v>155078</c:v>
                </c:pt>
                <c:pt idx="71397">
                  <c:v>155078</c:v>
                </c:pt>
                <c:pt idx="71398">
                  <c:v>155078</c:v>
                </c:pt>
                <c:pt idx="71399">
                  <c:v>155078</c:v>
                </c:pt>
                <c:pt idx="71400">
                  <c:v>155078</c:v>
                </c:pt>
                <c:pt idx="71401">
                  <c:v>155078</c:v>
                </c:pt>
                <c:pt idx="71402">
                  <c:v>155078</c:v>
                </c:pt>
                <c:pt idx="71403">
                  <c:v>155078</c:v>
                </c:pt>
                <c:pt idx="71404">
                  <c:v>155078</c:v>
                </c:pt>
                <c:pt idx="71405">
                  <c:v>155078</c:v>
                </c:pt>
                <c:pt idx="71406">
                  <c:v>155078</c:v>
                </c:pt>
                <c:pt idx="71407">
                  <c:v>155078</c:v>
                </c:pt>
                <c:pt idx="71408">
                  <c:v>155078</c:v>
                </c:pt>
                <c:pt idx="71409">
                  <c:v>155078</c:v>
                </c:pt>
                <c:pt idx="71410">
                  <c:v>155078</c:v>
                </c:pt>
                <c:pt idx="71411">
                  <c:v>155078</c:v>
                </c:pt>
                <c:pt idx="71412">
                  <c:v>155078</c:v>
                </c:pt>
                <c:pt idx="71413">
                  <c:v>155078</c:v>
                </c:pt>
                <c:pt idx="71414">
                  <c:v>155078</c:v>
                </c:pt>
                <c:pt idx="71415">
                  <c:v>155078</c:v>
                </c:pt>
                <c:pt idx="71416">
                  <c:v>155078</c:v>
                </c:pt>
                <c:pt idx="71417">
                  <c:v>155078</c:v>
                </c:pt>
                <c:pt idx="71418">
                  <c:v>155078</c:v>
                </c:pt>
                <c:pt idx="71419">
                  <c:v>155078</c:v>
                </c:pt>
                <c:pt idx="71420">
                  <c:v>155078</c:v>
                </c:pt>
                <c:pt idx="71421">
                  <c:v>155078</c:v>
                </c:pt>
                <c:pt idx="71422">
                  <c:v>155078</c:v>
                </c:pt>
                <c:pt idx="71423">
                  <c:v>155078</c:v>
                </c:pt>
                <c:pt idx="71424">
                  <c:v>155078</c:v>
                </c:pt>
                <c:pt idx="71425">
                  <c:v>155078</c:v>
                </c:pt>
                <c:pt idx="71426">
                  <c:v>155078</c:v>
                </c:pt>
                <c:pt idx="71427">
                  <c:v>155078</c:v>
                </c:pt>
                <c:pt idx="71428">
                  <c:v>155078</c:v>
                </c:pt>
                <c:pt idx="71429">
                  <c:v>155078</c:v>
                </c:pt>
                <c:pt idx="71430">
                  <c:v>155078</c:v>
                </c:pt>
                <c:pt idx="71431">
                  <c:v>155078</c:v>
                </c:pt>
                <c:pt idx="71432">
                  <c:v>155078</c:v>
                </c:pt>
                <c:pt idx="71433">
                  <c:v>155078</c:v>
                </c:pt>
                <c:pt idx="71434">
                  <c:v>155078</c:v>
                </c:pt>
                <c:pt idx="71435">
                  <c:v>155078</c:v>
                </c:pt>
                <c:pt idx="71436">
                  <c:v>155078</c:v>
                </c:pt>
                <c:pt idx="71437">
                  <c:v>155078</c:v>
                </c:pt>
                <c:pt idx="71438">
                  <c:v>155078</c:v>
                </c:pt>
                <c:pt idx="71439">
                  <c:v>155078</c:v>
                </c:pt>
                <c:pt idx="71440">
                  <c:v>155078</c:v>
                </c:pt>
                <c:pt idx="71441">
                  <c:v>155078</c:v>
                </c:pt>
                <c:pt idx="71442">
                  <c:v>155078</c:v>
                </c:pt>
                <c:pt idx="71443">
                  <c:v>155078</c:v>
                </c:pt>
                <c:pt idx="71444">
                  <c:v>155078</c:v>
                </c:pt>
                <c:pt idx="71445">
                  <c:v>155078</c:v>
                </c:pt>
                <c:pt idx="71446">
                  <c:v>155078</c:v>
                </c:pt>
                <c:pt idx="71447">
                  <c:v>155078</c:v>
                </c:pt>
                <c:pt idx="71448">
                  <c:v>155078</c:v>
                </c:pt>
                <c:pt idx="71449">
                  <c:v>155078</c:v>
                </c:pt>
                <c:pt idx="71450">
                  <c:v>155078</c:v>
                </c:pt>
                <c:pt idx="71451">
                  <c:v>155078</c:v>
                </c:pt>
                <c:pt idx="71452">
                  <c:v>155078</c:v>
                </c:pt>
                <c:pt idx="71453">
                  <c:v>155078</c:v>
                </c:pt>
                <c:pt idx="71454">
                  <c:v>155078</c:v>
                </c:pt>
                <c:pt idx="71455">
                  <c:v>155078</c:v>
                </c:pt>
                <c:pt idx="71456">
                  <c:v>155078</c:v>
                </c:pt>
                <c:pt idx="71457">
                  <c:v>155078</c:v>
                </c:pt>
                <c:pt idx="71458">
                  <c:v>155078</c:v>
                </c:pt>
                <c:pt idx="71459">
                  <c:v>155078</c:v>
                </c:pt>
                <c:pt idx="71460">
                  <c:v>155078</c:v>
                </c:pt>
                <c:pt idx="71461">
                  <c:v>155078</c:v>
                </c:pt>
                <c:pt idx="71462">
                  <c:v>155078</c:v>
                </c:pt>
                <c:pt idx="71463">
                  <c:v>155078</c:v>
                </c:pt>
                <c:pt idx="71464">
                  <c:v>155078</c:v>
                </c:pt>
                <c:pt idx="71465">
                  <c:v>155078</c:v>
                </c:pt>
                <c:pt idx="71466">
                  <c:v>155078</c:v>
                </c:pt>
                <c:pt idx="71467">
                  <c:v>155078</c:v>
                </c:pt>
                <c:pt idx="71468">
                  <c:v>155078</c:v>
                </c:pt>
                <c:pt idx="71469">
                  <c:v>155078</c:v>
                </c:pt>
                <c:pt idx="71470">
                  <c:v>155078</c:v>
                </c:pt>
                <c:pt idx="71471">
                  <c:v>155078</c:v>
                </c:pt>
                <c:pt idx="71472">
                  <c:v>155078</c:v>
                </c:pt>
                <c:pt idx="71473">
                  <c:v>155078</c:v>
                </c:pt>
                <c:pt idx="71474">
                  <c:v>155078</c:v>
                </c:pt>
                <c:pt idx="71475">
                  <c:v>155078</c:v>
                </c:pt>
                <c:pt idx="71476">
                  <c:v>155078</c:v>
                </c:pt>
                <c:pt idx="71477">
                  <c:v>155078</c:v>
                </c:pt>
                <c:pt idx="71478">
                  <c:v>155078</c:v>
                </c:pt>
                <c:pt idx="71479">
                  <c:v>155078</c:v>
                </c:pt>
                <c:pt idx="71480">
                  <c:v>155078</c:v>
                </c:pt>
                <c:pt idx="71481">
                  <c:v>155078</c:v>
                </c:pt>
                <c:pt idx="71482">
                  <c:v>155078</c:v>
                </c:pt>
                <c:pt idx="71483">
                  <c:v>155078</c:v>
                </c:pt>
                <c:pt idx="71484">
                  <c:v>155078</c:v>
                </c:pt>
                <c:pt idx="71485">
                  <c:v>155078</c:v>
                </c:pt>
                <c:pt idx="71486">
                  <c:v>155078</c:v>
                </c:pt>
                <c:pt idx="71487">
                  <c:v>155078</c:v>
                </c:pt>
                <c:pt idx="71488">
                  <c:v>155078</c:v>
                </c:pt>
                <c:pt idx="71489">
                  <c:v>155078</c:v>
                </c:pt>
                <c:pt idx="71490">
                  <c:v>155078</c:v>
                </c:pt>
                <c:pt idx="71491">
                  <c:v>155078</c:v>
                </c:pt>
                <c:pt idx="71492">
                  <c:v>155078</c:v>
                </c:pt>
                <c:pt idx="71493">
                  <c:v>155078</c:v>
                </c:pt>
                <c:pt idx="71494">
                  <c:v>155078</c:v>
                </c:pt>
                <c:pt idx="71495">
                  <c:v>155078</c:v>
                </c:pt>
                <c:pt idx="71496">
                  <c:v>155078</c:v>
                </c:pt>
                <c:pt idx="71497">
                  <c:v>155078</c:v>
                </c:pt>
                <c:pt idx="71498">
                  <c:v>155078</c:v>
                </c:pt>
                <c:pt idx="71499">
                  <c:v>155078</c:v>
                </c:pt>
                <c:pt idx="71500">
                  <c:v>155078</c:v>
                </c:pt>
                <c:pt idx="71501">
                  <c:v>155078</c:v>
                </c:pt>
                <c:pt idx="71502">
                  <c:v>155078</c:v>
                </c:pt>
                <c:pt idx="71503">
                  <c:v>155078</c:v>
                </c:pt>
                <c:pt idx="71504">
                  <c:v>155078</c:v>
                </c:pt>
                <c:pt idx="71505">
                  <c:v>155078</c:v>
                </c:pt>
                <c:pt idx="71506">
                  <c:v>155078</c:v>
                </c:pt>
                <c:pt idx="71507">
                  <c:v>155078</c:v>
                </c:pt>
                <c:pt idx="71508">
                  <c:v>155078</c:v>
                </c:pt>
                <c:pt idx="71509">
                  <c:v>155078</c:v>
                </c:pt>
                <c:pt idx="71510">
                  <c:v>155078</c:v>
                </c:pt>
                <c:pt idx="71511">
                  <c:v>155078</c:v>
                </c:pt>
                <c:pt idx="71512">
                  <c:v>155078</c:v>
                </c:pt>
                <c:pt idx="71513">
                  <c:v>155078</c:v>
                </c:pt>
                <c:pt idx="71514">
                  <c:v>155078</c:v>
                </c:pt>
                <c:pt idx="71515">
                  <c:v>155078</c:v>
                </c:pt>
                <c:pt idx="71516">
                  <c:v>155078</c:v>
                </c:pt>
                <c:pt idx="71517">
                  <c:v>155078</c:v>
                </c:pt>
                <c:pt idx="71518">
                  <c:v>155078</c:v>
                </c:pt>
                <c:pt idx="71519">
                  <c:v>155078</c:v>
                </c:pt>
                <c:pt idx="71520">
                  <c:v>155078</c:v>
                </c:pt>
                <c:pt idx="71521">
                  <c:v>155078</c:v>
                </c:pt>
                <c:pt idx="71522">
                  <c:v>155078</c:v>
                </c:pt>
                <c:pt idx="71523">
                  <c:v>155078</c:v>
                </c:pt>
                <c:pt idx="71524">
                  <c:v>155078</c:v>
                </c:pt>
                <c:pt idx="71525">
                  <c:v>155078</c:v>
                </c:pt>
                <c:pt idx="71526">
                  <c:v>155078</c:v>
                </c:pt>
                <c:pt idx="71527">
                  <c:v>155078</c:v>
                </c:pt>
                <c:pt idx="71528">
                  <c:v>155078</c:v>
                </c:pt>
                <c:pt idx="71529">
                  <c:v>155078</c:v>
                </c:pt>
                <c:pt idx="71530">
                  <c:v>155078</c:v>
                </c:pt>
                <c:pt idx="71531">
                  <c:v>155078</c:v>
                </c:pt>
                <c:pt idx="71532">
                  <c:v>155078</c:v>
                </c:pt>
                <c:pt idx="71533">
                  <c:v>155078</c:v>
                </c:pt>
                <c:pt idx="71534">
                  <c:v>155078</c:v>
                </c:pt>
                <c:pt idx="71535">
                  <c:v>155078</c:v>
                </c:pt>
                <c:pt idx="71536">
                  <c:v>155078</c:v>
                </c:pt>
                <c:pt idx="71537">
                  <c:v>155078</c:v>
                </c:pt>
                <c:pt idx="71538">
                  <c:v>155078</c:v>
                </c:pt>
                <c:pt idx="71539">
                  <c:v>155078</c:v>
                </c:pt>
                <c:pt idx="71540">
                  <c:v>155078</c:v>
                </c:pt>
                <c:pt idx="71541">
                  <c:v>155078</c:v>
                </c:pt>
                <c:pt idx="71542">
                  <c:v>155078</c:v>
                </c:pt>
                <c:pt idx="71543">
                  <c:v>155078</c:v>
                </c:pt>
                <c:pt idx="71544">
                  <c:v>155078</c:v>
                </c:pt>
                <c:pt idx="71545">
                  <c:v>155078</c:v>
                </c:pt>
                <c:pt idx="71546">
                  <c:v>155078</c:v>
                </c:pt>
                <c:pt idx="71547">
                  <c:v>155078</c:v>
                </c:pt>
                <c:pt idx="71548">
                  <c:v>155078</c:v>
                </c:pt>
                <c:pt idx="71549">
                  <c:v>155078</c:v>
                </c:pt>
                <c:pt idx="71550">
                  <c:v>155078</c:v>
                </c:pt>
                <c:pt idx="71551">
                  <c:v>155078</c:v>
                </c:pt>
                <c:pt idx="71552">
                  <c:v>155078</c:v>
                </c:pt>
                <c:pt idx="71553">
                  <c:v>155078</c:v>
                </c:pt>
                <c:pt idx="71554">
                  <c:v>155078</c:v>
                </c:pt>
                <c:pt idx="71555">
                  <c:v>155078</c:v>
                </c:pt>
                <c:pt idx="71556">
                  <c:v>155078</c:v>
                </c:pt>
                <c:pt idx="71557">
                  <c:v>155078</c:v>
                </c:pt>
                <c:pt idx="71558">
                  <c:v>155078</c:v>
                </c:pt>
                <c:pt idx="71559">
                  <c:v>155078</c:v>
                </c:pt>
                <c:pt idx="71560">
                  <c:v>155078</c:v>
                </c:pt>
                <c:pt idx="71561">
                  <c:v>155078</c:v>
                </c:pt>
                <c:pt idx="71562">
                  <c:v>155078</c:v>
                </c:pt>
                <c:pt idx="71563">
                  <c:v>155078</c:v>
                </c:pt>
                <c:pt idx="71564">
                  <c:v>155078</c:v>
                </c:pt>
                <c:pt idx="71565">
                  <c:v>155078</c:v>
                </c:pt>
                <c:pt idx="71566">
                  <c:v>155078</c:v>
                </c:pt>
                <c:pt idx="71567">
                  <c:v>155078</c:v>
                </c:pt>
                <c:pt idx="71568">
                  <c:v>155078</c:v>
                </c:pt>
                <c:pt idx="71569">
                  <c:v>155078</c:v>
                </c:pt>
                <c:pt idx="71570">
                  <c:v>155078</c:v>
                </c:pt>
                <c:pt idx="71571">
                  <c:v>155078</c:v>
                </c:pt>
                <c:pt idx="71572">
                  <c:v>155078</c:v>
                </c:pt>
                <c:pt idx="71573">
                  <c:v>155078</c:v>
                </c:pt>
                <c:pt idx="71574">
                  <c:v>155078</c:v>
                </c:pt>
                <c:pt idx="71575">
                  <c:v>155078</c:v>
                </c:pt>
                <c:pt idx="71576">
                  <c:v>155078</c:v>
                </c:pt>
                <c:pt idx="71577">
                  <c:v>155078</c:v>
                </c:pt>
                <c:pt idx="71578">
                  <c:v>155078</c:v>
                </c:pt>
                <c:pt idx="71579">
                  <c:v>155078</c:v>
                </c:pt>
                <c:pt idx="71580">
                  <c:v>155078</c:v>
                </c:pt>
                <c:pt idx="71581">
                  <c:v>155078</c:v>
                </c:pt>
                <c:pt idx="71582">
                  <c:v>155078</c:v>
                </c:pt>
                <c:pt idx="71583">
                  <c:v>155078</c:v>
                </c:pt>
                <c:pt idx="71584">
                  <c:v>155078</c:v>
                </c:pt>
                <c:pt idx="71585">
                  <c:v>155078</c:v>
                </c:pt>
                <c:pt idx="71586">
                  <c:v>155078</c:v>
                </c:pt>
                <c:pt idx="71587">
                  <c:v>155078</c:v>
                </c:pt>
                <c:pt idx="71588">
                  <c:v>155078</c:v>
                </c:pt>
                <c:pt idx="71589">
                  <c:v>155078</c:v>
                </c:pt>
                <c:pt idx="71590">
                  <c:v>155078</c:v>
                </c:pt>
                <c:pt idx="71591">
                  <c:v>155078</c:v>
                </c:pt>
                <c:pt idx="71592">
                  <c:v>155078</c:v>
                </c:pt>
                <c:pt idx="71593">
                  <c:v>155078</c:v>
                </c:pt>
                <c:pt idx="71594">
                  <c:v>155078</c:v>
                </c:pt>
                <c:pt idx="71595">
                  <c:v>155078</c:v>
                </c:pt>
                <c:pt idx="71596">
                  <c:v>155078</c:v>
                </c:pt>
                <c:pt idx="71597">
                  <c:v>155078</c:v>
                </c:pt>
                <c:pt idx="71598">
                  <c:v>155078</c:v>
                </c:pt>
                <c:pt idx="71599">
                  <c:v>155078</c:v>
                </c:pt>
                <c:pt idx="71600">
                  <c:v>155078</c:v>
                </c:pt>
                <c:pt idx="71601">
                  <c:v>155078</c:v>
                </c:pt>
                <c:pt idx="71602">
                  <c:v>155078</c:v>
                </c:pt>
                <c:pt idx="71603">
                  <c:v>155078</c:v>
                </c:pt>
                <c:pt idx="71604">
                  <c:v>155078</c:v>
                </c:pt>
                <c:pt idx="71605">
                  <c:v>155078</c:v>
                </c:pt>
                <c:pt idx="71606">
                  <c:v>155078</c:v>
                </c:pt>
                <c:pt idx="71607">
                  <c:v>155078</c:v>
                </c:pt>
                <c:pt idx="71608">
                  <c:v>155078</c:v>
                </c:pt>
                <c:pt idx="71609">
                  <c:v>155078</c:v>
                </c:pt>
                <c:pt idx="71610">
                  <c:v>155078</c:v>
                </c:pt>
                <c:pt idx="71611">
                  <c:v>155078</c:v>
                </c:pt>
                <c:pt idx="71612">
                  <c:v>155078</c:v>
                </c:pt>
                <c:pt idx="71613">
                  <c:v>155078</c:v>
                </c:pt>
                <c:pt idx="71614">
                  <c:v>155078</c:v>
                </c:pt>
                <c:pt idx="71615">
                  <c:v>155078</c:v>
                </c:pt>
                <c:pt idx="71616">
                  <c:v>155078</c:v>
                </c:pt>
                <c:pt idx="71617">
                  <c:v>155078</c:v>
                </c:pt>
                <c:pt idx="71618">
                  <c:v>155078</c:v>
                </c:pt>
                <c:pt idx="71619">
                  <c:v>155078</c:v>
                </c:pt>
                <c:pt idx="71620">
                  <c:v>155078</c:v>
                </c:pt>
                <c:pt idx="71621">
                  <c:v>155078</c:v>
                </c:pt>
                <c:pt idx="71622">
                  <c:v>155078</c:v>
                </c:pt>
                <c:pt idx="71623">
                  <c:v>155078</c:v>
                </c:pt>
                <c:pt idx="71624">
                  <c:v>155078</c:v>
                </c:pt>
                <c:pt idx="71625">
                  <c:v>155078</c:v>
                </c:pt>
                <c:pt idx="71626">
                  <c:v>155078</c:v>
                </c:pt>
                <c:pt idx="71627">
                  <c:v>155078</c:v>
                </c:pt>
                <c:pt idx="71628">
                  <c:v>155078</c:v>
                </c:pt>
                <c:pt idx="71629">
                  <c:v>155078</c:v>
                </c:pt>
                <c:pt idx="71630">
                  <c:v>155078</c:v>
                </c:pt>
                <c:pt idx="71631">
                  <c:v>155078</c:v>
                </c:pt>
                <c:pt idx="71632">
                  <c:v>155078</c:v>
                </c:pt>
                <c:pt idx="71633">
                  <c:v>155078</c:v>
                </c:pt>
                <c:pt idx="71634">
                  <c:v>155078</c:v>
                </c:pt>
                <c:pt idx="71635">
                  <c:v>155078</c:v>
                </c:pt>
                <c:pt idx="71636">
                  <c:v>155078</c:v>
                </c:pt>
                <c:pt idx="71637">
                  <c:v>155078</c:v>
                </c:pt>
                <c:pt idx="71638">
                  <c:v>155078</c:v>
                </c:pt>
                <c:pt idx="71639">
                  <c:v>155078</c:v>
                </c:pt>
                <c:pt idx="71640">
                  <c:v>155078</c:v>
                </c:pt>
                <c:pt idx="71641">
                  <c:v>155078</c:v>
                </c:pt>
                <c:pt idx="71642">
                  <c:v>155078</c:v>
                </c:pt>
                <c:pt idx="71643">
                  <c:v>155078</c:v>
                </c:pt>
                <c:pt idx="71644">
                  <c:v>155078</c:v>
                </c:pt>
                <c:pt idx="71645">
                  <c:v>155078</c:v>
                </c:pt>
                <c:pt idx="71646">
                  <c:v>155078</c:v>
                </c:pt>
                <c:pt idx="71647">
                  <c:v>155078</c:v>
                </c:pt>
                <c:pt idx="71648">
                  <c:v>155078</c:v>
                </c:pt>
                <c:pt idx="71649">
                  <c:v>155078</c:v>
                </c:pt>
                <c:pt idx="71650">
                  <c:v>155078</c:v>
                </c:pt>
                <c:pt idx="71651">
                  <c:v>155078</c:v>
                </c:pt>
                <c:pt idx="71652">
                  <c:v>155078</c:v>
                </c:pt>
                <c:pt idx="71653">
                  <c:v>155078</c:v>
                </c:pt>
                <c:pt idx="71654">
                  <c:v>155078</c:v>
                </c:pt>
                <c:pt idx="71655">
                  <c:v>155078</c:v>
                </c:pt>
                <c:pt idx="71656">
                  <c:v>155078</c:v>
                </c:pt>
                <c:pt idx="71657">
                  <c:v>155078</c:v>
                </c:pt>
                <c:pt idx="71658">
                  <c:v>155078</c:v>
                </c:pt>
                <c:pt idx="71659">
                  <c:v>155078</c:v>
                </c:pt>
                <c:pt idx="71660">
                  <c:v>155078</c:v>
                </c:pt>
                <c:pt idx="71661">
                  <c:v>155078</c:v>
                </c:pt>
                <c:pt idx="71662">
                  <c:v>155078</c:v>
                </c:pt>
                <c:pt idx="71663">
                  <c:v>155078</c:v>
                </c:pt>
                <c:pt idx="71664">
                  <c:v>155078</c:v>
                </c:pt>
                <c:pt idx="71665">
                  <c:v>155078</c:v>
                </c:pt>
                <c:pt idx="71666">
                  <c:v>155078</c:v>
                </c:pt>
                <c:pt idx="71667">
                  <c:v>155078</c:v>
                </c:pt>
                <c:pt idx="71668">
                  <c:v>155078</c:v>
                </c:pt>
                <c:pt idx="71669">
                  <c:v>155078</c:v>
                </c:pt>
                <c:pt idx="71670">
                  <c:v>155078</c:v>
                </c:pt>
                <c:pt idx="71671">
                  <c:v>155078</c:v>
                </c:pt>
                <c:pt idx="71672">
                  <c:v>155078</c:v>
                </c:pt>
                <c:pt idx="71673">
                  <c:v>155078</c:v>
                </c:pt>
                <c:pt idx="71674">
                  <c:v>155078</c:v>
                </c:pt>
                <c:pt idx="71675">
                  <c:v>155078</c:v>
                </c:pt>
                <c:pt idx="71676">
                  <c:v>155078</c:v>
                </c:pt>
                <c:pt idx="71677">
                  <c:v>155078</c:v>
                </c:pt>
                <c:pt idx="71678">
                  <c:v>155078</c:v>
                </c:pt>
                <c:pt idx="71679">
                  <c:v>155078</c:v>
                </c:pt>
                <c:pt idx="71680">
                  <c:v>155078</c:v>
                </c:pt>
                <c:pt idx="71681">
                  <c:v>155078</c:v>
                </c:pt>
                <c:pt idx="71682">
                  <c:v>155078</c:v>
                </c:pt>
                <c:pt idx="71683">
                  <c:v>155078</c:v>
                </c:pt>
                <c:pt idx="71684">
                  <c:v>155078</c:v>
                </c:pt>
                <c:pt idx="71685">
                  <c:v>155078</c:v>
                </c:pt>
                <c:pt idx="71686">
                  <c:v>155078</c:v>
                </c:pt>
                <c:pt idx="71687">
                  <c:v>155078</c:v>
                </c:pt>
                <c:pt idx="71688">
                  <c:v>155078</c:v>
                </c:pt>
                <c:pt idx="71689">
                  <c:v>155078</c:v>
                </c:pt>
                <c:pt idx="71690">
                  <c:v>155078</c:v>
                </c:pt>
                <c:pt idx="71691">
                  <c:v>155078</c:v>
                </c:pt>
                <c:pt idx="71692">
                  <c:v>155078</c:v>
                </c:pt>
                <c:pt idx="71693">
                  <c:v>155078</c:v>
                </c:pt>
                <c:pt idx="71694">
                  <c:v>155078</c:v>
                </c:pt>
                <c:pt idx="71695">
                  <c:v>155078</c:v>
                </c:pt>
                <c:pt idx="71696">
                  <c:v>155078</c:v>
                </c:pt>
                <c:pt idx="71697">
                  <c:v>155078</c:v>
                </c:pt>
                <c:pt idx="71698">
                  <c:v>155078</c:v>
                </c:pt>
                <c:pt idx="71699">
                  <c:v>155078</c:v>
                </c:pt>
                <c:pt idx="71700">
                  <c:v>155078</c:v>
                </c:pt>
                <c:pt idx="71701">
                  <c:v>155078</c:v>
                </c:pt>
                <c:pt idx="71702">
                  <c:v>155078</c:v>
                </c:pt>
                <c:pt idx="71703">
                  <c:v>155078</c:v>
                </c:pt>
                <c:pt idx="71704">
                  <c:v>155078</c:v>
                </c:pt>
                <c:pt idx="71705">
                  <c:v>155078</c:v>
                </c:pt>
                <c:pt idx="71706">
                  <c:v>155078</c:v>
                </c:pt>
                <c:pt idx="71707">
                  <c:v>155078</c:v>
                </c:pt>
                <c:pt idx="71708">
                  <c:v>155078</c:v>
                </c:pt>
                <c:pt idx="71709">
                  <c:v>155078</c:v>
                </c:pt>
                <c:pt idx="71710">
                  <c:v>155078</c:v>
                </c:pt>
                <c:pt idx="71711">
                  <c:v>155078</c:v>
                </c:pt>
                <c:pt idx="71712">
                  <c:v>155078</c:v>
                </c:pt>
                <c:pt idx="71713">
                  <c:v>155078</c:v>
                </c:pt>
                <c:pt idx="71714">
                  <c:v>155078</c:v>
                </c:pt>
                <c:pt idx="71715">
                  <c:v>155078</c:v>
                </c:pt>
                <c:pt idx="71716">
                  <c:v>155078</c:v>
                </c:pt>
                <c:pt idx="71717">
                  <c:v>155078</c:v>
                </c:pt>
                <c:pt idx="71718">
                  <c:v>155078</c:v>
                </c:pt>
                <c:pt idx="71719">
                  <c:v>155078</c:v>
                </c:pt>
                <c:pt idx="71720">
                  <c:v>155078</c:v>
                </c:pt>
                <c:pt idx="71721">
                  <c:v>155078</c:v>
                </c:pt>
                <c:pt idx="71722">
                  <c:v>155078</c:v>
                </c:pt>
                <c:pt idx="71723">
                  <c:v>155078</c:v>
                </c:pt>
                <c:pt idx="71724">
                  <c:v>155078</c:v>
                </c:pt>
                <c:pt idx="71725">
                  <c:v>155078</c:v>
                </c:pt>
                <c:pt idx="71726">
                  <c:v>155078</c:v>
                </c:pt>
                <c:pt idx="71727">
                  <c:v>155078</c:v>
                </c:pt>
                <c:pt idx="71728">
                  <c:v>155078</c:v>
                </c:pt>
                <c:pt idx="71729">
                  <c:v>155078</c:v>
                </c:pt>
                <c:pt idx="71730">
                  <c:v>155078</c:v>
                </c:pt>
                <c:pt idx="71731">
                  <c:v>155078</c:v>
                </c:pt>
                <c:pt idx="71732">
                  <c:v>155078</c:v>
                </c:pt>
                <c:pt idx="71733">
                  <c:v>155078</c:v>
                </c:pt>
                <c:pt idx="71734">
                  <c:v>155078</c:v>
                </c:pt>
                <c:pt idx="71735">
                  <c:v>155078</c:v>
                </c:pt>
                <c:pt idx="71736">
                  <c:v>155078</c:v>
                </c:pt>
                <c:pt idx="71737">
                  <c:v>155078</c:v>
                </c:pt>
                <c:pt idx="71738">
                  <c:v>155078</c:v>
                </c:pt>
                <c:pt idx="71739">
                  <c:v>155078</c:v>
                </c:pt>
                <c:pt idx="71740">
                  <c:v>155078</c:v>
                </c:pt>
                <c:pt idx="71741">
                  <c:v>155078</c:v>
                </c:pt>
                <c:pt idx="71742">
                  <c:v>155078</c:v>
                </c:pt>
                <c:pt idx="71743">
                  <c:v>155078</c:v>
                </c:pt>
                <c:pt idx="71744">
                  <c:v>155078</c:v>
                </c:pt>
                <c:pt idx="71745">
                  <c:v>155078</c:v>
                </c:pt>
                <c:pt idx="71746">
                  <c:v>155078</c:v>
                </c:pt>
                <c:pt idx="71747">
                  <c:v>155078</c:v>
                </c:pt>
                <c:pt idx="71748">
                  <c:v>155078</c:v>
                </c:pt>
                <c:pt idx="71749">
                  <c:v>155078</c:v>
                </c:pt>
                <c:pt idx="71750">
                  <c:v>155078</c:v>
                </c:pt>
                <c:pt idx="71751">
                  <c:v>155078</c:v>
                </c:pt>
                <c:pt idx="71752">
                  <c:v>155078</c:v>
                </c:pt>
                <c:pt idx="71753">
                  <c:v>155078</c:v>
                </c:pt>
                <c:pt idx="71754">
                  <c:v>155078</c:v>
                </c:pt>
                <c:pt idx="71755">
                  <c:v>155078</c:v>
                </c:pt>
                <c:pt idx="71756">
                  <c:v>155078</c:v>
                </c:pt>
                <c:pt idx="71757">
                  <c:v>155078</c:v>
                </c:pt>
                <c:pt idx="71758">
                  <c:v>155078</c:v>
                </c:pt>
                <c:pt idx="71759">
                  <c:v>155078</c:v>
                </c:pt>
                <c:pt idx="71760">
                  <c:v>155078</c:v>
                </c:pt>
                <c:pt idx="71761">
                  <c:v>155078</c:v>
                </c:pt>
                <c:pt idx="71762">
                  <c:v>155078</c:v>
                </c:pt>
                <c:pt idx="71763">
                  <c:v>155078</c:v>
                </c:pt>
                <c:pt idx="71764">
                  <c:v>155078</c:v>
                </c:pt>
                <c:pt idx="71765">
                  <c:v>155078</c:v>
                </c:pt>
                <c:pt idx="71766">
                  <c:v>155078</c:v>
                </c:pt>
                <c:pt idx="71767">
                  <c:v>155078</c:v>
                </c:pt>
                <c:pt idx="71768">
                  <c:v>155078</c:v>
                </c:pt>
                <c:pt idx="71769">
                  <c:v>155078</c:v>
                </c:pt>
                <c:pt idx="71770">
                  <c:v>155078</c:v>
                </c:pt>
                <c:pt idx="71771">
                  <c:v>155078</c:v>
                </c:pt>
                <c:pt idx="71772">
                  <c:v>155078</c:v>
                </c:pt>
                <c:pt idx="71773">
                  <c:v>155078</c:v>
                </c:pt>
                <c:pt idx="71774">
                  <c:v>155078</c:v>
                </c:pt>
                <c:pt idx="71775">
                  <c:v>155078</c:v>
                </c:pt>
                <c:pt idx="71776">
                  <c:v>155078</c:v>
                </c:pt>
                <c:pt idx="71777">
                  <c:v>155078</c:v>
                </c:pt>
                <c:pt idx="71778">
                  <c:v>155078</c:v>
                </c:pt>
                <c:pt idx="71779">
                  <c:v>155078</c:v>
                </c:pt>
                <c:pt idx="71780">
                  <c:v>155078</c:v>
                </c:pt>
                <c:pt idx="71781">
                  <c:v>155078</c:v>
                </c:pt>
                <c:pt idx="71782">
                  <c:v>155078</c:v>
                </c:pt>
                <c:pt idx="71783">
                  <c:v>155078</c:v>
                </c:pt>
                <c:pt idx="71784">
                  <c:v>155078</c:v>
                </c:pt>
                <c:pt idx="71785">
                  <c:v>155078</c:v>
                </c:pt>
                <c:pt idx="71786">
                  <c:v>155078</c:v>
                </c:pt>
                <c:pt idx="71787">
                  <c:v>155078</c:v>
                </c:pt>
                <c:pt idx="71788">
                  <c:v>155078</c:v>
                </c:pt>
                <c:pt idx="71789">
                  <c:v>155078</c:v>
                </c:pt>
                <c:pt idx="71790">
                  <c:v>155078</c:v>
                </c:pt>
                <c:pt idx="71791">
                  <c:v>155078</c:v>
                </c:pt>
                <c:pt idx="71792">
                  <c:v>155078</c:v>
                </c:pt>
                <c:pt idx="71793">
                  <c:v>155078</c:v>
                </c:pt>
                <c:pt idx="71794">
                  <c:v>155078</c:v>
                </c:pt>
                <c:pt idx="71795">
                  <c:v>155078</c:v>
                </c:pt>
                <c:pt idx="71796">
                  <c:v>155078</c:v>
                </c:pt>
                <c:pt idx="71797">
                  <c:v>155078</c:v>
                </c:pt>
                <c:pt idx="71798">
                  <c:v>155078</c:v>
                </c:pt>
                <c:pt idx="71799">
                  <c:v>155078</c:v>
                </c:pt>
                <c:pt idx="71800">
                  <c:v>155078</c:v>
                </c:pt>
                <c:pt idx="71801">
                  <c:v>155078</c:v>
                </c:pt>
                <c:pt idx="71802">
                  <c:v>155078</c:v>
                </c:pt>
                <c:pt idx="71803">
                  <c:v>155078</c:v>
                </c:pt>
                <c:pt idx="71804">
                  <c:v>155078</c:v>
                </c:pt>
                <c:pt idx="71805">
                  <c:v>155078</c:v>
                </c:pt>
                <c:pt idx="71806">
                  <c:v>155078</c:v>
                </c:pt>
                <c:pt idx="71807">
                  <c:v>155078</c:v>
                </c:pt>
                <c:pt idx="71808">
                  <c:v>155078</c:v>
                </c:pt>
                <c:pt idx="71809">
                  <c:v>155078</c:v>
                </c:pt>
                <c:pt idx="71810">
                  <c:v>155078</c:v>
                </c:pt>
                <c:pt idx="71811">
                  <c:v>155078</c:v>
                </c:pt>
                <c:pt idx="71812">
                  <c:v>155078</c:v>
                </c:pt>
                <c:pt idx="71813">
                  <c:v>155078</c:v>
                </c:pt>
                <c:pt idx="71814">
                  <c:v>155078</c:v>
                </c:pt>
                <c:pt idx="71815">
                  <c:v>155078</c:v>
                </c:pt>
                <c:pt idx="71816">
                  <c:v>155078</c:v>
                </c:pt>
                <c:pt idx="71817">
                  <c:v>155078</c:v>
                </c:pt>
                <c:pt idx="71818">
                  <c:v>155078</c:v>
                </c:pt>
                <c:pt idx="71819">
                  <c:v>155078</c:v>
                </c:pt>
                <c:pt idx="71820">
                  <c:v>155078</c:v>
                </c:pt>
                <c:pt idx="71821">
                  <c:v>155078</c:v>
                </c:pt>
                <c:pt idx="71822">
                  <c:v>155078</c:v>
                </c:pt>
                <c:pt idx="71823">
                  <c:v>155078</c:v>
                </c:pt>
                <c:pt idx="71824">
                  <c:v>155078</c:v>
                </c:pt>
                <c:pt idx="71825">
                  <c:v>155078</c:v>
                </c:pt>
                <c:pt idx="71826">
                  <c:v>155078</c:v>
                </c:pt>
                <c:pt idx="71827">
                  <c:v>155078</c:v>
                </c:pt>
                <c:pt idx="71828">
                  <c:v>155078</c:v>
                </c:pt>
                <c:pt idx="71829">
                  <c:v>155078</c:v>
                </c:pt>
                <c:pt idx="71830">
                  <c:v>155078</c:v>
                </c:pt>
                <c:pt idx="71831">
                  <c:v>155078</c:v>
                </c:pt>
                <c:pt idx="71832">
                  <c:v>155078</c:v>
                </c:pt>
                <c:pt idx="71833">
                  <c:v>155078</c:v>
                </c:pt>
                <c:pt idx="71834">
                  <c:v>155078</c:v>
                </c:pt>
                <c:pt idx="71835">
                  <c:v>155078</c:v>
                </c:pt>
                <c:pt idx="71836">
                  <c:v>155078</c:v>
                </c:pt>
                <c:pt idx="71837">
                  <c:v>155078</c:v>
                </c:pt>
                <c:pt idx="71838">
                  <c:v>155078</c:v>
                </c:pt>
                <c:pt idx="71839">
                  <c:v>155078</c:v>
                </c:pt>
                <c:pt idx="71840">
                  <c:v>155078</c:v>
                </c:pt>
                <c:pt idx="71841">
                  <c:v>155078</c:v>
                </c:pt>
                <c:pt idx="71842">
                  <c:v>155078</c:v>
                </c:pt>
                <c:pt idx="71843">
                  <c:v>155078</c:v>
                </c:pt>
                <c:pt idx="71844">
                  <c:v>155078</c:v>
                </c:pt>
                <c:pt idx="71845">
                  <c:v>155078</c:v>
                </c:pt>
                <c:pt idx="71846">
                  <c:v>155078</c:v>
                </c:pt>
                <c:pt idx="71847">
                  <c:v>155078</c:v>
                </c:pt>
                <c:pt idx="71848">
                  <c:v>155078</c:v>
                </c:pt>
                <c:pt idx="71849">
                  <c:v>155078</c:v>
                </c:pt>
                <c:pt idx="71850">
                  <c:v>155078</c:v>
                </c:pt>
                <c:pt idx="71851">
                  <c:v>155078</c:v>
                </c:pt>
                <c:pt idx="71852">
                  <c:v>155078</c:v>
                </c:pt>
                <c:pt idx="71853">
                  <c:v>155078</c:v>
                </c:pt>
                <c:pt idx="71854">
                  <c:v>155078</c:v>
                </c:pt>
                <c:pt idx="71855">
                  <c:v>155078</c:v>
                </c:pt>
                <c:pt idx="71856">
                  <c:v>155078</c:v>
                </c:pt>
                <c:pt idx="71857">
                  <c:v>155078</c:v>
                </c:pt>
                <c:pt idx="71858">
                  <c:v>155078</c:v>
                </c:pt>
                <c:pt idx="71859">
                  <c:v>155078</c:v>
                </c:pt>
                <c:pt idx="71860">
                  <c:v>155078</c:v>
                </c:pt>
                <c:pt idx="71861">
                  <c:v>155078</c:v>
                </c:pt>
                <c:pt idx="71862">
                  <c:v>155078</c:v>
                </c:pt>
                <c:pt idx="71863">
                  <c:v>155078</c:v>
                </c:pt>
                <c:pt idx="71864">
                  <c:v>155078</c:v>
                </c:pt>
                <c:pt idx="71865">
                  <c:v>155078</c:v>
                </c:pt>
                <c:pt idx="71866">
                  <c:v>155078</c:v>
                </c:pt>
                <c:pt idx="71867">
                  <c:v>155078</c:v>
                </c:pt>
                <c:pt idx="71868">
                  <c:v>155078</c:v>
                </c:pt>
                <c:pt idx="71869">
                  <c:v>155078</c:v>
                </c:pt>
                <c:pt idx="71870">
                  <c:v>155078</c:v>
                </c:pt>
                <c:pt idx="71871">
                  <c:v>155078</c:v>
                </c:pt>
                <c:pt idx="71872">
                  <c:v>155078</c:v>
                </c:pt>
                <c:pt idx="71873">
                  <c:v>155078</c:v>
                </c:pt>
                <c:pt idx="71874">
                  <c:v>155078</c:v>
                </c:pt>
                <c:pt idx="71875">
                  <c:v>155078</c:v>
                </c:pt>
                <c:pt idx="71876">
                  <c:v>155078</c:v>
                </c:pt>
                <c:pt idx="71877">
                  <c:v>155078</c:v>
                </c:pt>
                <c:pt idx="71878">
                  <c:v>155078</c:v>
                </c:pt>
                <c:pt idx="71879">
                  <c:v>155078</c:v>
                </c:pt>
                <c:pt idx="71880">
                  <c:v>155078</c:v>
                </c:pt>
                <c:pt idx="71881">
                  <c:v>155078</c:v>
                </c:pt>
                <c:pt idx="71882">
                  <c:v>155078</c:v>
                </c:pt>
                <c:pt idx="71883">
                  <c:v>155078</c:v>
                </c:pt>
                <c:pt idx="71884">
                  <c:v>155078</c:v>
                </c:pt>
                <c:pt idx="71885">
                  <c:v>155078</c:v>
                </c:pt>
                <c:pt idx="71886">
                  <c:v>155078</c:v>
                </c:pt>
                <c:pt idx="71887">
                  <c:v>155078</c:v>
                </c:pt>
                <c:pt idx="71888">
                  <c:v>155078</c:v>
                </c:pt>
                <c:pt idx="71889">
                  <c:v>155078</c:v>
                </c:pt>
                <c:pt idx="71890">
                  <c:v>155078</c:v>
                </c:pt>
                <c:pt idx="71891">
                  <c:v>155078</c:v>
                </c:pt>
                <c:pt idx="71892">
                  <c:v>155078</c:v>
                </c:pt>
                <c:pt idx="71893">
                  <c:v>155078</c:v>
                </c:pt>
                <c:pt idx="71894">
                  <c:v>155078</c:v>
                </c:pt>
                <c:pt idx="71895">
                  <c:v>155078</c:v>
                </c:pt>
                <c:pt idx="71896">
                  <c:v>155078</c:v>
                </c:pt>
                <c:pt idx="71897">
                  <c:v>155078</c:v>
                </c:pt>
                <c:pt idx="71898">
                  <c:v>155078</c:v>
                </c:pt>
                <c:pt idx="71899">
                  <c:v>155078</c:v>
                </c:pt>
                <c:pt idx="71900">
                  <c:v>155078</c:v>
                </c:pt>
                <c:pt idx="71901">
                  <c:v>155078</c:v>
                </c:pt>
                <c:pt idx="71902">
                  <c:v>155078</c:v>
                </c:pt>
                <c:pt idx="71903">
                  <c:v>155078</c:v>
                </c:pt>
                <c:pt idx="71904">
                  <c:v>155078</c:v>
                </c:pt>
                <c:pt idx="71905">
                  <c:v>155078</c:v>
                </c:pt>
                <c:pt idx="71906">
                  <c:v>155078</c:v>
                </c:pt>
                <c:pt idx="71907">
                  <c:v>155078</c:v>
                </c:pt>
                <c:pt idx="71908">
                  <c:v>155078</c:v>
                </c:pt>
                <c:pt idx="71909">
                  <c:v>155078</c:v>
                </c:pt>
                <c:pt idx="71910">
                  <c:v>155078</c:v>
                </c:pt>
                <c:pt idx="71911">
                  <c:v>155078</c:v>
                </c:pt>
                <c:pt idx="71912">
                  <c:v>155078</c:v>
                </c:pt>
                <c:pt idx="71913">
                  <c:v>155078</c:v>
                </c:pt>
                <c:pt idx="71914">
                  <c:v>155078</c:v>
                </c:pt>
                <c:pt idx="71915">
                  <c:v>155078</c:v>
                </c:pt>
                <c:pt idx="71916">
                  <c:v>155078</c:v>
                </c:pt>
                <c:pt idx="71917">
                  <c:v>155078</c:v>
                </c:pt>
                <c:pt idx="71918">
                  <c:v>155078</c:v>
                </c:pt>
                <c:pt idx="71919">
                  <c:v>155078</c:v>
                </c:pt>
                <c:pt idx="71920">
                  <c:v>155078</c:v>
                </c:pt>
                <c:pt idx="71921">
                  <c:v>155078</c:v>
                </c:pt>
                <c:pt idx="71922">
                  <c:v>155078</c:v>
                </c:pt>
                <c:pt idx="71923">
                  <c:v>155078</c:v>
                </c:pt>
                <c:pt idx="71924">
                  <c:v>155078</c:v>
                </c:pt>
                <c:pt idx="71925">
                  <c:v>155078</c:v>
                </c:pt>
                <c:pt idx="71926">
                  <c:v>155078</c:v>
                </c:pt>
                <c:pt idx="71927">
                  <c:v>155078</c:v>
                </c:pt>
                <c:pt idx="71928">
                  <c:v>155078</c:v>
                </c:pt>
                <c:pt idx="71929">
                  <c:v>155078</c:v>
                </c:pt>
                <c:pt idx="71930">
                  <c:v>155078</c:v>
                </c:pt>
                <c:pt idx="71931">
                  <c:v>155078</c:v>
                </c:pt>
                <c:pt idx="71932">
                  <c:v>155078</c:v>
                </c:pt>
                <c:pt idx="71933">
                  <c:v>155078</c:v>
                </c:pt>
                <c:pt idx="71934">
                  <c:v>155078</c:v>
                </c:pt>
                <c:pt idx="71935">
                  <c:v>155078</c:v>
                </c:pt>
                <c:pt idx="71936">
                  <c:v>155078</c:v>
                </c:pt>
                <c:pt idx="71937">
                  <c:v>155078</c:v>
                </c:pt>
                <c:pt idx="71938">
                  <c:v>155078</c:v>
                </c:pt>
                <c:pt idx="71939">
                  <c:v>155078</c:v>
                </c:pt>
                <c:pt idx="71940">
                  <c:v>155078</c:v>
                </c:pt>
                <c:pt idx="71941">
                  <c:v>155078</c:v>
                </c:pt>
                <c:pt idx="71942">
                  <c:v>155078</c:v>
                </c:pt>
                <c:pt idx="71943">
                  <c:v>155078</c:v>
                </c:pt>
                <c:pt idx="71944">
                  <c:v>155078</c:v>
                </c:pt>
                <c:pt idx="71945">
                  <c:v>155078</c:v>
                </c:pt>
                <c:pt idx="71946">
                  <c:v>155078</c:v>
                </c:pt>
                <c:pt idx="71947">
                  <c:v>155078</c:v>
                </c:pt>
                <c:pt idx="71948">
                  <c:v>155078</c:v>
                </c:pt>
                <c:pt idx="71949">
                  <c:v>155078</c:v>
                </c:pt>
                <c:pt idx="71950">
                  <c:v>155078</c:v>
                </c:pt>
                <c:pt idx="71951">
                  <c:v>155078</c:v>
                </c:pt>
                <c:pt idx="71952">
                  <c:v>155078</c:v>
                </c:pt>
                <c:pt idx="71953">
                  <c:v>155078</c:v>
                </c:pt>
                <c:pt idx="71954">
                  <c:v>155078</c:v>
                </c:pt>
                <c:pt idx="71955">
                  <c:v>155078</c:v>
                </c:pt>
                <c:pt idx="71956">
                  <c:v>155078</c:v>
                </c:pt>
                <c:pt idx="71957">
                  <c:v>155078</c:v>
                </c:pt>
                <c:pt idx="71958">
                  <c:v>155078</c:v>
                </c:pt>
                <c:pt idx="71959">
                  <c:v>155078</c:v>
                </c:pt>
                <c:pt idx="71960">
                  <c:v>155078</c:v>
                </c:pt>
                <c:pt idx="71961">
                  <c:v>155078</c:v>
                </c:pt>
                <c:pt idx="71962">
                  <c:v>155078</c:v>
                </c:pt>
                <c:pt idx="71963">
                  <c:v>155078</c:v>
                </c:pt>
                <c:pt idx="71964">
                  <c:v>155078</c:v>
                </c:pt>
                <c:pt idx="71965">
                  <c:v>155078</c:v>
                </c:pt>
                <c:pt idx="71966">
                  <c:v>155078</c:v>
                </c:pt>
                <c:pt idx="71967">
                  <c:v>155078</c:v>
                </c:pt>
                <c:pt idx="71968">
                  <c:v>155078</c:v>
                </c:pt>
                <c:pt idx="71969">
                  <c:v>155078</c:v>
                </c:pt>
                <c:pt idx="71970">
                  <c:v>155078</c:v>
                </c:pt>
                <c:pt idx="71971">
                  <c:v>155078</c:v>
                </c:pt>
                <c:pt idx="71972">
                  <c:v>155078</c:v>
                </c:pt>
                <c:pt idx="71973">
                  <c:v>155078</c:v>
                </c:pt>
                <c:pt idx="71974">
                  <c:v>155078</c:v>
                </c:pt>
                <c:pt idx="71975">
                  <c:v>155078</c:v>
                </c:pt>
                <c:pt idx="71976">
                  <c:v>155078</c:v>
                </c:pt>
                <c:pt idx="71977">
                  <c:v>155078</c:v>
                </c:pt>
                <c:pt idx="71978">
                  <c:v>155078</c:v>
                </c:pt>
                <c:pt idx="71979">
                  <c:v>155078</c:v>
                </c:pt>
                <c:pt idx="71980">
                  <c:v>155078</c:v>
                </c:pt>
                <c:pt idx="71981">
                  <c:v>155078</c:v>
                </c:pt>
                <c:pt idx="71982">
                  <c:v>155078</c:v>
                </c:pt>
                <c:pt idx="71983">
                  <c:v>155078</c:v>
                </c:pt>
                <c:pt idx="71984">
                  <c:v>155078</c:v>
                </c:pt>
                <c:pt idx="71985">
                  <c:v>155078</c:v>
                </c:pt>
                <c:pt idx="71986">
                  <c:v>155078</c:v>
                </c:pt>
                <c:pt idx="71987">
                  <c:v>155078</c:v>
                </c:pt>
                <c:pt idx="71988">
                  <c:v>155078</c:v>
                </c:pt>
                <c:pt idx="71989">
                  <c:v>155078</c:v>
                </c:pt>
                <c:pt idx="71990">
                  <c:v>155078</c:v>
                </c:pt>
                <c:pt idx="71991">
                  <c:v>155078</c:v>
                </c:pt>
                <c:pt idx="71992">
                  <c:v>155078</c:v>
                </c:pt>
                <c:pt idx="71993">
                  <c:v>155078</c:v>
                </c:pt>
                <c:pt idx="71994">
                  <c:v>155078</c:v>
                </c:pt>
                <c:pt idx="71995">
                  <c:v>155078</c:v>
                </c:pt>
                <c:pt idx="71996">
                  <c:v>155078</c:v>
                </c:pt>
                <c:pt idx="71997">
                  <c:v>155078</c:v>
                </c:pt>
                <c:pt idx="71998">
                  <c:v>155078</c:v>
                </c:pt>
                <c:pt idx="71999">
                  <c:v>155078</c:v>
                </c:pt>
                <c:pt idx="72000">
                  <c:v>155078</c:v>
                </c:pt>
                <c:pt idx="72001">
                  <c:v>155078</c:v>
                </c:pt>
                <c:pt idx="72002">
                  <c:v>155078</c:v>
                </c:pt>
                <c:pt idx="72003">
                  <c:v>155078</c:v>
                </c:pt>
                <c:pt idx="72004">
                  <c:v>155078</c:v>
                </c:pt>
                <c:pt idx="72005">
                  <c:v>155078</c:v>
                </c:pt>
                <c:pt idx="72006">
                  <c:v>155078</c:v>
                </c:pt>
                <c:pt idx="72007">
                  <c:v>155078</c:v>
                </c:pt>
                <c:pt idx="72008">
                  <c:v>155078</c:v>
                </c:pt>
                <c:pt idx="72009">
                  <c:v>155078</c:v>
                </c:pt>
                <c:pt idx="72010">
                  <c:v>155078</c:v>
                </c:pt>
                <c:pt idx="72011">
                  <c:v>155078</c:v>
                </c:pt>
                <c:pt idx="72012">
                  <c:v>155078</c:v>
                </c:pt>
                <c:pt idx="72013">
                  <c:v>155078</c:v>
                </c:pt>
                <c:pt idx="72014">
                  <c:v>155078</c:v>
                </c:pt>
                <c:pt idx="72015">
                  <c:v>155078</c:v>
                </c:pt>
                <c:pt idx="72016">
                  <c:v>155078</c:v>
                </c:pt>
                <c:pt idx="72017">
                  <c:v>155078</c:v>
                </c:pt>
                <c:pt idx="72018">
                  <c:v>155078</c:v>
                </c:pt>
                <c:pt idx="72019">
                  <c:v>155078</c:v>
                </c:pt>
                <c:pt idx="72020">
                  <c:v>155078</c:v>
                </c:pt>
                <c:pt idx="72021">
                  <c:v>155078</c:v>
                </c:pt>
                <c:pt idx="72022">
                  <c:v>155078</c:v>
                </c:pt>
                <c:pt idx="72023">
                  <c:v>155078</c:v>
                </c:pt>
                <c:pt idx="72024">
                  <c:v>155078</c:v>
                </c:pt>
                <c:pt idx="72025">
                  <c:v>155078</c:v>
                </c:pt>
                <c:pt idx="72026">
                  <c:v>155078</c:v>
                </c:pt>
                <c:pt idx="72027">
                  <c:v>155078</c:v>
                </c:pt>
                <c:pt idx="72028">
                  <c:v>155078</c:v>
                </c:pt>
                <c:pt idx="72029">
                  <c:v>155078</c:v>
                </c:pt>
                <c:pt idx="72030">
                  <c:v>155078</c:v>
                </c:pt>
                <c:pt idx="72031">
                  <c:v>155078</c:v>
                </c:pt>
                <c:pt idx="72032">
                  <c:v>155078</c:v>
                </c:pt>
                <c:pt idx="72033">
                  <c:v>155078</c:v>
                </c:pt>
                <c:pt idx="72034">
                  <c:v>155078</c:v>
                </c:pt>
                <c:pt idx="72035">
                  <c:v>155078</c:v>
                </c:pt>
                <c:pt idx="72036">
                  <c:v>155078</c:v>
                </c:pt>
                <c:pt idx="72037">
                  <c:v>155078</c:v>
                </c:pt>
                <c:pt idx="72038">
                  <c:v>155078</c:v>
                </c:pt>
                <c:pt idx="72039">
                  <c:v>155078</c:v>
                </c:pt>
                <c:pt idx="72040">
                  <c:v>155078</c:v>
                </c:pt>
                <c:pt idx="72041">
                  <c:v>155078</c:v>
                </c:pt>
                <c:pt idx="72042">
                  <c:v>155078</c:v>
                </c:pt>
                <c:pt idx="72043">
                  <c:v>155078</c:v>
                </c:pt>
                <c:pt idx="72044">
                  <c:v>155078</c:v>
                </c:pt>
                <c:pt idx="72045">
                  <c:v>155078</c:v>
                </c:pt>
                <c:pt idx="72046">
                  <c:v>155078</c:v>
                </c:pt>
                <c:pt idx="72047">
                  <c:v>155078</c:v>
                </c:pt>
                <c:pt idx="72048">
                  <c:v>155078</c:v>
                </c:pt>
                <c:pt idx="72049">
                  <c:v>155078</c:v>
                </c:pt>
                <c:pt idx="72050">
                  <c:v>155078</c:v>
                </c:pt>
                <c:pt idx="72051">
                  <c:v>155078</c:v>
                </c:pt>
                <c:pt idx="72052">
                  <c:v>155078</c:v>
                </c:pt>
                <c:pt idx="72053">
                  <c:v>155078</c:v>
                </c:pt>
                <c:pt idx="72054">
                  <c:v>155078</c:v>
                </c:pt>
                <c:pt idx="72055">
                  <c:v>155078</c:v>
                </c:pt>
                <c:pt idx="72056">
                  <c:v>155078</c:v>
                </c:pt>
                <c:pt idx="72057">
                  <c:v>155078</c:v>
                </c:pt>
                <c:pt idx="72058">
                  <c:v>155078</c:v>
                </c:pt>
                <c:pt idx="72059">
                  <c:v>155078</c:v>
                </c:pt>
                <c:pt idx="72060">
                  <c:v>155078</c:v>
                </c:pt>
                <c:pt idx="72061">
                  <c:v>155078</c:v>
                </c:pt>
                <c:pt idx="72062">
                  <c:v>155078</c:v>
                </c:pt>
                <c:pt idx="72063">
                  <c:v>155078</c:v>
                </c:pt>
                <c:pt idx="72064">
                  <c:v>155078</c:v>
                </c:pt>
                <c:pt idx="72065">
                  <c:v>155078</c:v>
                </c:pt>
                <c:pt idx="72066">
                  <c:v>155078</c:v>
                </c:pt>
                <c:pt idx="72067">
                  <c:v>155078</c:v>
                </c:pt>
                <c:pt idx="72068">
                  <c:v>155078</c:v>
                </c:pt>
                <c:pt idx="72069">
                  <c:v>155078</c:v>
                </c:pt>
                <c:pt idx="72070">
                  <c:v>155078</c:v>
                </c:pt>
                <c:pt idx="72071">
                  <c:v>155078</c:v>
                </c:pt>
                <c:pt idx="72072">
                  <c:v>155078</c:v>
                </c:pt>
                <c:pt idx="72073">
                  <c:v>155078</c:v>
                </c:pt>
                <c:pt idx="72074">
                  <c:v>155078</c:v>
                </c:pt>
                <c:pt idx="72075">
                  <c:v>155078</c:v>
                </c:pt>
                <c:pt idx="72076">
                  <c:v>155078</c:v>
                </c:pt>
                <c:pt idx="72077">
                  <c:v>155078</c:v>
                </c:pt>
                <c:pt idx="72078">
                  <c:v>155078</c:v>
                </c:pt>
                <c:pt idx="72079">
                  <c:v>155078</c:v>
                </c:pt>
                <c:pt idx="72080">
                  <c:v>155078</c:v>
                </c:pt>
                <c:pt idx="72081">
                  <c:v>155078</c:v>
                </c:pt>
                <c:pt idx="72082">
                  <c:v>155078</c:v>
                </c:pt>
                <c:pt idx="72083">
                  <c:v>155078</c:v>
                </c:pt>
                <c:pt idx="72084">
                  <c:v>155078</c:v>
                </c:pt>
                <c:pt idx="72085">
                  <c:v>155078</c:v>
                </c:pt>
                <c:pt idx="72086">
                  <c:v>155078</c:v>
                </c:pt>
                <c:pt idx="72087">
                  <c:v>155078</c:v>
                </c:pt>
                <c:pt idx="72088">
                  <c:v>155078</c:v>
                </c:pt>
                <c:pt idx="72089">
                  <c:v>155078</c:v>
                </c:pt>
                <c:pt idx="72090">
                  <c:v>155078</c:v>
                </c:pt>
                <c:pt idx="72091">
                  <c:v>155078</c:v>
                </c:pt>
                <c:pt idx="72092">
                  <c:v>155078</c:v>
                </c:pt>
                <c:pt idx="72093">
                  <c:v>155078</c:v>
                </c:pt>
                <c:pt idx="72094">
                  <c:v>155078</c:v>
                </c:pt>
                <c:pt idx="72095">
                  <c:v>155078</c:v>
                </c:pt>
                <c:pt idx="72096">
                  <c:v>155078</c:v>
                </c:pt>
                <c:pt idx="72097">
                  <c:v>155078</c:v>
                </c:pt>
                <c:pt idx="72098">
                  <c:v>155078</c:v>
                </c:pt>
                <c:pt idx="72099">
                  <c:v>155078</c:v>
                </c:pt>
                <c:pt idx="72100">
                  <c:v>155078</c:v>
                </c:pt>
                <c:pt idx="72101">
                  <c:v>155078</c:v>
                </c:pt>
                <c:pt idx="72102">
                  <c:v>155078</c:v>
                </c:pt>
                <c:pt idx="72103">
                  <c:v>155078</c:v>
                </c:pt>
                <c:pt idx="72104">
                  <c:v>155078</c:v>
                </c:pt>
                <c:pt idx="72105">
                  <c:v>155078</c:v>
                </c:pt>
                <c:pt idx="72106">
                  <c:v>155078</c:v>
                </c:pt>
                <c:pt idx="72107">
                  <c:v>155078</c:v>
                </c:pt>
                <c:pt idx="72108">
                  <c:v>155078</c:v>
                </c:pt>
                <c:pt idx="72109">
                  <c:v>155078</c:v>
                </c:pt>
                <c:pt idx="72110">
                  <c:v>155078</c:v>
                </c:pt>
                <c:pt idx="72111">
                  <c:v>155078</c:v>
                </c:pt>
                <c:pt idx="72112">
                  <c:v>155078</c:v>
                </c:pt>
                <c:pt idx="72113">
                  <c:v>155078</c:v>
                </c:pt>
                <c:pt idx="72114">
                  <c:v>155078</c:v>
                </c:pt>
                <c:pt idx="72115">
                  <c:v>155078</c:v>
                </c:pt>
                <c:pt idx="72116">
                  <c:v>155078</c:v>
                </c:pt>
                <c:pt idx="72117">
                  <c:v>155078</c:v>
                </c:pt>
                <c:pt idx="72118">
                  <c:v>155078</c:v>
                </c:pt>
                <c:pt idx="72119">
                  <c:v>155078</c:v>
                </c:pt>
                <c:pt idx="72120">
                  <c:v>155078</c:v>
                </c:pt>
                <c:pt idx="72121">
                  <c:v>155078</c:v>
                </c:pt>
                <c:pt idx="72122">
                  <c:v>155078</c:v>
                </c:pt>
                <c:pt idx="72123">
                  <c:v>155078</c:v>
                </c:pt>
                <c:pt idx="72124">
                  <c:v>155078</c:v>
                </c:pt>
                <c:pt idx="72125">
                  <c:v>155078</c:v>
                </c:pt>
                <c:pt idx="72126">
                  <c:v>155078</c:v>
                </c:pt>
                <c:pt idx="72127">
                  <c:v>155078</c:v>
                </c:pt>
                <c:pt idx="72128">
                  <c:v>155078</c:v>
                </c:pt>
                <c:pt idx="72129">
                  <c:v>155078</c:v>
                </c:pt>
                <c:pt idx="72130">
                  <c:v>155078</c:v>
                </c:pt>
                <c:pt idx="72131">
                  <c:v>155078</c:v>
                </c:pt>
                <c:pt idx="72132">
                  <c:v>155078</c:v>
                </c:pt>
                <c:pt idx="72133">
                  <c:v>155078</c:v>
                </c:pt>
                <c:pt idx="72134">
                  <c:v>155078</c:v>
                </c:pt>
                <c:pt idx="72135">
                  <c:v>155078</c:v>
                </c:pt>
                <c:pt idx="72136">
                  <c:v>155078</c:v>
                </c:pt>
                <c:pt idx="72137">
                  <c:v>155078</c:v>
                </c:pt>
                <c:pt idx="72138">
                  <c:v>155078</c:v>
                </c:pt>
                <c:pt idx="72139">
                  <c:v>155078</c:v>
                </c:pt>
                <c:pt idx="72140">
                  <c:v>155078</c:v>
                </c:pt>
                <c:pt idx="72141">
                  <c:v>155078</c:v>
                </c:pt>
                <c:pt idx="72142">
                  <c:v>155078</c:v>
                </c:pt>
                <c:pt idx="72143">
                  <c:v>155078</c:v>
                </c:pt>
                <c:pt idx="72144">
                  <c:v>155078</c:v>
                </c:pt>
                <c:pt idx="72145">
                  <c:v>155078</c:v>
                </c:pt>
                <c:pt idx="72146">
                  <c:v>155078</c:v>
                </c:pt>
                <c:pt idx="72147">
                  <c:v>155078</c:v>
                </c:pt>
                <c:pt idx="72148">
                  <c:v>155078</c:v>
                </c:pt>
                <c:pt idx="72149">
                  <c:v>155078</c:v>
                </c:pt>
                <c:pt idx="72150">
                  <c:v>155078</c:v>
                </c:pt>
                <c:pt idx="72151">
                  <c:v>155078</c:v>
                </c:pt>
                <c:pt idx="72152">
                  <c:v>155078</c:v>
                </c:pt>
                <c:pt idx="72153">
                  <c:v>155078</c:v>
                </c:pt>
                <c:pt idx="72154">
                  <c:v>155078</c:v>
                </c:pt>
                <c:pt idx="72155">
                  <c:v>155078</c:v>
                </c:pt>
                <c:pt idx="72156">
                  <c:v>155078</c:v>
                </c:pt>
                <c:pt idx="72157">
                  <c:v>155078</c:v>
                </c:pt>
                <c:pt idx="72158">
                  <c:v>155078</c:v>
                </c:pt>
                <c:pt idx="72159">
                  <c:v>155078</c:v>
                </c:pt>
                <c:pt idx="72160">
                  <c:v>155078</c:v>
                </c:pt>
                <c:pt idx="72161">
                  <c:v>155078</c:v>
                </c:pt>
                <c:pt idx="72162">
                  <c:v>155078</c:v>
                </c:pt>
                <c:pt idx="72163">
                  <c:v>155078</c:v>
                </c:pt>
                <c:pt idx="72164">
                  <c:v>155078</c:v>
                </c:pt>
                <c:pt idx="72165">
                  <c:v>155078</c:v>
                </c:pt>
                <c:pt idx="72166">
                  <c:v>155078</c:v>
                </c:pt>
                <c:pt idx="72167">
                  <c:v>155078</c:v>
                </c:pt>
                <c:pt idx="72168">
                  <c:v>155078</c:v>
                </c:pt>
                <c:pt idx="72169">
                  <c:v>155078</c:v>
                </c:pt>
                <c:pt idx="72170">
                  <c:v>155078</c:v>
                </c:pt>
                <c:pt idx="72171">
                  <c:v>155078</c:v>
                </c:pt>
                <c:pt idx="72172">
                  <c:v>155078</c:v>
                </c:pt>
                <c:pt idx="72173">
                  <c:v>155078</c:v>
                </c:pt>
                <c:pt idx="72174">
                  <c:v>155078</c:v>
                </c:pt>
                <c:pt idx="72175">
                  <c:v>155078</c:v>
                </c:pt>
                <c:pt idx="72176">
                  <c:v>155078</c:v>
                </c:pt>
                <c:pt idx="72177">
                  <c:v>155078</c:v>
                </c:pt>
                <c:pt idx="72178">
                  <c:v>155078</c:v>
                </c:pt>
                <c:pt idx="72179">
                  <c:v>155078</c:v>
                </c:pt>
                <c:pt idx="72180">
                  <c:v>155078</c:v>
                </c:pt>
                <c:pt idx="72181">
                  <c:v>155078</c:v>
                </c:pt>
                <c:pt idx="72182">
                  <c:v>155078</c:v>
                </c:pt>
                <c:pt idx="72183">
                  <c:v>155078</c:v>
                </c:pt>
                <c:pt idx="72184">
                  <c:v>155078</c:v>
                </c:pt>
                <c:pt idx="72185">
                  <c:v>155078</c:v>
                </c:pt>
                <c:pt idx="72186">
                  <c:v>155078</c:v>
                </c:pt>
                <c:pt idx="72187">
                  <c:v>155078</c:v>
                </c:pt>
                <c:pt idx="72188">
                  <c:v>155078</c:v>
                </c:pt>
                <c:pt idx="72189">
                  <c:v>155078</c:v>
                </c:pt>
                <c:pt idx="72190">
                  <c:v>155078</c:v>
                </c:pt>
                <c:pt idx="72191">
                  <c:v>155078</c:v>
                </c:pt>
                <c:pt idx="72192">
                  <c:v>155078</c:v>
                </c:pt>
                <c:pt idx="72193">
                  <c:v>155078</c:v>
                </c:pt>
                <c:pt idx="72194">
                  <c:v>155078</c:v>
                </c:pt>
                <c:pt idx="72195">
                  <c:v>155078</c:v>
                </c:pt>
                <c:pt idx="72196">
                  <c:v>155078</c:v>
                </c:pt>
                <c:pt idx="72197">
                  <c:v>155078</c:v>
                </c:pt>
                <c:pt idx="72198">
                  <c:v>155078</c:v>
                </c:pt>
                <c:pt idx="72199">
                  <c:v>155078</c:v>
                </c:pt>
                <c:pt idx="72200">
                  <c:v>155078</c:v>
                </c:pt>
                <c:pt idx="72201">
                  <c:v>155078</c:v>
                </c:pt>
                <c:pt idx="72202">
                  <c:v>155078</c:v>
                </c:pt>
                <c:pt idx="72203">
                  <c:v>155078</c:v>
                </c:pt>
                <c:pt idx="72204">
                  <c:v>155078</c:v>
                </c:pt>
                <c:pt idx="72205">
                  <c:v>155078</c:v>
                </c:pt>
                <c:pt idx="72206">
                  <c:v>155078</c:v>
                </c:pt>
                <c:pt idx="72207">
                  <c:v>155078</c:v>
                </c:pt>
                <c:pt idx="72208">
                  <c:v>155078</c:v>
                </c:pt>
                <c:pt idx="72209">
                  <c:v>155078</c:v>
                </c:pt>
                <c:pt idx="72210">
                  <c:v>155078</c:v>
                </c:pt>
                <c:pt idx="72211">
                  <c:v>155078</c:v>
                </c:pt>
                <c:pt idx="72212">
                  <c:v>155078</c:v>
                </c:pt>
                <c:pt idx="72213">
                  <c:v>155078</c:v>
                </c:pt>
                <c:pt idx="72214">
                  <c:v>155078</c:v>
                </c:pt>
                <c:pt idx="72215">
                  <c:v>155078</c:v>
                </c:pt>
                <c:pt idx="72216">
                  <c:v>155078</c:v>
                </c:pt>
                <c:pt idx="72217">
                  <c:v>155078</c:v>
                </c:pt>
                <c:pt idx="72218">
                  <c:v>155078</c:v>
                </c:pt>
                <c:pt idx="72219">
                  <c:v>155078</c:v>
                </c:pt>
                <c:pt idx="72220">
                  <c:v>155078</c:v>
                </c:pt>
                <c:pt idx="72221">
                  <c:v>155078</c:v>
                </c:pt>
                <c:pt idx="72222">
                  <c:v>155078</c:v>
                </c:pt>
                <c:pt idx="72223">
                  <c:v>155078</c:v>
                </c:pt>
                <c:pt idx="72224">
                  <c:v>155078</c:v>
                </c:pt>
                <c:pt idx="72225">
                  <c:v>155078</c:v>
                </c:pt>
                <c:pt idx="72226">
                  <c:v>155078</c:v>
                </c:pt>
                <c:pt idx="72227">
                  <c:v>155078</c:v>
                </c:pt>
                <c:pt idx="72228">
                  <c:v>155078</c:v>
                </c:pt>
                <c:pt idx="72229">
                  <c:v>155078</c:v>
                </c:pt>
                <c:pt idx="72230">
                  <c:v>155078</c:v>
                </c:pt>
                <c:pt idx="72231">
                  <c:v>155078</c:v>
                </c:pt>
                <c:pt idx="72232">
                  <c:v>155078</c:v>
                </c:pt>
                <c:pt idx="72233">
                  <c:v>155078</c:v>
                </c:pt>
                <c:pt idx="72234">
                  <c:v>155078</c:v>
                </c:pt>
                <c:pt idx="72235">
                  <c:v>155078</c:v>
                </c:pt>
                <c:pt idx="72236">
                  <c:v>155078</c:v>
                </c:pt>
                <c:pt idx="72237">
                  <c:v>155078</c:v>
                </c:pt>
                <c:pt idx="72238">
                  <c:v>155078</c:v>
                </c:pt>
                <c:pt idx="72239">
                  <c:v>155078</c:v>
                </c:pt>
                <c:pt idx="72240">
                  <c:v>155078</c:v>
                </c:pt>
                <c:pt idx="72241">
                  <c:v>155078</c:v>
                </c:pt>
                <c:pt idx="72242">
                  <c:v>155078</c:v>
                </c:pt>
                <c:pt idx="72243">
                  <c:v>155078</c:v>
                </c:pt>
                <c:pt idx="72244">
                  <c:v>155078</c:v>
                </c:pt>
                <c:pt idx="72245">
                  <c:v>155078</c:v>
                </c:pt>
                <c:pt idx="72246">
                  <c:v>155078</c:v>
                </c:pt>
                <c:pt idx="72247">
                  <c:v>155078</c:v>
                </c:pt>
                <c:pt idx="72248">
                  <c:v>155078</c:v>
                </c:pt>
                <c:pt idx="72249">
                  <c:v>155078</c:v>
                </c:pt>
                <c:pt idx="72250">
                  <c:v>155078</c:v>
                </c:pt>
                <c:pt idx="72251">
                  <c:v>155078</c:v>
                </c:pt>
                <c:pt idx="72252">
                  <c:v>155078</c:v>
                </c:pt>
                <c:pt idx="72253">
                  <c:v>155078</c:v>
                </c:pt>
                <c:pt idx="72254">
                  <c:v>155078</c:v>
                </c:pt>
                <c:pt idx="72255">
                  <c:v>155078</c:v>
                </c:pt>
                <c:pt idx="72256">
                  <c:v>155078</c:v>
                </c:pt>
                <c:pt idx="72257">
                  <c:v>155078</c:v>
                </c:pt>
                <c:pt idx="72258">
                  <c:v>155078</c:v>
                </c:pt>
                <c:pt idx="72259">
                  <c:v>155078</c:v>
                </c:pt>
                <c:pt idx="72260">
                  <c:v>155078</c:v>
                </c:pt>
                <c:pt idx="72261">
                  <c:v>155078</c:v>
                </c:pt>
                <c:pt idx="72262">
                  <c:v>155078</c:v>
                </c:pt>
                <c:pt idx="72263">
                  <c:v>155078</c:v>
                </c:pt>
                <c:pt idx="72264">
                  <c:v>155078</c:v>
                </c:pt>
                <c:pt idx="72265">
                  <c:v>155078</c:v>
                </c:pt>
                <c:pt idx="72266">
                  <c:v>155078</c:v>
                </c:pt>
                <c:pt idx="72267">
                  <c:v>155078</c:v>
                </c:pt>
                <c:pt idx="72268">
                  <c:v>155078</c:v>
                </c:pt>
                <c:pt idx="72269">
                  <c:v>155078</c:v>
                </c:pt>
                <c:pt idx="72270">
                  <c:v>155078</c:v>
                </c:pt>
                <c:pt idx="72271">
                  <c:v>155078</c:v>
                </c:pt>
                <c:pt idx="72272">
                  <c:v>155078</c:v>
                </c:pt>
                <c:pt idx="72273">
                  <c:v>155078</c:v>
                </c:pt>
                <c:pt idx="72274">
                  <c:v>155078</c:v>
                </c:pt>
                <c:pt idx="72275">
                  <c:v>155078</c:v>
                </c:pt>
                <c:pt idx="72276">
                  <c:v>155078</c:v>
                </c:pt>
                <c:pt idx="72277">
                  <c:v>155078</c:v>
                </c:pt>
                <c:pt idx="72278">
                  <c:v>155078</c:v>
                </c:pt>
                <c:pt idx="72279">
                  <c:v>155078</c:v>
                </c:pt>
                <c:pt idx="72280">
                  <c:v>155078</c:v>
                </c:pt>
                <c:pt idx="72281">
                  <c:v>155078</c:v>
                </c:pt>
                <c:pt idx="72282">
                  <c:v>155078</c:v>
                </c:pt>
                <c:pt idx="72283">
                  <c:v>155078</c:v>
                </c:pt>
                <c:pt idx="72284">
                  <c:v>155078</c:v>
                </c:pt>
                <c:pt idx="72285">
                  <c:v>155078</c:v>
                </c:pt>
                <c:pt idx="72286">
                  <c:v>155078</c:v>
                </c:pt>
                <c:pt idx="72287">
                  <c:v>155078</c:v>
                </c:pt>
                <c:pt idx="72288">
                  <c:v>155078</c:v>
                </c:pt>
                <c:pt idx="72289">
                  <c:v>155078</c:v>
                </c:pt>
                <c:pt idx="72290">
                  <c:v>155078</c:v>
                </c:pt>
                <c:pt idx="72291">
                  <c:v>155078</c:v>
                </c:pt>
                <c:pt idx="72292">
                  <c:v>155078</c:v>
                </c:pt>
                <c:pt idx="72293">
                  <c:v>155078</c:v>
                </c:pt>
                <c:pt idx="72294">
                  <c:v>155078</c:v>
                </c:pt>
                <c:pt idx="72295">
                  <c:v>155078</c:v>
                </c:pt>
                <c:pt idx="72296">
                  <c:v>155078</c:v>
                </c:pt>
                <c:pt idx="72297">
                  <c:v>155078</c:v>
                </c:pt>
                <c:pt idx="72298">
                  <c:v>155078</c:v>
                </c:pt>
                <c:pt idx="72299">
                  <c:v>155078</c:v>
                </c:pt>
                <c:pt idx="72300">
                  <c:v>155078</c:v>
                </c:pt>
                <c:pt idx="72301">
                  <c:v>155078</c:v>
                </c:pt>
                <c:pt idx="72302">
                  <c:v>155078</c:v>
                </c:pt>
                <c:pt idx="72303">
                  <c:v>155078</c:v>
                </c:pt>
                <c:pt idx="72304">
                  <c:v>155078</c:v>
                </c:pt>
                <c:pt idx="72305">
                  <c:v>155078</c:v>
                </c:pt>
                <c:pt idx="72306">
                  <c:v>155078</c:v>
                </c:pt>
                <c:pt idx="72307">
                  <c:v>155078</c:v>
                </c:pt>
                <c:pt idx="72308">
                  <c:v>155078</c:v>
                </c:pt>
                <c:pt idx="72309">
                  <c:v>155078</c:v>
                </c:pt>
                <c:pt idx="72310">
                  <c:v>155078</c:v>
                </c:pt>
                <c:pt idx="72311">
                  <c:v>155078</c:v>
                </c:pt>
                <c:pt idx="72312">
                  <c:v>155078</c:v>
                </c:pt>
                <c:pt idx="72313">
                  <c:v>155078</c:v>
                </c:pt>
                <c:pt idx="72314">
                  <c:v>155078</c:v>
                </c:pt>
                <c:pt idx="72315">
                  <c:v>155078</c:v>
                </c:pt>
                <c:pt idx="72316">
                  <c:v>155078</c:v>
                </c:pt>
                <c:pt idx="72317">
                  <c:v>155078</c:v>
                </c:pt>
                <c:pt idx="72318">
                  <c:v>155078</c:v>
                </c:pt>
                <c:pt idx="72319">
                  <c:v>155078</c:v>
                </c:pt>
                <c:pt idx="72320">
                  <c:v>155078</c:v>
                </c:pt>
                <c:pt idx="72321">
                  <c:v>155078</c:v>
                </c:pt>
                <c:pt idx="72322">
                  <c:v>155078</c:v>
                </c:pt>
                <c:pt idx="72323">
                  <c:v>155078</c:v>
                </c:pt>
                <c:pt idx="72324">
                  <c:v>155078</c:v>
                </c:pt>
                <c:pt idx="72325">
                  <c:v>155078</c:v>
                </c:pt>
                <c:pt idx="72326">
                  <c:v>155078</c:v>
                </c:pt>
                <c:pt idx="72327">
                  <c:v>155078</c:v>
                </c:pt>
                <c:pt idx="72328">
                  <c:v>155078</c:v>
                </c:pt>
                <c:pt idx="72329">
                  <c:v>155078</c:v>
                </c:pt>
                <c:pt idx="72330">
                  <c:v>155078</c:v>
                </c:pt>
                <c:pt idx="72331">
                  <c:v>155078</c:v>
                </c:pt>
                <c:pt idx="72332">
                  <c:v>155078</c:v>
                </c:pt>
                <c:pt idx="72333">
                  <c:v>155078</c:v>
                </c:pt>
                <c:pt idx="72334">
                  <c:v>155078</c:v>
                </c:pt>
                <c:pt idx="72335">
                  <c:v>155078</c:v>
                </c:pt>
                <c:pt idx="72336">
                  <c:v>155078</c:v>
                </c:pt>
                <c:pt idx="72337">
                  <c:v>155078</c:v>
                </c:pt>
                <c:pt idx="72338">
                  <c:v>155078</c:v>
                </c:pt>
                <c:pt idx="72339">
                  <c:v>155078</c:v>
                </c:pt>
                <c:pt idx="72340">
                  <c:v>155078</c:v>
                </c:pt>
                <c:pt idx="72341">
                  <c:v>155078</c:v>
                </c:pt>
                <c:pt idx="72342">
                  <c:v>155078</c:v>
                </c:pt>
                <c:pt idx="72343">
                  <c:v>155078</c:v>
                </c:pt>
                <c:pt idx="72344">
                  <c:v>155078</c:v>
                </c:pt>
                <c:pt idx="72345">
                  <c:v>155078</c:v>
                </c:pt>
                <c:pt idx="72346">
                  <c:v>155078</c:v>
                </c:pt>
                <c:pt idx="72347">
                  <c:v>155078</c:v>
                </c:pt>
                <c:pt idx="72348">
                  <c:v>155078</c:v>
                </c:pt>
                <c:pt idx="72349">
                  <c:v>155078</c:v>
                </c:pt>
                <c:pt idx="72350">
                  <c:v>155078</c:v>
                </c:pt>
                <c:pt idx="72351">
                  <c:v>155078</c:v>
                </c:pt>
                <c:pt idx="72352">
                  <c:v>155078</c:v>
                </c:pt>
                <c:pt idx="72353">
                  <c:v>155078</c:v>
                </c:pt>
                <c:pt idx="72354">
                  <c:v>155078</c:v>
                </c:pt>
                <c:pt idx="72355">
                  <c:v>155078</c:v>
                </c:pt>
                <c:pt idx="72356">
                  <c:v>155078</c:v>
                </c:pt>
                <c:pt idx="72357">
                  <c:v>155078</c:v>
                </c:pt>
                <c:pt idx="72358">
                  <c:v>155078</c:v>
                </c:pt>
                <c:pt idx="72359">
                  <c:v>155078</c:v>
                </c:pt>
                <c:pt idx="72360">
                  <c:v>155078</c:v>
                </c:pt>
                <c:pt idx="72361">
                  <c:v>155078</c:v>
                </c:pt>
                <c:pt idx="72362">
                  <c:v>155078</c:v>
                </c:pt>
                <c:pt idx="72363">
                  <c:v>155078</c:v>
                </c:pt>
                <c:pt idx="72364">
                  <c:v>155078</c:v>
                </c:pt>
                <c:pt idx="72365">
                  <c:v>155078</c:v>
                </c:pt>
                <c:pt idx="72366">
                  <c:v>155078</c:v>
                </c:pt>
                <c:pt idx="72367">
                  <c:v>155078</c:v>
                </c:pt>
                <c:pt idx="72368">
                  <c:v>155078</c:v>
                </c:pt>
                <c:pt idx="72369">
                  <c:v>155078</c:v>
                </c:pt>
                <c:pt idx="72370">
                  <c:v>155078</c:v>
                </c:pt>
                <c:pt idx="72371">
                  <c:v>155078</c:v>
                </c:pt>
                <c:pt idx="72372">
                  <c:v>155078</c:v>
                </c:pt>
                <c:pt idx="72373">
                  <c:v>155078</c:v>
                </c:pt>
                <c:pt idx="72374">
                  <c:v>155078</c:v>
                </c:pt>
                <c:pt idx="72375">
                  <c:v>155078</c:v>
                </c:pt>
                <c:pt idx="72376">
                  <c:v>155078</c:v>
                </c:pt>
                <c:pt idx="72377">
                  <c:v>155078</c:v>
                </c:pt>
                <c:pt idx="72378">
                  <c:v>155078</c:v>
                </c:pt>
                <c:pt idx="72379">
                  <c:v>155078</c:v>
                </c:pt>
                <c:pt idx="72380">
                  <c:v>155078</c:v>
                </c:pt>
                <c:pt idx="72381">
                  <c:v>155078</c:v>
                </c:pt>
                <c:pt idx="72382">
                  <c:v>155078</c:v>
                </c:pt>
                <c:pt idx="72383">
                  <c:v>155078</c:v>
                </c:pt>
                <c:pt idx="72384">
                  <c:v>155078</c:v>
                </c:pt>
                <c:pt idx="72385">
                  <c:v>155078</c:v>
                </c:pt>
                <c:pt idx="72386">
                  <c:v>155078</c:v>
                </c:pt>
                <c:pt idx="72387">
                  <c:v>155078</c:v>
                </c:pt>
                <c:pt idx="72388">
                  <c:v>155078</c:v>
                </c:pt>
                <c:pt idx="72389">
                  <c:v>155078</c:v>
                </c:pt>
                <c:pt idx="72390">
                  <c:v>155078</c:v>
                </c:pt>
                <c:pt idx="72391">
                  <c:v>155078</c:v>
                </c:pt>
                <c:pt idx="72392">
                  <c:v>155078</c:v>
                </c:pt>
                <c:pt idx="72393">
                  <c:v>155078</c:v>
                </c:pt>
                <c:pt idx="72394">
                  <c:v>155078</c:v>
                </c:pt>
                <c:pt idx="72395">
                  <c:v>155078</c:v>
                </c:pt>
                <c:pt idx="72396">
                  <c:v>155078</c:v>
                </c:pt>
                <c:pt idx="72397">
                  <c:v>155078</c:v>
                </c:pt>
                <c:pt idx="72398">
                  <c:v>155078</c:v>
                </c:pt>
                <c:pt idx="72399">
                  <c:v>155078</c:v>
                </c:pt>
                <c:pt idx="72400">
                  <c:v>155078</c:v>
                </c:pt>
                <c:pt idx="72401">
                  <c:v>155078</c:v>
                </c:pt>
                <c:pt idx="72402">
                  <c:v>155078</c:v>
                </c:pt>
                <c:pt idx="72403">
                  <c:v>155078</c:v>
                </c:pt>
                <c:pt idx="72404">
                  <c:v>155078</c:v>
                </c:pt>
                <c:pt idx="72405">
                  <c:v>155078</c:v>
                </c:pt>
                <c:pt idx="72406">
                  <c:v>155078</c:v>
                </c:pt>
                <c:pt idx="72407">
                  <c:v>155078</c:v>
                </c:pt>
                <c:pt idx="72408">
                  <c:v>155078</c:v>
                </c:pt>
                <c:pt idx="72409">
                  <c:v>155078</c:v>
                </c:pt>
                <c:pt idx="72410">
                  <c:v>155078</c:v>
                </c:pt>
                <c:pt idx="72411">
                  <c:v>155078</c:v>
                </c:pt>
                <c:pt idx="72412">
                  <c:v>155078</c:v>
                </c:pt>
                <c:pt idx="72413">
                  <c:v>155078</c:v>
                </c:pt>
                <c:pt idx="72414">
                  <c:v>155078</c:v>
                </c:pt>
                <c:pt idx="72415">
                  <c:v>155078</c:v>
                </c:pt>
                <c:pt idx="72416">
                  <c:v>155078</c:v>
                </c:pt>
                <c:pt idx="72417">
                  <c:v>155078</c:v>
                </c:pt>
                <c:pt idx="72418">
                  <c:v>155078</c:v>
                </c:pt>
                <c:pt idx="72419">
                  <c:v>155078</c:v>
                </c:pt>
                <c:pt idx="72420">
                  <c:v>155078</c:v>
                </c:pt>
                <c:pt idx="72421">
                  <c:v>155078</c:v>
                </c:pt>
                <c:pt idx="72422">
                  <c:v>155078</c:v>
                </c:pt>
                <c:pt idx="72423">
                  <c:v>155078</c:v>
                </c:pt>
                <c:pt idx="72424">
                  <c:v>155078</c:v>
                </c:pt>
                <c:pt idx="72425">
                  <c:v>155078</c:v>
                </c:pt>
                <c:pt idx="72426">
                  <c:v>155078</c:v>
                </c:pt>
                <c:pt idx="72427">
                  <c:v>155078</c:v>
                </c:pt>
                <c:pt idx="72428">
                  <c:v>155078</c:v>
                </c:pt>
                <c:pt idx="72429">
                  <c:v>155078</c:v>
                </c:pt>
                <c:pt idx="72430">
                  <c:v>155078</c:v>
                </c:pt>
                <c:pt idx="72431">
                  <c:v>155078</c:v>
                </c:pt>
                <c:pt idx="72432">
                  <c:v>155078</c:v>
                </c:pt>
                <c:pt idx="72433">
                  <c:v>155078</c:v>
                </c:pt>
                <c:pt idx="72434">
                  <c:v>155078</c:v>
                </c:pt>
                <c:pt idx="72435">
                  <c:v>155078</c:v>
                </c:pt>
                <c:pt idx="72436">
                  <c:v>155078</c:v>
                </c:pt>
                <c:pt idx="72437">
                  <c:v>155078</c:v>
                </c:pt>
                <c:pt idx="72438">
                  <c:v>155078</c:v>
                </c:pt>
                <c:pt idx="72439">
                  <c:v>155078</c:v>
                </c:pt>
                <c:pt idx="72440">
                  <c:v>155078</c:v>
                </c:pt>
                <c:pt idx="72441">
                  <c:v>155078</c:v>
                </c:pt>
                <c:pt idx="72442">
                  <c:v>155078</c:v>
                </c:pt>
                <c:pt idx="72443">
                  <c:v>155078</c:v>
                </c:pt>
                <c:pt idx="72444">
                  <c:v>155078</c:v>
                </c:pt>
                <c:pt idx="72445">
                  <c:v>155078</c:v>
                </c:pt>
                <c:pt idx="72446">
                  <c:v>155078</c:v>
                </c:pt>
                <c:pt idx="72447">
                  <c:v>155078</c:v>
                </c:pt>
                <c:pt idx="72448">
                  <c:v>155078</c:v>
                </c:pt>
                <c:pt idx="72449">
                  <c:v>155078</c:v>
                </c:pt>
                <c:pt idx="72450">
                  <c:v>155078</c:v>
                </c:pt>
                <c:pt idx="72451">
                  <c:v>155078</c:v>
                </c:pt>
                <c:pt idx="72452">
                  <c:v>155078</c:v>
                </c:pt>
                <c:pt idx="72453">
                  <c:v>155078</c:v>
                </c:pt>
                <c:pt idx="72454">
                  <c:v>155078</c:v>
                </c:pt>
                <c:pt idx="72455">
                  <c:v>155078</c:v>
                </c:pt>
                <c:pt idx="72456">
                  <c:v>155078</c:v>
                </c:pt>
                <c:pt idx="72457">
                  <c:v>155078</c:v>
                </c:pt>
                <c:pt idx="72458">
                  <c:v>155078</c:v>
                </c:pt>
                <c:pt idx="72459">
                  <c:v>155078</c:v>
                </c:pt>
                <c:pt idx="72460">
                  <c:v>155078</c:v>
                </c:pt>
                <c:pt idx="72461">
                  <c:v>155078</c:v>
                </c:pt>
                <c:pt idx="72462">
                  <c:v>155078</c:v>
                </c:pt>
                <c:pt idx="72463">
                  <c:v>155078</c:v>
                </c:pt>
                <c:pt idx="72464">
                  <c:v>155078</c:v>
                </c:pt>
                <c:pt idx="72465">
                  <c:v>155078</c:v>
                </c:pt>
                <c:pt idx="72466">
                  <c:v>155078</c:v>
                </c:pt>
                <c:pt idx="72467">
                  <c:v>155078</c:v>
                </c:pt>
                <c:pt idx="72468">
                  <c:v>155078</c:v>
                </c:pt>
                <c:pt idx="72469">
                  <c:v>155078</c:v>
                </c:pt>
                <c:pt idx="72470">
                  <c:v>155078</c:v>
                </c:pt>
                <c:pt idx="72471">
                  <c:v>155078</c:v>
                </c:pt>
                <c:pt idx="72472">
                  <c:v>155078</c:v>
                </c:pt>
                <c:pt idx="72473">
                  <c:v>155078</c:v>
                </c:pt>
                <c:pt idx="72474">
                  <c:v>155078</c:v>
                </c:pt>
                <c:pt idx="72475">
                  <c:v>155078</c:v>
                </c:pt>
                <c:pt idx="72476">
                  <c:v>155078</c:v>
                </c:pt>
                <c:pt idx="72477">
                  <c:v>155078</c:v>
                </c:pt>
                <c:pt idx="72478">
                  <c:v>155078</c:v>
                </c:pt>
                <c:pt idx="72479">
                  <c:v>155078</c:v>
                </c:pt>
                <c:pt idx="72480">
                  <c:v>155078</c:v>
                </c:pt>
                <c:pt idx="72481">
                  <c:v>155078</c:v>
                </c:pt>
                <c:pt idx="72482">
                  <c:v>155078</c:v>
                </c:pt>
                <c:pt idx="72483">
                  <c:v>155078</c:v>
                </c:pt>
                <c:pt idx="72484">
                  <c:v>155078</c:v>
                </c:pt>
                <c:pt idx="72485">
                  <c:v>155078</c:v>
                </c:pt>
                <c:pt idx="72486">
                  <c:v>155078</c:v>
                </c:pt>
                <c:pt idx="72487">
                  <c:v>155078</c:v>
                </c:pt>
                <c:pt idx="72488">
                  <c:v>155078</c:v>
                </c:pt>
                <c:pt idx="72489">
                  <c:v>155078</c:v>
                </c:pt>
                <c:pt idx="72490">
                  <c:v>155078</c:v>
                </c:pt>
                <c:pt idx="72491">
                  <c:v>155078</c:v>
                </c:pt>
                <c:pt idx="72492">
                  <c:v>155078</c:v>
                </c:pt>
                <c:pt idx="72493">
                  <c:v>155078</c:v>
                </c:pt>
                <c:pt idx="72494">
                  <c:v>155078</c:v>
                </c:pt>
                <c:pt idx="72495">
                  <c:v>155078</c:v>
                </c:pt>
                <c:pt idx="72496">
                  <c:v>155078</c:v>
                </c:pt>
                <c:pt idx="72497">
                  <c:v>155078</c:v>
                </c:pt>
                <c:pt idx="72498">
                  <c:v>155078</c:v>
                </c:pt>
                <c:pt idx="72499">
                  <c:v>155078</c:v>
                </c:pt>
                <c:pt idx="72500">
                  <c:v>155078</c:v>
                </c:pt>
                <c:pt idx="72501">
                  <c:v>155078</c:v>
                </c:pt>
                <c:pt idx="72502">
                  <c:v>155078</c:v>
                </c:pt>
                <c:pt idx="72503">
                  <c:v>155078</c:v>
                </c:pt>
                <c:pt idx="72504">
                  <c:v>155078</c:v>
                </c:pt>
                <c:pt idx="72505">
                  <c:v>155078</c:v>
                </c:pt>
                <c:pt idx="72506">
                  <c:v>155078</c:v>
                </c:pt>
                <c:pt idx="72507">
                  <c:v>155078</c:v>
                </c:pt>
                <c:pt idx="72508">
                  <c:v>155078</c:v>
                </c:pt>
                <c:pt idx="72509">
                  <c:v>155078</c:v>
                </c:pt>
                <c:pt idx="72510">
                  <c:v>155078</c:v>
                </c:pt>
                <c:pt idx="72511">
                  <c:v>155078</c:v>
                </c:pt>
                <c:pt idx="72512">
                  <c:v>155078</c:v>
                </c:pt>
                <c:pt idx="72513">
                  <c:v>155078</c:v>
                </c:pt>
                <c:pt idx="72514">
                  <c:v>155078</c:v>
                </c:pt>
                <c:pt idx="72515">
                  <c:v>155078</c:v>
                </c:pt>
                <c:pt idx="72516">
                  <c:v>155078</c:v>
                </c:pt>
                <c:pt idx="72517">
                  <c:v>155078</c:v>
                </c:pt>
                <c:pt idx="72518">
                  <c:v>155078</c:v>
                </c:pt>
                <c:pt idx="72519">
                  <c:v>155078</c:v>
                </c:pt>
                <c:pt idx="72520">
                  <c:v>155078</c:v>
                </c:pt>
                <c:pt idx="72521">
                  <c:v>155078</c:v>
                </c:pt>
                <c:pt idx="72522">
                  <c:v>155078</c:v>
                </c:pt>
                <c:pt idx="72523">
                  <c:v>155078</c:v>
                </c:pt>
                <c:pt idx="72524">
                  <c:v>155078</c:v>
                </c:pt>
                <c:pt idx="72525">
                  <c:v>155078</c:v>
                </c:pt>
                <c:pt idx="72526">
                  <c:v>155078</c:v>
                </c:pt>
                <c:pt idx="72527">
                  <c:v>155078</c:v>
                </c:pt>
                <c:pt idx="72528">
                  <c:v>155078</c:v>
                </c:pt>
                <c:pt idx="72529">
                  <c:v>155078</c:v>
                </c:pt>
                <c:pt idx="72530">
                  <c:v>155078</c:v>
                </c:pt>
                <c:pt idx="72531">
                  <c:v>155078</c:v>
                </c:pt>
                <c:pt idx="72532">
                  <c:v>155078</c:v>
                </c:pt>
                <c:pt idx="72533">
                  <c:v>155078</c:v>
                </c:pt>
                <c:pt idx="72534">
                  <c:v>155078</c:v>
                </c:pt>
                <c:pt idx="72535">
                  <c:v>155078</c:v>
                </c:pt>
                <c:pt idx="72536">
                  <c:v>155078</c:v>
                </c:pt>
                <c:pt idx="72537">
                  <c:v>155078</c:v>
                </c:pt>
                <c:pt idx="72538">
                  <c:v>155078</c:v>
                </c:pt>
                <c:pt idx="72539">
                  <c:v>155078</c:v>
                </c:pt>
                <c:pt idx="72540">
                  <c:v>155078</c:v>
                </c:pt>
                <c:pt idx="72541">
                  <c:v>155078</c:v>
                </c:pt>
                <c:pt idx="72542">
                  <c:v>155078</c:v>
                </c:pt>
                <c:pt idx="72543">
                  <c:v>155078</c:v>
                </c:pt>
                <c:pt idx="72544">
                  <c:v>155078</c:v>
                </c:pt>
                <c:pt idx="72545">
                  <c:v>155078</c:v>
                </c:pt>
                <c:pt idx="72546">
                  <c:v>155078</c:v>
                </c:pt>
                <c:pt idx="72547">
                  <c:v>155078</c:v>
                </c:pt>
                <c:pt idx="72548">
                  <c:v>155078</c:v>
                </c:pt>
                <c:pt idx="72549">
                  <c:v>155078</c:v>
                </c:pt>
                <c:pt idx="72550">
                  <c:v>155078</c:v>
                </c:pt>
                <c:pt idx="72551">
                  <c:v>155078</c:v>
                </c:pt>
                <c:pt idx="72552">
                  <c:v>155078</c:v>
                </c:pt>
                <c:pt idx="72553">
                  <c:v>155078</c:v>
                </c:pt>
                <c:pt idx="72554">
                  <c:v>155078</c:v>
                </c:pt>
                <c:pt idx="72555">
                  <c:v>155078</c:v>
                </c:pt>
                <c:pt idx="72556">
                  <c:v>155078</c:v>
                </c:pt>
                <c:pt idx="72557">
                  <c:v>155078</c:v>
                </c:pt>
                <c:pt idx="72558">
                  <c:v>155078</c:v>
                </c:pt>
                <c:pt idx="72559">
                  <c:v>155078</c:v>
                </c:pt>
                <c:pt idx="72560">
                  <c:v>155078</c:v>
                </c:pt>
                <c:pt idx="72561">
                  <c:v>155078</c:v>
                </c:pt>
                <c:pt idx="72562">
                  <c:v>155078</c:v>
                </c:pt>
                <c:pt idx="72563">
                  <c:v>155078</c:v>
                </c:pt>
                <c:pt idx="72564">
                  <c:v>155078</c:v>
                </c:pt>
                <c:pt idx="72565">
                  <c:v>155078</c:v>
                </c:pt>
                <c:pt idx="72566">
                  <c:v>155078</c:v>
                </c:pt>
                <c:pt idx="72567">
                  <c:v>155078</c:v>
                </c:pt>
                <c:pt idx="72568">
                  <c:v>155078</c:v>
                </c:pt>
                <c:pt idx="72569">
                  <c:v>155078</c:v>
                </c:pt>
                <c:pt idx="72570">
                  <c:v>155078</c:v>
                </c:pt>
                <c:pt idx="72571">
                  <c:v>155078</c:v>
                </c:pt>
                <c:pt idx="72572">
                  <c:v>155078</c:v>
                </c:pt>
                <c:pt idx="72573">
                  <c:v>155078</c:v>
                </c:pt>
                <c:pt idx="72574">
                  <c:v>155078</c:v>
                </c:pt>
                <c:pt idx="72575">
                  <c:v>155078</c:v>
                </c:pt>
                <c:pt idx="72576">
                  <c:v>155078</c:v>
                </c:pt>
                <c:pt idx="72577">
                  <c:v>155078</c:v>
                </c:pt>
                <c:pt idx="72578">
                  <c:v>155078</c:v>
                </c:pt>
                <c:pt idx="72579">
                  <c:v>155078</c:v>
                </c:pt>
                <c:pt idx="72580">
                  <c:v>155078</c:v>
                </c:pt>
                <c:pt idx="72581">
                  <c:v>155078</c:v>
                </c:pt>
                <c:pt idx="72582">
                  <c:v>155078</c:v>
                </c:pt>
                <c:pt idx="72583">
                  <c:v>155078</c:v>
                </c:pt>
                <c:pt idx="72584">
                  <c:v>155078</c:v>
                </c:pt>
                <c:pt idx="72585">
                  <c:v>155078</c:v>
                </c:pt>
                <c:pt idx="72586">
                  <c:v>155078</c:v>
                </c:pt>
                <c:pt idx="72587">
                  <c:v>155078</c:v>
                </c:pt>
                <c:pt idx="72588">
                  <c:v>155078</c:v>
                </c:pt>
                <c:pt idx="72589">
                  <c:v>155078</c:v>
                </c:pt>
                <c:pt idx="72590">
                  <c:v>155078</c:v>
                </c:pt>
                <c:pt idx="72591">
                  <c:v>155078</c:v>
                </c:pt>
                <c:pt idx="72592">
                  <c:v>155078</c:v>
                </c:pt>
                <c:pt idx="72593">
                  <c:v>155078</c:v>
                </c:pt>
                <c:pt idx="72594">
                  <c:v>155078</c:v>
                </c:pt>
                <c:pt idx="72595">
                  <c:v>155078</c:v>
                </c:pt>
                <c:pt idx="72596">
                  <c:v>155078</c:v>
                </c:pt>
                <c:pt idx="72597">
                  <c:v>155078</c:v>
                </c:pt>
                <c:pt idx="72598">
                  <c:v>155078</c:v>
                </c:pt>
                <c:pt idx="72599">
                  <c:v>155078</c:v>
                </c:pt>
                <c:pt idx="72600">
                  <c:v>155078</c:v>
                </c:pt>
                <c:pt idx="72601">
                  <c:v>155078</c:v>
                </c:pt>
                <c:pt idx="72602">
                  <c:v>155078</c:v>
                </c:pt>
                <c:pt idx="72603">
                  <c:v>155078</c:v>
                </c:pt>
                <c:pt idx="72604">
                  <c:v>155078</c:v>
                </c:pt>
                <c:pt idx="72605">
                  <c:v>155078</c:v>
                </c:pt>
                <c:pt idx="72606">
                  <c:v>155078</c:v>
                </c:pt>
                <c:pt idx="72607">
                  <c:v>155078</c:v>
                </c:pt>
                <c:pt idx="72608">
                  <c:v>155078</c:v>
                </c:pt>
                <c:pt idx="72609">
                  <c:v>155078</c:v>
                </c:pt>
                <c:pt idx="72610">
                  <c:v>155078</c:v>
                </c:pt>
                <c:pt idx="72611">
                  <c:v>155078</c:v>
                </c:pt>
                <c:pt idx="72612">
                  <c:v>155078</c:v>
                </c:pt>
                <c:pt idx="72613">
                  <c:v>155078</c:v>
                </c:pt>
                <c:pt idx="72614">
                  <c:v>155078</c:v>
                </c:pt>
                <c:pt idx="72615">
                  <c:v>155078</c:v>
                </c:pt>
                <c:pt idx="72616">
                  <c:v>155078</c:v>
                </c:pt>
                <c:pt idx="72617">
                  <c:v>155078</c:v>
                </c:pt>
                <c:pt idx="72618">
                  <c:v>155078</c:v>
                </c:pt>
                <c:pt idx="72619">
                  <c:v>155078</c:v>
                </c:pt>
                <c:pt idx="72620">
                  <c:v>155078</c:v>
                </c:pt>
                <c:pt idx="72621">
                  <c:v>155078</c:v>
                </c:pt>
                <c:pt idx="72622">
                  <c:v>155078</c:v>
                </c:pt>
                <c:pt idx="72623">
                  <c:v>155078</c:v>
                </c:pt>
                <c:pt idx="72624">
                  <c:v>155078</c:v>
                </c:pt>
                <c:pt idx="72625">
                  <c:v>155078</c:v>
                </c:pt>
                <c:pt idx="72626">
                  <c:v>155078</c:v>
                </c:pt>
                <c:pt idx="72627">
                  <c:v>155078</c:v>
                </c:pt>
                <c:pt idx="72628">
                  <c:v>155078</c:v>
                </c:pt>
                <c:pt idx="72629">
                  <c:v>155078</c:v>
                </c:pt>
                <c:pt idx="72630">
                  <c:v>155078</c:v>
                </c:pt>
                <c:pt idx="72631">
                  <c:v>155078</c:v>
                </c:pt>
                <c:pt idx="72632">
                  <c:v>155078</c:v>
                </c:pt>
                <c:pt idx="72633">
                  <c:v>155078</c:v>
                </c:pt>
                <c:pt idx="72634">
                  <c:v>155078</c:v>
                </c:pt>
                <c:pt idx="72635">
                  <c:v>155078</c:v>
                </c:pt>
                <c:pt idx="72636">
                  <c:v>155078</c:v>
                </c:pt>
                <c:pt idx="72637">
                  <c:v>155078</c:v>
                </c:pt>
                <c:pt idx="72638">
                  <c:v>155078</c:v>
                </c:pt>
                <c:pt idx="72639">
                  <c:v>155078</c:v>
                </c:pt>
                <c:pt idx="72640">
                  <c:v>155078</c:v>
                </c:pt>
                <c:pt idx="72641">
                  <c:v>155078</c:v>
                </c:pt>
                <c:pt idx="72642">
                  <c:v>155078</c:v>
                </c:pt>
                <c:pt idx="72643">
                  <c:v>155078</c:v>
                </c:pt>
                <c:pt idx="72644">
                  <c:v>155078</c:v>
                </c:pt>
                <c:pt idx="72645">
                  <c:v>155078</c:v>
                </c:pt>
                <c:pt idx="72646">
                  <c:v>155078</c:v>
                </c:pt>
                <c:pt idx="72647">
                  <c:v>155078</c:v>
                </c:pt>
                <c:pt idx="72648">
                  <c:v>155078</c:v>
                </c:pt>
                <c:pt idx="72649">
                  <c:v>155078</c:v>
                </c:pt>
                <c:pt idx="72650">
                  <c:v>155078</c:v>
                </c:pt>
                <c:pt idx="72651">
                  <c:v>155078</c:v>
                </c:pt>
                <c:pt idx="72652">
                  <c:v>155078</c:v>
                </c:pt>
                <c:pt idx="72653">
                  <c:v>155078</c:v>
                </c:pt>
                <c:pt idx="72654">
                  <c:v>155078</c:v>
                </c:pt>
                <c:pt idx="72655">
                  <c:v>155078</c:v>
                </c:pt>
                <c:pt idx="72656">
                  <c:v>155078</c:v>
                </c:pt>
                <c:pt idx="72657">
                  <c:v>155078</c:v>
                </c:pt>
                <c:pt idx="72658">
                  <c:v>155078</c:v>
                </c:pt>
                <c:pt idx="72659">
                  <c:v>155078</c:v>
                </c:pt>
                <c:pt idx="72660">
                  <c:v>155078</c:v>
                </c:pt>
                <c:pt idx="72661">
                  <c:v>155078</c:v>
                </c:pt>
                <c:pt idx="72662">
                  <c:v>155078</c:v>
                </c:pt>
                <c:pt idx="72663">
                  <c:v>155078</c:v>
                </c:pt>
                <c:pt idx="72664">
                  <c:v>155078</c:v>
                </c:pt>
                <c:pt idx="72665">
                  <c:v>155078</c:v>
                </c:pt>
                <c:pt idx="72666">
                  <c:v>155078</c:v>
                </c:pt>
                <c:pt idx="72667">
                  <c:v>155078</c:v>
                </c:pt>
                <c:pt idx="72668">
                  <c:v>155078</c:v>
                </c:pt>
                <c:pt idx="72669">
                  <c:v>155078</c:v>
                </c:pt>
                <c:pt idx="72670">
                  <c:v>155078</c:v>
                </c:pt>
                <c:pt idx="72671">
                  <c:v>155078</c:v>
                </c:pt>
                <c:pt idx="72672">
                  <c:v>155078</c:v>
                </c:pt>
                <c:pt idx="72673">
                  <c:v>155078</c:v>
                </c:pt>
                <c:pt idx="72674">
                  <c:v>155078</c:v>
                </c:pt>
                <c:pt idx="72675">
                  <c:v>155078</c:v>
                </c:pt>
                <c:pt idx="72676">
                  <c:v>155078</c:v>
                </c:pt>
                <c:pt idx="72677">
                  <c:v>155078</c:v>
                </c:pt>
                <c:pt idx="72678">
                  <c:v>155078</c:v>
                </c:pt>
                <c:pt idx="72679">
                  <c:v>155078</c:v>
                </c:pt>
                <c:pt idx="72680">
                  <c:v>155078</c:v>
                </c:pt>
                <c:pt idx="72681">
                  <c:v>155078</c:v>
                </c:pt>
                <c:pt idx="72682">
                  <c:v>155078</c:v>
                </c:pt>
                <c:pt idx="72683">
                  <c:v>155078</c:v>
                </c:pt>
                <c:pt idx="72684">
                  <c:v>155078</c:v>
                </c:pt>
                <c:pt idx="72685">
                  <c:v>155078</c:v>
                </c:pt>
                <c:pt idx="72686">
                  <c:v>155078</c:v>
                </c:pt>
                <c:pt idx="72687">
                  <c:v>155078</c:v>
                </c:pt>
                <c:pt idx="72688">
                  <c:v>155078</c:v>
                </c:pt>
                <c:pt idx="72689">
                  <c:v>155078</c:v>
                </c:pt>
                <c:pt idx="72690">
                  <c:v>155078</c:v>
                </c:pt>
                <c:pt idx="72691">
                  <c:v>155078</c:v>
                </c:pt>
                <c:pt idx="72692">
                  <c:v>155078</c:v>
                </c:pt>
                <c:pt idx="72693">
                  <c:v>155078</c:v>
                </c:pt>
                <c:pt idx="72694">
                  <c:v>155078</c:v>
                </c:pt>
                <c:pt idx="72695">
                  <c:v>155078</c:v>
                </c:pt>
                <c:pt idx="72696">
                  <c:v>155078</c:v>
                </c:pt>
                <c:pt idx="72697">
                  <c:v>155078</c:v>
                </c:pt>
                <c:pt idx="72698">
                  <c:v>155078</c:v>
                </c:pt>
                <c:pt idx="72699">
                  <c:v>155078</c:v>
                </c:pt>
                <c:pt idx="72700">
                  <c:v>155078</c:v>
                </c:pt>
                <c:pt idx="72701">
                  <c:v>155078</c:v>
                </c:pt>
                <c:pt idx="72702">
                  <c:v>155078</c:v>
                </c:pt>
                <c:pt idx="72703">
                  <c:v>155078</c:v>
                </c:pt>
                <c:pt idx="72704">
                  <c:v>155078</c:v>
                </c:pt>
                <c:pt idx="72705">
                  <c:v>155078</c:v>
                </c:pt>
                <c:pt idx="72706">
                  <c:v>155078</c:v>
                </c:pt>
                <c:pt idx="72707">
                  <c:v>155078</c:v>
                </c:pt>
                <c:pt idx="72708">
                  <c:v>155078</c:v>
                </c:pt>
                <c:pt idx="72709">
                  <c:v>155078</c:v>
                </c:pt>
                <c:pt idx="72710">
                  <c:v>155078</c:v>
                </c:pt>
                <c:pt idx="72711">
                  <c:v>155078</c:v>
                </c:pt>
                <c:pt idx="72712">
                  <c:v>155078</c:v>
                </c:pt>
                <c:pt idx="72713">
                  <c:v>155078</c:v>
                </c:pt>
                <c:pt idx="72714">
                  <c:v>155078</c:v>
                </c:pt>
                <c:pt idx="72715">
                  <c:v>155078</c:v>
                </c:pt>
                <c:pt idx="72716">
                  <c:v>155078</c:v>
                </c:pt>
                <c:pt idx="72717">
                  <c:v>155078</c:v>
                </c:pt>
                <c:pt idx="72718">
                  <c:v>155078</c:v>
                </c:pt>
                <c:pt idx="72719">
                  <c:v>155078</c:v>
                </c:pt>
                <c:pt idx="72720">
                  <c:v>155078</c:v>
                </c:pt>
                <c:pt idx="72721">
                  <c:v>155078</c:v>
                </c:pt>
                <c:pt idx="72722">
                  <c:v>155078</c:v>
                </c:pt>
                <c:pt idx="72723">
                  <c:v>155078</c:v>
                </c:pt>
                <c:pt idx="72724">
                  <c:v>155078</c:v>
                </c:pt>
                <c:pt idx="72725">
                  <c:v>155078</c:v>
                </c:pt>
                <c:pt idx="72726">
                  <c:v>155078</c:v>
                </c:pt>
                <c:pt idx="72727">
                  <c:v>155078</c:v>
                </c:pt>
                <c:pt idx="72728">
                  <c:v>155078</c:v>
                </c:pt>
                <c:pt idx="72729">
                  <c:v>155078</c:v>
                </c:pt>
                <c:pt idx="72730">
                  <c:v>155078</c:v>
                </c:pt>
                <c:pt idx="72731">
                  <c:v>155078</c:v>
                </c:pt>
                <c:pt idx="72732">
                  <c:v>155078</c:v>
                </c:pt>
                <c:pt idx="72733">
                  <c:v>155078</c:v>
                </c:pt>
                <c:pt idx="72734">
                  <c:v>155078</c:v>
                </c:pt>
                <c:pt idx="72735">
                  <c:v>155078</c:v>
                </c:pt>
                <c:pt idx="72736">
                  <c:v>155078</c:v>
                </c:pt>
                <c:pt idx="72737">
                  <c:v>155078</c:v>
                </c:pt>
                <c:pt idx="72738">
                  <c:v>155078</c:v>
                </c:pt>
                <c:pt idx="72739">
                  <c:v>155078</c:v>
                </c:pt>
                <c:pt idx="72740">
                  <c:v>155078</c:v>
                </c:pt>
                <c:pt idx="72741">
                  <c:v>155078</c:v>
                </c:pt>
                <c:pt idx="72742">
                  <c:v>155078</c:v>
                </c:pt>
                <c:pt idx="72743">
                  <c:v>155078</c:v>
                </c:pt>
                <c:pt idx="72744">
                  <c:v>155078</c:v>
                </c:pt>
                <c:pt idx="72745">
                  <c:v>155078</c:v>
                </c:pt>
                <c:pt idx="72746">
                  <c:v>155078</c:v>
                </c:pt>
                <c:pt idx="72747">
                  <c:v>155078</c:v>
                </c:pt>
                <c:pt idx="72748">
                  <c:v>155078</c:v>
                </c:pt>
                <c:pt idx="72749">
                  <c:v>155078</c:v>
                </c:pt>
                <c:pt idx="72750">
                  <c:v>155078</c:v>
                </c:pt>
                <c:pt idx="72751">
                  <c:v>155078</c:v>
                </c:pt>
                <c:pt idx="72752">
                  <c:v>155078</c:v>
                </c:pt>
                <c:pt idx="72753">
                  <c:v>155078</c:v>
                </c:pt>
                <c:pt idx="72754">
                  <c:v>155078</c:v>
                </c:pt>
                <c:pt idx="72755">
                  <c:v>155078</c:v>
                </c:pt>
                <c:pt idx="72756">
                  <c:v>155078</c:v>
                </c:pt>
                <c:pt idx="72757">
                  <c:v>155078</c:v>
                </c:pt>
                <c:pt idx="72758">
                  <c:v>155078</c:v>
                </c:pt>
                <c:pt idx="72759">
                  <c:v>155078</c:v>
                </c:pt>
                <c:pt idx="72760">
                  <c:v>155078</c:v>
                </c:pt>
                <c:pt idx="72761">
                  <c:v>155078</c:v>
                </c:pt>
                <c:pt idx="72762">
                  <c:v>155078</c:v>
                </c:pt>
                <c:pt idx="72763">
                  <c:v>155078</c:v>
                </c:pt>
                <c:pt idx="72764">
                  <c:v>155078</c:v>
                </c:pt>
                <c:pt idx="72765">
                  <c:v>155078</c:v>
                </c:pt>
                <c:pt idx="72766">
                  <c:v>155078</c:v>
                </c:pt>
                <c:pt idx="72767">
                  <c:v>155078</c:v>
                </c:pt>
                <c:pt idx="72768">
                  <c:v>155078</c:v>
                </c:pt>
                <c:pt idx="72769">
                  <c:v>155078</c:v>
                </c:pt>
                <c:pt idx="72770">
                  <c:v>155078</c:v>
                </c:pt>
                <c:pt idx="72771">
                  <c:v>155078</c:v>
                </c:pt>
                <c:pt idx="72772">
                  <c:v>155078</c:v>
                </c:pt>
                <c:pt idx="72773">
                  <c:v>155078</c:v>
                </c:pt>
                <c:pt idx="72774">
                  <c:v>155078</c:v>
                </c:pt>
                <c:pt idx="72775">
                  <c:v>155078</c:v>
                </c:pt>
                <c:pt idx="72776">
                  <c:v>155078</c:v>
                </c:pt>
                <c:pt idx="72777">
                  <c:v>155078</c:v>
                </c:pt>
                <c:pt idx="72778">
                  <c:v>155078</c:v>
                </c:pt>
                <c:pt idx="72779">
                  <c:v>155078</c:v>
                </c:pt>
                <c:pt idx="72780">
                  <c:v>155078</c:v>
                </c:pt>
                <c:pt idx="72781">
                  <c:v>155078</c:v>
                </c:pt>
                <c:pt idx="72782">
                  <c:v>155078</c:v>
                </c:pt>
                <c:pt idx="72783">
                  <c:v>155078</c:v>
                </c:pt>
                <c:pt idx="72784">
                  <c:v>155078</c:v>
                </c:pt>
                <c:pt idx="72785">
                  <c:v>155078</c:v>
                </c:pt>
                <c:pt idx="72786">
                  <c:v>155078</c:v>
                </c:pt>
                <c:pt idx="72787">
                  <c:v>155078</c:v>
                </c:pt>
                <c:pt idx="72788">
                  <c:v>155078</c:v>
                </c:pt>
                <c:pt idx="72789">
                  <c:v>155078</c:v>
                </c:pt>
                <c:pt idx="72790">
                  <c:v>155078</c:v>
                </c:pt>
                <c:pt idx="72791">
                  <c:v>155078</c:v>
                </c:pt>
                <c:pt idx="72792">
                  <c:v>155078</c:v>
                </c:pt>
                <c:pt idx="72793">
                  <c:v>155078</c:v>
                </c:pt>
                <c:pt idx="72794">
                  <c:v>155078</c:v>
                </c:pt>
                <c:pt idx="72795">
                  <c:v>155078</c:v>
                </c:pt>
                <c:pt idx="72796">
                  <c:v>155078</c:v>
                </c:pt>
                <c:pt idx="72797">
                  <c:v>155078</c:v>
                </c:pt>
                <c:pt idx="72798">
                  <c:v>155078</c:v>
                </c:pt>
                <c:pt idx="72799">
                  <c:v>155078</c:v>
                </c:pt>
                <c:pt idx="72800">
                  <c:v>155078</c:v>
                </c:pt>
                <c:pt idx="72801">
                  <c:v>155078</c:v>
                </c:pt>
                <c:pt idx="72802">
                  <c:v>155078</c:v>
                </c:pt>
                <c:pt idx="72803">
                  <c:v>155078</c:v>
                </c:pt>
                <c:pt idx="72804">
                  <c:v>155078</c:v>
                </c:pt>
                <c:pt idx="72805">
                  <c:v>155078</c:v>
                </c:pt>
                <c:pt idx="72806">
                  <c:v>155078</c:v>
                </c:pt>
                <c:pt idx="72807">
                  <c:v>155078</c:v>
                </c:pt>
                <c:pt idx="72808">
                  <c:v>155078</c:v>
                </c:pt>
                <c:pt idx="72809">
                  <c:v>155078</c:v>
                </c:pt>
                <c:pt idx="72810">
                  <c:v>155078</c:v>
                </c:pt>
                <c:pt idx="72811">
                  <c:v>155078</c:v>
                </c:pt>
                <c:pt idx="72812">
                  <c:v>155078</c:v>
                </c:pt>
                <c:pt idx="72813">
                  <c:v>155078</c:v>
                </c:pt>
                <c:pt idx="72814">
                  <c:v>155078</c:v>
                </c:pt>
                <c:pt idx="72815">
                  <c:v>155078</c:v>
                </c:pt>
                <c:pt idx="72816">
                  <c:v>155078</c:v>
                </c:pt>
                <c:pt idx="72817">
                  <c:v>155078</c:v>
                </c:pt>
                <c:pt idx="72818">
                  <c:v>155078</c:v>
                </c:pt>
                <c:pt idx="72819">
                  <c:v>155078</c:v>
                </c:pt>
                <c:pt idx="72820">
                  <c:v>155078</c:v>
                </c:pt>
                <c:pt idx="72821">
                  <c:v>155078</c:v>
                </c:pt>
                <c:pt idx="72822">
                  <c:v>155078</c:v>
                </c:pt>
                <c:pt idx="72823">
                  <c:v>155078</c:v>
                </c:pt>
                <c:pt idx="72824">
                  <c:v>155078</c:v>
                </c:pt>
                <c:pt idx="72825">
                  <c:v>155078</c:v>
                </c:pt>
                <c:pt idx="72826">
                  <c:v>155078</c:v>
                </c:pt>
                <c:pt idx="72827">
                  <c:v>155078</c:v>
                </c:pt>
                <c:pt idx="72828">
                  <c:v>155078</c:v>
                </c:pt>
                <c:pt idx="72829">
                  <c:v>155078</c:v>
                </c:pt>
                <c:pt idx="72830">
                  <c:v>155078</c:v>
                </c:pt>
                <c:pt idx="72831">
                  <c:v>155078</c:v>
                </c:pt>
                <c:pt idx="72832">
                  <c:v>155078</c:v>
                </c:pt>
                <c:pt idx="72833">
                  <c:v>155078</c:v>
                </c:pt>
                <c:pt idx="72834">
                  <c:v>155078</c:v>
                </c:pt>
                <c:pt idx="72835">
                  <c:v>155078</c:v>
                </c:pt>
                <c:pt idx="72836">
                  <c:v>155078</c:v>
                </c:pt>
                <c:pt idx="72837">
                  <c:v>155078</c:v>
                </c:pt>
                <c:pt idx="72838">
                  <c:v>155078</c:v>
                </c:pt>
                <c:pt idx="72839">
                  <c:v>155078</c:v>
                </c:pt>
                <c:pt idx="72840">
                  <c:v>155078</c:v>
                </c:pt>
                <c:pt idx="72841">
                  <c:v>155078</c:v>
                </c:pt>
                <c:pt idx="72842">
                  <c:v>155078</c:v>
                </c:pt>
                <c:pt idx="72843">
                  <c:v>155078</c:v>
                </c:pt>
                <c:pt idx="72844">
                  <c:v>155078</c:v>
                </c:pt>
                <c:pt idx="72845">
                  <c:v>155078</c:v>
                </c:pt>
                <c:pt idx="72846">
                  <c:v>155078</c:v>
                </c:pt>
                <c:pt idx="72847">
                  <c:v>155078</c:v>
                </c:pt>
                <c:pt idx="72848">
                  <c:v>155078</c:v>
                </c:pt>
                <c:pt idx="72849">
                  <c:v>155078</c:v>
                </c:pt>
                <c:pt idx="72850">
                  <c:v>155078</c:v>
                </c:pt>
                <c:pt idx="72851">
                  <c:v>155078</c:v>
                </c:pt>
                <c:pt idx="72852">
                  <c:v>155078</c:v>
                </c:pt>
                <c:pt idx="72853">
                  <c:v>155078</c:v>
                </c:pt>
                <c:pt idx="72854">
                  <c:v>155078</c:v>
                </c:pt>
                <c:pt idx="72855">
                  <c:v>155078</c:v>
                </c:pt>
                <c:pt idx="72856">
                  <c:v>155078</c:v>
                </c:pt>
                <c:pt idx="72857">
                  <c:v>155078</c:v>
                </c:pt>
                <c:pt idx="72858">
                  <c:v>155078</c:v>
                </c:pt>
                <c:pt idx="72859">
                  <c:v>155078</c:v>
                </c:pt>
                <c:pt idx="72860">
                  <c:v>155078</c:v>
                </c:pt>
                <c:pt idx="72861">
                  <c:v>155078</c:v>
                </c:pt>
                <c:pt idx="72862">
                  <c:v>155078</c:v>
                </c:pt>
                <c:pt idx="72863">
                  <c:v>155078</c:v>
                </c:pt>
                <c:pt idx="72864">
                  <c:v>155078</c:v>
                </c:pt>
                <c:pt idx="72865">
                  <c:v>155078</c:v>
                </c:pt>
                <c:pt idx="72866">
                  <c:v>155078</c:v>
                </c:pt>
                <c:pt idx="72867">
                  <c:v>155078</c:v>
                </c:pt>
                <c:pt idx="72868">
                  <c:v>155078</c:v>
                </c:pt>
                <c:pt idx="72869">
                  <c:v>155078</c:v>
                </c:pt>
                <c:pt idx="72870">
                  <c:v>155078</c:v>
                </c:pt>
                <c:pt idx="72871">
                  <c:v>155078</c:v>
                </c:pt>
                <c:pt idx="72872">
                  <c:v>155078</c:v>
                </c:pt>
                <c:pt idx="72873">
                  <c:v>155078</c:v>
                </c:pt>
                <c:pt idx="72874">
                  <c:v>155078</c:v>
                </c:pt>
                <c:pt idx="72875">
                  <c:v>155078</c:v>
                </c:pt>
                <c:pt idx="72876">
                  <c:v>155078</c:v>
                </c:pt>
                <c:pt idx="72877">
                  <c:v>155078</c:v>
                </c:pt>
                <c:pt idx="72878">
                  <c:v>155078</c:v>
                </c:pt>
                <c:pt idx="72879">
                  <c:v>155078</c:v>
                </c:pt>
                <c:pt idx="72880">
                  <c:v>155078</c:v>
                </c:pt>
                <c:pt idx="72881">
                  <c:v>155078</c:v>
                </c:pt>
                <c:pt idx="72882">
                  <c:v>155078</c:v>
                </c:pt>
                <c:pt idx="72883">
                  <c:v>155078</c:v>
                </c:pt>
                <c:pt idx="72884">
                  <c:v>155078</c:v>
                </c:pt>
                <c:pt idx="72885">
                  <c:v>155078</c:v>
                </c:pt>
                <c:pt idx="72886">
                  <c:v>155078</c:v>
                </c:pt>
                <c:pt idx="72887">
                  <c:v>155078</c:v>
                </c:pt>
                <c:pt idx="72888">
                  <c:v>155078</c:v>
                </c:pt>
                <c:pt idx="72889">
                  <c:v>155078</c:v>
                </c:pt>
                <c:pt idx="72890">
                  <c:v>155078</c:v>
                </c:pt>
                <c:pt idx="72891">
                  <c:v>155078</c:v>
                </c:pt>
                <c:pt idx="72892">
                  <c:v>155078</c:v>
                </c:pt>
                <c:pt idx="72893">
                  <c:v>155078</c:v>
                </c:pt>
                <c:pt idx="72894">
                  <c:v>155078</c:v>
                </c:pt>
                <c:pt idx="72895">
                  <c:v>155078</c:v>
                </c:pt>
                <c:pt idx="72896">
                  <c:v>155078</c:v>
                </c:pt>
                <c:pt idx="72897">
                  <c:v>155078</c:v>
                </c:pt>
                <c:pt idx="72898">
                  <c:v>155078</c:v>
                </c:pt>
                <c:pt idx="72899">
                  <c:v>155078</c:v>
                </c:pt>
                <c:pt idx="72900">
                  <c:v>155078</c:v>
                </c:pt>
                <c:pt idx="72901">
                  <c:v>155078</c:v>
                </c:pt>
                <c:pt idx="72902">
                  <c:v>155078</c:v>
                </c:pt>
                <c:pt idx="72903">
                  <c:v>155078</c:v>
                </c:pt>
                <c:pt idx="72904">
                  <c:v>155078</c:v>
                </c:pt>
                <c:pt idx="72905">
                  <c:v>155078</c:v>
                </c:pt>
                <c:pt idx="72906">
                  <c:v>155078</c:v>
                </c:pt>
                <c:pt idx="72907">
                  <c:v>155078</c:v>
                </c:pt>
                <c:pt idx="72908">
                  <c:v>155078</c:v>
                </c:pt>
                <c:pt idx="72909">
                  <c:v>155078</c:v>
                </c:pt>
                <c:pt idx="72910">
                  <c:v>155078</c:v>
                </c:pt>
                <c:pt idx="72911">
                  <c:v>155078</c:v>
                </c:pt>
                <c:pt idx="72912">
                  <c:v>155078</c:v>
                </c:pt>
                <c:pt idx="72913">
                  <c:v>155078</c:v>
                </c:pt>
                <c:pt idx="72914">
                  <c:v>155078</c:v>
                </c:pt>
                <c:pt idx="72915">
                  <c:v>155078</c:v>
                </c:pt>
                <c:pt idx="72916">
                  <c:v>155078</c:v>
                </c:pt>
                <c:pt idx="72917">
                  <c:v>155078</c:v>
                </c:pt>
                <c:pt idx="72918">
                  <c:v>155078</c:v>
                </c:pt>
                <c:pt idx="72919">
                  <c:v>155078</c:v>
                </c:pt>
                <c:pt idx="72920">
                  <c:v>155078</c:v>
                </c:pt>
                <c:pt idx="72921">
                  <c:v>155078</c:v>
                </c:pt>
                <c:pt idx="72922">
                  <c:v>155078</c:v>
                </c:pt>
                <c:pt idx="72923">
                  <c:v>155078</c:v>
                </c:pt>
                <c:pt idx="72924">
                  <c:v>155078</c:v>
                </c:pt>
                <c:pt idx="72925">
                  <c:v>155078</c:v>
                </c:pt>
                <c:pt idx="72926">
                  <c:v>155078</c:v>
                </c:pt>
                <c:pt idx="72927">
                  <c:v>155078</c:v>
                </c:pt>
                <c:pt idx="72928">
                  <c:v>155078</c:v>
                </c:pt>
                <c:pt idx="72929">
                  <c:v>155078</c:v>
                </c:pt>
                <c:pt idx="72930">
                  <c:v>155078</c:v>
                </c:pt>
                <c:pt idx="72931">
                  <c:v>155078</c:v>
                </c:pt>
                <c:pt idx="72932">
                  <c:v>155078</c:v>
                </c:pt>
                <c:pt idx="72933">
                  <c:v>155078</c:v>
                </c:pt>
                <c:pt idx="72934">
                  <c:v>155078</c:v>
                </c:pt>
                <c:pt idx="72935">
                  <c:v>155078</c:v>
                </c:pt>
                <c:pt idx="72936">
                  <c:v>155078</c:v>
                </c:pt>
                <c:pt idx="72937">
                  <c:v>155078</c:v>
                </c:pt>
                <c:pt idx="72938">
                  <c:v>155078</c:v>
                </c:pt>
                <c:pt idx="72939">
                  <c:v>155078</c:v>
                </c:pt>
                <c:pt idx="72940">
                  <c:v>155078</c:v>
                </c:pt>
                <c:pt idx="72941">
                  <c:v>155078</c:v>
                </c:pt>
                <c:pt idx="72942">
                  <c:v>155078</c:v>
                </c:pt>
                <c:pt idx="72943">
                  <c:v>155078</c:v>
                </c:pt>
                <c:pt idx="72944">
                  <c:v>155078</c:v>
                </c:pt>
                <c:pt idx="72945">
                  <c:v>155078</c:v>
                </c:pt>
                <c:pt idx="72946">
                  <c:v>155078</c:v>
                </c:pt>
                <c:pt idx="72947">
                  <c:v>155078</c:v>
                </c:pt>
                <c:pt idx="72948">
                  <c:v>155078</c:v>
                </c:pt>
                <c:pt idx="72949">
                  <c:v>155078</c:v>
                </c:pt>
                <c:pt idx="72950">
                  <c:v>155078</c:v>
                </c:pt>
                <c:pt idx="72951">
                  <c:v>155078</c:v>
                </c:pt>
                <c:pt idx="72952">
                  <c:v>155078</c:v>
                </c:pt>
                <c:pt idx="72953">
                  <c:v>155078</c:v>
                </c:pt>
                <c:pt idx="72954">
                  <c:v>155078</c:v>
                </c:pt>
                <c:pt idx="72955">
                  <c:v>155078</c:v>
                </c:pt>
                <c:pt idx="72956">
                  <c:v>155078</c:v>
                </c:pt>
                <c:pt idx="72957">
                  <c:v>155078</c:v>
                </c:pt>
                <c:pt idx="72958">
                  <c:v>155078</c:v>
                </c:pt>
                <c:pt idx="72959">
                  <c:v>155078</c:v>
                </c:pt>
                <c:pt idx="72960">
                  <c:v>155078</c:v>
                </c:pt>
                <c:pt idx="72961">
                  <c:v>155078</c:v>
                </c:pt>
                <c:pt idx="72962">
                  <c:v>155078</c:v>
                </c:pt>
                <c:pt idx="72963">
                  <c:v>155078</c:v>
                </c:pt>
                <c:pt idx="72964">
                  <c:v>155078</c:v>
                </c:pt>
                <c:pt idx="72965">
                  <c:v>155078</c:v>
                </c:pt>
                <c:pt idx="72966">
                  <c:v>155078</c:v>
                </c:pt>
                <c:pt idx="72967">
                  <c:v>155078</c:v>
                </c:pt>
                <c:pt idx="72968">
                  <c:v>155078</c:v>
                </c:pt>
                <c:pt idx="72969">
                  <c:v>155078</c:v>
                </c:pt>
                <c:pt idx="72970">
                  <c:v>155078</c:v>
                </c:pt>
                <c:pt idx="72971">
                  <c:v>155078</c:v>
                </c:pt>
                <c:pt idx="72972">
                  <c:v>155078</c:v>
                </c:pt>
                <c:pt idx="72973">
                  <c:v>155078</c:v>
                </c:pt>
                <c:pt idx="72974">
                  <c:v>155078</c:v>
                </c:pt>
                <c:pt idx="72975">
                  <c:v>155078</c:v>
                </c:pt>
                <c:pt idx="72976">
                  <c:v>155078</c:v>
                </c:pt>
                <c:pt idx="72977">
                  <c:v>155078</c:v>
                </c:pt>
                <c:pt idx="72978">
                  <c:v>155078</c:v>
                </c:pt>
                <c:pt idx="72979">
                  <c:v>155078</c:v>
                </c:pt>
                <c:pt idx="72980">
                  <c:v>155078</c:v>
                </c:pt>
                <c:pt idx="72981">
                  <c:v>155078</c:v>
                </c:pt>
                <c:pt idx="72982">
                  <c:v>155078</c:v>
                </c:pt>
                <c:pt idx="72983">
                  <c:v>155078</c:v>
                </c:pt>
                <c:pt idx="72984">
                  <c:v>155078</c:v>
                </c:pt>
                <c:pt idx="72985">
                  <c:v>155078</c:v>
                </c:pt>
                <c:pt idx="72986">
                  <c:v>155078</c:v>
                </c:pt>
                <c:pt idx="72987">
                  <c:v>155078</c:v>
                </c:pt>
                <c:pt idx="72988">
                  <c:v>155078</c:v>
                </c:pt>
                <c:pt idx="72989">
                  <c:v>155078</c:v>
                </c:pt>
                <c:pt idx="72990">
                  <c:v>155078</c:v>
                </c:pt>
                <c:pt idx="72991">
                  <c:v>155078</c:v>
                </c:pt>
                <c:pt idx="72992">
                  <c:v>155078</c:v>
                </c:pt>
                <c:pt idx="72993">
                  <c:v>155078</c:v>
                </c:pt>
                <c:pt idx="72994">
                  <c:v>155078</c:v>
                </c:pt>
                <c:pt idx="72995">
                  <c:v>155078</c:v>
                </c:pt>
                <c:pt idx="72996">
                  <c:v>155078</c:v>
                </c:pt>
                <c:pt idx="72997">
                  <c:v>155078</c:v>
                </c:pt>
                <c:pt idx="72998">
                  <c:v>155078</c:v>
                </c:pt>
                <c:pt idx="72999">
                  <c:v>155078</c:v>
                </c:pt>
                <c:pt idx="73000">
                  <c:v>155078</c:v>
                </c:pt>
                <c:pt idx="73001">
                  <c:v>155078</c:v>
                </c:pt>
                <c:pt idx="73002">
                  <c:v>155078</c:v>
                </c:pt>
                <c:pt idx="73003">
                  <c:v>155078</c:v>
                </c:pt>
                <c:pt idx="73004">
                  <c:v>155078</c:v>
                </c:pt>
                <c:pt idx="73005">
                  <c:v>155078</c:v>
                </c:pt>
                <c:pt idx="73006">
                  <c:v>155078</c:v>
                </c:pt>
                <c:pt idx="73007">
                  <c:v>155078</c:v>
                </c:pt>
                <c:pt idx="73008">
                  <c:v>155078</c:v>
                </c:pt>
                <c:pt idx="73009">
                  <c:v>155078</c:v>
                </c:pt>
                <c:pt idx="73010">
                  <c:v>155078</c:v>
                </c:pt>
                <c:pt idx="73011">
                  <c:v>155078</c:v>
                </c:pt>
                <c:pt idx="73012">
                  <c:v>155078</c:v>
                </c:pt>
                <c:pt idx="73013">
                  <c:v>155078</c:v>
                </c:pt>
                <c:pt idx="73014">
                  <c:v>155078</c:v>
                </c:pt>
                <c:pt idx="73015">
                  <c:v>155078</c:v>
                </c:pt>
                <c:pt idx="73016">
                  <c:v>155078</c:v>
                </c:pt>
                <c:pt idx="73017">
                  <c:v>155078</c:v>
                </c:pt>
                <c:pt idx="73018">
                  <c:v>155078</c:v>
                </c:pt>
                <c:pt idx="73019">
                  <c:v>155078</c:v>
                </c:pt>
                <c:pt idx="73020">
                  <c:v>155078</c:v>
                </c:pt>
                <c:pt idx="73021">
                  <c:v>155078</c:v>
                </c:pt>
                <c:pt idx="73022">
                  <c:v>155078</c:v>
                </c:pt>
                <c:pt idx="73023">
                  <c:v>155078</c:v>
                </c:pt>
                <c:pt idx="73024">
                  <c:v>155078</c:v>
                </c:pt>
                <c:pt idx="73025">
                  <c:v>155078</c:v>
                </c:pt>
                <c:pt idx="73026">
                  <c:v>155078</c:v>
                </c:pt>
                <c:pt idx="73027">
                  <c:v>155078</c:v>
                </c:pt>
                <c:pt idx="73028">
                  <c:v>155078</c:v>
                </c:pt>
                <c:pt idx="73029">
                  <c:v>155078</c:v>
                </c:pt>
                <c:pt idx="73030">
                  <c:v>155078</c:v>
                </c:pt>
                <c:pt idx="73031">
                  <c:v>155078</c:v>
                </c:pt>
                <c:pt idx="73032">
                  <c:v>155078</c:v>
                </c:pt>
                <c:pt idx="73033">
                  <c:v>155078</c:v>
                </c:pt>
                <c:pt idx="73034">
                  <c:v>155078</c:v>
                </c:pt>
                <c:pt idx="73035">
                  <c:v>155078</c:v>
                </c:pt>
                <c:pt idx="73036">
                  <c:v>155078</c:v>
                </c:pt>
                <c:pt idx="73037">
                  <c:v>155078</c:v>
                </c:pt>
                <c:pt idx="73038">
                  <c:v>155078</c:v>
                </c:pt>
                <c:pt idx="73039">
                  <c:v>155078</c:v>
                </c:pt>
                <c:pt idx="73040">
                  <c:v>155078</c:v>
                </c:pt>
                <c:pt idx="73041">
                  <c:v>155078</c:v>
                </c:pt>
                <c:pt idx="73042">
                  <c:v>155078</c:v>
                </c:pt>
                <c:pt idx="73043">
                  <c:v>155078</c:v>
                </c:pt>
                <c:pt idx="73044">
                  <c:v>155078</c:v>
                </c:pt>
                <c:pt idx="73045">
                  <c:v>155078</c:v>
                </c:pt>
                <c:pt idx="73046">
                  <c:v>155078</c:v>
                </c:pt>
                <c:pt idx="73047">
                  <c:v>155078</c:v>
                </c:pt>
                <c:pt idx="73048">
                  <c:v>155078</c:v>
                </c:pt>
                <c:pt idx="73049">
                  <c:v>155078</c:v>
                </c:pt>
                <c:pt idx="73050">
                  <c:v>155078</c:v>
                </c:pt>
                <c:pt idx="73051">
                  <c:v>155078</c:v>
                </c:pt>
                <c:pt idx="73052">
                  <c:v>155078</c:v>
                </c:pt>
                <c:pt idx="73053">
                  <c:v>155078</c:v>
                </c:pt>
                <c:pt idx="73054">
                  <c:v>155078</c:v>
                </c:pt>
                <c:pt idx="73055">
                  <c:v>155078</c:v>
                </c:pt>
                <c:pt idx="73056">
                  <c:v>155078</c:v>
                </c:pt>
                <c:pt idx="73057">
                  <c:v>155078</c:v>
                </c:pt>
                <c:pt idx="73058">
                  <c:v>155078</c:v>
                </c:pt>
                <c:pt idx="73059">
                  <c:v>155078</c:v>
                </c:pt>
                <c:pt idx="73060">
                  <c:v>155078</c:v>
                </c:pt>
                <c:pt idx="73061">
                  <c:v>155078</c:v>
                </c:pt>
                <c:pt idx="73062">
                  <c:v>155078</c:v>
                </c:pt>
                <c:pt idx="73063">
                  <c:v>155078</c:v>
                </c:pt>
                <c:pt idx="73064">
                  <c:v>155078</c:v>
                </c:pt>
                <c:pt idx="73065">
                  <c:v>155078</c:v>
                </c:pt>
                <c:pt idx="73066">
                  <c:v>155078</c:v>
                </c:pt>
                <c:pt idx="73067">
                  <c:v>155078</c:v>
                </c:pt>
                <c:pt idx="73068">
                  <c:v>155078</c:v>
                </c:pt>
                <c:pt idx="73069">
                  <c:v>155078</c:v>
                </c:pt>
                <c:pt idx="73070">
                  <c:v>155078</c:v>
                </c:pt>
                <c:pt idx="73071">
                  <c:v>155078</c:v>
                </c:pt>
                <c:pt idx="73072">
                  <c:v>155078</c:v>
                </c:pt>
                <c:pt idx="73073">
                  <c:v>155078</c:v>
                </c:pt>
                <c:pt idx="73074">
                  <c:v>155078</c:v>
                </c:pt>
                <c:pt idx="73075">
                  <c:v>155078</c:v>
                </c:pt>
                <c:pt idx="73076">
                  <c:v>155078</c:v>
                </c:pt>
                <c:pt idx="73077">
                  <c:v>155078</c:v>
                </c:pt>
                <c:pt idx="73078">
                  <c:v>155078</c:v>
                </c:pt>
                <c:pt idx="73079">
                  <c:v>155078</c:v>
                </c:pt>
                <c:pt idx="73080">
                  <c:v>155078</c:v>
                </c:pt>
                <c:pt idx="73081">
                  <c:v>155078</c:v>
                </c:pt>
                <c:pt idx="73082">
                  <c:v>155078</c:v>
                </c:pt>
                <c:pt idx="73083">
                  <c:v>155078</c:v>
                </c:pt>
                <c:pt idx="73084">
                  <c:v>155078</c:v>
                </c:pt>
                <c:pt idx="73085">
                  <c:v>155078</c:v>
                </c:pt>
                <c:pt idx="73086">
                  <c:v>155078</c:v>
                </c:pt>
                <c:pt idx="73087">
                  <c:v>155078</c:v>
                </c:pt>
                <c:pt idx="73088">
                  <c:v>155078</c:v>
                </c:pt>
                <c:pt idx="73089">
                  <c:v>155078</c:v>
                </c:pt>
                <c:pt idx="73090">
                  <c:v>155078</c:v>
                </c:pt>
                <c:pt idx="73091">
                  <c:v>155078</c:v>
                </c:pt>
                <c:pt idx="73092">
                  <c:v>155078</c:v>
                </c:pt>
                <c:pt idx="73093">
                  <c:v>155078</c:v>
                </c:pt>
                <c:pt idx="73094">
                  <c:v>155078</c:v>
                </c:pt>
                <c:pt idx="73095">
                  <c:v>155078</c:v>
                </c:pt>
                <c:pt idx="73096">
                  <c:v>155078</c:v>
                </c:pt>
                <c:pt idx="73097">
                  <c:v>155078</c:v>
                </c:pt>
                <c:pt idx="73098">
                  <c:v>155078</c:v>
                </c:pt>
                <c:pt idx="73099">
                  <c:v>155078</c:v>
                </c:pt>
                <c:pt idx="73100">
                  <c:v>155078</c:v>
                </c:pt>
                <c:pt idx="73101">
                  <c:v>155078</c:v>
                </c:pt>
                <c:pt idx="73102">
                  <c:v>155078</c:v>
                </c:pt>
                <c:pt idx="73103">
                  <c:v>155078</c:v>
                </c:pt>
                <c:pt idx="73104">
                  <c:v>155078</c:v>
                </c:pt>
                <c:pt idx="73105">
                  <c:v>155078</c:v>
                </c:pt>
                <c:pt idx="73106">
                  <c:v>155078</c:v>
                </c:pt>
                <c:pt idx="73107">
                  <c:v>155078</c:v>
                </c:pt>
                <c:pt idx="73108">
                  <c:v>155078</c:v>
                </c:pt>
                <c:pt idx="73109">
                  <c:v>155078</c:v>
                </c:pt>
                <c:pt idx="73110">
                  <c:v>155078</c:v>
                </c:pt>
                <c:pt idx="73111">
                  <c:v>155078</c:v>
                </c:pt>
                <c:pt idx="73112">
                  <c:v>155078</c:v>
                </c:pt>
                <c:pt idx="73113">
                  <c:v>155078</c:v>
                </c:pt>
                <c:pt idx="73114">
                  <c:v>155078</c:v>
                </c:pt>
                <c:pt idx="73115">
                  <c:v>155078</c:v>
                </c:pt>
                <c:pt idx="73116">
                  <c:v>155078</c:v>
                </c:pt>
                <c:pt idx="73117">
                  <c:v>155078</c:v>
                </c:pt>
                <c:pt idx="73118">
                  <c:v>155078</c:v>
                </c:pt>
                <c:pt idx="73119">
                  <c:v>155078</c:v>
                </c:pt>
                <c:pt idx="73120">
                  <c:v>155078</c:v>
                </c:pt>
                <c:pt idx="73121">
                  <c:v>155078</c:v>
                </c:pt>
                <c:pt idx="73122">
                  <c:v>155078</c:v>
                </c:pt>
                <c:pt idx="73123">
                  <c:v>155078</c:v>
                </c:pt>
                <c:pt idx="73124">
                  <c:v>155078</c:v>
                </c:pt>
                <c:pt idx="73125">
                  <c:v>155078</c:v>
                </c:pt>
                <c:pt idx="73126">
                  <c:v>155078</c:v>
                </c:pt>
                <c:pt idx="73127">
                  <c:v>155078</c:v>
                </c:pt>
                <c:pt idx="73128">
                  <c:v>155078</c:v>
                </c:pt>
                <c:pt idx="73129">
                  <c:v>155078</c:v>
                </c:pt>
                <c:pt idx="73130">
                  <c:v>155078</c:v>
                </c:pt>
                <c:pt idx="73131">
                  <c:v>155078</c:v>
                </c:pt>
                <c:pt idx="73132">
                  <c:v>155078</c:v>
                </c:pt>
                <c:pt idx="73133">
                  <c:v>155078</c:v>
                </c:pt>
                <c:pt idx="73134">
                  <c:v>155078</c:v>
                </c:pt>
                <c:pt idx="73135">
                  <c:v>155078</c:v>
                </c:pt>
                <c:pt idx="73136">
                  <c:v>155078</c:v>
                </c:pt>
                <c:pt idx="73137">
                  <c:v>155078</c:v>
                </c:pt>
                <c:pt idx="73138">
                  <c:v>155078</c:v>
                </c:pt>
                <c:pt idx="73139">
                  <c:v>155078</c:v>
                </c:pt>
                <c:pt idx="73140">
                  <c:v>155078</c:v>
                </c:pt>
                <c:pt idx="73141">
                  <c:v>155078</c:v>
                </c:pt>
                <c:pt idx="73142">
                  <c:v>155078</c:v>
                </c:pt>
                <c:pt idx="73143">
                  <c:v>155078</c:v>
                </c:pt>
                <c:pt idx="73144">
                  <c:v>155078</c:v>
                </c:pt>
                <c:pt idx="73145">
                  <c:v>155078</c:v>
                </c:pt>
                <c:pt idx="73146">
                  <c:v>155078</c:v>
                </c:pt>
                <c:pt idx="73147">
                  <c:v>155078</c:v>
                </c:pt>
                <c:pt idx="73148">
                  <c:v>155078</c:v>
                </c:pt>
                <c:pt idx="73149">
                  <c:v>155078</c:v>
                </c:pt>
                <c:pt idx="73150">
                  <c:v>155078</c:v>
                </c:pt>
                <c:pt idx="73151">
                  <c:v>155078</c:v>
                </c:pt>
                <c:pt idx="73152">
                  <c:v>155078</c:v>
                </c:pt>
                <c:pt idx="73153">
                  <c:v>155078</c:v>
                </c:pt>
                <c:pt idx="73154">
                  <c:v>155078</c:v>
                </c:pt>
                <c:pt idx="73155">
                  <c:v>155078</c:v>
                </c:pt>
                <c:pt idx="73156">
                  <c:v>155078</c:v>
                </c:pt>
                <c:pt idx="73157">
                  <c:v>155078</c:v>
                </c:pt>
                <c:pt idx="73158">
                  <c:v>155078</c:v>
                </c:pt>
                <c:pt idx="73159">
                  <c:v>155078</c:v>
                </c:pt>
                <c:pt idx="73160">
                  <c:v>155078</c:v>
                </c:pt>
                <c:pt idx="73161">
                  <c:v>155078</c:v>
                </c:pt>
                <c:pt idx="73162">
                  <c:v>155078</c:v>
                </c:pt>
                <c:pt idx="73163">
                  <c:v>155078</c:v>
                </c:pt>
                <c:pt idx="73164">
                  <c:v>155078</c:v>
                </c:pt>
                <c:pt idx="73165">
                  <c:v>155078</c:v>
                </c:pt>
                <c:pt idx="73166">
                  <c:v>155078</c:v>
                </c:pt>
                <c:pt idx="73167">
                  <c:v>155078</c:v>
                </c:pt>
                <c:pt idx="73168">
                  <c:v>155078</c:v>
                </c:pt>
                <c:pt idx="73169">
                  <c:v>155078</c:v>
                </c:pt>
                <c:pt idx="73170">
                  <c:v>155078</c:v>
                </c:pt>
                <c:pt idx="73171">
                  <c:v>155078</c:v>
                </c:pt>
                <c:pt idx="73172">
                  <c:v>155078</c:v>
                </c:pt>
                <c:pt idx="73173">
                  <c:v>155078</c:v>
                </c:pt>
                <c:pt idx="73174">
                  <c:v>155078</c:v>
                </c:pt>
                <c:pt idx="73175">
                  <c:v>155078</c:v>
                </c:pt>
                <c:pt idx="73176">
                  <c:v>155078</c:v>
                </c:pt>
                <c:pt idx="73177">
                  <c:v>155078</c:v>
                </c:pt>
                <c:pt idx="73178">
                  <c:v>155078</c:v>
                </c:pt>
                <c:pt idx="73179">
                  <c:v>155078</c:v>
                </c:pt>
                <c:pt idx="73180">
                  <c:v>155078</c:v>
                </c:pt>
                <c:pt idx="73181">
                  <c:v>155078</c:v>
                </c:pt>
                <c:pt idx="73182">
                  <c:v>155078</c:v>
                </c:pt>
                <c:pt idx="73183">
                  <c:v>155078</c:v>
                </c:pt>
                <c:pt idx="73184">
                  <c:v>155078</c:v>
                </c:pt>
                <c:pt idx="73185">
                  <c:v>155078</c:v>
                </c:pt>
                <c:pt idx="73186">
                  <c:v>155078</c:v>
                </c:pt>
                <c:pt idx="73187">
                  <c:v>155078</c:v>
                </c:pt>
                <c:pt idx="73188">
                  <c:v>155078</c:v>
                </c:pt>
                <c:pt idx="73189">
                  <c:v>155078</c:v>
                </c:pt>
                <c:pt idx="73190">
                  <c:v>155078</c:v>
                </c:pt>
                <c:pt idx="73191">
                  <c:v>155078</c:v>
                </c:pt>
                <c:pt idx="73192">
                  <c:v>155078</c:v>
                </c:pt>
                <c:pt idx="73193">
                  <c:v>155078</c:v>
                </c:pt>
                <c:pt idx="73194">
                  <c:v>155078</c:v>
                </c:pt>
                <c:pt idx="73195">
                  <c:v>155078</c:v>
                </c:pt>
                <c:pt idx="73196">
                  <c:v>155078</c:v>
                </c:pt>
                <c:pt idx="73197">
                  <c:v>155078</c:v>
                </c:pt>
                <c:pt idx="73198">
                  <c:v>155078</c:v>
                </c:pt>
                <c:pt idx="73199">
                  <c:v>155078</c:v>
                </c:pt>
                <c:pt idx="73200">
                  <c:v>155078</c:v>
                </c:pt>
                <c:pt idx="73201">
                  <c:v>155078</c:v>
                </c:pt>
                <c:pt idx="73202">
                  <c:v>155078</c:v>
                </c:pt>
                <c:pt idx="73203">
                  <c:v>155078</c:v>
                </c:pt>
                <c:pt idx="73204">
                  <c:v>155078</c:v>
                </c:pt>
                <c:pt idx="73205">
                  <c:v>155078</c:v>
                </c:pt>
                <c:pt idx="73206">
                  <c:v>155078</c:v>
                </c:pt>
                <c:pt idx="73207">
                  <c:v>155078</c:v>
                </c:pt>
                <c:pt idx="73208">
                  <c:v>155078</c:v>
                </c:pt>
                <c:pt idx="73209">
                  <c:v>155078</c:v>
                </c:pt>
                <c:pt idx="73210">
                  <c:v>155078</c:v>
                </c:pt>
                <c:pt idx="73211">
                  <c:v>155078</c:v>
                </c:pt>
                <c:pt idx="73212">
                  <c:v>155078</c:v>
                </c:pt>
                <c:pt idx="73213">
                  <c:v>155078</c:v>
                </c:pt>
                <c:pt idx="73214">
                  <c:v>155078</c:v>
                </c:pt>
                <c:pt idx="73215">
                  <c:v>155078</c:v>
                </c:pt>
                <c:pt idx="73216">
                  <c:v>155078</c:v>
                </c:pt>
                <c:pt idx="73217">
                  <c:v>155078</c:v>
                </c:pt>
                <c:pt idx="73218">
                  <c:v>155078</c:v>
                </c:pt>
                <c:pt idx="73219">
                  <c:v>155078</c:v>
                </c:pt>
                <c:pt idx="73220">
                  <c:v>155078</c:v>
                </c:pt>
                <c:pt idx="73221">
                  <c:v>155078</c:v>
                </c:pt>
                <c:pt idx="73222">
                  <c:v>155078</c:v>
                </c:pt>
                <c:pt idx="73223">
                  <c:v>155078</c:v>
                </c:pt>
                <c:pt idx="73224">
                  <c:v>155078</c:v>
                </c:pt>
                <c:pt idx="73225">
                  <c:v>155078</c:v>
                </c:pt>
                <c:pt idx="73226">
                  <c:v>155078</c:v>
                </c:pt>
                <c:pt idx="73227">
                  <c:v>155078</c:v>
                </c:pt>
                <c:pt idx="73228">
                  <c:v>155078</c:v>
                </c:pt>
                <c:pt idx="73229">
                  <c:v>155078</c:v>
                </c:pt>
                <c:pt idx="73230">
                  <c:v>155078</c:v>
                </c:pt>
                <c:pt idx="73231">
                  <c:v>155078</c:v>
                </c:pt>
                <c:pt idx="73232">
                  <c:v>155078</c:v>
                </c:pt>
                <c:pt idx="73233">
                  <c:v>155078</c:v>
                </c:pt>
                <c:pt idx="73234">
                  <c:v>155078</c:v>
                </c:pt>
                <c:pt idx="73235">
                  <c:v>155078</c:v>
                </c:pt>
                <c:pt idx="73236">
                  <c:v>155078</c:v>
                </c:pt>
                <c:pt idx="73237">
                  <c:v>155078</c:v>
                </c:pt>
                <c:pt idx="73238">
                  <c:v>155078</c:v>
                </c:pt>
                <c:pt idx="73239">
                  <c:v>155078</c:v>
                </c:pt>
                <c:pt idx="73240">
                  <c:v>155078</c:v>
                </c:pt>
                <c:pt idx="73241">
                  <c:v>155078</c:v>
                </c:pt>
                <c:pt idx="73242">
                  <c:v>155078</c:v>
                </c:pt>
                <c:pt idx="73243">
                  <c:v>155078</c:v>
                </c:pt>
                <c:pt idx="73244">
                  <c:v>155078</c:v>
                </c:pt>
                <c:pt idx="73245">
                  <c:v>155078</c:v>
                </c:pt>
                <c:pt idx="73246">
                  <c:v>155078</c:v>
                </c:pt>
                <c:pt idx="73247">
                  <c:v>155078</c:v>
                </c:pt>
                <c:pt idx="73248">
                  <c:v>155078</c:v>
                </c:pt>
                <c:pt idx="73249">
                  <c:v>155078</c:v>
                </c:pt>
                <c:pt idx="73250">
                  <c:v>155078</c:v>
                </c:pt>
                <c:pt idx="73251">
                  <c:v>155078</c:v>
                </c:pt>
                <c:pt idx="73252">
                  <c:v>155078</c:v>
                </c:pt>
                <c:pt idx="73253">
                  <c:v>155078</c:v>
                </c:pt>
                <c:pt idx="73254">
                  <c:v>155078</c:v>
                </c:pt>
                <c:pt idx="73255">
                  <c:v>155078</c:v>
                </c:pt>
                <c:pt idx="73256">
                  <c:v>155078</c:v>
                </c:pt>
                <c:pt idx="73257">
                  <c:v>155078</c:v>
                </c:pt>
                <c:pt idx="73258">
                  <c:v>155078</c:v>
                </c:pt>
                <c:pt idx="73259">
                  <c:v>155078</c:v>
                </c:pt>
                <c:pt idx="73260">
                  <c:v>155078</c:v>
                </c:pt>
                <c:pt idx="73261">
                  <c:v>155078</c:v>
                </c:pt>
                <c:pt idx="73262">
                  <c:v>155078</c:v>
                </c:pt>
                <c:pt idx="73263">
                  <c:v>155078</c:v>
                </c:pt>
                <c:pt idx="73264">
                  <c:v>155078</c:v>
                </c:pt>
                <c:pt idx="73265">
                  <c:v>155078</c:v>
                </c:pt>
                <c:pt idx="73266">
                  <c:v>155078</c:v>
                </c:pt>
                <c:pt idx="73267">
                  <c:v>155078</c:v>
                </c:pt>
                <c:pt idx="73268">
                  <c:v>155078</c:v>
                </c:pt>
                <c:pt idx="73269">
                  <c:v>155078</c:v>
                </c:pt>
                <c:pt idx="73270">
                  <c:v>155078</c:v>
                </c:pt>
                <c:pt idx="73271">
                  <c:v>155078</c:v>
                </c:pt>
                <c:pt idx="73272">
                  <c:v>155078</c:v>
                </c:pt>
                <c:pt idx="73273">
                  <c:v>155078</c:v>
                </c:pt>
                <c:pt idx="73274">
                  <c:v>155078</c:v>
                </c:pt>
                <c:pt idx="73275">
                  <c:v>155078</c:v>
                </c:pt>
                <c:pt idx="73276">
                  <c:v>155078</c:v>
                </c:pt>
                <c:pt idx="73277">
                  <c:v>155078</c:v>
                </c:pt>
                <c:pt idx="73278">
                  <c:v>155078</c:v>
                </c:pt>
                <c:pt idx="73279">
                  <c:v>155078</c:v>
                </c:pt>
                <c:pt idx="73280">
                  <c:v>155078</c:v>
                </c:pt>
                <c:pt idx="73281">
                  <c:v>155078</c:v>
                </c:pt>
                <c:pt idx="73282">
                  <c:v>155078</c:v>
                </c:pt>
                <c:pt idx="73283">
                  <c:v>155078</c:v>
                </c:pt>
                <c:pt idx="73284">
                  <c:v>155078</c:v>
                </c:pt>
                <c:pt idx="73285">
                  <c:v>155078</c:v>
                </c:pt>
                <c:pt idx="73286">
                  <c:v>155078</c:v>
                </c:pt>
                <c:pt idx="73287">
                  <c:v>155078</c:v>
                </c:pt>
                <c:pt idx="73288">
                  <c:v>155078</c:v>
                </c:pt>
                <c:pt idx="73289">
                  <c:v>155078</c:v>
                </c:pt>
                <c:pt idx="73290">
                  <c:v>155078</c:v>
                </c:pt>
                <c:pt idx="73291">
                  <c:v>155078</c:v>
                </c:pt>
                <c:pt idx="73292">
                  <c:v>155078</c:v>
                </c:pt>
                <c:pt idx="73293">
                  <c:v>155078</c:v>
                </c:pt>
                <c:pt idx="73294">
                  <c:v>155078</c:v>
                </c:pt>
                <c:pt idx="73295">
                  <c:v>155078</c:v>
                </c:pt>
                <c:pt idx="73296">
                  <c:v>155078</c:v>
                </c:pt>
                <c:pt idx="73297">
                  <c:v>155078</c:v>
                </c:pt>
                <c:pt idx="73298">
                  <c:v>155078</c:v>
                </c:pt>
                <c:pt idx="73299">
                  <c:v>155078</c:v>
                </c:pt>
                <c:pt idx="73300">
                  <c:v>155078</c:v>
                </c:pt>
                <c:pt idx="73301">
                  <c:v>155078</c:v>
                </c:pt>
                <c:pt idx="73302">
                  <c:v>155078</c:v>
                </c:pt>
                <c:pt idx="73303">
                  <c:v>155078</c:v>
                </c:pt>
                <c:pt idx="73304">
                  <c:v>155078</c:v>
                </c:pt>
                <c:pt idx="73305">
                  <c:v>155078</c:v>
                </c:pt>
                <c:pt idx="73306">
                  <c:v>155078</c:v>
                </c:pt>
                <c:pt idx="73307">
                  <c:v>155078</c:v>
                </c:pt>
                <c:pt idx="73308">
                  <c:v>155078</c:v>
                </c:pt>
                <c:pt idx="73309">
                  <c:v>155078</c:v>
                </c:pt>
                <c:pt idx="73310">
                  <c:v>155078</c:v>
                </c:pt>
                <c:pt idx="73311">
                  <c:v>155078</c:v>
                </c:pt>
                <c:pt idx="73312">
                  <c:v>155078</c:v>
                </c:pt>
                <c:pt idx="73313">
                  <c:v>155078</c:v>
                </c:pt>
                <c:pt idx="73314">
                  <c:v>155078</c:v>
                </c:pt>
                <c:pt idx="73315">
                  <c:v>155078</c:v>
                </c:pt>
                <c:pt idx="73316">
                  <c:v>155078</c:v>
                </c:pt>
                <c:pt idx="73317">
                  <c:v>155078</c:v>
                </c:pt>
                <c:pt idx="73318">
                  <c:v>155078</c:v>
                </c:pt>
                <c:pt idx="73319">
                  <c:v>155078</c:v>
                </c:pt>
                <c:pt idx="73320">
                  <c:v>155078</c:v>
                </c:pt>
                <c:pt idx="73321">
                  <c:v>155078</c:v>
                </c:pt>
                <c:pt idx="73322">
                  <c:v>155078</c:v>
                </c:pt>
                <c:pt idx="73323">
                  <c:v>155078</c:v>
                </c:pt>
                <c:pt idx="73324">
                  <c:v>155078</c:v>
                </c:pt>
                <c:pt idx="73325">
                  <c:v>155078</c:v>
                </c:pt>
                <c:pt idx="73326">
                  <c:v>155078</c:v>
                </c:pt>
                <c:pt idx="73327">
                  <c:v>155078</c:v>
                </c:pt>
                <c:pt idx="73328">
                  <c:v>155078</c:v>
                </c:pt>
                <c:pt idx="73329">
                  <c:v>155078</c:v>
                </c:pt>
                <c:pt idx="73330">
                  <c:v>155078</c:v>
                </c:pt>
                <c:pt idx="73331">
                  <c:v>155078</c:v>
                </c:pt>
                <c:pt idx="73332">
                  <c:v>155078</c:v>
                </c:pt>
                <c:pt idx="73333">
                  <c:v>155078</c:v>
                </c:pt>
                <c:pt idx="73334">
                  <c:v>155078</c:v>
                </c:pt>
                <c:pt idx="73335">
                  <c:v>155078</c:v>
                </c:pt>
                <c:pt idx="73336">
                  <c:v>155078</c:v>
                </c:pt>
                <c:pt idx="73337">
                  <c:v>155078</c:v>
                </c:pt>
                <c:pt idx="73338">
                  <c:v>155078</c:v>
                </c:pt>
                <c:pt idx="73339">
                  <c:v>155078</c:v>
                </c:pt>
                <c:pt idx="73340">
                  <c:v>155078</c:v>
                </c:pt>
                <c:pt idx="73341">
                  <c:v>155078</c:v>
                </c:pt>
                <c:pt idx="73342">
                  <c:v>155078</c:v>
                </c:pt>
                <c:pt idx="73343">
                  <c:v>155078</c:v>
                </c:pt>
                <c:pt idx="73344">
                  <c:v>155078</c:v>
                </c:pt>
                <c:pt idx="73345">
                  <c:v>155078</c:v>
                </c:pt>
                <c:pt idx="73346">
                  <c:v>155078</c:v>
                </c:pt>
                <c:pt idx="73347">
                  <c:v>155078</c:v>
                </c:pt>
                <c:pt idx="73348">
                  <c:v>155078</c:v>
                </c:pt>
                <c:pt idx="73349">
                  <c:v>155078</c:v>
                </c:pt>
                <c:pt idx="73350">
                  <c:v>155078</c:v>
                </c:pt>
                <c:pt idx="73351">
                  <c:v>155078</c:v>
                </c:pt>
                <c:pt idx="73352">
                  <c:v>155078</c:v>
                </c:pt>
                <c:pt idx="73353">
                  <c:v>155078</c:v>
                </c:pt>
                <c:pt idx="73354">
                  <c:v>155078</c:v>
                </c:pt>
                <c:pt idx="73355">
                  <c:v>155078</c:v>
                </c:pt>
                <c:pt idx="73356">
                  <c:v>155078</c:v>
                </c:pt>
                <c:pt idx="73357">
                  <c:v>155078</c:v>
                </c:pt>
                <c:pt idx="73358">
                  <c:v>155078</c:v>
                </c:pt>
                <c:pt idx="73359">
                  <c:v>155078</c:v>
                </c:pt>
                <c:pt idx="73360">
                  <c:v>155078</c:v>
                </c:pt>
                <c:pt idx="73361">
                  <c:v>155078</c:v>
                </c:pt>
                <c:pt idx="73362">
                  <c:v>155078</c:v>
                </c:pt>
                <c:pt idx="73363">
                  <c:v>155078</c:v>
                </c:pt>
                <c:pt idx="73364">
                  <c:v>155078</c:v>
                </c:pt>
                <c:pt idx="73365">
                  <c:v>155078</c:v>
                </c:pt>
                <c:pt idx="73366">
                  <c:v>155078</c:v>
                </c:pt>
                <c:pt idx="73367">
                  <c:v>155078</c:v>
                </c:pt>
                <c:pt idx="73368">
                  <c:v>155078</c:v>
                </c:pt>
                <c:pt idx="73369">
                  <c:v>155078</c:v>
                </c:pt>
                <c:pt idx="73370">
                  <c:v>155078</c:v>
                </c:pt>
                <c:pt idx="73371">
                  <c:v>155078</c:v>
                </c:pt>
                <c:pt idx="73372">
                  <c:v>155078</c:v>
                </c:pt>
                <c:pt idx="73373">
                  <c:v>155078</c:v>
                </c:pt>
                <c:pt idx="73374">
                  <c:v>155078</c:v>
                </c:pt>
                <c:pt idx="73375">
                  <c:v>155078</c:v>
                </c:pt>
                <c:pt idx="73376">
                  <c:v>155078</c:v>
                </c:pt>
                <c:pt idx="73377">
                  <c:v>155078</c:v>
                </c:pt>
                <c:pt idx="73378">
                  <c:v>155078</c:v>
                </c:pt>
                <c:pt idx="73379">
                  <c:v>155078</c:v>
                </c:pt>
                <c:pt idx="73380">
                  <c:v>155078</c:v>
                </c:pt>
                <c:pt idx="73381">
                  <c:v>155078</c:v>
                </c:pt>
                <c:pt idx="73382">
                  <c:v>155078</c:v>
                </c:pt>
                <c:pt idx="73383">
                  <c:v>155078</c:v>
                </c:pt>
                <c:pt idx="73384">
                  <c:v>155078</c:v>
                </c:pt>
                <c:pt idx="73385">
                  <c:v>155078</c:v>
                </c:pt>
                <c:pt idx="73386">
                  <c:v>155078</c:v>
                </c:pt>
                <c:pt idx="73387">
                  <c:v>155078</c:v>
                </c:pt>
                <c:pt idx="73388">
                  <c:v>155078</c:v>
                </c:pt>
                <c:pt idx="73389">
                  <c:v>155078</c:v>
                </c:pt>
                <c:pt idx="73390">
                  <c:v>155078</c:v>
                </c:pt>
                <c:pt idx="73391">
                  <c:v>155078</c:v>
                </c:pt>
                <c:pt idx="73392">
                  <c:v>155078</c:v>
                </c:pt>
                <c:pt idx="73393">
                  <c:v>155078</c:v>
                </c:pt>
                <c:pt idx="73394">
                  <c:v>155078</c:v>
                </c:pt>
                <c:pt idx="73395">
                  <c:v>155078</c:v>
                </c:pt>
                <c:pt idx="73396">
                  <c:v>155078</c:v>
                </c:pt>
                <c:pt idx="73397">
                  <c:v>155078</c:v>
                </c:pt>
                <c:pt idx="73398">
                  <c:v>155078</c:v>
                </c:pt>
                <c:pt idx="73399">
                  <c:v>155078</c:v>
                </c:pt>
                <c:pt idx="73400">
                  <c:v>155078</c:v>
                </c:pt>
                <c:pt idx="73401">
                  <c:v>155078</c:v>
                </c:pt>
                <c:pt idx="73402">
                  <c:v>155078</c:v>
                </c:pt>
                <c:pt idx="73403">
                  <c:v>155078</c:v>
                </c:pt>
                <c:pt idx="73404">
                  <c:v>155078</c:v>
                </c:pt>
                <c:pt idx="73405">
                  <c:v>155078</c:v>
                </c:pt>
                <c:pt idx="73406">
                  <c:v>155078</c:v>
                </c:pt>
                <c:pt idx="73407">
                  <c:v>155078</c:v>
                </c:pt>
                <c:pt idx="73408">
                  <c:v>155078</c:v>
                </c:pt>
                <c:pt idx="73409">
                  <c:v>155078</c:v>
                </c:pt>
                <c:pt idx="73410">
                  <c:v>155078</c:v>
                </c:pt>
                <c:pt idx="73411">
                  <c:v>155078</c:v>
                </c:pt>
                <c:pt idx="73412">
                  <c:v>155078</c:v>
                </c:pt>
                <c:pt idx="73413">
                  <c:v>155078</c:v>
                </c:pt>
                <c:pt idx="73414">
                  <c:v>155078</c:v>
                </c:pt>
                <c:pt idx="73415">
                  <c:v>155078</c:v>
                </c:pt>
                <c:pt idx="73416">
                  <c:v>155078</c:v>
                </c:pt>
                <c:pt idx="73417">
                  <c:v>155078</c:v>
                </c:pt>
                <c:pt idx="73418">
                  <c:v>155078</c:v>
                </c:pt>
                <c:pt idx="73419">
                  <c:v>155078</c:v>
                </c:pt>
                <c:pt idx="73420">
                  <c:v>155078</c:v>
                </c:pt>
                <c:pt idx="73421">
                  <c:v>155078</c:v>
                </c:pt>
                <c:pt idx="73422">
                  <c:v>155078</c:v>
                </c:pt>
                <c:pt idx="73423">
                  <c:v>155078</c:v>
                </c:pt>
                <c:pt idx="73424">
                  <c:v>155078</c:v>
                </c:pt>
                <c:pt idx="73425">
                  <c:v>155078</c:v>
                </c:pt>
                <c:pt idx="73426">
                  <c:v>155078</c:v>
                </c:pt>
                <c:pt idx="73427">
                  <c:v>155078</c:v>
                </c:pt>
                <c:pt idx="73428">
                  <c:v>155078</c:v>
                </c:pt>
                <c:pt idx="73429">
                  <c:v>155078</c:v>
                </c:pt>
                <c:pt idx="73430">
                  <c:v>155078</c:v>
                </c:pt>
                <c:pt idx="73431">
                  <c:v>155078</c:v>
                </c:pt>
                <c:pt idx="73432">
                  <c:v>155078</c:v>
                </c:pt>
                <c:pt idx="73433">
                  <c:v>155078</c:v>
                </c:pt>
                <c:pt idx="73434">
                  <c:v>155078</c:v>
                </c:pt>
                <c:pt idx="73435">
                  <c:v>155078</c:v>
                </c:pt>
                <c:pt idx="73436">
                  <c:v>155078</c:v>
                </c:pt>
                <c:pt idx="73437">
                  <c:v>155078</c:v>
                </c:pt>
                <c:pt idx="73438">
                  <c:v>155078</c:v>
                </c:pt>
                <c:pt idx="73439">
                  <c:v>155078</c:v>
                </c:pt>
                <c:pt idx="73440">
                  <c:v>155078</c:v>
                </c:pt>
                <c:pt idx="73441">
                  <c:v>155078</c:v>
                </c:pt>
                <c:pt idx="73442">
                  <c:v>155078</c:v>
                </c:pt>
                <c:pt idx="73443">
                  <c:v>155078</c:v>
                </c:pt>
                <c:pt idx="73444">
                  <c:v>155078</c:v>
                </c:pt>
                <c:pt idx="73445">
                  <c:v>155078</c:v>
                </c:pt>
                <c:pt idx="73446">
                  <c:v>155078</c:v>
                </c:pt>
                <c:pt idx="73447">
                  <c:v>155078</c:v>
                </c:pt>
                <c:pt idx="73448">
                  <c:v>155078</c:v>
                </c:pt>
                <c:pt idx="73449">
                  <c:v>155078</c:v>
                </c:pt>
                <c:pt idx="73450">
                  <c:v>155078</c:v>
                </c:pt>
                <c:pt idx="73451">
                  <c:v>155078</c:v>
                </c:pt>
                <c:pt idx="73452">
                  <c:v>155078</c:v>
                </c:pt>
                <c:pt idx="73453">
                  <c:v>155078</c:v>
                </c:pt>
                <c:pt idx="73454">
                  <c:v>155078</c:v>
                </c:pt>
                <c:pt idx="73455">
                  <c:v>155078</c:v>
                </c:pt>
                <c:pt idx="73456">
                  <c:v>155078</c:v>
                </c:pt>
                <c:pt idx="73457">
                  <c:v>155078</c:v>
                </c:pt>
                <c:pt idx="73458">
                  <c:v>155078</c:v>
                </c:pt>
                <c:pt idx="73459">
                  <c:v>155078</c:v>
                </c:pt>
                <c:pt idx="73460">
                  <c:v>155078</c:v>
                </c:pt>
                <c:pt idx="73461">
                  <c:v>155078</c:v>
                </c:pt>
                <c:pt idx="73462">
                  <c:v>155078</c:v>
                </c:pt>
                <c:pt idx="73463">
                  <c:v>155078</c:v>
                </c:pt>
                <c:pt idx="73464">
                  <c:v>155078</c:v>
                </c:pt>
                <c:pt idx="73465">
                  <c:v>155078</c:v>
                </c:pt>
                <c:pt idx="73466">
                  <c:v>155078</c:v>
                </c:pt>
                <c:pt idx="73467">
                  <c:v>155078</c:v>
                </c:pt>
                <c:pt idx="73468">
                  <c:v>155078</c:v>
                </c:pt>
                <c:pt idx="73469">
                  <c:v>155078</c:v>
                </c:pt>
                <c:pt idx="73470">
                  <c:v>155078</c:v>
                </c:pt>
                <c:pt idx="73471">
                  <c:v>155078</c:v>
                </c:pt>
                <c:pt idx="73472">
                  <c:v>155078</c:v>
                </c:pt>
                <c:pt idx="73473">
                  <c:v>155078</c:v>
                </c:pt>
                <c:pt idx="73474">
                  <c:v>155078</c:v>
                </c:pt>
                <c:pt idx="73475">
                  <c:v>155078</c:v>
                </c:pt>
                <c:pt idx="73476">
                  <c:v>155078</c:v>
                </c:pt>
                <c:pt idx="73477">
                  <c:v>155078</c:v>
                </c:pt>
                <c:pt idx="73478">
                  <c:v>155078</c:v>
                </c:pt>
                <c:pt idx="73479">
                  <c:v>155078</c:v>
                </c:pt>
                <c:pt idx="73480">
                  <c:v>155078</c:v>
                </c:pt>
                <c:pt idx="73481">
                  <c:v>155078</c:v>
                </c:pt>
                <c:pt idx="73482">
                  <c:v>155078</c:v>
                </c:pt>
                <c:pt idx="73483">
                  <c:v>155078</c:v>
                </c:pt>
                <c:pt idx="73484">
                  <c:v>155078</c:v>
                </c:pt>
                <c:pt idx="73485">
                  <c:v>155078</c:v>
                </c:pt>
                <c:pt idx="73486">
                  <c:v>155078</c:v>
                </c:pt>
                <c:pt idx="73487">
                  <c:v>155078</c:v>
                </c:pt>
                <c:pt idx="73488">
                  <c:v>155078</c:v>
                </c:pt>
                <c:pt idx="73489">
                  <c:v>155078</c:v>
                </c:pt>
                <c:pt idx="73490">
                  <c:v>155078</c:v>
                </c:pt>
                <c:pt idx="73491">
                  <c:v>155078</c:v>
                </c:pt>
                <c:pt idx="73492">
                  <c:v>155078</c:v>
                </c:pt>
                <c:pt idx="73493">
                  <c:v>155078</c:v>
                </c:pt>
                <c:pt idx="73494">
                  <c:v>155078</c:v>
                </c:pt>
                <c:pt idx="73495">
                  <c:v>155078</c:v>
                </c:pt>
                <c:pt idx="73496">
                  <c:v>155078</c:v>
                </c:pt>
                <c:pt idx="73497">
                  <c:v>155078</c:v>
                </c:pt>
                <c:pt idx="73498">
                  <c:v>155078</c:v>
                </c:pt>
                <c:pt idx="73499">
                  <c:v>155078</c:v>
                </c:pt>
                <c:pt idx="73500">
                  <c:v>155078</c:v>
                </c:pt>
                <c:pt idx="73501">
                  <c:v>155078</c:v>
                </c:pt>
                <c:pt idx="73502">
                  <c:v>155078</c:v>
                </c:pt>
                <c:pt idx="73503">
                  <c:v>155078</c:v>
                </c:pt>
                <c:pt idx="73504">
                  <c:v>155078</c:v>
                </c:pt>
                <c:pt idx="73505">
                  <c:v>155078</c:v>
                </c:pt>
                <c:pt idx="73506">
                  <c:v>155078</c:v>
                </c:pt>
                <c:pt idx="73507">
                  <c:v>155078</c:v>
                </c:pt>
                <c:pt idx="73508">
                  <c:v>155078</c:v>
                </c:pt>
                <c:pt idx="73509">
                  <c:v>155078</c:v>
                </c:pt>
                <c:pt idx="73510">
                  <c:v>155078</c:v>
                </c:pt>
                <c:pt idx="73511">
                  <c:v>155078</c:v>
                </c:pt>
                <c:pt idx="73512">
                  <c:v>155078</c:v>
                </c:pt>
                <c:pt idx="73513">
                  <c:v>155078</c:v>
                </c:pt>
                <c:pt idx="73514">
                  <c:v>155078</c:v>
                </c:pt>
                <c:pt idx="73515">
                  <c:v>155078</c:v>
                </c:pt>
                <c:pt idx="73516">
                  <c:v>155078</c:v>
                </c:pt>
                <c:pt idx="73517">
                  <c:v>155078</c:v>
                </c:pt>
                <c:pt idx="73518">
                  <c:v>155078</c:v>
                </c:pt>
                <c:pt idx="73519">
                  <c:v>155078</c:v>
                </c:pt>
                <c:pt idx="73520">
                  <c:v>155078</c:v>
                </c:pt>
                <c:pt idx="73521">
                  <c:v>155078</c:v>
                </c:pt>
                <c:pt idx="73522">
                  <c:v>155078</c:v>
                </c:pt>
                <c:pt idx="73523">
                  <c:v>155078</c:v>
                </c:pt>
                <c:pt idx="73524">
                  <c:v>155078</c:v>
                </c:pt>
                <c:pt idx="73525">
                  <c:v>155078</c:v>
                </c:pt>
                <c:pt idx="73526">
                  <c:v>155078</c:v>
                </c:pt>
                <c:pt idx="73527">
                  <c:v>155078</c:v>
                </c:pt>
                <c:pt idx="73528">
                  <c:v>155078</c:v>
                </c:pt>
                <c:pt idx="73529">
                  <c:v>155078</c:v>
                </c:pt>
                <c:pt idx="73530">
                  <c:v>155078</c:v>
                </c:pt>
                <c:pt idx="73531">
                  <c:v>155078</c:v>
                </c:pt>
                <c:pt idx="73532">
                  <c:v>155078</c:v>
                </c:pt>
                <c:pt idx="73533">
                  <c:v>155078</c:v>
                </c:pt>
                <c:pt idx="73534">
                  <c:v>155078</c:v>
                </c:pt>
                <c:pt idx="73535">
                  <c:v>155078</c:v>
                </c:pt>
                <c:pt idx="73536">
                  <c:v>155078</c:v>
                </c:pt>
                <c:pt idx="73537">
                  <c:v>155078</c:v>
                </c:pt>
                <c:pt idx="73538">
                  <c:v>155078</c:v>
                </c:pt>
                <c:pt idx="73539">
                  <c:v>155078</c:v>
                </c:pt>
                <c:pt idx="73540">
                  <c:v>155078</c:v>
                </c:pt>
                <c:pt idx="73541">
                  <c:v>155078</c:v>
                </c:pt>
                <c:pt idx="73542">
                  <c:v>155078</c:v>
                </c:pt>
                <c:pt idx="73543">
                  <c:v>155078</c:v>
                </c:pt>
                <c:pt idx="73544">
                  <c:v>155078</c:v>
                </c:pt>
                <c:pt idx="73545">
                  <c:v>155078</c:v>
                </c:pt>
                <c:pt idx="73546">
                  <c:v>155078</c:v>
                </c:pt>
                <c:pt idx="73547">
                  <c:v>155078</c:v>
                </c:pt>
                <c:pt idx="73548">
                  <c:v>155078</c:v>
                </c:pt>
                <c:pt idx="73549">
                  <c:v>155078</c:v>
                </c:pt>
                <c:pt idx="73550">
                  <c:v>155078</c:v>
                </c:pt>
                <c:pt idx="73551">
                  <c:v>155078</c:v>
                </c:pt>
                <c:pt idx="73552">
                  <c:v>155078</c:v>
                </c:pt>
                <c:pt idx="73553">
                  <c:v>155078</c:v>
                </c:pt>
                <c:pt idx="73554">
                  <c:v>155078</c:v>
                </c:pt>
                <c:pt idx="73555">
                  <c:v>155078</c:v>
                </c:pt>
                <c:pt idx="73556">
                  <c:v>155078</c:v>
                </c:pt>
                <c:pt idx="73557">
                  <c:v>155078</c:v>
                </c:pt>
                <c:pt idx="73558">
                  <c:v>155078</c:v>
                </c:pt>
                <c:pt idx="73559">
                  <c:v>155078</c:v>
                </c:pt>
                <c:pt idx="73560">
                  <c:v>155078</c:v>
                </c:pt>
                <c:pt idx="73561">
                  <c:v>155078</c:v>
                </c:pt>
                <c:pt idx="73562">
                  <c:v>155078</c:v>
                </c:pt>
                <c:pt idx="73563">
                  <c:v>155078</c:v>
                </c:pt>
                <c:pt idx="73564">
                  <c:v>155078</c:v>
                </c:pt>
                <c:pt idx="73565">
                  <c:v>155078</c:v>
                </c:pt>
                <c:pt idx="73566">
                  <c:v>155078</c:v>
                </c:pt>
                <c:pt idx="73567">
                  <c:v>155078</c:v>
                </c:pt>
                <c:pt idx="73568">
                  <c:v>155078</c:v>
                </c:pt>
                <c:pt idx="73569">
                  <c:v>155078</c:v>
                </c:pt>
                <c:pt idx="73570">
                  <c:v>155078</c:v>
                </c:pt>
                <c:pt idx="73571">
                  <c:v>155078</c:v>
                </c:pt>
                <c:pt idx="73572">
                  <c:v>155078</c:v>
                </c:pt>
                <c:pt idx="73573">
                  <c:v>155078</c:v>
                </c:pt>
                <c:pt idx="73574">
                  <c:v>155078</c:v>
                </c:pt>
                <c:pt idx="73575">
                  <c:v>155078</c:v>
                </c:pt>
                <c:pt idx="73576">
                  <c:v>155078</c:v>
                </c:pt>
                <c:pt idx="73577">
                  <c:v>155078</c:v>
                </c:pt>
                <c:pt idx="73578">
                  <c:v>155078</c:v>
                </c:pt>
                <c:pt idx="73579">
                  <c:v>155078</c:v>
                </c:pt>
                <c:pt idx="73580">
                  <c:v>155078</c:v>
                </c:pt>
                <c:pt idx="73581">
                  <c:v>155078</c:v>
                </c:pt>
                <c:pt idx="73582">
                  <c:v>155078</c:v>
                </c:pt>
                <c:pt idx="73583">
                  <c:v>155078</c:v>
                </c:pt>
                <c:pt idx="73584">
                  <c:v>155078</c:v>
                </c:pt>
                <c:pt idx="73585">
                  <c:v>155078</c:v>
                </c:pt>
                <c:pt idx="73586">
                  <c:v>155078</c:v>
                </c:pt>
                <c:pt idx="73587">
                  <c:v>155078</c:v>
                </c:pt>
                <c:pt idx="73588">
                  <c:v>155078</c:v>
                </c:pt>
                <c:pt idx="73589">
                  <c:v>155078</c:v>
                </c:pt>
                <c:pt idx="73590">
                  <c:v>155078</c:v>
                </c:pt>
                <c:pt idx="73591">
                  <c:v>155078</c:v>
                </c:pt>
                <c:pt idx="73592">
                  <c:v>155078</c:v>
                </c:pt>
                <c:pt idx="73593">
                  <c:v>155078</c:v>
                </c:pt>
                <c:pt idx="73594">
                  <c:v>155078</c:v>
                </c:pt>
                <c:pt idx="73595">
                  <c:v>155078</c:v>
                </c:pt>
                <c:pt idx="73596">
                  <c:v>155078</c:v>
                </c:pt>
                <c:pt idx="73597">
                  <c:v>155078</c:v>
                </c:pt>
                <c:pt idx="73598">
                  <c:v>155078</c:v>
                </c:pt>
                <c:pt idx="73599">
                  <c:v>155078</c:v>
                </c:pt>
                <c:pt idx="73600">
                  <c:v>155078</c:v>
                </c:pt>
                <c:pt idx="73601">
                  <c:v>155078</c:v>
                </c:pt>
                <c:pt idx="73602">
                  <c:v>155078</c:v>
                </c:pt>
                <c:pt idx="73603">
                  <c:v>155078</c:v>
                </c:pt>
                <c:pt idx="73604">
                  <c:v>155078</c:v>
                </c:pt>
                <c:pt idx="73605">
                  <c:v>155078</c:v>
                </c:pt>
                <c:pt idx="73606">
                  <c:v>155078</c:v>
                </c:pt>
                <c:pt idx="73607">
                  <c:v>155078</c:v>
                </c:pt>
                <c:pt idx="73608">
                  <c:v>155078</c:v>
                </c:pt>
                <c:pt idx="73609">
                  <c:v>155078</c:v>
                </c:pt>
                <c:pt idx="73610">
                  <c:v>155078</c:v>
                </c:pt>
                <c:pt idx="73611">
                  <c:v>155078</c:v>
                </c:pt>
                <c:pt idx="73612">
                  <c:v>155078</c:v>
                </c:pt>
                <c:pt idx="73613">
                  <c:v>155078</c:v>
                </c:pt>
                <c:pt idx="73614">
                  <c:v>155078</c:v>
                </c:pt>
                <c:pt idx="73615">
                  <c:v>155078</c:v>
                </c:pt>
                <c:pt idx="73616">
                  <c:v>155078</c:v>
                </c:pt>
                <c:pt idx="73617">
                  <c:v>155078</c:v>
                </c:pt>
                <c:pt idx="73618">
                  <c:v>155078</c:v>
                </c:pt>
                <c:pt idx="73619">
                  <c:v>155078</c:v>
                </c:pt>
                <c:pt idx="73620">
                  <c:v>155078</c:v>
                </c:pt>
                <c:pt idx="73621">
                  <c:v>155078</c:v>
                </c:pt>
                <c:pt idx="73622">
                  <c:v>155078</c:v>
                </c:pt>
                <c:pt idx="73623">
                  <c:v>155078</c:v>
                </c:pt>
                <c:pt idx="73624">
                  <c:v>155078</c:v>
                </c:pt>
                <c:pt idx="73625">
                  <c:v>155078</c:v>
                </c:pt>
                <c:pt idx="73626">
                  <c:v>155078</c:v>
                </c:pt>
                <c:pt idx="73627">
                  <c:v>155078</c:v>
                </c:pt>
                <c:pt idx="73628">
                  <c:v>155078</c:v>
                </c:pt>
                <c:pt idx="73629">
                  <c:v>155078</c:v>
                </c:pt>
                <c:pt idx="73630">
                  <c:v>155078</c:v>
                </c:pt>
                <c:pt idx="73631">
                  <c:v>155078</c:v>
                </c:pt>
                <c:pt idx="73632">
                  <c:v>155078</c:v>
                </c:pt>
                <c:pt idx="73633">
                  <c:v>155078</c:v>
                </c:pt>
                <c:pt idx="73634">
                  <c:v>155078</c:v>
                </c:pt>
                <c:pt idx="73635">
                  <c:v>155078</c:v>
                </c:pt>
                <c:pt idx="73636">
                  <c:v>155078</c:v>
                </c:pt>
                <c:pt idx="73637">
                  <c:v>155078</c:v>
                </c:pt>
                <c:pt idx="73638">
                  <c:v>155078</c:v>
                </c:pt>
                <c:pt idx="73639">
                  <c:v>155078</c:v>
                </c:pt>
                <c:pt idx="73640">
                  <c:v>155078</c:v>
                </c:pt>
                <c:pt idx="73641">
                  <c:v>155078</c:v>
                </c:pt>
                <c:pt idx="73642">
                  <c:v>155078</c:v>
                </c:pt>
                <c:pt idx="73643">
                  <c:v>155078</c:v>
                </c:pt>
                <c:pt idx="73644">
                  <c:v>155078</c:v>
                </c:pt>
                <c:pt idx="73645">
                  <c:v>155078</c:v>
                </c:pt>
                <c:pt idx="73646">
                  <c:v>155078</c:v>
                </c:pt>
                <c:pt idx="73647">
                  <c:v>155078</c:v>
                </c:pt>
                <c:pt idx="73648">
                  <c:v>155078</c:v>
                </c:pt>
                <c:pt idx="73649">
                  <c:v>155078</c:v>
                </c:pt>
                <c:pt idx="73650">
                  <c:v>155078</c:v>
                </c:pt>
                <c:pt idx="73651">
                  <c:v>155078</c:v>
                </c:pt>
                <c:pt idx="73652">
                  <c:v>155078</c:v>
                </c:pt>
                <c:pt idx="73653">
                  <c:v>155078</c:v>
                </c:pt>
                <c:pt idx="73654">
                  <c:v>155078</c:v>
                </c:pt>
                <c:pt idx="73655">
                  <c:v>155078</c:v>
                </c:pt>
                <c:pt idx="73656">
                  <c:v>155078</c:v>
                </c:pt>
                <c:pt idx="73657">
                  <c:v>155078</c:v>
                </c:pt>
                <c:pt idx="73658">
                  <c:v>155078</c:v>
                </c:pt>
                <c:pt idx="73659">
                  <c:v>155078</c:v>
                </c:pt>
                <c:pt idx="73660">
                  <c:v>155078</c:v>
                </c:pt>
                <c:pt idx="73661">
                  <c:v>155078</c:v>
                </c:pt>
                <c:pt idx="73662">
                  <c:v>155078</c:v>
                </c:pt>
                <c:pt idx="73663">
                  <c:v>155078</c:v>
                </c:pt>
                <c:pt idx="73664">
                  <c:v>155078</c:v>
                </c:pt>
                <c:pt idx="73665">
                  <c:v>155078</c:v>
                </c:pt>
                <c:pt idx="73666">
                  <c:v>155078</c:v>
                </c:pt>
                <c:pt idx="73667">
                  <c:v>155078</c:v>
                </c:pt>
                <c:pt idx="73668">
                  <c:v>155078</c:v>
                </c:pt>
                <c:pt idx="73669">
                  <c:v>155078</c:v>
                </c:pt>
                <c:pt idx="73670">
                  <c:v>155078</c:v>
                </c:pt>
                <c:pt idx="73671">
                  <c:v>155078</c:v>
                </c:pt>
                <c:pt idx="73672">
                  <c:v>155078</c:v>
                </c:pt>
                <c:pt idx="73673">
                  <c:v>155078</c:v>
                </c:pt>
                <c:pt idx="73674">
                  <c:v>155078</c:v>
                </c:pt>
                <c:pt idx="73675">
                  <c:v>155078</c:v>
                </c:pt>
                <c:pt idx="73676">
                  <c:v>155078</c:v>
                </c:pt>
                <c:pt idx="73677">
                  <c:v>155078</c:v>
                </c:pt>
                <c:pt idx="73678">
                  <c:v>155078</c:v>
                </c:pt>
                <c:pt idx="73679">
                  <c:v>155078</c:v>
                </c:pt>
                <c:pt idx="73680">
                  <c:v>155078</c:v>
                </c:pt>
                <c:pt idx="73681">
                  <c:v>155078</c:v>
                </c:pt>
                <c:pt idx="73682">
                  <c:v>155078</c:v>
                </c:pt>
                <c:pt idx="73683">
                  <c:v>155078</c:v>
                </c:pt>
                <c:pt idx="73684">
                  <c:v>155078</c:v>
                </c:pt>
                <c:pt idx="73685">
                  <c:v>155078</c:v>
                </c:pt>
                <c:pt idx="73686">
                  <c:v>155078</c:v>
                </c:pt>
                <c:pt idx="73687">
                  <c:v>155078</c:v>
                </c:pt>
                <c:pt idx="73688">
                  <c:v>155078</c:v>
                </c:pt>
                <c:pt idx="73689">
                  <c:v>155078</c:v>
                </c:pt>
                <c:pt idx="73690">
                  <c:v>155078</c:v>
                </c:pt>
                <c:pt idx="73691">
                  <c:v>155078</c:v>
                </c:pt>
                <c:pt idx="73692">
                  <c:v>155078</c:v>
                </c:pt>
                <c:pt idx="73693">
                  <c:v>155078</c:v>
                </c:pt>
                <c:pt idx="73694">
                  <c:v>155078</c:v>
                </c:pt>
                <c:pt idx="73695">
                  <c:v>155078</c:v>
                </c:pt>
                <c:pt idx="73696">
                  <c:v>155078</c:v>
                </c:pt>
                <c:pt idx="73697">
                  <c:v>155078</c:v>
                </c:pt>
                <c:pt idx="73698">
                  <c:v>155078</c:v>
                </c:pt>
                <c:pt idx="73699">
                  <c:v>155078</c:v>
                </c:pt>
                <c:pt idx="73700">
                  <c:v>155078</c:v>
                </c:pt>
                <c:pt idx="73701">
                  <c:v>155078</c:v>
                </c:pt>
                <c:pt idx="73702">
                  <c:v>155078</c:v>
                </c:pt>
                <c:pt idx="73703">
                  <c:v>155078</c:v>
                </c:pt>
                <c:pt idx="73704">
                  <c:v>155078</c:v>
                </c:pt>
                <c:pt idx="73705">
                  <c:v>155078</c:v>
                </c:pt>
                <c:pt idx="73706">
                  <c:v>155078</c:v>
                </c:pt>
                <c:pt idx="73707">
                  <c:v>155078</c:v>
                </c:pt>
                <c:pt idx="73708">
                  <c:v>155078</c:v>
                </c:pt>
                <c:pt idx="73709">
                  <c:v>155078</c:v>
                </c:pt>
                <c:pt idx="73710">
                  <c:v>155078</c:v>
                </c:pt>
                <c:pt idx="73711">
                  <c:v>155078</c:v>
                </c:pt>
                <c:pt idx="73712">
                  <c:v>155078</c:v>
                </c:pt>
                <c:pt idx="73713">
                  <c:v>155078</c:v>
                </c:pt>
                <c:pt idx="73714">
                  <c:v>155078</c:v>
                </c:pt>
                <c:pt idx="73715">
                  <c:v>155078</c:v>
                </c:pt>
                <c:pt idx="73716">
                  <c:v>155078</c:v>
                </c:pt>
                <c:pt idx="73717">
                  <c:v>155078</c:v>
                </c:pt>
                <c:pt idx="73718">
                  <c:v>155078</c:v>
                </c:pt>
                <c:pt idx="73719">
                  <c:v>155078</c:v>
                </c:pt>
                <c:pt idx="73720">
                  <c:v>155078</c:v>
                </c:pt>
                <c:pt idx="73721">
                  <c:v>155078</c:v>
                </c:pt>
                <c:pt idx="73722">
                  <c:v>155078</c:v>
                </c:pt>
                <c:pt idx="73723">
                  <c:v>155078</c:v>
                </c:pt>
                <c:pt idx="73724">
                  <c:v>155078</c:v>
                </c:pt>
                <c:pt idx="73725">
                  <c:v>155078</c:v>
                </c:pt>
                <c:pt idx="73726">
                  <c:v>155078</c:v>
                </c:pt>
                <c:pt idx="73727">
                  <c:v>155078</c:v>
                </c:pt>
                <c:pt idx="73728">
                  <c:v>155078</c:v>
                </c:pt>
                <c:pt idx="73729">
                  <c:v>155078</c:v>
                </c:pt>
                <c:pt idx="73730">
                  <c:v>155078</c:v>
                </c:pt>
                <c:pt idx="73731">
                  <c:v>155078</c:v>
                </c:pt>
                <c:pt idx="73732">
                  <c:v>155078</c:v>
                </c:pt>
                <c:pt idx="73733">
                  <c:v>155078</c:v>
                </c:pt>
                <c:pt idx="73734">
                  <c:v>155078</c:v>
                </c:pt>
                <c:pt idx="73735">
                  <c:v>155078</c:v>
                </c:pt>
                <c:pt idx="73736">
                  <c:v>155078</c:v>
                </c:pt>
                <c:pt idx="73737">
                  <c:v>155078</c:v>
                </c:pt>
                <c:pt idx="73738">
                  <c:v>155078</c:v>
                </c:pt>
                <c:pt idx="73739">
                  <c:v>155078</c:v>
                </c:pt>
                <c:pt idx="73740">
                  <c:v>155078</c:v>
                </c:pt>
                <c:pt idx="73741">
                  <c:v>155078</c:v>
                </c:pt>
                <c:pt idx="73742">
                  <c:v>155078</c:v>
                </c:pt>
                <c:pt idx="73743">
                  <c:v>155078</c:v>
                </c:pt>
                <c:pt idx="73744">
                  <c:v>155078</c:v>
                </c:pt>
                <c:pt idx="73745">
                  <c:v>155078</c:v>
                </c:pt>
                <c:pt idx="73746">
                  <c:v>155078</c:v>
                </c:pt>
                <c:pt idx="73747">
                  <c:v>155078</c:v>
                </c:pt>
                <c:pt idx="73748">
                  <c:v>155078</c:v>
                </c:pt>
                <c:pt idx="73749">
                  <c:v>155078</c:v>
                </c:pt>
                <c:pt idx="73750">
                  <c:v>155078</c:v>
                </c:pt>
                <c:pt idx="73751">
                  <c:v>155078</c:v>
                </c:pt>
                <c:pt idx="73752">
                  <c:v>155078</c:v>
                </c:pt>
                <c:pt idx="73753">
                  <c:v>155078</c:v>
                </c:pt>
                <c:pt idx="73754">
                  <c:v>155078</c:v>
                </c:pt>
                <c:pt idx="73755">
                  <c:v>155078</c:v>
                </c:pt>
                <c:pt idx="73756">
                  <c:v>155078</c:v>
                </c:pt>
                <c:pt idx="73757">
                  <c:v>155078</c:v>
                </c:pt>
                <c:pt idx="73758">
                  <c:v>155078</c:v>
                </c:pt>
                <c:pt idx="73759">
                  <c:v>155078</c:v>
                </c:pt>
                <c:pt idx="73760">
                  <c:v>155078</c:v>
                </c:pt>
                <c:pt idx="73761">
                  <c:v>155078</c:v>
                </c:pt>
                <c:pt idx="73762">
                  <c:v>155078</c:v>
                </c:pt>
                <c:pt idx="73763">
                  <c:v>155078</c:v>
                </c:pt>
                <c:pt idx="73764">
                  <c:v>155078</c:v>
                </c:pt>
                <c:pt idx="73765">
                  <c:v>155078</c:v>
                </c:pt>
                <c:pt idx="73766">
                  <c:v>155078</c:v>
                </c:pt>
                <c:pt idx="73767">
                  <c:v>155078</c:v>
                </c:pt>
                <c:pt idx="73768">
                  <c:v>155078</c:v>
                </c:pt>
                <c:pt idx="73769">
                  <c:v>155078</c:v>
                </c:pt>
                <c:pt idx="73770">
                  <c:v>155078</c:v>
                </c:pt>
                <c:pt idx="73771">
                  <c:v>155078</c:v>
                </c:pt>
                <c:pt idx="73772">
                  <c:v>155078</c:v>
                </c:pt>
                <c:pt idx="73773">
                  <c:v>155078</c:v>
                </c:pt>
                <c:pt idx="73774">
                  <c:v>155078</c:v>
                </c:pt>
                <c:pt idx="73775">
                  <c:v>155078</c:v>
                </c:pt>
                <c:pt idx="73776">
                  <c:v>155078</c:v>
                </c:pt>
                <c:pt idx="73777">
                  <c:v>155078</c:v>
                </c:pt>
                <c:pt idx="73778">
                  <c:v>155078</c:v>
                </c:pt>
                <c:pt idx="73779">
                  <c:v>155078</c:v>
                </c:pt>
                <c:pt idx="73780">
                  <c:v>155078</c:v>
                </c:pt>
                <c:pt idx="73781">
                  <c:v>155078</c:v>
                </c:pt>
                <c:pt idx="73782">
                  <c:v>155078</c:v>
                </c:pt>
                <c:pt idx="73783">
                  <c:v>155078</c:v>
                </c:pt>
                <c:pt idx="73784">
                  <c:v>155078</c:v>
                </c:pt>
                <c:pt idx="73785">
                  <c:v>155078</c:v>
                </c:pt>
                <c:pt idx="73786">
                  <c:v>155078</c:v>
                </c:pt>
                <c:pt idx="73787">
                  <c:v>155078</c:v>
                </c:pt>
                <c:pt idx="73788">
                  <c:v>155078</c:v>
                </c:pt>
                <c:pt idx="73789">
                  <c:v>155078</c:v>
                </c:pt>
                <c:pt idx="73790">
                  <c:v>155078</c:v>
                </c:pt>
                <c:pt idx="73791">
                  <c:v>155078</c:v>
                </c:pt>
                <c:pt idx="73792">
                  <c:v>155078</c:v>
                </c:pt>
                <c:pt idx="73793">
                  <c:v>155078</c:v>
                </c:pt>
                <c:pt idx="73794">
                  <c:v>155078</c:v>
                </c:pt>
                <c:pt idx="73795">
                  <c:v>155078</c:v>
                </c:pt>
                <c:pt idx="73796">
                  <c:v>155078</c:v>
                </c:pt>
                <c:pt idx="73797">
                  <c:v>155078</c:v>
                </c:pt>
                <c:pt idx="73798">
                  <c:v>155078</c:v>
                </c:pt>
                <c:pt idx="73799">
                  <c:v>155078</c:v>
                </c:pt>
                <c:pt idx="73800">
                  <c:v>155078</c:v>
                </c:pt>
                <c:pt idx="73801">
                  <c:v>155078</c:v>
                </c:pt>
                <c:pt idx="73802">
                  <c:v>155078</c:v>
                </c:pt>
                <c:pt idx="73803">
                  <c:v>155078</c:v>
                </c:pt>
                <c:pt idx="73804">
                  <c:v>155078</c:v>
                </c:pt>
                <c:pt idx="73805">
                  <c:v>155078</c:v>
                </c:pt>
                <c:pt idx="73806">
                  <c:v>155078</c:v>
                </c:pt>
                <c:pt idx="73807">
                  <c:v>155078</c:v>
                </c:pt>
                <c:pt idx="73808">
                  <c:v>155078</c:v>
                </c:pt>
                <c:pt idx="73809">
                  <c:v>155078</c:v>
                </c:pt>
                <c:pt idx="73810">
                  <c:v>155078</c:v>
                </c:pt>
                <c:pt idx="73811">
                  <c:v>155078</c:v>
                </c:pt>
                <c:pt idx="73812">
                  <c:v>155078</c:v>
                </c:pt>
                <c:pt idx="73813">
                  <c:v>155078</c:v>
                </c:pt>
                <c:pt idx="73814">
                  <c:v>155078</c:v>
                </c:pt>
                <c:pt idx="73815">
                  <c:v>155078</c:v>
                </c:pt>
                <c:pt idx="73816">
                  <c:v>155078</c:v>
                </c:pt>
                <c:pt idx="73817">
                  <c:v>155078</c:v>
                </c:pt>
                <c:pt idx="73818">
                  <c:v>155078</c:v>
                </c:pt>
                <c:pt idx="73819">
                  <c:v>155078</c:v>
                </c:pt>
                <c:pt idx="73820">
                  <c:v>155078</c:v>
                </c:pt>
                <c:pt idx="73821">
                  <c:v>155078</c:v>
                </c:pt>
                <c:pt idx="73822">
                  <c:v>155078</c:v>
                </c:pt>
                <c:pt idx="73823">
                  <c:v>155078</c:v>
                </c:pt>
                <c:pt idx="73824">
                  <c:v>155078</c:v>
                </c:pt>
                <c:pt idx="73825">
                  <c:v>155078</c:v>
                </c:pt>
                <c:pt idx="73826">
                  <c:v>155078</c:v>
                </c:pt>
                <c:pt idx="73827">
                  <c:v>155078</c:v>
                </c:pt>
                <c:pt idx="73828">
                  <c:v>155078</c:v>
                </c:pt>
                <c:pt idx="73829">
                  <c:v>155078</c:v>
                </c:pt>
                <c:pt idx="73830">
                  <c:v>155078</c:v>
                </c:pt>
                <c:pt idx="73831">
                  <c:v>155078</c:v>
                </c:pt>
                <c:pt idx="73832">
                  <c:v>155078</c:v>
                </c:pt>
                <c:pt idx="73833">
                  <c:v>155078</c:v>
                </c:pt>
                <c:pt idx="73834">
                  <c:v>155078</c:v>
                </c:pt>
                <c:pt idx="73835">
                  <c:v>155078</c:v>
                </c:pt>
                <c:pt idx="73836">
                  <c:v>155078</c:v>
                </c:pt>
                <c:pt idx="73837">
                  <c:v>155078</c:v>
                </c:pt>
                <c:pt idx="73838">
                  <c:v>155078</c:v>
                </c:pt>
                <c:pt idx="73839">
                  <c:v>155078</c:v>
                </c:pt>
                <c:pt idx="73840">
                  <c:v>155078</c:v>
                </c:pt>
                <c:pt idx="73841">
                  <c:v>155078</c:v>
                </c:pt>
                <c:pt idx="73842">
                  <c:v>155078</c:v>
                </c:pt>
                <c:pt idx="73843">
                  <c:v>155078</c:v>
                </c:pt>
                <c:pt idx="73844">
                  <c:v>155078</c:v>
                </c:pt>
                <c:pt idx="73845">
                  <c:v>155078</c:v>
                </c:pt>
                <c:pt idx="73846">
                  <c:v>155078</c:v>
                </c:pt>
                <c:pt idx="73847">
                  <c:v>155078</c:v>
                </c:pt>
                <c:pt idx="73848">
                  <c:v>155078</c:v>
                </c:pt>
                <c:pt idx="73849">
                  <c:v>155078</c:v>
                </c:pt>
                <c:pt idx="73850">
                  <c:v>155078</c:v>
                </c:pt>
                <c:pt idx="73851">
                  <c:v>155078</c:v>
                </c:pt>
                <c:pt idx="73852">
                  <c:v>155078</c:v>
                </c:pt>
                <c:pt idx="73853">
                  <c:v>155078</c:v>
                </c:pt>
                <c:pt idx="73854">
                  <c:v>155078</c:v>
                </c:pt>
                <c:pt idx="73855">
                  <c:v>155078</c:v>
                </c:pt>
                <c:pt idx="73856">
                  <c:v>155078</c:v>
                </c:pt>
                <c:pt idx="73857">
                  <c:v>155078</c:v>
                </c:pt>
                <c:pt idx="73858">
                  <c:v>155078</c:v>
                </c:pt>
                <c:pt idx="73859">
                  <c:v>155078</c:v>
                </c:pt>
                <c:pt idx="73860">
                  <c:v>155078</c:v>
                </c:pt>
                <c:pt idx="73861">
                  <c:v>155078</c:v>
                </c:pt>
                <c:pt idx="73862">
                  <c:v>155078</c:v>
                </c:pt>
                <c:pt idx="73863">
                  <c:v>155078</c:v>
                </c:pt>
                <c:pt idx="73864">
                  <c:v>155078</c:v>
                </c:pt>
                <c:pt idx="73865">
                  <c:v>155078</c:v>
                </c:pt>
                <c:pt idx="73866">
                  <c:v>155078</c:v>
                </c:pt>
                <c:pt idx="73867">
                  <c:v>155078</c:v>
                </c:pt>
                <c:pt idx="73868">
                  <c:v>155078</c:v>
                </c:pt>
                <c:pt idx="73869">
                  <c:v>155078</c:v>
                </c:pt>
                <c:pt idx="73870">
                  <c:v>155078</c:v>
                </c:pt>
                <c:pt idx="73871">
                  <c:v>155078</c:v>
                </c:pt>
                <c:pt idx="73872">
                  <c:v>155078</c:v>
                </c:pt>
                <c:pt idx="73873">
                  <c:v>155078</c:v>
                </c:pt>
                <c:pt idx="73874">
                  <c:v>155078</c:v>
                </c:pt>
                <c:pt idx="73875">
                  <c:v>155078</c:v>
                </c:pt>
                <c:pt idx="73876">
                  <c:v>155078</c:v>
                </c:pt>
                <c:pt idx="73877">
                  <c:v>155078</c:v>
                </c:pt>
                <c:pt idx="73878">
                  <c:v>155078</c:v>
                </c:pt>
                <c:pt idx="73879">
                  <c:v>155078</c:v>
                </c:pt>
                <c:pt idx="73880">
                  <c:v>155078</c:v>
                </c:pt>
                <c:pt idx="73881">
                  <c:v>155078</c:v>
                </c:pt>
                <c:pt idx="73882">
                  <c:v>155078</c:v>
                </c:pt>
                <c:pt idx="73883">
                  <c:v>155078</c:v>
                </c:pt>
                <c:pt idx="73884">
                  <c:v>155078</c:v>
                </c:pt>
                <c:pt idx="73885">
                  <c:v>155078</c:v>
                </c:pt>
                <c:pt idx="73886">
                  <c:v>155078</c:v>
                </c:pt>
                <c:pt idx="73887">
                  <c:v>155078</c:v>
                </c:pt>
                <c:pt idx="73888">
                  <c:v>155078</c:v>
                </c:pt>
                <c:pt idx="73889">
                  <c:v>155078</c:v>
                </c:pt>
                <c:pt idx="73890">
                  <c:v>155078</c:v>
                </c:pt>
                <c:pt idx="73891">
                  <c:v>155078</c:v>
                </c:pt>
                <c:pt idx="73892">
                  <c:v>155078</c:v>
                </c:pt>
                <c:pt idx="73893">
                  <c:v>155078</c:v>
                </c:pt>
                <c:pt idx="73894">
                  <c:v>155078</c:v>
                </c:pt>
                <c:pt idx="73895">
                  <c:v>155078</c:v>
                </c:pt>
                <c:pt idx="73896">
                  <c:v>155078</c:v>
                </c:pt>
                <c:pt idx="73897">
                  <c:v>155078</c:v>
                </c:pt>
                <c:pt idx="73898">
                  <c:v>155078</c:v>
                </c:pt>
                <c:pt idx="73899">
                  <c:v>155078</c:v>
                </c:pt>
                <c:pt idx="73900">
                  <c:v>155078</c:v>
                </c:pt>
                <c:pt idx="73901">
                  <c:v>155078</c:v>
                </c:pt>
                <c:pt idx="73902">
                  <c:v>155078</c:v>
                </c:pt>
                <c:pt idx="73903">
                  <c:v>155078</c:v>
                </c:pt>
                <c:pt idx="73904">
                  <c:v>155078</c:v>
                </c:pt>
                <c:pt idx="73905">
                  <c:v>155078</c:v>
                </c:pt>
                <c:pt idx="73906">
                  <c:v>155078</c:v>
                </c:pt>
                <c:pt idx="73907">
                  <c:v>155078</c:v>
                </c:pt>
                <c:pt idx="73908">
                  <c:v>155078</c:v>
                </c:pt>
                <c:pt idx="73909">
                  <c:v>155078</c:v>
                </c:pt>
                <c:pt idx="73910">
                  <c:v>155078</c:v>
                </c:pt>
                <c:pt idx="73911">
                  <c:v>155078</c:v>
                </c:pt>
                <c:pt idx="73912">
                  <c:v>155078</c:v>
                </c:pt>
                <c:pt idx="73913">
                  <c:v>155078</c:v>
                </c:pt>
                <c:pt idx="73914">
                  <c:v>155078</c:v>
                </c:pt>
                <c:pt idx="73915">
                  <c:v>155078</c:v>
                </c:pt>
                <c:pt idx="73916">
                  <c:v>155078</c:v>
                </c:pt>
                <c:pt idx="73917">
                  <c:v>155078</c:v>
                </c:pt>
                <c:pt idx="73918">
                  <c:v>155078</c:v>
                </c:pt>
                <c:pt idx="73919">
                  <c:v>155078</c:v>
                </c:pt>
                <c:pt idx="73920">
                  <c:v>155078</c:v>
                </c:pt>
                <c:pt idx="73921">
                  <c:v>155078</c:v>
                </c:pt>
                <c:pt idx="73922">
                  <c:v>155078</c:v>
                </c:pt>
                <c:pt idx="73923">
                  <c:v>155078</c:v>
                </c:pt>
                <c:pt idx="73924">
                  <c:v>155078</c:v>
                </c:pt>
                <c:pt idx="73925">
                  <c:v>155078</c:v>
                </c:pt>
                <c:pt idx="73926">
                  <c:v>155078</c:v>
                </c:pt>
                <c:pt idx="73927">
                  <c:v>155078</c:v>
                </c:pt>
                <c:pt idx="73928">
                  <c:v>155078</c:v>
                </c:pt>
                <c:pt idx="73929">
                  <c:v>155078</c:v>
                </c:pt>
                <c:pt idx="73930">
                  <c:v>155078</c:v>
                </c:pt>
                <c:pt idx="73931">
                  <c:v>155078</c:v>
                </c:pt>
                <c:pt idx="73932">
                  <c:v>155078</c:v>
                </c:pt>
                <c:pt idx="73933">
                  <c:v>155078</c:v>
                </c:pt>
                <c:pt idx="73934">
                  <c:v>155078</c:v>
                </c:pt>
                <c:pt idx="73935">
                  <c:v>155078</c:v>
                </c:pt>
                <c:pt idx="73936">
                  <c:v>155078</c:v>
                </c:pt>
                <c:pt idx="73937">
                  <c:v>155078</c:v>
                </c:pt>
                <c:pt idx="73938">
                  <c:v>155078</c:v>
                </c:pt>
                <c:pt idx="73939">
                  <c:v>155078</c:v>
                </c:pt>
                <c:pt idx="73940">
                  <c:v>155078</c:v>
                </c:pt>
                <c:pt idx="73941">
                  <c:v>155078</c:v>
                </c:pt>
                <c:pt idx="73942">
                  <c:v>155078</c:v>
                </c:pt>
                <c:pt idx="73943">
                  <c:v>155078</c:v>
                </c:pt>
                <c:pt idx="73944">
                  <c:v>155078</c:v>
                </c:pt>
                <c:pt idx="73945">
                  <c:v>155078</c:v>
                </c:pt>
                <c:pt idx="73946">
                  <c:v>155078</c:v>
                </c:pt>
                <c:pt idx="73947">
                  <c:v>155078</c:v>
                </c:pt>
                <c:pt idx="73948">
                  <c:v>155078</c:v>
                </c:pt>
                <c:pt idx="73949">
                  <c:v>155078</c:v>
                </c:pt>
                <c:pt idx="73950">
                  <c:v>155078</c:v>
                </c:pt>
                <c:pt idx="73951">
                  <c:v>155078</c:v>
                </c:pt>
                <c:pt idx="73952">
                  <c:v>155078</c:v>
                </c:pt>
                <c:pt idx="73953">
                  <c:v>155078</c:v>
                </c:pt>
                <c:pt idx="73954">
                  <c:v>155078</c:v>
                </c:pt>
                <c:pt idx="73955">
                  <c:v>155078</c:v>
                </c:pt>
                <c:pt idx="73956">
                  <c:v>155078</c:v>
                </c:pt>
                <c:pt idx="73957">
                  <c:v>155078</c:v>
                </c:pt>
                <c:pt idx="73958">
                  <c:v>155078</c:v>
                </c:pt>
                <c:pt idx="73959">
                  <c:v>155078</c:v>
                </c:pt>
                <c:pt idx="73960">
                  <c:v>155078</c:v>
                </c:pt>
                <c:pt idx="73961">
                  <c:v>155078</c:v>
                </c:pt>
                <c:pt idx="73962">
                  <c:v>155078</c:v>
                </c:pt>
                <c:pt idx="73963">
                  <c:v>155078</c:v>
                </c:pt>
                <c:pt idx="73964">
                  <c:v>155078</c:v>
                </c:pt>
                <c:pt idx="73965">
                  <c:v>155078</c:v>
                </c:pt>
                <c:pt idx="73966">
                  <c:v>155078</c:v>
                </c:pt>
                <c:pt idx="73967">
                  <c:v>155078</c:v>
                </c:pt>
                <c:pt idx="73968">
                  <c:v>155078</c:v>
                </c:pt>
                <c:pt idx="73969">
                  <c:v>155078</c:v>
                </c:pt>
                <c:pt idx="73970">
                  <c:v>155078</c:v>
                </c:pt>
                <c:pt idx="73971">
                  <c:v>155078</c:v>
                </c:pt>
                <c:pt idx="73972">
                  <c:v>155078</c:v>
                </c:pt>
                <c:pt idx="73973">
                  <c:v>155078</c:v>
                </c:pt>
                <c:pt idx="73974">
                  <c:v>155078</c:v>
                </c:pt>
                <c:pt idx="73975">
                  <c:v>155078</c:v>
                </c:pt>
                <c:pt idx="73976">
                  <c:v>155078</c:v>
                </c:pt>
                <c:pt idx="73977">
                  <c:v>155078</c:v>
                </c:pt>
                <c:pt idx="73978">
                  <c:v>155078</c:v>
                </c:pt>
                <c:pt idx="73979">
                  <c:v>155078</c:v>
                </c:pt>
                <c:pt idx="73980">
                  <c:v>155078</c:v>
                </c:pt>
                <c:pt idx="73981">
                  <c:v>155078</c:v>
                </c:pt>
                <c:pt idx="73982">
                  <c:v>155078</c:v>
                </c:pt>
                <c:pt idx="73983">
                  <c:v>155078</c:v>
                </c:pt>
                <c:pt idx="73984">
                  <c:v>155078</c:v>
                </c:pt>
                <c:pt idx="73985">
                  <c:v>155078</c:v>
                </c:pt>
                <c:pt idx="73986">
                  <c:v>155078</c:v>
                </c:pt>
                <c:pt idx="73987">
                  <c:v>155078</c:v>
                </c:pt>
                <c:pt idx="73988">
                  <c:v>155078</c:v>
                </c:pt>
                <c:pt idx="73989">
                  <c:v>155078</c:v>
                </c:pt>
                <c:pt idx="73990">
                  <c:v>155078</c:v>
                </c:pt>
                <c:pt idx="73991">
                  <c:v>155078</c:v>
                </c:pt>
                <c:pt idx="73992">
                  <c:v>155078</c:v>
                </c:pt>
                <c:pt idx="73993">
                  <c:v>155078</c:v>
                </c:pt>
                <c:pt idx="73994">
                  <c:v>155078</c:v>
                </c:pt>
                <c:pt idx="73995">
                  <c:v>155078</c:v>
                </c:pt>
                <c:pt idx="73996">
                  <c:v>155078</c:v>
                </c:pt>
                <c:pt idx="73997">
                  <c:v>155078</c:v>
                </c:pt>
                <c:pt idx="73998">
                  <c:v>155078</c:v>
                </c:pt>
                <c:pt idx="73999">
                  <c:v>155078</c:v>
                </c:pt>
                <c:pt idx="74000">
                  <c:v>155078</c:v>
                </c:pt>
                <c:pt idx="74001">
                  <c:v>155078</c:v>
                </c:pt>
                <c:pt idx="74002">
                  <c:v>155078</c:v>
                </c:pt>
                <c:pt idx="74003">
                  <c:v>155078</c:v>
                </c:pt>
                <c:pt idx="74004">
                  <c:v>155078</c:v>
                </c:pt>
                <c:pt idx="74005">
                  <c:v>155078</c:v>
                </c:pt>
                <c:pt idx="74006">
                  <c:v>155078</c:v>
                </c:pt>
                <c:pt idx="74007">
                  <c:v>155078</c:v>
                </c:pt>
                <c:pt idx="74008">
                  <c:v>155078</c:v>
                </c:pt>
                <c:pt idx="74009">
                  <c:v>155078</c:v>
                </c:pt>
                <c:pt idx="74010">
                  <c:v>155078</c:v>
                </c:pt>
                <c:pt idx="74011">
                  <c:v>155078</c:v>
                </c:pt>
                <c:pt idx="74012">
                  <c:v>155078</c:v>
                </c:pt>
                <c:pt idx="74013">
                  <c:v>155078</c:v>
                </c:pt>
                <c:pt idx="74014">
                  <c:v>155078</c:v>
                </c:pt>
                <c:pt idx="74015">
                  <c:v>155078</c:v>
                </c:pt>
                <c:pt idx="74016">
                  <c:v>155078</c:v>
                </c:pt>
                <c:pt idx="74017">
                  <c:v>155078</c:v>
                </c:pt>
                <c:pt idx="74018">
                  <c:v>155078</c:v>
                </c:pt>
                <c:pt idx="74019">
                  <c:v>155078</c:v>
                </c:pt>
                <c:pt idx="74020">
                  <c:v>155078</c:v>
                </c:pt>
                <c:pt idx="74021">
                  <c:v>155078</c:v>
                </c:pt>
                <c:pt idx="74022">
                  <c:v>155078</c:v>
                </c:pt>
                <c:pt idx="74023">
                  <c:v>155078</c:v>
                </c:pt>
                <c:pt idx="74024">
                  <c:v>155078</c:v>
                </c:pt>
                <c:pt idx="74025">
                  <c:v>155078</c:v>
                </c:pt>
                <c:pt idx="74026">
                  <c:v>155078</c:v>
                </c:pt>
                <c:pt idx="74027">
                  <c:v>155078</c:v>
                </c:pt>
                <c:pt idx="74028">
                  <c:v>155078</c:v>
                </c:pt>
                <c:pt idx="74029">
                  <c:v>155078</c:v>
                </c:pt>
                <c:pt idx="74030">
                  <c:v>155078</c:v>
                </c:pt>
                <c:pt idx="74031">
                  <c:v>155078</c:v>
                </c:pt>
                <c:pt idx="74032">
                  <c:v>155078</c:v>
                </c:pt>
                <c:pt idx="74033">
                  <c:v>155078</c:v>
                </c:pt>
                <c:pt idx="74034">
                  <c:v>155078</c:v>
                </c:pt>
                <c:pt idx="74035">
                  <c:v>155078</c:v>
                </c:pt>
                <c:pt idx="74036">
                  <c:v>155078</c:v>
                </c:pt>
                <c:pt idx="74037">
                  <c:v>155078</c:v>
                </c:pt>
                <c:pt idx="74038">
                  <c:v>155078</c:v>
                </c:pt>
                <c:pt idx="74039">
                  <c:v>155078</c:v>
                </c:pt>
                <c:pt idx="74040">
                  <c:v>155078</c:v>
                </c:pt>
                <c:pt idx="74041">
                  <c:v>155078</c:v>
                </c:pt>
                <c:pt idx="74042">
                  <c:v>155078</c:v>
                </c:pt>
                <c:pt idx="74043">
                  <c:v>155078</c:v>
                </c:pt>
                <c:pt idx="74044">
                  <c:v>155078</c:v>
                </c:pt>
                <c:pt idx="74045">
                  <c:v>155078</c:v>
                </c:pt>
                <c:pt idx="74046">
                  <c:v>155078</c:v>
                </c:pt>
                <c:pt idx="74047">
                  <c:v>155078</c:v>
                </c:pt>
                <c:pt idx="74048">
                  <c:v>155078</c:v>
                </c:pt>
                <c:pt idx="74049">
                  <c:v>155078</c:v>
                </c:pt>
                <c:pt idx="74050">
                  <c:v>155078</c:v>
                </c:pt>
                <c:pt idx="74051">
                  <c:v>155078</c:v>
                </c:pt>
                <c:pt idx="74052">
                  <c:v>155078</c:v>
                </c:pt>
                <c:pt idx="74053">
                  <c:v>155078</c:v>
                </c:pt>
                <c:pt idx="74054">
                  <c:v>155078</c:v>
                </c:pt>
                <c:pt idx="74055">
                  <c:v>155078</c:v>
                </c:pt>
                <c:pt idx="74056">
                  <c:v>155078</c:v>
                </c:pt>
                <c:pt idx="74057">
                  <c:v>155078</c:v>
                </c:pt>
                <c:pt idx="74058">
                  <c:v>155078</c:v>
                </c:pt>
                <c:pt idx="74059">
                  <c:v>155078</c:v>
                </c:pt>
                <c:pt idx="74060">
                  <c:v>155078</c:v>
                </c:pt>
                <c:pt idx="74061">
                  <c:v>155078</c:v>
                </c:pt>
                <c:pt idx="74062">
                  <c:v>155078</c:v>
                </c:pt>
                <c:pt idx="74063">
                  <c:v>155078</c:v>
                </c:pt>
                <c:pt idx="74064">
                  <c:v>155078</c:v>
                </c:pt>
                <c:pt idx="74065">
                  <c:v>155078</c:v>
                </c:pt>
                <c:pt idx="74066">
                  <c:v>155078</c:v>
                </c:pt>
                <c:pt idx="74067">
                  <c:v>155078</c:v>
                </c:pt>
                <c:pt idx="74068">
                  <c:v>155078</c:v>
                </c:pt>
                <c:pt idx="74069">
                  <c:v>155078</c:v>
                </c:pt>
                <c:pt idx="74070">
                  <c:v>155078</c:v>
                </c:pt>
                <c:pt idx="74071">
                  <c:v>155078</c:v>
                </c:pt>
                <c:pt idx="74072">
                  <c:v>155078</c:v>
                </c:pt>
                <c:pt idx="74073">
                  <c:v>155078</c:v>
                </c:pt>
                <c:pt idx="74074">
                  <c:v>155078</c:v>
                </c:pt>
                <c:pt idx="74075">
                  <c:v>155078</c:v>
                </c:pt>
                <c:pt idx="74076">
                  <c:v>155078</c:v>
                </c:pt>
                <c:pt idx="74077">
                  <c:v>155078</c:v>
                </c:pt>
                <c:pt idx="74078">
                  <c:v>155078</c:v>
                </c:pt>
                <c:pt idx="74079">
                  <c:v>155078</c:v>
                </c:pt>
                <c:pt idx="74080">
                  <c:v>155078</c:v>
                </c:pt>
                <c:pt idx="74081">
                  <c:v>155078</c:v>
                </c:pt>
                <c:pt idx="74082">
                  <c:v>155078</c:v>
                </c:pt>
                <c:pt idx="74083">
                  <c:v>155078</c:v>
                </c:pt>
                <c:pt idx="74084">
                  <c:v>155078</c:v>
                </c:pt>
                <c:pt idx="74085">
                  <c:v>155078</c:v>
                </c:pt>
                <c:pt idx="74086">
                  <c:v>155078</c:v>
                </c:pt>
                <c:pt idx="74087">
                  <c:v>155078</c:v>
                </c:pt>
                <c:pt idx="74088">
                  <c:v>155078</c:v>
                </c:pt>
                <c:pt idx="74089">
                  <c:v>155078</c:v>
                </c:pt>
                <c:pt idx="74090">
                  <c:v>155078</c:v>
                </c:pt>
                <c:pt idx="74091">
                  <c:v>155078</c:v>
                </c:pt>
                <c:pt idx="74092">
                  <c:v>155078</c:v>
                </c:pt>
                <c:pt idx="74093">
                  <c:v>155078</c:v>
                </c:pt>
                <c:pt idx="74094">
                  <c:v>155078</c:v>
                </c:pt>
                <c:pt idx="74095">
                  <c:v>155078</c:v>
                </c:pt>
                <c:pt idx="74096">
                  <c:v>155078</c:v>
                </c:pt>
                <c:pt idx="74097">
                  <c:v>155078</c:v>
                </c:pt>
                <c:pt idx="74098">
                  <c:v>155078</c:v>
                </c:pt>
                <c:pt idx="74099">
                  <c:v>155078</c:v>
                </c:pt>
                <c:pt idx="74100">
                  <c:v>155078</c:v>
                </c:pt>
                <c:pt idx="74101">
                  <c:v>155078</c:v>
                </c:pt>
                <c:pt idx="74102">
                  <c:v>155078</c:v>
                </c:pt>
                <c:pt idx="74103">
                  <c:v>155078</c:v>
                </c:pt>
                <c:pt idx="74104">
                  <c:v>155078</c:v>
                </c:pt>
                <c:pt idx="74105">
                  <c:v>155078</c:v>
                </c:pt>
                <c:pt idx="74106">
                  <c:v>155078</c:v>
                </c:pt>
                <c:pt idx="74107">
                  <c:v>155078</c:v>
                </c:pt>
                <c:pt idx="74108">
                  <c:v>155078</c:v>
                </c:pt>
                <c:pt idx="74109">
                  <c:v>155078</c:v>
                </c:pt>
                <c:pt idx="74110">
                  <c:v>155078</c:v>
                </c:pt>
                <c:pt idx="74111">
                  <c:v>155078</c:v>
                </c:pt>
                <c:pt idx="74112">
                  <c:v>155078</c:v>
                </c:pt>
                <c:pt idx="74113">
                  <c:v>155078</c:v>
                </c:pt>
                <c:pt idx="74114">
                  <c:v>155078</c:v>
                </c:pt>
                <c:pt idx="74115">
                  <c:v>155078</c:v>
                </c:pt>
                <c:pt idx="74116">
                  <c:v>155078</c:v>
                </c:pt>
                <c:pt idx="74117">
                  <c:v>155078</c:v>
                </c:pt>
                <c:pt idx="74118">
                  <c:v>155078</c:v>
                </c:pt>
                <c:pt idx="74119">
                  <c:v>155078</c:v>
                </c:pt>
                <c:pt idx="74120">
                  <c:v>155078</c:v>
                </c:pt>
                <c:pt idx="74121">
                  <c:v>155078</c:v>
                </c:pt>
                <c:pt idx="74122">
                  <c:v>155078</c:v>
                </c:pt>
                <c:pt idx="74123">
                  <c:v>155078</c:v>
                </c:pt>
                <c:pt idx="74124">
                  <c:v>155078</c:v>
                </c:pt>
                <c:pt idx="74125">
                  <c:v>155078</c:v>
                </c:pt>
                <c:pt idx="74126">
                  <c:v>155078</c:v>
                </c:pt>
                <c:pt idx="74127">
                  <c:v>155078</c:v>
                </c:pt>
                <c:pt idx="74128">
                  <c:v>155078</c:v>
                </c:pt>
                <c:pt idx="74129">
                  <c:v>155078</c:v>
                </c:pt>
                <c:pt idx="74130">
                  <c:v>155078</c:v>
                </c:pt>
                <c:pt idx="74131">
                  <c:v>155078</c:v>
                </c:pt>
                <c:pt idx="74132">
                  <c:v>155078</c:v>
                </c:pt>
                <c:pt idx="74133">
                  <c:v>155078</c:v>
                </c:pt>
                <c:pt idx="74134">
                  <c:v>155078</c:v>
                </c:pt>
                <c:pt idx="74135">
                  <c:v>155078</c:v>
                </c:pt>
                <c:pt idx="74136">
                  <c:v>155078</c:v>
                </c:pt>
                <c:pt idx="74137">
                  <c:v>155078</c:v>
                </c:pt>
                <c:pt idx="74138">
                  <c:v>155078</c:v>
                </c:pt>
                <c:pt idx="74139">
                  <c:v>155078</c:v>
                </c:pt>
                <c:pt idx="74140">
                  <c:v>155078</c:v>
                </c:pt>
                <c:pt idx="74141">
                  <c:v>155078</c:v>
                </c:pt>
                <c:pt idx="74142">
                  <c:v>155078</c:v>
                </c:pt>
                <c:pt idx="74143">
                  <c:v>155078</c:v>
                </c:pt>
                <c:pt idx="74144">
                  <c:v>155078</c:v>
                </c:pt>
                <c:pt idx="74145">
                  <c:v>155078</c:v>
                </c:pt>
                <c:pt idx="74146">
                  <c:v>155078</c:v>
                </c:pt>
                <c:pt idx="74147">
                  <c:v>155078</c:v>
                </c:pt>
                <c:pt idx="74148">
                  <c:v>155078</c:v>
                </c:pt>
                <c:pt idx="74149">
                  <c:v>155078</c:v>
                </c:pt>
                <c:pt idx="74150">
                  <c:v>155078</c:v>
                </c:pt>
                <c:pt idx="74151">
                  <c:v>155078</c:v>
                </c:pt>
                <c:pt idx="74152">
                  <c:v>155078</c:v>
                </c:pt>
                <c:pt idx="74153">
                  <c:v>155078</c:v>
                </c:pt>
                <c:pt idx="74154">
                  <c:v>155078</c:v>
                </c:pt>
                <c:pt idx="74155">
                  <c:v>155078</c:v>
                </c:pt>
                <c:pt idx="74156">
                  <c:v>155078</c:v>
                </c:pt>
                <c:pt idx="74157">
                  <c:v>155078</c:v>
                </c:pt>
                <c:pt idx="74158">
                  <c:v>155078</c:v>
                </c:pt>
                <c:pt idx="74159">
                  <c:v>155078</c:v>
                </c:pt>
                <c:pt idx="74160">
                  <c:v>155078</c:v>
                </c:pt>
                <c:pt idx="74161">
                  <c:v>155078</c:v>
                </c:pt>
                <c:pt idx="74162">
                  <c:v>155078</c:v>
                </c:pt>
                <c:pt idx="74163">
                  <c:v>155078</c:v>
                </c:pt>
                <c:pt idx="74164">
                  <c:v>155078</c:v>
                </c:pt>
                <c:pt idx="74165">
                  <c:v>155078</c:v>
                </c:pt>
                <c:pt idx="74166">
                  <c:v>155078</c:v>
                </c:pt>
                <c:pt idx="74167">
                  <c:v>155078</c:v>
                </c:pt>
                <c:pt idx="74168">
                  <c:v>155078</c:v>
                </c:pt>
                <c:pt idx="74169">
                  <c:v>155078</c:v>
                </c:pt>
                <c:pt idx="74170">
                  <c:v>155078</c:v>
                </c:pt>
                <c:pt idx="74171">
                  <c:v>155078</c:v>
                </c:pt>
                <c:pt idx="74172">
                  <c:v>155078</c:v>
                </c:pt>
                <c:pt idx="74173">
                  <c:v>155078</c:v>
                </c:pt>
                <c:pt idx="74174">
                  <c:v>155078</c:v>
                </c:pt>
                <c:pt idx="74175">
                  <c:v>155078</c:v>
                </c:pt>
                <c:pt idx="74176">
                  <c:v>155078</c:v>
                </c:pt>
                <c:pt idx="74177">
                  <c:v>155078</c:v>
                </c:pt>
                <c:pt idx="74178">
                  <c:v>155078</c:v>
                </c:pt>
                <c:pt idx="74179">
                  <c:v>155078</c:v>
                </c:pt>
                <c:pt idx="74180">
                  <c:v>155078</c:v>
                </c:pt>
                <c:pt idx="74181">
                  <c:v>155078</c:v>
                </c:pt>
                <c:pt idx="74182">
                  <c:v>155078</c:v>
                </c:pt>
                <c:pt idx="74183">
                  <c:v>155078</c:v>
                </c:pt>
                <c:pt idx="74184">
                  <c:v>155078</c:v>
                </c:pt>
                <c:pt idx="74185">
                  <c:v>155078</c:v>
                </c:pt>
                <c:pt idx="74186">
                  <c:v>155078</c:v>
                </c:pt>
                <c:pt idx="74187">
                  <c:v>155078</c:v>
                </c:pt>
                <c:pt idx="74188">
                  <c:v>155078</c:v>
                </c:pt>
                <c:pt idx="74189">
                  <c:v>155078</c:v>
                </c:pt>
                <c:pt idx="74190">
                  <c:v>155078</c:v>
                </c:pt>
                <c:pt idx="74191">
                  <c:v>155078</c:v>
                </c:pt>
                <c:pt idx="74192">
                  <c:v>155078</c:v>
                </c:pt>
                <c:pt idx="74193">
                  <c:v>155078</c:v>
                </c:pt>
                <c:pt idx="74194">
                  <c:v>155078</c:v>
                </c:pt>
                <c:pt idx="74195">
                  <c:v>155078</c:v>
                </c:pt>
                <c:pt idx="74196">
                  <c:v>155078</c:v>
                </c:pt>
                <c:pt idx="74197">
                  <c:v>155078</c:v>
                </c:pt>
                <c:pt idx="74198">
                  <c:v>155078</c:v>
                </c:pt>
                <c:pt idx="74199">
                  <c:v>155078</c:v>
                </c:pt>
                <c:pt idx="74200">
                  <c:v>155078</c:v>
                </c:pt>
                <c:pt idx="74201">
                  <c:v>155078</c:v>
                </c:pt>
                <c:pt idx="74202">
                  <c:v>155078</c:v>
                </c:pt>
                <c:pt idx="74203">
                  <c:v>155078</c:v>
                </c:pt>
                <c:pt idx="74204">
                  <c:v>155078</c:v>
                </c:pt>
                <c:pt idx="74205">
                  <c:v>155078</c:v>
                </c:pt>
                <c:pt idx="74206">
                  <c:v>155078</c:v>
                </c:pt>
                <c:pt idx="74207">
                  <c:v>155078</c:v>
                </c:pt>
                <c:pt idx="74208">
                  <c:v>155078</c:v>
                </c:pt>
                <c:pt idx="74209">
                  <c:v>155078</c:v>
                </c:pt>
                <c:pt idx="74210">
                  <c:v>155078</c:v>
                </c:pt>
                <c:pt idx="74211">
                  <c:v>155078</c:v>
                </c:pt>
                <c:pt idx="74212">
                  <c:v>155078</c:v>
                </c:pt>
                <c:pt idx="74213">
                  <c:v>155078</c:v>
                </c:pt>
                <c:pt idx="74214">
                  <c:v>155078</c:v>
                </c:pt>
                <c:pt idx="74215">
                  <c:v>155078</c:v>
                </c:pt>
                <c:pt idx="74216">
                  <c:v>155078</c:v>
                </c:pt>
                <c:pt idx="74217">
                  <c:v>155078</c:v>
                </c:pt>
                <c:pt idx="74218">
                  <c:v>155078</c:v>
                </c:pt>
                <c:pt idx="74219">
                  <c:v>155078</c:v>
                </c:pt>
                <c:pt idx="74220">
                  <c:v>155078</c:v>
                </c:pt>
                <c:pt idx="74221">
                  <c:v>155078</c:v>
                </c:pt>
                <c:pt idx="74222">
                  <c:v>155078</c:v>
                </c:pt>
                <c:pt idx="74223">
                  <c:v>155078</c:v>
                </c:pt>
                <c:pt idx="74224">
                  <c:v>155078</c:v>
                </c:pt>
                <c:pt idx="74225">
                  <c:v>155078</c:v>
                </c:pt>
                <c:pt idx="74226">
                  <c:v>155078</c:v>
                </c:pt>
                <c:pt idx="74227">
                  <c:v>155078</c:v>
                </c:pt>
                <c:pt idx="74228">
                  <c:v>155078</c:v>
                </c:pt>
                <c:pt idx="74229">
                  <c:v>155078</c:v>
                </c:pt>
                <c:pt idx="74230">
                  <c:v>155078</c:v>
                </c:pt>
                <c:pt idx="74231">
                  <c:v>155078</c:v>
                </c:pt>
                <c:pt idx="74232">
                  <c:v>155078</c:v>
                </c:pt>
                <c:pt idx="74233">
                  <c:v>155078</c:v>
                </c:pt>
                <c:pt idx="74234">
                  <c:v>155078</c:v>
                </c:pt>
                <c:pt idx="74235">
                  <c:v>155078</c:v>
                </c:pt>
                <c:pt idx="74236">
                  <c:v>155078</c:v>
                </c:pt>
                <c:pt idx="74237">
                  <c:v>155078</c:v>
                </c:pt>
                <c:pt idx="74238">
                  <c:v>155078</c:v>
                </c:pt>
                <c:pt idx="74239">
                  <c:v>155078</c:v>
                </c:pt>
                <c:pt idx="74240">
                  <c:v>155078</c:v>
                </c:pt>
                <c:pt idx="74241">
                  <c:v>155078</c:v>
                </c:pt>
                <c:pt idx="74242">
                  <c:v>155078</c:v>
                </c:pt>
                <c:pt idx="74243">
                  <c:v>155078</c:v>
                </c:pt>
                <c:pt idx="74244">
                  <c:v>155078</c:v>
                </c:pt>
                <c:pt idx="74245">
                  <c:v>155078</c:v>
                </c:pt>
                <c:pt idx="74246">
                  <c:v>155078</c:v>
                </c:pt>
                <c:pt idx="74247">
                  <c:v>155078</c:v>
                </c:pt>
                <c:pt idx="74248">
                  <c:v>155078</c:v>
                </c:pt>
                <c:pt idx="74249">
                  <c:v>155078</c:v>
                </c:pt>
                <c:pt idx="74250">
                  <c:v>155078</c:v>
                </c:pt>
                <c:pt idx="74251">
                  <c:v>155078</c:v>
                </c:pt>
                <c:pt idx="74252">
                  <c:v>155078</c:v>
                </c:pt>
                <c:pt idx="74253">
                  <c:v>155078</c:v>
                </c:pt>
                <c:pt idx="74254">
                  <c:v>155078</c:v>
                </c:pt>
                <c:pt idx="74255">
                  <c:v>155078</c:v>
                </c:pt>
                <c:pt idx="74256">
                  <c:v>155078</c:v>
                </c:pt>
                <c:pt idx="74257">
                  <c:v>155078</c:v>
                </c:pt>
                <c:pt idx="74258">
                  <c:v>155078</c:v>
                </c:pt>
                <c:pt idx="74259">
                  <c:v>155078</c:v>
                </c:pt>
                <c:pt idx="74260">
                  <c:v>155078</c:v>
                </c:pt>
                <c:pt idx="74261">
                  <c:v>155078</c:v>
                </c:pt>
                <c:pt idx="74262">
                  <c:v>155078</c:v>
                </c:pt>
                <c:pt idx="74263">
                  <c:v>155078</c:v>
                </c:pt>
                <c:pt idx="74264">
                  <c:v>155078</c:v>
                </c:pt>
                <c:pt idx="74265">
                  <c:v>155078</c:v>
                </c:pt>
                <c:pt idx="74266">
                  <c:v>155078</c:v>
                </c:pt>
                <c:pt idx="74267">
                  <c:v>155078</c:v>
                </c:pt>
                <c:pt idx="74268">
                  <c:v>155078</c:v>
                </c:pt>
                <c:pt idx="74269">
                  <c:v>155078</c:v>
                </c:pt>
                <c:pt idx="74270">
                  <c:v>155078</c:v>
                </c:pt>
                <c:pt idx="74271">
                  <c:v>155078</c:v>
                </c:pt>
                <c:pt idx="74272">
                  <c:v>155078</c:v>
                </c:pt>
                <c:pt idx="74273">
                  <c:v>155078</c:v>
                </c:pt>
                <c:pt idx="74274">
                  <c:v>155078</c:v>
                </c:pt>
                <c:pt idx="74275">
                  <c:v>155078</c:v>
                </c:pt>
                <c:pt idx="74276">
                  <c:v>155078</c:v>
                </c:pt>
                <c:pt idx="74277">
                  <c:v>155078</c:v>
                </c:pt>
                <c:pt idx="74278">
                  <c:v>155078</c:v>
                </c:pt>
                <c:pt idx="74279">
                  <c:v>155078</c:v>
                </c:pt>
                <c:pt idx="74280">
                  <c:v>155078</c:v>
                </c:pt>
                <c:pt idx="74281">
                  <c:v>155078</c:v>
                </c:pt>
                <c:pt idx="74282">
                  <c:v>155078</c:v>
                </c:pt>
                <c:pt idx="74283">
                  <c:v>155078</c:v>
                </c:pt>
                <c:pt idx="74284">
                  <c:v>155078</c:v>
                </c:pt>
                <c:pt idx="74285">
                  <c:v>155078</c:v>
                </c:pt>
                <c:pt idx="74286">
                  <c:v>155078</c:v>
                </c:pt>
                <c:pt idx="74287">
                  <c:v>155078</c:v>
                </c:pt>
                <c:pt idx="74288">
                  <c:v>155078</c:v>
                </c:pt>
                <c:pt idx="74289">
                  <c:v>155078</c:v>
                </c:pt>
                <c:pt idx="74290">
                  <c:v>155078</c:v>
                </c:pt>
                <c:pt idx="74291">
                  <c:v>155078</c:v>
                </c:pt>
                <c:pt idx="74292">
                  <c:v>155078</c:v>
                </c:pt>
                <c:pt idx="74293">
                  <c:v>155078</c:v>
                </c:pt>
                <c:pt idx="74294">
                  <c:v>155078</c:v>
                </c:pt>
                <c:pt idx="74295">
                  <c:v>155078</c:v>
                </c:pt>
                <c:pt idx="74296">
                  <c:v>155078</c:v>
                </c:pt>
                <c:pt idx="74297">
                  <c:v>155078</c:v>
                </c:pt>
                <c:pt idx="74298">
                  <c:v>155078</c:v>
                </c:pt>
                <c:pt idx="74299">
                  <c:v>155078</c:v>
                </c:pt>
                <c:pt idx="74300">
                  <c:v>155078</c:v>
                </c:pt>
                <c:pt idx="74301">
                  <c:v>155078</c:v>
                </c:pt>
                <c:pt idx="74302">
                  <c:v>155078</c:v>
                </c:pt>
                <c:pt idx="74303">
                  <c:v>155078</c:v>
                </c:pt>
                <c:pt idx="74304">
                  <c:v>155078</c:v>
                </c:pt>
                <c:pt idx="74305">
                  <c:v>155078</c:v>
                </c:pt>
                <c:pt idx="74306">
                  <c:v>155078</c:v>
                </c:pt>
                <c:pt idx="74307">
                  <c:v>155078</c:v>
                </c:pt>
                <c:pt idx="74308">
                  <c:v>155078</c:v>
                </c:pt>
                <c:pt idx="74309">
                  <c:v>155078</c:v>
                </c:pt>
                <c:pt idx="74310">
                  <c:v>155078</c:v>
                </c:pt>
                <c:pt idx="74311">
                  <c:v>155078</c:v>
                </c:pt>
                <c:pt idx="74312">
                  <c:v>155078</c:v>
                </c:pt>
                <c:pt idx="74313">
                  <c:v>155078</c:v>
                </c:pt>
                <c:pt idx="74314">
                  <c:v>155078</c:v>
                </c:pt>
                <c:pt idx="74315">
                  <c:v>155078</c:v>
                </c:pt>
                <c:pt idx="74316">
                  <c:v>155078</c:v>
                </c:pt>
                <c:pt idx="74317">
                  <c:v>155078</c:v>
                </c:pt>
                <c:pt idx="74318">
                  <c:v>155078</c:v>
                </c:pt>
                <c:pt idx="74319">
                  <c:v>155078</c:v>
                </c:pt>
                <c:pt idx="74320">
                  <c:v>155078</c:v>
                </c:pt>
                <c:pt idx="74321">
                  <c:v>155078</c:v>
                </c:pt>
                <c:pt idx="74322">
                  <c:v>155078</c:v>
                </c:pt>
                <c:pt idx="74323">
                  <c:v>155078</c:v>
                </c:pt>
                <c:pt idx="74324">
                  <c:v>155078</c:v>
                </c:pt>
                <c:pt idx="74325">
                  <c:v>155078</c:v>
                </c:pt>
                <c:pt idx="74326">
                  <c:v>155078</c:v>
                </c:pt>
                <c:pt idx="74327">
                  <c:v>155078</c:v>
                </c:pt>
                <c:pt idx="74328">
                  <c:v>155078</c:v>
                </c:pt>
                <c:pt idx="74329">
                  <c:v>155078</c:v>
                </c:pt>
                <c:pt idx="74330">
                  <c:v>155078</c:v>
                </c:pt>
                <c:pt idx="74331">
                  <c:v>155078</c:v>
                </c:pt>
                <c:pt idx="74332">
                  <c:v>155078</c:v>
                </c:pt>
                <c:pt idx="74333">
                  <c:v>155078</c:v>
                </c:pt>
                <c:pt idx="74334">
                  <c:v>155078</c:v>
                </c:pt>
                <c:pt idx="74335">
                  <c:v>155078</c:v>
                </c:pt>
                <c:pt idx="74336">
                  <c:v>155078</c:v>
                </c:pt>
                <c:pt idx="74337">
                  <c:v>155078</c:v>
                </c:pt>
                <c:pt idx="74338">
                  <c:v>155078</c:v>
                </c:pt>
                <c:pt idx="74339">
                  <c:v>155078</c:v>
                </c:pt>
                <c:pt idx="74340">
                  <c:v>155078</c:v>
                </c:pt>
                <c:pt idx="74341">
                  <c:v>155078</c:v>
                </c:pt>
                <c:pt idx="74342">
                  <c:v>155078</c:v>
                </c:pt>
                <c:pt idx="74343">
                  <c:v>155078</c:v>
                </c:pt>
                <c:pt idx="74344">
                  <c:v>155078</c:v>
                </c:pt>
                <c:pt idx="74345">
                  <c:v>155078</c:v>
                </c:pt>
                <c:pt idx="74346">
                  <c:v>155078</c:v>
                </c:pt>
                <c:pt idx="74347">
                  <c:v>155078</c:v>
                </c:pt>
                <c:pt idx="74348">
                  <c:v>155078</c:v>
                </c:pt>
                <c:pt idx="74349">
                  <c:v>155078</c:v>
                </c:pt>
                <c:pt idx="74350">
                  <c:v>155078</c:v>
                </c:pt>
                <c:pt idx="74351">
                  <c:v>155078</c:v>
                </c:pt>
                <c:pt idx="74352">
                  <c:v>155078</c:v>
                </c:pt>
                <c:pt idx="74353">
                  <c:v>155078</c:v>
                </c:pt>
                <c:pt idx="74354">
                  <c:v>155078</c:v>
                </c:pt>
                <c:pt idx="74355">
                  <c:v>155078</c:v>
                </c:pt>
                <c:pt idx="74356">
                  <c:v>155078</c:v>
                </c:pt>
                <c:pt idx="74357">
                  <c:v>155078</c:v>
                </c:pt>
                <c:pt idx="74358">
                  <c:v>155078</c:v>
                </c:pt>
                <c:pt idx="74359">
                  <c:v>155078</c:v>
                </c:pt>
                <c:pt idx="74360">
                  <c:v>155078</c:v>
                </c:pt>
                <c:pt idx="74361">
                  <c:v>155078</c:v>
                </c:pt>
                <c:pt idx="74362">
                  <c:v>155078</c:v>
                </c:pt>
                <c:pt idx="74363">
                  <c:v>155078</c:v>
                </c:pt>
                <c:pt idx="74364">
                  <c:v>155078</c:v>
                </c:pt>
                <c:pt idx="74365">
                  <c:v>155078</c:v>
                </c:pt>
                <c:pt idx="74366">
                  <c:v>155078</c:v>
                </c:pt>
                <c:pt idx="74367">
                  <c:v>155078</c:v>
                </c:pt>
                <c:pt idx="74368">
                  <c:v>155078</c:v>
                </c:pt>
                <c:pt idx="74369">
                  <c:v>155078</c:v>
                </c:pt>
                <c:pt idx="74370">
                  <c:v>155078</c:v>
                </c:pt>
                <c:pt idx="74371">
                  <c:v>155078</c:v>
                </c:pt>
                <c:pt idx="74372">
                  <c:v>155078</c:v>
                </c:pt>
                <c:pt idx="74373">
                  <c:v>155078</c:v>
                </c:pt>
                <c:pt idx="74374">
                  <c:v>155078</c:v>
                </c:pt>
                <c:pt idx="74375">
                  <c:v>155078</c:v>
                </c:pt>
                <c:pt idx="74376">
                  <c:v>155078</c:v>
                </c:pt>
                <c:pt idx="74377">
                  <c:v>155078</c:v>
                </c:pt>
                <c:pt idx="74378">
                  <c:v>155078</c:v>
                </c:pt>
                <c:pt idx="74379">
                  <c:v>155078</c:v>
                </c:pt>
                <c:pt idx="74380">
                  <c:v>155078</c:v>
                </c:pt>
                <c:pt idx="74381">
                  <c:v>155078</c:v>
                </c:pt>
                <c:pt idx="74382">
                  <c:v>155078</c:v>
                </c:pt>
                <c:pt idx="74383">
                  <c:v>155078</c:v>
                </c:pt>
                <c:pt idx="74384">
                  <c:v>155078</c:v>
                </c:pt>
                <c:pt idx="74385">
                  <c:v>155078</c:v>
                </c:pt>
                <c:pt idx="74386">
                  <c:v>155078</c:v>
                </c:pt>
                <c:pt idx="74387">
                  <c:v>155078</c:v>
                </c:pt>
                <c:pt idx="74388">
                  <c:v>155078</c:v>
                </c:pt>
                <c:pt idx="74389">
                  <c:v>155078</c:v>
                </c:pt>
                <c:pt idx="74390">
                  <c:v>155078</c:v>
                </c:pt>
                <c:pt idx="74391">
                  <c:v>155078</c:v>
                </c:pt>
                <c:pt idx="74392">
                  <c:v>155078</c:v>
                </c:pt>
                <c:pt idx="74393">
                  <c:v>155078</c:v>
                </c:pt>
                <c:pt idx="74394">
                  <c:v>155078</c:v>
                </c:pt>
                <c:pt idx="74395">
                  <c:v>155078</c:v>
                </c:pt>
                <c:pt idx="74396">
                  <c:v>155078</c:v>
                </c:pt>
                <c:pt idx="74397">
                  <c:v>155078</c:v>
                </c:pt>
                <c:pt idx="74398">
                  <c:v>155078</c:v>
                </c:pt>
                <c:pt idx="74399">
                  <c:v>155078</c:v>
                </c:pt>
                <c:pt idx="74400">
                  <c:v>155078</c:v>
                </c:pt>
                <c:pt idx="74401">
                  <c:v>155078</c:v>
                </c:pt>
                <c:pt idx="74402">
                  <c:v>155078</c:v>
                </c:pt>
                <c:pt idx="74403">
                  <c:v>155078</c:v>
                </c:pt>
                <c:pt idx="74404">
                  <c:v>155078</c:v>
                </c:pt>
                <c:pt idx="74405">
                  <c:v>155078</c:v>
                </c:pt>
                <c:pt idx="74406">
                  <c:v>155078</c:v>
                </c:pt>
                <c:pt idx="74407">
                  <c:v>155078</c:v>
                </c:pt>
                <c:pt idx="74408">
                  <c:v>155078</c:v>
                </c:pt>
                <c:pt idx="74409">
                  <c:v>155078</c:v>
                </c:pt>
                <c:pt idx="74410">
                  <c:v>155078</c:v>
                </c:pt>
                <c:pt idx="74411">
                  <c:v>155078</c:v>
                </c:pt>
                <c:pt idx="74412">
                  <c:v>155078</c:v>
                </c:pt>
                <c:pt idx="74413">
                  <c:v>155078</c:v>
                </c:pt>
                <c:pt idx="74414">
                  <c:v>155078</c:v>
                </c:pt>
                <c:pt idx="74415">
                  <c:v>155078</c:v>
                </c:pt>
                <c:pt idx="74416">
                  <c:v>155078</c:v>
                </c:pt>
                <c:pt idx="74417">
                  <c:v>155078</c:v>
                </c:pt>
                <c:pt idx="74418">
                  <c:v>155078</c:v>
                </c:pt>
                <c:pt idx="74419">
                  <c:v>155078</c:v>
                </c:pt>
                <c:pt idx="74420">
                  <c:v>155078</c:v>
                </c:pt>
                <c:pt idx="74421">
                  <c:v>155078</c:v>
                </c:pt>
                <c:pt idx="74422">
                  <c:v>155078</c:v>
                </c:pt>
                <c:pt idx="74423">
                  <c:v>155078</c:v>
                </c:pt>
                <c:pt idx="74424">
                  <c:v>155078</c:v>
                </c:pt>
                <c:pt idx="74425">
                  <c:v>155078</c:v>
                </c:pt>
                <c:pt idx="74426">
                  <c:v>155078</c:v>
                </c:pt>
                <c:pt idx="74427">
                  <c:v>155078</c:v>
                </c:pt>
                <c:pt idx="74428">
                  <c:v>155078</c:v>
                </c:pt>
                <c:pt idx="74429">
                  <c:v>155078</c:v>
                </c:pt>
                <c:pt idx="74430">
                  <c:v>155078</c:v>
                </c:pt>
                <c:pt idx="74431">
                  <c:v>155078</c:v>
                </c:pt>
                <c:pt idx="74432">
                  <c:v>155078</c:v>
                </c:pt>
                <c:pt idx="74433">
                  <c:v>155078</c:v>
                </c:pt>
                <c:pt idx="74434">
                  <c:v>155078</c:v>
                </c:pt>
                <c:pt idx="74435">
                  <c:v>155078</c:v>
                </c:pt>
                <c:pt idx="74436">
                  <c:v>155078</c:v>
                </c:pt>
                <c:pt idx="74437">
                  <c:v>155078</c:v>
                </c:pt>
                <c:pt idx="74438">
                  <c:v>155078</c:v>
                </c:pt>
                <c:pt idx="74439">
                  <c:v>155078</c:v>
                </c:pt>
                <c:pt idx="74440">
                  <c:v>155078</c:v>
                </c:pt>
                <c:pt idx="74441">
                  <c:v>155078</c:v>
                </c:pt>
                <c:pt idx="74442">
                  <c:v>155078</c:v>
                </c:pt>
                <c:pt idx="74443">
                  <c:v>155078</c:v>
                </c:pt>
                <c:pt idx="74444">
                  <c:v>155078</c:v>
                </c:pt>
                <c:pt idx="74445">
                  <c:v>155078</c:v>
                </c:pt>
                <c:pt idx="74446">
                  <c:v>155078</c:v>
                </c:pt>
                <c:pt idx="74447">
                  <c:v>155078</c:v>
                </c:pt>
                <c:pt idx="74448">
                  <c:v>155078</c:v>
                </c:pt>
                <c:pt idx="74449">
                  <c:v>155078</c:v>
                </c:pt>
                <c:pt idx="74450">
                  <c:v>155078</c:v>
                </c:pt>
                <c:pt idx="74451">
                  <c:v>155078</c:v>
                </c:pt>
                <c:pt idx="74452">
                  <c:v>155078</c:v>
                </c:pt>
                <c:pt idx="74453">
                  <c:v>155078</c:v>
                </c:pt>
                <c:pt idx="74454">
                  <c:v>155078</c:v>
                </c:pt>
                <c:pt idx="74455">
                  <c:v>155078</c:v>
                </c:pt>
                <c:pt idx="74456">
                  <c:v>155078</c:v>
                </c:pt>
                <c:pt idx="74457">
                  <c:v>155078</c:v>
                </c:pt>
                <c:pt idx="74458">
                  <c:v>155078</c:v>
                </c:pt>
                <c:pt idx="74459">
                  <c:v>155078</c:v>
                </c:pt>
                <c:pt idx="74460">
                  <c:v>155078</c:v>
                </c:pt>
                <c:pt idx="74461">
                  <c:v>155078</c:v>
                </c:pt>
                <c:pt idx="74462">
                  <c:v>155078</c:v>
                </c:pt>
                <c:pt idx="74463">
                  <c:v>155078</c:v>
                </c:pt>
                <c:pt idx="74464">
                  <c:v>155078</c:v>
                </c:pt>
                <c:pt idx="74465">
                  <c:v>155078</c:v>
                </c:pt>
                <c:pt idx="74466">
                  <c:v>155078</c:v>
                </c:pt>
                <c:pt idx="74467">
                  <c:v>155078</c:v>
                </c:pt>
                <c:pt idx="74468">
                  <c:v>155078</c:v>
                </c:pt>
                <c:pt idx="74469">
                  <c:v>155078</c:v>
                </c:pt>
                <c:pt idx="74470">
                  <c:v>155078</c:v>
                </c:pt>
                <c:pt idx="74471">
                  <c:v>155078</c:v>
                </c:pt>
                <c:pt idx="74472">
                  <c:v>155078</c:v>
                </c:pt>
                <c:pt idx="74473">
                  <c:v>155078</c:v>
                </c:pt>
                <c:pt idx="74474">
                  <c:v>155078</c:v>
                </c:pt>
                <c:pt idx="74475">
                  <c:v>155078</c:v>
                </c:pt>
                <c:pt idx="74476">
                  <c:v>155078</c:v>
                </c:pt>
                <c:pt idx="74477">
                  <c:v>155078</c:v>
                </c:pt>
                <c:pt idx="74478">
                  <c:v>155078</c:v>
                </c:pt>
                <c:pt idx="74479">
                  <c:v>155078</c:v>
                </c:pt>
                <c:pt idx="74480">
                  <c:v>155078</c:v>
                </c:pt>
                <c:pt idx="74481">
                  <c:v>155078</c:v>
                </c:pt>
                <c:pt idx="74482">
                  <c:v>155078</c:v>
                </c:pt>
                <c:pt idx="74483">
                  <c:v>155078</c:v>
                </c:pt>
                <c:pt idx="74484">
                  <c:v>155078</c:v>
                </c:pt>
                <c:pt idx="74485">
                  <c:v>155078</c:v>
                </c:pt>
                <c:pt idx="74486">
                  <c:v>155078</c:v>
                </c:pt>
                <c:pt idx="74487">
                  <c:v>155078</c:v>
                </c:pt>
                <c:pt idx="74488">
                  <c:v>155078</c:v>
                </c:pt>
                <c:pt idx="74489">
                  <c:v>155078</c:v>
                </c:pt>
                <c:pt idx="74490">
                  <c:v>155078</c:v>
                </c:pt>
                <c:pt idx="74491">
                  <c:v>155078</c:v>
                </c:pt>
                <c:pt idx="74492">
                  <c:v>155078</c:v>
                </c:pt>
                <c:pt idx="74493">
                  <c:v>155078</c:v>
                </c:pt>
                <c:pt idx="74494">
                  <c:v>155078</c:v>
                </c:pt>
                <c:pt idx="74495">
                  <c:v>155078</c:v>
                </c:pt>
                <c:pt idx="74496">
                  <c:v>155078</c:v>
                </c:pt>
                <c:pt idx="74497">
                  <c:v>155078</c:v>
                </c:pt>
                <c:pt idx="74498">
                  <c:v>155078</c:v>
                </c:pt>
                <c:pt idx="74499">
                  <c:v>155078</c:v>
                </c:pt>
                <c:pt idx="74500">
                  <c:v>155078</c:v>
                </c:pt>
                <c:pt idx="74501">
                  <c:v>155078</c:v>
                </c:pt>
                <c:pt idx="74502">
                  <c:v>155078</c:v>
                </c:pt>
                <c:pt idx="74503">
                  <c:v>155078</c:v>
                </c:pt>
                <c:pt idx="74504">
                  <c:v>155078</c:v>
                </c:pt>
                <c:pt idx="74505">
                  <c:v>155078</c:v>
                </c:pt>
                <c:pt idx="74506">
                  <c:v>155078</c:v>
                </c:pt>
                <c:pt idx="74507">
                  <c:v>155078</c:v>
                </c:pt>
                <c:pt idx="74508">
                  <c:v>155078</c:v>
                </c:pt>
                <c:pt idx="74509">
                  <c:v>155078</c:v>
                </c:pt>
                <c:pt idx="74510">
                  <c:v>155078</c:v>
                </c:pt>
                <c:pt idx="74511">
                  <c:v>155078</c:v>
                </c:pt>
                <c:pt idx="74512">
                  <c:v>155078</c:v>
                </c:pt>
                <c:pt idx="74513">
                  <c:v>155078</c:v>
                </c:pt>
                <c:pt idx="74514">
                  <c:v>155078</c:v>
                </c:pt>
                <c:pt idx="74515">
                  <c:v>155078</c:v>
                </c:pt>
                <c:pt idx="74516">
                  <c:v>155078</c:v>
                </c:pt>
                <c:pt idx="74517">
                  <c:v>155078</c:v>
                </c:pt>
                <c:pt idx="74518">
                  <c:v>155078</c:v>
                </c:pt>
                <c:pt idx="74519">
                  <c:v>155078</c:v>
                </c:pt>
                <c:pt idx="74520">
                  <c:v>155078</c:v>
                </c:pt>
                <c:pt idx="74521">
                  <c:v>155078</c:v>
                </c:pt>
                <c:pt idx="74522">
                  <c:v>155078</c:v>
                </c:pt>
                <c:pt idx="74523">
                  <c:v>155078</c:v>
                </c:pt>
                <c:pt idx="74524">
                  <c:v>155078</c:v>
                </c:pt>
                <c:pt idx="74525">
                  <c:v>155078</c:v>
                </c:pt>
                <c:pt idx="74526">
                  <c:v>155078</c:v>
                </c:pt>
                <c:pt idx="74527">
                  <c:v>155078</c:v>
                </c:pt>
                <c:pt idx="74528">
                  <c:v>155078</c:v>
                </c:pt>
                <c:pt idx="74529">
                  <c:v>155078</c:v>
                </c:pt>
                <c:pt idx="74530">
                  <c:v>155078</c:v>
                </c:pt>
                <c:pt idx="74531">
                  <c:v>155078</c:v>
                </c:pt>
                <c:pt idx="74532">
                  <c:v>155078</c:v>
                </c:pt>
                <c:pt idx="74533">
                  <c:v>155078</c:v>
                </c:pt>
                <c:pt idx="74534">
                  <c:v>155078</c:v>
                </c:pt>
                <c:pt idx="74535">
                  <c:v>155078</c:v>
                </c:pt>
                <c:pt idx="74536">
                  <c:v>155078</c:v>
                </c:pt>
                <c:pt idx="74537">
                  <c:v>155078</c:v>
                </c:pt>
                <c:pt idx="74538">
                  <c:v>155078</c:v>
                </c:pt>
                <c:pt idx="74539">
                  <c:v>155078</c:v>
                </c:pt>
                <c:pt idx="74540">
                  <c:v>155078</c:v>
                </c:pt>
                <c:pt idx="74541">
                  <c:v>155078</c:v>
                </c:pt>
                <c:pt idx="74542">
                  <c:v>155078</c:v>
                </c:pt>
                <c:pt idx="74543">
                  <c:v>155078</c:v>
                </c:pt>
                <c:pt idx="74544">
                  <c:v>155078</c:v>
                </c:pt>
                <c:pt idx="74545">
                  <c:v>155078</c:v>
                </c:pt>
                <c:pt idx="74546">
                  <c:v>155078</c:v>
                </c:pt>
                <c:pt idx="74547">
                  <c:v>155078</c:v>
                </c:pt>
                <c:pt idx="74548">
                  <c:v>155078</c:v>
                </c:pt>
                <c:pt idx="74549">
                  <c:v>155078</c:v>
                </c:pt>
                <c:pt idx="74550">
                  <c:v>155078</c:v>
                </c:pt>
                <c:pt idx="74551">
                  <c:v>155078</c:v>
                </c:pt>
                <c:pt idx="74552">
                  <c:v>155078</c:v>
                </c:pt>
                <c:pt idx="74553">
                  <c:v>155078</c:v>
                </c:pt>
                <c:pt idx="74554">
                  <c:v>155078</c:v>
                </c:pt>
                <c:pt idx="74555">
                  <c:v>155078</c:v>
                </c:pt>
                <c:pt idx="74556">
                  <c:v>155078</c:v>
                </c:pt>
                <c:pt idx="74557">
                  <c:v>155078</c:v>
                </c:pt>
                <c:pt idx="74558">
                  <c:v>155078</c:v>
                </c:pt>
                <c:pt idx="74559">
                  <c:v>155078</c:v>
                </c:pt>
                <c:pt idx="74560">
                  <c:v>155078</c:v>
                </c:pt>
                <c:pt idx="74561">
                  <c:v>155078</c:v>
                </c:pt>
                <c:pt idx="74562">
                  <c:v>155078</c:v>
                </c:pt>
                <c:pt idx="74563">
                  <c:v>155078</c:v>
                </c:pt>
                <c:pt idx="74564">
                  <c:v>155078</c:v>
                </c:pt>
                <c:pt idx="74565">
                  <c:v>155078</c:v>
                </c:pt>
                <c:pt idx="74566">
                  <c:v>155078</c:v>
                </c:pt>
                <c:pt idx="74567">
                  <c:v>155078</c:v>
                </c:pt>
                <c:pt idx="74568">
                  <c:v>155078</c:v>
                </c:pt>
                <c:pt idx="74569">
                  <c:v>155078</c:v>
                </c:pt>
                <c:pt idx="74570">
                  <c:v>155078</c:v>
                </c:pt>
                <c:pt idx="74571">
                  <c:v>155078</c:v>
                </c:pt>
                <c:pt idx="74572">
                  <c:v>155078</c:v>
                </c:pt>
                <c:pt idx="74573">
                  <c:v>155078</c:v>
                </c:pt>
                <c:pt idx="74574">
                  <c:v>155078</c:v>
                </c:pt>
                <c:pt idx="74575">
                  <c:v>155078</c:v>
                </c:pt>
                <c:pt idx="74576">
                  <c:v>155078</c:v>
                </c:pt>
                <c:pt idx="74577">
                  <c:v>155078</c:v>
                </c:pt>
                <c:pt idx="74578">
                  <c:v>155078</c:v>
                </c:pt>
                <c:pt idx="74579">
                  <c:v>155078</c:v>
                </c:pt>
                <c:pt idx="74580">
                  <c:v>155078</c:v>
                </c:pt>
                <c:pt idx="74581">
                  <c:v>155078</c:v>
                </c:pt>
                <c:pt idx="74582">
                  <c:v>155078</c:v>
                </c:pt>
                <c:pt idx="74583">
                  <c:v>155078</c:v>
                </c:pt>
                <c:pt idx="74584">
                  <c:v>155078</c:v>
                </c:pt>
                <c:pt idx="74585">
                  <c:v>155078</c:v>
                </c:pt>
                <c:pt idx="74586">
                  <c:v>155078</c:v>
                </c:pt>
                <c:pt idx="74587">
                  <c:v>155078</c:v>
                </c:pt>
                <c:pt idx="74588">
                  <c:v>155078</c:v>
                </c:pt>
                <c:pt idx="74589">
                  <c:v>155078</c:v>
                </c:pt>
                <c:pt idx="74590">
                  <c:v>155078</c:v>
                </c:pt>
                <c:pt idx="74591">
                  <c:v>155078</c:v>
                </c:pt>
                <c:pt idx="74592">
                  <c:v>155078</c:v>
                </c:pt>
                <c:pt idx="74593">
                  <c:v>155078</c:v>
                </c:pt>
                <c:pt idx="74594">
                  <c:v>155078</c:v>
                </c:pt>
                <c:pt idx="74595">
                  <c:v>155078</c:v>
                </c:pt>
                <c:pt idx="74596">
                  <c:v>155078</c:v>
                </c:pt>
                <c:pt idx="74597">
                  <c:v>155078</c:v>
                </c:pt>
                <c:pt idx="74598">
                  <c:v>155078</c:v>
                </c:pt>
                <c:pt idx="74599">
                  <c:v>155078</c:v>
                </c:pt>
                <c:pt idx="74600">
                  <c:v>155078</c:v>
                </c:pt>
                <c:pt idx="74601">
                  <c:v>155078</c:v>
                </c:pt>
                <c:pt idx="74602">
                  <c:v>155078</c:v>
                </c:pt>
                <c:pt idx="74603">
                  <c:v>155078</c:v>
                </c:pt>
                <c:pt idx="74604">
                  <c:v>155078</c:v>
                </c:pt>
                <c:pt idx="74605">
                  <c:v>155078</c:v>
                </c:pt>
                <c:pt idx="74606">
                  <c:v>155078</c:v>
                </c:pt>
                <c:pt idx="74607">
                  <c:v>155078</c:v>
                </c:pt>
                <c:pt idx="74608">
                  <c:v>155078</c:v>
                </c:pt>
                <c:pt idx="74609">
                  <c:v>155078</c:v>
                </c:pt>
                <c:pt idx="74610">
                  <c:v>155078</c:v>
                </c:pt>
                <c:pt idx="74611">
                  <c:v>155078</c:v>
                </c:pt>
                <c:pt idx="74612">
                  <c:v>155078</c:v>
                </c:pt>
                <c:pt idx="74613">
                  <c:v>155078</c:v>
                </c:pt>
                <c:pt idx="74614">
                  <c:v>155078</c:v>
                </c:pt>
                <c:pt idx="74615">
                  <c:v>155078</c:v>
                </c:pt>
                <c:pt idx="74616">
                  <c:v>155078</c:v>
                </c:pt>
                <c:pt idx="74617">
                  <c:v>155078</c:v>
                </c:pt>
                <c:pt idx="74618">
                  <c:v>155078</c:v>
                </c:pt>
                <c:pt idx="74619">
                  <c:v>155078</c:v>
                </c:pt>
                <c:pt idx="74620">
                  <c:v>155078</c:v>
                </c:pt>
                <c:pt idx="74621">
                  <c:v>155078</c:v>
                </c:pt>
                <c:pt idx="74622">
                  <c:v>155078</c:v>
                </c:pt>
                <c:pt idx="74623">
                  <c:v>155078</c:v>
                </c:pt>
                <c:pt idx="74624">
                  <c:v>155078</c:v>
                </c:pt>
                <c:pt idx="74625">
                  <c:v>155078</c:v>
                </c:pt>
                <c:pt idx="74626">
                  <c:v>155078</c:v>
                </c:pt>
                <c:pt idx="74627">
                  <c:v>155078</c:v>
                </c:pt>
                <c:pt idx="74628">
                  <c:v>155078</c:v>
                </c:pt>
                <c:pt idx="74629">
                  <c:v>155078</c:v>
                </c:pt>
                <c:pt idx="74630">
                  <c:v>155078</c:v>
                </c:pt>
                <c:pt idx="74631">
                  <c:v>155078</c:v>
                </c:pt>
                <c:pt idx="74632">
                  <c:v>155078</c:v>
                </c:pt>
                <c:pt idx="74633">
                  <c:v>155078</c:v>
                </c:pt>
                <c:pt idx="74634">
                  <c:v>155078</c:v>
                </c:pt>
                <c:pt idx="74635">
                  <c:v>155078</c:v>
                </c:pt>
                <c:pt idx="74636">
                  <c:v>155078</c:v>
                </c:pt>
                <c:pt idx="74637">
                  <c:v>155078</c:v>
                </c:pt>
                <c:pt idx="74638">
                  <c:v>155078</c:v>
                </c:pt>
                <c:pt idx="74639">
                  <c:v>155078</c:v>
                </c:pt>
                <c:pt idx="74640">
                  <c:v>155078</c:v>
                </c:pt>
                <c:pt idx="74641">
                  <c:v>155078</c:v>
                </c:pt>
                <c:pt idx="74642">
                  <c:v>155078</c:v>
                </c:pt>
                <c:pt idx="74643">
                  <c:v>155078</c:v>
                </c:pt>
                <c:pt idx="74644">
                  <c:v>155078</c:v>
                </c:pt>
                <c:pt idx="74645">
                  <c:v>155078</c:v>
                </c:pt>
                <c:pt idx="74646">
                  <c:v>155078</c:v>
                </c:pt>
                <c:pt idx="74647">
                  <c:v>155078</c:v>
                </c:pt>
                <c:pt idx="74648">
                  <c:v>155078</c:v>
                </c:pt>
                <c:pt idx="74649">
                  <c:v>155078</c:v>
                </c:pt>
                <c:pt idx="74650">
                  <c:v>155078</c:v>
                </c:pt>
                <c:pt idx="74651">
                  <c:v>155078</c:v>
                </c:pt>
                <c:pt idx="74652">
                  <c:v>155078</c:v>
                </c:pt>
                <c:pt idx="74653">
                  <c:v>155078</c:v>
                </c:pt>
                <c:pt idx="74654">
                  <c:v>155078</c:v>
                </c:pt>
                <c:pt idx="74655">
                  <c:v>155078</c:v>
                </c:pt>
                <c:pt idx="74656">
                  <c:v>155078</c:v>
                </c:pt>
                <c:pt idx="74657">
                  <c:v>155078</c:v>
                </c:pt>
                <c:pt idx="74658">
                  <c:v>155078</c:v>
                </c:pt>
                <c:pt idx="74659">
                  <c:v>155078</c:v>
                </c:pt>
                <c:pt idx="74660">
                  <c:v>155078</c:v>
                </c:pt>
                <c:pt idx="74661">
                  <c:v>155078</c:v>
                </c:pt>
                <c:pt idx="74662">
                  <c:v>155078</c:v>
                </c:pt>
                <c:pt idx="74663">
                  <c:v>155078</c:v>
                </c:pt>
                <c:pt idx="74664">
                  <c:v>155078</c:v>
                </c:pt>
                <c:pt idx="74665">
                  <c:v>155078</c:v>
                </c:pt>
                <c:pt idx="74666">
                  <c:v>155078</c:v>
                </c:pt>
                <c:pt idx="74667">
                  <c:v>155078</c:v>
                </c:pt>
                <c:pt idx="74668">
                  <c:v>155078</c:v>
                </c:pt>
                <c:pt idx="74669">
                  <c:v>155078</c:v>
                </c:pt>
                <c:pt idx="74670">
                  <c:v>155078</c:v>
                </c:pt>
                <c:pt idx="74671">
                  <c:v>155078</c:v>
                </c:pt>
                <c:pt idx="74672">
                  <c:v>155078</c:v>
                </c:pt>
                <c:pt idx="74673">
                  <c:v>155078</c:v>
                </c:pt>
                <c:pt idx="74674">
                  <c:v>155078</c:v>
                </c:pt>
                <c:pt idx="74675">
                  <c:v>155078</c:v>
                </c:pt>
                <c:pt idx="74676">
                  <c:v>155078</c:v>
                </c:pt>
                <c:pt idx="74677">
                  <c:v>155078</c:v>
                </c:pt>
                <c:pt idx="74678">
                  <c:v>155078</c:v>
                </c:pt>
                <c:pt idx="74679">
                  <c:v>155078</c:v>
                </c:pt>
                <c:pt idx="74680">
                  <c:v>155078</c:v>
                </c:pt>
                <c:pt idx="74681">
                  <c:v>155078</c:v>
                </c:pt>
                <c:pt idx="74682">
                  <c:v>155078</c:v>
                </c:pt>
                <c:pt idx="74683">
                  <c:v>155078</c:v>
                </c:pt>
                <c:pt idx="74684">
                  <c:v>155078</c:v>
                </c:pt>
                <c:pt idx="74685">
                  <c:v>155078</c:v>
                </c:pt>
                <c:pt idx="74686">
                  <c:v>155078</c:v>
                </c:pt>
                <c:pt idx="74687">
                  <c:v>155078</c:v>
                </c:pt>
                <c:pt idx="74688">
                  <c:v>155078</c:v>
                </c:pt>
                <c:pt idx="74689">
                  <c:v>155078</c:v>
                </c:pt>
                <c:pt idx="74690">
                  <c:v>155078</c:v>
                </c:pt>
                <c:pt idx="74691">
                  <c:v>155078</c:v>
                </c:pt>
                <c:pt idx="74692">
                  <c:v>155078</c:v>
                </c:pt>
                <c:pt idx="74693">
                  <c:v>155078</c:v>
                </c:pt>
                <c:pt idx="74694">
                  <c:v>155078</c:v>
                </c:pt>
                <c:pt idx="74695">
                  <c:v>155078</c:v>
                </c:pt>
                <c:pt idx="74696">
                  <c:v>155078</c:v>
                </c:pt>
                <c:pt idx="74697">
                  <c:v>155078</c:v>
                </c:pt>
                <c:pt idx="74698">
                  <c:v>155078</c:v>
                </c:pt>
                <c:pt idx="74699">
                  <c:v>155078</c:v>
                </c:pt>
                <c:pt idx="74700">
                  <c:v>155078</c:v>
                </c:pt>
                <c:pt idx="74701">
                  <c:v>155078</c:v>
                </c:pt>
                <c:pt idx="74702">
                  <c:v>155078</c:v>
                </c:pt>
                <c:pt idx="74703">
                  <c:v>155078</c:v>
                </c:pt>
                <c:pt idx="74704">
                  <c:v>155078</c:v>
                </c:pt>
                <c:pt idx="74705">
                  <c:v>155078</c:v>
                </c:pt>
                <c:pt idx="74706">
                  <c:v>155078</c:v>
                </c:pt>
                <c:pt idx="74707">
                  <c:v>155078</c:v>
                </c:pt>
                <c:pt idx="74708">
                  <c:v>155078</c:v>
                </c:pt>
                <c:pt idx="74709">
                  <c:v>155078</c:v>
                </c:pt>
                <c:pt idx="74710">
                  <c:v>155078</c:v>
                </c:pt>
                <c:pt idx="74711">
                  <c:v>155078</c:v>
                </c:pt>
                <c:pt idx="74712">
                  <c:v>155078</c:v>
                </c:pt>
                <c:pt idx="74713">
                  <c:v>155078</c:v>
                </c:pt>
                <c:pt idx="74714">
                  <c:v>155078</c:v>
                </c:pt>
                <c:pt idx="74715">
                  <c:v>155078</c:v>
                </c:pt>
                <c:pt idx="74716">
                  <c:v>155078</c:v>
                </c:pt>
                <c:pt idx="74717">
                  <c:v>155078</c:v>
                </c:pt>
                <c:pt idx="74718">
                  <c:v>155078</c:v>
                </c:pt>
                <c:pt idx="74719">
                  <c:v>155078</c:v>
                </c:pt>
                <c:pt idx="74720">
                  <c:v>155078</c:v>
                </c:pt>
                <c:pt idx="74721">
                  <c:v>155078</c:v>
                </c:pt>
                <c:pt idx="74722">
                  <c:v>155078</c:v>
                </c:pt>
                <c:pt idx="74723">
                  <c:v>155078</c:v>
                </c:pt>
                <c:pt idx="74724">
                  <c:v>155078</c:v>
                </c:pt>
                <c:pt idx="74725">
                  <c:v>155078</c:v>
                </c:pt>
                <c:pt idx="74726">
                  <c:v>155078</c:v>
                </c:pt>
                <c:pt idx="74727">
                  <c:v>155078</c:v>
                </c:pt>
                <c:pt idx="74728">
                  <c:v>155078</c:v>
                </c:pt>
                <c:pt idx="74729">
                  <c:v>155078</c:v>
                </c:pt>
                <c:pt idx="74730">
                  <c:v>155078</c:v>
                </c:pt>
                <c:pt idx="74731">
                  <c:v>155078</c:v>
                </c:pt>
                <c:pt idx="74732">
                  <c:v>155078</c:v>
                </c:pt>
                <c:pt idx="74733">
                  <c:v>155078</c:v>
                </c:pt>
                <c:pt idx="74734">
                  <c:v>155078</c:v>
                </c:pt>
                <c:pt idx="74735">
                  <c:v>155078</c:v>
                </c:pt>
                <c:pt idx="74736">
                  <c:v>155078</c:v>
                </c:pt>
                <c:pt idx="74737">
                  <c:v>155078</c:v>
                </c:pt>
                <c:pt idx="74738">
                  <c:v>155078</c:v>
                </c:pt>
                <c:pt idx="74739">
                  <c:v>155078</c:v>
                </c:pt>
                <c:pt idx="74740">
                  <c:v>155078</c:v>
                </c:pt>
                <c:pt idx="74741">
                  <c:v>155078</c:v>
                </c:pt>
                <c:pt idx="74742">
                  <c:v>155078</c:v>
                </c:pt>
                <c:pt idx="74743">
                  <c:v>155078</c:v>
                </c:pt>
                <c:pt idx="74744">
                  <c:v>155078</c:v>
                </c:pt>
                <c:pt idx="74745">
                  <c:v>155078</c:v>
                </c:pt>
                <c:pt idx="74746">
                  <c:v>155078</c:v>
                </c:pt>
                <c:pt idx="74747">
                  <c:v>155078</c:v>
                </c:pt>
                <c:pt idx="74748">
                  <c:v>155078</c:v>
                </c:pt>
                <c:pt idx="74749">
                  <c:v>155078</c:v>
                </c:pt>
                <c:pt idx="74750">
                  <c:v>155078</c:v>
                </c:pt>
                <c:pt idx="74751">
                  <c:v>155078</c:v>
                </c:pt>
                <c:pt idx="74752">
                  <c:v>155078</c:v>
                </c:pt>
                <c:pt idx="74753">
                  <c:v>155078</c:v>
                </c:pt>
                <c:pt idx="74754">
                  <c:v>155078</c:v>
                </c:pt>
                <c:pt idx="74755">
                  <c:v>155078</c:v>
                </c:pt>
                <c:pt idx="74756">
                  <c:v>155078</c:v>
                </c:pt>
                <c:pt idx="74757">
                  <c:v>155078</c:v>
                </c:pt>
                <c:pt idx="74758">
                  <c:v>155078</c:v>
                </c:pt>
                <c:pt idx="74759">
                  <c:v>155078</c:v>
                </c:pt>
                <c:pt idx="74760">
                  <c:v>155078</c:v>
                </c:pt>
                <c:pt idx="74761">
                  <c:v>155078</c:v>
                </c:pt>
                <c:pt idx="74762">
                  <c:v>155078</c:v>
                </c:pt>
                <c:pt idx="74763">
                  <c:v>155078</c:v>
                </c:pt>
                <c:pt idx="74764">
                  <c:v>155078</c:v>
                </c:pt>
                <c:pt idx="74765">
                  <c:v>155078</c:v>
                </c:pt>
                <c:pt idx="74766">
                  <c:v>155078</c:v>
                </c:pt>
                <c:pt idx="74767">
                  <c:v>155078</c:v>
                </c:pt>
                <c:pt idx="74768">
                  <c:v>155078</c:v>
                </c:pt>
                <c:pt idx="74769">
                  <c:v>155078</c:v>
                </c:pt>
                <c:pt idx="74770">
                  <c:v>155078</c:v>
                </c:pt>
                <c:pt idx="74771">
                  <c:v>155078</c:v>
                </c:pt>
                <c:pt idx="74772">
                  <c:v>155078</c:v>
                </c:pt>
                <c:pt idx="74773">
                  <c:v>155078</c:v>
                </c:pt>
                <c:pt idx="74774">
                  <c:v>155078</c:v>
                </c:pt>
                <c:pt idx="74775">
                  <c:v>155078</c:v>
                </c:pt>
                <c:pt idx="74776">
                  <c:v>155078</c:v>
                </c:pt>
                <c:pt idx="74777">
                  <c:v>155078</c:v>
                </c:pt>
                <c:pt idx="74778">
                  <c:v>155078</c:v>
                </c:pt>
                <c:pt idx="74779">
                  <c:v>155078</c:v>
                </c:pt>
                <c:pt idx="74780">
                  <c:v>155078</c:v>
                </c:pt>
                <c:pt idx="74781">
                  <c:v>155078</c:v>
                </c:pt>
                <c:pt idx="74782">
                  <c:v>155078</c:v>
                </c:pt>
                <c:pt idx="74783">
                  <c:v>155078</c:v>
                </c:pt>
                <c:pt idx="74784">
                  <c:v>155078</c:v>
                </c:pt>
                <c:pt idx="74785">
                  <c:v>155078</c:v>
                </c:pt>
                <c:pt idx="74786">
                  <c:v>155078</c:v>
                </c:pt>
                <c:pt idx="74787">
                  <c:v>155078</c:v>
                </c:pt>
                <c:pt idx="74788">
                  <c:v>155078</c:v>
                </c:pt>
                <c:pt idx="74789">
                  <c:v>155078</c:v>
                </c:pt>
                <c:pt idx="74790">
                  <c:v>155078</c:v>
                </c:pt>
                <c:pt idx="74791">
                  <c:v>155078</c:v>
                </c:pt>
                <c:pt idx="74792">
                  <c:v>155078</c:v>
                </c:pt>
                <c:pt idx="74793">
                  <c:v>155078</c:v>
                </c:pt>
                <c:pt idx="74794">
                  <c:v>155078</c:v>
                </c:pt>
                <c:pt idx="74795">
                  <c:v>155078</c:v>
                </c:pt>
                <c:pt idx="74796">
                  <c:v>155078</c:v>
                </c:pt>
                <c:pt idx="74797">
                  <c:v>155078</c:v>
                </c:pt>
                <c:pt idx="74798">
                  <c:v>155078</c:v>
                </c:pt>
                <c:pt idx="74799">
                  <c:v>155078</c:v>
                </c:pt>
                <c:pt idx="74800">
                  <c:v>155078</c:v>
                </c:pt>
                <c:pt idx="74801">
                  <c:v>155078</c:v>
                </c:pt>
                <c:pt idx="74802">
                  <c:v>155078</c:v>
                </c:pt>
                <c:pt idx="74803">
                  <c:v>155078</c:v>
                </c:pt>
                <c:pt idx="74804">
                  <c:v>155078</c:v>
                </c:pt>
                <c:pt idx="74805">
                  <c:v>155078</c:v>
                </c:pt>
                <c:pt idx="74806">
                  <c:v>155078</c:v>
                </c:pt>
                <c:pt idx="74807">
                  <c:v>155078</c:v>
                </c:pt>
                <c:pt idx="74808">
                  <c:v>155078</c:v>
                </c:pt>
                <c:pt idx="74809">
                  <c:v>155078</c:v>
                </c:pt>
                <c:pt idx="74810">
                  <c:v>155078</c:v>
                </c:pt>
                <c:pt idx="74811">
                  <c:v>155078</c:v>
                </c:pt>
                <c:pt idx="74812">
                  <c:v>155078</c:v>
                </c:pt>
                <c:pt idx="74813">
                  <c:v>155078</c:v>
                </c:pt>
                <c:pt idx="74814">
                  <c:v>155078</c:v>
                </c:pt>
                <c:pt idx="74815">
                  <c:v>155078</c:v>
                </c:pt>
                <c:pt idx="74816">
                  <c:v>155078</c:v>
                </c:pt>
                <c:pt idx="74817">
                  <c:v>155078</c:v>
                </c:pt>
                <c:pt idx="74818">
                  <c:v>155078</c:v>
                </c:pt>
                <c:pt idx="74819">
                  <c:v>155078</c:v>
                </c:pt>
                <c:pt idx="74820">
                  <c:v>155078</c:v>
                </c:pt>
                <c:pt idx="74821">
                  <c:v>155078</c:v>
                </c:pt>
                <c:pt idx="74822">
                  <c:v>155078</c:v>
                </c:pt>
                <c:pt idx="74823">
                  <c:v>155078</c:v>
                </c:pt>
                <c:pt idx="74824">
                  <c:v>155078</c:v>
                </c:pt>
                <c:pt idx="74825">
                  <c:v>155078</c:v>
                </c:pt>
                <c:pt idx="74826">
                  <c:v>155078</c:v>
                </c:pt>
                <c:pt idx="74827">
                  <c:v>155078</c:v>
                </c:pt>
                <c:pt idx="74828">
                  <c:v>155078</c:v>
                </c:pt>
                <c:pt idx="74829">
                  <c:v>155078</c:v>
                </c:pt>
                <c:pt idx="74830">
                  <c:v>155078</c:v>
                </c:pt>
                <c:pt idx="74831">
                  <c:v>155078</c:v>
                </c:pt>
                <c:pt idx="74832">
                  <c:v>155078</c:v>
                </c:pt>
                <c:pt idx="74833">
                  <c:v>155078</c:v>
                </c:pt>
                <c:pt idx="74834">
                  <c:v>155078</c:v>
                </c:pt>
                <c:pt idx="74835">
                  <c:v>155078</c:v>
                </c:pt>
                <c:pt idx="74836">
                  <c:v>155078</c:v>
                </c:pt>
                <c:pt idx="74837">
                  <c:v>155078</c:v>
                </c:pt>
                <c:pt idx="74838">
                  <c:v>155078</c:v>
                </c:pt>
                <c:pt idx="74839">
                  <c:v>155078</c:v>
                </c:pt>
                <c:pt idx="74840">
                  <c:v>155078</c:v>
                </c:pt>
                <c:pt idx="74841">
                  <c:v>155078</c:v>
                </c:pt>
                <c:pt idx="74842">
                  <c:v>155078</c:v>
                </c:pt>
                <c:pt idx="74843">
                  <c:v>155078</c:v>
                </c:pt>
                <c:pt idx="74844">
                  <c:v>155078</c:v>
                </c:pt>
                <c:pt idx="74845">
                  <c:v>155078</c:v>
                </c:pt>
                <c:pt idx="74846">
                  <c:v>155078</c:v>
                </c:pt>
                <c:pt idx="74847">
                  <c:v>155078</c:v>
                </c:pt>
                <c:pt idx="74848">
                  <c:v>155078</c:v>
                </c:pt>
                <c:pt idx="74849">
                  <c:v>155078</c:v>
                </c:pt>
                <c:pt idx="74850">
                  <c:v>155078</c:v>
                </c:pt>
                <c:pt idx="74851">
                  <c:v>155078</c:v>
                </c:pt>
                <c:pt idx="74852">
                  <c:v>155078</c:v>
                </c:pt>
                <c:pt idx="74853">
                  <c:v>155078</c:v>
                </c:pt>
                <c:pt idx="74854">
                  <c:v>155078</c:v>
                </c:pt>
                <c:pt idx="74855">
                  <c:v>155078</c:v>
                </c:pt>
                <c:pt idx="74856">
                  <c:v>155078</c:v>
                </c:pt>
                <c:pt idx="74857">
                  <c:v>155078</c:v>
                </c:pt>
                <c:pt idx="74858">
                  <c:v>155078</c:v>
                </c:pt>
                <c:pt idx="74859">
                  <c:v>155078</c:v>
                </c:pt>
                <c:pt idx="74860">
                  <c:v>155078</c:v>
                </c:pt>
                <c:pt idx="74861">
                  <c:v>155078</c:v>
                </c:pt>
                <c:pt idx="74862">
                  <c:v>155078</c:v>
                </c:pt>
                <c:pt idx="74863">
                  <c:v>155078</c:v>
                </c:pt>
                <c:pt idx="74864">
                  <c:v>155078</c:v>
                </c:pt>
                <c:pt idx="74865">
                  <c:v>155078</c:v>
                </c:pt>
                <c:pt idx="74866">
                  <c:v>155078</c:v>
                </c:pt>
                <c:pt idx="74867">
                  <c:v>155078</c:v>
                </c:pt>
                <c:pt idx="74868">
                  <c:v>155078</c:v>
                </c:pt>
                <c:pt idx="74869">
                  <c:v>155078</c:v>
                </c:pt>
                <c:pt idx="74870">
                  <c:v>155078</c:v>
                </c:pt>
                <c:pt idx="74871">
                  <c:v>155078</c:v>
                </c:pt>
                <c:pt idx="74872">
                  <c:v>155078</c:v>
                </c:pt>
                <c:pt idx="74873">
                  <c:v>155078</c:v>
                </c:pt>
                <c:pt idx="74874">
                  <c:v>155078</c:v>
                </c:pt>
                <c:pt idx="74875">
                  <c:v>155078</c:v>
                </c:pt>
                <c:pt idx="74876">
                  <c:v>155078</c:v>
                </c:pt>
                <c:pt idx="74877">
                  <c:v>155078</c:v>
                </c:pt>
                <c:pt idx="74878">
                  <c:v>155078</c:v>
                </c:pt>
                <c:pt idx="74879">
                  <c:v>155078</c:v>
                </c:pt>
                <c:pt idx="74880">
                  <c:v>155078</c:v>
                </c:pt>
                <c:pt idx="74881">
                  <c:v>155078</c:v>
                </c:pt>
                <c:pt idx="74882">
                  <c:v>155078</c:v>
                </c:pt>
                <c:pt idx="74883">
                  <c:v>155078</c:v>
                </c:pt>
                <c:pt idx="74884">
                  <c:v>155078</c:v>
                </c:pt>
                <c:pt idx="74885">
                  <c:v>155078</c:v>
                </c:pt>
                <c:pt idx="74886">
                  <c:v>155078</c:v>
                </c:pt>
                <c:pt idx="74887">
                  <c:v>155078</c:v>
                </c:pt>
                <c:pt idx="74888">
                  <c:v>155078</c:v>
                </c:pt>
                <c:pt idx="74889">
                  <c:v>155078</c:v>
                </c:pt>
                <c:pt idx="74890">
                  <c:v>155078</c:v>
                </c:pt>
                <c:pt idx="74891">
                  <c:v>155078</c:v>
                </c:pt>
                <c:pt idx="74892">
                  <c:v>155078</c:v>
                </c:pt>
                <c:pt idx="74893">
                  <c:v>155078</c:v>
                </c:pt>
                <c:pt idx="74894">
                  <c:v>155078</c:v>
                </c:pt>
                <c:pt idx="74895">
                  <c:v>155078</c:v>
                </c:pt>
                <c:pt idx="74896">
                  <c:v>155078</c:v>
                </c:pt>
                <c:pt idx="74897">
                  <c:v>155078</c:v>
                </c:pt>
                <c:pt idx="74898">
                  <c:v>155078</c:v>
                </c:pt>
                <c:pt idx="74899">
                  <c:v>155078</c:v>
                </c:pt>
                <c:pt idx="74900">
                  <c:v>155078</c:v>
                </c:pt>
                <c:pt idx="74901">
                  <c:v>155078</c:v>
                </c:pt>
                <c:pt idx="74902">
                  <c:v>155078</c:v>
                </c:pt>
                <c:pt idx="74903">
                  <c:v>155078</c:v>
                </c:pt>
                <c:pt idx="74904">
                  <c:v>155078</c:v>
                </c:pt>
                <c:pt idx="74905">
                  <c:v>155078</c:v>
                </c:pt>
                <c:pt idx="74906">
                  <c:v>155078</c:v>
                </c:pt>
                <c:pt idx="74907">
                  <c:v>155078</c:v>
                </c:pt>
                <c:pt idx="74908">
                  <c:v>155078</c:v>
                </c:pt>
                <c:pt idx="74909">
                  <c:v>155078</c:v>
                </c:pt>
                <c:pt idx="74910">
                  <c:v>155078</c:v>
                </c:pt>
                <c:pt idx="74911">
                  <c:v>155078</c:v>
                </c:pt>
                <c:pt idx="74912">
                  <c:v>155078</c:v>
                </c:pt>
                <c:pt idx="74913">
                  <c:v>155078</c:v>
                </c:pt>
                <c:pt idx="74914">
                  <c:v>155078</c:v>
                </c:pt>
                <c:pt idx="74915">
                  <c:v>155078</c:v>
                </c:pt>
                <c:pt idx="74916">
                  <c:v>155078</c:v>
                </c:pt>
                <c:pt idx="74917">
                  <c:v>155078</c:v>
                </c:pt>
                <c:pt idx="74918">
                  <c:v>155078</c:v>
                </c:pt>
                <c:pt idx="74919">
                  <c:v>155078</c:v>
                </c:pt>
                <c:pt idx="74920">
                  <c:v>155078</c:v>
                </c:pt>
                <c:pt idx="74921">
                  <c:v>155078</c:v>
                </c:pt>
                <c:pt idx="74922">
                  <c:v>155078</c:v>
                </c:pt>
                <c:pt idx="74923">
                  <c:v>155078</c:v>
                </c:pt>
                <c:pt idx="74924">
                  <c:v>155078</c:v>
                </c:pt>
                <c:pt idx="74925">
                  <c:v>155078</c:v>
                </c:pt>
                <c:pt idx="74926">
                  <c:v>155078</c:v>
                </c:pt>
                <c:pt idx="74927">
                  <c:v>155078</c:v>
                </c:pt>
                <c:pt idx="74928">
                  <c:v>155078</c:v>
                </c:pt>
                <c:pt idx="74929">
                  <c:v>155078</c:v>
                </c:pt>
                <c:pt idx="74930">
                  <c:v>155078</c:v>
                </c:pt>
                <c:pt idx="74931">
                  <c:v>155078</c:v>
                </c:pt>
                <c:pt idx="74932">
                  <c:v>155078</c:v>
                </c:pt>
                <c:pt idx="74933">
                  <c:v>155078</c:v>
                </c:pt>
                <c:pt idx="74934">
                  <c:v>155078</c:v>
                </c:pt>
                <c:pt idx="74935">
                  <c:v>155078</c:v>
                </c:pt>
                <c:pt idx="74936">
                  <c:v>155078</c:v>
                </c:pt>
                <c:pt idx="74937">
                  <c:v>155078</c:v>
                </c:pt>
                <c:pt idx="74938">
                  <c:v>155078</c:v>
                </c:pt>
                <c:pt idx="74939">
                  <c:v>155078</c:v>
                </c:pt>
                <c:pt idx="74940">
                  <c:v>155078</c:v>
                </c:pt>
                <c:pt idx="74941">
                  <c:v>155078</c:v>
                </c:pt>
                <c:pt idx="74942">
                  <c:v>155078</c:v>
                </c:pt>
                <c:pt idx="74943">
                  <c:v>155078</c:v>
                </c:pt>
                <c:pt idx="74944">
                  <c:v>155078</c:v>
                </c:pt>
                <c:pt idx="74945">
                  <c:v>155078</c:v>
                </c:pt>
                <c:pt idx="74946">
                  <c:v>155078</c:v>
                </c:pt>
                <c:pt idx="74947">
                  <c:v>155078</c:v>
                </c:pt>
                <c:pt idx="74948">
                  <c:v>155078</c:v>
                </c:pt>
                <c:pt idx="74949">
                  <c:v>155078</c:v>
                </c:pt>
                <c:pt idx="74950">
                  <c:v>155078</c:v>
                </c:pt>
                <c:pt idx="74951">
                  <c:v>155078</c:v>
                </c:pt>
                <c:pt idx="74952">
                  <c:v>155078</c:v>
                </c:pt>
                <c:pt idx="74953">
                  <c:v>155078</c:v>
                </c:pt>
                <c:pt idx="74954">
                  <c:v>155078</c:v>
                </c:pt>
                <c:pt idx="74955">
                  <c:v>155078</c:v>
                </c:pt>
                <c:pt idx="74956">
                  <c:v>155078</c:v>
                </c:pt>
                <c:pt idx="74957">
                  <c:v>155078</c:v>
                </c:pt>
                <c:pt idx="74958">
                  <c:v>155078</c:v>
                </c:pt>
                <c:pt idx="74959">
                  <c:v>155078</c:v>
                </c:pt>
                <c:pt idx="74960">
                  <c:v>155078</c:v>
                </c:pt>
                <c:pt idx="74961">
                  <c:v>155078</c:v>
                </c:pt>
                <c:pt idx="74962">
                  <c:v>155078</c:v>
                </c:pt>
                <c:pt idx="74963">
                  <c:v>155078</c:v>
                </c:pt>
                <c:pt idx="74964">
                  <c:v>155078</c:v>
                </c:pt>
                <c:pt idx="74965">
                  <c:v>155078</c:v>
                </c:pt>
                <c:pt idx="74966">
                  <c:v>155078</c:v>
                </c:pt>
                <c:pt idx="74967">
                  <c:v>155078</c:v>
                </c:pt>
                <c:pt idx="74968">
                  <c:v>155078</c:v>
                </c:pt>
                <c:pt idx="74969">
                  <c:v>155078</c:v>
                </c:pt>
                <c:pt idx="74970">
                  <c:v>155078</c:v>
                </c:pt>
                <c:pt idx="74971">
                  <c:v>155078</c:v>
                </c:pt>
                <c:pt idx="74972">
                  <c:v>155078</c:v>
                </c:pt>
                <c:pt idx="74973">
                  <c:v>155078</c:v>
                </c:pt>
                <c:pt idx="74974">
                  <c:v>155078</c:v>
                </c:pt>
                <c:pt idx="74975">
                  <c:v>155078</c:v>
                </c:pt>
                <c:pt idx="74976">
                  <c:v>155078</c:v>
                </c:pt>
                <c:pt idx="74977">
                  <c:v>155078</c:v>
                </c:pt>
                <c:pt idx="74978">
                  <c:v>155078</c:v>
                </c:pt>
                <c:pt idx="74979">
                  <c:v>155078</c:v>
                </c:pt>
                <c:pt idx="74980">
                  <c:v>155078</c:v>
                </c:pt>
                <c:pt idx="74981">
                  <c:v>155078</c:v>
                </c:pt>
                <c:pt idx="74982">
                  <c:v>155078</c:v>
                </c:pt>
                <c:pt idx="74983">
                  <c:v>155078</c:v>
                </c:pt>
                <c:pt idx="74984">
                  <c:v>155078</c:v>
                </c:pt>
                <c:pt idx="74985">
                  <c:v>155078</c:v>
                </c:pt>
                <c:pt idx="74986">
                  <c:v>155078</c:v>
                </c:pt>
                <c:pt idx="74987">
                  <c:v>155078</c:v>
                </c:pt>
                <c:pt idx="74988">
                  <c:v>155078</c:v>
                </c:pt>
                <c:pt idx="74989">
                  <c:v>155078</c:v>
                </c:pt>
                <c:pt idx="74990">
                  <c:v>155078</c:v>
                </c:pt>
                <c:pt idx="74991">
                  <c:v>155078</c:v>
                </c:pt>
                <c:pt idx="74992">
                  <c:v>155078</c:v>
                </c:pt>
                <c:pt idx="74993">
                  <c:v>155078</c:v>
                </c:pt>
                <c:pt idx="74994">
                  <c:v>155078</c:v>
                </c:pt>
                <c:pt idx="74995">
                  <c:v>155078</c:v>
                </c:pt>
                <c:pt idx="74996">
                  <c:v>155078</c:v>
                </c:pt>
                <c:pt idx="74997">
                  <c:v>155078</c:v>
                </c:pt>
                <c:pt idx="74998">
                  <c:v>155078</c:v>
                </c:pt>
                <c:pt idx="74999">
                  <c:v>155078</c:v>
                </c:pt>
                <c:pt idx="75000">
                  <c:v>155078</c:v>
                </c:pt>
                <c:pt idx="75001">
                  <c:v>155078</c:v>
                </c:pt>
                <c:pt idx="75002">
                  <c:v>155078</c:v>
                </c:pt>
                <c:pt idx="75003">
                  <c:v>155078</c:v>
                </c:pt>
                <c:pt idx="75004">
                  <c:v>155078</c:v>
                </c:pt>
                <c:pt idx="75005">
                  <c:v>155078</c:v>
                </c:pt>
                <c:pt idx="75006">
                  <c:v>155078</c:v>
                </c:pt>
                <c:pt idx="75007">
                  <c:v>155078</c:v>
                </c:pt>
                <c:pt idx="75008">
                  <c:v>155078</c:v>
                </c:pt>
                <c:pt idx="75009">
                  <c:v>155078</c:v>
                </c:pt>
                <c:pt idx="75010">
                  <c:v>155078</c:v>
                </c:pt>
                <c:pt idx="75011">
                  <c:v>155078</c:v>
                </c:pt>
                <c:pt idx="75012">
                  <c:v>155078</c:v>
                </c:pt>
                <c:pt idx="75013">
                  <c:v>155078</c:v>
                </c:pt>
                <c:pt idx="75014">
                  <c:v>155078</c:v>
                </c:pt>
                <c:pt idx="75015">
                  <c:v>155078</c:v>
                </c:pt>
                <c:pt idx="75016">
                  <c:v>155078</c:v>
                </c:pt>
                <c:pt idx="75017">
                  <c:v>155078</c:v>
                </c:pt>
                <c:pt idx="75018">
                  <c:v>155078</c:v>
                </c:pt>
                <c:pt idx="75019">
                  <c:v>155078</c:v>
                </c:pt>
                <c:pt idx="75020">
                  <c:v>155078</c:v>
                </c:pt>
                <c:pt idx="75021">
                  <c:v>155078</c:v>
                </c:pt>
                <c:pt idx="75022">
                  <c:v>155078</c:v>
                </c:pt>
                <c:pt idx="75023">
                  <c:v>155078</c:v>
                </c:pt>
                <c:pt idx="75024">
                  <c:v>155078</c:v>
                </c:pt>
                <c:pt idx="75025">
                  <c:v>155078</c:v>
                </c:pt>
                <c:pt idx="75026">
                  <c:v>155078</c:v>
                </c:pt>
                <c:pt idx="75027">
                  <c:v>155078</c:v>
                </c:pt>
                <c:pt idx="75028">
                  <c:v>155078</c:v>
                </c:pt>
                <c:pt idx="75029">
                  <c:v>155078</c:v>
                </c:pt>
                <c:pt idx="75030">
                  <c:v>155078</c:v>
                </c:pt>
                <c:pt idx="75031">
                  <c:v>155078</c:v>
                </c:pt>
                <c:pt idx="75032">
                  <c:v>155078</c:v>
                </c:pt>
                <c:pt idx="75033">
                  <c:v>155078</c:v>
                </c:pt>
                <c:pt idx="75034">
                  <c:v>155078</c:v>
                </c:pt>
                <c:pt idx="75035">
                  <c:v>155078</c:v>
                </c:pt>
                <c:pt idx="75036">
                  <c:v>155078</c:v>
                </c:pt>
                <c:pt idx="75037">
                  <c:v>155078</c:v>
                </c:pt>
                <c:pt idx="75038">
                  <c:v>155078</c:v>
                </c:pt>
                <c:pt idx="75039">
                  <c:v>155078</c:v>
                </c:pt>
                <c:pt idx="75040">
                  <c:v>155078</c:v>
                </c:pt>
                <c:pt idx="75041">
                  <c:v>155078</c:v>
                </c:pt>
                <c:pt idx="75042">
                  <c:v>155078</c:v>
                </c:pt>
                <c:pt idx="75043">
                  <c:v>155078</c:v>
                </c:pt>
                <c:pt idx="75044">
                  <c:v>155078</c:v>
                </c:pt>
                <c:pt idx="75045">
                  <c:v>155078</c:v>
                </c:pt>
                <c:pt idx="75046">
                  <c:v>155078</c:v>
                </c:pt>
                <c:pt idx="75047">
                  <c:v>155078</c:v>
                </c:pt>
                <c:pt idx="75048">
                  <c:v>155078</c:v>
                </c:pt>
                <c:pt idx="75049">
                  <c:v>155078</c:v>
                </c:pt>
                <c:pt idx="75050">
                  <c:v>155078</c:v>
                </c:pt>
                <c:pt idx="75051">
                  <c:v>155078</c:v>
                </c:pt>
                <c:pt idx="75052">
                  <c:v>155078</c:v>
                </c:pt>
                <c:pt idx="75053">
                  <c:v>155078</c:v>
                </c:pt>
                <c:pt idx="75054">
                  <c:v>155078</c:v>
                </c:pt>
                <c:pt idx="75055">
                  <c:v>155078</c:v>
                </c:pt>
                <c:pt idx="75056">
                  <c:v>155078</c:v>
                </c:pt>
                <c:pt idx="75057">
                  <c:v>155078</c:v>
                </c:pt>
                <c:pt idx="75058">
                  <c:v>155078</c:v>
                </c:pt>
                <c:pt idx="75059">
                  <c:v>155078</c:v>
                </c:pt>
                <c:pt idx="75060">
                  <c:v>155078</c:v>
                </c:pt>
                <c:pt idx="75061">
                  <c:v>155078</c:v>
                </c:pt>
                <c:pt idx="75062">
                  <c:v>155078</c:v>
                </c:pt>
                <c:pt idx="75063">
                  <c:v>155078</c:v>
                </c:pt>
                <c:pt idx="75064">
                  <c:v>155078</c:v>
                </c:pt>
                <c:pt idx="75065">
                  <c:v>155078</c:v>
                </c:pt>
                <c:pt idx="75066">
                  <c:v>155078</c:v>
                </c:pt>
                <c:pt idx="75067">
                  <c:v>155078</c:v>
                </c:pt>
                <c:pt idx="75068">
                  <c:v>155078</c:v>
                </c:pt>
                <c:pt idx="75069">
                  <c:v>155078</c:v>
                </c:pt>
                <c:pt idx="75070">
                  <c:v>155078</c:v>
                </c:pt>
                <c:pt idx="75071">
                  <c:v>155078</c:v>
                </c:pt>
                <c:pt idx="75072">
                  <c:v>155078</c:v>
                </c:pt>
                <c:pt idx="75073">
                  <c:v>155078</c:v>
                </c:pt>
                <c:pt idx="75074">
                  <c:v>155078</c:v>
                </c:pt>
                <c:pt idx="75075">
                  <c:v>155078</c:v>
                </c:pt>
                <c:pt idx="75076">
                  <c:v>155078</c:v>
                </c:pt>
                <c:pt idx="75077">
                  <c:v>155078</c:v>
                </c:pt>
                <c:pt idx="75078">
                  <c:v>155078</c:v>
                </c:pt>
                <c:pt idx="75079">
                  <c:v>155078</c:v>
                </c:pt>
                <c:pt idx="75080">
                  <c:v>155078</c:v>
                </c:pt>
                <c:pt idx="75081">
                  <c:v>155078</c:v>
                </c:pt>
                <c:pt idx="75082">
                  <c:v>155078</c:v>
                </c:pt>
                <c:pt idx="75083">
                  <c:v>155078</c:v>
                </c:pt>
                <c:pt idx="75084">
                  <c:v>155078</c:v>
                </c:pt>
                <c:pt idx="75085">
                  <c:v>155078</c:v>
                </c:pt>
                <c:pt idx="75086">
                  <c:v>155078</c:v>
                </c:pt>
                <c:pt idx="75087">
                  <c:v>155078</c:v>
                </c:pt>
                <c:pt idx="75088">
                  <c:v>155078</c:v>
                </c:pt>
                <c:pt idx="75089">
                  <c:v>155078</c:v>
                </c:pt>
                <c:pt idx="75090">
                  <c:v>155078</c:v>
                </c:pt>
                <c:pt idx="75091">
                  <c:v>155078</c:v>
                </c:pt>
                <c:pt idx="75092">
                  <c:v>155078</c:v>
                </c:pt>
                <c:pt idx="75093">
                  <c:v>155078</c:v>
                </c:pt>
                <c:pt idx="75094">
                  <c:v>155078</c:v>
                </c:pt>
                <c:pt idx="75095">
                  <c:v>155078</c:v>
                </c:pt>
                <c:pt idx="75096">
                  <c:v>155078</c:v>
                </c:pt>
                <c:pt idx="75097">
                  <c:v>155078</c:v>
                </c:pt>
                <c:pt idx="75098">
                  <c:v>155078</c:v>
                </c:pt>
                <c:pt idx="75099">
                  <c:v>155078</c:v>
                </c:pt>
                <c:pt idx="75100">
                  <c:v>155078</c:v>
                </c:pt>
                <c:pt idx="75101">
                  <c:v>155078</c:v>
                </c:pt>
                <c:pt idx="75102">
                  <c:v>155078</c:v>
                </c:pt>
                <c:pt idx="75103">
                  <c:v>155078</c:v>
                </c:pt>
                <c:pt idx="75104">
                  <c:v>155078</c:v>
                </c:pt>
                <c:pt idx="75105">
                  <c:v>155078</c:v>
                </c:pt>
                <c:pt idx="75106">
                  <c:v>155078</c:v>
                </c:pt>
                <c:pt idx="75107">
                  <c:v>155078</c:v>
                </c:pt>
                <c:pt idx="75108">
                  <c:v>155078</c:v>
                </c:pt>
                <c:pt idx="75109">
                  <c:v>155078</c:v>
                </c:pt>
                <c:pt idx="75110">
                  <c:v>155078</c:v>
                </c:pt>
                <c:pt idx="75111">
                  <c:v>155078</c:v>
                </c:pt>
                <c:pt idx="75112">
                  <c:v>155078</c:v>
                </c:pt>
                <c:pt idx="75113">
                  <c:v>155078</c:v>
                </c:pt>
                <c:pt idx="75114">
                  <c:v>155078</c:v>
                </c:pt>
                <c:pt idx="75115">
                  <c:v>155078</c:v>
                </c:pt>
                <c:pt idx="75116">
                  <c:v>155078</c:v>
                </c:pt>
                <c:pt idx="75117">
                  <c:v>155078</c:v>
                </c:pt>
                <c:pt idx="75118">
                  <c:v>155078</c:v>
                </c:pt>
                <c:pt idx="75119">
                  <c:v>155078</c:v>
                </c:pt>
                <c:pt idx="75120">
                  <c:v>155078</c:v>
                </c:pt>
                <c:pt idx="75121">
                  <c:v>155078</c:v>
                </c:pt>
                <c:pt idx="75122">
                  <c:v>155078</c:v>
                </c:pt>
                <c:pt idx="75123">
                  <c:v>155078</c:v>
                </c:pt>
                <c:pt idx="75124">
                  <c:v>155078</c:v>
                </c:pt>
                <c:pt idx="75125">
                  <c:v>155078</c:v>
                </c:pt>
                <c:pt idx="75126">
                  <c:v>155078</c:v>
                </c:pt>
                <c:pt idx="75127">
                  <c:v>155078</c:v>
                </c:pt>
                <c:pt idx="75128">
                  <c:v>155078</c:v>
                </c:pt>
                <c:pt idx="75129">
                  <c:v>155078</c:v>
                </c:pt>
                <c:pt idx="75130">
                  <c:v>155078</c:v>
                </c:pt>
                <c:pt idx="75131">
                  <c:v>155078</c:v>
                </c:pt>
                <c:pt idx="75132">
                  <c:v>155078</c:v>
                </c:pt>
                <c:pt idx="75133">
                  <c:v>155078</c:v>
                </c:pt>
                <c:pt idx="75134">
                  <c:v>155078</c:v>
                </c:pt>
                <c:pt idx="75135">
                  <c:v>155078</c:v>
                </c:pt>
                <c:pt idx="75136">
                  <c:v>155078</c:v>
                </c:pt>
                <c:pt idx="75137">
                  <c:v>155078</c:v>
                </c:pt>
                <c:pt idx="75138">
                  <c:v>155078</c:v>
                </c:pt>
                <c:pt idx="75139">
                  <c:v>155078</c:v>
                </c:pt>
                <c:pt idx="75140">
                  <c:v>155078</c:v>
                </c:pt>
                <c:pt idx="75141">
                  <c:v>155078</c:v>
                </c:pt>
                <c:pt idx="75142">
                  <c:v>155078</c:v>
                </c:pt>
                <c:pt idx="75143">
                  <c:v>155078</c:v>
                </c:pt>
                <c:pt idx="75144">
                  <c:v>155078</c:v>
                </c:pt>
                <c:pt idx="75145">
                  <c:v>155078</c:v>
                </c:pt>
                <c:pt idx="75146">
                  <c:v>155078</c:v>
                </c:pt>
                <c:pt idx="75147">
                  <c:v>155078</c:v>
                </c:pt>
                <c:pt idx="75148">
                  <c:v>155078</c:v>
                </c:pt>
                <c:pt idx="75149">
                  <c:v>155078</c:v>
                </c:pt>
                <c:pt idx="75150">
                  <c:v>155078</c:v>
                </c:pt>
                <c:pt idx="75151">
                  <c:v>155078</c:v>
                </c:pt>
                <c:pt idx="75152">
                  <c:v>155078</c:v>
                </c:pt>
                <c:pt idx="75153">
                  <c:v>155078</c:v>
                </c:pt>
                <c:pt idx="75154">
                  <c:v>155078</c:v>
                </c:pt>
                <c:pt idx="75155">
                  <c:v>155078</c:v>
                </c:pt>
                <c:pt idx="75156">
                  <c:v>155078</c:v>
                </c:pt>
                <c:pt idx="75157">
                  <c:v>155078</c:v>
                </c:pt>
                <c:pt idx="75158">
                  <c:v>155078</c:v>
                </c:pt>
                <c:pt idx="75159">
                  <c:v>155078</c:v>
                </c:pt>
                <c:pt idx="75160">
                  <c:v>155078</c:v>
                </c:pt>
                <c:pt idx="75161">
                  <c:v>155078</c:v>
                </c:pt>
                <c:pt idx="75162">
                  <c:v>155078</c:v>
                </c:pt>
                <c:pt idx="75163">
                  <c:v>155078</c:v>
                </c:pt>
                <c:pt idx="75164">
                  <c:v>155078</c:v>
                </c:pt>
                <c:pt idx="75165">
                  <c:v>155078</c:v>
                </c:pt>
                <c:pt idx="75166">
                  <c:v>155078</c:v>
                </c:pt>
                <c:pt idx="75167">
                  <c:v>155078</c:v>
                </c:pt>
                <c:pt idx="75168">
                  <c:v>155078</c:v>
                </c:pt>
                <c:pt idx="75169">
                  <c:v>155078</c:v>
                </c:pt>
                <c:pt idx="75170">
                  <c:v>155078</c:v>
                </c:pt>
                <c:pt idx="75171">
                  <c:v>155078</c:v>
                </c:pt>
                <c:pt idx="75172">
                  <c:v>155078</c:v>
                </c:pt>
                <c:pt idx="75173">
                  <c:v>155078</c:v>
                </c:pt>
                <c:pt idx="75174">
                  <c:v>155078</c:v>
                </c:pt>
                <c:pt idx="75175">
                  <c:v>155078</c:v>
                </c:pt>
                <c:pt idx="75176">
                  <c:v>155078</c:v>
                </c:pt>
                <c:pt idx="75177">
                  <c:v>155078</c:v>
                </c:pt>
                <c:pt idx="75178">
                  <c:v>155078</c:v>
                </c:pt>
                <c:pt idx="75179">
                  <c:v>155078</c:v>
                </c:pt>
                <c:pt idx="75180">
                  <c:v>155078</c:v>
                </c:pt>
                <c:pt idx="75181">
                  <c:v>155078</c:v>
                </c:pt>
                <c:pt idx="75182">
                  <c:v>155078</c:v>
                </c:pt>
                <c:pt idx="75183">
                  <c:v>155078</c:v>
                </c:pt>
                <c:pt idx="75184">
                  <c:v>155078</c:v>
                </c:pt>
                <c:pt idx="75185">
                  <c:v>155078</c:v>
                </c:pt>
                <c:pt idx="75186">
                  <c:v>155078</c:v>
                </c:pt>
                <c:pt idx="75187">
                  <c:v>155078</c:v>
                </c:pt>
                <c:pt idx="75188">
                  <c:v>155078</c:v>
                </c:pt>
                <c:pt idx="75189">
                  <c:v>155078</c:v>
                </c:pt>
                <c:pt idx="75190">
                  <c:v>155078</c:v>
                </c:pt>
                <c:pt idx="75191">
                  <c:v>155078</c:v>
                </c:pt>
                <c:pt idx="75192">
                  <c:v>155078</c:v>
                </c:pt>
                <c:pt idx="75193">
                  <c:v>155078</c:v>
                </c:pt>
                <c:pt idx="75194">
                  <c:v>155078</c:v>
                </c:pt>
                <c:pt idx="75195">
                  <c:v>155078</c:v>
                </c:pt>
                <c:pt idx="75196">
                  <c:v>155078</c:v>
                </c:pt>
                <c:pt idx="75197">
                  <c:v>155078</c:v>
                </c:pt>
                <c:pt idx="75198">
                  <c:v>155078</c:v>
                </c:pt>
                <c:pt idx="75199">
                  <c:v>155078</c:v>
                </c:pt>
                <c:pt idx="75200">
                  <c:v>155078</c:v>
                </c:pt>
                <c:pt idx="75201">
                  <c:v>155078</c:v>
                </c:pt>
                <c:pt idx="75202">
                  <c:v>155078</c:v>
                </c:pt>
                <c:pt idx="75203">
                  <c:v>155078</c:v>
                </c:pt>
                <c:pt idx="75204">
                  <c:v>155078</c:v>
                </c:pt>
                <c:pt idx="75205">
                  <c:v>155078</c:v>
                </c:pt>
                <c:pt idx="75206">
                  <c:v>155078</c:v>
                </c:pt>
                <c:pt idx="75207">
                  <c:v>155078</c:v>
                </c:pt>
                <c:pt idx="75208">
                  <c:v>155078</c:v>
                </c:pt>
                <c:pt idx="75209">
                  <c:v>155078</c:v>
                </c:pt>
                <c:pt idx="75210">
                  <c:v>155078</c:v>
                </c:pt>
                <c:pt idx="75211">
                  <c:v>155078</c:v>
                </c:pt>
                <c:pt idx="75212">
                  <c:v>155078</c:v>
                </c:pt>
                <c:pt idx="75213">
                  <c:v>155078</c:v>
                </c:pt>
                <c:pt idx="75214">
                  <c:v>155078</c:v>
                </c:pt>
                <c:pt idx="75215">
                  <c:v>155078</c:v>
                </c:pt>
                <c:pt idx="75216">
                  <c:v>155078</c:v>
                </c:pt>
                <c:pt idx="75217">
                  <c:v>155078</c:v>
                </c:pt>
                <c:pt idx="75218">
                  <c:v>155078</c:v>
                </c:pt>
                <c:pt idx="75219">
                  <c:v>155078</c:v>
                </c:pt>
                <c:pt idx="75220">
                  <c:v>155078</c:v>
                </c:pt>
                <c:pt idx="75221">
                  <c:v>155078</c:v>
                </c:pt>
                <c:pt idx="75222">
                  <c:v>155078</c:v>
                </c:pt>
                <c:pt idx="75223">
                  <c:v>155078</c:v>
                </c:pt>
                <c:pt idx="75224">
                  <c:v>155078</c:v>
                </c:pt>
                <c:pt idx="75225">
                  <c:v>155078</c:v>
                </c:pt>
                <c:pt idx="75226">
                  <c:v>155078</c:v>
                </c:pt>
                <c:pt idx="75227">
                  <c:v>155078</c:v>
                </c:pt>
                <c:pt idx="75228">
                  <c:v>155078</c:v>
                </c:pt>
                <c:pt idx="75229">
                  <c:v>155078</c:v>
                </c:pt>
                <c:pt idx="75230">
                  <c:v>155078</c:v>
                </c:pt>
                <c:pt idx="75231">
                  <c:v>155078</c:v>
                </c:pt>
                <c:pt idx="75232">
                  <c:v>155078</c:v>
                </c:pt>
                <c:pt idx="75233">
                  <c:v>155078</c:v>
                </c:pt>
                <c:pt idx="75234">
                  <c:v>155078</c:v>
                </c:pt>
                <c:pt idx="75235">
                  <c:v>155078</c:v>
                </c:pt>
                <c:pt idx="75236">
                  <c:v>155078</c:v>
                </c:pt>
                <c:pt idx="75237">
                  <c:v>155078</c:v>
                </c:pt>
                <c:pt idx="75238">
                  <c:v>155078</c:v>
                </c:pt>
                <c:pt idx="75239">
                  <c:v>155078</c:v>
                </c:pt>
                <c:pt idx="75240">
                  <c:v>155078</c:v>
                </c:pt>
                <c:pt idx="75241">
                  <c:v>155078</c:v>
                </c:pt>
                <c:pt idx="75242">
                  <c:v>155078</c:v>
                </c:pt>
                <c:pt idx="75243">
                  <c:v>155078</c:v>
                </c:pt>
                <c:pt idx="75244">
                  <c:v>155078</c:v>
                </c:pt>
                <c:pt idx="75245">
                  <c:v>155078</c:v>
                </c:pt>
                <c:pt idx="75246">
                  <c:v>155078</c:v>
                </c:pt>
                <c:pt idx="75247">
                  <c:v>155078</c:v>
                </c:pt>
                <c:pt idx="75248">
                  <c:v>155078</c:v>
                </c:pt>
                <c:pt idx="75249">
                  <c:v>155078</c:v>
                </c:pt>
                <c:pt idx="75250">
                  <c:v>155078</c:v>
                </c:pt>
                <c:pt idx="75251">
                  <c:v>155078</c:v>
                </c:pt>
                <c:pt idx="75252">
                  <c:v>155078</c:v>
                </c:pt>
                <c:pt idx="75253">
                  <c:v>155078</c:v>
                </c:pt>
                <c:pt idx="75254">
                  <c:v>155078</c:v>
                </c:pt>
                <c:pt idx="75255">
                  <c:v>155078</c:v>
                </c:pt>
                <c:pt idx="75256">
                  <c:v>155078</c:v>
                </c:pt>
                <c:pt idx="75257">
                  <c:v>155078</c:v>
                </c:pt>
                <c:pt idx="75258">
                  <c:v>155078</c:v>
                </c:pt>
                <c:pt idx="75259">
                  <c:v>155078</c:v>
                </c:pt>
                <c:pt idx="75260">
                  <c:v>155078</c:v>
                </c:pt>
                <c:pt idx="75261">
                  <c:v>155078</c:v>
                </c:pt>
                <c:pt idx="75262">
                  <c:v>155078</c:v>
                </c:pt>
                <c:pt idx="75263">
                  <c:v>155078</c:v>
                </c:pt>
                <c:pt idx="75264">
                  <c:v>155078</c:v>
                </c:pt>
                <c:pt idx="75265">
                  <c:v>155078</c:v>
                </c:pt>
                <c:pt idx="75266">
                  <c:v>155078</c:v>
                </c:pt>
                <c:pt idx="75267">
                  <c:v>155078</c:v>
                </c:pt>
                <c:pt idx="75268">
                  <c:v>155078</c:v>
                </c:pt>
                <c:pt idx="75269">
                  <c:v>155078</c:v>
                </c:pt>
                <c:pt idx="75270">
                  <c:v>155078</c:v>
                </c:pt>
                <c:pt idx="75271">
                  <c:v>155078</c:v>
                </c:pt>
                <c:pt idx="75272">
                  <c:v>155078</c:v>
                </c:pt>
                <c:pt idx="75273">
                  <c:v>155078</c:v>
                </c:pt>
                <c:pt idx="75274">
                  <c:v>155078</c:v>
                </c:pt>
                <c:pt idx="75275">
                  <c:v>155078</c:v>
                </c:pt>
                <c:pt idx="75276">
                  <c:v>155078</c:v>
                </c:pt>
                <c:pt idx="75277">
                  <c:v>155078</c:v>
                </c:pt>
                <c:pt idx="75278">
                  <c:v>155078</c:v>
                </c:pt>
                <c:pt idx="75279">
                  <c:v>155078</c:v>
                </c:pt>
                <c:pt idx="75280">
                  <c:v>155078</c:v>
                </c:pt>
                <c:pt idx="75281">
                  <c:v>155078</c:v>
                </c:pt>
                <c:pt idx="75282">
                  <c:v>155078</c:v>
                </c:pt>
                <c:pt idx="75283">
                  <c:v>155078</c:v>
                </c:pt>
                <c:pt idx="75284">
                  <c:v>155078</c:v>
                </c:pt>
                <c:pt idx="75285">
                  <c:v>155078</c:v>
                </c:pt>
                <c:pt idx="75286">
                  <c:v>155078</c:v>
                </c:pt>
                <c:pt idx="75287">
                  <c:v>155078</c:v>
                </c:pt>
                <c:pt idx="75288">
                  <c:v>155078</c:v>
                </c:pt>
                <c:pt idx="75289">
                  <c:v>155078</c:v>
                </c:pt>
                <c:pt idx="75290">
                  <c:v>155078</c:v>
                </c:pt>
                <c:pt idx="75291">
                  <c:v>155078</c:v>
                </c:pt>
                <c:pt idx="75292">
                  <c:v>155078</c:v>
                </c:pt>
                <c:pt idx="75293">
                  <c:v>155078</c:v>
                </c:pt>
                <c:pt idx="75294">
                  <c:v>155078</c:v>
                </c:pt>
                <c:pt idx="75295">
                  <c:v>155078</c:v>
                </c:pt>
                <c:pt idx="75296">
                  <c:v>155078</c:v>
                </c:pt>
                <c:pt idx="75297">
                  <c:v>155078</c:v>
                </c:pt>
                <c:pt idx="75298">
                  <c:v>155078</c:v>
                </c:pt>
                <c:pt idx="75299">
                  <c:v>155078</c:v>
                </c:pt>
                <c:pt idx="75300">
                  <c:v>155078</c:v>
                </c:pt>
                <c:pt idx="75301">
                  <c:v>155078</c:v>
                </c:pt>
                <c:pt idx="75302">
                  <c:v>155078</c:v>
                </c:pt>
                <c:pt idx="75303">
                  <c:v>155078</c:v>
                </c:pt>
                <c:pt idx="75304">
                  <c:v>155078</c:v>
                </c:pt>
                <c:pt idx="75305">
                  <c:v>155078</c:v>
                </c:pt>
                <c:pt idx="75306">
                  <c:v>155078</c:v>
                </c:pt>
                <c:pt idx="75307">
                  <c:v>155078</c:v>
                </c:pt>
                <c:pt idx="75308">
                  <c:v>155078</c:v>
                </c:pt>
                <c:pt idx="75309">
                  <c:v>155078</c:v>
                </c:pt>
                <c:pt idx="75310">
                  <c:v>155078</c:v>
                </c:pt>
                <c:pt idx="75311">
                  <c:v>155078</c:v>
                </c:pt>
                <c:pt idx="75312">
                  <c:v>155078</c:v>
                </c:pt>
                <c:pt idx="75313">
                  <c:v>155078</c:v>
                </c:pt>
                <c:pt idx="75314">
                  <c:v>155078</c:v>
                </c:pt>
                <c:pt idx="75315">
                  <c:v>155078</c:v>
                </c:pt>
                <c:pt idx="75316">
                  <c:v>155078</c:v>
                </c:pt>
                <c:pt idx="75317">
                  <c:v>155078</c:v>
                </c:pt>
                <c:pt idx="75318">
                  <c:v>155078</c:v>
                </c:pt>
                <c:pt idx="75319">
                  <c:v>155078</c:v>
                </c:pt>
                <c:pt idx="75320">
                  <c:v>155078</c:v>
                </c:pt>
                <c:pt idx="75321">
                  <c:v>155078</c:v>
                </c:pt>
                <c:pt idx="75322">
                  <c:v>155078</c:v>
                </c:pt>
                <c:pt idx="75323">
                  <c:v>155078</c:v>
                </c:pt>
                <c:pt idx="75324">
                  <c:v>155078</c:v>
                </c:pt>
                <c:pt idx="75325">
                  <c:v>155078</c:v>
                </c:pt>
                <c:pt idx="75326">
                  <c:v>155078</c:v>
                </c:pt>
                <c:pt idx="75327">
                  <c:v>155078</c:v>
                </c:pt>
                <c:pt idx="75328">
                  <c:v>155078</c:v>
                </c:pt>
                <c:pt idx="75329">
                  <c:v>155078</c:v>
                </c:pt>
                <c:pt idx="75330">
                  <c:v>155078</c:v>
                </c:pt>
                <c:pt idx="75331">
                  <c:v>155078</c:v>
                </c:pt>
                <c:pt idx="75332">
                  <c:v>155078</c:v>
                </c:pt>
                <c:pt idx="75333">
                  <c:v>155078</c:v>
                </c:pt>
                <c:pt idx="75334">
                  <c:v>155078</c:v>
                </c:pt>
                <c:pt idx="75335">
                  <c:v>155078</c:v>
                </c:pt>
                <c:pt idx="75336">
                  <c:v>155078</c:v>
                </c:pt>
                <c:pt idx="75337">
                  <c:v>155078</c:v>
                </c:pt>
                <c:pt idx="75338">
                  <c:v>155078</c:v>
                </c:pt>
                <c:pt idx="75339">
                  <c:v>155078</c:v>
                </c:pt>
                <c:pt idx="75340">
                  <c:v>155078</c:v>
                </c:pt>
                <c:pt idx="75341">
                  <c:v>155078</c:v>
                </c:pt>
                <c:pt idx="75342">
                  <c:v>155078</c:v>
                </c:pt>
                <c:pt idx="75343">
                  <c:v>155078</c:v>
                </c:pt>
                <c:pt idx="75344">
                  <c:v>155078</c:v>
                </c:pt>
                <c:pt idx="75345">
                  <c:v>155078</c:v>
                </c:pt>
                <c:pt idx="75346">
                  <c:v>155078</c:v>
                </c:pt>
                <c:pt idx="75347">
                  <c:v>155078</c:v>
                </c:pt>
                <c:pt idx="75348">
                  <c:v>155078</c:v>
                </c:pt>
                <c:pt idx="75349">
                  <c:v>155078</c:v>
                </c:pt>
                <c:pt idx="75350">
                  <c:v>155078</c:v>
                </c:pt>
                <c:pt idx="75351">
                  <c:v>155078</c:v>
                </c:pt>
                <c:pt idx="75352">
                  <c:v>155078</c:v>
                </c:pt>
                <c:pt idx="75353">
                  <c:v>155078</c:v>
                </c:pt>
                <c:pt idx="75354">
                  <c:v>155078</c:v>
                </c:pt>
                <c:pt idx="75355">
                  <c:v>155078</c:v>
                </c:pt>
                <c:pt idx="75356">
                  <c:v>155078</c:v>
                </c:pt>
                <c:pt idx="75357">
                  <c:v>155078</c:v>
                </c:pt>
                <c:pt idx="75358">
                  <c:v>155078</c:v>
                </c:pt>
                <c:pt idx="75359">
                  <c:v>155078</c:v>
                </c:pt>
                <c:pt idx="75360">
                  <c:v>155078</c:v>
                </c:pt>
                <c:pt idx="75361">
                  <c:v>155078</c:v>
                </c:pt>
                <c:pt idx="75362">
                  <c:v>155078</c:v>
                </c:pt>
                <c:pt idx="75363">
                  <c:v>155078</c:v>
                </c:pt>
                <c:pt idx="75364">
                  <c:v>155078</c:v>
                </c:pt>
                <c:pt idx="75365">
                  <c:v>155078</c:v>
                </c:pt>
                <c:pt idx="75366">
                  <c:v>155078</c:v>
                </c:pt>
                <c:pt idx="75367">
                  <c:v>155078</c:v>
                </c:pt>
                <c:pt idx="75368">
                  <c:v>155078</c:v>
                </c:pt>
                <c:pt idx="75369">
                  <c:v>155078</c:v>
                </c:pt>
                <c:pt idx="75370">
                  <c:v>155078</c:v>
                </c:pt>
                <c:pt idx="75371">
                  <c:v>155078</c:v>
                </c:pt>
                <c:pt idx="75372">
                  <c:v>155078</c:v>
                </c:pt>
                <c:pt idx="75373">
                  <c:v>155078</c:v>
                </c:pt>
                <c:pt idx="75374">
                  <c:v>155078</c:v>
                </c:pt>
                <c:pt idx="75375">
                  <c:v>155078</c:v>
                </c:pt>
                <c:pt idx="75376">
                  <c:v>155078</c:v>
                </c:pt>
                <c:pt idx="75377">
                  <c:v>155078</c:v>
                </c:pt>
                <c:pt idx="75378">
                  <c:v>155078</c:v>
                </c:pt>
                <c:pt idx="75379">
                  <c:v>155078</c:v>
                </c:pt>
                <c:pt idx="75380">
                  <c:v>155078</c:v>
                </c:pt>
                <c:pt idx="75381">
                  <c:v>155078</c:v>
                </c:pt>
                <c:pt idx="75382">
                  <c:v>155078</c:v>
                </c:pt>
                <c:pt idx="75383">
                  <c:v>155078</c:v>
                </c:pt>
                <c:pt idx="75384">
                  <c:v>155078</c:v>
                </c:pt>
                <c:pt idx="75385">
                  <c:v>155078</c:v>
                </c:pt>
                <c:pt idx="75386">
                  <c:v>155078</c:v>
                </c:pt>
                <c:pt idx="75387">
                  <c:v>155078</c:v>
                </c:pt>
                <c:pt idx="75388">
                  <c:v>155078</c:v>
                </c:pt>
                <c:pt idx="75389">
                  <c:v>155078</c:v>
                </c:pt>
                <c:pt idx="75390">
                  <c:v>155078</c:v>
                </c:pt>
                <c:pt idx="75391">
                  <c:v>155078</c:v>
                </c:pt>
                <c:pt idx="75392">
                  <c:v>155078</c:v>
                </c:pt>
                <c:pt idx="75393">
                  <c:v>155078</c:v>
                </c:pt>
                <c:pt idx="75394">
                  <c:v>155078</c:v>
                </c:pt>
                <c:pt idx="75395">
                  <c:v>155078</c:v>
                </c:pt>
                <c:pt idx="75396">
                  <c:v>155078</c:v>
                </c:pt>
                <c:pt idx="75397">
                  <c:v>155078</c:v>
                </c:pt>
                <c:pt idx="75398">
                  <c:v>155078</c:v>
                </c:pt>
                <c:pt idx="75399">
                  <c:v>155078</c:v>
                </c:pt>
                <c:pt idx="75400">
                  <c:v>155078</c:v>
                </c:pt>
                <c:pt idx="75401">
                  <c:v>155078</c:v>
                </c:pt>
                <c:pt idx="75402">
                  <c:v>155078</c:v>
                </c:pt>
                <c:pt idx="75403">
                  <c:v>155078</c:v>
                </c:pt>
                <c:pt idx="75404">
                  <c:v>155078</c:v>
                </c:pt>
                <c:pt idx="75405">
                  <c:v>155078</c:v>
                </c:pt>
                <c:pt idx="75406">
                  <c:v>155078</c:v>
                </c:pt>
                <c:pt idx="75407">
                  <c:v>155078</c:v>
                </c:pt>
                <c:pt idx="75408">
                  <c:v>155078</c:v>
                </c:pt>
                <c:pt idx="75409">
                  <c:v>155078</c:v>
                </c:pt>
                <c:pt idx="75410">
                  <c:v>155078</c:v>
                </c:pt>
                <c:pt idx="75411">
                  <c:v>155078</c:v>
                </c:pt>
                <c:pt idx="75412">
                  <c:v>155078</c:v>
                </c:pt>
                <c:pt idx="75413">
                  <c:v>155078</c:v>
                </c:pt>
                <c:pt idx="75414">
                  <c:v>155078</c:v>
                </c:pt>
                <c:pt idx="75415">
                  <c:v>155078</c:v>
                </c:pt>
                <c:pt idx="75416">
                  <c:v>155078</c:v>
                </c:pt>
                <c:pt idx="75417">
                  <c:v>155078</c:v>
                </c:pt>
                <c:pt idx="75418">
                  <c:v>155078</c:v>
                </c:pt>
                <c:pt idx="75419">
                  <c:v>155078</c:v>
                </c:pt>
                <c:pt idx="75420">
                  <c:v>155078</c:v>
                </c:pt>
                <c:pt idx="75421">
                  <c:v>155078</c:v>
                </c:pt>
                <c:pt idx="75422">
                  <c:v>155078</c:v>
                </c:pt>
                <c:pt idx="75423">
                  <c:v>155078</c:v>
                </c:pt>
                <c:pt idx="75424">
                  <c:v>155078</c:v>
                </c:pt>
                <c:pt idx="75425">
                  <c:v>155078</c:v>
                </c:pt>
                <c:pt idx="75426">
                  <c:v>155078</c:v>
                </c:pt>
                <c:pt idx="75427">
                  <c:v>155078</c:v>
                </c:pt>
                <c:pt idx="75428">
                  <c:v>155078</c:v>
                </c:pt>
                <c:pt idx="75429">
                  <c:v>155078</c:v>
                </c:pt>
                <c:pt idx="75430">
                  <c:v>155078</c:v>
                </c:pt>
                <c:pt idx="75431">
                  <c:v>155078</c:v>
                </c:pt>
                <c:pt idx="75432">
                  <c:v>155078</c:v>
                </c:pt>
                <c:pt idx="75433">
                  <c:v>155078</c:v>
                </c:pt>
                <c:pt idx="75434">
                  <c:v>155078</c:v>
                </c:pt>
                <c:pt idx="75435">
                  <c:v>155078</c:v>
                </c:pt>
                <c:pt idx="75436">
                  <c:v>155078</c:v>
                </c:pt>
                <c:pt idx="75437">
                  <c:v>155078</c:v>
                </c:pt>
                <c:pt idx="75438">
                  <c:v>155078</c:v>
                </c:pt>
                <c:pt idx="75439">
                  <c:v>155078</c:v>
                </c:pt>
                <c:pt idx="75440">
                  <c:v>155078</c:v>
                </c:pt>
                <c:pt idx="75441">
                  <c:v>155078</c:v>
                </c:pt>
                <c:pt idx="75442">
                  <c:v>155078</c:v>
                </c:pt>
                <c:pt idx="75443">
                  <c:v>155078</c:v>
                </c:pt>
                <c:pt idx="75444">
                  <c:v>155078</c:v>
                </c:pt>
                <c:pt idx="75445">
                  <c:v>155078</c:v>
                </c:pt>
                <c:pt idx="75446">
                  <c:v>155078</c:v>
                </c:pt>
                <c:pt idx="75447">
                  <c:v>155078</c:v>
                </c:pt>
                <c:pt idx="75448">
                  <c:v>155078</c:v>
                </c:pt>
                <c:pt idx="75449">
                  <c:v>155078</c:v>
                </c:pt>
                <c:pt idx="75450">
                  <c:v>155078</c:v>
                </c:pt>
                <c:pt idx="75451">
                  <c:v>155078</c:v>
                </c:pt>
                <c:pt idx="75452">
                  <c:v>155078</c:v>
                </c:pt>
                <c:pt idx="75453">
                  <c:v>155078</c:v>
                </c:pt>
                <c:pt idx="75454">
                  <c:v>155078</c:v>
                </c:pt>
                <c:pt idx="75455">
                  <c:v>155078</c:v>
                </c:pt>
                <c:pt idx="75456">
                  <c:v>155078</c:v>
                </c:pt>
                <c:pt idx="75457">
                  <c:v>155078</c:v>
                </c:pt>
                <c:pt idx="75458">
                  <c:v>155078</c:v>
                </c:pt>
                <c:pt idx="75459">
                  <c:v>155078</c:v>
                </c:pt>
                <c:pt idx="75460">
                  <c:v>155078</c:v>
                </c:pt>
                <c:pt idx="75461">
                  <c:v>155078</c:v>
                </c:pt>
                <c:pt idx="75462">
                  <c:v>155078</c:v>
                </c:pt>
                <c:pt idx="75463">
                  <c:v>155078</c:v>
                </c:pt>
                <c:pt idx="75464">
                  <c:v>155078</c:v>
                </c:pt>
                <c:pt idx="75465">
                  <c:v>155078</c:v>
                </c:pt>
                <c:pt idx="75466">
                  <c:v>155078</c:v>
                </c:pt>
                <c:pt idx="75467">
                  <c:v>155078</c:v>
                </c:pt>
                <c:pt idx="75468">
                  <c:v>155078</c:v>
                </c:pt>
                <c:pt idx="75469">
                  <c:v>155078</c:v>
                </c:pt>
                <c:pt idx="75470">
                  <c:v>155078</c:v>
                </c:pt>
                <c:pt idx="75471">
                  <c:v>155078</c:v>
                </c:pt>
                <c:pt idx="75472">
                  <c:v>155078</c:v>
                </c:pt>
                <c:pt idx="75473">
                  <c:v>155078</c:v>
                </c:pt>
                <c:pt idx="75474">
                  <c:v>155078</c:v>
                </c:pt>
                <c:pt idx="75475">
                  <c:v>155078</c:v>
                </c:pt>
                <c:pt idx="75476">
                  <c:v>155078</c:v>
                </c:pt>
                <c:pt idx="75477">
                  <c:v>155078</c:v>
                </c:pt>
                <c:pt idx="75478">
                  <c:v>155078</c:v>
                </c:pt>
                <c:pt idx="75479">
                  <c:v>155078</c:v>
                </c:pt>
                <c:pt idx="75480">
                  <c:v>155078</c:v>
                </c:pt>
                <c:pt idx="75481">
                  <c:v>155078</c:v>
                </c:pt>
                <c:pt idx="75482">
                  <c:v>155078</c:v>
                </c:pt>
                <c:pt idx="75483">
                  <c:v>155078</c:v>
                </c:pt>
                <c:pt idx="75484">
                  <c:v>155078</c:v>
                </c:pt>
                <c:pt idx="75485">
                  <c:v>155078</c:v>
                </c:pt>
                <c:pt idx="75486">
                  <c:v>155078</c:v>
                </c:pt>
                <c:pt idx="75487">
                  <c:v>155078</c:v>
                </c:pt>
                <c:pt idx="75488">
                  <c:v>155078</c:v>
                </c:pt>
                <c:pt idx="75489">
                  <c:v>155078</c:v>
                </c:pt>
                <c:pt idx="75490">
                  <c:v>155078</c:v>
                </c:pt>
                <c:pt idx="75491">
                  <c:v>155078</c:v>
                </c:pt>
                <c:pt idx="75492">
                  <c:v>155078</c:v>
                </c:pt>
                <c:pt idx="75493">
                  <c:v>155078</c:v>
                </c:pt>
                <c:pt idx="75494">
                  <c:v>155078</c:v>
                </c:pt>
                <c:pt idx="75495">
                  <c:v>155078</c:v>
                </c:pt>
                <c:pt idx="75496">
                  <c:v>155078</c:v>
                </c:pt>
                <c:pt idx="75497">
                  <c:v>155078</c:v>
                </c:pt>
                <c:pt idx="75498">
                  <c:v>155078</c:v>
                </c:pt>
                <c:pt idx="75499">
                  <c:v>155078</c:v>
                </c:pt>
                <c:pt idx="75500">
                  <c:v>155078</c:v>
                </c:pt>
                <c:pt idx="75501">
                  <c:v>155078</c:v>
                </c:pt>
                <c:pt idx="75502">
                  <c:v>155078</c:v>
                </c:pt>
                <c:pt idx="75503">
                  <c:v>155078</c:v>
                </c:pt>
                <c:pt idx="75504">
                  <c:v>155078</c:v>
                </c:pt>
                <c:pt idx="75505">
                  <c:v>155078</c:v>
                </c:pt>
                <c:pt idx="75506">
                  <c:v>155078</c:v>
                </c:pt>
                <c:pt idx="75507">
                  <c:v>155078</c:v>
                </c:pt>
                <c:pt idx="75508">
                  <c:v>155078</c:v>
                </c:pt>
                <c:pt idx="75509">
                  <c:v>155078</c:v>
                </c:pt>
                <c:pt idx="75510">
                  <c:v>155078</c:v>
                </c:pt>
                <c:pt idx="75511">
                  <c:v>155078</c:v>
                </c:pt>
                <c:pt idx="75512">
                  <c:v>155078</c:v>
                </c:pt>
                <c:pt idx="75513">
                  <c:v>155078</c:v>
                </c:pt>
                <c:pt idx="75514">
                  <c:v>155078</c:v>
                </c:pt>
                <c:pt idx="75515">
                  <c:v>155078</c:v>
                </c:pt>
                <c:pt idx="75516">
                  <c:v>155078</c:v>
                </c:pt>
                <c:pt idx="75517">
                  <c:v>155078</c:v>
                </c:pt>
                <c:pt idx="75518">
                  <c:v>155078</c:v>
                </c:pt>
                <c:pt idx="75519">
                  <c:v>155078</c:v>
                </c:pt>
                <c:pt idx="75520">
                  <c:v>155078</c:v>
                </c:pt>
                <c:pt idx="75521">
                  <c:v>155078</c:v>
                </c:pt>
                <c:pt idx="75522">
                  <c:v>155078</c:v>
                </c:pt>
                <c:pt idx="75523">
                  <c:v>155078</c:v>
                </c:pt>
                <c:pt idx="75524">
                  <c:v>155078</c:v>
                </c:pt>
                <c:pt idx="75525">
                  <c:v>155078</c:v>
                </c:pt>
                <c:pt idx="75526">
                  <c:v>155078</c:v>
                </c:pt>
                <c:pt idx="75527">
                  <c:v>155078</c:v>
                </c:pt>
                <c:pt idx="75528">
                  <c:v>155078</c:v>
                </c:pt>
                <c:pt idx="75529">
                  <c:v>155078</c:v>
                </c:pt>
                <c:pt idx="75530">
                  <c:v>155078</c:v>
                </c:pt>
                <c:pt idx="75531">
                  <c:v>155078</c:v>
                </c:pt>
                <c:pt idx="75532">
                  <c:v>155078</c:v>
                </c:pt>
                <c:pt idx="75533">
                  <c:v>155078</c:v>
                </c:pt>
                <c:pt idx="75534">
                  <c:v>155078</c:v>
                </c:pt>
                <c:pt idx="75535">
                  <c:v>155078</c:v>
                </c:pt>
                <c:pt idx="75536">
                  <c:v>155078</c:v>
                </c:pt>
                <c:pt idx="75537">
                  <c:v>155078</c:v>
                </c:pt>
                <c:pt idx="75538">
                  <c:v>155078</c:v>
                </c:pt>
                <c:pt idx="75539">
                  <c:v>155078</c:v>
                </c:pt>
                <c:pt idx="75540">
                  <c:v>155078</c:v>
                </c:pt>
                <c:pt idx="75541">
                  <c:v>155078</c:v>
                </c:pt>
                <c:pt idx="75542">
                  <c:v>155078</c:v>
                </c:pt>
                <c:pt idx="75543">
                  <c:v>155078</c:v>
                </c:pt>
                <c:pt idx="75544">
                  <c:v>155078</c:v>
                </c:pt>
                <c:pt idx="75545">
                  <c:v>155078</c:v>
                </c:pt>
                <c:pt idx="75546">
                  <c:v>155078</c:v>
                </c:pt>
                <c:pt idx="75547">
                  <c:v>155078</c:v>
                </c:pt>
                <c:pt idx="75548">
                  <c:v>155078</c:v>
                </c:pt>
                <c:pt idx="75549">
                  <c:v>155078</c:v>
                </c:pt>
                <c:pt idx="75550">
                  <c:v>155078</c:v>
                </c:pt>
                <c:pt idx="75551">
                  <c:v>155078</c:v>
                </c:pt>
                <c:pt idx="75552">
                  <c:v>155078</c:v>
                </c:pt>
                <c:pt idx="75553">
                  <c:v>155078</c:v>
                </c:pt>
                <c:pt idx="75554">
                  <c:v>155078</c:v>
                </c:pt>
                <c:pt idx="75555">
                  <c:v>155078</c:v>
                </c:pt>
                <c:pt idx="75556">
                  <c:v>155078</c:v>
                </c:pt>
                <c:pt idx="75557">
                  <c:v>155078</c:v>
                </c:pt>
                <c:pt idx="75558">
                  <c:v>155078</c:v>
                </c:pt>
                <c:pt idx="75559">
                  <c:v>155078</c:v>
                </c:pt>
                <c:pt idx="75560">
                  <c:v>155078</c:v>
                </c:pt>
                <c:pt idx="75561">
                  <c:v>155078</c:v>
                </c:pt>
                <c:pt idx="75562">
                  <c:v>155078</c:v>
                </c:pt>
                <c:pt idx="75563">
                  <c:v>155078</c:v>
                </c:pt>
                <c:pt idx="75564">
                  <c:v>155078</c:v>
                </c:pt>
                <c:pt idx="75565">
                  <c:v>155078</c:v>
                </c:pt>
                <c:pt idx="75566">
                  <c:v>155078</c:v>
                </c:pt>
                <c:pt idx="75567">
                  <c:v>155078</c:v>
                </c:pt>
                <c:pt idx="75568">
                  <c:v>155078</c:v>
                </c:pt>
                <c:pt idx="75569">
                  <c:v>155078</c:v>
                </c:pt>
                <c:pt idx="75570">
                  <c:v>155078</c:v>
                </c:pt>
                <c:pt idx="75571">
                  <c:v>155078</c:v>
                </c:pt>
                <c:pt idx="75572">
                  <c:v>155078</c:v>
                </c:pt>
                <c:pt idx="75573">
                  <c:v>155078</c:v>
                </c:pt>
                <c:pt idx="75574">
                  <c:v>155078</c:v>
                </c:pt>
                <c:pt idx="75575">
                  <c:v>155078</c:v>
                </c:pt>
                <c:pt idx="75576">
                  <c:v>155078</c:v>
                </c:pt>
                <c:pt idx="75577">
                  <c:v>155078</c:v>
                </c:pt>
                <c:pt idx="75578">
                  <c:v>155078</c:v>
                </c:pt>
                <c:pt idx="75579">
                  <c:v>155078</c:v>
                </c:pt>
                <c:pt idx="75580">
                  <c:v>155078</c:v>
                </c:pt>
                <c:pt idx="75581">
                  <c:v>155078</c:v>
                </c:pt>
                <c:pt idx="75582">
                  <c:v>155078</c:v>
                </c:pt>
                <c:pt idx="75583">
                  <c:v>155078</c:v>
                </c:pt>
                <c:pt idx="75584">
                  <c:v>155078</c:v>
                </c:pt>
                <c:pt idx="75585">
                  <c:v>155078</c:v>
                </c:pt>
                <c:pt idx="75586">
                  <c:v>155078</c:v>
                </c:pt>
                <c:pt idx="75587">
                  <c:v>155078</c:v>
                </c:pt>
                <c:pt idx="75588">
                  <c:v>155078</c:v>
                </c:pt>
                <c:pt idx="75589">
                  <c:v>155078</c:v>
                </c:pt>
                <c:pt idx="75590">
                  <c:v>155078</c:v>
                </c:pt>
                <c:pt idx="75591">
                  <c:v>155078</c:v>
                </c:pt>
                <c:pt idx="75592">
                  <c:v>155078</c:v>
                </c:pt>
                <c:pt idx="75593">
                  <c:v>155078</c:v>
                </c:pt>
                <c:pt idx="75594">
                  <c:v>155078</c:v>
                </c:pt>
                <c:pt idx="75595">
                  <c:v>155078</c:v>
                </c:pt>
                <c:pt idx="75596">
                  <c:v>155078</c:v>
                </c:pt>
                <c:pt idx="75597">
                  <c:v>155078</c:v>
                </c:pt>
                <c:pt idx="75598">
                  <c:v>155078</c:v>
                </c:pt>
                <c:pt idx="75599">
                  <c:v>155078</c:v>
                </c:pt>
                <c:pt idx="75600">
                  <c:v>155078</c:v>
                </c:pt>
                <c:pt idx="75601">
                  <c:v>155078</c:v>
                </c:pt>
                <c:pt idx="75602">
                  <c:v>155078</c:v>
                </c:pt>
                <c:pt idx="75603">
                  <c:v>155078</c:v>
                </c:pt>
                <c:pt idx="75604">
                  <c:v>155078</c:v>
                </c:pt>
                <c:pt idx="75605">
                  <c:v>155078</c:v>
                </c:pt>
                <c:pt idx="75606">
                  <c:v>155078</c:v>
                </c:pt>
                <c:pt idx="75607">
                  <c:v>155078</c:v>
                </c:pt>
                <c:pt idx="75608">
                  <c:v>155078</c:v>
                </c:pt>
                <c:pt idx="75609">
                  <c:v>155078</c:v>
                </c:pt>
                <c:pt idx="75610">
                  <c:v>155078</c:v>
                </c:pt>
                <c:pt idx="75611">
                  <c:v>155078</c:v>
                </c:pt>
                <c:pt idx="75612">
                  <c:v>155078</c:v>
                </c:pt>
                <c:pt idx="75613">
                  <c:v>155078</c:v>
                </c:pt>
                <c:pt idx="75614">
                  <c:v>155078</c:v>
                </c:pt>
                <c:pt idx="75615">
                  <c:v>155078</c:v>
                </c:pt>
                <c:pt idx="75616">
                  <c:v>155078</c:v>
                </c:pt>
                <c:pt idx="75617">
                  <c:v>155078</c:v>
                </c:pt>
                <c:pt idx="75618">
                  <c:v>155078</c:v>
                </c:pt>
                <c:pt idx="75619">
                  <c:v>155078</c:v>
                </c:pt>
                <c:pt idx="75620">
                  <c:v>155078</c:v>
                </c:pt>
                <c:pt idx="75621">
                  <c:v>155078</c:v>
                </c:pt>
                <c:pt idx="75622">
                  <c:v>155078</c:v>
                </c:pt>
                <c:pt idx="75623">
                  <c:v>155078</c:v>
                </c:pt>
                <c:pt idx="75624">
                  <c:v>155078</c:v>
                </c:pt>
                <c:pt idx="75625">
                  <c:v>155078</c:v>
                </c:pt>
                <c:pt idx="75626">
                  <c:v>155078</c:v>
                </c:pt>
                <c:pt idx="75627">
                  <c:v>155078</c:v>
                </c:pt>
                <c:pt idx="75628">
                  <c:v>155078</c:v>
                </c:pt>
                <c:pt idx="75629">
                  <c:v>155078</c:v>
                </c:pt>
                <c:pt idx="75630">
                  <c:v>155078</c:v>
                </c:pt>
                <c:pt idx="75631">
                  <c:v>155078</c:v>
                </c:pt>
                <c:pt idx="75632">
                  <c:v>155078</c:v>
                </c:pt>
                <c:pt idx="75633">
                  <c:v>155078</c:v>
                </c:pt>
                <c:pt idx="75634">
                  <c:v>155078</c:v>
                </c:pt>
                <c:pt idx="75635">
                  <c:v>155078</c:v>
                </c:pt>
                <c:pt idx="75636">
                  <c:v>155078</c:v>
                </c:pt>
                <c:pt idx="75637">
                  <c:v>155078</c:v>
                </c:pt>
                <c:pt idx="75638">
                  <c:v>155078</c:v>
                </c:pt>
                <c:pt idx="75639">
                  <c:v>155078</c:v>
                </c:pt>
                <c:pt idx="75640">
                  <c:v>155078</c:v>
                </c:pt>
                <c:pt idx="75641">
                  <c:v>155078</c:v>
                </c:pt>
                <c:pt idx="75642">
                  <c:v>155078</c:v>
                </c:pt>
                <c:pt idx="75643">
                  <c:v>155078</c:v>
                </c:pt>
                <c:pt idx="75644">
                  <c:v>155078</c:v>
                </c:pt>
                <c:pt idx="75645">
                  <c:v>155078</c:v>
                </c:pt>
                <c:pt idx="75646">
                  <c:v>155078</c:v>
                </c:pt>
                <c:pt idx="75647">
                  <c:v>155078</c:v>
                </c:pt>
                <c:pt idx="75648">
                  <c:v>155078</c:v>
                </c:pt>
                <c:pt idx="75649">
                  <c:v>155078</c:v>
                </c:pt>
                <c:pt idx="75650">
                  <c:v>155078</c:v>
                </c:pt>
                <c:pt idx="75651">
                  <c:v>155078</c:v>
                </c:pt>
                <c:pt idx="75652">
                  <c:v>155078</c:v>
                </c:pt>
                <c:pt idx="75653">
                  <c:v>155078</c:v>
                </c:pt>
                <c:pt idx="75654">
                  <c:v>155078</c:v>
                </c:pt>
                <c:pt idx="75655">
                  <c:v>155078</c:v>
                </c:pt>
                <c:pt idx="75656">
                  <c:v>155078</c:v>
                </c:pt>
                <c:pt idx="75657">
                  <c:v>155078</c:v>
                </c:pt>
                <c:pt idx="75658">
                  <c:v>155078</c:v>
                </c:pt>
                <c:pt idx="75659">
                  <c:v>155078</c:v>
                </c:pt>
                <c:pt idx="75660">
                  <c:v>155078</c:v>
                </c:pt>
                <c:pt idx="75661">
                  <c:v>155078</c:v>
                </c:pt>
                <c:pt idx="75662">
                  <c:v>155078</c:v>
                </c:pt>
                <c:pt idx="75663">
                  <c:v>155078</c:v>
                </c:pt>
                <c:pt idx="75664">
                  <c:v>155078</c:v>
                </c:pt>
                <c:pt idx="75665">
                  <c:v>155078</c:v>
                </c:pt>
                <c:pt idx="75666">
                  <c:v>155078</c:v>
                </c:pt>
                <c:pt idx="75667">
                  <c:v>155078</c:v>
                </c:pt>
                <c:pt idx="75668">
                  <c:v>155078</c:v>
                </c:pt>
                <c:pt idx="75669">
                  <c:v>155078</c:v>
                </c:pt>
                <c:pt idx="75670">
                  <c:v>155078</c:v>
                </c:pt>
                <c:pt idx="75671">
                  <c:v>155078</c:v>
                </c:pt>
                <c:pt idx="75672">
                  <c:v>155078</c:v>
                </c:pt>
                <c:pt idx="75673">
                  <c:v>155078</c:v>
                </c:pt>
                <c:pt idx="75674">
                  <c:v>155078</c:v>
                </c:pt>
                <c:pt idx="75675">
                  <c:v>155078</c:v>
                </c:pt>
                <c:pt idx="75676">
                  <c:v>155078</c:v>
                </c:pt>
                <c:pt idx="75677">
                  <c:v>155078</c:v>
                </c:pt>
                <c:pt idx="75678">
                  <c:v>155078</c:v>
                </c:pt>
                <c:pt idx="75679">
                  <c:v>155078</c:v>
                </c:pt>
                <c:pt idx="75680">
                  <c:v>155078</c:v>
                </c:pt>
                <c:pt idx="75681">
                  <c:v>155078</c:v>
                </c:pt>
                <c:pt idx="75682">
                  <c:v>155078</c:v>
                </c:pt>
                <c:pt idx="75683">
                  <c:v>155078</c:v>
                </c:pt>
                <c:pt idx="75684">
                  <c:v>155078</c:v>
                </c:pt>
                <c:pt idx="75685">
                  <c:v>155078</c:v>
                </c:pt>
                <c:pt idx="75686">
                  <c:v>155078</c:v>
                </c:pt>
                <c:pt idx="75687">
                  <c:v>155078</c:v>
                </c:pt>
                <c:pt idx="75688">
                  <c:v>155078</c:v>
                </c:pt>
                <c:pt idx="75689">
                  <c:v>155078</c:v>
                </c:pt>
                <c:pt idx="75690">
                  <c:v>155078</c:v>
                </c:pt>
                <c:pt idx="75691">
                  <c:v>155078</c:v>
                </c:pt>
                <c:pt idx="75692">
                  <c:v>155078</c:v>
                </c:pt>
                <c:pt idx="75693">
                  <c:v>155078</c:v>
                </c:pt>
                <c:pt idx="75694">
                  <c:v>155078</c:v>
                </c:pt>
                <c:pt idx="75695">
                  <c:v>155078</c:v>
                </c:pt>
                <c:pt idx="75696">
                  <c:v>155078</c:v>
                </c:pt>
                <c:pt idx="75697">
                  <c:v>155078</c:v>
                </c:pt>
                <c:pt idx="75698">
                  <c:v>155078</c:v>
                </c:pt>
                <c:pt idx="75699">
                  <c:v>155078</c:v>
                </c:pt>
                <c:pt idx="75700">
                  <c:v>155078</c:v>
                </c:pt>
                <c:pt idx="75701">
                  <c:v>155078</c:v>
                </c:pt>
                <c:pt idx="75702">
                  <c:v>155078</c:v>
                </c:pt>
                <c:pt idx="75703">
                  <c:v>155078</c:v>
                </c:pt>
                <c:pt idx="75704">
                  <c:v>155078</c:v>
                </c:pt>
                <c:pt idx="75705">
                  <c:v>155078</c:v>
                </c:pt>
                <c:pt idx="75706">
                  <c:v>155078</c:v>
                </c:pt>
                <c:pt idx="75707">
                  <c:v>155078</c:v>
                </c:pt>
                <c:pt idx="75708">
                  <c:v>155078</c:v>
                </c:pt>
                <c:pt idx="75709">
                  <c:v>155078</c:v>
                </c:pt>
                <c:pt idx="75710">
                  <c:v>155078</c:v>
                </c:pt>
                <c:pt idx="75711">
                  <c:v>155078</c:v>
                </c:pt>
                <c:pt idx="75712">
                  <c:v>155078</c:v>
                </c:pt>
                <c:pt idx="75713">
                  <c:v>155078</c:v>
                </c:pt>
                <c:pt idx="75714">
                  <c:v>155078</c:v>
                </c:pt>
                <c:pt idx="75715">
                  <c:v>155078</c:v>
                </c:pt>
                <c:pt idx="75716">
                  <c:v>155078</c:v>
                </c:pt>
                <c:pt idx="75717">
                  <c:v>155078</c:v>
                </c:pt>
                <c:pt idx="75718">
                  <c:v>155078</c:v>
                </c:pt>
                <c:pt idx="75719">
                  <c:v>155078</c:v>
                </c:pt>
                <c:pt idx="75720">
                  <c:v>155078</c:v>
                </c:pt>
                <c:pt idx="75721">
                  <c:v>155078</c:v>
                </c:pt>
                <c:pt idx="75722">
                  <c:v>155078</c:v>
                </c:pt>
                <c:pt idx="75723">
                  <c:v>155078</c:v>
                </c:pt>
                <c:pt idx="75724">
                  <c:v>155078</c:v>
                </c:pt>
                <c:pt idx="75725">
                  <c:v>155078</c:v>
                </c:pt>
                <c:pt idx="75726">
                  <c:v>155078</c:v>
                </c:pt>
                <c:pt idx="75727">
                  <c:v>155078</c:v>
                </c:pt>
                <c:pt idx="75728">
                  <c:v>155078</c:v>
                </c:pt>
                <c:pt idx="75729">
                  <c:v>155078</c:v>
                </c:pt>
                <c:pt idx="75730">
                  <c:v>155078</c:v>
                </c:pt>
                <c:pt idx="75731">
                  <c:v>155078</c:v>
                </c:pt>
                <c:pt idx="75732">
                  <c:v>155078</c:v>
                </c:pt>
                <c:pt idx="75733">
                  <c:v>155078</c:v>
                </c:pt>
                <c:pt idx="75734">
                  <c:v>155078</c:v>
                </c:pt>
                <c:pt idx="75735">
                  <c:v>155078</c:v>
                </c:pt>
                <c:pt idx="75736">
                  <c:v>155078</c:v>
                </c:pt>
                <c:pt idx="75737">
                  <c:v>155078</c:v>
                </c:pt>
                <c:pt idx="75738">
                  <c:v>155078</c:v>
                </c:pt>
                <c:pt idx="75739">
                  <c:v>155078</c:v>
                </c:pt>
                <c:pt idx="75740">
                  <c:v>155078</c:v>
                </c:pt>
                <c:pt idx="75741">
                  <c:v>155078</c:v>
                </c:pt>
                <c:pt idx="75742">
                  <c:v>155078</c:v>
                </c:pt>
                <c:pt idx="75743">
                  <c:v>155078</c:v>
                </c:pt>
                <c:pt idx="75744">
                  <c:v>155078</c:v>
                </c:pt>
                <c:pt idx="75745">
                  <c:v>155078</c:v>
                </c:pt>
                <c:pt idx="75746">
                  <c:v>155078</c:v>
                </c:pt>
                <c:pt idx="75747">
                  <c:v>155078</c:v>
                </c:pt>
                <c:pt idx="75748">
                  <c:v>155078</c:v>
                </c:pt>
                <c:pt idx="75749">
                  <c:v>155078</c:v>
                </c:pt>
                <c:pt idx="75750">
                  <c:v>155078</c:v>
                </c:pt>
                <c:pt idx="75751">
                  <c:v>155078</c:v>
                </c:pt>
                <c:pt idx="75752">
                  <c:v>155078</c:v>
                </c:pt>
                <c:pt idx="75753">
                  <c:v>155078</c:v>
                </c:pt>
                <c:pt idx="75754">
                  <c:v>155078</c:v>
                </c:pt>
                <c:pt idx="75755">
                  <c:v>155078</c:v>
                </c:pt>
                <c:pt idx="75756">
                  <c:v>155078</c:v>
                </c:pt>
                <c:pt idx="75757">
                  <c:v>155078</c:v>
                </c:pt>
                <c:pt idx="75758">
                  <c:v>155078</c:v>
                </c:pt>
                <c:pt idx="75759">
                  <c:v>155078</c:v>
                </c:pt>
                <c:pt idx="75760">
                  <c:v>155078</c:v>
                </c:pt>
                <c:pt idx="75761">
                  <c:v>155078</c:v>
                </c:pt>
                <c:pt idx="75762">
                  <c:v>155078</c:v>
                </c:pt>
                <c:pt idx="75763">
                  <c:v>155078</c:v>
                </c:pt>
                <c:pt idx="75764">
                  <c:v>155078</c:v>
                </c:pt>
                <c:pt idx="75765">
                  <c:v>155078</c:v>
                </c:pt>
                <c:pt idx="75766">
                  <c:v>155078</c:v>
                </c:pt>
                <c:pt idx="75767">
                  <c:v>155078</c:v>
                </c:pt>
                <c:pt idx="75768">
                  <c:v>155078</c:v>
                </c:pt>
                <c:pt idx="75769">
                  <c:v>155078</c:v>
                </c:pt>
                <c:pt idx="75770">
                  <c:v>155078</c:v>
                </c:pt>
                <c:pt idx="75771">
                  <c:v>155078</c:v>
                </c:pt>
                <c:pt idx="75772">
                  <c:v>155078</c:v>
                </c:pt>
                <c:pt idx="75773">
                  <c:v>155078</c:v>
                </c:pt>
                <c:pt idx="75774">
                  <c:v>155078</c:v>
                </c:pt>
                <c:pt idx="75775">
                  <c:v>155078</c:v>
                </c:pt>
                <c:pt idx="75776">
                  <c:v>155078</c:v>
                </c:pt>
                <c:pt idx="75777">
                  <c:v>155078</c:v>
                </c:pt>
                <c:pt idx="75778">
                  <c:v>155078</c:v>
                </c:pt>
                <c:pt idx="75779">
                  <c:v>155078</c:v>
                </c:pt>
                <c:pt idx="75780">
                  <c:v>155078</c:v>
                </c:pt>
                <c:pt idx="75781">
                  <c:v>155078</c:v>
                </c:pt>
                <c:pt idx="75782">
                  <c:v>155078</c:v>
                </c:pt>
                <c:pt idx="75783">
                  <c:v>155078</c:v>
                </c:pt>
                <c:pt idx="75784">
                  <c:v>155078</c:v>
                </c:pt>
                <c:pt idx="75785">
                  <c:v>155078</c:v>
                </c:pt>
                <c:pt idx="75786">
                  <c:v>155078</c:v>
                </c:pt>
                <c:pt idx="75787">
                  <c:v>155078</c:v>
                </c:pt>
                <c:pt idx="75788">
                  <c:v>155078</c:v>
                </c:pt>
                <c:pt idx="75789">
                  <c:v>155078</c:v>
                </c:pt>
                <c:pt idx="75790">
                  <c:v>155078</c:v>
                </c:pt>
                <c:pt idx="75791">
                  <c:v>155078</c:v>
                </c:pt>
                <c:pt idx="75792">
                  <c:v>155078</c:v>
                </c:pt>
                <c:pt idx="75793">
                  <c:v>155078</c:v>
                </c:pt>
                <c:pt idx="75794">
                  <c:v>155078</c:v>
                </c:pt>
                <c:pt idx="75795">
                  <c:v>155078</c:v>
                </c:pt>
                <c:pt idx="75796">
                  <c:v>155078</c:v>
                </c:pt>
                <c:pt idx="75797">
                  <c:v>155078</c:v>
                </c:pt>
                <c:pt idx="75798">
                  <c:v>155078</c:v>
                </c:pt>
                <c:pt idx="75799">
                  <c:v>155078</c:v>
                </c:pt>
                <c:pt idx="75800">
                  <c:v>155078</c:v>
                </c:pt>
                <c:pt idx="75801">
                  <c:v>155078</c:v>
                </c:pt>
                <c:pt idx="75802">
                  <c:v>155078</c:v>
                </c:pt>
                <c:pt idx="75803">
                  <c:v>155078</c:v>
                </c:pt>
                <c:pt idx="75804">
                  <c:v>155078</c:v>
                </c:pt>
                <c:pt idx="75805">
                  <c:v>155078</c:v>
                </c:pt>
                <c:pt idx="75806">
                  <c:v>155078</c:v>
                </c:pt>
                <c:pt idx="75807">
                  <c:v>155078</c:v>
                </c:pt>
                <c:pt idx="75808">
                  <c:v>155078</c:v>
                </c:pt>
                <c:pt idx="75809">
                  <c:v>155078</c:v>
                </c:pt>
                <c:pt idx="75810">
                  <c:v>155078</c:v>
                </c:pt>
                <c:pt idx="75811">
                  <c:v>155078</c:v>
                </c:pt>
                <c:pt idx="75812">
                  <c:v>155078</c:v>
                </c:pt>
                <c:pt idx="75813">
                  <c:v>155078</c:v>
                </c:pt>
                <c:pt idx="75814">
                  <c:v>155078</c:v>
                </c:pt>
                <c:pt idx="75815">
                  <c:v>155078</c:v>
                </c:pt>
                <c:pt idx="75816">
                  <c:v>155078</c:v>
                </c:pt>
                <c:pt idx="75817">
                  <c:v>155078</c:v>
                </c:pt>
                <c:pt idx="75818">
                  <c:v>155078</c:v>
                </c:pt>
                <c:pt idx="75819">
                  <c:v>155078</c:v>
                </c:pt>
                <c:pt idx="75820">
                  <c:v>155078</c:v>
                </c:pt>
                <c:pt idx="75821">
                  <c:v>155078</c:v>
                </c:pt>
                <c:pt idx="75822">
                  <c:v>155078</c:v>
                </c:pt>
                <c:pt idx="75823">
                  <c:v>155078</c:v>
                </c:pt>
                <c:pt idx="75824">
                  <c:v>155078</c:v>
                </c:pt>
                <c:pt idx="75825">
                  <c:v>155078</c:v>
                </c:pt>
                <c:pt idx="75826">
                  <c:v>155078</c:v>
                </c:pt>
                <c:pt idx="75827">
                  <c:v>155078</c:v>
                </c:pt>
                <c:pt idx="75828">
                  <c:v>155078</c:v>
                </c:pt>
                <c:pt idx="75829">
                  <c:v>155078</c:v>
                </c:pt>
                <c:pt idx="75830">
                  <c:v>155078</c:v>
                </c:pt>
                <c:pt idx="75831">
                  <c:v>155078</c:v>
                </c:pt>
                <c:pt idx="75832">
                  <c:v>155078</c:v>
                </c:pt>
                <c:pt idx="75833">
                  <c:v>155078</c:v>
                </c:pt>
                <c:pt idx="75834">
                  <c:v>155078</c:v>
                </c:pt>
                <c:pt idx="75835">
                  <c:v>155078</c:v>
                </c:pt>
                <c:pt idx="75836">
                  <c:v>155078</c:v>
                </c:pt>
                <c:pt idx="75837">
                  <c:v>155078</c:v>
                </c:pt>
                <c:pt idx="75838">
                  <c:v>155078</c:v>
                </c:pt>
                <c:pt idx="75839">
                  <c:v>155078</c:v>
                </c:pt>
                <c:pt idx="75840">
                  <c:v>155078</c:v>
                </c:pt>
                <c:pt idx="75841">
                  <c:v>155078</c:v>
                </c:pt>
                <c:pt idx="75842">
                  <c:v>155078</c:v>
                </c:pt>
                <c:pt idx="75843">
                  <c:v>155078</c:v>
                </c:pt>
                <c:pt idx="75844">
                  <c:v>155078</c:v>
                </c:pt>
                <c:pt idx="75845">
                  <c:v>155078</c:v>
                </c:pt>
                <c:pt idx="75846">
                  <c:v>155078</c:v>
                </c:pt>
                <c:pt idx="75847">
                  <c:v>155078</c:v>
                </c:pt>
                <c:pt idx="75848">
                  <c:v>155078</c:v>
                </c:pt>
                <c:pt idx="75849">
                  <c:v>155078</c:v>
                </c:pt>
                <c:pt idx="75850">
                  <c:v>155078</c:v>
                </c:pt>
                <c:pt idx="75851">
                  <c:v>155078</c:v>
                </c:pt>
                <c:pt idx="75852">
                  <c:v>155078</c:v>
                </c:pt>
                <c:pt idx="75853">
                  <c:v>155078</c:v>
                </c:pt>
                <c:pt idx="75854">
                  <c:v>155078</c:v>
                </c:pt>
                <c:pt idx="75855">
                  <c:v>155078</c:v>
                </c:pt>
                <c:pt idx="75856">
                  <c:v>155078</c:v>
                </c:pt>
                <c:pt idx="75857">
                  <c:v>155078</c:v>
                </c:pt>
                <c:pt idx="75858">
                  <c:v>155078</c:v>
                </c:pt>
                <c:pt idx="75859">
                  <c:v>155078</c:v>
                </c:pt>
                <c:pt idx="75860">
                  <c:v>155078</c:v>
                </c:pt>
                <c:pt idx="75861">
                  <c:v>155078</c:v>
                </c:pt>
                <c:pt idx="75862">
                  <c:v>155078</c:v>
                </c:pt>
                <c:pt idx="75863">
                  <c:v>155078</c:v>
                </c:pt>
                <c:pt idx="75864">
                  <c:v>155078</c:v>
                </c:pt>
                <c:pt idx="75865">
                  <c:v>155078</c:v>
                </c:pt>
                <c:pt idx="75866">
                  <c:v>155078</c:v>
                </c:pt>
                <c:pt idx="75867">
                  <c:v>155078</c:v>
                </c:pt>
                <c:pt idx="75868">
                  <c:v>155078</c:v>
                </c:pt>
                <c:pt idx="75869">
                  <c:v>155078</c:v>
                </c:pt>
                <c:pt idx="75870">
                  <c:v>155078</c:v>
                </c:pt>
                <c:pt idx="75871">
                  <c:v>155078</c:v>
                </c:pt>
                <c:pt idx="75872">
                  <c:v>155078</c:v>
                </c:pt>
                <c:pt idx="75873">
                  <c:v>155078</c:v>
                </c:pt>
                <c:pt idx="75874">
                  <c:v>155078</c:v>
                </c:pt>
                <c:pt idx="75875">
                  <c:v>155078</c:v>
                </c:pt>
                <c:pt idx="75876">
                  <c:v>155078</c:v>
                </c:pt>
                <c:pt idx="75877">
                  <c:v>155078</c:v>
                </c:pt>
                <c:pt idx="75878">
                  <c:v>155078</c:v>
                </c:pt>
                <c:pt idx="75879">
                  <c:v>155078</c:v>
                </c:pt>
                <c:pt idx="75880">
                  <c:v>155078</c:v>
                </c:pt>
                <c:pt idx="75881">
                  <c:v>155078</c:v>
                </c:pt>
                <c:pt idx="75882">
                  <c:v>155078</c:v>
                </c:pt>
                <c:pt idx="75883">
                  <c:v>155078</c:v>
                </c:pt>
                <c:pt idx="75884">
                  <c:v>155078</c:v>
                </c:pt>
                <c:pt idx="75885">
                  <c:v>155078</c:v>
                </c:pt>
                <c:pt idx="75886">
                  <c:v>155078</c:v>
                </c:pt>
                <c:pt idx="75887">
                  <c:v>155078</c:v>
                </c:pt>
                <c:pt idx="75888">
                  <c:v>155078</c:v>
                </c:pt>
                <c:pt idx="75889">
                  <c:v>155078</c:v>
                </c:pt>
                <c:pt idx="75890">
                  <c:v>155078</c:v>
                </c:pt>
                <c:pt idx="75891">
                  <c:v>155078</c:v>
                </c:pt>
                <c:pt idx="75892">
                  <c:v>155078</c:v>
                </c:pt>
                <c:pt idx="75893">
                  <c:v>155078</c:v>
                </c:pt>
                <c:pt idx="75894">
                  <c:v>155078</c:v>
                </c:pt>
                <c:pt idx="75895">
                  <c:v>155078</c:v>
                </c:pt>
                <c:pt idx="75896">
                  <c:v>155078</c:v>
                </c:pt>
                <c:pt idx="75897">
                  <c:v>155078</c:v>
                </c:pt>
                <c:pt idx="75898">
                  <c:v>155078</c:v>
                </c:pt>
                <c:pt idx="75899">
                  <c:v>155078</c:v>
                </c:pt>
                <c:pt idx="75900">
                  <c:v>155078</c:v>
                </c:pt>
                <c:pt idx="75901">
                  <c:v>155078</c:v>
                </c:pt>
                <c:pt idx="75902">
                  <c:v>155078</c:v>
                </c:pt>
                <c:pt idx="75903">
                  <c:v>155078</c:v>
                </c:pt>
                <c:pt idx="75904">
                  <c:v>155078</c:v>
                </c:pt>
                <c:pt idx="75905">
                  <c:v>155078</c:v>
                </c:pt>
                <c:pt idx="75906">
                  <c:v>155078</c:v>
                </c:pt>
                <c:pt idx="75907">
                  <c:v>155078</c:v>
                </c:pt>
                <c:pt idx="75908">
                  <c:v>155078</c:v>
                </c:pt>
                <c:pt idx="75909">
                  <c:v>155078</c:v>
                </c:pt>
                <c:pt idx="75910">
                  <c:v>155078</c:v>
                </c:pt>
                <c:pt idx="75911">
                  <c:v>155078</c:v>
                </c:pt>
                <c:pt idx="75912">
                  <c:v>155078</c:v>
                </c:pt>
                <c:pt idx="75913">
                  <c:v>155078</c:v>
                </c:pt>
                <c:pt idx="75914">
                  <c:v>155078</c:v>
                </c:pt>
                <c:pt idx="75915">
                  <c:v>155078</c:v>
                </c:pt>
                <c:pt idx="75916">
                  <c:v>155078</c:v>
                </c:pt>
                <c:pt idx="75917">
                  <c:v>155078</c:v>
                </c:pt>
                <c:pt idx="75918">
                  <c:v>155078</c:v>
                </c:pt>
                <c:pt idx="75919">
                  <c:v>155078</c:v>
                </c:pt>
                <c:pt idx="75920">
                  <c:v>155078</c:v>
                </c:pt>
                <c:pt idx="75921">
                  <c:v>155078</c:v>
                </c:pt>
                <c:pt idx="75922">
                  <c:v>155078</c:v>
                </c:pt>
                <c:pt idx="75923">
                  <c:v>155078</c:v>
                </c:pt>
                <c:pt idx="75924">
                  <c:v>155078</c:v>
                </c:pt>
                <c:pt idx="75925">
                  <c:v>155078</c:v>
                </c:pt>
                <c:pt idx="75926">
                  <c:v>155078</c:v>
                </c:pt>
                <c:pt idx="75927">
                  <c:v>155078</c:v>
                </c:pt>
                <c:pt idx="75928">
                  <c:v>155078</c:v>
                </c:pt>
                <c:pt idx="75929">
                  <c:v>155078</c:v>
                </c:pt>
                <c:pt idx="75930">
                  <c:v>155078</c:v>
                </c:pt>
                <c:pt idx="75931">
                  <c:v>155078</c:v>
                </c:pt>
                <c:pt idx="75932">
                  <c:v>155078</c:v>
                </c:pt>
                <c:pt idx="75933">
                  <c:v>155078</c:v>
                </c:pt>
                <c:pt idx="75934">
                  <c:v>155078</c:v>
                </c:pt>
                <c:pt idx="75935">
                  <c:v>155078</c:v>
                </c:pt>
                <c:pt idx="75936">
                  <c:v>155078</c:v>
                </c:pt>
                <c:pt idx="75937">
                  <c:v>155078</c:v>
                </c:pt>
                <c:pt idx="75938">
                  <c:v>155078</c:v>
                </c:pt>
                <c:pt idx="75939">
                  <c:v>155078</c:v>
                </c:pt>
                <c:pt idx="75940">
                  <c:v>155078</c:v>
                </c:pt>
                <c:pt idx="75941">
                  <c:v>155078</c:v>
                </c:pt>
                <c:pt idx="75942">
                  <c:v>155078</c:v>
                </c:pt>
                <c:pt idx="75943">
                  <c:v>155078</c:v>
                </c:pt>
                <c:pt idx="75944">
                  <c:v>155078</c:v>
                </c:pt>
                <c:pt idx="75945">
                  <c:v>155078</c:v>
                </c:pt>
                <c:pt idx="75946">
                  <c:v>155078</c:v>
                </c:pt>
                <c:pt idx="75947">
                  <c:v>155078</c:v>
                </c:pt>
                <c:pt idx="75948">
                  <c:v>155078</c:v>
                </c:pt>
                <c:pt idx="75949">
                  <c:v>155078</c:v>
                </c:pt>
                <c:pt idx="75950">
                  <c:v>155078</c:v>
                </c:pt>
                <c:pt idx="75951">
                  <c:v>155078</c:v>
                </c:pt>
                <c:pt idx="75952">
                  <c:v>155078</c:v>
                </c:pt>
                <c:pt idx="75953">
                  <c:v>155078</c:v>
                </c:pt>
                <c:pt idx="75954">
                  <c:v>155078</c:v>
                </c:pt>
                <c:pt idx="75955">
                  <c:v>155078</c:v>
                </c:pt>
                <c:pt idx="75956">
                  <c:v>155078</c:v>
                </c:pt>
                <c:pt idx="75957">
                  <c:v>155078</c:v>
                </c:pt>
                <c:pt idx="75958">
                  <c:v>155078</c:v>
                </c:pt>
                <c:pt idx="75959">
                  <c:v>155078</c:v>
                </c:pt>
                <c:pt idx="75960">
                  <c:v>155078</c:v>
                </c:pt>
                <c:pt idx="75961">
                  <c:v>155078</c:v>
                </c:pt>
                <c:pt idx="75962">
                  <c:v>155078</c:v>
                </c:pt>
                <c:pt idx="75963">
                  <c:v>155078</c:v>
                </c:pt>
                <c:pt idx="75964">
                  <c:v>155078</c:v>
                </c:pt>
                <c:pt idx="75965">
                  <c:v>155078</c:v>
                </c:pt>
                <c:pt idx="75966">
                  <c:v>155078</c:v>
                </c:pt>
                <c:pt idx="75967">
                  <c:v>155078</c:v>
                </c:pt>
                <c:pt idx="75968">
                  <c:v>155078</c:v>
                </c:pt>
                <c:pt idx="75969">
                  <c:v>155078</c:v>
                </c:pt>
                <c:pt idx="75970">
                  <c:v>155078</c:v>
                </c:pt>
                <c:pt idx="75971">
                  <c:v>155078</c:v>
                </c:pt>
                <c:pt idx="75972">
                  <c:v>155078</c:v>
                </c:pt>
                <c:pt idx="75973">
                  <c:v>155078</c:v>
                </c:pt>
                <c:pt idx="75974">
                  <c:v>155078</c:v>
                </c:pt>
                <c:pt idx="75975">
                  <c:v>155078</c:v>
                </c:pt>
                <c:pt idx="75976">
                  <c:v>155078</c:v>
                </c:pt>
                <c:pt idx="75977">
                  <c:v>155078</c:v>
                </c:pt>
                <c:pt idx="75978">
                  <c:v>155078</c:v>
                </c:pt>
                <c:pt idx="75979">
                  <c:v>155078</c:v>
                </c:pt>
                <c:pt idx="75980">
                  <c:v>155078</c:v>
                </c:pt>
                <c:pt idx="75981">
                  <c:v>155078</c:v>
                </c:pt>
                <c:pt idx="75982">
                  <c:v>155078</c:v>
                </c:pt>
                <c:pt idx="75983">
                  <c:v>155078</c:v>
                </c:pt>
                <c:pt idx="75984">
                  <c:v>155078</c:v>
                </c:pt>
                <c:pt idx="75985">
                  <c:v>155078</c:v>
                </c:pt>
                <c:pt idx="75986">
                  <c:v>155078</c:v>
                </c:pt>
                <c:pt idx="75987">
                  <c:v>155078</c:v>
                </c:pt>
                <c:pt idx="75988">
                  <c:v>155078</c:v>
                </c:pt>
                <c:pt idx="75989">
                  <c:v>155078</c:v>
                </c:pt>
                <c:pt idx="75990">
                  <c:v>155078</c:v>
                </c:pt>
                <c:pt idx="75991">
                  <c:v>155078</c:v>
                </c:pt>
                <c:pt idx="75992">
                  <c:v>155078</c:v>
                </c:pt>
                <c:pt idx="75993">
                  <c:v>155078</c:v>
                </c:pt>
                <c:pt idx="75994">
                  <c:v>155078</c:v>
                </c:pt>
                <c:pt idx="75995">
                  <c:v>155078</c:v>
                </c:pt>
                <c:pt idx="75996">
                  <c:v>155078</c:v>
                </c:pt>
                <c:pt idx="75997">
                  <c:v>155078</c:v>
                </c:pt>
                <c:pt idx="75998">
                  <c:v>155078</c:v>
                </c:pt>
                <c:pt idx="75999">
                  <c:v>155078</c:v>
                </c:pt>
                <c:pt idx="76000">
                  <c:v>155078</c:v>
                </c:pt>
                <c:pt idx="76001">
                  <c:v>155078</c:v>
                </c:pt>
                <c:pt idx="76002">
                  <c:v>155078</c:v>
                </c:pt>
                <c:pt idx="76003">
                  <c:v>155078</c:v>
                </c:pt>
                <c:pt idx="76004">
                  <c:v>155078</c:v>
                </c:pt>
                <c:pt idx="76005">
                  <c:v>155078</c:v>
                </c:pt>
                <c:pt idx="76006">
                  <c:v>155078</c:v>
                </c:pt>
                <c:pt idx="76007">
                  <c:v>155078</c:v>
                </c:pt>
                <c:pt idx="76008">
                  <c:v>155078</c:v>
                </c:pt>
                <c:pt idx="76009">
                  <c:v>155078</c:v>
                </c:pt>
                <c:pt idx="76010">
                  <c:v>155078</c:v>
                </c:pt>
                <c:pt idx="76011">
                  <c:v>155078</c:v>
                </c:pt>
                <c:pt idx="76012">
                  <c:v>155078</c:v>
                </c:pt>
                <c:pt idx="76013">
                  <c:v>155078</c:v>
                </c:pt>
                <c:pt idx="76014">
                  <c:v>155078</c:v>
                </c:pt>
                <c:pt idx="76015">
                  <c:v>155078</c:v>
                </c:pt>
                <c:pt idx="76016">
                  <c:v>155078</c:v>
                </c:pt>
                <c:pt idx="76017">
                  <c:v>155078</c:v>
                </c:pt>
                <c:pt idx="76018">
                  <c:v>155078</c:v>
                </c:pt>
                <c:pt idx="76019">
                  <c:v>155078</c:v>
                </c:pt>
                <c:pt idx="76020">
                  <c:v>155078</c:v>
                </c:pt>
                <c:pt idx="76021">
                  <c:v>155078</c:v>
                </c:pt>
                <c:pt idx="76022">
                  <c:v>155078</c:v>
                </c:pt>
                <c:pt idx="76023">
                  <c:v>155078</c:v>
                </c:pt>
                <c:pt idx="76024">
                  <c:v>155078</c:v>
                </c:pt>
                <c:pt idx="76025">
                  <c:v>155078</c:v>
                </c:pt>
                <c:pt idx="76026">
                  <c:v>155078</c:v>
                </c:pt>
                <c:pt idx="76027">
                  <c:v>155078</c:v>
                </c:pt>
                <c:pt idx="76028">
                  <c:v>155078</c:v>
                </c:pt>
                <c:pt idx="76029">
                  <c:v>155078</c:v>
                </c:pt>
                <c:pt idx="76030">
                  <c:v>155078</c:v>
                </c:pt>
                <c:pt idx="76031">
                  <c:v>155078</c:v>
                </c:pt>
                <c:pt idx="76032">
                  <c:v>155078</c:v>
                </c:pt>
                <c:pt idx="76033">
                  <c:v>155078</c:v>
                </c:pt>
                <c:pt idx="76034">
                  <c:v>155078</c:v>
                </c:pt>
                <c:pt idx="76035">
                  <c:v>155078</c:v>
                </c:pt>
                <c:pt idx="76036">
                  <c:v>155078</c:v>
                </c:pt>
                <c:pt idx="76037">
                  <c:v>155078</c:v>
                </c:pt>
                <c:pt idx="76038">
                  <c:v>155078</c:v>
                </c:pt>
                <c:pt idx="76039">
                  <c:v>155078</c:v>
                </c:pt>
                <c:pt idx="76040">
                  <c:v>155078</c:v>
                </c:pt>
                <c:pt idx="76041">
                  <c:v>155078</c:v>
                </c:pt>
                <c:pt idx="76042">
                  <c:v>155078</c:v>
                </c:pt>
                <c:pt idx="76043">
                  <c:v>155078</c:v>
                </c:pt>
                <c:pt idx="76044">
                  <c:v>155078</c:v>
                </c:pt>
                <c:pt idx="76045">
                  <c:v>155078</c:v>
                </c:pt>
                <c:pt idx="76046">
                  <c:v>155078</c:v>
                </c:pt>
                <c:pt idx="76047">
                  <c:v>155078</c:v>
                </c:pt>
                <c:pt idx="76048">
                  <c:v>155078</c:v>
                </c:pt>
                <c:pt idx="76049">
                  <c:v>155078</c:v>
                </c:pt>
                <c:pt idx="76050">
                  <c:v>155078</c:v>
                </c:pt>
                <c:pt idx="76051">
                  <c:v>155078</c:v>
                </c:pt>
                <c:pt idx="76052">
                  <c:v>155078</c:v>
                </c:pt>
                <c:pt idx="76053">
                  <c:v>155078</c:v>
                </c:pt>
                <c:pt idx="76054">
                  <c:v>155078</c:v>
                </c:pt>
                <c:pt idx="76055">
                  <c:v>155078</c:v>
                </c:pt>
                <c:pt idx="76056">
                  <c:v>155078</c:v>
                </c:pt>
                <c:pt idx="76057">
                  <c:v>155078</c:v>
                </c:pt>
                <c:pt idx="76058">
                  <c:v>155078</c:v>
                </c:pt>
                <c:pt idx="76059">
                  <c:v>155078</c:v>
                </c:pt>
                <c:pt idx="76060">
                  <c:v>155078</c:v>
                </c:pt>
                <c:pt idx="76061">
                  <c:v>155078</c:v>
                </c:pt>
                <c:pt idx="76062">
                  <c:v>155078</c:v>
                </c:pt>
                <c:pt idx="76063">
                  <c:v>155078</c:v>
                </c:pt>
                <c:pt idx="76064">
                  <c:v>155078</c:v>
                </c:pt>
                <c:pt idx="76065">
                  <c:v>155078</c:v>
                </c:pt>
                <c:pt idx="76066">
                  <c:v>155078</c:v>
                </c:pt>
                <c:pt idx="76067">
                  <c:v>155078</c:v>
                </c:pt>
                <c:pt idx="76068">
                  <c:v>155078</c:v>
                </c:pt>
                <c:pt idx="76069">
                  <c:v>155078</c:v>
                </c:pt>
                <c:pt idx="76070">
                  <c:v>155078</c:v>
                </c:pt>
                <c:pt idx="76071">
                  <c:v>155078</c:v>
                </c:pt>
                <c:pt idx="76072">
                  <c:v>155078</c:v>
                </c:pt>
                <c:pt idx="76073">
                  <c:v>155078</c:v>
                </c:pt>
                <c:pt idx="76074">
                  <c:v>155078</c:v>
                </c:pt>
                <c:pt idx="76075">
                  <c:v>155078</c:v>
                </c:pt>
                <c:pt idx="76076">
                  <c:v>155078</c:v>
                </c:pt>
                <c:pt idx="76077">
                  <c:v>155078</c:v>
                </c:pt>
                <c:pt idx="76078">
                  <c:v>155078</c:v>
                </c:pt>
                <c:pt idx="76079">
                  <c:v>155078</c:v>
                </c:pt>
                <c:pt idx="76080">
                  <c:v>155078</c:v>
                </c:pt>
                <c:pt idx="76081">
                  <c:v>155078</c:v>
                </c:pt>
                <c:pt idx="76082">
                  <c:v>155078</c:v>
                </c:pt>
                <c:pt idx="76083">
                  <c:v>155078</c:v>
                </c:pt>
                <c:pt idx="76084">
                  <c:v>155078</c:v>
                </c:pt>
                <c:pt idx="76085">
                  <c:v>155078</c:v>
                </c:pt>
                <c:pt idx="76086">
                  <c:v>155078</c:v>
                </c:pt>
                <c:pt idx="76087">
                  <c:v>155078</c:v>
                </c:pt>
                <c:pt idx="76088">
                  <c:v>155078</c:v>
                </c:pt>
                <c:pt idx="76089">
                  <c:v>155078</c:v>
                </c:pt>
                <c:pt idx="76090">
                  <c:v>155078</c:v>
                </c:pt>
                <c:pt idx="76091">
                  <c:v>155078</c:v>
                </c:pt>
                <c:pt idx="76092">
                  <c:v>155078</c:v>
                </c:pt>
                <c:pt idx="76093">
                  <c:v>155078</c:v>
                </c:pt>
                <c:pt idx="76094">
                  <c:v>155078</c:v>
                </c:pt>
                <c:pt idx="76095">
                  <c:v>155078</c:v>
                </c:pt>
                <c:pt idx="76096">
                  <c:v>155078</c:v>
                </c:pt>
                <c:pt idx="76097">
                  <c:v>155078</c:v>
                </c:pt>
                <c:pt idx="76098">
                  <c:v>155078</c:v>
                </c:pt>
                <c:pt idx="76099">
                  <c:v>155078</c:v>
                </c:pt>
                <c:pt idx="76100">
                  <c:v>155078</c:v>
                </c:pt>
                <c:pt idx="76101">
                  <c:v>155078</c:v>
                </c:pt>
                <c:pt idx="76102">
                  <c:v>155078</c:v>
                </c:pt>
                <c:pt idx="76103">
                  <c:v>155078</c:v>
                </c:pt>
                <c:pt idx="76104">
                  <c:v>155078</c:v>
                </c:pt>
                <c:pt idx="76105">
                  <c:v>155078</c:v>
                </c:pt>
                <c:pt idx="76106">
                  <c:v>155078</c:v>
                </c:pt>
                <c:pt idx="76107">
                  <c:v>155078</c:v>
                </c:pt>
                <c:pt idx="76108">
                  <c:v>155078</c:v>
                </c:pt>
                <c:pt idx="76109">
                  <c:v>155078</c:v>
                </c:pt>
                <c:pt idx="76110">
                  <c:v>155078</c:v>
                </c:pt>
                <c:pt idx="76111">
                  <c:v>155078</c:v>
                </c:pt>
                <c:pt idx="76112">
                  <c:v>155078</c:v>
                </c:pt>
                <c:pt idx="76113">
                  <c:v>155078</c:v>
                </c:pt>
                <c:pt idx="76114">
                  <c:v>155078</c:v>
                </c:pt>
                <c:pt idx="76115">
                  <c:v>155078</c:v>
                </c:pt>
                <c:pt idx="76116">
                  <c:v>155078</c:v>
                </c:pt>
                <c:pt idx="76117">
                  <c:v>155078</c:v>
                </c:pt>
                <c:pt idx="76118">
                  <c:v>155078</c:v>
                </c:pt>
                <c:pt idx="76119">
                  <c:v>155078</c:v>
                </c:pt>
                <c:pt idx="76120">
                  <c:v>155078</c:v>
                </c:pt>
                <c:pt idx="76121">
                  <c:v>155078</c:v>
                </c:pt>
                <c:pt idx="76122">
                  <c:v>155078</c:v>
                </c:pt>
                <c:pt idx="76123">
                  <c:v>155078</c:v>
                </c:pt>
                <c:pt idx="76124">
                  <c:v>155078</c:v>
                </c:pt>
                <c:pt idx="76125">
                  <c:v>155078</c:v>
                </c:pt>
                <c:pt idx="76126">
                  <c:v>155078</c:v>
                </c:pt>
                <c:pt idx="76127">
                  <c:v>155078</c:v>
                </c:pt>
                <c:pt idx="76128">
                  <c:v>155078</c:v>
                </c:pt>
                <c:pt idx="76129">
                  <c:v>155078</c:v>
                </c:pt>
                <c:pt idx="76130">
                  <c:v>155078</c:v>
                </c:pt>
                <c:pt idx="76131">
                  <c:v>155078</c:v>
                </c:pt>
                <c:pt idx="76132">
                  <c:v>155078</c:v>
                </c:pt>
                <c:pt idx="76133">
                  <c:v>155078</c:v>
                </c:pt>
                <c:pt idx="76134">
                  <c:v>155078</c:v>
                </c:pt>
                <c:pt idx="76135">
                  <c:v>155078</c:v>
                </c:pt>
                <c:pt idx="76136">
                  <c:v>155078</c:v>
                </c:pt>
                <c:pt idx="76137">
                  <c:v>155078</c:v>
                </c:pt>
                <c:pt idx="76138">
                  <c:v>155078</c:v>
                </c:pt>
                <c:pt idx="76139">
                  <c:v>155078</c:v>
                </c:pt>
                <c:pt idx="76140">
                  <c:v>155078</c:v>
                </c:pt>
                <c:pt idx="76141">
                  <c:v>155078</c:v>
                </c:pt>
                <c:pt idx="76142">
                  <c:v>155078</c:v>
                </c:pt>
                <c:pt idx="76143">
                  <c:v>155078</c:v>
                </c:pt>
                <c:pt idx="76144">
                  <c:v>155078</c:v>
                </c:pt>
                <c:pt idx="76145">
                  <c:v>155078</c:v>
                </c:pt>
                <c:pt idx="76146">
                  <c:v>155078</c:v>
                </c:pt>
                <c:pt idx="76147">
                  <c:v>155078</c:v>
                </c:pt>
                <c:pt idx="76148">
                  <c:v>155078</c:v>
                </c:pt>
                <c:pt idx="76149">
                  <c:v>155078</c:v>
                </c:pt>
                <c:pt idx="76150">
                  <c:v>155078</c:v>
                </c:pt>
                <c:pt idx="76151">
                  <c:v>155078</c:v>
                </c:pt>
                <c:pt idx="76152">
                  <c:v>155078</c:v>
                </c:pt>
                <c:pt idx="76153">
                  <c:v>155078</c:v>
                </c:pt>
                <c:pt idx="76154">
                  <c:v>155078</c:v>
                </c:pt>
                <c:pt idx="76155">
                  <c:v>155078</c:v>
                </c:pt>
                <c:pt idx="76156">
                  <c:v>155078</c:v>
                </c:pt>
                <c:pt idx="76157">
                  <c:v>155078</c:v>
                </c:pt>
                <c:pt idx="76158">
                  <c:v>155078</c:v>
                </c:pt>
                <c:pt idx="76159">
                  <c:v>155078</c:v>
                </c:pt>
                <c:pt idx="76160">
                  <c:v>155078</c:v>
                </c:pt>
                <c:pt idx="76161">
                  <c:v>155078</c:v>
                </c:pt>
                <c:pt idx="76162">
                  <c:v>155078</c:v>
                </c:pt>
                <c:pt idx="76163">
                  <c:v>155078</c:v>
                </c:pt>
                <c:pt idx="76164">
                  <c:v>155078</c:v>
                </c:pt>
                <c:pt idx="76165">
                  <c:v>155078</c:v>
                </c:pt>
                <c:pt idx="76166">
                  <c:v>155078</c:v>
                </c:pt>
                <c:pt idx="76167">
                  <c:v>155078</c:v>
                </c:pt>
                <c:pt idx="76168">
                  <c:v>155078</c:v>
                </c:pt>
                <c:pt idx="76169">
                  <c:v>155078</c:v>
                </c:pt>
                <c:pt idx="76170">
                  <c:v>155078</c:v>
                </c:pt>
                <c:pt idx="76171">
                  <c:v>155078</c:v>
                </c:pt>
                <c:pt idx="76172">
                  <c:v>155078</c:v>
                </c:pt>
                <c:pt idx="76173">
                  <c:v>155078</c:v>
                </c:pt>
                <c:pt idx="76174">
                  <c:v>155078</c:v>
                </c:pt>
                <c:pt idx="76175">
                  <c:v>155078</c:v>
                </c:pt>
                <c:pt idx="76176">
                  <c:v>155078</c:v>
                </c:pt>
                <c:pt idx="76177">
                  <c:v>155078</c:v>
                </c:pt>
                <c:pt idx="76178">
                  <c:v>155078</c:v>
                </c:pt>
                <c:pt idx="76179">
                  <c:v>155078</c:v>
                </c:pt>
                <c:pt idx="76180">
                  <c:v>155078</c:v>
                </c:pt>
                <c:pt idx="76181">
                  <c:v>155078</c:v>
                </c:pt>
                <c:pt idx="76182">
                  <c:v>155078</c:v>
                </c:pt>
                <c:pt idx="76183">
                  <c:v>155078</c:v>
                </c:pt>
                <c:pt idx="76184">
                  <c:v>155078</c:v>
                </c:pt>
                <c:pt idx="76185">
                  <c:v>155078</c:v>
                </c:pt>
                <c:pt idx="76186">
                  <c:v>155078</c:v>
                </c:pt>
                <c:pt idx="76187">
                  <c:v>155078</c:v>
                </c:pt>
                <c:pt idx="76188">
                  <c:v>155078</c:v>
                </c:pt>
                <c:pt idx="76189">
                  <c:v>155078</c:v>
                </c:pt>
                <c:pt idx="76190">
                  <c:v>155078</c:v>
                </c:pt>
                <c:pt idx="76191">
                  <c:v>155078</c:v>
                </c:pt>
                <c:pt idx="76192">
                  <c:v>155078</c:v>
                </c:pt>
                <c:pt idx="76193">
                  <c:v>155078</c:v>
                </c:pt>
                <c:pt idx="76194">
                  <c:v>155078</c:v>
                </c:pt>
                <c:pt idx="76195">
                  <c:v>155078</c:v>
                </c:pt>
                <c:pt idx="76196">
                  <c:v>155078</c:v>
                </c:pt>
                <c:pt idx="76197">
                  <c:v>155078</c:v>
                </c:pt>
                <c:pt idx="76198">
                  <c:v>155078</c:v>
                </c:pt>
                <c:pt idx="76199">
                  <c:v>155078</c:v>
                </c:pt>
                <c:pt idx="76200">
                  <c:v>155078</c:v>
                </c:pt>
                <c:pt idx="76201">
                  <c:v>155078</c:v>
                </c:pt>
                <c:pt idx="76202">
                  <c:v>155078</c:v>
                </c:pt>
                <c:pt idx="76203">
                  <c:v>155078</c:v>
                </c:pt>
                <c:pt idx="76204">
                  <c:v>155078</c:v>
                </c:pt>
                <c:pt idx="76205">
                  <c:v>155078</c:v>
                </c:pt>
                <c:pt idx="76206">
                  <c:v>155078</c:v>
                </c:pt>
                <c:pt idx="76207">
                  <c:v>155078</c:v>
                </c:pt>
                <c:pt idx="76208">
                  <c:v>155078</c:v>
                </c:pt>
                <c:pt idx="76209">
                  <c:v>155078</c:v>
                </c:pt>
                <c:pt idx="76210">
                  <c:v>155078</c:v>
                </c:pt>
                <c:pt idx="76211">
                  <c:v>155078</c:v>
                </c:pt>
                <c:pt idx="76212">
                  <c:v>155078</c:v>
                </c:pt>
                <c:pt idx="76213">
                  <c:v>155078</c:v>
                </c:pt>
                <c:pt idx="76214">
                  <c:v>155078</c:v>
                </c:pt>
                <c:pt idx="76215">
                  <c:v>155078</c:v>
                </c:pt>
                <c:pt idx="76216">
                  <c:v>155078</c:v>
                </c:pt>
                <c:pt idx="76217">
                  <c:v>155078</c:v>
                </c:pt>
                <c:pt idx="76218">
                  <c:v>155078</c:v>
                </c:pt>
                <c:pt idx="76219">
                  <c:v>155078</c:v>
                </c:pt>
                <c:pt idx="76220">
                  <c:v>155078</c:v>
                </c:pt>
                <c:pt idx="76221">
                  <c:v>155078</c:v>
                </c:pt>
                <c:pt idx="76222">
                  <c:v>155078</c:v>
                </c:pt>
                <c:pt idx="76223">
                  <c:v>155078</c:v>
                </c:pt>
                <c:pt idx="76224">
                  <c:v>155078</c:v>
                </c:pt>
                <c:pt idx="76225">
                  <c:v>155078</c:v>
                </c:pt>
                <c:pt idx="76226">
                  <c:v>155078</c:v>
                </c:pt>
                <c:pt idx="76227">
                  <c:v>155078</c:v>
                </c:pt>
                <c:pt idx="76228">
                  <c:v>155078</c:v>
                </c:pt>
                <c:pt idx="76229">
                  <c:v>155078</c:v>
                </c:pt>
                <c:pt idx="76230">
                  <c:v>155078</c:v>
                </c:pt>
                <c:pt idx="76231">
                  <c:v>155078</c:v>
                </c:pt>
                <c:pt idx="76232">
                  <c:v>155078</c:v>
                </c:pt>
                <c:pt idx="76233">
                  <c:v>155078</c:v>
                </c:pt>
                <c:pt idx="76234">
                  <c:v>155078</c:v>
                </c:pt>
                <c:pt idx="76235">
                  <c:v>155078</c:v>
                </c:pt>
                <c:pt idx="76236">
                  <c:v>155078</c:v>
                </c:pt>
                <c:pt idx="76237">
                  <c:v>155078</c:v>
                </c:pt>
                <c:pt idx="76238">
                  <c:v>155078</c:v>
                </c:pt>
                <c:pt idx="76239">
                  <c:v>155078</c:v>
                </c:pt>
                <c:pt idx="76240">
                  <c:v>155078</c:v>
                </c:pt>
                <c:pt idx="76241">
                  <c:v>155078</c:v>
                </c:pt>
                <c:pt idx="76242">
                  <c:v>155078</c:v>
                </c:pt>
                <c:pt idx="76243">
                  <c:v>155078</c:v>
                </c:pt>
                <c:pt idx="76244">
                  <c:v>155078</c:v>
                </c:pt>
                <c:pt idx="76245">
                  <c:v>155078</c:v>
                </c:pt>
                <c:pt idx="76246">
                  <c:v>155078</c:v>
                </c:pt>
                <c:pt idx="76247">
                  <c:v>155078</c:v>
                </c:pt>
                <c:pt idx="76248">
                  <c:v>155078</c:v>
                </c:pt>
                <c:pt idx="76249">
                  <c:v>155078</c:v>
                </c:pt>
                <c:pt idx="76250">
                  <c:v>155078</c:v>
                </c:pt>
                <c:pt idx="76251">
                  <c:v>155078</c:v>
                </c:pt>
                <c:pt idx="76252">
                  <c:v>155078</c:v>
                </c:pt>
                <c:pt idx="76253">
                  <c:v>155078</c:v>
                </c:pt>
                <c:pt idx="76254">
                  <c:v>155078</c:v>
                </c:pt>
                <c:pt idx="76255">
                  <c:v>155078</c:v>
                </c:pt>
                <c:pt idx="76256">
                  <c:v>155078</c:v>
                </c:pt>
                <c:pt idx="76257">
                  <c:v>155078</c:v>
                </c:pt>
                <c:pt idx="76258">
                  <c:v>155078</c:v>
                </c:pt>
                <c:pt idx="76259">
                  <c:v>155078</c:v>
                </c:pt>
                <c:pt idx="76260">
                  <c:v>155078</c:v>
                </c:pt>
                <c:pt idx="76261">
                  <c:v>155078</c:v>
                </c:pt>
                <c:pt idx="76262">
                  <c:v>155078</c:v>
                </c:pt>
                <c:pt idx="76263">
                  <c:v>155078</c:v>
                </c:pt>
                <c:pt idx="76264">
                  <c:v>155078</c:v>
                </c:pt>
                <c:pt idx="76265">
                  <c:v>155078</c:v>
                </c:pt>
                <c:pt idx="76266">
                  <c:v>155078</c:v>
                </c:pt>
                <c:pt idx="76267">
                  <c:v>155078</c:v>
                </c:pt>
                <c:pt idx="76268">
                  <c:v>155078</c:v>
                </c:pt>
                <c:pt idx="76269">
                  <c:v>155078</c:v>
                </c:pt>
                <c:pt idx="76270">
                  <c:v>155078</c:v>
                </c:pt>
                <c:pt idx="76271">
                  <c:v>155078</c:v>
                </c:pt>
                <c:pt idx="76272">
                  <c:v>155078</c:v>
                </c:pt>
                <c:pt idx="76273">
                  <c:v>155078</c:v>
                </c:pt>
                <c:pt idx="76274">
                  <c:v>155078</c:v>
                </c:pt>
                <c:pt idx="76275">
                  <c:v>155078</c:v>
                </c:pt>
                <c:pt idx="76276">
                  <c:v>155078</c:v>
                </c:pt>
                <c:pt idx="76277">
                  <c:v>155078</c:v>
                </c:pt>
                <c:pt idx="76278">
                  <c:v>155078</c:v>
                </c:pt>
                <c:pt idx="76279">
                  <c:v>155078</c:v>
                </c:pt>
                <c:pt idx="76280">
                  <c:v>155078</c:v>
                </c:pt>
                <c:pt idx="76281">
                  <c:v>155078</c:v>
                </c:pt>
                <c:pt idx="76282">
                  <c:v>155078</c:v>
                </c:pt>
                <c:pt idx="76283">
                  <c:v>155078</c:v>
                </c:pt>
                <c:pt idx="76284">
                  <c:v>155078</c:v>
                </c:pt>
                <c:pt idx="76285">
                  <c:v>155078</c:v>
                </c:pt>
                <c:pt idx="76286">
                  <c:v>155078</c:v>
                </c:pt>
                <c:pt idx="76287">
                  <c:v>155078</c:v>
                </c:pt>
                <c:pt idx="76288">
                  <c:v>155078</c:v>
                </c:pt>
                <c:pt idx="76289">
                  <c:v>155078</c:v>
                </c:pt>
                <c:pt idx="76290">
                  <c:v>155078</c:v>
                </c:pt>
                <c:pt idx="76291">
                  <c:v>155078</c:v>
                </c:pt>
                <c:pt idx="76292">
                  <c:v>155078</c:v>
                </c:pt>
                <c:pt idx="76293">
                  <c:v>155078</c:v>
                </c:pt>
                <c:pt idx="76294">
                  <c:v>155078</c:v>
                </c:pt>
                <c:pt idx="76295">
                  <c:v>155078</c:v>
                </c:pt>
                <c:pt idx="76296">
                  <c:v>155078</c:v>
                </c:pt>
                <c:pt idx="76297">
                  <c:v>155078</c:v>
                </c:pt>
                <c:pt idx="76298">
                  <c:v>155078</c:v>
                </c:pt>
                <c:pt idx="76299">
                  <c:v>155078</c:v>
                </c:pt>
                <c:pt idx="76300">
                  <c:v>155078</c:v>
                </c:pt>
                <c:pt idx="76301">
                  <c:v>155078</c:v>
                </c:pt>
                <c:pt idx="76302">
                  <c:v>155078</c:v>
                </c:pt>
                <c:pt idx="76303">
                  <c:v>155078</c:v>
                </c:pt>
                <c:pt idx="76304">
                  <c:v>155078</c:v>
                </c:pt>
                <c:pt idx="76305">
                  <c:v>155078</c:v>
                </c:pt>
                <c:pt idx="76306">
                  <c:v>155078</c:v>
                </c:pt>
                <c:pt idx="76307">
                  <c:v>155078</c:v>
                </c:pt>
                <c:pt idx="76308">
                  <c:v>155078</c:v>
                </c:pt>
                <c:pt idx="76309">
                  <c:v>155078</c:v>
                </c:pt>
                <c:pt idx="76310">
                  <c:v>155078</c:v>
                </c:pt>
                <c:pt idx="76311">
                  <c:v>155078</c:v>
                </c:pt>
                <c:pt idx="76312">
                  <c:v>155078</c:v>
                </c:pt>
                <c:pt idx="76313">
                  <c:v>155078</c:v>
                </c:pt>
                <c:pt idx="76314">
                  <c:v>155078</c:v>
                </c:pt>
                <c:pt idx="76315">
                  <c:v>155078</c:v>
                </c:pt>
                <c:pt idx="76316">
                  <c:v>155078</c:v>
                </c:pt>
                <c:pt idx="76317">
                  <c:v>155078</c:v>
                </c:pt>
                <c:pt idx="76318">
                  <c:v>155078</c:v>
                </c:pt>
                <c:pt idx="76319">
                  <c:v>155078</c:v>
                </c:pt>
                <c:pt idx="76320">
                  <c:v>155078</c:v>
                </c:pt>
                <c:pt idx="76321">
                  <c:v>155078</c:v>
                </c:pt>
                <c:pt idx="76322">
                  <c:v>155078</c:v>
                </c:pt>
                <c:pt idx="76323">
                  <c:v>155078</c:v>
                </c:pt>
                <c:pt idx="76324">
                  <c:v>155078</c:v>
                </c:pt>
                <c:pt idx="76325">
                  <c:v>155078</c:v>
                </c:pt>
                <c:pt idx="76326">
                  <c:v>155078</c:v>
                </c:pt>
                <c:pt idx="76327">
                  <c:v>155078</c:v>
                </c:pt>
                <c:pt idx="76328">
                  <c:v>155078</c:v>
                </c:pt>
                <c:pt idx="76329">
                  <c:v>155078</c:v>
                </c:pt>
                <c:pt idx="76330">
                  <c:v>155078</c:v>
                </c:pt>
                <c:pt idx="76331">
                  <c:v>155078</c:v>
                </c:pt>
                <c:pt idx="76332">
                  <c:v>155078</c:v>
                </c:pt>
                <c:pt idx="76333">
                  <c:v>155078</c:v>
                </c:pt>
                <c:pt idx="76334">
                  <c:v>155078</c:v>
                </c:pt>
                <c:pt idx="76335">
                  <c:v>155078</c:v>
                </c:pt>
                <c:pt idx="76336">
                  <c:v>155078</c:v>
                </c:pt>
                <c:pt idx="76337">
                  <c:v>155078</c:v>
                </c:pt>
                <c:pt idx="76338">
                  <c:v>155078</c:v>
                </c:pt>
                <c:pt idx="76339">
                  <c:v>155078</c:v>
                </c:pt>
                <c:pt idx="76340">
                  <c:v>155078</c:v>
                </c:pt>
                <c:pt idx="76341">
                  <c:v>155078</c:v>
                </c:pt>
                <c:pt idx="76342">
                  <c:v>155078</c:v>
                </c:pt>
                <c:pt idx="76343">
                  <c:v>155078</c:v>
                </c:pt>
                <c:pt idx="76344">
                  <c:v>155078</c:v>
                </c:pt>
                <c:pt idx="76345">
                  <c:v>155078</c:v>
                </c:pt>
                <c:pt idx="76346">
                  <c:v>155078</c:v>
                </c:pt>
                <c:pt idx="76347">
                  <c:v>155078</c:v>
                </c:pt>
                <c:pt idx="76348">
                  <c:v>155078</c:v>
                </c:pt>
                <c:pt idx="76349">
                  <c:v>155078</c:v>
                </c:pt>
                <c:pt idx="76350">
                  <c:v>155078</c:v>
                </c:pt>
                <c:pt idx="76351">
                  <c:v>155078</c:v>
                </c:pt>
                <c:pt idx="76352">
                  <c:v>155078</c:v>
                </c:pt>
                <c:pt idx="76353">
                  <c:v>155078</c:v>
                </c:pt>
                <c:pt idx="76354">
                  <c:v>155078</c:v>
                </c:pt>
                <c:pt idx="76355">
                  <c:v>155078</c:v>
                </c:pt>
                <c:pt idx="76356">
                  <c:v>155078</c:v>
                </c:pt>
                <c:pt idx="76357">
                  <c:v>155078</c:v>
                </c:pt>
                <c:pt idx="76358">
                  <c:v>155078</c:v>
                </c:pt>
                <c:pt idx="76359">
                  <c:v>155078</c:v>
                </c:pt>
                <c:pt idx="76360">
                  <c:v>155078</c:v>
                </c:pt>
                <c:pt idx="76361">
                  <c:v>155078</c:v>
                </c:pt>
                <c:pt idx="76362">
                  <c:v>155078</c:v>
                </c:pt>
                <c:pt idx="76363">
                  <c:v>155078</c:v>
                </c:pt>
                <c:pt idx="76364">
                  <c:v>155078</c:v>
                </c:pt>
                <c:pt idx="76365">
                  <c:v>155078</c:v>
                </c:pt>
                <c:pt idx="76366">
                  <c:v>155078</c:v>
                </c:pt>
                <c:pt idx="76367">
                  <c:v>155078</c:v>
                </c:pt>
                <c:pt idx="76368">
                  <c:v>155078</c:v>
                </c:pt>
                <c:pt idx="76369">
                  <c:v>155078</c:v>
                </c:pt>
                <c:pt idx="76370">
                  <c:v>155078</c:v>
                </c:pt>
                <c:pt idx="76371">
                  <c:v>155078</c:v>
                </c:pt>
                <c:pt idx="76372">
                  <c:v>155078</c:v>
                </c:pt>
                <c:pt idx="76373">
                  <c:v>155078</c:v>
                </c:pt>
                <c:pt idx="76374">
                  <c:v>155078</c:v>
                </c:pt>
                <c:pt idx="76375">
                  <c:v>155078</c:v>
                </c:pt>
                <c:pt idx="76376">
                  <c:v>155078</c:v>
                </c:pt>
                <c:pt idx="76377">
                  <c:v>155078</c:v>
                </c:pt>
                <c:pt idx="76378">
                  <c:v>155078</c:v>
                </c:pt>
                <c:pt idx="76379">
                  <c:v>155078</c:v>
                </c:pt>
                <c:pt idx="76380">
                  <c:v>155078</c:v>
                </c:pt>
                <c:pt idx="76381">
                  <c:v>155078</c:v>
                </c:pt>
                <c:pt idx="76382">
                  <c:v>155078</c:v>
                </c:pt>
                <c:pt idx="76383">
                  <c:v>155078</c:v>
                </c:pt>
                <c:pt idx="76384">
                  <c:v>155078</c:v>
                </c:pt>
                <c:pt idx="76385">
                  <c:v>155078</c:v>
                </c:pt>
                <c:pt idx="76386">
                  <c:v>155078</c:v>
                </c:pt>
                <c:pt idx="76387">
                  <c:v>155078</c:v>
                </c:pt>
                <c:pt idx="76388">
                  <c:v>155078</c:v>
                </c:pt>
                <c:pt idx="76389">
                  <c:v>155078</c:v>
                </c:pt>
                <c:pt idx="76390">
                  <c:v>155078</c:v>
                </c:pt>
                <c:pt idx="76391">
                  <c:v>155078</c:v>
                </c:pt>
                <c:pt idx="76392">
                  <c:v>155078</c:v>
                </c:pt>
                <c:pt idx="76393">
                  <c:v>155078</c:v>
                </c:pt>
                <c:pt idx="76394">
                  <c:v>155078</c:v>
                </c:pt>
                <c:pt idx="76395">
                  <c:v>155078</c:v>
                </c:pt>
                <c:pt idx="76396">
                  <c:v>155078</c:v>
                </c:pt>
                <c:pt idx="76397">
                  <c:v>155078</c:v>
                </c:pt>
                <c:pt idx="76398">
                  <c:v>155078</c:v>
                </c:pt>
                <c:pt idx="76399">
                  <c:v>155078</c:v>
                </c:pt>
                <c:pt idx="76400">
                  <c:v>155078</c:v>
                </c:pt>
                <c:pt idx="76401">
                  <c:v>155078</c:v>
                </c:pt>
                <c:pt idx="76402">
                  <c:v>155078</c:v>
                </c:pt>
                <c:pt idx="76403">
                  <c:v>155078</c:v>
                </c:pt>
                <c:pt idx="76404">
                  <c:v>155078</c:v>
                </c:pt>
                <c:pt idx="76405">
                  <c:v>155078</c:v>
                </c:pt>
                <c:pt idx="76406">
                  <c:v>155078</c:v>
                </c:pt>
                <c:pt idx="76407">
                  <c:v>155078</c:v>
                </c:pt>
                <c:pt idx="76408">
                  <c:v>155078</c:v>
                </c:pt>
                <c:pt idx="76409">
                  <c:v>155078</c:v>
                </c:pt>
                <c:pt idx="76410">
                  <c:v>155078</c:v>
                </c:pt>
                <c:pt idx="76411">
                  <c:v>155078</c:v>
                </c:pt>
                <c:pt idx="76412">
                  <c:v>155078</c:v>
                </c:pt>
                <c:pt idx="76413">
                  <c:v>155078</c:v>
                </c:pt>
                <c:pt idx="76414">
                  <c:v>155078</c:v>
                </c:pt>
                <c:pt idx="76415">
                  <c:v>155078</c:v>
                </c:pt>
                <c:pt idx="76416">
                  <c:v>155078</c:v>
                </c:pt>
                <c:pt idx="76417">
                  <c:v>155078</c:v>
                </c:pt>
                <c:pt idx="76418">
                  <c:v>155078</c:v>
                </c:pt>
                <c:pt idx="76419">
                  <c:v>155078</c:v>
                </c:pt>
                <c:pt idx="76420">
                  <c:v>155078</c:v>
                </c:pt>
                <c:pt idx="76421">
                  <c:v>155078</c:v>
                </c:pt>
                <c:pt idx="76422">
                  <c:v>155078</c:v>
                </c:pt>
                <c:pt idx="76423">
                  <c:v>155078</c:v>
                </c:pt>
                <c:pt idx="76424">
                  <c:v>155078</c:v>
                </c:pt>
                <c:pt idx="76425">
                  <c:v>155078</c:v>
                </c:pt>
                <c:pt idx="76426">
                  <c:v>155078</c:v>
                </c:pt>
                <c:pt idx="76427">
                  <c:v>155078</c:v>
                </c:pt>
                <c:pt idx="76428">
                  <c:v>155078</c:v>
                </c:pt>
                <c:pt idx="76429">
                  <c:v>155078</c:v>
                </c:pt>
                <c:pt idx="76430">
                  <c:v>155078</c:v>
                </c:pt>
                <c:pt idx="76431">
                  <c:v>155078</c:v>
                </c:pt>
                <c:pt idx="76432">
                  <c:v>155078</c:v>
                </c:pt>
                <c:pt idx="76433">
                  <c:v>155078</c:v>
                </c:pt>
                <c:pt idx="76434">
                  <c:v>155078</c:v>
                </c:pt>
                <c:pt idx="76435">
                  <c:v>155078</c:v>
                </c:pt>
                <c:pt idx="76436">
                  <c:v>155078</c:v>
                </c:pt>
                <c:pt idx="76437">
                  <c:v>155078</c:v>
                </c:pt>
                <c:pt idx="76438">
                  <c:v>155078</c:v>
                </c:pt>
                <c:pt idx="76439">
                  <c:v>155078</c:v>
                </c:pt>
                <c:pt idx="76440">
                  <c:v>155078</c:v>
                </c:pt>
                <c:pt idx="76441">
                  <c:v>155078</c:v>
                </c:pt>
                <c:pt idx="76442">
                  <c:v>155078</c:v>
                </c:pt>
                <c:pt idx="76443">
                  <c:v>155078</c:v>
                </c:pt>
                <c:pt idx="76444">
                  <c:v>155078</c:v>
                </c:pt>
                <c:pt idx="76445">
                  <c:v>155078</c:v>
                </c:pt>
                <c:pt idx="76446">
                  <c:v>155078</c:v>
                </c:pt>
                <c:pt idx="76447">
                  <c:v>155078</c:v>
                </c:pt>
                <c:pt idx="76448">
                  <c:v>155078</c:v>
                </c:pt>
                <c:pt idx="76449">
                  <c:v>155078</c:v>
                </c:pt>
                <c:pt idx="76450">
                  <c:v>155078</c:v>
                </c:pt>
                <c:pt idx="76451">
                  <c:v>155078</c:v>
                </c:pt>
                <c:pt idx="76452">
                  <c:v>155078</c:v>
                </c:pt>
                <c:pt idx="76453">
                  <c:v>155078</c:v>
                </c:pt>
                <c:pt idx="76454">
                  <c:v>155078</c:v>
                </c:pt>
                <c:pt idx="76455">
                  <c:v>155078</c:v>
                </c:pt>
                <c:pt idx="76456">
                  <c:v>155078</c:v>
                </c:pt>
                <c:pt idx="76457">
                  <c:v>155078</c:v>
                </c:pt>
                <c:pt idx="76458">
                  <c:v>155078</c:v>
                </c:pt>
                <c:pt idx="76459">
                  <c:v>155078</c:v>
                </c:pt>
                <c:pt idx="76460">
                  <c:v>155078</c:v>
                </c:pt>
                <c:pt idx="76461">
                  <c:v>155078</c:v>
                </c:pt>
                <c:pt idx="76462">
                  <c:v>155078</c:v>
                </c:pt>
                <c:pt idx="76463">
                  <c:v>155078</c:v>
                </c:pt>
                <c:pt idx="76464">
                  <c:v>155078</c:v>
                </c:pt>
                <c:pt idx="76465">
                  <c:v>155078</c:v>
                </c:pt>
                <c:pt idx="76466">
                  <c:v>155078</c:v>
                </c:pt>
                <c:pt idx="76467">
                  <c:v>155078</c:v>
                </c:pt>
                <c:pt idx="76468">
                  <c:v>155078</c:v>
                </c:pt>
                <c:pt idx="76469">
                  <c:v>155078</c:v>
                </c:pt>
                <c:pt idx="76470">
                  <c:v>155078</c:v>
                </c:pt>
                <c:pt idx="76471">
                  <c:v>155078</c:v>
                </c:pt>
                <c:pt idx="76472">
                  <c:v>155078</c:v>
                </c:pt>
                <c:pt idx="76473">
                  <c:v>155078</c:v>
                </c:pt>
                <c:pt idx="76474">
                  <c:v>155078</c:v>
                </c:pt>
                <c:pt idx="76475">
                  <c:v>155078</c:v>
                </c:pt>
                <c:pt idx="76476">
                  <c:v>155078</c:v>
                </c:pt>
                <c:pt idx="76477">
                  <c:v>155078</c:v>
                </c:pt>
                <c:pt idx="76478">
                  <c:v>155078</c:v>
                </c:pt>
                <c:pt idx="76479">
                  <c:v>155078</c:v>
                </c:pt>
                <c:pt idx="76480">
                  <c:v>155078</c:v>
                </c:pt>
                <c:pt idx="76481">
                  <c:v>155078</c:v>
                </c:pt>
                <c:pt idx="76482">
                  <c:v>155078</c:v>
                </c:pt>
                <c:pt idx="76483">
                  <c:v>155078</c:v>
                </c:pt>
                <c:pt idx="76484">
                  <c:v>155078</c:v>
                </c:pt>
                <c:pt idx="76485">
                  <c:v>155078</c:v>
                </c:pt>
                <c:pt idx="76486">
                  <c:v>155078</c:v>
                </c:pt>
                <c:pt idx="76487">
                  <c:v>155078</c:v>
                </c:pt>
                <c:pt idx="76488">
                  <c:v>155078</c:v>
                </c:pt>
                <c:pt idx="76489">
                  <c:v>155078</c:v>
                </c:pt>
                <c:pt idx="76490">
                  <c:v>155078</c:v>
                </c:pt>
                <c:pt idx="76491">
                  <c:v>155078</c:v>
                </c:pt>
                <c:pt idx="76492">
                  <c:v>155078</c:v>
                </c:pt>
                <c:pt idx="76493">
                  <c:v>155078</c:v>
                </c:pt>
                <c:pt idx="76494">
                  <c:v>155078</c:v>
                </c:pt>
                <c:pt idx="76495">
                  <c:v>155078</c:v>
                </c:pt>
                <c:pt idx="76496">
                  <c:v>155078</c:v>
                </c:pt>
                <c:pt idx="76497">
                  <c:v>155078</c:v>
                </c:pt>
                <c:pt idx="76498">
                  <c:v>155078</c:v>
                </c:pt>
                <c:pt idx="76499">
                  <c:v>155078</c:v>
                </c:pt>
                <c:pt idx="76500">
                  <c:v>155078</c:v>
                </c:pt>
                <c:pt idx="76501">
                  <c:v>155078</c:v>
                </c:pt>
                <c:pt idx="76502">
                  <c:v>155078</c:v>
                </c:pt>
                <c:pt idx="76503">
                  <c:v>155078</c:v>
                </c:pt>
                <c:pt idx="76504">
                  <c:v>155078</c:v>
                </c:pt>
                <c:pt idx="76505">
                  <c:v>155078</c:v>
                </c:pt>
                <c:pt idx="76506">
                  <c:v>155078</c:v>
                </c:pt>
                <c:pt idx="76507">
                  <c:v>155078</c:v>
                </c:pt>
                <c:pt idx="76508">
                  <c:v>155078</c:v>
                </c:pt>
                <c:pt idx="76509">
                  <c:v>155078</c:v>
                </c:pt>
                <c:pt idx="76510">
                  <c:v>155078</c:v>
                </c:pt>
                <c:pt idx="76511">
                  <c:v>155078</c:v>
                </c:pt>
                <c:pt idx="76512">
                  <c:v>155078</c:v>
                </c:pt>
                <c:pt idx="76513">
                  <c:v>155078</c:v>
                </c:pt>
                <c:pt idx="76514">
                  <c:v>155078</c:v>
                </c:pt>
                <c:pt idx="76515">
                  <c:v>155078</c:v>
                </c:pt>
                <c:pt idx="76516">
                  <c:v>155078</c:v>
                </c:pt>
                <c:pt idx="76517">
                  <c:v>155078</c:v>
                </c:pt>
                <c:pt idx="76518">
                  <c:v>155078</c:v>
                </c:pt>
                <c:pt idx="76519">
                  <c:v>155078</c:v>
                </c:pt>
                <c:pt idx="76520">
                  <c:v>155078</c:v>
                </c:pt>
                <c:pt idx="76521">
                  <c:v>155078</c:v>
                </c:pt>
                <c:pt idx="76522">
                  <c:v>155078</c:v>
                </c:pt>
                <c:pt idx="76523">
                  <c:v>155078</c:v>
                </c:pt>
                <c:pt idx="76524">
                  <c:v>155078</c:v>
                </c:pt>
                <c:pt idx="76525">
                  <c:v>155078</c:v>
                </c:pt>
                <c:pt idx="76526">
                  <c:v>155078</c:v>
                </c:pt>
                <c:pt idx="76527">
                  <c:v>155078</c:v>
                </c:pt>
                <c:pt idx="76528">
                  <c:v>155078</c:v>
                </c:pt>
                <c:pt idx="76529">
                  <c:v>155078</c:v>
                </c:pt>
                <c:pt idx="76530">
                  <c:v>155078</c:v>
                </c:pt>
                <c:pt idx="76531">
                  <c:v>155078</c:v>
                </c:pt>
                <c:pt idx="76532">
                  <c:v>155078</c:v>
                </c:pt>
                <c:pt idx="76533">
                  <c:v>155078</c:v>
                </c:pt>
                <c:pt idx="76534">
                  <c:v>155078</c:v>
                </c:pt>
                <c:pt idx="76535">
                  <c:v>155078</c:v>
                </c:pt>
                <c:pt idx="76536">
                  <c:v>155078</c:v>
                </c:pt>
                <c:pt idx="76537">
                  <c:v>155078</c:v>
                </c:pt>
                <c:pt idx="76538">
                  <c:v>155078</c:v>
                </c:pt>
                <c:pt idx="76539">
                  <c:v>155078</c:v>
                </c:pt>
                <c:pt idx="76540">
                  <c:v>155078</c:v>
                </c:pt>
                <c:pt idx="76541">
                  <c:v>155078</c:v>
                </c:pt>
                <c:pt idx="76542">
                  <c:v>155078</c:v>
                </c:pt>
                <c:pt idx="76543">
                  <c:v>155078</c:v>
                </c:pt>
                <c:pt idx="76544">
                  <c:v>155078</c:v>
                </c:pt>
                <c:pt idx="76545">
                  <c:v>155078</c:v>
                </c:pt>
                <c:pt idx="76546">
                  <c:v>155078</c:v>
                </c:pt>
                <c:pt idx="76547">
                  <c:v>155078</c:v>
                </c:pt>
                <c:pt idx="76548">
                  <c:v>155078</c:v>
                </c:pt>
                <c:pt idx="76549">
                  <c:v>155078</c:v>
                </c:pt>
                <c:pt idx="76550">
                  <c:v>155078</c:v>
                </c:pt>
                <c:pt idx="76551">
                  <c:v>155078</c:v>
                </c:pt>
                <c:pt idx="76552">
                  <c:v>155078</c:v>
                </c:pt>
                <c:pt idx="76553">
                  <c:v>155078</c:v>
                </c:pt>
                <c:pt idx="76554">
                  <c:v>155078</c:v>
                </c:pt>
                <c:pt idx="76555">
                  <c:v>155078</c:v>
                </c:pt>
                <c:pt idx="76556">
                  <c:v>155078</c:v>
                </c:pt>
                <c:pt idx="76557">
                  <c:v>155078</c:v>
                </c:pt>
                <c:pt idx="76558">
                  <c:v>155078</c:v>
                </c:pt>
                <c:pt idx="76559">
                  <c:v>155078</c:v>
                </c:pt>
                <c:pt idx="76560">
                  <c:v>155078</c:v>
                </c:pt>
                <c:pt idx="76561">
                  <c:v>155078</c:v>
                </c:pt>
                <c:pt idx="76562">
                  <c:v>155078</c:v>
                </c:pt>
                <c:pt idx="76563">
                  <c:v>155078</c:v>
                </c:pt>
                <c:pt idx="76564">
                  <c:v>155078</c:v>
                </c:pt>
                <c:pt idx="76565">
                  <c:v>155078</c:v>
                </c:pt>
                <c:pt idx="76566">
                  <c:v>155078</c:v>
                </c:pt>
                <c:pt idx="76567">
                  <c:v>155078</c:v>
                </c:pt>
                <c:pt idx="76568">
                  <c:v>155078</c:v>
                </c:pt>
                <c:pt idx="76569">
                  <c:v>155078</c:v>
                </c:pt>
                <c:pt idx="76570">
                  <c:v>155078</c:v>
                </c:pt>
                <c:pt idx="76571">
                  <c:v>155078</c:v>
                </c:pt>
                <c:pt idx="76572">
                  <c:v>155078</c:v>
                </c:pt>
                <c:pt idx="76573">
                  <c:v>155078</c:v>
                </c:pt>
                <c:pt idx="76574">
                  <c:v>155078</c:v>
                </c:pt>
                <c:pt idx="76575">
                  <c:v>155078</c:v>
                </c:pt>
                <c:pt idx="76576">
                  <c:v>155078</c:v>
                </c:pt>
                <c:pt idx="76577">
                  <c:v>155078</c:v>
                </c:pt>
                <c:pt idx="76578">
                  <c:v>155078</c:v>
                </c:pt>
                <c:pt idx="76579">
                  <c:v>155078</c:v>
                </c:pt>
                <c:pt idx="76580">
                  <c:v>155078</c:v>
                </c:pt>
                <c:pt idx="76581">
                  <c:v>155078</c:v>
                </c:pt>
                <c:pt idx="76582">
                  <c:v>155078</c:v>
                </c:pt>
                <c:pt idx="76583">
                  <c:v>155078</c:v>
                </c:pt>
                <c:pt idx="76584">
                  <c:v>155078</c:v>
                </c:pt>
                <c:pt idx="76585">
                  <c:v>155078</c:v>
                </c:pt>
                <c:pt idx="76586">
                  <c:v>155078</c:v>
                </c:pt>
                <c:pt idx="76587">
                  <c:v>155078</c:v>
                </c:pt>
                <c:pt idx="76588">
                  <c:v>155078</c:v>
                </c:pt>
                <c:pt idx="76589">
                  <c:v>155078</c:v>
                </c:pt>
                <c:pt idx="76590">
                  <c:v>155078</c:v>
                </c:pt>
                <c:pt idx="76591">
                  <c:v>155078</c:v>
                </c:pt>
                <c:pt idx="76592">
                  <c:v>155078</c:v>
                </c:pt>
                <c:pt idx="76593">
                  <c:v>155078</c:v>
                </c:pt>
                <c:pt idx="76594">
                  <c:v>155078</c:v>
                </c:pt>
                <c:pt idx="76595">
                  <c:v>155078</c:v>
                </c:pt>
                <c:pt idx="76596">
                  <c:v>155078</c:v>
                </c:pt>
                <c:pt idx="76597">
                  <c:v>155078</c:v>
                </c:pt>
                <c:pt idx="76598">
                  <c:v>155078</c:v>
                </c:pt>
                <c:pt idx="76599">
                  <c:v>155078</c:v>
                </c:pt>
                <c:pt idx="76600">
                  <c:v>155078</c:v>
                </c:pt>
                <c:pt idx="76601">
                  <c:v>155078</c:v>
                </c:pt>
                <c:pt idx="76602">
                  <c:v>155078</c:v>
                </c:pt>
                <c:pt idx="76603">
                  <c:v>155078</c:v>
                </c:pt>
                <c:pt idx="76604">
                  <c:v>155078</c:v>
                </c:pt>
                <c:pt idx="76605">
                  <c:v>155078</c:v>
                </c:pt>
                <c:pt idx="76606">
                  <c:v>155078</c:v>
                </c:pt>
                <c:pt idx="76607">
                  <c:v>155078</c:v>
                </c:pt>
                <c:pt idx="76608">
                  <c:v>155078</c:v>
                </c:pt>
                <c:pt idx="76609">
                  <c:v>155078</c:v>
                </c:pt>
                <c:pt idx="76610">
                  <c:v>155078</c:v>
                </c:pt>
                <c:pt idx="76611">
                  <c:v>155078</c:v>
                </c:pt>
                <c:pt idx="76612">
                  <c:v>155078</c:v>
                </c:pt>
                <c:pt idx="76613">
                  <c:v>155078</c:v>
                </c:pt>
                <c:pt idx="76614">
                  <c:v>155078</c:v>
                </c:pt>
                <c:pt idx="76615">
                  <c:v>155078</c:v>
                </c:pt>
                <c:pt idx="76616">
                  <c:v>155078</c:v>
                </c:pt>
                <c:pt idx="76617">
                  <c:v>155078</c:v>
                </c:pt>
                <c:pt idx="76618">
                  <c:v>155078</c:v>
                </c:pt>
                <c:pt idx="76619">
                  <c:v>155078</c:v>
                </c:pt>
                <c:pt idx="76620">
                  <c:v>155078</c:v>
                </c:pt>
                <c:pt idx="76621">
                  <c:v>155078</c:v>
                </c:pt>
                <c:pt idx="76622">
                  <c:v>155078</c:v>
                </c:pt>
                <c:pt idx="76623">
                  <c:v>155078</c:v>
                </c:pt>
                <c:pt idx="76624">
                  <c:v>155078</c:v>
                </c:pt>
                <c:pt idx="76625">
                  <c:v>155078</c:v>
                </c:pt>
                <c:pt idx="76626">
                  <c:v>155078</c:v>
                </c:pt>
                <c:pt idx="76627">
                  <c:v>155078</c:v>
                </c:pt>
                <c:pt idx="76628">
                  <c:v>155078</c:v>
                </c:pt>
                <c:pt idx="76629">
                  <c:v>155078</c:v>
                </c:pt>
                <c:pt idx="76630">
                  <c:v>155078</c:v>
                </c:pt>
                <c:pt idx="76631">
                  <c:v>155078</c:v>
                </c:pt>
                <c:pt idx="76632">
                  <c:v>155078</c:v>
                </c:pt>
                <c:pt idx="76633">
                  <c:v>155078</c:v>
                </c:pt>
                <c:pt idx="76634">
                  <c:v>155078</c:v>
                </c:pt>
                <c:pt idx="76635">
                  <c:v>155078</c:v>
                </c:pt>
                <c:pt idx="76636">
                  <c:v>155078</c:v>
                </c:pt>
                <c:pt idx="76637">
                  <c:v>155078</c:v>
                </c:pt>
                <c:pt idx="76638">
                  <c:v>155078</c:v>
                </c:pt>
                <c:pt idx="76639">
                  <c:v>155078</c:v>
                </c:pt>
                <c:pt idx="76640">
                  <c:v>155078</c:v>
                </c:pt>
                <c:pt idx="76641">
                  <c:v>155078</c:v>
                </c:pt>
                <c:pt idx="76642">
                  <c:v>155078</c:v>
                </c:pt>
                <c:pt idx="76643">
                  <c:v>155078</c:v>
                </c:pt>
                <c:pt idx="76644">
                  <c:v>155078</c:v>
                </c:pt>
                <c:pt idx="76645">
                  <c:v>155078</c:v>
                </c:pt>
                <c:pt idx="76646">
                  <c:v>155078</c:v>
                </c:pt>
                <c:pt idx="76647">
                  <c:v>155078</c:v>
                </c:pt>
                <c:pt idx="76648">
                  <c:v>155078</c:v>
                </c:pt>
                <c:pt idx="76649">
                  <c:v>155078</c:v>
                </c:pt>
                <c:pt idx="76650">
                  <c:v>155078</c:v>
                </c:pt>
                <c:pt idx="76651">
                  <c:v>155078</c:v>
                </c:pt>
                <c:pt idx="76652">
                  <c:v>155078</c:v>
                </c:pt>
                <c:pt idx="76653">
                  <c:v>155078</c:v>
                </c:pt>
                <c:pt idx="76654">
                  <c:v>155078</c:v>
                </c:pt>
                <c:pt idx="76655">
                  <c:v>155078</c:v>
                </c:pt>
                <c:pt idx="76656">
                  <c:v>155078</c:v>
                </c:pt>
                <c:pt idx="76657">
                  <c:v>155078</c:v>
                </c:pt>
                <c:pt idx="76658">
                  <c:v>155078</c:v>
                </c:pt>
                <c:pt idx="76659">
                  <c:v>155078</c:v>
                </c:pt>
                <c:pt idx="76660">
                  <c:v>155078</c:v>
                </c:pt>
                <c:pt idx="76661">
                  <c:v>155078</c:v>
                </c:pt>
                <c:pt idx="76662">
                  <c:v>155078</c:v>
                </c:pt>
                <c:pt idx="76663">
                  <c:v>155078</c:v>
                </c:pt>
                <c:pt idx="76664">
                  <c:v>155078</c:v>
                </c:pt>
                <c:pt idx="76665">
                  <c:v>155078</c:v>
                </c:pt>
                <c:pt idx="76666">
                  <c:v>155078</c:v>
                </c:pt>
                <c:pt idx="76667">
                  <c:v>155078</c:v>
                </c:pt>
                <c:pt idx="76668">
                  <c:v>155078</c:v>
                </c:pt>
                <c:pt idx="76669">
                  <c:v>155078</c:v>
                </c:pt>
                <c:pt idx="76670">
                  <c:v>155078</c:v>
                </c:pt>
                <c:pt idx="76671">
                  <c:v>155078</c:v>
                </c:pt>
                <c:pt idx="76672">
                  <c:v>155078</c:v>
                </c:pt>
                <c:pt idx="76673">
                  <c:v>155078</c:v>
                </c:pt>
                <c:pt idx="76674">
                  <c:v>155078</c:v>
                </c:pt>
                <c:pt idx="76675">
                  <c:v>155078</c:v>
                </c:pt>
                <c:pt idx="76676">
                  <c:v>155078</c:v>
                </c:pt>
                <c:pt idx="76677">
                  <c:v>155078</c:v>
                </c:pt>
                <c:pt idx="76678">
                  <c:v>155078</c:v>
                </c:pt>
                <c:pt idx="76679">
                  <c:v>155078</c:v>
                </c:pt>
                <c:pt idx="76680">
                  <c:v>155078</c:v>
                </c:pt>
                <c:pt idx="76681">
                  <c:v>155078</c:v>
                </c:pt>
                <c:pt idx="76682">
                  <c:v>155078</c:v>
                </c:pt>
                <c:pt idx="76683">
                  <c:v>155078</c:v>
                </c:pt>
                <c:pt idx="76684">
                  <c:v>155078</c:v>
                </c:pt>
                <c:pt idx="76685">
                  <c:v>155078</c:v>
                </c:pt>
                <c:pt idx="76686">
                  <c:v>155078</c:v>
                </c:pt>
                <c:pt idx="76687">
                  <c:v>155078</c:v>
                </c:pt>
                <c:pt idx="76688">
                  <c:v>155078</c:v>
                </c:pt>
                <c:pt idx="76689">
                  <c:v>155078</c:v>
                </c:pt>
                <c:pt idx="76690">
                  <c:v>155078</c:v>
                </c:pt>
                <c:pt idx="76691">
                  <c:v>155078</c:v>
                </c:pt>
                <c:pt idx="76692">
                  <c:v>155078</c:v>
                </c:pt>
                <c:pt idx="76693">
                  <c:v>155078</c:v>
                </c:pt>
                <c:pt idx="76694">
                  <c:v>155078</c:v>
                </c:pt>
                <c:pt idx="76695">
                  <c:v>155078</c:v>
                </c:pt>
                <c:pt idx="76696">
                  <c:v>155078</c:v>
                </c:pt>
                <c:pt idx="76697">
                  <c:v>155078</c:v>
                </c:pt>
                <c:pt idx="76698">
                  <c:v>155078</c:v>
                </c:pt>
                <c:pt idx="76699">
                  <c:v>155078</c:v>
                </c:pt>
                <c:pt idx="76700">
                  <c:v>155078</c:v>
                </c:pt>
                <c:pt idx="76701">
                  <c:v>155078</c:v>
                </c:pt>
                <c:pt idx="76702">
                  <c:v>155078</c:v>
                </c:pt>
                <c:pt idx="76703">
                  <c:v>155078</c:v>
                </c:pt>
                <c:pt idx="76704">
                  <c:v>155078</c:v>
                </c:pt>
                <c:pt idx="76705">
                  <c:v>155078</c:v>
                </c:pt>
                <c:pt idx="76706">
                  <c:v>155078</c:v>
                </c:pt>
                <c:pt idx="76707">
                  <c:v>155078</c:v>
                </c:pt>
                <c:pt idx="76708">
                  <c:v>155078</c:v>
                </c:pt>
                <c:pt idx="76709">
                  <c:v>155078</c:v>
                </c:pt>
                <c:pt idx="76710">
                  <c:v>155078</c:v>
                </c:pt>
                <c:pt idx="76711">
                  <c:v>155078</c:v>
                </c:pt>
                <c:pt idx="76712">
                  <c:v>155078</c:v>
                </c:pt>
                <c:pt idx="76713">
                  <c:v>155078</c:v>
                </c:pt>
                <c:pt idx="76714">
                  <c:v>155078</c:v>
                </c:pt>
                <c:pt idx="76715">
                  <c:v>155078</c:v>
                </c:pt>
                <c:pt idx="76716">
                  <c:v>155078</c:v>
                </c:pt>
                <c:pt idx="76717">
                  <c:v>155078</c:v>
                </c:pt>
                <c:pt idx="76718">
                  <c:v>155078</c:v>
                </c:pt>
                <c:pt idx="76719">
                  <c:v>155078</c:v>
                </c:pt>
                <c:pt idx="76720">
                  <c:v>155078</c:v>
                </c:pt>
                <c:pt idx="76721">
                  <c:v>155078</c:v>
                </c:pt>
                <c:pt idx="76722">
                  <c:v>155078</c:v>
                </c:pt>
                <c:pt idx="76723">
                  <c:v>155078</c:v>
                </c:pt>
                <c:pt idx="76724">
                  <c:v>155078</c:v>
                </c:pt>
                <c:pt idx="76725">
                  <c:v>155078</c:v>
                </c:pt>
                <c:pt idx="76726">
                  <c:v>155078</c:v>
                </c:pt>
                <c:pt idx="76727">
                  <c:v>155078</c:v>
                </c:pt>
                <c:pt idx="76728">
                  <c:v>155078</c:v>
                </c:pt>
                <c:pt idx="76729">
                  <c:v>155078</c:v>
                </c:pt>
                <c:pt idx="76730">
                  <c:v>155078</c:v>
                </c:pt>
                <c:pt idx="76731">
                  <c:v>155078</c:v>
                </c:pt>
                <c:pt idx="76732">
                  <c:v>155078</c:v>
                </c:pt>
                <c:pt idx="76733">
                  <c:v>155078</c:v>
                </c:pt>
                <c:pt idx="76734">
                  <c:v>155078</c:v>
                </c:pt>
                <c:pt idx="76735">
                  <c:v>155078</c:v>
                </c:pt>
                <c:pt idx="76736">
                  <c:v>155078</c:v>
                </c:pt>
                <c:pt idx="76737">
                  <c:v>155078</c:v>
                </c:pt>
                <c:pt idx="76738">
                  <c:v>155078</c:v>
                </c:pt>
                <c:pt idx="76739">
                  <c:v>155078</c:v>
                </c:pt>
                <c:pt idx="76740">
                  <c:v>155078</c:v>
                </c:pt>
                <c:pt idx="76741">
                  <c:v>155078</c:v>
                </c:pt>
                <c:pt idx="76742">
                  <c:v>155078</c:v>
                </c:pt>
                <c:pt idx="76743">
                  <c:v>155078</c:v>
                </c:pt>
                <c:pt idx="76744">
                  <c:v>155078</c:v>
                </c:pt>
                <c:pt idx="76745">
                  <c:v>155078</c:v>
                </c:pt>
                <c:pt idx="76746">
                  <c:v>155078</c:v>
                </c:pt>
                <c:pt idx="76747">
                  <c:v>155078</c:v>
                </c:pt>
                <c:pt idx="76748">
                  <c:v>155078</c:v>
                </c:pt>
                <c:pt idx="76749">
                  <c:v>155078</c:v>
                </c:pt>
                <c:pt idx="76750">
                  <c:v>155078</c:v>
                </c:pt>
                <c:pt idx="76751">
                  <c:v>155078</c:v>
                </c:pt>
                <c:pt idx="76752">
                  <c:v>155078</c:v>
                </c:pt>
                <c:pt idx="76753">
                  <c:v>155078</c:v>
                </c:pt>
                <c:pt idx="76754">
                  <c:v>155078</c:v>
                </c:pt>
                <c:pt idx="76755">
                  <c:v>155078</c:v>
                </c:pt>
                <c:pt idx="76756">
                  <c:v>155078</c:v>
                </c:pt>
                <c:pt idx="76757">
                  <c:v>155078</c:v>
                </c:pt>
                <c:pt idx="76758">
                  <c:v>155078</c:v>
                </c:pt>
                <c:pt idx="76759">
                  <c:v>155078</c:v>
                </c:pt>
                <c:pt idx="76760">
                  <c:v>155078</c:v>
                </c:pt>
                <c:pt idx="76761">
                  <c:v>155078</c:v>
                </c:pt>
                <c:pt idx="76762">
                  <c:v>155078</c:v>
                </c:pt>
                <c:pt idx="76763">
                  <c:v>155078</c:v>
                </c:pt>
                <c:pt idx="76764">
                  <c:v>155078</c:v>
                </c:pt>
                <c:pt idx="76765">
                  <c:v>155078</c:v>
                </c:pt>
                <c:pt idx="76766">
                  <c:v>155078</c:v>
                </c:pt>
                <c:pt idx="76767">
                  <c:v>155078</c:v>
                </c:pt>
                <c:pt idx="76768">
                  <c:v>155078</c:v>
                </c:pt>
                <c:pt idx="76769">
                  <c:v>155078</c:v>
                </c:pt>
                <c:pt idx="76770">
                  <c:v>155078</c:v>
                </c:pt>
                <c:pt idx="76771">
                  <c:v>155078</c:v>
                </c:pt>
                <c:pt idx="76772">
                  <c:v>155078</c:v>
                </c:pt>
                <c:pt idx="76773">
                  <c:v>155078</c:v>
                </c:pt>
                <c:pt idx="76774">
                  <c:v>155078</c:v>
                </c:pt>
                <c:pt idx="76775">
                  <c:v>155078</c:v>
                </c:pt>
                <c:pt idx="76776">
                  <c:v>155078</c:v>
                </c:pt>
                <c:pt idx="76777">
                  <c:v>155078</c:v>
                </c:pt>
                <c:pt idx="76778">
                  <c:v>155078</c:v>
                </c:pt>
                <c:pt idx="76779">
                  <c:v>155078</c:v>
                </c:pt>
                <c:pt idx="76780">
                  <c:v>155078</c:v>
                </c:pt>
                <c:pt idx="76781">
                  <c:v>155078</c:v>
                </c:pt>
                <c:pt idx="76782">
                  <c:v>155078</c:v>
                </c:pt>
                <c:pt idx="76783">
                  <c:v>155078</c:v>
                </c:pt>
                <c:pt idx="76784">
                  <c:v>155078</c:v>
                </c:pt>
                <c:pt idx="76785">
                  <c:v>155078</c:v>
                </c:pt>
                <c:pt idx="76786">
                  <c:v>155078</c:v>
                </c:pt>
                <c:pt idx="76787">
                  <c:v>155078</c:v>
                </c:pt>
                <c:pt idx="76788">
                  <c:v>155078</c:v>
                </c:pt>
                <c:pt idx="76789">
                  <c:v>155078</c:v>
                </c:pt>
                <c:pt idx="76790">
                  <c:v>155078</c:v>
                </c:pt>
                <c:pt idx="76791">
                  <c:v>155078</c:v>
                </c:pt>
                <c:pt idx="76792">
                  <c:v>155078</c:v>
                </c:pt>
                <c:pt idx="76793">
                  <c:v>155078</c:v>
                </c:pt>
                <c:pt idx="76794">
                  <c:v>155078</c:v>
                </c:pt>
                <c:pt idx="76795">
                  <c:v>155078</c:v>
                </c:pt>
                <c:pt idx="76796">
                  <c:v>155078</c:v>
                </c:pt>
                <c:pt idx="76797">
                  <c:v>155078</c:v>
                </c:pt>
                <c:pt idx="76798">
                  <c:v>155078</c:v>
                </c:pt>
                <c:pt idx="76799">
                  <c:v>155078</c:v>
                </c:pt>
                <c:pt idx="76800">
                  <c:v>155078</c:v>
                </c:pt>
                <c:pt idx="76801">
                  <c:v>155078</c:v>
                </c:pt>
                <c:pt idx="76802">
                  <c:v>155078</c:v>
                </c:pt>
                <c:pt idx="76803">
                  <c:v>155078</c:v>
                </c:pt>
                <c:pt idx="76804">
                  <c:v>155078</c:v>
                </c:pt>
                <c:pt idx="76805">
                  <c:v>155078</c:v>
                </c:pt>
                <c:pt idx="76806">
                  <c:v>155078</c:v>
                </c:pt>
                <c:pt idx="76807">
                  <c:v>155078</c:v>
                </c:pt>
                <c:pt idx="76808">
                  <c:v>155078</c:v>
                </c:pt>
                <c:pt idx="76809">
                  <c:v>155078</c:v>
                </c:pt>
                <c:pt idx="76810">
                  <c:v>155078</c:v>
                </c:pt>
                <c:pt idx="76811">
                  <c:v>155078</c:v>
                </c:pt>
                <c:pt idx="76812">
                  <c:v>155078</c:v>
                </c:pt>
                <c:pt idx="76813">
                  <c:v>155078</c:v>
                </c:pt>
                <c:pt idx="76814">
                  <c:v>155078</c:v>
                </c:pt>
                <c:pt idx="76815">
                  <c:v>155078</c:v>
                </c:pt>
                <c:pt idx="76816">
                  <c:v>155078</c:v>
                </c:pt>
                <c:pt idx="76817">
                  <c:v>155078</c:v>
                </c:pt>
                <c:pt idx="76818">
                  <c:v>155078</c:v>
                </c:pt>
                <c:pt idx="76819">
                  <c:v>155078</c:v>
                </c:pt>
                <c:pt idx="76820">
                  <c:v>155078</c:v>
                </c:pt>
                <c:pt idx="76821">
                  <c:v>155078</c:v>
                </c:pt>
                <c:pt idx="76822">
                  <c:v>155078</c:v>
                </c:pt>
                <c:pt idx="76823">
                  <c:v>155078</c:v>
                </c:pt>
                <c:pt idx="76824">
                  <c:v>155078</c:v>
                </c:pt>
                <c:pt idx="76825">
                  <c:v>155078</c:v>
                </c:pt>
                <c:pt idx="76826">
                  <c:v>155078</c:v>
                </c:pt>
                <c:pt idx="76827">
                  <c:v>155078</c:v>
                </c:pt>
                <c:pt idx="76828">
                  <c:v>155078</c:v>
                </c:pt>
                <c:pt idx="76829">
                  <c:v>155078</c:v>
                </c:pt>
                <c:pt idx="76830">
                  <c:v>155078</c:v>
                </c:pt>
                <c:pt idx="76831">
                  <c:v>155078</c:v>
                </c:pt>
                <c:pt idx="76832">
                  <c:v>155078</c:v>
                </c:pt>
                <c:pt idx="76833">
                  <c:v>155078</c:v>
                </c:pt>
                <c:pt idx="76834">
                  <c:v>155078</c:v>
                </c:pt>
                <c:pt idx="76835">
                  <c:v>155078</c:v>
                </c:pt>
                <c:pt idx="76836">
                  <c:v>155078</c:v>
                </c:pt>
                <c:pt idx="76837">
                  <c:v>155078</c:v>
                </c:pt>
                <c:pt idx="76838">
                  <c:v>155078</c:v>
                </c:pt>
                <c:pt idx="76839">
                  <c:v>155078</c:v>
                </c:pt>
                <c:pt idx="76840">
                  <c:v>155078</c:v>
                </c:pt>
                <c:pt idx="76841">
                  <c:v>155078</c:v>
                </c:pt>
                <c:pt idx="76842">
                  <c:v>155078</c:v>
                </c:pt>
                <c:pt idx="76843">
                  <c:v>155078</c:v>
                </c:pt>
                <c:pt idx="76844">
                  <c:v>155078</c:v>
                </c:pt>
                <c:pt idx="76845">
                  <c:v>155078</c:v>
                </c:pt>
                <c:pt idx="76846">
                  <c:v>155078</c:v>
                </c:pt>
                <c:pt idx="76847">
                  <c:v>155078</c:v>
                </c:pt>
                <c:pt idx="76848">
                  <c:v>155078</c:v>
                </c:pt>
                <c:pt idx="76849">
                  <c:v>155078</c:v>
                </c:pt>
                <c:pt idx="76850">
                  <c:v>155078</c:v>
                </c:pt>
                <c:pt idx="76851">
                  <c:v>155078</c:v>
                </c:pt>
                <c:pt idx="76852">
                  <c:v>155078</c:v>
                </c:pt>
                <c:pt idx="76853">
                  <c:v>155078</c:v>
                </c:pt>
                <c:pt idx="76854">
                  <c:v>155078</c:v>
                </c:pt>
                <c:pt idx="76855">
                  <c:v>155078</c:v>
                </c:pt>
                <c:pt idx="76856">
                  <c:v>155078</c:v>
                </c:pt>
                <c:pt idx="76857">
                  <c:v>155078</c:v>
                </c:pt>
                <c:pt idx="76858">
                  <c:v>155078</c:v>
                </c:pt>
                <c:pt idx="76859">
                  <c:v>155078</c:v>
                </c:pt>
                <c:pt idx="76860">
                  <c:v>155078</c:v>
                </c:pt>
                <c:pt idx="76861">
                  <c:v>155078</c:v>
                </c:pt>
                <c:pt idx="76862">
                  <c:v>155078</c:v>
                </c:pt>
                <c:pt idx="76863">
                  <c:v>155078</c:v>
                </c:pt>
                <c:pt idx="76864">
                  <c:v>155078</c:v>
                </c:pt>
                <c:pt idx="76865">
                  <c:v>155078</c:v>
                </c:pt>
                <c:pt idx="76866">
                  <c:v>155078</c:v>
                </c:pt>
                <c:pt idx="76867">
                  <c:v>155078</c:v>
                </c:pt>
                <c:pt idx="76868">
                  <c:v>155078</c:v>
                </c:pt>
                <c:pt idx="76869">
                  <c:v>155078</c:v>
                </c:pt>
                <c:pt idx="76870">
                  <c:v>155078</c:v>
                </c:pt>
                <c:pt idx="76871">
                  <c:v>155078</c:v>
                </c:pt>
                <c:pt idx="76872">
                  <c:v>155078</c:v>
                </c:pt>
                <c:pt idx="76873">
                  <c:v>155078</c:v>
                </c:pt>
                <c:pt idx="76874">
                  <c:v>155078</c:v>
                </c:pt>
                <c:pt idx="76875">
                  <c:v>155078</c:v>
                </c:pt>
                <c:pt idx="76876">
                  <c:v>155078</c:v>
                </c:pt>
                <c:pt idx="76877">
                  <c:v>155078</c:v>
                </c:pt>
                <c:pt idx="76878">
                  <c:v>155078</c:v>
                </c:pt>
                <c:pt idx="76879">
                  <c:v>155078</c:v>
                </c:pt>
                <c:pt idx="76880">
                  <c:v>155078</c:v>
                </c:pt>
                <c:pt idx="76881">
                  <c:v>155078</c:v>
                </c:pt>
                <c:pt idx="76882">
                  <c:v>155078</c:v>
                </c:pt>
                <c:pt idx="76883">
                  <c:v>155078</c:v>
                </c:pt>
                <c:pt idx="76884">
                  <c:v>155078</c:v>
                </c:pt>
                <c:pt idx="76885">
                  <c:v>155078</c:v>
                </c:pt>
                <c:pt idx="76886">
                  <c:v>155078</c:v>
                </c:pt>
                <c:pt idx="76887">
                  <c:v>155078</c:v>
                </c:pt>
                <c:pt idx="76888">
                  <c:v>155078</c:v>
                </c:pt>
                <c:pt idx="76889">
                  <c:v>155078</c:v>
                </c:pt>
                <c:pt idx="76890">
                  <c:v>155078</c:v>
                </c:pt>
                <c:pt idx="76891">
                  <c:v>155078</c:v>
                </c:pt>
                <c:pt idx="76892">
                  <c:v>155078</c:v>
                </c:pt>
                <c:pt idx="76893">
                  <c:v>155078</c:v>
                </c:pt>
                <c:pt idx="76894">
                  <c:v>155078</c:v>
                </c:pt>
                <c:pt idx="76895">
                  <c:v>155078</c:v>
                </c:pt>
                <c:pt idx="76896">
                  <c:v>155078</c:v>
                </c:pt>
                <c:pt idx="76897">
                  <c:v>155078</c:v>
                </c:pt>
                <c:pt idx="76898">
                  <c:v>155078</c:v>
                </c:pt>
                <c:pt idx="76899">
                  <c:v>155078</c:v>
                </c:pt>
                <c:pt idx="76900">
                  <c:v>155078</c:v>
                </c:pt>
                <c:pt idx="76901">
                  <c:v>155078</c:v>
                </c:pt>
                <c:pt idx="76902">
                  <c:v>155078</c:v>
                </c:pt>
                <c:pt idx="76903">
                  <c:v>155078</c:v>
                </c:pt>
                <c:pt idx="76904">
                  <c:v>155078</c:v>
                </c:pt>
                <c:pt idx="76905">
                  <c:v>155078</c:v>
                </c:pt>
                <c:pt idx="76906">
                  <c:v>155078</c:v>
                </c:pt>
                <c:pt idx="76907">
                  <c:v>155078</c:v>
                </c:pt>
                <c:pt idx="76908">
                  <c:v>155078</c:v>
                </c:pt>
                <c:pt idx="76909">
                  <c:v>155078</c:v>
                </c:pt>
                <c:pt idx="76910">
                  <c:v>155078</c:v>
                </c:pt>
                <c:pt idx="76911">
                  <c:v>155078</c:v>
                </c:pt>
                <c:pt idx="76912">
                  <c:v>155078</c:v>
                </c:pt>
                <c:pt idx="76913">
                  <c:v>155078</c:v>
                </c:pt>
                <c:pt idx="76914">
                  <c:v>155078</c:v>
                </c:pt>
                <c:pt idx="76915">
                  <c:v>155078</c:v>
                </c:pt>
                <c:pt idx="76916">
                  <c:v>155078</c:v>
                </c:pt>
                <c:pt idx="76917">
                  <c:v>155078</c:v>
                </c:pt>
                <c:pt idx="76918">
                  <c:v>155078</c:v>
                </c:pt>
                <c:pt idx="76919">
                  <c:v>155078</c:v>
                </c:pt>
                <c:pt idx="76920">
                  <c:v>155078</c:v>
                </c:pt>
                <c:pt idx="76921">
                  <c:v>155078</c:v>
                </c:pt>
                <c:pt idx="76922">
                  <c:v>155078</c:v>
                </c:pt>
                <c:pt idx="76923">
                  <c:v>155078</c:v>
                </c:pt>
                <c:pt idx="76924">
                  <c:v>155078</c:v>
                </c:pt>
                <c:pt idx="76925">
                  <c:v>155078</c:v>
                </c:pt>
                <c:pt idx="76926">
                  <c:v>155078</c:v>
                </c:pt>
                <c:pt idx="76927">
                  <c:v>155078</c:v>
                </c:pt>
                <c:pt idx="76928">
                  <c:v>155078</c:v>
                </c:pt>
                <c:pt idx="76929">
                  <c:v>155078</c:v>
                </c:pt>
                <c:pt idx="76930">
                  <c:v>155078</c:v>
                </c:pt>
                <c:pt idx="76931">
                  <c:v>155078</c:v>
                </c:pt>
                <c:pt idx="76932">
                  <c:v>155078</c:v>
                </c:pt>
                <c:pt idx="76933">
                  <c:v>155078</c:v>
                </c:pt>
                <c:pt idx="76934">
                  <c:v>155078</c:v>
                </c:pt>
                <c:pt idx="76935">
                  <c:v>155078</c:v>
                </c:pt>
                <c:pt idx="76936">
                  <c:v>155078</c:v>
                </c:pt>
                <c:pt idx="76937">
                  <c:v>155078</c:v>
                </c:pt>
                <c:pt idx="76938">
                  <c:v>155078</c:v>
                </c:pt>
                <c:pt idx="76939">
                  <c:v>155078</c:v>
                </c:pt>
                <c:pt idx="76940">
                  <c:v>155078</c:v>
                </c:pt>
                <c:pt idx="76941">
                  <c:v>155078</c:v>
                </c:pt>
                <c:pt idx="76942">
                  <c:v>155078</c:v>
                </c:pt>
                <c:pt idx="76943">
                  <c:v>155078</c:v>
                </c:pt>
                <c:pt idx="76944">
                  <c:v>155078</c:v>
                </c:pt>
                <c:pt idx="76945">
                  <c:v>155078</c:v>
                </c:pt>
                <c:pt idx="76946">
                  <c:v>155078</c:v>
                </c:pt>
                <c:pt idx="76947">
                  <c:v>155078</c:v>
                </c:pt>
                <c:pt idx="76948">
                  <c:v>155078</c:v>
                </c:pt>
                <c:pt idx="76949">
                  <c:v>155078</c:v>
                </c:pt>
                <c:pt idx="76950">
                  <c:v>155078</c:v>
                </c:pt>
                <c:pt idx="76951">
                  <c:v>155078</c:v>
                </c:pt>
                <c:pt idx="76952">
                  <c:v>155078</c:v>
                </c:pt>
                <c:pt idx="76953">
                  <c:v>155078</c:v>
                </c:pt>
                <c:pt idx="76954">
                  <c:v>155078</c:v>
                </c:pt>
                <c:pt idx="76955">
                  <c:v>155078</c:v>
                </c:pt>
                <c:pt idx="76956">
                  <c:v>155078</c:v>
                </c:pt>
                <c:pt idx="76957">
                  <c:v>155078</c:v>
                </c:pt>
                <c:pt idx="76958">
                  <c:v>155078</c:v>
                </c:pt>
                <c:pt idx="76959">
                  <c:v>155078</c:v>
                </c:pt>
                <c:pt idx="76960">
                  <c:v>155078</c:v>
                </c:pt>
                <c:pt idx="76961">
                  <c:v>155078</c:v>
                </c:pt>
                <c:pt idx="76962">
                  <c:v>155078</c:v>
                </c:pt>
                <c:pt idx="76963">
                  <c:v>155078</c:v>
                </c:pt>
                <c:pt idx="76964">
                  <c:v>155078</c:v>
                </c:pt>
                <c:pt idx="76965">
                  <c:v>155078</c:v>
                </c:pt>
                <c:pt idx="76966">
                  <c:v>155078</c:v>
                </c:pt>
                <c:pt idx="76967">
                  <c:v>155078</c:v>
                </c:pt>
                <c:pt idx="76968">
                  <c:v>155078</c:v>
                </c:pt>
                <c:pt idx="76969">
                  <c:v>155078</c:v>
                </c:pt>
                <c:pt idx="76970">
                  <c:v>155078</c:v>
                </c:pt>
                <c:pt idx="76971">
                  <c:v>155078</c:v>
                </c:pt>
                <c:pt idx="76972">
                  <c:v>155078</c:v>
                </c:pt>
                <c:pt idx="76973">
                  <c:v>155078</c:v>
                </c:pt>
                <c:pt idx="76974">
                  <c:v>155078</c:v>
                </c:pt>
                <c:pt idx="76975">
                  <c:v>155078</c:v>
                </c:pt>
                <c:pt idx="76976">
                  <c:v>155078</c:v>
                </c:pt>
                <c:pt idx="76977">
                  <c:v>155078</c:v>
                </c:pt>
                <c:pt idx="76978">
                  <c:v>155078</c:v>
                </c:pt>
                <c:pt idx="76979">
                  <c:v>155078</c:v>
                </c:pt>
                <c:pt idx="76980">
                  <c:v>155078</c:v>
                </c:pt>
                <c:pt idx="76981">
                  <c:v>155078</c:v>
                </c:pt>
                <c:pt idx="76982">
                  <c:v>155078</c:v>
                </c:pt>
                <c:pt idx="76983">
                  <c:v>155078</c:v>
                </c:pt>
                <c:pt idx="76984">
                  <c:v>155078</c:v>
                </c:pt>
                <c:pt idx="76985">
                  <c:v>155078</c:v>
                </c:pt>
                <c:pt idx="76986">
                  <c:v>155078</c:v>
                </c:pt>
                <c:pt idx="76987">
                  <c:v>155078</c:v>
                </c:pt>
                <c:pt idx="76988">
                  <c:v>155078</c:v>
                </c:pt>
                <c:pt idx="76989">
                  <c:v>155078</c:v>
                </c:pt>
                <c:pt idx="76990">
                  <c:v>155078</c:v>
                </c:pt>
                <c:pt idx="76991">
                  <c:v>155078</c:v>
                </c:pt>
                <c:pt idx="76992">
                  <c:v>155078</c:v>
                </c:pt>
                <c:pt idx="76993">
                  <c:v>155078</c:v>
                </c:pt>
                <c:pt idx="76994">
                  <c:v>155078</c:v>
                </c:pt>
                <c:pt idx="76995">
                  <c:v>155078</c:v>
                </c:pt>
                <c:pt idx="76996">
                  <c:v>155078</c:v>
                </c:pt>
                <c:pt idx="76997">
                  <c:v>155078</c:v>
                </c:pt>
                <c:pt idx="76998">
                  <c:v>155078</c:v>
                </c:pt>
                <c:pt idx="76999">
                  <c:v>155078</c:v>
                </c:pt>
                <c:pt idx="77000">
                  <c:v>155078</c:v>
                </c:pt>
                <c:pt idx="77001">
                  <c:v>155078</c:v>
                </c:pt>
                <c:pt idx="77002">
                  <c:v>155078</c:v>
                </c:pt>
                <c:pt idx="77003">
                  <c:v>155078</c:v>
                </c:pt>
                <c:pt idx="77004">
                  <c:v>155078</c:v>
                </c:pt>
                <c:pt idx="77005">
                  <c:v>155078</c:v>
                </c:pt>
                <c:pt idx="77006">
                  <c:v>155078</c:v>
                </c:pt>
                <c:pt idx="77007">
                  <c:v>155078</c:v>
                </c:pt>
                <c:pt idx="77008">
                  <c:v>155078</c:v>
                </c:pt>
                <c:pt idx="77009">
                  <c:v>155078</c:v>
                </c:pt>
                <c:pt idx="77010">
                  <c:v>155078</c:v>
                </c:pt>
                <c:pt idx="77011">
                  <c:v>155078</c:v>
                </c:pt>
                <c:pt idx="77012">
                  <c:v>155078</c:v>
                </c:pt>
                <c:pt idx="77013">
                  <c:v>155078</c:v>
                </c:pt>
                <c:pt idx="77014">
                  <c:v>155078</c:v>
                </c:pt>
                <c:pt idx="77015">
                  <c:v>155078</c:v>
                </c:pt>
                <c:pt idx="77016">
                  <c:v>155078</c:v>
                </c:pt>
                <c:pt idx="77017">
                  <c:v>155078</c:v>
                </c:pt>
                <c:pt idx="77018">
                  <c:v>155078</c:v>
                </c:pt>
                <c:pt idx="77019">
                  <c:v>155078</c:v>
                </c:pt>
                <c:pt idx="77020">
                  <c:v>155078</c:v>
                </c:pt>
                <c:pt idx="77021">
                  <c:v>155078</c:v>
                </c:pt>
                <c:pt idx="77022">
                  <c:v>155078</c:v>
                </c:pt>
                <c:pt idx="77023">
                  <c:v>155078</c:v>
                </c:pt>
                <c:pt idx="77024">
                  <c:v>155078</c:v>
                </c:pt>
                <c:pt idx="77025">
                  <c:v>155078</c:v>
                </c:pt>
                <c:pt idx="77026">
                  <c:v>155078</c:v>
                </c:pt>
                <c:pt idx="77027">
                  <c:v>155078</c:v>
                </c:pt>
                <c:pt idx="77028">
                  <c:v>155078</c:v>
                </c:pt>
                <c:pt idx="77029">
                  <c:v>155078</c:v>
                </c:pt>
                <c:pt idx="77030">
                  <c:v>155078</c:v>
                </c:pt>
                <c:pt idx="77031">
                  <c:v>155078</c:v>
                </c:pt>
                <c:pt idx="77032">
                  <c:v>155078</c:v>
                </c:pt>
                <c:pt idx="77033">
                  <c:v>155078</c:v>
                </c:pt>
                <c:pt idx="77034">
                  <c:v>155078</c:v>
                </c:pt>
                <c:pt idx="77035">
                  <c:v>155078</c:v>
                </c:pt>
                <c:pt idx="77036">
                  <c:v>155078</c:v>
                </c:pt>
                <c:pt idx="77037">
                  <c:v>155078</c:v>
                </c:pt>
                <c:pt idx="77038">
                  <c:v>155078</c:v>
                </c:pt>
                <c:pt idx="77039">
                  <c:v>155078</c:v>
                </c:pt>
                <c:pt idx="77040">
                  <c:v>155078</c:v>
                </c:pt>
                <c:pt idx="77041">
                  <c:v>155078</c:v>
                </c:pt>
                <c:pt idx="77042">
                  <c:v>155078</c:v>
                </c:pt>
                <c:pt idx="77043">
                  <c:v>155078</c:v>
                </c:pt>
                <c:pt idx="77044">
                  <c:v>155078</c:v>
                </c:pt>
                <c:pt idx="77045">
                  <c:v>155078</c:v>
                </c:pt>
                <c:pt idx="77046">
                  <c:v>155078</c:v>
                </c:pt>
                <c:pt idx="77047">
                  <c:v>155078</c:v>
                </c:pt>
                <c:pt idx="77048">
                  <c:v>155078</c:v>
                </c:pt>
                <c:pt idx="77049">
                  <c:v>155078</c:v>
                </c:pt>
                <c:pt idx="77050">
                  <c:v>155078</c:v>
                </c:pt>
                <c:pt idx="77051">
                  <c:v>155078</c:v>
                </c:pt>
                <c:pt idx="77052">
                  <c:v>155078</c:v>
                </c:pt>
                <c:pt idx="77053">
                  <c:v>155078</c:v>
                </c:pt>
                <c:pt idx="77054">
                  <c:v>155078</c:v>
                </c:pt>
                <c:pt idx="77055">
                  <c:v>155078</c:v>
                </c:pt>
                <c:pt idx="77056">
                  <c:v>155078</c:v>
                </c:pt>
                <c:pt idx="77057">
                  <c:v>155078</c:v>
                </c:pt>
                <c:pt idx="77058">
                  <c:v>155078</c:v>
                </c:pt>
                <c:pt idx="77059">
                  <c:v>155078</c:v>
                </c:pt>
                <c:pt idx="77060">
                  <c:v>155078</c:v>
                </c:pt>
                <c:pt idx="77061">
                  <c:v>155078</c:v>
                </c:pt>
                <c:pt idx="77062">
                  <c:v>155078</c:v>
                </c:pt>
                <c:pt idx="77063">
                  <c:v>155078</c:v>
                </c:pt>
                <c:pt idx="77064">
                  <c:v>155078</c:v>
                </c:pt>
                <c:pt idx="77065">
                  <c:v>155078</c:v>
                </c:pt>
                <c:pt idx="77066">
                  <c:v>155078</c:v>
                </c:pt>
                <c:pt idx="77067">
                  <c:v>155078</c:v>
                </c:pt>
                <c:pt idx="77068">
                  <c:v>155078</c:v>
                </c:pt>
                <c:pt idx="77069">
                  <c:v>155078</c:v>
                </c:pt>
                <c:pt idx="77070">
                  <c:v>155078</c:v>
                </c:pt>
                <c:pt idx="77071">
                  <c:v>155078</c:v>
                </c:pt>
                <c:pt idx="77072">
                  <c:v>155078</c:v>
                </c:pt>
                <c:pt idx="77073">
                  <c:v>155078</c:v>
                </c:pt>
                <c:pt idx="77074">
                  <c:v>155078</c:v>
                </c:pt>
                <c:pt idx="77075">
                  <c:v>155078</c:v>
                </c:pt>
                <c:pt idx="77076">
                  <c:v>155078</c:v>
                </c:pt>
                <c:pt idx="77077">
                  <c:v>155078</c:v>
                </c:pt>
                <c:pt idx="77078">
                  <c:v>155078</c:v>
                </c:pt>
                <c:pt idx="77079">
                  <c:v>155078</c:v>
                </c:pt>
                <c:pt idx="77080">
                  <c:v>155078</c:v>
                </c:pt>
                <c:pt idx="77081">
                  <c:v>155078</c:v>
                </c:pt>
                <c:pt idx="77082">
                  <c:v>155078</c:v>
                </c:pt>
                <c:pt idx="77083">
                  <c:v>155078</c:v>
                </c:pt>
                <c:pt idx="77084">
                  <c:v>155078</c:v>
                </c:pt>
                <c:pt idx="77085">
                  <c:v>155078</c:v>
                </c:pt>
                <c:pt idx="77086">
                  <c:v>155078</c:v>
                </c:pt>
                <c:pt idx="77087">
                  <c:v>155078</c:v>
                </c:pt>
                <c:pt idx="77088">
                  <c:v>155078</c:v>
                </c:pt>
                <c:pt idx="77089">
                  <c:v>155078</c:v>
                </c:pt>
                <c:pt idx="77090">
                  <c:v>155078</c:v>
                </c:pt>
                <c:pt idx="77091">
                  <c:v>155078</c:v>
                </c:pt>
                <c:pt idx="77092">
                  <c:v>155078</c:v>
                </c:pt>
                <c:pt idx="77093">
                  <c:v>155078</c:v>
                </c:pt>
                <c:pt idx="77094">
                  <c:v>155078</c:v>
                </c:pt>
                <c:pt idx="77095">
                  <c:v>155078</c:v>
                </c:pt>
                <c:pt idx="77096">
                  <c:v>155078</c:v>
                </c:pt>
                <c:pt idx="77097">
                  <c:v>155078</c:v>
                </c:pt>
                <c:pt idx="77098">
                  <c:v>155078</c:v>
                </c:pt>
                <c:pt idx="77099">
                  <c:v>155078</c:v>
                </c:pt>
                <c:pt idx="77100">
                  <c:v>155078</c:v>
                </c:pt>
                <c:pt idx="77101">
                  <c:v>155078</c:v>
                </c:pt>
                <c:pt idx="77102">
                  <c:v>155078</c:v>
                </c:pt>
                <c:pt idx="77103">
                  <c:v>155078</c:v>
                </c:pt>
                <c:pt idx="77104">
                  <c:v>155078</c:v>
                </c:pt>
                <c:pt idx="77105">
                  <c:v>155078</c:v>
                </c:pt>
                <c:pt idx="77106">
                  <c:v>155078</c:v>
                </c:pt>
                <c:pt idx="77107">
                  <c:v>155078</c:v>
                </c:pt>
                <c:pt idx="77108">
                  <c:v>155078</c:v>
                </c:pt>
                <c:pt idx="77109">
                  <c:v>155078</c:v>
                </c:pt>
                <c:pt idx="77110">
                  <c:v>155078</c:v>
                </c:pt>
                <c:pt idx="77111">
                  <c:v>155078</c:v>
                </c:pt>
                <c:pt idx="77112">
                  <c:v>155078</c:v>
                </c:pt>
                <c:pt idx="77113">
                  <c:v>155078</c:v>
                </c:pt>
                <c:pt idx="77114">
                  <c:v>155078</c:v>
                </c:pt>
                <c:pt idx="77115">
                  <c:v>155078</c:v>
                </c:pt>
                <c:pt idx="77116">
                  <c:v>155078</c:v>
                </c:pt>
                <c:pt idx="77117">
                  <c:v>155078</c:v>
                </c:pt>
                <c:pt idx="77118">
                  <c:v>155078</c:v>
                </c:pt>
                <c:pt idx="77119">
                  <c:v>155078</c:v>
                </c:pt>
                <c:pt idx="77120">
                  <c:v>155078</c:v>
                </c:pt>
                <c:pt idx="77121">
                  <c:v>155078</c:v>
                </c:pt>
                <c:pt idx="77122">
                  <c:v>155078</c:v>
                </c:pt>
                <c:pt idx="77123">
                  <c:v>155078</c:v>
                </c:pt>
                <c:pt idx="77124">
                  <c:v>155078</c:v>
                </c:pt>
                <c:pt idx="77125">
                  <c:v>155078</c:v>
                </c:pt>
                <c:pt idx="77126">
                  <c:v>155078</c:v>
                </c:pt>
                <c:pt idx="77127">
                  <c:v>155078</c:v>
                </c:pt>
                <c:pt idx="77128">
                  <c:v>155078</c:v>
                </c:pt>
                <c:pt idx="77129">
                  <c:v>155078</c:v>
                </c:pt>
                <c:pt idx="77130">
                  <c:v>155078</c:v>
                </c:pt>
                <c:pt idx="77131">
                  <c:v>155078</c:v>
                </c:pt>
                <c:pt idx="77132">
                  <c:v>155078</c:v>
                </c:pt>
                <c:pt idx="77133">
                  <c:v>155078</c:v>
                </c:pt>
                <c:pt idx="77134">
                  <c:v>155078</c:v>
                </c:pt>
                <c:pt idx="77135">
                  <c:v>155078</c:v>
                </c:pt>
                <c:pt idx="77136">
                  <c:v>155078</c:v>
                </c:pt>
                <c:pt idx="77137">
                  <c:v>155078</c:v>
                </c:pt>
                <c:pt idx="77138">
                  <c:v>155078</c:v>
                </c:pt>
                <c:pt idx="77139">
                  <c:v>155078</c:v>
                </c:pt>
                <c:pt idx="77140">
                  <c:v>155078</c:v>
                </c:pt>
                <c:pt idx="77141">
                  <c:v>155078</c:v>
                </c:pt>
                <c:pt idx="77142">
                  <c:v>155078</c:v>
                </c:pt>
                <c:pt idx="77143">
                  <c:v>155078</c:v>
                </c:pt>
                <c:pt idx="77144">
                  <c:v>155078</c:v>
                </c:pt>
                <c:pt idx="77145">
                  <c:v>155078</c:v>
                </c:pt>
                <c:pt idx="77146">
                  <c:v>155078</c:v>
                </c:pt>
                <c:pt idx="77147">
                  <c:v>155078</c:v>
                </c:pt>
                <c:pt idx="77148">
                  <c:v>155078</c:v>
                </c:pt>
                <c:pt idx="77149">
                  <c:v>155078</c:v>
                </c:pt>
                <c:pt idx="77150">
                  <c:v>155078</c:v>
                </c:pt>
                <c:pt idx="77151">
                  <c:v>155078</c:v>
                </c:pt>
                <c:pt idx="77152">
                  <c:v>155078</c:v>
                </c:pt>
                <c:pt idx="77153">
                  <c:v>155078</c:v>
                </c:pt>
                <c:pt idx="77154">
                  <c:v>155078</c:v>
                </c:pt>
                <c:pt idx="77155">
                  <c:v>155078</c:v>
                </c:pt>
                <c:pt idx="77156">
                  <c:v>155078</c:v>
                </c:pt>
                <c:pt idx="77157">
                  <c:v>155078</c:v>
                </c:pt>
                <c:pt idx="77158">
                  <c:v>155078</c:v>
                </c:pt>
                <c:pt idx="77159">
                  <c:v>155078</c:v>
                </c:pt>
                <c:pt idx="77160">
                  <c:v>155078</c:v>
                </c:pt>
                <c:pt idx="77161">
                  <c:v>155078</c:v>
                </c:pt>
                <c:pt idx="77162">
                  <c:v>155078</c:v>
                </c:pt>
                <c:pt idx="77163">
                  <c:v>155078</c:v>
                </c:pt>
                <c:pt idx="77164">
                  <c:v>155078</c:v>
                </c:pt>
                <c:pt idx="77165">
                  <c:v>155078</c:v>
                </c:pt>
                <c:pt idx="77166">
                  <c:v>155078</c:v>
                </c:pt>
                <c:pt idx="77167">
                  <c:v>155078</c:v>
                </c:pt>
                <c:pt idx="77168">
                  <c:v>155078</c:v>
                </c:pt>
                <c:pt idx="77169">
                  <c:v>155078</c:v>
                </c:pt>
                <c:pt idx="77170">
                  <c:v>155078</c:v>
                </c:pt>
                <c:pt idx="77171">
                  <c:v>155078</c:v>
                </c:pt>
                <c:pt idx="77172">
                  <c:v>155078</c:v>
                </c:pt>
                <c:pt idx="77173">
                  <c:v>155078</c:v>
                </c:pt>
                <c:pt idx="77174">
                  <c:v>155078</c:v>
                </c:pt>
                <c:pt idx="77175">
                  <c:v>155078</c:v>
                </c:pt>
                <c:pt idx="77176">
                  <c:v>155078</c:v>
                </c:pt>
                <c:pt idx="77177">
                  <c:v>155078</c:v>
                </c:pt>
                <c:pt idx="77178">
                  <c:v>155078</c:v>
                </c:pt>
                <c:pt idx="77179">
                  <c:v>155078</c:v>
                </c:pt>
                <c:pt idx="77180">
                  <c:v>155078</c:v>
                </c:pt>
                <c:pt idx="77181">
                  <c:v>155078</c:v>
                </c:pt>
                <c:pt idx="77182">
                  <c:v>155078</c:v>
                </c:pt>
                <c:pt idx="77183">
                  <c:v>155078</c:v>
                </c:pt>
                <c:pt idx="77184">
                  <c:v>155078</c:v>
                </c:pt>
                <c:pt idx="77185">
                  <c:v>155078</c:v>
                </c:pt>
                <c:pt idx="77186">
                  <c:v>155078</c:v>
                </c:pt>
                <c:pt idx="77187">
                  <c:v>155078</c:v>
                </c:pt>
                <c:pt idx="77188">
                  <c:v>155078</c:v>
                </c:pt>
                <c:pt idx="77189">
                  <c:v>155078</c:v>
                </c:pt>
                <c:pt idx="77190">
                  <c:v>155078</c:v>
                </c:pt>
                <c:pt idx="77191">
                  <c:v>155078</c:v>
                </c:pt>
                <c:pt idx="77192">
                  <c:v>155078</c:v>
                </c:pt>
                <c:pt idx="77193">
                  <c:v>155078</c:v>
                </c:pt>
                <c:pt idx="77194">
                  <c:v>155078</c:v>
                </c:pt>
                <c:pt idx="77195">
                  <c:v>155078</c:v>
                </c:pt>
                <c:pt idx="77196">
                  <c:v>155078</c:v>
                </c:pt>
                <c:pt idx="77197">
                  <c:v>155078</c:v>
                </c:pt>
                <c:pt idx="77198">
                  <c:v>155078</c:v>
                </c:pt>
                <c:pt idx="77199">
                  <c:v>155078</c:v>
                </c:pt>
                <c:pt idx="77200">
                  <c:v>155078</c:v>
                </c:pt>
                <c:pt idx="77201">
                  <c:v>155078</c:v>
                </c:pt>
                <c:pt idx="77202">
                  <c:v>155078</c:v>
                </c:pt>
                <c:pt idx="77203">
                  <c:v>155078</c:v>
                </c:pt>
                <c:pt idx="77204">
                  <c:v>155078</c:v>
                </c:pt>
                <c:pt idx="77205">
                  <c:v>155078</c:v>
                </c:pt>
                <c:pt idx="77206">
                  <c:v>155078</c:v>
                </c:pt>
                <c:pt idx="77207">
                  <c:v>155078</c:v>
                </c:pt>
                <c:pt idx="77208">
                  <c:v>155078</c:v>
                </c:pt>
                <c:pt idx="77209">
                  <c:v>155078</c:v>
                </c:pt>
                <c:pt idx="77210">
                  <c:v>155078</c:v>
                </c:pt>
                <c:pt idx="77211">
                  <c:v>155078</c:v>
                </c:pt>
                <c:pt idx="77212">
                  <c:v>155078</c:v>
                </c:pt>
                <c:pt idx="77213">
                  <c:v>155078</c:v>
                </c:pt>
                <c:pt idx="77214">
                  <c:v>155078</c:v>
                </c:pt>
                <c:pt idx="77215">
                  <c:v>155078</c:v>
                </c:pt>
                <c:pt idx="77216">
                  <c:v>155078</c:v>
                </c:pt>
                <c:pt idx="77217">
                  <c:v>155078</c:v>
                </c:pt>
                <c:pt idx="77218">
                  <c:v>155078</c:v>
                </c:pt>
                <c:pt idx="77219">
                  <c:v>155078</c:v>
                </c:pt>
                <c:pt idx="77220">
                  <c:v>155078</c:v>
                </c:pt>
                <c:pt idx="77221">
                  <c:v>155078</c:v>
                </c:pt>
                <c:pt idx="77222">
                  <c:v>155078</c:v>
                </c:pt>
                <c:pt idx="77223">
                  <c:v>155078</c:v>
                </c:pt>
                <c:pt idx="77224">
                  <c:v>155078</c:v>
                </c:pt>
                <c:pt idx="77225">
                  <c:v>155078</c:v>
                </c:pt>
                <c:pt idx="77226">
                  <c:v>155078</c:v>
                </c:pt>
                <c:pt idx="77227">
                  <c:v>155078</c:v>
                </c:pt>
                <c:pt idx="77228">
                  <c:v>155078</c:v>
                </c:pt>
                <c:pt idx="77229">
                  <c:v>155078</c:v>
                </c:pt>
                <c:pt idx="77230">
                  <c:v>155078</c:v>
                </c:pt>
                <c:pt idx="77231">
                  <c:v>155078</c:v>
                </c:pt>
                <c:pt idx="77232">
                  <c:v>155078</c:v>
                </c:pt>
                <c:pt idx="77233">
                  <c:v>155078</c:v>
                </c:pt>
                <c:pt idx="77234">
                  <c:v>155078</c:v>
                </c:pt>
                <c:pt idx="77235">
                  <c:v>155078</c:v>
                </c:pt>
                <c:pt idx="77236">
                  <c:v>155078</c:v>
                </c:pt>
                <c:pt idx="77237">
                  <c:v>155078</c:v>
                </c:pt>
                <c:pt idx="77238">
                  <c:v>155078</c:v>
                </c:pt>
                <c:pt idx="77239">
                  <c:v>155078</c:v>
                </c:pt>
                <c:pt idx="77240">
                  <c:v>155078</c:v>
                </c:pt>
                <c:pt idx="77241">
                  <c:v>155078</c:v>
                </c:pt>
                <c:pt idx="77242">
                  <c:v>155078</c:v>
                </c:pt>
                <c:pt idx="77243">
                  <c:v>155078</c:v>
                </c:pt>
                <c:pt idx="77244">
                  <c:v>155078</c:v>
                </c:pt>
                <c:pt idx="77245">
                  <c:v>155078</c:v>
                </c:pt>
                <c:pt idx="77246">
                  <c:v>155078</c:v>
                </c:pt>
                <c:pt idx="77247">
                  <c:v>155078</c:v>
                </c:pt>
                <c:pt idx="77248">
                  <c:v>155078</c:v>
                </c:pt>
                <c:pt idx="77249">
                  <c:v>155078</c:v>
                </c:pt>
                <c:pt idx="77250">
                  <c:v>155078</c:v>
                </c:pt>
                <c:pt idx="77251">
                  <c:v>155078</c:v>
                </c:pt>
                <c:pt idx="77252">
                  <c:v>155078</c:v>
                </c:pt>
                <c:pt idx="77253">
                  <c:v>155078</c:v>
                </c:pt>
                <c:pt idx="77254">
                  <c:v>155078</c:v>
                </c:pt>
                <c:pt idx="77255">
                  <c:v>155078</c:v>
                </c:pt>
                <c:pt idx="77256">
                  <c:v>155078</c:v>
                </c:pt>
                <c:pt idx="77257">
                  <c:v>155078</c:v>
                </c:pt>
                <c:pt idx="77258">
                  <c:v>155078</c:v>
                </c:pt>
                <c:pt idx="77259">
                  <c:v>155078</c:v>
                </c:pt>
                <c:pt idx="77260">
                  <c:v>155078</c:v>
                </c:pt>
                <c:pt idx="77261">
                  <c:v>155078</c:v>
                </c:pt>
                <c:pt idx="77262">
                  <c:v>155078</c:v>
                </c:pt>
                <c:pt idx="77263">
                  <c:v>155078</c:v>
                </c:pt>
                <c:pt idx="77264">
                  <c:v>155078</c:v>
                </c:pt>
                <c:pt idx="77265">
                  <c:v>155078</c:v>
                </c:pt>
                <c:pt idx="77266">
                  <c:v>155078</c:v>
                </c:pt>
                <c:pt idx="77267">
                  <c:v>155078</c:v>
                </c:pt>
                <c:pt idx="77268">
                  <c:v>155078</c:v>
                </c:pt>
                <c:pt idx="77269">
                  <c:v>155078</c:v>
                </c:pt>
                <c:pt idx="77270">
                  <c:v>155078</c:v>
                </c:pt>
                <c:pt idx="77271">
                  <c:v>155078</c:v>
                </c:pt>
                <c:pt idx="77272">
                  <c:v>155078</c:v>
                </c:pt>
                <c:pt idx="77273">
                  <c:v>155078</c:v>
                </c:pt>
                <c:pt idx="77274">
                  <c:v>155078</c:v>
                </c:pt>
                <c:pt idx="77275">
                  <c:v>155078</c:v>
                </c:pt>
                <c:pt idx="77276">
                  <c:v>155078</c:v>
                </c:pt>
                <c:pt idx="77277">
                  <c:v>155078</c:v>
                </c:pt>
                <c:pt idx="77278">
                  <c:v>155078</c:v>
                </c:pt>
                <c:pt idx="77279">
                  <c:v>155078</c:v>
                </c:pt>
                <c:pt idx="77280">
                  <c:v>155078</c:v>
                </c:pt>
                <c:pt idx="77281">
                  <c:v>155078</c:v>
                </c:pt>
                <c:pt idx="77282">
                  <c:v>155078</c:v>
                </c:pt>
                <c:pt idx="77283">
                  <c:v>155078</c:v>
                </c:pt>
                <c:pt idx="77284">
                  <c:v>155078</c:v>
                </c:pt>
                <c:pt idx="77285">
                  <c:v>155078</c:v>
                </c:pt>
                <c:pt idx="77286">
                  <c:v>155078</c:v>
                </c:pt>
                <c:pt idx="77287">
                  <c:v>155078</c:v>
                </c:pt>
                <c:pt idx="77288">
                  <c:v>155078</c:v>
                </c:pt>
                <c:pt idx="77289">
                  <c:v>155078</c:v>
                </c:pt>
                <c:pt idx="77290">
                  <c:v>155078</c:v>
                </c:pt>
                <c:pt idx="77291">
                  <c:v>155078</c:v>
                </c:pt>
                <c:pt idx="77292">
                  <c:v>155078</c:v>
                </c:pt>
                <c:pt idx="77293">
                  <c:v>155078</c:v>
                </c:pt>
                <c:pt idx="77294">
                  <c:v>155078</c:v>
                </c:pt>
                <c:pt idx="77295">
                  <c:v>155078</c:v>
                </c:pt>
                <c:pt idx="77296">
                  <c:v>155078</c:v>
                </c:pt>
                <c:pt idx="77297">
                  <c:v>155078</c:v>
                </c:pt>
                <c:pt idx="77298">
                  <c:v>155078</c:v>
                </c:pt>
                <c:pt idx="77299">
                  <c:v>155078</c:v>
                </c:pt>
                <c:pt idx="77300">
                  <c:v>155078</c:v>
                </c:pt>
                <c:pt idx="77301">
                  <c:v>155078</c:v>
                </c:pt>
                <c:pt idx="77302">
                  <c:v>155078</c:v>
                </c:pt>
                <c:pt idx="77303">
                  <c:v>155078</c:v>
                </c:pt>
                <c:pt idx="77304">
                  <c:v>155078</c:v>
                </c:pt>
                <c:pt idx="77305">
                  <c:v>155078</c:v>
                </c:pt>
                <c:pt idx="77306">
                  <c:v>155078</c:v>
                </c:pt>
                <c:pt idx="77307">
                  <c:v>155078</c:v>
                </c:pt>
                <c:pt idx="77308">
                  <c:v>155078</c:v>
                </c:pt>
                <c:pt idx="77309">
                  <c:v>155078</c:v>
                </c:pt>
                <c:pt idx="77310">
                  <c:v>155078</c:v>
                </c:pt>
                <c:pt idx="77311">
                  <c:v>155078</c:v>
                </c:pt>
                <c:pt idx="77312">
                  <c:v>155078</c:v>
                </c:pt>
                <c:pt idx="77313">
                  <c:v>155078</c:v>
                </c:pt>
                <c:pt idx="77314">
                  <c:v>155078</c:v>
                </c:pt>
                <c:pt idx="77315">
                  <c:v>155078</c:v>
                </c:pt>
                <c:pt idx="77316">
                  <c:v>155078</c:v>
                </c:pt>
                <c:pt idx="77317">
                  <c:v>155078</c:v>
                </c:pt>
                <c:pt idx="77318">
                  <c:v>155078</c:v>
                </c:pt>
                <c:pt idx="77319">
                  <c:v>155078</c:v>
                </c:pt>
                <c:pt idx="77320">
                  <c:v>155078</c:v>
                </c:pt>
                <c:pt idx="77321">
                  <c:v>155078</c:v>
                </c:pt>
                <c:pt idx="77322">
                  <c:v>155078</c:v>
                </c:pt>
                <c:pt idx="77323">
                  <c:v>155078</c:v>
                </c:pt>
                <c:pt idx="77324">
                  <c:v>155078</c:v>
                </c:pt>
                <c:pt idx="77325">
                  <c:v>155078</c:v>
                </c:pt>
                <c:pt idx="77326">
                  <c:v>155078</c:v>
                </c:pt>
                <c:pt idx="77327">
                  <c:v>155078</c:v>
                </c:pt>
                <c:pt idx="77328">
                  <c:v>155078</c:v>
                </c:pt>
                <c:pt idx="77329">
                  <c:v>155078</c:v>
                </c:pt>
                <c:pt idx="77330">
                  <c:v>155078</c:v>
                </c:pt>
                <c:pt idx="77331">
                  <c:v>155078</c:v>
                </c:pt>
                <c:pt idx="77332">
                  <c:v>155078</c:v>
                </c:pt>
                <c:pt idx="77333">
                  <c:v>155078</c:v>
                </c:pt>
                <c:pt idx="77334">
                  <c:v>155078</c:v>
                </c:pt>
                <c:pt idx="77335">
                  <c:v>155078</c:v>
                </c:pt>
                <c:pt idx="77336">
                  <c:v>155078</c:v>
                </c:pt>
                <c:pt idx="77337">
                  <c:v>155078</c:v>
                </c:pt>
                <c:pt idx="77338">
                  <c:v>155078</c:v>
                </c:pt>
                <c:pt idx="77339">
                  <c:v>155078</c:v>
                </c:pt>
                <c:pt idx="77340">
                  <c:v>155078</c:v>
                </c:pt>
                <c:pt idx="77341">
                  <c:v>155078</c:v>
                </c:pt>
                <c:pt idx="77342">
                  <c:v>155078</c:v>
                </c:pt>
                <c:pt idx="77343">
                  <c:v>155078</c:v>
                </c:pt>
                <c:pt idx="77344">
                  <c:v>155078</c:v>
                </c:pt>
                <c:pt idx="77345">
                  <c:v>155078</c:v>
                </c:pt>
                <c:pt idx="77346">
                  <c:v>155078</c:v>
                </c:pt>
                <c:pt idx="77347">
                  <c:v>155078</c:v>
                </c:pt>
                <c:pt idx="77348">
                  <c:v>155078</c:v>
                </c:pt>
                <c:pt idx="77349">
                  <c:v>155078</c:v>
                </c:pt>
                <c:pt idx="77350">
                  <c:v>155078</c:v>
                </c:pt>
                <c:pt idx="77351">
                  <c:v>155078</c:v>
                </c:pt>
                <c:pt idx="77352">
                  <c:v>155078</c:v>
                </c:pt>
                <c:pt idx="77353">
                  <c:v>155078</c:v>
                </c:pt>
                <c:pt idx="77354">
                  <c:v>155078</c:v>
                </c:pt>
                <c:pt idx="77355">
                  <c:v>155078</c:v>
                </c:pt>
                <c:pt idx="77356">
                  <c:v>155078</c:v>
                </c:pt>
                <c:pt idx="77357">
                  <c:v>155078</c:v>
                </c:pt>
                <c:pt idx="77358">
                  <c:v>155078</c:v>
                </c:pt>
                <c:pt idx="77359">
                  <c:v>155078</c:v>
                </c:pt>
                <c:pt idx="77360">
                  <c:v>155078</c:v>
                </c:pt>
                <c:pt idx="77361">
                  <c:v>155078</c:v>
                </c:pt>
                <c:pt idx="77362">
                  <c:v>155078</c:v>
                </c:pt>
                <c:pt idx="77363">
                  <c:v>155078</c:v>
                </c:pt>
                <c:pt idx="77364">
                  <c:v>155078</c:v>
                </c:pt>
                <c:pt idx="77365">
                  <c:v>155078</c:v>
                </c:pt>
                <c:pt idx="77366">
                  <c:v>155078</c:v>
                </c:pt>
                <c:pt idx="77367">
                  <c:v>155078</c:v>
                </c:pt>
                <c:pt idx="77368">
                  <c:v>155078</c:v>
                </c:pt>
                <c:pt idx="77369">
                  <c:v>155078</c:v>
                </c:pt>
                <c:pt idx="77370">
                  <c:v>155078</c:v>
                </c:pt>
                <c:pt idx="77371">
                  <c:v>155078</c:v>
                </c:pt>
                <c:pt idx="77372">
                  <c:v>155078</c:v>
                </c:pt>
                <c:pt idx="77373">
                  <c:v>155078</c:v>
                </c:pt>
                <c:pt idx="77374">
                  <c:v>155078</c:v>
                </c:pt>
                <c:pt idx="77375">
                  <c:v>155078</c:v>
                </c:pt>
                <c:pt idx="77376">
                  <c:v>155078</c:v>
                </c:pt>
                <c:pt idx="77377">
                  <c:v>155078</c:v>
                </c:pt>
                <c:pt idx="77378">
                  <c:v>155078</c:v>
                </c:pt>
                <c:pt idx="77379">
                  <c:v>155078</c:v>
                </c:pt>
                <c:pt idx="77380">
                  <c:v>155078</c:v>
                </c:pt>
                <c:pt idx="77381">
                  <c:v>155078</c:v>
                </c:pt>
                <c:pt idx="77382">
                  <c:v>155078</c:v>
                </c:pt>
                <c:pt idx="77383">
                  <c:v>155078</c:v>
                </c:pt>
                <c:pt idx="77384">
                  <c:v>155078</c:v>
                </c:pt>
                <c:pt idx="77385">
                  <c:v>155078</c:v>
                </c:pt>
                <c:pt idx="77386">
                  <c:v>155078</c:v>
                </c:pt>
                <c:pt idx="77387">
                  <c:v>155078</c:v>
                </c:pt>
                <c:pt idx="77388">
                  <c:v>155078</c:v>
                </c:pt>
                <c:pt idx="77389">
                  <c:v>155078</c:v>
                </c:pt>
                <c:pt idx="77390">
                  <c:v>155078</c:v>
                </c:pt>
                <c:pt idx="77391">
                  <c:v>155078</c:v>
                </c:pt>
                <c:pt idx="77392">
                  <c:v>155078</c:v>
                </c:pt>
                <c:pt idx="77393">
                  <c:v>155078</c:v>
                </c:pt>
                <c:pt idx="77394">
                  <c:v>155078</c:v>
                </c:pt>
                <c:pt idx="77395">
                  <c:v>155078</c:v>
                </c:pt>
                <c:pt idx="77396">
                  <c:v>155078</c:v>
                </c:pt>
                <c:pt idx="77397">
                  <c:v>155078</c:v>
                </c:pt>
                <c:pt idx="77398">
                  <c:v>155078</c:v>
                </c:pt>
                <c:pt idx="77399">
                  <c:v>155078</c:v>
                </c:pt>
                <c:pt idx="77400">
                  <c:v>155078</c:v>
                </c:pt>
                <c:pt idx="77401">
                  <c:v>155078</c:v>
                </c:pt>
                <c:pt idx="77402">
                  <c:v>155078</c:v>
                </c:pt>
                <c:pt idx="77403">
                  <c:v>155078</c:v>
                </c:pt>
                <c:pt idx="77404">
                  <c:v>155078</c:v>
                </c:pt>
                <c:pt idx="77405">
                  <c:v>155078</c:v>
                </c:pt>
                <c:pt idx="77406">
                  <c:v>155078</c:v>
                </c:pt>
                <c:pt idx="77407">
                  <c:v>155078</c:v>
                </c:pt>
                <c:pt idx="77408">
                  <c:v>155078</c:v>
                </c:pt>
                <c:pt idx="77409">
                  <c:v>155078</c:v>
                </c:pt>
                <c:pt idx="77410">
                  <c:v>155078</c:v>
                </c:pt>
                <c:pt idx="77411">
                  <c:v>155078</c:v>
                </c:pt>
                <c:pt idx="77412">
                  <c:v>155078</c:v>
                </c:pt>
                <c:pt idx="77413">
                  <c:v>155078</c:v>
                </c:pt>
                <c:pt idx="77414">
                  <c:v>155078</c:v>
                </c:pt>
                <c:pt idx="77415">
                  <c:v>155078</c:v>
                </c:pt>
                <c:pt idx="77416">
                  <c:v>155078</c:v>
                </c:pt>
                <c:pt idx="77417">
                  <c:v>155078</c:v>
                </c:pt>
                <c:pt idx="77418">
                  <c:v>155078</c:v>
                </c:pt>
                <c:pt idx="77419">
                  <c:v>155078</c:v>
                </c:pt>
                <c:pt idx="77420">
                  <c:v>155078</c:v>
                </c:pt>
                <c:pt idx="77421">
                  <c:v>155078</c:v>
                </c:pt>
                <c:pt idx="77422">
                  <c:v>155078</c:v>
                </c:pt>
                <c:pt idx="77423">
                  <c:v>155078</c:v>
                </c:pt>
                <c:pt idx="77424">
                  <c:v>155078</c:v>
                </c:pt>
                <c:pt idx="77425">
                  <c:v>155078</c:v>
                </c:pt>
                <c:pt idx="77426">
                  <c:v>155078</c:v>
                </c:pt>
                <c:pt idx="77427">
                  <c:v>155078</c:v>
                </c:pt>
                <c:pt idx="77428">
                  <c:v>155078</c:v>
                </c:pt>
                <c:pt idx="77429">
                  <c:v>155078</c:v>
                </c:pt>
                <c:pt idx="77430">
                  <c:v>155078</c:v>
                </c:pt>
                <c:pt idx="77431">
                  <c:v>155078</c:v>
                </c:pt>
                <c:pt idx="77432">
                  <c:v>155078</c:v>
                </c:pt>
                <c:pt idx="77433">
                  <c:v>155078</c:v>
                </c:pt>
                <c:pt idx="77434">
                  <c:v>155078</c:v>
                </c:pt>
                <c:pt idx="77435">
                  <c:v>155078</c:v>
                </c:pt>
                <c:pt idx="77436">
                  <c:v>155078</c:v>
                </c:pt>
                <c:pt idx="77437">
                  <c:v>155078</c:v>
                </c:pt>
                <c:pt idx="77438">
                  <c:v>155078</c:v>
                </c:pt>
                <c:pt idx="77439">
                  <c:v>155078</c:v>
                </c:pt>
                <c:pt idx="77440">
                  <c:v>155078</c:v>
                </c:pt>
                <c:pt idx="77441">
                  <c:v>155078</c:v>
                </c:pt>
                <c:pt idx="77442">
                  <c:v>155078</c:v>
                </c:pt>
                <c:pt idx="77443">
                  <c:v>155078</c:v>
                </c:pt>
                <c:pt idx="77444">
                  <c:v>155078</c:v>
                </c:pt>
                <c:pt idx="77445">
                  <c:v>155078</c:v>
                </c:pt>
                <c:pt idx="77446">
                  <c:v>155078</c:v>
                </c:pt>
                <c:pt idx="77447">
                  <c:v>155078</c:v>
                </c:pt>
                <c:pt idx="77448">
                  <c:v>155078</c:v>
                </c:pt>
                <c:pt idx="77449">
                  <c:v>155078</c:v>
                </c:pt>
                <c:pt idx="77450">
                  <c:v>155078</c:v>
                </c:pt>
                <c:pt idx="77451">
                  <c:v>155078</c:v>
                </c:pt>
                <c:pt idx="77452">
                  <c:v>155078</c:v>
                </c:pt>
                <c:pt idx="77453">
                  <c:v>155078</c:v>
                </c:pt>
                <c:pt idx="77454">
                  <c:v>155078</c:v>
                </c:pt>
                <c:pt idx="77455">
                  <c:v>155078</c:v>
                </c:pt>
                <c:pt idx="77456">
                  <c:v>155078</c:v>
                </c:pt>
                <c:pt idx="77457">
                  <c:v>155078</c:v>
                </c:pt>
                <c:pt idx="77458">
                  <c:v>155078</c:v>
                </c:pt>
                <c:pt idx="77459">
                  <c:v>155078</c:v>
                </c:pt>
                <c:pt idx="77460">
                  <c:v>155078</c:v>
                </c:pt>
                <c:pt idx="77461">
                  <c:v>155078</c:v>
                </c:pt>
                <c:pt idx="77462">
                  <c:v>155078</c:v>
                </c:pt>
                <c:pt idx="77463">
                  <c:v>155078</c:v>
                </c:pt>
                <c:pt idx="77464">
                  <c:v>155078</c:v>
                </c:pt>
                <c:pt idx="77465">
                  <c:v>155078</c:v>
                </c:pt>
                <c:pt idx="77466">
                  <c:v>155078</c:v>
                </c:pt>
                <c:pt idx="77467">
                  <c:v>155078</c:v>
                </c:pt>
                <c:pt idx="77468">
                  <c:v>155078</c:v>
                </c:pt>
                <c:pt idx="77469">
                  <c:v>155078</c:v>
                </c:pt>
                <c:pt idx="77470">
                  <c:v>155078</c:v>
                </c:pt>
                <c:pt idx="77471">
                  <c:v>155078</c:v>
                </c:pt>
                <c:pt idx="77472">
                  <c:v>155078</c:v>
                </c:pt>
                <c:pt idx="77473">
                  <c:v>155078</c:v>
                </c:pt>
                <c:pt idx="77474">
                  <c:v>155078</c:v>
                </c:pt>
                <c:pt idx="77475">
                  <c:v>155078</c:v>
                </c:pt>
                <c:pt idx="77476">
                  <c:v>155078</c:v>
                </c:pt>
                <c:pt idx="77477">
                  <c:v>155078</c:v>
                </c:pt>
                <c:pt idx="77478">
                  <c:v>155078</c:v>
                </c:pt>
                <c:pt idx="77479">
                  <c:v>155078</c:v>
                </c:pt>
                <c:pt idx="77480">
                  <c:v>155078</c:v>
                </c:pt>
                <c:pt idx="77481">
                  <c:v>155078</c:v>
                </c:pt>
                <c:pt idx="77482">
                  <c:v>155078</c:v>
                </c:pt>
                <c:pt idx="77483">
                  <c:v>155078</c:v>
                </c:pt>
                <c:pt idx="77484">
                  <c:v>155078</c:v>
                </c:pt>
                <c:pt idx="77485">
                  <c:v>155078</c:v>
                </c:pt>
                <c:pt idx="77486">
                  <c:v>155078</c:v>
                </c:pt>
                <c:pt idx="77487">
                  <c:v>155078</c:v>
                </c:pt>
                <c:pt idx="77488">
                  <c:v>155078</c:v>
                </c:pt>
                <c:pt idx="77489">
                  <c:v>155078</c:v>
                </c:pt>
                <c:pt idx="77490">
                  <c:v>155078</c:v>
                </c:pt>
                <c:pt idx="77491">
                  <c:v>155078</c:v>
                </c:pt>
                <c:pt idx="77492">
                  <c:v>155078</c:v>
                </c:pt>
                <c:pt idx="77493">
                  <c:v>155078</c:v>
                </c:pt>
                <c:pt idx="77494">
                  <c:v>155078</c:v>
                </c:pt>
                <c:pt idx="77495">
                  <c:v>155078</c:v>
                </c:pt>
                <c:pt idx="77496">
                  <c:v>155078</c:v>
                </c:pt>
                <c:pt idx="77497">
                  <c:v>155078</c:v>
                </c:pt>
                <c:pt idx="77498">
                  <c:v>155078</c:v>
                </c:pt>
                <c:pt idx="77499">
                  <c:v>155078</c:v>
                </c:pt>
                <c:pt idx="77500">
                  <c:v>155078</c:v>
                </c:pt>
                <c:pt idx="77501">
                  <c:v>155078</c:v>
                </c:pt>
                <c:pt idx="77502">
                  <c:v>155078</c:v>
                </c:pt>
                <c:pt idx="77503">
                  <c:v>155078</c:v>
                </c:pt>
                <c:pt idx="77504">
                  <c:v>155078</c:v>
                </c:pt>
                <c:pt idx="77505">
                  <c:v>155078</c:v>
                </c:pt>
                <c:pt idx="77506">
                  <c:v>155078</c:v>
                </c:pt>
                <c:pt idx="77507">
                  <c:v>155078</c:v>
                </c:pt>
                <c:pt idx="77508">
                  <c:v>155078</c:v>
                </c:pt>
                <c:pt idx="77509">
                  <c:v>155078</c:v>
                </c:pt>
                <c:pt idx="77510">
                  <c:v>155078</c:v>
                </c:pt>
                <c:pt idx="77511">
                  <c:v>155078</c:v>
                </c:pt>
                <c:pt idx="77512">
                  <c:v>155078</c:v>
                </c:pt>
                <c:pt idx="77513">
                  <c:v>155078</c:v>
                </c:pt>
                <c:pt idx="77514">
                  <c:v>155078</c:v>
                </c:pt>
                <c:pt idx="77515">
                  <c:v>155078</c:v>
                </c:pt>
                <c:pt idx="77516">
                  <c:v>155078</c:v>
                </c:pt>
                <c:pt idx="77517">
                  <c:v>155078</c:v>
                </c:pt>
                <c:pt idx="77518">
                  <c:v>155078</c:v>
                </c:pt>
                <c:pt idx="77519">
                  <c:v>155078</c:v>
                </c:pt>
                <c:pt idx="77520">
                  <c:v>155078</c:v>
                </c:pt>
                <c:pt idx="77521">
                  <c:v>155078</c:v>
                </c:pt>
                <c:pt idx="77522">
                  <c:v>155078</c:v>
                </c:pt>
                <c:pt idx="77523">
                  <c:v>155078</c:v>
                </c:pt>
                <c:pt idx="77524">
                  <c:v>155078</c:v>
                </c:pt>
                <c:pt idx="77525">
                  <c:v>155078</c:v>
                </c:pt>
                <c:pt idx="77526">
                  <c:v>155078</c:v>
                </c:pt>
                <c:pt idx="77527">
                  <c:v>155078</c:v>
                </c:pt>
                <c:pt idx="77528">
                  <c:v>155078</c:v>
                </c:pt>
                <c:pt idx="77529">
                  <c:v>155078</c:v>
                </c:pt>
                <c:pt idx="77530">
                  <c:v>155078</c:v>
                </c:pt>
                <c:pt idx="77531">
                  <c:v>155078</c:v>
                </c:pt>
                <c:pt idx="77532">
                  <c:v>155078</c:v>
                </c:pt>
                <c:pt idx="77533">
                  <c:v>155078</c:v>
                </c:pt>
                <c:pt idx="77534">
                  <c:v>155078</c:v>
                </c:pt>
                <c:pt idx="77535">
                  <c:v>155078</c:v>
                </c:pt>
                <c:pt idx="77536">
                  <c:v>155078</c:v>
                </c:pt>
                <c:pt idx="77537">
                  <c:v>155078</c:v>
                </c:pt>
                <c:pt idx="77538">
                  <c:v>155078</c:v>
                </c:pt>
                <c:pt idx="77539">
                  <c:v>155078</c:v>
                </c:pt>
                <c:pt idx="77540">
                  <c:v>155078</c:v>
                </c:pt>
                <c:pt idx="77541">
                  <c:v>155078</c:v>
                </c:pt>
                <c:pt idx="77542">
                  <c:v>155078</c:v>
                </c:pt>
                <c:pt idx="77543">
                  <c:v>155078</c:v>
                </c:pt>
                <c:pt idx="77544">
                  <c:v>155078</c:v>
                </c:pt>
                <c:pt idx="77545">
                  <c:v>155078</c:v>
                </c:pt>
                <c:pt idx="77546">
                  <c:v>155078</c:v>
                </c:pt>
                <c:pt idx="77547">
                  <c:v>155078</c:v>
                </c:pt>
                <c:pt idx="77548">
                  <c:v>155078</c:v>
                </c:pt>
                <c:pt idx="77549">
                  <c:v>155078</c:v>
                </c:pt>
                <c:pt idx="77550">
                  <c:v>155078</c:v>
                </c:pt>
                <c:pt idx="77551">
                  <c:v>155078</c:v>
                </c:pt>
                <c:pt idx="77552">
                  <c:v>155078</c:v>
                </c:pt>
                <c:pt idx="77553">
                  <c:v>155078</c:v>
                </c:pt>
                <c:pt idx="77554">
                  <c:v>155078</c:v>
                </c:pt>
                <c:pt idx="77555">
                  <c:v>155078</c:v>
                </c:pt>
                <c:pt idx="77556">
                  <c:v>155078</c:v>
                </c:pt>
                <c:pt idx="77557">
                  <c:v>155078</c:v>
                </c:pt>
                <c:pt idx="77558">
                  <c:v>155078</c:v>
                </c:pt>
                <c:pt idx="77559">
                  <c:v>155078</c:v>
                </c:pt>
                <c:pt idx="77560">
                  <c:v>155078</c:v>
                </c:pt>
                <c:pt idx="77561">
                  <c:v>155078</c:v>
                </c:pt>
                <c:pt idx="77562">
                  <c:v>155078</c:v>
                </c:pt>
                <c:pt idx="77563">
                  <c:v>155078</c:v>
                </c:pt>
                <c:pt idx="77564">
                  <c:v>155078</c:v>
                </c:pt>
                <c:pt idx="77565">
                  <c:v>155078</c:v>
                </c:pt>
                <c:pt idx="77566">
                  <c:v>155078</c:v>
                </c:pt>
                <c:pt idx="77567">
                  <c:v>155078</c:v>
                </c:pt>
                <c:pt idx="77568">
                  <c:v>155078</c:v>
                </c:pt>
                <c:pt idx="77569">
                  <c:v>155078</c:v>
                </c:pt>
                <c:pt idx="77570">
                  <c:v>155078</c:v>
                </c:pt>
                <c:pt idx="77571">
                  <c:v>155078</c:v>
                </c:pt>
                <c:pt idx="77572">
                  <c:v>155078</c:v>
                </c:pt>
                <c:pt idx="77573">
                  <c:v>155078</c:v>
                </c:pt>
                <c:pt idx="77574">
                  <c:v>155078</c:v>
                </c:pt>
                <c:pt idx="77575">
                  <c:v>155078</c:v>
                </c:pt>
                <c:pt idx="77576">
                  <c:v>155078</c:v>
                </c:pt>
                <c:pt idx="77577">
                  <c:v>155078</c:v>
                </c:pt>
                <c:pt idx="77578">
                  <c:v>155078</c:v>
                </c:pt>
                <c:pt idx="77579">
                  <c:v>155078</c:v>
                </c:pt>
                <c:pt idx="77580">
                  <c:v>155078</c:v>
                </c:pt>
                <c:pt idx="77581">
                  <c:v>155078</c:v>
                </c:pt>
                <c:pt idx="77582">
                  <c:v>155078</c:v>
                </c:pt>
                <c:pt idx="77583">
                  <c:v>155078</c:v>
                </c:pt>
                <c:pt idx="77584">
                  <c:v>155078</c:v>
                </c:pt>
                <c:pt idx="77585">
                  <c:v>155078</c:v>
                </c:pt>
                <c:pt idx="77586">
                  <c:v>155078</c:v>
                </c:pt>
                <c:pt idx="77587">
                  <c:v>155078</c:v>
                </c:pt>
                <c:pt idx="77588">
                  <c:v>155078</c:v>
                </c:pt>
                <c:pt idx="77589">
                  <c:v>155078</c:v>
                </c:pt>
                <c:pt idx="77590">
                  <c:v>155078</c:v>
                </c:pt>
                <c:pt idx="77591">
                  <c:v>155078</c:v>
                </c:pt>
                <c:pt idx="77592">
                  <c:v>155078</c:v>
                </c:pt>
                <c:pt idx="77593">
                  <c:v>155078</c:v>
                </c:pt>
                <c:pt idx="77594">
                  <c:v>155078</c:v>
                </c:pt>
                <c:pt idx="77595">
                  <c:v>155078</c:v>
                </c:pt>
                <c:pt idx="77596">
                  <c:v>155078</c:v>
                </c:pt>
                <c:pt idx="77597">
                  <c:v>155078</c:v>
                </c:pt>
                <c:pt idx="77598">
                  <c:v>155078</c:v>
                </c:pt>
                <c:pt idx="77599">
                  <c:v>155078</c:v>
                </c:pt>
                <c:pt idx="77600">
                  <c:v>155078</c:v>
                </c:pt>
                <c:pt idx="77601">
                  <c:v>155078</c:v>
                </c:pt>
                <c:pt idx="77602">
                  <c:v>155078</c:v>
                </c:pt>
                <c:pt idx="77603">
                  <c:v>155078</c:v>
                </c:pt>
                <c:pt idx="77604">
                  <c:v>155078</c:v>
                </c:pt>
                <c:pt idx="77605">
                  <c:v>155078</c:v>
                </c:pt>
                <c:pt idx="77606">
                  <c:v>155078</c:v>
                </c:pt>
                <c:pt idx="77607">
                  <c:v>155078</c:v>
                </c:pt>
                <c:pt idx="77608">
                  <c:v>155078</c:v>
                </c:pt>
                <c:pt idx="77609">
                  <c:v>155078</c:v>
                </c:pt>
                <c:pt idx="77610">
                  <c:v>155078</c:v>
                </c:pt>
                <c:pt idx="77611">
                  <c:v>155078</c:v>
                </c:pt>
                <c:pt idx="77612">
                  <c:v>155078</c:v>
                </c:pt>
                <c:pt idx="77613">
                  <c:v>155078</c:v>
                </c:pt>
                <c:pt idx="77614">
                  <c:v>155078</c:v>
                </c:pt>
                <c:pt idx="77615">
                  <c:v>155078</c:v>
                </c:pt>
                <c:pt idx="77616">
                  <c:v>155078</c:v>
                </c:pt>
                <c:pt idx="77617">
                  <c:v>155078</c:v>
                </c:pt>
                <c:pt idx="77618">
                  <c:v>155078</c:v>
                </c:pt>
                <c:pt idx="77619">
                  <c:v>155078</c:v>
                </c:pt>
                <c:pt idx="77620">
                  <c:v>155078</c:v>
                </c:pt>
                <c:pt idx="77621">
                  <c:v>155078</c:v>
                </c:pt>
                <c:pt idx="77622">
                  <c:v>155078</c:v>
                </c:pt>
                <c:pt idx="77623">
                  <c:v>155078</c:v>
                </c:pt>
                <c:pt idx="77624">
                  <c:v>155078</c:v>
                </c:pt>
                <c:pt idx="77625">
                  <c:v>155078</c:v>
                </c:pt>
                <c:pt idx="77626">
                  <c:v>155078</c:v>
                </c:pt>
                <c:pt idx="77627">
                  <c:v>155078</c:v>
                </c:pt>
                <c:pt idx="77628">
                  <c:v>155078</c:v>
                </c:pt>
                <c:pt idx="77629">
                  <c:v>155078</c:v>
                </c:pt>
                <c:pt idx="77630">
                  <c:v>155078</c:v>
                </c:pt>
                <c:pt idx="77631">
                  <c:v>155078</c:v>
                </c:pt>
                <c:pt idx="77632">
                  <c:v>155078</c:v>
                </c:pt>
                <c:pt idx="77633">
                  <c:v>155078</c:v>
                </c:pt>
                <c:pt idx="77634">
                  <c:v>155078</c:v>
                </c:pt>
                <c:pt idx="77635">
                  <c:v>155078</c:v>
                </c:pt>
                <c:pt idx="77636">
                  <c:v>155078</c:v>
                </c:pt>
                <c:pt idx="77637">
                  <c:v>155078</c:v>
                </c:pt>
                <c:pt idx="77638">
                  <c:v>155078</c:v>
                </c:pt>
                <c:pt idx="77639">
                  <c:v>155078</c:v>
                </c:pt>
                <c:pt idx="77640">
                  <c:v>155078</c:v>
                </c:pt>
                <c:pt idx="77641">
                  <c:v>155078</c:v>
                </c:pt>
                <c:pt idx="77642">
                  <c:v>155078</c:v>
                </c:pt>
                <c:pt idx="77643">
                  <c:v>155078</c:v>
                </c:pt>
                <c:pt idx="77644">
                  <c:v>155078</c:v>
                </c:pt>
                <c:pt idx="77645">
                  <c:v>155078</c:v>
                </c:pt>
                <c:pt idx="77646">
                  <c:v>155078</c:v>
                </c:pt>
                <c:pt idx="77647">
                  <c:v>155078</c:v>
                </c:pt>
                <c:pt idx="77648">
                  <c:v>155078</c:v>
                </c:pt>
                <c:pt idx="77649">
                  <c:v>155078</c:v>
                </c:pt>
                <c:pt idx="77650">
                  <c:v>155078</c:v>
                </c:pt>
                <c:pt idx="77651">
                  <c:v>155078</c:v>
                </c:pt>
                <c:pt idx="77652">
                  <c:v>155078</c:v>
                </c:pt>
                <c:pt idx="77653">
                  <c:v>155078</c:v>
                </c:pt>
                <c:pt idx="77654">
                  <c:v>155078</c:v>
                </c:pt>
                <c:pt idx="77655">
                  <c:v>155078</c:v>
                </c:pt>
                <c:pt idx="77656">
                  <c:v>155078</c:v>
                </c:pt>
                <c:pt idx="77657">
                  <c:v>155078</c:v>
                </c:pt>
                <c:pt idx="77658">
                  <c:v>155078</c:v>
                </c:pt>
                <c:pt idx="77659">
                  <c:v>155078</c:v>
                </c:pt>
                <c:pt idx="77660">
                  <c:v>155078</c:v>
                </c:pt>
                <c:pt idx="77661">
                  <c:v>155078</c:v>
                </c:pt>
                <c:pt idx="77662">
                  <c:v>155078</c:v>
                </c:pt>
                <c:pt idx="77663">
                  <c:v>155078</c:v>
                </c:pt>
                <c:pt idx="77664">
                  <c:v>155078</c:v>
                </c:pt>
                <c:pt idx="77665">
                  <c:v>155078</c:v>
                </c:pt>
                <c:pt idx="77666">
                  <c:v>155078</c:v>
                </c:pt>
                <c:pt idx="77667">
                  <c:v>155078</c:v>
                </c:pt>
                <c:pt idx="77668">
                  <c:v>155078</c:v>
                </c:pt>
                <c:pt idx="77669">
                  <c:v>155078</c:v>
                </c:pt>
                <c:pt idx="77670">
                  <c:v>155078</c:v>
                </c:pt>
                <c:pt idx="77671">
                  <c:v>155078</c:v>
                </c:pt>
                <c:pt idx="77672">
                  <c:v>155078</c:v>
                </c:pt>
                <c:pt idx="77673">
                  <c:v>155078</c:v>
                </c:pt>
                <c:pt idx="77674">
                  <c:v>155078</c:v>
                </c:pt>
                <c:pt idx="77675">
                  <c:v>155078</c:v>
                </c:pt>
                <c:pt idx="77676">
                  <c:v>155078</c:v>
                </c:pt>
                <c:pt idx="77677">
                  <c:v>155078</c:v>
                </c:pt>
                <c:pt idx="77678">
                  <c:v>155078</c:v>
                </c:pt>
                <c:pt idx="77679">
                  <c:v>155078</c:v>
                </c:pt>
                <c:pt idx="77680">
                  <c:v>155078</c:v>
                </c:pt>
                <c:pt idx="77681">
                  <c:v>155078</c:v>
                </c:pt>
                <c:pt idx="77682">
                  <c:v>155078</c:v>
                </c:pt>
                <c:pt idx="77683">
                  <c:v>155078</c:v>
                </c:pt>
                <c:pt idx="77684">
                  <c:v>155078</c:v>
                </c:pt>
                <c:pt idx="77685">
                  <c:v>155078</c:v>
                </c:pt>
                <c:pt idx="77686">
                  <c:v>155078</c:v>
                </c:pt>
                <c:pt idx="77687">
                  <c:v>155078</c:v>
                </c:pt>
                <c:pt idx="77688">
                  <c:v>155078</c:v>
                </c:pt>
                <c:pt idx="77689">
                  <c:v>155078</c:v>
                </c:pt>
                <c:pt idx="77690">
                  <c:v>155078</c:v>
                </c:pt>
                <c:pt idx="77691">
                  <c:v>155078</c:v>
                </c:pt>
                <c:pt idx="77692">
                  <c:v>155078</c:v>
                </c:pt>
                <c:pt idx="77693">
                  <c:v>155078</c:v>
                </c:pt>
                <c:pt idx="77694">
                  <c:v>155078</c:v>
                </c:pt>
                <c:pt idx="77695">
                  <c:v>155078</c:v>
                </c:pt>
                <c:pt idx="77696">
                  <c:v>155078</c:v>
                </c:pt>
                <c:pt idx="77697">
                  <c:v>155078</c:v>
                </c:pt>
                <c:pt idx="77698">
                  <c:v>155078</c:v>
                </c:pt>
                <c:pt idx="77699">
                  <c:v>155078</c:v>
                </c:pt>
                <c:pt idx="77700">
                  <c:v>155078</c:v>
                </c:pt>
                <c:pt idx="77701">
                  <c:v>155078</c:v>
                </c:pt>
                <c:pt idx="77702">
                  <c:v>155078</c:v>
                </c:pt>
                <c:pt idx="77703">
                  <c:v>155078</c:v>
                </c:pt>
                <c:pt idx="77704">
                  <c:v>155078</c:v>
                </c:pt>
                <c:pt idx="77705">
                  <c:v>155078</c:v>
                </c:pt>
                <c:pt idx="77706">
                  <c:v>155078</c:v>
                </c:pt>
                <c:pt idx="77707">
                  <c:v>155078</c:v>
                </c:pt>
                <c:pt idx="77708">
                  <c:v>155078</c:v>
                </c:pt>
                <c:pt idx="77709">
                  <c:v>155078</c:v>
                </c:pt>
                <c:pt idx="77710">
                  <c:v>155078</c:v>
                </c:pt>
                <c:pt idx="77711">
                  <c:v>155078</c:v>
                </c:pt>
                <c:pt idx="77712">
                  <c:v>155078</c:v>
                </c:pt>
                <c:pt idx="77713">
                  <c:v>155078</c:v>
                </c:pt>
                <c:pt idx="77714">
                  <c:v>155078</c:v>
                </c:pt>
                <c:pt idx="77715">
                  <c:v>155078</c:v>
                </c:pt>
                <c:pt idx="77716">
                  <c:v>155078</c:v>
                </c:pt>
                <c:pt idx="77717">
                  <c:v>155078</c:v>
                </c:pt>
                <c:pt idx="77718">
                  <c:v>155078</c:v>
                </c:pt>
                <c:pt idx="77719">
                  <c:v>155078</c:v>
                </c:pt>
                <c:pt idx="77720">
                  <c:v>155078</c:v>
                </c:pt>
                <c:pt idx="77721">
                  <c:v>155078</c:v>
                </c:pt>
                <c:pt idx="77722">
                  <c:v>155078</c:v>
                </c:pt>
                <c:pt idx="77723">
                  <c:v>155078</c:v>
                </c:pt>
                <c:pt idx="77724">
                  <c:v>155078</c:v>
                </c:pt>
                <c:pt idx="77725">
                  <c:v>155078</c:v>
                </c:pt>
                <c:pt idx="77726">
                  <c:v>155078</c:v>
                </c:pt>
                <c:pt idx="77727">
                  <c:v>155078</c:v>
                </c:pt>
                <c:pt idx="77728">
                  <c:v>155078</c:v>
                </c:pt>
                <c:pt idx="77729">
                  <c:v>155078</c:v>
                </c:pt>
                <c:pt idx="77730">
                  <c:v>155078</c:v>
                </c:pt>
                <c:pt idx="77731">
                  <c:v>155078</c:v>
                </c:pt>
                <c:pt idx="77732">
                  <c:v>155078</c:v>
                </c:pt>
                <c:pt idx="77733">
                  <c:v>155078</c:v>
                </c:pt>
                <c:pt idx="77734">
                  <c:v>155078</c:v>
                </c:pt>
                <c:pt idx="77735">
                  <c:v>155078</c:v>
                </c:pt>
                <c:pt idx="77736">
                  <c:v>155078</c:v>
                </c:pt>
                <c:pt idx="77737">
                  <c:v>155078</c:v>
                </c:pt>
                <c:pt idx="77738">
                  <c:v>155078</c:v>
                </c:pt>
                <c:pt idx="77739">
                  <c:v>155078</c:v>
                </c:pt>
                <c:pt idx="77740">
                  <c:v>155078</c:v>
                </c:pt>
                <c:pt idx="77741">
                  <c:v>155078</c:v>
                </c:pt>
                <c:pt idx="77742">
                  <c:v>155078</c:v>
                </c:pt>
                <c:pt idx="77743">
                  <c:v>155078</c:v>
                </c:pt>
                <c:pt idx="77744">
                  <c:v>155078</c:v>
                </c:pt>
                <c:pt idx="77745">
                  <c:v>155078</c:v>
                </c:pt>
                <c:pt idx="77746">
                  <c:v>155078</c:v>
                </c:pt>
                <c:pt idx="77747">
                  <c:v>155078</c:v>
                </c:pt>
                <c:pt idx="77748">
                  <c:v>155078</c:v>
                </c:pt>
                <c:pt idx="77749">
                  <c:v>155078</c:v>
                </c:pt>
                <c:pt idx="77750">
                  <c:v>155078</c:v>
                </c:pt>
                <c:pt idx="77751">
                  <c:v>155078</c:v>
                </c:pt>
                <c:pt idx="77752">
                  <c:v>155078</c:v>
                </c:pt>
                <c:pt idx="77753">
                  <c:v>155078</c:v>
                </c:pt>
                <c:pt idx="77754">
                  <c:v>155078</c:v>
                </c:pt>
                <c:pt idx="77755">
                  <c:v>155078</c:v>
                </c:pt>
                <c:pt idx="77756">
                  <c:v>155078</c:v>
                </c:pt>
                <c:pt idx="77757">
                  <c:v>155078</c:v>
                </c:pt>
                <c:pt idx="77758">
                  <c:v>155078</c:v>
                </c:pt>
                <c:pt idx="77759">
                  <c:v>155078</c:v>
                </c:pt>
                <c:pt idx="77760">
                  <c:v>155078</c:v>
                </c:pt>
                <c:pt idx="77761">
                  <c:v>155078</c:v>
                </c:pt>
                <c:pt idx="77762">
                  <c:v>155078</c:v>
                </c:pt>
                <c:pt idx="77763">
                  <c:v>155078</c:v>
                </c:pt>
                <c:pt idx="77764">
                  <c:v>155078</c:v>
                </c:pt>
                <c:pt idx="77765">
                  <c:v>155078</c:v>
                </c:pt>
                <c:pt idx="77766">
                  <c:v>155078</c:v>
                </c:pt>
                <c:pt idx="77767">
                  <c:v>155078</c:v>
                </c:pt>
                <c:pt idx="77768">
                  <c:v>155078</c:v>
                </c:pt>
                <c:pt idx="77769">
                  <c:v>155078</c:v>
                </c:pt>
                <c:pt idx="77770">
                  <c:v>155078</c:v>
                </c:pt>
                <c:pt idx="77771">
                  <c:v>155078</c:v>
                </c:pt>
                <c:pt idx="77772">
                  <c:v>155078</c:v>
                </c:pt>
                <c:pt idx="77773">
                  <c:v>155078</c:v>
                </c:pt>
                <c:pt idx="77774">
                  <c:v>155078</c:v>
                </c:pt>
                <c:pt idx="77775">
                  <c:v>155078</c:v>
                </c:pt>
                <c:pt idx="77776">
                  <c:v>155078</c:v>
                </c:pt>
                <c:pt idx="77777">
                  <c:v>155078</c:v>
                </c:pt>
                <c:pt idx="77778">
                  <c:v>155078</c:v>
                </c:pt>
                <c:pt idx="77779">
                  <c:v>155078</c:v>
                </c:pt>
                <c:pt idx="77780">
                  <c:v>155078</c:v>
                </c:pt>
                <c:pt idx="77781">
                  <c:v>155078</c:v>
                </c:pt>
                <c:pt idx="77782">
                  <c:v>155078</c:v>
                </c:pt>
                <c:pt idx="77783">
                  <c:v>155078</c:v>
                </c:pt>
                <c:pt idx="77784">
                  <c:v>155078</c:v>
                </c:pt>
                <c:pt idx="77785">
                  <c:v>155078</c:v>
                </c:pt>
                <c:pt idx="77786">
                  <c:v>155078</c:v>
                </c:pt>
                <c:pt idx="77787">
                  <c:v>155078</c:v>
                </c:pt>
                <c:pt idx="77788">
                  <c:v>155078</c:v>
                </c:pt>
                <c:pt idx="77789">
                  <c:v>155078</c:v>
                </c:pt>
                <c:pt idx="77790">
                  <c:v>155078</c:v>
                </c:pt>
                <c:pt idx="77791">
                  <c:v>155078</c:v>
                </c:pt>
                <c:pt idx="77792">
                  <c:v>155078</c:v>
                </c:pt>
                <c:pt idx="77793">
                  <c:v>155078</c:v>
                </c:pt>
                <c:pt idx="77794">
                  <c:v>155078</c:v>
                </c:pt>
                <c:pt idx="77795">
                  <c:v>155078</c:v>
                </c:pt>
                <c:pt idx="77796">
                  <c:v>155078</c:v>
                </c:pt>
                <c:pt idx="77797">
                  <c:v>155078</c:v>
                </c:pt>
                <c:pt idx="77798">
                  <c:v>155078</c:v>
                </c:pt>
                <c:pt idx="77799">
                  <c:v>155078</c:v>
                </c:pt>
                <c:pt idx="77800">
                  <c:v>155078</c:v>
                </c:pt>
                <c:pt idx="77801">
                  <c:v>155078</c:v>
                </c:pt>
                <c:pt idx="77802">
                  <c:v>155078</c:v>
                </c:pt>
                <c:pt idx="77803">
                  <c:v>155078</c:v>
                </c:pt>
                <c:pt idx="77804">
                  <c:v>155078</c:v>
                </c:pt>
                <c:pt idx="77805">
                  <c:v>155078</c:v>
                </c:pt>
                <c:pt idx="77806">
                  <c:v>155078</c:v>
                </c:pt>
                <c:pt idx="77807">
                  <c:v>155078</c:v>
                </c:pt>
                <c:pt idx="77808">
                  <c:v>155078</c:v>
                </c:pt>
                <c:pt idx="77809">
                  <c:v>155078</c:v>
                </c:pt>
                <c:pt idx="77810">
                  <c:v>155078</c:v>
                </c:pt>
                <c:pt idx="77811">
                  <c:v>155078</c:v>
                </c:pt>
                <c:pt idx="77812">
                  <c:v>155078</c:v>
                </c:pt>
                <c:pt idx="77813">
                  <c:v>155078</c:v>
                </c:pt>
                <c:pt idx="77814">
                  <c:v>155078</c:v>
                </c:pt>
                <c:pt idx="77815">
                  <c:v>155078</c:v>
                </c:pt>
                <c:pt idx="77816">
                  <c:v>155078</c:v>
                </c:pt>
                <c:pt idx="77817">
                  <c:v>155078</c:v>
                </c:pt>
                <c:pt idx="77818">
                  <c:v>155078</c:v>
                </c:pt>
                <c:pt idx="77819">
                  <c:v>155078</c:v>
                </c:pt>
                <c:pt idx="77820">
                  <c:v>155078</c:v>
                </c:pt>
                <c:pt idx="77821">
                  <c:v>155078</c:v>
                </c:pt>
                <c:pt idx="77822">
                  <c:v>155078</c:v>
                </c:pt>
                <c:pt idx="77823">
                  <c:v>155078</c:v>
                </c:pt>
                <c:pt idx="77824">
                  <c:v>155078</c:v>
                </c:pt>
                <c:pt idx="77825">
                  <c:v>155078</c:v>
                </c:pt>
                <c:pt idx="77826">
                  <c:v>155078</c:v>
                </c:pt>
                <c:pt idx="77827">
                  <c:v>155078</c:v>
                </c:pt>
                <c:pt idx="77828">
                  <c:v>155078</c:v>
                </c:pt>
                <c:pt idx="77829">
                  <c:v>155078</c:v>
                </c:pt>
                <c:pt idx="77830">
                  <c:v>155078</c:v>
                </c:pt>
                <c:pt idx="77831">
                  <c:v>155078</c:v>
                </c:pt>
                <c:pt idx="77832">
                  <c:v>155078</c:v>
                </c:pt>
                <c:pt idx="77833">
                  <c:v>155078</c:v>
                </c:pt>
                <c:pt idx="77834">
                  <c:v>155078</c:v>
                </c:pt>
                <c:pt idx="77835">
                  <c:v>155078</c:v>
                </c:pt>
                <c:pt idx="77836">
                  <c:v>155078</c:v>
                </c:pt>
                <c:pt idx="77837">
                  <c:v>155078</c:v>
                </c:pt>
                <c:pt idx="77838">
                  <c:v>155078</c:v>
                </c:pt>
                <c:pt idx="77839">
                  <c:v>155078</c:v>
                </c:pt>
                <c:pt idx="77840">
                  <c:v>155078</c:v>
                </c:pt>
                <c:pt idx="77841">
                  <c:v>155078</c:v>
                </c:pt>
                <c:pt idx="77842">
                  <c:v>155078</c:v>
                </c:pt>
                <c:pt idx="77843">
                  <c:v>155078</c:v>
                </c:pt>
                <c:pt idx="77844">
                  <c:v>155078</c:v>
                </c:pt>
                <c:pt idx="77845">
                  <c:v>155078</c:v>
                </c:pt>
                <c:pt idx="77846">
                  <c:v>155078</c:v>
                </c:pt>
                <c:pt idx="77847">
                  <c:v>155078</c:v>
                </c:pt>
                <c:pt idx="77848">
                  <c:v>155078</c:v>
                </c:pt>
                <c:pt idx="77849">
                  <c:v>155078</c:v>
                </c:pt>
                <c:pt idx="77850">
                  <c:v>155078</c:v>
                </c:pt>
                <c:pt idx="77851">
                  <c:v>155078</c:v>
                </c:pt>
                <c:pt idx="77852">
                  <c:v>155078</c:v>
                </c:pt>
                <c:pt idx="77853">
                  <c:v>155078</c:v>
                </c:pt>
                <c:pt idx="77854">
                  <c:v>155078</c:v>
                </c:pt>
                <c:pt idx="77855">
                  <c:v>155078</c:v>
                </c:pt>
                <c:pt idx="77856">
                  <c:v>155078</c:v>
                </c:pt>
                <c:pt idx="77857">
                  <c:v>155078</c:v>
                </c:pt>
                <c:pt idx="77858">
                  <c:v>155078</c:v>
                </c:pt>
                <c:pt idx="77859">
                  <c:v>155078</c:v>
                </c:pt>
                <c:pt idx="77860">
                  <c:v>155078</c:v>
                </c:pt>
                <c:pt idx="77861">
                  <c:v>155078</c:v>
                </c:pt>
                <c:pt idx="77862">
                  <c:v>155078</c:v>
                </c:pt>
                <c:pt idx="77863">
                  <c:v>155078</c:v>
                </c:pt>
                <c:pt idx="77864">
                  <c:v>155078</c:v>
                </c:pt>
                <c:pt idx="77865">
                  <c:v>155078</c:v>
                </c:pt>
                <c:pt idx="77866">
                  <c:v>155078</c:v>
                </c:pt>
                <c:pt idx="77867">
                  <c:v>155078</c:v>
                </c:pt>
                <c:pt idx="77868">
                  <c:v>155078</c:v>
                </c:pt>
                <c:pt idx="77869">
                  <c:v>155078</c:v>
                </c:pt>
                <c:pt idx="77870">
                  <c:v>155078</c:v>
                </c:pt>
                <c:pt idx="77871">
                  <c:v>155078</c:v>
                </c:pt>
                <c:pt idx="77872">
                  <c:v>155078</c:v>
                </c:pt>
                <c:pt idx="77873">
                  <c:v>155078</c:v>
                </c:pt>
                <c:pt idx="77874">
                  <c:v>155078</c:v>
                </c:pt>
                <c:pt idx="77875">
                  <c:v>155078</c:v>
                </c:pt>
                <c:pt idx="77876">
                  <c:v>155078</c:v>
                </c:pt>
                <c:pt idx="77877">
                  <c:v>155078</c:v>
                </c:pt>
                <c:pt idx="77878">
                  <c:v>155078</c:v>
                </c:pt>
                <c:pt idx="77879">
                  <c:v>155078</c:v>
                </c:pt>
                <c:pt idx="77880">
                  <c:v>155078</c:v>
                </c:pt>
                <c:pt idx="77881">
                  <c:v>155078</c:v>
                </c:pt>
                <c:pt idx="77882">
                  <c:v>155078</c:v>
                </c:pt>
                <c:pt idx="77883">
                  <c:v>155078</c:v>
                </c:pt>
                <c:pt idx="77884">
                  <c:v>155078</c:v>
                </c:pt>
                <c:pt idx="77885">
                  <c:v>155078</c:v>
                </c:pt>
                <c:pt idx="77886">
                  <c:v>155078</c:v>
                </c:pt>
                <c:pt idx="77887">
                  <c:v>155078</c:v>
                </c:pt>
                <c:pt idx="77888">
                  <c:v>155078</c:v>
                </c:pt>
                <c:pt idx="77889">
                  <c:v>155078</c:v>
                </c:pt>
                <c:pt idx="77890">
                  <c:v>155078</c:v>
                </c:pt>
                <c:pt idx="77891">
                  <c:v>155078</c:v>
                </c:pt>
                <c:pt idx="77892">
                  <c:v>155078</c:v>
                </c:pt>
                <c:pt idx="77893">
                  <c:v>155078</c:v>
                </c:pt>
                <c:pt idx="77894">
                  <c:v>155078</c:v>
                </c:pt>
                <c:pt idx="77895">
                  <c:v>155078</c:v>
                </c:pt>
                <c:pt idx="77896">
                  <c:v>155078</c:v>
                </c:pt>
                <c:pt idx="77897">
                  <c:v>155078</c:v>
                </c:pt>
                <c:pt idx="77898">
                  <c:v>155078</c:v>
                </c:pt>
                <c:pt idx="77899">
                  <c:v>155078</c:v>
                </c:pt>
                <c:pt idx="77900">
                  <c:v>155078</c:v>
                </c:pt>
                <c:pt idx="77901">
                  <c:v>155078</c:v>
                </c:pt>
                <c:pt idx="77902">
                  <c:v>155078</c:v>
                </c:pt>
                <c:pt idx="77903">
                  <c:v>155078</c:v>
                </c:pt>
                <c:pt idx="77904">
                  <c:v>155078</c:v>
                </c:pt>
                <c:pt idx="77905">
                  <c:v>155078</c:v>
                </c:pt>
                <c:pt idx="77906">
                  <c:v>155078</c:v>
                </c:pt>
                <c:pt idx="77907">
                  <c:v>155078</c:v>
                </c:pt>
                <c:pt idx="77908">
                  <c:v>155078</c:v>
                </c:pt>
                <c:pt idx="77909">
                  <c:v>155078</c:v>
                </c:pt>
                <c:pt idx="77910">
                  <c:v>155078</c:v>
                </c:pt>
                <c:pt idx="77911">
                  <c:v>155078</c:v>
                </c:pt>
                <c:pt idx="77912">
                  <c:v>155078</c:v>
                </c:pt>
                <c:pt idx="77913">
                  <c:v>155078</c:v>
                </c:pt>
                <c:pt idx="77914">
                  <c:v>155078</c:v>
                </c:pt>
                <c:pt idx="77915">
                  <c:v>155078</c:v>
                </c:pt>
                <c:pt idx="77916">
                  <c:v>155078</c:v>
                </c:pt>
                <c:pt idx="77917">
                  <c:v>155078</c:v>
                </c:pt>
                <c:pt idx="77918">
                  <c:v>155078</c:v>
                </c:pt>
                <c:pt idx="77919">
                  <c:v>155078</c:v>
                </c:pt>
                <c:pt idx="77920">
                  <c:v>155078</c:v>
                </c:pt>
                <c:pt idx="77921">
                  <c:v>155078</c:v>
                </c:pt>
                <c:pt idx="77922">
                  <c:v>155078</c:v>
                </c:pt>
                <c:pt idx="77923">
                  <c:v>155078</c:v>
                </c:pt>
                <c:pt idx="77924">
                  <c:v>155078</c:v>
                </c:pt>
                <c:pt idx="77925">
                  <c:v>155078</c:v>
                </c:pt>
                <c:pt idx="77926">
                  <c:v>155078</c:v>
                </c:pt>
                <c:pt idx="77927">
                  <c:v>155078</c:v>
                </c:pt>
                <c:pt idx="77928">
                  <c:v>155078</c:v>
                </c:pt>
                <c:pt idx="77929">
                  <c:v>155078</c:v>
                </c:pt>
                <c:pt idx="77930">
                  <c:v>155078</c:v>
                </c:pt>
                <c:pt idx="77931">
                  <c:v>155078</c:v>
                </c:pt>
                <c:pt idx="77932">
                  <c:v>155078</c:v>
                </c:pt>
                <c:pt idx="77933">
                  <c:v>155078</c:v>
                </c:pt>
                <c:pt idx="77934">
                  <c:v>155078</c:v>
                </c:pt>
                <c:pt idx="77935">
                  <c:v>155078</c:v>
                </c:pt>
                <c:pt idx="77936">
                  <c:v>155078</c:v>
                </c:pt>
                <c:pt idx="77937">
                  <c:v>155078</c:v>
                </c:pt>
                <c:pt idx="77938">
                  <c:v>155078</c:v>
                </c:pt>
                <c:pt idx="77939">
                  <c:v>155078</c:v>
                </c:pt>
                <c:pt idx="77940">
                  <c:v>155078</c:v>
                </c:pt>
                <c:pt idx="77941">
                  <c:v>155078</c:v>
                </c:pt>
                <c:pt idx="77942">
                  <c:v>155078</c:v>
                </c:pt>
                <c:pt idx="77943">
                  <c:v>155078</c:v>
                </c:pt>
                <c:pt idx="77944">
                  <c:v>155078</c:v>
                </c:pt>
                <c:pt idx="77945">
                  <c:v>155078</c:v>
                </c:pt>
                <c:pt idx="77946">
                  <c:v>155078</c:v>
                </c:pt>
                <c:pt idx="77947">
                  <c:v>155078</c:v>
                </c:pt>
                <c:pt idx="77948">
                  <c:v>155078</c:v>
                </c:pt>
                <c:pt idx="77949">
                  <c:v>155078</c:v>
                </c:pt>
                <c:pt idx="77950">
                  <c:v>155078</c:v>
                </c:pt>
                <c:pt idx="77951">
                  <c:v>155078</c:v>
                </c:pt>
                <c:pt idx="77952">
                  <c:v>155078</c:v>
                </c:pt>
                <c:pt idx="77953">
                  <c:v>155078</c:v>
                </c:pt>
                <c:pt idx="77954">
                  <c:v>155078</c:v>
                </c:pt>
                <c:pt idx="77955">
                  <c:v>155078</c:v>
                </c:pt>
                <c:pt idx="77956">
                  <c:v>155078</c:v>
                </c:pt>
                <c:pt idx="77957">
                  <c:v>155078</c:v>
                </c:pt>
                <c:pt idx="77958">
                  <c:v>155078</c:v>
                </c:pt>
                <c:pt idx="77959">
                  <c:v>155078</c:v>
                </c:pt>
                <c:pt idx="77960">
                  <c:v>155078</c:v>
                </c:pt>
                <c:pt idx="77961">
                  <c:v>155078</c:v>
                </c:pt>
                <c:pt idx="77962">
                  <c:v>155078</c:v>
                </c:pt>
                <c:pt idx="77963">
                  <c:v>155078</c:v>
                </c:pt>
                <c:pt idx="77964">
                  <c:v>155078</c:v>
                </c:pt>
                <c:pt idx="77965">
                  <c:v>155078</c:v>
                </c:pt>
                <c:pt idx="77966">
                  <c:v>155078</c:v>
                </c:pt>
                <c:pt idx="77967">
                  <c:v>155078</c:v>
                </c:pt>
                <c:pt idx="77968">
                  <c:v>155078</c:v>
                </c:pt>
                <c:pt idx="77969">
                  <c:v>155078</c:v>
                </c:pt>
                <c:pt idx="77970">
                  <c:v>155078</c:v>
                </c:pt>
                <c:pt idx="77971">
                  <c:v>155078</c:v>
                </c:pt>
                <c:pt idx="77972">
                  <c:v>155078</c:v>
                </c:pt>
                <c:pt idx="77973">
                  <c:v>155078</c:v>
                </c:pt>
                <c:pt idx="77974">
                  <c:v>155078</c:v>
                </c:pt>
                <c:pt idx="77975">
                  <c:v>155078</c:v>
                </c:pt>
                <c:pt idx="77976">
                  <c:v>155078</c:v>
                </c:pt>
                <c:pt idx="77977">
                  <c:v>155078</c:v>
                </c:pt>
                <c:pt idx="77978">
                  <c:v>155078</c:v>
                </c:pt>
                <c:pt idx="77979">
                  <c:v>155078</c:v>
                </c:pt>
                <c:pt idx="77980">
                  <c:v>155078</c:v>
                </c:pt>
                <c:pt idx="77981">
                  <c:v>155078</c:v>
                </c:pt>
                <c:pt idx="77982">
                  <c:v>155078</c:v>
                </c:pt>
                <c:pt idx="77983">
                  <c:v>155078</c:v>
                </c:pt>
                <c:pt idx="77984">
                  <c:v>155078</c:v>
                </c:pt>
                <c:pt idx="77985">
                  <c:v>155078</c:v>
                </c:pt>
                <c:pt idx="77986">
                  <c:v>155078</c:v>
                </c:pt>
                <c:pt idx="77987">
                  <c:v>155078</c:v>
                </c:pt>
                <c:pt idx="77988">
                  <c:v>155078</c:v>
                </c:pt>
                <c:pt idx="77989">
                  <c:v>155078</c:v>
                </c:pt>
                <c:pt idx="77990">
                  <c:v>155078</c:v>
                </c:pt>
                <c:pt idx="77991">
                  <c:v>155078</c:v>
                </c:pt>
                <c:pt idx="77992">
                  <c:v>155078</c:v>
                </c:pt>
                <c:pt idx="77993">
                  <c:v>155078</c:v>
                </c:pt>
                <c:pt idx="77994">
                  <c:v>155078</c:v>
                </c:pt>
                <c:pt idx="77995">
                  <c:v>155078</c:v>
                </c:pt>
                <c:pt idx="77996">
                  <c:v>155078</c:v>
                </c:pt>
                <c:pt idx="77997">
                  <c:v>155078</c:v>
                </c:pt>
                <c:pt idx="77998">
                  <c:v>155078</c:v>
                </c:pt>
                <c:pt idx="77999">
                  <c:v>155078</c:v>
                </c:pt>
                <c:pt idx="78000">
                  <c:v>155078</c:v>
                </c:pt>
                <c:pt idx="78001">
                  <c:v>155078</c:v>
                </c:pt>
                <c:pt idx="78002">
                  <c:v>155078</c:v>
                </c:pt>
                <c:pt idx="78003">
                  <c:v>155078</c:v>
                </c:pt>
                <c:pt idx="78004">
                  <c:v>155078</c:v>
                </c:pt>
                <c:pt idx="78005">
                  <c:v>155078</c:v>
                </c:pt>
                <c:pt idx="78006">
                  <c:v>155078</c:v>
                </c:pt>
                <c:pt idx="78007">
                  <c:v>155078</c:v>
                </c:pt>
                <c:pt idx="78008">
                  <c:v>155078</c:v>
                </c:pt>
                <c:pt idx="78009">
                  <c:v>155078</c:v>
                </c:pt>
                <c:pt idx="78010">
                  <c:v>155078</c:v>
                </c:pt>
                <c:pt idx="78011">
                  <c:v>155078</c:v>
                </c:pt>
                <c:pt idx="78012">
                  <c:v>155078</c:v>
                </c:pt>
                <c:pt idx="78013">
                  <c:v>155078</c:v>
                </c:pt>
                <c:pt idx="78014">
                  <c:v>155078</c:v>
                </c:pt>
                <c:pt idx="78015">
                  <c:v>155078</c:v>
                </c:pt>
                <c:pt idx="78016">
                  <c:v>155078</c:v>
                </c:pt>
                <c:pt idx="78017">
                  <c:v>155078</c:v>
                </c:pt>
                <c:pt idx="78018">
                  <c:v>155078</c:v>
                </c:pt>
                <c:pt idx="78019">
                  <c:v>155078</c:v>
                </c:pt>
                <c:pt idx="78020">
                  <c:v>155078</c:v>
                </c:pt>
                <c:pt idx="78021">
                  <c:v>155078</c:v>
                </c:pt>
                <c:pt idx="78022">
                  <c:v>155078</c:v>
                </c:pt>
                <c:pt idx="78023">
                  <c:v>155078</c:v>
                </c:pt>
                <c:pt idx="78024">
                  <c:v>155078</c:v>
                </c:pt>
                <c:pt idx="78025">
                  <c:v>155078</c:v>
                </c:pt>
                <c:pt idx="78026">
                  <c:v>155078</c:v>
                </c:pt>
                <c:pt idx="78027">
                  <c:v>155078</c:v>
                </c:pt>
                <c:pt idx="78028">
                  <c:v>155078</c:v>
                </c:pt>
                <c:pt idx="78029">
                  <c:v>155078</c:v>
                </c:pt>
                <c:pt idx="78030">
                  <c:v>155078</c:v>
                </c:pt>
                <c:pt idx="78031">
                  <c:v>155078</c:v>
                </c:pt>
                <c:pt idx="78032">
                  <c:v>155078</c:v>
                </c:pt>
                <c:pt idx="78033">
                  <c:v>155078</c:v>
                </c:pt>
                <c:pt idx="78034">
                  <c:v>155078</c:v>
                </c:pt>
                <c:pt idx="78035">
                  <c:v>155078</c:v>
                </c:pt>
                <c:pt idx="78036">
                  <c:v>155078</c:v>
                </c:pt>
                <c:pt idx="78037">
                  <c:v>155078</c:v>
                </c:pt>
                <c:pt idx="78038">
                  <c:v>155078</c:v>
                </c:pt>
                <c:pt idx="78039">
                  <c:v>155078</c:v>
                </c:pt>
                <c:pt idx="78040">
                  <c:v>155078</c:v>
                </c:pt>
                <c:pt idx="78041">
                  <c:v>155078</c:v>
                </c:pt>
                <c:pt idx="78042">
                  <c:v>155078</c:v>
                </c:pt>
                <c:pt idx="78043">
                  <c:v>155078</c:v>
                </c:pt>
                <c:pt idx="78044">
                  <c:v>155078</c:v>
                </c:pt>
                <c:pt idx="78045">
                  <c:v>155078</c:v>
                </c:pt>
                <c:pt idx="78046">
                  <c:v>155078</c:v>
                </c:pt>
                <c:pt idx="78047">
                  <c:v>155078</c:v>
                </c:pt>
                <c:pt idx="78048">
                  <c:v>155078</c:v>
                </c:pt>
                <c:pt idx="78049">
                  <c:v>155078</c:v>
                </c:pt>
                <c:pt idx="78050">
                  <c:v>155078</c:v>
                </c:pt>
                <c:pt idx="78051">
                  <c:v>155078</c:v>
                </c:pt>
                <c:pt idx="78052">
                  <c:v>155078</c:v>
                </c:pt>
                <c:pt idx="78053">
                  <c:v>155078</c:v>
                </c:pt>
                <c:pt idx="78054">
                  <c:v>155078</c:v>
                </c:pt>
                <c:pt idx="78055">
                  <c:v>155078</c:v>
                </c:pt>
                <c:pt idx="78056">
                  <c:v>155078</c:v>
                </c:pt>
                <c:pt idx="78057">
                  <c:v>155078</c:v>
                </c:pt>
                <c:pt idx="78058">
                  <c:v>155078</c:v>
                </c:pt>
                <c:pt idx="78059">
                  <c:v>155078</c:v>
                </c:pt>
                <c:pt idx="78060">
                  <c:v>155078</c:v>
                </c:pt>
                <c:pt idx="78061">
                  <c:v>155078</c:v>
                </c:pt>
                <c:pt idx="78062">
                  <c:v>155078</c:v>
                </c:pt>
                <c:pt idx="78063">
                  <c:v>155078</c:v>
                </c:pt>
                <c:pt idx="78064">
                  <c:v>155078</c:v>
                </c:pt>
                <c:pt idx="78065">
                  <c:v>155078</c:v>
                </c:pt>
                <c:pt idx="78066">
                  <c:v>155078</c:v>
                </c:pt>
                <c:pt idx="78067">
                  <c:v>155078</c:v>
                </c:pt>
                <c:pt idx="78068">
                  <c:v>155078</c:v>
                </c:pt>
                <c:pt idx="78069">
                  <c:v>155078</c:v>
                </c:pt>
                <c:pt idx="78070">
                  <c:v>155078</c:v>
                </c:pt>
                <c:pt idx="78071">
                  <c:v>155078</c:v>
                </c:pt>
                <c:pt idx="78072">
                  <c:v>155078</c:v>
                </c:pt>
                <c:pt idx="78073">
                  <c:v>155078</c:v>
                </c:pt>
                <c:pt idx="78074">
                  <c:v>155078</c:v>
                </c:pt>
                <c:pt idx="78075">
                  <c:v>155078</c:v>
                </c:pt>
                <c:pt idx="78076">
                  <c:v>155078</c:v>
                </c:pt>
                <c:pt idx="78077">
                  <c:v>155078</c:v>
                </c:pt>
                <c:pt idx="78078">
                  <c:v>155078</c:v>
                </c:pt>
                <c:pt idx="78079">
                  <c:v>155078</c:v>
                </c:pt>
                <c:pt idx="78080">
                  <c:v>155078</c:v>
                </c:pt>
                <c:pt idx="78081">
                  <c:v>155078</c:v>
                </c:pt>
                <c:pt idx="78082">
                  <c:v>155078</c:v>
                </c:pt>
                <c:pt idx="78083">
                  <c:v>155078</c:v>
                </c:pt>
                <c:pt idx="78084">
                  <c:v>155078</c:v>
                </c:pt>
                <c:pt idx="78085">
                  <c:v>155078</c:v>
                </c:pt>
                <c:pt idx="78086">
                  <c:v>155078</c:v>
                </c:pt>
                <c:pt idx="78087">
                  <c:v>155078</c:v>
                </c:pt>
                <c:pt idx="78088">
                  <c:v>155078</c:v>
                </c:pt>
                <c:pt idx="78089">
                  <c:v>155078</c:v>
                </c:pt>
                <c:pt idx="78090">
                  <c:v>155078</c:v>
                </c:pt>
                <c:pt idx="78091">
                  <c:v>155078</c:v>
                </c:pt>
                <c:pt idx="78092">
                  <c:v>155078</c:v>
                </c:pt>
                <c:pt idx="78093">
                  <c:v>155078</c:v>
                </c:pt>
                <c:pt idx="78094">
                  <c:v>155078</c:v>
                </c:pt>
                <c:pt idx="78095">
                  <c:v>155078</c:v>
                </c:pt>
                <c:pt idx="78096">
                  <c:v>155078</c:v>
                </c:pt>
                <c:pt idx="78097">
                  <c:v>155078</c:v>
                </c:pt>
                <c:pt idx="78098">
                  <c:v>155078</c:v>
                </c:pt>
                <c:pt idx="78099">
                  <c:v>155078</c:v>
                </c:pt>
                <c:pt idx="78100">
                  <c:v>155078</c:v>
                </c:pt>
                <c:pt idx="78101">
                  <c:v>155078</c:v>
                </c:pt>
                <c:pt idx="78102">
                  <c:v>155078</c:v>
                </c:pt>
                <c:pt idx="78103">
                  <c:v>155078</c:v>
                </c:pt>
                <c:pt idx="78104">
                  <c:v>155078</c:v>
                </c:pt>
                <c:pt idx="78105">
                  <c:v>155078</c:v>
                </c:pt>
                <c:pt idx="78106">
                  <c:v>155078</c:v>
                </c:pt>
                <c:pt idx="78107">
                  <c:v>155078</c:v>
                </c:pt>
                <c:pt idx="78108">
                  <c:v>155078</c:v>
                </c:pt>
                <c:pt idx="78109">
                  <c:v>155078</c:v>
                </c:pt>
                <c:pt idx="78110">
                  <c:v>155078</c:v>
                </c:pt>
                <c:pt idx="78111">
                  <c:v>155078</c:v>
                </c:pt>
                <c:pt idx="78112">
                  <c:v>155078</c:v>
                </c:pt>
                <c:pt idx="78113">
                  <c:v>155078</c:v>
                </c:pt>
                <c:pt idx="78114">
                  <c:v>155078</c:v>
                </c:pt>
                <c:pt idx="78115">
                  <c:v>155078</c:v>
                </c:pt>
                <c:pt idx="78116">
                  <c:v>155078</c:v>
                </c:pt>
                <c:pt idx="78117">
                  <c:v>155078</c:v>
                </c:pt>
                <c:pt idx="78118">
                  <c:v>155078</c:v>
                </c:pt>
                <c:pt idx="78119">
                  <c:v>155078</c:v>
                </c:pt>
                <c:pt idx="78120">
                  <c:v>155078</c:v>
                </c:pt>
                <c:pt idx="78121">
                  <c:v>155078</c:v>
                </c:pt>
                <c:pt idx="78122">
                  <c:v>155078</c:v>
                </c:pt>
                <c:pt idx="78123">
                  <c:v>155078</c:v>
                </c:pt>
                <c:pt idx="78124">
                  <c:v>155078</c:v>
                </c:pt>
                <c:pt idx="78125">
                  <c:v>155078</c:v>
                </c:pt>
                <c:pt idx="78126">
                  <c:v>155078</c:v>
                </c:pt>
                <c:pt idx="78127">
                  <c:v>155078</c:v>
                </c:pt>
                <c:pt idx="78128">
                  <c:v>155078</c:v>
                </c:pt>
                <c:pt idx="78129">
                  <c:v>155078</c:v>
                </c:pt>
                <c:pt idx="78130">
                  <c:v>155078</c:v>
                </c:pt>
                <c:pt idx="78131">
                  <c:v>155078</c:v>
                </c:pt>
                <c:pt idx="78132">
                  <c:v>155078</c:v>
                </c:pt>
                <c:pt idx="78133">
                  <c:v>155078</c:v>
                </c:pt>
                <c:pt idx="78134">
                  <c:v>155078</c:v>
                </c:pt>
                <c:pt idx="78135">
                  <c:v>155078</c:v>
                </c:pt>
                <c:pt idx="78136">
                  <c:v>155078</c:v>
                </c:pt>
                <c:pt idx="78137">
                  <c:v>155078</c:v>
                </c:pt>
                <c:pt idx="78138">
                  <c:v>155078</c:v>
                </c:pt>
                <c:pt idx="78139">
                  <c:v>155078</c:v>
                </c:pt>
                <c:pt idx="78140">
                  <c:v>155078</c:v>
                </c:pt>
                <c:pt idx="78141">
                  <c:v>155078</c:v>
                </c:pt>
                <c:pt idx="78142">
                  <c:v>155078</c:v>
                </c:pt>
                <c:pt idx="78143">
                  <c:v>155078</c:v>
                </c:pt>
                <c:pt idx="78144">
                  <c:v>155078</c:v>
                </c:pt>
                <c:pt idx="78145">
                  <c:v>155078</c:v>
                </c:pt>
                <c:pt idx="78146">
                  <c:v>155078</c:v>
                </c:pt>
                <c:pt idx="78147">
                  <c:v>155078</c:v>
                </c:pt>
                <c:pt idx="78148">
                  <c:v>155078</c:v>
                </c:pt>
                <c:pt idx="78149">
                  <c:v>155078</c:v>
                </c:pt>
                <c:pt idx="78150">
                  <c:v>155078</c:v>
                </c:pt>
                <c:pt idx="78151">
                  <c:v>155078</c:v>
                </c:pt>
                <c:pt idx="78152">
                  <c:v>155078</c:v>
                </c:pt>
                <c:pt idx="78153">
                  <c:v>155078</c:v>
                </c:pt>
                <c:pt idx="78154">
                  <c:v>155078</c:v>
                </c:pt>
                <c:pt idx="78155">
                  <c:v>155078</c:v>
                </c:pt>
                <c:pt idx="78156">
                  <c:v>155078</c:v>
                </c:pt>
                <c:pt idx="78157">
                  <c:v>155078</c:v>
                </c:pt>
                <c:pt idx="78158">
                  <c:v>155078</c:v>
                </c:pt>
                <c:pt idx="78159">
                  <c:v>155078</c:v>
                </c:pt>
                <c:pt idx="78160">
                  <c:v>155078</c:v>
                </c:pt>
                <c:pt idx="78161">
                  <c:v>155078</c:v>
                </c:pt>
                <c:pt idx="78162">
                  <c:v>155078</c:v>
                </c:pt>
                <c:pt idx="78163">
                  <c:v>155078</c:v>
                </c:pt>
                <c:pt idx="78164">
                  <c:v>155078</c:v>
                </c:pt>
                <c:pt idx="78165">
                  <c:v>155078</c:v>
                </c:pt>
                <c:pt idx="78166">
                  <c:v>155078</c:v>
                </c:pt>
                <c:pt idx="78167">
                  <c:v>155078</c:v>
                </c:pt>
                <c:pt idx="78168">
                  <c:v>155078</c:v>
                </c:pt>
                <c:pt idx="78169">
                  <c:v>155078</c:v>
                </c:pt>
                <c:pt idx="78170">
                  <c:v>155078</c:v>
                </c:pt>
                <c:pt idx="78171">
                  <c:v>155078</c:v>
                </c:pt>
                <c:pt idx="78172">
                  <c:v>155078</c:v>
                </c:pt>
                <c:pt idx="78173">
                  <c:v>155078</c:v>
                </c:pt>
                <c:pt idx="78174">
                  <c:v>155078</c:v>
                </c:pt>
                <c:pt idx="78175">
                  <c:v>155078</c:v>
                </c:pt>
                <c:pt idx="78176">
                  <c:v>155078</c:v>
                </c:pt>
                <c:pt idx="78177">
                  <c:v>155078</c:v>
                </c:pt>
                <c:pt idx="78178">
                  <c:v>155078</c:v>
                </c:pt>
                <c:pt idx="78179">
                  <c:v>155078</c:v>
                </c:pt>
                <c:pt idx="78180">
                  <c:v>155078</c:v>
                </c:pt>
                <c:pt idx="78181">
                  <c:v>155078</c:v>
                </c:pt>
                <c:pt idx="78182">
                  <c:v>155078</c:v>
                </c:pt>
                <c:pt idx="78183">
                  <c:v>155078</c:v>
                </c:pt>
                <c:pt idx="78184">
                  <c:v>155078</c:v>
                </c:pt>
                <c:pt idx="78185">
                  <c:v>155078</c:v>
                </c:pt>
                <c:pt idx="78186">
                  <c:v>155078</c:v>
                </c:pt>
                <c:pt idx="78187">
                  <c:v>155078</c:v>
                </c:pt>
                <c:pt idx="78188">
                  <c:v>155078</c:v>
                </c:pt>
                <c:pt idx="78189">
                  <c:v>155078</c:v>
                </c:pt>
                <c:pt idx="78190">
                  <c:v>155078</c:v>
                </c:pt>
                <c:pt idx="78191">
                  <c:v>155078</c:v>
                </c:pt>
                <c:pt idx="78192">
                  <c:v>155078</c:v>
                </c:pt>
                <c:pt idx="78193">
                  <c:v>155078</c:v>
                </c:pt>
                <c:pt idx="78194">
                  <c:v>155078</c:v>
                </c:pt>
                <c:pt idx="78195">
                  <c:v>155078</c:v>
                </c:pt>
                <c:pt idx="78196">
                  <c:v>155078</c:v>
                </c:pt>
                <c:pt idx="78197">
                  <c:v>155078</c:v>
                </c:pt>
                <c:pt idx="78198">
                  <c:v>155078</c:v>
                </c:pt>
                <c:pt idx="78199">
                  <c:v>155078</c:v>
                </c:pt>
                <c:pt idx="78200">
                  <c:v>155078</c:v>
                </c:pt>
                <c:pt idx="78201">
                  <c:v>155078</c:v>
                </c:pt>
                <c:pt idx="78202">
                  <c:v>155078</c:v>
                </c:pt>
                <c:pt idx="78203">
                  <c:v>155078</c:v>
                </c:pt>
                <c:pt idx="78204">
                  <c:v>155078</c:v>
                </c:pt>
                <c:pt idx="78205">
                  <c:v>155078</c:v>
                </c:pt>
                <c:pt idx="78206">
                  <c:v>155078</c:v>
                </c:pt>
                <c:pt idx="78207">
                  <c:v>155078</c:v>
                </c:pt>
                <c:pt idx="78208">
                  <c:v>155078</c:v>
                </c:pt>
                <c:pt idx="78209">
                  <c:v>155078</c:v>
                </c:pt>
                <c:pt idx="78210">
                  <c:v>155078</c:v>
                </c:pt>
                <c:pt idx="78211">
                  <c:v>155078</c:v>
                </c:pt>
                <c:pt idx="78212">
                  <c:v>155078</c:v>
                </c:pt>
                <c:pt idx="78213">
                  <c:v>155078</c:v>
                </c:pt>
                <c:pt idx="78214">
                  <c:v>155078</c:v>
                </c:pt>
                <c:pt idx="78215">
                  <c:v>155078</c:v>
                </c:pt>
                <c:pt idx="78216">
                  <c:v>155078</c:v>
                </c:pt>
                <c:pt idx="78217">
                  <c:v>155078</c:v>
                </c:pt>
                <c:pt idx="78218">
                  <c:v>155078</c:v>
                </c:pt>
                <c:pt idx="78219">
                  <c:v>155078</c:v>
                </c:pt>
                <c:pt idx="78220">
                  <c:v>155078</c:v>
                </c:pt>
                <c:pt idx="78221">
                  <c:v>155078</c:v>
                </c:pt>
                <c:pt idx="78222">
                  <c:v>155078</c:v>
                </c:pt>
                <c:pt idx="78223">
                  <c:v>155078</c:v>
                </c:pt>
                <c:pt idx="78224">
                  <c:v>155078</c:v>
                </c:pt>
                <c:pt idx="78225">
                  <c:v>155078</c:v>
                </c:pt>
                <c:pt idx="78226">
                  <c:v>155078</c:v>
                </c:pt>
                <c:pt idx="78227">
                  <c:v>155078</c:v>
                </c:pt>
                <c:pt idx="78228">
                  <c:v>155078</c:v>
                </c:pt>
                <c:pt idx="78229">
                  <c:v>155078</c:v>
                </c:pt>
                <c:pt idx="78230">
                  <c:v>155078</c:v>
                </c:pt>
                <c:pt idx="78231">
                  <c:v>155078</c:v>
                </c:pt>
                <c:pt idx="78232">
                  <c:v>155078</c:v>
                </c:pt>
                <c:pt idx="78233">
                  <c:v>155078</c:v>
                </c:pt>
                <c:pt idx="78234">
                  <c:v>155078</c:v>
                </c:pt>
                <c:pt idx="78235">
                  <c:v>155078</c:v>
                </c:pt>
                <c:pt idx="78236">
                  <c:v>155078</c:v>
                </c:pt>
                <c:pt idx="78237">
                  <c:v>155078</c:v>
                </c:pt>
                <c:pt idx="78238">
                  <c:v>155078</c:v>
                </c:pt>
                <c:pt idx="78239">
                  <c:v>155078</c:v>
                </c:pt>
                <c:pt idx="78240">
                  <c:v>155078</c:v>
                </c:pt>
                <c:pt idx="78241">
                  <c:v>155078</c:v>
                </c:pt>
                <c:pt idx="78242">
                  <c:v>155078</c:v>
                </c:pt>
                <c:pt idx="78243">
                  <c:v>155078</c:v>
                </c:pt>
                <c:pt idx="78244">
                  <c:v>155078</c:v>
                </c:pt>
                <c:pt idx="78245">
                  <c:v>155078</c:v>
                </c:pt>
                <c:pt idx="78246">
                  <c:v>155078</c:v>
                </c:pt>
                <c:pt idx="78247">
                  <c:v>155078</c:v>
                </c:pt>
                <c:pt idx="78248">
                  <c:v>155078</c:v>
                </c:pt>
                <c:pt idx="78249">
                  <c:v>155078</c:v>
                </c:pt>
                <c:pt idx="78250">
                  <c:v>155078</c:v>
                </c:pt>
                <c:pt idx="78251">
                  <c:v>155078</c:v>
                </c:pt>
                <c:pt idx="78252">
                  <c:v>155078</c:v>
                </c:pt>
                <c:pt idx="78253">
                  <c:v>155078</c:v>
                </c:pt>
                <c:pt idx="78254">
                  <c:v>155078</c:v>
                </c:pt>
                <c:pt idx="78255">
                  <c:v>155078</c:v>
                </c:pt>
                <c:pt idx="78256">
                  <c:v>155078</c:v>
                </c:pt>
                <c:pt idx="78257">
                  <c:v>155078</c:v>
                </c:pt>
                <c:pt idx="78258">
                  <c:v>155078</c:v>
                </c:pt>
                <c:pt idx="78259">
                  <c:v>155078</c:v>
                </c:pt>
                <c:pt idx="78260">
                  <c:v>155078</c:v>
                </c:pt>
                <c:pt idx="78261">
                  <c:v>155078</c:v>
                </c:pt>
                <c:pt idx="78262">
                  <c:v>155078</c:v>
                </c:pt>
                <c:pt idx="78263">
                  <c:v>155078</c:v>
                </c:pt>
                <c:pt idx="78264">
                  <c:v>155078</c:v>
                </c:pt>
                <c:pt idx="78265">
                  <c:v>155078</c:v>
                </c:pt>
                <c:pt idx="78266">
                  <c:v>155078</c:v>
                </c:pt>
                <c:pt idx="78267">
                  <c:v>155078</c:v>
                </c:pt>
                <c:pt idx="78268">
                  <c:v>155078</c:v>
                </c:pt>
                <c:pt idx="78269">
                  <c:v>155078</c:v>
                </c:pt>
                <c:pt idx="78270">
                  <c:v>155078</c:v>
                </c:pt>
                <c:pt idx="78271">
                  <c:v>155078</c:v>
                </c:pt>
                <c:pt idx="78272">
                  <c:v>155078</c:v>
                </c:pt>
                <c:pt idx="78273">
                  <c:v>155078</c:v>
                </c:pt>
                <c:pt idx="78274">
                  <c:v>155078</c:v>
                </c:pt>
                <c:pt idx="78275">
                  <c:v>155078</c:v>
                </c:pt>
                <c:pt idx="78276">
                  <c:v>155078</c:v>
                </c:pt>
                <c:pt idx="78277">
                  <c:v>155078</c:v>
                </c:pt>
                <c:pt idx="78278">
                  <c:v>155078</c:v>
                </c:pt>
                <c:pt idx="78279">
                  <c:v>155078</c:v>
                </c:pt>
                <c:pt idx="78280">
                  <c:v>155078</c:v>
                </c:pt>
                <c:pt idx="78281">
                  <c:v>155078</c:v>
                </c:pt>
                <c:pt idx="78282">
                  <c:v>155078</c:v>
                </c:pt>
                <c:pt idx="78283">
                  <c:v>155078</c:v>
                </c:pt>
                <c:pt idx="78284">
                  <c:v>155078</c:v>
                </c:pt>
                <c:pt idx="78285">
                  <c:v>155078</c:v>
                </c:pt>
                <c:pt idx="78286">
                  <c:v>155078</c:v>
                </c:pt>
                <c:pt idx="78287">
                  <c:v>155078</c:v>
                </c:pt>
                <c:pt idx="78288">
                  <c:v>155078</c:v>
                </c:pt>
                <c:pt idx="78289">
                  <c:v>155078</c:v>
                </c:pt>
                <c:pt idx="78290">
                  <c:v>155078</c:v>
                </c:pt>
                <c:pt idx="78291">
                  <c:v>155078</c:v>
                </c:pt>
                <c:pt idx="78292">
                  <c:v>155078</c:v>
                </c:pt>
                <c:pt idx="78293">
                  <c:v>155078</c:v>
                </c:pt>
                <c:pt idx="78294">
                  <c:v>155078</c:v>
                </c:pt>
                <c:pt idx="78295">
                  <c:v>155078</c:v>
                </c:pt>
                <c:pt idx="78296">
                  <c:v>155078</c:v>
                </c:pt>
                <c:pt idx="78297">
                  <c:v>155078</c:v>
                </c:pt>
                <c:pt idx="78298">
                  <c:v>155078</c:v>
                </c:pt>
                <c:pt idx="78299">
                  <c:v>155078</c:v>
                </c:pt>
                <c:pt idx="78300">
                  <c:v>155078</c:v>
                </c:pt>
                <c:pt idx="78301">
                  <c:v>155078</c:v>
                </c:pt>
                <c:pt idx="78302">
                  <c:v>155078</c:v>
                </c:pt>
                <c:pt idx="78303">
                  <c:v>155078</c:v>
                </c:pt>
                <c:pt idx="78304">
                  <c:v>155078</c:v>
                </c:pt>
                <c:pt idx="78305">
                  <c:v>155078</c:v>
                </c:pt>
                <c:pt idx="78306">
                  <c:v>155078</c:v>
                </c:pt>
                <c:pt idx="78307">
                  <c:v>155078</c:v>
                </c:pt>
                <c:pt idx="78308">
                  <c:v>155078</c:v>
                </c:pt>
                <c:pt idx="78309">
                  <c:v>155078</c:v>
                </c:pt>
                <c:pt idx="78310">
                  <c:v>155078</c:v>
                </c:pt>
                <c:pt idx="78311">
                  <c:v>155078</c:v>
                </c:pt>
                <c:pt idx="78312">
                  <c:v>155078</c:v>
                </c:pt>
                <c:pt idx="78313">
                  <c:v>155078</c:v>
                </c:pt>
                <c:pt idx="78314">
                  <c:v>155078</c:v>
                </c:pt>
                <c:pt idx="78315">
                  <c:v>155078</c:v>
                </c:pt>
                <c:pt idx="78316">
                  <c:v>155078</c:v>
                </c:pt>
                <c:pt idx="78317">
                  <c:v>155078</c:v>
                </c:pt>
                <c:pt idx="78318">
                  <c:v>155078</c:v>
                </c:pt>
                <c:pt idx="78319">
                  <c:v>155078</c:v>
                </c:pt>
                <c:pt idx="78320">
                  <c:v>155078</c:v>
                </c:pt>
                <c:pt idx="78321">
                  <c:v>155078</c:v>
                </c:pt>
                <c:pt idx="78322">
                  <c:v>155078</c:v>
                </c:pt>
                <c:pt idx="78323">
                  <c:v>155078</c:v>
                </c:pt>
                <c:pt idx="78324">
                  <c:v>155078</c:v>
                </c:pt>
                <c:pt idx="78325">
                  <c:v>155078</c:v>
                </c:pt>
                <c:pt idx="78326">
                  <c:v>155078</c:v>
                </c:pt>
                <c:pt idx="78327">
                  <c:v>155078</c:v>
                </c:pt>
                <c:pt idx="78328">
                  <c:v>155078</c:v>
                </c:pt>
                <c:pt idx="78329">
                  <c:v>155078</c:v>
                </c:pt>
                <c:pt idx="78330">
                  <c:v>155078</c:v>
                </c:pt>
                <c:pt idx="78331">
                  <c:v>155078</c:v>
                </c:pt>
                <c:pt idx="78332">
                  <c:v>155078</c:v>
                </c:pt>
                <c:pt idx="78333">
                  <c:v>155078</c:v>
                </c:pt>
                <c:pt idx="78334">
                  <c:v>155078</c:v>
                </c:pt>
                <c:pt idx="78335">
                  <c:v>155078</c:v>
                </c:pt>
                <c:pt idx="78336">
                  <c:v>155078</c:v>
                </c:pt>
                <c:pt idx="78337">
                  <c:v>155078</c:v>
                </c:pt>
                <c:pt idx="78338">
                  <c:v>155078</c:v>
                </c:pt>
                <c:pt idx="78339">
                  <c:v>155078</c:v>
                </c:pt>
                <c:pt idx="78340">
                  <c:v>155078</c:v>
                </c:pt>
                <c:pt idx="78341">
                  <c:v>155078</c:v>
                </c:pt>
                <c:pt idx="78342">
                  <c:v>155078</c:v>
                </c:pt>
                <c:pt idx="78343">
                  <c:v>155078</c:v>
                </c:pt>
                <c:pt idx="78344">
                  <c:v>155078</c:v>
                </c:pt>
                <c:pt idx="78345">
                  <c:v>155078</c:v>
                </c:pt>
                <c:pt idx="78346">
                  <c:v>155078</c:v>
                </c:pt>
                <c:pt idx="78347">
                  <c:v>155078</c:v>
                </c:pt>
                <c:pt idx="78348">
                  <c:v>155078</c:v>
                </c:pt>
                <c:pt idx="78349">
                  <c:v>155078</c:v>
                </c:pt>
                <c:pt idx="78350">
                  <c:v>155078</c:v>
                </c:pt>
                <c:pt idx="78351">
                  <c:v>155078</c:v>
                </c:pt>
                <c:pt idx="78352">
                  <c:v>155078</c:v>
                </c:pt>
                <c:pt idx="78353">
                  <c:v>155078</c:v>
                </c:pt>
                <c:pt idx="78354">
                  <c:v>155078</c:v>
                </c:pt>
                <c:pt idx="78355">
                  <c:v>155078</c:v>
                </c:pt>
                <c:pt idx="78356">
                  <c:v>155078</c:v>
                </c:pt>
                <c:pt idx="78357">
                  <c:v>155078</c:v>
                </c:pt>
                <c:pt idx="78358">
                  <c:v>155078</c:v>
                </c:pt>
                <c:pt idx="78359">
                  <c:v>155078</c:v>
                </c:pt>
                <c:pt idx="78360">
                  <c:v>155078</c:v>
                </c:pt>
                <c:pt idx="78361">
                  <c:v>155078</c:v>
                </c:pt>
                <c:pt idx="78362">
                  <c:v>155078</c:v>
                </c:pt>
                <c:pt idx="78363">
                  <c:v>155078</c:v>
                </c:pt>
                <c:pt idx="78364">
                  <c:v>155078</c:v>
                </c:pt>
                <c:pt idx="78365">
                  <c:v>155078</c:v>
                </c:pt>
                <c:pt idx="78366">
                  <c:v>155078</c:v>
                </c:pt>
                <c:pt idx="78367">
                  <c:v>155078</c:v>
                </c:pt>
                <c:pt idx="78368">
                  <c:v>155078</c:v>
                </c:pt>
                <c:pt idx="78369">
                  <c:v>155078</c:v>
                </c:pt>
                <c:pt idx="78370">
                  <c:v>155078</c:v>
                </c:pt>
                <c:pt idx="78371">
                  <c:v>155078</c:v>
                </c:pt>
                <c:pt idx="78372">
                  <c:v>155078</c:v>
                </c:pt>
                <c:pt idx="78373">
                  <c:v>155078</c:v>
                </c:pt>
                <c:pt idx="78374">
                  <c:v>155078</c:v>
                </c:pt>
                <c:pt idx="78375">
                  <c:v>155078</c:v>
                </c:pt>
                <c:pt idx="78376">
                  <c:v>155078</c:v>
                </c:pt>
                <c:pt idx="78377">
                  <c:v>155078</c:v>
                </c:pt>
                <c:pt idx="78378">
                  <c:v>155078</c:v>
                </c:pt>
                <c:pt idx="78379">
                  <c:v>155078</c:v>
                </c:pt>
                <c:pt idx="78380">
                  <c:v>155078</c:v>
                </c:pt>
                <c:pt idx="78381">
                  <c:v>155078</c:v>
                </c:pt>
                <c:pt idx="78382">
                  <c:v>155078</c:v>
                </c:pt>
                <c:pt idx="78383">
                  <c:v>155078</c:v>
                </c:pt>
                <c:pt idx="78384">
                  <c:v>155078</c:v>
                </c:pt>
                <c:pt idx="78385">
                  <c:v>155078</c:v>
                </c:pt>
                <c:pt idx="78386">
                  <c:v>155078</c:v>
                </c:pt>
                <c:pt idx="78387">
                  <c:v>155078</c:v>
                </c:pt>
                <c:pt idx="78388">
                  <c:v>155078</c:v>
                </c:pt>
                <c:pt idx="78389">
                  <c:v>155078</c:v>
                </c:pt>
                <c:pt idx="78390">
                  <c:v>155078</c:v>
                </c:pt>
                <c:pt idx="78391">
                  <c:v>155078</c:v>
                </c:pt>
                <c:pt idx="78392">
                  <c:v>155078</c:v>
                </c:pt>
                <c:pt idx="78393">
                  <c:v>155078</c:v>
                </c:pt>
                <c:pt idx="78394">
                  <c:v>155078</c:v>
                </c:pt>
                <c:pt idx="78395">
                  <c:v>155078</c:v>
                </c:pt>
                <c:pt idx="78396">
                  <c:v>155078</c:v>
                </c:pt>
                <c:pt idx="78397">
                  <c:v>155078</c:v>
                </c:pt>
                <c:pt idx="78398">
                  <c:v>155078</c:v>
                </c:pt>
                <c:pt idx="78399">
                  <c:v>155078</c:v>
                </c:pt>
                <c:pt idx="78400">
                  <c:v>155078</c:v>
                </c:pt>
                <c:pt idx="78401">
                  <c:v>155078</c:v>
                </c:pt>
                <c:pt idx="78402">
                  <c:v>155078</c:v>
                </c:pt>
                <c:pt idx="78403">
                  <c:v>155078</c:v>
                </c:pt>
                <c:pt idx="78404">
                  <c:v>155078</c:v>
                </c:pt>
                <c:pt idx="78405">
                  <c:v>155078</c:v>
                </c:pt>
                <c:pt idx="78406">
                  <c:v>155078</c:v>
                </c:pt>
                <c:pt idx="78407">
                  <c:v>155078</c:v>
                </c:pt>
                <c:pt idx="78408">
                  <c:v>155078</c:v>
                </c:pt>
                <c:pt idx="78409">
                  <c:v>155078</c:v>
                </c:pt>
                <c:pt idx="78410">
                  <c:v>155078</c:v>
                </c:pt>
                <c:pt idx="78411">
                  <c:v>155078</c:v>
                </c:pt>
                <c:pt idx="78412">
                  <c:v>155078</c:v>
                </c:pt>
                <c:pt idx="78413">
                  <c:v>155078</c:v>
                </c:pt>
                <c:pt idx="78414">
                  <c:v>155078</c:v>
                </c:pt>
                <c:pt idx="78415">
                  <c:v>155078</c:v>
                </c:pt>
                <c:pt idx="78416">
                  <c:v>155078</c:v>
                </c:pt>
                <c:pt idx="78417">
                  <c:v>155078</c:v>
                </c:pt>
                <c:pt idx="78418">
                  <c:v>155078</c:v>
                </c:pt>
                <c:pt idx="78419">
                  <c:v>155078</c:v>
                </c:pt>
                <c:pt idx="78420">
                  <c:v>155078</c:v>
                </c:pt>
                <c:pt idx="78421">
                  <c:v>155078</c:v>
                </c:pt>
                <c:pt idx="78422">
                  <c:v>155078</c:v>
                </c:pt>
                <c:pt idx="78423">
                  <c:v>155078</c:v>
                </c:pt>
                <c:pt idx="78424">
                  <c:v>155078</c:v>
                </c:pt>
                <c:pt idx="78425">
                  <c:v>155078</c:v>
                </c:pt>
                <c:pt idx="78426">
                  <c:v>155078</c:v>
                </c:pt>
                <c:pt idx="78427">
                  <c:v>155078</c:v>
                </c:pt>
                <c:pt idx="78428">
                  <c:v>155078</c:v>
                </c:pt>
                <c:pt idx="78429">
                  <c:v>155078</c:v>
                </c:pt>
                <c:pt idx="78430">
                  <c:v>155078</c:v>
                </c:pt>
                <c:pt idx="78431">
                  <c:v>155078</c:v>
                </c:pt>
                <c:pt idx="78432">
                  <c:v>155078</c:v>
                </c:pt>
                <c:pt idx="78433">
                  <c:v>155078</c:v>
                </c:pt>
                <c:pt idx="78434">
                  <c:v>155078</c:v>
                </c:pt>
                <c:pt idx="78435">
                  <c:v>155078</c:v>
                </c:pt>
                <c:pt idx="78436">
                  <c:v>155078</c:v>
                </c:pt>
                <c:pt idx="78437">
                  <c:v>155078</c:v>
                </c:pt>
                <c:pt idx="78438">
                  <c:v>155078</c:v>
                </c:pt>
                <c:pt idx="78439">
                  <c:v>155078</c:v>
                </c:pt>
                <c:pt idx="78440">
                  <c:v>155078</c:v>
                </c:pt>
                <c:pt idx="78441">
                  <c:v>155078</c:v>
                </c:pt>
                <c:pt idx="78442">
                  <c:v>155078</c:v>
                </c:pt>
                <c:pt idx="78443">
                  <c:v>155078</c:v>
                </c:pt>
                <c:pt idx="78444">
                  <c:v>155078</c:v>
                </c:pt>
                <c:pt idx="78445">
                  <c:v>155078</c:v>
                </c:pt>
                <c:pt idx="78446">
                  <c:v>155078</c:v>
                </c:pt>
                <c:pt idx="78447">
                  <c:v>155078</c:v>
                </c:pt>
                <c:pt idx="78448">
                  <c:v>155078</c:v>
                </c:pt>
                <c:pt idx="78449">
                  <c:v>155078</c:v>
                </c:pt>
                <c:pt idx="78450">
                  <c:v>155078</c:v>
                </c:pt>
                <c:pt idx="78451">
                  <c:v>155078</c:v>
                </c:pt>
                <c:pt idx="78452">
                  <c:v>155078</c:v>
                </c:pt>
                <c:pt idx="78453">
                  <c:v>155078</c:v>
                </c:pt>
                <c:pt idx="78454">
                  <c:v>155078</c:v>
                </c:pt>
                <c:pt idx="78455">
                  <c:v>155078</c:v>
                </c:pt>
                <c:pt idx="78456">
                  <c:v>155078</c:v>
                </c:pt>
                <c:pt idx="78457">
                  <c:v>155078</c:v>
                </c:pt>
                <c:pt idx="78458">
                  <c:v>155078</c:v>
                </c:pt>
                <c:pt idx="78459">
                  <c:v>155078</c:v>
                </c:pt>
                <c:pt idx="78460">
                  <c:v>155078</c:v>
                </c:pt>
                <c:pt idx="78461">
                  <c:v>155078</c:v>
                </c:pt>
                <c:pt idx="78462">
                  <c:v>155078</c:v>
                </c:pt>
                <c:pt idx="78463">
                  <c:v>155078</c:v>
                </c:pt>
                <c:pt idx="78464">
                  <c:v>155078</c:v>
                </c:pt>
                <c:pt idx="78465">
                  <c:v>155078</c:v>
                </c:pt>
                <c:pt idx="78466">
                  <c:v>155078</c:v>
                </c:pt>
                <c:pt idx="78467">
                  <c:v>155078</c:v>
                </c:pt>
                <c:pt idx="78468">
                  <c:v>155078</c:v>
                </c:pt>
                <c:pt idx="78469">
                  <c:v>155078</c:v>
                </c:pt>
                <c:pt idx="78470">
                  <c:v>155078</c:v>
                </c:pt>
                <c:pt idx="78471">
                  <c:v>155078</c:v>
                </c:pt>
                <c:pt idx="78472">
                  <c:v>155078</c:v>
                </c:pt>
                <c:pt idx="78473">
                  <c:v>155078</c:v>
                </c:pt>
                <c:pt idx="78474">
                  <c:v>155078</c:v>
                </c:pt>
                <c:pt idx="78475">
                  <c:v>155078</c:v>
                </c:pt>
                <c:pt idx="78476">
                  <c:v>155078</c:v>
                </c:pt>
                <c:pt idx="78477">
                  <c:v>155078</c:v>
                </c:pt>
                <c:pt idx="78478">
                  <c:v>155078</c:v>
                </c:pt>
                <c:pt idx="78479">
                  <c:v>155078</c:v>
                </c:pt>
                <c:pt idx="78480">
                  <c:v>155078</c:v>
                </c:pt>
                <c:pt idx="78481">
                  <c:v>155078</c:v>
                </c:pt>
                <c:pt idx="78482">
                  <c:v>155078</c:v>
                </c:pt>
                <c:pt idx="78483">
                  <c:v>155078</c:v>
                </c:pt>
                <c:pt idx="78484">
                  <c:v>155078</c:v>
                </c:pt>
                <c:pt idx="78485">
                  <c:v>155078</c:v>
                </c:pt>
                <c:pt idx="78486">
                  <c:v>155078</c:v>
                </c:pt>
                <c:pt idx="78487">
                  <c:v>155078</c:v>
                </c:pt>
                <c:pt idx="78488">
                  <c:v>155078</c:v>
                </c:pt>
                <c:pt idx="78489">
                  <c:v>155078</c:v>
                </c:pt>
                <c:pt idx="78490">
                  <c:v>155078</c:v>
                </c:pt>
                <c:pt idx="78491">
                  <c:v>155078</c:v>
                </c:pt>
                <c:pt idx="78492">
                  <c:v>155078</c:v>
                </c:pt>
                <c:pt idx="78493">
                  <c:v>155078</c:v>
                </c:pt>
                <c:pt idx="78494">
                  <c:v>155078</c:v>
                </c:pt>
                <c:pt idx="78495">
                  <c:v>155078</c:v>
                </c:pt>
                <c:pt idx="78496">
                  <c:v>155078</c:v>
                </c:pt>
                <c:pt idx="78497">
                  <c:v>155078</c:v>
                </c:pt>
                <c:pt idx="78498">
                  <c:v>155078</c:v>
                </c:pt>
                <c:pt idx="78499">
                  <c:v>155078</c:v>
                </c:pt>
                <c:pt idx="78500">
                  <c:v>155078</c:v>
                </c:pt>
                <c:pt idx="78501">
                  <c:v>155078</c:v>
                </c:pt>
                <c:pt idx="78502">
                  <c:v>155078</c:v>
                </c:pt>
                <c:pt idx="78503">
                  <c:v>155078</c:v>
                </c:pt>
                <c:pt idx="78504">
                  <c:v>155078</c:v>
                </c:pt>
                <c:pt idx="78505">
                  <c:v>155078</c:v>
                </c:pt>
                <c:pt idx="78506">
                  <c:v>155078</c:v>
                </c:pt>
                <c:pt idx="78507">
                  <c:v>155078</c:v>
                </c:pt>
                <c:pt idx="78508">
                  <c:v>155078</c:v>
                </c:pt>
                <c:pt idx="78509">
                  <c:v>155078</c:v>
                </c:pt>
                <c:pt idx="78510">
                  <c:v>155078</c:v>
                </c:pt>
                <c:pt idx="78511">
                  <c:v>155078</c:v>
                </c:pt>
                <c:pt idx="78512">
                  <c:v>155078</c:v>
                </c:pt>
                <c:pt idx="78513">
                  <c:v>155078</c:v>
                </c:pt>
                <c:pt idx="78514">
                  <c:v>155078</c:v>
                </c:pt>
                <c:pt idx="78515">
                  <c:v>155078</c:v>
                </c:pt>
                <c:pt idx="78516">
                  <c:v>155078</c:v>
                </c:pt>
                <c:pt idx="78517">
                  <c:v>155078</c:v>
                </c:pt>
                <c:pt idx="78518">
                  <c:v>155078</c:v>
                </c:pt>
                <c:pt idx="78519">
                  <c:v>155078</c:v>
                </c:pt>
                <c:pt idx="78520">
                  <c:v>155078</c:v>
                </c:pt>
                <c:pt idx="78521">
                  <c:v>155078</c:v>
                </c:pt>
                <c:pt idx="78522">
                  <c:v>155078</c:v>
                </c:pt>
                <c:pt idx="78523">
                  <c:v>155078</c:v>
                </c:pt>
                <c:pt idx="78524">
                  <c:v>155078</c:v>
                </c:pt>
                <c:pt idx="78525">
                  <c:v>155078</c:v>
                </c:pt>
                <c:pt idx="78526">
                  <c:v>155078</c:v>
                </c:pt>
                <c:pt idx="78527">
                  <c:v>155078</c:v>
                </c:pt>
                <c:pt idx="78528">
                  <c:v>155078</c:v>
                </c:pt>
                <c:pt idx="78529">
                  <c:v>155078</c:v>
                </c:pt>
                <c:pt idx="78530">
                  <c:v>155078</c:v>
                </c:pt>
                <c:pt idx="78531">
                  <c:v>155078</c:v>
                </c:pt>
                <c:pt idx="78532">
                  <c:v>155078</c:v>
                </c:pt>
                <c:pt idx="78533">
                  <c:v>155078</c:v>
                </c:pt>
                <c:pt idx="78534">
                  <c:v>155078</c:v>
                </c:pt>
                <c:pt idx="78535">
                  <c:v>155078</c:v>
                </c:pt>
                <c:pt idx="78536">
                  <c:v>155078</c:v>
                </c:pt>
                <c:pt idx="78537">
                  <c:v>155078</c:v>
                </c:pt>
                <c:pt idx="78538">
                  <c:v>155078</c:v>
                </c:pt>
                <c:pt idx="78539">
                  <c:v>155078</c:v>
                </c:pt>
                <c:pt idx="78540">
                  <c:v>155078</c:v>
                </c:pt>
                <c:pt idx="78541">
                  <c:v>155078</c:v>
                </c:pt>
                <c:pt idx="78542">
                  <c:v>155078</c:v>
                </c:pt>
                <c:pt idx="78543">
                  <c:v>155078</c:v>
                </c:pt>
                <c:pt idx="78544">
                  <c:v>155078</c:v>
                </c:pt>
                <c:pt idx="78545">
                  <c:v>155078</c:v>
                </c:pt>
                <c:pt idx="78546">
                  <c:v>155078</c:v>
                </c:pt>
                <c:pt idx="78547">
                  <c:v>155078</c:v>
                </c:pt>
                <c:pt idx="78548">
                  <c:v>155078</c:v>
                </c:pt>
                <c:pt idx="78549">
                  <c:v>155078</c:v>
                </c:pt>
                <c:pt idx="78550">
                  <c:v>155078</c:v>
                </c:pt>
                <c:pt idx="78551">
                  <c:v>155078</c:v>
                </c:pt>
                <c:pt idx="78552">
                  <c:v>155078</c:v>
                </c:pt>
                <c:pt idx="78553">
                  <c:v>155078</c:v>
                </c:pt>
                <c:pt idx="78554">
                  <c:v>155078</c:v>
                </c:pt>
                <c:pt idx="78555">
                  <c:v>155078</c:v>
                </c:pt>
                <c:pt idx="78556">
                  <c:v>155078</c:v>
                </c:pt>
                <c:pt idx="78557">
                  <c:v>155078</c:v>
                </c:pt>
                <c:pt idx="78558">
                  <c:v>155078</c:v>
                </c:pt>
                <c:pt idx="78559">
                  <c:v>155078</c:v>
                </c:pt>
                <c:pt idx="78560">
                  <c:v>155078</c:v>
                </c:pt>
                <c:pt idx="78561">
                  <c:v>155078</c:v>
                </c:pt>
                <c:pt idx="78562">
                  <c:v>155078</c:v>
                </c:pt>
                <c:pt idx="78563">
                  <c:v>155078</c:v>
                </c:pt>
                <c:pt idx="78564">
                  <c:v>155078</c:v>
                </c:pt>
                <c:pt idx="78565">
                  <c:v>155078</c:v>
                </c:pt>
                <c:pt idx="78566">
                  <c:v>155078</c:v>
                </c:pt>
                <c:pt idx="78567">
                  <c:v>155078</c:v>
                </c:pt>
                <c:pt idx="78568">
                  <c:v>155078</c:v>
                </c:pt>
                <c:pt idx="78569">
                  <c:v>155078</c:v>
                </c:pt>
                <c:pt idx="78570">
                  <c:v>155078</c:v>
                </c:pt>
                <c:pt idx="78571">
                  <c:v>155078</c:v>
                </c:pt>
                <c:pt idx="78572">
                  <c:v>155078</c:v>
                </c:pt>
                <c:pt idx="78573">
                  <c:v>155078</c:v>
                </c:pt>
                <c:pt idx="78574">
                  <c:v>155078</c:v>
                </c:pt>
                <c:pt idx="78575">
                  <c:v>155078</c:v>
                </c:pt>
                <c:pt idx="78576">
                  <c:v>155078</c:v>
                </c:pt>
                <c:pt idx="78577">
                  <c:v>155078</c:v>
                </c:pt>
                <c:pt idx="78578">
                  <c:v>155078</c:v>
                </c:pt>
                <c:pt idx="78579">
                  <c:v>155078</c:v>
                </c:pt>
                <c:pt idx="78580">
                  <c:v>155078</c:v>
                </c:pt>
                <c:pt idx="78581">
                  <c:v>155078</c:v>
                </c:pt>
                <c:pt idx="78582">
                  <c:v>155078</c:v>
                </c:pt>
                <c:pt idx="78583">
                  <c:v>155078</c:v>
                </c:pt>
                <c:pt idx="78584">
                  <c:v>155078</c:v>
                </c:pt>
                <c:pt idx="78585">
                  <c:v>155078</c:v>
                </c:pt>
                <c:pt idx="78586">
                  <c:v>155078</c:v>
                </c:pt>
                <c:pt idx="78587">
                  <c:v>155078</c:v>
                </c:pt>
                <c:pt idx="78588">
                  <c:v>155078</c:v>
                </c:pt>
                <c:pt idx="78589">
                  <c:v>155078</c:v>
                </c:pt>
                <c:pt idx="78590">
                  <c:v>155078</c:v>
                </c:pt>
                <c:pt idx="78591">
                  <c:v>155078</c:v>
                </c:pt>
                <c:pt idx="78592">
                  <c:v>155078</c:v>
                </c:pt>
                <c:pt idx="78593">
                  <c:v>155078</c:v>
                </c:pt>
                <c:pt idx="78594">
                  <c:v>155078</c:v>
                </c:pt>
                <c:pt idx="78595">
                  <c:v>155078</c:v>
                </c:pt>
                <c:pt idx="78596">
                  <c:v>155078</c:v>
                </c:pt>
                <c:pt idx="78597">
                  <c:v>155078</c:v>
                </c:pt>
                <c:pt idx="78598">
                  <c:v>155078</c:v>
                </c:pt>
                <c:pt idx="78599">
                  <c:v>155078</c:v>
                </c:pt>
                <c:pt idx="78600">
                  <c:v>155078</c:v>
                </c:pt>
                <c:pt idx="78601">
                  <c:v>155078</c:v>
                </c:pt>
                <c:pt idx="78602">
                  <c:v>155078</c:v>
                </c:pt>
                <c:pt idx="78603">
                  <c:v>155078</c:v>
                </c:pt>
                <c:pt idx="78604">
                  <c:v>155078</c:v>
                </c:pt>
                <c:pt idx="78605">
                  <c:v>155078</c:v>
                </c:pt>
                <c:pt idx="78606">
                  <c:v>155078</c:v>
                </c:pt>
                <c:pt idx="78607">
                  <c:v>155078</c:v>
                </c:pt>
                <c:pt idx="78608">
                  <c:v>155078</c:v>
                </c:pt>
                <c:pt idx="78609">
                  <c:v>155078</c:v>
                </c:pt>
                <c:pt idx="78610">
                  <c:v>155078</c:v>
                </c:pt>
                <c:pt idx="78611">
                  <c:v>155078</c:v>
                </c:pt>
                <c:pt idx="78612">
                  <c:v>155078</c:v>
                </c:pt>
                <c:pt idx="78613">
                  <c:v>155078</c:v>
                </c:pt>
                <c:pt idx="78614">
                  <c:v>155078</c:v>
                </c:pt>
                <c:pt idx="78615">
                  <c:v>155078</c:v>
                </c:pt>
                <c:pt idx="78616">
                  <c:v>155078</c:v>
                </c:pt>
                <c:pt idx="78617">
                  <c:v>155078</c:v>
                </c:pt>
                <c:pt idx="78618">
                  <c:v>155078</c:v>
                </c:pt>
                <c:pt idx="78619">
                  <c:v>155078</c:v>
                </c:pt>
                <c:pt idx="78620">
                  <c:v>155078</c:v>
                </c:pt>
                <c:pt idx="78621">
                  <c:v>155078</c:v>
                </c:pt>
                <c:pt idx="78622">
                  <c:v>155078</c:v>
                </c:pt>
                <c:pt idx="78623">
                  <c:v>155078</c:v>
                </c:pt>
                <c:pt idx="78624">
                  <c:v>155078</c:v>
                </c:pt>
                <c:pt idx="78625">
                  <c:v>155078</c:v>
                </c:pt>
                <c:pt idx="78626">
                  <c:v>155078</c:v>
                </c:pt>
                <c:pt idx="78627">
                  <c:v>155078</c:v>
                </c:pt>
                <c:pt idx="78628">
                  <c:v>155078</c:v>
                </c:pt>
                <c:pt idx="78629">
                  <c:v>155078</c:v>
                </c:pt>
                <c:pt idx="78630">
                  <c:v>155078</c:v>
                </c:pt>
                <c:pt idx="78631">
                  <c:v>155078</c:v>
                </c:pt>
                <c:pt idx="78632">
                  <c:v>155078</c:v>
                </c:pt>
                <c:pt idx="78633">
                  <c:v>155078</c:v>
                </c:pt>
                <c:pt idx="78634">
                  <c:v>155078</c:v>
                </c:pt>
                <c:pt idx="78635">
                  <c:v>155078</c:v>
                </c:pt>
                <c:pt idx="78636">
                  <c:v>155078</c:v>
                </c:pt>
                <c:pt idx="78637">
                  <c:v>155078</c:v>
                </c:pt>
                <c:pt idx="78638">
                  <c:v>155078</c:v>
                </c:pt>
                <c:pt idx="78639">
                  <c:v>155078</c:v>
                </c:pt>
                <c:pt idx="78640">
                  <c:v>155078</c:v>
                </c:pt>
                <c:pt idx="78641">
                  <c:v>155078</c:v>
                </c:pt>
                <c:pt idx="78642">
                  <c:v>155078</c:v>
                </c:pt>
                <c:pt idx="78643">
                  <c:v>155078</c:v>
                </c:pt>
                <c:pt idx="78644">
                  <c:v>155078</c:v>
                </c:pt>
                <c:pt idx="78645">
                  <c:v>155078</c:v>
                </c:pt>
                <c:pt idx="78646">
                  <c:v>155078</c:v>
                </c:pt>
                <c:pt idx="78647">
                  <c:v>155078</c:v>
                </c:pt>
                <c:pt idx="78648">
                  <c:v>155078</c:v>
                </c:pt>
                <c:pt idx="78649">
                  <c:v>155078</c:v>
                </c:pt>
                <c:pt idx="78650">
                  <c:v>155078</c:v>
                </c:pt>
                <c:pt idx="78651">
                  <c:v>155078</c:v>
                </c:pt>
                <c:pt idx="78652">
                  <c:v>155078</c:v>
                </c:pt>
                <c:pt idx="78653">
                  <c:v>155078</c:v>
                </c:pt>
                <c:pt idx="78654">
                  <c:v>155078</c:v>
                </c:pt>
                <c:pt idx="78655">
                  <c:v>155078</c:v>
                </c:pt>
                <c:pt idx="78656">
                  <c:v>155078</c:v>
                </c:pt>
                <c:pt idx="78657">
                  <c:v>125833</c:v>
                </c:pt>
                <c:pt idx="78658">
                  <c:v>125833</c:v>
                </c:pt>
                <c:pt idx="78659">
                  <c:v>125833</c:v>
                </c:pt>
                <c:pt idx="78660">
                  <c:v>125833</c:v>
                </c:pt>
                <c:pt idx="78661">
                  <c:v>125833</c:v>
                </c:pt>
                <c:pt idx="78662">
                  <c:v>125833</c:v>
                </c:pt>
                <c:pt idx="78663">
                  <c:v>125833</c:v>
                </c:pt>
                <c:pt idx="78664">
                  <c:v>125833</c:v>
                </c:pt>
                <c:pt idx="78665">
                  <c:v>125833</c:v>
                </c:pt>
                <c:pt idx="78666">
                  <c:v>125833</c:v>
                </c:pt>
                <c:pt idx="78667">
                  <c:v>125833</c:v>
                </c:pt>
                <c:pt idx="78668">
                  <c:v>125833</c:v>
                </c:pt>
                <c:pt idx="78669">
                  <c:v>125833</c:v>
                </c:pt>
                <c:pt idx="78670">
                  <c:v>125833</c:v>
                </c:pt>
                <c:pt idx="78671">
                  <c:v>125833</c:v>
                </c:pt>
                <c:pt idx="78672">
                  <c:v>125833</c:v>
                </c:pt>
                <c:pt idx="78673">
                  <c:v>125833</c:v>
                </c:pt>
                <c:pt idx="78674">
                  <c:v>125833</c:v>
                </c:pt>
                <c:pt idx="78675">
                  <c:v>125833</c:v>
                </c:pt>
                <c:pt idx="78676">
                  <c:v>125833</c:v>
                </c:pt>
                <c:pt idx="78677">
                  <c:v>125833</c:v>
                </c:pt>
                <c:pt idx="78678">
                  <c:v>125833</c:v>
                </c:pt>
                <c:pt idx="78679">
                  <c:v>125833</c:v>
                </c:pt>
                <c:pt idx="78680">
                  <c:v>125833</c:v>
                </c:pt>
                <c:pt idx="78681">
                  <c:v>125833</c:v>
                </c:pt>
                <c:pt idx="78682">
                  <c:v>125833</c:v>
                </c:pt>
                <c:pt idx="78683">
                  <c:v>125833</c:v>
                </c:pt>
                <c:pt idx="78684">
                  <c:v>125833</c:v>
                </c:pt>
                <c:pt idx="78685">
                  <c:v>125833</c:v>
                </c:pt>
                <c:pt idx="78686">
                  <c:v>125833</c:v>
                </c:pt>
                <c:pt idx="78687">
                  <c:v>125833</c:v>
                </c:pt>
                <c:pt idx="78688">
                  <c:v>125833</c:v>
                </c:pt>
                <c:pt idx="78689">
                  <c:v>125833</c:v>
                </c:pt>
                <c:pt idx="78690">
                  <c:v>125833</c:v>
                </c:pt>
                <c:pt idx="78691">
                  <c:v>125833</c:v>
                </c:pt>
                <c:pt idx="78692">
                  <c:v>125833</c:v>
                </c:pt>
                <c:pt idx="78693">
                  <c:v>125833</c:v>
                </c:pt>
                <c:pt idx="78694">
                  <c:v>125833</c:v>
                </c:pt>
                <c:pt idx="78695">
                  <c:v>125833</c:v>
                </c:pt>
                <c:pt idx="78696">
                  <c:v>125833</c:v>
                </c:pt>
                <c:pt idx="78697">
                  <c:v>125833</c:v>
                </c:pt>
                <c:pt idx="78698">
                  <c:v>125833</c:v>
                </c:pt>
                <c:pt idx="78699">
                  <c:v>125833</c:v>
                </c:pt>
                <c:pt idx="78700">
                  <c:v>125833</c:v>
                </c:pt>
                <c:pt idx="78701">
                  <c:v>125833</c:v>
                </c:pt>
                <c:pt idx="78702">
                  <c:v>125833</c:v>
                </c:pt>
                <c:pt idx="78703">
                  <c:v>125833</c:v>
                </c:pt>
                <c:pt idx="78704">
                  <c:v>125833</c:v>
                </c:pt>
                <c:pt idx="78705">
                  <c:v>125833</c:v>
                </c:pt>
                <c:pt idx="78706">
                  <c:v>125833</c:v>
                </c:pt>
                <c:pt idx="78707">
                  <c:v>125833</c:v>
                </c:pt>
                <c:pt idx="78708">
                  <c:v>125833</c:v>
                </c:pt>
                <c:pt idx="78709">
                  <c:v>125833</c:v>
                </c:pt>
                <c:pt idx="78710">
                  <c:v>125833</c:v>
                </c:pt>
                <c:pt idx="78711">
                  <c:v>125833</c:v>
                </c:pt>
                <c:pt idx="78712">
                  <c:v>125833</c:v>
                </c:pt>
                <c:pt idx="78713">
                  <c:v>125833</c:v>
                </c:pt>
                <c:pt idx="78714">
                  <c:v>125833</c:v>
                </c:pt>
                <c:pt idx="78715">
                  <c:v>125833</c:v>
                </c:pt>
                <c:pt idx="78716">
                  <c:v>125833</c:v>
                </c:pt>
                <c:pt idx="78717">
                  <c:v>125833</c:v>
                </c:pt>
                <c:pt idx="78718">
                  <c:v>125833</c:v>
                </c:pt>
                <c:pt idx="78719">
                  <c:v>125833</c:v>
                </c:pt>
                <c:pt idx="78720">
                  <c:v>125833</c:v>
                </c:pt>
                <c:pt idx="78721">
                  <c:v>125833</c:v>
                </c:pt>
                <c:pt idx="78722">
                  <c:v>125833</c:v>
                </c:pt>
                <c:pt idx="78723">
                  <c:v>125833</c:v>
                </c:pt>
                <c:pt idx="78724">
                  <c:v>125833</c:v>
                </c:pt>
                <c:pt idx="78725">
                  <c:v>125833</c:v>
                </c:pt>
                <c:pt idx="78726">
                  <c:v>125833</c:v>
                </c:pt>
                <c:pt idx="78727">
                  <c:v>125833</c:v>
                </c:pt>
                <c:pt idx="78728">
                  <c:v>125833</c:v>
                </c:pt>
                <c:pt idx="78729">
                  <c:v>125833</c:v>
                </c:pt>
                <c:pt idx="78730">
                  <c:v>125833</c:v>
                </c:pt>
                <c:pt idx="78731">
                  <c:v>125833</c:v>
                </c:pt>
                <c:pt idx="78732">
                  <c:v>125833</c:v>
                </c:pt>
                <c:pt idx="78733">
                  <c:v>125833</c:v>
                </c:pt>
                <c:pt idx="78734">
                  <c:v>125833</c:v>
                </c:pt>
                <c:pt idx="78735">
                  <c:v>125833</c:v>
                </c:pt>
                <c:pt idx="78736">
                  <c:v>125833</c:v>
                </c:pt>
                <c:pt idx="78737">
                  <c:v>125833</c:v>
                </c:pt>
                <c:pt idx="78738">
                  <c:v>125833</c:v>
                </c:pt>
                <c:pt idx="78739">
                  <c:v>125833</c:v>
                </c:pt>
                <c:pt idx="78740">
                  <c:v>125833</c:v>
                </c:pt>
                <c:pt idx="78741">
                  <c:v>125833</c:v>
                </c:pt>
                <c:pt idx="78742">
                  <c:v>125833</c:v>
                </c:pt>
                <c:pt idx="78743">
                  <c:v>125833</c:v>
                </c:pt>
                <c:pt idx="78744">
                  <c:v>125833</c:v>
                </c:pt>
                <c:pt idx="78745">
                  <c:v>125833</c:v>
                </c:pt>
                <c:pt idx="78746">
                  <c:v>125833</c:v>
                </c:pt>
                <c:pt idx="78747">
                  <c:v>125833</c:v>
                </c:pt>
                <c:pt idx="78748">
                  <c:v>125833</c:v>
                </c:pt>
                <c:pt idx="78749">
                  <c:v>125833</c:v>
                </c:pt>
                <c:pt idx="78750">
                  <c:v>125833</c:v>
                </c:pt>
                <c:pt idx="78751">
                  <c:v>125833</c:v>
                </c:pt>
                <c:pt idx="78752">
                  <c:v>125833</c:v>
                </c:pt>
                <c:pt idx="78753">
                  <c:v>125833</c:v>
                </c:pt>
                <c:pt idx="78754">
                  <c:v>125833</c:v>
                </c:pt>
                <c:pt idx="78755">
                  <c:v>125833</c:v>
                </c:pt>
                <c:pt idx="78756">
                  <c:v>125833</c:v>
                </c:pt>
                <c:pt idx="78757">
                  <c:v>125833</c:v>
                </c:pt>
                <c:pt idx="78758">
                  <c:v>125833</c:v>
                </c:pt>
                <c:pt idx="78759">
                  <c:v>125833</c:v>
                </c:pt>
                <c:pt idx="78760">
                  <c:v>125833</c:v>
                </c:pt>
                <c:pt idx="78761">
                  <c:v>125833</c:v>
                </c:pt>
                <c:pt idx="78762">
                  <c:v>125833</c:v>
                </c:pt>
                <c:pt idx="78763">
                  <c:v>125833</c:v>
                </c:pt>
                <c:pt idx="78764">
                  <c:v>125833</c:v>
                </c:pt>
                <c:pt idx="78765">
                  <c:v>125833</c:v>
                </c:pt>
                <c:pt idx="78766">
                  <c:v>125833</c:v>
                </c:pt>
                <c:pt idx="78767">
                  <c:v>125833</c:v>
                </c:pt>
                <c:pt idx="78768">
                  <c:v>125833</c:v>
                </c:pt>
                <c:pt idx="78769">
                  <c:v>125833</c:v>
                </c:pt>
                <c:pt idx="78770">
                  <c:v>125833</c:v>
                </c:pt>
                <c:pt idx="78771">
                  <c:v>125833</c:v>
                </c:pt>
                <c:pt idx="78772">
                  <c:v>125833</c:v>
                </c:pt>
                <c:pt idx="78773">
                  <c:v>125833</c:v>
                </c:pt>
                <c:pt idx="78774">
                  <c:v>125833</c:v>
                </c:pt>
                <c:pt idx="78775">
                  <c:v>125833</c:v>
                </c:pt>
                <c:pt idx="78776">
                  <c:v>125833</c:v>
                </c:pt>
                <c:pt idx="78777">
                  <c:v>125833</c:v>
                </c:pt>
                <c:pt idx="78778">
                  <c:v>125833</c:v>
                </c:pt>
                <c:pt idx="78779">
                  <c:v>125833</c:v>
                </c:pt>
                <c:pt idx="78780">
                  <c:v>125833</c:v>
                </c:pt>
                <c:pt idx="78781">
                  <c:v>125833</c:v>
                </c:pt>
                <c:pt idx="78782">
                  <c:v>125833</c:v>
                </c:pt>
                <c:pt idx="78783">
                  <c:v>125833</c:v>
                </c:pt>
                <c:pt idx="78784">
                  <c:v>125833</c:v>
                </c:pt>
                <c:pt idx="78785">
                  <c:v>125833</c:v>
                </c:pt>
                <c:pt idx="78786">
                  <c:v>125833</c:v>
                </c:pt>
                <c:pt idx="78787">
                  <c:v>125833</c:v>
                </c:pt>
                <c:pt idx="78788">
                  <c:v>125833</c:v>
                </c:pt>
                <c:pt idx="78789">
                  <c:v>125833</c:v>
                </c:pt>
                <c:pt idx="78790">
                  <c:v>125833</c:v>
                </c:pt>
                <c:pt idx="78791">
                  <c:v>125833</c:v>
                </c:pt>
                <c:pt idx="78792">
                  <c:v>125833</c:v>
                </c:pt>
                <c:pt idx="78793">
                  <c:v>125833</c:v>
                </c:pt>
                <c:pt idx="78794">
                  <c:v>125833</c:v>
                </c:pt>
                <c:pt idx="78795">
                  <c:v>125833</c:v>
                </c:pt>
                <c:pt idx="78796">
                  <c:v>125833</c:v>
                </c:pt>
                <c:pt idx="78797">
                  <c:v>125833</c:v>
                </c:pt>
                <c:pt idx="78798">
                  <c:v>125833</c:v>
                </c:pt>
                <c:pt idx="78799">
                  <c:v>125833</c:v>
                </c:pt>
                <c:pt idx="78800">
                  <c:v>125833</c:v>
                </c:pt>
                <c:pt idx="78801">
                  <c:v>125833</c:v>
                </c:pt>
                <c:pt idx="78802">
                  <c:v>125833</c:v>
                </c:pt>
                <c:pt idx="78803">
                  <c:v>125833</c:v>
                </c:pt>
                <c:pt idx="78804">
                  <c:v>125833</c:v>
                </c:pt>
                <c:pt idx="78805">
                  <c:v>125833</c:v>
                </c:pt>
                <c:pt idx="78806">
                  <c:v>125833</c:v>
                </c:pt>
                <c:pt idx="78807">
                  <c:v>125833</c:v>
                </c:pt>
                <c:pt idx="78808">
                  <c:v>125833</c:v>
                </c:pt>
                <c:pt idx="78809">
                  <c:v>125833</c:v>
                </c:pt>
                <c:pt idx="78810">
                  <c:v>125833</c:v>
                </c:pt>
                <c:pt idx="78811">
                  <c:v>125833</c:v>
                </c:pt>
                <c:pt idx="78812">
                  <c:v>125833</c:v>
                </c:pt>
                <c:pt idx="78813">
                  <c:v>125833</c:v>
                </c:pt>
                <c:pt idx="78814">
                  <c:v>125833</c:v>
                </c:pt>
                <c:pt idx="78815">
                  <c:v>125833</c:v>
                </c:pt>
                <c:pt idx="78816">
                  <c:v>125833</c:v>
                </c:pt>
                <c:pt idx="78817">
                  <c:v>125833</c:v>
                </c:pt>
                <c:pt idx="78818">
                  <c:v>125833</c:v>
                </c:pt>
                <c:pt idx="78819">
                  <c:v>125833</c:v>
                </c:pt>
                <c:pt idx="78820">
                  <c:v>125833</c:v>
                </c:pt>
                <c:pt idx="78821">
                  <c:v>125833</c:v>
                </c:pt>
                <c:pt idx="78822">
                  <c:v>125833</c:v>
                </c:pt>
                <c:pt idx="78823">
                  <c:v>125833</c:v>
                </c:pt>
                <c:pt idx="78824">
                  <c:v>125833</c:v>
                </c:pt>
                <c:pt idx="78825">
                  <c:v>125833</c:v>
                </c:pt>
                <c:pt idx="78826">
                  <c:v>125833</c:v>
                </c:pt>
                <c:pt idx="78827">
                  <c:v>125833</c:v>
                </c:pt>
                <c:pt idx="78828">
                  <c:v>125833</c:v>
                </c:pt>
                <c:pt idx="78829">
                  <c:v>125833</c:v>
                </c:pt>
                <c:pt idx="78830">
                  <c:v>125833</c:v>
                </c:pt>
                <c:pt idx="78831">
                  <c:v>125833</c:v>
                </c:pt>
                <c:pt idx="78832">
                  <c:v>125833</c:v>
                </c:pt>
                <c:pt idx="78833">
                  <c:v>125833</c:v>
                </c:pt>
                <c:pt idx="78834">
                  <c:v>125833</c:v>
                </c:pt>
                <c:pt idx="78835">
                  <c:v>125833</c:v>
                </c:pt>
                <c:pt idx="78836">
                  <c:v>125833</c:v>
                </c:pt>
                <c:pt idx="78837">
                  <c:v>125833</c:v>
                </c:pt>
                <c:pt idx="78838">
                  <c:v>125833</c:v>
                </c:pt>
                <c:pt idx="78839">
                  <c:v>125833</c:v>
                </c:pt>
                <c:pt idx="78840">
                  <c:v>125833</c:v>
                </c:pt>
                <c:pt idx="78841">
                  <c:v>125833</c:v>
                </c:pt>
                <c:pt idx="78842">
                  <c:v>125833</c:v>
                </c:pt>
                <c:pt idx="78843">
                  <c:v>125833</c:v>
                </c:pt>
                <c:pt idx="78844">
                  <c:v>125833</c:v>
                </c:pt>
                <c:pt idx="78845">
                  <c:v>125833</c:v>
                </c:pt>
                <c:pt idx="78846">
                  <c:v>125833</c:v>
                </c:pt>
                <c:pt idx="78847">
                  <c:v>125833</c:v>
                </c:pt>
                <c:pt idx="78848">
                  <c:v>125833</c:v>
                </c:pt>
                <c:pt idx="78849">
                  <c:v>125833</c:v>
                </c:pt>
                <c:pt idx="78850">
                  <c:v>125833</c:v>
                </c:pt>
                <c:pt idx="78851">
                  <c:v>125833</c:v>
                </c:pt>
                <c:pt idx="78852">
                  <c:v>125833</c:v>
                </c:pt>
                <c:pt idx="78853">
                  <c:v>125833</c:v>
                </c:pt>
                <c:pt idx="78854">
                  <c:v>125833</c:v>
                </c:pt>
                <c:pt idx="78855">
                  <c:v>125833</c:v>
                </c:pt>
                <c:pt idx="78856">
                  <c:v>125833</c:v>
                </c:pt>
                <c:pt idx="78857">
                  <c:v>125833</c:v>
                </c:pt>
                <c:pt idx="78858">
                  <c:v>125833</c:v>
                </c:pt>
                <c:pt idx="78859">
                  <c:v>125833</c:v>
                </c:pt>
                <c:pt idx="78860">
                  <c:v>125833</c:v>
                </c:pt>
                <c:pt idx="78861">
                  <c:v>125833</c:v>
                </c:pt>
                <c:pt idx="78862">
                  <c:v>125833</c:v>
                </c:pt>
                <c:pt idx="78863">
                  <c:v>125833</c:v>
                </c:pt>
                <c:pt idx="78864">
                  <c:v>125833</c:v>
                </c:pt>
                <c:pt idx="78865">
                  <c:v>125833</c:v>
                </c:pt>
                <c:pt idx="78866">
                  <c:v>125833</c:v>
                </c:pt>
                <c:pt idx="78867">
                  <c:v>125833</c:v>
                </c:pt>
                <c:pt idx="78868">
                  <c:v>125833</c:v>
                </c:pt>
                <c:pt idx="78869">
                  <c:v>125833</c:v>
                </c:pt>
                <c:pt idx="78870">
                  <c:v>125833</c:v>
                </c:pt>
                <c:pt idx="78871">
                  <c:v>125833</c:v>
                </c:pt>
                <c:pt idx="78872">
                  <c:v>125833</c:v>
                </c:pt>
                <c:pt idx="78873">
                  <c:v>125833</c:v>
                </c:pt>
                <c:pt idx="78874">
                  <c:v>125833</c:v>
                </c:pt>
                <c:pt idx="78875">
                  <c:v>125833</c:v>
                </c:pt>
                <c:pt idx="78876">
                  <c:v>125833</c:v>
                </c:pt>
                <c:pt idx="78877">
                  <c:v>125833</c:v>
                </c:pt>
                <c:pt idx="78878">
                  <c:v>125833</c:v>
                </c:pt>
                <c:pt idx="78879">
                  <c:v>125833</c:v>
                </c:pt>
                <c:pt idx="78880">
                  <c:v>125833</c:v>
                </c:pt>
                <c:pt idx="78881">
                  <c:v>125833</c:v>
                </c:pt>
                <c:pt idx="78882">
                  <c:v>125833</c:v>
                </c:pt>
                <c:pt idx="78883">
                  <c:v>125833</c:v>
                </c:pt>
                <c:pt idx="78884">
                  <c:v>125833</c:v>
                </c:pt>
                <c:pt idx="78885">
                  <c:v>125833</c:v>
                </c:pt>
                <c:pt idx="78886">
                  <c:v>125833</c:v>
                </c:pt>
                <c:pt idx="78887">
                  <c:v>125833</c:v>
                </c:pt>
                <c:pt idx="78888">
                  <c:v>125833</c:v>
                </c:pt>
                <c:pt idx="78889">
                  <c:v>125833</c:v>
                </c:pt>
                <c:pt idx="78890">
                  <c:v>125833</c:v>
                </c:pt>
                <c:pt idx="78891">
                  <c:v>125833</c:v>
                </c:pt>
                <c:pt idx="78892">
                  <c:v>125833</c:v>
                </c:pt>
                <c:pt idx="78893">
                  <c:v>125833</c:v>
                </c:pt>
                <c:pt idx="78894">
                  <c:v>125833</c:v>
                </c:pt>
                <c:pt idx="78895">
                  <c:v>125833</c:v>
                </c:pt>
                <c:pt idx="78896">
                  <c:v>125833</c:v>
                </c:pt>
                <c:pt idx="78897">
                  <c:v>125833</c:v>
                </c:pt>
                <c:pt idx="78898">
                  <c:v>125833</c:v>
                </c:pt>
                <c:pt idx="78899">
                  <c:v>125833</c:v>
                </c:pt>
                <c:pt idx="78900">
                  <c:v>125833</c:v>
                </c:pt>
                <c:pt idx="78901">
                  <c:v>125833</c:v>
                </c:pt>
                <c:pt idx="78902">
                  <c:v>125833</c:v>
                </c:pt>
                <c:pt idx="78903">
                  <c:v>125833</c:v>
                </c:pt>
                <c:pt idx="78904">
                  <c:v>125833</c:v>
                </c:pt>
                <c:pt idx="78905">
                  <c:v>125833</c:v>
                </c:pt>
                <c:pt idx="78906">
                  <c:v>125833</c:v>
                </c:pt>
                <c:pt idx="78907">
                  <c:v>125833</c:v>
                </c:pt>
                <c:pt idx="78908">
                  <c:v>125833</c:v>
                </c:pt>
                <c:pt idx="78909">
                  <c:v>125833</c:v>
                </c:pt>
                <c:pt idx="78910">
                  <c:v>125833</c:v>
                </c:pt>
                <c:pt idx="78911">
                  <c:v>125833</c:v>
                </c:pt>
                <c:pt idx="78912">
                  <c:v>125833</c:v>
                </c:pt>
                <c:pt idx="78913">
                  <c:v>125833</c:v>
                </c:pt>
                <c:pt idx="78914">
                  <c:v>125833</c:v>
                </c:pt>
                <c:pt idx="78915">
                  <c:v>125833</c:v>
                </c:pt>
                <c:pt idx="78916">
                  <c:v>125833</c:v>
                </c:pt>
                <c:pt idx="78917">
                  <c:v>125833</c:v>
                </c:pt>
                <c:pt idx="78918">
                  <c:v>125833</c:v>
                </c:pt>
                <c:pt idx="78919">
                  <c:v>125833</c:v>
                </c:pt>
                <c:pt idx="78920">
                  <c:v>125833</c:v>
                </c:pt>
                <c:pt idx="78921">
                  <c:v>125833</c:v>
                </c:pt>
                <c:pt idx="78922">
                  <c:v>125833</c:v>
                </c:pt>
                <c:pt idx="78923">
                  <c:v>125833</c:v>
                </c:pt>
                <c:pt idx="78924">
                  <c:v>125833</c:v>
                </c:pt>
                <c:pt idx="78925">
                  <c:v>125833</c:v>
                </c:pt>
                <c:pt idx="78926">
                  <c:v>125833</c:v>
                </c:pt>
                <c:pt idx="78927">
                  <c:v>125833</c:v>
                </c:pt>
                <c:pt idx="78928">
                  <c:v>125833</c:v>
                </c:pt>
                <c:pt idx="78929">
                  <c:v>125833</c:v>
                </c:pt>
                <c:pt idx="78930">
                  <c:v>125833</c:v>
                </c:pt>
                <c:pt idx="78931">
                  <c:v>125833</c:v>
                </c:pt>
                <c:pt idx="78932">
                  <c:v>125833</c:v>
                </c:pt>
                <c:pt idx="78933">
                  <c:v>125833</c:v>
                </c:pt>
                <c:pt idx="78934">
                  <c:v>125833</c:v>
                </c:pt>
                <c:pt idx="78935">
                  <c:v>125833</c:v>
                </c:pt>
                <c:pt idx="78936">
                  <c:v>125833</c:v>
                </c:pt>
                <c:pt idx="78937">
                  <c:v>125833</c:v>
                </c:pt>
                <c:pt idx="78938">
                  <c:v>125833</c:v>
                </c:pt>
                <c:pt idx="78939">
                  <c:v>125833</c:v>
                </c:pt>
                <c:pt idx="78940">
                  <c:v>125833</c:v>
                </c:pt>
                <c:pt idx="78941">
                  <c:v>125833</c:v>
                </c:pt>
                <c:pt idx="78942">
                  <c:v>125833</c:v>
                </c:pt>
                <c:pt idx="78943">
                  <c:v>125833</c:v>
                </c:pt>
                <c:pt idx="78944">
                  <c:v>125833</c:v>
                </c:pt>
                <c:pt idx="78945">
                  <c:v>125833</c:v>
                </c:pt>
                <c:pt idx="78946">
                  <c:v>125833</c:v>
                </c:pt>
                <c:pt idx="78947">
                  <c:v>125833</c:v>
                </c:pt>
                <c:pt idx="78948">
                  <c:v>125833</c:v>
                </c:pt>
                <c:pt idx="78949">
                  <c:v>125833</c:v>
                </c:pt>
                <c:pt idx="78950">
                  <c:v>125833</c:v>
                </c:pt>
                <c:pt idx="78951">
                  <c:v>125833</c:v>
                </c:pt>
                <c:pt idx="78952">
                  <c:v>125833</c:v>
                </c:pt>
                <c:pt idx="78953">
                  <c:v>125833</c:v>
                </c:pt>
                <c:pt idx="78954">
                  <c:v>125833</c:v>
                </c:pt>
                <c:pt idx="78955">
                  <c:v>125833</c:v>
                </c:pt>
                <c:pt idx="78956">
                  <c:v>125833</c:v>
                </c:pt>
                <c:pt idx="78957">
                  <c:v>125833</c:v>
                </c:pt>
                <c:pt idx="78958">
                  <c:v>125833</c:v>
                </c:pt>
                <c:pt idx="78959">
                  <c:v>125833</c:v>
                </c:pt>
                <c:pt idx="78960">
                  <c:v>125833</c:v>
                </c:pt>
                <c:pt idx="78961">
                  <c:v>125833</c:v>
                </c:pt>
                <c:pt idx="78962">
                  <c:v>125833</c:v>
                </c:pt>
                <c:pt idx="78963">
                  <c:v>125833</c:v>
                </c:pt>
                <c:pt idx="78964">
                  <c:v>125833</c:v>
                </c:pt>
                <c:pt idx="78965">
                  <c:v>125833</c:v>
                </c:pt>
                <c:pt idx="78966">
                  <c:v>125833</c:v>
                </c:pt>
                <c:pt idx="78967">
                  <c:v>125833</c:v>
                </c:pt>
                <c:pt idx="78968">
                  <c:v>125833</c:v>
                </c:pt>
                <c:pt idx="78969">
                  <c:v>125833</c:v>
                </c:pt>
                <c:pt idx="78970">
                  <c:v>125833</c:v>
                </c:pt>
                <c:pt idx="78971">
                  <c:v>125833</c:v>
                </c:pt>
                <c:pt idx="78972">
                  <c:v>125833</c:v>
                </c:pt>
                <c:pt idx="78973">
                  <c:v>125833</c:v>
                </c:pt>
                <c:pt idx="78974">
                  <c:v>125833</c:v>
                </c:pt>
                <c:pt idx="78975">
                  <c:v>125833</c:v>
                </c:pt>
                <c:pt idx="78976">
                  <c:v>125833</c:v>
                </c:pt>
                <c:pt idx="78977">
                  <c:v>125833</c:v>
                </c:pt>
                <c:pt idx="78978">
                  <c:v>125833</c:v>
                </c:pt>
                <c:pt idx="78979">
                  <c:v>125833</c:v>
                </c:pt>
                <c:pt idx="78980">
                  <c:v>125833</c:v>
                </c:pt>
                <c:pt idx="78981">
                  <c:v>125833</c:v>
                </c:pt>
                <c:pt idx="78982">
                  <c:v>125833</c:v>
                </c:pt>
                <c:pt idx="78983">
                  <c:v>125833</c:v>
                </c:pt>
                <c:pt idx="78984">
                  <c:v>125833</c:v>
                </c:pt>
                <c:pt idx="78985">
                  <c:v>125833</c:v>
                </c:pt>
                <c:pt idx="78986">
                  <c:v>125833</c:v>
                </c:pt>
                <c:pt idx="78987">
                  <c:v>125833</c:v>
                </c:pt>
                <c:pt idx="78988">
                  <c:v>125833</c:v>
                </c:pt>
                <c:pt idx="78989">
                  <c:v>125833</c:v>
                </c:pt>
                <c:pt idx="78990">
                  <c:v>125833</c:v>
                </c:pt>
                <c:pt idx="78991">
                  <c:v>125833</c:v>
                </c:pt>
                <c:pt idx="78992">
                  <c:v>125833</c:v>
                </c:pt>
                <c:pt idx="78993">
                  <c:v>125833</c:v>
                </c:pt>
                <c:pt idx="78994">
                  <c:v>125833</c:v>
                </c:pt>
                <c:pt idx="78995">
                  <c:v>125833</c:v>
                </c:pt>
                <c:pt idx="78996">
                  <c:v>125833</c:v>
                </c:pt>
                <c:pt idx="78997">
                  <c:v>125833</c:v>
                </c:pt>
                <c:pt idx="78998">
                  <c:v>125833</c:v>
                </c:pt>
                <c:pt idx="78999">
                  <c:v>125833</c:v>
                </c:pt>
                <c:pt idx="79000">
                  <c:v>125833</c:v>
                </c:pt>
                <c:pt idx="79001">
                  <c:v>125833</c:v>
                </c:pt>
                <c:pt idx="79002">
                  <c:v>125833</c:v>
                </c:pt>
                <c:pt idx="79003">
                  <c:v>125833</c:v>
                </c:pt>
                <c:pt idx="79004">
                  <c:v>125833</c:v>
                </c:pt>
                <c:pt idx="79005">
                  <c:v>125833</c:v>
                </c:pt>
                <c:pt idx="79006">
                  <c:v>125833</c:v>
                </c:pt>
                <c:pt idx="79007">
                  <c:v>125833</c:v>
                </c:pt>
                <c:pt idx="79008">
                  <c:v>125833</c:v>
                </c:pt>
                <c:pt idx="79009">
                  <c:v>125833</c:v>
                </c:pt>
                <c:pt idx="79010">
                  <c:v>125833</c:v>
                </c:pt>
                <c:pt idx="79011">
                  <c:v>125833</c:v>
                </c:pt>
                <c:pt idx="79012">
                  <c:v>125833</c:v>
                </c:pt>
                <c:pt idx="79013">
                  <c:v>125833</c:v>
                </c:pt>
                <c:pt idx="79014">
                  <c:v>125833</c:v>
                </c:pt>
                <c:pt idx="79015">
                  <c:v>125833</c:v>
                </c:pt>
                <c:pt idx="79016">
                  <c:v>125833</c:v>
                </c:pt>
                <c:pt idx="79017">
                  <c:v>125833</c:v>
                </c:pt>
                <c:pt idx="79018">
                  <c:v>125833</c:v>
                </c:pt>
                <c:pt idx="79019">
                  <c:v>125833</c:v>
                </c:pt>
                <c:pt idx="79020">
                  <c:v>125833</c:v>
                </c:pt>
                <c:pt idx="79021">
                  <c:v>125833</c:v>
                </c:pt>
                <c:pt idx="79022">
                  <c:v>125833</c:v>
                </c:pt>
                <c:pt idx="79023">
                  <c:v>125833</c:v>
                </c:pt>
                <c:pt idx="79024">
                  <c:v>125833</c:v>
                </c:pt>
                <c:pt idx="79025">
                  <c:v>125833</c:v>
                </c:pt>
                <c:pt idx="79026">
                  <c:v>125833</c:v>
                </c:pt>
                <c:pt idx="79027">
                  <c:v>125833</c:v>
                </c:pt>
                <c:pt idx="79028">
                  <c:v>125833</c:v>
                </c:pt>
                <c:pt idx="79029">
                  <c:v>125833</c:v>
                </c:pt>
                <c:pt idx="79030">
                  <c:v>125833</c:v>
                </c:pt>
                <c:pt idx="79031">
                  <c:v>125833</c:v>
                </c:pt>
                <c:pt idx="79032">
                  <c:v>125833</c:v>
                </c:pt>
                <c:pt idx="79033">
                  <c:v>125833</c:v>
                </c:pt>
                <c:pt idx="79034">
                  <c:v>125833</c:v>
                </c:pt>
                <c:pt idx="79035">
                  <c:v>125833</c:v>
                </c:pt>
                <c:pt idx="79036">
                  <c:v>125833</c:v>
                </c:pt>
                <c:pt idx="79037">
                  <c:v>125833</c:v>
                </c:pt>
                <c:pt idx="79038">
                  <c:v>125833</c:v>
                </c:pt>
                <c:pt idx="79039">
                  <c:v>125833</c:v>
                </c:pt>
                <c:pt idx="79040">
                  <c:v>125833</c:v>
                </c:pt>
                <c:pt idx="79041">
                  <c:v>125833</c:v>
                </c:pt>
                <c:pt idx="79042">
                  <c:v>125833</c:v>
                </c:pt>
                <c:pt idx="79043">
                  <c:v>125833</c:v>
                </c:pt>
                <c:pt idx="79044">
                  <c:v>125833</c:v>
                </c:pt>
                <c:pt idx="79045">
                  <c:v>125833</c:v>
                </c:pt>
                <c:pt idx="79046">
                  <c:v>125833</c:v>
                </c:pt>
                <c:pt idx="79047">
                  <c:v>125833</c:v>
                </c:pt>
                <c:pt idx="79048">
                  <c:v>125833</c:v>
                </c:pt>
                <c:pt idx="79049">
                  <c:v>125833</c:v>
                </c:pt>
                <c:pt idx="79050">
                  <c:v>125833</c:v>
                </c:pt>
                <c:pt idx="79051">
                  <c:v>125833</c:v>
                </c:pt>
                <c:pt idx="79052">
                  <c:v>125833</c:v>
                </c:pt>
                <c:pt idx="79053">
                  <c:v>125833</c:v>
                </c:pt>
                <c:pt idx="79054">
                  <c:v>125833</c:v>
                </c:pt>
                <c:pt idx="79055">
                  <c:v>125833</c:v>
                </c:pt>
                <c:pt idx="79056">
                  <c:v>125833</c:v>
                </c:pt>
                <c:pt idx="79057">
                  <c:v>125833</c:v>
                </c:pt>
                <c:pt idx="79058">
                  <c:v>125833</c:v>
                </c:pt>
                <c:pt idx="79059">
                  <c:v>125833</c:v>
                </c:pt>
                <c:pt idx="79060">
                  <c:v>125833</c:v>
                </c:pt>
                <c:pt idx="79061">
                  <c:v>125833</c:v>
                </c:pt>
                <c:pt idx="79062">
                  <c:v>125833</c:v>
                </c:pt>
                <c:pt idx="79063">
                  <c:v>125833</c:v>
                </c:pt>
                <c:pt idx="79064">
                  <c:v>125833</c:v>
                </c:pt>
                <c:pt idx="79065">
                  <c:v>125833</c:v>
                </c:pt>
                <c:pt idx="79066">
                  <c:v>125833</c:v>
                </c:pt>
                <c:pt idx="79067">
                  <c:v>125833</c:v>
                </c:pt>
                <c:pt idx="79068">
                  <c:v>125833</c:v>
                </c:pt>
                <c:pt idx="79069">
                  <c:v>125833</c:v>
                </c:pt>
                <c:pt idx="79070">
                  <c:v>125833</c:v>
                </c:pt>
                <c:pt idx="79071">
                  <c:v>125833</c:v>
                </c:pt>
                <c:pt idx="79072">
                  <c:v>125833</c:v>
                </c:pt>
                <c:pt idx="79073">
                  <c:v>125833</c:v>
                </c:pt>
                <c:pt idx="79074">
                  <c:v>125833</c:v>
                </c:pt>
                <c:pt idx="79075">
                  <c:v>125833</c:v>
                </c:pt>
                <c:pt idx="79076">
                  <c:v>125833</c:v>
                </c:pt>
                <c:pt idx="79077">
                  <c:v>125833</c:v>
                </c:pt>
                <c:pt idx="79078">
                  <c:v>125833</c:v>
                </c:pt>
                <c:pt idx="79079">
                  <c:v>125833</c:v>
                </c:pt>
                <c:pt idx="79080">
                  <c:v>125833</c:v>
                </c:pt>
                <c:pt idx="79081">
                  <c:v>125833</c:v>
                </c:pt>
                <c:pt idx="79082">
                  <c:v>125833</c:v>
                </c:pt>
                <c:pt idx="79083">
                  <c:v>125833</c:v>
                </c:pt>
                <c:pt idx="79084">
                  <c:v>125833</c:v>
                </c:pt>
                <c:pt idx="79085">
                  <c:v>125833</c:v>
                </c:pt>
                <c:pt idx="79086">
                  <c:v>125833</c:v>
                </c:pt>
                <c:pt idx="79087">
                  <c:v>125833</c:v>
                </c:pt>
                <c:pt idx="79088">
                  <c:v>125833</c:v>
                </c:pt>
                <c:pt idx="79089">
                  <c:v>125833</c:v>
                </c:pt>
                <c:pt idx="79090">
                  <c:v>125833</c:v>
                </c:pt>
                <c:pt idx="79091">
                  <c:v>125833</c:v>
                </c:pt>
                <c:pt idx="79092">
                  <c:v>125833</c:v>
                </c:pt>
                <c:pt idx="79093">
                  <c:v>125833</c:v>
                </c:pt>
                <c:pt idx="79094">
                  <c:v>125833</c:v>
                </c:pt>
                <c:pt idx="79095">
                  <c:v>125833</c:v>
                </c:pt>
                <c:pt idx="79096">
                  <c:v>125833</c:v>
                </c:pt>
                <c:pt idx="79097">
                  <c:v>125833</c:v>
                </c:pt>
                <c:pt idx="79098">
                  <c:v>125833</c:v>
                </c:pt>
                <c:pt idx="79099">
                  <c:v>125833</c:v>
                </c:pt>
                <c:pt idx="79100">
                  <c:v>125833</c:v>
                </c:pt>
                <c:pt idx="79101">
                  <c:v>125833</c:v>
                </c:pt>
                <c:pt idx="79102">
                  <c:v>125833</c:v>
                </c:pt>
                <c:pt idx="79103">
                  <c:v>125833</c:v>
                </c:pt>
                <c:pt idx="79104">
                  <c:v>125833</c:v>
                </c:pt>
                <c:pt idx="79105">
                  <c:v>125833</c:v>
                </c:pt>
                <c:pt idx="79106">
                  <c:v>125833</c:v>
                </c:pt>
                <c:pt idx="79107">
                  <c:v>125833</c:v>
                </c:pt>
                <c:pt idx="79108">
                  <c:v>125833</c:v>
                </c:pt>
                <c:pt idx="79109">
                  <c:v>125833</c:v>
                </c:pt>
                <c:pt idx="79110">
                  <c:v>125833</c:v>
                </c:pt>
                <c:pt idx="79111">
                  <c:v>125833</c:v>
                </c:pt>
                <c:pt idx="79112">
                  <c:v>125833</c:v>
                </c:pt>
                <c:pt idx="79113">
                  <c:v>125833</c:v>
                </c:pt>
                <c:pt idx="79114">
                  <c:v>125833</c:v>
                </c:pt>
                <c:pt idx="79115">
                  <c:v>125833</c:v>
                </c:pt>
                <c:pt idx="79116">
                  <c:v>125833</c:v>
                </c:pt>
                <c:pt idx="79117">
                  <c:v>125833</c:v>
                </c:pt>
                <c:pt idx="79118">
                  <c:v>125833</c:v>
                </c:pt>
                <c:pt idx="79119">
                  <c:v>125833</c:v>
                </c:pt>
                <c:pt idx="79120">
                  <c:v>125833</c:v>
                </c:pt>
                <c:pt idx="79121">
                  <c:v>125833</c:v>
                </c:pt>
                <c:pt idx="79122">
                  <c:v>125833</c:v>
                </c:pt>
                <c:pt idx="79123">
                  <c:v>125833</c:v>
                </c:pt>
                <c:pt idx="79124">
                  <c:v>125833</c:v>
                </c:pt>
                <c:pt idx="79125">
                  <c:v>125833</c:v>
                </c:pt>
                <c:pt idx="79126">
                  <c:v>125833</c:v>
                </c:pt>
                <c:pt idx="79127">
                  <c:v>125833</c:v>
                </c:pt>
                <c:pt idx="79128">
                  <c:v>125833</c:v>
                </c:pt>
                <c:pt idx="79129">
                  <c:v>125833</c:v>
                </c:pt>
                <c:pt idx="79130">
                  <c:v>125833</c:v>
                </c:pt>
                <c:pt idx="79131">
                  <c:v>125833</c:v>
                </c:pt>
                <c:pt idx="79132">
                  <c:v>125833</c:v>
                </c:pt>
                <c:pt idx="79133">
                  <c:v>125833</c:v>
                </c:pt>
                <c:pt idx="79134">
                  <c:v>125833</c:v>
                </c:pt>
                <c:pt idx="79135">
                  <c:v>125833</c:v>
                </c:pt>
                <c:pt idx="79136">
                  <c:v>125833</c:v>
                </c:pt>
                <c:pt idx="79137">
                  <c:v>125833</c:v>
                </c:pt>
                <c:pt idx="79138">
                  <c:v>125833</c:v>
                </c:pt>
                <c:pt idx="79139">
                  <c:v>125833</c:v>
                </c:pt>
                <c:pt idx="79140">
                  <c:v>125833</c:v>
                </c:pt>
                <c:pt idx="79141">
                  <c:v>125833</c:v>
                </c:pt>
                <c:pt idx="79142">
                  <c:v>125833</c:v>
                </c:pt>
                <c:pt idx="79143">
                  <c:v>125833</c:v>
                </c:pt>
                <c:pt idx="79144">
                  <c:v>125833</c:v>
                </c:pt>
                <c:pt idx="79145">
                  <c:v>125833</c:v>
                </c:pt>
                <c:pt idx="79146">
                  <c:v>125833</c:v>
                </c:pt>
                <c:pt idx="79147">
                  <c:v>125833</c:v>
                </c:pt>
                <c:pt idx="79148">
                  <c:v>125833</c:v>
                </c:pt>
                <c:pt idx="79149">
                  <c:v>125833</c:v>
                </c:pt>
                <c:pt idx="79150">
                  <c:v>125833</c:v>
                </c:pt>
                <c:pt idx="79151">
                  <c:v>125833</c:v>
                </c:pt>
                <c:pt idx="79152">
                  <c:v>125833</c:v>
                </c:pt>
                <c:pt idx="79153">
                  <c:v>125833</c:v>
                </c:pt>
                <c:pt idx="79154">
                  <c:v>125833</c:v>
                </c:pt>
                <c:pt idx="79155">
                  <c:v>125833</c:v>
                </c:pt>
                <c:pt idx="79156">
                  <c:v>125833</c:v>
                </c:pt>
                <c:pt idx="79157">
                  <c:v>125833</c:v>
                </c:pt>
                <c:pt idx="79158">
                  <c:v>125833</c:v>
                </c:pt>
                <c:pt idx="79159">
                  <c:v>125833</c:v>
                </c:pt>
                <c:pt idx="79160">
                  <c:v>125833</c:v>
                </c:pt>
                <c:pt idx="79161">
                  <c:v>125833</c:v>
                </c:pt>
                <c:pt idx="79162">
                  <c:v>125833</c:v>
                </c:pt>
                <c:pt idx="79163">
                  <c:v>125833</c:v>
                </c:pt>
                <c:pt idx="79164">
                  <c:v>125833</c:v>
                </c:pt>
                <c:pt idx="79165">
                  <c:v>125833</c:v>
                </c:pt>
                <c:pt idx="79166">
                  <c:v>125833</c:v>
                </c:pt>
                <c:pt idx="79167">
                  <c:v>125833</c:v>
                </c:pt>
                <c:pt idx="79168">
                  <c:v>125833</c:v>
                </c:pt>
                <c:pt idx="79169">
                  <c:v>125833</c:v>
                </c:pt>
                <c:pt idx="79170">
                  <c:v>125833</c:v>
                </c:pt>
                <c:pt idx="79171">
                  <c:v>125833</c:v>
                </c:pt>
                <c:pt idx="79172">
                  <c:v>125833</c:v>
                </c:pt>
                <c:pt idx="79173">
                  <c:v>125833</c:v>
                </c:pt>
                <c:pt idx="79174">
                  <c:v>125833</c:v>
                </c:pt>
                <c:pt idx="79175">
                  <c:v>125833</c:v>
                </c:pt>
                <c:pt idx="79176">
                  <c:v>125833</c:v>
                </c:pt>
                <c:pt idx="79177">
                  <c:v>125833</c:v>
                </c:pt>
                <c:pt idx="79178">
                  <c:v>125833</c:v>
                </c:pt>
                <c:pt idx="79179">
                  <c:v>125833</c:v>
                </c:pt>
                <c:pt idx="79180">
                  <c:v>125833</c:v>
                </c:pt>
                <c:pt idx="79181">
                  <c:v>125833</c:v>
                </c:pt>
                <c:pt idx="79182">
                  <c:v>125833</c:v>
                </c:pt>
                <c:pt idx="79183">
                  <c:v>125833</c:v>
                </c:pt>
                <c:pt idx="79184">
                  <c:v>125833</c:v>
                </c:pt>
                <c:pt idx="79185">
                  <c:v>125833</c:v>
                </c:pt>
                <c:pt idx="79186">
                  <c:v>125833</c:v>
                </c:pt>
                <c:pt idx="79187">
                  <c:v>125833</c:v>
                </c:pt>
                <c:pt idx="79188">
                  <c:v>125833</c:v>
                </c:pt>
                <c:pt idx="79189">
                  <c:v>125833</c:v>
                </c:pt>
                <c:pt idx="79190">
                  <c:v>125833</c:v>
                </c:pt>
                <c:pt idx="79191">
                  <c:v>125833</c:v>
                </c:pt>
                <c:pt idx="79192">
                  <c:v>125833</c:v>
                </c:pt>
                <c:pt idx="79193">
                  <c:v>125833</c:v>
                </c:pt>
                <c:pt idx="79194">
                  <c:v>125833</c:v>
                </c:pt>
                <c:pt idx="79195">
                  <c:v>125833</c:v>
                </c:pt>
                <c:pt idx="79196">
                  <c:v>125833</c:v>
                </c:pt>
                <c:pt idx="79197">
                  <c:v>125833</c:v>
                </c:pt>
                <c:pt idx="79198">
                  <c:v>125833</c:v>
                </c:pt>
                <c:pt idx="79199">
                  <c:v>125833</c:v>
                </c:pt>
                <c:pt idx="79200">
                  <c:v>125833</c:v>
                </c:pt>
                <c:pt idx="79201">
                  <c:v>125833</c:v>
                </c:pt>
                <c:pt idx="79202">
                  <c:v>125833</c:v>
                </c:pt>
                <c:pt idx="79203">
                  <c:v>125833</c:v>
                </c:pt>
                <c:pt idx="79204">
                  <c:v>125833</c:v>
                </c:pt>
                <c:pt idx="79205">
                  <c:v>125833</c:v>
                </c:pt>
                <c:pt idx="79206">
                  <c:v>125833</c:v>
                </c:pt>
                <c:pt idx="79207">
                  <c:v>125833</c:v>
                </c:pt>
                <c:pt idx="79208">
                  <c:v>125833</c:v>
                </c:pt>
                <c:pt idx="79209">
                  <c:v>125833</c:v>
                </c:pt>
                <c:pt idx="79210">
                  <c:v>125833</c:v>
                </c:pt>
                <c:pt idx="79211">
                  <c:v>125833</c:v>
                </c:pt>
                <c:pt idx="79212">
                  <c:v>125833</c:v>
                </c:pt>
                <c:pt idx="79213">
                  <c:v>125833</c:v>
                </c:pt>
                <c:pt idx="79214">
                  <c:v>125833</c:v>
                </c:pt>
                <c:pt idx="79215">
                  <c:v>125833</c:v>
                </c:pt>
                <c:pt idx="79216">
                  <c:v>125833</c:v>
                </c:pt>
                <c:pt idx="79217">
                  <c:v>125833</c:v>
                </c:pt>
                <c:pt idx="79218">
                  <c:v>125833</c:v>
                </c:pt>
                <c:pt idx="79219">
                  <c:v>125833</c:v>
                </c:pt>
                <c:pt idx="79220">
                  <c:v>125833</c:v>
                </c:pt>
                <c:pt idx="79221">
                  <c:v>125833</c:v>
                </c:pt>
                <c:pt idx="79222">
                  <c:v>125833</c:v>
                </c:pt>
                <c:pt idx="79223">
                  <c:v>125833</c:v>
                </c:pt>
                <c:pt idx="79224">
                  <c:v>125833</c:v>
                </c:pt>
                <c:pt idx="79225">
                  <c:v>125833</c:v>
                </c:pt>
                <c:pt idx="79226">
                  <c:v>125833</c:v>
                </c:pt>
                <c:pt idx="79227">
                  <c:v>125833</c:v>
                </c:pt>
                <c:pt idx="79228">
                  <c:v>125833</c:v>
                </c:pt>
                <c:pt idx="79229">
                  <c:v>125833</c:v>
                </c:pt>
                <c:pt idx="79230">
                  <c:v>125833</c:v>
                </c:pt>
                <c:pt idx="79231">
                  <c:v>125833</c:v>
                </c:pt>
                <c:pt idx="79232">
                  <c:v>125833</c:v>
                </c:pt>
                <c:pt idx="79233">
                  <c:v>125833</c:v>
                </c:pt>
                <c:pt idx="79234">
                  <c:v>125833</c:v>
                </c:pt>
                <c:pt idx="79235">
                  <c:v>125833</c:v>
                </c:pt>
                <c:pt idx="79236">
                  <c:v>125833</c:v>
                </c:pt>
                <c:pt idx="79237">
                  <c:v>125833</c:v>
                </c:pt>
                <c:pt idx="79238">
                  <c:v>125833</c:v>
                </c:pt>
                <c:pt idx="79239">
                  <c:v>125833</c:v>
                </c:pt>
                <c:pt idx="79240">
                  <c:v>125833</c:v>
                </c:pt>
                <c:pt idx="79241">
                  <c:v>125833</c:v>
                </c:pt>
                <c:pt idx="79242">
                  <c:v>125833</c:v>
                </c:pt>
                <c:pt idx="79243">
                  <c:v>125833</c:v>
                </c:pt>
                <c:pt idx="79244">
                  <c:v>125833</c:v>
                </c:pt>
                <c:pt idx="79245">
                  <c:v>125833</c:v>
                </c:pt>
                <c:pt idx="79246">
                  <c:v>125833</c:v>
                </c:pt>
                <c:pt idx="79247">
                  <c:v>125833</c:v>
                </c:pt>
                <c:pt idx="79248">
                  <c:v>125833</c:v>
                </c:pt>
                <c:pt idx="79249">
                  <c:v>125833</c:v>
                </c:pt>
                <c:pt idx="79250">
                  <c:v>125833</c:v>
                </c:pt>
                <c:pt idx="79251">
                  <c:v>125833</c:v>
                </c:pt>
                <c:pt idx="79252">
                  <c:v>125833</c:v>
                </c:pt>
                <c:pt idx="79253">
                  <c:v>125833</c:v>
                </c:pt>
                <c:pt idx="79254">
                  <c:v>125833</c:v>
                </c:pt>
                <c:pt idx="79255">
                  <c:v>125833</c:v>
                </c:pt>
                <c:pt idx="79256">
                  <c:v>125833</c:v>
                </c:pt>
                <c:pt idx="79257">
                  <c:v>125833</c:v>
                </c:pt>
                <c:pt idx="79258">
                  <c:v>125833</c:v>
                </c:pt>
                <c:pt idx="79259">
                  <c:v>125833</c:v>
                </c:pt>
                <c:pt idx="79260">
                  <c:v>125833</c:v>
                </c:pt>
                <c:pt idx="79261">
                  <c:v>125833</c:v>
                </c:pt>
                <c:pt idx="79262">
                  <c:v>125833</c:v>
                </c:pt>
                <c:pt idx="79263">
                  <c:v>125833</c:v>
                </c:pt>
                <c:pt idx="79264">
                  <c:v>125833</c:v>
                </c:pt>
                <c:pt idx="79265">
                  <c:v>125833</c:v>
                </c:pt>
                <c:pt idx="79266">
                  <c:v>125833</c:v>
                </c:pt>
                <c:pt idx="79267">
                  <c:v>125833</c:v>
                </c:pt>
                <c:pt idx="79268">
                  <c:v>125833</c:v>
                </c:pt>
                <c:pt idx="79269">
                  <c:v>125833</c:v>
                </c:pt>
                <c:pt idx="79270">
                  <c:v>125833</c:v>
                </c:pt>
                <c:pt idx="79271">
                  <c:v>125833</c:v>
                </c:pt>
                <c:pt idx="79272">
                  <c:v>125833</c:v>
                </c:pt>
                <c:pt idx="79273">
                  <c:v>125833</c:v>
                </c:pt>
                <c:pt idx="79274">
                  <c:v>125833</c:v>
                </c:pt>
                <c:pt idx="79275">
                  <c:v>125833</c:v>
                </c:pt>
                <c:pt idx="79276">
                  <c:v>125833</c:v>
                </c:pt>
                <c:pt idx="79277">
                  <c:v>125833</c:v>
                </c:pt>
                <c:pt idx="79278">
                  <c:v>125833</c:v>
                </c:pt>
                <c:pt idx="79279">
                  <c:v>125833</c:v>
                </c:pt>
                <c:pt idx="79280">
                  <c:v>125833</c:v>
                </c:pt>
                <c:pt idx="79281">
                  <c:v>125833</c:v>
                </c:pt>
                <c:pt idx="79282">
                  <c:v>125833</c:v>
                </c:pt>
                <c:pt idx="79283">
                  <c:v>125833</c:v>
                </c:pt>
                <c:pt idx="79284">
                  <c:v>125833</c:v>
                </c:pt>
                <c:pt idx="79285">
                  <c:v>125833</c:v>
                </c:pt>
                <c:pt idx="79286">
                  <c:v>125833</c:v>
                </c:pt>
                <c:pt idx="79287">
                  <c:v>125833</c:v>
                </c:pt>
                <c:pt idx="79288">
                  <c:v>125833</c:v>
                </c:pt>
                <c:pt idx="79289">
                  <c:v>125833</c:v>
                </c:pt>
                <c:pt idx="79290">
                  <c:v>125833</c:v>
                </c:pt>
                <c:pt idx="79291">
                  <c:v>125833</c:v>
                </c:pt>
                <c:pt idx="79292">
                  <c:v>125833</c:v>
                </c:pt>
                <c:pt idx="79293">
                  <c:v>125833</c:v>
                </c:pt>
                <c:pt idx="79294">
                  <c:v>125833</c:v>
                </c:pt>
                <c:pt idx="79295">
                  <c:v>125833</c:v>
                </c:pt>
                <c:pt idx="79296">
                  <c:v>125833</c:v>
                </c:pt>
                <c:pt idx="79297">
                  <c:v>125833</c:v>
                </c:pt>
                <c:pt idx="79298">
                  <c:v>125833</c:v>
                </c:pt>
                <c:pt idx="79299">
                  <c:v>125833</c:v>
                </c:pt>
                <c:pt idx="79300">
                  <c:v>125833</c:v>
                </c:pt>
                <c:pt idx="79301">
                  <c:v>125833</c:v>
                </c:pt>
                <c:pt idx="79302">
                  <c:v>125833</c:v>
                </c:pt>
                <c:pt idx="79303">
                  <c:v>125833</c:v>
                </c:pt>
                <c:pt idx="79304">
                  <c:v>125833</c:v>
                </c:pt>
                <c:pt idx="79305">
                  <c:v>125833</c:v>
                </c:pt>
                <c:pt idx="79306">
                  <c:v>125833</c:v>
                </c:pt>
                <c:pt idx="79307">
                  <c:v>125833</c:v>
                </c:pt>
                <c:pt idx="79308">
                  <c:v>125833</c:v>
                </c:pt>
                <c:pt idx="79309">
                  <c:v>125833</c:v>
                </c:pt>
                <c:pt idx="79310">
                  <c:v>125833</c:v>
                </c:pt>
                <c:pt idx="79311">
                  <c:v>125833</c:v>
                </c:pt>
                <c:pt idx="79312">
                  <c:v>125833</c:v>
                </c:pt>
                <c:pt idx="79313">
                  <c:v>125833</c:v>
                </c:pt>
                <c:pt idx="79314">
                  <c:v>125833</c:v>
                </c:pt>
                <c:pt idx="79315">
                  <c:v>125833</c:v>
                </c:pt>
                <c:pt idx="79316">
                  <c:v>125833</c:v>
                </c:pt>
                <c:pt idx="79317">
                  <c:v>125833</c:v>
                </c:pt>
                <c:pt idx="79318">
                  <c:v>125833</c:v>
                </c:pt>
                <c:pt idx="79319">
                  <c:v>125833</c:v>
                </c:pt>
                <c:pt idx="79320">
                  <c:v>125833</c:v>
                </c:pt>
                <c:pt idx="79321">
                  <c:v>125833</c:v>
                </c:pt>
                <c:pt idx="79322">
                  <c:v>125833</c:v>
                </c:pt>
                <c:pt idx="79323">
                  <c:v>125833</c:v>
                </c:pt>
                <c:pt idx="79324">
                  <c:v>125833</c:v>
                </c:pt>
                <c:pt idx="79325">
                  <c:v>125833</c:v>
                </c:pt>
                <c:pt idx="79326">
                  <c:v>125833</c:v>
                </c:pt>
                <c:pt idx="79327">
                  <c:v>125833</c:v>
                </c:pt>
                <c:pt idx="79328">
                  <c:v>125833</c:v>
                </c:pt>
                <c:pt idx="79329">
                  <c:v>125833</c:v>
                </c:pt>
                <c:pt idx="79330">
                  <c:v>125833</c:v>
                </c:pt>
                <c:pt idx="79331">
                  <c:v>125833</c:v>
                </c:pt>
                <c:pt idx="79332">
                  <c:v>125833</c:v>
                </c:pt>
                <c:pt idx="79333">
                  <c:v>125833</c:v>
                </c:pt>
                <c:pt idx="79334">
                  <c:v>125833</c:v>
                </c:pt>
                <c:pt idx="79335">
                  <c:v>125833</c:v>
                </c:pt>
                <c:pt idx="79336">
                  <c:v>125833</c:v>
                </c:pt>
                <c:pt idx="79337">
                  <c:v>125833</c:v>
                </c:pt>
                <c:pt idx="79338">
                  <c:v>125833</c:v>
                </c:pt>
                <c:pt idx="79339">
                  <c:v>125833</c:v>
                </c:pt>
                <c:pt idx="79340">
                  <c:v>125833</c:v>
                </c:pt>
                <c:pt idx="79341">
                  <c:v>125833</c:v>
                </c:pt>
                <c:pt idx="79342">
                  <c:v>125833</c:v>
                </c:pt>
                <c:pt idx="79343">
                  <c:v>125833</c:v>
                </c:pt>
                <c:pt idx="79344">
                  <c:v>125833</c:v>
                </c:pt>
                <c:pt idx="79345">
                  <c:v>125833</c:v>
                </c:pt>
                <c:pt idx="79346">
                  <c:v>125833</c:v>
                </c:pt>
                <c:pt idx="79347">
                  <c:v>125833</c:v>
                </c:pt>
                <c:pt idx="79348">
                  <c:v>125833</c:v>
                </c:pt>
                <c:pt idx="79349">
                  <c:v>125833</c:v>
                </c:pt>
                <c:pt idx="79350">
                  <c:v>125833</c:v>
                </c:pt>
                <c:pt idx="79351">
                  <c:v>125833</c:v>
                </c:pt>
                <c:pt idx="79352">
                  <c:v>125833</c:v>
                </c:pt>
                <c:pt idx="79353">
                  <c:v>125833</c:v>
                </c:pt>
                <c:pt idx="79354">
                  <c:v>125833</c:v>
                </c:pt>
                <c:pt idx="79355">
                  <c:v>125833</c:v>
                </c:pt>
                <c:pt idx="79356">
                  <c:v>125833</c:v>
                </c:pt>
                <c:pt idx="79357">
                  <c:v>125833</c:v>
                </c:pt>
                <c:pt idx="79358">
                  <c:v>125833</c:v>
                </c:pt>
                <c:pt idx="79359">
                  <c:v>125833</c:v>
                </c:pt>
                <c:pt idx="79360">
                  <c:v>125833</c:v>
                </c:pt>
                <c:pt idx="79361">
                  <c:v>125833</c:v>
                </c:pt>
                <c:pt idx="79362">
                  <c:v>125833</c:v>
                </c:pt>
                <c:pt idx="79363">
                  <c:v>125833</c:v>
                </c:pt>
                <c:pt idx="79364">
                  <c:v>125833</c:v>
                </c:pt>
                <c:pt idx="79365">
                  <c:v>125833</c:v>
                </c:pt>
                <c:pt idx="79366">
                  <c:v>125833</c:v>
                </c:pt>
                <c:pt idx="79367">
                  <c:v>125833</c:v>
                </c:pt>
                <c:pt idx="79368">
                  <c:v>125833</c:v>
                </c:pt>
                <c:pt idx="79369">
                  <c:v>125833</c:v>
                </c:pt>
                <c:pt idx="79370">
                  <c:v>125833</c:v>
                </c:pt>
                <c:pt idx="79371">
                  <c:v>125833</c:v>
                </c:pt>
                <c:pt idx="79372">
                  <c:v>125833</c:v>
                </c:pt>
                <c:pt idx="79373">
                  <c:v>125833</c:v>
                </c:pt>
                <c:pt idx="79374">
                  <c:v>125833</c:v>
                </c:pt>
                <c:pt idx="79375">
                  <c:v>125833</c:v>
                </c:pt>
                <c:pt idx="79376">
                  <c:v>125833</c:v>
                </c:pt>
                <c:pt idx="79377">
                  <c:v>125833</c:v>
                </c:pt>
                <c:pt idx="79378">
                  <c:v>125833</c:v>
                </c:pt>
                <c:pt idx="79379">
                  <c:v>125833</c:v>
                </c:pt>
                <c:pt idx="79380">
                  <c:v>125833</c:v>
                </c:pt>
                <c:pt idx="79381">
                  <c:v>125833</c:v>
                </c:pt>
                <c:pt idx="79382">
                  <c:v>125833</c:v>
                </c:pt>
                <c:pt idx="79383">
                  <c:v>125833</c:v>
                </c:pt>
                <c:pt idx="79384">
                  <c:v>125833</c:v>
                </c:pt>
                <c:pt idx="79385">
                  <c:v>125833</c:v>
                </c:pt>
                <c:pt idx="79386">
                  <c:v>125833</c:v>
                </c:pt>
                <c:pt idx="79387">
                  <c:v>125833</c:v>
                </c:pt>
                <c:pt idx="79388">
                  <c:v>125833</c:v>
                </c:pt>
                <c:pt idx="79389">
                  <c:v>125833</c:v>
                </c:pt>
                <c:pt idx="79390">
                  <c:v>125833</c:v>
                </c:pt>
                <c:pt idx="79391">
                  <c:v>125833</c:v>
                </c:pt>
                <c:pt idx="79392">
                  <c:v>125833</c:v>
                </c:pt>
                <c:pt idx="79393">
                  <c:v>125833</c:v>
                </c:pt>
                <c:pt idx="79394">
                  <c:v>125833</c:v>
                </c:pt>
                <c:pt idx="79395">
                  <c:v>125833</c:v>
                </c:pt>
                <c:pt idx="79396">
                  <c:v>125833</c:v>
                </c:pt>
                <c:pt idx="79397">
                  <c:v>125833</c:v>
                </c:pt>
                <c:pt idx="79398">
                  <c:v>125833</c:v>
                </c:pt>
                <c:pt idx="79399">
                  <c:v>125833</c:v>
                </c:pt>
                <c:pt idx="79400">
                  <c:v>125833</c:v>
                </c:pt>
                <c:pt idx="79401">
                  <c:v>125833</c:v>
                </c:pt>
                <c:pt idx="79402">
                  <c:v>125833</c:v>
                </c:pt>
                <c:pt idx="79403">
                  <c:v>125833</c:v>
                </c:pt>
                <c:pt idx="79404">
                  <c:v>125833</c:v>
                </c:pt>
                <c:pt idx="79405">
                  <c:v>125833</c:v>
                </c:pt>
                <c:pt idx="79406">
                  <c:v>125833</c:v>
                </c:pt>
                <c:pt idx="79407">
                  <c:v>125833</c:v>
                </c:pt>
                <c:pt idx="79408">
                  <c:v>125833</c:v>
                </c:pt>
                <c:pt idx="79409">
                  <c:v>125833</c:v>
                </c:pt>
                <c:pt idx="79410">
                  <c:v>125833</c:v>
                </c:pt>
                <c:pt idx="79411">
                  <c:v>125833</c:v>
                </c:pt>
                <c:pt idx="79412">
                  <c:v>125833</c:v>
                </c:pt>
                <c:pt idx="79413">
                  <c:v>125833</c:v>
                </c:pt>
                <c:pt idx="79414">
                  <c:v>125833</c:v>
                </c:pt>
                <c:pt idx="79415">
                  <c:v>125833</c:v>
                </c:pt>
                <c:pt idx="79416">
                  <c:v>125833</c:v>
                </c:pt>
                <c:pt idx="79417">
                  <c:v>125833</c:v>
                </c:pt>
                <c:pt idx="79418">
                  <c:v>125833</c:v>
                </c:pt>
                <c:pt idx="79419">
                  <c:v>125833</c:v>
                </c:pt>
                <c:pt idx="79420">
                  <c:v>125833</c:v>
                </c:pt>
                <c:pt idx="79421">
                  <c:v>125833</c:v>
                </c:pt>
                <c:pt idx="79422">
                  <c:v>125833</c:v>
                </c:pt>
                <c:pt idx="79423">
                  <c:v>125833</c:v>
                </c:pt>
                <c:pt idx="79424">
                  <c:v>125833</c:v>
                </c:pt>
                <c:pt idx="79425">
                  <c:v>125833</c:v>
                </c:pt>
                <c:pt idx="79426">
                  <c:v>125833</c:v>
                </c:pt>
                <c:pt idx="79427">
                  <c:v>125833</c:v>
                </c:pt>
                <c:pt idx="79428">
                  <c:v>125833</c:v>
                </c:pt>
                <c:pt idx="79429">
                  <c:v>125833</c:v>
                </c:pt>
                <c:pt idx="79430">
                  <c:v>125833</c:v>
                </c:pt>
                <c:pt idx="79431">
                  <c:v>125833</c:v>
                </c:pt>
                <c:pt idx="79432">
                  <c:v>125833</c:v>
                </c:pt>
                <c:pt idx="79433">
                  <c:v>125833</c:v>
                </c:pt>
                <c:pt idx="79434">
                  <c:v>125833</c:v>
                </c:pt>
                <c:pt idx="79435">
                  <c:v>125833</c:v>
                </c:pt>
                <c:pt idx="79436">
                  <c:v>125833</c:v>
                </c:pt>
                <c:pt idx="79437">
                  <c:v>125833</c:v>
                </c:pt>
                <c:pt idx="79438">
                  <c:v>125833</c:v>
                </c:pt>
                <c:pt idx="79439">
                  <c:v>125833</c:v>
                </c:pt>
                <c:pt idx="79440">
                  <c:v>125833</c:v>
                </c:pt>
                <c:pt idx="79441">
                  <c:v>125833</c:v>
                </c:pt>
                <c:pt idx="79442">
                  <c:v>125833</c:v>
                </c:pt>
                <c:pt idx="79443">
                  <c:v>125833</c:v>
                </c:pt>
                <c:pt idx="79444">
                  <c:v>125833</c:v>
                </c:pt>
                <c:pt idx="79445">
                  <c:v>125833</c:v>
                </c:pt>
                <c:pt idx="79446">
                  <c:v>125833</c:v>
                </c:pt>
                <c:pt idx="79447">
                  <c:v>125833</c:v>
                </c:pt>
                <c:pt idx="79448">
                  <c:v>125833</c:v>
                </c:pt>
                <c:pt idx="79449">
                  <c:v>125833</c:v>
                </c:pt>
                <c:pt idx="79450">
                  <c:v>125833</c:v>
                </c:pt>
                <c:pt idx="79451">
                  <c:v>125833</c:v>
                </c:pt>
                <c:pt idx="79452">
                  <c:v>125833</c:v>
                </c:pt>
                <c:pt idx="79453">
                  <c:v>125833</c:v>
                </c:pt>
                <c:pt idx="79454">
                  <c:v>125833</c:v>
                </c:pt>
                <c:pt idx="79455">
                  <c:v>125833</c:v>
                </c:pt>
                <c:pt idx="79456">
                  <c:v>125833</c:v>
                </c:pt>
                <c:pt idx="79457">
                  <c:v>125833</c:v>
                </c:pt>
                <c:pt idx="79458">
                  <c:v>125833</c:v>
                </c:pt>
                <c:pt idx="79459">
                  <c:v>125833</c:v>
                </c:pt>
                <c:pt idx="79460">
                  <c:v>125833</c:v>
                </c:pt>
                <c:pt idx="79461">
                  <c:v>125833</c:v>
                </c:pt>
                <c:pt idx="79462">
                  <c:v>125833</c:v>
                </c:pt>
                <c:pt idx="79463">
                  <c:v>125833</c:v>
                </c:pt>
                <c:pt idx="79464">
                  <c:v>125833</c:v>
                </c:pt>
                <c:pt idx="79465">
                  <c:v>125833</c:v>
                </c:pt>
                <c:pt idx="79466">
                  <c:v>125833</c:v>
                </c:pt>
                <c:pt idx="79467">
                  <c:v>125833</c:v>
                </c:pt>
                <c:pt idx="79468">
                  <c:v>125833</c:v>
                </c:pt>
                <c:pt idx="79469">
                  <c:v>125833</c:v>
                </c:pt>
                <c:pt idx="79470">
                  <c:v>125833</c:v>
                </c:pt>
                <c:pt idx="79471">
                  <c:v>125833</c:v>
                </c:pt>
                <c:pt idx="79472">
                  <c:v>125833</c:v>
                </c:pt>
                <c:pt idx="79473">
                  <c:v>125833</c:v>
                </c:pt>
                <c:pt idx="79474">
                  <c:v>125833</c:v>
                </c:pt>
                <c:pt idx="79475">
                  <c:v>125833</c:v>
                </c:pt>
                <c:pt idx="79476">
                  <c:v>125833</c:v>
                </c:pt>
                <c:pt idx="79477">
                  <c:v>125833</c:v>
                </c:pt>
                <c:pt idx="79478">
                  <c:v>125833</c:v>
                </c:pt>
                <c:pt idx="79479">
                  <c:v>125833</c:v>
                </c:pt>
                <c:pt idx="79480">
                  <c:v>125833</c:v>
                </c:pt>
                <c:pt idx="79481">
                  <c:v>125833</c:v>
                </c:pt>
                <c:pt idx="79482">
                  <c:v>125833</c:v>
                </c:pt>
                <c:pt idx="79483">
                  <c:v>125833</c:v>
                </c:pt>
                <c:pt idx="79484">
                  <c:v>125833</c:v>
                </c:pt>
                <c:pt idx="79485">
                  <c:v>125833</c:v>
                </c:pt>
                <c:pt idx="79486">
                  <c:v>125833</c:v>
                </c:pt>
                <c:pt idx="79487">
                  <c:v>125833</c:v>
                </c:pt>
                <c:pt idx="79488">
                  <c:v>125833</c:v>
                </c:pt>
                <c:pt idx="79489">
                  <c:v>125833</c:v>
                </c:pt>
                <c:pt idx="79490">
                  <c:v>125833</c:v>
                </c:pt>
                <c:pt idx="79491">
                  <c:v>125833</c:v>
                </c:pt>
                <c:pt idx="79492">
                  <c:v>125833</c:v>
                </c:pt>
                <c:pt idx="79493">
                  <c:v>125833</c:v>
                </c:pt>
                <c:pt idx="79494">
                  <c:v>125833</c:v>
                </c:pt>
                <c:pt idx="79495">
                  <c:v>125833</c:v>
                </c:pt>
                <c:pt idx="79496">
                  <c:v>125833</c:v>
                </c:pt>
                <c:pt idx="79497">
                  <c:v>125833</c:v>
                </c:pt>
                <c:pt idx="79498">
                  <c:v>125833</c:v>
                </c:pt>
                <c:pt idx="79499">
                  <c:v>125833</c:v>
                </c:pt>
                <c:pt idx="79500">
                  <c:v>125833</c:v>
                </c:pt>
                <c:pt idx="79501">
                  <c:v>125833</c:v>
                </c:pt>
                <c:pt idx="79502">
                  <c:v>125833</c:v>
                </c:pt>
                <c:pt idx="79503">
                  <c:v>125833</c:v>
                </c:pt>
                <c:pt idx="79504">
                  <c:v>125833</c:v>
                </c:pt>
                <c:pt idx="79505">
                  <c:v>125833</c:v>
                </c:pt>
                <c:pt idx="79506">
                  <c:v>125833</c:v>
                </c:pt>
                <c:pt idx="79507">
                  <c:v>125833</c:v>
                </c:pt>
                <c:pt idx="79508">
                  <c:v>125833</c:v>
                </c:pt>
                <c:pt idx="79509">
                  <c:v>125833</c:v>
                </c:pt>
                <c:pt idx="79510">
                  <c:v>125833</c:v>
                </c:pt>
                <c:pt idx="79511">
                  <c:v>125833</c:v>
                </c:pt>
                <c:pt idx="79512">
                  <c:v>125833</c:v>
                </c:pt>
                <c:pt idx="79513">
                  <c:v>125833</c:v>
                </c:pt>
                <c:pt idx="79514">
                  <c:v>125833</c:v>
                </c:pt>
                <c:pt idx="79515">
                  <c:v>125833</c:v>
                </c:pt>
                <c:pt idx="79516">
                  <c:v>125833</c:v>
                </c:pt>
                <c:pt idx="79517">
                  <c:v>125833</c:v>
                </c:pt>
                <c:pt idx="79518">
                  <c:v>125833</c:v>
                </c:pt>
                <c:pt idx="79519">
                  <c:v>125833</c:v>
                </c:pt>
                <c:pt idx="79520">
                  <c:v>125833</c:v>
                </c:pt>
                <c:pt idx="79521">
                  <c:v>125833</c:v>
                </c:pt>
                <c:pt idx="79522">
                  <c:v>125833</c:v>
                </c:pt>
                <c:pt idx="79523">
                  <c:v>125833</c:v>
                </c:pt>
                <c:pt idx="79524">
                  <c:v>125833</c:v>
                </c:pt>
                <c:pt idx="79525">
                  <c:v>125833</c:v>
                </c:pt>
                <c:pt idx="79526">
                  <c:v>125833</c:v>
                </c:pt>
                <c:pt idx="79527">
                  <c:v>125833</c:v>
                </c:pt>
                <c:pt idx="79528">
                  <c:v>125833</c:v>
                </c:pt>
                <c:pt idx="79529">
                  <c:v>125833</c:v>
                </c:pt>
                <c:pt idx="79530">
                  <c:v>125833</c:v>
                </c:pt>
                <c:pt idx="79531">
                  <c:v>125833</c:v>
                </c:pt>
                <c:pt idx="79532">
                  <c:v>125833</c:v>
                </c:pt>
                <c:pt idx="79533">
                  <c:v>125833</c:v>
                </c:pt>
                <c:pt idx="79534">
                  <c:v>125833</c:v>
                </c:pt>
                <c:pt idx="79535">
                  <c:v>125833</c:v>
                </c:pt>
                <c:pt idx="79536">
                  <c:v>125833</c:v>
                </c:pt>
                <c:pt idx="79537">
                  <c:v>125833</c:v>
                </c:pt>
                <c:pt idx="79538">
                  <c:v>125833</c:v>
                </c:pt>
                <c:pt idx="79539">
                  <c:v>125833</c:v>
                </c:pt>
                <c:pt idx="79540">
                  <c:v>125833</c:v>
                </c:pt>
                <c:pt idx="79541">
                  <c:v>125833</c:v>
                </c:pt>
                <c:pt idx="79542">
                  <c:v>125833</c:v>
                </c:pt>
                <c:pt idx="79543">
                  <c:v>125833</c:v>
                </c:pt>
                <c:pt idx="79544">
                  <c:v>125833</c:v>
                </c:pt>
                <c:pt idx="79545">
                  <c:v>125833</c:v>
                </c:pt>
                <c:pt idx="79546">
                  <c:v>125833</c:v>
                </c:pt>
                <c:pt idx="79547">
                  <c:v>125833</c:v>
                </c:pt>
                <c:pt idx="79548">
                  <c:v>125833</c:v>
                </c:pt>
                <c:pt idx="79549">
                  <c:v>125833</c:v>
                </c:pt>
                <c:pt idx="79550">
                  <c:v>125833</c:v>
                </c:pt>
                <c:pt idx="79551">
                  <c:v>125833</c:v>
                </c:pt>
                <c:pt idx="79552">
                  <c:v>125833</c:v>
                </c:pt>
                <c:pt idx="79553">
                  <c:v>125833</c:v>
                </c:pt>
                <c:pt idx="79554">
                  <c:v>125833</c:v>
                </c:pt>
                <c:pt idx="79555">
                  <c:v>125833</c:v>
                </c:pt>
                <c:pt idx="79556">
                  <c:v>125833</c:v>
                </c:pt>
                <c:pt idx="79557">
                  <c:v>125833</c:v>
                </c:pt>
                <c:pt idx="79558">
                  <c:v>125833</c:v>
                </c:pt>
                <c:pt idx="79559">
                  <c:v>125833</c:v>
                </c:pt>
                <c:pt idx="79560">
                  <c:v>125833</c:v>
                </c:pt>
                <c:pt idx="79561">
                  <c:v>125833</c:v>
                </c:pt>
                <c:pt idx="79562">
                  <c:v>125833</c:v>
                </c:pt>
                <c:pt idx="79563">
                  <c:v>125833</c:v>
                </c:pt>
                <c:pt idx="79564">
                  <c:v>125833</c:v>
                </c:pt>
                <c:pt idx="79565">
                  <c:v>125833</c:v>
                </c:pt>
                <c:pt idx="79566">
                  <c:v>125833</c:v>
                </c:pt>
                <c:pt idx="79567">
                  <c:v>125833</c:v>
                </c:pt>
                <c:pt idx="79568">
                  <c:v>125833</c:v>
                </c:pt>
                <c:pt idx="79569">
                  <c:v>125833</c:v>
                </c:pt>
                <c:pt idx="79570">
                  <c:v>125833</c:v>
                </c:pt>
                <c:pt idx="79571">
                  <c:v>125833</c:v>
                </c:pt>
                <c:pt idx="79572">
                  <c:v>125833</c:v>
                </c:pt>
                <c:pt idx="79573">
                  <c:v>125833</c:v>
                </c:pt>
                <c:pt idx="79574">
                  <c:v>125833</c:v>
                </c:pt>
                <c:pt idx="79575">
                  <c:v>125833</c:v>
                </c:pt>
                <c:pt idx="79576">
                  <c:v>125833</c:v>
                </c:pt>
                <c:pt idx="79577">
                  <c:v>125833</c:v>
                </c:pt>
                <c:pt idx="79578">
                  <c:v>125833</c:v>
                </c:pt>
                <c:pt idx="79579">
                  <c:v>125833</c:v>
                </c:pt>
                <c:pt idx="79580">
                  <c:v>125833</c:v>
                </c:pt>
                <c:pt idx="79581">
                  <c:v>125833</c:v>
                </c:pt>
                <c:pt idx="79582">
                  <c:v>125833</c:v>
                </c:pt>
                <c:pt idx="79583">
                  <c:v>125833</c:v>
                </c:pt>
                <c:pt idx="79584">
                  <c:v>125833</c:v>
                </c:pt>
                <c:pt idx="79585">
                  <c:v>125833</c:v>
                </c:pt>
                <c:pt idx="79586">
                  <c:v>125833</c:v>
                </c:pt>
                <c:pt idx="79587">
                  <c:v>125833</c:v>
                </c:pt>
                <c:pt idx="79588">
                  <c:v>125833</c:v>
                </c:pt>
                <c:pt idx="79589">
                  <c:v>125833</c:v>
                </c:pt>
                <c:pt idx="79590">
                  <c:v>125833</c:v>
                </c:pt>
                <c:pt idx="79591">
                  <c:v>125833</c:v>
                </c:pt>
                <c:pt idx="79592">
                  <c:v>125833</c:v>
                </c:pt>
                <c:pt idx="79593">
                  <c:v>125833</c:v>
                </c:pt>
                <c:pt idx="79594">
                  <c:v>125833</c:v>
                </c:pt>
                <c:pt idx="79595">
                  <c:v>125833</c:v>
                </c:pt>
                <c:pt idx="79596">
                  <c:v>125833</c:v>
                </c:pt>
                <c:pt idx="79597">
                  <c:v>125833</c:v>
                </c:pt>
                <c:pt idx="79598">
                  <c:v>125833</c:v>
                </c:pt>
                <c:pt idx="79599">
                  <c:v>125833</c:v>
                </c:pt>
                <c:pt idx="79600">
                  <c:v>125833</c:v>
                </c:pt>
                <c:pt idx="79601">
                  <c:v>125833</c:v>
                </c:pt>
                <c:pt idx="79602">
                  <c:v>125833</c:v>
                </c:pt>
                <c:pt idx="79603">
                  <c:v>125833</c:v>
                </c:pt>
                <c:pt idx="79604">
                  <c:v>125833</c:v>
                </c:pt>
                <c:pt idx="79605">
                  <c:v>125833</c:v>
                </c:pt>
                <c:pt idx="79606">
                  <c:v>125833</c:v>
                </c:pt>
                <c:pt idx="79607">
                  <c:v>125833</c:v>
                </c:pt>
                <c:pt idx="79608">
                  <c:v>125833</c:v>
                </c:pt>
                <c:pt idx="79609">
                  <c:v>125833</c:v>
                </c:pt>
                <c:pt idx="79610">
                  <c:v>125833</c:v>
                </c:pt>
                <c:pt idx="79611">
                  <c:v>125833</c:v>
                </c:pt>
                <c:pt idx="79612">
                  <c:v>125833</c:v>
                </c:pt>
                <c:pt idx="79613">
                  <c:v>125833</c:v>
                </c:pt>
                <c:pt idx="79614">
                  <c:v>125833</c:v>
                </c:pt>
                <c:pt idx="79615">
                  <c:v>125833</c:v>
                </c:pt>
                <c:pt idx="79616">
                  <c:v>125833</c:v>
                </c:pt>
                <c:pt idx="79617">
                  <c:v>125833</c:v>
                </c:pt>
                <c:pt idx="79618">
                  <c:v>125833</c:v>
                </c:pt>
                <c:pt idx="79619">
                  <c:v>125833</c:v>
                </c:pt>
                <c:pt idx="79620">
                  <c:v>125833</c:v>
                </c:pt>
                <c:pt idx="79621">
                  <c:v>125833</c:v>
                </c:pt>
                <c:pt idx="79622">
                  <c:v>125833</c:v>
                </c:pt>
                <c:pt idx="79623">
                  <c:v>125833</c:v>
                </c:pt>
                <c:pt idx="79624">
                  <c:v>125833</c:v>
                </c:pt>
                <c:pt idx="79625">
                  <c:v>125833</c:v>
                </c:pt>
                <c:pt idx="79626">
                  <c:v>125833</c:v>
                </c:pt>
                <c:pt idx="79627">
                  <c:v>125833</c:v>
                </c:pt>
                <c:pt idx="79628">
                  <c:v>125833</c:v>
                </c:pt>
                <c:pt idx="79629">
                  <c:v>125833</c:v>
                </c:pt>
                <c:pt idx="79630">
                  <c:v>125833</c:v>
                </c:pt>
                <c:pt idx="79631">
                  <c:v>125833</c:v>
                </c:pt>
                <c:pt idx="79632">
                  <c:v>125833</c:v>
                </c:pt>
                <c:pt idx="79633">
                  <c:v>125833</c:v>
                </c:pt>
                <c:pt idx="79634">
                  <c:v>125833</c:v>
                </c:pt>
                <c:pt idx="79635">
                  <c:v>125833</c:v>
                </c:pt>
                <c:pt idx="79636">
                  <c:v>125833</c:v>
                </c:pt>
                <c:pt idx="79637">
                  <c:v>125833</c:v>
                </c:pt>
                <c:pt idx="79638">
                  <c:v>125833</c:v>
                </c:pt>
                <c:pt idx="79639">
                  <c:v>125833</c:v>
                </c:pt>
                <c:pt idx="79640">
                  <c:v>125833</c:v>
                </c:pt>
                <c:pt idx="79641">
                  <c:v>125833</c:v>
                </c:pt>
                <c:pt idx="79642">
                  <c:v>125833</c:v>
                </c:pt>
                <c:pt idx="79643">
                  <c:v>125833</c:v>
                </c:pt>
                <c:pt idx="79644">
                  <c:v>125833</c:v>
                </c:pt>
                <c:pt idx="79645">
                  <c:v>125833</c:v>
                </c:pt>
                <c:pt idx="79646">
                  <c:v>125833</c:v>
                </c:pt>
                <c:pt idx="79647">
                  <c:v>125833</c:v>
                </c:pt>
                <c:pt idx="79648">
                  <c:v>125833</c:v>
                </c:pt>
                <c:pt idx="79649">
                  <c:v>125833</c:v>
                </c:pt>
                <c:pt idx="79650">
                  <c:v>125833</c:v>
                </c:pt>
                <c:pt idx="79651">
                  <c:v>125833</c:v>
                </c:pt>
                <c:pt idx="79652">
                  <c:v>125833</c:v>
                </c:pt>
                <c:pt idx="79653">
                  <c:v>125833</c:v>
                </c:pt>
                <c:pt idx="79654">
                  <c:v>125833</c:v>
                </c:pt>
                <c:pt idx="79655">
                  <c:v>125833</c:v>
                </c:pt>
                <c:pt idx="79656">
                  <c:v>125833</c:v>
                </c:pt>
                <c:pt idx="79657">
                  <c:v>125833</c:v>
                </c:pt>
                <c:pt idx="79658">
                  <c:v>125833</c:v>
                </c:pt>
                <c:pt idx="79659">
                  <c:v>125833</c:v>
                </c:pt>
                <c:pt idx="79660">
                  <c:v>125833</c:v>
                </c:pt>
                <c:pt idx="79661">
                  <c:v>125833</c:v>
                </c:pt>
                <c:pt idx="79662">
                  <c:v>125833</c:v>
                </c:pt>
                <c:pt idx="79663">
                  <c:v>125833</c:v>
                </c:pt>
                <c:pt idx="79664">
                  <c:v>125833</c:v>
                </c:pt>
                <c:pt idx="79665">
                  <c:v>125833</c:v>
                </c:pt>
                <c:pt idx="79666">
                  <c:v>125833</c:v>
                </c:pt>
                <c:pt idx="79667">
                  <c:v>125833</c:v>
                </c:pt>
                <c:pt idx="79668">
                  <c:v>125833</c:v>
                </c:pt>
                <c:pt idx="79669">
                  <c:v>125833</c:v>
                </c:pt>
                <c:pt idx="79670">
                  <c:v>125833</c:v>
                </c:pt>
                <c:pt idx="79671">
                  <c:v>125833</c:v>
                </c:pt>
                <c:pt idx="79672">
                  <c:v>125833</c:v>
                </c:pt>
                <c:pt idx="79673">
                  <c:v>125833</c:v>
                </c:pt>
                <c:pt idx="79674">
                  <c:v>125833</c:v>
                </c:pt>
                <c:pt idx="79675">
                  <c:v>125833</c:v>
                </c:pt>
                <c:pt idx="79676">
                  <c:v>125833</c:v>
                </c:pt>
                <c:pt idx="79677">
                  <c:v>125833</c:v>
                </c:pt>
                <c:pt idx="79678">
                  <c:v>125833</c:v>
                </c:pt>
                <c:pt idx="79679">
                  <c:v>125833</c:v>
                </c:pt>
                <c:pt idx="79680">
                  <c:v>125833</c:v>
                </c:pt>
                <c:pt idx="79681">
                  <c:v>125833</c:v>
                </c:pt>
                <c:pt idx="79682">
                  <c:v>125833</c:v>
                </c:pt>
                <c:pt idx="79683">
                  <c:v>125833</c:v>
                </c:pt>
                <c:pt idx="79684">
                  <c:v>125833</c:v>
                </c:pt>
                <c:pt idx="79685">
                  <c:v>125833</c:v>
                </c:pt>
                <c:pt idx="79686">
                  <c:v>125833</c:v>
                </c:pt>
                <c:pt idx="79687">
                  <c:v>125833</c:v>
                </c:pt>
                <c:pt idx="79688">
                  <c:v>125833</c:v>
                </c:pt>
                <c:pt idx="79689">
                  <c:v>125833</c:v>
                </c:pt>
                <c:pt idx="79690">
                  <c:v>125833</c:v>
                </c:pt>
                <c:pt idx="79691">
                  <c:v>125833</c:v>
                </c:pt>
                <c:pt idx="79692">
                  <c:v>125833</c:v>
                </c:pt>
                <c:pt idx="79693">
                  <c:v>125833</c:v>
                </c:pt>
                <c:pt idx="79694">
                  <c:v>125833</c:v>
                </c:pt>
                <c:pt idx="79695">
                  <c:v>125833</c:v>
                </c:pt>
                <c:pt idx="79696">
                  <c:v>125833</c:v>
                </c:pt>
                <c:pt idx="79697">
                  <c:v>125833</c:v>
                </c:pt>
                <c:pt idx="79698">
                  <c:v>125833</c:v>
                </c:pt>
                <c:pt idx="79699">
                  <c:v>125833</c:v>
                </c:pt>
                <c:pt idx="79700">
                  <c:v>125833</c:v>
                </c:pt>
                <c:pt idx="79701">
                  <c:v>125833</c:v>
                </c:pt>
                <c:pt idx="79702">
                  <c:v>125833</c:v>
                </c:pt>
                <c:pt idx="79703">
                  <c:v>125833</c:v>
                </c:pt>
                <c:pt idx="79704">
                  <c:v>125833</c:v>
                </c:pt>
                <c:pt idx="79705">
                  <c:v>125833</c:v>
                </c:pt>
                <c:pt idx="79706">
                  <c:v>125833</c:v>
                </c:pt>
                <c:pt idx="79707">
                  <c:v>125833</c:v>
                </c:pt>
                <c:pt idx="79708">
                  <c:v>125833</c:v>
                </c:pt>
                <c:pt idx="79709">
                  <c:v>125833</c:v>
                </c:pt>
                <c:pt idx="79710">
                  <c:v>125833</c:v>
                </c:pt>
                <c:pt idx="79711">
                  <c:v>125833</c:v>
                </c:pt>
                <c:pt idx="79712">
                  <c:v>125833</c:v>
                </c:pt>
                <c:pt idx="79713">
                  <c:v>125833</c:v>
                </c:pt>
                <c:pt idx="79714">
                  <c:v>125833</c:v>
                </c:pt>
                <c:pt idx="79715">
                  <c:v>125833</c:v>
                </c:pt>
                <c:pt idx="79716">
                  <c:v>125833</c:v>
                </c:pt>
                <c:pt idx="79717">
                  <c:v>125833</c:v>
                </c:pt>
                <c:pt idx="79718">
                  <c:v>125833</c:v>
                </c:pt>
                <c:pt idx="79719">
                  <c:v>125833</c:v>
                </c:pt>
                <c:pt idx="79720">
                  <c:v>125833</c:v>
                </c:pt>
                <c:pt idx="79721">
                  <c:v>125833</c:v>
                </c:pt>
                <c:pt idx="79722">
                  <c:v>125833</c:v>
                </c:pt>
                <c:pt idx="79723">
                  <c:v>125833</c:v>
                </c:pt>
                <c:pt idx="79724">
                  <c:v>125833</c:v>
                </c:pt>
                <c:pt idx="79725">
                  <c:v>125833</c:v>
                </c:pt>
                <c:pt idx="79726">
                  <c:v>125833</c:v>
                </c:pt>
                <c:pt idx="79727">
                  <c:v>125833</c:v>
                </c:pt>
                <c:pt idx="79728">
                  <c:v>125833</c:v>
                </c:pt>
                <c:pt idx="79729">
                  <c:v>125833</c:v>
                </c:pt>
                <c:pt idx="79730">
                  <c:v>125833</c:v>
                </c:pt>
                <c:pt idx="79731">
                  <c:v>125833</c:v>
                </c:pt>
                <c:pt idx="79732">
                  <c:v>125833</c:v>
                </c:pt>
                <c:pt idx="79733">
                  <c:v>125833</c:v>
                </c:pt>
                <c:pt idx="79734">
                  <c:v>125833</c:v>
                </c:pt>
                <c:pt idx="79735">
                  <c:v>125833</c:v>
                </c:pt>
                <c:pt idx="79736">
                  <c:v>125833</c:v>
                </c:pt>
                <c:pt idx="79737">
                  <c:v>125833</c:v>
                </c:pt>
                <c:pt idx="79738">
                  <c:v>125833</c:v>
                </c:pt>
                <c:pt idx="79739">
                  <c:v>125833</c:v>
                </c:pt>
                <c:pt idx="79740">
                  <c:v>125833</c:v>
                </c:pt>
                <c:pt idx="79741">
                  <c:v>125833</c:v>
                </c:pt>
                <c:pt idx="79742">
                  <c:v>125833</c:v>
                </c:pt>
                <c:pt idx="79743">
                  <c:v>125833</c:v>
                </c:pt>
                <c:pt idx="79744">
                  <c:v>125833</c:v>
                </c:pt>
                <c:pt idx="79745">
                  <c:v>125833</c:v>
                </c:pt>
                <c:pt idx="79746">
                  <c:v>125833</c:v>
                </c:pt>
                <c:pt idx="79747">
                  <c:v>125833</c:v>
                </c:pt>
                <c:pt idx="79748">
                  <c:v>125833</c:v>
                </c:pt>
                <c:pt idx="79749">
                  <c:v>125833</c:v>
                </c:pt>
                <c:pt idx="79750">
                  <c:v>125833</c:v>
                </c:pt>
                <c:pt idx="79751">
                  <c:v>125833</c:v>
                </c:pt>
                <c:pt idx="79752">
                  <c:v>125833</c:v>
                </c:pt>
                <c:pt idx="79753">
                  <c:v>125833</c:v>
                </c:pt>
                <c:pt idx="79754">
                  <c:v>125833</c:v>
                </c:pt>
                <c:pt idx="79755">
                  <c:v>125833</c:v>
                </c:pt>
                <c:pt idx="79756">
                  <c:v>125833</c:v>
                </c:pt>
                <c:pt idx="79757">
                  <c:v>125833</c:v>
                </c:pt>
                <c:pt idx="79758">
                  <c:v>125833</c:v>
                </c:pt>
                <c:pt idx="79759">
                  <c:v>125833</c:v>
                </c:pt>
                <c:pt idx="79760">
                  <c:v>125833</c:v>
                </c:pt>
                <c:pt idx="79761">
                  <c:v>125833</c:v>
                </c:pt>
                <c:pt idx="79762">
                  <c:v>125833</c:v>
                </c:pt>
                <c:pt idx="79763">
                  <c:v>125833</c:v>
                </c:pt>
                <c:pt idx="79764">
                  <c:v>125833</c:v>
                </c:pt>
                <c:pt idx="79765">
                  <c:v>125833</c:v>
                </c:pt>
                <c:pt idx="79766">
                  <c:v>125833</c:v>
                </c:pt>
                <c:pt idx="79767">
                  <c:v>125833</c:v>
                </c:pt>
                <c:pt idx="79768">
                  <c:v>125833</c:v>
                </c:pt>
                <c:pt idx="79769">
                  <c:v>125833</c:v>
                </c:pt>
                <c:pt idx="79770">
                  <c:v>125833</c:v>
                </c:pt>
                <c:pt idx="79771">
                  <c:v>125833</c:v>
                </c:pt>
                <c:pt idx="79772">
                  <c:v>125833</c:v>
                </c:pt>
                <c:pt idx="79773">
                  <c:v>125833</c:v>
                </c:pt>
                <c:pt idx="79774">
                  <c:v>125833</c:v>
                </c:pt>
                <c:pt idx="79775">
                  <c:v>125833</c:v>
                </c:pt>
                <c:pt idx="79776">
                  <c:v>125833</c:v>
                </c:pt>
                <c:pt idx="79777">
                  <c:v>125833</c:v>
                </c:pt>
                <c:pt idx="79778">
                  <c:v>125833</c:v>
                </c:pt>
                <c:pt idx="79779">
                  <c:v>125833</c:v>
                </c:pt>
                <c:pt idx="79780">
                  <c:v>125833</c:v>
                </c:pt>
                <c:pt idx="79781">
                  <c:v>125833</c:v>
                </c:pt>
                <c:pt idx="79782">
                  <c:v>125833</c:v>
                </c:pt>
                <c:pt idx="79783">
                  <c:v>125833</c:v>
                </c:pt>
                <c:pt idx="79784">
                  <c:v>125833</c:v>
                </c:pt>
                <c:pt idx="79785">
                  <c:v>125833</c:v>
                </c:pt>
                <c:pt idx="79786">
                  <c:v>125833</c:v>
                </c:pt>
                <c:pt idx="79787">
                  <c:v>125833</c:v>
                </c:pt>
                <c:pt idx="79788">
                  <c:v>125833</c:v>
                </c:pt>
                <c:pt idx="79789">
                  <c:v>125833</c:v>
                </c:pt>
                <c:pt idx="79790">
                  <c:v>125833</c:v>
                </c:pt>
                <c:pt idx="79791">
                  <c:v>125833</c:v>
                </c:pt>
                <c:pt idx="79792">
                  <c:v>125833</c:v>
                </c:pt>
                <c:pt idx="79793">
                  <c:v>125833</c:v>
                </c:pt>
                <c:pt idx="79794">
                  <c:v>125833</c:v>
                </c:pt>
                <c:pt idx="79795">
                  <c:v>125833</c:v>
                </c:pt>
                <c:pt idx="79796">
                  <c:v>125833</c:v>
                </c:pt>
                <c:pt idx="79797">
                  <c:v>125833</c:v>
                </c:pt>
                <c:pt idx="79798">
                  <c:v>125833</c:v>
                </c:pt>
                <c:pt idx="79799">
                  <c:v>125833</c:v>
                </c:pt>
                <c:pt idx="79800">
                  <c:v>125833</c:v>
                </c:pt>
                <c:pt idx="79801">
                  <c:v>125833</c:v>
                </c:pt>
                <c:pt idx="79802">
                  <c:v>125833</c:v>
                </c:pt>
                <c:pt idx="79803">
                  <c:v>125833</c:v>
                </c:pt>
                <c:pt idx="79804">
                  <c:v>125833</c:v>
                </c:pt>
                <c:pt idx="79805">
                  <c:v>125833</c:v>
                </c:pt>
                <c:pt idx="79806">
                  <c:v>125833</c:v>
                </c:pt>
                <c:pt idx="79807">
                  <c:v>125833</c:v>
                </c:pt>
                <c:pt idx="79808">
                  <c:v>125833</c:v>
                </c:pt>
                <c:pt idx="79809">
                  <c:v>125833</c:v>
                </c:pt>
                <c:pt idx="79810">
                  <c:v>125833</c:v>
                </c:pt>
                <c:pt idx="79811">
                  <c:v>125833</c:v>
                </c:pt>
                <c:pt idx="79812">
                  <c:v>125833</c:v>
                </c:pt>
                <c:pt idx="79813">
                  <c:v>125833</c:v>
                </c:pt>
                <c:pt idx="79814">
                  <c:v>125833</c:v>
                </c:pt>
                <c:pt idx="79815">
                  <c:v>125833</c:v>
                </c:pt>
                <c:pt idx="79816">
                  <c:v>125833</c:v>
                </c:pt>
                <c:pt idx="79817">
                  <c:v>125833</c:v>
                </c:pt>
                <c:pt idx="79818">
                  <c:v>125833</c:v>
                </c:pt>
                <c:pt idx="79819">
                  <c:v>125833</c:v>
                </c:pt>
                <c:pt idx="79820">
                  <c:v>125833</c:v>
                </c:pt>
                <c:pt idx="79821">
                  <c:v>125833</c:v>
                </c:pt>
                <c:pt idx="79822">
                  <c:v>125833</c:v>
                </c:pt>
                <c:pt idx="79823">
                  <c:v>125833</c:v>
                </c:pt>
                <c:pt idx="79824">
                  <c:v>125833</c:v>
                </c:pt>
                <c:pt idx="79825">
                  <c:v>125833</c:v>
                </c:pt>
                <c:pt idx="79826">
                  <c:v>125833</c:v>
                </c:pt>
                <c:pt idx="79827">
                  <c:v>125833</c:v>
                </c:pt>
                <c:pt idx="79828">
                  <c:v>125833</c:v>
                </c:pt>
                <c:pt idx="79829">
                  <c:v>125833</c:v>
                </c:pt>
                <c:pt idx="79830">
                  <c:v>125833</c:v>
                </c:pt>
                <c:pt idx="79831">
                  <c:v>125833</c:v>
                </c:pt>
                <c:pt idx="79832">
                  <c:v>125833</c:v>
                </c:pt>
                <c:pt idx="79833">
                  <c:v>125833</c:v>
                </c:pt>
                <c:pt idx="79834">
                  <c:v>125833</c:v>
                </c:pt>
                <c:pt idx="79835">
                  <c:v>125833</c:v>
                </c:pt>
                <c:pt idx="79836">
                  <c:v>125833</c:v>
                </c:pt>
                <c:pt idx="79837">
                  <c:v>125833</c:v>
                </c:pt>
                <c:pt idx="79838">
                  <c:v>125833</c:v>
                </c:pt>
                <c:pt idx="79839">
                  <c:v>125833</c:v>
                </c:pt>
                <c:pt idx="79840">
                  <c:v>125833</c:v>
                </c:pt>
                <c:pt idx="79841">
                  <c:v>125833</c:v>
                </c:pt>
                <c:pt idx="79842">
                  <c:v>125833</c:v>
                </c:pt>
                <c:pt idx="79843">
                  <c:v>125833</c:v>
                </c:pt>
                <c:pt idx="79844">
                  <c:v>125833</c:v>
                </c:pt>
                <c:pt idx="79845">
                  <c:v>125833</c:v>
                </c:pt>
                <c:pt idx="79846">
                  <c:v>125833</c:v>
                </c:pt>
                <c:pt idx="79847">
                  <c:v>125833</c:v>
                </c:pt>
                <c:pt idx="79848">
                  <c:v>125833</c:v>
                </c:pt>
                <c:pt idx="79849">
                  <c:v>125833</c:v>
                </c:pt>
                <c:pt idx="79850">
                  <c:v>125833</c:v>
                </c:pt>
                <c:pt idx="79851">
                  <c:v>125833</c:v>
                </c:pt>
                <c:pt idx="79852">
                  <c:v>125833</c:v>
                </c:pt>
                <c:pt idx="79853">
                  <c:v>125833</c:v>
                </c:pt>
                <c:pt idx="79854">
                  <c:v>125833</c:v>
                </c:pt>
                <c:pt idx="79855">
                  <c:v>125833</c:v>
                </c:pt>
                <c:pt idx="79856">
                  <c:v>125833</c:v>
                </c:pt>
                <c:pt idx="79857">
                  <c:v>125833</c:v>
                </c:pt>
                <c:pt idx="79858">
                  <c:v>125833</c:v>
                </c:pt>
                <c:pt idx="79859">
                  <c:v>125833</c:v>
                </c:pt>
                <c:pt idx="79860">
                  <c:v>125833</c:v>
                </c:pt>
                <c:pt idx="79861">
                  <c:v>125833</c:v>
                </c:pt>
                <c:pt idx="79862">
                  <c:v>125833</c:v>
                </c:pt>
                <c:pt idx="79863">
                  <c:v>125833</c:v>
                </c:pt>
                <c:pt idx="79864">
                  <c:v>125833</c:v>
                </c:pt>
                <c:pt idx="79865">
                  <c:v>125833</c:v>
                </c:pt>
                <c:pt idx="79866">
                  <c:v>125833</c:v>
                </c:pt>
                <c:pt idx="79867">
                  <c:v>125833</c:v>
                </c:pt>
                <c:pt idx="79868">
                  <c:v>125833</c:v>
                </c:pt>
                <c:pt idx="79869">
                  <c:v>125833</c:v>
                </c:pt>
                <c:pt idx="79870">
                  <c:v>125833</c:v>
                </c:pt>
                <c:pt idx="79871">
                  <c:v>125833</c:v>
                </c:pt>
                <c:pt idx="79872">
                  <c:v>125833</c:v>
                </c:pt>
                <c:pt idx="79873">
                  <c:v>125833</c:v>
                </c:pt>
                <c:pt idx="79874">
                  <c:v>125833</c:v>
                </c:pt>
                <c:pt idx="79875">
                  <c:v>125833</c:v>
                </c:pt>
                <c:pt idx="79876">
                  <c:v>125833</c:v>
                </c:pt>
                <c:pt idx="79877">
                  <c:v>125833</c:v>
                </c:pt>
                <c:pt idx="79878">
                  <c:v>125833</c:v>
                </c:pt>
                <c:pt idx="79879">
                  <c:v>125833</c:v>
                </c:pt>
                <c:pt idx="79880">
                  <c:v>125833</c:v>
                </c:pt>
                <c:pt idx="79881">
                  <c:v>125833</c:v>
                </c:pt>
                <c:pt idx="79882">
                  <c:v>125833</c:v>
                </c:pt>
                <c:pt idx="79883">
                  <c:v>125833</c:v>
                </c:pt>
                <c:pt idx="79884">
                  <c:v>125833</c:v>
                </c:pt>
                <c:pt idx="79885">
                  <c:v>125833</c:v>
                </c:pt>
                <c:pt idx="79886">
                  <c:v>125833</c:v>
                </c:pt>
                <c:pt idx="79887">
                  <c:v>125833</c:v>
                </c:pt>
                <c:pt idx="79888">
                  <c:v>125833</c:v>
                </c:pt>
                <c:pt idx="79889">
                  <c:v>125833</c:v>
                </c:pt>
                <c:pt idx="79890">
                  <c:v>125833</c:v>
                </c:pt>
                <c:pt idx="79891">
                  <c:v>125833</c:v>
                </c:pt>
                <c:pt idx="79892">
                  <c:v>125833</c:v>
                </c:pt>
                <c:pt idx="79893">
                  <c:v>125833</c:v>
                </c:pt>
                <c:pt idx="79894">
                  <c:v>125833</c:v>
                </c:pt>
                <c:pt idx="79895">
                  <c:v>125833</c:v>
                </c:pt>
                <c:pt idx="79896">
                  <c:v>125833</c:v>
                </c:pt>
                <c:pt idx="79897">
                  <c:v>125833</c:v>
                </c:pt>
                <c:pt idx="79898">
                  <c:v>125833</c:v>
                </c:pt>
                <c:pt idx="79899">
                  <c:v>125833</c:v>
                </c:pt>
                <c:pt idx="79900">
                  <c:v>125833</c:v>
                </c:pt>
                <c:pt idx="79901">
                  <c:v>125833</c:v>
                </c:pt>
                <c:pt idx="79902">
                  <c:v>125833</c:v>
                </c:pt>
                <c:pt idx="79903">
                  <c:v>125833</c:v>
                </c:pt>
                <c:pt idx="79904">
                  <c:v>125833</c:v>
                </c:pt>
                <c:pt idx="79905">
                  <c:v>125833</c:v>
                </c:pt>
                <c:pt idx="79906">
                  <c:v>125833</c:v>
                </c:pt>
                <c:pt idx="79907">
                  <c:v>125833</c:v>
                </c:pt>
                <c:pt idx="79908">
                  <c:v>125833</c:v>
                </c:pt>
                <c:pt idx="79909">
                  <c:v>125833</c:v>
                </c:pt>
                <c:pt idx="79910">
                  <c:v>125833</c:v>
                </c:pt>
                <c:pt idx="79911">
                  <c:v>125833</c:v>
                </c:pt>
                <c:pt idx="79912">
                  <c:v>125833</c:v>
                </c:pt>
                <c:pt idx="79913">
                  <c:v>125833</c:v>
                </c:pt>
                <c:pt idx="79914">
                  <c:v>125833</c:v>
                </c:pt>
                <c:pt idx="79915">
                  <c:v>125833</c:v>
                </c:pt>
                <c:pt idx="79916">
                  <c:v>125833</c:v>
                </c:pt>
                <c:pt idx="79917">
                  <c:v>125833</c:v>
                </c:pt>
                <c:pt idx="79918">
                  <c:v>125833</c:v>
                </c:pt>
                <c:pt idx="79919">
                  <c:v>125833</c:v>
                </c:pt>
                <c:pt idx="79920">
                  <c:v>125833</c:v>
                </c:pt>
                <c:pt idx="79921">
                  <c:v>125833</c:v>
                </c:pt>
                <c:pt idx="79922">
                  <c:v>125833</c:v>
                </c:pt>
                <c:pt idx="79923">
                  <c:v>125833</c:v>
                </c:pt>
                <c:pt idx="79924">
                  <c:v>125833</c:v>
                </c:pt>
                <c:pt idx="79925">
                  <c:v>125833</c:v>
                </c:pt>
                <c:pt idx="79926">
                  <c:v>125833</c:v>
                </c:pt>
                <c:pt idx="79927">
                  <c:v>125833</c:v>
                </c:pt>
                <c:pt idx="79928">
                  <c:v>125833</c:v>
                </c:pt>
                <c:pt idx="79929">
                  <c:v>125833</c:v>
                </c:pt>
                <c:pt idx="79930">
                  <c:v>125833</c:v>
                </c:pt>
                <c:pt idx="79931">
                  <c:v>125833</c:v>
                </c:pt>
                <c:pt idx="79932">
                  <c:v>125833</c:v>
                </c:pt>
                <c:pt idx="79933">
                  <c:v>125833</c:v>
                </c:pt>
                <c:pt idx="79934">
                  <c:v>125833</c:v>
                </c:pt>
                <c:pt idx="79935">
                  <c:v>125833</c:v>
                </c:pt>
                <c:pt idx="79936">
                  <c:v>125833</c:v>
                </c:pt>
                <c:pt idx="79937">
                  <c:v>125833</c:v>
                </c:pt>
                <c:pt idx="79938">
                  <c:v>125833</c:v>
                </c:pt>
                <c:pt idx="79939">
                  <c:v>125833</c:v>
                </c:pt>
                <c:pt idx="79940">
                  <c:v>125833</c:v>
                </c:pt>
                <c:pt idx="79941">
                  <c:v>125833</c:v>
                </c:pt>
                <c:pt idx="79942">
                  <c:v>125833</c:v>
                </c:pt>
                <c:pt idx="79943">
                  <c:v>125833</c:v>
                </c:pt>
                <c:pt idx="79944">
                  <c:v>125833</c:v>
                </c:pt>
                <c:pt idx="79945">
                  <c:v>125833</c:v>
                </c:pt>
                <c:pt idx="79946">
                  <c:v>125833</c:v>
                </c:pt>
                <c:pt idx="79947">
                  <c:v>125833</c:v>
                </c:pt>
                <c:pt idx="79948">
                  <c:v>125833</c:v>
                </c:pt>
                <c:pt idx="79949">
                  <c:v>125833</c:v>
                </c:pt>
                <c:pt idx="79950">
                  <c:v>125833</c:v>
                </c:pt>
                <c:pt idx="79951">
                  <c:v>125833</c:v>
                </c:pt>
                <c:pt idx="79952">
                  <c:v>125833</c:v>
                </c:pt>
                <c:pt idx="79953">
                  <c:v>125833</c:v>
                </c:pt>
                <c:pt idx="79954">
                  <c:v>125833</c:v>
                </c:pt>
                <c:pt idx="79955">
                  <c:v>125833</c:v>
                </c:pt>
                <c:pt idx="79956">
                  <c:v>125833</c:v>
                </c:pt>
                <c:pt idx="79957">
                  <c:v>125833</c:v>
                </c:pt>
                <c:pt idx="79958">
                  <c:v>125833</c:v>
                </c:pt>
                <c:pt idx="79959">
                  <c:v>125833</c:v>
                </c:pt>
                <c:pt idx="79960">
                  <c:v>125833</c:v>
                </c:pt>
                <c:pt idx="79961">
                  <c:v>125833</c:v>
                </c:pt>
                <c:pt idx="79962">
                  <c:v>125833</c:v>
                </c:pt>
                <c:pt idx="79963">
                  <c:v>125833</c:v>
                </c:pt>
                <c:pt idx="79964">
                  <c:v>125833</c:v>
                </c:pt>
                <c:pt idx="79965">
                  <c:v>125833</c:v>
                </c:pt>
                <c:pt idx="79966">
                  <c:v>125833</c:v>
                </c:pt>
                <c:pt idx="79967">
                  <c:v>125833</c:v>
                </c:pt>
                <c:pt idx="79968">
                  <c:v>125833</c:v>
                </c:pt>
                <c:pt idx="79969">
                  <c:v>125833</c:v>
                </c:pt>
                <c:pt idx="79970">
                  <c:v>125833</c:v>
                </c:pt>
                <c:pt idx="79971">
                  <c:v>125833</c:v>
                </c:pt>
                <c:pt idx="79972">
                  <c:v>125833</c:v>
                </c:pt>
                <c:pt idx="79973">
                  <c:v>125833</c:v>
                </c:pt>
                <c:pt idx="79974">
                  <c:v>125833</c:v>
                </c:pt>
                <c:pt idx="79975">
                  <c:v>125833</c:v>
                </c:pt>
                <c:pt idx="79976">
                  <c:v>125833</c:v>
                </c:pt>
                <c:pt idx="79977">
                  <c:v>125833</c:v>
                </c:pt>
                <c:pt idx="79978">
                  <c:v>125833</c:v>
                </c:pt>
                <c:pt idx="79979">
                  <c:v>125833</c:v>
                </c:pt>
                <c:pt idx="79980">
                  <c:v>125833</c:v>
                </c:pt>
                <c:pt idx="79981">
                  <c:v>125833</c:v>
                </c:pt>
                <c:pt idx="79982">
                  <c:v>125833</c:v>
                </c:pt>
                <c:pt idx="79983">
                  <c:v>125833</c:v>
                </c:pt>
                <c:pt idx="79984">
                  <c:v>125833</c:v>
                </c:pt>
                <c:pt idx="79985">
                  <c:v>125833</c:v>
                </c:pt>
                <c:pt idx="79986">
                  <c:v>125833</c:v>
                </c:pt>
                <c:pt idx="79987">
                  <c:v>125833</c:v>
                </c:pt>
                <c:pt idx="79988">
                  <c:v>125833</c:v>
                </c:pt>
                <c:pt idx="79989">
                  <c:v>125833</c:v>
                </c:pt>
                <c:pt idx="79990">
                  <c:v>125833</c:v>
                </c:pt>
                <c:pt idx="79991">
                  <c:v>125833</c:v>
                </c:pt>
                <c:pt idx="79992">
                  <c:v>125833</c:v>
                </c:pt>
                <c:pt idx="79993">
                  <c:v>125833</c:v>
                </c:pt>
                <c:pt idx="79994">
                  <c:v>125833</c:v>
                </c:pt>
                <c:pt idx="79995">
                  <c:v>125833</c:v>
                </c:pt>
                <c:pt idx="79996">
                  <c:v>125833</c:v>
                </c:pt>
                <c:pt idx="79997">
                  <c:v>125833</c:v>
                </c:pt>
                <c:pt idx="79998">
                  <c:v>125833</c:v>
                </c:pt>
                <c:pt idx="79999">
                  <c:v>125833</c:v>
                </c:pt>
                <c:pt idx="80000">
                  <c:v>125833</c:v>
                </c:pt>
                <c:pt idx="80001">
                  <c:v>125833</c:v>
                </c:pt>
                <c:pt idx="80002">
                  <c:v>125833</c:v>
                </c:pt>
                <c:pt idx="80003">
                  <c:v>125833</c:v>
                </c:pt>
                <c:pt idx="80004">
                  <c:v>125833</c:v>
                </c:pt>
                <c:pt idx="80005">
                  <c:v>125833</c:v>
                </c:pt>
                <c:pt idx="80006">
                  <c:v>125833</c:v>
                </c:pt>
                <c:pt idx="80007">
                  <c:v>125833</c:v>
                </c:pt>
                <c:pt idx="80008">
                  <c:v>125833</c:v>
                </c:pt>
                <c:pt idx="80009">
                  <c:v>125833</c:v>
                </c:pt>
                <c:pt idx="80010">
                  <c:v>125833</c:v>
                </c:pt>
                <c:pt idx="80011">
                  <c:v>125833</c:v>
                </c:pt>
                <c:pt idx="80012">
                  <c:v>125833</c:v>
                </c:pt>
                <c:pt idx="80013">
                  <c:v>125833</c:v>
                </c:pt>
                <c:pt idx="80014">
                  <c:v>125833</c:v>
                </c:pt>
                <c:pt idx="80015">
                  <c:v>125833</c:v>
                </c:pt>
                <c:pt idx="80016">
                  <c:v>125833</c:v>
                </c:pt>
                <c:pt idx="80017">
                  <c:v>125833</c:v>
                </c:pt>
                <c:pt idx="80018">
                  <c:v>125833</c:v>
                </c:pt>
                <c:pt idx="80019">
                  <c:v>125833</c:v>
                </c:pt>
                <c:pt idx="80020">
                  <c:v>125833</c:v>
                </c:pt>
                <c:pt idx="80021">
                  <c:v>125833</c:v>
                </c:pt>
                <c:pt idx="80022">
                  <c:v>125833</c:v>
                </c:pt>
                <c:pt idx="80023">
                  <c:v>125833</c:v>
                </c:pt>
                <c:pt idx="80024">
                  <c:v>125833</c:v>
                </c:pt>
                <c:pt idx="80025">
                  <c:v>125833</c:v>
                </c:pt>
                <c:pt idx="80026">
                  <c:v>125833</c:v>
                </c:pt>
                <c:pt idx="80027">
                  <c:v>125833</c:v>
                </c:pt>
                <c:pt idx="80028">
                  <c:v>125833</c:v>
                </c:pt>
                <c:pt idx="80029">
                  <c:v>125833</c:v>
                </c:pt>
                <c:pt idx="80030">
                  <c:v>125833</c:v>
                </c:pt>
                <c:pt idx="80031">
                  <c:v>125833</c:v>
                </c:pt>
                <c:pt idx="80032">
                  <c:v>125833</c:v>
                </c:pt>
                <c:pt idx="80033">
                  <c:v>125833</c:v>
                </c:pt>
                <c:pt idx="80034">
                  <c:v>125833</c:v>
                </c:pt>
                <c:pt idx="80035">
                  <c:v>125833</c:v>
                </c:pt>
                <c:pt idx="80036">
                  <c:v>125833</c:v>
                </c:pt>
                <c:pt idx="80037">
                  <c:v>125833</c:v>
                </c:pt>
                <c:pt idx="80038">
                  <c:v>125833</c:v>
                </c:pt>
                <c:pt idx="80039">
                  <c:v>125833</c:v>
                </c:pt>
                <c:pt idx="80040">
                  <c:v>125833</c:v>
                </c:pt>
                <c:pt idx="80041">
                  <c:v>125833</c:v>
                </c:pt>
                <c:pt idx="80042">
                  <c:v>125833</c:v>
                </c:pt>
                <c:pt idx="80043">
                  <c:v>125833</c:v>
                </c:pt>
                <c:pt idx="80044">
                  <c:v>125833</c:v>
                </c:pt>
                <c:pt idx="80045">
                  <c:v>125833</c:v>
                </c:pt>
                <c:pt idx="80046">
                  <c:v>125833</c:v>
                </c:pt>
                <c:pt idx="80047">
                  <c:v>125833</c:v>
                </c:pt>
                <c:pt idx="80048">
                  <c:v>125833</c:v>
                </c:pt>
                <c:pt idx="80049">
                  <c:v>125833</c:v>
                </c:pt>
                <c:pt idx="80050">
                  <c:v>125833</c:v>
                </c:pt>
                <c:pt idx="80051">
                  <c:v>125833</c:v>
                </c:pt>
                <c:pt idx="80052">
                  <c:v>125833</c:v>
                </c:pt>
                <c:pt idx="80053">
                  <c:v>125833</c:v>
                </c:pt>
                <c:pt idx="80054">
                  <c:v>125833</c:v>
                </c:pt>
                <c:pt idx="80055">
                  <c:v>125833</c:v>
                </c:pt>
                <c:pt idx="80056">
                  <c:v>125833</c:v>
                </c:pt>
                <c:pt idx="80057">
                  <c:v>125833</c:v>
                </c:pt>
                <c:pt idx="80058">
                  <c:v>125833</c:v>
                </c:pt>
                <c:pt idx="80059">
                  <c:v>125833</c:v>
                </c:pt>
                <c:pt idx="80060">
                  <c:v>125833</c:v>
                </c:pt>
                <c:pt idx="80061">
                  <c:v>125833</c:v>
                </c:pt>
                <c:pt idx="80062">
                  <c:v>125833</c:v>
                </c:pt>
                <c:pt idx="80063">
                  <c:v>125833</c:v>
                </c:pt>
                <c:pt idx="80064">
                  <c:v>125833</c:v>
                </c:pt>
                <c:pt idx="80065">
                  <c:v>125833</c:v>
                </c:pt>
                <c:pt idx="80066">
                  <c:v>125833</c:v>
                </c:pt>
                <c:pt idx="80067">
                  <c:v>125833</c:v>
                </c:pt>
                <c:pt idx="80068">
                  <c:v>125833</c:v>
                </c:pt>
                <c:pt idx="80069">
                  <c:v>125833</c:v>
                </c:pt>
                <c:pt idx="80070">
                  <c:v>125833</c:v>
                </c:pt>
                <c:pt idx="80071">
                  <c:v>125833</c:v>
                </c:pt>
                <c:pt idx="80072">
                  <c:v>125833</c:v>
                </c:pt>
                <c:pt idx="80073">
                  <c:v>125833</c:v>
                </c:pt>
                <c:pt idx="80074">
                  <c:v>125833</c:v>
                </c:pt>
                <c:pt idx="80075">
                  <c:v>125833</c:v>
                </c:pt>
                <c:pt idx="80076">
                  <c:v>125833</c:v>
                </c:pt>
                <c:pt idx="80077">
                  <c:v>125833</c:v>
                </c:pt>
                <c:pt idx="80078">
                  <c:v>125833</c:v>
                </c:pt>
                <c:pt idx="80079">
                  <c:v>125833</c:v>
                </c:pt>
                <c:pt idx="80080">
                  <c:v>125833</c:v>
                </c:pt>
                <c:pt idx="80081">
                  <c:v>125833</c:v>
                </c:pt>
                <c:pt idx="80082">
                  <c:v>125833</c:v>
                </c:pt>
                <c:pt idx="80083">
                  <c:v>125833</c:v>
                </c:pt>
                <c:pt idx="80084">
                  <c:v>125833</c:v>
                </c:pt>
                <c:pt idx="80085">
                  <c:v>125833</c:v>
                </c:pt>
                <c:pt idx="80086">
                  <c:v>125833</c:v>
                </c:pt>
                <c:pt idx="80087">
                  <c:v>125833</c:v>
                </c:pt>
                <c:pt idx="80088">
                  <c:v>125833</c:v>
                </c:pt>
                <c:pt idx="80089">
                  <c:v>125833</c:v>
                </c:pt>
                <c:pt idx="80090">
                  <c:v>125833</c:v>
                </c:pt>
                <c:pt idx="80091">
                  <c:v>125833</c:v>
                </c:pt>
                <c:pt idx="80092">
                  <c:v>125833</c:v>
                </c:pt>
                <c:pt idx="80093">
                  <c:v>125833</c:v>
                </c:pt>
                <c:pt idx="80094">
                  <c:v>125833</c:v>
                </c:pt>
                <c:pt idx="80095">
                  <c:v>125833</c:v>
                </c:pt>
                <c:pt idx="80096">
                  <c:v>125833</c:v>
                </c:pt>
                <c:pt idx="80097">
                  <c:v>125833</c:v>
                </c:pt>
                <c:pt idx="80098">
                  <c:v>125833</c:v>
                </c:pt>
                <c:pt idx="80099">
                  <c:v>125833</c:v>
                </c:pt>
                <c:pt idx="80100">
                  <c:v>125833</c:v>
                </c:pt>
                <c:pt idx="80101">
                  <c:v>125833</c:v>
                </c:pt>
                <c:pt idx="80102">
                  <c:v>125833</c:v>
                </c:pt>
                <c:pt idx="80103">
                  <c:v>125833</c:v>
                </c:pt>
                <c:pt idx="80104">
                  <c:v>125833</c:v>
                </c:pt>
                <c:pt idx="80105">
                  <c:v>125833</c:v>
                </c:pt>
                <c:pt idx="80106">
                  <c:v>125833</c:v>
                </c:pt>
                <c:pt idx="80107">
                  <c:v>125833</c:v>
                </c:pt>
                <c:pt idx="80108">
                  <c:v>125833</c:v>
                </c:pt>
                <c:pt idx="80109">
                  <c:v>125833</c:v>
                </c:pt>
                <c:pt idx="80110">
                  <c:v>125833</c:v>
                </c:pt>
                <c:pt idx="80111">
                  <c:v>125833</c:v>
                </c:pt>
                <c:pt idx="80112">
                  <c:v>125833</c:v>
                </c:pt>
                <c:pt idx="80113">
                  <c:v>125833</c:v>
                </c:pt>
                <c:pt idx="80114">
                  <c:v>125833</c:v>
                </c:pt>
                <c:pt idx="80115">
                  <c:v>125833</c:v>
                </c:pt>
                <c:pt idx="80116">
                  <c:v>125833</c:v>
                </c:pt>
                <c:pt idx="80117">
                  <c:v>125833</c:v>
                </c:pt>
                <c:pt idx="80118">
                  <c:v>125833</c:v>
                </c:pt>
                <c:pt idx="80119">
                  <c:v>125833</c:v>
                </c:pt>
                <c:pt idx="80120">
                  <c:v>125833</c:v>
                </c:pt>
                <c:pt idx="80121">
                  <c:v>125833</c:v>
                </c:pt>
                <c:pt idx="80122">
                  <c:v>125833</c:v>
                </c:pt>
                <c:pt idx="80123">
                  <c:v>125833</c:v>
                </c:pt>
                <c:pt idx="80124">
                  <c:v>125833</c:v>
                </c:pt>
                <c:pt idx="80125">
                  <c:v>125833</c:v>
                </c:pt>
                <c:pt idx="80126">
                  <c:v>125833</c:v>
                </c:pt>
                <c:pt idx="80127">
                  <c:v>125833</c:v>
                </c:pt>
                <c:pt idx="80128">
                  <c:v>125833</c:v>
                </c:pt>
                <c:pt idx="80129">
                  <c:v>125833</c:v>
                </c:pt>
                <c:pt idx="80130">
                  <c:v>125833</c:v>
                </c:pt>
                <c:pt idx="80131">
                  <c:v>125833</c:v>
                </c:pt>
                <c:pt idx="80132">
                  <c:v>125833</c:v>
                </c:pt>
                <c:pt idx="80133">
                  <c:v>125833</c:v>
                </c:pt>
                <c:pt idx="80134">
                  <c:v>125833</c:v>
                </c:pt>
                <c:pt idx="80135">
                  <c:v>125833</c:v>
                </c:pt>
                <c:pt idx="80136">
                  <c:v>125833</c:v>
                </c:pt>
                <c:pt idx="80137">
                  <c:v>125833</c:v>
                </c:pt>
                <c:pt idx="80138">
                  <c:v>125833</c:v>
                </c:pt>
                <c:pt idx="80139">
                  <c:v>125833</c:v>
                </c:pt>
                <c:pt idx="80140">
                  <c:v>125833</c:v>
                </c:pt>
                <c:pt idx="80141">
                  <c:v>125833</c:v>
                </c:pt>
                <c:pt idx="80142">
                  <c:v>125833</c:v>
                </c:pt>
                <c:pt idx="80143">
                  <c:v>125833</c:v>
                </c:pt>
                <c:pt idx="80144">
                  <c:v>125833</c:v>
                </c:pt>
                <c:pt idx="80145">
                  <c:v>125833</c:v>
                </c:pt>
                <c:pt idx="80146">
                  <c:v>125833</c:v>
                </c:pt>
                <c:pt idx="80147">
                  <c:v>125833</c:v>
                </c:pt>
                <c:pt idx="80148">
                  <c:v>125833</c:v>
                </c:pt>
                <c:pt idx="80149">
                  <c:v>125833</c:v>
                </c:pt>
                <c:pt idx="80150">
                  <c:v>125833</c:v>
                </c:pt>
                <c:pt idx="80151">
                  <c:v>125833</c:v>
                </c:pt>
                <c:pt idx="80152">
                  <c:v>125833</c:v>
                </c:pt>
                <c:pt idx="80153">
                  <c:v>125833</c:v>
                </c:pt>
                <c:pt idx="80154">
                  <c:v>125833</c:v>
                </c:pt>
                <c:pt idx="80155">
                  <c:v>125833</c:v>
                </c:pt>
                <c:pt idx="80156">
                  <c:v>125833</c:v>
                </c:pt>
                <c:pt idx="80157">
                  <c:v>125833</c:v>
                </c:pt>
                <c:pt idx="80158">
                  <c:v>125833</c:v>
                </c:pt>
                <c:pt idx="80159">
                  <c:v>125833</c:v>
                </c:pt>
                <c:pt idx="80160">
                  <c:v>125833</c:v>
                </c:pt>
                <c:pt idx="80161">
                  <c:v>125833</c:v>
                </c:pt>
                <c:pt idx="80162">
                  <c:v>125833</c:v>
                </c:pt>
                <c:pt idx="80163">
                  <c:v>125833</c:v>
                </c:pt>
                <c:pt idx="80164">
                  <c:v>125833</c:v>
                </c:pt>
                <c:pt idx="80165">
                  <c:v>125833</c:v>
                </c:pt>
                <c:pt idx="80166">
                  <c:v>125833</c:v>
                </c:pt>
                <c:pt idx="80167">
                  <c:v>125833</c:v>
                </c:pt>
                <c:pt idx="80168">
                  <c:v>125833</c:v>
                </c:pt>
                <c:pt idx="80169">
                  <c:v>125833</c:v>
                </c:pt>
                <c:pt idx="80170">
                  <c:v>125833</c:v>
                </c:pt>
                <c:pt idx="80171">
                  <c:v>125833</c:v>
                </c:pt>
                <c:pt idx="80172">
                  <c:v>125833</c:v>
                </c:pt>
                <c:pt idx="80173">
                  <c:v>125833</c:v>
                </c:pt>
                <c:pt idx="80174">
                  <c:v>125833</c:v>
                </c:pt>
                <c:pt idx="80175">
                  <c:v>125833</c:v>
                </c:pt>
                <c:pt idx="80176">
                  <c:v>125833</c:v>
                </c:pt>
                <c:pt idx="80177">
                  <c:v>125833</c:v>
                </c:pt>
                <c:pt idx="80178">
                  <c:v>125833</c:v>
                </c:pt>
                <c:pt idx="80179">
                  <c:v>125833</c:v>
                </c:pt>
                <c:pt idx="80180">
                  <c:v>125833</c:v>
                </c:pt>
                <c:pt idx="80181">
                  <c:v>125833</c:v>
                </c:pt>
                <c:pt idx="80182">
                  <c:v>125833</c:v>
                </c:pt>
                <c:pt idx="80183">
                  <c:v>125833</c:v>
                </c:pt>
                <c:pt idx="80184">
                  <c:v>125833</c:v>
                </c:pt>
                <c:pt idx="80185">
                  <c:v>125833</c:v>
                </c:pt>
                <c:pt idx="80186">
                  <c:v>125833</c:v>
                </c:pt>
                <c:pt idx="80187">
                  <c:v>125833</c:v>
                </c:pt>
                <c:pt idx="80188">
                  <c:v>125833</c:v>
                </c:pt>
                <c:pt idx="80189">
                  <c:v>125833</c:v>
                </c:pt>
                <c:pt idx="80190">
                  <c:v>125833</c:v>
                </c:pt>
                <c:pt idx="80191">
                  <c:v>125833</c:v>
                </c:pt>
                <c:pt idx="80192">
                  <c:v>125833</c:v>
                </c:pt>
                <c:pt idx="80193">
                  <c:v>125833</c:v>
                </c:pt>
                <c:pt idx="80194">
                  <c:v>125833</c:v>
                </c:pt>
                <c:pt idx="80195">
                  <c:v>125833</c:v>
                </c:pt>
                <c:pt idx="80196">
                  <c:v>125833</c:v>
                </c:pt>
                <c:pt idx="80197">
                  <c:v>125833</c:v>
                </c:pt>
                <c:pt idx="80198">
                  <c:v>125833</c:v>
                </c:pt>
                <c:pt idx="80199">
                  <c:v>125833</c:v>
                </c:pt>
                <c:pt idx="80200">
                  <c:v>125833</c:v>
                </c:pt>
                <c:pt idx="80201">
                  <c:v>125833</c:v>
                </c:pt>
                <c:pt idx="80202">
                  <c:v>125833</c:v>
                </c:pt>
                <c:pt idx="80203">
                  <c:v>125833</c:v>
                </c:pt>
                <c:pt idx="80204">
                  <c:v>125833</c:v>
                </c:pt>
                <c:pt idx="80205">
                  <c:v>125833</c:v>
                </c:pt>
                <c:pt idx="80206">
                  <c:v>125833</c:v>
                </c:pt>
                <c:pt idx="80207">
                  <c:v>125833</c:v>
                </c:pt>
                <c:pt idx="80208">
                  <c:v>125833</c:v>
                </c:pt>
                <c:pt idx="80209">
                  <c:v>125833</c:v>
                </c:pt>
                <c:pt idx="80210">
                  <c:v>125833</c:v>
                </c:pt>
                <c:pt idx="80211">
                  <c:v>125833</c:v>
                </c:pt>
                <c:pt idx="80212">
                  <c:v>125833</c:v>
                </c:pt>
                <c:pt idx="80213">
                  <c:v>125833</c:v>
                </c:pt>
                <c:pt idx="80214">
                  <c:v>125833</c:v>
                </c:pt>
                <c:pt idx="80215">
                  <c:v>125833</c:v>
                </c:pt>
                <c:pt idx="80216">
                  <c:v>125833</c:v>
                </c:pt>
                <c:pt idx="80217">
                  <c:v>125833</c:v>
                </c:pt>
                <c:pt idx="80218">
                  <c:v>125833</c:v>
                </c:pt>
                <c:pt idx="80219">
                  <c:v>125833</c:v>
                </c:pt>
                <c:pt idx="80220">
                  <c:v>125833</c:v>
                </c:pt>
                <c:pt idx="80221">
                  <c:v>125833</c:v>
                </c:pt>
                <c:pt idx="80222">
                  <c:v>125833</c:v>
                </c:pt>
                <c:pt idx="80223">
                  <c:v>125833</c:v>
                </c:pt>
                <c:pt idx="80224">
                  <c:v>125833</c:v>
                </c:pt>
                <c:pt idx="80225">
                  <c:v>125833</c:v>
                </c:pt>
                <c:pt idx="80226">
                  <c:v>125833</c:v>
                </c:pt>
                <c:pt idx="80227">
                  <c:v>125833</c:v>
                </c:pt>
                <c:pt idx="80228">
                  <c:v>125833</c:v>
                </c:pt>
                <c:pt idx="80229">
                  <c:v>125833</c:v>
                </c:pt>
                <c:pt idx="80230">
                  <c:v>125833</c:v>
                </c:pt>
                <c:pt idx="80231">
                  <c:v>125833</c:v>
                </c:pt>
                <c:pt idx="80232">
                  <c:v>125833</c:v>
                </c:pt>
                <c:pt idx="80233">
                  <c:v>125833</c:v>
                </c:pt>
                <c:pt idx="80234">
                  <c:v>125833</c:v>
                </c:pt>
                <c:pt idx="80235">
                  <c:v>125833</c:v>
                </c:pt>
                <c:pt idx="80236">
                  <c:v>125833</c:v>
                </c:pt>
                <c:pt idx="80237">
                  <c:v>125833</c:v>
                </c:pt>
                <c:pt idx="80238">
                  <c:v>125833</c:v>
                </c:pt>
                <c:pt idx="80239">
                  <c:v>125833</c:v>
                </c:pt>
                <c:pt idx="80240">
                  <c:v>125833</c:v>
                </c:pt>
                <c:pt idx="80241">
                  <c:v>125833</c:v>
                </c:pt>
                <c:pt idx="80242">
                  <c:v>125833</c:v>
                </c:pt>
                <c:pt idx="80243">
                  <c:v>125833</c:v>
                </c:pt>
                <c:pt idx="80244">
                  <c:v>125833</c:v>
                </c:pt>
                <c:pt idx="80245">
                  <c:v>125833</c:v>
                </c:pt>
                <c:pt idx="80246">
                  <c:v>125833</c:v>
                </c:pt>
                <c:pt idx="80247">
                  <c:v>125833</c:v>
                </c:pt>
                <c:pt idx="80248">
                  <c:v>125833</c:v>
                </c:pt>
                <c:pt idx="80249">
                  <c:v>125833</c:v>
                </c:pt>
                <c:pt idx="80250">
                  <c:v>125833</c:v>
                </c:pt>
                <c:pt idx="80251">
                  <c:v>125833</c:v>
                </c:pt>
                <c:pt idx="80252">
                  <c:v>125833</c:v>
                </c:pt>
                <c:pt idx="80253">
                  <c:v>125833</c:v>
                </c:pt>
                <c:pt idx="80254">
                  <c:v>125833</c:v>
                </c:pt>
                <c:pt idx="80255">
                  <c:v>125833</c:v>
                </c:pt>
                <c:pt idx="80256">
                  <c:v>125833</c:v>
                </c:pt>
                <c:pt idx="80257">
                  <c:v>125833</c:v>
                </c:pt>
                <c:pt idx="80258">
                  <c:v>125833</c:v>
                </c:pt>
                <c:pt idx="80259">
                  <c:v>125833</c:v>
                </c:pt>
                <c:pt idx="80260">
                  <c:v>125833</c:v>
                </c:pt>
                <c:pt idx="80261">
                  <c:v>125833</c:v>
                </c:pt>
                <c:pt idx="80262">
                  <c:v>125833</c:v>
                </c:pt>
                <c:pt idx="80263">
                  <c:v>125833</c:v>
                </c:pt>
                <c:pt idx="80264">
                  <c:v>125833</c:v>
                </c:pt>
                <c:pt idx="80265">
                  <c:v>125833</c:v>
                </c:pt>
                <c:pt idx="80266">
                  <c:v>125833</c:v>
                </c:pt>
                <c:pt idx="80267">
                  <c:v>125833</c:v>
                </c:pt>
                <c:pt idx="80268">
                  <c:v>125833</c:v>
                </c:pt>
                <c:pt idx="80269">
                  <c:v>125833</c:v>
                </c:pt>
                <c:pt idx="80270">
                  <c:v>125833</c:v>
                </c:pt>
                <c:pt idx="80271">
                  <c:v>125833</c:v>
                </c:pt>
                <c:pt idx="80272">
                  <c:v>125833</c:v>
                </c:pt>
                <c:pt idx="80273">
                  <c:v>125833</c:v>
                </c:pt>
                <c:pt idx="80274">
                  <c:v>125833</c:v>
                </c:pt>
                <c:pt idx="80275">
                  <c:v>125833</c:v>
                </c:pt>
                <c:pt idx="80276">
                  <c:v>125833</c:v>
                </c:pt>
                <c:pt idx="80277">
                  <c:v>125833</c:v>
                </c:pt>
                <c:pt idx="80278">
                  <c:v>125833</c:v>
                </c:pt>
                <c:pt idx="80279">
                  <c:v>125833</c:v>
                </c:pt>
                <c:pt idx="80280">
                  <c:v>125833</c:v>
                </c:pt>
                <c:pt idx="80281">
                  <c:v>125833</c:v>
                </c:pt>
                <c:pt idx="80282">
                  <c:v>125833</c:v>
                </c:pt>
                <c:pt idx="80283">
                  <c:v>125833</c:v>
                </c:pt>
                <c:pt idx="80284">
                  <c:v>125833</c:v>
                </c:pt>
                <c:pt idx="80285">
                  <c:v>125833</c:v>
                </c:pt>
                <c:pt idx="80286">
                  <c:v>125833</c:v>
                </c:pt>
                <c:pt idx="80287">
                  <c:v>125833</c:v>
                </c:pt>
                <c:pt idx="80288">
                  <c:v>125833</c:v>
                </c:pt>
                <c:pt idx="80289">
                  <c:v>125833</c:v>
                </c:pt>
                <c:pt idx="80290">
                  <c:v>125833</c:v>
                </c:pt>
                <c:pt idx="80291">
                  <c:v>125833</c:v>
                </c:pt>
                <c:pt idx="80292">
                  <c:v>125833</c:v>
                </c:pt>
                <c:pt idx="80293">
                  <c:v>125833</c:v>
                </c:pt>
                <c:pt idx="80294">
                  <c:v>125833</c:v>
                </c:pt>
                <c:pt idx="80295">
                  <c:v>125833</c:v>
                </c:pt>
                <c:pt idx="80296">
                  <c:v>125833</c:v>
                </c:pt>
                <c:pt idx="80297">
                  <c:v>125833</c:v>
                </c:pt>
                <c:pt idx="80298">
                  <c:v>125833</c:v>
                </c:pt>
                <c:pt idx="80299">
                  <c:v>125833</c:v>
                </c:pt>
                <c:pt idx="80300">
                  <c:v>125833</c:v>
                </c:pt>
                <c:pt idx="80301">
                  <c:v>125833</c:v>
                </c:pt>
                <c:pt idx="80302">
                  <c:v>125833</c:v>
                </c:pt>
                <c:pt idx="80303">
                  <c:v>125833</c:v>
                </c:pt>
                <c:pt idx="80304">
                  <c:v>125833</c:v>
                </c:pt>
                <c:pt idx="80305">
                  <c:v>125833</c:v>
                </c:pt>
                <c:pt idx="80306">
                  <c:v>125833</c:v>
                </c:pt>
                <c:pt idx="80307">
                  <c:v>125833</c:v>
                </c:pt>
                <c:pt idx="80308">
                  <c:v>125833</c:v>
                </c:pt>
                <c:pt idx="80309">
                  <c:v>125833</c:v>
                </c:pt>
                <c:pt idx="80310">
                  <c:v>125833</c:v>
                </c:pt>
                <c:pt idx="80311">
                  <c:v>125833</c:v>
                </c:pt>
                <c:pt idx="80312">
                  <c:v>125833</c:v>
                </c:pt>
                <c:pt idx="80313">
                  <c:v>125833</c:v>
                </c:pt>
                <c:pt idx="80314">
                  <c:v>125833</c:v>
                </c:pt>
                <c:pt idx="80315">
                  <c:v>125833</c:v>
                </c:pt>
                <c:pt idx="80316">
                  <c:v>125833</c:v>
                </c:pt>
                <c:pt idx="80317">
                  <c:v>125833</c:v>
                </c:pt>
                <c:pt idx="80318">
                  <c:v>125833</c:v>
                </c:pt>
                <c:pt idx="80319">
                  <c:v>125833</c:v>
                </c:pt>
                <c:pt idx="80320">
                  <c:v>125833</c:v>
                </c:pt>
                <c:pt idx="80321">
                  <c:v>125833</c:v>
                </c:pt>
                <c:pt idx="80322">
                  <c:v>125833</c:v>
                </c:pt>
                <c:pt idx="80323">
                  <c:v>125833</c:v>
                </c:pt>
                <c:pt idx="80324">
                  <c:v>125833</c:v>
                </c:pt>
                <c:pt idx="80325">
                  <c:v>125833</c:v>
                </c:pt>
                <c:pt idx="80326">
                  <c:v>125833</c:v>
                </c:pt>
                <c:pt idx="80327">
                  <c:v>125833</c:v>
                </c:pt>
                <c:pt idx="80328">
                  <c:v>125833</c:v>
                </c:pt>
                <c:pt idx="80329">
                  <c:v>125833</c:v>
                </c:pt>
                <c:pt idx="80330">
                  <c:v>125833</c:v>
                </c:pt>
                <c:pt idx="80331">
                  <c:v>125833</c:v>
                </c:pt>
                <c:pt idx="80332">
                  <c:v>125833</c:v>
                </c:pt>
                <c:pt idx="80333">
                  <c:v>125833</c:v>
                </c:pt>
                <c:pt idx="80334">
                  <c:v>125833</c:v>
                </c:pt>
                <c:pt idx="80335">
                  <c:v>125833</c:v>
                </c:pt>
                <c:pt idx="80336">
                  <c:v>125833</c:v>
                </c:pt>
                <c:pt idx="80337">
                  <c:v>125833</c:v>
                </c:pt>
                <c:pt idx="80338">
                  <c:v>125833</c:v>
                </c:pt>
                <c:pt idx="80339">
                  <c:v>125833</c:v>
                </c:pt>
                <c:pt idx="80340">
                  <c:v>125833</c:v>
                </c:pt>
                <c:pt idx="80341">
                  <c:v>125833</c:v>
                </c:pt>
                <c:pt idx="80342">
                  <c:v>125833</c:v>
                </c:pt>
                <c:pt idx="80343">
                  <c:v>125833</c:v>
                </c:pt>
                <c:pt idx="80344">
                  <c:v>125833</c:v>
                </c:pt>
                <c:pt idx="80345">
                  <c:v>125833</c:v>
                </c:pt>
                <c:pt idx="80346">
                  <c:v>125833</c:v>
                </c:pt>
                <c:pt idx="80347">
                  <c:v>125833</c:v>
                </c:pt>
                <c:pt idx="80348">
                  <c:v>125833</c:v>
                </c:pt>
                <c:pt idx="80349">
                  <c:v>125833</c:v>
                </c:pt>
                <c:pt idx="80350">
                  <c:v>125833</c:v>
                </c:pt>
                <c:pt idx="80351">
                  <c:v>125833</c:v>
                </c:pt>
                <c:pt idx="80352">
                  <c:v>125833</c:v>
                </c:pt>
                <c:pt idx="80353">
                  <c:v>125833</c:v>
                </c:pt>
                <c:pt idx="80354">
                  <c:v>125833</c:v>
                </c:pt>
                <c:pt idx="80355">
                  <c:v>125833</c:v>
                </c:pt>
                <c:pt idx="80356">
                  <c:v>125833</c:v>
                </c:pt>
                <c:pt idx="80357">
                  <c:v>125833</c:v>
                </c:pt>
                <c:pt idx="80358">
                  <c:v>125833</c:v>
                </c:pt>
                <c:pt idx="80359">
                  <c:v>125833</c:v>
                </c:pt>
                <c:pt idx="80360">
                  <c:v>125833</c:v>
                </c:pt>
                <c:pt idx="80361">
                  <c:v>125833</c:v>
                </c:pt>
                <c:pt idx="80362">
                  <c:v>125833</c:v>
                </c:pt>
                <c:pt idx="80363">
                  <c:v>125833</c:v>
                </c:pt>
                <c:pt idx="80364">
                  <c:v>125833</c:v>
                </c:pt>
                <c:pt idx="80365">
                  <c:v>125833</c:v>
                </c:pt>
                <c:pt idx="80366">
                  <c:v>125833</c:v>
                </c:pt>
                <c:pt idx="80367">
                  <c:v>125833</c:v>
                </c:pt>
                <c:pt idx="80368">
                  <c:v>125833</c:v>
                </c:pt>
                <c:pt idx="80369">
                  <c:v>125833</c:v>
                </c:pt>
                <c:pt idx="80370">
                  <c:v>125833</c:v>
                </c:pt>
                <c:pt idx="80371">
                  <c:v>125833</c:v>
                </c:pt>
                <c:pt idx="80372">
                  <c:v>125833</c:v>
                </c:pt>
                <c:pt idx="80373">
                  <c:v>125833</c:v>
                </c:pt>
                <c:pt idx="80374">
                  <c:v>125833</c:v>
                </c:pt>
                <c:pt idx="80375">
                  <c:v>125833</c:v>
                </c:pt>
                <c:pt idx="80376">
                  <c:v>125833</c:v>
                </c:pt>
                <c:pt idx="80377">
                  <c:v>125833</c:v>
                </c:pt>
                <c:pt idx="80378">
                  <c:v>125833</c:v>
                </c:pt>
                <c:pt idx="80379">
                  <c:v>125833</c:v>
                </c:pt>
                <c:pt idx="80380">
                  <c:v>125833</c:v>
                </c:pt>
                <c:pt idx="80381">
                  <c:v>125833</c:v>
                </c:pt>
                <c:pt idx="80382">
                  <c:v>125833</c:v>
                </c:pt>
                <c:pt idx="80383">
                  <c:v>125833</c:v>
                </c:pt>
                <c:pt idx="80384">
                  <c:v>125833</c:v>
                </c:pt>
                <c:pt idx="80385">
                  <c:v>125833</c:v>
                </c:pt>
                <c:pt idx="80386">
                  <c:v>125833</c:v>
                </c:pt>
                <c:pt idx="80387">
                  <c:v>125833</c:v>
                </c:pt>
                <c:pt idx="80388">
                  <c:v>125833</c:v>
                </c:pt>
                <c:pt idx="80389">
                  <c:v>125833</c:v>
                </c:pt>
                <c:pt idx="80390">
                  <c:v>125833</c:v>
                </c:pt>
                <c:pt idx="80391">
                  <c:v>125833</c:v>
                </c:pt>
                <c:pt idx="80392">
                  <c:v>125833</c:v>
                </c:pt>
                <c:pt idx="80393">
                  <c:v>125833</c:v>
                </c:pt>
                <c:pt idx="80394">
                  <c:v>125833</c:v>
                </c:pt>
                <c:pt idx="80395">
                  <c:v>125833</c:v>
                </c:pt>
                <c:pt idx="80396">
                  <c:v>125833</c:v>
                </c:pt>
                <c:pt idx="80397">
                  <c:v>125833</c:v>
                </c:pt>
                <c:pt idx="80398">
                  <c:v>125833</c:v>
                </c:pt>
                <c:pt idx="80399">
                  <c:v>125833</c:v>
                </c:pt>
                <c:pt idx="80400">
                  <c:v>125833</c:v>
                </c:pt>
                <c:pt idx="80401">
                  <c:v>125833</c:v>
                </c:pt>
                <c:pt idx="80402">
                  <c:v>125833</c:v>
                </c:pt>
                <c:pt idx="80403">
                  <c:v>125833</c:v>
                </c:pt>
                <c:pt idx="80404">
                  <c:v>125833</c:v>
                </c:pt>
                <c:pt idx="80405">
                  <c:v>125833</c:v>
                </c:pt>
                <c:pt idx="80406">
                  <c:v>125833</c:v>
                </c:pt>
                <c:pt idx="80407">
                  <c:v>125833</c:v>
                </c:pt>
                <c:pt idx="80408">
                  <c:v>125833</c:v>
                </c:pt>
                <c:pt idx="80409">
                  <c:v>125833</c:v>
                </c:pt>
                <c:pt idx="80410">
                  <c:v>125833</c:v>
                </c:pt>
                <c:pt idx="80411">
                  <c:v>125833</c:v>
                </c:pt>
                <c:pt idx="80412">
                  <c:v>125833</c:v>
                </c:pt>
                <c:pt idx="80413">
                  <c:v>125833</c:v>
                </c:pt>
                <c:pt idx="80414">
                  <c:v>125833</c:v>
                </c:pt>
                <c:pt idx="80415">
                  <c:v>125833</c:v>
                </c:pt>
                <c:pt idx="80416">
                  <c:v>125833</c:v>
                </c:pt>
                <c:pt idx="80417">
                  <c:v>125833</c:v>
                </c:pt>
                <c:pt idx="80418">
                  <c:v>125833</c:v>
                </c:pt>
                <c:pt idx="80419">
                  <c:v>125833</c:v>
                </c:pt>
                <c:pt idx="80420">
                  <c:v>125833</c:v>
                </c:pt>
                <c:pt idx="80421">
                  <c:v>125833</c:v>
                </c:pt>
                <c:pt idx="80422">
                  <c:v>125833</c:v>
                </c:pt>
                <c:pt idx="80423">
                  <c:v>125833</c:v>
                </c:pt>
                <c:pt idx="80424">
                  <c:v>125833</c:v>
                </c:pt>
                <c:pt idx="80425">
                  <c:v>125833</c:v>
                </c:pt>
                <c:pt idx="80426">
                  <c:v>125833</c:v>
                </c:pt>
                <c:pt idx="80427">
                  <c:v>125833</c:v>
                </c:pt>
                <c:pt idx="80428">
                  <c:v>125833</c:v>
                </c:pt>
                <c:pt idx="80429">
                  <c:v>125833</c:v>
                </c:pt>
                <c:pt idx="80430">
                  <c:v>125833</c:v>
                </c:pt>
                <c:pt idx="80431">
                  <c:v>125833</c:v>
                </c:pt>
                <c:pt idx="80432">
                  <c:v>125833</c:v>
                </c:pt>
                <c:pt idx="80433">
                  <c:v>125833</c:v>
                </c:pt>
                <c:pt idx="80434">
                  <c:v>125833</c:v>
                </c:pt>
                <c:pt idx="80435">
                  <c:v>125833</c:v>
                </c:pt>
                <c:pt idx="80436">
                  <c:v>125833</c:v>
                </c:pt>
                <c:pt idx="80437">
                  <c:v>125833</c:v>
                </c:pt>
                <c:pt idx="80438">
                  <c:v>125833</c:v>
                </c:pt>
                <c:pt idx="80439">
                  <c:v>125833</c:v>
                </c:pt>
                <c:pt idx="80440">
                  <c:v>125833</c:v>
                </c:pt>
                <c:pt idx="80441">
                  <c:v>125833</c:v>
                </c:pt>
                <c:pt idx="80442">
                  <c:v>125833</c:v>
                </c:pt>
                <c:pt idx="80443">
                  <c:v>125833</c:v>
                </c:pt>
                <c:pt idx="80444">
                  <c:v>125833</c:v>
                </c:pt>
                <c:pt idx="80445">
                  <c:v>125833</c:v>
                </c:pt>
                <c:pt idx="80446">
                  <c:v>125833</c:v>
                </c:pt>
                <c:pt idx="80447">
                  <c:v>125833</c:v>
                </c:pt>
                <c:pt idx="80448">
                  <c:v>125833</c:v>
                </c:pt>
                <c:pt idx="80449">
                  <c:v>125833</c:v>
                </c:pt>
                <c:pt idx="80450">
                  <c:v>125833</c:v>
                </c:pt>
                <c:pt idx="80451">
                  <c:v>125833</c:v>
                </c:pt>
                <c:pt idx="80452">
                  <c:v>125833</c:v>
                </c:pt>
                <c:pt idx="80453">
                  <c:v>125833</c:v>
                </c:pt>
                <c:pt idx="80454">
                  <c:v>125833</c:v>
                </c:pt>
                <c:pt idx="80455">
                  <c:v>125833</c:v>
                </c:pt>
                <c:pt idx="80456">
                  <c:v>125833</c:v>
                </c:pt>
                <c:pt idx="80457">
                  <c:v>125833</c:v>
                </c:pt>
                <c:pt idx="80458">
                  <c:v>125833</c:v>
                </c:pt>
                <c:pt idx="80459">
                  <c:v>125833</c:v>
                </c:pt>
                <c:pt idx="80460">
                  <c:v>125833</c:v>
                </c:pt>
                <c:pt idx="80461">
                  <c:v>125833</c:v>
                </c:pt>
                <c:pt idx="80462">
                  <c:v>125833</c:v>
                </c:pt>
                <c:pt idx="80463">
                  <c:v>125833</c:v>
                </c:pt>
                <c:pt idx="80464">
                  <c:v>125833</c:v>
                </c:pt>
                <c:pt idx="80465">
                  <c:v>125833</c:v>
                </c:pt>
                <c:pt idx="80466">
                  <c:v>125833</c:v>
                </c:pt>
                <c:pt idx="80467">
                  <c:v>125833</c:v>
                </c:pt>
                <c:pt idx="80468">
                  <c:v>125833</c:v>
                </c:pt>
                <c:pt idx="80469">
                  <c:v>125833</c:v>
                </c:pt>
                <c:pt idx="80470">
                  <c:v>125833</c:v>
                </c:pt>
                <c:pt idx="80471">
                  <c:v>125833</c:v>
                </c:pt>
                <c:pt idx="80472">
                  <c:v>125833</c:v>
                </c:pt>
                <c:pt idx="80473">
                  <c:v>125833</c:v>
                </c:pt>
                <c:pt idx="80474">
                  <c:v>125833</c:v>
                </c:pt>
                <c:pt idx="80475">
                  <c:v>125833</c:v>
                </c:pt>
                <c:pt idx="80476">
                  <c:v>125833</c:v>
                </c:pt>
                <c:pt idx="80477">
                  <c:v>125833</c:v>
                </c:pt>
                <c:pt idx="80478">
                  <c:v>125833</c:v>
                </c:pt>
                <c:pt idx="80479">
                  <c:v>125833</c:v>
                </c:pt>
                <c:pt idx="80480">
                  <c:v>125833</c:v>
                </c:pt>
                <c:pt idx="80481">
                  <c:v>125833</c:v>
                </c:pt>
                <c:pt idx="80482">
                  <c:v>125833</c:v>
                </c:pt>
                <c:pt idx="80483">
                  <c:v>125833</c:v>
                </c:pt>
                <c:pt idx="80484">
                  <c:v>125833</c:v>
                </c:pt>
                <c:pt idx="80485">
                  <c:v>125833</c:v>
                </c:pt>
                <c:pt idx="80486">
                  <c:v>125833</c:v>
                </c:pt>
                <c:pt idx="80487">
                  <c:v>125833</c:v>
                </c:pt>
                <c:pt idx="80488">
                  <c:v>125833</c:v>
                </c:pt>
                <c:pt idx="80489">
                  <c:v>125833</c:v>
                </c:pt>
                <c:pt idx="80490">
                  <c:v>125833</c:v>
                </c:pt>
                <c:pt idx="80491">
                  <c:v>125833</c:v>
                </c:pt>
                <c:pt idx="80492">
                  <c:v>125833</c:v>
                </c:pt>
                <c:pt idx="80493">
                  <c:v>125833</c:v>
                </c:pt>
                <c:pt idx="80494">
                  <c:v>125833</c:v>
                </c:pt>
                <c:pt idx="80495">
                  <c:v>125833</c:v>
                </c:pt>
                <c:pt idx="80496">
                  <c:v>125833</c:v>
                </c:pt>
                <c:pt idx="80497">
                  <c:v>125833</c:v>
                </c:pt>
                <c:pt idx="80498">
                  <c:v>125833</c:v>
                </c:pt>
                <c:pt idx="80499">
                  <c:v>125833</c:v>
                </c:pt>
                <c:pt idx="80500">
                  <c:v>125833</c:v>
                </c:pt>
                <c:pt idx="80501">
                  <c:v>125833</c:v>
                </c:pt>
                <c:pt idx="80502">
                  <c:v>125833</c:v>
                </c:pt>
                <c:pt idx="80503">
                  <c:v>125833</c:v>
                </c:pt>
                <c:pt idx="80504">
                  <c:v>125833</c:v>
                </c:pt>
                <c:pt idx="80505">
                  <c:v>125833</c:v>
                </c:pt>
                <c:pt idx="80506">
                  <c:v>125833</c:v>
                </c:pt>
                <c:pt idx="80507">
                  <c:v>125833</c:v>
                </c:pt>
                <c:pt idx="80508">
                  <c:v>125833</c:v>
                </c:pt>
                <c:pt idx="80509">
                  <c:v>125833</c:v>
                </c:pt>
                <c:pt idx="80510">
                  <c:v>125833</c:v>
                </c:pt>
                <c:pt idx="80511">
                  <c:v>125833</c:v>
                </c:pt>
                <c:pt idx="80512">
                  <c:v>125833</c:v>
                </c:pt>
                <c:pt idx="80513">
                  <c:v>125833</c:v>
                </c:pt>
                <c:pt idx="80514">
                  <c:v>125833</c:v>
                </c:pt>
                <c:pt idx="80515">
                  <c:v>125833</c:v>
                </c:pt>
                <c:pt idx="80516">
                  <c:v>125833</c:v>
                </c:pt>
                <c:pt idx="80517">
                  <c:v>125833</c:v>
                </c:pt>
                <c:pt idx="80518">
                  <c:v>125833</c:v>
                </c:pt>
                <c:pt idx="80519">
                  <c:v>125833</c:v>
                </c:pt>
                <c:pt idx="80520">
                  <c:v>125833</c:v>
                </c:pt>
                <c:pt idx="80521">
                  <c:v>125833</c:v>
                </c:pt>
                <c:pt idx="80522">
                  <c:v>125833</c:v>
                </c:pt>
                <c:pt idx="80523">
                  <c:v>125833</c:v>
                </c:pt>
                <c:pt idx="80524">
                  <c:v>125833</c:v>
                </c:pt>
                <c:pt idx="80525">
                  <c:v>125833</c:v>
                </c:pt>
                <c:pt idx="80526">
                  <c:v>125833</c:v>
                </c:pt>
                <c:pt idx="80527">
                  <c:v>125833</c:v>
                </c:pt>
                <c:pt idx="80528">
                  <c:v>125833</c:v>
                </c:pt>
                <c:pt idx="80529">
                  <c:v>125833</c:v>
                </c:pt>
                <c:pt idx="80530">
                  <c:v>125833</c:v>
                </c:pt>
                <c:pt idx="80531">
                  <c:v>125833</c:v>
                </c:pt>
                <c:pt idx="80532">
                  <c:v>125833</c:v>
                </c:pt>
                <c:pt idx="80533">
                  <c:v>125833</c:v>
                </c:pt>
                <c:pt idx="80534">
                  <c:v>125833</c:v>
                </c:pt>
                <c:pt idx="80535">
                  <c:v>125833</c:v>
                </c:pt>
                <c:pt idx="80536">
                  <c:v>125833</c:v>
                </c:pt>
                <c:pt idx="80537">
                  <c:v>125833</c:v>
                </c:pt>
                <c:pt idx="80538">
                  <c:v>125833</c:v>
                </c:pt>
                <c:pt idx="80539">
                  <c:v>125833</c:v>
                </c:pt>
                <c:pt idx="80540">
                  <c:v>125833</c:v>
                </c:pt>
                <c:pt idx="80541">
                  <c:v>125833</c:v>
                </c:pt>
                <c:pt idx="80542">
                  <c:v>125833</c:v>
                </c:pt>
                <c:pt idx="80543">
                  <c:v>125833</c:v>
                </c:pt>
                <c:pt idx="80544">
                  <c:v>125833</c:v>
                </c:pt>
                <c:pt idx="80545">
                  <c:v>125833</c:v>
                </c:pt>
                <c:pt idx="80546">
                  <c:v>125833</c:v>
                </c:pt>
                <c:pt idx="80547">
                  <c:v>125833</c:v>
                </c:pt>
                <c:pt idx="80548">
                  <c:v>125833</c:v>
                </c:pt>
                <c:pt idx="80549">
                  <c:v>125833</c:v>
                </c:pt>
                <c:pt idx="80550">
                  <c:v>125833</c:v>
                </c:pt>
                <c:pt idx="80551">
                  <c:v>125833</c:v>
                </c:pt>
                <c:pt idx="80552">
                  <c:v>125833</c:v>
                </c:pt>
                <c:pt idx="80553">
                  <c:v>125833</c:v>
                </c:pt>
                <c:pt idx="80554">
                  <c:v>125833</c:v>
                </c:pt>
                <c:pt idx="80555">
                  <c:v>125833</c:v>
                </c:pt>
                <c:pt idx="80556">
                  <c:v>125833</c:v>
                </c:pt>
                <c:pt idx="80557">
                  <c:v>125833</c:v>
                </c:pt>
                <c:pt idx="80558">
                  <c:v>125833</c:v>
                </c:pt>
                <c:pt idx="80559">
                  <c:v>125833</c:v>
                </c:pt>
                <c:pt idx="80560">
                  <c:v>125833</c:v>
                </c:pt>
                <c:pt idx="80561">
                  <c:v>125833</c:v>
                </c:pt>
                <c:pt idx="80562">
                  <c:v>125833</c:v>
                </c:pt>
                <c:pt idx="80563">
                  <c:v>125833</c:v>
                </c:pt>
                <c:pt idx="80564">
                  <c:v>125833</c:v>
                </c:pt>
                <c:pt idx="80565">
                  <c:v>125833</c:v>
                </c:pt>
                <c:pt idx="80566">
                  <c:v>125833</c:v>
                </c:pt>
                <c:pt idx="80567">
                  <c:v>125833</c:v>
                </c:pt>
                <c:pt idx="80568">
                  <c:v>125833</c:v>
                </c:pt>
                <c:pt idx="80569">
                  <c:v>125833</c:v>
                </c:pt>
                <c:pt idx="80570">
                  <c:v>125833</c:v>
                </c:pt>
                <c:pt idx="80571">
                  <c:v>125833</c:v>
                </c:pt>
                <c:pt idx="80572">
                  <c:v>125833</c:v>
                </c:pt>
                <c:pt idx="80573">
                  <c:v>125833</c:v>
                </c:pt>
                <c:pt idx="80574">
                  <c:v>125833</c:v>
                </c:pt>
                <c:pt idx="80575">
                  <c:v>125833</c:v>
                </c:pt>
                <c:pt idx="80576">
                  <c:v>125833</c:v>
                </c:pt>
                <c:pt idx="80577">
                  <c:v>125833</c:v>
                </c:pt>
                <c:pt idx="80578">
                  <c:v>125833</c:v>
                </c:pt>
                <c:pt idx="80579">
                  <c:v>125833</c:v>
                </c:pt>
                <c:pt idx="80580">
                  <c:v>125833</c:v>
                </c:pt>
                <c:pt idx="80581">
                  <c:v>125833</c:v>
                </c:pt>
                <c:pt idx="80582">
                  <c:v>125833</c:v>
                </c:pt>
                <c:pt idx="80583">
                  <c:v>125833</c:v>
                </c:pt>
                <c:pt idx="80584">
                  <c:v>125833</c:v>
                </c:pt>
                <c:pt idx="80585">
                  <c:v>125833</c:v>
                </c:pt>
                <c:pt idx="80586">
                  <c:v>125833</c:v>
                </c:pt>
                <c:pt idx="80587">
                  <c:v>125833</c:v>
                </c:pt>
                <c:pt idx="80588">
                  <c:v>125833</c:v>
                </c:pt>
                <c:pt idx="80589">
                  <c:v>125833</c:v>
                </c:pt>
                <c:pt idx="80590">
                  <c:v>125833</c:v>
                </c:pt>
                <c:pt idx="80591">
                  <c:v>125833</c:v>
                </c:pt>
                <c:pt idx="80592">
                  <c:v>125833</c:v>
                </c:pt>
                <c:pt idx="80593">
                  <c:v>125833</c:v>
                </c:pt>
                <c:pt idx="80594">
                  <c:v>125833</c:v>
                </c:pt>
                <c:pt idx="80595">
                  <c:v>125833</c:v>
                </c:pt>
                <c:pt idx="80596">
                  <c:v>125833</c:v>
                </c:pt>
                <c:pt idx="80597">
                  <c:v>125833</c:v>
                </c:pt>
                <c:pt idx="80598">
                  <c:v>125833</c:v>
                </c:pt>
                <c:pt idx="80599">
                  <c:v>125833</c:v>
                </c:pt>
                <c:pt idx="80600">
                  <c:v>125833</c:v>
                </c:pt>
                <c:pt idx="80601">
                  <c:v>125833</c:v>
                </c:pt>
                <c:pt idx="80602">
                  <c:v>125833</c:v>
                </c:pt>
                <c:pt idx="80603">
                  <c:v>125833</c:v>
                </c:pt>
                <c:pt idx="80604">
                  <c:v>125833</c:v>
                </c:pt>
                <c:pt idx="80605">
                  <c:v>125833</c:v>
                </c:pt>
                <c:pt idx="80606">
                  <c:v>125833</c:v>
                </c:pt>
                <c:pt idx="80607">
                  <c:v>125833</c:v>
                </c:pt>
                <c:pt idx="80608">
                  <c:v>125833</c:v>
                </c:pt>
                <c:pt idx="80609">
                  <c:v>125833</c:v>
                </c:pt>
                <c:pt idx="80610">
                  <c:v>125833</c:v>
                </c:pt>
                <c:pt idx="80611">
                  <c:v>125833</c:v>
                </c:pt>
                <c:pt idx="80612">
                  <c:v>125833</c:v>
                </c:pt>
                <c:pt idx="80613">
                  <c:v>125833</c:v>
                </c:pt>
                <c:pt idx="80614">
                  <c:v>125833</c:v>
                </c:pt>
                <c:pt idx="80615">
                  <c:v>125833</c:v>
                </c:pt>
                <c:pt idx="80616">
                  <c:v>125833</c:v>
                </c:pt>
                <c:pt idx="80617">
                  <c:v>125833</c:v>
                </c:pt>
                <c:pt idx="80618">
                  <c:v>125833</c:v>
                </c:pt>
                <c:pt idx="80619">
                  <c:v>125833</c:v>
                </c:pt>
                <c:pt idx="80620">
                  <c:v>125833</c:v>
                </c:pt>
                <c:pt idx="80621">
                  <c:v>125833</c:v>
                </c:pt>
                <c:pt idx="80622">
                  <c:v>125833</c:v>
                </c:pt>
                <c:pt idx="80623">
                  <c:v>125833</c:v>
                </c:pt>
                <c:pt idx="80624">
                  <c:v>125833</c:v>
                </c:pt>
                <c:pt idx="80625">
                  <c:v>125833</c:v>
                </c:pt>
                <c:pt idx="80626">
                  <c:v>125833</c:v>
                </c:pt>
                <c:pt idx="80627">
                  <c:v>125833</c:v>
                </c:pt>
                <c:pt idx="80628">
                  <c:v>125833</c:v>
                </c:pt>
                <c:pt idx="80629">
                  <c:v>125833</c:v>
                </c:pt>
                <c:pt idx="80630">
                  <c:v>125833</c:v>
                </c:pt>
                <c:pt idx="80631">
                  <c:v>125833</c:v>
                </c:pt>
                <c:pt idx="80632">
                  <c:v>125833</c:v>
                </c:pt>
                <c:pt idx="80633">
                  <c:v>125833</c:v>
                </c:pt>
                <c:pt idx="80634">
                  <c:v>125833</c:v>
                </c:pt>
                <c:pt idx="80635">
                  <c:v>125833</c:v>
                </c:pt>
                <c:pt idx="80636">
                  <c:v>125833</c:v>
                </c:pt>
                <c:pt idx="80637">
                  <c:v>125833</c:v>
                </c:pt>
                <c:pt idx="80638">
                  <c:v>125833</c:v>
                </c:pt>
                <c:pt idx="80639">
                  <c:v>125833</c:v>
                </c:pt>
                <c:pt idx="80640">
                  <c:v>125833</c:v>
                </c:pt>
                <c:pt idx="80641">
                  <c:v>125833</c:v>
                </c:pt>
                <c:pt idx="80642">
                  <c:v>125833</c:v>
                </c:pt>
                <c:pt idx="80643">
                  <c:v>125833</c:v>
                </c:pt>
                <c:pt idx="80644">
                  <c:v>125833</c:v>
                </c:pt>
                <c:pt idx="80645">
                  <c:v>125833</c:v>
                </c:pt>
                <c:pt idx="80646">
                  <c:v>125833</c:v>
                </c:pt>
                <c:pt idx="80647">
                  <c:v>125833</c:v>
                </c:pt>
                <c:pt idx="80648">
                  <c:v>125833</c:v>
                </c:pt>
                <c:pt idx="80649">
                  <c:v>125833</c:v>
                </c:pt>
                <c:pt idx="80650">
                  <c:v>125833</c:v>
                </c:pt>
                <c:pt idx="80651">
                  <c:v>125833</c:v>
                </c:pt>
                <c:pt idx="80652">
                  <c:v>125833</c:v>
                </c:pt>
                <c:pt idx="80653">
                  <c:v>125833</c:v>
                </c:pt>
                <c:pt idx="80654">
                  <c:v>125833</c:v>
                </c:pt>
                <c:pt idx="80655">
                  <c:v>125833</c:v>
                </c:pt>
                <c:pt idx="80656">
                  <c:v>125833</c:v>
                </c:pt>
                <c:pt idx="80657">
                  <c:v>125833</c:v>
                </c:pt>
                <c:pt idx="80658">
                  <c:v>125833</c:v>
                </c:pt>
                <c:pt idx="80659">
                  <c:v>125833</c:v>
                </c:pt>
                <c:pt idx="80660">
                  <c:v>125833</c:v>
                </c:pt>
                <c:pt idx="80661">
                  <c:v>125833</c:v>
                </c:pt>
                <c:pt idx="80662">
                  <c:v>125833</c:v>
                </c:pt>
                <c:pt idx="80663">
                  <c:v>125833</c:v>
                </c:pt>
                <c:pt idx="80664">
                  <c:v>125833</c:v>
                </c:pt>
                <c:pt idx="80665">
                  <c:v>125833</c:v>
                </c:pt>
                <c:pt idx="80666">
                  <c:v>125833</c:v>
                </c:pt>
                <c:pt idx="80667">
                  <c:v>125833</c:v>
                </c:pt>
                <c:pt idx="80668">
                  <c:v>125833</c:v>
                </c:pt>
                <c:pt idx="80669">
                  <c:v>125833</c:v>
                </c:pt>
                <c:pt idx="80670">
                  <c:v>125833</c:v>
                </c:pt>
                <c:pt idx="80671">
                  <c:v>125833</c:v>
                </c:pt>
                <c:pt idx="80672">
                  <c:v>125833</c:v>
                </c:pt>
                <c:pt idx="80673">
                  <c:v>125833</c:v>
                </c:pt>
                <c:pt idx="80674">
                  <c:v>125833</c:v>
                </c:pt>
                <c:pt idx="80675">
                  <c:v>125833</c:v>
                </c:pt>
                <c:pt idx="80676">
                  <c:v>125833</c:v>
                </c:pt>
                <c:pt idx="80677">
                  <c:v>125833</c:v>
                </c:pt>
                <c:pt idx="80678">
                  <c:v>125833</c:v>
                </c:pt>
                <c:pt idx="80679">
                  <c:v>125833</c:v>
                </c:pt>
                <c:pt idx="80680">
                  <c:v>125833</c:v>
                </c:pt>
                <c:pt idx="80681">
                  <c:v>125833</c:v>
                </c:pt>
                <c:pt idx="80682">
                  <c:v>125833</c:v>
                </c:pt>
                <c:pt idx="80683">
                  <c:v>125833</c:v>
                </c:pt>
                <c:pt idx="80684">
                  <c:v>125833</c:v>
                </c:pt>
                <c:pt idx="80685">
                  <c:v>125833</c:v>
                </c:pt>
                <c:pt idx="80686">
                  <c:v>125833</c:v>
                </c:pt>
                <c:pt idx="80687">
                  <c:v>125833</c:v>
                </c:pt>
                <c:pt idx="80688">
                  <c:v>125833</c:v>
                </c:pt>
                <c:pt idx="80689">
                  <c:v>125833</c:v>
                </c:pt>
                <c:pt idx="80690">
                  <c:v>125833</c:v>
                </c:pt>
                <c:pt idx="80691">
                  <c:v>125833</c:v>
                </c:pt>
                <c:pt idx="80692">
                  <c:v>125833</c:v>
                </c:pt>
                <c:pt idx="80693">
                  <c:v>125833</c:v>
                </c:pt>
                <c:pt idx="80694">
                  <c:v>125833</c:v>
                </c:pt>
                <c:pt idx="80695">
                  <c:v>125833</c:v>
                </c:pt>
                <c:pt idx="80696">
                  <c:v>125833</c:v>
                </c:pt>
                <c:pt idx="80697">
                  <c:v>125833</c:v>
                </c:pt>
                <c:pt idx="80698">
                  <c:v>125833</c:v>
                </c:pt>
                <c:pt idx="80699">
                  <c:v>125833</c:v>
                </c:pt>
                <c:pt idx="80700">
                  <c:v>125833</c:v>
                </c:pt>
                <c:pt idx="80701">
                  <c:v>125833</c:v>
                </c:pt>
                <c:pt idx="80702">
                  <c:v>125833</c:v>
                </c:pt>
                <c:pt idx="80703">
                  <c:v>125833</c:v>
                </c:pt>
                <c:pt idx="80704">
                  <c:v>125833</c:v>
                </c:pt>
                <c:pt idx="80705">
                  <c:v>125833</c:v>
                </c:pt>
                <c:pt idx="80706">
                  <c:v>125833</c:v>
                </c:pt>
                <c:pt idx="80707">
                  <c:v>125833</c:v>
                </c:pt>
                <c:pt idx="80708">
                  <c:v>125833</c:v>
                </c:pt>
                <c:pt idx="80709">
                  <c:v>125833</c:v>
                </c:pt>
                <c:pt idx="80710">
                  <c:v>125833</c:v>
                </c:pt>
                <c:pt idx="80711">
                  <c:v>125833</c:v>
                </c:pt>
                <c:pt idx="80712">
                  <c:v>125833</c:v>
                </c:pt>
                <c:pt idx="80713">
                  <c:v>125833</c:v>
                </c:pt>
                <c:pt idx="80714">
                  <c:v>125833</c:v>
                </c:pt>
                <c:pt idx="80715">
                  <c:v>125833</c:v>
                </c:pt>
                <c:pt idx="80716">
                  <c:v>125833</c:v>
                </c:pt>
                <c:pt idx="80717">
                  <c:v>125833</c:v>
                </c:pt>
                <c:pt idx="80718">
                  <c:v>125833</c:v>
                </c:pt>
                <c:pt idx="80719">
                  <c:v>125833</c:v>
                </c:pt>
                <c:pt idx="80720">
                  <c:v>125833</c:v>
                </c:pt>
                <c:pt idx="80721">
                  <c:v>125833</c:v>
                </c:pt>
                <c:pt idx="80722">
                  <c:v>125833</c:v>
                </c:pt>
                <c:pt idx="80723">
                  <c:v>125833</c:v>
                </c:pt>
                <c:pt idx="80724">
                  <c:v>125833</c:v>
                </c:pt>
                <c:pt idx="80725">
                  <c:v>125833</c:v>
                </c:pt>
                <c:pt idx="80726">
                  <c:v>125833</c:v>
                </c:pt>
                <c:pt idx="80727">
                  <c:v>125833</c:v>
                </c:pt>
                <c:pt idx="80728">
                  <c:v>125833</c:v>
                </c:pt>
                <c:pt idx="80729">
                  <c:v>125833</c:v>
                </c:pt>
                <c:pt idx="80730">
                  <c:v>125833</c:v>
                </c:pt>
                <c:pt idx="80731">
                  <c:v>125833</c:v>
                </c:pt>
                <c:pt idx="80732">
                  <c:v>125833</c:v>
                </c:pt>
                <c:pt idx="80733">
                  <c:v>125833</c:v>
                </c:pt>
                <c:pt idx="80734">
                  <c:v>125833</c:v>
                </c:pt>
                <c:pt idx="80735">
                  <c:v>125833</c:v>
                </c:pt>
                <c:pt idx="80736">
                  <c:v>125833</c:v>
                </c:pt>
                <c:pt idx="80737">
                  <c:v>125833</c:v>
                </c:pt>
                <c:pt idx="80738">
                  <c:v>125833</c:v>
                </c:pt>
                <c:pt idx="80739">
                  <c:v>125833</c:v>
                </c:pt>
                <c:pt idx="80740">
                  <c:v>125833</c:v>
                </c:pt>
                <c:pt idx="80741">
                  <c:v>125833</c:v>
                </c:pt>
                <c:pt idx="80742">
                  <c:v>125833</c:v>
                </c:pt>
                <c:pt idx="80743">
                  <c:v>125833</c:v>
                </c:pt>
                <c:pt idx="80744">
                  <c:v>125833</c:v>
                </c:pt>
                <c:pt idx="80745">
                  <c:v>125833</c:v>
                </c:pt>
                <c:pt idx="80746">
                  <c:v>125833</c:v>
                </c:pt>
                <c:pt idx="80747">
                  <c:v>125833</c:v>
                </c:pt>
                <c:pt idx="80748">
                  <c:v>125833</c:v>
                </c:pt>
                <c:pt idx="80749">
                  <c:v>125833</c:v>
                </c:pt>
                <c:pt idx="80750">
                  <c:v>125833</c:v>
                </c:pt>
                <c:pt idx="80751">
                  <c:v>125833</c:v>
                </c:pt>
                <c:pt idx="80752">
                  <c:v>125833</c:v>
                </c:pt>
                <c:pt idx="80753">
                  <c:v>125833</c:v>
                </c:pt>
                <c:pt idx="80754">
                  <c:v>125833</c:v>
                </c:pt>
                <c:pt idx="80755">
                  <c:v>125833</c:v>
                </c:pt>
                <c:pt idx="80756">
                  <c:v>125833</c:v>
                </c:pt>
                <c:pt idx="80757">
                  <c:v>125833</c:v>
                </c:pt>
                <c:pt idx="80758">
                  <c:v>125833</c:v>
                </c:pt>
                <c:pt idx="80759">
                  <c:v>125833</c:v>
                </c:pt>
                <c:pt idx="80760">
                  <c:v>125833</c:v>
                </c:pt>
                <c:pt idx="80761">
                  <c:v>125833</c:v>
                </c:pt>
                <c:pt idx="80762">
                  <c:v>125833</c:v>
                </c:pt>
                <c:pt idx="80763">
                  <c:v>125833</c:v>
                </c:pt>
                <c:pt idx="80764">
                  <c:v>125833</c:v>
                </c:pt>
                <c:pt idx="80765">
                  <c:v>125833</c:v>
                </c:pt>
                <c:pt idx="80766">
                  <c:v>125833</c:v>
                </c:pt>
                <c:pt idx="80767">
                  <c:v>125833</c:v>
                </c:pt>
                <c:pt idx="80768">
                  <c:v>125833</c:v>
                </c:pt>
                <c:pt idx="80769">
                  <c:v>125833</c:v>
                </c:pt>
                <c:pt idx="80770">
                  <c:v>125833</c:v>
                </c:pt>
                <c:pt idx="80771">
                  <c:v>125833</c:v>
                </c:pt>
                <c:pt idx="80772">
                  <c:v>125833</c:v>
                </c:pt>
                <c:pt idx="80773">
                  <c:v>125833</c:v>
                </c:pt>
                <c:pt idx="80774">
                  <c:v>125833</c:v>
                </c:pt>
                <c:pt idx="80775">
                  <c:v>125833</c:v>
                </c:pt>
                <c:pt idx="80776">
                  <c:v>125833</c:v>
                </c:pt>
                <c:pt idx="80777">
                  <c:v>125833</c:v>
                </c:pt>
                <c:pt idx="80778">
                  <c:v>125833</c:v>
                </c:pt>
                <c:pt idx="80779">
                  <c:v>125833</c:v>
                </c:pt>
                <c:pt idx="80780">
                  <c:v>125833</c:v>
                </c:pt>
                <c:pt idx="80781">
                  <c:v>125833</c:v>
                </c:pt>
                <c:pt idx="80782">
                  <c:v>125833</c:v>
                </c:pt>
                <c:pt idx="80783">
                  <c:v>125833</c:v>
                </c:pt>
                <c:pt idx="80784">
                  <c:v>125833</c:v>
                </c:pt>
                <c:pt idx="80785">
                  <c:v>125833</c:v>
                </c:pt>
                <c:pt idx="80786">
                  <c:v>125833</c:v>
                </c:pt>
                <c:pt idx="80787">
                  <c:v>125833</c:v>
                </c:pt>
                <c:pt idx="80788">
                  <c:v>125833</c:v>
                </c:pt>
                <c:pt idx="80789">
                  <c:v>125833</c:v>
                </c:pt>
                <c:pt idx="80790">
                  <c:v>125833</c:v>
                </c:pt>
                <c:pt idx="80791">
                  <c:v>125833</c:v>
                </c:pt>
                <c:pt idx="80792">
                  <c:v>125833</c:v>
                </c:pt>
                <c:pt idx="80793">
                  <c:v>125833</c:v>
                </c:pt>
                <c:pt idx="80794">
                  <c:v>125833</c:v>
                </c:pt>
                <c:pt idx="80795">
                  <c:v>125833</c:v>
                </c:pt>
                <c:pt idx="80796">
                  <c:v>125833</c:v>
                </c:pt>
                <c:pt idx="80797">
                  <c:v>125833</c:v>
                </c:pt>
                <c:pt idx="80798">
                  <c:v>125833</c:v>
                </c:pt>
                <c:pt idx="80799">
                  <c:v>125833</c:v>
                </c:pt>
                <c:pt idx="80800">
                  <c:v>125833</c:v>
                </c:pt>
                <c:pt idx="80801">
                  <c:v>125833</c:v>
                </c:pt>
                <c:pt idx="80802">
                  <c:v>125833</c:v>
                </c:pt>
                <c:pt idx="80803">
                  <c:v>125833</c:v>
                </c:pt>
                <c:pt idx="80804">
                  <c:v>125833</c:v>
                </c:pt>
                <c:pt idx="80805">
                  <c:v>125833</c:v>
                </c:pt>
                <c:pt idx="80806">
                  <c:v>125833</c:v>
                </c:pt>
                <c:pt idx="80807">
                  <c:v>125833</c:v>
                </c:pt>
                <c:pt idx="80808">
                  <c:v>125833</c:v>
                </c:pt>
                <c:pt idx="80809">
                  <c:v>125833</c:v>
                </c:pt>
                <c:pt idx="80810">
                  <c:v>125833</c:v>
                </c:pt>
                <c:pt idx="80811">
                  <c:v>125833</c:v>
                </c:pt>
                <c:pt idx="80812">
                  <c:v>125833</c:v>
                </c:pt>
                <c:pt idx="80813">
                  <c:v>125833</c:v>
                </c:pt>
                <c:pt idx="80814">
                  <c:v>125833</c:v>
                </c:pt>
                <c:pt idx="80815">
                  <c:v>125833</c:v>
                </c:pt>
                <c:pt idx="80816">
                  <c:v>125833</c:v>
                </c:pt>
                <c:pt idx="80817">
                  <c:v>125833</c:v>
                </c:pt>
                <c:pt idx="80818">
                  <c:v>125833</c:v>
                </c:pt>
                <c:pt idx="80819">
                  <c:v>125833</c:v>
                </c:pt>
                <c:pt idx="80820">
                  <c:v>125833</c:v>
                </c:pt>
                <c:pt idx="80821">
                  <c:v>125833</c:v>
                </c:pt>
                <c:pt idx="80822">
                  <c:v>125833</c:v>
                </c:pt>
                <c:pt idx="80823">
                  <c:v>125833</c:v>
                </c:pt>
                <c:pt idx="80824">
                  <c:v>125833</c:v>
                </c:pt>
                <c:pt idx="80825">
                  <c:v>125833</c:v>
                </c:pt>
                <c:pt idx="80826">
                  <c:v>125833</c:v>
                </c:pt>
                <c:pt idx="80827">
                  <c:v>125833</c:v>
                </c:pt>
                <c:pt idx="80828">
                  <c:v>125833</c:v>
                </c:pt>
                <c:pt idx="80829">
                  <c:v>125833</c:v>
                </c:pt>
                <c:pt idx="80830">
                  <c:v>125833</c:v>
                </c:pt>
                <c:pt idx="80831">
                  <c:v>125833</c:v>
                </c:pt>
                <c:pt idx="80832">
                  <c:v>125833</c:v>
                </c:pt>
                <c:pt idx="80833">
                  <c:v>125833</c:v>
                </c:pt>
                <c:pt idx="80834">
                  <c:v>125833</c:v>
                </c:pt>
                <c:pt idx="80835">
                  <c:v>125833</c:v>
                </c:pt>
                <c:pt idx="80836">
                  <c:v>125833</c:v>
                </c:pt>
                <c:pt idx="80837">
                  <c:v>125833</c:v>
                </c:pt>
                <c:pt idx="80838">
                  <c:v>125833</c:v>
                </c:pt>
                <c:pt idx="80839">
                  <c:v>125833</c:v>
                </c:pt>
                <c:pt idx="80840">
                  <c:v>125833</c:v>
                </c:pt>
                <c:pt idx="80841">
                  <c:v>125833</c:v>
                </c:pt>
                <c:pt idx="80842">
                  <c:v>125833</c:v>
                </c:pt>
                <c:pt idx="80843">
                  <c:v>125833</c:v>
                </c:pt>
                <c:pt idx="80844">
                  <c:v>125833</c:v>
                </c:pt>
                <c:pt idx="80845">
                  <c:v>125833</c:v>
                </c:pt>
                <c:pt idx="80846">
                  <c:v>125833</c:v>
                </c:pt>
                <c:pt idx="80847">
                  <c:v>125833</c:v>
                </c:pt>
                <c:pt idx="80848">
                  <c:v>125833</c:v>
                </c:pt>
                <c:pt idx="80849">
                  <c:v>125833</c:v>
                </c:pt>
                <c:pt idx="80850">
                  <c:v>125833</c:v>
                </c:pt>
                <c:pt idx="80851">
                  <c:v>125833</c:v>
                </c:pt>
                <c:pt idx="80852">
                  <c:v>125833</c:v>
                </c:pt>
                <c:pt idx="80853">
                  <c:v>125833</c:v>
                </c:pt>
                <c:pt idx="80854">
                  <c:v>125833</c:v>
                </c:pt>
                <c:pt idx="80855">
                  <c:v>125833</c:v>
                </c:pt>
                <c:pt idx="80856">
                  <c:v>125833</c:v>
                </c:pt>
                <c:pt idx="80857">
                  <c:v>125833</c:v>
                </c:pt>
                <c:pt idx="80858">
                  <c:v>125833</c:v>
                </c:pt>
                <c:pt idx="80859">
                  <c:v>125833</c:v>
                </c:pt>
                <c:pt idx="80860">
                  <c:v>125833</c:v>
                </c:pt>
                <c:pt idx="80861">
                  <c:v>125833</c:v>
                </c:pt>
                <c:pt idx="80862">
                  <c:v>125833</c:v>
                </c:pt>
                <c:pt idx="80863">
                  <c:v>125833</c:v>
                </c:pt>
                <c:pt idx="80864">
                  <c:v>125833</c:v>
                </c:pt>
                <c:pt idx="80865">
                  <c:v>125833</c:v>
                </c:pt>
                <c:pt idx="80866">
                  <c:v>125833</c:v>
                </c:pt>
                <c:pt idx="80867">
                  <c:v>125833</c:v>
                </c:pt>
                <c:pt idx="80868">
                  <c:v>125833</c:v>
                </c:pt>
                <c:pt idx="80869">
                  <c:v>125833</c:v>
                </c:pt>
                <c:pt idx="80870">
                  <c:v>125833</c:v>
                </c:pt>
                <c:pt idx="80871">
                  <c:v>125833</c:v>
                </c:pt>
                <c:pt idx="80872">
                  <c:v>125833</c:v>
                </c:pt>
                <c:pt idx="80873">
                  <c:v>125833</c:v>
                </c:pt>
                <c:pt idx="80874">
                  <c:v>125833</c:v>
                </c:pt>
                <c:pt idx="80875">
                  <c:v>125833</c:v>
                </c:pt>
                <c:pt idx="80876">
                  <c:v>125833</c:v>
                </c:pt>
                <c:pt idx="80877">
                  <c:v>125833</c:v>
                </c:pt>
                <c:pt idx="80878">
                  <c:v>125833</c:v>
                </c:pt>
                <c:pt idx="80879">
                  <c:v>125833</c:v>
                </c:pt>
                <c:pt idx="80880">
                  <c:v>125833</c:v>
                </c:pt>
                <c:pt idx="80881">
                  <c:v>125833</c:v>
                </c:pt>
                <c:pt idx="80882">
                  <c:v>125833</c:v>
                </c:pt>
                <c:pt idx="80883">
                  <c:v>125833</c:v>
                </c:pt>
                <c:pt idx="80884">
                  <c:v>125833</c:v>
                </c:pt>
                <c:pt idx="80885">
                  <c:v>125833</c:v>
                </c:pt>
                <c:pt idx="80886">
                  <c:v>125833</c:v>
                </c:pt>
                <c:pt idx="80887">
                  <c:v>125833</c:v>
                </c:pt>
                <c:pt idx="80888">
                  <c:v>125833</c:v>
                </c:pt>
                <c:pt idx="80889">
                  <c:v>125833</c:v>
                </c:pt>
                <c:pt idx="80890">
                  <c:v>125833</c:v>
                </c:pt>
                <c:pt idx="80891">
                  <c:v>125833</c:v>
                </c:pt>
                <c:pt idx="80892">
                  <c:v>125833</c:v>
                </c:pt>
                <c:pt idx="80893">
                  <c:v>125833</c:v>
                </c:pt>
                <c:pt idx="80894">
                  <c:v>125833</c:v>
                </c:pt>
                <c:pt idx="80895">
                  <c:v>125833</c:v>
                </c:pt>
                <c:pt idx="80896">
                  <c:v>125833</c:v>
                </c:pt>
                <c:pt idx="80897">
                  <c:v>125833</c:v>
                </c:pt>
                <c:pt idx="80898">
                  <c:v>125833</c:v>
                </c:pt>
                <c:pt idx="80899">
                  <c:v>125833</c:v>
                </c:pt>
                <c:pt idx="80900">
                  <c:v>125833</c:v>
                </c:pt>
                <c:pt idx="80901">
                  <c:v>125833</c:v>
                </c:pt>
                <c:pt idx="80902">
                  <c:v>125833</c:v>
                </c:pt>
                <c:pt idx="80903">
                  <c:v>125833</c:v>
                </c:pt>
                <c:pt idx="80904">
                  <c:v>125833</c:v>
                </c:pt>
                <c:pt idx="80905">
                  <c:v>125833</c:v>
                </c:pt>
                <c:pt idx="80906">
                  <c:v>125833</c:v>
                </c:pt>
                <c:pt idx="80907">
                  <c:v>125833</c:v>
                </c:pt>
                <c:pt idx="80908">
                  <c:v>125833</c:v>
                </c:pt>
                <c:pt idx="80909">
                  <c:v>125833</c:v>
                </c:pt>
                <c:pt idx="80910">
                  <c:v>125833</c:v>
                </c:pt>
                <c:pt idx="80911">
                  <c:v>125833</c:v>
                </c:pt>
                <c:pt idx="80912">
                  <c:v>125833</c:v>
                </c:pt>
                <c:pt idx="80913">
                  <c:v>125833</c:v>
                </c:pt>
                <c:pt idx="80914">
                  <c:v>125833</c:v>
                </c:pt>
                <c:pt idx="80915">
                  <c:v>125833</c:v>
                </c:pt>
                <c:pt idx="80916">
                  <c:v>125833</c:v>
                </c:pt>
                <c:pt idx="80917">
                  <c:v>125833</c:v>
                </c:pt>
                <c:pt idx="80918">
                  <c:v>125833</c:v>
                </c:pt>
                <c:pt idx="80919">
                  <c:v>125833</c:v>
                </c:pt>
                <c:pt idx="80920">
                  <c:v>125833</c:v>
                </c:pt>
                <c:pt idx="80921">
                  <c:v>125833</c:v>
                </c:pt>
                <c:pt idx="80922">
                  <c:v>125833</c:v>
                </c:pt>
                <c:pt idx="80923">
                  <c:v>125833</c:v>
                </c:pt>
                <c:pt idx="80924">
                  <c:v>125833</c:v>
                </c:pt>
                <c:pt idx="80925">
                  <c:v>125833</c:v>
                </c:pt>
                <c:pt idx="80926">
                  <c:v>125833</c:v>
                </c:pt>
                <c:pt idx="80927">
                  <c:v>125833</c:v>
                </c:pt>
                <c:pt idx="80928">
                  <c:v>125833</c:v>
                </c:pt>
                <c:pt idx="80929">
                  <c:v>125833</c:v>
                </c:pt>
                <c:pt idx="80930">
                  <c:v>125833</c:v>
                </c:pt>
                <c:pt idx="80931">
                  <c:v>125833</c:v>
                </c:pt>
                <c:pt idx="80932">
                  <c:v>125833</c:v>
                </c:pt>
                <c:pt idx="80933">
                  <c:v>125833</c:v>
                </c:pt>
                <c:pt idx="80934">
                  <c:v>125833</c:v>
                </c:pt>
                <c:pt idx="80935">
                  <c:v>125833</c:v>
                </c:pt>
                <c:pt idx="80936">
                  <c:v>125833</c:v>
                </c:pt>
                <c:pt idx="80937">
                  <c:v>125833</c:v>
                </c:pt>
                <c:pt idx="80938">
                  <c:v>125833</c:v>
                </c:pt>
                <c:pt idx="80939">
                  <c:v>125833</c:v>
                </c:pt>
                <c:pt idx="80940">
                  <c:v>125833</c:v>
                </c:pt>
                <c:pt idx="80941">
                  <c:v>125833</c:v>
                </c:pt>
                <c:pt idx="80942">
                  <c:v>125833</c:v>
                </c:pt>
                <c:pt idx="80943">
                  <c:v>125833</c:v>
                </c:pt>
                <c:pt idx="80944">
                  <c:v>125833</c:v>
                </c:pt>
                <c:pt idx="80945">
                  <c:v>125833</c:v>
                </c:pt>
                <c:pt idx="80946">
                  <c:v>125833</c:v>
                </c:pt>
                <c:pt idx="80947">
                  <c:v>125833</c:v>
                </c:pt>
                <c:pt idx="80948">
                  <c:v>125833</c:v>
                </c:pt>
                <c:pt idx="80949">
                  <c:v>125833</c:v>
                </c:pt>
                <c:pt idx="80950">
                  <c:v>125833</c:v>
                </c:pt>
                <c:pt idx="80951">
                  <c:v>125833</c:v>
                </c:pt>
                <c:pt idx="80952">
                  <c:v>125833</c:v>
                </c:pt>
                <c:pt idx="80953">
                  <c:v>125833</c:v>
                </c:pt>
                <c:pt idx="80954">
                  <c:v>125833</c:v>
                </c:pt>
                <c:pt idx="80955">
                  <c:v>125833</c:v>
                </c:pt>
                <c:pt idx="80956">
                  <c:v>125833</c:v>
                </c:pt>
                <c:pt idx="80957">
                  <c:v>125833</c:v>
                </c:pt>
                <c:pt idx="80958">
                  <c:v>125833</c:v>
                </c:pt>
                <c:pt idx="80959">
                  <c:v>125833</c:v>
                </c:pt>
                <c:pt idx="80960">
                  <c:v>125833</c:v>
                </c:pt>
                <c:pt idx="80961">
                  <c:v>125833</c:v>
                </c:pt>
                <c:pt idx="80962">
                  <c:v>125833</c:v>
                </c:pt>
                <c:pt idx="80963">
                  <c:v>125833</c:v>
                </c:pt>
                <c:pt idx="80964">
                  <c:v>125833</c:v>
                </c:pt>
                <c:pt idx="80965">
                  <c:v>125833</c:v>
                </c:pt>
                <c:pt idx="80966">
                  <c:v>125833</c:v>
                </c:pt>
                <c:pt idx="80967">
                  <c:v>125833</c:v>
                </c:pt>
                <c:pt idx="80968">
                  <c:v>125833</c:v>
                </c:pt>
                <c:pt idx="80969">
                  <c:v>125833</c:v>
                </c:pt>
                <c:pt idx="80970">
                  <c:v>125833</c:v>
                </c:pt>
                <c:pt idx="80971">
                  <c:v>125833</c:v>
                </c:pt>
                <c:pt idx="80972">
                  <c:v>125833</c:v>
                </c:pt>
                <c:pt idx="80973">
                  <c:v>125833</c:v>
                </c:pt>
                <c:pt idx="80974">
                  <c:v>125833</c:v>
                </c:pt>
                <c:pt idx="80975">
                  <c:v>125833</c:v>
                </c:pt>
                <c:pt idx="80976">
                  <c:v>125833</c:v>
                </c:pt>
                <c:pt idx="80977">
                  <c:v>125833</c:v>
                </c:pt>
                <c:pt idx="80978">
                  <c:v>125833</c:v>
                </c:pt>
                <c:pt idx="80979">
                  <c:v>125833</c:v>
                </c:pt>
                <c:pt idx="80980">
                  <c:v>125833</c:v>
                </c:pt>
                <c:pt idx="80981">
                  <c:v>125833</c:v>
                </c:pt>
                <c:pt idx="80982">
                  <c:v>125833</c:v>
                </c:pt>
                <c:pt idx="80983">
                  <c:v>125833</c:v>
                </c:pt>
                <c:pt idx="80984">
                  <c:v>125833</c:v>
                </c:pt>
                <c:pt idx="80985">
                  <c:v>125833</c:v>
                </c:pt>
                <c:pt idx="80986">
                  <c:v>125833</c:v>
                </c:pt>
                <c:pt idx="80987">
                  <c:v>125833</c:v>
                </c:pt>
                <c:pt idx="80988">
                  <c:v>125833</c:v>
                </c:pt>
                <c:pt idx="80989">
                  <c:v>125833</c:v>
                </c:pt>
                <c:pt idx="80990">
                  <c:v>125833</c:v>
                </c:pt>
                <c:pt idx="80991">
                  <c:v>125833</c:v>
                </c:pt>
                <c:pt idx="80992">
                  <c:v>125833</c:v>
                </c:pt>
                <c:pt idx="80993">
                  <c:v>125833</c:v>
                </c:pt>
                <c:pt idx="80994">
                  <c:v>125833</c:v>
                </c:pt>
                <c:pt idx="80995">
                  <c:v>125833</c:v>
                </c:pt>
                <c:pt idx="80996">
                  <c:v>125833</c:v>
                </c:pt>
                <c:pt idx="80997">
                  <c:v>125833</c:v>
                </c:pt>
                <c:pt idx="80998">
                  <c:v>125833</c:v>
                </c:pt>
                <c:pt idx="80999">
                  <c:v>125833</c:v>
                </c:pt>
                <c:pt idx="81000">
                  <c:v>125833</c:v>
                </c:pt>
                <c:pt idx="81001">
                  <c:v>125833</c:v>
                </c:pt>
                <c:pt idx="81002">
                  <c:v>125833</c:v>
                </c:pt>
                <c:pt idx="81003">
                  <c:v>125833</c:v>
                </c:pt>
                <c:pt idx="81004">
                  <c:v>125833</c:v>
                </c:pt>
                <c:pt idx="81005">
                  <c:v>125833</c:v>
                </c:pt>
                <c:pt idx="81006">
                  <c:v>125833</c:v>
                </c:pt>
                <c:pt idx="81007">
                  <c:v>125833</c:v>
                </c:pt>
                <c:pt idx="81008">
                  <c:v>125833</c:v>
                </c:pt>
                <c:pt idx="81009">
                  <c:v>125833</c:v>
                </c:pt>
                <c:pt idx="81010">
                  <c:v>125833</c:v>
                </c:pt>
                <c:pt idx="81011">
                  <c:v>125833</c:v>
                </c:pt>
                <c:pt idx="81012">
                  <c:v>125833</c:v>
                </c:pt>
                <c:pt idx="81013">
                  <c:v>125833</c:v>
                </c:pt>
                <c:pt idx="81014">
                  <c:v>125833</c:v>
                </c:pt>
                <c:pt idx="81015">
                  <c:v>125833</c:v>
                </c:pt>
                <c:pt idx="81016">
                  <c:v>125833</c:v>
                </c:pt>
                <c:pt idx="81017">
                  <c:v>125833</c:v>
                </c:pt>
                <c:pt idx="81018">
                  <c:v>125833</c:v>
                </c:pt>
                <c:pt idx="81019">
                  <c:v>125833</c:v>
                </c:pt>
                <c:pt idx="81020">
                  <c:v>125833</c:v>
                </c:pt>
                <c:pt idx="81021">
                  <c:v>125833</c:v>
                </c:pt>
                <c:pt idx="81022">
                  <c:v>125833</c:v>
                </c:pt>
                <c:pt idx="81023">
                  <c:v>125833</c:v>
                </c:pt>
                <c:pt idx="81024">
                  <c:v>125833</c:v>
                </c:pt>
                <c:pt idx="81025">
                  <c:v>125833</c:v>
                </c:pt>
                <c:pt idx="81026">
                  <c:v>125833</c:v>
                </c:pt>
                <c:pt idx="81027">
                  <c:v>125833</c:v>
                </c:pt>
                <c:pt idx="81028">
                  <c:v>125833</c:v>
                </c:pt>
                <c:pt idx="81029">
                  <c:v>125833</c:v>
                </c:pt>
                <c:pt idx="81030">
                  <c:v>125833</c:v>
                </c:pt>
                <c:pt idx="81031">
                  <c:v>125833</c:v>
                </c:pt>
                <c:pt idx="81032">
                  <c:v>125833</c:v>
                </c:pt>
                <c:pt idx="81033">
                  <c:v>125833</c:v>
                </c:pt>
                <c:pt idx="81034">
                  <c:v>125833</c:v>
                </c:pt>
                <c:pt idx="81035">
                  <c:v>125833</c:v>
                </c:pt>
                <c:pt idx="81036">
                  <c:v>125833</c:v>
                </c:pt>
                <c:pt idx="81037">
                  <c:v>125833</c:v>
                </c:pt>
                <c:pt idx="81038">
                  <c:v>125833</c:v>
                </c:pt>
                <c:pt idx="81039">
                  <c:v>125833</c:v>
                </c:pt>
                <c:pt idx="81040">
                  <c:v>125833</c:v>
                </c:pt>
                <c:pt idx="81041">
                  <c:v>125833</c:v>
                </c:pt>
                <c:pt idx="81042">
                  <c:v>125833</c:v>
                </c:pt>
                <c:pt idx="81043">
                  <c:v>125833</c:v>
                </c:pt>
                <c:pt idx="81044">
                  <c:v>125833</c:v>
                </c:pt>
                <c:pt idx="81045">
                  <c:v>125833</c:v>
                </c:pt>
                <c:pt idx="81046">
                  <c:v>125833</c:v>
                </c:pt>
                <c:pt idx="81047">
                  <c:v>125833</c:v>
                </c:pt>
                <c:pt idx="81048">
                  <c:v>125833</c:v>
                </c:pt>
                <c:pt idx="81049">
                  <c:v>125833</c:v>
                </c:pt>
                <c:pt idx="81050">
                  <c:v>125833</c:v>
                </c:pt>
                <c:pt idx="81051">
                  <c:v>125833</c:v>
                </c:pt>
                <c:pt idx="81052">
                  <c:v>125833</c:v>
                </c:pt>
                <c:pt idx="81053">
                  <c:v>125833</c:v>
                </c:pt>
                <c:pt idx="81054">
                  <c:v>125833</c:v>
                </c:pt>
                <c:pt idx="81055">
                  <c:v>125833</c:v>
                </c:pt>
                <c:pt idx="81056">
                  <c:v>125833</c:v>
                </c:pt>
                <c:pt idx="81057">
                  <c:v>125833</c:v>
                </c:pt>
                <c:pt idx="81058">
                  <c:v>125833</c:v>
                </c:pt>
                <c:pt idx="81059">
                  <c:v>125833</c:v>
                </c:pt>
                <c:pt idx="81060">
                  <c:v>125833</c:v>
                </c:pt>
                <c:pt idx="81061">
                  <c:v>125833</c:v>
                </c:pt>
                <c:pt idx="81062">
                  <c:v>125833</c:v>
                </c:pt>
                <c:pt idx="81063">
                  <c:v>125833</c:v>
                </c:pt>
                <c:pt idx="81064">
                  <c:v>125833</c:v>
                </c:pt>
                <c:pt idx="81065">
                  <c:v>125833</c:v>
                </c:pt>
                <c:pt idx="81066">
                  <c:v>125833</c:v>
                </c:pt>
                <c:pt idx="81067">
                  <c:v>125833</c:v>
                </c:pt>
                <c:pt idx="81068">
                  <c:v>125833</c:v>
                </c:pt>
                <c:pt idx="81069">
                  <c:v>125833</c:v>
                </c:pt>
                <c:pt idx="81070">
                  <c:v>125833</c:v>
                </c:pt>
                <c:pt idx="81071">
                  <c:v>125833</c:v>
                </c:pt>
                <c:pt idx="81072">
                  <c:v>125833</c:v>
                </c:pt>
                <c:pt idx="81073">
                  <c:v>125833</c:v>
                </c:pt>
                <c:pt idx="81074">
                  <c:v>125833</c:v>
                </c:pt>
                <c:pt idx="81075">
                  <c:v>125833</c:v>
                </c:pt>
                <c:pt idx="81076">
                  <c:v>125833</c:v>
                </c:pt>
                <c:pt idx="81077">
                  <c:v>125833</c:v>
                </c:pt>
                <c:pt idx="81078">
                  <c:v>125833</c:v>
                </c:pt>
                <c:pt idx="81079">
                  <c:v>125833</c:v>
                </c:pt>
                <c:pt idx="81080">
                  <c:v>125833</c:v>
                </c:pt>
                <c:pt idx="81081">
                  <c:v>125833</c:v>
                </c:pt>
                <c:pt idx="81082">
                  <c:v>125833</c:v>
                </c:pt>
                <c:pt idx="81083">
                  <c:v>125833</c:v>
                </c:pt>
                <c:pt idx="81084">
                  <c:v>125833</c:v>
                </c:pt>
                <c:pt idx="81085">
                  <c:v>125833</c:v>
                </c:pt>
                <c:pt idx="81086">
                  <c:v>125833</c:v>
                </c:pt>
                <c:pt idx="81087">
                  <c:v>125833</c:v>
                </c:pt>
                <c:pt idx="81088">
                  <c:v>125833</c:v>
                </c:pt>
                <c:pt idx="81089">
                  <c:v>125833</c:v>
                </c:pt>
                <c:pt idx="81090">
                  <c:v>125833</c:v>
                </c:pt>
                <c:pt idx="81091">
                  <c:v>125833</c:v>
                </c:pt>
                <c:pt idx="81092">
                  <c:v>125833</c:v>
                </c:pt>
                <c:pt idx="81093">
                  <c:v>125833</c:v>
                </c:pt>
                <c:pt idx="81094">
                  <c:v>125833</c:v>
                </c:pt>
                <c:pt idx="81095">
                  <c:v>125833</c:v>
                </c:pt>
                <c:pt idx="81096">
                  <c:v>125833</c:v>
                </c:pt>
                <c:pt idx="81097">
                  <c:v>125833</c:v>
                </c:pt>
                <c:pt idx="81098">
                  <c:v>125833</c:v>
                </c:pt>
                <c:pt idx="81099">
                  <c:v>125833</c:v>
                </c:pt>
                <c:pt idx="81100">
                  <c:v>125833</c:v>
                </c:pt>
                <c:pt idx="81101">
                  <c:v>125833</c:v>
                </c:pt>
                <c:pt idx="81102">
                  <c:v>125833</c:v>
                </c:pt>
                <c:pt idx="81103">
                  <c:v>125833</c:v>
                </c:pt>
                <c:pt idx="81104">
                  <c:v>125833</c:v>
                </c:pt>
                <c:pt idx="81105">
                  <c:v>125833</c:v>
                </c:pt>
                <c:pt idx="81106">
                  <c:v>125833</c:v>
                </c:pt>
                <c:pt idx="81107">
                  <c:v>125833</c:v>
                </c:pt>
                <c:pt idx="81108">
                  <c:v>125833</c:v>
                </c:pt>
                <c:pt idx="81109">
                  <c:v>125833</c:v>
                </c:pt>
                <c:pt idx="81110">
                  <c:v>125833</c:v>
                </c:pt>
                <c:pt idx="81111">
                  <c:v>125833</c:v>
                </c:pt>
                <c:pt idx="81112">
                  <c:v>125833</c:v>
                </c:pt>
                <c:pt idx="81113">
                  <c:v>125833</c:v>
                </c:pt>
                <c:pt idx="81114">
                  <c:v>125833</c:v>
                </c:pt>
                <c:pt idx="81115">
                  <c:v>125833</c:v>
                </c:pt>
                <c:pt idx="81116">
                  <c:v>125833</c:v>
                </c:pt>
                <c:pt idx="81117">
                  <c:v>125833</c:v>
                </c:pt>
                <c:pt idx="81118">
                  <c:v>125833</c:v>
                </c:pt>
                <c:pt idx="81119">
                  <c:v>125833</c:v>
                </c:pt>
                <c:pt idx="81120">
                  <c:v>125833</c:v>
                </c:pt>
                <c:pt idx="81121">
                  <c:v>125833</c:v>
                </c:pt>
                <c:pt idx="81122">
                  <c:v>125833</c:v>
                </c:pt>
                <c:pt idx="81123">
                  <c:v>125833</c:v>
                </c:pt>
                <c:pt idx="81124">
                  <c:v>125833</c:v>
                </c:pt>
                <c:pt idx="81125">
                  <c:v>125833</c:v>
                </c:pt>
                <c:pt idx="81126">
                  <c:v>125833</c:v>
                </c:pt>
                <c:pt idx="81127">
                  <c:v>125833</c:v>
                </c:pt>
                <c:pt idx="81128">
                  <c:v>125833</c:v>
                </c:pt>
                <c:pt idx="81129">
                  <c:v>125833</c:v>
                </c:pt>
                <c:pt idx="81130">
                  <c:v>125833</c:v>
                </c:pt>
                <c:pt idx="81131">
                  <c:v>125833</c:v>
                </c:pt>
                <c:pt idx="81132">
                  <c:v>125833</c:v>
                </c:pt>
                <c:pt idx="81133">
                  <c:v>125833</c:v>
                </c:pt>
                <c:pt idx="81134">
                  <c:v>125833</c:v>
                </c:pt>
                <c:pt idx="81135">
                  <c:v>125833</c:v>
                </c:pt>
                <c:pt idx="81136">
                  <c:v>125833</c:v>
                </c:pt>
                <c:pt idx="81137">
                  <c:v>125833</c:v>
                </c:pt>
                <c:pt idx="81138">
                  <c:v>125833</c:v>
                </c:pt>
                <c:pt idx="81139">
                  <c:v>125833</c:v>
                </c:pt>
                <c:pt idx="81140">
                  <c:v>125833</c:v>
                </c:pt>
                <c:pt idx="81141">
                  <c:v>125833</c:v>
                </c:pt>
                <c:pt idx="81142">
                  <c:v>125833</c:v>
                </c:pt>
                <c:pt idx="81143">
                  <c:v>125833</c:v>
                </c:pt>
                <c:pt idx="81144">
                  <c:v>125833</c:v>
                </c:pt>
                <c:pt idx="81145">
                  <c:v>125833</c:v>
                </c:pt>
                <c:pt idx="81146">
                  <c:v>125833</c:v>
                </c:pt>
                <c:pt idx="81147">
                  <c:v>125833</c:v>
                </c:pt>
                <c:pt idx="81148">
                  <c:v>125833</c:v>
                </c:pt>
                <c:pt idx="81149">
                  <c:v>125833</c:v>
                </c:pt>
                <c:pt idx="81150">
                  <c:v>125833</c:v>
                </c:pt>
                <c:pt idx="81151">
                  <c:v>125833</c:v>
                </c:pt>
                <c:pt idx="81152">
                  <c:v>125833</c:v>
                </c:pt>
                <c:pt idx="81153">
                  <c:v>125833</c:v>
                </c:pt>
                <c:pt idx="81154">
                  <c:v>125833</c:v>
                </c:pt>
                <c:pt idx="81155">
                  <c:v>125833</c:v>
                </c:pt>
                <c:pt idx="81156">
                  <c:v>125833</c:v>
                </c:pt>
                <c:pt idx="81157">
                  <c:v>125833</c:v>
                </c:pt>
                <c:pt idx="81158">
                  <c:v>125833</c:v>
                </c:pt>
                <c:pt idx="81159">
                  <c:v>125833</c:v>
                </c:pt>
                <c:pt idx="81160">
                  <c:v>125833</c:v>
                </c:pt>
                <c:pt idx="81161">
                  <c:v>125833</c:v>
                </c:pt>
                <c:pt idx="81162">
                  <c:v>125833</c:v>
                </c:pt>
                <c:pt idx="81163">
                  <c:v>125833</c:v>
                </c:pt>
                <c:pt idx="81164">
                  <c:v>125833</c:v>
                </c:pt>
                <c:pt idx="81165">
                  <c:v>125833</c:v>
                </c:pt>
                <c:pt idx="81166">
                  <c:v>125833</c:v>
                </c:pt>
                <c:pt idx="81167">
                  <c:v>125833</c:v>
                </c:pt>
                <c:pt idx="81168">
                  <c:v>125833</c:v>
                </c:pt>
                <c:pt idx="81169">
                  <c:v>125833</c:v>
                </c:pt>
                <c:pt idx="81170">
                  <c:v>125833</c:v>
                </c:pt>
                <c:pt idx="81171">
                  <c:v>125833</c:v>
                </c:pt>
                <c:pt idx="81172">
                  <c:v>125833</c:v>
                </c:pt>
                <c:pt idx="81173">
                  <c:v>125833</c:v>
                </c:pt>
                <c:pt idx="81174">
                  <c:v>125833</c:v>
                </c:pt>
                <c:pt idx="81175">
                  <c:v>125833</c:v>
                </c:pt>
                <c:pt idx="81176">
                  <c:v>125833</c:v>
                </c:pt>
                <c:pt idx="81177">
                  <c:v>125833</c:v>
                </c:pt>
                <c:pt idx="81178">
                  <c:v>125833</c:v>
                </c:pt>
                <c:pt idx="81179">
                  <c:v>125833</c:v>
                </c:pt>
                <c:pt idx="81180">
                  <c:v>125833</c:v>
                </c:pt>
                <c:pt idx="81181">
                  <c:v>125833</c:v>
                </c:pt>
                <c:pt idx="81182">
                  <c:v>125833</c:v>
                </c:pt>
                <c:pt idx="81183">
                  <c:v>125833</c:v>
                </c:pt>
                <c:pt idx="81184">
                  <c:v>125833</c:v>
                </c:pt>
                <c:pt idx="81185">
                  <c:v>125833</c:v>
                </c:pt>
                <c:pt idx="81186">
                  <c:v>125833</c:v>
                </c:pt>
                <c:pt idx="81187">
                  <c:v>125833</c:v>
                </c:pt>
                <c:pt idx="81188">
                  <c:v>125833</c:v>
                </c:pt>
                <c:pt idx="81189">
                  <c:v>125833</c:v>
                </c:pt>
                <c:pt idx="81190">
                  <c:v>125833</c:v>
                </c:pt>
                <c:pt idx="81191">
                  <c:v>125833</c:v>
                </c:pt>
                <c:pt idx="81192">
                  <c:v>125833</c:v>
                </c:pt>
                <c:pt idx="81193">
                  <c:v>125833</c:v>
                </c:pt>
                <c:pt idx="81194">
                  <c:v>125833</c:v>
                </c:pt>
                <c:pt idx="81195">
                  <c:v>125833</c:v>
                </c:pt>
                <c:pt idx="81196">
                  <c:v>125833</c:v>
                </c:pt>
                <c:pt idx="81197">
                  <c:v>125833</c:v>
                </c:pt>
                <c:pt idx="81198">
                  <c:v>125833</c:v>
                </c:pt>
                <c:pt idx="81199">
                  <c:v>125833</c:v>
                </c:pt>
                <c:pt idx="81200">
                  <c:v>125833</c:v>
                </c:pt>
                <c:pt idx="81201">
                  <c:v>125833</c:v>
                </c:pt>
                <c:pt idx="81202">
                  <c:v>125833</c:v>
                </c:pt>
                <c:pt idx="81203">
                  <c:v>125833</c:v>
                </c:pt>
                <c:pt idx="81204">
                  <c:v>125833</c:v>
                </c:pt>
                <c:pt idx="81205">
                  <c:v>125833</c:v>
                </c:pt>
                <c:pt idx="81206">
                  <c:v>125833</c:v>
                </c:pt>
                <c:pt idx="81207">
                  <c:v>125833</c:v>
                </c:pt>
                <c:pt idx="81208">
                  <c:v>125833</c:v>
                </c:pt>
                <c:pt idx="81209">
                  <c:v>125833</c:v>
                </c:pt>
                <c:pt idx="81210">
                  <c:v>125833</c:v>
                </c:pt>
                <c:pt idx="81211">
                  <c:v>125833</c:v>
                </c:pt>
                <c:pt idx="81212">
                  <c:v>125833</c:v>
                </c:pt>
                <c:pt idx="81213">
                  <c:v>125833</c:v>
                </c:pt>
                <c:pt idx="81214">
                  <c:v>125833</c:v>
                </c:pt>
                <c:pt idx="81215">
                  <c:v>125833</c:v>
                </c:pt>
                <c:pt idx="81216">
                  <c:v>125833</c:v>
                </c:pt>
                <c:pt idx="81217">
                  <c:v>125833</c:v>
                </c:pt>
                <c:pt idx="81218">
                  <c:v>125833</c:v>
                </c:pt>
                <c:pt idx="81219">
                  <c:v>125833</c:v>
                </c:pt>
                <c:pt idx="81220">
                  <c:v>125833</c:v>
                </c:pt>
                <c:pt idx="81221">
                  <c:v>125833</c:v>
                </c:pt>
                <c:pt idx="81222">
                  <c:v>125833</c:v>
                </c:pt>
                <c:pt idx="81223">
                  <c:v>125833</c:v>
                </c:pt>
                <c:pt idx="81224">
                  <c:v>125833</c:v>
                </c:pt>
                <c:pt idx="81225">
                  <c:v>125833</c:v>
                </c:pt>
                <c:pt idx="81226">
                  <c:v>125833</c:v>
                </c:pt>
                <c:pt idx="81227">
                  <c:v>125833</c:v>
                </c:pt>
                <c:pt idx="81228">
                  <c:v>125833</c:v>
                </c:pt>
                <c:pt idx="81229">
                  <c:v>125833</c:v>
                </c:pt>
                <c:pt idx="81230">
                  <c:v>125833</c:v>
                </c:pt>
                <c:pt idx="81231">
                  <c:v>125833</c:v>
                </c:pt>
                <c:pt idx="81232">
                  <c:v>125833</c:v>
                </c:pt>
                <c:pt idx="81233">
                  <c:v>125833</c:v>
                </c:pt>
                <c:pt idx="81234">
                  <c:v>125833</c:v>
                </c:pt>
                <c:pt idx="81235">
                  <c:v>125833</c:v>
                </c:pt>
                <c:pt idx="81236">
                  <c:v>125833</c:v>
                </c:pt>
                <c:pt idx="81237">
                  <c:v>125833</c:v>
                </c:pt>
                <c:pt idx="81238">
                  <c:v>125833</c:v>
                </c:pt>
                <c:pt idx="81239">
                  <c:v>125833</c:v>
                </c:pt>
                <c:pt idx="81240">
                  <c:v>125833</c:v>
                </c:pt>
                <c:pt idx="81241">
                  <c:v>125833</c:v>
                </c:pt>
                <c:pt idx="81242">
                  <c:v>125833</c:v>
                </c:pt>
                <c:pt idx="81243">
                  <c:v>125833</c:v>
                </c:pt>
                <c:pt idx="81244">
                  <c:v>125833</c:v>
                </c:pt>
                <c:pt idx="81245">
                  <c:v>125833</c:v>
                </c:pt>
                <c:pt idx="81246">
                  <c:v>125833</c:v>
                </c:pt>
                <c:pt idx="81247">
                  <c:v>125833</c:v>
                </c:pt>
                <c:pt idx="81248">
                  <c:v>125833</c:v>
                </c:pt>
                <c:pt idx="81249">
                  <c:v>125833</c:v>
                </c:pt>
                <c:pt idx="81250">
                  <c:v>125833</c:v>
                </c:pt>
                <c:pt idx="81251">
                  <c:v>125833</c:v>
                </c:pt>
                <c:pt idx="81252">
                  <c:v>125833</c:v>
                </c:pt>
                <c:pt idx="81253">
                  <c:v>125833</c:v>
                </c:pt>
                <c:pt idx="81254">
                  <c:v>125833</c:v>
                </c:pt>
                <c:pt idx="81255">
                  <c:v>125833</c:v>
                </c:pt>
                <c:pt idx="81256">
                  <c:v>125833</c:v>
                </c:pt>
                <c:pt idx="81257">
                  <c:v>125833</c:v>
                </c:pt>
                <c:pt idx="81258">
                  <c:v>125833</c:v>
                </c:pt>
                <c:pt idx="81259">
                  <c:v>125833</c:v>
                </c:pt>
                <c:pt idx="81260">
                  <c:v>125833</c:v>
                </c:pt>
                <c:pt idx="81261">
                  <c:v>125833</c:v>
                </c:pt>
                <c:pt idx="81262">
                  <c:v>125833</c:v>
                </c:pt>
                <c:pt idx="81263">
                  <c:v>125833</c:v>
                </c:pt>
                <c:pt idx="81264">
                  <c:v>125833</c:v>
                </c:pt>
                <c:pt idx="81265">
                  <c:v>125833</c:v>
                </c:pt>
                <c:pt idx="81266">
                  <c:v>125833</c:v>
                </c:pt>
                <c:pt idx="81267">
                  <c:v>125833</c:v>
                </c:pt>
                <c:pt idx="81268">
                  <c:v>125833</c:v>
                </c:pt>
                <c:pt idx="81269">
                  <c:v>125833</c:v>
                </c:pt>
                <c:pt idx="81270">
                  <c:v>125833</c:v>
                </c:pt>
                <c:pt idx="81271">
                  <c:v>125833</c:v>
                </c:pt>
                <c:pt idx="81272">
                  <c:v>125833</c:v>
                </c:pt>
                <c:pt idx="81273">
                  <c:v>125833</c:v>
                </c:pt>
                <c:pt idx="81274">
                  <c:v>125833</c:v>
                </c:pt>
                <c:pt idx="81275">
                  <c:v>125833</c:v>
                </c:pt>
                <c:pt idx="81276">
                  <c:v>125833</c:v>
                </c:pt>
                <c:pt idx="81277">
                  <c:v>125833</c:v>
                </c:pt>
                <c:pt idx="81278">
                  <c:v>125833</c:v>
                </c:pt>
                <c:pt idx="81279">
                  <c:v>125833</c:v>
                </c:pt>
                <c:pt idx="81280">
                  <c:v>125833</c:v>
                </c:pt>
                <c:pt idx="81281">
                  <c:v>125833</c:v>
                </c:pt>
                <c:pt idx="81282">
                  <c:v>125833</c:v>
                </c:pt>
                <c:pt idx="81283">
                  <c:v>125833</c:v>
                </c:pt>
                <c:pt idx="81284">
                  <c:v>125833</c:v>
                </c:pt>
                <c:pt idx="81285">
                  <c:v>125833</c:v>
                </c:pt>
                <c:pt idx="81286">
                  <c:v>125833</c:v>
                </c:pt>
                <c:pt idx="81287">
                  <c:v>125833</c:v>
                </c:pt>
                <c:pt idx="81288">
                  <c:v>125833</c:v>
                </c:pt>
                <c:pt idx="81289">
                  <c:v>125833</c:v>
                </c:pt>
                <c:pt idx="81290">
                  <c:v>125833</c:v>
                </c:pt>
                <c:pt idx="81291">
                  <c:v>125833</c:v>
                </c:pt>
                <c:pt idx="81292">
                  <c:v>125833</c:v>
                </c:pt>
                <c:pt idx="81293">
                  <c:v>125833</c:v>
                </c:pt>
                <c:pt idx="81294">
                  <c:v>125833</c:v>
                </c:pt>
                <c:pt idx="81295">
                  <c:v>125833</c:v>
                </c:pt>
                <c:pt idx="81296">
                  <c:v>125833</c:v>
                </c:pt>
                <c:pt idx="81297">
                  <c:v>125833</c:v>
                </c:pt>
                <c:pt idx="81298">
                  <c:v>125833</c:v>
                </c:pt>
                <c:pt idx="81299">
                  <c:v>125833</c:v>
                </c:pt>
                <c:pt idx="81300">
                  <c:v>125833</c:v>
                </c:pt>
                <c:pt idx="81301">
                  <c:v>125833</c:v>
                </c:pt>
                <c:pt idx="81302">
                  <c:v>125833</c:v>
                </c:pt>
                <c:pt idx="81303">
                  <c:v>125833</c:v>
                </c:pt>
                <c:pt idx="81304">
                  <c:v>125833</c:v>
                </c:pt>
                <c:pt idx="81305">
                  <c:v>125833</c:v>
                </c:pt>
                <c:pt idx="81306">
                  <c:v>125833</c:v>
                </c:pt>
                <c:pt idx="81307">
                  <c:v>125833</c:v>
                </c:pt>
                <c:pt idx="81308">
                  <c:v>125833</c:v>
                </c:pt>
                <c:pt idx="81309">
                  <c:v>125833</c:v>
                </c:pt>
                <c:pt idx="81310">
                  <c:v>125833</c:v>
                </c:pt>
                <c:pt idx="81311">
                  <c:v>125833</c:v>
                </c:pt>
                <c:pt idx="81312">
                  <c:v>125833</c:v>
                </c:pt>
                <c:pt idx="81313">
                  <c:v>125833</c:v>
                </c:pt>
                <c:pt idx="81314">
                  <c:v>125833</c:v>
                </c:pt>
                <c:pt idx="81315">
                  <c:v>125833</c:v>
                </c:pt>
                <c:pt idx="81316">
                  <c:v>125833</c:v>
                </c:pt>
                <c:pt idx="81317">
                  <c:v>125833</c:v>
                </c:pt>
                <c:pt idx="81318">
                  <c:v>125833</c:v>
                </c:pt>
                <c:pt idx="81319">
                  <c:v>125833</c:v>
                </c:pt>
                <c:pt idx="81320">
                  <c:v>125833</c:v>
                </c:pt>
                <c:pt idx="81321">
                  <c:v>125833</c:v>
                </c:pt>
                <c:pt idx="81322">
                  <c:v>125833</c:v>
                </c:pt>
                <c:pt idx="81323">
                  <c:v>125833</c:v>
                </c:pt>
                <c:pt idx="81324">
                  <c:v>125833</c:v>
                </c:pt>
                <c:pt idx="81325">
                  <c:v>125833</c:v>
                </c:pt>
                <c:pt idx="81326">
                  <c:v>125833</c:v>
                </c:pt>
                <c:pt idx="81327">
                  <c:v>125833</c:v>
                </c:pt>
                <c:pt idx="81328">
                  <c:v>125833</c:v>
                </c:pt>
                <c:pt idx="81329">
                  <c:v>125833</c:v>
                </c:pt>
                <c:pt idx="81330">
                  <c:v>125833</c:v>
                </c:pt>
                <c:pt idx="81331">
                  <c:v>125833</c:v>
                </c:pt>
                <c:pt idx="81332">
                  <c:v>125833</c:v>
                </c:pt>
                <c:pt idx="81333">
                  <c:v>125833</c:v>
                </c:pt>
                <c:pt idx="81334">
                  <c:v>125833</c:v>
                </c:pt>
                <c:pt idx="81335">
                  <c:v>125833</c:v>
                </c:pt>
                <c:pt idx="81336">
                  <c:v>125833</c:v>
                </c:pt>
                <c:pt idx="81337">
                  <c:v>125833</c:v>
                </c:pt>
                <c:pt idx="81338">
                  <c:v>125833</c:v>
                </c:pt>
                <c:pt idx="81339">
                  <c:v>125833</c:v>
                </c:pt>
                <c:pt idx="81340">
                  <c:v>125833</c:v>
                </c:pt>
                <c:pt idx="81341">
                  <c:v>125833</c:v>
                </c:pt>
                <c:pt idx="81342">
                  <c:v>125833</c:v>
                </c:pt>
                <c:pt idx="81343">
                  <c:v>125833</c:v>
                </c:pt>
                <c:pt idx="81344">
                  <c:v>125833</c:v>
                </c:pt>
                <c:pt idx="81345">
                  <c:v>125833</c:v>
                </c:pt>
                <c:pt idx="81346">
                  <c:v>125833</c:v>
                </c:pt>
                <c:pt idx="81347">
                  <c:v>125833</c:v>
                </c:pt>
                <c:pt idx="81348">
                  <c:v>125833</c:v>
                </c:pt>
                <c:pt idx="81349">
                  <c:v>125833</c:v>
                </c:pt>
                <c:pt idx="81350">
                  <c:v>125833</c:v>
                </c:pt>
                <c:pt idx="81351">
                  <c:v>125833</c:v>
                </c:pt>
                <c:pt idx="81352">
                  <c:v>125833</c:v>
                </c:pt>
                <c:pt idx="81353">
                  <c:v>125833</c:v>
                </c:pt>
                <c:pt idx="81354">
                  <c:v>125833</c:v>
                </c:pt>
                <c:pt idx="81355">
                  <c:v>125833</c:v>
                </c:pt>
                <c:pt idx="81356">
                  <c:v>125833</c:v>
                </c:pt>
                <c:pt idx="81357">
                  <c:v>125833</c:v>
                </c:pt>
                <c:pt idx="81358">
                  <c:v>125833</c:v>
                </c:pt>
                <c:pt idx="81359">
                  <c:v>125833</c:v>
                </c:pt>
                <c:pt idx="81360">
                  <c:v>125833</c:v>
                </c:pt>
                <c:pt idx="81361">
                  <c:v>125833</c:v>
                </c:pt>
                <c:pt idx="81362">
                  <c:v>125833</c:v>
                </c:pt>
                <c:pt idx="81363">
                  <c:v>125833</c:v>
                </c:pt>
                <c:pt idx="81364">
                  <c:v>125833</c:v>
                </c:pt>
                <c:pt idx="81365">
                  <c:v>125833</c:v>
                </c:pt>
                <c:pt idx="81366">
                  <c:v>125833</c:v>
                </c:pt>
                <c:pt idx="81367">
                  <c:v>125833</c:v>
                </c:pt>
                <c:pt idx="81368">
                  <c:v>125833</c:v>
                </c:pt>
                <c:pt idx="81369">
                  <c:v>125833</c:v>
                </c:pt>
                <c:pt idx="81370">
                  <c:v>125833</c:v>
                </c:pt>
                <c:pt idx="81371">
                  <c:v>125833</c:v>
                </c:pt>
                <c:pt idx="81372">
                  <c:v>125833</c:v>
                </c:pt>
                <c:pt idx="81373">
                  <c:v>125833</c:v>
                </c:pt>
                <c:pt idx="81374">
                  <c:v>125833</c:v>
                </c:pt>
                <c:pt idx="81375">
                  <c:v>125833</c:v>
                </c:pt>
                <c:pt idx="81376">
                  <c:v>125833</c:v>
                </c:pt>
                <c:pt idx="81377">
                  <c:v>125833</c:v>
                </c:pt>
                <c:pt idx="81378">
                  <c:v>125833</c:v>
                </c:pt>
                <c:pt idx="81379">
                  <c:v>125833</c:v>
                </c:pt>
                <c:pt idx="81380">
                  <c:v>125833</c:v>
                </c:pt>
                <c:pt idx="81381">
                  <c:v>125833</c:v>
                </c:pt>
                <c:pt idx="81382">
                  <c:v>125833</c:v>
                </c:pt>
                <c:pt idx="81383">
                  <c:v>125833</c:v>
                </c:pt>
                <c:pt idx="81384">
                  <c:v>125833</c:v>
                </c:pt>
                <c:pt idx="81385">
                  <c:v>125833</c:v>
                </c:pt>
                <c:pt idx="81386">
                  <c:v>125833</c:v>
                </c:pt>
                <c:pt idx="81387">
                  <c:v>125833</c:v>
                </c:pt>
                <c:pt idx="81388">
                  <c:v>125833</c:v>
                </c:pt>
                <c:pt idx="81389">
                  <c:v>125833</c:v>
                </c:pt>
                <c:pt idx="81390">
                  <c:v>125833</c:v>
                </c:pt>
                <c:pt idx="81391">
                  <c:v>125833</c:v>
                </c:pt>
                <c:pt idx="81392">
                  <c:v>125833</c:v>
                </c:pt>
                <c:pt idx="81393">
                  <c:v>125833</c:v>
                </c:pt>
                <c:pt idx="81394">
                  <c:v>125833</c:v>
                </c:pt>
                <c:pt idx="81395">
                  <c:v>125833</c:v>
                </c:pt>
                <c:pt idx="81396">
                  <c:v>125833</c:v>
                </c:pt>
                <c:pt idx="81397">
                  <c:v>125833</c:v>
                </c:pt>
                <c:pt idx="81398">
                  <c:v>125833</c:v>
                </c:pt>
                <c:pt idx="81399">
                  <c:v>125833</c:v>
                </c:pt>
                <c:pt idx="81400">
                  <c:v>125833</c:v>
                </c:pt>
                <c:pt idx="81401">
                  <c:v>125833</c:v>
                </c:pt>
                <c:pt idx="81402">
                  <c:v>125833</c:v>
                </c:pt>
                <c:pt idx="81403">
                  <c:v>125833</c:v>
                </c:pt>
                <c:pt idx="81404">
                  <c:v>125833</c:v>
                </c:pt>
                <c:pt idx="81405">
                  <c:v>125833</c:v>
                </c:pt>
                <c:pt idx="81406">
                  <c:v>125833</c:v>
                </c:pt>
                <c:pt idx="81407">
                  <c:v>125833</c:v>
                </c:pt>
                <c:pt idx="81408">
                  <c:v>125833</c:v>
                </c:pt>
                <c:pt idx="81409">
                  <c:v>125833</c:v>
                </c:pt>
                <c:pt idx="81410">
                  <c:v>125833</c:v>
                </c:pt>
                <c:pt idx="81411">
                  <c:v>125833</c:v>
                </c:pt>
                <c:pt idx="81412">
                  <c:v>125833</c:v>
                </c:pt>
                <c:pt idx="81413">
                  <c:v>125833</c:v>
                </c:pt>
                <c:pt idx="81414">
                  <c:v>125833</c:v>
                </c:pt>
                <c:pt idx="81415">
                  <c:v>125833</c:v>
                </c:pt>
                <c:pt idx="81416">
                  <c:v>125833</c:v>
                </c:pt>
                <c:pt idx="81417">
                  <c:v>125833</c:v>
                </c:pt>
                <c:pt idx="81418">
                  <c:v>125833</c:v>
                </c:pt>
                <c:pt idx="81419">
                  <c:v>125833</c:v>
                </c:pt>
                <c:pt idx="81420">
                  <c:v>125833</c:v>
                </c:pt>
                <c:pt idx="81421">
                  <c:v>125833</c:v>
                </c:pt>
                <c:pt idx="81422">
                  <c:v>125833</c:v>
                </c:pt>
                <c:pt idx="81423">
                  <c:v>125833</c:v>
                </c:pt>
                <c:pt idx="81424">
                  <c:v>125833</c:v>
                </c:pt>
                <c:pt idx="81425">
                  <c:v>125833</c:v>
                </c:pt>
                <c:pt idx="81426">
                  <c:v>125833</c:v>
                </c:pt>
                <c:pt idx="81427">
                  <c:v>125833</c:v>
                </c:pt>
                <c:pt idx="81428">
                  <c:v>125833</c:v>
                </c:pt>
                <c:pt idx="81429">
                  <c:v>125833</c:v>
                </c:pt>
                <c:pt idx="81430">
                  <c:v>125833</c:v>
                </c:pt>
                <c:pt idx="81431">
                  <c:v>125833</c:v>
                </c:pt>
                <c:pt idx="81432">
                  <c:v>125833</c:v>
                </c:pt>
                <c:pt idx="81433">
                  <c:v>125833</c:v>
                </c:pt>
                <c:pt idx="81434">
                  <c:v>125833</c:v>
                </c:pt>
                <c:pt idx="81435">
                  <c:v>125833</c:v>
                </c:pt>
                <c:pt idx="81436">
                  <c:v>125833</c:v>
                </c:pt>
                <c:pt idx="81437">
                  <c:v>125833</c:v>
                </c:pt>
                <c:pt idx="81438">
                  <c:v>125833</c:v>
                </c:pt>
                <c:pt idx="81439">
                  <c:v>125833</c:v>
                </c:pt>
                <c:pt idx="81440">
                  <c:v>125833</c:v>
                </c:pt>
                <c:pt idx="81441">
                  <c:v>125833</c:v>
                </c:pt>
                <c:pt idx="81442">
                  <c:v>125833</c:v>
                </c:pt>
                <c:pt idx="81443">
                  <c:v>125833</c:v>
                </c:pt>
                <c:pt idx="81444">
                  <c:v>125833</c:v>
                </c:pt>
                <c:pt idx="81445">
                  <c:v>125833</c:v>
                </c:pt>
                <c:pt idx="81446">
                  <c:v>125833</c:v>
                </c:pt>
                <c:pt idx="81447">
                  <c:v>125833</c:v>
                </c:pt>
                <c:pt idx="81448">
                  <c:v>125833</c:v>
                </c:pt>
                <c:pt idx="81449">
                  <c:v>125833</c:v>
                </c:pt>
                <c:pt idx="81450">
                  <c:v>125833</c:v>
                </c:pt>
                <c:pt idx="81451">
                  <c:v>125833</c:v>
                </c:pt>
                <c:pt idx="81452">
                  <c:v>125833</c:v>
                </c:pt>
                <c:pt idx="81453">
                  <c:v>125833</c:v>
                </c:pt>
                <c:pt idx="81454">
                  <c:v>125833</c:v>
                </c:pt>
                <c:pt idx="81455">
                  <c:v>125833</c:v>
                </c:pt>
                <c:pt idx="81456">
                  <c:v>125833</c:v>
                </c:pt>
                <c:pt idx="81457">
                  <c:v>125833</c:v>
                </c:pt>
                <c:pt idx="81458">
                  <c:v>125833</c:v>
                </c:pt>
                <c:pt idx="81459">
                  <c:v>125833</c:v>
                </c:pt>
                <c:pt idx="81460">
                  <c:v>125833</c:v>
                </c:pt>
                <c:pt idx="81461">
                  <c:v>125833</c:v>
                </c:pt>
                <c:pt idx="81462">
                  <c:v>125833</c:v>
                </c:pt>
                <c:pt idx="81463">
                  <c:v>125833</c:v>
                </c:pt>
                <c:pt idx="81464">
                  <c:v>125833</c:v>
                </c:pt>
                <c:pt idx="81465">
                  <c:v>125833</c:v>
                </c:pt>
                <c:pt idx="81466">
                  <c:v>125833</c:v>
                </c:pt>
                <c:pt idx="81467">
                  <c:v>125833</c:v>
                </c:pt>
                <c:pt idx="81468">
                  <c:v>125833</c:v>
                </c:pt>
                <c:pt idx="81469">
                  <c:v>125833</c:v>
                </c:pt>
                <c:pt idx="81470">
                  <c:v>125833</c:v>
                </c:pt>
                <c:pt idx="81471">
                  <c:v>125833</c:v>
                </c:pt>
                <c:pt idx="81472">
                  <c:v>125833</c:v>
                </c:pt>
                <c:pt idx="81473">
                  <c:v>125833</c:v>
                </c:pt>
                <c:pt idx="81474">
                  <c:v>125833</c:v>
                </c:pt>
                <c:pt idx="81475">
                  <c:v>125833</c:v>
                </c:pt>
                <c:pt idx="81476">
                  <c:v>125833</c:v>
                </c:pt>
                <c:pt idx="81477">
                  <c:v>125833</c:v>
                </c:pt>
                <c:pt idx="81478">
                  <c:v>125833</c:v>
                </c:pt>
                <c:pt idx="81479">
                  <c:v>125833</c:v>
                </c:pt>
                <c:pt idx="81480">
                  <c:v>125833</c:v>
                </c:pt>
                <c:pt idx="81481">
                  <c:v>125833</c:v>
                </c:pt>
                <c:pt idx="81482">
                  <c:v>125833</c:v>
                </c:pt>
                <c:pt idx="81483">
                  <c:v>125833</c:v>
                </c:pt>
                <c:pt idx="81484">
                  <c:v>125833</c:v>
                </c:pt>
                <c:pt idx="81485">
                  <c:v>125833</c:v>
                </c:pt>
                <c:pt idx="81486">
                  <c:v>125833</c:v>
                </c:pt>
                <c:pt idx="81487">
                  <c:v>125833</c:v>
                </c:pt>
                <c:pt idx="81488">
                  <c:v>125833</c:v>
                </c:pt>
                <c:pt idx="81489">
                  <c:v>125833</c:v>
                </c:pt>
                <c:pt idx="81490">
                  <c:v>125833</c:v>
                </c:pt>
                <c:pt idx="81491">
                  <c:v>125833</c:v>
                </c:pt>
                <c:pt idx="81492">
                  <c:v>125833</c:v>
                </c:pt>
                <c:pt idx="81493">
                  <c:v>125833</c:v>
                </c:pt>
                <c:pt idx="81494">
                  <c:v>125833</c:v>
                </c:pt>
                <c:pt idx="81495">
                  <c:v>125833</c:v>
                </c:pt>
                <c:pt idx="81496">
                  <c:v>125833</c:v>
                </c:pt>
                <c:pt idx="81497">
                  <c:v>125833</c:v>
                </c:pt>
                <c:pt idx="81498">
                  <c:v>125833</c:v>
                </c:pt>
                <c:pt idx="81499">
                  <c:v>125833</c:v>
                </c:pt>
                <c:pt idx="81500">
                  <c:v>125833</c:v>
                </c:pt>
                <c:pt idx="81501">
                  <c:v>125833</c:v>
                </c:pt>
                <c:pt idx="81502">
                  <c:v>125833</c:v>
                </c:pt>
                <c:pt idx="81503">
                  <c:v>125833</c:v>
                </c:pt>
                <c:pt idx="81504">
                  <c:v>125833</c:v>
                </c:pt>
                <c:pt idx="81505">
                  <c:v>125833</c:v>
                </c:pt>
                <c:pt idx="81506">
                  <c:v>125833</c:v>
                </c:pt>
                <c:pt idx="81507">
                  <c:v>125833</c:v>
                </c:pt>
                <c:pt idx="81508">
                  <c:v>125833</c:v>
                </c:pt>
                <c:pt idx="81509">
                  <c:v>125833</c:v>
                </c:pt>
                <c:pt idx="81510">
                  <c:v>125833</c:v>
                </c:pt>
                <c:pt idx="81511">
                  <c:v>125833</c:v>
                </c:pt>
                <c:pt idx="81512">
                  <c:v>125833</c:v>
                </c:pt>
                <c:pt idx="81513">
                  <c:v>125833</c:v>
                </c:pt>
                <c:pt idx="81514">
                  <c:v>125833</c:v>
                </c:pt>
                <c:pt idx="81515">
                  <c:v>125833</c:v>
                </c:pt>
                <c:pt idx="81516">
                  <c:v>125833</c:v>
                </c:pt>
                <c:pt idx="81517">
                  <c:v>125833</c:v>
                </c:pt>
                <c:pt idx="81518">
                  <c:v>125833</c:v>
                </c:pt>
                <c:pt idx="81519">
                  <c:v>125833</c:v>
                </c:pt>
                <c:pt idx="81520">
                  <c:v>125833</c:v>
                </c:pt>
                <c:pt idx="81521">
                  <c:v>125833</c:v>
                </c:pt>
                <c:pt idx="81522">
                  <c:v>125833</c:v>
                </c:pt>
                <c:pt idx="81523">
                  <c:v>125833</c:v>
                </c:pt>
                <c:pt idx="81524">
                  <c:v>125833</c:v>
                </c:pt>
                <c:pt idx="81525">
                  <c:v>125833</c:v>
                </c:pt>
                <c:pt idx="81526">
                  <c:v>125833</c:v>
                </c:pt>
                <c:pt idx="81527">
                  <c:v>125833</c:v>
                </c:pt>
                <c:pt idx="81528">
                  <c:v>125833</c:v>
                </c:pt>
                <c:pt idx="81529">
                  <c:v>125833</c:v>
                </c:pt>
                <c:pt idx="81530">
                  <c:v>125833</c:v>
                </c:pt>
                <c:pt idx="81531">
                  <c:v>125833</c:v>
                </c:pt>
                <c:pt idx="81532">
                  <c:v>125833</c:v>
                </c:pt>
                <c:pt idx="81533">
                  <c:v>125833</c:v>
                </c:pt>
                <c:pt idx="81534">
                  <c:v>125833</c:v>
                </c:pt>
                <c:pt idx="81535">
                  <c:v>125833</c:v>
                </c:pt>
                <c:pt idx="81536">
                  <c:v>125833</c:v>
                </c:pt>
                <c:pt idx="81537">
                  <c:v>125833</c:v>
                </c:pt>
                <c:pt idx="81538">
                  <c:v>125833</c:v>
                </c:pt>
                <c:pt idx="81539">
                  <c:v>125833</c:v>
                </c:pt>
                <c:pt idx="81540">
                  <c:v>125833</c:v>
                </c:pt>
                <c:pt idx="81541">
                  <c:v>125833</c:v>
                </c:pt>
                <c:pt idx="81542">
                  <c:v>125833</c:v>
                </c:pt>
                <c:pt idx="81543">
                  <c:v>125833</c:v>
                </c:pt>
                <c:pt idx="81544">
                  <c:v>125833</c:v>
                </c:pt>
                <c:pt idx="81545">
                  <c:v>125833</c:v>
                </c:pt>
                <c:pt idx="81546">
                  <c:v>125833</c:v>
                </c:pt>
                <c:pt idx="81547">
                  <c:v>125833</c:v>
                </c:pt>
                <c:pt idx="81548">
                  <c:v>125833</c:v>
                </c:pt>
                <c:pt idx="81549">
                  <c:v>125833</c:v>
                </c:pt>
                <c:pt idx="81550">
                  <c:v>125833</c:v>
                </c:pt>
                <c:pt idx="81551">
                  <c:v>125833</c:v>
                </c:pt>
                <c:pt idx="81552">
                  <c:v>125833</c:v>
                </c:pt>
                <c:pt idx="81553">
                  <c:v>125833</c:v>
                </c:pt>
                <c:pt idx="81554">
                  <c:v>125833</c:v>
                </c:pt>
                <c:pt idx="81555">
                  <c:v>125833</c:v>
                </c:pt>
                <c:pt idx="81556">
                  <c:v>125833</c:v>
                </c:pt>
                <c:pt idx="81557">
                  <c:v>125833</c:v>
                </c:pt>
                <c:pt idx="81558">
                  <c:v>125833</c:v>
                </c:pt>
                <c:pt idx="81559">
                  <c:v>125833</c:v>
                </c:pt>
                <c:pt idx="81560">
                  <c:v>125833</c:v>
                </c:pt>
                <c:pt idx="81561">
                  <c:v>125833</c:v>
                </c:pt>
                <c:pt idx="81562">
                  <c:v>125833</c:v>
                </c:pt>
                <c:pt idx="81563">
                  <c:v>125833</c:v>
                </c:pt>
                <c:pt idx="81564">
                  <c:v>125833</c:v>
                </c:pt>
                <c:pt idx="81565">
                  <c:v>125833</c:v>
                </c:pt>
                <c:pt idx="81566">
                  <c:v>125833</c:v>
                </c:pt>
                <c:pt idx="81567">
                  <c:v>125833</c:v>
                </c:pt>
                <c:pt idx="81568">
                  <c:v>125833</c:v>
                </c:pt>
                <c:pt idx="81569">
                  <c:v>125833</c:v>
                </c:pt>
                <c:pt idx="81570">
                  <c:v>125833</c:v>
                </c:pt>
                <c:pt idx="81571">
                  <c:v>125833</c:v>
                </c:pt>
                <c:pt idx="81572">
                  <c:v>125833</c:v>
                </c:pt>
                <c:pt idx="81573">
                  <c:v>125833</c:v>
                </c:pt>
                <c:pt idx="81574">
                  <c:v>125833</c:v>
                </c:pt>
                <c:pt idx="81575">
                  <c:v>125833</c:v>
                </c:pt>
                <c:pt idx="81576">
                  <c:v>125833</c:v>
                </c:pt>
                <c:pt idx="81577">
                  <c:v>125833</c:v>
                </c:pt>
                <c:pt idx="81578">
                  <c:v>125833</c:v>
                </c:pt>
                <c:pt idx="81579">
                  <c:v>125833</c:v>
                </c:pt>
                <c:pt idx="81580">
                  <c:v>125833</c:v>
                </c:pt>
                <c:pt idx="81581">
                  <c:v>125833</c:v>
                </c:pt>
                <c:pt idx="81582">
                  <c:v>125833</c:v>
                </c:pt>
                <c:pt idx="81583">
                  <c:v>125833</c:v>
                </c:pt>
                <c:pt idx="81584">
                  <c:v>125833</c:v>
                </c:pt>
                <c:pt idx="81585">
                  <c:v>125833</c:v>
                </c:pt>
                <c:pt idx="81586">
                  <c:v>125833</c:v>
                </c:pt>
                <c:pt idx="81587">
                  <c:v>125833</c:v>
                </c:pt>
                <c:pt idx="81588">
                  <c:v>125833</c:v>
                </c:pt>
                <c:pt idx="81589">
                  <c:v>125833</c:v>
                </c:pt>
                <c:pt idx="81590">
                  <c:v>125833</c:v>
                </c:pt>
                <c:pt idx="81591">
                  <c:v>125833</c:v>
                </c:pt>
                <c:pt idx="81592">
                  <c:v>125833</c:v>
                </c:pt>
                <c:pt idx="81593">
                  <c:v>125833</c:v>
                </c:pt>
                <c:pt idx="81594">
                  <c:v>125833</c:v>
                </c:pt>
                <c:pt idx="81595">
                  <c:v>125833</c:v>
                </c:pt>
                <c:pt idx="81596">
                  <c:v>125833</c:v>
                </c:pt>
                <c:pt idx="81597">
                  <c:v>125833</c:v>
                </c:pt>
                <c:pt idx="81598">
                  <c:v>125833</c:v>
                </c:pt>
                <c:pt idx="81599">
                  <c:v>125833</c:v>
                </c:pt>
                <c:pt idx="81600">
                  <c:v>125833</c:v>
                </c:pt>
                <c:pt idx="81601">
                  <c:v>125833</c:v>
                </c:pt>
                <c:pt idx="81602">
                  <c:v>125833</c:v>
                </c:pt>
                <c:pt idx="81603">
                  <c:v>125833</c:v>
                </c:pt>
                <c:pt idx="81604">
                  <c:v>125833</c:v>
                </c:pt>
                <c:pt idx="81605">
                  <c:v>125833</c:v>
                </c:pt>
                <c:pt idx="81606">
                  <c:v>125833</c:v>
                </c:pt>
                <c:pt idx="81607">
                  <c:v>125833</c:v>
                </c:pt>
                <c:pt idx="81608">
                  <c:v>125833</c:v>
                </c:pt>
                <c:pt idx="81609">
                  <c:v>125833</c:v>
                </c:pt>
                <c:pt idx="81610">
                  <c:v>125833</c:v>
                </c:pt>
                <c:pt idx="81611">
                  <c:v>125833</c:v>
                </c:pt>
                <c:pt idx="81612">
                  <c:v>125833</c:v>
                </c:pt>
                <c:pt idx="81613">
                  <c:v>125833</c:v>
                </c:pt>
                <c:pt idx="81614">
                  <c:v>125833</c:v>
                </c:pt>
                <c:pt idx="81615">
                  <c:v>125833</c:v>
                </c:pt>
                <c:pt idx="81616">
                  <c:v>125833</c:v>
                </c:pt>
                <c:pt idx="81617">
                  <c:v>125833</c:v>
                </c:pt>
                <c:pt idx="81618">
                  <c:v>125833</c:v>
                </c:pt>
                <c:pt idx="81619">
                  <c:v>125833</c:v>
                </c:pt>
                <c:pt idx="81620">
                  <c:v>125833</c:v>
                </c:pt>
                <c:pt idx="81621">
                  <c:v>125833</c:v>
                </c:pt>
                <c:pt idx="81622">
                  <c:v>125833</c:v>
                </c:pt>
                <c:pt idx="81623">
                  <c:v>125833</c:v>
                </c:pt>
                <c:pt idx="81624">
                  <c:v>125833</c:v>
                </c:pt>
                <c:pt idx="81625">
                  <c:v>125833</c:v>
                </c:pt>
                <c:pt idx="81626">
                  <c:v>125833</c:v>
                </c:pt>
                <c:pt idx="81627">
                  <c:v>125833</c:v>
                </c:pt>
                <c:pt idx="81628">
                  <c:v>125833</c:v>
                </c:pt>
                <c:pt idx="81629">
                  <c:v>125833</c:v>
                </c:pt>
                <c:pt idx="81630">
                  <c:v>125833</c:v>
                </c:pt>
                <c:pt idx="81631">
                  <c:v>125833</c:v>
                </c:pt>
                <c:pt idx="81632">
                  <c:v>125833</c:v>
                </c:pt>
                <c:pt idx="81633">
                  <c:v>125833</c:v>
                </c:pt>
                <c:pt idx="81634">
                  <c:v>125833</c:v>
                </c:pt>
                <c:pt idx="81635">
                  <c:v>125833</c:v>
                </c:pt>
                <c:pt idx="81636">
                  <c:v>125833</c:v>
                </c:pt>
                <c:pt idx="81637">
                  <c:v>125833</c:v>
                </c:pt>
                <c:pt idx="81638">
                  <c:v>125833</c:v>
                </c:pt>
                <c:pt idx="81639">
                  <c:v>125833</c:v>
                </c:pt>
                <c:pt idx="81640">
                  <c:v>125833</c:v>
                </c:pt>
                <c:pt idx="81641">
                  <c:v>125833</c:v>
                </c:pt>
                <c:pt idx="81642">
                  <c:v>125833</c:v>
                </c:pt>
                <c:pt idx="81643">
                  <c:v>125833</c:v>
                </c:pt>
                <c:pt idx="81644">
                  <c:v>125833</c:v>
                </c:pt>
                <c:pt idx="81645">
                  <c:v>125833</c:v>
                </c:pt>
                <c:pt idx="81646">
                  <c:v>125833</c:v>
                </c:pt>
                <c:pt idx="81647">
                  <c:v>125833</c:v>
                </c:pt>
                <c:pt idx="81648">
                  <c:v>125833</c:v>
                </c:pt>
                <c:pt idx="81649">
                  <c:v>125833</c:v>
                </c:pt>
                <c:pt idx="81650">
                  <c:v>125833</c:v>
                </c:pt>
                <c:pt idx="81651">
                  <c:v>125833</c:v>
                </c:pt>
                <c:pt idx="81652">
                  <c:v>125833</c:v>
                </c:pt>
                <c:pt idx="81653">
                  <c:v>125833</c:v>
                </c:pt>
                <c:pt idx="81654">
                  <c:v>125833</c:v>
                </c:pt>
                <c:pt idx="81655">
                  <c:v>125833</c:v>
                </c:pt>
                <c:pt idx="81656">
                  <c:v>125833</c:v>
                </c:pt>
                <c:pt idx="81657">
                  <c:v>125833</c:v>
                </c:pt>
                <c:pt idx="81658">
                  <c:v>125833</c:v>
                </c:pt>
                <c:pt idx="81659">
                  <c:v>125833</c:v>
                </c:pt>
                <c:pt idx="81660">
                  <c:v>125833</c:v>
                </c:pt>
                <c:pt idx="81661">
                  <c:v>125833</c:v>
                </c:pt>
                <c:pt idx="81662">
                  <c:v>125833</c:v>
                </c:pt>
                <c:pt idx="81663">
                  <c:v>125833</c:v>
                </c:pt>
                <c:pt idx="81664">
                  <c:v>125833</c:v>
                </c:pt>
                <c:pt idx="81665">
                  <c:v>125833</c:v>
                </c:pt>
                <c:pt idx="81666">
                  <c:v>125833</c:v>
                </c:pt>
                <c:pt idx="81667">
                  <c:v>125833</c:v>
                </c:pt>
                <c:pt idx="81668">
                  <c:v>125833</c:v>
                </c:pt>
                <c:pt idx="81669">
                  <c:v>125833</c:v>
                </c:pt>
                <c:pt idx="81670">
                  <c:v>125833</c:v>
                </c:pt>
                <c:pt idx="81671">
                  <c:v>125833</c:v>
                </c:pt>
                <c:pt idx="81672">
                  <c:v>125833</c:v>
                </c:pt>
                <c:pt idx="81673">
                  <c:v>125833</c:v>
                </c:pt>
                <c:pt idx="81674">
                  <c:v>125833</c:v>
                </c:pt>
                <c:pt idx="81675">
                  <c:v>125833</c:v>
                </c:pt>
                <c:pt idx="81676">
                  <c:v>125833</c:v>
                </c:pt>
                <c:pt idx="81677">
                  <c:v>125833</c:v>
                </c:pt>
                <c:pt idx="81678">
                  <c:v>125833</c:v>
                </c:pt>
                <c:pt idx="81679">
                  <c:v>125833</c:v>
                </c:pt>
                <c:pt idx="81680">
                  <c:v>125833</c:v>
                </c:pt>
                <c:pt idx="81681">
                  <c:v>125833</c:v>
                </c:pt>
                <c:pt idx="81682">
                  <c:v>125833</c:v>
                </c:pt>
                <c:pt idx="81683">
                  <c:v>125833</c:v>
                </c:pt>
                <c:pt idx="81684">
                  <c:v>125833</c:v>
                </c:pt>
                <c:pt idx="81685">
                  <c:v>125833</c:v>
                </c:pt>
                <c:pt idx="81686">
                  <c:v>125833</c:v>
                </c:pt>
                <c:pt idx="81687">
                  <c:v>125833</c:v>
                </c:pt>
                <c:pt idx="81688">
                  <c:v>125833</c:v>
                </c:pt>
                <c:pt idx="81689">
                  <c:v>125833</c:v>
                </c:pt>
                <c:pt idx="81690">
                  <c:v>125833</c:v>
                </c:pt>
                <c:pt idx="81691">
                  <c:v>125833</c:v>
                </c:pt>
                <c:pt idx="81692">
                  <c:v>125833</c:v>
                </c:pt>
                <c:pt idx="81693">
                  <c:v>125833</c:v>
                </c:pt>
                <c:pt idx="81694">
                  <c:v>125833</c:v>
                </c:pt>
                <c:pt idx="81695">
                  <c:v>125833</c:v>
                </c:pt>
                <c:pt idx="81696">
                  <c:v>125833</c:v>
                </c:pt>
                <c:pt idx="81697">
                  <c:v>125833</c:v>
                </c:pt>
                <c:pt idx="81698">
                  <c:v>125833</c:v>
                </c:pt>
                <c:pt idx="81699">
                  <c:v>125833</c:v>
                </c:pt>
                <c:pt idx="81700">
                  <c:v>125833</c:v>
                </c:pt>
                <c:pt idx="81701">
                  <c:v>125833</c:v>
                </c:pt>
                <c:pt idx="81702">
                  <c:v>125833</c:v>
                </c:pt>
                <c:pt idx="81703">
                  <c:v>125833</c:v>
                </c:pt>
                <c:pt idx="81704">
                  <c:v>125833</c:v>
                </c:pt>
                <c:pt idx="81705">
                  <c:v>125833</c:v>
                </c:pt>
                <c:pt idx="81706">
                  <c:v>125833</c:v>
                </c:pt>
                <c:pt idx="81707">
                  <c:v>125833</c:v>
                </c:pt>
                <c:pt idx="81708">
                  <c:v>125833</c:v>
                </c:pt>
                <c:pt idx="81709">
                  <c:v>125833</c:v>
                </c:pt>
                <c:pt idx="81710">
                  <c:v>125833</c:v>
                </c:pt>
                <c:pt idx="81711">
                  <c:v>125833</c:v>
                </c:pt>
                <c:pt idx="81712">
                  <c:v>125833</c:v>
                </c:pt>
                <c:pt idx="81713">
                  <c:v>125833</c:v>
                </c:pt>
                <c:pt idx="81714">
                  <c:v>125833</c:v>
                </c:pt>
                <c:pt idx="81715">
                  <c:v>125833</c:v>
                </c:pt>
                <c:pt idx="81716">
                  <c:v>125833</c:v>
                </c:pt>
                <c:pt idx="81717">
                  <c:v>125833</c:v>
                </c:pt>
                <c:pt idx="81718">
                  <c:v>125833</c:v>
                </c:pt>
                <c:pt idx="81719">
                  <c:v>125833</c:v>
                </c:pt>
                <c:pt idx="81720">
                  <c:v>125833</c:v>
                </c:pt>
                <c:pt idx="81721">
                  <c:v>125833</c:v>
                </c:pt>
                <c:pt idx="81722">
                  <c:v>125833</c:v>
                </c:pt>
                <c:pt idx="81723">
                  <c:v>125833</c:v>
                </c:pt>
                <c:pt idx="81724">
                  <c:v>125833</c:v>
                </c:pt>
                <c:pt idx="81725">
                  <c:v>125833</c:v>
                </c:pt>
                <c:pt idx="81726">
                  <c:v>125833</c:v>
                </c:pt>
                <c:pt idx="81727">
                  <c:v>125833</c:v>
                </c:pt>
                <c:pt idx="81728">
                  <c:v>125833</c:v>
                </c:pt>
                <c:pt idx="81729">
                  <c:v>125833</c:v>
                </c:pt>
                <c:pt idx="81730">
                  <c:v>125833</c:v>
                </c:pt>
                <c:pt idx="81731">
                  <c:v>125833</c:v>
                </c:pt>
                <c:pt idx="81732">
                  <c:v>125833</c:v>
                </c:pt>
                <c:pt idx="81733">
                  <c:v>125833</c:v>
                </c:pt>
                <c:pt idx="81734">
                  <c:v>125833</c:v>
                </c:pt>
                <c:pt idx="81735">
                  <c:v>125833</c:v>
                </c:pt>
                <c:pt idx="81736">
                  <c:v>125833</c:v>
                </c:pt>
                <c:pt idx="81737">
                  <c:v>125833</c:v>
                </c:pt>
                <c:pt idx="81738">
                  <c:v>125833</c:v>
                </c:pt>
                <c:pt idx="81739">
                  <c:v>125833</c:v>
                </c:pt>
                <c:pt idx="81740">
                  <c:v>125833</c:v>
                </c:pt>
                <c:pt idx="81741">
                  <c:v>125833</c:v>
                </c:pt>
                <c:pt idx="81742">
                  <c:v>125833</c:v>
                </c:pt>
                <c:pt idx="81743">
                  <c:v>125833</c:v>
                </c:pt>
                <c:pt idx="81744">
                  <c:v>125833</c:v>
                </c:pt>
                <c:pt idx="81745">
                  <c:v>125833</c:v>
                </c:pt>
                <c:pt idx="81746">
                  <c:v>125833</c:v>
                </c:pt>
                <c:pt idx="81747">
                  <c:v>125833</c:v>
                </c:pt>
                <c:pt idx="81748">
                  <c:v>125833</c:v>
                </c:pt>
                <c:pt idx="81749">
                  <c:v>125833</c:v>
                </c:pt>
                <c:pt idx="81750">
                  <c:v>125833</c:v>
                </c:pt>
                <c:pt idx="81751">
                  <c:v>125833</c:v>
                </c:pt>
                <c:pt idx="81752">
                  <c:v>125833</c:v>
                </c:pt>
                <c:pt idx="81753">
                  <c:v>125833</c:v>
                </c:pt>
                <c:pt idx="81754">
                  <c:v>125833</c:v>
                </c:pt>
                <c:pt idx="81755">
                  <c:v>125833</c:v>
                </c:pt>
                <c:pt idx="81756">
                  <c:v>125833</c:v>
                </c:pt>
                <c:pt idx="81757">
                  <c:v>125833</c:v>
                </c:pt>
                <c:pt idx="81758">
                  <c:v>125833</c:v>
                </c:pt>
                <c:pt idx="81759">
                  <c:v>125833</c:v>
                </c:pt>
                <c:pt idx="81760">
                  <c:v>125833</c:v>
                </c:pt>
                <c:pt idx="81761">
                  <c:v>125833</c:v>
                </c:pt>
                <c:pt idx="81762">
                  <c:v>125833</c:v>
                </c:pt>
                <c:pt idx="81763">
                  <c:v>125833</c:v>
                </c:pt>
                <c:pt idx="81764">
                  <c:v>125833</c:v>
                </c:pt>
                <c:pt idx="81765">
                  <c:v>125833</c:v>
                </c:pt>
                <c:pt idx="81766">
                  <c:v>125833</c:v>
                </c:pt>
                <c:pt idx="81767">
                  <c:v>125833</c:v>
                </c:pt>
                <c:pt idx="81768">
                  <c:v>125833</c:v>
                </c:pt>
                <c:pt idx="81769">
                  <c:v>125833</c:v>
                </c:pt>
                <c:pt idx="81770">
                  <c:v>125833</c:v>
                </c:pt>
                <c:pt idx="81771">
                  <c:v>125833</c:v>
                </c:pt>
                <c:pt idx="81772">
                  <c:v>125833</c:v>
                </c:pt>
                <c:pt idx="81773">
                  <c:v>125833</c:v>
                </c:pt>
                <c:pt idx="81774">
                  <c:v>125833</c:v>
                </c:pt>
                <c:pt idx="81775">
                  <c:v>125833</c:v>
                </c:pt>
                <c:pt idx="81776">
                  <c:v>125833</c:v>
                </c:pt>
                <c:pt idx="81777">
                  <c:v>125833</c:v>
                </c:pt>
                <c:pt idx="81778">
                  <c:v>125833</c:v>
                </c:pt>
                <c:pt idx="81779">
                  <c:v>125833</c:v>
                </c:pt>
                <c:pt idx="81780">
                  <c:v>125833</c:v>
                </c:pt>
                <c:pt idx="81781">
                  <c:v>125833</c:v>
                </c:pt>
                <c:pt idx="81782">
                  <c:v>125833</c:v>
                </c:pt>
                <c:pt idx="81783">
                  <c:v>125833</c:v>
                </c:pt>
                <c:pt idx="81784">
                  <c:v>125833</c:v>
                </c:pt>
                <c:pt idx="81785">
                  <c:v>125833</c:v>
                </c:pt>
                <c:pt idx="81786">
                  <c:v>125833</c:v>
                </c:pt>
                <c:pt idx="81787">
                  <c:v>125833</c:v>
                </c:pt>
                <c:pt idx="81788">
                  <c:v>125833</c:v>
                </c:pt>
                <c:pt idx="81789">
                  <c:v>125833</c:v>
                </c:pt>
                <c:pt idx="81790">
                  <c:v>125833</c:v>
                </c:pt>
                <c:pt idx="81791">
                  <c:v>125833</c:v>
                </c:pt>
                <c:pt idx="81792">
                  <c:v>125833</c:v>
                </c:pt>
                <c:pt idx="81793">
                  <c:v>125833</c:v>
                </c:pt>
                <c:pt idx="81794">
                  <c:v>125833</c:v>
                </c:pt>
                <c:pt idx="81795">
                  <c:v>125833</c:v>
                </c:pt>
                <c:pt idx="81796">
                  <c:v>125833</c:v>
                </c:pt>
                <c:pt idx="81797">
                  <c:v>125833</c:v>
                </c:pt>
                <c:pt idx="81798">
                  <c:v>125833</c:v>
                </c:pt>
                <c:pt idx="81799">
                  <c:v>125833</c:v>
                </c:pt>
                <c:pt idx="81800">
                  <c:v>125833</c:v>
                </c:pt>
                <c:pt idx="81801">
                  <c:v>125833</c:v>
                </c:pt>
                <c:pt idx="81802">
                  <c:v>125833</c:v>
                </c:pt>
                <c:pt idx="81803">
                  <c:v>125833</c:v>
                </c:pt>
                <c:pt idx="81804">
                  <c:v>125833</c:v>
                </c:pt>
                <c:pt idx="81805">
                  <c:v>125833</c:v>
                </c:pt>
                <c:pt idx="81806">
                  <c:v>125833</c:v>
                </c:pt>
                <c:pt idx="81807">
                  <c:v>125833</c:v>
                </c:pt>
                <c:pt idx="81808">
                  <c:v>125833</c:v>
                </c:pt>
                <c:pt idx="81809">
                  <c:v>125833</c:v>
                </c:pt>
                <c:pt idx="81810">
                  <c:v>125833</c:v>
                </c:pt>
                <c:pt idx="81811">
                  <c:v>125833</c:v>
                </c:pt>
                <c:pt idx="81812">
                  <c:v>125833</c:v>
                </c:pt>
                <c:pt idx="81813">
                  <c:v>125833</c:v>
                </c:pt>
                <c:pt idx="81814">
                  <c:v>125833</c:v>
                </c:pt>
                <c:pt idx="81815">
                  <c:v>125833</c:v>
                </c:pt>
                <c:pt idx="81816">
                  <c:v>125833</c:v>
                </c:pt>
                <c:pt idx="81817">
                  <c:v>125833</c:v>
                </c:pt>
                <c:pt idx="81818">
                  <c:v>125833</c:v>
                </c:pt>
                <c:pt idx="81819">
                  <c:v>125833</c:v>
                </c:pt>
                <c:pt idx="81820">
                  <c:v>125833</c:v>
                </c:pt>
                <c:pt idx="81821">
                  <c:v>125833</c:v>
                </c:pt>
                <c:pt idx="81822">
                  <c:v>125833</c:v>
                </c:pt>
                <c:pt idx="81823">
                  <c:v>125833</c:v>
                </c:pt>
                <c:pt idx="81824">
                  <c:v>125833</c:v>
                </c:pt>
                <c:pt idx="81825">
                  <c:v>125833</c:v>
                </c:pt>
                <c:pt idx="81826">
                  <c:v>125833</c:v>
                </c:pt>
                <c:pt idx="81827">
                  <c:v>125833</c:v>
                </c:pt>
                <c:pt idx="81828">
                  <c:v>125833</c:v>
                </c:pt>
                <c:pt idx="81829">
                  <c:v>125833</c:v>
                </c:pt>
                <c:pt idx="81830">
                  <c:v>125833</c:v>
                </c:pt>
                <c:pt idx="81831">
                  <c:v>125833</c:v>
                </c:pt>
                <c:pt idx="81832">
                  <c:v>125833</c:v>
                </c:pt>
                <c:pt idx="81833">
                  <c:v>125833</c:v>
                </c:pt>
                <c:pt idx="81834">
                  <c:v>125833</c:v>
                </c:pt>
                <c:pt idx="81835">
                  <c:v>125833</c:v>
                </c:pt>
                <c:pt idx="81836">
                  <c:v>125833</c:v>
                </c:pt>
                <c:pt idx="81837">
                  <c:v>125833</c:v>
                </c:pt>
                <c:pt idx="81838">
                  <c:v>125833</c:v>
                </c:pt>
                <c:pt idx="81839">
                  <c:v>125833</c:v>
                </c:pt>
                <c:pt idx="81840">
                  <c:v>125833</c:v>
                </c:pt>
                <c:pt idx="81841">
                  <c:v>125833</c:v>
                </c:pt>
                <c:pt idx="81842">
                  <c:v>125833</c:v>
                </c:pt>
                <c:pt idx="81843">
                  <c:v>125833</c:v>
                </c:pt>
                <c:pt idx="81844">
                  <c:v>125833</c:v>
                </c:pt>
                <c:pt idx="81845">
                  <c:v>125833</c:v>
                </c:pt>
                <c:pt idx="81846">
                  <c:v>125833</c:v>
                </c:pt>
                <c:pt idx="81847">
                  <c:v>125833</c:v>
                </c:pt>
                <c:pt idx="81848">
                  <c:v>125833</c:v>
                </c:pt>
                <c:pt idx="81849">
                  <c:v>125833</c:v>
                </c:pt>
                <c:pt idx="81850">
                  <c:v>125833</c:v>
                </c:pt>
                <c:pt idx="81851">
                  <c:v>125833</c:v>
                </c:pt>
                <c:pt idx="81852">
                  <c:v>125833</c:v>
                </c:pt>
                <c:pt idx="81853">
                  <c:v>125833</c:v>
                </c:pt>
                <c:pt idx="81854">
                  <c:v>125833</c:v>
                </c:pt>
                <c:pt idx="81855">
                  <c:v>125833</c:v>
                </c:pt>
                <c:pt idx="81856">
                  <c:v>125833</c:v>
                </c:pt>
                <c:pt idx="81857">
                  <c:v>125833</c:v>
                </c:pt>
                <c:pt idx="81858">
                  <c:v>125833</c:v>
                </c:pt>
                <c:pt idx="81859">
                  <c:v>125833</c:v>
                </c:pt>
                <c:pt idx="81860">
                  <c:v>125833</c:v>
                </c:pt>
                <c:pt idx="81861">
                  <c:v>125833</c:v>
                </c:pt>
                <c:pt idx="81862">
                  <c:v>125833</c:v>
                </c:pt>
                <c:pt idx="81863">
                  <c:v>125833</c:v>
                </c:pt>
                <c:pt idx="81864">
                  <c:v>125833</c:v>
                </c:pt>
                <c:pt idx="81865">
                  <c:v>125833</c:v>
                </c:pt>
                <c:pt idx="81866">
                  <c:v>125833</c:v>
                </c:pt>
                <c:pt idx="81867">
                  <c:v>125833</c:v>
                </c:pt>
                <c:pt idx="81868">
                  <c:v>125833</c:v>
                </c:pt>
                <c:pt idx="81869">
                  <c:v>125833</c:v>
                </c:pt>
                <c:pt idx="81870">
                  <c:v>125833</c:v>
                </c:pt>
                <c:pt idx="81871">
                  <c:v>125833</c:v>
                </c:pt>
                <c:pt idx="81872">
                  <c:v>125833</c:v>
                </c:pt>
                <c:pt idx="81873">
                  <c:v>125833</c:v>
                </c:pt>
                <c:pt idx="81874">
                  <c:v>125833</c:v>
                </c:pt>
                <c:pt idx="81875">
                  <c:v>125833</c:v>
                </c:pt>
                <c:pt idx="81876">
                  <c:v>125833</c:v>
                </c:pt>
                <c:pt idx="81877">
                  <c:v>125833</c:v>
                </c:pt>
                <c:pt idx="81878">
                  <c:v>125833</c:v>
                </c:pt>
                <c:pt idx="81879">
                  <c:v>125833</c:v>
                </c:pt>
                <c:pt idx="81880">
                  <c:v>125833</c:v>
                </c:pt>
                <c:pt idx="81881">
                  <c:v>125833</c:v>
                </c:pt>
                <c:pt idx="81882">
                  <c:v>125833</c:v>
                </c:pt>
                <c:pt idx="81883">
                  <c:v>125833</c:v>
                </c:pt>
                <c:pt idx="81884">
                  <c:v>125833</c:v>
                </c:pt>
                <c:pt idx="81885">
                  <c:v>125833</c:v>
                </c:pt>
                <c:pt idx="81886">
                  <c:v>125833</c:v>
                </c:pt>
                <c:pt idx="81887">
                  <c:v>125833</c:v>
                </c:pt>
                <c:pt idx="81888">
                  <c:v>125833</c:v>
                </c:pt>
                <c:pt idx="81889">
                  <c:v>125833</c:v>
                </c:pt>
                <c:pt idx="81890">
                  <c:v>125833</c:v>
                </c:pt>
                <c:pt idx="81891">
                  <c:v>125833</c:v>
                </c:pt>
                <c:pt idx="81892">
                  <c:v>125833</c:v>
                </c:pt>
                <c:pt idx="81893">
                  <c:v>125833</c:v>
                </c:pt>
                <c:pt idx="81894">
                  <c:v>125833</c:v>
                </c:pt>
                <c:pt idx="81895">
                  <c:v>125833</c:v>
                </c:pt>
                <c:pt idx="81896">
                  <c:v>125833</c:v>
                </c:pt>
                <c:pt idx="81897">
                  <c:v>125833</c:v>
                </c:pt>
                <c:pt idx="81898">
                  <c:v>125833</c:v>
                </c:pt>
                <c:pt idx="81899">
                  <c:v>125833</c:v>
                </c:pt>
                <c:pt idx="81900">
                  <c:v>125833</c:v>
                </c:pt>
                <c:pt idx="81901">
                  <c:v>125833</c:v>
                </c:pt>
                <c:pt idx="81902">
                  <c:v>125833</c:v>
                </c:pt>
                <c:pt idx="81903">
                  <c:v>125833</c:v>
                </c:pt>
                <c:pt idx="81904">
                  <c:v>125833</c:v>
                </c:pt>
                <c:pt idx="81905">
                  <c:v>125833</c:v>
                </c:pt>
                <c:pt idx="81906">
                  <c:v>125833</c:v>
                </c:pt>
                <c:pt idx="81907">
                  <c:v>125833</c:v>
                </c:pt>
                <c:pt idx="81908">
                  <c:v>125833</c:v>
                </c:pt>
                <c:pt idx="81909">
                  <c:v>125833</c:v>
                </c:pt>
                <c:pt idx="81910">
                  <c:v>125833</c:v>
                </c:pt>
                <c:pt idx="81911">
                  <c:v>125833</c:v>
                </c:pt>
                <c:pt idx="81912">
                  <c:v>125833</c:v>
                </c:pt>
                <c:pt idx="81913">
                  <c:v>125833</c:v>
                </c:pt>
                <c:pt idx="81914">
                  <c:v>125833</c:v>
                </c:pt>
                <c:pt idx="81915">
                  <c:v>125833</c:v>
                </c:pt>
                <c:pt idx="81916">
                  <c:v>125833</c:v>
                </c:pt>
                <c:pt idx="81917">
                  <c:v>125833</c:v>
                </c:pt>
                <c:pt idx="81918">
                  <c:v>125833</c:v>
                </c:pt>
                <c:pt idx="81919">
                  <c:v>125833</c:v>
                </c:pt>
                <c:pt idx="81920">
                  <c:v>125833</c:v>
                </c:pt>
                <c:pt idx="81921">
                  <c:v>125833</c:v>
                </c:pt>
                <c:pt idx="81922">
                  <c:v>125833</c:v>
                </c:pt>
                <c:pt idx="81923">
                  <c:v>125833</c:v>
                </c:pt>
                <c:pt idx="81924">
                  <c:v>125833</c:v>
                </c:pt>
                <c:pt idx="81925">
                  <c:v>125833</c:v>
                </c:pt>
                <c:pt idx="81926">
                  <c:v>125833</c:v>
                </c:pt>
                <c:pt idx="81927">
                  <c:v>125833</c:v>
                </c:pt>
                <c:pt idx="81928">
                  <c:v>125833</c:v>
                </c:pt>
                <c:pt idx="81929">
                  <c:v>125833</c:v>
                </c:pt>
                <c:pt idx="81930">
                  <c:v>125833</c:v>
                </c:pt>
                <c:pt idx="81931">
                  <c:v>125833</c:v>
                </c:pt>
                <c:pt idx="81932">
                  <c:v>125833</c:v>
                </c:pt>
                <c:pt idx="81933">
                  <c:v>125833</c:v>
                </c:pt>
                <c:pt idx="81934">
                  <c:v>125833</c:v>
                </c:pt>
                <c:pt idx="81935">
                  <c:v>125833</c:v>
                </c:pt>
                <c:pt idx="81936">
                  <c:v>125833</c:v>
                </c:pt>
                <c:pt idx="81937">
                  <c:v>125833</c:v>
                </c:pt>
                <c:pt idx="81938">
                  <c:v>125833</c:v>
                </c:pt>
                <c:pt idx="81939">
                  <c:v>125833</c:v>
                </c:pt>
                <c:pt idx="81940">
                  <c:v>125833</c:v>
                </c:pt>
                <c:pt idx="81941">
                  <c:v>125833</c:v>
                </c:pt>
                <c:pt idx="81942">
                  <c:v>125833</c:v>
                </c:pt>
                <c:pt idx="81943">
                  <c:v>125833</c:v>
                </c:pt>
                <c:pt idx="81944">
                  <c:v>125833</c:v>
                </c:pt>
                <c:pt idx="81945">
                  <c:v>125833</c:v>
                </c:pt>
                <c:pt idx="81946">
                  <c:v>125833</c:v>
                </c:pt>
                <c:pt idx="81947">
                  <c:v>125833</c:v>
                </c:pt>
                <c:pt idx="81948">
                  <c:v>125833</c:v>
                </c:pt>
                <c:pt idx="81949">
                  <c:v>125833</c:v>
                </c:pt>
                <c:pt idx="81950">
                  <c:v>125833</c:v>
                </c:pt>
                <c:pt idx="81951">
                  <c:v>125833</c:v>
                </c:pt>
                <c:pt idx="81952">
                  <c:v>125833</c:v>
                </c:pt>
                <c:pt idx="81953">
                  <c:v>125833</c:v>
                </c:pt>
                <c:pt idx="81954">
                  <c:v>125833</c:v>
                </c:pt>
                <c:pt idx="81955">
                  <c:v>125833</c:v>
                </c:pt>
                <c:pt idx="81956">
                  <c:v>125833</c:v>
                </c:pt>
                <c:pt idx="81957">
                  <c:v>125833</c:v>
                </c:pt>
                <c:pt idx="81958">
                  <c:v>125833</c:v>
                </c:pt>
                <c:pt idx="81959">
                  <c:v>125833</c:v>
                </c:pt>
                <c:pt idx="81960">
                  <c:v>125833</c:v>
                </c:pt>
                <c:pt idx="81961">
                  <c:v>125833</c:v>
                </c:pt>
                <c:pt idx="81962">
                  <c:v>125833</c:v>
                </c:pt>
                <c:pt idx="81963">
                  <c:v>125833</c:v>
                </c:pt>
                <c:pt idx="81964">
                  <c:v>125833</c:v>
                </c:pt>
                <c:pt idx="81965">
                  <c:v>125833</c:v>
                </c:pt>
                <c:pt idx="81966">
                  <c:v>125833</c:v>
                </c:pt>
                <c:pt idx="81967">
                  <c:v>125833</c:v>
                </c:pt>
                <c:pt idx="81968">
                  <c:v>125833</c:v>
                </c:pt>
                <c:pt idx="81969">
                  <c:v>125833</c:v>
                </c:pt>
                <c:pt idx="81970">
                  <c:v>125833</c:v>
                </c:pt>
                <c:pt idx="81971">
                  <c:v>125833</c:v>
                </c:pt>
                <c:pt idx="81972">
                  <c:v>125833</c:v>
                </c:pt>
                <c:pt idx="81973">
                  <c:v>125833</c:v>
                </c:pt>
                <c:pt idx="81974">
                  <c:v>125833</c:v>
                </c:pt>
                <c:pt idx="81975">
                  <c:v>125833</c:v>
                </c:pt>
                <c:pt idx="81976">
                  <c:v>125833</c:v>
                </c:pt>
                <c:pt idx="81977">
                  <c:v>125833</c:v>
                </c:pt>
                <c:pt idx="81978">
                  <c:v>125833</c:v>
                </c:pt>
                <c:pt idx="81979">
                  <c:v>125833</c:v>
                </c:pt>
                <c:pt idx="81980">
                  <c:v>125833</c:v>
                </c:pt>
                <c:pt idx="81981">
                  <c:v>125833</c:v>
                </c:pt>
                <c:pt idx="81982">
                  <c:v>125833</c:v>
                </c:pt>
                <c:pt idx="81983">
                  <c:v>125833</c:v>
                </c:pt>
                <c:pt idx="81984">
                  <c:v>125833</c:v>
                </c:pt>
                <c:pt idx="81985">
                  <c:v>125833</c:v>
                </c:pt>
                <c:pt idx="81986">
                  <c:v>125833</c:v>
                </c:pt>
                <c:pt idx="81987">
                  <c:v>125833</c:v>
                </c:pt>
                <c:pt idx="81988">
                  <c:v>125833</c:v>
                </c:pt>
                <c:pt idx="81989">
                  <c:v>125833</c:v>
                </c:pt>
                <c:pt idx="81990">
                  <c:v>125833</c:v>
                </c:pt>
                <c:pt idx="81991">
                  <c:v>125833</c:v>
                </c:pt>
                <c:pt idx="81992">
                  <c:v>125833</c:v>
                </c:pt>
                <c:pt idx="81993">
                  <c:v>125833</c:v>
                </c:pt>
                <c:pt idx="81994">
                  <c:v>125833</c:v>
                </c:pt>
                <c:pt idx="81995">
                  <c:v>125833</c:v>
                </c:pt>
                <c:pt idx="81996">
                  <c:v>125833</c:v>
                </c:pt>
                <c:pt idx="81997">
                  <c:v>125833</c:v>
                </c:pt>
                <c:pt idx="81998">
                  <c:v>125833</c:v>
                </c:pt>
                <c:pt idx="81999">
                  <c:v>125833</c:v>
                </c:pt>
                <c:pt idx="82000">
                  <c:v>125833</c:v>
                </c:pt>
                <c:pt idx="82001">
                  <c:v>125833</c:v>
                </c:pt>
                <c:pt idx="82002">
                  <c:v>125833</c:v>
                </c:pt>
                <c:pt idx="82003">
                  <c:v>125833</c:v>
                </c:pt>
                <c:pt idx="82004">
                  <c:v>125833</c:v>
                </c:pt>
                <c:pt idx="82005">
                  <c:v>125833</c:v>
                </c:pt>
                <c:pt idx="82006">
                  <c:v>125833</c:v>
                </c:pt>
                <c:pt idx="82007">
                  <c:v>125833</c:v>
                </c:pt>
                <c:pt idx="82008">
                  <c:v>125833</c:v>
                </c:pt>
                <c:pt idx="82009">
                  <c:v>125833</c:v>
                </c:pt>
                <c:pt idx="82010">
                  <c:v>125833</c:v>
                </c:pt>
                <c:pt idx="82011">
                  <c:v>125833</c:v>
                </c:pt>
                <c:pt idx="82012">
                  <c:v>125833</c:v>
                </c:pt>
                <c:pt idx="82013">
                  <c:v>125833</c:v>
                </c:pt>
                <c:pt idx="82014">
                  <c:v>125833</c:v>
                </c:pt>
                <c:pt idx="82015">
                  <c:v>125833</c:v>
                </c:pt>
                <c:pt idx="82016">
                  <c:v>125833</c:v>
                </c:pt>
                <c:pt idx="82017">
                  <c:v>125833</c:v>
                </c:pt>
                <c:pt idx="82018">
                  <c:v>125833</c:v>
                </c:pt>
                <c:pt idx="82019">
                  <c:v>125833</c:v>
                </c:pt>
                <c:pt idx="82020">
                  <c:v>125833</c:v>
                </c:pt>
                <c:pt idx="82021">
                  <c:v>125833</c:v>
                </c:pt>
                <c:pt idx="82022">
                  <c:v>125833</c:v>
                </c:pt>
                <c:pt idx="82023">
                  <c:v>125833</c:v>
                </c:pt>
                <c:pt idx="82024">
                  <c:v>125833</c:v>
                </c:pt>
                <c:pt idx="82025">
                  <c:v>125833</c:v>
                </c:pt>
                <c:pt idx="82026">
                  <c:v>125833</c:v>
                </c:pt>
                <c:pt idx="82027">
                  <c:v>125833</c:v>
                </c:pt>
                <c:pt idx="82028">
                  <c:v>125833</c:v>
                </c:pt>
                <c:pt idx="82029">
                  <c:v>125833</c:v>
                </c:pt>
                <c:pt idx="82030">
                  <c:v>125833</c:v>
                </c:pt>
                <c:pt idx="82031">
                  <c:v>125833</c:v>
                </c:pt>
                <c:pt idx="82032">
                  <c:v>125833</c:v>
                </c:pt>
                <c:pt idx="82033">
                  <c:v>125833</c:v>
                </c:pt>
                <c:pt idx="82034">
                  <c:v>125833</c:v>
                </c:pt>
                <c:pt idx="82035">
                  <c:v>125833</c:v>
                </c:pt>
                <c:pt idx="82036">
                  <c:v>125833</c:v>
                </c:pt>
                <c:pt idx="82037">
                  <c:v>125833</c:v>
                </c:pt>
                <c:pt idx="82038">
                  <c:v>125833</c:v>
                </c:pt>
                <c:pt idx="82039">
                  <c:v>125833</c:v>
                </c:pt>
                <c:pt idx="82040">
                  <c:v>125833</c:v>
                </c:pt>
                <c:pt idx="82041">
                  <c:v>125833</c:v>
                </c:pt>
                <c:pt idx="82042">
                  <c:v>125833</c:v>
                </c:pt>
                <c:pt idx="82043">
                  <c:v>125833</c:v>
                </c:pt>
                <c:pt idx="82044">
                  <c:v>125833</c:v>
                </c:pt>
                <c:pt idx="82045">
                  <c:v>125833</c:v>
                </c:pt>
                <c:pt idx="82046">
                  <c:v>125833</c:v>
                </c:pt>
                <c:pt idx="82047">
                  <c:v>125833</c:v>
                </c:pt>
                <c:pt idx="82048">
                  <c:v>125833</c:v>
                </c:pt>
                <c:pt idx="82049">
                  <c:v>125833</c:v>
                </c:pt>
                <c:pt idx="82050">
                  <c:v>125833</c:v>
                </c:pt>
                <c:pt idx="82051">
                  <c:v>125833</c:v>
                </c:pt>
                <c:pt idx="82052">
                  <c:v>125833</c:v>
                </c:pt>
                <c:pt idx="82053">
                  <c:v>125833</c:v>
                </c:pt>
                <c:pt idx="82054">
                  <c:v>125833</c:v>
                </c:pt>
                <c:pt idx="82055">
                  <c:v>125833</c:v>
                </c:pt>
                <c:pt idx="82056">
                  <c:v>125833</c:v>
                </c:pt>
                <c:pt idx="82057">
                  <c:v>125833</c:v>
                </c:pt>
                <c:pt idx="82058">
                  <c:v>125833</c:v>
                </c:pt>
                <c:pt idx="82059">
                  <c:v>125833</c:v>
                </c:pt>
                <c:pt idx="82060">
                  <c:v>125833</c:v>
                </c:pt>
                <c:pt idx="82061">
                  <c:v>125833</c:v>
                </c:pt>
                <c:pt idx="82062">
                  <c:v>125833</c:v>
                </c:pt>
                <c:pt idx="82063">
                  <c:v>125833</c:v>
                </c:pt>
                <c:pt idx="82064">
                  <c:v>125833</c:v>
                </c:pt>
                <c:pt idx="82065">
                  <c:v>125833</c:v>
                </c:pt>
                <c:pt idx="82066">
                  <c:v>125833</c:v>
                </c:pt>
                <c:pt idx="82067">
                  <c:v>125833</c:v>
                </c:pt>
                <c:pt idx="82068">
                  <c:v>125833</c:v>
                </c:pt>
                <c:pt idx="82069">
                  <c:v>125833</c:v>
                </c:pt>
                <c:pt idx="82070">
                  <c:v>125833</c:v>
                </c:pt>
                <c:pt idx="82071">
                  <c:v>125833</c:v>
                </c:pt>
                <c:pt idx="82072">
                  <c:v>125833</c:v>
                </c:pt>
                <c:pt idx="82073">
                  <c:v>125833</c:v>
                </c:pt>
                <c:pt idx="82074">
                  <c:v>125833</c:v>
                </c:pt>
                <c:pt idx="82075">
                  <c:v>125833</c:v>
                </c:pt>
                <c:pt idx="82076">
                  <c:v>125833</c:v>
                </c:pt>
                <c:pt idx="82077">
                  <c:v>125833</c:v>
                </c:pt>
                <c:pt idx="82078">
                  <c:v>125833</c:v>
                </c:pt>
                <c:pt idx="82079">
                  <c:v>125833</c:v>
                </c:pt>
                <c:pt idx="82080">
                  <c:v>125833</c:v>
                </c:pt>
                <c:pt idx="82081">
                  <c:v>125833</c:v>
                </c:pt>
                <c:pt idx="82082">
                  <c:v>125833</c:v>
                </c:pt>
                <c:pt idx="82083">
                  <c:v>125833</c:v>
                </c:pt>
                <c:pt idx="82084">
                  <c:v>125833</c:v>
                </c:pt>
                <c:pt idx="82085">
                  <c:v>125833</c:v>
                </c:pt>
                <c:pt idx="82086">
                  <c:v>125833</c:v>
                </c:pt>
                <c:pt idx="82087">
                  <c:v>125833</c:v>
                </c:pt>
                <c:pt idx="82088">
                  <c:v>125833</c:v>
                </c:pt>
                <c:pt idx="82089">
                  <c:v>125833</c:v>
                </c:pt>
                <c:pt idx="82090">
                  <c:v>125833</c:v>
                </c:pt>
                <c:pt idx="82091">
                  <c:v>125833</c:v>
                </c:pt>
                <c:pt idx="82092">
                  <c:v>125833</c:v>
                </c:pt>
                <c:pt idx="82093">
                  <c:v>125833</c:v>
                </c:pt>
                <c:pt idx="82094">
                  <c:v>125833</c:v>
                </c:pt>
                <c:pt idx="82095">
                  <c:v>125833</c:v>
                </c:pt>
                <c:pt idx="82096">
                  <c:v>125833</c:v>
                </c:pt>
                <c:pt idx="82097">
                  <c:v>125833</c:v>
                </c:pt>
                <c:pt idx="82098">
                  <c:v>125833</c:v>
                </c:pt>
                <c:pt idx="82099">
                  <c:v>125833</c:v>
                </c:pt>
                <c:pt idx="82100">
                  <c:v>125833</c:v>
                </c:pt>
                <c:pt idx="82101">
                  <c:v>125833</c:v>
                </c:pt>
                <c:pt idx="82102">
                  <c:v>125833</c:v>
                </c:pt>
                <c:pt idx="82103">
                  <c:v>125833</c:v>
                </c:pt>
                <c:pt idx="82104">
                  <c:v>125833</c:v>
                </c:pt>
                <c:pt idx="82105">
                  <c:v>125833</c:v>
                </c:pt>
                <c:pt idx="82106">
                  <c:v>125833</c:v>
                </c:pt>
                <c:pt idx="82107">
                  <c:v>125833</c:v>
                </c:pt>
                <c:pt idx="82108">
                  <c:v>125833</c:v>
                </c:pt>
                <c:pt idx="82109">
                  <c:v>125833</c:v>
                </c:pt>
                <c:pt idx="82110">
                  <c:v>125833</c:v>
                </c:pt>
                <c:pt idx="82111">
                  <c:v>125833</c:v>
                </c:pt>
                <c:pt idx="82112">
                  <c:v>125833</c:v>
                </c:pt>
                <c:pt idx="82113">
                  <c:v>125833</c:v>
                </c:pt>
                <c:pt idx="82114">
                  <c:v>125833</c:v>
                </c:pt>
                <c:pt idx="82115">
                  <c:v>125833</c:v>
                </c:pt>
                <c:pt idx="82116">
                  <c:v>125833</c:v>
                </c:pt>
                <c:pt idx="82117">
                  <c:v>125833</c:v>
                </c:pt>
                <c:pt idx="82118">
                  <c:v>125833</c:v>
                </c:pt>
                <c:pt idx="82119">
                  <c:v>125833</c:v>
                </c:pt>
                <c:pt idx="82120">
                  <c:v>125833</c:v>
                </c:pt>
                <c:pt idx="82121">
                  <c:v>125833</c:v>
                </c:pt>
                <c:pt idx="82122">
                  <c:v>125833</c:v>
                </c:pt>
                <c:pt idx="82123">
                  <c:v>125833</c:v>
                </c:pt>
                <c:pt idx="82124">
                  <c:v>125833</c:v>
                </c:pt>
                <c:pt idx="82125">
                  <c:v>125833</c:v>
                </c:pt>
                <c:pt idx="82126">
                  <c:v>125833</c:v>
                </c:pt>
                <c:pt idx="82127">
                  <c:v>125833</c:v>
                </c:pt>
                <c:pt idx="82128">
                  <c:v>125833</c:v>
                </c:pt>
                <c:pt idx="82129">
                  <c:v>125833</c:v>
                </c:pt>
                <c:pt idx="82130">
                  <c:v>125833</c:v>
                </c:pt>
                <c:pt idx="82131">
                  <c:v>125833</c:v>
                </c:pt>
                <c:pt idx="82132">
                  <c:v>125833</c:v>
                </c:pt>
                <c:pt idx="82133">
                  <c:v>125833</c:v>
                </c:pt>
                <c:pt idx="82134">
                  <c:v>125833</c:v>
                </c:pt>
                <c:pt idx="82135">
                  <c:v>125833</c:v>
                </c:pt>
                <c:pt idx="82136">
                  <c:v>125833</c:v>
                </c:pt>
                <c:pt idx="82137">
                  <c:v>125833</c:v>
                </c:pt>
                <c:pt idx="82138">
                  <c:v>125833</c:v>
                </c:pt>
                <c:pt idx="82139">
                  <c:v>125833</c:v>
                </c:pt>
                <c:pt idx="82140">
                  <c:v>125833</c:v>
                </c:pt>
                <c:pt idx="82141">
                  <c:v>125833</c:v>
                </c:pt>
                <c:pt idx="82142">
                  <c:v>125833</c:v>
                </c:pt>
                <c:pt idx="82143">
                  <c:v>125833</c:v>
                </c:pt>
                <c:pt idx="82144">
                  <c:v>125833</c:v>
                </c:pt>
                <c:pt idx="82145">
                  <c:v>125833</c:v>
                </c:pt>
                <c:pt idx="82146">
                  <c:v>125833</c:v>
                </c:pt>
                <c:pt idx="82147">
                  <c:v>125833</c:v>
                </c:pt>
                <c:pt idx="82148">
                  <c:v>125833</c:v>
                </c:pt>
                <c:pt idx="82149">
                  <c:v>125833</c:v>
                </c:pt>
                <c:pt idx="82150">
                  <c:v>125833</c:v>
                </c:pt>
                <c:pt idx="82151">
                  <c:v>125833</c:v>
                </c:pt>
                <c:pt idx="82152">
                  <c:v>125833</c:v>
                </c:pt>
                <c:pt idx="82153">
                  <c:v>125833</c:v>
                </c:pt>
                <c:pt idx="82154">
                  <c:v>125833</c:v>
                </c:pt>
                <c:pt idx="82155">
                  <c:v>125833</c:v>
                </c:pt>
                <c:pt idx="82156">
                  <c:v>125833</c:v>
                </c:pt>
                <c:pt idx="82157">
                  <c:v>125833</c:v>
                </c:pt>
                <c:pt idx="82158">
                  <c:v>125833</c:v>
                </c:pt>
                <c:pt idx="82159">
                  <c:v>125833</c:v>
                </c:pt>
                <c:pt idx="82160">
                  <c:v>125833</c:v>
                </c:pt>
                <c:pt idx="82161">
                  <c:v>125833</c:v>
                </c:pt>
                <c:pt idx="82162">
                  <c:v>125833</c:v>
                </c:pt>
                <c:pt idx="82163">
                  <c:v>125833</c:v>
                </c:pt>
                <c:pt idx="82164">
                  <c:v>125833</c:v>
                </c:pt>
                <c:pt idx="82165">
                  <c:v>125833</c:v>
                </c:pt>
                <c:pt idx="82166">
                  <c:v>125833</c:v>
                </c:pt>
                <c:pt idx="82167">
                  <c:v>125833</c:v>
                </c:pt>
                <c:pt idx="82168">
                  <c:v>125833</c:v>
                </c:pt>
                <c:pt idx="82169">
                  <c:v>125833</c:v>
                </c:pt>
                <c:pt idx="82170">
                  <c:v>125833</c:v>
                </c:pt>
                <c:pt idx="82171">
                  <c:v>125833</c:v>
                </c:pt>
                <c:pt idx="82172">
                  <c:v>125833</c:v>
                </c:pt>
                <c:pt idx="82173">
                  <c:v>125833</c:v>
                </c:pt>
                <c:pt idx="82174">
                  <c:v>125833</c:v>
                </c:pt>
                <c:pt idx="82175">
                  <c:v>125833</c:v>
                </c:pt>
                <c:pt idx="82176">
                  <c:v>125833</c:v>
                </c:pt>
                <c:pt idx="82177">
                  <c:v>125833</c:v>
                </c:pt>
                <c:pt idx="82178">
                  <c:v>125833</c:v>
                </c:pt>
                <c:pt idx="82179">
                  <c:v>125833</c:v>
                </c:pt>
                <c:pt idx="82180">
                  <c:v>125833</c:v>
                </c:pt>
                <c:pt idx="82181">
                  <c:v>125833</c:v>
                </c:pt>
                <c:pt idx="82182">
                  <c:v>125833</c:v>
                </c:pt>
                <c:pt idx="82183">
                  <c:v>125833</c:v>
                </c:pt>
                <c:pt idx="82184">
                  <c:v>125833</c:v>
                </c:pt>
                <c:pt idx="82185">
                  <c:v>125833</c:v>
                </c:pt>
                <c:pt idx="82186">
                  <c:v>125833</c:v>
                </c:pt>
                <c:pt idx="82187">
                  <c:v>125833</c:v>
                </c:pt>
                <c:pt idx="82188">
                  <c:v>125833</c:v>
                </c:pt>
                <c:pt idx="82189">
                  <c:v>125833</c:v>
                </c:pt>
                <c:pt idx="82190">
                  <c:v>125833</c:v>
                </c:pt>
                <c:pt idx="82191">
                  <c:v>125833</c:v>
                </c:pt>
                <c:pt idx="82192">
                  <c:v>125833</c:v>
                </c:pt>
                <c:pt idx="82193">
                  <c:v>125833</c:v>
                </c:pt>
                <c:pt idx="82194">
                  <c:v>125833</c:v>
                </c:pt>
                <c:pt idx="82195">
                  <c:v>125833</c:v>
                </c:pt>
                <c:pt idx="82196">
                  <c:v>125833</c:v>
                </c:pt>
                <c:pt idx="82197">
                  <c:v>125833</c:v>
                </c:pt>
                <c:pt idx="82198">
                  <c:v>125833</c:v>
                </c:pt>
                <c:pt idx="82199">
                  <c:v>125833</c:v>
                </c:pt>
                <c:pt idx="82200">
                  <c:v>125833</c:v>
                </c:pt>
                <c:pt idx="82201">
                  <c:v>125833</c:v>
                </c:pt>
                <c:pt idx="82202">
                  <c:v>125833</c:v>
                </c:pt>
                <c:pt idx="82203">
                  <c:v>125833</c:v>
                </c:pt>
                <c:pt idx="82204">
                  <c:v>125833</c:v>
                </c:pt>
                <c:pt idx="82205">
                  <c:v>125833</c:v>
                </c:pt>
                <c:pt idx="82206">
                  <c:v>125833</c:v>
                </c:pt>
                <c:pt idx="82207">
                  <c:v>125833</c:v>
                </c:pt>
                <c:pt idx="82208">
                  <c:v>125833</c:v>
                </c:pt>
                <c:pt idx="82209">
                  <c:v>125833</c:v>
                </c:pt>
                <c:pt idx="82210">
                  <c:v>125833</c:v>
                </c:pt>
                <c:pt idx="82211">
                  <c:v>125833</c:v>
                </c:pt>
                <c:pt idx="82212">
                  <c:v>125833</c:v>
                </c:pt>
                <c:pt idx="82213">
                  <c:v>125833</c:v>
                </c:pt>
                <c:pt idx="82214">
                  <c:v>125833</c:v>
                </c:pt>
                <c:pt idx="82215">
                  <c:v>125833</c:v>
                </c:pt>
                <c:pt idx="82216">
                  <c:v>125833</c:v>
                </c:pt>
                <c:pt idx="82217">
                  <c:v>125833</c:v>
                </c:pt>
                <c:pt idx="82218">
                  <c:v>125833</c:v>
                </c:pt>
                <c:pt idx="82219">
                  <c:v>125833</c:v>
                </c:pt>
                <c:pt idx="82220">
                  <c:v>125833</c:v>
                </c:pt>
                <c:pt idx="82221">
                  <c:v>125833</c:v>
                </c:pt>
                <c:pt idx="82222">
                  <c:v>125833</c:v>
                </c:pt>
                <c:pt idx="82223">
                  <c:v>125833</c:v>
                </c:pt>
                <c:pt idx="82224">
                  <c:v>125833</c:v>
                </c:pt>
                <c:pt idx="82225">
                  <c:v>125833</c:v>
                </c:pt>
                <c:pt idx="82226">
                  <c:v>125833</c:v>
                </c:pt>
                <c:pt idx="82227">
                  <c:v>125833</c:v>
                </c:pt>
                <c:pt idx="82228">
                  <c:v>125833</c:v>
                </c:pt>
                <c:pt idx="82229">
                  <c:v>125833</c:v>
                </c:pt>
                <c:pt idx="82230">
                  <c:v>125833</c:v>
                </c:pt>
                <c:pt idx="82231">
                  <c:v>125833</c:v>
                </c:pt>
                <c:pt idx="82232">
                  <c:v>125833</c:v>
                </c:pt>
                <c:pt idx="82233">
                  <c:v>125833</c:v>
                </c:pt>
                <c:pt idx="82234">
                  <c:v>125833</c:v>
                </c:pt>
                <c:pt idx="82235">
                  <c:v>125833</c:v>
                </c:pt>
                <c:pt idx="82236">
                  <c:v>125833</c:v>
                </c:pt>
                <c:pt idx="82237">
                  <c:v>125833</c:v>
                </c:pt>
                <c:pt idx="82238">
                  <c:v>125833</c:v>
                </c:pt>
                <c:pt idx="82239">
                  <c:v>125833</c:v>
                </c:pt>
                <c:pt idx="82240">
                  <c:v>125833</c:v>
                </c:pt>
                <c:pt idx="82241">
                  <c:v>125833</c:v>
                </c:pt>
                <c:pt idx="82242">
                  <c:v>125833</c:v>
                </c:pt>
                <c:pt idx="82243">
                  <c:v>125833</c:v>
                </c:pt>
                <c:pt idx="82244">
                  <c:v>125833</c:v>
                </c:pt>
                <c:pt idx="82245">
                  <c:v>125833</c:v>
                </c:pt>
                <c:pt idx="82246">
                  <c:v>125833</c:v>
                </c:pt>
                <c:pt idx="82247">
                  <c:v>125833</c:v>
                </c:pt>
                <c:pt idx="82248">
                  <c:v>125833</c:v>
                </c:pt>
                <c:pt idx="82249">
                  <c:v>125833</c:v>
                </c:pt>
                <c:pt idx="82250">
                  <c:v>125833</c:v>
                </c:pt>
                <c:pt idx="82251">
                  <c:v>125833</c:v>
                </c:pt>
                <c:pt idx="82252">
                  <c:v>125833</c:v>
                </c:pt>
                <c:pt idx="82253">
                  <c:v>125833</c:v>
                </c:pt>
                <c:pt idx="82254">
                  <c:v>125833</c:v>
                </c:pt>
                <c:pt idx="82255">
                  <c:v>125833</c:v>
                </c:pt>
                <c:pt idx="82256">
                  <c:v>125833</c:v>
                </c:pt>
                <c:pt idx="82257">
                  <c:v>125833</c:v>
                </c:pt>
                <c:pt idx="82258">
                  <c:v>125833</c:v>
                </c:pt>
                <c:pt idx="82259">
                  <c:v>125833</c:v>
                </c:pt>
                <c:pt idx="82260">
                  <c:v>125833</c:v>
                </c:pt>
                <c:pt idx="82261">
                  <c:v>125833</c:v>
                </c:pt>
                <c:pt idx="82262">
                  <c:v>125833</c:v>
                </c:pt>
                <c:pt idx="82263">
                  <c:v>125833</c:v>
                </c:pt>
                <c:pt idx="82264">
                  <c:v>125833</c:v>
                </c:pt>
                <c:pt idx="82265">
                  <c:v>125833</c:v>
                </c:pt>
                <c:pt idx="82266">
                  <c:v>125833</c:v>
                </c:pt>
                <c:pt idx="82267">
                  <c:v>125833</c:v>
                </c:pt>
                <c:pt idx="82268">
                  <c:v>125833</c:v>
                </c:pt>
                <c:pt idx="82269">
                  <c:v>125833</c:v>
                </c:pt>
                <c:pt idx="82270">
                  <c:v>125833</c:v>
                </c:pt>
                <c:pt idx="82271">
                  <c:v>125833</c:v>
                </c:pt>
                <c:pt idx="82272">
                  <c:v>125833</c:v>
                </c:pt>
                <c:pt idx="82273">
                  <c:v>125833</c:v>
                </c:pt>
                <c:pt idx="82274">
                  <c:v>125833</c:v>
                </c:pt>
                <c:pt idx="82275">
                  <c:v>125833</c:v>
                </c:pt>
                <c:pt idx="82276">
                  <c:v>125833</c:v>
                </c:pt>
                <c:pt idx="82277">
                  <c:v>125833</c:v>
                </c:pt>
                <c:pt idx="82278">
                  <c:v>125833</c:v>
                </c:pt>
                <c:pt idx="82279">
                  <c:v>125833</c:v>
                </c:pt>
                <c:pt idx="82280">
                  <c:v>125833</c:v>
                </c:pt>
                <c:pt idx="82281">
                  <c:v>125833</c:v>
                </c:pt>
                <c:pt idx="82282">
                  <c:v>125833</c:v>
                </c:pt>
                <c:pt idx="82283">
                  <c:v>125833</c:v>
                </c:pt>
                <c:pt idx="82284">
                  <c:v>125833</c:v>
                </c:pt>
                <c:pt idx="82285">
                  <c:v>125833</c:v>
                </c:pt>
                <c:pt idx="82286">
                  <c:v>125833</c:v>
                </c:pt>
                <c:pt idx="82287">
                  <c:v>125833</c:v>
                </c:pt>
                <c:pt idx="82288">
                  <c:v>125833</c:v>
                </c:pt>
                <c:pt idx="82289">
                  <c:v>125833</c:v>
                </c:pt>
                <c:pt idx="82290">
                  <c:v>125833</c:v>
                </c:pt>
                <c:pt idx="82291">
                  <c:v>125833</c:v>
                </c:pt>
                <c:pt idx="82292">
                  <c:v>125833</c:v>
                </c:pt>
                <c:pt idx="82293">
                  <c:v>125833</c:v>
                </c:pt>
                <c:pt idx="82294">
                  <c:v>125833</c:v>
                </c:pt>
                <c:pt idx="82295">
                  <c:v>125833</c:v>
                </c:pt>
                <c:pt idx="82296">
                  <c:v>125833</c:v>
                </c:pt>
                <c:pt idx="82297">
                  <c:v>125833</c:v>
                </c:pt>
                <c:pt idx="82298">
                  <c:v>125833</c:v>
                </c:pt>
                <c:pt idx="82299">
                  <c:v>125833</c:v>
                </c:pt>
                <c:pt idx="82300">
                  <c:v>125833</c:v>
                </c:pt>
                <c:pt idx="82301">
                  <c:v>125833</c:v>
                </c:pt>
                <c:pt idx="82302">
                  <c:v>125833</c:v>
                </c:pt>
                <c:pt idx="82303">
                  <c:v>125833</c:v>
                </c:pt>
                <c:pt idx="82304">
                  <c:v>125833</c:v>
                </c:pt>
                <c:pt idx="82305">
                  <c:v>125833</c:v>
                </c:pt>
                <c:pt idx="82306">
                  <c:v>125833</c:v>
                </c:pt>
                <c:pt idx="82307">
                  <c:v>125833</c:v>
                </c:pt>
                <c:pt idx="82308">
                  <c:v>125833</c:v>
                </c:pt>
                <c:pt idx="82309">
                  <c:v>125833</c:v>
                </c:pt>
                <c:pt idx="82310">
                  <c:v>125833</c:v>
                </c:pt>
                <c:pt idx="82311">
                  <c:v>125833</c:v>
                </c:pt>
                <c:pt idx="82312">
                  <c:v>125833</c:v>
                </c:pt>
                <c:pt idx="82313">
                  <c:v>125833</c:v>
                </c:pt>
                <c:pt idx="82314">
                  <c:v>125833</c:v>
                </c:pt>
                <c:pt idx="82315">
                  <c:v>125833</c:v>
                </c:pt>
                <c:pt idx="82316">
                  <c:v>125833</c:v>
                </c:pt>
                <c:pt idx="82317">
                  <c:v>125833</c:v>
                </c:pt>
                <c:pt idx="82318">
                  <c:v>125833</c:v>
                </c:pt>
                <c:pt idx="82319">
                  <c:v>125833</c:v>
                </c:pt>
                <c:pt idx="82320">
                  <c:v>125833</c:v>
                </c:pt>
                <c:pt idx="82321">
                  <c:v>125833</c:v>
                </c:pt>
                <c:pt idx="82322">
                  <c:v>125833</c:v>
                </c:pt>
                <c:pt idx="82323">
                  <c:v>125833</c:v>
                </c:pt>
                <c:pt idx="82324">
                  <c:v>125833</c:v>
                </c:pt>
                <c:pt idx="82325">
                  <c:v>125833</c:v>
                </c:pt>
                <c:pt idx="82326">
                  <c:v>125833</c:v>
                </c:pt>
                <c:pt idx="82327">
                  <c:v>125833</c:v>
                </c:pt>
                <c:pt idx="82328">
                  <c:v>125833</c:v>
                </c:pt>
                <c:pt idx="82329">
                  <c:v>125833</c:v>
                </c:pt>
                <c:pt idx="82330">
                  <c:v>125833</c:v>
                </c:pt>
                <c:pt idx="82331">
                  <c:v>125833</c:v>
                </c:pt>
                <c:pt idx="82332">
                  <c:v>125833</c:v>
                </c:pt>
                <c:pt idx="82333">
                  <c:v>125833</c:v>
                </c:pt>
                <c:pt idx="82334">
                  <c:v>125833</c:v>
                </c:pt>
                <c:pt idx="82335">
                  <c:v>125833</c:v>
                </c:pt>
                <c:pt idx="82336">
                  <c:v>125833</c:v>
                </c:pt>
                <c:pt idx="82337">
                  <c:v>125833</c:v>
                </c:pt>
                <c:pt idx="82338">
                  <c:v>125833</c:v>
                </c:pt>
                <c:pt idx="82339">
                  <c:v>125833</c:v>
                </c:pt>
                <c:pt idx="82340">
                  <c:v>125833</c:v>
                </c:pt>
                <c:pt idx="82341">
                  <c:v>125833</c:v>
                </c:pt>
                <c:pt idx="82342">
                  <c:v>125833</c:v>
                </c:pt>
                <c:pt idx="82343">
                  <c:v>125833</c:v>
                </c:pt>
                <c:pt idx="82344">
                  <c:v>125833</c:v>
                </c:pt>
                <c:pt idx="82345">
                  <c:v>125833</c:v>
                </c:pt>
                <c:pt idx="82346">
                  <c:v>125833</c:v>
                </c:pt>
                <c:pt idx="82347">
                  <c:v>125833</c:v>
                </c:pt>
                <c:pt idx="82348">
                  <c:v>125833</c:v>
                </c:pt>
                <c:pt idx="82349">
                  <c:v>125833</c:v>
                </c:pt>
                <c:pt idx="82350">
                  <c:v>125833</c:v>
                </c:pt>
                <c:pt idx="82351">
                  <c:v>125833</c:v>
                </c:pt>
                <c:pt idx="82352">
                  <c:v>125833</c:v>
                </c:pt>
                <c:pt idx="82353">
                  <c:v>125833</c:v>
                </c:pt>
                <c:pt idx="82354">
                  <c:v>125833</c:v>
                </c:pt>
                <c:pt idx="82355">
                  <c:v>125833</c:v>
                </c:pt>
                <c:pt idx="82356">
                  <c:v>125833</c:v>
                </c:pt>
                <c:pt idx="82357">
                  <c:v>125833</c:v>
                </c:pt>
                <c:pt idx="82358">
                  <c:v>125833</c:v>
                </c:pt>
                <c:pt idx="82359">
                  <c:v>125833</c:v>
                </c:pt>
                <c:pt idx="82360">
                  <c:v>125833</c:v>
                </c:pt>
                <c:pt idx="82361">
                  <c:v>125833</c:v>
                </c:pt>
                <c:pt idx="82362">
                  <c:v>125833</c:v>
                </c:pt>
                <c:pt idx="82363">
                  <c:v>125833</c:v>
                </c:pt>
                <c:pt idx="82364">
                  <c:v>125833</c:v>
                </c:pt>
                <c:pt idx="82365">
                  <c:v>125833</c:v>
                </c:pt>
                <c:pt idx="82366">
                  <c:v>125833</c:v>
                </c:pt>
                <c:pt idx="82367">
                  <c:v>125833</c:v>
                </c:pt>
                <c:pt idx="82368">
                  <c:v>125833</c:v>
                </c:pt>
                <c:pt idx="82369">
                  <c:v>125833</c:v>
                </c:pt>
                <c:pt idx="82370">
                  <c:v>125833</c:v>
                </c:pt>
                <c:pt idx="82371">
                  <c:v>125833</c:v>
                </c:pt>
                <c:pt idx="82372">
                  <c:v>125833</c:v>
                </c:pt>
                <c:pt idx="82373">
                  <c:v>125833</c:v>
                </c:pt>
                <c:pt idx="82374">
                  <c:v>125833</c:v>
                </c:pt>
                <c:pt idx="82375">
                  <c:v>125833</c:v>
                </c:pt>
                <c:pt idx="82376">
                  <c:v>125833</c:v>
                </c:pt>
                <c:pt idx="82377">
                  <c:v>125833</c:v>
                </c:pt>
                <c:pt idx="82378">
                  <c:v>125833</c:v>
                </c:pt>
                <c:pt idx="82379">
                  <c:v>125833</c:v>
                </c:pt>
                <c:pt idx="82380">
                  <c:v>125833</c:v>
                </c:pt>
                <c:pt idx="82381">
                  <c:v>125833</c:v>
                </c:pt>
                <c:pt idx="82382">
                  <c:v>125833</c:v>
                </c:pt>
                <c:pt idx="82383">
                  <c:v>125833</c:v>
                </c:pt>
                <c:pt idx="82384">
                  <c:v>125833</c:v>
                </c:pt>
                <c:pt idx="82385">
                  <c:v>125833</c:v>
                </c:pt>
                <c:pt idx="82386">
                  <c:v>125833</c:v>
                </c:pt>
                <c:pt idx="82387">
                  <c:v>125833</c:v>
                </c:pt>
                <c:pt idx="82388">
                  <c:v>125833</c:v>
                </c:pt>
                <c:pt idx="82389">
                  <c:v>125833</c:v>
                </c:pt>
                <c:pt idx="82390">
                  <c:v>125833</c:v>
                </c:pt>
                <c:pt idx="82391">
                  <c:v>125833</c:v>
                </c:pt>
                <c:pt idx="82392">
                  <c:v>125833</c:v>
                </c:pt>
                <c:pt idx="82393">
                  <c:v>125833</c:v>
                </c:pt>
                <c:pt idx="82394">
                  <c:v>125833</c:v>
                </c:pt>
                <c:pt idx="82395">
                  <c:v>125833</c:v>
                </c:pt>
                <c:pt idx="82396">
                  <c:v>125833</c:v>
                </c:pt>
                <c:pt idx="82397">
                  <c:v>125833</c:v>
                </c:pt>
                <c:pt idx="82398">
                  <c:v>125833</c:v>
                </c:pt>
                <c:pt idx="82399">
                  <c:v>125833</c:v>
                </c:pt>
                <c:pt idx="82400">
                  <c:v>125833</c:v>
                </c:pt>
                <c:pt idx="82401">
                  <c:v>125833</c:v>
                </c:pt>
                <c:pt idx="82402">
                  <c:v>125833</c:v>
                </c:pt>
                <c:pt idx="82403">
                  <c:v>125833</c:v>
                </c:pt>
                <c:pt idx="82404">
                  <c:v>125833</c:v>
                </c:pt>
                <c:pt idx="82405">
                  <c:v>125833</c:v>
                </c:pt>
                <c:pt idx="82406">
                  <c:v>125833</c:v>
                </c:pt>
                <c:pt idx="82407">
                  <c:v>125833</c:v>
                </c:pt>
                <c:pt idx="82408">
                  <c:v>125833</c:v>
                </c:pt>
                <c:pt idx="82409">
                  <c:v>125833</c:v>
                </c:pt>
                <c:pt idx="82410">
                  <c:v>125833</c:v>
                </c:pt>
                <c:pt idx="82411">
                  <c:v>125833</c:v>
                </c:pt>
                <c:pt idx="82412">
                  <c:v>125833</c:v>
                </c:pt>
                <c:pt idx="82413">
                  <c:v>125833</c:v>
                </c:pt>
                <c:pt idx="82414">
                  <c:v>125833</c:v>
                </c:pt>
                <c:pt idx="82415">
                  <c:v>125833</c:v>
                </c:pt>
                <c:pt idx="82416">
                  <c:v>125833</c:v>
                </c:pt>
                <c:pt idx="82417">
                  <c:v>125833</c:v>
                </c:pt>
                <c:pt idx="82418">
                  <c:v>125833</c:v>
                </c:pt>
                <c:pt idx="82419">
                  <c:v>125833</c:v>
                </c:pt>
                <c:pt idx="82420">
                  <c:v>125833</c:v>
                </c:pt>
                <c:pt idx="82421">
                  <c:v>125833</c:v>
                </c:pt>
                <c:pt idx="82422">
                  <c:v>125833</c:v>
                </c:pt>
                <c:pt idx="82423">
                  <c:v>125833</c:v>
                </c:pt>
                <c:pt idx="82424">
                  <c:v>125833</c:v>
                </c:pt>
                <c:pt idx="82425">
                  <c:v>125833</c:v>
                </c:pt>
                <c:pt idx="82426">
                  <c:v>125833</c:v>
                </c:pt>
                <c:pt idx="82427">
                  <c:v>125833</c:v>
                </c:pt>
                <c:pt idx="82428">
                  <c:v>125833</c:v>
                </c:pt>
                <c:pt idx="82429">
                  <c:v>125833</c:v>
                </c:pt>
                <c:pt idx="82430">
                  <c:v>125833</c:v>
                </c:pt>
                <c:pt idx="82431">
                  <c:v>125833</c:v>
                </c:pt>
                <c:pt idx="82432">
                  <c:v>125833</c:v>
                </c:pt>
                <c:pt idx="82433">
                  <c:v>125833</c:v>
                </c:pt>
                <c:pt idx="82434">
                  <c:v>125833</c:v>
                </c:pt>
                <c:pt idx="82435">
                  <c:v>125833</c:v>
                </c:pt>
                <c:pt idx="82436">
                  <c:v>125833</c:v>
                </c:pt>
                <c:pt idx="82437">
                  <c:v>125833</c:v>
                </c:pt>
                <c:pt idx="82438">
                  <c:v>125833</c:v>
                </c:pt>
                <c:pt idx="82439">
                  <c:v>125833</c:v>
                </c:pt>
                <c:pt idx="82440">
                  <c:v>125833</c:v>
                </c:pt>
                <c:pt idx="82441">
                  <c:v>125833</c:v>
                </c:pt>
                <c:pt idx="82442">
                  <c:v>125833</c:v>
                </c:pt>
                <c:pt idx="82443">
                  <c:v>125833</c:v>
                </c:pt>
                <c:pt idx="82444">
                  <c:v>125833</c:v>
                </c:pt>
                <c:pt idx="82445">
                  <c:v>125833</c:v>
                </c:pt>
                <c:pt idx="82446">
                  <c:v>125833</c:v>
                </c:pt>
                <c:pt idx="82447">
                  <c:v>125833</c:v>
                </c:pt>
                <c:pt idx="82448">
                  <c:v>125833</c:v>
                </c:pt>
                <c:pt idx="82449">
                  <c:v>125833</c:v>
                </c:pt>
                <c:pt idx="82450">
                  <c:v>125833</c:v>
                </c:pt>
                <c:pt idx="82451">
                  <c:v>125833</c:v>
                </c:pt>
                <c:pt idx="82452">
                  <c:v>125833</c:v>
                </c:pt>
                <c:pt idx="82453">
                  <c:v>125833</c:v>
                </c:pt>
                <c:pt idx="82454">
                  <c:v>125833</c:v>
                </c:pt>
                <c:pt idx="82455">
                  <c:v>125833</c:v>
                </c:pt>
                <c:pt idx="82456">
                  <c:v>125833</c:v>
                </c:pt>
                <c:pt idx="82457">
                  <c:v>125833</c:v>
                </c:pt>
                <c:pt idx="82458">
                  <c:v>125833</c:v>
                </c:pt>
                <c:pt idx="82459">
                  <c:v>125833</c:v>
                </c:pt>
                <c:pt idx="82460">
                  <c:v>125833</c:v>
                </c:pt>
                <c:pt idx="82461">
                  <c:v>125833</c:v>
                </c:pt>
                <c:pt idx="82462">
                  <c:v>125833</c:v>
                </c:pt>
                <c:pt idx="82463">
                  <c:v>125833</c:v>
                </c:pt>
                <c:pt idx="82464">
                  <c:v>125833</c:v>
                </c:pt>
                <c:pt idx="82465">
                  <c:v>125833</c:v>
                </c:pt>
                <c:pt idx="82466">
                  <c:v>125833</c:v>
                </c:pt>
                <c:pt idx="82467">
                  <c:v>125833</c:v>
                </c:pt>
                <c:pt idx="82468">
                  <c:v>125833</c:v>
                </c:pt>
                <c:pt idx="82469">
                  <c:v>125833</c:v>
                </c:pt>
                <c:pt idx="82470">
                  <c:v>125833</c:v>
                </c:pt>
                <c:pt idx="82471">
                  <c:v>125833</c:v>
                </c:pt>
                <c:pt idx="82472">
                  <c:v>125833</c:v>
                </c:pt>
                <c:pt idx="82473">
                  <c:v>125833</c:v>
                </c:pt>
                <c:pt idx="82474">
                  <c:v>125833</c:v>
                </c:pt>
                <c:pt idx="82475">
                  <c:v>125833</c:v>
                </c:pt>
                <c:pt idx="82476">
                  <c:v>125833</c:v>
                </c:pt>
                <c:pt idx="82477">
                  <c:v>125833</c:v>
                </c:pt>
                <c:pt idx="82478">
                  <c:v>125833</c:v>
                </c:pt>
                <c:pt idx="82479">
                  <c:v>125833</c:v>
                </c:pt>
                <c:pt idx="82480">
                  <c:v>125833</c:v>
                </c:pt>
                <c:pt idx="82481">
                  <c:v>125833</c:v>
                </c:pt>
                <c:pt idx="82482">
                  <c:v>125833</c:v>
                </c:pt>
                <c:pt idx="82483">
                  <c:v>125833</c:v>
                </c:pt>
                <c:pt idx="82484">
                  <c:v>125833</c:v>
                </c:pt>
                <c:pt idx="82485">
                  <c:v>125833</c:v>
                </c:pt>
                <c:pt idx="82486">
                  <c:v>125833</c:v>
                </c:pt>
                <c:pt idx="82487">
                  <c:v>125833</c:v>
                </c:pt>
                <c:pt idx="82488">
                  <c:v>125833</c:v>
                </c:pt>
                <c:pt idx="82489">
                  <c:v>125833</c:v>
                </c:pt>
                <c:pt idx="82490">
                  <c:v>125833</c:v>
                </c:pt>
                <c:pt idx="82491">
                  <c:v>125833</c:v>
                </c:pt>
                <c:pt idx="82492">
                  <c:v>125833</c:v>
                </c:pt>
                <c:pt idx="82493">
                  <c:v>125833</c:v>
                </c:pt>
                <c:pt idx="82494">
                  <c:v>125833</c:v>
                </c:pt>
                <c:pt idx="82495">
                  <c:v>125833</c:v>
                </c:pt>
                <c:pt idx="82496">
                  <c:v>125833</c:v>
                </c:pt>
                <c:pt idx="82497">
                  <c:v>125833</c:v>
                </c:pt>
                <c:pt idx="82498">
                  <c:v>125833</c:v>
                </c:pt>
                <c:pt idx="82499">
                  <c:v>125833</c:v>
                </c:pt>
                <c:pt idx="82500">
                  <c:v>125833</c:v>
                </c:pt>
                <c:pt idx="82501">
                  <c:v>125833</c:v>
                </c:pt>
                <c:pt idx="82502">
                  <c:v>125833</c:v>
                </c:pt>
                <c:pt idx="82503">
                  <c:v>125833</c:v>
                </c:pt>
                <c:pt idx="82504">
                  <c:v>125833</c:v>
                </c:pt>
                <c:pt idx="82505">
                  <c:v>125833</c:v>
                </c:pt>
                <c:pt idx="82506">
                  <c:v>125833</c:v>
                </c:pt>
                <c:pt idx="82507">
                  <c:v>125833</c:v>
                </c:pt>
                <c:pt idx="82508">
                  <c:v>125833</c:v>
                </c:pt>
                <c:pt idx="82509">
                  <c:v>125833</c:v>
                </c:pt>
                <c:pt idx="82510">
                  <c:v>125833</c:v>
                </c:pt>
                <c:pt idx="82511">
                  <c:v>125833</c:v>
                </c:pt>
                <c:pt idx="82512">
                  <c:v>125833</c:v>
                </c:pt>
                <c:pt idx="82513">
                  <c:v>125833</c:v>
                </c:pt>
                <c:pt idx="82514">
                  <c:v>125833</c:v>
                </c:pt>
                <c:pt idx="82515">
                  <c:v>125833</c:v>
                </c:pt>
                <c:pt idx="82516">
                  <c:v>125833</c:v>
                </c:pt>
                <c:pt idx="82517">
                  <c:v>125833</c:v>
                </c:pt>
                <c:pt idx="82518">
                  <c:v>125833</c:v>
                </c:pt>
                <c:pt idx="82519">
                  <c:v>125833</c:v>
                </c:pt>
                <c:pt idx="82520">
                  <c:v>125833</c:v>
                </c:pt>
                <c:pt idx="82521">
                  <c:v>125833</c:v>
                </c:pt>
                <c:pt idx="82522">
                  <c:v>125833</c:v>
                </c:pt>
                <c:pt idx="82523">
                  <c:v>125833</c:v>
                </c:pt>
                <c:pt idx="82524">
                  <c:v>125833</c:v>
                </c:pt>
                <c:pt idx="82525">
                  <c:v>125833</c:v>
                </c:pt>
                <c:pt idx="82526">
                  <c:v>125833</c:v>
                </c:pt>
                <c:pt idx="82527">
                  <c:v>125833</c:v>
                </c:pt>
                <c:pt idx="82528">
                  <c:v>125833</c:v>
                </c:pt>
                <c:pt idx="82529">
                  <c:v>125833</c:v>
                </c:pt>
                <c:pt idx="82530">
                  <c:v>125833</c:v>
                </c:pt>
                <c:pt idx="82531">
                  <c:v>125833</c:v>
                </c:pt>
                <c:pt idx="82532">
                  <c:v>125833</c:v>
                </c:pt>
                <c:pt idx="82533">
                  <c:v>125833</c:v>
                </c:pt>
                <c:pt idx="82534">
                  <c:v>125833</c:v>
                </c:pt>
                <c:pt idx="82535">
                  <c:v>125833</c:v>
                </c:pt>
                <c:pt idx="82536">
                  <c:v>125833</c:v>
                </c:pt>
                <c:pt idx="82537">
                  <c:v>125833</c:v>
                </c:pt>
                <c:pt idx="82538">
                  <c:v>125833</c:v>
                </c:pt>
                <c:pt idx="82539">
                  <c:v>125833</c:v>
                </c:pt>
                <c:pt idx="82540">
                  <c:v>125833</c:v>
                </c:pt>
                <c:pt idx="82541">
                  <c:v>125833</c:v>
                </c:pt>
                <c:pt idx="82542">
                  <c:v>125833</c:v>
                </c:pt>
                <c:pt idx="82543">
                  <c:v>125833</c:v>
                </c:pt>
                <c:pt idx="82544">
                  <c:v>125833</c:v>
                </c:pt>
                <c:pt idx="82545">
                  <c:v>125833</c:v>
                </c:pt>
                <c:pt idx="82546">
                  <c:v>125833</c:v>
                </c:pt>
                <c:pt idx="82547">
                  <c:v>125833</c:v>
                </c:pt>
                <c:pt idx="82548">
                  <c:v>125833</c:v>
                </c:pt>
                <c:pt idx="82549">
                  <c:v>125833</c:v>
                </c:pt>
                <c:pt idx="82550">
                  <c:v>125833</c:v>
                </c:pt>
                <c:pt idx="82551">
                  <c:v>125833</c:v>
                </c:pt>
                <c:pt idx="82552">
                  <c:v>125833</c:v>
                </c:pt>
                <c:pt idx="82553">
                  <c:v>125833</c:v>
                </c:pt>
                <c:pt idx="82554">
                  <c:v>125833</c:v>
                </c:pt>
                <c:pt idx="82555">
                  <c:v>125833</c:v>
                </c:pt>
                <c:pt idx="82556">
                  <c:v>125833</c:v>
                </c:pt>
                <c:pt idx="82557">
                  <c:v>125833</c:v>
                </c:pt>
                <c:pt idx="82558">
                  <c:v>125833</c:v>
                </c:pt>
                <c:pt idx="82559">
                  <c:v>125833</c:v>
                </c:pt>
                <c:pt idx="82560">
                  <c:v>125833</c:v>
                </c:pt>
                <c:pt idx="82561">
                  <c:v>125833</c:v>
                </c:pt>
                <c:pt idx="82562">
                  <c:v>125833</c:v>
                </c:pt>
                <c:pt idx="82563">
                  <c:v>125833</c:v>
                </c:pt>
                <c:pt idx="82564">
                  <c:v>125833</c:v>
                </c:pt>
                <c:pt idx="82565">
                  <c:v>125833</c:v>
                </c:pt>
                <c:pt idx="82566">
                  <c:v>125833</c:v>
                </c:pt>
                <c:pt idx="82567">
                  <c:v>125833</c:v>
                </c:pt>
                <c:pt idx="82568">
                  <c:v>125833</c:v>
                </c:pt>
                <c:pt idx="82569">
                  <c:v>125833</c:v>
                </c:pt>
                <c:pt idx="82570">
                  <c:v>125833</c:v>
                </c:pt>
                <c:pt idx="82571">
                  <c:v>125833</c:v>
                </c:pt>
                <c:pt idx="82572">
                  <c:v>125833</c:v>
                </c:pt>
                <c:pt idx="82573">
                  <c:v>125833</c:v>
                </c:pt>
                <c:pt idx="82574">
                  <c:v>125833</c:v>
                </c:pt>
                <c:pt idx="82575">
                  <c:v>125833</c:v>
                </c:pt>
                <c:pt idx="82576">
                  <c:v>125833</c:v>
                </c:pt>
                <c:pt idx="82577">
                  <c:v>125833</c:v>
                </c:pt>
                <c:pt idx="82578">
                  <c:v>125833</c:v>
                </c:pt>
                <c:pt idx="82579">
                  <c:v>125833</c:v>
                </c:pt>
                <c:pt idx="82580">
                  <c:v>125833</c:v>
                </c:pt>
                <c:pt idx="82581">
                  <c:v>125833</c:v>
                </c:pt>
                <c:pt idx="82582">
                  <c:v>125833</c:v>
                </c:pt>
                <c:pt idx="82583">
                  <c:v>125833</c:v>
                </c:pt>
                <c:pt idx="82584">
                  <c:v>125833</c:v>
                </c:pt>
                <c:pt idx="82585">
                  <c:v>125833</c:v>
                </c:pt>
                <c:pt idx="82586">
                  <c:v>125833</c:v>
                </c:pt>
                <c:pt idx="82587">
                  <c:v>125833</c:v>
                </c:pt>
                <c:pt idx="82588">
                  <c:v>125833</c:v>
                </c:pt>
                <c:pt idx="82589">
                  <c:v>125833</c:v>
                </c:pt>
                <c:pt idx="82590">
                  <c:v>125833</c:v>
                </c:pt>
                <c:pt idx="82591">
                  <c:v>125833</c:v>
                </c:pt>
                <c:pt idx="82592">
                  <c:v>125833</c:v>
                </c:pt>
                <c:pt idx="82593">
                  <c:v>125833</c:v>
                </c:pt>
                <c:pt idx="82594">
                  <c:v>125833</c:v>
                </c:pt>
                <c:pt idx="82595">
                  <c:v>125833</c:v>
                </c:pt>
                <c:pt idx="82596">
                  <c:v>125833</c:v>
                </c:pt>
                <c:pt idx="82597">
                  <c:v>125833</c:v>
                </c:pt>
                <c:pt idx="82598">
                  <c:v>125833</c:v>
                </c:pt>
                <c:pt idx="82599">
                  <c:v>125833</c:v>
                </c:pt>
                <c:pt idx="82600">
                  <c:v>125833</c:v>
                </c:pt>
                <c:pt idx="82601">
                  <c:v>125833</c:v>
                </c:pt>
                <c:pt idx="82602">
                  <c:v>125833</c:v>
                </c:pt>
                <c:pt idx="82603">
                  <c:v>125833</c:v>
                </c:pt>
                <c:pt idx="82604">
                  <c:v>125833</c:v>
                </c:pt>
                <c:pt idx="82605">
                  <c:v>125833</c:v>
                </c:pt>
                <c:pt idx="82606">
                  <c:v>125833</c:v>
                </c:pt>
                <c:pt idx="82607">
                  <c:v>125833</c:v>
                </c:pt>
                <c:pt idx="82608">
                  <c:v>125833</c:v>
                </c:pt>
                <c:pt idx="82609">
                  <c:v>125833</c:v>
                </c:pt>
                <c:pt idx="82610">
                  <c:v>125833</c:v>
                </c:pt>
                <c:pt idx="82611">
                  <c:v>125833</c:v>
                </c:pt>
                <c:pt idx="82612">
                  <c:v>125833</c:v>
                </c:pt>
                <c:pt idx="82613">
                  <c:v>125833</c:v>
                </c:pt>
                <c:pt idx="82614">
                  <c:v>125833</c:v>
                </c:pt>
                <c:pt idx="82615">
                  <c:v>125833</c:v>
                </c:pt>
                <c:pt idx="82616">
                  <c:v>125833</c:v>
                </c:pt>
                <c:pt idx="82617">
                  <c:v>125833</c:v>
                </c:pt>
                <c:pt idx="82618">
                  <c:v>125833</c:v>
                </c:pt>
                <c:pt idx="82619">
                  <c:v>125833</c:v>
                </c:pt>
                <c:pt idx="82620">
                  <c:v>125833</c:v>
                </c:pt>
                <c:pt idx="82621">
                  <c:v>125833</c:v>
                </c:pt>
                <c:pt idx="82622">
                  <c:v>125833</c:v>
                </c:pt>
                <c:pt idx="82623">
                  <c:v>125833</c:v>
                </c:pt>
                <c:pt idx="82624">
                  <c:v>125833</c:v>
                </c:pt>
                <c:pt idx="82625">
                  <c:v>125833</c:v>
                </c:pt>
                <c:pt idx="82626">
                  <c:v>125833</c:v>
                </c:pt>
                <c:pt idx="82627">
                  <c:v>125833</c:v>
                </c:pt>
                <c:pt idx="82628">
                  <c:v>125833</c:v>
                </c:pt>
                <c:pt idx="82629">
                  <c:v>125833</c:v>
                </c:pt>
                <c:pt idx="82630">
                  <c:v>125833</c:v>
                </c:pt>
                <c:pt idx="82631">
                  <c:v>125833</c:v>
                </c:pt>
                <c:pt idx="82632">
                  <c:v>125833</c:v>
                </c:pt>
                <c:pt idx="82633">
                  <c:v>125833</c:v>
                </c:pt>
                <c:pt idx="82634">
                  <c:v>125833</c:v>
                </c:pt>
                <c:pt idx="82635">
                  <c:v>125833</c:v>
                </c:pt>
                <c:pt idx="82636">
                  <c:v>125833</c:v>
                </c:pt>
                <c:pt idx="82637">
                  <c:v>125833</c:v>
                </c:pt>
                <c:pt idx="82638">
                  <c:v>125833</c:v>
                </c:pt>
                <c:pt idx="82639">
                  <c:v>125833</c:v>
                </c:pt>
                <c:pt idx="82640">
                  <c:v>125833</c:v>
                </c:pt>
                <c:pt idx="82641">
                  <c:v>125833</c:v>
                </c:pt>
                <c:pt idx="82642">
                  <c:v>125833</c:v>
                </c:pt>
                <c:pt idx="82643">
                  <c:v>125833</c:v>
                </c:pt>
                <c:pt idx="82644">
                  <c:v>125833</c:v>
                </c:pt>
                <c:pt idx="82645">
                  <c:v>125833</c:v>
                </c:pt>
                <c:pt idx="82646">
                  <c:v>125833</c:v>
                </c:pt>
                <c:pt idx="82647">
                  <c:v>125833</c:v>
                </c:pt>
                <c:pt idx="82648">
                  <c:v>125833</c:v>
                </c:pt>
                <c:pt idx="82649">
                  <c:v>125833</c:v>
                </c:pt>
                <c:pt idx="82650">
                  <c:v>125833</c:v>
                </c:pt>
                <c:pt idx="82651">
                  <c:v>125833</c:v>
                </c:pt>
                <c:pt idx="82652">
                  <c:v>125833</c:v>
                </c:pt>
                <c:pt idx="82653">
                  <c:v>125833</c:v>
                </c:pt>
                <c:pt idx="82654">
                  <c:v>125833</c:v>
                </c:pt>
                <c:pt idx="82655">
                  <c:v>125833</c:v>
                </c:pt>
                <c:pt idx="82656">
                  <c:v>125833</c:v>
                </c:pt>
                <c:pt idx="82657">
                  <c:v>125833</c:v>
                </c:pt>
                <c:pt idx="82658">
                  <c:v>125833</c:v>
                </c:pt>
                <c:pt idx="82659">
                  <c:v>125833</c:v>
                </c:pt>
                <c:pt idx="82660">
                  <c:v>125833</c:v>
                </c:pt>
                <c:pt idx="82661">
                  <c:v>125833</c:v>
                </c:pt>
                <c:pt idx="82662">
                  <c:v>125833</c:v>
                </c:pt>
                <c:pt idx="82663">
                  <c:v>125833</c:v>
                </c:pt>
                <c:pt idx="82664">
                  <c:v>125833</c:v>
                </c:pt>
                <c:pt idx="82665">
                  <c:v>125833</c:v>
                </c:pt>
                <c:pt idx="82666">
                  <c:v>125833</c:v>
                </c:pt>
                <c:pt idx="82667">
                  <c:v>125833</c:v>
                </c:pt>
                <c:pt idx="82668">
                  <c:v>125833</c:v>
                </c:pt>
                <c:pt idx="82669">
                  <c:v>125833</c:v>
                </c:pt>
                <c:pt idx="82670">
                  <c:v>125833</c:v>
                </c:pt>
                <c:pt idx="82671">
                  <c:v>125833</c:v>
                </c:pt>
                <c:pt idx="82672">
                  <c:v>125833</c:v>
                </c:pt>
                <c:pt idx="82673">
                  <c:v>125833</c:v>
                </c:pt>
                <c:pt idx="82674">
                  <c:v>125833</c:v>
                </c:pt>
                <c:pt idx="82675">
                  <c:v>125833</c:v>
                </c:pt>
                <c:pt idx="82676">
                  <c:v>125833</c:v>
                </c:pt>
                <c:pt idx="82677">
                  <c:v>125833</c:v>
                </c:pt>
                <c:pt idx="82678">
                  <c:v>125833</c:v>
                </c:pt>
                <c:pt idx="82679">
                  <c:v>125833</c:v>
                </c:pt>
                <c:pt idx="82680">
                  <c:v>125833</c:v>
                </c:pt>
                <c:pt idx="82681">
                  <c:v>125833</c:v>
                </c:pt>
                <c:pt idx="82682">
                  <c:v>125833</c:v>
                </c:pt>
                <c:pt idx="82683">
                  <c:v>125833</c:v>
                </c:pt>
                <c:pt idx="82684">
                  <c:v>125833</c:v>
                </c:pt>
                <c:pt idx="82685">
                  <c:v>125833</c:v>
                </c:pt>
                <c:pt idx="82686">
                  <c:v>125833</c:v>
                </c:pt>
                <c:pt idx="82687">
                  <c:v>125833</c:v>
                </c:pt>
                <c:pt idx="82688">
                  <c:v>125833</c:v>
                </c:pt>
                <c:pt idx="82689">
                  <c:v>125833</c:v>
                </c:pt>
                <c:pt idx="82690">
                  <c:v>125833</c:v>
                </c:pt>
                <c:pt idx="82691">
                  <c:v>125833</c:v>
                </c:pt>
                <c:pt idx="82692">
                  <c:v>125833</c:v>
                </c:pt>
                <c:pt idx="82693">
                  <c:v>125833</c:v>
                </c:pt>
                <c:pt idx="82694">
                  <c:v>125833</c:v>
                </c:pt>
                <c:pt idx="82695">
                  <c:v>125833</c:v>
                </c:pt>
                <c:pt idx="82696">
                  <c:v>125833</c:v>
                </c:pt>
                <c:pt idx="82697">
                  <c:v>125833</c:v>
                </c:pt>
                <c:pt idx="82698">
                  <c:v>125833</c:v>
                </c:pt>
                <c:pt idx="82699">
                  <c:v>125833</c:v>
                </c:pt>
                <c:pt idx="82700">
                  <c:v>125833</c:v>
                </c:pt>
                <c:pt idx="82701">
                  <c:v>125833</c:v>
                </c:pt>
                <c:pt idx="82702">
                  <c:v>125833</c:v>
                </c:pt>
                <c:pt idx="82703">
                  <c:v>125833</c:v>
                </c:pt>
                <c:pt idx="82704">
                  <c:v>125833</c:v>
                </c:pt>
                <c:pt idx="82705">
                  <c:v>125833</c:v>
                </c:pt>
                <c:pt idx="82706">
                  <c:v>125833</c:v>
                </c:pt>
                <c:pt idx="82707">
                  <c:v>125833</c:v>
                </c:pt>
                <c:pt idx="82708">
                  <c:v>125833</c:v>
                </c:pt>
                <c:pt idx="82709">
                  <c:v>125833</c:v>
                </c:pt>
                <c:pt idx="82710">
                  <c:v>125833</c:v>
                </c:pt>
                <c:pt idx="82711">
                  <c:v>125833</c:v>
                </c:pt>
                <c:pt idx="82712">
                  <c:v>125833</c:v>
                </c:pt>
                <c:pt idx="82713">
                  <c:v>125833</c:v>
                </c:pt>
                <c:pt idx="82714">
                  <c:v>125833</c:v>
                </c:pt>
                <c:pt idx="82715">
                  <c:v>125833</c:v>
                </c:pt>
                <c:pt idx="82716">
                  <c:v>125833</c:v>
                </c:pt>
                <c:pt idx="82717">
                  <c:v>125833</c:v>
                </c:pt>
                <c:pt idx="82718">
                  <c:v>125833</c:v>
                </c:pt>
                <c:pt idx="82719">
                  <c:v>125833</c:v>
                </c:pt>
                <c:pt idx="82720">
                  <c:v>125833</c:v>
                </c:pt>
                <c:pt idx="82721">
                  <c:v>125833</c:v>
                </c:pt>
                <c:pt idx="82722">
                  <c:v>125833</c:v>
                </c:pt>
                <c:pt idx="82723">
                  <c:v>125833</c:v>
                </c:pt>
                <c:pt idx="82724">
                  <c:v>125833</c:v>
                </c:pt>
                <c:pt idx="82725">
                  <c:v>125833</c:v>
                </c:pt>
                <c:pt idx="82726">
                  <c:v>125833</c:v>
                </c:pt>
                <c:pt idx="82727">
                  <c:v>125833</c:v>
                </c:pt>
                <c:pt idx="82728">
                  <c:v>125833</c:v>
                </c:pt>
                <c:pt idx="82729">
                  <c:v>125833</c:v>
                </c:pt>
                <c:pt idx="82730">
                  <c:v>125833</c:v>
                </c:pt>
                <c:pt idx="82731">
                  <c:v>125833</c:v>
                </c:pt>
                <c:pt idx="82732">
                  <c:v>125833</c:v>
                </c:pt>
                <c:pt idx="82733">
                  <c:v>125833</c:v>
                </c:pt>
                <c:pt idx="82734">
                  <c:v>125833</c:v>
                </c:pt>
                <c:pt idx="82735">
                  <c:v>125833</c:v>
                </c:pt>
                <c:pt idx="82736">
                  <c:v>125833</c:v>
                </c:pt>
                <c:pt idx="82737">
                  <c:v>125833</c:v>
                </c:pt>
                <c:pt idx="82738">
                  <c:v>125833</c:v>
                </c:pt>
                <c:pt idx="82739">
                  <c:v>125833</c:v>
                </c:pt>
                <c:pt idx="82740">
                  <c:v>125833</c:v>
                </c:pt>
                <c:pt idx="82741">
                  <c:v>125833</c:v>
                </c:pt>
                <c:pt idx="82742">
                  <c:v>125833</c:v>
                </c:pt>
                <c:pt idx="82743">
                  <c:v>125833</c:v>
                </c:pt>
                <c:pt idx="82744">
                  <c:v>125833</c:v>
                </c:pt>
                <c:pt idx="82745">
                  <c:v>125833</c:v>
                </c:pt>
                <c:pt idx="82746">
                  <c:v>125833</c:v>
                </c:pt>
                <c:pt idx="82747">
                  <c:v>125833</c:v>
                </c:pt>
                <c:pt idx="82748">
                  <c:v>125833</c:v>
                </c:pt>
                <c:pt idx="82749">
                  <c:v>125833</c:v>
                </c:pt>
                <c:pt idx="82750">
                  <c:v>125833</c:v>
                </c:pt>
                <c:pt idx="82751">
                  <c:v>125833</c:v>
                </c:pt>
                <c:pt idx="82752">
                  <c:v>125833</c:v>
                </c:pt>
                <c:pt idx="82753">
                  <c:v>125833</c:v>
                </c:pt>
                <c:pt idx="82754">
                  <c:v>125833</c:v>
                </c:pt>
                <c:pt idx="82755">
                  <c:v>125833</c:v>
                </c:pt>
                <c:pt idx="82756">
                  <c:v>125833</c:v>
                </c:pt>
                <c:pt idx="82757">
                  <c:v>125833</c:v>
                </c:pt>
                <c:pt idx="82758">
                  <c:v>125833</c:v>
                </c:pt>
                <c:pt idx="82759">
                  <c:v>125833</c:v>
                </c:pt>
                <c:pt idx="82760">
                  <c:v>125833</c:v>
                </c:pt>
                <c:pt idx="82761">
                  <c:v>125833</c:v>
                </c:pt>
                <c:pt idx="82762">
                  <c:v>125833</c:v>
                </c:pt>
                <c:pt idx="82763">
                  <c:v>125833</c:v>
                </c:pt>
                <c:pt idx="82764">
                  <c:v>125833</c:v>
                </c:pt>
                <c:pt idx="82765">
                  <c:v>125833</c:v>
                </c:pt>
                <c:pt idx="82766">
                  <c:v>125833</c:v>
                </c:pt>
                <c:pt idx="82767">
                  <c:v>125833</c:v>
                </c:pt>
                <c:pt idx="82768">
                  <c:v>125833</c:v>
                </c:pt>
                <c:pt idx="82769">
                  <c:v>125833</c:v>
                </c:pt>
                <c:pt idx="82770">
                  <c:v>125833</c:v>
                </c:pt>
                <c:pt idx="82771">
                  <c:v>125833</c:v>
                </c:pt>
                <c:pt idx="82772">
                  <c:v>125833</c:v>
                </c:pt>
                <c:pt idx="82773">
                  <c:v>125833</c:v>
                </c:pt>
                <c:pt idx="82774">
                  <c:v>125833</c:v>
                </c:pt>
                <c:pt idx="82775">
                  <c:v>125833</c:v>
                </c:pt>
                <c:pt idx="82776">
                  <c:v>125833</c:v>
                </c:pt>
                <c:pt idx="82777">
                  <c:v>125833</c:v>
                </c:pt>
                <c:pt idx="82778">
                  <c:v>125833</c:v>
                </c:pt>
                <c:pt idx="82779">
                  <c:v>125833</c:v>
                </c:pt>
                <c:pt idx="82780">
                  <c:v>125833</c:v>
                </c:pt>
                <c:pt idx="82781">
                  <c:v>125833</c:v>
                </c:pt>
                <c:pt idx="82782">
                  <c:v>125833</c:v>
                </c:pt>
                <c:pt idx="82783">
                  <c:v>125833</c:v>
                </c:pt>
                <c:pt idx="82784">
                  <c:v>125833</c:v>
                </c:pt>
                <c:pt idx="82785">
                  <c:v>125833</c:v>
                </c:pt>
                <c:pt idx="82786">
                  <c:v>125833</c:v>
                </c:pt>
                <c:pt idx="82787">
                  <c:v>125833</c:v>
                </c:pt>
                <c:pt idx="82788">
                  <c:v>125833</c:v>
                </c:pt>
                <c:pt idx="82789">
                  <c:v>125833</c:v>
                </c:pt>
                <c:pt idx="82790">
                  <c:v>125833</c:v>
                </c:pt>
                <c:pt idx="82791">
                  <c:v>125833</c:v>
                </c:pt>
                <c:pt idx="82792">
                  <c:v>125833</c:v>
                </c:pt>
                <c:pt idx="82793">
                  <c:v>125833</c:v>
                </c:pt>
                <c:pt idx="82794">
                  <c:v>125833</c:v>
                </c:pt>
                <c:pt idx="82795">
                  <c:v>125833</c:v>
                </c:pt>
                <c:pt idx="82796">
                  <c:v>125833</c:v>
                </c:pt>
                <c:pt idx="82797">
                  <c:v>125833</c:v>
                </c:pt>
                <c:pt idx="82798">
                  <c:v>125833</c:v>
                </c:pt>
                <c:pt idx="82799">
                  <c:v>125833</c:v>
                </c:pt>
                <c:pt idx="82800">
                  <c:v>125833</c:v>
                </c:pt>
                <c:pt idx="82801">
                  <c:v>125833</c:v>
                </c:pt>
                <c:pt idx="82802">
                  <c:v>125833</c:v>
                </c:pt>
                <c:pt idx="82803">
                  <c:v>125833</c:v>
                </c:pt>
                <c:pt idx="82804">
                  <c:v>125833</c:v>
                </c:pt>
                <c:pt idx="82805">
                  <c:v>125833</c:v>
                </c:pt>
                <c:pt idx="82806">
                  <c:v>125833</c:v>
                </c:pt>
                <c:pt idx="82807">
                  <c:v>125833</c:v>
                </c:pt>
                <c:pt idx="82808">
                  <c:v>125833</c:v>
                </c:pt>
                <c:pt idx="82809">
                  <c:v>125833</c:v>
                </c:pt>
                <c:pt idx="82810">
                  <c:v>125833</c:v>
                </c:pt>
                <c:pt idx="82811">
                  <c:v>125833</c:v>
                </c:pt>
                <c:pt idx="82812">
                  <c:v>125833</c:v>
                </c:pt>
                <c:pt idx="82813">
                  <c:v>125833</c:v>
                </c:pt>
                <c:pt idx="82814">
                  <c:v>125833</c:v>
                </c:pt>
                <c:pt idx="82815">
                  <c:v>125833</c:v>
                </c:pt>
                <c:pt idx="82816">
                  <c:v>125833</c:v>
                </c:pt>
                <c:pt idx="82817">
                  <c:v>125833</c:v>
                </c:pt>
                <c:pt idx="82818">
                  <c:v>125833</c:v>
                </c:pt>
                <c:pt idx="82819">
                  <c:v>125833</c:v>
                </c:pt>
                <c:pt idx="82820">
                  <c:v>125833</c:v>
                </c:pt>
                <c:pt idx="82821">
                  <c:v>125833</c:v>
                </c:pt>
                <c:pt idx="82822">
                  <c:v>125833</c:v>
                </c:pt>
                <c:pt idx="82823">
                  <c:v>125833</c:v>
                </c:pt>
                <c:pt idx="82824">
                  <c:v>125833</c:v>
                </c:pt>
                <c:pt idx="82825">
                  <c:v>125833</c:v>
                </c:pt>
                <c:pt idx="82826">
                  <c:v>125833</c:v>
                </c:pt>
                <c:pt idx="82827">
                  <c:v>125833</c:v>
                </c:pt>
                <c:pt idx="82828">
                  <c:v>125833</c:v>
                </c:pt>
                <c:pt idx="82829">
                  <c:v>125833</c:v>
                </c:pt>
                <c:pt idx="82830">
                  <c:v>125833</c:v>
                </c:pt>
                <c:pt idx="82831">
                  <c:v>125833</c:v>
                </c:pt>
                <c:pt idx="82832">
                  <c:v>125833</c:v>
                </c:pt>
                <c:pt idx="82833">
                  <c:v>125833</c:v>
                </c:pt>
                <c:pt idx="82834">
                  <c:v>125833</c:v>
                </c:pt>
                <c:pt idx="82835">
                  <c:v>125833</c:v>
                </c:pt>
                <c:pt idx="82836">
                  <c:v>125833</c:v>
                </c:pt>
                <c:pt idx="82837">
                  <c:v>125833</c:v>
                </c:pt>
                <c:pt idx="82838">
                  <c:v>125833</c:v>
                </c:pt>
                <c:pt idx="82839">
                  <c:v>125833</c:v>
                </c:pt>
                <c:pt idx="82840">
                  <c:v>125833</c:v>
                </c:pt>
                <c:pt idx="82841">
                  <c:v>125833</c:v>
                </c:pt>
                <c:pt idx="82842">
                  <c:v>125833</c:v>
                </c:pt>
                <c:pt idx="82843">
                  <c:v>125833</c:v>
                </c:pt>
                <c:pt idx="82844">
                  <c:v>125833</c:v>
                </c:pt>
                <c:pt idx="82845">
                  <c:v>125833</c:v>
                </c:pt>
                <c:pt idx="82846">
                  <c:v>125833</c:v>
                </c:pt>
                <c:pt idx="82847">
                  <c:v>125833</c:v>
                </c:pt>
                <c:pt idx="82848">
                  <c:v>125833</c:v>
                </c:pt>
                <c:pt idx="82849">
                  <c:v>125833</c:v>
                </c:pt>
                <c:pt idx="82850">
                  <c:v>125833</c:v>
                </c:pt>
                <c:pt idx="82851">
                  <c:v>125833</c:v>
                </c:pt>
                <c:pt idx="82852">
                  <c:v>125833</c:v>
                </c:pt>
                <c:pt idx="82853">
                  <c:v>125833</c:v>
                </c:pt>
                <c:pt idx="82854">
                  <c:v>125833</c:v>
                </c:pt>
                <c:pt idx="82855">
                  <c:v>125833</c:v>
                </c:pt>
                <c:pt idx="82856">
                  <c:v>125833</c:v>
                </c:pt>
                <c:pt idx="82857">
                  <c:v>125833</c:v>
                </c:pt>
                <c:pt idx="82858">
                  <c:v>125833</c:v>
                </c:pt>
                <c:pt idx="82859">
                  <c:v>125833</c:v>
                </c:pt>
                <c:pt idx="82860">
                  <c:v>125833</c:v>
                </c:pt>
                <c:pt idx="82861">
                  <c:v>125833</c:v>
                </c:pt>
                <c:pt idx="82862">
                  <c:v>125833</c:v>
                </c:pt>
                <c:pt idx="82863">
                  <c:v>125833</c:v>
                </c:pt>
                <c:pt idx="82864">
                  <c:v>125833</c:v>
                </c:pt>
                <c:pt idx="82865">
                  <c:v>125833</c:v>
                </c:pt>
                <c:pt idx="82866">
                  <c:v>125833</c:v>
                </c:pt>
                <c:pt idx="82867">
                  <c:v>125833</c:v>
                </c:pt>
                <c:pt idx="82868">
                  <c:v>125833</c:v>
                </c:pt>
                <c:pt idx="82869">
                  <c:v>125833</c:v>
                </c:pt>
                <c:pt idx="82870">
                  <c:v>125833</c:v>
                </c:pt>
                <c:pt idx="82871">
                  <c:v>125833</c:v>
                </c:pt>
                <c:pt idx="82872">
                  <c:v>125833</c:v>
                </c:pt>
                <c:pt idx="82873">
                  <c:v>125833</c:v>
                </c:pt>
                <c:pt idx="82874">
                  <c:v>125833</c:v>
                </c:pt>
                <c:pt idx="82875">
                  <c:v>125833</c:v>
                </c:pt>
                <c:pt idx="82876">
                  <c:v>125833</c:v>
                </c:pt>
                <c:pt idx="82877">
                  <c:v>125833</c:v>
                </c:pt>
                <c:pt idx="82878">
                  <c:v>125833</c:v>
                </c:pt>
                <c:pt idx="82879">
                  <c:v>125833</c:v>
                </c:pt>
                <c:pt idx="82880">
                  <c:v>125833</c:v>
                </c:pt>
                <c:pt idx="82881">
                  <c:v>125833</c:v>
                </c:pt>
                <c:pt idx="82882">
                  <c:v>125833</c:v>
                </c:pt>
                <c:pt idx="82883">
                  <c:v>125833</c:v>
                </c:pt>
                <c:pt idx="82884">
                  <c:v>125833</c:v>
                </c:pt>
                <c:pt idx="82885">
                  <c:v>125833</c:v>
                </c:pt>
                <c:pt idx="82886">
                  <c:v>125833</c:v>
                </c:pt>
                <c:pt idx="82887">
                  <c:v>125833</c:v>
                </c:pt>
                <c:pt idx="82888">
                  <c:v>125833</c:v>
                </c:pt>
                <c:pt idx="82889">
                  <c:v>125833</c:v>
                </c:pt>
                <c:pt idx="82890">
                  <c:v>125833</c:v>
                </c:pt>
                <c:pt idx="82891">
                  <c:v>125833</c:v>
                </c:pt>
                <c:pt idx="82892">
                  <c:v>125833</c:v>
                </c:pt>
                <c:pt idx="82893">
                  <c:v>125833</c:v>
                </c:pt>
                <c:pt idx="82894">
                  <c:v>125833</c:v>
                </c:pt>
                <c:pt idx="82895">
                  <c:v>125833</c:v>
                </c:pt>
                <c:pt idx="82896">
                  <c:v>125833</c:v>
                </c:pt>
                <c:pt idx="82897">
                  <c:v>125833</c:v>
                </c:pt>
                <c:pt idx="82898">
                  <c:v>125833</c:v>
                </c:pt>
                <c:pt idx="82899">
                  <c:v>125833</c:v>
                </c:pt>
                <c:pt idx="82900">
                  <c:v>125833</c:v>
                </c:pt>
                <c:pt idx="82901">
                  <c:v>125833</c:v>
                </c:pt>
                <c:pt idx="82902">
                  <c:v>125833</c:v>
                </c:pt>
                <c:pt idx="82903">
                  <c:v>125833</c:v>
                </c:pt>
                <c:pt idx="82904">
                  <c:v>125833</c:v>
                </c:pt>
                <c:pt idx="82905">
                  <c:v>125833</c:v>
                </c:pt>
                <c:pt idx="82906">
                  <c:v>125833</c:v>
                </c:pt>
                <c:pt idx="82907">
                  <c:v>125833</c:v>
                </c:pt>
                <c:pt idx="82908">
                  <c:v>125833</c:v>
                </c:pt>
                <c:pt idx="82909">
                  <c:v>125833</c:v>
                </c:pt>
                <c:pt idx="82910">
                  <c:v>125833</c:v>
                </c:pt>
                <c:pt idx="82911">
                  <c:v>125833</c:v>
                </c:pt>
                <c:pt idx="82912">
                  <c:v>125833</c:v>
                </c:pt>
                <c:pt idx="82913">
                  <c:v>125833</c:v>
                </c:pt>
                <c:pt idx="82914">
                  <c:v>125833</c:v>
                </c:pt>
                <c:pt idx="82915">
                  <c:v>125833</c:v>
                </c:pt>
                <c:pt idx="82916">
                  <c:v>125833</c:v>
                </c:pt>
                <c:pt idx="82917">
                  <c:v>125833</c:v>
                </c:pt>
                <c:pt idx="82918">
                  <c:v>125833</c:v>
                </c:pt>
                <c:pt idx="82919">
                  <c:v>125833</c:v>
                </c:pt>
                <c:pt idx="82920">
                  <c:v>125833</c:v>
                </c:pt>
                <c:pt idx="82921">
                  <c:v>125833</c:v>
                </c:pt>
                <c:pt idx="82922">
                  <c:v>125833</c:v>
                </c:pt>
                <c:pt idx="82923">
                  <c:v>125833</c:v>
                </c:pt>
                <c:pt idx="82924">
                  <c:v>125833</c:v>
                </c:pt>
                <c:pt idx="82925">
                  <c:v>125833</c:v>
                </c:pt>
                <c:pt idx="82926">
                  <c:v>125833</c:v>
                </c:pt>
                <c:pt idx="82927">
                  <c:v>125833</c:v>
                </c:pt>
                <c:pt idx="82928">
                  <c:v>125833</c:v>
                </c:pt>
                <c:pt idx="82929">
                  <c:v>125833</c:v>
                </c:pt>
                <c:pt idx="82930">
                  <c:v>125833</c:v>
                </c:pt>
                <c:pt idx="82931">
                  <c:v>125833</c:v>
                </c:pt>
                <c:pt idx="82932">
                  <c:v>125833</c:v>
                </c:pt>
                <c:pt idx="82933">
                  <c:v>125833</c:v>
                </c:pt>
                <c:pt idx="82934">
                  <c:v>125833</c:v>
                </c:pt>
                <c:pt idx="82935">
                  <c:v>125833</c:v>
                </c:pt>
                <c:pt idx="82936">
                  <c:v>125833</c:v>
                </c:pt>
                <c:pt idx="82937">
                  <c:v>125833</c:v>
                </c:pt>
                <c:pt idx="82938">
                  <c:v>125833</c:v>
                </c:pt>
                <c:pt idx="82939">
                  <c:v>125833</c:v>
                </c:pt>
                <c:pt idx="82940">
                  <c:v>125833</c:v>
                </c:pt>
                <c:pt idx="82941">
                  <c:v>125833</c:v>
                </c:pt>
                <c:pt idx="82942">
                  <c:v>125833</c:v>
                </c:pt>
                <c:pt idx="82943">
                  <c:v>125833</c:v>
                </c:pt>
                <c:pt idx="82944">
                  <c:v>125833</c:v>
                </c:pt>
                <c:pt idx="82945">
                  <c:v>125833</c:v>
                </c:pt>
                <c:pt idx="82946">
                  <c:v>125833</c:v>
                </c:pt>
                <c:pt idx="82947">
                  <c:v>125833</c:v>
                </c:pt>
                <c:pt idx="82948">
                  <c:v>125833</c:v>
                </c:pt>
                <c:pt idx="82949">
                  <c:v>125833</c:v>
                </c:pt>
                <c:pt idx="82950">
                  <c:v>125833</c:v>
                </c:pt>
                <c:pt idx="82951">
                  <c:v>125833</c:v>
                </c:pt>
                <c:pt idx="82952">
                  <c:v>125833</c:v>
                </c:pt>
                <c:pt idx="82953">
                  <c:v>125833</c:v>
                </c:pt>
                <c:pt idx="82954">
                  <c:v>125833</c:v>
                </c:pt>
                <c:pt idx="82955">
                  <c:v>125833</c:v>
                </c:pt>
                <c:pt idx="82956">
                  <c:v>125833</c:v>
                </c:pt>
                <c:pt idx="82957">
                  <c:v>125833</c:v>
                </c:pt>
                <c:pt idx="82958">
                  <c:v>125833</c:v>
                </c:pt>
                <c:pt idx="82959">
                  <c:v>125833</c:v>
                </c:pt>
                <c:pt idx="82960">
                  <c:v>125833</c:v>
                </c:pt>
                <c:pt idx="82961">
                  <c:v>125833</c:v>
                </c:pt>
                <c:pt idx="82962">
                  <c:v>125833</c:v>
                </c:pt>
                <c:pt idx="82963">
                  <c:v>125833</c:v>
                </c:pt>
                <c:pt idx="82964">
                  <c:v>125833</c:v>
                </c:pt>
                <c:pt idx="82965">
                  <c:v>125833</c:v>
                </c:pt>
                <c:pt idx="82966">
                  <c:v>125833</c:v>
                </c:pt>
                <c:pt idx="82967">
                  <c:v>125833</c:v>
                </c:pt>
                <c:pt idx="82968">
                  <c:v>125833</c:v>
                </c:pt>
                <c:pt idx="82969">
                  <c:v>125833</c:v>
                </c:pt>
                <c:pt idx="82970">
                  <c:v>125833</c:v>
                </c:pt>
                <c:pt idx="82971">
                  <c:v>125833</c:v>
                </c:pt>
                <c:pt idx="82972">
                  <c:v>125833</c:v>
                </c:pt>
                <c:pt idx="82973">
                  <c:v>125833</c:v>
                </c:pt>
                <c:pt idx="82974">
                  <c:v>125833</c:v>
                </c:pt>
                <c:pt idx="82975">
                  <c:v>125833</c:v>
                </c:pt>
                <c:pt idx="82976">
                  <c:v>125833</c:v>
                </c:pt>
                <c:pt idx="82977">
                  <c:v>125833</c:v>
                </c:pt>
                <c:pt idx="82978">
                  <c:v>125833</c:v>
                </c:pt>
                <c:pt idx="82979">
                  <c:v>125833</c:v>
                </c:pt>
                <c:pt idx="82980">
                  <c:v>125833</c:v>
                </c:pt>
                <c:pt idx="82981">
                  <c:v>125833</c:v>
                </c:pt>
                <c:pt idx="82982">
                  <c:v>125833</c:v>
                </c:pt>
                <c:pt idx="82983">
                  <c:v>125833</c:v>
                </c:pt>
                <c:pt idx="82984">
                  <c:v>125833</c:v>
                </c:pt>
                <c:pt idx="82985">
                  <c:v>125833</c:v>
                </c:pt>
                <c:pt idx="82986">
                  <c:v>125833</c:v>
                </c:pt>
                <c:pt idx="82987">
                  <c:v>125833</c:v>
                </c:pt>
                <c:pt idx="82988">
                  <c:v>125833</c:v>
                </c:pt>
                <c:pt idx="82989">
                  <c:v>125833</c:v>
                </c:pt>
                <c:pt idx="82990">
                  <c:v>125833</c:v>
                </c:pt>
                <c:pt idx="82991">
                  <c:v>125833</c:v>
                </c:pt>
                <c:pt idx="82992">
                  <c:v>125833</c:v>
                </c:pt>
                <c:pt idx="82993">
                  <c:v>125833</c:v>
                </c:pt>
                <c:pt idx="82994">
                  <c:v>125833</c:v>
                </c:pt>
                <c:pt idx="82995">
                  <c:v>125833</c:v>
                </c:pt>
                <c:pt idx="82996">
                  <c:v>125833</c:v>
                </c:pt>
                <c:pt idx="82997">
                  <c:v>125833</c:v>
                </c:pt>
                <c:pt idx="82998">
                  <c:v>125833</c:v>
                </c:pt>
                <c:pt idx="82999">
                  <c:v>125833</c:v>
                </c:pt>
                <c:pt idx="83000">
                  <c:v>125833</c:v>
                </c:pt>
                <c:pt idx="83001">
                  <c:v>125833</c:v>
                </c:pt>
                <c:pt idx="83002">
                  <c:v>125833</c:v>
                </c:pt>
                <c:pt idx="83003">
                  <c:v>125833</c:v>
                </c:pt>
                <c:pt idx="83004">
                  <c:v>125833</c:v>
                </c:pt>
                <c:pt idx="83005">
                  <c:v>125833</c:v>
                </c:pt>
                <c:pt idx="83006">
                  <c:v>125833</c:v>
                </c:pt>
                <c:pt idx="83007">
                  <c:v>125833</c:v>
                </c:pt>
                <c:pt idx="83008">
                  <c:v>125833</c:v>
                </c:pt>
                <c:pt idx="83009">
                  <c:v>125833</c:v>
                </c:pt>
                <c:pt idx="83010">
                  <c:v>125833</c:v>
                </c:pt>
                <c:pt idx="83011">
                  <c:v>125833</c:v>
                </c:pt>
                <c:pt idx="83012">
                  <c:v>125833</c:v>
                </c:pt>
                <c:pt idx="83013">
                  <c:v>125833</c:v>
                </c:pt>
                <c:pt idx="83014">
                  <c:v>125833</c:v>
                </c:pt>
                <c:pt idx="83015">
                  <c:v>125833</c:v>
                </c:pt>
                <c:pt idx="83016">
                  <c:v>125833</c:v>
                </c:pt>
                <c:pt idx="83017">
                  <c:v>125833</c:v>
                </c:pt>
                <c:pt idx="83018">
                  <c:v>125833</c:v>
                </c:pt>
                <c:pt idx="83019">
                  <c:v>125833</c:v>
                </c:pt>
                <c:pt idx="83020">
                  <c:v>125833</c:v>
                </c:pt>
                <c:pt idx="83021">
                  <c:v>125833</c:v>
                </c:pt>
                <c:pt idx="83022">
                  <c:v>125833</c:v>
                </c:pt>
                <c:pt idx="83023">
                  <c:v>125833</c:v>
                </c:pt>
                <c:pt idx="83024">
                  <c:v>125833</c:v>
                </c:pt>
                <c:pt idx="83025">
                  <c:v>125833</c:v>
                </c:pt>
                <c:pt idx="83026">
                  <c:v>125833</c:v>
                </c:pt>
                <c:pt idx="83027">
                  <c:v>125833</c:v>
                </c:pt>
                <c:pt idx="83028">
                  <c:v>125833</c:v>
                </c:pt>
                <c:pt idx="83029">
                  <c:v>125833</c:v>
                </c:pt>
                <c:pt idx="83030">
                  <c:v>125833</c:v>
                </c:pt>
                <c:pt idx="83031">
                  <c:v>125833</c:v>
                </c:pt>
                <c:pt idx="83032">
                  <c:v>125833</c:v>
                </c:pt>
                <c:pt idx="83033">
                  <c:v>125833</c:v>
                </c:pt>
                <c:pt idx="83034">
                  <c:v>125833</c:v>
                </c:pt>
                <c:pt idx="83035">
                  <c:v>125833</c:v>
                </c:pt>
                <c:pt idx="83036">
                  <c:v>125833</c:v>
                </c:pt>
                <c:pt idx="83037">
                  <c:v>125833</c:v>
                </c:pt>
                <c:pt idx="83038">
                  <c:v>125833</c:v>
                </c:pt>
                <c:pt idx="83039">
                  <c:v>125833</c:v>
                </c:pt>
                <c:pt idx="83040">
                  <c:v>125833</c:v>
                </c:pt>
                <c:pt idx="83041">
                  <c:v>125833</c:v>
                </c:pt>
                <c:pt idx="83042">
                  <c:v>125833</c:v>
                </c:pt>
                <c:pt idx="83043">
                  <c:v>125833</c:v>
                </c:pt>
                <c:pt idx="83044">
                  <c:v>125833</c:v>
                </c:pt>
                <c:pt idx="83045">
                  <c:v>125833</c:v>
                </c:pt>
                <c:pt idx="83046">
                  <c:v>125833</c:v>
                </c:pt>
                <c:pt idx="83047">
                  <c:v>125833</c:v>
                </c:pt>
                <c:pt idx="83048">
                  <c:v>125833</c:v>
                </c:pt>
                <c:pt idx="83049">
                  <c:v>125833</c:v>
                </c:pt>
                <c:pt idx="83050">
                  <c:v>125833</c:v>
                </c:pt>
                <c:pt idx="83051">
                  <c:v>125833</c:v>
                </c:pt>
                <c:pt idx="83052">
                  <c:v>125833</c:v>
                </c:pt>
                <c:pt idx="83053">
                  <c:v>125833</c:v>
                </c:pt>
                <c:pt idx="83054">
                  <c:v>125833</c:v>
                </c:pt>
                <c:pt idx="83055">
                  <c:v>125833</c:v>
                </c:pt>
                <c:pt idx="83056">
                  <c:v>125833</c:v>
                </c:pt>
                <c:pt idx="83057">
                  <c:v>125833</c:v>
                </c:pt>
                <c:pt idx="83058">
                  <c:v>125833</c:v>
                </c:pt>
                <c:pt idx="83059">
                  <c:v>125833</c:v>
                </c:pt>
                <c:pt idx="83060">
                  <c:v>125833</c:v>
                </c:pt>
                <c:pt idx="83061">
                  <c:v>125833</c:v>
                </c:pt>
                <c:pt idx="83062">
                  <c:v>125833</c:v>
                </c:pt>
                <c:pt idx="83063">
                  <c:v>125833</c:v>
                </c:pt>
                <c:pt idx="83064">
                  <c:v>125833</c:v>
                </c:pt>
                <c:pt idx="83065">
                  <c:v>125833</c:v>
                </c:pt>
                <c:pt idx="83066">
                  <c:v>125833</c:v>
                </c:pt>
                <c:pt idx="83067">
                  <c:v>125833</c:v>
                </c:pt>
                <c:pt idx="83068">
                  <c:v>125833</c:v>
                </c:pt>
                <c:pt idx="83069">
                  <c:v>125833</c:v>
                </c:pt>
                <c:pt idx="83070">
                  <c:v>125833</c:v>
                </c:pt>
                <c:pt idx="83071">
                  <c:v>125833</c:v>
                </c:pt>
                <c:pt idx="83072">
                  <c:v>125833</c:v>
                </c:pt>
                <c:pt idx="83073">
                  <c:v>125833</c:v>
                </c:pt>
                <c:pt idx="83074">
                  <c:v>125833</c:v>
                </c:pt>
                <c:pt idx="83075">
                  <c:v>125833</c:v>
                </c:pt>
                <c:pt idx="83076">
                  <c:v>125833</c:v>
                </c:pt>
                <c:pt idx="83077">
                  <c:v>125833</c:v>
                </c:pt>
                <c:pt idx="83078">
                  <c:v>125833</c:v>
                </c:pt>
                <c:pt idx="83079">
                  <c:v>125833</c:v>
                </c:pt>
                <c:pt idx="83080">
                  <c:v>125833</c:v>
                </c:pt>
                <c:pt idx="83081">
                  <c:v>125833</c:v>
                </c:pt>
                <c:pt idx="83082">
                  <c:v>125833</c:v>
                </c:pt>
                <c:pt idx="83083">
                  <c:v>125833</c:v>
                </c:pt>
                <c:pt idx="83084">
                  <c:v>125833</c:v>
                </c:pt>
                <c:pt idx="83085">
                  <c:v>125833</c:v>
                </c:pt>
                <c:pt idx="83086">
                  <c:v>125833</c:v>
                </c:pt>
                <c:pt idx="83087">
                  <c:v>125833</c:v>
                </c:pt>
                <c:pt idx="83088">
                  <c:v>125833</c:v>
                </c:pt>
                <c:pt idx="83089">
                  <c:v>125833</c:v>
                </c:pt>
                <c:pt idx="83090">
                  <c:v>125833</c:v>
                </c:pt>
                <c:pt idx="83091">
                  <c:v>125833</c:v>
                </c:pt>
                <c:pt idx="83092">
                  <c:v>125833</c:v>
                </c:pt>
                <c:pt idx="83093">
                  <c:v>125833</c:v>
                </c:pt>
                <c:pt idx="83094">
                  <c:v>125833</c:v>
                </c:pt>
                <c:pt idx="83095">
                  <c:v>125833</c:v>
                </c:pt>
                <c:pt idx="83096">
                  <c:v>125833</c:v>
                </c:pt>
                <c:pt idx="83097">
                  <c:v>125833</c:v>
                </c:pt>
                <c:pt idx="83098">
                  <c:v>125833</c:v>
                </c:pt>
                <c:pt idx="83099">
                  <c:v>125833</c:v>
                </c:pt>
                <c:pt idx="83100">
                  <c:v>125833</c:v>
                </c:pt>
                <c:pt idx="83101">
                  <c:v>125833</c:v>
                </c:pt>
                <c:pt idx="83102">
                  <c:v>125833</c:v>
                </c:pt>
                <c:pt idx="83103">
                  <c:v>125833</c:v>
                </c:pt>
                <c:pt idx="83104">
                  <c:v>125833</c:v>
                </c:pt>
                <c:pt idx="83105">
                  <c:v>125833</c:v>
                </c:pt>
                <c:pt idx="83106">
                  <c:v>125833</c:v>
                </c:pt>
                <c:pt idx="83107">
                  <c:v>125833</c:v>
                </c:pt>
                <c:pt idx="83108">
                  <c:v>125833</c:v>
                </c:pt>
                <c:pt idx="83109">
                  <c:v>125833</c:v>
                </c:pt>
                <c:pt idx="83110">
                  <c:v>125833</c:v>
                </c:pt>
                <c:pt idx="83111">
                  <c:v>125833</c:v>
                </c:pt>
                <c:pt idx="83112">
                  <c:v>125833</c:v>
                </c:pt>
                <c:pt idx="83113">
                  <c:v>125833</c:v>
                </c:pt>
                <c:pt idx="83114">
                  <c:v>125833</c:v>
                </c:pt>
                <c:pt idx="83115">
                  <c:v>125833</c:v>
                </c:pt>
                <c:pt idx="83116">
                  <c:v>125833</c:v>
                </c:pt>
                <c:pt idx="83117">
                  <c:v>125833</c:v>
                </c:pt>
                <c:pt idx="83118">
                  <c:v>125833</c:v>
                </c:pt>
                <c:pt idx="83119">
                  <c:v>125833</c:v>
                </c:pt>
                <c:pt idx="83120">
                  <c:v>125833</c:v>
                </c:pt>
                <c:pt idx="83121">
                  <c:v>125833</c:v>
                </c:pt>
                <c:pt idx="83122">
                  <c:v>125833</c:v>
                </c:pt>
                <c:pt idx="83123">
                  <c:v>125833</c:v>
                </c:pt>
                <c:pt idx="83124">
                  <c:v>125833</c:v>
                </c:pt>
                <c:pt idx="83125">
                  <c:v>125833</c:v>
                </c:pt>
                <c:pt idx="83126">
                  <c:v>125833</c:v>
                </c:pt>
                <c:pt idx="83127">
                  <c:v>125833</c:v>
                </c:pt>
                <c:pt idx="83128">
                  <c:v>125833</c:v>
                </c:pt>
                <c:pt idx="83129">
                  <c:v>125833</c:v>
                </c:pt>
                <c:pt idx="83130">
                  <c:v>125833</c:v>
                </c:pt>
                <c:pt idx="83131">
                  <c:v>125833</c:v>
                </c:pt>
                <c:pt idx="83132">
                  <c:v>125833</c:v>
                </c:pt>
                <c:pt idx="83133">
                  <c:v>125833</c:v>
                </c:pt>
                <c:pt idx="83134">
                  <c:v>125833</c:v>
                </c:pt>
                <c:pt idx="83135">
                  <c:v>125833</c:v>
                </c:pt>
                <c:pt idx="83136">
                  <c:v>125833</c:v>
                </c:pt>
                <c:pt idx="83137">
                  <c:v>125833</c:v>
                </c:pt>
                <c:pt idx="83138">
                  <c:v>125833</c:v>
                </c:pt>
                <c:pt idx="83139">
                  <c:v>125833</c:v>
                </c:pt>
                <c:pt idx="83140">
                  <c:v>125833</c:v>
                </c:pt>
                <c:pt idx="83141">
                  <c:v>125833</c:v>
                </c:pt>
                <c:pt idx="83142">
                  <c:v>125833</c:v>
                </c:pt>
                <c:pt idx="83143">
                  <c:v>125833</c:v>
                </c:pt>
                <c:pt idx="83144">
                  <c:v>125833</c:v>
                </c:pt>
                <c:pt idx="83145">
                  <c:v>125833</c:v>
                </c:pt>
                <c:pt idx="83146">
                  <c:v>125833</c:v>
                </c:pt>
                <c:pt idx="83147">
                  <c:v>125833</c:v>
                </c:pt>
                <c:pt idx="83148">
                  <c:v>125833</c:v>
                </c:pt>
                <c:pt idx="83149">
                  <c:v>125833</c:v>
                </c:pt>
                <c:pt idx="83150">
                  <c:v>125833</c:v>
                </c:pt>
                <c:pt idx="83151">
                  <c:v>125833</c:v>
                </c:pt>
                <c:pt idx="83152">
                  <c:v>125833</c:v>
                </c:pt>
                <c:pt idx="83153">
                  <c:v>125833</c:v>
                </c:pt>
                <c:pt idx="83154">
                  <c:v>125833</c:v>
                </c:pt>
                <c:pt idx="83155">
                  <c:v>125833</c:v>
                </c:pt>
                <c:pt idx="83156">
                  <c:v>125833</c:v>
                </c:pt>
                <c:pt idx="83157">
                  <c:v>125833</c:v>
                </c:pt>
                <c:pt idx="83158">
                  <c:v>125833</c:v>
                </c:pt>
                <c:pt idx="83159">
                  <c:v>125833</c:v>
                </c:pt>
                <c:pt idx="83160">
                  <c:v>125833</c:v>
                </c:pt>
                <c:pt idx="83161">
                  <c:v>125833</c:v>
                </c:pt>
                <c:pt idx="83162">
                  <c:v>125833</c:v>
                </c:pt>
                <c:pt idx="83163">
                  <c:v>125833</c:v>
                </c:pt>
                <c:pt idx="83164">
                  <c:v>125833</c:v>
                </c:pt>
                <c:pt idx="83165">
                  <c:v>125833</c:v>
                </c:pt>
                <c:pt idx="83166">
                  <c:v>125833</c:v>
                </c:pt>
                <c:pt idx="83167">
                  <c:v>125833</c:v>
                </c:pt>
                <c:pt idx="83168">
                  <c:v>125833</c:v>
                </c:pt>
                <c:pt idx="83169">
                  <c:v>125833</c:v>
                </c:pt>
                <c:pt idx="83170">
                  <c:v>125833</c:v>
                </c:pt>
                <c:pt idx="83171">
                  <c:v>125833</c:v>
                </c:pt>
                <c:pt idx="83172">
                  <c:v>125833</c:v>
                </c:pt>
                <c:pt idx="83173">
                  <c:v>125833</c:v>
                </c:pt>
                <c:pt idx="83174">
                  <c:v>125833</c:v>
                </c:pt>
                <c:pt idx="83175">
                  <c:v>125833</c:v>
                </c:pt>
                <c:pt idx="83176">
                  <c:v>125833</c:v>
                </c:pt>
                <c:pt idx="83177">
                  <c:v>125833</c:v>
                </c:pt>
                <c:pt idx="83178">
                  <c:v>125833</c:v>
                </c:pt>
                <c:pt idx="83179">
                  <c:v>125833</c:v>
                </c:pt>
                <c:pt idx="83180">
                  <c:v>125833</c:v>
                </c:pt>
                <c:pt idx="83181">
                  <c:v>125833</c:v>
                </c:pt>
                <c:pt idx="83182">
                  <c:v>125833</c:v>
                </c:pt>
                <c:pt idx="83183">
                  <c:v>125833</c:v>
                </c:pt>
                <c:pt idx="83184">
                  <c:v>125833</c:v>
                </c:pt>
                <c:pt idx="83185">
                  <c:v>125833</c:v>
                </c:pt>
                <c:pt idx="83186">
                  <c:v>125833</c:v>
                </c:pt>
                <c:pt idx="83187">
                  <c:v>125833</c:v>
                </c:pt>
                <c:pt idx="83188">
                  <c:v>125833</c:v>
                </c:pt>
                <c:pt idx="83189">
                  <c:v>125833</c:v>
                </c:pt>
                <c:pt idx="83190">
                  <c:v>125833</c:v>
                </c:pt>
                <c:pt idx="83191">
                  <c:v>125833</c:v>
                </c:pt>
                <c:pt idx="83192">
                  <c:v>125833</c:v>
                </c:pt>
                <c:pt idx="83193">
                  <c:v>125833</c:v>
                </c:pt>
                <c:pt idx="83194">
                  <c:v>125833</c:v>
                </c:pt>
                <c:pt idx="83195">
                  <c:v>125833</c:v>
                </c:pt>
                <c:pt idx="83196">
                  <c:v>125833</c:v>
                </c:pt>
                <c:pt idx="83197">
                  <c:v>125833</c:v>
                </c:pt>
                <c:pt idx="83198">
                  <c:v>125833</c:v>
                </c:pt>
                <c:pt idx="83199">
                  <c:v>125833</c:v>
                </c:pt>
                <c:pt idx="83200">
                  <c:v>125833</c:v>
                </c:pt>
                <c:pt idx="83201">
                  <c:v>125833</c:v>
                </c:pt>
                <c:pt idx="83202">
                  <c:v>125833</c:v>
                </c:pt>
                <c:pt idx="83203">
                  <c:v>125833</c:v>
                </c:pt>
                <c:pt idx="83204">
                  <c:v>125833</c:v>
                </c:pt>
                <c:pt idx="83205">
                  <c:v>125833</c:v>
                </c:pt>
                <c:pt idx="83206">
                  <c:v>125833</c:v>
                </c:pt>
                <c:pt idx="83207">
                  <c:v>125833</c:v>
                </c:pt>
                <c:pt idx="83208">
                  <c:v>125833</c:v>
                </c:pt>
                <c:pt idx="83209">
                  <c:v>125833</c:v>
                </c:pt>
                <c:pt idx="83210">
                  <c:v>125833</c:v>
                </c:pt>
                <c:pt idx="83211">
                  <c:v>125833</c:v>
                </c:pt>
                <c:pt idx="83212">
                  <c:v>125833</c:v>
                </c:pt>
                <c:pt idx="83213">
                  <c:v>125833</c:v>
                </c:pt>
                <c:pt idx="83214">
                  <c:v>125833</c:v>
                </c:pt>
                <c:pt idx="83215">
                  <c:v>125833</c:v>
                </c:pt>
                <c:pt idx="83216">
                  <c:v>125833</c:v>
                </c:pt>
                <c:pt idx="83217">
                  <c:v>125833</c:v>
                </c:pt>
                <c:pt idx="83218">
                  <c:v>125833</c:v>
                </c:pt>
                <c:pt idx="83219">
                  <c:v>125833</c:v>
                </c:pt>
                <c:pt idx="83220">
                  <c:v>125833</c:v>
                </c:pt>
                <c:pt idx="83221">
                  <c:v>125833</c:v>
                </c:pt>
                <c:pt idx="83222">
                  <c:v>125833</c:v>
                </c:pt>
                <c:pt idx="83223">
                  <c:v>125833</c:v>
                </c:pt>
                <c:pt idx="83224">
                  <c:v>125833</c:v>
                </c:pt>
                <c:pt idx="83225">
                  <c:v>125833</c:v>
                </c:pt>
                <c:pt idx="83226">
                  <c:v>125833</c:v>
                </c:pt>
                <c:pt idx="83227">
                  <c:v>125833</c:v>
                </c:pt>
                <c:pt idx="83228">
                  <c:v>125833</c:v>
                </c:pt>
                <c:pt idx="83229">
                  <c:v>125833</c:v>
                </c:pt>
                <c:pt idx="83230">
                  <c:v>125833</c:v>
                </c:pt>
                <c:pt idx="83231">
                  <c:v>125833</c:v>
                </c:pt>
                <c:pt idx="83232">
                  <c:v>125833</c:v>
                </c:pt>
                <c:pt idx="83233">
                  <c:v>125833</c:v>
                </c:pt>
                <c:pt idx="83234">
                  <c:v>125833</c:v>
                </c:pt>
                <c:pt idx="83235">
                  <c:v>125833</c:v>
                </c:pt>
                <c:pt idx="83236">
                  <c:v>125833</c:v>
                </c:pt>
                <c:pt idx="83237">
                  <c:v>125833</c:v>
                </c:pt>
                <c:pt idx="83238">
                  <c:v>125833</c:v>
                </c:pt>
                <c:pt idx="83239">
                  <c:v>125833</c:v>
                </c:pt>
                <c:pt idx="83240">
                  <c:v>125833</c:v>
                </c:pt>
                <c:pt idx="83241">
                  <c:v>125833</c:v>
                </c:pt>
                <c:pt idx="83242">
                  <c:v>125833</c:v>
                </c:pt>
                <c:pt idx="83243">
                  <c:v>125833</c:v>
                </c:pt>
                <c:pt idx="83244">
                  <c:v>125833</c:v>
                </c:pt>
                <c:pt idx="83245">
                  <c:v>125833</c:v>
                </c:pt>
                <c:pt idx="83246">
                  <c:v>125833</c:v>
                </c:pt>
                <c:pt idx="83247">
                  <c:v>125833</c:v>
                </c:pt>
                <c:pt idx="83248">
                  <c:v>125833</c:v>
                </c:pt>
                <c:pt idx="83249">
                  <c:v>125833</c:v>
                </c:pt>
                <c:pt idx="83250">
                  <c:v>125833</c:v>
                </c:pt>
                <c:pt idx="83251">
                  <c:v>125833</c:v>
                </c:pt>
                <c:pt idx="83252">
                  <c:v>125833</c:v>
                </c:pt>
                <c:pt idx="83253">
                  <c:v>125833</c:v>
                </c:pt>
                <c:pt idx="83254">
                  <c:v>125833</c:v>
                </c:pt>
                <c:pt idx="83255">
                  <c:v>125833</c:v>
                </c:pt>
                <c:pt idx="83256">
                  <c:v>125833</c:v>
                </c:pt>
                <c:pt idx="83257">
                  <c:v>125833</c:v>
                </c:pt>
                <c:pt idx="83258">
                  <c:v>125833</c:v>
                </c:pt>
                <c:pt idx="83259">
                  <c:v>125833</c:v>
                </c:pt>
                <c:pt idx="83260">
                  <c:v>125833</c:v>
                </c:pt>
                <c:pt idx="83261">
                  <c:v>125833</c:v>
                </c:pt>
                <c:pt idx="83262">
                  <c:v>125833</c:v>
                </c:pt>
                <c:pt idx="83263">
                  <c:v>125833</c:v>
                </c:pt>
                <c:pt idx="83264">
                  <c:v>125833</c:v>
                </c:pt>
                <c:pt idx="83265">
                  <c:v>125833</c:v>
                </c:pt>
                <c:pt idx="83266">
                  <c:v>125833</c:v>
                </c:pt>
                <c:pt idx="83267">
                  <c:v>125833</c:v>
                </c:pt>
                <c:pt idx="83268">
                  <c:v>125833</c:v>
                </c:pt>
                <c:pt idx="83269">
                  <c:v>125833</c:v>
                </c:pt>
                <c:pt idx="83270">
                  <c:v>125833</c:v>
                </c:pt>
                <c:pt idx="83271">
                  <c:v>125833</c:v>
                </c:pt>
                <c:pt idx="83272">
                  <c:v>125833</c:v>
                </c:pt>
                <c:pt idx="83273">
                  <c:v>125833</c:v>
                </c:pt>
                <c:pt idx="83274">
                  <c:v>125833</c:v>
                </c:pt>
                <c:pt idx="83275">
                  <c:v>125833</c:v>
                </c:pt>
                <c:pt idx="83276">
                  <c:v>125833</c:v>
                </c:pt>
                <c:pt idx="83277">
                  <c:v>125833</c:v>
                </c:pt>
                <c:pt idx="83278">
                  <c:v>125833</c:v>
                </c:pt>
                <c:pt idx="83279">
                  <c:v>125833</c:v>
                </c:pt>
                <c:pt idx="83280">
                  <c:v>125833</c:v>
                </c:pt>
                <c:pt idx="83281">
                  <c:v>125833</c:v>
                </c:pt>
                <c:pt idx="83282">
                  <c:v>125833</c:v>
                </c:pt>
                <c:pt idx="83283">
                  <c:v>125833</c:v>
                </c:pt>
                <c:pt idx="83284">
                  <c:v>125833</c:v>
                </c:pt>
                <c:pt idx="83285">
                  <c:v>125833</c:v>
                </c:pt>
                <c:pt idx="83286">
                  <c:v>125833</c:v>
                </c:pt>
                <c:pt idx="83287">
                  <c:v>125833</c:v>
                </c:pt>
                <c:pt idx="83288">
                  <c:v>125833</c:v>
                </c:pt>
                <c:pt idx="83289">
                  <c:v>125833</c:v>
                </c:pt>
                <c:pt idx="83290">
                  <c:v>125833</c:v>
                </c:pt>
                <c:pt idx="83291">
                  <c:v>125833</c:v>
                </c:pt>
                <c:pt idx="83292">
                  <c:v>125833</c:v>
                </c:pt>
                <c:pt idx="83293">
                  <c:v>125833</c:v>
                </c:pt>
                <c:pt idx="83294">
                  <c:v>125833</c:v>
                </c:pt>
                <c:pt idx="83295">
                  <c:v>125833</c:v>
                </c:pt>
                <c:pt idx="83296">
                  <c:v>125833</c:v>
                </c:pt>
                <c:pt idx="83297">
                  <c:v>125833</c:v>
                </c:pt>
                <c:pt idx="83298">
                  <c:v>125833</c:v>
                </c:pt>
                <c:pt idx="83299">
                  <c:v>125833</c:v>
                </c:pt>
                <c:pt idx="83300">
                  <c:v>125833</c:v>
                </c:pt>
                <c:pt idx="83301">
                  <c:v>125833</c:v>
                </c:pt>
                <c:pt idx="83302">
                  <c:v>125833</c:v>
                </c:pt>
                <c:pt idx="83303">
                  <c:v>125833</c:v>
                </c:pt>
                <c:pt idx="83304">
                  <c:v>125833</c:v>
                </c:pt>
                <c:pt idx="83305">
                  <c:v>125833</c:v>
                </c:pt>
                <c:pt idx="83306">
                  <c:v>125833</c:v>
                </c:pt>
                <c:pt idx="83307">
                  <c:v>125833</c:v>
                </c:pt>
                <c:pt idx="83308">
                  <c:v>125833</c:v>
                </c:pt>
                <c:pt idx="83309">
                  <c:v>125833</c:v>
                </c:pt>
                <c:pt idx="83310">
                  <c:v>125833</c:v>
                </c:pt>
                <c:pt idx="83311">
                  <c:v>125833</c:v>
                </c:pt>
                <c:pt idx="83312">
                  <c:v>125833</c:v>
                </c:pt>
                <c:pt idx="83313">
                  <c:v>125833</c:v>
                </c:pt>
                <c:pt idx="83314">
                  <c:v>125833</c:v>
                </c:pt>
                <c:pt idx="83315">
                  <c:v>125833</c:v>
                </c:pt>
                <c:pt idx="83316">
                  <c:v>125833</c:v>
                </c:pt>
                <c:pt idx="83317">
                  <c:v>125833</c:v>
                </c:pt>
                <c:pt idx="83318">
                  <c:v>125833</c:v>
                </c:pt>
                <c:pt idx="83319">
                  <c:v>125833</c:v>
                </c:pt>
                <c:pt idx="83320">
                  <c:v>125833</c:v>
                </c:pt>
                <c:pt idx="83321">
                  <c:v>125833</c:v>
                </c:pt>
                <c:pt idx="83322">
                  <c:v>125833</c:v>
                </c:pt>
                <c:pt idx="83323">
                  <c:v>125833</c:v>
                </c:pt>
                <c:pt idx="83324">
                  <c:v>125833</c:v>
                </c:pt>
                <c:pt idx="83325">
                  <c:v>125833</c:v>
                </c:pt>
                <c:pt idx="83326">
                  <c:v>125833</c:v>
                </c:pt>
                <c:pt idx="83327">
                  <c:v>125833</c:v>
                </c:pt>
                <c:pt idx="83328">
                  <c:v>125833</c:v>
                </c:pt>
                <c:pt idx="83329">
                  <c:v>125833</c:v>
                </c:pt>
                <c:pt idx="83330">
                  <c:v>125833</c:v>
                </c:pt>
                <c:pt idx="83331">
                  <c:v>125833</c:v>
                </c:pt>
                <c:pt idx="83332">
                  <c:v>125833</c:v>
                </c:pt>
                <c:pt idx="83333">
                  <c:v>125833</c:v>
                </c:pt>
                <c:pt idx="83334">
                  <c:v>125833</c:v>
                </c:pt>
                <c:pt idx="83335">
                  <c:v>125833</c:v>
                </c:pt>
                <c:pt idx="83336">
                  <c:v>125833</c:v>
                </c:pt>
                <c:pt idx="83337">
                  <c:v>125833</c:v>
                </c:pt>
                <c:pt idx="83338">
                  <c:v>125833</c:v>
                </c:pt>
                <c:pt idx="83339">
                  <c:v>125833</c:v>
                </c:pt>
                <c:pt idx="83340">
                  <c:v>125833</c:v>
                </c:pt>
                <c:pt idx="83341">
                  <c:v>125833</c:v>
                </c:pt>
                <c:pt idx="83342">
                  <c:v>125833</c:v>
                </c:pt>
                <c:pt idx="83343">
                  <c:v>125833</c:v>
                </c:pt>
                <c:pt idx="83344">
                  <c:v>125833</c:v>
                </c:pt>
                <c:pt idx="83345">
                  <c:v>125833</c:v>
                </c:pt>
                <c:pt idx="83346">
                  <c:v>125833</c:v>
                </c:pt>
                <c:pt idx="83347">
                  <c:v>125833</c:v>
                </c:pt>
                <c:pt idx="83348">
                  <c:v>125833</c:v>
                </c:pt>
                <c:pt idx="83349">
                  <c:v>125833</c:v>
                </c:pt>
                <c:pt idx="83350">
                  <c:v>125833</c:v>
                </c:pt>
                <c:pt idx="83351">
                  <c:v>125833</c:v>
                </c:pt>
                <c:pt idx="83352">
                  <c:v>125833</c:v>
                </c:pt>
                <c:pt idx="83353">
                  <c:v>125833</c:v>
                </c:pt>
                <c:pt idx="83354">
                  <c:v>125833</c:v>
                </c:pt>
                <c:pt idx="83355">
                  <c:v>125833</c:v>
                </c:pt>
                <c:pt idx="83356">
                  <c:v>125833</c:v>
                </c:pt>
                <c:pt idx="83357">
                  <c:v>125833</c:v>
                </c:pt>
                <c:pt idx="83358">
                  <c:v>125833</c:v>
                </c:pt>
                <c:pt idx="83359">
                  <c:v>125833</c:v>
                </c:pt>
                <c:pt idx="83360">
                  <c:v>125833</c:v>
                </c:pt>
                <c:pt idx="83361">
                  <c:v>125833</c:v>
                </c:pt>
                <c:pt idx="83362">
                  <c:v>125833</c:v>
                </c:pt>
                <c:pt idx="83363">
                  <c:v>125833</c:v>
                </c:pt>
                <c:pt idx="83364">
                  <c:v>125833</c:v>
                </c:pt>
                <c:pt idx="83365">
                  <c:v>125833</c:v>
                </c:pt>
                <c:pt idx="83366">
                  <c:v>125833</c:v>
                </c:pt>
                <c:pt idx="83367">
                  <c:v>125833</c:v>
                </c:pt>
                <c:pt idx="83368">
                  <c:v>125833</c:v>
                </c:pt>
                <c:pt idx="83369">
                  <c:v>125833</c:v>
                </c:pt>
                <c:pt idx="83370">
                  <c:v>125833</c:v>
                </c:pt>
                <c:pt idx="83371">
                  <c:v>125833</c:v>
                </c:pt>
                <c:pt idx="83372">
                  <c:v>125833</c:v>
                </c:pt>
                <c:pt idx="83373">
                  <c:v>125833</c:v>
                </c:pt>
                <c:pt idx="83374">
                  <c:v>125833</c:v>
                </c:pt>
                <c:pt idx="83375">
                  <c:v>125833</c:v>
                </c:pt>
                <c:pt idx="83376">
                  <c:v>125833</c:v>
                </c:pt>
                <c:pt idx="83377">
                  <c:v>125833</c:v>
                </c:pt>
                <c:pt idx="83378">
                  <c:v>125833</c:v>
                </c:pt>
                <c:pt idx="83379">
                  <c:v>125833</c:v>
                </c:pt>
                <c:pt idx="83380">
                  <c:v>125833</c:v>
                </c:pt>
                <c:pt idx="83381">
                  <c:v>125833</c:v>
                </c:pt>
                <c:pt idx="83382">
                  <c:v>125833</c:v>
                </c:pt>
                <c:pt idx="83383">
                  <c:v>125833</c:v>
                </c:pt>
                <c:pt idx="83384">
                  <c:v>125833</c:v>
                </c:pt>
                <c:pt idx="83385">
                  <c:v>125833</c:v>
                </c:pt>
                <c:pt idx="83386">
                  <c:v>125833</c:v>
                </c:pt>
                <c:pt idx="83387">
                  <c:v>125833</c:v>
                </c:pt>
                <c:pt idx="83388">
                  <c:v>125833</c:v>
                </c:pt>
                <c:pt idx="83389">
                  <c:v>125833</c:v>
                </c:pt>
                <c:pt idx="83390">
                  <c:v>125833</c:v>
                </c:pt>
                <c:pt idx="83391">
                  <c:v>125833</c:v>
                </c:pt>
                <c:pt idx="83392">
                  <c:v>125833</c:v>
                </c:pt>
                <c:pt idx="83393">
                  <c:v>125833</c:v>
                </c:pt>
                <c:pt idx="83394">
                  <c:v>125833</c:v>
                </c:pt>
                <c:pt idx="83395">
                  <c:v>125833</c:v>
                </c:pt>
                <c:pt idx="83396">
                  <c:v>125833</c:v>
                </c:pt>
                <c:pt idx="83397">
                  <c:v>125833</c:v>
                </c:pt>
                <c:pt idx="83398">
                  <c:v>125833</c:v>
                </c:pt>
                <c:pt idx="83399">
                  <c:v>125833</c:v>
                </c:pt>
                <c:pt idx="83400">
                  <c:v>125833</c:v>
                </c:pt>
                <c:pt idx="83401">
                  <c:v>125833</c:v>
                </c:pt>
                <c:pt idx="83402">
                  <c:v>125833</c:v>
                </c:pt>
                <c:pt idx="83403">
                  <c:v>125833</c:v>
                </c:pt>
                <c:pt idx="83404">
                  <c:v>125833</c:v>
                </c:pt>
                <c:pt idx="83405">
                  <c:v>125833</c:v>
                </c:pt>
                <c:pt idx="83406">
                  <c:v>125833</c:v>
                </c:pt>
                <c:pt idx="83407">
                  <c:v>125833</c:v>
                </c:pt>
                <c:pt idx="83408">
                  <c:v>125833</c:v>
                </c:pt>
                <c:pt idx="83409">
                  <c:v>125833</c:v>
                </c:pt>
                <c:pt idx="83410">
                  <c:v>125833</c:v>
                </c:pt>
                <c:pt idx="83411">
                  <c:v>125833</c:v>
                </c:pt>
                <c:pt idx="83412">
                  <c:v>125833</c:v>
                </c:pt>
                <c:pt idx="83413">
                  <c:v>125833</c:v>
                </c:pt>
                <c:pt idx="83414">
                  <c:v>125833</c:v>
                </c:pt>
                <c:pt idx="83415">
                  <c:v>125833</c:v>
                </c:pt>
                <c:pt idx="83416">
                  <c:v>125833</c:v>
                </c:pt>
                <c:pt idx="83417">
                  <c:v>125833</c:v>
                </c:pt>
                <c:pt idx="83418">
                  <c:v>125833</c:v>
                </c:pt>
                <c:pt idx="83419">
                  <c:v>125833</c:v>
                </c:pt>
                <c:pt idx="83420">
                  <c:v>125833</c:v>
                </c:pt>
                <c:pt idx="83421">
                  <c:v>125833</c:v>
                </c:pt>
                <c:pt idx="83422">
                  <c:v>125833</c:v>
                </c:pt>
                <c:pt idx="83423">
                  <c:v>125833</c:v>
                </c:pt>
                <c:pt idx="83424">
                  <c:v>125833</c:v>
                </c:pt>
                <c:pt idx="83425">
                  <c:v>125833</c:v>
                </c:pt>
                <c:pt idx="83426">
                  <c:v>125833</c:v>
                </c:pt>
                <c:pt idx="83427">
                  <c:v>125833</c:v>
                </c:pt>
                <c:pt idx="83428">
                  <c:v>125833</c:v>
                </c:pt>
                <c:pt idx="83429">
                  <c:v>125833</c:v>
                </c:pt>
                <c:pt idx="83430">
                  <c:v>125833</c:v>
                </c:pt>
                <c:pt idx="83431">
                  <c:v>125833</c:v>
                </c:pt>
                <c:pt idx="83432">
                  <c:v>125833</c:v>
                </c:pt>
                <c:pt idx="83433">
                  <c:v>125833</c:v>
                </c:pt>
                <c:pt idx="83434">
                  <c:v>125833</c:v>
                </c:pt>
                <c:pt idx="83435">
                  <c:v>125833</c:v>
                </c:pt>
                <c:pt idx="83436">
                  <c:v>125833</c:v>
                </c:pt>
                <c:pt idx="83437">
                  <c:v>125833</c:v>
                </c:pt>
                <c:pt idx="83438">
                  <c:v>125833</c:v>
                </c:pt>
                <c:pt idx="83439">
                  <c:v>125833</c:v>
                </c:pt>
                <c:pt idx="83440">
                  <c:v>125833</c:v>
                </c:pt>
                <c:pt idx="83441">
                  <c:v>125833</c:v>
                </c:pt>
                <c:pt idx="83442">
                  <c:v>125833</c:v>
                </c:pt>
                <c:pt idx="83443">
                  <c:v>125833</c:v>
                </c:pt>
                <c:pt idx="83444">
                  <c:v>125833</c:v>
                </c:pt>
                <c:pt idx="83445">
                  <c:v>125833</c:v>
                </c:pt>
                <c:pt idx="83446">
                  <c:v>125833</c:v>
                </c:pt>
                <c:pt idx="83447">
                  <c:v>125833</c:v>
                </c:pt>
                <c:pt idx="83448">
                  <c:v>125833</c:v>
                </c:pt>
                <c:pt idx="83449">
                  <c:v>125833</c:v>
                </c:pt>
                <c:pt idx="83450">
                  <c:v>125833</c:v>
                </c:pt>
                <c:pt idx="83451">
                  <c:v>125833</c:v>
                </c:pt>
                <c:pt idx="83452">
                  <c:v>125833</c:v>
                </c:pt>
                <c:pt idx="83453">
                  <c:v>125833</c:v>
                </c:pt>
                <c:pt idx="83454">
                  <c:v>125833</c:v>
                </c:pt>
                <c:pt idx="83455">
                  <c:v>125833</c:v>
                </c:pt>
                <c:pt idx="83456">
                  <c:v>125833</c:v>
                </c:pt>
                <c:pt idx="83457">
                  <c:v>125833</c:v>
                </c:pt>
                <c:pt idx="83458">
                  <c:v>125833</c:v>
                </c:pt>
                <c:pt idx="83459">
                  <c:v>125833</c:v>
                </c:pt>
                <c:pt idx="83460">
                  <c:v>125833</c:v>
                </c:pt>
                <c:pt idx="83461">
                  <c:v>125833</c:v>
                </c:pt>
                <c:pt idx="83462">
                  <c:v>125833</c:v>
                </c:pt>
                <c:pt idx="83463">
                  <c:v>125833</c:v>
                </c:pt>
                <c:pt idx="83464">
                  <c:v>125833</c:v>
                </c:pt>
                <c:pt idx="83465">
                  <c:v>125833</c:v>
                </c:pt>
                <c:pt idx="83466">
                  <c:v>125833</c:v>
                </c:pt>
                <c:pt idx="83467">
                  <c:v>125833</c:v>
                </c:pt>
                <c:pt idx="83468">
                  <c:v>125833</c:v>
                </c:pt>
                <c:pt idx="83469">
                  <c:v>125833</c:v>
                </c:pt>
                <c:pt idx="83470">
                  <c:v>125833</c:v>
                </c:pt>
                <c:pt idx="83471">
                  <c:v>125833</c:v>
                </c:pt>
                <c:pt idx="83472">
                  <c:v>125833</c:v>
                </c:pt>
                <c:pt idx="83473">
                  <c:v>125833</c:v>
                </c:pt>
                <c:pt idx="83474">
                  <c:v>125833</c:v>
                </c:pt>
                <c:pt idx="83475">
                  <c:v>125833</c:v>
                </c:pt>
                <c:pt idx="83476">
                  <c:v>125833</c:v>
                </c:pt>
                <c:pt idx="83477">
                  <c:v>125833</c:v>
                </c:pt>
                <c:pt idx="83478">
                  <c:v>125833</c:v>
                </c:pt>
                <c:pt idx="83479">
                  <c:v>125833</c:v>
                </c:pt>
                <c:pt idx="83480">
                  <c:v>125833</c:v>
                </c:pt>
                <c:pt idx="83481">
                  <c:v>125833</c:v>
                </c:pt>
                <c:pt idx="83482">
                  <c:v>125833</c:v>
                </c:pt>
                <c:pt idx="83483">
                  <c:v>125833</c:v>
                </c:pt>
                <c:pt idx="83484">
                  <c:v>125833</c:v>
                </c:pt>
                <c:pt idx="83485">
                  <c:v>125833</c:v>
                </c:pt>
                <c:pt idx="83486">
                  <c:v>125833</c:v>
                </c:pt>
                <c:pt idx="83487">
                  <c:v>125833</c:v>
                </c:pt>
                <c:pt idx="83488">
                  <c:v>125833</c:v>
                </c:pt>
                <c:pt idx="83489">
                  <c:v>125833</c:v>
                </c:pt>
                <c:pt idx="83490">
                  <c:v>125833</c:v>
                </c:pt>
                <c:pt idx="83491">
                  <c:v>125833</c:v>
                </c:pt>
                <c:pt idx="83492">
                  <c:v>125833</c:v>
                </c:pt>
                <c:pt idx="83493">
                  <c:v>125833</c:v>
                </c:pt>
                <c:pt idx="83494">
                  <c:v>125833</c:v>
                </c:pt>
                <c:pt idx="83495">
                  <c:v>125833</c:v>
                </c:pt>
                <c:pt idx="83496">
                  <c:v>125833</c:v>
                </c:pt>
                <c:pt idx="83497">
                  <c:v>125833</c:v>
                </c:pt>
                <c:pt idx="83498">
                  <c:v>125833</c:v>
                </c:pt>
                <c:pt idx="83499">
                  <c:v>125833</c:v>
                </c:pt>
                <c:pt idx="83500">
                  <c:v>125833</c:v>
                </c:pt>
                <c:pt idx="83501">
                  <c:v>125833</c:v>
                </c:pt>
                <c:pt idx="83502">
                  <c:v>125833</c:v>
                </c:pt>
                <c:pt idx="83503">
                  <c:v>125833</c:v>
                </c:pt>
                <c:pt idx="83504">
                  <c:v>125833</c:v>
                </c:pt>
                <c:pt idx="83505">
                  <c:v>125833</c:v>
                </c:pt>
                <c:pt idx="83506">
                  <c:v>125833</c:v>
                </c:pt>
                <c:pt idx="83507">
                  <c:v>125833</c:v>
                </c:pt>
                <c:pt idx="83508">
                  <c:v>125833</c:v>
                </c:pt>
                <c:pt idx="83509">
                  <c:v>125833</c:v>
                </c:pt>
                <c:pt idx="83510">
                  <c:v>125833</c:v>
                </c:pt>
                <c:pt idx="83511">
                  <c:v>125833</c:v>
                </c:pt>
                <c:pt idx="83512">
                  <c:v>125833</c:v>
                </c:pt>
                <c:pt idx="83513">
                  <c:v>125833</c:v>
                </c:pt>
                <c:pt idx="83514">
                  <c:v>125833</c:v>
                </c:pt>
                <c:pt idx="83515">
                  <c:v>125833</c:v>
                </c:pt>
                <c:pt idx="83516">
                  <c:v>125833</c:v>
                </c:pt>
                <c:pt idx="83517">
                  <c:v>125833</c:v>
                </c:pt>
                <c:pt idx="83518">
                  <c:v>125833</c:v>
                </c:pt>
                <c:pt idx="83519">
                  <c:v>125833</c:v>
                </c:pt>
                <c:pt idx="83520">
                  <c:v>125833</c:v>
                </c:pt>
                <c:pt idx="83521">
                  <c:v>125833</c:v>
                </c:pt>
                <c:pt idx="83522">
                  <c:v>125833</c:v>
                </c:pt>
                <c:pt idx="83523">
                  <c:v>125833</c:v>
                </c:pt>
                <c:pt idx="83524">
                  <c:v>125833</c:v>
                </c:pt>
                <c:pt idx="83525">
                  <c:v>125833</c:v>
                </c:pt>
                <c:pt idx="83526">
                  <c:v>125833</c:v>
                </c:pt>
                <c:pt idx="83527">
                  <c:v>125833</c:v>
                </c:pt>
                <c:pt idx="83528">
                  <c:v>125833</c:v>
                </c:pt>
                <c:pt idx="83529">
                  <c:v>125833</c:v>
                </c:pt>
                <c:pt idx="83530">
                  <c:v>125833</c:v>
                </c:pt>
                <c:pt idx="83531">
                  <c:v>125833</c:v>
                </c:pt>
                <c:pt idx="83532">
                  <c:v>125833</c:v>
                </c:pt>
                <c:pt idx="83533">
                  <c:v>125833</c:v>
                </c:pt>
                <c:pt idx="83534">
                  <c:v>125833</c:v>
                </c:pt>
                <c:pt idx="83535">
                  <c:v>125833</c:v>
                </c:pt>
                <c:pt idx="83536">
                  <c:v>125833</c:v>
                </c:pt>
                <c:pt idx="83537">
                  <c:v>125833</c:v>
                </c:pt>
                <c:pt idx="83538">
                  <c:v>125833</c:v>
                </c:pt>
                <c:pt idx="83539">
                  <c:v>125833</c:v>
                </c:pt>
                <c:pt idx="83540">
                  <c:v>125833</c:v>
                </c:pt>
                <c:pt idx="83541">
                  <c:v>125833</c:v>
                </c:pt>
                <c:pt idx="83542">
                  <c:v>125833</c:v>
                </c:pt>
                <c:pt idx="83543">
                  <c:v>125833</c:v>
                </c:pt>
                <c:pt idx="83544">
                  <c:v>125833</c:v>
                </c:pt>
                <c:pt idx="83545">
                  <c:v>125833</c:v>
                </c:pt>
                <c:pt idx="83546">
                  <c:v>125833</c:v>
                </c:pt>
                <c:pt idx="83547">
                  <c:v>125833</c:v>
                </c:pt>
                <c:pt idx="83548">
                  <c:v>125833</c:v>
                </c:pt>
                <c:pt idx="83549">
                  <c:v>125833</c:v>
                </c:pt>
                <c:pt idx="83550">
                  <c:v>125833</c:v>
                </c:pt>
                <c:pt idx="83551">
                  <c:v>125833</c:v>
                </c:pt>
                <c:pt idx="83552">
                  <c:v>125833</c:v>
                </c:pt>
                <c:pt idx="83553">
                  <c:v>125833</c:v>
                </c:pt>
                <c:pt idx="83554">
                  <c:v>125833</c:v>
                </c:pt>
                <c:pt idx="83555">
                  <c:v>125833</c:v>
                </c:pt>
                <c:pt idx="83556">
                  <c:v>125833</c:v>
                </c:pt>
                <c:pt idx="83557">
                  <c:v>125833</c:v>
                </c:pt>
                <c:pt idx="83558">
                  <c:v>125833</c:v>
                </c:pt>
                <c:pt idx="83559">
                  <c:v>125833</c:v>
                </c:pt>
                <c:pt idx="83560">
                  <c:v>125833</c:v>
                </c:pt>
                <c:pt idx="83561">
                  <c:v>125833</c:v>
                </c:pt>
                <c:pt idx="83562">
                  <c:v>125833</c:v>
                </c:pt>
                <c:pt idx="83563">
                  <c:v>125833</c:v>
                </c:pt>
                <c:pt idx="83564">
                  <c:v>125833</c:v>
                </c:pt>
                <c:pt idx="83565">
                  <c:v>125833</c:v>
                </c:pt>
                <c:pt idx="83566">
                  <c:v>125833</c:v>
                </c:pt>
                <c:pt idx="83567">
                  <c:v>125833</c:v>
                </c:pt>
                <c:pt idx="83568">
                  <c:v>125833</c:v>
                </c:pt>
                <c:pt idx="83569">
                  <c:v>125833</c:v>
                </c:pt>
                <c:pt idx="83570">
                  <c:v>125833</c:v>
                </c:pt>
                <c:pt idx="83571">
                  <c:v>125833</c:v>
                </c:pt>
                <c:pt idx="83572">
                  <c:v>125833</c:v>
                </c:pt>
                <c:pt idx="83573">
                  <c:v>125833</c:v>
                </c:pt>
                <c:pt idx="83574">
                  <c:v>125833</c:v>
                </c:pt>
                <c:pt idx="83575">
                  <c:v>125833</c:v>
                </c:pt>
                <c:pt idx="83576">
                  <c:v>125833</c:v>
                </c:pt>
                <c:pt idx="83577">
                  <c:v>125833</c:v>
                </c:pt>
                <c:pt idx="83578">
                  <c:v>125833</c:v>
                </c:pt>
                <c:pt idx="83579">
                  <c:v>125833</c:v>
                </c:pt>
                <c:pt idx="83580">
                  <c:v>125833</c:v>
                </c:pt>
                <c:pt idx="83581">
                  <c:v>125833</c:v>
                </c:pt>
                <c:pt idx="83582">
                  <c:v>125833</c:v>
                </c:pt>
                <c:pt idx="83583">
                  <c:v>125833</c:v>
                </c:pt>
                <c:pt idx="83584">
                  <c:v>125833</c:v>
                </c:pt>
                <c:pt idx="83585">
                  <c:v>125833</c:v>
                </c:pt>
                <c:pt idx="83586">
                  <c:v>125833</c:v>
                </c:pt>
                <c:pt idx="83587">
                  <c:v>125833</c:v>
                </c:pt>
                <c:pt idx="83588">
                  <c:v>125833</c:v>
                </c:pt>
                <c:pt idx="83589">
                  <c:v>125833</c:v>
                </c:pt>
                <c:pt idx="83590">
                  <c:v>125833</c:v>
                </c:pt>
                <c:pt idx="83591">
                  <c:v>125833</c:v>
                </c:pt>
                <c:pt idx="83592">
                  <c:v>125833</c:v>
                </c:pt>
                <c:pt idx="83593">
                  <c:v>125833</c:v>
                </c:pt>
                <c:pt idx="83594">
                  <c:v>125833</c:v>
                </c:pt>
                <c:pt idx="83595">
                  <c:v>125833</c:v>
                </c:pt>
                <c:pt idx="83596">
                  <c:v>125833</c:v>
                </c:pt>
                <c:pt idx="83597">
                  <c:v>125833</c:v>
                </c:pt>
                <c:pt idx="83598">
                  <c:v>125833</c:v>
                </c:pt>
                <c:pt idx="83599">
                  <c:v>125833</c:v>
                </c:pt>
                <c:pt idx="83600">
                  <c:v>125833</c:v>
                </c:pt>
                <c:pt idx="83601">
                  <c:v>125833</c:v>
                </c:pt>
                <c:pt idx="83602">
                  <c:v>125833</c:v>
                </c:pt>
                <c:pt idx="83603">
                  <c:v>125833</c:v>
                </c:pt>
                <c:pt idx="83604">
                  <c:v>125833</c:v>
                </c:pt>
                <c:pt idx="83605">
                  <c:v>125833</c:v>
                </c:pt>
                <c:pt idx="83606">
                  <c:v>125833</c:v>
                </c:pt>
                <c:pt idx="83607">
                  <c:v>125833</c:v>
                </c:pt>
                <c:pt idx="83608">
                  <c:v>125833</c:v>
                </c:pt>
                <c:pt idx="83609">
                  <c:v>125833</c:v>
                </c:pt>
                <c:pt idx="83610">
                  <c:v>125833</c:v>
                </c:pt>
                <c:pt idx="83611">
                  <c:v>125833</c:v>
                </c:pt>
                <c:pt idx="83612">
                  <c:v>125833</c:v>
                </c:pt>
                <c:pt idx="83613">
                  <c:v>125833</c:v>
                </c:pt>
                <c:pt idx="83614">
                  <c:v>125833</c:v>
                </c:pt>
                <c:pt idx="83615">
                  <c:v>125833</c:v>
                </c:pt>
                <c:pt idx="83616">
                  <c:v>125833</c:v>
                </c:pt>
                <c:pt idx="83617">
                  <c:v>125833</c:v>
                </c:pt>
                <c:pt idx="83618">
                  <c:v>125833</c:v>
                </c:pt>
                <c:pt idx="83619">
                  <c:v>125833</c:v>
                </c:pt>
                <c:pt idx="83620">
                  <c:v>125833</c:v>
                </c:pt>
                <c:pt idx="83621">
                  <c:v>125833</c:v>
                </c:pt>
                <c:pt idx="83622">
                  <c:v>125833</c:v>
                </c:pt>
                <c:pt idx="83623">
                  <c:v>125833</c:v>
                </c:pt>
                <c:pt idx="83624">
                  <c:v>125833</c:v>
                </c:pt>
                <c:pt idx="83625">
                  <c:v>125833</c:v>
                </c:pt>
                <c:pt idx="83626">
                  <c:v>125833</c:v>
                </c:pt>
                <c:pt idx="83627">
                  <c:v>125833</c:v>
                </c:pt>
                <c:pt idx="83628">
                  <c:v>125833</c:v>
                </c:pt>
                <c:pt idx="83629">
                  <c:v>125833</c:v>
                </c:pt>
                <c:pt idx="83630">
                  <c:v>125833</c:v>
                </c:pt>
                <c:pt idx="83631">
                  <c:v>125833</c:v>
                </c:pt>
                <c:pt idx="83632">
                  <c:v>125833</c:v>
                </c:pt>
                <c:pt idx="83633">
                  <c:v>125833</c:v>
                </c:pt>
                <c:pt idx="83634">
                  <c:v>125833</c:v>
                </c:pt>
                <c:pt idx="83635">
                  <c:v>125833</c:v>
                </c:pt>
                <c:pt idx="83636">
                  <c:v>125833</c:v>
                </c:pt>
                <c:pt idx="83637">
                  <c:v>125833</c:v>
                </c:pt>
                <c:pt idx="83638">
                  <c:v>125833</c:v>
                </c:pt>
                <c:pt idx="83639">
                  <c:v>125833</c:v>
                </c:pt>
                <c:pt idx="83640">
                  <c:v>125833</c:v>
                </c:pt>
                <c:pt idx="83641">
                  <c:v>125833</c:v>
                </c:pt>
                <c:pt idx="83642">
                  <c:v>125833</c:v>
                </c:pt>
                <c:pt idx="83643">
                  <c:v>125833</c:v>
                </c:pt>
                <c:pt idx="83644">
                  <c:v>125833</c:v>
                </c:pt>
                <c:pt idx="83645">
                  <c:v>125833</c:v>
                </c:pt>
                <c:pt idx="83646">
                  <c:v>125833</c:v>
                </c:pt>
                <c:pt idx="83647">
                  <c:v>125833</c:v>
                </c:pt>
                <c:pt idx="83648">
                  <c:v>125833</c:v>
                </c:pt>
                <c:pt idx="83649">
                  <c:v>125833</c:v>
                </c:pt>
                <c:pt idx="83650">
                  <c:v>125833</c:v>
                </c:pt>
                <c:pt idx="83651">
                  <c:v>125833</c:v>
                </c:pt>
                <c:pt idx="83652">
                  <c:v>125833</c:v>
                </c:pt>
                <c:pt idx="83653">
                  <c:v>125833</c:v>
                </c:pt>
                <c:pt idx="83654">
                  <c:v>125833</c:v>
                </c:pt>
                <c:pt idx="83655">
                  <c:v>125833</c:v>
                </c:pt>
                <c:pt idx="83656">
                  <c:v>125833</c:v>
                </c:pt>
                <c:pt idx="83657">
                  <c:v>125833</c:v>
                </c:pt>
                <c:pt idx="83658">
                  <c:v>125833</c:v>
                </c:pt>
                <c:pt idx="83659">
                  <c:v>125833</c:v>
                </c:pt>
                <c:pt idx="83660">
                  <c:v>125833</c:v>
                </c:pt>
                <c:pt idx="83661">
                  <c:v>125833</c:v>
                </c:pt>
                <c:pt idx="83662">
                  <c:v>125833</c:v>
                </c:pt>
                <c:pt idx="83663">
                  <c:v>125833</c:v>
                </c:pt>
                <c:pt idx="83664">
                  <c:v>125833</c:v>
                </c:pt>
                <c:pt idx="83665">
                  <c:v>125833</c:v>
                </c:pt>
                <c:pt idx="83666">
                  <c:v>125833</c:v>
                </c:pt>
                <c:pt idx="83667">
                  <c:v>125833</c:v>
                </c:pt>
                <c:pt idx="83668">
                  <c:v>125833</c:v>
                </c:pt>
                <c:pt idx="83669">
                  <c:v>125833</c:v>
                </c:pt>
                <c:pt idx="83670">
                  <c:v>125833</c:v>
                </c:pt>
                <c:pt idx="83671">
                  <c:v>125833</c:v>
                </c:pt>
                <c:pt idx="83672">
                  <c:v>125833</c:v>
                </c:pt>
                <c:pt idx="83673">
                  <c:v>125833</c:v>
                </c:pt>
                <c:pt idx="83674">
                  <c:v>125833</c:v>
                </c:pt>
                <c:pt idx="83675">
                  <c:v>125833</c:v>
                </c:pt>
                <c:pt idx="83676">
                  <c:v>125833</c:v>
                </c:pt>
                <c:pt idx="83677">
                  <c:v>125833</c:v>
                </c:pt>
                <c:pt idx="83678">
                  <c:v>125833</c:v>
                </c:pt>
                <c:pt idx="83679">
                  <c:v>125833</c:v>
                </c:pt>
                <c:pt idx="83680">
                  <c:v>125833</c:v>
                </c:pt>
                <c:pt idx="83681">
                  <c:v>125833</c:v>
                </c:pt>
                <c:pt idx="83682">
                  <c:v>125833</c:v>
                </c:pt>
                <c:pt idx="83683">
                  <c:v>125833</c:v>
                </c:pt>
                <c:pt idx="83684">
                  <c:v>125833</c:v>
                </c:pt>
                <c:pt idx="83685">
                  <c:v>125833</c:v>
                </c:pt>
                <c:pt idx="83686">
                  <c:v>125833</c:v>
                </c:pt>
                <c:pt idx="83687">
                  <c:v>125833</c:v>
                </c:pt>
                <c:pt idx="83688">
                  <c:v>125833</c:v>
                </c:pt>
                <c:pt idx="83689">
                  <c:v>125833</c:v>
                </c:pt>
                <c:pt idx="83690">
                  <c:v>125833</c:v>
                </c:pt>
                <c:pt idx="83691">
                  <c:v>125833</c:v>
                </c:pt>
                <c:pt idx="83692">
                  <c:v>125833</c:v>
                </c:pt>
                <c:pt idx="83693">
                  <c:v>125833</c:v>
                </c:pt>
                <c:pt idx="83694">
                  <c:v>125833</c:v>
                </c:pt>
                <c:pt idx="83695">
                  <c:v>125833</c:v>
                </c:pt>
                <c:pt idx="83696">
                  <c:v>125833</c:v>
                </c:pt>
                <c:pt idx="83697">
                  <c:v>125833</c:v>
                </c:pt>
                <c:pt idx="83698">
                  <c:v>125833</c:v>
                </c:pt>
                <c:pt idx="83699">
                  <c:v>125833</c:v>
                </c:pt>
                <c:pt idx="83700">
                  <c:v>125833</c:v>
                </c:pt>
                <c:pt idx="83701">
                  <c:v>125833</c:v>
                </c:pt>
                <c:pt idx="83702">
                  <c:v>125833</c:v>
                </c:pt>
                <c:pt idx="83703">
                  <c:v>125833</c:v>
                </c:pt>
                <c:pt idx="83704">
                  <c:v>125833</c:v>
                </c:pt>
                <c:pt idx="83705">
                  <c:v>125833</c:v>
                </c:pt>
                <c:pt idx="83706">
                  <c:v>125833</c:v>
                </c:pt>
                <c:pt idx="83707">
                  <c:v>125833</c:v>
                </c:pt>
                <c:pt idx="83708">
                  <c:v>125833</c:v>
                </c:pt>
                <c:pt idx="83709">
                  <c:v>125833</c:v>
                </c:pt>
                <c:pt idx="83710">
                  <c:v>125833</c:v>
                </c:pt>
                <c:pt idx="83711">
                  <c:v>125833</c:v>
                </c:pt>
                <c:pt idx="83712">
                  <c:v>125833</c:v>
                </c:pt>
                <c:pt idx="83713">
                  <c:v>125833</c:v>
                </c:pt>
                <c:pt idx="83714">
                  <c:v>125833</c:v>
                </c:pt>
                <c:pt idx="83715">
                  <c:v>125833</c:v>
                </c:pt>
                <c:pt idx="83716">
                  <c:v>125833</c:v>
                </c:pt>
                <c:pt idx="83717">
                  <c:v>125833</c:v>
                </c:pt>
                <c:pt idx="83718">
                  <c:v>125833</c:v>
                </c:pt>
                <c:pt idx="83719">
                  <c:v>125833</c:v>
                </c:pt>
                <c:pt idx="83720">
                  <c:v>125833</c:v>
                </c:pt>
                <c:pt idx="83721">
                  <c:v>125833</c:v>
                </c:pt>
                <c:pt idx="83722">
                  <c:v>125833</c:v>
                </c:pt>
                <c:pt idx="83723">
                  <c:v>125833</c:v>
                </c:pt>
                <c:pt idx="83724">
                  <c:v>125833</c:v>
                </c:pt>
                <c:pt idx="83725">
                  <c:v>125833</c:v>
                </c:pt>
                <c:pt idx="83726">
                  <c:v>125833</c:v>
                </c:pt>
                <c:pt idx="83727">
                  <c:v>125833</c:v>
                </c:pt>
                <c:pt idx="83728">
                  <c:v>125833</c:v>
                </c:pt>
                <c:pt idx="83729">
                  <c:v>125833</c:v>
                </c:pt>
                <c:pt idx="83730">
                  <c:v>125833</c:v>
                </c:pt>
                <c:pt idx="83731">
                  <c:v>125833</c:v>
                </c:pt>
                <c:pt idx="83732">
                  <c:v>125833</c:v>
                </c:pt>
                <c:pt idx="83733">
                  <c:v>125833</c:v>
                </c:pt>
                <c:pt idx="83734">
                  <c:v>125833</c:v>
                </c:pt>
                <c:pt idx="83735">
                  <c:v>125833</c:v>
                </c:pt>
                <c:pt idx="83736">
                  <c:v>125833</c:v>
                </c:pt>
                <c:pt idx="83737">
                  <c:v>125833</c:v>
                </c:pt>
                <c:pt idx="83738">
                  <c:v>125833</c:v>
                </c:pt>
                <c:pt idx="83739">
                  <c:v>125833</c:v>
                </c:pt>
                <c:pt idx="83740">
                  <c:v>125833</c:v>
                </c:pt>
                <c:pt idx="83741">
                  <c:v>125833</c:v>
                </c:pt>
                <c:pt idx="83742">
                  <c:v>125833</c:v>
                </c:pt>
                <c:pt idx="83743">
                  <c:v>125833</c:v>
                </c:pt>
                <c:pt idx="83744">
                  <c:v>125833</c:v>
                </c:pt>
                <c:pt idx="83745">
                  <c:v>125833</c:v>
                </c:pt>
                <c:pt idx="83746">
                  <c:v>125833</c:v>
                </c:pt>
                <c:pt idx="83747">
                  <c:v>125833</c:v>
                </c:pt>
                <c:pt idx="83748">
                  <c:v>125833</c:v>
                </c:pt>
                <c:pt idx="83749">
                  <c:v>125833</c:v>
                </c:pt>
                <c:pt idx="83750">
                  <c:v>125833</c:v>
                </c:pt>
                <c:pt idx="83751">
                  <c:v>125833</c:v>
                </c:pt>
                <c:pt idx="83752">
                  <c:v>125833</c:v>
                </c:pt>
                <c:pt idx="83753">
                  <c:v>125833</c:v>
                </c:pt>
                <c:pt idx="83754">
                  <c:v>125833</c:v>
                </c:pt>
                <c:pt idx="83755">
                  <c:v>125833</c:v>
                </c:pt>
                <c:pt idx="83756">
                  <c:v>125833</c:v>
                </c:pt>
                <c:pt idx="83757">
                  <c:v>125833</c:v>
                </c:pt>
                <c:pt idx="83758">
                  <c:v>125833</c:v>
                </c:pt>
                <c:pt idx="83759">
                  <c:v>125833</c:v>
                </c:pt>
                <c:pt idx="83760">
                  <c:v>125833</c:v>
                </c:pt>
                <c:pt idx="83761">
                  <c:v>125833</c:v>
                </c:pt>
                <c:pt idx="83762">
                  <c:v>125833</c:v>
                </c:pt>
                <c:pt idx="83763">
                  <c:v>125833</c:v>
                </c:pt>
                <c:pt idx="83764">
                  <c:v>125833</c:v>
                </c:pt>
                <c:pt idx="83765">
                  <c:v>125833</c:v>
                </c:pt>
                <c:pt idx="83766">
                  <c:v>125833</c:v>
                </c:pt>
                <c:pt idx="83767">
                  <c:v>125833</c:v>
                </c:pt>
                <c:pt idx="83768">
                  <c:v>125833</c:v>
                </c:pt>
                <c:pt idx="83769">
                  <c:v>125833</c:v>
                </c:pt>
                <c:pt idx="83770">
                  <c:v>125833</c:v>
                </c:pt>
                <c:pt idx="83771">
                  <c:v>125833</c:v>
                </c:pt>
                <c:pt idx="83772">
                  <c:v>125833</c:v>
                </c:pt>
                <c:pt idx="83773">
                  <c:v>125833</c:v>
                </c:pt>
                <c:pt idx="83774">
                  <c:v>125833</c:v>
                </c:pt>
                <c:pt idx="83775">
                  <c:v>125833</c:v>
                </c:pt>
                <c:pt idx="83776">
                  <c:v>125833</c:v>
                </c:pt>
                <c:pt idx="83777">
                  <c:v>125833</c:v>
                </c:pt>
                <c:pt idx="83778">
                  <c:v>125833</c:v>
                </c:pt>
                <c:pt idx="83779">
                  <c:v>125833</c:v>
                </c:pt>
                <c:pt idx="83780">
                  <c:v>125833</c:v>
                </c:pt>
                <c:pt idx="83781">
                  <c:v>125833</c:v>
                </c:pt>
                <c:pt idx="83782">
                  <c:v>125833</c:v>
                </c:pt>
                <c:pt idx="83783">
                  <c:v>125833</c:v>
                </c:pt>
                <c:pt idx="83784">
                  <c:v>125833</c:v>
                </c:pt>
                <c:pt idx="83785">
                  <c:v>125833</c:v>
                </c:pt>
                <c:pt idx="83786">
                  <c:v>125833</c:v>
                </c:pt>
                <c:pt idx="83787">
                  <c:v>125833</c:v>
                </c:pt>
                <c:pt idx="83788">
                  <c:v>125833</c:v>
                </c:pt>
                <c:pt idx="83789">
                  <c:v>125833</c:v>
                </c:pt>
                <c:pt idx="83790">
                  <c:v>125833</c:v>
                </c:pt>
                <c:pt idx="83791">
                  <c:v>125833</c:v>
                </c:pt>
                <c:pt idx="83792">
                  <c:v>125833</c:v>
                </c:pt>
                <c:pt idx="83793">
                  <c:v>125833</c:v>
                </c:pt>
                <c:pt idx="83794">
                  <c:v>125833</c:v>
                </c:pt>
                <c:pt idx="83795">
                  <c:v>125833</c:v>
                </c:pt>
                <c:pt idx="83796">
                  <c:v>125833</c:v>
                </c:pt>
                <c:pt idx="83797">
                  <c:v>125833</c:v>
                </c:pt>
                <c:pt idx="83798">
                  <c:v>125833</c:v>
                </c:pt>
                <c:pt idx="83799">
                  <c:v>125833</c:v>
                </c:pt>
                <c:pt idx="83800">
                  <c:v>125833</c:v>
                </c:pt>
                <c:pt idx="83801">
                  <c:v>125833</c:v>
                </c:pt>
                <c:pt idx="83802">
                  <c:v>125833</c:v>
                </c:pt>
                <c:pt idx="83803">
                  <c:v>125833</c:v>
                </c:pt>
                <c:pt idx="83804">
                  <c:v>125833</c:v>
                </c:pt>
                <c:pt idx="83805">
                  <c:v>125833</c:v>
                </c:pt>
                <c:pt idx="83806">
                  <c:v>125833</c:v>
                </c:pt>
                <c:pt idx="83807">
                  <c:v>125833</c:v>
                </c:pt>
                <c:pt idx="83808">
                  <c:v>125833</c:v>
                </c:pt>
                <c:pt idx="83809">
                  <c:v>125833</c:v>
                </c:pt>
                <c:pt idx="83810">
                  <c:v>125833</c:v>
                </c:pt>
                <c:pt idx="83811">
                  <c:v>125833</c:v>
                </c:pt>
                <c:pt idx="83812">
                  <c:v>125833</c:v>
                </c:pt>
                <c:pt idx="83813">
                  <c:v>125833</c:v>
                </c:pt>
                <c:pt idx="83814">
                  <c:v>125833</c:v>
                </c:pt>
                <c:pt idx="83815">
                  <c:v>125833</c:v>
                </c:pt>
                <c:pt idx="83816">
                  <c:v>125833</c:v>
                </c:pt>
                <c:pt idx="83817">
                  <c:v>125833</c:v>
                </c:pt>
                <c:pt idx="83818">
                  <c:v>125833</c:v>
                </c:pt>
                <c:pt idx="83819">
                  <c:v>125833</c:v>
                </c:pt>
                <c:pt idx="83820">
                  <c:v>125833</c:v>
                </c:pt>
                <c:pt idx="83821">
                  <c:v>125833</c:v>
                </c:pt>
                <c:pt idx="83822">
                  <c:v>125833</c:v>
                </c:pt>
                <c:pt idx="83823">
                  <c:v>125833</c:v>
                </c:pt>
                <c:pt idx="83824">
                  <c:v>125833</c:v>
                </c:pt>
                <c:pt idx="83825">
                  <c:v>125833</c:v>
                </c:pt>
                <c:pt idx="83826">
                  <c:v>125833</c:v>
                </c:pt>
                <c:pt idx="83827">
                  <c:v>125833</c:v>
                </c:pt>
                <c:pt idx="83828">
                  <c:v>125833</c:v>
                </c:pt>
                <c:pt idx="83829">
                  <c:v>125833</c:v>
                </c:pt>
                <c:pt idx="83830">
                  <c:v>125833</c:v>
                </c:pt>
                <c:pt idx="83831">
                  <c:v>125833</c:v>
                </c:pt>
                <c:pt idx="83832">
                  <c:v>125833</c:v>
                </c:pt>
                <c:pt idx="83833">
                  <c:v>125833</c:v>
                </c:pt>
                <c:pt idx="83834">
                  <c:v>125833</c:v>
                </c:pt>
                <c:pt idx="83835">
                  <c:v>125833</c:v>
                </c:pt>
                <c:pt idx="83836">
                  <c:v>125833</c:v>
                </c:pt>
                <c:pt idx="83837">
                  <c:v>125833</c:v>
                </c:pt>
                <c:pt idx="83838">
                  <c:v>125833</c:v>
                </c:pt>
                <c:pt idx="83839">
                  <c:v>125833</c:v>
                </c:pt>
                <c:pt idx="83840">
                  <c:v>125833</c:v>
                </c:pt>
                <c:pt idx="83841">
                  <c:v>125833</c:v>
                </c:pt>
                <c:pt idx="83842">
                  <c:v>125833</c:v>
                </c:pt>
                <c:pt idx="83843">
                  <c:v>125833</c:v>
                </c:pt>
                <c:pt idx="83844">
                  <c:v>125833</c:v>
                </c:pt>
                <c:pt idx="83845">
                  <c:v>125833</c:v>
                </c:pt>
                <c:pt idx="83846">
                  <c:v>125833</c:v>
                </c:pt>
                <c:pt idx="83847">
                  <c:v>125833</c:v>
                </c:pt>
                <c:pt idx="83848">
                  <c:v>125833</c:v>
                </c:pt>
                <c:pt idx="83849">
                  <c:v>125833</c:v>
                </c:pt>
                <c:pt idx="83850">
                  <c:v>125833</c:v>
                </c:pt>
                <c:pt idx="83851">
                  <c:v>125833</c:v>
                </c:pt>
                <c:pt idx="83852">
                  <c:v>125833</c:v>
                </c:pt>
                <c:pt idx="83853">
                  <c:v>125833</c:v>
                </c:pt>
                <c:pt idx="83854">
                  <c:v>125833</c:v>
                </c:pt>
                <c:pt idx="83855">
                  <c:v>125833</c:v>
                </c:pt>
                <c:pt idx="83856">
                  <c:v>125833</c:v>
                </c:pt>
                <c:pt idx="83857">
                  <c:v>125833</c:v>
                </c:pt>
                <c:pt idx="83858">
                  <c:v>125833</c:v>
                </c:pt>
                <c:pt idx="83859">
                  <c:v>125833</c:v>
                </c:pt>
                <c:pt idx="83860">
                  <c:v>125833</c:v>
                </c:pt>
                <c:pt idx="83861">
                  <c:v>125833</c:v>
                </c:pt>
                <c:pt idx="83862">
                  <c:v>125833</c:v>
                </c:pt>
                <c:pt idx="83863">
                  <c:v>125833</c:v>
                </c:pt>
                <c:pt idx="83864">
                  <c:v>125833</c:v>
                </c:pt>
                <c:pt idx="83865">
                  <c:v>125833</c:v>
                </c:pt>
                <c:pt idx="83866">
                  <c:v>125833</c:v>
                </c:pt>
                <c:pt idx="83867">
                  <c:v>125833</c:v>
                </c:pt>
                <c:pt idx="83868">
                  <c:v>125833</c:v>
                </c:pt>
                <c:pt idx="83869">
                  <c:v>125833</c:v>
                </c:pt>
                <c:pt idx="83870">
                  <c:v>125833</c:v>
                </c:pt>
                <c:pt idx="83871">
                  <c:v>125833</c:v>
                </c:pt>
                <c:pt idx="83872">
                  <c:v>125833</c:v>
                </c:pt>
                <c:pt idx="83873">
                  <c:v>125833</c:v>
                </c:pt>
                <c:pt idx="83874">
                  <c:v>125833</c:v>
                </c:pt>
                <c:pt idx="83875">
                  <c:v>125833</c:v>
                </c:pt>
                <c:pt idx="83876">
                  <c:v>125833</c:v>
                </c:pt>
                <c:pt idx="83877">
                  <c:v>125833</c:v>
                </c:pt>
                <c:pt idx="83878">
                  <c:v>125833</c:v>
                </c:pt>
                <c:pt idx="83879">
                  <c:v>125833</c:v>
                </c:pt>
                <c:pt idx="83880">
                  <c:v>125833</c:v>
                </c:pt>
                <c:pt idx="83881">
                  <c:v>125833</c:v>
                </c:pt>
                <c:pt idx="83882">
                  <c:v>125833</c:v>
                </c:pt>
                <c:pt idx="83883">
                  <c:v>125833</c:v>
                </c:pt>
                <c:pt idx="83884">
                  <c:v>125833</c:v>
                </c:pt>
                <c:pt idx="83885">
                  <c:v>125833</c:v>
                </c:pt>
                <c:pt idx="83886">
                  <c:v>125833</c:v>
                </c:pt>
                <c:pt idx="83887">
                  <c:v>125833</c:v>
                </c:pt>
                <c:pt idx="83888">
                  <c:v>125833</c:v>
                </c:pt>
                <c:pt idx="83889">
                  <c:v>125833</c:v>
                </c:pt>
                <c:pt idx="83890">
                  <c:v>125833</c:v>
                </c:pt>
                <c:pt idx="83891">
                  <c:v>125833</c:v>
                </c:pt>
                <c:pt idx="83892">
                  <c:v>125833</c:v>
                </c:pt>
                <c:pt idx="83893">
                  <c:v>125833</c:v>
                </c:pt>
                <c:pt idx="83894">
                  <c:v>125833</c:v>
                </c:pt>
                <c:pt idx="83895">
                  <c:v>125833</c:v>
                </c:pt>
                <c:pt idx="83896">
                  <c:v>125833</c:v>
                </c:pt>
                <c:pt idx="83897">
                  <c:v>125833</c:v>
                </c:pt>
                <c:pt idx="83898">
                  <c:v>125833</c:v>
                </c:pt>
                <c:pt idx="83899">
                  <c:v>125833</c:v>
                </c:pt>
                <c:pt idx="83900">
                  <c:v>125833</c:v>
                </c:pt>
                <c:pt idx="83901">
                  <c:v>125833</c:v>
                </c:pt>
                <c:pt idx="83902">
                  <c:v>125833</c:v>
                </c:pt>
                <c:pt idx="83903">
                  <c:v>125833</c:v>
                </c:pt>
                <c:pt idx="83904">
                  <c:v>125833</c:v>
                </c:pt>
                <c:pt idx="83905">
                  <c:v>125833</c:v>
                </c:pt>
                <c:pt idx="83906">
                  <c:v>125833</c:v>
                </c:pt>
                <c:pt idx="83907">
                  <c:v>125833</c:v>
                </c:pt>
                <c:pt idx="83908">
                  <c:v>125833</c:v>
                </c:pt>
                <c:pt idx="83909">
                  <c:v>125833</c:v>
                </c:pt>
                <c:pt idx="83910">
                  <c:v>125833</c:v>
                </c:pt>
                <c:pt idx="83911">
                  <c:v>125833</c:v>
                </c:pt>
                <c:pt idx="83912">
                  <c:v>125833</c:v>
                </c:pt>
                <c:pt idx="83913">
                  <c:v>125833</c:v>
                </c:pt>
                <c:pt idx="83914">
                  <c:v>125833</c:v>
                </c:pt>
                <c:pt idx="83915">
                  <c:v>125833</c:v>
                </c:pt>
                <c:pt idx="83916">
                  <c:v>125833</c:v>
                </c:pt>
                <c:pt idx="83917">
                  <c:v>125833</c:v>
                </c:pt>
                <c:pt idx="83918">
                  <c:v>125833</c:v>
                </c:pt>
                <c:pt idx="83919">
                  <c:v>125833</c:v>
                </c:pt>
                <c:pt idx="83920">
                  <c:v>125833</c:v>
                </c:pt>
                <c:pt idx="83921">
                  <c:v>125833</c:v>
                </c:pt>
                <c:pt idx="83922">
                  <c:v>125833</c:v>
                </c:pt>
                <c:pt idx="83923">
                  <c:v>125833</c:v>
                </c:pt>
                <c:pt idx="83924">
                  <c:v>125833</c:v>
                </c:pt>
                <c:pt idx="83925">
                  <c:v>125833</c:v>
                </c:pt>
                <c:pt idx="83926">
                  <c:v>125833</c:v>
                </c:pt>
                <c:pt idx="83927">
                  <c:v>125833</c:v>
                </c:pt>
                <c:pt idx="83928">
                  <c:v>125833</c:v>
                </c:pt>
                <c:pt idx="83929">
                  <c:v>125833</c:v>
                </c:pt>
                <c:pt idx="83930">
                  <c:v>125833</c:v>
                </c:pt>
                <c:pt idx="83931">
                  <c:v>125833</c:v>
                </c:pt>
                <c:pt idx="83932">
                  <c:v>125833</c:v>
                </c:pt>
                <c:pt idx="83933">
                  <c:v>125833</c:v>
                </c:pt>
                <c:pt idx="83934">
                  <c:v>125833</c:v>
                </c:pt>
                <c:pt idx="83935">
                  <c:v>125833</c:v>
                </c:pt>
                <c:pt idx="83936">
                  <c:v>125833</c:v>
                </c:pt>
                <c:pt idx="83937">
                  <c:v>125833</c:v>
                </c:pt>
                <c:pt idx="83938">
                  <c:v>125833</c:v>
                </c:pt>
                <c:pt idx="83939">
                  <c:v>125833</c:v>
                </c:pt>
                <c:pt idx="83940">
                  <c:v>125833</c:v>
                </c:pt>
                <c:pt idx="83941">
                  <c:v>125833</c:v>
                </c:pt>
                <c:pt idx="83942">
                  <c:v>125833</c:v>
                </c:pt>
                <c:pt idx="83943">
                  <c:v>125833</c:v>
                </c:pt>
                <c:pt idx="83944">
                  <c:v>125833</c:v>
                </c:pt>
                <c:pt idx="83945">
                  <c:v>125833</c:v>
                </c:pt>
                <c:pt idx="83946">
                  <c:v>125833</c:v>
                </c:pt>
                <c:pt idx="83947">
                  <c:v>125833</c:v>
                </c:pt>
                <c:pt idx="83948">
                  <c:v>125833</c:v>
                </c:pt>
                <c:pt idx="83949">
                  <c:v>125833</c:v>
                </c:pt>
                <c:pt idx="83950">
                  <c:v>125833</c:v>
                </c:pt>
                <c:pt idx="83951">
                  <c:v>125833</c:v>
                </c:pt>
                <c:pt idx="83952">
                  <c:v>125833</c:v>
                </c:pt>
                <c:pt idx="83953">
                  <c:v>125833</c:v>
                </c:pt>
                <c:pt idx="83954">
                  <c:v>125833</c:v>
                </c:pt>
                <c:pt idx="83955">
                  <c:v>125833</c:v>
                </c:pt>
                <c:pt idx="83956">
                  <c:v>125833</c:v>
                </c:pt>
                <c:pt idx="83957">
                  <c:v>125833</c:v>
                </c:pt>
                <c:pt idx="83958">
                  <c:v>125833</c:v>
                </c:pt>
                <c:pt idx="83959">
                  <c:v>125833</c:v>
                </c:pt>
                <c:pt idx="83960">
                  <c:v>125833</c:v>
                </c:pt>
                <c:pt idx="83961">
                  <c:v>125833</c:v>
                </c:pt>
                <c:pt idx="83962">
                  <c:v>125833</c:v>
                </c:pt>
                <c:pt idx="83963">
                  <c:v>125833</c:v>
                </c:pt>
                <c:pt idx="83964">
                  <c:v>125833</c:v>
                </c:pt>
                <c:pt idx="83965">
                  <c:v>125833</c:v>
                </c:pt>
                <c:pt idx="83966">
                  <c:v>125833</c:v>
                </c:pt>
                <c:pt idx="83967">
                  <c:v>125833</c:v>
                </c:pt>
                <c:pt idx="83968">
                  <c:v>125833</c:v>
                </c:pt>
                <c:pt idx="83969">
                  <c:v>125833</c:v>
                </c:pt>
                <c:pt idx="83970">
                  <c:v>125833</c:v>
                </c:pt>
                <c:pt idx="83971">
                  <c:v>125833</c:v>
                </c:pt>
                <c:pt idx="83972">
                  <c:v>125833</c:v>
                </c:pt>
                <c:pt idx="83973">
                  <c:v>125833</c:v>
                </c:pt>
                <c:pt idx="83974">
                  <c:v>125833</c:v>
                </c:pt>
                <c:pt idx="83975">
                  <c:v>125833</c:v>
                </c:pt>
                <c:pt idx="83976">
                  <c:v>125833</c:v>
                </c:pt>
                <c:pt idx="83977">
                  <c:v>125833</c:v>
                </c:pt>
                <c:pt idx="83978">
                  <c:v>125833</c:v>
                </c:pt>
                <c:pt idx="83979">
                  <c:v>125833</c:v>
                </c:pt>
                <c:pt idx="83980">
                  <c:v>125833</c:v>
                </c:pt>
                <c:pt idx="83981">
                  <c:v>125833</c:v>
                </c:pt>
                <c:pt idx="83982">
                  <c:v>125833</c:v>
                </c:pt>
                <c:pt idx="83983">
                  <c:v>125833</c:v>
                </c:pt>
                <c:pt idx="83984">
                  <c:v>125833</c:v>
                </c:pt>
                <c:pt idx="83985">
                  <c:v>125833</c:v>
                </c:pt>
                <c:pt idx="83986">
                  <c:v>125833</c:v>
                </c:pt>
                <c:pt idx="83987">
                  <c:v>125833</c:v>
                </c:pt>
                <c:pt idx="83988">
                  <c:v>125833</c:v>
                </c:pt>
                <c:pt idx="83989">
                  <c:v>125833</c:v>
                </c:pt>
                <c:pt idx="83990">
                  <c:v>125833</c:v>
                </c:pt>
                <c:pt idx="83991">
                  <c:v>125833</c:v>
                </c:pt>
                <c:pt idx="83992">
                  <c:v>125833</c:v>
                </c:pt>
                <c:pt idx="83993">
                  <c:v>125833</c:v>
                </c:pt>
                <c:pt idx="83994">
                  <c:v>125833</c:v>
                </c:pt>
                <c:pt idx="83995">
                  <c:v>125833</c:v>
                </c:pt>
                <c:pt idx="83996">
                  <c:v>125833</c:v>
                </c:pt>
                <c:pt idx="83997">
                  <c:v>125833</c:v>
                </c:pt>
                <c:pt idx="83998">
                  <c:v>125833</c:v>
                </c:pt>
                <c:pt idx="83999">
                  <c:v>125833</c:v>
                </c:pt>
                <c:pt idx="84000">
                  <c:v>125833</c:v>
                </c:pt>
                <c:pt idx="84001">
                  <c:v>125833</c:v>
                </c:pt>
                <c:pt idx="84002">
                  <c:v>125833</c:v>
                </c:pt>
                <c:pt idx="84003">
                  <c:v>125833</c:v>
                </c:pt>
                <c:pt idx="84004">
                  <c:v>125833</c:v>
                </c:pt>
                <c:pt idx="84005">
                  <c:v>125833</c:v>
                </c:pt>
                <c:pt idx="84006">
                  <c:v>125833</c:v>
                </c:pt>
                <c:pt idx="84007">
                  <c:v>125833</c:v>
                </c:pt>
                <c:pt idx="84008">
                  <c:v>125833</c:v>
                </c:pt>
                <c:pt idx="84009">
                  <c:v>125833</c:v>
                </c:pt>
                <c:pt idx="84010">
                  <c:v>125833</c:v>
                </c:pt>
                <c:pt idx="84011">
                  <c:v>125833</c:v>
                </c:pt>
                <c:pt idx="84012">
                  <c:v>125833</c:v>
                </c:pt>
                <c:pt idx="84013">
                  <c:v>125833</c:v>
                </c:pt>
                <c:pt idx="84014">
                  <c:v>125833</c:v>
                </c:pt>
                <c:pt idx="84015">
                  <c:v>125833</c:v>
                </c:pt>
                <c:pt idx="84016">
                  <c:v>125833</c:v>
                </c:pt>
                <c:pt idx="84017">
                  <c:v>125833</c:v>
                </c:pt>
                <c:pt idx="84018">
                  <c:v>125833</c:v>
                </c:pt>
                <c:pt idx="84019">
                  <c:v>125833</c:v>
                </c:pt>
                <c:pt idx="84020">
                  <c:v>125833</c:v>
                </c:pt>
                <c:pt idx="84021">
                  <c:v>125833</c:v>
                </c:pt>
                <c:pt idx="84022">
                  <c:v>125833</c:v>
                </c:pt>
                <c:pt idx="84023">
                  <c:v>125833</c:v>
                </c:pt>
                <c:pt idx="84024">
                  <c:v>125833</c:v>
                </c:pt>
                <c:pt idx="84025">
                  <c:v>125833</c:v>
                </c:pt>
                <c:pt idx="84026">
                  <c:v>125833</c:v>
                </c:pt>
                <c:pt idx="84027">
                  <c:v>125833</c:v>
                </c:pt>
                <c:pt idx="84028">
                  <c:v>125833</c:v>
                </c:pt>
                <c:pt idx="84029">
                  <c:v>125833</c:v>
                </c:pt>
                <c:pt idx="84030">
                  <c:v>125833</c:v>
                </c:pt>
                <c:pt idx="84031">
                  <c:v>125833</c:v>
                </c:pt>
                <c:pt idx="84032">
                  <c:v>125833</c:v>
                </c:pt>
                <c:pt idx="84033">
                  <c:v>125833</c:v>
                </c:pt>
                <c:pt idx="84034">
                  <c:v>125833</c:v>
                </c:pt>
                <c:pt idx="84035">
                  <c:v>125833</c:v>
                </c:pt>
                <c:pt idx="84036">
                  <c:v>125833</c:v>
                </c:pt>
                <c:pt idx="84037">
                  <c:v>125833</c:v>
                </c:pt>
                <c:pt idx="84038">
                  <c:v>125833</c:v>
                </c:pt>
                <c:pt idx="84039">
                  <c:v>125833</c:v>
                </c:pt>
                <c:pt idx="84040">
                  <c:v>125833</c:v>
                </c:pt>
                <c:pt idx="84041">
                  <c:v>125833</c:v>
                </c:pt>
                <c:pt idx="84042">
                  <c:v>125833</c:v>
                </c:pt>
                <c:pt idx="84043">
                  <c:v>125833</c:v>
                </c:pt>
                <c:pt idx="84044">
                  <c:v>125833</c:v>
                </c:pt>
                <c:pt idx="84045">
                  <c:v>125833</c:v>
                </c:pt>
                <c:pt idx="84046">
                  <c:v>125833</c:v>
                </c:pt>
                <c:pt idx="84047">
                  <c:v>125833</c:v>
                </c:pt>
                <c:pt idx="84048">
                  <c:v>125833</c:v>
                </c:pt>
                <c:pt idx="84049">
                  <c:v>125833</c:v>
                </c:pt>
                <c:pt idx="84050">
                  <c:v>125833</c:v>
                </c:pt>
                <c:pt idx="84051">
                  <c:v>125833</c:v>
                </c:pt>
                <c:pt idx="84052">
                  <c:v>125833</c:v>
                </c:pt>
                <c:pt idx="84053">
                  <c:v>125833</c:v>
                </c:pt>
                <c:pt idx="84054">
                  <c:v>125833</c:v>
                </c:pt>
                <c:pt idx="84055">
                  <c:v>125833</c:v>
                </c:pt>
                <c:pt idx="84056">
                  <c:v>125833</c:v>
                </c:pt>
                <c:pt idx="84057">
                  <c:v>125833</c:v>
                </c:pt>
                <c:pt idx="84058">
                  <c:v>125833</c:v>
                </c:pt>
                <c:pt idx="84059">
                  <c:v>125833</c:v>
                </c:pt>
                <c:pt idx="84060">
                  <c:v>125833</c:v>
                </c:pt>
                <c:pt idx="84061">
                  <c:v>125833</c:v>
                </c:pt>
                <c:pt idx="84062">
                  <c:v>125833</c:v>
                </c:pt>
                <c:pt idx="84063">
                  <c:v>125833</c:v>
                </c:pt>
                <c:pt idx="84064">
                  <c:v>125833</c:v>
                </c:pt>
                <c:pt idx="84065">
                  <c:v>125833</c:v>
                </c:pt>
                <c:pt idx="84066">
                  <c:v>125833</c:v>
                </c:pt>
                <c:pt idx="84067">
                  <c:v>125833</c:v>
                </c:pt>
                <c:pt idx="84068">
                  <c:v>125833</c:v>
                </c:pt>
                <c:pt idx="84069">
                  <c:v>125833</c:v>
                </c:pt>
                <c:pt idx="84070">
                  <c:v>125833</c:v>
                </c:pt>
                <c:pt idx="84071">
                  <c:v>125833</c:v>
                </c:pt>
                <c:pt idx="84072">
                  <c:v>125833</c:v>
                </c:pt>
                <c:pt idx="84073">
                  <c:v>125833</c:v>
                </c:pt>
                <c:pt idx="84074">
                  <c:v>125833</c:v>
                </c:pt>
                <c:pt idx="84075">
                  <c:v>125833</c:v>
                </c:pt>
                <c:pt idx="84076">
                  <c:v>125833</c:v>
                </c:pt>
                <c:pt idx="84077">
                  <c:v>125833</c:v>
                </c:pt>
                <c:pt idx="84078">
                  <c:v>125833</c:v>
                </c:pt>
                <c:pt idx="84079">
                  <c:v>125833</c:v>
                </c:pt>
                <c:pt idx="84080">
                  <c:v>125833</c:v>
                </c:pt>
                <c:pt idx="84081">
                  <c:v>125833</c:v>
                </c:pt>
                <c:pt idx="84082">
                  <c:v>125833</c:v>
                </c:pt>
                <c:pt idx="84083">
                  <c:v>125833</c:v>
                </c:pt>
                <c:pt idx="84084">
                  <c:v>125833</c:v>
                </c:pt>
                <c:pt idx="84085">
                  <c:v>125833</c:v>
                </c:pt>
                <c:pt idx="84086">
                  <c:v>125833</c:v>
                </c:pt>
                <c:pt idx="84087">
                  <c:v>125833</c:v>
                </c:pt>
                <c:pt idx="84088">
                  <c:v>125833</c:v>
                </c:pt>
                <c:pt idx="84089">
                  <c:v>125833</c:v>
                </c:pt>
                <c:pt idx="84090">
                  <c:v>125833</c:v>
                </c:pt>
                <c:pt idx="84091">
                  <c:v>125833</c:v>
                </c:pt>
                <c:pt idx="84092">
                  <c:v>125833</c:v>
                </c:pt>
                <c:pt idx="84093">
                  <c:v>125833</c:v>
                </c:pt>
                <c:pt idx="84094">
                  <c:v>125833</c:v>
                </c:pt>
                <c:pt idx="84095">
                  <c:v>125833</c:v>
                </c:pt>
                <c:pt idx="84096">
                  <c:v>125833</c:v>
                </c:pt>
                <c:pt idx="84097">
                  <c:v>125833</c:v>
                </c:pt>
                <c:pt idx="84098">
                  <c:v>125833</c:v>
                </c:pt>
                <c:pt idx="84099">
                  <c:v>125833</c:v>
                </c:pt>
                <c:pt idx="84100">
                  <c:v>125833</c:v>
                </c:pt>
                <c:pt idx="84101">
                  <c:v>125833</c:v>
                </c:pt>
                <c:pt idx="84102">
                  <c:v>125833</c:v>
                </c:pt>
                <c:pt idx="84103">
                  <c:v>125833</c:v>
                </c:pt>
                <c:pt idx="84104">
                  <c:v>125833</c:v>
                </c:pt>
                <c:pt idx="84105">
                  <c:v>125833</c:v>
                </c:pt>
                <c:pt idx="84106">
                  <c:v>125833</c:v>
                </c:pt>
                <c:pt idx="84107">
                  <c:v>125833</c:v>
                </c:pt>
                <c:pt idx="84108">
                  <c:v>125833</c:v>
                </c:pt>
                <c:pt idx="84109">
                  <c:v>125833</c:v>
                </c:pt>
                <c:pt idx="84110">
                  <c:v>125833</c:v>
                </c:pt>
                <c:pt idx="84111">
                  <c:v>125833</c:v>
                </c:pt>
                <c:pt idx="84112">
                  <c:v>125833</c:v>
                </c:pt>
                <c:pt idx="84113">
                  <c:v>125833</c:v>
                </c:pt>
                <c:pt idx="84114">
                  <c:v>125833</c:v>
                </c:pt>
                <c:pt idx="84115">
                  <c:v>125833</c:v>
                </c:pt>
                <c:pt idx="84116">
                  <c:v>125833</c:v>
                </c:pt>
                <c:pt idx="84117">
                  <c:v>125833</c:v>
                </c:pt>
                <c:pt idx="84118">
                  <c:v>125833</c:v>
                </c:pt>
                <c:pt idx="84119">
                  <c:v>125833</c:v>
                </c:pt>
                <c:pt idx="84120">
                  <c:v>125833</c:v>
                </c:pt>
                <c:pt idx="84121">
                  <c:v>125833</c:v>
                </c:pt>
                <c:pt idx="84122">
                  <c:v>125833</c:v>
                </c:pt>
                <c:pt idx="84123">
                  <c:v>125833</c:v>
                </c:pt>
                <c:pt idx="84124">
                  <c:v>125833</c:v>
                </c:pt>
                <c:pt idx="84125">
                  <c:v>125833</c:v>
                </c:pt>
                <c:pt idx="84126">
                  <c:v>125833</c:v>
                </c:pt>
                <c:pt idx="84127">
                  <c:v>125833</c:v>
                </c:pt>
                <c:pt idx="84128">
                  <c:v>125833</c:v>
                </c:pt>
                <c:pt idx="84129">
                  <c:v>125833</c:v>
                </c:pt>
                <c:pt idx="84130">
                  <c:v>125833</c:v>
                </c:pt>
                <c:pt idx="84131">
                  <c:v>125833</c:v>
                </c:pt>
                <c:pt idx="84132">
                  <c:v>125833</c:v>
                </c:pt>
                <c:pt idx="84133">
                  <c:v>125833</c:v>
                </c:pt>
                <c:pt idx="84134">
                  <c:v>125833</c:v>
                </c:pt>
                <c:pt idx="84135">
                  <c:v>125833</c:v>
                </c:pt>
                <c:pt idx="84136">
                  <c:v>125833</c:v>
                </c:pt>
                <c:pt idx="84137">
                  <c:v>125833</c:v>
                </c:pt>
                <c:pt idx="84138">
                  <c:v>125833</c:v>
                </c:pt>
                <c:pt idx="84139">
                  <c:v>125833</c:v>
                </c:pt>
                <c:pt idx="84140">
                  <c:v>125833</c:v>
                </c:pt>
                <c:pt idx="84141">
                  <c:v>125833</c:v>
                </c:pt>
                <c:pt idx="84142">
                  <c:v>125833</c:v>
                </c:pt>
                <c:pt idx="84143">
                  <c:v>125833</c:v>
                </c:pt>
                <c:pt idx="84144">
                  <c:v>125833</c:v>
                </c:pt>
                <c:pt idx="84145">
                  <c:v>125833</c:v>
                </c:pt>
                <c:pt idx="84146">
                  <c:v>125833</c:v>
                </c:pt>
                <c:pt idx="84147">
                  <c:v>125833</c:v>
                </c:pt>
                <c:pt idx="84148">
                  <c:v>125833</c:v>
                </c:pt>
                <c:pt idx="84149">
                  <c:v>125833</c:v>
                </c:pt>
                <c:pt idx="84150">
                  <c:v>125833</c:v>
                </c:pt>
                <c:pt idx="84151">
                  <c:v>125833</c:v>
                </c:pt>
                <c:pt idx="84152">
                  <c:v>125833</c:v>
                </c:pt>
                <c:pt idx="84153">
                  <c:v>125833</c:v>
                </c:pt>
                <c:pt idx="84154">
                  <c:v>125833</c:v>
                </c:pt>
                <c:pt idx="84155">
                  <c:v>125833</c:v>
                </c:pt>
                <c:pt idx="84156">
                  <c:v>125833</c:v>
                </c:pt>
                <c:pt idx="84157">
                  <c:v>125833</c:v>
                </c:pt>
                <c:pt idx="84158">
                  <c:v>125833</c:v>
                </c:pt>
                <c:pt idx="84159">
                  <c:v>125833</c:v>
                </c:pt>
                <c:pt idx="84160">
                  <c:v>125833</c:v>
                </c:pt>
                <c:pt idx="84161">
                  <c:v>125833</c:v>
                </c:pt>
                <c:pt idx="84162">
                  <c:v>125833</c:v>
                </c:pt>
                <c:pt idx="84163">
                  <c:v>125833</c:v>
                </c:pt>
                <c:pt idx="84164">
                  <c:v>125833</c:v>
                </c:pt>
                <c:pt idx="84165">
                  <c:v>125833</c:v>
                </c:pt>
                <c:pt idx="84166">
                  <c:v>125833</c:v>
                </c:pt>
                <c:pt idx="84167">
                  <c:v>125833</c:v>
                </c:pt>
                <c:pt idx="84168">
                  <c:v>125833</c:v>
                </c:pt>
                <c:pt idx="84169">
                  <c:v>125833</c:v>
                </c:pt>
                <c:pt idx="84170">
                  <c:v>125833</c:v>
                </c:pt>
                <c:pt idx="84171">
                  <c:v>125833</c:v>
                </c:pt>
                <c:pt idx="84172">
                  <c:v>125833</c:v>
                </c:pt>
                <c:pt idx="84173">
                  <c:v>125833</c:v>
                </c:pt>
                <c:pt idx="84174">
                  <c:v>125833</c:v>
                </c:pt>
                <c:pt idx="84175">
                  <c:v>125833</c:v>
                </c:pt>
                <c:pt idx="84176">
                  <c:v>125833</c:v>
                </c:pt>
                <c:pt idx="84177">
                  <c:v>125833</c:v>
                </c:pt>
                <c:pt idx="84178">
                  <c:v>125833</c:v>
                </c:pt>
                <c:pt idx="84179">
                  <c:v>125833</c:v>
                </c:pt>
                <c:pt idx="84180">
                  <c:v>125833</c:v>
                </c:pt>
                <c:pt idx="84181">
                  <c:v>125833</c:v>
                </c:pt>
                <c:pt idx="84182">
                  <c:v>125833</c:v>
                </c:pt>
                <c:pt idx="84183">
                  <c:v>125833</c:v>
                </c:pt>
                <c:pt idx="84184">
                  <c:v>125833</c:v>
                </c:pt>
                <c:pt idx="84185">
                  <c:v>125833</c:v>
                </c:pt>
                <c:pt idx="84186">
                  <c:v>125833</c:v>
                </c:pt>
                <c:pt idx="84187">
                  <c:v>125833</c:v>
                </c:pt>
                <c:pt idx="84188">
                  <c:v>125833</c:v>
                </c:pt>
                <c:pt idx="84189">
                  <c:v>125833</c:v>
                </c:pt>
                <c:pt idx="84190">
                  <c:v>125833</c:v>
                </c:pt>
                <c:pt idx="84191">
                  <c:v>125833</c:v>
                </c:pt>
                <c:pt idx="84192">
                  <c:v>125833</c:v>
                </c:pt>
                <c:pt idx="84193">
                  <c:v>125833</c:v>
                </c:pt>
                <c:pt idx="84194">
                  <c:v>125833</c:v>
                </c:pt>
                <c:pt idx="84195">
                  <c:v>125833</c:v>
                </c:pt>
                <c:pt idx="84196">
                  <c:v>125833</c:v>
                </c:pt>
                <c:pt idx="84197">
                  <c:v>125833</c:v>
                </c:pt>
                <c:pt idx="84198">
                  <c:v>125833</c:v>
                </c:pt>
                <c:pt idx="84199">
                  <c:v>125833</c:v>
                </c:pt>
                <c:pt idx="84200">
                  <c:v>125833</c:v>
                </c:pt>
                <c:pt idx="84201">
                  <c:v>125833</c:v>
                </c:pt>
                <c:pt idx="84202">
                  <c:v>125833</c:v>
                </c:pt>
                <c:pt idx="84203">
                  <c:v>125833</c:v>
                </c:pt>
                <c:pt idx="84204">
                  <c:v>125833</c:v>
                </c:pt>
                <c:pt idx="84205">
                  <c:v>125833</c:v>
                </c:pt>
                <c:pt idx="84206">
                  <c:v>125833</c:v>
                </c:pt>
                <c:pt idx="84207">
                  <c:v>125833</c:v>
                </c:pt>
                <c:pt idx="84208">
                  <c:v>125833</c:v>
                </c:pt>
                <c:pt idx="84209">
                  <c:v>125833</c:v>
                </c:pt>
                <c:pt idx="84210">
                  <c:v>125833</c:v>
                </c:pt>
                <c:pt idx="84211">
                  <c:v>125833</c:v>
                </c:pt>
                <c:pt idx="84212">
                  <c:v>125833</c:v>
                </c:pt>
                <c:pt idx="84213">
                  <c:v>125833</c:v>
                </c:pt>
                <c:pt idx="84214">
                  <c:v>125833</c:v>
                </c:pt>
                <c:pt idx="84215">
                  <c:v>125833</c:v>
                </c:pt>
                <c:pt idx="84216">
                  <c:v>125833</c:v>
                </c:pt>
                <c:pt idx="84217">
                  <c:v>125833</c:v>
                </c:pt>
                <c:pt idx="84218">
                  <c:v>125833</c:v>
                </c:pt>
                <c:pt idx="84219">
                  <c:v>125833</c:v>
                </c:pt>
                <c:pt idx="84220">
                  <c:v>125833</c:v>
                </c:pt>
                <c:pt idx="84221">
                  <c:v>125833</c:v>
                </c:pt>
                <c:pt idx="84222">
                  <c:v>125833</c:v>
                </c:pt>
                <c:pt idx="84223">
                  <c:v>125833</c:v>
                </c:pt>
                <c:pt idx="84224">
                  <c:v>125833</c:v>
                </c:pt>
                <c:pt idx="84225">
                  <c:v>125833</c:v>
                </c:pt>
                <c:pt idx="84226">
                  <c:v>125833</c:v>
                </c:pt>
                <c:pt idx="84227">
                  <c:v>125833</c:v>
                </c:pt>
                <c:pt idx="84228">
                  <c:v>125833</c:v>
                </c:pt>
                <c:pt idx="84229">
                  <c:v>125833</c:v>
                </c:pt>
                <c:pt idx="84230">
                  <c:v>125833</c:v>
                </c:pt>
                <c:pt idx="84231">
                  <c:v>125833</c:v>
                </c:pt>
                <c:pt idx="84232">
                  <c:v>125833</c:v>
                </c:pt>
                <c:pt idx="84233">
                  <c:v>125833</c:v>
                </c:pt>
                <c:pt idx="84234">
                  <c:v>125833</c:v>
                </c:pt>
                <c:pt idx="84235">
                  <c:v>125833</c:v>
                </c:pt>
                <c:pt idx="84236">
                  <c:v>125833</c:v>
                </c:pt>
                <c:pt idx="84237">
                  <c:v>125833</c:v>
                </c:pt>
                <c:pt idx="84238">
                  <c:v>125833</c:v>
                </c:pt>
                <c:pt idx="84239">
                  <c:v>125833</c:v>
                </c:pt>
                <c:pt idx="84240">
                  <c:v>125833</c:v>
                </c:pt>
                <c:pt idx="84241">
                  <c:v>125833</c:v>
                </c:pt>
                <c:pt idx="84242">
                  <c:v>125833</c:v>
                </c:pt>
                <c:pt idx="84243">
                  <c:v>125833</c:v>
                </c:pt>
                <c:pt idx="84244">
                  <c:v>125833</c:v>
                </c:pt>
                <c:pt idx="84245">
                  <c:v>125833</c:v>
                </c:pt>
                <c:pt idx="84246">
                  <c:v>125833</c:v>
                </c:pt>
                <c:pt idx="84247">
                  <c:v>125833</c:v>
                </c:pt>
                <c:pt idx="84248">
                  <c:v>125833</c:v>
                </c:pt>
                <c:pt idx="84249">
                  <c:v>125833</c:v>
                </c:pt>
                <c:pt idx="84250">
                  <c:v>125833</c:v>
                </c:pt>
                <c:pt idx="84251">
                  <c:v>125833</c:v>
                </c:pt>
                <c:pt idx="84252">
                  <c:v>125833</c:v>
                </c:pt>
                <c:pt idx="84253">
                  <c:v>125833</c:v>
                </c:pt>
                <c:pt idx="84254">
                  <c:v>125833</c:v>
                </c:pt>
                <c:pt idx="84255">
                  <c:v>125833</c:v>
                </c:pt>
                <c:pt idx="84256">
                  <c:v>125833</c:v>
                </c:pt>
                <c:pt idx="84257">
                  <c:v>125833</c:v>
                </c:pt>
                <c:pt idx="84258">
                  <c:v>125833</c:v>
                </c:pt>
                <c:pt idx="84259">
                  <c:v>125833</c:v>
                </c:pt>
                <c:pt idx="84260">
                  <c:v>125833</c:v>
                </c:pt>
                <c:pt idx="84261">
                  <c:v>125833</c:v>
                </c:pt>
                <c:pt idx="84262">
                  <c:v>125833</c:v>
                </c:pt>
                <c:pt idx="84263">
                  <c:v>125833</c:v>
                </c:pt>
                <c:pt idx="84264">
                  <c:v>125833</c:v>
                </c:pt>
                <c:pt idx="84265">
                  <c:v>125833</c:v>
                </c:pt>
                <c:pt idx="84266">
                  <c:v>125833</c:v>
                </c:pt>
                <c:pt idx="84267">
                  <c:v>125833</c:v>
                </c:pt>
                <c:pt idx="84268">
                  <c:v>125833</c:v>
                </c:pt>
                <c:pt idx="84269">
                  <c:v>125833</c:v>
                </c:pt>
                <c:pt idx="84270">
                  <c:v>125833</c:v>
                </c:pt>
                <c:pt idx="84271">
                  <c:v>125833</c:v>
                </c:pt>
                <c:pt idx="84272">
                  <c:v>125833</c:v>
                </c:pt>
                <c:pt idx="84273">
                  <c:v>125833</c:v>
                </c:pt>
                <c:pt idx="84274">
                  <c:v>125833</c:v>
                </c:pt>
                <c:pt idx="84275">
                  <c:v>125833</c:v>
                </c:pt>
                <c:pt idx="84276">
                  <c:v>125833</c:v>
                </c:pt>
                <c:pt idx="84277">
                  <c:v>125833</c:v>
                </c:pt>
                <c:pt idx="84278">
                  <c:v>125833</c:v>
                </c:pt>
                <c:pt idx="84279">
                  <c:v>125833</c:v>
                </c:pt>
                <c:pt idx="84280">
                  <c:v>125833</c:v>
                </c:pt>
                <c:pt idx="84281">
                  <c:v>125833</c:v>
                </c:pt>
                <c:pt idx="84282">
                  <c:v>125833</c:v>
                </c:pt>
                <c:pt idx="84283">
                  <c:v>125833</c:v>
                </c:pt>
                <c:pt idx="84284">
                  <c:v>125833</c:v>
                </c:pt>
                <c:pt idx="84285">
                  <c:v>125833</c:v>
                </c:pt>
                <c:pt idx="84286">
                  <c:v>125833</c:v>
                </c:pt>
                <c:pt idx="84287">
                  <c:v>125833</c:v>
                </c:pt>
                <c:pt idx="84288">
                  <c:v>125833</c:v>
                </c:pt>
                <c:pt idx="84289">
                  <c:v>125833</c:v>
                </c:pt>
                <c:pt idx="84290">
                  <c:v>125833</c:v>
                </c:pt>
                <c:pt idx="84291">
                  <c:v>125833</c:v>
                </c:pt>
                <c:pt idx="84292">
                  <c:v>125833</c:v>
                </c:pt>
                <c:pt idx="84293">
                  <c:v>125833</c:v>
                </c:pt>
                <c:pt idx="84294">
                  <c:v>125833</c:v>
                </c:pt>
                <c:pt idx="84295">
                  <c:v>125833</c:v>
                </c:pt>
                <c:pt idx="84296">
                  <c:v>125833</c:v>
                </c:pt>
                <c:pt idx="84297">
                  <c:v>125833</c:v>
                </c:pt>
                <c:pt idx="84298">
                  <c:v>125833</c:v>
                </c:pt>
                <c:pt idx="84299">
                  <c:v>125833</c:v>
                </c:pt>
                <c:pt idx="84300">
                  <c:v>125833</c:v>
                </c:pt>
                <c:pt idx="84301">
                  <c:v>125833</c:v>
                </c:pt>
                <c:pt idx="84302">
                  <c:v>125833</c:v>
                </c:pt>
                <c:pt idx="84303">
                  <c:v>125833</c:v>
                </c:pt>
                <c:pt idx="84304">
                  <c:v>125833</c:v>
                </c:pt>
                <c:pt idx="84305">
                  <c:v>125833</c:v>
                </c:pt>
                <c:pt idx="84306">
                  <c:v>125833</c:v>
                </c:pt>
                <c:pt idx="84307">
                  <c:v>125833</c:v>
                </c:pt>
                <c:pt idx="84308">
                  <c:v>125833</c:v>
                </c:pt>
                <c:pt idx="84309">
                  <c:v>125833</c:v>
                </c:pt>
                <c:pt idx="84310">
                  <c:v>125833</c:v>
                </c:pt>
                <c:pt idx="84311">
                  <c:v>125833</c:v>
                </c:pt>
                <c:pt idx="84312">
                  <c:v>125833</c:v>
                </c:pt>
                <c:pt idx="84313">
                  <c:v>125833</c:v>
                </c:pt>
                <c:pt idx="84314">
                  <c:v>125833</c:v>
                </c:pt>
                <c:pt idx="84315">
                  <c:v>125833</c:v>
                </c:pt>
                <c:pt idx="84316">
                  <c:v>125833</c:v>
                </c:pt>
                <c:pt idx="84317">
                  <c:v>125833</c:v>
                </c:pt>
                <c:pt idx="84318">
                  <c:v>125833</c:v>
                </c:pt>
                <c:pt idx="84319">
                  <c:v>125833</c:v>
                </c:pt>
                <c:pt idx="84320">
                  <c:v>125833</c:v>
                </c:pt>
                <c:pt idx="84321">
                  <c:v>125833</c:v>
                </c:pt>
                <c:pt idx="84322">
                  <c:v>125833</c:v>
                </c:pt>
                <c:pt idx="84323">
                  <c:v>125833</c:v>
                </c:pt>
                <c:pt idx="84324">
                  <c:v>125833</c:v>
                </c:pt>
                <c:pt idx="84325">
                  <c:v>125833</c:v>
                </c:pt>
                <c:pt idx="84326">
                  <c:v>125833</c:v>
                </c:pt>
                <c:pt idx="84327">
                  <c:v>125833</c:v>
                </c:pt>
                <c:pt idx="84328">
                  <c:v>125833</c:v>
                </c:pt>
                <c:pt idx="84329">
                  <c:v>125833</c:v>
                </c:pt>
                <c:pt idx="84330">
                  <c:v>125833</c:v>
                </c:pt>
                <c:pt idx="84331">
                  <c:v>125833</c:v>
                </c:pt>
                <c:pt idx="84332">
                  <c:v>125833</c:v>
                </c:pt>
                <c:pt idx="84333">
                  <c:v>125833</c:v>
                </c:pt>
                <c:pt idx="84334">
                  <c:v>125833</c:v>
                </c:pt>
                <c:pt idx="84335">
                  <c:v>125833</c:v>
                </c:pt>
                <c:pt idx="84336">
                  <c:v>125833</c:v>
                </c:pt>
                <c:pt idx="84337">
                  <c:v>125833</c:v>
                </c:pt>
                <c:pt idx="84338">
                  <c:v>125833</c:v>
                </c:pt>
                <c:pt idx="84339">
                  <c:v>125833</c:v>
                </c:pt>
                <c:pt idx="84340">
                  <c:v>125833</c:v>
                </c:pt>
                <c:pt idx="84341">
                  <c:v>125833</c:v>
                </c:pt>
                <c:pt idx="84342">
                  <c:v>125833</c:v>
                </c:pt>
                <c:pt idx="84343">
                  <c:v>125833</c:v>
                </c:pt>
                <c:pt idx="84344">
                  <c:v>125833</c:v>
                </c:pt>
                <c:pt idx="84345">
                  <c:v>125833</c:v>
                </c:pt>
                <c:pt idx="84346">
                  <c:v>125833</c:v>
                </c:pt>
                <c:pt idx="84347">
                  <c:v>125833</c:v>
                </c:pt>
                <c:pt idx="84348">
                  <c:v>125833</c:v>
                </c:pt>
                <c:pt idx="84349">
                  <c:v>125833</c:v>
                </c:pt>
                <c:pt idx="84350">
                  <c:v>125833</c:v>
                </c:pt>
                <c:pt idx="84351">
                  <c:v>125833</c:v>
                </c:pt>
                <c:pt idx="84352">
                  <c:v>125833</c:v>
                </c:pt>
                <c:pt idx="84353">
                  <c:v>125833</c:v>
                </c:pt>
                <c:pt idx="84354">
                  <c:v>125833</c:v>
                </c:pt>
                <c:pt idx="84355">
                  <c:v>125833</c:v>
                </c:pt>
                <c:pt idx="84356">
                  <c:v>125833</c:v>
                </c:pt>
                <c:pt idx="84357">
                  <c:v>125833</c:v>
                </c:pt>
                <c:pt idx="84358">
                  <c:v>125833</c:v>
                </c:pt>
                <c:pt idx="84359">
                  <c:v>125833</c:v>
                </c:pt>
                <c:pt idx="84360">
                  <c:v>125833</c:v>
                </c:pt>
                <c:pt idx="84361">
                  <c:v>125833</c:v>
                </c:pt>
                <c:pt idx="84362">
                  <c:v>125833</c:v>
                </c:pt>
                <c:pt idx="84363">
                  <c:v>125833</c:v>
                </c:pt>
                <c:pt idx="84364">
                  <c:v>125833</c:v>
                </c:pt>
                <c:pt idx="84365">
                  <c:v>125833</c:v>
                </c:pt>
                <c:pt idx="84366">
                  <c:v>125833</c:v>
                </c:pt>
                <c:pt idx="84367">
                  <c:v>125833</c:v>
                </c:pt>
                <c:pt idx="84368">
                  <c:v>125833</c:v>
                </c:pt>
                <c:pt idx="84369">
                  <c:v>125833</c:v>
                </c:pt>
                <c:pt idx="84370">
                  <c:v>125833</c:v>
                </c:pt>
                <c:pt idx="84371">
                  <c:v>125833</c:v>
                </c:pt>
                <c:pt idx="84372">
                  <c:v>125833</c:v>
                </c:pt>
                <c:pt idx="84373">
                  <c:v>125833</c:v>
                </c:pt>
                <c:pt idx="84374">
                  <c:v>125833</c:v>
                </c:pt>
                <c:pt idx="84375">
                  <c:v>125833</c:v>
                </c:pt>
                <c:pt idx="84376">
                  <c:v>125833</c:v>
                </c:pt>
                <c:pt idx="84377">
                  <c:v>125833</c:v>
                </c:pt>
                <c:pt idx="84378">
                  <c:v>125833</c:v>
                </c:pt>
                <c:pt idx="84379">
                  <c:v>125833</c:v>
                </c:pt>
                <c:pt idx="84380">
                  <c:v>125833</c:v>
                </c:pt>
                <c:pt idx="84381">
                  <c:v>125833</c:v>
                </c:pt>
                <c:pt idx="84382">
                  <c:v>125833</c:v>
                </c:pt>
                <c:pt idx="84383">
                  <c:v>125833</c:v>
                </c:pt>
                <c:pt idx="84384">
                  <c:v>125833</c:v>
                </c:pt>
                <c:pt idx="84385">
                  <c:v>125833</c:v>
                </c:pt>
                <c:pt idx="84386">
                  <c:v>125833</c:v>
                </c:pt>
                <c:pt idx="84387">
                  <c:v>125833</c:v>
                </c:pt>
                <c:pt idx="84388">
                  <c:v>125833</c:v>
                </c:pt>
                <c:pt idx="84389">
                  <c:v>125833</c:v>
                </c:pt>
                <c:pt idx="84390">
                  <c:v>125833</c:v>
                </c:pt>
                <c:pt idx="84391">
                  <c:v>125833</c:v>
                </c:pt>
                <c:pt idx="84392">
                  <c:v>125833</c:v>
                </c:pt>
                <c:pt idx="84393">
                  <c:v>125833</c:v>
                </c:pt>
                <c:pt idx="84394">
                  <c:v>125833</c:v>
                </c:pt>
                <c:pt idx="84395">
                  <c:v>125833</c:v>
                </c:pt>
                <c:pt idx="84396">
                  <c:v>125833</c:v>
                </c:pt>
                <c:pt idx="84397">
                  <c:v>125833</c:v>
                </c:pt>
                <c:pt idx="84398">
                  <c:v>125833</c:v>
                </c:pt>
                <c:pt idx="84399">
                  <c:v>125833</c:v>
                </c:pt>
                <c:pt idx="84400">
                  <c:v>125833</c:v>
                </c:pt>
                <c:pt idx="84401">
                  <c:v>125833</c:v>
                </c:pt>
                <c:pt idx="84402">
                  <c:v>125833</c:v>
                </c:pt>
                <c:pt idx="84403">
                  <c:v>125833</c:v>
                </c:pt>
                <c:pt idx="84404">
                  <c:v>125833</c:v>
                </c:pt>
                <c:pt idx="84405">
                  <c:v>125833</c:v>
                </c:pt>
                <c:pt idx="84406">
                  <c:v>125833</c:v>
                </c:pt>
                <c:pt idx="84407">
                  <c:v>125833</c:v>
                </c:pt>
                <c:pt idx="84408">
                  <c:v>125833</c:v>
                </c:pt>
                <c:pt idx="84409">
                  <c:v>125833</c:v>
                </c:pt>
                <c:pt idx="84410">
                  <c:v>125833</c:v>
                </c:pt>
                <c:pt idx="84411">
                  <c:v>125833</c:v>
                </c:pt>
                <c:pt idx="84412">
                  <c:v>125833</c:v>
                </c:pt>
                <c:pt idx="84413">
                  <c:v>125833</c:v>
                </c:pt>
                <c:pt idx="84414">
                  <c:v>125833</c:v>
                </c:pt>
                <c:pt idx="84415">
                  <c:v>125833</c:v>
                </c:pt>
                <c:pt idx="84416">
                  <c:v>125833</c:v>
                </c:pt>
                <c:pt idx="84417">
                  <c:v>125833</c:v>
                </c:pt>
                <c:pt idx="84418">
                  <c:v>125833</c:v>
                </c:pt>
                <c:pt idx="84419">
                  <c:v>125833</c:v>
                </c:pt>
                <c:pt idx="84420">
                  <c:v>125833</c:v>
                </c:pt>
                <c:pt idx="84421">
                  <c:v>125833</c:v>
                </c:pt>
                <c:pt idx="84422">
                  <c:v>125833</c:v>
                </c:pt>
                <c:pt idx="84423">
                  <c:v>125833</c:v>
                </c:pt>
                <c:pt idx="84424">
                  <c:v>125833</c:v>
                </c:pt>
                <c:pt idx="84425">
                  <c:v>125833</c:v>
                </c:pt>
                <c:pt idx="84426">
                  <c:v>125833</c:v>
                </c:pt>
                <c:pt idx="84427">
                  <c:v>125833</c:v>
                </c:pt>
                <c:pt idx="84428">
                  <c:v>125833</c:v>
                </c:pt>
                <c:pt idx="84429">
                  <c:v>125833</c:v>
                </c:pt>
                <c:pt idx="84430">
                  <c:v>125833</c:v>
                </c:pt>
                <c:pt idx="84431">
                  <c:v>125833</c:v>
                </c:pt>
                <c:pt idx="84432">
                  <c:v>125833</c:v>
                </c:pt>
                <c:pt idx="84433">
                  <c:v>125833</c:v>
                </c:pt>
                <c:pt idx="84434">
                  <c:v>125833</c:v>
                </c:pt>
                <c:pt idx="84435">
                  <c:v>125833</c:v>
                </c:pt>
                <c:pt idx="84436">
                  <c:v>125833</c:v>
                </c:pt>
                <c:pt idx="84437">
                  <c:v>125833</c:v>
                </c:pt>
                <c:pt idx="84438">
                  <c:v>125833</c:v>
                </c:pt>
                <c:pt idx="84439">
                  <c:v>125833</c:v>
                </c:pt>
                <c:pt idx="84440">
                  <c:v>125833</c:v>
                </c:pt>
                <c:pt idx="84441">
                  <c:v>125833</c:v>
                </c:pt>
                <c:pt idx="84442">
                  <c:v>125833</c:v>
                </c:pt>
                <c:pt idx="84443">
                  <c:v>125833</c:v>
                </c:pt>
                <c:pt idx="84444">
                  <c:v>125833</c:v>
                </c:pt>
                <c:pt idx="84445">
                  <c:v>125833</c:v>
                </c:pt>
                <c:pt idx="84446">
                  <c:v>125833</c:v>
                </c:pt>
                <c:pt idx="84447">
                  <c:v>125833</c:v>
                </c:pt>
                <c:pt idx="84448">
                  <c:v>125833</c:v>
                </c:pt>
                <c:pt idx="84449">
                  <c:v>125833</c:v>
                </c:pt>
                <c:pt idx="84450">
                  <c:v>125833</c:v>
                </c:pt>
                <c:pt idx="84451">
                  <c:v>125833</c:v>
                </c:pt>
                <c:pt idx="84452">
                  <c:v>125833</c:v>
                </c:pt>
                <c:pt idx="84453">
                  <c:v>125833</c:v>
                </c:pt>
                <c:pt idx="84454">
                  <c:v>125833</c:v>
                </c:pt>
                <c:pt idx="84455">
                  <c:v>125833</c:v>
                </c:pt>
                <c:pt idx="84456">
                  <c:v>125833</c:v>
                </c:pt>
                <c:pt idx="84457">
                  <c:v>125833</c:v>
                </c:pt>
                <c:pt idx="84458">
                  <c:v>125833</c:v>
                </c:pt>
                <c:pt idx="84459">
                  <c:v>125833</c:v>
                </c:pt>
                <c:pt idx="84460">
                  <c:v>125833</c:v>
                </c:pt>
                <c:pt idx="84461">
                  <c:v>125833</c:v>
                </c:pt>
                <c:pt idx="84462">
                  <c:v>125833</c:v>
                </c:pt>
                <c:pt idx="84463">
                  <c:v>125833</c:v>
                </c:pt>
                <c:pt idx="84464">
                  <c:v>125833</c:v>
                </c:pt>
                <c:pt idx="84465">
                  <c:v>125833</c:v>
                </c:pt>
                <c:pt idx="84466">
                  <c:v>125833</c:v>
                </c:pt>
                <c:pt idx="84467">
                  <c:v>125833</c:v>
                </c:pt>
                <c:pt idx="84468">
                  <c:v>125833</c:v>
                </c:pt>
                <c:pt idx="84469">
                  <c:v>125833</c:v>
                </c:pt>
                <c:pt idx="84470">
                  <c:v>125833</c:v>
                </c:pt>
                <c:pt idx="84471">
                  <c:v>125833</c:v>
                </c:pt>
                <c:pt idx="84472">
                  <c:v>125833</c:v>
                </c:pt>
                <c:pt idx="84473">
                  <c:v>125833</c:v>
                </c:pt>
                <c:pt idx="84474">
                  <c:v>125833</c:v>
                </c:pt>
                <c:pt idx="84475">
                  <c:v>125833</c:v>
                </c:pt>
                <c:pt idx="84476">
                  <c:v>125833</c:v>
                </c:pt>
                <c:pt idx="84477">
                  <c:v>125833</c:v>
                </c:pt>
                <c:pt idx="84478">
                  <c:v>125833</c:v>
                </c:pt>
                <c:pt idx="84479">
                  <c:v>125833</c:v>
                </c:pt>
                <c:pt idx="84480">
                  <c:v>125833</c:v>
                </c:pt>
                <c:pt idx="84481">
                  <c:v>125833</c:v>
                </c:pt>
                <c:pt idx="84482">
                  <c:v>125833</c:v>
                </c:pt>
                <c:pt idx="84483">
                  <c:v>125833</c:v>
                </c:pt>
                <c:pt idx="84484">
                  <c:v>125833</c:v>
                </c:pt>
                <c:pt idx="84485">
                  <c:v>125833</c:v>
                </c:pt>
                <c:pt idx="84486">
                  <c:v>125833</c:v>
                </c:pt>
                <c:pt idx="84487">
                  <c:v>125833</c:v>
                </c:pt>
                <c:pt idx="84488">
                  <c:v>125833</c:v>
                </c:pt>
                <c:pt idx="84489">
                  <c:v>125833</c:v>
                </c:pt>
                <c:pt idx="84490">
                  <c:v>125833</c:v>
                </c:pt>
                <c:pt idx="84491">
                  <c:v>125833</c:v>
                </c:pt>
                <c:pt idx="84492">
                  <c:v>125833</c:v>
                </c:pt>
                <c:pt idx="84493">
                  <c:v>125833</c:v>
                </c:pt>
                <c:pt idx="84494">
                  <c:v>125833</c:v>
                </c:pt>
                <c:pt idx="84495">
                  <c:v>125833</c:v>
                </c:pt>
                <c:pt idx="84496">
                  <c:v>125833</c:v>
                </c:pt>
                <c:pt idx="84497">
                  <c:v>125833</c:v>
                </c:pt>
                <c:pt idx="84498">
                  <c:v>125833</c:v>
                </c:pt>
                <c:pt idx="84499">
                  <c:v>125833</c:v>
                </c:pt>
                <c:pt idx="84500">
                  <c:v>125833</c:v>
                </c:pt>
                <c:pt idx="84501">
                  <c:v>125833</c:v>
                </c:pt>
                <c:pt idx="84502">
                  <c:v>125833</c:v>
                </c:pt>
                <c:pt idx="84503">
                  <c:v>125833</c:v>
                </c:pt>
                <c:pt idx="84504">
                  <c:v>125833</c:v>
                </c:pt>
                <c:pt idx="84505">
                  <c:v>125833</c:v>
                </c:pt>
                <c:pt idx="84506">
                  <c:v>125833</c:v>
                </c:pt>
                <c:pt idx="84507">
                  <c:v>125833</c:v>
                </c:pt>
                <c:pt idx="84508">
                  <c:v>125833</c:v>
                </c:pt>
                <c:pt idx="84509">
                  <c:v>125833</c:v>
                </c:pt>
                <c:pt idx="84510">
                  <c:v>125833</c:v>
                </c:pt>
                <c:pt idx="84511">
                  <c:v>125833</c:v>
                </c:pt>
                <c:pt idx="84512">
                  <c:v>125833</c:v>
                </c:pt>
                <c:pt idx="84513">
                  <c:v>125833</c:v>
                </c:pt>
                <c:pt idx="84514">
                  <c:v>125833</c:v>
                </c:pt>
                <c:pt idx="84515">
                  <c:v>125833</c:v>
                </c:pt>
                <c:pt idx="84516">
                  <c:v>125833</c:v>
                </c:pt>
                <c:pt idx="84517">
                  <c:v>125833</c:v>
                </c:pt>
                <c:pt idx="84518">
                  <c:v>125833</c:v>
                </c:pt>
                <c:pt idx="84519">
                  <c:v>125833</c:v>
                </c:pt>
                <c:pt idx="84520">
                  <c:v>125833</c:v>
                </c:pt>
                <c:pt idx="84521">
                  <c:v>125833</c:v>
                </c:pt>
                <c:pt idx="84522">
                  <c:v>125833</c:v>
                </c:pt>
                <c:pt idx="84523">
                  <c:v>125833</c:v>
                </c:pt>
                <c:pt idx="84524">
                  <c:v>125833</c:v>
                </c:pt>
                <c:pt idx="84525">
                  <c:v>125833</c:v>
                </c:pt>
                <c:pt idx="84526">
                  <c:v>125833</c:v>
                </c:pt>
                <c:pt idx="84527">
                  <c:v>125833</c:v>
                </c:pt>
                <c:pt idx="84528">
                  <c:v>125833</c:v>
                </c:pt>
                <c:pt idx="84529">
                  <c:v>125833</c:v>
                </c:pt>
                <c:pt idx="84530">
                  <c:v>125833</c:v>
                </c:pt>
                <c:pt idx="84531">
                  <c:v>125833</c:v>
                </c:pt>
                <c:pt idx="84532">
                  <c:v>125833</c:v>
                </c:pt>
                <c:pt idx="84533">
                  <c:v>125833</c:v>
                </c:pt>
                <c:pt idx="84534">
                  <c:v>125833</c:v>
                </c:pt>
                <c:pt idx="84535">
                  <c:v>125833</c:v>
                </c:pt>
                <c:pt idx="84536">
                  <c:v>125833</c:v>
                </c:pt>
                <c:pt idx="84537">
                  <c:v>125833</c:v>
                </c:pt>
                <c:pt idx="84538">
                  <c:v>125833</c:v>
                </c:pt>
                <c:pt idx="84539">
                  <c:v>125833</c:v>
                </c:pt>
                <c:pt idx="84540">
                  <c:v>125833</c:v>
                </c:pt>
                <c:pt idx="84541">
                  <c:v>125833</c:v>
                </c:pt>
                <c:pt idx="84542">
                  <c:v>125833</c:v>
                </c:pt>
                <c:pt idx="84543">
                  <c:v>125833</c:v>
                </c:pt>
                <c:pt idx="84544">
                  <c:v>125833</c:v>
                </c:pt>
                <c:pt idx="84545">
                  <c:v>125833</c:v>
                </c:pt>
                <c:pt idx="84546">
                  <c:v>125833</c:v>
                </c:pt>
                <c:pt idx="84547">
                  <c:v>125833</c:v>
                </c:pt>
                <c:pt idx="84548">
                  <c:v>125833</c:v>
                </c:pt>
                <c:pt idx="84549">
                  <c:v>125833</c:v>
                </c:pt>
                <c:pt idx="84550">
                  <c:v>125833</c:v>
                </c:pt>
                <c:pt idx="84551">
                  <c:v>125833</c:v>
                </c:pt>
                <c:pt idx="84552">
                  <c:v>125833</c:v>
                </c:pt>
                <c:pt idx="84553">
                  <c:v>125833</c:v>
                </c:pt>
                <c:pt idx="84554">
                  <c:v>125833</c:v>
                </c:pt>
                <c:pt idx="84555">
                  <c:v>125833</c:v>
                </c:pt>
                <c:pt idx="84556">
                  <c:v>125833</c:v>
                </c:pt>
                <c:pt idx="84557">
                  <c:v>125833</c:v>
                </c:pt>
                <c:pt idx="84558">
                  <c:v>125833</c:v>
                </c:pt>
                <c:pt idx="84559">
                  <c:v>125833</c:v>
                </c:pt>
                <c:pt idx="84560">
                  <c:v>125833</c:v>
                </c:pt>
                <c:pt idx="84561">
                  <c:v>125833</c:v>
                </c:pt>
                <c:pt idx="84562">
                  <c:v>125833</c:v>
                </c:pt>
                <c:pt idx="84563">
                  <c:v>125833</c:v>
                </c:pt>
                <c:pt idx="84564">
                  <c:v>125833</c:v>
                </c:pt>
                <c:pt idx="84565">
                  <c:v>125833</c:v>
                </c:pt>
                <c:pt idx="84566">
                  <c:v>125833</c:v>
                </c:pt>
                <c:pt idx="84567">
                  <c:v>125833</c:v>
                </c:pt>
                <c:pt idx="84568">
                  <c:v>125833</c:v>
                </c:pt>
                <c:pt idx="84569">
                  <c:v>125833</c:v>
                </c:pt>
                <c:pt idx="84570">
                  <c:v>125833</c:v>
                </c:pt>
                <c:pt idx="84571">
                  <c:v>125833</c:v>
                </c:pt>
                <c:pt idx="84572">
                  <c:v>125833</c:v>
                </c:pt>
                <c:pt idx="84573">
                  <c:v>125833</c:v>
                </c:pt>
                <c:pt idx="84574">
                  <c:v>125833</c:v>
                </c:pt>
                <c:pt idx="84575">
                  <c:v>125833</c:v>
                </c:pt>
                <c:pt idx="84576">
                  <c:v>125833</c:v>
                </c:pt>
                <c:pt idx="84577">
                  <c:v>125833</c:v>
                </c:pt>
                <c:pt idx="84578">
                  <c:v>125833</c:v>
                </c:pt>
                <c:pt idx="84579">
                  <c:v>125833</c:v>
                </c:pt>
                <c:pt idx="84580">
                  <c:v>125833</c:v>
                </c:pt>
                <c:pt idx="84581">
                  <c:v>125833</c:v>
                </c:pt>
                <c:pt idx="84582">
                  <c:v>125833</c:v>
                </c:pt>
                <c:pt idx="84583">
                  <c:v>125833</c:v>
                </c:pt>
                <c:pt idx="84584">
                  <c:v>125833</c:v>
                </c:pt>
                <c:pt idx="84585">
                  <c:v>125833</c:v>
                </c:pt>
                <c:pt idx="84586">
                  <c:v>125833</c:v>
                </c:pt>
                <c:pt idx="84587">
                  <c:v>125833</c:v>
                </c:pt>
                <c:pt idx="84588">
                  <c:v>125833</c:v>
                </c:pt>
                <c:pt idx="84589">
                  <c:v>125833</c:v>
                </c:pt>
                <c:pt idx="84590">
                  <c:v>125833</c:v>
                </c:pt>
                <c:pt idx="84591">
                  <c:v>125833</c:v>
                </c:pt>
                <c:pt idx="84592">
                  <c:v>125833</c:v>
                </c:pt>
                <c:pt idx="84593">
                  <c:v>125833</c:v>
                </c:pt>
                <c:pt idx="84594">
                  <c:v>125833</c:v>
                </c:pt>
                <c:pt idx="84595">
                  <c:v>125833</c:v>
                </c:pt>
                <c:pt idx="84596">
                  <c:v>125833</c:v>
                </c:pt>
                <c:pt idx="84597">
                  <c:v>125833</c:v>
                </c:pt>
                <c:pt idx="84598">
                  <c:v>125833</c:v>
                </c:pt>
                <c:pt idx="84599">
                  <c:v>125833</c:v>
                </c:pt>
                <c:pt idx="84600">
                  <c:v>125833</c:v>
                </c:pt>
                <c:pt idx="84601">
                  <c:v>125833</c:v>
                </c:pt>
                <c:pt idx="84602">
                  <c:v>125833</c:v>
                </c:pt>
                <c:pt idx="84603">
                  <c:v>125833</c:v>
                </c:pt>
                <c:pt idx="84604">
                  <c:v>125833</c:v>
                </c:pt>
                <c:pt idx="84605">
                  <c:v>125833</c:v>
                </c:pt>
                <c:pt idx="84606">
                  <c:v>125833</c:v>
                </c:pt>
                <c:pt idx="84607">
                  <c:v>125833</c:v>
                </c:pt>
                <c:pt idx="84608">
                  <c:v>125833</c:v>
                </c:pt>
                <c:pt idx="84609">
                  <c:v>125833</c:v>
                </c:pt>
                <c:pt idx="84610">
                  <c:v>125833</c:v>
                </c:pt>
                <c:pt idx="84611">
                  <c:v>125833</c:v>
                </c:pt>
                <c:pt idx="84612">
                  <c:v>125833</c:v>
                </c:pt>
                <c:pt idx="84613">
                  <c:v>125833</c:v>
                </c:pt>
                <c:pt idx="84614">
                  <c:v>125833</c:v>
                </c:pt>
                <c:pt idx="84615">
                  <c:v>125833</c:v>
                </c:pt>
                <c:pt idx="84616">
                  <c:v>125833</c:v>
                </c:pt>
                <c:pt idx="84617">
                  <c:v>125833</c:v>
                </c:pt>
                <c:pt idx="84618">
                  <c:v>125833</c:v>
                </c:pt>
                <c:pt idx="84619">
                  <c:v>125833</c:v>
                </c:pt>
                <c:pt idx="84620">
                  <c:v>125833</c:v>
                </c:pt>
                <c:pt idx="84621">
                  <c:v>125833</c:v>
                </c:pt>
                <c:pt idx="84622">
                  <c:v>125833</c:v>
                </c:pt>
                <c:pt idx="84623">
                  <c:v>125833</c:v>
                </c:pt>
                <c:pt idx="84624">
                  <c:v>125833</c:v>
                </c:pt>
                <c:pt idx="84625">
                  <c:v>125833</c:v>
                </c:pt>
                <c:pt idx="84626">
                  <c:v>125833</c:v>
                </c:pt>
                <c:pt idx="84627">
                  <c:v>125833</c:v>
                </c:pt>
                <c:pt idx="84628">
                  <c:v>125833</c:v>
                </c:pt>
                <c:pt idx="84629">
                  <c:v>125833</c:v>
                </c:pt>
                <c:pt idx="84630">
                  <c:v>125833</c:v>
                </c:pt>
                <c:pt idx="84631">
                  <c:v>125833</c:v>
                </c:pt>
                <c:pt idx="84632">
                  <c:v>125833</c:v>
                </c:pt>
                <c:pt idx="84633">
                  <c:v>125833</c:v>
                </c:pt>
                <c:pt idx="84634">
                  <c:v>125833</c:v>
                </c:pt>
                <c:pt idx="84635">
                  <c:v>125833</c:v>
                </c:pt>
                <c:pt idx="84636">
                  <c:v>125833</c:v>
                </c:pt>
                <c:pt idx="84637">
                  <c:v>125833</c:v>
                </c:pt>
                <c:pt idx="84638">
                  <c:v>125833</c:v>
                </c:pt>
                <c:pt idx="84639">
                  <c:v>125833</c:v>
                </c:pt>
                <c:pt idx="84640">
                  <c:v>125833</c:v>
                </c:pt>
                <c:pt idx="84641">
                  <c:v>125833</c:v>
                </c:pt>
                <c:pt idx="84642">
                  <c:v>125833</c:v>
                </c:pt>
                <c:pt idx="84643">
                  <c:v>125833</c:v>
                </c:pt>
                <c:pt idx="84644">
                  <c:v>125833</c:v>
                </c:pt>
                <c:pt idx="84645">
                  <c:v>125833</c:v>
                </c:pt>
                <c:pt idx="84646">
                  <c:v>125833</c:v>
                </c:pt>
                <c:pt idx="84647">
                  <c:v>125833</c:v>
                </c:pt>
                <c:pt idx="84648">
                  <c:v>125833</c:v>
                </c:pt>
                <c:pt idx="84649">
                  <c:v>125833</c:v>
                </c:pt>
                <c:pt idx="84650">
                  <c:v>125833</c:v>
                </c:pt>
                <c:pt idx="84651">
                  <c:v>125833</c:v>
                </c:pt>
                <c:pt idx="84652">
                  <c:v>125833</c:v>
                </c:pt>
                <c:pt idx="84653">
                  <c:v>125833</c:v>
                </c:pt>
                <c:pt idx="84654">
                  <c:v>125833</c:v>
                </c:pt>
                <c:pt idx="84655">
                  <c:v>125833</c:v>
                </c:pt>
                <c:pt idx="84656">
                  <c:v>125833</c:v>
                </c:pt>
                <c:pt idx="84657">
                  <c:v>125833</c:v>
                </c:pt>
                <c:pt idx="84658">
                  <c:v>125833</c:v>
                </c:pt>
                <c:pt idx="84659">
                  <c:v>125833</c:v>
                </c:pt>
                <c:pt idx="84660">
                  <c:v>125833</c:v>
                </c:pt>
                <c:pt idx="84661">
                  <c:v>125833</c:v>
                </c:pt>
                <c:pt idx="84662">
                  <c:v>125833</c:v>
                </c:pt>
                <c:pt idx="84663">
                  <c:v>125833</c:v>
                </c:pt>
                <c:pt idx="84664">
                  <c:v>125833</c:v>
                </c:pt>
                <c:pt idx="84665">
                  <c:v>125833</c:v>
                </c:pt>
                <c:pt idx="84666">
                  <c:v>125833</c:v>
                </c:pt>
                <c:pt idx="84667">
                  <c:v>125833</c:v>
                </c:pt>
                <c:pt idx="84668">
                  <c:v>125833</c:v>
                </c:pt>
                <c:pt idx="84669">
                  <c:v>125833</c:v>
                </c:pt>
                <c:pt idx="84670">
                  <c:v>125833</c:v>
                </c:pt>
                <c:pt idx="84671">
                  <c:v>125833</c:v>
                </c:pt>
                <c:pt idx="84672">
                  <c:v>125833</c:v>
                </c:pt>
                <c:pt idx="84673">
                  <c:v>125833</c:v>
                </c:pt>
                <c:pt idx="84674">
                  <c:v>125833</c:v>
                </c:pt>
                <c:pt idx="84675">
                  <c:v>125833</c:v>
                </c:pt>
                <c:pt idx="84676">
                  <c:v>125833</c:v>
                </c:pt>
                <c:pt idx="84677">
                  <c:v>125833</c:v>
                </c:pt>
                <c:pt idx="84678">
                  <c:v>125833</c:v>
                </c:pt>
                <c:pt idx="84679">
                  <c:v>125833</c:v>
                </c:pt>
                <c:pt idx="84680">
                  <c:v>125833</c:v>
                </c:pt>
                <c:pt idx="84681">
                  <c:v>125833</c:v>
                </c:pt>
                <c:pt idx="84682">
                  <c:v>125833</c:v>
                </c:pt>
                <c:pt idx="84683">
                  <c:v>125833</c:v>
                </c:pt>
                <c:pt idx="84684">
                  <c:v>125833</c:v>
                </c:pt>
                <c:pt idx="84685">
                  <c:v>125833</c:v>
                </c:pt>
                <c:pt idx="84686">
                  <c:v>125833</c:v>
                </c:pt>
                <c:pt idx="84687">
                  <c:v>125833</c:v>
                </c:pt>
                <c:pt idx="84688">
                  <c:v>125833</c:v>
                </c:pt>
                <c:pt idx="84689">
                  <c:v>125833</c:v>
                </c:pt>
                <c:pt idx="84690">
                  <c:v>125833</c:v>
                </c:pt>
                <c:pt idx="84691">
                  <c:v>125833</c:v>
                </c:pt>
                <c:pt idx="84692">
                  <c:v>125833</c:v>
                </c:pt>
                <c:pt idx="84693">
                  <c:v>125833</c:v>
                </c:pt>
                <c:pt idx="84694">
                  <c:v>125833</c:v>
                </c:pt>
                <c:pt idx="84695">
                  <c:v>125833</c:v>
                </c:pt>
                <c:pt idx="84696">
                  <c:v>125833</c:v>
                </c:pt>
                <c:pt idx="84697">
                  <c:v>125833</c:v>
                </c:pt>
                <c:pt idx="84698">
                  <c:v>125833</c:v>
                </c:pt>
                <c:pt idx="84699">
                  <c:v>125833</c:v>
                </c:pt>
                <c:pt idx="84700">
                  <c:v>125833</c:v>
                </c:pt>
                <c:pt idx="84701">
                  <c:v>125833</c:v>
                </c:pt>
                <c:pt idx="84702">
                  <c:v>125833</c:v>
                </c:pt>
                <c:pt idx="84703">
                  <c:v>125833</c:v>
                </c:pt>
                <c:pt idx="84704">
                  <c:v>125833</c:v>
                </c:pt>
                <c:pt idx="84705">
                  <c:v>125833</c:v>
                </c:pt>
                <c:pt idx="84706">
                  <c:v>125833</c:v>
                </c:pt>
                <c:pt idx="84707">
                  <c:v>125833</c:v>
                </c:pt>
                <c:pt idx="84708">
                  <c:v>125833</c:v>
                </c:pt>
                <c:pt idx="84709">
                  <c:v>125833</c:v>
                </c:pt>
                <c:pt idx="84710">
                  <c:v>125833</c:v>
                </c:pt>
                <c:pt idx="84711">
                  <c:v>125833</c:v>
                </c:pt>
                <c:pt idx="84712">
                  <c:v>125833</c:v>
                </c:pt>
                <c:pt idx="84713">
                  <c:v>125833</c:v>
                </c:pt>
                <c:pt idx="84714">
                  <c:v>125833</c:v>
                </c:pt>
                <c:pt idx="84715">
                  <c:v>125833</c:v>
                </c:pt>
                <c:pt idx="84716">
                  <c:v>125833</c:v>
                </c:pt>
                <c:pt idx="84717">
                  <c:v>125833</c:v>
                </c:pt>
                <c:pt idx="84718">
                  <c:v>125833</c:v>
                </c:pt>
                <c:pt idx="84719">
                  <c:v>125833</c:v>
                </c:pt>
                <c:pt idx="84720">
                  <c:v>125833</c:v>
                </c:pt>
                <c:pt idx="84721">
                  <c:v>125833</c:v>
                </c:pt>
                <c:pt idx="84722">
                  <c:v>125833</c:v>
                </c:pt>
                <c:pt idx="84723">
                  <c:v>125833</c:v>
                </c:pt>
                <c:pt idx="84724">
                  <c:v>125833</c:v>
                </c:pt>
                <c:pt idx="84725">
                  <c:v>125833</c:v>
                </c:pt>
                <c:pt idx="84726">
                  <c:v>125833</c:v>
                </c:pt>
                <c:pt idx="84727">
                  <c:v>125833</c:v>
                </c:pt>
                <c:pt idx="84728">
                  <c:v>125833</c:v>
                </c:pt>
                <c:pt idx="84729">
                  <c:v>125833</c:v>
                </c:pt>
                <c:pt idx="84730">
                  <c:v>125833</c:v>
                </c:pt>
                <c:pt idx="84731">
                  <c:v>125833</c:v>
                </c:pt>
                <c:pt idx="84732">
                  <c:v>125833</c:v>
                </c:pt>
                <c:pt idx="84733">
                  <c:v>125833</c:v>
                </c:pt>
                <c:pt idx="84734">
                  <c:v>125833</c:v>
                </c:pt>
                <c:pt idx="84735">
                  <c:v>125833</c:v>
                </c:pt>
                <c:pt idx="84736">
                  <c:v>125833</c:v>
                </c:pt>
                <c:pt idx="84737">
                  <c:v>125833</c:v>
                </c:pt>
                <c:pt idx="84738">
                  <c:v>125833</c:v>
                </c:pt>
                <c:pt idx="84739">
                  <c:v>125833</c:v>
                </c:pt>
                <c:pt idx="84740">
                  <c:v>125833</c:v>
                </c:pt>
                <c:pt idx="84741">
                  <c:v>125833</c:v>
                </c:pt>
                <c:pt idx="84742">
                  <c:v>125833</c:v>
                </c:pt>
                <c:pt idx="84743">
                  <c:v>125833</c:v>
                </c:pt>
                <c:pt idx="84744">
                  <c:v>125833</c:v>
                </c:pt>
                <c:pt idx="84745">
                  <c:v>125833</c:v>
                </c:pt>
                <c:pt idx="84746">
                  <c:v>125833</c:v>
                </c:pt>
                <c:pt idx="84747">
                  <c:v>125833</c:v>
                </c:pt>
                <c:pt idx="84748">
                  <c:v>125833</c:v>
                </c:pt>
                <c:pt idx="84749">
                  <c:v>125833</c:v>
                </c:pt>
                <c:pt idx="84750">
                  <c:v>125833</c:v>
                </c:pt>
                <c:pt idx="84751">
                  <c:v>125833</c:v>
                </c:pt>
                <c:pt idx="84752">
                  <c:v>125833</c:v>
                </c:pt>
                <c:pt idx="84753">
                  <c:v>125833</c:v>
                </c:pt>
                <c:pt idx="84754">
                  <c:v>125833</c:v>
                </c:pt>
                <c:pt idx="84755">
                  <c:v>125833</c:v>
                </c:pt>
                <c:pt idx="84756">
                  <c:v>125833</c:v>
                </c:pt>
                <c:pt idx="84757">
                  <c:v>125833</c:v>
                </c:pt>
                <c:pt idx="84758">
                  <c:v>125833</c:v>
                </c:pt>
                <c:pt idx="84759">
                  <c:v>125833</c:v>
                </c:pt>
                <c:pt idx="84760">
                  <c:v>125833</c:v>
                </c:pt>
                <c:pt idx="84761">
                  <c:v>125833</c:v>
                </c:pt>
                <c:pt idx="84762">
                  <c:v>125833</c:v>
                </c:pt>
                <c:pt idx="84763">
                  <c:v>125833</c:v>
                </c:pt>
                <c:pt idx="84764">
                  <c:v>125833</c:v>
                </c:pt>
                <c:pt idx="84765">
                  <c:v>125833</c:v>
                </c:pt>
                <c:pt idx="84766">
                  <c:v>125833</c:v>
                </c:pt>
                <c:pt idx="84767">
                  <c:v>125833</c:v>
                </c:pt>
                <c:pt idx="84768">
                  <c:v>125833</c:v>
                </c:pt>
                <c:pt idx="84769">
                  <c:v>125833</c:v>
                </c:pt>
                <c:pt idx="84770">
                  <c:v>125833</c:v>
                </c:pt>
                <c:pt idx="84771">
                  <c:v>125833</c:v>
                </c:pt>
                <c:pt idx="84772">
                  <c:v>125833</c:v>
                </c:pt>
                <c:pt idx="84773">
                  <c:v>125833</c:v>
                </c:pt>
                <c:pt idx="84774">
                  <c:v>125833</c:v>
                </c:pt>
                <c:pt idx="84775">
                  <c:v>125833</c:v>
                </c:pt>
                <c:pt idx="84776">
                  <c:v>125833</c:v>
                </c:pt>
                <c:pt idx="84777">
                  <c:v>125833</c:v>
                </c:pt>
                <c:pt idx="84778">
                  <c:v>125833</c:v>
                </c:pt>
                <c:pt idx="84779">
                  <c:v>125833</c:v>
                </c:pt>
                <c:pt idx="84780">
                  <c:v>125833</c:v>
                </c:pt>
                <c:pt idx="84781">
                  <c:v>125833</c:v>
                </c:pt>
                <c:pt idx="84782">
                  <c:v>125833</c:v>
                </c:pt>
                <c:pt idx="84783">
                  <c:v>125833</c:v>
                </c:pt>
                <c:pt idx="84784">
                  <c:v>125833</c:v>
                </c:pt>
                <c:pt idx="84785">
                  <c:v>125833</c:v>
                </c:pt>
                <c:pt idx="84786">
                  <c:v>125833</c:v>
                </c:pt>
                <c:pt idx="84787">
                  <c:v>125833</c:v>
                </c:pt>
                <c:pt idx="84788">
                  <c:v>125833</c:v>
                </c:pt>
                <c:pt idx="84789">
                  <c:v>125833</c:v>
                </c:pt>
                <c:pt idx="84790">
                  <c:v>125833</c:v>
                </c:pt>
                <c:pt idx="84791">
                  <c:v>125833</c:v>
                </c:pt>
                <c:pt idx="84792">
                  <c:v>125833</c:v>
                </c:pt>
                <c:pt idx="84793">
                  <c:v>125833</c:v>
                </c:pt>
                <c:pt idx="84794">
                  <c:v>125833</c:v>
                </c:pt>
                <c:pt idx="84795">
                  <c:v>125833</c:v>
                </c:pt>
                <c:pt idx="84796">
                  <c:v>125833</c:v>
                </c:pt>
                <c:pt idx="84797">
                  <c:v>125833</c:v>
                </c:pt>
                <c:pt idx="84798">
                  <c:v>125833</c:v>
                </c:pt>
                <c:pt idx="84799">
                  <c:v>125833</c:v>
                </c:pt>
                <c:pt idx="84800">
                  <c:v>125833</c:v>
                </c:pt>
                <c:pt idx="84801">
                  <c:v>125833</c:v>
                </c:pt>
                <c:pt idx="84802">
                  <c:v>125833</c:v>
                </c:pt>
                <c:pt idx="84803">
                  <c:v>125833</c:v>
                </c:pt>
                <c:pt idx="84804">
                  <c:v>125833</c:v>
                </c:pt>
                <c:pt idx="84805">
                  <c:v>125833</c:v>
                </c:pt>
                <c:pt idx="84806">
                  <c:v>125833</c:v>
                </c:pt>
                <c:pt idx="84807">
                  <c:v>125833</c:v>
                </c:pt>
                <c:pt idx="84808">
                  <c:v>125833</c:v>
                </c:pt>
                <c:pt idx="84809">
                  <c:v>125833</c:v>
                </c:pt>
                <c:pt idx="84810">
                  <c:v>125833</c:v>
                </c:pt>
                <c:pt idx="84811">
                  <c:v>125833</c:v>
                </c:pt>
                <c:pt idx="84812">
                  <c:v>125833</c:v>
                </c:pt>
                <c:pt idx="84813">
                  <c:v>125833</c:v>
                </c:pt>
                <c:pt idx="84814">
                  <c:v>125833</c:v>
                </c:pt>
                <c:pt idx="84815">
                  <c:v>125833</c:v>
                </c:pt>
                <c:pt idx="84816">
                  <c:v>125833</c:v>
                </c:pt>
                <c:pt idx="84817">
                  <c:v>125833</c:v>
                </c:pt>
                <c:pt idx="84818">
                  <c:v>125833</c:v>
                </c:pt>
                <c:pt idx="84819">
                  <c:v>125833</c:v>
                </c:pt>
                <c:pt idx="84820">
                  <c:v>125833</c:v>
                </c:pt>
                <c:pt idx="84821">
                  <c:v>125833</c:v>
                </c:pt>
                <c:pt idx="84822">
                  <c:v>125833</c:v>
                </c:pt>
                <c:pt idx="84823">
                  <c:v>125833</c:v>
                </c:pt>
                <c:pt idx="84824">
                  <c:v>125833</c:v>
                </c:pt>
                <c:pt idx="84825">
                  <c:v>125833</c:v>
                </c:pt>
                <c:pt idx="84826">
                  <c:v>125833</c:v>
                </c:pt>
                <c:pt idx="84827">
                  <c:v>125833</c:v>
                </c:pt>
                <c:pt idx="84828">
                  <c:v>125833</c:v>
                </c:pt>
                <c:pt idx="84829">
                  <c:v>125833</c:v>
                </c:pt>
                <c:pt idx="84830">
                  <c:v>125833</c:v>
                </c:pt>
                <c:pt idx="84831">
                  <c:v>125833</c:v>
                </c:pt>
                <c:pt idx="84832">
                  <c:v>125833</c:v>
                </c:pt>
                <c:pt idx="84833">
                  <c:v>125833</c:v>
                </c:pt>
                <c:pt idx="84834">
                  <c:v>125833</c:v>
                </c:pt>
                <c:pt idx="84835">
                  <c:v>125833</c:v>
                </c:pt>
                <c:pt idx="84836">
                  <c:v>125833</c:v>
                </c:pt>
                <c:pt idx="84837">
                  <c:v>125833</c:v>
                </c:pt>
                <c:pt idx="84838">
                  <c:v>125833</c:v>
                </c:pt>
                <c:pt idx="84839">
                  <c:v>125833</c:v>
                </c:pt>
                <c:pt idx="84840">
                  <c:v>125833</c:v>
                </c:pt>
                <c:pt idx="84841">
                  <c:v>125833</c:v>
                </c:pt>
                <c:pt idx="84842">
                  <c:v>125833</c:v>
                </c:pt>
                <c:pt idx="84843">
                  <c:v>125833</c:v>
                </c:pt>
                <c:pt idx="84844">
                  <c:v>125833</c:v>
                </c:pt>
                <c:pt idx="84845">
                  <c:v>125833</c:v>
                </c:pt>
                <c:pt idx="84846">
                  <c:v>125833</c:v>
                </c:pt>
                <c:pt idx="84847">
                  <c:v>125833</c:v>
                </c:pt>
                <c:pt idx="84848">
                  <c:v>125833</c:v>
                </c:pt>
                <c:pt idx="84849">
                  <c:v>125833</c:v>
                </c:pt>
                <c:pt idx="84850">
                  <c:v>125833</c:v>
                </c:pt>
                <c:pt idx="84851">
                  <c:v>125833</c:v>
                </c:pt>
                <c:pt idx="84852">
                  <c:v>125833</c:v>
                </c:pt>
                <c:pt idx="84853">
                  <c:v>125833</c:v>
                </c:pt>
                <c:pt idx="84854">
                  <c:v>125833</c:v>
                </c:pt>
                <c:pt idx="84855">
                  <c:v>125833</c:v>
                </c:pt>
                <c:pt idx="84856">
                  <c:v>125833</c:v>
                </c:pt>
                <c:pt idx="84857">
                  <c:v>125833</c:v>
                </c:pt>
                <c:pt idx="84858">
                  <c:v>125833</c:v>
                </c:pt>
                <c:pt idx="84859">
                  <c:v>125833</c:v>
                </c:pt>
                <c:pt idx="84860">
                  <c:v>125833</c:v>
                </c:pt>
                <c:pt idx="84861">
                  <c:v>125833</c:v>
                </c:pt>
                <c:pt idx="84862">
                  <c:v>125833</c:v>
                </c:pt>
                <c:pt idx="84863">
                  <c:v>125833</c:v>
                </c:pt>
                <c:pt idx="84864">
                  <c:v>125833</c:v>
                </c:pt>
                <c:pt idx="84865">
                  <c:v>125833</c:v>
                </c:pt>
                <c:pt idx="84866">
                  <c:v>125833</c:v>
                </c:pt>
                <c:pt idx="84867">
                  <c:v>125833</c:v>
                </c:pt>
                <c:pt idx="84868">
                  <c:v>125833</c:v>
                </c:pt>
                <c:pt idx="84869">
                  <c:v>125833</c:v>
                </c:pt>
                <c:pt idx="84870">
                  <c:v>125833</c:v>
                </c:pt>
                <c:pt idx="84871">
                  <c:v>125833</c:v>
                </c:pt>
                <c:pt idx="84872">
                  <c:v>125833</c:v>
                </c:pt>
                <c:pt idx="84873">
                  <c:v>125833</c:v>
                </c:pt>
                <c:pt idx="84874">
                  <c:v>125833</c:v>
                </c:pt>
                <c:pt idx="84875">
                  <c:v>125833</c:v>
                </c:pt>
                <c:pt idx="84876">
                  <c:v>125833</c:v>
                </c:pt>
                <c:pt idx="84877">
                  <c:v>125833</c:v>
                </c:pt>
                <c:pt idx="84878">
                  <c:v>125833</c:v>
                </c:pt>
                <c:pt idx="84879">
                  <c:v>125833</c:v>
                </c:pt>
                <c:pt idx="84880">
                  <c:v>125833</c:v>
                </c:pt>
                <c:pt idx="84881">
                  <c:v>125833</c:v>
                </c:pt>
                <c:pt idx="84882">
                  <c:v>125833</c:v>
                </c:pt>
                <c:pt idx="84883">
                  <c:v>125833</c:v>
                </c:pt>
                <c:pt idx="84884">
                  <c:v>125833</c:v>
                </c:pt>
                <c:pt idx="84885">
                  <c:v>125833</c:v>
                </c:pt>
                <c:pt idx="84886">
                  <c:v>125833</c:v>
                </c:pt>
                <c:pt idx="84887">
                  <c:v>125833</c:v>
                </c:pt>
                <c:pt idx="84888">
                  <c:v>125833</c:v>
                </c:pt>
                <c:pt idx="84889">
                  <c:v>125833</c:v>
                </c:pt>
                <c:pt idx="84890">
                  <c:v>125833</c:v>
                </c:pt>
                <c:pt idx="84891">
                  <c:v>125833</c:v>
                </c:pt>
                <c:pt idx="84892">
                  <c:v>125833</c:v>
                </c:pt>
                <c:pt idx="84893">
                  <c:v>125833</c:v>
                </c:pt>
                <c:pt idx="84894">
                  <c:v>125833</c:v>
                </c:pt>
                <c:pt idx="84895">
                  <c:v>125833</c:v>
                </c:pt>
                <c:pt idx="84896">
                  <c:v>125833</c:v>
                </c:pt>
                <c:pt idx="84897">
                  <c:v>125833</c:v>
                </c:pt>
                <c:pt idx="84898">
                  <c:v>125833</c:v>
                </c:pt>
                <c:pt idx="84899">
                  <c:v>125833</c:v>
                </c:pt>
                <c:pt idx="84900">
                  <c:v>125833</c:v>
                </c:pt>
                <c:pt idx="84901">
                  <c:v>125833</c:v>
                </c:pt>
                <c:pt idx="84902">
                  <c:v>125833</c:v>
                </c:pt>
                <c:pt idx="84903">
                  <c:v>125833</c:v>
                </c:pt>
                <c:pt idx="84904">
                  <c:v>125833</c:v>
                </c:pt>
                <c:pt idx="84905">
                  <c:v>125833</c:v>
                </c:pt>
                <c:pt idx="84906">
                  <c:v>125833</c:v>
                </c:pt>
                <c:pt idx="84907">
                  <c:v>125833</c:v>
                </c:pt>
                <c:pt idx="84908">
                  <c:v>125833</c:v>
                </c:pt>
                <c:pt idx="84909">
                  <c:v>125833</c:v>
                </c:pt>
                <c:pt idx="84910">
                  <c:v>125833</c:v>
                </c:pt>
                <c:pt idx="84911">
                  <c:v>125833</c:v>
                </c:pt>
                <c:pt idx="84912">
                  <c:v>125833</c:v>
                </c:pt>
                <c:pt idx="84913">
                  <c:v>125833</c:v>
                </c:pt>
                <c:pt idx="84914">
                  <c:v>125833</c:v>
                </c:pt>
                <c:pt idx="84915">
                  <c:v>125833</c:v>
                </c:pt>
                <c:pt idx="84916">
                  <c:v>125833</c:v>
                </c:pt>
                <c:pt idx="84917">
                  <c:v>125833</c:v>
                </c:pt>
                <c:pt idx="84918">
                  <c:v>125833</c:v>
                </c:pt>
                <c:pt idx="84919">
                  <c:v>125833</c:v>
                </c:pt>
                <c:pt idx="84920">
                  <c:v>125833</c:v>
                </c:pt>
                <c:pt idx="84921">
                  <c:v>125833</c:v>
                </c:pt>
                <c:pt idx="84922">
                  <c:v>125833</c:v>
                </c:pt>
                <c:pt idx="84923">
                  <c:v>125833</c:v>
                </c:pt>
                <c:pt idx="84924">
                  <c:v>125833</c:v>
                </c:pt>
                <c:pt idx="84925">
                  <c:v>125833</c:v>
                </c:pt>
                <c:pt idx="84926">
                  <c:v>125833</c:v>
                </c:pt>
                <c:pt idx="84927">
                  <c:v>125833</c:v>
                </c:pt>
                <c:pt idx="84928">
                  <c:v>125833</c:v>
                </c:pt>
                <c:pt idx="84929">
                  <c:v>125833</c:v>
                </c:pt>
                <c:pt idx="84930">
                  <c:v>125833</c:v>
                </c:pt>
                <c:pt idx="84931">
                  <c:v>125833</c:v>
                </c:pt>
                <c:pt idx="84932">
                  <c:v>125833</c:v>
                </c:pt>
                <c:pt idx="84933">
                  <c:v>125833</c:v>
                </c:pt>
                <c:pt idx="84934">
                  <c:v>125833</c:v>
                </c:pt>
                <c:pt idx="84935">
                  <c:v>125833</c:v>
                </c:pt>
                <c:pt idx="84936">
                  <c:v>125833</c:v>
                </c:pt>
                <c:pt idx="84937">
                  <c:v>125833</c:v>
                </c:pt>
                <c:pt idx="84938">
                  <c:v>125833</c:v>
                </c:pt>
                <c:pt idx="84939">
                  <c:v>125833</c:v>
                </c:pt>
                <c:pt idx="84940">
                  <c:v>125833</c:v>
                </c:pt>
                <c:pt idx="84941">
                  <c:v>125833</c:v>
                </c:pt>
                <c:pt idx="84942">
                  <c:v>125833</c:v>
                </c:pt>
                <c:pt idx="84943">
                  <c:v>125833</c:v>
                </c:pt>
                <c:pt idx="84944">
                  <c:v>125833</c:v>
                </c:pt>
                <c:pt idx="84945">
                  <c:v>125833</c:v>
                </c:pt>
                <c:pt idx="84946">
                  <c:v>125833</c:v>
                </c:pt>
                <c:pt idx="84947">
                  <c:v>125833</c:v>
                </c:pt>
                <c:pt idx="84948">
                  <c:v>125833</c:v>
                </c:pt>
                <c:pt idx="84949">
                  <c:v>125833</c:v>
                </c:pt>
                <c:pt idx="84950">
                  <c:v>125833</c:v>
                </c:pt>
                <c:pt idx="84951">
                  <c:v>125833</c:v>
                </c:pt>
                <c:pt idx="84952">
                  <c:v>125833</c:v>
                </c:pt>
                <c:pt idx="84953">
                  <c:v>125833</c:v>
                </c:pt>
                <c:pt idx="84954">
                  <c:v>125833</c:v>
                </c:pt>
                <c:pt idx="84955">
                  <c:v>125833</c:v>
                </c:pt>
                <c:pt idx="84956">
                  <c:v>125833</c:v>
                </c:pt>
                <c:pt idx="84957">
                  <c:v>125833</c:v>
                </c:pt>
                <c:pt idx="84958">
                  <c:v>125833</c:v>
                </c:pt>
                <c:pt idx="84959">
                  <c:v>125833</c:v>
                </c:pt>
                <c:pt idx="84960">
                  <c:v>125833</c:v>
                </c:pt>
                <c:pt idx="84961">
                  <c:v>125833</c:v>
                </c:pt>
                <c:pt idx="84962">
                  <c:v>125833</c:v>
                </c:pt>
                <c:pt idx="84963">
                  <c:v>125833</c:v>
                </c:pt>
                <c:pt idx="84964">
                  <c:v>125833</c:v>
                </c:pt>
                <c:pt idx="84965">
                  <c:v>125833</c:v>
                </c:pt>
                <c:pt idx="84966">
                  <c:v>125833</c:v>
                </c:pt>
                <c:pt idx="84967">
                  <c:v>125833</c:v>
                </c:pt>
                <c:pt idx="84968">
                  <c:v>125833</c:v>
                </c:pt>
                <c:pt idx="84969">
                  <c:v>125833</c:v>
                </c:pt>
                <c:pt idx="84970">
                  <c:v>125833</c:v>
                </c:pt>
                <c:pt idx="84971">
                  <c:v>125833</c:v>
                </c:pt>
                <c:pt idx="84972">
                  <c:v>125833</c:v>
                </c:pt>
                <c:pt idx="84973">
                  <c:v>125833</c:v>
                </c:pt>
                <c:pt idx="84974">
                  <c:v>125833</c:v>
                </c:pt>
                <c:pt idx="84975">
                  <c:v>125833</c:v>
                </c:pt>
                <c:pt idx="84976">
                  <c:v>125833</c:v>
                </c:pt>
                <c:pt idx="84977">
                  <c:v>125833</c:v>
                </c:pt>
                <c:pt idx="84978">
                  <c:v>125833</c:v>
                </c:pt>
                <c:pt idx="84979">
                  <c:v>125833</c:v>
                </c:pt>
                <c:pt idx="84980">
                  <c:v>125833</c:v>
                </c:pt>
                <c:pt idx="84981">
                  <c:v>125833</c:v>
                </c:pt>
                <c:pt idx="84982">
                  <c:v>125833</c:v>
                </c:pt>
                <c:pt idx="84983">
                  <c:v>125833</c:v>
                </c:pt>
                <c:pt idx="84984">
                  <c:v>125833</c:v>
                </c:pt>
                <c:pt idx="84985">
                  <c:v>125833</c:v>
                </c:pt>
                <c:pt idx="84986">
                  <c:v>125833</c:v>
                </c:pt>
                <c:pt idx="84987">
                  <c:v>125833</c:v>
                </c:pt>
                <c:pt idx="84988">
                  <c:v>125833</c:v>
                </c:pt>
                <c:pt idx="84989">
                  <c:v>125833</c:v>
                </c:pt>
                <c:pt idx="84990">
                  <c:v>125833</c:v>
                </c:pt>
                <c:pt idx="84991">
                  <c:v>125833</c:v>
                </c:pt>
                <c:pt idx="84992">
                  <c:v>125833</c:v>
                </c:pt>
                <c:pt idx="84993">
                  <c:v>125833</c:v>
                </c:pt>
                <c:pt idx="84994">
                  <c:v>125833</c:v>
                </c:pt>
                <c:pt idx="84995">
                  <c:v>125833</c:v>
                </c:pt>
                <c:pt idx="84996">
                  <c:v>125833</c:v>
                </c:pt>
                <c:pt idx="84997">
                  <c:v>125833</c:v>
                </c:pt>
                <c:pt idx="84998">
                  <c:v>125833</c:v>
                </c:pt>
                <c:pt idx="84999">
                  <c:v>125833</c:v>
                </c:pt>
                <c:pt idx="85000">
                  <c:v>125833</c:v>
                </c:pt>
                <c:pt idx="85001">
                  <c:v>125833</c:v>
                </c:pt>
                <c:pt idx="85002">
                  <c:v>125833</c:v>
                </c:pt>
                <c:pt idx="85003">
                  <c:v>125833</c:v>
                </c:pt>
                <c:pt idx="85004">
                  <c:v>125833</c:v>
                </c:pt>
                <c:pt idx="85005">
                  <c:v>125833</c:v>
                </c:pt>
                <c:pt idx="85006">
                  <c:v>125833</c:v>
                </c:pt>
                <c:pt idx="85007">
                  <c:v>125833</c:v>
                </c:pt>
                <c:pt idx="85008">
                  <c:v>125833</c:v>
                </c:pt>
                <c:pt idx="85009">
                  <c:v>125833</c:v>
                </c:pt>
                <c:pt idx="85010">
                  <c:v>125833</c:v>
                </c:pt>
                <c:pt idx="85011">
                  <c:v>125833</c:v>
                </c:pt>
                <c:pt idx="85012">
                  <c:v>125833</c:v>
                </c:pt>
                <c:pt idx="85013">
                  <c:v>125833</c:v>
                </c:pt>
                <c:pt idx="85014">
                  <c:v>125833</c:v>
                </c:pt>
                <c:pt idx="85015">
                  <c:v>125833</c:v>
                </c:pt>
                <c:pt idx="85016">
                  <c:v>125833</c:v>
                </c:pt>
                <c:pt idx="85017">
                  <c:v>125833</c:v>
                </c:pt>
                <c:pt idx="85018">
                  <c:v>125833</c:v>
                </c:pt>
                <c:pt idx="85019">
                  <c:v>125833</c:v>
                </c:pt>
                <c:pt idx="85020">
                  <c:v>125833</c:v>
                </c:pt>
                <c:pt idx="85021">
                  <c:v>125833</c:v>
                </c:pt>
                <c:pt idx="85022">
                  <c:v>125833</c:v>
                </c:pt>
                <c:pt idx="85023">
                  <c:v>125833</c:v>
                </c:pt>
                <c:pt idx="85024">
                  <c:v>125833</c:v>
                </c:pt>
                <c:pt idx="85025">
                  <c:v>125833</c:v>
                </c:pt>
                <c:pt idx="85026">
                  <c:v>125833</c:v>
                </c:pt>
                <c:pt idx="85027">
                  <c:v>125833</c:v>
                </c:pt>
                <c:pt idx="85028">
                  <c:v>125833</c:v>
                </c:pt>
                <c:pt idx="85029">
                  <c:v>125833</c:v>
                </c:pt>
                <c:pt idx="85030">
                  <c:v>125833</c:v>
                </c:pt>
                <c:pt idx="85031">
                  <c:v>125833</c:v>
                </c:pt>
                <c:pt idx="85032">
                  <c:v>125833</c:v>
                </c:pt>
                <c:pt idx="85033">
                  <c:v>125833</c:v>
                </c:pt>
                <c:pt idx="85034">
                  <c:v>125833</c:v>
                </c:pt>
                <c:pt idx="85035">
                  <c:v>125833</c:v>
                </c:pt>
                <c:pt idx="85036">
                  <c:v>125833</c:v>
                </c:pt>
                <c:pt idx="85037">
                  <c:v>125833</c:v>
                </c:pt>
                <c:pt idx="85038">
                  <c:v>125833</c:v>
                </c:pt>
                <c:pt idx="85039">
                  <c:v>125833</c:v>
                </c:pt>
                <c:pt idx="85040">
                  <c:v>125833</c:v>
                </c:pt>
                <c:pt idx="85041">
                  <c:v>125833</c:v>
                </c:pt>
                <c:pt idx="85042">
                  <c:v>125833</c:v>
                </c:pt>
                <c:pt idx="85043">
                  <c:v>125833</c:v>
                </c:pt>
                <c:pt idx="85044">
                  <c:v>125833</c:v>
                </c:pt>
                <c:pt idx="85045">
                  <c:v>125833</c:v>
                </c:pt>
                <c:pt idx="85046">
                  <c:v>125833</c:v>
                </c:pt>
                <c:pt idx="85047">
                  <c:v>125833</c:v>
                </c:pt>
                <c:pt idx="85048">
                  <c:v>125833</c:v>
                </c:pt>
                <c:pt idx="85049">
                  <c:v>125833</c:v>
                </c:pt>
                <c:pt idx="85050">
                  <c:v>125833</c:v>
                </c:pt>
                <c:pt idx="85051">
                  <c:v>125833</c:v>
                </c:pt>
                <c:pt idx="85052">
                  <c:v>125833</c:v>
                </c:pt>
                <c:pt idx="85053">
                  <c:v>125833</c:v>
                </c:pt>
                <c:pt idx="85054">
                  <c:v>125833</c:v>
                </c:pt>
                <c:pt idx="85055">
                  <c:v>125833</c:v>
                </c:pt>
                <c:pt idx="85056">
                  <c:v>125833</c:v>
                </c:pt>
                <c:pt idx="85057">
                  <c:v>125833</c:v>
                </c:pt>
                <c:pt idx="85058">
                  <c:v>125833</c:v>
                </c:pt>
                <c:pt idx="85059">
                  <c:v>125833</c:v>
                </c:pt>
                <c:pt idx="85060">
                  <c:v>125833</c:v>
                </c:pt>
                <c:pt idx="85061">
                  <c:v>125833</c:v>
                </c:pt>
                <c:pt idx="85062">
                  <c:v>125833</c:v>
                </c:pt>
                <c:pt idx="85063">
                  <c:v>125833</c:v>
                </c:pt>
                <c:pt idx="85064">
                  <c:v>125833</c:v>
                </c:pt>
                <c:pt idx="85065">
                  <c:v>125833</c:v>
                </c:pt>
                <c:pt idx="85066">
                  <c:v>125833</c:v>
                </c:pt>
                <c:pt idx="85067">
                  <c:v>125833</c:v>
                </c:pt>
                <c:pt idx="85068">
                  <c:v>125833</c:v>
                </c:pt>
                <c:pt idx="85069">
                  <c:v>125833</c:v>
                </c:pt>
                <c:pt idx="85070">
                  <c:v>125833</c:v>
                </c:pt>
                <c:pt idx="85071">
                  <c:v>125833</c:v>
                </c:pt>
                <c:pt idx="85072">
                  <c:v>125833</c:v>
                </c:pt>
                <c:pt idx="85073">
                  <c:v>125833</c:v>
                </c:pt>
                <c:pt idx="85074">
                  <c:v>125833</c:v>
                </c:pt>
                <c:pt idx="85075">
                  <c:v>125833</c:v>
                </c:pt>
                <c:pt idx="85076">
                  <c:v>125833</c:v>
                </c:pt>
                <c:pt idx="85077">
                  <c:v>125833</c:v>
                </c:pt>
                <c:pt idx="85078">
                  <c:v>125833</c:v>
                </c:pt>
                <c:pt idx="85079">
                  <c:v>125833</c:v>
                </c:pt>
                <c:pt idx="85080">
                  <c:v>125833</c:v>
                </c:pt>
                <c:pt idx="85081">
                  <c:v>125833</c:v>
                </c:pt>
                <c:pt idx="85082">
                  <c:v>125833</c:v>
                </c:pt>
                <c:pt idx="85083">
                  <c:v>125833</c:v>
                </c:pt>
                <c:pt idx="85084">
                  <c:v>125833</c:v>
                </c:pt>
                <c:pt idx="85085">
                  <c:v>125833</c:v>
                </c:pt>
                <c:pt idx="85086">
                  <c:v>125833</c:v>
                </c:pt>
                <c:pt idx="85087">
                  <c:v>125833</c:v>
                </c:pt>
                <c:pt idx="85088">
                  <c:v>125833</c:v>
                </c:pt>
                <c:pt idx="85089">
                  <c:v>125833</c:v>
                </c:pt>
                <c:pt idx="85090">
                  <c:v>125833</c:v>
                </c:pt>
                <c:pt idx="85091">
                  <c:v>125833</c:v>
                </c:pt>
                <c:pt idx="85092">
                  <c:v>125833</c:v>
                </c:pt>
                <c:pt idx="85093">
                  <c:v>125833</c:v>
                </c:pt>
                <c:pt idx="85094">
                  <c:v>125833</c:v>
                </c:pt>
                <c:pt idx="85095">
                  <c:v>125833</c:v>
                </c:pt>
                <c:pt idx="85096">
                  <c:v>125833</c:v>
                </c:pt>
                <c:pt idx="85097">
                  <c:v>125833</c:v>
                </c:pt>
                <c:pt idx="85098">
                  <c:v>125833</c:v>
                </c:pt>
                <c:pt idx="85099">
                  <c:v>125833</c:v>
                </c:pt>
                <c:pt idx="85100">
                  <c:v>125833</c:v>
                </c:pt>
                <c:pt idx="85101">
                  <c:v>125833</c:v>
                </c:pt>
                <c:pt idx="85102">
                  <c:v>125833</c:v>
                </c:pt>
                <c:pt idx="85103">
                  <c:v>125833</c:v>
                </c:pt>
                <c:pt idx="85104">
                  <c:v>125833</c:v>
                </c:pt>
                <c:pt idx="85105">
                  <c:v>125833</c:v>
                </c:pt>
                <c:pt idx="85106">
                  <c:v>125833</c:v>
                </c:pt>
                <c:pt idx="85107">
                  <c:v>125833</c:v>
                </c:pt>
                <c:pt idx="85108">
                  <c:v>125833</c:v>
                </c:pt>
                <c:pt idx="85109">
                  <c:v>125833</c:v>
                </c:pt>
                <c:pt idx="85110">
                  <c:v>125833</c:v>
                </c:pt>
                <c:pt idx="85111">
                  <c:v>125833</c:v>
                </c:pt>
                <c:pt idx="85112">
                  <c:v>125833</c:v>
                </c:pt>
                <c:pt idx="85113">
                  <c:v>125833</c:v>
                </c:pt>
                <c:pt idx="85114">
                  <c:v>125833</c:v>
                </c:pt>
                <c:pt idx="85115">
                  <c:v>125833</c:v>
                </c:pt>
                <c:pt idx="85116">
                  <c:v>125833</c:v>
                </c:pt>
                <c:pt idx="85117">
                  <c:v>125833</c:v>
                </c:pt>
                <c:pt idx="85118">
                  <c:v>125833</c:v>
                </c:pt>
                <c:pt idx="85119">
                  <c:v>125833</c:v>
                </c:pt>
                <c:pt idx="85120">
                  <c:v>125833</c:v>
                </c:pt>
                <c:pt idx="85121">
                  <c:v>125833</c:v>
                </c:pt>
                <c:pt idx="85122">
                  <c:v>125833</c:v>
                </c:pt>
                <c:pt idx="85123">
                  <c:v>125833</c:v>
                </c:pt>
                <c:pt idx="85124">
                  <c:v>125833</c:v>
                </c:pt>
                <c:pt idx="85125">
                  <c:v>125833</c:v>
                </c:pt>
                <c:pt idx="85126">
                  <c:v>125833</c:v>
                </c:pt>
                <c:pt idx="85127">
                  <c:v>125833</c:v>
                </c:pt>
                <c:pt idx="85128">
                  <c:v>125833</c:v>
                </c:pt>
                <c:pt idx="85129">
                  <c:v>125833</c:v>
                </c:pt>
                <c:pt idx="85130">
                  <c:v>125833</c:v>
                </c:pt>
                <c:pt idx="85131">
                  <c:v>125833</c:v>
                </c:pt>
                <c:pt idx="85132">
                  <c:v>125833</c:v>
                </c:pt>
                <c:pt idx="85133">
                  <c:v>125833</c:v>
                </c:pt>
                <c:pt idx="85134">
                  <c:v>125833</c:v>
                </c:pt>
                <c:pt idx="85135">
                  <c:v>125833</c:v>
                </c:pt>
                <c:pt idx="85136">
                  <c:v>125833</c:v>
                </c:pt>
                <c:pt idx="85137">
                  <c:v>125833</c:v>
                </c:pt>
                <c:pt idx="85138">
                  <c:v>125833</c:v>
                </c:pt>
                <c:pt idx="85139">
                  <c:v>125833</c:v>
                </c:pt>
                <c:pt idx="85140">
                  <c:v>125833</c:v>
                </c:pt>
                <c:pt idx="85141">
                  <c:v>125833</c:v>
                </c:pt>
                <c:pt idx="85142">
                  <c:v>125833</c:v>
                </c:pt>
                <c:pt idx="85143">
                  <c:v>125833</c:v>
                </c:pt>
                <c:pt idx="85144">
                  <c:v>125833</c:v>
                </c:pt>
                <c:pt idx="85145">
                  <c:v>125833</c:v>
                </c:pt>
                <c:pt idx="85146">
                  <c:v>125833</c:v>
                </c:pt>
                <c:pt idx="85147">
                  <c:v>125833</c:v>
                </c:pt>
                <c:pt idx="85148">
                  <c:v>125833</c:v>
                </c:pt>
                <c:pt idx="85149">
                  <c:v>125833</c:v>
                </c:pt>
                <c:pt idx="85150">
                  <c:v>125833</c:v>
                </c:pt>
                <c:pt idx="85151">
                  <c:v>125833</c:v>
                </c:pt>
                <c:pt idx="85152">
                  <c:v>125833</c:v>
                </c:pt>
                <c:pt idx="85153">
                  <c:v>125833</c:v>
                </c:pt>
                <c:pt idx="85154">
                  <c:v>125833</c:v>
                </c:pt>
                <c:pt idx="85155">
                  <c:v>125833</c:v>
                </c:pt>
                <c:pt idx="85156">
                  <c:v>125833</c:v>
                </c:pt>
                <c:pt idx="85157">
                  <c:v>125833</c:v>
                </c:pt>
                <c:pt idx="85158">
                  <c:v>125833</c:v>
                </c:pt>
                <c:pt idx="85159">
                  <c:v>125833</c:v>
                </c:pt>
                <c:pt idx="85160">
                  <c:v>125833</c:v>
                </c:pt>
                <c:pt idx="85161">
                  <c:v>125833</c:v>
                </c:pt>
                <c:pt idx="85162">
                  <c:v>125833</c:v>
                </c:pt>
                <c:pt idx="85163">
                  <c:v>125833</c:v>
                </c:pt>
                <c:pt idx="85164">
                  <c:v>125833</c:v>
                </c:pt>
                <c:pt idx="85165">
                  <c:v>125833</c:v>
                </c:pt>
                <c:pt idx="85166">
                  <c:v>125833</c:v>
                </c:pt>
                <c:pt idx="85167">
                  <c:v>125833</c:v>
                </c:pt>
                <c:pt idx="85168">
                  <c:v>125833</c:v>
                </c:pt>
                <c:pt idx="85169">
                  <c:v>125833</c:v>
                </c:pt>
                <c:pt idx="85170">
                  <c:v>125833</c:v>
                </c:pt>
                <c:pt idx="85171">
                  <c:v>125833</c:v>
                </c:pt>
                <c:pt idx="85172">
                  <c:v>125833</c:v>
                </c:pt>
                <c:pt idx="85173">
                  <c:v>125833</c:v>
                </c:pt>
                <c:pt idx="85174">
                  <c:v>125833</c:v>
                </c:pt>
                <c:pt idx="85175">
                  <c:v>125833</c:v>
                </c:pt>
                <c:pt idx="85176">
                  <c:v>125833</c:v>
                </c:pt>
                <c:pt idx="85177">
                  <c:v>125833</c:v>
                </c:pt>
                <c:pt idx="85178">
                  <c:v>125833</c:v>
                </c:pt>
                <c:pt idx="85179">
                  <c:v>125833</c:v>
                </c:pt>
                <c:pt idx="85180">
                  <c:v>125833</c:v>
                </c:pt>
                <c:pt idx="85181">
                  <c:v>125833</c:v>
                </c:pt>
                <c:pt idx="85182">
                  <c:v>125833</c:v>
                </c:pt>
                <c:pt idx="85183">
                  <c:v>125833</c:v>
                </c:pt>
                <c:pt idx="85184">
                  <c:v>125833</c:v>
                </c:pt>
                <c:pt idx="85185">
                  <c:v>125833</c:v>
                </c:pt>
                <c:pt idx="85186">
                  <c:v>125833</c:v>
                </c:pt>
                <c:pt idx="85187">
                  <c:v>125833</c:v>
                </c:pt>
                <c:pt idx="85188">
                  <c:v>125833</c:v>
                </c:pt>
                <c:pt idx="85189">
                  <c:v>125833</c:v>
                </c:pt>
                <c:pt idx="85190">
                  <c:v>125833</c:v>
                </c:pt>
                <c:pt idx="85191">
                  <c:v>125833</c:v>
                </c:pt>
                <c:pt idx="85192">
                  <c:v>125833</c:v>
                </c:pt>
                <c:pt idx="85193">
                  <c:v>125833</c:v>
                </c:pt>
                <c:pt idx="85194">
                  <c:v>125833</c:v>
                </c:pt>
                <c:pt idx="85195">
                  <c:v>125833</c:v>
                </c:pt>
                <c:pt idx="85196">
                  <c:v>125833</c:v>
                </c:pt>
                <c:pt idx="85197">
                  <c:v>125833</c:v>
                </c:pt>
                <c:pt idx="85198">
                  <c:v>125833</c:v>
                </c:pt>
                <c:pt idx="85199">
                  <c:v>125833</c:v>
                </c:pt>
                <c:pt idx="85200">
                  <c:v>125833</c:v>
                </c:pt>
                <c:pt idx="85201">
                  <c:v>125833</c:v>
                </c:pt>
                <c:pt idx="85202">
                  <c:v>125833</c:v>
                </c:pt>
                <c:pt idx="85203">
                  <c:v>125833</c:v>
                </c:pt>
                <c:pt idx="85204">
                  <c:v>125833</c:v>
                </c:pt>
                <c:pt idx="85205">
                  <c:v>125833</c:v>
                </c:pt>
                <c:pt idx="85206">
                  <c:v>125833</c:v>
                </c:pt>
                <c:pt idx="85207">
                  <c:v>125833</c:v>
                </c:pt>
                <c:pt idx="85208">
                  <c:v>125833</c:v>
                </c:pt>
                <c:pt idx="85209">
                  <c:v>125833</c:v>
                </c:pt>
                <c:pt idx="85210">
                  <c:v>125833</c:v>
                </c:pt>
                <c:pt idx="85211">
                  <c:v>125833</c:v>
                </c:pt>
                <c:pt idx="85212">
                  <c:v>125833</c:v>
                </c:pt>
                <c:pt idx="85213">
                  <c:v>125833</c:v>
                </c:pt>
                <c:pt idx="85214">
                  <c:v>125833</c:v>
                </c:pt>
                <c:pt idx="85215">
                  <c:v>125833</c:v>
                </c:pt>
                <c:pt idx="85216">
                  <c:v>125833</c:v>
                </c:pt>
                <c:pt idx="85217">
                  <c:v>125833</c:v>
                </c:pt>
                <c:pt idx="85218">
                  <c:v>125833</c:v>
                </c:pt>
                <c:pt idx="85219">
                  <c:v>125833</c:v>
                </c:pt>
                <c:pt idx="85220">
                  <c:v>125833</c:v>
                </c:pt>
                <c:pt idx="85221">
                  <c:v>125833</c:v>
                </c:pt>
                <c:pt idx="85222">
                  <c:v>125833</c:v>
                </c:pt>
                <c:pt idx="85223">
                  <c:v>125833</c:v>
                </c:pt>
                <c:pt idx="85224">
                  <c:v>125833</c:v>
                </c:pt>
                <c:pt idx="85225">
                  <c:v>125833</c:v>
                </c:pt>
                <c:pt idx="85226">
                  <c:v>125833</c:v>
                </c:pt>
                <c:pt idx="85227">
                  <c:v>125833</c:v>
                </c:pt>
                <c:pt idx="85228">
                  <c:v>125833</c:v>
                </c:pt>
                <c:pt idx="85229">
                  <c:v>125833</c:v>
                </c:pt>
                <c:pt idx="85230">
                  <c:v>125833</c:v>
                </c:pt>
                <c:pt idx="85231">
                  <c:v>125833</c:v>
                </c:pt>
                <c:pt idx="85232">
                  <c:v>125833</c:v>
                </c:pt>
                <c:pt idx="85233">
                  <c:v>125833</c:v>
                </c:pt>
                <c:pt idx="85234">
                  <c:v>125833</c:v>
                </c:pt>
                <c:pt idx="85235">
                  <c:v>125833</c:v>
                </c:pt>
                <c:pt idx="85236">
                  <c:v>125833</c:v>
                </c:pt>
                <c:pt idx="85237">
                  <c:v>125833</c:v>
                </c:pt>
                <c:pt idx="85238">
                  <c:v>125833</c:v>
                </c:pt>
                <c:pt idx="85239">
                  <c:v>125833</c:v>
                </c:pt>
                <c:pt idx="85240">
                  <c:v>125833</c:v>
                </c:pt>
                <c:pt idx="85241">
                  <c:v>125833</c:v>
                </c:pt>
                <c:pt idx="85242">
                  <c:v>125833</c:v>
                </c:pt>
                <c:pt idx="85243">
                  <c:v>125833</c:v>
                </c:pt>
                <c:pt idx="85244">
                  <c:v>125833</c:v>
                </c:pt>
                <c:pt idx="85245">
                  <c:v>125833</c:v>
                </c:pt>
                <c:pt idx="85246">
                  <c:v>125833</c:v>
                </c:pt>
                <c:pt idx="85247">
                  <c:v>125833</c:v>
                </c:pt>
                <c:pt idx="85248">
                  <c:v>125833</c:v>
                </c:pt>
                <c:pt idx="85249">
                  <c:v>125833</c:v>
                </c:pt>
                <c:pt idx="85250">
                  <c:v>125833</c:v>
                </c:pt>
                <c:pt idx="85251">
                  <c:v>125833</c:v>
                </c:pt>
                <c:pt idx="85252">
                  <c:v>125833</c:v>
                </c:pt>
                <c:pt idx="85253">
                  <c:v>125833</c:v>
                </c:pt>
                <c:pt idx="85254">
                  <c:v>125833</c:v>
                </c:pt>
                <c:pt idx="85255">
                  <c:v>125833</c:v>
                </c:pt>
                <c:pt idx="85256">
                  <c:v>125833</c:v>
                </c:pt>
                <c:pt idx="85257">
                  <c:v>125833</c:v>
                </c:pt>
                <c:pt idx="85258">
                  <c:v>125833</c:v>
                </c:pt>
                <c:pt idx="85259">
                  <c:v>125833</c:v>
                </c:pt>
                <c:pt idx="85260">
                  <c:v>125833</c:v>
                </c:pt>
                <c:pt idx="85261">
                  <c:v>125833</c:v>
                </c:pt>
                <c:pt idx="85262">
                  <c:v>125833</c:v>
                </c:pt>
                <c:pt idx="85263">
                  <c:v>125833</c:v>
                </c:pt>
                <c:pt idx="85264">
                  <c:v>125833</c:v>
                </c:pt>
                <c:pt idx="85265">
                  <c:v>125833</c:v>
                </c:pt>
                <c:pt idx="85266">
                  <c:v>125833</c:v>
                </c:pt>
                <c:pt idx="85267">
                  <c:v>125833</c:v>
                </c:pt>
                <c:pt idx="85268">
                  <c:v>125833</c:v>
                </c:pt>
                <c:pt idx="85269">
                  <c:v>125833</c:v>
                </c:pt>
                <c:pt idx="85270">
                  <c:v>125833</c:v>
                </c:pt>
                <c:pt idx="85271">
                  <c:v>125833</c:v>
                </c:pt>
                <c:pt idx="85272">
                  <c:v>125833</c:v>
                </c:pt>
                <c:pt idx="85273">
                  <c:v>125833</c:v>
                </c:pt>
                <c:pt idx="85274">
                  <c:v>125833</c:v>
                </c:pt>
                <c:pt idx="85275">
                  <c:v>125833</c:v>
                </c:pt>
                <c:pt idx="85276">
                  <c:v>125833</c:v>
                </c:pt>
                <c:pt idx="85277">
                  <c:v>125833</c:v>
                </c:pt>
                <c:pt idx="85278">
                  <c:v>125833</c:v>
                </c:pt>
                <c:pt idx="85279">
                  <c:v>125833</c:v>
                </c:pt>
                <c:pt idx="85280">
                  <c:v>125833</c:v>
                </c:pt>
                <c:pt idx="85281">
                  <c:v>125833</c:v>
                </c:pt>
                <c:pt idx="85282">
                  <c:v>125833</c:v>
                </c:pt>
                <c:pt idx="85283">
                  <c:v>125833</c:v>
                </c:pt>
                <c:pt idx="85284">
                  <c:v>125833</c:v>
                </c:pt>
                <c:pt idx="85285">
                  <c:v>125833</c:v>
                </c:pt>
                <c:pt idx="85286">
                  <c:v>125833</c:v>
                </c:pt>
                <c:pt idx="85287">
                  <c:v>125833</c:v>
                </c:pt>
                <c:pt idx="85288">
                  <c:v>125833</c:v>
                </c:pt>
                <c:pt idx="85289">
                  <c:v>125833</c:v>
                </c:pt>
                <c:pt idx="85290">
                  <c:v>125833</c:v>
                </c:pt>
                <c:pt idx="85291">
                  <c:v>125833</c:v>
                </c:pt>
                <c:pt idx="85292">
                  <c:v>125833</c:v>
                </c:pt>
                <c:pt idx="85293">
                  <c:v>125833</c:v>
                </c:pt>
                <c:pt idx="85294">
                  <c:v>125833</c:v>
                </c:pt>
                <c:pt idx="85295">
                  <c:v>125833</c:v>
                </c:pt>
                <c:pt idx="85296">
                  <c:v>125833</c:v>
                </c:pt>
                <c:pt idx="85297">
                  <c:v>125833</c:v>
                </c:pt>
                <c:pt idx="85298">
                  <c:v>125833</c:v>
                </c:pt>
                <c:pt idx="85299">
                  <c:v>125833</c:v>
                </c:pt>
                <c:pt idx="85300">
                  <c:v>125833</c:v>
                </c:pt>
                <c:pt idx="85301">
                  <c:v>125833</c:v>
                </c:pt>
                <c:pt idx="85302">
                  <c:v>125833</c:v>
                </c:pt>
                <c:pt idx="85303">
                  <c:v>125833</c:v>
                </c:pt>
                <c:pt idx="85304">
                  <c:v>125833</c:v>
                </c:pt>
                <c:pt idx="85305">
                  <c:v>125833</c:v>
                </c:pt>
                <c:pt idx="85306">
                  <c:v>125833</c:v>
                </c:pt>
                <c:pt idx="85307">
                  <c:v>125833</c:v>
                </c:pt>
                <c:pt idx="85308">
                  <c:v>125833</c:v>
                </c:pt>
                <c:pt idx="85309">
                  <c:v>125833</c:v>
                </c:pt>
                <c:pt idx="85310">
                  <c:v>125833</c:v>
                </c:pt>
                <c:pt idx="85311">
                  <c:v>125833</c:v>
                </c:pt>
                <c:pt idx="85312">
                  <c:v>125833</c:v>
                </c:pt>
                <c:pt idx="85313">
                  <c:v>125833</c:v>
                </c:pt>
                <c:pt idx="85314">
                  <c:v>125833</c:v>
                </c:pt>
                <c:pt idx="85315">
                  <c:v>125833</c:v>
                </c:pt>
                <c:pt idx="85316">
                  <c:v>125833</c:v>
                </c:pt>
                <c:pt idx="85317">
                  <c:v>125833</c:v>
                </c:pt>
                <c:pt idx="85318">
                  <c:v>125833</c:v>
                </c:pt>
                <c:pt idx="85319">
                  <c:v>125833</c:v>
                </c:pt>
                <c:pt idx="85320">
                  <c:v>125833</c:v>
                </c:pt>
                <c:pt idx="85321">
                  <c:v>125833</c:v>
                </c:pt>
                <c:pt idx="85322">
                  <c:v>125833</c:v>
                </c:pt>
                <c:pt idx="85323">
                  <c:v>125833</c:v>
                </c:pt>
                <c:pt idx="85324">
                  <c:v>125833</c:v>
                </c:pt>
                <c:pt idx="85325">
                  <c:v>125833</c:v>
                </c:pt>
                <c:pt idx="85326">
                  <c:v>125833</c:v>
                </c:pt>
                <c:pt idx="85327">
                  <c:v>125833</c:v>
                </c:pt>
                <c:pt idx="85328">
                  <c:v>125833</c:v>
                </c:pt>
                <c:pt idx="85329">
                  <c:v>125833</c:v>
                </c:pt>
                <c:pt idx="85330">
                  <c:v>125833</c:v>
                </c:pt>
                <c:pt idx="85331">
                  <c:v>125833</c:v>
                </c:pt>
                <c:pt idx="85332">
                  <c:v>125833</c:v>
                </c:pt>
                <c:pt idx="85333">
                  <c:v>125833</c:v>
                </c:pt>
                <c:pt idx="85334">
                  <c:v>125833</c:v>
                </c:pt>
                <c:pt idx="85335">
                  <c:v>125833</c:v>
                </c:pt>
                <c:pt idx="85336">
                  <c:v>125833</c:v>
                </c:pt>
                <c:pt idx="85337">
                  <c:v>125833</c:v>
                </c:pt>
                <c:pt idx="85338">
                  <c:v>125833</c:v>
                </c:pt>
                <c:pt idx="85339">
                  <c:v>125833</c:v>
                </c:pt>
                <c:pt idx="85340">
                  <c:v>125833</c:v>
                </c:pt>
                <c:pt idx="85341">
                  <c:v>125833</c:v>
                </c:pt>
                <c:pt idx="85342">
                  <c:v>125833</c:v>
                </c:pt>
                <c:pt idx="85343">
                  <c:v>125833</c:v>
                </c:pt>
                <c:pt idx="85344">
                  <c:v>125833</c:v>
                </c:pt>
                <c:pt idx="85345">
                  <c:v>125833</c:v>
                </c:pt>
                <c:pt idx="85346">
                  <c:v>125833</c:v>
                </c:pt>
                <c:pt idx="85347">
                  <c:v>125833</c:v>
                </c:pt>
                <c:pt idx="85348">
                  <c:v>125833</c:v>
                </c:pt>
                <c:pt idx="85349">
                  <c:v>125833</c:v>
                </c:pt>
                <c:pt idx="85350">
                  <c:v>125833</c:v>
                </c:pt>
                <c:pt idx="85351">
                  <c:v>125833</c:v>
                </c:pt>
                <c:pt idx="85352">
                  <c:v>125833</c:v>
                </c:pt>
                <c:pt idx="85353">
                  <c:v>125833</c:v>
                </c:pt>
                <c:pt idx="85354">
                  <c:v>125833</c:v>
                </c:pt>
                <c:pt idx="85355">
                  <c:v>125833</c:v>
                </c:pt>
                <c:pt idx="85356">
                  <c:v>125833</c:v>
                </c:pt>
                <c:pt idx="85357">
                  <c:v>125833</c:v>
                </c:pt>
                <c:pt idx="85358">
                  <c:v>125833</c:v>
                </c:pt>
                <c:pt idx="85359">
                  <c:v>125833</c:v>
                </c:pt>
                <c:pt idx="85360">
                  <c:v>125833</c:v>
                </c:pt>
                <c:pt idx="85361">
                  <c:v>125833</c:v>
                </c:pt>
                <c:pt idx="85362">
                  <c:v>125833</c:v>
                </c:pt>
                <c:pt idx="85363">
                  <c:v>125833</c:v>
                </c:pt>
                <c:pt idx="85364">
                  <c:v>125833</c:v>
                </c:pt>
                <c:pt idx="85365">
                  <c:v>125833</c:v>
                </c:pt>
                <c:pt idx="85366">
                  <c:v>125833</c:v>
                </c:pt>
                <c:pt idx="85367">
                  <c:v>125833</c:v>
                </c:pt>
                <c:pt idx="85368">
                  <c:v>125833</c:v>
                </c:pt>
                <c:pt idx="85369">
                  <c:v>125833</c:v>
                </c:pt>
                <c:pt idx="85370">
                  <c:v>125833</c:v>
                </c:pt>
                <c:pt idx="85371">
                  <c:v>125833</c:v>
                </c:pt>
                <c:pt idx="85372">
                  <c:v>125833</c:v>
                </c:pt>
                <c:pt idx="85373">
                  <c:v>125833</c:v>
                </c:pt>
                <c:pt idx="85374">
                  <c:v>125833</c:v>
                </c:pt>
                <c:pt idx="85375">
                  <c:v>125833</c:v>
                </c:pt>
                <c:pt idx="85376">
                  <c:v>125833</c:v>
                </c:pt>
                <c:pt idx="85377">
                  <c:v>125833</c:v>
                </c:pt>
                <c:pt idx="85378">
                  <c:v>125833</c:v>
                </c:pt>
                <c:pt idx="85379">
                  <c:v>125833</c:v>
                </c:pt>
                <c:pt idx="85380">
                  <c:v>125833</c:v>
                </c:pt>
                <c:pt idx="85381">
                  <c:v>125833</c:v>
                </c:pt>
                <c:pt idx="85382">
                  <c:v>125833</c:v>
                </c:pt>
                <c:pt idx="85383">
                  <c:v>125833</c:v>
                </c:pt>
                <c:pt idx="85384">
                  <c:v>125833</c:v>
                </c:pt>
                <c:pt idx="85385">
                  <c:v>125833</c:v>
                </c:pt>
                <c:pt idx="85386">
                  <c:v>125833</c:v>
                </c:pt>
                <c:pt idx="85387">
                  <c:v>125833</c:v>
                </c:pt>
                <c:pt idx="85388">
                  <c:v>125833</c:v>
                </c:pt>
                <c:pt idx="85389">
                  <c:v>125833</c:v>
                </c:pt>
                <c:pt idx="85390">
                  <c:v>125833</c:v>
                </c:pt>
                <c:pt idx="85391">
                  <c:v>125833</c:v>
                </c:pt>
                <c:pt idx="85392">
                  <c:v>125833</c:v>
                </c:pt>
                <c:pt idx="85393">
                  <c:v>125833</c:v>
                </c:pt>
                <c:pt idx="85394">
                  <c:v>125833</c:v>
                </c:pt>
                <c:pt idx="85395">
                  <c:v>125833</c:v>
                </c:pt>
                <c:pt idx="85396">
                  <c:v>125833</c:v>
                </c:pt>
                <c:pt idx="85397">
                  <c:v>125833</c:v>
                </c:pt>
                <c:pt idx="85398">
                  <c:v>125833</c:v>
                </c:pt>
                <c:pt idx="85399">
                  <c:v>125833</c:v>
                </c:pt>
                <c:pt idx="85400">
                  <c:v>125833</c:v>
                </c:pt>
                <c:pt idx="85401">
                  <c:v>125833</c:v>
                </c:pt>
                <c:pt idx="85402">
                  <c:v>125833</c:v>
                </c:pt>
                <c:pt idx="85403">
                  <c:v>125833</c:v>
                </c:pt>
                <c:pt idx="85404">
                  <c:v>125833</c:v>
                </c:pt>
                <c:pt idx="85405">
                  <c:v>125833</c:v>
                </c:pt>
                <c:pt idx="85406">
                  <c:v>125833</c:v>
                </c:pt>
                <c:pt idx="85407">
                  <c:v>125833</c:v>
                </c:pt>
                <c:pt idx="85408">
                  <c:v>125833</c:v>
                </c:pt>
                <c:pt idx="85409">
                  <c:v>125833</c:v>
                </c:pt>
                <c:pt idx="85410">
                  <c:v>125833</c:v>
                </c:pt>
                <c:pt idx="85411">
                  <c:v>125833</c:v>
                </c:pt>
                <c:pt idx="85412">
                  <c:v>125833</c:v>
                </c:pt>
                <c:pt idx="85413">
                  <c:v>125833</c:v>
                </c:pt>
                <c:pt idx="85414">
                  <c:v>125833</c:v>
                </c:pt>
                <c:pt idx="85415">
                  <c:v>125833</c:v>
                </c:pt>
                <c:pt idx="85416">
                  <c:v>125833</c:v>
                </c:pt>
                <c:pt idx="85417">
                  <c:v>125833</c:v>
                </c:pt>
                <c:pt idx="85418">
                  <c:v>125833</c:v>
                </c:pt>
                <c:pt idx="85419">
                  <c:v>125833</c:v>
                </c:pt>
                <c:pt idx="85420">
                  <c:v>125833</c:v>
                </c:pt>
                <c:pt idx="85421">
                  <c:v>125833</c:v>
                </c:pt>
                <c:pt idx="85422">
                  <c:v>125833</c:v>
                </c:pt>
                <c:pt idx="85423">
                  <c:v>125833</c:v>
                </c:pt>
                <c:pt idx="85424">
                  <c:v>125833</c:v>
                </c:pt>
                <c:pt idx="85425">
                  <c:v>125833</c:v>
                </c:pt>
                <c:pt idx="85426">
                  <c:v>125833</c:v>
                </c:pt>
                <c:pt idx="85427">
                  <c:v>125833</c:v>
                </c:pt>
                <c:pt idx="85428">
                  <c:v>125833</c:v>
                </c:pt>
                <c:pt idx="85429">
                  <c:v>125833</c:v>
                </c:pt>
                <c:pt idx="85430">
                  <c:v>125833</c:v>
                </c:pt>
                <c:pt idx="85431">
                  <c:v>125833</c:v>
                </c:pt>
                <c:pt idx="85432">
                  <c:v>125833</c:v>
                </c:pt>
                <c:pt idx="85433">
                  <c:v>125833</c:v>
                </c:pt>
                <c:pt idx="85434">
                  <c:v>125833</c:v>
                </c:pt>
                <c:pt idx="85435">
                  <c:v>125833</c:v>
                </c:pt>
                <c:pt idx="85436">
                  <c:v>125833</c:v>
                </c:pt>
                <c:pt idx="85437">
                  <c:v>125833</c:v>
                </c:pt>
                <c:pt idx="85438">
                  <c:v>125833</c:v>
                </c:pt>
                <c:pt idx="85439">
                  <c:v>125833</c:v>
                </c:pt>
                <c:pt idx="85440">
                  <c:v>125833</c:v>
                </c:pt>
                <c:pt idx="85441">
                  <c:v>125833</c:v>
                </c:pt>
                <c:pt idx="85442">
                  <c:v>125833</c:v>
                </c:pt>
                <c:pt idx="85443">
                  <c:v>125833</c:v>
                </c:pt>
                <c:pt idx="85444">
                  <c:v>125833</c:v>
                </c:pt>
                <c:pt idx="85445">
                  <c:v>125833</c:v>
                </c:pt>
                <c:pt idx="85446">
                  <c:v>125833</c:v>
                </c:pt>
                <c:pt idx="85447">
                  <c:v>125833</c:v>
                </c:pt>
                <c:pt idx="85448">
                  <c:v>125833</c:v>
                </c:pt>
                <c:pt idx="85449">
                  <c:v>125833</c:v>
                </c:pt>
                <c:pt idx="85450">
                  <c:v>125833</c:v>
                </c:pt>
                <c:pt idx="85451">
                  <c:v>125833</c:v>
                </c:pt>
                <c:pt idx="85452">
                  <c:v>125833</c:v>
                </c:pt>
                <c:pt idx="85453">
                  <c:v>125833</c:v>
                </c:pt>
                <c:pt idx="85454">
                  <c:v>125833</c:v>
                </c:pt>
                <c:pt idx="85455">
                  <c:v>125833</c:v>
                </c:pt>
                <c:pt idx="85456">
                  <c:v>125833</c:v>
                </c:pt>
                <c:pt idx="85457">
                  <c:v>125833</c:v>
                </c:pt>
                <c:pt idx="85458">
                  <c:v>125833</c:v>
                </c:pt>
                <c:pt idx="85459">
                  <c:v>125833</c:v>
                </c:pt>
                <c:pt idx="85460">
                  <c:v>125833</c:v>
                </c:pt>
                <c:pt idx="85461">
                  <c:v>125833</c:v>
                </c:pt>
                <c:pt idx="85462">
                  <c:v>125833</c:v>
                </c:pt>
                <c:pt idx="85463">
                  <c:v>125833</c:v>
                </c:pt>
                <c:pt idx="85464">
                  <c:v>125833</c:v>
                </c:pt>
                <c:pt idx="85465">
                  <c:v>125833</c:v>
                </c:pt>
                <c:pt idx="85466">
                  <c:v>125833</c:v>
                </c:pt>
                <c:pt idx="85467">
                  <c:v>125833</c:v>
                </c:pt>
                <c:pt idx="85468">
                  <c:v>125833</c:v>
                </c:pt>
                <c:pt idx="85469">
                  <c:v>125833</c:v>
                </c:pt>
                <c:pt idx="85470">
                  <c:v>125833</c:v>
                </c:pt>
                <c:pt idx="85471">
                  <c:v>125833</c:v>
                </c:pt>
                <c:pt idx="85472">
                  <c:v>125833</c:v>
                </c:pt>
                <c:pt idx="85473">
                  <c:v>125833</c:v>
                </c:pt>
                <c:pt idx="85474">
                  <c:v>125833</c:v>
                </c:pt>
                <c:pt idx="85475">
                  <c:v>125833</c:v>
                </c:pt>
                <c:pt idx="85476">
                  <c:v>125833</c:v>
                </c:pt>
                <c:pt idx="85477">
                  <c:v>125833</c:v>
                </c:pt>
                <c:pt idx="85478">
                  <c:v>125833</c:v>
                </c:pt>
                <c:pt idx="85479">
                  <c:v>125833</c:v>
                </c:pt>
                <c:pt idx="85480">
                  <c:v>125833</c:v>
                </c:pt>
                <c:pt idx="85481">
                  <c:v>125833</c:v>
                </c:pt>
                <c:pt idx="85482">
                  <c:v>125833</c:v>
                </c:pt>
                <c:pt idx="85483">
                  <c:v>125833</c:v>
                </c:pt>
                <c:pt idx="85484">
                  <c:v>125833</c:v>
                </c:pt>
                <c:pt idx="85485">
                  <c:v>125833</c:v>
                </c:pt>
                <c:pt idx="85486">
                  <c:v>125833</c:v>
                </c:pt>
                <c:pt idx="85487">
                  <c:v>125833</c:v>
                </c:pt>
                <c:pt idx="85488">
                  <c:v>125833</c:v>
                </c:pt>
                <c:pt idx="85489">
                  <c:v>125833</c:v>
                </c:pt>
                <c:pt idx="85490">
                  <c:v>125833</c:v>
                </c:pt>
                <c:pt idx="85491">
                  <c:v>125833</c:v>
                </c:pt>
                <c:pt idx="85492">
                  <c:v>125833</c:v>
                </c:pt>
                <c:pt idx="85493">
                  <c:v>125833</c:v>
                </c:pt>
                <c:pt idx="85494">
                  <c:v>125833</c:v>
                </c:pt>
                <c:pt idx="85495">
                  <c:v>125833</c:v>
                </c:pt>
                <c:pt idx="85496">
                  <c:v>125833</c:v>
                </c:pt>
                <c:pt idx="85497">
                  <c:v>125833</c:v>
                </c:pt>
                <c:pt idx="85498">
                  <c:v>125833</c:v>
                </c:pt>
                <c:pt idx="85499">
                  <c:v>125833</c:v>
                </c:pt>
                <c:pt idx="85500">
                  <c:v>125833</c:v>
                </c:pt>
                <c:pt idx="85501">
                  <c:v>125833</c:v>
                </c:pt>
                <c:pt idx="85502">
                  <c:v>125833</c:v>
                </c:pt>
                <c:pt idx="85503">
                  <c:v>125833</c:v>
                </c:pt>
                <c:pt idx="85504">
                  <c:v>125833</c:v>
                </c:pt>
                <c:pt idx="85505">
                  <c:v>125833</c:v>
                </c:pt>
                <c:pt idx="85506">
                  <c:v>125833</c:v>
                </c:pt>
                <c:pt idx="85507">
                  <c:v>125833</c:v>
                </c:pt>
                <c:pt idx="85508">
                  <c:v>125833</c:v>
                </c:pt>
                <c:pt idx="85509">
                  <c:v>125833</c:v>
                </c:pt>
                <c:pt idx="85510">
                  <c:v>125833</c:v>
                </c:pt>
                <c:pt idx="85511">
                  <c:v>125833</c:v>
                </c:pt>
                <c:pt idx="85512">
                  <c:v>125833</c:v>
                </c:pt>
                <c:pt idx="85513">
                  <c:v>125833</c:v>
                </c:pt>
                <c:pt idx="85514">
                  <c:v>125833</c:v>
                </c:pt>
                <c:pt idx="85515">
                  <c:v>125833</c:v>
                </c:pt>
                <c:pt idx="85516">
                  <c:v>125833</c:v>
                </c:pt>
                <c:pt idx="85517">
                  <c:v>125833</c:v>
                </c:pt>
                <c:pt idx="85518">
                  <c:v>125833</c:v>
                </c:pt>
                <c:pt idx="85519">
                  <c:v>125833</c:v>
                </c:pt>
                <c:pt idx="85520">
                  <c:v>125833</c:v>
                </c:pt>
                <c:pt idx="85521">
                  <c:v>125833</c:v>
                </c:pt>
                <c:pt idx="85522">
                  <c:v>125833</c:v>
                </c:pt>
                <c:pt idx="85523">
                  <c:v>125833</c:v>
                </c:pt>
                <c:pt idx="85524">
                  <c:v>125833</c:v>
                </c:pt>
                <c:pt idx="85525">
                  <c:v>125833</c:v>
                </c:pt>
                <c:pt idx="85526">
                  <c:v>125833</c:v>
                </c:pt>
                <c:pt idx="85527">
                  <c:v>125833</c:v>
                </c:pt>
                <c:pt idx="85528">
                  <c:v>125833</c:v>
                </c:pt>
                <c:pt idx="85529">
                  <c:v>125833</c:v>
                </c:pt>
                <c:pt idx="85530">
                  <c:v>125833</c:v>
                </c:pt>
                <c:pt idx="85531">
                  <c:v>125833</c:v>
                </c:pt>
                <c:pt idx="85532">
                  <c:v>125833</c:v>
                </c:pt>
                <c:pt idx="85533">
                  <c:v>125833</c:v>
                </c:pt>
                <c:pt idx="85534">
                  <c:v>125833</c:v>
                </c:pt>
                <c:pt idx="85535">
                  <c:v>125833</c:v>
                </c:pt>
                <c:pt idx="85536">
                  <c:v>125833</c:v>
                </c:pt>
                <c:pt idx="85537">
                  <c:v>125833</c:v>
                </c:pt>
                <c:pt idx="85538">
                  <c:v>125833</c:v>
                </c:pt>
                <c:pt idx="85539">
                  <c:v>125833</c:v>
                </c:pt>
                <c:pt idx="85540">
                  <c:v>125833</c:v>
                </c:pt>
                <c:pt idx="85541">
                  <c:v>125833</c:v>
                </c:pt>
                <c:pt idx="85542">
                  <c:v>125833</c:v>
                </c:pt>
                <c:pt idx="85543">
                  <c:v>125833</c:v>
                </c:pt>
                <c:pt idx="85544">
                  <c:v>125833</c:v>
                </c:pt>
                <c:pt idx="85545">
                  <c:v>125833</c:v>
                </c:pt>
                <c:pt idx="85546">
                  <c:v>125833</c:v>
                </c:pt>
                <c:pt idx="85547">
                  <c:v>125833</c:v>
                </c:pt>
                <c:pt idx="85548">
                  <c:v>125833</c:v>
                </c:pt>
                <c:pt idx="85549">
                  <c:v>125833</c:v>
                </c:pt>
                <c:pt idx="85550">
                  <c:v>125833</c:v>
                </c:pt>
                <c:pt idx="85551">
                  <c:v>125833</c:v>
                </c:pt>
                <c:pt idx="85552">
                  <c:v>125833</c:v>
                </c:pt>
                <c:pt idx="85553">
                  <c:v>125833</c:v>
                </c:pt>
                <c:pt idx="85554">
                  <c:v>125833</c:v>
                </c:pt>
                <c:pt idx="85555">
                  <c:v>125833</c:v>
                </c:pt>
                <c:pt idx="85556">
                  <c:v>125833</c:v>
                </c:pt>
                <c:pt idx="85557">
                  <c:v>125833</c:v>
                </c:pt>
                <c:pt idx="85558">
                  <c:v>125833</c:v>
                </c:pt>
                <c:pt idx="85559">
                  <c:v>125833</c:v>
                </c:pt>
                <c:pt idx="85560">
                  <c:v>125833</c:v>
                </c:pt>
                <c:pt idx="85561">
                  <c:v>125833</c:v>
                </c:pt>
                <c:pt idx="85562">
                  <c:v>125833</c:v>
                </c:pt>
                <c:pt idx="85563">
                  <c:v>125833</c:v>
                </c:pt>
                <c:pt idx="85564">
                  <c:v>125833</c:v>
                </c:pt>
                <c:pt idx="85565">
                  <c:v>125833</c:v>
                </c:pt>
                <c:pt idx="85566">
                  <c:v>125833</c:v>
                </c:pt>
                <c:pt idx="85567">
                  <c:v>125833</c:v>
                </c:pt>
                <c:pt idx="85568">
                  <c:v>125833</c:v>
                </c:pt>
                <c:pt idx="85569">
                  <c:v>125833</c:v>
                </c:pt>
                <c:pt idx="85570">
                  <c:v>125833</c:v>
                </c:pt>
                <c:pt idx="85571">
                  <c:v>125833</c:v>
                </c:pt>
                <c:pt idx="85572">
                  <c:v>125833</c:v>
                </c:pt>
                <c:pt idx="85573">
                  <c:v>125833</c:v>
                </c:pt>
                <c:pt idx="85574">
                  <c:v>125833</c:v>
                </c:pt>
                <c:pt idx="85575">
                  <c:v>125833</c:v>
                </c:pt>
                <c:pt idx="85576">
                  <c:v>125833</c:v>
                </c:pt>
                <c:pt idx="85577">
                  <c:v>125833</c:v>
                </c:pt>
                <c:pt idx="85578">
                  <c:v>125833</c:v>
                </c:pt>
                <c:pt idx="85579">
                  <c:v>125833</c:v>
                </c:pt>
                <c:pt idx="85580">
                  <c:v>125833</c:v>
                </c:pt>
                <c:pt idx="85581">
                  <c:v>125833</c:v>
                </c:pt>
                <c:pt idx="85582">
                  <c:v>125833</c:v>
                </c:pt>
                <c:pt idx="85583">
                  <c:v>125833</c:v>
                </c:pt>
                <c:pt idx="85584">
                  <c:v>125833</c:v>
                </c:pt>
                <c:pt idx="85585">
                  <c:v>125833</c:v>
                </c:pt>
                <c:pt idx="85586">
                  <c:v>125833</c:v>
                </c:pt>
                <c:pt idx="85587">
                  <c:v>125833</c:v>
                </c:pt>
                <c:pt idx="85588">
                  <c:v>125833</c:v>
                </c:pt>
                <c:pt idx="85589">
                  <c:v>125833</c:v>
                </c:pt>
                <c:pt idx="85590">
                  <c:v>125833</c:v>
                </c:pt>
                <c:pt idx="85591">
                  <c:v>125833</c:v>
                </c:pt>
                <c:pt idx="85592">
                  <c:v>125833</c:v>
                </c:pt>
                <c:pt idx="85593">
                  <c:v>125833</c:v>
                </c:pt>
                <c:pt idx="85594">
                  <c:v>125833</c:v>
                </c:pt>
                <c:pt idx="85595">
                  <c:v>125833</c:v>
                </c:pt>
                <c:pt idx="85596">
                  <c:v>125833</c:v>
                </c:pt>
                <c:pt idx="85597">
                  <c:v>125833</c:v>
                </c:pt>
                <c:pt idx="85598">
                  <c:v>125833</c:v>
                </c:pt>
                <c:pt idx="85599">
                  <c:v>125833</c:v>
                </c:pt>
                <c:pt idx="85600">
                  <c:v>125833</c:v>
                </c:pt>
                <c:pt idx="85601">
                  <c:v>125833</c:v>
                </c:pt>
                <c:pt idx="85602">
                  <c:v>125833</c:v>
                </c:pt>
                <c:pt idx="85603">
                  <c:v>125833</c:v>
                </c:pt>
                <c:pt idx="85604">
                  <c:v>125833</c:v>
                </c:pt>
                <c:pt idx="85605">
                  <c:v>125833</c:v>
                </c:pt>
                <c:pt idx="85606">
                  <c:v>125833</c:v>
                </c:pt>
                <c:pt idx="85607">
                  <c:v>125833</c:v>
                </c:pt>
                <c:pt idx="85608">
                  <c:v>125833</c:v>
                </c:pt>
                <c:pt idx="85609">
                  <c:v>125833</c:v>
                </c:pt>
                <c:pt idx="85610">
                  <c:v>125833</c:v>
                </c:pt>
                <c:pt idx="85611">
                  <c:v>125833</c:v>
                </c:pt>
                <c:pt idx="85612">
                  <c:v>125833</c:v>
                </c:pt>
                <c:pt idx="85613">
                  <c:v>125833</c:v>
                </c:pt>
                <c:pt idx="85614">
                  <c:v>125833</c:v>
                </c:pt>
                <c:pt idx="85615">
                  <c:v>125833</c:v>
                </c:pt>
                <c:pt idx="85616">
                  <c:v>125833</c:v>
                </c:pt>
                <c:pt idx="85617">
                  <c:v>125833</c:v>
                </c:pt>
                <c:pt idx="85618">
                  <c:v>125833</c:v>
                </c:pt>
                <c:pt idx="85619">
                  <c:v>125833</c:v>
                </c:pt>
                <c:pt idx="85620">
                  <c:v>125833</c:v>
                </c:pt>
                <c:pt idx="85621">
                  <c:v>125833</c:v>
                </c:pt>
                <c:pt idx="85622">
                  <c:v>125833</c:v>
                </c:pt>
                <c:pt idx="85623">
                  <c:v>125833</c:v>
                </c:pt>
                <c:pt idx="85624">
                  <c:v>125833</c:v>
                </c:pt>
                <c:pt idx="85625">
                  <c:v>125833</c:v>
                </c:pt>
                <c:pt idx="85626">
                  <c:v>125833</c:v>
                </c:pt>
                <c:pt idx="85627">
                  <c:v>125833</c:v>
                </c:pt>
                <c:pt idx="85628">
                  <c:v>125833</c:v>
                </c:pt>
                <c:pt idx="85629">
                  <c:v>125833</c:v>
                </c:pt>
                <c:pt idx="85630">
                  <c:v>125833</c:v>
                </c:pt>
                <c:pt idx="85631">
                  <c:v>125833</c:v>
                </c:pt>
                <c:pt idx="85632">
                  <c:v>125833</c:v>
                </c:pt>
                <c:pt idx="85633">
                  <c:v>125833</c:v>
                </c:pt>
                <c:pt idx="85634">
                  <c:v>125833</c:v>
                </c:pt>
                <c:pt idx="85635">
                  <c:v>125833</c:v>
                </c:pt>
                <c:pt idx="85636">
                  <c:v>125833</c:v>
                </c:pt>
                <c:pt idx="85637">
                  <c:v>125833</c:v>
                </c:pt>
                <c:pt idx="85638">
                  <c:v>125833</c:v>
                </c:pt>
                <c:pt idx="85639">
                  <c:v>125833</c:v>
                </c:pt>
                <c:pt idx="85640">
                  <c:v>125833</c:v>
                </c:pt>
                <c:pt idx="85641">
                  <c:v>125833</c:v>
                </c:pt>
                <c:pt idx="85642">
                  <c:v>125833</c:v>
                </c:pt>
                <c:pt idx="85643">
                  <c:v>125833</c:v>
                </c:pt>
                <c:pt idx="85644">
                  <c:v>125833</c:v>
                </c:pt>
                <c:pt idx="85645">
                  <c:v>125833</c:v>
                </c:pt>
                <c:pt idx="85646">
                  <c:v>125833</c:v>
                </c:pt>
                <c:pt idx="85647">
                  <c:v>125833</c:v>
                </c:pt>
                <c:pt idx="85648">
                  <c:v>125833</c:v>
                </c:pt>
                <c:pt idx="85649">
                  <c:v>125833</c:v>
                </c:pt>
                <c:pt idx="85650">
                  <c:v>125833</c:v>
                </c:pt>
                <c:pt idx="85651">
                  <c:v>125833</c:v>
                </c:pt>
                <c:pt idx="85652">
                  <c:v>125833</c:v>
                </c:pt>
                <c:pt idx="85653">
                  <c:v>125833</c:v>
                </c:pt>
                <c:pt idx="85654">
                  <c:v>125833</c:v>
                </c:pt>
                <c:pt idx="85655">
                  <c:v>125833</c:v>
                </c:pt>
                <c:pt idx="85656">
                  <c:v>125833</c:v>
                </c:pt>
                <c:pt idx="85657">
                  <c:v>125833</c:v>
                </c:pt>
                <c:pt idx="85658">
                  <c:v>125833</c:v>
                </c:pt>
                <c:pt idx="85659">
                  <c:v>125833</c:v>
                </c:pt>
                <c:pt idx="85660">
                  <c:v>125833</c:v>
                </c:pt>
                <c:pt idx="85661">
                  <c:v>125833</c:v>
                </c:pt>
                <c:pt idx="85662">
                  <c:v>125833</c:v>
                </c:pt>
                <c:pt idx="85663">
                  <c:v>125833</c:v>
                </c:pt>
                <c:pt idx="85664">
                  <c:v>125833</c:v>
                </c:pt>
                <c:pt idx="85665">
                  <c:v>125833</c:v>
                </c:pt>
                <c:pt idx="85666">
                  <c:v>125833</c:v>
                </c:pt>
                <c:pt idx="85667">
                  <c:v>125833</c:v>
                </c:pt>
                <c:pt idx="85668">
                  <c:v>125833</c:v>
                </c:pt>
                <c:pt idx="85669">
                  <c:v>125833</c:v>
                </c:pt>
                <c:pt idx="85670">
                  <c:v>125833</c:v>
                </c:pt>
                <c:pt idx="85671">
                  <c:v>125833</c:v>
                </c:pt>
                <c:pt idx="85672">
                  <c:v>125833</c:v>
                </c:pt>
                <c:pt idx="85673">
                  <c:v>125833</c:v>
                </c:pt>
                <c:pt idx="85674">
                  <c:v>125833</c:v>
                </c:pt>
                <c:pt idx="85675">
                  <c:v>125833</c:v>
                </c:pt>
                <c:pt idx="85676">
                  <c:v>125833</c:v>
                </c:pt>
                <c:pt idx="85677">
                  <c:v>125833</c:v>
                </c:pt>
                <c:pt idx="85678">
                  <c:v>125833</c:v>
                </c:pt>
                <c:pt idx="85679">
                  <c:v>125833</c:v>
                </c:pt>
                <c:pt idx="85680">
                  <c:v>125833</c:v>
                </c:pt>
                <c:pt idx="85681">
                  <c:v>125833</c:v>
                </c:pt>
                <c:pt idx="85682">
                  <c:v>125833</c:v>
                </c:pt>
                <c:pt idx="85683">
                  <c:v>125833</c:v>
                </c:pt>
                <c:pt idx="85684">
                  <c:v>125833</c:v>
                </c:pt>
                <c:pt idx="85685">
                  <c:v>125833</c:v>
                </c:pt>
                <c:pt idx="85686">
                  <c:v>125833</c:v>
                </c:pt>
                <c:pt idx="85687">
                  <c:v>125833</c:v>
                </c:pt>
                <c:pt idx="85688">
                  <c:v>125833</c:v>
                </c:pt>
                <c:pt idx="85689">
                  <c:v>125833</c:v>
                </c:pt>
                <c:pt idx="85690">
                  <c:v>125833</c:v>
                </c:pt>
                <c:pt idx="85691">
                  <c:v>125833</c:v>
                </c:pt>
                <c:pt idx="85692">
                  <c:v>125833</c:v>
                </c:pt>
                <c:pt idx="85693">
                  <c:v>125833</c:v>
                </c:pt>
                <c:pt idx="85694">
                  <c:v>125833</c:v>
                </c:pt>
                <c:pt idx="85695">
                  <c:v>125833</c:v>
                </c:pt>
                <c:pt idx="85696">
                  <c:v>125833</c:v>
                </c:pt>
                <c:pt idx="85697">
                  <c:v>125833</c:v>
                </c:pt>
                <c:pt idx="85698">
                  <c:v>125833</c:v>
                </c:pt>
                <c:pt idx="85699">
                  <c:v>125833</c:v>
                </c:pt>
                <c:pt idx="85700">
                  <c:v>125833</c:v>
                </c:pt>
                <c:pt idx="85701">
                  <c:v>125833</c:v>
                </c:pt>
                <c:pt idx="85702">
                  <c:v>125833</c:v>
                </c:pt>
                <c:pt idx="85703">
                  <c:v>125833</c:v>
                </c:pt>
                <c:pt idx="85704">
                  <c:v>125833</c:v>
                </c:pt>
                <c:pt idx="85705">
                  <c:v>125833</c:v>
                </c:pt>
                <c:pt idx="85706">
                  <c:v>125833</c:v>
                </c:pt>
                <c:pt idx="85707">
                  <c:v>125833</c:v>
                </c:pt>
                <c:pt idx="85708">
                  <c:v>125833</c:v>
                </c:pt>
                <c:pt idx="85709">
                  <c:v>125833</c:v>
                </c:pt>
                <c:pt idx="85710">
                  <c:v>125833</c:v>
                </c:pt>
                <c:pt idx="85711">
                  <c:v>125833</c:v>
                </c:pt>
                <c:pt idx="85712">
                  <c:v>125833</c:v>
                </c:pt>
                <c:pt idx="85713">
                  <c:v>125833</c:v>
                </c:pt>
                <c:pt idx="85714">
                  <c:v>125833</c:v>
                </c:pt>
                <c:pt idx="85715">
                  <c:v>125833</c:v>
                </c:pt>
                <c:pt idx="85716">
                  <c:v>125833</c:v>
                </c:pt>
                <c:pt idx="85717">
                  <c:v>125833</c:v>
                </c:pt>
                <c:pt idx="85718">
                  <c:v>125833</c:v>
                </c:pt>
                <c:pt idx="85719">
                  <c:v>125833</c:v>
                </c:pt>
                <c:pt idx="85720">
                  <c:v>125833</c:v>
                </c:pt>
                <c:pt idx="85721">
                  <c:v>125833</c:v>
                </c:pt>
                <c:pt idx="85722">
                  <c:v>125833</c:v>
                </c:pt>
                <c:pt idx="85723">
                  <c:v>125833</c:v>
                </c:pt>
                <c:pt idx="85724">
                  <c:v>125833</c:v>
                </c:pt>
                <c:pt idx="85725">
                  <c:v>125833</c:v>
                </c:pt>
                <c:pt idx="85726">
                  <c:v>125833</c:v>
                </c:pt>
                <c:pt idx="85727">
                  <c:v>125833</c:v>
                </c:pt>
                <c:pt idx="85728">
                  <c:v>125833</c:v>
                </c:pt>
                <c:pt idx="85729">
                  <c:v>125833</c:v>
                </c:pt>
                <c:pt idx="85730">
                  <c:v>125833</c:v>
                </c:pt>
                <c:pt idx="85731">
                  <c:v>125833</c:v>
                </c:pt>
                <c:pt idx="85732">
                  <c:v>125833</c:v>
                </c:pt>
                <c:pt idx="85733">
                  <c:v>125833</c:v>
                </c:pt>
                <c:pt idx="85734">
                  <c:v>125833</c:v>
                </c:pt>
                <c:pt idx="85735">
                  <c:v>125833</c:v>
                </c:pt>
                <c:pt idx="85736">
                  <c:v>125833</c:v>
                </c:pt>
                <c:pt idx="85737">
                  <c:v>125833</c:v>
                </c:pt>
                <c:pt idx="85738">
                  <c:v>125833</c:v>
                </c:pt>
                <c:pt idx="85739">
                  <c:v>125833</c:v>
                </c:pt>
                <c:pt idx="85740">
                  <c:v>125833</c:v>
                </c:pt>
                <c:pt idx="85741">
                  <c:v>125833</c:v>
                </c:pt>
                <c:pt idx="85742">
                  <c:v>125833</c:v>
                </c:pt>
                <c:pt idx="85743">
                  <c:v>125833</c:v>
                </c:pt>
                <c:pt idx="85744">
                  <c:v>125833</c:v>
                </c:pt>
                <c:pt idx="85745">
                  <c:v>125833</c:v>
                </c:pt>
                <c:pt idx="85746">
                  <c:v>125833</c:v>
                </c:pt>
                <c:pt idx="85747">
                  <c:v>125833</c:v>
                </c:pt>
                <c:pt idx="85748">
                  <c:v>125833</c:v>
                </c:pt>
                <c:pt idx="85749">
                  <c:v>125833</c:v>
                </c:pt>
                <c:pt idx="85750">
                  <c:v>125833</c:v>
                </c:pt>
                <c:pt idx="85751">
                  <c:v>125833</c:v>
                </c:pt>
                <c:pt idx="85752">
                  <c:v>125833</c:v>
                </c:pt>
                <c:pt idx="85753">
                  <c:v>125833</c:v>
                </c:pt>
                <c:pt idx="85754">
                  <c:v>125833</c:v>
                </c:pt>
                <c:pt idx="85755">
                  <c:v>125833</c:v>
                </c:pt>
                <c:pt idx="85756">
                  <c:v>125833</c:v>
                </c:pt>
                <c:pt idx="85757">
                  <c:v>125833</c:v>
                </c:pt>
                <c:pt idx="85758">
                  <c:v>125833</c:v>
                </c:pt>
                <c:pt idx="85759">
                  <c:v>125833</c:v>
                </c:pt>
                <c:pt idx="85760">
                  <c:v>125833</c:v>
                </c:pt>
                <c:pt idx="85761">
                  <c:v>125833</c:v>
                </c:pt>
                <c:pt idx="85762">
                  <c:v>125833</c:v>
                </c:pt>
                <c:pt idx="85763">
                  <c:v>125833</c:v>
                </c:pt>
                <c:pt idx="85764">
                  <c:v>125833</c:v>
                </c:pt>
                <c:pt idx="85765">
                  <c:v>125833</c:v>
                </c:pt>
                <c:pt idx="85766">
                  <c:v>125833</c:v>
                </c:pt>
                <c:pt idx="85767">
                  <c:v>125833</c:v>
                </c:pt>
                <c:pt idx="85768">
                  <c:v>125833</c:v>
                </c:pt>
                <c:pt idx="85769">
                  <c:v>125833</c:v>
                </c:pt>
                <c:pt idx="85770">
                  <c:v>125833</c:v>
                </c:pt>
                <c:pt idx="85771">
                  <c:v>125833</c:v>
                </c:pt>
                <c:pt idx="85772">
                  <c:v>125833</c:v>
                </c:pt>
                <c:pt idx="85773">
                  <c:v>125833</c:v>
                </c:pt>
                <c:pt idx="85774">
                  <c:v>125833</c:v>
                </c:pt>
                <c:pt idx="85775">
                  <c:v>125833</c:v>
                </c:pt>
                <c:pt idx="85776">
                  <c:v>125833</c:v>
                </c:pt>
                <c:pt idx="85777">
                  <c:v>125833</c:v>
                </c:pt>
                <c:pt idx="85778">
                  <c:v>125833</c:v>
                </c:pt>
                <c:pt idx="85779">
                  <c:v>125833</c:v>
                </c:pt>
                <c:pt idx="85780">
                  <c:v>125833</c:v>
                </c:pt>
                <c:pt idx="85781">
                  <c:v>125833</c:v>
                </c:pt>
                <c:pt idx="85782">
                  <c:v>125833</c:v>
                </c:pt>
                <c:pt idx="85783">
                  <c:v>125833</c:v>
                </c:pt>
                <c:pt idx="85784">
                  <c:v>125833</c:v>
                </c:pt>
                <c:pt idx="85785">
                  <c:v>125833</c:v>
                </c:pt>
                <c:pt idx="85786">
                  <c:v>125833</c:v>
                </c:pt>
                <c:pt idx="85787">
                  <c:v>125833</c:v>
                </c:pt>
                <c:pt idx="85788">
                  <c:v>125833</c:v>
                </c:pt>
                <c:pt idx="85789">
                  <c:v>125833</c:v>
                </c:pt>
                <c:pt idx="85790">
                  <c:v>125833</c:v>
                </c:pt>
                <c:pt idx="85791">
                  <c:v>125833</c:v>
                </c:pt>
                <c:pt idx="85792">
                  <c:v>125833</c:v>
                </c:pt>
                <c:pt idx="85793">
                  <c:v>125833</c:v>
                </c:pt>
                <c:pt idx="85794">
                  <c:v>125833</c:v>
                </c:pt>
                <c:pt idx="85795">
                  <c:v>125833</c:v>
                </c:pt>
                <c:pt idx="85796">
                  <c:v>125833</c:v>
                </c:pt>
                <c:pt idx="85797">
                  <c:v>125833</c:v>
                </c:pt>
                <c:pt idx="85798">
                  <c:v>125833</c:v>
                </c:pt>
                <c:pt idx="85799">
                  <c:v>125833</c:v>
                </c:pt>
                <c:pt idx="85800">
                  <c:v>125833</c:v>
                </c:pt>
                <c:pt idx="85801">
                  <c:v>125833</c:v>
                </c:pt>
                <c:pt idx="85802">
                  <c:v>125833</c:v>
                </c:pt>
                <c:pt idx="85803">
                  <c:v>125833</c:v>
                </c:pt>
                <c:pt idx="85804">
                  <c:v>125833</c:v>
                </c:pt>
                <c:pt idx="85805">
                  <c:v>125833</c:v>
                </c:pt>
                <c:pt idx="85806">
                  <c:v>125833</c:v>
                </c:pt>
                <c:pt idx="85807">
                  <c:v>125833</c:v>
                </c:pt>
                <c:pt idx="85808">
                  <c:v>125833</c:v>
                </c:pt>
                <c:pt idx="85809">
                  <c:v>125833</c:v>
                </c:pt>
                <c:pt idx="85810">
                  <c:v>125833</c:v>
                </c:pt>
                <c:pt idx="85811">
                  <c:v>125833</c:v>
                </c:pt>
                <c:pt idx="85812">
                  <c:v>125833</c:v>
                </c:pt>
                <c:pt idx="85813">
                  <c:v>125833</c:v>
                </c:pt>
                <c:pt idx="85814">
                  <c:v>125833</c:v>
                </c:pt>
                <c:pt idx="85815">
                  <c:v>125833</c:v>
                </c:pt>
                <c:pt idx="85816">
                  <c:v>125833</c:v>
                </c:pt>
                <c:pt idx="85817">
                  <c:v>125833</c:v>
                </c:pt>
                <c:pt idx="85818">
                  <c:v>125833</c:v>
                </c:pt>
                <c:pt idx="85819">
                  <c:v>125833</c:v>
                </c:pt>
                <c:pt idx="85820">
                  <c:v>125833</c:v>
                </c:pt>
                <c:pt idx="85821">
                  <c:v>125833</c:v>
                </c:pt>
                <c:pt idx="85822">
                  <c:v>125833</c:v>
                </c:pt>
                <c:pt idx="85823">
                  <c:v>125833</c:v>
                </c:pt>
                <c:pt idx="85824">
                  <c:v>125833</c:v>
                </c:pt>
                <c:pt idx="85825">
                  <c:v>125833</c:v>
                </c:pt>
                <c:pt idx="85826">
                  <c:v>125833</c:v>
                </c:pt>
                <c:pt idx="85827">
                  <c:v>125833</c:v>
                </c:pt>
                <c:pt idx="85828">
                  <c:v>125833</c:v>
                </c:pt>
                <c:pt idx="85829">
                  <c:v>125833</c:v>
                </c:pt>
                <c:pt idx="85830">
                  <c:v>125833</c:v>
                </c:pt>
                <c:pt idx="85831">
                  <c:v>125833</c:v>
                </c:pt>
                <c:pt idx="85832">
                  <c:v>125833</c:v>
                </c:pt>
                <c:pt idx="85833">
                  <c:v>125833</c:v>
                </c:pt>
                <c:pt idx="85834">
                  <c:v>125833</c:v>
                </c:pt>
                <c:pt idx="85835">
                  <c:v>125833</c:v>
                </c:pt>
                <c:pt idx="85836">
                  <c:v>125833</c:v>
                </c:pt>
                <c:pt idx="85837">
                  <c:v>125833</c:v>
                </c:pt>
                <c:pt idx="85838">
                  <c:v>125833</c:v>
                </c:pt>
                <c:pt idx="85839">
                  <c:v>125833</c:v>
                </c:pt>
                <c:pt idx="85840">
                  <c:v>125833</c:v>
                </c:pt>
                <c:pt idx="85841">
                  <c:v>125833</c:v>
                </c:pt>
                <c:pt idx="85842">
                  <c:v>125833</c:v>
                </c:pt>
                <c:pt idx="85843">
                  <c:v>125833</c:v>
                </c:pt>
                <c:pt idx="85844">
                  <c:v>125833</c:v>
                </c:pt>
                <c:pt idx="85845">
                  <c:v>125833</c:v>
                </c:pt>
                <c:pt idx="85846">
                  <c:v>125833</c:v>
                </c:pt>
                <c:pt idx="85847">
                  <c:v>125833</c:v>
                </c:pt>
                <c:pt idx="85848">
                  <c:v>125833</c:v>
                </c:pt>
                <c:pt idx="85849">
                  <c:v>125833</c:v>
                </c:pt>
                <c:pt idx="85850">
                  <c:v>125833</c:v>
                </c:pt>
                <c:pt idx="85851">
                  <c:v>125833</c:v>
                </c:pt>
                <c:pt idx="85852">
                  <c:v>125833</c:v>
                </c:pt>
                <c:pt idx="85853">
                  <c:v>125833</c:v>
                </c:pt>
                <c:pt idx="85854">
                  <c:v>125833</c:v>
                </c:pt>
                <c:pt idx="85855">
                  <c:v>125833</c:v>
                </c:pt>
                <c:pt idx="85856">
                  <c:v>125833</c:v>
                </c:pt>
                <c:pt idx="85857">
                  <c:v>125833</c:v>
                </c:pt>
                <c:pt idx="85858">
                  <c:v>125833</c:v>
                </c:pt>
                <c:pt idx="85859">
                  <c:v>125833</c:v>
                </c:pt>
                <c:pt idx="85860">
                  <c:v>125833</c:v>
                </c:pt>
                <c:pt idx="85861">
                  <c:v>125833</c:v>
                </c:pt>
                <c:pt idx="85862">
                  <c:v>125833</c:v>
                </c:pt>
                <c:pt idx="85863">
                  <c:v>125833</c:v>
                </c:pt>
                <c:pt idx="85864">
                  <c:v>125833</c:v>
                </c:pt>
                <c:pt idx="85865">
                  <c:v>125833</c:v>
                </c:pt>
                <c:pt idx="85866">
                  <c:v>125833</c:v>
                </c:pt>
                <c:pt idx="85867">
                  <c:v>125833</c:v>
                </c:pt>
                <c:pt idx="85868">
                  <c:v>125833</c:v>
                </c:pt>
                <c:pt idx="85869">
                  <c:v>125833</c:v>
                </c:pt>
                <c:pt idx="85870">
                  <c:v>125833</c:v>
                </c:pt>
                <c:pt idx="85871">
                  <c:v>125833</c:v>
                </c:pt>
                <c:pt idx="85872">
                  <c:v>125833</c:v>
                </c:pt>
                <c:pt idx="85873">
                  <c:v>125833</c:v>
                </c:pt>
                <c:pt idx="85874">
                  <c:v>125833</c:v>
                </c:pt>
                <c:pt idx="85875">
                  <c:v>125833</c:v>
                </c:pt>
                <c:pt idx="85876">
                  <c:v>125833</c:v>
                </c:pt>
                <c:pt idx="85877">
                  <c:v>125833</c:v>
                </c:pt>
                <c:pt idx="85878">
                  <c:v>125833</c:v>
                </c:pt>
                <c:pt idx="85879">
                  <c:v>125833</c:v>
                </c:pt>
                <c:pt idx="85880">
                  <c:v>125833</c:v>
                </c:pt>
                <c:pt idx="85881">
                  <c:v>125833</c:v>
                </c:pt>
                <c:pt idx="85882">
                  <c:v>125833</c:v>
                </c:pt>
                <c:pt idx="85883">
                  <c:v>125833</c:v>
                </c:pt>
                <c:pt idx="85884">
                  <c:v>125833</c:v>
                </c:pt>
                <c:pt idx="85885">
                  <c:v>125833</c:v>
                </c:pt>
                <c:pt idx="85886">
                  <c:v>125833</c:v>
                </c:pt>
                <c:pt idx="85887">
                  <c:v>125833</c:v>
                </c:pt>
                <c:pt idx="85888">
                  <c:v>125833</c:v>
                </c:pt>
                <c:pt idx="85889">
                  <c:v>125833</c:v>
                </c:pt>
                <c:pt idx="85890">
                  <c:v>125833</c:v>
                </c:pt>
                <c:pt idx="85891">
                  <c:v>125833</c:v>
                </c:pt>
                <c:pt idx="85892">
                  <c:v>125833</c:v>
                </c:pt>
                <c:pt idx="85893">
                  <c:v>125833</c:v>
                </c:pt>
                <c:pt idx="85894">
                  <c:v>125833</c:v>
                </c:pt>
                <c:pt idx="85895">
                  <c:v>125833</c:v>
                </c:pt>
                <c:pt idx="85896">
                  <c:v>125833</c:v>
                </c:pt>
                <c:pt idx="85897">
                  <c:v>125833</c:v>
                </c:pt>
                <c:pt idx="85898">
                  <c:v>125833</c:v>
                </c:pt>
                <c:pt idx="85899">
                  <c:v>125833</c:v>
                </c:pt>
                <c:pt idx="85900">
                  <c:v>125833</c:v>
                </c:pt>
                <c:pt idx="85901">
                  <c:v>125833</c:v>
                </c:pt>
                <c:pt idx="85902">
                  <c:v>125833</c:v>
                </c:pt>
                <c:pt idx="85903">
                  <c:v>125833</c:v>
                </c:pt>
                <c:pt idx="85904">
                  <c:v>125833</c:v>
                </c:pt>
                <c:pt idx="85905">
                  <c:v>125833</c:v>
                </c:pt>
                <c:pt idx="85906">
                  <c:v>125833</c:v>
                </c:pt>
                <c:pt idx="85907">
                  <c:v>125833</c:v>
                </c:pt>
                <c:pt idx="85908">
                  <c:v>125833</c:v>
                </c:pt>
                <c:pt idx="85909">
                  <c:v>125833</c:v>
                </c:pt>
                <c:pt idx="85910">
                  <c:v>125833</c:v>
                </c:pt>
                <c:pt idx="85911">
                  <c:v>125833</c:v>
                </c:pt>
                <c:pt idx="85912">
                  <c:v>125833</c:v>
                </c:pt>
                <c:pt idx="85913">
                  <c:v>125833</c:v>
                </c:pt>
                <c:pt idx="85914">
                  <c:v>125833</c:v>
                </c:pt>
                <c:pt idx="85915">
                  <c:v>125833</c:v>
                </c:pt>
                <c:pt idx="85916">
                  <c:v>125833</c:v>
                </c:pt>
                <c:pt idx="85917">
                  <c:v>125833</c:v>
                </c:pt>
                <c:pt idx="85918">
                  <c:v>125833</c:v>
                </c:pt>
                <c:pt idx="85919">
                  <c:v>125833</c:v>
                </c:pt>
                <c:pt idx="85920">
                  <c:v>125833</c:v>
                </c:pt>
                <c:pt idx="85921">
                  <c:v>125833</c:v>
                </c:pt>
                <c:pt idx="85922">
                  <c:v>125833</c:v>
                </c:pt>
                <c:pt idx="85923">
                  <c:v>125833</c:v>
                </c:pt>
                <c:pt idx="85924">
                  <c:v>125833</c:v>
                </c:pt>
                <c:pt idx="85925">
                  <c:v>125833</c:v>
                </c:pt>
                <c:pt idx="85926">
                  <c:v>125833</c:v>
                </c:pt>
                <c:pt idx="85927">
                  <c:v>125833</c:v>
                </c:pt>
                <c:pt idx="85928">
                  <c:v>125833</c:v>
                </c:pt>
                <c:pt idx="85929">
                  <c:v>125833</c:v>
                </c:pt>
                <c:pt idx="85930">
                  <c:v>125833</c:v>
                </c:pt>
                <c:pt idx="85931">
                  <c:v>125833</c:v>
                </c:pt>
                <c:pt idx="85932">
                  <c:v>125833</c:v>
                </c:pt>
                <c:pt idx="85933">
                  <c:v>125833</c:v>
                </c:pt>
                <c:pt idx="85934">
                  <c:v>125833</c:v>
                </c:pt>
                <c:pt idx="85935">
                  <c:v>125833</c:v>
                </c:pt>
                <c:pt idx="85936">
                  <c:v>125833</c:v>
                </c:pt>
                <c:pt idx="85937">
                  <c:v>125833</c:v>
                </c:pt>
                <c:pt idx="85938">
                  <c:v>125833</c:v>
                </c:pt>
                <c:pt idx="85939">
                  <c:v>125833</c:v>
                </c:pt>
                <c:pt idx="85940">
                  <c:v>125833</c:v>
                </c:pt>
                <c:pt idx="85941">
                  <c:v>125833</c:v>
                </c:pt>
                <c:pt idx="85942">
                  <c:v>125833</c:v>
                </c:pt>
                <c:pt idx="85943">
                  <c:v>125833</c:v>
                </c:pt>
                <c:pt idx="85944">
                  <c:v>125833</c:v>
                </c:pt>
                <c:pt idx="85945">
                  <c:v>125833</c:v>
                </c:pt>
                <c:pt idx="85946">
                  <c:v>125833</c:v>
                </c:pt>
                <c:pt idx="85947">
                  <c:v>125833</c:v>
                </c:pt>
                <c:pt idx="85948">
                  <c:v>125833</c:v>
                </c:pt>
                <c:pt idx="85949">
                  <c:v>125833</c:v>
                </c:pt>
                <c:pt idx="85950">
                  <c:v>125833</c:v>
                </c:pt>
                <c:pt idx="85951">
                  <c:v>125833</c:v>
                </c:pt>
                <c:pt idx="85952">
                  <c:v>125833</c:v>
                </c:pt>
                <c:pt idx="85953">
                  <c:v>125833</c:v>
                </c:pt>
                <c:pt idx="85954">
                  <c:v>125833</c:v>
                </c:pt>
                <c:pt idx="85955">
                  <c:v>125833</c:v>
                </c:pt>
                <c:pt idx="85956">
                  <c:v>125833</c:v>
                </c:pt>
                <c:pt idx="85957">
                  <c:v>125833</c:v>
                </c:pt>
                <c:pt idx="85958">
                  <c:v>125833</c:v>
                </c:pt>
                <c:pt idx="85959">
                  <c:v>125833</c:v>
                </c:pt>
                <c:pt idx="85960">
                  <c:v>125833</c:v>
                </c:pt>
                <c:pt idx="85961">
                  <c:v>125833</c:v>
                </c:pt>
                <c:pt idx="85962">
                  <c:v>125833</c:v>
                </c:pt>
                <c:pt idx="85963">
                  <c:v>125833</c:v>
                </c:pt>
                <c:pt idx="85964">
                  <c:v>125833</c:v>
                </c:pt>
                <c:pt idx="85965">
                  <c:v>125833</c:v>
                </c:pt>
                <c:pt idx="85966">
                  <c:v>125833</c:v>
                </c:pt>
                <c:pt idx="85967">
                  <c:v>125833</c:v>
                </c:pt>
                <c:pt idx="85968">
                  <c:v>125833</c:v>
                </c:pt>
                <c:pt idx="85969">
                  <c:v>125833</c:v>
                </c:pt>
                <c:pt idx="85970">
                  <c:v>125833</c:v>
                </c:pt>
                <c:pt idx="85971">
                  <c:v>125833</c:v>
                </c:pt>
                <c:pt idx="85972">
                  <c:v>125833</c:v>
                </c:pt>
                <c:pt idx="85973">
                  <c:v>125833</c:v>
                </c:pt>
                <c:pt idx="85974">
                  <c:v>125833</c:v>
                </c:pt>
                <c:pt idx="85975">
                  <c:v>125833</c:v>
                </c:pt>
                <c:pt idx="85976">
                  <c:v>125833</c:v>
                </c:pt>
                <c:pt idx="85977">
                  <c:v>125833</c:v>
                </c:pt>
                <c:pt idx="85978">
                  <c:v>125833</c:v>
                </c:pt>
                <c:pt idx="85979">
                  <c:v>125833</c:v>
                </c:pt>
                <c:pt idx="85980">
                  <c:v>125833</c:v>
                </c:pt>
                <c:pt idx="85981">
                  <c:v>125833</c:v>
                </c:pt>
                <c:pt idx="85982">
                  <c:v>125833</c:v>
                </c:pt>
                <c:pt idx="85983">
                  <c:v>125833</c:v>
                </c:pt>
                <c:pt idx="85984">
                  <c:v>125833</c:v>
                </c:pt>
                <c:pt idx="85985">
                  <c:v>125833</c:v>
                </c:pt>
                <c:pt idx="85986">
                  <c:v>125833</c:v>
                </c:pt>
                <c:pt idx="85987">
                  <c:v>125833</c:v>
                </c:pt>
                <c:pt idx="85988">
                  <c:v>125833</c:v>
                </c:pt>
                <c:pt idx="85989">
                  <c:v>125833</c:v>
                </c:pt>
                <c:pt idx="85990">
                  <c:v>125833</c:v>
                </c:pt>
                <c:pt idx="85991">
                  <c:v>125833</c:v>
                </c:pt>
                <c:pt idx="85992">
                  <c:v>125833</c:v>
                </c:pt>
                <c:pt idx="85993">
                  <c:v>125833</c:v>
                </c:pt>
                <c:pt idx="85994">
                  <c:v>125833</c:v>
                </c:pt>
                <c:pt idx="85995">
                  <c:v>125833</c:v>
                </c:pt>
                <c:pt idx="85996">
                  <c:v>125833</c:v>
                </c:pt>
                <c:pt idx="85997">
                  <c:v>125833</c:v>
                </c:pt>
                <c:pt idx="85998">
                  <c:v>125833</c:v>
                </c:pt>
                <c:pt idx="85999">
                  <c:v>125833</c:v>
                </c:pt>
                <c:pt idx="86000">
                  <c:v>125833</c:v>
                </c:pt>
                <c:pt idx="86001">
                  <c:v>125833</c:v>
                </c:pt>
                <c:pt idx="86002">
                  <c:v>125833</c:v>
                </c:pt>
                <c:pt idx="86003">
                  <c:v>125833</c:v>
                </c:pt>
                <c:pt idx="86004">
                  <c:v>125833</c:v>
                </c:pt>
                <c:pt idx="86005">
                  <c:v>125833</c:v>
                </c:pt>
                <c:pt idx="86006">
                  <c:v>125833</c:v>
                </c:pt>
                <c:pt idx="86007">
                  <c:v>125833</c:v>
                </c:pt>
                <c:pt idx="86008">
                  <c:v>125833</c:v>
                </c:pt>
                <c:pt idx="86009">
                  <c:v>125833</c:v>
                </c:pt>
                <c:pt idx="86010">
                  <c:v>125833</c:v>
                </c:pt>
                <c:pt idx="86011">
                  <c:v>125833</c:v>
                </c:pt>
                <c:pt idx="86012">
                  <c:v>125833</c:v>
                </c:pt>
                <c:pt idx="86013">
                  <c:v>125833</c:v>
                </c:pt>
                <c:pt idx="86014">
                  <c:v>125833</c:v>
                </c:pt>
                <c:pt idx="86015">
                  <c:v>125833</c:v>
                </c:pt>
                <c:pt idx="86016">
                  <c:v>125833</c:v>
                </c:pt>
                <c:pt idx="86017">
                  <c:v>125833</c:v>
                </c:pt>
                <c:pt idx="86018">
                  <c:v>125833</c:v>
                </c:pt>
                <c:pt idx="86019">
                  <c:v>125833</c:v>
                </c:pt>
                <c:pt idx="86020">
                  <c:v>125833</c:v>
                </c:pt>
                <c:pt idx="86021">
                  <c:v>125833</c:v>
                </c:pt>
                <c:pt idx="86022">
                  <c:v>125833</c:v>
                </c:pt>
                <c:pt idx="86023">
                  <c:v>125833</c:v>
                </c:pt>
                <c:pt idx="86024">
                  <c:v>125833</c:v>
                </c:pt>
                <c:pt idx="86025">
                  <c:v>125833</c:v>
                </c:pt>
                <c:pt idx="86026">
                  <c:v>125833</c:v>
                </c:pt>
                <c:pt idx="86027">
                  <c:v>125833</c:v>
                </c:pt>
                <c:pt idx="86028">
                  <c:v>125833</c:v>
                </c:pt>
                <c:pt idx="86029">
                  <c:v>125833</c:v>
                </c:pt>
                <c:pt idx="86030">
                  <c:v>125833</c:v>
                </c:pt>
                <c:pt idx="86031">
                  <c:v>125833</c:v>
                </c:pt>
                <c:pt idx="86032">
                  <c:v>125833</c:v>
                </c:pt>
                <c:pt idx="86033">
                  <c:v>125833</c:v>
                </c:pt>
                <c:pt idx="86034">
                  <c:v>125833</c:v>
                </c:pt>
                <c:pt idx="86035">
                  <c:v>125833</c:v>
                </c:pt>
                <c:pt idx="86036">
                  <c:v>125833</c:v>
                </c:pt>
                <c:pt idx="86037">
                  <c:v>125833</c:v>
                </c:pt>
                <c:pt idx="86038">
                  <c:v>125833</c:v>
                </c:pt>
                <c:pt idx="86039">
                  <c:v>125833</c:v>
                </c:pt>
                <c:pt idx="86040">
                  <c:v>125833</c:v>
                </c:pt>
                <c:pt idx="86041">
                  <c:v>125833</c:v>
                </c:pt>
                <c:pt idx="86042">
                  <c:v>125833</c:v>
                </c:pt>
                <c:pt idx="86043">
                  <c:v>125833</c:v>
                </c:pt>
                <c:pt idx="86044">
                  <c:v>125833</c:v>
                </c:pt>
                <c:pt idx="86045">
                  <c:v>125833</c:v>
                </c:pt>
                <c:pt idx="86046">
                  <c:v>125833</c:v>
                </c:pt>
                <c:pt idx="86047">
                  <c:v>125833</c:v>
                </c:pt>
                <c:pt idx="86048">
                  <c:v>125833</c:v>
                </c:pt>
                <c:pt idx="86049">
                  <c:v>125833</c:v>
                </c:pt>
                <c:pt idx="86050">
                  <c:v>125833</c:v>
                </c:pt>
                <c:pt idx="86051">
                  <c:v>125833</c:v>
                </c:pt>
                <c:pt idx="86052">
                  <c:v>125833</c:v>
                </c:pt>
                <c:pt idx="86053">
                  <c:v>125833</c:v>
                </c:pt>
                <c:pt idx="86054">
                  <c:v>125833</c:v>
                </c:pt>
                <c:pt idx="86055">
                  <c:v>125833</c:v>
                </c:pt>
                <c:pt idx="86056">
                  <c:v>125833</c:v>
                </c:pt>
                <c:pt idx="86057">
                  <c:v>125833</c:v>
                </c:pt>
                <c:pt idx="86058">
                  <c:v>125833</c:v>
                </c:pt>
                <c:pt idx="86059">
                  <c:v>125833</c:v>
                </c:pt>
                <c:pt idx="86060">
                  <c:v>125833</c:v>
                </c:pt>
                <c:pt idx="86061">
                  <c:v>125833</c:v>
                </c:pt>
                <c:pt idx="86062">
                  <c:v>125833</c:v>
                </c:pt>
                <c:pt idx="86063">
                  <c:v>125833</c:v>
                </c:pt>
                <c:pt idx="86064">
                  <c:v>125833</c:v>
                </c:pt>
                <c:pt idx="86065">
                  <c:v>125833</c:v>
                </c:pt>
                <c:pt idx="86066">
                  <c:v>125833</c:v>
                </c:pt>
                <c:pt idx="86067">
                  <c:v>125833</c:v>
                </c:pt>
                <c:pt idx="86068">
                  <c:v>125833</c:v>
                </c:pt>
                <c:pt idx="86069">
                  <c:v>125833</c:v>
                </c:pt>
                <c:pt idx="86070">
                  <c:v>125833</c:v>
                </c:pt>
                <c:pt idx="86071">
                  <c:v>125833</c:v>
                </c:pt>
                <c:pt idx="86072">
                  <c:v>125833</c:v>
                </c:pt>
                <c:pt idx="86073">
                  <c:v>125833</c:v>
                </c:pt>
                <c:pt idx="86074">
                  <c:v>125833</c:v>
                </c:pt>
                <c:pt idx="86075">
                  <c:v>125833</c:v>
                </c:pt>
                <c:pt idx="86076">
                  <c:v>125833</c:v>
                </c:pt>
                <c:pt idx="86077">
                  <c:v>125833</c:v>
                </c:pt>
                <c:pt idx="86078">
                  <c:v>125833</c:v>
                </c:pt>
                <c:pt idx="86079">
                  <c:v>125833</c:v>
                </c:pt>
                <c:pt idx="86080">
                  <c:v>125833</c:v>
                </c:pt>
                <c:pt idx="86081">
                  <c:v>125833</c:v>
                </c:pt>
                <c:pt idx="86082">
                  <c:v>125833</c:v>
                </c:pt>
                <c:pt idx="86083">
                  <c:v>125833</c:v>
                </c:pt>
                <c:pt idx="86084">
                  <c:v>125833</c:v>
                </c:pt>
                <c:pt idx="86085">
                  <c:v>125833</c:v>
                </c:pt>
                <c:pt idx="86086">
                  <c:v>125833</c:v>
                </c:pt>
                <c:pt idx="86087">
                  <c:v>125833</c:v>
                </c:pt>
                <c:pt idx="86088">
                  <c:v>125833</c:v>
                </c:pt>
                <c:pt idx="86089">
                  <c:v>125833</c:v>
                </c:pt>
                <c:pt idx="86090">
                  <c:v>125833</c:v>
                </c:pt>
                <c:pt idx="86091">
                  <c:v>125833</c:v>
                </c:pt>
                <c:pt idx="86092">
                  <c:v>125833</c:v>
                </c:pt>
                <c:pt idx="86093">
                  <c:v>125833</c:v>
                </c:pt>
                <c:pt idx="86094">
                  <c:v>125833</c:v>
                </c:pt>
                <c:pt idx="86095">
                  <c:v>125833</c:v>
                </c:pt>
                <c:pt idx="86096">
                  <c:v>125833</c:v>
                </c:pt>
                <c:pt idx="86097">
                  <c:v>125833</c:v>
                </c:pt>
                <c:pt idx="86098">
                  <c:v>125833</c:v>
                </c:pt>
                <c:pt idx="86099">
                  <c:v>125833</c:v>
                </c:pt>
                <c:pt idx="86100">
                  <c:v>125833</c:v>
                </c:pt>
                <c:pt idx="86101">
                  <c:v>125833</c:v>
                </c:pt>
                <c:pt idx="86102">
                  <c:v>125833</c:v>
                </c:pt>
                <c:pt idx="86103">
                  <c:v>125833</c:v>
                </c:pt>
                <c:pt idx="86104">
                  <c:v>125833</c:v>
                </c:pt>
                <c:pt idx="86105">
                  <c:v>125833</c:v>
                </c:pt>
                <c:pt idx="86106">
                  <c:v>125833</c:v>
                </c:pt>
                <c:pt idx="86107">
                  <c:v>125833</c:v>
                </c:pt>
                <c:pt idx="86108">
                  <c:v>125833</c:v>
                </c:pt>
                <c:pt idx="86109">
                  <c:v>125833</c:v>
                </c:pt>
                <c:pt idx="86110">
                  <c:v>125833</c:v>
                </c:pt>
                <c:pt idx="86111">
                  <c:v>125833</c:v>
                </c:pt>
                <c:pt idx="86112">
                  <c:v>125833</c:v>
                </c:pt>
                <c:pt idx="86113">
                  <c:v>125833</c:v>
                </c:pt>
                <c:pt idx="86114">
                  <c:v>125833</c:v>
                </c:pt>
                <c:pt idx="86115">
                  <c:v>125833</c:v>
                </c:pt>
                <c:pt idx="86116">
                  <c:v>125833</c:v>
                </c:pt>
                <c:pt idx="86117">
                  <c:v>125833</c:v>
                </c:pt>
                <c:pt idx="86118">
                  <c:v>125833</c:v>
                </c:pt>
                <c:pt idx="86119">
                  <c:v>125833</c:v>
                </c:pt>
                <c:pt idx="86120">
                  <c:v>125833</c:v>
                </c:pt>
                <c:pt idx="86121">
                  <c:v>125833</c:v>
                </c:pt>
                <c:pt idx="86122">
                  <c:v>125833</c:v>
                </c:pt>
                <c:pt idx="86123">
                  <c:v>125833</c:v>
                </c:pt>
                <c:pt idx="86124">
                  <c:v>125833</c:v>
                </c:pt>
                <c:pt idx="86125">
                  <c:v>125833</c:v>
                </c:pt>
                <c:pt idx="86126">
                  <c:v>125833</c:v>
                </c:pt>
                <c:pt idx="86127">
                  <c:v>125833</c:v>
                </c:pt>
                <c:pt idx="86128">
                  <c:v>125833</c:v>
                </c:pt>
                <c:pt idx="86129">
                  <c:v>125833</c:v>
                </c:pt>
                <c:pt idx="86130">
                  <c:v>125833</c:v>
                </c:pt>
                <c:pt idx="86131">
                  <c:v>125833</c:v>
                </c:pt>
                <c:pt idx="86132">
                  <c:v>125833</c:v>
                </c:pt>
                <c:pt idx="86133">
                  <c:v>125833</c:v>
                </c:pt>
                <c:pt idx="86134">
                  <c:v>125833</c:v>
                </c:pt>
                <c:pt idx="86135">
                  <c:v>125833</c:v>
                </c:pt>
                <c:pt idx="86136">
                  <c:v>125833</c:v>
                </c:pt>
                <c:pt idx="86137">
                  <c:v>125833</c:v>
                </c:pt>
                <c:pt idx="86138">
                  <c:v>125833</c:v>
                </c:pt>
                <c:pt idx="86139">
                  <c:v>125833</c:v>
                </c:pt>
                <c:pt idx="86140">
                  <c:v>125833</c:v>
                </c:pt>
                <c:pt idx="86141">
                  <c:v>125833</c:v>
                </c:pt>
                <c:pt idx="86142">
                  <c:v>125833</c:v>
                </c:pt>
                <c:pt idx="86143">
                  <c:v>125833</c:v>
                </c:pt>
                <c:pt idx="86144">
                  <c:v>125833</c:v>
                </c:pt>
                <c:pt idx="86145">
                  <c:v>125833</c:v>
                </c:pt>
                <c:pt idx="86146">
                  <c:v>125833</c:v>
                </c:pt>
                <c:pt idx="86147">
                  <c:v>125833</c:v>
                </c:pt>
                <c:pt idx="86148">
                  <c:v>125833</c:v>
                </c:pt>
                <c:pt idx="86149">
                  <c:v>125833</c:v>
                </c:pt>
                <c:pt idx="86150">
                  <c:v>125833</c:v>
                </c:pt>
                <c:pt idx="86151">
                  <c:v>125833</c:v>
                </c:pt>
                <c:pt idx="86152">
                  <c:v>125833</c:v>
                </c:pt>
                <c:pt idx="86153">
                  <c:v>125833</c:v>
                </c:pt>
                <c:pt idx="86154">
                  <c:v>125833</c:v>
                </c:pt>
                <c:pt idx="86155">
                  <c:v>125833</c:v>
                </c:pt>
                <c:pt idx="86156">
                  <c:v>125833</c:v>
                </c:pt>
                <c:pt idx="86157">
                  <c:v>125833</c:v>
                </c:pt>
                <c:pt idx="86158">
                  <c:v>125833</c:v>
                </c:pt>
                <c:pt idx="86159">
                  <c:v>125833</c:v>
                </c:pt>
                <c:pt idx="86160">
                  <c:v>125833</c:v>
                </c:pt>
                <c:pt idx="86161">
                  <c:v>125833</c:v>
                </c:pt>
                <c:pt idx="86162">
                  <c:v>125833</c:v>
                </c:pt>
                <c:pt idx="86163">
                  <c:v>125833</c:v>
                </c:pt>
                <c:pt idx="86164">
                  <c:v>125833</c:v>
                </c:pt>
                <c:pt idx="86165">
                  <c:v>125833</c:v>
                </c:pt>
                <c:pt idx="86166">
                  <c:v>125833</c:v>
                </c:pt>
                <c:pt idx="86167">
                  <c:v>125833</c:v>
                </c:pt>
                <c:pt idx="86168">
                  <c:v>125833</c:v>
                </c:pt>
                <c:pt idx="86169">
                  <c:v>125833</c:v>
                </c:pt>
                <c:pt idx="86170">
                  <c:v>125833</c:v>
                </c:pt>
                <c:pt idx="86171">
                  <c:v>125833</c:v>
                </c:pt>
                <c:pt idx="86172">
                  <c:v>125833</c:v>
                </c:pt>
                <c:pt idx="86173">
                  <c:v>125833</c:v>
                </c:pt>
                <c:pt idx="86174">
                  <c:v>125833</c:v>
                </c:pt>
                <c:pt idx="86175">
                  <c:v>125833</c:v>
                </c:pt>
                <c:pt idx="86176">
                  <c:v>125833</c:v>
                </c:pt>
                <c:pt idx="86177">
                  <c:v>125833</c:v>
                </c:pt>
                <c:pt idx="86178">
                  <c:v>125833</c:v>
                </c:pt>
                <c:pt idx="86179">
                  <c:v>125833</c:v>
                </c:pt>
                <c:pt idx="86180">
                  <c:v>125833</c:v>
                </c:pt>
                <c:pt idx="86181">
                  <c:v>125833</c:v>
                </c:pt>
                <c:pt idx="86182">
                  <c:v>125833</c:v>
                </c:pt>
                <c:pt idx="86183">
                  <c:v>125833</c:v>
                </c:pt>
                <c:pt idx="86184">
                  <c:v>125833</c:v>
                </c:pt>
                <c:pt idx="86185">
                  <c:v>125833</c:v>
                </c:pt>
                <c:pt idx="86186">
                  <c:v>125833</c:v>
                </c:pt>
                <c:pt idx="86187">
                  <c:v>125833</c:v>
                </c:pt>
                <c:pt idx="86188">
                  <c:v>125833</c:v>
                </c:pt>
                <c:pt idx="86189">
                  <c:v>125833</c:v>
                </c:pt>
                <c:pt idx="86190">
                  <c:v>125833</c:v>
                </c:pt>
                <c:pt idx="86191">
                  <c:v>125833</c:v>
                </c:pt>
                <c:pt idx="86192">
                  <c:v>125833</c:v>
                </c:pt>
                <c:pt idx="86193">
                  <c:v>125833</c:v>
                </c:pt>
                <c:pt idx="86194">
                  <c:v>125833</c:v>
                </c:pt>
                <c:pt idx="86195">
                  <c:v>125833</c:v>
                </c:pt>
                <c:pt idx="86196">
                  <c:v>125833</c:v>
                </c:pt>
                <c:pt idx="86197">
                  <c:v>125833</c:v>
                </c:pt>
                <c:pt idx="86198">
                  <c:v>125833</c:v>
                </c:pt>
                <c:pt idx="86199">
                  <c:v>125833</c:v>
                </c:pt>
                <c:pt idx="86200">
                  <c:v>125833</c:v>
                </c:pt>
                <c:pt idx="86201">
                  <c:v>125833</c:v>
                </c:pt>
                <c:pt idx="86202">
                  <c:v>125833</c:v>
                </c:pt>
                <c:pt idx="86203">
                  <c:v>125833</c:v>
                </c:pt>
                <c:pt idx="86204">
                  <c:v>125833</c:v>
                </c:pt>
                <c:pt idx="86205">
                  <c:v>125833</c:v>
                </c:pt>
                <c:pt idx="86206">
                  <c:v>125833</c:v>
                </c:pt>
                <c:pt idx="86207">
                  <c:v>125833</c:v>
                </c:pt>
                <c:pt idx="86208">
                  <c:v>125833</c:v>
                </c:pt>
                <c:pt idx="86209">
                  <c:v>125833</c:v>
                </c:pt>
                <c:pt idx="86210">
                  <c:v>125833</c:v>
                </c:pt>
                <c:pt idx="86211">
                  <c:v>125833</c:v>
                </c:pt>
                <c:pt idx="86212">
                  <c:v>125833</c:v>
                </c:pt>
                <c:pt idx="86213">
                  <c:v>125833</c:v>
                </c:pt>
                <c:pt idx="86214">
                  <c:v>125833</c:v>
                </c:pt>
                <c:pt idx="86215">
                  <c:v>125833</c:v>
                </c:pt>
                <c:pt idx="86216">
                  <c:v>125833</c:v>
                </c:pt>
                <c:pt idx="86217">
                  <c:v>125833</c:v>
                </c:pt>
                <c:pt idx="86218">
                  <c:v>125833</c:v>
                </c:pt>
                <c:pt idx="86219">
                  <c:v>125833</c:v>
                </c:pt>
                <c:pt idx="86220">
                  <c:v>125833</c:v>
                </c:pt>
                <c:pt idx="86221">
                  <c:v>125833</c:v>
                </c:pt>
                <c:pt idx="86222">
                  <c:v>125833</c:v>
                </c:pt>
                <c:pt idx="86223">
                  <c:v>125833</c:v>
                </c:pt>
                <c:pt idx="86224">
                  <c:v>125833</c:v>
                </c:pt>
                <c:pt idx="86225">
                  <c:v>125833</c:v>
                </c:pt>
                <c:pt idx="86226">
                  <c:v>125833</c:v>
                </c:pt>
                <c:pt idx="86227">
                  <c:v>125833</c:v>
                </c:pt>
                <c:pt idx="86228">
                  <c:v>125833</c:v>
                </c:pt>
                <c:pt idx="86229">
                  <c:v>125833</c:v>
                </c:pt>
                <c:pt idx="86230">
                  <c:v>125833</c:v>
                </c:pt>
                <c:pt idx="86231">
                  <c:v>125833</c:v>
                </c:pt>
                <c:pt idx="86232">
                  <c:v>125833</c:v>
                </c:pt>
                <c:pt idx="86233">
                  <c:v>125833</c:v>
                </c:pt>
                <c:pt idx="86234">
                  <c:v>125833</c:v>
                </c:pt>
                <c:pt idx="86235">
                  <c:v>125833</c:v>
                </c:pt>
                <c:pt idx="86236">
                  <c:v>125833</c:v>
                </c:pt>
                <c:pt idx="86237">
                  <c:v>125833</c:v>
                </c:pt>
                <c:pt idx="86238">
                  <c:v>125833</c:v>
                </c:pt>
                <c:pt idx="86239">
                  <c:v>125833</c:v>
                </c:pt>
                <c:pt idx="86240">
                  <c:v>125833</c:v>
                </c:pt>
                <c:pt idx="86241">
                  <c:v>125833</c:v>
                </c:pt>
                <c:pt idx="86242">
                  <c:v>125833</c:v>
                </c:pt>
                <c:pt idx="86243">
                  <c:v>125833</c:v>
                </c:pt>
                <c:pt idx="86244">
                  <c:v>125833</c:v>
                </c:pt>
                <c:pt idx="86245">
                  <c:v>125833</c:v>
                </c:pt>
                <c:pt idx="86246">
                  <c:v>125833</c:v>
                </c:pt>
                <c:pt idx="86247">
                  <c:v>125833</c:v>
                </c:pt>
                <c:pt idx="86248">
                  <c:v>125833</c:v>
                </c:pt>
                <c:pt idx="86249">
                  <c:v>125833</c:v>
                </c:pt>
                <c:pt idx="86250">
                  <c:v>125833</c:v>
                </c:pt>
                <c:pt idx="86251">
                  <c:v>125833</c:v>
                </c:pt>
                <c:pt idx="86252">
                  <c:v>125833</c:v>
                </c:pt>
                <c:pt idx="86253">
                  <c:v>125833</c:v>
                </c:pt>
                <c:pt idx="86254">
                  <c:v>125833</c:v>
                </c:pt>
                <c:pt idx="86255">
                  <c:v>125833</c:v>
                </c:pt>
                <c:pt idx="86256">
                  <c:v>125833</c:v>
                </c:pt>
                <c:pt idx="86257">
                  <c:v>125833</c:v>
                </c:pt>
                <c:pt idx="86258">
                  <c:v>125833</c:v>
                </c:pt>
                <c:pt idx="86259">
                  <c:v>125833</c:v>
                </c:pt>
                <c:pt idx="86260">
                  <c:v>125833</c:v>
                </c:pt>
                <c:pt idx="86261">
                  <c:v>125833</c:v>
                </c:pt>
                <c:pt idx="86262">
                  <c:v>125833</c:v>
                </c:pt>
                <c:pt idx="86263">
                  <c:v>125833</c:v>
                </c:pt>
                <c:pt idx="86264">
                  <c:v>125833</c:v>
                </c:pt>
                <c:pt idx="86265">
                  <c:v>125833</c:v>
                </c:pt>
                <c:pt idx="86266">
                  <c:v>125833</c:v>
                </c:pt>
                <c:pt idx="86267">
                  <c:v>125833</c:v>
                </c:pt>
                <c:pt idx="86268">
                  <c:v>125833</c:v>
                </c:pt>
                <c:pt idx="86269">
                  <c:v>125833</c:v>
                </c:pt>
                <c:pt idx="86270">
                  <c:v>125833</c:v>
                </c:pt>
                <c:pt idx="86271">
                  <c:v>125833</c:v>
                </c:pt>
                <c:pt idx="86272">
                  <c:v>125833</c:v>
                </c:pt>
                <c:pt idx="86273">
                  <c:v>125833</c:v>
                </c:pt>
                <c:pt idx="86274">
                  <c:v>125833</c:v>
                </c:pt>
                <c:pt idx="86275">
                  <c:v>125833</c:v>
                </c:pt>
                <c:pt idx="86276">
                  <c:v>125833</c:v>
                </c:pt>
                <c:pt idx="86277">
                  <c:v>125833</c:v>
                </c:pt>
                <c:pt idx="86278">
                  <c:v>125833</c:v>
                </c:pt>
                <c:pt idx="86279">
                  <c:v>125833</c:v>
                </c:pt>
                <c:pt idx="86280">
                  <c:v>125833</c:v>
                </c:pt>
                <c:pt idx="86281">
                  <c:v>125833</c:v>
                </c:pt>
                <c:pt idx="86282">
                  <c:v>125833</c:v>
                </c:pt>
                <c:pt idx="86283">
                  <c:v>125833</c:v>
                </c:pt>
                <c:pt idx="86284">
                  <c:v>125833</c:v>
                </c:pt>
                <c:pt idx="86285">
                  <c:v>125833</c:v>
                </c:pt>
                <c:pt idx="86286">
                  <c:v>125833</c:v>
                </c:pt>
                <c:pt idx="86287">
                  <c:v>125833</c:v>
                </c:pt>
                <c:pt idx="86288">
                  <c:v>125833</c:v>
                </c:pt>
                <c:pt idx="86289">
                  <c:v>125833</c:v>
                </c:pt>
                <c:pt idx="86290">
                  <c:v>125833</c:v>
                </c:pt>
                <c:pt idx="86291">
                  <c:v>125833</c:v>
                </c:pt>
                <c:pt idx="86292">
                  <c:v>125833</c:v>
                </c:pt>
                <c:pt idx="86293">
                  <c:v>125833</c:v>
                </c:pt>
                <c:pt idx="86294">
                  <c:v>125833</c:v>
                </c:pt>
                <c:pt idx="86295">
                  <c:v>125833</c:v>
                </c:pt>
                <c:pt idx="86296">
                  <c:v>125833</c:v>
                </c:pt>
                <c:pt idx="86297">
                  <c:v>125833</c:v>
                </c:pt>
                <c:pt idx="86298">
                  <c:v>125833</c:v>
                </c:pt>
                <c:pt idx="86299">
                  <c:v>125833</c:v>
                </c:pt>
                <c:pt idx="86300">
                  <c:v>125833</c:v>
                </c:pt>
                <c:pt idx="86301">
                  <c:v>125833</c:v>
                </c:pt>
                <c:pt idx="86302">
                  <c:v>125833</c:v>
                </c:pt>
                <c:pt idx="86303">
                  <c:v>125833</c:v>
                </c:pt>
                <c:pt idx="86304">
                  <c:v>125833</c:v>
                </c:pt>
                <c:pt idx="86305">
                  <c:v>125833</c:v>
                </c:pt>
                <c:pt idx="86306">
                  <c:v>125833</c:v>
                </c:pt>
                <c:pt idx="86307">
                  <c:v>125833</c:v>
                </c:pt>
                <c:pt idx="86308">
                  <c:v>125833</c:v>
                </c:pt>
                <c:pt idx="86309">
                  <c:v>125833</c:v>
                </c:pt>
                <c:pt idx="86310">
                  <c:v>125833</c:v>
                </c:pt>
                <c:pt idx="86311">
                  <c:v>125833</c:v>
                </c:pt>
                <c:pt idx="86312">
                  <c:v>125833</c:v>
                </c:pt>
                <c:pt idx="86313">
                  <c:v>125833</c:v>
                </c:pt>
                <c:pt idx="86314">
                  <c:v>125833</c:v>
                </c:pt>
                <c:pt idx="86315">
                  <c:v>125833</c:v>
                </c:pt>
                <c:pt idx="86316">
                  <c:v>125833</c:v>
                </c:pt>
                <c:pt idx="86317">
                  <c:v>125833</c:v>
                </c:pt>
                <c:pt idx="86318">
                  <c:v>125833</c:v>
                </c:pt>
                <c:pt idx="86319">
                  <c:v>125833</c:v>
                </c:pt>
                <c:pt idx="86320">
                  <c:v>125833</c:v>
                </c:pt>
                <c:pt idx="86321">
                  <c:v>125833</c:v>
                </c:pt>
                <c:pt idx="86322">
                  <c:v>125833</c:v>
                </c:pt>
                <c:pt idx="86323">
                  <c:v>125833</c:v>
                </c:pt>
                <c:pt idx="86324">
                  <c:v>125833</c:v>
                </c:pt>
                <c:pt idx="86325">
                  <c:v>125833</c:v>
                </c:pt>
                <c:pt idx="86326">
                  <c:v>125833</c:v>
                </c:pt>
                <c:pt idx="86327">
                  <c:v>125833</c:v>
                </c:pt>
                <c:pt idx="86328">
                  <c:v>125833</c:v>
                </c:pt>
                <c:pt idx="86329">
                  <c:v>125833</c:v>
                </c:pt>
                <c:pt idx="86330">
                  <c:v>125833</c:v>
                </c:pt>
                <c:pt idx="86331">
                  <c:v>125833</c:v>
                </c:pt>
                <c:pt idx="86332">
                  <c:v>125833</c:v>
                </c:pt>
                <c:pt idx="86333">
                  <c:v>125833</c:v>
                </c:pt>
                <c:pt idx="86334">
                  <c:v>125833</c:v>
                </c:pt>
                <c:pt idx="86335">
                  <c:v>125833</c:v>
                </c:pt>
                <c:pt idx="86336">
                  <c:v>125833</c:v>
                </c:pt>
                <c:pt idx="86337">
                  <c:v>125833</c:v>
                </c:pt>
                <c:pt idx="86338">
                  <c:v>125833</c:v>
                </c:pt>
                <c:pt idx="86339">
                  <c:v>125833</c:v>
                </c:pt>
                <c:pt idx="86340">
                  <c:v>125833</c:v>
                </c:pt>
                <c:pt idx="86341">
                  <c:v>125833</c:v>
                </c:pt>
                <c:pt idx="86342">
                  <c:v>125833</c:v>
                </c:pt>
                <c:pt idx="86343">
                  <c:v>125833</c:v>
                </c:pt>
                <c:pt idx="86344">
                  <c:v>125833</c:v>
                </c:pt>
                <c:pt idx="86345">
                  <c:v>125833</c:v>
                </c:pt>
                <c:pt idx="86346">
                  <c:v>125833</c:v>
                </c:pt>
                <c:pt idx="86347">
                  <c:v>125833</c:v>
                </c:pt>
                <c:pt idx="86348">
                  <c:v>125833</c:v>
                </c:pt>
                <c:pt idx="86349">
                  <c:v>125833</c:v>
                </c:pt>
                <c:pt idx="86350">
                  <c:v>125833</c:v>
                </c:pt>
                <c:pt idx="86351">
                  <c:v>125833</c:v>
                </c:pt>
                <c:pt idx="86352">
                  <c:v>125833</c:v>
                </c:pt>
                <c:pt idx="86353">
                  <c:v>125833</c:v>
                </c:pt>
                <c:pt idx="86354">
                  <c:v>125833</c:v>
                </c:pt>
                <c:pt idx="86355">
                  <c:v>125833</c:v>
                </c:pt>
                <c:pt idx="86356">
                  <c:v>125833</c:v>
                </c:pt>
                <c:pt idx="86357">
                  <c:v>125833</c:v>
                </c:pt>
                <c:pt idx="86358">
                  <c:v>125833</c:v>
                </c:pt>
                <c:pt idx="86359">
                  <c:v>125833</c:v>
                </c:pt>
                <c:pt idx="86360">
                  <c:v>125833</c:v>
                </c:pt>
                <c:pt idx="86361">
                  <c:v>125833</c:v>
                </c:pt>
                <c:pt idx="86362">
                  <c:v>125833</c:v>
                </c:pt>
                <c:pt idx="86363">
                  <c:v>125833</c:v>
                </c:pt>
                <c:pt idx="86364">
                  <c:v>125833</c:v>
                </c:pt>
                <c:pt idx="86365">
                  <c:v>125833</c:v>
                </c:pt>
                <c:pt idx="86366">
                  <c:v>125833</c:v>
                </c:pt>
                <c:pt idx="86367">
                  <c:v>125833</c:v>
                </c:pt>
                <c:pt idx="86368">
                  <c:v>125833</c:v>
                </c:pt>
                <c:pt idx="86369">
                  <c:v>125833</c:v>
                </c:pt>
                <c:pt idx="86370">
                  <c:v>125833</c:v>
                </c:pt>
                <c:pt idx="86371">
                  <c:v>125833</c:v>
                </c:pt>
                <c:pt idx="86372">
                  <c:v>125833</c:v>
                </c:pt>
                <c:pt idx="86373">
                  <c:v>125833</c:v>
                </c:pt>
                <c:pt idx="86374">
                  <c:v>125833</c:v>
                </c:pt>
                <c:pt idx="86375">
                  <c:v>125833</c:v>
                </c:pt>
                <c:pt idx="86376">
                  <c:v>125833</c:v>
                </c:pt>
                <c:pt idx="86377">
                  <c:v>125833</c:v>
                </c:pt>
                <c:pt idx="86378">
                  <c:v>125833</c:v>
                </c:pt>
                <c:pt idx="86379">
                  <c:v>125833</c:v>
                </c:pt>
                <c:pt idx="86380">
                  <c:v>125833</c:v>
                </c:pt>
                <c:pt idx="86381">
                  <c:v>125833</c:v>
                </c:pt>
                <c:pt idx="86382">
                  <c:v>125833</c:v>
                </c:pt>
                <c:pt idx="86383">
                  <c:v>125833</c:v>
                </c:pt>
                <c:pt idx="86384">
                  <c:v>125833</c:v>
                </c:pt>
                <c:pt idx="86385">
                  <c:v>125833</c:v>
                </c:pt>
                <c:pt idx="86386">
                  <c:v>125833</c:v>
                </c:pt>
                <c:pt idx="86387">
                  <c:v>125833</c:v>
                </c:pt>
                <c:pt idx="86388">
                  <c:v>125833</c:v>
                </c:pt>
                <c:pt idx="86389">
                  <c:v>125833</c:v>
                </c:pt>
                <c:pt idx="86390">
                  <c:v>125833</c:v>
                </c:pt>
                <c:pt idx="86391">
                  <c:v>125833</c:v>
                </c:pt>
                <c:pt idx="86392">
                  <c:v>125833</c:v>
                </c:pt>
                <c:pt idx="86393">
                  <c:v>125833</c:v>
                </c:pt>
                <c:pt idx="86394">
                  <c:v>125833</c:v>
                </c:pt>
                <c:pt idx="86395">
                  <c:v>125833</c:v>
                </c:pt>
                <c:pt idx="86396">
                  <c:v>125833</c:v>
                </c:pt>
                <c:pt idx="86397">
                  <c:v>125833</c:v>
                </c:pt>
                <c:pt idx="86398">
                  <c:v>125833</c:v>
                </c:pt>
                <c:pt idx="86399">
                  <c:v>125833</c:v>
                </c:pt>
                <c:pt idx="86400">
                  <c:v>125833</c:v>
                </c:pt>
                <c:pt idx="86401">
                  <c:v>125833</c:v>
                </c:pt>
                <c:pt idx="86402">
                  <c:v>125833</c:v>
                </c:pt>
                <c:pt idx="86403">
                  <c:v>125833</c:v>
                </c:pt>
                <c:pt idx="86404">
                  <c:v>125833</c:v>
                </c:pt>
                <c:pt idx="86405">
                  <c:v>125833</c:v>
                </c:pt>
                <c:pt idx="86406">
                  <c:v>125833</c:v>
                </c:pt>
                <c:pt idx="86407">
                  <c:v>125833</c:v>
                </c:pt>
                <c:pt idx="86408">
                  <c:v>125833</c:v>
                </c:pt>
                <c:pt idx="86409">
                  <c:v>125833</c:v>
                </c:pt>
                <c:pt idx="86410">
                  <c:v>125833</c:v>
                </c:pt>
                <c:pt idx="86411">
                  <c:v>125833</c:v>
                </c:pt>
                <c:pt idx="86412">
                  <c:v>125833</c:v>
                </c:pt>
                <c:pt idx="86413">
                  <c:v>125833</c:v>
                </c:pt>
                <c:pt idx="86414">
                  <c:v>125833</c:v>
                </c:pt>
                <c:pt idx="86415">
                  <c:v>125833</c:v>
                </c:pt>
                <c:pt idx="86416">
                  <c:v>125833</c:v>
                </c:pt>
                <c:pt idx="86417">
                  <c:v>125833</c:v>
                </c:pt>
                <c:pt idx="86418">
                  <c:v>125833</c:v>
                </c:pt>
                <c:pt idx="86419">
                  <c:v>125833</c:v>
                </c:pt>
                <c:pt idx="86420">
                  <c:v>125833</c:v>
                </c:pt>
                <c:pt idx="86421">
                  <c:v>125833</c:v>
                </c:pt>
                <c:pt idx="86422">
                  <c:v>125833</c:v>
                </c:pt>
                <c:pt idx="86423">
                  <c:v>125833</c:v>
                </c:pt>
                <c:pt idx="86424">
                  <c:v>125833</c:v>
                </c:pt>
                <c:pt idx="86425">
                  <c:v>125833</c:v>
                </c:pt>
                <c:pt idx="86426">
                  <c:v>125833</c:v>
                </c:pt>
                <c:pt idx="86427">
                  <c:v>125833</c:v>
                </c:pt>
                <c:pt idx="86428">
                  <c:v>125833</c:v>
                </c:pt>
                <c:pt idx="86429">
                  <c:v>125833</c:v>
                </c:pt>
                <c:pt idx="86430">
                  <c:v>125833</c:v>
                </c:pt>
                <c:pt idx="86431">
                  <c:v>125833</c:v>
                </c:pt>
                <c:pt idx="86432">
                  <c:v>125833</c:v>
                </c:pt>
                <c:pt idx="86433">
                  <c:v>125833</c:v>
                </c:pt>
                <c:pt idx="86434">
                  <c:v>125833</c:v>
                </c:pt>
                <c:pt idx="86435">
                  <c:v>125833</c:v>
                </c:pt>
                <c:pt idx="86436">
                  <c:v>125833</c:v>
                </c:pt>
                <c:pt idx="86437">
                  <c:v>125833</c:v>
                </c:pt>
                <c:pt idx="86438">
                  <c:v>125833</c:v>
                </c:pt>
                <c:pt idx="86439">
                  <c:v>125833</c:v>
                </c:pt>
                <c:pt idx="86440">
                  <c:v>125833</c:v>
                </c:pt>
                <c:pt idx="86441">
                  <c:v>125833</c:v>
                </c:pt>
                <c:pt idx="86442">
                  <c:v>125833</c:v>
                </c:pt>
                <c:pt idx="86443">
                  <c:v>125833</c:v>
                </c:pt>
                <c:pt idx="86444">
                  <c:v>125833</c:v>
                </c:pt>
                <c:pt idx="86445">
                  <c:v>125833</c:v>
                </c:pt>
                <c:pt idx="86446">
                  <c:v>125833</c:v>
                </c:pt>
                <c:pt idx="86447">
                  <c:v>125833</c:v>
                </c:pt>
                <c:pt idx="86448">
                  <c:v>125833</c:v>
                </c:pt>
                <c:pt idx="86449">
                  <c:v>125833</c:v>
                </c:pt>
                <c:pt idx="86450">
                  <c:v>125833</c:v>
                </c:pt>
                <c:pt idx="86451">
                  <c:v>125833</c:v>
                </c:pt>
                <c:pt idx="86452">
                  <c:v>125833</c:v>
                </c:pt>
                <c:pt idx="86453">
                  <c:v>125833</c:v>
                </c:pt>
                <c:pt idx="86454">
                  <c:v>125833</c:v>
                </c:pt>
                <c:pt idx="86455">
                  <c:v>125833</c:v>
                </c:pt>
                <c:pt idx="86456">
                  <c:v>125833</c:v>
                </c:pt>
                <c:pt idx="86457">
                  <c:v>125833</c:v>
                </c:pt>
                <c:pt idx="86458">
                  <c:v>125833</c:v>
                </c:pt>
                <c:pt idx="86459">
                  <c:v>125833</c:v>
                </c:pt>
                <c:pt idx="86460">
                  <c:v>125833</c:v>
                </c:pt>
                <c:pt idx="86461">
                  <c:v>125833</c:v>
                </c:pt>
                <c:pt idx="86462">
                  <c:v>125833</c:v>
                </c:pt>
                <c:pt idx="86463">
                  <c:v>125833</c:v>
                </c:pt>
                <c:pt idx="86464">
                  <c:v>125833</c:v>
                </c:pt>
                <c:pt idx="86465">
                  <c:v>125833</c:v>
                </c:pt>
                <c:pt idx="86466">
                  <c:v>125833</c:v>
                </c:pt>
                <c:pt idx="86467">
                  <c:v>125833</c:v>
                </c:pt>
                <c:pt idx="86468">
                  <c:v>125833</c:v>
                </c:pt>
                <c:pt idx="86469">
                  <c:v>125833</c:v>
                </c:pt>
                <c:pt idx="86470">
                  <c:v>125833</c:v>
                </c:pt>
                <c:pt idx="86471">
                  <c:v>125833</c:v>
                </c:pt>
                <c:pt idx="86472">
                  <c:v>125833</c:v>
                </c:pt>
                <c:pt idx="86473">
                  <c:v>125833</c:v>
                </c:pt>
                <c:pt idx="86474">
                  <c:v>125833</c:v>
                </c:pt>
                <c:pt idx="86475">
                  <c:v>125833</c:v>
                </c:pt>
                <c:pt idx="86476">
                  <c:v>125833</c:v>
                </c:pt>
                <c:pt idx="86477">
                  <c:v>125833</c:v>
                </c:pt>
                <c:pt idx="86478">
                  <c:v>125833</c:v>
                </c:pt>
                <c:pt idx="86479">
                  <c:v>125833</c:v>
                </c:pt>
                <c:pt idx="86480">
                  <c:v>125833</c:v>
                </c:pt>
                <c:pt idx="86481">
                  <c:v>125833</c:v>
                </c:pt>
                <c:pt idx="86482">
                  <c:v>125833</c:v>
                </c:pt>
                <c:pt idx="86483">
                  <c:v>125833</c:v>
                </c:pt>
                <c:pt idx="86484">
                  <c:v>125833</c:v>
                </c:pt>
                <c:pt idx="86485">
                  <c:v>125833</c:v>
                </c:pt>
                <c:pt idx="86486">
                  <c:v>125833</c:v>
                </c:pt>
                <c:pt idx="86487">
                  <c:v>125833</c:v>
                </c:pt>
                <c:pt idx="86488">
                  <c:v>125833</c:v>
                </c:pt>
                <c:pt idx="86489">
                  <c:v>125833</c:v>
                </c:pt>
                <c:pt idx="86490">
                  <c:v>125833</c:v>
                </c:pt>
                <c:pt idx="86491">
                  <c:v>125833</c:v>
                </c:pt>
                <c:pt idx="86492">
                  <c:v>125833</c:v>
                </c:pt>
                <c:pt idx="86493">
                  <c:v>125833</c:v>
                </c:pt>
                <c:pt idx="86494">
                  <c:v>125833</c:v>
                </c:pt>
                <c:pt idx="86495">
                  <c:v>125833</c:v>
                </c:pt>
                <c:pt idx="86496">
                  <c:v>125833</c:v>
                </c:pt>
                <c:pt idx="86497">
                  <c:v>125833</c:v>
                </c:pt>
                <c:pt idx="86498">
                  <c:v>125833</c:v>
                </c:pt>
                <c:pt idx="86499">
                  <c:v>125833</c:v>
                </c:pt>
                <c:pt idx="86500">
                  <c:v>125833</c:v>
                </c:pt>
                <c:pt idx="86501">
                  <c:v>125833</c:v>
                </c:pt>
                <c:pt idx="86502">
                  <c:v>125833</c:v>
                </c:pt>
                <c:pt idx="86503">
                  <c:v>125833</c:v>
                </c:pt>
                <c:pt idx="86504">
                  <c:v>125833</c:v>
                </c:pt>
                <c:pt idx="86505">
                  <c:v>125833</c:v>
                </c:pt>
                <c:pt idx="86506">
                  <c:v>125833</c:v>
                </c:pt>
                <c:pt idx="86507">
                  <c:v>125833</c:v>
                </c:pt>
                <c:pt idx="86508">
                  <c:v>125833</c:v>
                </c:pt>
                <c:pt idx="86509">
                  <c:v>125833</c:v>
                </c:pt>
                <c:pt idx="86510">
                  <c:v>125833</c:v>
                </c:pt>
                <c:pt idx="86511">
                  <c:v>125833</c:v>
                </c:pt>
                <c:pt idx="86512">
                  <c:v>125833</c:v>
                </c:pt>
                <c:pt idx="86513">
                  <c:v>125833</c:v>
                </c:pt>
                <c:pt idx="86514">
                  <c:v>125833</c:v>
                </c:pt>
                <c:pt idx="86515">
                  <c:v>125833</c:v>
                </c:pt>
                <c:pt idx="86516">
                  <c:v>125833</c:v>
                </c:pt>
                <c:pt idx="86517">
                  <c:v>125833</c:v>
                </c:pt>
                <c:pt idx="86518">
                  <c:v>125833</c:v>
                </c:pt>
                <c:pt idx="86519">
                  <c:v>125833</c:v>
                </c:pt>
                <c:pt idx="86520">
                  <c:v>125833</c:v>
                </c:pt>
                <c:pt idx="86521">
                  <c:v>125833</c:v>
                </c:pt>
                <c:pt idx="86522">
                  <c:v>125833</c:v>
                </c:pt>
                <c:pt idx="86523">
                  <c:v>125833</c:v>
                </c:pt>
                <c:pt idx="86524">
                  <c:v>125833</c:v>
                </c:pt>
                <c:pt idx="86525">
                  <c:v>125833</c:v>
                </c:pt>
                <c:pt idx="86526">
                  <c:v>125833</c:v>
                </c:pt>
                <c:pt idx="86527">
                  <c:v>125833</c:v>
                </c:pt>
                <c:pt idx="86528">
                  <c:v>125833</c:v>
                </c:pt>
                <c:pt idx="86529">
                  <c:v>125833</c:v>
                </c:pt>
                <c:pt idx="86530">
                  <c:v>125833</c:v>
                </c:pt>
                <c:pt idx="86531">
                  <c:v>125833</c:v>
                </c:pt>
                <c:pt idx="86532">
                  <c:v>125833</c:v>
                </c:pt>
                <c:pt idx="86533">
                  <c:v>125833</c:v>
                </c:pt>
                <c:pt idx="86534">
                  <c:v>125833</c:v>
                </c:pt>
                <c:pt idx="86535">
                  <c:v>125833</c:v>
                </c:pt>
                <c:pt idx="86536">
                  <c:v>125833</c:v>
                </c:pt>
                <c:pt idx="86537">
                  <c:v>125833</c:v>
                </c:pt>
                <c:pt idx="86538">
                  <c:v>125833</c:v>
                </c:pt>
                <c:pt idx="86539">
                  <c:v>125833</c:v>
                </c:pt>
                <c:pt idx="86540">
                  <c:v>125833</c:v>
                </c:pt>
                <c:pt idx="86541">
                  <c:v>125833</c:v>
                </c:pt>
                <c:pt idx="86542">
                  <c:v>125833</c:v>
                </c:pt>
                <c:pt idx="86543">
                  <c:v>125833</c:v>
                </c:pt>
                <c:pt idx="86544">
                  <c:v>125833</c:v>
                </c:pt>
                <c:pt idx="86545">
                  <c:v>125833</c:v>
                </c:pt>
                <c:pt idx="86546">
                  <c:v>125833</c:v>
                </c:pt>
                <c:pt idx="86547">
                  <c:v>125833</c:v>
                </c:pt>
                <c:pt idx="86548">
                  <c:v>125833</c:v>
                </c:pt>
                <c:pt idx="86549">
                  <c:v>125833</c:v>
                </c:pt>
                <c:pt idx="86550">
                  <c:v>125833</c:v>
                </c:pt>
                <c:pt idx="86551">
                  <c:v>125833</c:v>
                </c:pt>
                <c:pt idx="86552">
                  <c:v>125833</c:v>
                </c:pt>
                <c:pt idx="86553">
                  <c:v>125833</c:v>
                </c:pt>
                <c:pt idx="86554">
                  <c:v>125833</c:v>
                </c:pt>
                <c:pt idx="86555">
                  <c:v>125833</c:v>
                </c:pt>
                <c:pt idx="86556">
                  <c:v>125833</c:v>
                </c:pt>
                <c:pt idx="86557">
                  <c:v>125833</c:v>
                </c:pt>
                <c:pt idx="86558">
                  <c:v>125833</c:v>
                </c:pt>
                <c:pt idx="86559">
                  <c:v>125833</c:v>
                </c:pt>
                <c:pt idx="86560">
                  <c:v>125833</c:v>
                </c:pt>
                <c:pt idx="86561">
                  <c:v>125833</c:v>
                </c:pt>
                <c:pt idx="86562">
                  <c:v>125833</c:v>
                </c:pt>
                <c:pt idx="86563">
                  <c:v>125833</c:v>
                </c:pt>
                <c:pt idx="86564">
                  <c:v>125833</c:v>
                </c:pt>
                <c:pt idx="86565">
                  <c:v>125833</c:v>
                </c:pt>
                <c:pt idx="86566">
                  <c:v>125833</c:v>
                </c:pt>
                <c:pt idx="86567">
                  <c:v>125833</c:v>
                </c:pt>
                <c:pt idx="86568">
                  <c:v>125833</c:v>
                </c:pt>
                <c:pt idx="86569">
                  <c:v>125833</c:v>
                </c:pt>
                <c:pt idx="86570">
                  <c:v>125833</c:v>
                </c:pt>
                <c:pt idx="86571">
                  <c:v>125833</c:v>
                </c:pt>
                <c:pt idx="86572">
                  <c:v>125833</c:v>
                </c:pt>
                <c:pt idx="86573">
                  <c:v>125833</c:v>
                </c:pt>
                <c:pt idx="86574">
                  <c:v>125833</c:v>
                </c:pt>
                <c:pt idx="86575">
                  <c:v>125833</c:v>
                </c:pt>
                <c:pt idx="86576">
                  <c:v>125833</c:v>
                </c:pt>
                <c:pt idx="86577">
                  <c:v>125833</c:v>
                </c:pt>
                <c:pt idx="86578">
                  <c:v>125833</c:v>
                </c:pt>
                <c:pt idx="86579">
                  <c:v>125833</c:v>
                </c:pt>
                <c:pt idx="86580">
                  <c:v>125833</c:v>
                </c:pt>
                <c:pt idx="86581">
                  <c:v>125833</c:v>
                </c:pt>
                <c:pt idx="86582">
                  <c:v>125833</c:v>
                </c:pt>
                <c:pt idx="86583">
                  <c:v>125833</c:v>
                </c:pt>
                <c:pt idx="86584">
                  <c:v>125833</c:v>
                </c:pt>
                <c:pt idx="86585">
                  <c:v>125833</c:v>
                </c:pt>
                <c:pt idx="86586">
                  <c:v>125833</c:v>
                </c:pt>
                <c:pt idx="86587">
                  <c:v>125833</c:v>
                </c:pt>
                <c:pt idx="86588">
                  <c:v>125833</c:v>
                </c:pt>
                <c:pt idx="86589">
                  <c:v>125833</c:v>
                </c:pt>
                <c:pt idx="86590">
                  <c:v>125833</c:v>
                </c:pt>
                <c:pt idx="86591">
                  <c:v>125833</c:v>
                </c:pt>
                <c:pt idx="86592">
                  <c:v>125833</c:v>
                </c:pt>
                <c:pt idx="86593">
                  <c:v>125833</c:v>
                </c:pt>
                <c:pt idx="86594">
                  <c:v>125833</c:v>
                </c:pt>
                <c:pt idx="86595">
                  <c:v>125833</c:v>
                </c:pt>
                <c:pt idx="86596">
                  <c:v>125833</c:v>
                </c:pt>
                <c:pt idx="86597">
                  <c:v>125833</c:v>
                </c:pt>
                <c:pt idx="86598">
                  <c:v>125833</c:v>
                </c:pt>
                <c:pt idx="86599">
                  <c:v>125833</c:v>
                </c:pt>
                <c:pt idx="86600">
                  <c:v>125833</c:v>
                </c:pt>
                <c:pt idx="86601">
                  <c:v>125833</c:v>
                </c:pt>
                <c:pt idx="86602">
                  <c:v>125833</c:v>
                </c:pt>
                <c:pt idx="86603">
                  <c:v>125833</c:v>
                </c:pt>
                <c:pt idx="86604">
                  <c:v>125833</c:v>
                </c:pt>
                <c:pt idx="86605">
                  <c:v>125833</c:v>
                </c:pt>
                <c:pt idx="86606">
                  <c:v>125833</c:v>
                </c:pt>
                <c:pt idx="86607">
                  <c:v>125833</c:v>
                </c:pt>
                <c:pt idx="86608">
                  <c:v>125833</c:v>
                </c:pt>
                <c:pt idx="86609">
                  <c:v>125833</c:v>
                </c:pt>
                <c:pt idx="86610">
                  <c:v>125833</c:v>
                </c:pt>
                <c:pt idx="86611">
                  <c:v>125833</c:v>
                </c:pt>
                <c:pt idx="86612">
                  <c:v>125833</c:v>
                </c:pt>
                <c:pt idx="86613">
                  <c:v>125833</c:v>
                </c:pt>
                <c:pt idx="86614">
                  <c:v>125833</c:v>
                </c:pt>
                <c:pt idx="86615">
                  <c:v>125833</c:v>
                </c:pt>
                <c:pt idx="86616">
                  <c:v>125833</c:v>
                </c:pt>
                <c:pt idx="86617">
                  <c:v>125833</c:v>
                </c:pt>
                <c:pt idx="86618">
                  <c:v>125833</c:v>
                </c:pt>
                <c:pt idx="86619">
                  <c:v>125833</c:v>
                </c:pt>
                <c:pt idx="86620">
                  <c:v>125833</c:v>
                </c:pt>
                <c:pt idx="86621">
                  <c:v>125833</c:v>
                </c:pt>
                <c:pt idx="86622">
                  <c:v>125833</c:v>
                </c:pt>
                <c:pt idx="86623">
                  <c:v>125833</c:v>
                </c:pt>
                <c:pt idx="86624">
                  <c:v>125833</c:v>
                </c:pt>
                <c:pt idx="86625">
                  <c:v>125833</c:v>
                </c:pt>
                <c:pt idx="86626">
                  <c:v>125833</c:v>
                </c:pt>
                <c:pt idx="86627">
                  <c:v>125833</c:v>
                </c:pt>
                <c:pt idx="86628">
                  <c:v>125833</c:v>
                </c:pt>
                <c:pt idx="86629">
                  <c:v>125833</c:v>
                </c:pt>
                <c:pt idx="86630">
                  <c:v>125833</c:v>
                </c:pt>
                <c:pt idx="86631">
                  <c:v>125833</c:v>
                </c:pt>
                <c:pt idx="86632">
                  <c:v>125833</c:v>
                </c:pt>
                <c:pt idx="86633">
                  <c:v>125833</c:v>
                </c:pt>
                <c:pt idx="86634">
                  <c:v>125833</c:v>
                </c:pt>
                <c:pt idx="86635">
                  <c:v>125833</c:v>
                </c:pt>
                <c:pt idx="86636">
                  <c:v>125833</c:v>
                </c:pt>
                <c:pt idx="86637">
                  <c:v>125833</c:v>
                </c:pt>
                <c:pt idx="86638">
                  <c:v>125833</c:v>
                </c:pt>
                <c:pt idx="86639">
                  <c:v>125833</c:v>
                </c:pt>
                <c:pt idx="86640">
                  <c:v>125833</c:v>
                </c:pt>
                <c:pt idx="86641">
                  <c:v>125833</c:v>
                </c:pt>
                <c:pt idx="86642">
                  <c:v>125833</c:v>
                </c:pt>
                <c:pt idx="86643">
                  <c:v>125833</c:v>
                </c:pt>
                <c:pt idx="86644">
                  <c:v>125833</c:v>
                </c:pt>
                <c:pt idx="86645">
                  <c:v>125833</c:v>
                </c:pt>
                <c:pt idx="86646">
                  <c:v>125833</c:v>
                </c:pt>
                <c:pt idx="86647">
                  <c:v>125833</c:v>
                </c:pt>
                <c:pt idx="86648">
                  <c:v>125833</c:v>
                </c:pt>
                <c:pt idx="86649">
                  <c:v>125833</c:v>
                </c:pt>
                <c:pt idx="86650">
                  <c:v>125833</c:v>
                </c:pt>
                <c:pt idx="86651">
                  <c:v>125833</c:v>
                </c:pt>
                <c:pt idx="86652">
                  <c:v>125833</c:v>
                </c:pt>
                <c:pt idx="86653">
                  <c:v>125833</c:v>
                </c:pt>
                <c:pt idx="86654">
                  <c:v>125833</c:v>
                </c:pt>
                <c:pt idx="86655">
                  <c:v>125833</c:v>
                </c:pt>
                <c:pt idx="86656">
                  <c:v>125833</c:v>
                </c:pt>
                <c:pt idx="86657">
                  <c:v>125833</c:v>
                </c:pt>
                <c:pt idx="86658">
                  <c:v>125833</c:v>
                </c:pt>
                <c:pt idx="86659">
                  <c:v>125833</c:v>
                </c:pt>
                <c:pt idx="86660">
                  <c:v>125833</c:v>
                </c:pt>
                <c:pt idx="86661">
                  <c:v>125833</c:v>
                </c:pt>
                <c:pt idx="86662">
                  <c:v>125833</c:v>
                </c:pt>
                <c:pt idx="86663">
                  <c:v>125833</c:v>
                </c:pt>
                <c:pt idx="86664">
                  <c:v>125833</c:v>
                </c:pt>
                <c:pt idx="86665">
                  <c:v>125833</c:v>
                </c:pt>
                <c:pt idx="86666">
                  <c:v>125833</c:v>
                </c:pt>
                <c:pt idx="86667">
                  <c:v>125833</c:v>
                </c:pt>
                <c:pt idx="86668">
                  <c:v>125833</c:v>
                </c:pt>
                <c:pt idx="86669">
                  <c:v>125833</c:v>
                </c:pt>
                <c:pt idx="86670">
                  <c:v>125833</c:v>
                </c:pt>
                <c:pt idx="86671">
                  <c:v>125833</c:v>
                </c:pt>
                <c:pt idx="86672">
                  <c:v>125833</c:v>
                </c:pt>
                <c:pt idx="86673">
                  <c:v>125833</c:v>
                </c:pt>
                <c:pt idx="86674">
                  <c:v>125833</c:v>
                </c:pt>
                <c:pt idx="86675">
                  <c:v>125833</c:v>
                </c:pt>
                <c:pt idx="86676">
                  <c:v>125833</c:v>
                </c:pt>
                <c:pt idx="86677">
                  <c:v>125833</c:v>
                </c:pt>
                <c:pt idx="86678">
                  <c:v>125833</c:v>
                </c:pt>
                <c:pt idx="86679">
                  <c:v>125833</c:v>
                </c:pt>
                <c:pt idx="86680">
                  <c:v>125833</c:v>
                </c:pt>
                <c:pt idx="86681">
                  <c:v>125833</c:v>
                </c:pt>
                <c:pt idx="86682">
                  <c:v>125833</c:v>
                </c:pt>
                <c:pt idx="86683">
                  <c:v>125833</c:v>
                </c:pt>
                <c:pt idx="86684">
                  <c:v>125833</c:v>
                </c:pt>
                <c:pt idx="86685">
                  <c:v>125833</c:v>
                </c:pt>
                <c:pt idx="86686">
                  <c:v>125833</c:v>
                </c:pt>
                <c:pt idx="86687">
                  <c:v>125833</c:v>
                </c:pt>
                <c:pt idx="86688">
                  <c:v>125833</c:v>
                </c:pt>
                <c:pt idx="86689">
                  <c:v>125833</c:v>
                </c:pt>
                <c:pt idx="86690">
                  <c:v>125833</c:v>
                </c:pt>
                <c:pt idx="86691">
                  <c:v>125833</c:v>
                </c:pt>
                <c:pt idx="86692">
                  <c:v>125833</c:v>
                </c:pt>
                <c:pt idx="86693">
                  <c:v>125833</c:v>
                </c:pt>
                <c:pt idx="86694">
                  <c:v>125833</c:v>
                </c:pt>
                <c:pt idx="86695">
                  <c:v>125833</c:v>
                </c:pt>
                <c:pt idx="86696">
                  <c:v>125833</c:v>
                </c:pt>
                <c:pt idx="86697">
                  <c:v>125833</c:v>
                </c:pt>
                <c:pt idx="86698">
                  <c:v>125833</c:v>
                </c:pt>
                <c:pt idx="86699">
                  <c:v>125833</c:v>
                </c:pt>
                <c:pt idx="86700">
                  <c:v>125833</c:v>
                </c:pt>
                <c:pt idx="86701">
                  <c:v>125833</c:v>
                </c:pt>
                <c:pt idx="86702">
                  <c:v>125833</c:v>
                </c:pt>
                <c:pt idx="86703">
                  <c:v>125833</c:v>
                </c:pt>
                <c:pt idx="86704">
                  <c:v>125833</c:v>
                </c:pt>
                <c:pt idx="86705">
                  <c:v>125833</c:v>
                </c:pt>
                <c:pt idx="86706">
                  <c:v>125833</c:v>
                </c:pt>
                <c:pt idx="86707">
                  <c:v>125833</c:v>
                </c:pt>
                <c:pt idx="86708">
                  <c:v>125833</c:v>
                </c:pt>
                <c:pt idx="86709">
                  <c:v>125833</c:v>
                </c:pt>
                <c:pt idx="86710">
                  <c:v>125833</c:v>
                </c:pt>
                <c:pt idx="86711">
                  <c:v>125833</c:v>
                </c:pt>
                <c:pt idx="86712">
                  <c:v>125833</c:v>
                </c:pt>
                <c:pt idx="86713">
                  <c:v>125833</c:v>
                </c:pt>
                <c:pt idx="86714">
                  <c:v>125833</c:v>
                </c:pt>
                <c:pt idx="86715">
                  <c:v>125833</c:v>
                </c:pt>
                <c:pt idx="86716">
                  <c:v>125833</c:v>
                </c:pt>
                <c:pt idx="86717">
                  <c:v>125833</c:v>
                </c:pt>
                <c:pt idx="86718">
                  <c:v>125833</c:v>
                </c:pt>
                <c:pt idx="86719">
                  <c:v>125833</c:v>
                </c:pt>
                <c:pt idx="86720">
                  <c:v>125833</c:v>
                </c:pt>
                <c:pt idx="86721">
                  <c:v>125833</c:v>
                </c:pt>
                <c:pt idx="86722">
                  <c:v>125833</c:v>
                </c:pt>
                <c:pt idx="86723">
                  <c:v>125833</c:v>
                </c:pt>
                <c:pt idx="86724">
                  <c:v>125833</c:v>
                </c:pt>
                <c:pt idx="86725">
                  <c:v>125833</c:v>
                </c:pt>
                <c:pt idx="86726">
                  <c:v>125833</c:v>
                </c:pt>
                <c:pt idx="86727">
                  <c:v>125833</c:v>
                </c:pt>
                <c:pt idx="86728">
                  <c:v>125833</c:v>
                </c:pt>
                <c:pt idx="86729">
                  <c:v>125833</c:v>
                </c:pt>
                <c:pt idx="86730">
                  <c:v>125833</c:v>
                </c:pt>
                <c:pt idx="86731">
                  <c:v>125833</c:v>
                </c:pt>
                <c:pt idx="86732">
                  <c:v>125833</c:v>
                </c:pt>
                <c:pt idx="86733">
                  <c:v>125833</c:v>
                </c:pt>
                <c:pt idx="86734">
                  <c:v>125833</c:v>
                </c:pt>
                <c:pt idx="86735">
                  <c:v>125833</c:v>
                </c:pt>
                <c:pt idx="86736">
                  <c:v>125833</c:v>
                </c:pt>
                <c:pt idx="86737">
                  <c:v>125833</c:v>
                </c:pt>
                <c:pt idx="86738">
                  <c:v>125833</c:v>
                </c:pt>
                <c:pt idx="86739">
                  <c:v>125833</c:v>
                </c:pt>
                <c:pt idx="86740">
                  <c:v>125833</c:v>
                </c:pt>
                <c:pt idx="86741">
                  <c:v>125833</c:v>
                </c:pt>
                <c:pt idx="86742">
                  <c:v>125833</c:v>
                </c:pt>
                <c:pt idx="86743">
                  <c:v>125833</c:v>
                </c:pt>
                <c:pt idx="86744">
                  <c:v>125833</c:v>
                </c:pt>
                <c:pt idx="86745">
                  <c:v>125833</c:v>
                </c:pt>
                <c:pt idx="86746">
                  <c:v>125833</c:v>
                </c:pt>
                <c:pt idx="86747">
                  <c:v>125833</c:v>
                </c:pt>
                <c:pt idx="86748">
                  <c:v>125833</c:v>
                </c:pt>
                <c:pt idx="86749">
                  <c:v>125833</c:v>
                </c:pt>
                <c:pt idx="86750">
                  <c:v>125833</c:v>
                </c:pt>
                <c:pt idx="86751">
                  <c:v>125833</c:v>
                </c:pt>
                <c:pt idx="86752">
                  <c:v>125833</c:v>
                </c:pt>
                <c:pt idx="86753">
                  <c:v>125833</c:v>
                </c:pt>
                <c:pt idx="86754">
                  <c:v>125833</c:v>
                </c:pt>
                <c:pt idx="86755">
                  <c:v>125833</c:v>
                </c:pt>
                <c:pt idx="86756">
                  <c:v>125833</c:v>
                </c:pt>
                <c:pt idx="86757">
                  <c:v>125833</c:v>
                </c:pt>
                <c:pt idx="86758">
                  <c:v>125833</c:v>
                </c:pt>
                <c:pt idx="86759">
                  <c:v>125833</c:v>
                </c:pt>
                <c:pt idx="86760">
                  <c:v>125833</c:v>
                </c:pt>
                <c:pt idx="86761">
                  <c:v>125833</c:v>
                </c:pt>
                <c:pt idx="86762">
                  <c:v>125833</c:v>
                </c:pt>
                <c:pt idx="86763">
                  <c:v>125833</c:v>
                </c:pt>
                <c:pt idx="86764">
                  <c:v>125833</c:v>
                </c:pt>
                <c:pt idx="86765">
                  <c:v>125833</c:v>
                </c:pt>
                <c:pt idx="86766">
                  <c:v>125833</c:v>
                </c:pt>
                <c:pt idx="86767">
                  <c:v>125833</c:v>
                </c:pt>
                <c:pt idx="86768">
                  <c:v>125833</c:v>
                </c:pt>
                <c:pt idx="86769">
                  <c:v>125833</c:v>
                </c:pt>
                <c:pt idx="86770">
                  <c:v>125833</c:v>
                </c:pt>
                <c:pt idx="86771">
                  <c:v>125833</c:v>
                </c:pt>
                <c:pt idx="86772">
                  <c:v>125833</c:v>
                </c:pt>
                <c:pt idx="86773">
                  <c:v>125833</c:v>
                </c:pt>
                <c:pt idx="86774">
                  <c:v>125833</c:v>
                </c:pt>
                <c:pt idx="86775">
                  <c:v>125833</c:v>
                </c:pt>
                <c:pt idx="86776">
                  <c:v>125833</c:v>
                </c:pt>
                <c:pt idx="86777">
                  <c:v>125833</c:v>
                </c:pt>
                <c:pt idx="86778">
                  <c:v>125833</c:v>
                </c:pt>
                <c:pt idx="86779">
                  <c:v>125833</c:v>
                </c:pt>
                <c:pt idx="86780">
                  <c:v>125833</c:v>
                </c:pt>
                <c:pt idx="86781">
                  <c:v>125833</c:v>
                </c:pt>
                <c:pt idx="86782">
                  <c:v>125833</c:v>
                </c:pt>
                <c:pt idx="86783">
                  <c:v>125833</c:v>
                </c:pt>
                <c:pt idx="86784">
                  <c:v>125833</c:v>
                </c:pt>
                <c:pt idx="86785">
                  <c:v>125833</c:v>
                </c:pt>
                <c:pt idx="86786">
                  <c:v>125833</c:v>
                </c:pt>
                <c:pt idx="86787">
                  <c:v>125833</c:v>
                </c:pt>
                <c:pt idx="86788">
                  <c:v>125833</c:v>
                </c:pt>
                <c:pt idx="86789">
                  <c:v>125833</c:v>
                </c:pt>
                <c:pt idx="86790">
                  <c:v>125833</c:v>
                </c:pt>
                <c:pt idx="86791">
                  <c:v>125833</c:v>
                </c:pt>
                <c:pt idx="86792">
                  <c:v>125833</c:v>
                </c:pt>
                <c:pt idx="86793">
                  <c:v>125833</c:v>
                </c:pt>
                <c:pt idx="86794">
                  <c:v>125833</c:v>
                </c:pt>
                <c:pt idx="86795">
                  <c:v>125833</c:v>
                </c:pt>
                <c:pt idx="86796">
                  <c:v>125833</c:v>
                </c:pt>
                <c:pt idx="86797">
                  <c:v>125833</c:v>
                </c:pt>
                <c:pt idx="86798">
                  <c:v>125833</c:v>
                </c:pt>
                <c:pt idx="86799">
                  <c:v>125833</c:v>
                </c:pt>
                <c:pt idx="86800">
                  <c:v>125833</c:v>
                </c:pt>
                <c:pt idx="86801">
                  <c:v>125833</c:v>
                </c:pt>
                <c:pt idx="86802">
                  <c:v>125833</c:v>
                </c:pt>
                <c:pt idx="86803">
                  <c:v>125833</c:v>
                </c:pt>
                <c:pt idx="86804">
                  <c:v>125833</c:v>
                </c:pt>
                <c:pt idx="86805">
                  <c:v>125833</c:v>
                </c:pt>
                <c:pt idx="86806">
                  <c:v>125833</c:v>
                </c:pt>
                <c:pt idx="86807">
                  <c:v>125833</c:v>
                </c:pt>
                <c:pt idx="86808">
                  <c:v>125833</c:v>
                </c:pt>
                <c:pt idx="86809">
                  <c:v>125833</c:v>
                </c:pt>
                <c:pt idx="86810">
                  <c:v>125833</c:v>
                </c:pt>
                <c:pt idx="86811">
                  <c:v>125833</c:v>
                </c:pt>
                <c:pt idx="86812">
                  <c:v>125833</c:v>
                </c:pt>
                <c:pt idx="86813">
                  <c:v>125833</c:v>
                </c:pt>
                <c:pt idx="86814">
                  <c:v>125833</c:v>
                </c:pt>
                <c:pt idx="86815">
                  <c:v>125833</c:v>
                </c:pt>
                <c:pt idx="86816">
                  <c:v>125833</c:v>
                </c:pt>
                <c:pt idx="86817">
                  <c:v>125833</c:v>
                </c:pt>
                <c:pt idx="86818">
                  <c:v>125833</c:v>
                </c:pt>
                <c:pt idx="86819">
                  <c:v>125833</c:v>
                </c:pt>
                <c:pt idx="86820">
                  <c:v>125833</c:v>
                </c:pt>
                <c:pt idx="86821">
                  <c:v>125833</c:v>
                </c:pt>
                <c:pt idx="86822">
                  <c:v>125833</c:v>
                </c:pt>
                <c:pt idx="86823">
                  <c:v>125833</c:v>
                </c:pt>
                <c:pt idx="86824">
                  <c:v>125833</c:v>
                </c:pt>
                <c:pt idx="86825">
                  <c:v>125833</c:v>
                </c:pt>
                <c:pt idx="86826">
                  <c:v>125833</c:v>
                </c:pt>
                <c:pt idx="86827">
                  <c:v>125833</c:v>
                </c:pt>
                <c:pt idx="86828">
                  <c:v>125833</c:v>
                </c:pt>
                <c:pt idx="86829">
                  <c:v>125833</c:v>
                </c:pt>
                <c:pt idx="86830">
                  <c:v>125833</c:v>
                </c:pt>
                <c:pt idx="86831">
                  <c:v>125833</c:v>
                </c:pt>
                <c:pt idx="86832">
                  <c:v>125833</c:v>
                </c:pt>
                <c:pt idx="86833">
                  <c:v>125833</c:v>
                </c:pt>
                <c:pt idx="86834">
                  <c:v>125833</c:v>
                </c:pt>
                <c:pt idx="86835">
                  <c:v>125833</c:v>
                </c:pt>
                <c:pt idx="86836">
                  <c:v>125833</c:v>
                </c:pt>
                <c:pt idx="86837">
                  <c:v>125833</c:v>
                </c:pt>
                <c:pt idx="86838">
                  <c:v>125833</c:v>
                </c:pt>
                <c:pt idx="86839">
                  <c:v>125833</c:v>
                </c:pt>
                <c:pt idx="86840">
                  <c:v>125833</c:v>
                </c:pt>
                <c:pt idx="86841">
                  <c:v>125833</c:v>
                </c:pt>
                <c:pt idx="86842">
                  <c:v>125833</c:v>
                </c:pt>
                <c:pt idx="86843">
                  <c:v>125833</c:v>
                </c:pt>
                <c:pt idx="86844">
                  <c:v>125833</c:v>
                </c:pt>
                <c:pt idx="86845">
                  <c:v>125833</c:v>
                </c:pt>
                <c:pt idx="86846">
                  <c:v>125833</c:v>
                </c:pt>
                <c:pt idx="86847">
                  <c:v>125833</c:v>
                </c:pt>
                <c:pt idx="86848">
                  <c:v>125833</c:v>
                </c:pt>
                <c:pt idx="86849">
                  <c:v>125833</c:v>
                </c:pt>
                <c:pt idx="86850">
                  <c:v>125833</c:v>
                </c:pt>
                <c:pt idx="86851">
                  <c:v>125833</c:v>
                </c:pt>
                <c:pt idx="86852">
                  <c:v>125833</c:v>
                </c:pt>
                <c:pt idx="86853">
                  <c:v>125833</c:v>
                </c:pt>
                <c:pt idx="86854">
                  <c:v>125833</c:v>
                </c:pt>
                <c:pt idx="86855">
                  <c:v>125833</c:v>
                </c:pt>
                <c:pt idx="86856">
                  <c:v>125833</c:v>
                </c:pt>
                <c:pt idx="86857">
                  <c:v>125833</c:v>
                </c:pt>
                <c:pt idx="86858">
                  <c:v>125833</c:v>
                </c:pt>
                <c:pt idx="86859">
                  <c:v>125833</c:v>
                </c:pt>
                <c:pt idx="86860">
                  <c:v>125833</c:v>
                </c:pt>
                <c:pt idx="86861">
                  <c:v>125833</c:v>
                </c:pt>
                <c:pt idx="86862">
                  <c:v>125833</c:v>
                </c:pt>
                <c:pt idx="86863">
                  <c:v>125833</c:v>
                </c:pt>
                <c:pt idx="86864">
                  <c:v>125833</c:v>
                </c:pt>
                <c:pt idx="86865">
                  <c:v>125833</c:v>
                </c:pt>
                <c:pt idx="86866">
                  <c:v>125833</c:v>
                </c:pt>
                <c:pt idx="86867">
                  <c:v>125833</c:v>
                </c:pt>
                <c:pt idx="86868">
                  <c:v>125833</c:v>
                </c:pt>
                <c:pt idx="86869">
                  <c:v>125833</c:v>
                </c:pt>
                <c:pt idx="86870">
                  <c:v>125833</c:v>
                </c:pt>
                <c:pt idx="86871">
                  <c:v>125833</c:v>
                </c:pt>
                <c:pt idx="86872">
                  <c:v>125833</c:v>
                </c:pt>
                <c:pt idx="86873">
                  <c:v>125833</c:v>
                </c:pt>
                <c:pt idx="86874">
                  <c:v>125833</c:v>
                </c:pt>
                <c:pt idx="86875">
                  <c:v>125833</c:v>
                </c:pt>
                <c:pt idx="86876">
                  <c:v>125833</c:v>
                </c:pt>
                <c:pt idx="86877">
                  <c:v>125833</c:v>
                </c:pt>
                <c:pt idx="86878">
                  <c:v>125833</c:v>
                </c:pt>
                <c:pt idx="86879">
                  <c:v>125833</c:v>
                </c:pt>
                <c:pt idx="86880">
                  <c:v>125833</c:v>
                </c:pt>
                <c:pt idx="86881">
                  <c:v>125833</c:v>
                </c:pt>
                <c:pt idx="86882">
                  <c:v>125833</c:v>
                </c:pt>
                <c:pt idx="86883">
                  <c:v>125833</c:v>
                </c:pt>
                <c:pt idx="86884">
                  <c:v>125833</c:v>
                </c:pt>
                <c:pt idx="86885">
                  <c:v>125833</c:v>
                </c:pt>
                <c:pt idx="86886">
                  <c:v>125833</c:v>
                </c:pt>
                <c:pt idx="86887">
                  <c:v>125833</c:v>
                </c:pt>
                <c:pt idx="86888">
                  <c:v>125833</c:v>
                </c:pt>
                <c:pt idx="86889">
                  <c:v>125833</c:v>
                </c:pt>
                <c:pt idx="86890">
                  <c:v>125833</c:v>
                </c:pt>
                <c:pt idx="86891">
                  <c:v>125833</c:v>
                </c:pt>
                <c:pt idx="86892">
                  <c:v>125833</c:v>
                </c:pt>
                <c:pt idx="86893">
                  <c:v>125833</c:v>
                </c:pt>
                <c:pt idx="86894">
                  <c:v>125833</c:v>
                </c:pt>
                <c:pt idx="86895">
                  <c:v>125833</c:v>
                </c:pt>
                <c:pt idx="86896">
                  <c:v>125833</c:v>
                </c:pt>
                <c:pt idx="86897">
                  <c:v>125833</c:v>
                </c:pt>
                <c:pt idx="86898">
                  <c:v>125833</c:v>
                </c:pt>
                <c:pt idx="86899">
                  <c:v>125833</c:v>
                </c:pt>
                <c:pt idx="86900">
                  <c:v>125833</c:v>
                </c:pt>
                <c:pt idx="86901">
                  <c:v>125833</c:v>
                </c:pt>
                <c:pt idx="86902">
                  <c:v>125833</c:v>
                </c:pt>
                <c:pt idx="86903">
                  <c:v>125833</c:v>
                </c:pt>
                <c:pt idx="86904">
                  <c:v>125833</c:v>
                </c:pt>
                <c:pt idx="86905">
                  <c:v>125833</c:v>
                </c:pt>
                <c:pt idx="86906">
                  <c:v>125833</c:v>
                </c:pt>
                <c:pt idx="86907">
                  <c:v>125833</c:v>
                </c:pt>
                <c:pt idx="86908">
                  <c:v>125833</c:v>
                </c:pt>
                <c:pt idx="86909">
                  <c:v>125833</c:v>
                </c:pt>
                <c:pt idx="86910">
                  <c:v>125833</c:v>
                </c:pt>
                <c:pt idx="86911">
                  <c:v>125833</c:v>
                </c:pt>
                <c:pt idx="86912">
                  <c:v>125833</c:v>
                </c:pt>
                <c:pt idx="86913">
                  <c:v>125833</c:v>
                </c:pt>
                <c:pt idx="86914">
                  <c:v>125833</c:v>
                </c:pt>
                <c:pt idx="86915">
                  <c:v>125833</c:v>
                </c:pt>
                <c:pt idx="86916">
                  <c:v>125833</c:v>
                </c:pt>
                <c:pt idx="86917">
                  <c:v>125833</c:v>
                </c:pt>
                <c:pt idx="86918">
                  <c:v>125833</c:v>
                </c:pt>
                <c:pt idx="86919">
                  <c:v>125833</c:v>
                </c:pt>
                <c:pt idx="86920">
                  <c:v>125833</c:v>
                </c:pt>
                <c:pt idx="86921">
                  <c:v>125833</c:v>
                </c:pt>
                <c:pt idx="86922">
                  <c:v>125833</c:v>
                </c:pt>
                <c:pt idx="86923">
                  <c:v>125833</c:v>
                </c:pt>
                <c:pt idx="86924">
                  <c:v>125833</c:v>
                </c:pt>
                <c:pt idx="86925">
                  <c:v>125833</c:v>
                </c:pt>
                <c:pt idx="86926">
                  <c:v>125833</c:v>
                </c:pt>
                <c:pt idx="86927">
                  <c:v>125833</c:v>
                </c:pt>
                <c:pt idx="86928">
                  <c:v>125833</c:v>
                </c:pt>
                <c:pt idx="86929">
                  <c:v>125833</c:v>
                </c:pt>
                <c:pt idx="86930">
                  <c:v>125833</c:v>
                </c:pt>
                <c:pt idx="86931">
                  <c:v>125833</c:v>
                </c:pt>
                <c:pt idx="86932">
                  <c:v>125833</c:v>
                </c:pt>
                <c:pt idx="86933">
                  <c:v>125833</c:v>
                </c:pt>
                <c:pt idx="86934">
                  <c:v>125833</c:v>
                </c:pt>
                <c:pt idx="86935">
                  <c:v>125833</c:v>
                </c:pt>
                <c:pt idx="86936">
                  <c:v>125833</c:v>
                </c:pt>
                <c:pt idx="86937">
                  <c:v>125833</c:v>
                </c:pt>
                <c:pt idx="86938">
                  <c:v>125833</c:v>
                </c:pt>
                <c:pt idx="86939">
                  <c:v>125833</c:v>
                </c:pt>
                <c:pt idx="86940">
                  <c:v>125833</c:v>
                </c:pt>
                <c:pt idx="86941">
                  <c:v>125833</c:v>
                </c:pt>
                <c:pt idx="86942">
                  <c:v>125833</c:v>
                </c:pt>
                <c:pt idx="86943">
                  <c:v>125833</c:v>
                </c:pt>
                <c:pt idx="86944">
                  <c:v>125833</c:v>
                </c:pt>
                <c:pt idx="86945">
                  <c:v>125833</c:v>
                </c:pt>
                <c:pt idx="86946">
                  <c:v>125833</c:v>
                </c:pt>
                <c:pt idx="86947">
                  <c:v>125833</c:v>
                </c:pt>
                <c:pt idx="86948">
                  <c:v>125833</c:v>
                </c:pt>
                <c:pt idx="86949">
                  <c:v>125833</c:v>
                </c:pt>
                <c:pt idx="86950">
                  <c:v>125833</c:v>
                </c:pt>
                <c:pt idx="86951">
                  <c:v>125833</c:v>
                </c:pt>
                <c:pt idx="86952">
                  <c:v>125833</c:v>
                </c:pt>
                <c:pt idx="86953">
                  <c:v>125833</c:v>
                </c:pt>
                <c:pt idx="86954">
                  <c:v>125833</c:v>
                </c:pt>
                <c:pt idx="86955">
                  <c:v>125833</c:v>
                </c:pt>
                <c:pt idx="86956">
                  <c:v>125833</c:v>
                </c:pt>
                <c:pt idx="86957">
                  <c:v>125833</c:v>
                </c:pt>
                <c:pt idx="86958">
                  <c:v>125833</c:v>
                </c:pt>
                <c:pt idx="86959">
                  <c:v>125833</c:v>
                </c:pt>
                <c:pt idx="86960">
                  <c:v>125833</c:v>
                </c:pt>
                <c:pt idx="86961">
                  <c:v>125833</c:v>
                </c:pt>
                <c:pt idx="86962">
                  <c:v>125833</c:v>
                </c:pt>
                <c:pt idx="86963">
                  <c:v>125833</c:v>
                </c:pt>
                <c:pt idx="86964">
                  <c:v>125833</c:v>
                </c:pt>
                <c:pt idx="86965">
                  <c:v>125833</c:v>
                </c:pt>
                <c:pt idx="86966">
                  <c:v>125833</c:v>
                </c:pt>
                <c:pt idx="86967">
                  <c:v>125833</c:v>
                </c:pt>
                <c:pt idx="86968">
                  <c:v>125833</c:v>
                </c:pt>
                <c:pt idx="86969">
                  <c:v>125833</c:v>
                </c:pt>
                <c:pt idx="86970">
                  <c:v>125833</c:v>
                </c:pt>
                <c:pt idx="86971">
                  <c:v>125833</c:v>
                </c:pt>
                <c:pt idx="86972">
                  <c:v>125833</c:v>
                </c:pt>
                <c:pt idx="86973">
                  <c:v>125833</c:v>
                </c:pt>
                <c:pt idx="86974">
                  <c:v>125833</c:v>
                </c:pt>
                <c:pt idx="86975">
                  <c:v>125833</c:v>
                </c:pt>
                <c:pt idx="86976">
                  <c:v>125833</c:v>
                </c:pt>
                <c:pt idx="86977">
                  <c:v>125833</c:v>
                </c:pt>
                <c:pt idx="86978">
                  <c:v>125833</c:v>
                </c:pt>
                <c:pt idx="86979">
                  <c:v>125833</c:v>
                </c:pt>
                <c:pt idx="86980">
                  <c:v>125833</c:v>
                </c:pt>
                <c:pt idx="86981">
                  <c:v>125833</c:v>
                </c:pt>
                <c:pt idx="86982">
                  <c:v>125833</c:v>
                </c:pt>
                <c:pt idx="86983">
                  <c:v>125833</c:v>
                </c:pt>
                <c:pt idx="86984">
                  <c:v>125833</c:v>
                </c:pt>
                <c:pt idx="86985">
                  <c:v>125833</c:v>
                </c:pt>
                <c:pt idx="86986">
                  <c:v>125833</c:v>
                </c:pt>
                <c:pt idx="86987">
                  <c:v>125833</c:v>
                </c:pt>
                <c:pt idx="86988">
                  <c:v>125833</c:v>
                </c:pt>
                <c:pt idx="86989">
                  <c:v>125833</c:v>
                </c:pt>
                <c:pt idx="86990">
                  <c:v>125833</c:v>
                </c:pt>
                <c:pt idx="86991">
                  <c:v>125833</c:v>
                </c:pt>
                <c:pt idx="86992">
                  <c:v>125833</c:v>
                </c:pt>
                <c:pt idx="86993">
                  <c:v>125833</c:v>
                </c:pt>
                <c:pt idx="86994">
                  <c:v>125833</c:v>
                </c:pt>
                <c:pt idx="86995">
                  <c:v>125833</c:v>
                </c:pt>
                <c:pt idx="86996">
                  <c:v>125833</c:v>
                </c:pt>
                <c:pt idx="86997">
                  <c:v>125833</c:v>
                </c:pt>
                <c:pt idx="86998">
                  <c:v>125833</c:v>
                </c:pt>
                <c:pt idx="86999">
                  <c:v>125833</c:v>
                </c:pt>
                <c:pt idx="87000">
                  <c:v>125833</c:v>
                </c:pt>
                <c:pt idx="87001">
                  <c:v>125833</c:v>
                </c:pt>
                <c:pt idx="87002">
                  <c:v>125833</c:v>
                </c:pt>
                <c:pt idx="87003">
                  <c:v>125833</c:v>
                </c:pt>
                <c:pt idx="87004">
                  <c:v>125833</c:v>
                </c:pt>
                <c:pt idx="87005">
                  <c:v>125833</c:v>
                </c:pt>
                <c:pt idx="87006">
                  <c:v>125833</c:v>
                </c:pt>
                <c:pt idx="87007">
                  <c:v>125833</c:v>
                </c:pt>
                <c:pt idx="87008">
                  <c:v>125833</c:v>
                </c:pt>
                <c:pt idx="87009">
                  <c:v>125833</c:v>
                </c:pt>
                <c:pt idx="87010">
                  <c:v>125833</c:v>
                </c:pt>
                <c:pt idx="87011">
                  <c:v>125833</c:v>
                </c:pt>
                <c:pt idx="87012">
                  <c:v>125833</c:v>
                </c:pt>
                <c:pt idx="87013">
                  <c:v>125833</c:v>
                </c:pt>
                <c:pt idx="87014">
                  <c:v>125833</c:v>
                </c:pt>
                <c:pt idx="87015">
                  <c:v>125833</c:v>
                </c:pt>
                <c:pt idx="87016">
                  <c:v>125833</c:v>
                </c:pt>
                <c:pt idx="87017">
                  <c:v>125833</c:v>
                </c:pt>
                <c:pt idx="87018">
                  <c:v>125833</c:v>
                </c:pt>
                <c:pt idx="87019">
                  <c:v>125833</c:v>
                </c:pt>
                <c:pt idx="87020">
                  <c:v>125833</c:v>
                </c:pt>
                <c:pt idx="87021">
                  <c:v>125833</c:v>
                </c:pt>
                <c:pt idx="87022">
                  <c:v>125833</c:v>
                </c:pt>
                <c:pt idx="87023">
                  <c:v>125833</c:v>
                </c:pt>
                <c:pt idx="87024">
                  <c:v>125833</c:v>
                </c:pt>
                <c:pt idx="87025">
                  <c:v>125833</c:v>
                </c:pt>
                <c:pt idx="87026">
                  <c:v>125833</c:v>
                </c:pt>
                <c:pt idx="87027">
                  <c:v>125833</c:v>
                </c:pt>
                <c:pt idx="87028">
                  <c:v>125833</c:v>
                </c:pt>
                <c:pt idx="87029">
                  <c:v>125833</c:v>
                </c:pt>
                <c:pt idx="87030">
                  <c:v>125833</c:v>
                </c:pt>
                <c:pt idx="87031">
                  <c:v>125833</c:v>
                </c:pt>
                <c:pt idx="87032">
                  <c:v>125833</c:v>
                </c:pt>
                <c:pt idx="87033">
                  <c:v>125833</c:v>
                </c:pt>
                <c:pt idx="87034">
                  <c:v>125833</c:v>
                </c:pt>
                <c:pt idx="87035">
                  <c:v>125833</c:v>
                </c:pt>
                <c:pt idx="87036">
                  <c:v>125833</c:v>
                </c:pt>
                <c:pt idx="87037">
                  <c:v>125833</c:v>
                </c:pt>
                <c:pt idx="87038">
                  <c:v>125833</c:v>
                </c:pt>
                <c:pt idx="87039">
                  <c:v>125833</c:v>
                </c:pt>
                <c:pt idx="87040">
                  <c:v>125833</c:v>
                </c:pt>
                <c:pt idx="87041">
                  <c:v>125833</c:v>
                </c:pt>
                <c:pt idx="87042">
                  <c:v>125833</c:v>
                </c:pt>
                <c:pt idx="87043">
                  <c:v>125833</c:v>
                </c:pt>
                <c:pt idx="87044">
                  <c:v>125833</c:v>
                </c:pt>
                <c:pt idx="87045">
                  <c:v>125833</c:v>
                </c:pt>
                <c:pt idx="87046">
                  <c:v>125833</c:v>
                </c:pt>
                <c:pt idx="87047">
                  <c:v>125833</c:v>
                </c:pt>
                <c:pt idx="87048">
                  <c:v>125833</c:v>
                </c:pt>
                <c:pt idx="87049">
                  <c:v>125833</c:v>
                </c:pt>
                <c:pt idx="87050">
                  <c:v>125833</c:v>
                </c:pt>
                <c:pt idx="87051">
                  <c:v>125833</c:v>
                </c:pt>
                <c:pt idx="87052">
                  <c:v>125833</c:v>
                </c:pt>
                <c:pt idx="87053">
                  <c:v>125833</c:v>
                </c:pt>
                <c:pt idx="87054">
                  <c:v>125833</c:v>
                </c:pt>
                <c:pt idx="87055">
                  <c:v>125833</c:v>
                </c:pt>
                <c:pt idx="87056">
                  <c:v>125833</c:v>
                </c:pt>
                <c:pt idx="87057">
                  <c:v>125833</c:v>
                </c:pt>
                <c:pt idx="87058">
                  <c:v>125833</c:v>
                </c:pt>
                <c:pt idx="87059">
                  <c:v>125833</c:v>
                </c:pt>
                <c:pt idx="87060">
                  <c:v>125833</c:v>
                </c:pt>
                <c:pt idx="87061">
                  <c:v>125833</c:v>
                </c:pt>
                <c:pt idx="87062">
                  <c:v>125833</c:v>
                </c:pt>
                <c:pt idx="87063">
                  <c:v>125833</c:v>
                </c:pt>
                <c:pt idx="87064">
                  <c:v>125833</c:v>
                </c:pt>
                <c:pt idx="87065">
                  <c:v>125833</c:v>
                </c:pt>
                <c:pt idx="87066">
                  <c:v>125833</c:v>
                </c:pt>
                <c:pt idx="87067">
                  <c:v>125833</c:v>
                </c:pt>
                <c:pt idx="87068">
                  <c:v>125833</c:v>
                </c:pt>
                <c:pt idx="87069">
                  <c:v>125833</c:v>
                </c:pt>
                <c:pt idx="87070">
                  <c:v>125833</c:v>
                </c:pt>
                <c:pt idx="87071">
                  <c:v>125833</c:v>
                </c:pt>
                <c:pt idx="87072">
                  <c:v>125833</c:v>
                </c:pt>
                <c:pt idx="87073">
                  <c:v>125833</c:v>
                </c:pt>
                <c:pt idx="87074">
                  <c:v>125833</c:v>
                </c:pt>
                <c:pt idx="87075">
                  <c:v>125833</c:v>
                </c:pt>
                <c:pt idx="87076">
                  <c:v>125833</c:v>
                </c:pt>
                <c:pt idx="87077">
                  <c:v>125833</c:v>
                </c:pt>
                <c:pt idx="87078">
                  <c:v>125833</c:v>
                </c:pt>
                <c:pt idx="87079">
                  <c:v>125833</c:v>
                </c:pt>
                <c:pt idx="87080">
                  <c:v>125833</c:v>
                </c:pt>
                <c:pt idx="87081">
                  <c:v>125833</c:v>
                </c:pt>
                <c:pt idx="87082">
                  <c:v>125833</c:v>
                </c:pt>
                <c:pt idx="87083">
                  <c:v>125833</c:v>
                </c:pt>
                <c:pt idx="87084">
                  <c:v>125833</c:v>
                </c:pt>
                <c:pt idx="87085">
                  <c:v>125833</c:v>
                </c:pt>
                <c:pt idx="87086">
                  <c:v>125833</c:v>
                </c:pt>
                <c:pt idx="87087">
                  <c:v>125833</c:v>
                </c:pt>
                <c:pt idx="87088">
                  <c:v>125833</c:v>
                </c:pt>
                <c:pt idx="87089">
                  <c:v>125833</c:v>
                </c:pt>
                <c:pt idx="87090">
                  <c:v>125833</c:v>
                </c:pt>
                <c:pt idx="87091">
                  <c:v>125833</c:v>
                </c:pt>
                <c:pt idx="87092">
                  <c:v>125833</c:v>
                </c:pt>
                <c:pt idx="87093">
                  <c:v>125833</c:v>
                </c:pt>
                <c:pt idx="87094">
                  <c:v>125833</c:v>
                </c:pt>
                <c:pt idx="87095">
                  <c:v>125833</c:v>
                </c:pt>
                <c:pt idx="87096">
                  <c:v>125833</c:v>
                </c:pt>
                <c:pt idx="87097">
                  <c:v>125833</c:v>
                </c:pt>
                <c:pt idx="87098">
                  <c:v>125833</c:v>
                </c:pt>
                <c:pt idx="87099">
                  <c:v>125833</c:v>
                </c:pt>
                <c:pt idx="87100">
                  <c:v>125833</c:v>
                </c:pt>
                <c:pt idx="87101">
                  <c:v>125833</c:v>
                </c:pt>
                <c:pt idx="87102">
                  <c:v>125833</c:v>
                </c:pt>
                <c:pt idx="87103">
                  <c:v>125833</c:v>
                </c:pt>
                <c:pt idx="87104">
                  <c:v>125833</c:v>
                </c:pt>
                <c:pt idx="87105">
                  <c:v>125833</c:v>
                </c:pt>
                <c:pt idx="87106">
                  <c:v>125833</c:v>
                </c:pt>
                <c:pt idx="87107">
                  <c:v>125833</c:v>
                </c:pt>
                <c:pt idx="87108">
                  <c:v>125833</c:v>
                </c:pt>
                <c:pt idx="87109">
                  <c:v>125833</c:v>
                </c:pt>
                <c:pt idx="87110">
                  <c:v>125833</c:v>
                </c:pt>
                <c:pt idx="87111">
                  <c:v>125833</c:v>
                </c:pt>
                <c:pt idx="87112">
                  <c:v>125833</c:v>
                </c:pt>
                <c:pt idx="87113">
                  <c:v>125833</c:v>
                </c:pt>
                <c:pt idx="87114">
                  <c:v>125833</c:v>
                </c:pt>
                <c:pt idx="87115">
                  <c:v>125833</c:v>
                </c:pt>
                <c:pt idx="87116">
                  <c:v>125833</c:v>
                </c:pt>
                <c:pt idx="87117">
                  <c:v>125833</c:v>
                </c:pt>
                <c:pt idx="87118">
                  <c:v>125833</c:v>
                </c:pt>
                <c:pt idx="87119">
                  <c:v>125833</c:v>
                </c:pt>
                <c:pt idx="87120">
                  <c:v>125833</c:v>
                </c:pt>
                <c:pt idx="87121">
                  <c:v>125833</c:v>
                </c:pt>
                <c:pt idx="87122">
                  <c:v>125833</c:v>
                </c:pt>
                <c:pt idx="87123">
                  <c:v>125833</c:v>
                </c:pt>
                <c:pt idx="87124">
                  <c:v>125833</c:v>
                </c:pt>
                <c:pt idx="87125">
                  <c:v>125833</c:v>
                </c:pt>
                <c:pt idx="87126">
                  <c:v>125833</c:v>
                </c:pt>
                <c:pt idx="87127">
                  <c:v>125833</c:v>
                </c:pt>
                <c:pt idx="87128">
                  <c:v>125833</c:v>
                </c:pt>
                <c:pt idx="87129">
                  <c:v>125833</c:v>
                </c:pt>
                <c:pt idx="87130">
                  <c:v>125833</c:v>
                </c:pt>
                <c:pt idx="87131">
                  <c:v>125833</c:v>
                </c:pt>
                <c:pt idx="87132">
                  <c:v>125833</c:v>
                </c:pt>
                <c:pt idx="87133">
                  <c:v>125833</c:v>
                </c:pt>
                <c:pt idx="87134">
                  <c:v>125833</c:v>
                </c:pt>
                <c:pt idx="87135">
                  <c:v>125833</c:v>
                </c:pt>
                <c:pt idx="87136">
                  <c:v>125833</c:v>
                </c:pt>
                <c:pt idx="87137">
                  <c:v>125833</c:v>
                </c:pt>
                <c:pt idx="87138">
                  <c:v>125833</c:v>
                </c:pt>
                <c:pt idx="87139">
                  <c:v>125833</c:v>
                </c:pt>
                <c:pt idx="87140">
                  <c:v>125833</c:v>
                </c:pt>
                <c:pt idx="87141">
                  <c:v>125833</c:v>
                </c:pt>
                <c:pt idx="87142">
                  <c:v>125833</c:v>
                </c:pt>
                <c:pt idx="87143">
                  <c:v>125833</c:v>
                </c:pt>
                <c:pt idx="87144">
                  <c:v>125833</c:v>
                </c:pt>
                <c:pt idx="87145">
                  <c:v>125833</c:v>
                </c:pt>
                <c:pt idx="87146">
                  <c:v>125833</c:v>
                </c:pt>
                <c:pt idx="87147">
                  <c:v>125833</c:v>
                </c:pt>
                <c:pt idx="87148">
                  <c:v>125833</c:v>
                </c:pt>
                <c:pt idx="87149">
                  <c:v>125833</c:v>
                </c:pt>
                <c:pt idx="87150">
                  <c:v>125833</c:v>
                </c:pt>
                <c:pt idx="87151">
                  <c:v>125833</c:v>
                </c:pt>
                <c:pt idx="87152">
                  <c:v>125833</c:v>
                </c:pt>
                <c:pt idx="87153">
                  <c:v>125833</c:v>
                </c:pt>
                <c:pt idx="87154">
                  <c:v>125833</c:v>
                </c:pt>
                <c:pt idx="87155">
                  <c:v>125833</c:v>
                </c:pt>
                <c:pt idx="87156">
                  <c:v>125833</c:v>
                </c:pt>
                <c:pt idx="87157">
                  <c:v>125833</c:v>
                </c:pt>
                <c:pt idx="87158">
                  <c:v>125833</c:v>
                </c:pt>
                <c:pt idx="87159">
                  <c:v>125833</c:v>
                </c:pt>
                <c:pt idx="87160">
                  <c:v>125833</c:v>
                </c:pt>
                <c:pt idx="87161">
                  <c:v>125833</c:v>
                </c:pt>
                <c:pt idx="87162">
                  <c:v>125833</c:v>
                </c:pt>
                <c:pt idx="87163">
                  <c:v>125833</c:v>
                </c:pt>
                <c:pt idx="87164">
                  <c:v>125833</c:v>
                </c:pt>
                <c:pt idx="87165">
                  <c:v>125833</c:v>
                </c:pt>
                <c:pt idx="87166">
                  <c:v>125833</c:v>
                </c:pt>
                <c:pt idx="87167">
                  <c:v>125833</c:v>
                </c:pt>
                <c:pt idx="87168">
                  <c:v>125833</c:v>
                </c:pt>
                <c:pt idx="87169">
                  <c:v>125833</c:v>
                </c:pt>
                <c:pt idx="87170">
                  <c:v>125833</c:v>
                </c:pt>
                <c:pt idx="87171">
                  <c:v>125833</c:v>
                </c:pt>
                <c:pt idx="87172">
                  <c:v>125833</c:v>
                </c:pt>
                <c:pt idx="87173">
                  <c:v>125833</c:v>
                </c:pt>
                <c:pt idx="87174">
                  <c:v>125833</c:v>
                </c:pt>
                <c:pt idx="87175">
                  <c:v>125833</c:v>
                </c:pt>
                <c:pt idx="87176">
                  <c:v>125833</c:v>
                </c:pt>
                <c:pt idx="87177">
                  <c:v>125833</c:v>
                </c:pt>
                <c:pt idx="87178">
                  <c:v>125833</c:v>
                </c:pt>
                <c:pt idx="87179">
                  <c:v>125833</c:v>
                </c:pt>
                <c:pt idx="87180">
                  <c:v>125833</c:v>
                </c:pt>
                <c:pt idx="87181">
                  <c:v>125833</c:v>
                </c:pt>
                <c:pt idx="87182">
                  <c:v>125833</c:v>
                </c:pt>
                <c:pt idx="87183">
                  <c:v>125833</c:v>
                </c:pt>
                <c:pt idx="87184">
                  <c:v>125833</c:v>
                </c:pt>
                <c:pt idx="87185">
                  <c:v>125833</c:v>
                </c:pt>
                <c:pt idx="87186">
                  <c:v>125833</c:v>
                </c:pt>
                <c:pt idx="87187">
                  <c:v>125833</c:v>
                </c:pt>
                <c:pt idx="87188">
                  <c:v>125833</c:v>
                </c:pt>
                <c:pt idx="87189">
                  <c:v>125833</c:v>
                </c:pt>
                <c:pt idx="87190">
                  <c:v>125833</c:v>
                </c:pt>
                <c:pt idx="87191">
                  <c:v>125833</c:v>
                </c:pt>
                <c:pt idx="87192">
                  <c:v>125833</c:v>
                </c:pt>
                <c:pt idx="87193">
                  <c:v>125833</c:v>
                </c:pt>
                <c:pt idx="87194">
                  <c:v>125833</c:v>
                </c:pt>
                <c:pt idx="87195">
                  <c:v>125833</c:v>
                </c:pt>
                <c:pt idx="87196">
                  <c:v>125833</c:v>
                </c:pt>
                <c:pt idx="87197">
                  <c:v>125833</c:v>
                </c:pt>
                <c:pt idx="87198">
                  <c:v>125833</c:v>
                </c:pt>
                <c:pt idx="87199">
                  <c:v>125833</c:v>
                </c:pt>
                <c:pt idx="87200">
                  <c:v>125833</c:v>
                </c:pt>
                <c:pt idx="87201">
                  <c:v>125833</c:v>
                </c:pt>
                <c:pt idx="87202">
                  <c:v>125833</c:v>
                </c:pt>
                <c:pt idx="87203">
                  <c:v>125833</c:v>
                </c:pt>
                <c:pt idx="87204">
                  <c:v>125833</c:v>
                </c:pt>
                <c:pt idx="87205">
                  <c:v>125833</c:v>
                </c:pt>
                <c:pt idx="87206">
                  <c:v>125833</c:v>
                </c:pt>
                <c:pt idx="87207">
                  <c:v>125833</c:v>
                </c:pt>
                <c:pt idx="87208">
                  <c:v>125833</c:v>
                </c:pt>
                <c:pt idx="87209">
                  <c:v>125833</c:v>
                </c:pt>
                <c:pt idx="87210">
                  <c:v>125833</c:v>
                </c:pt>
                <c:pt idx="87211">
                  <c:v>125833</c:v>
                </c:pt>
                <c:pt idx="87212">
                  <c:v>125833</c:v>
                </c:pt>
                <c:pt idx="87213">
                  <c:v>125833</c:v>
                </c:pt>
                <c:pt idx="87214">
                  <c:v>125833</c:v>
                </c:pt>
                <c:pt idx="87215">
                  <c:v>125833</c:v>
                </c:pt>
                <c:pt idx="87216">
                  <c:v>125833</c:v>
                </c:pt>
                <c:pt idx="87217">
                  <c:v>125833</c:v>
                </c:pt>
                <c:pt idx="87218">
                  <c:v>125833</c:v>
                </c:pt>
                <c:pt idx="87219">
                  <c:v>125833</c:v>
                </c:pt>
                <c:pt idx="87220">
                  <c:v>125833</c:v>
                </c:pt>
                <c:pt idx="87221">
                  <c:v>125833</c:v>
                </c:pt>
                <c:pt idx="87222">
                  <c:v>125833</c:v>
                </c:pt>
                <c:pt idx="87223">
                  <c:v>125833</c:v>
                </c:pt>
                <c:pt idx="87224">
                  <c:v>125833</c:v>
                </c:pt>
                <c:pt idx="87225">
                  <c:v>125833</c:v>
                </c:pt>
                <c:pt idx="87226">
                  <c:v>125833</c:v>
                </c:pt>
                <c:pt idx="87227">
                  <c:v>125833</c:v>
                </c:pt>
                <c:pt idx="87228">
                  <c:v>125833</c:v>
                </c:pt>
                <c:pt idx="87229">
                  <c:v>125833</c:v>
                </c:pt>
                <c:pt idx="87230">
                  <c:v>125833</c:v>
                </c:pt>
                <c:pt idx="87231">
                  <c:v>125833</c:v>
                </c:pt>
                <c:pt idx="87232">
                  <c:v>125833</c:v>
                </c:pt>
                <c:pt idx="87233">
                  <c:v>125833</c:v>
                </c:pt>
                <c:pt idx="87234">
                  <c:v>125833</c:v>
                </c:pt>
                <c:pt idx="87235">
                  <c:v>125833</c:v>
                </c:pt>
                <c:pt idx="87236">
                  <c:v>125833</c:v>
                </c:pt>
                <c:pt idx="87237">
                  <c:v>125833</c:v>
                </c:pt>
                <c:pt idx="87238">
                  <c:v>125833</c:v>
                </c:pt>
                <c:pt idx="87239">
                  <c:v>125833</c:v>
                </c:pt>
                <c:pt idx="87240">
                  <c:v>125833</c:v>
                </c:pt>
                <c:pt idx="87241">
                  <c:v>125833</c:v>
                </c:pt>
                <c:pt idx="87242">
                  <c:v>125833</c:v>
                </c:pt>
                <c:pt idx="87243">
                  <c:v>125833</c:v>
                </c:pt>
                <c:pt idx="87244">
                  <c:v>125833</c:v>
                </c:pt>
                <c:pt idx="87245">
                  <c:v>125833</c:v>
                </c:pt>
                <c:pt idx="87246">
                  <c:v>125833</c:v>
                </c:pt>
                <c:pt idx="87247">
                  <c:v>125833</c:v>
                </c:pt>
                <c:pt idx="87248">
                  <c:v>125833</c:v>
                </c:pt>
                <c:pt idx="87249">
                  <c:v>125833</c:v>
                </c:pt>
                <c:pt idx="87250">
                  <c:v>125833</c:v>
                </c:pt>
                <c:pt idx="87251">
                  <c:v>125833</c:v>
                </c:pt>
                <c:pt idx="87252">
                  <c:v>125833</c:v>
                </c:pt>
                <c:pt idx="87253">
                  <c:v>125833</c:v>
                </c:pt>
                <c:pt idx="87254">
                  <c:v>125833</c:v>
                </c:pt>
                <c:pt idx="87255">
                  <c:v>125833</c:v>
                </c:pt>
                <c:pt idx="87256">
                  <c:v>125833</c:v>
                </c:pt>
                <c:pt idx="87257">
                  <c:v>125833</c:v>
                </c:pt>
                <c:pt idx="87258">
                  <c:v>125833</c:v>
                </c:pt>
                <c:pt idx="87259">
                  <c:v>125833</c:v>
                </c:pt>
                <c:pt idx="87260">
                  <c:v>125833</c:v>
                </c:pt>
                <c:pt idx="87261">
                  <c:v>125833</c:v>
                </c:pt>
                <c:pt idx="87262">
                  <c:v>125833</c:v>
                </c:pt>
                <c:pt idx="87263">
                  <c:v>125833</c:v>
                </c:pt>
                <c:pt idx="87264">
                  <c:v>125833</c:v>
                </c:pt>
                <c:pt idx="87265">
                  <c:v>125833</c:v>
                </c:pt>
                <c:pt idx="87266">
                  <c:v>125833</c:v>
                </c:pt>
                <c:pt idx="87267">
                  <c:v>125833</c:v>
                </c:pt>
                <c:pt idx="87268">
                  <c:v>125833</c:v>
                </c:pt>
                <c:pt idx="87269">
                  <c:v>125833</c:v>
                </c:pt>
                <c:pt idx="87270">
                  <c:v>125833</c:v>
                </c:pt>
                <c:pt idx="87271">
                  <c:v>125833</c:v>
                </c:pt>
                <c:pt idx="87272">
                  <c:v>125833</c:v>
                </c:pt>
                <c:pt idx="87273">
                  <c:v>125833</c:v>
                </c:pt>
                <c:pt idx="87274">
                  <c:v>125833</c:v>
                </c:pt>
                <c:pt idx="87275">
                  <c:v>125833</c:v>
                </c:pt>
                <c:pt idx="87276">
                  <c:v>125833</c:v>
                </c:pt>
                <c:pt idx="87277">
                  <c:v>125833</c:v>
                </c:pt>
                <c:pt idx="87278">
                  <c:v>125833</c:v>
                </c:pt>
                <c:pt idx="87279">
                  <c:v>125833</c:v>
                </c:pt>
                <c:pt idx="87280">
                  <c:v>125833</c:v>
                </c:pt>
                <c:pt idx="87281">
                  <c:v>125833</c:v>
                </c:pt>
                <c:pt idx="87282">
                  <c:v>125833</c:v>
                </c:pt>
                <c:pt idx="87283">
                  <c:v>125833</c:v>
                </c:pt>
                <c:pt idx="87284">
                  <c:v>125833</c:v>
                </c:pt>
                <c:pt idx="87285">
                  <c:v>125833</c:v>
                </c:pt>
                <c:pt idx="87286">
                  <c:v>125833</c:v>
                </c:pt>
                <c:pt idx="87287">
                  <c:v>125833</c:v>
                </c:pt>
                <c:pt idx="87288">
                  <c:v>125833</c:v>
                </c:pt>
                <c:pt idx="87289">
                  <c:v>125833</c:v>
                </c:pt>
                <c:pt idx="87290">
                  <c:v>125833</c:v>
                </c:pt>
                <c:pt idx="87291">
                  <c:v>125833</c:v>
                </c:pt>
                <c:pt idx="87292">
                  <c:v>125833</c:v>
                </c:pt>
                <c:pt idx="87293">
                  <c:v>125833</c:v>
                </c:pt>
                <c:pt idx="87294">
                  <c:v>125833</c:v>
                </c:pt>
                <c:pt idx="87295">
                  <c:v>125833</c:v>
                </c:pt>
                <c:pt idx="87296">
                  <c:v>125833</c:v>
                </c:pt>
                <c:pt idx="87297">
                  <c:v>125833</c:v>
                </c:pt>
                <c:pt idx="87298">
                  <c:v>125833</c:v>
                </c:pt>
                <c:pt idx="87299">
                  <c:v>125833</c:v>
                </c:pt>
                <c:pt idx="87300">
                  <c:v>125833</c:v>
                </c:pt>
                <c:pt idx="87301">
                  <c:v>125833</c:v>
                </c:pt>
                <c:pt idx="87302">
                  <c:v>125833</c:v>
                </c:pt>
                <c:pt idx="87303">
                  <c:v>125833</c:v>
                </c:pt>
                <c:pt idx="87304">
                  <c:v>125833</c:v>
                </c:pt>
                <c:pt idx="87305">
                  <c:v>125833</c:v>
                </c:pt>
                <c:pt idx="87306">
                  <c:v>125833</c:v>
                </c:pt>
                <c:pt idx="87307">
                  <c:v>125833</c:v>
                </c:pt>
                <c:pt idx="87308">
                  <c:v>125833</c:v>
                </c:pt>
                <c:pt idx="87309">
                  <c:v>125833</c:v>
                </c:pt>
                <c:pt idx="87310">
                  <c:v>125833</c:v>
                </c:pt>
                <c:pt idx="87311">
                  <c:v>125833</c:v>
                </c:pt>
                <c:pt idx="87312">
                  <c:v>125833</c:v>
                </c:pt>
                <c:pt idx="87313">
                  <c:v>125833</c:v>
                </c:pt>
                <c:pt idx="87314">
                  <c:v>125833</c:v>
                </c:pt>
                <c:pt idx="87315">
                  <c:v>125833</c:v>
                </c:pt>
                <c:pt idx="87316">
                  <c:v>125833</c:v>
                </c:pt>
                <c:pt idx="87317">
                  <c:v>125833</c:v>
                </c:pt>
                <c:pt idx="87318">
                  <c:v>125833</c:v>
                </c:pt>
                <c:pt idx="87319">
                  <c:v>125833</c:v>
                </c:pt>
                <c:pt idx="87320">
                  <c:v>125833</c:v>
                </c:pt>
                <c:pt idx="87321">
                  <c:v>125833</c:v>
                </c:pt>
                <c:pt idx="87322">
                  <c:v>125833</c:v>
                </c:pt>
                <c:pt idx="87323">
                  <c:v>125833</c:v>
                </c:pt>
                <c:pt idx="87324">
                  <c:v>125833</c:v>
                </c:pt>
                <c:pt idx="87325">
                  <c:v>125833</c:v>
                </c:pt>
                <c:pt idx="87326">
                  <c:v>125833</c:v>
                </c:pt>
                <c:pt idx="87327">
                  <c:v>125833</c:v>
                </c:pt>
                <c:pt idx="87328">
                  <c:v>125833</c:v>
                </c:pt>
                <c:pt idx="87329">
                  <c:v>125833</c:v>
                </c:pt>
                <c:pt idx="87330">
                  <c:v>125833</c:v>
                </c:pt>
                <c:pt idx="87331">
                  <c:v>125833</c:v>
                </c:pt>
                <c:pt idx="87332">
                  <c:v>125833</c:v>
                </c:pt>
                <c:pt idx="87333">
                  <c:v>125833</c:v>
                </c:pt>
                <c:pt idx="87334">
                  <c:v>125833</c:v>
                </c:pt>
                <c:pt idx="87335">
                  <c:v>125833</c:v>
                </c:pt>
                <c:pt idx="87336">
                  <c:v>125833</c:v>
                </c:pt>
                <c:pt idx="87337">
                  <c:v>125833</c:v>
                </c:pt>
                <c:pt idx="87338">
                  <c:v>125833</c:v>
                </c:pt>
                <c:pt idx="87339">
                  <c:v>125833</c:v>
                </c:pt>
                <c:pt idx="87340">
                  <c:v>125833</c:v>
                </c:pt>
                <c:pt idx="87341">
                  <c:v>125833</c:v>
                </c:pt>
                <c:pt idx="87342">
                  <c:v>125833</c:v>
                </c:pt>
                <c:pt idx="87343">
                  <c:v>125833</c:v>
                </c:pt>
                <c:pt idx="87344">
                  <c:v>125833</c:v>
                </c:pt>
                <c:pt idx="87345">
                  <c:v>125833</c:v>
                </c:pt>
                <c:pt idx="87346">
                  <c:v>125833</c:v>
                </c:pt>
                <c:pt idx="87347">
                  <c:v>125833</c:v>
                </c:pt>
                <c:pt idx="87348">
                  <c:v>125833</c:v>
                </c:pt>
                <c:pt idx="87349">
                  <c:v>125833</c:v>
                </c:pt>
                <c:pt idx="87350">
                  <c:v>125833</c:v>
                </c:pt>
                <c:pt idx="87351">
                  <c:v>125833</c:v>
                </c:pt>
                <c:pt idx="87352">
                  <c:v>125833</c:v>
                </c:pt>
                <c:pt idx="87353">
                  <c:v>125833</c:v>
                </c:pt>
                <c:pt idx="87354">
                  <c:v>125833</c:v>
                </c:pt>
                <c:pt idx="87355">
                  <c:v>125833</c:v>
                </c:pt>
                <c:pt idx="87356">
                  <c:v>125833</c:v>
                </c:pt>
                <c:pt idx="87357">
                  <c:v>125833</c:v>
                </c:pt>
                <c:pt idx="87358">
                  <c:v>125833</c:v>
                </c:pt>
                <c:pt idx="87359">
                  <c:v>125833</c:v>
                </c:pt>
                <c:pt idx="87360">
                  <c:v>125833</c:v>
                </c:pt>
                <c:pt idx="87361">
                  <c:v>125833</c:v>
                </c:pt>
                <c:pt idx="87362">
                  <c:v>125833</c:v>
                </c:pt>
                <c:pt idx="87363">
                  <c:v>125833</c:v>
                </c:pt>
                <c:pt idx="87364">
                  <c:v>125833</c:v>
                </c:pt>
                <c:pt idx="87365">
                  <c:v>125833</c:v>
                </c:pt>
                <c:pt idx="87366">
                  <c:v>125833</c:v>
                </c:pt>
                <c:pt idx="87367">
                  <c:v>125833</c:v>
                </c:pt>
                <c:pt idx="87368">
                  <c:v>125833</c:v>
                </c:pt>
                <c:pt idx="87369">
                  <c:v>125833</c:v>
                </c:pt>
                <c:pt idx="87370">
                  <c:v>125833</c:v>
                </c:pt>
                <c:pt idx="87371">
                  <c:v>125833</c:v>
                </c:pt>
                <c:pt idx="87372">
                  <c:v>125833</c:v>
                </c:pt>
                <c:pt idx="87373">
                  <c:v>125833</c:v>
                </c:pt>
                <c:pt idx="87374">
                  <c:v>125833</c:v>
                </c:pt>
                <c:pt idx="87375">
                  <c:v>125833</c:v>
                </c:pt>
                <c:pt idx="87376">
                  <c:v>125833</c:v>
                </c:pt>
                <c:pt idx="87377">
                  <c:v>125833</c:v>
                </c:pt>
                <c:pt idx="87378">
                  <c:v>125833</c:v>
                </c:pt>
                <c:pt idx="87379">
                  <c:v>125833</c:v>
                </c:pt>
                <c:pt idx="87380">
                  <c:v>125833</c:v>
                </c:pt>
                <c:pt idx="87381">
                  <c:v>125833</c:v>
                </c:pt>
                <c:pt idx="87382">
                  <c:v>125833</c:v>
                </c:pt>
                <c:pt idx="87383">
                  <c:v>125833</c:v>
                </c:pt>
                <c:pt idx="87384">
                  <c:v>125833</c:v>
                </c:pt>
                <c:pt idx="87385">
                  <c:v>125833</c:v>
                </c:pt>
                <c:pt idx="87386">
                  <c:v>125833</c:v>
                </c:pt>
                <c:pt idx="87387">
                  <c:v>125833</c:v>
                </c:pt>
                <c:pt idx="87388">
                  <c:v>125833</c:v>
                </c:pt>
                <c:pt idx="87389">
                  <c:v>125833</c:v>
                </c:pt>
                <c:pt idx="87390">
                  <c:v>125833</c:v>
                </c:pt>
                <c:pt idx="87391">
                  <c:v>125833</c:v>
                </c:pt>
                <c:pt idx="87392">
                  <c:v>125833</c:v>
                </c:pt>
                <c:pt idx="87393">
                  <c:v>125833</c:v>
                </c:pt>
                <c:pt idx="87394">
                  <c:v>125833</c:v>
                </c:pt>
                <c:pt idx="87395">
                  <c:v>125833</c:v>
                </c:pt>
                <c:pt idx="87396">
                  <c:v>125833</c:v>
                </c:pt>
                <c:pt idx="87397">
                  <c:v>125833</c:v>
                </c:pt>
                <c:pt idx="87398">
                  <c:v>125833</c:v>
                </c:pt>
                <c:pt idx="87399">
                  <c:v>125833</c:v>
                </c:pt>
                <c:pt idx="87400">
                  <c:v>125833</c:v>
                </c:pt>
                <c:pt idx="87401">
                  <c:v>125833</c:v>
                </c:pt>
                <c:pt idx="87402">
                  <c:v>125833</c:v>
                </c:pt>
                <c:pt idx="87403">
                  <c:v>125833</c:v>
                </c:pt>
                <c:pt idx="87404">
                  <c:v>125833</c:v>
                </c:pt>
                <c:pt idx="87405">
                  <c:v>125833</c:v>
                </c:pt>
                <c:pt idx="87406">
                  <c:v>125833</c:v>
                </c:pt>
                <c:pt idx="87407">
                  <c:v>125833</c:v>
                </c:pt>
                <c:pt idx="87408">
                  <c:v>125833</c:v>
                </c:pt>
                <c:pt idx="87409">
                  <c:v>125833</c:v>
                </c:pt>
                <c:pt idx="87410">
                  <c:v>125833</c:v>
                </c:pt>
                <c:pt idx="87411">
                  <c:v>125833</c:v>
                </c:pt>
                <c:pt idx="87412">
                  <c:v>125833</c:v>
                </c:pt>
                <c:pt idx="87413">
                  <c:v>125833</c:v>
                </c:pt>
                <c:pt idx="87414">
                  <c:v>125833</c:v>
                </c:pt>
                <c:pt idx="87415">
                  <c:v>125833</c:v>
                </c:pt>
                <c:pt idx="87416">
                  <c:v>125833</c:v>
                </c:pt>
                <c:pt idx="87417">
                  <c:v>125833</c:v>
                </c:pt>
                <c:pt idx="87418">
                  <c:v>125833</c:v>
                </c:pt>
                <c:pt idx="87419">
                  <c:v>125833</c:v>
                </c:pt>
                <c:pt idx="87420">
                  <c:v>125833</c:v>
                </c:pt>
                <c:pt idx="87421">
                  <c:v>125833</c:v>
                </c:pt>
                <c:pt idx="87422">
                  <c:v>125833</c:v>
                </c:pt>
                <c:pt idx="87423">
                  <c:v>125833</c:v>
                </c:pt>
                <c:pt idx="87424">
                  <c:v>125833</c:v>
                </c:pt>
                <c:pt idx="87425">
                  <c:v>125833</c:v>
                </c:pt>
                <c:pt idx="87426">
                  <c:v>125833</c:v>
                </c:pt>
                <c:pt idx="87427">
                  <c:v>125833</c:v>
                </c:pt>
                <c:pt idx="87428">
                  <c:v>125833</c:v>
                </c:pt>
                <c:pt idx="87429">
                  <c:v>125833</c:v>
                </c:pt>
                <c:pt idx="87430">
                  <c:v>125833</c:v>
                </c:pt>
                <c:pt idx="87431">
                  <c:v>125833</c:v>
                </c:pt>
                <c:pt idx="87432">
                  <c:v>125833</c:v>
                </c:pt>
                <c:pt idx="87433">
                  <c:v>125833</c:v>
                </c:pt>
                <c:pt idx="87434">
                  <c:v>125833</c:v>
                </c:pt>
                <c:pt idx="87435">
                  <c:v>125833</c:v>
                </c:pt>
                <c:pt idx="87436">
                  <c:v>125833</c:v>
                </c:pt>
                <c:pt idx="87437">
                  <c:v>125833</c:v>
                </c:pt>
                <c:pt idx="87438">
                  <c:v>125833</c:v>
                </c:pt>
                <c:pt idx="87439">
                  <c:v>125833</c:v>
                </c:pt>
                <c:pt idx="87440">
                  <c:v>125833</c:v>
                </c:pt>
                <c:pt idx="87441">
                  <c:v>125833</c:v>
                </c:pt>
                <c:pt idx="87442">
                  <c:v>125833</c:v>
                </c:pt>
                <c:pt idx="87443">
                  <c:v>125833</c:v>
                </c:pt>
                <c:pt idx="87444">
                  <c:v>125833</c:v>
                </c:pt>
                <c:pt idx="87445">
                  <c:v>125833</c:v>
                </c:pt>
                <c:pt idx="87446">
                  <c:v>125833</c:v>
                </c:pt>
                <c:pt idx="87447">
                  <c:v>125833</c:v>
                </c:pt>
                <c:pt idx="87448">
                  <c:v>125833</c:v>
                </c:pt>
                <c:pt idx="87449">
                  <c:v>125833</c:v>
                </c:pt>
                <c:pt idx="87450">
                  <c:v>125833</c:v>
                </c:pt>
                <c:pt idx="87451">
                  <c:v>125833</c:v>
                </c:pt>
                <c:pt idx="87452">
                  <c:v>125833</c:v>
                </c:pt>
                <c:pt idx="87453">
                  <c:v>125833</c:v>
                </c:pt>
                <c:pt idx="87454">
                  <c:v>125833</c:v>
                </c:pt>
                <c:pt idx="87455">
                  <c:v>125833</c:v>
                </c:pt>
                <c:pt idx="87456">
                  <c:v>125833</c:v>
                </c:pt>
                <c:pt idx="87457">
                  <c:v>125833</c:v>
                </c:pt>
                <c:pt idx="87458">
                  <c:v>125833</c:v>
                </c:pt>
                <c:pt idx="87459">
                  <c:v>125833</c:v>
                </c:pt>
                <c:pt idx="87460">
                  <c:v>125833</c:v>
                </c:pt>
                <c:pt idx="87461">
                  <c:v>125833</c:v>
                </c:pt>
                <c:pt idx="87462">
                  <c:v>125833</c:v>
                </c:pt>
                <c:pt idx="87463">
                  <c:v>125833</c:v>
                </c:pt>
                <c:pt idx="87464">
                  <c:v>125833</c:v>
                </c:pt>
                <c:pt idx="87465">
                  <c:v>125833</c:v>
                </c:pt>
                <c:pt idx="87466">
                  <c:v>125833</c:v>
                </c:pt>
                <c:pt idx="87467">
                  <c:v>125833</c:v>
                </c:pt>
                <c:pt idx="87468">
                  <c:v>125833</c:v>
                </c:pt>
                <c:pt idx="87469">
                  <c:v>125833</c:v>
                </c:pt>
                <c:pt idx="87470">
                  <c:v>125833</c:v>
                </c:pt>
                <c:pt idx="87471">
                  <c:v>125833</c:v>
                </c:pt>
                <c:pt idx="87472">
                  <c:v>125833</c:v>
                </c:pt>
                <c:pt idx="87473">
                  <c:v>125833</c:v>
                </c:pt>
                <c:pt idx="87474">
                  <c:v>125833</c:v>
                </c:pt>
                <c:pt idx="87475">
                  <c:v>125833</c:v>
                </c:pt>
                <c:pt idx="87476">
                  <c:v>125833</c:v>
                </c:pt>
                <c:pt idx="87477">
                  <c:v>125833</c:v>
                </c:pt>
                <c:pt idx="87478">
                  <c:v>125833</c:v>
                </c:pt>
                <c:pt idx="87479">
                  <c:v>125833</c:v>
                </c:pt>
                <c:pt idx="87480">
                  <c:v>125833</c:v>
                </c:pt>
                <c:pt idx="87481">
                  <c:v>125833</c:v>
                </c:pt>
                <c:pt idx="87482">
                  <c:v>125833</c:v>
                </c:pt>
                <c:pt idx="87483">
                  <c:v>125833</c:v>
                </c:pt>
                <c:pt idx="87484">
                  <c:v>125833</c:v>
                </c:pt>
                <c:pt idx="87485">
                  <c:v>125833</c:v>
                </c:pt>
                <c:pt idx="87486">
                  <c:v>125833</c:v>
                </c:pt>
                <c:pt idx="87487">
                  <c:v>125833</c:v>
                </c:pt>
                <c:pt idx="87488">
                  <c:v>125833</c:v>
                </c:pt>
                <c:pt idx="87489">
                  <c:v>125833</c:v>
                </c:pt>
                <c:pt idx="87490">
                  <c:v>125833</c:v>
                </c:pt>
                <c:pt idx="87491">
                  <c:v>125833</c:v>
                </c:pt>
                <c:pt idx="87492">
                  <c:v>125833</c:v>
                </c:pt>
                <c:pt idx="87493">
                  <c:v>125833</c:v>
                </c:pt>
                <c:pt idx="87494">
                  <c:v>125833</c:v>
                </c:pt>
                <c:pt idx="87495">
                  <c:v>125833</c:v>
                </c:pt>
                <c:pt idx="87496">
                  <c:v>125833</c:v>
                </c:pt>
                <c:pt idx="87497">
                  <c:v>125833</c:v>
                </c:pt>
                <c:pt idx="87498">
                  <c:v>125833</c:v>
                </c:pt>
                <c:pt idx="87499">
                  <c:v>125833</c:v>
                </c:pt>
                <c:pt idx="87500">
                  <c:v>125833</c:v>
                </c:pt>
                <c:pt idx="87501">
                  <c:v>125833</c:v>
                </c:pt>
                <c:pt idx="87502">
                  <c:v>125833</c:v>
                </c:pt>
                <c:pt idx="87503">
                  <c:v>125833</c:v>
                </c:pt>
                <c:pt idx="87504">
                  <c:v>125833</c:v>
                </c:pt>
                <c:pt idx="87505">
                  <c:v>125833</c:v>
                </c:pt>
                <c:pt idx="87506">
                  <c:v>125833</c:v>
                </c:pt>
                <c:pt idx="87507">
                  <c:v>125833</c:v>
                </c:pt>
                <c:pt idx="87508">
                  <c:v>125833</c:v>
                </c:pt>
                <c:pt idx="87509">
                  <c:v>125833</c:v>
                </c:pt>
                <c:pt idx="87510">
                  <c:v>125833</c:v>
                </c:pt>
                <c:pt idx="87511">
                  <c:v>125833</c:v>
                </c:pt>
                <c:pt idx="87512">
                  <c:v>125833</c:v>
                </c:pt>
                <c:pt idx="87513">
                  <c:v>125833</c:v>
                </c:pt>
                <c:pt idx="87514">
                  <c:v>125833</c:v>
                </c:pt>
                <c:pt idx="87515">
                  <c:v>125833</c:v>
                </c:pt>
                <c:pt idx="87516">
                  <c:v>125833</c:v>
                </c:pt>
                <c:pt idx="87517">
                  <c:v>125833</c:v>
                </c:pt>
                <c:pt idx="87518">
                  <c:v>125833</c:v>
                </c:pt>
                <c:pt idx="87519">
                  <c:v>125833</c:v>
                </c:pt>
                <c:pt idx="87520">
                  <c:v>125833</c:v>
                </c:pt>
                <c:pt idx="87521">
                  <c:v>125833</c:v>
                </c:pt>
                <c:pt idx="87522">
                  <c:v>125833</c:v>
                </c:pt>
                <c:pt idx="87523">
                  <c:v>125833</c:v>
                </c:pt>
                <c:pt idx="87524">
                  <c:v>126512</c:v>
                </c:pt>
                <c:pt idx="87525">
                  <c:v>126512</c:v>
                </c:pt>
                <c:pt idx="87526">
                  <c:v>126512</c:v>
                </c:pt>
                <c:pt idx="87527">
                  <c:v>126512</c:v>
                </c:pt>
                <c:pt idx="87528">
                  <c:v>126512</c:v>
                </c:pt>
                <c:pt idx="87529">
                  <c:v>126512</c:v>
                </c:pt>
                <c:pt idx="87530">
                  <c:v>126512</c:v>
                </c:pt>
                <c:pt idx="87531">
                  <c:v>126512</c:v>
                </c:pt>
                <c:pt idx="87532">
                  <c:v>126512</c:v>
                </c:pt>
                <c:pt idx="87533">
                  <c:v>126512</c:v>
                </c:pt>
                <c:pt idx="87534">
                  <c:v>126512</c:v>
                </c:pt>
                <c:pt idx="87535">
                  <c:v>126512</c:v>
                </c:pt>
                <c:pt idx="87536">
                  <c:v>126512</c:v>
                </c:pt>
                <c:pt idx="87537">
                  <c:v>126512</c:v>
                </c:pt>
                <c:pt idx="87538">
                  <c:v>126512</c:v>
                </c:pt>
                <c:pt idx="87539">
                  <c:v>126512</c:v>
                </c:pt>
                <c:pt idx="87540">
                  <c:v>126512</c:v>
                </c:pt>
                <c:pt idx="87541">
                  <c:v>126512</c:v>
                </c:pt>
                <c:pt idx="87542">
                  <c:v>126512</c:v>
                </c:pt>
                <c:pt idx="87543">
                  <c:v>126512</c:v>
                </c:pt>
                <c:pt idx="87544">
                  <c:v>126512</c:v>
                </c:pt>
                <c:pt idx="87545">
                  <c:v>126512</c:v>
                </c:pt>
                <c:pt idx="87546">
                  <c:v>126512</c:v>
                </c:pt>
                <c:pt idx="87547">
                  <c:v>126512</c:v>
                </c:pt>
                <c:pt idx="87548">
                  <c:v>126512</c:v>
                </c:pt>
                <c:pt idx="87549">
                  <c:v>126512</c:v>
                </c:pt>
                <c:pt idx="87550">
                  <c:v>126512</c:v>
                </c:pt>
                <c:pt idx="87551">
                  <c:v>126512</c:v>
                </c:pt>
                <c:pt idx="87552">
                  <c:v>126512</c:v>
                </c:pt>
                <c:pt idx="87553">
                  <c:v>126512</c:v>
                </c:pt>
                <c:pt idx="87554">
                  <c:v>126512</c:v>
                </c:pt>
                <c:pt idx="87555">
                  <c:v>126512</c:v>
                </c:pt>
                <c:pt idx="87556">
                  <c:v>126512</c:v>
                </c:pt>
                <c:pt idx="87557">
                  <c:v>126512</c:v>
                </c:pt>
                <c:pt idx="87558">
                  <c:v>126512</c:v>
                </c:pt>
                <c:pt idx="87559">
                  <c:v>126512</c:v>
                </c:pt>
                <c:pt idx="87560">
                  <c:v>126512</c:v>
                </c:pt>
                <c:pt idx="87561">
                  <c:v>126512</c:v>
                </c:pt>
                <c:pt idx="87562">
                  <c:v>126512</c:v>
                </c:pt>
                <c:pt idx="87563">
                  <c:v>126512</c:v>
                </c:pt>
                <c:pt idx="87564">
                  <c:v>126512</c:v>
                </c:pt>
                <c:pt idx="87565">
                  <c:v>126512</c:v>
                </c:pt>
                <c:pt idx="87566">
                  <c:v>126512</c:v>
                </c:pt>
                <c:pt idx="87567">
                  <c:v>126512</c:v>
                </c:pt>
                <c:pt idx="87568">
                  <c:v>126512</c:v>
                </c:pt>
                <c:pt idx="87569">
                  <c:v>126512</c:v>
                </c:pt>
                <c:pt idx="87570">
                  <c:v>126512</c:v>
                </c:pt>
                <c:pt idx="87571">
                  <c:v>126512</c:v>
                </c:pt>
                <c:pt idx="87572">
                  <c:v>126512</c:v>
                </c:pt>
                <c:pt idx="87573">
                  <c:v>126512</c:v>
                </c:pt>
                <c:pt idx="87574">
                  <c:v>126512</c:v>
                </c:pt>
                <c:pt idx="87575">
                  <c:v>126512</c:v>
                </c:pt>
                <c:pt idx="87576">
                  <c:v>126512</c:v>
                </c:pt>
                <c:pt idx="87577">
                  <c:v>126512</c:v>
                </c:pt>
                <c:pt idx="87578">
                  <c:v>126512</c:v>
                </c:pt>
                <c:pt idx="87579">
                  <c:v>126512</c:v>
                </c:pt>
                <c:pt idx="87580">
                  <c:v>126512</c:v>
                </c:pt>
                <c:pt idx="87581">
                  <c:v>126512</c:v>
                </c:pt>
                <c:pt idx="87582">
                  <c:v>126512</c:v>
                </c:pt>
                <c:pt idx="87583">
                  <c:v>126512</c:v>
                </c:pt>
                <c:pt idx="87584">
                  <c:v>126512</c:v>
                </c:pt>
                <c:pt idx="87585">
                  <c:v>126512</c:v>
                </c:pt>
                <c:pt idx="87586">
                  <c:v>126512</c:v>
                </c:pt>
                <c:pt idx="87587">
                  <c:v>126512</c:v>
                </c:pt>
                <c:pt idx="87588">
                  <c:v>126512</c:v>
                </c:pt>
                <c:pt idx="87589">
                  <c:v>126512</c:v>
                </c:pt>
                <c:pt idx="87590">
                  <c:v>126512</c:v>
                </c:pt>
                <c:pt idx="87591">
                  <c:v>126512</c:v>
                </c:pt>
                <c:pt idx="87592">
                  <c:v>126512</c:v>
                </c:pt>
                <c:pt idx="87593">
                  <c:v>126512</c:v>
                </c:pt>
                <c:pt idx="87594">
                  <c:v>126512</c:v>
                </c:pt>
                <c:pt idx="87595">
                  <c:v>126512</c:v>
                </c:pt>
                <c:pt idx="87596">
                  <c:v>126512</c:v>
                </c:pt>
                <c:pt idx="87597">
                  <c:v>126512</c:v>
                </c:pt>
                <c:pt idx="87598">
                  <c:v>126512</c:v>
                </c:pt>
                <c:pt idx="87599">
                  <c:v>126512</c:v>
                </c:pt>
                <c:pt idx="87600">
                  <c:v>126512</c:v>
                </c:pt>
                <c:pt idx="87601">
                  <c:v>126512</c:v>
                </c:pt>
                <c:pt idx="87602">
                  <c:v>126512</c:v>
                </c:pt>
                <c:pt idx="87603">
                  <c:v>126512</c:v>
                </c:pt>
                <c:pt idx="87604">
                  <c:v>126512</c:v>
                </c:pt>
                <c:pt idx="87605">
                  <c:v>126512</c:v>
                </c:pt>
                <c:pt idx="87606">
                  <c:v>126512</c:v>
                </c:pt>
                <c:pt idx="87607">
                  <c:v>126512</c:v>
                </c:pt>
                <c:pt idx="87608">
                  <c:v>126512</c:v>
                </c:pt>
                <c:pt idx="87609">
                  <c:v>126512</c:v>
                </c:pt>
                <c:pt idx="87610">
                  <c:v>126512</c:v>
                </c:pt>
                <c:pt idx="87611">
                  <c:v>126512</c:v>
                </c:pt>
                <c:pt idx="87612">
                  <c:v>126512</c:v>
                </c:pt>
                <c:pt idx="87613">
                  <c:v>126512</c:v>
                </c:pt>
                <c:pt idx="87614">
                  <c:v>126512</c:v>
                </c:pt>
                <c:pt idx="87615">
                  <c:v>126512</c:v>
                </c:pt>
                <c:pt idx="87616">
                  <c:v>126512</c:v>
                </c:pt>
                <c:pt idx="87617">
                  <c:v>126512</c:v>
                </c:pt>
                <c:pt idx="87618">
                  <c:v>126512</c:v>
                </c:pt>
                <c:pt idx="87619">
                  <c:v>126512</c:v>
                </c:pt>
                <c:pt idx="87620">
                  <c:v>126512</c:v>
                </c:pt>
                <c:pt idx="87621">
                  <c:v>126512</c:v>
                </c:pt>
                <c:pt idx="87622">
                  <c:v>126512</c:v>
                </c:pt>
                <c:pt idx="87623">
                  <c:v>126512</c:v>
                </c:pt>
                <c:pt idx="87624">
                  <c:v>126512</c:v>
                </c:pt>
                <c:pt idx="87625">
                  <c:v>126512</c:v>
                </c:pt>
                <c:pt idx="87626">
                  <c:v>126512</c:v>
                </c:pt>
                <c:pt idx="87627">
                  <c:v>126512</c:v>
                </c:pt>
                <c:pt idx="87628">
                  <c:v>126512</c:v>
                </c:pt>
                <c:pt idx="87629">
                  <c:v>126512</c:v>
                </c:pt>
                <c:pt idx="87630">
                  <c:v>126512</c:v>
                </c:pt>
                <c:pt idx="87631">
                  <c:v>126512</c:v>
                </c:pt>
                <c:pt idx="87632">
                  <c:v>126512</c:v>
                </c:pt>
                <c:pt idx="87633">
                  <c:v>126512</c:v>
                </c:pt>
                <c:pt idx="87634">
                  <c:v>126512</c:v>
                </c:pt>
                <c:pt idx="87635">
                  <c:v>126512</c:v>
                </c:pt>
                <c:pt idx="87636">
                  <c:v>126512</c:v>
                </c:pt>
                <c:pt idx="87637">
                  <c:v>126512</c:v>
                </c:pt>
                <c:pt idx="87638">
                  <c:v>126512</c:v>
                </c:pt>
                <c:pt idx="87639">
                  <c:v>126512</c:v>
                </c:pt>
                <c:pt idx="87640">
                  <c:v>126512</c:v>
                </c:pt>
                <c:pt idx="87641">
                  <c:v>126512</c:v>
                </c:pt>
                <c:pt idx="87642">
                  <c:v>126512</c:v>
                </c:pt>
                <c:pt idx="87643">
                  <c:v>126512</c:v>
                </c:pt>
                <c:pt idx="87644">
                  <c:v>126512</c:v>
                </c:pt>
                <c:pt idx="87645">
                  <c:v>126512</c:v>
                </c:pt>
                <c:pt idx="87646">
                  <c:v>126512</c:v>
                </c:pt>
                <c:pt idx="87647">
                  <c:v>126512</c:v>
                </c:pt>
                <c:pt idx="87648">
                  <c:v>126512</c:v>
                </c:pt>
                <c:pt idx="87649">
                  <c:v>126512</c:v>
                </c:pt>
                <c:pt idx="87650">
                  <c:v>126512</c:v>
                </c:pt>
                <c:pt idx="87651">
                  <c:v>126512</c:v>
                </c:pt>
                <c:pt idx="87652">
                  <c:v>126512</c:v>
                </c:pt>
                <c:pt idx="87653">
                  <c:v>126512</c:v>
                </c:pt>
                <c:pt idx="87654">
                  <c:v>126512</c:v>
                </c:pt>
                <c:pt idx="87655">
                  <c:v>126512</c:v>
                </c:pt>
                <c:pt idx="87656">
                  <c:v>126512</c:v>
                </c:pt>
                <c:pt idx="87657">
                  <c:v>126512</c:v>
                </c:pt>
                <c:pt idx="87658">
                  <c:v>126512</c:v>
                </c:pt>
                <c:pt idx="87659">
                  <c:v>126512</c:v>
                </c:pt>
                <c:pt idx="87660">
                  <c:v>126512</c:v>
                </c:pt>
                <c:pt idx="87661">
                  <c:v>126512</c:v>
                </c:pt>
                <c:pt idx="87662">
                  <c:v>126512</c:v>
                </c:pt>
                <c:pt idx="87663">
                  <c:v>126512</c:v>
                </c:pt>
                <c:pt idx="87664">
                  <c:v>126512</c:v>
                </c:pt>
                <c:pt idx="87665">
                  <c:v>126512</c:v>
                </c:pt>
                <c:pt idx="87666">
                  <c:v>126512</c:v>
                </c:pt>
                <c:pt idx="87667">
                  <c:v>126512</c:v>
                </c:pt>
                <c:pt idx="87668">
                  <c:v>126512</c:v>
                </c:pt>
                <c:pt idx="87669">
                  <c:v>126512</c:v>
                </c:pt>
                <c:pt idx="87670">
                  <c:v>126512</c:v>
                </c:pt>
                <c:pt idx="87671">
                  <c:v>126512</c:v>
                </c:pt>
                <c:pt idx="87672">
                  <c:v>126512</c:v>
                </c:pt>
                <c:pt idx="87673">
                  <c:v>126512</c:v>
                </c:pt>
                <c:pt idx="87674">
                  <c:v>126512</c:v>
                </c:pt>
                <c:pt idx="87675">
                  <c:v>126512</c:v>
                </c:pt>
                <c:pt idx="87676">
                  <c:v>126512</c:v>
                </c:pt>
                <c:pt idx="87677">
                  <c:v>126512</c:v>
                </c:pt>
                <c:pt idx="87678">
                  <c:v>126512</c:v>
                </c:pt>
                <c:pt idx="87679">
                  <c:v>126512</c:v>
                </c:pt>
                <c:pt idx="87680">
                  <c:v>126512</c:v>
                </c:pt>
                <c:pt idx="87681">
                  <c:v>126512</c:v>
                </c:pt>
                <c:pt idx="87682">
                  <c:v>126512</c:v>
                </c:pt>
                <c:pt idx="87683">
                  <c:v>126512</c:v>
                </c:pt>
                <c:pt idx="87684">
                  <c:v>126512</c:v>
                </c:pt>
                <c:pt idx="87685">
                  <c:v>126512</c:v>
                </c:pt>
                <c:pt idx="87686">
                  <c:v>126512</c:v>
                </c:pt>
                <c:pt idx="87687">
                  <c:v>126512</c:v>
                </c:pt>
                <c:pt idx="87688">
                  <c:v>126512</c:v>
                </c:pt>
                <c:pt idx="87689">
                  <c:v>126512</c:v>
                </c:pt>
                <c:pt idx="87690">
                  <c:v>126512</c:v>
                </c:pt>
                <c:pt idx="87691">
                  <c:v>126512</c:v>
                </c:pt>
                <c:pt idx="87692">
                  <c:v>126512</c:v>
                </c:pt>
                <c:pt idx="87693">
                  <c:v>126512</c:v>
                </c:pt>
                <c:pt idx="87694">
                  <c:v>126512</c:v>
                </c:pt>
                <c:pt idx="87695">
                  <c:v>126512</c:v>
                </c:pt>
                <c:pt idx="87696">
                  <c:v>126512</c:v>
                </c:pt>
                <c:pt idx="87697">
                  <c:v>126512</c:v>
                </c:pt>
                <c:pt idx="87698">
                  <c:v>126512</c:v>
                </c:pt>
                <c:pt idx="87699">
                  <c:v>126512</c:v>
                </c:pt>
                <c:pt idx="87700">
                  <c:v>126512</c:v>
                </c:pt>
                <c:pt idx="87701">
                  <c:v>126512</c:v>
                </c:pt>
                <c:pt idx="87702">
                  <c:v>126512</c:v>
                </c:pt>
                <c:pt idx="87703">
                  <c:v>126512</c:v>
                </c:pt>
                <c:pt idx="87704">
                  <c:v>126512</c:v>
                </c:pt>
                <c:pt idx="87705">
                  <c:v>126512</c:v>
                </c:pt>
                <c:pt idx="87706">
                  <c:v>126512</c:v>
                </c:pt>
                <c:pt idx="87707">
                  <c:v>126512</c:v>
                </c:pt>
                <c:pt idx="87708">
                  <c:v>126512</c:v>
                </c:pt>
                <c:pt idx="87709">
                  <c:v>126512</c:v>
                </c:pt>
                <c:pt idx="87710">
                  <c:v>126512</c:v>
                </c:pt>
                <c:pt idx="87711">
                  <c:v>126512</c:v>
                </c:pt>
                <c:pt idx="87712">
                  <c:v>126512</c:v>
                </c:pt>
                <c:pt idx="87713">
                  <c:v>126512</c:v>
                </c:pt>
                <c:pt idx="87714">
                  <c:v>126512</c:v>
                </c:pt>
                <c:pt idx="87715">
                  <c:v>126512</c:v>
                </c:pt>
                <c:pt idx="87716">
                  <c:v>126512</c:v>
                </c:pt>
                <c:pt idx="87717">
                  <c:v>126512</c:v>
                </c:pt>
                <c:pt idx="87718">
                  <c:v>126512</c:v>
                </c:pt>
                <c:pt idx="87719">
                  <c:v>126512</c:v>
                </c:pt>
                <c:pt idx="87720">
                  <c:v>126512</c:v>
                </c:pt>
                <c:pt idx="87721">
                  <c:v>126512</c:v>
                </c:pt>
                <c:pt idx="87722">
                  <c:v>126512</c:v>
                </c:pt>
                <c:pt idx="87723">
                  <c:v>126512</c:v>
                </c:pt>
                <c:pt idx="87724">
                  <c:v>126512</c:v>
                </c:pt>
                <c:pt idx="87725">
                  <c:v>126512</c:v>
                </c:pt>
                <c:pt idx="87726">
                  <c:v>126512</c:v>
                </c:pt>
                <c:pt idx="87727">
                  <c:v>126512</c:v>
                </c:pt>
                <c:pt idx="87728">
                  <c:v>126512</c:v>
                </c:pt>
                <c:pt idx="87729">
                  <c:v>126512</c:v>
                </c:pt>
                <c:pt idx="87730">
                  <c:v>126512</c:v>
                </c:pt>
                <c:pt idx="87731">
                  <c:v>126512</c:v>
                </c:pt>
                <c:pt idx="87732">
                  <c:v>126512</c:v>
                </c:pt>
                <c:pt idx="87733">
                  <c:v>126512</c:v>
                </c:pt>
                <c:pt idx="87734">
                  <c:v>126512</c:v>
                </c:pt>
                <c:pt idx="87735">
                  <c:v>126512</c:v>
                </c:pt>
                <c:pt idx="87736">
                  <c:v>126512</c:v>
                </c:pt>
                <c:pt idx="87737">
                  <c:v>126512</c:v>
                </c:pt>
                <c:pt idx="87738">
                  <c:v>126512</c:v>
                </c:pt>
                <c:pt idx="87739">
                  <c:v>126512</c:v>
                </c:pt>
                <c:pt idx="87740">
                  <c:v>126512</c:v>
                </c:pt>
                <c:pt idx="87741">
                  <c:v>126512</c:v>
                </c:pt>
                <c:pt idx="87742">
                  <c:v>126512</c:v>
                </c:pt>
                <c:pt idx="87743">
                  <c:v>126512</c:v>
                </c:pt>
                <c:pt idx="87744">
                  <c:v>126512</c:v>
                </c:pt>
                <c:pt idx="87745">
                  <c:v>126512</c:v>
                </c:pt>
                <c:pt idx="87746">
                  <c:v>126512</c:v>
                </c:pt>
                <c:pt idx="87747">
                  <c:v>126512</c:v>
                </c:pt>
                <c:pt idx="87748">
                  <c:v>126512</c:v>
                </c:pt>
                <c:pt idx="87749">
                  <c:v>126512</c:v>
                </c:pt>
                <c:pt idx="87750">
                  <c:v>126512</c:v>
                </c:pt>
                <c:pt idx="87751">
                  <c:v>126512</c:v>
                </c:pt>
                <c:pt idx="87752">
                  <c:v>126512</c:v>
                </c:pt>
                <c:pt idx="87753">
                  <c:v>126512</c:v>
                </c:pt>
                <c:pt idx="87754">
                  <c:v>126512</c:v>
                </c:pt>
                <c:pt idx="87755">
                  <c:v>126512</c:v>
                </c:pt>
                <c:pt idx="87756">
                  <c:v>126512</c:v>
                </c:pt>
                <c:pt idx="87757">
                  <c:v>126512</c:v>
                </c:pt>
                <c:pt idx="87758">
                  <c:v>126512</c:v>
                </c:pt>
                <c:pt idx="87759">
                  <c:v>126512</c:v>
                </c:pt>
                <c:pt idx="87760">
                  <c:v>126512</c:v>
                </c:pt>
                <c:pt idx="87761">
                  <c:v>126512</c:v>
                </c:pt>
                <c:pt idx="87762">
                  <c:v>126512</c:v>
                </c:pt>
                <c:pt idx="87763">
                  <c:v>126512</c:v>
                </c:pt>
                <c:pt idx="87764">
                  <c:v>126512</c:v>
                </c:pt>
                <c:pt idx="87765">
                  <c:v>126512</c:v>
                </c:pt>
                <c:pt idx="87766">
                  <c:v>126512</c:v>
                </c:pt>
                <c:pt idx="87767">
                  <c:v>126512</c:v>
                </c:pt>
                <c:pt idx="87768">
                  <c:v>126512</c:v>
                </c:pt>
                <c:pt idx="87769">
                  <c:v>126512</c:v>
                </c:pt>
                <c:pt idx="87770">
                  <c:v>126512</c:v>
                </c:pt>
                <c:pt idx="87771">
                  <c:v>126512</c:v>
                </c:pt>
                <c:pt idx="87772">
                  <c:v>126512</c:v>
                </c:pt>
                <c:pt idx="87773">
                  <c:v>126512</c:v>
                </c:pt>
                <c:pt idx="87774">
                  <c:v>126512</c:v>
                </c:pt>
                <c:pt idx="87775">
                  <c:v>126512</c:v>
                </c:pt>
                <c:pt idx="87776">
                  <c:v>126512</c:v>
                </c:pt>
                <c:pt idx="87777">
                  <c:v>126512</c:v>
                </c:pt>
                <c:pt idx="87778">
                  <c:v>126512</c:v>
                </c:pt>
                <c:pt idx="87779">
                  <c:v>126512</c:v>
                </c:pt>
                <c:pt idx="87780">
                  <c:v>126512</c:v>
                </c:pt>
                <c:pt idx="87781">
                  <c:v>126512</c:v>
                </c:pt>
                <c:pt idx="87782">
                  <c:v>126512</c:v>
                </c:pt>
                <c:pt idx="87783">
                  <c:v>126512</c:v>
                </c:pt>
                <c:pt idx="87784">
                  <c:v>126512</c:v>
                </c:pt>
                <c:pt idx="87785">
                  <c:v>126512</c:v>
                </c:pt>
                <c:pt idx="87786">
                  <c:v>126512</c:v>
                </c:pt>
                <c:pt idx="87787">
                  <c:v>126512</c:v>
                </c:pt>
                <c:pt idx="87788">
                  <c:v>126512</c:v>
                </c:pt>
                <c:pt idx="87789">
                  <c:v>126512</c:v>
                </c:pt>
                <c:pt idx="87790">
                  <c:v>126512</c:v>
                </c:pt>
                <c:pt idx="87791">
                  <c:v>126512</c:v>
                </c:pt>
                <c:pt idx="87792">
                  <c:v>126512</c:v>
                </c:pt>
                <c:pt idx="87793">
                  <c:v>126512</c:v>
                </c:pt>
                <c:pt idx="87794">
                  <c:v>126512</c:v>
                </c:pt>
                <c:pt idx="87795">
                  <c:v>126512</c:v>
                </c:pt>
                <c:pt idx="87796">
                  <c:v>126512</c:v>
                </c:pt>
                <c:pt idx="87797">
                  <c:v>126512</c:v>
                </c:pt>
                <c:pt idx="87798">
                  <c:v>126512</c:v>
                </c:pt>
                <c:pt idx="87799">
                  <c:v>126512</c:v>
                </c:pt>
                <c:pt idx="87800">
                  <c:v>126512</c:v>
                </c:pt>
                <c:pt idx="87801">
                  <c:v>126512</c:v>
                </c:pt>
                <c:pt idx="87802">
                  <c:v>126512</c:v>
                </c:pt>
                <c:pt idx="87803">
                  <c:v>126512</c:v>
                </c:pt>
                <c:pt idx="87804">
                  <c:v>126512</c:v>
                </c:pt>
                <c:pt idx="87805">
                  <c:v>126512</c:v>
                </c:pt>
                <c:pt idx="87806">
                  <c:v>126512</c:v>
                </c:pt>
                <c:pt idx="87807">
                  <c:v>126512</c:v>
                </c:pt>
                <c:pt idx="87808">
                  <c:v>126512</c:v>
                </c:pt>
                <c:pt idx="87809">
                  <c:v>126512</c:v>
                </c:pt>
                <c:pt idx="87810">
                  <c:v>126512</c:v>
                </c:pt>
                <c:pt idx="87811">
                  <c:v>126512</c:v>
                </c:pt>
                <c:pt idx="87812">
                  <c:v>126512</c:v>
                </c:pt>
                <c:pt idx="87813">
                  <c:v>126512</c:v>
                </c:pt>
                <c:pt idx="87814">
                  <c:v>126512</c:v>
                </c:pt>
                <c:pt idx="87815">
                  <c:v>126512</c:v>
                </c:pt>
                <c:pt idx="87816">
                  <c:v>126512</c:v>
                </c:pt>
                <c:pt idx="87817">
                  <c:v>126512</c:v>
                </c:pt>
                <c:pt idx="87818">
                  <c:v>126512</c:v>
                </c:pt>
                <c:pt idx="87819">
                  <c:v>126512</c:v>
                </c:pt>
                <c:pt idx="87820">
                  <c:v>126512</c:v>
                </c:pt>
                <c:pt idx="87821">
                  <c:v>126512</c:v>
                </c:pt>
                <c:pt idx="87822">
                  <c:v>126512</c:v>
                </c:pt>
                <c:pt idx="87823">
                  <c:v>126512</c:v>
                </c:pt>
                <c:pt idx="87824">
                  <c:v>126512</c:v>
                </c:pt>
                <c:pt idx="87825">
                  <c:v>126512</c:v>
                </c:pt>
                <c:pt idx="87826">
                  <c:v>126512</c:v>
                </c:pt>
                <c:pt idx="87827">
                  <c:v>126512</c:v>
                </c:pt>
                <c:pt idx="87828">
                  <c:v>126512</c:v>
                </c:pt>
                <c:pt idx="87829">
                  <c:v>126512</c:v>
                </c:pt>
                <c:pt idx="87830">
                  <c:v>126512</c:v>
                </c:pt>
                <c:pt idx="87831">
                  <c:v>126512</c:v>
                </c:pt>
                <c:pt idx="87832">
                  <c:v>126512</c:v>
                </c:pt>
                <c:pt idx="87833">
                  <c:v>126512</c:v>
                </c:pt>
                <c:pt idx="87834">
                  <c:v>126512</c:v>
                </c:pt>
                <c:pt idx="87835">
                  <c:v>126512</c:v>
                </c:pt>
                <c:pt idx="87836">
                  <c:v>126512</c:v>
                </c:pt>
                <c:pt idx="87837">
                  <c:v>126512</c:v>
                </c:pt>
                <c:pt idx="87838">
                  <c:v>126512</c:v>
                </c:pt>
                <c:pt idx="87839">
                  <c:v>126512</c:v>
                </c:pt>
                <c:pt idx="87840">
                  <c:v>126512</c:v>
                </c:pt>
                <c:pt idx="87841">
                  <c:v>126512</c:v>
                </c:pt>
                <c:pt idx="87842">
                  <c:v>126512</c:v>
                </c:pt>
                <c:pt idx="87843">
                  <c:v>126512</c:v>
                </c:pt>
                <c:pt idx="87844">
                  <c:v>126512</c:v>
                </c:pt>
                <c:pt idx="87845">
                  <c:v>126512</c:v>
                </c:pt>
                <c:pt idx="87846">
                  <c:v>126512</c:v>
                </c:pt>
                <c:pt idx="87847">
                  <c:v>126512</c:v>
                </c:pt>
                <c:pt idx="87848">
                  <c:v>126512</c:v>
                </c:pt>
                <c:pt idx="87849">
                  <c:v>126512</c:v>
                </c:pt>
                <c:pt idx="87850">
                  <c:v>126512</c:v>
                </c:pt>
                <c:pt idx="87851">
                  <c:v>126512</c:v>
                </c:pt>
                <c:pt idx="87852">
                  <c:v>126512</c:v>
                </c:pt>
                <c:pt idx="87853">
                  <c:v>126512</c:v>
                </c:pt>
                <c:pt idx="87854">
                  <c:v>126512</c:v>
                </c:pt>
                <c:pt idx="87855">
                  <c:v>126512</c:v>
                </c:pt>
                <c:pt idx="87856">
                  <c:v>126512</c:v>
                </c:pt>
                <c:pt idx="87857">
                  <c:v>126512</c:v>
                </c:pt>
                <c:pt idx="87858">
                  <c:v>126512</c:v>
                </c:pt>
                <c:pt idx="87859">
                  <c:v>126512</c:v>
                </c:pt>
                <c:pt idx="87860">
                  <c:v>126512</c:v>
                </c:pt>
                <c:pt idx="87861">
                  <c:v>126512</c:v>
                </c:pt>
                <c:pt idx="87862">
                  <c:v>126512</c:v>
                </c:pt>
                <c:pt idx="87863">
                  <c:v>126512</c:v>
                </c:pt>
                <c:pt idx="87864">
                  <c:v>126512</c:v>
                </c:pt>
                <c:pt idx="87865">
                  <c:v>126512</c:v>
                </c:pt>
                <c:pt idx="87866">
                  <c:v>126512</c:v>
                </c:pt>
                <c:pt idx="87867">
                  <c:v>126512</c:v>
                </c:pt>
                <c:pt idx="87868">
                  <c:v>126512</c:v>
                </c:pt>
                <c:pt idx="87869">
                  <c:v>126512</c:v>
                </c:pt>
                <c:pt idx="87870">
                  <c:v>126512</c:v>
                </c:pt>
                <c:pt idx="87871">
                  <c:v>126512</c:v>
                </c:pt>
                <c:pt idx="87872">
                  <c:v>126512</c:v>
                </c:pt>
                <c:pt idx="87873">
                  <c:v>126512</c:v>
                </c:pt>
                <c:pt idx="87874">
                  <c:v>126512</c:v>
                </c:pt>
                <c:pt idx="87875">
                  <c:v>126512</c:v>
                </c:pt>
                <c:pt idx="87876">
                  <c:v>126512</c:v>
                </c:pt>
                <c:pt idx="87877">
                  <c:v>126512</c:v>
                </c:pt>
                <c:pt idx="87878">
                  <c:v>126512</c:v>
                </c:pt>
                <c:pt idx="87879">
                  <c:v>126512</c:v>
                </c:pt>
                <c:pt idx="87880">
                  <c:v>126512</c:v>
                </c:pt>
                <c:pt idx="87881">
                  <c:v>126512</c:v>
                </c:pt>
                <c:pt idx="87882">
                  <c:v>126512</c:v>
                </c:pt>
                <c:pt idx="87883">
                  <c:v>126512</c:v>
                </c:pt>
                <c:pt idx="87884">
                  <c:v>126512</c:v>
                </c:pt>
                <c:pt idx="87885">
                  <c:v>126512</c:v>
                </c:pt>
                <c:pt idx="87886">
                  <c:v>126512</c:v>
                </c:pt>
                <c:pt idx="87887">
                  <c:v>126512</c:v>
                </c:pt>
                <c:pt idx="87888">
                  <c:v>126512</c:v>
                </c:pt>
                <c:pt idx="87889">
                  <c:v>126512</c:v>
                </c:pt>
                <c:pt idx="87890">
                  <c:v>126512</c:v>
                </c:pt>
                <c:pt idx="87891">
                  <c:v>126512</c:v>
                </c:pt>
                <c:pt idx="87892">
                  <c:v>126512</c:v>
                </c:pt>
                <c:pt idx="87893">
                  <c:v>126512</c:v>
                </c:pt>
                <c:pt idx="87894">
                  <c:v>126512</c:v>
                </c:pt>
                <c:pt idx="87895">
                  <c:v>126512</c:v>
                </c:pt>
                <c:pt idx="87896">
                  <c:v>126512</c:v>
                </c:pt>
                <c:pt idx="87897">
                  <c:v>126512</c:v>
                </c:pt>
                <c:pt idx="87898">
                  <c:v>126512</c:v>
                </c:pt>
                <c:pt idx="87899">
                  <c:v>126512</c:v>
                </c:pt>
                <c:pt idx="87900">
                  <c:v>126512</c:v>
                </c:pt>
                <c:pt idx="87901">
                  <c:v>126512</c:v>
                </c:pt>
                <c:pt idx="87902">
                  <c:v>126512</c:v>
                </c:pt>
                <c:pt idx="87903">
                  <c:v>126512</c:v>
                </c:pt>
                <c:pt idx="87904">
                  <c:v>126512</c:v>
                </c:pt>
                <c:pt idx="87905">
                  <c:v>126512</c:v>
                </c:pt>
                <c:pt idx="87906">
                  <c:v>126512</c:v>
                </c:pt>
                <c:pt idx="87907">
                  <c:v>126512</c:v>
                </c:pt>
                <c:pt idx="87908">
                  <c:v>126512</c:v>
                </c:pt>
                <c:pt idx="87909">
                  <c:v>126512</c:v>
                </c:pt>
                <c:pt idx="87910">
                  <c:v>126512</c:v>
                </c:pt>
                <c:pt idx="87911">
                  <c:v>126512</c:v>
                </c:pt>
                <c:pt idx="87912">
                  <c:v>126512</c:v>
                </c:pt>
                <c:pt idx="87913">
                  <c:v>126512</c:v>
                </c:pt>
                <c:pt idx="87914">
                  <c:v>126512</c:v>
                </c:pt>
                <c:pt idx="87915">
                  <c:v>126512</c:v>
                </c:pt>
                <c:pt idx="87916">
                  <c:v>126512</c:v>
                </c:pt>
                <c:pt idx="87917">
                  <c:v>126512</c:v>
                </c:pt>
                <c:pt idx="87918">
                  <c:v>126512</c:v>
                </c:pt>
                <c:pt idx="87919">
                  <c:v>126512</c:v>
                </c:pt>
                <c:pt idx="87920">
                  <c:v>126512</c:v>
                </c:pt>
                <c:pt idx="87921">
                  <c:v>126512</c:v>
                </c:pt>
                <c:pt idx="87922">
                  <c:v>126512</c:v>
                </c:pt>
                <c:pt idx="87923">
                  <c:v>126512</c:v>
                </c:pt>
                <c:pt idx="87924">
                  <c:v>126512</c:v>
                </c:pt>
                <c:pt idx="87925">
                  <c:v>126512</c:v>
                </c:pt>
                <c:pt idx="87926">
                  <c:v>126512</c:v>
                </c:pt>
                <c:pt idx="87927">
                  <c:v>126512</c:v>
                </c:pt>
                <c:pt idx="87928">
                  <c:v>126512</c:v>
                </c:pt>
                <c:pt idx="87929">
                  <c:v>126512</c:v>
                </c:pt>
                <c:pt idx="87930">
                  <c:v>126512</c:v>
                </c:pt>
                <c:pt idx="87931">
                  <c:v>126512</c:v>
                </c:pt>
                <c:pt idx="87932">
                  <c:v>126512</c:v>
                </c:pt>
                <c:pt idx="87933">
                  <c:v>126512</c:v>
                </c:pt>
                <c:pt idx="87934">
                  <c:v>126512</c:v>
                </c:pt>
                <c:pt idx="87935">
                  <c:v>126512</c:v>
                </c:pt>
                <c:pt idx="87936">
                  <c:v>126512</c:v>
                </c:pt>
                <c:pt idx="87937">
                  <c:v>126512</c:v>
                </c:pt>
                <c:pt idx="87938">
                  <c:v>126512</c:v>
                </c:pt>
                <c:pt idx="87939">
                  <c:v>126512</c:v>
                </c:pt>
                <c:pt idx="87940">
                  <c:v>126512</c:v>
                </c:pt>
                <c:pt idx="87941">
                  <c:v>126512</c:v>
                </c:pt>
                <c:pt idx="87942">
                  <c:v>126512</c:v>
                </c:pt>
                <c:pt idx="87943">
                  <c:v>126512</c:v>
                </c:pt>
                <c:pt idx="87944">
                  <c:v>126512</c:v>
                </c:pt>
                <c:pt idx="87945">
                  <c:v>126512</c:v>
                </c:pt>
                <c:pt idx="87946">
                  <c:v>126512</c:v>
                </c:pt>
                <c:pt idx="87947">
                  <c:v>126512</c:v>
                </c:pt>
                <c:pt idx="87948">
                  <c:v>126512</c:v>
                </c:pt>
                <c:pt idx="87949">
                  <c:v>126512</c:v>
                </c:pt>
                <c:pt idx="87950">
                  <c:v>126512</c:v>
                </c:pt>
                <c:pt idx="87951">
                  <c:v>126512</c:v>
                </c:pt>
                <c:pt idx="87952">
                  <c:v>126512</c:v>
                </c:pt>
                <c:pt idx="87953">
                  <c:v>126512</c:v>
                </c:pt>
                <c:pt idx="87954">
                  <c:v>126512</c:v>
                </c:pt>
                <c:pt idx="87955">
                  <c:v>126512</c:v>
                </c:pt>
                <c:pt idx="87956">
                  <c:v>126512</c:v>
                </c:pt>
                <c:pt idx="87957">
                  <c:v>126512</c:v>
                </c:pt>
                <c:pt idx="87958">
                  <c:v>126512</c:v>
                </c:pt>
                <c:pt idx="87959">
                  <c:v>126512</c:v>
                </c:pt>
                <c:pt idx="87960">
                  <c:v>126512</c:v>
                </c:pt>
                <c:pt idx="87961">
                  <c:v>126512</c:v>
                </c:pt>
                <c:pt idx="87962">
                  <c:v>126512</c:v>
                </c:pt>
                <c:pt idx="87963">
                  <c:v>126512</c:v>
                </c:pt>
                <c:pt idx="87964">
                  <c:v>126512</c:v>
                </c:pt>
                <c:pt idx="87965">
                  <c:v>126512</c:v>
                </c:pt>
                <c:pt idx="87966">
                  <c:v>126512</c:v>
                </c:pt>
                <c:pt idx="87967">
                  <c:v>126512</c:v>
                </c:pt>
                <c:pt idx="87968">
                  <c:v>126512</c:v>
                </c:pt>
                <c:pt idx="87969">
                  <c:v>126512</c:v>
                </c:pt>
                <c:pt idx="87970">
                  <c:v>126512</c:v>
                </c:pt>
                <c:pt idx="87971">
                  <c:v>126512</c:v>
                </c:pt>
                <c:pt idx="87972">
                  <c:v>126512</c:v>
                </c:pt>
                <c:pt idx="87973">
                  <c:v>126512</c:v>
                </c:pt>
                <c:pt idx="87974">
                  <c:v>126512</c:v>
                </c:pt>
                <c:pt idx="87975">
                  <c:v>126512</c:v>
                </c:pt>
                <c:pt idx="87976">
                  <c:v>126512</c:v>
                </c:pt>
                <c:pt idx="87977">
                  <c:v>126512</c:v>
                </c:pt>
                <c:pt idx="87978">
                  <c:v>126512</c:v>
                </c:pt>
                <c:pt idx="87979">
                  <c:v>126512</c:v>
                </c:pt>
                <c:pt idx="87980">
                  <c:v>126512</c:v>
                </c:pt>
                <c:pt idx="87981">
                  <c:v>126512</c:v>
                </c:pt>
                <c:pt idx="87982">
                  <c:v>126512</c:v>
                </c:pt>
                <c:pt idx="87983">
                  <c:v>126512</c:v>
                </c:pt>
                <c:pt idx="87984">
                  <c:v>126512</c:v>
                </c:pt>
                <c:pt idx="87985">
                  <c:v>126512</c:v>
                </c:pt>
                <c:pt idx="87986">
                  <c:v>126512</c:v>
                </c:pt>
                <c:pt idx="87987">
                  <c:v>126512</c:v>
                </c:pt>
                <c:pt idx="87988">
                  <c:v>126512</c:v>
                </c:pt>
                <c:pt idx="87989">
                  <c:v>126512</c:v>
                </c:pt>
                <c:pt idx="87990">
                  <c:v>126512</c:v>
                </c:pt>
                <c:pt idx="87991">
                  <c:v>126512</c:v>
                </c:pt>
                <c:pt idx="87992">
                  <c:v>126512</c:v>
                </c:pt>
                <c:pt idx="87993">
                  <c:v>126512</c:v>
                </c:pt>
                <c:pt idx="87994">
                  <c:v>126512</c:v>
                </c:pt>
                <c:pt idx="87995">
                  <c:v>126512</c:v>
                </c:pt>
                <c:pt idx="87996">
                  <c:v>126512</c:v>
                </c:pt>
                <c:pt idx="87997">
                  <c:v>126512</c:v>
                </c:pt>
                <c:pt idx="87998">
                  <c:v>126512</c:v>
                </c:pt>
                <c:pt idx="87999">
                  <c:v>126512</c:v>
                </c:pt>
                <c:pt idx="88000">
                  <c:v>126512</c:v>
                </c:pt>
                <c:pt idx="88001">
                  <c:v>126512</c:v>
                </c:pt>
                <c:pt idx="88002">
                  <c:v>126512</c:v>
                </c:pt>
                <c:pt idx="88003">
                  <c:v>126512</c:v>
                </c:pt>
                <c:pt idx="88004">
                  <c:v>126512</c:v>
                </c:pt>
                <c:pt idx="88005">
                  <c:v>126512</c:v>
                </c:pt>
                <c:pt idx="88006">
                  <c:v>126512</c:v>
                </c:pt>
                <c:pt idx="88007">
                  <c:v>126512</c:v>
                </c:pt>
                <c:pt idx="88008">
                  <c:v>126512</c:v>
                </c:pt>
                <c:pt idx="88009">
                  <c:v>126512</c:v>
                </c:pt>
                <c:pt idx="88010">
                  <c:v>126512</c:v>
                </c:pt>
                <c:pt idx="88011">
                  <c:v>126512</c:v>
                </c:pt>
                <c:pt idx="88012">
                  <c:v>126512</c:v>
                </c:pt>
                <c:pt idx="88013">
                  <c:v>126512</c:v>
                </c:pt>
                <c:pt idx="88014">
                  <c:v>126512</c:v>
                </c:pt>
                <c:pt idx="88015">
                  <c:v>126512</c:v>
                </c:pt>
                <c:pt idx="88016">
                  <c:v>126512</c:v>
                </c:pt>
                <c:pt idx="88017">
                  <c:v>126512</c:v>
                </c:pt>
                <c:pt idx="88018">
                  <c:v>126512</c:v>
                </c:pt>
                <c:pt idx="88019">
                  <c:v>126512</c:v>
                </c:pt>
                <c:pt idx="88020">
                  <c:v>126512</c:v>
                </c:pt>
                <c:pt idx="88021">
                  <c:v>126512</c:v>
                </c:pt>
                <c:pt idx="88022">
                  <c:v>126512</c:v>
                </c:pt>
                <c:pt idx="88023">
                  <c:v>126512</c:v>
                </c:pt>
                <c:pt idx="88024">
                  <c:v>126512</c:v>
                </c:pt>
                <c:pt idx="88025">
                  <c:v>126512</c:v>
                </c:pt>
                <c:pt idx="88026">
                  <c:v>126512</c:v>
                </c:pt>
                <c:pt idx="88027">
                  <c:v>126512</c:v>
                </c:pt>
                <c:pt idx="88028">
                  <c:v>126512</c:v>
                </c:pt>
                <c:pt idx="88029">
                  <c:v>126512</c:v>
                </c:pt>
                <c:pt idx="88030">
                  <c:v>126512</c:v>
                </c:pt>
                <c:pt idx="88031">
                  <c:v>126512</c:v>
                </c:pt>
                <c:pt idx="88032">
                  <c:v>126512</c:v>
                </c:pt>
                <c:pt idx="88033">
                  <c:v>126512</c:v>
                </c:pt>
                <c:pt idx="88034">
                  <c:v>126512</c:v>
                </c:pt>
                <c:pt idx="88035">
                  <c:v>126512</c:v>
                </c:pt>
                <c:pt idx="88036">
                  <c:v>126512</c:v>
                </c:pt>
                <c:pt idx="88037">
                  <c:v>126512</c:v>
                </c:pt>
                <c:pt idx="88038">
                  <c:v>126512</c:v>
                </c:pt>
                <c:pt idx="88039">
                  <c:v>126512</c:v>
                </c:pt>
                <c:pt idx="88040">
                  <c:v>126512</c:v>
                </c:pt>
                <c:pt idx="88041">
                  <c:v>126512</c:v>
                </c:pt>
                <c:pt idx="88042">
                  <c:v>126512</c:v>
                </c:pt>
                <c:pt idx="88043">
                  <c:v>126512</c:v>
                </c:pt>
                <c:pt idx="88044">
                  <c:v>126512</c:v>
                </c:pt>
                <c:pt idx="88045">
                  <c:v>126512</c:v>
                </c:pt>
                <c:pt idx="88046">
                  <c:v>126512</c:v>
                </c:pt>
                <c:pt idx="88047">
                  <c:v>126512</c:v>
                </c:pt>
                <c:pt idx="88048">
                  <c:v>126512</c:v>
                </c:pt>
                <c:pt idx="88049">
                  <c:v>126512</c:v>
                </c:pt>
                <c:pt idx="88050">
                  <c:v>126512</c:v>
                </c:pt>
                <c:pt idx="88051">
                  <c:v>126512</c:v>
                </c:pt>
                <c:pt idx="88052">
                  <c:v>126512</c:v>
                </c:pt>
                <c:pt idx="88053">
                  <c:v>126512</c:v>
                </c:pt>
                <c:pt idx="88054">
                  <c:v>126512</c:v>
                </c:pt>
                <c:pt idx="88055">
                  <c:v>126512</c:v>
                </c:pt>
                <c:pt idx="88056">
                  <c:v>126512</c:v>
                </c:pt>
                <c:pt idx="88057">
                  <c:v>126512</c:v>
                </c:pt>
                <c:pt idx="88058">
                  <c:v>126512</c:v>
                </c:pt>
                <c:pt idx="88059">
                  <c:v>126512</c:v>
                </c:pt>
                <c:pt idx="88060">
                  <c:v>126512</c:v>
                </c:pt>
                <c:pt idx="88061">
                  <c:v>126512</c:v>
                </c:pt>
                <c:pt idx="88062">
                  <c:v>126512</c:v>
                </c:pt>
                <c:pt idx="88063">
                  <c:v>126512</c:v>
                </c:pt>
                <c:pt idx="88064">
                  <c:v>126512</c:v>
                </c:pt>
                <c:pt idx="88065">
                  <c:v>126512</c:v>
                </c:pt>
                <c:pt idx="88066">
                  <c:v>126512</c:v>
                </c:pt>
                <c:pt idx="88067">
                  <c:v>126512</c:v>
                </c:pt>
                <c:pt idx="88068">
                  <c:v>126512</c:v>
                </c:pt>
                <c:pt idx="88069">
                  <c:v>126512</c:v>
                </c:pt>
                <c:pt idx="88070">
                  <c:v>126512</c:v>
                </c:pt>
                <c:pt idx="88071">
                  <c:v>126512</c:v>
                </c:pt>
                <c:pt idx="88072">
                  <c:v>126512</c:v>
                </c:pt>
                <c:pt idx="88073">
                  <c:v>126512</c:v>
                </c:pt>
                <c:pt idx="88074">
                  <c:v>126512</c:v>
                </c:pt>
                <c:pt idx="88075">
                  <c:v>126512</c:v>
                </c:pt>
                <c:pt idx="88076">
                  <c:v>126512</c:v>
                </c:pt>
                <c:pt idx="88077">
                  <c:v>126512</c:v>
                </c:pt>
                <c:pt idx="88078">
                  <c:v>126512</c:v>
                </c:pt>
                <c:pt idx="88079">
                  <c:v>126512</c:v>
                </c:pt>
                <c:pt idx="88080">
                  <c:v>126512</c:v>
                </c:pt>
                <c:pt idx="88081">
                  <c:v>126512</c:v>
                </c:pt>
                <c:pt idx="88082">
                  <c:v>126512</c:v>
                </c:pt>
                <c:pt idx="88083">
                  <c:v>126512</c:v>
                </c:pt>
                <c:pt idx="88084">
                  <c:v>126512</c:v>
                </c:pt>
                <c:pt idx="88085">
                  <c:v>126512</c:v>
                </c:pt>
                <c:pt idx="88086">
                  <c:v>126512</c:v>
                </c:pt>
                <c:pt idx="88087">
                  <c:v>126512</c:v>
                </c:pt>
                <c:pt idx="88088">
                  <c:v>126512</c:v>
                </c:pt>
                <c:pt idx="88089">
                  <c:v>126512</c:v>
                </c:pt>
                <c:pt idx="88090">
                  <c:v>126512</c:v>
                </c:pt>
                <c:pt idx="88091">
                  <c:v>126512</c:v>
                </c:pt>
                <c:pt idx="88092">
                  <c:v>126512</c:v>
                </c:pt>
                <c:pt idx="88093">
                  <c:v>126512</c:v>
                </c:pt>
                <c:pt idx="88094">
                  <c:v>126512</c:v>
                </c:pt>
                <c:pt idx="88095">
                  <c:v>126512</c:v>
                </c:pt>
                <c:pt idx="88096">
                  <c:v>126512</c:v>
                </c:pt>
                <c:pt idx="88097">
                  <c:v>126512</c:v>
                </c:pt>
                <c:pt idx="88098">
                  <c:v>126512</c:v>
                </c:pt>
                <c:pt idx="88099">
                  <c:v>126512</c:v>
                </c:pt>
                <c:pt idx="88100">
                  <c:v>126512</c:v>
                </c:pt>
                <c:pt idx="88101">
                  <c:v>126512</c:v>
                </c:pt>
                <c:pt idx="88102">
                  <c:v>126512</c:v>
                </c:pt>
                <c:pt idx="88103">
                  <c:v>126512</c:v>
                </c:pt>
                <c:pt idx="88104">
                  <c:v>126512</c:v>
                </c:pt>
                <c:pt idx="88105">
                  <c:v>126512</c:v>
                </c:pt>
                <c:pt idx="88106">
                  <c:v>126512</c:v>
                </c:pt>
                <c:pt idx="88107">
                  <c:v>126512</c:v>
                </c:pt>
                <c:pt idx="88108">
                  <c:v>126512</c:v>
                </c:pt>
                <c:pt idx="88109">
                  <c:v>126512</c:v>
                </c:pt>
                <c:pt idx="88110">
                  <c:v>126512</c:v>
                </c:pt>
                <c:pt idx="88111">
                  <c:v>126512</c:v>
                </c:pt>
                <c:pt idx="88112">
                  <c:v>126512</c:v>
                </c:pt>
                <c:pt idx="88113">
                  <c:v>126512</c:v>
                </c:pt>
                <c:pt idx="88114">
                  <c:v>126512</c:v>
                </c:pt>
                <c:pt idx="88115">
                  <c:v>126512</c:v>
                </c:pt>
                <c:pt idx="88116">
                  <c:v>126512</c:v>
                </c:pt>
                <c:pt idx="88117">
                  <c:v>126512</c:v>
                </c:pt>
                <c:pt idx="88118">
                  <c:v>126512</c:v>
                </c:pt>
                <c:pt idx="88119">
                  <c:v>126512</c:v>
                </c:pt>
                <c:pt idx="88120">
                  <c:v>126512</c:v>
                </c:pt>
                <c:pt idx="88121">
                  <c:v>126512</c:v>
                </c:pt>
                <c:pt idx="88122">
                  <c:v>126512</c:v>
                </c:pt>
                <c:pt idx="88123">
                  <c:v>126512</c:v>
                </c:pt>
                <c:pt idx="88124">
                  <c:v>126512</c:v>
                </c:pt>
                <c:pt idx="88125">
                  <c:v>126512</c:v>
                </c:pt>
                <c:pt idx="88126">
                  <c:v>126512</c:v>
                </c:pt>
                <c:pt idx="88127">
                  <c:v>126512</c:v>
                </c:pt>
                <c:pt idx="88128">
                  <c:v>126512</c:v>
                </c:pt>
                <c:pt idx="88129">
                  <c:v>126512</c:v>
                </c:pt>
                <c:pt idx="88130">
                  <c:v>126512</c:v>
                </c:pt>
                <c:pt idx="88131">
                  <c:v>126512</c:v>
                </c:pt>
                <c:pt idx="88132">
                  <c:v>126512</c:v>
                </c:pt>
                <c:pt idx="88133">
                  <c:v>126512</c:v>
                </c:pt>
                <c:pt idx="88134">
                  <c:v>126512</c:v>
                </c:pt>
                <c:pt idx="88135">
                  <c:v>126512</c:v>
                </c:pt>
                <c:pt idx="88136">
                  <c:v>126512</c:v>
                </c:pt>
                <c:pt idx="88137">
                  <c:v>126512</c:v>
                </c:pt>
                <c:pt idx="88138">
                  <c:v>126512</c:v>
                </c:pt>
                <c:pt idx="88139">
                  <c:v>126512</c:v>
                </c:pt>
                <c:pt idx="88140">
                  <c:v>126512</c:v>
                </c:pt>
                <c:pt idx="88141">
                  <c:v>126512</c:v>
                </c:pt>
                <c:pt idx="88142">
                  <c:v>126512</c:v>
                </c:pt>
                <c:pt idx="88143">
                  <c:v>126512</c:v>
                </c:pt>
                <c:pt idx="88144">
                  <c:v>126512</c:v>
                </c:pt>
                <c:pt idx="88145">
                  <c:v>126512</c:v>
                </c:pt>
                <c:pt idx="88146">
                  <c:v>126512</c:v>
                </c:pt>
                <c:pt idx="88147">
                  <c:v>126512</c:v>
                </c:pt>
                <c:pt idx="88148">
                  <c:v>126512</c:v>
                </c:pt>
                <c:pt idx="88149">
                  <c:v>126512</c:v>
                </c:pt>
                <c:pt idx="88150">
                  <c:v>126512</c:v>
                </c:pt>
                <c:pt idx="88151">
                  <c:v>126512</c:v>
                </c:pt>
                <c:pt idx="88152">
                  <c:v>126512</c:v>
                </c:pt>
                <c:pt idx="88153">
                  <c:v>126512</c:v>
                </c:pt>
                <c:pt idx="88154">
                  <c:v>126512</c:v>
                </c:pt>
                <c:pt idx="88155">
                  <c:v>126512</c:v>
                </c:pt>
                <c:pt idx="88156">
                  <c:v>126512</c:v>
                </c:pt>
                <c:pt idx="88157">
                  <c:v>126512</c:v>
                </c:pt>
                <c:pt idx="88158">
                  <c:v>126512</c:v>
                </c:pt>
                <c:pt idx="88159">
                  <c:v>126512</c:v>
                </c:pt>
                <c:pt idx="88160">
                  <c:v>126512</c:v>
                </c:pt>
                <c:pt idx="88161">
                  <c:v>126512</c:v>
                </c:pt>
                <c:pt idx="88162">
                  <c:v>126512</c:v>
                </c:pt>
                <c:pt idx="88163">
                  <c:v>126512</c:v>
                </c:pt>
                <c:pt idx="88164">
                  <c:v>126512</c:v>
                </c:pt>
                <c:pt idx="88165">
                  <c:v>126512</c:v>
                </c:pt>
                <c:pt idx="88166">
                  <c:v>126512</c:v>
                </c:pt>
                <c:pt idx="88167">
                  <c:v>126512</c:v>
                </c:pt>
                <c:pt idx="88168">
                  <c:v>126512</c:v>
                </c:pt>
                <c:pt idx="88169">
                  <c:v>126512</c:v>
                </c:pt>
                <c:pt idx="88170">
                  <c:v>126512</c:v>
                </c:pt>
                <c:pt idx="88171">
                  <c:v>126512</c:v>
                </c:pt>
                <c:pt idx="88172">
                  <c:v>126512</c:v>
                </c:pt>
                <c:pt idx="88173">
                  <c:v>126512</c:v>
                </c:pt>
                <c:pt idx="88174">
                  <c:v>126512</c:v>
                </c:pt>
                <c:pt idx="88175">
                  <c:v>126512</c:v>
                </c:pt>
                <c:pt idx="88176">
                  <c:v>126512</c:v>
                </c:pt>
                <c:pt idx="88177">
                  <c:v>126512</c:v>
                </c:pt>
                <c:pt idx="88178">
                  <c:v>126512</c:v>
                </c:pt>
                <c:pt idx="88179">
                  <c:v>126512</c:v>
                </c:pt>
                <c:pt idx="88180">
                  <c:v>126512</c:v>
                </c:pt>
                <c:pt idx="88181">
                  <c:v>126512</c:v>
                </c:pt>
                <c:pt idx="88182">
                  <c:v>126512</c:v>
                </c:pt>
                <c:pt idx="88183">
                  <c:v>126512</c:v>
                </c:pt>
                <c:pt idx="88184">
                  <c:v>126512</c:v>
                </c:pt>
                <c:pt idx="88185">
                  <c:v>126512</c:v>
                </c:pt>
                <c:pt idx="88186">
                  <c:v>126512</c:v>
                </c:pt>
                <c:pt idx="88187">
                  <c:v>126512</c:v>
                </c:pt>
                <c:pt idx="88188">
                  <c:v>126512</c:v>
                </c:pt>
                <c:pt idx="88189">
                  <c:v>126512</c:v>
                </c:pt>
                <c:pt idx="88190">
                  <c:v>126512</c:v>
                </c:pt>
                <c:pt idx="88191">
                  <c:v>126512</c:v>
                </c:pt>
                <c:pt idx="88192">
                  <c:v>126512</c:v>
                </c:pt>
                <c:pt idx="88193">
                  <c:v>126512</c:v>
                </c:pt>
                <c:pt idx="88194">
                  <c:v>126512</c:v>
                </c:pt>
                <c:pt idx="88195">
                  <c:v>126512</c:v>
                </c:pt>
                <c:pt idx="88196">
                  <c:v>126512</c:v>
                </c:pt>
                <c:pt idx="88197">
                  <c:v>126512</c:v>
                </c:pt>
                <c:pt idx="88198">
                  <c:v>126512</c:v>
                </c:pt>
                <c:pt idx="88199">
                  <c:v>126512</c:v>
                </c:pt>
                <c:pt idx="88200">
                  <c:v>126512</c:v>
                </c:pt>
                <c:pt idx="88201">
                  <c:v>126512</c:v>
                </c:pt>
                <c:pt idx="88202">
                  <c:v>126512</c:v>
                </c:pt>
                <c:pt idx="88203">
                  <c:v>126512</c:v>
                </c:pt>
                <c:pt idx="88204">
                  <c:v>126512</c:v>
                </c:pt>
                <c:pt idx="88205">
                  <c:v>126512</c:v>
                </c:pt>
                <c:pt idx="88206">
                  <c:v>126512</c:v>
                </c:pt>
                <c:pt idx="88207">
                  <c:v>126512</c:v>
                </c:pt>
                <c:pt idx="88208">
                  <c:v>126512</c:v>
                </c:pt>
                <c:pt idx="88209">
                  <c:v>126512</c:v>
                </c:pt>
                <c:pt idx="88210">
                  <c:v>126512</c:v>
                </c:pt>
                <c:pt idx="88211">
                  <c:v>126512</c:v>
                </c:pt>
                <c:pt idx="88212">
                  <c:v>126512</c:v>
                </c:pt>
                <c:pt idx="88213">
                  <c:v>126512</c:v>
                </c:pt>
                <c:pt idx="88214">
                  <c:v>126512</c:v>
                </c:pt>
                <c:pt idx="88215">
                  <c:v>126512</c:v>
                </c:pt>
                <c:pt idx="88216">
                  <c:v>126512</c:v>
                </c:pt>
                <c:pt idx="88217">
                  <c:v>126512</c:v>
                </c:pt>
                <c:pt idx="88218">
                  <c:v>126512</c:v>
                </c:pt>
                <c:pt idx="88219">
                  <c:v>126512</c:v>
                </c:pt>
                <c:pt idx="88220">
                  <c:v>126512</c:v>
                </c:pt>
                <c:pt idx="88221">
                  <c:v>126512</c:v>
                </c:pt>
                <c:pt idx="88222">
                  <c:v>126512</c:v>
                </c:pt>
                <c:pt idx="88223">
                  <c:v>126512</c:v>
                </c:pt>
                <c:pt idx="88224">
                  <c:v>126512</c:v>
                </c:pt>
                <c:pt idx="88225">
                  <c:v>126512</c:v>
                </c:pt>
                <c:pt idx="88226">
                  <c:v>126512</c:v>
                </c:pt>
                <c:pt idx="88227">
                  <c:v>126512</c:v>
                </c:pt>
                <c:pt idx="88228">
                  <c:v>126512</c:v>
                </c:pt>
                <c:pt idx="88229">
                  <c:v>126512</c:v>
                </c:pt>
                <c:pt idx="88230">
                  <c:v>126512</c:v>
                </c:pt>
                <c:pt idx="88231">
                  <c:v>126512</c:v>
                </c:pt>
                <c:pt idx="88232">
                  <c:v>126512</c:v>
                </c:pt>
                <c:pt idx="88233">
                  <c:v>126512</c:v>
                </c:pt>
                <c:pt idx="88234">
                  <c:v>126512</c:v>
                </c:pt>
                <c:pt idx="88235">
                  <c:v>126512</c:v>
                </c:pt>
                <c:pt idx="88236">
                  <c:v>126512</c:v>
                </c:pt>
                <c:pt idx="88237">
                  <c:v>126512</c:v>
                </c:pt>
                <c:pt idx="88238">
                  <c:v>126512</c:v>
                </c:pt>
                <c:pt idx="88239">
                  <c:v>126512</c:v>
                </c:pt>
                <c:pt idx="88240">
                  <c:v>126512</c:v>
                </c:pt>
                <c:pt idx="88241">
                  <c:v>126512</c:v>
                </c:pt>
                <c:pt idx="88242">
                  <c:v>126512</c:v>
                </c:pt>
                <c:pt idx="88243">
                  <c:v>126512</c:v>
                </c:pt>
                <c:pt idx="88244">
                  <c:v>126512</c:v>
                </c:pt>
                <c:pt idx="88245">
                  <c:v>126512</c:v>
                </c:pt>
                <c:pt idx="88246">
                  <c:v>126512</c:v>
                </c:pt>
                <c:pt idx="88247">
                  <c:v>126512</c:v>
                </c:pt>
                <c:pt idx="88248">
                  <c:v>126512</c:v>
                </c:pt>
                <c:pt idx="88249">
                  <c:v>126512</c:v>
                </c:pt>
                <c:pt idx="88250">
                  <c:v>126512</c:v>
                </c:pt>
                <c:pt idx="88251">
                  <c:v>126512</c:v>
                </c:pt>
                <c:pt idx="88252">
                  <c:v>126512</c:v>
                </c:pt>
                <c:pt idx="88253">
                  <c:v>126512</c:v>
                </c:pt>
                <c:pt idx="88254">
                  <c:v>126512</c:v>
                </c:pt>
                <c:pt idx="88255">
                  <c:v>126512</c:v>
                </c:pt>
                <c:pt idx="88256">
                  <c:v>126512</c:v>
                </c:pt>
                <c:pt idx="88257">
                  <c:v>126512</c:v>
                </c:pt>
                <c:pt idx="88258">
                  <c:v>126512</c:v>
                </c:pt>
                <c:pt idx="88259">
                  <c:v>126512</c:v>
                </c:pt>
                <c:pt idx="88260">
                  <c:v>126512</c:v>
                </c:pt>
                <c:pt idx="88261">
                  <c:v>126512</c:v>
                </c:pt>
                <c:pt idx="88262">
                  <c:v>126512</c:v>
                </c:pt>
                <c:pt idx="88263">
                  <c:v>126512</c:v>
                </c:pt>
                <c:pt idx="88264">
                  <c:v>126512</c:v>
                </c:pt>
                <c:pt idx="88265">
                  <c:v>126512</c:v>
                </c:pt>
                <c:pt idx="88266">
                  <c:v>126512</c:v>
                </c:pt>
                <c:pt idx="88267">
                  <c:v>126512</c:v>
                </c:pt>
                <c:pt idx="88268">
                  <c:v>126512</c:v>
                </c:pt>
                <c:pt idx="88269">
                  <c:v>126512</c:v>
                </c:pt>
                <c:pt idx="88270">
                  <c:v>126512</c:v>
                </c:pt>
                <c:pt idx="88271">
                  <c:v>126512</c:v>
                </c:pt>
                <c:pt idx="88272">
                  <c:v>126512</c:v>
                </c:pt>
                <c:pt idx="88273">
                  <c:v>126512</c:v>
                </c:pt>
                <c:pt idx="88274">
                  <c:v>126512</c:v>
                </c:pt>
                <c:pt idx="88275">
                  <c:v>126512</c:v>
                </c:pt>
                <c:pt idx="88276">
                  <c:v>126512</c:v>
                </c:pt>
                <c:pt idx="88277">
                  <c:v>126512</c:v>
                </c:pt>
                <c:pt idx="88278">
                  <c:v>126512</c:v>
                </c:pt>
                <c:pt idx="88279">
                  <c:v>126512</c:v>
                </c:pt>
                <c:pt idx="88280">
                  <c:v>126512</c:v>
                </c:pt>
                <c:pt idx="88281">
                  <c:v>126512</c:v>
                </c:pt>
                <c:pt idx="88282">
                  <c:v>126512</c:v>
                </c:pt>
                <c:pt idx="88283">
                  <c:v>126512</c:v>
                </c:pt>
                <c:pt idx="88284">
                  <c:v>126512</c:v>
                </c:pt>
                <c:pt idx="88285">
                  <c:v>126512</c:v>
                </c:pt>
                <c:pt idx="88286">
                  <c:v>126512</c:v>
                </c:pt>
                <c:pt idx="88287">
                  <c:v>126512</c:v>
                </c:pt>
                <c:pt idx="88288">
                  <c:v>126512</c:v>
                </c:pt>
                <c:pt idx="88289">
                  <c:v>126512</c:v>
                </c:pt>
                <c:pt idx="88290">
                  <c:v>126512</c:v>
                </c:pt>
                <c:pt idx="88291">
                  <c:v>126512</c:v>
                </c:pt>
                <c:pt idx="88292">
                  <c:v>126512</c:v>
                </c:pt>
                <c:pt idx="88293">
                  <c:v>126512</c:v>
                </c:pt>
                <c:pt idx="88294">
                  <c:v>126512</c:v>
                </c:pt>
                <c:pt idx="88295">
                  <c:v>126512</c:v>
                </c:pt>
                <c:pt idx="88296">
                  <c:v>126512</c:v>
                </c:pt>
                <c:pt idx="88297">
                  <c:v>126512</c:v>
                </c:pt>
                <c:pt idx="88298">
                  <c:v>126512</c:v>
                </c:pt>
                <c:pt idx="88299">
                  <c:v>126512</c:v>
                </c:pt>
                <c:pt idx="88300">
                  <c:v>126512</c:v>
                </c:pt>
                <c:pt idx="88301">
                  <c:v>126512</c:v>
                </c:pt>
                <c:pt idx="88302">
                  <c:v>126512</c:v>
                </c:pt>
                <c:pt idx="88303">
                  <c:v>126512</c:v>
                </c:pt>
                <c:pt idx="88304">
                  <c:v>126512</c:v>
                </c:pt>
                <c:pt idx="88305">
                  <c:v>126512</c:v>
                </c:pt>
                <c:pt idx="88306">
                  <c:v>126512</c:v>
                </c:pt>
                <c:pt idx="88307">
                  <c:v>126512</c:v>
                </c:pt>
                <c:pt idx="88308">
                  <c:v>126512</c:v>
                </c:pt>
                <c:pt idx="88309">
                  <c:v>126512</c:v>
                </c:pt>
                <c:pt idx="88310">
                  <c:v>126512</c:v>
                </c:pt>
                <c:pt idx="88311">
                  <c:v>126512</c:v>
                </c:pt>
                <c:pt idx="88312">
                  <c:v>126512</c:v>
                </c:pt>
                <c:pt idx="88313">
                  <c:v>126512</c:v>
                </c:pt>
                <c:pt idx="88314">
                  <c:v>126512</c:v>
                </c:pt>
                <c:pt idx="88315">
                  <c:v>126512</c:v>
                </c:pt>
                <c:pt idx="88316">
                  <c:v>126512</c:v>
                </c:pt>
                <c:pt idx="88317">
                  <c:v>126512</c:v>
                </c:pt>
                <c:pt idx="88318">
                  <c:v>126512</c:v>
                </c:pt>
                <c:pt idx="88319">
                  <c:v>126512</c:v>
                </c:pt>
                <c:pt idx="88320">
                  <c:v>126512</c:v>
                </c:pt>
                <c:pt idx="88321">
                  <c:v>126512</c:v>
                </c:pt>
                <c:pt idx="88322">
                  <c:v>126512</c:v>
                </c:pt>
                <c:pt idx="88323">
                  <c:v>126512</c:v>
                </c:pt>
                <c:pt idx="88324">
                  <c:v>126512</c:v>
                </c:pt>
                <c:pt idx="88325">
                  <c:v>126512</c:v>
                </c:pt>
                <c:pt idx="88326">
                  <c:v>126512</c:v>
                </c:pt>
                <c:pt idx="88327">
                  <c:v>126512</c:v>
                </c:pt>
                <c:pt idx="88328">
                  <c:v>126512</c:v>
                </c:pt>
                <c:pt idx="88329">
                  <c:v>126512</c:v>
                </c:pt>
                <c:pt idx="88330">
                  <c:v>126512</c:v>
                </c:pt>
                <c:pt idx="88331">
                  <c:v>126512</c:v>
                </c:pt>
                <c:pt idx="88332">
                  <c:v>126512</c:v>
                </c:pt>
                <c:pt idx="88333">
                  <c:v>126512</c:v>
                </c:pt>
                <c:pt idx="88334">
                  <c:v>126512</c:v>
                </c:pt>
                <c:pt idx="88335">
                  <c:v>126512</c:v>
                </c:pt>
                <c:pt idx="88336">
                  <c:v>126512</c:v>
                </c:pt>
                <c:pt idx="88337">
                  <c:v>126512</c:v>
                </c:pt>
                <c:pt idx="88338">
                  <c:v>126512</c:v>
                </c:pt>
                <c:pt idx="88339">
                  <c:v>126512</c:v>
                </c:pt>
                <c:pt idx="88340">
                  <c:v>126512</c:v>
                </c:pt>
                <c:pt idx="88341">
                  <c:v>126512</c:v>
                </c:pt>
                <c:pt idx="88342">
                  <c:v>126512</c:v>
                </c:pt>
                <c:pt idx="88343">
                  <c:v>126512</c:v>
                </c:pt>
                <c:pt idx="88344">
                  <c:v>126512</c:v>
                </c:pt>
                <c:pt idx="88345">
                  <c:v>126512</c:v>
                </c:pt>
                <c:pt idx="88346">
                  <c:v>126512</c:v>
                </c:pt>
                <c:pt idx="88347">
                  <c:v>126512</c:v>
                </c:pt>
                <c:pt idx="88348">
                  <c:v>126512</c:v>
                </c:pt>
                <c:pt idx="88349">
                  <c:v>126512</c:v>
                </c:pt>
                <c:pt idx="88350">
                  <c:v>126512</c:v>
                </c:pt>
                <c:pt idx="88351">
                  <c:v>126512</c:v>
                </c:pt>
                <c:pt idx="88352">
                  <c:v>126512</c:v>
                </c:pt>
                <c:pt idx="88353">
                  <c:v>126512</c:v>
                </c:pt>
                <c:pt idx="88354">
                  <c:v>126512</c:v>
                </c:pt>
                <c:pt idx="88355">
                  <c:v>126512</c:v>
                </c:pt>
                <c:pt idx="88356">
                  <c:v>126512</c:v>
                </c:pt>
                <c:pt idx="88357">
                  <c:v>126512</c:v>
                </c:pt>
                <c:pt idx="88358">
                  <c:v>126512</c:v>
                </c:pt>
                <c:pt idx="88359">
                  <c:v>126512</c:v>
                </c:pt>
                <c:pt idx="88360">
                  <c:v>126512</c:v>
                </c:pt>
                <c:pt idx="88361">
                  <c:v>126512</c:v>
                </c:pt>
                <c:pt idx="88362">
                  <c:v>126512</c:v>
                </c:pt>
                <c:pt idx="88363">
                  <c:v>126512</c:v>
                </c:pt>
                <c:pt idx="88364">
                  <c:v>126512</c:v>
                </c:pt>
                <c:pt idx="88365">
                  <c:v>126512</c:v>
                </c:pt>
                <c:pt idx="88366">
                  <c:v>126512</c:v>
                </c:pt>
                <c:pt idx="88367">
                  <c:v>126512</c:v>
                </c:pt>
                <c:pt idx="88368">
                  <c:v>126512</c:v>
                </c:pt>
                <c:pt idx="88369">
                  <c:v>126512</c:v>
                </c:pt>
                <c:pt idx="88370">
                  <c:v>126512</c:v>
                </c:pt>
                <c:pt idx="88371">
                  <c:v>126512</c:v>
                </c:pt>
                <c:pt idx="88372">
                  <c:v>126512</c:v>
                </c:pt>
                <c:pt idx="88373">
                  <c:v>126512</c:v>
                </c:pt>
                <c:pt idx="88374">
                  <c:v>126512</c:v>
                </c:pt>
                <c:pt idx="88375">
                  <c:v>126512</c:v>
                </c:pt>
                <c:pt idx="88376">
                  <c:v>126512</c:v>
                </c:pt>
                <c:pt idx="88377">
                  <c:v>126512</c:v>
                </c:pt>
                <c:pt idx="88378">
                  <c:v>126512</c:v>
                </c:pt>
                <c:pt idx="88379">
                  <c:v>126512</c:v>
                </c:pt>
                <c:pt idx="88380">
                  <c:v>126512</c:v>
                </c:pt>
                <c:pt idx="88381">
                  <c:v>126512</c:v>
                </c:pt>
                <c:pt idx="88382">
                  <c:v>126512</c:v>
                </c:pt>
                <c:pt idx="88383">
                  <c:v>126512</c:v>
                </c:pt>
                <c:pt idx="88384">
                  <c:v>126512</c:v>
                </c:pt>
                <c:pt idx="88385">
                  <c:v>126512</c:v>
                </c:pt>
                <c:pt idx="88386">
                  <c:v>126512</c:v>
                </c:pt>
                <c:pt idx="88387">
                  <c:v>126512</c:v>
                </c:pt>
                <c:pt idx="88388">
                  <c:v>126512</c:v>
                </c:pt>
                <c:pt idx="88389">
                  <c:v>126512</c:v>
                </c:pt>
                <c:pt idx="88390">
                  <c:v>126512</c:v>
                </c:pt>
                <c:pt idx="88391">
                  <c:v>126512</c:v>
                </c:pt>
                <c:pt idx="88392">
                  <c:v>126512</c:v>
                </c:pt>
                <c:pt idx="88393">
                  <c:v>126512</c:v>
                </c:pt>
                <c:pt idx="88394">
                  <c:v>126512</c:v>
                </c:pt>
                <c:pt idx="88395">
                  <c:v>126512</c:v>
                </c:pt>
                <c:pt idx="88396">
                  <c:v>126512</c:v>
                </c:pt>
                <c:pt idx="88397">
                  <c:v>126512</c:v>
                </c:pt>
                <c:pt idx="88398">
                  <c:v>126512</c:v>
                </c:pt>
                <c:pt idx="88399">
                  <c:v>126512</c:v>
                </c:pt>
                <c:pt idx="88400">
                  <c:v>126512</c:v>
                </c:pt>
                <c:pt idx="88401">
                  <c:v>126512</c:v>
                </c:pt>
                <c:pt idx="88402">
                  <c:v>126512</c:v>
                </c:pt>
                <c:pt idx="88403">
                  <c:v>126512</c:v>
                </c:pt>
                <c:pt idx="88404">
                  <c:v>126512</c:v>
                </c:pt>
                <c:pt idx="88405">
                  <c:v>126512</c:v>
                </c:pt>
                <c:pt idx="88406">
                  <c:v>126512</c:v>
                </c:pt>
                <c:pt idx="88407">
                  <c:v>126512</c:v>
                </c:pt>
                <c:pt idx="88408">
                  <c:v>126512</c:v>
                </c:pt>
                <c:pt idx="88409">
                  <c:v>126512</c:v>
                </c:pt>
                <c:pt idx="88410">
                  <c:v>126512</c:v>
                </c:pt>
                <c:pt idx="88411">
                  <c:v>126512</c:v>
                </c:pt>
                <c:pt idx="88412">
                  <c:v>126512</c:v>
                </c:pt>
                <c:pt idx="88413">
                  <c:v>126512</c:v>
                </c:pt>
                <c:pt idx="88414">
                  <c:v>126512</c:v>
                </c:pt>
                <c:pt idx="88415">
                  <c:v>126512</c:v>
                </c:pt>
                <c:pt idx="88416">
                  <c:v>126512</c:v>
                </c:pt>
                <c:pt idx="88417">
                  <c:v>126512</c:v>
                </c:pt>
                <c:pt idx="88418">
                  <c:v>126512</c:v>
                </c:pt>
                <c:pt idx="88419">
                  <c:v>126512</c:v>
                </c:pt>
                <c:pt idx="88420">
                  <c:v>126512</c:v>
                </c:pt>
                <c:pt idx="88421">
                  <c:v>126512</c:v>
                </c:pt>
                <c:pt idx="88422">
                  <c:v>126512</c:v>
                </c:pt>
                <c:pt idx="88423">
                  <c:v>126512</c:v>
                </c:pt>
                <c:pt idx="88424">
                  <c:v>126512</c:v>
                </c:pt>
                <c:pt idx="88425">
                  <c:v>126512</c:v>
                </c:pt>
                <c:pt idx="88426">
                  <c:v>126512</c:v>
                </c:pt>
                <c:pt idx="88427">
                  <c:v>126512</c:v>
                </c:pt>
                <c:pt idx="88428">
                  <c:v>126512</c:v>
                </c:pt>
                <c:pt idx="88429">
                  <c:v>126512</c:v>
                </c:pt>
                <c:pt idx="88430">
                  <c:v>126512</c:v>
                </c:pt>
                <c:pt idx="88431">
                  <c:v>126512</c:v>
                </c:pt>
                <c:pt idx="88432">
                  <c:v>126512</c:v>
                </c:pt>
                <c:pt idx="88433">
                  <c:v>126512</c:v>
                </c:pt>
                <c:pt idx="88434">
                  <c:v>126512</c:v>
                </c:pt>
                <c:pt idx="88435">
                  <c:v>126512</c:v>
                </c:pt>
                <c:pt idx="88436">
                  <c:v>126512</c:v>
                </c:pt>
                <c:pt idx="88437">
                  <c:v>126512</c:v>
                </c:pt>
                <c:pt idx="88438">
                  <c:v>126512</c:v>
                </c:pt>
                <c:pt idx="88439">
                  <c:v>126512</c:v>
                </c:pt>
                <c:pt idx="88440">
                  <c:v>126512</c:v>
                </c:pt>
                <c:pt idx="88441">
                  <c:v>126512</c:v>
                </c:pt>
                <c:pt idx="88442">
                  <c:v>126512</c:v>
                </c:pt>
                <c:pt idx="88443">
                  <c:v>126512</c:v>
                </c:pt>
                <c:pt idx="88444">
                  <c:v>126512</c:v>
                </c:pt>
                <c:pt idx="88445">
                  <c:v>126512</c:v>
                </c:pt>
                <c:pt idx="88446">
                  <c:v>126512</c:v>
                </c:pt>
                <c:pt idx="88447">
                  <c:v>126512</c:v>
                </c:pt>
                <c:pt idx="88448">
                  <c:v>126512</c:v>
                </c:pt>
                <c:pt idx="88449">
                  <c:v>126512</c:v>
                </c:pt>
                <c:pt idx="88450">
                  <c:v>126512</c:v>
                </c:pt>
                <c:pt idx="88451">
                  <c:v>126512</c:v>
                </c:pt>
                <c:pt idx="88452">
                  <c:v>126512</c:v>
                </c:pt>
                <c:pt idx="88453">
                  <c:v>126512</c:v>
                </c:pt>
                <c:pt idx="88454">
                  <c:v>126512</c:v>
                </c:pt>
                <c:pt idx="88455">
                  <c:v>126512</c:v>
                </c:pt>
                <c:pt idx="88456">
                  <c:v>126512</c:v>
                </c:pt>
                <c:pt idx="88457">
                  <c:v>126512</c:v>
                </c:pt>
                <c:pt idx="88458">
                  <c:v>126512</c:v>
                </c:pt>
                <c:pt idx="88459">
                  <c:v>126512</c:v>
                </c:pt>
                <c:pt idx="88460">
                  <c:v>126512</c:v>
                </c:pt>
                <c:pt idx="88461">
                  <c:v>126512</c:v>
                </c:pt>
                <c:pt idx="88462">
                  <c:v>126512</c:v>
                </c:pt>
                <c:pt idx="88463">
                  <c:v>126512</c:v>
                </c:pt>
                <c:pt idx="88464">
                  <c:v>126512</c:v>
                </c:pt>
                <c:pt idx="88465">
                  <c:v>126512</c:v>
                </c:pt>
                <c:pt idx="88466">
                  <c:v>126512</c:v>
                </c:pt>
                <c:pt idx="88467">
                  <c:v>126512</c:v>
                </c:pt>
                <c:pt idx="88468">
                  <c:v>126512</c:v>
                </c:pt>
                <c:pt idx="88469">
                  <c:v>126512</c:v>
                </c:pt>
                <c:pt idx="88470">
                  <c:v>126512</c:v>
                </c:pt>
                <c:pt idx="88471">
                  <c:v>126512</c:v>
                </c:pt>
                <c:pt idx="88472">
                  <c:v>126512</c:v>
                </c:pt>
                <c:pt idx="88473">
                  <c:v>126512</c:v>
                </c:pt>
                <c:pt idx="88474">
                  <c:v>126512</c:v>
                </c:pt>
                <c:pt idx="88475">
                  <c:v>126512</c:v>
                </c:pt>
                <c:pt idx="88476">
                  <c:v>126512</c:v>
                </c:pt>
                <c:pt idx="88477">
                  <c:v>126512</c:v>
                </c:pt>
                <c:pt idx="88478">
                  <c:v>126512</c:v>
                </c:pt>
                <c:pt idx="88479">
                  <c:v>126512</c:v>
                </c:pt>
                <c:pt idx="88480">
                  <c:v>126512</c:v>
                </c:pt>
                <c:pt idx="88481">
                  <c:v>126512</c:v>
                </c:pt>
                <c:pt idx="88482">
                  <c:v>126512</c:v>
                </c:pt>
                <c:pt idx="88483">
                  <c:v>126512</c:v>
                </c:pt>
                <c:pt idx="88484">
                  <c:v>126512</c:v>
                </c:pt>
                <c:pt idx="88485">
                  <c:v>126512</c:v>
                </c:pt>
                <c:pt idx="88486">
                  <c:v>126512</c:v>
                </c:pt>
                <c:pt idx="88487">
                  <c:v>126512</c:v>
                </c:pt>
                <c:pt idx="88488">
                  <c:v>126512</c:v>
                </c:pt>
                <c:pt idx="88489">
                  <c:v>126512</c:v>
                </c:pt>
                <c:pt idx="88490">
                  <c:v>126512</c:v>
                </c:pt>
                <c:pt idx="88491">
                  <c:v>126512</c:v>
                </c:pt>
                <c:pt idx="88492">
                  <c:v>126512</c:v>
                </c:pt>
                <c:pt idx="88493">
                  <c:v>126512</c:v>
                </c:pt>
                <c:pt idx="88494">
                  <c:v>126512</c:v>
                </c:pt>
                <c:pt idx="88495">
                  <c:v>126512</c:v>
                </c:pt>
                <c:pt idx="88496">
                  <c:v>126512</c:v>
                </c:pt>
                <c:pt idx="88497">
                  <c:v>126512</c:v>
                </c:pt>
                <c:pt idx="88498">
                  <c:v>126512</c:v>
                </c:pt>
                <c:pt idx="88499">
                  <c:v>126512</c:v>
                </c:pt>
                <c:pt idx="88500">
                  <c:v>126512</c:v>
                </c:pt>
                <c:pt idx="88501">
                  <c:v>126512</c:v>
                </c:pt>
                <c:pt idx="88502">
                  <c:v>126512</c:v>
                </c:pt>
                <c:pt idx="88503">
                  <c:v>126512</c:v>
                </c:pt>
                <c:pt idx="88504">
                  <c:v>126512</c:v>
                </c:pt>
                <c:pt idx="88505">
                  <c:v>126512</c:v>
                </c:pt>
                <c:pt idx="88506">
                  <c:v>126512</c:v>
                </c:pt>
                <c:pt idx="88507">
                  <c:v>126512</c:v>
                </c:pt>
                <c:pt idx="88508">
                  <c:v>126512</c:v>
                </c:pt>
                <c:pt idx="88509">
                  <c:v>126512</c:v>
                </c:pt>
                <c:pt idx="88510">
                  <c:v>126512</c:v>
                </c:pt>
                <c:pt idx="88511">
                  <c:v>126512</c:v>
                </c:pt>
                <c:pt idx="88512">
                  <c:v>126512</c:v>
                </c:pt>
                <c:pt idx="88513">
                  <c:v>126512</c:v>
                </c:pt>
                <c:pt idx="88514">
                  <c:v>126512</c:v>
                </c:pt>
                <c:pt idx="88515">
                  <c:v>126512</c:v>
                </c:pt>
                <c:pt idx="88516">
                  <c:v>126512</c:v>
                </c:pt>
                <c:pt idx="88517">
                  <c:v>126512</c:v>
                </c:pt>
                <c:pt idx="88518">
                  <c:v>126512</c:v>
                </c:pt>
                <c:pt idx="88519">
                  <c:v>126512</c:v>
                </c:pt>
                <c:pt idx="88520">
                  <c:v>126512</c:v>
                </c:pt>
                <c:pt idx="88521">
                  <c:v>126512</c:v>
                </c:pt>
                <c:pt idx="88522">
                  <c:v>126512</c:v>
                </c:pt>
                <c:pt idx="88523">
                  <c:v>126512</c:v>
                </c:pt>
                <c:pt idx="88524">
                  <c:v>126512</c:v>
                </c:pt>
                <c:pt idx="88525">
                  <c:v>126512</c:v>
                </c:pt>
                <c:pt idx="88526">
                  <c:v>126512</c:v>
                </c:pt>
                <c:pt idx="88527">
                  <c:v>126512</c:v>
                </c:pt>
                <c:pt idx="88528">
                  <c:v>126512</c:v>
                </c:pt>
                <c:pt idx="88529">
                  <c:v>126512</c:v>
                </c:pt>
                <c:pt idx="88530">
                  <c:v>126512</c:v>
                </c:pt>
                <c:pt idx="88531">
                  <c:v>126512</c:v>
                </c:pt>
                <c:pt idx="88532">
                  <c:v>126512</c:v>
                </c:pt>
                <c:pt idx="88533">
                  <c:v>126512</c:v>
                </c:pt>
                <c:pt idx="88534">
                  <c:v>126512</c:v>
                </c:pt>
                <c:pt idx="88535">
                  <c:v>126512</c:v>
                </c:pt>
                <c:pt idx="88536">
                  <c:v>126512</c:v>
                </c:pt>
                <c:pt idx="88537">
                  <c:v>126512</c:v>
                </c:pt>
                <c:pt idx="88538">
                  <c:v>126512</c:v>
                </c:pt>
                <c:pt idx="88539">
                  <c:v>126512</c:v>
                </c:pt>
                <c:pt idx="88540">
                  <c:v>126512</c:v>
                </c:pt>
                <c:pt idx="88541">
                  <c:v>126512</c:v>
                </c:pt>
                <c:pt idx="88542">
                  <c:v>126512</c:v>
                </c:pt>
                <c:pt idx="88543">
                  <c:v>126512</c:v>
                </c:pt>
                <c:pt idx="88544">
                  <c:v>126512</c:v>
                </c:pt>
                <c:pt idx="88545">
                  <c:v>126512</c:v>
                </c:pt>
                <c:pt idx="88546">
                  <c:v>126512</c:v>
                </c:pt>
                <c:pt idx="88547">
                  <c:v>126512</c:v>
                </c:pt>
                <c:pt idx="88548">
                  <c:v>126512</c:v>
                </c:pt>
                <c:pt idx="88549">
                  <c:v>126512</c:v>
                </c:pt>
                <c:pt idx="88550">
                  <c:v>126512</c:v>
                </c:pt>
                <c:pt idx="88551">
                  <c:v>126512</c:v>
                </c:pt>
                <c:pt idx="88552">
                  <c:v>126512</c:v>
                </c:pt>
                <c:pt idx="88553">
                  <c:v>126512</c:v>
                </c:pt>
                <c:pt idx="88554">
                  <c:v>126512</c:v>
                </c:pt>
                <c:pt idx="88555">
                  <c:v>126512</c:v>
                </c:pt>
                <c:pt idx="88556">
                  <c:v>126512</c:v>
                </c:pt>
                <c:pt idx="88557">
                  <c:v>126512</c:v>
                </c:pt>
                <c:pt idx="88558">
                  <c:v>126512</c:v>
                </c:pt>
                <c:pt idx="88559">
                  <c:v>126512</c:v>
                </c:pt>
                <c:pt idx="88560">
                  <c:v>126512</c:v>
                </c:pt>
                <c:pt idx="88561">
                  <c:v>126512</c:v>
                </c:pt>
                <c:pt idx="88562">
                  <c:v>126512</c:v>
                </c:pt>
                <c:pt idx="88563">
                  <c:v>126512</c:v>
                </c:pt>
                <c:pt idx="88564">
                  <c:v>126512</c:v>
                </c:pt>
                <c:pt idx="88565">
                  <c:v>126512</c:v>
                </c:pt>
                <c:pt idx="88566">
                  <c:v>126512</c:v>
                </c:pt>
                <c:pt idx="88567">
                  <c:v>126512</c:v>
                </c:pt>
                <c:pt idx="88568">
                  <c:v>126512</c:v>
                </c:pt>
                <c:pt idx="88569">
                  <c:v>126512</c:v>
                </c:pt>
                <c:pt idx="88570">
                  <c:v>126512</c:v>
                </c:pt>
                <c:pt idx="88571">
                  <c:v>126512</c:v>
                </c:pt>
                <c:pt idx="88572">
                  <c:v>126512</c:v>
                </c:pt>
                <c:pt idx="88573">
                  <c:v>126512</c:v>
                </c:pt>
                <c:pt idx="88574">
                  <c:v>126512</c:v>
                </c:pt>
                <c:pt idx="88575">
                  <c:v>126512</c:v>
                </c:pt>
                <c:pt idx="88576">
                  <c:v>126512</c:v>
                </c:pt>
                <c:pt idx="88577">
                  <c:v>126512</c:v>
                </c:pt>
                <c:pt idx="88578">
                  <c:v>126512</c:v>
                </c:pt>
                <c:pt idx="88579">
                  <c:v>126512</c:v>
                </c:pt>
                <c:pt idx="88580">
                  <c:v>126512</c:v>
                </c:pt>
                <c:pt idx="88581">
                  <c:v>126512</c:v>
                </c:pt>
                <c:pt idx="88582">
                  <c:v>126512</c:v>
                </c:pt>
                <c:pt idx="88583">
                  <c:v>126512</c:v>
                </c:pt>
                <c:pt idx="88584">
                  <c:v>126512</c:v>
                </c:pt>
                <c:pt idx="88585">
                  <c:v>126512</c:v>
                </c:pt>
                <c:pt idx="88586">
                  <c:v>126512</c:v>
                </c:pt>
                <c:pt idx="88587">
                  <c:v>126512</c:v>
                </c:pt>
                <c:pt idx="88588">
                  <c:v>126512</c:v>
                </c:pt>
                <c:pt idx="88589">
                  <c:v>126512</c:v>
                </c:pt>
                <c:pt idx="88590">
                  <c:v>126512</c:v>
                </c:pt>
                <c:pt idx="88591">
                  <c:v>126512</c:v>
                </c:pt>
                <c:pt idx="88592">
                  <c:v>126512</c:v>
                </c:pt>
                <c:pt idx="88593">
                  <c:v>126512</c:v>
                </c:pt>
                <c:pt idx="88594">
                  <c:v>126512</c:v>
                </c:pt>
                <c:pt idx="88595">
                  <c:v>126512</c:v>
                </c:pt>
                <c:pt idx="88596">
                  <c:v>126512</c:v>
                </c:pt>
                <c:pt idx="88597">
                  <c:v>126512</c:v>
                </c:pt>
                <c:pt idx="88598">
                  <c:v>126512</c:v>
                </c:pt>
                <c:pt idx="88599">
                  <c:v>126512</c:v>
                </c:pt>
                <c:pt idx="88600">
                  <c:v>126512</c:v>
                </c:pt>
                <c:pt idx="88601">
                  <c:v>126512</c:v>
                </c:pt>
                <c:pt idx="88602">
                  <c:v>126512</c:v>
                </c:pt>
                <c:pt idx="88603">
                  <c:v>126512</c:v>
                </c:pt>
                <c:pt idx="88604">
                  <c:v>126512</c:v>
                </c:pt>
                <c:pt idx="88605">
                  <c:v>126512</c:v>
                </c:pt>
                <c:pt idx="88606">
                  <c:v>126512</c:v>
                </c:pt>
                <c:pt idx="88607">
                  <c:v>126512</c:v>
                </c:pt>
                <c:pt idx="88608">
                  <c:v>126512</c:v>
                </c:pt>
                <c:pt idx="88609">
                  <c:v>126512</c:v>
                </c:pt>
                <c:pt idx="88610">
                  <c:v>126512</c:v>
                </c:pt>
                <c:pt idx="88611">
                  <c:v>126512</c:v>
                </c:pt>
                <c:pt idx="88612">
                  <c:v>126512</c:v>
                </c:pt>
                <c:pt idx="88613">
                  <c:v>126512</c:v>
                </c:pt>
                <c:pt idx="88614">
                  <c:v>126512</c:v>
                </c:pt>
                <c:pt idx="88615">
                  <c:v>126512</c:v>
                </c:pt>
                <c:pt idx="88616">
                  <c:v>126512</c:v>
                </c:pt>
                <c:pt idx="88617">
                  <c:v>126512</c:v>
                </c:pt>
                <c:pt idx="88618">
                  <c:v>126512</c:v>
                </c:pt>
                <c:pt idx="88619">
                  <c:v>126512</c:v>
                </c:pt>
                <c:pt idx="88620">
                  <c:v>126512</c:v>
                </c:pt>
                <c:pt idx="88621">
                  <c:v>126512</c:v>
                </c:pt>
                <c:pt idx="88622">
                  <c:v>126512</c:v>
                </c:pt>
                <c:pt idx="88623">
                  <c:v>126512</c:v>
                </c:pt>
                <c:pt idx="88624">
                  <c:v>126512</c:v>
                </c:pt>
                <c:pt idx="88625">
                  <c:v>126512</c:v>
                </c:pt>
                <c:pt idx="88626">
                  <c:v>126512</c:v>
                </c:pt>
                <c:pt idx="88627">
                  <c:v>126512</c:v>
                </c:pt>
                <c:pt idx="88628">
                  <c:v>126512</c:v>
                </c:pt>
                <c:pt idx="88629">
                  <c:v>126512</c:v>
                </c:pt>
                <c:pt idx="88630">
                  <c:v>126512</c:v>
                </c:pt>
                <c:pt idx="88631">
                  <c:v>126512</c:v>
                </c:pt>
                <c:pt idx="88632">
                  <c:v>126512</c:v>
                </c:pt>
                <c:pt idx="88633">
                  <c:v>126512</c:v>
                </c:pt>
                <c:pt idx="88634">
                  <c:v>126512</c:v>
                </c:pt>
                <c:pt idx="88635">
                  <c:v>126512</c:v>
                </c:pt>
                <c:pt idx="88636">
                  <c:v>126512</c:v>
                </c:pt>
                <c:pt idx="88637">
                  <c:v>126512</c:v>
                </c:pt>
                <c:pt idx="88638">
                  <c:v>126512</c:v>
                </c:pt>
                <c:pt idx="88639">
                  <c:v>126512</c:v>
                </c:pt>
                <c:pt idx="88640">
                  <c:v>126512</c:v>
                </c:pt>
                <c:pt idx="88641">
                  <c:v>126512</c:v>
                </c:pt>
                <c:pt idx="88642">
                  <c:v>126512</c:v>
                </c:pt>
                <c:pt idx="88643">
                  <c:v>126512</c:v>
                </c:pt>
                <c:pt idx="88644">
                  <c:v>126512</c:v>
                </c:pt>
                <c:pt idx="88645">
                  <c:v>126512</c:v>
                </c:pt>
                <c:pt idx="88646">
                  <c:v>126512</c:v>
                </c:pt>
                <c:pt idx="88647">
                  <c:v>126512</c:v>
                </c:pt>
                <c:pt idx="88648">
                  <c:v>126512</c:v>
                </c:pt>
                <c:pt idx="88649">
                  <c:v>126512</c:v>
                </c:pt>
                <c:pt idx="88650">
                  <c:v>126512</c:v>
                </c:pt>
                <c:pt idx="88651">
                  <c:v>126512</c:v>
                </c:pt>
                <c:pt idx="88652">
                  <c:v>126512</c:v>
                </c:pt>
                <c:pt idx="88653">
                  <c:v>126512</c:v>
                </c:pt>
                <c:pt idx="88654">
                  <c:v>126512</c:v>
                </c:pt>
                <c:pt idx="88655">
                  <c:v>126512</c:v>
                </c:pt>
                <c:pt idx="88656">
                  <c:v>126512</c:v>
                </c:pt>
                <c:pt idx="88657">
                  <c:v>126512</c:v>
                </c:pt>
                <c:pt idx="88658">
                  <c:v>126512</c:v>
                </c:pt>
                <c:pt idx="88659">
                  <c:v>126512</c:v>
                </c:pt>
                <c:pt idx="88660">
                  <c:v>126512</c:v>
                </c:pt>
                <c:pt idx="88661">
                  <c:v>126512</c:v>
                </c:pt>
                <c:pt idx="88662">
                  <c:v>126512</c:v>
                </c:pt>
                <c:pt idx="88663">
                  <c:v>126512</c:v>
                </c:pt>
                <c:pt idx="88664">
                  <c:v>126512</c:v>
                </c:pt>
                <c:pt idx="88665">
                  <c:v>126512</c:v>
                </c:pt>
                <c:pt idx="88666">
                  <c:v>126512</c:v>
                </c:pt>
                <c:pt idx="88667">
                  <c:v>126512</c:v>
                </c:pt>
                <c:pt idx="88668">
                  <c:v>126512</c:v>
                </c:pt>
                <c:pt idx="88669">
                  <c:v>126512</c:v>
                </c:pt>
                <c:pt idx="88670">
                  <c:v>126512</c:v>
                </c:pt>
                <c:pt idx="88671">
                  <c:v>126512</c:v>
                </c:pt>
                <c:pt idx="88672">
                  <c:v>126512</c:v>
                </c:pt>
                <c:pt idx="88673">
                  <c:v>126512</c:v>
                </c:pt>
                <c:pt idx="88674">
                  <c:v>126512</c:v>
                </c:pt>
                <c:pt idx="88675">
                  <c:v>126512</c:v>
                </c:pt>
                <c:pt idx="88676">
                  <c:v>126512</c:v>
                </c:pt>
                <c:pt idx="88677">
                  <c:v>126512</c:v>
                </c:pt>
                <c:pt idx="88678">
                  <c:v>126512</c:v>
                </c:pt>
                <c:pt idx="88679">
                  <c:v>126512</c:v>
                </c:pt>
                <c:pt idx="88680">
                  <c:v>126512</c:v>
                </c:pt>
                <c:pt idx="88681">
                  <c:v>126512</c:v>
                </c:pt>
                <c:pt idx="88682">
                  <c:v>126512</c:v>
                </c:pt>
                <c:pt idx="88683">
                  <c:v>126512</c:v>
                </c:pt>
                <c:pt idx="88684">
                  <c:v>126512</c:v>
                </c:pt>
                <c:pt idx="88685">
                  <c:v>126512</c:v>
                </c:pt>
                <c:pt idx="88686">
                  <c:v>126512</c:v>
                </c:pt>
                <c:pt idx="88687">
                  <c:v>126512</c:v>
                </c:pt>
                <c:pt idx="88688">
                  <c:v>126512</c:v>
                </c:pt>
                <c:pt idx="88689">
                  <c:v>126512</c:v>
                </c:pt>
                <c:pt idx="88690">
                  <c:v>126512</c:v>
                </c:pt>
                <c:pt idx="88691">
                  <c:v>126512</c:v>
                </c:pt>
                <c:pt idx="88692">
                  <c:v>126512</c:v>
                </c:pt>
                <c:pt idx="88693">
                  <c:v>126512</c:v>
                </c:pt>
                <c:pt idx="88694">
                  <c:v>126512</c:v>
                </c:pt>
                <c:pt idx="88695">
                  <c:v>126512</c:v>
                </c:pt>
                <c:pt idx="88696">
                  <c:v>126512</c:v>
                </c:pt>
                <c:pt idx="88697">
                  <c:v>126512</c:v>
                </c:pt>
                <c:pt idx="88698">
                  <c:v>126512</c:v>
                </c:pt>
                <c:pt idx="88699">
                  <c:v>126512</c:v>
                </c:pt>
                <c:pt idx="88700">
                  <c:v>126512</c:v>
                </c:pt>
                <c:pt idx="88701">
                  <c:v>126512</c:v>
                </c:pt>
                <c:pt idx="88702">
                  <c:v>126512</c:v>
                </c:pt>
                <c:pt idx="88703">
                  <c:v>126512</c:v>
                </c:pt>
                <c:pt idx="88704">
                  <c:v>126512</c:v>
                </c:pt>
                <c:pt idx="88705">
                  <c:v>126512</c:v>
                </c:pt>
                <c:pt idx="88706">
                  <c:v>126512</c:v>
                </c:pt>
                <c:pt idx="88707">
                  <c:v>126512</c:v>
                </c:pt>
                <c:pt idx="88708">
                  <c:v>126512</c:v>
                </c:pt>
                <c:pt idx="88709">
                  <c:v>126512</c:v>
                </c:pt>
                <c:pt idx="88710">
                  <c:v>126512</c:v>
                </c:pt>
                <c:pt idx="88711">
                  <c:v>126512</c:v>
                </c:pt>
                <c:pt idx="88712">
                  <c:v>126512</c:v>
                </c:pt>
                <c:pt idx="88713">
                  <c:v>126512</c:v>
                </c:pt>
                <c:pt idx="88714">
                  <c:v>126512</c:v>
                </c:pt>
                <c:pt idx="88715">
                  <c:v>126512</c:v>
                </c:pt>
                <c:pt idx="88716">
                  <c:v>126512</c:v>
                </c:pt>
                <c:pt idx="88717">
                  <c:v>126512</c:v>
                </c:pt>
                <c:pt idx="88718">
                  <c:v>126512</c:v>
                </c:pt>
                <c:pt idx="88719">
                  <c:v>126512</c:v>
                </c:pt>
                <c:pt idx="88720">
                  <c:v>126512</c:v>
                </c:pt>
                <c:pt idx="88721">
                  <c:v>126512</c:v>
                </c:pt>
                <c:pt idx="88722">
                  <c:v>126512</c:v>
                </c:pt>
                <c:pt idx="88723">
                  <c:v>126512</c:v>
                </c:pt>
                <c:pt idx="88724">
                  <c:v>126512</c:v>
                </c:pt>
                <c:pt idx="88725">
                  <c:v>126512</c:v>
                </c:pt>
                <c:pt idx="88726">
                  <c:v>126512</c:v>
                </c:pt>
                <c:pt idx="88727">
                  <c:v>126512</c:v>
                </c:pt>
                <c:pt idx="88728">
                  <c:v>126512</c:v>
                </c:pt>
                <c:pt idx="88729">
                  <c:v>126512</c:v>
                </c:pt>
                <c:pt idx="88730">
                  <c:v>126512</c:v>
                </c:pt>
                <c:pt idx="88731">
                  <c:v>126512</c:v>
                </c:pt>
                <c:pt idx="88732">
                  <c:v>126512</c:v>
                </c:pt>
                <c:pt idx="88733">
                  <c:v>126512</c:v>
                </c:pt>
                <c:pt idx="88734">
                  <c:v>126512</c:v>
                </c:pt>
                <c:pt idx="88735">
                  <c:v>126512</c:v>
                </c:pt>
                <c:pt idx="88736">
                  <c:v>126512</c:v>
                </c:pt>
                <c:pt idx="88737">
                  <c:v>126512</c:v>
                </c:pt>
                <c:pt idx="88738">
                  <c:v>126512</c:v>
                </c:pt>
                <c:pt idx="88739">
                  <c:v>126512</c:v>
                </c:pt>
                <c:pt idx="88740">
                  <c:v>126512</c:v>
                </c:pt>
                <c:pt idx="88741">
                  <c:v>126512</c:v>
                </c:pt>
                <c:pt idx="88742">
                  <c:v>126512</c:v>
                </c:pt>
                <c:pt idx="88743">
                  <c:v>126512</c:v>
                </c:pt>
                <c:pt idx="88744">
                  <c:v>126512</c:v>
                </c:pt>
                <c:pt idx="88745">
                  <c:v>126512</c:v>
                </c:pt>
                <c:pt idx="88746">
                  <c:v>126512</c:v>
                </c:pt>
                <c:pt idx="88747">
                  <c:v>126512</c:v>
                </c:pt>
                <c:pt idx="88748">
                  <c:v>126512</c:v>
                </c:pt>
                <c:pt idx="88749">
                  <c:v>126512</c:v>
                </c:pt>
                <c:pt idx="88750">
                  <c:v>126512</c:v>
                </c:pt>
                <c:pt idx="88751">
                  <c:v>126512</c:v>
                </c:pt>
                <c:pt idx="88752">
                  <c:v>126512</c:v>
                </c:pt>
                <c:pt idx="88753">
                  <c:v>126512</c:v>
                </c:pt>
                <c:pt idx="88754">
                  <c:v>126512</c:v>
                </c:pt>
                <c:pt idx="88755">
                  <c:v>126512</c:v>
                </c:pt>
                <c:pt idx="88756">
                  <c:v>126512</c:v>
                </c:pt>
                <c:pt idx="88757">
                  <c:v>126512</c:v>
                </c:pt>
                <c:pt idx="88758">
                  <c:v>126512</c:v>
                </c:pt>
                <c:pt idx="88759">
                  <c:v>126512</c:v>
                </c:pt>
                <c:pt idx="88760">
                  <c:v>126512</c:v>
                </c:pt>
                <c:pt idx="88761">
                  <c:v>126512</c:v>
                </c:pt>
                <c:pt idx="88762">
                  <c:v>126512</c:v>
                </c:pt>
                <c:pt idx="88763">
                  <c:v>126512</c:v>
                </c:pt>
                <c:pt idx="88764">
                  <c:v>126512</c:v>
                </c:pt>
                <c:pt idx="88765">
                  <c:v>126512</c:v>
                </c:pt>
                <c:pt idx="88766">
                  <c:v>126512</c:v>
                </c:pt>
                <c:pt idx="88767">
                  <c:v>126512</c:v>
                </c:pt>
                <c:pt idx="88768">
                  <c:v>126512</c:v>
                </c:pt>
                <c:pt idx="88769">
                  <c:v>126512</c:v>
                </c:pt>
                <c:pt idx="88770">
                  <c:v>126512</c:v>
                </c:pt>
                <c:pt idx="88771">
                  <c:v>126512</c:v>
                </c:pt>
                <c:pt idx="88772">
                  <c:v>126512</c:v>
                </c:pt>
                <c:pt idx="88773">
                  <c:v>126512</c:v>
                </c:pt>
                <c:pt idx="88774">
                  <c:v>126512</c:v>
                </c:pt>
                <c:pt idx="88775">
                  <c:v>126512</c:v>
                </c:pt>
                <c:pt idx="88776">
                  <c:v>126512</c:v>
                </c:pt>
                <c:pt idx="88777">
                  <c:v>126512</c:v>
                </c:pt>
                <c:pt idx="88778">
                  <c:v>126512</c:v>
                </c:pt>
                <c:pt idx="88779">
                  <c:v>126512</c:v>
                </c:pt>
                <c:pt idx="88780">
                  <c:v>126512</c:v>
                </c:pt>
                <c:pt idx="88781">
                  <c:v>126512</c:v>
                </c:pt>
                <c:pt idx="88782">
                  <c:v>126512</c:v>
                </c:pt>
                <c:pt idx="88783">
                  <c:v>126512</c:v>
                </c:pt>
                <c:pt idx="88784">
                  <c:v>126512</c:v>
                </c:pt>
                <c:pt idx="88785">
                  <c:v>126512</c:v>
                </c:pt>
                <c:pt idx="88786">
                  <c:v>126512</c:v>
                </c:pt>
                <c:pt idx="88787">
                  <c:v>126512</c:v>
                </c:pt>
                <c:pt idx="88788">
                  <c:v>126512</c:v>
                </c:pt>
                <c:pt idx="88789">
                  <c:v>126512</c:v>
                </c:pt>
                <c:pt idx="88790">
                  <c:v>126512</c:v>
                </c:pt>
                <c:pt idx="88791">
                  <c:v>126512</c:v>
                </c:pt>
                <c:pt idx="88792">
                  <c:v>126512</c:v>
                </c:pt>
                <c:pt idx="88793">
                  <c:v>126512</c:v>
                </c:pt>
                <c:pt idx="88794">
                  <c:v>126512</c:v>
                </c:pt>
                <c:pt idx="88795">
                  <c:v>126512</c:v>
                </c:pt>
                <c:pt idx="88796">
                  <c:v>126512</c:v>
                </c:pt>
                <c:pt idx="88797">
                  <c:v>126512</c:v>
                </c:pt>
                <c:pt idx="88798">
                  <c:v>126512</c:v>
                </c:pt>
                <c:pt idx="88799">
                  <c:v>126512</c:v>
                </c:pt>
                <c:pt idx="88800">
                  <c:v>126512</c:v>
                </c:pt>
                <c:pt idx="88801">
                  <c:v>126512</c:v>
                </c:pt>
                <c:pt idx="88802">
                  <c:v>126512</c:v>
                </c:pt>
                <c:pt idx="88803">
                  <c:v>126512</c:v>
                </c:pt>
                <c:pt idx="88804">
                  <c:v>126512</c:v>
                </c:pt>
                <c:pt idx="88805">
                  <c:v>126512</c:v>
                </c:pt>
                <c:pt idx="88806">
                  <c:v>126512</c:v>
                </c:pt>
                <c:pt idx="88807">
                  <c:v>126512</c:v>
                </c:pt>
                <c:pt idx="88808">
                  <c:v>126512</c:v>
                </c:pt>
                <c:pt idx="88809">
                  <c:v>126512</c:v>
                </c:pt>
                <c:pt idx="88810">
                  <c:v>126512</c:v>
                </c:pt>
                <c:pt idx="88811">
                  <c:v>126512</c:v>
                </c:pt>
                <c:pt idx="88812">
                  <c:v>126512</c:v>
                </c:pt>
                <c:pt idx="88813">
                  <c:v>126512</c:v>
                </c:pt>
                <c:pt idx="88814">
                  <c:v>126512</c:v>
                </c:pt>
                <c:pt idx="88815">
                  <c:v>126512</c:v>
                </c:pt>
                <c:pt idx="88816">
                  <c:v>126512</c:v>
                </c:pt>
                <c:pt idx="88817">
                  <c:v>126512</c:v>
                </c:pt>
                <c:pt idx="88818">
                  <c:v>126512</c:v>
                </c:pt>
                <c:pt idx="88819">
                  <c:v>126512</c:v>
                </c:pt>
                <c:pt idx="88820">
                  <c:v>126512</c:v>
                </c:pt>
                <c:pt idx="88821">
                  <c:v>126512</c:v>
                </c:pt>
                <c:pt idx="88822">
                  <c:v>126512</c:v>
                </c:pt>
                <c:pt idx="88823">
                  <c:v>126512</c:v>
                </c:pt>
                <c:pt idx="88824">
                  <c:v>126512</c:v>
                </c:pt>
                <c:pt idx="88825">
                  <c:v>126512</c:v>
                </c:pt>
                <c:pt idx="88826">
                  <c:v>126512</c:v>
                </c:pt>
                <c:pt idx="88827">
                  <c:v>126512</c:v>
                </c:pt>
                <c:pt idx="88828">
                  <c:v>126512</c:v>
                </c:pt>
                <c:pt idx="88829">
                  <c:v>126512</c:v>
                </c:pt>
                <c:pt idx="88830">
                  <c:v>126512</c:v>
                </c:pt>
                <c:pt idx="88831">
                  <c:v>126512</c:v>
                </c:pt>
                <c:pt idx="88832">
                  <c:v>126512</c:v>
                </c:pt>
                <c:pt idx="88833">
                  <c:v>126512</c:v>
                </c:pt>
                <c:pt idx="88834">
                  <c:v>126512</c:v>
                </c:pt>
                <c:pt idx="88835">
                  <c:v>126512</c:v>
                </c:pt>
                <c:pt idx="88836">
                  <c:v>126512</c:v>
                </c:pt>
                <c:pt idx="88837">
                  <c:v>126512</c:v>
                </c:pt>
                <c:pt idx="88838">
                  <c:v>126512</c:v>
                </c:pt>
                <c:pt idx="88839">
                  <c:v>126512</c:v>
                </c:pt>
                <c:pt idx="88840">
                  <c:v>126512</c:v>
                </c:pt>
                <c:pt idx="88841">
                  <c:v>126512</c:v>
                </c:pt>
                <c:pt idx="88842">
                  <c:v>126512</c:v>
                </c:pt>
                <c:pt idx="88843">
                  <c:v>126512</c:v>
                </c:pt>
                <c:pt idx="88844">
                  <c:v>126512</c:v>
                </c:pt>
                <c:pt idx="88845">
                  <c:v>126512</c:v>
                </c:pt>
                <c:pt idx="88846">
                  <c:v>126512</c:v>
                </c:pt>
                <c:pt idx="88847">
                  <c:v>126512</c:v>
                </c:pt>
                <c:pt idx="88848">
                  <c:v>126512</c:v>
                </c:pt>
                <c:pt idx="88849">
                  <c:v>126512</c:v>
                </c:pt>
                <c:pt idx="88850">
                  <c:v>126512</c:v>
                </c:pt>
                <c:pt idx="88851">
                  <c:v>126512</c:v>
                </c:pt>
                <c:pt idx="88852">
                  <c:v>126512</c:v>
                </c:pt>
                <c:pt idx="88853">
                  <c:v>126512</c:v>
                </c:pt>
                <c:pt idx="88854">
                  <c:v>126512</c:v>
                </c:pt>
                <c:pt idx="88855">
                  <c:v>126512</c:v>
                </c:pt>
                <c:pt idx="88856">
                  <c:v>126512</c:v>
                </c:pt>
                <c:pt idx="88857">
                  <c:v>126512</c:v>
                </c:pt>
                <c:pt idx="88858">
                  <c:v>126512</c:v>
                </c:pt>
                <c:pt idx="88859">
                  <c:v>126512</c:v>
                </c:pt>
                <c:pt idx="88860">
                  <c:v>126512</c:v>
                </c:pt>
                <c:pt idx="88861">
                  <c:v>126512</c:v>
                </c:pt>
                <c:pt idx="88862">
                  <c:v>126512</c:v>
                </c:pt>
                <c:pt idx="88863">
                  <c:v>126512</c:v>
                </c:pt>
                <c:pt idx="88864">
                  <c:v>126512</c:v>
                </c:pt>
                <c:pt idx="88865">
                  <c:v>126512</c:v>
                </c:pt>
                <c:pt idx="88866">
                  <c:v>126512</c:v>
                </c:pt>
                <c:pt idx="88867">
                  <c:v>126512</c:v>
                </c:pt>
                <c:pt idx="88868">
                  <c:v>126512</c:v>
                </c:pt>
                <c:pt idx="88869">
                  <c:v>126512</c:v>
                </c:pt>
                <c:pt idx="88870">
                  <c:v>126512</c:v>
                </c:pt>
                <c:pt idx="88871">
                  <c:v>126512</c:v>
                </c:pt>
                <c:pt idx="88872">
                  <c:v>126512</c:v>
                </c:pt>
                <c:pt idx="88873">
                  <c:v>126512</c:v>
                </c:pt>
                <c:pt idx="88874">
                  <c:v>126512</c:v>
                </c:pt>
                <c:pt idx="88875">
                  <c:v>126512</c:v>
                </c:pt>
                <c:pt idx="88876">
                  <c:v>126512</c:v>
                </c:pt>
                <c:pt idx="88877">
                  <c:v>126512</c:v>
                </c:pt>
                <c:pt idx="88878">
                  <c:v>126512</c:v>
                </c:pt>
                <c:pt idx="88879">
                  <c:v>126512</c:v>
                </c:pt>
                <c:pt idx="88880">
                  <c:v>126512</c:v>
                </c:pt>
                <c:pt idx="88881">
                  <c:v>126512</c:v>
                </c:pt>
                <c:pt idx="88882">
                  <c:v>126512</c:v>
                </c:pt>
                <c:pt idx="88883">
                  <c:v>126512</c:v>
                </c:pt>
                <c:pt idx="88884">
                  <c:v>126512</c:v>
                </c:pt>
                <c:pt idx="88885">
                  <c:v>126512</c:v>
                </c:pt>
                <c:pt idx="88886">
                  <c:v>126512</c:v>
                </c:pt>
                <c:pt idx="88887">
                  <c:v>126512</c:v>
                </c:pt>
                <c:pt idx="88888">
                  <c:v>126512</c:v>
                </c:pt>
                <c:pt idx="88889">
                  <c:v>126512</c:v>
                </c:pt>
                <c:pt idx="88890">
                  <c:v>126512</c:v>
                </c:pt>
                <c:pt idx="88891">
                  <c:v>126512</c:v>
                </c:pt>
                <c:pt idx="88892">
                  <c:v>126512</c:v>
                </c:pt>
                <c:pt idx="88893">
                  <c:v>126512</c:v>
                </c:pt>
                <c:pt idx="88894">
                  <c:v>126512</c:v>
                </c:pt>
                <c:pt idx="88895">
                  <c:v>126512</c:v>
                </c:pt>
                <c:pt idx="88896">
                  <c:v>126512</c:v>
                </c:pt>
                <c:pt idx="88897">
                  <c:v>126512</c:v>
                </c:pt>
                <c:pt idx="88898">
                  <c:v>126512</c:v>
                </c:pt>
                <c:pt idx="88899">
                  <c:v>126512</c:v>
                </c:pt>
                <c:pt idx="88900">
                  <c:v>126512</c:v>
                </c:pt>
                <c:pt idx="88901">
                  <c:v>126512</c:v>
                </c:pt>
                <c:pt idx="88902">
                  <c:v>126512</c:v>
                </c:pt>
                <c:pt idx="88903">
                  <c:v>126512</c:v>
                </c:pt>
                <c:pt idx="88904">
                  <c:v>126512</c:v>
                </c:pt>
                <c:pt idx="88905">
                  <c:v>126512</c:v>
                </c:pt>
                <c:pt idx="88906">
                  <c:v>126512</c:v>
                </c:pt>
                <c:pt idx="88907">
                  <c:v>126512</c:v>
                </c:pt>
                <c:pt idx="88908">
                  <c:v>126512</c:v>
                </c:pt>
                <c:pt idx="88909">
                  <c:v>126512</c:v>
                </c:pt>
                <c:pt idx="88910">
                  <c:v>126512</c:v>
                </c:pt>
                <c:pt idx="88911">
                  <c:v>126512</c:v>
                </c:pt>
                <c:pt idx="88912">
                  <c:v>126512</c:v>
                </c:pt>
                <c:pt idx="88913">
                  <c:v>126512</c:v>
                </c:pt>
                <c:pt idx="88914">
                  <c:v>126512</c:v>
                </c:pt>
                <c:pt idx="88915">
                  <c:v>126512</c:v>
                </c:pt>
                <c:pt idx="88916">
                  <c:v>126512</c:v>
                </c:pt>
                <c:pt idx="88917">
                  <c:v>126512</c:v>
                </c:pt>
                <c:pt idx="88918">
                  <c:v>126512</c:v>
                </c:pt>
                <c:pt idx="88919">
                  <c:v>126512</c:v>
                </c:pt>
                <c:pt idx="88920">
                  <c:v>126512</c:v>
                </c:pt>
                <c:pt idx="88921">
                  <c:v>126512</c:v>
                </c:pt>
                <c:pt idx="88922">
                  <c:v>126512</c:v>
                </c:pt>
                <c:pt idx="88923">
                  <c:v>126512</c:v>
                </c:pt>
                <c:pt idx="88924">
                  <c:v>126512</c:v>
                </c:pt>
                <c:pt idx="88925">
                  <c:v>126512</c:v>
                </c:pt>
                <c:pt idx="88926">
                  <c:v>126512</c:v>
                </c:pt>
                <c:pt idx="88927">
                  <c:v>126512</c:v>
                </c:pt>
                <c:pt idx="88928">
                  <c:v>126512</c:v>
                </c:pt>
                <c:pt idx="88929">
                  <c:v>126512</c:v>
                </c:pt>
                <c:pt idx="88930">
                  <c:v>126512</c:v>
                </c:pt>
                <c:pt idx="88931">
                  <c:v>126512</c:v>
                </c:pt>
                <c:pt idx="88932">
                  <c:v>126512</c:v>
                </c:pt>
                <c:pt idx="88933">
                  <c:v>126512</c:v>
                </c:pt>
                <c:pt idx="88934">
                  <c:v>126512</c:v>
                </c:pt>
                <c:pt idx="88935">
                  <c:v>126512</c:v>
                </c:pt>
                <c:pt idx="88936">
                  <c:v>126512</c:v>
                </c:pt>
                <c:pt idx="88937">
                  <c:v>126512</c:v>
                </c:pt>
                <c:pt idx="88938">
                  <c:v>126512</c:v>
                </c:pt>
                <c:pt idx="88939">
                  <c:v>126512</c:v>
                </c:pt>
                <c:pt idx="88940">
                  <c:v>126512</c:v>
                </c:pt>
                <c:pt idx="88941">
                  <c:v>126512</c:v>
                </c:pt>
                <c:pt idx="88942">
                  <c:v>126512</c:v>
                </c:pt>
                <c:pt idx="88943">
                  <c:v>126512</c:v>
                </c:pt>
                <c:pt idx="88944">
                  <c:v>126512</c:v>
                </c:pt>
                <c:pt idx="88945">
                  <c:v>126512</c:v>
                </c:pt>
                <c:pt idx="88946">
                  <c:v>126512</c:v>
                </c:pt>
                <c:pt idx="88947">
                  <c:v>126512</c:v>
                </c:pt>
                <c:pt idx="88948">
                  <c:v>126512</c:v>
                </c:pt>
                <c:pt idx="88949">
                  <c:v>126512</c:v>
                </c:pt>
                <c:pt idx="88950">
                  <c:v>126512</c:v>
                </c:pt>
                <c:pt idx="88951">
                  <c:v>126512</c:v>
                </c:pt>
                <c:pt idx="88952">
                  <c:v>126512</c:v>
                </c:pt>
                <c:pt idx="88953">
                  <c:v>126512</c:v>
                </c:pt>
                <c:pt idx="88954">
                  <c:v>126512</c:v>
                </c:pt>
                <c:pt idx="88955">
                  <c:v>126512</c:v>
                </c:pt>
                <c:pt idx="88956">
                  <c:v>126512</c:v>
                </c:pt>
                <c:pt idx="88957">
                  <c:v>126512</c:v>
                </c:pt>
                <c:pt idx="88958">
                  <c:v>126512</c:v>
                </c:pt>
                <c:pt idx="88959">
                  <c:v>126512</c:v>
                </c:pt>
                <c:pt idx="88960">
                  <c:v>126512</c:v>
                </c:pt>
                <c:pt idx="88961">
                  <c:v>126512</c:v>
                </c:pt>
                <c:pt idx="88962">
                  <c:v>126512</c:v>
                </c:pt>
                <c:pt idx="88963">
                  <c:v>126512</c:v>
                </c:pt>
                <c:pt idx="88964">
                  <c:v>126512</c:v>
                </c:pt>
                <c:pt idx="88965">
                  <c:v>126512</c:v>
                </c:pt>
                <c:pt idx="88966">
                  <c:v>126512</c:v>
                </c:pt>
                <c:pt idx="88967">
                  <c:v>126512</c:v>
                </c:pt>
                <c:pt idx="88968">
                  <c:v>126512</c:v>
                </c:pt>
                <c:pt idx="88969">
                  <c:v>126512</c:v>
                </c:pt>
                <c:pt idx="88970">
                  <c:v>126512</c:v>
                </c:pt>
                <c:pt idx="88971">
                  <c:v>126512</c:v>
                </c:pt>
                <c:pt idx="88972">
                  <c:v>126512</c:v>
                </c:pt>
                <c:pt idx="88973">
                  <c:v>126512</c:v>
                </c:pt>
                <c:pt idx="88974">
                  <c:v>126512</c:v>
                </c:pt>
                <c:pt idx="88975">
                  <c:v>126512</c:v>
                </c:pt>
                <c:pt idx="88976">
                  <c:v>126512</c:v>
                </c:pt>
                <c:pt idx="88977">
                  <c:v>126512</c:v>
                </c:pt>
                <c:pt idx="88978">
                  <c:v>126512</c:v>
                </c:pt>
                <c:pt idx="88979">
                  <c:v>126512</c:v>
                </c:pt>
                <c:pt idx="88980">
                  <c:v>126512</c:v>
                </c:pt>
                <c:pt idx="88981">
                  <c:v>126512</c:v>
                </c:pt>
                <c:pt idx="88982">
                  <c:v>126512</c:v>
                </c:pt>
                <c:pt idx="88983">
                  <c:v>126512</c:v>
                </c:pt>
                <c:pt idx="88984">
                  <c:v>126512</c:v>
                </c:pt>
                <c:pt idx="88985">
                  <c:v>126512</c:v>
                </c:pt>
                <c:pt idx="88986">
                  <c:v>126512</c:v>
                </c:pt>
                <c:pt idx="88987">
                  <c:v>126512</c:v>
                </c:pt>
                <c:pt idx="88988">
                  <c:v>126512</c:v>
                </c:pt>
                <c:pt idx="88989">
                  <c:v>126512</c:v>
                </c:pt>
                <c:pt idx="88990">
                  <c:v>126512</c:v>
                </c:pt>
                <c:pt idx="88991">
                  <c:v>126512</c:v>
                </c:pt>
                <c:pt idx="88992">
                  <c:v>126512</c:v>
                </c:pt>
                <c:pt idx="88993">
                  <c:v>126512</c:v>
                </c:pt>
                <c:pt idx="88994">
                  <c:v>126512</c:v>
                </c:pt>
                <c:pt idx="88995">
                  <c:v>126512</c:v>
                </c:pt>
                <c:pt idx="88996">
                  <c:v>126512</c:v>
                </c:pt>
                <c:pt idx="88997">
                  <c:v>126512</c:v>
                </c:pt>
                <c:pt idx="88998">
                  <c:v>126512</c:v>
                </c:pt>
                <c:pt idx="88999">
                  <c:v>126512</c:v>
                </c:pt>
                <c:pt idx="89000">
                  <c:v>126512</c:v>
                </c:pt>
                <c:pt idx="89001">
                  <c:v>126512</c:v>
                </c:pt>
                <c:pt idx="89002">
                  <c:v>126512</c:v>
                </c:pt>
                <c:pt idx="89003">
                  <c:v>126512</c:v>
                </c:pt>
                <c:pt idx="89004">
                  <c:v>126512</c:v>
                </c:pt>
                <c:pt idx="89005">
                  <c:v>126512</c:v>
                </c:pt>
                <c:pt idx="89006">
                  <c:v>126512</c:v>
                </c:pt>
                <c:pt idx="89007">
                  <c:v>126512</c:v>
                </c:pt>
                <c:pt idx="89008">
                  <c:v>126512</c:v>
                </c:pt>
                <c:pt idx="89009">
                  <c:v>126512</c:v>
                </c:pt>
                <c:pt idx="89010">
                  <c:v>126512</c:v>
                </c:pt>
                <c:pt idx="89011">
                  <c:v>126512</c:v>
                </c:pt>
                <c:pt idx="89012">
                  <c:v>126512</c:v>
                </c:pt>
                <c:pt idx="89013">
                  <c:v>126512</c:v>
                </c:pt>
                <c:pt idx="89014">
                  <c:v>126512</c:v>
                </c:pt>
                <c:pt idx="89015">
                  <c:v>126512</c:v>
                </c:pt>
                <c:pt idx="89016">
                  <c:v>126512</c:v>
                </c:pt>
                <c:pt idx="89017">
                  <c:v>126512</c:v>
                </c:pt>
                <c:pt idx="89018">
                  <c:v>126512</c:v>
                </c:pt>
                <c:pt idx="89019">
                  <c:v>126512</c:v>
                </c:pt>
                <c:pt idx="89020">
                  <c:v>126512</c:v>
                </c:pt>
                <c:pt idx="89021">
                  <c:v>126512</c:v>
                </c:pt>
                <c:pt idx="89022">
                  <c:v>126512</c:v>
                </c:pt>
                <c:pt idx="89023">
                  <c:v>126512</c:v>
                </c:pt>
                <c:pt idx="89024">
                  <c:v>126512</c:v>
                </c:pt>
                <c:pt idx="89025">
                  <c:v>126512</c:v>
                </c:pt>
                <c:pt idx="89026">
                  <c:v>126512</c:v>
                </c:pt>
                <c:pt idx="89027">
                  <c:v>126512</c:v>
                </c:pt>
                <c:pt idx="89028">
                  <c:v>126512</c:v>
                </c:pt>
                <c:pt idx="89029">
                  <c:v>126512</c:v>
                </c:pt>
                <c:pt idx="89030">
                  <c:v>126512</c:v>
                </c:pt>
                <c:pt idx="89031">
                  <c:v>126512</c:v>
                </c:pt>
                <c:pt idx="89032">
                  <c:v>126512</c:v>
                </c:pt>
                <c:pt idx="89033">
                  <c:v>126512</c:v>
                </c:pt>
                <c:pt idx="89034">
                  <c:v>126512</c:v>
                </c:pt>
                <c:pt idx="89035">
                  <c:v>126512</c:v>
                </c:pt>
                <c:pt idx="89036">
                  <c:v>126512</c:v>
                </c:pt>
                <c:pt idx="89037">
                  <c:v>126512</c:v>
                </c:pt>
                <c:pt idx="89038">
                  <c:v>126512</c:v>
                </c:pt>
                <c:pt idx="89039">
                  <c:v>126512</c:v>
                </c:pt>
                <c:pt idx="89040">
                  <c:v>126512</c:v>
                </c:pt>
                <c:pt idx="89041">
                  <c:v>126512</c:v>
                </c:pt>
                <c:pt idx="89042">
                  <c:v>126512</c:v>
                </c:pt>
                <c:pt idx="89043">
                  <c:v>126512</c:v>
                </c:pt>
                <c:pt idx="89044">
                  <c:v>126512</c:v>
                </c:pt>
                <c:pt idx="89045">
                  <c:v>126512</c:v>
                </c:pt>
                <c:pt idx="89046">
                  <c:v>126512</c:v>
                </c:pt>
                <c:pt idx="89047">
                  <c:v>126512</c:v>
                </c:pt>
                <c:pt idx="89048">
                  <c:v>126512</c:v>
                </c:pt>
                <c:pt idx="89049">
                  <c:v>126512</c:v>
                </c:pt>
                <c:pt idx="89050">
                  <c:v>126512</c:v>
                </c:pt>
                <c:pt idx="89051">
                  <c:v>126512</c:v>
                </c:pt>
                <c:pt idx="89052">
                  <c:v>126512</c:v>
                </c:pt>
                <c:pt idx="89053">
                  <c:v>126512</c:v>
                </c:pt>
                <c:pt idx="89054">
                  <c:v>126512</c:v>
                </c:pt>
                <c:pt idx="89055">
                  <c:v>126512</c:v>
                </c:pt>
                <c:pt idx="89056">
                  <c:v>126512</c:v>
                </c:pt>
                <c:pt idx="89057">
                  <c:v>126512</c:v>
                </c:pt>
                <c:pt idx="89058">
                  <c:v>126512</c:v>
                </c:pt>
                <c:pt idx="89059">
                  <c:v>126512</c:v>
                </c:pt>
                <c:pt idx="89060">
                  <c:v>126512</c:v>
                </c:pt>
                <c:pt idx="89061">
                  <c:v>126512</c:v>
                </c:pt>
                <c:pt idx="89062">
                  <c:v>126512</c:v>
                </c:pt>
                <c:pt idx="89063">
                  <c:v>126512</c:v>
                </c:pt>
                <c:pt idx="89064">
                  <c:v>126512</c:v>
                </c:pt>
                <c:pt idx="89065">
                  <c:v>126512</c:v>
                </c:pt>
                <c:pt idx="89066">
                  <c:v>126512</c:v>
                </c:pt>
                <c:pt idx="89067">
                  <c:v>126512</c:v>
                </c:pt>
                <c:pt idx="89068">
                  <c:v>126512</c:v>
                </c:pt>
                <c:pt idx="89069">
                  <c:v>126512</c:v>
                </c:pt>
                <c:pt idx="89070">
                  <c:v>126512</c:v>
                </c:pt>
                <c:pt idx="89071">
                  <c:v>126512</c:v>
                </c:pt>
                <c:pt idx="89072">
                  <c:v>126512</c:v>
                </c:pt>
                <c:pt idx="89073">
                  <c:v>126512</c:v>
                </c:pt>
                <c:pt idx="89074">
                  <c:v>126512</c:v>
                </c:pt>
                <c:pt idx="89075">
                  <c:v>126512</c:v>
                </c:pt>
                <c:pt idx="89076">
                  <c:v>126512</c:v>
                </c:pt>
                <c:pt idx="89077">
                  <c:v>126512</c:v>
                </c:pt>
                <c:pt idx="89078">
                  <c:v>126512</c:v>
                </c:pt>
                <c:pt idx="89079">
                  <c:v>126512</c:v>
                </c:pt>
                <c:pt idx="89080">
                  <c:v>126512</c:v>
                </c:pt>
                <c:pt idx="89081">
                  <c:v>126512</c:v>
                </c:pt>
                <c:pt idx="89082">
                  <c:v>126512</c:v>
                </c:pt>
                <c:pt idx="89083">
                  <c:v>126512</c:v>
                </c:pt>
                <c:pt idx="89084">
                  <c:v>126512</c:v>
                </c:pt>
                <c:pt idx="89085">
                  <c:v>126512</c:v>
                </c:pt>
                <c:pt idx="89086">
                  <c:v>126512</c:v>
                </c:pt>
                <c:pt idx="89087">
                  <c:v>126512</c:v>
                </c:pt>
                <c:pt idx="89088">
                  <c:v>126512</c:v>
                </c:pt>
                <c:pt idx="89089">
                  <c:v>126512</c:v>
                </c:pt>
                <c:pt idx="89090">
                  <c:v>126512</c:v>
                </c:pt>
                <c:pt idx="89091">
                  <c:v>126512</c:v>
                </c:pt>
                <c:pt idx="89092">
                  <c:v>126512</c:v>
                </c:pt>
                <c:pt idx="89093">
                  <c:v>126512</c:v>
                </c:pt>
                <c:pt idx="89094">
                  <c:v>126512</c:v>
                </c:pt>
                <c:pt idx="89095">
                  <c:v>126512</c:v>
                </c:pt>
                <c:pt idx="89096">
                  <c:v>126512</c:v>
                </c:pt>
                <c:pt idx="89097">
                  <c:v>126512</c:v>
                </c:pt>
                <c:pt idx="89098">
                  <c:v>126512</c:v>
                </c:pt>
                <c:pt idx="89099">
                  <c:v>126512</c:v>
                </c:pt>
                <c:pt idx="89100">
                  <c:v>126512</c:v>
                </c:pt>
                <c:pt idx="89101">
                  <c:v>126512</c:v>
                </c:pt>
                <c:pt idx="89102">
                  <c:v>126512</c:v>
                </c:pt>
                <c:pt idx="89103">
                  <c:v>126512</c:v>
                </c:pt>
                <c:pt idx="89104">
                  <c:v>126512</c:v>
                </c:pt>
                <c:pt idx="89105">
                  <c:v>126512</c:v>
                </c:pt>
                <c:pt idx="89106">
                  <c:v>126512</c:v>
                </c:pt>
                <c:pt idx="89107">
                  <c:v>126512</c:v>
                </c:pt>
                <c:pt idx="89108">
                  <c:v>126512</c:v>
                </c:pt>
                <c:pt idx="89109">
                  <c:v>126512</c:v>
                </c:pt>
                <c:pt idx="89110">
                  <c:v>126512</c:v>
                </c:pt>
                <c:pt idx="89111">
                  <c:v>126512</c:v>
                </c:pt>
                <c:pt idx="89112">
                  <c:v>126512</c:v>
                </c:pt>
                <c:pt idx="89113">
                  <c:v>126512</c:v>
                </c:pt>
                <c:pt idx="89114">
                  <c:v>126512</c:v>
                </c:pt>
                <c:pt idx="89115">
                  <c:v>126512</c:v>
                </c:pt>
                <c:pt idx="89116">
                  <c:v>126512</c:v>
                </c:pt>
                <c:pt idx="89117">
                  <c:v>126512</c:v>
                </c:pt>
                <c:pt idx="89118">
                  <c:v>126512</c:v>
                </c:pt>
                <c:pt idx="89119">
                  <c:v>126512</c:v>
                </c:pt>
                <c:pt idx="89120">
                  <c:v>126512</c:v>
                </c:pt>
                <c:pt idx="89121">
                  <c:v>126512</c:v>
                </c:pt>
                <c:pt idx="89122">
                  <c:v>126512</c:v>
                </c:pt>
                <c:pt idx="89123">
                  <c:v>126512</c:v>
                </c:pt>
                <c:pt idx="89124">
                  <c:v>126512</c:v>
                </c:pt>
                <c:pt idx="89125">
                  <c:v>126512</c:v>
                </c:pt>
                <c:pt idx="89126">
                  <c:v>126512</c:v>
                </c:pt>
                <c:pt idx="89127">
                  <c:v>126512</c:v>
                </c:pt>
                <c:pt idx="89128">
                  <c:v>126512</c:v>
                </c:pt>
                <c:pt idx="89129">
                  <c:v>126512</c:v>
                </c:pt>
                <c:pt idx="89130">
                  <c:v>126512</c:v>
                </c:pt>
                <c:pt idx="89131">
                  <c:v>126512</c:v>
                </c:pt>
                <c:pt idx="89132">
                  <c:v>126512</c:v>
                </c:pt>
                <c:pt idx="89133">
                  <c:v>126512</c:v>
                </c:pt>
                <c:pt idx="89134">
                  <c:v>126512</c:v>
                </c:pt>
                <c:pt idx="89135">
                  <c:v>126512</c:v>
                </c:pt>
                <c:pt idx="89136">
                  <c:v>126512</c:v>
                </c:pt>
                <c:pt idx="89137">
                  <c:v>126512</c:v>
                </c:pt>
                <c:pt idx="89138">
                  <c:v>126512</c:v>
                </c:pt>
                <c:pt idx="89139">
                  <c:v>126512</c:v>
                </c:pt>
                <c:pt idx="89140">
                  <c:v>126512</c:v>
                </c:pt>
                <c:pt idx="89141">
                  <c:v>126512</c:v>
                </c:pt>
                <c:pt idx="89142">
                  <c:v>126512</c:v>
                </c:pt>
                <c:pt idx="89143">
                  <c:v>126512</c:v>
                </c:pt>
                <c:pt idx="89144">
                  <c:v>126512</c:v>
                </c:pt>
                <c:pt idx="89145">
                  <c:v>126512</c:v>
                </c:pt>
                <c:pt idx="89146">
                  <c:v>126512</c:v>
                </c:pt>
                <c:pt idx="89147">
                  <c:v>126512</c:v>
                </c:pt>
                <c:pt idx="89148">
                  <c:v>126512</c:v>
                </c:pt>
                <c:pt idx="89149">
                  <c:v>126512</c:v>
                </c:pt>
                <c:pt idx="89150">
                  <c:v>126512</c:v>
                </c:pt>
                <c:pt idx="89151">
                  <c:v>126512</c:v>
                </c:pt>
                <c:pt idx="89152">
                  <c:v>126512</c:v>
                </c:pt>
                <c:pt idx="89153">
                  <c:v>126512</c:v>
                </c:pt>
                <c:pt idx="89154">
                  <c:v>126512</c:v>
                </c:pt>
                <c:pt idx="89155">
                  <c:v>126512</c:v>
                </c:pt>
                <c:pt idx="89156">
                  <c:v>126512</c:v>
                </c:pt>
                <c:pt idx="89157">
                  <c:v>126512</c:v>
                </c:pt>
                <c:pt idx="89158">
                  <c:v>126512</c:v>
                </c:pt>
                <c:pt idx="89159">
                  <c:v>126512</c:v>
                </c:pt>
                <c:pt idx="89160">
                  <c:v>126512</c:v>
                </c:pt>
                <c:pt idx="89161">
                  <c:v>126512</c:v>
                </c:pt>
                <c:pt idx="89162">
                  <c:v>126512</c:v>
                </c:pt>
                <c:pt idx="89163">
                  <c:v>126512</c:v>
                </c:pt>
                <c:pt idx="89164">
                  <c:v>126512</c:v>
                </c:pt>
                <c:pt idx="89165">
                  <c:v>126512</c:v>
                </c:pt>
                <c:pt idx="89166">
                  <c:v>126512</c:v>
                </c:pt>
                <c:pt idx="89167">
                  <c:v>126512</c:v>
                </c:pt>
                <c:pt idx="89168">
                  <c:v>126512</c:v>
                </c:pt>
                <c:pt idx="89169">
                  <c:v>126512</c:v>
                </c:pt>
                <c:pt idx="89170">
                  <c:v>126512</c:v>
                </c:pt>
                <c:pt idx="89171">
                  <c:v>126512</c:v>
                </c:pt>
                <c:pt idx="89172">
                  <c:v>126512</c:v>
                </c:pt>
                <c:pt idx="89173">
                  <c:v>126512</c:v>
                </c:pt>
                <c:pt idx="89174">
                  <c:v>126512</c:v>
                </c:pt>
                <c:pt idx="89175">
                  <c:v>126512</c:v>
                </c:pt>
                <c:pt idx="89176">
                  <c:v>126512</c:v>
                </c:pt>
                <c:pt idx="89177">
                  <c:v>126512</c:v>
                </c:pt>
                <c:pt idx="89178">
                  <c:v>126512</c:v>
                </c:pt>
                <c:pt idx="89179">
                  <c:v>126512</c:v>
                </c:pt>
                <c:pt idx="89180">
                  <c:v>126512</c:v>
                </c:pt>
                <c:pt idx="89181">
                  <c:v>126512</c:v>
                </c:pt>
                <c:pt idx="89182">
                  <c:v>126512</c:v>
                </c:pt>
                <c:pt idx="89183">
                  <c:v>126512</c:v>
                </c:pt>
                <c:pt idx="89184">
                  <c:v>126512</c:v>
                </c:pt>
                <c:pt idx="89185">
                  <c:v>126512</c:v>
                </c:pt>
                <c:pt idx="89186">
                  <c:v>126512</c:v>
                </c:pt>
                <c:pt idx="89187">
                  <c:v>126512</c:v>
                </c:pt>
                <c:pt idx="89188">
                  <c:v>126512</c:v>
                </c:pt>
                <c:pt idx="89189">
                  <c:v>126512</c:v>
                </c:pt>
                <c:pt idx="89190">
                  <c:v>126512</c:v>
                </c:pt>
                <c:pt idx="89191">
                  <c:v>126512</c:v>
                </c:pt>
                <c:pt idx="89192">
                  <c:v>126512</c:v>
                </c:pt>
                <c:pt idx="89193">
                  <c:v>126512</c:v>
                </c:pt>
                <c:pt idx="89194">
                  <c:v>126512</c:v>
                </c:pt>
                <c:pt idx="89195">
                  <c:v>126512</c:v>
                </c:pt>
                <c:pt idx="89196">
                  <c:v>126512</c:v>
                </c:pt>
                <c:pt idx="89197">
                  <c:v>126512</c:v>
                </c:pt>
                <c:pt idx="89198">
                  <c:v>126512</c:v>
                </c:pt>
                <c:pt idx="89199">
                  <c:v>126512</c:v>
                </c:pt>
                <c:pt idx="89200">
                  <c:v>126512</c:v>
                </c:pt>
                <c:pt idx="89201">
                  <c:v>126512</c:v>
                </c:pt>
                <c:pt idx="89202">
                  <c:v>126512</c:v>
                </c:pt>
                <c:pt idx="89203">
                  <c:v>126512</c:v>
                </c:pt>
                <c:pt idx="89204">
                  <c:v>126512</c:v>
                </c:pt>
                <c:pt idx="89205">
                  <c:v>126512</c:v>
                </c:pt>
                <c:pt idx="89206">
                  <c:v>126512</c:v>
                </c:pt>
                <c:pt idx="89207">
                  <c:v>126512</c:v>
                </c:pt>
                <c:pt idx="89208">
                  <c:v>126512</c:v>
                </c:pt>
                <c:pt idx="89209">
                  <c:v>126512</c:v>
                </c:pt>
                <c:pt idx="89210">
                  <c:v>126512</c:v>
                </c:pt>
                <c:pt idx="89211">
                  <c:v>126512</c:v>
                </c:pt>
                <c:pt idx="89212">
                  <c:v>126512</c:v>
                </c:pt>
                <c:pt idx="89213">
                  <c:v>126512</c:v>
                </c:pt>
                <c:pt idx="89214">
                  <c:v>126512</c:v>
                </c:pt>
                <c:pt idx="89215">
                  <c:v>126512</c:v>
                </c:pt>
                <c:pt idx="89216">
                  <c:v>126512</c:v>
                </c:pt>
                <c:pt idx="89217">
                  <c:v>126512</c:v>
                </c:pt>
                <c:pt idx="89218">
                  <c:v>126512</c:v>
                </c:pt>
                <c:pt idx="89219">
                  <c:v>126512</c:v>
                </c:pt>
                <c:pt idx="89220">
                  <c:v>126512</c:v>
                </c:pt>
                <c:pt idx="89221">
                  <c:v>126512</c:v>
                </c:pt>
                <c:pt idx="89222">
                  <c:v>126512</c:v>
                </c:pt>
                <c:pt idx="89223">
                  <c:v>126512</c:v>
                </c:pt>
                <c:pt idx="89224">
                  <c:v>126512</c:v>
                </c:pt>
                <c:pt idx="89225">
                  <c:v>126512</c:v>
                </c:pt>
                <c:pt idx="89226">
                  <c:v>126512</c:v>
                </c:pt>
                <c:pt idx="89227">
                  <c:v>126512</c:v>
                </c:pt>
                <c:pt idx="89228">
                  <c:v>126512</c:v>
                </c:pt>
                <c:pt idx="89229">
                  <c:v>126512</c:v>
                </c:pt>
                <c:pt idx="89230">
                  <c:v>126512</c:v>
                </c:pt>
                <c:pt idx="89231">
                  <c:v>126512</c:v>
                </c:pt>
                <c:pt idx="89232">
                  <c:v>126512</c:v>
                </c:pt>
                <c:pt idx="89233">
                  <c:v>126512</c:v>
                </c:pt>
                <c:pt idx="89234">
                  <c:v>126512</c:v>
                </c:pt>
                <c:pt idx="89235">
                  <c:v>126512</c:v>
                </c:pt>
                <c:pt idx="89236">
                  <c:v>126512</c:v>
                </c:pt>
                <c:pt idx="89237">
                  <c:v>126512</c:v>
                </c:pt>
                <c:pt idx="89238">
                  <c:v>126512</c:v>
                </c:pt>
                <c:pt idx="89239">
                  <c:v>126512</c:v>
                </c:pt>
                <c:pt idx="89240">
                  <c:v>126512</c:v>
                </c:pt>
                <c:pt idx="89241">
                  <c:v>126512</c:v>
                </c:pt>
                <c:pt idx="89242">
                  <c:v>126512</c:v>
                </c:pt>
                <c:pt idx="89243">
                  <c:v>126512</c:v>
                </c:pt>
                <c:pt idx="89244">
                  <c:v>126512</c:v>
                </c:pt>
                <c:pt idx="89245">
                  <c:v>126512</c:v>
                </c:pt>
                <c:pt idx="89246">
                  <c:v>126512</c:v>
                </c:pt>
                <c:pt idx="89247">
                  <c:v>126512</c:v>
                </c:pt>
                <c:pt idx="89248">
                  <c:v>126512</c:v>
                </c:pt>
                <c:pt idx="89249">
                  <c:v>126512</c:v>
                </c:pt>
                <c:pt idx="89250">
                  <c:v>126512</c:v>
                </c:pt>
                <c:pt idx="89251">
                  <c:v>126512</c:v>
                </c:pt>
                <c:pt idx="89252">
                  <c:v>126512</c:v>
                </c:pt>
                <c:pt idx="89253">
                  <c:v>126512</c:v>
                </c:pt>
                <c:pt idx="89254">
                  <c:v>126512</c:v>
                </c:pt>
                <c:pt idx="89255">
                  <c:v>126512</c:v>
                </c:pt>
                <c:pt idx="89256">
                  <c:v>126512</c:v>
                </c:pt>
                <c:pt idx="89257">
                  <c:v>126512</c:v>
                </c:pt>
                <c:pt idx="89258">
                  <c:v>126512</c:v>
                </c:pt>
                <c:pt idx="89259">
                  <c:v>126512</c:v>
                </c:pt>
                <c:pt idx="89260">
                  <c:v>126512</c:v>
                </c:pt>
                <c:pt idx="89261">
                  <c:v>126512</c:v>
                </c:pt>
                <c:pt idx="89262">
                  <c:v>126512</c:v>
                </c:pt>
                <c:pt idx="89263">
                  <c:v>126512</c:v>
                </c:pt>
                <c:pt idx="89264">
                  <c:v>126512</c:v>
                </c:pt>
                <c:pt idx="89265">
                  <c:v>126512</c:v>
                </c:pt>
                <c:pt idx="89266">
                  <c:v>126512</c:v>
                </c:pt>
                <c:pt idx="89267">
                  <c:v>126512</c:v>
                </c:pt>
                <c:pt idx="89268">
                  <c:v>126512</c:v>
                </c:pt>
                <c:pt idx="89269">
                  <c:v>126512</c:v>
                </c:pt>
                <c:pt idx="89270">
                  <c:v>126512</c:v>
                </c:pt>
                <c:pt idx="89271">
                  <c:v>126512</c:v>
                </c:pt>
                <c:pt idx="89272">
                  <c:v>126512</c:v>
                </c:pt>
                <c:pt idx="89273">
                  <c:v>126512</c:v>
                </c:pt>
                <c:pt idx="89274">
                  <c:v>126512</c:v>
                </c:pt>
                <c:pt idx="89275">
                  <c:v>126512</c:v>
                </c:pt>
                <c:pt idx="89276">
                  <c:v>126512</c:v>
                </c:pt>
                <c:pt idx="89277">
                  <c:v>126512</c:v>
                </c:pt>
                <c:pt idx="89278">
                  <c:v>126512</c:v>
                </c:pt>
                <c:pt idx="89279">
                  <c:v>126512</c:v>
                </c:pt>
                <c:pt idx="89280">
                  <c:v>126512</c:v>
                </c:pt>
                <c:pt idx="89281">
                  <c:v>126512</c:v>
                </c:pt>
                <c:pt idx="89282">
                  <c:v>126512</c:v>
                </c:pt>
                <c:pt idx="89283">
                  <c:v>126512</c:v>
                </c:pt>
                <c:pt idx="89284">
                  <c:v>126512</c:v>
                </c:pt>
                <c:pt idx="89285">
                  <c:v>126512</c:v>
                </c:pt>
                <c:pt idx="89286">
                  <c:v>126512</c:v>
                </c:pt>
                <c:pt idx="89287">
                  <c:v>126512</c:v>
                </c:pt>
                <c:pt idx="89288">
                  <c:v>126512</c:v>
                </c:pt>
                <c:pt idx="89289">
                  <c:v>126512</c:v>
                </c:pt>
                <c:pt idx="89290">
                  <c:v>126512</c:v>
                </c:pt>
                <c:pt idx="89291">
                  <c:v>126512</c:v>
                </c:pt>
                <c:pt idx="89292">
                  <c:v>126512</c:v>
                </c:pt>
                <c:pt idx="89293">
                  <c:v>126512</c:v>
                </c:pt>
                <c:pt idx="89294">
                  <c:v>126512</c:v>
                </c:pt>
                <c:pt idx="89295">
                  <c:v>126512</c:v>
                </c:pt>
                <c:pt idx="89296">
                  <c:v>126512</c:v>
                </c:pt>
                <c:pt idx="89297">
                  <c:v>126512</c:v>
                </c:pt>
                <c:pt idx="89298">
                  <c:v>126512</c:v>
                </c:pt>
                <c:pt idx="89299">
                  <c:v>126512</c:v>
                </c:pt>
                <c:pt idx="89300">
                  <c:v>126512</c:v>
                </c:pt>
                <c:pt idx="89301">
                  <c:v>126512</c:v>
                </c:pt>
                <c:pt idx="89302">
                  <c:v>126512</c:v>
                </c:pt>
                <c:pt idx="89303">
                  <c:v>126512</c:v>
                </c:pt>
                <c:pt idx="89304">
                  <c:v>126512</c:v>
                </c:pt>
                <c:pt idx="89305">
                  <c:v>126512</c:v>
                </c:pt>
                <c:pt idx="89306">
                  <c:v>126512</c:v>
                </c:pt>
                <c:pt idx="89307">
                  <c:v>126512</c:v>
                </c:pt>
                <c:pt idx="89308">
                  <c:v>126512</c:v>
                </c:pt>
                <c:pt idx="89309">
                  <c:v>126512</c:v>
                </c:pt>
                <c:pt idx="89310">
                  <c:v>126512</c:v>
                </c:pt>
                <c:pt idx="89311">
                  <c:v>126512</c:v>
                </c:pt>
                <c:pt idx="89312">
                  <c:v>126512</c:v>
                </c:pt>
                <c:pt idx="89313">
                  <c:v>126512</c:v>
                </c:pt>
                <c:pt idx="89314">
                  <c:v>126512</c:v>
                </c:pt>
                <c:pt idx="89315">
                  <c:v>126512</c:v>
                </c:pt>
                <c:pt idx="89316">
                  <c:v>126512</c:v>
                </c:pt>
                <c:pt idx="89317">
                  <c:v>126512</c:v>
                </c:pt>
                <c:pt idx="89318">
                  <c:v>126512</c:v>
                </c:pt>
                <c:pt idx="89319">
                  <c:v>126512</c:v>
                </c:pt>
                <c:pt idx="89320">
                  <c:v>126512</c:v>
                </c:pt>
                <c:pt idx="89321">
                  <c:v>126512</c:v>
                </c:pt>
                <c:pt idx="89322">
                  <c:v>126512</c:v>
                </c:pt>
                <c:pt idx="89323">
                  <c:v>126512</c:v>
                </c:pt>
                <c:pt idx="89324">
                  <c:v>126512</c:v>
                </c:pt>
                <c:pt idx="89325">
                  <c:v>126512</c:v>
                </c:pt>
                <c:pt idx="89326">
                  <c:v>126512</c:v>
                </c:pt>
                <c:pt idx="89327">
                  <c:v>126512</c:v>
                </c:pt>
                <c:pt idx="89328">
                  <c:v>126512</c:v>
                </c:pt>
                <c:pt idx="89329">
                  <c:v>126512</c:v>
                </c:pt>
                <c:pt idx="89330">
                  <c:v>126512</c:v>
                </c:pt>
                <c:pt idx="89331">
                  <c:v>126512</c:v>
                </c:pt>
                <c:pt idx="89332">
                  <c:v>126512</c:v>
                </c:pt>
                <c:pt idx="89333">
                  <c:v>126512</c:v>
                </c:pt>
                <c:pt idx="89334">
                  <c:v>126512</c:v>
                </c:pt>
                <c:pt idx="89335">
                  <c:v>126512</c:v>
                </c:pt>
                <c:pt idx="89336">
                  <c:v>126512</c:v>
                </c:pt>
                <c:pt idx="89337">
                  <c:v>126512</c:v>
                </c:pt>
                <c:pt idx="89338">
                  <c:v>126512</c:v>
                </c:pt>
                <c:pt idx="89339">
                  <c:v>126512</c:v>
                </c:pt>
                <c:pt idx="89340">
                  <c:v>126512</c:v>
                </c:pt>
                <c:pt idx="89341">
                  <c:v>126512</c:v>
                </c:pt>
                <c:pt idx="89342">
                  <c:v>126512</c:v>
                </c:pt>
                <c:pt idx="89343">
                  <c:v>126512</c:v>
                </c:pt>
                <c:pt idx="89344">
                  <c:v>126512</c:v>
                </c:pt>
                <c:pt idx="89345">
                  <c:v>126512</c:v>
                </c:pt>
                <c:pt idx="89346">
                  <c:v>126512</c:v>
                </c:pt>
                <c:pt idx="89347">
                  <c:v>126512</c:v>
                </c:pt>
                <c:pt idx="89348">
                  <c:v>126512</c:v>
                </c:pt>
                <c:pt idx="89349">
                  <c:v>126512</c:v>
                </c:pt>
                <c:pt idx="89350">
                  <c:v>126512</c:v>
                </c:pt>
                <c:pt idx="89351">
                  <c:v>126512</c:v>
                </c:pt>
                <c:pt idx="89352">
                  <c:v>126512</c:v>
                </c:pt>
                <c:pt idx="89353">
                  <c:v>126512</c:v>
                </c:pt>
                <c:pt idx="89354">
                  <c:v>126512</c:v>
                </c:pt>
                <c:pt idx="89355">
                  <c:v>126512</c:v>
                </c:pt>
                <c:pt idx="89356">
                  <c:v>126512</c:v>
                </c:pt>
                <c:pt idx="89357">
                  <c:v>126512</c:v>
                </c:pt>
                <c:pt idx="89358">
                  <c:v>126512</c:v>
                </c:pt>
                <c:pt idx="89359">
                  <c:v>126512</c:v>
                </c:pt>
                <c:pt idx="89360">
                  <c:v>126512</c:v>
                </c:pt>
                <c:pt idx="89361">
                  <c:v>126512</c:v>
                </c:pt>
                <c:pt idx="89362">
                  <c:v>126512</c:v>
                </c:pt>
                <c:pt idx="89363">
                  <c:v>126512</c:v>
                </c:pt>
                <c:pt idx="89364">
                  <c:v>126512</c:v>
                </c:pt>
                <c:pt idx="89365">
                  <c:v>126512</c:v>
                </c:pt>
                <c:pt idx="89366">
                  <c:v>126512</c:v>
                </c:pt>
                <c:pt idx="89367">
                  <c:v>126512</c:v>
                </c:pt>
                <c:pt idx="89368">
                  <c:v>126512</c:v>
                </c:pt>
                <c:pt idx="89369">
                  <c:v>126512</c:v>
                </c:pt>
                <c:pt idx="89370">
                  <c:v>126512</c:v>
                </c:pt>
                <c:pt idx="89371">
                  <c:v>126512</c:v>
                </c:pt>
                <c:pt idx="89372">
                  <c:v>126512</c:v>
                </c:pt>
                <c:pt idx="89373">
                  <c:v>126512</c:v>
                </c:pt>
                <c:pt idx="89374">
                  <c:v>126512</c:v>
                </c:pt>
                <c:pt idx="89375">
                  <c:v>126512</c:v>
                </c:pt>
                <c:pt idx="89376">
                  <c:v>126512</c:v>
                </c:pt>
                <c:pt idx="89377">
                  <c:v>126512</c:v>
                </c:pt>
                <c:pt idx="89378">
                  <c:v>126512</c:v>
                </c:pt>
                <c:pt idx="89379">
                  <c:v>126512</c:v>
                </c:pt>
                <c:pt idx="89380">
                  <c:v>126512</c:v>
                </c:pt>
                <c:pt idx="89381">
                  <c:v>126512</c:v>
                </c:pt>
                <c:pt idx="89382">
                  <c:v>126512</c:v>
                </c:pt>
                <c:pt idx="89383">
                  <c:v>126512</c:v>
                </c:pt>
                <c:pt idx="89384">
                  <c:v>126512</c:v>
                </c:pt>
                <c:pt idx="89385">
                  <c:v>126512</c:v>
                </c:pt>
                <c:pt idx="89386">
                  <c:v>126512</c:v>
                </c:pt>
                <c:pt idx="89387">
                  <c:v>126512</c:v>
                </c:pt>
                <c:pt idx="89388">
                  <c:v>126512</c:v>
                </c:pt>
                <c:pt idx="89389">
                  <c:v>126512</c:v>
                </c:pt>
                <c:pt idx="89390">
                  <c:v>126512</c:v>
                </c:pt>
                <c:pt idx="89391">
                  <c:v>126512</c:v>
                </c:pt>
                <c:pt idx="89392">
                  <c:v>126512</c:v>
                </c:pt>
                <c:pt idx="89393">
                  <c:v>126512</c:v>
                </c:pt>
                <c:pt idx="89394">
                  <c:v>126512</c:v>
                </c:pt>
                <c:pt idx="89395">
                  <c:v>126512</c:v>
                </c:pt>
                <c:pt idx="89396">
                  <c:v>126512</c:v>
                </c:pt>
                <c:pt idx="89397">
                  <c:v>126512</c:v>
                </c:pt>
                <c:pt idx="89398">
                  <c:v>126512</c:v>
                </c:pt>
                <c:pt idx="89399">
                  <c:v>126512</c:v>
                </c:pt>
                <c:pt idx="89400">
                  <c:v>126512</c:v>
                </c:pt>
                <c:pt idx="89401">
                  <c:v>126512</c:v>
                </c:pt>
                <c:pt idx="89402">
                  <c:v>126512</c:v>
                </c:pt>
                <c:pt idx="89403">
                  <c:v>126512</c:v>
                </c:pt>
                <c:pt idx="89404">
                  <c:v>126512</c:v>
                </c:pt>
                <c:pt idx="89405">
                  <c:v>126512</c:v>
                </c:pt>
                <c:pt idx="89406">
                  <c:v>126512</c:v>
                </c:pt>
                <c:pt idx="89407">
                  <c:v>126512</c:v>
                </c:pt>
                <c:pt idx="89408">
                  <c:v>126512</c:v>
                </c:pt>
                <c:pt idx="89409">
                  <c:v>126512</c:v>
                </c:pt>
                <c:pt idx="89410">
                  <c:v>126512</c:v>
                </c:pt>
                <c:pt idx="89411">
                  <c:v>126512</c:v>
                </c:pt>
                <c:pt idx="89412">
                  <c:v>126512</c:v>
                </c:pt>
                <c:pt idx="89413">
                  <c:v>126512</c:v>
                </c:pt>
                <c:pt idx="89414">
                  <c:v>126512</c:v>
                </c:pt>
                <c:pt idx="89415">
                  <c:v>126512</c:v>
                </c:pt>
                <c:pt idx="89416">
                  <c:v>126512</c:v>
                </c:pt>
                <c:pt idx="89417">
                  <c:v>126512</c:v>
                </c:pt>
                <c:pt idx="89418">
                  <c:v>126512</c:v>
                </c:pt>
                <c:pt idx="89419">
                  <c:v>126512</c:v>
                </c:pt>
                <c:pt idx="89420">
                  <c:v>126512</c:v>
                </c:pt>
                <c:pt idx="89421">
                  <c:v>126512</c:v>
                </c:pt>
                <c:pt idx="89422">
                  <c:v>126512</c:v>
                </c:pt>
                <c:pt idx="89423">
                  <c:v>126512</c:v>
                </c:pt>
                <c:pt idx="89424">
                  <c:v>126512</c:v>
                </c:pt>
                <c:pt idx="89425">
                  <c:v>126512</c:v>
                </c:pt>
                <c:pt idx="89426">
                  <c:v>126512</c:v>
                </c:pt>
                <c:pt idx="89427">
                  <c:v>126512</c:v>
                </c:pt>
                <c:pt idx="89428">
                  <c:v>126512</c:v>
                </c:pt>
                <c:pt idx="89429">
                  <c:v>126512</c:v>
                </c:pt>
                <c:pt idx="89430">
                  <c:v>126512</c:v>
                </c:pt>
                <c:pt idx="89431">
                  <c:v>126512</c:v>
                </c:pt>
                <c:pt idx="89432">
                  <c:v>126512</c:v>
                </c:pt>
                <c:pt idx="89433">
                  <c:v>126512</c:v>
                </c:pt>
                <c:pt idx="89434">
                  <c:v>126512</c:v>
                </c:pt>
                <c:pt idx="89435">
                  <c:v>126512</c:v>
                </c:pt>
                <c:pt idx="89436">
                  <c:v>126512</c:v>
                </c:pt>
                <c:pt idx="89437">
                  <c:v>126512</c:v>
                </c:pt>
                <c:pt idx="89438">
                  <c:v>126512</c:v>
                </c:pt>
                <c:pt idx="89439">
                  <c:v>126512</c:v>
                </c:pt>
                <c:pt idx="89440">
                  <c:v>126512</c:v>
                </c:pt>
                <c:pt idx="89441">
                  <c:v>126512</c:v>
                </c:pt>
                <c:pt idx="89442">
                  <c:v>126512</c:v>
                </c:pt>
                <c:pt idx="89443">
                  <c:v>126512</c:v>
                </c:pt>
                <c:pt idx="89444">
                  <c:v>126512</c:v>
                </c:pt>
                <c:pt idx="89445">
                  <c:v>126512</c:v>
                </c:pt>
                <c:pt idx="89446">
                  <c:v>126512</c:v>
                </c:pt>
                <c:pt idx="89447">
                  <c:v>126512</c:v>
                </c:pt>
                <c:pt idx="89448">
                  <c:v>126512</c:v>
                </c:pt>
                <c:pt idx="89449">
                  <c:v>126512</c:v>
                </c:pt>
                <c:pt idx="89450">
                  <c:v>126512</c:v>
                </c:pt>
                <c:pt idx="89451">
                  <c:v>126512</c:v>
                </c:pt>
                <c:pt idx="89452">
                  <c:v>126512</c:v>
                </c:pt>
                <c:pt idx="89453">
                  <c:v>126512</c:v>
                </c:pt>
                <c:pt idx="89454">
                  <c:v>126512</c:v>
                </c:pt>
                <c:pt idx="89455">
                  <c:v>126512</c:v>
                </c:pt>
                <c:pt idx="89456">
                  <c:v>126512</c:v>
                </c:pt>
                <c:pt idx="89457">
                  <c:v>126512</c:v>
                </c:pt>
                <c:pt idx="89458">
                  <c:v>126512</c:v>
                </c:pt>
                <c:pt idx="89459">
                  <c:v>126512</c:v>
                </c:pt>
                <c:pt idx="89460">
                  <c:v>126512</c:v>
                </c:pt>
                <c:pt idx="89461">
                  <c:v>126512</c:v>
                </c:pt>
                <c:pt idx="89462">
                  <c:v>126512</c:v>
                </c:pt>
                <c:pt idx="89463">
                  <c:v>126512</c:v>
                </c:pt>
                <c:pt idx="89464">
                  <c:v>126512</c:v>
                </c:pt>
                <c:pt idx="89465">
                  <c:v>126512</c:v>
                </c:pt>
                <c:pt idx="89466">
                  <c:v>126512</c:v>
                </c:pt>
                <c:pt idx="89467">
                  <c:v>126512</c:v>
                </c:pt>
                <c:pt idx="89468">
                  <c:v>126512</c:v>
                </c:pt>
                <c:pt idx="89469">
                  <c:v>126512</c:v>
                </c:pt>
                <c:pt idx="89470">
                  <c:v>126512</c:v>
                </c:pt>
                <c:pt idx="89471">
                  <c:v>126512</c:v>
                </c:pt>
                <c:pt idx="89472">
                  <c:v>126512</c:v>
                </c:pt>
                <c:pt idx="89473">
                  <c:v>126512</c:v>
                </c:pt>
                <c:pt idx="89474">
                  <c:v>126512</c:v>
                </c:pt>
                <c:pt idx="89475">
                  <c:v>126512</c:v>
                </c:pt>
                <c:pt idx="89476">
                  <c:v>126512</c:v>
                </c:pt>
                <c:pt idx="89477">
                  <c:v>126512</c:v>
                </c:pt>
                <c:pt idx="89478">
                  <c:v>126512</c:v>
                </c:pt>
                <c:pt idx="89479">
                  <c:v>126512</c:v>
                </c:pt>
                <c:pt idx="89480">
                  <c:v>126512</c:v>
                </c:pt>
                <c:pt idx="89481">
                  <c:v>126512</c:v>
                </c:pt>
                <c:pt idx="89482">
                  <c:v>126512</c:v>
                </c:pt>
                <c:pt idx="89483">
                  <c:v>126512</c:v>
                </c:pt>
                <c:pt idx="89484">
                  <c:v>126512</c:v>
                </c:pt>
                <c:pt idx="89485">
                  <c:v>126512</c:v>
                </c:pt>
                <c:pt idx="89486">
                  <c:v>126512</c:v>
                </c:pt>
                <c:pt idx="89487">
                  <c:v>126512</c:v>
                </c:pt>
                <c:pt idx="89488">
                  <c:v>126512</c:v>
                </c:pt>
                <c:pt idx="89489">
                  <c:v>126512</c:v>
                </c:pt>
                <c:pt idx="89490">
                  <c:v>126512</c:v>
                </c:pt>
                <c:pt idx="89491">
                  <c:v>126512</c:v>
                </c:pt>
                <c:pt idx="89492">
                  <c:v>126512</c:v>
                </c:pt>
                <c:pt idx="89493">
                  <c:v>126512</c:v>
                </c:pt>
                <c:pt idx="89494">
                  <c:v>126512</c:v>
                </c:pt>
                <c:pt idx="89495">
                  <c:v>126512</c:v>
                </c:pt>
                <c:pt idx="89496">
                  <c:v>126512</c:v>
                </c:pt>
                <c:pt idx="89497">
                  <c:v>126512</c:v>
                </c:pt>
                <c:pt idx="89498">
                  <c:v>126512</c:v>
                </c:pt>
                <c:pt idx="89499">
                  <c:v>126512</c:v>
                </c:pt>
                <c:pt idx="89500">
                  <c:v>126512</c:v>
                </c:pt>
                <c:pt idx="89501">
                  <c:v>126512</c:v>
                </c:pt>
                <c:pt idx="89502">
                  <c:v>126512</c:v>
                </c:pt>
                <c:pt idx="89503">
                  <c:v>126512</c:v>
                </c:pt>
                <c:pt idx="89504">
                  <c:v>126512</c:v>
                </c:pt>
                <c:pt idx="89505">
                  <c:v>126512</c:v>
                </c:pt>
                <c:pt idx="89506">
                  <c:v>126512</c:v>
                </c:pt>
                <c:pt idx="89507">
                  <c:v>126512</c:v>
                </c:pt>
                <c:pt idx="89508">
                  <c:v>126512</c:v>
                </c:pt>
                <c:pt idx="89509">
                  <c:v>126512</c:v>
                </c:pt>
                <c:pt idx="89510">
                  <c:v>126512</c:v>
                </c:pt>
                <c:pt idx="89511">
                  <c:v>126512</c:v>
                </c:pt>
                <c:pt idx="89512">
                  <c:v>126512</c:v>
                </c:pt>
                <c:pt idx="89513">
                  <c:v>126512</c:v>
                </c:pt>
                <c:pt idx="89514">
                  <c:v>126512</c:v>
                </c:pt>
                <c:pt idx="89515">
                  <c:v>126512</c:v>
                </c:pt>
                <c:pt idx="89516">
                  <c:v>126512</c:v>
                </c:pt>
                <c:pt idx="89517">
                  <c:v>126512</c:v>
                </c:pt>
                <c:pt idx="89518">
                  <c:v>126512</c:v>
                </c:pt>
                <c:pt idx="89519">
                  <c:v>126512</c:v>
                </c:pt>
                <c:pt idx="89520">
                  <c:v>126512</c:v>
                </c:pt>
                <c:pt idx="89521">
                  <c:v>126512</c:v>
                </c:pt>
                <c:pt idx="89522">
                  <c:v>126512</c:v>
                </c:pt>
                <c:pt idx="89523">
                  <c:v>126512</c:v>
                </c:pt>
                <c:pt idx="89524">
                  <c:v>126512</c:v>
                </c:pt>
                <c:pt idx="89525">
                  <c:v>126512</c:v>
                </c:pt>
                <c:pt idx="89526">
                  <c:v>126512</c:v>
                </c:pt>
                <c:pt idx="89527">
                  <c:v>126512</c:v>
                </c:pt>
                <c:pt idx="89528">
                  <c:v>126512</c:v>
                </c:pt>
                <c:pt idx="89529">
                  <c:v>126512</c:v>
                </c:pt>
                <c:pt idx="89530">
                  <c:v>126512</c:v>
                </c:pt>
                <c:pt idx="89531">
                  <c:v>126512</c:v>
                </c:pt>
                <c:pt idx="89532">
                  <c:v>126512</c:v>
                </c:pt>
                <c:pt idx="89533">
                  <c:v>126512</c:v>
                </c:pt>
                <c:pt idx="89534">
                  <c:v>126512</c:v>
                </c:pt>
                <c:pt idx="89535">
                  <c:v>126512</c:v>
                </c:pt>
                <c:pt idx="89536">
                  <c:v>126512</c:v>
                </c:pt>
                <c:pt idx="89537">
                  <c:v>126512</c:v>
                </c:pt>
                <c:pt idx="89538">
                  <c:v>126512</c:v>
                </c:pt>
                <c:pt idx="89539">
                  <c:v>126512</c:v>
                </c:pt>
                <c:pt idx="89540">
                  <c:v>126512</c:v>
                </c:pt>
                <c:pt idx="89541">
                  <c:v>126512</c:v>
                </c:pt>
                <c:pt idx="89542">
                  <c:v>126512</c:v>
                </c:pt>
                <c:pt idx="89543">
                  <c:v>126512</c:v>
                </c:pt>
                <c:pt idx="89544">
                  <c:v>126512</c:v>
                </c:pt>
                <c:pt idx="89545">
                  <c:v>126512</c:v>
                </c:pt>
                <c:pt idx="89546">
                  <c:v>126512</c:v>
                </c:pt>
                <c:pt idx="89547">
                  <c:v>126512</c:v>
                </c:pt>
                <c:pt idx="89548">
                  <c:v>126512</c:v>
                </c:pt>
                <c:pt idx="89549">
                  <c:v>126512</c:v>
                </c:pt>
                <c:pt idx="89550">
                  <c:v>126512</c:v>
                </c:pt>
                <c:pt idx="89551">
                  <c:v>126512</c:v>
                </c:pt>
                <c:pt idx="89552">
                  <c:v>126512</c:v>
                </c:pt>
                <c:pt idx="89553">
                  <c:v>126512</c:v>
                </c:pt>
                <c:pt idx="89554">
                  <c:v>126512</c:v>
                </c:pt>
                <c:pt idx="89555">
                  <c:v>126512</c:v>
                </c:pt>
                <c:pt idx="89556">
                  <c:v>126512</c:v>
                </c:pt>
                <c:pt idx="89557">
                  <c:v>126512</c:v>
                </c:pt>
                <c:pt idx="89558">
                  <c:v>126512</c:v>
                </c:pt>
                <c:pt idx="89559">
                  <c:v>126512</c:v>
                </c:pt>
                <c:pt idx="89560">
                  <c:v>126512</c:v>
                </c:pt>
                <c:pt idx="89561">
                  <c:v>126512</c:v>
                </c:pt>
                <c:pt idx="89562">
                  <c:v>126512</c:v>
                </c:pt>
                <c:pt idx="89563">
                  <c:v>126512</c:v>
                </c:pt>
                <c:pt idx="89564">
                  <c:v>126512</c:v>
                </c:pt>
                <c:pt idx="89565">
                  <c:v>126512</c:v>
                </c:pt>
                <c:pt idx="89566">
                  <c:v>126512</c:v>
                </c:pt>
                <c:pt idx="89567">
                  <c:v>126512</c:v>
                </c:pt>
                <c:pt idx="89568">
                  <c:v>126512</c:v>
                </c:pt>
                <c:pt idx="89569">
                  <c:v>126512</c:v>
                </c:pt>
                <c:pt idx="89570">
                  <c:v>126512</c:v>
                </c:pt>
                <c:pt idx="89571">
                  <c:v>126512</c:v>
                </c:pt>
                <c:pt idx="89572">
                  <c:v>126512</c:v>
                </c:pt>
                <c:pt idx="89573">
                  <c:v>126512</c:v>
                </c:pt>
                <c:pt idx="89574">
                  <c:v>126512</c:v>
                </c:pt>
                <c:pt idx="89575">
                  <c:v>126512</c:v>
                </c:pt>
                <c:pt idx="89576">
                  <c:v>126512</c:v>
                </c:pt>
                <c:pt idx="89577">
                  <c:v>126512</c:v>
                </c:pt>
                <c:pt idx="89578">
                  <c:v>126512</c:v>
                </c:pt>
                <c:pt idx="89579">
                  <c:v>126512</c:v>
                </c:pt>
                <c:pt idx="89580">
                  <c:v>126512</c:v>
                </c:pt>
                <c:pt idx="89581">
                  <c:v>126512</c:v>
                </c:pt>
                <c:pt idx="89582">
                  <c:v>126512</c:v>
                </c:pt>
                <c:pt idx="89583">
                  <c:v>126512</c:v>
                </c:pt>
                <c:pt idx="89584">
                  <c:v>126512</c:v>
                </c:pt>
                <c:pt idx="89585">
                  <c:v>126512</c:v>
                </c:pt>
                <c:pt idx="89586">
                  <c:v>126512</c:v>
                </c:pt>
                <c:pt idx="89587">
                  <c:v>126512</c:v>
                </c:pt>
                <c:pt idx="89588">
                  <c:v>126512</c:v>
                </c:pt>
                <c:pt idx="89589">
                  <c:v>126512</c:v>
                </c:pt>
                <c:pt idx="89590">
                  <c:v>126512</c:v>
                </c:pt>
                <c:pt idx="89591">
                  <c:v>126512</c:v>
                </c:pt>
                <c:pt idx="89592">
                  <c:v>126512</c:v>
                </c:pt>
                <c:pt idx="89593">
                  <c:v>126512</c:v>
                </c:pt>
                <c:pt idx="89594">
                  <c:v>126512</c:v>
                </c:pt>
                <c:pt idx="89595">
                  <c:v>126512</c:v>
                </c:pt>
                <c:pt idx="89596">
                  <c:v>126512</c:v>
                </c:pt>
                <c:pt idx="89597">
                  <c:v>126512</c:v>
                </c:pt>
                <c:pt idx="89598">
                  <c:v>126512</c:v>
                </c:pt>
                <c:pt idx="89599">
                  <c:v>126512</c:v>
                </c:pt>
                <c:pt idx="89600">
                  <c:v>126512</c:v>
                </c:pt>
                <c:pt idx="89601">
                  <c:v>126512</c:v>
                </c:pt>
                <c:pt idx="89602">
                  <c:v>126512</c:v>
                </c:pt>
                <c:pt idx="89603">
                  <c:v>126512</c:v>
                </c:pt>
                <c:pt idx="89604">
                  <c:v>126512</c:v>
                </c:pt>
                <c:pt idx="89605">
                  <c:v>126512</c:v>
                </c:pt>
                <c:pt idx="89606">
                  <c:v>126512</c:v>
                </c:pt>
                <c:pt idx="89607">
                  <c:v>126512</c:v>
                </c:pt>
                <c:pt idx="89608">
                  <c:v>126512</c:v>
                </c:pt>
                <c:pt idx="89609">
                  <c:v>126512</c:v>
                </c:pt>
                <c:pt idx="89610">
                  <c:v>126512</c:v>
                </c:pt>
                <c:pt idx="89611">
                  <c:v>126512</c:v>
                </c:pt>
                <c:pt idx="89612">
                  <c:v>126512</c:v>
                </c:pt>
                <c:pt idx="89613">
                  <c:v>126512</c:v>
                </c:pt>
                <c:pt idx="89614">
                  <c:v>126512</c:v>
                </c:pt>
                <c:pt idx="89615">
                  <c:v>126512</c:v>
                </c:pt>
                <c:pt idx="89616">
                  <c:v>126512</c:v>
                </c:pt>
                <c:pt idx="89617">
                  <c:v>126512</c:v>
                </c:pt>
                <c:pt idx="89618">
                  <c:v>126512</c:v>
                </c:pt>
                <c:pt idx="89619">
                  <c:v>126512</c:v>
                </c:pt>
                <c:pt idx="89620">
                  <c:v>126512</c:v>
                </c:pt>
                <c:pt idx="89621">
                  <c:v>126512</c:v>
                </c:pt>
                <c:pt idx="89622">
                  <c:v>126512</c:v>
                </c:pt>
                <c:pt idx="89623">
                  <c:v>126512</c:v>
                </c:pt>
                <c:pt idx="89624">
                  <c:v>126512</c:v>
                </c:pt>
                <c:pt idx="89625">
                  <c:v>126512</c:v>
                </c:pt>
                <c:pt idx="89626">
                  <c:v>126512</c:v>
                </c:pt>
                <c:pt idx="89627">
                  <c:v>126512</c:v>
                </c:pt>
                <c:pt idx="89628">
                  <c:v>126512</c:v>
                </c:pt>
                <c:pt idx="89629">
                  <c:v>126512</c:v>
                </c:pt>
                <c:pt idx="89630">
                  <c:v>126512</c:v>
                </c:pt>
                <c:pt idx="89631">
                  <c:v>126512</c:v>
                </c:pt>
                <c:pt idx="89632">
                  <c:v>126512</c:v>
                </c:pt>
                <c:pt idx="89633">
                  <c:v>126512</c:v>
                </c:pt>
                <c:pt idx="89634">
                  <c:v>126512</c:v>
                </c:pt>
                <c:pt idx="89635">
                  <c:v>126512</c:v>
                </c:pt>
                <c:pt idx="89636">
                  <c:v>126512</c:v>
                </c:pt>
                <c:pt idx="89637">
                  <c:v>126512</c:v>
                </c:pt>
                <c:pt idx="89638">
                  <c:v>126512</c:v>
                </c:pt>
                <c:pt idx="89639">
                  <c:v>126512</c:v>
                </c:pt>
                <c:pt idx="89640">
                  <c:v>126512</c:v>
                </c:pt>
                <c:pt idx="89641">
                  <c:v>126512</c:v>
                </c:pt>
                <c:pt idx="89642">
                  <c:v>126512</c:v>
                </c:pt>
                <c:pt idx="89643">
                  <c:v>126512</c:v>
                </c:pt>
                <c:pt idx="89644">
                  <c:v>126512</c:v>
                </c:pt>
                <c:pt idx="89645">
                  <c:v>126512</c:v>
                </c:pt>
                <c:pt idx="89646">
                  <c:v>126512</c:v>
                </c:pt>
                <c:pt idx="89647">
                  <c:v>126512</c:v>
                </c:pt>
                <c:pt idx="89648">
                  <c:v>126512</c:v>
                </c:pt>
                <c:pt idx="89649">
                  <c:v>126512</c:v>
                </c:pt>
                <c:pt idx="89650">
                  <c:v>126512</c:v>
                </c:pt>
                <c:pt idx="89651">
                  <c:v>126512</c:v>
                </c:pt>
                <c:pt idx="89652">
                  <c:v>126512</c:v>
                </c:pt>
                <c:pt idx="89653">
                  <c:v>126512</c:v>
                </c:pt>
                <c:pt idx="89654">
                  <c:v>126512</c:v>
                </c:pt>
                <c:pt idx="89655">
                  <c:v>126512</c:v>
                </c:pt>
                <c:pt idx="89656">
                  <c:v>126512</c:v>
                </c:pt>
                <c:pt idx="89657">
                  <c:v>126512</c:v>
                </c:pt>
                <c:pt idx="89658">
                  <c:v>126512</c:v>
                </c:pt>
                <c:pt idx="89659">
                  <c:v>126512</c:v>
                </c:pt>
                <c:pt idx="89660">
                  <c:v>126512</c:v>
                </c:pt>
                <c:pt idx="89661">
                  <c:v>126512</c:v>
                </c:pt>
                <c:pt idx="89662">
                  <c:v>126512</c:v>
                </c:pt>
                <c:pt idx="89663">
                  <c:v>126512</c:v>
                </c:pt>
                <c:pt idx="89664">
                  <c:v>126512</c:v>
                </c:pt>
                <c:pt idx="89665">
                  <c:v>126512</c:v>
                </c:pt>
                <c:pt idx="89666">
                  <c:v>126512</c:v>
                </c:pt>
                <c:pt idx="89667">
                  <c:v>126512</c:v>
                </c:pt>
                <c:pt idx="89668">
                  <c:v>126512</c:v>
                </c:pt>
                <c:pt idx="89669">
                  <c:v>126512</c:v>
                </c:pt>
                <c:pt idx="89670">
                  <c:v>126512</c:v>
                </c:pt>
                <c:pt idx="89671">
                  <c:v>126512</c:v>
                </c:pt>
                <c:pt idx="89672">
                  <c:v>126512</c:v>
                </c:pt>
                <c:pt idx="89673">
                  <c:v>126512</c:v>
                </c:pt>
                <c:pt idx="89674">
                  <c:v>126512</c:v>
                </c:pt>
                <c:pt idx="89675">
                  <c:v>126512</c:v>
                </c:pt>
                <c:pt idx="89676">
                  <c:v>126512</c:v>
                </c:pt>
                <c:pt idx="89677">
                  <c:v>126512</c:v>
                </c:pt>
                <c:pt idx="89678">
                  <c:v>126512</c:v>
                </c:pt>
                <c:pt idx="89679">
                  <c:v>126512</c:v>
                </c:pt>
                <c:pt idx="89680">
                  <c:v>126512</c:v>
                </c:pt>
                <c:pt idx="89681">
                  <c:v>126512</c:v>
                </c:pt>
                <c:pt idx="89682">
                  <c:v>126512</c:v>
                </c:pt>
                <c:pt idx="89683">
                  <c:v>126512</c:v>
                </c:pt>
                <c:pt idx="89684">
                  <c:v>126512</c:v>
                </c:pt>
                <c:pt idx="89685">
                  <c:v>126512</c:v>
                </c:pt>
                <c:pt idx="89686">
                  <c:v>126512</c:v>
                </c:pt>
                <c:pt idx="89687">
                  <c:v>126512</c:v>
                </c:pt>
                <c:pt idx="89688">
                  <c:v>126512</c:v>
                </c:pt>
                <c:pt idx="89689">
                  <c:v>126512</c:v>
                </c:pt>
                <c:pt idx="89690">
                  <c:v>126512</c:v>
                </c:pt>
                <c:pt idx="89691">
                  <c:v>126512</c:v>
                </c:pt>
                <c:pt idx="89692">
                  <c:v>126512</c:v>
                </c:pt>
                <c:pt idx="89693">
                  <c:v>126512</c:v>
                </c:pt>
                <c:pt idx="89694">
                  <c:v>126512</c:v>
                </c:pt>
                <c:pt idx="89695">
                  <c:v>126512</c:v>
                </c:pt>
                <c:pt idx="89696">
                  <c:v>126512</c:v>
                </c:pt>
                <c:pt idx="89697">
                  <c:v>126512</c:v>
                </c:pt>
                <c:pt idx="89698">
                  <c:v>126512</c:v>
                </c:pt>
                <c:pt idx="89699">
                  <c:v>126512</c:v>
                </c:pt>
                <c:pt idx="89700">
                  <c:v>126512</c:v>
                </c:pt>
                <c:pt idx="89701">
                  <c:v>126512</c:v>
                </c:pt>
                <c:pt idx="89702">
                  <c:v>126512</c:v>
                </c:pt>
                <c:pt idx="89703">
                  <c:v>126512</c:v>
                </c:pt>
                <c:pt idx="89704">
                  <c:v>126512</c:v>
                </c:pt>
                <c:pt idx="89705">
                  <c:v>126512</c:v>
                </c:pt>
                <c:pt idx="89706">
                  <c:v>126512</c:v>
                </c:pt>
                <c:pt idx="89707">
                  <c:v>126512</c:v>
                </c:pt>
                <c:pt idx="89708">
                  <c:v>126512</c:v>
                </c:pt>
                <c:pt idx="89709">
                  <c:v>126512</c:v>
                </c:pt>
                <c:pt idx="89710">
                  <c:v>126512</c:v>
                </c:pt>
                <c:pt idx="89711">
                  <c:v>126512</c:v>
                </c:pt>
                <c:pt idx="89712">
                  <c:v>126512</c:v>
                </c:pt>
                <c:pt idx="89713">
                  <c:v>126512</c:v>
                </c:pt>
                <c:pt idx="89714">
                  <c:v>126512</c:v>
                </c:pt>
                <c:pt idx="89715">
                  <c:v>126512</c:v>
                </c:pt>
                <c:pt idx="89716">
                  <c:v>126512</c:v>
                </c:pt>
                <c:pt idx="89717">
                  <c:v>126512</c:v>
                </c:pt>
                <c:pt idx="89718">
                  <c:v>126512</c:v>
                </c:pt>
                <c:pt idx="89719">
                  <c:v>126512</c:v>
                </c:pt>
                <c:pt idx="89720">
                  <c:v>126512</c:v>
                </c:pt>
                <c:pt idx="89721">
                  <c:v>126512</c:v>
                </c:pt>
                <c:pt idx="89722">
                  <c:v>126512</c:v>
                </c:pt>
                <c:pt idx="89723">
                  <c:v>126512</c:v>
                </c:pt>
                <c:pt idx="89724">
                  <c:v>126512</c:v>
                </c:pt>
                <c:pt idx="89725">
                  <c:v>126512</c:v>
                </c:pt>
                <c:pt idx="89726">
                  <c:v>126512</c:v>
                </c:pt>
                <c:pt idx="89727">
                  <c:v>126512</c:v>
                </c:pt>
                <c:pt idx="89728">
                  <c:v>126512</c:v>
                </c:pt>
                <c:pt idx="89729">
                  <c:v>126512</c:v>
                </c:pt>
                <c:pt idx="89730">
                  <c:v>126512</c:v>
                </c:pt>
                <c:pt idx="89731">
                  <c:v>126512</c:v>
                </c:pt>
                <c:pt idx="89732">
                  <c:v>126512</c:v>
                </c:pt>
                <c:pt idx="89733">
                  <c:v>126512</c:v>
                </c:pt>
                <c:pt idx="89734">
                  <c:v>126512</c:v>
                </c:pt>
                <c:pt idx="89735">
                  <c:v>126512</c:v>
                </c:pt>
                <c:pt idx="89736">
                  <c:v>126512</c:v>
                </c:pt>
                <c:pt idx="89737">
                  <c:v>126512</c:v>
                </c:pt>
                <c:pt idx="89738">
                  <c:v>126512</c:v>
                </c:pt>
                <c:pt idx="89739">
                  <c:v>126512</c:v>
                </c:pt>
                <c:pt idx="89740">
                  <c:v>126512</c:v>
                </c:pt>
                <c:pt idx="89741">
                  <c:v>126512</c:v>
                </c:pt>
                <c:pt idx="89742">
                  <c:v>126512</c:v>
                </c:pt>
                <c:pt idx="89743">
                  <c:v>126512</c:v>
                </c:pt>
                <c:pt idx="89744">
                  <c:v>126512</c:v>
                </c:pt>
                <c:pt idx="89745">
                  <c:v>126512</c:v>
                </c:pt>
                <c:pt idx="89746">
                  <c:v>126512</c:v>
                </c:pt>
                <c:pt idx="89747">
                  <c:v>126512</c:v>
                </c:pt>
                <c:pt idx="89748">
                  <c:v>126512</c:v>
                </c:pt>
                <c:pt idx="89749">
                  <c:v>126512</c:v>
                </c:pt>
                <c:pt idx="89750">
                  <c:v>126512</c:v>
                </c:pt>
                <c:pt idx="89751">
                  <c:v>126512</c:v>
                </c:pt>
                <c:pt idx="89752">
                  <c:v>126512</c:v>
                </c:pt>
                <c:pt idx="89753">
                  <c:v>126512</c:v>
                </c:pt>
                <c:pt idx="89754">
                  <c:v>126512</c:v>
                </c:pt>
                <c:pt idx="89755">
                  <c:v>126512</c:v>
                </c:pt>
                <c:pt idx="89756">
                  <c:v>126512</c:v>
                </c:pt>
                <c:pt idx="89757">
                  <c:v>126512</c:v>
                </c:pt>
                <c:pt idx="89758">
                  <c:v>126512</c:v>
                </c:pt>
                <c:pt idx="89759">
                  <c:v>126512</c:v>
                </c:pt>
                <c:pt idx="89760">
                  <c:v>126512</c:v>
                </c:pt>
                <c:pt idx="89761">
                  <c:v>126512</c:v>
                </c:pt>
                <c:pt idx="89762">
                  <c:v>126512</c:v>
                </c:pt>
                <c:pt idx="89763">
                  <c:v>126512</c:v>
                </c:pt>
                <c:pt idx="89764">
                  <c:v>126512</c:v>
                </c:pt>
                <c:pt idx="89765">
                  <c:v>126512</c:v>
                </c:pt>
                <c:pt idx="89766">
                  <c:v>126512</c:v>
                </c:pt>
                <c:pt idx="89767">
                  <c:v>126512</c:v>
                </c:pt>
                <c:pt idx="89768">
                  <c:v>126512</c:v>
                </c:pt>
                <c:pt idx="89769">
                  <c:v>126512</c:v>
                </c:pt>
                <c:pt idx="89770">
                  <c:v>126512</c:v>
                </c:pt>
                <c:pt idx="89771">
                  <c:v>126512</c:v>
                </c:pt>
                <c:pt idx="89772">
                  <c:v>126512</c:v>
                </c:pt>
                <c:pt idx="89773">
                  <c:v>126512</c:v>
                </c:pt>
                <c:pt idx="89774">
                  <c:v>126512</c:v>
                </c:pt>
                <c:pt idx="89775">
                  <c:v>126512</c:v>
                </c:pt>
                <c:pt idx="89776">
                  <c:v>126512</c:v>
                </c:pt>
                <c:pt idx="89777">
                  <c:v>126512</c:v>
                </c:pt>
                <c:pt idx="89778">
                  <c:v>126512</c:v>
                </c:pt>
                <c:pt idx="89779">
                  <c:v>126512</c:v>
                </c:pt>
                <c:pt idx="89780">
                  <c:v>126512</c:v>
                </c:pt>
                <c:pt idx="89781">
                  <c:v>126512</c:v>
                </c:pt>
                <c:pt idx="89782">
                  <c:v>126512</c:v>
                </c:pt>
                <c:pt idx="89783">
                  <c:v>126512</c:v>
                </c:pt>
                <c:pt idx="89784">
                  <c:v>126512</c:v>
                </c:pt>
                <c:pt idx="89785">
                  <c:v>126512</c:v>
                </c:pt>
                <c:pt idx="89786">
                  <c:v>126512</c:v>
                </c:pt>
                <c:pt idx="89787">
                  <c:v>126512</c:v>
                </c:pt>
                <c:pt idx="89788">
                  <c:v>126512</c:v>
                </c:pt>
                <c:pt idx="89789">
                  <c:v>126512</c:v>
                </c:pt>
                <c:pt idx="89790">
                  <c:v>126512</c:v>
                </c:pt>
                <c:pt idx="89791">
                  <c:v>126512</c:v>
                </c:pt>
                <c:pt idx="89792">
                  <c:v>126512</c:v>
                </c:pt>
                <c:pt idx="89793">
                  <c:v>126512</c:v>
                </c:pt>
                <c:pt idx="89794">
                  <c:v>126512</c:v>
                </c:pt>
                <c:pt idx="89795">
                  <c:v>126512</c:v>
                </c:pt>
                <c:pt idx="89796">
                  <c:v>126512</c:v>
                </c:pt>
                <c:pt idx="89797">
                  <c:v>126512</c:v>
                </c:pt>
                <c:pt idx="89798">
                  <c:v>126512</c:v>
                </c:pt>
                <c:pt idx="89799">
                  <c:v>126512</c:v>
                </c:pt>
                <c:pt idx="89800">
                  <c:v>126512</c:v>
                </c:pt>
                <c:pt idx="89801">
                  <c:v>126512</c:v>
                </c:pt>
                <c:pt idx="89802">
                  <c:v>126512</c:v>
                </c:pt>
                <c:pt idx="89803">
                  <c:v>126512</c:v>
                </c:pt>
                <c:pt idx="89804">
                  <c:v>126512</c:v>
                </c:pt>
                <c:pt idx="89805">
                  <c:v>126512</c:v>
                </c:pt>
                <c:pt idx="89806">
                  <c:v>126512</c:v>
                </c:pt>
                <c:pt idx="89807">
                  <c:v>126512</c:v>
                </c:pt>
                <c:pt idx="89808">
                  <c:v>126512</c:v>
                </c:pt>
                <c:pt idx="89809">
                  <c:v>126512</c:v>
                </c:pt>
                <c:pt idx="89810">
                  <c:v>126512</c:v>
                </c:pt>
                <c:pt idx="89811">
                  <c:v>126512</c:v>
                </c:pt>
                <c:pt idx="89812">
                  <c:v>126512</c:v>
                </c:pt>
                <c:pt idx="89813">
                  <c:v>126512</c:v>
                </c:pt>
                <c:pt idx="89814">
                  <c:v>126512</c:v>
                </c:pt>
                <c:pt idx="89815">
                  <c:v>126512</c:v>
                </c:pt>
                <c:pt idx="89816">
                  <c:v>126512</c:v>
                </c:pt>
                <c:pt idx="89817">
                  <c:v>126512</c:v>
                </c:pt>
                <c:pt idx="89818">
                  <c:v>126512</c:v>
                </c:pt>
                <c:pt idx="89819">
                  <c:v>126512</c:v>
                </c:pt>
                <c:pt idx="89820">
                  <c:v>126512</c:v>
                </c:pt>
                <c:pt idx="89821">
                  <c:v>126512</c:v>
                </c:pt>
                <c:pt idx="89822">
                  <c:v>126512</c:v>
                </c:pt>
                <c:pt idx="89823">
                  <c:v>126512</c:v>
                </c:pt>
                <c:pt idx="89824">
                  <c:v>126512</c:v>
                </c:pt>
                <c:pt idx="89825">
                  <c:v>126512</c:v>
                </c:pt>
                <c:pt idx="89826">
                  <c:v>126512</c:v>
                </c:pt>
                <c:pt idx="89827">
                  <c:v>126512</c:v>
                </c:pt>
                <c:pt idx="89828">
                  <c:v>126512</c:v>
                </c:pt>
                <c:pt idx="89829">
                  <c:v>126512</c:v>
                </c:pt>
                <c:pt idx="89830">
                  <c:v>126512</c:v>
                </c:pt>
                <c:pt idx="89831">
                  <c:v>126512</c:v>
                </c:pt>
                <c:pt idx="89832">
                  <c:v>126512</c:v>
                </c:pt>
                <c:pt idx="89833">
                  <c:v>126512</c:v>
                </c:pt>
                <c:pt idx="89834">
                  <c:v>126512</c:v>
                </c:pt>
                <c:pt idx="89835">
                  <c:v>126512</c:v>
                </c:pt>
                <c:pt idx="89836">
                  <c:v>126512</c:v>
                </c:pt>
                <c:pt idx="89837">
                  <c:v>126512</c:v>
                </c:pt>
                <c:pt idx="89838">
                  <c:v>126512</c:v>
                </c:pt>
                <c:pt idx="89839">
                  <c:v>126512</c:v>
                </c:pt>
                <c:pt idx="89840">
                  <c:v>126512</c:v>
                </c:pt>
                <c:pt idx="89841">
                  <c:v>126512</c:v>
                </c:pt>
                <c:pt idx="89842">
                  <c:v>126512</c:v>
                </c:pt>
                <c:pt idx="89843">
                  <c:v>126512</c:v>
                </c:pt>
                <c:pt idx="89844">
                  <c:v>126512</c:v>
                </c:pt>
                <c:pt idx="89845">
                  <c:v>126512</c:v>
                </c:pt>
                <c:pt idx="89846">
                  <c:v>126512</c:v>
                </c:pt>
                <c:pt idx="89847">
                  <c:v>126512</c:v>
                </c:pt>
                <c:pt idx="89848">
                  <c:v>126512</c:v>
                </c:pt>
                <c:pt idx="89849">
                  <c:v>126512</c:v>
                </c:pt>
                <c:pt idx="89850">
                  <c:v>126512</c:v>
                </c:pt>
                <c:pt idx="89851">
                  <c:v>126512</c:v>
                </c:pt>
                <c:pt idx="89852">
                  <c:v>126512</c:v>
                </c:pt>
                <c:pt idx="89853">
                  <c:v>126512</c:v>
                </c:pt>
                <c:pt idx="89854">
                  <c:v>126512</c:v>
                </c:pt>
                <c:pt idx="89855">
                  <c:v>126512</c:v>
                </c:pt>
                <c:pt idx="89856">
                  <c:v>126512</c:v>
                </c:pt>
                <c:pt idx="89857">
                  <c:v>126512</c:v>
                </c:pt>
                <c:pt idx="89858">
                  <c:v>126512</c:v>
                </c:pt>
                <c:pt idx="89859">
                  <c:v>126512</c:v>
                </c:pt>
                <c:pt idx="89860">
                  <c:v>126512</c:v>
                </c:pt>
                <c:pt idx="89861">
                  <c:v>126512</c:v>
                </c:pt>
                <c:pt idx="89862">
                  <c:v>126512</c:v>
                </c:pt>
                <c:pt idx="89863">
                  <c:v>126512</c:v>
                </c:pt>
                <c:pt idx="89864">
                  <c:v>126512</c:v>
                </c:pt>
                <c:pt idx="89865">
                  <c:v>126512</c:v>
                </c:pt>
                <c:pt idx="89866">
                  <c:v>126512</c:v>
                </c:pt>
                <c:pt idx="89867">
                  <c:v>126512</c:v>
                </c:pt>
                <c:pt idx="89868">
                  <c:v>126512</c:v>
                </c:pt>
                <c:pt idx="89869">
                  <c:v>126512</c:v>
                </c:pt>
                <c:pt idx="89870">
                  <c:v>126512</c:v>
                </c:pt>
                <c:pt idx="89871">
                  <c:v>126512</c:v>
                </c:pt>
                <c:pt idx="89872">
                  <c:v>126512</c:v>
                </c:pt>
                <c:pt idx="89873">
                  <c:v>126512</c:v>
                </c:pt>
                <c:pt idx="89874">
                  <c:v>126512</c:v>
                </c:pt>
                <c:pt idx="89875">
                  <c:v>126512</c:v>
                </c:pt>
                <c:pt idx="89876">
                  <c:v>126512</c:v>
                </c:pt>
                <c:pt idx="89877">
                  <c:v>126512</c:v>
                </c:pt>
                <c:pt idx="89878">
                  <c:v>126512</c:v>
                </c:pt>
                <c:pt idx="89879">
                  <c:v>126512</c:v>
                </c:pt>
                <c:pt idx="89880">
                  <c:v>126512</c:v>
                </c:pt>
                <c:pt idx="89881">
                  <c:v>126512</c:v>
                </c:pt>
                <c:pt idx="89882">
                  <c:v>126512</c:v>
                </c:pt>
                <c:pt idx="89883">
                  <c:v>126512</c:v>
                </c:pt>
                <c:pt idx="89884">
                  <c:v>126512</c:v>
                </c:pt>
                <c:pt idx="89885">
                  <c:v>126512</c:v>
                </c:pt>
                <c:pt idx="89886">
                  <c:v>126512</c:v>
                </c:pt>
                <c:pt idx="89887">
                  <c:v>126512</c:v>
                </c:pt>
                <c:pt idx="89888">
                  <c:v>126512</c:v>
                </c:pt>
                <c:pt idx="89889">
                  <c:v>126512</c:v>
                </c:pt>
                <c:pt idx="89890">
                  <c:v>126512</c:v>
                </c:pt>
                <c:pt idx="89891">
                  <c:v>126512</c:v>
                </c:pt>
                <c:pt idx="89892">
                  <c:v>126512</c:v>
                </c:pt>
                <c:pt idx="89893">
                  <c:v>126512</c:v>
                </c:pt>
                <c:pt idx="89894">
                  <c:v>126512</c:v>
                </c:pt>
                <c:pt idx="89895">
                  <c:v>126512</c:v>
                </c:pt>
                <c:pt idx="89896">
                  <c:v>126512</c:v>
                </c:pt>
                <c:pt idx="89897">
                  <c:v>126512</c:v>
                </c:pt>
                <c:pt idx="89898">
                  <c:v>126512</c:v>
                </c:pt>
                <c:pt idx="89899">
                  <c:v>126512</c:v>
                </c:pt>
                <c:pt idx="89900">
                  <c:v>126512</c:v>
                </c:pt>
                <c:pt idx="89901">
                  <c:v>126512</c:v>
                </c:pt>
                <c:pt idx="89902">
                  <c:v>126512</c:v>
                </c:pt>
                <c:pt idx="89903">
                  <c:v>126512</c:v>
                </c:pt>
                <c:pt idx="89904">
                  <c:v>126512</c:v>
                </c:pt>
                <c:pt idx="89905">
                  <c:v>126512</c:v>
                </c:pt>
                <c:pt idx="89906">
                  <c:v>126512</c:v>
                </c:pt>
                <c:pt idx="89907">
                  <c:v>126512</c:v>
                </c:pt>
                <c:pt idx="89908">
                  <c:v>126512</c:v>
                </c:pt>
                <c:pt idx="89909">
                  <c:v>126512</c:v>
                </c:pt>
                <c:pt idx="89910">
                  <c:v>126512</c:v>
                </c:pt>
                <c:pt idx="89911">
                  <c:v>126512</c:v>
                </c:pt>
                <c:pt idx="89912">
                  <c:v>126512</c:v>
                </c:pt>
                <c:pt idx="89913">
                  <c:v>126512</c:v>
                </c:pt>
                <c:pt idx="89914">
                  <c:v>126512</c:v>
                </c:pt>
                <c:pt idx="89915">
                  <c:v>126512</c:v>
                </c:pt>
                <c:pt idx="89916">
                  <c:v>126512</c:v>
                </c:pt>
                <c:pt idx="89917">
                  <c:v>126512</c:v>
                </c:pt>
                <c:pt idx="89918">
                  <c:v>126512</c:v>
                </c:pt>
                <c:pt idx="89919">
                  <c:v>126512</c:v>
                </c:pt>
                <c:pt idx="89920">
                  <c:v>126512</c:v>
                </c:pt>
                <c:pt idx="89921">
                  <c:v>126512</c:v>
                </c:pt>
                <c:pt idx="89922">
                  <c:v>126512</c:v>
                </c:pt>
                <c:pt idx="89923">
                  <c:v>126512</c:v>
                </c:pt>
                <c:pt idx="89924">
                  <c:v>126512</c:v>
                </c:pt>
                <c:pt idx="89925">
                  <c:v>126512</c:v>
                </c:pt>
                <c:pt idx="89926">
                  <c:v>126512</c:v>
                </c:pt>
                <c:pt idx="89927">
                  <c:v>126512</c:v>
                </c:pt>
                <c:pt idx="89928">
                  <c:v>126512</c:v>
                </c:pt>
                <c:pt idx="89929">
                  <c:v>126512</c:v>
                </c:pt>
                <c:pt idx="89930">
                  <c:v>126512</c:v>
                </c:pt>
                <c:pt idx="89931">
                  <c:v>126512</c:v>
                </c:pt>
                <c:pt idx="89932">
                  <c:v>126512</c:v>
                </c:pt>
                <c:pt idx="89933">
                  <c:v>126512</c:v>
                </c:pt>
                <c:pt idx="89934">
                  <c:v>126512</c:v>
                </c:pt>
                <c:pt idx="89935">
                  <c:v>126512</c:v>
                </c:pt>
                <c:pt idx="89936">
                  <c:v>126512</c:v>
                </c:pt>
                <c:pt idx="89937">
                  <c:v>126512</c:v>
                </c:pt>
                <c:pt idx="89938">
                  <c:v>126512</c:v>
                </c:pt>
                <c:pt idx="89939">
                  <c:v>126512</c:v>
                </c:pt>
                <c:pt idx="89940">
                  <c:v>126512</c:v>
                </c:pt>
                <c:pt idx="89941">
                  <c:v>126512</c:v>
                </c:pt>
                <c:pt idx="89942">
                  <c:v>126512</c:v>
                </c:pt>
                <c:pt idx="89943">
                  <c:v>126512</c:v>
                </c:pt>
                <c:pt idx="89944">
                  <c:v>126512</c:v>
                </c:pt>
                <c:pt idx="89945">
                  <c:v>126512</c:v>
                </c:pt>
                <c:pt idx="89946">
                  <c:v>126512</c:v>
                </c:pt>
                <c:pt idx="89947">
                  <c:v>126512</c:v>
                </c:pt>
                <c:pt idx="89948">
                  <c:v>126512</c:v>
                </c:pt>
                <c:pt idx="89949">
                  <c:v>126512</c:v>
                </c:pt>
                <c:pt idx="89950">
                  <c:v>126512</c:v>
                </c:pt>
                <c:pt idx="89951">
                  <c:v>126512</c:v>
                </c:pt>
                <c:pt idx="89952">
                  <c:v>126512</c:v>
                </c:pt>
                <c:pt idx="89953">
                  <c:v>126512</c:v>
                </c:pt>
                <c:pt idx="89954">
                  <c:v>126512</c:v>
                </c:pt>
                <c:pt idx="89955">
                  <c:v>126512</c:v>
                </c:pt>
                <c:pt idx="89956">
                  <c:v>126512</c:v>
                </c:pt>
                <c:pt idx="89957">
                  <c:v>126512</c:v>
                </c:pt>
                <c:pt idx="89958">
                  <c:v>126512</c:v>
                </c:pt>
                <c:pt idx="89959">
                  <c:v>126512</c:v>
                </c:pt>
                <c:pt idx="89960">
                  <c:v>126512</c:v>
                </c:pt>
                <c:pt idx="89961">
                  <c:v>126512</c:v>
                </c:pt>
                <c:pt idx="89962">
                  <c:v>126512</c:v>
                </c:pt>
                <c:pt idx="89963">
                  <c:v>126512</c:v>
                </c:pt>
                <c:pt idx="89964">
                  <c:v>126512</c:v>
                </c:pt>
                <c:pt idx="89965">
                  <c:v>126512</c:v>
                </c:pt>
                <c:pt idx="89966">
                  <c:v>126512</c:v>
                </c:pt>
                <c:pt idx="89967">
                  <c:v>126512</c:v>
                </c:pt>
                <c:pt idx="89968">
                  <c:v>126512</c:v>
                </c:pt>
                <c:pt idx="89969">
                  <c:v>126512</c:v>
                </c:pt>
                <c:pt idx="89970">
                  <c:v>126512</c:v>
                </c:pt>
                <c:pt idx="89971">
                  <c:v>126512</c:v>
                </c:pt>
                <c:pt idx="89972">
                  <c:v>126512</c:v>
                </c:pt>
                <c:pt idx="89973">
                  <c:v>126512</c:v>
                </c:pt>
                <c:pt idx="89974">
                  <c:v>126512</c:v>
                </c:pt>
                <c:pt idx="89975">
                  <c:v>126512</c:v>
                </c:pt>
                <c:pt idx="89976">
                  <c:v>126512</c:v>
                </c:pt>
                <c:pt idx="89977">
                  <c:v>126512</c:v>
                </c:pt>
                <c:pt idx="89978">
                  <c:v>126512</c:v>
                </c:pt>
                <c:pt idx="89979">
                  <c:v>126512</c:v>
                </c:pt>
                <c:pt idx="89980">
                  <c:v>126512</c:v>
                </c:pt>
                <c:pt idx="89981">
                  <c:v>126512</c:v>
                </c:pt>
                <c:pt idx="89982">
                  <c:v>126512</c:v>
                </c:pt>
                <c:pt idx="89983">
                  <c:v>126512</c:v>
                </c:pt>
                <c:pt idx="89984">
                  <c:v>126512</c:v>
                </c:pt>
                <c:pt idx="89985">
                  <c:v>126512</c:v>
                </c:pt>
                <c:pt idx="89986">
                  <c:v>126512</c:v>
                </c:pt>
                <c:pt idx="89987">
                  <c:v>126512</c:v>
                </c:pt>
                <c:pt idx="89988">
                  <c:v>126512</c:v>
                </c:pt>
                <c:pt idx="89989">
                  <c:v>126512</c:v>
                </c:pt>
                <c:pt idx="89990">
                  <c:v>126512</c:v>
                </c:pt>
                <c:pt idx="89991">
                  <c:v>126512</c:v>
                </c:pt>
                <c:pt idx="89992">
                  <c:v>126512</c:v>
                </c:pt>
                <c:pt idx="89993">
                  <c:v>126512</c:v>
                </c:pt>
                <c:pt idx="89994">
                  <c:v>126512</c:v>
                </c:pt>
                <c:pt idx="89995">
                  <c:v>126512</c:v>
                </c:pt>
                <c:pt idx="89996">
                  <c:v>126512</c:v>
                </c:pt>
                <c:pt idx="89997">
                  <c:v>126512</c:v>
                </c:pt>
                <c:pt idx="89998">
                  <c:v>126512</c:v>
                </c:pt>
                <c:pt idx="89999">
                  <c:v>126512</c:v>
                </c:pt>
                <c:pt idx="90000">
                  <c:v>126512</c:v>
                </c:pt>
                <c:pt idx="90001">
                  <c:v>126512</c:v>
                </c:pt>
                <c:pt idx="90002">
                  <c:v>126512</c:v>
                </c:pt>
                <c:pt idx="90003">
                  <c:v>126512</c:v>
                </c:pt>
                <c:pt idx="90004">
                  <c:v>126512</c:v>
                </c:pt>
                <c:pt idx="90005">
                  <c:v>126512</c:v>
                </c:pt>
                <c:pt idx="90006">
                  <c:v>126512</c:v>
                </c:pt>
                <c:pt idx="90007">
                  <c:v>126512</c:v>
                </c:pt>
                <c:pt idx="90008">
                  <c:v>126512</c:v>
                </c:pt>
                <c:pt idx="90009">
                  <c:v>126512</c:v>
                </c:pt>
                <c:pt idx="90010">
                  <c:v>126512</c:v>
                </c:pt>
                <c:pt idx="90011">
                  <c:v>126512</c:v>
                </c:pt>
                <c:pt idx="90012">
                  <c:v>126512</c:v>
                </c:pt>
                <c:pt idx="90013">
                  <c:v>126512</c:v>
                </c:pt>
                <c:pt idx="90014">
                  <c:v>126512</c:v>
                </c:pt>
                <c:pt idx="90015">
                  <c:v>126512</c:v>
                </c:pt>
                <c:pt idx="90016">
                  <c:v>126512</c:v>
                </c:pt>
                <c:pt idx="90017">
                  <c:v>126512</c:v>
                </c:pt>
                <c:pt idx="90018">
                  <c:v>126512</c:v>
                </c:pt>
                <c:pt idx="90019">
                  <c:v>126512</c:v>
                </c:pt>
                <c:pt idx="90020">
                  <c:v>126512</c:v>
                </c:pt>
                <c:pt idx="90021">
                  <c:v>126512</c:v>
                </c:pt>
                <c:pt idx="90022">
                  <c:v>126512</c:v>
                </c:pt>
                <c:pt idx="90023">
                  <c:v>126512</c:v>
                </c:pt>
                <c:pt idx="90024">
                  <c:v>126512</c:v>
                </c:pt>
                <c:pt idx="90025">
                  <c:v>126512</c:v>
                </c:pt>
                <c:pt idx="90026">
                  <c:v>126512</c:v>
                </c:pt>
                <c:pt idx="90027">
                  <c:v>126512</c:v>
                </c:pt>
                <c:pt idx="90028">
                  <c:v>126512</c:v>
                </c:pt>
                <c:pt idx="90029">
                  <c:v>126512</c:v>
                </c:pt>
                <c:pt idx="90030">
                  <c:v>126512</c:v>
                </c:pt>
                <c:pt idx="90031">
                  <c:v>126512</c:v>
                </c:pt>
                <c:pt idx="90032">
                  <c:v>126512</c:v>
                </c:pt>
                <c:pt idx="90033">
                  <c:v>126512</c:v>
                </c:pt>
                <c:pt idx="90034">
                  <c:v>126512</c:v>
                </c:pt>
                <c:pt idx="90035">
                  <c:v>126512</c:v>
                </c:pt>
                <c:pt idx="90036">
                  <c:v>126512</c:v>
                </c:pt>
                <c:pt idx="90037">
                  <c:v>126512</c:v>
                </c:pt>
                <c:pt idx="90038">
                  <c:v>126512</c:v>
                </c:pt>
                <c:pt idx="90039">
                  <c:v>126512</c:v>
                </c:pt>
                <c:pt idx="90040">
                  <c:v>126512</c:v>
                </c:pt>
                <c:pt idx="90041">
                  <c:v>126512</c:v>
                </c:pt>
                <c:pt idx="90042">
                  <c:v>126512</c:v>
                </c:pt>
                <c:pt idx="90043">
                  <c:v>126512</c:v>
                </c:pt>
                <c:pt idx="90044">
                  <c:v>126512</c:v>
                </c:pt>
                <c:pt idx="90045">
                  <c:v>126512</c:v>
                </c:pt>
                <c:pt idx="90046">
                  <c:v>126512</c:v>
                </c:pt>
                <c:pt idx="90047">
                  <c:v>126512</c:v>
                </c:pt>
                <c:pt idx="90048">
                  <c:v>126512</c:v>
                </c:pt>
                <c:pt idx="90049">
                  <c:v>126512</c:v>
                </c:pt>
                <c:pt idx="90050">
                  <c:v>126512</c:v>
                </c:pt>
                <c:pt idx="90051">
                  <c:v>126512</c:v>
                </c:pt>
                <c:pt idx="90052">
                  <c:v>126512</c:v>
                </c:pt>
                <c:pt idx="90053">
                  <c:v>126512</c:v>
                </c:pt>
                <c:pt idx="90054">
                  <c:v>126512</c:v>
                </c:pt>
                <c:pt idx="90055">
                  <c:v>126512</c:v>
                </c:pt>
                <c:pt idx="90056">
                  <c:v>126512</c:v>
                </c:pt>
                <c:pt idx="90057">
                  <c:v>126512</c:v>
                </c:pt>
                <c:pt idx="90058">
                  <c:v>126512</c:v>
                </c:pt>
                <c:pt idx="90059">
                  <c:v>126512</c:v>
                </c:pt>
                <c:pt idx="90060">
                  <c:v>126512</c:v>
                </c:pt>
                <c:pt idx="90061">
                  <c:v>126512</c:v>
                </c:pt>
                <c:pt idx="90062">
                  <c:v>126512</c:v>
                </c:pt>
                <c:pt idx="90063">
                  <c:v>126512</c:v>
                </c:pt>
                <c:pt idx="90064">
                  <c:v>126512</c:v>
                </c:pt>
                <c:pt idx="90065">
                  <c:v>126512</c:v>
                </c:pt>
                <c:pt idx="90066">
                  <c:v>126512</c:v>
                </c:pt>
                <c:pt idx="90067">
                  <c:v>126512</c:v>
                </c:pt>
                <c:pt idx="90068">
                  <c:v>126512</c:v>
                </c:pt>
                <c:pt idx="90069">
                  <c:v>126512</c:v>
                </c:pt>
                <c:pt idx="90070">
                  <c:v>126512</c:v>
                </c:pt>
                <c:pt idx="90071">
                  <c:v>126512</c:v>
                </c:pt>
                <c:pt idx="90072">
                  <c:v>126512</c:v>
                </c:pt>
                <c:pt idx="90073">
                  <c:v>126512</c:v>
                </c:pt>
                <c:pt idx="90074">
                  <c:v>126512</c:v>
                </c:pt>
                <c:pt idx="90075">
                  <c:v>126512</c:v>
                </c:pt>
                <c:pt idx="90076">
                  <c:v>126512</c:v>
                </c:pt>
                <c:pt idx="90077">
                  <c:v>126512</c:v>
                </c:pt>
                <c:pt idx="90078">
                  <c:v>126512</c:v>
                </c:pt>
                <c:pt idx="90079">
                  <c:v>126512</c:v>
                </c:pt>
                <c:pt idx="90080">
                  <c:v>126512</c:v>
                </c:pt>
                <c:pt idx="90081">
                  <c:v>126512</c:v>
                </c:pt>
                <c:pt idx="90082">
                  <c:v>126512</c:v>
                </c:pt>
                <c:pt idx="90083">
                  <c:v>126512</c:v>
                </c:pt>
                <c:pt idx="90084">
                  <c:v>126512</c:v>
                </c:pt>
                <c:pt idx="90085">
                  <c:v>126512</c:v>
                </c:pt>
                <c:pt idx="90086">
                  <c:v>126512</c:v>
                </c:pt>
                <c:pt idx="90087">
                  <c:v>126512</c:v>
                </c:pt>
                <c:pt idx="90088">
                  <c:v>126512</c:v>
                </c:pt>
                <c:pt idx="90089">
                  <c:v>126512</c:v>
                </c:pt>
                <c:pt idx="90090">
                  <c:v>126512</c:v>
                </c:pt>
                <c:pt idx="90091">
                  <c:v>126512</c:v>
                </c:pt>
                <c:pt idx="90092">
                  <c:v>126512</c:v>
                </c:pt>
                <c:pt idx="90093">
                  <c:v>126512</c:v>
                </c:pt>
                <c:pt idx="90094">
                  <c:v>126512</c:v>
                </c:pt>
                <c:pt idx="90095">
                  <c:v>126512</c:v>
                </c:pt>
                <c:pt idx="90096">
                  <c:v>126512</c:v>
                </c:pt>
                <c:pt idx="90097">
                  <c:v>126512</c:v>
                </c:pt>
                <c:pt idx="90098">
                  <c:v>126512</c:v>
                </c:pt>
                <c:pt idx="90099">
                  <c:v>126512</c:v>
                </c:pt>
                <c:pt idx="90100">
                  <c:v>126512</c:v>
                </c:pt>
                <c:pt idx="90101">
                  <c:v>126512</c:v>
                </c:pt>
                <c:pt idx="90102">
                  <c:v>126512</c:v>
                </c:pt>
                <c:pt idx="90103">
                  <c:v>126512</c:v>
                </c:pt>
                <c:pt idx="90104">
                  <c:v>126512</c:v>
                </c:pt>
                <c:pt idx="90105">
                  <c:v>126512</c:v>
                </c:pt>
                <c:pt idx="90106">
                  <c:v>126512</c:v>
                </c:pt>
                <c:pt idx="90107">
                  <c:v>126512</c:v>
                </c:pt>
                <c:pt idx="90108">
                  <c:v>126512</c:v>
                </c:pt>
                <c:pt idx="90109">
                  <c:v>126512</c:v>
                </c:pt>
                <c:pt idx="90110">
                  <c:v>126512</c:v>
                </c:pt>
                <c:pt idx="90111">
                  <c:v>126512</c:v>
                </c:pt>
                <c:pt idx="90112">
                  <c:v>126512</c:v>
                </c:pt>
                <c:pt idx="90113">
                  <c:v>126512</c:v>
                </c:pt>
                <c:pt idx="90114">
                  <c:v>126512</c:v>
                </c:pt>
                <c:pt idx="90115">
                  <c:v>126512</c:v>
                </c:pt>
                <c:pt idx="90116">
                  <c:v>126512</c:v>
                </c:pt>
                <c:pt idx="90117">
                  <c:v>126512</c:v>
                </c:pt>
                <c:pt idx="90118">
                  <c:v>126512</c:v>
                </c:pt>
                <c:pt idx="90119">
                  <c:v>126512</c:v>
                </c:pt>
                <c:pt idx="90120">
                  <c:v>126512</c:v>
                </c:pt>
                <c:pt idx="90121">
                  <c:v>126512</c:v>
                </c:pt>
                <c:pt idx="90122">
                  <c:v>126512</c:v>
                </c:pt>
                <c:pt idx="90123">
                  <c:v>126512</c:v>
                </c:pt>
                <c:pt idx="90124">
                  <c:v>126512</c:v>
                </c:pt>
                <c:pt idx="90125">
                  <c:v>126512</c:v>
                </c:pt>
                <c:pt idx="90126">
                  <c:v>126512</c:v>
                </c:pt>
                <c:pt idx="90127">
                  <c:v>126512</c:v>
                </c:pt>
                <c:pt idx="90128">
                  <c:v>126512</c:v>
                </c:pt>
                <c:pt idx="90129">
                  <c:v>126512</c:v>
                </c:pt>
                <c:pt idx="90130">
                  <c:v>126512</c:v>
                </c:pt>
                <c:pt idx="90131">
                  <c:v>126512</c:v>
                </c:pt>
                <c:pt idx="90132">
                  <c:v>126512</c:v>
                </c:pt>
                <c:pt idx="90133">
                  <c:v>126512</c:v>
                </c:pt>
                <c:pt idx="90134">
                  <c:v>126512</c:v>
                </c:pt>
                <c:pt idx="90135">
                  <c:v>126512</c:v>
                </c:pt>
                <c:pt idx="90136">
                  <c:v>126512</c:v>
                </c:pt>
                <c:pt idx="90137">
                  <c:v>126512</c:v>
                </c:pt>
                <c:pt idx="90138">
                  <c:v>126512</c:v>
                </c:pt>
                <c:pt idx="90139">
                  <c:v>126512</c:v>
                </c:pt>
                <c:pt idx="90140">
                  <c:v>126512</c:v>
                </c:pt>
                <c:pt idx="90141">
                  <c:v>126512</c:v>
                </c:pt>
                <c:pt idx="90142">
                  <c:v>126512</c:v>
                </c:pt>
                <c:pt idx="90143">
                  <c:v>126512</c:v>
                </c:pt>
                <c:pt idx="90144">
                  <c:v>126512</c:v>
                </c:pt>
                <c:pt idx="90145">
                  <c:v>126512</c:v>
                </c:pt>
                <c:pt idx="90146">
                  <c:v>126512</c:v>
                </c:pt>
                <c:pt idx="90147">
                  <c:v>126512</c:v>
                </c:pt>
                <c:pt idx="90148">
                  <c:v>126512</c:v>
                </c:pt>
                <c:pt idx="90149">
                  <c:v>126512</c:v>
                </c:pt>
                <c:pt idx="90150">
                  <c:v>126512</c:v>
                </c:pt>
                <c:pt idx="90151">
                  <c:v>126512</c:v>
                </c:pt>
                <c:pt idx="90152">
                  <c:v>126512</c:v>
                </c:pt>
                <c:pt idx="90153">
                  <c:v>126512</c:v>
                </c:pt>
                <c:pt idx="90154">
                  <c:v>126512</c:v>
                </c:pt>
                <c:pt idx="90155">
                  <c:v>126512</c:v>
                </c:pt>
                <c:pt idx="90156">
                  <c:v>126512</c:v>
                </c:pt>
                <c:pt idx="90157">
                  <c:v>126512</c:v>
                </c:pt>
                <c:pt idx="90158">
                  <c:v>126512</c:v>
                </c:pt>
                <c:pt idx="90159">
                  <c:v>126512</c:v>
                </c:pt>
                <c:pt idx="90160">
                  <c:v>126512</c:v>
                </c:pt>
                <c:pt idx="90161">
                  <c:v>126512</c:v>
                </c:pt>
                <c:pt idx="90162">
                  <c:v>126512</c:v>
                </c:pt>
                <c:pt idx="90163">
                  <c:v>126512</c:v>
                </c:pt>
                <c:pt idx="90164">
                  <c:v>126512</c:v>
                </c:pt>
                <c:pt idx="90165">
                  <c:v>126512</c:v>
                </c:pt>
                <c:pt idx="90166">
                  <c:v>126512</c:v>
                </c:pt>
                <c:pt idx="90167">
                  <c:v>126512</c:v>
                </c:pt>
                <c:pt idx="90168">
                  <c:v>126512</c:v>
                </c:pt>
                <c:pt idx="90169">
                  <c:v>126512</c:v>
                </c:pt>
                <c:pt idx="90170">
                  <c:v>126512</c:v>
                </c:pt>
                <c:pt idx="90171">
                  <c:v>126512</c:v>
                </c:pt>
                <c:pt idx="90172">
                  <c:v>126512</c:v>
                </c:pt>
                <c:pt idx="90173">
                  <c:v>126512</c:v>
                </c:pt>
                <c:pt idx="90174">
                  <c:v>126512</c:v>
                </c:pt>
                <c:pt idx="90175">
                  <c:v>126512</c:v>
                </c:pt>
                <c:pt idx="90176">
                  <c:v>126512</c:v>
                </c:pt>
                <c:pt idx="90177">
                  <c:v>126512</c:v>
                </c:pt>
                <c:pt idx="90178">
                  <c:v>126512</c:v>
                </c:pt>
                <c:pt idx="90179">
                  <c:v>126512</c:v>
                </c:pt>
                <c:pt idx="90180">
                  <c:v>126512</c:v>
                </c:pt>
                <c:pt idx="90181">
                  <c:v>126512</c:v>
                </c:pt>
                <c:pt idx="90182">
                  <c:v>126512</c:v>
                </c:pt>
                <c:pt idx="90183">
                  <c:v>126512</c:v>
                </c:pt>
                <c:pt idx="90184">
                  <c:v>126512</c:v>
                </c:pt>
                <c:pt idx="90185">
                  <c:v>126512</c:v>
                </c:pt>
                <c:pt idx="90186">
                  <c:v>126512</c:v>
                </c:pt>
                <c:pt idx="90187">
                  <c:v>126512</c:v>
                </c:pt>
                <c:pt idx="90188">
                  <c:v>126512</c:v>
                </c:pt>
                <c:pt idx="90189">
                  <c:v>126512</c:v>
                </c:pt>
                <c:pt idx="90190">
                  <c:v>126512</c:v>
                </c:pt>
                <c:pt idx="90191">
                  <c:v>126512</c:v>
                </c:pt>
                <c:pt idx="90192">
                  <c:v>126512</c:v>
                </c:pt>
                <c:pt idx="90193">
                  <c:v>126512</c:v>
                </c:pt>
                <c:pt idx="90194">
                  <c:v>126512</c:v>
                </c:pt>
                <c:pt idx="90195">
                  <c:v>126512</c:v>
                </c:pt>
                <c:pt idx="90196">
                  <c:v>126512</c:v>
                </c:pt>
                <c:pt idx="90197">
                  <c:v>126512</c:v>
                </c:pt>
                <c:pt idx="90198">
                  <c:v>126512</c:v>
                </c:pt>
                <c:pt idx="90199">
                  <c:v>126512</c:v>
                </c:pt>
                <c:pt idx="90200">
                  <c:v>126512</c:v>
                </c:pt>
                <c:pt idx="90201">
                  <c:v>126512</c:v>
                </c:pt>
                <c:pt idx="90202">
                  <c:v>126512</c:v>
                </c:pt>
                <c:pt idx="90203">
                  <c:v>126512</c:v>
                </c:pt>
                <c:pt idx="90204">
                  <c:v>126512</c:v>
                </c:pt>
                <c:pt idx="90205">
                  <c:v>126512</c:v>
                </c:pt>
                <c:pt idx="90206">
                  <c:v>126512</c:v>
                </c:pt>
                <c:pt idx="90207">
                  <c:v>126512</c:v>
                </c:pt>
                <c:pt idx="90208">
                  <c:v>126512</c:v>
                </c:pt>
                <c:pt idx="90209">
                  <c:v>126512</c:v>
                </c:pt>
                <c:pt idx="90210">
                  <c:v>126512</c:v>
                </c:pt>
                <c:pt idx="90211">
                  <c:v>126512</c:v>
                </c:pt>
                <c:pt idx="90212">
                  <c:v>126512</c:v>
                </c:pt>
                <c:pt idx="90213">
                  <c:v>126512</c:v>
                </c:pt>
                <c:pt idx="90214">
                  <c:v>126512</c:v>
                </c:pt>
                <c:pt idx="90215">
                  <c:v>126512</c:v>
                </c:pt>
                <c:pt idx="90216">
                  <c:v>126512</c:v>
                </c:pt>
                <c:pt idx="90217">
                  <c:v>126512</c:v>
                </c:pt>
                <c:pt idx="90218">
                  <c:v>126512</c:v>
                </c:pt>
                <c:pt idx="90219">
                  <c:v>126512</c:v>
                </c:pt>
                <c:pt idx="90220">
                  <c:v>126512</c:v>
                </c:pt>
                <c:pt idx="90221">
                  <c:v>126512</c:v>
                </c:pt>
                <c:pt idx="90222">
                  <c:v>126512</c:v>
                </c:pt>
                <c:pt idx="90223">
                  <c:v>126512</c:v>
                </c:pt>
                <c:pt idx="90224">
                  <c:v>126512</c:v>
                </c:pt>
                <c:pt idx="90225">
                  <c:v>126512</c:v>
                </c:pt>
                <c:pt idx="90226">
                  <c:v>126512</c:v>
                </c:pt>
                <c:pt idx="90227">
                  <c:v>126512</c:v>
                </c:pt>
                <c:pt idx="90228">
                  <c:v>126512</c:v>
                </c:pt>
                <c:pt idx="90229">
                  <c:v>126512</c:v>
                </c:pt>
                <c:pt idx="90230">
                  <c:v>126512</c:v>
                </c:pt>
                <c:pt idx="90231">
                  <c:v>126512</c:v>
                </c:pt>
                <c:pt idx="90232">
                  <c:v>126512</c:v>
                </c:pt>
                <c:pt idx="90233">
                  <c:v>126512</c:v>
                </c:pt>
                <c:pt idx="90234">
                  <c:v>126512</c:v>
                </c:pt>
                <c:pt idx="90235">
                  <c:v>126512</c:v>
                </c:pt>
                <c:pt idx="90236">
                  <c:v>126512</c:v>
                </c:pt>
                <c:pt idx="90237">
                  <c:v>126512</c:v>
                </c:pt>
                <c:pt idx="90238">
                  <c:v>126512</c:v>
                </c:pt>
                <c:pt idx="90239">
                  <c:v>126512</c:v>
                </c:pt>
                <c:pt idx="90240">
                  <c:v>126512</c:v>
                </c:pt>
                <c:pt idx="90241">
                  <c:v>126512</c:v>
                </c:pt>
                <c:pt idx="90242">
                  <c:v>126512</c:v>
                </c:pt>
                <c:pt idx="90243">
                  <c:v>126512</c:v>
                </c:pt>
                <c:pt idx="90244">
                  <c:v>126512</c:v>
                </c:pt>
                <c:pt idx="90245">
                  <c:v>126512</c:v>
                </c:pt>
                <c:pt idx="90246">
                  <c:v>126512</c:v>
                </c:pt>
                <c:pt idx="90247">
                  <c:v>126512</c:v>
                </c:pt>
                <c:pt idx="90248">
                  <c:v>126512</c:v>
                </c:pt>
                <c:pt idx="90249">
                  <c:v>126512</c:v>
                </c:pt>
                <c:pt idx="90250">
                  <c:v>126512</c:v>
                </c:pt>
                <c:pt idx="90251">
                  <c:v>126512</c:v>
                </c:pt>
                <c:pt idx="90252">
                  <c:v>126512</c:v>
                </c:pt>
                <c:pt idx="90253">
                  <c:v>126512</c:v>
                </c:pt>
                <c:pt idx="90254">
                  <c:v>126512</c:v>
                </c:pt>
                <c:pt idx="90255">
                  <c:v>126512</c:v>
                </c:pt>
                <c:pt idx="90256">
                  <c:v>126512</c:v>
                </c:pt>
                <c:pt idx="90257">
                  <c:v>126512</c:v>
                </c:pt>
                <c:pt idx="90258">
                  <c:v>126512</c:v>
                </c:pt>
                <c:pt idx="90259">
                  <c:v>126512</c:v>
                </c:pt>
                <c:pt idx="90260">
                  <c:v>126512</c:v>
                </c:pt>
                <c:pt idx="90261">
                  <c:v>126512</c:v>
                </c:pt>
                <c:pt idx="90262">
                  <c:v>126512</c:v>
                </c:pt>
                <c:pt idx="90263">
                  <c:v>126512</c:v>
                </c:pt>
                <c:pt idx="90264">
                  <c:v>126512</c:v>
                </c:pt>
                <c:pt idx="90265">
                  <c:v>126512</c:v>
                </c:pt>
                <c:pt idx="90266">
                  <c:v>126512</c:v>
                </c:pt>
                <c:pt idx="90267">
                  <c:v>126512</c:v>
                </c:pt>
                <c:pt idx="90268">
                  <c:v>126512</c:v>
                </c:pt>
                <c:pt idx="90269">
                  <c:v>126512</c:v>
                </c:pt>
                <c:pt idx="90270">
                  <c:v>126512</c:v>
                </c:pt>
                <c:pt idx="90271">
                  <c:v>126512</c:v>
                </c:pt>
                <c:pt idx="90272">
                  <c:v>126512</c:v>
                </c:pt>
                <c:pt idx="90273">
                  <c:v>126512</c:v>
                </c:pt>
                <c:pt idx="90274">
                  <c:v>126512</c:v>
                </c:pt>
                <c:pt idx="90275">
                  <c:v>126512</c:v>
                </c:pt>
                <c:pt idx="90276">
                  <c:v>126512</c:v>
                </c:pt>
                <c:pt idx="90277">
                  <c:v>126512</c:v>
                </c:pt>
                <c:pt idx="90278">
                  <c:v>126512</c:v>
                </c:pt>
                <c:pt idx="90279">
                  <c:v>126512</c:v>
                </c:pt>
                <c:pt idx="90280">
                  <c:v>126512</c:v>
                </c:pt>
                <c:pt idx="90281">
                  <c:v>126512</c:v>
                </c:pt>
                <c:pt idx="90282">
                  <c:v>126512</c:v>
                </c:pt>
                <c:pt idx="90283">
                  <c:v>126512</c:v>
                </c:pt>
                <c:pt idx="90284">
                  <c:v>126512</c:v>
                </c:pt>
                <c:pt idx="90285">
                  <c:v>126512</c:v>
                </c:pt>
                <c:pt idx="90286">
                  <c:v>126512</c:v>
                </c:pt>
                <c:pt idx="90287">
                  <c:v>126512</c:v>
                </c:pt>
                <c:pt idx="90288">
                  <c:v>126512</c:v>
                </c:pt>
                <c:pt idx="90289">
                  <c:v>126512</c:v>
                </c:pt>
                <c:pt idx="90290">
                  <c:v>126512</c:v>
                </c:pt>
                <c:pt idx="90291">
                  <c:v>126512</c:v>
                </c:pt>
                <c:pt idx="90292">
                  <c:v>126512</c:v>
                </c:pt>
                <c:pt idx="90293">
                  <c:v>126512</c:v>
                </c:pt>
                <c:pt idx="90294">
                  <c:v>126512</c:v>
                </c:pt>
                <c:pt idx="90295">
                  <c:v>126512</c:v>
                </c:pt>
                <c:pt idx="90296">
                  <c:v>126512</c:v>
                </c:pt>
                <c:pt idx="90297">
                  <c:v>126512</c:v>
                </c:pt>
                <c:pt idx="90298">
                  <c:v>126512</c:v>
                </c:pt>
                <c:pt idx="90299">
                  <c:v>126512</c:v>
                </c:pt>
                <c:pt idx="90300">
                  <c:v>126512</c:v>
                </c:pt>
                <c:pt idx="90301">
                  <c:v>126512</c:v>
                </c:pt>
                <c:pt idx="90302">
                  <c:v>126512</c:v>
                </c:pt>
                <c:pt idx="90303">
                  <c:v>126512</c:v>
                </c:pt>
                <c:pt idx="90304">
                  <c:v>126512</c:v>
                </c:pt>
                <c:pt idx="90305">
                  <c:v>126512</c:v>
                </c:pt>
                <c:pt idx="90306">
                  <c:v>126512</c:v>
                </c:pt>
                <c:pt idx="90307">
                  <c:v>126512</c:v>
                </c:pt>
                <c:pt idx="90308">
                  <c:v>126512</c:v>
                </c:pt>
                <c:pt idx="90309">
                  <c:v>126512</c:v>
                </c:pt>
                <c:pt idx="90310">
                  <c:v>126512</c:v>
                </c:pt>
                <c:pt idx="90311">
                  <c:v>126512</c:v>
                </c:pt>
                <c:pt idx="90312">
                  <c:v>126512</c:v>
                </c:pt>
                <c:pt idx="90313">
                  <c:v>126512</c:v>
                </c:pt>
                <c:pt idx="90314">
                  <c:v>126512</c:v>
                </c:pt>
                <c:pt idx="90315">
                  <c:v>126512</c:v>
                </c:pt>
                <c:pt idx="90316">
                  <c:v>126512</c:v>
                </c:pt>
                <c:pt idx="90317">
                  <c:v>126512</c:v>
                </c:pt>
                <c:pt idx="90318">
                  <c:v>126512</c:v>
                </c:pt>
                <c:pt idx="90319">
                  <c:v>126512</c:v>
                </c:pt>
                <c:pt idx="90320">
                  <c:v>126512</c:v>
                </c:pt>
                <c:pt idx="90321">
                  <c:v>126512</c:v>
                </c:pt>
                <c:pt idx="90322">
                  <c:v>126512</c:v>
                </c:pt>
                <c:pt idx="90323">
                  <c:v>126512</c:v>
                </c:pt>
                <c:pt idx="90324">
                  <c:v>126512</c:v>
                </c:pt>
                <c:pt idx="90325">
                  <c:v>126512</c:v>
                </c:pt>
                <c:pt idx="90326">
                  <c:v>126512</c:v>
                </c:pt>
                <c:pt idx="90327">
                  <c:v>126512</c:v>
                </c:pt>
                <c:pt idx="90328">
                  <c:v>126512</c:v>
                </c:pt>
                <c:pt idx="90329">
                  <c:v>126512</c:v>
                </c:pt>
                <c:pt idx="90330">
                  <c:v>126512</c:v>
                </c:pt>
                <c:pt idx="90331">
                  <c:v>126512</c:v>
                </c:pt>
                <c:pt idx="90332">
                  <c:v>126512</c:v>
                </c:pt>
                <c:pt idx="90333">
                  <c:v>126512</c:v>
                </c:pt>
                <c:pt idx="90334">
                  <c:v>126512</c:v>
                </c:pt>
                <c:pt idx="90335">
                  <c:v>126512</c:v>
                </c:pt>
                <c:pt idx="90336">
                  <c:v>126512</c:v>
                </c:pt>
                <c:pt idx="90337">
                  <c:v>126512</c:v>
                </c:pt>
                <c:pt idx="90338">
                  <c:v>126512</c:v>
                </c:pt>
                <c:pt idx="90339">
                  <c:v>126512</c:v>
                </c:pt>
                <c:pt idx="90340">
                  <c:v>126512</c:v>
                </c:pt>
                <c:pt idx="90341">
                  <c:v>126512</c:v>
                </c:pt>
                <c:pt idx="90342">
                  <c:v>126512</c:v>
                </c:pt>
                <c:pt idx="90343">
                  <c:v>126512</c:v>
                </c:pt>
                <c:pt idx="90344">
                  <c:v>126512</c:v>
                </c:pt>
                <c:pt idx="90345">
                  <c:v>126512</c:v>
                </c:pt>
                <c:pt idx="90346">
                  <c:v>126512</c:v>
                </c:pt>
                <c:pt idx="90347">
                  <c:v>126512</c:v>
                </c:pt>
                <c:pt idx="90348">
                  <c:v>126512</c:v>
                </c:pt>
                <c:pt idx="90349">
                  <c:v>126512</c:v>
                </c:pt>
                <c:pt idx="90350">
                  <c:v>126512</c:v>
                </c:pt>
                <c:pt idx="90351">
                  <c:v>126512</c:v>
                </c:pt>
                <c:pt idx="90352">
                  <c:v>126512</c:v>
                </c:pt>
                <c:pt idx="90353">
                  <c:v>126512</c:v>
                </c:pt>
                <c:pt idx="90354">
                  <c:v>126512</c:v>
                </c:pt>
                <c:pt idx="90355">
                  <c:v>126512</c:v>
                </c:pt>
                <c:pt idx="90356">
                  <c:v>126512</c:v>
                </c:pt>
                <c:pt idx="90357">
                  <c:v>126512</c:v>
                </c:pt>
                <c:pt idx="90358">
                  <c:v>126512</c:v>
                </c:pt>
                <c:pt idx="90359">
                  <c:v>126512</c:v>
                </c:pt>
                <c:pt idx="90360">
                  <c:v>126512</c:v>
                </c:pt>
                <c:pt idx="90361">
                  <c:v>126512</c:v>
                </c:pt>
                <c:pt idx="90362">
                  <c:v>126512</c:v>
                </c:pt>
                <c:pt idx="90363">
                  <c:v>126512</c:v>
                </c:pt>
                <c:pt idx="90364">
                  <c:v>126512</c:v>
                </c:pt>
                <c:pt idx="90365">
                  <c:v>126512</c:v>
                </c:pt>
                <c:pt idx="90366">
                  <c:v>126512</c:v>
                </c:pt>
                <c:pt idx="90367">
                  <c:v>126512</c:v>
                </c:pt>
                <c:pt idx="90368">
                  <c:v>126512</c:v>
                </c:pt>
                <c:pt idx="90369">
                  <c:v>126512</c:v>
                </c:pt>
                <c:pt idx="90370">
                  <c:v>126512</c:v>
                </c:pt>
                <c:pt idx="90371">
                  <c:v>126512</c:v>
                </c:pt>
                <c:pt idx="90372">
                  <c:v>126512</c:v>
                </c:pt>
                <c:pt idx="90373">
                  <c:v>126512</c:v>
                </c:pt>
                <c:pt idx="90374">
                  <c:v>126512</c:v>
                </c:pt>
                <c:pt idx="90375">
                  <c:v>126512</c:v>
                </c:pt>
                <c:pt idx="90376">
                  <c:v>126512</c:v>
                </c:pt>
                <c:pt idx="90377">
                  <c:v>126512</c:v>
                </c:pt>
                <c:pt idx="90378">
                  <c:v>126512</c:v>
                </c:pt>
                <c:pt idx="90379">
                  <c:v>126512</c:v>
                </c:pt>
                <c:pt idx="90380">
                  <c:v>126512</c:v>
                </c:pt>
                <c:pt idx="90381">
                  <c:v>126512</c:v>
                </c:pt>
                <c:pt idx="90382">
                  <c:v>126512</c:v>
                </c:pt>
                <c:pt idx="90383">
                  <c:v>126512</c:v>
                </c:pt>
                <c:pt idx="90384">
                  <c:v>126512</c:v>
                </c:pt>
                <c:pt idx="90385">
                  <c:v>126512</c:v>
                </c:pt>
                <c:pt idx="90386">
                  <c:v>126512</c:v>
                </c:pt>
                <c:pt idx="90387">
                  <c:v>126512</c:v>
                </c:pt>
                <c:pt idx="90388">
                  <c:v>126512</c:v>
                </c:pt>
                <c:pt idx="90389">
                  <c:v>126512</c:v>
                </c:pt>
                <c:pt idx="90390">
                  <c:v>126512</c:v>
                </c:pt>
                <c:pt idx="90391">
                  <c:v>126512</c:v>
                </c:pt>
                <c:pt idx="90392">
                  <c:v>126512</c:v>
                </c:pt>
                <c:pt idx="90393">
                  <c:v>126512</c:v>
                </c:pt>
                <c:pt idx="90394">
                  <c:v>126512</c:v>
                </c:pt>
                <c:pt idx="90395">
                  <c:v>126512</c:v>
                </c:pt>
                <c:pt idx="90396">
                  <c:v>126512</c:v>
                </c:pt>
                <c:pt idx="90397">
                  <c:v>126512</c:v>
                </c:pt>
                <c:pt idx="90398">
                  <c:v>126512</c:v>
                </c:pt>
                <c:pt idx="90399">
                  <c:v>126512</c:v>
                </c:pt>
                <c:pt idx="90400">
                  <c:v>126512</c:v>
                </c:pt>
                <c:pt idx="90401">
                  <c:v>126512</c:v>
                </c:pt>
                <c:pt idx="90402">
                  <c:v>126512</c:v>
                </c:pt>
                <c:pt idx="90403">
                  <c:v>126512</c:v>
                </c:pt>
                <c:pt idx="90404">
                  <c:v>126512</c:v>
                </c:pt>
                <c:pt idx="90405">
                  <c:v>126512</c:v>
                </c:pt>
                <c:pt idx="90406">
                  <c:v>126512</c:v>
                </c:pt>
                <c:pt idx="90407">
                  <c:v>126512</c:v>
                </c:pt>
                <c:pt idx="90408">
                  <c:v>126512</c:v>
                </c:pt>
                <c:pt idx="90409">
                  <c:v>126512</c:v>
                </c:pt>
                <c:pt idx="90410">
                  <c:v>126512</c:v>
                </c:pt>
                <c:pt idx="90411">
                  <c:v>126512</c:v>
                </c:pt>
                <c:pt idx="90412">
                  <c:v>126512</c:v>
                </c:pt>
                <c:pt idx="90413">
                  <c:v>126512</c:v>
                </c:pt>
                <c:pt idx="90414">
                  <c:v>126512</c:v>
                </c:pt>
                <c:pt idx="90415">
                  <c:v>126512</c:v>
                </c:pt>
                <c:pt idx="90416">
                  <c:v>126512</c:v>
                </c:pt>
                <c:pt idx="90417">
                  <c:v>126512</c:v>
                </c:pt>
                <c:pt idx="90418">
                  <c:v>126512</c:v>
                </c:pt>
                <c:pt idx="90419">
                  <c:v>126512</c:v>
                </c:pt>
                <c:pt idx="90420">
                  <c:v>126512</c:v>
                </c:pt>
                <c:pt idx="90421">
                  <c:v>126512</c:v>
                </c:pt>
                <c:pt idx="90422">
                  <c:v>126512</c:v>
                </c:pt>
                <c:pt idx="90423">
                  <c:v>126512</c:v>
                </c:pt>
                <c:pt idx="90424">
                  <c:v>126512</c:v>
                </c:pt>
                <c:pt idx="90425">
                  <c:v>126512</c:v>
                </c:pt>
                <c:pt idx="90426">
                  <c:v>126512</c:v>
                </c:pt>
                <c:pt idx="90427">
                  <c:v>126512</c:v>
                </c:pt>
                <c:pt idx="90428">
                  <c:v>126512</c:v>
                </c:pt>
                <c:pt idx="90429">
                  <c:v>126512</c:v>
                </c:pt>
                <c:pt idx="90430">
                  <c:v>126512</c:v>
                </c:pt>
                <c:pt idx="90431">
                  <c:v>126512</c:v>
                </c:pt>
                <c:pt idx="90432">
                  <c:v>126512</c:v>
                </c:pt>
                <c:pt idx="90433">
                  <c:v>126512</c:v>
                </c:pt>
                <c:pt idx="90434">
                  <c:v>126512</c:v>
                </c:pt>
                <c:pt idx="90435">
                  <c:v>126512</c:v>
                </c:pt>
                <c:pt idx="90436">
                  <c:v>126512</c:v>
                </c:pt>
                <c:pt idx="90437">
                  <c:v>126512</c:v>
                </c:pt>
                <c:pt idx="90438">
                  <c:v>126512</c:v>
                </c:pt>
                <c:pt idx="90439">
                  <c:v>126512</c:v>
                </c:pt>
                <c:pt idx="90440">
                  <c:v>126512</c:v>
                </c:pt>
                <c:pt idx="90441">
                  <c:v>126512</c:v>
                </c:pt>
                <c:pt idx="90442">
                  <c:v>126512</c:v>
                </c:pt>
                <c:pt idx="90443">
                  <c:v>126512</c:v>
                </c:pt>
                <c:pt idx="90444">
                  <c:v>126512</c:v>
                </c:pt>
                <c:pt idx="90445">
                  <c:v>126512</c:v>
                </c:pt>
                <c:pt idx="90446">
                  <c:v>126512</c:v>
                </c:pt>
                <c:pt idx="90447">
                  <c:v>126512</c:v>
                </c:pt>
                <c:pt idx="90448">
                  <c:v>126512</c:v>
                </c:pt>
                <c:pt idx="90449">
                  <c:v>126512</c:v>
                </c:pt>
                <c:pt idx="90450">
                  <c:v>126512</c:v>
                </c:pt>
                <c:pt idx="90451">
                  <c:v>126512</c:v>
                </c:pt>
                <c:pt idx="90452">
                  <c:v>126512</c:v>
                </c:pt>
                <c:pt idx="90453">
                  <c:v>126512</c:v>
                </c:pt>
                <c:pt idx="90454">
                  <c:v>126512</c:v>
                </c:pt>
                <c:pt idx="90455">
                  <c:v>126512</c:v>
                </c:pt>
                <c:pt idx="90456">
                  <c:v>126512</c:v>
                </c:pt>
                <c:pt idx="90457">
                  <c:v>126512</c:v>
                </c:pt>
                <c:pt idx="90458">
                  <c:v>126512</c:v>
                </c:pt>
                <c:pt idx="90459">
                  <c:v>126512</c:v>
                </c:pt>
                <c:pt idx="90460">
                  <c:v>126512</c:v>
                </c:pt>
                <c:pt idx="90461">
                  <c:v>126512</c:v>
                </c:pt>
                <c:pt idx="90462">
                  <c:v>126512</c:v>
                </c:pt>
                <c:pt idx="90463">
                  <c:v>126512</c:v>
                </c:pt>
                <c:pt idx="90464">
                  <c:v>126512</c:v>
                </c:pt>
                <c:pt idx="90465">
                  <c:v>126512</c:v>
                </c:pt>
                <c:pt idx="90466">
                  <c:v>126512</c:v>
                </c:pt>
                <c:pt idx="90467">
                  <c:v>126512</c:v>
                </c:pt>
                <c:pt idx="90468">
                  <c:v>126512</c:v>
                </c:pt>
                <c:pt idx="90469">
                  <c:v>126512</c:v>
                </c:pt>
                <c:pt idx="90470">
                  <c:v>126512</c:v>
                </c:pt>
                <c:pt idx="90471">
                  <c:v>126512</c:v>
                </c:pt>
                <c:pt idx="90472">
                  <c:v>126512</c:v>
                </c:pt>
                <c:pt idx="90473">
                  <c:v>126512</c:v>
                </c:pt>
                <c:pt idx="90474">
                  <c:v>126512</c:v>
                </c:pt>
                <c:pt idx="90475">
                  <c:v>126512</c:v>
                </c:pt>
                <c:pt idx="90476">
                  <c:v>126512</c:v>
                </c:pt>
                <c:pt idx="90477">
                  <c:v>126512</c:v>
                </c:pt>
                <c:pt idx="90478">
                  <c:v>126512</c:v>
                </c:pt>
                <c:pt idx="90479">
                  <c:v>126512</c:v>
                </c:pt>
                <c:pt idx="90480">
                  <c:v>126512</c:v>
                </c:pt>
                <c:pt idx="90481">
                  <c:v>126512</c:v>
                </c:pt>
                <c:pt idx="90482">
                  <c:v>126512</c:v>
                </c:pt>
                <c:pt idx="90483">
                  <c:v>126512</c:v>
                </c:pt>
                <c:pt idx="90484">
                  <c:v>126512</c:v>
                </c:pt>
                <c:pt idx="90485">
                  <c:v>126512</c:v>
                </c:pt>
                <c:pt idx="90486">
                  <c:v>126512</c:v>
                </c:pt>
                <c:pt idx="90487">
                  <c:v>126512</c:v>
                </c:pt>
                <c:pt idx="90488">
                  <c:v>126512</c:v>
                </c:pt>
                <c:pt idx="90489">
                  <c:v>126512</c:v>
                </c:pt>
                <c:pt idx="90490">
                  <c:v>126512</c:v>
                </c:pt>
                <c:pt idx="90491">
                  <c:v>126512</c:v>
                </c:pt>
                <c:pt idx="90492">
                  <c:v>126512</c:v>
                </c:pt>
                <c:pt idx="90493">
                  <c:v>126512</c:v>
                </c:pt>
                <c:pt idx="90494">
                  <c:v>126512</c:v>
                </c:pt>
                <c:pt idx="90495">
                  <c:v>126512</c:v>
                </c:pt>
                <c:pt idx="90496">
                  <c:v>126512</c:v>
                </c:pt>
                <c:pt idx="90497">
                  <c:v>126512</c:v>
                </c:pt>
                <c:pt idx="90498">
                  <c:v>126512</c:v>
                </c:pt>
                <c:pt idx="90499">
                  <c:v>126512</c:v>
                </c:pt>
                <c:pt idx="90500">
                  <c:v>126512</c:v>
                </c:pt>
                <c:pt idx="90501">
                  <c:v>126512</c:v>
                </c:pt>
                <c:pt idx="90502">
                  <c:v>126512</c:v>
                </c:pt>
                <c:pt idx="90503">
                  <c:v>126512</c:v>
                </c:pt>
                <c:pt idx="90504">
                  <c:v>126512</c:v>
                </c:pt>
                <c:pt idx="90505">
                  <c:v>126512</c:v>
                </c:pt>
                <c:pt idx="90506">
                  <c:v>126512</c:v>
                </c:pt>
                <c:pt idx="90507">
                  <c:v>126512</c:v>
                </c:pt>
                <c:pt idx="90508">
                  <c:v>126512</c:v>
                </c:pt>
                <c:pt idx="90509">
                  <c:v>126512</c:v>
                </c:pt>
                <c:pt idx="90510">
                  <c:v>126512</c:v>
                </c:pt>
                <c:pt idx="90511">
                  <c:v>126512</c:v>
                </c:pt>
                <c:pt idx="90512">
                  <c:v>126512</c:v>
                </c:pt>
                <c:pt idx="90513">
                  <c:v>126512</c:v>
                </c:pt>
                <c:pt idx="90514">
                  <c:v>126512</c:v>
                </c:pt>
                <c:pt idx="90515">
                  <c:v>126512</c:v>
                </c:pt>
                <c:pt idx="90516">
                  <c:v>126512</c:v>
                </c:pt>
                <c:pt idx="90517">
                  <c:v>126512</c:v>
                </c:pt>
                <c:pt idx="90518">
                  <c:v>126512</c:v>
                </c:pt>
                <c:pt idx="90519">
                  <c:v>126512</c:v>
                </c:pt>
                <c:pt idx="90520">
                  <c:v>126512</c:v>
                </c:pt>
                <c:pt idx="90521">
                  <c:v>126512</c:v>
                </c:pt>
                <c:pt idx="90522">
                  <c:v>126512</c:v>
                </c:pt>
                <c:pt idx="90523">
                  <c:v>126512</c:v>
                </c:pt>
                <c:pt idx="90524">
                  <c:v>126512</c:v>
                </c:pt>
                <c:pt idx="90525">
                  <c:v>126512</c:v>
                </c:pt>
                <c:pt idx="90526">
                  <c:v>126512</c:v>
                </c:pt>
                <c:pt idx="90527">
                  <c:v>126512</c:v>
                </c:pt>
                <c:pt idx="90528">
                  <c:v>126512</c:v>
                </c:pt>
                <c:pt idx="90529">
                  <c:v>126512</c:v>
                </c:pt>
                <c:pt idx="90530">
                  <c:v>126512</c:v>
                </c:pt>
                <c:pt idx="90531">
                  <c:v>126512</c:v>
                </c:pt>
                <c:pt idx="90532">
                  <c:v>126512</c:v>
                </c:pt>
                <c:pt idx="90533">
                  <c:v>126512</c:v>
                </c:pt>
                <c:pt idx="90534">
                  <c:v>126512</c:v>
                </c:pt>
                <c:pt idx="90535">
                  <c:v>126512</c:v>
                </c:pt>
                <c:pt idx="90536">
                  <c:v>126512</c:v>
                </c:pt>
                <c:pt idx="90537">
                  <c:v>126512</c:v>
                </c:pt>
                <c:pt idx="90538">
                  <c:v>126512</c:v>
                </c:pt>
                <c:pt idx="90539">
                  <c:v>126512</c:v>
                </c:pt>
                <c:pt idx="90540">
                  <c:v>126512</c:v>
                </c:pt>
                <c:pt idx="90541">
                  <c:v>126512</c:v>
                </c:pt>
                <c:pt idx="90542">
                  <c:v>126512</c:v>
                </c:pt>
                <c:pt idx="90543">
                  <c:v>126512</c:v>
                </c:pt>
                <c:pt idx="90544">
                  <c:v>126512</c:v>
                </c:pt>
                <c:pt idx="90545">
                  <c:v>126512</c:v>
                </c:pt>
                <c:pt idx="90546">
                  <c:v>126512</c:v>
                </c:pt>
                <c:pt idx="90547">
                  <c:v>126512</c:v>
                </c:pt>
                <c:pt idx="90548">
                  <c:v>126512</c:v>
                </c:pt>
                <c:pt idx="90549">
                  <c:v>126512</c:v>
                </c:pt>
                <c:pt idx="90550">
                  <c:v>126512</c:v>
                </c:pt>
                <c:pt idx="90551">
                  <c:v>126512</c:v>
                </c:pt>
                <c:pt idx="90552">
                  <c:v>126512</c:v>
                </c:pt>
                <c:pt idx="90553">
                  <c:v>126512</c:v>
                </c:pt>
                <c:pt idx="90554">
                  <c:v>126512</c:v>
                </c:pt>
                <c:pt idx="90555">
                  <c:v>126512</c:v>
                </c:pt>
                <c:pt idx="90556">
                  <c:v>126512</c:v>
                </c:pt>
                <c:pt idx="90557">
                  <c:v>126512</c:v>
                </c:pt>
                <c:pt idx="90558">
                  <c:v>126512</c:v>
                </c:pt>
                <c:pt idx="90559">
                  <c:v>126512</c:v>
                </c:pt>
                <c:pt idx="90560">
                  <c:v>126512</c:v>
                </c:pt>
                <c:pt idx="90561">
                  <c:v>126512</c:v>
                </c:pt>
                <c:pt idx="90562">
                  <c:v>126512</c:v>
                </c:pt>
                <c:pt idx="90563">
                  <c:v>126512</c:v>
                </c:pt>
                <c:pt idx="90564">
                  <c:v>126512</c:v>
                </c:pt>
                <c:pt idx="90565">
                  <c:v>126512</c:v>
                </c:pt>
                <c:pt idx="90566">
                  <c:v>126512</c:v>
                </c:pt>
                <c:pt idx="90567">
                  <c:v>126512</c:v>
                </c:pt>
                <c:pt idx="90568">
                  <c:v>126512</c:v>
                </c:pt>
                <c:pt idx="90569">
                  <c:v>126512</c:v>
                </c:pt>
                <c:pt idx="90570">
                  <c:v>126512</c:v>
                </c:pt>
                <c:pt idx="90571">
                  <c:v>126512</c:v>
                </c:pt>
                <c:pt idx="90572">
                  <c:v>126512</c:v>
                </c:pt>
                <c:pt idx="90573">
                  <c:v>126512</c:v>
                </c:pt>
                <c:pt idx="90574">
                  <c:v>126512</c:v>
                </c:pt>
                <c:pt idx="90575">
                  <c:v>126512</c:v>
                </c:pt>
                <c:pt idx="90576">
                  <c:v>126512</c:v>
                </c:pt>
                <c:pt idx="90577">
                  <c:v>126512</c:v>
                </c:pt>
                <c:pt idx="90578">
                  <c:v>126512</c:v>
                </c:pt>
                <c:pt idx="90579">
                  <c:v>126512</c:v>
                </c:pt>
                <c:pt idx="90580">
                  <c:v>126512</c:v>
                </c:pt>
                <c:pt idx="90581">
                  <c:v>126512</c:v>
                </c:pt>
                <c:pt idx="90582">
                  <c:v>126512</c:v>
                </c:pt>
                <c:pt idx="90583">
                  <c:v>126512</c:v>
                </c:pt>
                <c:pt idx="90584">
                  <c:v>126512</c:v>
                </c:pt>
                <c:pt idx="90585">
                  <c:v>126512</c:v>
                </c:pt>
                <c:pt idx="90586">
                  <c:v>126512</c:v>
                </c:pt>
                <c:pt idx="90587">
                  <c:v>126512</c:v>
                </c:pt>
                <c:pt idx="90588">
                  <c:v>126512</c:v>
                </c:pt>
                <c:pt idx="90589">
                  <c:v>126512</c:v>
                </c:pt>
                <c:pt idx="90590">
                  <c:v>126512</c:v>
                </c:pt>
                <c:pt idx="90591">
                  <c:v>126512</c:v>
                </c:pt>
                <c:pt idx="90592">
                  <c:v>126512</c:v>
                </c:pt>
                <c:pt idx="90593">
                  <c:v>126512</c:v>
                </c:pt>
                <c:pt idx="90594">
                  <c:v>126512</c:v>
                </c:pt>
                <c:pt idx="90595">
                  <c:v>126512</c:v>
                </c:pt>
                <c:pt idx="90596">
                  <c:v>126512</c:v>
                </c:pt>
                <c:pt idx="90597">
                  <c:v>126512</c:v>
                </c:pt>
                <c:pt idx="90598">
                  <c:v>126512</c:v>
                </c:pt>
                <c:pt idx="90599">
                  <c:v>126512</c:v>
                </c:pt>
                <c:pt idx="90600">
                  <c:v>126512</c:v>
                </c:pt>
                <c:pt idx="90601">
                  <c:v>126512</c:v>
                </c:pt>
                <c:pt idx="90602">
                  <c:v>126512</c:v>
                </c:pt>
                <c:pt idx="90603">
                  <c:v>126512</c:v>
                </c:pt>
                <c:pt idx="90604">
                  <c:v>126512</c:v>
                </c:pt>
                <c:pt idx="90605">
                  <c:v>126512</c:v>
                </c:pt>
                <c:pt idx="90606">
                  <c:v>126512</c:v>
                </c:pt>
                <c:pt idx="90607">
                  <c:v>126512</c:v>
                </c:pt>
                <c:pt idx="90608">
                  <c:v>126512</c:v>
                </c:pt>
                <c:pt idx="90609">
                  <c:v>126512</c:v>
                </c:pt>
                <c:pt idx="90610">
                  <c:v>126512</c:v>
                </c:pt>
                <c:pt idx="90611">
                  <c:v>126512</c:v>
                </c:pt>
                <c:pt idx="90612">
                  <c:v>126512</c:v>
                </c:pt>
                <c:pt idx="90613">
                  <c:v>126512</c:v>
                </c:pt>
                <c:pt idx="90614">
                  <c:v>126512</c:v>
                </c:pt>
                <c:pt idx="90615">
                  <c:v>126512</c:v>
                </c:pt>
                <c:pt idx="90616">
                  <c:v>126512</c:v>
                </c:pt>
                <c:pt idx="90617">
                  <c:v>126512</c:v>
                </c:pt>
                <c:pt idx="90618">
                  <c:v>126512</c:v>
                </c:pt>
                <c:pt idx="90619">
                  <c:v>126512</c:v>
                </c:pt>
                <c:pt idx="90620">
                  <c:v>126512</c:v>
                </c:pt>
                <c:pt idx="90621">
                  <c:v>126512</c:v>
                </c:pt>
                <c:pt idx="90622">
                  <c:v>126512</c:v>
                </c:pt>
                <c:pt idx="90623">
                  <c:v>126512</c:v>
                </c:pt>
                <c:pt idx="90624">
                  <c:v>126512</c:v>
                </c:pt>
                <c:pt idx="90625">
                  <c:v>126512</c:v>
                </c:pt>
                <c:pt idx="90626">
                  <c:v>126512</c:v>
                </c:pt>
                <c:pt idx="90627">
                  <c:v>126512</c:v>
                </c:pt>
                <c:pt idx="90628">
                  <c:v>126512</c:v>
                </c:pt>
                <c:pt idx="90629">
                  <c:v>126512</c:v>
                </c:pt>
                <c:pt idx="90630">
                  <c:v>126512</c:v>
                </c:pt>
                <c:pt idx="90631">
                  <c:v>126512</c:v>
                </c:pt>
                <c:pt idx="90632">
                  <c:v>126512</c:v>
                </c:pt>
                <c:pt idx="90633">
                  <c:v>126512</c:v>
                </c:pt>
                <c:pt idx="90634">
                  <c:v>126512</c:v>
                </c:pt>
                <c:pt idx="90635">
                  <c:v>126512</c:v>
                </c:pt>
                <c:pt idx="90636">
                  <c:v>126512</c:v>
                </c:pt>
                <c:pt idx="90637">
                  <c:v>126512</c:v>
                </c:pt>
                <c:pt idx="90638">
                  <c:v>126512</c:v>
                </c:pt>
                <c:pt idx="90639">
                  <c:v>126512</c:v>
                </c:pt>
                <c:pt idx="90640">
                  <c:v>126512</c:v>
                </c:pt>
                <c:pt idx="90641">
                  <c:v>126512</c:v>
                </c:pt>
                <c:pt idx="90642">
                  <c:v>126512</c:v>
                </c:pt>
                <c:pt idx="90643">
                  <c:v>126512</c:v>
                </c:pt>
                <c:pt idx="90644">
                  <c:v>126512</c:v>
                </c:pt>
                <c:pt idx="90645">
                  <c:v>126512</c:v>
                </c:pt>
                <c:pt idx="90646">
                  <c:v>126512</c:v>
                </c:pt>
                <c:pt idx="90647">
                  <c:v>126512</c:v>
                </c:pt>
                <c:pt idx="90648">
                  <c:v>126512</c:v>
                </c:pt>
                <c:pt idx="90649">
                  <c:v>126512</c:v>
                </c:pt>
                <c:pt idx="90650">
                  <c:v>126512</c:v>
                </c:pt>
                <c:pt idx="90651">
                  <c:v>126512</c:v>
                </c:pt>
                <c:pt idx="90652">
                  <c:v>126512</c:v>
                </c:pt>
                <c:pt idx="90653">
                  <c:v>126512</c:v>
                </c:pt>
                <c:pt idx="90654">
                  <c:v>126512</c:v>
                </c:pt>
                <c:pt idx="90655">
                  <c:v>126512</c:v>
                </c:pt>
                <c:pt idx="90656">
                  <c:v>126512</c:v>
                </c:pt>
                <c:pt idx="90657">
                  <c:v>126512</c:v>
                </c:pt>
                <c:pt idx="90658">
                  <c:v>126512</c:v>
                </c:pt>
                <c:pt idx="90659">
                  <c:v>126512</c:v>
                </c:pt>
                <c:pt idx="90660">
                  <c:v>126512</c:v>
                </c:pt>
                <c:pt idx="90661">
                  <c:v>126512</c:v>
                </c:pt>
                <c:pt idx="90662">
                  <c:v>126512</c:v>
                </c:pt>
                <c:pt idx="90663">
                  <c:v>126512</c:v>
                </c:pt>
                <c:pt idx="90664">
                  <c:v>126512</c:v>
                </c:pt>
                <c:pt idx="90665">
                  <c:v>126512</c:v>
                </c:pt>
                <c:pt idx="90666">
                  <c:v>126512</c:v>
                </c:pt>
                <c:pt idx="90667">
                  <c:v>126512</c:v>
                </c:pt>
                <c:pt idx="90668">
                  <c:v>126512</c:v>
                </c:pt>
                <c:pt idx="90669">
                  <c:v>126512</c:v>
                </c:pt>
                <c:pt idx="90670">
                  <c:v>126512</c:v>
                </c:pt>
                <c:pt idx="90671">
                  <c:v>126512</c:v>
                </c:pt>
                <c:pt idx="90672">
                  <c:v>126512</c:v>
                </c:pt>
                <c:pt idx="90673">
                  <c:v>126512</c:v>
                </c:pt>
                <c:pt idx="90674">
                  <c:v>126512</c:v>
                </c:pt>
                <c:pt idx="90675">
                  <c:v>126512</c:v>
                </c:pt>
                <c:pt idx="90676">
                  <c:v>126512</c:v>
                </c:pt>
                <c:pt idx="90677">
                  <c:v>126512</c:v>
                </c:pt>
                <c:pt idx="90678">
                  <c:v>126512</c:v>
                </c:pt>
                <c:pt idx="90679">
                  <c:v>126512</c:v>
                </c:pt>
                <c:pt idx="90680">
                  <c:v>126512</c:v>
                </c:pt>
                <c:pt idx="90681">
                  <c:v>126512</c:v>
                </c:pt>
                <c:pt idx="90682">
                  <c:v>126512</c:v>
                </c:pt>
                <c:pt idx="90683">
                  <c:v>126512</c:v>
                </c:pt>
                <c:pt idx="90684">
                  <c:v>126512</c:v>
                </c:pt>
                <c:pt idx="90685">
                  <c:v>126512</c:v>
                </c:pt>
                <c:pt idx="90686">
                  <c:v>126512</c:v>
                </c:pt>
                <c:pt idx="90687">
                  <c:v>126512</c:v>
                </c:pt>
                <c:pt idx="90688">
                  <c:v>126512</c:v>
                </c:pt>
                <c:pt idx="90689">
                  <c:v>126512</c:v>
                </c:pt>
                <c:pt idx="90690">
                  <c:v>126512</c:v>
                </c:pt>
                <c:pt idx="90691">
                  <c:v>126512</c:v>
                </c:pt>
                <c:pt idx="90692">
                  <c:v>126512</c:v>
                </c:pt>
                <c:pt idx="90693">
                  <c:v>126512</c:v>
                </c:pt>
                <c:pt idx="90694">
                  <c:v>126512</c:v>
                </c:pt>
                <c:pt idx="90695">
                  <c:v>126512</c:v>
                </c:pt>
                <c:pt idx="90696">
                  <c:v>126512</c:v>
                </c:pt>
                <c:pt idx="90697">
                  <c:v>126512</c:v>
                </c:pt>
                <c:pt idx="90698">
                  <c:v>126512</c:v>
                </c:pt>
                <c:pt idx="90699">
                  <c:v>126512</c:v>
                </c:pt>
                <c:pt idx="90700">
                  <c:v>126512</c:v>
                </c:pt>
                <c:pt idx="90701">
                  <c:v>126512</c:v>
                </c:pt>
                <c:pt idx="90702">
                  <c:v>126512</c:v>
                </c:pt>
                <c:pt idx="90703">
                  <c:v>126512</c:v>
                </c:pt>
                <c:pt idx="90704">
                  <c:v>126512</c:v>
                </c:pt>
                <c:pt idx="90705">
                  <c:v>126512</c:v>
                </c:pt>
                <c:pt idx="90706">
                  <c:v>126512</c:v>
                </c:pt>
                <c:pt idx="90707">
                  <c:v>126512</c:v>
                </c:pt>
                <c:pt idx="90708">
                  <c:v>126512</c:v>
                </c:pt>
                <c:pt idx="90709">
                  <c:v>126512</c:v>
                </c:pt>
                <c:pt idx="90710">
                  <c:v>126512</c:v>
                </c:pt>
                <c:pt idx="90711">
                  <c:v>126512</c:v>
                </c:pt>
                <c:pt idx="90712">
                  <c:v>126512</c:v>
                </c:pt>
                <c:pt idx="90713">
                  <c:v>126512</c:v>
                </c:pt>
                <c:pt idx="90714">
                  <c:v>126512</c:v>
                </c:pt>
                <c:pt idx="90715">
                  <c:v>126512</c:v>
                </c:pt>
                <c:pt idx="90716">
                  <c:v>126512</c:v>
                </c:pt>
                <c:pt idx="90717">
                  <c:v>126512</c:v>
                </c:pt>
                <c:pt idx="90718">
                  <c:v>126512</c:v>
                </c:pt>
                <c:pt idx="90719">
                  <c:v>126512</c:v>
                </c:pt>
                <c:pt idx="90720">
                  <c:v>126512</c:v>
                </c:pt>
                <c:pt idx="90721">
                  <c:v>126512</c:v>
                </c:pt>
                <c:pt idx="90722">
                  <c:v>126512</c:v>
                </c:pt>
                <c:pt idx="90723">
                  <c:v>126512</c:v>
                </c:pt>
                <c:pt idx="90724">
                  <c:v>126512</c:v>
                </c:pt>
                <c:pt idx="90725">
                  <c:v>126512</c:v>
                </c:pt>
                <c:pt idx="90726">
                  <c:v>126512</c:v>
                </c:pt>
                <c:pt idx="90727">
                  <c:v>126512</c:v>
                </c:pt>
                <c:pt idx="90728">
                  <c:v>126512</c:v>
                </c:pt>
                <c:pt idx="90729">
                  <c:v>126512</c:v>
                </c:pt>
                <c:pt idx="90730">
                  <c:v>126512</c:v>
                </c:pt>
                <c:pt idx="90731">
                  <c:v>126512</c:v>
                </c:pt>
                <c:pt idx="90732">
                  <c:v>126512</c:v>
                </c:pt>
                <c:pt idx="90733">
                  <c:v>126512</c:v>
                </c:pt>
                <c:pt idx="90734">
                  <c:v>126512</c:v>
                </c:pt>
                <c:pt idx="90735">
                  <c:v>126512</c:v>
                </c:pt>
                <c:pt idx="90736">
                  <c:v>126512</c:v>
                </c:pt>
                <c:pt idx="90737">
                  <c:v>126512</c:v>
                </c:pt>
                <c:pt idx="90738">
                  <c:v>126512</c:v>
                </c:pt>
                <c:pt idx="90739">
                  <c:v>126512</c:v>
                </c:pt>
                <c:pt idx="90740">
                  <c:v>126512</c:v>
                </c:pt>
                <c:pt idx="90741">
                  <c:v>126512</c:v>
                </c:pt>
                <c:pt idx="90742">
                  <c:v>126512</c:v>
                </c:pt>
                <c:pt idx="90743">
                  <c:v>126512</c:v>
                </c:pt>
                <c:pt idx="90744">
                  <c:v>126512</c:v>
                </c:pt>
                <c:pt idx="90745">
                  <c:v>126512</c:v>
                </c:pt>
                <c:pt idx="90746">
                  <c:v>126512</c:v>
                </c:pt>
                <c:pt idx="90747">
                  <c:v>126512</c:v>
                </c:pt>
                <c:pt idx="90748">
                  <c:v>126512</c:v>
                </c:pt>
                <c:pt idx="90749">
                  <c:v>126512</c:v>
                </c:pt>
                <c:pt idx="90750">
                  <c:v>126512</c:v>
                </c:pt>
                <c:pt idx="90751">
                  <c:v>126512</c:v>
                </c:pt>
                <c:pt idx="90752">
                  <c:v>126512</c:v>
                </c:pt>
                <c:pt idx="90753">
                  <c:v>126512</c:v>
                </c:pt>
                <c:pt idx="90754">
                  <c:v>126512</c:v>
                </c:pt>
                <c:pt idx="90755">
                  <c:v>126512</c:v>
                </c:pt>
                <c:pt idx="90756">
                  <c:v>126512</c:v>
                </c:pt>
                <c:pt idx="90757">
                  <c:v>126512</c:v>
                </c:pt>
                <c:pt idx="90758">
                  <c:v>126512</c:v>
                </c:pt>
                <c:pt idx="90759">
                  <c:v>126512</c:v>
                </c:pt>
                <c:pt idx="90760">
                  <c:v>126512</c:v>
                </c:pt>
                <c:pt idx="90761">
                  <c:v>126512</c:v>
                </c:pt>
                <c:pt idx="90762">
                  <c:v>126512</c:v>
                </c:pt>
                <c:pt idx="90763">
                  <c:v>126512</c:v>
                </c:pt>
                <c:pt idx="90764">
                  <c:v>126512</c:v>
                </c:pt>
                <c:pt idx="90765">
                  <c:v>126512</c:v>
                </c:pt>
                <c:pt idx="90766">
                  <c:v>126512</c:v>
                </c:pt>
                <c:pt idx="90767">
                  <c:v>126512</c:v>
                </c:pt>
                <c:pt idx="90768">
                  <c:v>126512</c:v>
                </c:pt>
                <c:pt idx="90769">
                  <c:v>126512</c:v>
                </c:pt>
                <c:pt idx="90770">
                  <c:v>126512</c:v>
                </c:pt>
                <c:pt idx="90771">
                  <c:v>126512</c:v>
                </c:pt>
                <c:pt idx="90772">
                  <c:v>126512</c:v>
                </c:pt>
                <c:pt idx="90773">
                  <c:v>126512</c:v>
                </c:pt>
                <c:pt idx="90774">
                  <c:v>126512</c:v>
                </c:pt>
                <c:pt idx="90775">
                  <c:v>126512</c:v>
                </c:pt>
                <c:pt idx="90776">
                  <c:v>126512</c:v>
                </c:pt>
                <c:pt idx="90777">
                  <c:v>126512</c:v>
                </c:pt>
                <c:pt idx="90778">
                  <c:v>126512</c:v>
                </c:pt>
                <c:pt idx="90779">
                  <c:v>126512</c:v>
                </c:pt>
                <c:pt idx="90780">
                  <c:v>126512</c:v>
                </c:pt>
                <c:pt idx="90781">
                  <c:v>126512</c:v>
                </c:pt>
                <c:pt idx="90782">
                  <c:v>126512</c:v>
                </c:pt>
                <c:pt idx="90783">
                  <c:v>126512</c:v>
                </c:pt>
                <c:pt idx="90784">
                  <c:v>126512</c:v>
                </c:pt>
                <c:pt idx="90785">
                  <c:v>126512</c:v>
                </c:pt>
                <c:pt idx="90786">
                  <c:v>126512</c:v>
                </c:pt>
                <c:pt idx="90787">
                  <c:v>126512</c:v>
                </c:pt>
                <c:pt idx="90788">
                  <c:v>126512</c:v>
                </c:pt>
                <c:pt idx="90789">
                  <c:v>126512</c:v>
                </c:pt>
                <c:pt idx="90790">
                  <c:v>126512</c:v>
                </c:pt>
                <c:pt idx="90791">
                  <c:v>126512</c:v>
                </c:pt>
                <c:pt idx="90792">
                  <c:v>126512</c:v>
                </c:pt>
                <c:pt idx="90793">
                  <c:v>126512</c:v>
                </c:pt>
                <c:pt idx="90794">
                  <c:v>126512</c:v>
                </c:pt>
                <c:pt idx="90795">
                  <c:v>126512</c:v>
                </c:pt>
                <c:pt idx="90796">
                  <c:v>126512</c:v>
                </c:pt>
                <c:pt idx="90797">
                  <c:v>126512</c:v>
                </c:pt>
                <c:pt idx="90798">
                  <c:v>126512</c:v>
                </c:pt>
                <c:pt idx="90799">
                  <c:v>126512</c:v>
                </c:pt>
                <c:pt idx="90800">
                  <c:v>126512</c:v>
                </c:pt>
                <c:pt idx="90801">
                  <c:v>126512</c:v>
                </c:pt>
                <c:pt idx="90802">
                  <c:v>126512</c:v>
                </c:pt>
                <c:pt idx="90803">
                  <c:v>126512</c:v>
                </c:pt>
                <c:pt idx="90804">
                  <c:v>126512</c:v>
                </c:pt>
                <c:pt idx="90805">
                  <c:v>126512</c:v>
                </c:pt>
                <c:pt idx="90806">
                  <c:v>126512</c:v>
                </c:pt>
                <c:pt idx="90807">
                  <c:v>126512</c:v>
                </c:pt>
                <c:pt idx="90808">
                  <c:v>126512</c:v>
                </c:pt>
                <c:pt idx="90809">
                  <c:v>126512</c:v>
                </c:pt>
                <c:pt idx="90810">
                  <c:v>126512</c:v>
                </c:pt>
                <c:pt idx="90811">
                  <c:v>126512</c:v>
                </c:pt>
                <c:pt idx="90812">
                  <c:v>126512</c:v>
                </c:pt>
                <c:pt idx="90813">
                  <c:v>126512</c:v>
                </c:pt>
                <c:pt idx="90814">
                  <c:v>126512</c:v>
                </c:pt>
                <c:pt idx="90815">
                  <c:v>126512</c:v>
                </c:pt>
                <c:pt idx="90816">
                  <c:v>126512</c:v>
                </c:pt>
                <c:pt idx="90817">
                  <c:v>126512</c:v>
                </c:pt>
                <c:pt idx="90818">
                  <c:v>126512</c:v>
                </c:pt>
                <c:pt idx="90819">
                  <c:v>126512</c:v>
                </c:pt>
                <c:pt idx="90820">
                  <c:v>126512</c:v>
                </c:pt>
                <c:pt idx="90821">
                  <c:v>126512</c:v>
                </c:pt>
                <c:pt idx="90822">
                  <c:v>126512</c:v>
                </c:pt>
                <c:pt idx="90823">
                  <c:v>126512</c:v>
                </c:pt>
                <c:pt idx="90824">
                  <c:v>126512</c:v>
                </c:pt>
                <c:pt idx="90825">
                  <c:v>126512</c:v>
                </c:pt>
                <c:pt idx="90826">
                  <c:v>126512</c:v>
                </c:pt>
                <c:pt idx="90827">
                  <c:v>126512</c:v>
                </c:pt>
                <c:pt idx="90828">
                  <c:v>126512</c:v>
                </c:pt>
                <c:pt idx="90829">
                  <c:v>126512</c:v>
                </c:pt>
                <c:pt idx="90830">
                  <c:v>126512</c:v>
                </c:pt>
                <c:pt idx="90831">
                  <c:v>126512</c:v>
                </c:pt>
                <c:pt idx="90832">
                  <c:v>126512</c:v>
                </c:pt>
                <c:pt idx="90833">
                  <c:v>126512</c:v>
                </c:pt>
                <c:pt idx="90834">
                  <c:v>126512</c:v>
                </c:pt>
                <c:pt idx="90835">
                  <c:v>126512</c:v>
                </c:pt>
                <c:pt idx="90836">
                  <c:v>126512</c:v>
                </c:pt>
                <c:pt idx="90837">
                  <c:v>126512</c:v>
                </c:pt>
                <c:pt idx="90838">
                  <c:v>126512</c:v>
                </c:pt>
                <c:pt idx="90839">
                  <c:v>126512</c:v>
                </c:pt>
                <c:pt idx="90840">
                  <c:v>126512</c:v>
                </c:pt>
                <c:pt idx="90841">
                  <c:v>126512</c:v>
                </c:pt>
                <c:pt idx="90842">
                  <c:v>126512</c:v>
                </c:pt>
                <c:pt idx="90843">
                  <c:v>126512</c:v>
                </c:pt>
                <c:pt idx="90844">
                  <c:v>126512</c:v>
                </c:pt>
                <c:pt idx="90845">
                  <c:v>126512</c:v>
                </c:pt>
                <c:pt idx="90846">
                  <c:v>126512</c:v>
                </c:pt>
                <c:pt idx="90847">
                  <c:v>126512</c:v>
                </c:pt>
                <c:pt idx="90848">
                  <c:v>126512</c:v>
                </c:pt>
                <c:pt idx="90849">
                  <c:v>126512</c:v>
                </c:pt>
                <c:pt idx="90850">
                  <c:v>126512</c:v>
                </c:pt>
                <c:pt idx="90851">
                  <c:v>126512</c:v>
                </c:pt>
                <c:pt idx="90852">
                  <c:v>126512</c:v>
                </c:pt>
                <c:pt idx="90853">
                  <c:v>126512</c:v>
                </c:pt>
                <c:pt idx="90854">
                  <c:v>126512</c:v>
                </c:pt>
                <c:pt idx="90855">
                  <c:v>126512</c:v>
                </c:pt>
                <c:pt idx="90856">
                  <c:v>126512</c:v>
                </c:pt>
                <c:pt idx="90857">
                  <c:v>126512</c:v>
                </c:pt>
                <c:pt idx="90858">
                  <c:v>126512</c:v>
                </c:pt>
                <c:pt idx="90859">
                  <c:v>126512</c:v>
                </c:pt>
                <c:pt idx="90860">
                  <c:v>126512</c:v>
                </c:pt>
                <c:pt idx="90861">
                  <c:v>126512</c:v>
                </c:pt>
                <c:pt idx="90862">
                  <c:v>126512</c:v>
                </c:pt>
                <c:pt idx="90863">
                  <c:v>126512</c:v>
                </c:pt>
                <c:pt idx="90864">
                  <c:v>126512</c:v>
                </c:pt>
                <c:pt idx="90865">
                  <c:v>126512</c:v>
                </c:pt>
                <c:pt idx="90866">
                  <c:v>126512</c:v>
                </c:pt>
                <c:pt idx="90867">
                  <c:v>126512</c:v>
                </c:pt>
                <c:pt idx="90868">
                  <c:v>126512</c:v>
                </c:pt>
                <c:pt idx="90869">
                  <c:v>126512</c:v>
                </c:pt>
                <c:pt idx="90870">
                  <c:v>126512</c:v>
                </c:pt>
                <c:pt idx="90871">
                  <c:v>126512</c:v>
                </c:pt>
                <c:pt idx="90872">
                  <c:v>126512</c:v>
                </c:pt>
                <c:pt idx="90873">
                  <c:v>126512</c:v>
                </c:pt>
                <c:pt idx="90874">
                  <c:v>126512</c:v>
                </c:pt>
                <c:pt idx="90875">
                  <c:v>126512</c:v>
                </c:pt>
                <c:pt idx="90876">
                  <c:v>126512</c:v>
                </c:pt>
                <c:pt idx="90877">
                  <c:v>126512</c:v>
                </c:pt>
                <c:pt idx="90878">
                  <c:v>126512</c:v>
                </c:pt>
                <c:pt idx="90879">
                  <c:v>126512</c:v>
                </c:pt>
                <c:pt idx="90880">
                  <c:v>126512</c:v>
                </c:pt>
                <c:pt idx="90881">
                  <c:v>126512</c:v>
                </c:pt>
                <c:pt idx="90882">
                  <c:v>126512</c:v>
                </c:pt>
                <c:pt idx="90883">
                  <c:v>126512</c:v>
                </c:pt>
                <c:pt idx="90884">
                  <c:v>126512</c:v>
                </c:pt>
                <c:pt idx="90885">
                  <c:v>126512</c:v>
                </c:pt>
                <c:pt idx="90886">
                  <c:v>126512</c:v>
                </c:pt>
                <c:pt idx="90887">
                  <c:v>126512</c:v>
                </c:pt>
                <c:pt idx="90888">
                  <c:v>126512</c:v>
                </c:pt>
                <c:pt idx="90889">
                  <c:v>126512</c:v>
                </c:pt>
                <c:pt idx="90890">
                  <c:v>126512</c:v>
                </c:pt>
                <c:pt idx="90891">
                  <c:v>126512</c:v>
                </c:pt>
                <c:pt idx="90892">
                  <c:v>126512</c:v>
                </c:pt>
                <c:pt idx="90893">
                  <c:v>126512</c:v>
                </c:pt>
                <c:pt idx="90894">
                  <c:v>126512</c:v>
                </c:pt>
                <c:pt idx="90895">
                  <c:v>126512</c:v>
                </c:pt>
                <c:pt idx="90896">
                  <c:v>126512</c:v>
                </c:pt>
                <c:pt idx="90897">
                  <c:v>126512</c:v>
                </c:pt>
                <c:pt idx="90898">
                  <c:v>126512</c:v>
                </c:pt>
                <c:pt idx="90899">
                  <c:v>126512</c:v>
                </c:pt>
                <c:pt idx="90900">
                  <c:v>126512</c:v>
                </c:pt>
                <c:pt idx="90901">
                  <c:v>126512</c:v>
                </c:pt>
                <c:pt idx="90902">
                  <c:v>126512</c:v>
                </c:pt>
                <c:pt idx="90903">
                  <c:v>126512</c:v>
                </c:pt>
                <c:pt idx="90904">
                  <c:v>126512</c:v>
                </c:pt>
                <c:pt idx="90905">
                  <c:v>126512</c:v>
                </c:pt>
                <c:pt idx="90906">
                  <c:v>126512</c:v>
                </c:pt>
                <c:pt idx="90907">
                  <c:v>126512</c:v>
                </c:pt>
                <c:pt idx="90908">
                  <c:v>126512</c:v>
                </c:pt>
                <c:pt idx="90909">
                  <c:v>126512</c:v>
                </c:pt>
                <c:pt idx="90910">
                  <c:v>126512</c:v>
                </c:pt>
                <c:pt idx="90911">
                  <c:v>126512</c:v>
                </c:pt>
                <c:pt idx="90912">
                  <c:v>126512</c:v>
                </c:pt>
                <c:pt idx="90913">
                  <c:v>126512</c:v>
                </c:pt>
                <c:pt idx="90914">
                  <c:v>126512</c:v>
                </c:pt>
                <c:pt idx="90915">
                  <c:v>126512</c:v>
                </c:pt>
                <c:pt idx="90916">
                  <c:v>126512</c:v>
                </c:pt>
                <c:pt idx="90917">
                  <c:v>126512</c:v>
                </c:pt>
                <c:pt idx="90918">
                  <c:v>126512</c:v>
                </c:pt>
                <c:pt idx="90919">
                  <c:v>126512</c:v>
                </c:pt>
                <c:pt idx="90920">
                  <c:v>126512</c:v>
                </c:pt>
                <c:pt idx="90921">
                  <c:v>126512</c:v>
                </c:pt>
                <c:pt idx="90922">
                  <c:v>126512</c:v>
                </c:pt>
                <c:pt idx="90923">
                  <c:v>126512</c:v>
                </c:pt>
                <c:pt idx="90924">
                  <c:v>126512</c:v>
                </c:pt>
                <c:pt idx="90925">
                  <c:v>126512</c:v>
                </c:pt>
                <c:pt idx="90926">
                  <c:v>126512</c:v>
                </c:pt>
                <c:pt idx="90927">
                  <c:v>126512</c:v>
                </c:pt>
                <c:pt idx="90928">
                  <c:v>126512</c:v>
                </c:pt>
                <c:pt idx="90929">
                  <c:v>126512</c:v>
                </c:pt>
                <c:pt idx="90930">
                  <c:v>126512</c:v>
                </c:pt>
                <c:pt idx="90931">
                  <c:v>126512</c:v>
                </c:pt>
                <c:pt idx="90932">
                  <c:v>126512</c:v>
                </c:pt>
                <c:pt idx="90933">
                  <c:v>126512</c:v>
                </c:pt>
                <c:pt idx="90934">
                  <c:v>126512</c:v>
                </c:pt>
                <c:pt idx="90935">
                  <c:v>126512</c:v>
                </c:pt>
                <c:pt idx="90936">
                  <c:v>126512</c:v>
                </c:pt>
                <c:pt idx="90937">
                  <c:v>126512</c:v>
                </c:pt>
                <c:pt idx="90938">
                  <c:v>126512</c:v>
                </c:pt>
                <c:pt idx="90939">
                  <c:v>126512</c:v>
                </c:pt>
                <c:pt idx="90940">
                  <c:v>126512</c:v>
                </c:pt>
                <c:pt idx="90941">
                  <c:v>126512</c:v>
                </c:pt>
                <c:pt idx="90942">
                  <c:v>126512</c:v>
                </c:pt>
                <c:pt idx="90943">
                  <c:v>126512</c:v>
                </c:pt>
                <c:pt idx="90944">
                  <c:v>126512</c:v>
                </c:pt>
                <c:pt idx="90945">
                  <c:v>126512</c:v>
                </c:pt>
                <c:pt idx="90946">
                  <c:v>126512</c:v>
                </c:pt>
                <c:pt idx="90947">
                  <c:v>126512</c:v>
                </c:pt>
                <c:pt idx="90948">
                  <c:v>126512</c:v>
                </c:pt>
                <c:pt idx="90949">
                  <c:v>126512</c:v>
                </c:pt>
                <c:pt idx="90950">
                  <c:v>126512</c:v>
                </c:pt>
                <c:pt idx="90951">
                  <c:v>126512</c:v>
                </c:pt>
                <c:pt idx="90952">
                  <c:v>126512</c:v>
                </c:pt>
                <c:pt idx="90953">
                  <c:v>126512</c:v>
                </c:pt>
                <c:pt idx="90954">
                  <c:v>126512</c:v>
                </c:pt>
                <c:pt idx="90955">
                  <c:v>126512</c:v>
                </c:pt>
                <c:pt idx="90956">
                  <c:v>126512</c:v>
                </c:pt>
                <c:pt idx="90957">
                  <c:v>126512</c:v>
                </c:pt>
                <c:pt idx="90958">
                  <c:v>126512</c:v>
                </c:pt>
                <c:pt idx="90959">
                  <c:v>126512</c:v>
                </c:pt>
                <c:pt idx="90960">
                  <c:v>126512</c:v>
                </c:pt>
                <c:pt idx="90961">
                  <c:v>126512</c:v>
                </c:pt>
                <c:pt idx="90962">
                  <c:v>126512</c:v>
                </c:pt>
                <c:pt idx="90963">
                  <c:v>126512</c:v>
                </c:pt>
                <c:pt idx="90964">
                  <c:v>126512</c:v>
                </c:pt>
                <c:pt idx="90965">
                  <c:v>126512</c:v>
                </c:pt>
                <c:pt idx="90966">
                  <c:v>126512</c:v>
                </c:pt>
                <c:pt idx="90967">
                  <c:v>126512</c:v>
                </c:pt>
                <c:pt idx="90968">
                  <c:v>126512</c:v>
                </c:pt>
                <c:pt idx="90969">
                  <c:v>126512</c:v>
                </c:pt>
                <c:pt idx="90970">
                  <c:v>126512</c:v>
                </c:pt>
                <c:pt idx="90971">
                  <c:v>126512</c:v>
                </c:pt>
                <c:pt idx="90972">
                  <c:v>126512</c:v>
                </c:pt>
                <c:pt idx="90973">
                  <c:v>126512</c:v>
                </c:pt>
                <c:pt idx="90974">
                  <c:v>126512</c:v>
                </c:pt>
                <c:pt idx="90975">
                  <c:v>126512</c:v>
                </c:pt>
                <c:pt idx="90976">
                  <c:v>126512</c:v>
                </c:pt>
                <c:pt idx="90977">
                  <c:v>126512</c:v>
                </c:pt>
                <c:pt idx="90978">
                  <c:v>126512</c:v>
                </c:pt>
                <c:pt idx="90979">
                  <c:v>126512</c:v>
                </c:pt>
                <c:pt idx="90980">
                  <c:v>126512</c:v>
                </c:pt>
                <c:pt idx="90981">
                  <c:v>126512</c:v>
                </c:pt>
                <c:pt idx="90982">
                  <c:v>126512</c:v>
                </c:pt>
                <c:pt idx="90983">
                  <c:v>126512</c:v>
                </c:pt>
                <c:pt idx="90984">
                  <c:v>126512</c:v>
                </c:pt>
                <c:pt idx="90985">
                  <c:v>126512</c:v>
                </c:pt>
                <c:pt idx="90986">
                  <c:v>126512</c:v>
                </c:pt>
                <c:pt idx="90987">
                  <c:v>126512</c:v>
                </c:pt>
                <c:pt idx="90988">
                  <c:v>126512</c:v>
                </c:pt>
                <c:pt idx="90989">
                  <c:v>126512</c:v>
                </c:pt>
                <c:pt idx="90990">
                  <c:v>126512</c:v>
                </c:pt>
                <c:pt idx="90991">
                  <c:v>126512</c:v>
                </c:pt>
                <c:pt idx="90992">
                  <c:v>126512</c:v>
                </c:pt>
                <c:pt idx="90993">
                  <c:v>126512</c:v>
                </c:pt>
                <c:pt idx="90994">
                  <c:v>126512</c:v>
                </c:pt>
                <c:pt idx="90995">
                  <c:v>126512</c:v>
                </c:pt>
                <c:pt idx="90996">
                  <c:v>126512</c:v>
                </c:pt>
                <c:pt idx="90997">
                  <c:v>126512</c:v>
                </c:pt>
                <c:pt idx="90998">
                  <c:v>126512</c:v>
                </c:pt>
                <c:pt idx="90999">
                  <c:v>126512</c:v>
                </c:pt>
                <c:pt idx="91000">
                  <c:v>126512</c:v>
                </c:pt>
                <c:pt idx="91001">
                  <c:v>126512</c:v>
                </c:pt>
                <c:pt idx="91002">
                  <c:v>126512</c:v>
                </c:pt>
                <c:pt idx="91003">
                  <c:v>126512</c:v>
                </c:pt>
                <c:pt idx="91004">
                  <c:v>126512</c:v>
                </c:pt>
                <c:pt idx="91005">
                  <c:v>126512</c:v>
                </c:pt>
                <c:pt idx="91006">
                  <c:v>126512</c:v>
                </c:pt>
                <c:pt idx="91007">
                  <c:v>126512</c:v>
                </c:pt>
                <c:pt idx="91008">
                  <c:v>126512</c:v>
                </c:pt>
                <c:pt idx="91009">
                  <c:v>126512</c:v>
                </c:pt>
                <c:pt idx="91010">
                  <c:v>126512</c:v>
                </c:pt>
                <c:pt idx="91011">
                  <c:v>126512</c:v>
                </c:pt>
                <c:pt idx="91012">
                  <c:v>126512</c:v>
                </c:pt>
                <c:pt idx="91013">
                  <c:v>126512</c:v>
                </c:pt>
                <c:pt idx="91014">
                  <c:v>126512</c:v>
                </c:pt>
                <c:pt idx="91015">
                  <c:v>126512</c:v>
                </c:pt>
                <c:pt idx="91016">
                  <c:v>126512</c:v>
                </c:pt>
                <c:pt idx="91017">
                  <c:v>126512</c:v>
                </c:pt>
                <c:pt idx="91018">
                  <c:v>126512</c:v>
                </c:pt>
                <c:pt idx="91019">
                  <c:v>126512</c:v>
                </c:pt>
                <c:pt idx="91020">
                  <c:v>126512</c:v>
                </c:pt>
                <c:pt idx="91021">
                  <c:v>126512</c:v>
                </c:pt>
                <c:pt idx="91022">
                  <c:v>126512</c:v>
                </c:pt>
                <c:pt idx="91023">
                  <c:v>126512</c:v>
                </c:pt>
                <c:pt idx="91024">
                  <c:v>126512</c:v>
                </c:pt>
                <c:pt idx="91025">
                  <c:v>126512</c:v>
                </c:pt>
                <c:pt idx="91026">
                  <c:v>126512</c:v>
                </c:pt>
                <c:pt idx="91027">
                  <c:v>126512</c:v>
                </c:pt>
                <c:pt idx="91028">
                  <c:v>126512</c:v>
                </c:pt>
                <c:pt idx="91029">
                  <c:v>126512</c:v>
                </c:pt>
                <c:pt idx="91030">
                  <c:v>126512</c:v>
                </c:pt>
                <c:pt idx="91031">
                  <c:v>126512</c:v>
                </c:pt>
                <c:pt idx="91032">
                  <c:v>126512</c:v>
                </c:pt>
                <c:pt idx="91033">
                  <c:v>126512</c:v>
                </c:pt>
                <c:pt idx="91034">
                  <c:v>126512</c:v>
                </c:pt>
                <c:pt idx="91035">
                  <c:v>126512</c:v>
                </c:pt>
                <c:pt idx="91036">
                  <c:v>126512</c:v>
                </c:pt>
                <c:pt idx="91037">
                  <c:v>126512</c:v>
                </c:pt>
                <c:pt idx="91038">
                  <c:v>126512</c:v>
                </c:pt>
                <c:pt idx="91039">
                  <c:v>126512</c:v>
                </c:pt>
                <c:pt idx="91040">
                  <c:v>126512</c:v>
                </c:pt>
                <c:pt idx="91041">
                  <c:v>126512</c:v>
                </c:pt>
                <c:pt idx="91042">
                  <c:v>126512</c:v>
                </c:pt>
                <c:pt idx="91043">
                  <c:v>126512</c:v>
                </c:pt>
                <c:pt idx="91044">
                  <c:v>126512</c:v>
                </c:pt>
                <c:pt idx="91045">
                  <c:v>126512</c:v>
                </c:pt>
                <c:pt idx="91046">
                  <c:v>126512</c:v>
                </c:pt>
                <c:pt idx="91047">
                  <c:v>126512</c:v>
                </c:pt>
                <c:pt idx="91048">
                  <c:v>126512</c:v>
                </c:pt>
                <c:pt idx="91049">
                  <c:v>126512</c:v>
                </c:pt>
                <c:pt idx="91050">
                  <c:v>126512</c:v>
                </c:pt>
                <c:pt idx="91051">
                  <c:v>126512</c:v>
                </c:pt>
                <c:pt idx="91052">
                  <c:v>126512</c:v>
                </c:pt>
                <c:pt idx="91053">
                  <c:v>126512</c:v>
                </c:pt>
                <c:pt idx="91054">
                  <c:v>126512</c:v>
                </c:pt>
                <c:pt idx="91055">
                  <c:v>126512</c:v>
                </c:pt>
                <c:pt idx="91056">
                  <c:v>126512</c:v>
                </c:pt>
                <c:pt idx="91057">
                  <c:v>126512</c:v>
                </c:pt>
                <c:pt idx="91058">
                  <c:v>126512</c:v>
                </c:pt>
                <c:pt idx="91059">
                  <c:v>126512</c:v>
                </c:pt>
                <c:pt idx="91060">
                  <c:v>126512</c:v>
                </c:pt>
                <c:pt idx="91061">
                  <c:v>126512</c:v>
                </c:pt>
                <c:pt idx="91062">
                  <c:v>126512</c:v>
                </c:pt>
                <c:pt idx="91063">
                  <c:v>126512</c:v>
                </c:pt>
                <c:pt idx="91064">
                  <c:v>126512</c:v>
                </c:pt>
                <c:pt idx="91065">
                  <c:v>126512</c:v>
                </c:pt>
                <c:pt idx="91066">
                  <c:v>126512</c:v>
                </c:pt>
                <c:pt idx="91067">
                  <c:v>126512</c:v>
                </c:pt>
                <c:pt idx="91068">
                  <c:v>126512</c:v>
                </c:pt>
                <c:pt idx="91069">
                  <c:v>126512</c:v>
                </c:pt>
                <c:pt idx="91070">
                  <c:v>126512</c:v>
                </c:pt>
                <c:pt idx="91071">
                  <c:v>126512</c:v>
                </c:pt>
                <c:pt idx="91072">
                  <c:v>126512</c:v>
                </c:pt>
                <c:pt idx="91073">
                  <c:v>126512</c:v>
                </c:pt>
                <c:pt idx="91074">
                  <c:v>126512</c:v>
                </c:pt>
                <c:pt idx="91075">
                  <c:v>126512</c:v>
                </c:pt>
                <c:pt idx="91076">
                  <c:v>126512</c:v>
                </c:pt>
                <c:pt idx="91077">
                  <c:v>126512</c:v>
                </c:pt>
                <c:pt idx="91078">
                  <c:v>126512</c:v>
                </c:pt>
                <c:pt idx="91079">
                  <c:v>126512</c:v>
                </c:pt>
                <c:pt idx="91080">
                  <c:v>126512</c:v>
                </c:pt>
                <c:pt idx="91081">
                  <c:v>126512</c:v>
                </c:pt>
                <c:pt idx="91082">
                  <c:v>126512</c:v>
                </c:pt>
                <c:pt idx="91083">
                  <c:v>126512</c:v>
                </c:pt>
                <c:pt idx="91084">
                  <c:v>126512</c:v>
                </c:pt>
                <c:pt idx="91085">
                  <c:v>126512</c:v>
                </c:pt>
                <c:pt idx="91086">
                  <c:v>126512</c:v>
                </c:pt>
                <c:pt idx="91087">
                  <c:v>126512</c:v>
                </c:pt>
                <c:pt idx="91088">
                  <c:v>126512</c:v>
                </c:pt>
                <c:pt idx="91089">
                  <c:v>126512</c:v>
                </c:pt>
                <c:pt idx="91090">
                  <c:v>126512</c:v>
                </c:pt>
                <c:pt idx="91091">
                  <c:v>126512</c:v>
                </c:pt>
                <c:pt idx="91092">
                  <c:v>126512</c:v>
                </c:pt>
                <c:pt idx="91093">
                  <c:v>126512</c:v>
                </c:pt>
                <c:pt idx="91094">
                  <c:v>126512</c:v>
                </c:pt>
                <c:pt idx="91095">
                  <c:v>126512</c:v>
                </c:pt>
                <c:pt idx="91096">
                  <c:v>126512</c:v>
                </c:pt>
                <c:pt idx="91097">
                  <c:v>126512</c:v>
                </c:pt>
                <c:pt idx="91098">
                  <c:v>126512</c:v>
                </c:pt>
                <c:pt idx="91099">
                  <c:v>126512</c:v>
                </c:pt>
                <c:pt idx="91100">
                  <c:v>126512</c:v>
                </c:pt>
                <c:pt idx="91101">
                  <c:v>126512</c:v>
                </c:pt>
                <c:pt idx="91102">
                  <c:v>126512</c:v>
                </c:pt>
                <c:pt idx="91103">
                  <c:v>126512</c:v>
                </c:pt>
                <c:pt idx="91104">
                  <c:v>126512</c:v>
                </c:pt>
                <c:pt idx="91105">
                  <c:v>126512</c:v>
                </c:pt>
                <c:pt idx="91106">
                  <c:v>126512</c:v>
                </c:pt>
                <c:pt idx="91107">
                  <c:v>126512</c:v>
                </c:pt>
                <c:pt idx="91108">
                  <c:v>126512</c:v>
                </c:pt>
                <c:pt idx="91109">
                  <c:v>126512</c:v>
                </c:pt>
                <c:pt idx="91110">
                  <c:v>126512</c:v>
                </c:pt>
                <c:pt idx="91111">
                  <c:v>126512</c:v>
                </c:pt>
                <c:pt idx="91112">
                  <c:v>126512</c:v>
                </c:pt>
                <c:pt idx="91113">
                  <c:v>126512</c:v>
                </c:pt>
                <c:pt idx="91114">
                  <c:v>126512</c:v>
                </c:pt>
                <c:pt idx="91115">
                  <c:v>126512</c:v>
                </c:pt>
                <c:pt idx="91116">
                  <c:v>126512</c:v>
                </c:pt>
                <c:pt idx="91117">
                  <c:v>126512</c:v>
                </c:pt>
                <c:pt idx="91118">
                  <c:v>126512</c:v>
                </c:pt>
                <c:pt idx="91119">
                  <c:v>126512</c:v>
                </c:pt>
                <c:pt idx="91120">
                  <c:v>126512</c:v>
                </c:pt>
                <c:pt idx="91121">
                  <c:v>126512</c:v>
                </c:pt>
                <c:pt idx="91122">
                  <c:v>126512</c:v>
                </c:pt>
                <c:pt idx="91123">
                  <c:v>126512</c:v>
                </c:pt>
                <c:pt idx="91124">
                  <c:v>126512</c:v>
                </c:pt>
                <c:pt idx="91125">
                  <c:v>126512</c:v>
                </c:pt>
                <c:pt idx="91126">
                  <c:v>126512</c:v>
                </c:pt>
                <c:pt idx="91127">
                  <c:v>126512</c:v>
                </c:pt>
                <c:pt idx="91128">
                  <c:v>126512</c:v>
                </c:pt>
                <c:pt idx="91129">
                  <c:v>126512</c:v>
                </c:pt>
                <c:pt idx="91130">
                  <c:v>126512</c:v>
                </c:pt>
                <c:pt idx="91131">
                  <c:v>126512</c:v>
                </c:pt>
                <c:pt idx="91132">
                  <c:v>126512</c:v>
                </c:pt>
                <c:pt idx="91133">
                  <c:v>126512</c:v>
                </c:pt>
                <c:pt idx="91134">
                  <c:v>126512</c:v>
                </c:pt>
                <c:pt idx="91135">
                  <c:v>126512</c:v>
                </c:pt>
                <c:pt idx="91136">
                  <c:v>126512</c:v>
                </c:pt>
                <c:pt idx="91137">
                  <c:v>126512</c:v>
                </c:pt>
                <c:pt idx="91138">
                  <c:v>126512</c:v>
                </c:pt>
                <c:pt idx="91139">
                  <c:v>126512</c:v>
                </c:pt>
                <c:pt idx="91140">
                  <c:v>126512</c:v>
                </c:pt>
                <c:pt idx="91141">
                  <c:v>126512</c:v>
                </c:pt>
                <c:pt idx="91142">
                  <c:v>126512</c:v>
                </c:pt>
                <c:pt idx="91143">
                  <c:v>126512</c:v>
                </c:pt>
                <c:pt idx="91144">
                  <c:v>126512</c:v>
                </c:pt>
                <c:pt idx="91145">
                  <c:v>126512</c:v>
                </c:pt>
                <c:pt idx="91146">
                  <c:v>126512</c:v>
                </c:pt>
                <c:pt idx="91147">
                  <c:v>126512</c:v>
                </c:pt>
                <c:pt idx="91148">
                  <c:v>126512</c:v>
                </c:pt>
                <c:pt idx="91149">
                  <c:v>126512</c:v>
                </c:pt>
                <c:pt idx="91150">
                  <c:v>126512</c:v>
                </c:pt>
                <c:pt idx="91151">
                  <c:v>126512</c:v>
                </c:pt>
                <c:pt idx="91152">
                  <c:v>126512</c:v>
                </c:pt>
                <c:pt idx="91153">
                  <c:v>126512</c:v>
                </c:pt>
                <c:pt idx="91154">
                  <c:v>126512</c:v>
                </c:pt>
                <c:pt idx="91155">
                  <c:v>126512</c:v>
                </c:pt>
                <c:pt idx="91156">
                  <c:v>126512</c:v>
                </c:pt>
                <c:pt idx="91157">
                  <c:v>126512</c:v>
                </c:pt>
                <c:pt idx="91158">
                  <c:v>126512</c:v>
                </c:pt>
                <c:pt idx="91159">
                  <c:v>126512</c:v>
                </c:pt>
                <c:pt idx="91160">
                  <c:v>126512</c:v>
                </c:pt>
                <c:pt idx="91161">
                  <c:v>126512</c:v>
                </c:pt>
                <c:pt idx="91162">
                  <c:v>126512</c:v>
                </c:pt>
                <c:pt idx="91163">
                  <c:v>126512</c:v>
                </c:pt>
                <c:pt idx="91164">
                  <c:v>126512</c:v>
                </c:pt>
                <c:pt idx="91165">
                  <c:v>126512</c:v>
                </c:pt>
                <c:pt idx="91166">
                  <c:v>126512</c:v>
                </c:pt>
                <c:pt idx="91167">
                  <c:v>126512</c:v>
                </c:pt>
                <c:pt idx="91168">
                  <c:v>126512</c:v>
                </c:pt>
                <c:pt idx="91169">
                  <c:v>126512</c:v>
                </c:pt>
                <c:pt idx="91170">
                  <c:v>126512</c:v>
                </c:pt>
                <c:pt idx="91171">
                  <c:v>126512</c:v>
                </c:pt>
                <c:pt idx="91172">
                  <c:v>126512</c:v>
                </c:pt>
                <c:pt idx="91173">
                  <c:v>126512</c:v>
                </c:pt>
                <c:pt idx="91174">
                  <c:v>126512</c:v>
                </c:pt>
                <c:pt idx="91175">
                  <c:v>126512</c:v>
                </c:pt>
                <c:pt idx="91176">
                  <c:v>126512</c:v>
                </c:pt>
                <c:pt idx="91177">
                  <c:v>126512</c:v>
                </c:pt>
                <c:pt idx="91178">
                  <c:v>126512</c:v>
                </c:pt>
                <c:pt idx="91179">
                  <c:v>126512</c:v>
                </c:pt>
                <c:pt idx="91180">
                  <c:v>126512</c:v>
                </c:pt>
                <c:pt idx="91181">
                  <c:v>126512</c:v>
                </c:pt>
                <c:pt idx="91182">
                  <c:v>126512</c:v>
                </c:pt>
                <c:pt idx="91183">
                  <c:v>126512</c:v>
                </c:pt>
                <c:pt idx="91184">
                  <c:v>126512</c:v>
                </c:pt>
                <c:pt idx="91185">
                  <c:v>126512</c:v>
                </c:pt>
                <c:pt idx="91186">
                  <c:v>126512</c:v>
                </c:pt>
                <c:pt idx="91187">
                  <c:v>126512</c:v>
                </c:pt>
                <c:pt idx="91188">
                  <c:v>126512</c:v>
                </c:pt>
                <c:pt idx="91189">
                  <c:v>126512</c:v>
                </c:pt>
                <c:pt idx="91190">
                  <c:v>126512</c:v>
                </c:pt>
                <c:pt idx="91191">
                  <c:v>126512</c:v>
                </c:pt>
                <c:pt idx="91192">
                  <c:v>126512</c:v>
                </c:pt>
                <c:pt idx="91193">
                  <c:v>126512</c:v>
                </c:pt>
                <c:pt idx="91194">
                  <c:v>126512</c:v>
                </c:pt>
                <c:pt idx="91195">
                  <c:v>126512</c:v>
                </c:pt>
                <c:pt idx="91196">
                  <c:v>126512</c:v>
                </c:pt>
                <c:pt idx="91197">
                  <c:v>126512</c:v>
                </c:pt>
                <c:pt idx="91198">
                  <c:v>126512</c:v>
                </c:pt>
                <c:pt idx="91199">
                  <c:v>126512</c:v>
                </c:pt>
                <c:pt idx="91200">
                  <c:v>126512</c:v>
                </c:pt>
                <c:pt idx="91201">
                  <c:v>126512</c:v>
                </c:pt>
                <c:pt idx="91202">
                  <c:v>126512</c:v>
                </c:pt>
                <c:pt idx="91203">
                  <c:v>126512</c:v>
                </c:pt>
                <c:pt idx="91204">
                  <c:v>126512</c:v>
                </c:pt>
                <c:pt idx="91205">
                  <c:v>126512</c:v>
                </c:pt>
                <c:pt idx="91206">
                  <c:v>126512</c:v>
                </c:pt>
                <c:pt idx="91207">
                  <c:v>126512</c:v>
                </c:pt>
                <c:pt idx="91208">
                  <c:v>126512</c:v>
                </c:pt>
                <c:pt idx="91209">
                  <c:v>126512</c:v>
                </c:pt>
                <c:pt idx="91210">
                  <c:v>126512</c:v>
                </c:pt>
                <c:pt idx="91211">
                  <c:v>126512</c:v>
                </c:pt>
                <c:pt idx="91212">
                  <c:v>126512</c:v>
                </c:pt>
                <c:pt idx="91213">
                  <c:v>126512</c:v>
                </c:pt>
                <c:pt idx="91214">
                  <c:v>126512</c:v>
                </c:pt>
                <c:pt idx="91215">
                  <c:v>126512</c:v>
                </c:pt>
                <c:pt idx="91216">
                  <c:v>126512</c:v>
                </c:pt>
                <c:pt idx="91217">
                  <c:v>126512</c:v>
                </c:pt>
                <c:pt idx="91218">
                  <c:v>126512</c:v>
                </c:pt>
                <c:pt idx="91219">
                  <c:v>126512</c:v>
                </c:pt>
                <c:pt idx="91220">
                  <c:v>126512</c:v>
                </c:pt>
                <c:pt idx="91221">
                  <c:v>126512</c:v>
                </c:pt>
                <c:pt idx="91222">
                  <c:v>126512</c:v>
                </c:pt>
                <c:pt idx="91223">
                  <c:v>126512</c:v>
                </c:pt>
                <c:pt idx="91224">
                  <c:v>126512</c:v>
                </c:pt>
                <c:pt idx="91225">
                  <c:v>126512</c:v>
                </c:pt>
                <c:pt idx="91226">
                  <c:v>126512</c:v>
                </c:pt>
                <c:pt idx="91227">
                  <c:v>126512</c:v>
                </c:pt>
                <c:pt idx="91228">
                  <c:v>126512</c:v>
                </c:pt>
                <c:pt idx="91229">
                  <c:v>126512</c:v>
                </c:pt>
                <c:pt idx="91230">
                  <c:v>126512</c:v>
                </c:pt>
                <c:pt idx="91231">
                  <c:v>126512</c:v>
                </c:pt>
                <c:pt idx="91232">
                  <c:v>126512</c:v>
                </c:pt>
                <c:pt idx="91233">
                  <c:v>126512</c:v>
                </c:pt>
                <c:pt idx="91234">
                  <c:v>126512</c:v>
                </c:pt>
                <c:pt idx="91235">
                  <c:v>126512</c:v>
                </c:pt>
                <c:pt idx="91236">
                  <c:v>126512</c:v>
                </c:pt>
                <c:pt idx="91237">
                  <c:v>126512</c:v>
                </c:pt>
                <c:pt idx="91238">
                  <c:v>126512</c:v>
                </c:pt>
                <c:pt idx="91239">
                  <c:v>126512</c:v>
                </c:pt>
                <c:pt idx="91240">
                  <c:v>126512</c:v>
                </c:pt>
                <c:pt idx="91241">
                  <c:v>126512</c:v>
                </c:pt>
                <c:pt idx="91242">
                  <c:v>126512</c:v>
                </c:pt>
                <c:pt idx="91243">
                  <c:v>126512</c:v>
                </c:pt>
                <c:pt idx="91244">
                  <c:v>126512</c:v>
                </c:pt>
                <c:pt idx="91245">
                  <c:v>126512</c:v>
                </c:pt>
                <c:pt idx="91246">
                  <c:v>126512</c:v>
                </c:pt>
                <c:pt idx="91247">
                  <c:v>126512</c:v>
                </c:pt>
                <c:pt idx="91248">
                  <c:v>126512</c:v>
                </c:pt>
                <c:pt idx="91249">
                  <c:v>126512</c:v>
                </c:pt>
                <c:pt idx="91250">
                  <c:v>126512</c:v>
                </c:pt>
                <c:pt idx="91251">
                  <c:v>126512</c:v>
                </c:pt>
                <c:pt idx="91252">
                  <c:v>126512</c:v>
                </c:pt>
                <c:pt idx="91253">
                  <c:v>126512</c:v>
                </c:pt>
                <c:pt idx="91254">
                  <c:v>126512</c:v>
                </c:pt>
                <c:pt idx="91255">
                  <c:v>126512</c:v>
                </c:pt>
                <c:pt idx="91256">
                  <c:v>126512</c:v>
                </c:pt>
                <c:pt idx="91257">
                  <c:v>126512</c:v>
                </c:pt>
                <c:pt idx="91258">
                  <c:v>126512</c:v>
                </c:pt>
                <c:pt idx="91259">
                  <c:v>126512</c:v>
                </c:pt>
                <c:pt idx="91260">
                  <c:v>126512</c:v>
                </c:pt>
                <c:pt idx="91261">
                  <c:v>126512</c:v>
                </c:pt>
                <c:pt idx="91262">
                  <c:v>126512</c:v>
                </c:pt>
                <c:pt idx="91263">
                  <c:v>126512</c:v>
                </c:pt>
                <c:pt idx="91264">
                  <c:v>126512</c:v>
                </c:pt>
                <c:pt idx="91265">
                  <c:v>126512</c:v>
                </c:pt>
                <c:pt idx="91266">
                  <c:v>126512</c:v>
                </c:pt>
                <c:pt idx="91267">
                  <c:v>126512</c:v>
                </c:pt>
                <c:pt idx="91268">
                  <c:v>126512</c:v>
                </c:pt>
                <c:pt idx="91269">
                  <c:v>126512</c:v>
                </c:pt>
                <c:pt idx="91270">
                  <c:v>126512</c:v>
                </c:pt>
                <c:pt idx="91271">
                  <c:v>126512</c:v>
                </c:pt>
                <c:pt idx="91272">
                  <c:v>126512</c:v>
                </c:pt>
                <c:pt idx="91273">
                  <c:v>126512</c:v>
                </c:pt>
                <c:pt idx="91274">
                  <c:v>126512</c:v>
                </c:pt>
                <c:pt idx="91275">
                  <c:v>126512</c:v>
                </c:pt>
                <c:pt idx="91276">
                  <c:v>126512</c:v>
                </c:pt>
                <c:pt idx="91277">
                  <c:v>126512</c:v>
                </c:pt>
                <c:pt idx="91278">
                  <c:v>126512</c:v>
                </c:pt>
                <c:pt idx="91279">
                  <c:v>126512</c:v>
                </c:pt>
                <c:pt idx="91280">
                  <c:v>126512</c:v>
                </c:pt>
                <c:pt idx="91281">
                  <c:v>126512</c:v>
                </c:pt>
                <c:pt idx="91282">
                  <c:v>126512</c:v>
                </c:pt>
                <c:pt idx="91283">
                  <c:v>126512</c:v>
                </c:pt>
                <c:pt idx="91284">
                  <c:v>126512</c:v>
                </c:pt>
                <c:pt idx="91285">
                  <c:v>126512</c:v>
                </c:pt>
                <c:pt idx="91286">
                  <c:v>126512</c:v>
                </c:pt>
                <c:pt idx="91287">
                  <c:v>126512</c:v>
                </c:pt>
                <c:pt idx="91288">
                  <c:v>126512</c:v>
                </c:pt>
                <c:pt idx="91289">
                  <c:v>126512</c:v>
                </c:pt>
                <c:pt idx="91290">
                  <c:v>126512</c:v>
                </c:pt>
                <c:pt idx="91291">
                  <c:v>126512</c:v>
                </c:pt>
                <c:pt idx="91292">
                  <c:v>126512</c:v>
                </c:pt>
                <c:pt idx="91293">
                  <c:v>126512</c:v>
                </c:pt>
                <c:pt idx="91294">
                  <c:v>126512</c:v>
                </c:pt>
                <c:pt idx="91295">
                  <c:v>126512</c:v>
                </c:pt>
                <c:pt idx="91296">
                  <c:v>126512</c:v>
                </c:pt>
                <c:pt idx="91297">
                  <c:v>126512</c:v>
                </c:pt>
                <c:pt idx="91298">
                  <c:v>126512</c:v>
                </c:pt>
                <c:pt idx="91299">
                  <c:v>126512</c:v>
                </c:pt>
                <c:pt idx="91300">
                  <c:v>126512</c:v>
                </c:pt>
                <c:pt idx="91301">
                  <c:v>126512</c:v>
                </c:pt>
                <c:pt idx="91302">
                  <c:v>126512</c:v>
                </c:pt>
                <c:pt idx="91303">
                  <c:v>126512</c:v>
                </c:pt>
                <c:pt idx="91304">
                  <c:v>126512</c:v>
                </c:pt>
                <c:pt idx="91305">
                  <c:v>126512</c:v>
                </c:pt>
                <c:pt idx="91306">
                  <c:v>126512</c:v>
                </c:pt>
                <c:pt idx="91307">
                  <c:v>126512</c:v>
                </c:pt>
                <c:pt idx="91308">
                  <c:v>126512</c:v>
                </c:pt>
                <c:pt idx="91309">
                  <c:v>126512</c:v>
                </c:pt>
                <c:pt idx="91310">
                  <c:v>126512</c:v>
                </c:pt>
                <c:pt idx="91311">
                  <c:v>126512</c:v>
                </c:pt>
                <c:pt idx="91312">
                  <c:v>126512</c:v>
                </c:pt>
                <c:pt idx="91313">
                  <c:v>126512</c:v>
                </c:pt>
                <c:pt idx="91314">
                  <c:v>126512</c:v>
                </c:pt>
                <c:pt idx="91315">
                  <c:v>126512</c:v>
                </c:pt>
                <c:pt idx="91316">
                  <c:v>126512</c:v>
                </c:pt>
                <c:pt idx="91317">
                  <c:v>126512</c:v>
                </c:pt>
                <c:pt idx="91318">
                  <c:v>126512</c:v>
                </c:pt>
                <c:pt idx="91319">
                  <c:v>126512</c:v>
                </c:pt>
                <c:pt idx="91320">
                  <c:v>126512</c:v>
                </c:pt>
                <c:pt idx="91321">
                  <c:v>126512</c:v>
                </c:pt>
                <c:pt idx="91322">
                  <c:v>126512</c:v>
                </c:pt>
                <c:pt idx="91323">
                  <c:v>126512</c:v>
                </c:pt>
                <c:pt idx="91324">
                  <c:v>126512</c:v>
                </c:pt>
                <c:pt idx="91325">
                  <c:v>126512</c:v>
                </c:pt>
                <c:pt idx="91326">
                  <c:v>126512</c:v>
                </c:pt>
                <c:pt idx="91327">
                  <c:v>126512</c:v>
                </c:pt>
                <c:pt idx="91328">
                  <c:v>126512</c:v>
                </c:pt>
                <c:pt idx="91329">
                  <c:v>126512</c:v>
                </c:pt>
                <c:pt idx="91330">
                  <c:v>126512</c:v>
                </c:pt>
                <c:pt idx="91331">
                  <c:v>126512</c:v>
                </c:pt>
                <c:pt idx="91332">
                  <c:v>126512</c:v>
                </c:pt>
                <c:pt idx="91333">
                  <c:v>126512</c:v>
                </c:pt>
                <c:pt idx="91334">
                  <c:v>126512</c:v>
                </c:pt>
                <c:pt idx="91335">
                  <c:v>126512</c:v>
                </c:pt>
                <c:pt idx="91336">
                  <c:v>126512</c:v>
                </c:pt>
                <c:pt idx="91337">
                  <c:v>126512</c:v>
                </c:pt>
                <c:pt idx="91338">
                  <c:v>126512</c:v>
                </c:pt>
                <c:pt idx="91339">
                  <c:v>126512</c:v>
                </c:pt>
                <c:pt idx="91340">
                  <c:v>126512</c:v>
                </c:pt>
                <c:pt idx="91341">
                  <c:v>126512</c:v>
                </c:pt>
                <c:pt idx="91342">
                  <c:v>126512</c:v>
                </c:pt>
                <c:pt idx="91343">
                  <c:v>126512</c:v>
                </c:pt>
                <c:pt idx="91344">
                  <c:v>126512</c:v>
                </c:pt>
                <c:pt idx="91345">
                  <c:v>126512</c:v>
                </c:pt>
                <c:pt idx="91346">
                  <c:v>126512</c:v>
                </c:pt>
                <c:pt idx="91347">
                  <c:v>126512</c:v>
                </c:pt>
                <c:pt idx="91348">
                  <c:v>126512</c:v>
                </c:pt>
                <c:pt idx="91349">
                  <c:v>126512</c:v>
                </c:pt>
                <c:pt idx="91350">
                  <c:v>126512</c:v>
                </c:pt>
                <c:pt idx="91351">
                  <c:v>126512</c:v>
                </c:pt>
                <c:pt idx="91352">
                  <c:v>126512</c:v>
                </c:pt>
                <c:pt idx="91353">
                  <c:v>126512</c:v>
                </c:pt>
                <c:pt idx="91354">
                  <c:v>126512</c:v>
                </c:pt>
                <c:pt idx="91355">
                  <c:v>126512</c:v>
                </c:pt>
                <c:pt idx="91356">
                  <c:v>126512</c:v>
                </c:pt>
                <c:pt idx="91357">
                  <c:v>126512</c:v>
                </c:pt>
                <c:pt idx="91358">
                  <c:v>126512</c:v>
                </c:pt>
                <c:pt idx="91359">
                  <c:v>126512</c:v>
                </c:pt>
                <c:pt idx="91360">
                  <c:v>126512</c:v>
                </c:pt>
                <c:pt idx="91361">
                  <c:v>126512</c:v>
                </c:pt>
                <c:pt idx="91362">
                  <c:v>126512</c:v>
                </c:pt>
                <c:pt idx="91363">
                  <c:v>126512</c:v>
                </c:pt>
                <c:pt idx="91364">
                  <c:v>126512</c:v>
                </c:pt>
                <c:pt idx="91365">
                  <c:v>126512</c:v>
                </c:pt>
                <c:pt idx="91366">
                  <c:v>126512</c:v>
                </c:pt>
                <c:pt idx="91367">
                  <c:v>126512</c:v>
                </c:pt>
                <c:pt idx="91368">
                  <c:v>126512</c:v>
                </c:pt>
                <c:pt idx="91369">
                  <c:v>126512</c:v>
                </c:pt>
                <c:pt idx="91370">
                  <c:v>126512</c:v>
                </c:pt>
                <c:pt idx="91371">
                  <c:v>126512</c:v>
                </c:pt>
                <c:pt idx="91372">
                  <c:v>126512</c:v>
                </c:pt>
                <c:pt idx="91373">
                  <c:v>126512</c:v>
                </c:pt>
                <c:pt idx="91374">
                  <c:v>126512</c:v>
                </c:pt>
                <c:pt idx="91375">
                  <c:v>126512</c:v>
                </c:pt>
                <c:pt idx="91376">
                  <c:v>126512</c:v>
                </c:pt>
                <c:pt idx="91377">
                  <c:v>126512</c:v>
                </c:pt>
                <c:pt idx="91378">
                  <c:v>126512</c:v>
                </c:pt>
                <c:pt idx="91379">
                  <c:v>126512</c:v>
                </c:pt>
                <c:pt idx="91380">
                  <c:v>126512</c:v>
                </c:pt>
                <c:pt idx="91381">
                  <c:v>126512</c:v>
                </c:pt>
                <c:pt idx="91382">
                  <c:v>126512</c:v>
                </c:pt>
                <c:pt idx="91383">
                  <c:v>126512</c:v>
                </c:pt>
                <c:pt idx="91384">
                  <c:v>126512</c:v>
                </c:pt>
                <c:pt idx="91385">
                  <c:v>126512</c:v>
                </c:pt>
                <c:pt idx="91386">
                  <c:v>126512</c:v>
                </c:pt>
                <c:pt idx="91387">
                  <c:v>126512</c:v>
                </c:pt>
                <c:pt idx="91388">
                  <c:v>126512</c:v>
                </c:pt>
                <c:pt idx="91389">
                  <c:v>126512</c:v>
                </c:pt>
                <c:pt idx="91390">
                  <c:v>126512</c:v>
                </c:pt>
                <c:pt idx="91391">
                  <c:v>126512</c:v>
                </c:pt>
                <c:pt idx="91392">
                  <c:v>126512</c:v>
                </c:pt>
                <c:pt idx="91393">
                  <c:v>126512</c:v>
                </c:pt>
                <c:pt idx="91394">
                  <c:v>126512</c:v>
                </c:pt>
                <c:pt idx="91395">
                  <c:v>126512</c:v>
                </c:pt>
                <c:pt idx="91396">
                  <c:v>126512</c:v>
                </c:pt>
                <c:pt idx="91397">
                  <c:v>126512</c:v>
                </c:pt>
                <c:pt idx="91398">
                  <c:v>126512</c:v>
                </c:pt>
                <c:pt idx="91399">
                  <c:v>126512</c:v>
                </c:pt>
                <c:pt idx="91400">
                  <c:v>126512</c:v>
                </c:pt>
                <c:pt idx="91401">
                  <c:v>126512</c:v>
                </c:pt>
                <c:pt idx="91402">
                  <c:v>126512</c:v>
                </c:pt>
                <c:pt idx="91403">
                  <c:v>126512</c:v>
                </c:pt>
                <c:pt idx="91404">
                  <c:v>126512</c:v>
                </c:pt>
                <c:pt idx="91405">
                  <c:v>126512</c:v>
                </c:pt>
                <c:pt idx="91406">
                  <c:v>126512</c:v>
                </c:pt>
                <c:pt idx="91407">
                  <c:v>126512</c:v>
                </c:pt>
                <c:pt idx="91408">
                  <c:v>126512</c:v>
                </c:pt>
                <c:pt idx="91409">
                  <c:v>126512</c:v>
                </c:pt>
                <c:pt idx="91410">
                  <c:v>126512</c:v>
                </c:pt>
                <c:pt idx="91411">
                  <c:v>126512</c:v>
                </c:pt>
                <c:pt idx="91412">
                  <c:v>126512</c:v>
                </c:pt>
                <c:pt idx="91413">
                  <c:v>126512</c:v>
                </c:pt>
                <c:pt idx="91414">
                  <c:v>126512</c:v>
                </c:pt>
                <c:pt idx="91415">
                  <c:v>126512</c:v>
                </c:pt>
                <c:pt idx="91416">
                  <c:v>126512</c:v>
                </c:pt>
                <c:pt idx="91417">
                  <c:v>126512</c:v>
                </c:pt>
                <c:pt idx="91418">
                  <c:v>126512</c:v>
                </c:pt>
                <c:pt idx="91419">
                  <c:v>126512</c:v>
                </c:pt>
                <c:pt idx="91420">
                  <c:v>126512</c:v>
                </c:pt>
                <c:pt idx="91421">
                  <c:v>126512</c:v>
                </c:pt>
                <c:pt idx="91422">
                  <c:v>126512</c:v>
                </c:pt>
                <c:pt idx="91423">
                  <c:v>126512</c:v>
                </c:pt>
                <c:pt idx="91424">
                  <c:v>126512</c:v>
                </c:pt>
                <c:pt idx="91425">
                  <c:v>126512</c:v>
                </c:pt>
                <c:pt idx="91426">
                  <c:v>126512</c:v>
                </c:pt>
                <c:pt idx="91427">
                  <c:v>126512</c:v>
                </c:pt>
                <c:pt idx="91428">
                  <c:v>126512</c:v>
                </c:pt>
                <c:pt idx="91429">
                  <c:v>126512</c:v>
                </c:pt>
                <c:pt idx="91430">
                  <c:v>126512</c:v>
                </c:pt>
                <c:pt idx="91431">
                  <c:v>126512</c:v>
                </c:pt>
                <c:pt idx="91432">
                  <c:v>126512</c:v>
                </c:pt>
                <c:pt idx="91433">
                  <c:v>126512</c:v>
                </c:pt>
                <c:pt idx="91434">
                  <c:v>126512</c:v>
                </c:pt>
                <c:pt idx="91435">
                  <c:v>126512</c:v>
                </c:pt>
                <c:pt idx="91436">
                  <c:v>126512</c:v>
                </c:pt>
                <c:pt idx="91437">
                  <c:v>126512</c:v>
                </c:pt>
                <c:pt idx="91438">
                  <c:v>126512</c:v>
                </c:pt>
                <c:pt idx="91439">
                  <c:v>126512</c:v>
                </c:pt>
                <c:pt idx="91440">
                  <c:v>126512</c:v>
                </c:pt>
                <c:pt idx="91441">
                  <c:v>126512</c:v>
                </c:pt>
                <c:pt idx="91442">
                  <c:v>126512</c:v>
                </c:pt>
                <c:pt idx="91443">
                  <c:v>126512</c:v>
                </c:pt>
                <c:pt idx="91444">
                  <c:v>126512</c:v>
                </c:pt>
                <c:pt idx="91445">
                  <c:v>126512</c:v>
                </c:pt>
                <c:pt idx="91446">
                  <c:v>126512</c:v>
                </c:pt>
                <c:pt idx="91447">
                  <c:v>126512</c:v>
                </c:pt>
                <c:pt idx="91448">
                  <c:v>126512</c:v>
                </c:pt>
                <c:pt idx="91449">
                  <c:v>126512</c:v>
                </c:pt>
                <c:pt idx="91450">
                  <c:v>126512</c:v>
                </c:pt>
                <c:pt idx="91451">
                  <c:v>126512</c:v>
                </c:pt>
                <c:pt idx="91452">
                  <c:v>126512</c:v>
                </c:pt>
                <c:pt idx="91453">
                  <c:v>126512</c:v>
                </c:pt>
                <c:pt idx="91454">
                  <c:v>126512</c:v>
                </c:pt>
                <c:pt idx="91455">
                  <c:v>126512</c:v>
                </c:pt>
                <c:pt idx="91456">
                  <c:v>126512</c:v>
                </c:pt>
                <c:pt idx="91457">
                  <c:v>126512</c:v>
                </c:pt>
                <c:pt idx="91458">
                  <c:v>126512</c:v>
                </c:pt>
                <c:pt idx="91459">
                  <c:v>126512</c:v>
                </c:pt>
                <c:pt idx="91460">
                  <c:v>126512</c:v>
                </c:pt>
                <c:pt idx="91461">
                  <c:v>126512</c:v>
                </c:pt>
                <c:pt idx="91462">
                  <c:v>126512</c:v>
                </c:pt>
                <c:pt idx="91463">
                  <c:v>126512</c:v>
                </c:pt>
                <c:pt idx="91464">
                  <c:v>126512</c:v>
                </c:pt>
                <c:pt idx="91465">
                  <c:v>126512</c:v>
                </c:pt>
                <c:pt idx="91466">
                  <c:v>126512</c:v>
                </c:pt>
                <c:pt idx="91467">
                  <c:v>126512</c:v>
                </c:pt>
                <c:pt idx="91468">
                  <c:v>126512</c:v>
                </c:pt>
                <c:pt idx="91469">
                  <c:v>126512</c:v>
                </c:pt>
                <c:pt idx="91470">
                  <c:v>126512</c:v>
                </c:pt>
                <c:pt idx="91471">
                  <c:v>126512</c:v>
                </c:pt>
                <c:pt idx="91472">
                  <c:v>126512</c:v>
                </c:pt>
                <c:pt idx="91473">
                  <c:v>126512</c:v>
                </c:pt>
                <c:pt idx="91474">
                  <c:v>126512</c:v>
                </c:pt>
                <c:pt idx="91475">
                  <c:v>126512</c:v>
                </c:pt>
                <c:pt idx="91476">
                  <c:v>126512</c:v>
                </c:pt>
                <c:pt idx="91477">
                  <c:v>126512</c:v>
                </c:pt>
                <c:pt idx="91478">
                  <c:v>126512</c:v>
                </c:pt>
                <c:pt idx="91479">
                  <c:v>126512</c:v>
                </c:pt>
                <c:pt idx="91480">
                  <c:v>126512</c:v>
                </c:pt>
                <c:pt idx="91481">
                  <c:v>126512</c:v>
                </c:pt>
                <c:pt idx="91482">
                  <c:v>126512</c:v>
                </c:pt>
                <c:pt idx="91483">
                  <c:v>126512</c:v>
                </c:pt>
                <c:pt idx="91484">
                  <c:v>126512</c:v>
                </c:pt>
                <c:pt idx="91485">
                  <c:v>126512</c:v>
                </c:pt>
                <c:pt idx="91486">
                  <c:v>126512</c:v>
                </c:pt>
                <c:pt idx="91487">
                  <c:v>126512</c:v>
                </c:pt>
                <c:pt idx="91488">
                  <c:v>126512</c:v>
                </c:pt>
                <c:pt idx="91489">
                  <c:v>126512</c:v>
                </c:pt>
                <c:pt idx="91490">
                  <c:v>126512</c:v>
                </c:pt>
                <c:pt idx="91491">
                  <c:v>126512</c:v>
                </c:pt>
                <c:pt idx="91492">
                  <c:v>126512</c:v>
                </c:pt>
                <c:pt idx="91493">
                  <c:v>126512</c:v>
                </c:pt>
                <c:pt idx="91494">
                  <c:v>126512</c:v>
                </c:pt>
                <c:pt idx="91495">
                  <c:v>126512</c:v>
                </c:pt>
                <c:pt idx="91496">
                  <c:v>126512</c:v>
                </c:pt>
                <c:pt idx="91497">
                  <c:v>126512</c:v>
                </c:pt>
                <c:pt idx="91498">
                  <c:v>126512</c:v>
                </c:pt>
                <c:pt idx="91499">
                  <c:v>126512</c:v>
                </c:pt>
                <c:pt idx="91500">
                  <c:v>126512</c:v>
                </c:pt>
                <c:pt idx="91501">
                  <c:v>126512</c:v>
                </c:pt>
                <c:pt idx="91502">
                  <c:v>126512</c:v>
                </c:pt>
                <c:pt idx="91503">
                  <c:v>126512</c:v>
                </c:pt>
                <c:pt idx="91504">
                  <c:v>126512</c:v>
                </c:pt>
                <c:pt idx="91505">
                  <c:v>126512</c:v>
                </c:pt>
                <c:pt idx="91506">
                  <c:v>126512</c:v>
                </c:pt>
                <c:pt idx="91507">
                  <c:v>126512</c:v>
                </c:pt>
                <c:pt idx="91508">
                  <c:v>126512</c:v>
                </c:pt>
                <c:pt idx="91509">
                  <c:v>126512</c:v>
                </c:pt>
                <c:pt idx="91510">
                  <c:v>126512</c:v>
                </c:pt>
                <c:pt idx="91511">
                  <c:v>126512</c:v>
                </c:pt>
                <c:pt idx="91512">
                  <c:v>126512</c:v>
                </c:pt>
                <c:pt idx="91513">
                  <c:v>126512</c:v>
                </c:pt>
                <c:pt idx="91514">
                  <c:v>126512</c:v>
                </c:pt>
                <c:pt idx="91515">
                  <c:v>126512</c:v>
                </c:pt>
                <c:pt idx="91516">
                  <c:v>126512</c:v>
                </c:pt>
                <c:pt idx="91517">
                  <c:v>126512</c:v>
                </c:pt>
                <c:pt idx="91518">
                  <c:v>126512</c:v>
                </c:pt>
                <c:pt idx="91519">
                  <c:v>126512</c:v>
                </c:pt>
                <c:pt idx="91520">
                  <c:v>126512</c:v>
                </c:pt>
                <c:pt idx="91521">
                  <c:v>126512</c:v>
                </c:pt>
                <c:pt idx="91522">
                  <c:v>126512</c:v>
                </c:pt>
                <c:pt idx="91523">
                  <c:v>126512</c:v>
                </c:pt>
                <c:pt idx="91524">
                  <c:v>126512</c:v>
                </c:pt>
                <c:pt idx="91525">
                  <c:v>126512</c:v>
                </c:pt>
                <c:pt idx="91526">
                  <c:v>126512</c:v>
                </c:pt>
                <c:pt idx="91527">
                  <c:v>126512</c:v>
                </c:pt>
                <c:pt idx="91528">
                  <c:v>126512</c:v>
                </c:pt>
                <c:pt idx="91529">
                  <c:v>126512</c:v>
                </c:pt>
                <c:pt idx="91530">
                  <c:v>126512</c:v>
                </c:pt>
                <c:pt idx="91531">
                  <c:v>126512</c:v>
                </c:pt>
                <c:pt idx="91532">
                  <c:v>126512</c:v>
                </c:pt>
                <c:pt idx="91533">
                  <c:v>126512</c:v>
                </c:pt>
                <c:pt idx="91534">
                  <c:v>126512</c:v>
                </c:pt>
                <c:pt idx="91535">
                  <c:v>126512</c:v>
                </c:pt>
                <c:pt idx="91536">
                  <c:v>126512</c:v>
                </c:pt>
                <c:pt idx="91537">
                  <c:v>126512</c:v>
                </c:pt>
                <c:pt idx="91538">
                  <c:v>126512</c:v>
                </c:pt>
                <c:pt idx="91539">
                  <c:v>126512</c:v>
                </c:pt>
                <c:pt idx="91540">
                  <c:v>126512</c:v>
                </c:pt>
                <c:pt idx="91541">
                  <c:v>126512</c:v>
                </c:pt>
                <c:pt idx="91542">
                  <c:v>126512</c:v>
                </c:pt>
                <c:pt idx="91543">
                  <c:v>126512</c:v>
                </c:pt>
                <c:pt idx="91544">
                  <c:v>126512</c:v>
                </c:pt>
                <c:pt idx="91545">
                  <c:v>126512</c:v>
                </c:pt>
                <c:pt idx="91546">
                  <c:v>126512</c:v>
                </c:pt>
                <c:pt idx="91547">
                  <c:v>126512</c:v>
                </c:pt>
                <c:pt idx="91548">
                  <c:v>126512</c:v>
                </c:pt>
                <c:pt idx="91549">
                  <c:v>126512</c:v>
                </c:pt>
                <c:pt idx="91550">
                  <c:v>126512</c:v>
                </c:pt>
                <c:pt idx="91551">
                  <c:v>126512</c:v>
                </c:pt>
                <c:pt idx="91552">
                  <c:v>126512</c:v>
                </c:pt>
                <c:pt idx="91553">
                  <c:v>126512</c:v>
                </c:pt>
                <c:pt idx="91554">
                  <c:v>126512</c:v>
                </c:pt>
                <c:pt idx="91555">
                  <c:v>126512</c:v>
                </c:pt>
                <c:pt idx="91556">
                  <c:v>126512</c:v>
                </c:pt>
                <c:pt idx="91557">
                  <c:v>126512</c:v>
                </c:pt>
                <c:pt idx="91558">
                  <c:v>126512</c:v>
                </c:pt>
                <c:pt idx="91559">
                  <c:v>126512</c:v>
                </c:pt>
                <c:pt idx="91560">
                  <c:v>126512</c:v>
                </c:pt>
                <c:pt idx="91561">
                  <c:v>126512</c:v>
                </c:pt>
                <c:pt idx="91562">
                  <c:v>126512</c:v>
                </c:pt>
                <c:pt idx="91563">
                  <c:v>126512</c:v>
                </c:pt>
                <c:pt idx="91564">
                  <c:v>126512</c:v>
                </c:pt>
                <c:pt idx="91565">
                  <c:v>126512</c:v>
                </c:pt>
                <c:pt idx="91566">
                  <c:v>126512</c:v>
                </c:pt>
                <c:pt idx="91567">
                  <c:v>126512</c:v>
                </c:pt>
                <c:pt idx="91568">
                  <c:v>126512</c:v>
                </c:pt>
                <c:pt idx="91569">
                  <c:v>126512</c:v>
                </c:pt>
                <c:pt idx="91570">
                  <c:v>126512</c:v>
                </c:pt>
                <c:pt idx="91571">
                  <c:v>126512</c:v>
                </c:pt>
                <c:pt idx="91572">
                  <c:v>126512</c:v>
                </c:pt>
                <c:pt idx="91573">
                  <c:v>126512</c:v>
                </c:pt>
                <c:pt idx="91574">
                  <c:v>126512</c:v>
                </c:pt>
                <c:pt idx="91575">
                  <c:v>126512</c:v>
                </c:pt>
                <c:pt idx="91576">
                  <c:v>126512</c:v>
                </c:pt>
                <c:pt idx="91577">
                  <c:v>126512</c:v>
                </c:pt>
                <c:pt idx="91578">
                  <c:v>126512</c:v>
                </c:pt>
                <c:pt idx="91579">
                  <c:v>126512</c:v>
                </c:pt>
                <c:pt idx="91580">
                  <c:v>126512</c:v>
                </c:pt>
                <c:pt idx="91581">
                  <c:v>126512</c:v>
                </c:pt>
                <c:pt idx="91582">
                  <c:v>126512</c:v>
                </c:pt>
                <c:pt idx="91583">
                  <c:v>126512</c:v>
                </c:pt>
                <c:pt idx="91584">
                  <c:v>126512</c:v>
                </c:pt>
                <c:pt idx="91585">
                  <c:v>126512</c:v>
                </c:pt>
                <c:pt idx="91586">
                  <c:v>126512</c:v>
                </c:pt>
                <c:pt idx="91587">
                  <c:v>126512</c:v>
                </c:pt>
                <c:pt idx="91588">
                  <c:v>126512</c:v>
                </c:pt>
                <c:pt idx="91589">
                  <c:v>126512</c:v>
                </c:pt>
                <c:pt idx="91590">
                  <c:v>126512</c:v>
                </c:pt>
                <c:pt idx="91591">
                  <c:v>126512</c:v>
                </c:pt>
                <c:pt idx="91592">
                  <c:v>126512</c:v>
                </c:pt>
                <c:pt idx="91593">
                  <c:v>126512</c:v>
                </c:pt>
                <c:pt idx="91594">
                  <c:v>126512</c:v>
                </c:pt>
                <c:pt idx="91595">
                  <c:v>126512</c:v>
                </c:pt>
                <c:pt idx="91596">
                  <c:v>126512</c:v>
                </c:pt>
                <c:pt idx="91597">
                  <c:v>126512</c:v>
                </c:pt>
                <c:pt idx="91598">
                  <c:v>126512</c:v>
                </c:pt>
                <c:pt idx="91599">
                  <c:v>126512</c:v>
                </c:pt>
                <c:pt idx="91600">
                  <c:v>126512</c:v>
                </c:pt>
                <c:pt idx="91601">
                  <c:v>126512</c:v>
                </c:pt>
                <c:pt idx="91602">
                  <c:v>126512</c:v>
                </c:pt>
                <c:pt idx="91603">
                  <c:v>126512</c:v>
                </c:pt>
                <c:pt idx="91604">
                  <c:v>126512</c:v>
                </c:pt>
                <c:pt idx="91605">
                  <c:v>126512</c:v>
                </c:pt>
                <c:pt idx="91606">
                  <c:v>126512</c:v>
                </c:pt>
                <c:pt idx="91607">
                  <c:v>126512</c:v>
                </c:pt>
                <c:pt idx="91608">
                  <c:v>126512</c:v>
                </c:pt>
                <c:pt idx="91609">
                  <c:v>126512</c:v>
                </c:pt>
                <c:pt idx="91610">
                  <c:v>126512</c:v>
                </c:pt>
                <c:pt idx="91611">
                  <c:v>126512</c:v>
                </c:pt>
                <c:pt idx="91612">
                  <c:v>126512</c:v>
                </c:pt>
                <c:pt idx="91613">
                  <c:v>126512</c:v>
                </c:pt>
                <c:pt idx="91614">
                  <c:v>126512</c:v>
                </c:pt>
                <c:pt idx="91615">
                  <c:v>126512</c:v>
                </c:pt>
                <c:pt idx="91616">
                  <c:v>126512</c:v>
                </c:pt>
                <c:pt idx="91617">
                  <c:v>126512</c:v>
                </c:pt>
                <c:pt idx="91618">
                  <c:v>126512</c:v>
                </c:pt>
                <c:pt idx="91619">
                  <c:v>126512</c:v>
                </c:pt>
                <c:pt idx="91620">
                  <c:v>126512</c:v>
                </c:pt>
                <c:pt idx="91621">
                  <c:v>126512</c:v>
                </c:pt>
                <c:pt idx="91622">
                  <c:v>126512</c:v>
                </c:pt>
                <c:pt idx="91623">
                  <c:v>126512</c:v>
                </c:pt>
                <c:pt idx="91624">
                  <c:v>126512</c:v>
                </c:pt>
                <c:pt idx="91625">
                  <c:v>126512</c:v>
                </c:pt>
                <c:pt idx="91626">
                  <c:v>126512</c:v>
                </c:pt>
                <c:pt idx="91627">
                  <c:v>126512</c:v>
                </c:pt>
                <c:pt idx="91628">
                  <c:v>126512</c:v>
                </c:pt>
                <c:pt idx="91629">
                  <c:v>126512</c:v>
                </c:pt>
                <c:pt idx="91630">
                  <c:v>126512</c:v>
                </c:pt>
                <c:pt idx="91631">
                  <c:v>126512</c:v>
                </c:pt>
                <c:pt idx="91632">
                  <c:v>126512</c:v>
                </c:pt>
                <c:pt idx="91633">
                  <c:v>126512</c:v>
                </c:pt>
                <c:pt idx="91634">
                  <c:v>126512</c:v>
                </c:pt>
                <c:pt idx="91635">
                  <c:v>126512</c:v>
                </c:pt>
                <c:pt idx="91636">
                  <c:v>126512</c:v>
                </c:pt>
                <c:pt idx="91637">
                  <c:v>126512</c:v>
                </c:pt>
                <c:pt idx="91638">
                  <c:v>126512</c:v>
                </c:pt>
                <c:pt idx="91639">
                  <c:v>126512</c:v>
                </c:pt>
                <c:pt idx="91640">
                  <c:v>126512</c:v>
                </c:pt>
                <c:pt idx="91641">
                  <c:v>126512</c:v>
                </c:pt>
                <c:pt idx="91642">
                  <c:v>126512</c:v>
                </c:pt>
                <c:pt idx="91643">
                  <c:v>126512</c:v>
                </c:pt>
                <c:pt idx="91644">
                  <c:v>126512</c:v>
                </c:pt>
                <c:pt idx="91645">
                  <c:v>126512</c:v>
                </c:pt>
                <c:pt idx="91646">
                  <c:v>126512</c:v>
                </c:pt>
                <c:pt idx="91647">
                  <c:v>126512</c:v>
                </c:pt>
                <c:pt idx="91648">
                  <c:v>126512</c:v>
                </c:pt>
                <c:pt idx="91649">
                  <c:v>126512</c:v>
                </c:pt>
                <c:pt idx="91650">
                  <c:v>126512</c:v>
                </c:pt>
                <c:pt idx="91651">
                  <c:v>126512</c:v>
                </c:pt>
                <c:pt idx="91652">
                  <c:v>126512</c:v>
                </c:pt>
                <c:pt idx="91653">
                  <c:v>126512</c:v>
                </c:pt>
                <c:pt idx="91654">
                  <c:v>126512</c:v>
                </c:pt>
                <c:pt idx="91655">
                  <c:v>126512</c:v>
                </c:pt>
                <c:pt idx="91656">
                  <c:v>126512</c:v>
                </c:pt>
                <c:pt idx="91657">
                  <c:v>126512</c:v>
                </c:pt>
                <c:pt idx="91658">
                  <c:v>126512</c:v>
                </c:pt>
                <c:pt idx="91659">
                  <c:v>126512</c:v>
                </c:pt>
                <c:pt idx="91660">
                  <c:v>126512</c:v>
                </c:pt>
                <c:pt idx="91661">
                  <c:v>126512</c:v>
                </c:pt>
                <c:pt idx="91662">
                  <c:v>126512</c:v>
                </c:pt>
                <c:pt idx="91663">
                  <c:v>126512</c:v>
                </c:pt>
                <c:pt idx="91664">
                  <c:v>126512</c:v>
                </c:pt>
                <c:pt idx="91665">
                  <c:v>126512</c:v>
                </c:pt>
                <c:pt idx="91666">
                  <c:v>126512</c:v>
                </c:pt>
                <c:pt idx="91667">
                  <c:v>126512</c:v>
                </c:pt>
                <c:pt idx="91668">
                  <c:v>126512</c:v>
                </c:pt>
                <c:pt idx="91669">
                  <c:v>126512</c:v>
                </c:pt>
                <c:pt idx="91670">
                  <c:v>126512</c:v>
                </c:pt>
                <c:pt idx="91671">
                  <c:v>126512</c:v>
                </c:pt>
                <c:pt idx="91672">
                  <c:v>126512</c:v>
                </c:pt>
                <c:pt idx="91673">
                  <c:v>126512</c:v>
                </c:pt>
                <c:pt idx="91674">
                  <c:v>126512</c:v>
                </c:pt>
                <c:pt idx="91675">
                  <c:v>126512</c:v>
                </c:pt>
                <c:pt idx="91676">
                  <c:v>126512</c:v>
                </c:pt>
                <c:pt idx="91677">
                  <c:v>126512</c:v>
                </c:pt>
                <c:pt idx="91678">
                  <c:v>126512</c:v>
                </c:pt>
                <c:pt idx="91679">
                  <c:v>126512</c:v>
                </c:pt>
                <c:pt idx="91680">
                  <c:v>126512</c:v>
                </c:pt>
                <c:pt idx="91681">
                  <c:v>126512</c:v>
                </c:pt>
                <c:pt idx="91682">
                  <c:v>126512</c:v>
                </c:pt>
                <c:pt idx="91683">
                  <c:v>126512</c:v>
                </c:pt>
                <c:pt idx="91684">
                  <c:v>126512</c:v>
                </c:pt>
                <c:pt idx="91685">
                  <c:v>126512</c:v>
                </c:pt>
                <c:pt idx="91686">
                  <c:v>126512</c:v>
                </c:pt>
                <c:pt idx="91687">
                  <c:v>126512</c:v>
                </c:pt>
                <c:pt idx="91688">
                  <c:v>126512</c:v>
                </c:pt>
                <c:pt idx="91689">
                  <c:v>126512</c:v>
                </c:pt>
                <c:pt idx="91690">
                  <c:v>126512</c:v>
                </c:pt>
                <c:pt idx="91691">
                  <c:v>126512</c:v>
                </c:pt>
                <c:pt idx="91692">
                  <c:v>126512</c:v>
                </c:pt>
                <c:pt idx="91693">
                  <c:v>126512</c:v>
                </c:pt>
                <c:pt idx="91694">
                  <c:v>126512</c:v>
                </c:pt>
                <c:pt idx="91695">
                  <c:v>126512</c:v>
                </c:pt>
                <c:pt idx="91696">
                  <c:v>126512</c:v>
                </c:pt>
                <c:pt idx="91697">
                  <c:v>126512</c:v>
                </c:pt>
                <c:pt idx="91698">
                  <c:v>126512</c:v>
                </c:pt>
                <c:pt idx="91699">
                  <c:v>126512</c:v>
                </c:pt>
                <c:pt idx="91700">
                  <c:v>126512</c:v>
                </c:pt>
                <c:pt idx="91701">
                  <c:v>126512</c:v>
                </c:pt>
                <c:pt idx="91702">
                  <c:v>126512</c:v>
                </c:pt>
                <c:pt idx="91703">
                  <c:v>126512</c:v>
                </c:pt>
                <c:pt idx="91704">
                  <c:v>126512</c:v>
                </c:pt>
                <c:pt idx="91705">
                  <c:v>126512</c:v>
                </c:pt>
                <c:pt idx="91706">
                  <c:v>126512</c:v>
                </c:pt>
                <c:pt idx="91707">
                  <c:v>126512</c:v>
                </c:pt>
                <c:pt idx="91708">
                  <c:v>126512</c:v>
                </c:pt>
                <c:pt idx="91709">
                  <c:v>126512</c:v>
                </c:pt>
                <c:pt idx="91710">
                  <c:v>126512</c:v>
                </c:pt>
                <c:pt idx="91711">
                  <c:v>126512</c:v>
                </c:pt>
                <c:pt idx="91712">
                  <c:v>126512</c:v>
                </c:pt>
                <c:pt idx="91713">
                  <c:v>126512</c:v>
                </c:pt>
                <c:pt idx="91714">
                  <c:v>126512</c:v>
                </c:pt>
                <c:pt idx="91715">
                  <c:v>126512</c:v>
                </c:pt>
                <c:pt idx="91716">
                  <c:v>126512</c:v>
                </c:pt>
                <c:pt idx="91717">
                  <c:v>126512</c:v>
                </c:pt>
                <c:pt idx="91718">
                  <c:v>126512</c:v>
                </c:pt>
                <c:pt idx="91719">
                  <c:v>126512</c:v>
                </c:pt>
                <c:pt idx="91720">
                  <c:v>126512</c:v>
                </c:pt>
                <c:pt idx="91721">
                  <c:v>126512</c:v>
                </c:pt>
                <c:pt idx="91722">
                  <c:v>126512</c:v>
                </c:pt>
                <c:pt idx="91723">
                  <c:v>126512</c:v>
                </c:pt>
                <c:pt idx="91724">
                  <c:v>126512</c:v>
                </c:pt>
                <c:pt idx="91725">
                  <c:v>126512</c:v>
                </c:pt>
                <c:pt idx="91726">
                  <c:v>126512</c:v>
                </c:pt>
                <c:pt idx="91727">
                  <c:v>126512</c:v>
                </c:pt>
                <c:pt idx="91728">
                  <c:v>126512</c:v>
                </c:pt>
                <c:pt idx="91729">
                  <c:v>126512</c:v>
                </c:pt>
                <c:pt idx="91730">
                  <c:v>126512</c:v>
                </c:pt>
                <c:pt idx="91731">
                  <c:v>126512</c:v>
                </c:pt>
                <c:pt idx="91732">
                  <c:v>126512</c:v>
                </c:pt>
                <c:pt idx="91733">
                  <c:v>126512</c:v>
                </c:pt>
                <c:pt idx="91734">
                  <c:v>126512</c:v>
                </c:pt>
                <c:pt idx="91735">
                  <c:v>126512</c:v>
                </c:pt>
                <c:pt idx="91736">
                  <c:v>126512</c:v>
                </c:pt>
                <c:pt idx="91737">
                  <c:v>126512</c:v>
                </c:pt>
                <c:pt idx="91738">
                  <c:v>126512</c:v>
                </c:pt>
                <c:pt idx="91739">
                  <c:v>126512</c:v>
                </c:pt>
                <c:pt idx="91740">
                  <c:v>126512</c:v>
                </c:pt>
                <c:pt idx="91741">
                  <c:v>126512</c:v>
                </c:pt>
                <c:pt idx="91742">
                  <c:v>126512</c:v>
                </c:pt>
                <c:pt idx="91743">
                  <c:v>126512</c:v>
                </c:pt>
                <c:pt idx="91744">
                  <c:v>126512</c:v>
                </c:pt>
                <c:pt idx="91745">
                  <c:v>126512</c:v>
                </c:pt>
                <c:pt idx="91746">
                  <c:v>126512</c:v>
                </c:pt>
                <c:pt idx="91747">
                  <c:v>126512</c:v>
                </c:pt>
                <c:pt idx="91748">
                  <c:v>126512</c:v>
                </c:pt>
                <c:pt idx="91749">
                  <c:v>126512</c:v>
                </c:pt>
                <c:pt idx="91750">
                  <c:v>126512</c:v>
                </c:pt>
                <c:pt idx="91751">
                  <c:v>126512</c:v>
                </c:pt>
                <c:pt idx="91752">
                  <c:v>126512</c:v>
                </c:pt>
                <c:pt idx="91753">
                  <c:v>126512</c:v>
                </c:pt>
                <c:pt idx="91754">
                  <c:v>126512</c:v>
                </c:pt>
                <c:pt idx="91755">
                  <c:v>126512</c:v>
                </c:pt>
                <c:pt idx="91756">
                  <c:v>126512</c:v>
                </c:pt>
                <c:pt idx="91757">
                  <c:v>126512</c:v>
                </c:pt>
                <c:pt idx="91758">
                  <c:v>126512</c:v>
                </c:pt>
                <c:pt idx="91759">
                  <c:v>126512</c:v>
                </c:pt>
                <c:pt idx="91760">
                  <c:v>126512</c:v>
                </c:pt>
                <c:pt idx="91761">
                  <c:v>126512</c:v>
                </c:pt>
                <c:pt idx="91762">
                  <c:v>126512</c:v>
                </c:pt>
                <c:pt idx="91763">
                  <c:v>126512</c:v>
                </c:pt>
                <c:pt idx="91764">
                  <c:v>126512</c:v>
                </c:pt>
                <c:pt idx="91765">
                  <c:v>126512</c:v>
                </c:pt>
                <c:pt idx="91766">
                  <c:v>126512</c:v>
                </c:pt>
                <c:pt idx="91767">
                  <c:v>126512</c:v>
                </c:pt>
                <c:pt idx="91768">
                  <c:v>126512</c:v>
                </c:pt>
                <c:pt idx="91769">
                  <c:v>126512</c:v>
                </c:pt>
                <c:pt idx="91770">
                  <c:v>126512</c:v>
                </c:pt>
                <c:pt idx="91771">
                  <c:v>126512</c:v>
                </c:pt>
                <c:pt idx="91772">
                  <c:v>126512</c:v>
                </c:pt>
                <c:pt idx="91773">
                  <c:v>126512</c:v>
                </c:pt>
                <c:pt idx="91774">
                  <c:v>126512</c:v>
                </c:pt>
                <c:pt idx="91775">
                  <c:v>126512</c:v>
                </c:pt>
                <c:pt idx="91776">
                  <c:v>126512</c:v>
                </c:pt>
                <c:pt idx="91777">
                  <c:v>126512</c:v>
                </c:pt>
                <c:pt idx="91778">
                  <c:v>126512</c:v>
                </c:pt>
                <c:pt idx="91779">
                  <c:v>126512</c:v>
                </c:pt>
                <c:pt idx="91780">
                  <c:v>126512</c:v>
                </c:pt>
                <c:pt idx="91781">
                  <c:v>126512</c:v>
                </c:pt>
                <c:pt idx="91782">
                  <c:v>126512</c:v>
                </c:pt>
                <c:pt idx="91783">
                  <c:v>126512</c:v>
                </c:pt>
                <c:pt idx="91784">
                  <c:v>126512</c:v>
                </c:pt>
                <c:pt idx="91785">
                  <c:v>126512</c:v>
                </c:pt>
                <c:pt idx="91786">
                  <c:v>126512</c:v>
                </c:pt>
                <c:pt idx="91787">
                  <c:v>126512</c:v>
                </c:pt>
                <c:pt idx="91788">
                  <c:v>126512</c:v>
                </c:pt>
                <c:pt idx="91789">
                  <c:v>126512</c:v>
                </c:pt>
                <c:pt idx="91790">
                  <c:v>126512</c:v>
                </c:pt>
                <c:pt idx="91791">
                  <c:v>126512</c:v>
                </c:pt>
                <c:pt idx="91792">
                  <c:v>126512</c:v>
                </c:pt>
                <c:pt idx="91793">
                  <c:v>126512</c:v>
                </c:pt>
                <c:pt idx="91794">
                  <c:v>126512</c:v>
                </c:pt>
                <c:pt idx="91795">
                  <c:v>126512</c:v>
                </c:pt>
                <c:pt idx="91796">
                  <c:v>126512</c:v>
                </c:pt>
                <c:pt idx="91797">
                  <c:v>126512</c:v>
                </c:pt>
                <c:pt idx="91798">
                  <c:v>126512</c:v>
                </c:pt>
                <c:pt idx="91799">
                  <c:v>126512</c:v>
                </c:pt>
                <c:pt idx="91800">
                  <c:v>126512</c:v>
                </c:pt>
                <c:pt idx="91801">
                  <c:v>126512</c:v>
                </c:pt>
                <c:pt idx="91802">
                  <c:v>126512</c:v>
                </c:pt>
                <c:pt idx="91803">
                  <c:v>126512</c:v>
                </c:pt>
                <c:pt idx="91804">
                  <c:v>126512</c:v>
                </c:pt>
                <c:pt idx="91805">
                  <c:v>126512</c:v>
                </c:pt>
                <c:pt idx="91806">
                  <c:v>126512</c:v>
                </c:pt>
                <c:pt idx="91807">
                  <c:v>126512</c:v>
                </c:pt>
                <c:pt idx="91808">
                  <c:v>126512</c:v>
                </c:pt>
                <c:pt idx="91809">
                  <c:v>126512</c:v>
                </c:pt>
                <c:pt idx="91810">
                  <c:v>126512</c:v>
                </c:pt>
                <c:pt idx="91811">
                  <c:v>126512</c:v>
                </c:pt>
                <c:pt idx="91812">
                  <c:v>126512</c:v>
                </c:pt>
                <c:pt idx="91813">
                  <c:v>126512</c:v>
                </c:pt>
                <c:pt idx="91814">
                  <c:v>126512</c:v>
                </c:pt>
                <c:pt idx="91815">
                  <c:v>126512</c:v>
                </c:pt>
                <c:pt idx="91816">
                  <c:v>126512</c:v>
                </c:pt>
                <c:pt idx="91817">
                  <c:v>126512</c:v>
                </c:pt>
                <c:pt idx="91818">
                  <c:v>126512</c:v>
                </c:pt>
                <c:pt idx="91819">
                  <c:v>126512</c:v>
                </c:pt>
                <c:pt idx="91820">
                  <c:v>126512</c:v>
                </c:pt>
                <c:pt idx="91821">
                  <c:v>126512</c:v>
                </c:pt>
                <c:pt idx="91822">
                  <c:v>126512</c:v>
                </c:pt>
                <c:pt idx="91823">
                  <c:v>126512</c:v>
                </c:pt>
                <c:pt idx="91824">
                  <c:v>126512</c:v>
                </c:pt>
                <c:pt idx="91825">
                  <c:v>126512</c:v>
                </c:pt>
                <c:pt idx="91826">
                  <c:v>126512</c:v>
                </c:pt>
                <c:pt idx="91827">
                  <c:v>126512</c:v>
                </c:pt>
                <c:pt idx="91828">
                  <c:v>126512</c:v>
                </c:pt>
                <c:pt idx="91829">
                  <c:v>126512</c:v>
                </c:pt>
                <c:pt idx="91830">
                  <c:v>126512</c:v>
                </c:pt>
                <c:pt idx="91831">
                  <c:v>126512</c:v>
                </c:pt>
                <c:pt idx="91832">
                  <c:v>126512</c:v>
                </c:pt>
                <c:pt idx="91833">
                  <c:v>126512</c:v>
                </c:pt>
                <c:pt idx="91834">
                  <c:v>126512</c:v>
                </c:pt>
                <c:pt idx="91835">
                  <c:v>126512</c:v>
                </c:pt>
                <c:pt idx="91836">
                  <c:v>126512</c:v>
                </c:pt>
                <c:pt idx="91837">
                  <c:v>126512</c:v>
                </c:pt>
                <c:pt idx="91838">
                  <c:v>126512</c:v>
                </c:pt>
                <c:pt idx="91839">
                  <c:v>126512</c:v>
                </c:pt>
                <c:pt idx="91840">
                  <c:v>126512</c:v>
                </c:pt>
                <c:pt idx="91841">
                  <c:v>126512</c:v>
                </c:pt>
                <c:pt idx="91842">
                  <c:v>126512</c:v>
                </c:pt>
                <c:pt idx="91843">
                  <c:v>126512</c:v>
                </c:pt>
                <c:pt idx="91844">
                  <c:v>126512</c:v>
                </c:pt>
                <c:pt idx="91845">
                  <c:v>126512</c:v>
                </c:pt>
                <c:pt idx="91846">
                  <c:v>126512</c:v>
                </c:pt>
                <c:pt idx="91847">
                  <c:v>126512</c:v>
                </c:pt>
                <c:pt idx="91848">
                  <c:v>126512</c:v>
                </c:pt>
                <c:pt idx="91849">
                  <c:v>126512</c:v>
                </c:pt>
                <c:pt idx="91850">
                  <c:v>126512</c:v>
                </c:pt>
                <c:pt idx="91851">
                  <c:v>126512</c:v>
                </c:pt>
                <c:pt idx="91852">
                  <c:v>126512</c:v>
                </c:pt>
                <c:pt idx="91853">
                  <c:v>126512</c:v>
                </c:pt>
                <c:pt idx="91854">
                  <c:v>126512</c:v>
                </c:pt>
                <c:pt idx="91855">
                  <c:v>126512</c:v>
                </c:pt>
                <c:pt idx="91856">
                  <c:v>126512</c:v>
                </c:pt>
                <c:pt idx="91857">
                  <c:v>126512</c:v>
                </c:pt>
                <c:pt idx="91858">
                  <c:v>126512</c:v>
                </c:pt>
                <c:pt idx="91859">
                  <c:v>126512</c:v>
                </c:pt>
                <c:pt idx="91860">
                  <c:v>126512</c:v>
                </c:pt>
                <c:pt idx="91861">
                  <c:v>126512</c:v>
                </c:pt>
                <c:pt idx="91862">
                  <c:v>126512</c:v>
                </c:pt>
                <c:pt idx="91863">
                  <c:v>126512</c:v>
                </c:pt>
                <c:pt idx="91864">
                  <c:v>126512</c:v>
                </c:pt>
                <c:pt idx="91865">
                  <c:v>126512</c:v>
                </c:pt>
                <c:pt idx="91866">
                  <c:v>126512</c:v>
                </c:pt>
                <c:pt idx="91867">
                  <c:v>126512</c:v>
                </c:pt>
                <c:pt idx="91868">
                  <c:v>126512</c:v>
                </c:pt>
                <c:pt idx="91869">
                  <c:v>126512</c:v>
                </c:pt>
                <c:pt idx="91870">
                  <c:v>126512</c:v>
                </c:pt>
                <c:pt idx="91871">
                  <c:v>126512</c:v>
                </c:pt>
                <c:pt idx="91872">
                  <c:v>126512</c:v>
                </c:pt>
                <c:pt idx="91873">
                  <c:v>126512</c:v>
                </c:pt>
                <c:pt idx="91874">
                  <c:v>126512</c:v>
                </c:pt>
                <c:pt idx="91875">
                  <c:v>126512</c:v>
                </c:pt>
                <c:pt idx="91876">
                  <c:v>126512</c:v>
                </c:pt>
                <c:pt idx="91877">
                  <c:v>126512</c:v>
                </c:pt>
                <c:pt idx="91878">
                  <c:v>126512</c:v>
                </c:pt>
                <c:pt idx="91879">
                  <c:v>126512</c:v>
                </c:pt>
                <c:pt idx="91880">
                  <c:v>126512</c:v>
                </c:pt>
                <c:pt idx="91881">
                  <c:v>126512</c:v>
                </c:pt>
                <c:pt idx="91882">
                  <c:v>126512</c:v>
                </c:pt>
                <c:pt idx="91883">
                  <c:v>126512</c:v>
                </c:pt>
                <c:pt idx="91884">
                  <c:v>126512</c:v>
                </c:pt>
                <c:pt idx="91885">
                  <c:v>126512</c:v>
                </c:pt>
                <c:pt idx="91886">
                  <c:v>126512</c:v>
                </c:pt>
                <c:pt idx="91887">
                  <c:v>126512</c:v>
                </c:pt>
                <c:pt idx="91888">
                  <c:v>126512</c:v>
                </c:pt>
                <c:pt idx="91889">
                  <c:v>126512</c:v>
                </c:pt>
                <c:pt idx="91890">
                  <c:v>126512</c:v>
                </c:pt>
                <c:pt idx="91891">
                  <c:v>126512</c:v>
                </c:pt>
                <c:pt idx="91892">
                  <c:v>126512</c:v>
                </c:pt>
                <c:pt idx="91893">
                  <c:v>126512</c:v>
                </c:pt>
                <c:pt idx="91894">
                  <c:v>126512</c:v>
                </c:pt>
                <c:pt idx="91895">
                  <c:v>126512</c:v>
                </c:pt>
                <c:pt idx="91896">
                  <c:v>126512</c:v>
                </c:pt>
                <c:pt idx="91897">
                  <c:v>126512</c:v>
                </c:pt>
                <c:pt idx="91898">
                  <c:v>126512</c:v>
                </c:pt>
                <c:pt idx="91899">
                  <c:v>126512</c:v>
                </c:pt>
                <c:pt idx="91900">
                  <c:v>126512</c:v>
                </c:pt>
                <c:pt idx="91901">
                  <c:v>126512</c:v>
                </c:pt>
                <c:pt idx="91902">
                  <c:v>126512</c:v>
                </c:pt>
                <c:pt idx="91903">
                  <c:v>126512</c:v>
                </c:pt>
                <c:pt idx="91904">
                  <c:v>126512</c:v>
                </c:pt>
                <c:pt idx="91905">
                  <c:v>126512</c:v>
                </c:pt>
                <c:pt idx="91906">
                  <c:v>126512</c:v>
                </c:pt>
                <c:pt idx="91907">
                  <c:v>126512</c:v>
                </c:pt>
                <c:pt idx="91908">
                  <c:v>126512</c:v>
                </c:pt>
                <c:pt idx="91909">
                  <c:v>126512</c:v>
                </c:pt>
                <c:pt idx="91910">
                  <c:v>126512</c:v>
                </c:pt>
                <c:pt idx="91911">
                  <c:v>126512</c:v>
                </c:pt>
                <c:pt idx="91912">
                  <c:v>126512</c:v>
                </c:pt>
                <c:pt idx="91913">
                  <c:v>126512</c:v>
                </c:pt>
                <c:pt idx="91914">
                  <c:v>126512</c:v>
                </c:pt>
                <c:pt idx="91915">
                  <c:v>126512</c:v>
                </c:pt>
                <c:pt idx="91916">
                  <c:v>126512</c:v>
                </c:pt>
                <c:pt idx="91917">
                  <c:v>126512</c:v>
                </c:pt>
                <c:pt idx="91918">
                  <c:v>126512</c:v>
                </c:pt>
                <c:pt idx="91919">
                  <c:v>126512</c:v>
                </c:pt>
                <c:pt idx="91920">
                  <c:v>126512</c:v>
                </c:pt>
                <c:pt idx="91921">
                  <c:v>126512</c:v>
                </c:pt>
                <c:pt idx="91922">
                  <c:v>126512</c:v>
                </c:pt>
                <c:pt idx="91923">
                  <c:v>126512</c:v>
                </c:pt>
                <c:pt idx="91924">
                  <c:v>126512</c:v>
                </c:pt>
                <c:pt idx="91925">
                  <c:v>126512</c:v>
                </c:pt>
                <c:pt idx="91926">
                  <c:v>126512</c:v>
                </c:pt>
                <c:pt idx="91927">
                  <c:v>126512</c:v>
                </c:pt>
                <c:pt idx="91928">
                  <c:v>126512</c:v>
                </c:pt>
                <c:pt idx="91929">
                  <c:v>126512</c:v>
                </c:pt>
                <c:pt idx="91930">
                  <c:v>126512</c:v>
                </c:pt>
                <c:pt idx="91931">
                  <c:v>126512</c:v>
                </c:pt>
                <c:pt idx="91932">
                  <c:v>126512</c:v>
                </c:pt>
                <c:pt idx="91933">
                  <c:v>126512</c:v>
                </c:pt>
                <c:pt idx="91934">
                  <c:v>126512</c:v>
                </c:pt>
                <c:pt idx="91935">
                  <c:v>126512</c:v>
                </c:pt>
                <c:pt idx="91936">
                  <c:v>126512</c:v>
                </c:pt>
                <c:pt idx="91937">
                  <c:v>126512</c:v>
                </c:pt>
                <c:pt idx="91938">
                  <c:v>126512</c:v>
                </c:pt>
                <c:pt idx="91939">
                  <c:v>126512</c:v>
                </c:pt>
                <c:pt idx="91940">
                  <c:v>126512</c:v>
                </c:pt>
                <c:pt idx="91941">
                  <c:v>126512</c:v>
                </c:pt>
                <c:pt idx="91942">
                  <c:v>126512</c:v>
                </c:pt>
                <c:pt idx="91943">
                  <c:v>126512</c:v>
                </c:pt>
                <c:pt idx="91944">
                  <c:v>126512</c:v>
                </c:pt>
                <c:pt idx="91945">
                  <c:v>126512</c:v>
                </c:pt>
                <c:pt idx="91946">
                  <c:v>126512</c:v>
                </c:pt>
                <c:pt idx="91947">
                  <c:v>126512</c:v>
                </c:pt>
                <c:pt idx="91948">
                  <c:v>126512</c:v>
                </c:pt>
                <c:pt idx="91949">
                  <c:v>126512</c:v>
                </c:pt>
                <c:pt idx="91950">
                  <c:v>126512</c:v>
                </c:pt>
                <c:pt idx="91951">
                  <c:v>126512</c:v>
                </c:pt>
                <c:pt idx="91952">
                  <c:v>126512</c:v>
                </c:pt>
                <c:pt idx="91953">
                  <c:v>126512</c:v>
                </c:pt>
                <c:pt idx="91954">
                  <c:v>126512</c:v>
                </c:pt>
                <c:pt idx="91955">
                  <c:v>126512</c:v>
                </c:pt>
                <c:pt idx="91956">
                  <c:v>126512</c:v>
                </c:pt>
                <c:pt idx="91957">
                  <c:v>126512</c:v>
                </c:pt>
                <c:pt idx="91958">
                  <c:v>126512</c:v>
                </c:pt>
                <c:pt idx="91959">
                  <c:v>126512</c:v>
                </c:pt>
                <c:pt idx="91960">
                  <c:v>126512</c:v>
                </c:pt>
                <c:pt idx="91961">
                  <c:v>126512</c:v>
                </c:pt>
                <c:pt idx="91962">
                  <c:v>126512</c:v>
                </c:pt>
                <c:pt idx="91963">
                  <c:v>126512</c:v>
                </c:pt>
                <c:pt idx="91964">
                  <c:v>126512</c:v>
                </c:pt>
                <c:pt idx="91965">
                  <c:v>126512</c:v>
                </c:pt>
                <c:pt idx="91966">
                  <c:v>126512</c:v>
                </c:pt>
                <c:pt idx="91967">
                  <c:v>126512</c:v>
                </c:pt>
                <c:pt idx="91968">
                  <c:v>126512</c:v>
                </c:pt>
                <c:pt idx="91969">
                  <c:v>126512</c:v>
                </c:pt>
                <c:pt idx="91970">
                  <c:v>126512</c:v>
                </c:pt>
                <c:pt idx="91971">
                  <c:v>126512</c:v>
                </c:pt>
                <c:pt idx="91972">
                  <c:v>126512</c:v>
                </c:pt>
                <c:pt idx="91973">
                  <c:v>126512</c:v>
                </c:pt>
                <c:pt idx="91974">
                  <c:v>126512</c:v>
                </c:pt>
                <c:pt idx="91975">
                  <c:v>126512</c:v>
                </c:pt>
                <c:pt idx="91976">
                  <c:v>126512</c:v>
                </c:pt>
                <c:pt idx="91977">
                  <c:v>126512</c:v>
                </c:pt>
                <c:pt idx="91978">
                  <c:v>126512</c:v>
                </c:pt>
                <c:pt idx="91979">
                  <c:v>126512</c:v>
                </c:pt>
                <c:pt idx="91980">
                  <c:v>126512</c:v>
                </c:pt>
                <c:pt idx="91981">
                  <c:v>126512</c:v>
                </c:pt>
                <c:pt idx="91982">
                  <c:v>126512</c:v>
                </c:pt>
                <c:pt idx="91983">
                  <c:v>126512</c:v>
                </c:pt>
                <c:pt idx="91984">
                  <c:v>126512</c:v>
                </c:pt>
                <c:pt idx="91985">
                  <c:v>126512</c:v>
                </c:pt>
                <c:pt idx="91986">
                  <c:v>126512</c:v>
                </c:pt>
                <c:pt idx="91987">
                  <c:v>126512</c:v>
                </c:pt>
                <c:pt idx="91988">
                  <c:v>126512</c:v>
                </c:pt>
                <c:pt idx="91989">
                  <c:v>126512</c:v>
                </c:pt>
                <c:pt idx="91990">
                  <c:v>126512</c:v>
                </c:pt>
                <c:pt idx="91991">
                  <c:v>126512</c:v>
                </c:pt>
                <c:pt idx="91992">
                  <c:v>126512</c:v>
                </c:pt>
                <c:pt idx="91993">
                  <c:v>126512</c:v>
                </c:pt>
                <c:pt idx="91994">
                  <c:v>126512</c:v>
                </c:pt>
                <c:pt idx="91995">
                  <c:v>126512</c:v>
                </c:pt>
                <c:pt idx="91996">
                  <c:v>126512</c:v>
                </c:pt>
                <c:pt idx="91997">
                  <c:v>126512</c:v>
                </c:pt>
                <c:pt idx="91998">
                  <c:v>126512</c:v>
                </c:pt>
                <c:pt idx="91999">
                  <c:v>126512</c:v>
                </c:pt>
                <c:pt idx="92000">
                  <c:v>126512</c:v>
                </c:pt>
                <c:pt idx="92001">
                  <c:v>126512</c:v>
                </c:pt>
                <c:pt idx="92002">
                  <c:v>126512</c:v>
                </c:pt>
                <c:pt idx="92003">
                  <c:v>126512</c:v>
                </c:pt>
                <c:pt idx="92004">
                  <c:v>126512</c:v>
                </c:pt>
                <c:pt idx="92005">
                  <c:v>126512</c:v>
                </c:pt>
                <c:pt idx="92006">
                  <c:v>126512</c:v>
                </c:pt>
                <c:pt idx="92007">
                  <c:v>126512</c:v>
                </c:pt>
                <c:pt idx="92008">
                  <c:v>126512</c:v>
                </c:pt>
                <c:pt idx="92009">
                  <c:v>126512</c:v>
                </c:pt>
                <c:pt idx="92010">
                  <c:v>126512</c:v>
                </c:pt>
                <c:pt idx="92011">
                  <c:v>126512</c:v>
                </c:pt>
                <c:pt idx="92012">
                  <c:v>126512</c:v>
                </c:pt>
                <c:pt idx="92013">
                  <c:v>126512</c:v>
                </c:pt>
                <c:pt idx="92014">
                  <c:v>126512</c:v>
                </c:pt>
                <c:pt idx="92015">
                  <c:v>126512</c:v>
                </c:pt>
                <c:pt idx="92016">
                  <c:v>126512</c:v>
                </c:pt>
                <c:pt idx="92017">
                  <c:v>126512</c:v>
                </c:pt>
                <c:pt idx="92018">
                  <c:v>126512</c:v>
                </c:pt>
                <c:pt idx="92019">
                  <c:v>126512</c:v>
                </c:pt>
                <c:pt idx="92020">
                  <c:v>126512</c:v>
                </c:pt>
                <c:pt idx="92021">
                  <c:v>126512</c:v>
                </c:pt>
                <c:pt idx="92022">
                  <c:v>126512</c:v>
                </c:pt>
                <c:pt idx="92023">
                  <c:v>126512</c:v>
                </c:pt>
                <c:pt idx="92024">
                  <c:v>126512</c:v>
                </c:pt>
                <c:pt idx="92025">
                  <c:v>126512</c:v>
                </c:pt>
                <c:pt idx="92026">
                  <c:v>126512</c:v>
                </c:pt>
                <c:pt idx="92027">
                  <c:v>126512</c:v>
                </c:pt>
                <c:pt idx="92028">
                  <c:v>126512</c:v>
                </c:pt>
                <c:pt idx="92029">
                  <c:v>126512</c:v>
                </c:pt>
                <c:pt idx="92030">
                  <c:v>126512</c:v>
                </c:pt>
                <c:pt idx="92031">
                  <c:v>126512</c:v>
                </c:pt>
                <c:pt idx="92032">
                  <c:v>126512</c:v>
                </c:pt>
                <c:pt idx="92033">
                  <c:v>126512</c:v>
                </c:pt>
                <c:pt idx="92034">
                  <c:v>126512</c:v>
                </c:pt>
                <c:pt idx="92035">
                  <c:v>126512</c:v>
                </c:pt>
                <c:pt idx="92036">
                  <c:v>126512</c:v>
                </c:pt>
                <c:pt idx="92037">
                  <c:v>126512</c:v>
                </c:pt>
                <c:pt idx="92038">
                  <c:v>126512</c:v>
                </c:pt>
                <c:pt idx="92039">
                  <c:v>126512</c:v>
                </c:pt>
                <c:pt idx="92040">
                  <c:v>126512</c:v>
                </c:pt>
                <c:pt idx="92041">
                  <c:v>126512</c:v>
                </c:pt>
                <c:pt idx="92042">
                  <c:v>126512</c:v>
                </c:pt>
                <c:pt idx="92043">
                  <c:v>126512</c:v>
                </c:pt>
                <c:pt idx="92044">
                  <c:v>126512</c:v>
                </c:pt>
                <c:pt idx="92045">
                  <c:v>126512</c:v>
                </c:pt>
                <c:pt idx="92046">
                  <c:v>126512</c:v>
                </c:pt>
                <c:pt idx="92047">
                  <c:v>126512</c:v>
                </c:pt>
                <c:pt idx="92048">
                  <c:v>126512</c:v>
                </c:pt>
                <c:pt idx="92049">
                  <c:v>126512</c:v>
                </c:pt>
                <c:pt idx="92050">
                  <c:v>126512</c:v>
                </c:pt>
                <c:pt idx="92051">
                  <c:v>126512</c:v>
                </c:pt>
                <c:pt idx="92052">
                  <c:v>126512</c:v>
                </c:pt>
                <c:pt idx="92053">
                  <c:v>126512</c:v>
                </c:pt>
                <c:pt idx="92054">
                  <c:v>126512</c:v>
                </c:pt>
                <c:pt idx="92055">
                  <c:v>126512</c:v>
                </c:pt>
                <c:pt idx="92056">
                  <c:v>126512</c:v>
                </c:pt>
                <c:pt idx="92057">
                  <c:v>126512</c:v>
                </c:pt>
                <c:pt idx="92058">
                  <c:v>126512</c:v>
                </c:pt>
                <c:pt idx="92059">
                  <c:v>126512</c:v>
                </c:pt>
                <c:pt idx="92060">
                  <c:v>126512</c:v>
                </c:pt>
                <c:pt idx="92061">
                  <c:v>126512</c:v>
                </c:pt>
                <c:pt idx="92062">
                  <c:v>126512</c:v>
                </c:pt>
                <c:pt idx="92063">
                  <c:v>126512</c:v>
                </c:pt>
                <c:pt idx="92064">
                  <c:v>126512</c:v>
                </c:pt>
                <c:pt idx="92065">
                  <c:v>126512</c:v>
                </c:pt>
                <c:pt idx="92066">
                  <c:v>126512</c:v>
                </c:pt>
                <c:pt idx="92067">
                  <c:v>126512</c:v>
                </c:pt>
                <c:pt idx="92068">
                  <c:v>126512</c:v>
                </c:pt>
                <c:pt idx="92069">
                  <c:v>126512</c:v>
                </c:pt>
                <c:pt idx="92070">
                  <c:v>126512</c:v>
                </c:pt>
                <c:pt idx="92071">
                  <c:v>126512</c:v>
                </c:pt>
                <c:pt idx="92072">
                  <c:v>126512</c:v>
                </c:pt>
                <c:pt idx="92073">
                  <c:v>126512</c:v>
                </c:pt>
                <c:pt idx="92074">
                  <c:v>126512</c:v>
                </c:pt>
                <c:pt idx="92075">
                  <c:v>126512</c:v>
                </c:pt>
                <c:pt idx="92076">
                  <c:v>126512</c:v>
                </c:pt>
                <c:pt idx="92077">
                  <c:v>126512</c:v>
                </c:pt>
                <c:pt idx="92078">
                  <c:v>126512</c:v>
                </c:pt>
                <c:pt idx="92079">
                  <c:v>126512</c:v>
                </c:pt>
                <c:pt idx="92080">
                  <c:v>126512</c:v>
                </c:pt>
                <c:pt idx="92081">
                  <c:v>126512</c:v>
                </c:pt>
                <c:pt idx="92082">
                  <c:v>126512</c:v>
                </c:pt>
                <c:pt idx="92083">
                  <c:v>126512</c:v>
                </c:pt>
                <c:pt idx="92084">
                  <c:v>126512</c:v>
                </c:pt>
                <c:pt idx="92085">
                  <c:v>126512</c:v>
                </c:pt>
                <c:pt idx="92086">
                  <c:v>126512</c:v>
                </c:pt>
                <c:pt idx="92087">
                  <c:v>126512</c:v>
                </c:pt>
                <c:pt idx="92088">
                  <c:v>126512</c:v>
                </c:pt>
                <c:pt idx="92089">
                  <c:v>126512</c:v>
                </c:pt>
                <c:pt idx="92090">
                  <c:v>126512</c:v>
                </c:pt>
                <c:pt idx="92091">
                  <c:v>126512</c:v>
                </c:pt>
                <c:pt idx="92092">
                  <c:v>126512</c:v>
                </c:pt>
                <c:pt idx="92093">
                  <c:v>126512</c:v>
                </c:pt>
                <c:pt idx="92094">
                  <c:v>126512</c:v>
                </c:pt>
                <c:pt idx="92095">
                  <c:v>126512</c:v>
                </c:pt>
                <c:pt idx="92096">
                  <c:v>126512</c:v>
                </c:pt>
                <c:pt idx="92097">
                  <c:v>126512</c:v>
                </c:pt>
                <c:pt idx="92098">
                  <c:v>126512</c:v>
                </c:pt>
                <c:pt idx="92099">
                  <c:v>126512</c:v>
                </c:pt>
                <c:pt idx="92100">
                  <c:v>126512</c:v>
                </c:pt>
                <c:pt idx="92101">
                  <c:v>126512</c:v>
                </c:pt>
                <c:pt idx="92102">
                  <c:v>126512</c:v>
                </c:pt>
                <c:pt idx="92103">
                  <c:v>126512</c:v>
                </c:pt>
                <c:pt idx="92104">
                  <c:v>126512</c:v>
                </c:pt>
                <c:pt idx="92105">
                  <c:v>126512</c:v>
                </c:pt>
                <c:pt idx="92106">
                  <c:v>126512</c:v>
                </c:pt>
                <c:pt idx="92107">
                  <c:v>126512</c:v>
                </c:pt>
                <c:pt idx="92108">
                  <c:v>126512</c:v>
                </c:pt>
                <c:pt idx="92109">
                  <c:v>126512</c:v>
                </c:pt>
                <c:pt idx="92110">
                  <c:v>126512</c:v>
                </c:pt>
                <c:pt idx="92111">
                  <c:v>126512</c:v>
                </c:pt>
                <c:pt idx="92112">
                  <c:v>126512</c:v>
                </c:pt>
                <c:pt idx="92113">
                  <c:v>126512</c:v>
                </c:pt>
                <c:pt idx="92114">
                  <c:v>126512</c:v>
                </c:pt>
                <c:pt idx="92115">
                  <c:v>126512</c:v>
                </c:pt>
                <c:pt idx="92116">
                  <c:v>126512</c:v>
                </c:pt>
                <c:pt idx="92117">
                  <c:v>126512</c:v>
                </c:pt>
                <c:pt idx="92118">
                  <c:v>126512</c:v>
                </c:pt>
                <c:pt idx="92119">
                  <c:v>126512</c:v>
                </c:pt>
                <c:pt idx="92120">
                  <c:v>126512</c:v>
                </c:pt>
                <c:pt idx="92121">
                  <c:v>126512</c:v>
                </c:pt>
                <c:pt idx="92122">
                  <c:v>126512</c:v>
                </c:pt>
                <c:pt idx="92123">
                  <c:v>126512</c:v>
                </c:pt>
                <c:pt idx="92124">
                  <c:v>126512</c:v>
                </c:pt>
                <c:pt idx="92125">
                  <c:v>126512</c:v>
                </c:pt>
                <c:pt idx="92126">
                  <c:v>126512</c:v>
                </c:pt>
                <c:pt idx="92127">
                  <c:v>126512</c:v>
                </c:pt>
                <c:pt idx="92128">
                  <c:v>126512</c:v>
                </c:pt>
                <c:pt idx="92129">
                  <c:v>126512</c:v>
                </c:pt>
                <c:pt idx="92130">
                  <c:v>126512</c:v>
                </c:pt>
                <c:pt idx="92131">
                  <c:v>126512</c:v>
                </c:pt>
                <c:pt idx="92132">
                  <c:v>126512</c:v>
                </c:pt>
                <c:pt idx="92133">
                  <c:v>126512</c:v>
                </c:pt>
                <c:pt idx="92134">
                  <c:v>126512</c:v>
                </c:pt>
                <c:pt idx="92135">
                  <c:v>126512</c:v>
                </c:pt>
                <c:pt idx="92136">
                  <c:v>126512</c:v>
                </c:pt>
                <c:pt idx="92137">
                  <c:v>126512</c:v>
                </c:pt>
                <c:pt idx="92138">
                  <c:v>126512</c:v>
                </c:pt>
                <c:pt idx="92139">
                  <c:v>126512</c:v>
                </c:pt>
                <c:pt idx="92140">
                  <c:v>126512</c:v>
                </c:pt>
                <c:pt idx="92141">
                  <c:v>126512</c:v>
                </c:pt>
                <c:pt idx="92142">
                  <c:v>126512</c:v>
                </c:pt>
                <c:pt idx="92143">
                  <c:v>126512</c:v>
                </c:pt>
                <c:pt idx="92144">
                  <c:v>126512</c:v>
                </c:pt>
                <c:pt idx="92145">
                  <c:v>126512</c:v>
                </c:pt>
                <c:pt idx="92146">
                  <c:v>126512</c:v>
                </c:pt>
                <c:pt idx="92147">
                  <c:v>126512</c:v>
                </c:pt>
                <c:pt idx="92148">
                  <c:v>126512</c:v>
                </c:pt>
                <c:pt idx="92149">
                  <c:v>126512</c:v>
                </c:pt>
                <c:pt idx="92150">
                  <c:v>126512</c:v>
                </c:pt>
                <c:pt idx="92151">
                  <c:v>126512</c:v>
                </c:pt>
                <c:pt idx="92152">
                  <c:v>126512</c:v>
                </c:pt>
                <c:pt idx="92153">
                  <c:v>126512</c:v>
                </c:pt>
                <c:pt idx="92154">
                  <c:v>126512</c:v>
                </c:pt>
                <c:pt idx="92155">
                  <c:v>126512</c:v>
                </c:pt>
                <c:pt idx="92156">
                  <c:v>126512</c:v>
                </c:pt>
                <c:pt idx="92157">
                  <c:v>126512</c:v>
                </c:pt>
                <c:pt idx="92158">
                  <c:v>126512</c:v>
                </c:pt>
                <c:pt idx="92159">
                  <c:v>126512</c:v>
                </c:pt>
                <c:pt idx="92160">
                  <c:v>126512</c:v>
                </c:pt>
                <c:pt idx="92161">
                  <c:v>126512</c:v>
                </c:pt>
                <c:pt idx="92162">
                  <c:v>126512</c:v>
                </c:pt>
                <c:pt idx="92163">
                  <c:v>126512</c:v>
                </c:pt>
                <c:pt idx="92164">
                  <c:v>126512</c:v>
                </c:pt>
                <c:pt idx="92165">
                  <c:v>126512</c:v>
                </c:pt>
                <c:pt idx="92166">
                  <c:v>126512</c:v>
                </c:pt>
                <c:pt idx="92167">
                  <c:v>126512</c:v>
                </c:pt>
                <c:pt idx="92168">
                  <c:v>126512</c:v>
                </c:pt>
                <c:pt idx="92169">
                  <c:v>126512</c:v>
                </c:pt>
                <c:pt idx="92170">
                  <c:v>126512</c:v>
                </c:pt>
                <c:pt idx="92171">
                  <c:v>126512</c:v>
                </c:pt>
                <c:pt idx="92172">
                  <c:v>126512</c:v>
                </c:pt>
                <c:pt idx="92173">
                  <c:v>126512</c:v>
                </c:pt>
                <c:pt idx="92174">
                  <c:v>126512</c:v>
                </c:pt>
                <c:pt idx="92175">
                  <c:v>126512</c:v>
                </c:pt>
                <c:pt idx="92176">
                  <c:v>126512</c:v>
                </c:pt>
                <c:pt idx="92177">
                  <c:v>126512</c:v>
                </c:pt>
                <c:pt idx="92178">
                  <c:v>126512</c:v>
                </c:pt>
                <c:pt idx="92179">
                  <c:v>126512</c:v>
                </c:pt>
                <c:pt idx="92180">
                  <c:v>126512</c:v>
                </c:pt>
                <c:pt idx="92181">
                  <c:v>126512</c:v>
                </c:pt>
                <c:pt idx="92182">
                  <c:v>126512</c:v>
                </c:pt>
                <c:pt idx="92183">
                  <c:v>126512</c:v>
                </c:pt>
                <c:pt idx="92184">
                  <c:v>126512</c:v>
                </c:pt>
                <c:pt idx="92185">
                  <c:v>126512</c:v>
                </c:pt>
                <c:pt idx="92186">
                  <c:v>126512</c:v>
                </c:pt>
                <c:pt idx="92187">
                  <c:v>126512</c:v>
                </c:pt>
                <c:pt idx="92188">
                  <c:v>126512</c:v>
                </c:pt>
                <c:pt idx="92189">
                  <c:v>126512</c:v>
                </c:pt>
                <c:pt idx="92190">
                  <c:v>126512</c:v>
                </c:pt>
                <c:pt idx="92191">
                  <c:v>126512</c:v>
                </c:pt>
                <c:pt idx="92192">
                  <c:v>126512</c:v>
                </c:pt>
                <c:pt idx="92193">
                  <c:v>126512</c:v>
                </c:pt>
                <c:pt idx="92194">
                  <c:v>126512</c:v>
                </c:pt>
                <c:pt idx="92195">
                  <c:v>126512</c:v>
                </c:pt>
                <c:pt idx="92196">
                  <c:v>126512</c:v>
                </c:pt>
                <c:pt idx="92197">
                  <c:v>126512</c:v>
                </c:pt>
                <c:pt idx="92198">
                  <c:v>126512</c:v>
                </c:pt>
                <c:pt idx="92199">
                  <c:v>126512</c:v>
                </c:pt>
                <c:pt idx="92200">
                  <c:v>126512</c:v>
                </c:pt>
                <c:pt idx="92201">
                  <c:v>126512</c:v>
                </c:pt>
                <c:pt idx="92202">
                  <c:v>126512</c:v>
                </c:pt>
                <c:pt idx="92203">
                  <c:v>126512</c:v>
                </c:pt>
                <c:pt idx="92204">
                  <c:v>126512</c:v>
                </c:pt>
                <c:pt idx="92205">
                  <c:v>126512</c:v>
                </c:pt>
                <c:pt idx="92206">
                  <c:v>126512</c:v>
                </c:pt>
                <c:pt idx="92207">
                  <c:v>126512</c:v>
                </c:pt>
                <c:pt idx="92208">
                  <c:v>126512</c:v>
                </c:pt>
                <c:pt idx="92209">
                  <c:v>126512</c:v>
                </c:pt>
                <c:pt idx="92210">
                  <c:v>126512</c:v>
                </c:pt>
                <c:pt idx="92211">
                  <c:v>126512</c:v>
                </c:pt>
                <c:pt idx="92212">
                  <c:v>126512</c:v>
                </c:pt>
                <c:pt idx="92213">
                  <c:v>126512</c:v>
                </c:pt>
                <c:pt idx="92214">
                  <c:v>126512</c:v>
                </c:pt>
                <c:pt idx="92215">
                  <c:v>126512</c:v>
                </c:pt>
                <c:pt idx="92216">
                  <c:v>126512</c:v>
                </c:pt>
                <c:pt idx="92217">
                  <c:v>126512</c:v>
                </c:pt>
                <c:pt idx="92218">
                  <c:v>126512</c:v>
                </c:pt>
                <c:pt idx="92219">
                  <c:v>126512</c:v>
                </c:pt>
                <c:pt idx="92220">
                  <c:v>126512</c:v>
                </c:pt>
                <c:pt idx="92221">
                  <c:v>126512</c:v>
                </c:pt>
                <c:pt idx="92222">
                  <c:v>126512</c:v>
                </c:pt>
                <c:pt idx="92223">
                  <c:v>126512</c:v>
                </c:pt>
                <c:pt idx="92224">
                  <c:v>126512</c:v>
                </c:pt>
                <c:pt idx="92225">
                  <c:v>126512</c:v>
                </c:pt>
                <c:pt idx="92226">
                  <c:v>126512</c:v>
                </c:pt>
                <c:pt idx="92227">
                  <c:v>126512</c:v>
                </c:pt>
                <c:pt idx="92228">
                  <c:v>126512</c:v>
                </c:pt>
                <c:pt idx="92229">
                  <c:v>126512</c:v>
                </c:pt>
                <c:pt idx="92230">
                  <c:v>126512</c:v>
                </c:pt>
                <c:pt idx="92231">
                  <c:v>126512</c:v>
                </c:pt>
                <c:pt idx="92232">
                  <c:v>126512</c:v>
                </c:pt>
                <c:pt idx="92233">
                  <c:v>126512</c:v>
                </c:pt>
                <c:pt idx="92234">
                  <c:v>126512</c:v>
                </c:pt>
                <c:pt idx="92235">
                  <c:v>126512</c:v>
                </c:pt>
                <c:pt idx="92236">
                  <c:v>126512</c:v>
                </c:pt>
                <c:pt idx="92237">
                  <c:v>126512</c:v>
                </c:pt>
                <c:pt idx="92238">
                  <c:v>126512</c:v>
                </c:pt>
                <c:pt idx="92239">
                  <c:v>126512</c:v>
                </c:pt>
                <c:pt idx="92240">
                  <c:v>126512</c:v>
                </c:pt>
                <c:pt idx="92241">
                  <c:v>126512</c:v>
                </c:pt>
                <c:pt idx="92242">
                  <c:v>126512</c:v>
                </c:pt>
                <c:pt idx="92243">
                  <c:v>126512</c:v>
                </c:pt>
                <c:pt idx="92244">
                  <c:v>126512</c:v>
                </c:pt>
                <c:pt idx="92245">
                  <c:v>126512</c:v>
                </c:pt>
                <c:pt idx="92246">
                  <c:v>126512</c:v>
                </c:pt>
                <c:pt idx="92247">
                  <c:v>126512</c:v>
                </c:pt>
                <c:pt idx="92248">
                  <c:v>126512</c:v>
                </c:pt>
                <c:pt idx="92249">
                  <c:v>126512</c:v>
                </c:pt>
                <c:pt idx="92250">
                  <c:v>126512</c:v>
                </c:pt>
                <c:pt idx="92251">
                  <c:v>126512</c:v>
                </c:pt>
                <c:pt idx="92252">
                  <c:v>126512</c:v>
                </c:pt>
                <c:pt idx="92253">
                  <c:v>126512</c:v>
                </c:pt>
                <c:pt idx="92254">
                  <c:v>126512</c:v>
                </c:pt>
                <c:pt idx="92255">
                  <c:v>126512</c:v>
                </c:pt>
                <c:pt idx="92256">
                  <c:v>126512</c:v>
                </c:pt>
                <c:pt idx="92257">
                  <c:v>126512</c:v>
                </c:pt>
                <c:pt idx="92258">
                  <c:v>126512</c:v>
                </c:pt>
                <c:pt idx="92259">
                  <c:v>126512</c:v>
                </c:pt>
                <c:pt idx="92260">
                  <c:v>126512</c:v>
                </c:pt>
                <c:pt idx="92261">
                  <c:v>126512</c:v>
                </c:pt>
                <c:pt idx="92262">
                  <c:v>126512</c:v>
                </c:pt>
                <c:pt idx="92263">
                  <c:v>126512</c:v>
                </c:pt>
                <c:pt idx="92264">
                  <c:v>126512</c:v>
                </c:pt>
                <c:pt idx="92265">
                  <c:v>126512</c:v>
                </c:pt>
                <c:pt idx="92266">
                  <c:v>126512</c:v>
                </c:pt>
                <c:pt idx="92267">
                  <c:v>126512</c:v>
                </c:pt>
                <c:pt idx="92268">
                  <c:v>126512</c:v>
                </c:pt>
                <c:pt idx="92269">
                  <c:v>126512</c:v>
                </c:pt>
                <c:pt idx="92270">
                  <c:v>126512</c:v>
                </c:pt>
                <c:pt idx="92271">
                  <c:v>126512</c:v>
                </c:pt>
                <c:pt idx="92272">
                  <c:v>126512</c:v>
                </c:pt>
                <c:pt idx="92273">
                  <c:v>126512</c:v>
                </c:pt>
                <c:pt idx="92274">
                  <c:v>126512</c:v>
                </c:pt>
                <c:pt idx="92275">
                  <c:v>126512</c:v>
                </c:pt>
                <c:pt idx="92276">
                  <c:v>126512</c:v>
                </c:pt>
                <c:pt idx="92277">
                  <c:v>126512</c:v>
                </c:pt>
                <c:pt idx="92278">
                  <c:v>126512</c:v>
                </c:pt>
                <c:pt idx="92279">
                  <c:v>126512</c:v>
                </c:pt>
                <c:pt idx="92280">
                  <c:v>126512</c:v>
                </c:pt>
                <c:pt idx="92281">
                  <c:v>126512</c:v>
                </c:pt>
                <c:pt idx="92282">
                  <c:v>126512</c:v>
                </c:pt>
                <c:pt idx="92283">
                  <c:v>126512</c:v>
                </c:pt>
                <c:pt idx="92284">
                  <c:v>126512</c:v>
                </c:pt>
                <c:pt idx="92285">
                  <c:v>126512</c:v>
                </c:pt>
                <c:pt idx="92286">
                  <c:v>126512</c:v>
                </c:pt>
                <c:pt idx="92287">
                  <c:v>126512</c:v>
                </c:pt>
                <c:pt idx="92288">
                  <c:v>126512</c:v>
                </c:pt>
                <c:pt idx="92289">
                  <c:v>126512</c:v>
                </c:pt>
                <c:pt idx="92290">
                  <c:v>126512</c:v>
                </c:pt>
                <c:pt idx="92291">
                  <c:v>126512</c:v>
                </c:pt>
                <c:pt idx="92292">
                  <c:v>126512</c:v>
                </c:pt>
                <c:pt idx="92293">
                  <c:v>126512</c:v>
                </c:pt>
                <c:pt idx="92294">
                  <c:v>126512</c:v>
                </c:pt>
                <c:pt idx="92295">
                  <c:v>126512</c:v>
                </c:pt>
                <c:pt idx="92296">
                  <c:v>126512</c:v>
                </c:pt>
                <c:pt idx="92297">
                  <c:v>126512</c:v>
                </c:pt>
                <c:pt idx="92298">
                  <c:v>126512</c:v>
                </c:pt>
                <c:pt idx="92299">
                  <c:v>126512</c:v>
                </c:pt>
                <c:pt idx="92300">
                  <c:v>126512</c:v>
                </c:pt>
                <c:pt idx="92301">
                  <c:v>126512</c:v>
                </c:pt>
                <c:pt idx="92302">
                  <c:v>126512</c:v>
                </c:pt>
                <c:pt idx="92303">
                  <c:v>126512</c:v>
                </c:pt>
                <c:pt idx="92304">
                  <c:v>126512</c:v>
                </c:pt>
                <c:pt idx="92305">
                  <c:v>126512</c:v>
                </c:pt>
                <c:pt idx="92306">
                  <c:v>126512</c:v>
                </c:pt>
                <c:pt idx="92307">
                  <c:v>126512</c:v>
                </c:pt>
                <c:pt idx="92308">
                  <c:v>126512</c:v>
                </c:pt>
                <c:pt idx="92309">
                  <c:v>126512</c:v>
                </c:pt>
                <c:pt idx="92310">
                  <c:v>126512</c:v>
                </c:pt>
                <c:pt idx="92311">
                  <c:v>126512</c:v>
                </c:pt>
                <c:pt idx="92312">
                  <c:v>126512</c:v>
                </c:pt>
                <c:pt idx="92313">
                  <c:v>126512</c:v>
                </c:pt>
                <c:pt idx="92314">
                  <c:v>126512</c:v>
                </c:pt>
                <c:pt idx="92315">
                  <c:v>126512</c:v>
                </c:pt>
                <c:pt idx="92316">
                  <c:v>126512</c:v>
                </c:pt>
                <c:pt idx="92317">
                  <c:v>126512</c:v>
                </c:pt>
                <c:pt idx="92318">
                  <c:v>126512</c:v>
                </c:pt>
                <c:pt idx="92319">
                  <c:v>126512</c:v>
                </c:pt>
                <c:pt idx="92320">
                  <c:v>126512</c:v>
                </c:pt>
                <c:pt idx="92321">
                  <c:v>126512</c:v>
                </c:pt>
                <c:pt idx="92322">
                  <c:v>126512</c:v>
                </c:pt>
                <c:pt idx="92323">
                  <c:v>126512</c:v>
                </c:pt>
                <c:pt idx="92324">
                  <c:v>126512</c:v>
                </c:pt>
                <c:pt idx="92325">
                  <c:v>126512</c:v>
                </c:pt>
                <c:pt idx="92326">
                  <c:v>126512</c:v>
                </c:pt>
                <c:pt idx="92327">
                  <c:v>126512</c:v>
                </c:pt>
                <c:pt idx="92328">
                  <c:v>126512</c:v>
                </c:pt>
                <c:pt idx="92329">
                  <c:v>126512</c:v>
                </c:pt>
                <c:pt idx="92330">
                  <c:v>126512</c:v>
                </c:pt>
                <c:pt idx="92331">
                  <c:v>126512</c:v>
                </c:pt>
                <c:pt idx="92332">
                  <c:v>126512</c:v>
                </c:pt>
                <c:pt idx="92333">
                  <c:v>126512</c:v>
                </c:pt>
                <c:pt idx="92334">
                  <c:v>126512</c:v>
                </c:pt>
                <c:pt idx="92335">
                  <c:v>126512</c:v>
                </c:pt>
                <c:pt idx="92336">
                  <c:v>126512</c:v>
                </c:pt>
                <c:pt idx="92337">
                  <c:v>126512</c:v>
                </c:pt>
                <c:pt idx="92338">
                  <c:v>126512</c:v>
                </c:pt>
                <c:pt idx="92339">
                  <c:v>126512</c:v>
                </c:pt>
                <c:pt idx="92340">
                  <c:v>126512</c:v>
                </c:pt>
                <c:pt idx="92341">
                  <c:v>126512</c:v>
                </c:pt>
                <c:pt idx="92342">
                  <c:v>126512</c:v>
                </c:pt>
                <c:pt idx="92343">
                  <c:v>126512</c:v>
                </c:pt>
                <c:pt idx="92344">
                  <c:v>126512</c:v>
                </c:pt>
                <c:pt idx="92345">
                  <c:v>126512</c:v>
                </c:pt>
                <c:pt idx="92346">
                  <c:v>126512</c:v>
                </c:pt>
                <c:pt idx="92347">
                  <c:v>126512</c:v>
                </c:pt>
                <c:pt idx="92348">
                  <c:v>126512</c:v>
                </c:pt>
                <c:pt idx="92349">
                  <c:v>126512</c:v>
                </c:pt>
                <c:pt idx="92350">
                  <c:v>126512</c:v>
                </c:pt>
                <c:pt idx="92351">
                  <c:v>126512</c:v>
                </c:pt>
                <c:pt idx="92352">
                  <c:v>126512</c:v>
                </c:pt>
                <c:pt idx="92353">
                  <c:v>126512</c:v>
                </c:pt>
                <c:pt idx="92354">
                  <c:v>126512</c:v>
                </c:pt>
                <c:pt idx="92355">
                  <c:v>126512</c:v>
                </c:pt>
                <c:pt idx="92356">
                  <c:v>126512</c:v>
                </c:pt>
                <c:pt idx="92357">
                  <c:v>126512</c:v>
                </c:pt>
                <c:pt idx="92358">
                  <c:v>126512</c:v>
                </c:pt>
                <c:pt idx="92359">
                  <c:v>126512</c:v>
                </c:pt>
                <c:pt idx="92360">
                  <c:v>126512</c:v>
                </c:pt>
                <c:pt idx="92361">
                  <c:v>126512</c:v>
                </c:pt>
                <c:pt idx="92362">
                  <c:v>126512</c:v>
                </c:pt>
                <c:pt idx="92363">
                  <c:v>126512</c:v>
                </c:pt>
                <c:pt idx="92364">
                  <c:v>126512</c:v>
                </c:pt>
                <c:pt idx="92365">
                  <c:v>126512</c:v>
                </c:pt>
                <c:pt idx="92366">
                  <c:v>126512</c:v>
                </c:pt>
                <c:pt idx="92367">
                  <c:v>126512</c:v>
                </c:pt>
                <c:pt idx="92368">
                  <c:v>126512</c:v>
                </c:pt>
                <c:pt idx="92369">
                  <c:v>126512</c:v>
                </c:pt>
                <c:pt idx="92370">
                  <c:v>126512</c:v>
                </c:pt>
                <c:pt idx="92371">
                  <c:v>126512</c:v>
                </c:pt>
                <c:pt idx="92372">
                  <c:v>126512</c:v>
                </c:pt>
                <c:pt idx="92373">
                  <c:v>126512</c:v>
                </c:pt>
                <c:pt idx="92374">
                  <c:v>126512</c:v>
                </c:pt>
                <c:pt idx="92375">
                  <c:v>126512</c:v>
                </c:pt>
                <c:pt idx="92376">
                  <c:v>126512</c:v>
                </c:pt>
                <c:pt idx="92377">
                  <c:v>126512</c:v>
                </c:pt>
                <c:pt idx="92378">
                  <c:v>126512</c:v>
                </c:pt>
                <c:pt idx="92379">
                  <c:v>126512</c:v>
                </c:pt>
                <c:pt idx="92380">
                  <c:v>126512</c:v>
                </c:pt>
                <c:pt idx="92381">
                  <c:v>126512</c:v>
                </c:pt>
                <c:pt idx="92382">
                  <c:v>126512</c:v>
                </c:pt>
                <c:pt idx="92383">
                  <c:v>126512</c:v>
                </c:pt>
                <c:pt idx="92384">
                  <c:v>126512</c:v>
                </c:pt>
                <c:pt idx="92385">
                  <c:v>126512</c:v>
                </c:pt>
                <c:pt idx="92386">
                  <c:v>126512</c:v>
                </c:pt>
                <c:pt idx="92387">
                  <c:v>126512</c:v>
                </c:pt>
                <c:pt idx="92388">
                  <c:v>126512</c:v>
                </c:pt>
                <c:pt idx="92389">
                  <c:v>126512</c:v>
                </c:pt>
                <c:pt idx="92390">
                  <c:v>126512</c:v>
                </c:pt>
                <c:pt idx="92391">
                  <c:v>126512</c:v>
                </c:pt>
                <c:pt idx="92392">
                  <c:v>126512</c:v>
                </c:pt>
                <c:pt idx="92393">
                  <c:v>126512</c:v>
                </c:pt>
                <c:pt idx="92394">
                  <c:v>126512</c:v>
                </c:pt>
                <c:pt idx="92395">
                  <c:v>126512</c:v>
                </c:pt>
                <c:pt idx="92396">
                  <c:v>126512</c:v>
                </c:pt>
                <c:pt idx="92397">
                  <c:v>126512</c:v>
                </c:pt>
                <c:pt idx="92398">
                  <c:v>126512</c:v>
                </c:pt>
                <c:pt idx="92399">
                  <c:v>126512</c:v>
                </c:pt>
                <c:pt idx="92400">
                  <c:v>126512</c:v>
                </c:pt>
                <c:pt idx="92401">
                  <c:v>126512</c:v>
                </c:pt>
                <c:pt idx="92402">
                  <c:v>126512</c:v>
                </c:pt>
                <c:pt idx="92403">
                  <c:v>126512</c:v>
                </c:pt>
                <c:pt idx="92404">
                  <c:v>126512</c:v>
                </c:pt>
                <c:pt idx="92405">
                  <c:v>126512</c:v>
                </c:pt>
                <c:pt idx="92406">
                  <c:v>126512</c:v>
                </c:pt>
                <c:pt idx="92407">
                  <c:v>126512</c:v>
                </c:pt>
                <c:pt idx="92408">
                  <c:v>126512</c:v>
                </c:pt>
                <c:pt idx="92409">
                  <c:v>126512</c:v>
                </c:pt>
                <c:pt idx="92410">
                  <c:v>126512</c:v>
                </c:pt>
                <c:pt idx="92411">
                  <c:v>126512</c:v>
                </c:pt>
                <c:pt idx="92412">
                  <c:v>126512</c:v>
                </c:pt>
                <c:pt idx="92413">
                  <c:v>126512</c:v>
                </c:pt>
                <c:pt idx="92414">
                  <c:v>126512</c:v>
                </c:pt>
                <c:pt idx="92415">
                  <c:v>126512</c:v>
                </c:pt>
                <c:pt idx="92416">
                  <c:v>126512</c:v>
                </c:pt>
                <c:pt idx="92417">
                  <c:v>126512</c:v>
                </c:pt>
                <c:pt idx="92418">
                  <c:v>126512</c:v>
                </c:pt>
                <c:pt idx="92419">
                  <c:v>126512</c:v>
                </c:pt>
                <c:pt idx="92420">
                  <c:v>126512</c:v>
                </c:pt>
                <c:pt idx="92421">
                  <c:v>126512</c:v>
                </c:pt>
                <c:pt idx="92422">
                  <c:v>126512</c:v>
                </c:pt>
                <c:pt idx="92423">
                  <c:v>126512</c:v>
                </c:pt>
                <c:pt idx="92424">
                  <c:v>126512</c:v>
                </c:pt>
                <c:pt idx="92425">
                  <c:v>126512</c:v>
                </c:pt>
                <c:pt idx="92426">
                  <c:v>126512</c:v>
                </c:pt>
                <c:pt idx="92427">
                  <c:v>126512</c:v>
                </c:pt>
                <c:pt idx="92428">
                  <c:v>126512</c:v>
                </c:pt>
                <c:pt idx="92429">
                  <c:v>126512</c:v>
                </c:pt>
                <c:pt idx="92430">
                  <c:v>126512</c:v>
                </c:pt>
                <c:pt idx="92431">
                  <c:v>126512</c:v>
                </c:pt>
                <c:pt idx="92432">
                  <c:v>126512</c:v>
                </c:pt>
                <c:pt idx="92433">
                  <c:v>126512</c:v>
                </c:pt>
                <c:pt idx="92434">
                  <c:v>126512</c:v>
                </c:pt>
                <c:pt idx="92435">
                  <c:v>126512</c:v>
                </c:pt>
                <c:pt idx="92436">
                  <c:v>126512</c:v>
                </c:pt>
                <c:pt idx="92437">
                  <c:v>126512</c:v>
                </c:pt>
                <c:pt idx="92438">
                  <c:v>126512</c:v>
                </c:pt>
                <c:pt idx="92439">
                  <c:v>126512</c:v>
                </c:pt>
                <c:pt idx="92440">
                  <c:v>126512</c:v>
                </c:pt>
                <c:pt idx="92441">
                  <c:v>126512</c:v>
                </c:pt>
                <c:pt idx="92442">
                  <c:v>126512</c:v>
                </c:pt>
                <c:pt idx="92443">
                  <c:v>126512</c:v>
                </c:pt>
                <c:pt idx="92444">
                  <c:v>126512</c:v>
                </c:pt>
                <c:pt idx="92445">
                  <c:v>126512</c:v>
                </c:pt>
                <c:pt idx="92446">
                  <c:v>126512</c:v>
                </c:pt>
                <c:pt idx="92447">
                  <c:v>126512</c:v>
                </c:pt>
                <c:pt idx="92448">
                  <c:v>126512</c:v>
                </c:pt>
                <c:pt idx="92449">
                  <c:v>126512</c:v>
                </c:pt>
                <c:pt idx="92450">
                  <c:v>126512</c:v>
                </c:pt>
                <c:pt idx="92451">
                  <c:v>126512</c:v>
                </c:pt>
                <c:pt idx="92452">
                  <c:v>126512</c:v>
                </c:pt>
                <c:pt idx="92453">
                  <c:v>126512</c:v>
                </c:pt>
                <c:pt idx="92454">
                  <c:v>126512</c:v>
                </c:pt>
                <c:pt idx="92455">
                  <c:v>126512</c:v>
                </c:pt>
                <c:pt idx="92456">
                  <c:v>126512</c:v>
                </c:pt>
                <c:pt idx="92457">
                  <c:v>126512</c:v>
                </c:pt>
                <c:pt idx="92458">
                  <c:v>126512</c:v>
                </c:pt>
                <c:pt idx="92459">
                  <c:v>126512</c:v>
                </c:pt>
                <c:pt idx="92460">
                  <c:v>126512</c:v>
                </c:pt>
                <c:pt idx="92461">
                  <c:v>126512</c:v>
                </c:pt>
                <c:pt idx="92462">
                  <c:v>126512</c:v>
                </c:pt>
                <c:pt idx="92463">
                  <c:v>126512</c:v>
                </c:pt>
                <c:pt idx="92464">
                  <c:v>126512</c:v>
                </c:pt>
                <c:pt idx="92465">
                  <c:v>126512</c:v>
                </c:pt>
                <c:pt idx="92466">
                  <c:v>126512</c:v>
                </c:pt>
                <c:pt idx="92467">
                  <c:v>126512</c:v>
                </c:pt>
                <c:pt idx="92468">
                  <c:v>126512</c:v>
                </c:pt>
                <c:pt idx="92469">
                  <c:v>126512</c:v>
                </c:pt>
                <c:pt idx="92470">
                  <c:v>126512</c:v>
                </c:pt>
                <c:pt idx="92471">
                  <c:v>126512</c:v>
                </c:pt>
                <c:pt idx="92472">
                  <c:v>126512</c:v>
                </c:pt>
                <c:pt idx="92473">
                  <c:v>126512</c:v>
                </c:pt>
                <c:pt idx="92474">
                  <c:v>126512</c:v>
                </c:pt>
                <c:pt idx="92475">
                  <c:v>126512</c:v>
                </c:pt>
                <c:pt idx="92476">
                  <c:v>126512</c:v>
                </c:pt>
                <c:pt idx="92477">
                  <c:v>126512</c:v>
                </c:pt>
                <c:pt idx="92478">
                  <c:v>126512</c:v>
                </c:pt>
                <c:pt idx="92479">
                  <c:v>126512</c:v>
                </c:pt>
                <c:pt idx="92480">
                  <c:v>126512</c:v>
                </c:pt>
                <c:pt idx="92481">
                  <c:v>126512</c:v>
                </c:pt>
                <c:pt idx="92482">
                  <c:v>126512</c:v>
                </c:pt>
                <c:pt idx="92483">
                  <c:v>126512</c:v>
                </c:pt>
                <c:pt idx="92484">
                  <c:v>126512</c:v>
                </c:pt>
                <c:pt idx="92485">
                  <c:v>126512</c:v>
                </c:pt>
                <c:pt idx="92486">
                  <c:v>126512</c:v>
                </c:pt>
                <c:pt idx="92487">
                  <c:v>126512</c:v>
                </c:pt>
                <c:pt idx="92488">
                  <c:v>126512</c:v>
                </c:pt>
                <c:pt idx="92489">
                  <c:v>126512</c:v>
                </c:pt>
                <c:pt idx="92490">
                  <c:v>126512</c:v>
                </c:pt>
                <c:pt idx="92491">
                  <c:v>126512</c:v>
                </c:pt>
                <c:pt idx="92492">
                  <c:v>126512</c:v>
                </c:pt>
                <c:pt idx="92493">
                  <c:v>126512</c:v>
                </c:pt>
                <c:pt idx="92494">
                  <c:v>126512</c:v>
                </c:pt>
                <c:pt idx="92495">
                  <c:v>126512</c:v>
                </c:pt>
                <c:pt idx="92496">
                  <c:v>126512</c:v>
                </c:pt>
                <c:pt idx="92497">
                  <c:v>126512</c:v>
                </c:pt>
                <c:pt idx="92498">
                  <c:v>126512</c:v>
                </c:pt>
                <c:pt idx="92499">
                  <c:v>126512</c:v>
                </c:pt>
                <c:pt idx="92500">
                  <c:v>126512</c:v>
                </c:pt>
                <c:pt idx="92501">
                  <c:v>126512</c:v>
                </c:pt>
                <c:pt idx="92502">
                  <c:v>126512</c:v>
                </c:pt>
                <c:pt idx="92503">
                  <c:v>126512</c:v>
                </c:pt>
                <c:pt idx="92504">
                  <c:v>126512</c:v>
                </c:pt>
                <c:pt idx="92505">
                  <c:v>126512</c:v>
                </c:pt>
                <c:pt idx="92506">
                  <c:v>126512</c:v>
                </c:pt>
                <c:pt idx="92507">
                  <c:v>126512</c:v>
                </c:pt>
                <c:pt idx="92508">
                  <c:v>126512</c:v>
                </c:pt>
                <c:pt idx="92509">
                  <c:v>126512</c:v>
                </c:pt>
                <c:pt idx="92510">
                  <c:v>126512</c:v>
                </c:pt>
                <c:pt idx="92511">
                  <c:v>126512</c:v>
                </c:pt>
                <c:pt idx="92512">
                  <c:v>126512</c:v>
                </c:pt>
                <c:pt idx="92513">
                  <c:v>126512</c:v>
                </c:pt>
                <c:pt idx="92514">
                  <c:v>126512</c:v>
                </c:pt>
                <c:pt idx="92515">
                  <c:v>126512</c:v>
                </c:pt>
                <c:pt idx="92516">
                  <c:v>126512</c:v>
                </c:pt>
                <c:pt idx="92517">
                  <c:v>126512</c:v>
                </c:pt>
                <c:pt idx="92518">
                  <c:v>126512</c:v>
                </c:pt>
                <c:pt idx="92519">
                  <c:v>126512</c:v>
                </c:pt>
                <c:pt idx="92520">
                  <c:v>126512</c:v>
                </c:pt>
                <c:pt idx="92521">
                  <c:v>126512</c:v>
                </c:pt>
                <c:pt idx="92522">
                  <c:v>126512</c:v>
                </c:pt>
                <c:pt idx="92523">
                  <c:v>126512</c:v>
                </c:pt>
                <c:pt idx="92524">
                  <c:v>126512</c:v>
                </c:pt>
                <c:pt idx="92525">
                  <c:v>126512</c:v>
                </c:pt>
                <c:pt idx="92526">
                  <c:v>126512</c:v>
                </c:pt>
                <c:pt idx="92527">
                  <c:v>126512</c:v>
                </c:pt>
                <c:pt idx="92528">
                  <c:v>126512</c:v>
                </c:pt>
                <c:pt idx="92529">
                  <c:v>126512</c:v>
                </c:pt>
                <c:pt idx="92530">
                  <c:v>126512</c:v>
                </c:pt>
                <c:pt idx="92531">
                  <c:v>126512</c:v>
                </c:pt>
                <c:pt idx="92532">
                  <c:v>126512</c:v>
                </c:pt>
                <c:pt idx="92533">
                  <c:v>126512</c:v>
                </c:pt>
                <c:pt idx="92534">
                  <c:v>126512</c:v>
                </c:pt>
                <c:pt idx="92535">
                  <c:v>126512</c:v>
                </c:pt>
                <c:pt idx="92536">
                  <c:v>126512</c:v>
                </c:pt>
                <c:pt idx="92537">
                  <c:v>126512</c:v>
                </c:pt>
                <c:pt idx="92538">
                  <c:v>126512</c:v>
                </c:pt>
                <c:pt idx="92539">
                  <c:v>126512</c:v>
                </c:pt>
                <c:pt idx="92540">
                  <c:v>126512</c:v>
                </c:pt>
                <c:pt idx="92541">
                  <c:v>126512</c:v>
                </c:pt>
                <c:pt idx="92542">
                  <c:v>126512</c:v>
                </c:pt>
                <c:pt idx="92543">
                  <c:v>126512</c:v>
                </c:pt>
                <c:pt idx="92544">
                  <c:v>126512</c:v>
                </c:pt>
                <c:pt idx="92545">
                  <c:v>126512</c:v>
                </c:pt>
                <c:pt idx="92546">
                  <c:v>126512</c:v>
                </c:pt>
                <c:pt idx="92547">
                  <c:v>126512</c:v>
                </c:pt>
                <c:pt idx="92548">
                  <c:v>126512</c:v>
                </c:pt>
                <c:pt idx="92549">
                  <c:v>126512</c:v>
                </c:pt>
                <c:pt idx="92550">
                  <c:v>126512</c:v>
                </c:pt>
                <c:pt idx="92551">
                  <c:v>126512</c:v>
                </c:pt>
                <c:pt idx="92552">
                  <c:v>126512</c:v>
                </c:pt>
                <c:pt idx="92553">
                  <c:v>126512</c:v>
                </c:pt>
                <c:pt idx="92554">
                  <c:v>126512</c:v>
                </c:pt>
                <c:pt idx="92555">
                  <c:v>126512</c:v>
                </c:pt>
                <c:pt idx="92556">
                  <c:v>126512</c:v>
                </c:pt>
                <c:pt idx="92557">
                  <c:v>126512</c:v>
                </c:pt>
                <c:pt idx="92558">
                  <c:v>126512</c:v>
                </c:pt>
                <c:pt idx="92559">
                  <c:v>126512</c:v>
                </c:pt>
                <c:pt idx="92560">
                  <c:v>126512</c:v>
                </c:pt>
                <c:pt idx="92561">
                  <c:v>126512</c:v>
                </c:pt>
                <c:pt idx="92562">
                  <c:v>126512</c:v>
                </c:pt>
                <c:pt idx="92563">
                  <c:v>126512</c:v>
                </c:pt>
                <c:pt idx="92564">
                  <c:v>126512</c:v>
                </c:pt>
                <c:pt idx="92565">
                  <c:v>126512</c:v>
                </c:pt>
                <c:pt idx="92566">
                  <c:v>126512</c:v>
                </c:pt>
                <c:pt idx="92567">
                  <c:v>126512</c:v>
                </c:pt>
                <c:pt idx="92568">
                  <c:v>126512</c:v>
                </c:pt>
                <c:pt idx="92569">
                  <c:v>126512</c:v>
                </c:pt>
                <c:pt idx="92570">
                  <c:v>126512</c:v>
                </c:pt>
                <c:pt idx="92571">
                  <c:v>126512</c:v>
                </c:pt>
                <c:pt idx="92572">
                  <c:v>126512</c:v>
                </c:pt>
                <c:pt idx="92573">
                  <c:v>126512</c:v>
                </c:pt>
                <c:pt idx="92574">
                  <c:v>126512</c:v>
                </c:pt>
                <c:pt idx="92575">
                  <c:v>126512</c:v>
                </c:pt>
                <c:pt idx="92576">
                  <c:v>126512</c:v>
                </c:pt>
                <c:pt idx="92577">
                  <c:v>126512</c:v>
                </c:pt>
                <c:pt idx="92578">
                  <c:v>126512</c:v>
                </c:pt>
                <c:pt idx="92579">
                  <c:v>126512</c:v>
                </c:pt>
                <c:pt idx="92580">
                  <c:v>126512</c:v>
                </c:pt>
                <c:pt idx="92581">
                  <c:v>126512</c:v>
                </c:pt>
                <c:pt idx="92582">
                  <c:v>126512</c:v>
                </c:pt>
                <c:pt idx="92583">
                  <c:v>126512</c:v>
                </c:pt>
                <c:pt idx="92584">
                  <c:v>126512</c:v>
                </c:pt>
                <c:pt idx="92585">
                  <c:v>126512</c:v>
                </c:pt>
                <c:pt idx="92586">
                  <c:v>126512</c:v>
                </c:pt>
                <c:pt idx="92587">
                  <c:v>126512</c:v>
                </c:pt>
                <c:pt idx="92588">
                  <c:v>126512</c:v>
                </c:pt>
                <c:pt idx="92589">
                  <c:v>126512</c:v>
                </c:pt>
                <c:pt idx="92590">
                  <c:v>126512</c:v>
                </c:pt>
                <c:pt idx="92591">
                  <c:v>126512</c:v>
                </c:pt>
                <c:pt idx="92592">
                  <c:v>126512</c:v>
                </c:pt>
                <c:pt idx="92593">
                  <c:v>126512</c:v>
                </c:pt>
                <c:pt idx="92594">
                  <c:v>126512</c:v>
                </c:pt>
                <c:pt idx="92595">
                  <c:v>126512</c:v>
                </c:pt>
                <c:pt idx="92596">
                  <c:v>126512</c:v>
                </c:pt>
                <c:pt idx="92597">
                  <c:v>126512</c:v>
                </c:pt>
                <c:pt idx="92598">
                  <c:v>126512</c:v>
                </c:pt>
                <c:pt idx="92599">
                  <c:v>126512</c:v>
                </c:pt>
                <c:pt idx="92600">
                  <c:v>126512</c:v>
                </c:pt>
                <c:pt idx="92601">
                  <c:v>126512</c:v>
                </c:pt>
                <c:pt idx="92602">
                  <c:v>126512</c:v>
                </c:pt>
                <c:pt idx="92603">
                  <c:v>126512</c:v>
                </c:pt>
                <c:pt idx="92604">
                  <c:v>126512</c:v>
                </c:pt>
                <c:pt idx="92605">
                  <c:v>126512</c:v>
                </c:pt>
                <c:pt idx="92606">
                  <c:v>126512</c:v>
                </c:pt>
                <c:pt idx="92607">
                  <c:v>126512</c:v>
                </c:pt>
                <c:pt idx="92608">
                  <c:v>126512</c:v>
                </c:pt>
                <c:pt idx="92609">
                  <c:v>126512</c:v>
                </c:pt>
                <c:pt idx="92610">
                  <c:v>126512</c:v>
                </c:pt>
                <c:pt idx="92611">
                  <c:v>126512</c:v>
                </c:pt>
                <c:pt idx="92612">
                  <c:v>126512</c:v>
                </c:pt>
                <c:pt idx="92613">
                  <c:v>126512</c:v>
                </c:pt>
                <c:pt idx="92614">
                  <c:v>126512</c:v>
                </c:pt>
                <c:pt idx="92615">
                  <c:v>126512</c:v>
                </c:pt>
                <c:pt idx="92616">
                  <c:v>126512</c:v>
                </c:pt>
                <c:pt idx="92617">
                  <c:v>126512</c:v>
                </c:pt>
                <c:pt idx="92618">
                  <c:v>126512</c:v>
                </c:pt>
                <c:pt idx="92619">
                  <c:v>126512</c:v>
                </c:pt>
                <c:pt idx="92620">
                  <c:v>126512</c:v>
                </c:pt>
                <c:pt idx="92621">
                  <c:v>126512</c:v>
                </c:pt>
                <c:pt idx="92622">
                  <c:v>126512</c:v>
                </c:pt>
                <c:pt idx="92623">
                  <c:v>126512</c:v>
                </c:pt>
                <c:pt idx="92624">
                  <c:v>126512</c:v>
                </c:pt>
                <c:pt idx="92625">
                  <c:v>126512</c:v>
                </c:pt>
                <c:pt idx="92626">
                  <c:v>126512</c:v>
                </c:pt>
                <c:pt idx="92627">
                  <c:v>126512</c:v>
                </c:pt>
                <c:pt idx="92628">
                  <c:v>126512</c:v>
                </c:pt>
                <c:pt idx="92629">
                  <c:v>126512</c:v>
                </c:pt>
                <c:pt idx="92630">
                  <c:v>126512</c:v>
                </c:pt>
                <c:pt idx="92631">
                  <c:v>126512</c:v>
                </c:pt>
                <c:pt idx="92632">
                  <c:v>126512</c:v>
                </c:pt>
                <c:pt idx="92633">
                  <c:v>126512</c:v>
                </c:pt>
                <c:pt idx="92634">
                  <c:v>126512</c:v>
                </c:pt>
                <c:pt idx="92635">
                  <c:v>126512</c:v>
                </c:pt>
                <c:pt idx="92636">
                  <c:v>126512</c:v>
                </c:pt>
                <c:pt idx="92637">
                  <c:v>126512</c:v>
                </c:pt>
                <c:pt idx="92638">
                  <c:v>126512</c:v>
                </c:pt>
                <c:pt idx="92639">
                  <c:v>126512</c:v>
                </c:pt>
                <c:pt idx="92640">
                  <c:v>126512</c:v>
                </c:pt>
                <c:pt idx="92641">
                  <c:v>126512</c:v>
                </c:pt>
                <c:pt idx="92642">
                  <c:v>126512</c:v>
                </c:pt>
                <c:pt idx="92643">
                  <c:v>126512</c:v>
                </c:pt>
                <c:pt idx="92644">
                  <c:v>126512</c:v>
                </c:pt>
                <c:pt idx="92645">
                  <c:v>126512</c:v>
                </c:pt>
                <c:pt idx="92646">
                  <c:v>126512</c:v>
                </c:pt>
                <c:pt idx="92647">
                  <c:v>126512</c:v>
                </c:pt>
                <c:pt idx="92648">
                  <c:v>126512</c:v>
                </c:pt>
                <c:pt idx="92649">
                  <c:v>126512</c:v>
                </c:pt>
                <c:pt idx="92650">
                  <c:v>126512</c:v>
                </c:pt>
                <c:pt idx="92651">
                  <c:v>126512</c:v>
                </c:pt>
                <c:pt idx="92652">
                  <c:v>126512</c:v>
                </c:pt>
                <c:pt idx="92653">
                  <c:v>126512</c:v>
                </c:pt>
                <c:pt idx="92654">
                  <c:v>126512</c:v>
                </c:pt>
                <c:pt idx="92655">
                  <c:v>126512</c:v>
                </c:pt>
                <c:pt idx="92656">
                  <c:v>126512</c:v>
                </c:pt>
                <c:pt idx="92657">
                  <c:v>126512</c:v>
                </c:pt>
                <c:pt idx="92658">
                  <c:v>126512</c:v>
                </c:pt>
                <c:pt idx="92659">
                  <c:v>126512</c:v>
                </c:pt>
                <c:pt idx="92660">
                  <c:v>126512</c:v>
                </c:pt>
                <c:pt idx="92661">
                  <c:v>126512</c:v>
                </c:pt>
                <c:pt idx="92662">
                  <c:v>126512</c:v>
                </c:pt>
                <c:pt idx="92663">
                  <c:v>126512</c:v>
                </c:pt>
                <c:pt idx="92664">
                  <c:v>126512</c:v>
                </c:pt>
                <c:pt idx="92665">
                  <c:v>126512</c:v>
                </c:pt>
                <c:pt idx="92666">
                  <c:v>126512</c:v>
                </c:pt>
                <c:pt idx="92667">
                  <c:v>126512</c:v>
                </c:pt>
                <c:pt idx="92668">
                  <c:v>126512</c:v>
                </c:pt>
                <c:pt idx="92669">
                  <c:v>126512</c:v>
                </c:pt>
                <c:pt idx="92670">
                  <c:v>126512</c:v>
                </c:pt>
                <c:pt idx="92671">
                  <c:v>126512</c:v>
                </c:pt>
                <c:pt idx="92672">
                  <c:v>126512</c:v>
                </c:pt>
                <c:pt idx="92673">
                  <c:v>126512</c:v>
                </c:pt>
                <c:pt idx="92674">
                  <c:v>126512</c:v>
                </c:pt>
                <c:pt idx="92675">
                  <c:v>126512</c:v>
                </c:pt>
                <c:pt idx="92676">
                  <c:v>126512</c:v>
                </c:pt>
                <c:pt idx="92677">
                  <c:v>126512</c:v>
                </c:pt>
                <c:pt idx="92678">
                  <c:v>126512</c:v>
                </c:pt>
                <c:pt idx="92679">
                  <c:v>126512</c:v>
                </c:pt>
                <c:pt idx="92680">
                  <c:v>126512</c:v>
                </c:pt>
                <c:pt idx="92681">
                  <c:v>126512</c:v>
                </c:pt>
                <c:pt idx="92682">
                  <c:v>126512</c:v>
                </c:pt>
                <c:pt idx="92683">
                  <c:v>126512</c:v>
                </c:pt>
                <c:pt idx="92684">
                  <c:v>126512</c:v>
                </c:pt>
                <c:pt idx="92685">
                  <c:v>126512</c:v>
                </c:pt>
                <c:pt idx="92686">
                  <c:v>126512</c:v>
                </c:pt>
                <c:pt idx="92687">
                  <c:v>126512</c:v>
                </c:pt>
                <c:pt idx="92688">
                  <c:v>126512</c:v>
                </c:pt>
                <c:pt idx="92689">
                  <c:v>126512</c:v>
                </c:pt>
                <c:pt idx="92690">
                  <c:v>126512</c:v>
                </c:pt>
                <c:pt idx="92691">
                  <c:v>126512</c:v>
                </c:pt>
                <c:pt idx="92692">
                  <c:v>126512</c:v>
                </c:pt>
                <c:pt idx="92693">
                  <c:v>126512</c:v>
                </c:pt>
                <c:pt idx="92694">
                  <c:v>126512</c:v>
                </c:pt>
                <c:pt idx="92695">
                  <c:v>126512</c:v>
                </c:pt>
                <c:pt idx="92696">
                  <c:v>126512</c:v>
                </c:pt>
                <c:pt idx="92697">
                  <c:v>126512</c:v>
                </c:pt>
                <c:pt idx="92698">
                  <c:v>126512</c:v>
                </c:pt>
                <c:pt idx="92699">
                  <c:v>126512</c:v>
                </c:pt>
                <c:pt idx="92700">
                  <c:v>126512</c:v>
                </c:pt>
                <c:pt idx="92701">
                  <c:v>126512</c:v>
                </c:pt>
                <c:pt idx="92702">
                  <c:v>126512</c:v>
                </c:pt>
                <c:pt idx="92703">
                  <c:v>126512</c:v>
                </c:pt>
                <c:pt idx="92704">
                  <c:v>126512</c:v>
                </c:pt>
                <c:pt idx="92705">
                  <c:v>126512</c:v>
                </c:pt>
                <c:pt idx="92706">
                  <c:v>126512</c:v>
                </c:pt>
                <c:pt idx="92707">
                  <c:v>126512</c:v>
                </c:pt>
                <c:pt idx="92708">
                  <c:v>126512</c:v>
                </c:pt>
                <c:pt idx="92709">
                  <c:v>126512</c:v>
                </c:pt>
                <c:pt idx="92710">
                  <c:v>126512</c:v>
                </c:pt>
                <c:pt idx="92711">
                  <c:v>126512</c:v>
                </c:pt>
                <c:pt idx="92712">
                  <c:v>126512</c:v>
                </c:pt>
                <c:pt idx="92713">
                  <c:v>126512</c:v>
                </c:pt>
                <c:pt idx="92714">
                  <c:v>126512</c:v>
                </c:pt>
                <c:pt idx="92715">
                  <c:v>126512</c:v>
                </c:pt>
                <c:pt idx="92716">
                  <c:v>126512</c:v>
                </c:pt>
                <c:pt idx="92717">
                  <c:v>126512</c:v>
                </c:pt>
                <c:pt idx="92718">
                  <c:v>126512</c:v>
                </c:pt>
                <c:pt idx="92719">
                  <c:v>126512</c:v>
                </c:pt>
                <c:pt idx="92720">
                  <c:v>126512</c:v>
                </c:pt>
                <c:pt idx="92721">
                  <c:v>126512</c:v>
                </c:pt>
                <c:pt idx="92722">
                  <c:v>126512</c:v>
                </c:pt>
                <c:pt idx="92723">
                  <c:v>126512</c:v>
                </c:pt>
                <c:pt idx="92724">
                  <c:v>126512</c:v>
                </c:pt>
                <c:pt idx="92725">
                  <c:v>126512</c:v>
                </c:pt>
                <c:pt idx="92726">
                  <c:v>126512</c:v>
                </c:pt>
                <c:pt idx="92727">
                  <c:v>126512</c:v>
                </c:pt>
                <c:pt idx="92728">
                  <c:v>126512</c:v>
                </c:pt>
                <c:pt idx="92729">
                  <c:v>126512</c:v>
                </c:pt>
                <c:pt idx="92730">
                  <c:v>126512</c:v>
                </c:pt>
                <c:pt idx="92731">
                  <c:v>126512</c:v>
                </c:pt>
                <c:pt idx="92732">
                  <c:v>126512</c:v>
                </c:pt>
                <c:pt idx="92733">
                  <c:v>126512</c:v>
                </c:pt>
                <c:pt idx="92734">
                  <c:v>126512</c:v>
                </c:pt>
                <c:pt idx="92735">
                  <c:v>126512</c:v>
                </c:pt>
                <c:pt idx="92736">
                  <c:v>126512</c:v>
                </c:pt>
                <c:pt idx="92737">
                  <c:v>126512</c:v>
                </c:pt>
                <c:pt idx="92738">
                  <c:v>126512</c:v>
                </c:pt>
                <c:pt idx="92739">
                  <c:v>126512</c:v>
                </c:pt>
                <c:pt idx="92740">
                  <c:v>126512</c:v>
                </c:pt>
                <c:pt idx="92741">
                  <c:v>126512</c:v>
                </c:pt>
                <c:pt idx="92742">
                  <c:v>126512</c:v>
                </c:pt>
                <c:pt idx="92743">
                  <c:v>126512</c:v>
                </c:pt>
                <c:pt idx="92744">
                  <c:v>126512</c:v>
                </c:pt>
                <c:pt idx="92745">
                  <c:v>126512</c:v>
                </c:pt>
                <c:pt idx="92746">
                  <c:v>126512</c:v>
                </c:pt>
                <c:pt idx="92747">
                  <c:v>126512</c:v>
                </c:pt>
                <c:pt idx="92748">
                  <c:v>126512</c:v>
                </c:pt>
                <c:pt idx="92749">
                  <c:v>126512</c:v>
                </c:pt>
                <c:pt idx="92750">
                  <c:v>126512</c:v>
                </c:pt>
                <c:pt idx="92751">
                  <c:v>126512</c:v>
                </c:pt>
                <c:pt idx="92752">
                  <c:v>126512</c:v>
                </c:pt>
                <c:pt idx="92753">
                  <c:v>126512</c:v>
                </c:pt>
                <c:pt idx="92754">
                  <c:v>126512</c:v>
                </c:pt>
                <c:pt idx="92755">
                  <c:v>126512</c:v>
                </c:pt>
                <c:pt idx="92756">
                  <c:v>126512</c:v>
                </c:pt>
                <c:pt idx="92757">
                  <c:v>126512</c:v>
                </c:pt>
                <c:pt idx="92758">
                  <c:v>126512</c:v>
                </c:pt>
                <c:pt idx="92759">
                  <c:v>126512</c:v>
                </c:pt>
                <c:pt idx="92760">
                  <c:v>126512</c:v>
                </c:pt>
                <c:pt idx="92761">
                  <c:v>126512</c:v>
                </c:pt>
                <c:pt idx="92762">
                  <c:v>126512</c:v>
                </c:pt>
                <c:pt idx="92763">
                  <c:v>126512</c:v>
                </c:pt>
                <c:pt idx="92764">
                  <c:v>126512</c:v>
                </c:pt>
                <c:pt idx="92765">
                  <c:v>126512</c:v>
                </c:pt>
                <c:pt idx="92766">
                  <c:v>126512</c:v>
                </c:pt>
                <c:pt idx="92767">
                  <c:v>126512</c:v>
                </c:pt>
                <c:pt idx="92768">
                  <c:v>126512</c:v>
                </c:pt>
                <c:pt idx="92769">
                  <c:v>126512</c:v>
                </c:pt>
                <c:pt idx="92770">
                  <c:v>126512</c:v>
                </c:pt>
                <c:pt idx="92771">
                  <c:v>126512</c:v>
                </c:pt>
                <c:pt idx="92772">
                  <c:v>126512</c:v>
                </c:pt>
                <c:pt idx="92773">
                  <c:v>126512</c:v>
                </c:pt>
                <c:pt idx="92774">
                  <c:v>126512</c:v>
                </c:pt>
                <c:pt idx="92775">
                  <c:v>126512</c:v>
                </c:pt>
                <c:pt idx="92776">
                  <c:v>126512</c:v>
                </c:pt>
                <c:pt idx="92777">
                  <c:v>126512</c:v>
                </c:pt>
                <c:pt idx="92778">
                  <c:v>126512</c:v>
                </c:pt>
                <c:pt idx="92779">
                  <c:v>126512</c:v>
                </c:pt>
                <c:pt idx="92780">
                  <c:v>126512</c:v>
                </c:pt>
                <c:pt idx="92781">
                  <c:v>126512</c:v>
                </c:pt>
                <c:pt idx="92782">
                  <c:v>126512</c:v>
                </c:pt>
                <c:pt idx="92783">
                  <c:v>126512</c:v>
                </c:pt>
                <c:pt idx="92784">
                  <c:v>126512</c:v>
                </c:pt>
                <c:pt idx="92785">
                  <c:v>126512</c:v>
                </c:pt>
                <c:pt idx="92786">
                  <c:v>126512</c:v>
                </c:pt>
                <c:pt idx="92787">
                  <c:v>126512</c:v>
                </c:pt>
                <c:pt idx="92788">
                  <c:v>126512</c:v>
                </c:pt>
                <c:pt idx="92789">
                  <c:v>126512</c:v>
                </c:pt>
                <c:pt idx="92790">
                  <c:v>126512</c:v>
                </c:pt>
                <c:pt idx="92791">
                  <c:v>126512</c:v>
                </c:pt>
                <c:pt idx="92792">
                  <c:v>126512</c:v>
                </c:pt>
                <c:pt idx="92793">
                  <c:v>126512</c:v>
                </c:pt>
                <c:pt idx="92794">
                  <c:v>126512</c:v>
                </c:pt>
                <c:pt idx="92795">
                  <c:v>126512</c:v>
                </c:pt>
                <c:pt idx="92796">
                  <c:v>126512</c:v>
                </c:pt>
                <c:pt idx="92797">
                  <c:v>126512</c:v>
                </c:pt>
                <c:pt idx="92798">
                  <c:v>126512</c:v>
                </c:pt>
                <c:pt idx="92799">
                  <c:v>126512</c:v>
                </c:pt>
                <c:pt idx="92800">
                  <c:v>126512</c:v>
                </c:pt>
                <c:pt idx="92801">
                  <c:v>126512</c:v>
                </c:pt>
                <c:pt idx="92802">
                  <c:v>126512</c:v>
                </c:pt>
                <c:pt idx="92803">
                  <c:v>126512</c:v>
                </c:pt>
                <c:pt idx="92804">
                  <c:v>126512</c:v>
                </c:pt>
                <c:pt idx="92805">
                  <c:v>126512</c:v>
                </c:pt>
                <c:pt idx="92806">
                  <c:v>126512</c:v>
                </c:pt>
                <c:pt idx="92807">
                  <c:v>126512</c:v>
                </c:pt>
                <c:pt idx="92808">
                  <c:v>126512</c:v>
                </c:pt>
                <c:pt idx="92809">
                  <c:v>126512</c:v>
                </c:pt>
                <c:pt idx="92810">
                  <c:v>126512</c:v>
                </c:pt>
                <c:pt idx="92811">
                  <c:v>126512</c:v>
                </c:pt>
                <c:pt idx="92812">
                  <c:v>126512</c:v>
                </c:pt>
                <c:pt idx="92813">
                  <c:v>126512</c:v>
                </c:pt>
                <c:pt idx="92814">
                  <c:v>126512</c:v>
                </c:pt>
                <c:pt idx="92815">
                  <c:v>126512</c:v>
                </c:pt>
                <c:pt idx="92816">
                  <c:v>126512</c:v>
                </c:pt>
                <c:pt idx="92817">
                  <c:v>126512</c:v>
                </c:pt>
                <c:pt idx="92818">
                  <c:v>126512</c:v>
                </c:pt>
                <c:pt idx="92819">
                  <c:v>126512</c:v>
                </c:pt>
                <c:pt idx="92820">
                  <c:v>126512</c:v>
                </c:pt>
                <c:pt idx="92821">
                  <c:v>126512</c:v>
                </c:pt>
                <c:pt idx="92822">
                  <c:v>126512</c:v>
                </c:pt>
                <c:pt idx="92823">
                  <c:v>126512</c:v>
                </c:pt>
                <c:pt idx="92824">
                  <c:v>126512</c:v>
                </c:pt>
                <c:pt idx="92825">
                  <c:v>126512</c:v>
                </c:pt>
                <c:pt idx="92826">
                  <c:v>126512</c:v>
                </c:pt>
                <c:pt idx="92827">
                  <c:v>126512</c:v>
                </c:pt>
                <c:pt idx="92828">
                  <c:v>126512</c:v>
                </c:pt>
                <c:pt idx="92829">
                  <c:v>126512</c:v>
                </c:pt>
                <c:pt idx="92830">
                  <c:v>126512</c:v>
                </c:pt>
                <c:pt idx="92831">
                  <c:v>126512</c:v>
                </c:pt>
                <c:pt idx="92832">
                  <c:v>126512</c:v>
                </c:pt>
                <c:pt idx="92833">
                  <c:v>126512</c:v>
                </c:pt>
                <c:pt idx="92834">
                  <c:v>126512</c:v>
                </c:pt>
                <c:pt idx="92835">
                  <c:v>126512</c:v>
                </c:pt>
                <c:pt idx="92836">
                  <c:v>126512</c:v>
                </c:pt>
                <c:pt idx="92837">
                  <c:v>126512</c:v>
                </c:pt>
                <c:pt idx="92838">
                  <c:v>126512</c:v>
                </c:pt>
                <c:pt idx="92839">
                  <c:v>126512</c:v>
                </c:pt>
                <c:pt idx="92840">
                  <c:v>126512</c:v>
                </c:pt>
                <c:pt idx="92841">
                  <c:v>126512</c:v>
                </c:pt>
                <c:pt idx="92842">
                  <c:v>126512</c:v>
                </c:pt>
                <c:pt idx="92843">
                  <c:v>126512</c:v>
                </c:pt>
                <c:pt idx="92844">
                  <c:v>126512</c:v>
                </c:pt>
                <c:pt idx="92845">
                  <c:v>126512</c:v>
                </c:pt>
                <c:pt idx="92846">
                  <c:v>126512</c:v>
                </c:pt>
                <c:pt idx="92847">
                  <c:v>126512</c:v>
                </c:pt>
                <c:pt idx="92848">
                  <c:v>126512</c:v>
                </c:pt>
                <c:pt idx="92849">
                  <c:v>126512</c:v>
                </c:pt>
                <c:pt idx="92850">
                  <c:v>126512</c:v>
                </c:pt>
                <c:pt idx="92851">
                  <c:v>126512</c:v>
                </c:pt>
                <c:pt idx="92852">
                  <c:v>126512</c:v>
                </c:pt>
                <c:pt idx="92853">
                  <c:v>126512</c:v>
                </c:pt>
                <c:pt idx="92854">
                  <c:v>126512</c:v>
                </c:pt>
                <c:pt idx="92855">
                  <c:v>126512</c:v>
                </c:pt>
                <c:pt idx="92856">
                  <c:v>126512</c:v>
                </c:pt>
                <c:pt idx="92857">
                  <c:v>126512</c:v>
                </c:pt>
                <c:pt idx="92858">
                  <c:v>126512</c:v>
                </c:pt>
                <c:pt idx="92859">
                  <c:v>126512</c:v>
                </c:pt>
                <c:pt idx="92860">
                  <c:v>126512</c:v>
                </c:pt>
                <c:pt idx="92861">
                  <c:v>126512</c:v>
                </c:pt>
                <c:pt idx="92862">
                  <c:v>126512</c:v>
                </c:pt>
                <c:pt idx="92863">
                  <c:v>126512</c:v>
                </c:pt>
                <c:pt idx="92864">
                  <c:v>126512</c:v>
                </c:pt>
                <c:pt idx="92865">
                  <c:v>126512</c:v>
                </c:pt>
                <c:pt idx="92866">
                  <c:v>126512</c:v>
                </c:pt>
                <c:pt idx="92867">
                  <c:v>126512</c:v>
                </c:pt>
                <c:pt idx="92868">
                  <c:v>126512</c:v>
                </c:pt>
                <c:pt idx="92869">
                  <c:v>126512</c:v>
                </c:pt>
                <c:pt idx="92870">
                  <c:v>126512</c:v>
                </c:pt>
                <c:pt idx="92871">
                  <c:v>126512</c:v>
                </c:pt>
                <c:pt idx="92872">
                  <c:v>126512</c:v>
                </c:pt>
                <c:pt idx="92873">
                  <c:v>126512</c:v>
                </c:pt>
                <c:pt idx="92874">
                  <c:v>126512</c:v>
                </c:pt>
                <c:pt idx="92875">
                  <c:v>126512</c:v>
                </c:pt>
                <c:pt idx="92876">
                  <c:v>126512</c:v>
                </c:pt>
                <c:pt idx="92877">
                  <c:v>126512</c:v>
                </c:pt>
                <c:pt idx="92878">
                  <c:v>126512</c:v>
                </c:pt>
                <c:pt idx="92879">
                  <c:v>126512</c:v>
                </c:pt>
                <c:pt idx="92880">
                  <c:v>126512</c:v>
                </c:pt>
                <c:pt idx="92881">
                  <c:v>126512</c:v>
                </c:pt>
                <c:pt idx="92882">
                  <c:v>126512</c:v>
                </c:pt>
                <c:pt idx="92883">
                  <c:v>126512</c:v>
                </c:pt>
                <c:pt idx="92884">
                  <c:v>126512</c:v>
                </c:pt>
                <c:pt idx="92885">
                  <c:v>126512</c:v>
                </c:pt>
                <c:pt idx="92886">
                  <c:v>126512</c:v>
                </c:pt>
                <c:pt idx="92887">
                  <c:v>126512</c:v>
                </c:pt>
                <c:pt idx="92888">
                  <c:v>126512</c:v>
                </c:pt>
                <c:pt idx="92889">
                  <c:v>126512</c:v>
                </c:pt>
                <c:pt idx="92890">
                  <c:v>126512</c:v>
                </c:pt>
                <c:pt idx="92891">
                  <c:v>126512</c:v>
                </c:pt>
                <c:pt idx="92892">
                  <c:v>126512</c:v>
                </c:pt>
                <c:pt idx="92893">
                  <c:v>126512</c:v>
                </c:pt>
                <c:pt idx="92894">
                  <c:v>126512</c:v>
                </c:pt>
                <c:pt idx="92895">
                  <c:v>126512</c:v>
                </c:pt>
                <c:pt idx="92896">
                  <c:v>126512</c:v>
                </c:pt>
                <c:pt idx="92897">
                  <c:v>126512</c:v>
                </c:pt>
                <c:pt idx="92898">
                  <c:v>126512</c:v>
                </c:pt>
                <c:pt idx="92899">
                  <c:v>126512</c:v>
                </c:pt>
                <c:pt idx="92900">
                  <c:v>126512</c:v>
                </c:pt>
                <c:pt idx="92901">
                  <c:v>126512</c:v>
                </c:pt>
                <c:pt idx="92902">
                  <c:v>126512</c:v>
                </c:pt>
                <c:pt idx="92903">
                  <c:v>126512</c:v>
                </c:pt>
                <c:pt idx="92904">
                  <c:v>126512</c:v>
                </c:pt>
                <c:pt idx="92905">
                  <c:v>126512</c:v>
                </c:pt>
                <c:pt idx="92906">
                  <c:v>126512</c:v>
                </c:pt>
                <c:pt idx="92907">
                  <c:v>126512</c:v>
                </c:pt>
                <c:pt idx="92908">
                  <c:v>126512</c:v>
                </c:pt>
                <c:pt idx="92909">
                  <c:v>126512</c:v>
                </c:pt>
                <c:pt idx="92910">
                  <c:v>126512</c:v>
                </c:pt>
                <c:pt idx="92911">
                  <c:v>126512</c:v>
                </c:pt>
                <c:pt idx="92912">
                  <c:v>126512</c:v>
                </c:pt>
                <c:pt idx="92913">
                  <c:v>126512</c:v>
                </c:pt>
                <c:pt idx="92914">
                  <c:v>126512</c:v>
                </c:pt>
                <c:pt idx="92915">
                  <c:v>126512</c:v>
                </c:pt>
                <c:pt idx="92916">
                  <c:v>126512</c:v>
                </c:pt>
                <c:pt idx="92917">
                  <c:v>126512</c:v>
                </c:pt>
                <c:pt idx="92918">
                  <c:v>126512</c:v>
                </c:pt>
                <c:pt idx="92919">
                  <c:v>126512</c:v>
                </c:pt>
                <c:pt idx="92920">
                  <c:v>126512</c:v>
                </c:pt>
                <c:pt idx="92921">
                  <c:v>126512</c:v>
                </c:pt>
                <c:pt idx="92922">
                  <c:v>126512</c:v>
                </c:pt>
                <c:pt idx="92923">
                  <c:v>126512</c:v>
                </c:pt>
                <c:pt idx="92924">
                  <c:v>126512</c:v>
                </c:pt>
                <c:pt idx="92925">
                  <c:v>126512</c:v>
                </c:pt>
                <c:pt idx="92926">
                  <c:v>126512</c:v>
                </c:pt>
                <c:pt idx="92927">
                  <c:v>126512</c:v>
                </c:pt>
                <c:pt idx="92928">
                  <c:v>126512</c:v>
                </c:pt>
                <c:pt idx="92929">
                  <c:v>126512</c:v>
                </c:pt>
                <c:pt idx="92930">
                  <c:v>126512</c:v>
                </c:pt>
                <c:pt idx="92931">
                  <c:v>126512</c:v>
                </c:pt>
                <c:pt idx="92932">
                  <c:v>126512</c:v>
                </c:pt>
                <c:pt idx="92933">
                  <c:v>126512</c:v>
                </c:pt>
                <c:pt idx="92934">
                  <c:v>126512</c:v>
                </c:pt>
                <c:pt idx="92935">
                  <c:v>126512</c:v>
                </c:pt>
                <c:pt idx="92936">
                  <c:v>126512</c:v>
                </c:pt>
                <c:pt idx="92937">
                  <c:v>126512</c:v>
                </c:pt>
                <c:pt idx="92938">
                  <c:v>126512</c:v>
                </c:pt>
                <c:pt idx="92939">
                  <c:v>126512</c:v>
                </c:pt>
                <c:pt idx="92940">
                  <c:v>126512</c:v>
                </c:pt>
                <c:pt idx="92941">
                  <c:v>126512</c:v>
                </c:pt>
                <c:pt idx="92942">
                  <c:v>126512</c:v>
                </c:pt>
                <c:pt idx="92943">
                  <c:v>126512</c:v>
                </c:pt>
                <c:pt idx="92944">
                  <c:v>126512</c:v>
                </c:pt>
                <c:pt idx="92945">
                  <c:v>126512</c:v>
                </c:pt>
                <c:pt idx="92946">
                  <c:v>126512</c:v>
                </c:pt>
                <c:pt idx="92947">
                  <c:v>126512</c:v>
                </c:pt>
                <c:pt idx="92948">
                  <c:v>126512</c:v>
                </c:pt>
                <c:pt idx="92949">
                  <c:v>126512</c:v>
                </c:pt>
                <c:pt idx="92950">
                  <c:v>126512</c:v>
                </c:pt>
                <c:pt idx="92951">
                  <c:v>126512</c:v>
                </c:pt>
                <c:pt idx="92952">
                  <c:v>126512</c:v>
                </c:pt>
                <c:pt idx="92953">
                  <c:v>126512</c:v>
                </c:pt>
                <c:pt idx="92954">
                  <c:v>126512</c:v>
                </c:pt>
                <c:pt idx="92955">
                  <c:v>126512</c:v>
                </c:pt>
                <c:pt idx="92956">
                  <c:v>126512</c:v>
                </c:pt>
                <c:pt idx="92957">
                  <c:v>126512</c:v>
                </c:pt>
                <c:pt idx="92958">
                  <c:v>126512</c:v>
                </c:pt>
                <c:pt idx="92959">
                  <c:v>126512</c:v>
                </c:pt>
                <c:pt idx="92960">
                  <c:v>126512</c:v>
                </c:pt>
                <c:pt idx="92961">
                  <c:v>126512</c:v>
                </c:pt>
                <c:pt idx="92962">
                  <c:v>126512</c:v>
                </c:pt>
                <c:pt idx="92963">
                  <c:v>126512</c:v>
                </c:pt>
                <c:pt idx="92964">
                  <c:v>126512</c:v>
                </c:pt>
                <c:pt idx="92965">
                  <c:v>126512</c:v>
                </c:pt>
                <c:pt idx="92966">
                  <c:v>126512</c:v>
                </c:pt>
                <c:pt idx="92967">
                  <c:v>126512</c:v>
                </c:pt>
                <c:pt idx="92968">
                  <c:v>126512</c:v>
                </c:pt>
                <c:pt idx="92969">
                  <c:v>126512</c:v>
                </c:pt>
                <c:pt idx="92970">
                  <c:v>126512</c:v>
                </c:pt>
                <c:pt idx="92971">
                  <c:v>126512</c:v>
                </c:pt>
                <c:pt idx="92972">
                  <c:v>126512</c:v>
                </c:pt>
                <c:pt idx="92973">
                  <c:v>126512</c:v>
                </c:pt>
                <c:pt idx="92974">
                  <c:v>126512</c:v>
                </c:pt>
                <c:pt idx="92975">
                  <c:v>126512</c:v>
                </c:pt>
                <c:pt idx="92976">
                  <c:v>126512</c:v>
                </c:pt>
                <c:pt idx="92977">
                  <c:v>126512</c:v>
                </c:pt>
                <c:pt idx="92978">
                  <c:v>126512</c:v>
                </c:pt>
                <c:pt idx="92979">
                  <c:v>126512</c:v>
                </c:pt>
                <c:pt idx="92980">
                  <c:v>126512</c:v>
                </c:pt>
                <c:pt idx="92981">
                  <c:v>126512</c:v>
                </c:pt>
                <c:pt idx="92982">
                  <c:v>126512</c:v>
                </c:pt>
                <c:pt idx="92983">
                  <c:v>126512</c:v>
                </c:pt>
                <c:pt idx="92984">
                  <c:v>126512</c:v>
                </c:pt>
                <c:pt idx="92985">
                  <c:v>126512</c:v>
                </c:pt>
                <c:pt idx="92986">
                  <c:v>126512</c:v>
                </c:pt>
                <c:pt idx="92987">
                  <c:v>126512</c:v>
                </c:pt>
                <c:pt idx="92988">
                  <c:v>126512</c:v>
                </c:pt>
                <c:pt idx="92989">
                  <c:v>126512</c:v>
                </c:pt>
                <c:pt idx="92990">
                  <c:v>126512</c:v>
                </c:pt>
                <c:pt idx="92991">
                  <c:v>126512</c:v>
                </c:pt>
                <c:pt idx="92992">
                  <c:v>126512</c:v>
                </c:pt>
                <c:pt idx="92993">
                  <c:v>126512</c:v>
                </c:pt>
                <c:pt idx="92994">
                  <c:v>126512</c:v>
                </c:pt>
                <c:pt idx="92995">
                  <c:v>126512</c:v>
                </c:pt>
                <c:pt idx="92996">
                  <c:v>126512</c:v>
                </c:pt>
                <c:pt idx="92997">
                  <c:v>126512</c:v>
                </c:pt>
                <c:pt idx="92998">
                  <c:v>126512</c:v>
                </c:pt>
                <c:pt idx="92999">
                  <c:v>126512</c:v>
                </c:pt>
                <c:pt idx="93000">
                  <c:v>126512</c:v>
                </c:pt>
                <c:pt idx="93001">
                  <c:v>126512</c:v>
                </c:pt>
                <c:pt idx="93002">
                  <c:v>126512</c:v>
                </c:pt>
                <c:pt idx="93003">
                  <c:v>126512</c:v>
                </c:pt>
                <c:pt idx="93004">
                  <c:v>126512</c:v>
                </c:pt>
                <c:pt idx="93005">
                  <c:v>126512</c:v>
                </c:pt>
                <c:pt idx="93006">
                  <c:v>126512</c:v>
                </c:pt>
                <c:pt idx="93007">
                  <c:v>126512</c:v>
                </c:pt>
                <c:pt idx="93008">
                  <c:v>126512</c:v>
                </c:pt>
                <c:pt idx="93009">
                  <c:v>126512</c:v>
                </c:pt>
                <c:pt idx="93010">
                  <c:v>126512</c:v>
                </c:pt>
                <c:pt idx="93011">
                  <c:v>126512</c:v>
                </c:pt>
                <c:pt idx="93012">
                  <c:v>126512</c:v>
                </c:pt>
                <c:pt idx="93013">
                  <c:v>126512</c:v>
                </c:pt>
                <c:pt idx="93014">
                  <c:v>126512</c:v>
                </c:pt>
                <c:pt idx="93015">
                  <c:v>126512</c:v>
                </c:pt>
                <c:pt idx="93016">
                  <c:v>126512</c:v>
                </c:pt>
                <c:pt idx="93017">
                  <c:v>126512</c:v>
                </c:pt>
                <c:pt idx="93018">
                  <c:v>126512</c:v>
                </c:pt>
                <c:pt idx="93019">
                  <c:v>126512</c:v>
                </c:pt>
                <c:pt idx="93020">
                  <c:v>126512</c:v>
                </c:pt>
                <c:pt idx="93021">
                  <c:v>126512</c:v>
                </c:pt>
                <c:pt idx="93022">
                  <c:v>126512</c:v>
                </c:pt>
                <c:pt idx="93023">
                  <c:v>126512</c:v>
                </c:pt>
                <c:pt idx="93024">
                  <c:v>126512</c:v>
                </c:pt>
                <c:pt idx="93025">
                  <c:v>126512</c:v>
                </c:pt>
                <c:pt idx="93026">
                  <c:v>126512</c:v>
                </c:pt>
                <c:pt idx="93027">
                  <c:v>126512</c:v>
                </c:pt>
                <c:pt idx="93028">
                  <c:v>126512</c:v>
                </c:pt>
                <c:pt idx="93029">
                  <c:v>126512</c:v>
                </c:pt>
                <c:pt idx="93030">
                  <c:v>126512</c:v>
                </c:pt>
                <c:pt idx="93031">
                  <c:v>126512</c:v>
                </c:pt>
                <c:pt idx="93032">
                  <c:v>126512</c:v>
                </c:pt>
                <c:pt idx="93033">
                  <c:v>126512</c:v>
                </c:pt>
                <c:pt idx="93034">
                  <c:v>126512</c:v>
                </c:pt>
                <c:pt idx="93035">
                  <c:v>126512</c:v>
                </c:pt>
                <c:pt idx="93036">
                  <c:v>126512</c:v>
                </c:pt>
                <c:pt idx="93037">
                  <c:v>126512</c:v>
                </c:pt>
                <c:pt idx="93038">
                  <c:v>126512</c:v>
                </c:pt>
                <c:pt idx="93039">
                  <c:v>126512</c:v>
                </c:pt>
                <c:pt idx="93040">
                  <c:v>126512</c:v>
                </c:pt>
                <c:pt idx="93041">
                  <c:v>126512</c:v>
                </c:pt>
                <c:pt idx="93042">
                  <c:v>126512</c:v>
                </c:pt>
                <c:pt idx="93043">
                  <c:v>126512</c:v>
                </c:pt>
                <c:pt idx="93044">
                  <c:v>126512</c:v>
                </c:pt>
                <c:pt idx="93045">
                  <c:v>126512</c:v>
                </c:pt>
                <c:pt idx="93046">
                  <c:v>126512</c:v>
                </c:pt>
                <c:pt idx="93047">
                  <c:v>126512</c:v>
                </c:pt>
                <c:pt idx="93048">
                  <c:v>126512</c:v>
                </c:pt>
                <c:pt idx="93049">
                  <c:v>126512</c:v>
                </c:pt>
                <c:pt idx="93050">
                  <c:v>126512</c:v>
                </c:pt>
                <c:pt idx="93051">
                  <c:v>126512</c:v>
                </c:pt>
                <c:pt idx="93052">
                  <c:v>126512</c:v>
                </c:pt>
                <c:pt idx="93053">
                  <c:v>126512</c:v>
                </c:pt>
                <c:pt idx="93054">
                  <c:v>126512</c:v>
                </c:pt>
                <c:pt idx="93055">
                  <c:v>126512</c:v>
                </c:pt>
                <c:pt idx="93056">
                  <c:v>126512</c:v>
                </c:pt>
                <c:pt idx="93057">
                  <c:v>126512</c:v>
                </c:pt>
                <c:pt idx="93058">
                  <c:v>126512</c:v>
                </c:pt>
                <c:pt idx="93059">
                  <c:v>126512</c:v>
                </c:pt>
                <c:pt idx="93060">
                  <c:v>126512</c:v>
                </c:pt>
                <c:pt idx="93061">
                  <c:v>126512</c:v>
                </c:pt>
                <c:pt idx="93062">
                  <c:v>126512</c:v>
                </c:pt>
                <c:pt idx="93063">
                  <c:v>126512</c:v>
                </c:pt>
                <c:pt idx="93064">
                  <c:v>126512</c:v>
                </c:pt>
                <c:pt idx="93065">
                  <c:v>126512</c:v>
                </c:pt>
                <c:pt idx="93066">
                  <c:v>126512</c:v>
                </c:pt>
                <c:pt idx="93067">
                  <c:v>126512</c:v>
                </c:pt>
                <c:pt idx="93068">
                  <c:v>126512</c:v>
                </c:pt>
                <c:pt idx="93069">
                  <c:v>126512</c:v>
                </c:pt>
                <c:pt idx="93070">
                  <c:v>126512</c:v>
                </c:pt>
                <c:pt idx="93071">
                  <c:v>126512</c:v>
                </c:pt>
                <c:pt idx="93072">
                  <c:v>126512</c:v>
                </c:pt>
                <c:pt idx="93073">
                  <c:v>126512</c:v>
                </c:pt>
                <c:pt idx="93074">
                  <c:v>126512</c:v>
                </c:pt>
                <c:pt idx="93075">
                  <c:v>126512</c:v>
                </c:pt>
                <c:pt idx="93076">
                  <c:v>126512</c:v>
                </c:pt>
                <c:pt idx="93077">
                  <c:v>126512</c:v>
                </c:pt>
                <c:pt idx="93078">
                  <c:v>126512</c:v>
                </c:pt>
                <c:pt idx="93079">
                  <c:v>126512</c:v>
                </c:pt>
                <c:pt idx="93080">
                  <c:v>126512</c:v>
                </c:pt>
                <c:pt idx="93081">
                  <c:v>126512</c:v>
                </c:pt>
                <c:pt idx="93082">
                  <c:v>126512</c:v>
                </c:pt>
                <c:pt idx="93083">
                  <c:v>126512</c:v>
                </c:pt>
                <c:pt idx="93084">
                  <c:v>126512</c:v>
                </c:pt>
                <c:pt idx="93085">
                  <c:v>126512</c:v>
                </c:pt>
                <c:pt idx="93086">
                  <c:v>126512</c:v>
                </c:pt>
                <c:pt idx="93087">
                  <c:v>126512</c:v>
                </c:pt>
                <c:pt idx="93088">
                  <c:v>126512</c:v>
                </c:pt>
                <c:pt idx="93089">
                  <c:v>126512</c:v>
                </c:pt>
                <c:pt idx="93090">
                  <c:v>126512</c:v>
                </c:pt>
                <c:pt idx="93091">
                  <c:v>126512</c:v>
                </c:pt>
                <c:pt idx="93092">
                  <c:v>126512</c:v>
                </c:pt>
                <c:pt idx="93093">
                  <c:v>126512</c:v>
                </c:pt>
                <c:pt idx="93094">
                  <c:v>126512</c:v>
                </c:pt>
                <c:pt idx="93095">
                  <c:v>126512</c:v>
                </c:pt>
                <c:pt idx="93096">
                  <c:v>126512</c:v>
                </c:pt>
                <c:pt idx="93097">
                  <c:v>126512</c:v>
                </c:pt>
                <c:pt idx="93098">
                  <c:v>126512</c:v>
                </c:pt>
                <c:pt idx="93099">
                  <c:v>126512</c:v>
                </c:pt>
                <c:pt idx="93100">
                  <c:v>126512</c:v>
                </c:pt>
                <c:pt idx="93101">
                  <c:v>126512</c:v>
                </c:pt>
                <c:pt idx="93102">
                  <c:v>126512</c:v>
                </c:pt>
                <c:pt idx="93103">
                  <c:v>126512</c:v>
                </c:pt>
                <c:pt idx="93104">
                  <c:v>126512</c:v>
                </c:pt>
                <c:pt idx="93105">
                  <c:v>126512</c:v>
                </c:pt>
                <c:pt idx="93106">
                  <c:v>126512</c:v>
                </c:pt>
                <c:pt idx="93107">
                  <c:v>126512</c:v>
                </c:pt>
                <c:pt idx="93108">
                  <c:v>126512</c:v>
                </c:pt>
                <c:pt idx="93109">
                  <c:v>126512</c:v>
                </c:pt>
                <c:pt idx="93110">
                  <c:v>126512</c:v>
                </c:pt>
                <c:pt idx="93111">
                  <c:v>126512</c:v>
                </c:pt>
                <c:pt idx="93112">
                  <c:v>126512</c:v>
                </c:pt>
                <c:pt idx="93113">
                  <c:v>126512</c:v>
                </c:pt>
                <c:pt idx="93114">
                  <c:v>126512</c:v>
                </c:pt>
                <c:pt idx="93115">
                  <c:v>126512</c:v>
                </c:pt>
                <c:pt idx="93116">
                  <c:v>126512</c:v>
                </c:pt>
                <c:pt idx="93117">
                  <c:v>126512</c:v>
                </c:pt>
                <c:pt idx="93118">
                  <c:v>126512</c:v>
                </c:pt>
                <c:pt idx="93119">
                  <c:v>126512</c:v>
                </c:pt>
                <c:pt idx="93120">
                  <c:v>126512</c:v>
                </c:pt>
                <c:pt idx="93121">
                  <c:v>126512</c:v>
                </c:pt>
                <c:pt idx="93122">
                  <c:v>126512</c:v>
                </c:pt>
                <c:pt idx="93123">
                  <c:v>126512</c:v>
                </c:pt>
                <c:pt idx="93124">
                  <c:v>126512</c:v>
                </c:pt>
                <c:pt idx="93125">
                  <c:v>126512</c:v>
                </c:pt>
                <c:pt idx="93126">
                  <c:v>126512</c:v>
                </c:pt>
                <c:pt idx="93127">
                  <c:v>126512</c:v>
                </c:pt>
                <c:pt idx="93128">
                  <c:v>126512</c:v>
                </c:pt>
                <c:pt idx="93129">
                  <c:v>126512</c:v>
                </c:pt>
                <c:pt idx="93130">
                  <c:v>126512</c:v>
                </c:pt>
                <c:pt idx="93131">
                  <c:v>126512</c:v>
                </c:pt>
                <c:pt idx="93132">
                  <c:v>126512</c:v>
                </c:pt>
                <c:pt idx="93133">
                  <c:v>126512</c:v>
                </c:pt>
                <c:pt idx="93134">
                  <c:v>126512</c:v>
                </c:pt>
                <c:pt idx="93135">
                  <c:v>126512</c:v>
                </c:pt>
                <c:pt idx="93136">
                  <c:v>126512</c:v>
                </c:pt>
                <c:pt idx="93137">
                  <c:v>126512</c:v>
                </c:pt>
                <c:pt idx="93138">
                  <c:v>126512</c:v>
                </c:pt>
                <c:pt idx="93139">
                  <c:v>126512</c:v>
                </c:pt>
                <c:pt idx="93140">
                  <c:v>126512</c:v>
                </c:pt>
                <c:pt idx="93141">
                  <c:v>126512</c:v>
                </c:pt>
                <c:pt idx="93142">
                  <c:v>126512</c:v>
                </c:pt>
                <c:pt idx="93143">
                  <c:v>126512</c:v>
                </c:pt>
                <c:pt idx="93144">
                  <c:v>126512</c:v>
                </c:pt>
                <c:pt idx="93145">
                  <c:v>126512</c:v>
                </c:pt>
                <c:pt idx="93146">
                  <c:v>126512</c:v>
                </c:pt>
                <c:pt idx="93147">
                  <c:v>126512</c:v>
                </c:pt>
                <c:pt idx="93148">
                  <c:v>126512</c:v>
                </c:pt>
                <c:pt idx="93149">
                  <c:v>126512</c:v>
                </c:pt>
                <c:pt idx="93150">
                  <c:v>126512</c:v>
                </c:pt>
                <c:pt idx="93151">
                  <c:v>126512</c:v>
                </c:pt>
                <c:pt idx="93152">
                  <c:v>126512</c:v>
                </c:pt>
                <c:pt idx="93153">
                  <c:v>126512</c:v>
                </c:pt>
                <c:pt idx="93154">
                  <c:v>126512</c:v>
                </c:pt>
                <c:pt idx="93155">
                  <c:v>126512</c:v>
                </c:pt>
                <c:pt idx="93156">
                  <c:v>126512</c:v>
                </c:pt>
                <c:pt idx="93157">
                  <c:v>126512</c:v>
                </c:pt>
                <c:pt idx="93158">
                  <c:v>126512</c:v>
                </c:pt>
                <c:pt idx="93159">
                  <c:v>126512</c:v>
                </c:pt>
                <c:pt idx="93160">
                  <c:v>126512</c:v>
                </c:pt>
                <c:pt idx="93161">
                  <c:v>126512</c:v>
                </c:pt>
                <c:pt idx="93162">
                  <c:v>126512</c:v>
                </c:pt>
                <c:pt idx="93163">
                  <c:v>126512</c:v>
                </c:pt>
                <c:pt idx="93164">
                  <c:v>126512</c:v>
                </c:pt>
                <c:pt idx="93165">
                  <c:v>126512</c:v>
                </c:pt>
                <c:pt idx="93166">
                  <c:v>126512</c:v>
                </c:pt>
                <c:pt idx="93167">
                  <c:v>126512</c:v>
                </c:pt>
                <c:pt idx="93168">
                  <c:v>126512</c:v>
                </c:pt>
                <c:pt idx="93169">
                  <c:v>126512</c:v>
                </c:pt>
                <c:pt idx="93170">
                  <c:v>126512</c:v>
                </c:pt>
                <c:pt idx="93171">
                  <c:v>126512</c:v>
                </c:pt>
                <c:pt idx="93172">
                  <c:v>126512</c:v>
                </c:pt>
                <c:pt idx="93173">
                  <c:v>126512</c:v>
                </c:pt>
                <c:pt idx="93174">
                  <c:v>126512</c:v>
                </c:pt>
                <c:pt idx="93175">
                  <c:v>126512</c:v>
                </c:pt>
                <c:pt idx="93176">
                  <c:v>126512</c:v>
                </c:pt>
                <c:pt idx="93177">
                  <c:v>126512</c:v>
                </c:pt>
                <c:pt idx="93178">
                  <c:v>126512</c:v>
                </c:pt>
                <c:pt idx="93179">
                  <c:v>126512</c:v>
                </c:pt>
                <c:pt idx="93180">
                  <c:v>126512</c:v>
                </c:pt>
                <c:pt idx="93181">
                  <c:v>126512</c:v>
                </c:pt>
                <c:pt idx="93182">
                  <c:v>126512</c:v>
                </c:pt>
                <c:pt idx="93183">
                  <c:v>126512</c:v>
                </c:pt>
                <c:pt idx="93184">
                  <c:v>126512</c:v>
                </c:pt>
                <c:pt idx="93185">
                  <c:v>126512</c:v>
                </c:pt>
                <c:pt idx="93186">
                  <c:v>126512</c:v>
                </c:pt>
                <c:pt idx="93187">
                  <c:v>126512</c:v>
                </c:pt>
                <c:pt idx="93188">
                  <c:v>126512</c:v>
                </c:pt>
                <c:pt idx="93189">
                  <c:v>126512</c:v>
                </c:pt>
                <c:pt idx="93190">
                  <c:v>126512</c:v>
                </c:pt>
                <c:pt idx="93191">
                  <c:v>126512</c:v>
                </c:pt>
                <c:pt idx="93192">
                  <c:v>126512</c:v>
                </c:pt>
                <c:pt idx="93193">
                  <c:v>126512</c:v>
                </c:pt>
                <c:pt idx="93194">
                  <c:v>126512</c:v>
                </c:pt>
                <c:pt idx="93195">
                  <c:v>126512</c:v>
                </c:pt>
                <c:pt idx="93196">
                  <c:v>126512</c:v>
                </c:pt>
                <c:pt idx="93197">
                  <c:v>126512</c:v>
                </c:pt>
                <c:pt idx="93198">
                  <c:v>126512</c:v>
                </c:pt>
                <c:pt idx="93199">
                  <c:v>126512</c:v>
                </c:pt>
                <c:pt idx="93200">
                  <c:v>126512</c:v>
                </c:pt>
                <c:pt idx="93201">
                  <c:v>126512</c:v>
                </c:pt>
                <c:pt idx="93202">
                  <c:v>126512</c:v>
                </c:pt>
                <c:pt idx="93203">
                  <c:v>126512</c:v>
                </c:pt>
                <c:pt idx="93204">
                  <c:v>126512</c:v>
                </c:pt>
                <c:pt idx="93205">
                  <c:v>126512</c:v>
                </c:pt>
                <c:pt idx="93206">
                  <c:v>126512</c:v>
                </c:pt>
                <c:pt idx="93207">
                  <c:v>126512</c:v>
                </c:pt>
                <c:pt idx="93208">
                  <c:v>126512</c:v>
                </c:pt>
                <c:pt idx="93209">
                  <c:v>126512</c:v>
                </c:pt>
                <c:pt idx="93210">
                  <c:v>126512</c:v>
                </c:pt>
                <c:pt idx="93211">
                  <c:v>126512</c:v>
                </c:pt>
                <c:pt idx="93212">
                  <c:v>126512</c:v>
                </c:pt>
                <c:pt idx="93213">
                  <c:v>126512</c:v>
                </c:pt>
                <c:pt idx="93214">
                  <c:v>126512</c:v>
                </c:pt>
                <c:pt idx="93215">
                  <c:v>126512</c:v>
                </c:pt>
                <c:pt idx="93216">
                  <c:v>126512</c:v>
                </c:pt>
                <c:pt idx="93217">
                  <c:v>126512</c:v>
                </c:pt>
                <c:pt idx="93218">
                  <c:v>126512</c:v>
                </c:pt>
                <c:pt idx="93219">
                  <c:v>126512</c:v>
                </c:pt>
                <c:pt idx="93220">
                  <c:v>126512</c:v>
                </c:pt>
                <c:pt idx="93221">
                  <c:v>126512</c:v>
                </c:pt>
                <c:pt idx="93222">
                  <c:v>126512</c:v>
                </c:pt>
                <c:pt idx="93223">
                  <c:v>126512</c:v>
                </c:pt>
                <c:pt idx="93224">
                  <c:v>126512</c:v>
                </c:pt>
                <c:pt idx="93225">
                  <c:v>126512</c:v>
                </c:pt>
                <c:pt idx="93226">
                  <c:v>126512</c:v>
                </c:pt>
                <c:pt idx="93227">
                  <c:v>126512</c:v>
                </c:pt>
                <c:pt idx="93228">
                  <c:v>126512</c:v>
                </c:pt>
                <c:pt idx="93229">
                  <c:v>126512</c:v>
                </c:pt>
                <c:pt idx="93230">
                  <c:v>126512</c:v>
                </c:pt>
                <c:pt idx="93231">
                  <c:v>126512</c:v>
                </c:pt>
                <c:pt idx="93232">
                  <c:v>126512</c:v>
                </c:pt>
                <c:pt idx="93233">
                  <c:v>126512</c:v>
                </c:pt>
                <c:pt idx="93234">
                  <c:v>126512</c:v>
                </c:pt>
                <c:pt idx="93235">
                  <c:v>126512</c:v>
                </c:pt>
                <c:pt idx="93236">
                  <c:v>126512</c:v>
                </c:pt>
                <c:pt idx="93237">
                  <c:v>126512</c:v>
                </c:pt>
                <c:pt idx="93238">
                  <c:v>126512</c:v>
                </c:pt>
                <c:pt idx="93239">
                  <c:v>126512</c:v>
                </c:pt>
                <c:pt idx="93240">
                  <c:v>126512</c:v>
                </c:pt>
                <c:pt idx="93241">
                  <c:v>126512</c:v>
                </c:pt>
                <c:pt idx="93242">
                  <c:v>126512</c:v>
                </c:pt>
                <c:pt idx="93243">
                  <c:v>126512</c:v>
                </c:pt>
                <c:pt idx="93244">
                  <c:v>126512</c:v>
                </c:pt>
                <c:pt idx="93245">
                  <c:v>126512</c:v>
                </c:pt>
                <c:pt idx="93246">
                  <c:v>126512</c:v>
                </c:pt>
                <c:pt idx="93247">
                  <c:v>126512</c:v>
                </c:pt>
                <c:pt idx="93248">
                  <c:v>126512</c:v>
                </c:pt>
                <c:pt idx="93249">
                  <c:v>126512</c:v>
                </c:pt>
                <c:pt idx="93250">
                  <c:v>126512</c:v>
                </c:pt>
                <c:pt idx="93251">
                  <c:v>126512</c:v>
                </c:pt>
                <c:pt idx="93252">
                  <c:v>126512</c:v>
                </c:pt>
                <c:pt idx="93253">
                  <c:v>126512</c:v>
                </c:pt>
                <c:pt idx="93254">
                  <c:v>126512</c:v>
                </c:pt>
                <c:pt idx="93255">
                  <c:v>126512</c:v>
                </c:pt>
                <c:pt idx="93256">
                  <c:v>126512</c:v>
                </c:pt>
                <c:pt idx="93257">
                  <c:v>126512</c:v>
                </c:pt>
                <c:pt idx="93258">
                  <c:v>126512</c:v>
                </c:pt>
                <c:pt idx="93259">
                  <c:v>126512</c:v>
                </c:pt>
                <c:pt idx="93260">
                  <c:v>126512</c:v>
                </c:pt>
                <c:pt idx="93261">
                  <c:v>126512</c:v>
                </c:pt>
                <c:pt idx="93262">
                  <c:v>126512</c:v>
                </c:pt>
                <c:pt idx="93263">
                  <c:v>126512</c:v>
                </c:pt>
                <c:pt idx="93264">
                  <c:v>126512</c:v>
                </c:pt>
                <c:pt idx="93265">
                  <c:v>126512</c:v>
                </c:pt>
                <c:pt idx="93266">
                  <c:v>126512</c:v>
                </c:pt>
                <c:pt idx="93267">
                  <c:v>126512</c:v>
                </c:pt>
                <c:pt idx="93268">
                  <c:v>126512</c:v>
                </c:pt>
                <c:pt idx="93269">
                  <c:v>126512</c:v>
                </c:pt>
                <c:pt idx="93270">
                  <c:v>126512</c:v>
                </c:pt>
                <c:pt idx="93271">
                  <c:v>126512</c:v>
                </c:pt>
                <c:pt idx="93272">
                  <c:v>126512</c:v>
                </c:pt>
                <c:pt idx="93273">
                  <c:v>126512</c:v>
                </c:pt>
                <c:pt idx="93274">
                  <c:v>126512</c:v>
                </c:pt>
                <c:pt idx="93275">
                  <c:v>126512</c:v>
                </c:pt>
                <c:pt idx="93276">
                  <c:v>126512</c:v>
                </c:pt>
                <c:pt idx="93277">
                  <c:v>126512</c:v>
                </c:pt>
                <c:pt idx="93278">
                  <c:v>126512</c:v>
                </c:pt>
                <c:pt idx="93279">
                  <c:v>126512</c:v>
                </c:pt>
                <c:pt idx="93280">
                  <c:v>126512</c:v>
                </c:pt>
                <c:pt idx="93281">
                  <c:v>126512</c:v>
                </c:pt>
                <c:pt idx="93282">
                  <c:v>126512</c:v>
                </c:pt>
                <c:pt idx="93283">
                  <c:v>126512</c:v>
                </c:pt>
                <c:pt idx="93284">
                  <c:v>126512</c:v>
                </c:pt>
                <c:pt idx="93285">
                  <c:v>126512</c:v>
                </c:pt>
                <c:pt idx="93286">
                  <c:v>126512</c:v>
                </c:pt>
                <c:pt idx="93287">
                  <c:v>126512</c:v>
                </c:pt>
                <c:pt idx="93288">
                  <c:v>126512</c:v>
                </c:pt>
                <c:pt idx="93289">
                  <c:v>126512</c:v>
                </c:pt>
                <c:pt idx="93290">
                  <c:v>126512</c:v>
                </c:pt>
                <c:pt idx="93291">
                  <c:v>126512</c:v>
                </c:pt>
                <c:pt idx="93292">
                  <c:v>126512</c:v>
                </c:pt>
                <c:pt idx="93293">
                  <c:v>126512</c:v>
                </c:pt>
                <c:pt idx="93294">
                  <c:v>126512</c:v>
                </c:pt>
                <c:pt idx="93295">
                  <c:v>126512</c:v>
                </c:pt>
                <c:pt idx="93296">
                  <c:v>126512</c:v>
                </c:pt>
                <c:pt idx="93297">
                  <c:v>126512</c:v>
                </c:pt>
                <c:pt idx="93298">
                  <c:v>126512</c:v>
                </c:pt>
                <c:pt idx="93299">
                  <c:v>126512</c:v>
                </c:pt>
                <c:pt idx="93300">
                  <c:v>126512</c:v>
                </c:pt>
                <c:pt idx="93301">
                  <c:v>126512</c:v>
                </c:pt>
                <c:pt idx="93302">
                  <c:v>126512</c:v>
                </c:pt>
                <c:pt idx="93303">
                  <c:v>126512</c:v>
                </c:pt>
                <c:pt idx="93304">
                  <c:v>126512</c:v>
                </c:pt>
                <c:pt idx="93305">
                  <c:v>126512</c:v>
                </c:pt>
                <c:pt idx="93306">
                  <c:v>126512</c:v>
                </c:pt>
                <c:pt idx="93307">
                  <c:v>126512</c:v>
                </c:pt>
                <c:pt idx="93308">
                  <c:v>126512</c:v>
                </c:pt>
                <c:pt idx="93309">
                  <c:v>126512</c:v>
                </c:pt>
                <c:pt idx="93310">
                  <c:v>126512</c:v>
                </c:pt>
                <c:pt idx="93311">
                  <c:v>126512</c:v>
                </c:pt>
                <c:pt idx="93312">
                  <c:v>126512</c:v>
                </c:pt>
                <c:pt idx="93313">
                  <c:v>126512</c:v>
                </c:pt>
                <c:pt idx="93314">
                  <c:v>126512</c:v>
                </c:pt>
                <c:pt idx="93315">
                  <c:v>126512</c:v>
                </c:pt>
                <c:pt idx="93316">
                  <c:v>126512</c:v>
                </c:pt>
                <c:pt idx="93317">
                  <c:v>126512</c:v>
                </c:pt>
                <c:pt idx="93318">
                  <c:v>126512</c:v>
                </c:pt>
                <c:pt idx="93319">
                  <c:v>126512</c:v>
                </c:pt>
                <c:pt idx="93320">
                  <c:v>126512</c:v>
                </c:pt>
                <c:pt idx="93321">
                  <c:v>126512</c:v>
                </c:pt>
                <c:pt idx="93322">
                  <c:v>126512</c:v>
                </c:pt>
                <c:pt idx="93323">
                  <c:v>126512</c:v>
                </c:pt>
                <c:pt idx="93324">
                  <c:v>126512</c:v>
                </c:pt>
                <c:pt idx="93325">
                  <c:v>126512</c:v>
                </c:pt>
                <c:pt idx="93326">
                  <c:v>126512</c:v>
                </c:pt>
                <c:pt idx="93327">
                  <c:v>126512</c:v>
                </c:pt>
                <c:pt idx="93328">
                  <c:v>126512</c:v>
                </c:pt>
                <c:pt idx="93329">
                  <c:v>126512</c:v>
                </c:pt>
                <c:pt idx="93330">
                  <c:v>126512</c:v>
                </c:pt>
                <c:pt idx="93331">
                  <c:v>126512</c:v>
                </c:pt>
                <c:pt idx="93332">
                  <c:v>126512</c:v>
                </c:pt>
                <c:pt idx="93333">
                  <c:v>126512</c:v>
                </c:pt>
                <c:pt idx="93334">
                  <c:v>126512</c:v>
                </c:pt>
                <c:pt idx="93335">
                  <c:v>126512</c:v>
                </c:pt>
                <c:pt idx="93336">
                  <c:v>126512</c:v>
                </c:pt>
                <c:pt idx="93337">
                  <c:v>126512</c:v>
                </c:pt>
                <c:pt idx="93338">
                  <c:v>126512</c:v>
                </c:pt>
                <c:pt idx="93339">
                  <c:v>126512</c:v>
                </c:pt>
                <c:pt idx="93340">
                  <c:v>126512</c:v>
                </c:pt>
                <c:pt idx="93341">
                  <c:v>126512</c:v>
                </c:pt>
                <c:pt idx="93342">
                  <c:v>126512</c:v>
                </c:pt>
                <c:pt idx="93343">
                  <c:v>126512</c:v>
                </c:pt>
                <c:pt idx="93344">
                  <c:v>126512</c:v>
                </c:pt>
                <c:pt idx="93345">
                  <c:v>126512</c:v>
                </c:pt>
                <c:pt idx="93346">
                  <c:v>126512</c:v>
                </c:pt>
                <c:pt idx="93347">
                  <c:v>126512</c:v>
                </c:pt>
                <c:pt idx="93348">
                  <c:v>126512</c:v>
                </c:pt>
                <c:pt idx="93349">
                  <c:v>126512</c:v>
                </c:pt>
                <c:pt idx="93350">
                  <c:v>126512</c:v>
                </c:pt>
                <c:pt idx="93351">
                  <c:v>126512</c:v>
                </c:pt>
                <c:pt idx="93352">
                  <c:v>126512</c:v>
                </c:pt>
                <c:pt idx="93353">
                  <c:v>126512</c:v>
                </c:pt>
                <c:pt idx="93354">
                  <c:v>126512</c:v>
                </c:pt>
                <c:pt idx="93355">
                  <c:v>126512</c:v>
                </c:pt>
                <c:pt idx="93356">
                  <c:v>126512</c:v>
                </c:pt>
                <c:pt idx="93357">
                  <c:v>126512</c:v>
                </c:pt>
                <c:pt idx="93358">
                  <c:v>126512</c:v>
                </c:pt>
                <c:pt idx="93359">
                  <c:v>126512</c:v>
                </c:pt>
                <c:pt idx="93360">
                  <c:v>126512</c:v>
                </c:pt>
                <c:pt idx="93361">
                  <c:v>126512</c:v>
                </c:pt>
                <c:pt idx="93362">
                  <c:v>126512</c:v>
                </c:pt>
                <c:pt idx="93363">
                  <c:v>126512</c:v>
                </c:pt>
                <c:pt idx="93364">
                  <c:v>126512</c:v>
                </c:pt>
                <c:pt idx="93365">
                  <c:v>126512</c:v>
                </c:pt>
                <c:pt idx="93366">
                  <c:v>126512</c:v>
                </c:pt>
                <c:pt idx="93367">
                  <c:v>126512</c:v>
                </c:pt>
                <c:pt idx="93368">
                  <c:v>126512</c:v>
                </c:pt>
                <c:pt idx="93369">
                  <c:v>126512</c:v>
                </c:pt>
                <c:pt idx="93370">
                  <c:v>126512</c:v>
                </c:pt>
                <c:pt idx="93371">
                  <c:v>126512</c:v>
                </c:pt>
                <c:pt idx="93372">
                  <c:v>126512</c:v>
                </c:pt>
                <c:pt idx="93373">
                  <c:v>126512</c:v>
                </c:pt>
                <c:pt idx="93374">
                  <c:v>126512</c:v>
                </c:pt>
                <c:pt idx="93375">
                  <c:v>126512</c:v>
                </c:pt>
                <c:pt idx="93376">
                  <c:v>126512</c:v>
                </c:pt>
                <c:pt idx="93377">
                  <c:v>126512</c:v>
                </c:pt>
                <c:pt idx="93378">
                  <c:v>126512</c:v>
                </c:pt>
                <c:pt idx="93379">
                  <c:v>126512</c:v>
                </c:pt>
                <c:pt idx="93380">
                  <c:v>126512</c:v>
                </c:pt>
                <c:pt idx="93381">
                  <c:v>126512</c:v>
                </c:pt>
                <c:pt idx="93382">
                  <c:v>126512</c:v>
                </c:pt>
                <c:pt idx="93383">
                  <c:v>126512</c:v>
                </c:pt>
                <c:pt idx="93384">
                  <c:v>126512</c:v>
                </c:pt>
                <c:pt idx="93385">
                  <c:v>126512</c:v>
                </c:pt>
                <c:pt idx="93386">
                  <c:v>126512</c:v>
                </c:pt>
                <c:pt idx="93387">
                  <c:v>126512</c:v>
                </c:pt>
                <c:pt idx="93388">
                  <c:v>126512</c:v>
                </c:pt>
                <c:pt idx="93389">
                  <c:v>126512</c:v>
                </c:pt>
                <c:pt idx="93390">
                  <c:v>126512</c:v>
                </c:pt>
                <c:pt idx="93391">
                  <c:v>126512</c:v>
                </c:pt>
                <c:pt idx="93392">
                  <c:v>126512</c:v>
                </c:pt>
                <c:pt idx="93393">
                  <c:v>126512</c:v>
                </c:pt>
                <c:pt idx="93394">
                  <c:v>126512</c:v>
                </c:pt>
                <c:pt idx="93395">
                  <c:v>126512</c:v>
                </c:pt>
                <c:pt idx="93396">
                  <c:v>126512</c:v>
                </c:pt>
                <c:pt idx="93397">
                  <c:v>126512</c:v>
                </c:pt>
                <c:pt idx="93398">
                  <c:v>126512</c:v>
                </c:pt>
                <c:pt idx="93399">
                  <c:v>126512</c:v>
                </c:pt>
                <c:pt idx="93400">
                  <c:v>126512</c:v>
                </c:pt>
                <c:pt idx="93401">
                  <c:v>126512</c:v>
                </c:pt>
                <c:pt idx="93402">
                  <c:v>126512</c:v>
                </c:pt>
                <c:pt idx="93403">
                  <c:v>126512</c:v>
                </c:pt>
                <c:pt idx="93404">
                  <c:v>126512</c:v>
                </c:pt>
                <c:pt idx="93405">
                  <c:v>126512</c:v>
                </c:pt>
                <c:pt idx="93406">
                  <c:v>126512</c:v>
                </c:pt>
                <c:pt idx="93407">
                  <c:v>126512</c:v>
                </c:pt>
                <c:pt idx="93408">
                  <c:v>126512</c:v>
                </c:pt>
                <c:pt idx="93409">
                  <c:v>126512</c:v>
                </c:pt>
                <c:pt idx="93410">
                  <c:v>126512</c:v>
                </c:pt>
                <c:pt idx="93411">
                  <c:v>126512</c:v>
                </c:pt>
                <c:pt idx="93412">
                  <c:v>126512</c:v>
                </c:pt>
                <c:pt idx="93413">
                  <c:v>126512</c:v>
                </c:pt>
                <c:pt idx="93414">
                  <c:v>126512</c:v>
                </c:pt>
                <c:pt idx="93415">
                  <c:v>126512</c:v>
                </c:pt>
                <c:pt idx="93416">
                  <c:v>126512</c:v>
                </c:pt>
                <c:pt idx="93417">
                  <c:v>126512</c:v>
                </c:pt>
                <c:pt idx="93418">
                  <c:v>126512</c:v>
                </c:pt>
                <c:pt idx="93419">
                  <c:v>126512</c:v>
                </c:pt>
                <c:pt idx="93420">
                  <c:v>126512</c:v>
                </c:pt>
                <c:pt idx="93421">
                  <c:v>126512</c:v>
                </c:pt>
                <c:pt idx="93422">
                  <c:v>126512</c:v>
                </c:pt>
                <c:pt idx="93423">
                  <c:v>126512</c:v>
                </c:pt>
                <c:pt idx="93424">
                  <c:v>126512</c:v>
                </c:pt>
                <c:pt idx="93425">
                  <c:v>126512</c:v>
                </c:pt>
                <c:pt idx="93426">
                  <c:v>126512</c:v>
                </c:pt>
                <c:pt idx="93427">
                  <c:v>126512</c:v>
                </c:pt>
                <c:pt idx="93428">
                  <c:v>126512</c:v>
                </c:pt>
                <c:pt idx="93429">
                  <c:v>126512</c:v>
                </c:pt>
                <c:pt idx="93430">
                  <c:v>126512</c:v>
                </c:pt>
                <c:pt idx="93431">
                  <c:v>126512</c:v>
                </c:pt>
                <c:pt idx="93432">
                  <c:v>126512</c:v>
                </c:pt>
                <c:pt idx="93433">
                  <c:v>126512</c:v>
                </c:pt>
                <c:pt idx="93434">
                  <c:v>126512</c:v>
                </c:pt>
                <c:pt idx="93435">
                  <c:v>126512</c:v>
                </c:pt>
                <c:pt idx="93436">
                  <c:v>126512</c:v>
                </c:pt>
                <c:pt idx="93437">
                  <c:v>126512</c:v>
                </c:pt>
                <c:pt idx="93438">
                  <c:v>126512</c:v>
                </c:pt>
                <c:pt idx="93439">
                  <c:v>126512</c:v>
                </c:pt>
                <c:pt idx="93440">
                  <c:v>126512</c:v>
                </c:pt>
                <c:pt idx="93441">
                  <c:v>126512</c:v>
                </c:pt>
                <c:pt idx="93442">
                  <c:v>126512</c:v>
                </c:pt>
                <c:pt idx="93443">
                  <c:v>126512</c:v>
                </c:pt>
                <c:pt idx="93444">
                  <c:v>126512</c:v>
                </c:pt>
                <c:pt idx="93445">
                  <c:v>126512</c:v>
                </c:pt>
                <c:pt idx="93446">
                  <c:v>126512</c:v>
                </c:pt>
                <c:pt idx="93447">
                  <c:v>126512</c:v>
                </c:pt>
                <c:pt idx="93448">
                  <c:v>126512</c:v>
                </c:pt>
                <c:pt idx="93449">
                  <c:v>126512</c:v>
                </c:pt>
                <c:pt idx="93450">
                  <c:v>126512</c:v>
                </c:pt>
                <c:pt idx="93451">
                  <c:v>126512</c:v>
                </c:pt>
                <c:pt idx="93452">
                  <c:v>126512</c:v>
                </c:pt>
                <c:pt idx="93453">
                  <c:v>126512</c:v>
                </c:pt>
                <c:pt idx="93454">
                  <c:v>126512</c:v>
                </c:pt>
                <c:pt idx="93455">
                  <c:v>126512</c:v>
                </c:pt>
                <c:pt idx="93456">
                  <c:v>126512</c:v>
                </c:pt>
                <c:pt idx="93457">
                  <c:v>126512</c:v>
                </c:pt>
                <c:pt idx="93458">
                  <c:v>126512</c:v>
                </c:pt>
                <c:pt idx="93459">
                  <c:v>126512</c:v>
                </c:pt>
                <c:pt idx="93460">
                  <c:v>126512</c:v>
                </c:pt>
                <c:pt idx="93461">
                  <c:v>126512</c:v>
                </c:pt>
                <c:pt idx="93462">
                  <c:v>126512</c:v>
                </c:pt>
                <c:pt idx="93463">
                  <c:v>126512</c:v>
                </c:pt>
                <c:pt idx="93464">
                  <c:v>126512</c:v>
                </c:pt>
                <c:pt idx="93465">
                  <c:v>126512</c:v>
                </c:pt>
                <c:pt idx="93466">
                  <c:v>126512</c:v>
                </c:pt>
                <c:pt idx="93467">
                  <c:v>126512</c:v>
                </c:pt>
                <c:pt idx="93468">
                  <c:v>126512</c:v>
                </c:pt>
                <c:pt idx="93469">
                  <c:v>126512</c:v>
                </c:pt>
                <c:pt idx="93470">
                  <c:v>126512</c:v>
                </c:pt>
                <c:pt idx="93471">
                  <c:v>126512</c:v>
                </c:pt>
                <c:pt idx="93472">
                  <c:v>126512</c:v>
                </c:pt>
                <c:pt idx="93473">
                  <c:v>126512</c:v>
                </c:pt>
                <c:pt idx="93474">
                  <c:v>126512</c:v>
                </c:pt>
                <c:pt idx="93475">
                  <c:v>126512</c:v>
                </c:pt>
                <c:pt idx="93476">
                  <c:v>126512</c:v>
                </c:pt>
                <c:pt idx="93477">
                  <c:v>126512</c:v>
                </c:pt>
                <c:pt idx="93478">
                  <c:v>126512</c:v>
                </c:pt>
                <c:pt idx="93479">
                  <c:v>126512</c:v>
                </c:pt>
                <c:pt idx="93480">
                  <c:v>126512</c:v>
                </c:pt>
                <c:pt idx="93481">
                  <c:v>126512</c:v>
                </c:pt>
                <c:pt idx="93482">
                  <c:v>126512</c:v>
                </c:pt>
                <c:pt idx="93483">
                  <c:v>126512</c:v>
                </c:pt>
                <c:pt idx="93484">
                  <c:v>126512</c:v>
                </c:pt>
                <c:pt idx="93485">
                  <c:v>126512</c:v>
                </c:pt>
                <c:pt idx="93486">
                  <c:v>126512</c:v>
                </c:pt>
                <c:pt idx="93487">
                  <c:v>126512</c:v>
                </c:pt>
                <c:pt idx="93488">
                  <c:v>126512</c:v>
                </c:pt>
                <c:pt idx="93489">
                  <c:v>126512</c:v>
                </c:pt>
                <c:pt idx="93490">
                  <c:v>126512</c:v>
                </c:pt>
                <c:pt idx="93491">
                  <c:v>126512</c:v>
                </c:pt>
                <c:pt idx="93492">
                  <c:v>126512</c:v>
                </c:pt>
                <c:pt idx="93493">
                  <c:v>126512</c:v>
                </c:pt>
                <c:pt idx="93494">
                  <c:v>126512</c:v>
                </c:pt>
                <c:pt idx="93495">
                  <c:v>126512</c:v>
                </c:pt>
                <c:pt idx="93496">
                  <c:v>126512</c:v>
                </c:pt>
                <c:pt idx="93497">
                  <c:v>126512</c:v>
                </c:pt>
                <c:pt idx="93498">
                  <c:v>126512</c:v>
                </c:pt>
                <c:pt idx="93499">
                  <c:v>126512</c:v>
                </c:pt>
                <c:pt idx="93500">
                  <c:v>126512</c:v>
                </c:pt>
                <c:pt idx="93501">
                  <c:v>126512</c:v>
                </c:pt>
                <c:pt idx="93502">
                  <c:v>126512</c:v>
                </c:pt>
                <c:pt idx="93503">
                  <c:v>126512</c:v>
                </c:pt>
                <c:pt idx="93504">
                  <c:v>126512</c:v>
                </c:pt>
                <c:pt idx="93505">
                  <c:v>126512</c:v>
                </c:pt>
                <c:pt idx="93506">
                  <c:v>126512</c:v>
                </c:pt>
                <c:pt idx="93507">
                  <c:v>126512</c:v>
                </c:pt>
                <c:pt idx="93508">
                  <c:v>126512</c:v>
                </c:pt>
                <c:pt idx="93509">
                  <c:v>126512</c:v>
                </c:pt>
                <c:pt idx="93510">
                  <c:v>126512</c:v>
                </c:pt>
                <c:pt idx="93511">
                  <c:v>126512</c:v>
                </c:pt>
                <c:pt idx="93512">
                  <c:v>126512</c:v>
                </c:pt>
                <c:pt idx="93513">
                  <c:v>126512</c:v>
                </c:pt>
                <c:pt idx="93514">
                  <c:v>126512</c:v>
                </c:pt>
                <c:pt idx="93515">
                  <c:v>126512</c:v>
                </c:pt>
                <c:pt idx="93516">
                  <c:v>126512</c:v>
                </c:pt>
                <c:pt idx="93517">
                  <c:v>126512</c:v>
                </c:pt>
                <c:pt idx="93518">
                  <c:v>126512</c:v>
                </c:pt>
                <c:pt idx="93519">
                  <c:v>126512</c:v>
                </c:pt>
                <c:pt idx="93520">
                  <c:v>126512</c:v>
                </c:pt>
                <c:pt idx="93521">
                  <c:v>126512</c:v>
                </c:pt>
                <c:pt idx="93522">
                  <c:v>126512</c:v>
                </c:pt>
                <c:pt idx="93523">
                  <c:v>126512</c:v>
                </c:pt>
                <c:pt idx="93524">
                  <c:v>126512</c:v>
                </c:pt>
                <c:pt idx="93525">
                  <c:v>126512</c:v>
                </c:pt>
                <c:pt idx="93526">
                  <c:v>126512</c:v>
                </c:pt>
                <c:pt idx="93527">
                  <c:v>126512</c:v>
                </c:pt>
                <c:pt idx="93528">
                  <c:v>126512</c:v>
                </c:pt>
                <c:pt idx="93529">
                  <c:v>126512</c:v>
                </c:pt>
                <c:pt idx="93530">
                  <c:v>126512</c:v>
                </c:pt>
                <c:pt idx="93531">
                  <c:v>126512</c:v>
                </c:pt>
                <c:pt idx="93532">
                  <c:v>126512</c:v>
                </c:pt>
                <c:pt idx="93533">
                  <c:v>126512</c:v>
                </c:pt>
                <c:pt idx="93534">
                  <c:v>126512</c:v>
                </c:pt>
                <c:pt idx="93535">
                  <c:v>126512</c:v>
                </c:pt>
                <c:pt idx="93536">
                  <c:v>126512</c:v>
                </c:pt>
                <c:pt idx="93537">
                  <c:v>126512</c:v>
                </c:pt>
                <c:pt idx="93538">
                  <c:v>126512</c:v>
                </c:pt>
                <c:pt idx="93539">
                  <c:v>126512</c:v>
                </c:pt>
                <c:pt idx="93540">
                  <c:v>126512</c:v>
                </c:pt>
                <c:pt idx="93541">
                  <c:v>126512</c:v>
                </c:pt>
                <c:pt idx="93542">
                  <c:v>126512</c:v>
                </c:pt>
                <c:pt idx="93543">
                  <c:v>126512</c:v>
                </c:pt>
                <c:pt idx="93544">
                  <c:v>126512</c:v>
                </c:pt>
                <c:pt idx="93545">
                  <c:v>126512</c:v>
                </c:pt>
                <c:pt idx="93546">
                  <c:v>126512</c:v>
                </c:pt>
                <c:pt idx="93547">
                  <c:v>126512</c:v>
                </c:pt>
                <c:pt idx="93548">
                  <c:v>126512</c:v>
                </c:pt>
                <c:pt idx="93549">
                  <c:v>126512</c:v>
                </c:pt>
                <c:pt idx="93550">
                  <c:v>126512</c:v>
                </c:pt>
                <c:pt idx="93551">
                  <c:v>126512</c:v>
                </c:pt>
                <c:pt idx="93552">
                  <c:v>126512</c:v>
                </c:pt>
                <c:pt idx="93553">
                  <c:v>126512</c:v>
                </c:pt>
                <c:pt idx="93554">
                  <c:v>126512</c:v>
                </c:pt>
                <c:pt idx="93555">
                  <c:v>126512</c:v>
                </c:pt>
                <c:pt idx="93556">
                  <c:v>126512</c:v>
                </c:pt>
                <c:pt idx="93557">
                  <c:v>126512</c:v>
                </c:pt>
                <c:pt idx="93558">
                  <c:v>126512</c:v>
                </c:pt>
                <c:pt idx="93559">
                  <c:v>126512</c:v>
                </c:pt>
                <c:pt idx="93560">
                  <c:v>126512</c:v>
                </c:pt>
                <c:pt idx="93561">
                  <c:v>126512</c:v>
                </c:pt>
                <c:pt idx="93562">
                  <c:v>126512</c:v>
                </c:pt>
                <c:pt idx="93563">
                  <c:v>126512</c:v>
                </c:pt>
                <c:pt idx="93564">
                  <c:v>126512</c:v>
                </c:pt>
                <c:pt idx="93565">
                  <c:v>126512</c:v>
                </c:pt>
                <c:pt idx="93566">
                  <c:v>126512</c:v>
                </c:pt>
                <c:pt idx="93567">
                  <c:v>126512</c:v>
                </c:pt>
                <c:pt idx="93568">
                  <c:v>126512</c:v>
                </c:pt>
                <c:pt idx="93569">
                  <c:v>126512</c:v>
                </c:pt>
                <c:pt idx="93570">
                  <c:v>126512</c:v>
                </c:pt>
                <c:pt idx="93571">
                  <c:v>126512</c:v>
                </c:pt>
                <c:pt idx="93572">
                  <c:v>126512</c:v>
                </c:pt>
                <c:pt idx="93573">
                  <c:v>126512</c:v>
                </c:pt>
                <c:pt idx="93574">
                  <c:v>126512</c:v>
                </c:pt>
                <c:pt idx="93575">
                  <c:v>126512</c:v>
                </c:pt>
                <c:pt idx="93576">
                  <c:v>126512</c:v>
                </c:pt>
                <c:pt idx="93577">
                  <c:v>126512</c:v>
                </c:pt>
                <c:pt idx="93578">
                  <c:v>126512</c:v>
                </c:pt>
                <c:pt idx="93579">
                  <c:v>126512</c:v>
                </c:pt>
                <c:pt idx="93580">
                  <c:v>126512</c:v>
                </c:pt>
                <c:pt idx="93581">
                  <c:v>126512</c:v>
                </c:pt>
                <c:pt idx="93582">
                  <c:v>126512</c:v>
                </c:pt>
                <c:pt idx="93583">
                  <c:v>126512</c:v>
                </c:pt>
                <c:pt idx="93584">
                  <c:v>126512</c:v>
                </c:pt>
                <c:pt idx="93585">
                  <c:v>126512</c:v>
                </c:pt>
                <c:pt idx="93586">
                  <c:v>126512</c:v>
                </c:pt>
                <c:pt idx="93587">
                  <c:v>126512</c:v>
                </c:pt>
                <c:pt idx="93588">
                  <c:v>126512</c:v>
                </c:pt>
                <c:pt idx="93589">
                  <c:v>126512</c:v>
                </c:pt>
                <c:pt idx="93590">
                  <c:v>126512</c:v>
                </c:pt>
                <c:pt idx="93591">
                  <c:v>126512</c:v>
                </c:pt>
                <c:pt idx="93592">
                  <c:v>126512</c:v>
                </c:pt>
                <c:pt idx="93593">
                  <c:v>126512</c:v>
                </c:pt>
                <c:pt idx="93594">
                  <c:v>126512</c:v>
                </c:pt>
                <c:pt idx="93595">
                  <c:v>126512</c:v>
                </c:pt>
                <c:pt idx="93596">
                  <c:v>126512</c:v>
                </c:pt>
                <c:pt idx="93597">
                  <c:v>126512</c:v>
                </c:pt>
                <c:pt idx="93598">
                  <c:v>126512</c:v>
                </c:pt>
                <c:pt idx="93599">
                  <c:v>126512</c:v>
                </c:pt>
                <c:pt idx="93600">
                  <c:v>126512</c:v>
                </c:pt>
                <c:pt idx="93601">
                  <c:v>126512</c:v>
                </c:pt>
                <c:pt idx="93602">
                  <c:v>126512</c:v>
                </c:pt>
                <c:pt idx="93603">
                  <c:v>126512</c:v>
                </c:pt>
                <c:pt idx="93604">
                  <c:v>126512</c:v>
                </c:pt>
                <c:pt idx="93605">
                  <c:v>126512</c:v>
                </c:pt>
                <c:pt idx="93606">
                  <c:v>126512</c:v>
                </c:pt>
                <c:pt idx="93607">
                  <c:v>126512</c:v>
                </c:pt>
                <c:pt idx="93608">
                  <c:v>126512</c:v>
                </c:pt>
                <c:pt idx="93609">
                  <c:v>126512</c:v>
                </c:pt>
                <c:pt idx="93610">
                  <c:v>126512</c:v>
                </c:pt>
                <c:pt idx="93611">
                  <c:v>126512</c:v>
                </c:pt>
                <c:pt idx="93612">
                  <c:v>126512</c:v>
                </c:pt>
                <c:pt idx="93613">
                  <c:v>126512</c:v>
                </c:pt>
                <c:pt idx="93614">
                  <c:v>126512</c:v>
                </c:pt>
                <c:pt idx="93615">
                  <c:v>126512</c:v>
                </c:pt>
                <c:pt idx="93616">
                  <c:v>126512</c:v>
                </c:pt>
                <c:pt idx="93617">
                  <c:v>126512</c:v>
                </c:pt>
                <c:pt idx="93618">
                  <c:v>126512</c:v>
                </c:pt>
                <c:pt idx="93619">
                  <c:v>126512</c:v>
                </c:pt>
                <c:pt idx="93620">
                  <c:v>126512</c:v>
                </c:pt>
                <c:pt idx="93621">
                  <c:v>126512</c:v>
                </c:pt>
                <c:pt idx="93622">
                  <c:v>126512</c:v>
                </c:pt>
                <c:pt idx="93623">
                  <c:v>126512</c:v>
                </c:pt>
                <c:pt idx="93624">
                  <c:v>126512</c:v>
                </c:pt>
                <c:pt idx="93625">
                  <c:v>126512</c:v>
                </c:pt>
                <c:pt idx="93626">
                  <c:v>126512</c:v>
                </c:pt>
                <c:pt idx="93627">
                  <c:v>126512</c:v>
                </c:pt>
                <c:pt idx="93628">
                  <c:v>126512</c:v>
                </c:pt>
                <c:pt idx="93629">
                  <c:v>126512</c:v>
                </c:pt>
                <c:pt idx="93630">
                  <c:v>126512</c:v>
                </c:pt>
                <c:pt idx="93631">
                  <c:v>126512</c:v>
                </c:pt>
                <c:pt idx="93632">
                  <c:v>126512</c:v>
                </c:pt>
                <c:pt idx="93633">
                  <c:v>126512</c:v>
                </c:pt>
                <c:pt idx="93634">
                  <c:v>126512</c:v>
                </c:pt>
                <c:pt idx="93635">
                  <c:v>126512</c:v>
                </c:pt>
                <c:pt idx="93636">
                  <c:v>126512</c:v>
                </c:pt>
                <c:pt idx="93637">
                  <c:v>126512</c:v>
                </c:pt>
                <c:pt idx="93638">
                  <c:v>126512</c:v>
                </c:pt>
                <c:pt idx="93639">
                  <c:v>126512</c:v>
                </c:pt>
                <c:pt idx="93640">
                  <c:v>126512</c:v>
                </c:pt>
                <c:pt idx="93641">
                  <c:v>126512</c:v>
                </c:pt>
                <c:pt idx="93642">
                  <c:v>126512</c:v>
                </c:pt>
                <c:pt idx="93643">
                  <c:v>126512</c:v>
                </c:pt>
                <c:pt idx="93644">
                  <c:v>126512</c:v>
                </c:pt>
                <c:pt idx="93645">
                  <c:v>126512</c:v>
                </c:pt>
                <c:pt idx="93646">
                  <c:v>126512</c:v>
                </c:pt>
                <c:pt idx="93647">
                  <c:v>126512</c:v>
                </c:pt>
                <c:pt idx="93648">
                  <c:v>126512</c:v>
                </c:pt>
                <c:pt idx="93649">
                  <c:v>126512</c:v>
                </c:pt>
                <c:pt idx="93650">
                  <c:v>126512</c:v>
                </c:pt>
                <c:pt idx="93651">
                  <c:v>126512</c:v>
                </c:pt>
                <c:pt idx="93652">
                  <c:v>126512</c:v>
                </c:pt>
                <c:pt idx="93653">
                  <c:v>126512</c:v>
                </c:pt>
                <c:pt idx="93654">
                  <c:v>126512</c:v>
                </c:pt>
                <c:pt idx="93655">
                  <c:v>126512</c:v>
                </c:pt>
                <c:pt idx="93656">
                  <c:v>126512</c:v>
                </c:pt>
                <c:pt idx="93657">
                  <c:v>126512</c:v>
                </c:pt>
                <c:pt idx="93658">
                  <c:v>126512</c:v>
                </c:pt>
                <c:pt idx="93659">
                  <c:v>126512</c:v>
                </c:pt>
                <c:pt idx="93660">
                  <c:v>126512</c:v>
                </c:pt>
                <c:pt idx="93661">
                  <c:v>126512</c:v>
                </c:pt>
                <c:pt idx="93662">
                  <c:v>126512</c:v>
                </c:pt>
                <c:pt idx="93663">
                  <c:v>126512</c:v>
                </c:pt>
                <c:pt idx="93664">
                  <c:v>126512</c:v>
                </c:pt>
                <c:pt idx="93665">
                  <c:v>126512</c:v>
                </c:pt>
                <c:pt idx="93666">
                  <c:v>126512</c:v>
                </c:pt>
                <c:pt idx="93667">
                  <c:v>126512</c:v>
                </c:pt>
                <c:pt idx="93668">
                  <c:v>126512</c:v>
                </c:pt>
                <c:pt idx="93669">
                  <c:v>126512</c:v>
                </c:pt>
                <c:pt idx="93670">
                  <c:v>126512</c:v>
                </c:pt>
                <c:pt idx="93671">
                  <c:v>126512</c:v>
                </c:pt>
                <c:pt idx="93672">
                  <c:v>126512</c:v>
                </c:pt>
                <c:pt idx="93673">
                  <c:v>126512</c:v>
                </c:pt>
                <c:pt idx="93674">
                  <c:v>126512</c:v>
                </c:pt>
                <c:pt idx="93675">
                  <c:v>126512</c:v>
                </c:pt>
                <c:pt idx="93676">
                  <c:v>126512</c:v>
                </c:pt>
                <c:pt idx="93677">
                  <c:v>126512</c:v>
                </c:pt>
                <c:pt idx="93678">
                  <c:v>126512</c:v>
                </c:pt>
                <c:pt idx="93679">
                  <c:v>126512</c:v>
                </c:pt>
                <c:pt idx="93680">
                  <c:v>126512</c:v>
                </c:pt>
                <c:pt idx="93681">
                  <c:v>126512</c:v>
                </c:pt>
                <c:pt idx="93682">
                  <c:v>126512</c:v>
                </c:pt>
                <c:pt idx="93683">
                  <c:v>126512</c:v>
                </c:pt>
                <c:pt idx="93684">
                  <c:v>126512</c:v>
                </c:pt>
                <c:pt idx="93685">
                  <c:v>126512</c:v>
                </c:pt>
                <c:pt idx="93686">
                  <c:v>126512</c:v>
                </c:pt>
                <c:pt idx="93687">
                  <c:v>126512</c:v>
                </c:pt>
                <c:pt idx="93688">
                  <c:v>126512</c:v>
                </c:pt>
                <c:pt idx="93689">
                  <c:v>126512</c:v>
                </c:pt>
                <c:pt idx="93690">
                  <c:v>126512</c:v>
                </c:pt>
                <c:pt idx="93691">
                  <c:v>126512</c:v>
                </c:pt>
                <c:pt idx="93692">
                  <c:v>126512</c:v>
                </c:pt>
                <c:pt idx="93693">
                  <c:v>126512</c:v>
                </c:pt>
                <c:pt idx="93694">
                  <c:v>126512</c:v>
                </c:pt>
                <c:pt idx="93695">
                  <c:v>126512</c:v>
                </c:pt>
                <c:pt idx="93696">
                  <c:v>126512</c:v>
                </c:pt>
                <c:pt idx="93697">
                  <c:v>126512</c:v>
                </c:pt>
                <c:pt idx="93698">
                  <c:v>126512</c:v>
                </c:pt>
                <c:pt idx="93699">
                  <c:v>126512</c:v>
                </c:pt>
                <c:pt idx="93700">
                  <c:v>126512</c:v>
                </c:pt>
                <c:pt idx="93701">
                  <c:v>126512</c:v>
                </c:pt>
                <c:pt idx="93702">
                  <c:v>126512</c:v>
                </c:pt>
                <c:pt idx="93703">
                  <c:v>126512</c:v>
                </c:pt>
                <c:pt idx="93704">
                  <c:v>126512</c:v>
                </c:pt>
                <c:pt idx="93705">
                  <c:v>126512</c:v>
                </c:pt>
                <c:pt idx="93706">
                  <c:v>126512</c:v>
                </c:pt>
                <c:pt idx="93707">
                  <c:v>126512</c:v>
                </c:pt>
                <c:pt idx="93708">
                  <c:v>126512</c:v>
                </c:pt>
                <c:pt idx="93709">
                  <c:v>126512</c:v>
                </c:pt>
                <c:pt idx="93710">
                  <c:v>126512</c:v>
                </c:pt>
                <c:pt idx="93711">
                  <c:v>126512</c:v>
                </c:pt>
                <c:pt idx="93712">
                  <c:v>126512</c:v>
                </c:pt>
                <c:pt idx="93713">
                  <c:v>126512</c:v>
                </c:pt>
                <c:pt idx="93714">
                  <c:v>126512</c:v>
                </c:pt>
                <c:pt idx="93715">
                  <c:v>126512</c:v>
                </c:pt>
                <c:pt idx="93716">
                  <c:v>126512</c:v>
                </c:pt>
                <c:pt idx="93717">
                  <c:v>126512</c:v>
                </c:pt>
                <c:pt idx="93718">
                  <c:v>126512</c:v>
                </c:pt>
                <c:pt idx="93719">
                  <c:v>126512</c:v>
                </c:pt>
                <c:pt idx="93720">
                  <c:v>126512</c:v>
                </c:pt>
                <c:pt idx="93721">
                  <c:v>126512</c:v>
                </c:pt>
                <c:pt idx="93722">
                  <c:v>126512</c:v>
                </c:pt>
                <c:pt idx="93723">
                  <c:v>126512</c:v>
                </c:pt>
                <c:pt idx="93724">
                  <c:v>126512</c:v>
                </c:pt>
                <c:pt idx="93725">
                  <c:v>126512</c:v>
                </c:pt>
                <c:pt idx="93726">
                  <c:v>126512</c:v>
                </c:pt>
                <c:pt idx="93727">
                  <c:v>126512</c:v>
                </c:pt>
                <c:pt idx="93728">
                  <c:v>126512</c:v>
                </c:pt>
                <c:pt idx="93729">
                  <c:v>126512</c:v>
                </c:pt>
                <c:pt idx="93730">
                  <c:v>126512</c:v>
                </c:pt>
                <c:pt idx="93731">
                  <c:v>126512</c:v>
                </c:pt>
                <c:pt idx="93732">
                  <c:v>126512</c:v>
                </c:pt>
                <c:pt idx="93733">
                  <c:v>126512</c:v>
                </c:pt>
                <c:pt idx="93734">
                  <c:v>126512</c:v>
                </c:pt>
                <c:pt idx="93735">
                  <c:v>126512</c:v>
                </c:pt>
                <c:pt idx="93736">
                  <c:v>126512</c:v>
                </c:pt>
                <c:pt idx="93737">
                  <c:v>126512</c:v>
                </c:pt>
                <c:pt idx="93738">
                  <c:v>126512</c:v>
                </c:pt>
                <c:pt idx="93739">
                  <c:v>126512</c:v>
                </c:pt>
                <c:pt idx="93740">
                  <c:v>126512</c:v>
                </c:pt>
                <c:pt idx="93741">
                  <c:v>126512</c:v>
                </c:pt>
                <c:pt idx="93742">
                  <c:v>126512</c:v>
                </c:pt>
                <c:pt idx="93743">
                  <c:v>126512</c:v>
                </c:pt>
                <c:pt idx="93744">
                  <c:v>126512</c:v>
                </c:pt>
                <c:pt idx="93745">
                  <c:v>126512</c:v>
                </c:pt>
                <c:pt idx="93746">
                  <c:v>126512</c:v>
                </c:pt>
                <c:pt idx="93747">
                  <c:v>126512</c:v>
                </c:pt>
                <c:pt idx="93748">
                  <c:v>126512</c:v>
                </c:pt>
                <c:pt idx="93749">
                  <c:v>126512</c:v>
                </c:pt>
                <c:pt idx="93750">
                  <c:v>126512</c:v>
                </c:pt>
                <c:pt idx="93751">
                  <c:v>126512</c:v>
                </c:pt>
                <c:pt idx="93752">
                  <c:v>126512</c:v>
                </c:pt>
                <c:pt idx="93753">
                  <c:v>126512</c:v>
                </c:pt>
                <c:pt idx="93754">
                  <c:v>126512</c:v>
                </c:pt>
                <c:pt idx="93755">
                  <c:v>126512</c:v>
                </c:pt>
                <c:pt idx="93756">
                  <c:v>126512</c:v>
                </c:pt>
                <c:pt idx="93757">
                  <c:v>126512</c:v>
                </c:pt>
                <c:pt idx="93758">
                  <c:v>126512</c:v>
                </c:pt>
                <c:pt idx="93759">
                  <c:v>126512</c:v>
                </c:pt>
                <c:pt idx="93760">
                  <c:v>126512</c:v>
                </c:pt>
                <c:pt idx="93761">
                  <c:v>126512</c:v>
                </c:pt>
                <c:pt idx="93762">
                  <c:v>126512</c:v>
                </c:pt>
                <c:pt idx="93763">
                  <c:v>126512</c:v>
                </c:pt>
                <c:pt idx="93764">
                  <c:v>126512</c:v>
                </c:pt>
                <c:pt idx="93765">
                  <c:v>126512</c:v>
                </c:pt>
                <c:pt idx="93766">
                  <c:v>126512</c:v>
                </c:pt>
                <c:pt idx="93767">
                  <c:v>126512</c:v>
                </c:pt>
                <c:pt idx="93768">
                  <c:v>126512</c:v>
                </c:pt>
                <c:pt idx="93769">
                  <c:v>126512</c:v>
                </c:pt>
                <c:pt idx="93770">
                  <c:v>126512</c:v>
                </c:pt>
                <c:pt idx="93771">
                  <c:v>126512</c:v>
                </c:pt>
                <c:pt idx="93772">
                  <c:v>126512</c:v>
                </c:pt>
                <c:pt idx="93773">
                  <c:v>126512</c:v>
                </c:pt>
                <c:pt idx="93774">
                  <c:v>126512</c:v>
                </c:pt>
                <c:pt idx="93775">
                  <c:v>126512</c:v>
                </c:pt>
                <c:pt idx="93776">
                  <c:v>126512</c:v>
                </c:pt>
                <c:pt idx="93777">
                  <c:v>126512</c:v>
                </c:pt>
                <c:pt idx="93778">
                  <c:v>126512</c:v>
                </c:pt>
                <c:pt idx="93779">
                  <c:v>126512</c:v>
                </c:pt>
                <c:pt idx="93780">
                  <c:v>126512</c:v>
                </c:pt>
                <c:pt idx="93781">
                  <c:v>126512</c:v>
                </c:pt>
                <c:pt idx="93782">
                  <c:v>126512</c:v>
                </c:pt>
                <c:pt idx="93783">
                  <c:v>126512</c:v>
                </c:pt>
                <c:pt idx="93784">
                  <c:v>126512</c:v>
                </c:pt>
                <c:pt idx="93785">
                  <c:v>126512</c:v>
                </c:pt>
                <c:pt idx="93786">
                  <c:v>126512</c:v>
                </c:pt>
                <c:pt idx="93787">
                  <c:v>126512</c:v>
                </c:pt>
                <c:pt idx="93788">
                  <c:v>126512</c:v>
                </c:pt>
                <c:pt idx="93789">
                  <c:v>126512</c:v>
                </c:pt>
                <c:pt idx="93790">
                  <c:v>126512</c:v>
                </c:pt>
                <c:pt idx="93791">
                  <c:v>126512</c:v>
                </c:pt>
                <c:pt idx="93792">
                  <c:v>126512</c:v>
                </c:pt>
                <c:pt idx="93793">
                  <c:v>126512</c:v>
                </c:pt>
                <c:pt idx="93794">
                  <c:v>126512</c:v>
                </c:pt>
                <c:pt idx="93795">
                  <c:v>126512</c:v>
                </c:pt>
                <c:pt idx="93796">
                  <c:v>126512</c:v>
                </c:pt>
                <c:pt idx="93797">
                  <c:v>126512</c:v>
                </c:pt>
                <c:pt idx="93798">
                  <c:v>126512</c:v>
                </c:pt>
                <c:pt idx="93799">
                  <c:v>126512</c:v>
                </c:pt>
                <c:pt idx="93800">
                  <c:v>126512</c:v>
                </c:pt>
                <c:pt idx="93801">
                  <c:v>126512</c:v>
                </c:pt>
                <c:pt idx="93802">
                  <c:v>126512</c:v>
                </c:pt>
                <c:pt idx="93803">
                  <c:v>126512</c:v>
                </c:pt>
                <c:pt idx="93804">
                  <c:v>126512</c:v>
                </c:pt>
                <c:pt idx="93805">
                  <c:v>126512</c:v>
                </c:pt>
                <c:pt idx="93806">
                  <c:v>126512</c:v>
                </c:pt>
                <c:pt idx="93807">
                  <c:v>126512</c:v>
                </c:pt>
                <c:pt idx="93808">
                  <c:v>126512</c:v>
                </c:pt>
                <c:pt idx="93809">
                  <c:v>126512</c:v>
                </c:pt>
                <c:pt idx="93810">
                  <c:v>126512</c:v>
                </c:pt>
                <c:pt idx="93811">
                  <c:v>126512</c:v>
                </c:pt>
                <c:pt idx="93812">
                  <c:v>126512</c:v>
                </c:pt>
                <c:pt idx="93813">
                  <c:v>126512</c:v>
                </c:pt>
                <c:pt idx="93814">
                  <c:v>126512</c:v>
                </c:pt>
                <c:pt idx="93815">
                  <c:v>126512</c:v>
                </c:pt>
                <c:pt idx="93816">
                  <c:v>126512</c:v>
                </c:pt>
                <c:pt idx="93817">
                  <c:v>126512</c:v>
                </c:pt>
                <c:pt idx="93818">
                  <c:v>126512</c:v>
                </c:pt>
                <c:pt idx="93819">
                  <c:v>126512</c:v>
                </c:pt>
                <c:pt idx="93820">
                  <c:v>126512</c:v>
                </c:pt>
                <c:pt idx="93821">
                  <c:v>126512</c:v>
                </c:pt>
                <c:pt idx="93822">
                  <c:v>126512</c:v>
                </c:pt>
                <c:pt idx="93823">
                  <c:v>126512</c:v>
                </c:pt>
                <c:pt idx="93824">
                  <c:v>126512</c:v>
                </c:pt>
                <c:pt idx="93825">
                  <c:v>126512</c:v>
                </c:pt>
                <c:pt idx="93826">
                  <c:v>126512</c:v>
                </c:pt>
                <c:pt idx="93827">
                  <c:v>126512</c:v>
                </c:pt>
                <c:pt idx="93828">
                  <c:v>126512</c:v>
                </c:pt>
                <c:pt idx="93829">
                  <c:v>126512</c:v>
                </c:pt>
                <c:pt idx="93830">
                  <c:v>126512</c:v>
                </c:pt>
                <c:pt idx="93831">
                  <c:v>126512</c:v>
                </c:pt>
                <c:pt idx="93832">
                  <c:v>126512</c:v>
                </c:pt>
                <c:pt idx="93833">
                  <c:v>126512</c:v>
                </c:pt>
                <c:pt idx="93834">
                  <c:v>126512</c:v>
                </c:pt>
                <c:pt idx="93835">
                  <c:v>126512</c:v>
                </c:pt>
                <c:pt idx="93836">
                  <c:v>126512</c:v>
                </c:pt>
                <c:pt idx="93837">
                  <c:v>126512</c:v>
                </c:pt>
                <c:pt idx="93838">
                  <c:v>126512</c:v>
                </c:pt>
                <c:pt idx="93839">
                  <c:v>126512</c:v>
                </c:pt>
                <c:pt idx="93840">
                  <c:v>126512</c:v>
                </c:pt>
                <c:pt idx="93841">
                  <c:v>126512</c:v>
                </c:pt>
                <c:pt idx="93842">
                  <c:v>126512</c:v>
                </c:pt>
                <c:pt idx="93843">
                  <c:v>126512</c:v>
                </c:pt>
                <c:pt idx="93844">
                  <c:v>126512</c:v>
                </c:pt>
                <c:pt idx="93845">
                  <c:v>126512</c:v>
                </c:pt>
                <c:pt idx="93846">
                  <c:v>126512</c:v>
                </c:pt>
                <c:pt idx="93847">
                  <c:v>126512</c:v>
                </c:pt>
                <c:pt idx="93848">
                  <c:v>126512</c:v>
                </c:pt>
                <c:pt idx="93849">
                  <c:v>126512</c:v>
                </c:pt>
                <c:pt idx="93850">
                  <c:v>126512</c:v>
                </c:pt>
                <c:pt idx="93851">
                  <c:v>126512</c:v>
                </c:pt>
                <c:pt idx="93852">
                  <c:v>126512</c:v>
                </c:pt>
                <c:pt idx="93853">
                  <c:v>126512</c:v>
                </c:pt>
                <c:pt idx="93854">
                  <c:v>126512</c:v>
                </c:pt>
                <c:pt idx="93855">
                  <c:v>126512</c:v>
                </c:pt>
                <c:pt idx="93856">
                  <c:v>126512</c:v>
                </c:pt>
                <c:pt idx="93857">
                  <c:v>126512</c:v>
                </c:pt>
                <c:pt idx="93858">
                  <c:v>126512</c:v>
                </c:pt>
                <c:pt idx="93859">
                  <c:v>126512</c:v>
                </c:pt>
                <c:pt idx="93860">
                  <c:v>126512</c:v>
                </c:pt>
                <c:pt idx="93861">
                  <c:v>126512</c:v>
                </c:pt>
                <c:pt idx="93862">
                  <c:v>126512</c:v>
                </c:pt>
                <c:pt idx="93863">
                  <c:v>126512</c:v>
                </c:pt>
                <c:pt idx="93864">
                  <c:v>126512</c:v>
                </c:pt>
                <c:pt idx="93865">
                  <c:v>126512</c:v>
                </c:pt>
                <c:pt idx="93866">
                  <c:v>126512</c:v>
                </c:pt>
                <c:pt idx="93867">
                  <c:v>126512</c:v>
                </c:pt>
                <c:pt idx="93868">
                  <c:v>126512</c:v>
                </c:pt>
                <c:pt idx="93869">
                  <c:v>126512</c:v>
                </c:pt>
                <c:pt idx="93870">
                  <c:v>126512</c:v>
                </c:pt>
                <c:pt idx="93871">
                  <c:v>126512</c:v>
                </c:pt>
                <c:pt idx="93872">
                  <c:v>126512</c:v>
                </c:pt>
                <c:pt idx="93873">
                  <c:v>126512</c:v>
                </c:pt>
                <c:pt idx="93874">
                  <c:v>126512</c:v>
                </c:pt>
                <c:pt idx="93875">
                  <c:v>126512</c:v>
                </c:pt>
                <c:pt idx="93876">
                  <c:v>126512</c:v>
                </c:pt>
                <c:pt idx="93877">
                  <c:v>126512</c:v>
                </c:pt>
                <c:pt idx="93878">
                  <c:v>126512</c:v>
                </c:pt>
                <c:pt idx="93879">
                  <c:v>126512</c:v>
                </c:pt>
                <c:pt idx="93880">
                  <c:v>126512</c:v>
                </c:pt>
                <c:pt idx="93881">
                  <c:v>126512</c:v>
                </c:pt>
                <c:pt idx="93882">
                  <c:v>126512</c:v>
                </c:pt>
                <c:pt idx="93883">
                  <c:v>126512</c:v>
                </c:pt>
                <c:pt idx="93884">
                  <c:v>126512</c:v>
                </c:pt>
                <c:pt idx="93885">
                  <c:v>126512</c:v>
                </c:pt>
                <c:pt idx="93886">
                  <c:v>126512</c:v>
                </c:pt>
                <c:pt idx="93887">
                  <c:v>126512</c:v>
                </c:pt>
                <c:pt idx="93888">
                  <c:v>126512</c:v>
                </c:pt>
                <c:pt idx="93889">
                  <c:v>126512</c:v>
                </c:pt>
                <c:pt idx="93890">
                  <c:v>126512</c:v>
                </c:pt>
                <c:pt idx="93891">
                  <c:v>126512</c:v>
                </c:pt>
                <c:pt idx="93892">
                  <c:v>126512</c:v>
                </c:pt>
                <c:pt idx="93893">
                  <c:v>126512</c:v>
                </c:pt>
                <c:pt idx="93894">
                  <c:v>126512</c:v>
                </c:pt>
                <c:pt idx="93895">
                  <c:v>126512</c:v>
                </c:pt>
                <c:pt idx="93896">
                  <c:v>126512</c:v>
                </c:pt>
                <c:pt idx="93897">
                  <c:v>126512</c:v>
                </c:pt>
                <c:pt idx="93898">
                  <c:v>126512</c:v>
                </c:pt>
                <c:pt idx="93899">
                  <c:v>126512</c:v>
                </c:pt>
                <c:pt idx="93900">
                  <c:v>126512</c:v>
                </c:pt>
                <c:pt idx="93901">
                  <c:v>126512</c:v>
                </c:pt>
                <c:pt idx="93902">
                  <c:v>126512</c:v>
                </c:pt>
                <c:pt idx="93903">
                  <c:v>126512</c:v>
                </c:pt>
                <c:pt idx="93904">
                  <c:v>126512</c:v>
                </c:pt>
                <c:pt idx="93905">
                  <c:v>126512</c:v>
                </c:pt>
                <c:pt idx="93906">
                  <c:v>126512</c:v>
                </c:pt>
                <c:pt idx="93907">
                  <c:v>126512</c:v>
                </c:pt>
                <c:pt idx="93908">
                  <c:v>126512</c:v>
                </c:pt>
                <c:pt idx="93909">
                  <c:v>126512</c:v>
                </c:pt>
                <c:pt idx="93910">
                  <c:v>126512</c:v>
                </c:pt>
                <c:pt idx="93911">
                  <c:v>126512</c:v>
                </c:pt>
                <c:pt idx="93912">
                  <c:v>126512</c:v>
                </c:pt>
                <c:pt idx="93913">
                  <c:v>126512</c:v>
                </c:pt>
                <c:pt idx="93914">
                  <c:v>126512</c:v>
                </c:pt>
                <c:pt idx="93915">
                  <c:v>126512</c:v>
                </c:pt>
                <c:pt idx="93916">
                  <c:v>126512</c:v>
                </c:pt>
                <c:pt idx="93917">
                  <c:v>126512</c:v>
                </c:pt>
                <c:pt idx="93918">
                  <c:v>126512</c:v>
                </c:pt>
                <c:pt idx="93919">
                  <c:v>126512</c:v>
                </c:pt>
                <c:pt idx="93920">
                  <c:v>126512</c:v>
                </c:pt>
                <c:pt idx="93921">
                  <c:v>126512</c:v>
                </c:pt>
                <c:pt idx="93922">
                  <c:v>126512</c:v>
                </c:pt>
                <c:pt idx="93923">
                  <c:v>126512</c:v>
                </c:pt>
                <c:pt idx="93924">
                  <c:v>126512</c:v>
                </c:pt>
                <c:pt idx="93925">
                  <c:v>126512</c:v>
                </c:pt>
                <c:pt idx="93926">
                  <c:v>126512</c:v>
                </c:pt>
                <c:pt idx="93927">
                  <c:v>126512</c:v>
                </c:pt>
                <c:pt idx="93928">
                  <c:v>126512</c:v>
                </c:pt>
                <c:pt idx="93929">
                  <c:v>126512</c:v>
                </c:pt>
                <c:pt idx="93930">
                  <c:v>126512</c:v>
                </c:pt>
                <c:pt idx="93931">
                  <c:v>126512</c:v>
                </c:pt>
                <c:pt idx="93932">
                  <c:v>126512</c:v>
                </c:pt>
                <c:pt idx="93933">
                  <c:v>126512</c:v>
                </c:pt>
                <c:pt idx="93934">
                  <c:v>126512</c:v>
                </c:pt>
                <c:pt idx="93935">
                  <c:v>126512</c:v>
                </c:pt>
                <c:pt idx="93936">
                  <c:v>126512</c:v>
                </c:pt>
                <c:pt idx="93937">
                  <c:v>126512</c:v>
                </c:pt>
                <c:pt idx="93938">
                  <c:v>126512</c:v>
                </c:pt>
                <c:pt idx="93939">
                  <c:v>126512</c:v>
                </c:pt>
                <c:pt idx="93940">
                  <c:v>126512</c:v>
                </c:pt>
                <c:pt idx="93941">
                  <c:v>126512</c:v>
                </c:pt>
                <c:pt idx="93942">
                  <c:v>126512</c:v>
                </c:pt>
                <c:pt idx="93943">
                  <c:v>126512</c:v>
                </c:pt>
                <c:pt idx="93944">
                  <c:v>126512</c:v>
                </c:pt>
                <c:pt idx="93945">
                  <c:v>126512</c:v>
                </c:pt>
                <c:pt idx="93946">
                  <c:v>126512</c:v>
                </c:pt>
                <c:pt idx="93947">
                  <c:v>126512</c:v>
                </c:pt>
                <c:pt idx="93948">
                  <c:v>126512</c:v>
                </c:pt>
                <c:pt idx="93949">
                  <c:v>126512</c:v>
                </c:pt>
                <c:pt idx="93950">
                  <c:v>126512</c:v>
                </c:pt>
                <c:pt idx="93951">
                  <c:v>126512</c:v>
                </c:pt>
                <c:pt idx="93952">
                  <c:v>126512</c:v>
                </c:pt>
                <c:pt idx="93953">
                  <c:v>126512</c:v>
                </c:pt>
                <c:pt idx="93954">
                  <c:v>126512</c:v>
                </c:pt>
                <c:pt idx="93955">
                  <c:v>126512</c:v>
                </c:pt>
                <c:pt idx="93956">
                  <c:v>126512</c:v>
                </c:pt>
                <c:pt idx="93957">
                  <c:v>126512</c:v>
                </c:pt>
                <c:pt idx="93958">
                  <c:v>126512</c:v>
                </c:pt>
                <c:pt idx="93959">
                  <c:v>126512</c:v>
                </c:pt>
                <c:pt idx="93960">
                  <c:v>126512</c:v>
                </c:pt>
                <c:pt idx="93961">
                  <c:v>126512</c:v>
                </c:pt>
                <c:pt idx="93962">
                  <c:v>126512</c:v>
                </c:pt>
                <c:pt idx="93963">
                  <c:v>126512</c:v>
                </c:pt>
                <c:pt idx="93964">
                  <c:v>126512</c:v>
                </c:pt>
                <c:pt idx="93965">
                  <c:v>126512</c:v>
                </c:pt>
                <c:pt idx="93966">
                  <c:v>126512</c:v>
                </c:pt>
                <c:pt idx="93967">
                  <c:v>126512</c:v>
                </c:pt>
                <c:pt idx="93968">
                  <c:v>126512</c:v>
                </c:pt>
                <c:pt idx="93969">
                  <c:v>126512</c:v>
                </c:pt>
                <c:pt idx="93970">
                  <c:v>126512</c:v>
                </c:pt>
                <c:pt idx="93971">
                  <c:v>126512</c:v>
                </c:pt>
                <c:pt idx="93972">
                  <c:v>126512</c:v>
                </c:pt>
                <c:pt idx="93973">
                  <c:v>126512</c:v>
                </c:pt>
                <c:pt idx="93974">
                  <c:v>126512</c:v>
                </c:pt>
                <c:pt idx="93975">
                  <c:v>126512</c:v>
                </c:pt>
                <c:pt idx="93976">
                  <c:v>126512</c:v>
                </c:pt>
                <c:pt idx="93977">
                  <c:v>126512</c:v>
                </c:pt>
                <c:pt idx="93978">
                  <c:v>126512</c:v>
                </c:pt>
                <c:pt idx="93979">
                  <c:v>126512</c:v>
                </c:pt>
                <c:pt idx="93980">
                  <c:v>126512</c:v>
                </c:pt>
                <c:pt idx="93981">
                  <c:v>126512</c:v>
                </c:pt>
                <c:pt idx="93982">
                  <c:v>126512</c:v>
                </c:pt>
                <c:pt idx="93983">
                  <c:v>126512</c:v>
                </c:pt>
                <c:pt idx="93984">
                  <c:v>126512</c:v>
                </c:pt>
                <c:pt idx="93985">
                  <c:v>126512</c:v>
                </c:pt>
                <c:pt idx="93986">
                  <c:v>126512</c:v>
                </c:pt>
                <c:pt idx="93987">
                  <c:v>126512</c:v>
                </c:pt>
                <c:pt idx="93988">
                  <c:v>126512</c:v>
                </c:pt>
                <c:pt idx="93989">
                  <c:v>126512</c:v>
                </c:pt>
                <c:pt idx="93990">
                  <c:v>126512</c:v>
                </c:pt>
                <c:pt idx="93991">
                  <c:v>126512</c:v>
                </c:pt>
                <c:pt idx="93992">
                  <c:v>126512</c:v>
                </c:pt>
                <c:pt idx="93993">
                  <c:v>126512</c:v>
                </c:pt>
                <c:pt idx="93994">
                  <c:v>126512</c:v>
                </c:pt>
                <c:pt idx="93995">
                  <c:v>126512</c:v>
                </c:pt>
                <c:pt idx="93996">
                  <c:v>126512</c:v>
                </c:pt>
                <c:pt idx="93997">
                  <c:v>126512</c:v>
                </c:pt>
                <c:pt idx="93998">
                  <c:v>126512</c:v>
                </c:pt>
                <c:pt idx="93999">
                  <c:v>126512</c:v>
                </c:pt>
                <c:pt idx="94000">
                  <c:v>126512</c:v>
                </c:pt>
                <c:pt idx="94001">
                  <c:v>126512</c:v>
                </c:pt>
                <c:pt idx="94002">
                  <c:v>126512</c:v>
                </c:pt>
                <c:pt idx="94003">
                  <c:v>126512</c:v>
                </c:pt>
                <c:pt idx="94004">
                  <c:v>126512</c:v>
                </c:pt>
                <c:pt idx="94005">
                  <c:v>126512</c:v>
                </c:pt>
                <c:pt idx="94006">
                  <c:v>126512</c:v>
                </c:pt>
                <c:pt idx="94007">
                  <c:v>126512</c:v>
                </c:pt>
                <c:pt idx="94008">
                  <c:v>126512</c:v>
                </c:pt>
                <c:pt idx="94009">
                  <c:v>126512</c:v>
                </c:pt>
                <c:pt idx="94010">
                  <c:v>126512</c:v>
                </c:pt>
                <c:pt idx="94011">
                  <c:v>126512</c:v>
                </c:pt>
                <c:pt idx="94012">
                  <c:v>126512</c:v>
                </c:pt>
                <c:pt idx="94013">
                  <c:v>126512</c:v>
                </c:pt>
                <c:pt idx="94014">
                  <c:v>126512</c:v>
                </c:pt>
                <c:pt idx="94015">
                  <c:v>126512</c:v>
                </c:pt>
                <c:pt idx="94016">
                  <c:v>126512</c:v>
                </c:pt>
                <c:pt idx="94017">
                  <c:v>126512</c:v>
                </c:pt>
                <c:pt idx="94018">
                  <c:v>126512</c:v>
                </c:pt>
                <c:pt idx="94019">
                  <c:v>126512</c:v>
                </c:pt>
                <c:pt idx="94020">
                  <c:v>126512</c:v>
                </c:pt>
                <c:pt idx="94021">
                  <c:v>126512</c:v>
                </c:pt>
                <c:pt idx="94022">
                  <c:v>126512</c:v>
                </c:pt>
                <c:pt idx="94023">
                  <c:v>126512</c:v>
                </c:pt>
                <c:pt idx="94024">
                  <c:v>126512</c:v>
                </c:pt>
                <c:pt idx="94025">
                  <c:v>126512</c:v>
                </c:pt>
                <c:pt idx="94026">
                  <c:v>126512</c:v>
                </c:pt>
                <c:pt idx="94027">
                  <c:v>126512</c:v>
                </c:pt>
                <c:pt idx="94028">
                  <c:v>126512</c:v>
                </c:pt>
                <c:pt idx="94029">
                  <c:v>126512</c:v>
                </c:pt>
                <c:pt idx="94030">
                  <c:v>126512</c:v>
                </c:pt>
                <c:pt idx="94031">
                  <c:v>126512</c:v>
                </c:pt>
                <c:pt idx="94032">
                  <c:v>126512</c:v>
                </c:pt>
                <c:pt idx="94033">
                  <c:v>126512</c:v>
                </c:pt>
                <c:pt idx="94034">
                  <c:v>126512</c:v>
                </c:pt>
                <c:pt idx="94035">
                  <c:v>126512</c:v>
                </c:pt>
                <c:pt idx="94036">
                  <c:v>126512</c:v>
                </c:pt>
                <c:pt idx="94037">
                  <c:v>126512</c:v>
                </c:pt>
                <c:pt idx="94038">
                  <c:v>126512</c:v>
                </c:pt>
                <c:pt idx="94039">
                  <c:v>126512</c:v>
                </c:pt>
                <c:pt idx="94040">
                  <c:v>126512</c:v>
                </c:pt>
                <c:pt idx="94041">
                  <c:v>126512</c:v>
                </c:pt>
                <c:pt idx="94042">
                  <c:v>126512</c:v>
                </c:pt>
                <c:pt idx="94043">
                  <c:v>126512</c:v>
                </c:pt>
                <c:pt idx="94044">
                  <c:v>126512</c:v>
                </c:pt>
                <c:pt idx="94045">
                  <c:v>126512</c:v>
                </c:pt>
                <c:pt idx="94046">
                  <c:v>126512</c:v>
                </c:pt>
                <c:pt idx="94047">
                  <c:v>126512</c:v>
                </c:pt>
                <c:pt idx="94048">
                  <c:v>126512</c:v>
                </c:pt>
                <c:pt idx="94049">
                  <c:v>126512</c:v>
                </c:pt>
                <c:pt idx="94050">
                  <c:v>126512</c:v>
                </c:pt>
                <c:pt idx="94051">
                  <c:v>126512</c:v>
                </c:pt>
                <c:pt idx="94052">
                  <c:v>126512</c:v>
                </c:pt>
                <c:pt idx="94053">
                  <c:v>126512</c:v>
                </c:pt>
                <c:pt idx="94054">
                  <c:v>126512</c:v>
                </c:pt>
                <c:pt idx="94055">
                  <c:v>126512</c:v>
                </c:pt>
                <c:pt idx="94056">
                  <c:v>126512</c:v>
                </c:pt>
                <c:pt idx="94057">
                  <c:v>126512</c:v>
                </c:pt>
                <c:pt idx="94058">
                  <c:v>126512</c:v>
                </c:pt>
                <c:pt idx="94059">
                  <c:v>126512</c:v>
                </c:pt>
                <c:pt idx="94060">
                  <c:v>126512</c:v>
                </c:pt>
                <c:pt idx="94061">
                  <c:v>126512</c:v>
                </c:pt>
                <c:pt idx="94062">
                  <c:v>126512</c:v>
                </c:pt>
                <c:pt idx="94063">
                  <c:v>126512</c:v>
                </c:pt>
                <c:pt idx="94064">
                  <c:v>126512</c:v>
                </c:pt>
                <c:pt idx="94065">
                  <c:v>126512</c:v>
                </c:pt>
                <c:pt idx="94066">
                  <c:v>126512</c:v>
                </c:pt>
                <c:pt idx="94067">
                  <c:v>126512</c:v>
                </c:pt>
                <c:pt idx="94068">
                  <c:v>126512</c:v>
                </c:pt>
                <c:pt idx="94069">
                  <c:v>126512</c:v>
                </c:pt>
                <c:pt idx="94070">
                  <c:v>126512</c:v>
                </c:pt>
                <c:pt idx="94071">
                  <c:v>126512</c:v>
                </c:pt>
                <c:pt idx="94072">
                  <c:v>126512</c:v>
                </c:pt>
                <c:pt idx="94073">
                  <c:v>126512</c:v>
                </c:pt>
                <c:pt idx="94074">
                  <c:v>126512</c:v>
                </c:pt>
                <c:pt idx="94075">
                  <c:v>126512</c:v>
                </c:pt>
                <c:pt idx="94076">
                  <c:v>126512</c:v>
                </c:pt>
                <c:pt idx="94077">
                  <c:v>126512</c:v>
                </c:pt>
                <c:pt idx="94078">
                  <c:v>126512</c:v>
                </c:pt>
                <c:pt idx="94079">
                  <c:v>126512</c:v>
                </c:pt>
                <c:pt idx="94080">
                  <c:v>126512</c:v>
                </c:pt>
                <c:pt idx="94081">
                  <c:v>126512</c:v>
                </c:pt>
                <c:pt idx="94082">
                  <c:v>126512</c:v>
                </c:pt>
                <c:pt idx="94083">
                  <c:v>126512</c:v>
                </c:pt>
                <c:pt idx="94084">
                  <c:v>126512</c:v>
                </c:pt>
                <c:pt idx="94085">
                  <c:v>126512</c:v>
                </c:pt>
                <c:pt idx="94086">
                  <c:v>126512</c:v>
                </c:pt>
                <c:pt idx="94087">
                  <c:v>126512</c:v>
                </c:pt>
                <c:pt idx="94088">
                  <c:v>126512</c:v>
                </c:pt>
                <c:pt idx="94089">
                  <c:v>126512</c:v>
                </c:pt>
                <c:pt idx="94090">
                  <c:v>126512</c:v>
                </c:pt>
                <c:pt idx="94091">
                  <c:v>126512</c:v>
                </c:pt>
                <c:pt idx="94092">
                  <c:v>126512</c:v>
                </c:pt>
                <c:pt idx="94093">
                  <c:v>126512</c:v>
                </c:pt>
                <c:pt idx="94094">
                  <c:v>126512</c:v>
                </c:pt>
                <c:pt idx="94095">
                  <c:v>126512</c:v>
                </c:pt>
                <c:pt idx="94096">
                  <c:v>126512</c:v>
                </c:pt>
                <c:pt idx="94097">
                  <c:v>126512</c:v>
                </c:pt>
                <c:pt idx="94098">
                  <c:v>126512</c:v>
                </c:pt>
                <c:pt idx="94099">
                  <c:v>126512</c:v>
                </c:pt>
                <c:pt idx="94100">
                  <c:v>126512</c:v>
                </c:pt>
                <c:pt idx="94101">
                  <c:v>126512</c:v>
                </c:pt>
                <c:pt idx="94102">
                  <c:v>126512</c:v>
                </c:pt>
                <c:pt idx="94103">
                  <c:v>126512</c:v>
                </c:pt>
                <c:pt idx="94104">
                  <c:v>126512</c:v>
                </c:pt>
                <c:pt idx="94105">
                  <c:v>126512</c:v>
                </c:pt>
                <c:pt idx="94106">
                  <c:v>126512</c:v>
                </c:pt>
                <c:pt idx="94107">
                  <c:v>126512</c:v>
                </c:pt>
                <c:pt idx="94108">
                  <c:v>126512</c:v>
                </c:pt>
                <c:pt idx="94109">
                  <c:v>126512</c:v>
                </c:pt>
                <c:pt idx="94110">
                  <c:v>126512</c:v>
                </c:pt>
                <c:pt idx="94111">
                  <c:v>126512</c:v>
                </c:pt>
                <c:pt idx="94112">
                  <c:v>126512</c:v>
                </c:pt>
                <c:pt idx="94113">
                  <c:v>126512</c:v>
                </c:pt>
                <c:pt idx="94114">
                  <c:v>126512</c:v>
                </c:pt>
                <c:pt idx="94115">
                  <c:v>126512</c:v>
                </c:pt>
                <c:pt idx="94116">
                  <c:v>126512</c:v>
                </c:pt>
                <c:pt idx="94117">
                  <c:v>126512</c:v>
                </c:pt>
                <c:pt idx="94118">
                  <c:v>126512</c:v>
                </c:pt>
                <c:pt idx="94119">
                  <c:v>126512</c:v>
                </c:pt>
                <c:pt idx="94120">
                  <c:v>126512</c:v>
                </c:pt>
                <c:pt idx="94121">
                  <c:v>126512</c:v>
                </c:pt>
                <c:pt idx="94122">
                  <c:v>126512</c:v>
                </c:pt>
                <c:pt idx="94123">
                  <c:v>126512</c:v>
                </c:pt>
                <c:pt idx="94124">
                  <c:v>126512</c:v>
                </c:pt>
                <c:pt idx="94125">
                  <c:v>126512</c:v>
                </c:pt>
                <c:pt idx="94126">
                  <c:v>126512</c:v>
                </c:pt>
                <c:pt idx="94127">
                  <c:v>126512</c:v>
                </c:pt>
                <c:pt idx="94128">
                  <c:v>126512</c:v>
                </c:pt>
                <c:pt idx="94129">
                  <c:v>126512</c:v>
                </c:pt>
                <c:pt idx="94130">
                  <c:v>126512</c:v>
                </c:pt>
                <c:pt idx="94131">
                  <c:v>126512</c:v>
                </c:pt>
                <c:pt idx="94132">
                  <c:v>126512</c:v>
                </c:pt>
                <c:pt idx="94133">
                  <c:v>126512</c:v>
                </c:pt>
                <c:pt idx="94134">
                  <c:v>126512</c:v>
                </c:pt>
                <c:pt idx="94135">
                  <c:v>126512</c:v>
                </c:pt>
                <c:pt idx="94136">
                  <c:v>126512</c:v>
                </c:pt>
                <c:pt idx="94137">
                  <c:v>126512</c:v>
                </c:pt>
                <c:pt idx="94138">
                  <c:v>126512</c:v>
                </c:pt>
                <c:pt idx="94139">
                  <c:v>126512</c:v>
                </c:pt>
                <c:pt idx="94140">
                  <c:v>126512</c:v>
                </c:pt>
                <c:pt idx="94141">
                  <c:v>126512</c:v>
                </c:pt>
                <c:pt idx="94142">
                  <c:v>126512</c:v>
                </c:pt>
                <c:pt idx="94143">
                  <c:v>126512</c:v>
                </c:pt>
                <c:pt idx="94144">
                  <c:v>126512</c:v>
                </c:pt>
                <c:pt idx="94145">
                  <c:v>126512</c:v>
                </c:pt>
                <c:pt idx="94146">
                  <c:v>126512</c:v>
                </c:pt>
                <c:pt idx="94147">
                  <c:v>126512</c:v>
                </c:pt>
                <c:pt idx="94148">
                  <c:v>126512</c:v>
                </c:pt>
                <c:pt idx="94149">
                  <c:v>126512</c:v>
                </c:pt>
                <c:pt idx="94150">
                  <c:v>126512</c:v>
                </c:pt>
                <c:pt idx="94151">
                  <c:v>126512</c:v>
                </c:pt>
                <c:pt idx="94152">
                  <c:v>126512</c:v>
                </c:pt>
                <c:pt idx="94153">
                  <c:v>126512</c:v>
                </c:pt>
                <c:pt idx="94154">
                  <c:v>126512</c:v>
                </c:pt>
                <c:pt idx="94155">
                  <c:v>126512</c:v>
                </c:pt>
                <c:pt idx="94156">
                  <c:v>126512</c:v>
                </c:pt>
                <c:pt idx="94157">
                  <c:v>126512</c:v>
                </c:pt>
                <c:pt idx="94158">
                  <c:v>126512</c:v>
                </c:pt>
                <c:pt idx="94159">
                  <c:v>126512</c:v>
                </c:pt>
                <c:pt idx="94160">
                  <c:v>126512</c:v>
                </c:pt>
                <c:pt idx="94161">
                  <c:v>126512</c:v>
                </c:pt>
                <c:pt idx="94162">
                  <c:v>126512</c:v>
                </c:pt>
                <c:pt idx="94163">
                  <c:v>126512</c:v>
                </c:pt>
                <c:pt idx="94164">
                  <c:v>126512</c:v>
                </c:pt>
                <c:pt idx="94165">
                  <c:v>126512</c:v>
                </c:pt>
                <c:pt idx="94166">
                  <c:v>126512</c:v>
                </c:pt>
                <c:pt idx="94167">
                  <c:v>126512</c:v>
                </c:pt>
                <c:pt idx="94168">
                  <c:v>126512</c:v>
                </c:pt>
                <c:pt idx="94169">
                  <c:v>126512</c:v>
                </c:pt>
                <c:pt idx="94170">
                  <c:v>126512</c:v>
                </c:pt>
                <c:pt idx="94171">
                  <c:v>126512</c:v>
                </c:pt>
                <c:pt idx="94172">
                  <c:v>126512</c:v>
                </c:pt>
                <c:pt idx="94173">
                  <c:v>126512</c:v>
                </c:pt>
                <c:pt idx="94174">
                  <c:v>126512</c:v>
                </c:pt>
                <c:pt idx="94175">
                  <c:v>126512</c:v>
                </c:pt>
                <c:pt idx="94176">
                  <c:v>126512</c:v>
                </c:pt>
                <c:pt idx="94177">
                  <c:v>126512</c:v>
                </c:pt>
                <c:pt idx="94178">
                  <c:v>126512</c:v>
                </c:pt>
                <c:pt idx="94179">
                  <c:v>126512</c:v>
                </c:pt>
                <c:pt idx="94180">
                  <c:v>126512</c:v>
                </c:pt>
                <c:pt idx="94181">
                  <c:v>126512</c:v>
                </c:pt>
                <c:pt idx="94182">
                  <c:v>126512</c:v>
                </c:pt>
                <c:pt idx="94183">
                  <c:v>126512</c:v>
                </c:pt>
                <c:pt idx="94184">
                  <c:v>126512</c:v>
                </c:pt>
                <c:pt idx="94185">
                  <c:v>126512</c:v>
                </c:pt>
                <c:pt idx="94186">
                  <c:v>126512</c:v>
                </c:pt>
                <c:pt idx="94187">
                  <c:v>126512</c:v>
                </c:pt>
                <c:pt idx="94188">
                  <c:v>126512</c:v>
                </c:pt>
                <c:pt idx="94189">
                  <c:v>126512</c:v>
                </c:pt>
                <c:pt idx="94190">
                  <c:v>126512</c:v>
                </c:pt>
                <c:pt idx="94191">
                  <c:v>126512</c:v>
                </c:pt>
                <c:pt idx="94192">
                  <c:v>126512</c:v>
                </c:pt>
                <c:pt idx="94193">
                  <c:v>126512</c:v>
                </c:pt>
                <c:pt idx="94194">
                  <c:v>126512</c:v>
                </c:pt>
                <c:pt idx="94195">
                  <c:v>126512</c:v>
                </c:pt>
                <c:pt idx="94196">
                  <c:v>126512</c:v>
                </c:pt>
                <c:pt idx="94197">
                  <c:v>126512</c:v>
                </c:pt>
                <c:pt idx="94198">
                  <c:v>126512</c:v>
                </c:pt>
                <c:pt idx="94199">
                  <c:v>126512</c:v>
                </c:pt>
                <c:pt idx="94200">
                  <c:v>126512</c:v>
                </c:pt>
                <c:pt idx="94201">
                  <c:v>126512</c:v>
                </c:pt>
                <c:pt idx="94202">
                  <c:v>126512</c:v>
                </c:pt>
                <c:pt idx="94203">
                  <c:v>126512</c:v>
                </c:pt>
                <c:pt idx="94204">
                  <c:v>126512</c:v>
                </c:pt>
                <c:pt idx="94205">
                  <c:v>126512</c:v>
                </c:pt>
                <c:pt idx="94206">
                  <c:v>126512</c:v>
                </c:pt>
                <c:pt idx="94207">
                  <c:v>126512</c:v>
                </c:pt>
                <c:pt idx="94208">
                  <c:v>126512</c:v>
                </c:pt>
                <c:pt idx="94209">
                  <c:v>126512</c:v>
                </c:pt>
                <c:pt idx="94210">
                  <c:v>126512</c:v>
                </c:pt>
                <c:pt idx="94211">
                  <c:v>126512</c:v>
                </c:pt>
                <c:pt idx="94212">
                  <c:v>126512</c:v>
                </c:pt>
                <c:pt idx="94213">
                  <c:v>126512</c:v>
                </c:pt>
                <c:pt idx="94214">
                  <c:v>126512</c:v>
                </c:pt>
                <c:pt idx="94215">
                  <c:v>126512</c:v>
                </c:pt>
                <c:pt idx="94216">
                  <c:v>126512</c:v>
                </c:pt>
                <c:pt idx="94217">
                  <c:v>126512</c:v>
                </c:pt>
                <c:pt idx="94218">
                  <c:v>126512</c:v>
                </c:pt>
                <c:pt idx="94219">
                  <c:v>126512</c:v>
                </c:pt>
                <c:pt idx="94220">
                  <c:v>126512</c:v>
                </c:pt>
                <c:pt idx="94221">
                  <c:v>126512</c:v>
                </c:pt>
                <c:pt idx="94222">
                  <c:v>126512</c:v>
                </c:pt>
                <c:pt idx="94223">
                  <c:v>126512</c:v>
                </c:pt>
                <c:pt idx="94224">
                  <c:v>126512</c:v>
                </c:pt>
                <c:pt idx="94225">
                  <c:v>126512</c:v>
                </c:pt>
                <c:pt idx="94226">
                  <c:v>126512</c:v>
                </c:pt>
                <c:pt idx="94227">
                  <c:v>126512</c:v>
                </c:pt>
                <c:pt idx="94228">
                  <c:v>126512</c:v>
                </c:pt>
                <c:pt idx="94229">
                  <c:v>126512</c:v>
                </c:pt>
                <c:pt idx="94230">
                  <c:v>126512</c:v>
                </c:pt>
                <c:pt idx="94231">
                  <c:v>126512</c:v>
                </c:pt>
                <c:pt idx="94232">
                  <c:v>126512</c:v>
                </c:pt>
                <c:pt idx="94233">
                  <c:v>126512</c:v>
                </c:pt>
                <c:pt idx="94234">
                  <c:v>126512</c:v>
                </c:pt>
                <c:pt idx="94235">
                  <c:v>126512</c:v>
                </c:pt>
                <c:pt idx="94236">
                  <c:v>126512</c:v>
                </c:pt>
                <c:pt idx="94237">
                  <c:v>126512</c:v>
                </c:pt>
                <c:pt idx="94238">
                  <c:v>126512</c:v>
                </c:pt>
                <c:pt idx="94239">
                  <c:v>126512</c:v>
                </c:pt>
                <c:pt idx="94240">
                  <c:v>126512</c:v>
                </c:pt>
                <c:pt idx="94241">
                  <c:v>126512</c:v>
                </c:pt>
                <c:pt idx="94242">
                  <c:v>126512</c:v>
                </c:pt>
                <c:pt idx="94243">
                  <c:v>126512</c:v>
                </c:pt>
                <c:pt idx="94244">
                  <c:v>126512</c:v>
                </c:pt>
                <c:pt idx="94245">
                  <c:v>126512</c:v>
                </c:pt>
                <c:pt idx="94246">
                  <c:v>126512</c:v>
                </c:pt>
                <c:pt idx="94247">
                  <c:v>126512</c:v>
                </c:pt>
                <c:pt idx="94248">
                  <c:v>126512</c:v>
                </c:pt>
                <c:pt idx="94249">
                  <c:v>126512</c:v>
                </c:pt>
                <c:pt idx="94250">
                  <c:v>126512</c:v>
                </c:pt>
                <c:pt idx="94251">
                  <c:v>126512</c:v>
                </c:pt>
                <c:pt idx="94252">
                  <c:v>126512</c:v>
                </c:pt>
                <c:pt idx="94253">
                  <c:v>126512</c:v>
                </c:pt>
                <c:pt idx="94254">
                  <c:v>126512</c:v>
                </c:pt>
                <c:pt idx="94255">
                  <c:v>126512</c:v>
                </c:pt>
                <c:pt idx="94256">
                  <c:v>126512</c:v>
                </c:pt>
                <c:pt idx="94257">
                  <c:v>126512</c:v>
                </c:pt>
                <c:pt idx="94258">
                  <c:v>126512</c:v>
                </c:pt>
                <c:pt idx="94259">
                  <c:v>126512</c:v>
                </c:pt>
                <c:pt idx="94260">
                  <c:v>126512</c:v>
                </c:pt>
                <c:pt idx="94261">
                  <c:v>126512</c:v>
                </c:pt>
                <c:pt idx="94262">
                  <c:v>126512</c:v>
                </c:pt>
                <c:pt idx="94263">
                  <c:v>126512</c:v>
                </c:pt>
                <c:pt idx="94264">
                  <c:v>126512</c:v>
                </c:pt>
                <c:pt idx="94265">
                  <c:v>126512</c:v>
                </c:pt>
                <c:pt idx="94266">
                  <c:v>126512</c:v>
                </c:pt>
                <c:pt idx="94267">
                  <c:v>126512</c:v>
                </c:pt>
                <c:pt idx="94268">
                  <c:v>126512</c:v>
                </c:pt>
                <c:pt idx="94269">
                  <c:v>126512</c:v>
                </c:pt>
                <c:pt idx="94270">
                  <c:v>126512</c:v>
                </c:pt>
                <c:pt idx="94271">
                  <c:v>126512</c:v>
                </c:pt>
                <c:pt idx="94272">
                  <c:v>126512</c:v>
                </c:pt>
                <c:pt idx="94273">
                  <c:v>126512</c:v>
                </c:pt>
                <c:pt idx="94274">
                  <c:v>126512</c:v>
                </c:pt>
                <c:pt idx="94275">
                  <c:v>126512</c:v>
                </c:pt>
                <c:pt idx="94276">
                  <c:v>126512</c:v>
                </c:pt>
                <c:pt idx="94277">
                  <c:v>126512</c:v>
                </c:pt>
                <c:pt idx="94278">
                  <c:v>126512</c:v>
                </c:pt>
                <c:pt idx="94279">
                  <c:v>126512</c:v>
                </c:pt>
                <c:pt idx="94280">
                  <c:v>126512</c:v>
                </c:pt>
                <c:pt idx="94281">
                  <c:v>126512</c:v>
                </c:pt>
                <c:pt idx="94282">
                  <c:v>126512</c:v>
                </c:pt>
                <c:pt idx="94283">
                  <c:v>126512</c:v>
                </c:pt>
                <c:pt idx="94284">
                  <c:v>126512</c:v>
                </c:pt>
                <c:pt idx="94285">
                  <c:v>126512</c:v>
                </c:pt>
                <c:pt idx="94286">
                  <c:v>126512</c:v>
                </c:pt>
                <c:pt idx="94287">
                  <c:v>126512</c:v>
                </c:pt>
                <c:pt idx="94288">
                  <c:v>126512</c:v>
                </c:pt>
                <c:pt idx="94289">
                  <c:v>126512</c:v>
                </c:pt>
                <c:pt idx="94290">
                  <c:v>126512</c:v>
                </c:pt>
                <c:pt idx="94291">
                  <c:v>126512</c:v>
                </c:pt>
                <c:pt idx="94292">
                  <c:v>126512</c:v>
                </c:pt>
                <c:pt idx="94293">
                  <c:v>126512</c:v>
                </c:pt>
                <c:pt idx="94294">
                  <c:v>126512</c:v>
                </c:pt>
                <c:pt idx="94295">
                  <c:v>126512</c:v>
                </c:pt>
                <c:pt idx="94296">
                  <c:v>126512</c:v>
                </c:pt>
                <c:pt idx="94297">
                  <c:v>126512</c:v>
                </c:pt>
                <c:pt idx="94298">
                  <c:v>126512</c:v>
                </c:pt>
                <c:pt idx="94299">
                  <c:v>126512</c:v>
                </c:pt>
                <c:pt idx="94300">
                  <c:v>126512</c:v>
                </c:pt>
                <c:pt idx="94301">
                  <c:v>126512</c:v>
                </c:pt>
                <c:pt idx="94302">
                  <c:v>126512</c:v>
                </c:pt>
                <c:pt idx="94303">
                  <c:v>126512</c:v>
                </c:pt>
                <c:pt idx="94304">
                  <c:v>126512</c:v>
                </c:pt>
                <c:pt idx="94305">
                  <c:v>126512</c:v>
                </c:pt>
                <c:pt idx="94306">
                  <c:v>126512</c:v>
                </c:pt>
                <c:pt idx="94307">
                  <c:v>126512</c:v>
                </c:pt>
                <c:pt idx="94308">
                  <c:v>126512</c:v>
                </c:pt>
                <c:pt idx="94309">
                  <c:v>126512</c:v>
                </c:pt>
                <c:pt idx="94310">
                  <c:v>126512</c:v>
                </c:pt>
                <c:pt idx="94311">
                  <c:v>126512</c:v>
                </c:pt>
                <c:pt idx="94312">
                  <c:v>126512</c:v>
                </c:pt>
                <c:pt idx="94313">
                  <c:v>126512</c:v>
                </c:pt>
                <c:pt idx="94314">
                  <c:v>126512</c:v>
                </c:pt>
                <c:pt idx="94315">
                  <c:v>126512</c:v>
                </c:pt>
                <c:pt idx="94316">
                  <c:v>126512</c:v>
                </c:pt>
                <c:pt idx="94317">
                  <c:v>126512</c:v>
                </c:pt>
                <c:pt idx="94318">
                  <c:v>126512</c:v>
                </c:pt>
                <c:pt idx="94319">
                  <c:v>126512</c:v>
                </c:pt>
                <c:pt idx="94320">
                  <c:v>126512</c:v>
                </c:pt>
                <c:pt idx="94321">
                  <c:v>126512</c:v>
                </c:pt>
                <c:pt idx="94322">
                  <c:v>126512</c:v>
                </c:pt>
                <c:pt idx="94323">
                  <c:v>126512</c:v>
                </c:pt>
                <c:pt idx="94324">
                  <c:v>126512</c:v>
                </c:pt>
                <c:pt idx="94325">
                  <c:v>126512</c:v>
                </c:pt>
                <c:pt idx="94326">
                  <c:v>126512</c:v>
                </c:pt>
                <c:pt idx="94327">
                  <c:v>126512</c:v>
                </c:pt>
                <c:pt idx="94328">
                  <c:v>126512</c:v>
                </c:pt>
                <c:pt idx="94329">
                  <c:v>126512</c:v>
                </c:pt>
                <c:pt idx="94330">
                  <c:v>126512</c:v>
                </c:pt>
                <c:pt idx="94331">
                  <c:v>126512</c:v>
                </c:pt>
                <c:pt idx="94332">
                  <c:v>126512</c:v>
                </c:pt>
                <c:pt idx="94333">
                  <c:v>126512</c:v>
                </c:pt>
                <c:pt idx="94334">
                  <c:v>126512</c:v>
                </c:pt>
                <c:pt idx="94335">
                  <c:v>126512</c:v>
                </c:pt>
                <c:pt idx="94336">
                  <c:v>126512</c:v>
                </c:pt>
                <c:pt idx="94337">
                  <c:v>126512</c:v>
                </c:pt>
                <c:pt idx="94338">
                  <c:v>126512</c:v>
                </c:pt>
                <c:pt idx="94339">
                  <c:v>126512</c:v>
                </c:pt>
                <c:pt idx="94340">
                  <c:v>126512</c:v>
                </c:pt>
                <c:pt idx="94341">
                  <c:v>126512</c:v>
                </c:pt>
                <c:pt idx="94342">
                  <c:v>126512</c:v>
                </c:pt>
                <c:pt idx="94343">
                  <c:v>126512</c:v>
                </c:pt>
                <c:pt idx="94344">
                  <c:v>126512</c:v>
                </c:pt>
                <c:pt idx="94345">
                  <c:v>126512</c:v>
                </c:pt>
                <c:pt idx="94346">
                  <c:v>126512</c:v>
                </c:pt>
                <c:pt idx="94347">
                  <c:v>126512</c:v>
                </c:pt>
                <c:pt idx="94348">
                  <c:v>126512</c:v>
                </c:pt>
                <c:pt idx="94349">
                  <c:v>126512</c:v>
                </c:pt>
                <c:pt idx="94350">
                  <c:v>126512</c:v>
                </c:pt>
                <c:pt idx="94351">
                  <c:v>126512</c:v>
                </c:pt>
                <c:pt idx="94352">
                  <c:v>126512</c:v>
                </c:pt>
                <c:pt idx="94353">
                  <c:v>126512</c:v>
                </c:pt>
                <c:pt idx="94354">
                  <c:v>126512</c:v>
                </c:pt>
                <c:pt idx="94355">
                  <c:v>126512</c:v>
                </c:pt>
                <c:pt idx="94356">
                  <c:v>126512</c:v>
                </c:pt>
                <c:pt idx="94357">
                  <c:v>126512</c:v>
                </c:pt>
                <c:pt idx="94358">
                  <c:v>126512</c:v>
                </c:pt>
                <c:pt idx="94359">
                  <c:v>126512</c:v>
                </c:pt>
                <c:pt idx="94360">
                  <c:v>126512</c:v>
                </c:pt>
                <c:pt idx="94361">
                  <c:v>126512</c:v>
                </c:pt>
                <c:pt idx="94362">
                  <c:v>126512</c:v>
                </c:pt>
                <c:pt idx="94363">
                  <c:v>126512</c:v>
                </c:pt>
                <c:pt idx="94364">
                  <c:v>126512</c:v>
                </c:pt>
                <c:pt idx="94365">
                  <c:v>126512</c:v>
                </c:pt>
                <c:pt idx="94366">
                  <c:v>126512</c:v>
                </c:pt>
                <c:pt idx="94367">
                  <c:v>126512</c:v>
                </c:pt>
                <c:pt idx="94368">
                  <c:v>126512</c:v>
                </c:pt>
                <c:pt idx="94369">
                  <c:v>126512</c:v>
                </c:pt>
                <c:pt idx="94370">
                  <c:v>126512</c:v>
                </c:pt>
                <c:pt idx="94371">
                  <c:v>126512</c:v>
                </c:pt>
                <c:pt idx="94372">
                  <c:v>126512</c:v>
                </c:pt>
                <c:pt idx="94373">
                  <c:v>126512</c:v>
                </c:pt>
                <c:pt idx="94374">
                  <c:v>126512</c:v>
                </c:pt>
                <c:pt idx="94375">
                  <c:v>126512</c:v>
                </c:pt>
                <c:pt idx="94376">
                  <c:v>126512</c:v>
                </c:pt>
                <c:pt idx="94377">
                  <c:v>126512</c:v>
                </c:pt>
                <c:pt idx="94378">
                  <c:v>126512</c:v>
                </c:pt>
                <c:pt idx="94379">
                  <c:v>126512</c:v>
                </c:pt>
                <c:pt idx="94380">
                  <c:v>126512</c:v>
                </c:pt>
                <c:pt idx="94381">
                  <c:v>126512</c:v>
                </c:pt>
                <c:pt idx="94382">
                  <c:v>126512</c:v>
                </c:pt>
                <c:pt idx="94383">
                  <c:v>126512</c:v>
                </c:pt>
                <c:pt idx="94384">
                  <c:v>126512</c:v>
                </c:pt>
                <c:pt idx="94385">
                  <c:v>126512</c:v>
                </c:pt>
                <c:pt idx="94386">
                  <c:v>126512</c:v>
                </c:pt>
                <c:pt idx="94387">
                  <c:v>126512</c:v>
                </c:pt>
                <c:pt idx="94388">
                  <c:v>126512</c:v>
                </c:pt>
                <c:pt idx="94389">
                  <c:v>126512</c:v>
                </c:pt>
                <c:pt idx="94390">
                  <c:v>126512</c:v>
                </c:pt>
                <c:pt idx="94391">
                  <c:v>126512</c:v>
                </c:pt>
                <c:pt idx="94392">
                  <c:v>126512</c:v>
                </c:pt>
                <c:pt idx="94393">
                  <c:v>126512</c:v>
                </c:pt>
                <c:pt idx="94394">
                  <c:v>126512</c:v>
                </c:pt>
                <c:pt idx="94395">
                  <c:v>126512</c:v>
                </c:pt>
                <c:pt idx="94396">
                  <c:v>126512</c:v>
                </c:pt>
                <c:pt idx="94397">
                  <c:v>126512</c:v>
                </c:pt>
                <c:pt idx="94398">
                  <c:v>126512</c:v>
                </c:pt>
                <c:pt idx="94399">
                  <c:v>126512</c:v>
                </c:pt>
                <c:pt idx="94400">
                  <c:v>126512</c:v>
                </c:pt>
                <c:pt idx="94401">
                  <c:v>126512</c:v>
                </c:pt>
                <c:pt idx="94402">
                  <c:v>126512</c:v>
                </c:pt>
                <c:pt idx="94403">
                  <c:v>126512</c:v>
                </c:pt>
                <c:pt idx="94404">
                  <c:v>126512</c:v>
                </c:pt>
                <c:pt idx="94405">
                  <c:v>126512</c:v>
                </c:pt>
                <c:pt idx="94406">
                  <c:v>126512</c:v>
                </c:pt>
                <c:pt idx="94407">
                  <c:v>126512</c:v>
                </c:pt>
                <c:pt idx="94408">
                  <c:v>126512</c:v>
                </c:pt>
                <c:pt idx="94409">
                  <c:v>126512</c:v>
                </c:pt>
                <c:pt idx="94410">
                  <c:v>126512</c:v>
                </c:pt>
                <c:pt idx="94411">
                  <c:v>126512</c:v>
                </c:pt>
                <c:pt idx="94412">
                  <c:v>126512</c:v>
                </c:pt>
                <c:pt idx="94413">
                  <c:v>126512</c:v>
                </c:pt>
                <c:pt idx="94414">
                  <c:v>126512</c:v>
                </c:pt>
                <c:pt idx="94415">
                  <c:v>126512</c:v>
                </c:pt>
                <c:pt idx="94416">
                  <c:v>126512</c:v>
                </c:pt>
                <c:pt idx="94417">
                  <c:v>126512</c:v>
                </c:pt>
                <c:pt idx="94418">
                  <c:v>126512</c:v>
                </c:pt>
                <c:pt idx="94419">
                  <c:v>126512</c:v>
                </c:pt>
                <c:pt idx="94420">
                  <c:v>126512</c:v>
                </c:pt>
                <c:pt idx="94421">
                  <c:v>126512</c:v>
                </c:pt>
                <c:pt idx="94422">
                  <c:v>126512</c:v>
                </c:pt>
                <c:pt idx="94423">
                  <c:v>126512</c:v>
                </c:pt>
                <c:pt idx="94424">
                  <c:v>126512</c:v>
                </c:pt>
                <c:pt idx="94425">
                  <c:v>126512</c:v>
                </c:pt>
                <c:pt idx="94426">
                  <c:v>126512</c:v>
                </c:pt>
                <c:pt idx="94427">
                  <c:v>126512</c:v>
                </c:pt>
                <c:pt idx="94428">
                  <c:v>126512</c:v>
                </c:pt>
                <c:pt idx="94429">
                  <c:v>126512</c:v>
                </c:pt>
                <c:pt idx="94430">
                  <c:v>126512</c:v>
                </c:pt>
                <c:pt idx="94431">
                  <c:v>126512</c:v>
                </c:pt>
                <c:pt idx="94432">
                  <c:v>126512</c:v>
                </c:pt>
                <c:pt idx="94433">
                  <c:v>126512</c:v>
                </c:pt>
                <c:pt idx="94434">
                  <c:v>126512</c:v>
                </c:pt>
                <c:pt idx="94435">
                  <c:v>126512</c:v>
                </c:pt>
                <c:pt idx="94436">
                  <c:v>126512</c:v>
                </c:pt>
                <c:pt idx="94437">
                  <c:v>126512</c:v>
                </c:pt>
                <c:pt idx="94438">
                  <c:v>126512</c:v>
                </c:pt>
                <c:pt idx="94439">
                  <c:v>126512</c:v>
                </c:pt>
                <c:pt idx="94440">
                  <c:v>126512</c:v>
                </c:pt>
                <c:pt idx="94441">
                  <c:v>126512</c:v>
                </c:pt>
                <c:pt idx="94442">
                  <c:v>126512</c:v>
                </c:pt>
                <c:pt idx="94443">
                  <c:v>126512</c:v>
                </c:pt>
                <c:pt idx="94444">
                  <c:v>126512</c:v>
                </c:pt>
                <c:pt idx="94445">
                  <c:v>126512</c:v>
                </c:pt>
                <c:pt idx="94446">
                  <c:v>126512</c:v>
                </c:pt>
                <c:pt idx="94447">
                  <c:v>126512</c:v>
                </c:pt>
                <c:pt idx="94448">
                  <c:v>126512</c:v>
                </c:pt>
                <c:pt idx="94449">
                  <c:v>126512</c:v>
                </c:pt>
                <c:pt idx="94450">
                  <c:v>126512</c:v>
                </c:pt>
                <c:pt idx="94451">
                  <c:v>126512</c:v>
                </c:pt>
                <c:pt idx="94452">
                  <c:v>126512</c:v>
                </c:pt>
                <c:pt idx="94453">
                  <c:v>126512</c:v>
                </c:pt>
                <c:pt idx="94454">
                  <c:v>126512</c:v>
                </c:pt>
                <c:pt idx="94455">
                  <c:v>126512</c:v>
                </c:pt>
                <c:pt idx="94456">
                  <c:v>126512</c:v>
                </c:pt>
                <c:pt idx="94457">
                  <c:v>126512</c:v>
                </c:pt>
                <c:pt idx="94458">
                  <c:v>126512</c:v>
                </c:pt>
                <c:pt idx="94459">
                  <c:v>126512</c:v>
                </c:pt>
                <c:pt idx="94460">
                  <c:v>126512</c:v>
                </c:pt>
                <c:pt idx="94461">
                  <c:v>126512</c:v>
                </c:pt>
                <c:pt idx="94462">
                  <c:v>126512</c:v>
                </c:pt>
                <c:pt idx="94463">
                  <c:v>126512</c:v>
                </c:pt>
                <c:pt idx="94464">
                  <c:v>126512</c:v>
                </c:pt>
                <c:pt idx="94465">
                  <c:v>126512</c:v>
                </c:pt>
                <c:pt idx="94466">
                  <c:v>126512</c:v>
                </c:pt>
                <c:pt idx="94467">
                  <c:v>126512</c:v>
                </c:pt>
                <c:pt idx="94468">
                  <c:v>126512</c:v>
                </c:pt>
                <c:pt idx="94469">
                  <c:v>126512</c:v>
                </c:pt>
                <c:pt idx="94470">
                  <c:v>126512</c:v>
                </c:pt>
                <c:pt idx="94471">
                  <c:v>126512</c:v>
                </c:pt>
                <c:pt idx="94472">
                  <c:v>126512</c:v>
                </c:pt>
                <c:pt idx="94473">
                  <c:v>126512</c:v>
                </c:pt>
                <c:pt idx="94474">
                  <c:v>126512</c:v>
                </c:pt>
                <c:pt idx="94475">
                  <c:v>126512</c:v>
                </c:pt>
                <c:pt idx="94476">
                  <c:v>126512</c:v>
                </c:pt>
                <c:pt idx="94477">
                  <c:v>126512</c:v>
                </c:pt>
                <c:pt idx="94478">
                  <c:v>126512</c:v>
                </c:pt>
                <c:pt idx="94479">
                  <c:v>126512</c:v>
                </c:pt>
                <c:pt idx="94480">
                  <c:v>126512</c:v>
                </c:pt>
                <c:pt idx="94481">
                  <c:v>126512</c:v>
                </c:pt>
                <c:pt idx="94482">
                  <c:v>126512</c:v>
                </c:pt>
                <c:pt idx="94483">
                  <c:v>126512</c:v>
                </c:pt>
                <c:pt idx="94484">
                  <c:v>126512</c:v>
                </c:pt>
                <c:pt idx="94485">
                  <c:v>126512</c:v>
                </c:pt>
                <c:pt idx="94486">
                  <c:v>126512</c:v>
                </c:pt>
                <c:pt idx="94487">
                  <c:v>126512</c:v>
                </c:pt>
                <c:pt idx="94488">
                  <c:v>126512</c:v>
                </c:pt>
                <c:pt idx="94489">
                  <c:v>126512</c:v>
                </c:pt>
                <c:pt idx="94490">
                  <c:v>126512</c:v>
                </c:pt>
                <c:pt idx="94491">
                  <c:v>126512</c:v>
                </c:pt>
                <c:pt idx="94492">
                  <c:v>126512</c:v>
                </c:pt>
                <c:pt idx="94493">
                  <c:v>126512</c:v>
                </c:pt>
                <c:pt idx="94494">
                  <c:v>126512</c:v>
                </c:pt>
                <c:pt idx="94495">
                  <c:v>126512</c:v>
                </c:pt>
                <c:pt idx="94496">
                  <c:v>126512</c:v>
                </c:pt>
                <c:pt idx="94497">
                  <c:v>126512</c:v>
                </c:pt>
                <c:pt idx="94498">
                  <c:v>126512</c:v>
                </c:pt>
                <c:pt idx="94499">
                  <c:v>126512</c:v>
                </c:pt>
                <c:pt idx="94500">
                  <c:v>126512</c:v>
                </c:pt>
                <c:pt idx="94501">
                  <c:v>126512</c:v>
                </c:pt>
                <c:pt idx="94502">
                  <c:v>126512</c:v>
                </c:pt>
                <c:pt idx="94503">
                  <c:v>126512</c:v>
                </c:pt>
                <c:pt idx="94504">
                  <c:v>126512</c:v>
                </c:pt>
                <c:pt idx="94505">
                  <c:v>126512</c:v>
                </c:pt>
                <c:pt idx="94506">
                  <c:v>126512</c:v>
                </c:pt>
                <c:pt idx="94507">
                  <c:v>126512</c:v>
                </c:pt>
                <c:pt idx="94508">
                  <c:v>126512</c:v>
                </c:pt>
                <c:pt idx="94509">
                  <c:v>126512</c:v>
                </c:pt>
                <c:pt idx="94510">
                  <c:v>126512</c:v>
                </c:pt>
                <c:pt idx="94511">
                  <c:v>126512</c:v>
                </c:pt>
                <c:pt idx="94512">
                  <c:v>126512</c:v>
                </c:pt>
                <c:pt idx="94513">
                  <c:v>126512</c:v>
                </c:pt>
                <c:pt idx="94514">
                  <c:v>126512</c:v>
                </c:pt>
                <c:pt idx="94515">
                  <c:v>126512</c:v>
                </c:pt>
                <c:pt idx="94516">
                  <c:v>126512</c:v>
                </c:pt>
                <c:pt idx="94517">
                  <c:v>126512</c:v>
                </c:pt>
                <c:pt idx="94518">
                  <c:v>126512</c:v>
                </c:pt>
                <c:pt idx="94519">
                  <c:v>126512</c:v>
                </c:pt>
                <c:pt idx="94520">
                  <c:v>126512</c:v>
                </c:pt>
                <c:pt idx="94521">
                  <c:v>126512</c:v>
                </c:pt>
                <c:pt idx="94522">
                  <c:v>126512</c:v>
                </c:pt>
                <c:pt idx="94523">
                  <c:v>126512</c:v>
                </c:pt>
                <c:pt idx="94524">
                  <c:v>126512</c:v>
                </c:pt>
                <c:pt idx="94525">
                  <c:v>126512</c:v>
                </c:pt>
                <c:pt idx="94526">
                  <c:v>126512</c:v>
                </c:pt>
                <c:pt idx="94527">
                  <c:v>126512</c:v>
                </c:pt>
                <c:pt idx="94528">
                  <c:v>126512</c:v>
                </c:pt>
                <c:pt idx="94529">
                  <c:v>126512</c:v>
                </c:pt>
                <c:pt idx="94530">
                  <c:v>126512</c:v>
                </c:pt>
                <c:pt idx="94531">
                  <c:v>126512</c:v>
                </c:pt>
                <c:pt idx="94532">
                  <c:v>126512</c:v>
                </c:pt>
                <c:pt idx="94533">
                  <c:v>126512</c:v>
                </c:pt>
                <c:pt idx="94534">
                  <c:v>126512</c:v>
                </c:pt>
                <c:pt idx="94535">
                  <c:v>126512</c:v>
                </c:pt>
                <c:pt idx="94536">
                  <c:v>126512</c:v>
                </c:pt>
                <c:pt idx="94537">
                  <c:v>126512</c:v>
                </c:pt>
                <c:pt idx="94538">
                  <c:v>126512</c:v>
                </c:pt>
                <c:pt idx="94539">
                  <c:v>126512</c:v>
                </c:pt>
                <c:pt idx="94540">
                  <c:v>126512</c:v>
                </c:pt>
                <c:pt idx="94541">
                  <c:v>126512</c:v>
                </c:pt>
                <c:pt idx="94542">
                  <c:v>126512</c:v>
                </c:pt>
                <c:pt idx="94543">
                  <c:v>126512</c:v>
                </c:pt>
                <c:pt idx="94544">
                  <c:v>126512</c:v>
                </c:pt>
                <c:pt idx="94545">
                  <c:v>126512</c:v>
                </c:pt>
                <c:pt idx="94546">
                  <c:v>126512</c:v>
                </c:pt>
                <c:pt idx="94547">
                  <c:v>126512</c:v>
                </c:pt>
                <c:pt idx="94548">
                  <c:v>126512</c:v>
                </c:pt>
                <c:pt idx="94549">
                  <c:v>126512</c:v>
                </c:pt>
                <c:pt idx="94550">
                  <c:v>126512</c:v>
                </c:pt>
                <c:pt idx="94551">
                  <c:v>126512</c:v>
                </c:pt>
                <c:pt idx="94552">
                  <c:v>126512</c:v>
                </c:pt>
                <c:pt idx="94553">
                  <c:v>126512</c:v>
                </c:pt>
                <c:pt idx="94554">
                  <c:v>126512</c:v>
                </c:pt>
                <c:pt idx="94555">
                  <c:v>126512</c:v>
                </c:pt>
                <c:pt idx="94556">
                  <c:v>126512</c:v>
                </c:pt>
                <c:pt idx="94557">
                  <c:v>126512</c:v>
                </c:pt>
                <c:pt idx="94558">
                  <c:v>126512</c:v>
                </c:pt>
                <c:pt idx="94559">
                  <c:v>126512</c:v>
                </c:pt>
                <c:pt idx="94560">
                  <c:v>126512</c:v>
                </c:pt>
                <c:pt idx="94561">
                  <c:v>126512</c:v>
                </c:pt>
                <c:pt idx="94562">
                  <c:v>126512</c:v>
                </c:pt>
                <c:pt idx="94563">
                  <c:v>126512</c:v>
                </c:pt>
                <c:pt idx="94564">
                  <c:v>126512</c:v>
                </c:pt>
                <c:pt idx="94565">
                  <c:v>126512</c:v>
                </c:pt>
                <c:pt idx="94566">
                  <c:v>126512</c:v>
                </c:pt>
                <c:pt idx="94567">
                  <c:v>126512</c:v>
                </c:pt>
                <c:pt idx="94568">
                  <c:v>126512</c:v>
                </c:pt>
                <c:pt idx="94569">
                  <c:v>126512</c:v>
                </c:pt>
                <c:pt idx="94570">
                  <c:v>126512</c:v>
                </c:pt>
                <c:pt idx="94571">
                  <c:v>126512</c:v>
                </c:pt>
                <c:pt idx="94572">
                  <c:v>126512</c:v>
                </c:pt>
                <c:pt idx="94573">
                  <c:v>126512</c:v>
                </c:pt>
                <c:pt idx="94574">
                  <c:v>126512</c:v>
                </c:pt>
                <c:pt idx="94575">
                  <c:v>126512</c:v>
                </c:pt>
                <c:pt idx="94576">
                  <c:v>126512</c:v>
                </c:pt>
                <c:pt idx="94577">
                  <c:v>126512</c:v>
                </c:pt>
                <c:pt idx="94578">
                  <c:v>126512</c:v>
                </c:pt>
                <c:pt idx="94579">
                  <c:v>126512</c:v>
                </c:pt>
                <c:pt idx="94580">
                  <c:v>126512</c:v>
                </c:pt>
                <c:pt idx="94581">
                  <c:v>126512</c:v>
                </c:pt>
                <c:pt idx="94582">
                  <c:v>126512</c:v>
                </c:pt>
                <c:pt idx="94583">
                  <c:v>126512</c:v>
                </c:pt>
                <c:pt idx="94584">
                  <c:v>126512</c:v>
                </c:pt>
                <c:pt idx="94585">
                  <c:v>126512</c:v>
                </c:pt>
                <c:pt idx="94586">
                  <c:v>126512</c:v>
                </c:pt>
                <c:pt idx="94587">
                  <c:v>126512</c:v>
                </c:pt>
                <c:pt idx="94588">
                  <c:v>126512</c:v>
                </c:pt>
                <c:pt idx="94589">
                  <c:v>126512</c:v>
                </c:pt>
                <c:pt idx="94590">
                  <c:v>126512</c:v>
                </c:pt>
                <c:pt idx="94591">
                  <c:v>126512</c:v>
                </c:pt>
                <c:pt idx="94592">
                  <c:v>126512</c:v>
                </c:pt>
                <c:pt idx="94593">
                  <c:v>126512</c:v>
                </c:pt>
                <c:pt idx="94594">
                  <c:v>126512</c:v>
                </c:pt>
                <c:pt idx="94595">
                  <c:v>126512</c:v>
                </c:pt>
                <c:pt idx="94596">
                  <c:v>126512</c:v>
                </c:pt>
                <c:pt idx="94597">
                  <c:v>126512</c:v>
                </c:pt>
                <c:pt idx="94598">
                  <c:v>126512</c:v>
                </c:pt>
                <c:pt idx="94599">
                  <c:v>126512</c:v>
                </c:pt>
                <c:pt idx="94600">
                  <c:v>126512</c:v>
                </c:pt>
                <c:pt idx="94601">
                  <c:v>126512</c:v>
                </c:pt>
                <c:pt idx="94602">
                  <c:v>126512</c:v>
                </c:pt>
                <c:pt idx="94603">
                  <c:v>126512</c:v>
                </c:pt>
                <c:pt idx="94604">
                  <c:v>126512</c:v>
                </c:pt>
                <c:pt idx="94605">
                  <c:v>126512</c:v>
                </c:pt>
                <c:pt idx="94606">
                  <c:v>126512</c:v>
                </c:pt>
                <c:pt idx="94607">
                  <c:v>126512</c:v>
                </c:pt>
                <c:pt idx="94608">
                  <c:v>126512</c:v>
                </c:pt>
                <c:pt idx="94609">
                  <c:v>126512</c:v>
                </c:pt>
                <c:pt idx="94610">
                  <c:v>126512</c:v>
                </c:pt>
                <c:pt idx="94611">
                  <c:v>126512</c:v>
                </c:pt>
                <c:pt idx="94612">
                  <c:v>126512</c:v>
                </c:pt>
                <c:pt idx="94613">
                  <c:v>126512</c:v>
                </c:pt>
                <c:pt idx="94614">
                  <c:v>126512</c:v>
                </c:pt>
                <c:pt idx="94615">
                  <c:v>126512</c:v>
                </c:pt>
                <c:pt idx="94616">
                  <c:v>126512</c:v>
                </c:pt>
                <c:pt idx="94617">
                  <c:v>126512</c:v>
                </c:pt>
                <c:pt idx="94618">
                  <c:v>126512</c:v>
                </c:pt>
                <c:pt idx="94619">
                  <c:v>126512</c:v>
                </c:pt>
                <c:pt idx="94620">
                  <c:v>126512</c:v>
                </c:pt>
                <c:pt idx="94621">
                  <c:v>126512</c:v>
                </c:pt>
                <c:pt idx="94622">
                  <c:v>126512</c:v>
                </c:pt>
                <c:pt idx="94623">
                  <c:v>126512</c:v>
                </c:pt>
                <c:pt idx="94624">
                  <c:v>126512</c:v>
                </c:pt>
                <c:pt idx="94625">
                  <c:v>126512</c:v>
                </c:pt>
                <c:pt idx="94626">
                  <c:v>126512</c:v>
                </c:pt>
                <c:pt idx="94627">
                  <c:v>126512</c:v>
                </c:pt>
                <c:pt idx="94628">
                  <c:v>126512</c:v>
                </c:pt>
                <c:pt idx="94629">
                  <c:v>126512</c:v>
                </c:pt>
                <c:pt idx="94630">
                  <c:v>126512</c:v>
                </c:pt>
                <c:pt idx="94631">
                  <c:v>126512</c:v>
                </c:pt>
                <c:pt idx="94632">
                  <c:v>126512</c:v>
                </c:pt>
                <c:pt idx="94633">
                  <c:v>126512</c:v>
                </c:pt>
                <c:pt idx="94634">
                  <c:v>126512</c:v>
                </c:pt>
                <c:pt idx="94635">
                  <c:v>126512</c:v>
                </c:pt>
                <c:pt idx="94636">
                  <c:v>126512</c:v>
                </c:pt>
                <c:pt idx="94637">
                  <c:v>126512</c:v>
                </c:pt>
                <c:pt idx="94638">
                  <c:v>126512</c:v>
                </c:pt>
                <c:pt idx="94639">
                  <c:v>126512</c:v>
                </c:pt>
                <c:pt idx="94640">
                  <c:v>126512</c:v>
                </c:pt>
                <c:pt idx="94641">
                  <c:v>126512</c:v>
                </c:pt>
                <c:pt idx="94642">
                  <c:v>126512</c:v>
                </c:pt>
                <c:pt idx="94643">
                  <c:v>126512</c:v>
                </c:pt>
                <c:pt idx="94644">
                  <c:v>126512</c:v>
                </c:pt>
                <c:pt idx="94645">
                  <c:v>126512</c:v>
                </c:pt>
                <c:pt idx="94646">
                  <c:v>126512</c:v>
                </c:pt>
                <c:pt idx="94647">
                  <c:v>126512</c:v>
                </c:pt>
                <c:pt idx="94648">
                  <c:v>126512</c:v>
                </c:pt>
                <c:pt idx="94649">
                  <c:v>126512</c:v>
                </c:pt>
                <c:pt idx="94650">
                  <c:v>126512</c:v>
                </c:pt>
                <c:pt idx="94651">
                  <c:v>126512</c:v>
                </c:pt>
                <c:pt idx="94652">
                  <c:v>126512</c:v>
                </c:pt>
                <c:pt idx="94653">
                  <c:v>126512</c:v>
                </c:pt>
                <c:pt idx="94654">
                  <c:v>126512</c:v>
                </c:pt>
                <c:pt idx="94655">
                  <c:v>126512</c:v>
                </c:pt>
                <c:pt idx="94656">
                  <c:v>126512</c:v>
                </c:pt>
                <c:pt idx="94657">
                  <c:v>126512</c:v>
                </c:pt>
                <c:pt idx="94658">
                  <c:v>126512</c:v>
                </c:pt>
                <c:pt idx="94659">
                  <c:v>126512</c:v>
                </c:pt>
                <c:pt idx="94660">
                  <c:v>126512</c:v>
                </c:pt>
                <c:pt idx="94661">
                  <c:v>126512</c:v>
                </c:pt>
                <c:pt idx="94662">
                  <c:v>126512</c:v>
                </c:pt>
                <c:pt idx="94663">
                  <c:v>126512</c:v>
                </c:pt>
                <c:pt idx="94664">
                  <c:v>126512</c:v>
                </c:pt>
                <c:pt idx="94665">
                  <c:v>126512</c:v>
                </c:pt>
                <c:pt idx="94666">
                  <c:v>126512</c:v>
                </c:pt>
                <c:pt idx="94667">
                  <c:v>126512</c:v>
                </c:pt>
                <c:pt idx="94668">
                  <c:v>126512</c:v>
                </c:pt>
                <c:pt idx="94669">
                  <c:v>126512</c:v>
                </c:pt>
                <c:pt idx="94670">
                  <c:v>126512</c:v>
                </c:pt>
                <c:pt idx="94671">
                  <c:v>126512</c:v>
                </c:pt>
                <c:pt idx="94672">
                  <c:v>126512</c:v>
                </c:pt>
                <c:pt idx="94673">
                  <c:v>126512</c:v>
                </c:pt>
                <c:pt idx="94674">
                  <c:v>126512</c:v>
                </c:pt>
                <c:pt idx="94675">
                  <c:v>126512</c:v>
                </c:pt>
                <c:pt idx="94676">
                  <c:v>126512</c:v>
                </c:pt>
                <c:pt idx="94677">
                  <c:v>126512</c:v>
                </c:pt>
                <c:pt idx="94678">
                  <c:v>126512</c:v>
                </c:pt>
                <c:pt idx="94679">
                  <c:v>126512</c:v>
                </c:pt>
                <c:pt idx="94680">
                  <c:v>126512</c:v>
                </c:pt>
                <c:pt idx="94681">
                  <c:v>126512</c:v>
                </c:pt>
                <c:pt idx="94682">
                  <c:v>126512</c:v>
                </c:pt>
                <c:pt idx="94683">
                  <c:v>126512</c:v>
                </c:pt>
                <c:pt idx="94684">
                  <c:v>126512</c:v>
                </c:pt>
                <c:pt idx="94685">
                  <c:v>126512</c:v>
                </c:pt>
                <c:pt idx="94686">
                  <c:v>126512</c:v>
                </c:pt>
                <c:pt idx="94687">
                  <c:v>126512</c:v>
                </c:pt>
                <c:pt idx="94688">
                  <c:v>126512</c:v>
                </c:pt>
                <c:pt idx="94689">
                  <c:v>126512</c:v>
                </c:pt>
                <c:pt idx="94690">
                  <c:v>126512</c:v>
                </c:pt>
                <c:pt idx="94691">
                  <c:v>126512</c:v>
                </c:pt>
                <c:pt idx="94692">
                  <c:v>126512</c:v>
                </c:pt>
                <c:pt idx="94693">
                  <c:v>126512</c:v>
                </c:pt>
                <c:pt idx="94694">
                  <c:v>126512</c:v>
                </c:pt>
                <c:pt idx="94695">
                  <c:v>126512</c:v>
                </c:pt>
                <c:pt idx="94696">
                  <c:v>126512</c:v>
                </c:pt>
                <c:pt idx="94697">
                  <c:v>126512</c:v>
                </c:pt>
                <c:pt idx="94698">
                  <c:v>126512</c:v>
                </c:pt>
                <c:pt idx="94699">
                  <c:v>126512</c:v>
                </c:pt>
                <c:pt idx="94700">
                  <c:v>126512</c:v>
                </c:pt>
                <c:pt idx="94701">
                  <c:v>126512</c:v>
                </c:pt>
                <c:pt idx="94702">
                  <c:v>126512</c:v>
                </c:pt>
                <c:pt idx="94703">
                  <c:v>126512</c:v>
                </c:pt>
                <c:pt idx="94704">
                  <c:v>126512</c:v>
                </c:pt>
                <c:pt idx="94705">
                  <c:v>126512</c:v>
                </c:pt>
                <c:pt idx="94706">
                  <c:v>126512</c:v>
                </c:pt>
                <c:pt idx="94707">
                  <c:v>126512</c:v>
                </c:pt>
                <c:pt idx="94708">
                  <c:v>126512</c:v>
                </c:pt>
                <c:pt idx="94709">
                  <c:v>126512</c:v>
                </c:pt>
                <c:pt idx="94710">
                  <c:v>126512</c:v>
                </c:pt>
                <c:pt idx="94711">
                  <c:v>126512</c:v>
                </c:pt>
                <c:pt idx="94712">
                  <c:v>126512</c:v>
                </c:pt>
                <c:pt idx="94713">
                  <c:v>126512</c:v>
                </c:pt>
                <c:pt idx="94714">
                  <c:v>126512</c:v>
                </c:pt>
                <c:pt idx="94715">
                  <c:v>126512</c:v>
                </c:pt>
                <c:pt idx="94716">
                  <c:v>126512</c:v>
                </c:pt>
                <c:pt idx="94717">
                  <c:v>126512</c:v>
                </c:pt>
                <c:pt idx="94718">
                  <c:v>126512</c:v>
                </c:pt>
                <c:pt idx="94719">
                  <c:v>126512</c:v>
                </c:pt>
                <c:pt idx="94720">
                  <c:v>126512</c:v>
                </c:pt>
                <c:pt idx="94721">
                  <c:v>126512</c:v>
                </c:pt>
                <c:pt idx="94722">
                  <c:v>126512</c:v>
                </c:pt>
                <c:pt idx="94723">
                  <c:v>126512</c:v>
                </c:pt>
                <c:pt idx="94724">
                  <c:v>126512</c:v>
                </c:pt>
                <c:pt idx="94725">
                  <c:v>126512</c:v>
                </c:pt>
                <c:pt idx="94726">
                  <c:v>126512</c:v>
                </c:pt>
                <c:pt idx="94727">
                  <c:v>126512</c:v>
                </c:pt>
                <c:pt idx="94728">
                  <c:v>126512</c:v>
                </c:pt>
                <c:pt idx="94729">
                  <c:v>126512</c:v>
                </c:pt>
                <c:pt idx="94730">
                  <c:v>126512</c:v>
                </c:pt>
                <c:pt idx="94731">
                  <c:v>126512</c:v>
                </c:pt>
                <c:pt idx="94732">
                  <c:v>126512</c:v>
                </c:pt>
                <c:pt idx="94733">
                  <c:v>126512</c:v>
                </c:pt>
                <c:pt idx="94734">
                  <c:v>126512</c:v>
                </c:pt>
                <c:pt idx="94735">
                  <c:v>126512</c:v>
                </c:pt>
                <c:pt idx="94736">
                  <c:v>126512</c:v>
                </c:pt>
                <c:pt idx="94737">
                  <c:v>126512</c:v>
                </c:pt>
                <c:pt idx="94738">
                  <c:v>126512</c:v>
                </c:pt>
                <c:pt idx="94739">
                  <c:v>126512</c:v>
                </c:pt>
                <c:pt idx="94740">
                  <c:v>126512</c:v>
                </c:pt>
                <c:pt idx="94741">
                  <c:v>126512</c:v>
                </c:pt>
                <c:pt idx="94742">
                  <c:v>126512</c:v>
                </c:pt>
                <c:pt idx="94743">
                  <c:v>126512</c:v>
                </c:pt>
                <c:pt idx="94744">
                  <c:v>126512</c:v>
                </c:pt>
                <c:pt idx="94745">
                  <c:v>126512</c:v>
                </c:pt>
                <c:pt idx="94746">
                  <c:v>126512</c:v>
                </c:pt>
                <c:pt idx="94747">
                  <c:v>126512</c:v>
                </c:pt>
                <c:pt idx="94748">
                  <c:v>126512</c:v>
                </c:pt>
                <c:pt idx="94749">
                  <c:v>126512</c:v>
                </c:pt>
                <c:pt idx="94750">
                  <c:v>126512</c:v>
                </c:pt>
                <c:pt idx="94751">
                  <c:v>126512</c:v>
                </c:pt>
                <c:pt idx="94752">
                  <c:v>126512</c:v>
                </c:pt>
                <c:pt idx="94753">
                  <c:v>126512</c:v>
                </c:pt>
                <c:pt idx="94754">
                  <c:v>126512</c:v>
                </c:pt>
                <c:pt idx="94755">
                  <c:v>126512</c:v>
                </c:pt>
                <c:pt idx="94756">
                  <c:v>126512</c:v>
                </c:pt>
                <c:pt idx="94757">
                  <c:v>126512</c:v>
                </c:pt>
                <c:pt idx="94758">
                  <c:v>126512</c:v>
                </c:pt>
                <c:pt idx="94759">
                  <c:v>126512</c:v>
                </c:pt>
                <c:pt idx="94760">
                  <c:v>126512</c:v>
                </c:pt>
                <c:pt idx="94761">
                  <c:v>126512</c:v>
                </c:pt>
                <c:pt idx="94762">
                  <c:v>126512</c:v>
                </c:pt>
                <c:pt idx="94763">
                  <c:v>126512</c:v>
                </c:pt>
                <c:pt idx="94764">
                  <c:v>126512</c:v>
                </c:pt>
                <c:pt idx="94765">
                  <c:v>126512</c:v>
                </c:pt>
                <c:pt idx="94766">
                  <c:v>126512</c:v>
                </c:pt>
                <c:pt idx="94767">
                  <c:v>126512</c:v>
                </c:pt>
                <c:pt idx="94768">
                  <c:v>126512</c:v>
                </c:pt>
                <c:pt idx="94769">
                  <c:v>126512</c:v>
                </c:pt>
                <c:pt idx="94770">
                  <c:v>126512</c:v>
                </c:pt>
                <c:pt idx="94771">
                  <c:v>126512</c:v>
                </c:pt>
                <c:pt idx="94772">
                  <c:v>126512</c:v>
                </c:pt>
                <c:pt idx="94773">
                  <c:v>126512</c:v>
                </c:pt>
                <c:pt idx="94774">
                  <c:v>126512</c:v>
                </c:pt>
                <c:pt idx="94775">
                  <c:v>126512</c:v>
                </c:pt>
                <c:pt idx="94776">
                  <c:v>126512</c:v>
                </c:pt>
                <c:pt idx="94777">
                  <c:v>126512</c:v>
                </c:pt>
                <c:pt idx="94778">
                  <c:v>126512</c:v>
                </c:pt>
                <c:pt idx="94779">
                  <c:v>126512</c:v>
                </c:pt>
                <c:pt idx="94780">
                  <c:v>126512</c:v>
                </c:pt>
                <c:pt idx="94781">
                  <c:v>126512</c:v>
                </c:pt>
                <c:pt idx="94782">
                  <c:v>126512</c:v>
                </c:pt>
                <c:pt idx="94783">
                  <c:v>126512</c:v>
                </c:pt>
                <c:pt idx="94784">
                  <c:v>126512</c:v>
                </c:pt>
                <c:pt idx="94785">
                  <c:v>126512</c:v>
                </c:pt>
                <c:pt idx="94786">
                  <c:v>126512</c:v>
                </c:pt>
                <c:pt idx="94787">
                  <c:v>126512</c:v>
                </c:pt>
                <c:pt idx="94788">
                  <c:v>126512</c:v>
                </c:pt>
                <c:pt idx="94789">
                  <c:v>126512</c:v>
                </c:pt>
                <c:pt idx="94790">
                  <c:v>126512</c:v>
                </c:pt>
                <c:pt idx="94791">
                  <c:v>126512</c:v>
                </c:pt>
                <c:pt idx="94792">
                  <c:v>126512</c:v>
                </c:pt>
                <c:pt idx="94793">
                  <c:v>126512</c:v>
                </c:pt>
                <c:pt idx="94794">
                  <c:v>126512</c:v>
                </c:pt>
                <c:pt idx="94795">
                  <c:v>126512</c:v>
                </c:pt>
                <c:pt idx="94796">
                  <c:v>126512</c:v>
                </c:pt>
                <c:pt idx="94797">
                  <c:v>126512</c:v>
                </c:pt>
                <c:pt idx="94798">
                  <c:v>126512</c:v>
                </c:pt>
                <c:pt idx="94799">
                  <c:v>126512</c:v>
                </c:pt>
                <c:pt idx="94800">
                  <c:v>126512</c:v>
                </c:pt>
                <c:pt idx="94801">
                  <c:v>126512</c:v>
                </c:pt>
                <c:pt idx="94802">
                  <c:v>126512</c:v>
                </c:pt>
                <c:pt idx="94803">
                  <c:v>126512</c:v>
                </c:pt>
                <c:pt idx="94804">
                  <c:v>126512</c:v>
                </c:pt>
                <c:pt idx="94805">
                  <c:v>126512</c:v>
                </c:pt>
                <c:pt idx="94806">
                  <c:v>126512</c:v>
                </c:pt>
                <c:pt idx="94807">
                  <c:v>126512</c:v>
                </c:pt>
                <c:pt idx="94808">
                  <c:v>126512</c:v>
                </c:pt>
                <c:pt idx="94809">
                  <c:v>126512</c:v>
                </c:pt>
                <c:pt idx="94810">
                  <c:v>126512</c:v>
                </c:pt>
                <c:pt idx="94811">
                  <c:v>126512</c:v>
                </c:pt>
                <c:pt idx="94812">
                  <c:v>126512</c:v>
                </c:pt>
                <c:pt idx="94813">
                  <c:v>126512</c:v>
                </c:pt>
                <c:pt idx="94814">
                  <c:v>126512</c:v>
                </c:pt>
                <c:pt idx="94815">
                  <c:v>126512</c:v>
                </c:pt>
                <c:pt idx="94816">
                  <c:v>126512</c:v>
                </c:pt>
                <c:pt idx="94817">
                  <c:v>126512</c:v>
                </c:pt>
                <c:pt idx="94818">
                  <c:v>126512</c:v>
                </c:pt>
                <c:pt idx="94819">
                  <c:v>126512</c:v>
                </c:pt>
                <c:pt idx="94820">
                  <c:v>126512</c:v>
                </c:pt>
                <c:pt idx="94821">
                  <c:v>126512</c:v>
                </c:pt>
                <c:pt idx="94822">
                  <c:v>126512</c:v>
                </c:pt>
                <c:pt idx="94823">
                  <c:v>126512</c:v>
                </c:pt>
                <c:pt idx="94824">
                  <c:v>126512</c:v>
                </c:pt>
                <c:pt idx="94825">
                  <c:v>126512</c:v>
                </c:pt>
                <c:pt idx="94826">
                  <c:v>126512</c:v>
                </c:pt>
                <c:pt idx="94827">
                  <c:v>126512</c:v>
                </c:pt>
                <c:pt idx="94828">
                  <c:v>126512</c:v>
                </c:pt>
                <c:pt idx="94829">
                  <c:v>126512</c:v>
                </c:pt>
                <c:pt idx="94830">
                  <c:v>126512</c:v>
                </c:pt>
                <c:pt idx="94831">
                  <c:v>126512</c:v>
                </c:pt>
                <c:pt idx="94832">
                  <c:v>126512</c:v>
                </c:pt>
                <c:pt idx="94833">
                  <c:v>126512</c:v>
                </c:pt>
                <c:pt idx="94834">
                  <c:v>126512</c:v>
                </c:pt>
                <c:pt idx="94835">
                  <c:v>126512</c:v>
                </c:pt>
                <c:pt idx="94836">
                  <c:v>126512</c:v>
                </c:pt>
                <c:pt idx="94837">
                  <c:v>126512</c:v>
                </c:pt>
                <c:pt idx="94838">
                  <c:v>126512</c:v>
                </c:pt>
                <c:pt idx="94839">
                  <c:v>126512</c:v>
                </c:pt>
                <c:pt idx="94840">
                  <c:v>126512</c:v>
                </c:pt>
                <c:pt idx="94841">
                  <c:v>126512</c:v>
                </c:pt>
                <c:pt idx="94842">
                  <c:v>126512</c:v>
                </c:pt>
                <c:pt idx="94843">
                  <c:v>126512</c:v>
                </c:pt>
                <c:pt idx="94844">
                  <c:v>126512</c:v>
                </c:pt>
                <c:pt idx="94845">
                  <c:v>126512</c:v>
                </c:pt>
                <c:pt idx="94846">
                  <c:v>126512</c:v>
                </c:pt>
                <c:pt idx="94847">
                  <c:v>126512</c:v>
                </c:pt>
                <c:pt idx="94848">
                  <c:v>126512</c:v>
                </c:pt>
                <c:pt idx="94849">
                  <c:v>126512</c:v>
                </c:pt>
                <c:pt idx="94850">
                  <c:v>126512</c:v>
                </c:pt>
                <c:pt idx="94851">
                  <c:v>126512</c:v>
                </c:pt>
                <c:pt idx="94852">
                  <c:v>126512</c:v>
                </c:pt>
                <c:pt idx="94853">
                  <c:v>126512</c:v>
                </c:pt>
                <c:pt idx="94854">
                  <c:v>126512</c:v>
                </c:pt>
                <c:pt idx="94855">
                  <c:v>126512</c:v>
                </c:pt>
                <c:pt idx="94856">
                  <c:v>126512</c:v>
                </c:pt>
                <c:pt idx="94857">
                  <c:v>126512</c:v>
                </c:pt>
                <c:pt idx="94858">
                  <c:v>126512</c:v>
                </c:pt>
                <c:pt idx="94859">
                  <c:v>126512</c:v>
                </c:pt>
                <c:pt idx="94860">
                  <c:v>126512</c:v>
                </c:pt>
                <c:pt idx="94861">
                  <c:v>126512</c:v>
                </c:pt>
                <c:pt idx="94862">
                  <c:v>126512</c:v>
                </c:pt>
                <c:pt idx="94863">
                  <c:v>126512</c:v>
                </c:pt>
                <c:pt idx="94864">
                  <c:v>126512</c:v>
                </c:pt>
                <c:pt idx="94865">
                  <c:v>126512</c:v>
                </c:pt>
                <c:pt idx="94866">
                  <c:v>126512</c:v>
                </c:pt>
                <c:pt idx="94867">
                  <c:v>126512</c:v>
                </c:pt>
                <c:pt idx="94868">
                  <c:v>126512</c:v>
                </c:pt>
                <c:pt idx="94869">
                  <c:v>126512</c:v>
                </c:pt>
                <c:pt idx="94870">
                  <c:v>126512</c:v>
                </c:pt>
                <c:pt idx="94871">
                  <c:v>126512</c:v>
                </c:pt>
                <c:pt idx="94872">
                  <c:v>126512</c:v>
                </c:pt>
                <c:pt idx="94873">
                  <c:v>126512</c:v>
                </c:pt>
                <c:pt idx="94874">
                  <c:v>126512</c:v>
                </c:pt>
                <c:pt idx="94875">
                  <c:v>126512</c:v>
                </c:pt>
                <c:pt idx="94876">
                  <c:v>126512</c:v>
                </c:pt>
                <c:pt idx="94877">
                  <c:v>126512</c:v>
                </c:pt>
                <c:pt idx="94878">
                  <c:v>126512</c:v>
                </c:pt>
                <c:pt idx="94879">
                  <c:v>126512</c:v>
                </c:pt>
                <c:pt idx="94880">
                  <c:v>126512</c:v>
                </c:pt>
                <c:pt idx="94881">
                  <c:v>126512</c:v>
                </c:pt>
                <c:pt idx="94882">
                  <c:v>126512</c:v>
                </c:pt>
                <c:pt idx="94883">
                  <c:v>126512</c:v>
                </c:pt>
                <c:pt idx="94884">
                  <c:v>126512</c:v>
                </c:pt>
                <c:pt idx="94885">
                  <c:v>126512</c:v>
                </c:pt>
                <c:pt idx="94886">
                  <c:v>126512</c:v>
                </c:pt>
                <c:pt idx="94887">
                  <c:v>126512</c:v>
                </c:pt>
                <c:pt idx="94888">
                  <c:v>126512</c:v>
                </c:pt>
                <c:pt idx="94889">
                  <c:v>126512</c:v>
                </c:pt>
                <c:pt idx="94890">
                  <c:v>126512</c:v>
                </c:pt>
                <c:pt idx="94891">
                  <c:v>126512</c:v>
                </c:pt>
                <c:pt idx="94892">
                  <c:v>126512</c:v>
                </c:pt>
                <c:pt idx="94893">
                  <c:v>126512</c:v>
                </c:pt>
                <c:pt idx="94894">
                  <c:v>126512</c:v>
                </c:pt>
                <c:pt idx="94895">
                  <c:v>126512</c:v>
                </c:pt>
                <c:pt idx="94896">
                  <c:v>126512</c:v>
                </c:pt>
                <c:pt idx="94897">
                  <c:v>126512</c:v>
                </c:pt>
                <c:pt idx="94898">
                  <c:v>126512</c:v>
                </c:pt>
                <c:pt idx="94899">
                  <c:v>126512</c:v>
                </c:pt>
                <c:pt idx="94900">
                  <c:v>126512</c:v>
                </c:pt>
                <c:pt idx="94901">
                  <c:v>126512</c:v>
                </c:pt>
                <c:pt idx="94902">
                  <c:v>126512</c:v>
                </c:pt>
                <c:pt idx="94903">
                  <c:v>126512</c:v>
                </c:pt>
                <c:pt idx="94904">
                  <c:v>126512</c:v>
                </c:pt>
                <c:pt idx="94905">
                  <c:v>126512</c:v>
                </c:pt>
                <c:pt idx="94906">
                  <c:v>126512</c:v>
                </c:pt>
                <c:pt idx="94907">
                  <c:v>126512</c:v>
                </c:pt>
                <c:pt idx="94908">
                  <c:v>126512</c:v>
                </c:pt>
                <c:pt idx="94909">
                  <c:v>126512</c:v>
                </c:pt>
                <c:pt idx="94910">
                  <c:v>126512</c:v>
                </c:pt>
                <c:pt idx="94911">
                  <c:v>126512</c:v>
                </c:pt>
                <c:pt idx="94912">
                  <c:v>126512</c:v>
                </c:pt>
                <c:pt idx="94913">
                  <c:v>126512</c:v>
                </c:pt>
                <c:pt idx="94914">
                  <c:v>126512</c:v>
                </c:pt>
                <c:pt idx="94915">
                  <c:v>126512</c:v>
                </c:pt>
                <c:pt idx="94916">
                  <c:v>126512</c:v>
                </c:pt>
                <c:pt idx="94917">
                  <c:v>126512</c:v>
                </c:pt>
                <c:pt idx="94918">
                  <c:v>126512</c:v>
                </c:pt>
                <c:pt idx="94919">
                  <c:v>126512</c:v>
                </c:pt>
                <c:pt idx="94920">
                  <c:v>126512</c:v>
                </c:pt>
                <c:pt idx="94921">
                  <c:v>126512</c:v>
                </c:pt>
                <c:pt idx="94922">
                  <c:v>126512</c:v>
                </c:pt>
                <c:pt idx="94923">
                  <c:v>126512</c:v>
                </c:pt>
                <c:pt idx="94924">
                  <c:v>126512</c:v>
                </c:pt>
                <c:pt idx="94925">
                  <c:v>126512</c:v>
                </c:pt>
                <c:pt idx="94926">
                  <c:v>126512</c:v>
                </c:pt>
                <c:pt idx="94927">
                  <c:v>126512</c:v>
                </c:pt>
                <c:pt idx="94928">
                  <c:v>126512</c:v>
                </c:pt>
                <c:pt idx="94929">
                  <c:v>126512</c:v>
                </c:pt>
                <c:pt idx="94930">
                  <c:v>126512</c:v>
                </c:pt>
                <c:pt idx="94931">
                  <c:v>126512</c:v>
                </c:pt>
                <c:pt idx="94932">
                  <c:v>126512</c:v>
                </c:pt>
                <c:pt idx="94933">
                  <c:v>126512</c:v>
                </c:pt>
                <c:pt idx="94934">
                  <c:v>126512</c:v>
                </c:pt>
                <c:pt idx="94935">
                  <c:v>126512</c:v>
                </c:pt>
                <c:pt idx="94936">
                  <c:v>126512</c:v>
                </c:pt>
                <c:pt idx="94937">
                  <c:v>126512</c:v>
                </c:pt>
                <c:pt idx="94938">
                  <c:v>126512</c:v>
                </c:pt>
                <c:pt idx="94939">
                  <c:v>126512</c:v>
                </c:pt>
                <c:pt idx="94940">
                  <c:v>126512</c:v>
                </c:pt>
                <c:pt idx="94941">
                  <c:v>126512</c:v>
                </c:pt>
                <c:pt idx="94942">
                  <c:v>126512</c:v>
                </c:pt>
                <c:pt idx="94943">
                  <c:v>126512</c:v>
                </c:pt>
                <c:pt idx="94944">
                  <c:v>126512</c:v>
                </c:pt>
                <c:pt idx="94945">
                  <c:v>126512</c:v>
                </c:pt>
                <c:pt idx="94946">
                  <c:v>126512</c:v>
                </c:pt>
                <c:pt idx="94947">
                  <c:v>126512</c:v>
                </c:pt>
                <c:pt idx="94948">
                  <c:v>126512</c:v>
                </c:pt>
                <c:pt idx="94949">
                  <c:v>126512</c:v>
                </c:pt>
                <c:pt idx="94950">
                  <c:v>126512</c:v>
                </c:pt>
                <c:pt idx="94951">
                  <c:v>126512</c:v>
                </c:pt>
                <c:pt idx="94952">
                  <c:v>126512</c:v>
                </c:pt>
                <c:pt idx="94953">
                  <c:v>126512</c:v>
                </c:pt>
                <c:pt idx="94954">
                  <c:v>126512</c:v>
                </c:pt>
                <c:pt idx="94955">
                  <c:v>126512</c:v>
                </c:pt>
                <c:pt idx="94956">
                  <c:v>126512</c:v>
                </c:pt>
                <c:pt idx="94957">
                  <c:v>126512</c:v>
                </c:pt>
                <c:pt idx="94958">
                  <c:v>126512</c:v>
                </c:pt>
                <c:pt idx="94959">
                  <c:v>126512</c:v>
                </c:pt>
                <c:pt idx="94960">
                  <c:v>126512</c:v>
                </c:pt>
                <c:pt idx="94961">
                  <c:v>126512</c:v>
                </c:pt>
                <c:pt idx="94962">
                  <c:v>126512</c:v>
                </c:pt>
                <c:pt idx="94963">
                  <c:v>126512</c:v>
                </c:pt>
                <c:pt idx="94964">
                  <c:v>126512</c:v>
                </c:pt>
                <c:pt idx="94965">
                  <c:v>126512</c:v>
                </c:pt>
                <c:pt idx="94966">
                  <c:v>126512</c:v>
                </c:pt>
                <c:pt idx="94967">
                  <c:v>126512</c:v>
                </c:pt>
                <c:pt idx="94968">
                  <c:v>126512</c:v>
                </c:pt>
                <c:pt idx="94969">
                  <c:v>126512</c:v>
                </c:pt>
                <c:pt idx="94970">
                  <c:v>126512</c:v>
                </c:pt>
                <c:pt idx="94971">
                  <c:v>126512</c:v>
                </c:pt>
                <c:pt idx="94972">
                  <c:v>126512</c:v>
                </c:pt>
                <c:pt idx="94973">
                  <c:v>126512</c:v>
                </c:pt>
                <c:pt idx="94974">
                  <c:v>126512</c:v>
                </c:pt>
                <c:pt idx="94975">
                  <c:v>126512</c:v>
                </c:pt>
                <c:pt idx="94976">
                  <c:v>126512</c:v>
                </c:pt>
                <c:pt idx="94977">
                  <c:v>126512</c:v>
                </c:pt>
                <c:pt idx="94978">
                  <c:v>126512</c:v>
                </c:pt>
                <c:pt idx="94979">
                  <c:v>126512</c:v>
                </c:pt>
                <c:pt idx="94980">
                  <c:v>126512</c:v>
                </c:pt>
                <c:pt idx="94981">
                  <c:v>126512</c:v>
                </c:pt>
                <c:pt idx="94982">
                  <c:v>126512</c:v>
                </c:pt>
                <c:pt idx="94983">
                  <c:v>126512</c:v>
                </c:pt>
                <c:pt idx="94984">
                  <c:v>126512</c:v>
                </c:pt>
                <c:pt idx="94985">
                  <c:v>126512</c:v>
                </c:pt>
                <c:pt idx="94986">
                  <c:v>126512</c:v>
                </c:pt>
                <c:pt idx="94987">
                  <c:v>126512</c:v>
                </c:pt>
                <c:pt idx="94988">
                  <c:v>126512</c:v>
                </c:pt>
                <c:pt idx="94989">
                  <c:v>126512</c:v>
                </c:pt>
                <c:pt idx="94990">
                  <c:v>126512</c:v>
                </c:pt>
                <c:pt idx="94991">
                  <c:v>126512</c:v>
                </c:pt>
                <c:pt idx="94992">
                  <c:v>126512</c:v>
                </c:pt>
                <c:pt idx="94993">
                  <c:v>126512</c:v>
                </c:pt>
                <c:pt idx="94994">
                  <c:v>126512</c:v>
                </c:pt>
                <c:pt idx="94995">
                  <c:v>126512</c:v>
                </c:pt>
                <c:pt idx="94996">
                  <c:v>126512</c:v>
                </c:pt>
                <c:pt idx="94997">
                  <c:v>126512</c:v>
                </c:pt>
                <c:pt idx="94998">
                  <c:v>126512</c:v>
                </c:pt>
                <c:pt idx="94999">
                  <c:v>126512</c:v>
                </c:pt>
                <c:pt idx="95000">
                  <c:v>126512</c:v>
                </c:pt>
                <c:pt idx="95001">
                  <c:v>126512</c:v>
                </c:pt>
                <c:pt idx="95002">
                  <c:v>126512</c:v>
                </c:pt>
                <c:pt idx="95003">
                  <c:v>126512</c:v>
                </c:pt>
                <c:pt idx="95004">
                  <c:v>126512</c:v>
                </c:pt>
                <c:pt idx="95005">
                  <c:v>126512</c:v>
                </c:pt>
                <c:pt idx="95006">
                  <c:v>126512</c:v>
                </c:pt>
                <c:pt idx="95007">
                  <c:v>126512</c:v>
                </c:pt>
                <c:pt idx="95008">
                  <c:v>126512</c:v>
                </c:pt>
                <c:pt idx="95009">
                  <c:v>126512</c:v>
                </c:pt>
                <c:pt idx="95010">
                  <c:v>126512</c:v>
                </c:pt>
                <c:pt idx="95011">
                  <c:v>126512</c:v>
                </c:pt>
                <c:pt idx="95012">
                  <c:v>126512</c:v>
                </c:pt>
                <c:pt idx="95013">
                  <c:v>126512</c:v>
                </c:pt>
                <c:pt idx="95014">
                  <c:v>126512</c:v>
                </c:pt>
                <c:pt idx="95015">
                  <c:v>126512</c:v>
                </c:pt>
                <c:pt idx="95016">
                  <c:v>126512</c:v>
                </c:pt>
                <c:pt idx="95017">
                  <c:v>126512</c:v>
                </c:pt>
                <c:pt idx="95018">
                  <c:v>126512</c:v>
                </c:pt>
                <c:pt idx="95019">
                  <c:v>126512</c:v>
                </c:pt>
                <c:pt idx="95020">
                  <c:v>126512</c:v>
                </c:pt>
                <c:pt idx="95021">
                  <c:v>126512</c:v>
                </c:pt>
                <c:pt idx="95022">
                  <c:v>126512</c:v>
                </c:pt>
                <c:pt idx="95023">
                  <c:v>126512</c:v>
                </c:pt>
                <c:pt idx="95024">
                  <c:v>126512</c:v>
                </c:pt>
                <c:pt idx="95025">
                  <c:v>126512</c:v>
                </c:pt>
                <c:pt idx="95026">
                  <c:v>126512</c:v>
                </c:pt>
                <c:pt idx="95027">
                  <c:v>126512</c:v>
                </c:pt>
                <c:pt idx="95028">
                  <c:v>126512</c:v>
                </c:pt>
                <c:pt idx="95029">
                  <c:v>126512</c:v>
                </c:pt>
                <c:pt idx="95030">
                  <c:v>126512</c:v>
                </c:pt>
                <c:pt idx="95031">
                  <c:v>126512</c:v>
                </c:pt>
                <c:pt idx="95032">
                  <c:v>126512</c:v>
                </c:pt>
                <c:pt idx="95033">
                  <c:v>126512</c:v>
                </c:pt>
                <c:pt idx="95034">
                  <c:v>126512</c:v>
                </c:pt>
                <c:pt idx="95035">
                  <c:v>126512</c:v>
                </c:pt>
                <c:pt idx="95036">
                  <c:v>126512</c:v>
                </c:pt>
                <c:pt idx="95037">
                  <c:v>126512</c:v>
                </c:pt>
                <c:pt idx="95038">
                  <c:v>126512</c:v>
                </c:pt>
                <c:pt idx="95039">
                  <c:v>126512</c:v>
                </c:pt>
                <c:pt idx="95040">
                  <c:v>126512</c:v>
                </c:pt>
                <c:pt idx="95041">
                  <c:v>126512</c:v>
                </c:pt>
                <c:pt idx="95042">
                  <c:v>126512</c:v>
                </c:pt>
                <c:pt idx="95043">
                  <c:v>126512</c:v>
                </c:pt>
                <c:pt idx="95044">
                  <c:v>126512</c:v>
                </c:pt>
                <c:pt idx="95045">
                  <c:v>126512</c:v>
                </c:pt>
                <c:pt idx="95046">
                  <c:v>126512</c:v>
                </c:pt>
                <c:pt idx="95047">
                  <c:v>126512</c:v>
                </c:pt>
                <c:pt idx="95048">
                  <c:v>126512</c:v>
                </c:pt>
                <c:pt idx="95049">
                  <c:v>126512</c:v>
                </c:pt>
                <c:pt idx="95050">
                  <c:v>126512</c:v>
                </c:pt>
                <c:pt idx="95051">
                  <c:v>126512</c:v>
                </c:pt>
                <c:pt idx="95052">
                  <c:v>126512</c:v>
                </c:pt>
                <c:pt idx="95053">
                  <c:v>126512</c:v>
                </c:pt>
                <c:pt idx="95054">
                  <c:v>126512</c:v>
                </c:pt>
                <c:pt idx="95055">
                  <c:v>126512</c:v>
                </c:pt>
                <c:pt idx="95056">
                  <c:v>126512</c:v>
                </c:pt>
                <c:pt idx="95057">
                  <c:v>126512</c:v>
                </c:pt>
                <c:pt idx="95058">
                  <c:v>126512</c:v>
                </c:pt>
                <c:pt idx="95059">
                  <c:v>126512</c:v>
                </c:pt>
                <c:pt idx="95060">
                  <c:v>126512</c:v>
                </c:pt>
                <c:pt idx="95061">
                  <c:v>126512</c:v>
                </c:pt>
                <c:pt idx="95062">
                  <c:v>126512</c:v>
                </c:pt>
                <c:pt idx="95063">
                  <c:v>126512</c:v>
                </c:pt>
                <c:pt idx="95064">
                  <c:v>126512</c:v>
                </c:pt>
                <c:pt idx="95065">
                  <c:v>126512</c:v>
                </c:pt>
                <c:pt idx="95066">
                  <c:v>126512</c:v>
                </c:pt>
                <c:pt idx="95067">
                  <c:v>126512</c:v>
                </c:pt>
                <c:pt idx="95068">
                  <c:v>126512</c:v>
                </c:pt>
                <c:pt idx="95069">
                  <c:v>126512</c:v>
                </c:pt>
                <c:pt idx="95070">
                  <c:v>126512</c:v>
                </c:pt>
                <c:pt idx="95071">
                  <c:v>126512</c:v>
                </c:pt>
                <c:pt idx="95072">
                  <c:v>126512</c:v>
                </c:pt>
                <c:pt idx="95073">
                  <c:v>126512</c:v>
                </c:pt>
                <c:pt idx="95074">
                  <c:v>126512</c:v>
                </c:pt>
                <c:pt idx="95075">
                  <c:v>126512</c:v>
                </c:pt>
                <c:pt idx="95076">
                  <c:v>126512</c:v>
                </c:pt>
                <c:pt idx="95077">
                  <c:v>126512</c:v>
                </c:pt>
                <c:pt idx="95078">
                  <c:v>126512</c:v>
                </c:pt>
                <c:pt idx="95079">
                  <c:v>126512</c:v>
                </c:pt>
                <c:pt idx="95080">
                  <c:v>126512</c:v>
                </c:pt>
                <c:pt idx="95081">
                  <c:v>126512</c:v>
                </c:pt>
                <c:pt idx="95082">
                  <c:v>126512</c:v>
                </c:pt>
                <c:pt idx="95083">
                  <c:v>126512</c:v>
                </c:pt>
                <c:pt idx="95084">
                  <c:v>126512</c:v>
                </c:pt>
                <c:pt idx="95085">
                  <c:v>126512</c:v>
                </c:pt>
                <c:pt idx="95086">
                  <c:v>126512</c:v>
                </c:pt>
                <c:pt idx="95087">
                  <c:v>126512</c:v>
                </c:pt>
                <c:pt idx="95088">
                  <c:v>126512</c:v>
                </c:pt>
                <c:pt idx="95089">
                  <c:v>126512</c:v>
                </c:pt>
                <c:pt idx="95090">
                  <c:v>126512</c:v>
                </c:pt>
                <c:pt idx="95091">
                  <c:v>126512</c:v>
                </c:pt>
                <c:pt idx="95092">
                  <c:v>126512</c:v>
                </c:pt>
                <c:pt idx="95093">
                  <c:v>126512</c:v>
                </c:pt>
                <c:pt idx="95094">
                  <c:v>126512</c:v>
                </c:pt>
                <c:pt idx="95095">
                  <c:v>126512</c:v>
                </c:pt>
                <c:pt idx="95096">
                  <c:v>126512</c:v>
                </c:pt>
                <c:pt idx="95097">
                  <c:v>126512</c:v>
                </c:pt>
                <c:pt idx="95098">
                  <c:v>126512</c:v>
                </c:pt>
                <c:pt idx="95099">
                  <c:v>126512</c:v>
                </c:pt>
                <c:pt idx="95100">
                  <c:v>126512</c:v>
                </c:pt>
                <c:pt idx="95101">
                  <c:v>126512</c:v>
                </c:pt>
                <c:pt idx="95102">
                  <c:v>126512</c:v>
                </c:pt>
                <c:pt idx="95103">
                  <c:v>126512</c:v>
                </c:pt>
                <c:pt idx="95104">
                  <c:v>126512</c:v>
                </c:pt>
                <c:pt idx="95105">
                  <c:v>126512</c:v>
                </c:pt>
                <c:pt idx="95106">
                  <c:v>126512</c:v>
                </c:pt>
                <c:pt idx="95107">
                  <c:v>126512</c:v>
                </c:pt>
                <c:pt idx="95108">
                  <c:v>126512</c:v>
                </c:pt>
                <c:pt idx="95109">
                  <c:v>126512</c:v>
                </c:pt>
                <c:pt idx="95110">
                  <c:v>126512</c:v>
                </c:pt>
                <c:pt idx="95111">
                  <c:v>126512</c:v>
                </c:pt>
                <c:pt idx="95112">
                  <c:v>126512</c:v>
                </c:pt>
                <c:pt idx="95113">
                  <c:v>126512</c:v>
                </c:pt>
                <c:pt idx="95114">
                  <c:v>126512</c:v>
                </c:pt>
                <c:pt idx="95115">
                  <c:v>126512</c:v>
                </c:pt>
                <c:pt idx="95116">
                  <c:v>126512</c:v>
                </c:pt>
                <c:pt idx="95117">
                  <c:v>126512</c:v>
                </c:pt>
                <c:pt idx="95118">
                  <c:v>126512</c:v>
                </c:pt>
                <c:pt idx="95119">
                  <c:v>126512</c:v>
                </c:pt>
                <c:pt idx="95120">
                  <c:v>126512</c:v>
                </c:pt>
                <c:pt idx="95121">
                  <c:v>126512</c:v>
                </c:pt>
                <c:pt idx="95122">
                  <c:v>126512</c:v>
                </c:pt>
                <c:pt idx="95123">
                  <c:v>126512</c:v>
                </c:pt>
                <c:pt idx="95124">
                  <c:v>126512</c:v>
                </c:pt>
                <c:pt idx="95125">
                  <c:v>126512</c:v>
                </c:pt>
                <c:pt idx="95126">
                  <c:v>126512</c:v>
                </c:pt>
                <c:pt idx="95127">
                  <c:v>126512</c:v>
                </c:pt>
                <c:pt idx="95128">
                  <c:v>126512</c:v>
                </c:pt>
                <c:pt idx="95129">
                  <c:v>126512</c:v>
                </c:pt>
                <c:pt idx="95130">
                  <c:v>126512</c:v>
                </c:pt>
                <c:pt idx="95131">
                  <c:v>126512</c:v>
                </c:pt>
                <c:pt idx="95132">
                  <c:v>126512</c:v>
                </c:pt>
                <c:pt idx="95133">
                  <c:v>126512</c:v>
                </c:pt>
                <c:pt idx="95134">
                  <c:v>126512</c:v>
                </c:pt>
                <c:pt idx="95135">
                  <c:v>126512</c:v>
                </c:pt>
                <c:pt idx="95136">
                  <c:v>126512</c:v>
                </c:pt>
                <c:pt idx="95137">
                  <c:v>126512</c:v>
                </c:pt>
                <c:pt idx="95138">
                  <c:v>126512</c:v>
                </c:pt>
                <c:pt idx="95139">
                  <c:v>126512</c:v>
                </c:pt>
                <c:pt idx="95140">
                  <c:v>126512</c:v>
                </c:pt>
                <c:pt idx="95141">
                  <c:v>126512</c:v>
                </c:pt>
                <c:pt idx="95142">
                  <c:v>126512</c:v>
                </c:pt>
                <c:pt idx="95143">
                  <c:v>126512</c:v>
                </c:pt>
                <c:pt idx="95144">
                  <c:v>126512</c:v>
                </c:pt>
                <c:pt idx="95145">
                  <c:v>126512</c:v>
                </c:pt>
                <c:pt idx="95146">
                  <c:v>126512</c:v>
                </c:pt>
                <c:pt idx="95147">
                  <c:v>126512</c:v>
                </c:pt>
                <c:pt idx="95148">
                  <c:v>126512</c:v>
                </c:pt>
                <c:pt idx="95149">
                  <c:v>126512</c:v>
                </c:pt>
                <c:pt idx="95150">
                  <c:v>126512</c:v>
                </c:pt>
                <c:pt idx="95151">
                  <c:v>126512</c:v>
                </c:pt>
                <c:pt idx="95152">
                  <c:v>126512</c:v>
                </c:pt>
                <c:pt idx="95153">
                  <c:v>126512</c:v>
                </c:pt>
                <c:pt idx="95154">
                  <c:v>126512</c:v>
                </c:pt>
                <c:pt idx="95155">
                  <c:v>126512</c:v>
                </c:pt>
                <c:pt idx="95156">
                  <c:v>126512</c:v>
                </c:pt>
                <c:pt idx="95157">
                  <c:v>126512</c:v>
                </c:pt>
                <c:pt idx="95158">
                  <c:v>126512</c:v>
                </c:pt>
                <c:pt idx="95159">
                  <c:v>126512</c:v>
                </c:pt>
                <c:pt idx="95160">
                  <c:v>126512</c:v>
                </c:pt>
                <c:pt idx="95161">
                  <c:v>126512</c:v>
                </c:pt>
                <c:pt idx="95162">
                  <c:v>126512</c:v>
                </c:pt>
                <c:pt idx="95163">
                  <c:v>126512</c:v>
                </c:pt>
                <c:pt idx="95164">
                  <c:v>126512</c:v>
                </c:pt>
                <c:pt idx="95165">
                  <c:v>126512</c:v>
                </c:pt>
                <c:pt idx="95166">
                  <c:v>126512</c:v>
                </c:pt>
                <c:pt idx="95167">
                  <c:v>126512</c:v>
                </c:pt>
                <c:pt idx="95168">
                  <c:v>126512</c:v>
                </c:pt>
                <c:pt idx="95169">
                  <c:v>126512</c:v>
                </c:pt>
                <c:pt idx="95170">
                  <c:v>126512</c:v>
                </c:pt>
                <c:pt idx="95171">
                  <c:v>126512</c:v>
                </c:pt>
                <c:pt idx="95172">
                  <c:v>126512</c:v>
                </c:pt>
                <c:pt idx="95173">
                  <c:v>126512</c:v>
                </c:pt>
                <c:pt idx="95174">
                  <c:v>126512</c:v>
                </c:pt>
                <c:pt idx="95175">
                  <c:v>126512</c:v>
                </c:pt>
                <c:pt idx="95176">
                  <c:v>126512</c:v>
                </c:pt>
                <c:pt idx="95177">
                  <c:v>126512</c:v>
                </c:pt>
                <c:pt idx="95178">
                  <c:v>126512</c:v>
                </c:pt>
                <c:pt idx="95179">
                  <c:v>126512</c:v>
                </c:pt>
                <c:pt idx="95180">
                  <c:v>126512</c:v>
                </c:pt>
                <c:pt idx="95181">
                  <c:v>126512</c:v>
                </c:pt>
                <c:pt idx="95182">
                  <c:v>126512</c:v>
                </c:pt>
                <c:pt idx="95183">
                  <c:v>126512</c:v>
                </c:pt>
                <c:pt idx="95184">
                  <c:v>126512</c:v>
                </c:pt>
                <c:pt idx="95185">
                  <c:v>126512</c:v>
                </c:pt>
                <c:pt idx="95186">
                  <c:v>126512</c:v>
                </c:pt>
                <c:pt idx="95187">
                  <c:v>126512</c:v>
                </c:pt>
                <c:pt idx="95188">
                  <c:v>126512</c:v>
                </c:pt>
                <c:pt idx="95189">
                  <c:v>126512</c:v>
                </c:pt>
                <c:pt idx="95190">
                  <c:v>126512</c:v>
                </c:pt>
                <c:pt idx="95191">
                  <c:v>126512</c:v>
                </c:pt>
                <c:pt idx="95192">
                  <c:v>126512</c:v>
                </c:pt>
                <c:pt idx="95193">
                  <c:v>126512</c:v>
                </c:pt>
                <c:pt idx="95194">
                  <c:v>126512</c:v>
                </c:pt>
                <c:pt idx="95195">
                  <c:v>126512</c:v>
                </c:pt>
                <c:pt idx="95196">
                  <c:v>126512</c:v>
                </c:pt>
                <c:pt idx="95197">
                  <c:v>126512</c:v>
                </c:pt>
                <c:pt idx="95198">
                  <c:v>126512</c:v>
                </c:pt>
                <c:pt idx="95199">
                  <c:v>126512</c:v>
                </c:pt>
                <c:pt idx="95200">
                  <c:v>126512</c:v>
                </c:pt>
                <c:pt idx="95201">
                  <c:v>126512</c:v>
                </c:pt>
                <c:pt idx="95202">
                  <c:v>126512</c:v>
                </c:pt>
                <c:pt idx="95203">
                  <c:v>126512</c:v>
                </c:pt>
                <c:pt idx="95204">
                  <c:v>126512</c:v>
                </c:pt>
                <c:pt idx="95205">
                  <c:v>126512</c:v>
                </c:pt>
                <c:pt idx="95206">
                  <c:v>126512</c:v>
                </c:pt>
                <c:pt idx="95207">
                  <c:v>126512</c:v>
                </c:pt>
                <c:pt idx="95208">
                  <c:v>126512</c:v>
                </c:pt>
                <c:pt idx="95209">
                  <c:v>126512</c:v>
                </c:pt>
                <c:pt idx="95210">
                  <c:v>126512</c:v>
                </c:pt>
                <c:pt idx="95211">
                  <c:v>126512</c:v>
                </c:pt>
                <c:pt idx="95212">
                  <c:v>126512</c:v>
                </c:pt>
                <c:pt idx="95213">
                  <c:v>126512</c:v>
                </c:pt>
                <c:pt idx="95214">
                  <c:v>126512</c:v>
                </c:pt>
                <c:pt idx="95215">
                  <c:v>126512</c:v>
                </c:pt>
                <c:pt idx="95216">
                  <c:v>126512</c:v>
                </c:pt>
                <c:pt idx="95217">
                  <c:v>126512</c:v>
                </c:pt>
                <c:pt idx="95218">
                  <c:v>126512</c:v>
                </c:pt>
                <c:pt idx="95219">
                  <c:v>126512</c:v>
                </c:pt>
                <c:pt idx="95220">
                  <c:v>126512</c:v>
                </c:pt>
                <c:pt idx="95221">
                  <c:v>126512</c:v>
                </c:pt>
                <c:pt idx="95222">
                  <c:v>126512</c:v>
                </c:pt>
                <c:pt idx="95223">
                  <c:v>126512</c:v>
                </c:pt>
                <c:pt idx="95224">
                  <c:v>126512</c:v>
                </c:pt>
                <c:pt idx="95225">
                  <c:v>126512</c:v>
                </c:pt>
                <c:pt idx="95226">
                  <c:v>126512</c:v>
                </c:pt>
                <c:pt idx="95227">
                  <c:v>126512</c:v>
                </c:pt>
                <c:pt idx="95228">
                  <c:v>126512</c:v>
                </c:pt>
                <c:pt idx="95229">
                  <c:v>126512</c:v>
                </c:pt>
                <c:pt idx="95230">
                  <c:v>126512</c:v>
                </c:pt>
                <c:pt idx="95231">
                  <c:v>126512</c:v>
                </c:pt>
                <c:pt idx="95232">
                  <c:v>126512</c:v>
                </c:pt>
                <c:pt idx="95233">
                  <c:v>126512</c:v>
                </c:pt>
                <c:pt idx="95234">
                  <c:v>126512</c:v>
                </c:pt>
                <c:pt idx="95235">
                  <c:v>126512</c:v>
                </c:pt>
                <c:pt idx="95236">
                  <c:v>126512</c:v>
                </c:pt>
                <c:pt idx="95237">
                  <c:v>126512</c:v>
                </c:pt>
                <c:pt idx="95238">
                  <c:v>126512</c:v>
                </c:pt>
                <c:pt idx="95239">
                  <c:v>126512</c:v>
                </c:pt>
                <c:pt idx="95240">
                  <c:v>126512</c:v>
                </c:pt>
                <c:pt idx="95241">
                  <c:v>126512</c:v>
                </c:pt>
                <c:pt idx="95242">
                  <c:v>126512</c:v>
                </c:pt>
                <c:pt idx="95243">
                  <c:v>126512</c:v>
                </c:pt>
                <c:pt idx="95244">
                  <c:v>126512</c:v>
                </c:pt>
                <c:pt idx="95245">
                  <c:v>126512</c:v>
                </c:pt>
                <c:pt idx="95246">
                  <c:v>126512</c:v>
                </c:pt>
                <c:pt idx="95247">
                  <c:v>126512</c:v>
                </c:pt>
                <c:pt idx="95248">
                  <c:v>126512</c:v>
                </c:pt>
                <c:pt idx="95249">
                  <c:v>126512</c:v>
                </c:pt>
                <c:pt idx="95250">
                  <c:v>126512</c:v>
                </c:pt>
                <c:pt idx="95251">
                  <c:v>126512</c:v>
                </c:pt>
                <c:pt idx="95252">
                  <c:v>126512</c:v>
                </c:pt>
                <c:pt idx="95253">
                  <c:v>126512</c:v>
                </c:pt>
                <c:pt idx="95254">
                  <c:v>126512</c:v>
                </c:pt>
                <c:pt idx="95255">
                  <c:v>126512</c:v>
                </c:pt>
                <c:pt idx="95256">
                  <c:v>126512</c:v>
                </c:pt>
                <c:pt idx="95257">
                  <c:v>126512</c:v>
                </c:pt>
                <c:pt idx="95258">
                  <c:v>126512</c:v>
                </c:pt>
                <c:pt idx="95259">
                  <c:v>126512</c:v>
                </c:pt>
                <c:pt idx="95260">
                  <c:v>126512</c:v>
                </c:pt>
                <c:pt idx="95261">
                  <c:v>126512</c:v>
                </c:pt>
                <c:pt idx="95262">
                  <c:v>126512</c:v>
                </c:pt>
                <c:pt idx="95263">
                  <c:v>126512</c:v>
                </c:pt>
                <c:pt idx="95264">
                  <c:v>126512</c:v>
                </c:pt>
                <c:pt idx="95265">
                  <c:v>126512</c:v>
                </c:pt>
                <c:pt idx="95266">
                  <c:v>126512</c:v>
                </c:pt>
                <c:pt idx="95267">
                  <c:v>126512</c:v>
                </c:pt>
                <c:pt idx="95268">
                  <c:v>126512</c:v>
                </c:pt>
                <c:pt idx="95269">
                  <c:v>126512</c:v>
                </c:pt>
                <c:pt idx="95270">
                  <c:v>126512</c:v>
                </c:pt>
                <c:pt idx="95271">
                  <c:v>126512</c:v>
                </c:pt>
                <c:pt idx="95272">
                  <c:v>126512</c:v>
                </c:pt>
                <c:pt idx="95273">
                  <c:v>126512</c:v>
                </c:pt>
                <c:pt idx="95274">
                  <c:v>126512</c:v>
                </c:pt>
                <c:pt idx="95275">
                  <c:v>126512</c:v>
                </c:pt>
                <c:pt idx="95276">
                  <c:v>126512</c:v>
                </c:pt>
                <c:pt idx="95277">
                  <c:v>126512</c:v>
                </c:pt>
                <c:pt idx="95278">
                  <c:v>126512</c:v>
                </c:pt>
                <c:pt idx="95279">
                  <c:v>126512</c:v>
                </c:pt>
                <c:pt idx="95280">
                  <c:v>126512</c:v>
                </c:pt>
                <c:pt idx="95281">
                  <c:v>126512</c:v>
                </c:pt>
                <c:pt idx="95282">
                  <c:v>126512</c:v>
                </c:pt>
                <c:pt idx="95283">
                  <c:v>126512</c:v>
                </c:pt>
                <c:pt idx="95284">
                  <c:v>126512</c:v>
                </c:pt>
                <c:pt idx="95285">
                  <c:v>126512</c:v>
                </c:pt>
                <c:pt idx="95286">
                  <c:v>126512</c:v>
                </c:pt>
                <c:pt idx="95287">
                  <c:v>126512</c:v>
                </c:pt>
                <c:pt idx="95288">
                  <c:v>126512</c:v>
                </c:pt>
                <c:pt idx="95289">
                  <c:v>126512</c:v>
                </c:pt>
                <c:pt idx="95290">
                  <c:v>126512</c:v>
                </c:pt>
                <c:pt idx="95291">
                  <c:v>126512</c:v>
                </c:pt>
                <c:pt idx="95292">
                  <c:v>126512</c:v>
                </c:pt>
                <c:pt idx="95293">
                  <c:v>126512</c:v>
                </c:pt>
                <c:pt idx="95294">
                  <c:v>126512</c:v>
                </c:pt>
                <c:pt idx="95295">
                  <c:v>126512</c:v>
                </c:pt>
                <c:pt idx="95296">
                  <c:v>126512</c:v>
                </c:pt>
                <c:pt idx="95297">
                  <c:v>126512</c:v>
                </c:pt>
                <c:pt idx="95298">
                  <c:v>126512</c:v>
                </c:pt>
                <c:pt idx="95299">
                  <c:v>126512</c:v>
                </c:pt>
                <c:pt idx="95300">
                  <c:v>126512</c:v>
                </c:pt>
                <c:pt idx="95301">
                  <c:v>126512</c:v>
                </c:pt>
                <c:pt idx="95302">
                  <c:v>126512</c:v>
                </c:pt>
                <c:pt idx="95303">
                  <c:v>126512</c:v>
                </c:pt>
                <c:pt idx="95304">
                  <c:v>126512</c:v>
                </c:pt>
                <c:pt idx="95305">
                  <c:v>126512</c:v>
                </c:pt>
                <c:pt idx="95306">
                  <c:v>126512</c:v>
                </c:pt>
                <c:pt idx="95307">
                  <c:v>126512</c:v>
                </c:pt>
                <c:pt idx="95308">
                  <c:v>126512</c:v>
                </c:pt>
                <c:pt idx="95309">
                  <c:v>126512</c:v>
                </c:pt>
                <c:pt idx="95310">
                  <c:v>126512</c:v>
                </c:pt>
                <c:pt idx="95311">
                  <c:v>126512</c:v>
                </c:pt>
                <c:pt idx="95312">
                  <c:v>126512</c:v>
                </c:pt>
                <c:pt idx="95313">
                  <c:v>126512</c:v>
                </c:pt>
                <c:pt idx="95314">
                  <c:v>126512</c:v>
                </c:pt>
                <c:pt idx="95315">
                  <c:v>126512</c:v>
                </c:pt>
                <c:pt idx="95316">
                  <c:v>126512</c:v>
                </c:pt>
                <c:pt idx="95317">
                  <c:v>126512</c:v>
                </c:pt>
                <c:pt idx="95318">
                  <c:v>126512</c:v>
                </c:pt>
                <c:pt idx="95319">
                  <c:v>126512</c:v>
                </c:pt>
                <c:pt idx="95320">
                  <c:v>126512</c:v>
                </c:pt>
                <c:pt idx="95321">
                  <c:v>126512</c:v>
                </c:pt>
                <c:pt idx="95322">
                  <c:v>126512</c:v>
                </c:pt>
                <c:pt idx="95323">
                  <c:v>126512</c:v>
                </c:pt>
                <c:pt idx="95324">
                  <c:v>126512</c:v>
                </c:pt>
                <c:pt idx="95325">
                  <c:v>126512</c:v>
                </c:pt>
                <c:pt idx="95326">
                  <c:v>126512</c:v>
                </c:pt>
                <c:pt idx="95327">
                  <c:v>126512</c:v>
                </c:pt>
                <c:pt idx="95328">
                  <c:v>126512</c:v>
                </c:pt>
                <c:pt idx="95329">
                  <c:v>126512</c:v>
                </c:pt>
                <c:pt idx="95330">
                  <c:v>126512</c:v>
                </c:pt>
                <c:pt idx="95331">
                  <c:v>126512</c:v>
                </c:pt>
                <c:pt idx="95332">
                  <c:v>126512</c:v>
                </c:pt>
                <c:pt idx="95333">
                  <c:v>126512</c:v>
                </c:pt>
                <c:pt idx="95334">
                  <c:v>126512</c:v>
                </c:pt>
                <c:pt idx="95335">
                  <c:v>126512</c:v>
                </c:pt>
                <c:pt idx="95336">
                  <c:v>126512</c:v>
                </c:pt>
                <c:pt idx="95337">
                  <c:v>126512</c:v>
                </c:pt>
                <c:pt idx="95338">
                  <c:v>126512</c:v>
                </c:pt>
                <c:pt idx="95339">
                  <c:v>126512</c:v>
                </c:pt>
                <c:pt idx="95340">
                  <c:v>126512</c:v>
                </c:pt>
                <c:pt idx="95341">
                  <c:v>126512</c:v>
                </c:pt>
                <c:pt idx="95342">
                  <c:v>126512</c:v>
                </c:pt>
                <c:pt idx="95343">
                  <c:v>126512</c:v>
                </c:pt>
                <c:pt idx="95344">
                  <c:v>126512</c:v>
                </c:pt>
                <c:pt idx="95345">
                  <c:v>126512</c:v>
                </c:pt>
                <c:pt idx="95346">
                  <c:v>126512</c:v>
                </c:pt>
                <c:pt idx="95347">
                  <c:v>126512</c:v>
                </c:pt>
                <c:pt idx="95348">
                  <c:v>126512</c:v>
                </c:pt>
                <c:pt idx="95349">
                  <c:v>126512</c:v>
                </c:pt>
                <c:pt idx="95350">
                  <c:v>126512</c:v>
                </c:pt>
                <c:pt idx="95351">
                  <c:v>126512</c:v>
                </c:pt>
                <c:pt idx="95352">
                  <c:v>126512</c:v>
                </c:pt>
                <c:pt idx="95353">
                  <c:v>126512</c:v>
                </c:pt>
                <c:pt idx="95354">
                  <c:v>126512</c:v>
                </c:pt>
                <c:pt idx="95355">
                  <c:v>126512</c:v>
                </c:pt>
                <c:pt idx="95356">
                  <c:v>126512</c:v>
                </c:pt>
                <c:pt idx="95357">
                  <c:v>126512</c:v>
                </c:pt>
                <c:pt idx="95358">
                  <c:v>126512</c:v>
                </c:pt>
                <c:pt idx="95359">
                  <c:v>126512</c:v>
                </c:pt>
                <c:pt idx="95360">
                  <c:v>126512</c:v>
                </c:pt>
                <c:pt idx="95361">
                  <c:v>126512</c:v>
                </c:pt>
                <c:pt idx="95362">
                  <c:v>126512</c:v>
                </c:pt>
                <c:pt idx="95363">
                  <c:v>126512</c:v>
                </c:pt>
                <c:pt idx="95364">
                  <c:v>126512</c:v>
                </c:pt>
                <c:pt idx="95365">
                  <c:v>126512</c:v>
                </c:pt>
                <c:pt idx="95366">
                  <c:v>126512</c:v>
                </c:pt>
                <c:pt idx="95367">
                  <c:v>126512</c:v>
                </c:pt>
                <c:pt idx="95368">
                  <c:v>126512</c:v>
                </c:pt>
                <c:pt idx="95369">
                  <c:v>126512</c:v>
                </c:pt>
                <c:pt idx="95370">
                  <c:v>126512</c:v>
                </c:pt>
                <c:pt idx="95371">
                  <c:v>126512</c:v>
                </c:pt>
                <c:pt idx="95372">
                  <c:v>126512</c:v>
                </c:pt>
                <c:pt idx="95373">
                  <c:v>126512</c:v>
                </c:pt>
                <c:pt idx="95374">
                  <c:v>126512</c:v>
                </c:pt>
                <c:pt idx="95375">
                  <c:v>126512</c:v>
                </c:pt>
                <c:pt idx="95376">
                  <c:v>126512</c:v>
                </c:pt>
                <c:pt idx="95377">
                  <c:v>126512</c:v>
                </c:pt>
                <c:pt idx="95378">
                  <c:v>126512</c:v>
                </c:pt>
                <c:pt idx="95379">
                  <c:v>126512</c:v>
                </c:pt>
                <c:pt idx="95380">
                  <c:v>126512</c:v>
                </c:pt>
                <c:pt idx="95381">
                  <c:v>126512</c:v>
                </c:pt>
                <c:pt idx="95382">
                  <c:v>126512</c:v>
                </c:pt>
                <c:pt idx="95383">
                  <c:v>126512</c:v>
                </c:pt>
                <c:pt idx="95384">
                  <c:v>126512</c:v>
                </c:pt>
                <c:pt idx="95385">
                  <c:v>126512</c:v>
                </c:pt>
                <c:pt idx="95386">
                  <c:v>126512</c:v>
                </c:pt>
                <c:pt idx="95387">
                  <c:v>126512</c:v>
                </c:pt>
                <c:pt idx="95388">
                  <c:v>126512</c:v>
                </c:pt>
                <c:pt idx="95389">
                  <c:v>126512</c:v>
                </c:pt>
                <c:pt idx="95390">
                  <c:v>126512</c:v>
                </c:pt>
                <c:pt idx="95391">
                  <c:v>126512</c:v>
                </c:pt>
                <c:pt idx="95392">
                  <c:v>126512</c:v>
                </c:pt>
                <c:pt idx="95393">
                  <c:v>126512</c:v>
                </c:pt>
                <c:pt idx="95394">
                  <c:v>126512</c:v>
                </c:pt>
                <c:pt idx="95395">
                  <c:v>126512</c:v>
                </c:pt>
                <c:pt idx="95396">
                  <c:v>126512</c:v>
                </c:pt>
                <c:pt idx="95397">
                  <c:v>126512</c:v>
                </c:pt>
                <c:pt idx="95398">
                  <c:v>126512</c:v>
                </c:pt>
                <c:pt idx="95399">
                  <c:v>126512</c:v>
                </c:pt>
                <c:pt idx="95400">
                  <c:v>126512</c:v>
                </c:pt>
                <c:pt idx="95401">
                  <c:v>126512</c:v>
                </c:pt>
                <c:pt idx="95402">
                  <c:v>126512</c:v>
                </c:pt>
                <c:pt idx="95403">
                  <c:v>126512</c:v>
                </c:pt>
                <c:pt idx="95404">
                  <c:v>126512</c:v>
                </c:pt>
                <c:pt idx="95405">
                  <c:v>126512</c:v>
                </c:pt>
                <c:pt idx="95406">
                  <c:v>126512</c:v>
                </c:pt>
                <c:pt idx="95407">
                  <c:v>126512</c:v>
                </c:pt>
                <c:pt idx="95408">
                  <c:v>126512</c:v>
                </c:pt>
                <c:pt idx="95409">
                  <c:v>126512</c:v>
                </c:pt>
                <c:pt idx="95410">
                  <c:v>126512</c:v>
                </c:pt>
                <c:pt idx="95411">
                  <c:v>126512</c:v>
                </c:pt>
                <c:pt idx="95412">
                  <c:v>126512</c:v>
                </c:pt>
                <c:pt idx="95413">
                  <c:v>126512</c:v>
                </c:pt>
                <c:pt idx="95414">
                  <c:v>126512</c:v>
                </c:pt>
                <c:pt idx="95415">
                  <c:v>126512</c:v>
                </c:pt>
                <c:pt idx="95416">
                  <c:v>126512</c:v>
                </c:pt>
                <c:pt idx="95417">
                  <c:v>126512</c:v>
                </c:pt>
                <c:pt idx="95418">
                  <c:v>126512</c:v>
                </c:pt>
                <c:pt idx="95419">
                  <c:v>126512</c:v>
                </c:pt>
                <c:pt idx="95420">
                  <c:v>126512</c:v>
                </c:pt>
                <c:pt idx="95421">
                  <c:v>126512</c:v>
                </c:pt>
                <c:pt idx="95422">
                  <c:v>126512</c:v>
                </c:pt>
                <c:pt idx="95423">
                  <c:v>126512</c:v>
                </c:pt>
                <c:pt idx="95424">
                  <c:v>126512</c:v>
                </c:pt>
                <c:pt idx="95425">
                  <c:v>126512</c:v>
                </c:pt>
                <c:pt idx="95426">
                  <c:v>126512</c:v>
                </c:pt>
                <c:pt idx="95427">
                  <c:v>126512</c:v>
                </c:pt>
                <c:pt idx="95428">
                  <c:v>126512</c:v>
                </c:pt>
                <c:pt idx="95429">
                  <c:v>126512</c:v>
                </c:pt>
                <c:pt idx="95430">
                  <c:v>126512</c:v>
                </c:pt>
                <c:pt idx="95431">
                  <c:v>126512</c:v>
                </c:pt>
                <c:pt idx="95432">
                  <c:v>126512</c:v>
                </c:pt>
                <c:pt idx="95433">
                  <c:v>126512</c:v>
                </c:pt>
                <c:pt idx="95434">
                  <c:v>126512</c:v>
                </c:pt>
                <c:pt idx="95435">
                  <c:v>126512</c:v>
                </c:pt>
                <c:pt idx="95436">
                  <c:v>126512</c:v>
                </c:pt>
                <c:pt idx="95437">
                  <c:v>126512</c:v>
                </c:pt>
                <c:pt idx="95438">
                  <c:v>126512</c:v>
                </c:pt>
                <c:pt idx="95439">
                  <c:v>126512</c:v>
                </c:pt>
                <c:pt idx="95440">
                  <c:v>126512</c:v>
                </c:pt>
                <c:pt idx="95441">
                  <c:v>126512</c:v>
                </c:pt>
                <c:pt idx="95442">
                  <c:v>126512</c:v>
                </c:pt>
                <c:pt idx="95443">
                  <c:v>126512</c:v>
                </c:pt>
                <c:pt idx="95444">
                  <c:v>126512</c:v>
                </c:pt>
                <c:pt idx="95445">
                  <c:v>126512</c:v>
                </c:pt>
                <c:pt idx="95446">
                  <c:v>126512</c:v>
                </c:pt>
                <c:pt idx="95447">
                  <c:v>126512</c:v>
                </c:pt>
                <c:pt idx="95448">
                  <c:v>126512</c:v>
                </c:pt>
                <c:pt idx="95449">
                  <c:v>126512</c:v>
                </c:pt>
                <c:pt idx="95450">
                  <c:v>126512</c:v>
                </c:pt>
                <c:pt idx="95451">
                  <c:v>126512</c:v>
                </c:pt>
                <c:pt idx="95452">
                  <c:v>126512</c:v>
                </c:pt>
                <c:pt idx="95453">
                  <c:v>126512</c:v>
                </c:pt>
                <c:pt idx="95454">
                  <c:v>126512</c:v>
                </c:pt>
                <c:pt idx="95455">
                  <c:v>126512</c:v>
                </c:pt>
                <c:pt idx="95456">
                  <c:v>126512</c:v>
                </c:pt>
                <c:pt idx="95457">
                  <c:v>126512</c:v>
                </c:pt>
                <c:pt idx="95458">
                  <c:v>126512</c:v>
                </c:pt>
                <c:pt idx="95459">
                  <c:v>126512</c:v>
                </c:pt>
                <c:pt idx="95460">
                  <c:v>126512</c:v>
                </c:pt>
                <c:pt idx="95461">
                  <c:v>126512</c:v>
                </c:pt>
                <c:pt idx="95462">
                  <c:v>126512</c:v>
                </c:pt>
                <c:pt idx="95463">
                  <c:v>126512</c:v>
                </c:pt>
                <c:pt idx="95464">
                  <c:v>126512</c:v>
                </c:pt>
                <c:pt idx="95465">
                  <c:v>126512</c:v>
                </c:pt>
                <c:pt idx="95466">
                  <c:v>126512</c:v>
                </c:pt>
                <c:pt idx="95467">
                  <c:v>126512</c:v>
                </c:pt>
                <c:pt idx="95468">
                  <c:v>126512</c:v>
                </c:pt>
                <c:pt idx="95469">
                  <c:v>126512</c:v>
                </c:pt>
                <c:pt idx="95470">
                  <c:v>126512</c:v>
                </c:pt>
                <c:pt idx="95471">
                  <c:v>126512</c:v>
                </c:pt>
                <c:pt idx="95472">
                  <c:v>126512</c:v>
                </c:pt>
                <c:pt idx="95473">
                  <c:v>126512</c:v>
                </c:pt>
                <c:pt idx="95474">
                  <c:v>126512</c:v>
                </c:pt>
                <c:pt idx="95475">
                  <c:v>126512</c:v>
                </c:pt>
                <c:pt idx="95476">
                  <c:v>126512</c:v>
                </c:pt>
                <c:pt idx="95477">
                  <c:v>126512</c:v>
                </c:pt>
                <c:pt idx="95478">
                  <c:v>126512</c:v>
                </c:pt>
                <c:pt idx="95479">
                  <c:v>126512</c:v>
                </c:pt>
                <c:pt idx="95480">
                  <c:v>126512</c:v>
                </c:pt>
                <c:pt idx="95481">
                  <c:v>126512</c:v>
                </c:pt>
                <c:pt idx="95482">
                  <c:v>126512</c:v>
                </c:pt>
                <c:pt idx="95483">
                  <c:v>126512</c:v>
                </c:pt>
                <c:pt idx="95484">
                  <c:v>126512</c:v>
                </c:pt>
                <c:pt idx="95485">
                  <c:v>126512</c:v>
                </c:pt>
                <c:pt idx="95486">
                  <c:v>126512</c:v>
                </c:pt>
                <c:pt idx="95487">
                  <c:v>126512</c:v>
                </c:pt>
                <c:pt idx="95488">
                  <c:v>126512</c:v>
                </c:pt>
                <c:pt idx="95489">
                  <c:v>126512</c:v>
                </c:pt>
                <c:pt idx="95490">
                  <c:v>126512</c:v>
                </c:pt>
                <c:pt idx="95491">
                  <c:v>126512</c:v>
                </c:pt>
                <c:pt idx="95492">
                  <c:v>126512</c:v>
                </c:pt>
                <c:pt idx="95493">
                  <c:v>126512</c:v>
                </c:pt>
                <c:pt idx="95494">
                  <c:v>126512</c:v>
                </c:pt>
                <c:pt idx="95495">
                  <c:v>126512</c:v>
                </c:pt>
                <c:pt idx="95496">
                  <c:v>126512</c:v>
                </c:pt>
                <c:pt idx="95497">
                  <c:v>126512</c:v>
                </c:pt>
                <c:pt idx="95498">
                  <c:v>126512</c:v>
                </c:pt>
                <c:pt idx="95499">
                  <c:v>126512</c:v>
                </c:pt>
                <c:pt idx="95500">
                  <c:v>126512</c:v>
                </c:pt>
                <c:pt idx="95501">
                  <c:v>126512</c:v>
                </c:pt>
                <c:pt idx="95502">
                  <c:v>126512</c:v>
                </c:pt>
                <c:pt idx="95503">
                  <c:v>126512</c:v>
                </c:pt>
                <c:pt idx="95504">
                  <c:v>126512</c:v>
                </c:pt>
                <c:pt idx="95505">
                  <c:v>126512</c:v>
                </c:pt>
                <c:pt idx="95506">
                  <c:v>126512</c:v>
                </c:pt>
                <c:pt idx="95507">
                  <c:v>126512</c:v>
                </c:pt>
                <c:pt idx="95508">
                  <c:v>126512</c:v>
                </c:pt>
                <c:pt idx="95509">
                  <c:v>126512</c:v>
                </c:pt>
                <c:pt idx="95510">
                  <c:v>126512</c:v>
                </c:pt>
                <c:pt idx="95511">
                  <c:v>126512</c:v>
                </c:pt>
                <c:pt idx="95512">
                  <c:v>126512</c:v>
                </c:pt>
                <c:pt idx="95513">
                  <c:v>126512</c:v>
                </c:pt>
                <c:pt idx="95514">
                  <c:v>126512</c:v>
                </c:pt>
                <c:pt idx="95515">
                  <c:v>126512</c:v>
                </c:pt>
                <c:pt idx="95516">
                  <c:v>126512</c:v>
                </c:pt>
                <c:pt idx="95517">
                  <c:v>126512</c:v>
                </c:pt>
                <c:pt idx="95518">
                  <c:v>126512</c:v>
                </c:pt>
                <c:pt idx="95519">
                  <c:v>126512</c:v>
                </c:pt>
                <c:pt idx="95520">
                  <c:v>126512</c:v>
                </c:pt>
                <c:pt idx="95521">
                  <c:v>126512</c:v>
                </c:pt>
                <c:pt idx="95522">
                  <c:v>126512</c:v>
                </c:pt>
                <c:pt idx="95523">
                  <c:v>126512</c:v>
                </c:pt>
                <c:pt idx="95524">
                  <c:v>126512</c:v>
                </c:pt>
                <c:pt idx="95525">
                  <c:v>126512</c:v>
                </c:pt>
                <c:pt idx="95526">
                  <c:v>126512</c:v>
                </c:pt>
                <c:pt idx="95527">
                  <c:v>126512</c:v>
                </c:pt>
                <c:pt idx="95528">
                  <c:v>126512</c:v>
                </c:pt>
                <c:pt idx="95529">
                  <c:v>126512</c:v>
                </c:pt>
                <c:pt idx="95530">
                  <c:v>126512</c:v>
                </c:pt>
                <c:pt idx="95531">
                  <c:v>126512</c:v>
                </c:pt>
                <c:pt idx="95532">
                  <c:v>126512</c:v>
                </c:pt>
                <c:pt idx="95533">
                  <c:v>126512</c:v>
                </c:pt>
                <c:pt idx="95534">
                  <c:v>126512</c:v>
                </c:pt>
                <c:pt idx="95535">
                  <c:v>126512</c:v>
                </c:pt>
                <c:pt idx="95536">
                  <c:v>126512</c:v>
                </c:pt>
                <c:pt idx="95537">
                  <c:v>126512</c:v>
                </c:pt>
                <c:pt idx="95538">
                  <c:v>126512</c:v>
                </c:pt>
                <c:pt idx="95539">
                  <c:v>126512</c:v>
                </c:pt>
                <c:pt idx="95540">
                  <c:v>126512</c:v>
                </c:pt>
                <c:pt idx="95541">
                  <c:v>126512</c:v>
                </c:pt>
                <c:pt idx="95542">
                  <c:v>126512</c:v>
                </c:pt>
                <c:pt idx="95543">
                  <c:v>126512</c:v>
                </c:pt>
                <c:pt idx="95544">
                  <c:v>126512</c:v>
                </c:pt>
                <c:pt idx="95545">
                  <c:v>126512</c:v>
                </c:pt>
                <c:pt idx="95546">
                  <c:v>126512</c:v>
                </c:pt>
                <c:pt idx="95547">
                  <c:v>126512</c:v>
                </c:pt>
                <c:pt idx="95548">
                  <c:v>126512</c:v>
                </c:pt>
                <c:pt idx="95549">
                  <c:v>126512</c:v>
                </c:pt>
                <c:pt idx="95550">
                  <c:v>126512</c:v>
                </c:pt>
                <c:pt idx="95551">
                  <c:v>126512</c:v>
                </c:pt>
                <c:pt idx="95552">
                  <c:v>126512</c:v>
                </c:pt>
                <c:pt idx="95553">
                  <c:v>126512</c:v>
                </c:pt>
                <c:pt idx="95554">
                  <c:v>126512</c:v>
                </c:pt>
                <c:pt idx="95555">
                  <c:v>126512</c:v>
                </c:pt>
                <c:pt idx="95556">
                  <c:v>126512</c:v>
                </c:pt>
                <c:pt idx="95557">
                  <c:v>126512</c:v>
                </c:pt>
                <c:pt idx="95558">
                  <c:v>126512</c:v>
                </c:pt>
                <c:pt idx="95559">
                  <c:v>126512</c:v>
                </c:pt>
                <c:pt idx="95560">
                  <c:v>126512</c:v>
                </c:pt>
                <c:pt idx="95561">
                  <c:v>126512</c:v>
                </c:pt>
                <c:pt idx="95562">
                  <c:v>126512</c:v>
                </c:pt>
                <c:pt idx="95563">
                  <c:v>126512</c:v>
                </c:pt>
                <c:pt idx="95564">
                  <c:v>126512</c:v>
                </c:pt>
                <c:pt idx="95565">
                  <c:v>126512</c:v>
                </c:pt>
                <c:pt idx="95566">
                  <c:v>126512</c:v>
                </c:pt>
                <c:pt idx="95567">
                  <c:v>126512</c:v>
                </c:pt>
                <c:pt idx="95568">
                  <c:v>126512</c:v>
                </c:pt>
                <c:pt idx="95569">
                  <c:v>126512</c:v>
                </c:pt>
                <c:pt idx="95570">
                  <c:v>126512</c:v>
                </c:pt>
                <c:pt idx="95571">
                  <c:v>126512</c:v>
                </c:pt>
                <c:pt idx="95572">
                  <c:v>126512</c:v>
                </c:pt>
                <c:pt idx="95573">
                  <c:v>126512</c:v>
                </c:pt>
                <c:pt idx="95574">
                  <c:v>126512</c:v>
                </c:pt>
                <c:pt idx="95575">
                  <c:v>126512</c:v>
                </c:pt>
                <c:pt idx="95576">
                  <c:v>126512</c:v>
                </c:pt>
                <c:pt idx="95577">
                  <c:v>126512</c:v>
                </c:pt>
                <c:pt idx="95578">
                  <c:v>126512</c:v>
                </c:pt>
                <c:pt idx="95579">
                  <c:v>126512</c:v>
                </c:pt>
                <c:pt idx="95580">
                  <c:v>126512</c:v>
                </c:pt>
                <c:pt idx="95581">
                  <c:v>126512</c:v>
                </c:pt>
                <c:pt idx="95582">
                  <c:v>126512</c:v>
                </c:pt>
                <c:pt idx="95583">
                  <c:v>126512</c:v>
                </c:pt>
                <c:pt idx="95584">
                  <c:v>126512</c:v>
                </c:pt>
                <c:pt idx="95585">
                  <c:v>126512</c:v>
                </c:pt>
                <c:pt idx="95586">
                  <c:v>126512</c:v>
                </c:pt>
                <c:pt idx="95587">
                  <c:v>126512</c:v>
                </c:pt>
                <c:pt idx="95588">
                  <c:v>126512</c:v>
                </c:pt>
                <c:pt idx="95589">
                  <c:v>126512</c:v>
                </c:pt>
                <c:pt idx="95590">
                  <c:v>126512</c:v>
                </c:pt>
                <c:pt idx="95591">
                  <c:v>126512</c:v>
                </c:pt>
                <c:pt idx="95592">
                  <c:v>126512</c:v>
                </c:pt>
                <c:pt idx="95593">
                  <c:v>126512</c:v>
                </c:pt>
                <c:pt idx="95594">
                  <c:v>126512</c:v>
                </c:pt>
                <c:pt idx="95595">
                  <c:v>126512</c:v>
                </c:pt>
                <c:pt idx="95596">
                  <c:v>126512</c:v>
                </c:pt>
                <c:pt idx="95597">
                  <c:v>126512</c:v>
                </c:pt>
                <c:pt idx="95598">
                  <c:v>126512</c:v>
                </c:pt>
                <c:pt idx="95599">
                  <c:v>126512</c:v>
                </c:pt>
                <c:pt idx="95600">
                  <c:v>126512</c:v>
                </c:pt>
                <c:pt idx="95601">
                  <c:v>126512</c:v>
                </c:pt>
                <c:pt idx="95602">
                  <c:v>126512</c:v>
                </c:pt>
                <c:pt idx="95603">
                  <c:v>126512</c:v>
                </c:pt>
                <c:pt idx="95604">
                  <c:v>126512</c:v>
                </c:pt>
                <c:pt idx="95605">
                  <c:v>126512</c:v>
                </c:pt>
                <c:pt idx="95606">
                  <c:v>126512</c:v>
                </c:pt>
                <c:pt idx="95607">
                  <c:v>126512</c:v>
                </c:pt>
                <c:pt idx="95608">
                  <c:v>126512</c:v>
                </c:pt>
                <c:pt idx="95609">
                  <c:v>126512</c:v>
                </c:pt>
                <c:pt idx="95610">
                  <c:v>126512</c:v>
                </c:pt>
                <c:pt idx="95611">
                  <c:v>126512</c:v>
                </c:pt>
                <c:pt idx="95612">
                  <c:v>126512</c:v>
                </c:pt>
                <c:pt idx="95613">
                  <c:v>126512</c:v>
                </c:pt>
                <c:pt idx="95614">
                  <c:v>126512</c:v>
                </c:pt>
                <c:pt idx="95615">
                  <c:v>126512</c:v>
                </c:pt>
                <c:pt idx="95616">
                  <c:v>126512</c:v>
                </c:pt>
                <c:pt idx="95617">
                  <c:v>126512</c:v>
                </c:pt>
                <c:pt idx="95618">
                  <c:v>126512</c:v>
                </c:pt>
                <c:pt idx="95619">
                  <c:v>126512</c:v>
                </c:pt>
                <c:pt idx="95620">
                  <c:v>126512</c:v>
                </c:pt>
                <c:pt idx="95621">
                  <c:v>126512</c:v>
                </c:pt>
                <c:pt idx="95622">
                  <c:v>126512</c:v>
                </c:pt>
                <c:pt idx="95623">
                  <c:v>126512</c:v>
                </c:pt>
                <c:pt idx="95624">
                  <c:v>126512</c:v>
                </c:pt>
                <c:pt idx="95625">
                  <c:v>126512</c:v>
                </c:pt>
                <c:pt idx="95626">
                  <c:v>126512</c:v>
                </c:pt>
                <c:pt idx="95627">
                  <c:v>126512</c:v>
                </c:pt>
                <c:pt idx="95628">
                  <c:v>126512</c:v>
                </c:pt>
                <c:pt idx="95629">
                  <c:v>126512</c:v>
                </c:pt>
                <c:pt idx="95630">
                  <c:v>126512</c:v>
                </c:pt>
                <c:pt idx="95631">
                  <c:v>126512</c:v>
                </c:pt>
                <c:pt idx="95632">
                  <c:v>126512</c:v>
                </c:pt>
                <c:pt idx="95633">
                  <c:v>126512</c:v>
                </c:pt>
                <c:pt idx="95634">
                  <c:v>126512</c:v>
                </c:pt>
                <c:pt idx="95635">
                  <c:v>126512</c:v>
                </c:pt>
                <c:pt idx="95636">
                  <c:v>126512</c:v>
                </c:pt>
                <c:pt idx="95637">
                  <c:v>126512</c:v>
                </c:pt>
                <c:pt idx="95638">
                  <c:v>126512</c:v>
                </c:pt>
                <c:pt idx="95639">
                  <c:v>126512</c:v>
                </c:pt>
                <c:pt idx="95640">
                  <c:v>126512</c:v>
                </c:pt>
                <c:pt idx="95641">
                  <c:v>126512</c:v>
                </c:pt>
                <c:pt idx="95642">
                  <c:v>126512</c:v>
                </c:pt>
                <c:pt idx="95643">
                  <c:v>126512</c:v>
                </c:pt>
                <c:pt idx="95644">
                  <c:v>126512</c:v>
                </c:pt>
                <c:pt idx="95645">
                  <c:v>126512</c:v>
                </c:pt>
                <c:pt idx="95646">
                  <c:v>126512</c:v>
                </c:pt>
                <c:pt idx="95647">
                  <c:v>126512</c:v>
                </c:pt>
                <c:pt idx="95648">
                  <c:v>126512</c:v>
                </c:pt>
                <c:pt idx="95649">
                  <c:v>126512</c:v>
                </c:pt>
                <c:pt idx="95650">
                  <c:v>126512</c:v>
                </c:pt>
                <c:pt idx="95651">
                  <c:v>126512</c:v>
                </c:pt>
                <c:pt idx="95652">
                  <c:v>126512</c:v>
                </c:pt>
                <c:pt idx="95653">
                  <c:v>126512</c:v>
                </c:pt>
                <c:pt idx="95654">
                  <c:v>126512</c:v>
                </c:pt>
                <c:pt idx="95655">
                  <c:v>126512</c:v>
                </c:pt>
                <c:pt idx="95656">
                  <c:v>126512</c:v>
                </c:pt>
                <c:pt idx="95657">
                  <c:v>126512</c:v>
                </c:pt>
                <c:pt idx="95658">
                  <c:v>126512</c:v>
                </c:pt>
                <c:pt idx="95659">
                  <c:v>126512</c:v>
                </c:pt>
                <c:pt idx="95660">
                  <c:v>126512</c:v>
                </c:pt>
                <c:pt idx="95661">
                  <c:v>126512</c:v>
                </c:pt>
                <c:pt idx="95662">
                  <c:v>126512</c:v>
                </c:pt>
                <c:pt idx="95663">
                  <c:v>126512</c:v>
                </c:pt>
                <c:pt idx="95664">
                  <c:v>126512</c:v>
                </c:pt>
                <c:pt idx="95665">
                  <c:v>126512</c:v>
                </c:pt>
                <c:pt idx="95666">
                  <c:v>126512</c:v>
                </c:pt>
                <c:pt idx="95667">
                  <c:v>126512</c:v>
                </c:pt>
                <c:pt idx="95668">
                  <c:v>126512</c:v>
                </c:pt>
                <c:pt idx="95669">
                  <c:v>126512</c:v>
                </c:pt>
                <c:pt idx="95670">
                  <c:v>126512</c:v>
                </c:pt>
                <c:pt idx="95671">
                  <c:v>126512</c:v>
                </c:pt>
                <c:pt idx="95672">
                  <c:v>126512</c:v>
                </c:pt>
                <c:pt idx="95673">
                  <c:v>126512</c:v>
                </c:pt>
                <c:pt idx="95674">
                  <c:v>126512</c:v>
                </c:pt>
                <c:pt idx="95675">
                  <c:v>126512</c:v>
                </c:pt>
                <c:pt idx="95676">
                  <c:v>126512</c:v>
                </c:pt>
                <c:pt idx="95677">
                  <c:v>126512</c:v>
                </c:pt>
                <c:pt idx="95678">
                  <c:v>126512</c:v>
                </c:pt>
                <c:pt idx="95679">
                  <c:v>126512</c:v>
                </c:pt>
                <c:pt idx="95680">
                  <c:v>126512</c:v>
                </c:pt>
                <c:pt idx="95681">
                  <c:v>126512</c:v>
                </c:pt>
                <c:pt idx="95682">
                  <c:v>126512</c:v>
                </c:pt>
                <c:pt idx="95683">
                  <c:v>126512</c:v>
                </c:pt>
                <c:pt idx="95684">
                  <c:v>126512</c:v>
                </c:pt>
                <c:pt idx="95685">
                  <c:v>126512</c:v>
                </c:pt>
                <c:pt idx="95686">
                  <c:v>126512</c:v>
                </c:pt>
                <c:pt idx="95687">
                  <c:v>126512</c:v>
                </c:pt>
                <c:pt idx="95688">
                  <c:v>126512</c:v>
                </c:pt>
                <c:pt idx="95689">
                  <c:v>126512</c:v>
                </c:pt>
                <c:pt idx="95690">
                  <c:v>126512</c:v>
                </c:pt>
                <c:pt idx="95691">
                  <c:v>126512</c:v>
                </c:pt>
                <c:pt idx="95692">
                  <c:v>126512</c:v>
                </c:pt>
                <c:pt idx="95693">
                  <c:v>126512</c:v>
                </c:pt>
                <c:pt idx="95694">
                  <c:v>126512</c:v>
                </c:pt>
                <c:pt idx="95695">
                  <c:v>126512</c:v>
                </c:pt>
                <c:pt idx="95696">
                  <c:v>126512</c:v>
                </c:pt>
                <c:pt idx="95697">
                  <c:v>126512</c:v>
                </c:pt>
                <c:pt idx="95698">
                  <c:v>126512</c:v>
                </c:pt>
                <c:pt idx="95699">
                  <c:v>126512</c:v>
                </c:pt>
                <c:pt idx="95700">
                  <c:v>126512</c:v>
                </c:pt>
                <c:pt idx="95701">
                  <c:v>126512</c:v>
                </c:pt>
                <c:pt idx="95702">
                  <c:v>126512</c:v>
                </c:pt>
                <c:pt idx="95703">
                  <c:v>126512</c:v>
                </c:pt>
                <c:pt idx="95704">
                  <c:v>126512</c:v>
                </c:pt>
                <c:pt idx="95705">
                  <c:v>126512</c:v>
                </c:pt>
                <c:pt idx="95706">
                  <c:v>126512</c:v>
                </c:pt>
                <c:pt idx="95707">
                  <c:v>126512</c:v>
                </c:pt>
                <c:pt idx="95708">
                  <c:v>126512</c:v>
                </c:pt>
                <c:pt idx="95709">
                  <c:v>126512</c:v>
                </c:pt>
                <c:pt idx="95710">
                  <c:v>126512</c:v>
                </c:pt>
                <c:pt idx="95711">
                  <c:v>126512</c:v>
                </c:pt>
                <c:pt idx="95712">
                  <c:v>126512</c:v>
                </c:pt>
                <c:pt idx="95713">
                  <c:v>126512</c:v>
                </c:pt>
                <c:pt idx="95714">
                  <c:v>126512</c:v>
                </c:pt>
                <c:pt idx="95715">
                  <c:v>126512</c:v>
                </c:pt>
                <c:pt idx="95716">
                  <c:v>126512</c:v>
                </c:pt>
                <c:pt idx="95717">
                  <c:v>126512</c:v>
                </c:pt>
                <c:pt idx="95718">
                  <c:v>126512</c:v>
                </c:pt>
                <c:pt idx="95719">
                  <c:v>126512</c:v>
                </c:pt>
                <c:pt idx="95720">
                  <c:v>126512</c:v>
                </c:pt>
                <c:pt idx="95721">
                  <c:v>126512</c:v>
                </c:pt>
                <c:pt idx="95722">
                  <c:v>126512</c:v>
                </c:pt>
                <c:pt idx="95723">
                  <c:v>126512</c:v>
                </c:pt>
                <c:pt idx="95724">
                  <c:v>126512</c:v>
                </c:pt>
                <c:pt idx="95725">
                  <c:v>126512</c:v>
                </c:pt>
                <c:pt idx="95726">
                  <c:v>126512</c:v>
                </c:pt>
                <c:pt idx="95727">
                  <c:v>126512</c:v>
                </c:pt>
                <c:pt idx="95728">
                  <c:v>126512</c:v>
                </c:pt>
                <c:pt idx="95729">
                  <c:v>126512</c:v>
                </c:pt>
                <c:pt idx="95730">
                  <c:v>126512</c:v>
                </c:pt>
                <c:pt idx="95731">
                  <c:v>126512</c:v>
                </c:pt>
                <c:pt idx="95732">
                  <c:v>126512</c:v>
                </c:pt>
                <c:pt idx="95733">
                  <c:v>126512</c:v>
                </c:pt>
                <c:pt idx="95734">
                  <c:v>126512</c:v>
                </c:pt>
                <c:pt idx="95735">
                  <c:v>126512</c:v>
                </c:pt>
                <c:pt idx="95736">
                  <c:v>126512</c:v>
                </c:pt>
                <c:pt idx="95737">
                  <c:v>126512</c:v>
                </c:pt>
                <c:pt idx="95738">
                  <c:v>126512</c:v>
                </c:pt>
                <c:pt idx="95739">
                  <c:v>126512</c:v>
                </c:pt>
                <c:pt idx="95740">
                  <c:v>126512</c:v>
                </c:pt>
                <c:pt idx="95741">
                  <c:v>126512</c:v>
                </c:pt>
                <c:pt idx="95742">
                  <c:v>126512</c:v>
                </c:pt>
                <c:pt idx="95743">
                  <c:v>126512</c:v>
                </c:pt>
                <c:pt idx="95744">
                  <c:v>126512</c:v>
                </c:pt>
                <c:pt idx="95745">
                  <c:v>126512</c:v>
                </c:pt>
                <c:pt idx="95746">
                  <c:v>126512</c:v>
                </c:pt>
                <c:pt idx="95747">
                  <c:v>126512</c:v>
                </c:pt>
                <c:pt idx="95748">
                  <c:v>126512</c:v>
                </c:pt>
                <c:pt idx="95749">
                  <c:v>126512</c:v>
                </c:pt>
                <c:pt idx="95750">
                  <c:v>126512</c:v>
                </c:pt>
                <c:pt idx="95751">
                  <c:v>126512</c:v>
                </c:pt>
                <c:pt idx="95752">
                  <c:v>126512</c:v>
                </c:pt>
                <c:pt idx="95753">
                  <c:v>126512</c:v>
                </c:pt>
                <c:pt idx="95754">
                  <c:v>126512</c:v>
                </c:pt>
                <c:pt idx="95755">
                  <c:v>126512</c:v>
                </c:pt>
                <c:pt idx="95756">
                  <c:v>126512</c:v>
                </c:pt>
                <c:pt idx="95757">
                  <c:v>126512</c:v>
                </c:pt>
                <c:pt idx="95758">
                  <c:v>126512</c:v>
                </c:pt>
                <c:pt idx="95759">
                  <c:v>126512</c:v>
                </c:pt>
                <c:pt idx="95760">
                  <c:v>126512</c:v>
                </c:pt>
                <c:pt idx="95761">
                  <c:v>126512</c:v>
                </c:pt>
                <c:pt idx="95762">
                  <c:v>126512</c:v>
                </c:pt>
                <c:pt idx="95763">
                  <c:v>126512</c:v>
                </c:pt>
                <c:pt idx="95764">
                  <c:v>126512</c:v>
                </c:pt>
                <c:pt idx="95765">
                  <c:v>126512</c:v>
                </c:pt>
                <c:pt idx="95766">
                  <c:v>126512</c:v>
                </c:pt>
                <c:pt idx="95767">
                  <c:v>126512</c:v>
                </c:pt>
                <c:pt idx="95768">
                  <c:v>126512</c:v>
                </c:pt>
                <c:pt idx="95769">
                  <c:v>126512</c:v>
                </c:pt>
                <c:pt idx="95770">
                  <c:v>126512</c:v>
                </c:pt>
                <c:pt idx="95771">
                  <c:v>126512</c:v>
                </c:pt>
                <c:pt idx="95772">
                  <c:v>126512</c:v>
                </c:pt>
                <c:pt idx="95773">
                  <c:v>126512</c:v>
                </c:pt>
                <c:pt idx="95774">
                  <c:v>126512</c:v>
                </c:pt>
                <c:pt idx="95775">
                  <c:v>126512</c:v>
                </c:pt>
                <c:pt idx="95776">
                  <c:v>126512</c:v>
                </c:pt>
                <c:pt idx="95777">
                  <c:v>126512</c:v>
                </c:pt>
                <c:pt idx="95778">
                  <c:v>126512</c:v>
                </c:pt>
                <c:pt idx="95779">
                  <c:v>126512</c:v>
                </c:pt>
                <c:pt idx="95780">
                  <c:v>126512</c:v>
                </c:pt>
                <c:pt idx="95781">
                  <c:v>126512</c:v>
                </c:pt>
                <c:pt idx="95782">
                  <c:v>126512</c:v>
                </c:pt>
                <c:pt idx="95783">
                  <c:v>126512</c:v>
                </c:pt>
                <c:pt idx="95784">
                  <c:v>126512</c:v>
                </c:pt>
                <c:pt idx="95785">
                  <c:v>126512</c:v>
                </c:pt>
                <c:pt idx="95786">
                  <c:v>126512</c:v>
                </c:pt>
                <c:pt idx="95787">
                  <c:v>126512</c:v>
                </c:pt>
                <c:pt idx="95788">
                  <c:v>126512</c:v>
                </c:pt>
                <c:pt idx="95789">
                  <c:v>126512</c:v>
                </c:pt>
                <c:pt idx="95790">
                  <c:v>126512</c:v>
                </c:pt>
                <c:pt idx="95791">
                  <c:v>126512</c:v>
                </c:pt>
                <c:pt idx="95792">
                  <c:v>126512</c:v>
                </c:pt>
                <c:pt idx="95793">
                  <c:v>126512</c:v>
                </c:pt>
                <c:pt idx="95794">
                  <c:v>126512</c:v>
                </c:pt>
                <c:pt idx="95795">
                  <c:v>126512</c:v>
                </c:pt>
                <c:pt idx="95796">
                  <c:v>126512</c:v>
                </c:pt>
                <c:pt idx="95797">
                  <c:v>126512</c:v>
                </c:pt>
                <c:pt idx="95798">
                  <c:v>126512</c:v>
                </c:pt>
                <c:pt idx="95799">
                  <c:v>126512</c:v>
                </c:pt>
                <c:pt idx="95800">
                  <c:v>126512</c:v>
                </c:pt>
                <c:pt idx="95801">
                  <c:v>126512</c:v>
                </c:pt>
                <c:pt idx="95802">
                  <c:v>126512</c:v>
                </c:pt>
                <c:pt idx="95803">
                  <c:v>126512</c:v>
                </c:pt>
                <c:pt idx="95804">
                  <c:v>126512</c:v>
                </c:pt>
                <c:pt idx="95805">
                  <c:v>126512</c:v>
                </c:pt>
                <c:pt idx="95806">
                  <c:v>126512</c:v>
                </c:pt>
                <c:pt idx="95807">
                  <c:v>126512</c:v>
                </c:pt>
                <c:pt idx="95808">
                  <c:v>126512</c:v>
                </c:pt>
                <c:pt idx="95809">
                  <c:v>126512</c:v>
                </c:pt>
                <c:pt idx="95810">
                  <c:v>126512</c:v>
                </c:pt>
                <c:pt idx="95811">
                  <c:v>126512</c:v>
                </c:pt>
                <c:pt idx="95812">
                  <c:v>126512</c:v>
                </c:pt>
                <c:pt idx="95813">
                  <c:v>126512</c:v>
                </c:pt>
                <c:pt idx="95814">
                  <c:v>126512</c:v>
                </c:pt>
                <c:pt idx="95815">
                  <c:v>126512</c:v>
                </c:pt>
                <c:pt idx="95816">
                  <c:v>126512</c:v>
                </c:pt>
                <c:pt idx="95817">
                  <c:v>126512</c:v>
                </c:pt>
                <c:pt idx="95818">
                  <c:v>126512</c:v>
                </c:pt>
                <c:pt idx="95819">
                  <c:v>126512</c:v>
                </c:pt>
                <c:pt idx="95820">
                  <c:v>126512</c:v>
                </c:pt>
                <c:pt idx="95821">
                  <c:v>126512</c:v>
                </c:pt>
                <c:pt idx="95822">
                  <c:v>126512</c:v>
                </c:pt>
                <c:pt idx="95823">
                  <c:v>126512</c:v>
                </c:pt>
                <c:pt idx="95824">
                  <c:v>126512</c:v>
                </c:pt>
                <c:pt idx="95825">
                  <c:v>126512</c:v>
                </c:pt>
                <c:pt idx="95826">
                  <c:v>126512</c:v>
                </c:pt>
                <c:pt idx="95827">
                  <c:v>126512</c:v>
                </c:pt>
                <c:pt idx="95828">
                  <c:v>126512</c:v>
                </c:pt>
                <c:pt idx="95829">
                  <c:v>126512</c:v>
                </c:pt>
                <c:pt idx="95830">
                  <c:v>126512</c:v>
                </c:pt>
                <c:pt idx="95831">
                  <c:v>126512</c:v>
                </c:pt>
                <c:pt idx="95832">
                  <c:v>126512</c:v>
                </c:pt>
                <c:pt idx="95833">
                  <c:v>126512</c:v>
                </c:pt>
                <c:pt idx="95834">
                  <c:v>126512</c:v>
                </c:pt>
                <c:pt idx="95835">
                  <c:v>126512</c:v>
                </c:pt>
                <c:pt idx="95836">
                  <c:v>126512</c:v>
                </c:pt>
                <c:pt idx="95837">
                  <c:v>126512</c:v>
                </c:pt>
                <c:pt idx="95838">
                  <c:v>126512</c:v>
                </c:pt>
                <c:pt idx="95839">
                  <c:v>126512</c:v>
                </c:pt>
                <c:pt idx="95840">
                  <c:v>126512</c:v>
                </c:pt>
                <c:pt idx="95841">
                  <c:v>126512</c:v>
                </c:pt>
                <c:pt idx="95842">
                  <c:v>126512</c:v>
                </c:pt>
                <c:pt idx="95843">
                  <c:v>126512</c:v>
                </c:pt>
                <c:pt idx="95844">
                  <c:v>126512</c:v>
                </c:pt>
                <c:pt idx="95845">
                  <c:v>126512</c:v>
                </c:pt>
                <c:pt idx="95846">
                  <c:v>126512</c:v>
                </c:pt>
                <c:pt idx="95847">
                  <c:v>126512</c:v>
                </c:pt>
                <c:pt idx="95848">
                  <c:v>126512</c:v>
                </c:pt>
                <c:pt idx="95849">
                  <c:v>126512</c:v>
                </c:pt>
                <c:pt idx="95850">
                  <c:v>126512</c:v>
                </c:pt>
                <c:pt idx="95851">
                  <c:v>126512</c:v>
                </c:pt>
                <c:pt idx="95852">
                  <c:v>126512</c:v>
                </c:pt>
                <c:pt idx="95853">
                  <c:v>126512</c:v>
                </c:pt>
                <c:pt idx="95854">
                  <c:v>126512</c:v>
                </c:pt>
                <c:pt idx="95855">
                  <c:v>126512</c:v>
                </c:pt>
                <c:pt idx="95856">
                  <c:v>126512</c:v>
                </c:pt>
                <c:pt idx="95857">
                  <c:v>126512</c:v>
                </c:pt>
                <c:pt idx="95858">
                  <c:v>126512</c:v>
                </c:pt>
                <c:pt idx="95859">
                  <c:v>126512</c:v>
                </c:pt>
                <c:pt idx="95860">
                  <c:v>126512</c:v>
                </c:pt>
                <c:pt idx="95861">
                  <c:v>126512</c:v>
                </c:pt>
                <c:pt idx="95862">
                  <c:v>126512</c:v>
                </c:pt>
                <c:pt idx="95863">
                  <c:v>126512</c:v>
                </c:pt>
                <c:pt idx="95864">
                  <c:v>126512</c:v>
                </c:pt>
                <c:pt idx="95865">
                  <c:v>126512</c:v>
                </c:pt>
                <c:pt idx="95866">
                  <c:v>126512</c:v>
                </c:pt>
                <c:pt idx="95867">
                  <c:v>126512</c:v>
                </c:pt>
                <c:pt idx="95868">
                  <c:v>126512</c:v>
                </c:pt>
                <c:pt idx="95869">
                  <c:v>126512</c:v>
                </c:pt>
                <c:pt idx="95870">
                  <c:v>126512</c:v>
                </c:pt>
                <c:pt idx="95871">
                  <c:v>126512</c:v>
                </c:pt>
                <c:pt idx="95872">
                  <c:v>126512</c:v>
                </c:pt>
                <c:pt idx="95873">
                  <c:v>126512</c:v>
                </c:pt>
                <c:pt idx="95874">
                  <c:v>126512</c:v>
                </c:pt>
                <c:pt idx="95875">
                  <c:v>126512</c:v>
                </c:pt>
                <c:pt idx="95876">
                  <c:v>126512</c:v>
                </c:pt>
                <c:pt idx="95877">
                  <c:v>126512</c:v>
                </c:pt>
                <c:pt idx="95878">
                  <c:v>126512</c:v>
                </c:pt>
                <c:pt idx="95879">
                  <c:v>126512</c:v>
                </c:pt>
                <c:pt idx="95880">
                  <c:v>126512</c:v>
                </c:pt>
                <c:pt idx="95881">
                  <c:v>126512</c:v>
                </c:pt>
                <c:pt idx="95882">
                  <c:v>126512</c:v>
                </c:pt>
                <c:pt idx="95883">
                  <c:v>126512</c:v>
                </c:pt>
                <c:pt idx="95884">
                  <c:v>126512</c:v>
                </c:pt>
                <c:pt idx="95885">
                  <c:v>126512</c:v>
                </c:pt>
                <c:pt idx="95886">
                  <c:v>126512</c:v>
                </c:pt>
                <c:pt idx="95887">
                  <c:v>126512</c:v>
                </c:pt>
                <c:pt idx="95888">
                  <c:v>126512</c:v>
                </c:pt>
                <c:pt idx="95889">
                  <c:v>126512</c:v>
                </c:pt>
                <c:pt idx="95890">
                  <c:v>126512</c:v>
                </c:pt>
                <c:pt idx="95891">
                  <c:v>126512</c:v>
                </c:pt>
                <c:pt idx="95892">
                  <c:v>126512</c:v>
                </c:pt>
                <c:pt idx="95893">
                  <c:v>126512</c:v>
                </c:pt>
                <c:pt idx="95894">
                  <c:v>126512</c:v>
                </c:pt>
                <c:pt idx="95895">
                  <c:v>126512</c:v>
                </c:pt>
                <c:pt idx="95896">
                  <c:v>126512</c:v>
                </c:pt>
                <c:pt idx="95897">
                  <c:v>126512</c:v>
                </c:pt>
                <c:pt idx="95898">
                  <c:v>126512</c:v>
                </c:pt>
                <c:pt idx="95899">
                  <c:v>126512</c:v>
                </c:pt>
                <c:pt idx="95900">
                  <c:v>126512</c:v>
                </c:pt>
                <c:pt idx="95901">
                  <c:v>126512</c:v>
                </c:pt>
                <c:pt idx="95902">
                  <c:v>126512</c:v>
                </c:pt>
                <c:pt idx="95903">
                  <c:v>126512</c:v>
                </c:pt>
                <c:pt idx="95904">
                  <c:v>126512</c:v>
                </c:pt>
                <c:pt idx="95905">
                  <c:v>126512</c:v>
                </c:pt>
                <c:pt idx="95906">
                  <c:v>126512</c:v>
                </c:pt>
                <c:pt idx="95907">
                  <c:v>126512</c:v>
                </c:pt>
                <c:pt idx="95908">
                  <c:v>126512</c:v>
                </c:pt>
                <c:pt idx="95909">
                  <c:v>126512</c:v>
                </c:pt>
                <c:pt idx="95910">
                  <c:v>126512</c:v>
                </c:pt>
                <c:pt idx="95911">
                  <c:v>126512</c:v>
                </c:pt>
                <c:pt idx="95912">
                  <c:v>126512</c:v>
                </c:pt>
                <c:pt idx="95913">
                  <c:v>126512</c:v>
                </c:pt>
                <c:pt idx="95914">
                  <c:v>126512</c:v>
                </c:pt>
                <c:pt idx="95915">
                  <c:v>126512</c:v>
                </c:pt>
                <c:pt idx="95916">
                  <c:v>126512</c:v>
                </c:pt>
                <c:pt idx="95917">
                  <c:v>126512</c:v>
                </c:pt>
                <c:pt idx="95918">
                  <c:v>126512</c:v>
                </c:pt>
                <c:pt idx="95919">
                  <c:v>126512</c:v>
                </c:pt>
                <c:pt idx="95920">
                  <c:v>126512</c:v>
                </c:pt>
                <c:pt idx="95921">
                  <c:v>126512</c:v>
                </c:pt>
                <c:pt idx="95922">
                  <c:v>126512</c:v>
                </c:pt>
                <c:pt idx="95923">
                  <c:v>126512</c:v>
                </c:pt>
                <c:pt idx="95924">
                  <c:v>126512</c:v>
                </c:pt>
                <c:pt idx="95925">
                  <c:v>126512</c:v>
                </c:pt>
                <c:pt idx="95926">
                  <c:v>126512</c:v>
                </c:pt>
                <c:pt idx="95927">
                  <c:v>126512</c:v>
                </c:pt>
                <c:pt idx="95928">
                  <c:v>126512</c:v>
                </c:pt>
                <c:pt idx="95929">
                  <c:v>126512</c:v>
                </c:pt>
                <c:pt idx="95930">
                  <c:v>126512</c:v>
                </c:pt>
                <c:pt idx="95931">
                  <c:v>126512</c:v>
                </c:pt>
                <c:pt idx="95932">
                  <c:v>126512</c:v>
                </c:pt>
                <c:pt idx="95933">
                  <c:v>126512</c:v>
                </c:pt>
                <c:pt idx="95934">
                  <c:v>126512</c:v>
                </c:pt>
                <c:pt idx="95935">
                  <c:v>126512</c:v>
                </c:pt>
                <c:pt idx="95936">
                  <c:v>126512</c:v>
                </c:pt>
                <c:pt idx="95937">
                  <c:v>126512</c:v>
                </c:pt>
                <c:pt idx="95938">
                  <c:v>126512</c:v>
                </c:pt>
                <c:pt idx="95939">
                  <c:v>126512</c:v>
                </c:pt>
                <c:pt idx="95940">
                  <c:v>126512</c:v>
                </c:pt>
                <c:pt idx="95941">
                  <c:v>126512</c:v>
                </c:pt>
                <c:pt idx="95942">
                  <c:v>126512</c:v>
                </c:pt>
                <c:pt idx="95943">
                  <c:v>126512</c:v>
                </c:pt>
                <c:pt idx="95944">
                  <c:v>126512</c:v>
                </c:pt>
                <c:pt idx="95945">
                  <c:v>126512</c:v>
                </c:pt>
                <c:pt idx="95946">
                  <c:v>126512</c:v>
                </c:pt>
                <c:pt idx="95947">
                  <c:v>126512</c:v>
                </c:pt>
                <c:pt idx="95948">
                  <c:v>126512</c:v>
                </c:pt>
                <c:pt idx="95949">
                  <c:v>126512</c:v>
                </c:pt>
                <c:pt idx="95950">
                  <c:v>126512</c:v>
                </c:pt>
                <c:pt idx="95951">
                  <c:v>126512</c:v>
                </c:pt>
                <c:pt idx="95952">
                  <c:v>126512</c:v>
                </c:pt>
                <c:pt idx="95953">
                  <c:v>126512</c:v>
                </c:pt>
                <c:pt idx="95954">
                  <c:v>126512</c:v>
                </c:pt>
                <c:pt idx="95955">
                  <c:v>126512</c:v>
                </c:pt>
                <c:pt idx="95956">
                  <c:v>126512</c:v>
                </c:pt>
                <c:pt idx="95957">
                  <c:v>126512</c:v>
                </c:pt>
                <c:pt idx="95958">
                  <c:v>126512</c:v>
                </c:pt>
                <c:pt idx="95959">
                  <c:v>126512</c:v>
                </c:pt>
                <c:pt idx="95960">
                  <c:v>126512</c:v>
                </c:pt>
                <c:pt idx="95961">
                  <c:v>126512</c:v>
                </c:pt>
                <c:pt idx="95962">
                  <c:v>126512</c:v>
                </c:pt>
                <c:pt idx="95963">
                  <c:v>126512</c:v>
                </c:pt>
                <c:pt idx="95964">
                  <c:v>126512</c:v>
                </c:pt>
                <c:pt idx="95965">
                  <c:v>126512</c:v>
                </c:pt>
                <c:pt idx="95966">
                  <c:v>126512</c:v>
                </c:pt>
                <c:pt idx="95967">
                  <c:v>126512</c:v>
                </c:pt>
                <c:pt idx="95968">
                  <c:v>126512</c:v>
                </c:pt>
                <c:pt idx="95969">
                  <c:v>126512</c:v>
                </c:pt>
                <c:pt idx="95970">
                  <c:v>126512</c:v>
                </c:pt>
                <c:pt idx="95971">
                  <c:v>126512</c:v>
                </c:pt>
                <c:pt idx="95972">
                  <c:v>126512</c:v>
                </c:pt>
                <c:pt idx="95973">
                  <c:v>126512</c:v>
                </c:pt>
                <c:pt idx="95974">
                  <c:v>126512</c:v>
                </c:pt>
                <c:pt idx="95975">
                  <c:v>126512</c:v>
                </c:pt>
                <c:pt idx="95976">
                  <c:v>126512</c:v>
                </c:pt>
                <c:pt idx="95977">
                  <c:v>126512</c:v>
                </c:pt>
                <c:pt idx="95978">
                  <c:v>126512</c:v>
                </c:pt>
                <c:pt idx="95979">
                  <c:v>126512</c:v>
                </c:pt>
                <c:pt idx="95980">
                  <c:v>126512</c:v>
                </c:pt>
                <c:pt idx="95981">
                  <c:v>126512</c:v>
                </c:pt>
                <c:pt idx="95982">
                  <c:v>126512</c:v>
                </c:pt>
                <c:pt idx="95983">
                  <c:v>126512</c:v>
                </c:pt>
                <c:pt idx="95984">
                  <c:v>126512</c:v>
                </c:pt>
                <c:pt idx="95985">
                  <c:v>126512</c:v>
                </c:pt>
                <c:pt idx="95986">
                  <c:v>126512</c:v>
                </c:pt>
                <c:pt idx="95987">
                  <c:v>126512</c:v>
                </c:pt>
                <c:pt idx="95988">
                  <c:v>126512</c:v>
                </c:pt>
                <c:pt idx="95989">
                  <c:v>126512</c:v>
                </c:pt>
                <c:pt idx="95990">
                  <c:v>126512</c:v>
                </c:pt>
                <c:pt idx="95991">
                  <c:v>126512</c:v>
                </c:pt>
                <c:pt idx="95992">
                  <c:v>126512</c:v>
                </c:pt>
                <c:pt idx="95993">
                  <c:v>126512</c:v>
                </c:pt>
                <c:pt idx="95994">
                  <c:v>126512</c:v>
                </c:pt>
                <c:pt idx="95995">
                  <c:v>126512</c:v>
                </c:pt>
                <c:pt idx="95996">
                  <c:v>126512</c:v>
                </c:pt>
                <c:pt idx="95997">
                  <c:v>126512</c:v>
                </c:pt>
                <c:pt idx="95998">
                  <c:v>126512</c:v>
                </c:pt>
                <c:pt idx="95999">
                  <c:v>126512</c:v>
                </c:pt>
                <c:pt idx="96000">
                  <c:v>126512</c:v>
                </c:pt>
                <c:pt idx="96001">
                  <c:v>126512</c:v>
                </c:pt>
                <c:pt idx="96002">
                  <c:v>126512</c:v>
                </c:pt>
                <c:pt idx="96003">
                  <c:v>126512</c:v>
                </c:pt>
                <c:pt idx="96004">
                  <c:v>126512</c:v>
                </c:pt>
                <c:pt idx="96005">
                  <c:v>126512</c:v>
                </c:pt>
                <c:pt idx="96006">
                  <c:v>126512</c:v>
                </c:pt>
                <c:pt idx="96007">
                  <c:v>126512</c:v>
                </c:pt>
                <c:pt idx="96008">
                  <c:v>126512</c:v>
                </c:pt>
                <c:pt idx="96009">
                  <c:v>126512</c:v>
                </c:pt>
                <c:pt idx="96010">
                  <c:v>126512</c:v>
                </c:pt>
                <c:pt idx="96011">
                  <c:v>126512</c:v>
                </c:pt>
                <c:pt idx="96012">
                  <c:v>126512</c:v>
                </c:pt>
                <c:pt idx="96013">
                  <c:v>126512</c:v>
                </c:pt>
                <c:pt idx="96014">
                  <c:v>126512</c:v>
                </c:pt>
                <c:pt idx="96015">
                  <c:v>126512</c:v>
                </c:pt>
                <c:pt idx="96016">
                  <c:v>126512</c:v>
                </c:pt>
                <c:pt idx="96017">
                  <c:v>126512</c:v>
                </c:pt>
                <c:pt idx="96018">
                  <c:v>126512</c:v>
                </c:pt>
                <c:pt idx="96019">
                  <c:v>126512</c:v>
                </c:pt>
                <c:pt idx="96020">
                  <c:v>126512</c:v>
                </c:pt>
                <c:pt idx="96021">
                  <c:v>126512</c:v>
                </c:pt>
                <c:pt idx="96022">
                  <c:v>126512</c:v>
                </c:pt>
                <c:pt idx="96023">
                  <c:v>126512</c:v>
                </c:pt>
                <c:pt idx="96024">
                  <c:v>126512</c:v>
                </c:pt>
                <c:pt idx="96025">
                  <c:v>126512</c:v>
                </c:pt>
                <c:pt idx="96026">
                  <c:v>126512</c:v>
                </c:pt>
                <c:pt idx="96027">
                  <c:v>126512</c:v>
                </c:pt>
                <c:pt idx="96028">
                  <c:v>126512</c:v>
                </c:pt>
                <c:pt idx="96029">
                  <c:v>126512</c:v>
                </c:pt>
                <c:pt idx="96030">
                  <c:v>126512</c:v>
                </c:pt>
                <c:pt idx="96031">
                  <c:v>126512</c:v>
                </c:pt>
                <c:pt idx="96032">
                  <c:v>126512</c:v>
                </c:pt>
                <c:pt idx="96033">
                  <c:v>126512</c:v>
                </c:pt>
                <c:pt idx="96034">
                  <c:v>126512</c:v>
                </c:pt>
                <c:pt idx="96035">
                  <c:v>126512</c:v>
                </c:pt>
                <c:pt idx="96036">
                  <c:v>126512</c:v>
                </c:pt>
                <c:pt idx="96037">
                  <c:v>126512</c:v>
                </c:pt>
                <c:pt idx="96038">
                  <c:v>126512</c:v>
                </c:pt>
                <c:pt idx="96039">
                  <c:v>126512</c:v>
                </c:pt>
                <c:pt idx="96040">
                  <c:v>126512</c:v>
                </c:pt>
                <c:pt idx="96041">
                  <c:v>126512</c:v>
                </c:pt>
                <c:pt idx="96042">
                  <c:v>126512</c:v>
                </c:pt>
                <c:pt idx="96043">
                  <c:v>126512</c:v>
                </c:pt>
                <c:pt idx="96044">
                  <c:v>126512</c:v>
                </c:pt>
                <c:pt idx="96045">
                  <c:v>126512</c:v>
                </c:pt>
                <c:pt idx="96046">
                  <c:v>126512</c:v>
                </c:pt>
                <c:pt idx="96047">
                  <c:v>126512</c:v>
                </c:pt>
                <c:pt idx="96048">
                  <c:v>126512</c:v>
                </c:pt>
                <c:pt idx="96049">
                  <c:v>126512</c:v>
                </c:pt>
                <c:pt idx="96050">
                  <c:v>126512</c:v>
                </c:pt>
                <c:pt idx="96051">
                  <c:v>126512</c:v>
                </c:pt>
                <c:pt idx="96052">
                  <c:v>126512</c:v>
                </c:pt>
                <c:pt idx="96053">
                  <c:v>126512</c:v>
                </c:pt>
                <c:pt idx="96054">
                  <c:v>126512</c:v>
                </c:pt>
                <c:pt idx="96055">
                  <c:v>126512</c:v>
                </c:pt>
                <c:pt idx="96056">
                  <c:v>126512</c:v>
                </c:pt>
                <c:pt idx="96057">
                  <c:v>126512</c:v>
                </c:pt>
                <c:pt idx="96058">
                  <c:v>126512</c:v>
                </c:pt>
                <c:pt idx="96059">
                  <c:v>126512</c:v>
                </c:pt>
                <c:pt idx="96060">
                  <c:v>126512</c:v>
                </c:pt>
                <c:pt idx="96061">
                  <c:v>126512</c:v>
                </c:pt>
                <c:pt idx="96062">
                  <c:v>126512</c:v>
                </c:pt>
                <c:pt idx="96063">
                  <c:v>126512</c:v>
                </c:pt>
                <c:pt idx="96064">
                  <c:v>126512</c:v>
                </c:pt>
                <c:pt idx="96065">
                  <c:v>126512</c:v>
                </c:pt>
                <c:pt idx="96066">
                  <c:v>126512</c:v>
                </c:pt>
                <c:pt idx="96067">
                  <c:v>126512</c:v>
                </c:pt>
                <c:pt idx="96068">
                  <c:v>126512</c:v>
                </c:pt>
                <c:pt idx="96069">
                  <c:v>126512</c:v>
                </c:pt>
                <c:pt idx="96070">
                  <c:v>126512</c:v>
                </c:pt>
                <c:pt idx="96071">
                  <c:v>126512</c:v>
                </c:pt>
                <c:pt idx="96072">
                  <c:v>126512</c:v>
                </c:pt>
                <c:pt idx="96073">
                  <c:v>126512</c:v>
                </c:pt>
                <c:pt idx="96074">
                  <c:v>126512</c:v>
                </c:pt>
                <c:pt idx="96075">
                  <c:v>126512</c:v>
                </c:pt>
                <c:pt idx="96076">
                  <c:v>126512</c:v>
                </c:pt>
                <c:pt idx="96077">
                  <c:v>126512</c:v>
                </c:pt>
                <c:pt idx="96078">
                  <c:v>126512</c:v>
                </c:pt>
                <c:pt idx="96079">
                  <c:v>126512</c:v>
                </c:pt>
                <c:pt idx="96080">
                  <c:v>126512</c:v>
                </c:pt>
                <c:pt idx="96081">
                  <c:v>126512</c:v>
                </c:pt>
                <c:pt idx="96082">
                  <c:v>126512</c:v>
                </c:pt>
                <c:pt idx="96083">
                  <c:v>126512</c:v>
                </c:pt>
                <c:pt idx="96084">
                  <c:v>126512</c:v>
                </c:pt>
                <c:pt idx="96085">
                  <c:v>126512</c:v>
                </c:pt>
                <c:pt idx="96086">
                  <c:v>126512</c:v>
                </c:pt>
                <c:pt idx="96087">
                  <c:v>126512</c:v>
                </c:pt>
                <c:pt idx="96088">
                  <c:v>126512</c:v>
                </c:pt>
                <c:pt idx="96089">
                  <c:v>126512</c:v>
                </c:pt>
                <c:pt idx="96090">
                  <c:v>126512</c:v>
                </c:pt>
                <c:pt idx="96091">
                  <c:v>126512</c:v>
                </c:pt>
                <c:pt idx="96092">
                  <c:v>126512</c:v>
                </c:pt>
                <c:pt idx="96093">
                  <c:v>126512</c:v>
                </c:pt>
                <c:pt idx="96094">
                  <c:v>126512</c:v>
                </c:pt>
                <c:pt idx="96095">
                  <c:v>126512</c:v>
                </c:pt>
                <c:pt idx="96096">
                  <c:v>126512</c:v>
                </c:pt>
                <c:pt idx="96097">
                  <c:v>126512</c:v>
                </c:pt>
                <c:pt idx="96098">
                  <c:v>126512</c:v>
                </c:pt>
                <c:pt idx="96099">
                  <c:v>126512</c:v>
                </c:pt>
                <c:pt idx="96100">
                  <c:v>126512</c:v>
                </c:pt>
                <c:pt idx="96101">
                  <c:v>126512</c:v>
                </c:pt>
                <c:pt idx="96102">
                  <c:v>126512</c:v>
                </c:pt>
                <c:pt idx="96103">
                  <c:v>126512</c:v>
                </c:pt>
                <c:pt idx="96104">
                  <c:v>126512</c:v>
                </c:pt>
                <c:pt idx="96105">
                  <c:v>126512</c:v>
                </c:pt>
                <c:pt idx="96106">
                  <c:v>126512</c:v>
                </c:pt>
                <c:pt idx="96107">
                  <c:v>126512</c:v>
                </c:pt>
                <c:pt idx="96108">
                  <c:v>126512</c:v>
                </c:pt>
                <c:pt idx="96109">
                  <c:v>126512</c:v>
                </c:pt>
                <c:pt idx="96110">
                  <c:v>126512</c:v>
                </c:pt>
                <c:pt idx="96111">
                  <c:v>126512</c:v>
                </c:pt>
                <c:pt idx="96112">
                  <c:v>126512</c:v>
                </c:pt>
                <c:pt idx="96113">
                  <c:v>126512</c:v>
                </c:pt>
                <c:pt idx="96114">
                  <c:v>126512</c:v>
                </c:pt>
                <c:pt idx="96115">
                  <c:v>126512</c:v>
                </c:pt>
                <c:pt idx="96116">
                  <c:v>126512</c:v>
                </c:pt>
                <c:pt idx="96117">
                  <c:v>126512</c:v>
                </c:pt>
                <c:pt idx="96118">
                  <c:v>126512</c:v>
                </c:pt>
                <c:pt idx="96119">
                  <c:v>126512</c:v>
                </c:pt>
                <c:pt idx="96120">
                  <c:v>126512</c:v>
                </c:pt>
                <c:pt idx="96121">
                  <c:v>126512</c:v>
                </c:pt>
                <c:pt idx="96122">
                  <c:v>126512</c:v>
                </c:pt>
                <c:pt idx="96123">
                  <c:v>126512</c:v>
                </c:pt>
                <c:pt idx="96124">
                  <c:v>126512</c:v>
                </c:pt>
                <c:pt idx="96125">
                  <c:v>126512</c:v>
                </c:pt>
                <c:pt idx="96126">
                  <c:v>126512</c:v>
                </c:pt>
                <c:pt idx="96127">
                  <c:v>126512</c:v>
                </c:pt>
                <c:pt idx="96128">
                  <c:v>126512</c:v>
                </c:pt>
                <c:pt idx="96129">
                  <c:v>126512</c:v>
                </c:pt>
                <c:pt idx="96130">
                  <c:v>126512</c:v>
                </c:pt>
                <c:pt idx="96131">
                  <c:v>126512</c:v>
                </c:pt>
                <c:pt idx="96132">
                  <c:v>126512</c:v>
                </c:pt>
                <c:pt idx="96133">
                  <c:v>126512</c:v>
                </c:pt>
                <c:pt idx="96134">
                  <c:v>126512</c:v>
                </c:pt>
                <c:pt idx="96135">
                  <c:v>126512</c:v>
                </c:pt>
                <c:pt idx="96136">
                  <c:v>126512</c:v>
                </c:pt>
                <c:pt idx="96137">
                  <c:v>126512</c:v>
                </c:pt>
                <c:pt idx="96138">
                  <c:v>126512</c:v>
                </c:pt>
                <c:pt idx="96139">
                  <c:v>126512</c:v>
                </c:pt>
                <c:pt idx="96140">
                  <c:v>126512</c:v>
                </c:pt>
                <c:pt idx="96141">
                  <c:v>126512</c:v>
                </c:pt>
                <c:pt idx="96142">
                  <c:v>126512</c:v>
                </c:pt>
                <c:pt idx="96143">
                  <c:v>126512</c:v>
                </c:pt>
                <c:pt idx="96144">
                  <c:v>126512</c:v>
                </c:pt>
                <c:pt idx="96145">
                  <c:v>126512</c:v>
                </c:pt>
                <c:pt idx="96146">
                  <c:v>126512</c:v>
                </c:pt>
                <c:pt idx="96147">
                  <c:v>126512</c:v>
                </c:pt>
                <c:pt idx="96148">
                  <c:v>126512</c:v>
                </c:pt>
                <c:pt idx="96149">
                  <c:v>126512</c:v>
                </c:pt>
                <c:pt idx="96150">
                  <c:v>126512</c:v>
                </c:pt>
                <c:pt idx="96151">
                  <c:v>126512</c:v>
                </c:pt>
                <c:pt idx="96152">
                  <c:v>126512</c:v>
                </c:pt>
                <c:pt idx="96153">
                  <c:v>126512</c:v>
                </c:pt>
                <c:pt idx="96154">
                  <c:v>126512</c:v>
                </c:pt>
                <c:pt idx="96155">
                  <c:v>126512</c:v>
                </c:pt>
                <c:pt idx="96156">
                  <c:v>126512</c:v>
                </c:pt>
                <c:pt idx="96157">
                  <c:v>126512</c:v>
                </c:pt>
                <c:pt idx="96158">
                  <c:v>126512</c:v>
                </c:pt>
                <c:pt idx="96159">
                  <c:v>126512</c:v>
                </c:pt>
                <c:pt idx="96160">
                  <c:v>126512</c:v>
                </c:pt>
                <c:pt idx="96161">
                  <c:v>126512</c:v>
                </c:pt>
                <c:pt idx="96162">
                  <c:v>126512</c:v>
                </c:pt>
                <c:pt idx="96163">
                  <c:v>126512</c:v>
                </c:pt>
                <c:pt idx="96164">
                  <c:v>126512</c:v>
                </c:pt>
                <c:pt idx="96165">
                  <c:v>126512</c:v>
                </c:pt>
                <c:pt idx="96166">
                  <c:v>126512</c:v>
                </c:pt>
                <c:pt idx="96167">
                  <c:v>126512</c:v>
                </c:pt>
                <c:pt idx="96168">
                  <c:v>126512</c:v>
                </c:pt>
                <c:pt idx="96169">
                  <c:v>126512</c:v>
                </c:pt>
                <c:pt idx="96170">
                  <c:v>126512</c:v>
                </c:pt>
                <c:pt idx="96171">
                  <c:v>126512</c:v>
                </c:pt>
                <c:pt idx="96172">
                  <c:v>126512</c:v>
                </c:pt>
                <c:pt idx="96173">
                  <c:v>126512</c:v>
                </c:pt>
                <c:pt idx="96174">
                  <c:v>126512</c:v>
                </c:pt>
                <c:pt idx="96175">
                  <c:v>126512</c:v>
                </c:pt>
                <c:pt idx="96176">
                  <c:v>126512</c:v>
                </c:pt>
                <c:pt idx="96177">
                  <c:v>126512</c:v>
                </c:pt>
                <c:pt idx="96178">
                  <c:v>126512</c:v>
                </c:pt>
                <c:pt idx="96179">
                  <c:v>126512</c:v>
                </c:pt>
                <c:pt idx="96180">
                  <c:v>126512</c:v>
                </c:pt>
                <c:pt idx="96181">
                  <c:v>126512</c:v>
                </c:pt>
                <c:pt idx="96182">
                  <c:v>126512</c:v>
                </c:pt>
                <c:pt idx="96183">
                  <c:v>126512</c:v>
                </c:pt>
                <c:pt idx="96184">
                  <c:v>126512</c:v>
                </c:pt>
                <c:pt idx="96185">
                  <c:v>126512</c:v>
                </c:pt>
                <c:pt idx="96186">
                  <c:v>126512</c:v>
                </c:pt>
                <c:pt idx="96187">
                  <c:v>126512</c:v>
                </c:pt>
                <c:pt idx="96188">
                  <c:v>126512</c:v>
                </c:pt>
                <c:pt idx="96189">
                  <c:v>126512</c:v>
                </c:pt>
                <c:pt idx="96190">
                  <c:v>126512</c:v>
                </c:pt>
                <c:pt idx="96191">
                  <c:v>126512</c:v>
                </c:pt>
                <c:pt idx="96192">
                  <c:v>126512</c:v>
                </c:pt>
                <c:pt idx="96193">
                  <c:v>126512</c:v>
                </c:pt>
                <c:pt idx="96194">
                  <c:v>126512</c:v>
                </c:pt>
                <c:pt idx="96195">
                  <c:v>126512</c:v>
                </c:pt>
                <c:pt idx="96196">
                  <c:v>126512</c:v>
                </c:pt>
                <c:pt idx="96197">
                  <c:v>126512</c:v>
                </c:pt>
                <c:pt idx="96198">
                  <c:v>126512</c:v>
                </c:pt>
                <c:pt idx="96199">
                  <c:v>126512</c:v>
                </c:pt>
                <c:pt idx="96200">
                  <c:v>126512</c:v>
                </c:pt>
                <c:pt idx="96201">
                  <c:v>126512</c:v>
                </c:pt>
                <c:pt idx="96202">
                  <c:v>126512</c:v>
                </c:pt>
                <c:pt idx="96203">
                  <c:v>126512</c:v>
                </c:pt>
                <c:pt idx="96204">
                  <c:v>126512</c:v>
                </c:pt>
                <c:pt idx="96205">
                  <c:v>126512</c:v>
                </c:pt>
                <c:pt idx="96206">
                  <c:v>126512</c:v>
                </c:pt>
                <c:pt idx="96207">
                  <c:v>126512</c:v>
                </c:pt>
                <c:pt idx="96208">
                  <c:v>126512</c:v>
                </c:pt>
                <c:pt idx="96209">
                  <c:v>126512</c:v>
                </c:pt>
                <c:pt idx="96210">
                  <c:v>126512</c:v>
                </c:pt>
                <c:pt idx="96211">
                  <c:v>126512</c:v>
                </c:pt>
                <c:pt idx="96212">
                  <c:v>126512</c:v>
                </c:pt>
                <c:pt idx="96213">
                  <c:v>126512</c:v>
                </c:pt>
                <c:pt idx="96214">
                  <c:v>126512</c:v>
                </c:pt>
                <c:pt idx="96215">
                  <c:v>126512</c:v>
                </c:pt>
                <c:pt idx="96216">
                  <c:v>126512</c:v>
                </c:pt>
                <c:pt idx="96217">
                  <c:v>126512</c:v>
                </c:pt>
                <c:pt idx="96218">
                  <c:v>126512</c:v>
                </c:pt>
                <c:pt idx="96219">
                  <c:v>126512</c:v>
                </c:pt>
                <c:pt idx="96220">
                  <c:v>126512</c:v>
                </c:pt>
                <c:pt idx="96221">
                  <c:v>126512</c:v>
                </c:pt>
                <c:pt idx="96222">
                  <c:v>126512</c:v>
                </c:pt>
                <c:pt idx="96223">
                  <c:v>126512</c:v>
                </c:pt>
                <c:pt idx="96224">
                  <c:v>126512</c:v>
                </c:pt>
                <c:pt idx="96225">
                  <c:v>126512</c:v>
                </c:pt>
                <c:pt idx="96226">
                  <c:v>126512</c:v>
                </c:pt>
                <c:pt idx="96227">
                  <c:v>126512</c:v>
                </c:pt>
                <c:pt idx="96228">
                  <c:v>126512</c:v>
                </c:pt>
                <c:pt idx="96229">
                  <c:v>126512</c:v>
                </c:pt>
                <c:pt idx="96230">
                  <c:v>126512</c:v>
                </c:pt>
                <c:pt idx="96231">
                  <c:v>126512</c:v>
                </c:pt>
                <c:pt idx="96232">
                  <c:v>126512</c:v>
                </c:pt>
                <c:pt idx="96233">
                  <c:v>126512</c:v>
                </c:pt>
                <c:pt idx="96234">
                  <c:v>126512</c:v>
                </c:pt>
                <c:pt idx="96235">
                  <c:v>126512</c:v>
                </c:pt>
                <c:pt idx="96236">
                  <c:v>126512</c:v>
                </c:pt>
                <c:pt idx="96237">
                  <c:v>126512</c:v>
                </c:pt>
                <c:pt idx="96238">
                  <c:v>126512</c:v>
                </c:pt>
                <c:pt idx="96239">
                  <c:v>126512</c:v>
                </c:pt>
                <c:pt idx="96240">
                  <c:v>126512</c:v>
                </c:pt>
                <c:pt idx="96241">
                  <c:v>126512</c:v>
                </c:pt>
                <c:pt idx="96242">
                  <c:v>126512</c:v>
                </c:pt>
                <c:pt idx="96243">
                  <c:v>126512</c:v>
                </c:pt>
                <c:pt idx="96244">
                  <c:v>126512</c:v>
                </c:pt>
                <c:pt idx="96245">
                  <c:v>126512</c:v>
                </c:pt>
                <c:pt idx="96246">
                  <c:v>126512</c:v>
                </c:pt>
                <c:pt idx="96247">
                  <c:v>126512</c:v>
                </c:pt>
                <c:pt idx="96248">
                  <c:v>126512</c:v>
                </c:pt>
                <c:pt idx="96249">
                  <c:v>126512</c:v>
                </c:pt>
                <c:pt idx="96250">
                  <c:v>126512</c:v>
                </c:pt>
                <c:pt idx="96251">
                  <c:v>126512</c:v>
                </c:pt>
                <c:pt idx="96252">
                  <c:v>126512</c:v>
                </c:pt>
                <c:pt idx="96253">
                  <c:v>126512</c:v>
                </c:pt>
                <c:pt idx="96254">
                  <c:v>126512</c:v>
                </c:pt>
                <c:pt idx="96255">
                  <c:v>126512</c:v>
                </c:pt>
                <c:pt idx="96256">
                  <c:v>126512</c:v>
                </c:pt>
                <c:pt idx="96257">
                  <c:v>126512</c:v>
                </c:pt>
                <c:pt idx="96258">
                  <c:v>126512</c:v>
                </c:pt>
                <c:pt idx="96259">
                  <c:v>126512</c:v>
                </c:pt>
                <c:pt idx="96260">
                  <c:v>126512</c:v>
                </c:pt>
                <c:pt idx="96261">
                  <c:v>126512</c:v>
                </c:pt>
                <c:pt idx="96262">
                  <c:v>126512</c:v>
                </c:pt>
                <c:pt idx="96263">
                  <c:v>126512</c:v>
                </c:pt>
                <c:pt idx="96264">
                  <c:v>126512</c:v>
                </c:pt>
                <c:pt idx="96265">
                  <c:v>126512</c:v>
                </c:pt>
                <c:pt idx="96266">
                  <c:v>126512</c:v>
                </c:pt>
                <c:pt idx="96267">
                  <c:v>126512</c:v>
                </c:pt>
                <c:pt idx="96268">
                  <c:v>126512</c:v>
                </c:pt>
                <c:pt idx="96269">
                  <c:v>126512</c:v>
                </c:pt>
                <c:pt idx="96270">
                  <c:v>126512</c:v>
                </c:pt>
                <c:pt idx="96271">
                  <c:v>126512</c:v>
                </c:pt>
                <c:pt idx="96272">
                  <c:v>126512</c:v>
                </c:pt>
                <c:pt idx="96273">
                  <c:v>126512</c:v>
                </c:pt>
                <c:pt idx="96274">
                  <c:v>126512</c:v>
                </c:pt>
                <c:pt idx="96275">
                  <c:v>126512</c:v>
                </c:pt>
                <c:pt idx="96276">
                  <c:v>126512</c:v>
                </c:pt>
                <c:pt idx="96277">
                  <c:v>126512</c:v>
                </c:pt>
                <c:pt idx="96278">
                  <c:v>126512</c:v>
                </c:pt>
                <c:pt idx="96279">
                  <c:v>126512</c:v>
                </c:pt>
                <c:pt idx="96280">
                  <c:v>126512</c:v>
                </c:pt>
                <c:pt idx="96281">
                  <c:v>126512</c:v>
                </c:pt>
                <c:pt idx="96282">
                  <c:v>126512</c:v>
                </c:pt>
                <c:pt idx="96283">
                  <c:v>126512</c:v>
                </c:pt>
                <c:pt idx="96284">
                  <c:v>126512</c:v>
                </c:pt>
                <c:pt idx="96285">
                  <c:v>126512</c:v>
                </c:pt>
                <c:pt idx="96286">
                  <c:v>126512</c:v>
                </c:pt>
                <c:pt idx="96287">
                  <c:v>126512</c:v>
                </c:pt>
                <c:pt idx="96288">
                  <c:v>126512</c:v>
                </c:pt>
                <c:pt idx="96289">
                  <c:v>126512</c:v>
                </c:pt>
                <c:pt idx="96290">
                  <c:v>126512</c:v>
                </c:pt>
                <c:pt idx="96291">
                  <c:v>126512</c:v>
                </c:pt>
                <c:pt idx="96292">
                  <c:v>126512</c:v>
                </c:pt>
                <c:pt idx="96293">
                  <c:v>126512</c:v>
                </c:pt>
                <c:pt idx="96294">
                  <c:v>126512</c:v>
                </c:pt>
                <c:pt idx="96295">
                  <c:v>126512</c:v>
                </c:pt>
                <c:pt idx="96296">
                  <c:v>126512</c:v>
                </c:pt>
                <c:pt idx="96297">
                  <c:v>126512</c:v>
                </c:pt>
                <c:pt idx="96298">
                  <c:v>126512</c:v>
                </c:pt>
                <c:pt idx="96299">
                  <c:v>126512</c:v>
                </c:pt>
                <c:pt idx="96300">
                  <c:v>126512</c:v>
                </c:pt>
                <c:pt idx="96301">
                  <c:v>126512</c:v>
                </c:pt>
                <c:pt idx="96302">
                  <c:v>126512</c:v>
                </c:pt>
                <c:pt idx="96303">
                  <c:v>126512</c:v>
                </c:pt>
                <c:pt idx="96304">
                  <c:v>126512</c:v>
                </c:pt>
                <c:pt idx="96305">
                  <c:v>126512</c:v>
                </c:pt>
                <c:pt idx="96306">
                  <c:v>126512</c:v>
                </c:pt>
                <c:pt idx="96307">
                  <c:v>126512</c:v>
                </c:pt>
                <c:pt idx="96308">
                  <c:v>126512</c:v>
                </c:pt>
                <c:pt idx="96309">
                  <c:v>126512</c:v>
                </c:pt>
                <c:pt idx="96310">
                  <c:v>126512</c:v>
                </c:pt>
                <c:pt idx="96311">
                  <c:v>126512</c:v>
                </c:pt>
                <c:pt idx="96312">
                  <c:v>126512</c:v>
                </c:pt>
                <c:pt idx="96313">
                  <c:v>126512</c:v>
                </c:pt>
                <c:pt idx="96314">
                  <c:v>126512</c:v>
                </c:pt>
                <c:pt idx="96315">
                  <c:v>126512</c:v>
                </c:pt>
                <c:pt idx="96316">
                  <c:v>126512</c:v>
                </c:pt>
                <c:pt idx="96317">
                  <c:v>126512</c:v>
                </c:pt>
                <c:pt idx="96318">
                  <c:v>126512</c:v>
                </c:pt>
                <c:pt idx="96319">
                  <c:v>126512</c:v>
                </c:pt>
                <c:pt idx="96320">
                  <c:v>126512</c:v>
                </c:pt>
                <c:pt idx="96321">
                  <c:v>126512</c:v>
                </c:pt>
                <c:pt idx="96322">
                  <c:v>126512</c:v>
                </c:pt>
                <c:pt idx="96323">
                  <c:v>126512</c:v>
                </c:pt>
                <c:pt idx="96324">
                  <c:v>126512</c:v>
                </c:pt>
                <c:pt idx="96325">
                  <c:v>126512</c:v>
                </c:pt>
                <c:pt idx="96326">
                  <c:v>126512</c:v>
                </c:pt>
                <c:pt idx="96327">
                  <c:v>126512</c:v>
                </c:pt>
                <c:pt idx="96328">
                  <c:v>126512</c:v>
                </c:pt>
                <c:pt idx="96329">
                  <c:v>126512</c:v>
                </c:pt>
                <c:pt idx="96330">
                  <c:v>126512</c:v>
                </c:pt>
                <c:pt idx="96331">
                  <c:v>126512</c:v>
                </c:pt>
                <c:pt idx="96332">
                  <c:v>126512</c:v>
                </c:pt>
                <c:pt idx="96333">
                  <c:v>126512</c:v>
                </c:pt>
                <c:pt idx="96334">
                  <c:v>126512</c:v>
                </c:pt>
                <c:pt idx="96335">
                  <c:v>126512</c:v>
                </c:pt>
                <c:pt idx="96336">
                  <c:v>126512</c:v>
                </c:pt>
                <c:pt idx="96337">
                  <c:v>126512</c:v>
                </c:pt>
                <c:pt idx="96338">
                  <c:v>126512</c:v>
                </c:pt>
                <c:pt idx="96339">
                  <c:v>126512</c:v>
                </c:pt>
                <c:pt idx="96340">
                  <c:v>126512</c:v>
                </c:pt>
                <c:pt idx="96341">
                  <c:v>126512</c:v>
                </c:pt>
                <c:pt idx="96342">
                  <c:v>126512</c:v>
                </c:pt>
                <c:pt idx="96343">
                  <c:v>126512</c:v>
                </c:pt>
                <c:pt idx="96344">
                  <c:v>126512</c:v>
                </c:pt>
                <c:pt idx="96345">
                  <c:v>126512</c:v>
                </c:pt>
                <c:pt idx="96346">
                  <c:v>126512</c:v>
                </c:pt>
                <c:pt idx="96347">
                  <c:v>126512</c:v>
                </c:pt>
                <c:pt idx="96348">
                  <c:v>126512</c:v>
                </c:pt>
                <c:pt idx="96349">
                  <c:v>126512</c:v>
                </c:pt>
                <c:pt idx="96350">
                  <c:v>126512</c:v>
                </c:pt>
                <c:pt idx="96351">
                  <c:v>126512</c:v>
                </c:pt>
                <c:pt idx="96352">
                  <c:v>126512</c:v>
                </c:pt>
                <c:pt idx="96353">
                  <c:v>126512</c:v>
                </c:pt>
                <c:pt idx="96354">
                  <c:v>126512</c:v>
                </c:pt>
                <c:pt idx="96355">
                  <c:v>126512</c:v>
                </c:pt>
                <c:pt idx="96356">
                  <c:v>126512</c:v>
                </c:pt>
                <c:pt idx="96357">
                  <c:v>126512</c:v>
                </c:pt>
                <c:pt idx="96358">
                  <c:v>126512</c:v>
                </c:pt>
                <c:pt idx="96359">
                  <c:v>126512</c:v>
                </c:pt>
                <c:pt idx="96360">
                  <c:v>126512</c:v>
                </c:pt>
                <c:pt idx="96361">
                  <c:v>126512</c:v>
                </c:pt>
                <c:pt idx="96362">
                  <c:v>126512</c:v>
                </c:pt>
                <c:pt idx="96363">
                  <c:v>126512</c:v>
                </c:pt>
                <c:pt idx="96364">
                  <c:v>126512</c:v>
                </c:pt>
                <c:pt idx="96365">
                  <c:v>126512</c:v>
                </c:pt>
                <c:pt idx="96366">
                  <c:v>126512</c:v>
                </c:pt>
                <c:pt idx="96367">
                  <c:v>126512</c:v>
                </c:pt>
                <c:pt idx="96368">
                  <c:v>126512</c:v>
                </c:pt>
                <c:pt idx="96369">
                  <c:v>126512</c:v>
                </c:pt>
                <c:pt idx="96370">
                  <c:v>126512</c:v>
                </c:pt>
                <c:pt idx="96371">
                  <c:v>126512</c:v>
                </c:pt>
                <c:pt idx="96372">
                  <c:v>126512</c:v>
                </c:pt>
                <c:pt idx="96373">
                  <c:v>126512</c:v>
                </c:pt>
                <c:pt idx="96374">
                  <c:v>126512</c:v>
                </c:pt>
                <c:pt idx="96375">
                  <c:v>126512</c:v>
                </c:pt>
                <c:pt idx="96376">
                  <c:v>126512</c:v>
                </c:pt>
                <c:pt idx="96377">
                  <c:v>126512</c:v>
                </c:pt>
                <c:pt idx="96378">
                  <c:v>126512</c:v>
                </c:pt>
                <c:pt idx="96379">
                  <c:v>126512</c:v>
                </c:pt>
                <c:pt idx="96380">
                  <c:v>126512</c:v>
                </c:pt>
                <c:pt idx="96381">
                  <c:v>126512</c:v>
                </c:pt>
                <c:pt idx="96382">
                  <c:v>126512</c:v>
                </c:pt>
                <c:pt idx="96383">
                  <c:v>126512</c:v>
                </c:pt>
                <c:pt idx="96384">
                  <c:v>126512</c:v>
                </c:pt>
                <c:pt idx="96385">
                  <c:v>126512</c:v>
                </c:pt>
                <c:pt idx="96386">
                  <c:v>126512</c:v>
                </c:pt>
                <c:pt idx="96387">
                  <c:v>126512</c:v>
                </c:pt>
                <c:pt idx="96388">
                  <c:v>126512</c:v>
                </c:pt>
                <c:pt idx="96389">
                  <c:v>126512</c:v>
                </c:pt>
                <c:pt idx="96390">
                  <c:v>126512</c:v>
                </c:pt>
                <c:pt idx="96391">
                  <c:v>126512</c:v>
                </c:pt>
                <c:pt idx="96392">
                  <c:v>126512</c:v>
                </c:pt>
                <c:pt idx="96393">
                  <c:v>126512</c:v>
                </c:pt>
                <c:pt idx="96394">
                  <c:v>126512</c:v>
                </c:pt>
                <c:pt idx="96395">
                  <c:v>126512</c:v>
                </c:pt>
                <c:pt idx="96396">
                  <c:v>126512</c:v>
                </c:pt>
                <c:pt idx="96397">
                  <c:v>126512</c:v>
                </c:pt>
                <c:pt idx="96398">
                  <c:v>126512</c:v>
                </c:pt>
                <c:pt idx="96399">
                  <c:v>126512</c:v>
                </c:pt>
                <c:pt idx="96400">
                  <c:v>126512</c:v>
                </c:pt>
                <c:pt idx="96401">
                  <c:v>126512</c:v>
                </c:pt>
                <c:pt idx="96402">
                  <c:v>126512</c:v>
                </c:pt>
                <c:pt idx="96403">
                  <c:v>126512</c:v>
                </c:pt>
                <c:pt idx="96404">
                  <c:v>126512</c:v>
                </c:pt>
                <c:pt idx="96405">
                  <c:v>126512</c:v>
                </c:pt>
                <c:pt idx="96406">
                  <c:v>126512</c:v>
                </c:pt>
                <c:pt idx="96407">
                  <c:v>126512</c:v>
                </c:pt>
                <c:pt idx="96408">
                  <c:v>126512</c:v>
                </c:pt>
                <c:pt idx="96409">
                  <c:v>126512</c:v>
                </c:pt>
                <c:pt idx="96410">
                  <c:v>126512</c:v>
                </c:pt>
                <c:pt idx="96411">
                  <c:v>126512</c:v>
                </c:pt>
                <c:pt idx="96412">
                  <c:v>126512</c:v>
                </c:pt>
                <c:pt idx="96413">
                  <c:v>126512</c:v>
                </c:pt>
                <c:pt idx="96414">
                  <c:v>126512</c:v>
                </c:pt>
                <c:pt idx="96415">
                  <c:v>126512</c:v>
                </c:pt>
                <c:pt idx="96416">
                  <c:v>126512</c:v>
                </c:pt>
                <c:pt idx="96417">
                  <c:v>126512</c:v>
                </c:pt>
                <c:pt idx="96418">
                  <c:v>126512</c:v>
                </c:pt>
                <c:pt idx="96419">
                  <c:v>126512</c:v>
                </c:pt>
                <c:pt idx="96420">
                  <c:v>126512</c:v>
                </c:pt>
                <c:pt idx="96421">
                  <c:v>126512</c:v>
                </c:pt>
                <c:pt idx="96422">
                  <c:v>126512</c:v>
                </c:pt>
                <c:pt idx="96423">
                  <c:v>126512</c:v>
                </c:pt>
                <c:pt idx="96424">
                  <c:v>126512</c:v>
                </c:pt>
                <c:pt idx="96425">
                  <c:v>126512</c:v>
                </c:pt>
                <c:pt idx="96426">
                  <c:v>126512</c:v>
                </c:pt>
                <c:pt idx="96427">
                  <c:v>126512</c:v>
                </c:pt>
                <c:pt idx="96428">
                  <c:v>126512</c:v>
                </c:pt>
                <c:pt idx="96429">
                  <c:v>126512</c:v>
                </c:pt>
                <c:pt idx="96430">
                  <c:v>126512</c:v>
                </c:pt>
                <c:pt idx="96431">
                  <c:v>126512</c:v>
                </c:pt>
                <c:pt idx="96432">
                  <c:v>126512</c:v>
                </c:pt>
                <c:pt idx="96433">
                  <c:v>126512</c:v>
                </c:pt>
                <c:pt idx="96434">
                  <c:v>126512</c:v>
                </c:pt>
                <c:pt idx="96435">
                  <c:v>126512</c:v>
                </c:pt>
                <c:pt idx="96436">
                  <c:v>126512</c:v>
                </c:pt>
                <c:pt idx="96437">
                  <c:v>126512</c:v>
                </c:pt>
                <c:pt idx="96438">
                  <c:v>126512</c:v>
                </c:pt>
                <c:pt idx="96439">
                  <c:v>126512</c:v>
                </c:pt>
                <c:pt idx="96440">
                  <c:v>126512</c:v>
                </c:pt>
                <c:pt idx="96441">
                  <c:v>126512</c:v>
                </c:pt>
                <c:pt idx="96442">
                  <c:v>126512</c:v>
                </c:pt>
                <c:pt idx="96443">
                  <c:v>126512</c:v>
                </c:pt>
                <c:pt idx="96444">
                  <c:v>126512</c:v>
                </c:pt>
                <c:pt idx="96445">
                  <c:v>126512</c:v>
                </c:pt>
                <c:pt idx="96446">
                  <c:v>126512</c:v>
                </c:pt>
                <c:pt idx="96447">
                  <c:v>126512</c:v>
                </c:pt>
                <c:pt idx="96448">
                  <c:v>126512</c:v>
                </c:pt>
                <c:pt idx="96449">
                  <c:v>126512</c:v>
                </c:pt>
                <c:pt idx="96450">
                  <c:v>126512</c:v>
                </c:pt>
                <c:pt idx="96451">
                  <c:v>126512</c:v>
                </c:pt>
                <c:pt idx="96452">
                  <c:v>126512</c:v>
                </c:pt>
                <c:pt idx="96453">
                  <c:v>126512</c:v>
                </c:pt>
                <c:pt idx="96454">
                  <c:v>126512</c:v>
                </c:pt>
                <c:pt idx="96455">
                  <c:v>126512</c:v>
                </c:pt>
                <c:pt idx="96456">
                  <c:v>126512</c:v>
                </c:pt>
                <c:pt idx="96457">
                  <c:v>126512</c:v>
                </c:pt>
                <c:pt idx="96458">
                  <c:v>126512</c:v>
                </c:pt>
                <c:pt idx="96459">
                  <c:v>126512</c:v>
                </c:pt>
                <c:pt idx="96460">
                  <c:v>126512</c:v>
                </c:pt>
                <c:pt idx="96461">
                  <c:v>126512</c:v>
                </c:pt>
                <c:pt idx="96462">
                  <c:v>126512</c:v>
                </c:pt>
                <c:pt idx="96463">
                  <c:v>126512</c:v>
                </c:pt>
                <c:pt idx="96464">
                  <c:v>126512</c:v>
                </c:pt>
                <c:pt idx="96465">
                  <c:v>126512</c:v>
                </c:pt>
                <c:pt idx="96466">
                  <c:v>126512</c:v>
                </c:pt>
                <c:pt idx="96467">
                  <c:v>126512</c:v>
                </c:pt>
                <c:pt idx="96468">
                  <c:v>126512</c:v>
                </c:pt>
                <c:pt idx="96469">
                  <c:v>126512</c:v>
                </c:pt>
                <c:pt idx="96470">
                  <c:v>126512</c:v>
                </c:pt>
                <c:pt idx="96471">
                  <c:v>126512</c:v>
                </c:pt>
                <c:pt idx="96472">
                  <c:v>126512</c:v>
                </c:pt>
                <c:pt idx="96473">
                  <c:v>126512</c:v>
                </c:pt>
                <c:pt idx="96474">
                  <c:v>126512</c:v>
                </c:pt>
                <c:pt idx="96475">
                  <c:v>126512</c:v>
                </c:pt>
                <c:pt idx="96476">
                  <c:v>126512</c:v>
                </c:pt>
                <c:pt idx="96477">
                  <c:v>126512</c:v>
                </c:pt>
                <c:pt idx="96478">
                  <c:v>126512</c:v>
                </c:pt>
                <c:pt idx="96479">
                  <c:v>126512</c:v>
                </c:pt>
                <c:pt idx="96480">
                  <c:v>126512</c:v>
                </c:pt>
                <c:pt idx="96481">
                  <c:v>126512</c:v>
                </c:pt>
                <c:pt idx="96482">
                  <c:v>126512</c:v>
                </c:pt>
                <c:pt idx="96483">
                  <c:v>126512</c:v>
                </c:pt>
                <c:pt idx="96484">
                  <c:v>126512</c:v>
                </c:pt>
                <c:pt idx="96485">
                  <c:v>126512</c:v>
                </c:pt>
                <c:pt idx="96486">
                  <c:v>126512</c:v>
                </c:pt>
                <c:pt idx="96487">
                  <c:v>126512</c:v>
                </c:pt>
                <c:pt idx="96488">
                  <c:v>126512</c:v>
                </c:pt>
                <c:pt idx="96489">
                  <c:v>126512</c:v>
                </c:pt>
                <c:pt idx="96490">
                  <c:v>126512</c:v>
                </c:pt>
                <c:pt idx="96491">
                  <c:v>126512</c:v>
                </c:pt>
                <c:pt idx="96492">
                  <c:v>126512</c:v>
                </c:pt>
                <c:pt idx="96493">
                  <c:v>126512</c:v>
                </c:pt>
                <c:pt idx="96494">
                  <c:v>126512</c:v>
                </c:pt>
                <c:pt idx="96495">
                  <c:v>126512</c:v>
                </c:pt>
                <c:pt idx="96496">
                  <c:v>126512</c:v>
                </c:pt>
                <c:pt idx="96497">
                  <c:v>126512</c:v>
                </c:pt>
                <c:pt idx="96498">
                  <c:v>126512</c:v>
                </c:pt>
                <c:pt idx="96499">
                  <c:v>126512</c:v>
                </c:pt>
                <c:pt idx="96500">
                  <c:v>126512</c:v>
                </c:pt>
                <c:pt idx="96501">
                  <c:v>126512</c:v>
                </c:pt>
                <c:pt idx="96502">
                  <c:v>126512</c:v>
                </c:pt>
                <c:pt idx="96503">
                  <c:v>126512</c:v>
                </c:pt>
                <c:pt idx="96504">
                  <c:v>126512</c:v>
                </c:pt>
                <c:pt idx="96505">
                  <c:v>126512</c:v>
                </c:pt>
                <c:pt idx="96506">
                  <c:v>126512</c:v>
                </c:pt>
                <c:pt idx="96507">
                  <c:v>126512</c:v>
                </c:pt>
                <c:pt idx="96508">
                  <c:v>126512</c:v>
                </c:pt>
                <c:pt idx="96509">
                  <c:v>126512</c:v>
                </c:pt>
                <c:pt idx="96510">
                  <c:v>126512</c:v>
                </c:pt>
                <c:pt idx="96511">
                  <c:v>126512</c:v>
                </c:pt>
                <c:pt idx="96512">
                  <c:v>126512</c:v>
                </c:pt>
                <c:pt idx="96513">
                  <c:v>126512</c:v>
                </c:pt>
                <c:pt idx="96514">
                  <c:v>126512</c:v>
                </c:pt>
                <c:pt idx="96515">
                  <c:v>126512</c:v>
                </c:pt>
                <c:pt idx="96516">
                  <c:v>126512</c:v>
                </c:pt>
                <c:pt idx="96517">
                  <c:v>126512</c:v>
                </c:pt>
                <c:pt idx="96518">
                  <c:v>126512</c:v>
                </c:pt>
                <c:pt idx="96519">
                  <c:v>126512</c:v>
                </c:pt>
                <c:pt idx="96520">
                  <c:v>126512</c:v>
                </c:pt>
                <c:pt idx="96521">
                  <c:v>126512</c:v>
                </c:pt>
                <c:pt idx="96522">
                  <c:v>126512</c:v>
                </c:pt>
                <c:pt idx="96523">
                  <c:v>126512</c:v>
                </c:pt>
                <c:pt idx="96524">
                  <c:v>126512</c:v>
                </c:pt>
                <c:pt idx="96525">
                  <c:v>126512</c:v>
                </c:pt>
                <c:pt idx="96526">
                  <c:v>126512</c:v>
                </c:pt>
                <c:pt idx="96527">
                  <c:v>126512</c:v>
                </c:pt>
                <c:pt idx="96528">
                  <c:v>126512</c:v>
                </c:pt>
                <c:pt idx="96529">
                  <c:v>126512</c:v>
                </c:pt>
                <c:pt idx="96530">
                  <c:v>126512</c:v>
                </c:pt>
                <c:pt idx="96531">
                  <c:v>126512</c:v>
                </c:pt>
                <c:pt idx="96532">
                  <c:v>126512</c:v>
                </c:pt>
                <c:pt idx="96533">
                  <c:v>126512</c:v>
                </c:pt>
                <c:pt idx="96534">
                  <c:v>126512</c:v>
                </c:pt>
                <c:pt idx="96535">
                  <c:v>126512</c:v>
                </c:pt>
                <c:pt idx="96536">
                  <c:v>126512</c:v>
                </c:pt>
                <c:pt idx="96537">
                  <c:v>126512</c:v>
                </c:pt>
                <c:pt idx="96538">
                  <c:v>126512</c:v>
                </c:pt>
                <c:pt idx="96539">
                  <c:v>126512</c:v>
                </c:pt>
                <c:pt idx="96540">
                  <c:v>126512</c:v>
                </c:pt>
                <c:pt idx="96541">
                  <c:v>126512</c:v>
                </c:pt>
                <c:pt idx="96542">
                  <c:v>126512</c:v>
                </c:pt>
                <c:pt idx="96543">
                  <c:v>126512</c:v>
                </c:pt>
                <c:pt idx="96544">
                  <c:v>126512</c:v>
                </c:pt>
                <c:pt idx="96545">
                  <c:v>126512</c:v>
                </c:pt>
                <c:pt idx="96546">
                  <c:v>126512</c:v>
                </c:pt>
                <c:pt idx="96547">
                  <c:v>126512</c:v>
                </c:pt>
                <c:pt idx="96548">
                  <c:v>126512</c:v>
                </c:pt>
                <c:pt idx="96549">
                  <c:v>126512</c:v>
                </c:pt>
                <c:pt idx="96550">
                  <c:v>126512</c:v>
                </c:pt>
                <c:pt idx="96551">
                  <c:v>126512</c:v>
                </c:pt>
                <c:pt idx="96552">
                  <c:v>126512</c:v>
                </c:pt>
                <c:pt idx="96553">
                  <c:v>126512</c:v>
                </c:pt>
                <c:pt idx="96554">
                  <c:v>126512</c:v>
                </c:pt>
                <c:pt idx="96555">
                  <c:v>126512</c:v>
                </c:pt>
                <c:pt idx="96556">
                  <c:v>126512</c:v>
                </c:pt>
                <c:pt idx="96557">
                  <c:v>126512</c:v>
                </c:pt>
                <c:pt idx="96558">
                  <c:v>126512</c:v>
                </c:pt>
                <c:pt idx="96559">
                  <c:v>126512</c:v>
                </c:pt>
                <c:pt idx="96560">
                  <c:v>126512</c:v>
                </c:pt>
                <c:pt idx="96561">
                  <c:v>126512</c:v>
                </c:pt>
                <c:pt idx="96562">
                  <c:v>126512</c:v>
                </c:pt>
                <c:pt idx="96563">
                  <c:v>126512</c:v>
                </c:pt>
                <c:pt idx="96564">
                  <c:v>126512</c:v>
                </c:pt>
                <c:pt idx="96565">
                  <c:v>126512</c:v>
                </c:pt>
                <c:pt idx="96566">
                  <c:v>126512</c:v>
                </c:pt>
                <c:pt idx="96567">
                  <c:v>126512</c:v>
                </c:pt>
                <c:pt idx="96568">
                  <c:v>126512</c:v>
                </c:pt>
                <c:pt idx="96569">
                  <c:v>126512</c:v>
                </c:pt>
                <c:pt idx="96570">
                  <c:v>126512</c:v>
                </c:pt>
                <c:pt idx="96571">
                  <c:v>126512</c:v>
                </c:pt>
                <c:pt idx="96572">
                  <c:v>126512</c:v>
                </c:pt>
                <c:pt idx="96573">
                  <c:v>126512</c:v>
                </c:pt>
                <c:pt idx="96574">
                  <c:v>126512</c:v>
                </c:pt>
                <c:pt idx="96575">
                  <c:v>126512</c:v>
                </c:pt>
                <c:pt idx="96576">
                  <c:v>126512</c:v>
                </c:pt>
                <c:pt idx="96577">
                  <c:v>126512</c:v>
                </c:pt>
                <c:pt idx="96578">
                  <c:v>126512</c:v>
                </c:pt>
                <c:pt idx="96579">
                  <c:v>126512</c:v>
                </c:pt>
                <c:pt idx="96580">
                  <c:v>126512</c:v>
                </c:pt>
                <c:pt idx="96581">
                  <c:v>126512</c:v>
                </c:pt>
                <c:pt idx="96582">
                  <c:v>126512</c:v>
                </c:pt>
                <c:pt idx="96583">
                  <c:v>126512</c:v>
                </c:pt>
                <c:pt idx="96584">
                  <c:v>126512</c:v>
                </c:pt>
                <c:pt idx="96585">
                  <c:v>126512</c:v>
                </c:pt>
                <c:pt idx="96586">
                  <c:v>126512</c:v>
                </c:pt>
                <c:pt idx="96587">
                  <c:v>126512</c:v>
                </c:pt>
                <c:pt idx="96588">
                  <c:v>126512</c:v>
                </c:pt>
                <c:pt idx="96589">
                  <c:v>126512</c:v>
                </c:pt>
                <c:pt idx="96590">
                  <c:v>126512</c:v>
                </c:pt>
                <c:pt idx="96591">
                  <c:v>126512</c:v>
                </c:pt>
                <c:pt idx="96592">
                  <c:v>126512</c:v>
                </c:pt>
                <c:pt idx="96593">
                  <c:v>126512</c:v>
                </c:pt>
                <c:pt idx="96594">
                  <c:v>126512</c:v>
                </c:pt>
                <c:pt idx="96595">
                  <c:v>126512</c:v>
                </c:pt>
                <c:pt idx="96596">
                  <c:v>126512</c:v>
                </c:pt>
                <c:pt idx="96597">
                  <c:v>126512</c:v>
                </c:pt>
                <c:pt idx="96598">
                  <c:v>126512</c:v>
                </c:pt>
                <c:pt idx="96599">
                  <c:v>126512</c:v>
                </c:pt>
                <c:pt idx="96600">
                  <c:v>126512</c:v>
                </c:pt>
                <c:pt idx="96601">
                  <c:v>126512</c:v>
                </c:pt>
                <c:pt idx="96602">
                  <c:v>126512</c:v>
                </c:pt>
                <c:pt idx="96603">
                  <c:v>126512</c:v>
                </c:pt>
                <c:pt idx="96604">
                  <c:v>126512</c:v>
                </c:pt>
                <c:pt idx="96605">
                  <c:v>126512</c:v>
                </c:pt>
                <c:pt idx="96606">
                  <c:v>126512</c:v>
                </c:pt>
                <c:pt idx="96607">
                  <c:v>126512</c:v>
                </c:pt>
                <c:pt idx="96608">
                  <c:v>126512</c:v>
                </c:pt>
                <c:pt idx="96609">
                  <c:v>126512</c:v>
                </c:pt>
                <c:pt idx="96610">
                  <c:v>126512</c:v>
                </c:pt>
                <c:pt idx="96611">
                  <c:v>126512</c:v>
                </c:pt>
                <c:pt idx="96612">
                  <c:v>126512</c:v>
                </c:pt>
                <c:pt idx="96613">
                  <c:v>126512</c:v>
                </c:pt>
                <c:pt idx="96614">
                  <c:v>126512</c:v>
                </c:pt>
                <c:pt idx="96615">
                  <c:v>126512</c:v>
                </c:pt>
                <c:pt idx="96616">
                  <c:v>126512</c:v>
                </c:pt>
                <c:pt idx="96617">
                  <c:v>126512</c:v>
                </c:pt>
                <c:pt idx="96618">
                  <c:v>126512</c:v>
                </c:pt>
                <c:pt idx="96619">
                  <c:v>126512</c:v>
                </c:pt>
                <c:pt idx="96620">
                  <c:v>126512</c:v>
                </c:pt>
                <c:pt idx="96621">
                  <c:v>126512</c:v>
                </c:pt>
                <c:pt idx="96622">
                  <c:v>126512</c:v>
                </c:pt>
                <c:pt idx="96623">
                  <c:v>126512</c:v>
                </c:pt>
                <c:pt idx="96624">
                  <c:v>126512</c:v>
                </c:pt>
                <c:pt idx="96625">
                  <c:v>126512</c:v>
                </c:pt>
                <c:pt idx="96626">
                  <c:v>126512</c:v>
                </c:pt>
                <c:pt idx="96627">
                  <c:v>126512</c:v>
                </c:pt>
                <c:pt idx="96628">
                  <c:v>126512</c:v>
                </c:pt>
                <c:pt idx="96629">
                  <c:v>126512</c:v>
                </c:pt>
                <c:pt idx="96630">
                  <c:v>126512</c:v>
                </c:pt>
                <c:pt idx="96631">
                  <c:v>126512</c:v>
                </c:pt>
                <c:pt idx="96632">
                  <c:v>126512</c:v>
                </c:pt>
                <c:pt idx="96633">
                  <c:v>126512</c:v>
                </c:pt>
                <c:pt idx="96634">
                  <c:v>126512</c:v>
                </c:pt>
                <c:pt idx="96635">
                  <c:v>126512</c:v>
                </c:pt>
                <c:pt idx="96636">
                  <c:v>126512</c:v>
                </c:pt>
                <c:pt idx="96637">
                  <c:v>126512</c:v>
                </c:pt>
                <c:pt idx="96638">
                  <c:v>126512</c:v>
                </c:pt>
                <c:pt idx="96639">
                  <c:v>126512</c:v>
                </c:pt>
                <c:pt idx="96640">
                  <c:v>126512</c:v>
                </c:pt>
                <c:pt idx="96641">
                  <c:v>126512</c:v>
                </c:pt>
                <c:pt idx="96642">
                  <c:v>126512</c:v>
                </c:pt>
                <c:pt idx="96643">
                  <c:v>126512</c:v>
                </c:pt>
                <c:pt idx="96644">
                  <c:v>126512</c:v>
                </c:pt>
                <c:pt idx="96645">
                  <c:v>126512</c:v>
                </c:pt>
                <c:pt idx="96646">
                  <c:v>126512</c:v>
                </c:pt>
                <c:pt idx="96647">
                  <c:v>126512</c:v>
                </c:pt>
                <c:pt idx="96648">
                  <c:v>126512</c:v>
                </c:pt>
                <c:pt idx="96649">
                  <c:v>126512</c:v>
                </c:pt>
                <c:pt idx="96650">
                  <c:v>126512</c:v>
                </c:pt>
                <c:pt idx="96651">
                  <c:v>126512</c:v>
                </c:pt>
                <c:pt idx="96652">
                  <c:v>126512</c:v>
                </c:pt>
                <c:pt idx="96653">
                  <c:v>126512</c:v>
                </c:pt>
                <c:pt idx="96654">
                  <c:v>126512</c:v>
                </c:pt>
                <c:pt idx="96655">
                  <c:v>126512</c:v>
                </c:pt>
                <c:pt idx="96656">
                  <c:v>126512</c:v>
                </c:pt>
                <c:pt idx="96657">
                  <c:v>126512</c:v>
                </c:pt>
                <c:pt idx="96658">
                  <c:v>126512</c:v>
                </c:pt>
                <c:pt idx="96659">
                  <c:v>126512</c:v>
                </c:pt>
                <c:pt idx="96660">
                  <c:v>126512</c:v>
                </c:pt>
                <c:pt idx="96661">
                  <c:v>126512</c:v>
                </c:pt>
                <c:pt idx="96662">
                  <c:v>126512</c:v>
                </c:pt>
                <c:pt idx="96663">
                  <c:v>126512</c:v>
                </c:pt>
                <c:pt idx="96664">
                  <c:v>126512</c:v>
                </c:pt>
                <c:pt idx="96665">
                  <c:v>126512</c:v>
                </c:pt>
                <c:pt idx="96666">
                  <c:v>126512</c:v>
                </c:pt>
                <c:pt idx="96667">
                  <c:v>126512</c:v>
                </c:pt>
                <c:pt idx="96668">
                  <c:v>126512</c:v>
                </c:pt>
                <c:pt idx="96669">
                  <c:v>126512</c:v>
                </c:pt>
                <c:pt idx="96670">
                  <c:v>126512</c:v>
                </c:pt>
                <c:pt idx="96671">
                  <c:v>126512</c:v>
                </c:pt>
                <c:pt idx="96672">
                  <c:v>126512</c:v>
                </c:pt>
                <c:pt idx="96673">
                  <c:v>126512</c:v>
                </c:pt>
                <c:pt idx="96674">
                  <c:v>126512</c:v>
                </c:pt>
                <c:pt idx="96675">
                  <c:v>126512</c:v>
                </c:pt>
                <c:pt idx="96676">
                  <c:v>126512</c:v>
                </c:pt>
                <c:pt idx="96677">
                  <c:v>126512</c:v>
                </c:pt>
                <c:pt idx="96678">
                  <c:v>126512</c:v>
                </c:pt>
                <c:pt idx="96679">
                  <c:v>126512</c:v>
                </c:pt>
                <c:pt idx="96680">
                  <c:v>126512</c:v>
                </c:pt>
                <c:pt idx="96681">
                  <c:v>126512</c:v>
                </c:pt>
                <c:pt idx="96682">
                  <c:v>126512</c:v>
                </c:pt>
                <c:pt idx="96683">
                  <c:v>126512</c:v>
                </c:pt>
                <c:pt idx="96684">
                  <c:v>126512</c:v>
                </c:pt>
                <c:pt idx="96685">
                  <c:v>126512</c:v>
                </c:pt>
                <c:pt idx="96686">
                  <c:v>126512</c:v>
                </c:pt>
                <c:pt idx="96687">
                  <c:v>126512</c:v>
                </c:pt>
                <c:pt idx="96688">
                  <c:v>126512</c:v>
                </c:pt>
                <c:pt idx="96689">
                  <c:v>126512</c:v>
                </c:pt>
                <c:pt idx="96690">
                  <c:v>126512</c:v>
                </c:pt>
                <c:pt idx="96691">
                  <c:v>126512</c:v>
                </c:pt>
                <c:pt idx="96692">
                  <c:v>126512</c:v>
                </c:pt>
                <c:pt idx="96693">
                  <c:v>126512</c:v>
                </c:pt>
                <c:pt idx="96694">
                  <c:v>126512</c:v>
                </c:pt>
                <c:pt idx="96695">
                  <c:v>126512</c:v>
                </c:pt>
                <c:pt idx="96696">
                  <c:v>126512</c:v>
                </c:pt>
                <c:pt idx="96697">
                  <c:v>126512</c:v>
                </c:pt>
                <c:pt idx="96698">
                  <c:v>126512</c:v>
                </c:pt>
                <c:pt idx="96699">
                  <c:v>126512</c:v>
                </c:pt>
                <c:pt idx="96700">
                  <c:v>126512</c:v>
                </c:pt>
                <c:pt idx="96701">
                  <c:v>126512</c:v>
                </c:pt>
                <c:pt idx="96702">
                  <c:v>126512</c:v>
                </c:pt>
                <c:pt idx="96703">
                  <c:v>126512</c:v>
                </c:pt>
                <c:pt idx="96704">
                  <c:v>126512</c:v>
                </c:pt>
                <c:pt idx="96705">
                  <c:v>126512</c:v>
                </c:pt>
                <c:pt idx="96706">
                  <c:v>126512</c:v>
                </c:pt>
                <c:pt idx="96707">
                  <c:v>126512</c:v>
                </c:pt>
                <c:pt idx="96708">
                  <c:v>126512</c:v>
                </c:pt>
                <c:pt idx="96709">
                  <c:v>126512</c:v>
                </c:pt>
                <c:pt idx="96710">
                  <c:v>126512</c:v>
                </c:pt>
                <c:pt idx="96711">
                  <c:v>126512</c:v>
                </c:pt>
                <c:pt idx="96712">
                  <c:v>126512</c:v>
                </c:pt>
                <c:pt idx="96713">
                  <c:v>126512</c:v>
                </c:pt>
                <c:pt idx="96714">
                  <c:v>126512</c:v>
                </c:pt>
                <c:pt idx="96715">
                  <c:v>126512</c:v>
                </c:pt>
                <c:pt idx="96716">
                  <c:v>126512</c:v>
                </c:pt>
                <c:pt idx="96717">
                  <c:v>126512</c:v>
                </c:pt>
                <c:pt idx="96718">
                  <c:v>126512</c:v>
                </c:pt>
                <c:pt idx="96719">
                  <c:v>126512</c:v>
                </c:pt>
                <c:pt idx="96720">
                  <c:v>126512</c:v>
                </c:pt>
                <c:pt idx="96721">
                  <c:v>126512</c:v>
                </c:pt>
                <c:pt idx="96722">
                  <c:v>126512</c:v>
                </c:pt>
                <c:pt idx="96723">
                  <c:v>126512</c:v>
                </c:pt>
                <c:pt idx="96724">
                  <c:v>126512</c:v>
                </c:pt>
                <c:pt idx="96725">
                  <c:v>126512</c:v>
                </c:pt>
                <c:pt idx="96726">
                  <c:v>126512</c:v>
                </c:pt>
                <c:pt idx="96727">
                  <c:v>126512</c:v>
                </c:pt>
                <c:pt idx="96728">
                  <c:v>126512</c:v>
                </c:pt>
                <c:pt idx="96729">
                  <c:v>126512</c:v>
                </c:pt>
                <c:pt idx="96730">
                  <c:v>126512</c:v>
                </c:pt>
                <c:pt idx="96731">
                  <c:v>126512</c:v>
                </c:pt>
                <c:pt idx="96732">
                  <c:v>126512</c:v>
                </c:pt>
                <c:pt idx="96733">
                  <c:v>126512</c:v>
                </c:pt>
                <c:pt idx="96734">
                  <c:v>126512</c:v>
                </c:pt>
                <c:pt idx="96735">
                  <c:v>126512</c:v>
                </c:pt>
                <c:pt idx="96736">
                  <c:v>126512</c:v>
                </c:pt>
                <c:pt idx="96737">
                  <c:v>126512</c:v>
                </c:pt>
                <c:pt idx="96738">
                  <c:v>126512</c:v>
                </c:pt>
                <c:pt idx="96739">
                  <c:v>126512</c:v>
                </c:pt>
                <c:pt idx="96740">
                  <c:v>126512</c:v>
                </c:pt>
                <c:pt idx="96741">
                  <c:v>126512</c:v>
                </c:pt>
                <c:pt idx="96742">
                  <c:v>126512</c:v>
                </c:pt>
                <c:pt idx="96743">
                  <c:v>126512</c:v>
                </c:pt>
                <c:pt idx="96744">
                  <c:v>126512</c:v>
                </c:pt>
                <c:pt idx="96745">
                  <c:v>126512</c:v>
                </c:pt>
                <c:pt idx="96746">
                  <c:v>126512</c:v>
                </c:pt>
                <c:pt idx="96747">
                  <c:v>126512</c:v>
                </c:pt>
                <c:pt idx="96748">
                  <c:v>126512</c:v>
                </c:pt>
                <c:pt idx="96749">
                  <c:v>126512</c:v>
                </c:pt>
                <c:pt idx="96750">
                  <c:v>126512</c:v>
                </c:pt>
                <c:pt idx="96751">
                  <c:v>126512</c:v>
                </c:pt>
                <c:pt idx="96752">
                  <c:v>126512</c:v>
                </c:pt>
                <c:pt idx="96753">
                  <c:v>126512</c:v>
                </c:pt>
                <c:pt idx="96754">
                  <c:v>126512</c:v>
                </c:pt>
                <c:pt idx="96755">
                  <c:v>126512</c:v>
                </c:pt>
                <c:pt idx="96756">
                  <c:v>126512</c:v>
                </c:pt>
                <c:pt idx="96757">
                  <c:v>126512</c:v>
                </c:pt>
                <c:pt idx="96758">
                  <c:v>126512</c:v>
                </c:pt>
                <c:pt idx="96759">
                  <c:v>126512</c:v>
                </c:pt>
                <c:pt idx="96760">
                  <c:v>126512</c:v>
                </c:pt>
                <c:pt idx="96761">
                  <c:v>126512</c:v>
                </c:pt>
                <c:pt idx="96762">
                  <c:v>126512</c:v>
                </c:pt>
                <c:pt idx="96763">
                  <c:v>126512</c:v>
                </c:pt>
                <c:pt idx="96764">
                  <c:v>126512</c:v>
                </c:pt>
                <c:pt idx="96765">
                  <c:v>126512</c:v>
                </c:pt>
                <c:pt idx="96766">
                  <c:v>126512</c:v>
                </c:pt>
                <c:pt idx="96767">
                  <c:v>126512</c:v>
                </c:pt>
                <c:pt idx="96768">
                  <c:v>126512</c:v>
                </c:pt>
                <c:pt idx="96769">
                  <c:v>126512</c:v>
                </c:pt>
                <c:pt idx="96770">
                  <c:v>126512</c:v>
                </c:pt>
                <c:pt idx="96771">
                  <c:v>126512</c:v>
                </c:pt>
                <c:pt idx="96772">
                  <c:v>126512</c:v>
                </c:pt>
                <c:pt idx="96773">
                  <c:v>126512</c:v>
                </c:pt>
                <c:pt idx="96774">
                  <c:v>126512</c:v>
                </c:pt>
                <c:pt idx="96775">
                  <c:v>126512</c:v>
                </c:pt>
                <c:pt idx="96776">
                  <c:v>126512</c:v>
                </c:pt>
                <c:pt idx="96777">
                  <c:v>126512</c:v>
                </c:pt>
                <c:pt idx="96778">
                  <c:v>126512</c:v>
                </c:pt>
                <c:pt idx="96779">
                  <c:v>126512</c:v>
                </c:pt>
                <c:pt idx="96780">
                  <c:v>126512</c:v>
                </c:pt>
                <c:pt idx="96781">
                  <c:v>126512</c:v>
                </c:pt>
                <c:pt idx="96782">
                  <c:v>126512</c:v>
                </c:pt>
                <c:pt idx="96783">
                  <c:v>126512</c:v>
                </c:pt>
                <c:pt idx="96784">
                  <c:v>126512</c:v>
                </c:pt>
                <c:pt idx="96785">
                  <c:v>126512</c:v>
                </c:pt>
                <c:pt idx="96786">
                  <c:v>126512</c:v>
                </c:pt>
                <c:pt idx="96787">
                  <c:v>126512</c:v>
                </c:pt>
                <c:pt idx="96788">
                  <c:v>126512</c:v>
                </c:pt>
                <c:pt idx="96789">
                  <c:v>126512</c:v>
                </c:pt>
                <c:pt idx="96790">
                  <c:v>126512</c:v>
                </c:pt>
                <c:pt idx="96791">
                  <c:v>126512</c:v>
                </c:pt>
                <c:pt idx="96792">
                  <c:v>126512</c:v>
                </c:pt>
                <c:pt idx="96793">
                  <c:v>126512</c:v>
                </c:pt>
                <c:pt idx="96794">
                  <c:v>126512</c:v>
                </c:pt>
                <c:pt idx="96795">
                  <c:v>126512</c:v>
                </c:pt>
                <c:pt idx="96796">
                  <c:v>126512</c:v>
                </c:pt>
                <c:pt idx="96797">
                  <c:v>126512</c:v>
                </c:pt>
                <c:pt idx="96798">
                  <c:v>126512</c:v>
                </c:pt>
                <c:pt idx="96799">
                  <c:v>126512</c:v>
                </c:pt>
                <c:pt idx="96800">
                  <c:v>126512</c:v>
                </c:pt>
                <c:pt idx="96801">
                  <c:v>126512</c:v>
                </c:pt>
                <c:pt idx="96802">
                  <c:v>126512</c:v>
                </c:pt>
                <c:pt idx="96803">
                  <c:v>126512</c:v>
                </c:pt>
                <c:pt idx="96804">
                  <c:v>126512</c:v>
                </c:pt>
                <c:pt idx="96805">
                  <c:v>126512</c:v>
                </c:pt>
                <c:pt idx="96806">
                  <c:v>126512</c:v>
                </c:pt>
                <c:pt idx="96807">
                  <c:v>126512</c:v>
                </c:pt>
                <c:pt idx="96808">
                  <c:v>126512</c:v>
                </c:pt>
                <c:pt idx="96809">
                  <c:v>126512</c:v>
                </c:pt>
                <c:pt idx="96810">
                  <c:v>126512</c:v>
                </c:pt>
                <c:pt idx="96811">
                  <c:v>126512</c:v>
                </c:pt>
                <c:pt idx="96812">
                  <c:v>126512</c:v>
                </c:pt>
                <c:pt idx="96813">
                  <c:v>126512</c:v>
                </c:pt>
                <c:pt idx="96814">
                  <c:v>126512</c:v>
                </c:pt>
                <c:pt idx="96815">
                  <c:v>126512</c:v>
                </c:pt>
                <c:pt idx="96816">
                  <c:v>126512</c:v>
                </c:pt>
                <c:pt idx="96817">
                  <c:v>126512</c:v>
                </c:pt>
                <c:pt idx="96818">
                  <c:v>126512</c:v>
                </c:pt>
                <c:pt idx="96819">
                  <c:v>126512</c:v>
                </c:pt>
                <c:pt idx="96820">
                  <c:v>126512</c:v>
                </c:pt>
                <c:pt idx="96821">
                  <c:v>126512</c:v>
                </c:pt>
                <c:pt idx="96822">
                  <c:v>126512</c:v>
                </c:pt>
                <c:pt idx="96823">
                  <c:v>126512</c:v>
                </c:pt>
                <c:pt idx="96824">
                  <c:v>126512</c:v>
                </c:pt>
                <c:pt idx="96825">
                  <c:v>126512</c:v>
                </c:pt>
                <c:pt idx="96826">
                  <c:v>126512</c:v>
                </c:pt>
                <c:pt idx="96827">
                  <c:v>126512</c:v>
                </c:pt>
                <c:pt idx="96828">
                  <c:v>126512</c:v>
                </c:pt>
                <c:pt idx="96829">
                  <c:v>126512</c:v>
                </c:pt>
                <c:pt idx="96830">
                  <c:v>126512</c:v>
                </c:pt>
                <c:pt idx="96831">
                  <c:v>126512</c:v>
                </c:pt>
                <c:pt idx="96832">
                  <c:v>126512</c:v>
                </c:pt>
                <c:pt idx="96833">
                  <c:v>126512</c:v>
                </c:pt>
                <c:pt idx="96834">
                  <c:v>126512</c:v>
                </c:pt>
                <c:pt idx="96835">
                  <c:v>126512</c:v>
                </c:pt>
                <c:pt idx="96836">
                  <c:v>126512</c:v>
                </c:pt>
                <c:pt idx="96837">
                  <c:v>126512</c:v>
                </c:pt>
                <c:pt idx="96838">
                  <c:v>126512</c:v>
                </c:pt>
                <c:pt idx="96839">
                  <c:v>126512</c:v>
                </c:pt>
                <c:pt idx="96840">
                  <c:v>126512</c:v>
                </c:pt>
                <c:pt idx="96841">
                  <c:v>126512</c:v>
                </c:pt>
                <c:pt idx="96842">
                  <c:v>126512</c:v>
                </c:pt>
                <c:pt idx="96843">
                  <c:v>126512</c:v>
                </c:pt>
                <c:pt idx="96844">
                  <c:v>126512</c:v>
                </c:pt>
                <c:pt idx="96845">
                  <c:v>126512</c:v>
                </c:pt>
                <c:pt idx="96846">
                  <c:v>126512</c:v>
                </c:pt>
                <c:pt idx="96847">
                  <c:v>126512</c:v>
                </c:pt>
                <c:pt idx="96848">
                  <c:v>126512</c:v>
                </c:pt>
                <c:pt idx="96849">
                  <c:v>126512</c:v>
                </c:pt>
                <c:pt idx="96850">
                  <c:v>126512</c:v>
                </c:pt>
                <c:pt idx="96851">
                  <c:v>126512</c:v>
                </c:pt>
                <c:pt idx="96852">
                  <c:v>126512</c:v>
                </c:pt>
                <c:pt idx="96853">
                  <c:v>126512</c:v>
                </c:pt>
                <c:pt idx="96854">
                  <c:v>126512</c:v>
                </c:pt>
                <c:pt idx="96855">
                  <c:v>126512</c:v>
                </c:pt>
                <c:pt idx="96856">
                  <c:v>126512</c:v>
                </c:pt>
                <c:pt idx="96857">
                  <c:v>126512</c:v>
                </c:pt>
                <c:pt idx="96858">
                  <c:v>126512</c:v>
                </c:pt>
                <c:pt idx="96859">
                  <c:v>126512</c:v>
                </c:pt>
                <c:pt idx="96860">
                  <c:v>126512</c:v>
                </c:pt>
                <c:pt idx="96861">
                  <c:v>126512</c:v>
                </c:pt>
                <c:pt idx="96862">
                  <c:v>126512</c:v>
                </c:pt>
                <c:pt idx="96863">
                  <c:v>126512</c:v>
                </c:pt>
                <c:pt idx="96864">
                  <c:v>126512</c:v>
                </c:pt>
                <c:pt idx="96865">
                  <c:v>126512</c:v>
                </c:pt>
                <c:pt idx="96866">
                  <c:v>126512</c:v>
                </c:pt>
                <c:pt idx="96867">
                  <c:v>126512</c:v>
                </c:pt>
                <c:pt idx="96868">
                  <c:v>126512</c:v>
                </c:pt>
                <c:pt idx="96869">
                  <c:v>126512</c:v>
                </c:pt>
                <c:pt idx="96870">
                  <c:v>126512</c:v>
                </c:pt>
                <c:pt idx="96871">
                  <c:v>126512</c:v>
                </c:pt>
                <c:pt idx="96872">
                  <c:v>126512</c:v>
                </c:pt>
                <c:pt idx="96873">
                  <c:v>126512</c:v>
                </c:pt>
                <c:pt idx="96874">
                  <c:v>126512</c:v>
                </c:pt>
                <c:pt idx="96875">
                  <c:v>126512</c:v>
                </c:pt>
                <c:pt idx="96876">
                  <c:v>126512</c:v>
                </c:pt>
                <c:pt idx="96877">
                  <c:v>126512</c:v>
                </c:pt>
                <c:pt idx="96878">
                  <c:v>126512</c:v>
                </c:pt>
                <c:pt idx="96879">
                  <c:v>126512</c:v>
                </c:pt>
                <c:pt idx="96880">
                  <c:v>126512</c:v>
                </c:pt>
                <c:pt idx="96881">
                  <c:v>126512</c:v>
                </c:pt>
                <c:pt idx="96882">
                  <c:v>126512</c:v>
                </c:pt>
                <c:pt idx="96883">
                  <c:v>126512</c:v>
                </c:pt>
                <c:pt idx="96884">
                  <c:v>126512</c:v>
                </c:pt>
                <c:pt idx="96885">
                  <c:v>126512</c:v>
                </c:pt>
                <c:pt idx="96886">
                  <c:v>126512</c:v>
                </c:pt>
                <c:pt idx="96887">
                  <c:v>126512</c:v>
                </c:pt>
                <c:pt idx="96888">
                  <c:v>126512</c:v>
                </c:pt>
                <c:pt idx="96889">
                  <c:v>126512</c:v>
                </c:pt>
                <c:pt idx="96890">
                  <c:v>126512</c:v>
                </c:pt>
                <c:pt idx="96891">
                  <c:v>126512</c:v>
                </c:pt>
                <c:pt idx="96892">
                  <c:v>126512</c:v>
                </c:pt>
                <c:pt idx="96893">
                  <c:v>126512</c:v>
                </c:pt>
                <c:pt idx="96894">
                  <c:v>126512</c:v>
                </c:pt>
                <c:pt idx="96895">
                  <c:v>126512</c:v>
                </c:pt>
                <c:pt idx="96896">
                  <c:v>126512</c:v>
                </c:pt>
                <c:pt idx="96897">
                  <c:v>126512</c:v>
                </c:pt>
                <c:pt idx="96898">
                  <c:v>126512</c:v>
                </c:pt>
                <c:pt idx="96899">
                  <c:v>126512</c:v>
                </c:pt>
                <c:pt idx="96900">
                  <c:v>126512</c:v>
                </c:pt>
                <c:pt idx="96901">
                  <c:v>126512</c:v>
                </c:pt>
                <c:pt idx="96902">
                  <c:v>126512</c:v>
                </c:pt>
                <c:pt idx="96903">
                  <c:v>126512</c:v>
                </c:pt>
                <c:pt idx="96904">
                  <c:v>126512</c:v>
                </c:pt>
                <c:pt idx="96905">
                  <c:v>126512</c:v>
                </c:pt>
                <c:pt idx="96906">
                  <c:v>126512</c:v>
                </c:pt>
                <c:pt idx="96907">
                  <c:v>126512</c:v>
                </c:pt>
                <c:pt idx="96908">
                  <c:v>126512</c:v>
                </c:pt>
                <c:pt idx="96909">
                  <c:v>126512</c:v>
                </c:pt>
                <c:pt idx="96910">
                  <c:v>126512</c:v>
                </c:pt>
                <c:pt idx="96911">
                  <c:v>126512</c:v>
                </c:pt>
                <c:pt idx="96912">
                  <c:v>126512</c:v>
                </c:pt>
                <c:pt idx="96913">
                  <c:v>126512</c:v>
                </c:pt>
                <c:pt idx="96914">
                  <c:v>126512</c:v>
                </c:pt>
                <c:pt idx="96915">
                  <c:v>126512</c:v>
                </c:pt>
                <c:pt idx="96916">
                  <c:v>126512</c:v>
                </c:pt>
                <c:pt idx="96917">
                  <c:v>126512</c:v>
                </c:pt>
                <c:pt idx="96918">
                  <c:v>126512</c:v>
                </c:pt>
                <c:pt idx="96919">
                  <c:v>126512</c:v>
                </c:pt>
                <c:pt idx="96920">
                  <c:v>126512</c:v>
                </c:pt>
                <c:pt idx="96921">
                  <c:v>126512</c:v>
                </c:pt>
                <c:pt idx="96922">
                  <c:v>126512</c:v>
                </c:pt>
                <c:pt idx="96923">
                  <c:v>126512</c:v>
                </c:pt>
                <c:pt idx="96924">
                  <c:v>126512</c:v>
                </c:pt>
                <c:pt idx="96925">
                  <c:v>126512</c:v>
                </c:pt>
                <c:pt idx="96926">
                  <c:v>126512</c:v>
                </c:pt>
                <c:pt idx="96927">
                  <c:v>126512</c:v>
                </c:pt>
                <c:pt idx="96928">
                  <c:v>126512</c:v>
                </c:pt>
                <c:pt idx="96929">
                  <c:v>126512</c:v>
                </c:pt>
                <c:pt idx="96930">
                  <c:v>126512</c:v>
                </c:pt>
                <c:pt idx="96931">
                  <c:v>126512</c:v>
                </c:pt>
                <c:pt idx="96932">
                  <c:v>126512</c:v>
                </c:pt>
                <c:pt idx="96933">
                  <c:v>126512</c:v>
                </c:pt>
                <c:pt idx="96934">
                  <c:v>126512</c:v>
                </c:pt>
                <c:pt idx="96935">
                  <c:v>126512</c:v>
                </c:pt>
                <c:pt idx="96936">
                  <c:v>126512</c:v>
                </c:pt>
                <c:pt idx="96937">
                  <c:v>126512</c:v>
                </c:pt>
                <c:pt idx="96938">
                  <c:v>126512</c:v>
                </c:pt>
                <c:pt idx="96939">
                  <c:v>126512</c:v>
                </c:pt>
                <c:pt idx="96940">
                  <c:v>126512</c:v>
                </c:pt>
                <c:pt idx="96941">
                  <c:v>126512</c:v>
                </c:pt>
                <c:pt idx="96942">
                  <c:v>126512</c:v>
                </c:pt>
                <c:pt idx="96943">
                  <c:v>126512</c:v>
                </c:pt>
                <c:pt idx="96944">
                  <c:v>126512</c:v>
                </c:pt>
                <c:pt idx="96945">
                  <c:v>126512</c:v>
                </c:pt>
                <c:pt idx="96946">
                  <c:v>126512</c:v>
                </c:pt>
                <c:pt idx="96947">
                  <c:v>126512</c:v>
                </c:pt>
                <c:pt idx="96948">
                  <c:v>126512</c:v>
                </c:pt>
                <c:pt idx="96949">
                  <c:v>126512</c:v>
                </c:pt>
                <c:pt idx="96950">
                  <c:v>126512</c:v>
                </c:pt>
                <c:pt idx="96951">
                  <c:v>126512</c:v>
                </c:pt>
                <c:pt idx="96952">
                  <c:v>126512</c:v>
                </c:pt>
                <c:pt idx="96953">
                  <c:v>126512</c:v>
                </c:pt>
                <c:pt idx="96954">
                  <c:v>126512</c:v>
                </c:pt>
                <c:pt idx="96955">
                  <c:v>126512</c:v>
                </c:pt>
                <c:pt idx="96956">
                  <c:v>126512</c:v>
                </c:pt>
                <c:pt idx="96957">
                  <c:v>126512</c:v>
                </c:pt>
                <c:pt idx="96958">
                  <c:v>126512</c:v>
                </c:pt>
                <c:pt idx="96959">
                  <c:v>126512</c:v>
                </c:pt>
                <c:pt idx="96960">
                  <c:v>126512</c:v>
                </c:pt>
                <c:pt idx="96961">
                  <c:v>126512</c:v>
                </c:pt>
                <c:pt idx="96962">
                  <c:v>126512</c:v>
                </c:pt>
                <c:pt idx="96963">
                  <c:v>126512</c:v>
                </c:pt>
                <c:pt idx="96964">
                  <c:v>126512</c:v>
                </c:pt>
                <c:pt idx="96965">
                  <c:v>126512</c:v>
                </c:pt>
                <c:pt idx="96966">
                  <c:v>126512</c:v>
                </c:pt>
                <c:pt idx="96967">
                  <c:v>126512</c:v>
                </c:pt>
                <c:pt idx="96968">
                  <c:v>126512</c:v>
                </c:pt>
                <c:pt idx="96969">
                  <c:v>126512</c:v>
                </c:pt>
                <c:pt idx="96970">
                  <c:v>126512</c:v>
                </c:pt>
                <c:pt idx="96971">
                  <c:v>126512</c:v>
                </c:pt>
                <c:pt idx="96972">
                  <c:v>126512</c:v>
                </c:pt>
                <c:pt idx="96973">
                  <c:v>126512</c:v>
                </c:pt>
                <c:pt idx="96974">
                  <c:v>126512</c:v>
                </c:pt>
                <c:pt idx="96975">
                  <c:v>126512</c:v>
                </c:pt>
                <c:pt idx="96976">
                  <c:v>126512</c:v>
                </c:pt>
                <c:pt idx="96977">
                  <c:v>126512</c:v>
                </c:pt>
                <c:pt idx="96978">
                  <c:v>126512</c:v>
                </c:pt>
                <c:pt idx="96979">
                  <c:v>126512</c:v>
                </c:pt>
                <c:pt idx="96980">
                  <c:v>126512</c:v>
                </c:pt>
                <c:pt idx="96981">
                  <c:v>126512</c:v>
                </c:pt>
                <c:pt idx="96982">
                  <c:v>126512</c:v>
                </c:pt>
                <c:pt idx="96983">
                  <c:v>126512</c:v>
                </c:pt>
                <c:pt idx="96984">
                  <c:v>126512</c:v>
                </c:pt>
                <c:pt idx="96985">
                  <c:v>126512</c:v>
                </c:pt>
                <c:pt idx="96986">
                  <c:v>126512</c:v>
                </c:pt>
                <c:pt idx="96987">
                  <c:v>126512</c:v>
                </c:pt>
                <c:pt idx="96988">
                  <c:v>126512</c:v>
                </c:pt>
                <c:pt idx="96989">
                  <c:v>126512</c:v>
                </c:pt>
                <c:pt idx="96990">
                  <c:v>126512</c:v>
                </c:pt>
                <c:pt idx="96991">
                  <c:v>126512</c:v>
                </c:pt>
                <c:pt idx="96992">
                  <c:v>126512</c:v>
                </c:pt>
                <c:pt idx="96993">
                  <c:v>126512</c:v>
                </c:pt>
                <c:pt idx="96994">
                  <c:v>126512</c:v>
                </c:pt>
                <c:pt idx="96995">
                  <c:v>126512</c:v>
                </c:pt>
                <c:pt idx="96996">
                  <c:v>126512</c:v>
                </c:pt>
                <c:pt idx="96997">
                  <c:v>126512</c:v>
                </c:pt>
                <c:pt idx="96998">
                  <c:v>126512</c:v>
                </c:pt>
                <c:pt idx="96999">
                  <c:v>126512</c:v>
                </c:pt>
                <c:pt idx="97000">
                  <c:v>126512</c:v>
                </c:pt>
                <c:pt idx="97001">
                  <c:v>126512</c:v>
                </c:pt>
                <c:pt idx="97002">
                  <c:v>126512</c:v>
                </c:pt>
                <c:pt idx="97003">
                  <c:v>126512</c:v>
                </c:pt>
                <c:pt idx="97004">
                  <c:v>126512</c:v>
                </c:pt>
                <c:pt idx="97005">
                  <c:v>126512</c:v>
                </c:pt>
                <c:pt idx="97006">
                  <c:v>126512</c:v>
                </c:pt>
                <c:pt idx="97007">
                  <c:v>126512</c:v>
                </c:pt>
                <c:pt idx="97008">
                  <c:v>126512</c:v>
                </c:pt>
                <c:pt idx="97009">
                  <c:v>126512</c:v>
                </c:pt>
                <c:pt idx="97010">
                  <c:v>126512</c:v>
                </c:pt>
                <c:pt idx="97011">
                  <c:v>126512</c:v>
                </c:pt>
                <c:pt idx="97012">
                  <c:v>126512</c:v>
                </c:pt>
                <c:pt idx="97013">
                  <c:v>126512</c:v>
                </c:pt>
                <c:pt idx="97014">
                  <c:v>126512</c:v>
                </c:pt>
                <c:pt idx="97015">
                  <c:v>126512</c:v>
                </c:pt>
                <c:pt idx="97016">
                  <c:v>126512</c:v>
                </c:pt>
                <c:pt idx="97017">
                  <c:v>126512</c:v>
                </c:pt>
                <c:pt idx="97018">
                  <c:v>126512</c:v>
                </c:pt>
                <c:pt idx="97019">
                  <c:v>126512</c:v>
                </c:pt>
                <c:pt idx="97020">
                  <c:v>126512</c:v>
                </c:pt>
                <c:pt idx="97021">
                  <c:v>126512</c:v>
                </c:pt>
                <c:pt idx="97022">
                  <c:v>126512</c:v>
                </c:pt>
                <c:pt idx="97023">
                  <c:v>126512</c:v>
                </c:pt>
                <c:pt idx="97024">
                  <c:v>126512</c:v>
                </c:pt>
                <c:pt idx="97025">
                  <c:v>126512</c:v>
                </c:pt>
                <c:pt idx="97026">
                  <c:v>126512</c:v>
                </c:pt>
                <c:pt idx="97027">
                  <c:v>126512</c:v>
                </c:pt>
                <c:pt idx="97028">
                  <c:v>126512</c:v>
                </c:pt>
                <c:pt idx="97029">
                  <c:v>126512</c:v>
                </c:pt>
                <c:pt idx="97030">
                  <c:v>126512</c:v>
                </c:pt>
                <c:pt idx="97031">
                  <c:v>126512</c:v>
                </c:pt>
                <c:pt idx="97032">
                  <c:v>126512</c:v>
                </c:pt>
                <c:pt idx="97033">
                  <c:v>126512</c:v>
                </c:pt>
                <c:pt idx="97034">
                  <c:v>126512</c:v>
                </c:pt>
                <c:pt idx="97035">
                  <c:v>126512</c:v>
                </c:pt>
                <c:pt idx="97036">
                  <c:v>126512</c:v>
                </c:pt>
                <c:pt idx="97037">
                  <c:v>126512</c:v>
                </c:pt>
                <c:pt idx="97038">
                  <c:v>126512</c:v>
                </c:pt>
                <c:pt idx="97039">
                  <c:v>126512</c:v>
                </c:pt>
                <c:pt idx="97040">
                  <c:v>126512</c:v>
                </c:pt>
                <c:pt idx="97041">
                  <c:v>126512</c:v>
                </c:pt>
                <c:pt idx="97042">
                  <c:v>126512</c:v>
                </c:pt>
                <c:pt idx="97043">
                  <c:v>126512</c:v>
                </c:pt>
                <c:pt idx="97044">
                  <c:v>126512</c:v>
                </c:pt>
                <c:pt idx="97045">
                  <c:v>126512</c:v>
                </c:pt>
                <c:pt idx="97046">
                  <c:v>126512</c:v>
                </c:pt>
                <c:pt idx="97047">
                  <c:v>126512</c:v>
                </c:pt>
                <c:pt idx="97048">
                  <c:v>126512</c:v>
                </c:pt>
                <c:pt idx="97049">
                  <c:v>126512</c:v>
                </c:pt>
                <c:pt idx="97050">
                  <c:v>126512</c:v>
                </c:pt>
                <c:pt idx="97051">
                  <c:v>126512</c:v>
                </c:pt>
                <c:pt idx="97052">
                  <c:v>126512</c:v>
                </c:pt>
                <c:pt idx="97053">
                  <c:v>126512</c:v>
                </c:pt>
                <c:pt idx="97054">
                  <c:v>126512</c:v>
                </c:pt>
                <c:pt idx="97055">
                  <c:v>126512</c:v>
                </c:pt>
                <c:pt idx="97056">
                  <c:v>126512</c:v>
                </c:pt>
                <c:pt idx="97057">
                  <c:v>126512</c:v>
                </c:pt>
                <c:pt idx="97058">
                  <c:v>126512</c:v>
                </c:pt>
                <c:pt idx="97059">
                  <c:v>126512</c:v>
                </c:pt>
                <c:pt idx="97060">
                  <c:v>126512</c:v>
                </c:pt>
                <c:pt idx="97061">
                  <c:v>126512</c:v>
                </c:pt>
                <c:pt idx="97062">
                  <c:v>126512</c:v>
                </c:pt>
                <c:pt idx="97063">
                  <c:v>126512</c:v>
                </c:pt>
                <c:pt idx="97064">
                  <c:v>126512</c:v>
                </c:pt>
                <c:pt idx="97065">
                  <c:v>126512</c:v>
                </c:pt>
                <c:pt idx="97066">
                  <c:v>126512</c:v>
                </c:pt>
                <c:pt idx="97067">
                  <c:v>126512</c:v>
                </c:pt>
                <c:pt idx="97068">
                  <c:v>126512</c:v>
                </c:pt>
                <c:pt idx="97069">
                  <c:v>126512</c:v>
                </c:pt>
                <c:pt idx="97070">
                  <c:v>126512</c:v>
                </c:pt>
                <c:pt idx="97071">
                  <c:v>126512</c:v>
                </c:pt>
                <c:pt idx="97072">
                  <c:v>126512</c:v>
                </c:pt>
                <c:pt idx="97073">
                  <c:v>126512</c:v>
                </c:pt>
                <c:pt idx="97074">
                  <c:v>126512</c:v>
                </c:pt>
                <c:pt idx="97075">
                  <c:v>126512</c:v>
                </c:pt>
                <c:pt idx="97076">
                  <c:v>126512</c:v>
                </c:pt>
                <c:pt idx="97077">
                  <c:v>126512</c:v>
                </c:pt>
                <c:pt idx="97078">
                  <c:v>126512</c:v>
                </c:pt>
                <c:pt idx="97079">
                  <c:v>126512</c:v>
                </c:pt>
                <c:pt idx="97080">
                  <c:v>126512</c:v>
                </c:pt>
                <c:pt idx="97081">
                  <c:v>126512</c:v>
                </c:pt>
                <c:pt idx="97082">
                  <c:v>126512</c:v>
                </c:pt>
                <c:pt idx="97083">
                  <c:v>126512</c:v>
                </c:pt>
                <c:pt idx="97084">
                  <c:v>126512</c:v>
                </c:pt>
                <c:pt idx="97085">
                  <c:v>126512</c:v>
                </c:pt>
                <c:pt idx="97086">
                  <c:v>126512</c:v>
                </c:pt>
                <c:pt idx="97087">
                  <c:v>126512</c:v>
                </c:pt>
                <c:pt idx="97088">
                  <c:v>126512</c:v>
                </c:pt>
                <c:pt idx="97089">
                  <c:v>126512</c:v>
                </c:pt>
                <c:pt idx="97090">
                  <c:v>126512</c:v>
                </c:pt>
                <c:pt idx="97091">
                  <c:v>126512</c:v>
                </c:pt>
                <c:pt idx="97092">
                  <c:v>126512</c:v>
                </c:pt>
                <c:pt idx="97093">
                  <c:v>126512</c:v>
                </c:pt>
                <c:pt idx="97094">
                  <c:v>126512</c:v>
                </c:pt>
                <c:pt idx="97095">
                  <c:v>126512</c:v>
                </c:pt>
                <c:pt idx="97096">
                  <c:v>126512</c:v>
                </c:pt>
                <c:pt idx="97097">
                  <c:v>126512</c:v>
                </c:pt>
                <c:pt idx="97098">
                  <c:v>126512</c:v>
                </c:pt>
                <c:pt idx="97099">
                  <c:v>126512</c:v>
                </c:pt>
                <c:pt idx="97100">
                  <c:v>126512</c:v>
                </c:pt>
                <c:pt idx="97101">
                  <c:v>126512</c:v>
                </c:pt>
                <c:pt idx="97102">
                  <c:v>126512</c:v>
                </c:pt>
                <c:pt idx="97103">
                  <c:v>126512</c:v>
                </c:pt>
                <c:pt idx="97104">
                  <c:v>126512</c:v>
                </c:pt>
                <c:pt idx="97105">
                  <c:v>126512</c:v>
                </c:pt>
                <c:pt idx="97106">
                  <c:v>126512</c:v>
                </c:pt>
                <c:pt idx="97107">
                  <c:v>126512</c:v>
                </c:pt>
                <c:pt idx="97108">
                  <c:v>126512</c:v>
                </c:pt>
                <c:pt idx="97109">
                  <c:v>126512</c:v>
                </c:pt>
                <c:pt idx="97110">
                  <c:v>126512</c:v>
                </c:pt>
                <c:pt idx="97111">
                  <c:v>126512</c:v>
                </c:pt>
                <c:pt idx="97112">
                  <c:v>126512</c:v>
                </c:pt>
                <c:pt idx="97113">
                  <c:v>126512</c:v>
                </c:pt>
                <c:pt idx="97114">
                  <c:v>126512</c:v>
                </c:pt>
                <c:pt idx="97115">
                  <c:v>126512</c:v>
                </c:pt>
                <c:pt idx="97116">
                  <c:v>126512</c:v>
                </c:pt>
                <c:pt idx="97117">
                  <c:v>126512</c:v>
                </c:pt>
                <c:pt idx="97118">
                  <c:v>126512</c:v>
                </c:pt>
                <c:pt idx="97119">
                  <c:v>126512</c:v>
                </c:pt>
                <c:pt idx="97120">
                  <c:v>126512</c:v>
                </c:pt>
                <c:pt idx="97121">
                  <c:v>126512</c:v>
                </c:pt>
                <c:pt idx="97122">
                  <c:v>126512</c:v>
                </c:pt>
                <c:pt idx="97123">
                  <c:v>126512</c:v>
                </c:pt>
                <c:pt idx="97124">
                  <c:v>126512</c:v>
                </c:pt>
                <c:pt idx="97125">
                  <c:v>126512</c:v>
                </c:pt>
                <c:pt idx="97126">
                  <c:v>126512</c:v>
                </c:pt>
                <c:pt idx="97127">
                  <c:v>126512</c:v>
                </c:pt>
                <c:pt idx="97128">
                  <c:v>126512</c:v>
                </c:pt>
                <c:pt idx="97129">
                  <c:v>126512</c:v>
                </c:pt>
                <c:pt idx="97130">
                  <c:v>126512</c:v>
                </c:pt>
                <c:pt idx="97131">
                  <c:v>126512</c:v>
                </c:pt>
                <c:pt idx="97132">
                  <c:v>126512</c:v>
                </c:pt>
                <c:pt idx="97133">
                  <c:v>126512</c:v>
                </c:pt>
                <c:pt idx="97134">
                  <c:v>126512</c:v>
                </c:pt>
                <c:pt idx="97135">
                  <c:v>126512</c:v>
                </c:pt>
                <c:pt idx="97136">
                  <c:v>126512</c:v>
                </c:pt>
                <c:pt idx="97137">
                  <c:v>126512</c:v>
                </c:pt>
                <c:pt idx="97138">
                  <c:v>126512</c:v>
                </c:pt>
                <c:pt idx="97139">
                  <c:v>126512</c:v>
                </c:pt>
                <c:pt idx="97140">
                  <c:v>126512</c:v>
                </c:pt>
                <c:pt idx="97141">
                  <c:v>126512</c:v>
                </c:pt>
                <c:pt idx="97142">
                  <c:v>126512</c:v>
                </c:pt>
                <c:pt idx="97143">
                  <c:v>126512</c:v>
                </c:pt>
                <c:pt idx="97144">
                  <c:v>126512</c:v>
                </c:pt>
                <c:pt idx="97145">
                  <c:v>126512</c:v>
                </c:pt>
                <c:pt idx="97146">
                  <c:v>126512</c:v>
                </c:pt>
                <c:pt idx="97147">
                  <c:v>126512</c:v>
                </c:pt>
                <c:pt idx="97148">
                  <c:v>126512</c:v>
                </c:pt>
                <c:pt idx="97149">
                  <c:v>126512</c:v>
                </c:pt>
                <c:pt idx="97150">
                  <c:v>126512</c:v>
                </c:pt>
                <c:pt idx="97151">
                  <c:v>126512</c:v>
                </c:pt>
                <c:pt idx="97152">
                  <c:v>126512</c:v>
                </c:pt>
                <c:pt idx="97153">
                  <c:v>126512</c:v>
                </c:pt>
                <c:pt idx="97154">
                  <c:v>126512</c:v>
                </c:pt>
                <c:pt idx="97155">
                  <c:v>126512</c:v>
                </c:pt>
                <c:pt idx="97156">
                  <c:v>126512</c:v>
                </c:pt>
                <c:pt idx="97157">
                  <c:v>126512</c:v>
                </c:pt>
                <c:pt idx="97158">
                  <c:v>126512</c:v>
                </c:pt>
                <c:pt idx="97159">
                  <c:v>126512</c:v>
                </c:pt>
                <c:pt idx="97160">
                  <c:v>126512</c:v>
                </c:pt>
                <c:pt idx="97161">
                  <c:v>126512</c:v>
                </c:pt>
                <c:pt idx="97162">
                  <c:v>126512</c:v>
                </c:pt>
                <c:pt idx="97163">
                  <c:v>126512</c:v>
                </c:pt>
                <c:pt idx="97164">
                  <c:v>126512</c:v>
                </c:pt>
                <c:pt idx="97165">
                  <c:v>126512</c:v>
                </c:pt>
                <c:pt idx="97166">
                  <c:v>126512</c:v>
                </c:pt>
                <c:pt idx="97167">
                  <c:v>126512</c:v>
                </c:pt>
                <c:pt idx="97168">
                  <c:v>126512</c:v>
                </c:pt>
                <c:pt idx="97169">
                  <c:v>126512</c:v>
                </c:pt>
                <c:pt idx="97170">
                  <c:v>126512</c:v>
                </c:pt>
                <c:pt idx="97171">
                  <c:v>126512</c:v>
                </c:pt>
                <c:pt idx="97172">
                  <c:v>126512</c:v>
                </c:pt>
                <c:pt idx="97173">
                  <c:v>126512</c:v>
                </c:pt>
                <c:pt idx="97174">
                  <c:v>126512</c:v>
                </c:pt>
                <c:pt idx="97175">
                  <c:v>126512</c:v>
                </c:pt>
                <c:pt idx="97176">
                  <c:v>126512</c:v>
                </c:pt>
                <c:pt idx="97177">
                  <c:v>126512</c:v>
                </c:pt>
                <c:pt idx="97178">
                  <c:v>126512</c:v>
                </c:pt>
                <c:pt idx="97179">
                  <c:v>126512</c:v>
                </c:pt>
                <c:pt idx="97180">
                  <c:v>126512</c:v>
                </c:pt>
                <c:pt idx="97181">
                  <c:v>126512</c:v>
                </c:pt>
                <c:pt idx="97182">
                  <c:v>126512</c:v>
                </c:pt>
                <c:pt idx="97183">
                  <c:v>126512</c:v>
                </c:pt>
                <c:pt idx="97184">
                  <c:v>126512</c:v>
                </c:pt>
                <c:pt idx="97185">
                  <c:v>126512</c:v>
                </c:pt>
                <c:pt idx="97186">
                  <c:v>126512</c:v>
                </c:pt>
                <c:pt idx="97187">
                  <c:v>126512</c:v>
                </c:pt>
                <c:pt idx="97188">
                  <c:v>126512</c:v>
                </c:pt>
                <c:pt idx="97189">
                  <c:v>126512</c:v>
                </c:pt>
                <c:pt idx="97190">
                  <c:v>126512</c:v>
                </c:pt>
                <c:pt idx="97191">
                  <c:v>126512</c:v>
                </c:pt>
                <c:pt idx="97192">
                  <c:v>126512</c:v>
                </c:pt>
                <c:pt idx="97193">
                  <c:v>126512</c:v>
                </c:pt>
                <c:pt idx="97194">
                  <c:v>126512</c:v>
                </c:pt>
                <c:pt idx="97195">
                  <c:v>126512</c:v>
                </c:pt>
                <c:pt idx="97196">
                  <c:v>126512</c:v>
                </c:pt>
                <c:pt idx="97197">
                  <c:v>126512</c:v>
                </c:pt>
                <c:pt idx="97198">
                  <c:v>126512</c:v>
                </c:pt>
                <c:pt idx="97199">
                  <c:v>126512</c:v>
                </c:pt>
                <c:pt idx="97200">
                  <c:v>126512</c:v>
                </c:pt>
                <c:pt idx="97201">
                  <c:v>126512</c:v>
                </c:pt>
                <c:pt idx="97202">
                  <c:v>126512</c:v>
                </c:pt>
                <c:pt idx="97203">
                  <c:v>126512</c:v>
                </c:pt>
                <c:pt idx="97204">
                  <c:v>126512</c:v>
                </c:pt>
                <c:pt idx="97205">
                  <c:v>126512</c:v>
                </c:pt>
                <c:pt idx="97206">
                  <c:v>126512</c:v>
                </c:pt>
                <c:pt idx="97207">
                  <c:v>126512</c:v>
                </c:pt>
                <c:pt idx="97208">
                  <c:v>126512</c:v>
                </c:pt>
                <c:pt idx="97209">
                  <c:v>126512</c:v>
                </c:pt>
                <c:pt idx="97210">
                  <c:v>126512</c:v>
                </c:pt>
                <c:pt idx="97211">
                  <c:v>126512</c:v>
                </c:pt>
                <c:pt idx="97212">
                  <c:v>126512</c:v>
                </c:pt>
                <c:pt idx="97213">
                  <c:v>126512</c:v>
                </c:pt>
                <c:pt idx="97214">
                  <c:v>126512</c:v>
                </c:pt>
                <c:pt idx="97215">
                  <c:v>126512</c:v>
                </c:pt>
                <c:pt idx="97216">
                  <c:v>126512</c:v>
                </c:pt>
                <c:pt idx="97217">
                  <c:v>126512</c:v>
                </c:pt>
                <c:pt idx="97218">
                  <c:v>126512</c:v>
                </c:pt>
                <c:pt idx="97219">
                  <c:v>126512</c:v>
                </c:pt>
                <c:pt idx="97220">
                  <c:v>126512</c:v>
                </c:pt>
                <c:pt idx="97221">
                  <c:v>126512</c:v>
                </c:pt>
                <c:pt idx="97222">
                  <c:v>126512</c:v>
                </c:pt>
                <c:pt idx="97223">
                  <c:v>126512</c:v>
                </c:pt>
                <c:pt idx="97224">
                  <c:v>126512</c:v>
                </c:pt>
                <c:pt idx="97225">
                  <c:v>126512</c:v>
                </c:pt>
                <c:pt idx="97226">
                  <c:v>126512</c:v>
                </c:pt>
                <c:pt idx="97227">
                  <c:v>126512</c:v>
                </c:pt>
                <c:pt idx="97228">
                  <c:v>126512</c:v>
                </c:pt>
                <c:pt idx="97229">
                  <c:v>126512</c:v>
                </c:pt>
                <c:pt idx="97230">
                  <c:v>126512</c:v>
                </c:pt>
                <c:pt idx="97231">
                  <c:v>126512</c:v>
                </c:pt>
                <c:pt idx="97232">
                  <c:v>126512</c:v>
                </c:pt>
                <c:pt idx="97233">
                  <c:v>126512</c:v>
                </c:pt>
                <c:pt idx="97234">
                  <c:v>126512</c:v>
                </c:pt>
                <c:pt idx="97235">
                  <c:v>126512</c:v>
                </c:pt>
                <c:pt idx="97236">
                  <c:v>126512</c:v>
                </c:pt>
                <c:pt idx="97237">
                  <c:v>126512</c:v>
                </c:pt>
                <c:pt idx="97238">
                  <c:v>126512</c:v>
                </c:pt>
                <c:pt idx="97239">
                  <c:v>126512</c:v>
                </c:pt>
                <c:pt idx="97240">
                  <c:v>126512</c:v>
                </c:pt>
                <c:pt idx="97241">
                  <c:v>126512</c:v>
                </c:pt>
                <c:pt idx="97242">
                  <c:v>126512</c:v>
                </c:pt>
                <c:pt idx="97243">
                  <c:v>126512</c:v>
                </c:pt>
                <c:pt idx="97244">
                  <c:v>126512</c:v>
                </c:pt>
                <c:pt idx="97245">
                  <c:v>126512</c:v>
                </c:pt>
                <c:pt idx="97246">
                  <c:v>126512</c:v>
                </c:pt>
                <c:pt idx="97247">
                  <c:v>126512</c:v>
                </c:pt>
                <c:pt idx="97248">
                  <c:v>126512</c:v>
                </c:pt>
                <c:pt idx="97249">
                  <c:v>126512</c:v>
                </c:pt>
                <c:pt idx="97250">
                  <c:v>126512</c:v>
                </c:pt>
                <c:pt idx="97251">
                  <c:v>126512</c:v>
                </c:pt>
                <c:pt idx="97252">
                  <c:v>126512</c:v>
                </c:pt>
                <c:pt idx="97253">
                  <c:v>126512</c:v>
                </c:pt>
                <c:pt idx="97254">
                  <c:v>126512</c:v>
                </c:pt>
                <c:pt idx="97255">
                  <c:v>126512</c:v>
                </c:pt>
                <c:pt idx="97256">
                  <c:v>126512</c:v>
                </c:pt>
                <c:pt idx="97257">
                  <c:v>126512</c:v>
                </c:pt>
                <c:pt idx="97258">
                  <c:v>126512</c:v>
                </c:pt>
                <c:pt idx="97259">
                  <c:v>126512</c:v>
                </c:pt>
                <c:pt idx="97260">
                  <c:v>126512</c:v>
                </c:pt>
                <c:pt idx="97261">
                  <c:v>126512</c:v>
                </c:pt>
                <c:pt idx="97262">
                  <c:v>126512</c:v>
                </c:pt>
                <c:pt idx="97263">
                  <c:v>126512</c:v>
                </c:pt>
                <c:pt idx="97264">
                  <c:v>126512</c:v>
                </c:pt>
                <c:pt idx="97265">
                  <c:v>126512</c:v>
                </c:pt>
                <c:pt idx="97266">
                  <c:v>126512</c:v>
                </c:pt>
                <c:pt idx="97267">
                  <c:v>126512</c:v>
                </c:pt>
                <c:pt idx="97268">
                  <c:v>126512</c:v>
                </c:pt>
                <c:pt idx="97269">
                  <c:v>126512</c:v>
                </c:pt>
                <c:pt idx="97270">
                  <c:v>126512</c:v>
                </c:pt>
                <c:pt idx="97271">
                  <c:v>126512</c:v>
                </c:pt>
                <c:pt idx="97272">
                  <c:v>126512</c:v>
                </c:pt>
                <c:pt idx="97273">
                  <c:v>126512</c:v>
                </c:pt>
                <c:pt idx="97274">
                  <c:v>126512</c:v>
                </c:pt>
                <c:pt idx="97275">
                  <c:v>126512</c:v>
                </c:pt>
                <c:pt idx="97276">
                  <c:v>126512</c:v>
                </c:pt>
                <c:pt idx="97277">
                  <c:v>126512</c:v>
                </c:pt>
                <c:pt idx="97278">
                  <c:v>126512</c:v>
                </c:pt>
                <c:pt idx="97279">
                  <c:v>126512</c:v>
                </c:pt>
                <c:pt idx="97280">
                  <c:v>126512</c:v>
                </c:pt>
                <c:pt idx="97281">
                  <c:v>126512</c:v>
                </c:pt>
                <c:pt idx="97282">
                  <c:v>126512</c:v>
                </c:pt>
                <c:pt idx="97283">
                  <c:v>126512</c:v>
                </c:pt>
                <c:pt idx="97284">
                  <c:v>126512</c:v>
                </c:pt>
                <c:pt idx="97285">
                  <c:v>126512</c:v>
                </c:pt>
                <c:pt idx="97286">
                  <c:v>126512</c:v>
                </c:pt>
                <c:pt idx="97287">
                  <c:v>126512</c:v>
                </c:pt>
                <c:pt idx="97288">
                  <c:v>126512</c:v>
                </c:pt>
                <c:pt idx="97289">
                  <c:v>126512</c:v>
                </c:pt>
                <c:pt idx="97290">
                  <c:v>126512</c:v>
                </c:pt>
                <c:pt idx="97291">
                  <c:v>126512</c:v>
                </c:pt>
                <c:pt idx="97292">
                  <c:v>126512</c:v>
                </c:pt>
                <c:pt idx="97293">
                  <c:v>126512</c:v>
                </c:pt>
                <c:pt idx="97294">
                  <c:v>126512</c:v>
                </c:pt>
                <c:pt idx="97295">
                  <c:v>126512</c:v>
                </c:pt>
                <c:pt idx="97296">
                  <c:v>126512</c:v>
                </c:pt>
                <c:pt idx="97297">
                  <c:v>126512</c:v>
                </c:pt>
                <c:pt idx="97298">
                  <c:v>126512</c:v>
                </c:pt>
                <c:pt idx="97299">
                  <c:v>126512</c:v>
                </c:pt>
                <c:pt idx="97300">
                  <c:v>126512</c:v>
                </c:pt>
                <c:pt idx="97301">
                  <c:v>126512</c:v>
                </c:pt>
                <c:pt idx="97302">
                  <c:v>126512</c:v>
                </c:pt>
                <c:pt idx="97303">
                  <c:v>126512</c:v>
                </c:pt>
                <c:pt idx="97304">
                  <c:v>126512</c:v>
                </c:pt>
                <c:pt idx="97305">
                  <c:v>126512</c:v>
                </c:pt>
                <c:pt idx="97306">
                  <c:v>126512</c:v>
                </c:pt>
                <c:pt idx="97307">
                  <c:v>126512</c:v>
                </c:pt>
                <c:pt idx="97308">
                  <c:v>126512</c:v>
                </c:pt>
                <c:pt idx="97309">
                  <c:v>126512</c:v>
                </c:pt>
                <c:pt idx="97310">
                  <c:v>126512</c:v>
                </c:pt>
                <c:pt idx="97311">
                  <c:v>126512</c:v>
                </c:pt>
                <c:pt idx="97312">
                  <c:v>126512</c:v>
                </c:pt>
                <c:pt idx="97313">
                  <c:v>126512</c:v>
                </c:pt>
                <c:pt idx="97314">
                  <c:v>126512</c:v>
                </c:pt>
                <c:pt idx="97315">
                  <c:v>126512</c:v>
                </c:pt>
                <c:pt idx="97316">
                  <c:v>126512</c:v>
                </c:pt>
                <c:pt idx="97317">
                  <c:v>126512</c:v>
                </c:pt>
                <c:pt idx="97318">
                  <c:v>126512</c:v>
                </c:pt>
                <c:pt idx="97319">
                  <c:v>126512</c:v>
                </c:pt>
                <c:pt idx="97320">
                  <c:v>126512</c:v>
                </c:pt>
                <c:pt idx="97321">
                  <c:v>126512</c:v>
                </c:pt>
                <c:pt idx="97322">
                  <c:v>126512</c:v>
                </c:pt>
                <c:pt idx="97323">
                  <c:v>126512</c:v>
                </c:pt>
                <c:pt idx="97324">
                  <c:v>126512</c:v>
                </c:pt>
                <c:pt idx="97325">
                  <c:v>126512</c:v>
                </c:pt>
                <c:pt idx="97326">
                  <c:v>126512</c:v>
                </c:pt>
                <c:pt idx="97327">
                  <c:v>126512</c:v>
                </c:pt>
                <c:pt idx="97328">
                  <c:v>126512</c:v>
                </c:pt>
                <c:pt idx="97329">
                  <c:v>126512</c:v>
                </c:pt>
                <c:pt idx="97330">
                  <c:v>126512</c:v>
                </c:pt>
                <c:pt idx="97331">
                  <c:v>126512</c:v>
                </c:pt>
                <c:pt idx="97332">
                  <c:v>126512</c:v>
                </c:pt>
                <c:pt idx="97333">
                  <c:v>126512</c:v>
                </c:pt>
                <c:pt idx="97334">
                  <c:v>126512</c:v>
                </c:pt>
                <c:pt idx="97335">
                  <c:v>126512</c:v>
                </c:pt>
                <c:pt idx="97336">
                  <c:v>126512</c:v>
                </c:pt>
                <c:pt idx="97337">
                  <c:v>126512</c:v>
                </c:pt>
                <c:pt idx="97338">
                  <c:v>126512</c:v>
                </c:pt>
                <c:pt idx="97339">
                  <c:v>126512</c:v>
                </c:pt>
                <c:pt idx="97340">
                  <c:v>126512</c:v>
                </c:pt>
                <c:pt idx="97341">
                  <c:v>126512</c:v>
                </c:pt>
                <c:pt idx="97342">
                  <c:v>126512</c:v>
                </c:pt>
                <c:pt idx="97343">
                  <c:v>126512</c:v>
                </c:pt>
                <c:pt idx="97344">
                  <c:v>126512</c:v>
                </c:pt>
                <c:pt idx="97345">
                  <c:v>126512</c:v>
                </c:pt>
                <c:pt idx="97346">
                  <c:v>126512</c:v>
                </c:pt>
                <c:pt idx="97347">
                  <c:v>126512</c:v>
                </c:pt>
                <c:pt idx="97348">
                  <c:v>126512</c:v>
                </c:pt>
                <c:pt idx="97349">
                  <c:v>126512</c:v>
                </c:pt>
                <c:pt idx="97350">
                  <c:v>126512</c:v>
                </c:pt>
                <c:pt idx="97351">
                  <c:v>126512</c:v>
                </c:pt>
                <c:pt idx="97352">
                  <c:v>126512</c:v>
                </c:pt>
                <c:pt idx="97353">
                  <c:v>126512</c:v>
                </c:pt>
                <c:pt idx="97354">
                  <c:v>126512</c:v>
                </c:pt>
                <c:pt idx="97355">
                  <c:v>126512</c:v>
                </c:pt>
                <c:pt idx="97356">
                  <c:v>126512</c:v>
                </c:pt>
                <c:pt idx="97357">
                  <c:v>126512</c:v>
                </c:pt>
                <c:pt idx="97358">
                  <c:v>126512</c:v>
                </c:pt>
                <c:pt idx="97359">
                  <c:v>126512</c:v>
                </c:pt>
                <c:pt idx="97360">
                  <c:v>126512</c:v>
                </c:pt>
                <c:pt idx="97361">
                  <c:v>126512</c:v>
                </c:pt>
                <c:pt idx="97362">
                  <c:v>126512</c:v>
                </c:pt>
                <c:pt idx="97363">
                  <c:v>126512</c:v>
                </c:pt>
                <c:pt idx="97364">
                  <c:v>126512</c:v>
                </c:pt>
                <c:pt idx="97365">
                  <c:v>126512</c:v>
                </c:pt>
                <c:pt idx="97366">
                  <c:v>126512</c:v>
                </c:pt>
                <c:pt idx="97367">
                  <c:v>126512</c:v>
                </c:pt>
                <c:pt idx="97368">
                  <c:v>126512</c:v>
                </c:pt>
                <c:pt idx="97369">
                  <c:v>126512</c:v>
                </c:pt>
                <c:pt idx="97370">
                  <c:v>126512</c:v>
                </c:pt>
                <c:pt idx="97371">
                  <c:v>126512</c:v>
                </c:pt>
                <c:pt idx="97372">
                  <c:v>126512</c:v>
                </c:pt>
                <c:pt idx="97373">
                  <c:v>126512</c:v>
                </c:pt>
                <c:pt idx="97374">
                  <c:v>126512</c:v>
                </c:pt>
                <c:pt idx="97375">
                  <c:v>126512</c:v>
                </c:pt>
                <c:pt idx="97376">
                  <c:v>126512</c:v>
                </c:pt>
                <c:pt idx="97377">
                  <c:v>126512</c:v>
                </c:pt>
                <c:pt idx="97378">
                  <c:v>126512</c:v>
                </c:pt>
                <c:pt idx="97379">
                  <c:v>126512</c:v>
                </c:pt>
                <c:pt idx="97380">
                  <c:v>126512</c:v>
                </c:pt>
                <c:pt idx="97381">
                  <c:v>126512</c:v>
                </c:pt>
                <c:pt idx="97382">
                  <c:v>126512</c:v>
                </c:pt>
                <c:pt idx="97383">
                  <c:v>126512</c:v>
                </c:pt>
                <c:pt idx="97384">
                  <c:v>126512</c:v>
                </c:pt>
                <c:pt idx="97385">
                  <c:v>126512</c:v>
                </c:pt>
                <c:pt idx="97386">
                  <c:v>126512</c:v>
                </c:pt>
                <c:pt idx="97387">
                  <c:v>126512</c:v>
                </c:pt>
                <c:pt idx="97388">
                  <c:v>126512</c:v>
                </c:pt>
                <c:pt idx="97389">
                  <c:v>126512</c:v>
                </c:pt>
                <c:pt idx="97390">
                  <c:v>126512</c:v>
                </c:pt>
                <c:pt idx="97391">
                  <c:v>126512</c:v>
                </c:pt>
                <c:pt idx="97392">
                  <c:v>126512</c:v>
                </c:pt>
                <c:pt idx="97393">
                  <c:v>126512</c:v>
                </c:pt>
                <c:pt idx="97394">
                  <c:v>126512</c:v>
                </c:pt>
                <c:pt idx="97395">
                  <c:v>126512</c:v>
                </c:pt>
                <c:pt idx="97396">
                  <c:v>126512</c:v>
                </c:pt>
                <c:pt idx="97397">
                  <c:v>126512</c:v>
                </c:pt>
                <c:pt idx="97398">
                  <c:v>126512</c:v>
                </c:pt>
                <c:pt idx="97399">
                  <c:v>126512</c:v>
                </c:pt>
                <c:pt idx="97400">
                  <c:v>126512</c:v>
                </c:pt>
                <c:pt idx="97401">
                  <c:v>126512</c:v>
                </c:pt>
                <c:pt idx="97402">
                  <c:v>126512</c:v>
                </c:pt>
                <c:pt idx="97403">
                  <c:v>126512</c:v>
                </c:pt>
                <c:pt idx="97404">
                  <c:v>126512</c:v>
                </c:pt>
                <c:pt idx="97405">
                  <c:v>126512</c:v>
                </c:pt>
                <c:pt idx="97406">
                  <c:v>126512</c:v>
                </c:pt>
                <c:pt idx="97407">
                  <c:v>126512</c:v>
                </c:pt>
                <c:pt idx="97408">
                  <c:v>126512</c:v>
                </c:pt>
                <c:pt idx="97409">
                  <c:v>126512</c:v>
                </c:pt>
                <c:pt idx="97410">
                  <c:v>126512</c:v>
                </c:pt>
                <c:pt idx="97411">
                  <c:v>126512</c:v>
                </c:pt>
                <c:pt idx="97412">
                  <c:v>126512</c:v>
                </c:pt>
                <c:pt idx="97413">
                  <c:v>126512</c:v>
                </c:pt>
                <c:pt idx="97414">
                  <c:v>126512</c:v>
                </c:pt>
                <c:pt idx="97415">
                  <c:v>126512</c:v>
                </c:pt>
                <c:pt idx="97416">
                  <c:v>126512</c:v>
                </c:pt>
                <c:pt idx="97417">
                  <c:v>126512</c:v>
                </c:pt>
                <c:pt idx="97418">
                  <c:v>126512</c:v>
                </c:pt>
                <c:pt idx="97419">
                  <c:v>126512</c:v>
                </c:pt>
                <c:pt idx="97420">
                  <c:v>126512</c:v>
                </c:pt>
                <c:pt idx="97421">
                  <c:v>126512</c:v>
                </c:pt>
                <c:pt idx="97422">
                  <c:v>126512</c:v>
                </c:pt>
                <c:pt idx="97423">
                  <c:v>126512</c:v>
                </c:pt>
                <c:pt idx="97424">
                  <c:v>126512</c:v>
                </c:pt>
                <c:pt idx="97425">
                  <c:v>126512</c:v>
                </c:pt>
                <c:pt idx="97426">
                  <c:v>126512</c:v>
                </c:pt>
                <c:pt idx="97427">
                  <c:v>126512</c:v>
                </c:pt>
                <c:pt idx="97428">
                  <c:v>126512</c:v>
                </c:pt>
                <c:pt idx="97429">
                  <c:v>126512</c:v>
                </c:pt>
                <c:pt idx="97430">
                  <c:v>126512</c:v>
                </c:pt>
                <c:pt idx="97431">
                  <c:v>126512</c:v>
                </c:pt>
                <c:pt idx="97432">
                  <c:v>126512</c:v>
                </c:pt>
                <c:pt idx="97433">
                  <c:v>126512</c:v>
                </c:pt>
                <c:pt idx="97434">
                  <c:v>126512</c:v>
                </c:pt>
                <c:pt idx="97435">
                  <c:v>126512</c:v>
                </c:pt>
                <c:pt idx="97436">
                  <c:v>126512</c:v>
                </c:pt>
                <c:pt idx="97437">
                  <c:v>126512</c:v>
                </c:pt>
                <c:pt idx="97438">
                  <c:v>126512</c:v>
                </c:pt>
                <c:pt idx="97439">
                  <c:v>126512</c:v>
                </c:pt>
                <c:pt idx="97440">
                  <c:v>126512</c:v>
                </c:pt>
                <c:pt idx="97441">
                  <c:v>126512</c:v>
                </c:pt>
                <c:pt idx="97442">
                  <c:v>126512</c:v>
                </c:pt>
                <c:pt idx="97443">
                  <c:v>126512</c:v>
                </c:pt>
                <c:pt idx="97444">
                  <c:v>126512</c:v>
                </c:pt>
                <c:pt idx="97445">
                  <c:v>126512</c:v>
                </c:pt>
                <c:pt idx="97446">
                  <c:v>126512</c:v>
                </c:pt>
                <c:pt idx="97447">
                  <c:v>126512</c:v>
                </c:pt>
                <c:pt idx="97448">
                  <c:v>126512</c:v>
                </c:pt>
                <c:pt idx="97449">
                  <c:v>126512</c:v>
                </c:pt>
                <c:pt idx="97450">
                  <c:v>126512</c:v>
                </c:pt>
                <c:pt idx="97451">
                  <c:v>126512</c:v>
                </c:pt>
                <c:pt idx="97452">
                  <c:v>126512</c:v>
                </c:pt>
                <c:pt idx="97453">
                  <c:v>126512</c:v>
                </c:pt>
                <c:pt idx="97454">
                  <c:v>126512</c:v>
                </c:pt>
                <c:pt idx="97455">
                  <c:v>126512</c:v>
                </c:pt>
                <c:pt idx="97456">
                  <c:v>126512</c:v>
                </c:pt>
                <c:pt idx="97457">
                  <c:v>126512</c:v>
                </c:pt>
                <c:pt idx="97458">
                  <c:v>126512</c:v>
                </c:pt>
                <c:pt idx="97459">
                  <c:v>126512</c:v>
                </c:pt>
                <c:pt idx="97460">
                  <c:v>126512</c:v>
                </c:pt>
                <c:pt idx="97461">
                  <c:v>126512</c:v>
                </c:pt>
                <c:pt idx="97462">
                  <c:v>126512</c:v>
                </c:pt>
                <c:pt idx="97463">
                  <c:v>126512</c:v>
                </c:pt>
                <c:pt idx="97464">
                  <c:v>126512</c:v>
                </c:pt>
                <c:pt idx="97465">
                  <c:v>126512</c:v>
                </c:pt>
                <c:pt idx="97466">
                  <c:v>126512</c:v>
                </c:pt>
                <c:pt idx="97467">
                  <c:v>126512</c:v>
                </c:pt>
                <c:pt idx="97468">
                  <c:v>126512</c:v>
                </c:pt>
                <c:pt idx="97469">
                  <c:v>126512</c:v>
                </c:pt>
                <c:pt idx="97470">
                  <c:v>126512</c:v>
                </c:pt>
                <c:pt idx="97471">
                  <c:v>126512</c:v>
                </c:pt>
                <c:pt idx="97472">
                  <c:v>126512</c:v>
                </c:pt>
                <c:pt idx="97473">
                  <c:v>126512</c:v>
                </c:pt>
                <c:pt idx="97474">
                  <c:v>126512</c:v>
                </c:pt>
                <c:pt idx="97475">
                  <c:v>126512</c:v>
                </c:pt>
                <c:pt idx="97476">
                  <c:v>126512</c:v>
                </c:pt>
                <c:pt idx="97477">
                  <c:v>126512</c:v>
                </c:pt>
                <c:pt idx="97478">
                  <c:v>126512</c:v>
                </c:pt>
                <c:pt idx="97479">
                  <c:v>126512</c:v>
                </c:pt>
                <c:pt idx="97480">
                  <c:v>126512</c:v>
                </c:pt>
                <c:pt idx="97481">
                  <c:v>126512</c:v>
                </c:pt>
                <c:pt idx="97482">
                  <c:v>126512</c:v>
                </c:pt>
                <c:pt idx="97483">
                  <c:v>126512</c:v>
                </c:pt>
                <c:pt idx="97484">
                  <c:v>126512</c:v>
                </c:pt>
                <c:pt idx="97485">
                  <c:v>126512</c:v>
                </c:pt>
                <c:pt idx="97486">
                  <c:v>126512</c:v>
                </c:pt>
                <c:pt idx="97487">
                  <c:v>126512</c:v>
                </c:pt>
                <c:pt idx="97488">
                  <c:v>126512</c:v>
                </c:pt>
                <c:pt idx="97489">
                  <c:v>126512</c:v>
                </c:pt>
                <c:pt idx="97490">
                  <c:v>126512</c:v>
                </c:pt>
                <c:pt idx="97491">
                  <c:v>126512</c:v>
                </c:pt>
                <c:pt idx="97492">
                  <c:v>126512</c:v>
                </c:pt>
                <c:pt idx="97493">
                  <c:v>126512</c:v>
                </c:pt>
                <c:pt idx="97494">
                  <c:v>126512</c:v>
                </c:pt>
                <c:pt idx="97495">
                  <c:v>126512</c:v>
                </c:pt>
                <c:pt idx="97496">
                  <c:v>126512</c:v>
                </c:pt>
                <c:pt idx="97497">
                  <c:v>126512</c:v>
                </c:pt>
                <c:pt idx="97498">
                  <c:v>126512</c:v>
                </c:pt>
                <c:pt idx="97499">
                  <c:v>126512</c:v>
                </c:pt>
                <c:pt idx="97500">
                  <c:v>126512</c:v>
                </c:pt>
                <c:pt idx="97501">
                  <c:v>126512</c:v>
                </c:pt>
                <c:pt idx="97502">
                  <c:v>126512</c:v>
                </c:pt>
                <c:pt idx="97503">
                  <c:v>126512</c:v>
                </c:pt>
                <c:pt idx="97504">
                  <c:v>126512</c:v>
                </c:pt>
                <c:pt idx="97505">
                  <c:v>126512</c:v>
                </c:pt>
                <c:pt idx="97506">
                  <c:v>126512</c:v>
                </c:pt>
                <c:pt idx="97507">
                  <c:v>126512</c:v>
                </c:pt>
                <c:pt idx="97508">
                  <c:v>126512</c:v>
                </c:pt>
                <c:pt idx="97509">
                  <c:v>126512</c:v>
                </c:pt>
                <c:pt idx="97510">
                  <c:v>126512</c:v>
                </c:pt>
                <c:pt idx="97511">
                  <c:v>126512</c:v>
                </c:pt>
                <c:pt idx="97512">
                  <c:v>126512</c:v>
                </c:pt>
                <c:pt idx="97513">
                  <c:v>126512</c:v>
                </c:pt>
                <c:pt idx="97514">
                  <c:v>126512</c:v>
                </c:pt>
                <c:pt idx="97515">
                  <c:v>126512</c:v>
                </c:pt>
                <c:pt idx="97516">
                  <c:v>126512</c:v>
                </c:pt>
                <c:pt idx="97517">
                  <c:v>126512</c:v>
                </c:pt>
                <c:pt idx="97518">
                  <c:v>126512</c:v>
                </c:pt>
                <c:pt idx="97519">
                  <c:v>126512</c:v>
                </c:pt>
                <c:pt idx="97520">
                  <c:v>126512</c:v>
                </c:pt>
                <c:pt idx="97521">
                  <c:v>126512</c:v>
                </c:pt>
                <c:pt idx="97522">
                  <c:v>126512</c:v>
                </c:pt>
                <c:pt idx="97523">
                  <c:v>126512</c:v>
                </c:pt>
                <c:pt idx="97524">
                  <c:v>126512</c:v>
                </c:pt>
                <c:pt idx="97525">
                  <c:v>126512</c:v>
                </c:pt>
                <c:pt idx="97526">
                  <c:v>126512</c:v>
                </c:pt>
                <c:pt idx="97527">
                  <c:v>126512</c:v>
                </c:pt>
                <c:pt idx="97528">
                  <c:v>126512</c:v>
                </c:pt>
                <c:pt idx="97529">
                  <c:v>126512</c:v>
                </c:pt>
                <c:pt idx="97530">
                  <c:v>126512</c:v>
                </c:pt>
                <c:pt idx="97531">
                  <c:v>126512</c:v>
                </c:pt>
                <c:pt idx="97532">
                  <c:v>126512</c:v>
                </c:pt>
                <c:pt idx="97533">
                  <c:v>126512</c:v>
                </c:pt>
                <c:pt idx="97534">
                  <c:v>126512</c:v>
                </c:pt>
                <c:pt idx="97535">
                  <c:v>126512</c:v>
                </c:pt>
                <c:pt idx="97536">
                  <c:v>126512</c:v>
                </c:pt>
                <c:pt idx="97537">
                  <c:v>126512</c:v>
                </c:pt>
                <c:pt idx="97538">
                  <c:v>126512</c:v>
                </c:pt>
                <c:pt idx="97539">
                  <c:v>126512</c:v>
                </c:pt>
                <c:pt idx="97540">
                  <c:v>126512</c:v>
                </c:pt>
                <c:pt idx="97541">
                  <c:v>126512</c:v>
                </c:pt>
                <c:pt idx="97542">
                  <c:v>126512</c:v>
                </c:pt>
                <c:pt idx="97543">
                  <c:v>126512</c:v>
                </c:pt>
                <c:pt idx="97544">
                  <c:v>126512</c:v>
                </c:pt>
                <c:pt idx="97545">
                  <c:v>126512</c:v>
                </c:pt>
                <c:pt idx="97546">
                  <c:v>126512</c:v>
                </c:pt>
                <c:pt idx="97547">
                  <c:v>126512</c:v>
                </c:pt>
                <c:pt idx="97548">
                  <c:v>126512</c:v>
                </c:pt>
                <c:pt idx="97549">
                  <c:v>126512</c:v>
                </c:pt>
                <c:pt idx="97550">
                  <c:v>126512</c:v>
                </c:pt>
                <c:pt idx="97551">
                  <c:v>126512</c:v>
                </c:pt>
                <c:pt idx="97552">
                  <c:v>126512</c:v>
                </c:pt>
                <c:pt idx="97553">
                  <c:v>126512</c:v>
                </c:pt>
                <c:pt idx="97554">
                  <c:v>126512</c:v>
                </c:pt>
                <c:pt idx="97555">
                  <c:v>126512</c:v>
                </c:pt>
                <c:pt idx="97556">
                  <c:v>126512</c:v>
                </c:pt>
                <c:pt idx="97557">
                  <c:v>126512</c:v>
                </c:pt>
                <c:pt idx="97558">
                  <c:v>126512</c:v>
                </c:pt>
                <c:pt idx="97559">
                  <c:v>126512</c:v>
                </c:pt>
                <c:pt idx="97560">
                  <c:v>126512</c:v>
                </c:pt>
                <c:pt idx="97561">
                  <c:v>126512</c:v>
                </c:pt>
                <c:pt idx="97562">
                  <c:v>126512</c:v>
                </c:pt>
                <c:pt idx="97563">
                  <c:v>126512</c:v>
                </c:pt>
                <c:pt idx="97564">
                  <c:v>126512</c:v>
                </c:pt>
                <c:pt idx="97565">
                  <c:v>126512</c:v>
                </c:pt>
                <c:pt idx="97566">
                  <c:v>126512</c:v>
                </c:pt>
                <c:pt idx="97567">
                  <c:v>126512</c:v>
                </c:pt>
                <c:pt idx="97568">
                  <c:v>126512</c:v>
                </c:pt>
                <c:pt idx="97569">
                  <c:v>126512</c:v>
                </c:pt>
                <c:pt idx="97570">
                  <c:v>126512</c:v>
                </c:pt>
                <c:pt idx="97571">
                  <c:v>126512</c:v>
                </c:pt>
                <c:pt idx="97572">
                  <c:v>126512</c:v>
                </c:pt>
                <c:pt idx="97573">
                  <c:v>126512</c:v>
                </c:pt>
                <c:pt idx="97574">
                  <c:v>126512</c:v>
                </c:pt>
                <c:pt idx="97575">
                  <c:v>126512</c:v>
                </c:pt>
                <c:pt idx="97576">
                  <c:v>126512</c:v>
                </c:pt>
                <c:pt idx="97577">
                  <c:v>126512</c:v>
                </c:pt>
                <c:pt idx="97578">
                  <c:v>126512</c:v>
                </c:pt>
                <c:pt idx="97579">
                  <c:v>126512</c:v>
                </c:pt>
                <c:pt idx="97580">
                  <c:v>126512</c:v>
                </c:pt>
                <c:pt idx="97581">
                  <c:v>126512</c:v>
                </c:pt>
                <c:pt idx="97582">
                  <c:v>126512</c:v>
                </c:pt>
                <c:pt idx="97583">
                  <c:v>126512</c:v>
                </c:pt>
                <c:pt idx="97584">
                  <c:v>126512</c:v>
                </c:pt>
                <c:pt idx="97585">
                  <c:v>126512</c:v>
                </c:pt>
                <c:pt idx="97586">
                  <c:v>126512</c:v>
                </c:pt>
                <c:pt idx="97587">
                  <c:v>126512</c:v>
                </c:pt>
                <c:pt idx="97588">
                  <c:v>126512</c:v>
                </c:pt>
                <c:pt idx="97589">
                  <c:v>126512</c:v>
                </c:pt>
                <c:pt idx="97590">
                  <c:v>126512</c:v>
                </c:pt>
                <c:pt idx="97591">
                  <c:v>126512</c:v>
                </c:pt>
                <c:pt idx="97592">
                  <c:v>126512</c:v>
                </c:pt>
                <c:pt idx="97593">
                  <c:v>126512</c:v>
                </c:pt>
                <c:pt idx="97594">
                  <c:v>126512</c:v>
                </c:pt>
                <c:pt idx="97595">
                  <c:v>126512</c:v>
                </c:pt>
                <c:pt idx="97596">
                  <c:v>126512</c:v>
                </c:pt>
                <c:pt idx="97597">
                  <c:v>126512</c:v>
                </c:pt>
                <c:pt idx="97598">
                  <c:v>126512</c:v>
                </c:pt>
                <c:pt idx="97599">
                  <c:v>126512</c:v>
                </c:pt>
                <c:pt idx="97600">
                  <c:v>126512</c:v>
                </c:pt>
                <c:pt idx="97601">
                  <c:v>126512</c:v>
                </c:pt>
                <c:pt idx="97602">
                  <c:v>126512</c:v>
                </c:pt>
                <c:pt idx="97603">
                  <c:v>126512</c:v>
                </c:pt>
                <c:pt idx="97604">
                  <c:v>126512</c:v>
                </c:pt>
                <c:pt idx="97605">
                  <c:v>126512</c:v>
                </c:pt>
                <c:pt idx="97606">
                  <c:v>126512</c:v>
                </c:pt>
                <c:pt idx="97607">
                  <c:v>126512</c:v>
                </c:pt>
                <c:pt idx="97608">
                  <c:v>126512</c:v>
                </c:pt>
                <c:pt idx="97609">
                  <c:v>126512</c:v>
                </c:pt>
                <c:pt idx="97610">
                  <c:v>126512</c:v>
                </c:pt>
                <c:pt idx="97611">
                  <c:v>126512</c:v>
                </c:pt>
                <c:pt idx="97612">
                  <c:v>126512</c:v>
                </c:pt>
                <c:pt idx="97613">
                  <c:v>126512</c:v>
                </c:pt>
                <c:pt idx="97614">
                  <c:v>126512</c:v>
                </c:pt>
                <c:pt idx="97615">
                  <c:v>126512</c:v>
                </c:pt>
                <c:pt idx="97616">
                  <c:v>126512</c:v>
                </c:pt>
                <c:pt idx="97617">
                  <c:v>126512</c:v>
                </c:pt>
                <c:pt idx="97618">
                  <c:v>126512</c:v>
                </c:pt>
                <c:pt idx="97619">
                  <c:v>126512</c:v>
                </c:pt>
                <c:pt idx="97620">
                  <c:v>126512</c:v>
                </c:pt>
                <c:pt idx="97621">
                  <c:v>126512</c:v>
                </c:pt>
                <c:pt idx="97622">
                  <c:v>126512</c:v>
                </c:pt>
                <c:pt idx="97623">
                  <c:v>126512</c:v>
                </c:pt>
                <c:pt idx="97624">
                  <c:v>126512</c:v>
                </c:pt>
                <c:pt idx="97625">
                  <c:v>126512</c:v>
                </c:pt>
                <c:pt idx="97626">
                  <c:v>126512</c:v>
                </c:pt>
                <c:pt idx="97627">
                  <c:v>126512</c:v>
                </c:pt>
                <c:pt idx="97628">
                  <c:v>126512</c:v>
                </c:pt>
                <c:pt idx="97629">
                  <c:v>126512</c:v>
                </c:pt>
                <c:pt idx="97630">
                  <c:v>126512</c:v>
                </c:pt>
                <c:pt idx="97631">
                  <c:v>126512</c:v>
                </c:pt>
                <c:pt idx="97632">
                  <c:v>126512</c:v>
                </c:pt>
                <c:pt idx="97633">
                  <c:v>126512</c:v>
                </c:pt>
                <c:pt idx="97634">
                  <c:v>126512</c:v>
                </c:pt>
                <c:pt idx="97635">
                  <c:v>126512</c:v>
                </c:pt>
                <c:pt idx="97636">
                  <c:v>126512</c:v>
                </c:pt>
                <c:pt idx="97637">
                  <c:v>126512</c:v>
                </c:pt>
                <c:pt idx="97638">
                  <c:v>126512</c:v>
                </c:pt>
                <c:pt idx="97639">
                  <c:v>126512</c:v>
                </c:pt>
                <c:pt idx="97640">
                  <c:v>126512</c:v>
                </c:pt>
                <c:pt idx="97641">
                  <c:v>126512</c:v>
                </c:pt>
                <c:pt idx="97642">
                  <c:v>126512</c:v>
                </c:pt>
                <c:pt idx="97643">
                  <c:v>126512</c:v>
                </c:pt>
                <c:pt idx="97644">
                  <c:v>126512</c:v>
                </c:pt>
                <c:pt idx="97645">
                  <c:v>126512</c:v>
                </c:pt>
                <c:pt idx="97646">
                  <c:v>126512</c:v>
                </c:pt>
                <c:pt idx="97647">
                  <c:v>126512</c:v>
                </c:pt>
                <c:pt idx="97648">
                  <c:v>126512</c:v>
                </c:pt>
                <c:pt idx="97649">
                  <c:v>126512</c:v>
                </c:pt>
                <c:pt idx="97650">
                  <c:v>126512</c:v>
                </c:pt>
                <c:pt idx="97651">
                  <c:v>126512</c:v>
                </c:pt>
                <c:pt idx="97652">
                  <c:v>126512</c:v>
                </c:pt>
                <c:pt idx="97653">
                  <c:v>126512</c:v>
                </c:pt>
                <c:pt idx="97654">
                  <c:v>126512</c:v>
                </c:pt>
                <c:pt idx="97655">
                  <c:v>126512</c:v>
                </c:pt>
                <c:pt idx="97656">
                  <c:v>126512</c:v>
                </c:pt>
                <c:pt idx="97657">
                  <c:v>126512</c:v>
                </c:pt>
                <c:pt idx="97658">
                  <c:v>126512</c:v>
                </c:pt>
                <c:pt idx="97659">
                  <c:v>126512</c:v>
                </c:pt>
                <c:pt idx="97660">
                  <c:v>126512</c:v>
                </c:pt>
                <c:pt idx="97661">
                  <c:v>126512</c:v>
                </c:pt>
                <c:pt idx="97662">
                  <c:v>126512</c:v>
                </c:pt>
                <c:pt idx="97663">
                  <c:v>126512</c:v>
                </c:pt>
                <c:pt idx="97664">
                  <c:v>126512</c:v>
                </c:pt>
                <c:pt idx="97665">
                  <c:v>126512</c:v>
                </c:pt>
                <c:pt idx="97666">
                  <c:v>126512</c:v>
                </c:pt>
                <c:pt idx="97667">
                  <c:v>126512</c:v>
                </c:pt>
                <c:pt idx="97668">
                  <c:v>126512</c:v>
                </c:pt>
                <c:pt idx="97669">
                  <c:v>126512</c:v>
                </c:pt>
                <c:pt idx="97670">
                  <c:v>126512</c:v>
                </c:pt>
                <c:pt idx="97671">
                  <c:v>126512</c:v>
                </c:pt>
                <c:pt idx="97672">
                  <c:v>126512</c:v>
                </c:pt>
                <c:pt idx="97673">
                  <c:v>126512</c:v>
                </c:pt>
                <c:pt idx="97674">
                  <c:v>126512</c:v>
                </c:pt>
                <c:pt idx="97675">
                  <c:v>126512</c:v>
                </c:pt>
                <c:pt idx="97676">
                  <c:v>126512</c:v>
                </c:pt>
                <c:pt idx="97677">
                  <c:v>126512</c:v>
                </c:pt>
                <c:pt idx="97678">
                  <c:v>126512</c:v>
                </c:pt>
                <c:pt idx="97679">
                  <c:v>126512</c:v>
                </c:pt>
                <c:pt idx="97680">
                  <c:v>126512</c:v>
                </c:pt>
                <c:pt idx="97681">
                  <c:v>126512</c:v>
                </c:pt>
                <c:pt idx="97682">
                  <c:v>126512</c:v>
                </c:pt>
                <c:pt idx="97683">
                  <c:v>126512</c:v>
                </c:pt>
                <c:pt idx="97684">
                  <c:v>126512</c:v>
                </c:pt>
                <c:pt idx="97685">
                  <c:v>126512</c:v>
                </c:pt>
                <c:pt idx="97686">
                  <c:v>126512</c:v>
                </c:pt>
                <c:pt idx="97687">
                  <c:v>126512</c:v>
                </c:pt>
                <c:pt idx="97688">
                  <c:v>126512</c:v>
                </c:pt>
                <c:pt idx="97689">
                  <c:v>126512</c:v>
                </c:pt>
                <c:pt idx="97690">
                  <c:v>126512</c:v>
                </c:pt>
                <c:pt idx="97691">
                  <c:v>126512</c:v>
                </c:pt>
                <c:pt idx="97692">
                  <c:v>126512</c:v>
                </c:pt>
                <c:pt idx="97693">
                  <c:v>126512</c:v>
                </c:pt>
                <c:pt idx="97694">
                  <c:v>126512</c:v>
                </c:pt>
                <c:pt idx="97695">
                  <c:v>126512</c:v>
                </c:pt>
                <c:pt idx="97696">
                  <c:v>126512</c:v>
                </c:pt>
                <c:pt idx="97697">
                  <c:v>126512</c:v>
                </c:pt>
                <c:pt idx="97698">
                  <c:v>126512</c:v>
                </c:pt>
                <c:pt idx="97699">
                  <c:v>126512</c:v>
                </c:pt>
                <c:pt idx="97700">
                  <c:v>126512</c:v>
                </c:pt>
                <c:pt idx="97701">
                  <c:v>126512</c:v>
                </c:pt>
                <c:pt idx="97702">
                  <c:v>126512</c:v>
                </c:pt>
                <c:pt idx="97703">
                  <c:v>126512</c:v>
                </c:pt>
                <c:pt idx="97704">
                  <c:v>126512</c:v>
                </c:pt>
                <c:pt idx="97705">
                  <c:v>126512</c:v>
                </c:pt>
                <c:pt idx="97706">
                  <c:v>126512</c:v>
                </c:pt>
                <c:pt idx="97707">
                  <c:v>126512</c:v>
                </c:pt>
                <c:pt idx="97708">
                  <c:v>126512</c:v>
                </c:pt>
                <c:pt idx="97709">
                  <c:v>126512</c:v>
                </c:pt>
                <c:pt idx="97710">
                  <c:v>126512</c:v>
                </c:pt>
                <c:pt idx="97711">
                  <c:v>126512</c:v>
                </c:pt>
                <c:pt idx="97712">
                  <c:v>126512</c:v>
                </c:pt>
                <c:pt idx="97713">
                  <c:v>126512</c:v>
                </c:pt>
                <c:pt idx="97714">
                  <c:v>126512</c:v>
                </c:pt>
                <c:pt idx="97715">
                  <c:v>126512</c:v>
                </c:pt>
                <c:pt idx="97716">
                  <c:v>126512</c:v>
                </c:pt>
                <c:pt idx="97717">
                  <c:v>126512</c:v>
                </c:pt>
                <c:pt idx="97718">
                  <c:v>126512</c:v>
                </c:pt>
                <c:pt idx="97719">
                  <c:v>126512</c:v>
                </c:pt>
                <c:pt idx="97720">
                  <c:v>126512</c:v>
                </c:pt>
                <c:pt idx="97721">
                  <c:v>126512</c:v>
                </c:pt>
                <c:pt idx="97722">
                  <c:v>126512</c:v>
                </c:pt>
                <c:pt idx="97723">
                  <c:v>126512</c:v>
                </c:pt>
                <c:pt idx="97724">
                  <c:v>126512</c:v>
                </c:pt>
                <c:pt idx="97725">
                  <c:v>126512</c:v>
                </c:pt>
                <c:pt idx="97726">
                  <c:v>126512</c:v>
                </c:pt>
                <c:pt idx="97727">
                  <c:v>126512</c:v>
                </c:pt>
                <c:pt idx="97728">
                  <c:v>126512</c:v>
                </c:pt>
                <c:pt idx="97729">
                  <c:v>126512</c:v>
                </c:pt>
                <c:pt idx="97730">
                  <c:v>126512</c:v>
                </c:pt>
                <c:pt idx="97731">
                  <c:v>126512</c:v>
                </c:pt>
                <c:pt idx="97732">
                  <c:v>126512</c:v>
                </c:pt>
                <c:pt idx="97733">
                  <c:v>126512</c:v>
                </c:pt>
                <c:pt idx="97734">
                  <c:v>126512</c:v>
                </c:pt>
                <c:pt idx="97735">
                  <c:v>126512</c:v>
                </c:pt>
                <c:pt idx="97736">
                  <c:v>126512</c:v>
                </c:pt>
                <c:pt idx="97737">
                  <c:v>126512</c:v>
                </c:pt>
                <c:pt idx="97738">
                  <c:v>126512</c:v>
                </c:pt>
                <c:pt idx="97739">
                  <c:v>126512</c:v>
                </c:pt>
                <c:pt idx="97740">
                  <c:v>126512</c:v>
                </c:pt>
                <c:pt idx="97741">
                  <c:v>126512</c:v>
                </c:pt>
                <c:pt idx="97742">
                  <c:v>126512</c:v>
                </c:pt>
                <c:pt idx="97743">
                  <c:v>126512</c:v>
                </c:pt>
                <c:pt idx="97744">
                  <c:v>126512</c:v>
                </c:pt>
                <c:pt idx="97745">
                  <c:v>126512</c:v>
                </c:pt>
                <c:pt idx="97746">
                  <c:v>126512</c:v>
                </c:pt>
                <c:pt idx="97747">
                  <c:v>126512</c:v>
                </c:pt>
                <c:pt idx="97748">
                  <c:v>126512</c:v>
                </c:pt>
                <c:pt idx="97749">
                  <c:v>126512</c:v>
                </c:pt>
                <c:pt idx="97750">
                  <c:v>126512</c:v>
                </c:pt>
                <c:pt idx="97751">
                  <c:v>126512</c:v>
                </c:pt>
                <c:pt idx="97752">
                  <c:v>126512</c:v>
                </c:pt>
                <c:pt idx="97753">
                  <c:v>126512</c:v>
                </c:pt>
                <c:pt idx="97754">
                  <c:v>126512</c:v>
                </c:pt>
                <c:pt idx="97755">
                  <c:v>126512</c:v>
                </c:pt>
                <c:pt idx="97756">
                  <c:v>126512</c:v>
                </c:pt>
                <c:pt idx="97757">
                  <c:v>126512</c:v>
                </c:pt>
                <c:pt idx="97758">
                  <c:v>126512</c:v>
                </c:pt>
                <c:pt idx="97759">
                  <c:v>126512</c:v>
                </c:pt>
                <c:pt idx="97760">
                  <c:v>126512</c:v>
                </c:pt>
                <c:pt idx="97761">
                  <c:v>126512</c:v>
                </c:pt>
                <c:pt idx="97762">
                  <c:v>126512</c:v>
                </c:pt>
                <c:pt idx="97763">
                  <c:v>126512</c:v>
                </c:pt>
                <c:pt idx="97764">
                  <c:v>126512</c:v>
                </c:pt>
                <c:pt idx="97765">
                  <c:v>126512</c:v>
                </c:pt>
                <c:pt idx="97766">
                  <c:v>126512</c:v>
                </c:pt>
                <c:pt idx="97767">
                  <c:v>126512</c:v>
                </c:pt>
                <c:pt idx="97768">
                  <c:v>126512</c:v>
                </c:pt>
                <c:pt idx="97769">
                  <c:v>126512</c:v>
                </c:pt>
                <c:pt idx="97770">
                  <c:v>126512</c:v>
                </c:pt>
                <c:pt idx="97771">
                  <c:v>126512</c:v>
                </c:pt>
                <c:pt idx="97772">
                  <c:v>126512</c:v>
                </c:pt>
                <c:pt idx="97773">
                  <c:v>126512</c:v>
                </c:pt>
                <c:pt idx="97774">
                  <c:v>126512</c:v>
                </c:pt>
                <c:pt idx="97775">
                  <c:v>126512</c:v>
                </c:pt>
                <c:pt idx="97776">
                  <c:v>126512</c:v>
                </c:pt>
                <c:pt idx="97777">
                  <c:v>126512</c:v>
                </c:pt>
                <c:pt idx="97778">
                  <c:v>126512</c:v>
                </c:pt>
                <c:pt idx="97779">
                  <c:v>126512</c:v>
                </c:pt>
                <c:pt idx="97780">
                  <c:v>126512</c:v>
                </c:pt>
                <c:pt idx="97781">
                  <c:v>126512</c:v>
                </c:pt>
                <c:pt idx="97782">
                  <c:v>126512</c:v>
                </c:pt>
                <c:pt idx="97783">
                  <c:v>126512</c:v>
                </c:pt>
                <c:pt idx="97784">
                  <c:v>126512</c:v>
                </c:pt>
                <c:pt idx="97785">
                  <c:v>126512</c:v>
                </c:pt>
                <c:pt idx="97786">
                  <c:v>126512</c:v>
                </c:pt>
                <c:pt idx="97787">
                  <c:v>126512</c:v>
                </c:pt>
                <c:pt idx="97788">
                  <c:v>126512</c:v>
                </c:pt>
                <c:pt idx="97789">
                  <c:v>126512</c:v>
                </c:pt>
                <c:pt idx="97790">
                  <c:v>126512</c:v>
                </c:pt>
                <c:pt idx="97791">
                  <c:v>126512</c:v>
                </c:pt>
                <c:pt idx="97792">
                  <c:v>126512</c:v>
                </c:pt>
                <c:pt idx="97793">
                  <c:v>126512</c:v>
                </c:pt>
                <c:pt idx="97794">
                  <c:v>126512</c:v>
                </c:pt>
                <c:pt idx="97795">
                  <c:v>126512</c:v>
                </c:pt>
                <c:pt idx="97796">
                  <c:v>126512</c:v>
                </c:pt>
                <c:pt idx="97797">
                  <c:v>126512</c:v>
                </c:pt>
                <c:pt idx="97798">
                  <c:v>126512</c:v>
                </c:pt>
                <c:pt idx="97799">
                  <c:v>126512</c:v>
                </c:pt>
                <c:pt idx="97800">
                  <c:v>126512</c:v>
                </c:pt>
                <c:pt idx="97801">
                  <c:v>126512</c:v>
                </c:pt>
                <c:pt idx="97802">
                  <c:v>126512</c:v>
                </c:pt>
                <c:pt idx="97803">
                  <c:v>126512</c:v>
                </c:pt>
                <c:pt idx="97804">
                  <c:v>126512</c:v>
                </c:pt>
                <c:pt idx="97805">
                  <c:v>126512</c:v>
                </c:pt>
                <c:pt idx="97806">
                  <c:v>126512</c:v>
                </c:pt>
                <c:pt idx="97807">
                  <c:v>126512</c:v>
                </c:pt>
                <c:pt idx="97808">
                  <c:v>126512</c:v>
                </c:pt>
                <c:pt idx="97809">
                  <c:v>126512</c:v>
                </c:pt>
                <c:pt idx="97810">
                  <c:v>126512</c:v>
                </c:pt>
                <c:pt idx="97811">
                  <c:v>126512</c:v>
                </c:pt>
                <c:pt idx="97812">
                  <c:v>126512</c:v>
                </c:pt>
                <c:pt idx="97813">
                  <c:v>126512</c:v>
                </c:pt>
                <c:pt idx="97814">
                  <c:v>126512</c:v>
                </c:pt>
                <c:pt idx="97815">
                  <c:v>126512</c:v>
                </c:pt>
                <c:pt idx="97816">
                  <c:v>126512</c:v>
                </c:pt>
                <c:pt idx="97817">
                  <c:v>126512</c:v>
                </c:pt>
                <c:pt idx="97818">
                  <c:v>126512</c:v>
                </c:pt>
                <c:pt idx="97819">
                  <c:v>126512</c:v>
                </c:pt>
                <c:pt idx="97820">
                  <c:v>126512</c:v>
                </c:pt>
                <c:pt idx="97821">
                  <c:v>126512</c:v>
                </c:pt>
                <c:pt idx="97822">
                  <c:v>126512</c:v>
                </c:pt>
                <c:pt idx="97823">
                  <c:v>126512</c:v>
                </c:pt>
                <c:pt idx="97824">
                  <c:v>126512</c:v>
                </c:pt>
                <c:pt idx="97825">
                  <c:v>126512</c:v>
                </c:pt>
                <c:pt idx="97826">
                  <c:v>126512</c:v>
                </c:pt>
                <c:pt idx="97827">
                  <c:v>126512</c:v>
                </c:pt>
                <c:pt idx="97828">
                  <c:v>126512</c:v>
                </c:pt>
                <c:pt idx="97829">
                  <c:v>126512</c:v>
                </c:pt>
                <c:pt idx="97830">
                  <c:v>126512</c:v>
                </c:pt>
                <c:pt idx="97831">
                  <c:v>126512</c:v>
                </c:pt>
                <c:pt idx="97832">
                  <c:v>126512</c:v>
                </c:pt>
                <c:pt idx="97833">
                  <c:v>126512</c:v>
                </c:pt>
                <c:pt idx="97834">
                  <c:v>126512</c:v>
                </c:pt>
                <c:pt idx="97835">
                  <c:v>126512</c:v>
                </c:pt>
                <c:pt idx="97836">
                  <c:v>126512</c:v>
                </c:pt>
                <c:pt idx="97837">
                  <c:v>126512</c:v>
                </c:pt>
                <c:pt idx="97838">
                  <c:v>126512</c:v>
                </c:pt>
                <c:pt idx="97839">
                  <c:v>207499</c:v>
                </c:pt>
                <c:pt idx="97840">
                  <c:v>207499</c:v>
                </c:pt>
                <c:pt idx="97841">
                  <c:v>207499</c:v>
                </c:pt>
                <c:pt idx="97842">
                  <c:v>207499</c:v>
                </c:pt>
                <c:pt idx="97843">
                  <c:v>207499</c:v>
                </c:pt>
                <c:pt idx="97844">
                  <c:v>207499</c:v>
                </c:pt>
                <c:pt idx="97845">
                  <c:v>207499</c:v>
                </c:pt>
                <c:pt idx="97846">
                  <c:v>207499</c:v>
                </c:pt>
                <c:pt idx="97847">
                  <c:v>207499</c:v>
                </c:pt>
                <c:pt idx="97848">
                  <c:v>207499</c:v>
                </c:pt>
                <c:pt idx="97849">
                  <c:v>207499</c:v>
                </c:pt>
                <c:pt idx="97850">
                  <c:v>207499</c:v>
                </c:pt>
                <c:pt idx="97851">
                  <c:v>207499</c:v>
                </c:pt>
                <c:pt idx="97852">
                  <c:v>207499</c:v>
                </c:pt>
                <c:pt idx="97853">
                  <c:v>207499</c:v>
                </c:pt>
                <c:pt idx="97854">
                  <c:v>207499</c:v>
                </c:pt>
                <c:pt idx="97855">
                  <c:v>207499</c:v>
                </c:pt>
                <c:pt idx="97856">
                  <c:v>207499</c:v>
                </c:pt>
                <c:pt idx="97857">
                  <c:v>207499</c:v>
                </c:pt>
                <c:pt idx="97858">
                  <c:v>207499</c:v>
                </c:pt>
                <c:pt idx="97859">
                  <c:v>207499</c:v>
                </c:pt>
                <c:pt idx="97860">
                  <c:v>207499</c:v>
                </c:pt>
                <c:pt idx="97861">
                  <c:v>207499</c:v>
                </c:pt>
                <c:pt idx="97862">
                  <c:v>207499</c:v>
                </c:pt>
                <c:pt idx="97863">
                  <c:v>207499</c:v>
                </c:pt>
                <c:pt idx="97864">
                  <c:v>207499</c:v>
                </c:pt>
                <c:pt idx="97865">
                  <c:v>207499</c:v>
                </c:pt>
                <c:pt idx="97866">
                  <c:v>207499</c:v>
                </c:pt>
                <c:pt idx="97867">
                  <c:v>207499</c:v>
                </c:pt>
                <c:pt idx="97868">
                  <c:v>207499</c:v>
                </c:pt>
                <c:pt idx="97869">
                  <c:v>207499</c:v>
                </c:pt>
                <c:pt idx="97870">
                  <c:v>207499</c:v>
                </c:pt>
                <c:pt idx="97871">
                  <c:v>207499</c:v>
                </c:pt>
                <c:pt idx="97872">
                  <c:v>207499</c:v>
                </c:pt>
                <c:pt idx="97873">
                  <c:v>207499</c:v>
                </c:pt>
                <c:pt idx="97874">
                  <c:v>207499</c:v>
                </c:pt>
                <c:pt idx="97875">
                  <c:v>207499</c:v>
                </c:pt>
                <c:pt idx="97876">
                  <c:v>207499</c:v>
                </c:pt>
                <c:pt idx="97877">
                  <c:v>207499</c:v>
                </c:pt>
                <c:pt idx="97878">
                  <c:v>207499</c:v>
                </c:pt>
                <c:pt idx="97879">
                  <c:v>207499</c:v>
                </c:pt>
                <c:pt idx="97880">
                  <c:v>207499</c:v>
                </c:pt>
                <c:pt idx="97881">
                  <c:v>207499</c:v>
                </c:pt>
                <c:pt idx="97882">
                  <c:v>207499</c:v>
                </c:pt>
                <c:pt idx="97883">
                  <c:v>207499</c:v>
                </c:pt>
                <c:pt idx="97884">
                  <c:v>207499</c:v>
                </c:pt>
                <c:pt idx="97885">
                  <c:v>207499</c:v>
                </c:pt>
                <c:pt idx="97886">
                  <c:v>207499</c:v>
                </c:pt>
                <c:pt idx="97887">
                  <c:v>207499</c:v>
                </c:pt>
                <c:pt idx="97888">
                  <c:v>207499</c:v>
                </c:pt>
                <c:pt idx="97889">
                  <c:v>207499</c:v>
                </c:pt>
                <c:pt idx="97890">
                  <c:v>207499</c:v>
                </c:pt>
                <c:pt idx="97891">
                  <c:v>207499</c:v>
                </c:pt>
                <c:pt idx="97892">
                  <c:v>207499</c:v>
                </c:pt>
                <c:pt idx="97893">
                  <c:v>207499</c:v>
                </c:pt>
                <c:pt idx="97894">
                  <c:v>207499</c:v>
                </c:pt>
                <c:pt idx="97895">
                  <c:v>207499</c:v>
                </c:pt>
                <c:pt idx="97896">
                  <c:v>207499</c:v>
                </c:pt>
                <c:pt idx="97897">
                  <c:v>207499</c:v>
                </c:pt>
                <c:pt idx="97898">
                  <c:v>207499</c:v>
                </c:pt>
                <c:pt idx="97899">
                  <c:v>207499</c:v>
                </c:pt>
                <c:pt idx="97900">
                  <c:v>207499</c:v>
                </c:pt>
                <c:pt idx="97901">
                  <c:v>207499</c:v>
                </c:pt>
                <c:pt idx="97902">
                  <c:v>207499</c:v>
                </c:pt>
                <c:pt idx="97903">
                  <c:v>207499</c:v>
                </c:pt>
                <c:pt idx="97904">
                  <c:v>207499</c:v>
                </c:pt>
                <c:pt idx="97905">
                  <c:v>207499</c:v>
                </c:pt>
                <c:pt idx="97906">
                  <c:v>207499</c:v>
                </c:pt>
                <c:pt idx="97907">
                  <c:v>207499</c:v>
                </c:pt>
                <c:pt idx="97908">
                  <c:v>207499</c:v>
                </c:pt>
                <c:pt idx="97909">
                  <c:v>207499</c:v>
                </c:pt>
                <c:pt idx="97910">
                  <c:v>207499</c:v>
                </c:pt>
                <c:pt idx="97911">
                  <c:v>207499</c:v>
                </c:pt>
                <c:pt idx="97912">
                  <c:v>207499</c:v>
                </c:pt>
                <c:pt idx="97913">
                  <c:v>207499</c:v>
                </c:pt>
                <c:pt idx="97914">
                  <c:v>207499</c:v>
                </c:pt>
                <c:pt idx="97915">
                  <c:v>207499</c:v>
                </c:pt>
                <c:pt idx="97916">
                  <c:v>207499</c:v>
                </c:pt>
                <c:pt idx="97917">
                  <c:v>207499</c:v>
                </c:pt>
                <c:pt idx="97918">
                  <c:v>207499</c:v>
                </c:pt>
                <c:pt idx="97919">
                  <c:v>207499</c:v>
                </c:pt>
                <c:pt idx="97920">
                  <c:v>207499</c:v>
                </c:pt>
                <c:pt idx="97921">
                  <c:v>207499</c:v>
                </c:pt>
                <c:pt idx="97922">
                  <c:v>207499</c:v>
                </c:pt>
                <c:pt idx="97923">
                  <c:v>207499</c:v>
                </c:pt>
                <c:pt idx="97924">
                  <c:v>207499</c:v>
                </c:pt>
                <c:pt idx="97925">
                  <c:v>207499</c:v>
                </c:pt>
                <c:pt idx="97926">
                  <c:v>207499</c:v>
                </c:pt>
                <c:pt idx="97927">
                  <c:v>207499</c:v>
                </c:pt>
                <c:pt idx="97928">
                  <c:v>207499</c:v>
                </c:pt>
                <c:pt idx="97929">
                  <c:v>207499</c:v>
                </c:pt>
                <c:pt idx="97930">
                  <c:v>207499</c:v>
                </c:pt>
                <c:pt idx="97931">
                  <c:v>207499</c:v>
                </c:pt>
                <c:pt idx="97932">
                  <c:v>207499</c:v>
                </c:pt>
                <c:pt idx="97933">
                  <c:v>207499</c:v>
                </c:pt>
                <c:pt idx="97934">
                  <c:v>207499</c:v>
                </c:pt>
                <c:pt idx="97935">
                  <c:v>207499</c:v>
                </c:pt>
                <c:pt idx="97936">
                  <c:v>207499</c:v>
                </c:pt>
                <c:pt idx="97937">
                  <c:v>207499</c:v>
                </c:pt>
                <c:pt idx="97938">
                  <c:v>207499</c:v>
                </c:pt>
                <c:pt idx="97939">
                  <c:v>207499</c:v>
                </c:pt>
                <c:pt idx="97940">
                  <c:v>207499</c:v>
                </c:pt>
                <c:pt idx="97941">
                  <c:v>207499</c:v>
                </c:pt>
                <c:pt idx="97942">
                  <c:v>207499</c:v>
                </c:pt>
                <c:pt idx="97943">
                  <c:v>207499</c:v>
                </c:pt>
                <c:pt idx="97944">
                  <c:v>207499</c:v>
                </c:pt>
                <c:pt idx="97945">
                  <c:v>207499</c:v>
                </c:pt>
                <c:pt idx="97946">
                  <c:v>207499</c:v>
                </c:pt>
                <c:pt idx="97947">
                  <c:v>207499</c:v>
                </c:pt>
                <c:pt idx="97948">
                  <c:v>207499</c:v>
                </c:pt>
                <c:pt idx="97949">
                  <c:v>207499</c:v>
                </c:pt>
                <c:pt idx="97950">
                  <c:v>207499</c:v>
                </c:pt>
                <c:pt idx="97951">
                  <c:v>207499</c:v>
                </c:pt>
                <c:pt idx="97952">
                  <c:v>207499</c:v>
                </c:pt>
                <c:pt idx="97953">
                  <c:v>207499</c:v>
                </c:pt>
                <c:pt idx="97954">
                  <c:v>207499</c:v>
                </c:pt>
                <c:pt idx="97955">
                  <c:v>207499</c:v>
                </c:pt>
                <c:pt idx="97956">
                  <c:v>207499</c:v>
                </c:pt>
                <c:pt idx="97957">
                  <c:v>207499</c:v>
                </c:pt>
                <c:pt idx="97958">
                  <c:v>207499</c:v>
                </c:pt>
                <c:pt idx="97959">
                  <c:v>207499</c:v>
                </c:pt>
                <c:pt idx="97960">
                  <c:v>207499</c:v>
                </c:pt>
                <c:pt idx="97961">
                  <c:v>207499</c:v>
                </c:pt>
                <c:pt idx="97962">
                  <c:v>207499</c:v>
                </c:pt>
                <c:pt idx="97963">
                  <c:v>207499</c:v>
                </c:pt>
                <c:pt idx="97964">
                  <c:v>207499</c:v>
                </c:pt>
                <c:pt idx="97965">
                  <c:v>207499</c:v>
                </c:pt>
                <c:pt idx="97966">
                  <c:v>207499</c:v>
                </c:pt>
                <c:pt idx="97967">
                  <c:v>207499</c:v>
                </c:pt>
                <c:pt idx="97968">
                  <c:v>207499</c:v>
                </c:pt>
                <c:pt idx="97969">
                  <c:v>207499</c:v>
                </c:pt>
                <c:pt idx="97970">
                  <c:v>207499</c:v>
                </c:pt>
                <c:pt idx="97971">
                  <c:v>207499</c:v>
                </c:pt>
                <c:pt idx="97972">
                  <c:v>207499</c:v>
                </c:pt>
                <c:pt idx="97973">
                  <c:v>207499</c:v>
                </c:pt>
                <c:pt idx="97974">
                  <c:v>207499</c:v>
                </c:pt>
                <c:pt idx="97975">
                  <c:v>207499</c:v>
                </c:pt>
                <c:pt idx="97976">
                  <c:v>207499</c:v>
                </c:pt>
                <c:pt idx="97977">
                  <c:v>207499</c:v>
                </c:pt>
                <c:pt idx="97978">
                  <c:v>207499</c:v>
                </c:pt>
                <c:pt idx="97979">
                  <c:v>207499</c:v>
                </c:pt>
                <c:pt idx="97980">
                  <c:v>207499</c:v>
                </c:pt>
                <c:pt idx="97981">
                  <c:v>207499</c:v>
                </c:pt>
                <c:pt idx="97982">
                  <c:v>207499</c:v>
                </c:pt>
                <c:pt idx="97983">
                  <c:v>207499</c:v>
                </c:pt>
                <c:pt idx="97984">
                  <c:v>207499</c:v>
                </c:pt>
                <c:pt idx="97985">
                  <c:v>207499</c:v>
                </c:pt>
                <c:pt idx="97986">
                  <c:v>207499</c:v>
                </c:pt>
                <c:pt idx="97987">
                  <c:v>207499</c:v>
                </c:pt>
                <c:pt idx="97988">
                  <c:v>207499</c:v>
                </c:pt>
                <c:pt idx="97989">
                  <c:v>207499</c:v>
                </c:pt>
                <c:pt idx="97990">
                  <c:v>207499</c:v>
                </c:pt>
                <c:pt idx="97991">
                  <c:v>207499</c:v>
                </c:pt>
                <c:pt idx="97992">
                  <c:v>207499</c:v>
                </c:pt>
                <c:pt idx="97993">
                  <c:v>207499</c:v>
                </c:pt>
                <c:pt idx="97994">
                  <c:v>207499</c:v>
                </c:pt>
                <c:pt idx="97995">
                  <c:v>207499</c:v>
                </c:pt>
                <c:pt idx="97996">
                  <c:v>207499</c:v>
                </c:pt>
                <c:pt idx="97997">
                  <c:v>207499</c:v>
                </c:pt>
                <c:pt idx="97998">
                  <c:v>207499</c:v>
                </c:pt>
                <c:pt idx="97999">
                  <c:v>207499</c:v>
                </c:pt>
                <c:pt idx="98000">
                  <c:v>207499</c:v>
                </c:pt>
                <c:pt idx="98001">
                  <c:v>207499</c:v>
                </c:pt>
                <c:pt idx="98002">
                  <c:v>207499</c:v>
                </c:pt>
                <c:pt idx="98003">
                  <c:v>207499</c:v>
                </c:pt>
                <c:pt idx="98004">
                  <c:v>207499</c:v>
                </c:pt>
                <c:pt idx="98005">
                  <c:v>207499</c:v>
                </c:pt>
                <c:pt idx="98006">
                  <c:v>207499</c:v>
                </c:pt>
                <c:pt idx="98007">
                  <c:v>207499</c:v>
                </c:pt>
                <c:pt idx="98008">
                  <c:v>207499</c:v>
                </c:pt>
                <c:pt idx="98009">
                  <c:v>207499</c:v>
                </c:pt>
                <c:pt idx="98010">
                  <c:v>207499</c:v>
                </c:pt>
                <c:pt idx="98011">
                  <c:v>207499</c:v>
                </c:pt>
                <c:pt idx="98012">
                  <c:v>207499</c:v>
                </c:pt>
                <c:pt idx="98013">
                  <c:v>207499</c:v>
                </c:pt>
                <c:pt idx="98014">
                  <c:v>207499</c:v>
                </c:pt>
                <c:pt idx="98015">
                  <c:v>207499</c:v>
                </c:pt>
                <c:pt idx="98016">
                  <c:v>207499</c:v>
                </c:pt>
                <c:pt idx="98017">
                  <c:v>207499</c:v>
                </c:pt>
                <c:pt idx="98018">
                  <c:v>207499</c:v>
                </c:pt>
                <c:pt idx="98019">
                  <c:v>207499</c:v>
                </c:pt>
                <c:pt idx="98020">
                  <c:v>207499</c:v>
                </c:pt>
                <c:pt idx="98021">
                  <c:v>207499</c:v>
                </c:pt>
                <c:pt idx="98022">
                  <c:v>207499</c:v>
                </c:pt>
                <c:pt idx="98023">
                  <c:v>207499</c:v>
                </c:pt>
                <c:pt idx="98024">
                  <c:v>207499</c:v>
                </c:pt>
                <c:pt idx="98025">
                  <c:v>207499</c:v>
                </c:pt>
                <c:pt idx="98026">
                  <c:v>207499</c:v>
                </c:pt>
                <c:pt idx="98027">
                  <c:v>207499</c:v>
                </c:pt>
                <c:pt idx="98028">
                  <c:v>207499</c:v>
                </c:pt>
                <c:pt idx="98029">
                  <c:v>207499</c:v>
                </c:pt>
                <c:pt idx="98030">
                  <c:v>207499</c:v>
                </c:pt>
                <c:pt idx="98031">
                  <c:v>207499</c:v>
                </c:pt>
                <c:pt idx="98032">
                  <c:v>207499</c:v>
                </c:pt>
                <c:pt idx="98033">
                  <c:v>207499</c:v>
                </c:pt>
                <c:pt idx="98034">
                  <c:v>207499</c:v>
                </c:pt>
                <c:pt idx="98035">
                  <c:v>207499</c:v>
                </c:pt>
                <c:pt idx="98036">
                  <c:v>207499</c:v>
                </c:pt>
                <c:pt idx="98037">
                  <c:v>207499</c:v>
                </c:pt>
                <c:pt idx="98038">
                  <c:v>207499</c:v>
                </c:pt>
                <c:pt idx="98039">
                  <c:v>207499</c:v>
                </c:pt>
                <c:pt idx="98040">
                  <c:v>207499</c:v>
                </c:pt>
                <c:pt idx="98041">
                  <c:v>207499</c:v>
                </c:pt>
                <c:pt idx="98042">
                  <c:v>207499</c:v>
                </c:pt>
                <c:pt idx="98043">
                  <c:v>207499</c:v>
                </c:pt>
                <c:pt idx="98044">
                  <c:v>207499</c:v>
                </c:pt>
                <c:pt idx="98045">
                  <c:v>207499</c:v>
                </c:pt>
                <c:pt idx="98046">
                  <c:v>207499</c:v>
                </c:pt>
                <c:pt idx="98047">
                  <c:v>207499</c:v>
                </c:pt>
                <c:pt idx="98048">
                  <c:v>207499</c:v>
                </c:pt>
                <c:pt idx="98049">
                  <c:v>207499</c:v>
                </c:pt>
                <c:pt idx="98050">
                  <c:v>207499</c:v>
                </c:pt>
                <c:pt idx="98051">
                  <c:v>207499</c:v>
                </c:pt>
                <c:pt idx="98052">
                  <c:v>207499</c:v>
                </c:pt>
                <c:pt idx="98053">
                  <c:v>207499</c:v>
                </c:pt>
                <c:pt idx="98054">
                  <c:v>207499</c:v>
                </c:pt>
                <c:pt idx="98055">
                  <c:v>207499</c:v>
                </c:pt>
                <c:pt idx="98056">
                  <c:v>207499</c:v>
                </c:pt>
                <c:pt idx="98057">
                  <c:v>207499</c:v>
                </c:pt>
                <c:pt idx="98058">
                  <c:v>207499</c:v>
                </c:pt>
                <c:pt idx="98059">
                  <c:v>207499</c:v>
                </c:pt>
                <c:pt idx="98060">
                  <c:v>207499</c:v>
                </c:pt>
                <c:pt idx="98061">
                  <c:v>207499</c:v>
                </c:pt>
                <c:pt idx="98062">
                  <c:v>207499</c:v>
                </c:pt>
                <c:pt idx="98063">
                  <c:v>207499</c:v>
                </c:pt>
                <c:pt idx="98064">
                  <c:v>207499</c:v>
                </c:pt>
                <c:pt idx="98065">
                  <c:v>207499</c:v>
                </c:pt>
                <c:pt idx="98066">
                  <c:v>207499</c:v>
                </c:pt>
                <c:pt idx="98067">
                  <c:v>207499</c:v>
                </c:pt>
                <c:pt idx="98068">
                  <c:v>207499</c:v>
                </c:pt>
                <c:pt idx="98069">
                  <c:v>207499</c:v>
                </c:pt>
                <c:pt idx="98070">
                  <c:v>207499</c:v>
                </c:pt>
                <c:pt idx="98071">
                  <c:v>207499</c:v>
                </c:pt>
                <c:pt idx="98072">
                  <c:v>207499</c:v>
                </c:pt>
                <c:pt idx="98073">
                  <c:v>207499</c:v>
                </c:pt>
                <c:pt idx="98074">
                  <c:v>207499</c:v>
                </c:pt>
                <c:pt idx="98075">
                  <c:v>207499</c:v>
                </c:pt>
                <c:pt idx="98076">
                  <c:v>207499</c:v>
                </c:pt>
                <c:pt idx="98077">
                  <c:v>207499</c:v>
                </c:pt>
                <c:pt idx="98078">
                  <c:v>207499</c:v>
                </c:pt>
                <c:pt idx="98079">
                  <c:v>207499</c:v>
                </c:pt>
                <c:pt idx="98080">
                  <c:v>207499</c:v>
                </c:pt>
                <c:pt idx="98081">
                  <c:v>207499</c:v>
                </c:pt>
                <c:pt idx="98082">
                  <c:v>207499</c:v>
                </c:pt>
                <c:pt idx="98083">
                  <c:v>207499</c:v>
                </c:pt>
                <c:pt idx="98084">
                  <c:v>207499</c:v>
                </c:pt>
                <c:pt idx="98085">
                  <c:v>207499</c:v>
                </c:pt>
                <c:pt idx="98086">
                  <c:v>207499</c:v>
                </c:pt>
                <c:pt idx="98087">
                  <c:v>207499</c:v>
                </c:pt>
                <c:pt idx="98088">
                  <c:v>207499</c:v>
                </c:pt>
                <c:pt idx="98089">
                  <c:v>207499</c:v>
                </c:pt>
                <c:pt idx="98090">
                  <c:v>207499</c:v>
                </c:pt>
                <c:pt idx="98091">
                  <c:v>207499</c:v>
                </c:pt>
                <c:pt idx="98092">
                  <c:v>207499</c:v>
                </c:pt>
                <c:pt idx="98093">
                  <c:v>207499</c:v>
                </c:pt>
                <c:pt idx="98094">
                  <c:v>207499</c:v>
                </c:pt>
                <c:pt idx="98095">
                  <c:v>207499</c:v>
                </c:pt>
                <c:pt idx="98096">
                  <c:v>207499</c:v>
                </c:pt>
                <c:pt idx="98097">
                  <c:v>207499</c:v>
                </c:pt>
                <c:pt idx="98098">
                  <c:v>207499</c:v>
                </c:pt>
                <c:pt idx="98099">
                  <c:v>207499</c:v>
                </c:pt>
                <c:pt idx="98100">
                  <c:v>207499</c:v>
                </c:pt>
                <c:pt idx="98101">
                  <c:v>207499</c:v>
                </c:pt>
                <c:pt idx="98102">
                  <c:v>207499</c:v>
                </c:pt>
                <c:pt idx="98103">
                  <c:v>207499</c:v>
                </c:pt>
                <c:pt idx="98104">
                  <c:v>207499</c:v>
                </c:pt>
                <c:pt idx="98105">
                  <c:v>207499</c:v>
                </c:pt>
                <c:pt idx="98106">
                  <c:v>207499</c:v>
                </c:pt>
                <c:pt idx="98107">
                  <c:v>207499</c:v>
                </c:pt>
                <c:pt idx="98108">
                  <c:v>207499</c:v>
                </c:pt>
                <c:pt idx="98109">
                  <c:v>207499</c:v>
                </c:pt>
                <c:pt idx="98110">
                  <c:v>207499</c:v>
                </c:pt>
                <c:pt idx="98111">
                  <c:v>207499</c:v>
                </c:pt>
                <c:pt idx="98112">
                  <c:v>207499</c:v>
                </c:pt>
                <c:pt idx="98113">
                  <c:v>207499</c:v>
                </c:pt>
                <c:pt idx="98114">
                  <c:v>207499</c:v>
                </c:pt>
                <c:pt idx="98115">
                  <c:v>207499</c:v>
                </c:pt>
                <c:pt idx="98116">
                  <c:v>207499</c:v>
                </c:pt>
                <c:pt idx="98117">
                  <c:v>207499</c:v>
                </c:pt>
                <c:pt idx="98118">
                  <c:v>207499</c:v>
                </c:pt>
                <c:pt idx="98119">
                  <c:v>207499</c:v>
                </c:pt>
                <c:pt idx="98120">
                  <c:v>207499</c:v>
                </c:pt>
                <c:pt idx="98121">
                  <c:v>207499</c:v>
                </c:pt>
                <c:pt idx="98122">
                  <c:v>207499</c:v>
                </c:pt>
                <c:pt idx="98123">
                  <c:v>207499</c:v>
                </c:pt>
                <c:pt idx="98124">
                  <c:v>207499</c:v>
                </c:pt>
                <c:pt idx="98125">
                  <c:v>207499</c:v>
                </c:pt>
                <c:pt idx="98126">
                  <c:v>207499</c:v>
                </c:pt>
                <c:pt idx="98127">
                  <c:v>207499</c:v>
                </c:pt>
                <c:pt idx="98128">
                  <c:v>207499</c:v>
                </c:pt>
                <c:pt idx="98129">
                  <c:v>207499</c:v>
                </c:pt>
                <c:pt idx="98130">
                  <c:v>207499</c:v>
                </c:pt>
                <c:pt idx="98131">
                  <c:v>207499</c:v>
                </c:pt>
                <c:pt idx="98132">
                  <c:v>207499</c:v>
                </c:pt>
                <c:pt idx="98133">
                  <c:v>207499</c:v>
                </c:pt>
                <c:pt idx="98134">
                  <c:v>207499</c:v>
                </c:pt>
                <c:pt idx="98135">
                  <c:v>207499</c:v>
                </c:pt>
                <c:pt idx="98136">
                  <c:v>207499</c:v>
                </c:pt>
                <c:pt idx="98137">
                  <c:v>207499</c:v>
                </c:pt>
                <c:pt idx="98138">
                  <c:v>207499</c:v>
                </c:pt>
                <c:pt idx="98139">
                  <c:v>207499</c:v>
                </c:pt>
                <c:pt idx="98140">
                  <c:v>207499</c:v>
                </c:pt>
                <c:pt idx="98141">
                  <c:v>207499</c:v>
                </c:pt>
                <c:pt idx="98142">
                  <c:v>207499</c:v>
                </c:pt>
                <c:pt idx="98143">
                  <c:v>207499</c:v>
                </c:pt>
                <c:pt idx="98144">
                  <c:v>207499</c:v>
                </c:pt>
                <c:pt idx="98145">
                  <c:v>207499</c:v>
                </c:pt>
                <c:pt idx="98146">
                  <c:v>207499</c:v>
                </c:pt>
                <c:pt idx="98147">
                  <c:v>207499</c:v>
                </c:pt>
                <c:pt idx="98148">
                  <c:v>207499</c:v>
                </c:pt>
                <c:pt idx="98149">
                  <c:v>207499</c:v>
                </c:pt>
                <c:pt idx="98150">
                  <c:v>207499</c:v>
                </c:pt>
                <c:pt idx="98151">
                  <c:v>207499</c:v>
                </c:pt>
                <c:pt idx="98152">
                  <c:v>207499</c:v>
                </c:pt>
                <c:pt idx="98153">
                  <c:v>207499</c:v>
                </c:pt>
                <c:pt idx="98154">
                  <c:v>207499</c:v>
                </c:pt>
                <c:pt idx="98155">
                  <c:v>207499</c:v>
                </c:pt>
                <c:pt idx="98156">
                  <c:v>207499</c:v>
                </c:pt>
                <c:pt idx="98157">
                  <c:v>207499</c:v>
                </c:pt>
                <c:pt idx="98158">
                  <c:v>207499</c:v>
                </c:pt>
                <c:pt idx="98159">
                  <c:v>207499</c:v>
                </c:pt>
                <c:pt idx="98160">
                  <c:v>207499</c:v>
                </c:pt>
                <c:pt idx="98161">
                  <c:v>207499</c:v>
                </c:pt>
                <c:pt idx="98162">
                  <c:v>207499</c:v>
                </c:pt>
                <c:pt idx="98163">
                  <c:v>207499</c:v>
                </c:pt>
                <c:pt idx="98164">
                  <c:v>207499</c:v>
                </c:pt>
                <c:pt idx="98165">
                  <c:v>207499</c:v>
                </c:pt>
                <c:pt idx="98166">
                  <c:v>207499</c:v>
                </c:pt>
                <c:pt idx="98167">
                  <c:v>207499</c:v>
                </c:pt>
                <c:pt idx="98168">
                  <c:v>207499</c:v>
                </c:pt>
                <c:pt idx="98169">
                  <c:v>207499</c:v>
                </c:pt>
                <c:pt idx="98170">
                  <c:v>207499</c:v>
                </c:pt>
                <c:pt idx="98171">
                  <c:v>207499</c:v>
                </c:pt>
                <c:pt idx="98172">
                  <c:v>207499</c:v>
                </c:pt>
                <c:pt idx="98173">
                  <c:v>207499</c:v>
                </c:pt>
                <c:pt idx="98174">
                  <c:v>207499</c:v>
                </c:pt>
                <c:pt idx="98175">
                  <c:v>207499</c:v>
                </c:pt>
                <c:pt idx="98176">
                  <c:v>207499</c:v>
                </c:pt>
                <c:pt idx="98177">
                  <c:v>207499</c:v>
                </c:pt>
                <c:pt idx="98178">
                  <c:v>207499</c:v>
                </c:pt>
                <c:pt idx="98179">
                  <c:v>207499</c:v>
                </c:pt>
                <c:pt idx="98180">
                  <c:v>207499</c:v>
                </c:pt>
                <c:pt idx="98181">
                  <c:v>207499</c:v>
                </c:pt>
                <c:pt idx="98182">
                  <c:v>207499</c:v>
                </c:pt>
                <c:pt idx="98183">
                  <c:v>207499</c:v>
                </c:pt>
                <c:pt idx="98184">
                  <c:v>207499</c:v>
                </c:pt>
                <c:pt idx="98185">
                  <c:v>207499</c:v>
                </c:pt>
                <c:pt idx="98186">
                  <c:v>207499</c:v>
                </c:pt>
                <c:pt idx="98187">
                  <c:v>207499</c:v>
                </c:pt>
                <c:pt idx="98188">
                  <c:v>207499</c:v>
                </c:pt>
                <c:pt idx="98189">
                  <c:v>207499</c:v>
                </c:pt>
                <c:pt idx="98190">
                  <c:v>207499</c:v>
                </c:pt>
                <c:pt idx="98191">
                  <c:v>207499</c:v>
                </c:pt>
                <c:pt idx="98192">
                  <c:v>207499</c:v>
                </c:pt>
                <c:pt idx="98193">
                  <c:v>207499</c:v>
                </c:pt>
                <c:pt idx="98194">
                  <c:v>207499</c:v>
                </c:pt>
                <c:pt idx="98195">
                  <c:v>207499</c:v>
                </c:pt>
                <c:pt idx="98196">
                  <c:v>207499</c:v>
                </c:pt>
                <c:pt idx="98197">
                  <c:v>207499</c:v>
                </c:pt>
                <c:pt idx="98198">
                  <c:v>207499</c:v>
                </c:pt>
                <c:pt idx="98199">
                  <c:v>207499</c:v>
                </c:pt>
                <c:pt idx="98200">
                  <c:v>207499</c:v>
                </c:pt>
                <c:pt idx="98201">
                  <c:v>207499</c:v>
                </c:pt>
                <c:pt idx="98202">
                  <c:v>207499</c:v>
                </c:pt>
                <c:pt idx="98203">
                  <c:v>207499</c:v>
                </c:pt>
                <c:pt idx="98204">
                  <c:v>207499</c:v>
                </c:pt>
                <c:pt idx="98205">
                  <c:v>207499</c:v>
                </c:pt>
                <c:pt idx="98206">
                  <c:v>207499</c:v>
                </c:pt>
                <c:pt idx="98207">
                  <c:v>207499</c:v>
                </c:pt>
                <c:pt idx="98208">
                  <c:v>207499</c:v>
                </c:pt>
                <c:pt idx="98209">
                  <c:v>207499</c:v>
                </c:pt>
                <c:pt idx="98210">
                  <c:v>207499</c:v>
                </c:pt>
                <c:pt idx="98211">
                  <c:v>207499</c:v>
                </c:pt>
                <c:pt idx="98212">
                  <c:v>207499</c:v>
                </c:pt>
                <c:pt idx="98213">
                  <c:v>207499</c:v>
                </c:pt>
                <c:pt idx="98214">
                  <c:v>207499</c:v>
                </c:pt>
                <c:pt idx="98215">
                  <c:v>207499</c:v>
                </c:pt>
                <c:pt idx="98216">
                  <c:v>207499</c:v>
                </c:pt>
                <c:pt idx="98217">
                  <c:v>207499</c:v>
                </c:pt>
                <c:pt idx="98218">
                  <c:v>207499</c:v>
                </c:pt>
                <c:pt idx="98219">
                  <c:v>207499</c:v>
                </c:pt>
                <c:pt idx="98220">
                  <c:v>207499</c:v>
                </c:pt>
                <c:pt idx="98221">
                  <c:v>207499</c:v>
                </c:pt>
                <c:pt idx="98222">
                  <c:v>207499</c:v>
                </c:pt>
                <c:pt idx="98223">
                  <c:v>207499</c:v>
                </c:pt>
                <c:pt idx="98224">
                  <c:v>207499</c:v>
                </c:pt>
                <c:pt idx="98225">
                  <c:v>207499</c:v>
                </c:pt>
                <c:pt idx="98226">
                  <c:v>207499</c:v>
                </c:pt>
                <c:pt idx="98227">
                  <c:v>207499</c:v>
                </c:pt>
                <c:pt idx="98228">
                  <c:v>207499</c:v>
                </c:pt>
                <c:pt idx="98229">
                  <c:v>207499</c:v>
                </c:pt>
                <c:pt idx="98230">
                  <c:v>207499</c:v>
                </c:pt>
                <c:pt idx="98231">
                  <c:v>207499</c:v>
                </c:pt>
                <c:pt idx="98232">
                  <c:v>207499</c:v>
                </c:pt>
                <c:pt idx="98233">
                  <c:v>207499</c:v>
                </c:pt>
                <c:pt idx="98234">
                  <c:v>207499</c:v>
                </c:pt>
                <c:pt idx="98235">
                  <c:v>207499</c:v>
                </c:pt>
                <c:pt idx="98236">
                  <c:v>207499</c:v>
                </c:pt>
                <c:pt idx="98237">
                  <c:v>207499</c:v>
                </c:pt>
                <c:pt idx="98238">
                  <c:v>207499</c:v>
                </c:pt>
                <c:pt idx="98239">
                  <c:v>207499</c:v>
                </c:pt>
                <c:pt idx="98240">
                  <c:v>207499</c:v>
                </c:pt>
                <c:pt idx="98241">
                  <c:v>207499</c:v>
                </c:pt>
                <c:pt idx="98242">
                  <c:v>207499</c:v>
                </c:pt>
                <c:pt idx="98243">
                  <c:v>207499</c:v>
                </c:pt>
                <c:pt idx="98244">
                  <c:v>207499</c:v>
                </c:pt>
                <c:pt idx="98245">
                  <c:v>207499</c:v>
                </c:pt>
                <c:pt idx="98246">
                  <c:v>207499</c:v>
                </c:pt>
                <c:pt idx="98247">
                  <c:v>207499</c:v>
                </c:pt>
                <c:pt idx="98248">
                  <c:v>207499</c:v>
                </c:pt>
                <c:pt idx="98249">
                  <c:v>207499</c:v>
                </c:pt>
                <c:pt idx="98250">
                  <c:v>207499</c:v>
                </c:pt>
                <c:pt idx="98251">
                  <c:v>207499</c:v>
                </c:pt>
                <c:pt idx="98252">
                  <c:v>207499</c:v>
                </c:pt>
                <c:pt idx="98253">
                  <c:v>207499</c:v>
                </c:pt>
                <c:pt idx="98254">
                  <c:v>207499</c:v>
                </c:pt>
                <c:pt idx="98255">
                  <c:v>207499</c:v>
                </c:pt>
                <c:pt idx="98256">
                  <c:v>207499</c:v>
                </c:pt>
                <c:pt idx="98257">
                  <c:v>207499</c:v>
                </c:pt>
                <c:pt idx="98258">
                  <c:v>207499</c:v>
                </c:pt>
                <c:pt idx="98259">
                  <c:v>207499</c:v>
                </c:pt>
                <c:pt idx="98260">
                  <c:v>207499</c:v>
                </c:pt>
                <c:pt idx="98261">
                  <c:v>207499</c:v>
                </c:pt>
                <c:pt idx="98262">
                  <c:v>207499</c:v>
                </c:pt>
                <c:pt idx="98263">
                  <c:v>207499</c:v>
                </c:pt>
                <c:pt idx="98264">
                  <c:v>207499</c:v>
                </c:pt>
                <c:pt idx="98265">
                  <c:v>207499</c:v>
                </c:pt>
                <c:pt idx="98266">
                  <c:v>207499</c:v>
                </c:pt>
                <c:pt idx="98267">
                  <c:v>207499</c:v>
                </c:pt>
                <c:pt idx="98268">
                  <c:v>207499</c:v>
                </c:pt>
                <c:pt idx="98269">
                  <c:v>207499</c:v>
                </c:pt>
                <c:pt idx="98270">
                  <c:v>207499</c:v>
                </c:pt>
                <c:pt idx="98271">
                  <c:v>207499</c:v>
                </c:pt>
                <c:pt idx="98272">
                  <c:v>207499</c:v>
                </c:pt>
                <c:pt idx="98273">
                  <c:v>207499</c:v>
                </c:pt>
                <c:pt idx="98274">
                  <c:v>207499</c:v>
                </c:pt>
                <c:pt idx="98275">
                  <c:v>207499</c:v>
                </c:pt>
                <c:pt idx="98276">
                  <c:v>207499</c:v>
                </c:pt>
                <c:pt idx="98277">
                  <c:v>207499</c:v>
                </c:pt>
                <c:pt idx="98278">
                  <c:v>207499</c:v>
                </c:pt>
                <c:pt idx="98279">
                  <c:v>207499</c:v>
                </c:pt>
                <c:pt idx="98280">
                  <c:v>207499</c:v>
                </c:pt>
                <c:pt idx="98281">
                  <c:v>207499</c:v>
                </c:pt>
                <c:pt idx="98282">
                  <c:v>207499</c:v>
                </c:pt>
                <c:pt idx="98283">
                  <c:v>207499</c:v>
                </c:pt>
                <c:pt idx="98284">
                  <c:v>207499</c:v>
                </c:pt>
                <c:pt idx="98285">
                  <c:v>207499</c:v>
                </c:pt>
                <c:pt idx="98286">
                  <c:v>207499</c:v>
                </c:pt>
                <c:pt idx="98287">
                  <c:v>207499</c:v>
                </c:pt>
                <c:pt idx="98288">
                  <c:v>207499</c:v>
                </c:pt>
                <c:pt idx="98289">
                  <c:v>207499</c:v>
                </c:pt>
                <c:pt idx="98290">
                  <c:v>207499</c:v>
                </c:pt>
                <c:pt idx="98291">
                  <c:v>207499</c:v>
                </c:pt>
                <c:pt idx="98292">
                  <c:v>207499</c:v>
                </c:pt>
                <c:pt idx="98293">
                  <c:v>207499</c:v>
                </c:pt>
                <c:pt idx="98294">
                  <c:v>207499</c:v>
                </c:pt>
                <c:pt idx="98295">
                  <c:v>207499</c:v>
                </c:pt>
                <c:pt idx="98296">
                  <c:v>207499</c:v>
                </c:pt>
                <c:pt idx="98297">
                  <c:v>207499</c:v>
                </c:pt>
                <c:pt idx="98298">
                  <c:v>207499</c:v>
                </c:pt>
                <c:pt idx="98299">
                  <c:v>207499</c:v>
                </c:pt>
                <c:pt idx="98300">
                  <c:v>207499</c:v>
                </c:pt>
                <c:pt idx="98301">
                  <c:v>207499</c:v>
                </c:pt>
                <c:pt idx="98302">
                  <c:v>207499</c:v>
                </c:pt>
                <c:pt idx="98303">
                  <c:v>207499</c:v>
                </c:pt>
                <c:pt idx="98304">
                  <c:v>207499</c:v>
                </c:pt>
                <c:pt idx="98305">
                  <c:v>207499</c:v>
                </c:pt>
                <c:pt idx="98306">
                  <c:v>207499</c:v>
                </c:pt>
                <c:pt idx="98307">
                  <c:v>207499</c:v>
                </c:pt>
                <c:pt idx="98308">
                  <c:v>207499</c:v>
                </c:pt>
                <c:pt idx="98309">
                  <c:v>207499</c:v>
                </c:pt>
                <c:pt idx="98310">
                  <c:v>207499</c:v>
                </c:pt>
                <c:pt idx="98311">
                  <c:v>207499</c:v>
                </c:pt>
                <c:pt idx="98312">
                  <c:v>207499</c:v>
                </c:pt>
                <c:pt idx="98313">
                  <c:v>207499</c:v>
                </c:pt>
                <c:pt idx="98314">
                  <c:v>207499</c:v>
                </c:pt>
                <c:pt idx="98315">
                  <c:v>207499</c:v>
                </c:pt>
                <c:pt idx="98316">
                  <c:v>207499</c:v>
                </c:pt>
                <c:pt idx="98317">
                  <c:v>207499</c:v>
                </c:pt>
                <c:pt idx="98318">
                  <c:v>207499</c:v>
                </c:pt>
                <c:pt idx="98319">
                  <c:v>207499</c:v>
                </c:pt>
                <c:pt idx="98320">
                  <c:v>207499</c:v>
                </c:pt>
                <c:pt idx="98321">
                  <c:v>207499</c:v>
                </c:pt>
                <c:pt idx="98322">
                  <c:v>207499</c:v>
                </c:pt>
                <c:pt idx="98323">
                  <c:v>207499</c:v>
                </c:pt>
                <c:pt idx="98324">
                  <c:v>207499</c:v>
                </c:pt>
                <c:pt idx="98325">
                  <c:v>207499</c:v>
                </c:pt>
                <c:pt idx="98326">
                  <c:v>207499</c:v>
                </c:pt>
                <c:pt idx="98327">
                  <c:v>207499</c:v>
                </c:pt>
                <c:pt idx="98328">
                  <c:v>207499</c:v>
                </c:pt>
                <c:pt idx="98329">
                  <c:v>207499</c:v>
                </c:pt>
                <c:pt idx="98330">
                  <c:v>207499</c:v>
                </c:pt>
                <c:pt idx="98331">
                  <c:v>207499</c:v>
                </c:pt>
                <c:pt idx="98332">
                  <c:v>207499</c:v>
                </c:pt>
                <c:pt idx="98333">
                  <c:v>207499</c:v>
                </c:pt>
                <c:pt idx="98334">
                  <c:v>207499</c:v>
                </c:pt>
                <c:pt idx="98335">
                  <c:v>207499</c:v>
                </c:pt>
                <c:pt idx="98336">
                  <c:v>207499</c:v>
                </c:pt>
                <c:pt idx="98337">
                  <c:v>207499</c:v>
                </c:pt>
                <c:pt idx="98338">
                  <c:v>207499</c:v>
                </c:pt>
                <c:pt idx="98339">
                  <c:v>207499</c:v>
                </c:pt>
                <c:pt idx="98340">
                  <c:v>207499</c:v>
                </c:pt>
                <c:pt idx="98341">
                  <c:v>207499</c:v>
                </c:pt>
                <c:pt idx="98342">
                  <c:v>207499</c:v>
                </c:pt>
                <c:pt idx="98343">
                  <c:v>207499</c:v>
                </c:pt>
                <c:pt idx="98344">
                  <c:v>207499</c:v>
                </c:pt>
                <c:pt idx="98345">
                  <c:v>207499</c:v>
                </c:pt>
                <c:pt idx="98346">
                  <c:v>207499</c:v>
                </c:pt>
                <c:pt idx="98347">
                  <c:v>207499</c:v>
                </c:pt>
                <c:pt idx="98348">
                  <c:v>207499</c:v>
                </c:pt>
                <c:pt idx="98349">
                  <c:v>207499</c:v>
                </c:pt>
                <c:pt idx="98350">
                  <c:v>207499</c:v>
                </c:pt>
                <c:pt idx="98351">
                  <c:v>207499</c:v>
                </c:pt>
                <c:pt idx="98352">
                  <c:v>207499</c:v>
                </c:pt>
                <c:pt idx="98353">
                  <c:v>207499</c:v>
                </c:pt>
                <c:pt idx="98354">
                  <c:v>207499</c:v>
                </c:pt>
                <c:pt idx="98355">
                  <c:v>207499</c:v>
                </c:pt>
                <c:pt idx="98356">
                  <c:v>207499</c:v>
                </c:pt>
                <c:pt idx="98357">
                  <c:v>207499</c:v>
                </c:pt>
                <c:pt idx="98358">
                  <c:v>207499</c:v>
                </c:pt>
                <c:pt idx="98359">
                  <c:v>207499</c:v>
                </c:pt>
                <c:pt idx="98360">
                  <c:v>207499</c:v>
                </c:pt>
                <c:pt idx="98361">
                  <c:v>207499</c:v>
                </c:pt>
                <c:pt idx="98362">
                  <c:v>207499</c:v>
                </c:pt>
                <c:pt idx="98363">
                  <c:v>207499</c:v>
                </c:pt>
                <c:pt idx="98364">
                  <c:v>207499</c:v>
                </c:pt>
                <c:pt idx="98365">
                  <c:v>207499</c:v>
                </c:pt>
                <c:pt idx="98366">
                  <c:v>207499</c:v>
                </c:pt>
                <c:pt idx="98367">
                  <c:v>207499</c:v>
                </c:pt>
                <c:pt idx="98368">
                  <c:v>207499</c:v>
                </c:pt>
                <c:pt idx="98369">
                  <c:v>207499</c:v>
                </c:pt>
                <c:pt idx="98370">
                  <c:v>207499</c:v>
                </c:pt>
                <c:pt idx="98371">
                  <c:v>207499</c:v>
                </c:pt>
                <c:pt idx="98372">
                  <c:v>207499</c:v>
                </c:pt>
                <c:pt idx="98373">
                  <c:v>207499</c:v>
                </c:pt>
                <c:pt idx="98374">
                  <c:v>207499</c:v>
                </c:pt>
                <c:pt idx="98375">
                  <c:v>207499</c:v>
                </c:pt>
                <c:pt idx="98376">
                  <c:v>207499</c:v>
                </c:pt>
                <c:pt idx="98377">
                  <c:v>207499</c:v>
                </c:pt>
                <c:pt idx="98378">
                  <c:v>207499</c:v>
                </c:pt>
                <c:pt idx="98379">
                  <c:v>207499</c:v>
                </c:pt>
                <c:pt idx="98380">
                  <c:v>207499</c:v>
                </c:pt>
                <c:pt idx="98381">
                  <c:v>207499</c:v>
                </c:pt>
                <c:pt idx="98382">
                  <c:v>207499</c:v>
                </c:pt>
                <c:pt idx="98383">
                  <c:v>207499</c:v>
                </c:pt>
                <c:pt idx="98384">
                  <c:v>207499</c:v>
                </c:pt>
                <c:pt idx="98385">
                  <c:v>207499</c:v>
                </c:pt>
                <c:pt idx="98386">
                  <c:v>207499</c:v>
                </c:pt>
                <c:pt idx="98387">
                  <c:v>207499</c:v>
                </c:pt>
                <c:pt idx="98388">
                  <c:v>207499</c:v>
                </c:pt>
                <c:pt idx="98389">
                  <c:v>207499</c:v>
                </c:pt>
                <c:pt idx="98390">
                  <c:v>207499</c:v>
                </c:pt>
                <c:pt idx="98391">
                  <c:v>207499</c:v>
                </c:pt>
                <c:pt idx="98392">
                  <c:v>207499</c:v>
                </c:pt>
                <c:pt idx="98393">
                  <c:v>207499</c:v>
                </c:pt>
                <c:pt idx="98394">
                  <c:v>207499</c:v>
                </c:pt>
                <c:pt idx="98395">
                  <c:v>207499</c:v>
                </c:pt>
                <c:pt idx="98396">
                  <c:v>207499</c:v>
                </c:pt>
                <c:pt idx="98397">
                  <c:v>207499</c:v>
                </c:pt>
                <c:pt idx="98398">
                  <c:v>207499</c:v>
                </c:pt>
                <c:pt idx="98399">
                  <c:v>207499</c:v>
                </c:pt>
                <c:pt idx="98400">
                  <c:v>207499</c:v>
                </c:pt>
                <c:pt idx="98401">
                  <c:v>207499</c:v>
                </c:pt>
                <c:pt idx="98402">
                  <c:v>207499</c:v>
                </c:pt>
                <c:pt idx="98403">
                  <c:v>207499</c:v>
                </c:pt>
                <c:pt idx="98404">
                  <c:v>207499</c:v>
                </c:pt>
                <c:pt idx="98405">
                  <c:v>207499</c:v>
                </c:pt>
                <c:pt idx="98406">
                  <c:v>207499</c:v>
                </c:pt>
                <c:pt idx="98407">
                  <c:v>207499</c:v>
                </c:pt>
                <c:pt idx="98408">
                  <c:v>207499</c:v>
                </c:pt>
                <c:pt idx="98409">
                  <c:v>207499</c:v>
                </c:pt>
                <c:pt idx="98410">
                  <c:v>207499</c:v>
                </c:pt>
                <c:pt idx="98411">
                  <c:v>207499</c:v>
                </c:pt>
                <c:pt idx="98412">
                  <c:v>207499</c:v>
                </c:pt>
                <c:pt idx="98413">
                  <c:v>207499</c:v>
                </c:pt>
                <c:pt idx="98414">
                  <c:v>207499</c:v>
                </c:pt>
                <c:pt idx="98415">
                  <c:v>207499</c:v>
                </c:pt>
                <c:pt idx="98416">
                  <c:v>207499</c:v>
                </c:pt>
                <c:pt idx="98417">
                  <c:v>207499</c:v>
                </c:pt>
                <c:pt idx="98418">
                  <c:v>207499</c:v>
                </c:pt>
                <c:pt idx="98419">
                  <c:v>207499</c:v>
                </c:pt>
                <c:pt idx="98420">
                  <c:v>207499</c:v>
                </c:pt>
                <c:pt idx="98421">
                  <c:v>207499</c:v>
                </c:pt>
                <c:pt idx="98422">
                  <c:v>207499</c:v>
                </c:pt>
                <c:pt idx="98423">
                  <c:v>207499</c:v>
                </c:pt>
                <c:pt idx="98424">
                  <c:v>207499</c:v>
                </c:pt>
                <c:pt idx="98425">
                  <c:v>207499</c:v>
                </c:pt>
                <c:pt idx="98426">
                  <c:v>207499</c:v>
                </c:pt>
                <c:pt idx="98427">
                  <c:v>207499</c:v>
                </c:pt>
                <c:pt idx="98428">
                  <c:v>207499</c:v>
                </c:pt>
                <c:pt idx="98429">
                  <c:v>207499</c:v>
                </c:pt>
                <c:pt idx="98430">
                  <c:v>207499</c:v>
                </c:pt>
                <c:pt idx="98431">
                  <c:v>207499</c:v>
                </c:pt>
                <c:pt idx="98432">
                  <c:v>207499</c:v>
                </c:pt>
                <c:pt idx="98433">
                  <c:v>207499</c:v>
                </c:pt>
                <c:pt idx="98434">
                  <c:v>207499</c:v>
                </c:pt>
                <c:pt idx="98435">
                  <c:v>207499</c:v>
                </c:pt>
                <c:pt idx="98436">
                  <c:v>207499</c:v>
                </c:pt>
                <c:pt idx="98437">
                  <c:v>207499</c:v>
                </c:pt>
                <c:pt idx="98438">
                  <c:v>207499</c:v>
                </c:pt>
                <c:pt idx="98439">
                  <c:v>207499</c:v>
                </c:pt>
                <c:pt idx="98440">
                  <c:v>207499</c:v>
                </c:pt>
                <c:pt idx="98441">
                  <c:v>207499</c:v>
                </c:pt>
                <c:pt idx="98442">
                  <c:v>207499</c:v>
                </c:pt>
                <c:pt idx="98443">
                  <c:v>207499</c:v>
                </c:pt>
                <c:pt idx="98444">
                  <c:v>207499</c:v>
                </c:pt>
                <c:pt idx="98445">
                  <c:v>207499</c:v>
                </c:pt>
                <c:pt idx="98446">
                  <c:v>207499</c:v>
                </c:pt>
                <c:pt idx="98447">
                  <c:v>207499</c:v>
                </c:pt>
                <c:pt idx="98448">
                  <c:v>207499</c:v>
                </c:pt>
                <c:pt idx="98449">
                  <c:v>207499</c:v>
                </c:pt>
                <c:pt idx="98450">
                  <c:v>207499</c:v>
                </c:pt>
                <c:pt idx="98451">
                  <c:v>207499</c:v>
                </c:pt>
                <c:pt idx="98452">
                  <c:v>207499</c:v>
                </c:pt>
                <c:pt idx="98453">
                  <c:v>207499</c:v>
                </c:pt>
                <c:pt idx="98454">
                  <c:v>207499</c:v>
                </c:pt>
                <c:pt idx="98455">
                  <c:v>207499</c:v>
                </c:pt>
                <c:pt idx="98456">
                  <c:v>207499</c:v>
                </c:pt>
                <c:pt idx="98457">
                  <c:v>207499</c:v>
                </c:pt>
                <c:pt idx="98458">
                  <c:v>207499</c:v>
                </c:pt>
                <c:pt idx="98459">
                  <c:v>207499</c:v>
                </c:pt>
                <c:pt idx="98460">
                  <c:v>207499</c:v>
                </c:pt>
                <c:pt idx="98461">
                  <c:v>207499</c:v>
                </c:pt>
                <c:pt idx="98462">
                  <c:v>207499</c:v>
                </c:pt>
                <c:pt idx="98463">
                  <c:v>207499</c:v>
                </c:pt>
                <c:pt idx="98464">
                  <c:v>207499</c:v>
                </c:pt>
                <c:pt idx="98465">
                  <c:v>207499</c:v>
                </c:pt>
                <c:pt idx="98466">
                  <c:v>207499</c:v>
                </c:pt>
                <c:pt idx="98467">
                  <c:v>207499</c:v>
                </c:pt>
                <c:pt idx="98468">
                  <c:v>207499</c:v>
                </c:pt>
                <c:pt idx="98469">
                  <c:v>207499</c:v>
                </c:pt>
                <c:pt idx="98470">
                  <c:v>207499</c:v>
                </c:pt>
                <c:pt idx="98471">
                  <c:v>207499</c:v>
                </c:pt>
                <c:pt idx="98472">
                  <c:v>207499</c:v>
                </c:pt>
                <c:pt idx="98473">
                  <c:v>207499</c:v>
                </c:pt>
                <c:pt idx="98474">
                  <c:v>207499</c:v>
                </c:pt>
                <c:pt idx="98475">
                  <c:v>207499</c:v>
                </c:pt>
                <c:pt idx="98476">
                  <c:v>207499</c:v>
                </c:pt>
                <c:pt idx="98477">
                  <c:v>207499</c:v>
                </c:pt>
                <c:pt idx="98478">
                  <c:v>207499</c:v>
                </c:pt>
                <c:pt idx="98479">
                  <c:v>207499</c:v>
                </c:pt>
                <c:pt idx="98480">
                  <c:v>207499</c:v>
                </c:pt>
                <c:pt idx="98481">
                  <c:v>207499</c:v>
                </c:pt>
                <c:pt idx="98482">
                  <c:v>207499</c:v>
                </c:pt>
                <c:pt idx="98483">
                  <c:v>207499</c:v>
                </c:pt>
                <c:pt idx="98484">
                  <c:v>207499</c:v>
                </c:pt>
                <c:pt idx="98485">
                  <c:v>207499</c:v>
                </c:pt>
                <c:pt idx="98486">
                  <c:v>207499</c:v>
                </c:pt>
                <c:pt idx="98487">
                  <c:v>207499</c:v>
                </c:pt>
                <c:pt idx="98488">
                  <c:v>207499</c:v>
                </c:pt>
                <c:pt idx="98489">
                  <c:v>207499</c:v>
                </c:pt>
                <c:pt idx="98490">
                  <c:v>207499</c:v>
                </c:pt>
                <c:pt idx="98491">
                  <c:v>207499</c:v>
                </c:pt>
                <c:pt idx="98492">
                  <c:v>207499</c:v>
                </c:pt>
                <c:pt idx="98493">
                  <c:v>207499</c:v>
                </c:pt>
                <c:pt idx="98494">
                  <c:v>207499</c:v>
                </c:pt>
                <c:pt idx="98495">
                  <c:v>207499</c:v>
                </c:pt>
                <c:pt idx="98496">
                  <c:v>207499</c:v>
                </c:pt>
                <c:pt idx="98497">
                  <c:v>207499</c:v>
                </c:pt>
                <c:pt idx="98498">
                  <c:v>207499</c:v>
                </c:pt>
                <c:pt idx="98499">
                  <c:v>207499</c:v>
                </c:pt>
                <c:pt idx="98500">
                  <c:v>207499</c:v>
                </c:pt>
                <c:pt idx="98501">
                  <c:v>207499</c:v>
                </c:pt>
                <c:pt idx="98502">
                  <c:v>207499</c:v>
                </c:pt>
                <c:pt idx="98503">
                  <c:v>207499</c:v>
                </c:pt>
                <c:pt idx="98504">
                  <c:v>207499</c:v>
                </c:pt>
                <c:pt idx="98505">
                  <c:v>207499</c:v>
                </c:pt>
                <c:pt idx="98506">
                  <c:v>207499</c:v>
                </c:pt>
                <c:pt idx="98507">
                  <c:v>207499</c:v>
                </c:pt>
                <c:pt idx="98508">
                  <c:v>207499</c:v>
                </c:pt>
                <c:pt idx="98509">
                  <c:v>207499</c:v>
                </c:pt>
                <c:pt idx="98510">
                  <c:v>207499</c:v>
                </c:pt>
                <c:pt idx="98511">
                  <c:v>207499</c:v>
                </c:pt>
                <c:pt idx="98512">
                  <c:v>207499</c:v>
                </c:pt>
                <c:pt idx="98513">
                  <c:v>207499</c:v>
                </c:pt>
                <c:pt idx="98514">
                  <c:v>207499</c:v>
                </c:pt>
                <c:pt idx="98515">
                  <c:v>207499</c:v>
                </c:pt>
                <c:pt idx="98516">
                  <c:v>207499</c:v>
                </c:pt>
                <c:pt idx="98517">
                  <c:v>207499</c:v>
                </c:pt>
                <c:pt idx="98518">
                  <c:v>207499</c:v>
                </c:pt>
                <c:pt idx="98519">
                  <c:v>207499</c:v>
                </c:pt>
                <c:pt idx="98520">
                  <c:v>207499</c:v>
                </c:pt>
                <c:pt idx="98521">
                  <c:v>207499</c:v>
                </c:pt>
                <c:pt idx="98522">
                  <c:v>207499</c:v>
                </c:pt>
                <c:pt idx="98523">
                  <c:v>207499</c:v>
                </c:pt>
                <c:pt idx="98524">
                  <c:v>207499</c:v>
                </c:pt>
                <c:pt idx="98525">
                  <c:v>207499</c:v>
                </c:pt>
                <c:pt idx="98526">
                  <c:v>207499</c:v>
                </c:pt>
                <c:pt idx="98527">
                  <c:v>207499</c:v>
                </c:pt>
                <c:pt idx="98528">
                  <c:v>207499</c:v>
                </c:pt>
                <c:pt idx="98529">
                  <c:v>207499</c:v>
                </c:pt>
                <c:pt idx="98530">
                  <c:v>207499</c:v>
                </c:pt>
                <c:pt idx="98531">
                  <c:v>207499</c:v>
                </c:pt>
                <c:pt idx="98532">
                  <c:v>207499</c:v>
                </c:pt>
                <c:pt idx="98533">
                  <c:v>207499</c:v>
                </c:pt>
                <c:pt idx="98534">
                  <c:v>207499</c:v>
                </c:pt>
                <c:pt idx="98535">
                  <c:v>207499</c:v>
                </c:pt>
                <c:pt idx="98536">
                  <c:v>207499</c:v>
                </c:pt>
                <c:pt idx="98537">
                  <c:v>207499</c:v>
                </c:pt>
                <c:pt idx="98538">
                  <c:v>207499</c:v>
                </c:pt>
                <c:pt idx="98539">
                  <c:v>207499</c:v>
                </c:pt>
                <c:pt idx="98540">
                  <c:v>207499</c:v>
                </c:pt>
                <c:pt idx="98541">
                  <c:v>207499</c:v>
                </c:pt>
                <c:pt idx="98542">
                  <c:v>207499</c:v>
                </c:pt>
                <c:pt idx="98543">
                  <c:v>207499</c:v>
                </c:pt>
                <c:pt idx="98544">
                  <c:v>207499</c:v>
                </c:pt>
                <c:pt idx="98545">
                  <c:v>207499</c:v>
                </c:pt>
                <c:pt idx="98546">
                  <c:v>207499</c:v>
                </c:pt>
                <c:pt idx="98547">
                  <c:v>207499</c:v>
                </c:pt>
                <c:pt idx="98548">
                  <c:v>207499</c:v>
                </c:pt>
                <c:pt idx="98549">
                  <c:v>207499</c:v>
                </c:pt>
                <c:pt idx="98550">
                  <c:v>207499</c:v>
                </c:pt>
                <c:pt idx="98551">
                  <c:v>207499</c:v>
                </c:pt>
                <c:pt idx="98552">
                  <c:v>207499</c:v>
                </c:pt>
                <c:pt idx="98553">
                  <c:v>207499</c:v>
                </c:pt>
                <c:pt idx="98554">
                  <c:v>207499</c:v>
                </c:pt>
                <c:pt idx="98555">
                  <c:v>207499</c:v>
                </c:pt>
                <c:pt idx="98556">
                  <c:v>207499</c:v>
                </c:pt>
                <c:pt idx="98557">
                  <c:v>207499</c:v>
                </c:pt>
                <c:pt idx="98558">
                  <c:v>207499</c:v>
                </c:pt>
                <c:pt idx="98559">
                  <c:v>207499</c:v>
                </c:pt>
                <c:pt idx="98560">
                  <c:v>207499</c:v>
                </c:pt>
                <c:pt idx="98561">
                  <c:v>207499</c:v>
                </c:pt>
                <c:pt idx="98562">
                  <c:v>207499</c:v>
                </c:pt>
                <c:pt idx="98563">
                  <c:v>207499</c:v>
                </c:pt>
                <c:pt idx="98564">
                  <c:v>207499</c:v>
                </c:pt>
                <c:pt idx="98565">
                  <c:v>207499</c:v>
                </c:pt>
                <c:pt idx="98566">
                  <c:v>207499</c:v>
                </c:pt>
                <c:pt idx="98567">
                  <c:v>207499</c:v>
                </c:pt>
                <c:pt idx="98568">
                  <c:v>207499</c:v>
                </c:pt>
                <c:pt idx="98569">
                  <c:v>207499</c:v>
                </c:pt>
                <c:pt idx="98570">
                  <c:v>207499</c:v>
                </c:pt>
                <c:pt idx="98571">
                  <c:v>207499</c:v>
                </c:pt>
                <c:pt idx="98572">
                  <c:v>207499</c:v>
                </c:pt>
                <c:pt idx="98573">
                  <c:v>207499</c:v>
                </c:pt>
                <c:pt idx="98574">
                  <c:v>207499</c:v>
                </c:pt>
                <c:pt idx="98575">
                  <c:v>207499</c:v>
                </c:pt>
                <c:pt idx="98576">
                  <c:v>207499</c:v>
                </c:pt>
                <c:pt idx="98577">
                  <c:v>207499</c:v>
                </c:pt>
                <c:pt idx="98578">
                  <c:v>207499</c:v>
                </c:pt>
                <c:pt idx="98579">
                  <c:v>207499</c:v>
                </c:pt>
                <c:pt idx="98580">
                  <c:v>207499</c:v>
                </c:pt>
                <c:pt idx="98581">
                  <c:v>207499</c:v>
                </c:pt>
                <c:pt idx="98582">
                  <c:v>207499</c:v>
                </c:pt>
                <c:pt idx="98583">
                  <c:v>207499</c:v>
                </c:pt>
                <c:pt idx="98584">
                  <c:v>207499</c:v>
                </c:pt>
                <c:pt idx="98585">
                  <c:v>207499</c:v>
                </c:pt>
                <c:pt idx="98586">
                  <c:v>207499</c:v>
                </c:pt>
                <c:pt idx="98587">
                  <c:v>207499</c:v>
                </c:pt>
                <c:pt idx="98588">
                  <c:v>207499</c:v>
                </c:pt>
                <c:pt idx="98589">
                  <c:v>207499</c:v>
                </c:pt>
                <c:pt idx="98590">
                  <c:v>207499</c:v>
                </c:pt>
                <c:pt idx="98591">
                  <c:v>207499</c:v>
                </c:pt>
                <c:pt idx="98592">
                  <c:v>207499</c:v>
                </c:pt>
                <c:pt idx="98593">
                  <c:v>207499</c:v>
                </c:pt>
                <c:pt idx="98594">
                  <c:v>207499</c:v>
                </c:pt>
                <c:pt idx="98595">
                  <c:v>207499</c:v>
                </c:pt>
                <c:pt idx="98596">
                  <c:v>207499</c:v>
                </c:pt>
                <c:pt idx="98597">
                  <c:v>207499</c:v>
                </c:pt>
                <c:pt idx="98598">
                  <c:v>207499</c:v>
                </c:pt>
                <c:pt idx="98599">
                  <c:v>207499</c:v>
                </c:pt>
                <c:pt idx="98600">
                  <c:v>207499</c:v>
                </c:pt>
                <c:pt idx="98601">
                  <c:v>207499</c:v>
                </c:pt>
                <c:pt idx="98602">
                  <c:v>207499</c:v>
                </c:pt>
                <c:pt idx="98603">
                  <c:v>207499</c:v>
                </c:pt>
                <c:pt idx="98604">
                  <c:v>207499</c:v>
                </c:pt>
                <c:pt idx="98605">
                  <c:v>207499</c:v>
                </c:pt>
                <c:pt idx="98606">
                  <c:v>207499</c:v>
                </c:pt>
                <c:pt idx="98607">
                  <c:v>207499</c:v>
                </c:pt>
                <c:pt idx="98608">
                  <c:v>207499</c:v>
                </c:pt>
                <c:pt idx="98609">
                  <c:v>207499</c:v>
                </c:pt>
                <c:pt idx="98610">
                  <c:v>207499</c:v>
                </c:pt>
                <c:pt idx="98611">
                  <c:v>207499</c:v>
                </c:pt>
                <c:pt idx="98612">
                  <c:v>207499</c:v>
                </c:pt>
                <c:pt idx="98613">
                  <c:v>207499</c:v>
                </c:pt>
                <c:pt idx="98614">
                  <c:v>207499</c:v>
                </c:pt>
                <c:pt idx="98615">
                  <c:v>207499</c:v>
                </c:pt>
                <c:pt idx="98616">
                  <c:v>207499</c:v>
                </c:pt>
                <c:pt idx="98617">
                  <c:v>207499</c:v>
                </c:pt>
                <c:pt idx="98618">
                  <c:v>207499</c:v>
                </c:pt>
                <c:pt idx="98619">
                  <c:v>207499</c:v>
                </c:pt>
                <c:pt idx="98620">
                  <c:v>207499</c:v>
                </c:pt>
                <c:pt idx="98621">
                  <c:v>207499</c:v>
                </c:pt>
                <c:pt idx="98622">
                  <c:v>207499</c:v>
                </c:pt>
                <c:pt idx="98623">
                  <c:v>207499</c:v>
                </c:pt>
                <c:pt idx="98624">
                  <c:v>207499</c:v>
                </c:pt>
                <c:pt idx="98625">
                  <c:v>207499</c:v>
                </c:pt>
                <c:pt idx="98626">
                  <c:v>207499</c:v>
                </c:pt>
                <c:pt idx="98627">
                  <c:v>207499</c:v>
                </c:pt>
                <c:pt idx="98628">
                  <c:v>207499</c:v>
                </c:pt>
                <c:pt idx="98629">
                  <c:v>207499</c:v>
                </c:pt>
                <c:pt idx="98630">
                  <c:v>207499</c:v>
                </c:pt>
                <c:pt idx="98631">
                  <c:v>207499</c:v>
                </c:pt>
                <c:pt idx="98632">
                  <c:v>207499</c:v>
                </c:pt>
                <c:pt idx="98633">
                  <c:v>207499</c:v>
                </c:pt>
                <c:pt idx="98634">
                  <c:v>207499</c:v>
                </c:pt>
                <c:pt idx="98635">
                  <c:v>207499</c:v>
                </c:pt>
                <c:pt idx="98636">
                  <c:v>207499</c:v>
                </c:pt>
                <c:pt idx="98637">
                  <c:v>207499</c:v>
                </c:pt>
                <c:pt idx="98638">
                  <c:v>207499</c:v>
                </c:pt>
                <c:pt idx="98639">
                  <c:v>207499</c:v>
                </c:pt>
                <c:pt idx="98640">
                  <c:v>207499</c:v>
                </c:pt>
                <c:pt idx="98641">
                  <c:v>207499</c:v>
                </c:pt>
                <c:pt idx="98642">
                  <c:v>207499</c:v>
                </c:pt>
                <c:pt idx="98643">
                  <c:v>207499</c:v>
                </c:pt>
                <c:pt idx="98644">
                  <c:v>207499</c:v>
                </c:pt>
                <c:pt idx="98645">
                  <c:v>207499</c:v>
                </c:pt>
                <c:pt idx="98646">
                  <c:v>207499</c:v>
                </c:pt>
                <c:pt idx="98647">
                  <c:v>207499</c:v>
                </c:pt>
                <c:pt idx="98648">
                  <c:v>207499</c:v>
                </c:pt>
                <c:pt idx="98649">
                  <c:v>207499</c:v>
                </c:pt>
                <c:pt idx="98650">
                  <c:v>207499</c:v>
                </c:pt>
                <c:pt idx="98651">
                  <c:v>207499</c:v>
                </c:pt>
                <c:pt idx="98652">
                  <c:v>207499</c:v>
                </c:pt>
                <c:pt idx="98653">
                  <c:v>207499</c:v>
                </c:pt>
                <c:pt idx="98654">
                  <c:v>207499</c:v>
                </c:pt>
                <c:pt idx="98655">
                  <c:v>207499</c:v>
                </c:pt>
                <c:pt idx="98656">
                  <c:v>207499</c:v>
                </c:pt>
                <c:pt idx="98657">
                  <c:v>207499</c:v>
                </c:pt>
                <c:pt idx="98658">
                  <c:v>207499</c:v>
                </c:pt>
                <c:pt idx="98659">
                  <c:v>207499</c:v>
                </c:pt>
                <c:pt idx="98660">
                  <c:v>207499</c:v>
                </c:pt>
                <c:pt idx="98661">
                  <c:v>207499</c:v>
                </c:pt>
                <c:pt idx="98662">
                  <c:v>207499</c:v>
                </c:pt>
                <c:pt idx="98663">
                  <c:v>207499</c:v>
                </c:pt>
                <c:pt idx="98664">
                  <c:v>207499</c:v>
                </c:pt>
                <c:pt idx="98665">
                  <c:v>207499</c:v>
                </c:pt>
                <c:pt idx="98666">
                  <c:v>207499</c:v>
                </c:pt>
                <c:pt idx="98667">
                  <c:v>207499</c:v>
                </c:pt>
                <c:pt idx="98668">
                  <c:v>207499</c:v>
                </c:pt>
                <c:pt idx="98669">
                  <c:v>207499</c:v>
                </c:pt>
                <c:pt idx="98670">
                  <c:v>207499</c:v>
                </c:pt>
                <c:pt idx="98671">
                  <c:v>207499</c:v>
                </c:pt>
                <c:pt idx="98672">
                  <c:v>207499</c:v>
                </c:pt>
                <c:pt idx="98673">
                  <c:v>207499</c:v>
                </c:pt>
                <c:pt idx="98674">
                  <c:v>207499</c:v>
                </c:pt>
                <c:pt idx="98675">
                  <c:v>207499</c:v>
                </c:pt>
                <c:pt idx="98676">
                  <c:v>207499</c:v>
                </c:pt>
                <c:pt idx="98677">
                  <c:v>207499</c:v>
                </c:pt>
                <c:pt idx="98678">
                  <c:v>207499</c:v>
                </c:pt>
                <c:pt idx="98679">
                  <c:v>207499</c:v>
                </c:pt>
                <c:pt idx="98680">
                  <c:v>207499</c:v>
                </c:pt>
                <c:pt idx="98681">
                  <c:v>207499</c:v>
                </c:pt>
                <c:pt idx="98682">
                  <c:v>207499</c:v>
                </c:pt>
                <c:pt idx="98683">
                  <c:v>207499</c:v>
                </c:pt>
                <c:pt idx="98684">
                  <c:v>207499</c:v>
                </c:pt>
                <c:pt idx="98685">
                  <c:v>207499</c:v>
                </c:pt>
                <c:pt idx="98686">
                  <c:v>207499</c:v>
                </c:pt>
                <c:pt idx="98687">
                  <c:v>207499</c:v>
                </c:pt>
                <c:pt idx="98688">
                  <c:v>207499</c:v>
                </c:pt>
                <c:pt idx="98689">
                  <c:v>207499</c:v>
                </c:pt>
                <c:pt idx="98690">
                  <c:v>207499</c:v>
                </c:pt>
                <c:pt idx="98691">
                  <c:v>207499</c:v>
                </c:pt>
                <c:pt idx="98692">
                  <c:v>207499</c:v>
                </c:pt>
                <c:pt idx="98693">
                  <c:v>207499</c:v>
                </c:pt>
                <c:pt idx="98694">
                  <c:v>207499</c:v>
                </c:pt>
                <c:pt idx="98695">
                  <c:v>207499</c:v>
                </c:pt>
                <c:pt idx="98696">
                  <c:v>207499</c:v>
                </c:pt>
                <c:pt idx="98697">
                  <c:v>207499</c:v>
                </c:pt>
                <c:pt idx="98698">
                  <c:v>207499</c:v>
                </c:pt>
                <c:pt idx="98699">
                  <c:v>207499</c:v>
                </c:pt>
                <c:pt idx="98700">
                  <c:v>207499</c:v>
                </c:pt>
                <c:pt idx="98701">
                  <c:v>207499</c:v>
                </c:pt>
                <c:pt idx="98702">
                  <c:v>207499</c:v>
                </c:pt>
                <c:pt idx="98703">
                  <c:v>207499</c:v>
                </c:pt>
                <c:pt idx="98704">
                  <c:v>207499</c:v>
                </c:pt>
                <c:pt idx="98705">
                  <c:v>207499</c:v>
                </c:pt>
                <c:pt idx="98706">
                  <c:v>207499</c:v>
                </c:pt>
                <c:pt idx="98707">
                  <c:v>207499</c:v>
                </c:pt>
                <c:pt idx="98708">
                  <c:v>207499</c:v>
                </c:pt>
                <c:pt idx="98709">
                  <c:v>207499</c:v>
                </c:pt>
                <c:pt idx="98710">
                  <c:v>207499</c:v>
                </c:pt>
                <c:pt idx="98711">
                  <c:v>207499</c:v>
                </c:pt>
                <c:pt idx="98712">
                  <c:v>207499</c:v>
                </c:pt>
                <c:pt idx="98713">
                  <c:v>207499</c:v>
                </c:pt>
                <c:pt idx="98714">
                  <c:v>207499</c:v>
                </c:pt>
                <c:pt idx="98715">
                  <c:v>207499</c:v>
                </c:pt>
                <c:pt idx="98716">
                  <c:v>207499</c:v>
                </c:pt>
                <c:pt idx="98717">
                  <c:v>207499</c:v>
                </c:pt>
                <c:pt idx="98718">
                  <c:v>207499</c:v>
                </c:pt>
                <c:pt idx="98719">
                  <c:v>207499</c:v>
                </c:pt>
                <c:pt idx="98720">
                  <c:v>207499</c:v>
                </c:pt>
                <c:pt idx="98721">
                  <c:v>207499</c:v>
                </c:pt>
                <c:pt idx="98722">
                  <c:v>207499</c:v>
                </c:pt>
                <c:pt idx="98723">
                  <c:v>207499</c:v>
                </c:pt>
                <c:pt idx="98724">
                  <c:v>207499</c:v>
                </c:pt>
                <c:pt idx="98725">
                  <c:v>207499</c:v>
                </c:pt>
                <c:pt idx="98726">
                  <c:v>207499</c:v>
                </c:pt>
                <c:pt idx="98727">
                  <c:v>207499</c:v>
                </c:pt>
                <c:pt idx="98728">
                  <c:v>207499</c:v>
                </c:pt>
                <c:pt idx="98729">
                  <c:v>207499</c:v>
                </c:pt>
                <c:pt idx="98730">
                  <c:v>207499</c:v>
                </c:pt>
                <c:pt idx="98731">
                  <c:v>207499</c:v>
                </c:pt>
                <c:pt idx="98732">
                  <c:v>207499</c:v>
                </c:pt>
                <c:pt idx="98733">
                  <c:v>207499</c:v>
                </c:pt>
                <c:pt idx="98734">
                  <c:v>207499</c:v>
                </c:pt>
                <c:pt idx="98735">
                  <c:v>207499</c:v>
                </c:pt>
                <c:pt idx="98736">
                  <c:v>207499</c:v>
                </c:pt>
                <c:pt idx="98737">
                  <c:v>207499</c:v>
                </c:pt>
                <c:pt idx="98738">
                  <c:v>207499</c:v>
                </c:pt>
                <c:pt idx="98739">
                  <c:v>207499</c:v>
                </c:pt>
                <c:pt idx="98740">
                  <c:v>207499</c:v>
                </c:pt>
                <c:pt idx="98741">
                  <c:v>207499</c:v>
                </c:pt>
                <c:pt idx="98742">
                  <c:v>207499</c:v>
                </c:pt>
                <c:pt idx="98743">
                  <c:v>207499</c:v>
                </c:pt>
                <c:pt idx="98744">
                  <c:v>207499</c:v>
                </c:pt>
                <c:pt idx="98745">
                  <c:v>207499</c:v>
                </c:pt>
                <c:pt idx="98746">
                  <c:v>207499</c:v>
                </c:pt>
                <c:pt idx="98747">
                  <c:v>207499</c:v>
                </c:pt>
                <c:pt idx="98748">
                  <c:v>207499</c:v>
                </c:pt>
                <c:pt idx="98749">
                  <c:v>207499</c:v>
                </c:pt>
                <c:pt idx="98750">
                  <c:v>207499</c:v>
                </c:pt>
                <c:pt idx="98751">
                  <c:v>207499</c:v>
                </c:pt>
                <c:pt idx="98752">
                  <c:v>207499</c:v>
                </c:pt>
                <c:pt idx="98753">
                  <c:v>207499</c:v>
                </c:pt>
                <c:pt idx="98754">
                  <c:v>207499</c:v>
                </c:pt>
                <c:pt idx="98755">
                  <c:v>207499</c:v>
                </c:pt>
                <c:pt idx="98756">
                  <c:v>207499</c:v>
                </c:pt>
                <c:pt idx="98757">
                  <c:v>207499</c:v>
                </c:pt>
                <c:pt idx="98758">
                  <c:v>207499</c:v>
                </c:pt>
                <c:pt idx="98759">
                  <c:v>207499</c:v>
                </c:pt>
                <c:pt idx="98760">
                  <c:v>207499</c:v>
                </c:pt>
                <c:pt idx="98761">
                  <c:v>207499</c:v>
                </c:pt>
                <c:pt idx="98762">
                  <c:v>207499</c:v>
                </c:pt>
                <c:pt idx="98763">
                  <c:v>207499</c:v>
                </c:pt>
                <c:pt idx="98764">
                  <c:v>207499</c:v>
                </c:pt>
                <c:pt idx="98765">
                  <c:v>207499</c:v>
                </c:pt>
                <c:pt idx="98766">
                  <c:v>207499</c:v>
                </c:pt>
                <c:pt idx="98767">
                  <c:v>207499</c:v>
                </c:pt>
                <c:pt idx="98768">
                  <c:v>207499</c:v>
                </c:pt>
                <c:pt idx="98769">
                  <c:v>207499</c:v>
                </c:pt>
                <c:pt idx="98770">
                  <c:v>207499</c:v>
                </c:pt>
                <c:pt idx="98771">
                  <c:v>207499</c:v>
                </c:pt>
                <c:pt idx="98772">
                  <c:v>207499</c:v>
                </c:pt>
                <c:pt idx="98773">
                  <c:v>207499</c:v>
                </c:pt>
                <c:pt idx="98774">
                  <c:v>207499</c:v>
                </c:pt>
                <c:pt idx="98775">
                  <c:v>207499</c:v>
                </c:pt>
                <c:pt idx="98776">
                  <c:v>207499</c:v>
                </c:pt>
                <c:pt idx="98777">
                  <c:v>207499</c:v>
                </c:pt>
                <c:pt idx="98778">
                  <c:v>207499</c:v>
                </c:pt>
                <c:pt idx="98779">
                  <c:v>207499</c:v>
                </c:pt>
                <c:pt idx="98780">
                  <c:v>207499</c:v>
                </c:pt>
                <c:pt idx="98781">
                  <c:v>207499</c:v>
                </c:pt>
                <c:pt idx="98782">
                  <c:v>207499</c:v>
                </c:pt>
                <c:pt idx="98783">
                  <c:v>207499</c:v>
                </c:pt>
                <c:pt idx="98784">
                  <c:v>207499</c:v>
                </c:pt>
                <c:pt idx="98785">
                  <c:v>207499</c:v>
                </c:pt>
                <c:pt idx="98786">
                  <c:v>207499</c:v>
                </c:pt>
                <c:pt idx="98787">
                  <c:v>207499</c:v>
                </c:pt>
                <c:pt idx="98788">
                  <c:v>207499</c:v>
                </c:pt>
                <c:pt idx="98789">
                  <c:v>207499</c:v>
                </c:pt>
                <c:pt idx="98790">
                  <c:v>207499</c:v>
                </c:pt>
                <c:pt idx="98791">
                  <c:v>207499</c:v>
                </c:pt>
                <c:pt idx="98792">
                  <c:v>207499</c:v>
                </c:pt>
                <c:pt idx="98793">
                  <c:v>207499</c:v>
                </c:pt>
                <c:pt idx="98794">
                  <c:v>207499</c:v>
                </c:pt>
                <c:pt idx="98795">
                  <c:v>207499</c:v>
                </c:pt>
                <c:pt idx="98796">
                  <c:v>207499</c:v>
                </c:pt>
                <c:pt idx="98797">
                  <c:v>207499</c:v>
                </c:pt>
                <c:pt idx="98798">
                  <c:v>207499</c:v>
                </c:pt>
                <c:pt idx="98799">
                  <c:v>207499</c:v>
                </c:pt>
                <c:pt idx="98800">
                  <c:v>207499</c:v>
                </c:pt>
                <c:pt idx="98801">
                  <c:v>207499</c:v>
                </c:pt>
                <c:pt idx="98802">
                  <c:v>207499</c:v>
                </c:pt>
                <c:pt idx="98803">
                  <c:v>207499</c:v>
                </c:pt>
                <c:pt idx="98804">
                  <c:v>207499</c:v>
                </c:pt>
                <c:pt idx="98805">
                  <c:v>207499</c:v>
                </c:pt>
                <c:pt idx="98806">
                  <c:v>207499</c:v>
                </c:pt>
                <c:pt idx="98807">
                  <c:v>207499</c:v>
                </c:pt>
                <c:pt idx="98808">
                  <c:v>207499</c:v>
                </c:pt>
                <c:pt idx="98809">
                  <c:v>207499</c:v>
                </c:pt>
                <c:pt idx="98810">
                  <c:v>207499</c:v>
                </c:pt>
                <c:pt idx="98811">
                  <c:v>207499</c:v>
                </c:pt>
                <c:pt idx="98812">
                  <c:v>207499</c:v>
                </c:pt>
                <c:pt idx="98813">
                  <c:v>207499</c:v>
                </c:pt>
                <c:pt idx="98814">
                  <c:v>207499</c:v>
                </c:pt>
                <c:pt idx="98815">
                  <c:v>207499</c:v>
                </c:pt>
                <c:pt idx="98816">
                  <c:v>207499</c:v>
                </c:pt>
                <c:pt idx="98817">
                  <c:v>207499</c:v>
                </c:pt>
                <c:pt idx="98818">
                  <c:v>207499</c:v>
                </c:pt>
                <c:pt idx="98819">
                  <c:v>207499</c:v>
                </c:pt>
                <c:pt idx="98820">
                  <c:v>207499</c:v>
                </c:pt>
                <c:pt idx="98821">
                  <c:v>207499</c:v>
                </c:pt>
                <c:pt idx="98822">
                  <c:v>207499</c:v>
                </c:pt>
                <c:pt idx="98823">
                  <c:v>207499</c:v>
                </c:pt>
                <c:pt idx="98824">
                  <c:v>207499</c:v>
                </c:pt>
                <c:pt idx="98825">
                  <c:v>207499</c:v>
                </c:pt>
                <c:pt idx="98826">
                  <c:v>207499</c:v>
                </c:pt>
                <c:pt idx="98827">
                  <c:v>207499</c:v>
                </c:pt>
                <c:pt idx="98828">
                  <c:v>207499</c:v>
                </c:pt>
                <c:pt idx="98829">
                  <c:v>207499</c:v>
                </c:pt>
                <c:pt idx="98830">
                  <c:v>207499</c:v>
                </c:pt>
                <c:pt idx="98831">
                  <c:v>207499</c:v>
                </c:pt>
                <c:pt idx="98832">
                  <c:v>207499</c:v>
                </c:pt>
                <c:pt idx="98833">
                  <c:v>207499</c:v>
                </c:pt>
                <c:pt idx="98834">
                  <c:v>207499</c:v>
                </c:pt>
                <c:pt idx="98835">
                  <c:v>207499</c:v>
                </c:pt>
                <c:pt idx="98836">
                  <c:v>207499</c:v>
                </c:pt>
                <c:pt idx="98837">
                  <c:v>207499</c:v>
                </c:pt>
                <c:pt idx="98838">
                  <c:v>207499</c:v>
                </c:pt>
                <c:pt idx="98839">
                  <c:v>207499</c:v>
                </c:pt>
                <c:pt idx="98840">
                  <c:v>207499</c:v>
                </c:pt>
                <c:pt idx="98841">
                  <c:v>207499</c:v>
                </c:pt>
                <c:pt idx="98842">
                  <c:v>207499</c:v>
                </c:pt>
                <c:pt idx="98843">
                  <c:v>207499</c:v>
                </c:pt>
                <c:pt idx="98844">
                  <c:v>207499</c:v>
                </c:pt>
                <c:pt idx="98845">
                  <c:v>207499</c:v>
                </c:pt>
                <c:pt idx="98846">
                  <c:v>207499</c:v>
                </c:pt>
                <c:pt idx="98847">
                  <c:v>207499</c:v>
                </c:pt>
                <c:pt idx="98848">
                  <c:v>207499</c:v>
                </c:pt>
                <c:pt idx="98849">
                  <c:v>207499</c:v>
                </c:pt>
                <c:pt idx="98850">
                  <c:v>207499</c:v>
                </c:pt>
                <c:pt idx="98851">
                  <c:v>207499</c:v>
                </c:pt>
                <c:pt idx="98852">
                  <c:v>207499</c:v>
                </c:pt>
                <c:pt idx="98853">
                  <c:v>207499</c:v>
                </c:pt>
                <c:pt idx="98854">
                  <c:v>207499</c:v>
                </c:pt>
                <c:pt idx="98855">
                  <c:v>207499</c:v>
                </c:pt>
                <c:pt idx="98856">
                  <c:v>207499</c:v>
                </c:pt>
                <c:pt idx="98857">
                  <c:v>207499</c:v>
                </c:pt>
                <c:pt idx="98858">
                  <c:v>207499</c:v>
                </c:pt>
                <c:pt idx="98859">
                  <c:v>207499</c:v>
                </c:pt>
                <c:pt idx="98860">
                  <c:v>207499</c:v>
                </c:pt>
                <c:pt idx="98861">
                  <c:v>207499</c:v>
                </c:pt>
                <c:pt idx="98862">
                  <c:v>207499</c:v>
                </c:pt>
                <c:pt idx="98863">
                  <c:v>207499</c:v>
                </c:pt>
                <c:pt idx="98864">
                  <c:v>207499</c:v>
                </c:pt>
                <c:pt idx="98865">
                  <c:v>207499</c:v>
                </c:pt>
                <c:pt idx="98866">
                  <c:v>207499</c:v>
                </c:pt>
                <c:pt idx="98867">
                  <c:v>207499</c:v>
                </c:pt>
                <c:pt idx="98868">
                  <c:v>207499</c:v>
                </c:pt>
                <c:pt idx="98869">
                  <c:v>207499</c:v>
                </c:pt>
                <c:pt idx="98870">
                  <c:v>207499</c:v>
                </c:pt>
                <c:pt idx="98871">
                  <c:v>207499</c:v>
                </c:pt>
                <c:pt idx="98872">
                  <c:v>207499</c:v>
                </c:pt>
                <c:pt idx="98873">
                  <c:v>207499</c:v>
                </c:pt>
                <c:pt idx="98874">
                  <c:v>207499</c:v>
                </c:pt>
                <c:pt idx="98875">
                  <c:v>207499</c:v>
                </c:pt>
                <c:pt idx="98876">
                  <c:v>207499</c:v>
                </c:pt>
                <c:pt idx="98877">
                  <c:v>207499</c:v>
                </c:pt>
                <c:pt idx="98878">
                  <c:v>207499</c:v>
                </c:pt>
                <c:pt idx="98879">
                  <c:v>207499</c:v>
                </c:pt>
                <c:pt idx="98880">
                  <c:v>207499</c:v>
                </c:pt>
                <c:pt idx="98881">
                  <c:v>207499</c:v>
                </c:pt>
                <c:pt idx="98882">
                  <c:v>207499</c:v>
                </c:pt>
                <c:pt idx="98883">
                  <c:v>207499</c:v>
                </c:pt>
                <c:pt idx="98884">
                  <c:v>207499</c:v>
                </c:pt>
                <c:pt idx="98885">
                  <c:v>207499</c:v>
                </c:pt>
                <c:pt idx="98886">
                  <c:v>207499</c:v>
                </c:pt>
                <c:pt idx="98887">
                  <c:v>207499</c:v>
                </c:pt>
                <c:pt idx="98888">
                  <c:v>207499</c:v>
                </c:pt>
                <c:pt idx="98889">
                  <c:v>207499</c:v>
                </c:pt>
                <c:pt idx="98890">
                  <c:v>207499</c:v>
                </c:pt>
                <c:pt idx="98891">
                  <c:v>207499</c:v>
                </c:pt>
                <c:pt idx="98892">
                  <c:v>207499</c:v>
                </c:pt>
                <c:pt idx="98893">
                  <c:v>207499</c:v>
                </c:pt>
                <c:pt idx="98894">
                  <c:v>207499</c:v>
                </c:pt>
                <c:pt idx="98895">
                  <c:v>207499</c:v>
                </c:pt>
                <c:pt idx="98896">
                  <c:v>207499</c:v>
                </c:pt>
                <c:pt idx="98897">
                  <c:v>207499</c:v>
                </c:pt>
                <c:pt idx="98898">
                  <c:v>207499</c:v>
                </c:pt>
                <c:pt idx="98899">
                  <c:v>207499</c:v>
                </c:pt>
                <c:pt idx="98900">
                  <c:v>207499</c:v>
                </c:pt>
                <c:pt idx="98901">
                  <c:v>207499</c:v>
                </c:pt>
                <c:pt idx="98902">
                  <c:v>207499</c:v>
                </c:pt>
                <c:pt idx="98903">
                  <c:v>207499</c:v>
                </c:pt>
                <c:pt idx="98904">
                  <c:v>207499</c:v>
                </c:pt>
                <c:pt idx="98905">
                  <c:v>207499</c:v>
                </c:pt>
                <c:pt idx="98906">
                  <c:v>207499</c:v>
                </c:pt>
                <c:pt idx="98907">
                  <c:v>207499</c:v>
                </c:pt>
                <c:pt idx="98908">
                  <c:v>207499</c:v>
                </c:pt>
                <c:pt idx="98909">
                  <c:v>207499</c:v>
                </c:pt>
                <c:pt idx="98910">
                  <c:v>207499</c:v>
                </c:pt>
                <c:pt idx="98911">
                  <c:v>207499</c:v>
                </c:pt>
                <c:pt idx="98912">
                  <c:v>207499</c:v>
                </c:pt>
                <c:pt idx="98913">
                  <c:v>207499</c:v>
                </c:pt>
                <c:pt idx="98914">
                  <c:v>207499</c:v>
                </c:pt>
                <c:pt idx="98915">
                  <c:v>207499</c:v>
                </c:pt>
                <c:pt idx="98916">
                  <c:v>207499</c:v>
                </c:pt>
                <c:pt idx="98917">
                  <c:v>207499</c:v>
                </c:pt>
                <c:pt idx="98918">
                  <c:v>207499</c:v>
                </c:pt>
                <c:pt idx="98919">
                  <c:v>207499</c:v>
                </c:pt>
                <c:pt idx="98920">
                  <c:v>207499</c:v>
                </c:pt>
                <c:pt idx="98921">
                  <c:v>207499</c:v>
                </c:pt>
                <c:pt idx="98922">
                  <c:v>207499</c:v>
                </c:pt>
                <c:pt idx="98923">
                  <c:v>207499</c:v>
                </c:pt>
                <c:pt idx="98924">
                  <c:v>207499</c:v>
                </c:pt>
                <c:pt idx="98925">
                  <c:v>207499</c:v>
                </c:pt>
                <c:pt idx="98926">
                  <c:v>207499</c:v>
                </c:pt>
                <c:pt idx="98927">
                  <c:v>207499</c:v>
                </c:pt>
                <c:pt idx="98928">
                  <c:v>207499</c:v>
                </c:pt>
                <c:pt idx="98929">
                  <c:v>207499</c:v>
                </c:pt>
                <c:pt idx="98930">
                  <c:v>207499</c:v>
                </c:pt>
                <c:pt idx="98931">
                  <c:v>207499</c:v>
                </c:pt>
                <c:pt idx="98932">
                  <c:v>207499</c:v>
                </c:pt>
                <c:pt idx="98933">
                  <c:v>207499</c:v>
                </c:pt>
                <c:pt idx="98934">
                  <c:v>207499</c:v>
                </c:pt>
                <c:pt idx="98935">
                  <c:v>207499</c:v>
                </c:pt>
                <c:pt idx="98936">
                  <c:v>207499</c:v>
                </c:pt>
                <c:pt idx="98937">
                  <c:v>207499</c:v>
                </c:pt>
                <c:pt idx="98938">
                  <c:v>207499</c:v>
                </c:pt>
                <c:pt idx="98939">
                  <c:v>207499</c:v>
                </c:pt>
                <c:pt idx="98940">
                  <c:v>207499</c:v>
                </c:pt>
                <c:pt idx="98941">
                  <c:v>207499</c:v>
                </c:pt>
                <c:pt idx="98942">
                  <c:v>207499</c:v>
                </c:pt>
                <c:pt idx="98943">
                  <c:v>207499</c:v>
                </c:pt>
                <c:pt idx="98944">
                  <c:v>207499</c:v>
                </c:pt>
                <c:pt idx="98945">
                  <c:v>207499</c:v>
                </c:pt>
                <c:pt idx="98946">
                  <c:v>207499</c:v>
                </c:pt>
                <c:pt idx="98947">
                  <c:v>207499</c:v>
                </c:pt>
                <c:pt idx="98948">
                  <c:v>207499</c:v>
                </c:pt>
                <c:pt idx="98949">
                  <c:v>207499</c:v>
                </c:pt>
                <c:pt idx="98950">
                  <c:v>207499</c:v>
                </c:pt>
                <c:pt idx="98951">
                  <c:v>207499</c:v>
                </c:pt>
                <c:pt idx="98952">
                  <c:v>207499</c:v>
                </c:pt>
                <c:pt idx="98953">
                  <c:v>207499</c:v>
                </c:pt>
                <c:pt idx="98954">
                  <c:v>207499</c:v>
                </c:pt>
                <c:pt idx="98955">
                  <c:v>207499</c:v>
                </c:pt>
                <c:pt idx="98956">
                  <c:v>207499</c:v>
                </c:pt>
                <c:pt idx="98957">
                  <c:v>207499</c:v>
                </c:pt>
                <c:pt idx="98958">
                  <c:v>207499</c:v>
                </c:pt>
                <c:pt idx="98959">
                  <c:v>207499</c:v>
                </c:pt>
                <c:pt idx="98960">
                  <c:v>207499</c:v>
                </c:pt>
                <c:pt idx="98961">
                  <c:v>207499</c:v>
                </c:pt>
                <c:pt idx="98962">
                  <c:v>207499</c:v>
                </c:pt>
                <c:pt idx="98963">
                  <c:v>207499</c:v>
                </c:pt>
                <c:pt idx="98964">
                  <c:v>207499</c:v>
                </c:pt>
                <c:pt idx="98965">
                  <c:v>207499</c:v>
                </c:pt>
                <c:pt idx="98966">
                  <c:v>207499</c:v>
                </c:pt>
                <c:pt idx="98967">
                  <c:v>207499</c:v>
                </c:pt>
                <c:pt idx="98968">
                  <c:v>207499</c:v>
                </c:pt>
                <c:pt idx="98969">
                  <c:v>207499</c:v>
                </c:pt>
                <c:pt idx="98970">
                  <c:v>207499</c:v>
                </c:pt>
                <c:pt idx="98971">
                  <c:v>207499</c:v>
                </c:pt>
                <c:pt idx="98972">
                  <c:v>207499</c:v>
                </c:pt>
                <c:pt idx="98973">
                  <c:v>207499</c:v>
                </c:pt>
                <c:pt idx="98974">
                  <c:v>207499</c:v>
                </c:pt>
                <c:pt idx="98975">
                  <c:v>207499</c:v>
                </c:pt>
                <c:pt idx="98976">
                  <c:v>207499</c:v>
                </c:pt>
                <c:pt idx="98977">
                  <c:v>207499</c:v>
                </c:pt>
                <c:pt idx="98978">
                  <c:v>207499</c:v>
                </c:pt>
                <c:pt idx="98979">
                  <c:v>207499</c:v>
                </c:pt>
                <c:pt idx="98980">
                  <c:v>207499</c:v>
                </c:pt>
                <c:pt idx="98981">
                  <c:v>207499</c:v>
                </c:pt>
                <c:pt idx="98982">
                  <c:v>207499</c:v>
                </c:pt>
                <c:pt idx="98983">
                  <c:v>207499</c:v>
                </c:pt>
                <c:pt idx="98984">
                  <c:v>207499</c:v>
                </c:pt>
                <c:pt idx="98985">
                  <c:v>207499</c:v>
                </c:pt>
                <c:pt idx="98986">
                  <c:v>207499</c:v>
                </c:pt>
                <c:pt idx="98987">
                  <c:v>207499</c:v>
                </c:pt>
                <c:pt idx="98988">
                  <c:v>207499</c:v>
                </c:pt>
                <c:pt idx="98989">
                  <c:v>207499</c:v>
                </c:pt>
                <c:pt idx="98990">
                  <c:v>207499</c:v>
                </c:pt>
                <c:pt idx="98991">
                  <c:v>207499</c:v>
                </c:pt>
                <c:pt idx="98992">
                  <c:v>207499</c:v>
                </c:pt>
                <c:pt idx="98993">
                  <c:v>207499</c:v>
                </c:pt>
                <c:pt idx="98994">
                  <c:v>207499</c:v>
                </c:pt>
                <c:pt idx="98995">
                  <c:v>207499</c:v>
                </c:pt>
                <c:pt idx="98996">
                  <c:v>207499</c:v>
                </c:pt>
                <c:pt idx="98997">
                  <c:v>207499</c:v>
                </c:pt>
                <c:pt idx="98998">
                  <c:v>207499</c:v>
                </c:pt>
                <c:pt idx="98999">
                  <c:v>207499</c:v>
                </c:pt>
                <c:pt idx="99000">
                  <c:v>207499</c:v>
                </c:pt>
                <c:pt idx="99001">
                  <c:v>207499</c:v>
                </c:pt>
                <c:pt idx="99002">
                  <c:v>207499</c:v>
                </c:pt>
                <c:pt idx="99003">
                  <c:v>207499</c:v>
                </c:pt>
                <c:pt idx="99004">
                  <c:v>207499</c:v>
                </c:pt>
                <c:pt idx="99005">
                  <c:v>207499</c:v>
                </c:pt>
                <c:pt idx="99006">
                  <c:v>207499</c:v>
                </c:pt>
                <c:pt idx="99007">
                  <c:v>207499</c:v>
                </c:pt>
                <c:pt idx="99008">
                  <c:v>207499</c:v>
                </c:pt>
                <c:pt idx="99009">
                  <c:v>207499</c:v>
                </c:pt>
                <c:pt idx="99010">
                  <c:v>207499</c:v>
                </c:pt>
                <c:pt idx="99011">
                  <c:v>207499</c:v>
                </c:pt>
                <c:pt idx="99012">
                  <c:v>207499</c:v>
                </c:pt>
                <c:pt idx="99013">
                  <c:v>207499</c:v>
                </c:pt>
                <c:pt idx="99014">
                  <c:v>207499</c:v>
                </c:pt>
                <c:pt idx="99015">
                  <c:v>207499</c:v>
                </c:pt>
                <c:pt idx="99016">
                  <c:v>207499</c:v>
                </c:pt>
                <c:pt idx="99017">
                  <c:v>207499</c:v>
                </c:pt>
                <c:pt idx="99018">
                  <c:v>207499</c:v>
                </c:pt>
                <c:pt idx="99019">
                  <c:v>207499</c:v>
                </c:pt>
                <c:pt idx="99020">
                  <c:v>207499</c:v>
                </c:pt>
                <c:pt idx="99021">
                  <c:v>207499</c:v>
                </c:pt>
                <c:pt idx="99022">
                  <c:v>207499</c:v>
                </c:pt>
                <c:pt idx="99023">
                  <c:v>207499</c:v>
                </c:pt>
                <c:pt idx="99024">
                  <c:v>207499</c:v>
                </c:pt>
                <c:pt idx="99025">
                  <c:v>207499</c:v>
                </c:pt>
                <c:pt idx="99026">
                  <c:v>207499</c:v>
                </c:pt>
                <c:pt idx="99027">
                  <c:v>207499</c:v>
                </c:pt>
                <c:pt idx="99028">
                  <c:v>207499</c:v>
                </c:pt>
                <c:pt idx="99029">
                  <c:v>207499</c:v>
                </c:pt>
                <c:pt idx="99030">
                  <c:v>207499</c:v>
                </c:pt>
                <c:pt idx="99031">
                  <c:v>207499</c:v>
                </c:pt>
                <c:pt idx="99032">
                  <c:v>207499</c:v>
                </c:pt>
                <c:pt idx="99033">
                  <c:v>207499</c:v>
                </c:pt>
                <c:pt idx="99034">
                  <c:v>207499</c:v>
                </c:pt>
                <c:pt idx="99035">
                  <c:v>207499</c:v>
                </c:pt>
                <c:pt idx="99036">
                  <c:v>207499</c:v>
                </c:pt>
                <c:pt idx="99037">
                  <c:v>207499</c:v>
                </c:pt>
                <c:pt idx="99038">
                  <c:v>207499</c:v>
                </c:pt>
                <c:pt idx="99039">
                  <c:v>207499</c:v>
                </c:pt>
                <c:pt idx="99040">
                  <c:v>207499</c:v>
                </c:pt>
                <c:pt idx="99041">
                  <c:v>207499</c:v>
                </c:pt>
                <c:pt idx="99042">
                  <c:v>207499</c:v>
                </c:pt>
                <c:pt idx="99043">
                  <c:v>207499</c:v>
                </c:pt>
                <c:pt idx="99044">
                  <c:v>207499</c:v>
                </c:pt>
                <c:pt idx="99045">
                  <c:v>207499</c:v>
                </c:pt>
                <c:pt idx="99046">
                  <c:v>207499</c:v>
                </c:pt>
                <c:pt idx="99047">
                  <c:v>207499</c:v>
                </c:pt>
                <c:pt idx="99048">
                  <c:v>207499</c:v>
                </c:pt>
                <c:pt idx="99049">
                  <c:v>207499</c:v>
                </c:pt>
                <c:pt idx="99050">
                  <c:v>207499</c:v>
                </c:pt>
                <c:pt idx="99051">
                  <c:v>207499</c:v>
                </c:pt>
                <c:pt idx="99052">
                  <c:v>207499</c:v>
                </c:pt>
                <c:pt idx="99053">
                  <c:v>207499</c:v>
                </c:pt>
                <c:pt idx="99054">
                  <c:v>207499</c:v>
                </c:pt>
                <c:pt idx="99055">
                  <c:v>207499</c:v>
                </c:pt>
                <c:pt idx="99056">
                  <c:v>207499</c:v>
                </c:pt>
                <c:pt idx="99057">
                  <c:v>207499</c:v>
                </c:pt>
                <c:pt idx="99058">
                  <c:v>207499</c:v>
                </c:pt>
                <c:pt idx="99059">
                  <c:v>207499</c:v>
                </c:pt>
                <c:pt idx="99060">
                  <c:v>207499</c:v>
                </c:pt>
                <c:pt idx="99061">
                  <c:v>207499</c:v>
                </c:pt>
                <c:pt idx="99062">
                  <c:v>207499</c:v>
                </c:pt>
                <c:pt idx="99063">
                  <c:v>207499</c:v>
                </c:pt>
                <c:pt idx="99064">
                  <c:v>207499</c:v>
                </c:pt>
                <c:pt idx="99065">
                  <c:v>207499</c:v>
                </c:pt>
                <c:pt idx="99066">
                  <c:v>207499</c:v>
                </c:pt>
                <c:pt idx="99067">
                  <c:v>207499</c:v>
                </c:pt>
                <c:pt idx="99068">
                  <c:v>207499</c:v>
                </c:pt>
                <c:pt idx="99069">
                  <c:v>207499</c:v>
                </c:pt>
                <c:pt idx="99070">
                  <c:v>207499</c:v>
                </c:pt>
                <c:pt idx="99071">
                  <c:v>207499</c:v>
                </c:pt>
                <c:pt idx="99072">
                  <c:v>207499</c:v>
                </c:pt>
                <c:pt idx="99073">
                  <c:v>207499</c:v>
                </c:pt>
                <c:pt idx="99074">
                  <c:v>207499</c:v>
                </c:pt>
                <c:pt idx="99075">
                  <c:v>207499</c:v>
                </c:pt>
                <c:pt idx="99076">
                  <c:v>207499</c:v>
                </c:pt>
                <c:pt idx="99077">
                  <c:v>207499</c:v>
                </c:pt>
                <c:pt idx="99078">
                  <c:v>207499</c:v>
                </c:pt>
                <c:pt idx="99079">
                  <c:v>207499</c:v>
                </c:pt>
                <c:pt idx="99080">
                  <c:v>207499</c:v>
                </c:pt>
                <c:pt idx="99081">
                  <c:v>207499</c:v>
                </c:pt>
                <c:pt idx="99082">
                  <c:v>207499</c:v>
                </c:pt>
                <c:pt idx="99083">
                  <c:v>207499</c:v>
                </c:pt>
                <c:pt idx="99084">
                  <c:v>207499</c:v>
                </c:pt>
                <c:pt idx="99085">
                  <c:v>207499</c:v>
                </c:pt>
                <c:pt idx="99086">
                  <c:v>207499</c:v>
                </c:pt>
                <c:pt idx="99087">
                  <c:v>207499</c:v>
                </c:pt>
                <c:pt idx="99088">
                  <c:v>207499</c:v>
                </c:pt>
                <c:pt idx="99089">
                  <c:v>207499</c:v>
                </c:pt>
                <c:pt idx="99090">
                  <c:v>207499</c:v>
                </c:pt>
                <c:pt idx="99091">
                  <c:v>207499</c:v>
                </c:pt>
                <c:pt idx="99092">
                  <c:v>207499</c:v>
                </c:pt>
                <c:pt idx="99093">
                  <c:v>207499</c:v>
                </c:pt>
                <c:pt idx="99094">
                  <c:v>207499</c:v>
                </c:pt>
                <c:pt idx="99095">
                  <c:v>207499</c:v>
                </c:pt>
                <c:pt idx="99096">
                  <c:v>207499</c:v>
                </c:pt>
                <c:pt idx="99097">
                  <c:v>207499</c:v>
                </c:pt>
                <c:pt idx="99098">
                  <c:v>207499</c:v>
                </c:pt>
                <c:pt idx="99099">
                  <c:v>207499</c:v>
                </c:pt>
                <c:pt idx="99100">
                  <c:v>207499</c:v>
                </c:pt>
                <c:pt idx="99101">
                  <c:v>207499</c:v>
                </c:pt>
                <c:pt idx="99102">
                  <c:v>207499</c:v>
                </c:pt>
                <c:pt idx="99103">
                  <c:v>207499</c:v>
                </c:pt>
                <c:pt idx="99104">
                  <c:v>207499</c:v>
                </c:pt>
                <c:pt idx="99105">
                  <c:v>207499</c:v>
                </c:pt>
                <c:pt idx="99106">
                  <c:v>207499</c:v>
                </c:pt>
                <c:pt idx="99107">
                  <c:v>207499</c:v>
                </c:pt>
                <c:pt idx="99108">
                  <c:v>207499</c:v>
                </c:pt>
                <c:pt idx="99109">
                  <c:v>207499</c:v>
                </c:pt>
                <c:pt idx="99110">
                  <c:v>207499</c:v>
                </c:pt>
                <c:pt idx="99111">
                  <c:v>207499</c:v>
                </c:pt>
                <c:pt idx="99112">
                  <c:v>207499</c:v>
                </c:pt>
                <c:pt idx="99113">
                  <c:v>207499</c:v>
                </c:pt>
                <c:pt idx="99114">
                  <c:v>207499</c:v>
                </c:pt>
                <c:pt idx="99115">
                  <c:v>207499</c:v>
                </c:pt>
                <c:pt idx="99116">
                  <c:v>207499</c:v>
                </c:pt>
                <c:pt idx="99117">
                  <c:v>207499</c:v>
                </c:pt>
                <c:pt idx="99118">
                  <c:v>207499</c:v>
                </c:pt>
                <c:pt idx="99119">
                  <c:v>207499</c:v>
                </c:pt>
                <c:pt idx="99120">
                  <c:v>207499</c:v>
                </c:pt>
                <c:pt idx="99121">
                  <c:v>207499</c:v>
                </c:pt>
                <c:pt idx="99122">
                  <c:v>207499</c:v>
                </c:pt>
                <c:pt idx="99123">
                  <c:v>207499</c:v>
                </c:pt>
                <c:pt idx="99124">
                  <c:v>207499</c:v>
                </c:pt>
                <c:pt idx="99125">
                  <c:v>207499</c:v>
                </c:pt>
                <c:pt idx="99126">
                  <c:v>207499</c:v>
                </c:pt>
                <c:pt idx="99127">
                  <c:v>207499</c:v>
                </c:pt>
                <c:pt idx="99128">
                  <c:v>207499</c:v>
                </c:pt>
                <c:pt idx="99129">
                  <c:v>207499</c:v>
                </c:pt>
                <c:pt idx="99130">
                  <c:v>207499</c:v>
                </c:pt>
                <c:pt idx="99131">
                  <c:v>207499</c:v>
                </c:pt>
                <c:pt idx="99132">
                  <c:v>207499</c:v>
                </c:pt>
                <c:pt idx="99133">
                  <c:v>207499</c:v>
                </c:pt>
                <c:pt idx="99134">
                  <c:v>207499</c:v>
                </c:pt>
                <c:pt idx="99135">
                  <c:v>207499</c:v>
                </c:pt>
                <c:pt idx="99136">
                  <c:v>207499</c:v>
                </c:pt>
                <c:pt idx="99137">
                  <c:v>207499</c:v>
                </c:pt>
                <c:pt idx="99138">
                  <c:v>207499</c:v>
                </c:pt>
                <c:pt idx="99139">
                  <c:v>207499</c:v>
                </c:pt>
                <c:pt idx="99140">
                  <c:v>207499</c:v>
                </c:pt>
                <c:pt idx="99141">
                  <c:v>207499</c:v>
                </c:pt>
                <c:pt idx="99142">
                  <c:v>207499</c:v>
                </c:pt>
                <c:pt idx="99143">
                  <c:v>207499</c:v>
                </c:pt>
                <c:pt idx="99144">
                  <c:v>207499</c:v>
                </c:pt>
                <c:pt idx="99145">
                  <c:v>207499</c:v>
                </c:pt>
                <c:pt idx="99146">
                  <c:v>207499</c:v>
                </c:pt>
                <c:pt idx="99147">
                  <c:v>207499</c:v>
                </c:pt>
                <c:pt idx="99148">
                  <c:v>207499</c:v>
                </c:pt>
                <c:pt idx="99149">
                  <c:v>207499</c:v>
                </c:pt>
                <c:pt idx="99150">
                  <c:v>207499</c:v>
                </c:pt>
                <c:pt idx="99151">
                  <c:v>207499</c:v>
                </c:pt>
                <c:pt idx="99152">
                  <c:v>207499</c:v>
                </c:pt>
                <c:pt idx="99153">
                  <c:v>207499</c:v>
                </c:pt>
                <c:pt idx="99154">
                  <c:v>207499</c:v>
                </c:pt>
                <c:pt idx="99155">
                  <c:v>207499</c:v>
                </c:pt>
                <c:pt idx="99156">
                  <c:v>207499</c:v>
                </c:pt>
                <c:pt idx="99157">
                  <c:v>207499</c:v>
                </c:pt>
                <c:pt idx="99158">
                  <c:v>207499</c:v>
                </c:pt>
                <c:pt idx="99159">
                  <c:v>207499</c:v>
                </c:pt>
                <c:pt idx="99160">
                  <c:v>207499</c:v>
                </c:pt>
                <c:pt idx="99161">
                  <c:v>207499</c:v>
                </c:pt>
                <c:pt idx="99162">
                  <c:v>207499</c:v>
                </c:pt>
                <c:pt idx="99163">
                  <c:v>207499</c:v>
                </c:pt>
                <c:pt idx="99164">
                  <c:v>207499</c:v>
                </c:pt>
                <c:pt idx="99165">
                  <c:v>207499</c:v>
                </c:pt>
                <c:pt idx="99166">
                  <c:v>207499</c:v>
                </c:pt>
                <c:pt idx="99167">
                  <c:v>207499</c:v>
                </c:pt>
                <c:pt idx="99168">
                  <c:v>207499</c:v>
                </c:pt>
                <c:pt idx="99169">
                  <c:v>207499</c:v>
                </c:pt>
                <c:pt idx="99170">
                  <c:v>207499</c:v>
                </c:pt>
                <c:pt idx="99171">
                  <c:v>207499</c:v>
                </c:pt>
                <c:pt idx="99172">
                  <c:v>207499</c:v>
                </c:pt>
                <c:pt idx="99173">
                  <c:v>207499</c:v>
                </c:pt>
                <c:pt idx="99174">
                  <c:v>207499</c:v>
                </c:pt>
                <c:pt idx="99175">
                  <c:v>207499</c:v>
                </c:pt>
                <c:pt idx="99176">
                  <c:v>207499</c:v>
                </c:pt>
                <c:pt idx="99177">
                  <c:v>207499</c:v>
                </c:pt>
                <c:pt idx="99178">
                  <c:v>207499</c:v>
                </c:pt>
                <c:pt idx="99179">
                  <c:v>207499</c:v>
                </c:pt>
                <c:pt idx="99180">
                  <c:v>207499</c:v>
                </c:pt>
                <c:pt idx="99181">
                  <c:v>207499</c:v>
                </c:pt>
                <c:pt idx="99182">
                  <c:v>207499</c:v>
                </c:pt>
                <c:pt idx="99183">
                  <c:v>207499</c:v>
                </c:pt>
                <c:pt idx="99184">
                  <c:v>207499</c:v>
                </c:pt>
                <c:pt idx="99185">
                  <c:v>207499</c:v>
                </c:pt>
                <c:pt idx="99186">
                  <c:v>207499</c:v>
                </c:pt>
                <c:pt idx="99187">
                  <c:v>207499</c:v>
                </c:pt>
                <c:pt idx="99188">
                  <c:v>207499</c:v>
                </c:pt>
                <c:pt idx="99189">
                  <c:v>207499</c:v>
                </c:pt>
                <c:pt idx="99190">
                  <c:v>207499</c:v>
                </c:pt>
                <c:pt idx="99191">
                  <c:v>207499</c:v>
                </c:pt>
                <c:pt idx="99192">
                  <c:v>207499</c:v>
                </c:pt>
                <c:pt idx="99193">
                  <c:v>207499</c:v>
                </c:pt>
                <c:pt idx="99194">
                  <c:v>207499</c:v>
                </c:pt>
                <c:pt idx="99195">
                  <c:v>207499</c:v>
                </c:pt>
                <c:pt idx="99196">
                  <c:v>207499</c:v>
                </c:pt>
                <c:pt idx="99197">
                  <c:v>207499</c:v>
                </c:pt>
                <c:pt idx="99198">
                  <c:v>207499</c:v>
                </c:pt>
                <c:pt idx="99199">
                  <c:v>207499</c:v>
                </c:pt>
                <c:pt idx="99200">
                  <c:v>207499</c:v>
                </c:pt>
                <c:pt idx="99201">
                  <c:v>207499</c:v>
                </c:pt>
                <c:pt idx="99202">
                  <c:v>207499</c:v>
                </c:pt>
                <c:pt idx="99203">
                  <c:v>207499</c:v>
                </c:pt>
                <c:pt idx="99204">
                  <c:v>207499</c:v>
                </c:pt>
                <c:pt idx="99205">
                  <c:v>207499</c:v>
                </c:pt>
                <c:pt idx="99206">
                  <c:v>207499</c:v>
                </c:pt>
                <c:pt idx="99207">
                  <c:v>207499</c:v>
                </c:pt>
                <c:pt idx="99208">
                  <c:v>207499</c:v>
                </c:pt>
                <c:pt idx="99209">
                  <c:v>207499</c:v>
                </c:pt>
                <c:pt idx="99210">
                  <c:v>207499</c:v>
                </c:pt>
                <c:pt idx="99211">
                  <c:v>207499</c:v>
                </c:pt>
                <c:pt idx="99212">
                  <c:v>207499</c:v>
                </c:pt>
                <c:pt idx="99213">
                  <c:v>207499</c:v>
                </c:pt>
                <c:pt idx="99214">
                  <c:v>207499</c:v>
                </c:pt>
                <c:pt idx="99215">
                  <c:v>207499</c:v>
                </c:pt>
                <c:pt idx="99216">
                  <c:v>207499</c:v>
                </c:pt>
                <c:pt idx="99217">
                  <c:v>207499</c:v>
                </c:pt>
                <c:pt idx="99218">
                  <c:v>207499</c:v>
                </c:pt>
                <c:pt idx="99219">
                  <c:v>207499</c:v>
                </c:pt>
                <c:pt idx="99220">
                  <c:v>207499</c:v>
                </c:pt>
                <c:pt idx="99221">
                  <c:v>207499</c:v>
                </c:pt>
                <c:pt idx="99222">
                  <c:v>207499</c:v>
                </c:pt>
                <c:pt idx="99223">
                  <c:v>207499</c:v>
                </c:pt>
                <c:pt idx="99224">
                  <c:v>207499</c:v>
                </c:pt>
                <c:pt idx="99225">
                  <c:v>207499</c:v>
                </c:pt>
                <c:pt idx="99226">
                  <c:v>207499</c:v>
                </c:pt>
                <c:pt idx="99227">
                  <c:v>207499</c:v>
                </c:pt>
                <c:pt idx="99228">
                  <c:v>207499</c:v>
                </c:pt>
                <c:pt idx="99229">
                  <c:v>207499</c:v>
                </c:pt>
                <c:pt idx="99230">
                  <c:v>207499</c:v>
                </c:pt>
                <c:pt idx="99231">
                  <c:v>207499</c:v>
                </c:pt>
                <c:pt idx="99232">
                  <c:v>207499</c:v>
                </c:pt>
                <c:pt idx="99233">
                  <c:v>207499</c:v>
                </c:pt>
                <c:pt idx="99234">
                  <c:v>207499</c:v>
                </c:pt>
                <c:pt idx="99235">
                  <c:v>207499</c:v>
                </c:pt>
                <c:pt idx="99236">
                  <c:v>207499</c:v>
                </c:pt>
                <c:pt idx="99237">
                  <c:v>207499</c:v>
                </c:pt>
                <c:pt idx="99238">
                  <c:v>207499</c:v>
                </c:pt>
                <c:pt idx="99239">
                  <c:v>207499</c:v>
                </c:pt>
                <c:pt idx="99240">
                  <c:v>207499</c:v>
                </c:pt>
                <c:pt idx="99241">
                  <c:v>207499</c:v>
                </c:pt>
                <c:pt idx="99242">
                  <c:v>207499</c:v>
                </c:pt>
                <c:pt idx="99243">
                  <c:v>207499</c:v>
                </c:pt>
                <c:pt idx="99244">
                  <c:v>207499</c:v>
                </c:pt>
                <c:pt idx="99245">
                  <c:v>207499</c:v>
                </c:pt>
                <c:pt idx="99246">
                  <c:v>207499</c:v>
                </c:pt>
                <c:pt idx="99247">
                  <c:v>207499</c:v>
                </c:pt>
                <c:pt idx="99248">
                  <c:v>207499</c:v>
                </c:pt>
                <c:pt idx="99249">
                  <c:v>207499</c:v>
                </c:pt>
                <c:pt idx="99250">
                  <c:v>207499</c:v>
                </c:pt>
                <c:pt idx="99251">
                  <c:v>207499</c:v>
                </c:pt>
                <c:pt idx="99252">
                  <c:v>207499</c:v>
                </c:pt>
                <c:pt idx="99253">
                  <c:v>207499</c:v>
                </c:pt>
                <c:pt idx="99254">
                  <c:v>207499</c:v>
                </c:pt>
                <c:pt idx="99255">
                  <c:v>207499</c:v>
                </c:pt>
                <c:pt idx="99256">
                  <c:v>207499</c:v>
                </c:pt>
                <c:pt idx="99257">
                  <c:v>207499</c:v>
                </c:pt>
                <c:pt idx="99258">
                  <c:v>207499</c:v>
                </c:pt>
                <c:pt idx="99259">
                  <c:v>207499</c:v>
                </c:pt>
                <c:pt idx="99260">
                  <c:v>207499</c:v>
                </c:pt>
                <c:pt idx="99261">
                  <c:v>207499</c:v>
                </c:pt>
                <c:pt idx="99262">
                  <c:v>207499</c:v>
                </c:pt>
                <c:pt idx="99263">
                  <c:v>207499</c:v>
                </c:pt>
                <c:pt idx="99264">
                  <c:v>207499</c:v>
                </c:pt>
                <c:pt idx="99265">
                  <c:v>207499</c:v>
                </c:pt>
                <c:pt idx="99266">
                  <c:v>207499</c:v>
                </c:pt>
                <c:pt idx="99267">
                  <c:v>207499</c:v>
                </c:pt>
                <c:pt idx="99268">
                  <c:v>207499</c:v>
                </c:pt>
                <c:pt idx="99269">
                  <c:v>207499</c:v>
                </c:pt>
                <c:pt idx="99270">
                  <c:v>207499</c:v>
                </c:pt>
                <c:pt idx="99271">
                  <c:v>207499</c:v>
                </c:pt>
                <c:pt idx="99272">
                  <c:v>207499</c:v>
                </c:pt>
                <c:pt idx="99273">
                  <c:v>207499</c:v>
                </c:pt>
                <c:pt idx="99274">
                  <c:v>207499</c:v>
                </c:pt>
                <c:pt idx="99275">
                  <c:v>207499</c:v>
                </c:pt>
                <c:pt idx="99276">
                  <c:v>207499</c:v>
                </c:pt>
                <c:pt idx="99277">
                  <c:v>207499</c:v>
                </c:pt>
                <c:pt idx="99278">
                  <c:v>207499</c:v>
                </c:pt>
                <c:pt idx="99279">
                  <c:v>207499</c:v>
                </c:pt>
                <c:pt idx="99280">
                  <c:v>207499</c:v>
                </c:pt>
                <c:pt idx="99281">
                  <c:v>207499</c:v>
                </c:pt>
                <c:pt idx="99282">
                  <c:v>207499</c:v>
                </c:pt>
                <c:pt idx="99283">
                  <c:v>207499</c:v>
                </c:pt>
                <c:pt idx="99284">
                  <c:v>207499</c:v>
                </c:pt>
                <c:pt idx="99285">
                  <c:v>207499</c:v>
                </c:pt>
                <c:pt idx="99286">
                  <c:v>207499</c:v>
                </c:pt>
                <c:pt idx="99287">
                  <c:v>207499</c:v>
                </c:pt>
                <c:pt idx="99288">
                  <c:v>207499</c:v>
                </c:pt>
                <c:pt idx="99289">
                  <c:v>207499</c:v>
                </c:pt>
                <c:pt idx="99290">
                  <c:v>207499</c:v>
                </c:pt>
                <c:pt idx="99291">
                  <c:v>207499</c:v>
                </c:pt>
                <c:pt idx="99292">
                  <c:v>207499</c:v>
                </c:pt>
                <c:pt idx="99293">
                  <c:v>207499</c:v>
                </c:pt>
                <c:pt idx="99294">
                  <c:v>207499</c:v>
                </c:pt>
                <c:pt idx="99295">
                  <c:v>207499</c:v>
                </c:pt>
                <c:pt idx="99296">
                  <c:v>207499</c:v>
                </c:pt>
                <c:pt idx="99297">
                  <c:v>207499</c:v>
                </c:pt>
                <c:pt idx="99298">
                  <c:v>207499</c:v>
                </c:pt>
                <c:pt idx="99299">
                  <c:v>207499</c:v>
                </c:pt>
                <c:pt idx="99300">
                  <c:v>207499</c:v>
                </c:pt>
                <c:pt idx="99301">
                  <c:v>207499</c:v>
                </c:pt>
                <c:pt idx="99302">
                  <c:v>207499</c:v>
                </c:pt>
                <c:pt idx="99303">
                  <c:v>207499</c:v>
                </c:pt>
                <c:pt idx="99304">
                  <c:v>207499</c:v>
                </c:pt>
                <c:pt idx="99305">
                  <c:v>207499</c:v>
                </c:pt>
                <c:pt idx="99306">
                  <c:v>207499</c:v>
                </c:pt>
                <c:pt idx="99307">
                  <c:v>207499</c:v>
                </c:pt>
                <c:pt idx="99308">
                  <c:v>207499</c:v>
                </c:pt>
                <c:pt idx="99309">
                  <c:v>207499</c:v>
                </c:pt>
                <c:pt idx="99310">
                  <c:v>207499</c:v>
                </c:pt>
                <c:pt idx="99311">
                  <c:v>207499</c:v>
                </c:pt>
                <c:pt idx="99312">
                  <c:v>207499</c:v>
                </c:pt>
                <c:pt idx="99313">
                  <c:v>207499</c:v>
                </c:pt>
                <c:pt idx="99314">
                  <c:v>207499</c:v>
                </c:pt>
                <c:pt idx="99315">
                  <c:v>207499</c:v>
                </c:pt>
                <c:pt idx="99316">
                  <c:v>207499</c:v>
                </c:pt>
                <c:pt idx="99317">
                  <c:v>207499</c:v>
                </c:pt>
                <c:pt idx="99318">
                  <c:v>207499</c:v>
                </c:pt>
                <c:pt idx="99319">
                  <c:v>207499</c:v>
                </c:pt>
                <c:pt idx="99320">
                  <c:v>207499</c:v>
                </c:pt>
                <c:pt idx="99321">
                  <c:v>207499</c:v>
                </c:pt>
                <c:pt idx="99322">
                  <c:v>207499</c:v>
                </c:pt>
                <c:pt idx="99323">
                  <c:v>207499</c:v>
                </c:pt>
                <c:pt idx="99324">
                  <c:v>207499</c:v>
                </c:pt>
                <c:pt idx="99325">
                  <c:v>207499</c:v>
                </c:pt>
                <c:pt idx="99326">
                  <c:v>207499</c:v>
                </c:pt>
                <c:pt idx="99327">
                  <c:v>207499</c:v>
                </c:pt>
                <c:pt idx="99328">
                  <c:v>207499</c:v>
                </c:pt>
                <c:pt idx="99329">
                  <c:v>207499</c:v>
                </c:pt>
                <c:pt idx="99330">
                  <c:v>207499</c:v>
                </c:pt>
                <c:pt idx="99331">
                  <c:v>207499</c:v>
                </c:pt>
                <c:pt idx="99332">
                  <c:v>207499</c:v>
                </c:pt>
                <c:pt idx="99333">
                  <c:v>207499</c:v>
                </c:pt>
                <c:pt idx="99334">
                  <c:v>207499</c:v>
                </c:pt>
                <c:pt idx="99335">
                  <c:v>207499</c:v>
                </c:pt>
                <c:pt idx="99336">
                  <c:v>207499</c:v>
                </c:pt>
                <c:pt idx="99337">
                  <c:v>207499</c:v>
                </c:pt>
                <c:pt idx="99338">
                  <c:v>207499</c:v>
                </c:pt>
                <c:pt idx="99339">
                  <c:v>207499</c:v>
                </c:pt>
                <c:pt idx="99340">
                  <c:v>207499</c:v>
                </c:pt>
                <c:pt idx="99341">
                  <c:v>207499</c:v>
                </c:pt>
                <c:pt idx="99342">
                  <c:v>207499</c:v>
                </c:pt>
                <c:pt idx="99343">
                  <c:v>207499</c:v>
                </c:pt>
                <c:pt idx="99344">
                  <c:v>207499</c:v>
                </c:pt>
                <c:pt idx="99345">
                  <c:v>207499</c:v>
                </c:pt>
                <c:pt idx="99346">
                  <c:v>207499</c:v>
                </c:pt>
                <c:pt idx="99347">
                  <c:v>207499</c:v>
                </c:pt>
                <c:pt idx="99348">
                  <c:v>207499</c:v>
                </c:pt>
                <c:pt idx="99349">
                  <c:v>207499</c:v>
                </c:pt>
                <c:pt idx="99350">
                  <c:v>207499</c:v>
                </c:pt>
                <c:pt idx="99351">
                  <c:v>207499</c:v>
                </c:pt>
                <c:pt idx="99352">
                  <c:v>207499</c:v>
                </c:pt>
                <c:pt idx="99353">
                  <c:v>207499</c:v>
                </c:pt>
                <c:pt idx="99354">
                  <c:v>207499</c:v>
                </c:pt>
                <c:pt idx="99355">
                  <c:v>207499</c:v>
                </c:pt>
                <c:pt idx="99356">
                  <c:v>207499</c:v>
                </c:pt>
                <c:pt idx="99357">
                  <c:v>207499</c:v>
                </c:pt>
                <c:pt idx="99358">
                  <c:v>207499</c:v>
                </c:pt>
                <c:pt idx="99359">
                  <c:v>207499</c:v>
                </c:pt>
                <c:pt idx="99360">
                  <c:v>207499</c:v>
                </c:pt>
                <c:pt idx="99361">
                  <c:v>207499</c:v>
                </c:pt>
                <c:pt idx="99362">
                  <c:v>207499</c:v>
                </c:pt>
                <c:pt idx="99363">
                  <c:v>207499</c:v>
                </c:pt>
                <c:pt idx="99364">
                  <c:v>207499</c:v>
                </c:pt>
                <c:pt idx="99365">
                  <c:v>207499</c:v>
                </c:pt>
                <c:pt idx="99366">
                  <c:v>207499</c:v>
                </c:pt>
                <c:pt idx="99367">
                  <c:v>207499</c:v>
                </c:pt>
                <c:pt idx="99368">
                  <c:v>207499</c:v>
                </c:pt>
                <c:pt idx="99369">
                  <c:v>207499</c:v>
                </c:pt>
                <c:pt idx="99370">
                  <c:v>207499</c:v>
                </c:pt>
                <c:pt idx="99371">
                  <c:v>207499</c:v>
                </c:pt>
                <c:pt idx="99372">
                  <c:v>207499</c:v>
                </c:pt>
                <c:pt idx="99373">
                  <c:v>207499</c:v>
                </c:pt>
                <c:pt idx="99374">
                  <c:v>207499</c:v>
                </c:pt>
                <c:pt idx="99375">
                  <c:v>207499</c:v>
                </c:pt>
                <c:pt idx="99376">
                  <c:v>207499</c:v>
                </c:pt>
                <c:pt idx="99377">
                  <c:v>207499</c:v>
                </c:pt>
                <c:pt idx="99378">
                  <c:v>207499</c:v>
                </c:pt>
                <c:pt idx="99379">
                  <c:v>207499</c:v>
                </c:pt>
                <c:pt idx="99380">
                  <c:v>207499</c:v>
                </c:pt>
                <c:pt idx="99381">
                  <c:v>207499</c:v>
                </c:pt>
                <c:pt idx="99382">
                  <c:v>207499</c:v>
                </c:pt>
                <c:pt idx="99383">
                  <c:v>207499</c:v>
                </c:pt>
                <c:pt idx="99384">
                  <c:v>207499</c:v>
                </c:pt>
                <c:pt idx="99385">
                  <c:v>207499</c:v>
                </c:pt>
                <c:pt idx="99386">
                  <c:v>207499</c:v>
                </c:pt>
                <c:pt idx="99387">
                  <c:v>207499</c:v>
                </c:pt>
                <c:pt idx="99388">
                  <c:v>207499</c:v>
                </c:pt>
                <c:pt idx="99389">
                  <c:v>207499</c:v>
                </c:pt>
                <c:pt idx="99390">
                  <c:v>207499</c:v>
                </c:pt>
                <c:pt idx="99391">
                  <c:v>207499</c:v>
                </c:pt>
                <c:pt idx="99392">
                  <c:v>207499</c:v>
                </c:pt>
                <c:pt idx="99393">
                  <c:v>207499</c:v>
                </c:pt>
                <c:pt idx="99394">
                  <c:v>207499</c:v>
                </c:pt>
                <c:pt idx="99395">
                  <c:v>207499</c:v>
                </c:pt>
                <c:pt idx="99396">
                  <c:v>207499</c:v>
                </c:pt>
                <c:pt idx="99397">
                  <c:v>207499</c:v>
                </c:pt>
                <c:pt idx="99398">
                  <c:v>207499</c:v>
                </c:pt>
                <c:pt idx="99399">
                  <c:v>207499</c:v>
                </c:pt>
                <c:pt idx="99400">
                  <c:v>207499</c:v>
                </c:pt>
                <c:pt idx="99401">
                  <c:v>207499</c:v>
                </c:pt>
                <c:pt idx="99402">
                  <c:v>207499</c:v>
                </c:pt>
                <c:pt idx="99403">
                  <c:v>207499</c:v>
                </c:pt>
                <c:pt idx="99404">
                  <c:v>207499</c:v>
                </c:pt>
                <c:pt idx="99405">
                  <c:v>207499</c:v>
                </c:pt>
                <c:pt idx="99406">
                  <c:v>207499</c:v>
                </c:pt>
                <c:pt idx="99407">
                  <c:v>207499</c:v>
                </c:pt>
                <c:pt idx="99408">
                  <c:v>207499</c:v>
                </c:pt>
                <c:pt idx="99409">
                  <c:v>207499</c:v>
                </c:pt>
                <c:pt idx="99410">
                  <c:v>207499</c:v>
                </c:pt>
                <c:pt idx="99411">
                  <c:v>207499</c:v>
                </c:pt>
                <c:pt idx="99412">
                  <c:v>207499</c:v>
                </c:pt>
                <c:pt idx="99413">
                  <c:v>207499</c:v>
                </c:pt>
                <c:pt idx="99414">
                  <c:v>207499</c:v>
                </c:pt>
                <c:pt idx="99415">
                  <c:v>207499</c:v>
                </c:pt>
                <c:pt idx="99416">
                  <c:v>207499</c:v>
                </c:pt>
                <c:pt idx="99417">
                  <c:v>207499</c:v>
                </c:pt>
                <c:pt idx="99418">
                  <c:v>207499</c:v>
                </c:pt>
                <c:pt idx="99419">
                  <c:v>207499</c:v>
                </c:pt>
                <c:pt idx="99420">
                  <c:v>207499</c:v>
                </c:pt>
                <c:pt idx="99421">
                  <c:v>207499</c:v>
                </c:pt>
                <c:pt idx="99422">
                  <c:v>207499</c:v>
                </c:pt>
                <c:pt idx="99423">
                  <c:v>207499</c:v>
                </c:pt>
                <c:pt idx="99424">
                  <c:v>207499</c:v>
                </c:pt>
                <c:pt idx="99425">
                  <c:v>207499</c:v>
                </c:pt>
                <c:pt idx="99426">
                  <c:v>207499</c:v>
                </c:pt>
                <c:pt idx="99427">
                  <c:v>207499</c:v>
                </c:pt>
                <c:pt idx="99428">
                  <c:v>207499</c:v>
                </c:pt>
                <c:pt idx="99429">
                  <c:v>207499</c:v>
                </c:pt>
                <c:pt idx="99430">
                  <c:v>207499</c:v>
                </c:pt>
                <c:pt idx="99431">
                  <c:v>207499</c:v>
                </c:pt>
                <c:pt idx="99432">
                  <c:v>207499</c:v>
                </c:pt>
                <c:pt idx="99433">
                  <c:v>207499</c:v>
                </c:pt>
                <c:pt idx="99434">
                  <c:v>207499</c:v>
                </c:pt>
                <c:pt idx="99435">
                  <c:v>207499</c:v>
                </c:pt>
                <c:pt idx="99436">
                  <c:v>207499</c:v>
                </c:pt>
                <c:pt idx="99437">
                  <c:v>207499</c:v>
                </c:pt>
                <c:pt idx="99438">
                  <c:v>207499</c:v>
                </c:pt>
                <c:pt idx="99439">
                  <c:v>207499</c:v>
                </c:pt>
                <c:pt idx="99440">
                  <c:v>207499</c:v>
                </c:pt>
                <c:pt idx="99441">
                  <c:v>207499</c:v>
                </c:pt>
                <c:pt idx="99442">
                  <c:v>207499</c:v>
                </c:pt>
                <c:pt idx="99443">
                  <c:v>207499</c:v>
                </c:pt>
                <c:pt idx="99444">
                  <c:v>207499</c:v>
                </c:pt>
                <c:pt idx="99445">
                  <c:v>207499</c:v>
                </c:pt>
                <c:pt idx="99446">
                  <c:v>207499</c:v>
                </c:pt>
                <c:pt idx="99447">
                  <c:v>207499</c:v>
                </c:pt>
                <c:pt idx="99448">
                  <c:v>207499</c:v>
                </c:pt>
                <c:pt idx="99449">
                  <c:v>207499</c:v>
                </c:pt>
                <c:pt idx="99450">
                  <c:v>207499</c:v>
                </c:pt>
                <c:pt idx="99451">
                  <c:v>207499</c:v>
                </c:pt>
                <c:pt idx="99452">
                  <c:v>207499</c:v>
                </c:pt>
                <c:pt idx="99453">
                  <c:v>207499</c:v>
                </c:pt>
                <c:pt idx="99454">
                  <c:v>207499</c:v>
                </c:pt>
                <c:pt idx="99455">
                  <c:v>207499</c:v>
                </c:pt>
                <c:pt idx="99456">
                  <c:v>207499</c:v>
                </c:pt>
                <c:pt idx="99457">
                  <c:v>207499</c:v>
                </c:pt>
                <c:pt idx="99458">
                  <c:v>207499</c:v>
                </c:pt>
                <c:pt idx="99459">
                  <c:v>207499</c:v>
                </c:pt>
                <c:pt idx="99460">
                  <c:v>207499</c:v>
                </c:pt>
                <c:pt idx="99461">
                  <c:v>207499</c:v>
                </c:pt>
                <c:pt idx="99462">
                  <c:v>207499</c:v>
                </c:pt>
                <c:pt idx="99463">
                  <c:v>207499</c:v>
                </c:pt>
                <c:pt idx="99464">
                  <c:v>207499</c:v>
                </c:pt>
                <c:pt idx="99465">
                  <c:v>207499</c:v>
                </c:pt>
                <c:pt idx="99466">
                  <c:v>207499</c:v>
                </c:pt>
                <c:pt idx="99467">
                  <c:v>207499</c:v>
                </c:pt>
                <c:pt idx="99468">
                  <c:v>207499</c:v>
                </c:pt>
                <c:pt idx="99469">
                  <c:v>207499</c:v>
                </c:pt>
                <c:pt idx="99470">
                  <c:v>207499</c:v>
                </c:pt>
                <c:pt idx="99471">
                  <c:v>207499</c:v>
                </c:pt>
                <c:pt idx="99472">
                  <c:v>207499</c:v>
                </c:pt>
                <c:pt idx="99473">
                  <c:v>207499</c:v>
                </c:pt>
                <c:pt idx="99474">
                  <c:v>207499</c:v>
                </c:pt>
                <c:pt idx="99475">
                  <c:v>207499</c:v>
                </c:pt>
                <c:pt idx="99476">
                  <c:v>207499</c:v>
                </c:pt>
                <c:pt idx="99477">
                  <c:v>207499</c:v>
                </c:pt>
                <c:pt idx="99478">
                  <c:v>207499</c:v>
                </c:pt>
                <c:pt idx="99479">
                  <c:v>207499</c:v>
                </c:pt>
                <c:pt idx="99480">
                  <c:v>207499</c:v>
                </c:pt>
                <c:pt idx="99481">
                  <c:v>207499</c:v>
                </c:pt>
                <c:pt idx="99482">
                  <c:v>207499</c:v>
                </c:pt>
                <c:pt idx="99483">
                  <c:v>207499</c:v>
                </c:pt>
                <c:pt idx="99484">
                  <c:v>207499</c:v>
                </c:pt>
                <c:pt idx="99485">
                  <c:v>207499</c:v>
                </c:pt>
                <c:pt idx="99486">
                  <c:v>207499</c:v>
                </c:pt>
                <c:pt idx="99487">
                  <c:v>207499</c:v>
                </c:pt>
                <c:pt idx="99488">
                  <c:v>207499</c:v>
                </c:pt>
                <c:pt idx="99489">
                  <c:v>207499</c:v>
                </c:pt>
                <c:pt idx="99490">
                  <c:v>207499</c:v>
                </c:pt>
                <c:pt idx="99491">
                  <c:v>207499</c:v>
                </c:pt>
                <c:pt idx="99492">
                  <c:v>207499</c:v>
                </c:pt>
                <c:pt idx="99493">
                  <c:v>207499</c:v>
                </c:pt>
                <c:pt idx="99494">
                  <c:v>207499</c:v>
                </c:pt>
                <c:pt idx="99495">
                  <c:v>207499</c:v>
                </c:pt>
                <c:pt idx="99496">
                  <c:v>207499</c:v>
                </c:pt>
                <c:pt idx="99497">
                  <c:v>207499</c:v>
                </c:pt>
                <c:pt idx="99498">
                  <c:v>207499</c:v>
                </c:pt>
                <c:pt idx="99499">
                  <c:v>207499</c:v>
                </c:pt>
                <c:pt idx="99500">
                  <c:v>207499</c:v>
                </c:pt>
                <c:pt idx="99501">
                  <c:v>207499</c:v>
                </c:pt>
                <c:pt idx="99502">
                  <c:v>207499</c:v>
                </c:pt>
                <c:pt idx="99503">
                  <c:v>207499</c:v>
                </c:pt>
                <c:pt idx="99504">
                  <c:v>207499</c:v>
                </c:pt>
                <c:pt idx="99505">
                  <c:v>207499</c:v>
                </c:pt>
                <c:pt idx="99506">
                  <c:v>207499</c:v>
                </c:pt>
                <c:pt idx="99507">
                  <c:v>207499</c:v>
                </c:pt>
                <c:pt idx="99508">
                  <c:v>207499</c:v>
                </c:pt>
                <c:pt idx="99509">
                  <c:v>207499</c:v>
                </c:pt>
                <c:pt idx="99510">
                  <c:v>207499</c:v>
                </c:pt>
                <c:pt idx="99511">
                  <c:v>207499</c:v>
                </c:pt>
                <c:pt idx="99512">
                  <c:v>207499</c:v>
                </c:pt>
                <c:pt idx="99513">
                  <c:v>207499</c:v>
                </c:pt>
                <c:pt idx="99514">
                  <c:v>207499</c:v>
                </c:pt>
                <c:pt idx="99515">
                  <c:v>207499</c:v>
                </c:pt>
                <c:pt idx="99516">
                  <c:v>207499</c:v>
                </c:pt>
                <c:pt idx="99517">
                  <c:v>207499</c:v>
                </c:pt>
                <c:pt idx="99518">
                  <c:v>207499</c:v>
                </c:pt>
                <c:pt idx="99519">
                  <c:v>207499</c:v>
                </c:pt>
                <c:pt idx="99520">
                  <c:v>207499</c:v>
                </c:pt>
                <c:pt idx="99521">
                  <c:v>207499</c:v>
                </c:pt>
                <c:pt idx="99522">
                  <c:v>207499</c:v>
                </c:pt>
                <c:pt idx="99523">
                  <c:v>207499</c:v>
                </c:pt>
                <c:pt idx="99524">
                  <c:v>207499</c:v>
                </c:pt>
                <c:pt idx="99525">
                  <c:v>207499</c:v>
                </c:pt>
                <c:pt idx="99526">
                  <c:v>207499</c:v>
                </c:pt>
                <c:pt idx="99527">
                  <c:v>207499</c:v>
                </c:pt>
                <c:pt idx="99528">
                  <c:v>207499</c:v>
                </c:pt>
                <c:pt idx="99529">
                  <c:v>207499</c:v>
                </c:pt>
                <c:pt idx="99530">
                  <c:v>207499</c:v>
                </c:pt>
                <c:pt idx="99531">
                  <c:v>207499</c:v>
                </c:pt>
                <c:pt idx="99532">
                  <c:v>207499</c:v>
                </c:pt>
                <c:pt idx="99533">
                  <c:v>207499</c:v>
                </c:pt>
                <c:pt idx="99534">
                  <c:v>207499</c:v>
                </c:pt>
                <c:pt idx="99535">
                  <c:v>207499</c:v>
                </c:pt>
                <c:pt idx="99536">
                  <c:v>207499</c:v>
                </c:pt>
                <c:pt idx="99537">
                  <c:v>207499</c:v>
                </c:pt>
                <c:pt idx="99538">
                  <c:v>207499</c:v>
                </c:pt>
                <c:pt idx="99539">
                  <c:v>207499</c:v>
                </c:pt>
                <c:pt idx="99540">
                  <c:v>207499</c:v>
                </c:pt>
                <c:pt idx="99541">
                  <c:v>207499</c:v>
                </c:pt>
                <c:pt idx="99542">
                  <c:v>207499</c:v>
                </c:pt>
                <c:pt idx="99543">
                  <c:v>207499</c:v>
                </c:pt>
                <c:pt idx="99544">
                  <c:v>207499</c:v>
                </c:pt>
                <c:pt idx="99545">
                  <c:v>207499</c:v>
                </c:pt>
                <c:pt idx="99546">
                  <c:v>207499</c:v>
                </c:pt>
                <c:pt idx="99547">
                  <c:v>207499</c:v>
                </c:pt>
                <c:pt idx="99548">
                  <c:v>207499</c:v>
                </c:pt>
                <c:pt idx="99549">
                  <c:v>207499</c:v>
                </c:pt>
                <c:pt idx="99550">
                  <c:v>207499</c:v>
                </c:pt>
                <c:pt idx="99551">
                  <c:v>207499</c:v>
                </c:pt>
                <c:pt idx="99552">
                  <c:v>207499</c:v>
                </c:pt>
                <c:pt idx="99553">
                  <c:v>207499</c:v>
                </c:pt>
                <c:pt idx="99554">
                  <c:v>207499</c:v>
                </c:pt>
                <c:pt idx="99555">
                  <c:v>207499</c:v>
                </c:pt>
                <c:pt idx="99556">
                  <c:v>207499</c:v>
                </c:pt>
                <c:pt idx="99557">
                  <c:v>207499</c:v>
                </c:pt>
                <c:pt idx="99558">
                  <c:v>207499</c:v>
                </c:pt>
                <c:pt idx="99559">
                  <c:v>207499</c:v>
                </c:pt>
                <c:pt idx="99560">
                  <c:v>207499</c:v>
                </c:pt>
                <c:pt idx="99561">
                  <c:v>207499</c:v>
                </c:pt>
                <c:pt idx="99562">
                  <c:v>207499</c:v>
                </c:pt>
                <c:pt idx="99563">
                  <c:v>207499</c:v>
                </c:pt>
                <c:pt idx="99564">
                  <c:v>207499</c:v>
                </c:pt>
                <c:pt idx="99565">
                  <c:v>207499</c:v>
                </c:pt>
                <c:pt idx="99566">
                  <c:v>207499</c:v>
                </c:pt>
                <c:pt idx="99567">
                  <c:v>207499</c:v>
                </c:pt>
                <c:pt idx="99568">
                  <c:v>207499</c:v>
                </c:pt>
                <c:pt idx="99569">
                  <c:v>207499</c:v>
                </c:pt>
                <c:pt idx="99570">
                  <c:v>207499</c:v>
                </c:pt>
                <c:pt idx="99571">
                  <c:v>207499</c:v>
                </c:pt>
                <c:pt idx="99572">
                  <c:v>207499</c:v>
                </c:pt>
                <c:pt idx="99573">
                  <c:v>207499</c:v>
                </c:pt>
                <c:pt idx="99574">
                  <c:v>207499</c:v>
                </c:pt>
                <c:pt idx="99575">
                  <c:v>207499</c:v>
                </c:pt>
                <c:pt idx="99576">
                  <c:v>207499</c:v>
                </c:pt>
                <c:pt idx="99577">
                  <c:v>207499</c:v>
                </c:pt>
                <c:pt idx="99578">
                  <c:v>207499</c:v>
                </c:pt>
                <c:pt idx="99579">
                  <c:v>207499</c:v>
                </c:pt>
                <c:pt idx="99580">
                  <c:v>207499</c:v>
                </c:pt>
                <c:pt idx="99581">
                  <c:v>207499</c:v>
                </c:pt>
                <c:pt idx="99582">
                  <c:v>207499</c:v>
                </c:pt>
                <c:pt idx="99583">
                  <c:v>207499</c:v>
                </c:pt>
                <c:pt idx="99584">
                  <c:v>207499</c:v>
                </c:pt>
                <c:pt idx="99585">
                  <c:v>207499</c:v>
                </c:pt>
                <c:pt idx="99586">
                  <c:v>207499</c:v>
                </c:pt>
                <c:pt idx="99587">
                  <c:v>207499</c:v>
                </c:pt>
                <c:pt idx="99588">
                  <c:v>207499</c:v>
                </c:pt>
                <c:pt idx="99589">
                  <c:v>207499</c:v>
                </c:pt>
                <c:pt idx="99590">
                  <c:v>207499</c:v>
                </c:pt>
                <c:pt idx="99591">
                  <c:v>207499</c:v>
                </c:pt>
                <c:pt idx="99592">
                  <c:v>207499</c:v>
                </c:pt>
                <c:pt idx="99593">
                  <c:v>207499</c:v>
                </c:pt>
                <c:pt idx="99594">
                  <c:v>207499</c:v>
                </c:pt>
                <c:pt idx="99595">
                  <c:v>207499</c:v>
                </c:pt>
                <c:pt idx="99596">
                  <c:v>207499</c:v>
                </c:pt>
                <c:pt idx="99597">
                  <c:v>207499</c:v>
                </c:pt>
                <c:pt idx="99598">
                  <c:v>207499</c:v>
                </c:pt>
                <c:pt idx="99599">
                  <c:v>207499</c:v>
                </c:pt>
                <c:pt idx="99600">
                  <c:v>207499</c:v>
                </c:pt>
                <c:pt idx="99601">
                  <c:v>207499</c:v>
                </c:pt>
                <c:pt idx="99602">
                  <c:v>207499</c:v>
                </c:pt>
                <c:pt idx="99603">
                  <c:v>207499</c:v>
                </c:pt>
                <c:pt idx="99604">
                  <c:v>207499</c:v>
                </c:pt>
                <c:pt idx="99605">
                  <c:v>207499</c:v>
                </c:pt>
                <c:pt idx="99606">
                  <c:v>207499</c:v>
                </c:pt>
                <c:pt idx="99607">
                  <c:v>207499</c:v>
                </c:pt>
                <c:pt idx="99608">
                  <c:v>207499</c:v>
                </c:pt>
                <c:pt idx="99609">
                  <c:v>207499</c:v>
                </c:pt>
                <c:pt idx="99610">
                  <c:v>207499</c:v>
                </c:pt>
                <c:pt idx="99611">
                  <c:v>207499</c:v>
                </c:pt>
                <c:pt idx="99612">
                  <c:v>207499</c:v>
                </c:pt>
                <c:pt idx="99613">
                  <c:v>207499</c:v>
                </c:pt>
                <c:pt idx="99614">
                  <c:v>207499</c:v>
                </c:pt>
                <c:pt idx="99615">
                  <c:v>207499</c:v>
                </c:pt>
                <c:pt idx="99616">
                  <c:v>207499</c:v>
                </c:pt>
                <c:pt idx="99617">
                  <c:v>207499</c:v>
                </c:pt>
                <c:pt idx="99618">
                  <c:v>207499</c:v>
                </c:pt>
                <c:pt idx="99619">
                  <c:v>207499</c:v>
                </c:pt>
                <c:pt idx="99620">
                  <c:v>207499</c:v>
                </c:pt>
                <c:pt idx="99621">
                  <c:v>207499</c:v>
                </c:pt>
                <c:pt idx="99622">
                  <c:v>207499</c:v>
                </c:pt>
                <c:pt idx="99623">
                  <c:v>207499</c:v>
                </c:pt>
                <c:pt idx="99624">
                  <c:v>207499</c:v>
                </c:pt>
                <c:pt idx="99625">
                  <c:v>207499</c:v>
                </c:pt>
                <c:pt idx="99626">
                  <c:v>207499</c:v>
                </c:pt>
                <c:pt idx="99627">
                  <c:v>207499</c:v>
                </c:pt>
                <c:pt idx="99628">
                  <c:v>207499</c:v>
                </c:pt>
                <c:pt idx="99629">
                  <c:v>207499</c:v>
                </c:pt>
                <c:pt idx="99630">
                  <c:v>207499</c:v>
                </c:pt>
                <c:pt idx="99631">
                  <c:v>207499</c:v>
                </c:pt>
                <c:pt idx="99632">
                  <c:v>207499</c:v>
                </c:pt>
                <c:pt idx="99633">
                  <c:v>207499</c:v>
                </c:pt>
                <c:pt idx="99634">
                  <c:v>207499</c:v>
                </c:pt>
                <c:pt idx="99635">
                  <c:v>207499</c:v>
                </c:pt>
                <c:pt idx="99636">
                  <c:v>207499</c:v>
                </c:pt>
                <c:pt idx="99637">
                  <c:v>207499</c:v>
                </c:pt>
                <c:pt idx="99638">
                  <c:v>207499</c:v>
                </c:pt>
                <c:pt idx="99639">
                  <c:v>207499</c:v>
                </c:pt>
                <c:pt idx="99640">
                  <c:v>207499</c:v>
                </c:pt>
                <c:pt idx="99641">
                  <c:v>207499</c:v>
                </c:pt>
                <c:pt idx="99642">
                  <c:v>207499</c:v>
                </c:pt>
                <c:pt idx="99643">
                  <c:v>207499</c:v>
                </c:pt>
                <c:pt idx="99644">
                  <c:v>207499</c:v>
                </c:pt>
                <c:pt idx="99645">
                  <c:v>207499</c:v>
                </c:pt>
                <c:pt idx="99646">
                  <c:v>207499</c:v>
                </c:pt>
                <c:pt idx="99647">
                  <c:v>207499</c:v>
                </c:pt>
                <c:pt idx="99648">
                  <c:v>207499</c:v>
                </c:pt>
                <c:pt idx="99649">
                  <c:v>207499</c:v>
                </c:pt>
                <c:pt idx="99650">
                  <c:v>207499</c:v>
                </c:pt>
                <c:pt idx="99651">
                  <c:v>207499</c:v>
                </c:pt>
                <c:pt idx="99652">
                  <c:v>207499</c:v>
                </c:pt>
                <c:pt idx="99653">
                  <c:v>207499</c:v>
                </c:pt>
                <c:pt idx="99654">
                  <c:v>207499</c:v>
                </c:pt>
                <c:pt idx="99655">
                  <c:v>207499</c:v>
                </c:pt>
                <c:pt idx="99656">
                  <c:v>207499</c:v>
                </c:pt>
                <c:pt idx="99657">
                  <c:v>207499</c:v>
                </c:pt>
                <c:pt idx="99658">
                  <c:v>207499</c:v>
                </c:pt>
                <c:pt idx="99659">
                  <c:v>207499</c:v>
                </c:pt>
                <c:pt idx="99660">
                  <c:v>207499</c:v>
                </c:pt>
                <c:pt idx="99661">
                  <c:v>207499</c:v>
                </c:pt>
                <c:pt idx="99662">
                  <c:v>207499</c:v>
                </c:pt>
                <c:pt idx="99663">
                  <c:v>207499</c:v>
                </c:pt>
                <c:pt idx="99664">
                  <c:v>207499</c:v>
                </c:pt>
                <c:pt idx="99665">
                  <c:v>207499</c:v>
                </c:pt>
                <c:pt idx="99666">
                  <c:v>207499</c:v>
                </c:pt>
                <c:pt idx="99667">
                  <c:v>207499</c:v>
                </c:pt>
                <c:pt idx="99668">
                  <c:v>207499</c:v>
                </c:pt>
                <c:pt idx="99669">
                  <c:v>207499</c:v>
                </c:pt>
                <c:pt idx="99670">
                  <c:v>207499</c:v>
                </c:pt>
                <c:pt idx="99671">
                  <c:v>207499</c:v>
                </c:pt>
                <c:pt idx="99672">
                  <c:v>207499</c:v>
                </c:pt>
                <c:pt idx="99673">
                  <c:v>207499</c:v>
                </c:pt>
                <c:pt idx="99674">
                  <c:v>207499</c:v>
                </c:pt>
                <c:pt idx="99675">
                  <c:v>207499</c:v>
                </c:pt>
                <c:pt idx="99676">
                  <c:v>207499</c:v>
                </c:pt>
                <c:pt idx="99677">
                  <c:v>207499</c:v>
                </c:pt>
                <c:pt idx="99678">
                  <c:v>207499</c:v>
                </c:pt>
                <c:pt idx="99679">
                  <c:v>207499</c:v>
                </c:pt>
                <c:pt idx="99680">
                  <c:v>207499</c:v>
                </c:pt>
                <c:pt idx="99681">
                  <c:v>207499</c:v>
                </c:pt>
                <c:pt idx="99682">
                  <c:v>207499</c:v>
                </c:pt>
                <c:pt idx="99683">
                  <c:v>207499</c:v>
                </c:pt>
                <c:pt idx="99684">
                  <c:v>207499</c:v>
                </c:pt>
                <c:pt idx="99685">
                  <c:v>207499</c:v>
                </c:pt>
                <c:pt idx="99686">
                  <c:v>207499</c:v>
                </c:pt>
                <c:pt idx="99687">
                  <c:v>207499</c:v>
                </c:pt>
                <c:pt idx="99688">
                  <c:v>207499</c:v>
                </c:pt>
                <c:pt idx="99689">
                  <c:v>207499</c:v>
                </c:pt>
                <c:pt idx="99690">
                  <c:v>207499</c:v>
                </c:pt>
                <c:pt idx="99691">
                  <c:v>207499</c:v>
                </c:pt>
                <c:pt idx="99692">
                  <c:v>207499</c:v>
                </c:pt>
                <c:pt idx="99693">
                  <c:v>207499</c:v>
                </c:pt>
                <c:pt idx="99694">
                  <c:v>207499</c:v>
                </c:pt>
                <c:pt idx="99695">
                  <c:v>207499</c:v>
                </c:pt>
                <c:pt idx="99696">
                  <c:v>207499</c:v>
                </c:pt>
                <c:pt idx="99697">
                  <c:v>207499</c:v>
                </c:pt>
                <c:pt idx="99698">
                  <c:v>207499</c:v>
                </c:pt>
                <c:pt idx="99699">
                  <c:v>207499</c:v>
                </c:pt>
                <c:pt idx="99700">
                  <c:v>207499</c:v>
                </c:pt>
                <c:pt idx="99701">
                  <c:v>207499</c:v>
                </c:pt>
                <c:pt idx="99702">
                  <c:v>207499</c:v>
                </c:pt>
                <c:pt idx="99703">
                  <c:v>207499</c:v>
                </c:pt>
                <c:pt idx="99704">
                  <c:v>207499</c:v>
                </c:pt>
                <c:pt idx="99705">
                  <c:v>207499</c:v>
                </c:pt>
                <c:pt idx="99706">
                  <c:v>207499</c:v>
                </c:pt>
                <c:pt idx="99707">
                  <c:v>207499</c:v>
                </c:pt>
                <c:pt idx="99708">
                  <c:v>207499</c:v>
                </c:pt>
                <c:pt idx="99709">
                  <c:v>207499</c:v>
                </c:pt>
                <c:pt idx="99710">
                  <c:v>207499</c:v>
                </c:pt>
                <c:pt idx="99711">
                  <c:v>207499</c:v>
                </c:pt>
                <c:pt idx="99712">
                  <c:v>207499</c:v>
                </c:pt>
                <c:pt idx="99713">
                  <c:v>207499</c:v>
                </c:pt>
                <c:pt idx="99714">
                  <c:v>207499</c:v>
                </c:pt>
                <c:pt idx="99715">
                  <c:v>207499</c:v>
                </c:pt>
                <c:pt idx="99716">
                  <c:v>207499</c:v>
                </c:pt>
                <c:pt idx="99717">
                  <c:v>207499</c:v>
                </c:pt>
                <c:pt idx="99718">
                  <c:v>207499</c:v>
                </c:pt>
                <c:pt idx="99719">
                  <c:v>207499</c:v>
                </c:pt>
                <c:pt idx="99720">
                  <c:v>207499</c:v>
                </c:pt>
                <c:pt idx="99721">
                  <c:v>207499</c:v>
                </c:pt>
                <c:pt idx="99722">
                  <c:v>207499</c:v>
                </c:pt>
                <c:pt idx="99723">
                  <c:v>207499</c:v>
                </c:pt>
                <c:pt idx="99724">
                  <c:v>207499</c:v>
                </c:pt>
                <c:pt idx="99725">
                  <c:v>207499</c:v>
                </c:pt>
                <c:pt idx="99726">
                  <c:v>207499</c:v>
                </c:pt>
                <c:pt idx="99727">
                  <c:v>207499</c:v>
                </c:pt>
                <c:pt idx="99728">
                  <c:v>207499</c:v>
                </c:pt>
                <c:pt idx="99729">
                  <c:v>207499</c:v>
                </c:pt>
                <c:pt idx="99730">
                  <c:v>207499</c:v>
                </c:pt>
                <c:pt idx="99731">
                  <c:v>207499</c:v>
                </c:pt>
                <c:pt idx="99732">
                  <c:v>207499</c:v>
                </c:pt>
                <c:pt idx="99733">
                  <c:v>207499</c:v>
                </c:pt>
                <c:pt idx="99734">
                  <c:v>207499</c:v>
                </c:pt>
                <c:pt idx="99735">
                  <c:v>207499</c:v>
                </c:pt>
                <c:pt idx="99736">
                  <c:v>207499</c:v>
                </c:pt>
                <c:pt idx="99737">
                  <c:v>207499</c:v>
                </c:pt>
                <c:pt idx="99738">
                  <c:v>207499</c:v>
                </c:pt>
                <c:pt idx="99739">
                  <c:v>207499</c:v>
                </c:pt>
                <c:pt idx="99740">
                  <c:v>207499</c:v>
                </c:pt>
                <c:pt idx="99741">
                  <c:v>207499</c:v>
                </c:pt>
                <c:pt idx="99742">
                  <c:v>207499</c:v>
                </c:pt>
                <c:pt idx="99743">
                  <c:v>207499</c:v>
                </c:pt>
                <c:pt idx="99744">
                  <c:v>207499</c:v>
                </c:pt>
                <c:pt idx="99745">
                  <c:v>207499</c:v>
                </c:pt>
                <c:pt idx="99746">
                  <c:v>207499</c:v>
                </c:pt>
                <c:pt idx="99747">
                  <c:v>207499</c:v>
                </c:pt>
                <c:pt idx="99748">
                  <c:v>207499</c:v>
                </c:pt>
                <c:pt idx="99749">
                  <c:v>207499</c:v>
                </c:pt>
                <c:pt idx="99750">
                  <c:v>207499</c:v>
                </c:pt>
                <c:pt idx="99751">
                  <c:v>207499</c:v>
                </c:pt>
                <c:pt idx="99752">
                  <c:v>207499</c:v>
                </c:pt>
                <c:pt idx="99753">
                  <c:v>207499</c:v>
                </c:pt>
                <c:pt idx="99754">
                  <c:v>207499</c:v>
                </c:pt>
                <c:pt idx="99755">
                  <c:v>207499</c:v>
                </c:pt>
                <c:pt idx="99756">
                  <c:v>207499</c:v>
                </c:pt>
                <c:pt idx="99757">
                  <c:v>207499</c:v>
                </c:pt>
                <c:pt idx="99758">
                  <c:v>207499</c:v>
                </c:pt>
                <c:pt idx="99759">
                  <c:v>207499</c:v>
                </c:pt>
                <c:pt idx="99760">
                  <c:v>207499</c:v>
                </c:pt>
                <c:pt idx="99761">
                  <c:v>207499</c:v>
                </c:pt>
                <c:pt idx="99762">
                  <c:v>207499</c:v>
                </c:pt>
                <c:pt idx="99763">
                  <c:v>207499</c:v>
                </c:pt>
                <c:pt idx="99764">
                  <c:v>207499</c:v>
                </c:pt>
                <c:pt idx="99765">
                  <c:v>207499</c:v>
                </c:pt>
                <c:pt idx="99766">
                  <c:v>207499</c:v>
                </c:pt>
                <c:pt idx="99767">
                  <c:v>207499</c:v>
                </c:pt>
                <c:pt idx="99768">
                  <c:v>207499</c:v>
                </c:pt>
                <c:pt idx="99769">
                  <c:v>207499</c:v>
                </c:pt>
                <c:pt idx="99770">
                  <c:v>207499</c:v>
                </c:pt>
                <c:pt idx="99771">
                  <c:v>207499</c:v>
                </c:pt>
                <c:pt idx="99772">
                  <c:v>207499</c:v>
                </c:pt>
                <c:pt idx="99773">
                  <c:v>207499</c:v>
                </c:pt>
                <c:pt idx="99774">
                  <c:v>207499</c:v>
                </c:pt>
                <c:pt idx="99775">
                  <c:v>207499</c:v>
                </c:pt>
                <c:pt idx="99776">
                  <c:v>207499</c:v>
                </c:pt>
                <c:pt idx="99777">
                  <c:v>207499</c:v>
                </c:pt>
                <c:pt idx="99778">
                  <c:v>207499</c:v>
                </c:pt>
                <c:pt idx="99779">
                  <c:v>207499</c:v>
                </c:pt>
                <c:pt idx="99780">
                  <c:v>207499</c:v>
                </c:pt>
                <c:pt idx="99781">
                  <c:v>207499</c:v>
                </c:pt>
                <c:pt idx="99782">
                  <c:v>207499</c:v>
                </c:pt>
                <c:pt idx="99783">
                  <c:v>207499</c:v>
                </c:pt>
                <c:pt idx="99784">
                  <c:v>207499</c:v>
                </c:pt>
                <c:pt idx="99785">
                  <c:v>207499</c:v>
                </c:pt>
                <c:pt idx="99786">
                  <c:v>207499</c:v>
                </c:pt>
                <c:pt idx="99787">
                  <c:v>207499</c:v>
                </c:pt>
                <c:pt idx="99788">
                  <c:v>207499</c:v>
                </c:pt>
                <c:pt idx="99789">
                  <c:v>207499</c:v>
                </c:pt>
                <c:pt idx="99790">
                  <c:v>207499</c:v>
                </c:pt>
                <c:pt idx="99791">
                  <c:v>207499</c:v>
                </c:pt>
                <c:pt idx="99792">
                  <c:v>207499</c:v>
                </c:pt>
                <c:pt idx="99793">
                  <c:v>207499</c:v>
                </c:pt>
                <c:pt idx="99794">
                  <c:v>207499</c:v>
                </c:pt>
                <c:pt idx="99795">
                  <c:v>207499</c:v>
                </c:pt>
                <c:pt idx="99796">
                  <c:v>207499</c:v>
                </c:pt>
                <c:pt idx="99797">
                  <c:v>207499</c:v>
                </c:pt>
                <c:pt idx="99798">
                  <c:v>207499</c:v>
                </c:pt>
                <c:pt idx="99799">
                  <c:v>207499</c:v>
                </c:pt>
                <c:pt idx="99800">
                  <c:v>207499</c:v>
                </c:pt>
                <c:pt idx="99801">
                  <c:v>207499</c:v>
                </c:pt>
                <c:pt idx="99802">
                  <c:v>207499</c:v>
                </c:pt>
                <c:pt idx="99803">
                  <c:v>207499</c:v>
                </c:pt>
                <c:pt idx="99804">
                  <c:v>207499</c:v>
                </c:pt>
                <c:pt idx="99805">
                  <c:v>207499</c:v>
                </c:pt>
                <c:pt idx="99806">
                  <c:v>207499</c:v>
                </c:pt>
                <c:pt idx="99807">
                  <c:v>207499</c:v>
                </c:pt>
                <c:pt idx="99808">
                  <c:v>207499</c:v>
                </c:pt>
                <c:pt idx="99809">
                  <c:v>207499</c:v>
                </c:pt>
                <c:pt idx="99810">
                  <c:v>207499</c:v>
                </c:pt>
                <c:pt idx="99811">
                  <c:v>207499</c:v>
                </c:pt>
                <c:pt idx="99812">
                  <c:v>207499</c:v>
                </c:pt>
                <c:pt idx="99813">
                  <c:v>207499</c:v>
                </c:pt>
                <c:pt idx="99814">
                  <c:v>207499</c:v>
                </c:pt>
                <c:pt idx="99815">
                  <c:v>207499</c:v>
                </c:pt>
                <c:pt idx="99816">
                  <c:v>207499</c:v>
                </c:pt>
                <c:pt idx="99817">
                  <c:v>207499</c:v>
                </c:pt>
                <c:pt idx="99818">
                  <c:v>207499</c:v>
                </c:pt>
                <c:pt idx="99819">
                  <c:v>207499</c:v>
                </c:pt>
                <c:pt idx="99820">
                  <c:v>207499</c:v>
                </c:pt>
                <c:pt idx="99821">
                  <c:v>207499</c:v>
                </c:pt>
                <c:pt idx="99822">
                  <c:v>207499</c:v>
                </c:pt>
                <c:pt idx="99823">
                  <c:v>207499</c:v>
                </c:pt>
                <c:pt idx="99824">
                  <c:v>207499</c:v>
                </c:pt>
                <c:pt idx="99825">
                  <c:v>207499</c:v>
                </c:pt>
                <c:pt idx="99826">
                  <c:v>207499</c:v>
                </c:pt>
                <c:pt idx="99827">
                  <c:v>207499</c:v>
                </c:pt>
                <c:pt idx="99828">
                  <c:v>207499</c:v>
                </c:pt>
                <c:pt idx="99829">
                  <c:v>207499</c:v>
                </c:pt>
                <c:pt idx="99830">
                  <c:v>207499</c:v>
                </c:pt>
                <c:pt idx="99831">
                  <c:v>207499</c:v>
                </c:pt>
                <c:pt idx="99832">
                  <c:v>207499</c:v>
                </c:pt>
                <c:pt idx="99833">
                  <c:v>207499</c:v>
                </c:pt>
                <c:pt idx="99834">
                  <c:v>207499</c:v>
                </c:pt>
                <c:pt idx="99835">
                  <c:v>207499</c:v>
                </c:pt>
                <c:pt idx="99836">
                  <c:v>207499</c:v>
                </c:pt>
                <c:pt idx="99837">
                  <c:v>207499</c:v>
                </c:pt>
                <c:pt idx="99838">
                  <c:v>207499</c:v>
                </c:pt>
                <c:pt idx="99839">
                  <c:v>207499</c:v>
                </c:pt>
                <c:pt idx="99840">
                  <c:v>207499</c:v>
                </c:pt>
                <c:pt idx="99841">
                  <c:v>207499</c:v>
                </c:pt>
                <c:pt idx="99842">
                  <c:v>207499</c:v>
                </c:pt>
                <c:pt idx="99843">
                  <c:v>207499</c:v>
                </c:pt>
                <c:pt idx="99844">
                  <c:v>207499</c:v>
                </c:pt>
                <c:pt idx="99845">
                  <c:v>207499</c:v>
                </c:pt>
                <c:pt idx="99846">
                  <c:v>207499</c:v>
                </c:pt>
                <c:pt idx="99847">
                  <c:v>207499</c:v>
                </c:pt>
                <c:pt idx="99848">
                  <c:v>207499</c:v>
                </c:pt>
                <c:pt idx="99849">
                  <c:v>207499</c:v>
                </c:pt>
                <c:pt idx="99850">
                  <c:v>207499</c:v>
                </c:pt>
                <c:pt idx="99851">
                  <c:v>207499</c:v>
                </c:pt>
                <c:pt idx="99852">
                  <c:v>207499</c:v>
                </c:pt>
                <c:pt idx="99853">
                  <c:v>207499</c:v>
                </c:pt>
                <c:pt idx="99854">
                  <c:v>207499</c:v>
                </c:pt>
                <c:pt idx="99855">
                  <c:v>207499</c:v>
                </c:pt>
                <c:pt idx="99856">
                  <c:v>207499</c:v>
                </c:pt>
                <c:pt idx="99857">
                  <c:v>207499</c:v>
                </c:pt>
                <c:pt idx="99858">
                  <c:v>207499</c:v>
                </c:pt>
                <c:pt idx="99859">
                  <c:v>207499</c:v>
                </c:pt>
                <c:pt idx="99860">
                  <c:v>207499</c:v>
                </c:pt>
                <c:pt idx="99861">
                  <c:v>207499</c:v>
                </c:pt>
                <c:pt idx="99862">
                  <c:v>207499</c:v>
                </c:pt>
                <c:pt idx="99863">
                  <c:v>207499</c:v>
                </c:pt>
                <c:pt idx="99864">
                  <c:v>207499</c:v>
                </c:pt>
                <c:pt idx="99865">
                  <c:v>207499</c:v>
                </c:pt>
                <c:pt idx="99866">
                  <c:v>207499</c:v>
                </c:pt>
                <c:pt idx="99867">
                  <c:v>207499</c:v>
                </c:pt>
                <c:pt idx="99868">
                  <c:v>207499</c:v>
                </c:pt>
                <c:pt idx="99869">
                  <c:v>207499</c:v>
                </c:pt>
                <c:pt idx="99870">
                  <c:v>207499</c:v>
                </c:pt>
                <c:pt idx="99871">
                  <c:v>207499</c:v>
                </c:pt>
                <c:pt idx="99872">
                  <c:v>207499</c:v>
                </c:pt>
                <c:pt idx="99873">
                  <c:v>207499</c:v>
                </c:pt>
                <c:pt idx="99874">
                  <c:v>207499</c:v>
                </c:pt>
                <c:pt idx="99875">
                  <c:v>207499</c:v>
                </c:pt>
                <c:pt idx="99876">
                  <c:v>207499</c:v>
                </c:pt>
                <c:pt idx="99877">
                  <c:v>207499</c:v>
                </c:pt>
                <c:pt idx="99878">
                  <c:v>207499</c:v>
                </c:pt>
                <c:pt idx="99879">
                  <c:v>207499</c:v>
                </c:pt>
                <c:pt idx="99880">
                  <c:v>207499</c:v>
                </c:pt>
                <c:pt idx="99881">
                  <c:v>207499</c:v>
                </c:pt>
                <c:pt idx="99882">
                  <c:v>207499</c:v>
                </c:pt>
                <c:pt idx="99883">
                  <c:v>207499</c:v>
                </c:pt>
                <c:pt idx="99884">
                  <c:v>207499</c:v>
                </c:pt>
                <c:pt idx="99885">
                  <c:v>207499</c:v>
                </c:pt>
                <c:pt idx="99886">
                  <c:v>207499</c:v>
                </c:pt>
                <c:pt idx="99887">
                  <c:v>207499</c:v>
                </c:pt>
                <c:pt idx="99888">
                  <c:v>207499</c:v>
                </c:pt>
                <c:pt idx="99889">
                  <c:v>207499</c:v>
                </c:pt>
                <c:pt idx="99890">
                  <c:v>207499</c:v>
                </c:pt>
                <c:pt idx="99891">
                  <c:v>207499</c:v>
                </c:pt>
                <c:pt idx="99892">
                  <c:v>207499</c:v>
                </c:pt>
                <c:pt idx="99893">
                  <c:v>207499</c:v>
                </c:pt>
                <c:pt idx="99894">
                  <c:v>207499</c:v>
                </c:pt>
                <c:pt idx="99895">
                  <c:v>207499</c:v>
                </c:pt>
                <c:pt idx="99896">
                  <c:v>207499</c:v>
                </c:pt>
                <c:pt idx="99897">
                  <c:v>207499</c:v>
                </c:pt>
                <c:pt idx="99898">
                  <c:v>207499</c:v>
                </c:pt>
                <c:pt idx="99899">
                  <c:v>207499</c:v>
                </c:pt>
                <c:pt idx="99900">
                  <c:v>207499</c:v>
                </c:pt>
                <c:pt idx="99901">
                  <c:v>207499</c:v>
                </c:pt>
                <c:pt idx="99902">
                  <c:v>207499</c:v>
                </c:pt>
                <c:pt idx="99903">
                  <c:v>207499</c:v>
                </c:pt>
                <c:pt idx="99904">
                  <c:v>207499</c:v>
                </c:pt>
                <c:pt idx="99905">
                  <c:v>207499</c:v>
                </c:pt>
                <c:pt idx="99906">
                  <c:v>207499</c:v>
                </c:pt>
                <c:pt idx="99907">
                  <c:v>207499</c:v>
                </c:pt>
                <c:pt idx="99908">
                  <c:v>207499</c:v>
                </c:pt>
                <c:pt idx="99909">
                  <c:v>207499</c:v>
                </c:pt>
                <c:pt idx="99910">
                  <c:v>207499</c:v>
                </c:pt>
                <c:pt idx="99911">
                  <c:v>207499</c:v>
                </c:pt>
                <c:pt idx="99912">
                  <c:v>207499</c:v>
                </c:pt>
                <c:pt idx="99913">
                  <c:v>207499</c:v>
                </c:pt>
                <c:pt idx="99914">
                  <c:v>207499</c:v>
                </c:pt>
                <c:pt idx="99915">
                  <c:v>207499</c:v>
                </c:pt>
                <c:pt idx="99916">
                  <c:v>207499</c:v>
                </c:pt>
                <c:pt idx="99917">
                  <c:v>207499</c:v>
                </c:pt>
                <c:pt idx="99918">
                  <c:v>207499</c:v>
                </c:pt>
                <c:pt idx="99919">
                  <c:v>207499</c:v>
                </c:pt>
                <c:pt idx="99920">
                  <c:v>207499</c:v>
                </c:pt>
                <c:pt idx="99921">
                  <c:v>207499</c:v>
                </c:pt>
                <c:pt idx="99922">
                  <c:v>207499</c:v>
                </c:pt>
                <c:pt idx="99923">
                  <c:v>207499</c:v>
                </c:pt>
                <c:pt idx="99924">
                  <c:v>207499</c:v>
                </c:pt>
                <c:pt idx="99925">
                  <c:v>207499</c:v>
                </c:pt>
                <c:pt idx="99926">
                  <c:v>207499</c:v>
                </c:pt>
                <c:pt idx="99927">
                  <c:v>207499</c:v>
                </c:pt>
                <c:pt idx="99928">
                  <c:v>207499</c:v>
                </c:pt>
                <c:pt idx="99929">
                  <c:v>207499</c:v>
                </c:pt>
                <c:pt idx="99930">
                  <c:v>207499</c:v>
                </c:pt>
                <c:pt idx="99931">
                  <c:v>207499</c:v>
                </c:pt>
                <c:pt idx="99932">
                  <c:v>207499</c:v>
                </c:pt>
                <c:pt idx="99933">
                  <c:v>207499</c:v>
                </c:pt>
                <c:pt idx="99934">
                  <c:v>207499</c:v>
                </c:pt>
                <c:pt idx="99935">
                  <c:v>207499</c:v>
                </c:pt>
                <c:pt idx="99936">
                  <c:v>207499</c:v>
                </c:pt>
                <c:pt idx="99937">
                  <c:v>207499</c:v>
                </c:pt>
                <c:pt idx="99938">
                  <c:v>207499</c:v>
                </c:pt>
                <c:pt idx="99939">
                  <c:v>207499</c:v>
                </c:pt>
                <c:pt idx="99940">
                  <c:v>207499</c:v>
                </c:pt>
                <c:pt idx="99941">
                  <c:v>207499</c:v>
                </c:pt>
                <c:pt idx="99942">
                  <c:v>207499</c:v>
                </c:pt>
                <c:pt idx="99943">
                  <c:v>207499</c:v>
                </c:pt>
                <c:pt idx="99944">
                  <c:v>207499</c:v>
                </c:pt>
                <c:pt idx="99945">
                  <c:v>207499</c:v>
                </c:pt>
                <c:pt idx="99946">
                  <c:v>207499</c:v>
                </c:pt>
                <c:pt idx="99947">
                  <c:v>207499</c:v>
                </c:pt>
                <c:pt idx="99948">
                  <c:v>207499</c:v>
                </c:pt>
                <c:pt idx="99949">
                  <c:v>207499</c:v>
                </c:pt>
                <c:pt idx="99950">
                  <c:v>207499</c:v>
                </c:pt>
                <c:pt idx="99951">
                  <c:v>207499</c:v>
                </c:pt>
                <c:pt idx="99952">
                  <c:v>207499</c:v>
                </c:pt>
                <c:pt idx="99953">
                  <c:v>207499</c:v>
                </c:pt>
                <c:pt idx="99954">
                  <c:v>207499</c:v>
                </c:pt>
                <c:pt idx="99955">
                  <c:v>207499</c:v>
                </c:pt>
                <c:pt idx="99956">
                  <c:v>207499</c:v>
                </c:pt>
                <c:pt idx="99957">
                  <c:v>207499</c:v>
                </c:pt>
                <c:pt idx="99958">
                  <c:v>207499</c:v>
                </c:pt>
                <c:pt idx="99959">
                  <c:v>207499</c:v>
                </c:pt>
                <c:pt idx="99960">
                  <c:v>207499</c:v>
                </c:pt>
                <c:pt idx="99961">
                  <c:v>207499</c:v>
                </c:pt>
                <c:pt idx="99962">
                  <c:v>207499</c:v>
                </c:pt>
                <c:pt idx="99963">
                  <c:v>207499</c:v>
                </c:pt>
                <c:pt idx="99964">
                  <c:v>207499</c:v>
                </c:pt>
                <c:pt idx="99965">
                  <c:v>207499</c:v>
                </c:pt>
                <c:pt idx="99966">
                  <c:v>207499</c:v>
                </c:pt>
                <c:pt idx="99967">
                  <c:v>207499</c:v>
                </c:pt>
                <c:pt idx="99968">
                  <c:v>207499</c:v>
                </c:pt>
                <c:pt idx="99969">
                  <c:v>207499</c:v>
                </c:pt>
                <c:pt idx="99970">
                  <c:v>207499</c:v>
                </c:pt>
                <c:pt idx="99971">
                  <c:v>207499</c:v>
                </c:pt>
                <c:pt idx="99972">
                  <c:v>207499</c:v>
                </c:pt>
                <c:pt idx="99973">
                  <c:v>207499</c:v>
                </c:pt>
                <c:pt idx="99974">
                  <c:v>207499</c:v>
                </c:pt>
                <c:pt idx="99975">
                  <c:v>207499</c:v>
                </c:pt>
                <c:pt idx="99976">
                  <c:v>207499</c:v>
                </c:pt>
                <c:pt idx="99977">
                  <c:v>207499</c:v>
                </c:pt>
                <c:pt idx="99978">
                  <c:v>207499</c:v>
                </c:pt>
                <c:pt idx="99979">
                  <c:v>207499</c:v>
                </c:pt>
                <c:pt idx="99980">
                  <c:v>207499</c:v>
                </c:pt>
                <c:pt idx="99981">
                  <c:v>207499</c:v>
                </c:pt>
                <c:pt idx="99982">
                  <c:v>207499</c:v>
                </c:pt>
                <c:pt idx="99983">
                  <c:v>207499</c:v>
                </c:pt>
                <c:pt idx="99984">
                  <c:v>207499</c:v>
                </c:pt>
                <c:pt idx="99985">
                  <c:v>207499</c:v>
                </c:pt>
                <c:pt idx="99986">
                  <c:v>207499</c:v>
                </c:pt>
                <c:pt idx="99987">
                  <c:v>207499</c:v>
                </c:pt>
                <c:pt idx="99988">
                  <c:v>207499</c:v>
                </c:pt>
                <c:pt idx="99989">
                  <c:v>207499</c:v>
                </c:pt>
                <c:pt idx="99990">
                  <c:v>207499</c:v>
                </c:pt>
                <c:pt idx="99991">
                  <c:v>207499</c:v>
                </c:pt>
                <c:pt idx="99992">
                  <c:v>207499</c:v>
                </c:pt>
                <c:pt idx="99993">
                  <c:v>207499</c:v>
                </c:pt>
                <c:pt idx="99994">
                  <c:v>207499</c:v>
                </c:pt>
                <c:pt idx="99995">
                  <c:v>207499</c:v>
                </c:pt>
                <c:pt idx="99996">
                  <c:v>207499</c:v>
                </c:pt>
                <c:pt idx="99997">
                  <c:v>207499</c:v>
                </c:pt>
                <c:pt idx="99998">
                  <c:v>207499</c:v>
                </c:pt>
                <c:pt idx="99999">
                  <c:v>207499</c:v>
                </c:pt>
                <c:pt idx="100000">
                  <c:v>207499</c:v>
                </c:pt>
                <c:pt idx="100001">
                  <c:v>207499</c:v>
                </c:pt>
                <c:pt idx="100002">
                  <c:v>207499</c:v>
                </c:pt>
                <c:pt idx="100003">
                  <c:v>207499</c:v>
                </c:pt>
                <c:pt idx="100004">
                  <c:v>207499</c:v>
                </c:pt>
                <c:pt idx="100005">
                  <c:v>207499</c:v>
                </c:pt>
                <c:pt idx="100006">
                  <c:v>207499</c:v>
                </c:pt>
                <c:pt idx="100007">
                  <c:v>207499</c:v>
                </c:pt>
                <c:pt idx="100008">
                  <c:v>207499</c:v>
                </c:pt>
                <c:pt idx="100009">
                  <c:v>207499</c:v>
                </c:pt>
                <c:pt idx="100010">
                  <c:v>207499</c:v>
                </c:pt>
                <c:pt idx="100011">
                  <c:v>207499</c:v>
                </c:pt>
                <c:pt idx="100012">
                  <c:v>207499</c:v>
                </c:pt>
                <c:pt idx="100013">
                  <c:v>207499</c:v>
                </c:pt>
                <c:pt idx="100014">
                  <c:v>207499</c:v>
                </c:pt>
                <c:pt idx="100015">
                  <c:v>207499</c:v>
                </c:pt>
                <c:pt idx="100016">
                  <c:v>207499</c:v>
                </c:pt>
                <c:pt idx="100017">
                  <c:v>207499</c:v>
                </c:pt>
                <c:pt idx="100018">
                  <c:v>207499</c:v>
                </c:pt>
                <c:pt idx="100019">
                  <c:v>207499</c:v>
                </c:pt>
                <c:pt idx="100020">
                  <c:v>207499</c:v>
                </c:pt>
                <c:pt idx="100021">
                  <c:v>207499</c:v>
                </c:pt>
                <c:pt idx="100022">
                  <c:v>207499</c:v>
                </c:pt>
                <c:pt idx="100023">
                  <c:v>207499</c:v>
                </c:pt>
                <c:pt idx="100024">
                  <c:v>207499</c:v>
                </c:pt>
                <c:pt idx="100025">
                  <c:v>207499</c:v>
                </c:pt>
                <c:pt idx="100026">
                  <c:v>207499</c:v>
                </c:pt>
                <c:pt idx="100027">
                  <c:v>207499</c:v>
                </c:pt>
                <c:pt idx="100028">
                  <c:v>207499</c:v>
                </c:pt>
                <c:pt idx="100029">
                  <c:v>207499</c:v>
                </c:pt>
                <c:pt idx="100030">
                  <c:v>207499</c:v>
                </c:pt>
                <c:pt idx="100031">
                  <c:v>207499</c:v>
                </c:pt>
                <c:pt idx="100032">
                  <c:v>207499</c:v>
                </c:pt>
                <c:pt idx="100033">
                  <c:v>207499</c:v>
                </c:pt>
                <c:pt idx="100034">
                  <c:v>207499</c:v>
                </c:pt>
                <c:pt idx="100035">
                  <c:v>207499</c:v>
                </c:pt>
                <c:pt idx="100036">
                  <c:v>207499</c:v>
                </c:pt>
                <c:pt idx="100037">
                  <c:v>207499</c:v>
                </c:pt>
                <c:pt idx="100038">
                  <c:v>207499</c:v>
                </c:pt>
                <c:pt idx="100039">
                  <c:v>207499</c:v>
                </c:pt>
                <c:pt idx="100040">
                  <c:v>207499</c:v>
                </c:pt>
                <c:pt idx="100041">
                  <c:v>207499</c:v>
                </c:pt>
                <c:pt idx="100042">
                  <c:v>207499</c:v>
                </c:pt>
                <c:pt idx="100043">
                  <c:v>207499</c:v>
                </c:pt>
                <c:pt idx="100044">
                  <c:v>207499</c:v>
                </c:pt>
                <c:pt idx="100045">
                  <c:v>207499</c:v>
                </c:pt>
                <c:pt idx="100046">
                  <c:v>207499</c:v>
                </c:pt>
                <c:pt idx="100047">
                  <c:v>207499</c:v>
                </c:pt>
                <c:pt idx="100048">
                  <c:v>207499</c:v>
                </c:pt>
                <c:pt idx="100049">
                  <c:v>207499</c:v>
                </c:pt>
                <c:pt idx="100050">
                  <c:v>207499</c:v>
                </c:pt>
                <c:pt idx="100051">
                  <c:v>207499</c:v>
                </c:pt>
                <c:pt idx="100052">
                  <c:v>207499</c:v>
                </c:pt>
                <c:pt idx="100053">
                  <c:v>207499</c:v>
                </c:pt>
                <c:pt idx="100054">
                  <c:v>207499</c:v>
                </c:pt>
                <c:pt idx="100055">
                  <c:v>207499</c:v>
                </c:pt>
                <c:pt idx="100056">
                  <c:v>207499</c:v>
                </c:pt>
                <c:pt idx="100057">
                  <c:v>207499</c:v>
                </c:pt>
                <c:pt idx="100058">
                  <c:v>207499</c:v>
                </c:pt>
                <c:pt idx="100059">
                  <c:v>207499</c:v>
                </c:pt>
                <c:pt idx="100060">
                  <c:v>207499</c:v>
                </c:pt>
                <c:pt idx="100061">
                  <c:v>207499</c:v>
                </c:pt>
                <c:pt idx="100062">
                  <c:v>207499</c:v>
                </c:pt>
                <c:pt idx="100063">
                  <c:v>207499</c:v>
                </c:pt>
                <c:pt idx="100064">
                  <c:v>207499</c:v>
                </c:pt>
                <c:pt idx="100065">
                  <c:v>207499</c:v>
                </c:pt>
                <c:pt idx="100066">
                  <c:v>207499</c:v>
                </c:pt>
                <c:pt idx="100067">
                  <c:v>207499</c:v>
                </c:pt>
                <c:pt idx="100068">
                  <c:v>207499</c:v>
                </c:pt>
                <c:pt idx="100069">
                  <c:v>207499</c:v>
                </c:pt>
                <c:pt idx="100070">
                  <c:v>207499</c:v>
                </c:pt>
                <c:pt idx="100071">
                  <c:v>207499</c:v>
                </c:pt>
                <c:pt idx="100072">
                  <c:v>207499</c:v>
                </c:pt>
                <c:pt idx="100073">
                  <c:v>207499</c:v>
                </c:pt>
                <c:pt idx="100074">
                  <c:v>207499</c:v>
                </c:pt>
                <c:pt idx="100075">
                  <c:v>207499</c:v>
                </c:pt>
                <c:pt idx="100076">
                  <c:v>207499</c:v>
                </c:pt>
                <c:pt idx="100077">
                  <c:v>207499</c:v>
                </c:pt>
                <c:pt idx="100078">
                  <c:v>207499</c:v>
                </c:pt>
                <c:pt idx="100079">
                  <c:v>207499</c:v>
                </c:pt>
                <c:pt idx="100080">
                  <c:v>207499</c:v>
                </c:pt>
                <c:pt idx="100081">
                  <c:v>207499</c:v>
                </c:pt>
                <c:pt idx="100082">
                  <c:v>207499</c:v>
                </c:pt>
                <c:pt idx="100083">
                  <c:v>207499</c:v>
                </c:pt>
                <c:pt idx="100084">
                  <c:v>207499</c:v>
                </c:pt>
                <c:pt idx="100085">
                  <c:v>207499</c:v>
                </c:pt>
                <c:pt idx="100086">
                  <c:v>207499</c:v>
                </c:pt>
                <c:pt idx="100087">
                  <c:v>207499</c:v>
                </c:pt>
                <c:pt idx="100088">
                  <c:v>207499</c:v>
                </c:pt>
                <c:pt idx="100089">
                  <c:v>207499</c:v>
                </c:pt>
                <c:pt idx="100090">
                  <c:v>207499</c:v>
                </c:pt>
                <c:pt idx="100091">
                  <c:v>207499</c:v>
                </c:pt>
                <c:pt idx="100092">
                  <c:v>207499</c:v>
                </c:pt>
                <c:pt idx="100093">
                  <c:v>207499</c:v>
                </c:pt>
                <c:pt idx="100094">
                  <c:v>207499</c:v>
                </c:pt>
                <c:pt idx="100095">
                  <c:v>207499</c:v>
                </c:pt>
                <c:pt idx="100096">
                  <c:v>207499</c:v>
                </c:pt>
                <c:pt idx="100097">
                  <c:v>207499</c:v>
                </c:pt>
                <c:pt idx="100098">
                  <c:v>207499</c:v>
                </c:pt>
                <c:pt idx="100099">
                  <c:v>207499</c:v>
                </c:pt>
                <c:pt idx="100100">
                  <c:v>207499</c:v>
                </c:pt>
                <c:pt idx="100101">
                  <c:v>207499</c:v>
                </c:pt>
                <c:pt idx="100102">
                  <c:v>207499</c:v>
                </c:pt>
                <c:pt idx="100103">
                  <c:v>207499</c:v>
                </c:pt>
                <c:pt idx="100104">
                  <c:v>207499</c:v>
                </c:pt>
                <c:pt idx="100105">
                  <c:v>207499</c:v>
                </c:pt>
                <c:pt idx="100106">
                  <c:v>207499</c:v>
                </c:pt>
                <c:pt idx="100107">
                  <c:v>207499</c:v>
                </c:pt>
                <c:pt idx="100108">
                  <c:v>207499</c:v>
                </c:pt>
                <c:pt idx="100109">
                  <c:v>207499</c:v>
                </c:pt>
                <c:pt idx="100110">
                  <c:v>207499</c:v>
                </c:pt>
                <c:pt idx="100111">
                  <c:v>207499</c:v>
                </c:pt>
                <c:pt idx="100112">
                  <c:v>207499</c:v>
                </c:pt>
                <c:pt idx="100113">
                  <c:v>207499</c:v>
                </c:pt>
                <c:pt idx="100114">
                  <c:v>207499</c:v>
                </c:pt>
                <c:pt idx="100115">
                  <c:v>207499</c:v>
                </c:pt>
                <c:pt idx="100116">
                  <c:v>207499</c:v>
                </c:pt>
                <c:pt idx="100117">
                  <c:v>207499</c:v>
                </c:pt>
                <c:pt idx="100118">
                  <c:v>207499</c:v>
                </c:pt>
                <c:pt idx="100119">
                  <c:v>207499</c:v>
                </c:pt>
                <c:pt idx="100120">
                  <c:v>207499</c:v>
                </c:pt>
                <c:pt idx="100121">
                  <c:v>207499</c:v>
                </c:pt>
                <c:pt idx="100122">
                  <c:v>207499</c:v>
                </c:pt>
                <c:pt idx="100123">
                  <c:v>207499</c:v>
                </c:pt>
                <c:pt idx="100124">
                  <c:v>207499</c:v>
                </c:pt>
                <c:pt idx="100125">
                  <c:v>207499</c:v>
                </c:pt>
                <c:pt idx="100126">
                  <c:v>207499</c:v>
                </c:pt>
                <c:pt idx="100127">
                  <c:v>207499</c:v>
                </c:pt>
                <c:pt idx="100128">
                  <c:v>207499</c:v>
                </c:pt>
                <c:pt idx="100129">
                  <c:v>207499</c:v>
                </c:pt>
                <c:pt idx="100130">
                  <c:v>207499</c:v>
                </c:pt>
                <c:pt idx="100131">
                  <c:v>207499</c:v>
                </c:pt>
                <c:pt idx="100132">
                  <c:v>207499</c:v>
                </c:pt>
                <c:pt idx="100133">
                  <c:v>207499</c:v>
                </c:pt>
                <c:pt idx="100134">
                  <c:v>207499</c:v>
                </c:pt>
                <c:pt idx="100135">
                  <c:v>207499</c:v>
                </c:pt>
                <c:pt idx="100136">
                  <c:v>207499</c:v>
                </c:pt>
                <c:pt idx="100137">
                  <c:v>207499</c:v>
                </c:pt>
                <c:pt idx="100138">
                  <c:v>207499</c:v>
                </c:pt>
                <c:pt idx="100139">
                  <c:v>207499</c:v>
                </c:pt>
                <c:pt idx="100140">
                  <c:v>207499</c:v>
                </c:pt>
                <c:pt idx="100141">
                  <c:v>207499</c:v>
                </c:pt>
                <c:pt idx="100142">
                  <c:v>207499</c:v>
                </c:pt>
                <c:pt idx="100143">
                  <c:v>207499</c:v>
                </c:pt>
                <c:pt idx="100144">
                  <c:v>207499</c:v>
                </c:pt>
                <c:pt idx="100145">
                  <c:v>207499</c:v>
                </c:pt>
                <c:pt idx="100146">
                  <c:v>207499</c:v>
                </c:pt>
                <c:pt idx="100147">
                  <c:v>207499</c:v>
                </c:pt>
                <c:pt idx="100148">
                  <c:v>207499</c:v>
                </c:pt>
                <c:pt idx="100149">
                  <c:v>207499</c:v>
                </c:pt>
                <c:pt idx="100150">
                  <c:v>207499</c:v>
                </c:pt>
                <c:pt idx="100151">
                  <c:v>207499</c:v>
                </c:pt>
                <c:pt idx="100152">
                  <c:v>207499</c:v>
                </c:pt>
                <c:pt idx="100153">
                  <c:v>207499</c:v>
                </c:pt>
                <c:pt idx="100154">
                  <c:v>207499</c:v>
                </c:pt>
                <c:pt idx="100155">
                  <c:v>207499</c:v>
                </c:pt>
                <c:pt idx="100156">
                  <c:v>207499</c:v>
                </c:pt>
                <c:pt idx="100157">
                  <c:v>207499</c:v>
                </c:pt>
                <c:pt idx="100158">
                  <c:v>207499</c:v>
                </c:pt>
                <c:pt idx="100159">
                  <c:v>207499</c:v>
                </c:pt>
                <c:pt idx="100160">
                  <c:v>207499</c:v>
                </c:pt>
                <c:pt idx="100161">
                  <c:v>207499</c:v>
                </c:pt>
                <c:pt idx="100162">
                  <c:v>207499</c:v>
                </c:pt>
                <c:pt idx="100163">
                  <c:v>207499</c:v>
                </c:pt>
                <c:pt idx="100164">
                  <c:v>207499</c:v>
                </c:pt>
                <c:pt idx="100165">
                  <c:v>207499</c:v>
                </c:pt>
                <c:pt idx="100166">
                  <c:v>207499</c:v>
                </c:pt>
                <c:pt idx="100167">
                  <c:v>207499</c:v>
                </c:pt>
                <c:pt idx="100168">
                  <c:v>207499</c:v>
                </c:pt>
                <c:pt idx="100169">
                  <c:v>207499</c:v>
                </c:pt>
                <c:pt idx="100170">
                  <c:v>207499</c:v>
                </c:pt>
                <c:pt idx="100171">
                  <c:v>207499</c:v>
                </c:pt>
                <c:pt idx="100172">
                  <c:v>207499</c:v>
                </c:pt>
                <c:pt idx="100173">
                  <c:v>207499</c:v>
                </c:pt>
                <c:pt idx="100174">
                  <c:v>207499</c:v>
                </c:pt>
                <c:pt idx="100175">
                  <c:v>207499</c:v>
                </c:pt>
                <c:pt idx="100176">
                  <c:v>207499</c:v>
                </c:pt>
                <c:pt idx="100177">
                  <c:v>207499</c:v>
                </c:pt>
                <c:pt idx="100178">
                  <c:v>207499</c:v>
                </c:pt>
                <c:pt idx="100179">
                  <c:v>207499</c:v>
                </c:pt>
                <c:pt idx="100180">
                  <c:v>207499</c:v>
                </c:pt>
                <c:pt idx="100181">
                  <c:v>207499</c:v>
                </c:pt>
                <c:pt idx="100182">
                  <c:v>207499</c:v>
                </c:pt>
                <c:pt idx="100183">
                  <c:v>207499</c:v>
                </c:pt>
                <c:pt idx="100184">
                  <c:v>207499</c:v>
                </c:pt>
                <c:pt idx="100185">
                  <c:v>207499</c:v>
                </c:pt>
                <c:pt idx="100186">
                  <c:v>207499</c:v>
                </c:pt>
                <c:pt idx="100187">
                  <c:v>207499</c:v>
                </c:pt>
                <c:pt idx="100188">
                  <c:v>207499</c:v>
                </c:pt>
                <c:pt idx="100189">
                  <c:v>207499</c:v>
                </c:pt>
                <c:pt idx="100190">
                  <c:v>207499</c:v>
                </c:pt>
                <c:pt idx="100191">
                  <c:v>207499</c:v>
                </c:pt>
                <c:pt idx="100192">
                  <c:v>207499</c:v>
                </c:pt>
                <c:pt idx="100193">
                  <c:v>207499</c:v>
                </c:pt>
                <c:pt idx="100194">
                  <c:v>207499</c:v>
                </c:pt>
                <c:pt idx="100195">
                  <c:v>207499</c:v>
                </c:pt>
                <c:pt idx="100196">
                  <c:v>207499</c:v>
                </c:pt>
                <c:pt idx="100197">
                  <c:v>207499</c:v>
                </c:pt>
                <c:pt idx="100198">
                  <c:v>207499</c:v>
                </c:pt>
                <c:pt idx="100199">
                  <c:v>207499</c:v>
                </c:pt>
                <c:pt idx="100200">
                  <c:v>207499</c:v>
                </c:pt>
                <c:pt idx="100201">
                  <c:v>207499</c:v>
                </c:pt>
                <c:pt idx="100202">
                  <c:v>207499</c:v>
                </c:pt>
                <c:pt idx="100203">
                  <c:v>207499</c:v>
                </c:pt>
                <c:pt idx="100204">
                  <c:v>207499</c:v>
                </c:pt>
                <c:pt idx="100205">
                  <c:v>207499</c:v>
                </c:pt>
                <c:pt idx="100206">
                  <c:v>207499</c:v>
                </c:pt>
                <c:pt idx="100207">
                  <c:v>207499</c:v>
                </c:pt>
                <c:pt idx="100208">
                  <c:v>207499</c:v>
                </c:pt>
                <c:pt idx="100209">
                  <c:v>207499</c:v>
                </c:pt>
                <c:pt idx="100210">
                  <c:v>207499</c:v>
                </c:pt>
                <c:pt idx="100211">
                  <c:v>207499</c:v>
                </c:pt>
                <c:pt idx="100212">
                  <c:v>207499</c:v>
                </c:pt>
                <c:pt idx="100213">
                  <c:v>207499</c:v>
                </c:pt>
                <c:pt idx="100214">
                  <c:v>207499</c:v>
                </c:pt>
                <c:pt idx="100215">
                  <c:v>207499</c:v>
                </c:pt>
                <c:pt idx="100216">
                  <c:v>207499</c:v>
                </c:pt>
                <c:pt idx="100217">
                  <c:v>207499</c:v>
                </c:pt>
                <c:pt idx="100218">
                  <c:v>207499</c:v>
                </c:pt>
                <c:pt idx="100219">
                  <c:v>207499</c:v>
                </c:pt>
                <c:pt idx="100220">
                  <c:v>207499</c:v>
                </c:pt>
                <c:pt idx="100221">
                  <c:v>207499</c:v>
                </c:pt>
                <c:pt idx="100222">
                  <c:v>207499</c:v>
                </c:pt>
                <c:pt idx="100223">
                  <c:v>207499</c:v>
                </c:pt>
                <c:pt idx="100224">
                  <c:v>207499</c:v>
                </c:pt>
                <c:pt idx="100225">
                  <c:v>207499</c:v>
                </c:pt>
                <c:pt idx="100226">
                  <c:v>207499</c:v>
                </c:pt>
                <c:pt idx="100227">
                  <c:v>207499</c:v>
                </c:pt>
                <c:pt idx="100228">
                  <c:v>207499</c:v>
                </c:pt>
                <c:pt idx="100229">
                  <c:v>207499</c:v>
                </c:pt>
                <c:pt idx="100230">
                  <c:v>207499</c:v>
                </c:pt>
                <c:pt idx="100231">
                  <c:v>207499</c:v>
                </c:pt>
                <c:pt idx="100232">
                  <c:v>207499</c:v>
                </c:pt>
                <c:pt idx="100233">
                  <c:v>207499</c:v>
                </c:pt>
                <c:pt idx="100234">
                  <c:v>207499</c:v>
                </c:pt>
                <c:pt idx="100235">
                  <c:v>207499</c:v>
                </c:pt>
                <c:pt idx="100236">
                  <c:v>207499</c:v>
                </c:pt>
                <c:pt idx="100237">
                  <c:v>207499</c:v>
                </c:pt>
                <c:pt idx="100238">
                  <c:v>207499</c:v>
                </c:pt>
                <c:pt idx="100239">
                  <c:v>207499</c:v>
                </c:pt>
                <c:pt idx="100240">
                  <c:v>207499</c:v>
                </c:pt>
                <c:pt idx="100241">
                  <c:v>207499</c:v>
                </c:pt>
                <c:pt idx="100242">
                  <c:v>207499</c:v>
                </c:pt>
                <c:pt idx="100243">
                  <c:v>207499</c:v>
                </c:pt>
                <c:pt idx="100244">
                  <c:v>207499</c:v>
                </c:pt>
                <c:pt idx="100245">
                  <c:v>207499</c:v>
                </c:pt>
                <c:pt idx="100246">
                  <c:v>207499</c:v>
                </c:pt>
                <c:pt idx="100247">
                  <c:v>207499</c:v>
                </c:pt>
                <c:pt idx="100248">
                  <c:v>207499</c:v>
                </c:pt>
                <c:pt idx="100249">
                  <c:v>207499</c:v>
                </c:pt>
                <c:pt idx="100250">
                  <c:v>207499</c:v>
                </c:pt>
                <c:pt idx="100251">
                  <c:v>207499</c:v>
                </c:pt>
                <c:pt idx="100252">
                  <c:v>207499</c:v>
                </c:pt>
                <c:pt idx="100253">
                  <c:v>207499</c:v>
                </c:pt>
                <c:pt idx="100254">
                  <c:v>207499</c:v>
                </c:pt>
                <c:pt idx="100255">
                  <c:v>207499</c:v>
                </c:pt>
                <c:pt idx="100256">
                  <c:v>207499</c:v>
                </c:pt>
                <c:pt idx="100257">
                  <c:v>207499</c:v>
                </c:pt>
                <c:pt idx="100258">
                  <c:v>207499</c:v>
                </c:pt>
                <c:pt idx="100259">
                  <c:v>207499</c:v>
                </c:pt>
                <c:pt idx="100260">
                  <c:v>207499</c:v>
                </c:pt>
                <c:pt idx="100261">
                  <c:v>207499</c:v>
                </c:pt>
                <c:pt idx="100262">
                  <c:v>207499</c:v>
                </c:pt>
                <c:pt idx="100263">
                  <c:v>207499</c:v>
                </c:pt>
                <c:pt idx="100264">
                  <c:v>207499</c:v>
                </c:pt>
                <c:pt idx="100265">
                  <c:v>207499</c:v>
                </c:pt>
                <c:pt idx="100266">
                  <c:v>207499</c:v>
                </c:pt>
                <c:pt idx="100267">
                  <c:v>207499</c:v>
                </c:pt>
                <c:pt idx="100268">
                  <c:v>207499</c:v>
                </c:pt>
                <c:pt idx="100269">
                  <c:v>207499</c:v>
                </c:pt>
                <c:pt idx="100270">
                  <c:v>207499</c:v>
                </c:pt>
                <c:pt idx="100271">
                  <c:v>207499</c:v>
                </c:pt>
                <c:pt idx="100272">
                  <c:v>207499</c:v>
                </c:pt>
                <c:pt idx="100273">
                  <c:v>207499</c:v>
                </c:pt>
                <c:pt idx="100274">
                  <c:v>207499</c:v>
                </c:pt>
                <c:pt idx="100275">
                  <c:v>207499</c:v>
                </c:pt>
                <c:pt idx="100276">
                  <c:v>207499</c:v>
                </c:pt>
                <c:pt idx="100277">
                  <c:v>207499</c:v>
                </c:pt>
                <c:pt idx="100278">
                  <c:v>207499</c:v>
                </c:pt>
                <c:pt idx="100279">
                  <c:v>207499</c:v>
                </c:pt>
                <c:pt idx="100280">
                  <c:v>207499</c:v>
                </c:pt>
                <c:pt idx="100281">
                  <c:v>207499</c:v>
                </c:pt>
                <c:pt idx="100282">
                  <c:v>207499</c:v>
                </c:pt>
                <c:pt idx="100283">
                  <c:v>207499</c:v>
                </c:pt>
                <c:pt idx="100284">
                  <c:v>207499</c:v>
                </c:pt>
                <c:pt idx="100285">
                  <c:v>207499</c:v>
                </c:pt>
                <c:pt idx="100286">
                  <c:v>207499</c:v>
                </c:pt>
                <c:pt idx="100287">
                  <c:v>207499</c:v>
                </c:pt>
                <c:pt idx="100288">
                  <c:v>207499</c:v>
                </c:pt>
                <c:pt idx="100289">
                  <c:v>207499</c:v>
                </c:pt>
                <c:pt idx="100290">
                  <c:v>207499</c:v>
                </c:pt>
                <c:pt idx="100291">
                  <c:v>207499</c:v>
                </c:pt>
                <c:pt idx="100292">
                  <c:v>207499</c:v>
                </c:pt>
                <c:pt idx="100293">
                  <c:v>207499</c:v>
                </c:pt>
                <c:pt idx="100294">
                  <c:v>207499</c:v>
                </c:pt>
                <c:pt idx="100295">
                  <c:v>207499</c:v>
                </c:pt>
                <c:pt idx="100296">
                  <c:v>207499</c:v>
                </c:pt>
                <c:pt idx="100297">
                  <c:v>207499</c:v>
                </c:pt>
                <c:pt idx="100298">
                  <c:v>207499</c:v>
                </c:pt>
                <c:pt idx="100299">
                  <c:v>207499</c:v>
                </c:pt>
                <c:pt idx="100300">
                  <c:v>207499</c:v>
                </c:pt>
                <c:pt idx="100301">
                  <c:v>207499</c:v>
                </c:pt>
                <c:pt idx="100302">
                  <c:v>207499</c:v>
                </c:pt>
                <c:pt idx="100303">
                  <c:v>207499</c:v>
                </c:pt>
                <c:pt idx="100304">
                  <c:v>207499</c:v>
                </c:pt>
                <c:pt idx="100305">
                  <c:v>207499</c:v>
                </c:pt>
                <c:pt idx="100306">
                  <c:v>207499</c:v>
                </c:pt>
                <c:pt idx="100307">
                  <c:v>207499</c:v>
                </c:pt>
                <c:pt idx="100308">
                  <c:v>207499</c:v>
                </c:pt>
                <c:pt idx="100309">
                  <c:v>207499</c:v>
                </c:pt>
                <c:pt idx="100310">
                  <c:v>207499</c:v>
                </c:pt>
                <c:pt idx="100311">
                  <c:v>207499</c:v>
                </c:pt>
                <c:pt idx="100312">
                  <c:v>207499</c:v>
                </c:pt>
                <c:pt idx="100313">
                  <c:v>207499</c:v>
                </c:pt>
                <c:pt idx="100314">
                  <c:v>207499</c:v>
                </c:pt>
                <c:pt idx="100315">
                  <c:v>207499</c:v>
                </c:pt>
                <c:pt idx="100316">
                  <c:v>207499</c:v>
                </c:pt>
                <c:pt idx="100317">
                  <c:v>207499</c:v>
                </c:pt>
                <c:pt idx="100318">
                  <c:v>207499</c:v>
                </c:pt>
                <c:pt idx="100319">
                  <c:v>207499</c:v>
                </c:pt>
                <c:pt idx="100320">
                  <c:v>207499</c:v>
                </c:pt>
                <c:pt idx="100321">
                  <c:v>207499</c:v>
                </c:pt>
                <c:pt idx="100322">
                  <c:v>207499</c:v>
                </c:pt>
                <c:pt idx="100323">
                  <c:v>207499</c:v>
                </c:pt>
                <c:pt idx="100324">
                  <c:v>207499</c:v>
                </c:pt>
                <c:pt idx="100325">
                  <c:v>207499</c:v>
                </c:pt>
                <c:pt idx="100326">
                  <c:v>207499</c:v>
                </c:pt>
                <c:pt idx="100327">
                  <c:v>207499</c:v>
                </c:pt>
                <c:pt idx="100328">
                  <c:v>207499</c:v>
                </c:pt>
                <c:pt idx="100329">
                  <c:v>207499</c:v>
                </c:pt>
                <c:pt idx="100330">
                  <c:v>207499</c:v>
                </c:pt>
                <c:pt idx="100331">
                  <c:v>207499</c:v>
                </c:pt>
                <c:pt idx="100332">
                  <c:v>207499</c:v>
                </c:pt>
                <c:pt idx="100333">
                  <c:v>207499</c:v>
                </c:pt>
                <c:pt idx="100334">
                  <c:v>207499</c:v>
                </c:pt>
                <c:pt idx="100335">
                  <c:v>207499</c:v>
                </c:pt>
                <c:pt idx="100336">
                  <c:v>207499</c:v>
                </c:pt>
                <c:pt idx="100337">
                  <c:v>207499</c:v>
                </c:pt>
                <c:pt idx="100338">
                  <c:v>207499</c:v>
                </c:pt>
                <c:pt idx="100339">
                  <c:v>207499</c:v>
                </c:pt>
                <c:pt idx="100340">
                  <c:v>207499</c:v>
                </c:pt>
                <c:pt idx="100341">
                  <c:v>207499</c:v>
                </c:pt>
                <c:pt idx="100342">
                  <c:v>207499</c:v>
                </c:pt>
                <c:pt idx="100343">
                  <c:v>207499</c:v>
                </c:pt>
                <c:pt idx="100344">
                  <c:v>207499</c:v>
                </c:pt>
                <c:pt idx="100345">
                  <c:v>207499</c:v>
                </c:pt>
                <c:pt idx="100346">
                  <c:v>207499</c:v>
                </c:pt>
                <c:pt idx="100347">
                  <c:v>207499</c:v>
                </c:pt>
                <c:pt idx="100348">
                  <c:v>207499</c:v>
                </c:pt>
                <c:pt idx="100349">
                  <c:v>207499</c:v>
                </c:pt>
                <c:pt idx="100350">
                  <c:v>207499</c:v>
                </c:pt>
                <c:pt idx="100351">
                  <c:v>207499</c:v>
                </c:pt>
                <c:pt idx="100352">
                  <c:v>207499</c:v>
                </c:pt>
                <c:pt idx="100353">
                  <c:v>207499</c:v>
                </c:pt>
                <c:pt idx="100354">
                  <c:v>207499</c:v>
                </c:pt>
                <c:pt idx="100355">
                  <c:v>207499</c:v>
                </c:pt>
                <c:pt idx="100356">
                  <c:v>207499</c:v>
                </c:pt>
                <c:pt idx="100357">
                  <c:v>207499</c:v>
                </c:pt>
                <c:pt idx="100358">
                  <c:v>207499</c:v>
                </c:pt>
                <c:pt idx="100359">
                  <c:v>207499</c:v>
                </c:pt>
                <c:pt idx="100360">
                  <c:v>207499</c:v>
                </c:pt>
                <c:pt idx="100361">
                  <c:v>207499</c:v>
                </c:pt>
                <c:pt idx="100362">
                  <c:v>207499</c:v>
                </c:pt>
                <c:pt idx="100363">
                  <c:v>207499</c:v>
                </c:pt>
                <c:pt idx="100364">
                  <c:v>207499</c:v>
                </c:pt>
                <c:pt idx="100365">
                  <c:v>207499</c:v>
                </c:pt>
                <c:pt idx="100366">
                  <c:v>207499</c:v>
                </c:pt>
                <c:pt idx="100367">
                  <c:v>207499</c:v>
                </c:pt>
                <c:pt idx="100368">
                  <c:v>207499</c:v>
                </c:pt>
                <c:pt idx="100369">
                  <c:v>207499</c:v>
                </c:pt>
                <c:pt idx="100370">
                  <c:v>207499</c:v>
                </c:pt>
                <c:pt idx="100371">
                  <c:v>207499</c:v>
                </c:pt>
                <c:pt idx="100372">
                  <c:v>207499</c:v>
                </c:pt>
                <c:pt idx="100373">
                  <c:v>207499</c:v>
                </c:pt>
                <c:pt idx="100374">
                  <c:v>207499</c:v>
                </c:pt>
                <c:pt idx="100375">
                  <c:v>207499</c:v>
                </c:pt>
                <c:pt idx="100376">
                  <c:v>207499</c:v>
                </c:pt>
                <c:pt idx="100377">
                  <c:v>207499</c:v>
                </c:pt>
                <c:pt idx="100378">
                  <c:v>207499</c:v>
                </c:pt>
                <c:pt idx="100379">
                  <c:v>207499</c:v>
                </c:pt>
                <c:pt idx="100380">
                  <c:v>207499</c:v>
                </c:pt>
                <c:pt idx="100381">
                  <c:v>207499</c:v>
                </c:pt>
                <c:pt idx="100382">
                  <c:v>207499</c:v>
                </c:pt>
                <c:pt idx="100383">
                  <c:v>207499</c:v>
                </c:pt>
                <c:pt idx="100384">
                  <c:v>207499</c:v>
                </c:pt>
                <c:pt idx="100385">
                  <c:v>207499</c:v>
                </c:pt>
                <c:pt idx="100386">
                  <c:v>207499</c:v>
                </c:pt>
                <c:pt idx="100387">
                  <c:v>207499</c:v>
                </c:pt>
                <c:pt idx="100388">
                  <c:v>207499</c:v>
                </c:pt>
                <c:pt idx="100389">
                  <c:v>207499</c:v>
                </c:pt>
                <c:pt idx="100390">
                  <c:v>207499</c:v>
                </c:pt>
                <c:pt idx="100391">
                  <c:v>207499</c:v>
                </c:pt>
                <c:pt idx="100392">
                  <c:v>207499</c:v>
                </c:pt>
                <c:pt idx="100393">
                  <c:v>207499</c:v>
                </c:pt>
                <c:pt idx="100394">
                  <c:v>207499</c:v>
                </c:pt>
                <c:pt idx="100395">
                  <c:v>207499</c:v>
                </c:pt>
                <c:pt idx="100396">
                  <c:v>207499</c:v>
                </c:pt>
                <c:pt idx="100397">
                  <c:v>207499</c:v>
                </c:pt>
                <c:pt idx="100398">
                  <c:v>207499</c:v>
                </c:pt>
                <c:pt idx="100399">
                  <c:v>207499</c:v>
                </c:pt>
                <c:pt idx="100400">
                  <c:v>207499</c:v>
                </c:pt>
                <c:pt idx="100401">
                  <c:v>207499</c:v>
                </c:pt>
                <c:pt idx="100402">
                  <c:v>207499</c:v>
                </c:pt>
                <c:pt idx="100403">
                  <c:v>207499</c:v>
                </c:pt>
                <c:pt idx="100404">
                  <c:v>207499</c:v>
                </c:pt>
                <c:pt idx="100405">
                  <c:v>207499</c:v>
                </c:pt>
                <c:pt idx="100406">
                  <c:v>207499</c:v>
                </c:pt>
                <c:pt idx="100407">
                  <c:v>207499</c:v>
                </c:pt>
                <c:pt idx="100408">
                  <c:v>207499</c:v>
                </c:pt>
                <c:pt idx="100409">
                  <c:v>207499</c:v>
                </c:pt>
                <c:pt idx="100410">
                  <c:v>207499</c:v>
                </c:pt>
                <c:pt idx="100411">
                  <c:v>207499</c:v>
                </c:pt>
                <c:pt idx="100412">
                  <c:v>207499</c:v>
                </c:pt>
                <c:pt idx="100413">
                  <c:v>207499</c:v>
                </c:pt>
                <c:pt idx="100414">
                  <c:v>207499</c:v>
                </c:pt>
                <c:pt idx="100415">
                  <c:v>207499</c:v>
                </c:pt>
                <c:pt idx="100416">
                  <c:v>207499</c:v>
                </c:pt>
                <c:pt idx="100417">
                  <c:v>207499</c:v>
                </c:pt>
                <c:pt idx="100418">
                  <c:v>207499</c:v>
                </c:pt>
                <c:pt idx="100419">
                  <c:v>207499</c:v>
                </c:pt>
                <c:pt idx="100420">
                  <c:v>207499</c:v>
                </c:pt>
                <c:pt idx="100421">
                  <c:v>207499</c:v>
                </c:pt>
                <c:pt idx="100422">
                  <c:v>207499</c:v>
                </c:pt>
                <c:pt idx="100423">
                  <c:v>207499</c:v>
                </c:pt>
                <c:pt idx="100424">
                  <c:v>207499</c:v>
                </c:pt>
                <c:pt idx="100425">
                  <c:v>207499</c:v>
                </c:pt>
                <c:pt idx="100426">
                  <c:v>207499</c:v>
                </c:pt>
                <c:pt idx="100427">
                  <c:v>207499</c:v>
                </c:pt>
                <c:pt idx="100428">
                  <c:v>207499</c:v>
                </c:pt>
                <c:pt idx="100429">
                  <c:v>207499</c:v>
                </c:pt>
                <c:pt idx="100430">
                  <c:v>207499</c:v>
                </c:pt>
                <c:pt idx="100431">
                  <c:v>207499</c:v>
                </c:pt>
                <c:pt idx="100432">
                  <c:v>207499</c:v>
                </c:pt>
                <c:pt idx="100433">
                  <c:v>207499</c:v>
                </c:pt>
                <c:pt idx="100434">
                  <c:v>207499</c:v>
                </c:pt>
                <c:pt idx="100435">
                  <c:v>207499</c:v>
                </c:pt>
                <c:pt idx="100436">
                  <c:v>207499</c:v>
                </c:pt>
                <c:pt idx="100437">
                  <c:v>207499</c:v>
                </c:pt>
                <c:pt idx="100438">
                  <c:v>207499</c:v>
                </c:pt>
                <c:pt idx="100439">
                  <c:v>207499</c:v>
                </c:pt>
                <c:pt idx="100440">
                  <c:v>207499</c:v>
                </c:pt>
                <c:pt idx="100441">
                  <c:v>207499</c:v>
                </c:pt>
                <c:pt idx="100442">
                  <c:v>207499</c:v>
                </c:pt>
                <c:pt idx="100443">
                  <c:v>207499</c:v>
                </c:pt>
                <c:pt idx="100444">
                  <c:v>207499</c:v>
                </c:pt>
                <c:pt idx="100445">
                  <c:v>207499</c:v>
                </c:pt>
                <c:pt idx="100446">
                  <c:v>207499</c:v>
                </c:pt>
                <c:pt idx="100447">
                  <c:v>207499</c:v>
                </c:pt>
                <c:pt idx="100448">
                  <c:v>207499</c:v>
                </c:pt>
                <c:pt idx="100449">
                  <c:v>207499</c:v>
                </c:pt>
                <c:pt idx="100450">
                  <c:v>207499</c:v>
                </c:pt>
                <c:pt idx="100451">
                  <c:v>207499</c:v>
                </c:pt>
                <c:pt idx="100452">
                  <c:v>207499</c:v>
                </c:pt>
                <c:pt idx="100453">
                  <c:v>207499</c:v>
                </c:pt>
                <c:pt idx="100454">
                  <c:v>207499</c:v>
                </c:pt>
                <c:pt idx="100455">
                  <c:v>207499</c:v>
                </c:pt>
                <c:pt idx="100456">
                  <c:v>207499</c:v>
                </c:pt>
                <c:pt idx="100457">
                  <c:v>207499</c:v>
                </c:pt>
                <c:pt idx="100458">
                  <c:v>207499</c:v>
                </c:pt>
                <c:pt idx="100459">
                  <c:v>207499</c:v>
                </c:pt>
                <c:pt idx="100460">
                  <c:v>207499</c:v>
                </c:pt>
                <c:pt idx="100461">
                  <c:v>207499</c:v>
                </c:pt>
                <c:pt idx="100462">
                  <c:v>207499</c:v>
                </c:pt>
                <c:pt idx="100463">
                  <c:v>207499</c:v>
                </c:pt>
                <c:pt idx="100464">
                  <c:v>207499</c:v>
                </c:pt>
                <c:pt idx="100465">
                  <c:v>207499</c:v>
                </c:pt>
                <c:pt idx="100466">
                  <c:v>207499</c:v>
                </c:pt>
                <c:pt idx="100467">
                  <c:v>207499</c:v>
                </c:pt>
                <c:pt idx="100468">
                  <c:v>207499</c:v>
                </c:pt>
                <c:pt idx="100469">
                  <c:v>207499</c:v>
                </c:pt>
                <c:pt idx="100470">
                  <c:v>207499</c:v>
                </c:pt>
                <c:pt idx="100471">
                  <c:v>207499</c:v>
                </c:pt>
                <c:pt idx="100472">
                  <c:v>207499</c:v>
                </c:pt>
                <c:pt idx="100473">
                  <c:v>207499</c:v>
                </c:pt>
                <c:pt idx="100474">
                  <c:v>207499</c:v>
                </c:pt>
                <c:pt idx="100475">
                  <c:v>207499</c:v>
                </c:pt>
                <c:pt idx="100476">
                  <c:v>207499</c:v>
                </c:pt>
                <c:pt idx="100477">
                  <c:v>207499</c:v>
                </c:pt>
                <c:pt idx="100478">
                  <c:v>207499</c:v>
                </c:pt>
                <c:pt idx="100479">
                  <c:v>207499</c:v>
                </c:pt>
                <c:pt idx="100480">
                  <c:v>207499</c:v>
                </c:pt>
                <c:pt idx="100481">
                  <c:v>207499</c:v>
                </c:pt>
                <c:pt idx="100482">
                  <c:v>207499</c:v>
                </c:pt>
                <c:pt idx="100483">
                  <c:v>207499</c:v>
                </c:pt>
                <c:pt idx="100484">
                  <c:v>207499</c:v>
                </c:pt>
                <c:pt idx="100485">
                  <c:v>207499</c:v>
                </c:pt>
                <c:pt idx="100486">
                  <c:v>207499</c:v>
                </c:pt>
                <c:pt idx="100487">
                  <c:v>207499</c:v>
                </c:pt>
                <c:pt idx="100488">
                  <c:v>207499</c:v>
                </c:pt>
                <c:pt idx="100489">
                  <c:v>207499</c:v>
                </c:pt>
                <c:pt idx="100490">
                  <c:v>207499</c:v>
                </c:pt>
                <c:pt idx="100491">
                  <c:v>207499</c:v>
                </c:pt>
                <c:pt idx="100492">
                  <c:v>207499</c:v>
                </c:pt>
                <c:pt idx="100493">
                  <c:v>207499</c:v>
                </c:pt>
                <c:pt idx="100494">
                  <c:v>207499</c:v>
                </c:pt>
                <c:pt idx="100495">
                  <c:v>207499</c:v>
                </c:pt>
                <c:pt idx="100496">
                  <c:v>207499</c:v>
                </c:pt>
                <c:pt idx="100497">
                  <c:v>207499</c:v>
                </c:pt>
                <c:pt idx="100498">
                  <c:v>207499</c:v>
                </c:pt>
                <c:pt idx="100499">
                  <c:v>207499</c:v>
                </c:pt>
                <c:pt idx="100500">
                  <c:v>207499</c:v>
                </c:pt>
                <c:pt idx="100501">
                  <c:v>207499</c:v>
                </c:pt>
                <c:pt idx="100502">
                  <c:v>207499</c:v>
                </c:pt>
                <c:pt idx="100503">
                  <c:v>207499</c:v>
                </c:pt>
                <c:pt idx="100504">
                  <c:v>207499</c:v>
                </c:pt>
                <c:pt idx="100505">
                  <c:v>207499</c:v>
                </c:pt>
                <c:pt idx="100506">
                  <c:v>207499</c:v>
                </c:pt>
                <c:pt idx="100507">
                  <c:v>207499</c:v>
                </c:pt>
                <c:pt idx="100508">
                  <c:v>207499</c:v>
                </c:pt>
                <c:pt idx="100509">
                  <c:v>207499</c:v>
                </c:pt>
                <c:pt idx="100510">
                  <c:v>207499</c:v>
                </c:pt>
                <c:pt idx="100511">
                  <c:v>207499</c:v>
                </c:pt>
                <c:pt idx="100512">
                  <c:v>207499</c:v>
                </c:pt>
                <c:pt idx="100513">
                  <c:v>207499</c:v>
                </c:pt>
                <c:pt idx="100514">
                  <c:v>207499</c:v>
                </c:pt>
                <c:pt idx="100515">
                  <c:v>207499</c:v>
                </c:pt>
                <c:pt idx="100516">
                  <c:v>207499</c:v>
                </c:pt>
                <c:pt idx="100517">
                  <c:v>207499</c:v>
                </c:pt>
                <c:pt idx="100518">
                  <c:v>207499</c:v>
                </c:pt>
                <c:pt idx="100519">
                  <c:v>207499</c:v>
                </c:pt>
                <c:pt idx="100520">
                  <c:v>207499</c:v>
                </c:pt>
                <c:pt idx="100521">
                  <c:v>207499</c:v>
                </c:pt>
                <c:pt idx="100522">
                  <c:v>207499</c:v>
                </c:pt>
                <c:pt idx="100523">
                  <c:v>207499</c:v>
                </c:pt>
                <c:pt idx="100524">
                  <c:v>207499</c:v>
                </c:pt>
                <c:pt idx="100525">
                  <c:v>207499</c:v>
                </c:pt>
                <c:pt idx="100526">
                  <c:v>207499</c:v>
                </c:pt>
                <c:pt idx="100527">
                  <c:v>207499</c:v>
                </c:pt>
                <c:pt idx="100528">
                  <c:v>207499</c:v>
                </c:pt>
                <c:pt idx="100529">
                  <c:v>207499</c:v>
                </c:pt>
                <c:pt idx="100530">
                  <c:v>207499</c:v>
                </c:pt>
                <c:pt idx="100531">
                  <c:v>207499</c:v>
                </c:pt>
                <c:pt idx="100532">
                  <c:v>207499</c:v>
                </c:pt>
                <c:pt idx="100533">
                  <c:v>207499</c:v>
                </c:pt>
                <c:pt idx="100534">
                  <c:v>207499</c:v>
                </c:pt>
                <c:pt idx="100535">
                  <c:v>207499</c:v>
                </c:pt>
                <c:pt idx="100536">
                  <c:v>207499</c:v>
                </c:pt>
                <c:pt idx="100537">
                  <c:v>207499</c:v>
                </c:pt>
                <c:pt idx="100538">
                  <c:v>207499</c:v>
                </c:pt>
                <c:pt idx="100539">
                  <c:v>207499</c:v>
                </c:pt>
                <c:pt idx="100540">
                  <c:v>207499</c:v>
                </c:pt>
                <c:pt idx="100541">
                  <c:v>207499</c:v>
                </c:pt>
                <c:pt idx="100542">
                  <c:v>207499</c:v>
                </c:pt>
                <c:pt idx="100543">
                  <c:v>207499</c:v>
                </c:pt>
                <c:pt idx="100544">
                  <c:v>207499</c:v>
                </c:pt>
                <c:pt idx="100545">
                  <c:v>207499</c:v>
                </c:pt>
                <c:pt idx="100546">
                  <c:v>207499</c:v>
                </c:pt>
                <c:pt idx="100547">
                  <c:v>207499</c:v>
                </c:pt>
                <c:pt idx="100548">
                  <c:v>207499</c:v>
                </c:pt>
                <c:pt idx="100549">
                  <c:v>207499</c:v>
                </c:pt>
                <c:pt idx="100550">
                  <c:v>207499</c:v>
                </c:pt>
                <c:pt idx="100551">
                  <c:v>207499</c:v>
                </c:pt>
                <c:pt idx="100552">
                  <c:v>207499</c:v>
                </c:pt>
                <c:pt idx="100553">
                  <c:v>207499</c:v>
                </c:pt>
                <c:pt idx="100554">
                  <c:v>207499</c:v>
                </c:pt>
                <c:pt idx="100555">
                  <c:v>207499</c:v>
                </c:pt>
                <c:pt idx="100556">
                  <c:v>207499</c:v>
                </c:pt>
                <c:pt idx="100557">
                  <c:v>207499</c:v>
                </c:pt>
                <c:pt idx="100558">
                  <c:v>207499</c:v>
                </c:pt>
                <c:pt idx="100559">
                  <c:v>207499</c:v>
                </c:pt>
                <c:pt idx="100560">
                  <c:v>207499</c:v>
                </c:pt>
                <c:pt idx="100561">
                  <c:v>207499</c:v>
                </c:pt>
                <c:pt idx="100562">
                  <c:v>207499</c:v>
                </c:pt>
                <c:pt idx="100563">
                  <c:v>207499</c:v>
                </c:pt>
                <c:pt idx="100564">
                  <c:v>207499</c:v>
                </c:pt>
                <c:pt idx="100565">
                  <c:v>207499</c:v>
                </c:pt>
                <c:pt idx="100566">
                  <c:v>207499</c:v>
                </c:pt>
                <c:pt idx="100567">
                  <c:v>207499</c:v>
                </c:pt>
                <c:pt idx="100568">
                  <c:v>207499</c:v>
                </c:pt>
                <c:pt idx="100569">
                  <c:v>207499</c:v>
                </c:pt>
                <c:pt idx="100570">
                  <c:v>207499</c:v>
                </c:pt>
                <c:pt idx="100571">
                  <c:v>207499</c:v>
                </c:pt>
                <c:pt idx="100572">
                  <c:v>207499</c:v>
                </c:pt>
                <c:pt idx="100573">
                  <c:v>207499</c:v>
                </c:pt>
                <c:pt idx="100574">
                  <c:v>207499</c:v>
                </c:pt>
                <c:pt idx="100575">
                  <c:v>207499</c:v>
                </c:pt>
                <c:pt idx="100576">
                  <c:v>207499</c:v>
                </c:pt>
                <c:pt idx="100577">
                  <c:v>207499</c:v>
                </c:pt>
                <c:pt idx="100578">
                  <c:v>207499</c:v>
                </c:pt>
                <c:pt idx="100579">
                  <c:v>207499</c:v>
                </c:pt>
                <c:pt idx="100580">
                  <c:v>207499</c:v>
                </c:pt>
                <c:pt idx="100581">
                  <c:v>207499</c:v>
                </c:pt>
                <c:pt idx="100582">
                  <c:v>207499</c:v>
                </c:pt>
                <c:pt idx="100583">
                  <c:v>207499</c:v>
                </c:pt>
                <c:pt idx="100584">
                  <c:v>207499</c:v>
                </c:pt>
                <c:pt idx="100585">
                  <c:v>207499</c:v>
                </c:pt>
                <c:pt idx="100586">
                  <c:v>207499</c:v>
                </c:pt>
                <c:pt idx="100587">
                  <c:v>207499</c:v>
                </c:pt>
                <c:pt idx="100588">
                  <c:v>207499</c:v>
                </c:pt>
                <c:pt idx="100589">
                  <c:v>207499</c:v>
                </c:pt>
                <c:pt idx="100590">
                  <c:v>207499</c:v>
                </c:pt>
                <c:pt idx="100591">
                  <c:v>207499</c:v>
                </c:pt>
                <c:pt idx="100592">
                  <c:v>207499</c:v>
                </c:pt>
                <c:pt idx="100593">
                  <c:v>207499</c:v>
                </c:pt>
                <c:pt idx="100594">
                  <c:v>207499</c:v>
                </c:pt>
                <c:pt idx="100595">
                  <c:v>207499</c:v>
                </c:pt>
                <c:pt idx="100596">
                  <c:v>207499</c:v>
                </c:pt>
                <c:pt idx="100597">
                  <c:v>207499</c:v>
                </c:pt>
                <c:pt idx="100598">
                  <c:v>207499</c:v>
                </c:pt>
                <c:pt idx="100599">
                  <c:v>207499</c:v>
                </c:pt>
                <c:pt idx="100600">
                  <c:v>207499</c:v>
                </c:pt>
                <c:pt idx="100601">
                  <c:v>207499</c:v>
                </c:pt>
                <c:pt idx="100602">
                  <c:v>207499</c:v>
                </c:pt>
                <c:pt idx="100603">
                  <c:v>207499</c:v>
                </c:pt>
                <c:pt idx="100604">
                  <c:v>207499</c:v>
                </c:pt>
                <c:pt idx="100605">
                  <c:v>207499</c:v>
                </c:pt>
                <c:pt idx="100606">
                  <c:v>207499</c:v>
                </c:pt>
                <c:pt idx="100607">
                  <c:v>207499</c:v>
                </c:pt>
                <c:pt idx="100608">
                  <c:v>207499</c:v>
                </c:pt>
                <c:pt idx="100609">
                  <c:v>207499</c:v>
                </c:pt>
                <c:pt idx="100610">
                  <c:v>207499</c:v>
                </c:pt>
                <c:pt idx="100611">
                  <c:v>207499</c:v>
                </c:pt>
                <c:pt idx="100612">
                  <c:v>207499</c:v>
                </c:pt>
                <c:pt idx="100613">
                  <c:v>207499</c:v>
                </c:pt>
                <c:pt idx="100614">
                  <c:v>207499</c:v>
                </c:pt>
                <c:pt idx="100615">
                  <c:v>207499</c:v>
                </c:pt>
                <c:pt idx="100616">
                  <c:v>207499</c:v>
                </c:pt>
                <c:pt idx="100617">
                  <c:v>207499</c:v>
                </c:pt>
                <c:pt idx="100618">
                  <c:v>207499</c:v>
                </c:pt>
                <c:pt idx="100619">
                  <c:v>207499</c:v>
                </c:pt>
                <c:pt idx="100620">
                  <c:v>207499</c:v>
                </c:pt>
                <c:pt idx="100621">
                  <c:v>207499</c:v>
                </c:pt>
                <c:pt idx="100622">
                  <c:v>207499</c:v>
                </c:pt>
                <c:pt idx="100623">
                  <c:v>207499</c:v>
                </c:pt>
                <c:pt idx="100624">
                  <c:v>207499</c:v>
                </c:pt>
                <c:pt idx="100625">
                  <c:v>207499</c:v>
                </c:pt>
                <c:pt idx="100626">
                  <c:v>207499</c:v>
                </c:pt>
                <c:pt idx="100627">
                  <c:v>207499</c:v>
                </c:pt>
                <c:pt idx="100628">
                  <c:v>207499</c:v>
                </c:pt>
                <c:pt idx="100629">
                  <c:v>207499</c:v>
                </c:pt>
                <c:pt idx="100630">
                  <c:v>207499</c:v>
                </c:pt>
                <c:pt idx="100631">
                  <c:v>207499</c:v>
                </c:pt>
                <c:pt idx="100632">
                  <c:v>207499</c:v>
                </c:pt>
                <c:pt idx="100633">
                  <c:v>207499</c:v>
                </c:pt>
                <c:pt idx="100634">
                  <c:v>207499</c:v>
                </c:pt>
                <c:pt idx="100635">
                  <c:v>207499</c:v>
                </c:pt>
                <c:pt idx="100636">
                  <c:v>207499</c:v>
                </c:pt>
                <c:pt idx="100637">
                  <c:v>207499</c:v>
                </c:pt>
                <c:pt idx="100638">
                  <c:v>207499</c:v>
                </c:pt>
                <c:pt idx="100639">
                  <c:v>207499</c:v>
                </c:pt>
                <c:pt idx="100640">
                  <c:v>207499</c:v>
                </c:pt>
                <c:pt idx="100641">
                  <c:v>207499</c:v>
                </c:pt>
                <c:pt idx="100642">
                  <c:v>207499</c:v>
                </c:pt>
                <c:pt idx="100643">
                  <c:v>207499</c:v>
                </c:pt>
                <c:pt idx="100644">
                  <c:v>207499</c:v>
                </c:pt>
                <c:pt idx="100645">
                  <c:v>207499</c:v>
                </c:pt>
                <c:pt idx="100646">
                  <c:v>207499</c:v>
                </c:pt>
                <c:pt idx="100647">
                  <c:v>207499</c:v>
                </c:pt>
                <c:pt idx="100648">
                  <c:v>207499</c:v>
                </c:pt>
                <c:pt idx="100649">
                  <c:v>207499</c:v>
                </c:pt>
                <c:pt idx="100650">
                  <c:v>207499</c:v>
                </c:pt>
                <c:pt idx="100651">
                  <c:v>207499</c:v>
                </c:pt>
                <c:pt idx="100652">
                  <c:v>207499</c:v>
                </c:pt>
                <c:pt idx="100653">
                  <c:v>207499</c:v>
                </c:pt>
                <c:pt idx="100654">
                  <c:v>207499</c:v>
                </c:pt>
                <c:pt idx="100655">
                  <c:v>207499</c:v>
                </c:pt>
                <c:pt idx="100656">
                  <c:v>207499</c:v>
                </c:pt>
                <c:pt idx="100657">
                  <c:v>207499</c:v>
                </c:pt>
                <c:pt idx="100658">
                  <c:v>207499</c:v>
                </c:pt>
                <c:pt idx="100659">
                  <c:v>207499</c:v>
                </c:pt>
                <c:pt idx="100660">
                  <c:v>207499</c:v>
                </c:pt>
                <c:pt idx="100661">
                  <c:v>207499</c:v>
                </c:pt>
                <c:pt idx="100662">
                  <c:v>207499</c:v>
                </c:pt>
                <c:pt idx="100663">
                  <c:v>207499</c:v>
                </c:pt>
                <c:pt idx="100664">
                  <c:v>207499</c:v>
                </c:pt>
                <c:pt idx="100665">
                  <c:v>207499</c:v>
                </c:pt>
                <c:pt idx="100666">
                  <c:v>207499</c:v>
                </c:pt>
                <c:pt idx="100667">
                  <c:v>207499</c:v>
                </c:pt>
                <c:pt idx="100668">
                  <c:v>207499</c:v>
                </c:pt>
                <c:pt idx="100669">
                  <c:v>207499</c:v>
                </c:pt>
                <c:pt idx="100670">
                  <c:v>207499</c:v>
                </c:pt>
                <c:pt idx="100671">
                  <c:v>207499</c:v>
                </c:pt>
                <c:pt idx="100672">
                  <c:v>207499</c:v>
                </c:pt>
                <c:pt idx="100673">
                  <c:v>207499</c:v>
                </c:pt>
                <c:pt idx="100674">
                  <c:v>207499</c:v>
                </c:pt>
                <c:pt idx="100675">
                  <c:v>207499</c:v>
                </c:pt>
                <c:pt idx="100676">
                  <c:v>207499</c:v>
                </c:pt>
                <c:pt idx="100677">
                  <c:v>207499</c:v>
                </c:pt>
                <c:pt idx="100678">
                  <c:v>207499</c:v>
                </c:pt>
                <c:pt idx="100679">
                  <c:v>207499</c:v>
                </c:pt>
                <c:pt idx="100680">
                  <c:v>207499</c:v>
                </c:pt>
                <c:pt idx="100681">
                  <c:v>207499</c:v>
                </c:pt>
                <c:pt idx="100682">
                  <c:v>207499</c:v>
                </c:pt>
                <c:pt idx="100683">
                  <c:v>207499</c:v>
                </c:pt>
                <c:pt idx="100684">
                  <c:v>207499</c:v>
                </c:pt>
                <c:pt idx="100685">
                  <c:v>207499</c:v>
                </c:pt>
                <c:pt idx="100686">
                  <c:v>207499</c:v>
                </c:pt>
                <c:pt idx="100687">
                  <c:v>207499</c:v>
                </c:pt>
                <c:pt idx="100688">
                  <c:v>207499</c:v>
                </c:pt>
                <c:pt idx="100689">
                  <c:v>207499</c:v>
                </c:pt>
                <c:pt idx="100690">
                  <c:v>207499</c:v>
                </c:pt>
                <c:pt idx="100691">
                  <c:v>207499</c:v>
                </c:pt>
                <c:pt idx="100692">
                  <c:v>207499</c:v>
                </c:pt>
                <c:pt idx="100693">
                  <c:v>207499</c:v>
                </c:pt>
                <c:pt idx="100694">
                  <c:v>207499</c:v>
                </c:pt>
                <c:pt idx="100695">
                  <c:v>207499</c:v>
                </c:pt>
                <c:pt idx="100696">
                  <c:v>207499</c:v>
                </c:pt>
                <c:pt idx="100697">
                  <c:v>207499</c:v>
                </c:pt>
                <c:pt idx="100698">
                  <c:v>207499</c:v>
                </c:pt>
                <c:pt idx="100699">
                  <c:v>207499</c:v>
                </c:pt>
                <c:pt idx="100700">
                  <c:v>207499</c:v>
                </c:pt>
                <c:pt idx="100701">
                  <c:v>207499</c:v>
                </c:pt>
                <c:pt idx="100702">
                  <c:v>207499</c:v>
                </c:pt>
                <c:pt idx="100703">
                  <c:v>207499</c:v>
                </c:pt>
                <c:pt idx="100704">
                  <c:v>207499</c:v>
                </c:pt>
                <c:pt idx="100705">
                  <c:v>207499</c:v>
                </c:pt>
                <c:pt idx="100706">
                  <c:v>207499</c:v>
                </c:pt>
                <c:pt idx="100707">
                  <c:v>207499</c:v>
                </c:pt>
                <c:pt idx="100708">
                  <c:v>207499</c:v>
                </c:pt>
                <c:pt idx="100709">
                  <c:v>207499</c:v>
                </c:pt>
                <c:pt idx="100710">
                  <c:v>207499</c:v>
                </c:pt>
                <c:pt idx="100711">
                  <c:v>207499</c:v>
                </c:pt>
                <c:pt idx="100712">
                  <c:v>207499</c:v>
                </c:pt>
                <c:pt idx="100713">
                  <c:v>207499</c:v>
                </c:pt>
                <c:pt idx="100714">
                  <c:v>207499</c:v>
                </c:pt>
                <c:pt idx="100715">
                  <c:v>207499</c:v>
                </c:pt>
                <c:pt idx="100716">
                  <c:v>207499</c:v>
                </c:pt>
                <c:pt idx="100717">
                  <c:v>207499</c:v>
                </c:pt>
                <c:pt idx="100718">
                  <c:v>207499</c:v>
                </c:pt>
                <c:pt idx="100719">
                  <c:v>207499</c:v>
                </c:pt>
                <c:pt idx="100720">
                  <c:v>207499</c:v>
                </c:pt>
                <c:pt idx="100721">
                  <c:v>207499</c:v>
                </c:pt>
                <c:pt idx="100722">
                  <c:v>207499</c:v>
                </c:pt>
                <c:pt idx="100723">
                  <c:v>207499</c:v>
                </c:pt>
                <c:pt idx="100724">
                  <c:v>207499</c:v>
                </c:pt>
                <c:pt idx="100725">
                  <c:v>207499</c:v>
                </c:pt>
                <c:pt idx="100726">
                  <c:v>207499</c:v>
                </c:pt>
                <c:pt idx="100727">
                  <c:v>207499</c:v>
                </c:pt>
                <c:pt idx="100728">
                  <c:v>207499</c:v>
                </c:pt>
                <c:pt idx="100729">
                  <c:v>207499</c:v>
                </c:pt>
                <c:pt idx="100730">
                  <c:v>207499</c:v>
                </c:pt>
                <c:pt idx="100731">
                  <c:v>207499</c:v>
                </c:pt>
                <c:pt idx="100732">
                  <c:v>207499</c:v>
                </c:pt>
                <c:pt idx="100733">
                  <c:v>207499</c:v>
                </c:pt>
                <c:pt idx="100734">
                  <c:v>207499</c:v>
                </c:pt>
                <c:pt idx="100735">
                  <c:v>207499</c:v>
                </c:pt>
                <c:pt idx="100736">
                  <c:v>207499</c:v>
                </c:pt>
                <c:pt idx="100737">
                  <c:v>207499</c:v>
                </c:pt>
                <c:pt idx="100738">
                  <c:v>207499</c:v>
                </c:pt>
                <c:pt idx="100739">
                  <c:v>207499</c:v>
                </c:pt>
                <c:pt idx="100740">
                  <c:v>207499</c:v>
                </c:pt>
                <c:pt idx="100741">
                  <c:v>207499</c:v>
                </c:pt>
                <c:pt idx="100742">
                  <c:v>207499</c:v>
                </c:pt>
                <c:pt idx="100743">
                  <c:v>207499</c:v>
                </c:pt>
                <c:pt idx="100744">
                  <c:v>207499</c:v>
                </c:pt>
                <c:pt idx="100745">
                  <c:v>207499</c:v>
                </c:pt>
                <c:pt idx="100746">
                  <c:v>207499</c:v>
                </c:pt>
                <c:pt idx="100747">
                  <c:v>207499</c:v>
                </c:pt>
                <c:pt idx="100748">
                  <c:v>207499</c:v>
                </c:pt>
                <c:pt idx="100749">
                  <c:v>207499</c:v>
                </c:pt>
                <c:pt idx="100750">
                  <c:v>207499</c:v>
                </c:pt>
                <c:pt idx="100751">
                  <c:v>207499</c:v>
                </c:pt>
                <c:pt idx="100752">
                  <c:v>207499</c:v>
                </c:pt>
                <c:pt idx="100753">
                  <c:v>207499</c:v>
                </c:pt>
                <c:pt idx="100754">
                  <c:v>207499</c:v>
                </c:pt>
                <c:pt idx="100755">
                  <c:v>207499</c:v>
                </c:pt>
                <c:pt idx="100756">
                  <c:v>207499</c:v>
                </c:pt>
                <c:pt idx="100757">
                  <c:v>207499</c:v>
                </c:pt>
                <c:pt idx="100758">
                  <c:v>207499</c:v>
                </c:pt>
                <c:pt idx="100759">
                  <c:v>207499</c:v>
                </c:pt>
                <c:pt idx="100760">
                  <c:v>207499</c:v>
                </c:pt>
                <c:pt idx="100761">
                  <c:v>207499</c:v>
                </c:pt>
                <c:pt idx="100762">
                  <c:v>207499</c:v>
                </c:pt>
                <c:pt idx="100763">
                  <c:v>207499</c:v>
                </c:pt>
                <c:pt idx="100764">
                  <c:v>207499</c:v>
                </c:pt>
                <c:pt idx="100765">
                  <c:v>207499</c:v>
                </c:pt>
                <c:pt idx="100766">
                  <c:v>207499</c:v>
                </c:pt>
                <c:pt idx="100767">
                  <c:v>207499</c:v>
                </c:pt>
                <c:pt idx="100768">
                  <c:v>207499</c:v>
                </c:pt>
                <c:pt idx="100769">
                  <c:v>207499</c:v>
                </c:pt>
                <c:pt idx="100770">
                  <c:v>207499</c:v>
                </c:pt>
                <c:pt idx="100771">
                  <c:v>207499</c:v>
                </c:pt>
                <c:pt idx="100772">
                  <c:v>207499</c:v>
                </c:pt>
                <c:pt idx="100773">
                  <c:v>207499</c:v>
                </c:pt>
                <c:pt idx="100774">
                  <c:v>207499</c:v>
                </c:pt>
                <c:pt idx="100775">
                  <c:v>207499</c:v>
                </c:pt>
                <c:pt idx="100776">
                  <c:v>207499</c:v>
                </c:pt>
                <c:pt idx="100777">
                  <c:v>207499</c:v>
                </c:pt>
                <c:pt idx="100778">
                  <c:v>207499</c:v>
                </c:pt>
                <c:pt idx="100779">
                  <c:v>207499</c:v>
                </c:pt>
                <c:pt idx="100780">
                  <c:v>207499</c:v>
                </c:pt>
                <c:pt idx="100781">
                  <c:v>207499</c:v>
                </c:pt>
                <c:pt idx="100782">
                  <c:v>207499</c:v>
                </c:pt>
                <c:pt idx="100783">
                  <c:v>207499</c:v>
                </c:pt>
                <c:pt idx="100784">
                  <c:v>207499</c:v>
                </c:pt>
                <c:pt idx="100785">
                  <c:v>207499</c:v>
                </c:pt>
                <c:pt idx="100786">
                  <c:v>207499</c:v>
                </c:pt>
                <c:pt idx="100787">
                  <c:v>207499</c:v>
                </c:pt>
                <c:pt idx="100788">
                  <c:v>207499</c:v>
                </c:pt>
                <c:pt idx="100789">
                  <c:v>207499</c:v>
                </c:pt>
                <c:pt idx="100790">
                  <c:v>207499</c:v>
                </c:pt>
                <c:pt idx="100791">
                  <c:v>207499</c:v>
                </c:pt>
                <c:pt idx="100792">
                  <c:v>207499</c:v>
                </c:pt>
                <c:pt idx="100793">
                  <c:v>207499</c:v>
                </c:pt>
                <c:pt idx="100794">
                  <c:v>207499</c:v>
                </c:pt>
                <c:pt idx="100795">
                  <c:v>207499</c:v>
                </c:pt>
                <c:pt idx="100796">
                  <c:v>207499</c:v>
                </c:pt>
                <c:pt idx="100797">
                  <c:v>207499</c:v>
                </c:pt>
                <c:pt idx="100798">
                  <c:v>207499</c:v>
                </c:pt>
                <c:pt idx="100799">
                  <c:v>207499</c:v>
                </c:pt>
                <c:pt idx="100800">
                  <c:v>207499</c:v>
                </c:pt>
                <c:pt idx="100801">
                  <c:v>207499</c:v>
                </c:pt>
                <c:pt idx="100802">
                  <c:v>207499</c:v>
                </c:pt>
                <c:pt idx="100803">
                  <c:v>207499</c:v>
                </c:pt>
                <c:pt idx="100804">
                  <c:v>207499</c:v>
                </c:pt>
                <c:pt idx="100805">
                  <c:v>207499</c:v>
                </c:pt>
                <c:pt idx="100806">
                  <c:v>207499</c:v>
                </c:pt>
                <c:pt idx="100807">
                  <c:v>207499</c:v>
                </c:pt>
                <c:pt idx="100808">
                  <c:v>207499</c:v>
                </c:pt>
                <c:pt idx="100809">
                  <c:v>207499</c:v>
                </c:pt>
                <c:pt idx="100810">
                  <c:v>207499</c:v>
                </c:pt>
                <c:pt idx="100811">
                  <c:v>207499</c:v>
                </c:pt>
                <c:pt idx="100812">
                  <c:v>207499</c:v>
                </c:pt>
                <c:pt idx="100813">
                  <c:v>207499</c:v>
                </c:pt>
                <c:pt idx="100814">
                  <c:v>207499</c:v>
                </c:pt>
                <c:pt idx="100815">
                  <c:v>207499</c:v>
                </c:pt>
                <c:pt idx="100816">
                  <c:v>207499</c:v>
                </c:pt>
                <c:pt idx="100817">
                  <c:v>207499</c:v>
                </c:pt>
                <c:pt idx="100818">
                  <c:v>207499</c:v>
                </c:pt>
                <c:pt idx="100819">
                  <c:v>207499</c:v>
                </c:pt>
                <c:pt idx="100820">
                  <c:v>207499</c:v>
                </c:pt>
                <c:pt idx="100821">
                  <c:v>207499</c:v>
                </c:pt>
                <c:pt idx="100822">
                  <c:v>207499</c:v>
                </c:pt>
                <c:pt idx="100823">
                  <c:v>207499</c:v>
                </c:pt>
                <c:pt idx="100824">
                  <c:v>207499</c:v>
                </c:pt>
                <c:pt idx="100825">
                  <c:v>207499</c:v>
                </c:pt>
                <c:pt idx="100826">
                  <c:v>207499</c:v>
                </c:pt>
                <c:pt idx="100827">
                  <c:v>207499</c:v>
                </c:pt>
                <c:pt idx="100828">
                  <c:v>207499</c:v>
                </c:pt>
                <c:pt idx="100829">
                  <c:v>207499</c:v>
                </c:pt>
                <c:pt idx="100830">
                  <c:v>207499</c:v>
                </c:pt>
                <c:pt idx="100831">
                  <c:v>207499</c:v>
                </c:pt>
                <c:pt idx="100832">
                  <c:v>207499</c:v>
                </c:pt>
                <c:pt idx="100833">
                  <c:v>207499</c:v>
                </c:pt>
                <c:pt idx="100834">
                  <c:v>207499</c:v>
                </c:pt>
                <c:pt idx="100835">
                  <c:v>207499</c:v>
                </c:pt>
                <c:pt idx="100836">
                  <c:v>207499</c:v>
                </c:pt>
                <c:pt idx="100837">
                  <c:v>207499</c:v>
                </c:pt>
                <c:pt idx="100838">
                  <c:v>207499</c:v>
                </c:pt>
                <c:pt idx="100839">
                  <c:v>207499</c:v>
                </c:pt>
                <c:pt idx="100840">
                  <c:v>207499</c:v>
                </c:pt>
                <c:pt idx="100841">
                  <c:v>207499</c:v>
                </c:pt>
                <c:pt idx="100842">
                  <c:v>207499</c:v>
                </c:pt>
                <c:pt idx="100843">
                  <c:v>207499</c:v>
                </c:pt>
                <c:pt idx="100844">
                  <c:v>207499</c:v>
                </c:pt>
                <c:pt idx="100845">
                  <c:v>207499</c:v>
                </c:pt>
                <c:pt idx="100846">
                  <c:v>207499</c:v>
                </c:pt>
                <c:pt idx="100847">
                  <c:v>207499</c:v>
                </c:pt>
                <c:pt idx="100848">
                  <c:v>207499</c:v>
                </c:pt>
                <c:pt idx="100849">
                  <c:v>207499</c:v>
                </c:pt>
                <c:pt idx="100850">
                  <c:v>207499</c:v>
                </c:pt>
                <c:pt idx="100851">
                  <c:v>207499</c:v>
                </c:pt>
                <c:pt idx="100852">
                  <c:v>207499</c:v>
                </c:pt>
                <c:pt idx="100853">
                  <c:v>207499</c:v>
                </c:pt>
                <c:pt idx="100854">
                  <c:v>207499</c:v>
                </c:pt>
                <c:pt idx="100855">
                  <c:v>207499</c:v>
                </c:pt>
                <c:pt idx="100856">
                  <c:v>207499</c:v>
                </c:pt>
                <c:pt idx="100857">
                  <c:v>207499</c:v>
                </c:pt>
                <c:pt idx="100858">
                  <c:v>207499</c:v>
                </c:pt>
                <c:pt idx="100859">
                  <c:v>207499</c:v>
                </c:pt>
                <c:pt idx="100860">
                  <c:v>207499</c:v>
                </c:pt>
                <c:pt idx="100861">
                  <c:v>207499</c:v>
                </c:pt>
                <c:pt idx="100862">
                  <c:v>207499</c:v>
                </c:pt>
                <c:pt idx="100863">
                  <c:v>207499</c:v>
                </c:pt>
                <c:pt idx="100864">
                  <c:v>207499</c:v>
                </c:pt>
                <c:pt idx="100865">
                  <c:v>207499</c:v>
                </c:pt>
                <c:pt idx="100866">
                  <c:v>207499</c:v>
                </c:pt>
                <c:pt idx="100867">
                  <c:v>207499</c:v>
                </c:pt>
                <c:pt idx="100868">
                  <c:v>207499</c:v>
                </c:pt>
                <c:pt idx="100869">
                  <c:v>207499</c:v>
                </c:pt>
                <c:pt idx="100870">
                  <c:v>207499</c:v>
                </c:pt>
                <c:pt idx="100871">
                  <c:v>207499</c:v>
                </c:pt>
                <c:pt idx="100872">
                  <c:v>207499</c:v>
                </c:pt>
                <c:pt idx="100873">
                  <c:v>207499</c:v>
                </c:pt>
                <c:pt idx="100874">
                  <c:v>207499</c:v>
                </c:pt>
                <c:pt idx="100875">
                  <c:v>207499</c:v>
                </c:pt>
                <c:pt idx="100876">
                  <c:v>207499</c:v>
                </c:pt>
                <c:pt idx="100877">
                  <c:v>207499</c:v>
                </c:pt>
                <c:pt idx="100878">
                  <c:v>207499</c:v>
                </c:pt>
                <c:pt idx="100879">
                  <c:v>207499</c:v>
                </c:pt>
                <c:pt idx="100880">
                  <c:v>207499</c:v>
                </c:pt>
                <c:pt idx="100881">
                  <c:v>207499</c:v>
                </c:pt>
                <c:pt idx="100882">
                  <c:v>207499</c:v>
                </c:pt>
                <c:pt idx="100883">
                  <c:v>207499</c:v>
                </c:pt>
                <c:pt idx="100884">
                  <c:v>207499</c:v>
                </c:pt>
                <c:pt idx="100885">
                  <c:v>207499</c:v>
                </c:pt>
                <c:pt idx="100886">
                  <c:v>207499</c:v>
                </c:pt>
                <c:pt idx="100887">
                  <c:v>207499</c:v>
                </c:pt>
                <c:pt idx="100888">
                  <c:v>207499</c:v>
                </c:pt>
                <c:pt idx="100889">
                  <c:v>207499</c:v>
                </c:pt>
                <c:pt idx="100890">
                  <c:v>207499</c:v>
                </c:pt>
                <c:pt idx="100891">
                  <c:v>207499</c:v>
                </c:pt>
                <c:pt idx="100892">
                  <c:v>207499</c:v>
                </c:pt>
                <c:pt idx="100893">
                  <c:v>207499</c:v>
                </c:pt>
                <c:pt idx="100894">
                  <c:v>207499</c:v>
                </c:pt>
                <c:pt idx="100895">
                  <c:v>207499</c:v>
                </c:pt>
                <c:pt idx="100896">
                  <c:v>207499</c:v>
                </c:pt>
                <c:pt idx="100897">
                  <c:v>207499</c:v>
                </c:pt>
                <c:pt idx="100898">
                  <c:v>207499</c:v>
                </c:pt>
                <c:pt idx="100899">
                  <c:v>207499</c:v>
                </c:pt>
                <c:pt idx="100900">
                  <c:v>207499</c:v>
                </c:pt>
                <c:pt idx="100901">
                  <c:v>207499</c:v>
                </c:pt>
                <c:pt idx="100902">
                  <c:v>207499</c:v>
                </c:pt>
                <c:pt idx="100903">
                  <c:v>207499</c:v>
                </c:pt>
                <c:pt idx="100904">
                  <c:v>207499</c:v>
                </c:pt>
                <c:pt idx="100905">
                  <c:v>207499</c:v>
                </c:pt>
                <c:pt idx="100906">
                  <c:v>207499</c:v>
                </c:pt>
                <c:pt idx="100907">
                  <c:v>207499</c:v>
                </c:pt>
                <c:pt idx="100908">
                  <c:v>207499</c:v>
                </c:pt>
                <c:pt idx="100909">
                  <c:v>207499</c:v>
                </c:pt>
                <c:pt idx="100910">
                  <c:v>207499</c:v>
                </c:pt>
                <c:pt idx="100911">
                  <c:v>207499</c:v>
                </c:pt>
                <c:pt idx="100912">
                  <c:v>207499</c:v>
                </c:pt>
                <c:pt idx="100913">
                  <c:v>207499</c:v>
                </c:pt>
                <c:pt idx="100914">
                  <c:v>207499</c:v>
                </c:pt>
                <c:pt idx="100915">
                  <c:v>207499</c:v>
                </c:pt>
                <c:pt idx="100916">
                  <c:v>207499</c:v>
                </c:pt>
                <c:pt idx="100917">
                  <c:v>207499</c:v>
                </c:pt>
                <c:pt idx="100918">
                  <c:v>207499</c:v>
                </c:pt>
                <c:pt idx="100919">
                  <c:v>207499</c:v>
                </c:pt>
                <c:pt idx="100920">
                  <c:v>207499</c:v>
                </c:pt>
                <c:pt idx="100921">
                  <c:v>207499</c:v>
                </c:pt>
                <c:pt idx="100922">
                  <c:v>207499</c:v>
                </c:pt>
                <c:pt idx="100923">
                  <c:v>207499</c:v>
                </c:pt>
                <c:pt idx="100924">
                  <c:v>207499</c:v>
                </c:pt>
                <c:pt idx="100925">
                  <c:v>207499</c:v>
                </c:pt>
                <c:pt idx="100926">
                  <c:v>207499</c:v>
                </c:pt>
                <c:pt idx="100927">
                  <c:v>207499</c:v>
                </c:pt>
                <c:pt idx="100928">
                  <c:v>207499</c:v>
                </c:pt>
                <c:pt idx="100929">
                  <c:v>207499</c:v>
                </c:pt>
                <c:pt idx="100930">
                  <c:v>207499</c:v>
                </c:pt>
                <c:pt idx="100931">
                  <c:v>207499</c:v>
                </c:pt>
                <c:pt idx="100932">
                  <c:v>207499</c:v>
                </c:pt>
                <c:pt idx="100933">
                  <c:v>207499</c:v>
                </c:pt>
                <c:pt idx="100934">
                  <c:v>207499</c:v>
                </c:pt>
                <c:pt idx="100935">
                  <c:v>207499</c:v>
                </c:pt>
                <c:pt idx="100936">
                  <c:v>207499</c:v>
                </c:pt>
                <c:pt idx="100937">
                  <c:v>207499</c:v>
                </c:pt>
                <c:pt idx="100938">
                  <c:v>207499</c:v>
                </c:pt>
                <c:pt idx="100939">
                  <c:v>207499</c:v>
                </c:pt>
                <c:pt idx="100940">
                  <c:v>207499</c:v>
                </c:pt>
                <c:pt idx="100941">
                  <c:v>207499</c:v>
                </c:pt>
                <c:pt idx="100942">
                  <c:v>207499</c:v>
                </c:pt>
                <c:pt idx="100943">
                  <c:v>207499</c:v>
                </c:pt>
                <c:pt idx="100944">
                  <c:v>207499</c:v>
                </c:pt>
                <c:pt idx="100945">
                  <c:v>207499</c:v>
                </c:pt>
                <c:pt idx="100946">
                  <c:v>207499</c:v>
                </c:pt>
                <c:pt idx="100947">
                  <c:v>207499</c:v>
                </c:pt>
                <c:pt idx="100948">
                  <c:v>207499</c:v>
                </c:pt>
                <c:pt idx="100949">
                  <c:v>207499</c:v>
                </c:pt>
                <c:pt idx="100950">
                  <c:v>207499</c:v>
                </c:pt>
                <c:pt idx="100951">
                  <c:v>207499</c:v>
                </c:pt>
                <c:pt idx="100952">
                  <c:v>207499</c:v>
                </c:pt>
                <c:pt idx="100953">
                  <c:v>207499</c:v>
                </c:pt>
                <c:pt idx="100954">
                  <c:v>207499</c:v>
                </c:pt>
                <c:pt idx="100955">
                  <c:v>207499</c:v>
                </c:pt>
                <c:pt idx="100956">
                  <c:v>207499</c:v>
                </c:pt>
                <c:pt idx="100957">
                  <c:v>207499</c:v>
                </c:pt>
                <c:pt idx="100958">
                  <c:v>207499</c:v>
                </c:pt>
                <c:pt idx="100959">
                  <c:v>207499</c:v>
                </c:pt>
                <c:pt idx="100960">
                  <c:v>207499</c:v>
                </c:pt>
                <c:pt idx="100961">
                  <c:v>207499</c:v>
                </c:pt>
                <c:pt idx="100962">
                  <c:v>207499</c:v>
                </c:pt>
                <c:pt idx="100963">
                  <c:v>207499</c:v>
                </c:pt>
                <c:pt idx="100964">
                  <c:v>207499</c:v>
                </c:pt>
                <c:pt idx="100965">
                  <c:v>207499</c:v>
                </c:pt>
                <c:pt idx="100966">
                  <c:v>207499</c:v>
                </c:pt>
                <c:pt idx="100967">
                  <c:v>207499</c:v>
                </c:pt>
                <c:pt idx="100968">
                  <c:v>207499</c:v>
                </c:pt>
                <c:pt idx="100969">
                  <c:v>207499</c:v>
                </c:pt>
                <c:pt idx="100970">
                  <c:v>207499</c:v>
                </c:pt>
                <c:pt idx="100971">
                  <c:v>207499</c:v>
                </c:pt>
                <c:pt idx="100972">
                  <c:v>207499</c:v>
                </c:pt>
                <c:pt idx="100973">
                  <c:v>207499</c:v>
                </c:pt>
                <c:pt idx="100974">
                  <c:v>207499</c:v>
                </c:pt>
                <c:pt idx="100975">
                  <c:v>207499</c:v>
                </c:pt>
                <c:pt idx="100976">
                  <c:v>207499</c:v>
                </c:pt>
                <c:pt idx="100977">
                  <c:v>207499</c:v>
                </c:pt>
                <c:pt idx="100978">
                  <c:v>207499</c:v>
                </c:pt>
                <c:pt idx="100979">
                  <c:v>207499</c:v>
                </c:pt>
                <c:pt idx="100980">
                  <c:v>207499</c:v>
                </c:pt>
                <c:pt idx="100981">
                  <c:v>207499</c:v>
                </c:pt>
                <c:pt idx="100982">
                  <c:v>207499</c:v>
                </c:pt>
                <c:pt idx="100983">
                  <c:v>207499</c:v>
                </c:pt>
                <c:pt idx="100984">
                  <c:v>207499</c:v>
                </c:pt>
                <c:pt idx="100985">
                  <c:v>207499</c:v>
                </c:pt>
                <c:pt idx="100986">
                  <c:v>207499</c:v>
                </c:pt>
                <c:pt idx="100987">
                  <c:v>207499</c:v>
                </c:pt>
                <c:pt idx="100988">
                  <c:v>207499</c:v>
                </c:pt>
                <c:pt idx="100989">
                  <c:v>207499</c:v>
                </c:pt>
                <c:pt idx="100990">
                  <c:v>207499</c:v>
                </c:pt>
                <c:pt idx="100991">
                  <c:v>207499</c:v>
                </c:pt>
                <c:pt idx="100992">
                  <c:v>207499</c:v>
                </c:pt>
                <c:pt idx="100993">
                  <c:v>207499</c:v>
                </c:pt>
                <c:pt idx="100994">
                  <c:v>207499</c:v>
                </c:pt>
                <c:pt idx="100995">
                  <c:v>207499</c:v>
                </c:pt>
                <c:pt idx="100996">
                  <c:v>207499</c:v>
                </c:pt>
                <c:pt idx="100997">
                  <c:v>207499</c:v>
                </c:pt>
                <c:pt idx="100998">
                  <c:v>207499</c:v>
                </c:pt>
                <c:pt idx="100999">
                  <c:v>207499</c:v>
                </c:pt>
                <c:pt idx="101000">
                  <c:v>207499</c:v>
                </c:pt>
                <c:pt idx="101001">
                  <c:v>207499</c:v>
                </c:pt>
                <c:pt idx="101002">
                  <c:v>207499</c:v>
                </c:pt>
                <c:pt idx="101003">
                  <c:v>207499</c:v>
                </c:pt>
                <c:pt idx="101004">
                  <c:v>207499</c:v>
                </c:pt>
                <c:pt idx="101005">
                  <c:v>207499</c:v>
                </c:pt>
                <c:pt idx="101006">
                  <c:v>207499</c:v>
                </c:pt>
                <c:pt idx="101007">
                  <c:v>207499</c:v>
                </c:pt>
                <c:pt idx="101008">
                  <c:v>207499</c:v>
                </c:pt>
                <c:pt idx="101009">
                  <c:v>207499</c:v>
                </c:pt>
                <c:pt idx="101010">
                  <c:v>207499</c:v>
                </c:pt>
                <c:pt idx="101011">
                  <c:v>207499</c:v>
                </c:pt>
                <c:pt idx="101012">
                  <c:v>207499</c:v>
                </c:pt>
                <c:pt idx="101013">
                  <c:v>207499</c:v>
                </c:pt>
                <c:pt idx="101014">
                  <c:v>207499</c:v>
                </c:pt>
                <c:pt idx="101015">
                  <c:v>207499</c:v>
                </c:pt>
                <c:pt idx="101016">
                  <c:v>207499</c:v>
                </c:pt>
                <c:pt idx="101017">
                  <c:v>207499</c:v>
                </c:pt>
                <c:pt idx="101018">
                  <c:v>207499</c:v>
                </c:pt>
                <c:pt idx="101019">
                  <c:v>207499</c:v>
                </c:pt>
                <c:pt idx="101020">
                  <c:v>207499</c:v>
                </c:pt>
                <c:pt idx="101021">
                  <c:v>207499</c:v>
                </c:pt>
                <c:pt idx="101022">
                  <c:v>207499</c:v>
                </c:pt>
                <c:pt idx="101023">
                  <c:v>207499</c:v>
                </c:pt>
                <c:pt idx="101024">
                  <c:v>207499</c:v>
                </c:pt>
                <c:pt idx="101025">
                  <c:v>207499</c:v>
                </c:pt>
                <c:pt idx="101026">
                  <c:v>207499</c:v>
                </c:pt>
                <c:pt idx="101027">
                  <c:v>207499</c:v>
                </c:pt>
                <c:pt idx="101028">
                  <c:v>207499</c:v>
                </c:pt>
                <c:pt idx="101029">
                  <c:v>207499</c:v>
                </c:pt>
                <c:pt idx="101030">
                  <c:v>207499</c:v>
                </c:pt>
                <c:pt idx="101031">
                  <c:v>207499</c:v>
                </c:pt>
                <c:pt idx="101032">
                  <c:v>207499</c:v>
                </c:pt>
                <c:pt idx="101033">
                  <c:v>207499</c:v>
                </c:pt>
                <c:pt idx="101034">
                  <c:v>207499</c:v>
                </c:pt>
                <c:pt idx="101035">
                  <c:v>207499</c:v>
                </c:pt>
                <c:pt idx="101036">
                  <c:v>207499</c:v>
                </c:pt>
                <c:pt idx="101037">
                  <c:v>207499</c:v>
                </c:pt>
                <c:pt idx="101038">
                  <c:v>207499</c:v>
                </c:pt>
                <c:pt idx="101039">
                  <c:v>207499</c:v>
                </c:pt>
                <c:pt idx="101040">
                  <c:v>207499</c:v>
                </c:pt>
                <c:pt idx="101041">
                  <c:v>207499</c:v>
                </c:pt>
                <c:pt idx="101042">
                  <c:v>207499</c:v>
                </c:pt>
                <c:pt idx="101043">
                  <c:v>207499</c:v>
                </c:pt>
                <c:pt idx="101044">
                  <c:v>207499</c:v>
                </c:pt>
                <c:pt idx="101045">
                  <c:v>207499</c:v>
                </c:pt>
                <c:pt idx="101046">
                  <c:v>207499</c:v>
                </c:pt>
                <c:pt idx="101047">
                  <c:v>207499</c:v>
                </c:pt>
                <c:pt idx="101048">
                  <c:v>207499</c:v>
                </c:pt>
                <c:pt idx="101049">
                  <c:v>207499</c:v>
                </c:pt>
                <c:pt idx="101050">
                  <c:v>207499</c:v>
                </c:pt>
                <c:pt idx="101051">
                  <c:v>207499</c:v>
                </c:pt>
                <c:pt idx="101052">
                  <c:v>207499</c:v>
                </c:pt>
                <c:pt idx="101053">
                  <c:v>207499</c:v>
                </c:pt>
                <c:pt idx="101054">
                  <c:v>207499</c:v>
                </c:pt>
                <c:pt idx="101055">
                  <c:v>207499</c:v>
                </c:pt>
                <c:pt idx="101056">
                  <c:v>207499</c:v>
                </c:pt>
                <c:pt idx="101057">
                  <c:v>207499</c:v>
                </c:pt>
                <c:pt idx="101058">
                  <c:v>207499</c:v>
                </c:pt>
                <c:pt idx="101059">
                  <c:v>207499</c:v>
                </c:pt>
                <c:pt idx="101060">
                  <c:v>207499</c:v>
                </c:pt>
                <c:pt idx="101061">
                  <c:v>207499</c:v>
                </c:pt>
                <c:pt idx="101062">
                  <c:v>207499</c:v>
                </c:pt>
                <c:pt idx="101063">
                  <c:v>207499</c:v>
                </c:pt>
                <c:pt idx="101064">
                  <c:v>207499</c:v>
                </c:pt>
                <c:pt idx="101065">
                  <c:v>207499</c:v>
                </c:pt>
                <c:pt idx="101066">
                  <c:v>207499</c:v>
                </c:pt>
                <c:pt idx="101067">
                  <c:v>207499</c:v>
                </c:pt>
                <c:pt idx="101068">
                  <c:v>207499</c:v>
                </c:pt>
                <c:pt idx="101069">
                  <c:v>207499</c:v>
                </c:pt>
                <c:pt idx="101070">
                  <c:v>207499</c:v>
                </c:pt>
                <c:pt idx="101071">
                  <c:v>207499</c:v>
                </c:pt>
                <c:pt idx="101072">
                  <c:v>207499</c:v>
                </c:pt>
                <c:pt idx="101073">
                  <c:v>207499</c:v>
                </c:pt>
                <c:pt idx="101074">
                  <c:v>207499</c:v>
                </c:pt>
                <c:pt idx="101075">
                  <c:v>207499</c:v>
                </c:pt>
                <c:pt idx="101076">
                  <c:v>207499</c:v>
                </c:pt>
                <c:pt idx="101077">
                  <c:v>207499</c:v>
                </c:pt>
                <c:pt idx="101078">
                  <c:v>207499</c:v>
                </c:pt>
                <c:pt idx="101079">
                  <c:v>207499</c:v>
                </c:pt>
                <c:pt idx="101080">
                  <c:v>207499</c:v>
                </c:pt>
                <c:pt idx="101081">
                  <c:v>207499</c:v>
                </c:pt>
                <c:pt idx="101082">
                  <c:v>207499</c:v>
                </c:pt>
                <c:pt idx="101083">
                  <c:v>207499</c:v>
                </c:pt>
                <c:pt idx="101084">
                  <c:v>207499</c:v>
                </c:pt>
                <c:pt idx="101085">
                  <c:v>207499</c:v>
                </c:pt>
                <c:pt idx="101086">
                  <c:v>207499</c:v>
                </c:pt>
                <c:pt idx="101087">
                  <c:v>207499</c:v>
                </c:pt>
                <c:pt idx="101088">
                  <c:v>207499</c:v>
                </c:pt>
                <c:pt idx="101089">
                  <c:v>207499</c:v>
                </c:pt>
                <c:pt idx="101090">
                  <c:v>207499</c:v>
                </c:pt>
                <c:pt idx="101091">
                  <c:v>207499</c:v>
                </c:pt>
                <c:pt idx="101092">
                  <c:v>207499</c:v>
                </c:pt>
                <c:pt idx="101093">
                  <c:v>207499</c:v>
                </c:pt>
                <c:pt idx="101094">
                  <c:v>207499</c:v>
                </c:pt>
                <c:pt idx="101095">
                  <c:v>207499</c:v>
                </c:pt>
                <c:pt idx="101096">
                  <c:v>207499</c:v>
                </c:pt>
                <c:pt idx="101097">
                  <c:v>207499</c:v>
                </c:pt>
                <c:pt idx="101098">
                  <c:v>207499</c:v>
                </c:pt>
                <c:pt idx="101099">
                  <c:v>207499</c:v>
                </c:pt>
                <c:pt idx="101100">
                  <c:v>207499</c:v>
                </c:pt>
                <c:pt idx="101101">
                  <c:v>207499</c:v>
                </c:pt>
                <c:pt idx="101102">
                  <c:v>207499</c:v>
                </c:pt>
                <c:pt idx="101103">
                  <c:v>207499</c:v>
                </c:pt>
                <c:pt idx="101104">
                  <c:v>207499</c:v>
                </c:pt>
                <c:pt idx="101105">
                  <c:v>207499</c:v>
                </c:pt>
                <c:pt idx="101106">
                  <c:v>207499</c:v>
                </c:pt>
                <c:pt idx="101107">
                  <c:v>207499</c:v>
                </c:pt>
                <c:pt idx="101108">
                  <c:v>207499</c:v>
                </c:pt>
                <c:pt idx="101109">
                  <c:v>207499</c:v>
                </c:pt>
                <c:pt idx="101110">
                  <c:v>207499</c:v>
                </c:pt>
                <c:pt idx="101111">
                  <c:v>207499</c:v>
                </c:pt>
                <c:pt idx="101112">
                  <c:v>207499</c:v>
                </c:pt>
                <c:pt idx="101113">
                  <c:v>207499</c:v>
                </c:pt>
                <c:pt idx="101114">
                  <c:v>207499</c:v>
                </c:pt>
                <c:pt idx="101115">
                  <c:v>207499</c:v>
                </c:pt>
                <c:pt idx="101116">
                  <c:v>207499</c:v>
                </c:pt>
                <c:pt idx="101117">
                  <c:v>207499</c:v>
                </c:pt>
                <c:pt idx="101118">
                  <c:v>207499</c:v>
                </c:pt>
                <c:pt idx="101119">
                  <c:v>207499</c:v>
                </c:pt>
                <c:pt idx="101120">
                  <c:v>207499</c:v>
                </c:pt>
                <c:pt idx="101121">
                  <c:v>207499</c:v>
                </c:pt>
                <c:pt idx="101122">
                  <c:v>207499</c:v>
                </c:pt>
                <c:pt idx="101123">
                  <c:v>207499</c:v>
                </c:pt>
                <c:pt idx="101124">
                  <c:v>207499</c:v>
                </c:pt>
                <c:pt idx="101125">
                  <c:v>207499</c:v>
                </c:pt>
                <c:pt idx="101126">
                  <c:v>207499</c:v>
                </c:pt>
                <c:pt idx="101127">
                  <c:v>207499</c:v>
                </c:pt>
                <c:pt idx="101128">
                  <c:v>207499</c:v>
                </c:pt>
                <c:pt idx="101129">
                  <c:v>207499</c:v>
                </c:pt>
                <c:pt idx="101130">
                  <c:v>207499</c:v>
                </c:pt>
                <c:pt idx="101131">
                  <c:v>207499</c:v>
                </c:pt>
                <c:pt idx="101132">
                  <c:v>207499</c:v>
                </c:pt>
                <c:pt idx="101133">
                  <c:v>207499</c:v>
                </c:pt>
                <c:pt idx="101134">
                  <c:v>207499</c:v>
                </c:pt>
                <c:pt idx="101135">
                  <c:v>207499</c:v>
                </c:pt>
                <c:pt idx="101136">
                  <c:v>207499</c:v>
                </c:pt>
                <c:pt idx="101137">
                  <c:v>207499</c:v>
                </c:pt>
                <c:pt idx="101138">
                  <c:v>207499</c:v>
                </c:pt>
                <c:pt idx="101139">
                  <c:v>207499</c:v>
                </c:pt>
                <c:pt idx="101140">
                  <c:v>207499</c:v>
                </c:pt>
                <c:pt idx="101141">
                  <c:v>207499</c:v>
                </c:pt>
                <c:pt idx="101142">
                  <c:v>207499</c:v>
                </c:pt>
                <c:pt idx="101143">
                  <c:v>207499</c:v>
                </c:pt>
                <c:pt idx="101144">
                  <c:v>207499</c:v>
                </c:pt>
                <c:pt idx="101145">
                  <c:v>207499</c:v>
                </c:pt>
                <c:pt idx="101146">
                  <c:v>207499</c:v>
                </c:pt>
                <c:pt idx="101147">
                  <c:v>207499</c:v>
                </c:pt>
                <c:pt idx="101148">
                  <c:v>207499</c:v>
                </c:pt>
                <c:pt idx="101149">
                  <c:v>207499</c:v>
                </c:pt>
                <c:pt idx="101150">
                  <c:v>207499</c:v>
                </c:pt>
                <c:pt idx="101151">
                  <c:v>207499</c:v>
                </c:pt>
                <c:pt idx="101152">
                  <c:v>207499</c:v>
                </c:pt>
                <c:pt idx="101153">
                  <c:v>207499</c:v>
                </c:pt>
                <c:pt idx="101154">
                  <c:v>207499</c:v>
                </c:pt>
                <c:pt idx="101155">
                  <c:v>207499</c:v>
                </c:pt>
                <c:pt idx="101156">
                  <c:v>207499</c:v>
                </c:pt>
                <c:pt idx="101157">
                  <c:v>207499</c:v>
                </c:pt>
                <c:pt idx="101158">
                  <c:v>207499</c:v>
                </c:pt>
                <c:pt idx="101159">
                  <c:v>207499</c:v>
                </c:pt>
                <c:pt idx="101160">
                  <c:v>207499</c:v>
                </c:pt>
                <c:pt idx="101161">
                  <c:v>207499</c:v>
                </c:pt>
                <c:pt idx="101162">
                  <c:v>207499</c:v>
                </c:pt>
                <c:pt idx="101163">
                  <c:v>207499</c:v>
                </c:pt>
                <c:pt idx="101164">
                  <c:v>207499</c:v>
                </c:pt>
                <c:pt idx="101165">
                  <c:v>207499</c:v>
                </c:pt>
                <c:pt idx="101166">
                  <c:v>207499</c:v>
                </c:pt>
                <c:pt idx="101167">
                  <c:v>207499</c:v>
                </c:pt>
                <c:pt idx="101168">
                  <c:v>207499</c:v>
                </c:pt>
                <c:pt idx="101169">
                  <c:v>207499</c:v>
                </c:pt>
                <c:pt idx="101170">
                  <c:v>207499</c:v>
                </c:pt>
                <c:pt idx="101171">
                  <c:v>207499</c:v>
                </c:pt>
                <c:pt idx="101172">
                  <c:v>207499</c:v>
                </c:pt>
                <c:pt idx="101173">
                  <c:v>207499</c:v>
                </c:pt>
                <c:pt idx="101174">
                  <c:v>207499</c:v>
                </c:pt>
                <c:pt idx="101175">
                  <c:v>207499</c:v>
                </c:pt>
                <c:pt idx="101176">
                  <c:v>207499</c:v>
                </c:pt>
                <c:pt idx="101177">
                  <c:v>207499</c:v>
                </c:pt>
                <c:pt idx="101178">
                  <c:v>207499</c:v>
                </c:pt>
                <c:pt idx="101179">
                  <c:v>207499</c:v>
                </c:pt>
                <c:pt idx="101180">
                  <c:v>207499</c:v>
                </c:pt>
                <c:pt idx="101181">
                  <c:v>207499</c:v>
                </c:pt>
                <c:pt idx="101182">
                  <c:v>207499</c:v>
                </c:pt>
                <c:pt idx="101183">
                  <c:v>207499</c:v>
                </c:pt>
                <c:pt idx="101184">
                  <c:v>207499</c:v>
                </c:pt>
                <c:pt idx="101185">
                  <c:v>207499</c:v>
                </c:pt>
                <c:pt idx="101186">
                  <c:v>207499</c:v>
                </c:pt>
                <c:pt idx="101187">
                  <c:v>207499</c:v>
                </c:pt>
                <c:pt idx="101188">
                  <c:v>207499</c:v>
                </c:pt>
                <c:pt idx="101189">
                  <c:v>207499</c:v>
                </c:pt>
                <c:pt idx="101190">
                  <c:v>207499</c:v>
                </c:pt>
                <c:pt idx="101191">
                  <c:v>207499</c:v>
                </c:pt>
                <c:pt idx="101192">
                  <c:v>207499</c:v>
                </c:pt>
                <c:pt idx="101193">
                  <c:v>207499</c:v>
                </c:pt>
                <c:pt idx="101194">
                  <c:v>207499</c:v>
                </c:pt>
                <c:pt idx="101195">
                  <c:v>207499</c:v>
                </c:pt>
                <c:pt idx="101196">
                  <c:v>207499</c:v>
                </c:pt>
                <c:pt idx="101197">
                  <c:v>207499</c:v>
                </c:pt>
                <c:pt idx="101198">
                  <c:v>207499</c:v>
                </c:pt>
                <c:pt idx="101199">
                  <c:v>207499</c:v>
                </c:pt>
                <c:pt idx="101200">
                  <c:v>207499</c:v>
                </c:pt>
                <c:pt idx="101201">
                  <c:v>207499</c:v>
                </c:pt>
                <c:pt idx="101202">
                  <c:v>207499</c:v>
                </c:pt>
                <c:pt idx="101203">
                  <c:v>207499</c:v>
                </c:pt>
                <c:pt idx="101204">
                  <c:v>207499</c:v>
                </c:pt>
                <c:pt idx="101205">
                  <c:v>207499</c:v>
                </c:pt>
                <c:pt idx="101206">
                  <c:v>207499</c:v>
                </c:pt>
                <c:pt idx="101207">
                  <c:v>207499</c:v>
                </c:pt>
                <c:pt idx="101208">
                  <c:v>207499</c:v>
                </c:pt>
                <c:pt idx="101209">
                  <c:v>207499</c:v>
                </c:pt>
                <c:pt idx="101210">
                  <c:v>207499</c:v>
                </c:pt>
                <c:pt idx="101211">
                  <c:v>207499</c:v>
                </c:pt>
                <c:pt idx="101212">
                  <c:v>207499</c:v>
                </c:pt>
                <c:pt idx="101213">
                  <c:v>207499</c:v>
                </c:pt>
                <c:pt idx="101214">
                  <c:v>207499</c:v>
                </c:pt>
                <c:pt idx="101215">
                  <c:v>207499</c:v>
                </c:pt>
                <c:pt idx="101216">
                  <c:v>207499</c:v>
                </c:pt>
                <c:pt idx="101217">
                  <c:v>207499</c:v>
                </c:pt>
                <c:pt idx="101218">
                  <c:v>207499</c:v>
                </c:pt>
                <c:pt idx="101219">
                  <c:v>207499</c:v>
                </c:pt>
                <c:pt idx="101220">
                  <c:v>207499</c:v>
                </c:pt>
                <c:pt idx="101221">
                  <c:v>207499</c:v>
                </c:pt>
                <c:pt idx="101222">
                  <c:v>207499</c:v>
                </c:pt>
                <c:pt idx="101223">
                  <c:v>207499</c:v>
                </c:pt>
                <c:pt idx="101224">
                  <c:v>207499</c:v>
                </c:pt>
                <c:pt idx="101225">
                  <c:v>207499</c:v>
                </c:pt>
                <c:pt idx="101226">
                  <c:v>207499</c:v>
                </c:pt>
                <c:pt idx="101227">
                  <c:v>207499</c:v>
                </c:pt>
                <c:pt idx="101228">
                  <c:v>207499</c:v>
                </c:pt>
                <c:pt idx="101229">
                  <c:v>207499</c:v>
                </c:pt>
                <c:pt idx="101230">
                  <c:v>207499</c:v>
                </c:pt>
                <c:pt idx="101231">
                  <c:v>207499</c:v>
                </c:pt>
                <c:pt idx="101232">
                  <c:v>207499</c:v>
                </c:pt>
                <c:pt idx="101233">
                  <c:v>207499</c:v>
                </c:pt>
                <c:pt idx="101234">
                  <c:v>207499</c:v>
                </c:pt>
                <c:pt idx="101235">
                  <c:v>207499</c:v>
                </c:pt>
                <c:pt idx="101236">
                  <c:v>207499</c:v>
                </c:pt>
                <c:pt idx="101237">
                  <c:v>207499</c:v>
                </c:pt>
                <c:pt idx="101238">
                  <c:v>207499</c:v>
                </c:pt>
                <c:pt idx="101239">
                  <c:v>207499</c:v>
                </c:pt>
                <c:pt idx="101240">
                  <c:v>207499</c:v>
                </c:pt>
                <c:pt idx="101241">
                  <c:v>207499</c:v>
                </c:pt>
                <c:pt idx="101242">
                  <c:v>207499</c:v>
                </c:pt>
                <c:pt idx="101243">
                  <c:v>207499</c:v>
                </c:pt>
                <c:pt idx="101244">
                  <c:v>207499</c:v>
                </c:pt>
                <c:pt idx="101245">
                  <c:v>207499</c:v>
                </c:pt>
                <c:pt idx="101246">
                  <c:v>207499</c:v>
                </c:pt>
                <c:pt idx="101247">
                  <c:v>207499</c:v>
                </c:pt>
                <c:pt idx="101248">
                  <c:v>207499</c:v>
                </c:pt>
                <c:pt idx="101249">
                  <c:v>207499</c:v>
                </c:pt>
                <c:pt idx="101250">
                  <c:v>207499</c:v>
                </c:pt>
                <c:pt idx="101251">
                  <c:v>207499</c:v>
                </c:pt>
                <c:pt idx="101252">
                  <c:v>207499</c:v>
                </c:pt>
                <c:pt idx="101253">
                  <c:v>207499</c:v>
                </c:pt>
                <c:pt idx="101254">
                  <c:v>207499</c:v>
                </c:pt>
                <c:pt idx="101255">
                  <c:v>207499</c:v>
                </c:pt>
                <c:pt idx="101256">
                  <c:v>207499</c:v>
                </c:pt>
                <c:pt idx="101257">
                  <c:v>207499</c:v>
                </c:pt>
                <c:pt idx="101258">
                  <c:v>207499</c:v>
                </c:pt>
                <c:pt idx="101259">
                  <c:v>207499</c:v>
                </c:pt>
                <c:pt idx="101260">
                  <c:v>207499</c:v>
                </c:pt>
                <c:pt idx="101261">
                  <c:v>207499</c:v>
                </c:pt>
                <c:pt idx="101262">
                  <c:v>207499</c:v>
                </c:pt>
                <c:pt idx="101263">
                  <c:v>207499</c:v>
                </c:pt>
                <c:pt idx="101264">
                  <c:v>207499</c:v>
                </c:pt>
                <c:pt idx="101265">
                  <c:v>207499</c:v>
                </c:pt>
                <c:pt idx="101266">
                  <c:v>207499</c:v>
                </c:pt>
                <c:pt idx="101267">
                  <c:v>207499</c:v>
                </c:pt>
                <c:pt idx="101268">
                  <c:v>207499</c:v>
                </c:pt>
                <c:pt idx="101269">
                  <c:v>207499</c:v>
                </c:pt>
                <c:pt idx="101270">
                  <c:v>207499</c:v>
                </c:pt>
                <c:pt idx="101271">
                  <c:v>207499</c:v>
                </c:pt>
                <c:pt idx="101272">
                  <c:v>207499</c:v>
                </c:pt>
                <c:pt idx="101273">
                  <c:v>207499</c:v>
                </c:pt>
                <c:pt idx="101274">
                  <c:v>207499</c:v>
                </c:pt>
                <c:pt idx="101275">
                  <c:v>207499</c:v>
                </c:pt>
                <c:pt idx="101276">
                  <c:v>207499</c:v>
                </c:pt>
                <c:pt idx="101277">
                  <c:v>207499</c:v>
                </c:pt>
                <c:pt idx="101278">
                  <c:v>207499</c:v>
                </c:pt>
                <c:pt idx="101279">
                  <c:v>207499</c:v>
                </c:pt>
                <c:pt idx="101280">
                  <c:v>207499</c:v>
                </c:pt>
                <c:pt idx="101281">
                  <c:v>207499</c:v>
                </c:pt>
                <c:pt idx="101282">
                  <c:v>207499</c:v>
                </c:pt>
                <c:pt idx="101283">
                  <c:v>207499</c:v>
                </c:pt>
                <c:pt idx="101284">
                  <c:v>207499</c:v>
                </c:pt>
                <c:pt idx="101285">
                  <c:v>207499</c:v>
                </c:pt>
                <c:pt idx="101286">
                  <c:v>207499</c:v>
                </c:pt>
                <c:pt idx="101287">
                  <c:v>207499</c:v>
                </c:pt>
                <c:pt idx="101288">
                  <c:v>207499</c:v>
                </c:pt>
                <c:pt idx="101289">
                  <c:v>207499</c:v>
                </c:pt>
                <c:pt idx="101290">
                  <c:v>207499</c:v>
                </c:pt>
                <c:pt idx="101291">
                  <c:v>207499</c:v>
                </c:pt>
                <c:pt idx="101292">
                  <c:v>207499</c:v>
                </c:pt>
                <c:pt idx="101293">
                  <c:v>207499</c:v>
                </c:pt>
                <c:pt idx="101294">
                  <c:v>207499</c:v>
                </c:pt>
                <c:pt idx="101295">
                  <c:v>207499</c:v>
                </c:pt>
                <c:pt idx="101296">
                  <c:v>207499</c:v>
                </c:pt>
                <c:pt idx="101297">
                  <c:v>207499</c:v>
                </c:pt>
                <c:pt idx="101298">
                  <c:v>207499</c:v>
                </c:pt>
                <c:pt idx="101299">
                  <c:v>207499</c:v>
                </c:pt>
                <c:pt idx="101300">
                  <c:v>207499</c:v>
                </c:pt>
                <c:pt idx="101301">
                  <c:v>207499</c:v>
                </c:pt>
                <c:pt idx="101302">
                  <c:v>207499</c:v>
                </c:pt>
                <c:pt idx="101303">
                  <c:v>207499</c:v>
                </c:pt>
                <c:pt idx="101304">
                  <c:v>207499</c:v>
                </c:pt>
                <c:pt idx="101305">
                  <c:v>207499</c:v>
                </c:pt>
                <c:pt idx="101306">
                  <c:v>207499</c:v>
                </c:pt>
                <c:pt idx="101307">
                  <c:v>207499</c:v>
                </c:pt>
                <c:pt idx="101308">
                  <c:v>207499</c:v>
                </c:pt>
                <c:pt idx="101309">
                  <c:v>207499</c:v>
                </c:pt>
                <c:pt idx="101310">
                  <c:v>207499</c:v>
                </c:pt>
                <c:pt idx="101311">
                  <c:v>207499</c:v>
                </c:pt>
                <c:pt idx="101312">
                  <c:v>207499</c:v>
                </c:pt>
                <c:pt idx="101313">
                  <c:v>207499</c:v>
                </c:pt>
                <c:pt idx="101314">
                  <c:v>207499</c:v>
                </c:pt>
                <c:pt idx="101315">
                  <c:v>207499</c:v>
                </c:pt>
                <c:pt idx="101316">
                  <c:v>207499</c:v>
                </c:pt>
                <c:pt idx="101317">
                  <c:v>207499</c:v>
                </c:pt>
                <c:pt idx="101318">
                  <c:v>207499</c:v>
                </c:pt>
                <c:pt idx="101319">
                  <c:v>207499</c:v>
                </c:pt>
                <c:pt idx="101320">
                  <c:v>207499</c:v>
                </c:pt>
                <c:pt idx="101321">
                  <c:v>207499</c:v>
                </c:pt>
                <c:pt idx="101322">
                  <c:v>207499</c:v>
                </c:pt>
                <c:pt idx="101323">
                  <c:v>207499</c:v>
                </c:pt>
                <c:pt idx="101324">
                  <c:v>207499</c:v>
                </c:pt>
                <c:pt idx="101325">
                  <c:v>207499</c:v>
                </c:pt>
                <c:pt idx="101326">
                  <c:v>207499</c:v>
                </c:pt>
                <c:pt idx="101327">
                  <c:v>207499</c:v>
                </c:pt>
                <c:pt idx="101328">
                  <c:v>207499</c:v>
                </c:pt>
                <c:pt idx="101329">
                  <c:v>207499</c:v>
                </c:pt>
                <c:pt idx="101330">
                  <c:v>207499</c:v>
                </c:pt>
                <c:pt idx="101331">
                  <c:v>207499</c:v>
                </c:pt>
                <c:pt idx="101332">
                  <c:v>207499</c:v>
                </c:pt>
                <c:pt idx="101333">
                  <c:v>207499</c:v>
                </c:pt>
                <c:pt idx="101334">
                  <c:v>207499</c:v>
                </c:pt>
                <c:pt idx="101335">
                  <c:v>207499</c:v>
                </c:pt>
                <c:pt idx="101336">
                  <c:v>207499</c:v>
                </c:pt>
                <c:pt idx="101337">
                  <c:v>207499</c:v>
                </c:pt>
                <c:pt idx="101338">
                  <c:v>207499</c:v>
                </c:pt>
                <c:pt idx="101339">
                  <c:v>207499</c:v>
                </c:pt>
                <c:pt idx="101340">
                  <c:v>207499</c:v>
                </c:pt>
                <c:pt idx="101341">
                  <c:v>207499</c:v>
                </c:pt>
                <c:pt idx="101342">
                  <c:v>207499</c:v>
                </c:pt>
                <c:pt idx="101343">
                  <c:v>207499</c:v>
                </c:pt>
                <c:pt idx="101344">
                  <c:v>207499</c:v>
                </c:pt>
                <c:pt idx="101345">
                  <c:v>207499</c:v>
                </c:pt>
                <c:pt idx="101346">
                  <c:v>207499</c:v>
                </c:pt>
                <c:pt idx="101347">
                  <c:v>207499</c:v>
                </c:pt>
                <c:pt idx="101348">
                  <c:v>207499</c:v>
                </c:pt>
                <c:pt idx="101349">
                  <c:v>207499</c:v>
                </c:pt>
                <c:pt idx="101350">
                  <c:v>207499</c:v>
                </c:pt>
                <c:pt idx="101351">
                  <c:v>207499</c:v>
                </c:pt>
                <c:pt idx="101352">
                  <c:v>207499</c:v>
                </c:pt>
                <c:pt idx="101353">
                  <c:v>207499</c:v>
                </c:pt>
                <c:pt idx="101354">
                  <c:v>207499</c:v>
                </c:pt>
                <c:pt idx="101355">
                  <c:v>207499</c:v>
                </c:pt>
                <c:pt idx="101356">
                  <c:v>207499</c:v>
                </c:pt>
                <c:pt idx="101357">
                  <c:v>207499</c:v>
                </c:pt>
                <c:pt idx="101358">
                  <c:v>207499</c:v>
                </c:pt>
                <c:pt idx="101359">
                  <c:v>207499</c:v>
                </c:pt>
                <c:pt idx="101360">
                  <c:v>207499</c:v>
                </c:pt>
                <c:pt idx="101361">
                  <c:v>207499</c:v>
                </c:pt>
                <c:pt idx="101362">
                  <c:v>207499</c:v>
                </c:pt>
                <c:pt idx="101363">
                  <c:v>207499</c:v>
                </c:pt>
                <c:pt idx="101364">
                  <c:v>207499</c:v>
                </c:pt>
                <c:pt idx="101365">
                  <c:v>207499</c:v>
                </c:pt>
                <c:pt idx="101366">
                  <c:v>207499</c:v>
                </c:pt>
                <c:pt idx="101367">
                  <c:v>207499</c:v>
                </c:pt>
                <c:pt idx="101368">
                  <c:v>207499</c:v>
                </c:pt>
                <c:pt idx="101369">
                  <c:v>207499</c:v>
                </c:pt>
                <c:pt idx="101370">
                  <c:v>207499</c:v>
                </c:pt>
                <c:pt idx="101371">
                  <c:v>207499</c:v>
                </c:pt>
                <c:pt idx="101372">
                  <c:v>207499</c:v>
                </c:pt>
                <c:pt idx="101373">
                  <c:v>207499</c:v>
                </c:pt>
                <c:pt idx="101374">
                  <c:v>207499</c:v>
                </c:pt>
                <c:pt idx="101375">
                  <c:v>207499</c:v>
                </c:pt>
                <c:pt idx="101376">
                  <c:v>207499</c:v>
                </c:pt>
                <c:pt idx="101377">
                  <c:v>207499</c:v>
                </c:pt>
                <c:pt idx="101378">
                  <c:v>207499</c:v>
                </c:pt>
                <c:pt idx="101379">
                  <c:v>207499</c:v>
                </c:pt>
                <c:pt idx="101380">
                  <c:v>207499</c:v>
                </c:pt>
                <c:pt idx="101381">
                  <c:v>207499</c:v>
                </c:pt>
                <c:pt idx="101382">
                  <c:v>207499</c:v>
                </c:pt>
                <c:pt idx="101383">
                  <c:v>207499</c:v>
                </c:pt>
                <c:pt idx="101384">
                  <c:v>207499</c:v>
                </c:pt>
                <c:pt idx="101385">
                  <c:v>207499</c:v>
                </c:pt>
                <c:pt idx="101386">
                  <c:v>207499</c:v>
                </c:pt>
                <c:pt idx="101387">
                  <c:v>207499</c:v>
                </c:pt>
                <c:pt idx="101388">
                  <c:v>207499</c:v>
                </c:pt>
                <c:pt idx="101389">
                  <c:v>207499</c:v>
                </c:pt>
                <c:pt idx="101390">
                  <c:v>207499</c:v>
                </c:pt>
                <c:pt idx="101391">
                  <c:v>207499</c:v>
                </c:pt>
                <c:pt idx="101392">
                  <c:v>207499</c:v>
                </c:pt>
                <c:pt idx="101393">
                  <c:v>207499</c:v>
                </c:pt>
                <c:pt idx="101394">
                  <c:v>207499</c:v>
                </c:pt>
                <c:pt idx="101395">
                  <c:v>207499</c:v>
                </c:pt>
                <c:pt idx="101396">
                  <c:v>207499</c:v>
                </c:pt>
                <c:pt idx="101397">
                  <c:v>207499</c:v>
                </c:pt>
                <c:pt idx="101398">
                  <c:v>207499</c:v>
                </c:pt>
                <c:pt idx="101399">
                  <c:v>207499</c:v>
                </c:pt>
                <c:pt idx="101400">
                  <c:v>207499</c:v>
                </c:pt>
                <c:pt idx="101401">
                  <c:v>207499</c:v>
                </c:pt>
                <c:pt idx="101402">
                  <c:v>207499</c:v>
                </c:pt>
                <c:pt idx="101403">
                  <c:v>207499</c:v>
                </c:pt>
                <c:pt idx="101404">
                  <c:v>207499</c:v>
                </c:pt>
                <c:pt idx="101405">
                  <c:v>207499</c:v>
                </c:pt>
                <c:pt idx="101406">
                  <c:v>207499</c:v>
                </c:pt>
                <c:pt idx="101407">
                  <c:v>207499</c:v>
                </c:pt>
                <c:pt idx="101408">
                  <c:v>207499</c:v>
                </c:pt>
                <c:pt idx="101409">
                  <c:v>207499</c:v>
                </c:pt>
                <c:pt idx="101410">
                  <c:v>207499</c:v>
                </c:pt>
                <c:pt idx="101411">
                  <c:v>207499</c:v>
                </c:pt>
                <c:pt idx="101412">
                  <c:v>207499</c:v>
                </c:pt>
                <c:pt idx="101413">
                  <c:v>207499</c:v>
                </c:pt>
                <c:pt idx="101414">
                  <c:v>207499</c:v>
                </c:pt>
                <c:pt idx="101415">
                  <c:v>207499</c:v>
                </c:pt>
                <c:pt idx="101416">
                  <c:v>207499</c:v>
                </c:pt>
                <c:pt idx="101417">
                  <c:v>207499</c:v>
                </c:pt>
                <c:pt idx="101418">
                  <c:v>207499</c:v>
                </c:pt>
                <c:pt idx="101419">
                  <c:v>207499</c:v>
                </c:pt>
                <c:pt idx="101420">
                  <c:v>207499</c:v>
                </c:pt>
                <c:pt idx="101421">
                  <c:v>207499</c:v>
                </c:pt>
                <c:pt idx="101422">
                  <c:v>207499</c:v>
                </c:pt>
                <c:pt idx="101423">
                  <c:v>207499</c:v>
                </c:pt>
                <c:pt idx="101424">
                  <c:v>207499</c:v>
                </c:pt>
                <c:pt idx="101425">
                  <c:v>207499</c:v>
                </c:pt>
                <c:pt idx="101426">
                  <c:v>207499</c:v>
                </c:pt>
                <c:pt idx="101427">
                  <c:v>207499</c:v>
                </c:pt>
                <c:pt idx="101428">
                  <c:v>207499</c:v>
                </c:pt>
                <c:pt idx="101429">
                  <c:v>207499</c:v>
                </c:pt>
                <c:pt idx="101430">
                  <c:v>207499</c:v>
                </c:pt>
                <c:pt idx="101431">
                  <c:v>207499</c:v>
                </c:pt>
                <c:pt idx="101432">
                  <c:v>207499</c:v>
                </c:pt>
                <c:pt idx="101433">
                  <c:v>207499</c:v>
                </c:pt>
                <c:pt idx="101434">
                  <c:v>207499</c:v>
                </c:pt>
                <c:pt idx="101435">
                  <c:v>207499</c:v>
                </c:pt>
                <c:pt idx="101436">
                  <c:v>207499</c:v>
                </c:pt>
                <c:pt idx="101437">
                  <c:v>207499</c:v>
                </c:pt>
                <c:pt idx="101438">
                  <c:v>207499</c:v>
                </c:pt>
                <c:pt idx="101439">
                  <c:v>207499</c:v>
                </c:pt>
                <c:pt idx="101440">
                  <c:v>207499</c:v>
                </c:pt>
                <c:pt idx="101441">
                  <c:v>207499</c:v>
                </c:pt>
                <c:pt idx="101442">
                  <c:v>207499</c:v>
                </c:pt>
                <c:pt idx="101443">
                  <c:v>207499</c:v>
                </c:pt>
                <c:pt idx="101444">
                  <c:v>207499</c:v>
                </c:pt>
                <c:pt idx="101445">
                  <c:v>207499</c:v>
                </c:pt>
                <c:pt idx="101446">
                  <c:v>207499</c:v>
                </c:pt>
                <c:pt idx="101447">
                  <c:v>207499</c:v>
                </c:pt>
                <c:pt idx="101448">
                  <c:v>207499</c:v>
                </c:pt>
                <c:pt idx="101449">
                  <c:v>207499</c:v>
                </c:pt>
                <c:pt idx="101450">
                  <c:v>207499</c:v>
                </c:pt>
                <c:pt idx="101451">
                  <c:v>207499</c:v>
                </c:pt>
                <c:pt idx="101452">
                  <c:v>207499</c:v>
                </c:pt>
                <c:pt idx="101453">
                  <c:v>207499</c:v>
                </c:pt>
                <c:pt idx="101454">
                  <c:v>207499</c:v>
                </c:pt>
                <c:pt idx="101455">
                  <c:v>207499</c:v>
                </c:pt>
                <c:pt idx="101456">
                  <c:v>207499</c:v>
                </c:pt>
                <c:pt idx="101457">
                  <c:v>207499</c:v>
                </c:pt>
                <c:pt idx="101458">
                  <c:v>207499</c:v>
                </c:pt>
                <c:pt idx="101459">
                  <c:v>207499</c:v>
                </c:pt>
                <c:pt idx="101460">
                  <c:v>207499</c:v>
                </c:pt>
                <c:pt idx="101461">
                  <c:v>207499</c:v>
                </c:pt>
                <c:pt idx="101462">
                  <c:v>207499</c:v>
                </c:pt>
                <c:pt idx="101463">
                  <c:v>207499</c:v>
                </c:pt>
                <c:pt idx="101464">
                  <c:v>207499</c:v>
                </c:pt>
                <c:pt idx="101465">
                  <c:v>207499</c:v>
                </c:pt>
                <c:pt idx="101466">
                  <c:v>207499</c:v>
                </c:pt>
                <c:pt idx="101467">
                  <c:v>207499</c:v>
                </c:pt>
                <c:pt idx="101468">
                  <c:v>207499</c:v>
                </c:pt>
                <c:pt idx="101469">
                  <c:v>207499</c:v>
                </c:pt>
                <c:pt idx="101470">
                  <c:v>207499</c:v>
                </c:pt>
                <c:pt idx="101471">
                  <c:v>207499</c:v>
                </c:pt>
                <c:pt idx="101472">
                  <c:v>207499</c:v>
                </c:pt>
                <c:pt idx="101473">
                  <c:v>207499</c:v>
                </c:pt>
                <c:pt idx="101474">
                  <c:v>207499</c:v>
                </c:pt>
                <c:pt idx="101475">
                  <c:v>207499</c:v>
                </c:pt>
                <c:pt idx="101476">
                  <c:v>207499</c:v>
                </c:pt>
                <c:pt idx="101477">
                  <c:v>207499</c:v>
                </c:pt>
                <c:pt idx="101478">
                  <c:v>207499</c:v>
                </c:pt>
                <c:pt idx="101479">
                  <c:v>207499</c:v>
                </c:pt>
                <c:pt idx="101480">
                  <c:v>207499</c:v>
                </c:pt>
                <c:pt idx="101481">
                  <c:v>207499</c:v>
                </c:pt>
                <c:pt idx="101482">
                  <c:v>207499</c:v>
                </c:pt>
                <c:pt idx="101483">
                  <c:v>207499</c:v>
                </c:pt>
                <c:pt idx="101484">
                  <c:v>207499</c:v>
                </c:pt>
                <c:pt idx="101485">
                  <c:v>207499</c:v>
                </c:pt>
                <c:pt idx="101486">
                  <c:v>207499</c:v>
                </c:pt>
                <c:pt idx="101487">
                  <c:v>207499</c:v>
                </c:pt>
                <c:pt idx="101488">
                  <c:v>207499</c:v>
                </c:pt>
                <c:pt idx="101489">
                  <c:v>207499</c:v>
                </c:pt>
                <c:pt idx="101490">
                  <c:v>207499</c:v>
                </c:pt>
                <c:pt idx="101491">
                  <c:v>207499</c:v>
                </c:pt>
                <c:pt idx="101492">
                  <c:v>207499</c:v>
                </c:pt>
                <c:pt idx="101493">
                  <c:v>207499</c:v>
                </c:pt>
                <c:pt idx="101494">
                  <c:v>207499</c:v>
                </c:pt>
                <c:pt idx="101495">
                  <c:v>207499</c:v>
                </c:pt>
                <c:pt idx="101496">
                  <c:v>207499</c:v>
                </c:pt>
                <c:pt idx="101497">
                  <c:v>207499</c:v>
                </c:pt>
                <c:pt idx="101498">
                  <c:v>207499</c:v>
                </c:pt>
                <c:pt idx="101499">
                  <c:v>207499</c:v>
                </c:pt>
                <c:pt idx="101500">
                  <c:v>207499</c:v>
                </c:pt>
                <c:pt idx="101501">
                  <c:v>207499</c:v>
                </c:pt>
                <c:pt idx="101502">
                  <c:v>207499</c:v>
                </c:pt>
                <c:pt idx="101503">
                  <c:v>207499</c:v>
                </c:pt>
                <c:pt idx="101504">
                  <c:v>207499</c:v>
                </c:pt>
                <c:pt idx="101505">
                  <c:v>207499</c:v>
                </c:pt>
                <c:pt idx="101506">
                  <c:v>207499</c:v>
                </c:pt>
                <c:pt idx="101507">
                  <c:v>207499</c:v>
                </c:pt>
                <c:pt idx="101508">
                  <c:v>207499</c:v>
                </c:pt>
                <c:pt idx="101509">
                  <c:v>207499</c:v>
                </c:pt>
                <c:pt idx="101510">
                  <c:v>207499</c:v>
                </c:pt>
                <c:pt idx="101511">
                  <c:v>207499</c:v>
                </c:pt>
                <c:pt idx="101512">
                  <c:v>207499</c:v>
                </c:pt>
                <c:pt idx="101513">
                  <c:v>207499</c:v>
                </c:pt>
                <c:pt idx="101514">
                  <c:v>207499</c:v>
                </c:pt>
                <c:pt idx="101515">
                  <c:v>207499</c:v>
                </c:pt>
                <c:pt idx="101516">
                  <c:v>207499</c:v>
                </c:pt>
                <c:pt idx="101517">
                  <c:v>207499</c:v>
                </c:pt>
                <c:pt idx="101518">
                  <c:v>207499</c:v>
                </c:pt>
                <c:pt idx="101519">
                  <c:v>207499</c:v>
                </c:pt>
                <c:pt idx="101520">
                  <c:v>207499</c:v>
                </c:pt>
                <c:pt idx="101521">
                  <c:v>207499</c:v>
                </c:pt>
                <c:pt idx="101522">
                  <c:v>207499</c:v>
                </c:pt>
                <c:pt idx="101523">
                  <c:v>207499</c:v>
                </c:pt>
                <c:pt idx="101524">
                  <c:v>207499</c:v>
                </c:pt>
                <c:pt idx="101525">
                  <c:v>207499</c:v>
                </c:pt>
                <c:pt idx="101526">
                  <c:v>207499</c:v>
                </c:pt>
                <c:pt idx="101527">
                  <c:v>207499</c:v>
                </c:pt>
                <c:pt idx="101528">
                  <c:v>207499</c:v>
                </c:pt>
                <c:pt idx="101529">
                  <c:v>207499</c:v>
                </c:pt>
                <c:pt idx="101530">
                  <c:v>207499</c:v>
                </c:pt>
                <c:pt idx="101531">
                  <c:v>207499</c:v>
                </c:pt>
                <c:pt idx="101532">
                  <c:v>207499</c:v>
                </c:pt>
                <c:pt idx="101533">
                  <c:v>207499</c:v>
                </c:pt>
                <c:pt idx="101534">
                  <c:v>207499</c:v>
                </c:pt>
                <c:pt idx="101535">
                  <c:v>207499</c:v>
                </c:pt>
                <c:pt idx="101536">
                  <c:v>207499</c:v>
                </c:pt>
                <c:pt idx="101537">
                  <c:v>207499</c:v>
                </c:pt>
                <c:pt idx="101538">
                  <c:v>207499</c:v>
                </c:pt>
                <c:pt idx="101539">
                  <c:v>207499</c:v>
                </c:pt>
                <c:pt idx="101540">
                  <c:v>207499</c:v>
                </c:pt>
                <c:pt idx="101541">
                  <c:v>207499</c:v>
                </c:pt>
                <c:pt idx="101542">
                  <c:v>207499</c:v>
                </c:pt>
                <c:pt idx="101543">
                  <c:v>207499</c:v>
                </c:pt>
                <c:pt idx="101544">
                  <c:v>207499</c:v>
                </c:pt>
                <c:pt idx="101545">
                  <c:v>207499</c:v>
                </c:pt>
                <c:pt idx="101546">
                  <c:v>207499</c:v>
                </c:pt>
                <c:pt idx="101547">
                  <c:v>207499</c:v>
                </c:pt>
                <c:pt idx="101548">
                  <c:v>207499</c:v>
                </c:pt>
                <c:pt idx="101549">
                  <c:v>207499</c:v>
                </c:pt>
                <c:pt idx="101550">
                  <c:v>207499</c:v>
                </c:pt>
                <c:pt idx="101551">
                  <c:v>207499</c:v>
                </c:pt>
                <c:pt idx="101552">
                  <c:v>207499</c:v>
                </c:pt>
                <c:pt idx="101553">
                  <c:v>207499</c:v>
                </c:pt>
                <c:pt idx="101554">
                  <c:v>207499</c:v>
                </c:pt>
                <c:pt idx="101555">
                  <c:v>207499</c:v>
                </c:pt>
                <c:pt idx="101556">
                  <c:v>207499</c:v>
                </c:pt>
                <c:pt idx="101557">
                  <c:v>207499</c:v>
                </c:pt>
                <c:pt idx="101558">
                  <c:v>207499</c:v>
                </c:pt>
                <c:pt idx="101559">
                  <c:v>207499</c:v>
                </c:pt>
                <c:pt idx="101560">
                  <c:v>207499</c:v>
                </c:pt>
                <c:pt idx="101561">
                  <c:v>207499</c:v>
                </c:pt>
                <c:pt idx="101562">
                  <c:v>207499</c:v>
                </c:pt>
                <c:pt idx="101563">
                  <c:v>207499</c:v>
                </c:pt>
                <c:pt idx="101564">
                  <c:v>207499</c:v>
                </c:pt>
                <c:pt idx="101565">
                  <c:v>207499</c:v>
                </c:pt>
                <c:pt idx="101566">
                  <c:v>207499</c:v>
                </c:pt>
                <c:pt idx="101567">
                  <c:v>207499</c:v>
                </c:pt>
                <c:pt idx="101568">
                  <c:v>207499</c:v>
                </c:pt>
                <c:pt idx="101569">
                  <c:v>207499</c:v>
                </c:pt>
                <c:pt idx="101570">
                  <c:v>207499</c:v>
                </c:pt>
                <c:pt idx="101571">
                  <c:v>207499</c:v>
                </c:pt>
                <c:pt idx="101572">
                  <c:v>207499</c:v>
                </c:pt>
                <c:pt idx="101573">
                  <c:v>207499</c:v>
                </c:pt>
                <c:pt idx="101574">
                  <c:v>207499</c:v>
                </c:pt>
                <c:pt idx="101575">
                  <c:v>207499</c:v>
                </c:pt>
                <c:pt idx="101576">
                  <c:v>207499</c:v>
                </c:pt>
                <c:pt idx="101577">
                  <c:v>207499</c:v>
                </c:pt>
                <c:pt idx="101578">
                  <c:v>207499</c:v>
                </c:pt>
                <c:pt idx="101579">
                  <c:v>207499</c:v>
                </c:pt>
                <c:pt idx="101580">
                  <c:v>207499</c:v>
                </c:pt>
                <c:pt idx="101581">
                  <c:v>207499</c:v>
                </c:pt>
                <c:pt idx="101582">
                  <c:v>207499</c:v>
                </c:pt>
                <c:pt idx="101583">
                  <c:v>207499</c:v>
                </c:pt>
                <c:pt idx="101584">
                  <c:v>207499</c:v>
                </c:pt>
                <c:pt idx="101585">
                  <c:v>207499</c:v>
                </c:pt>
                <c:pt idx="101586">
                  <c:v>207499</c:v>
                </c:pt>
                <c:pt idx="101587">
                  <c:v>207499</c:v>
                </c:pt>
                <c:pt idx="101588">
                  <c:v>207499</c:v>
                </c:pt>
                <c:pt idx="101589">
                  <c:v>207499</c:v>
                </c:pt>
                <c:pt idx="101590">
                  <c:v>207499</c:v>
                </c:pt>
                <c:pt idx="101591">
                  <c:v>207499</c:v>
                </c:pt>
                <c:pt idx="101592">
                  <c:v>207499</c:v>
                </c:pt>
                <c:pt idx="101593">
                  <c:v>207499</c:v>
                </c:pt>
                <c:pt idx="101594">
                  <c:v>207499</c:v>
                </c:pt>
                <c:pt idx="101595">
                  <c:v>207499</c:v>
                </c:pt>
                <c:pt idx="101596">
                  <c:v>207499</c:v>
                </c:pt>
                <c:pt idx="101597">
                  <c:v>207499</c:v>
                </c:pt>
                <c:pt idx="101598">
                  <c:v>207499</c:v>
                </c:pt>
                <c:pt idx="101599">
                  <c:v>207499</c:v>
                </c:pt>
                <c:pt idx="101600">
                  <c:v>207499</c:v>
                </c:pt>
                <c:pt idx="101601">
                  <c:v>207499</c:v>
                </c:pt>
                <c:pt idx="101602">
                  <c:v>207499</c:v>
                </c:pt>
                <c:pt idx="101603">
                  <c:v>207499</c:v>
                </c:pt>
                <c:pt idx="101604">
                  <c:v>207499</c:v>
                </c:pt>
                <c:pt idx="101605">
                  <c:v>207499</c:v>
                </c:pt>
                <c:pt idx="101606">
                  <c:v>207499</c:v>
                </c:pt>
                <c:pt idx="101607">
                  <c:v>207499</c:v>
                </c:pt>
                <c:pt idx="101608">
                  <c:v>207499</c:v>
                </c:pt>
                <c:pt idx="101609">
                  <c:v>207499</c:v>
                </c:pt>
                <c:pt idx="101610">
                  <c:v>207499</c:v>
                </c:pt>
                <c:pt idx="101611">
                  <c:v>207499</c:v>
                </c:pt>
                <c:pt idx="101612">
                  <c:v>207499</c:v>
                </c:pt>
                <c:pt idx="101613">
                  <c:v>207499</c:v>
                </c:pt>
                <c:pt idx="101614">
                  <c:v>207499</c:v>
                </c:pt>
                <c:pt idx="101615">
                  <c:v>207499</c:v>
                </c:pt>
                <c:pt idx="101616">
                  <c:v>207499</c:v>
                </c:pt>
                <c:pt idx="101617">
                  <c:v>207499</c:v>
                </c:pt>
                <c:pt idx="101618">
                  <c:v>207499</c:v>
                </c:pt>
                <c:pt idx="101619">
                  <c:v>207499</c:v>
                </c:pt>
                <c:pt idx="101620">
                  <c:v>207499</c:v>
                </c:pt>
                <c:pt idx="101621">
                  <c:v>207499</c:v>
                </c:pt>
                <c:pt idx="101622">
                  <c:v>207499</c:v>
                </c:pt>
                <c:pt idx="101623">
                  <c:v>207499</c:v>
                </c:pt>
                <c:pt idx="101624">
                  <c:v>207499</c:v>
                </c:pt>
                <c:pt idx="101625">
                  <c:v>207499</c:v>
                </c:pt>
                <c:pt idx="101626">
                  <c:v>207499</c:v>
                </c:pt>
                <c:pt idx="101627">
                  <c:v>207499</c:v>
                </c:pt>
                <c:pt idx="101628">
                  <c:v>207499</c:v>
                </c:pt>
                <c:pt idx="101629">
                  <c:v>207499</c:v>
                </c:pt>
                <c:pt idx="101630">
                  <c:v>207499</c:v>
                </c:pt>
                <c:pt idx="101631">
                  <c:v>207499</c:v>
                </c:pt>
                <c:pt idx="101632">
                  <c:v>207499</c:v>
                </c:pt>
                <c:pt idx="101633">
                  <c:v>207499</c:v>
                </c:pt>
                <c:pt idx="101634">
                  <c:v>207499</c:v>
                </c:pt>
                <c:pt idx="101635">
                  <c:v>207499</c:v>
                </c:pt>
                <c:pt idx="101636">
                  <c:v>207499</c:v>
                </c:pt>
                <c:pt idx="101637">
                  <c:v>207499</c:v>
                </c:pt>
                <c:pt idx="101638">
                  <c:v>207499</c:v>
                </c:pt>
                <c:pt idx="101639">
                  <c:v>207499</c:v>
                </c:pt>
                <c:pt idx="101640">
                  <c:v>207499</c:v>
                </c:pt>
                <c:pt idx="101641">
                  <c:v>207499</c:v>
                </c:pt>
                <c:pt idx="101642">
                  <c:v>207499</c:v>
                </c:pt>
                <c:pt idx="101643">
                  <c:v>207499</c:v>
                </c:pt>
                <c:pt idx="101644">
                  <c:v>207499</c:v>
                </c:pt>
                <c:pt idx="101645">
                  <c:v>207499</c:v>
                </c:pt>
                <c:pt idx="101646">
                  <c:v>207499</c:v>
                </c:pt>
                <c:pt idx="101647">
                  <c:v>207499</c:v>
                </c:pt>
                <c:pt idx="101648">
                  <c:v>207499</c:v>
                </c:pt>
                <c:pt idx="101649">
                  <c:v>207499</c:v>
                </c:pt>
                <c:pt idx="101650">
                  <c:v>207499</c:v>
                </c:pt>
                <c:pt idx="101651">
                  <c:v>207499</c:v>
                </c:pt>
                <c:pt idx="101652">
                  <c:v>207499</c:v>
                </c:pt>
                <c:pt idx="101653">
                  <c:v>207499</c:v>
                </c:pt>
                <c:pt idx="101654">
                  <c:v>207499</c:v>
                </c:pt>
                <c:pt idx="101655">
                  <c:v>207499</c:v>
                </c:pt>
                <c:pt idx="101656">
                  <c:v>207499</c:v>
                </c:pt>
                <c:pt idx="101657">
                  <c:v>207499</c:v>
                </c:pt>
                <c:pt idx="101658">
                  <c:v>207499</c:v>
                </c:pt>
                <c:pt idx="101659">
                  <c:v>207499</c:v>
                </c:pt>
                <c:pt idx="101660">
                  <c:v>207499</c:v>
                </c:pt>
                <c:pt idx="101661">
                  <c:v>207499</c:v>
                </c:pt>
                <c:pt idx="101662">
                  <c:v>207499</c:v>
                </c:pt>
                <c:pt idx="101663">
                  <c:v>207499</c:v>
                </c:pt>
                <c:pt idx="101664">
                  <c:v>207499</c:v>
                </c:pt>
                <c:pt idx="101665">
                  <c:v>207499</c:v>
                </c:pt>
                <c:pt idx="101666">
                  <c:v>207499</c:v>
                </c:pt>
                <c:pt idx="101667">
                  <c:v>207499</c:v>
                </c:pt>
                <c:pt idx="101668">
                  <c:v>207499</c:v>
                </c:pt>
                <c:pt idx="101669">
                  <c:v>207499</c:v>
                </c:pt>
                <c:pt idx="101670">
                  <c:v>207499</c:v>
                </c:pt>
                <c:pt idx="101671">
                  <c:v>207499</c:v>
                </c:pt>
                <c:pt idx="101672">
                  <c:v>207499</c:v>
                </c:pt>
                <c:pt idx="101673">
                  <c:v>207499</c:v>
                </c:pt>
                <c:pt idx="101674">
                  <c:v>207499</c:v>
                </c:pt>
                <c:pt idx="101675">
                  <c:v>207499</c:v>
                </c:pt>
                <c:pt idx="101676">
                  <c:v>207499</c:v>
                </c:pt>
                <c:pt idx="101677">
                  <c:v>207499</c:v>
                </c:pt>
                <c:pt idx="101678">
                  <c:v>207499</c:v>
                </c:pt>
                <c:pt idx="101679">
                  <c:v>207499</c:v>
                </c:pt>
                <c:pt idx="101680">
                  <c:v>207499</c:v>
                </c:pt>
                <c:pt idx="101681">
                  <c:v>207499</c:v>
                </c:pt>
                <c:pt idx="101682">
                  <c:v>207499</c:v>
                </c:pt>
                <c:pt idx="101683">
                  <c:v>207499</c:v>
                </c:pt>
                <c:pt idx="101684">
                  <c:v>207499</c:v>
                </c:pt>
                <c:pt idx="101685">
                  <c:v>207499</c:v>
                </c:pt>
                <c:pt idx="101686">
                  <c:v>207499</c:v>
                </c:pt>
                <c:pt idx="101687">
                  <c:v>207499</c:v>
                </c:pt>
                <c:pt idx="101688">
                  <c:v>207499</c:v>
                </c:pt>
                <c:pt idx="101689">
                  <c:v>207499</c:v>
                </c:pt>
                <c:pt idx="101690">
                  <c:v>207499</c:v>
                </c:pt>
                <c:pt idx="101691">
                  <c:v>207499</c:v>
                </c:pt>
                <c:pt idx="101692">
                  <c:v>207499</c:v>
                </c:pt>
                <c:pt idx="101693">
                  <c:v>207499</c:v>
                </c:pt>
                <c:pt idx="101694">
                  <c:v>207499</c:v>
                </c:pt>
                <c:pt idx="101695">
                  <c:v>207499</c:v>
                </c:pt>
                <c:pt idx="101696">
                  <c:v>207499</c:v>
                </c:pt>
                <c:pt idx="101697">
                  <c:v>207499</c:v>
                </c:pt>
                <c:pt idx="101698">
                  <c:v>207499</c:v>
                </c:pt>
                <c:pt idx="101699">
                  <c:v>207499</c:v>
                </c:pt>
                <c:pt idx="101700">
                  <c:v>207499</c:v>
                </c:pt>
                <c:pt idx="101701">
                  <c:v>207499</c:v>
                </c:pt>
                <c:pt idx="101702">
                  <c:v>207499</c:v>
                </c:pt>
                <c:pt idx="101703">
                  <c:v>207499</c:v>
                </c:pt>
                <c:pt idx="101704">
                  <c:v>207499</c:v>
                </c:pt>
                <c:pt idx="101705">
                  <c:v>207499</c:v>
                </c:pt>
                <c:pt idx="101706">
                  <c:v>207499</c:v>
                </c:pt>
                <c:pt idx="101707">
                  <c:v>207499</c:v>
                </c:pt>
                <c:pt idx="101708">
                  <c:v>207499</c:v>
                </c:pt>
                <c:pt idx="101709">
                  <c:v>207499</c:v>
                </c:pt>
                <c:pt idx="101710">
                  <c:v>207499</c:v>
                </c:pt>
                <c:pt idx="101711">
                  <c:v>207499</c:v>
                </c:pt>
                <c:pt idx="101712">
                  <c:v>207499</c:v>
                </c:pt>
                <c:pt idx="101713">
                  <c:v>207499</c:v>
                </c:pt>
                <c:pt idx="101714">
                  <c:v>207499</c:v>
                </c:pt>
                <c:pt idx="101715">
                  <c:v>207499</c:v>
                </c:pt>
                <c:pt idx="101716">
                  <c:v>207499</c:v>
                </c:pt>
                <c:pt idx="101717">
                  <c:v>207499</c:v>
                </c:pt>
                <c:pt idx="101718">
                  <c:v>207499</c:v>
                </c:pt>
                <c:pt idx="101719">
                  <c:v>207499</c:v>
                </c:pt>
                <c:pt idx="101720">
                  <c:v>207499</c:v>
                </c:pt>
                <c:pt idx="101721">
                  <c:v>207499</c:v>
                </c:pt>
                <c:pt idx="101722">
                  <c:v>207499</c:v>
                </c:pt>
                <c:pt idx="101723">
                  <c:v>207499</c:v>
                </c:pt>
                <c:pt idx="101724">
                  <c:v>207499</c:v>
                </c:pt>
                <c:pt idx="101725">
                  <c:v>207499</c:v>
                </c:pt>
                <c:pt idx="101726">
                  <c:v>207499</c:v>
                </c:pt>
                <c:pt idx="101727">
                  <c:v>207499</c:v>
                </c:pt>
                <c:pt idx="101728">
                  <c:v>207499</c:v>
                </c:pt>
                <c:pt idx="101729">
                  <c:v>207499</c:v>
                </c:pt>
                <c:pt idx="101730">
                  <c:v>207499</c:v>
                </c:pt>
                <c:pt idx="101731">
                  <c:v>207499</c:v>
                </c:pt>
                <c:pt idx="101732">
                  <c:v>207499</c:v>
                </c:pt>
                <c:pt idx="101733">
                  <c:v>207499</c:v>
                </c:pt>
                <c:pt idx="101734">
                  <c:v>207499</c:v>
                </c:pt>
                <c:pt idx="101735">
                  <c:v>207499</c:v>
                </c:pt>
                <c:pt idx="101736">
                  <c:v>207499</c:v>
                </c:pt>
                <c:pt idx="101737">
                  <c:v>207499</c:v>
                </c:pt>
                <c:pt idx="101738">
                  <c:v>207499</c:v>
                </c:pt>
                <c:pt idx="101739">
                  <c:v>207499</c:v>
                </c:pt>
                <c:pt idx="101740">
                  <c:v>207499</c:v>
                </c:pt>
                <c:pt idx="101741">
                  <c:v>207499</c:v>
                </c:pt>
                <c:pt idx="101742">
                  <c:v>207499</c:v>
                </c:pt>
                <c:pt idx="101743">
                  <c:v>207499</c:v>
                </c:pt>
                <c:pt idx="101744">
                  <c:v>207499</c:v>
                </c:pt>
                <c:pt idx="101745">
                  <c:v>207499</c:v>
                </c:pt>
                <c:pt idx="101746">
                  <c:v>207499</c:v>
                </c:pt>
                <c:pt idx="101747">
                  <c:v>207499</c:v>
                </c:pt>
                <c:pt idx="101748">
                  <c:v>207499</c:v>
                </c:pt>
                <c:pt idx="101749">
                  <c:v>207499</c:v>
                </c:pt>
                <c:pt idx="101750">
                  <c:v>207499</c:v>
                </c:pt>
                <c:pt idx="101751">
                  <c:v>207499</c:v>
                </c:pt>
                <c:pt idx="101752">
                  <c:v>207499</c:v>
                </c:pt>
                <c:pt idx="101753">
                  <c:v>207499</c:v>
                </c:pt>
                <c:pt idx="101754">
                  <c:v>207499</c:v>
                </c:pt>
                <c:pt idx="101755">
                  <c:v>207499</c:v>
                </c:pt>
                <c:pt idx="101756">
                  <c:v>207499</c:v>
                </c:pt>
                <c:pt idx="101757">
                  <c:v>207499</c:v>
                </c:pt>
                <c:pt idx="101758">
                  <c:v>207499</c:v>
                </c:pt>
                <c:pt idx="101759">
                  <c:v>207499</c:v>
                </c:pt>
                <c:pt idx="101760">
                  <c:v>207499</c:v>
                </c:pt>
                <c:pt idx="101761">
                  <c:v>207499</c:v>
                </c:pt>
                <c:pt idx="101762">
                  <c:v>207499</c:v>
                </c:pt>
                <c:pt idx="101763">
                  <c:v>207499</c:v>
                </c:pt>
                <c:pt idx="101764">
                  <c:v>207499</c:v>
                </c:pt>
                <c:pt idx="101765">
                  <c:v>207499</c:v>
                </c:pt>
                <c:pt idx="101766">
                  <c:v>207499</c:v>
                </c:pt>
                <c:pt idx="101767">
                  <c:v>207499</c:v>
                </c:pt>
                <c:pt idx="101768">
                  <c:v>207499</c:v>
                </c:pt>
                <c:pt idx="101769">
                  <c:v>207499</c:v>
                </c:pt>
                <c:pt idx="101770">
                  <c:v>207499</c:v>
                </c:pt>
                <c:pt idx="101771">
                  <c:v>207499</c:v>
                </c:pt>
                <c:pt idx="101772">
                  <c:v>207499</c:v>
                </c:pt>
                <c:pt idx="101773">
                  <c:v>207499</c:v>
                </c:pt>
                <c:pt idx="101774">
                  <c:v>207499</c:v>
                </c:pt>
                <c:pt idx="101775">
                  <c:v>207499</c:v>
                </c:pt>
                <c:pt idx="101776">
                  <c:v>207499</c:v>
                </c:pt>
                <c:pt idx="101777">
                  <c:v>207499</c:v>
                </c:pt>
                <c:pt idx="101778">
                  <c:v>207499</c:v>
                </c:pt>
                <c:pt idx="101779">
                  <c:v>207499</c:v>
                </c:pt>
                <c:pt idx="101780">
                  <c:v>207499</c:v>
                </c:pt>
                <c:pt idx="101781">
                  <c:v>207499</c:v>
                </c:pt>
                <c:pt idx="101782">
                  <c:v>207499</c:v>
                </c:pt>
                <c:pt idx="101783">
                  <c:v>207499</c:v>
                </c:pt>
                <c:pt idx="101784">
                  <c:v>207499</c:v>
                </c:pt>
                <c:pt idx="101785">
                  <c:v>207499</c:v>
                </c:pt>
                <c:pt idx="101786">
                  <c:v>207499</c:v>
                </c:pt>
                <c:pt idx="101787">
                  <c:v>207499</c:v>
                </c:pt>
                <c:pt idx="101788">
                  <c:v>207499</c:v>
                </c:pt>
                <c:pt idx="101789">
                  <c:v>207499</c:v>
                </c:pt>
                <c:pt idx="101790">
                  <c:v>207499</c:v>
                </c:pt>
                <c:pt idx="101791">
                  <c:v>207499</c:v>
                </c:pt>
                <c:pt idx="101792">
                  <c:v>207499</c:v>
                </c:pt>
                <c:pt idx="101793">
                  <c:v>207499</c:v>
                </c:pt>
                <c:pt idx="101794">
                  <c:v>207499</c:v>
                </c:pt>
                <c:pt idx="101795">
                  <c:v>207499</c:v>
                </c:pt>
                <c:pt idx="101796">
                  <c:v>207499</c:v>
                </c:pt>
                <c:pt idx="101797">
                  <c:v>207499</c:v>
                </c:pt>
                <c:pt idx="101798">
                  <c:v>207499</c:v>
                </c:pt>
                <c:pt idx="101799">
                  <c:v>207499</c:v>
                </c:pt>
                <c:pt idx="101800">
                  <c:v>207499</c:v>
                </c:pt>
                <c:pt idx="101801">
                  <c:v>207499</c:v>
                </c:pt>
                <c:pt idx="101802">
                  <c:v>207499</c:v>
                </c:pt>
                <c:pt idx="101803">
                  <c:v>207499</c:v>
                </c:pt>
                <c:pt idx="101804">
                  <c:v>207499</c:v>
                </c:pt>
                <c:pt idx="101805">
                  <c:v>207499</c:v>
                </c:pt>
                <c:pt idx="101806">
                  <c:v>207499</c:v>
                </c:pt>
                <c:pt idx="101807">
                  <c:v>207499</c:v>
                </c:pt>
                <c:pt idx="101808">
                  <c:v>207499</c:v>
                </c:pt>
                <c:pt idx="101809">
                  <c:v>207499</c:v>
                </c:pt>
                <c:pt idx="101810">
                  <c:v>207499</c:v>
                </c:pt>
                <c:pt idx="101811">
                  <c:v>207499</c:v>
                </c:pt>
                <c:pt idx="101812">
                  <c:v>207499</c:v>
                </c:pt>
                <c:pt idx="101813">
                  <c:v>207499</c:v>
                </c:pt>
                <c:pt idx="101814">
                  <c:v>207499</c:v>
                </c:pt>
                <c:pt idx="101815">
                  <c:v>207499</c:v>
                </c:pt>
                <c:pt idx="101816">
                  <c:v>207499</c:v>
                </c:pt>
                <c:pt idx="101817">
                  <c:v>207499</c:v>
                </c:pt>
                <c:pt idx="101818">
                  <c:v>207499</c:v>
                </c:pt>
                <c:pt idx="101819">
                  <c:v>207499</c:v>
                </c:pt>
                <c:pt idx="101820">
                  <c:v>207499</c:v>
                </c:pt>
                <c:pt idx="101821">
                  <c:v>207499</c:v>
                </c:pt>
                <c:pt idx="101822">
                  <c:v>207499</c:v>
                </c:pt>
                <c:pt idx="101823">
                  <c:v>207499</c:v>
                </c:pt>
                <c:pt idx="101824">
                  <c:v>207499</c:v>
                </c:pt>
                <c:pt idx="101825">
                  <c:v>207499</c:v>
                </c:pt>
                <c:pt idx="101826">
                  <c:v>207499</c:v>
                </c:pt>
                <c:pt idx="101827">
                  <c:v>207499</c:v>
                </c:pt>
                <c:pt idx="101828">
                  <c:v>207499</c:v>
                </c:pt>
                <c:pt idx="101829">
                  <c:v>207499</c:v>
                </c:pt>
                <c:pt idx="101830">
                  <c:v>207499</c:v>
                </c:pt>
                <c:pt idx="101831">
                  <c:v>207499</c:v>
                </c:pt>
                <c:pt idx="101832">
                  <c:v>207499</c:v>
                </c:pt>
                <c:pt idx="101833">
                  <c:v>207499</c:v>
                </c:pt>
                <c:pt idx="101834">
                  <c:v>207499</c:v>
                </c:pt>
                <c:pt idx="101835">
                  <c:v>207499</c:v>
                </c:pt>
                <c:pt idx="101836">
                  <c:v>207499</c:v>
                </c:pt>
                <c:pt idx="101837">
                  <c:v>207499</c:v>
                </c:pt>
                <c:pt idx="101838">
                  <c:v>207499</c:v>
                </c:pt>
                <c:pt idx="101839">
                  <c:v>207499</c:v>
                </c:pt>
                <c:pt idx="101840">
                  <c:v>207499</c:v>
                </c:pt>
                <c:pt idx="101841">
                  <c:v>207499</c:v>
                </c:pt>
                <c:pt idx="101842">
                  <c:v>207499</c:v>
                </c:pt>
                <c:pt idx="101843">
                  <c:v>207499</c:v>
                </c:pt>
                <c:pt idx="101844">
                  <c:v>207499</c:v>
                </c:pt>
                <c:pt idx="101845">
                  <c:v>207499</c:v>
                </c:pt>
                <c:pt idx="101846">
                  <c:v>207499</c:v>
                </c:pt>
                <c:pt idx="101847">
                  <c:v>207499</c:v>
                </c:pt>
                <c:pt idx="101848">
                  <c:v>207499</c:v>
                </c:pt>
                <c:pt idx="101849">
                  <c:v>207499</c:v>
                </c:pt>
                <c:pt idx="101850">
                  <c:v>207499</c:v>
                </c:pt>
                <c:pt idx="101851">
                  <c:v>207499</c:v>
                </c:pt>
                <c:pt idx="101852">
                  <c:v>207499</c:v>
                </c:pt>
                <c:pt idx="101853">
                  <c:v>207499</c:v>
                </c:pt>
                <c:pt idx="101854">
                  <c:v>207499</c:v>
                </c:pt>
                <c:pt idx="101855">
                  <c:v>207499</c:v>
                </c:pt>
                <c:pt idx="101856">
                  <c:v>207499</c:v>
                </c:pt>
                <c:pt idx="101857">
                  <c:v>207499</c:v>
                </c:pt>
                <c:pt idx="101858">
                  <c:v>207499</c:v>
                </c:pt>
                <c:pt idx="101859">
                  <c:v>207499</c:v>
                </c:pt>
                <c:pt idx="101860">
                  <c:v>207499</c:v>
                </c:pt>
                <c:pt idx="101861">
                  <c:v>207499</c:v>
                </c:pt>
                <c:pt idx="101862">
                  <c:v>207499</c:v>
                </c:pt>
                <c:pt idx="101863">
                  <c:v>207499</c:v>
                </c:pt>
                <c:pt idx="101864">
                  <c:v>207499</c:v>
                </c:pt>
                <c:pt idx="101865">
                  <c:v>207499</c:v>
                </c:pt>
                <c:pt idx="101866">
                  <c:v>207499</c:v>
                </c:pt>
                <c:pt idx="101867">
                  <c:v>207499</c:v>
                </c:pt>
                <c:pt idx="101868">
                  <c:v>207499</c:v>
                </c:pt>
                <c:pt idx="101869">
                  <c:v>207499</c:v>
                </c:pt>
                <c:pt idx="101870">
                  <c:v>207499</c:v>
                </c:pt>
                <c:pt idx="101871">
                  <c:v>207499</c:v>
                </c:pt>
                <c:pt idx="101872">
                  <c:v>207499</c:v>
                </c:pt>
                <c:pt idx="101873">
                  <c:v>207499</c:v>
                </c:pt>
                <c:pt idx="101874">
                  <c:v>207499</c:v>
                </c:pt>
                <c:pt idx="101875">
                  <c:v>207499</c:v>
                </c:pt>
                <c:pt idx="101876">
                  <c:v>207499</c:v>
                </c:pt>
                <c:pt idx="101877">
                  <c:v>207499</c:v>
                </c:pt>
                <c:pt idx="101878">
                  <c:v>207499</c:v>
                </c:pt>
                <c:pt idx="101879">
                  <c:v>207499</c:v>
                </c:pt>
                <c:pt idx="101880">
                  <c:v>207499</c:v>
                </c:pt>
                <c:pt idx="101881">
                  <c:v>207499</c:v>
                </c:pt>
                <c:pt idx="101882">
                  <c:v>207499</c:v>
                </c:pt>
                <c:pt idx="101883">
                  <c:v>207499</c:v>
                </c:pt>
                <c:pt idx="101884">
                  <c:v>207499</c:v>
                </c:pt>
                <c:pt idx="101885">
                  <c:v>207499</c:v>
                </c:pt>
                <c:pt idx="101886">
                  <c:v>207499</c:v>
                </c:pt>
                <c:pt idx="101887">
                  <c:v>207499</c:v>
                </c:pt>
                <c:pt idx="101888">
                  <c:v>207499</c:v>
                </c:pt>
                <c:pt idx="101889">
                  <c:v>207499</c:v>
                </c:pt>
                <c:pt idx="101890">
                  <c:v>207499</c:v>
                </c:pt>
                <c:pt idx="101891">
                  <c:v>207499</c:v>
                </c:pt>
                <c:pt idx="101892">
                  <c:v>207499</c:v>
                </c:pt>
                <c:pt idx="101893">
                  <c:v>207499</c:v>
                </c:pt>
                <c:pt idx="101894">
                  <c:v>207499</c:v>
                </c:pt>
                <c:pt idx="101895">
                  <c:v>207499</c:v>
                </c:pt>
                <c:pt idx="101896">
                  <c:v>207499</c:v>
                </c:pt>
                <c:pt idx="101897">
                  <c:v>207499</c:v>
                </c:pt>
                <c:pt idx="101898">
                  <c:v>207499</c:v>
                </c:pt>
                <c:pt idx="101899">
                  <c:v>207499</c:v>
                </c:pt>
                <c:pt idx="101900">
                  <c:v>207499</c:v>
                </c:pt>
                <c:pt idx="101901">
                  <c:v>207499</c:v>
                </c:pt>
                <c:pt idx="101902">
                  <c:v>207499</c:v>
                </c:pt>
                <c:pt idx="101903">
                  <c:v>207499</c:v>
                </c:pt>
                <c:pt idx="101904">
                  <c:v>207499</c:v>
                </c:pt>
                <c:pt idx="101905">
                  <c:v>207499</c:v>
                </c:pt>
                <c:pt idx="101906">
                  <c:v>207499</c:v>
                </c:pt>
                <c:pt idx="101907">
                  <c:v>207499</c:v>
                </c:pt>
                <c:pt idx="101908">
                  <c:v>207499</c:v>
                </c:pt>
                <c:pt idx="101909">
                  <c:v>207499</c:v>
                </c:pt>
                <c:pt idx="101910">
                  <c:v>207499</c:v>
                </c:pt>
                <c:pt idx="101911">
                  <c:v>207499</c:v>
                </c:pt>
                <c:pt idx="101912">
                  <c:v>207499</c:v>
                </c:pt>
                <c:pt idx="101913">
                  <c:v>207499</c:v>
                </c:pt>
                <c:pt idx="101914">
                  <c:v>207499</c:v>
                </c:pt>
                <c:pt idx="101915">
                  <c:v>207499</c:v>
                </c:pt>
                <c:pt idx="101916">
                  <c:v>207499</c:v>
                </c:pt>
                <c:pt idx="101917">
                  <c:v>207499</c:v>
                </c:pt>
                <c:pt idx="101918">
                  <c:v>207499</c:v>
                </c:pt>
                <c:pt idx="101919">
                  <c:v>207499</c:v>
                </c:pt>
                <c:pt idx="101920">
                  <c:v>207499</c:v>
                </c:pt>
                <c:pt idx="101921">
                  <c:v>207499</c:v>
                </c:pt>
                <c:pt idx="101922">
                  <c:v>207499</c:v>
                </c:pt>
                <c:pt idx="101923">
                  <c:v>207499</c:v>
                </c:pt>
                <c:pt idx="101924">
                  <c:v>207499</c:v>
                </c:pt>
                <c:pt idx="101925">
                  <c:v>207499</c:v>
                </c:pt>
                <c:pt idx="101926">
                  <c:v>207499</c:v>
                </c:pt>
                <c:pt idx="101927">
                  <c:v>207499</c:v>
                </c:pt>
                <c:pt idx="101928">
                  <c:v>207499</c:v>
                </c:pt>
                <c:pt idx="101929">
                  <c:v>207499</c:v>
                </c:pt>
                <c:pt idx="101930">
                  <c:v>207499</c:v>
                </c:pt>
                <c:pt idx="101931">
                  <c:v>207499</c:v>
                </c:pt>
                <c:pt idx="101932">
                  <c:v>207499</c:v>
                </c:pt>
                <c:pt idx="101933">
                  <c:v>207499</c:v>
                </c:pt>
                <c:pt idx="101934">
                  <c:v>207499</c:v>
                </c:pt>
                <c:pt idx="101935">
                  <c:v>207499</c:v>
                </c:pt>
                <c:pt idx="101936">
                  <c:v>207499</c:v>
                </c:pt>
                <c:pt idx="101937">
                  <c:v>207499</c:v>
                </c:pt>
                <c:pt idx="101938">
                  <c:v>207499</c:v>
                </c:pt>
                <c:pt idx="101939">
                  <c:v>207499</c:v>
                </c:pt>
                <c:pt idx="101940">
                  <c:v>207499</c:v>
                </c:pt>
                <c:pt idx="101941">
                  <c:v>207499</c:v>
                </c:pt>
                <c:pt idx="101942">
                  <c:v>207499</c:v>
                </c:pt>
                <c:pt idx="101943">
                  <c:v>207499</c:v>
                </c:pt>
                <c:pt idx="101944">
                  <c:v>207499</c:v>
                </c:pt>
                <c:pt idx="101945">
                  <c:v>207499</c:v>
                </c:pt>
                <c:pt idx="101946">
                  <c:v>207499</c:v>
                </c:pt>
                <c:pt idx="101947">
                  <c:v>207499</c:v>
                </c:pt>
                <c:pt idx="101948">
                  <c:v>207499</c:v>
                </c:pt>
                <c:pt idx="101949">
                  <c:v>207499</c:v>
                </c:pt>
                <c:pt idx="101950">
                  <c:v>207499</c:v>
                </c:pt>
                <c:pt idx="101951">
                  <c:v>207499</c:v>
                </c:pt>
                <c:pt idx="101952">
                  <c:v>207499</c:v>
                </c:pt>
                <c:pt idx="101953">
                  <c:v>207499</c:v>
                </c:pt>
                <c:pt idx="101954">
                  <c:v>207499</c:v>
                </c:pt>
                <c:pt idx="101955">
                  <c:v>207499</c:v>
                </c:pt>
                <c:pt idx="101956">
                  <c:v>207499</c:v>
                </c:pt>
                <c:pt idx="101957">
                  <c:v>207499</c:v>
                </c:pt>
                <c:pt idx="101958">
                  <c:v>207499</c:v>
                </c:pt>
                <c:pt idx="101959">
                  <c:v>207499</c:v>
                </c:pt>
                <c:pt idx="101960">
                  <c:v>207499</c:v>
                </c:pt>
                <c:pt idx="101961">
                  <c:v>207499</c:v>
                </c:pt>
                <c:pt idx="101962">
                  <c:v>207499</c:v>
                </c:pt>
                <c:pt idx="101963">
                  <c:v>207499</c:v>
                </c:pt>
                <c:pt idx="101964">
                  <c:v>207499</c:v>
                </c:pt>
                <c:pt idx="101965">
                  <c:v>207499</c:v>
                </c:pt>
                <c:pt idx="101966">
                  <c:v>207499</c:v>
                </c:pt>
                <c:pt idx="101967">
                  <c:v>207499</c:v>
                </c:pt>
                <c:pt idx="101968">
                  <c:v>207499</c:v>
                </c:pt>
                <c:pt idx="101969">
                  <c:v>207499</c:v>
                </c:pt>
                <c:pt idx="101970">
                  <c:v>207499</c:v>
                </c:pt>
                <c:pt idx="101971">
                  <c:v>207499</c:v>
                </c:pt>
                <c:pt idx="101972">
                  <c:v>207499</c:v>
                </c:pt>
                <c:pt idx="101973">
                  <c:v>207499</c:v>
                </c:pt>
                <c:pt idx="101974">
                  <c:v>207499</c:v>
                </c:pt>
                <c:pt idx="101975">
                  <c:v>207499</c:v>
                </c:pt>
                <c:pt idx="101976">
                  <c:v>207499</c:v>
                </c:pt>
                <c:pt idx="101977">
                  <c:v>207499</c:v>
                </c:pt>
                <c:pt idx="101978">
                  <c:v>207499</c:v>
                </c:pt>
                <c:pt idx="101979">
                  <c:v>207499</c:v>
                </c:pt>
                <c:pt idx="101980">
                  <c:v>207499</c:v>
                </c:pt>
                <c:pt idx="101981">
                  <c:v>207499</c:v>
                </c:pt>
                <c:pt idx="101982">
                  <c:v>207499</c:v>
                </c:pt>
                <c:pt idx="101983">
                  <c:v>207499</c:v>
                </c:pt>
                <c:pt idx="101984">
                  <c:v>207499</c:v>
                </c:pt>
                <c:pt idx="101985">
                  <c:v>207499</c:v>
                </c:pt>
                <c:pt idx="101986">
                  <c:v>207499</c:v>
                </c:pt>
                <c:pt idx="101987">
                  <c:v>207499</c:v>
                </c:pt>
                <c:pt idx="101988">
                  <c:v>207499</c:v>
                </c:pt>
                <c:pt idx="101989">
                  <c:v>207499</c:v>
                </c:pt>
                <c:pt idx="101990">
                  <c:v>207499</c:v>
                </c:pt>
                <c:pt idx="101991">
                  <c:v>207499</c:v>
                </c:pt>
                <c:pt idx="101992">
                  <c:v>207499</c:v>
                </c:pt>
                <c:pt idx="101993">
                  <c:v>207499</c:v>
                </c:pt>
                <c:pt idx="101994">
                  <c:v>207499</c:v>
                </c:pt>
                <c:pt idx="101995">
                  <c:v>207499</c:v>
                </c:pt>
                <c:pt idx="101996">
                  <c:v>207499</c:v>
                </c:pt>
                <c:pt idx="101997">
                  <c:v>207499</c:v>
                </c:pt>
                <c:pt idx="101998">
                  <c:v>207499</c:v>
                </c:pt>
                <c:pt idx="101999">
                  <c:v>207499</c:v>
                </c:pt>
                <c:pt idx="102000">
                  <c:v>207499</c:v>
                </c:pt>
                <c:pt idx="102001">
                  <c:v>207499</c:v>
                </c:pt>
                <c:pt idx="102002">
                  <c:v>207499</c:v>
                </c:pt>
                <c:pt idx="102003">
                  <c:v>207499</c:v>
                </c:pt>
                <c:pt idx="102004">
                  <c:v>207499</c:v>
                </c:pt>
                <c:pt idx="102005">
                  <c:v>207499</c:v>
                </c:pt>
                <c:pt idx="102006">
                  <c:v>207499</c:v>
                </c:pt>
                <c:pt idx="102007">
                  <c:v>207499</c:v>
                </c:pt>
                <c:pt idx="102008">
                  <c:v>207499</c:v>
                </c:pt>
                <c:pt idx="102009">
                  <c:v>207499</c:v>
                </c:pt>
                <c:pt idx="102010">
                  <c:v>207499</c:v>
                </c:pt>
                <c:pt idx="102011">
                  <c:v>207499</c:v>
                </c:pt>
                <c:pt idx="102012">
                  <c:v>207499</c:v>
                </c:pt>
                <c:pt idx="102013">
                  <c:v>207499</c:v>
                </c:pt>
                <c:pt idx="102014">
                  <c:v>207499</c:v>
                </c:pt>
                <c:pt idx="102015">
                  <c:v>207499</c:v>
                </c:pt>
                <c:pt idx="102016">
                  <c:v>207499</c:v>
                </c:pt>
                <c:pt idx="102017">
                  <c:v>207499</c:v>
                </c:pt>
                <c:pt idx="102018">
                  <c:v>207499</c:v>
                </c:pt>
                <c:pt idx="102019">
                  <c:v>207499</c:v>
                </c:pt>
                <c:pt idx="102020">
                  <c:v>207499</c:v>
                </c:pt>
                <c:pt idx="102021">
                  <c:v>207499</c:v>
                </c:pt>
                <c:pt idx="102022">
                  <c:v>207499</c:v>
                </c:pt>
                <c:pt idx="102023">
                  <c:v>207499</c:v>
                </c:pt>
                <c:pt idx="102024">
                  <c:v>207499</c:v>
                </c:pt>
                <c:pt idx="102025">
                  <c:v>207499</c:v>
                </c:pt>
                <c:pt idx="102026">
                  <c:v>207499</c:v>
                </c:pt>
                <c:pt idx="102027">
                  <c:v>207499</c:v>
                </c:pt>
                <c:pt idx="102028">
                  <c:v>207499</c:v>
                </c:pt>
                <c:pt idx="102029">
                  <c:v>207499</c:v>
                </c:pt>
                <c:pt idx="102030">
                  <c:v>207499</c:v>
                </c:pt>
                <c:pt idx="102031">
                  <c:v>207499</c:v>
                </c:pt>
                <c:pt idx="102032">
                  <c:v>207499</c:v>
                </c:pt>
                <c:pt idx="102033">
                  <c:v>207499</c:v>
                </c:pt>
                <c:pt idx="102034">
                  <c:v>207499</c:v>
                </c:pt>
                <c:pt idx="102035">
                  <c:v>207499</c:v>
                </c:pt>
                <c:pt idx="102036">
                  <c:v>207499</c:v>
                </c:pt>
                <c:pt idx="102037">
                  <c:v>207499</c:v>
                </c:pt>
                <c:pt idx="102038">
                  <c:v>207499</c:v>
                </c:pt>
                <c:pt idx="102039">
                  <c:v>207499</c:v>
                </c:pt>
                <c:pt idx="102040">
                  <c:v>207499</c:v>
                </c:pt>
                <c:pt idx="102041">
                  <c:v>207499</c:v>
                </c:pt>
                <c:pt idx="102042">
                  <c:v>207499</c:v>
                </c:pt>
                <c:pt idx="102043">
                  <c:v>207499</c:v>
                </c:pt>
                <c:pt idx="102044">
                  <c:v>207499</c:v>
                </c:pt>
                <c:pt idx="102045">
                  <c:v>207499</c:v>
                </c:pt>
                <c:pt idx="102046">
                  <c:v>207499</c:v>
                </c:pt>
                <c:pt idx="102047">
                  <c:v>207499</c:v>
                </c:pt>
                <c:pt idx="102048">
                  <c:v>207499</c:v>
                </c:pt>
                <c:pt idx="102049">
                  <c:v>207499</c:v>
                </c:pt>
                <c:pt idx="102050">
                  <c:v>207499</c:v>
                </c:pt>
                <c:pt idx="102051">
                  <c:v>207499</c:v>
                </c:pt>
                <c:pt idx="102052">
                  <c:v>207499</c:v>
                </c:pt>
                <c:pt idx="102053">
                  <c:v>207499</c:v>
                </c:pt>
                <c:pt idx="102054">
                  <c:v>207499</c:v>
                </c:pt>
                <c:pt idx="102055">
                  <c:v>207499</c:v>
                </c:pt>
                <c:pt idx="102056">
                  <c:v>207499</c:v>
                </c:pt>
                <c:pt idx="102057">
                  <c:v>207499</c:v>
                </c:pt>
                <c:pt idx="102058">
                  <c:v>207499</c:v>
                </c:pt>
                <c:pt idx="102059">
                  <c:v>207499</c:v>
                </c:pt>
                <c:pt idx="102060">
                  <c:v>207499</c:v>
                </c:pt>
                <c:pt idx="102061">
                  <c:v>207499</c:v>
                </c:pt>
                <c:pt idx="102062">
                  <c:v>207499</c:v>
                </c:pt>
                <c:pt idx="102063">
                  <c:v>207499</c:v>
                </c:pt>
                <c:pt idx="102064">
                  <c:v>207499</c:v>
                </c:pt>
                <c:pt idx="102065">
                  <c:v>207499</c:v>
                </c:pt>
                <c:pt idx="102066">
                  <c:v>207499</c:v>
                </c:pt>
                <c:pt idx="102067">
                  <c:v>207499</c:v>
                </c:pt>
                <c:pt idx="102068">
                  <c:v>207499</c:v>
                </c:pt>
                <c:pt idx="102069">
                  <c:v>207499</c:v>
                </c:pt>
                <c:pt idx="102070">
                  <c:v>207499</c:v>
                </c:pt>
                <c:pt idx="102071">
                  <c:v>207499</c:v>
                </c:pt>
                <c:pt idx="102072">
                  <c:v>207499</c:v>
                </c:pt>
                <c:pt idx="102073">
                  <c:v>207499</c:v>
                </c:pt>
                <c:pt idx="102074">
                  <c:v>207499</c:v>
                </c:pt>
                <c:pt idx="102075">
                  <c:v>207499</c:v>
                </c:pt>
                <c:pt idx="102076">
                  <c:v>207499</c:v>
                </c:pt>
                <c:pt idx="102077">
                  <c:v>207499</c:v>
                </c:pt>
                <c:pt idx="102078">
                  <c:v>207499</c:v>
                </c:pt>
                <c:pt idx="102079">
                  <c:v>207499</c:v>
                </c:pt>
                <c:pt idx="102080">
                  <c:v>207499</c:v>
                </c:pt>
                <c:pt idx="102081">
                  <c:v>207499</c:v>
                </c:pt>
                <c:pt idx="102082">
                  <c:v>207499</c:v>
                </c:pt>
                <c:pt idx="102083">
                  <c:v>207499</c:v>
                </c:pt>
                <c:pt idx="102084">
                  <c:v>207499</c:v>
                </c:pt>
                <c:pt idx="102085">
                  <c:v>207499</c:v>
                </c:pt>
                <c:pt idx="102086">
                  <c:v>207499</c:v>
                </c:pt>
                <c:pt idx="102087">
                  <c:v>207499</c:v>
                </c:pt>
                <c:pt idx="102088">
                  <c:v>207499</c:v>
                </c:pt>
                <c:pt idx="102089">
                  <c:v>207499</c:v>
                </c:pt>
                <c:pt idx="102090">
                  <c:v>207499</c:v>
                </c:pt>
                <c:pt idx="102091">
                  <c:v>207499</c:v>
                </c:pt>
                <c:pt idx="102092">
                  <c:v>207499</c:v>
                </c:pt>
                <c:pt idx="102093">
                  <c:v>207499</c:v>
                </c:pt>
                <c:pt idx="102094">
                  <c:v>207499</c:v>
                </c:pt>
                <c:pt idx="102095">
                  <c:v>207499</c:v>
                </c:pt>
                <c:pt idx="102096">
                  <c:v>207499</c:v>
                </c:pt>
                <c:pt idx="102097">
                  <c:v>207499</c:v>
                </c:pt>
                <c:pt idx="102098">
                  <c:v>207499</c:v>
                </c:pt>
                <c:pt idx="102099">
                  <c:v>207499</c:v>
                </c:pt>
                <c:pt idx="102100">
                  <c:v>207499</c:v>
                </c:pt>
                <c:pt idx="102101">
                  <c:v>207499</c:v>
                </c:pt>
                <c:pt idx="102102">
                  <c:v>207499</c:v>
                </c:pt>
                <c:pt idx="102103">
                  <c:v>207499</c:v>
                </c:pt>
                <c:pt idx="102104">
                  <c:v>207499</c:v>
                </c:pt>
                <c:pt idx="102105">
                  <c:v>207499</c:v>
                </c:pt>
                <c:pt idx="102106">
                  <c:v>207499</c:v>
                </c:pt>
                <c:pt idx="102107">
                  <c:v>207499</c:v>
                </c:pt>
                <c:pt idx="102108">
                  <c:v>207499</c:v>
                </c:pt>
                <c:pt idx="102109">
                  <c:v>207499</c:v>
                </c:pt>
                <c:pt idx="102110">
                  <c:v>207499</c:v>
                </c:pt>
                <c:pt idx="102111">
                  <c:v>207499</c:v>
                </c:pt>
                <c:pt idx="102112">
                  <c:v>207499</c:v>
                </c:pt>
                <c:pt idx="102113">
                  <c:v>207499</c:v>
                </c:pt>
                <c:pt idx="102114">
                  <c:v>207499</c:v>
                </c:pt>
                <c:pt idx="102115">
                  <c:v>207499</c:v>
                </c:pt>
                <c:pt idx="102116">
                  <c:v>207499</c:v>
                </c:pt>
                <c:pt idx="102117">
                  <c:v>207499</c:v>
                </c:pt>
                <c:pt idx="102118">
                  <c:v>207499</c:v>
                </c:pt>
                <c:pt idx="102119">
                  <c:v>207499</c:v>
                </c:pt>
                <c:pt idx="102120">
                  <c:v>207499</c:v>
                </c:pt>
                <c:pt idx="102121">
                  <c:v>207499</c:v>
                </c:pt>
                <c:pt idx="102122">
                  <c:v>207499</c:v>
                </c:pt>
                <c:pt idx="102123">
                  <c:v>207499</c:v>
                </c:pt>
                <c:pt idx="102124">
                  <c:v>207499</c:v>
                </c:pt>
                <c:pt idx="102125">
                  <c:v>207499</c:v>
                </c:pt>
                <c:pt idx="102126">
                  <c:v>207499</c:v>
                </c:pt>
                <c:pt idx="102127">
                  <c:v>207499</c:v>
                </c:pt>
                <c:pt idx="102128">
                  <c:v>207499</c:v>
                </c:pt>
                <c:pt idx="102129">
                  <c:v>207499</c:v>
                </c:pt>
                <c:pt idx="102130">
                  <c:v>207499</c:v>
                </c:pt>
                <c:pt idx="102131">
                  <c:v>207499</c:v>
                </c:pt>
                <c:pt idx="102132">
                  <c:v>207499</c:v>
                </c:pt>
                <c:pt idx="102133">
                  <c:v>207499</c:v>
                </c:pt>
                <c:pt idx="102134">
                  <c:v>207499</c:v>
                </c:pt>
                <c:pt idx="102135">
                  <c:v>207499</c:v>
                </c:pt>
                <c:pt idx="102136">
                  <c:v>207499</c:v>
                </c:pt>
                <c:pt idx="102137">
                  <c:v>207499</c:v>
                </c:pt>
                <c:pt idx="102138">
                  <c:v>207499</c:v>
                </c:pt>
                <c:pt idx="102139">
                  <c:v>207499</c:v>
                </c:pt>
                <c:pt idx="102140">
                  <c:v>207499</c:v>
                </c:pt>
                <c:pt idx="102141">
                  <c:v>207499</c:v>
                </c:pt>
                <c:pt idx="102142">
                  <c:v>207499</c:v>
                </c:pt>
                <c:pt idx="102143">
                  <c:v>207499</c:v>
                </c:pt>
                <c:pt idx="102144">
                  <c:v>207499</c:v>
                </c:pt>
                <c:pt idx="102145">
                  <c:v>207499</c:v>
                </c:pt>
                <c:pt idx="102146">
                  <c:v>207499</c:v>
                </c:pt>
                <c:pt idx="102147">
                  <c:v>207499</c:v>
                </c:pt>
                <c:pt idx="102148">
                  <c:v>207499</c:v>
                </c:pt>
                <c:pt idx="102149">
                  <c:v>207499</c:v>
                </c:pt>
                <c:pt idx="102150">
                  <c:v>207499</c:v>
                </c:pt>
                <c:pt idx="102151">
                  <c:v>207499</c:v>
                </c:pt>
                <c:pt idx="102152">
                  <c:v>207499</c:v>
                </c:pt>
                <c:pt idx="102153">
                  <c:v>207499</c:v>
                </c:pt>
                <c:pt idx="102154">
                  <c:v>207499</c:v>
                </c:pt>
                <c:pt idx="102155">
                  <c:v>207499</c:v>
                </c:pt>
                <c:pt idx="102156">
                  <c:v>207499</c:v>
                </c:pt>
                <c:pt idx="102157">
                  <c:v>207499</c:v>
                </c:pt>
                <c:pt idx="102158">
                  <c:v>207499</c:v>
                </c:pt>
                <c:pt idx="102159">
                  <c:v>207499</c:v>
                </c:pt>
                <c:pt idx="102160">
                  <c:v>207499</c:v>
                </c:pt>
                <c:pt idx="102161">
                  <c:v>207499</c:v>
                </c:pt>
                <c:pt idx="102162">
                  <c:v>207499</c:v>
                </c:pt>
                <c:pt idx="102163">
                  <c:v>207499</c:v>
                </c:pt>
                <c:pt idx="102164">
                  <c:v>207499</c:v>
                </c:pt>
                <c:pt idx="102165">
                  <c:v>207499</c:v>
                </c:pt>
                <c:pt idx="102166">
                  <c:v>207499</c:v>
                </c:pt>
                <c:pt idx="102167">
                  <c:v>207499</c:v>
                </c:pt>
                <c:pt idx="102168">
                  <c:v>207499</c:v>
                </c:pt>
                <c:pt idx="102169">
                  <c:v>207499</c:v>
                </c:pt>
                <c:pt idx="102170">
                  <c:v>207499</c:v>
                </c:pt>
                <c:pt idx="102171">
                  <c:v>207499</c:v>
                </c:pt>
                <c:pt idx="102172">
                  <c:v>207499</c:v>
                </c:pt>
                <c:pt idx="102173">
                  <c:v>207499</c:v>
                </c:pt>
                <c:pt idx="102174">
                  <c:v>207499</c:v>
                </c:pt>
                <c:pt idx="102175">
                  <c:v>207499</c:v>
                </c:pt>
                <c:pt idx="102176">
                  <c:v>207499</c:v>
                </c:pt>
                <c:pt idx="102177">
                  <c:v>207499</c:v>
                </c:pt>
                <c:pt idx="102178">
                  <c:v>207499</c:v>
                </c:pt>
                <c:pt idx="102179">
                  <c:v>207499</c:v>
                </c:pt>
                <c:pt idx="102180">
                  <c:v>207499</c:v>
                </c:pt>
                <c:pt idx="102181">
                  <c:v>207499</c:v>
                </c:pt>
                <c:pt idx="102182">
                  <c:v>207499</c:v>
                </c:pt>
                <c:pt idx="102183">
                  <c:v>207499</c:v>
                </c:pt>
                <c:pt idx="102184">
                  <c:v>207499</c:v>
                </c:pt>
                <c:pt idx="102185">
                  <c:v>207499</c:v>
                </c:pt>
                <c:pt idx="102186">
                  <c:v>207499</c:v>
                </c:pt>
                <c:pt idx="102187">
                  <c:v>207499</c:v>
                </c:pt>
                <c:pt idx="102188">
                  <c:v>207499</c:v>
                </c:pt>
                <c:pt idx="102189">
                  <c:v>207499</c:v>
                </c:pt>
                <c:pt idx="102190">
                  <c:v>207499</c:v>
                </c:pt>
                <c:pt idx="102191">
                  <c:v>207499</c:v>
                </c:pt>
                <c:pt idx="102192">
                  <c:v>207499</c:v>
                </c:pt>
                <c:pt idx="102193">
                  <c:v>207499</c:v>
                </c:pt>
                <c:pt idx="102194">
                  <c:v>207499</c:v>
                </c:pt>
                <c:pt idx="102195">
                  <c:v>207499</c:v>
                </c:pt>
                <c:pt idx="102196">
                  <c:v>207499</c:v>
                </c:pt>
                <c:pt idx="102197">
                  <c:v>207499</c:v>
                </c:pt>
                <c:pt idx="102198">
                  <c:v>207499</c:v>
                </c:pt>
                <c:pt idx="102199">
                  <c:v>207499</c:v>
                </c:pt>
                <c:pt idx="102200">
                  <c:v>207499</c:v>
                </c:pt>
                <c:pt idx="102201">
                  <c:v>207499</c:v>
                </c:pt>
                <c:pt idx="102202">
                  <c:v>207499</c:v>
                </c:pt>
                <c:pt idx="102203">
                  <c:v>207499</c:v>
                </c:pt>
                <c:pt idx="102204">
                  <c:v>207499</c:v>
                </c:pt>
                <c:pt idx="102205">
                  <c:v>207499</c:v>
                </c:pt>
                <c:pt idx="102206">
                  <c:v>207499</c:v>
                </c:pt>
                <c:pt idx="102207">
                  <c:v>207499</c:v>
                </c:pt>
                <c:pt idx="102208">
                  <c:v>207499</c:v>
                </c:pt>
                <c:pt idx="102209">
                  <c:v>207499</c:v>
                </c:pt>
                <c:pt idx="102210">
                  <c:v>207499</c:v>
                </c:pt>
                <c:pt idx="102211">
                  <c:v>207499</c:v>
                </c:pt>
                <c:pt idx="102212">
                  <c:v>207499</c:v>
                </c:pt>
                <c:pt idx="102213">
                  <c:v>207499</c:v>
                </c:pt>
                <c:pt idx="102214">
                  <c:v>207499</c:v>
                </c:pt>
                <c:pt idx="102215">
                  <c:v>207499</c:v>
                </c:pt>
                <c:pt idx="102216">
                  <c:v>207499</c:v>
                </c:pt>
                <c:pt idx="102217">
                  <c:v>207499</c:v>
                </c:pt>
                <c:pt idx="102218">
                  <c:v>207499</c:v>
                </c:pt>
                <c:pt idx="102219">
                  <c:v>207499</c:v>
                </c:pt>
                <c:pt idx="102220">
                  <c:v>207499</c:v>
                </c:pt>
                <c:pt idx="102221">
                  <c:v>207499</c:v>
                </c:pt>
                <c:pt idx="102222">
                  <c:v>207499</c:v>
                </c:pt>
                <c:pt idx="102223">
                  <c:v>207499</c:v>
                </c:pt>
                <c:pt idx="102224">
                  <c:v>207499</c:v>
                </c:pt>
                <c:pt idx="102225">
                  <c:v>207499</c:v>
                </c:pt>
                <c:pt idx="102226">
                  <c:v>207499</c:v>
                </c:pt>
                <c:pt idx="102227">
                  <c:v>207499</c:v>
                </c:pt>
                <c:pt idx="102228">
                  <c:v>207499</c:v>
                </c:pt>
                <c:pt idx="102229">
                  <c:v>207499</c:v>
                </c:pt>
                <c:pt idx="102230">
                  <c:v>207499</c:v>
                </c:pt>
                <c:pt idx="102231">
                  <c:v>207499</c:v>
                </c:pt>
                <c:pt idx="102232">
                  <c:v>207499</c:v>
                </c:pt>
                <c:pt idx="102233">
                  <c:v>207499</c:v>
                </c:pt>
                <c:pt idx="102234">
                  <c:v>207499</c:v>
                </c:pt>
                <c:pt idx="102235">
                  <c:v>207499</c:v>
                </c:pt>
                <c:pt idx="102236">
                  <c:v>207499</c:v>
                </c:pt>
                <c:pt idx="102237">
                  <c:v>207499</c:v>
                </c:pt>
                <c:pt idx="102238">
                  <c:v>207499</c:v>
                </c:pt>
                <c:pt idx="102239">
                  <c:v>207499</c:v>
                </c:pt>
                <c:pt idx="102240">
                  <c:v>207499</c:v>
                </c:pt>
                <c:pt idx="102241">
                  <c:v>207499</c:v>
                </c:pt>
                <c:pt idx="102242">
                  <c:v>207499</c:v>
                </c:pt>
                <c:pt idx="102243">
                  <c:v>207499</c:v>
                </c:pt>
                <c:pt idx="102244">
                  <c:v>207499</c:v>
                </c:pt>
                <c:pt idx="102245">
                  <c:v>207499</c:v>
                </c:pt>
                <c:pt idx="102246">
                  <c:v>207499</c:v>
                </c:pt>
                <c:pt idx="102247">
                  <c:v>207499</c:v>
                </c:pt>
                <c:pt idx="102248">
                  <c:v>207499</c:v>
                </c:pt>
                <c:pt idx="102249">
                  <c:v>207499</c:v>
                </c:pt>
                <c:pt idx="102250">
                  <c:v>207499</c:v>
                </c:pt>
                <c:pt idx="102251">
                  <c:v>207499</c:v>
                </c:pt>
                <c:pt idx="102252">
                  <c:v>207499</c:v>
                </c:pt>
                <c:pt idx="102253">
                  <c:v>207499</c:v>
                </c:pt>
                <c:pt idx="102254">
                  <c:v>207499</c:v>
                </c:pt>
                <c:pt idx="102255">
                  <c:v>207499</c:v>
                </c:pt>
                <c:pt idx="102256">
                  <c:v>207499</c:v>
                </c:pt>
                <c:pt idx="102257">
                  <c:v>207499</c:v>
                </c:pt>
                <c:pt idx="102258">
                  <c:v>207499</c:v>
                </c:pt>
                <c:pt idx="102259">
                  <c:v>207499</c:v>
                </c:pt>
                <c:pt idx="102260">
                  <c:v>207499</c:v>
                </c:pt>
                <c:pt idx="102261">
                  <c:v>207499</c:v>
                </c:pt>
                <c:pt idx="102262">
                  <c:v>207499</c:v>
                </c:pt>
                <c:pt idx="102263">
                  <c:v>207499</c:v>
                </c:pt>
                <c:pt idx="102264">
                  <c:v>207499</c:v>
                </c:pt>
                <c:pt idx="102265">
                  <c:v>207499</c:v>
                </c:pt>
                <c:pt idx="102266">
                  <c:v>207499</c:v>
                </c:pt>
                <c:pt idx="102267">
                  <c:v>207499</c:v>
                </c:pt>
                <c:pt idx="102268">
                  <c:v>207499</c:v>
                </c:pt>
                <c:pt idx="102269">
                  <c:v>207499</c:v>
                </c:pt>
                <c:pt idx="102270">
                  <c:v>207499</c:v>
                </c:pt>
                <c:pt idx="102271">
                  <c:v>207499</c:v>
                </c:pt>
                <c:pt idx="102272">
                  <c:v>207499</c:v>
                </c:pt>
                <c:pt idx="102273">
                  <c:v>207499</c:v>
                </c:pt>
                <c:pt idx="102274">
                  <c:v>207499</c:v>
                </c:pt>
                <c:pt idx="102275">
                  <c:v>207499</c:v>
                </c:pt>
                <c:pt idx="102276">
                  <c:v>207499</c:v>
                </c:pt>
                <c:pt idx="102277">
                  <c:v>207499</c:v>
                </c:pt>
                <c:pt idx="102278">
                  <c:v>207499</c:v>
                </c:pt>
                <c:pt idx="102279">
                  <c:v>207499</c:v>
                </c:pt>
                <c:pt idx="102280">
                  <c:v>207499</c:v>
                </c:pt>
                <c:pt idx="102281">
                  <c:v>207499</c:v>
                </c:pt>
                <c:pt idx="102282">
                  <c:v>207499</c:v>
                </c:pt>
                <c:pt idx="102283">
                  <c:v>207499</c:v>
                </c:pt>
                <c:pt idx="102284">
                  <c:v>207499</c:v>
                </c:pt>
                <c:pt idx="102285">
                  <c:v>207499</c:v>
                </c:pt>
                <c:pt idx="102286">
                  <c:v>207499</c:v>
                </c:pt>
                <c:pt idx="102287">
                  <c:v>207499</c:v>
                </c:pt>
                <c:pt idx="102288">
                  <c:v>207499</c:v>
                </c:pt>
                <c:pt idx="102289">
                  <c:v>207499</c:v>
                </c:pt>
                <c:pt idx="102290">
                  <c:v>207499</c:v>
                </c:pt>
                <c:pt idx="102291">
                  <c:v>207499</c:v>
                </c:pt>
                <c:pt idx="102292">
                  <c:v>207499</c:v>
                </c:pt>
                <c:pt idx="102293">
                  <c:v>207499</c:v>
                </c:pt>
                <c:pt idx="102294">
                  <c:v>207499</c:v>
                </c:pt>
                <c:pt idx="102295">
                  <c:v>207499</c:v>
                </c:pt>
                <c:pt idx="102296">
                  <c:v>207499</c:v>
                </c:pt>
                <c:pt idx="102297">
                  <c:v>207499</c:v>
                </c:pt>
                <c:pt idx="102298">
                  <c:v>207499</c:v>
                </c:pt>
                <c:pt idx="102299">
                  <c:v>207499</c:v>
                </c:pt>
                <c:pt idx="102300">
                  <c:v>207499</c:v>
                </c:pt>
                <c:pt idx="102301">
                  <c:v>207499</c:v>
                </c:pt>
                <c:pt idx="102302">
                  <c:v>207499</c:v>
                </c:pt>
                <c:pt idx="102303">
                  <c:v>207499</c:v>
                </c:pt>
                <c:pt idx="102304">
                  <c:v>207499</c:v>
                </c:pt>
                <c:pt idx="102305">
                  <c:v>207499</c:v>
                </c:pt>
                <c:pt idx="102306">
                  <c:v>207499</c:v>
                </c:pt>
                <c:pt idx="102307">
                  <c:v>207499</c:v>
                </c:pt>
                <c:pt idx="102308">
                  <c:v>207499</c:v>
                </c:pt>
                <c:pt idx="102309">
                  <c:v>207499</c:v>
                </c:pt>
                <c:pt idx="102310">
                  <c:v>207499</c:v>
                </c:pt>
                <c:pt idx="102311">
                  <c:v>207499</c:v>
                </c:pt>
                <c:pt idx="102312">
                  <c:v>207499</c:v>
                </c:pt>
                <c:pt idx="102313">
                  <c:v>207499</c:v>
                </c:pt>
                <c:pt idx="102314">
                  <c:v>207499</c:v>
                </c:pt>
                <c:pt idx="102315">
                  <c:v>207499</c:v>
                </c:pt>
                <c:pt idx="102316">
                  <c:v>207499</c:v>
                </c:pt>
                <c:pt idx="102317">
                  <c:v>207499</c:v>
                </c:pt>
                <c:pt idx="102318">
                  <c:v>207499</c:v>
                </c:pt>
                <c:pt idx="102319">
                  <c:v>207499</c:v>
                </c:pt>
                <c:pt idx="102320">
                  <c:v>207499</c:v>
                </c:pt>
                <c:pt idx="102321">
                  <c:v>207499</c:v>
                </c:pt>
                <c:pt idx="102322">
                  <c:v>207499</c:v>
                </c:pt>
                <c:pt idx="102323">
                  <c:v>207499</c:v>
                </c:pt>
                <c:pt idx="102324">
                  <c:v>207499</c:v>
                </c:pt>
                <c:pt idx="102325">
                  <c:v>207499</c:v>
                </c:pt>
                <c:pt idx="102326">
                  <c:v>207499</c:v>
                </c:pt>
                <c:pt idx="102327">
                  <c:v>207499</c:v>
                </c:pt>
                <c:pt idx="102328">
                  <c:v>207499</c:v>
                </c:pt>
                <c:pt idx="102329">
                  <c:v>207499</c:v>
                </c:pt>
                <c:pt idx="102330">
                  <c:v>207499</c:v>
                </c:pt>
                <c:pt idx="102331">
                  <c:v>207499</c:v>
                </c:pt>
                <c:pt idx="102332">
                  <c:v>207499</c:v>
                </c:pt>
                <c:pt idx="102333">
                  <c:v>207499</c:v>
                </c:pt>
                <c:pt idx="102334">
                  <c:v>207499</c:v>
                </c:pt>
                <c:pt idx="102335">
                  <c:v>207499</c:v>
                </c:pt>
                <c:pt idx="102336">
                  <c:v>207499</c:v>
                </c:pt>
                <c:pt idx="102337">
                  <c:v>207499</c:v>
                </c:pt>
                <c:pt idx="102338">
                  <c:v>207499</c:v>
                </c:pt>
                <c:pt idx="102339">
                  <c:v>207499</c:v>
                </c:pt>
                <c:pt idx="102340">
                  <c:v>207499</c:v>
                </c:pt>
                <c:pt idx="102341">
                  <c:v>207499</c:v>
                </c:pt>
                <c:pt idx="102342">
                  <c:v>207499</c:v>
                </c:pt>
                <c:pt idx="102343">
                  <c:v>207499</c:v>
                </c:pt>
                <c:pt idx="102344">
                  <c:v>207499</c:v>
                </c:pt>
                <c:pt idx="102345">
                  <c:v>207499</c:v>
                </c:pt>
                <c:pt idx="102346">
                  <c:v>207499</c:v>
                </c:pt>
                <c:pt idx="102347">
                  <c:v>207499</c:v>
                </c:pt>
                <c:pt idx="102348">
                  <c:v>207499</c:v>
                </c:pt>
                <c:pt idx="102349">
                  <c:v>207499</c:v>
                </c:pt>
                <c:pt idx="102350">
                  <c:v>207499</c:v>
                </c:pt>
                <c:pt idx="102351">
                  <c:v>207499</c:v>
                </c:pt>
                <c:pt idx="102352">
                  <c:v>207499</c:v>
                </c:pt>
                <c:pt idx="102353">
                  <c:v>207499</c:v>
                </c:pt>
                <c:pt idx="102354">
                  <c:v>207499</c:v>
                </c:pt>
                <c:pt idx="102355">
                  <c:v>207499</c:v>
                </c:pt>
                <c:pt idx="102356">
                  <c:v>207499</c:v>
                </c:pt>
                <c:pt idx="102357">
                  <c:v>207499</c:v>
                </c:pt>
                <c:pt idx="102358">
                  <c:v>207499</c:v>
                </c:pt>
                <c:pt idx="102359">
                  <c:v>207499</c:v>
                </c:pt>
                <c:pt idx="102360">
                  <c:v>207499</c:v>
                </c:pt>
                <c:pt idx="102361">
                  <c:v>207499</c:v>
                </c:pt>
                <c:pt idx="102362">
                  <c:v>207499</c:v>
                </c:pt>
                <c:pt idx="102363">
                  <c:v>207499</c:v>
                </c:pt>
                <c:pt idx="102364">
                  <c:v>207499</c:v>
                </c:pt>
                <c:pt idx="102365">
                  <c:v>207499</c:v>
                </c:pt>
                <c:pt idx="102366">
                  <c:v>207499</c:v>
                </c:pt>
                <c:pt idx="102367">
                  <c:v>207499</c:v>
                </c:pt>
                <c:pt idx="102368">
                  <c:v>207499</c:v>
                </c:pt>
                <c:pt idx="102369">
                  <c:v>207499</c:v>
                </c:pt>
                <c:pt idx="102370">
                  <c:v>207499</c:v>
                </c:pt>
                <c:pt idx="102371">
                  <c:v>207499</c:v>
                </c:pt>
                <c:pt idx="102372">
                  <c:v>207499</c:v>
                </c:pt>
                <c:pt idx="102373">
                  <c:v>207499</c:v>
                </c:pt>
                <c:pt idx="102374">
                  <c:v>207499</c:v>
                </c:pt>
                <c:pt idx="102375">
                  <c:v>207499</c:v>
                </c:pt>
                <c:pt idx="102376">
                  <c:v>207499</c:v>
                </c:pt>
                <c:pt idx="102377">
                  <c:v>207499</c:v>
                </c:pt>
                <c:pt idx="102378">
                  <c:v>207499</c:v>
                </c:pt>
                <c:pt idx="102379">
                  <c:v>207499</c:v>
                </c:pt>
                <c:pt idx="102380">
                  <c:v>207499</c:v>
                </c:pt>
                <c:pt idx="102381">
                  <c:v>207499</c:v>
                </c:pt>
                <c:pt idx="102382">
                  <c:v>207499</c:v>
                </c:pt>
                <c:pt idx="102383">
                  <c:v>207499</c:v>
                </c:pt>
                <c:pt idx="102384">
                  <c:v>207499</c:v>
                </c:pt>
                <c:pt idx="102385">
                  <c:v>207499</c:v>
                </c:pt>
                <c:pt idx="102386">
                  <c:v>207499</c:v>
                </c:pt>
                <c:pt idx="102387">
                  <c:v>207499</c:v>
                </c:pt>
                <c:pt idx="102388">
                  <c:v>207499</c:v>
                </c:pt>
                <c:pt idx="102389">
                  <c:v>207499</c:v>
                </c:pt>
                <c:pt idx="102390">
                  <c:v>207499</c:v>
                </c:pt>
                <c:pt idx="102391">
                  <c:v>207499</c:v>
                </c:pt>
                <c:pt idx="102392">
                  <c:v>207499</c:v>
                </c:pt>
                <c:pt idx="102393">
                  <c:v>207499</c:v>
                </c:pt>
                <c:pt idx="102394">
                  <c:v>207499</c:v>
                </c:pt>
                <c:pt idx="102395">
                  <c:v>207499</c:v>
                </c:pt>
                <c:pt idx="102396">
                  <c:v>207499</c:v>
                </c:pt>
                <c:pt idx="102397">
                  <c:v>207499</c:v>
                </c:pt>
                <c:pt idx="102398">
                  <c:v>207499</c:v>
                </c:pt>
                <c:pt idx="102399">
                  <c:v>207499</c:v>
                </c:pt>
                <c:pt idx="102400">
                  <c:v>207499</c:v>
                </c:pt>
                <c:pt idx="102401">
                  <c:v>207499</c:v>
                </c:pt>
                <c:pt idx="102402">
                  <c:v>207499</c:v>
                </c:pt>
                <c:pt idx="102403">
                  <c:v>207499</c:v>
                </c:pt>
                <c:pt idx="102404">
                  <c:v>207499</c:v>
                </c:pt>
                <c:pt idx="102405">
                  <c:v>207499</c:v>
                </c:pt>
                <c:pt idx="102406">
                  <c:v>207499</c:v>
                </c:pt>
                <c:pt idx="102407">
                  <c:v>207499</c:v>
                </c:pt>
                <c:pt idx="102408">
                  <c:v>207499</c:v>
                </c:pt>
                <c:pt idx="102409">
                  <c:v>207499</c:v>
                </c:pt>
                <c:pt idx="102410">
                  <c:v>207499</c:v>
                </c:pt>
                <c:pt idx="102411">
                  <c:v>207499</c:v>
                </c:pt>
                <c:pt idx="102412">
                  <c:v>207499</c:v>
                </c:pt>
                <c:pt idx="102413">
                  <c:v>207499</c:v>
                </c:pt>
                <c:pt idx="102414">
                  <c:v>207499</c:v>
                </c:pt>
                <c:pt idx="102415">
                  <c:v>207499</c:v>
                </c:pt>
                <c:pt idx="102416">
                  <c:v>207499</c:v>
                </c:pt>
                <c:pt idx="102417">
                  <c:v>207499</c:v>
                </c:pt>
                <c:pt idx="102418">
                  <c:v>207499</c:v>
                </c:pt>
                <c:pt idx="102419">
                  <c:v>207499</c:v>
                </c:pt>
                <c:pt idx="102420">
                  <c:v>207499</c:v>
                </c:pt>
                <c:pt idx="102421">
                  <c:v>207499</c:v>
                </c:pt>
                <c:pt idx="102422">
                  <c:v>207499</c:v>
                </c:pt>
                <c:pt idx="102423">
                  <c:v>207499</c:v>
                </c:pt>
                <c:pt idx="102424">
                  <c:v>207499</c:v>
                </c:pt>
                <c:pt idx="102425">
                  <c:v>207499</c:v>
                </c:pt>
                <c:pt idx="102426">
                  <c:v>207499</c:v>
                </c:pt>
                <c:pt idx="102427">
                  <c:v>207499</c:v>
                </c:pt>
                <c:pt idx="102428">
                  <c:v>207499</c:v>
                </c:pt>
                <c:pt idx="102429">
                  <c:v>207499</c:v>
                </c:pt>
                <c:pt idx="102430">
                  <c:v>207499</c:v>
                </c:pt>
                <c:pt idx="102431">
                  <c:v>207499</c:v>
                </c:pt>
                <c:pt idx="102432">
                  <c:v>207499</c:v>
                </c:pt>
                <c:pt idx="102433">
                  <c:v>207499</c:v>
                </c:pt>
                <c:pt idx="102434">
                  <c:v>207499</c:v>
                </c:pt>
                <c:pt idx="102435">
                  <c:v>207499</c:v>
                </c:pt>
                <c:pt idx="102436">
                  <c:v>207499</c:v>
                </c:pt>
                <c:pt idx="102437">
                  <c:v>207499</c:v>
                </c:pt>
                <c:pt idx="102438">
                  <c:v>207499</c:v>
                </c:pt>
                <c:pt idx="102439">
                  <c:v>207499</c:v>
                </c:pt>
                <c:pt idx="102440">
                  <c:v>207499</c:v>
                </c:pt>
                <c:pt idx="102441">
                  <c:v>207499</c:v>
                </c:pt>
                <c:pt idx="102442">
                  <c:v>207499</c:v>
                </c:pt>
                <c:pt idx="102443">
                  <c:v>207499</c:v>
                </c:pt>
                <c:pt idx="102444">
                  <c:v>207499</c:v>
                </c:pt>
                <c:pt idx="102445">
                  <c:v>207499</c:v>
                </c:pt>
                <c:pt idx="102446">
                  <c:v>207499</c:v>
                </c:pt>
                <c:pt idx="102447">
                  <c:v>207499</c:v>
                </c:pt>
                <c:pt idx="102448">
                  <c:v>207499</c:v>
                </c:pt>
                <c:pt idx="102449">
                  <c:v>207499</c:v>
                </c:pt>
                <c:pt idx="102450">
                  <c:v>207499</c:v>
                </c:pt>
                <c:pt idx="102451">
                  <c:v>207499</c:v>
                </c:pt>
                <c:pt idx="102452">
                  <c:v>207499</c:v>
                </c:pt>
                <c:pt idx="102453">
                  <c:v>207499</c:v>
                </c:pt>
                <c:pt idx="102454">
                  <c:v>207499</c:v>
                </c:pt>
                <c:pt idx="102455">
                  <c:v>207499</c:v>
                </c:pt>
                <c:pt idx="102456">
                  <c:v>207499</c:v>
                </c:pt>
                <c:pt idx="102457">
                  <c:v>207499</c:v>
                </c:pt>
                <c:pt idx="102458">
                  <c:v>207499</c:v>
                </c:pt>
                <c:pt idx="102459">
                  <c:v>207499</c:v>
                </c:pt>
                <c:pt idx="102460">
                  <c:v>207499</c:v>
                </c:pt>
                <c:pt idx="102461">
                  <c:v>207499</c:v>
                </c:pt>
                <c:pt idx="102462">
                  <c:v>207499</c:v>
                </c:pt>
                <c:pt idx="102463">
                  <c:v>207499</c:v>
                </c:pt>
                <c:pt idx="102464">
                  <c:v>207499</c:v>
                </c:pt>
                <c:pt idx="102465">
                  <c:v>207499</c:v>
                </c:pt>
                <c:pt idx="102466">
                  <c:v>207499</c:v>
                </c:pt>
                <c:pt idx="102467">
                  <c:v>207499</c:v>
                </c:pt>
                <c:pt idx="102468">
                  <c:v>207499</c:v>
                </c:pt>
                <c:pt idx="102469">
                  <c:v>207499</c:v>
                </c:pt>
                <c:pt idx="102470">
                  <c:v>207499</c:v>
                </c:pt>
                <c:pt idx="102471">
                  <c:v>207499</c:v>
                </c:pt>
                <c:pt idx="102472">
                  <c:v>207499</c:v>
                </c:pt>
                <c:pt idx="102473">
                  <c:v>207499</c:v>
                </c:pt>
                <c:pt idx="102474">
                  <c:v>207499</c:v>
                </c:pt>
                <c:pt idx="102475">
                  <c:v>207499</c:v>
                </c:pt>
                <c:pt idx="102476">
                  <c:v>207499</c:v>
                </c:pt>
                <c:pt idx="102477">
                  <c:v>207499</c:v>
                </c:pt>
                <c:pt idx="102478">
                  <c:v>207499</c:v>
                </c:pt>
                <c:pt idx="102479">
                  <c:v>207499</c:v>
                </c:pt>
                <c:pt idx="102480">
                  <c:v>207499</c:v>
                </c:pt>
                <c:pt idx="102481">
                  <c:v>207499</c:v>
                </c:pt>
                <c:pt idx="102482">
                  <c:v>207499</c:v>
                </c:pt>
                <c:pt idx="102483">
                  <c:v>207499</c:v>
                </c:pt>
                <c:pt idx="102484">
                  <c:v>207499</c:v>
                </c:pt>
                <c:pt idx="102485">
                  <c:v>207499</c:v>
                </c:pt>
                <c:pt idx="102486">
                  <c:v>207499</c:v>
                </c:pt>
                <c:pt idx="102487">
                  <c:v>207499</c:v>
                </c:pt>
                <c:pt idx="102488">
                  <c:v>207499</c:v>
                </c:pt>
                <c:pt idx="102489">
                  <c:v>207499</c:v>
                </c:pt>
                <c:pt idx="102490">
                  <c:v>207499</c:v>
                </c:pt>
                <c:pt idx="102491">
                  <c:v>207499</c:v>
                </c:pt>
                <c:pt idx="102492">
                  <c:v>207499</c:v>
                </c:pt>
                <c:pt idx="102493">
                  <c:v>207499</c:v>
                </c:pt>
                <c:pt idx="102494">
                  <c:v>207499</c:v>
                </c:pt>
                <c:pt idx="102495">
                  <c:v>207499</c:v>
                </c:pt>
                <c:pt idx="102496">
                  <c:v>207499</c:v>
                </c:pt>
                <c:pt idx="102497">
                  <c:v>207499</c:v>
                </c:pt>
                <c:pt idx="102498">
                  <c:v>207499</c:v>
                </c:pt>
                <c:pt idx="102499">
                  <c:v>207499</c:v>
                </c:pt>
                <c:pt idx="102500">
                  <c:v>207499</c:v>
                </c:pt>
                <c:pt idx="102501">
                  <c:v>207499</c:v>
                </c:pt>
                <c:pt idx="102502">
                  <c:v>207499</c:v>
                </c:pt>
                <c:pt idx="102503">
                  <c:v>207499</c:v>
                </c:pt>
                <c:pt idx="102504">
                  <c:v>207499</c:v>
                </c:pt>
                <c:pt idx="102505">
                  <c:v>207499</c:v>
                </c:pt>
                <c:pt idx="102506">
                  <c:v>207499</c:v>
                </c:pt>
                <c:pt idx="102507">
                  <c:v>207499</c:v>
                </c:pt>
                <c:pt idx="102508">
                  <c:v>207499</c:v>
                </c:pt>
                <c:pt idx="102509">
                  <c:v>207499</c:v>
                </c:pt>
                <c:pt idx="102510">
                  <c:v>207499</c:v>
                </c:pt>
                <c:pt idx="102511">
                  <c:v>207499</c:v>
                </c:pt>
                <c:pt idx="102512">
                  <c:v>207499</c:v>
                </c:pt>
                <c:pt idx="102513">
                  <c:v>207499</c:v>
                </c:pt>
                <c:pt idx="102514">
                  <c:v>207499</c:v>
                </c:pt>
                <c:pt idx="102515">
                  <c:v>207499</c:v>
                </c:pt>
                <c:pt idx="102516">
                  <c:v>207499</c:v>
                </c:pt>
                <c:pt idx="102517">
                  <c:v>207499</c:v>
                </c:pt>
                <c:pt idx="102518">
                  <c:v>207499</c:v>
                </c:pt>
                <c:pt idx="102519">
                  <c:v>207499</c:v>
                </c:pt>
                <c:pt idx="102520">
                  <c:v>207499</c:v>
                </c:pt>
                <c:pt idx="102521">
                  <c:v>207499</c:v>
                </c:pt>
                <c:pt idx="102522">
                  <c:v>207499</c:v>
                </c:pt>
                <c:pt idx="102523">
                  <c:v>207499</c:v>
                </c:pt>
                <c:pt idx="102524">
                  <c:v>207499</c:v>
                </c:pt>
                <c:pt idx="102525">
                  <c:v>207499</c:v>
                </c:pt>
                <c:pt idx="102526">
                  <c:v>207499</c:v>
                </c:pt>
                <c:pt idx="102527">
                  <c:v>207499</c:v>
                </c:pt>
                <c:pt idx="102528">
                  <c:v>207499</c:v>
                </c:pt>
                <c:pt idx="102529">
                  <c:v>207499</c:v>
                </c:pt>
                <c:pt idx="102530">
                  <c:v>207499</c:v>
                </c:pt>
                <c:pt idx="102531">
                  <c:v>207499</c:v>
                </c:pt>
                <c:pt idx="102532">
                  <c:v>207499</c:v>
                </c:pt>
                <c:pt idx="102533">
                  <c:v>207499</c:v>
                </c:pt>
                <c:pt idx="102534">
                  <c:v>207499</c:v>
                </c:pt>
                <c:pt idx="102535">
                  <c:v>207499</c:v>
                </c:pt>
                <c:pt idx="102536">
                  <c:v>207499</c:v>
                </c:pt>
                <c:pt idx="102537">
                  <c:v>207499</c:v>
                </c:pt>
                <c:pt idx="102538">
                  <c:v>207499</c:v>
                </c:pt>
                <c:pt idx="102539">
                  <c:v>207499</c:v>
                </c:pt>
                <c:pt idx="102540">
                  <c:v>207499</c:v>
                </c:pt>
                <c:pt idx="102541">
                  <c:v>207499</c:v>
                </c:pt>
                <c:pt idx="102542">
                  <c:v>207499</c:v>
                </c:pt>
                <c:pt idx="102543">
                  <c:v>207499</c:v>
                </c:pt>
                <c:pt idx="102544">
                  <c:v>207499</c:v>
                </c:pt>
                <c:pt idx="102545">
                  <c:v>207499</c:v>
                </c:pt>
                <c:pt idx="102546">
                  <c:v>207499</c:v>
                </c:pt>
                <c:pt idx="102547">
                  <c:v>207499</c:v>
                </c:pt>
                <c:pt idx="102548">
                  <c:v>207499</c:v>
                </c:pt>
                <c:pt idx="102549">
                  <c:v>207499</c:v>
                </c:pt>
                <c:pt idx="102550">
                  <c:v>207499</c:v>
                </c:pt>
                <c:pt idx="102551">
                  <c:v>207499</c:v>
                </c:pt>
                <c:pt idx="102552">
                  <c:v>207499</c:v>
                </c:pt>
                <c:pt idx="102553">
                  <c:v>207499</c:v>
                </c:pt>
                <c:pt idx="102554">
                  <c:v>207499</c:v>
                </c:pt>
                <c:pt idx="102555">
                  <c:v>207499</c:v>
                </c:pt>
                <c:pt idx="102556">
                  <c:v>207499</c:v>
                </c:pt>
                <c:pt idx="102557">
                  <c:v>207499</c:v>
                </c:pt>
                <c:pt idx="102558">
                  <c:v>207499</c:v>
                </c:pt>
                <c:pt idx="102559">
                  <c:v>207499</c:v>
                </c:pt>
                <c:pt idx="102560">
                  <c:v>207499</c:v>
                </c:pt>
                <c:pt idx="102561">
                  <c:v>207499</c:v>
                </c:pt>
                <c:pt idx="102562">
                  <c:v>207499</c:v>
                </c:pt>
                <c:pt idx="102563">
                  <c:v>207499</c:v>
                </c:pt>
                <c:pt idx="102564">
                  <c:v>207499</c:v>
                </c:pt>
                <c:pt idx="102565">
                  <c:v>207499</c:v>
                </c:pt>
                <c:pt idx="102566">
                  <c:v>207499</c:v>
                </c:pt>
                <c:pt idx="102567">
                  <c:v>207499</c:v>
                </c:pt>
                <c:pt idx="102568">
                  <c:v>207499</c:v>
                </c:pt>
                <c:pt idx="102569">
                  <c:v>207499</c:v>
                </c:pt>
                <c:pt idx="102570">
                  <c:v>207499</c:v>
                </c:pt>
                <c:pt idx="102571">
                  <c:v>207499</c:v>
                </c:pt>
                <c:pt idx="102572">
                  <c:v>207499</c:v>
                </c:pt>
                <c:pt idx="102573">
                  <c:v>207499</c:v>
                </c:pt>
                <c:pt idx="102574">
                  <c:v>207499</c:v>
                </c:pt>
                <c:pt idx="102575">
                  <c:v>207499</c:v>
                </c:pt>
                <c:pt idx="102576">
                  <c:v>207499</c:v>
                </c:pt>
                <c:pt idx="102577">
                  <c:v>207499</c:v>
                </c:pt>
                <c:pt idx="102578">
                  <c:v>207499</c:v>
                </c:pt>
                <c:pt idx="102579">
                  <c:v>207499</c:v>
                </c:pt>
                <c:pt idx="102580">
                  <c:v>207499</c:v>
                </c:pt>
                <c:pt idx="102581">
                  <c:v>207499</c:v>
                </c:pt>
                <c:pt idx="102582">
                  <c:v>207499</c:v>
                </c:pt>
                <c:pt idx="102583">
                  <c:v>207499</c:v>
                </c:pt>
                <c:pt idx="102584">
                  <c:v>207499</c:v>
                </c:pt>
                <c:pt idx="102585">
                  <c:v>207499</c:v>
                </c:pt>
                <c:pt idx="102586">
                  <c:v>207499</c:v>
                </c:pt>
                <c:pt idx="102587">
                  <c:v>207499</c:v>
                </c:pt>
                <c:pt idx="102588">
                  <c:v>207499</c:v>
                </c:pt>
                <c:pt idx="102589">
                  <c:v>207499</c:v>
                </c:pt>
                <c:pt idx="102590">
                  <c:v>207499</c:v>
                </c:pt>
                <c:pt idx="102591">
                  <c:v>207499</c:v>
                </c:pt>
                <c:pt idx="102592">
                  <c:v>207499</c:v>
                </c:pt>
                <c:pt idx="102593">
                  <c:v>207499</c:v>
                </c:pt>
                <c:pt idx="102594">
                  <c:v>207499</c:v>
                </c:pt>
                <c:pt idx="102595">
                  <c:v>207499</c:v>
                </c:pt>
                <c:pt idx="102596">
                  <c:v>207499</c:v>
                </c:pt>
                <c:pt idx="102597">
                  <c:v>207499</c:v>
                </c:pt>
                <c:pt idx="102598">
                  <c:v>207499</c:v>
                </c:pt>
                <c:pt idx="102599">
                  <c:v>207499</c:v>
                </c:pt>
                <c:pt idx="102600">
                  <c:v>207499</c:v>
                </c:pt>
                <c:pt idx="102601">
                  <c:v>207499</c:v>
                </c:pt>
                <c:pt idx="102602">
                  <c:v>207499</c:v>
                </c:pt>
                <c:pt idx="102603">
                  <c:v>207499</c:v>
                </c:pt>
                <c:pt idx="102604">
                  <c:v>207499</c:v>
                </c:pt>
                <c:pt idx="102605">
                  <c:v>207499</c:v>
                </c:pt>
                <c:pt idx="102606">
                  <c:v>207499</c:v>
                </c:pt>
                <c:pt idx="102607">
                  <c:v>207499</c:v>
                </c:pt>
                <c:pt idx="102608">
                  <c:v>207499</c:v>
                </c:pt>
                <c:pt idx="102609">
                  <c:v>207499</c:v>
                </c:pt>
                <c:pt idx="102610">
                  <c:v>207499</c:v>
                </c:pt>
                <c:pt idx="102611">
                  <c:v>207499</c:v>
                </c:pt>
                <c:pt idx="102612">
                  <c:v>207499</c:v>
                </c:pt>
                <c:pt idx="102613">
                  <c:v>207499</c:v>
                </c:pt>
                <c:pt idx="102614">
                  <c:v>207499</c:v>
                </c:pt>
                <c:pt idx="102615">
                  <c:v>207499</c:v>
                </c:pt>
                <c:pt idx="102616">
                  <c:v>207499</c:v>
                </c:pt>
                <c:pt idx="102617">
                  <c:v>207499</c:v>
                </c:pt>
                <c:pt idx="102618">
                  <c:v>207499</c:v>
                </c:pt>
                <c:pt idx="102619">
                  <c:v>207499</c:v>
                </c:pt>
                <c:pt idx="102620">
                  <c:v>207499</c:v>
                </c:pt>
                <c:pt idx="102621">
                  <c:v>207499</c:v>
                </c:pt>
                <c:pt idx="102622">
                  <c:v>207499</c:v>
                </c:pt>
                <c:pt idx="102623">
                  <c:v>207499</c:v>
                </c:pt>
                <c:pt idx="102624">
                  <c:v>207499</c:v>
                </c:pt>
                <c:pt idx="102625">
                  <c:v>207499</c:v>
                </c:pt>
                <c:pt idx="102626">
                  <c:v>207499</c:v>
                </c:pt>
                <c:pt idx="102627">
                  <c:v>207499</c:v>
                </c:pt>
                <c:pt idx="102628">
                  <c:v>207499</c:v>
                </c:pt>
                <c:pt idx="102629">
                  <c:v>207499</c:v>
                </c:pt>
                <c:pt idx="102630">
                  <c:v>207499</c:v>
                </c:pt>
                <c:pt idx="102631">
                  <c:v>207499</c:v>
                </c:pt>
                <c:pt idx="102632">
                  <c:v>207499</c:v>
                </c:pt>
                <c:pt idx="102633">
                  <c:v>207499</c:v>
                </c:pt>
                <c:pt idx="102634">
                  <c:v>207499</c:v>
                </c:pt>
                <c:pt idx="102635">
                  <c:v>207499</c:v>
                </c:pt>
                <c:pt idx="102636">
                  <c:v>207499</c:v>
                </c:pt>
                <c:pt idx="102637">
                  <c:v>207499</c:v>
                </c:pt>
                <c:pt idx="102638">
                  <c:v>207499</c:v>
                </c:pt>
                <c:pt idx="102639">
                  <c:v>207499</c:v>
                </c:pt>
                <c:pt idx="102640">
                  <c:v>207499</c:v>
                </c:pt>
                <c:pt idx="102641">
                  <c:v>207499</c:v>
                </c:pt>
                <c:pt idx="102642">
                  <c:v>207499</c:v>
                </c:pt>
                <c:pt idx="102643">
                  <c:v>207499</c:v>
                </c:pt>
                <c:pt idx="102644">
                  <c:v>207499</c:v>
                </c:pt>
                <c:pt idx="102645">
                  <c:v>207499</c:v>
                </c:pt>
                <c:pt idx="102646">
                  <c:v>207499</c:v>
                </c:pt>
                <c:pt idx="102647">
                  <c:v>207499</c:v>
                </c:pt>
                <c:pt idx="102648">
                  <c:v>207499</c:v>
                </c:pt>
                <c:pt idx="102649">
                  <c:v>207499</c:v>
                </c:pt>
                <c:pt idx="102650">
                  <c:v>207499</c:v>
                </c:pt>
                <c:pt idx="102651">
                  <c:v>207499</c:v>
                </c:pt>
                <c:pt idx="102652">
                  <c:v>207499</c:v>
                </c:pt>
                <c:pt idx="102653">
                  <c:v>207499</c:v>
                </c:pt>
                <c:pt idx="102654">
                  <c:v>207499</c:v>
                </c:pt>
                <c:pt idx="102655">
                  <c:v>207499</c:v>
                </c:pt>
                <c:pt idx="102656">
                  <c:v>207499</c:v>
                </c:pt>
                <c:pt idx="102657">
                  <c:v>207499</c:v>
                </c:pt>
                <c:pt idx="102658">
                  <c:v>207499</c:v>
                </c:pt>
                <c:pt idx="102659">
                  <c:v>207499</c:v>
                </c:pt>
                <c:pt idx="102660">
                  <c:v>207499</c:v>
                </c:pt>
                <c:pt idx="102661">
                  <c:v>207499</c:v>
                </c:pt>
                <c:pt idx="102662">
                  <c:v>207499</c:v>
                </c:pt>
                <c:pt idx="102663">
                  <c:v>207499</c:v>
                </c:pt>
                <c:pt idx="102664">
                  <c:v>207499</c:v>
                </c:pt>
                <c:pt idx="102665">
                  <c:v>207499</c:v>
                </c:pt>
                <c:pt idx="102666">
                  <c:v>207499</c:v>
                </c:pt>
                <c:pt idx="102667">
                  <c:v>207499</c:v>
                </c:pt>
                <c:pt idx="102668">
                  <c:v>207499</c:v>
                </c:pt>
                <c:pt idx="102669">
                  <c:v>207499</c:v>
                </c:pt>
                <c:pt idx="102670">
                  <c:v>207499</c:v>
                </c:pt>
                <c:pt idx="102671">
                  <c:v>207499</c:v>
                </c:pt>
                <c:pt idx="102672">
                  <c:v>207499</c:v>
                </c:pt>
                <c:pt idx="102673">
                  <c:v>207499</c:v>
                </c:pt>
                <c:pt idx="102674">
                  <c:v>207499</c:v>
                </c:pt>
                <c:pt idx="102675">
                  <c:v>207499</c:v>
                </c:pt>
                <c:pt idx="102676">
                  <c:v>207499</c:v>
                </c:pt>
                <c:pt idx="102677">
                  <c:v>207499</c:v>
                </c:pt>
                <c:pt idx="102678">
                  <c:v>207499</c:v>
                </c:pt>
                <c:pt idx="102679">
                  <c:v>207499</c:v>
                </c:pt>
                <c:pt idx="102680">
                  <c:v>207499</c:v>
                </c:pt>
                <c:pt idx="102681">
                  <c:v>207499</c:v>
                </c:pt>
                <c:pt idx="102682">
                  <c:v>207499</c:v>
                </c:pt>
                <c:pt idx="102683">
                  <c:v>207499</c:v>
                </c:pt>
                <c:pt idx="102684">
                  <c:v>207499</c:v>
                </c:pt>
                <c:pt idx="102685">
                  <c:v>207499</c:v>
                </c:pt>
                <c:pt idx="102686">
                  <c:v>207499</c:v>
                </c:pt>
                <c:pt idx="102687">
                  <c:v>207499</c:v>
                </c:pt>
                <c:pt idx="102688">
                  <c:v>207499</c:v>
                </c:pt>
                <c:pt idx="102689">
                  <c:v>207499</c:v>
                </c:pt>
                <c:pt idx="102690">
                  <c:v>207499</c:v>
                </c:pt>
                <c:pt idx="102691">
                  <c:v>207499</c:v>
                </c:pt>
                <c:pt idx="102692">
                  <c:v>207499</c:v>
                </c:pt>
                <c:pt idx="102693">
                  <c:v>207499</c:v>
                </c:pt>
                <c:pt idx="102694">
                  <c:v>207499</c:v>
                </c:pt>
                <c:pt idx="102695">
                  <c:v>207499</c:v>
                </c:pt>
                <c:pt idx="102696">
                  <c:v>207499</c:v>
                </c:pt>
                <c:pt idx="102697">
                  <c:v>207499</c:v>
                </c:pt>
                <c:pt idx="102698">
                  <c:v>207499</c:v>
                </c:pt>
                <c:pt idx="102699">
                  <c:v>207499</c:v>
                </c:pt>
                <c:pt idx="102700">
                  <c:v>207499</c:v>
                </c:pt>
                <c:pt idx="102701">
                  <c:v>207499</c:v>
                </c:pt>
                <c:pt idx="102702">
                  <c:v>207499</c:v>
                </c:pt>
                <c:pt idx="102703">
                  <c:v>207499</c:v>
                </c:pt>
                <c:pt idx="102704">
                  <c:v>207499</c:v>
                </c:pt>
                <c:pt idx="102705">
                  <c:v>207499</c:v>
                </c:pt>
                <c:pt idx="102706">
                  <c:v>207499</c:v>
                </c:pt>
                <c:pt idx="102707">
                  <c:v>207499</c:v>
                </c:pt>
                <c:pt idx="102708">
                  <c:v>207499</c:v>
                </c:pt>
                <c:pt idx="102709">
                  <c:v>207499</c:v>
                </c:pt>
                <c:pt idx="102710">
                  <c:v>207499</c:v>
                </c:pt>
                <c:pt idx="102711">
                  <c:v>207499</c:v>
                </c:pt>
                <c:pt idx="102712">
                  <c:v>207499</c:v>
                </c:pt>
                <c:pt idx="102713">
                  <c:v>207499</c:v>
                </c:pt>
                <c:pt idx="102714">
                  <c:v>207499</c:v>
                </c:pt>
                <c:pt idx="102715">
                  <c:v>207499</c:v>
                </c:pt>
                <c:pt idx="102716">
                  <c:v>207499</c:v>
                </c:pt>
                <c:pt idx="102717">
                  <c:v>207499</c:v>
                </c:pt>
                <c:pt idx="102718">
                  <c:v>207499</c:v>
                </c:pt>
                <c:pt idx="102719">
                  <c:v>207499</c:v>
                </c:pt>
                <c:pt idx="102720">
                  <c:v>207499</c:v>
                </c:pt>
                <c:pt idx="102721">
                  <c:v>207499</c:v>
                </c:pt>
                <c:pt idx="102722">
                  <c:v>207499</c:v>
                </c:pt>
                <c:pt idx="102723">
                  <c:v>207499</c:v>
                </c:pt>
                <c:pt idx="102724">
                  <c:v>207499</c:v>
                </c:pt>
                <c:pt idx="102725">
                  <c:v>207499</c:v>
                </c:pt>
                <c:pt idx="102726">
                  <c:v>207499</c:v>
                </c:pt>
                <c:pt idx="102727">
                  <c:v>207499</c:v>
                </c:pt>
                <c:pt idx="102728">
                  <c:v>207499</c:v>
                </c:pt>
                <c:pt idx="102729">
                  <c:v>207499</c:v>
                </c:pt>
                <c:pt idx="102730">
                  <c:v>207499</c:v>
                </c:pt>
                <c:pt idx="102731">
                  <c:v>207499</c:v>
                </c:pt>
                <c:pt idx="102732">
                  <c:v>207499</c:v>
                </c:pt>
                <c:pt idx="102733">
                  <c:v>207499</c:v>
                </c:pt>
                <c:pt idx="102734">
                  <c:v>207499</c:v>
                </c:pt>
                <c:pt idx="102735">
                  <c:v>207499</c:v>
                </c:pt>
                <c:pt idx="102736">
                  <c:v>207499</c:v>
                </c:pt>
                <c:pt idx="102737">
                  <c:v>207499</c:v>
                </c:pt>
                <c:pt idx="102738">
                  <c:v>207499</c:v>
                </c:pt>
                <c:pt idx="102739">
                  <c:v>207499</c:v>
                </c:pt>
                <c:pt idx="102740">
                  <c:v>207499</c:v>
                </c:pt>
                <c:pt idx="102741">
                  <c:v>207499</c:v>
                </c:pt>
                <c:pt idx="102742">
                  <c:v>207499</c:v>
                </c:pt>
                <c:pt idx="102743">
                  <c:v>207499</c:v>
                </c:pt>
                <c:pt idx="102744">
                  <c:v>207499</c:v>
                </c:pt>
                <c:pt idx="102745">
                  <c:v>207499</c:v>
                </c:pt>
                <c:pt idx="102746">
                  <c:v>207499</c:v>
                </c:pt>
                <c:pt idx="102747">
                  <c:v>207499</c:v>
                </c:pt>
                <c:pt idx="102748">
                  <c:v>207499</c:v>
                </c:pt>
                <c:pt idx="102749">
                  <c:v>207499</c:v>
                </c:pt>
                <c:pt idx="102750">
                  <c:v>207499</c:v>
                </c:pt>
                <c:pt idx="102751">
                  <c:v>207499</c:v>
                </c:pt>
                <c:pt idx="102752">
                  <c:v>207499</c:v>
                </c:pt>
                <c:pt idx="102753">
                  <c:v>207499</c:v>
                </c:pt>
                <c:pt idx="102754">
                  <c:v>207499</c:v>
                </c:pt>
                <c:pt idx="102755">
                  <c:v>207499</c:v>
                </c:pt>
                <c:pt idx="102756">
                  <c:v>207499</c:v>
                </c:pt>
                <c:pt idx="102757">
                  <c:v>207499</c:v>
                </c:pt>
                <c:pt idx="102758">
                  <c:v>207499</c:v>
                </c:pt>
                <c:pt idx="102759">
                  <c:v>207499</c:v>
                </c:pt>
                <c:pt idx="102760">
                  <c:v>207499</c:v>
                </c:pt>
                <c:pt idx="102761">
                  <c:v>207499</c:v>
                </c:pt>
                <c:pt idx="102762">
                  <c:v>207499</c:v>
                </c:pt>
                <c:pt idx="102763">
                  <c:v>207499</c:v>
                </c:pt>
                <c:pt idx="102764">
                  <c:v>207499</c:v>
                </c:pt>
                <c:pt idx="102765">
                  <c:v>207499</c:v>
                </c:pt>
                <c:pt idx="102766">
                  <c:v>207499</c:v>
                </c:pt>
                <c:pt idx="102767">
                  <c:v>207499</c:v>
                </c:pt>
                <c:pt idx="102768">
                  <c:v>207499</c:v>
                </c:pt>
                <c:pt idx="102769">
                  <c:v>207499</c:v>
                </c:pt>
                <c:pt idx="102770">
                  <c:v>207499</c:v>
                </c:pt>
                <c:pt idx="102771">
                  <c:v>207499</c:v>
                </c:pt>
                <c:pt idx="102772">
                  <c:v>207499</c:v>
                </c:pt>
                <c:pt idx="102773">
                  <c:v>207499</c:v>
                </c:pt>
                <c:pt idx="102774">
                  <c:v>207499</c:v>
                </c:pt>
                <c:pt idx="102775">
                  <c:v>207499</c:v>
                </c:pt>
                <c:pt idx="102776">
                  <c:v>207499</c:v>
                </c:pt>
                <c:pt idx="102777">
                  <c:v>207499</c:v>
                </c:pt>
                <c:pt idx="102778">
                  <c:v>207499</c:v>
                </c:pt>
                <c:pt idx="102779">
                  <c:v>207499</c:v>
                </c:pt>
                <c:pt idx="102780">
                  <c:v>207499</c:v>
                </c:pt>
                <c:pt idx="102781">
                  <c:v>207499</c:v>
                </c:pt>
                <c:pt idx="102782">
                  <c:v>207499</c:v>
                </c:pt>
                <c:pt idx="102783">
                  <c:v>207499</c:v>
                </c:pt>
                <c:pt idx="102784">
                  <c:v>207499</c:v>
                </c:pt>
                <c:pt idx="102785">
                  <c:v>207499</c:v>
                </c:pt>
                <c:pt idx="102786">
                  <c:v>207499</c:v>
                </c:pt>
                <c:pt idx="102787">
                  <c:v>207499</c:v>
                </c:pt>
                <c:pt idx="102788">
                  <c:v>207499</c:v>
                </c:pt>
                <c:pt idx="102789">
                  <c:v>207499</c:v>
                </c:pt>
                <c:pt idx="102790">
                  <c:v>207499</c:v>
                </c:pt>
                <c:pt idx="102791">
                  <c:v>207499</c:v>
                </c:pt>
                <c:pt idx="102792">
                  <c:v>207499</c:v>
                </c:pt>
                <c:pt idx="102793">
                  <c:v>207499</c:v>
                </c:pt>
                <c:pt idx="102794">
                  <c:v>207499</c:v>
                </c:pt>
                <c:pt idx="102795">
                  <c:v>207499</c:v>
                </c:pt>
                <c:pt idx="102796">
                  <c:v>207499</c:v>
                </c:pt>
                <c:pt idx="102797">
                  <c:v>207499</c:v>
                </c:pt>
                <c:pt idx="102798">
                  <c:v>207499</c:v>
                </c:pt>
                <c:pt idx="102799">
                  <c:v>207499</c:v>
                </c:pt>
                <c:pt idx="102800">
                  <c:v>207499</c:v>
                </c:pt>
                <c:pt idx="102801">
                  <c:v>207499</c:v>
                </c:pt>
                <c:pt idx="102802">
                  <c:v>207499</c:v>
                </c:pt>
                <c:pt idx="102803">
                  <c:v>207499</c:v>
                </c:pt>
                <c:pt idx="102804">
                  <c:v>207499</c:v>
                </c:pt>
                <c:pt idx="102805">
                  <c:v>207499</c:v>
                </c:pt>
                <c:pt idx="102806">
                  <c:v>207499</c:v>
                </c:pt>
                <c:pt idx="102807">
                  <c:v>207499</c:v>
                </c:pt>
                <c:pt idx="102808">
                  <c:v>207499</c:v>
                </c:pt>
                <c:pt idx="102809">
                  <c:v>207499</c:v>
                </c:pt>
                <c:pt idx="102810">
                  <c:v>207499</c:v>
                </c:pt>
                <c:pt idx="102811">
                  <c:v>207499</c:v>
                </c:pt>
                <c:pt idx="102812">
                  <c:v>207499</c:v>
                </c:pt>
                <c:pt idx="102813">
                  <c:v>207499</c:v>
                </c:pt>
                <c:pt idx="102814">
                  <c:v>207499</c:v>
                </c:pt>
                <c:pt idx="102815">
                  <c:v>207499</c:v>
                </c:pt>
                <c:pt idx="102816">
                  <c:v>207499</c:v>
                </c:pt>
                <c:pt idx="102817">
                  <c:v>207499</c:v>
                </c:pt>
                <c:pt idx="102818">
                  <c:v>207499</c:v>
                </c:pt>
                <c:pt idx="102819">
                  <c:v>207499</c:v>
                </c:pt>
                <c:pt idx="102820">
                  <c:v>207499</c:v>
                </c:pt>
                <c:pt idx="102821">
                  <c:v>207499</c:v>
                </c:pt>
                <c:pt idx="102822">
                  <c:v>207499</c:v>
                </c:pt>
                <c:pt idx="102823">
                  <c:v>207499</c:v>
                </c:pt>
                <c:pt idx="102824">
                  <c:v>207499</c:v>
                </c:pt>
                <c:pt idx="102825">
                  <c:v>207499</c:v>
                </c:pt>
                <c:pt idx="102826">
                  <c:v>207499</c:v>
                </c:pt>
                <c:pt idx="102827">
                  <c:v>207499</c:v>
                </c:pt>
                <c:pt idx="102828">
                  <c:v>207499</c:v>
                </c:pt>
                <c:pt idx="102829">
                  <c:v>207499</c:v>
                </c:pt>
                <c:pt idx="102830">
                  <c:v>207499</c:v>
                </c:pt>
                <c:pt idx="102831">
                  <c:v>207499</c:v>
                </c:pt>
                <c:pt idx="102832">
                  <c:v>207499</c:v>
                </c:pt>
                <c:pt idx="102833">
                  <c:v>207499</c:v>
                </c:pt>
                <c:pt idx="102834">
                  <c:v>207499</c:v>
                </c:pt>
                <c:pt idx="102835">
                  <c:v>207499</c:v>
                </c:pt>
                <c:pt idx="102836">
                  <c:v>207499</c:v>
                </c:pt>
                <c:pt idx="102837">
                  <c:v>207499</c:v>
                </c:pt>
                <c:pt idx="102838">
                  <c:v>207499</c:v>
                </c:pt>
                <c:pt idx="102839">
                  <c:v>207499</c:v>
                </c:pt>
                <c:pt idx="102840">
                  <c:v>207499</c:v>
                </c:pt>
                <c:pt idx="102841">
                  <c:v>207499</c:v>
                </c:pt>
                <c:pt idx="102842">
                  <c:v>207499</c:v>
                </c:pt>
                <c:pt idx="102843">
                  <c:v>207499</c:v>
                </c:pt>
                <c:pt idx="102844">
                  <c:v>207499</c:v>
                </c:pt>
                <c:pt idx="102845">
                  <c:v>207499</c:v>
                </c:pt>
                <c:pt idx="102846">
                  <c:v>207499</c:v>
                </c:pt>
                <c:pt idx="102847">
                  <c:v>207499</c:v>
                </c:pt>
                <c:pt idx="102848">
                  <c:v>207499</c:v>
                </c:pt>
                <c:pt idx="102849">
                  <c:v>207499</c:v>
                </c:pt>
                <c:pt idx="102850">
                  <c:v>207499</c:v>
                </c:pt>
                <c:pt idx="102851">
                  <c:v>207499</c:v>
                </c:pt>
                <c:pt idx="102852">
                  <c:v>207499</c:v>
                </c:pt>
                <c:pt idx="102853">
                  <c:v>207499</c:v>
                </c:pt>
                <c:pt idx="102854">
                  <c:v>207499</c:v>
                </c:pt>
                <c:pt idx="102855">
                  <c:v>207499</c:v>
                </c:pt>
                <c:pt idx="102856">
                  <c:v>207499</c:v>
                </c:pt>
                <c:pt idx="102857">
                  <c:v>207499</c:v>
                </c:pt>
                <c:pt idx="102858">
                  <c:v>207499</c:v>
                </c:pt>
                <c:pt idx="102859">
                  <c:v>207499</c:v>
                </c:pt>
                <c:pt idx="102860">
                  <c:v>207499</c:v>
                </c:pt>
                <c:pt idx="102861">
                  <c:v>207499</c:v>
                </c:pt>
                <c:pt idx="102862">
                  <c:v>207499</c:v>
                </c:pt>
                <c:pt idx="102863">
                  <c:v>207499</c:v>
                </c:pt>
                <c:pt idx="102864">
                  <c:v>207499</c:v>
                </c:pt>
                <c:pt idx="102865">
                  <c:v>207499</c:v>
                </c:pt>
                <c:pt idx="102866">
                  <c:v>207499</c:v>
                </c:pt>
                <c:pt idx="102867">
                  <c:v>207499</c:v>
                </c:pt>
                <c:pt idx="102868">
                  <c:v>207499</c:v>
                </c:pt>
                <c:pt idx="102869">
                  <c:v>207499</c:v>
                </c:pt>
                <c:pt idx="102870">
                  <c:v>207499</c:v>
                </c:pt>
                <c:pt idx="102871">
                  <c:v>207499</c:v>
                </c:pt>
                <c:pt idx="102872">
                  <c:v>207499</c:v>
                </c:pt>
                <c:pt idx="102873">
                  <c:v>207499</c:v>
                </c:pt>
                <c:pt idx="102874">
                  <c:v>207499</c:v>
                </c:pt>
                <c:pt idx="102875">
                  <c:v>207499</c:v>
                </c:pt>
                <c:pt idx="102876">
                  <c:v>207499</c:v>
                </c:pt>
                <c:pt idx="102877">
                  <c:v>207499</c:v>
                </c:pt>
                <c:pt idx="102878">
                  <c:v>207499</c:v>
                </c:pt>
                <c:pt idx="102879">
                  <c:v>207499</c:v>
                </c:pt>
                <c:pt idx="102880">
                  <c:v>207499</c:v>
                </c:pt>
                <c:pt idx="102881">
                  <c:v>207499</c:v>
                </c:pt>
                <c:pt idx="102882">
                  <c:v>207499</c:v>
                </c:pt>
                <c:pt idx="102883">
                  <c:v>207499</c:v>
                </c:pt>
                <c:pt idx="102884">
                  <c:v>207499</c:v>
                </c:pt>
                <c:pt idx="102885">
                  <c:v>207499</c:v>
                </c:pt>
                <c:pt idx="102886">
                  <c:v>207499</c:v>
                </c:pt>
                <c:pt idx="102887">
                  <c:v>207499</c:v>
                </c:pt>
                <c:pt idx="102888">
                  <c:v>207499</c:v>
                </c:pt>
                <c:pt idx="102889">
                  <c:v>207499</c:v>
                </c:pt>
                <c:pt idx="102890">
                  <c:v>207499</c:v>
                </c:pt>
                <c:pt idx="102891">
                  <c:v>207499</c:v>
                </c:pt>
                <c:pt idx="102892">
                  <c:v>207499</c:v>
                </c:pt>
                <c:pt idx="102893">
                  <c:v>207499</c:v>
                </c:pt>
                <c:pt idx="102894">
                  <c:v>207499</c:v>
                </c:pt>
                <c:pt idx="102895">
                  <c:v>207499</c:v>
                </c:pt>
                <c:pt idx="102896">
                  <c:v>207499</c:v>
                </c:pt>
                <c:pt idx="102897">
                  <c:v>207499</c:v>
                </c:pt>
                <c:pt idx="102898">
                  <c:v>207499</c:v>
                </c:pt>
                <c:pt idx="102899">
                  <c:v>207499</c:v>
                </c:pt>
                <c:pt idx="102900">
                  <c:v>207499</c:v>
                </c:pt>
                <c:pt idx="102901">
                  <c:v>207499</c:v>
                </c:pt>
                <c:pt idx="102902">
                  <c:v>207499</c:v>
                </c:pt>
                <c:pt idx="102903">
                  <c:v>207499</c:v>
                </c:pt>
                <c:pt idx="102904">
                  <c:v>207499</c:v>
                </c:pt>
                <c:pt idx="102905">
                  <c:v>207499</c:v>
                </c:pt>
                <c:pt idx="102906">
                  <c:v>207499</c:v>
                </c:pt>
                <c:pt idx="102907">
                  <c:v>207499</c:v>
                </c:pt>
                <c:pt idx="102908">
                  <c:v>207499</c:v>
                </c:pt>
                <c:pt idx="102909">
                  <c:v>207499</c:v>
                </c:pt>
                <c:pt idx="102910">
                  <c:v>207499</c:v>
                </c:pt>
                <c:pt idx="102911">
                  <c:v>207499</c:v>
                </c:pt>
                <c:pt idx="102912">
                  <c:v>207499</c:v>
                </c:pt>
                <c:pt idx="102913">
                  <c:v>207499</c:v>
                </c:pt>
                <c:pt idx="102914">
                  <c:v>207499</c:v>
                </c:pt>
                <c:pt idx="102915">
                  <c:v>207499</c:v>
                </c:pt>
                <c:pt idx="102916">
                  <c:v>207499</c:v>
                </c:pt>
                <c:pt idx="102917">
                  <c:v>207499</c:v>
                </c:pt>
                <c:pt idx="102918">
                  <c:v>207499</c:v>
                </c:pt>
                <c:pt idx="102919">
                  <c:v>207499</c:v>
                </c:pt>
                <c:pt idx="102920">
                  <c:v>207499</c:v>
                </c:pt>
                <c:pt idx="102921">
                  <c:v>207499</c:v>
                </c:pt>
                <c:pt idx="102922">
                  <c:v>207499</c:v>
                </c:pt>
                <c:pt idx="102923">
                  <c:v>207499</c:v>
                </c:pt>
                <c:pt idx="102924">
                  <c:v>207499</c:v>
                </c:pt>
                <c:pt idx="102925">
                  <c:v>207499</c:v>
                </c:pt>
                <c:pt idx="102926">
                  <c:v>207499</c:v>
                </c:pt>
                <c:pt idx="102927">
                  <c:v>207499</c:v>
                </c:pt>
                <c:pt idx="102928">
                  <c:v>207499</c:v>
                </c:pt>
                <c:pt idx="102929">
                  <c:v>207499</c:v>
                </c:pt>
                <c:pt idx="102930">
                  <c:v>207499</c:v>
                </c:pt>
                <c:pt idx="102931">
                  <c:v>207499</c:v>
                </c:pt>
                <c:pt idx="102932">
                  <c:v>207499</c:v>
                </c:pt>
                <c:pt idx="102933">
                  <c:v>207499</c:v>
                </c:pt>
                <c:pt idx="102934">
                  <c:v>207499</c:v>
                </c:pt>
                <c:pt idx="102935">
                  <c:v>207499</c:v>
                </c:pt>
                <c:pt idx="102936">
                  <c:v>207499</c:v>
                </c:pt>
                <c:pt idx="102937">
                  <c:v>207499</c:v>
                </c:pt>
                <c:pt idx="102938">
                  <c:v>207499</c:v>
                </c:pt>
                <c:pt idx="102939">
                  <c:v>207499</c:v>
                </c:pt>
                <c:pt idx="102940">
                  <c:v>207499</c:v>
                </c:pt>
                <c:pt idx="102941">
                  <c:v>207499</c:v>
                </c:pt>
                <c:pt idx="102942">
                  <c:v>207499</c:v>
                </c:pt>
                <c:pt idx="102943">
                  <c:v>207499</c:v>
                </c:pt>
                <c:pt idx="102944">
                  <c:v>207499</c:v>
                </c:pt>
                <c:pt idx="102945">
                  <c:v>207499</c:v>
                </c:pt>
                <c:pt idx="102946">
                  <c:v>207499</c:v>
                </c:pt>
                <c:pt idx="102947">
                  <c:v>207499</c:v>
                </c:pt>
                <c:pt idx="102948">
                  <c:v>207499</c:v>
                </c:pt>
                <c:pt idx="102949">
                  <c:v>207499</c:v>
                </c:pt>
                <c:pt idx="102950">
                  <c:v>207499</c:v>
                </c:pt>
                <c:pt idx="102951">
                  <c:v>207499</c:v>
                </c:pt>
                <c:pt idx="102952">
                  <c:v>207499</c:v>
                </c:pt>
                <c:pt idx="102953">
                  <c:v>207499</c:v>
                </c:pt>
                <c:pt idx="102954">
                  <c:v>207499</c:v>
                </c:pt>
                <c:pt idx="102955">
                  <c:v>207499</c:v>
                </c:pt>
                <c:pt idx="102956">
                  <c:v>207499</c:v>
                </c:pt>
                <c:pt idx="102957">
                  <c:v>207499</c:v>
                </c:pt>
                <c:pt idx="102958">
                  <c:v>207499</c:v>
                </c:pt>
                <c:pt idx="102959">
                  <c:v>207499</c:v>
                </c:pt>
                <c:pt idx="102960">
                  <c:v>207499</c:v>
                </c:pt>
                <c:pt idx="102961">
                  <c:v>207499</c:v>
                </c:pt>
                <c:pt idx="102962">
                  <c:v>207499</c:v>
                </c:pt>
                <c:pt idx="102963">
                  <c:v>207499</c:v>
                </c:pt>
                <c:pt idx="102964">
                  <c:v>207499</c:v>
                </c:pt>
                <c:pt idx="102965">
                  <c:v>207499</c:v>
                </c:pt>
                <c:pt idx="102966">
                  <c:v>207499</c:v>
                </c:pt>
                <c:pt idx="102967">
                  <c:v>207499</c:v>
                </c:pt>
                <c:pt idx="102968">
                  <c:v>207499</c:v>
                </c:pt>
                <c:pt idx="102969">
                  <c:v>207499</c:v>
                </c:pt>
                <c:pt idx="102970">
                  <c:v>207499</c:v>
                </c:pt>
                <c:pt idx="102971">
                  <c:v>207499</c:v>
                </c:pt>
                <c:pt idx="102972">
                  <c:v>207499</c:v>
                </c:pt>
                <c:pt idx="102973">
                  <c:v>207499</c:v>
                </c:pt>
                <c:pt idx="102974">
                  <c:v>207499</c:v>
                </c:pt>
                <c:pt idx="102975">
                  <c:v>207499</c:v>
                </c:pt>
                <c:pt idx="102976">
                  <c:v>207499</c:v>
                </c:pt>
                <c:pt idx="102977">
                  <c:v>207499</c:v>
                </c:pt>
                <c:pt idx="102978">
                  <c:v>207499</c:v>
                </c:pt>
                <c:pt idx="102979">
                  <c:v>207499</c:v>
                </c:pt>
                <c:pt idx="102980">
                  <c:v>207499</c:v>
                </c:pt>
                <c:pt idx="102981">
                  <c:v>207499</c:v>
                </c:pt>
                <c:pt idx="102982">
                  <c:v>207499</c:v>
                </c:pt>
                <c:pt idx="102983">
                  <c:v>207499</c:v>
                </c:pt>
                <c:pt idx="102984">
                  <c:v>207499</c:v>
                </c:pt>
                <c:pt idx="102985">
                  <c:v>207499</c:v>
                </c:pt>
                <c:pt idx="102986">
                  <c:v>207499</c:v>
                </c:pt>
                <c:pt idx="102987">
                  <c:v>207499</c:v>
                </c:pt>
                <c:pt idx="102988">
                  <c:v>207499</c:v>
                </c:pt>
                <c:pt idx="102989">
                  <c:v>207499</c:v>
                </c:pt>
                <c:pt idx="102990">
                  <c:v>207499</c:v>
                </c:pt>
                <c:pt idx="102991">
                  <c:v>207499</c:v>
                </c:pt>
                <c:pt idx="102992">
                  <c:v>207499</c:v>
                </c:pt>
                <c:pt idx="102993">
                  <c:v>207499</c:v>
                </c:pt>
                <c:pt idx="102994">
                  <c:v>207499</c:v>
                </c:pt>
                <c:pt idx="102995">
                  <c:v>207499</c:v>
                </c:pt>
                <c:pt idx="102996">
                  <c:v>207499</c:v>
                </c:pt>
                <c:pt idx="102997">
                  <c:v>207499</c:v>
                </c:pt>
                <c:pt idx="102998">
                  <c:v>207499</c:v>
                </c:pt>
                <c:pt idx="102999">
                  <c:v>207499</c:v>
                </c:pt>
                <c:pt idx="103000">
                  <c:v>207499</c:v>
                </c:pt>
                <c:pt idx="103001">
                  <c:v>207499</c:v>
                </c:pt>
                <c:pt idx="103002">
                  <c:v>207499</c:v>
                </c:pt>
                <c:pt idx="103003">
                  <c:v>207499</c:v>
                </c:pt>
                <c:pt idx="103004">
                  <c:v>207499</c:v>
                </c:pt>
                <c:pt idx="103005">
                  <c:v>207499</c:v>
                </c:pt>
                <c:pt idx="103006">
                  <c:v>207499</c:v>
                </c:pt>
                <c:pt idx="103007">
                  <c:v>207499</c:v>
                </c:pt>
                <c:pt idx="103008">
                  <c:v>207499</c:v>
                </c:pt>
                <c:pt idx="103009">
                  <c:v>207499</c:v>
                </c:pt>
                <c:pt idx="103010">
                  <c:v>207499</c:v>
                </c:pt>
                <c:pt idx="103011">
                  <c:v>207499</c:v>
                </c:pt>
                <c:pt idx="103012">
                  <c:v>207499</c:v>
                </c:pt>
                <c:pt idx="103013">
                  <c:v>207499</c:v>
                </c:pt>
                <c:pt idx="103014">
                  <c:v>207499</c:v>
                </c:pt>
                <c:pt idx="103015">
                  <c:v>207499</c:v>
                </c:pt>
                <c:pt idx="103016">
                  <c:v>207499</c:v>
                </c:pt>
                <c:pt idx="103017">
                  <c:v>207499</c:v>
                </c:pt>
                <c:pt idx="103018">
                  <c:v>207499</c:v>
                </c:pt>
                <c:pt idx="103019">
                  <c:v>207499</c:v>
                </c:pt>
                <c:pt idx="103020">
                  <c:v>207499</c:v>
                </c:pt>
                <c:pt idx="103021">
                  <c:v>207499</c:v>
                </c:pt>
                <c:pt idx="103022">
                  <c:v>207499</c:v>
                </c:pt>
                <c:pt idx="103023">
                  <c:v>207499</c:v>
                </c:pt>
                <c:pt idx="103024">
                  <c:v>207499</c:v>
                </c:pt>
                <c:pt idx="103025">
                  <c:v>207499</c:v>
                </c:pt>
                <c:pt idx="103026">
                  <c:v>207499</c:v>
                </c:pt>
                <c:pt idx="103027">
                  <c:v>207499</c:v>
                </c:pt>
                <c:pt idx="103028">
                  <c:v>207499</c:v>
                </c:pt>
                <c:pt idx="103029">
                  <c:v>207499</c:v>
                </c:pt>
                <c:pt idx="103030">
                  <c:v>207499</c:v>
                </c:pt>
                <c:pt idx="103031">
                  <c:v>207499</c:v>
                </c:pt>
                <c:pt idx="103032">
                  <c:v>207499</c:v>
                </c:pt>
                <c:pt idx="103033">
                  <c:v>207499</c:v>
                </c:pt>
                <c:pt idx="103034">
                  <c:v>207499</c:v>
                </c:pt>
                <c:pt idx="103035">
                  <c:v>207499</c:v>
                </c:pt>
                <c:pt idx="103036">
                  <c:v>207499</c:v>
                </c:pt>
                <c:pt idx="103037">
                  <c:v>207499</c:v>
                </c:pt>
                <c:pt idx="103038">
                  <c:v>207499</c:v>
                </c:pt>
                <c:pt idx="103039">
                  <c:v>207499</c:v>
                </c:pt>
                <c:pt idx="103040">
                  <c:v>207499</c:v>
                </c:pt>
                <c:pt idx="103041">
                  <c:v>207499</c:v>
                </c:pt>
                <c:pt idx="103042">
                  <c:v>207499</c:v>
                </c:pt>
                <c:pt idx="103043">
                  <c:v>207499</c:v>
                </c:pt>
                <c:pt idx="103044">
                  <c:v>207499</c:v>
                </c:pt>
                <c:pt idx="103045">
                  <c:v>207499</c:v>
                </c:pt>
                <c:pt idx="103046">
                  <c:v>207499</c:v>
                </c:pt>
                <c:pt idx="103047">
                  <c:v>207499</c:v>
                </c:pt>
                <c:pt idx="103048">
                  <c:v>207499</c:v>
                </c:pt>
                <c:pt idx="103049">
                  <c:v>207499</c:v>
                </c:pt>
                <c:pt idx="103050">
                  <c:v>207499</c:v>
                </c:pt>
                <c:pt idx="103051">
                  <c:v>207499</c:v>
                </c:pt>
                <c:pt idx="103052">
                  <c:v>207499</c:v>
                </c:pt>
                <c:pt idx="103053">
                  <c:v>207499</c:v>
                </c:pt>
                <c:pt idx="103054">
                  <c:v>207499</c:v>
                </c:pt>
                <c:pt idx="103055">
                  <c:v>207499</c:v>
                </c:pt>
                <c:pt idx="103056">
                  <c:v>207499</c:v>
                </c:pt>
                <c:pt idx="103057">
                  <c:v>207499</c:v>
                </c:pt>
                <c:pt idx="103058">
                  <c:v>207499</c:v>
                </c:pt>
                <c:pt idx="103059">
                  <c:v>207499</c:v>
                </c:pt>
                <c:pt idx="103060">
                  <c:v>207499</c:v>
                </c:pt>
                <c:pt idx="103061">
                  <c:v>207499</c:v>
                </c:pt>
                <c:pt idx="103062">
                  <c:v>207499</c:v>
                </c:pt>
                <c:pt idx="103063">
                  <c:v>207499</c:v>
                </c:pt>
                <c:pt idx="103064">
                  <c:v>207499</c:v>
                </c:pt>
                <c:pt idx="103065">
                  <c:v>207499</c:v>
                </c:pt>
                <c:pt idx="103066">
                  <c:v>207499</c:v>
                </c:pt>
                <c:pt idx="103067">
                  <c:v>207499</c:v>
                </c:pt>
                <c:pt idx="103068">
                  <c:v>207499</c:v>
                </c:pt>
                <c:pt idx="103069">
                  <c:v>207499</c:v>
                </c:pt>
                <c:pt idx="103070">
                  <c:v>207499</c:v>
                </c:pt>
                <c:pt idx="103071">
                  <c:v>207499</c:v>
                </c:pt>
                <c:pt idx="103072">
                  <c:v>207499</c:v>
                </c:pt>
                <c:pt idx="103073">
                  <c:v>207499</c:v>
                </c:pt>
                <c:pt idx="103074">
                  <c:v>207499</c:v>
                </c:pt>
                <c:pt idx="103075">
                  <c:v>207499</c:v>
                </c:pt>
                <c:pt idx="103076">
                  <c:v>207499</c:v>
                </c:pt>
                <c:pt idx="103077">
                  <c:v>207499</c:v>
                </c:pt>
                <c:pt idx="103078">
                  <c:v>207499</c:v>
                </c:pt>
                <c:pt idx="103079">
                  <c:v>207499</c:v>
                </c:pt>
                <c:pt idx="103080">
                  <c:v>207499</c:v>
                </c:pt>
                <c:pt idx="103081">
                  <c:v>207499</c:v>
                </c:pt>
                <c:pt idx="103082">
                  <c:v>207499</c:v>
                </c:pt>
                <c:pt idx="103083">
                  <c:v>207499</c:v>
                </c:pt>
                <c:pt idx="103084">
                  <c:v>207499</c:v>
                </c:pt>
                <c:pt idx="103085">
                  <c:v>207499</c:v>
                </c:pt>
                <c:pt idx="103086">
                  <c:v>207499</c:v>
                </c:pt>
                <c:pt idx="103087">
                  <c:v>207499</c:v>
                </c:pt>
                <c:pt idx="103088">
                  <c:v>207499</c:v>
                </c:pt>
                <c:pt idx="103089">
                  <c:v>207499</c:v>
                </c:pt>
                <c:pt idx="103090">
                  <c:v>207499</c:v>
                </c:pt>
                <c:pt idx="103091">
                  <c:v>207499</c:v>
                </c:pt>
                <c:pt idx="103092">
                  <c:v>207499</c:v>
                </c:pt>
                <c:pt idx="103093">
                  <c:v>207499</c:v>
                </c:pt>
                <c:pt idx="103094">
                  <c:v>207499</c:v>
                </c:pt>
                <c:pt idx="103095">
                  <c:v>207499</c:v>
                </c:pt>
                <c:pt idx="103096">
                  <c:v>207499</c:v>
                </c:pt>
                <c:pt idx="103097">
                  <c:v>207499</c:v>
                </c:pt>
                <c:pt idx="103098">
                  <c:v>207499</c:v>
                </c:pt>
                <c:pt idx="103099">
                  <c:v>207499</c:v>
                </c:pt>
                <c:pt idx="103100">
                  <c:v>207499</c:v>
                </c:pt>
                <c:pt idx="103101">
                  <c:v>207499</c:v>
                </c:pt>
                <c:pt idx="103102">
                  <c:v>207499</c:v>
                </c:pt>
                <c:pt idx="103103">
                  <c:v>207499</c:v>
                </c:pt>
                <c:pt idx="103104">
                  <c:v>207499</c:v>
                </c:pt>
                <c:pt idx="103105">
                  <c:v>207499</c:v>
                </c:pt>
                <c:pt idx="103106">
                  <c:v>207499</c:v>
                </c:pt>
                <c:pt idx="103107">
                  <c:v>207499</c:v>
                </c:pt>
                <c:pt idx="103108">
                  <c:v>207499</c:v>
                </c:pt>
                <c:pt idx="103109">
                  <c:v>207499</c:v>
                </c:pt>
                <c:pt idx="103110">
                  <c:v>207499</c:v>
                </c:pt>
                <c:pt idx="103111">
                  <c:v>207499</c:v>
                </c:pt>
                <c:pt idx="103112">
                  <c:v>207499</c:v>
                </c:pt>
                <c:pt idx="103113">
                  <c:v>207499</c:v>
                </c:pt>
                <c:pt idx="103114">
                  <c:v>207499</c:v>
                </c:pt>
                <c:pt idx="103115">
                  <c:v>207499</c:v>
                </c:pt>
                <c:pt idx="103116">
                  <c:v>207499</c:v>
                </c:pt>
                <c:pt idx="103117">
                  <c:v>207499</c:v>
                </c:pt>
                <c:pt idx="103118">
                  <c:v>207499</c:v>
                </c:pt>
                <c:pt idx="103119">
                  <c:v>207499</c:v>
                </c:pt>
                <c:pt idx="103120">
                  <c:v>207499</c:v>
                </c:pt>
                <c:pt idx="103121">
                  <c:v>207499</c:v>
                </c:pt>
                <c:pt idx="103122">
                  <c:v>207499</c:v>
                </c:pt>
                <c:pt idx="103123">
                  <c:v>207499</c:v>
                </c:pt>
                <c:pt idx="103124">
                  <c:v>207499</c:v>
                </c:pt>
                <c:pt idx="103125">
                  <c:v>207499</c:v>
                </c:pt>
                <c:pt idx="103126">
                  <c:v>207499</c:v>
                </c:pt>
                <c:pt idx="103127">
                  <c:v>207499</c:v>
                </c:pt>
                <c:pt idx="103128">
                  <c:v>207499</c:v>
                </c:pt>
                <c:pt idx="103129">
                  <c:v>207499</c:v>
                </c:pt>
                <c:pt idx="103130">
                  <c:v>207499</c:v>
                </c:pt>
                <c:pt idx="103131">
                  <c:v>207499</c:v>
                </c:pt>
                <c:pt idx="103132">
                  <c:v>207499</c:v>
                </c:pt>
                <c:pt idx="103133">
                  <c:v>207499</c:v>
                </c:pt>
                <c:pt idx="103134">
                  <c:v>207499</c:v>
                </c:pt>
                <c:pt idx="103135">
                  <c:v>207499</c:v>
                </c:pt>
                <c:pt idx="103136">
                  <c:v>207499</c:v>
                </c:pt>
                <c:pt idx="103137">
                  <c:v>207499</c:v>
                </c:pt>
                <c:pt idx="103138">
                  <c:v>207499</c:v>
                </c:pt>
                <c:pt idx="103139">
                  <c:v>207499</c:v>
                </c:pt>
                <c:pt idx="103140">
                  <c:v>207499</c:v>
                </c:pt>
                <c:pt idx="103141">
                  <c:v>207499</c:v>
                </c:pt>
                <c:pt idx="103142">
                  <c:v>207499</c:v>
                </c:pt>
                <c:pt idx="103143">
                  <c:v>207499</c:v>
                </c:pt>
                <c:pt idx="103144">
                  <c:v>207499</c:v>
                </c:pt>
                <c:pt idx="103145">
                  <c:v>207499</c:v>
                </c:pt>
                <c:pt idx="103146">
                  <c:v>207499</c:v>
                </c:pt>
                <c:pt idx="103147">
                  <c:v>207499</c:v>
                </c:pt>
                <c:pt idx="103148">
                  <c:v>207499</c:v>
                </c:pt>
                <c:pt idx="103149">
                  <c:v>207499</c:v>
                </c:pt>
                <c:pt idx="103150">
                  <c:v>207499</c:v>
                </c:pt>
                <c:pt idx="103151">
                  <c:v>207499</c:v>
                </c:pt>
                <c:pt idx="103152">
                  <c:v>207499</c:v>
                </c:pt>
                <c:pt idx="103153">
                  <c:v>207499</c:v>
                </c:pt>
                <c:pt idx="103154">
                  <c:v>207499</c:v>
                </c:pt>
                <c:pt idx="103155">
                  <c:v>207499</c:v>
                </c:pt>
                <c:pt idx="103156">
                  <c:v>207499</c:v>
                </c:pt>
                <c:pt idx="103157">
                  <c:v>207499</c:v>
                </c:pt>
                <c:pt idx="103158">
                  <c:v>207499</c:v>
                </c:pt>
                <c:pt idx="103159">
                  <c:v>207499</c:v>
                </c:pt>
                <c:pt idx="103160">
                  <c:v>207499</c:v>
                </c:pt>
                <c:pt idx="103161">
                  <c:v>207499</c:v>
                </c:pt>
                <c:pt idx="103162">
                  <c:v>207499</c:v>
                </c:pt>
                <c:pt idx="103163">
                  <c:v>207499</c:v>
                </c:pt>
                <c:pt idx="103164">
                  <c:v>207499</c:v>
                </c:pt>
                <c:pt idx="103165">
                  <c:v>207499</c:v>
                </c:pt>
                <c:pt idx="103166">
                  <c:v>207499</c:v>
                </c:pt>
                <c:pt idx="103167">
                  <c:v>207499</c:v>
                </c:pt>
                <c:pt idx="103168">
                  <c:v>207499</c:v>
                </c:pt>
                <c:pt idx="103169">
                  <c:v>207499</c:v>
                </c:pt>
                <c:pt idx="103170">
                  <c:v>207499</c:v>
                </c:pt>
                <c:pt idx="103171">
                  <c:v>207499</c:v>
                </c:pt>
                <c:pt idx="103172">
                  <c:v>207499</c:v>
                </c:pt>
                <c:pt idx="103173">
                  <c:v>207499</c:v>
                </c:pt>
                <c:pt idx="103174">
                  <c:v>207499</c:v>
                </c:pt>
                <c:pt idx="103175">
                  <c:v>207499</c:v>
                </c:pt>
                <c:pt idx="103176">
                  <c:v>207499</c:v>
                </c:pt>
                <c:pt idx="103177">
                  <c:v>207499</c:v>
                </c:pt>
                <c:pt idx="103178">
                  <c:v>207499</c:v>
                </c:pt>
                <c:pt idx="103179">
                  <c:v>207499</c:v>
                </c:pt>
                <c:pt idx="103180">
                  <c:v>207499</c:v>
                </c:pt>
                <c:pt idx="103181">
                  <c:v>207499</c:v>
                </c:pt>
                <c:pt idx="103182">
                  <c:v>207499</c:v>
                </c:pt>
                <c:pt idx="103183">
                  <c:v>207499</c:v>
                </c:pt>
                <c:pt idx="103184">
                  <c:v>207499</c:v>
                </c:pt>
                <c:pt idx="103185">
                  <c:v>207499</c:v>
                </c:pt>
                <c:pt idx="103186">
                  <c:v>207499</c:v>
                </c:pt>
                <c:pt idx="103187">
                  <c:v>207499</c:v>
                </c:pt>
                <c:pt idx="103188">
                  <c:v>207499</c:v>
                </c:pt>
                <c:pt idx="103189">
                  <c:v>207499</c:v>
                </c:pt>
                <c:pt idx="103190">
                  <c:v>207499</c:v>
                </c:pt>
                <c:pt idx="103191">
                  <c:v>207499</c:v>
                </c:pt>
                <c:pt idx="103192">
                  <c:v>207499</c:v>
                </c:pt>
                <c:pt idx="103193">
                  <c:v>207499</c:v>
                </c:pt>
                <c:pt idx="103194">
                  <c:v>207499</c:v>
                </c:pt>
                <c:pt idx="103195">
                  <c:v>207499</c:v>
                </c:pt>
                <c:pt idx="103196">
                  <c:v>207499</c:v>
                </c:pt>
                <c:pt idx="103197">
                  <c:v>207499</c:v>
                </c:pt>
                <c:pt idx="103198">
                  <c:v>207499</c:v>
                </c:pt>
                <c:pt idx="103199">
                  <c:v>207499</c:v>
                </c:pt>
                <c:pt idx="103200">
                  <c:v>207499</c:v>
                </c:pt>
                <c:pt idx="103201">
                  <c:v>207499</c:v>
                </c:pt>
                <c:pt idx="103202">
                  <c:v>207499</c:v>
                </c:pt>
                <c:pt idx="103203">
                  <c:v>207499</c:v>
                </c:pt>
                <c:pt idx="103204">
                  <c:v>207499</c:v>
                </c:pt>
                <c:pt idx="103205">
                  <c:v>207499</c:v>
                </c:pt>
                <c:pt idx="103206">
                  <c:v>207499</c:v>
                </c:pt>
                <c:pt idx="103207">
                  <c:v>207499</c:v>
                </c:pt>
                <c:pt idx="103208">
                  <c:v>207499</c:v>
                </c:pt>
                <c:pt idx="103209">
                  <c:v>207499</c:v>
                </c:pt>
                <c:pt idx="103210">
                  <c:v>207499</c:v>
                </c:pt>
                <c:pt idx="103211">
                  <c:v>207499</c:v>
                </c:pt>
                <c:pt idx="103212">
                  <c:v>207499</c:v>
                </c:pt>
                <c:pt idx="103213">
                  <c:v>207499</c:v>
                </c:pt>
                <c:pt idx="103214">
                  <c:v>207499</c:v>
                </c:pt>
                <c:pt idx="103215">
                  <c:v>207499</c:v>
                </c:pt>
                <c:pt idx="103216">
                  <c:v>207499</c:v>
                </c:pt>
                <c:pt idx="103217">
                  <c:v>207499</c:v>
                </c:pt>
                <c:pt idx="103218">
                  <c:v>207499</c:v>
                </c:pt>
                <c:pt idx="103219">
                  <c:v>207499</c:v>
                </c:pt>
                <c:pt idx="103220">
                  <c:v>207499</c:v>
                </c:pt>
                <c:pt idx="103221">
                  <c:v>207499</c:v>
                </c:pt>
                <c:pt idx="103222">
                  <c:v>207499</c:v>
                </c:pt>
                <c:pt idx="103223">
                  <c:v>207499</c:v>
                </c:pt>
                <c:pt idx="103224">
                  <c:v>207499</c:v>
                </c:pt>
                <c:pt idx="103225">
                  <c:v>207499</c:v>
                </c:pt>
                <c:pt idx="103226">
                  <c:v>207499</c:v>
                </c:pt>
                <c:pt idx="103227">
                  <c:v>207499</c:v>
                </c:pt>
                <c:pt idx="103228">
                  <c:v>207499</c:v>
                </c:pt>
                <c:pt idx="103229">
                  <c:v>207499</c:v>
                </c:pt>
                <c:pt idx="103230">
                  <c:v>207499</c:v>
                </c:pt>
                <c:pt idx="103231">
                  <c:v>207499</c:v>
                </c:pt>
                <c:pt idx="103232">
                  <c:v>207499</c:v>
                </c:pt>
                <c:pt idx="103233">
                  <c:v>207499</c:v>
                </c:pt>
                <c:pt idx="103234">
                  <c:v>207499</c:v>
                </c:pt>
                <c:pt idx="103235">
                  <c:v>207499</c:v>
                </c:pt>
                <c:pt idx="103236">
                  <c:v>207499</c:v>
                </c:pt>
                <c:pt idx="103237">
                  <c:v>207499</c:v>
                </c:pt>
                <c:pt idx="103238">
                  <c:v>207499</c:v>
                </c:pt>
                <c:pt idx="103239">
                  <c:v>207499</c:v>
                </c:pt>
                <c:pt idx="103240">
                  <c:v>207499</c:v>
                </c:pt>
                <c:pt idx="103241">
                  <c:v>207499</c:v>
                </c:pt>
                <c:pt idx="103242">
                  <c:v>207499</c:v>
                </c:pt>
                <c:pt idx="103243">
                  <c:v>207499</c:v>
                </c:pt>
                <c:pt idx="103244">
                  <c:v>207499</c:v>
                </c:pt>
                <c:pt idx="103245">
                  <c:v>207499</c:v>
                </c:pt>
                <c:pt idx="103246">
                  <c:v>207499</c:v>
                </c:pt>
                <c:pt idx="103247">
                  <c:v>207499</c:v>
                </c:pt>
                <c:pt idx="103248">
                  <c:v>207499</c:v>
                </c:pt>
                <c:pt idx="103249">
                  <c:v>207499</c:v>
                </c:pt>
                <c:pt idx="103250">
                  <c:v>207499</c:v>
                </c:pt>
                <c:pt idx="103251">
                  <c:v>207499</c:v>
                </c:pt>
                <c:pt idx="103252">
                  <c:v>207499</c:v>
                </c:pt>
                <c:pt idx="103253">
                  <c:v>207499</c:v>
                </c:pt>
                <c:pt idx="103254">
                  <c:v>207499</c:v>
                </c:pt>
                <c:pt idx="103255">
                  <c:v>207499</c:v>
                </c:pt>
                <c:pt idx="103256">
                  <c:v>207499</c:v>
                </c:pt>
                <c:pt idx="103257">
                  <c:v>207499</c:v>
                </c:pt>
                <c:pt idx="103258">
                  <c:v>207499</c:v>
                </c:pt>
                <c:pt idx="103259">
                  <c:v>207499</c:v>
                </c:pt>
                <c:pt idx="103260">
                  <c:v>207499</c:v>
                </c:pt>
                <c:pt idx="103261">
                  <c:v>207499</c:v>
                </c:pt>
                <c:pt idx="103262">
                  <c:v>207499</c:v>
                </c:pt>
                <c:pt idx="103263">
                  <c:v>207499</c:v>
                </c:pt>
                <c:pt idx="103264">
                  <c:v>207499</c:v>
                </c:pt>
                <c:pt idx="103265">
                  <c:v>207499</c:v>
                </c:pt>
                <c:pt idx="103266">
                  <c:v>207499</c:v>
                </c:pt>
                <c:pt idx="103267">
                  <c:v>207499</c:v>
                </c:pt>
                <c:pt idx="103268">
                  <c:v>207499</c:v>
                </c:pt>
                <c:pt idx="103269">
                  <c:v>207499</c:v>
                </c:pt>
                <c:pt idx="103270">
                  <c:v>207499</c:v>
                </c:pt>
                <c:pt idx="103271">
                  <c:v>207499</c:v>
                </c:pt>
                <c:pt idx="103272">
                  <c:v>207499</c:v>
                </c:pt>
                <c:pt idx="103273">
                  <c:v>207499</c:v>
                </c:pt>
                <c:pt idx="103274">
                  <c:v>207499</c:v>
                </c:pt>
                <c:pt idx="103275">
                  <c:v>207499</c:v>
                </c:pt>
                <c:pt idx="103276">
                  <c:v>207499</c:v>
                </c:pt>
                <c:pt idx="103277">
                  <c:v>207499</c:v>
                </c:pt>
                <c:pt idx="103278">
                  <c:v>207499</c:v>
                </c:pt>
                <c:pt idx="103279">
                  <c:v>207499</c:v>
                </c:pt>
                <c:pt idx="103280">
                  <c:v>207499</c:v>
                </c:pt>
                <c:pt idx="103281">
                  <c:v>207499</c:v>
                </c:pt>
                <c:pt idx="103282">
                  <c:v>207499</c:v>
                </c:pt>
                <c:pt idx="103283">
                  <c:v>207499</c:v>
                </c:pt>
                <c:pt idx="103284">
                  <c:v>207499</c:v>
                </c:pt>
                <c:pt idx="103285">
                  <c:v>207499</c:v>
                </c:pt>
                <c:pt idx="103286">
                  <c:v>207499</c:v>
                </c:pt>
                <c:pt idx="103287">
                  <c:v>207499</c:v>
                </c:pt>
                <c:pt idx="103288">
                  <c:v>207499</c:v>
                </c:pt>
                <c:pt idx="103289">
                  <c:v>207499</c:v>
                </c:pt>
                <c:pt idx="103290">
                  <c:v>207499</c:v>
                </c:pt>
                <c:pt idx="103291">
                  <c:v>207499</c:v>
                </c:pt>
                <c:pt idx="103292">
                  <c:v>207499</c:v>
                </c:pt>
                <c:pt idx="103293">
                  <c:v>207499</c:v>
                </c:pt>
                <c:pt idx="103294">
                  <c:v>207499</c:v>
                </c:pt>
                <c:pt idx="103295">
                  <c:v>207499</c:v>
                </c:pt>
                <c:pt idx="103296">
                  <c:v>207499</c:v>
                </c:pt>
                <c:pt idx="103297">
                  <c:v>207499</c:v>
                </c:pt>
                <c:pt idx="103298">
                  <c:v>207499</c:v>
                </c:pt>
                <c:pt idx="103299">
                  <c:v>207499</c:v>
                </c:pt>
                <c:pt idx="103300">
                  <c:v>207499</c:v>
                </c:pt>
                <c:pt idx="103301">
                  <c:v>207499</c:v>
                </c:pt>
                <c:pt idx="103302">
                  <c:v>207499</c:v>
                </c:pt>
                <c:pt idx="103303">
                  <c:v>207499</c:v>
                </c:pt>
                <c:pt idx="103304">
                  <c:v>207499</c:v>
                </c:pt>
                <c:pt idx="103305">
                  <c:v>207499</c:v>
                </c:pt>
                <c:pt idx="103306">
                  <c:v>207499</c:v>
                </c:pt>
                <c:pt idx="103307">
                  <c:v>207499</c:v>
                </c:pt>
                <c:pt idx="103308">
                  <c:v>207499</c:v>
                </c:pt>
                <c:pt idx="103309">
                  <c:v>207499</c:v>
                </c:pt>
                <c:pt idx="103310">
                  <c:v>207499</c:v>
                </c:pt>
                <c:pt idx="103311">
                  <c:v>207499</c:v>
                </c:pt>
                <c:pt idx="103312">
                  <c:v>207499</c:v>
                </c:pt>
                <c:pt idx="103313">
                  <c:v>207499</c:v>
                </c:pt>
                <c:pt idx="103314">
                  <c:v>207499</c:v>
                </c:pt>
                <c:pt idx="103315">
                  <c:v>207499</c:v>
                </c:pt>
                <c:pt idx="103316">
                  <c:v>207499</c:v>
                </c:pt>
                <c:pt idx="103317">
                  <c:v>207499</c:v>
                </c:pt>
                <c:pt idx="103318">
                  <c:v>207499</c:v>
                </c:pt>
                <c:pt idx="103319">
                  <c:v>207499</c:v>
                </c:pt>
                <c:pt idx="103320">
                  <c:v>207499</c:v>
                </c:pt>
                <c:pt idx="103321">
                  <c:v>207499</c:v>
                </c:pt>
                <c:pt idx="103322">
                  <c:v>207499</c:v>
                </c:pt>
                <c:pt idx="103323">
                  <c:v>207499</c:v>
                </c:pt>
                <c:pt idx="103324">
                  <c:v>207499</c:v>
                </c:pt>
                <c:pt idx="103325">
                  <c:v>207499</c:v>
                </c:pt>
                <c:pt idx="103326">
                  <c:v>207499</c:v>
                </c:pt>
                <c:pt idx="103327">
                  <c:v>207499</c:v>
                </c:pt>
                <c:pt idx="103328">
                  <c:v>207499</c:v>
                </c:pt>
                <c:pt idx="103329">
                  <c:v>207499</c:v>
                </c:pt>
                <c:pt idx="103330">
                  <c:v>207499</c:v>
                </c:pt>
                <c:pt idx="103331">
                  <c:v>207499</c:v>
                </c:pt>
                <c:pt idx="103332">
                  <c:v>207499</c:v>
                </c:pt>
                <c:pt idx="103333">
                  <c:v>207499</c:v>
                </c:pt>
                <c:pt idx="103334">
                  <c:v>207499</c:v>
                </c:pt>
                <c:pt idx="103335">
                  <c:v>207499</c:v>
                </c:pt>
                <c:pt idx="103336">
                  <c:v>207499</c:v>
                </c:pt>
                <c:pt idx="103337">
                  <c:v>207499</c:v>
                </c:pt>
                <c:pt idx="103338">
                  <c:v>207499</c:v>
                </c:pt>
                <c:pt idx="103339">
                  <c:v>207499</c:v>
                </c:pt>
                <c:pt idx="103340">
                  <c:v>207499</c:v>
                </c:pt>
                <c:pt idx="103341">
                  <c:v>207499</c:v>
                </c:pt>
                <c:pt idx="103342">
                  <c:v>207499</c:v>
                </c:pt>
                <c:pt idx="103343">
                  <c:v>207499</c:v>
                </c:pt>
                <c:pt idx="103344">
                  <c:v>207499</c:v>
                </c:pt>
                <c:pt idx="103345">
                  <c:v>207499</c:v>
                </c:pt>
                <c:pt idx="103346">
                  <c:v>207499</c:v>
                </c:pt>
                <c:pt idx="103347">
                  <c:v>207499</c:v>
                </c:pt>
                <c:pt idx="103348">
                  <c:v>207499</c:v>
                </c:pt>
                <c:pt idx="103349">
                  <c:v>207499</c:v>
                </c:pt>
                <c:pt idx="103350">
                  <c:v>207499</c:v>
                </c:pt>
                <c:pt idx="103351">
                  <c:v>207499</c:v>
                </c:pt>
                <c:pt idx="103352">
                  <c:v>207499</c:v>
                </c:pt>
                <c:pt idx="103353">
                  <c:v>207499</c:v>
                </c:pt>
                <c:pt idx="103354">
                  <c:v>207499</c:v>
                </c:pt>
                <c:pt idx="103355">
                  <c:v>207499</c:v>
                </c:pt>
                <c:pt idx="103356">
                  <c:v>207499</c:v>
                </c:pt>
                <c:pt idx="103357">
                  <c:v>207499</c:v>
                </c:pt>
                <c:pt idx="103358">
                  <c:v>207499</c:v>
                </c:pt>
                <c:pt idx="103359">
                  <c:v>207499</c:v>
                </c:pt>
                <c:pt idx="103360">
                  <c:v>207499</c:v>
                </c:pt>
                <c:pt idx="103361">
                  <c:v>207499</c:v>
                </c:pt>
                <c:pt idx="103362">
                  <c:v>207499</c:v>
                </c:pt>
                <c:pt idx="103363">
                  <c:v>207499</c:v>
                </c:pt>
                <c:pt idx="103364">
                  <c:v>207499</c:v>
                </c:pt>
                <c:pt idx="103365">
                  <c:v>207499</c:v>
                </c:pt>
                <c:pt idx="103366">
                  <c:v>207499</c:v>
                </c:pt>
                <c:pt idx="103367">
                  <c:v>207499</c:v>
                </c:pt>
                <c:pt idx="103368">
                  <c:v>207499</c:v>
                </c:pt>
                <c:pt idx="103369">
                  <c:v>207499</c:v>
                </c:pt>
                <c:pt idx="103370">
                  <c:v>207499</c:v>
                </c:pt>
                <c:pt idx="103371">
                  <c:v>207499</c:v>
                </c:pt>
                <c:pt idx="103372">
                  <c:v>207499</c:v>
                </c:pt>
                <c:pt idx="103373">
                  <c:v>207499</c:v>
                </c:pt>
                <c:pt idx="103374">
                  <c:v>207499</c:v>
                </c:pt>
                <c:pt idx="103375">
                  <c:v>207499</c:v>
                </c:pt>
                <c:pt idx="103376">
                  <c:v>207499</c:v>
                </c:pt>
                <c:pt idx="103377">
                  <c:v>207499</c:v>
                </c:pt>
                <c:pt idx="103378">
                  <c:v>207499</c:v>
                </c:pt>
                <c:pt idx="103379">
                  <c:v>207499</c:v>
                </c:pt>
                <c:pt idx="103380">
                  <c:v>207499</c:v>
                </c:pt>
                <c:pt idx="103381">
                  <c:v>207499</c:v>
                </c:pt>
                <c:pt idx="103382">
                  <c:v>207499</c:v>
                </c:pt>
                <c:pt idx="103383">
                  <c:v>207499</c:v>
                </c:pt>
                <c:pt idx="103384">
                  <c:v>207499</c:v>
                </c:pt>
                <c:pt idx="103385">
                  <c:v>207499</c:v>
                </c:pt>
                <c:pt idx="103386">
                  <c:v>207499</c:v>
                </c:pt>
                <c:pt idx="103387">
                  <c:v>207499</c:v>
                </c:pt>
                <c:pt idx="103388">
                  <c:v>207499</c:v>
                </c:pt>
                <c:pt idx="103389">
                  <c:v>207499</c:v>
                </c:pt>
                <c:pt idx="103390">
                  <c:v>207499</c:v>
                </c:pt>
                <c:pt idx="103391">
                  <c:v>207499</c:v>
                </c:pt>
                <c:pt idx="103392">
                  <c:v>207499</c:v>
                </c:pt>
                <c:pt idx="103393">
                  <c:v>207499</c:v>
                </c:pt>
                <c:pt idx="103394">
                  <c:v>207499</c:v>
                </c:pt>
                <c:pt idx="103395">
                  <c:v>207499</c:v>
                </c:pt>
                <c:pt idx="103396">
                  <c:v>207499</c:v>
                </c:pt>
                <c:pt idx="103397">
                  <c:v>207499</c:v>
                </c:pt>
                <c:pt idx="103398">
                  <c:v>207499</c:v>
                </c:pt>
                <c:pt idx="103399">
                  <c:v>207499</c:v>
                </c:pt>
                <c:pt idx="103400">
                  <c:v>207499</c:v>
                </c:pt>
                <c:pt idx="103401">
                  <c:v>207499</c:v>
                </c:pt>
                <c:pt idx="103402">
                  <c:v>207499</c:v>
                </c:pt>
                <c:pt idx="103403">
                  <c:v>207499</c:v>
                </c:pt>
                <c:pt idx="103404">
                  <c:v>207499</c:v>
                </c:pt>
                <c:pt idx="103405">
                  <c:v>207499</c:v>
                </c:pt>
                <c:pt idx="103406">
                  <c:v>207499</c:v>
                </c:pt>
                <c:pt idx="103407">
                  <c:v>207499</c:v>
                </c:pt>
                <c:pt idx="103408">
                  <c:v>207499</c:v>
                </c:pt>
                <c:pt idx="103409">
                  <c:v>207499</c:v>
                </c:pt>
                <c:pt idx="103410">
                  <c:v>207499</c:v>
                </c:pt>
                <c:pt idx="103411">
                  <c:v>207499</c:v>
                </c:pt>
                <c:pt idx="103412">
                  <c:v>207499</c:v>
                </c:pt>
                <c:pt idx="103413">
                  <c:v>207499</c:v>
                </c:pt>
                <c:pt idx="103414">
                  <c:v>207499</c:v>
                </c:pt>
                <c:pt idx="103415">
                  <c:v>207499</c:v>
                </c:pt>
                <c:pt idx="103416">
                  <c:v>207499</c:v>
                </c:pt>
                <c:pt idx="103417">
                  <c:v>207499</c:v>
                </c:pt>
                <c:pt idx="103418">
                  <c:v>207499</c:v>
                </c:pt>
                <c:pt idx="103419">
                  <c:v>207499</c:v>
                </c:pt>
                <c:pt idx="103420">
                  <c:v>207499</c:v>
                </c:pt>
                <c:pt idx="103421">
                  <c:v>207499</c:v>
                </c:pt>
                <c:pt idx="103422">
                  <c:v>207499</c:v>
                </c:pt>
                <c:pt idx="103423">
                  <c:v>207499</c:v>
                </c:pt>
                <c:pt idx="103424">
                  <c:v>207499</c:v>
                </c:pt>
                <c:pt idx="103425">
                  <c:v>207499</c:v>
                </c:pt>
                <c:pt idx="103426">
                  <c:v>207499</c:v>
                </c:pt>
                <c:pt idx="103427">
                  <c:v>207499</c:v>
                </c:pt>
                <c:pt idx="103428">
                  <c:v>207499</c:v>
                </c:pt>
                <c:pt idx="103429">
                  <c:v>207499</c:v>
                </c:pt>
                <c:pt idx="103430">
                  <c:v>207499</c:v>
                </c:pt>
                <c:pt idx="103431">
                  <c:v>207499</c:v>
                </c:pt>
                <c:pt idx="103432">
                  <c:v>207499</c:v>
                </c:pt>
                <c:pt idx="103433">
                  <c:v>207499</c:v>
                </c:pt>
                <c:pt idx="103434">
                  <c:v>207499</c:v>
                </c:pt>
                <c:pt idx="103435">
                  <c:v>207499</c:v>
                </c:pt>
                <c:pt idx="103436">
                  <c:v>207499</c:v>
                </c:pt>
                <c:pt idx="103437">
                  <c:v>207499</c:v>
                </c:pt>
                <c:pt idx="103438">
                  <c:v>207499</c:v>
                </c:pt>
                <c:pt idx="103439">
                  <c:v>207499</c:v>
                </c:pt>
                <c:pt idx="103440">
                  <c:v>207499</c:v>
                </c:pt>
                <c:pt idx="103441">
                  <c:v>207499</c:v>
                </c:pt>
                <c:pt idx="103442">
                  <c:v>207499</c:v>
                </c:pt>
                <c:pt idx="103443">
                  <c:v>207499</c:v>
                </c:pt>
                <c:pt idx="103444">
                  <c:v>207499</c:v>
                </c:pt>
                <c:pt idx="103445">
                  <c:v>207499</c:v>
                </c:pt>
                <c:pt idx="103446">
                  <c:v>207499</c:v>
                </c:pt>
                <c:pt idx="103447">
                  <c:v>207499</c:v>
                </c:pt>
                <c:pt idx="103448">
                  <c:v>207499</c:v>
                </c:pt>
                <c:pt idx="103449">
                  <c:v>207499</c:v>
                </c:pt>
                <c:pt idx="103450">
                  <c:v>207499</c:v>
                </c:pt>
                <c:pt idx="103451">
                  <c:v>207499</c:v>
                </c:pt>
                <c:pt idx="103452">
                  <c:v>207499</c:v>
                </c:pt>
                <c:pt idx="103453">
                  <c:v>207499</c:v>
                </c:pt>
                <c:pt idx="103454">
                  <c:v>207499</c:v>
                </c:pt>
                <c:pt idx="103455">
                  <c:v>207499</c:v>
                </c:pt>
                <c:pt idx="103456">
                  <c:v>207499</c:v>
                </c:pt>
                <c:pt idx="103457">
                  <c:v>207499</c:v>
                </c:pt>
                <c:pt idx="103458">
                  <c:v>207499</c:v>
                </c:pt>
                <c:pt idx="103459">
                  <c:v>207499</c:v>
                </c:pt>
                <c:pt idx="103460">
                  <c:v>207499</c:v>
                </c:pt>
                <c:pt idx="103461">
                  <c:v>207499</c:v>
                </c:pt>
                <c:pt idx="103462">
                  <c:v>207499</c:v>
                </c:pt>
                <c:pt idx="103463">
                  <c:v>207499</c:v>
                </c:pt>
                <c:pt idx="103464">
                  <c:v>207499</c:v>
                </c:pt>
                <c:pt idx="103465">
                  <c:v>207499</c:v>
                </c:pt>
                <c:pt idx="103466">
                  <c:v>207499</c:v>
                </c:pt>
                <c:pt idx="103467">
                  <c:v>207499</c:v>
                </c:pt>
                <c:pt idx="103468">
                  <c:v>207499</c:v>
                </c:pt>
                <c:pt idx="103469">
                  <c:v>207499</c:v>
                </c:pt>
                <c:pt idx="103470">
                  <c:v>207499</c:v>
                </c:pt>
                <c:pt idx="103471">
                  <c:v>207499</c:v>
                </c:pt>
                <c:pt idx="103472">
                  <c:v>207499</c:v>
                </c:pt>
                <c:pt idx="103473">
                  <c:v>207499</c:v>
                </c:pt>
                <c:pt idx="103474">
                  <c:v>207499</c:v>
                </c:pt>
                <c:pt idx="103475">
                  <c:v>207499</c:v>
                </c:pt>
                <c:pt idx="103476">
                  <c:v>207499</c:v>
                </c:pt>
                <c:pt idx="103477">
                  <c:v>207499</c:v>
                </c:pt>
                <c:pt idx="103478">
                  <c:v>207499</c:v>
                </c:pt>
                <c:pt idx="103479">
                  <c:v>207499</c:v>
                </c:pt>
                <c:pt idx="103480">
                  <c:v>207499</c:v>
                </c:pt>
                <c:pt idx="103481">
                  <c:v>207499</c:v>
                </c:pt>
                <c:pt idx="103482">
                  <c:v>207499</c:v>
                </c:pt>
                <c:pt idx="103483">
                  <c:v>207499</c:v>
                </c:pt>
                <c:pt idx="103484">
                  <c:v>207499</c:v>
                </c:pt>
                <c:pt idx="103485">
                  <c:v>207499</c:v>
                </c:pt>
                <c:pt idx="103486">
                  <c:v>207499</c:v>
                </c:pt>
                <c:pt idx="103487">
                  <c:v>207499</c:v>
                </c:pt>
                <c:pt idx="103488">
                  <c:v>207499</c:v>
                </c:pt>
                <c:pt idx="103489">
                  <c:v>207499</c:v>
                </c:pt>
                <c:pt idx="103490">
                  <c:v>207499</c:v>
                </c:pt>
                <c:pt idx="103491">
                  <c:v>207499</c:v>
                </c:pt>
                <c:pt idx="103492">
                  <c:v>207499</c:v>
                </c:pt>
                <c:pt idx="103493">
                  <c:v>207499</c:v>
                </c:pt>
                <c:pt idx="103494">
                  <c:v>207499</c:v>
                </c:pt>
                <c:pt idx="103495">
                  <c:v>207499</c:v>
                </c:pt>
                <c:pt idx="103496">
                  <c:v>207499</c:v>
                </c:pt>
                <c:pt idx="103497">
                  <c:v>207499</c:v>
                </c:pt>
                <c:pt idx="103498">
                  <c:v>207499</c:v>
                </c:pt>
                <c:pt idx="103499">
                  <c:v>207499</c:v>
                </c:pt>
                <c:pt idx="103500">
                  <c:v>207499</c:v>
                </c:pt>
                <c:pt idx="103501">
                  <c:v>207499</c:v>
                </c:pt>
                <c:pt idx="103502">
                  <c:v>207499</c:v>
                </c:pt>
                <c:pt idx="103503">
                  <c:v>207499</c:v>
                </c:pt>
                <c:pt idx="103504">
                  <c:v>207499</c:v>
                </c:pt>
                <c:pt idx="103505">
                  <c:v>207499</c:v>
                </c:pt>
                <c:pt idx="103506">
                  <c:v>207499</c:v>
                </c:pt>
                <c:pt idx="103507">
                  <c:v>207499</c:v>
                </c:pt>
                <c:pt idx="103508">
                  <c:v>207499</c:v>
                </c:pt>
                <c:pt idx="103509">
                  <c:v>207499</c:v>
                </c:pt>
                <c:pt idx="103510">
                  <c:v>207499</c:v>
                </c:pt>
                <c:pt idx="103511">
                  <c:v>207499</c:v>
                </c:pt>
                <c:pt idx="103512">
                  <c:v>207499</c:v>
                </c:pt>
                <c:pt idx="103513">
                  <c:v>207499</c:v>
                </c:pt>
                <c:pt idx="103514">
                  <c:v>207499</c:v>
                </c:pt>
                <c:pt idx="103515">
                  <c:v>207499</c:v>
                </c:pt>
                <c:pt idx="103516">
                  <c:v>207499</c:v>
                </c:pt>
                <c:pt idx="103517">
                  <c:v>207499</c:v>
                </c:pt>
                <c:pt idx="103518">
                  <c:v>207499</c:v>
                </c:pt>
                <c:pt idx="103519">
                  <c:v>207499</c:v>
                </c:pt>
                <c:pt idx="103520">
                  <c:v>207499</c:v>
                </c:pt>
                <c:pt idx="103521">
                  <c:v>207499</c:v>
                </c:pt>
                <c:pt idx="103522">
                  <c:v>207499</c:v>
                </c:pt>
                <c:pt idx="103523">
                  <c:v>207499</c:v>
                </c:pt>
                <c:pt idx="103524">
                  <c:v>207499</c:v>
                </c:pt>
                <c:pt idx="103525">
                  <c:v>207499</c:v>
                </c:pt>
                <c:pt idx="103526">
                  <c:v>207499</c:v>
                </c:pt>
                <c:pt idx="103527">
                  <c:v>207499</c:v>
                </c:pt>
                <c:pt idx="103528">
                  <c:v>207499</c:v>
                </c:pt>
                <c:pt idx="103529">
                  <c:v>207499</c:v>
                </c:pt>
                <c:pt idx="103530">
                  <c:v>207499</c:v>
                </c:pt>
                <c:pt idx="103531">
                  <c:v>207499</c:v>
                </c:pt>
                <c:pt idx="103532">
                  <c:v>207499</c:v>
                </c:pt>
                <c:pt idx="103533">
                  <c:v>207499</c:v>
                </c:pt>
                <c:pt idx="103534">
                  <c:v>207499</c:v>
                </c:pt>
                <c:pt idx="103535">
                  <c:v>207499</c:v>
                </c:pt>
                <c:pt idx="103536">
                  <c:v>207499</c:v>
                </c:pt>
                <c:pt idx="103537">
                  <c:v>207499</c:v>
                </c:pt>
                <c:pt idx="103538">
                  <c:v>207499</c:v>
                </c:pt>
                <c:pt idx="103539">
                  <c:v>207499</c:v>
                </c:pt>
                <c:pt idx="103540">
                  <c:v>207499</c:v>
                </c:pt>
                <c:pt idx="103541">
                  <c:v>207499</c:v>
                </c:pt>
                <c:pt idx="103542">
                  <c:v>207499</c:v>
                </c:pt>
                <c:pt idx="103543">
                  <c:v>207499</c:v>
                </c:pt>
                <c:pt idx="103544">
                  <c:v>207499</c:v>
                </c:pt>
                <c:pt idx="103545">
                  <c:v>207499</c:v>
                </c:pt>
                <c:pt idx="103546">
                  <c:v>207499</c:v>
                </c:pt>
                <c:pt idx="103547">
                  <c:v>207499</c:v>
                </c:pt>
                <c:pt idx="103548">
                  <c:v>207499</c:v>
                </c:pt>
                <c:pt idx="103549">
                  <c:v>207499</c:v>
                </c:pt>
                <c:pt idx="103550">
                  <c:v>207499</c:v>
                </c:pt>
                <c:pt idx="103551">
                  <c:v>207499</c:v>
                </c:pt>
                <c:pt idx="103552">
                  <c:v>207499</c:v>
                </c:pt>
                <c:pt idx="103553">
                  <c:v>207499</c:v>
                </c:pt>
                <c:pt idx="103554">
                  <c:v>207499</c:v>
                </c:pt>
                <c:pt idx="103555">
                  <c:v>207499</c:v>
                </c:pt>
                <c:pt idx="103556">
                  <c:v>207499</c:v>
                </c:pt>
                <c:pt idx="103557">
                  <c:v>207499</c:v>
                </c:pt>
                <c:pt idx="103558">
                  <c:v>207499</c:v>
                </c:pt>
                <c:pt idx="103559">
                  <c:v>207499</c:v>
                </c:pt>
                <c:pt idx="103560">
                  <c:v>207499</c:v>
                </c:pt>
                <c:pt idx="103561">
                  <c:v>207499</c:v>
                </c:pt>
                <c:pt idx="103562">
                  <c:v>207499</c:v>
                </c:pt>
                <c:pt idx="103563">
                  <c:v>207499</c:v>
                </c:pt>
                <c:pt idx="103564">
                  <c:v>207499</c:v>
                </c:pt>
                <c:pt idx="103565">
                  <c:v>207499</c:v>
                </c:pt>
                <c:pt idx="103566">
                  <c:v>207499</c:v>
                </c:pt>
                <c:pt idx="103567">
                  <c:v>207499</c:v>
                </c:pt>
                <c:pt idx="103568">
                  <c:v>207499</c:v>
                </c:pt>
                <c:pt idx="103569">
                  <c:v>207499</c:v>
                </c:pt>
                <c:pt idx="103570">
                  <c:v>207499</c:v>
                </c:pt>
                <c:pt idx="103571">
                  <c:v>207499</c:v>
                </c:pt>
                <c:pt idx="103572">
                  <c:v>207499</c:v>
                </c:pt>
                <c:pt idx="103573">
                  <c:v>207499</c:v>
                </c:pt>
                <c:pt idx="103574">
                  <c:v>207499</c:v>
                </c:pt>
                <c:pt idx="103575">
                  <c:v>207499</c:v>
                </c:pt>
                <c:pt idx="103576">
                  <c:v>207499</c:v>
                </c:pt>
                <c:pt idx="103577">
                  <c:v>207499</c:v>
                </c:pt>
                <c:pt idx="103578">
                  <c:v>207499</c:v>
                </c:pt>
                <c:pt idx="103579">
                  <c:v>207499</c:v>
                </c:pt>
                <c:pt idx="103580">
                  <c:v>207499</c:v>
                </c:pt>
                <c:pt idx="103581">
                  <c:v>207499</c:v>
                </c:pt>
                <c:pt idx="103582">
                  <c:v>207499</c:v>
                </c:pt>
                <c:pt idx="103583">
                  <c:v>207499</c:v>
                </c:pt>
                <c:pt idx="103584">
                  <c:v>207499</c:v>
                </c:pt>
                <c:pt idx="103585">
                  <c:v>207499</c:v>
                </c:pt>
                <c:pt idx="103586">
                  <c:v>207499</c:v>
                </c:pt>
                <c:pt idx="103587">
                  <c:v>207499</c:v>
                </c:pt>
                <c:pt idx="103588">
                  <c:v>207499</c:v>
                </c:pt>
                <c:pt idx="103589">
                  <c:v>207499</c:v>
                </c:pt>
                <c:pt idx="103590">
                  <c:v>207499</c:v>
                </c:pt>
                <c:pt idx="103591">
                  <c:v>207499</c:v>
                </c:pt>
                <c:pt idx="103592">
                  <c:v>207499</c:v>
                </c:pt>
                <c:pt idx="103593">
                  <c:v>207499</c:v>
                </c:pt>
                <c:pt idx="103594">
                  <c:v>207499</c:v>
                </c:pt>
                <c:pt idx="103595">
                  <c:v>207499</c:v>
                </c:pt>
                <c:pt idx="103596">
                  <c:v>207499</c:v>
                </c:pt>
                <c:pt idx="103597">
                  <c:v>207499</c:v>
                </c:pt>
                <c:pt idx="103598">
                  <c:v>207499</c:v>
                </c:pt>
                <c:pt idx="103599">
                  <c:v>207499</c:v>
                </c:pt>
                <c:pt idx="103600">
                  <c:v>207499</c:v>
                </c:pt>
                <c:pt idx="103601">
                  <c:v>207499</c:v>
                </c:pt>
                <c:pt idx="103602">
                  <c:v>207499</c:v>
                </c:pt>
                <c:pt idx="103603">
                  <c:v>207499</c:v>
                </c:pt>
                <c:pt idx="103604">
                  <c:v>207499</c:v>
                </c:pt>
                <c:pt idx="103605">
                  <c:v>207499</c:v>
                </c:pt>
                <c:pt idx="103606">
                  <c:v>207499</c:v>
                </c:pt>
                <c:pt idx="103607">
                  <c:v>207499</c:v>
                </c:pt>
                <c:pt idx="103608">
                  <c:v>207499</c:v>
                </c:pt>
                <c:pt idx="103609">
                  <c:v>207499</c:v>
                </c:pt>
                <c:pt idx="103610">
                  <c:v>207499</c:v>
                </c:pt>
                <c:pt idx="103611">
                  <c:v>207499</c:v>
                </c:pt>
                <c:pt idx="103612">
                  <c:v>207499</c:v>
                </c:pt>
                <c:pt idx="103613">
                  <c:v>207499</c:v>
                </c:pt>
                <c:pt idx="103614">
                  <c:v>207499</c:v>
                </c:pt>
                <c:pt idx="103615">
                  <c:v>207499</c:v>
                </c:pt>
                <c:pt idx="103616">
                  <c:v>207499</c:v>
                </c:pt>
                <c:pt idx="103617">
                  <c:v>207499</c:v>
                </c:pt>
                <c:pt idx="103618">
                  <c:v>207499</c:v>
                </c:pt>
                <c:pt idx="103619">
                  <c:v>207499</c:v>
                </c:pt>
                <c:pt idx="103620">
                  <c:v>207499</c:v>
                </c:pt>
                <c:pt idx="103621">
                  <c:v>207499</c:v>
                </c:pt>
                <c:pt idx="103622">
                  <c:v>207499</c:v>
                </c:pt>
                <c:pt idx="103623">
                  <c:v>207499</c:v>
                </c:pt>
                <c:pt idx="103624">
                  <c:v>207499</c:v>
                </c:pt>
                <c:pt idx="103625">
                  <c:v>207499</c:v>
                </c:pt>
                <c:pt idx="103626">
                  <c:v>207499</c:v>
                </c:pt>
                <c:pt idx="103627">
                  <c:v>207499</c:v>
                </c:pt>
                <c:pt idx="103628">
                  <c:v>207499</c:v>
                </c:pt>
                <c:pt idx="103629">
                  <c:v>207499</c:v>
                </c:pt>
                <c:pt idx="103630">
                  <c:v>207499</c:v>
                </c:pt>
                <c:pt idx="103631">
                  <c:v>207499</c:v>
                </c:pt>
                <c:pt idx="103632">
                  <c:v>207499</c:v>
                </c:pt>
                <c:pt idx="103633">
                  <c:v>207499</c:v>
                </c:pt>
                <c:pt idx="103634">
                  <c:v>207499</c:v>
                </c:pt>
                <c:pt idx="103635">
                  <c:v>207499</c:v>
                </c:pt>
                <c:pt idx="103636">
                  <c:v>207499</c:v>
                </c:pt>
                <c:pt idx="103637">
                  <c:v>207499</c:v>
                </c:pt>
                <c:pt idx="103638">
                  <c:v>207499</c:v>
                </c:pt>
                <c:pt idx="103639">
                  <c:v>207499</c:v>
                </c:pt>
                <c:pt idx="103640">
                  <c:v>207499</c:v>
                </c:pt>
                <c:pt idx="103641">
                  <c:v>207499</c:v>
                </c:pt>
                <c:pt idx="103642">
                  <c:v>207499</c:v>
                </c:pt>
                <c:pt idx="103643">
                  <c:v>207499</c:v>
                </c:pt>
                <c:pt idx="103644">
                  <c:v>207499</c:v>
                </c:pt>
                <c:pt idx="103645">
                  <c:v>207499</c:v>
                </c:pt>
                <c:pt idx="103646">
                  <c:v>207499</c:v>
                </c:pt>
                <c:pt idx="103647">
                  <c:v>207499</c:v>
                </c:pt>
                <c:pt idx="103648">
                  <c:v>207499</c:v>
                </c:pt>
                <c:pt idx="103649">
                  <c:v>207499</c:v>
                </c:pt>
                <c:pt idx="103650">
                  <c:v>207499</c:v>
                </c:pt>
                <c:pt idx="103651">
                  <c:v>207499</c:v>
                </c:pt>
                <c:pt idx="103652">
                  <c:v>207499</c:v>
                </c:pt>
                <c:pt idx="103653">
                  <c:v>207499</c:v>
                </c:pt>
                <c:pt idx="103654">
                  <c:v>207499</c:v>
                </c:pt>
                <c:pt idx="103655">
                  <c:v>207499</c:v>
                </c:pt>
                <c:pt idx="103656">
                  <c:v>207499</c:v>
                </c:pt>
                <c:pt idx="103657">
                  <c:v>207499</c:v>
                </c:pt>
                <c:pt idx="103658">
                  <c:v>207499</c:v>
                </c:pt>
                <c:pt idx="103659">
                  <c:v>207499</c:v>
                </c:pt>
                <c:pt idx="103660">
                  <c:v>207499</c:v>
                </c:pt>
                <c:pt idx="103661">
                  <c:v>207499</c:v>
                </c:pt>
                <c:pt idx="103662">
                  <c:v>207499</c:v>
                </c:pt>
                <c:pt idx="103663">
                  <c:v>207499</c:v>
                </c:pt>
                <c:pt idx="103664">
                  <c:v>207499</c:v>
                </c:pt>
                <c:pt idx="103665">
                  <c:v>207499</c:v>
                </c:pt>
                <c:pt idx="103666">
                  <c:v>207499</c:v>
                </c:pt>
                <c:pt idx="103667">
                  <c:v>207499</c:v>
                </c:pt>
                <c:pt idx="103668">
                  <c:v>207499</c:v>
                </c:pt>
                <c:pt idx="103669">
                  <c:v>207499</c:v>
                </c:pt>
                <c:pt idx="103670">
                  <c:v>207499</c:v>
                </c:pt>
                <c:pt idx="103671">
                  <c:v>207499</c:v>
                </c:pt>
                <c:pt idx="103672">
                  <c:v>207499</c:v>
                </c:pt>
                <c:pt idx="103673">
                  <c:v>207499</c:v>
                </c:pt>
                <c:pt idx="103674">
                  <c:v>207499</c:v>
                </c:pt>
                <c:pt idx="103675">
                  <c:v>207499</c:v>
                </c:pt>
                <c:pt idx="103676">
                  <c:v>207499</c:v>
                </c:pt>
                <c:pt idx="103677">
                  <c:v>207499</c:v>
                </c:pt>
                <c:pt idx="103678">
                  <c:v>207499</c:v>
                </c:pt>
                <c:pt idx="103679">
                  <c:v>207499</c:v>
                </c:pt>
                <c:pt idx="103680">
                  <c:v>207499</c:v>
                </c:pt>
                <c:pt idx="103681">
                  <c:v>207499</c:v>
                </c:pt>
                <c:pt idx="103682">
                  <c:v>207499</c:v>
                </c:pt>
                <c:pt idx="103683">
                  <c:v>207499</c:v>
                </c:pt>
                <c:pt idx="103684">
                  <c:v>207499</c:v>
                </c:pt>
                <c:pt idx="103685">
                  <c:v>207499</c:v>
                </c:pt>
                <c:pt idx="103686">
                  <c:v>207499</c:v>
                </c:pt>
                <c:pt idx="103687">
                  <c:v>207499</c:v>
                </c:pt>
                <c:pt idx="103688">
                  <c:v>207499</c:v>
                </c:pt>
                <c:pt idx="103689">
                  <c:v>207499</c:v>
                </c:pt>
                <c:pt idx="103690">
                  <c:v>207499</c:v>
                </c:pt>
                <c:pt idx="103691">
                  <c:v>207499</c:v>
                </c:pt>
                <c:pt idx="103692">
                  <c:v>207499</c:v>
                </c:pt>
                <c:pt idx="103693">
                  <c:v>207499</c:v>
                </c:pt>
                <c:pt idx="103694">
                  <c:v>207499</c:v>
                </c:pt>
                <c:pt idx="103695">
                  <c:v>207499</c:v>
                </c:pt>
                <c:pt idx="103696">
                  <c:v>207499</c:v>
                </c:pt>
                <c:pt idx="103697">
                  <c:v>207499</c:v>
                </c:pt>
                <c:pt idx="103698">
                  <c:v>207499</c:v>
                </c:pt>
                <c:pt idx="103699">
                  <c:v>207499</c:v>
                </c:pt>
                <c:pt idx="103700">
                  <c:v>207499</c:v>
                </c:pt>
                <c:pt idx="103701">
                  <c:v>207499</c:v>
                </c:pt>
                <c:pt idx="103702">
                  <c:v>207499</c:v>
                </c:pt>
                <c:pt idx="103703">
                  <c:v>207499</c:v>
                </c:pt>
                <c:pt idx="103704">
                  <c:v>207499</c:v>
                </c:pt>
                <c:pt idx="103705">
                  <c:v>207499</c:v>
                </c:pt>
                <c:pt idx="103706">
                  <c:v>207499</c:v>
                </c:pt>
                <c:pt idx="103707">
                  <c:v>207499</c:v>
                </c:pt>
                <c:pt idx="103708">
                  <c:v>207499</c:v>
                </c:pt>
                <c:pt idx="103709">
                  <c:v>207499</c:v>
                </c:pt>
                <c:pt idx="103710">
                  <c:v>207499</c:v>
                </c:pt>
                <c:pt idx="103711">
                  <c:v>207499</c:v>
                </c:pt>
                <c:pt idx="103712">
                  <c:v>207499</c:v>
                </c:pt>
                <c:pt idx="103713">
                  <c:v>207499</c:v>
                </c:pt>
                <c:pt idx="103714">
                  <c:v>207499</c:v>
                </c:pt>
                <c:pt idx="103715">
                  <c:v>207499</c:v>
                </c:pt>
                <c:pt idx="103716">
                  <c:v>207499</c:v>
                </c:pt>
                <c:pt idx="103717">
                  <c:v>207499</c:v>
                </c:pt>
                <c:pt idx="103718">
                  <c:v>207499</c:v>
                </c:pt>
                <c:pt idx="103719">
                  <c:v>207499</c:v>
                </c:pt>
                <c:pt idx="103720">
                  <c:v>207499</c:v>
                </c:pt>
                <c:pt idx="103721">
                  <c:v>207499</c:v>
                </c:pt>
                <c:pt idx="103722">
                  <c:v>207499</c:v>
                </c:pt>
                <c:pt idx="103723">
                  <c:v>207499</c:v>
                </c:pt>
                <c:pt idx="103724">
                  <c:v>207499</c:v>
                </c:pt>
                <c:pt idx="103725">
                  <c:v>207499</c:v>
                </c:pt>
                <c:pt idx="103726">
                  <c:v>207499</c:v>
                </c:pt>
                <c:pt idx="103727">
                  <c:v>207499</c:v>
                </c:pt>
                <c:pt idx="103728">
                  <c:v>207499</c:v>
                </c:pt>
                <c:pt idx="103729">
                  <c:v>207499</c:v>
                </c:pt>
                <c:pt idx="103730">
                  <c:v>207499</c:v>
                </c:pt>
                <c:pt idx="103731">
                  <c:v>207499</c:v>
                </c:pt>
                <c:pt idx="103732">
                  <c:v>207499</c:v>
                </c:pt>
                <c:pt idx="103733">
                  <c:v>207499</c:v>
                </c:pt>
                <c:pt idx="103734">
                  <c:v>207499</c:v>
                </c:pt>
                <c:pt idx="103735">
                  <c:v>207499</c:v>
                </c:pt>
                <c:pt idx="103736">
                  <c:v>207499</c:v>
                </c:pt>
                <c:pt idx="103737">
                  <c:v>207499</c:v>
                </c:pt>
                <c:pt idx="103738">
                  <c:v>207499</c:v>
                </c:pt>
                <c:pt idx="103739">
                  <c:v>207499</c:v>
                </c:pt>
                <c:pt idx="103740">
                  <c:v>207499</c:v>
                </c:pt>
                <c:pt idx="103741">
                  <c:v>207499</c:v>
                </c:pt>
                <c:pt idx="103742">
                  <c:v>207499</c:v>
                </c:pt>
                <c:pt idx="103743">
                  <c:v>207499</c:v>
                </c:pt>
                <c:pt idx="103744">
                  <c:v>207499</c:v>
                </c:pt>
                <c:pt idx="103745">
                  <c:v>207499</c:v>
                </c:pt>
                <c:pt idx="103746">
                  <c:v>207499</c:v>
                </c:pt>
                <c:pt idx="103747">
                  <c:v>207499</c:v>
                </c:pt>
                <c:pt idx="103748">
                  <c:v>207499</c:v>
                </c:pt>
                <c:pt idx="103749">
                  <c:v>207499</c:v>
                </c:pt>
                <c:pt idx="103750">
                  <c:v>207499</c:v>
                </c:pt>
                <c:pt idx="103751">
                  <c:v>207499</c:v>
                </c:pt>
                <c:pt idx="103752">
                  <c:v>207499</c:v>
                </c:pt>
                <c:pt idx="103753">
                  <c:v>207499</c:v>
                </c:pt>
                <c:pt idx="103754">
                  <c:v>207499</c:v>
                </c:pt>
                <c:pt idx="103755">
                  <c:v>207499</c:v>
                </c:pt>
                <c:pt idx="103756">
                  <c:v>207499</c:v>
                </c:pt>
                <c:pt idx="103757">
                  <c:v>207499</c:v>
                </c:pt>
                <c:pt idx="103758">
                  <c:v>207499</c:v>
                </c:pt>
                <c:pt idx="103759">
                  <c:v>207499</c:v>
                </c:pt>
                <c:pt idx="103760">
                  <c:v>207499</c:v>
                </c:pt>
                <c:pt idx="103761">
                  <c:v>207499</c:v>
                </c:pt>
                <c:pt idx="103762">
                  <c:v>207499</c:v>
                </c:pt>
                <c:pt idx="103763">
                  <c:v>207499</c:v>
                </c:pt>
                <c:pt idx="103764">
                  <c:v>207499</c:v>
                </c:pt>
                <c:pt idx="103765">
                  <c:v>207499</c:v>
                </c:pt>
                <c:pt idx="103766">
                  <c:v>207499</c:v>
                </c:pt>
                <c:pt idx="103767">
                  <c:v>207499</c:v>
                </c:pt>
                <c:pt idx="103768">
                  <c:v>207499</c:v>
                </c:pt>
                <c:pt idx="103769">
                  <c:v>207499</c:v>
                </c:pt>
                <c:pt idx="103770">
                  <c:v>207499</c:v>
                </c:pt>
                <c:pt idx="103771">
                  <c:v>207499</c:v>
                </c:pt>
                <c:pt idx="103772">
                  <c:v>207499</c:v>
                </c:pt>
                <c:pt idx="103773">
                  <c:v>207499</c:v>
                </c:pt>
                <c:pt idx="103774">
                  <c:v>207499</c:v>
                </c:pt>
                <c:pt idx="103775">
                  <c:v>207499</c:v>
                </c:pt>
                <c:pt idx="103776">
                  <c:v>207499</c:v>
                </c:pt>
                <c:pt idx="103777">
                  <c:v>207499</c:v>
                </c:pt>
                <c:pt idx="103778">
                  <c:v>207499</c:v>
                </c:pt>
                <c:pt idx="103779">
                  <c:v>207499</c:v>
                </c:pt>
                <c:pt idx="103780">
                  <c:v>207499</c:v>
                </c:pt>
                <c:pt idx="103781">
                  <c:v>207499</c:v>
                </c:pt>
                <c:pt idx="103782">
                  <c:v>207499</c:v>
                </c:pt>
                <c:pt idx="103783">
                  <c:v>207499</c:v>
                </c:pt>
                <c:pt idx="103784">
                  <c:v>207499</c:v>
                </c:pt>
                <c:pt idx="103785">
                  <c:v>207499</c:v>
                </c:pt>
                <c:pt idx="103786">
                  <c:v>207499</c:v>
                </c:pt>
                <c:pt idx="103787">
                  <c:v>207499</c:v>
                </c:pt>
                <c:pt idx="103788">
                  <c:v>207499</c:v>
                </c:pt>
                <c:pt idx="103789">
                  <c:v>207499</c:v>
                </c:pt>
                <c:pt idx="103790">
                  <c:v>207499</c:v>
                </c:pt>
                <c:pt idx="103791">
                  <c:v>207499</c:v>
                </c:pt>
                <c:pt idx="103792">
                  <c:v>207499</c:v>
                </c:pt>
                <c:pt idx="103793">
                  <c:v>207499</c:v>
                </c:pt>
                <c:pt idx="103794">
                  <c:v>207499</c:v>
                </c:pt>
                <c:pt idx="103795">
                  <c:v>207499</c:v>
                </c:pt>
                <c:pt idx="103796">
                  <c:v>207499</c:v>
                </c:pt>
                <c:pt idx="103797">
                  <c:v>207499</c:v>
                </c:pt>
                <c:pt idx="103798">
                  <c:v>207499</c:v>
                </c:pt>
                <c:pt idx="103799">
                  <c:v>207499</c:v>
                </c:pt>
                <c:pt idx="103800">
                  <c:v>207499</c:v>
                </c:pt>
                <c:pt idx="103801">
                  <c:v>207499</c:v>
                </c:pt>
                <c:pt idx="103802">
                  <c:v>207499</c:v>
                </c:pt>
                <c:pt idx="103803">
                  <c:v>207499</c:v>
                </c:pt>
                <c:pt idx="103804">
                  <c:v>207499</c:v>
                </c:pt>
                <c:pt idx="103805">
                  <c:v>207499</c:v>
                </c:pt>
                <c:pt idx="103806">
                  <c:v>207499</c:v>
                </c:pt>
                <c:pt idx="103807">
                  <c:v>207499</c:v>
                </c:pt>
                <c:pt idx="103808">
                  <c:v>207499</c:v>
                </c:pt>
                <c:pt idx="103809">
                  <c:v>207499</c:v>
                </c:pt>
                <c:pt idx="103810">
                  <c:v>207499</c:v>
                </c:pt>
                <c:pt idx="103811">
                  <c:v>207499</c:v>
                </c:pt>
                <c:pt idx="103812">
                  <c:v>207499</c:v>
                </c:pt>
                <c:pt idx="103813">
                  <c:v>207499</c:v>
                </c:pt>
                <c:pt idx="103814">
                  <c:v>207499</c:v>
                </c:pt>
                <c:pt idx="103815">
                  <c:v>207499</c:v>
                </c:pt>
                <c:pt idx="103816">
                  <c:v>207499</c:v>
                </c:pt>
                <c:pt idx="103817">
                  <c:v>207499</c:v>
                </c:pt>
                <c:pt idx="103818">
                  <c:v>207499</c:v>
                </c:pt>
                <c:pt idx="103819">
                  <c:v>207499</c:v>
                </c:pt>
                <c:pt idx="103820">
                  <c:v>207499</c:v>
                </c:pt>
                <c:pt idx="103821">
                  <c:v>207499</c:v>
                </c:pt>
                <c:pt idx="103822">
                  <c:v>207499</c:v>
                </c:pt>
                <c:pt idx="103823">
                  <c:v>207499</c:v>
                </c:pt>
                <c:pt idx="103824">
                  <c:v>207499</c:v>
                </c:pt>
                <c:pt idx="103825">
                  <c:v>207499</c:v>
                </c:pt>
                <c:pt idx="103826">
                  <c:v>207499</c:v>
                </c:pt>
                <c:pt idx="103827">
                  <c:v>207499</c:v>
                </c:pt>
                <c:pt idx="103828">
                  <c:v>207499</c:v>
                </c:pt>
                <c:pt idx="103829">
                  <c:v>207499</c:v>
                </c:pt>
                <c:pt idx="103830">
                  <c:v>207499</c:v>
                </c:pt>
                <c:pt idx="103831">
                  <c:v>207499</c:v>
                </c:pt>
                <c:pt idx="103832">
                  <c:v>207499</c:v>
                </c:pt>
                <c:pt idx="103833">
                  <c:v>207499</c:v>
                </c:pt>
                <c:pt idx="103834">
                  <c:v>207499</c:v>
                </c:pt>
                <c:pt idx="103835">
                  <c:v>207499</c:v>
                </c:pt>
                <c:pt idx="103836">
                  <c:v>207499</c:v>
                </c:pt>
                <c:pt idx="103837">
                  <c:v>207499</c:v>
                </c:pt>
                <c:pt idx="103838">
                  <c:v>207499</c:v>
                </c:pt>
                <c:pt idx="103839">
                  <c:v>207499</c:v>
                </c:pt>
                <c:pt idx="103840">
                  <c:v>207499</c:v>
                </c:pt>
                <c:pt idx="103841">
                  <c:v>207499</c:v>
                </c:pt>
                <c:pt idx="103842">
                  <c:v>207499</c:v>
                </c:pt>
                <c:pt idx="103843">
                  <c:v>207499</c:v>
                </c:pt>
                <c:pt idx="103844">
                  <c:v>207499</c:v>
                </c:pt>
                <c:pt idx="103845">
                  <c:v>207499</c:v>
                </c:pt>
                <c:pt idx="103846">
                  <c:v>207499</c:v>
                </c:pt>
                <c:pt idx="103847">
                  <c:v>207499</c:v>
                </c:pt>
                <c:pt idx="103848">
                  <c:v>207499</c:v>
                </c:pt>
                <c:pt idx="103849">
                  <c:v>207499</c:v>
                </c:pt>
                <c:pt idx="103850">
                  <c:v>207499</c:v>
                </c:pt>
                <c:pt idx="103851">
                  <c:v>207499</c:v>
                </c:pt>
                <c:pt idx="103852">
                  <c:v>207499</c:v>
                </c:pt>
                <c:pt idx="103853">
                  <c:v>207499</c:v>
                </c:pt>
                <c:pt idx="103854">
                  <c:v>207499</c:v>
                </c:pt>
                <c:pt idx="103855">
                  <c:v>207499</c:v>
                </c:pt>
                <c:pt idx="103856">
                  <c:v>207499</c:v>
                </c:pt>
                <c:pt idx="103857">
                  <c:v>207499</c:v>
                </c:pt>
                <c:pt idx="103858">
                  <c:v>207499</c:v>
                </c:pt>
                <c:pt idx="103859">
                  <c:v>207499</c:v>
                </c:pt>
                <c:pt idx="103860">
                  <c:v>207499</c:v>
                </c:pt>
                <c:pt idx="103861">
                  <c:v>207499</c:v>
                </c:pt>
                <c:pt idx="103862">
                  <c:v>207499</c:v>
                </c:pt>
                <c:pt idx="103863">
                  <c:v>207499</c:v>
                </c:pt>
                <c:pt idx="103864">
                  <c:v>207499</c:v>
                </c:pt>
                <c:pt idx="103865">
                  <c:v>207499</c:v>
                </c:pt>
                <c:pt idx="103866">
                  <c:v>207499</c:v>
                </c:pt>
                <c:pt idx="103867">
                  <c:v>207499</c:v>
                </c:pt>
                <c:pt idx="103868">
                  <c:v>207499</c:v>
                </c:pt>
                <c:pt idx="103869">
                  <c:v>207499</c:v>
                </c:pt>
                <c:pt idx="103870">
                  <c:v>207499</c:v>
                </c:pt>
                <c:pt idx="103871">
                  <c:v>207499</c:v>
                </c:pt>
                <c:pt idx="103872">
                  <c:v>207499</c:v>
                </c:pt>
                <c:pt idx="103873">
                  <c:v>207499</c:v>
                </c:pt>
                <c:pt idx="103874">
                  <c:v>207499</c:v>
                </c:pt>
                <c:pt idx="103875">
                  <c:v>207499</c:v>
                </c:pt>
                <c:pt idx="103876">
                  <c:v>207499</c:v>
                </c:pt>
                <c:pt idx="103877">
                  <c:v>207499</c:v>
                </c:pt>
                <c:pt idx="103878">
                  <c:v>207499</c:v>
                </c:pt>
                <c:pt idx="103879">
                  <c:v>207499</c:v>
                </c:pt>
                <c:pt idx="103880">
                  <c:v>207499</c:v>
                </c:pt>
                <c:pt idx="103881">
                  <c:v>207499</c:v>
                </c:pt>
                <c:pt idx="103882">
                  <c:v>207499</c:v>
                </c:pt>
                <c:pt idx="103883">
                  <c:v>207499</c:v>
                </c:pt>
                <c:pt idx="103884">
                  <c:v>207499</c:v>
                </c:pt>
                <c:pt idx="103885">
                  <c:v>207499</c:v>
                </c:pt>
                <c:pt idx="103886">
                  <c:v>207499</c:v>
                </c:pt>
                <c:pt idx="103887">
                  <c:v>207499</c:v>
                </c:pt>
                <c:pt idx="103888">
                  <c:v>207499</c:v>
                </c:pt>
                <c:pt idx="103889">
                  <c:v>207499</c:v>
                </c:pt>
                <c:pt idx="103890">
                  <c:v>207499</c:v>
                </c:pt>
                <c:pt idx="103891">
                  <c:v>207499</c:v>
                </c:pt>
                <c:pt idx="103892">
                  <c:v>207499</c:v>
                </c:pt>
                <c:pt idx="103893">
                  <c:v>207499</c:v>
                </c:pt>
                <c:pt idx="103894">
                  <c:v>207499</c:v>
                </c:pt>
                <c:pt idx="103895">
                  <c:v>207499</c:v>
                </c:pt>
                <c:pt idx="103896">
                  <c:v>207499</c:v>
                </c:pt>
                <c:pt idx="103897">
                  <c:v>207499</c:v>
                </c:pt>
                <c:pt idx="103898">
                  <c:v>207499</c:v>
                </c:pt>
                <c:pt idx="103899">
                  <c:v>207499</c:v>
                </c:pt>
                <c:pt idx="103900">
                  <c:v>207499</c:v>
                </c:pt>
                <c:pt idx="103901">
                  <c:v>207499</c:v>
                </c:pt>
                <c:pt idx="103902">
                  <c:v>207499</c:v>
                </c:pt>
                <c:pt idx="103903">
                  <c:v>207499</c:v>
                </c:pt>
                <c:pt idx="103904">
                  <c:v>207499</c:v>
                </c:pt>
                <c:pt idx="103905">
                  <c:v>207499</c:v>
                </c:pt>
                <c:pt idx="103906">
                  <c:v>207499</c:v>
                </c:pt>
                <c:pt idx="103907">
                  <c:v>207499</c:v>
                </c:pt>
                <c:pt idx="103908">
                  <c:v>207499</c:v>
                </c:pt>
                <c:pt idx="103909">
                  <c:v>207499</c:v>
                </c:pt>
                <c:pt idx="103910">
                  <c:v>207499</c:v>
                </c:pt>
                <c:pt idx="103911">
                  <c:v>207499</c:v>
                </c:pt>
                <c:pt idx="103912">
                  <c:v>207499</c:v>
                </c:pt>
                <c:pt idx="103913">
                  <c:v>207499</c:v>
                </c:pt>
                <c:pt idx="103914">
                  <c:v>207499</c:v>
                </c:pt>
                <c:pt idx="103915">
                  <c:v>207499</c:v>
                </c:pt>
                <c:pt idx="103916">
                  <c:v>207499</c:v>
                </c:pt>
                <c:pt idx="103917">
                  <c:v>207499</c:v>
                </c:pt>
                <c:pt idx="103918">
                  <c:v>207499</c:v>
                </c:pt>
                <c:pt idx="103919">
                  <c:v>207499</c:v>
                </c:pt>
                <c:pt idx="103920">
                  <c:v>207499</c:v>
                </c:pt>
                <c:pt idx="103921">
                  <c:v>207499</c:v>
                </c:pt>
                <c:pt idx="103922">
                  <c:v>207499</c:v>
                </c:pt>
                <c:pt idx="103923">
                  <c:v>207499</c:v>
                </c:pt>
                <c:pt idx="103924">
                  <c:v>207499</c:v>
                </c:pt>
                <c:pt idx="103925">
                  <c:v>207499</c:v>
                </c:pt>
                <c:pt idx="103926">
                  <c:v>207499</c:v>
                </c:pt>
                <c:pt idx="103927">
                  <c:v>207499</c:v>
                </c:pt>
                <c:pt idx="103928">
                  <c:v>207499</c:v>
                </c:pt>
                <c:pt idx="103929">
                  <c:v>207499</c:v>
                </c:pt>
                <c:pt idx="103930">
                  <c:v>207499</c:v>
                </c:pt>
                <c:pt idx="103931">
                  <c:v>207499</c:v>
                </c:pt>
                <c:pt idx="103932">
                  <c:v>207499</c:v>
                </c:pt>
                <c:pt idx="103933">
                  <c:v>207499</c:v>
                </c:pt>
                <c:pt idx="103934">
                  <c:v>207499</c:v>
                </c:pt>
                <c:pt idx="103935">
                  <c:v>207499</c:v>
                </c:pt>
                <c:pt idx="103936">
                  <c:v>207499</c:v>
                </c:pt>
                <c:pt idx="103937">
                  <c:v>207499</c:v>
                </c:pt>
                <c:pt idx="103938">
                  <c:v>207499</c:v>
                </c:pt>
                <c:pt idx="103939">
                  <c:v>207499</c:v>
                </c:pt>
                <c:pt idx="103940">
                  <c:v>207499</c:v>
                </c:pt>
                <c:pt idx="103941">
                  <c:v>207499</c:v>
                </c:pt>
                <c:pt idx="103942">
                  <c:v>207499</c:v>
                </c:pt>
                <c:pt idx="103943">
                  <c:v>207499</c:v>
                </c:pt>
                <c:pt idx="103944">
                  <c:v>207499</c:v>
                </c:pt>
                <c:pt idx="103945">
                  <c:v>207499</c:v>
                </c:pt>
                <c:pt idx="103946">
                  <c:v>207499</c:v>
                </c:pt>
                <c:pt idx="103947">
                  <c:v>207499</c:v>
                </c:pt>
                <c:pt idx="103948">
                  <c:v>207499</c:v>
                </c:pt>
                <c:pt idx="103949">
                  <c:v>207499</c:v>
                </c:pt>
                <c:pt idx="103950">
                  <c:v>207499</c:v>
                </c:pt>
                <c:pt idx="103951">
                  <c:v>207499</c:v>
                </c:pt>
                <c:pt idx="103952">
                  <c:v>207499</c:v>
                </c:pt>
                <c:pt idx="103953">
                  <c:v>207499</c:v>
                </c:pt>
                <c:pt idx="103954">
                  <c:v>207499</c:v>
                </c:pt>
                <c:pt idx="103955">
                  <c:v>207499</c:v>
                </c:pt>
                <c:pt idx="103956">
                  <c:v>207499</c:v>
                </c:pt>
                <c:pt idx="103957">
                  <c:v>207499</c:v>
                </c:pt>
                <c:pt idx="103958">
                  <c:v>207499</c:v>
                </c:pt>
                <c:pt idx="103959">
                  <c:v>207499</c:v>
                </c:pt>
                <c:pt idx="103960">
                  <c:v>207499</c:v>
                </c:pt>
                <c:pt idx="103961">
                  <c:v>207499</c:v>
                </c:pt>
                <c:pt idx="103962">
                  <c:v>207499</c:v>
                </c:pt>
                <c:pt idx="103963">
                  <c:v>207499</c:v>
                </c:pt>
                <c:pt idx="103964">
                  <c:v>207499</c:v>
                </c:pt>
                <c:pt idx="103965">
                  <c:v>207499</c:v>
                </c:pt>
                <c:pt idx="103966">
                  <c:v>207499</c:v>
                </c:pt>
                <c:pt idx="103967">
                  <c:v>207499</c:v>
                </c:pt>
                <c:pt idx="103968">
                  <c:v>207499</c:v>
                </c:pt>
                <c:pt idx="103969">
                  <c:v>207499</c:v>
                </c:pt>
                <c:pt idx="103970">
                  <c:v>207499</c:v>
                </c:pt>
                <c:pt idx="103971">
                  <c:v>207499</c:v>
                </c:pt>
                <c:pt idx="103972">
                  <c:v>207499</c:v>
                </c:pt>
                <c:pt idx="103973">
                  <c:v>207499</c:v>
                </c:pt>
                <c:pt idx="103974">
                  <c:v>207499</c:v>
                </c:pt>
                <c:pt idx="103975">
                  <c:v>207499</c:v>
                </c:pt>
                <c:pt idx="103976">
                  <c:v>207499</c:v>
                </c:pt>
                <c:pt idx="103977">
                  <c:v>207499</c:v>
                </c:pt>
                <c:pt idx="103978">
                  <c:v>207499</c:v>
                </c:pt>
                <c:pt idx="103979">
                  <c:v>207499</c:v>
                </c:pt>
                <c:pt idx="103980">
                  <c:v>207499</c:v>
                </c:pt>
                <c:pt idx="103981">
                  <c:v>207499</c:v>
                </c:pt>
                <c:pt idx="103982">
                  <c:v>207499</c:v>
                </c:pt>
                <c:pt idx="103983">
                  <c:v>207499</c:v>
                </c:pt>
                <c:pt idx="103984">
                  <c:v>207499</c:v>
                </c:pt>
                <c:pt idx="103985">
                  <c:v>207499</c:v>
                </c:pt>
                <c:pt idx="103986">
                  <c:v>207499</c:v>
                </c:pt>
                <c:pt idx="103987">
                  <c:v>207499</c:v>
                </c:pt>
                <c:pt idx="103988">
                  <c:v>207499</c:v>
                </c:pt>
                <c:pt idx="103989">
                  <c:v>207499</c:v>
                </c:pt>
                <c:pt idx="103990">
                  <c:v>207499</c:v>
                </c:pt>
                <c:pt idx="103991">
                  <c:v>207499</c:v>
                </c:pt>
                <c:pt idx="103992">
                  <c:v>207499</c:v>
                </c:pt>
                <c:pt idx="103993">
                  <c:v>207499</c:v>
                </c:pt>
                <c:pt idx="103994">
                  <c:v>207499</c:v>
                </c:pt>
                <c:pt idx="103995">
                  <c:v>207499</c:v>
                </c:pt>
                <c:pt idx="103996">
                  <c:v>207499</c:v>
                </c:pt>
                <c:pt idx="103997">
                  <c:v>207499</c:v>
                </c:pt>
                <c:pt idx="103998">
                  <c:v>207499</c:v>
                </c:pt>
                <c:pt idx="103999">
                  <c:v>207499</c:v>
                </c:pt>
                <c:pt idx="104000">
                  <c:v>207499</c:v>
                </c:pt>
                <c:pt idx="104001">
                  <c:v>207499</c:v>
                </c:pt>
                <c:pt idx="104002">
                  <c:v>207499</c:v>
                </c:pt>
                <c:pt idx="104003">
                  <c:v>207499</c:v>
                </c:pt>
                <c:pt idx="104004">
                  <c:v>207499</c:v>
                </c:pt>
                <c:pt idx="104005">
                  <c:v>207499</c:v>
                </c:pt>
                <c:pt idx="104006">
                  <c:v>207499</c:v>
                </c:pt>
                <c:pt idx="104007">
                  <c:v>207499</c:v>
                </c:pt>
                <c:pt idx="104008">
                  <c:v>207499</c:v>
                </c:pt>
                <c:pt idx="104009">
                  <c:v>207499</c:v>
                </c:pt>
                <c:pt idx="104010">
                  <c:v>207499</c:v>
                </c:pt>
                <c:pt idx="104011">
                  <c:v>207499</c:v>
                </c:pt>
                <c:pt idx="104012">
                  <c:v>207499</c:v>
                </c:pt>
                <c:pt idx="104013">
                  <c:v>207499</c:v>
                </c:pt>
                <c:pt idx="104014">
                  <c:v>207499</c:v>
                </c:pt>
                <c:pt idx="104015">
                  <c:v>207499</c:v>
                </c:pt>
                <c:pt idx="104016">
                  <c:v>207499</c:v>
                </c:pt>
                <c:pt idx="104017">
                  <c:v>207499</c:v>
                </c:pt>
                <c:pt idx="104018">
                  <c:v>207499</c:v>
                </c:pt>
                <c:pt idx="104019">
                  <c:v>207499</c:v>
                </c:pt>
                <c:pt idx="104020">
                  <c:v>207499</c:v>
                </c:pt>
                <c:pt idx="104021">
                  <c:v>207499</c:v>
                </c:pt>
                <c:pt idx="104022">
                  <c:v>207499</c:v>
                </c:pt>
                <c:pt idx="104023">
                  <c:v>207499</c:v>
                </c:pt>
                <c:pt idx="104024">
                  <c:v>207499</c:v>
                </c:pt>
                <c:pt idx="104025">
                  <c:v>207499</c:v>
                </c:pt>
                <c:pt idx="104026">
                  <c:v>207499</c:v>
                </c:pt>
                <c:pt idx="104027">
                  <c:v>207499</c:v>
                </c:pt>
                <c:pt idx="104028">
                  <c:v>207499</c:v>
                </c:pt>
                <c:pt idx="104029">
                  <c:v>207499</c:v>
                </c:pt>
                <c:pt idx="104030">
                  <c:v>207499</c:v>
                </c:pt>
                <c:pt idx="104031">
                  <c:v>207499</c:v>
                </c:pt>
                <c:pt idx="104032">
                  <c:v>207499</c:v>
                </c:pt>
                <c:pt idx="104033">
                  <c:v>207499</c:v>
                </c:pt>
                <c:pt idx="104034">
                  <c:v>207499</c:v>
                </c:pt>
                <c:pt idx="104035">
                  <c:v>207499</c:v>
                </c:pt>
                <c:pt idx="104036">
                  <c:v>207499</c:v>
                </c:pt>
                <c:pt idx="104037">
                  <c:v>207499</c:v>
                </c:pt>
                <c:pt idx="104038">
                  <c:v>207499</c:v>
                </c:pt>
                <c:pt idx="104039">
                  <c:v>207499</c:v>
                </c:pt>
                <c:pt idx="104040">
                  <c:v>207499</c:v>
                </c:pt>
                <c:pt idx="104041">
                  <c:v>207499</c:v>
                </c:pt>
                <c:pt idx="104042">
                  <c:v>207499</c:v>
                </c:pt>
                <c:pt idx="104043">
                  <c:v>207499</c:v>
                </c:pt>
                <c:pt idx="104044">
                  <c:v>207499</c:v>
                </c:pt>
                <c:pt idx="104045">
                  <c:v>207499</c:v>
                </c:pt>
                <c:pt idx="104046">
                  <c:v>207499</c:v>
                </c:pt>
                <c:pt idx="104047">
                  <c:v>207499</c:v>
                </c:pt>
                <c:pt idx="104048">
                  <c:v>207499</c:v>
                </c:pt>
                <c:pt idx="104049">
                  <c:v>207499</c:v>
                </c:pt>
                <c:pt idx="104050">
                  <c:v>207499</c:v>
                </c:pt>
                <c:pt idx="104051">
                  <c:v>207499</c:v>
                </c:pt>
                <c:pt idx="104052">
                  <c:v>207499</c:v>
                </c:pt>
                <c:pt idx="104053">
                  <c:v>207499</c:v>
                </c:pt>
                <c:pt idx="104054">
                  <c:v>207499</c:v>
                </c:pt>
                <c:pt idx="104055">
                  <c:v>207499</c:v>
                </c:pt>
                <c:pt idx="104056">
                  <c:v>207499</c:v>
                </c:pt>
                <c:pt idx="104057">
                  <c:v>207499</c:v>
                </c:pt>
                <c:pt idx="104058">
                  <c:v>207499</c:v>
                </c:pt>
                <c:pt idx="104059">
                  <c:v>207499</c:v>
                </c:pt>
                <c:pt idx="104060">
                  <c:v>207499</c:v>
                </c:pt>
                <c:pt idx="104061">
                  <c:v>207499</c:v>
                </c:pt>
                <c:pt idx="104062">
                  <c:v>207499</c:v>
                </c:pt>
                <c:pt idx="104063">
                  <c:v>207499</c:v>
                </c:pt>
                <c:pt idx="104064">
                  <c:v>207499</c:v>
                </c:pt>
                <c:pt idx="104065">
                  <c:v>207499</c:v>
                </c:pt>
                <c:pt idx="104066">
                  <c:v>207499</c:v>
                </c:pt>
                <c:pt idx="104067">
                  <c:v>207499</c:v>
                </c:pt>
                <c:pt idx="104068">
                  <c:v>207499</c:v>
                </c:pt>
                <c:pt idx="104069">
                  <c:v>207499</c:v>
                </c:pt>
                <c:pt idx="104070">
                  <c:v>207499</c:v>
                </c:pt>
                <c:pt idx="104071">
                  <c:v>207499</c:v>
                </c:pt>
                <c:pt idx="104072">
                  <c:v>207499</c:v>
                </c:pt>
                <c:pt idx="104073">
                  <c:v>207499</c:v>
                </c:pt>
                <c:pt idx="104074">
                  <c:v>207499</c:v>
                </c:pt>
                <c:pt idx="104075">
                  <c:v>207499</c:v>
                </c:pt>
                <c:pt idx="104076">
                  <c:v>207499</c:v>
                </c:pt>
                <c:pt idx="104077">
                  <c:v>207499</c:v>
                </c:pt>
                <c:pt idx="104078">
                  <c:v>207499</c:v>
                </c:pt>
                <c:pt idx="104079">
                  <c:v>207499</c:v>
                </c:pt>
                <c:pt idx="104080">
                  <c:v>207499</c:v>
                </c:pt>
                <c:pt idx="104081">
                  <c:v>207499</c:v>
                </c:pt>
                <c:pt idx="104082">
                  <c:v>207499</c:v>
                </c:pt>
                <c:pt idx="104083">
                  <c:v>207499</c:v>
                </c:pt>
                <c:pt idx="104084">
                  <c:v>207499</c:v>
                </c:pt>
                <c:pt idx="104085">
                  <c:v>207499</c:v>
                </c:pt>
                <c:pt idx="104086">
                  <c:v>207499</c:v>
                </c:pt>
                <c:pt idx="104087">
                  <c:v>207499</c:v>
                </c:pt>
                <c:pt idx="104088">
                  <c:v>207499</c:v>
                </c:pt>
                <c:pt idx="104089">
                  <c:v>207499</c:v>
                </c:pt>
                <c:pt idx="104090">
                  <c:v>207499</c:v>
                </c:pt>
                <c:pt idx="104091">
                  <c:v>207499</c:v>
                </c:pt>
                <c:pt idx="104092">
                  <c:v>207499</c:v>
                </c:pt>
                <c:pt idx="104093">
                  <c:v>207499</c:v>
                </c:pt>
                <c:pt idx="104094">
                  <c:v>207499</c:v>
                </c:pt>
                <c:pt idx="104095">
                  <c:v>207499</c:v>
                </c:pt>
                <c:pt idx="104096">
                  <c:v>207499</c:v>
                </c:pt>
                <c:pt idx="104097">
                  <c:v>207499</c:v>
                </c:pt>
                <c:pt idx="104098">
                  <c:v>207499</c:v>
                </c:pt>
                <c:pt idx="104099">
                  <c:v>207499</c:v>
                </c:pt>
                <c:pt idx="104100">
                  <c:v>207499</c:v>
                </c:pt>
                <c:pt idx="104101">
                  <c:v>207499</c:v>
                </c:pt>
                <c:pt idx="104102">
                  <c:v>207499</c:v>
                </c:pt>
                <c:pt idx="104103">
                  <c:v>207499</c:v>
                </c:pt>
                <c:pt idx="104104">
                  <c:v>207499</c:v>
                </c:pt>
                <c:pt idx="104105">
                  <c:v>207499</c:v>
                </c:pt>
                <c:pt idx="104106">
                  <c:v>207499</c:v>
                </c:pt>
                <c:pt idx="104107">
                  <c:v>207499</c:v>
                </c:pt>
                <c:pt idx="104108">
                  <c:v>207499</c:v>
                </c:pt>
                <c:pt idx="104109">
                  <c:v>207499</c:v>
                </c:pt>
                <c:pt idx="104110">
                  <c:v>207499</c:v>
                </c:pt>
                <c:pt idx="104111">
                  <c:v>207499</c:v>
                </c:pt>
                <c:pt idx="104112">
                  <c:v>207499</c:v>
                </c:pt>
                <c:pt idx="104113">
                  <c:v>207499</c:v>
                </c:pt>
                <c:pt idx="104114">
                  <c:v>207499</c:v>
                </c:pt>
                <c:pt idx="104115">
                  <c:v>207499</c:v>
                </c:pt>
                <c:pt idx="104116">
                  <c:v>207499</c:v>
                </c:pt>
                <c:pt idx="104117">
                  <c:v>207499</c:v>
                </c:pt>
                <c:pt idx="104118">
                  <c:v>207499</c:v>
                </c:pt>
                <c:pt idx="104119">
                  <c:v>207499</c:v>
                </c:pt>
                <c:pt idx="104120">
                  <c:v>207499</c:v>
                </c:pt>
                <c:pt idx="104121">
                  <c:v>207499</c:v>
                </c:pt>
                <c:pt idx="104122">
                  <c:v>207499</c:v>
                </c:pt>
                <c:pt idx="104123">
                  <c:v>207499</c:v>
                </c:pt>
                <c:pt idx="104124">
                  <c:v>207499</c:v>
                </c:pt>
                <c:pt idx="104125">
                  <c:v>207499</c:v>
                </c:pt>
                <c:pt idx="104126">
                  <c:v>207499</c:v>
                </c:pt>
                <c:pt idx="104127">
                  <c:v>207499</c:v>
                </c:pt>
                <c:pt idx="104128">
                  <c:v>207499</c:v>
                </c:pt>
                <c:pt idx="104129">
                  <c:v>207499</c:v>
                </c:pt>
                <c:pt idx="104130">
                  <c:v>207499</c:v>
                </c:pt>
                <c:pt idx="104131">
                  <c:v>207499</c:v>
                </c:pt>
                <c:pt idx="104132">
                  <c:v>207499</c:v>
                </c:pt>
                <c:pt idx="104133">
                  <c:v>207499</c:v>
                </c:pt>
                <c:pt idx="104134">
                  <c:v>207499</c:v>
                </c:pt>
                <c:pt idx="104135">
                  <c:v>207499</c:v>
                </c:pt>
                <c:pt idx="104136">
                  <c:v>207499</c:v>
                </c:pt>
                <c:pt idx="104137">
                  <c:v>207499</c:v>
                </c:pt>
                <c:pt idx="104138">
                  <c:v>207499</c:v>
                </c:pt>
                <c:pt idx="104139">
                  <c:v>207499</c:v>
                </c:pt>
                <c:pt idx="104140">
                  <c:v>207499</c:v>
                </c:pt>
                <c:pt idx="104141">
                  <c:v>207499</c:v>
                </c:pt>
                <c:pt idx="104142">
                  <c:v>207499</c:v>
                </c:pt>
                <c:pt idx="104143">
                  <c:v>207499</c:v>
                </c:pt>
                <c:pt idx="104144">
                  <c:v>207499</c:v>
                </c:pt>
                <c:pt idx="104145">
                  <c:v>207499</c:v>
                </c:pt>
                <c:pt idx="104146">
                  <c:v>207499</c:v>
                </c:pt>
                <c:pt idx="104147">
                  <c:v>207499</c:v>
                </c:pt>
                <c:pt idx="104148">
                  <c:v>207499</c:v>
                </c:pt>
                <c:pt idx="104149">
                  <c:v>207499</c:v>
                </c:pt>
                <c:pt idx="104150">
                  <c:v>207499</c:v>
                </c:pt>
                <c:pt idx="104151">
                  <c:v>207499</c:v>
                </c:pt>
                <c:pt idx="104152">
                  <c:v>207499</c:v>
                </c:pt>
                <c:pt idx="104153">
                  <c:v>207499</c:v>
                </c:pt>
                <c:pt idx="104154">
                  <c:v>207499</c:v>
                </c:pt>
                <c:pt idx="104155">
                  <c:v>207499</c:v>
                </c:pt>
                <c:pt idx="104156">
                  <c:v>207499</c:v>
                </c:pt>
                <c:pt idx="104157">
                  <c:v>207499</c:v>
                </c:pt>
                <c:pt idx="104158">
                  <c:v>207499</c:v>
                </c:pt>
                <c:pt idx="104159">
                  <c:v>207499</c:v>
                </c:pt>
                <c:pt idx="104160">
                  <c:v>207499</c:v>
                </c:pt>
                <c:pt idx="104161">
                  <c:v>207499</c:v>
                </c:pt>
                <c:pt idx="104162">
                  <c:v>207499</c:v>
                </c:pt>
                <c:pt idx="104163">
                  <c:v>207499</c:v>
                </c:pt>
                <c:pt idx="104164">
                  <c:v>207499</c:v>
                </c:pt>
                <c:pt idx="104165">
                  <c:v>207499</c:v>
                </c:pt>
                <c:pt idx="104166">
                  <c:v>207499</c:v>
                </c:pt>
                <c:pt idx="104167">
                  <c:v>207499</c:v>
                </c:pt>
                <c:pt idx="104168">
                  <c:v>207499</c:v>
                </c:pt>
                <c:pt idx="104169">
                  <c:v>207499</c:v>
                </c:pt>
                <c:pt idx="104170">
                  <c:v>207499</c:v>
                </c:pt>
                <c:pt idx="104171">
                  <c:v>207499</c:v>
                </c:pt>
                <c:pt idx="104172">
                  <c:v>207499</c:v>
                </c:pt>
                <c:pt idx="104173">
                  <c:v>207499</c:v>
                </c:pt>
                <c:pt idx="104174">
                  <c:v>207499</c:v>
                </c:pt>
                <c:pt idx="104175">
                  <c:v>207499</c:v>
                </c:pt>
                <c:pt idx="104176">
                  <c:v>207499</c:v>
                </c:pt>
                <c:pt idx="104177">
                  <c:v>207499</c:v>
                </c:pt>
                <c:pt idx="104178">
                  <c:v>207499</c:v>
                </c:pt>
                <c:pt idx="104179">
                  <c:v>207499</c:v>
                </c:pt>
                <c:pt idx="104180">
                  <c:v>207499</c:v>
                </c:pt>
                <c:pt idx="104181">
                  <c:v>207499</c:v>
                </c:pt>
                <c:pt idx="104182">
                  <c:v>207499</c:v>
                </c:pt>
                <c:pt idx="104183">
                  <c:v>207499</c:v>
                </c:pt>
                <c:pt idx="104184">
                  <c:v>207499</c:v>
                </c:pt>
                <c:pt idx="104185">
                  <c:v>207499</c:v>
                </c:pt>
                <c:pt idx="104186">
                  <c:v>207499</c:v>
                </c:pt>
                <c:pt idx="104187">
                  <c:v>207499</c:v>
                </c:pt>
                <c:pt idx="104188">
                  <c:v>207499</c:v>
                </c:pt>
                <c:pt idx="104189">
                  <c:v>207499</c:v>
                </c:pt>
                <c:pt idx="104190">
                  <c:v>207499</c:v>
                </c:pt>
                <c:pt idx="104191">
                  <c:v>207499</c:v>
                </c:pt>
                <c:pt idx="104192">
                  <c:v>207499</c:v>
                </c:pt>
                <c:pt idx="104193">
                  <c:v>207499</c:v>
                </c:pt>
                <c:pt idx="104194">
                  <c:v>207499</c:v>
                </c:pt>
                <c:pt idx="104195">
                  <c:v>207499</c:v>
                </c:pt>
                <c:pt idx="104196">
                  <c:v>207499</c:v>
                </c:pt>
                <c:pt idx="104197">
                  <c:v>207499</c:v>
                </c:pt>
                <c:pt idx="104198">
                  <c:v>207499</c:v>
                </c:pt>
                <c:pt idx="104199">
                  <c:v>207499</c:v>
                </c:pt>
                <c:pt idx="104200">
                  <c:v>207499</c:v>
                </c:pt>
                <c:pt idx="104201">
                  <c:v>207499</c:v>
                </c:pt>
                <c:pt idx="104202">
                  <c:v>207499</c:v>
                </c:pt>
                <c:pt idx="104203">
                  <c:v>207499</c:v>
                </c:pt>
                <c:pt idx="104204">
                  <c:v>207499</c:v>
                </c:pt>
                <c:pt idx="104205">
                  <c:v>207499</c:v>
                </c:pt>
                <c:pt idx="104206">
                  <c:v>207499</c:v>
                </c:pt>
                <c:pt idx="104207">
                  <c:v>207499</c:v>
                </c:pt>
                <c:pt idx="104208">
                  <c:v>207499</c:v>
                </c:pt>
                <c:pt idx="104209">
                  <c:v>207499</c:v>
                </c:pt>
                <c:pt idx="104210">
                  <c:v>207499</c:v>
                </c:pt>
                <c:pt idx="104211">
                  <c:v>207499</c:v>
                </c:pt>
                <c:pt idx="104212">
                  <c:v>207499</c:v>
                </c:pt>
                <c:pt idx="104213">
                  <c:v>207499</c:v>
                </c:pt>
                <c:pt idx="104214">
                  <c:v>207499</c:v>
                </c:pt>
                <c:pt idx="104215">
                  <c:v>207499</c:v>
                </c:pt>
                <c:pt idx="104216">
                  <c:v>207499</c:v>
                </c:pt>
                <c:pt idx="104217">
                  <c:v>207499</c:v>
                </c:pt>
                <c:pt idx="104218">
                  <c:v>207499</c:v>
                </c:pt>
                <c:pt idx="104219">
                  <c:v>207499</c:v>
                </c:pt>
                <c:pt idx="104220">
                  <c:v>207499</c:v>
                </c:pt>
                <c:pt idx="104221">
                  <c:v>207499</c:v>
                </c:pt>
                <c:pt idx="104222">
                  <c:v>207499</c:v>
                </c:pt>
                <c:pt idx="104223">
                  <c:v>207499</c:v>
                </c:pt>
                <c:pt idx="104224">
                  <c:v>207499</c:v>
                </c:pt>
                <c:pt idx="104225">
                  <c:v>207499</c:v>
                </c:pt>
                <c:pt idx="104226">
                  <c:v>207499</c:v>
                </c:pt>
                <c:pt idx="104227">
                  <c:v>207499</c:v>
                </c:pt>
                <c:pt idx="104228">
                  <c:v>207499</c:v>
                </c:pt>
                <c:pt idx="104229">
                  <c:v>207499</c:v>
                </c:pt>
                <c:pt idx="104230">
                  <c:v>207499</c:v>
                </c:pt>
                <c:pt idx="104231">
                  <c:v>207499</c:v>
                </c:pt>
                <c:pt idx="104232">
                  <c:v>207499</c:v>
                </c:pt>
                <c:pt idx="104233">
                  <c:v>207499</c:v>
                </c:pt>
                <c:pt idx="104234">
                  <c:v>207499</c:v>
                </c:pt>
                <c:pt idx="104235">
                  <c:v>207499</c:v>
                </c:pt>
                <c:pt idx="104236">
                  <c:v>207499</c:v>
                </c:pt>
                <c:pt idx="104237">
                  <c:v>207499</c:v>
                </c:pt>
                <c:pt idx="104238">
                  <c:v>207499</c:v>
                </c:pt>
                <c:pt idx="104239">
                  <c:v>207499</c:v>
                </c:pt>
                <c:pt idx="104240">
                  <c:v>207499</c:v>
                </c:pt>
                <c:pt idx="104241">
                  <c:v>207499</c:v>
                </c:pt>
                <c:pt idx="104242">
                  <c:v>207499</c:v>
                </c:pt>
                <c:pt idx="104243">
                  <c:v>207499</c:v>
                </c:pt>
                <c:pt idx="104244">
                  <c:v>207499</c:v>
                </c:pt>
                <c:pt idx="104245">
                  <c:v>207499</c:v>
                </c:pt>
                <c:pt idx="104246">
                  <c:v>207499</c:v>
                </c:pt>
                <c:pt idx="104247">
                  <c:v>207499</c:v>
                </c:pt>
                <c:pt idx="104248">
                  <c:v>207499</c:v>
                </c:pt>
                <c:pt idx="104249">
                  <c:v>207499</c:v>
                </c:pt>
                <c:pt idx="104250">
                  <c:v>207499</c:v>
                </c:pt>
                <c:pt idx="104251">
                  <c:v>207499</c:v>
                </c:pt>
                <c:pt idx="104252">
                  <c:v>207499</c:v>
                </c:pt>
                <c:pt idx="104253">
                  <c:v>207499</c:v>
                </c:pt>
                <c:pt idx="104254">
                  <c:v>207499</c:v>
                </c:pt>
                <c:pt idx="104255">
                  <c:v>207499</c:v>
                </c:pt>
                <c:pt idx="104256">
                  <c:v>207499</c:v>
                </c:pt>
                <c:pt idx="104257">
                  <c:v>207499</c:v>
                </c:pt>
                <c:pt idx="104258">
                  <c:v>207499</c:v>
                </c:pt>
                <c:pt idx="104259">
                  <c:v>207499</c:v>
                </c:pt>
                <c:pt idx="104260">
                  <c:v>207499</c:v>
                </c:pt>
                <c:pt idx="104261">
                  <c:v>207499</c:v>
                </c:pt>
                <c:pt idx="104262">
                  <c:v>207499</c:v>
                </c:pt>
                <c:pt idx="104263">
                  <c:v>207499</c:v>
                </c:pt>
                <c:pt idx="104264">
                  <c:v>207499</c:v>
                </c:pt>
                <c:pt idx="104265">
                  <c:v>207499</c:v>
                </c:pt>
                <c:pt idx="104266">
                  <c:v>207499</c:v>
                </c:pt>
                <c:pt idx="104267">
                  <c:v>207499</c:v>
                </c:pt>
                <c:pt idx="104268">
                  <c:v>207499</c:v>
                </c:pt>
                <c:pt idx="104269">
                  <c:v>207499</c:v>
                </c:pt>
                <c:pt idx="104270">
                  <c:v>207499</c:v>
                </c:pt>
                <c:pt idx="104271">
                  <c:v>207499</c:v>
                </c:pt>
                <c:pt idx="104272">
                  <c:v>207499</c:v>
                </c:pt>
                <c:pt idx="104273">
                  <c:v>207499</c:v>
                </c:pt>
                <c:pt idx="104274">
                  <c:v>207499</c:v>
                </c:pt>
                <c:pt idx="104275">
                  <c:v>207499</c:v>
                </c:pt>
                <c:pt idx="104276">
                  <c:v>207499</c:v>
                </c:pt>
                <c:pt idx="104277">
                  <c:v>207499</c:v>
                </c:pt>
                <c:pt idx="104278">
                  <c:v>207499</c:v>
                </c:pt>
                <c:pt idx="104279">
                  <c:v>207499</c:v>
                </c:pt>
                <c:pt idx="104280">
                  <c:v>207499</c:v>
                </c:pt>
                <c:pt idx="104281">
                  <c:v>207499</c:v>
                </c:pt>
                <c:pt idx="104282">
                  <c:v>207499</c:v>
                </c:pt>
                <c:pt idx="104283">
                  <c:v>207499</c:v>
                </c:pt>
                <c:pt idx="104284">
                  <c:v>207499</c:v>
                </c:pt>
                <c:pt idx="104285">
                  <c:v>207499</c:v>
                </c:pt>
                <c:pt idx="104286">
                  <c:v>207499</c:v>
                </c:pt>
                <c:pt idx="104287">
                  <c:v>207499</c:v>
                </c:pt>
                <c:pt idx="104288">
                  <c:v>207499</c:v>
                </c:pt>
                <c:pt idx="104289">
                  <c:v>207499</c:v>
                </c:pt>
                <c:pt idx="104290">
                  <c:v>207499</c:v>
                </c:pt>
                <c:pt idx="104291">
                  <c:v>207499</c:v>
                </c:pt>
                <c:pt idx="104292">
                  <c:v>207499</c:v>
                </c:pt>
                <c:pt idx="104293">
                  <c:v>207499</c:v>
                </c:pt>
                <c:pt idx="104294">
                  <c:v>207499</c:v>
                </c:pt>
                <c:pt idx="104295">
                  <c:v>207499</c:v>
                </c:pt>
                <c:pt idx="104296">
                  <c:v>207499</c:v>
                </c:pt>
                <c:pt idx="104297">
                  <c:v>207499</c:v>
                </c:pt>
                <c:pt idx="104298">
                  <c:v>207499</c:v>
                </c:pt>
                <c:pt idx="104299">
                  <c:v>207499</c:v>
                </c:pt>
                <c:pt idx="104300">
                  <c:v>207499</c:v>
                </c:pt>
                <c:pt idx="104301">
                  <c:v>207499</c:v>
                </c:pt>
                <c:pt idx="104302">
                  <c:v>207499</c:v>
                </c:pt>
                <c:pt idx="104303">
                  <c:v>207499</c:v>
                </c:pt>
                <c:pt idx="104304">
                  <c:v>207499</c:v>
                </c:pt>
                <c:pt idx="104305">
                  <c:v>207499</c:v>
                </c:pt>
                <c:pt idx="104306">
                  <c:v>207499</c:v>
                </c:pt>
                <c:pt idx="104307">
                  <c:v>207499</c:v>
                </c:pt>
                <c:pt idx="104308">
                  <c:v>207499</c:v>
                </c:pt>
                <c:pt idx="104309">
                  <c:v>207499</c:v>
                </c:pt>
                <c:pt idx="104310">
                  <c:v>207499</c:v>
                </c:pt>
                <c:pt idx="104311">
                  <c:v>207499</c:v>
                </c:pt>
                <c:pt idx="104312">
                  <c:v>207499</c:v>
                </c:pt>
                <c:pt idx="104313">
                  <c:v>207499</c:v>
                </c:pt>
                <c:pt idx="104314">
                  <c:v>207499</c:v>
                </c:pt>
                <c:pt idx="104315">
                  <c:v>207499</c:v>
                </c:pt>
                <c:pt idx="104316">
                  <c:v>207499</c:v>
                </c:pt>
                <c:pt idx="104317">
                  <c:v>207499</c:v>
                </c:pt>
                <c:pt idx="104318">
                  <c:v>207499</c:v>
                </c:pt>
                <c:pt idx="104319">
                  <c:v>207499</c:v>
                </c:pt>
                <c:pt idx="104320">
                  <c:v>207499</c:v>
                </c:pt>
                <c:pt idx="104321">
                  <c:v>207499</c:v>
                </c:pt>
                <c:pt idx="104322">
                  <c:v>207499</c:v>
                </c:pt>
                <c:pt idx="104323">
                  <c:v>207499</c:v>
                </c:pt>
                <c:pt idx="104324">
                  <c:v>207499</c:v>
                </c:pt>
                <c:pt idx="104325">
                  <c:v>207499</c:v>
                </c:pt>
                <c:pt idx="104326">
                  <c:v>207499</c:v>
                </c:pt>
                <c:pt idx="104327">
                  <c:v>207499</c:v>
                </c:pt>
                <c:pt idx="104328">
                  <c:v>207499</c:v>
                </c:pt>
                <c:pt idx="104329">
                  <c:v>207499</c:v>
                </c:pt>
                <c:pt idx="104330">
                  <c:v>207499</c:v>
                </c:pt>
                <c:pt idx="104331">
                  <c:v>207499</c:v>
                </c:pt>
                <c:pt idx="104332">
                  <c:v>207499</c:v>
                </c:pt>
                <c:pt idx="104333">
                  <c:v>207499</c:v>
                </c:pt>
                <c:pt idx="104334">
                  <c:v>207499</c:v>
                </c:pt>
                <c:pt idx="104335">
                  <c:v>207499</c:v>
                </c:pt>
                <c:pt idx="104336">
                  <c:v>207499</c:v>
                </c:pt>
                <c:pt idx="104337">
                  <c:v>207499</c:v>
                </c:pt>
                <c:pt idx="104338">
                  <c:v>207499</c:v>
                </c:pt>
                <c:pt idx="104339">
                  <c:v>207499</c:v>
                </c:pt>
                <c:pt idx="104340">
                  <c:v>207499</c:v>
                </c:pt>
                <c:pt idx="104341">
                  <c:v>207499</c:v>
                </c:pt>
                <c:pt idx="104342">
                  <c:v>207499</c:v>
                </c:pt>
                <c:pt idx="104343">
                  <c:v>207499</c:v>
                </c:pt>
                <c:pt idx="104344">
                  <c:v>207499</c:v>
                </c:pt>
                <c:pt idx="104345">
                  <c:v>207499</c:v>
                </c:pt>
                <c:pt idx="104346">
                  <c:v>207499</c:v>
                </c:pt>
                <c:pt idx="104347">
                  <c:v>207499</c:v>
                </c:pt>
                <c:pt idx="104348">
                  <c:v>207499</c:v>
                </c:pt>
                <c:pt idx="104349">
                  <c:v>207499</c:v>
                </c:pt>
                <c:pt idx="104350">
                  <c:v>207499</c:v>
                </c:pt>
                <c:pt idx="104351">
                  <c:v>207499</c:v>
                </c:pt>
                <c:pt idx="104352">
                  <c:v>207499</c:v>
                </c:pt>
                <c:pt idx="104353">
                  <c:v>207499</c:v>
                </c:pt>
                <c:pt idx="104354">
                  <c:v>207499</c:v>
                </c:pt>
                <c:pt idx="104355">
                  <c:v>207499</c:v>
                </c:pt>
                <c:pt idx="104356">
                  <c:v>207499</c:v>
                </c:pt>
                <c:pt idx="104357">
                  <c:v>207499</c:v>
                </c:pt>
                <c:pt idx="104358">
                  <c:v>207499</c:v>
                </c:pt>
                <c:pt idx="104359">
                  <c:v>207499</c:v>
                </c:pt>
                <c:pt idx="104360">
                  <c:v>207499</c:v>
                </c:pt>
                <c:pt idx="104361">
                  <c:v>207499</c:v>
                </c:pt>
                <c:pt idx="104362">
                  <c:v>207499</c:v>
                </c:pt>
                <c:pt idx="104363">
                  <c:v>207499</c:v>
                </c:pt>
                <c:pt idx="104364">
                  <c:v>207499</c:v>
                </c:pt>
                <c:pt idx="104365">
                  <c:v>207499</c:v>
                </c:pt>
                <c:pt idx="104366">
                  <c:v>207499</c:v>
                </c:pt>
                <c:pt idx="104367">
                  <c:v>207499</c:v>
                </c:pt>
                <c:pt idx="104368">
                  <c:v>207499</c:v>
                </c:pt>
                <c:pt idx="104369">
                  <c:v>207499</c:v>
                </c:pt>
                <c:pt idx="104370">
                  <c:v>207499</c:v>
                </c:pt>
                <c:pt idx="104371">
                  <c:v>207499</c:v>
                </c:pt>
                <c:pt idx="104372">
                  <c:v>207499</c:v>
                </c:pt>
                <c:pt idx="104373">
                  <c:v>207499</c:v>
                </c:pt>
                <c:pt idx="104374">
                  <c:v>207499</c:v>
                </c:pt>
                <c:pt idx="104375">
                  <c:v>207499</c:v>
                </c:pt>
                <c:pt idx="104376">
                  <c:v>207499</c:v>
                </c:pt>
                <c:pt idx="104377">
                  <c:v>207499</c:v>
                </c:pt>
                <c:pt idx="104378">
                  <c:v>207499</c:v>
                </c:pt>
                <c:pt idx="104379">
                  <c:v>207499</c:v>
                </c:pt>
                <c:pt idx="104380">
                  <c:v>207499</c:v>
                </c:pt>
                <c:pt idx="104381">
                  <c:v>207499</c:v>
                </c:pt>
                <c:pt idx="104382">
                  <c:v>207499</c:v>
                </c:pt>
                <c:pt idx="104383">
                  <c:v>207499</c:v>
                </c:pt>
                <c:pt idx="104384">
                  <c:v>207499</c:v>
                </c:pt>
                <c:pt idx="104385">
                  <c:v>207499</c:v>
                </c:pt>
                <c:pt idx="104386">
                  <c:v>207499</c:v>
                </c:pt>
                <c:pt idx="104387">
                  <c:v>207499</c:v>
                </c:pt>
                <c:pt idx="104388">
                  <c:v>207499</c:v>
                </c:pt>
                <c:pt idx="104389">
                  <c:v>207499</c:v>
                </c:pt>
                <c:pt idx="104390">
                  <c:v>207499</c:v>
                </c:pt>
                <c:pt idx="104391">
                  <c:v>207499</c:v>
                </c:pt>
                <c:pt idx="104392">
                  <c:v>207499</c:v>
                </c:pt>
                <c:pt idx="104393">
                  <c:v>207499</c:v>
                </c:pt>
                <c:pt idx="104394">
                  <c:v>207499</c:v>
                </c:pt>
                <c:pt idx="104395">
                  <c:v>207499</c:v>
                </c:pt>
                <c:pt idx="104396">
                  <c:v>207499</c:v>
                </c:pt>
                <c:pt idx="104397">
                  <c:v>207499</c:v>
                </c:pt>
                <c:pt idx="104398">
                  <c:v>207499</c:v>
                </c:pt>
                <c:pt idx="104399">
                  <c:v>207499</c:v>
                </c:pt>
                <c:pt idx="104400">
                  <c:v>207499</c:v>
                </c:pt>
                <c:pt idx="104401">
                  <c:v>207499</c:v>
                </c:pt>
                <c:pt idx="104402">
                  <c:v>207499</c:v>
                </c:pt>
                <c:pt idx="104403">
                  <c:v>207499</c:v>
                </c:pt>
                <c:pt idx="104404">
                  <c:v>207499</c:v>
                </c:pt>
                <c:pt idx="104405">
                  <c:v>207499</c:v>
                </c:pt>
                <c:pt idx="104406">
                  <c:v>207499</c:v>
                </c:pt>
                <c:pt idx="104407">
                  <c:v>207499</c:v>
                </c:pt>
                <c:pt idx="104408">
                  <c:v>207499</c:v>
                </c:pt>
                <c:pt idx="104409">
                  <c:v>207499</c:v>
                </c:pt>
                <c:pt idx="104410">
                  <c:v>207499</c:v>
                </c:pt>
                <c:pt idx="104411">
                  <c:v>207499</c:v>
                </c:pt>
                <c:pt idx="104412">
                  <c:v>207499</c:v>
                </c:pt>
                <c:pt idx="104413">
                  <c:v>207499</c:v>
                </c:pt>
                <c:pt idx="104414">
                  <c:v>207499</c:v>
                </c:pt>
                <c:pt idx="104415">
                  <c:v>207499</c:v>
                </c:pt>
                <c:pt idx="104416">
                  <c:v>207499</c:v>
                </c:pt>
                <c:pt idx="104417">
                  <c:v>207499</c:v>
                </c:pt>
                <c:pt idx="104418">
                  <c:v>207499</c:v>
                </c:pt>
                <c:pt idx="104419">
                  <c:v>207499</c:v>
                </c:pt>
                <c:pt idx="104420">
                  <c:v>207499</c:v>
                </c:pt>
                <c:pt idx="104421">
                  <c:v>207499</c:v>
                </c:pt>
                <c:pt idx="104422">
                  <c:v>207499</c:v>
                </c:pt>
                <c:pt idx="104423">
                  <c:v>207499</c:v>
                </c:pt>
                <c:pt idx="104424">
                  <c:v>207499</c:v>
                </c:pt>
                <c:pt idx="104425">
                  <c:v>207499</c:v>
                </c:pt>
                <c:pt idx="104426">
                  <c:v>207499</c:v>
                </c:pt>
                <c:pt idx="104427">
                  <c:v>207499</c:v>
                </c:pt>
                <c:pt idx="104428">
                  <c:v>207499</c:v>
                </c:pt>
                <c:pt idx="104429">
                  <c:v>207499</c:v>
                </c:pt>
                <c:pt idx="104430">
                  <c:v>207499</c:v>
                </c:pt>
                <c:pt idx="104431">
                  <c:v>207499</c:v>
                </c:pt>
                <c:pt idx="104432">
                  <c:v>207499</c:v>
                </c:pt>
                <c:pt idx="104433">
                  <c:v>207499</c:v>
                </c:pt>
                <c:pt idx="104434">
                  <c:v>207499</c:v>
                </c:pt>
                <c:pt idx="104435">
                  <c:v>207499</c:v>
                </c:pt>
                <c:pt idx="104436">
                  <c:v>207499</c:v>
                </c:pt>
                <c:pt idx="104437">
                  <c:v>207499</c:v>
                </c:pt>
                <c:pt idx="104438">
                  <c:v>207499</c:v>
                </c:pt>
                <c:pt idx="104439">
                  <c:v>207499</c:v>
                </c:pt>
                <c:pt idx="104440">
                  <c:v>207499</c:v>
                </c:pt>
                <c:pt idx="104441">
                  <c:v>207499</c:v>
                </c:pt>
                <c:pt idx="104442">
                  <c:v>207499</c:v>
                </c:pt>
                <c:pt idx="104443">
                  <c:v>207499</c:v>
                </c:pt>
                <c:pt idx="104444">
                  <c:v>207499</c:v>
                </c:pt>
                <c:pt idx="104445">
                  <c:v>207499</c:v>
                </c:pt>
                <c:pt idx="104446">
                  <c:v>207499</c:v>
                </c:pt>
                <c:pt idx="104447">
                  <c:v>207499</c:v>
                </c:pt>
                <c:pt idx="104448">
                  <c:v>207499</c:v>
                </c:pt>
                <c:pt idx="104449">
                  <c:v>207499</c:v>
                </c:pt>
                <c:pt idx="104450">
                  <c:v>207499</c:v>
                </c:pt>
                <c:pt idx="104451">
                  <c:v>207499</c:v>
                </c:pt>
                <c:pt idx="104452">
                  <c:v>207499</c:v>
                </c:pt>
                <c:pt idx="104453">
                  <c:v>207499</c:v>
                </c:pt>
                <c:pt idx="104454">
                  <c:v>207499</c:v>
                </c:pt>
                <c:pt idx="104455">
                  <c:v>207499</c:v>
                </c:pt>
                <c:pt idx="104456">
                  <c:v>207499</c:v>
                </c:pt>
                <c:pt idx="104457">
                  <c:v>207499</c:v>
                </c:pt>
                <c:pt idx="104458">
                  <c:v>207499</c:v>
                </c:pt>
                <c:pt idx="104459">
                  <c:v>207499</c:v>
                </c:pt>
                <c:pt idx="104460">
                  <c:v>207499</c:v>
                </c:pt>
                <c:pt idx="104461">
                  <c:v>207499</c:v>
                </c:pt>
                <c:pt idx="104462">
                  <c:v>207499</c:v>
                </c:pt>
                <c:pt idx="104463">
                  <c:v>207499</c:v>
                </c:pt>
                <c:pt idx="104464">
                  <c:v>207499</c:v>
                </c:pt>
                <c:pt idx="104465">
                  <c:v>207499</c:v>
                </c:pt>
                <c:pt idx="104466">
                  <c:v>207499</c:v>
                </c:pt>
                <c:pt idx="104467">
                  <c:v>207499</c:v>
                </c:pt>
                <c:pt idx="104468">
                  <c:v>207499</c:v>
                </c:pt>
                <c:pt idx="104469">
                  <c:v>207499</c:v>
                </c:pt>
                <c:pt idx="104470">
                  <c:v>207499</c:v>
                </c:pt>
                <c:pt idx="104471">
                  <c:v>207499</c:v>
                </c:pt>
                <c:pt idx="104472">
                  <c:v>207499</c:v>
                </c:pt>
                <c:pt idx="104473">
                  <c:v>207499</c:v>
                </c:pt>
                <c:pt idx="104474">
                  <c:v>207499</c:v>
                </c:pt>
                <c:pt idx="104475">
                  <c:v>207499</c:v>
                </c:pt>
                <c:pt idx="104476">
                  <c:v>207499</c:v>
                </c:pt>
                <c:pt idx="104477">
                  <c:v>207499</c:v>
                </c:pt>
                <c:pt idx="104478">
                  <c:v>207499</c:v>
                </c:pt>
                <c:pt idx="104479">
                  <c:v>207499</c:v>
                </c:pt>
                <c:pt idx="104480">
                  <c:v>207499</c:v>
                </c:pt>
                <c:pt idx="104481">
                  <c:v>207499</c:v>
                </c:pt>
                <c:pt idx="104482">
                  <c:v>207499</c:v>
                </c:pt>
                <c:pt idx="104483">
                  <c:v>207499</c:v>
                </c:pt>
                <c:pt idx="104484">
                  <c:v>207499</c:v>
                </c:pt>
                <c:pt idx="104485">
                  <c:v>207499</c:v>
                </c:pt>
                <c:pt idx="104486">
                  <c:v>207499</c:v>
                </c:pt>
                <c:pt idx="104487">
                  <c:v>207499</c:v>
                </c:pt>
                <c:pt idx="104488">
                  <c:v>207499</c:v>
                </c:pt>
                <c:pt idx="104489">
                  <c:v>207499</c:v>
                </c:pt>
                <c:pt idx="104490">
                  <c:v>207499</c:v>
                </c:pt>
                <c:pt idx="104491">
                  <c:v>207499</c:v>
                </c:pt>
                <c:pt idx="104492">
                  <c:v>207499</c:v>
                </c:pt>
                <c:pt idx="104493">
                  <c:v>207499</c:v>
                </c:pt>
                <c:pt idx="104494">
                  <c:v>207499</c:v>
                </c:pt>
                <c:pt idx="104495">
                  <c:v>207499</c:v>
                </c:pt>
                <c:pt idx="104496">
                  <c:v>207499</c:v>
                </c:pt>
                <c:pt idx="104497">
                  <c:v>207499</c:v>
                </c:pt>
                <c:pt idx="104498">
                  <c:v>207499</c:v>
                </c:pt>
                <c:pt idx="104499">
                  <c:v>207499</c:v>
                </c:pt>
                <c:pt idx="104500">
                  <c:v>207499</c:v>
                </c:pt>
                <c:pt idx="104501">
                  <c:v>207499</c:v>
                </c:pt>
                <c:pt idx="104502">
                  <c:v>207499</c:v>
                </c:pt>
                <c:pt idx="104503">
                  <c:v>207499</c:v>
                </c:pt>
                <c:pt idx="104504">
                  <c:v>207499</c:v>
                </c:pt>
                <c:pt idx="104505">
                  <c:v>207499</c:v>
                </c:pt>
                <c:pt idx="104506">
                  <c:v>207499</c:v>
                </c:pt>
                <c:pt idx="104507">
                  <c:v>207499</c:v>
                </c:pt>
                <c:pt idx="104508">
                  <c:v>207499</c:v>
                </c:pt>
                <c:pt idx="104509">
                  <c:v>207499</c:v>
                </c:pt>
                <c:pt idx="104510">
                  <c:v>207499</c:v>
                </c:pt>
                <c:pt idx="104511">
                  <c:v>207499</c:v>
                </c:pt>
                <c:pt idx="104512">
                  <c:v>207499</c:v>
                </c:pt>
                <c:pt idx="104513">
                  <c:v>207499</c:v>
                </c:pt>
                <c:pt idx="104514">
                  <c:v>207499</c:v>
                </c:pt>
                <c:pt idx="104515">
                  <c:v>207499</c:v>
                </c:pt>
                <c:pt idx="104516">
                  <c:v>207499</c:v>
                </c:pt>
                <c:pt idx="104517">
                  <c:v>207499</c:v>
                </c:pt>
                <c:pt idx="104518">
                  <c:v>207499</c:v>
                </c:pt>
                <c:pt idx="104519">
                  <c:v>207499</c:v>
                </c:pt>
                <c:pt idx="104520">
                  <c:v>207499</c:v>
                </c:pt>
                <c:pt idx="104521">
                  <c:v>207499</c:v>
                </c:pt>
                <c:pt idx="104522">
                  <c:v>207499</c:v>
                </c:pt>
                <c:pt idx="104523">
                  <c:v>207499</c:v>
                </c:pt>
                <c:pt idx="104524">
                  <c:v>207499</c:v>
                </c:pt>
                <c:pt idx="104525">
                  <c:v>207499</c:v>
                </c:pt>
                <c:pt idx="104526">
                  <c:v>207499</c:v>
                </c:pt>
                <c:pt idx="104527">
                  <c:v>207499</c:v>
                </c:pt>
                <c:pt idx="104528">
                  <c:v>207499</c:v>
                </c:pt>
                <c:pt idx="104529">
                  <c:v>207499</c:v>
                </c:pt>
                <c:pt idx="104530">
                  <c:v>207499</c:v>
                </c:pt>
                <c:pt idx="104531">
                  <c:v>207499</c:v>
                </c:pt>
                <c:pt idx="104532">
                  <c:v>207499</c:v>
                </c:pt>
                <c:pt idx="104533">
                  <c:v>207499</c:v>
                </c:pt>
                <c:pt idx="104534">
                  <c:v>207499</c:v>
                </c:pt>
                <c:pt idx="104535">
                  <c:v>207499</c:v>
                </c:pt>
                <c:pt idx="104536">
                  <c:v>207499</c:v>
                </c:pt>
                <c:pt idx="104537">
                  <c:v>207499</c:v>
                </c:pt>
                <c:pt idx="104538">
                  <c:v>207499</c:v>
                </c:pt>
                <c:pt idx="104539">
                  <c:v>207499</c:v>
                </c:pt>
                <c:pt idx="104540">
                  <c:v>207499</c:v>
                </c:pt>
                <c:pt idx="104541">
                  <c:v>207499</c:v>
                </c:pt>
                <c:pt idx="104542">
                  <c:v>207499</c:v>
                </c:pt>
                <c:pt idx="104543">
                  <c:v>207499</c:v>
                </c:pt>
                <c:pt idx="104544">
                  <c:v>207499</c:v>
                </c:pt>
                <c:pt idx="104545">
                  <c:v>207499</c:v>
                </c:pt>
                <c:pt idx="104546">
                  <c:v>207499</c:v>
                </c:pt>
                <c:pt idx="104547">
                  <c:v>207499</c:v>
                </c:pt>
                <c:pt idx="104548">
                  <c:v>207499</c:v>
                </c:pt>
                <c:pt idx="104549">
                  <c:v>207499</c:v>
                </c:pt>
                <c:pt idx="104550">
                  <c:v>207499</c:v>
                </c:pt>
                <c:pt idx="104551">
                  <c:v>207499</c:v>
                </c:pt>
                <c:pt idx="104552">
                  <c:v>207499</c:v>
                </c:pt>
                <c:pt idx="104553">
                  <c:v>207499</c:v>
                </c:pt>
                <c:pt idx="104554">
                  <c:v>207499</c:v>
                </c:pt>
                <c:pt idx="104555">
                  <c:v>207499</c:v>
                </c:pt>
                <c:pt idx="104556">
                  <c:v>207499</c:v>
                </c:pt>
                <c:pt idx="104557">
                  <c:v>207499</c:v>
                </c:pt>
                <c:pt idx="104558">
                  <c:v>207499</c:v>
                </c:pt>
                <c:pt idx="104559">
                  <c:v>207499</c:v>
                </c:pt>
                <c:pt idx="104560">
                  <c:v>207499</c:v>
                </c:pt>
                <c:pt idx="104561">
                  <c:v>207499</c:v>
                </c:pt>
                <c:pt idx="104562">
                  <c:v>207499</c:v>
                </c:pt>
                <c:pt idx="104563">
                  <c:v>207499</c:v>
                </c:pt>
                <c:pt idx="104564">
                  <c:v>207499</c:v>
                </c:pt>
                <c:pt idx="104565">
                  <c:v>207499</c:v>
                </c:pt>
                <c:pt idx="104566">
                  <c:v>207499</c:v>
                </c:pt>
                <c:pt idx="104567">
                  <c:v>207499</c:v>
                </c:pt>
                <c:pt idx="104568">
                  <c:v>207499</c:v>
                </c:pt>
                <c:pt idx="104569">
                  <c:v>207499</c:v>
                </c:pt>
                <c:pt idx="104570">
                  <c:v>207499</c:v>
                </c:pt>
                <c:pt idx="104571">
                  <c:v>207499</c:v>
                </c:pt>
                <c:pt idx="104572">
                  <c:v>207499</c:v>
                </c:pt>
                <c:pt idx="104573">
                  <c:v>207499</c:v>
                </c:pt>
                <c:pt idx="104574">
                  <c:v>207499</c:v>
                </c:pt>
                <c:pt idx="104575">
                  <c:v>207499</c:v>
                </c:pt>
                <c:pt idx="104576">
                  <c:v>207499</c:v>
                </c:pt>
                <c:pt idx="104577">
                  <c:v>207499</c:v>
                </c:pt>
                <c:pt idx="104578">
                  <c:v>207499</c:v>
                </c:pt>
                <c:pt idx="104579">
                  <c:v>207499</c:v>
                </c:pt>
                <c:pt idx="104580">
                  <c:v>207499</c:v>
                </c:pt>
                <c:pt idx="104581">
                  <c:v>207499</c:v>
                </c:pt>
                <c:pt idx="104582">
                  <c:v>207499</c:v>
                </c:pt>
                <c:pt idx="104583">
                  <c:v>207499</c:v>
                </c:pt>
                <c:pt idx="104584">
                  <c:v>207499</c:v>
                </c:pt>
                <c:pt idx="104585">
                  <c:v>207499</c:v>
                </c:pt>
                <c:pt idx="104586">
                  <c:v>207499</c:v>
                </c:pt>
                <c:pt idx="104587">
                  <c:v>207499</c:v>
                </c:pt>
                <c:pt idx="104588">
                  <c:v>207499</c:v>
                </c:pt>
                <c:pt idx="104589">
                  <c:v>207499</c:v>
                </c:pt>
                <c:pt idx="104590">
                  <c:v>207499</c:v>
                </c:pt>
                <c:pt idx="104591">
                  <c:v>207499</c:v>
                </c:pt>
                <c:pt idx="104592">
                  <c:v>207499</c:v>
                </c:pt>
                <c:pt idx="104593">
                  <c:v>207499</c:v>
                </c:pt>
                <c:pt idx="104594">
                  <c:v>207499</c:v>
                </c:pt>
                <c:pt idx="104595">
                  <c:v>207499</c:v>
                </c:pt>
                <c:pt idx="104596">
                  <c:v>207499</c:v>
                </c:pt>
                <c:pt idx="104597">
                  <c:v>207499</c:v>
                </c:pt>
                <c:pt idx="104598">
                  <c:v>207499</c:v>
                </c:pt>
                <c:pt idx="104599">
                  <c:v>207499</c:v>
                </c:pt>
                <c:pt idx="104600">
                  <c:v>207499</c:v>
                </c:pt>
                <c:pt idx="104601">
                  <c:v>207499</c:v>
                </c:pt>
                <c:pt idx="104602">
                  <c:v>207499</c:v>
                </c:pt>
                <c:pt idx="104603">
                  <c:v>207499</c:v>
                </c:pt>
                <c:pt idx="104604">
                  <c:v>207499</c:v>
                </c:pt>
                <c:pt idx="104605">
                  <c:v>207499</c:v>
                </c:pt>
                <c:pt idx="104606">
                  <c:v>207499</c:v>
                </c:pt>
                <c:pt idx="104607">
                  <c:v>207499</c:v>
                </c:pt>
                <c:pt idx="104608">
                  <c:v>207499</c:v>
                </c:pt>
                <c:pt idx="104609">
                  <c:v>207499</c:v>
                </c:pt>
                <c:pt idx="104610">
                  <c:v>207499</c:v>
                </c:pt>
                <c:pt idx="104611">
                  <c:v>207499</c:v>
                </c:pt>
                <c:pt idx="104612">
                  <c:v>207499</c:v>
                </c:pt>
                <c:pt idx="104613">
                  <c:v>207499</c:v>
                </c:pt>
                <c:pt idx="104614">
                  <c:v>207499</c:v>
                </c:pt>
                <c:pt idx="104615">
                  <c:v>207499</c:v>
                </c:pt>
                <c:pt idx="104616">
                  <c:v>207499</c:v>
                </c:pt>
                <c:pt idx="104617">
                  <c:v>207499</c:v>
                </c:pt>
                <c:pt idx="104618">
                  <c:v>207499</c:v>
                </c:pt>
                <c:pt idx="104619">
                  <c:v>207499</c:v>
                </c:pt>
                <c:pt idx="104620">
                  <c:v>207499</c:v>
                </c:pt>
                <c:pt idx="104621">
                  <c:v>207499</c:v>
                </c:pt>
                <c:pt idx="104622">
                  <c:v>207499</c:v>
                </c:pt>
                <c:pt idx="104623">
                  <c:v>207499</c:v>
                </c:pt>
                <c:pt idx="104624">
                  <c:v>207499</c:v>
                </c:pt>
                <c:pt idx="104625">
                  <c:v>207499</c:v>
                </c:pt>
                <c:pt idx="104626">
                  <c:v>207499</c:v>
                </c:pt>
                <c:pt idx="104627">
                  <c:v>207499</c:v>
                </c:pt>
                <c:pt idx="104628">
                  <c:v>207499</c:v>
                </c:pt>
                <c:pt idx="104629">
                  <c:v>207499</c:v>
                </c:pt>
                <c:pt idx="104630">
                  <c:v>207499</c:v>
                </c:pt>
                <c:pt idx="104631">
                  <c:v>207499</c:v>
                </c:pt>
                <c:pt idx="104632">
                  <c:v>207499</c:v>
                </c:pt>
                <c:pt idx="104633">
                  <c:v>207499</c:v>
                </c:pt>
                <c:pt idx="104634">
                  <c:v>207499</c:v>
                </c:pt>
                <c:pt idx="104635">
                  <c:v>207499</c:v>
                </c:pt>
                <c:pt idx="104636">
                  <c:v>207499</c:v>
                </c:pt>
                <c:pt idx="104637">
                  <c:v>207499</c:v>
                </c:pt>
                <c:pt idx="104638">
                  <c:v>207499</c:v>
                </c:pt>
                <c:pt idx="104639">
                  <c:v>207499</c:v>
                </c:pt>
                <c:pt idx="104640">
                  <c:v>207499</c:v>
                </c:pt>
                <c:pt idx="104641">
                  <c:v>207499</c:v>
                </c:pt>
                <c:pt idx="104642">
                  <c:v>207499</c:v>
                </c:pt>
                <c:pt idx="104643">
                  <c:v>207499</c:v>
                </c:pt>
                <c:pt idx="104644">
                  <c:v>207499</c:v>
                </c:pt>
                <c:pt idx="104645">
                  <c:v>207499</c:v>
                </c:pt>
                <c:pt idx="104646">
                  <c:v>207499</c:v>
                </c:pt>
                <c:pt idx="104647">
                  <c:v>207499</c:v>
                </c:pt>
                <c:pt idx="104648">
                  <c:v>207499</c:v>
                </c:pt>
                <c:pt idx="104649">
                  <c:v>207499</c:v>
                </c:pt>
                <c:pt idx="104650">
                  <c:v>207499</c:v>
                </c:pt>
                <c:pt idx="104651">
                  <c:v>207499</c:v>
                </c:pt>
                <c:pt idx="104652">
                  <c:v>207499</c:v>
                </c:pt>
                <c:pt idx="104653">
                  <c:v>207499</c:v>
                </c:pt>
                <c:pt idx="104654">
                  <c:v>207499</c:v>
                </c:pt>
                <c:pt idx="104655">
                  <c:v>207499</c:v>
                </c:pt>
                <c:pt idx="104656">
                  <c:v>207499</c:v>
                </c:pt>
                <c:pt idx="104657">
                  <c:v>207499</c:v>
                </c:pt>
                <c:pt idx="104658">
                  <c:v>207499</c:v>
                </c:pt>
                <c:pt idx="104659">
                  <c:v>207499</c:v>
                </c:pt>
                <c:pt idx="104660">
                  <c:v>207499</c:v>
                </c:pt>
                <c:pt idx="104661">
                  <c:v>207499</c:v>
                </c:pt>
                <c:pt idx="104662">
                  <c:v>207499</c:v>
                </c:pt>
                <c:pt idx="104663">
                  <c:v>207499</c:v>
                </c:pt>
                <c:pt idx="104664">
                  <c:v>207499</c:v>
                </c:pt>
                <c:pt idx="104665">
                  <c:v>207499</c:v>
                </c:pt>
                <c:pt idx="104666">
                  <c:v>207499</c:v>
                </c:pt>
                <c:pt idx="104667">
                  <c:v>207499</c:v>
                </c:pt>
                <c:pt idx="104668">
                  <c:v>207499</c:v>
                </c:pt>
                <c:pt idx="104669">
                  <c:v>207499</c:v>
                </c:pt>
                <c:pt idx="104670">
                  <c:v>207499</c:v>
                </c:pt>
                <c:pt idx="104671">
                  <c:v>207499</c:v>
                </c:pt>
                <c:pt idx="104672">
                  <c:v>207499</c:v>
                </c:pt>
                <c:pt idx="104673">
                  <c:v>207499</c:v>
                </c:pt>
                <c:pt idx="104674">
                  <c:v>207499</c:v>
                </c:pt>
                <c:pt idx="104675">
                  <c:v>207499</c:v>
                </c:pt>
                <c:pt idx="104676">
                  <c:v>207499</c:v>
                </c:pt>
                <c:pt idx="104677">
                  <c:v>207499</c:v>
                </c:pt>
                <c:pt idx="104678">
                  <c:v>207499</c:v>
                </c:pt>
                <c:pt idx="104679">
                  <c:v>207499</c:v>
                </c:pt>
                <c:pt idx="104680">
                  <c:v>207499</c:v>
                </c:pt>
                <c:pt idx="104681">
                  <c:v>207499</c:v>
                </c:pt>
                <c:pt idx="104682">
                  <c:v>207499</c:v>
                </c:pt>
                <c:pt idx="104683">
                  <c:v>207499</c:v>
                </c:pt>
                <c:pt idx="104684">
                  <c:v>207499</c:v>
                </c:pt>
                <c:pt idx="104685">
                  <c:v>207499</c:v>
                </c:pt>
                <c:pt idx="104686">
                  <c:v>207499</c:v>
                </c:pt>
                <c:pt idx="104687">
                  <c:v>207499</c:v>
                </c:pt>
                <c:pt idx="104688">
                  <c:v>207499</c:v>
                </c:pt>
                <c:pt idx="104689">
                  <c:v>207499</c:v>
                </c:pt>
                <c:pt idx="104690">
                  <c:v>207499</c:v>
                </c:pt>
                <c:pt idx="104691">
                  <c:v>207499</c:v>
                </c:pt>
                <c:pt idx="104692">
                  <c:v>207499</c:v>
                </c:pt>
                <c:pt idx="104693">
                  <c:v>207499</c:v>
                </c:pt>
                <c:pt idx="104694">
                  <c:v>207499</c:v>
                </c:pt>
                <c:pt idx="104695">
                  <c:v>207499</c:v>
                </c:pt>
                <c:pt idx="104696">
                  <c:v>207499</c:v>
                </c:pt>
                <c:pt idx="104697">
                  <c:v>207499</c:v>
                </c:pt>
                <c:pt idx="104698">
                  <c:v>207499</c:v>
                </c:pt>
                <c:pt idx="104699">
                  <c:v>207499</c:v>
                </c:pt>
                <c:pt idx="104700">
                  <c:v>207499</c:v>
                </c:pt>
                <c:pt idx="104701">
                  <c:v>207499</c:v>
                </c:pt>
                <c:pt idx="104702">
                  <c:v>207499</c:v>
                </c:pt>
                <c:pt idx="104703">
                  <c:v>207499</c:v>
                </c:pt>
                <c:pt idx="104704">
                  <c:v>207499</c:v>
                </c:pt>
                <c:pt idx="104705">
                  <c:v>207499</c:v>
                </c:pt>
                <c:pt idx="104706">
                  <c:v>207499</c:v>
                </c:pt>
                <c:pt idx="104707">
                  <c:v>207499</c:v>
                </c:pt>
                <c:pt idx="104708">
                  <c:v>207499</c:v>
                </c:pt>
                <c:pt idx="104709">
                  <c:v>207499</c:v>
                </c:pt>
                <c:pt idx="104710">
                  <c:v>207499</c:v>
                </c:pt>
                <c:pt idx="104711">
                  <c:v>207499</c:v>
                </c:pt>
                <c:pt idx="104712">
                  <c:v>207499</c:v>
                </c:pt>
                <c:pt idx="104713">
                  <c:v>207499</c:v>
                </c:pt>
                <c:pt idx="104714">
                  <c:v>207499</c:v>
                </c:pt>
                <c:pt idx="104715">
                  <c:v>207499</c:v>
                </c:pt>
                <c:pt idx="104716">
                  <c:v>207499</c:v>
                </c:pt>
                <c:pt idx="104717">
                  <c:v>207499</c:v>
                </c:pt>
                <c:pt idx="104718">
                  <c:v>207499</c:v>
                </c:pt>
                <c:pt idx="104719">
                  <c:v>207499</c:v>
                </c:pt>
                <c:pt idx="104720">
                  <c:v>207499</c:v>
                </c:pt>
                <c:pt idx="104721">
                  <c:v>207499</c:v>
                </c:pt>
                <c:pt idx="104722">
                  <c:v>207499</c:v>
                </c:pt>
                <c:pt idx="104723">
                  <c:v>207499</c:v>
                </c:pt>
                <c:pt idx="104724">
                  <c:v>207499</c:v>
                </c:pt>
                <c:pt idx="104725">
                  <c:v>207499</c:v>
                </c:pt>
                <c:pt idx="104726">
                  <c:v>207499</c:v>
                </c:pt>
                <c:pt idx="104727">
                  <c:v>207499</c:v>
                </c:pt>
                <c:pt idx="104728">
                  <c:v>207499</c:v>
                </c:pt>
                <c:pt idx="104729">
                  <c:v>207499</c:v>
                </c:pt>
                <c:pt idx="104730">
                  <c:v>207499</c:v>
                </c:pt>
                <c:pt idx="104731">
                  <c:v>207499</c:v>
                </c:pt>
                <c:pt idx="104732">
                  <c:v>207499</c:v>
                </c:pt>
                <c:pt idx="104733">
                  <c:v>207499</c:v>
                </c:pt>
                <c:pt idx="104734">
                  <c:v>207499</c:v>
                </c:pt>
                <c:pt idx="104735">
                  <c:v>207499</c:v>
                </c:pt>
                <c:pt idx="104736">
                  <c:v>207499</c:v>
                </c:pt>
                <c:pt idx="104737">
                  <c:v>207499</c:v>
                </c:pt>
                <c:pt idx="104738">
                  <c:v>207499</c:v>
                </c:pt>
                <c:pt idx="104739">
                  <c:v>207499</c:v>
                </c:pt>
                <c:pt idx="104740">
                  <c:v>207499</c:v>
                </c:pt>
                <c:pt idx="104741">
                  <c:v>207499</c:v>
                </c:pt>
                <c:pt idx="104742">
                  <c:v>207499</c:v>
                </c:pt>
                <c:pt idx="104743">
                  <c:v>207499</c:v>
                </c:pt>
                <c:pt idx="104744">
                  <c:v>207499</c:v>
                </c:pt>
                <c:pt idx="104745">
                  <c:v>207499</c:v>
                </c:pt>
                <c:pt idx="104746">
                  <c:v>207499</c:v>
                </c:pt>
                <c:pt idx="104747">
                  <c:v>207499</c:v>
                </c:pt>
                <c:pt idx="104748">
                  <c:v>207499</c:v>
                </c:pt>
                <c:pt idx="104749">
                  <c:v>207499</c:v>
                </c:pt>
                <c:pt idx="104750">
                  <c:v>207499</c:v>
                </c:pt>
                <c:pt idx="104751">
                  <c:v>207499</c:v>
                </c:pt>
                <c:pt idx="104752">
                  <c:v>207499</c:v>
                </c:pt>
                <c:pt idx="104753">
                  <c:v>207499</c:v>
                </c:pt>
                <c:pt idx="104754">
                  <c:v>207499</c:v>
                </c:pt>
                <c:pt idx="104755">
                  <c:v>207499</c:v>
                </c:pt>
                <c:pt idx="104756">
                  <c:v>207499</c:v>
                </c:pt>
                <c:pt idx="104757">
                  <c:v>207499</c:v>
                </c:pt>
                <c:pt idx="104758">
                  <c:v>207499</c:v>
                </c:pt>
                <c:pt idx="104759">
                  <c:v>207499</c:v>
                </c:pt>
                <c:pt idx="104760">
                  <c:v>207499</c:v>
                </c:pt>
                <c:pt idx="104761">
                  <c:v>207499</c:v>
                </c:pt>
                <c:pt idx="104762">
                  <c:v>207499</c:v>
                </c:pt>
                <c:pt idx="104763">
                  <c:v>207499</c:v>
                </c:pt>
                <c:pt idx="104764">
                  <c:v>207499</c:v>
                </c:pt>
                <c:pt idx="104765">
                  <c:v>207499</c:v>
                </c:pt>
                <c:pt idx="104766">
                  <c:v>207499</c:v>
                </c:pt>
                <c:pt idx="104767">
                  <c:v>207499</c:v>
                </c:pt>
                <c:pt idx="104768">
                  <c:v>207499</c:v>
                </c:pt>
                <c:pt idx="104769">
                  <c:v>207499</c:v>
                </c:pt>
                <c:pt idx="104770">
                  <c:v>207499</c:v>
                </c:pt>
                <c:pt idx="104771">
                  <c:v>207499</c:v>
                </c:pt>
                <c:pt idx="104772">
                  <c:v>207499</c:v>
                </c:pt>
                <c:pt idx="104773">
                  <c:v>207499</c:v>
                </c:pt>
                <c:pt idx="104774">
                  <c:v>207499</c:v>
                </c:pt>
                <c:pt idx="104775">
                  <c:v>207499</c:v>
                </c:pt>
                <c:pt idx="104776">
                  <c:v>207499</c:v>
                </c:pt>
                <c:pt idx="104777">
                  <c:v>207499</c:v>
                </c:pt>
                <c:pt idx="104778">
                  <c:v>207499</c:v>
                </c:pt>
                <c:pt idx="104779">
                  <c:v>207499</c:v>
                </c:pt>
                <c:pt idx="104780">
                  <c:v>207499</c:v>
                </c:pt>
                <c:pt idx="104781">
                  <c:v>207499</c:v>
                </c:pt>
                <c:pt idx="104782">
                  <c:v>207499</c:v>
                </c:pt>
                <c:pt idx="104783">
                  <c:v>207499</c:v>
                </c:pt>
                <c:pt idx="104784">
                  <c:v>207499</c:v>
                </c:pt>
                <c:pt idx="104785">
                  <c:v>207499</c:v>
                </c:pt>
                <c:pt idx="104786">
                  <c:v>207499</c:v>
                </c:pt>
                <c:pt idx="104787">
                  <c:v>207499</c:v>
                </c:pt>
                <c:pt idx="104788">
                  <c:v>207499</c:v>
                </c:pt>
                <c:pt idx="104789">
                  <c:v>207499</c:v>
                </c:pt>
                <c:pt idx="104790">
                  <c:v>207499</c:v>
                </c:pt>
                <c:pt idx="104791">
                  <c:v>207499</c:v>
                </c:pt>
                <c:pt idx="104792">
                  <c:v>207499</c:v>
                </c:pt>
                <c:pt idx="104793">
                  <c:v>207499</c:v>
                </c:pt>
                <c:pt idx="104794">
                  <c:v>207499</c:v>
                </c:pt>
                <c:pt idx="104795">
                  <c:v>207499</c:v>
                </c:pt>
                <c:pt idx="104796">
                  <c:v>207499</c:v>
                </c:pt>
                <c:pt idx="104797">
                  <c:v>207499</c:v>
                </c:pt>
                <c:pt idx="104798">
                  <c:v>207499</c:v>
                </c:pt>
                <c:pt idx="104799">
                  <c:v>207499</c:v>
                </c:pt>
                <c:pt idx="104800">
                  <c:v>207499</c:v>
                </c:pt>
                <c:pt idx="104801">
                  <c:v>207499</c:v>
                </c:pt>
                <c:pt idx="104802">
                  <c:v>207499</c:v>
                </c:pt>
                <c:pt idx="104803">
                  <c:v>207499</c:v>
                </c:pt>
                <c:pt idx="104804">
                  <c:v>207499</c:v>
                </c:pt>
                <c:pt idx="104805">
                  <c:v>207499</c:v>
                </c:pt>
                <c:pt idx="104806">
                  <c:v>207499</c:v>
                </c:pt>
                <c:pt idx="104807">
                  <c:v>207499</c:v>
                </c:pt>
                <c:pt idx="104808">
                  <c:v>207499</c:v>
                </c:pt>
                <c:pt idx="104809">
                  <c:v>207499</c:v>
                </c:pt>
                <c:pt idx="104810">
                  <c:v>207499</c:v>
                </c:pt>
                <c:pt idx="104811">
                  <c:v>207499</c:v>
                </c:pt>
                <c:pt idx="104812">
                  <c:v>207499</c:v>
                </c:pt>
                <c:pt idx="104813">
                  <c:v>207499</c:v>
                </c:pt>
                <c:pt idx="104814">
                  <c:v>207499</c:v>
                </c:pt>
                <c:pt idx="104815">
                  <c:v>207499</c:v>
                </c:pt>
                <c:pt idx="104816">
                  <c:v>207499</c:v>
                </c:pt>
                <c:pt idx="104817">
                  <c:v>207499</c:v>
                </c:pt>
                <c:pt idx="104818">
                  <c:v>207499</c:v>
                </c:pt>
                <c:pt idx="104819">
                  <c:v>207499</c:v>
                </c:pt>
                <c:pt idx="104820">
                  <c:v>207499</c:v>
                </c:pt>
                <c:pt idx="104821">
                  <c:v>207499</c:v>
                </c:pt>
                <c:pt idx="104822">
                  <c:v>207499</c:v>
                </c:pt>
                <c:pt idx="104823">
                  <c:v>207499</c:v>
                </c:pt>
                <c:pt idx="104824">
                  <c:v>207499</c:v>
                </c:pt>
                <c:pt idx="104825">
                  <c:v>207499</c:v>
                </c:pt>
                <c:pt idx="104826">
                  <c:v>207499</c:v>
                </c:pt>
                <c:pt idx="104827">
                  <c:v>207499</c:v>
                </c:pt>
                <c:pt idx="104828">
                  <c:v>207499</c:v>
                </c:pt>
                <c:pt idx="104829">
                  <c:v>207499</c:v>
                </c:pt>
                <c:pt idx="104830">
                  <c:v>207499</c:v>
                </c:pt>
                <c:pt idx="104831">
                  <c:v>207499</c:v>
                </c:pt>
                <c:pt idx="104832">
                  <c:v>207499</c:v>
                </c:pt>
                <c:pt idx="104833">
                  <c:v>207499</c:v>
                </c:pt>
                <c:pt idx="104834">
                  <c:v>207499</c:v>
                </c:pt>
                <c:pt idx="104835">
                  <c:v>207499</c:v>
                </c:pt>
                <c:pt idx="104836">
                  <c:v>207499</c:v>
                </c:pt>
                <c:pt idx="104837">
                  <c:v>207499</c:v>
                </c:pt>
                <c:pt idx="104838">
                  <c:v>207499</c:v>
                </c:pt>
                <c:pt idx="104839">
                  <c:v>207499</c:v>
                </c:pt>
                <c:pt idx="104840">
                  <c:v>207499</c:v>
                </c:pt>
                <c:pt idx="104841">
                  <c:v>207499</c:v>
                </c:pt>
                <c:pt idx="104842">
                  <c:v>207499</c:v>
                </c:pt>
                <c:pt idx="104843">
                  <c:v>207499</c:v>
                </c:pt>
                <c:pt idx="104844">
                  <c:v>207499</c:v>
                </c:pt>
                <c:pt idx="104845">
                  <c:v>207499</c:v>
                </c:pt>
                <c:pt idx="104846">
                  <c:v>207499</c:v>
                </c:pt>
                <c:pt idx="104847">
                  <c:v>207499</c:v>
                </c:pt>
                <c:pt idx="104848">
                  <c:v>207499</c:v>
                </c:pt>
                <c:pt idx="104849">
                  <c:v>207499</c:v>
                </c:pt>
                <c:pt idx="104850">
                  <c:v>207499</c:v>
                </c:pt>
                <c:pt idx="104851">
                  <c:v>207499</c:v>
                </c:pt>
                <c:pt idx="104852">
                  <c:v>207499</c:v>
                </c:pt>
                <c:pt idx="104853">
                  <c:v>207499</c:v>
                </c:pt>
                <c:pt idx="104854">
                  <c:v>207499</c:v>
                </c:pt>
                <c:pt idx="104855">
                  <c:v>207499</c:v>
                </c:pt>
                <c:pt idx="104856">
                  <c:v>207499</c:v>
                </c:pt>
                <c:pt idx="104857">
                  <c:v>207499</c:v>
                </c:pt>
                <c:pt idx="104858">
                  <c:v>207499</c:v>
                </c:pt>
                <c:pt idx="104859">
                  <c:v>207499</c:v>
                </c:pt>
                <c:pt idx="104860">
                  <c:v>207499</c:v>
                </c:pt>
                <c:pt idx="104861">
                  <c:v>207499</c:v>
                </c:pt>
                <c:pt idx="104862">
                  <c:v>207499</c:v>
                </c:pt>
                <c:pt idx="104863">
                  <c:v>207499</c:v>
                </c:pt>
                <c:pt idx="104864">
                  <c:v>207499</c:v>
                </c:pt>
                <c:pt idx="104865">
                  <c:v>207499</c:v>
                </c:pt>
                <c:pt idx="104866">
                  <c:v>207499</c:v>
                </c:pt>
                <c:pt idx="104867">
                  <c:v>207499</c:v>
                </c:pt>
                <c:pt idx="104868">
                  <c:v>207499</c:v>
                </c:pt>
                <c:pt idx="104869">
                  <c:v>207499</c:v>
                </c:pt>
                <c:pt idx="104870">
                  <c:v>207499</c:v>
                </c:pt>
                <c:pt idx="104871">
                  <c:v>207499</c:v>
                </c:pt>
                <c:pt idx="104872">
                  <c:v>207499</c:v>
                </c:pt>
                <c:pt idx="104873">
                  <c:v>207499</c:v>
                </c:pt>
                <c:pt idx="104874">
                  <c:v>207499</c:v>
                </c:pt>
                <c:pt idx="104875">
                  <c:v>207499</c:v>
                </c:pt>
                <c:pt idx="104876">
                  <c:v>207499</c:v>
                </c:pt>
                <c:pt idx="104877">
                  <c:v>207499</c:v>
                </c:pt>
                <c:pt idx="104878">
                  <c:v>207499</c:v>
                </c:pt>
                <c:pt idx="104879">
                  <c:v>207499</c:v>
                </c:pt>
                <c:pt idx="104880">
                  <c:v>207499</c:v>
                </c:pt>
                <c:pt idx="104881">
                  <c:v>207499</c:v>
                </c:pt>
                <c:pt idx="104882">
                  <c:v>207499</c:v>
                </c:pt>
                <c:pt idx="104883">
                  <c:v>207499</c:v>
                </c:pt>
                <c:pt idx="104884">
                  <c:v>207499</c:v>
                </c:pt>
                <c:pt idx="104885">
                  <c:v>207499</c:v>
                </c:pt>
                <c:pt idx="104886">
                  <c:v>207499</c:v>
                </c:pt>
                <c:pt idx="104887">
                  <c:v>207499</c:v>
                </c:pt>
                <c:pt idx="104888">
                  <c:v>207499</c:v>
                </c:pt>
                <c:pt idx="104889">
                  <c:v>207499</c:v>
                </c:pt>
                <c:pt idx="104890">
                  <c:v>207499</c:v>
                </c:pt>
                <c:pt idx="104891">
                  <c:v>207499</c:v>
                </c:pt>
                <c:pt idx="104892">
                  <c:v>207499</c:v>
                </c:pt>
                <c:pt idx="104893">
                  <c:v>207499</c:v>
                </c:pt>
                <c:pt idx="104894">
                  <c:v>207499</c:v>
                </c:pt>
                <c:pt idx="104895">
                  <c:v>207499</c:v>
                </c:pt>
                <c:pt idx="104896">
                  <c:v>207499</c:v>
                </c:pt>
                <c:pt idx="104897">
                  <c:v>207499</c:v>
                </c:pt>
                <c:pt idx="104898">
                  <c:v>207499</c:v>
                </c:pt>
                <c:pt idx="104899">
                  <c:v>207499</c:v>
                </c:pt>
                <c:pt idx="104900">
                  <c:v>207499</c:v>
                </c:pt>
                <c:pt idx="104901">
                  <c:v>207499</c:v>
                </c:pt>
                <c:pt idx="104902">
                  <c:v>207499</c:v>
                </c:pt>
                <c:pt idx="104903">
                  <c:v>207499</c:v>
                </c:pt>
                <c:pt idx="104904">
                  <c:v>207499</c:v>
                </c:pt>
                <c:pt idx="104905">
                  <c:v>207499</c:v>
                </c:pt>
                <c:pt idx="104906">
                  <c:v>207499</c:v>
                </c:pt>
                <c:pt idx="104907">
                  <c:v>207499</c:v>
                </c:pt>
                <c:pt idx="104908">
                  <c:v>207499</c:v>
                </c:pt>
                <c:pt idx="104909">
                  <c:v>207499</c:v>
                </c:pt>
                <c:pt idx="104910">
                  <c:v>207499</c:v>
                </c:pt>
                <c:pt idx="104911">
                  <c:v>207499</c:v>
                </c:pt>
                <c:pt idx="104912">
                  <c:v>207499</c:v>
                </c:pt>
                <c:pt idx="104913">
                  <c:v>207499</c:v>
                </c:pt>
                <c:pt idx="104914">
                  <c:v>207499</c:v>
                </c:pt>
                <c:pt idx="104915">
                  <c:v>207499</c:v>
                </c:pt>
                <c:pt idx="104916">
                  <c:v>207499</c:v>
                </c:pt>
                <c:pt idx="104917">
                  <c:v>207499</c:v>
                </c:pt>
                <c:pt idx="104918">
                  <c:v>207499</c:v>
                </c:pt>
                <c:pt idx="104919">
                  <c:v>207499</c:v>
                </c:pt>
                <c:pt idx="104920">
                  <c:v>207499</c:v>
                </c:pt>
                <c:pt idx="104921">
                  <c:v>207499</c:v>
                </c:pt>
                <c:pt idx="104922">
                  <c:v>207499</c:v>
                </c:pt>
                <c:pt idx="104923">
                  <c:v>207499</c:v>
                </c:pt>
                <c:pt idx="104924">
                  <c:v>207499</c:v>
                </c:pt>
                <c:pt idx="104925">
                  <c:v>207499</c:v>
                </c:pt>
                <c:pt idx="104926">
                  <c:v>207499</c:v>
                </c:pt>
                <c:pt idx="104927">
                  <c:v>207499</c:v>
                </c:pt>
                <c:pt idx="104928">
                  <c:v>207499</c:v>
                </c:pt>
                <c:pt idx="104929">
                  <c:v>207499</c:v>
                </c:pt>
                <c:pt idx="104930">
                  <c:v>207499</c:v>
                </c:pt>
                <c:pt idx="104931">
                  <c:v>207499</c:v>
                </c:pt>
                <c:pt idx="104932">
                  <c:v>207499</c:v>
                </c:pt>
                <c:pt idx="104933">
                  <c:v>207499</c:v>
                </c:pt>
                <c:pt idx="104934">
                  <c:v>207499</c:v>
                </c:pt>
                <c:pt idx="104935">
                  <c:v>207499</c:v>
                </c:pt>
                <c:pt idx="104936">
                  <c:v>207499</c:v>
                </c:pt>
                <c:pt idx="104937">
                  <c:v>207499</c:v>
                </c:pt>
                <c:pt idx="104938">
                  <c:v>207499</c:v>
                </c:pt>
                <c:pt idx="104939">
                  <c:v>207499</c:v>
                </c:pt>
                <c:pt idx="104940">
                  <c:v>207499</c:v>
                </c:pt>
                <c:pt idx="104941">
                  <c:v>207499</c:v>
                </c:pt>
                <c:pt idx="104942">
                  <c:v>207499</c:v>
                </c:pt>
                <c:pt idx="104943">
                  <c:v>207499</c:v>
                </c:pt>
                <c:pt idx="104944">
                  <c:v>207499</c:v>
                </c:pt>
                <c:pt idx="104945">
                  <c:v>207499</c:v>
                </c:pt>
                <c:pt idx="104946">
                  <c:v>207499</c:v>
                </c:pt>
                <c:pt idx="104947">
                  <c:v>207499</c:v>
                </c:pt>
                <c:pt idx="104948">
                  <c:v>207499</c:v>
                </c:pt>
                <c:pt idx="104949">
                  <c:v>207499</c:v>
                </c:pt>
                <c:pt idx="104950">
                  <c:v>207499</c:v>
                </c:pt>
                <c:pt idx="104951">
                  <c:v>207499</c:v>
                </c:pt>
                <c:pt idx="104952">
                  <c:v>207499</c:v>
                </c:pt>
                <c:pt idx="104953">
                  <c:v>207499</c:v>
                </c:pt>
                <c:pt idx="104954">
                  <c:v>207499</c:v>
                </c:pt>
                <c:pt idx="104955">
                  <c:v>207499</c:v>
                </c:pt>
                <c:pt idx="104956">
                  <c:v>207499</c:v>
                </c:pt>
                <c:pt idx="104957">
                  <c:v>207499</c:v>
                </c:pt>
                <c:pt idx="104958">
                  <c:v>207499</c:v>
                </c:pt>
                <c:pt idx="104959">
                  <c:v>207499</c:v>
                </c:pt>
                <c:pt idx="104960">
                  <c:v>207499</c:v>
                </c:pt>
                <c:pt idx="104961">
                  <c:v>207499</c:v>
                </c:pt>
                <c:pt idx="104962">
                  <c:v>207499</c:v>
                </c:pt>
                <c:pt idx="104963">
                  <c:v>207499</c:v>
                </c:pt>
                <c:pt idx="104964">
                  <c:v>207499</c:v>
                </c:pt>
                <c:pt idx="104965">
                  <c:v>207499</c:v>
                </c:pt>
                <c:pt idx="104966">
                  <c:v>207499</c:v>
                </c:pt>
                <c:pt idx="104967">
                  <c:v>207499</c:v>
                </c:pt>
                <c:pt idx="104968">
                  <c:v>207499</c:v>
                </c:pt>
                <c:pt idx="104969">
                  <c:v>207499</c:v>
                </c:pt>
                <c:pt idx="104970">
                  <c:v>207499</c:v>
                </c:pt>
                <c:pt idx="104971">
                  <c:v>207499</c:v>
                </c:pt>
                <c:pt idx="104972">
                  <c:v>207499</c:v>
                </c:pt>
                <c:pt idx="104973">
                  <c:v>207499</c:v>
                </c:pt>
                <c:pt idx="104974">
                  <c:v>207499</c:v>
                </c:pt>
                <c:pt idx="104975">
                  <c:v>207499</c:v>
                </c:pt>
                <c:pt idx="104976">
                  <c:v>207499</c:v>
                </c:pt>
                <c:pt idx="104977">
                  <c:v>207499</c:v>
                </c:pt>
                <c:pt idx="104978">
                  <c:v>207499</c:v>
                </c:pt>
                <c:pt idx="104979">
                  <c:v>207499</c:v>
                </c:pt>
                <c:pt idx="104980">
                  <c:v>207499</c:v>
                </c:pt>
                <c:pt idx="104981">
                  <c:v>207499</c:v>
                </c:pt>
                <c:pt idx="104982">
                  <c:v>207499</c:v>
                </c:pt>
                <c:pt idx="104983">
                  <c:v>207499</c:v>
                </c:pt>
                <c:pt idx="104984">
                  <c:v>207499</c:v>
                </c:pt>
                <c:pt idx="104985">
                  <c:v>207499</c:v>
                </c:pt>
                <c:pt idx="104986">
                  <c:v>207499</c:v>
                </c:pt>
                <c:pt idx="104987">
                  <c:v>207499</c:v>
                </c:pt>
                <c:pt idx="104988">
                  <c:v>207499</c:v>
                </c:pt>
                <c:pt idx="104989">
                  <c:v>207499</c:v>
                </c:pt>
                <c:pt idx="104990">
                  <c:v>207499</c:v>
                </c:pt>
                <c:pt idx="104991">
                  <c:v>207499</c:v>
                </c:pt>
                <c:pt idx="104992">
                  <c:v>207499</c:v>
                </c:pt>
                <c:pt idx="104993">
                  <c:v>207499</c:v>
                </c:pt>
                <c:pt idx="104994">
                  <c:v>207499</c:v>
                </c:pt>
                <c:pt idx="104995">
                  <c:v>207499</c:v>
                </c:pt>
                <c:pt idx="104996">
                  <c:v>207499</c:v>
                </c:pt>
                <c:pt idx="104997">
                  <c:v>207499</c:v>
                </c:pt>
                <c:pt idx="104998">
                  <c:v>207499</c:v>
                </c:pt>
                <c:pt idx="104999">
                  <c:v>207499</c:v>
                </c:pt>
                <c:pt idx="105000">
                  <c:v>207499</c:v>
                </c:pt>
                <c:pt idx="105001">
                  <c:v>207499</c:v>
                </c:pt>
                <c:pt idx="105002">
                  <c:v>207499</c:v>
                </c:pt>
                <c:pt idx="105003">
                  <c:v>207499</c:v>
                </c:pt>
                <c:pt idx="105004">
                  <c:v>207499</c:v>
                </c:pt>
                <c:pt idx="105005">
                  <c:v>207499</c:v>
                </c:pt>
                <c:pt idx="105006">
                  <c:v>207499</c:v>
                </c:pt>
                <c:pt idx="105007">
                  <c:v>207499</c:v>
                </c:pt>
                <c:pt idx="105008">
                  <c:v>207499</c:v>
                </c:pt>
                <c:pt idx="105009">
                  <c:v>207499</c:v>
                </c:pt>
                <c:pt idx="105010">
                  <c:v>207499</c:v>
                </c:pt>
                <c:pt idx="105011">
                  <c:v>207499</c:v>
                </c:pt>
                <c:pt idx="105012">
                  <c:v>207499</c:v>
                </c:pt>
                <c:pt idx="105013">
                  <c:v>207499</c:v>
                </c:pt>
                <c:pt idx="105014">
                  <c:v>207499</c:v>
                </c:pt>
                <c:pt idx="105015">
                  <c:v>207499</c:v>
                </c:pt>
                <c:pt idx="105016">
                  <c:v>207499</c:v>
                </c:pt>
                <c:pt idx="105017">
                  <c:v>207499</c:v>
                </c:pt>
                <c:pt idx="105018">
                  <c:v>207499</c:v>
                </c:pt>
                <c:pt idx="105019">
                  <c:v>207499</c:v>
                </c:pt>
                <c:pt idx="105020">
                  <c:v>207499</c:v>
                </c:pt>
                <c:pt idx="105021">
                  <c:v>207499</c:v>
                </c:pt>
                <c:pt idx="105022">
                  <c:v>207499</c:v>
                </c:pt>
                <c:pt idx="105023">
                  <c:v>207499</c:v>
                </c:pt>
                <c:pt idx="105024">
                  <c:v>207499</c:v>
                </c:pt>
                <c:pt idx="105025">
                  <c:v>207499</c:v>
                </c:pt>
                <c:pt idx="105026">
                  <c:v>207499</c:v>
                </c:pt>
                <c:pt idx="105027">
                  <c:v>207499</c:v>
                </c:pt>
                <c:pt idx="105028">
                  <c:v>207499</c:v>
                </c:pt>
                <c:pt idx="105029">
                  <c:v>207499</c:v>
                </c:pt>
                <c:pt idx="105030">
                  <c:v>207499</c:v>
                </c:pt>
                <c:pt idx="105031">
                  <c:v>207499</c:v>
                </c:pt>
                <c:pt idx="105032">
                  <c:v>207499</c:v>
                </c:pt>
                <c:pt idx="105033">
                  <c:v>207499</c:v>
                </c:pt>
                <c:pt idx="105034">
                  <c:v>207499</c:v>
                </c:pt>
                <c:pt idx="105035">
                  <c:v>207499</c:v>
                </c:pt>
                <c:pt idx="105036">
                  <c:v>207499</c:v>
                </c:pt>
                <c:pt idx="105037">
                  <c:v>207499</c:v>
                </c:pt>
                <c:pt idx="105038">
                  <c:v>207499</c:v>
                </c:pt>
                <c:pt idx="105039">
                  <c:v>207499</c:v>
                </c:pt>
                <c:pt idx="105040">
                  <c:v>207499</c:v>
                </c:pt>
                <c:pt idx="105041">
                  <c:v>207499</c:v>
                </c:pt>
                <c:pt idx="105042">
                  <c:v>207499</c:v>
                </c:pt>
                <c:pt idx="105043">
                  <c:v>207499</c:v>
                </c:pt>
                <c:pt idx="105044">
                  <c:v>207499</c:v>
                </c:pt>
                <c:pt idx="105045">
                  <c:v>207499</c:v>
                </c:pt>
                <c:pt idx="105046">
                  <c:v>207499</c:v>
                </c:pt>
                <c:pt idx="105047">
                  <c:v>207499</c:v>
                </c:pt>
                <c:pt idx="105048">
                  <c:v>207499</c:v>
                </c:pt>
                <c:pt idx="105049">
                  <c:v>207499</c:v>
                </c:pt>
                <c:pt idx="105050">
                  <c:v>207499</c:v>
                </c:pt>
                <c:pt idx="105051">
                  <c:v>207499</c:v>
                </c:pt>
                <c:pt idx="105052">
                  <c:v>207499</c:v>
                </c:pt>
                <c:pt idx="105053">
                  <c:v>207499</c:v>
                </c:pt>
                <c:pt idx="105054">
                  <c:v>207499</c:v>
                </c:pt>
                <c:pt idx="105055">
                  <c:v>207499</c:v>
                </c:pt>
                <c:pt idx="105056">
                  <c:v>207499</c:v>
                </c:pt>
                <c:pt idx="105057">
                  <c:v>207499</c:v>
                </c:pt>
                <c:pt idx="105058">
                  <c:v>207499</c:v>
                </c:pt>
                <c:pt idx="105059">
                  <c:v>207499</c:v>
                </c:pt>
                <c:pt idx="105060">
                  <c:v>207499</c:v>
                </c:pt>
                <c:pt idx="105061">
                  <c:v>207499</c:v>
                </c:pt>
                <c:pt idx="105062">
                  <c:v>207499</c:v>
                </c:pt>
                <c:pt idx="105063">
                  <c:v>207499</c:v>
                </c:pt>
                <c:pt idx="105064">
                  <c:v>207499</c:v>
                </c:pt>
                <c:pt idx="105065">
                  <c:v>207499</c:v>
                </c:pt>
                <c:pt idx="105066">
                  <c:v>207499</c:v>
                </c:pt>
                <c:pt idx="105067">
                  <c:v>207499</c:v>
                </c:pt>
                <c:pt idx="105068">
                  <c:v>207499</c:v>
                </c:pt>
                <c:pt idx="105069">
                  <c:v>207499</c:v>
                </c:pt>
                <c:pt idx="105070">
                  <c:v>207499</c:v>
                </c:pt>
                <c:pt idx="105071">
                  <c:v>207499</c:v>
                </c:pt>
                <c:pt idx="105072">
                  <c:v>207499</c:v>
                </c:pt>
                <c:pt idx="105073">
                  <c:v>207499</c:v>
                </c:pt>
                <c:pt idx="105074">
                  <c:v>207499</c:v>
                </c:pt>
                <c:pt idx="105075">
                  <c:v>207499</c:v>
                </c:pt>
                <c:pt idx="105076">
                  <c:v>207499</c:v>
                </c:pt>
                <c:pt idx="105077">
                  <c:v>207499</c:v>
                </c:pt>
                <c:pt idx="105078">
                  <c:v>207499</c:v>
                </c:pt>
                <c:pt idx="105079">
                  <c:v>207499</c:v>
                </c:pt>
                <c:pt idx="105080">
                  <c:v>207499</c:v>
                </c:pt>
                <c:pt idx="105081">
                  <c:v>207499</c:v>
                </c:pt>
                <c:pt idx="105082">
                  <c:v>207499</c:v>
                </c:pt>
                <c:pt idx="105083">
                  <c:v>207499</c:v>
                </c:pt>
                <c:pt idx="105084">
                  <c:v>207499</c:v>
                </c:pt>
                <c:pt idx="105085">
                  <c:v>207499</c:v>
                </c:pt>
                <c:pt idx="105086">
                  <c:v>207499</c:v>
                </c:pt>
                <c:pt idx="105087">
                  <c:v>207499</c:v>
                </c:pt>
                <c:pt idx="105088">
                  <c:v>207499</c:v>
                </c:pt>
                <c:pt idx="105089">
                  <c:v>207499</c:v>
                </c:pt>
                <c:pt idx="105090">
                  <c:v>207499</c:v>
                </c:pt>
                <c:pt idx="105091">
                  <c:v>207499</c:v>
                </c:pt>
                <c:pt idx="105092">
                  <c:v>207499</c:v>
                </c:pt>
                <c:pt idx="105093">
                  <c:v>207499</c:v>
                </c:pt>
                <c:pt idx="105094">
                  <c:v>207499</c:v>
                </c:pt>
                <c:pt idx="105095">
                  <c:v>207499</c:v>
                </c:pt>
                <c:pt idx="105096">
                  <c:v>207499</c:v>
                </c:pt>
                <c:pt idx="105097">
                  <c:v>207499</c:v>
                </c:pt>
                <c:pt idx="105098">
                  <c:v>207499</c:v>
                </c:pt>
                <c:pt idx="105099">
                  <c:v>207499</c:v>
                </c:pt>
                <c:pt idx="105100">
                  <c:v>207499</c:v>
                </c:pt>
                <c:pt idx="105101">
                  <c:v>207499</c:v>
                </c:pt>
                <c:pt idx="105102">
                  <c:v>207499</c:v>
                </c:pt>
                <c:pt idx="105103">
                  <c:v>207499</c:v>
                </c:pt>
                <c:pt idx="105104">
                  <c:v>207499</c:v>
                </c:pt>
                <c:pt idx="105105">
                  <c:v>207499</c:v>
                </c:pt>
                <c:pt idx="105106">
                  <c:v>207499</c:v>
                </c:pt>
                <c:pt idx="105107">
                  <c:v>207499</c:v>
                </c:pt>
                <c:pt idx="105108">
                  <c:v>207499</c:v>
                </c:pt>
                <c:pt idx="105109">
                  <c:v>207499</c:v>
                </c:pt>
                <c:pt idx="105110">
                  <c:v>207499</c:v>
                </c:pt>
                <c:pt idx="105111">
                  <c:v>207499</c:v>
                </c:pt>
                <c:pt idx="105112">
                  <c:v>207499</c:v>
                </c:pt>
                <c:pt idx="105113">
                  <c:v>207499</c:v>
                </c:pt>
                <c:pt idx="105114">
                  <c:v>207499</c:v>
                </c:pt>
                <c:pt idx="105115">
                  <c:v>207499</c:v>
                </c:pt>
                <c:pt idx="105116">
                  <c:v>207499</c:v>
                </c:pt>
                <c:pt idx="105117">
                  <c:v>207499</c:v>
                </c:pt>
                <c:pt idx="105118">
                  <c:v>207499</c:v>
                </c:pt>
                <c:pt idx="105119">
                  <c:v>207499</c:v>
                </c:pt>
                <c:pt idx="105120">
                  <c:v>207499</c:v>
                </c:pt>
                <c:pt idx="105121">
                  <c:v>207499</c:v>
                </c:pt>
                <c:pt idx="105122">
                  <c:v>207499</c:v>
                </c:pt>
                <c:pt idx="105123">
                  <c:v>207499</c:v>
                </c:pt>
                <c:pt idx="105124">
                  <c:v>207499</c:v>
                </c:pt>
                <c:pt idx="105125">
                  <c:v>207499</c:v>
                </c:pt>
                <c:pt idx="105126">
                  <c:v>207499</c:v>
                </c:pt>
                <c:pt idx="105127">
                  <c:v>207499</c:v>
                </c:pt>
                <c:pt idx="105128">
                  <c:v>207499</c:v>
                </c:pt>
                <c:pt idx="105129">
                  <c:v>207499</c:v>
                </c:pt>
                <c:pt idx="105130">
                  <c:v>207499</c:v>
                </c:pt>
                <c:pt idx="105131">
                  <c:v>207499</c:v>
                </c:pt>
                <c:pt idx="105132">
                  <c:v>207499</c:v>
                </c:pt>
                <c:pt idx="105133">
                  <c:v>207499</c:v>
                </c:pt>
                <c:pt idx="105134">
                  <c:v>207499</c:v>
                </c:pt>
                <c:pt idx="105135">
                  <c:v>207499</c:v>
                </c:pt>
                <c:pt idx="105136">
                  <c:v>207499</c:v>
                </c:pt>
                <c:pt idx="105137">
                  <c:v>207499</c:v>
                </c:pt>
                <c:pt idx="105138">
                  <c:v>207499</c:v>
                </c:pt>
                <c:pt idx="105139">
                  <c:v>207499</c:v>
                </c:pt>
                <c:pt idx="105140">
                  <c:v>207499</c:v>
                </c:pt>
                <c:pt idx="105141">
                  <c:v>207499</c:v>
                </c:pt>
                <c:pt idx="105142">
                  <c:v>207499</c:v>
                </c:pt>
                <c:pt idx="105143">
                  <c:v>207499</c:v>
                </c:pt>
                <c:pt idx="105144">
                  <c:v>207499</c:v>
                </c:pt>
                <c:pt idx="105145">
                  <c:v>207499</c:v>
                </c:pt>
                <c:pt idx="105146">
                  <c:v>207499</c:v>
                </c:pt>
                <c:pt idx="105147">
                  <c:v>207499</c:v>
                </c:pt>
                <c:pt idx="105148">
                  <c:v>207499</c:v>
                </c:pt>
                <c:pt idx="105149">
                  <c:v>207499</c:v>
                </c:pt>
                <c:pt idx="105150">
                  <c:v>207499</c:v>
                </c:pt>
                <c:pt idx="105151">
                  <c:v>207499</c:v>
                </c:pt>
                <c:pt idx="105152">
                  <c:v>207499</c:v>
                </c:pt>
                <c:pt idx="105153">
                  <c:v>207499</c:v>
                </c:pt>
                <c:pt idx="105154">
                  <c:v>207499</c:v>
                </c:pt>
                <c:pt idx="105155">
                  <c:v>207499</c:v>
                </c:pt>
                <c:pt idx="105156">
                  <c:v>207499</c:v>
                </c:pt>
                <c:pt idx="105157">
                  <c:v>207499</c:v>
                </c:pt>
                <c:pt idx="105158">
                  <c:v>207499</c:v>
                </c:pt>
                <c:pt idx="105159">
                  <c:v>207499</c:v>
                </c:pt>
                <c:pt idx="105160">
                  <c:v>207499</c:v>
                </c:pt>
                <c:pt idx="105161">
                  <c:v>207499</c:v>
                </c:pt>
                <c:pt idx="105162">
                  <c:v>207499</c:v>
                </c:pt>
                <c:pt idx="105163">
                  <c:v>207499</c:v>
                </c:pt>
                <c:pt idx="105164">
                  <c:v>207499</c:v>
                </c:pt>
                <c:pt idx="105165">
                  <c:v>207499</c:v>
                </c:pt>
                <c:pt idx="105166">
                  <c:v>207499</c:v>
                </c:pt>
                <c:pt idx="105167">
                  <c:v>207499</c:v>
                </c:pt>
                <c:pt idx="105168">
                  <c:v>207499</c:v>
                </c:pt>
                <c:pt idx="105169">
                  <c:v>207499</c:v>
                </c:pt>
                <c:pt idx="105170">
                  <c:v>207499</c:v>
                </c:pt>
                <c:pt idx="105171">
                  <c:v>207499</c:v>
                </c:pt>
                <c:pt idx="105172">
                  <c:v>207499</c:v>
                </c:pt>
                <c:pt idx="105173">
                  <c:v>207499</c:v>
                </c:pt>
                <c:pt idx="105174">
                  <c:v>207499</c:v>
                </c:pt>
                <c:pt idx="105175">
                  <c:v>207499</c:v>
                </c:pt>
                <c:pt idx="105176">
                  <c:v>207499</c:v>
                </c:pt>
                <c:pt idx="105177">
                  <c:v>207499</c:v>
                </c:pt>
                <c:pt idx="105178">
                  <c:v>207499</c:v>
                </c:pt>
                <c:pt idx="105179">
                  <c:v>207499</c:v>
                </c:pt>
                <c:pt idx="105180">
                  <c:v>207499</c:v>
                </c:pt>
                <c:pt idx="105181">
                  <c:v>207499</c:v>
                </c:pt>
                <c:pt idx="105182">
                  <c:v>207499</c:v>
                </c:pt>
                <c:pt idx="105183">
                  <c:v>207499</c:v>
                </c:pt>
                <c:pt idx="105184">
                  <c:v>207499</c:v>
                </c:pt>
                <c:pt idx="105185">
                  <c:v>207499</c:v>
                </c:pt>
                <c:pt idx="105186">
                  <c:v>207499</c:v>
                </c:pt>
                <c:pt idx="105187">
                  <c:v>207499</c:v>
                </c:pt>
                <c:pt idx="105188">
                  <c:v>207499</c:v>
                </c:pt>
                <c:pt idx="105189">
                  <c:v>207499</c:v>
                </c:pt>
                <c:pt idx="105190">
                  <c:v>207499</c:v>
                </c:pt>
                <c:pt idx="105191">
                  <c:v>207499</c:v>
                </c:pt>
                <c:pt idx="105192">
                  <c:v>207499</c:v>
                </c:pt>
                <c:pt idx="105193">
                  <c:v>207499</c:v>
                </c:pt>
                <c:pt idx="105194">
                  <c:v>207499</c:v>
                </c:pt>
                <c:pt idx="105195">
                  <c:v>207499</c:v>
                </c:pt>
                <c:pt idx="105196">
                  <c:v>207499</c:v>
                </c:pt>
                <c:pt idx="105197">
                  <c:v>207499</c:v>
                </c:pt>
                <c:pt idx="105198">
                  <c:v>207499</c:v>
                </c:pt>
                <c:pt idx="105199">
                  <c:v>207499</c:v>
                </c:pt>
                <c:pt idx="105200">
                  <c:v>207499</c:v>
                </c:pt>
                <c:pt idx="105201">
                  <c:v>207499</c:v>
                </c:pt>
                <c:pt idx="105202">
                  <c:v>207499</c:v>
                </c:pt>
                <c:pt idx="105203">
                  <c:v>207499</c:v>
                </c:pt>
                <c:pt idx="105204">
                  <c:v>207499</c:v>
                </c:pt>
                <c:pt idx="105205">
                  <c:v>207499</c:v>
                </c:pt>
                <c:pt idx="105206">
                  <c:v>207499</c:v>
                </c:pt>
                <c:pt idx="105207">
                  <c:v>207499</c:v>
                </c:pt>
                <c:pt idx="105208">
                  <c:v>207499</c:v>
                </c:pt>
                <c:pt idx="105209">
                  <c:v>207499</c:v>
                </c:pt>
                <c:pt idx="105210">
                  <c:v>207499</c:v>
                </c:pt>
                <c:pt idx="105211">
                  <c:v>207499</c:v>
                </c:pt>
                <c:pt idx="105212">
                  <c:v>207499</c:v>
                </c:pt>
                <c:pt idx="105213">
                  <c:v>207499</c:v>
                </c:pt>
                <c:pt idx="105214">
                  <c:v>207499</c:v>
                </c:pt>
                <c:pt idx="105215">
                  <c:v>207499</c:v>
                </c:pt>
                <c:pt idx="105216">
                  <c:v>207499</c:v>
                </c:pt>
                <c:pt idx="105217">
                  <c:v>207499</c:v>
                </c:pt>
                <c:pt idx="105218">
                  <c:v>207499</c:v>
                </c:pt>
                <c:pt idx="105219">
                  <c:v>207499</c:v>
                </c:pt>
                <c:pt idx="105220">
                  <c:v>207499</c:v>
                </c:pt>
                <c:pt idx="105221">
                  <c:v>207499</c:v>
                </c:pt>
                <c:pt idx="105222">
                  <c:v>207499</c:v>
                </c:pt>
                <c:pt idx="105223">
                  <c:v>207499</c:v>
                </c:pt>
                <c:pt idx="105224">
                  <c:v>207499</c:v>
                </c:pt>
                <c:pt idx="105225">
                  <c:v>207499</c:v>
                </c:pt>
                <c:pt idx="105226">
                  <c:v>207499</c:v>
                </c:pt>
                <c:pt idx="105227">
                  <c:v>207499</c:v>
                </c:pt>
                <c:pt idx="105228">
                  <c:v>207499</c:v>
                </c:pt>
                <c:pt idx="105229">
                  <c:v>207499</c:v>
                </c:pt>
                <c:pt idx="105230">
                  <c:v>207499</c:v>
                </c:pt>
                <c:pt idx="105231">
                  <c:v>207499</c:v>
                </c:pt>
                <c:pt idx="105232">
                  <c:v>207499</c:v>
                </c:pt>
                <c:pt idx="105233">
                  <c:v>207499</c:v>
                </c:pt>
                <c:pt idx="105234">
                  <c:v>207499</c:v>
                </c:pt>
                <c:pt idx="105235">
                  <c:v>207499</c:v>
                </c:pt>
                <c:pt idx="105236">
                  <c:v>207499</c:v>
                </c:pt>
                <c:pt idx="105237">
                  <c:v>207499</c:v>
                </c:pt>
                <c:pt idx="105238">
                  <c:v>207499</c:v>
                </c:pt>
                <c:pt idx="105239">
                  <c:v>207499</c:v>
                </c:pt>
                <c:pt idx="105240">
                  <c:v>207499</c:v>
                </c:pt>
                <c:pt idx="105241">
                  <c:v>207499</c:v>
                </c:pt>
                <c:pt idx="105242">
                  <c:v>207499</c:v>
                </c:pt>
                <c:pt idx="105243">
                  <c:v>207499</c:v>
                </c:pt>
                <c:pt idx="105244">
                  <c:v>207499</c:v>
                </c:pt>
                <c:pt idx="105245">
                  <c:v>207499</c:v>
                </c:pt>
                <c:pt idx="105246">
                  <c:v>207499</c:v>
                </c:pt>
                <c:pt idx="105247">
                  <c:v>207499</c:v>
                </c:pt>
                <c:pt idx="105248">
                  <c:v>207499</c:v>
                </c:pt>
                <c:pt idx="105249">
                  <c:v>207499</c:v>
                </c:pt>
                <c:pt idx="105250">
                  <c:v>207499</c:v>
                </c:pt>
                <c:pt idx="105251">
                  <c:v>207499</c:v>
                </c:pt>
                <c:pt idx="105252">
                  <c:v>207499</c:v>
                </c:pt>
                <c:pt idx="105253">
                  <c:v>207499</c:v>
                </c:pt>
                <c:pt idx="105254">
                  <c:v>207499</c:v>
                </c:pt>
                <c:pt idx="105255">
                  <c:v>207499</c:v>
                </c:pt>
                <c:pt idx="105256">
                  <c:v>207499</c:v>
                </c:pt>
                <c:pt idx="105257">
                  <c:v>207499</c:v>
                </c:pt>
                <c:pt idx="105258">
                  <c:v>207499</c:v>
                </c:pt>
                <c:pt idx="105259">
                  <c:v>207499</c:v>
                </c:pt>
                <c:pt idx="105260">
                  <c:v>207499</c:v>
                </c:pt>
                <c:pt idx="105261">
                  <c:v>207499</c:v>
                </c:pt>
                <c:pt idx="105262">
                  <c:v>207499</c:v>
                </c:pt>
                <c:pt idx="105263">
                  <c:v>207499</c:v>
                </c:pt>
                <c:pt idx="105264">
                  <c:v>207499</c:v>
                </c:pt>
                <c:pt idx="105265">
                  <c:v>207499</c:v>
                </c:pt>
                <c:pt idx="105266">
                  <c:v>207499</c:v>
                </c:pt>
                <c:pt idx="105267">
                  <c:v>207499</c:v>
                </c:pt>
                <c:pt idx="105268">
                  <c:v>207499</c:v>
                </c:pt>
                <c:pt idx="105269">
                  <c:v>207499</c:v>
                </c:pt>
                <c:pt idx="105270">
                  <c:v>207499</c:v>
                </c:pt>
                <c:pt idx="105271">
                  <c:v>207499</c:v>
                </c:pt>
                <c:pt idx="105272">
                  <c:v>207499</c:v>
                </c:pt>
                <c:pt idx="105273">
                  <c:v>207499</c:v>
                </c:pt>
                <c:pt idx="105274">
                  <c:v>207499</c:v>
                </c:pt>
                <c:pt idx="105275">
                  <c:v>207499</c:v>
                </c:pt>
                <c:pt idx="105276">
                  <c:v>207499</c:v>
                </c:pt>
                <c:pt idx="105277">
                  <c:v>207499</c:v>
                </c:pt>
                <c:pt idx="105278">
                  <c:v>207499</c:v>
                </c:pt>
                <c:pt idx="105279">
                  <c:v>207499</c:v>
                </c:pt>
                <c:pt idx="105280">
                  <c:v>207499</c:v>
                </c:pt>
                <c:pt idx="105281">
                  <c:v>207499</c:v>
                </c:pt>
                <c:pt idx="105282">
                  <c:v>207499</c:v>
                </c:pt>
                <c:pt idx="105283">
                  <c:v>207499</c:v>
                </c:pt>
                <c:pt idx="105284">
                  <c:v>207499</c:v>
                </c:pt>
                <c:pt idx="105285">
                  <c:v>207499</c:v>
                </c:pt>
                <c:pt idx="105286">
                  <c:v>207499</c:v>
                </c:pt>
                <c:pt idx="105287">
                  <c:v>207499</c:v>
                </c:pt>
                <c:pt idx="105288">
                  <c:v>207499</c:v>
                </c:pt>
                <c:pt idx="105289">
                  <c:v>207499</c:v>
                </c:pt>
                <c:pt idx="105290">
                  <c:v>207499</c:v>
                </c:pt>
                <c:pt idx="105291">
                  <c:v>207499</c:v>
                </c:pt>
                <c:pt idx="105292">
                  <c:v>207499</c:v>
                </c:pt>
                <c:pt idx="105293">
                  <c:v>207499</c:v>
                </c:pt>
                <c:pt idx="105294">
                  <c:v>207499</c:v>
                </c:pt>
                <c:pt idx="105295">
                  <c:v>207499</c:v>
                </c:pt>
                <c:pt idx="105296">
                  <c:v>207499</c:v>
                </c:pt>
                <c:pt idx="105297">
                  <c:v>207499</c:v>
                </c:pt>
                <c:pt idx="105298">
                  <c:v>207499</c:v>
                </c:pt>
                <c:pt idx="105299">
                  <c:v>207499</c:v>
                </c:pt>
                <c:pt idx="105300">
                  <c:v>207499</c:v>
                </c:pt>
                <c:pt idx="105301">
                  <c:v>207499</c:v>
                </c:pt>
                <c:pt idx="105302">
                  <c:v>207499</c:v>
                </c:pt>
                <c:pt idx="105303">
                  <c:v>207499</c:v>
                </c:pt>
                <c:pt idx="105304">
                  <c:v>207499</c:v>
                </c:pt>
                <c:pt idx="105305">
                  <c:v>207499</c:v>
                </c:pt>
                <c:pt idx="105306">
                  <c:v>207499</c:v>
                </c:pt>
                <c:pt idx="105307">
                  <c:v>207499</c:v>
                </c:pt>
                <c:pt idx="105308">
                  <c:v>207499</c:v>
                </c:pt>
                <c:pt idx="105309">
                  <c:v>207499</c:v>
                </c:pt>
                <c:pt idx="105310">
                  <c:v>207499</c:v>
                </c:pt>
                <c:pt idx="105311">
                  <c:v>207499</c:v>
                </c:pt>
                <c:pt idx="105312">
                  <c:v>207499</c:v>
                </c:pt>
                <c:pt idx="105313">
                  <c:v>207499</c:v>
                </c:pt>
                <c:pt idx="105314">
                  <c:v>207499</c:v>
                </c:pt>
                <c:pt idx="105315">
                  <c:v>207499</c:v>
                </c:pt>
                <c:pt idx="105316">
                  <c:v>207499</c:v>
                </c:pt>
                <c:pt idx="105317">
                  <c:v>207499</c:v>
                </c:pt>
                <c:pt idx="105318">
                  <c:v>207499</c:v>
                </c:pt>
                <c:pt idx="105319">
                  <c:v>207499</c:v>
                </c:pt>
                <c:pt idx="105320">
                  <c:v>207499</c:v>
                </c:pt>
                <c:pt idx="105321">
                  <c:v>207499</c:v>
                </c:pt>
                <c:pt idx="105322">
                  <c:v>207499</c:v>
                </c:pt>
                <c:pt idx="105323">
                  <c:v>207499</c:v>
                </c:pt>
                <c:pt idx="105324">
                  <c:v>207499</c:v>
                </c:pt>
                <c:pt idx="105325">
                  <c:v>207499</c:v>
                </c:pt>
                <c:pt idx="105326">
                  <c:v>207499</c:v>
                </c:pt>
                <c:pt idx="105327">
                  <c:v>207499</c:v>
                </c:pt>
                <c:pt idx="105328">
                  <c:v>207499</c:v>
                </c:pt>
                <c:pt idx="105329">
                  <c:v>207499</c:v>
                </c:pt>
                <c:pt idx="105330">
                  <c:v>207499</c:v>
                </c:pt>
                <c:pt idx="105331">
                  <c:v>207499</c:v>
                </c:pt>
                <c:pt idx="105332">
                  <c:v>207499</c:v>
                </c:pt>
                <c:pt idx="105333">
                  <c:v>207499</c:v>
                </c:pt>
                <c:pt idx="105334">
                  <c:v>207499</c:v>
                </c:pt>
                <c:pt idx="105335">
                  <c:v>207499</c:v>
                </c:pt>
                <c:pt idx="105336">
                  <c:v>207499</c:v>
                </c:pt>
                <c:pt idx="105337">
                  <c:v>207499</c:v>
                </c:pt>
                <c:pt idx="105338">
                  <c:v>207499</c:v>
                </c:pt>
                <c:pt idx="105339">
                  <c:v>207499</c:v>
                </c:pt>
                <c:pt idx="105340">
                  <c:v>207499</c:v>
                </c:pt>
                <c:pt idx="105341">
                  <c:v>207499</c:v>
                </c:pt>
                <c:pt idx="105342">
                  <c:v>207499</c:v>
                </c:pt>
                <c:pt idx="105343">
                  <c:v>207499</c:v>
                </c:pt>
                <c:pt idx="105344">
                  <c:v>207499</c:v>
                </c:pt>
                <c:pt idx="105345">
                  <c:v>207499</c:v>
                </c:pt>
                <c:pt idx="105346">
                  <c:v>207499</c:v>
                </c:pt>
                <c:pt idx="105347">
                  <c:v>207499</c:v>
                </c:pt>
                <c:pt idx="105348">
                  <c:v>207499</c:v>
                </c:pt>
                <c:pt idx="105349">
                  <c:v>207499</c:v>
                </c:pt>
                <c:pt idx="105350">
                  <c:v>207499</c:v>
                </c:pt>
                <c:pt idx="105351">
                  <c:v>207499</c:v>
                </c:pt>
                <c:pt idx="105352">
                  <c:v>207499</c:v>
                </c:pt>
                <c:pt idx="105353">
                  <c:v>207499</c:v>
                </c:pt>
                <c:pt idx="105354">
                  <c:v>207499</c:v>
                </c:pt>
                <c:pt idx="105355">
                  <c:v>207499</c:v>
                </c:pt>
                <c:pt idx="105356">
                  <c:v>207499</c:v>
                </c:pt>
                <c:pt idx="105357">
                  <c:v>207499</c:v>
                </c:pt>
                <c:pt idx="105358">
                  <c:v>207499</c:v>
                </c:pt>
                <c:pt idx="105359">
                  <c:v>207499</c:v>
                </c:pt>
                <c:pt idx="105360">
                  <c:v>207499</c:v>
                </c:pt>
                <c:pt idx="105361">
                  <c:v>207499</c:v>
                </c:pt>
                <c:pt idx="105362">
                  <c:v>207499</c:v>
                </c:pt>
                <c:pt idx="105363">
                  <c:v>207499</c:v>
                </c:pt>
                <c:pt idx="105364">
                  <c:v>207499</c:v>
                </c:pt>
                <c:pt idx="105365">
                  <c:v>207499</c:v>
                </c:pt>
                <c:pt idx="105366">
                  <c:v>207499</c:v>
                </c:pt>
                <c:pt idx="105367">
                  <c:v>207499</c:v>
                </c:pt>
                <c:pt idx="105368">
                  <c:v>207499</c:v>
                </c:pt>
                <c:pt idx="105369">
                  <c:v>207499</c:v>
                </c:pt>
                <c:pt idx="105370">
                  <c:v>207499</c:v>
                </c:pt>
                <c:pt idx="105371">
                  <c:v>207499</c:v>
                </c:pt>
                <c:pt idx="105372">
                  <c:v>207499</c:v>
                </c:pt>
                <c:pt idx="105373">
                  <c:v>207499</c:v>
                </c:pt>
                <c:pt idx="105374">
                  <c:v>207499</c:v>
                </c:pt>
                <c:pt idx="105375">
                  <c:v>207499</c:v>
                </c:pt>
                <c:pt idx="105376">
                  <c:v>207499</c:v>
                </c:pt>
                <c:pt idx="105377">
                  <c:v>207499</c:v>
                </c:pt>
                <c:pt idx="105378">
                  <c:v>207499</c:v>
                </c:pt>
                <c:pt idx="105379">
                  <c:v>207499</c:v>
                </c:pt>
                <c:pt idx="105380">
                  <c:v>207499</c:v>
                </c:pt>
                <c:pt idx="105381">
                  <c:v>207499</c:v>
                </c:pt>
                <c:pt idx="105382">
                  <c:v>207499</c:v>
                </c:pt>
                <c:pt idx="105383">
                  <c:v>207499</c:v>
                </c:pt>
                <c:pt idx="105384">
                  <c:v>207499</c:v>
                </c:pt>
                <c:pt idx="105385">
                  <c:v>207499</c:v>
                </c:pt>
                <c:pt idx="105386">
                  <c:v>207499</c:v>
                </c:pt>
                <c:pt idx="105387">
                  <c:v>207499</c:v>
                </c:pt>
                <c:pt idx="105388">
                  <c:v>207499</c:v>
                </c:pt>
                <c:pt idx="105389">
                  <c:v>207499</c:v>
                </c:pt>
                <c:pt idx="105390">
                  <c:v>207499</c:v>
                </c:pt>
                <c:pt idx="105391">
                  <c:v>207499</c:v>
                </c:pt>
                <c:pt idx="105392">
                  <c:v>207499</c:v>
                </c:pt>
                <c:pt idx="105393">
                  <c:v>207499</c:v>
                </c:pt>
                <c:pt idx="105394">
                  <c:v>207499</c:v>
                </c:pt>
                <c:pt idx="105395">
                  <c:v>207499</c:v>
                </c:pt>
                <c:pt idx="105396">
                  <c:v>207499</c:v>
                </c:pt>
                <c:pt idx="105397">
                  <c:v>207499</c:v>
                </c:pt>
                <c:pt idx="105398">
                  <c:v>207499</c:v>
                </c:pt>
                <c:pt idx="105399">
                  <c:v>207499</c:v>
                </c:pt>
                <c:pt idx="105400">
                  <c:v>207499</c:v>
                </c:pt>
                <c:pt idx="105401">
                  <c:v>207499</c:v>
                </c:pt>
                <c:pt idx="105402">
                  <c:v>207499</c:v>
                </c:pt>
                <c:pt idx="105403">
                  <c:v>207499</c:v>
                </c:pt>
                <c:pt idx="105404">
                  <c:v>207499</c:v>
                </c:pt>
                <c:pt idx="105405">
                  <c:v>207499</c:v>
                </c:pt>
                <c:pt idx="105406">
                  <c:v>207499</c:v>
                </c:pt>
                <c:pt idx="105407">
                  <c:v>207499</c:v>
                </c:pt>
                <c:pt idx="105408">
                  <c:v>207499</c:v>
                </c:pt>
                <c:pt idx="105409">
                  <c:v>207499</c:v>
                </c:pt>
                <c:pt idx="105410">
                  <c:v>207499</c:v>
                </c:pt>
                <c:pt idx="105411">
                  <c:v>207499</c:v>
                </c:pt>
                <c:pt idx="105412">
                  <c:v>207499</c:v>
                </c:pt>
                <c:pt idx="105413">
                  <c:v>207499</c:v>
                </c:pt>
                <c:pt idx="105414">
                  <c:v>207499</c:v>
                </c:pt>
                <c:pt idx="105415">
                  <c:v>207499</c:v>
                </c:pt>
                <c:pt idx="105416">
                  <c:v>207499</c:v>
                </c:pt>
                <c:pt idx="105417">
                  <c:v>207499</c:v>
                </c:pt>
                <c:pt idx="105418">
                  <c:v>207499</c:v>
                </c:pt>
                <c:pt idx="105419">
                  <c:v>207499</c:v>
                </c:pt>
                <c:pt idx="105420">
                  <c:v>207499</c:v>
                </c:pt>
                <c:pt idx="105421">
                  <c:v>207499</c:v>
                </c:pt>
                <c:pt idx="105422">
                  <c:v>207499</c:v>
                </c:pt>
                <c:pt idx="105423">
                  <c:v>207499</c:v>
                </c:pt>
                <c:pt idx="105424">
                  <c:v>207499</c:v>
                </c:pt>
                <c:pt idx="105425">
                  <c:v>207499</c:v>
                </c:pt>
                <c:pt idx="105426">
                  <c:v>207499</c:v>
                </c:pt>
                <c:pt idx="105427">
                  <c:v>207499</c:v>
                </c:pt>
                <c:pt idx="105428">
                  <c:v>207499</c:v>
                </c:pt>
                <c:pt idx="105429">
                  <c:v>207499</c:v>
                </c:pt>
                <c:pt idx="105430">
                  <c:v>207499</c:v>
                </c:pt>
                <c:pt idx="105431">
                  <c:v>207499</c:v>
                </c:pt>
                <c:pt idx="105432">
                  <c:v>207499</c:v>
                </c:pt>
                <c:pt idx="105433">
                  <c:v>207499</c:v>
                </c:pt>
                <c:pt idx="105434">
                  <c:v>207499</c:v>
                </c:pt>
                <c:pt idx="105435">
                  <c:v>207499</c:v>
                </c:pt>
                <c:pt idx="105436">
                  <c:v>207499</c:v>
                </c:pt>
                <c:pt idx="105437">
                  <c:v>207499</c:v>
                </c:pt>
                <c:pt idx="105438">
                  <c:v>207499</c:v>
                </c:pt>
                <c:pt idx="105439">
                  <c:v>207499</c:v>
                </c:pt>
                <c:pt idx="105440">
                  <c:v>207499</c:v>
                </c:pt>
                <c:pt idx="105441">
                  <c:v>207499</c:v>
                </c:pt>
                <c:pt idx="105442">
                  <c:v>207499</c:v>
                </c:pt>
                <c:pt idx="105443">
                  <c:v>207499</c:v>
                </c:pt>
                <c:pt idx="105444">
                  <c:v>207499</c:v>
                </c:pt>
                <c:pt idx="105445">
                  <c:v>207499</c:v>
                </c:pt>
                <c:pt idx="105446">
                  <c:v>207499</c:v>
                </c:pt>
                <c:pt idx="105447">
                  <c:v>207499</c:v>
                </c:pt>
                <c:pt idx="105448">
                  <c:v>207499</c:v>
                </c:pt>
                <c:pt idx="105449">
                  <c:v>207499</c:v>
                </c:pt>
                <c:pt idx="105450">
                  <c:v>207499</c:v>
                </c:pt>
                <c:pt idx="105451">
                  <c:v>207499</c:v>
                </c:pt>
                <c:pt idx="105452">
                  <c:v>207499</c:v>
                </c:pt>
                <c:pt idx="105453">
                  <c:v>207499</c:v>
                </c:pt>
                <c:pt idx="105454">
                  <c:v>207499</c:v>
                </c:pt>
                <c:pt idx="105455">
                  <c:v>207499</c:v>
                </c:pt>
                <c:pt idx="105456">
                  <c:v>207499</c:v>
                </c:pt>
                <c:pt idx="105457">
                  <c:v>207499</c:v>
                </c:pt>
                <c:pt idx="105458">
                  <c:v>207499</c:v>
                </c:pt>
                <c:pt idx="105459">
                  <c:v>207499</c:v>
                </c:pt>
                <c:pt idx="105460">
                  <c:v>207499</c:v>
                </c:pt>
                <c:pt idx="105461">
                  <c:v>207499</c:v>
                </c:pt>
                <c:pt idx="105462">
                  <c:v>207499</c:v>
                </c:pt>
                <c:pt idx="105463">
                  <c:v>207499</c:v>
                </c:pt>
                <c:pt idx="105464">
                  <c:v>207499</c:v>
                </c:pt>
                <c:pt idx="105465">
                  <c:v>207499</c:v>
                </c:pt>
                <c:pt idx="105466">
                  <c:v>207499</c:v>
                </c:pt>
                <c:pt idx="105467">
                  <c:v>207499</c:v>
                </c:pt>
                <c:pt idx="105468">
                  <c:v>207499</c:v>
                </c:pt>
                <c:pt idx="105469">
                  <c:v>207499</c:v>
                </c:pt>
                <c:pt idx="105470">
                  <c:v>207499</c:v>
                </c:pt>
                <c:pt idx="105471">
                  <c:v>207499</c:v>
                </c:pt>
                <c:pt idx="105472">
                  <c:v>207499</c:v>
                </c:pt>
                <c:pt idx="105473">
                  <c:v>207499</c:v>
                </c:pt>
                <c:pt idx="105474">
                  <c:v>207499</c:v>
                </c:pt>
                <c:pt idx="105475">
                  <c:v>207499</c:v>
                </c:pt>
                <c:pt idx="105476">
                  <c:v>207499</c:v>
                </c:pt>
                <c:pt idx="105477">
                  <c:v>207499</c:v>
                </c:pt>
                <c:pt idx="105478">
                  <c:v>207499</c:v>
                </c:pt>
                <c:pt idx="105479">
                  <c:v>207499</c:v>
                </c:pt>
                <c:pt idx="105480">
                  <c:v>207499</c:v>
                </c:pt>
                <c:pt idx="105481">
                  <c:v>207499</c:v>
                </c:pt>
                <c:pt idx="105482">
                  <c:v>207499</c:v>
                </c:pt>
                <c:pt idx="105483">
                  <c:v>207499</c:v>
                </c:pt>
                <c:pt idx="105484">
                  <c:v>207499</c:v>
                </c:pt>
                <c:pt idx="105485">
                  <c:v>207499</c:v>
                </c:pt>
                <c:pt idx="105486">
                  <c:v>207499</c:v>
                </c:pt>
                <c:pt idx="105487">
                  <c:v>207499</c:v>
                </c:pt>
                <c:pt idx="105488">
                  <c:v>207499</c:v>
                </c:pt>
                <c:pt idx="105489">
                  <c:v>207499</c:v>
                </c:pt>
                <c:pt idx="105490">
                  <c:v>207499</c:v>
                </c:pt>
                <c:pt idx="105491">
                  <c:v>207499</c:v>
                </c:pt>
                <c:pt idx="105492">
                  <c:v>207499</c:v>
                </c:pt>
                <c:pt idx="105493">
                  <c:v>207499</c:v>
                </c:pt>
                <c:pt idx="105494">
                  <c:v>207499</c:v>
                </c:pt>
                <c:pt idx="105495">
                  <c:v>207499</c:v>
                </c:pt>
                <c:pt idx="105496">
                  <c:v>207499</c:v>
                </c:pt>
                <c:pt idx="105497">
                  <c:v>207499</c:v>
                </c:pt>
                <c:pt idx="105498">
                  <c:v>207499</c:v>
                </c:pt>
                <c:pt idx="105499">
                  <c:v>207499</c:v>
                </c:pt>
                <c:pt idx="105500">
                  <c:v>207499</c:v>
                </c:pt>
                <c:pt idx="105501">
                  <c:v>207499</c:v>
                </c:pt>
                <c:pt idx="105502">
                  <c:v>207499</c:v>
                </c:pt>
                <c:pt idx="105503">
                  <c:v>207499</c:v>
                </c:pt>
                <c:pt idx="105504">
                  <c:v>207499</c:v>
                </c:pt>
                <c:pt idx="105505">
                  <c:v>207499</c:v>
                </c:pt>
                <c:pt idx="105506">
                  <c:v>207499</c:v>
                </c:pt>
                <c:pt idx="105507">
                  <c:v>207499</c:v>
                </c:pt>
                <c:pt idx="105508">
                  <c:v>207499</c:v>
                </c:pt>
                <c:pt idx="105509">
                  <c:v>207499</c:v>
                </c:pt>
                <c:pt idx="105510">
                  <c:v>207499</c:v>
                </c:pt>
                <c:pt idx="105511">
                  <c:v>207499</c:v>
                </c:pt>
                <c:pt idx="105512">
                  <c:v>207499</c:v>
                </c:pt>
                <c:pt idx="105513">
                  <c:v>207499</c:v>
                </c:pt>
                <c:pt idx="105514">
                  <c:v>207499</c:v>
                </c:pt>
                <c:pt idx="105515">
                  <c:v>207499</c:v>
                </c:pt>
                <c:pt idx="105516">
                  <c:v>207499</c:v>
                </c:pt>
                <c:pt idx="105517">
                  <c:v>207499</c:v>
                </c:pt>
                <c:pt idx="105518">
                  <c:v>207499</c:v>
                </c:pt>
                <c:pt idx="105519">
                  <c:v>207499</c:v>
                </c:pt>
                <c:pt idx="105520">
                  <c:v>207499</c:v>
                </c:pt>
                <c:pt idx="105521">
                  <c:v>207499</c:v>
                </c:pt>
                <c:pt idx="105522">
                  <c:v>207499</c:v>
                </c:pt>
                <c:pt idx="105523">
                  <c:v>207499</c:v>
                </c:pt>
                <c:pt idx="105524">
                  <c:v>207499</c:v>
                </c:pt>
                <c:pt idx="105525">
                  <c:v>207499</c:v>
                </c:pt>
                <c:pt idx="105526">
                  <c:v>207499</c:v>
                </c:pt>
                <c:pt idx="105527">
                  <c:v>207499</c:v>
                </c:pt>
                <c:pt idx="105528">
                  <c:v>207499</c:v>
                </c:pt>
                <c:pt idx="105529">
                  <c:v>207499</c:v>
                </c:pt>
                <c:pt idx="105530">
                  <c:v>207499</c:v>
                </c:pt>
                <c:pt idx="105531">
                  <c:v>207499</c:v>
                </c:pt>
                <c:pt idx="105532">
                  <c:v>207499</c:v>
                </c:pt>
                <c:pt idx="105533">
                  <c:v>207499</c:v>
                </c:pt>
                <c:pt idx="105534">
                  <c:v>207499</c:v>
                </c:pt>
                <c:pt idx="105535">
                  <c:v>207499</c:v>
                </c:pt>
                <c:pt idx="105536">
                  <c:v>207499</c:v>
                </c:pt>
                <c:pt idx="105537">
                  <c:v>207499</c:v>
                </c:pt>
                <c:pt idx="105538">
                  <c:v>207499</c:v>
                </c:pt>
                <c:pt idx="105539">
                  <c:v>207499</c:v>
                </c:pt>
                <c:pt idx="105540">
                  <c:v>207499</c:v>
                </c:pt>
                <c:pt idx="105541">
                  <c:v>207499</c:v>
                </c:pt>
                <c:pt idx="105542">
                  <c:v>207499</c:v>
                </c:pt>
                <c:pt idx="105543">
                  <c:v>207499</c:v>
                </c:pt>
                <c:pt idx="105544">
                  <c:v>207499</c:v>
                </c:pt>
                <c:pt idx="105545">
                  <c:v>207499</c:v>
                </c:pt>
                <c:pt idx="105546">
                  <c:v>207499</c:v>
                </c:pt>
                <c:pt idx="105547">
                  <c:v>207499</c:v>
                </c:pt>
                <c:pt idx="105548">
                  <c:v>207499</c:v>
                </c:pt>
                <c:pt idx="105549">
                  <c:v>207499</c:v>
                </c:pt>
                <c:pt idx="105550">
                  <c:v>207499</c:v>
                </c:pt>
                <c:pt idx="105551">
                  <c:v>207499</c:v>
                </c:pt>
                <c:pt idx="105552">
                  <c:v>207499</c:v>
                </c:pt>
                <c:pt idx="105553">
                  <c:v>207499</c:v>
                </c:pt>
                <c:pt idx="105554">
                  <c:v>207499</c:v>
                </c:pt>
                <c:pt idx="105555">
                  <c:v>207499</c:v>
                </c:pt>
                <c:pt idx="105556">
                  <c:v>207499</c:v>
                </c:pt>
                <c:pt idx="105557">
                  <c:v>207499</c:v>
                </c:pt>
                <c:pt idx="105558">
                  <c:v>207499</c:v>
                </c:pt>
                <c:pt idx="105559">
                  <c:v>207499</c:v>
                </c:pt>
                <c:pt idx="105560">
                  <c:v>207499</c:v>
                </c:pt>
                <c:pt idx="105561">
                  <c:v>207499</c:v>
                </c:pt>
                <c:pt idx="105562">
                  <c:v>207499</c:v>
                </c:pt>
                <c:pt idx="105563">
                  <c:v>207499</c:v>
                </c:pt>
                <c:pt idx="105564">
                  <c:v>207499</c:v>
                </c:pt>
                <c:pt idx="105565">
                  <c:v>207499</c:v>
                </c:pt>
                <c:pt idx="105566">
                  <c:v>207499</c:v>
                </c:pt>
                <c:pt idx="105567">
                  <c:v>207499</c:v>
                </c:pt>
                <c:pt idx="105568">
                  <c:v>207499</c:v>
                </c:pt>
                <c:pt idx="105569">
                  <c:v>207499</c:v>
                </c:pt>
                <c:pt idx="105570">
                  <c:v>207499</c:v>
                </c:pt>
                <c:pt idx="105571">
                  <c:v>207499</c:v>
                </c:pt>
                <c:pt idx="105572">
                  <c:v>207499</c:v>
                </c:pt>
                <c:pt idx="105573">
                  <c:v>207499</c:v>
                </c:pt>
                <c:pt idx="105574">
                  <c:v>207499</c:v>
                </c:pt>
                <c:pt idx="105575">
                  <c:v>207499</c:v>
                </c:pt>
                <c:pt idx="105576">
                  <c:v>207499</c:v>
                </c:pt>
                <c:pt idx="105577">
                  <c:v>207499</c:v>
                </c:pt>
                <c:pt idx="105578">
                  <c:v>207499</c:v>
                </c:pt>
                <c:pt idx="105579">
                  <c:v>207499</c:v>
                </c:pt>
                <c:pt idx="105580">
                  <c:v>207499</c:v>
                </c:pt>
                <c:pt idx="105581">
                  <c:v>207499</c:v>
                </c:pt>
                <c:pt idx="105582">
                  <c:v>207499</c:v>
                </c:pt>
                <c:pt idx="105583">
                  <c:v>207499</c:v>
                </c:pt>
                <c:pt idx="105584">
                  <c:v>207499</c:v>
                </c:pt>
                <c:pt idx="105585">
                  <c:v>207499</c:v>
                </c:pt>
                <c:pt idx="105586">
                  <c:v>207499</c:v>
                </c:pt>
                <c:pt idx="105587">
                  <c:v>207499</c:v>
                </c:pt>
                <c:pt idx="105588">
                  <c:v>207499</c:v>
                </c:pt>
                <c:pt idx="105589">
                  <c:v>207499</c:v>
                </c:pt>
                <c:pt idx="105590">
                  <c:v>207499</c:v>
                </c:pt>
                <c:pt idx="105591">
                  <c:v>207499</c:v>
                </c:pt>
                <c:pt idx="105592">
                  <c:v>207499</c:v>
                </c:pt>
                <c:pt idx="105593">
                  <c:v>207499</c:v>
                </c:pt>
                <c:pt idx="105594">
                  <c:v>207499</c:v>
                </c:pt>
                <c:pt idx="105595">
                  <c:v>207499</c:v>
                </c:pt>
                <c:pt idx="105596">
                  <c:v>207499</c:v>
                </c:pt>
                <c:pt idx="105597">
                  <c:v>207499</c:v>
                </c:pt>
                <c:pt idx="105598">
                  <c:v>207499</c:v>
                </c:pt>
                <c:pt idx="105599">
                  <c:v>207499</c:v>
                </c:pt>
                <c:pt idx="105600">
                  <c:v>207499</c:v>
                </c:pt>
                <c:pt idx="105601">
                  <c:v>207499</c:v>
                </c:pt>
                <c:pt idx="105602">
                  <c:v>207499</c:v>
                </c:pt>
                <c:pt idx="105603">
                  <c:v>207499</c:v>
                </c:pt>
                <c:pt idx="105604">
                  <c:v>207499</c:v>
                </c:pt>
                <c:pt idx="105605">
                  <c:v>207499</c:v>
                </c:pt>
                <c:pt idx="105606">
                  <c:v>207499</c:v>
                </c:pt>
                <c:pt idx="105607">
                  <c:v>207499</c:v>
                </c:pt>
                <c:pt idx="105608">
                  <c:v>207499</c:v>
                </c:pt>
                <c:pt idx="105609">
                  <c:v>207499</c:v>
                </c:pt>
                <c:pt idx="105610">
                  <c:v>207499</c:v>
                </c:pt>
                <c:pt idx="105611">
                  <c:v>207499</c:v>
                </c:pt>
                <c:pt idx="105612">
                  <c:v>207499</c:v>
                </c:pt>
                <c:pt idx="105613">
                  <c:v>207499</c:v>
                </c:pt>
                <c:pt idx="105614">
                  <c:v>207499</c:v>
                </c:pt>
                <c:pt idx="105615">
                  <c:v>207499</c:v>
                </c:pt>
                <c:pt idx="105616">
                  <c:v>207499</c:v>
                </c:pt>
                <c:pt idx="105617">
                  <c:v>207499</c:v>
                </c:pt>
                <c:pt idx="105618">
                  <c:v>207499</c:v>
                </c:pt>
                <c:pt idx="105619">
                  <c:v>207499</c:v>
                </c:pt>
                <c:pt idx="105620">
                  <c:v>207499</c:v>
                </c:pt>
                <c:pt idx="105621">
                  <c:v>207499</c:v>
                </c:pt>
                <c:pt idx="105622">
                  <c:v>207499</c:v>
                </c:pt>
                <c:pt idx="105623">
                  <c:v>207499</c:v>
                </c:pt>
                <c:pt idx="105624">
                  <c:v>207499</c:v>
                </c:pt>
                <c:pt idx="105625">
                  <c:v>207499</c:v>
                </c:pt>
                <c:pt idx="105626">
                  <c:v>207499</c:v>
                </c:pt>
                <c:pt idx="105627">
                  <c:v>207499</c:v>
                </c:pt>
                <c:pt idx="105628">
                  <c:v>207499</c:v>
                </c:pt>
                <c:pt idx="105629">
                  <c:v>207499</c:v>
                </c:pt>
                <c:pt idx="105630">
                  <c:v>207499</c:v>
                </c:pt>
                <c:pt idx="105631">
                  <c:v>207499</c:v>
                </c:pt>
                <c:pt idx="105632">
                  <c:v>207499</c:v>
                </c:pt>
                <c:pt idx="105633">
                  <c:v>207499</c:v>
                </c:pt>
                <c:pt idx="105634">
                  <c:v>207499</c:v>
                </c:pt>
                <c:pt idx="105635">
                  <c:v>207499</c:v>
                </c:pt>
                <c:pt idx="105636">
                  <c:v>207499</c:v>
                </c:pt>
                <c:pt idx="105637">
                  <c:v>207499</c:v>
                </c:pt>
                <c:pt idx="105638">
                  <c:v>207499</c:v>
                </c:pt>
                <c:pt idx="105639">
                  <c:v>207499</c:v>
                </c:pt>
                <c:pt idx="105640">
                  <c:v>207499</c:v>
                </c:pt>
                <c:pt idx="105641">
                  <c:v>207499</c:v>
                </c:pt>
                <c:pt idx="105642">
                  <c:v>207499</c:v>
                </c:pt>
                <c:pt idx="105643">
                  <c:v>207499</c:v>
                </c:pt>
                <c:pt idx="105644">
                  <c:v>207499</c:v>
                </c:pt>
                <c:pt idx="105645">
                  <c:v>207499</c:v>
                </c:pt>
                <c:pt idx="105646">
                  <c:v>207499</c:v>
                </c:pt>
                <c:pt idx="105647">
                  <c:v>207499</c:v>
                </c:pt>
                <c:pt idx="105648">
                  <c:v>207499</c:v>
                </c:pt>
                <c:pt idx="105649">
                  <c:v>207499</c:v>
                </c:pt>
                <c:pt idx="105650">
                  <c:v>207499</c:v>
                </c:pt>
                <c:pt idx="105651">
                  <c:v>207499</c:v>
                </c:pt>
                <c:pt idx="105652">
                  <c:v>207499</c:v>
                </c:pt>
                <c:pt idx="105653">
                  <c:v>207499</c:v>
                </c:pt>
                <c:pt idx="105654">
                  <c:v>207499</c:v>
                </c:pt>
                <c:pt idx="105655">
                  <c:v>207499</c:v>
                </c:pt>
                <c:pt idx="105656">
                  <c:v>207499</c:v>
                </c:pt>
                <c:pt idx="105657">
                  <c:v>207499</c:v>
                </c:pt>
                <c:pt idx="105658">
                  <c:v>207499</c:v>
                </c:pt>
                <c:pt idx="105659">
                  <c:v>207499</c:v>
                </c:pt>
                <c:pt idx="105660">
                  <c:v>207499</c:v>
                </c:pt>
                <c:pt idx="105661">
                  <c:v>207499</c:v>
                </c:pt>
                <c:pt idx="105662">
                  <c:v>207499</c:v>
                </c:pt>
                <c:pt idx="105663">
                  <c:v>207499</c:v>
                </c:pt>
                <c:pt idx="105664">
                  <c:v>207499</c:v>
                </c:pt>
                <c:pt idx="105665">
                  <c:v>207499</c:v>
                </c:pt>
                <c:pt idx="105666">
                  <c:v>207499</c:v>
                </c:pt>
                <c:pt idx="105667">
                  <c:v>207499</c:v>
                </c:pt>
                <c:pt idx="105668">
                  <c:v>207499</c:v>
                </c:pt>
                <c:pt idx="105669">
                  <c:v>207499</c:v>
                </c:pt>
                <c:pt idx="105670">
                  <c:v>207499</c:v>
                </c:pt>
                <c:pt idx="105671">
                  <c:v>207499</c:v>
                </c:pt>
                <c:pt idx="105672">
                  <c:v>207499</c:v>
                </c:pt>
                <c:pt idx="105673">
                  <c:v>207499</c:v>
                </c:pt>
                <c:pt idx="105674">
                  <c:v>207499</c:v>
                </c:pt>
                <c:pt idx="105675">
                  <c:v>207499</c:v>
                </c:pt>
                <c:pt idx="105676">
                  <c:v>207499</c:v>
                </c:pt>
                <c:pt idx="105677">
                  <c:v>207499</c:v>
                </c:pt>
                <c:pt idx="105678">
                  <c:v>207499</c:v>
                </c:pt>
                <c:pt idx="105679">
                  <c:v>207499</c:v>
                </c:pt>
                <c:pt idx="105680">
                  <c:v>207499</c:v>
                </c:pt>
                <c:pt idx="105681">
                  <c:v>207499</c:v>
                </c:pt>
                <c:pt idx="105682">
                  <c:v>207499</c:v>
                </c:pt>
                <c:pt idx="105683">
                  <c:v>207499</c:v>
                </c:pt>
                <c:pt idx="105684">
                  <c:v>207499</c:v>
                </c:pt>
                <c:pt idx="105685">
                  <c:v>207499</c:v>
                </c:pt>
                <c:pt idx="105686">
                  <c:v>207499</c:v>
                </c:pt>
                <c:pt idx="105687">
                  <c:v>207499</c:v>
                </c:pt>
                <c:pt idx="105688">
                  <c:v>207499</c:v>
                </c:pt>
                <c:pt idx="105689">
                  <c:v>207499</c:v>
                </c:pt>
                <c:pt idx="105690">
                  <c:v>207499</c:v>
                </c:pt>
                <c:pt idx="105691">
                  <c:v>207499</c:v>
                </c:pt>
                <c:pt idx="105692">
                  <c:v>207499</c:v>
                </c:pt>
                <c:pt idx="105693">
                  <c:v>207499</c:v>
                </c:pt>
                <c:pt idx="105694">
                  <c:v>207499</c:v>
                </c:pt>
                <c:pt idx="105695">
                  <c:v>207499</c:v>
                </c:pt>
                <c:pt idx="105696">
                  <c:v>207499</c:v>
                </c:pt>
                <c:pt idx="105697">
                  <c:v>207499</c:v>
                </c:pt>
                <c:pt idx="105698">
                  <c:v>207499</c:v>
                </c:pt>
                <c:pt idx="105699">
                  <c:v>207499</c:v>
                </c:pt>
                <c:pt idx="105700">
                  <c:v>207499</c:v>
                </c:pt>
                <c:pt idx="105701">
                  <c:v>207499</c:v>
                </c:pt>
                <c:pt idx="105702">
                  <c:v>207499</c:v>
                </c:pt>
                <c:pt idx="105703">
                  <c:v>207499</c:v>
                </c:pt>
                <c:pt idx="105704">
                  <c:v>207499</c:v>
                </c:pt>
                <c:pt idx="105705">
                  <c:v>207499</c:v>
                </c:pt>
                <c:pt idx="105706">
                  <c:v>207499</c:v>
                </c:pt>
                <c:pt idx="105707">
                  <c:v>207499</c:v>
                </c:pt>
                <c:pt idx="105708">
                  <c:v>207499</c:v>
                </c:pt>
                <c:pt idx="105709">
                  <c:v>207499</c:v>
                </c:pt>
                <c:pt idx="105710">
                  <c:v>207499</c:v>
                </c:pt>
                <c:pt idx="105711">
                  <c:v>207499</c:v>
                </c:pt>
                <c:pt idx="105712">
                  <c:v>207499</c:v>
                </c:pt>
                <c:pt idx="105713">
                  <c:v>207499</c:v>
                </c:pt>
                <c:pt idx="105714">
                  <c:v>207499</c:v>
                </c:pt>
                <c:pt idx="105715">
                  <c:v>207499</c:v>
                </c:pt>
                <c:pt idx="105716">
                  <c:v>207499</c:v>
                </c:pt>
                <c:pt idx="105717">
                  <c:v>207499</c:v>
                </c:pt>
                <c:pt idx="105718">
                  <c:v>207499</c:v>
                </c:pt>
                <c:pt idx="105719">
                  <c:v>207499</c:v>
                </c:pt>
                <c:pt idx="105720">
                  <c:v>207499</c:v>
                </c:pt>
                <c:pt idx="105721">
                  <c:v>207499</c:v>
                </c:pt>
                <c:pt idx="105722">
                  <c:v>207499</c:v>
                </c:pt>
                <c:pt idx="105723">
                  <c:v>207499</c:v>
                </c:pt>
                <c:pt idx="105724">
                  <c:v>207499</c:v>
                </c:pt>
                <c:pt idx="105725">
                  <c:v>207499</c:v>
                </c:pt>
                <c:pt idx="105726">
                  <c:v>207499</c:v>
                </c:pt>
                <c:pt idx="105727">
                  <c:v>207499</c:v>
                </c:pt>
                <c:pt idx="105728">
                  <c:v>207499</c:v>
                </c:pt>
                <c:pt idx="105729">
                  <c:v>207499</c:v>
                </c:pt>
                <c:pt idx="105730">
                  <c:v>207499</c:v>
                </c:pt>
                <c:pt idx="105731">
                  <c:v>207499</c:v>
                </c:pt>
                <c:pt idx="105732">
                  <c:v>207499</c:v>
                </c:pt>
                <c:pt idx="105733">
                  <c:v>207499</c:v>
                </c:pt>
                <c:pt idx="105734">
                  <c:v>207499</c:v>
                </c:pt>
                <c:pt idx="105735">
                  <c:v>207499</c:v>
                </c:pt>
                <c:pt idx="105736">
                  <c:v>207499</c:v>
                </c:pt>
                <c:pt idx="105737">
                  <c:v>207499</c:v>
                </c:pt>
                <c:pt idx="105738">
                  <c:v>207499</c:v>
                </c:pt>
                <c:pt idx="105739">
                  <c:v>207499</c:v>
                </c:pt>
                <c:pt idx="105740">
                  <c:v>207499</c:v>
                </c:pt>
                <c:pt idx="105741">
                  <c:v>207499</c:v>
                </c:pt>
                <c:pt idx="105742">
                  <c:v>207499</c:v>
                </c:pt>
                <c:pt idx="105743">
                  <c:v>207499</c:v>
                </c:pt>
                <c:pt idx="105744">
                  <c:v>207499</c:v>
                </c:pt>
                <c:pt idx="105745">
                  <c:v>207499</c:v>
                </c:pt>
                <c:pt idx="105746">
                  <c:v>207499</c:v>
                </c:pt>
                <c:pt idx="105747">
                  <c:v>207499</c:v>
                </c:pt>
                <c:pt idx="105748">
                  <c:v>207499</c:v>
                </c:pt>
                <c:pt idx="105749">
                  <c:v>207499</c:v>
                </c:pt>
                <c:pt idx="105750">
                  <c:v>207499</c:v>
                </c:pt>
                <c:pt idx="105751">
                  <c:v>207499</c:v>
                </c:pt>
                <c:pt idx="105752">
                  <c:v>207499</c:v>
                </c:pt>
                <c:pt idx="105753">
                  <c:v>207499</c:v>
                </c:pt>
                <c:pt idx="105754">
                  <c:v>207499</c:v>
                </c:pt>
                <c:pt idx="105755">
                  <c:v>207499</c:v>
                </c:pt>
                <c:pt idx="105756">
                  <c:v>207499</c:v>
                </c:pt>
                <c:pt idx="105757">
                  <c:v>207499</c:v>
                </c:pt>
                <c:pt idx="105758">
                  <c:v>207499</c:v>
                </c:pt>
                <c:pt idx="105759">
                  <c:v>207499</c:v>
                </c:pt>
                <c:pt idx="105760">
                  <c:v>207499</c:v>
                </c:pt>
                <c:pt idx="105761">
                  <c:v>207499</c:v>
                </c:pt>
                <c:pt idx="105762">
                  <c:v>207499</c:v>
                </c:pt>
                <c:pt idx="105763">
                  <c:v>207499</c:v>
                </c:pt>
                <c:pt idx="105764">
                  <c:v>207499</c:v>
                </c:pt>
                <c:pt idx="105765">
                  <c:v>207499</c:v>
                </c:pt>
                <c:pt idx="105766">
                  <c:v>207499</c:v>
                </c:pt>
                <c:pt idx="105767">
                  <c:v>207499</c:v>
                </c:pt>
                <c:pt idx="105768">
                  <c:v>207499</c:v>
                </c:pt>
                <c:pt idx="105769">
                  <c:v>207499</c:v>
                </c:pt>
                <c:pt idx="105770">
                  <c:v>207499</c:v>
                </c:pt>
                <c:pt idx="105771">
                  <c:v>207499</c:v>
                </c:pt>
                <c:pt idx="105772">
                  <c:v>207499</c:v>
                </c:pt>
                <c:pt idx="105773">
                  <c:v>207499</c:v>
                </c:pt>
                <c:pt idx="105774">
                  <c:v>207499</c:v>
                </c:pt>
                <c:pt idx="105775">
                  <c:v>207499</c:v>
                </c:pt>
                <c:pt idx="105776">
                  <c:v>207499</c:v>
                </c:pt>
                <c:pt idx="105777">
                  <c:v>207499</c:v>
                </c:pt>
                <c:pt idx="105778">
                  <c:v>207499</c:v>
                </c:pt>
                <c:pt idx="105779">
                  <c:v>207499</c:v>
                </c:pt>
                <c:pt idx="105780">
                  <c:v>207499</c:v>
                </c:pt>
                <c:pt idx="105781">
                  <c:v>207499</c:v>
                </c:pt>
                <c:pt idx="105782">
                  <c:v>207499</c:v>
                </c:pt>
                <c:pt idx="105783">
                  <c:v>207499</c:v>
                </c:pt>
                <c:pt idx="105784">
                  <c:v>207499</c:v>
                </c:pt>
                <c:pt idx="105785">
                  <c:v>207499</c:v>
                </c:pt>
                <c:pt idx="105786">
                  <c:v>207499</c:v>
                </c:pt>
                <c:pt idx="105787">
                  <c:v>207499</c:v>
                </c:pt>
                <c:pt idx="105788">
                  <c:v>207499</c:v>
                </c:pt>
                <c:pt idx="105789">
                  <c:v>207499</c:v>
                </c:pt>
                <c:pt idx="105790">
                  <c:v>207499</c:v>
                </c:pt>
                <c:pt idx="105791">
                  <c:v>207499</c:v>
                </c:pt>
                <c:pt idx="105792">
                  <c:v>207499</c:v>
                </c:pt>
                <c:pt idx="105793">
                  <c:v>207499</c:v>
                </c:pt>
                <c:pt idx="105794">
                  <c:v>207499</c:v>
                </c:pt>
                <c:pt idx="105795">
                  <c:v>207499</c:v>
                </c:pt>
                <c:pt idx="105796">
                  <c:v>207499</c:v>
                </c:pt>
                <c:pt idx="105797">
                  <c:v>207499</c:v>
                </c:pt>
                <c:pt idx="105798">
                  <c:v>207499</c:v>
                </c:pt>
                <c:pt idx="105799">
                  <c:v>207499</c:v>
                </c:pt>
                <c:pt idx="105800">
                  <c:v>207499</c:v>
                </c:pt>
                <c:pt idx="105801">
                  <c:v>207499</c:v>
                </c:pt>
                <c:pt idx="105802">
                  <c:v>207499</c:v>
                </c:pt>
                <c:pt idx="105803">
                  <c:v>207499</c:v>
                </c:pt>
                <c:pt idx="105804">
                  <c:v>207499</c:v>
                </c:pt>
                <c:pt idx="105805">
                  <c:v>207499</c:v>
                </c:pt>
                <c:pt idx="105806">
                  <c:v>207499</c:v>
                </c:pt>
                <c:pt idx="105807">
                  <c:v>207499</c:v>
                </c:pt>
                <c:pt idx="105808">
                  <c:v>207499</c:v>
                </c:pt>
                <c:pt idx="105809">
                  <c:v>207499</c:v>
                </c:pt>
                <c:pt idx="105810">
                  <c:v>207499</c:v>
                </c:pt>
                <c:pt idx="105811">
                  <c:v>207499</c:v>
                </c:pt>
                <c:pt idx="105812">
                  <c:v>207499</c:v>
                </c:pt>
                <c:pt idx="105813">
                  <c:v>207499</c:v>
                </c:pt>
                <c:pt idx="105814">
                  <c:v>207499</c:v>
                </c:pt>
                <c:pt idx="105815">
                  <c:v>207499</c:v>
                </c:pt>
                <c:pt idx="105816">
                  <c:v>207499</c:v>
                </c:pt>
                <c:pt idx="105817">
                  <c:v>207499</c:v>
                </c:pt>
                <c:pt idx="105818">
                  <c:v>207499</c:v>
                </c:pt>
                <c:pt idx="105819">
                  <c:v>207499</c:v>
                </c:pt>
                <c:pt idx="105820">
                  <c:v>207499</c:v>
                </c:pt>
                <c:pt idx="105821">
                  <c:v>207499</c:v>
                </c:pt>
                <c:pt idx="105822">
                  <c:v>207499</c:v>
                </c:pt>
                <c:pt idx="105823">
                  <c:v>207499</c:v>
                </c:pt>
                <c:pt idx="105824">
                  <c:v>207499</c:v>
                </c:pt>
                <c:pt idx="105825">
                  <c:v>207499</c:v>
                </c:pt>
                <c:pt idx="105826">
                  <c:v>207499</c:v>
                </c:pt>
                <c:pt idx="105827">
                  <c:v>207499</c:v>
                </c:pt>
                <c:pt idx="105828">
                  <c:v>207499</c:v>
                </c:pt>
                <c:pt idx="105829">
                  <c:v>207499</c:v>
                </c:pt>
                <c:pt idx="105830">
                  <c:v>207499</c:v>
                </c:pt>
                <c:pt idx="105831">
                  <c:v>207499</c:v>
                </c:pt>
                <c:pt idx="105832">
                  <c:v>207499</c:v>
                </c:pt>
                <c:pt idx="105833">
                  <c:v>207499</c:v>
                </c:pt>
                <c:pt idx="105834">
                  <c:v>207499</c:v>
                </c:pt>
                <c:pt idx="105835">
                  <c:v>207499</c:v>
                </c:pt>
                <c:pt idx="105836">
                  <c:v>207499</c:v>
                </c:pt>
                <c:pt idx="105837">
                  <c:v>207499</c:v>
                </c:pt>
                <c:pt idx="105838">
                  <c:v>207499</c:v>
                </c:pt>
                <c:pt idx="105839">
                  <c:v>207499</c:v>
                </c:pt>
                <c:pt idx="105840">
                  <c:v>207499</c:v>
                </c:pt>
                <c:pt idx="105841">
                  <c:v>207499</c:v>
                </c:pt>
                <c:pt idx="105842">
                  <c:v>207499</c:v>
                </c:pt>
                <c:pt idx="105843">
                  <c:v>207499</c:v>
                </c:pt>
                <c:pt idx="105844">
                  <c:v>207499</c:v>
                </c:pt>
                <c:pt idx="105845">
                  <c:v>207499</c:v>
                </c:pt>
                <c:pt idx="105846">
                  <c:v>207499</c:v>
                </c:pt>
                <c:pt idx="105847">
                  <c:v>207499</c:v>
                </c:pt>
                <c:pt idx="105848">
                  <c:v>207499</c:v>
                </c:pt>
                <c:pt idx="105849">
                  <c:v>207499</c:v>
                </c:pt>
                <c:pt idx="105850">
                  <c:v>207499</c:v>
                </c:pt>
                <c:pt idx="105851">
                  <c:v>207499</c:v>
                </c:pt>
                <c:pt idx="105852">
                  <c:v>207499</c:v>
                </c:pt>
                <c:pt idx="105853">
                  <c:v>207499</c:v>
                </c:pt>
                <c:pt idx="105854">
                  <c:v>207499</c:v>
                </c:pt>
                <c:pt idx="105855">
                  <c:v>207499</c:v>
                </c:pt>
                <c:pt idx="105856">
                  <c:v>207499</c:v>
                </c:pt>
                <c:pt idx="105857">
                  <c:v>207499</c:v>
                </c:pt>
                <c:pt idx="105858">
                  <c:v>207499</c:v>
                </c:pt>
                <c:pt idx="105859">
                  <c:v>207499</c:v>
                </c:pt>
                <c:pt idx="105860">
                  <c:v>207499</c:v>
                </c:pt>
                <c:pt idx="105861">
                  <c:v>207499</c:v>
                </c:pt>
                <c:pt idx="105862">
                  <c:v>207499</c:v>
                </c:pt>
                <c:pt idx="105863">
                  <c:v>207499</c:v>
                </c:pt>
                <c:pt idx="105864">
                  <c:v>207499</c:v>
                </c:pt>
                <c:pt idx="105865">
                  <c:v>207499</c:v>
                </c:pt>
                <c:pt idx="105866">
                  <c:v>207499</c:v>
                </c:pt>
                <c:pt idx="105867">
                  <c:v>207499</c:v>
                </c:pt>
                <c:pt idx="105868">
                  <c:v>207499</c:v>
                </c:pt>
                <c:pt idx="105869">
                  <c:v>207499</c:v>
                </c:pt>
                <c:pt idx="105870">
                  <c:v>207499</c:v>
                </c:pt>
                <c:pt idx="105871">
                  <c:v>207499</c:v>
                </c:pt>
                <c:pt idx="105872">
                  <c:v>207499</c:v>
                </c:pt>
                <c:pt idx="105873">
                  <c:v>207499</c:v>
                </c:pt>
                <c:pt idx="105874">
                  <c:v>207499</c:v>
                </c:pt>
                <c:pt idx="105875">
                  <c:v>207499</c:v>
                </c:pt>
                <c:pt idx="105876">
                  <c:v>207499</c:v>
                </c:pt>
                <c:pt idx="105877">
                  <c:v>207499</c:v>
                </c:pt>
                <c:pt idx="105878">
                  <c:v>207499</c:v>
                </c:pt>
                <c:pt idx="105879">
                  <c:v>207499</c:v>
                </c:pt>
                <c:pt idx="105880">
                  <c:v>207499</c:v>
                </c:pt>
                <c:pt idx="105881">
                  <c:v>207499</c:v>
                </c:pt>
                <c:pt idx="105882">
                  <c:v>207499</c:v>
                </c:pt>
                <c:pt idx="105883">
                  <c:v>207499</c:v>
                </c:pt>
                <c:pt idx="105884">
                  <c:v>207499</c:v>
                </c:pt>
                <c:pt idx="105885">
                  <c:v>207499</c:v>
                </c:pt>
                <c:pt idx="105886">
                  <c:v>207499</c:v>
                </c:pt>
                <c:pt idx="105887">
                  <c:v>207499</c:v>
                </c:pt>
                <c:pt idx="105888">
                  <c:v>207499</c:v>
                </c:pt>
                <c:pt idx="105889">
                  <c:v>207499</c:v>
                </c:pt>
                <c:pt idx="105890">
                  <c:v>207499</c:v>
                </c:pt>
                <c:pt idx="105891">
                  <c:v>207499</c:v>
                </c:pt>
                <c:pt idx="105892">
                  <c:v>207499</c:v>
                </c:pt>
                <c:pt idx="105893">
                  <c:v>207499</c:v>
                </c:pt>
                <c:pt idx="105894">
                  <c:v>207499</c:v>
                </c:pt>
                <c:pt idx="105895">
                  <c:v>207499</c:v>
                </c:pt>
                <c:pt idx="105896">
                  <c:v>207499</c:v>
                </c:pt>
                <c:pt idx="105897">
                  <c:v>207499</c:v>
                </c:pt>
                <c:pt idx="105898">
                  <c:v>207499</c:v>
                </c:pt>
                <c:pt idx="105899">
                  <c:v>207499</c:v>
                </c:pt>
                <c:pt idx="105900">
                  <c:v>207499</c:v>
                </c:pt>
                <c:pt idx="105901">
                  <c:v>207499</c:v>
                </c:pt>
                <c:pt idx="105902">
                  <c:v>207499</c:v>
                </c:pt>
                <c:pt idx="105903">
                  <c:v>207499</c:v>
                </c:pt>
                <c:pt idx="105904">
                  <c:v>207499</c:v>
                </c:pt>
                <c:pt idx="105905">
                  <c:v>207499</c:v>
                </c:pt>
                <c:pt idx="105906">
                  <c:v>207499</c:v>
                </c:pt>
                <c:pt idx="105907">
                  <c:v>207499</c:v>
                </c:pt>
                <c:pt idx="105908">
                  <c:v>207499</c:v>
                </c:pt>
                <c:pt idx="105909">
                  <c:v>207499</c:v>
                </c:pt>
                <c:pt idx="105910">
                  <c:v>207499</c:v>
                </c:pt>
                <c:pt idx="105911">
                  <c:v>207499</c:v>
                </c:pt>
                <c:pt idx="105912">
                  <c:v>207499</c:v>
                </c:pt>
                <c:pt idx="105913">
                  <c:v>207499</c:v>
                </c:pt>
                <c:pt idx="105914">
                  <c:v>207499</c:v>
                </c:pt>
                <c:pt idx="105915">
                  <c:v>207499</c:v>
                </c:pt>
                <c:pt idx="105916">
                  <c:v>207499</c:v>
                </c:pt>
                <c:pt idx="105917">
                  <c:v>207499</c:v>
                </c:pt>
                <c:pt idx="105918">
                  <c:v>207499</c:v>
                </c:pt>
                <c:pt idx="105919">
                  <c:v>207499</c:v>
                </c:pt>
                <c:pt idx="105920">
                  <c:v>207499</c:v>
                </c:pt>
                <c:pt idx="105921">
                  <c:v>207499</c:v>
                </c:pt>
                <c:pt idx="105922">
                  <c:v>207499</c:v>
                </c:pt>
                <c:pt idx="105923">
                  <c:v>207499</c:v>
                </c:pt>
                <c:pt idx="105924">
                  <c:v>207499</c:v>
                </c:pt>
                <c:pt idx="105925">
                  <c:v>207499</c:v>
                </c:pt>
                <c:pt idx="105926">
                  <c:v>207499</c:v>
                </c:pt>
                <c:pt idx="105927">
                  <c:v>207499</c:v>
                </c:pt>
                <c:pt idx="105928">
                  <c:v>207499</c:v>
                </c:pt>
                <c:pt idx="105929">
                  <c:v>207499</c:v>
                </c:pt>
                <c:pt idx="105930">
                  <c:v>207499</c:v>
                </c:pt>
                <c:pt idx="105931">
                  <c:v>207499</c:v>
                </c:pt>
                <c:pt idx="105932">
                  <c:v>207499</c:v>
                </c:pt>
                <c:pt idx="105933">
                  <c:v>207499</c:v>
                </c:pt>
                <c:pt idx="105934">
                  <c:v>207499</c:v>
                </c:pt>
                <c:pt idx="105935">
                  <c:v>207499</c:v>
                </c:pt>
                <c:pt idx="105936">
                  <c:v>207499</c:v>
                </c:pt>
                <c:pt idx="105937">
                  <c:v>207499</c:v>
                </c:pt>
                <c:pt idx="105938">
                  <c:v>207499</c:v>
                </c:pt>
                <c:pt idx="105939">
                  <c:v>207499</c:v>
                </c:pt>
                <c:pt idx="105940">
                  <c:v>207499</c:v>
                </c:pt>
                <c:pt idx="105941">
                  <c:v>207499</c:v>
                </c:pt>
                <c:pt idx="105942">
                  <c:v>207499</c:v>
                </c:pt>
                <c:pt idx="105943">
                  <c:v>207499</c:v>
                </c:pt>
                <c:pt idx="105944">
                  <c:v>207499</c:v>
                </c:pt>
                <c:pt idx="105945">
                  <c:v>207499</c:v>
                </c:pt>
                <c:pt idx="105946">
                  <c:v>207499</c:v>
                </c:pt>
                <c:pt idx="105947">
                  <c:v>207499</c:v>
                </c:pt>
                <c:pt idx="105948">
                  <c:v>207499</c:v>
                </c:pt>
                <c:pt idx="105949">
                  <c:v>207499</c:v>
                </c:pt>
                <c:pt idx="105950">
                  <c:v>207499</c:v>
                </c:pt>
                <c:pt idx="105951">
                  <c:v>207499</c:v>
                </c:pt>
                <c:pt idx="105952">
                  <c:v>207499</c:v>
                </c:pt>
                <c:pt idx="105953">
                  <c:v>207499</c:v>
                </c:pt>
                <c:pt idx="105954">
                  <c:v>207499</c:v>
                </c:pt>
                <c:pt idx="105955">
                  <c:v>207499</c:v>
                </c:pt>
                <c:pt idx="105956">
                  <c:v>207499</c:v>
                </c:pt>
                <c:pt idx="105957">
                  <c:v>207499</c:v>
                </c:pt>
                <c:pt idx="105958">
                  <c:v>207499</c:v>
                </c:pt>
                <c:pt idx="105959">
                  <c:v>207499</c:v>
                </c:pt>
                <c:pt idx="105960">
                  <c:v>207499</c:v>
                </c:pt>
                <c:pt idx="105961">
                  <c:v>207499</c:v>
                </c:pt>
                <c:pt idx="105962">
                  <c:v>207499</c:v>
                </c:pt>
                <c:pt idx="105963">
                  <c:v>207499</c:v>
                </c:pt>
                <c:pt idx="105964">
                  <c:v>207499</c:v>
                </c:pt>
                <c:pt idx="105965">
                  <c:v>207499</c:v>
                </c:pt>
                <c:pt idx="105966">
                  <c:v>207499</c:v>
                </c:pt>
                <c:pt idx="105967">
                  <c:v>207499</c:v>
                </c:pt>
                <c:pt idx="105968">
                  <c:v>207499</c:v>
                </c:pt>
                <c:pt idx="105969">
                  <c:v>207499</c:v>
                </c:pt>
                <c:pt idx="105970">
                  <c:v>207499</c:v>
                </c:pt>
                <c:pt idx="105971">
                  <c:v>207499</c:v>
                </c:pt>
                <c:pt idx="105972">
                  <c:v>207499</c:v>
                </c:pt>
                <c:pt idx="105973">
                  <c:v>207499</c:v>
                </c:pt>
                <c:pt idx="105974">
                  <c:v>207499</c:v>
                </c:pt>
                <c:pt idx="105975">
                  <c:v>207499</c:v>
                </c:pt>
                <c:pt idx="105976">
                  <c:v>207499</c:v>
                </c:pt>
                <c:pt idx="105977">
                  <c:v>207499</c:v>
                </c:pt>
                <c:pt idx="105978">
                  <c:v>207499</c:v>
                </c:pt>
                <c:pt idx="105979">
                  <c:v>207499</c:v>
                </c:pt>
                <c:pt idx="105980">
                  <c:v>207499</c:v>
                </c:pt>
                <c:pt idx="105981">
                  <c:v>207499</c:v>
                </c:pt>
                <c:pt idx="105982">
                  <c:v>207499</c:v>
                </c:pt>
                <c:pt idx="105983">
                  <c:v>207499</c:v>
                </c:pt>
                <c:pt idx="105984">
                  <c:v>207499</c:v>
                </c:pt>
                <c:pt idx="105985">
                  <c:v>207499</c:v>
                </c:pt>
                <c:pt idx="105986">
                  <c:v>207499</c:v>
                </c:pt>
                <c:pt idx="105987">
                  <c:v>207499</c:v>
                </c:pt>
                <c:pt idx="105988">
                  <c:v>207499</c:v>
                </c:pt>
                <c:pt idx="105989">
                  <c:v>207499</c:v>
                </c:pt>
                <c:pt idx="105990">
                  <c:v>207499</c:v>
                </c:pt>
                <c:pt idx="105991">
                  <c:v>207499</c:v>
                </c:pt>
                <c:pt idx="105992">
                  <c:v>207499</c:v>
                </c:pt>
                <c:pt idx="105993">
                  <c:v>207499</c:v>
                </c:pt>
                <c:pt idx="105994">
                  <c:v>207499</c:v>
                </c:pt>
                <c:pt idx="105995">
                  <c:v>207499</c:v>
                </c:pt>
                <c:pt idx="105996">
                  <c:v>207499</c:v>
                </c:pt>
                <c:pt idx="105997">
                  <c:v>207499</c:v>
                </c:pt>
                <c:pt idx="105998">
                  <c:v>207499</c:v>
                </c:pt>
                <c:pt idx="105999">
                  <c:v>207499</c:v>
                </c:pt>
                <c:pt idx="106000">
                  <c:v>207499</c:v>
                </c:pt>
                <c:pt idx="106001">
                  <c:v>207499</c:v>
                </c:pt>
                <c:pt idx="106002">
                  <c:v>207499</c:v>
                </c:pt>
                <c:pt idx="106003">
                  <c:v>207499</c:v>
                </c:pt>
                <c:pt idx="106004">
                  <c:v>207499</c:v>
                </c:pt>
                <c:pt idx="106005">
                  <c:v>207499</c:v>
                </c:pt>
                <c:pt idx="106006">
                  <c:v>207499</c:v>
                </c:pt>
                <c:pt idx="106007">
                  <c:v>207499</c:v>
                </c:pt>
                <c:pt idx="106008">
                  <c:v>207499</c:v>
                </c:pt>
                <c:pt idx="106009">
                  <c:v>207499</c:v>
                </c:pt>
                <c:pt idx="106010">
                  <c:v>207499</c:v>
                </c:pt>
                <c:pt idx="106011">
                  <c:v>207499</c:v>
                </c:pt>
                <c:pt idx="106012">
                  <c:v>207499</c:v>
                </c:pt>
                <c:pt idx="106013">
                  <c:v>207499</c:v>
                </c:pt>
                <c:pt idx="106014">
                  <c:v>207499</c:v>
                </c:pt>
                <c:pt idx="106015">
                  <c:v>207499</c:v>
                </c:pt>
                <c:pt idx="106016">
                  <c:v>207499</c:v>
                </c:pt>
                <c:pt idx="106017">
                  <c:v>207499</c:v>
                </c:pt>
                <c:pt idx="106018">
                  <c:v>207499</c:v>
                </c:pt>
                <c:pt idx="106019">
                  <c:v>207499</c:v>
                </c:pt>
                <c:pt idx="106020">
                  <c:v>207499</c:v>
                </c:pt>
                <c:pt idx="106021">
                  <c:v>207499</c:v>
                </c:pt>
                <c:pt idx="106022">
                  <c:v>207499</c:v>
                </c:pt>
                <c:pt idx="106023">
                  <c:v>207499</c:v>
                </c:pt>
                <c:pt idx="106024">
                  <c:v>207499</c:v>
                </c:pt>
                <c:pt idx="106025">
                  <c:v>207499</c:v>
                </c:pt>
                <c:pt idx="106026">
                  <c:v>207499</c:v>
                </c:pt>
                <c:pt idx="106027">
                  <c:v>207499</c:v>
                </c:pt>
                <c:pt idx="106028">
                  <c:v>207499</c:v>
                </c:pt>
                <c:pt idx="106029">
                  <c:v>207499</c:v>
                </c:pt>
                <c:pt idx="106030">
                  <c:v>207499</c:v>
                </c:pt>
                <c:pt idx="106031">
                  <c:v>207499</c:v>
                </c:pt>
                <c:pt idx="106032">
                  <c:v>207499</c:v>
                </c:pt>
                <c:pt idx="106033">
                  <c:v>207499</c:v>
                </c:pt>
                <c:pt idx="106034">
                  <c:v>207499</c:v>
                </c:pt>
                <c:pt idx="106035">
                  <c:v>207499</c:v>
                </c:pt>
                <c:pt idx="106036">
                  <c:v>207499</c:v>
                </c:pt>
                <c:pt idx="106037">
                  <c:v>207499</c:v>
                </c:pt>
                <c:pt idx="106038">
                  <c:v>207499</c:v>
                </c:pt>
                <c:pt idx="106039">
                  <c:v>207499</c:v>
                </c:pt>
                <c:pt idx="106040">
                  <c:v>207499</c:v>
                </c:pt>
                <c:pt idx="106041">
                  <c:v>207499</c:v>
                </c:pt>
                <c:pt idx="106042">
                  <c:v>207499</c:v>
                </c:pt>
                <c:pt idx="106043">
                  <c:v>207499</c:v>
                </c:pt>
                <c:pt idx="106044">
                  <c:v>207499</c:v>
                </c:pt>
                <c:pt idx="106045">
                  <c:v>207499</c:v>
                </c:pt>
                <c:pt idx="106046">
                  <c:v>207499</c:v>
                </c:pt>
                <c:pt idx="106047">
                  <c:v>207499</c:v>
                </c:pt>
                <c:pt idx="106048">
                  <c:v>207499</c:v>
                </c:pt>
                <c:pt idx="106049">
                  <c:v>207499</c:v>
                </c:pt>
                <c:pt idx="106050">
                  <c:v>207499</c:v>
                </c:pt>
                <c:pt idx="106051">
                  <c:v>207499</c:v>
                </c:pt>
                <c:pt idx="106052">
                  <c:v>207499</c:v>
                </c:pt>
                <c:pt idx="106053">
                  <c:v>207499</c:v>
                </c:pt>
                <c:pt idx="106054">
                  <c:v>207499</c:v>
                </c:pt>
                <c:pt idx="106055">
                  <c:v>207499</c:v>
                </c:pt>
                <c:pt idx="106056">
                  <c:v>207499</c:v>
                </c:pt>
                <c:pt idx="106057">
                  <c:v>207499</c:v>
                </c:pt>
                <c:pt idx="106058">
                  <c:v>207499</c:v>
                </c:pt>
                <c:pt idx="106059">
                  <c:v>207499</c:v>
                </c:pt>
                <c:pt idx="106060">
                  <c:v>207499</c:v>
                </c:pt>
                <c:pt idx="106061">
                  <c:v>207499</c:v>
                </c:pt>
                <c:pt idx="106062">
                  <c:v>207499</c:v>
                </c:pt>
                <c:pt idx="106063">
                  <c:v>207499</c:v>
                </c:pt>
                <c:pt idx="106064">
                  <c:v>207499</c:v>
                </c:pt>
                <c:pt idx="106065">
                  <c:v>207499</c:v>
                </c:pt>
                <c:pt idx="106066">
                  <c:v>207499</c:v>
                </c:pt>
                <c:pt idx="106067">
                  <c:v>207499</c:v>
                </c:pt>
                <c:pt idx="106068">
                  <c:v>207499</c:v>
                </c:pt>
                <c:pt idx="106069">
                  <c:v>207499</c:v>
                </c:pt>
                <c:pt idx="106070">
                  <c:v>207499</c:v>
                </c:pt>
                <c:pt idx="106071">
                  <c:v>207499</c:v>
                </c:pt>
                <c:pt idx="106072">
                  <c:v>207499</c:v>
                </c:pt>
                <c:pt idx="106073">
                  <c:v>207499</c:v>
                </c:pt>
                <c:pt idx="106074">
                  <c:v>207499</c:v>
                </c:pt>
                <c:pt idx="106075">
                  <c:v>207499</c:v>
                </c:pt>
                <c:pt idx="106076">
                  <c:v>207499</c:v>
                </c:pt>
                <c:pt idx="106077">
                  <c:v>207499</c:v>
                </c:pt>
                <c:pt idx="106078">
                  <c:v>207499</c:v>
                </c:pt>
                <c:pt idx="106079">
                  <c:v>207499</c:v>
                </c:pt>
                <c:pt idx="106080">
                  <c:v>207499</c:v>
                </c:pt>
                <c:pt idx="106081">
                  <c:v>207499</c:v>
                </c:pt>
                <c:pt idx="106082">
                  <c:v>207499</c:v>
                </c:pt>
                <c:pt idx="106083">
                  <c:v>207499</c:v>
                </c:pt>
                <c:pt idx="106084">
                  <c:v>207499</c:v>
                </c:pt>
                <c:pt idx="106085">
                  <c:v>207499</c:v>
                </c:pt>
                <c:pt idx="106086">
                  <c:v>207499</c:v>
                </c:pt>
                <c:pt idx="106087">
                  <c:v>207499</c:v>
                </c:pt>
                <c:pt idx="106088">
                  <c:v>207499</c:v>
                </c:pt>
                <c:pt idx="106089">
                  <c:v>207499</c:v>
                </c:pt>
                <c:pt idx="106090">
                  <c:v>207499</c:v>
                </c:pt>
                <c:pt idx="106091">
                  <c:v>207499</c:v>
                </c:pt>
                <c:pt idx="106092">
                  <c:v>207499</c:v>
                </c:pt>
                <c:pt idx="106093">
                  <c:v>207499</c:v>
                </c:pt>
                <c:pt idx="106094">
                  <c:v>207499</c:v>
                </c:pt>
                <c:pt idx="106095">
                  <c:v>207499</c:v>
                </c:pt>
                <c:pt idx="106096">
                  <c:v>207499</c:v>
                </c:pt>
                <c:pt idx="106097">
                  <c:v>207499</c:v>
                </c:pt>
                <c:pt idx="106098">
                  <c:v>207499</c:v>
                </c:pt>
                <c:pt idx="106099">
                  <c:v>207499</c:v>
                </c:pt>
                <c:pt idx="106100">
                  <c:v>207499</c:v>
                </c:pt>
                <c:pt idx="106101">
                  <c:v>207499</c:v>
                </c:pt>
                <c:pt idx="106102">
                  <c:v>207499</c:v>
                </c:pt>
                <c:pt idx="106103">
                  <c:v>207499</c:v>
                </c:pt>
                <c:pt idx="106104">
                  <c:v>207499</c:v>
                </c:pt>
                <c:pt idx="106105">
                  <c:v>207499</c:v>
                </c:pt>
                <c:pt idx="106106">
                  <c:v>207499</c:v>
                </c:pt>
                <c:pt idx="106107">
                  <c:v>207499</c:v>
                </c:pt>
                <c:pt idx="106108">
                  <c:v>207499</c:v>
                </c:pt>
                <c:pt idx="106109">
                  <c:v>207499</c:v>
                </c:pt>
                <c:pt idx="106110">
                  <c:v>207499</c:v>
                </c:pt>
                <c:pt idx="106111">
                  <c:v>207499</c:v>
                </c:pt>
                <c:pt idx="106112">
                  <c:v>207499</c:v>
                </c:pt>
                <c:pt idx="106113">
                  <c:v>207499</c:v>
                </c:pt>
                <c:pt idx="106114">
                  <c:v>207499</c:v>
                </c:pt>
                <c:pt idx="106115">
                  <c:v>207499</c:v>
                </c:pt>
                <c:pt idx="106116">
                  <c:v>207499</c:v>
                </c:pt>
                <c:pt idx="106117">
                  <c:v>207499</c:v>
                </c:pt>
                <c:pt idx="106118">
                  <c:v>207499</c:v>
                </c:pt>
                <c:pt idx="106119">
                  <c:v>207499</c:v>
                </c:pt>
                <c:pt idx="106120">
                  <c:v>207499</c:v>
                </c:pt>
                <c:pt idx="106121">
                  <c:v>207499</c:v>
                </c:pt>
                <c:pt idx="106122">
                  <c:v>207499</c:v>
                </c:pt>
                <c:pt idx="106123">
                  <c:v>207499</c:v>
                </c:pt>
                <c:pt idx="106124">
                  <c:v>207499</c:v>
                </c:pt>
                <c:pt idx="106125">
                  <c:v>207499</c:v>
                </c:pt>
                <c:pt idx="106126">
                  <c:v>207499</c:v>
                </c:pt>
                <c:pt idx="106127">
                  <c:v>207499</c:v>
                </c:pt>
                <c:pt idx="106128">
                  <c:v>207499</c:v>
                </c:pt>
                <c:pt idx="106129">
                  <c:v>207499</c:v>
                </c:pt>
                <c:pt idx="106130">
                  <c:v>207499</c:v>
                </c:pt>
                <c:pt idx="106131">
                  <c:v>207499</c:v>
                </c:pt>
                <c:pt idx="106132">
                  <c:v>207499</c:v>
                </c:pt>
                <c:pt idx="106133">
                  <c:v>207499</c:v>
                </c:pt>
                <c:pt idx="106134">
                  <c:v>207499</c:v>
                </c:pt>
                <c:pt idx="106135">
                  <c:v>207499</c:v>
                </c:pt>
                <c:pt idx="106136">
                  <c:v>207499</c:v>
                </c:pt>
                <c:pt idx="106137">
                  <c:v>207499</c:v>
                </c:pt>
                <c:pt idx="106138">
                  <c:v>207499</c:v>
                </c:pt>
                <c:pt idx="106139">
                  <c:v>207499</c:v>
                </c:pt>
                <c:pt idx="106140">
                  <c:v>207499</c:v>
                </c:pt>
                <c:pt idx="106141">
                  <c:v>207499</c:v>
                </c:pt>
                <c:pt idx="106142">
                  <c:v>207499</c:v>
                </c:pt>
                <c:pt idx="106143">
                  <c:v>207499</c:v>
                </c:pt>
                <c:pt idx="106144">
                  <c:v>207499</c:v>
                </c:pt>
                <c:pt idx="106145">
                  <c:v>207499</c:v>
                </c:pt>
                <c:pt idx="106146">
                  <c:v>207499</c:v>
                </c:pt>
                <c:pt idx="106147">
                  <c:v>207499</c:v>
                </c:pt>
                <c:pt idx="106148">
                  <c:v>207499</c:v>
                </c:pt>
                <c:pt idx="106149">
                  <c:v>207499</c:v>
                </c:pt>
                <c:pt idx="106150">
                  <c:v>207499</c:v>
                </c:pt>
                <c:pt idx="106151">
                  <c:v>207499</c:v>
                </c:pt>
                <c:pt idx="106152">
                  <c:v>207499</c:v>
                </c:pt>
                <c:pt idx="106153">
                  <c:v>207499</c:v>
                </c:pt>
                <c:pt idx="106154">
                  <c:v>207499</c:v>
                </c:pt>
                <c:pt idx="106155">
                  <c:v>207499</c:v>
                </c:pt>
                <c:pt idx="106156">
                  <c:v>207499</c:v>
                </c:pt>
                <c:pt idx="106157">
                  <c:v>207499</c:v>
                </c:pt>
                <c:pt idx="106158">
                  <c:v>207499</c:v>
                </c:pt>
                <c:pt idx="106159">
                  <c:v>207499</c:v>
                </c:pt>
                <c:pt idx="106160">
                  <c:v>207499</c:v>
                </c:pt>
                <c:pt idx="106161">
                  <c:v>207499</c:v>
                </c:pt>
                <c:pt idx="106162">
                  <c:v>207499</c:v>
                </c:pt>
                <c:pt idx="106163">
                  <c:v>207499</c:v>
                </c:pt>
                <c:pt idx="106164">
                  <c:v>207499</c:v>
                </c:pt>
                <c:pt idx="106165">
                  <c:v>207499</c:v>
                </c:pt>
                <c:pt idx="106166">
                  <c:v>207499</c:v>
                </c:pt>
                <c:pt idx="106167">
                  <c:v>207499</c:v>
                </c:pt>
                <c:pt idx="106168">
                  <c:v>207499</c:v>
                </c:pt>
                <c:pt idx="106169">
                  <c:v>207499</c:v>
                </c:pt>
                <c:pt idx="106170">
                  <c:v>207499</c:v>
                </c:pt>
                <c:pt idx="106171">
                  <c:v>207499</c:v>
                </c:pt>
                <c:pt idx="106172">
                  <c:v>207499</c:v>
                </c:pt>
                <c:pt idx="106173">
                  <c:v>207499</c:v>
                </c:pt>
                <c:pt idx="106174">
                  <c:v>207499</c:v>
                </c:pt>
                <c:pt idx="106175">
                  <c:v>207499</c:v>
                </c:pt>
                <c:pt idx="106176">
                  <c:v>207499</c:v>
                </c:pt>
                <c:pt idx="106177">
                  <c:v>207499</c:v>
                </c:pt>
                <c:pt idx="106178">
                  <c:v>207499</c:v>
                </c:pt>
                <c:pt idx="106179">
                  <c:v>207499</c:v>
                </c:pt>
                <c:pt idx="106180">
                  <c:v>207499</c:v>
                </c:pt>
                <c:pt idx="106181">
                  <c:v>207499</c:v>
                </c:pt>
                <c:pt idx="106182">
                  <c:v>207499</c:v>
                </c:pt>
                <c:pt idx="106183">
                  <c:v>207499</c:v>
                </c:pt>
                <c:pt idx="106184">
                  <c:v>207499</c:v>
                </c:pt>
                <c:pt idx="106185">
                  <c:v>207499</c:v>
                </c:pt>
                <c:pt idx="106186">
                  <c:v>207499</c:v>
                </c:pt>
                <c:pt idx="106187">
                  <c:v>207499</c:v>
                </c:pt>
                <c:pt idx="106188">
                  <c:v>207499</c:v>
                </c:pt>
                <c:pt idx="106189">
                  <c:v>207499</c:v>
                </c:pt>
                <c:pt idx="106190">
                  <c:v>207499</c:v>
                </c:pt>
                <c:pt idx="106191">
                  <c:v>207499</c:v>
                </c:pt>
                <c:pt idx="106192">
                  <c:v>207499</c:v>
                </c:pt>
                <c:pt idx="106193">
                  <c:v>207499</c:v>
                </c:pt>
                <c:pt idx="106194">
                  <c:v>207499</c:v>
                </c:pt>
                <c:pt idx="106195">
                  <c:v>207499</c:v>
                </c:pt>
                <c:pt idx="106196">
                  <c:v>207499</c:v>
                </c:pt>
                <c:pt idx="106197">
                  <c:v>207499</c:v>
                </c:pt>
                <c:pt idx="106198">
                  <c:v>207499</c:v>
                </c:pt>
                <c:pt idx="106199">
                  <c:v>207499</c:v>
                </c:pt>
                <c:pt idx="106200">
                  <c:v>207499</c:v>
                </c:pt>
                <c:pt idx="106201">
                  <c:v>207499</c:v>
                </c:pt>
                <c:pt idx="106202">
                  <c:v>207499</c:v>
                </c:pt>
                <c:pt idx="106203">
                  <c:v>207499</c:v>
                </c:pt>
                <c:pt idx="106204">
                  <c:v>207499</c:v>
                </c:pt>
                <c:pt idx="106205">
                  <c:v>207499</c:v>
                </c:pt>
                <c:pt idx="106206">
                  <c:v>207499</c:v>
                </c:pt>
                <c:pt idx="106207">
                  <c:v>207499</c:v>
                </c:pt>
                <c:pt idx="106208">
                  <c:v>207499</c:v>
                </c:pt>
                <c:pt idx="106209">
                  <c:v>207499</c:v>
                </c:pt>
                <c:pt idx="106210">
                  <c:v>207499</c:v>
                </c:pt>
                <c:pt idx="106211">
                  <c:v>207499</c:v>
                </c:pt>
                <c:pt idx="106212">
                  <c:v>207499</c:v>
                </c:pt>
                <c:pt idx="106213">
                  <c:v>207499</c:v>
                </c:pt>
                <c:pt idx="106214">
                  <c:v>207499</c:v>
                </c:pt>
                <c:pt idx="106215">
                  <c:v>207499</c:v>
                </c:pt>
                <c:pt idx="106216">
                  <c:v>207499</c:v>
                </c:pt>
                <c:pt idx="106217">
                  <c:v>207499</c:v>
                </c:pt>
                <c:pt idx="106218">
                  <c:v>207499</c:v>
                </c:pt>
                <c:pt idx="106219">
                  <c:v>207499</c:v>
                </c:pt>
                <c:pt idx="106220">
                  <c:v>207499</c:v>
                </c:pt>
                <c:pt idx="106221">
                  <c:v>207499</c:v>
                </c:pt>
                <c:pt idx="106222">
                  <c:v>207499</c:v>
                </c:pt>
                <c:pt idx="106223">
                  <c:v>207499</c:v>
                </c:pt>
                <c:pt idx="106224">
                  <c:v>207499</c:v>
                </c:pt>
                <c:pt idx="106225">
                  <c:v>207499</c:v>
                </c:pt>
                <c:pt idx="106226">
                  <c:v>207499</c:v>
                </c:pt>
                <c:pt idx="106227">
                  <c:v>207499</c:v>
                </c:pt>
                <c:pt idx="106228">
                  <c:v>207499</c:v>
                </c:pt>
                <c:pt idx="106229">
                  <c:v>207499</c:v>
                </c:pt>
                <c:pt idx="106230">
                  <c:v>207499</c:v>
                </c:pt>
                <c:pt idx="106231">
                  <c:v>207499</c:v>
                </c:pt>
                <c:pt idx="106232">
                  <c:v>207499</c:v>
                </c:pt>
                <c:pt idx="106233">
                  <c:v>207499</c:v>
                </c:pt>
                <c:pt idx="106234">
                  <c:v>207499</c:v>
                </c:pt>
                <c:pt idx="106235">
                  <c:v>207499</c:v>
                </c:pt>
                <c:pt idx="106236">
                  <c:v>207499</c:v>
                </c:pt>
                <c:pt idx="106237">
                  <c:v>207499</c:v>
                </c:pt>
                <c:pt idx="106238">
                  <c:v>207499</c:v>
                </c:pt>
                <c:pt idx="106239">
                  <c:v>207499</c:v>
                </c:pt>
                <c:pt idx="106240">
                  <c:v>207499</c:v>
                </c:pt>
                <c:pt idx="106241">
                  <c:v>207499</c:v>
                </c:pt>
                <c:pt idx="106242">
                  <c:v>207499</c:v>
                </c:pt>
                <c:pt idx="106243">
                  <c:v>207499</c:v>
                </c:pt>
                <c:pt idx="106244">
                  <c:v>207499</c:v>
                </c:pt>
                <c:pt idx="106245">
                  <c:v>207499</c:v>
                </c:pt>
                <c:pt idx="106246">
                  <c:v>207499</c:v>
                </c:pt>
                <c:pt idx="106247">
                  <c:v>207499</c:v>
                </c:pt>
                <c:pt idx="106248">
                  <c:v>207499</c:v>
                </c:pt>
                <c:pt idx="106249">
                  <c:v>207499</c:v>
                </c:pt>
                <c:pt idx="106250">
                  <c:v>207499</c:v>
                </c:pt>
                <c:pt idx="106251">
                  <c:v>207499</c:v>
                </c:pt>
                <c:pt idx="106252">
                  <c:v>207499</c:v>
                </c:pt>
                <c:pt idx="106253">
                  <c:v>207499</c:v>
                </c:pt>
                <c:pt idx="106254">
                  <c:v>207499</c:v>
                </c:pt>
                <c:pt idx="106255">
                  <c:v>207499</c:v>
                </c:pt>
                <c:pt idx="106256">
                  <c:v>207499</c:v>
                </c:pt>
                <c:pt idx="106257">
                  <c:v>207499</c:v>
                </c:pt>
                <c:pt idx="106258">
                  <c:v>207499</c:v>
                </c:pt>
                <c:pt idx="106259">
                  <c:v>207499</c:v>
                </c:pt>
                <c:pt idx="106260">
                  <c:v>207499</c:v>
                </c:pt>
                <c:pt idx="106261">
                  <c:v>207499</c:v>
                </c:pt>
                <c:pt idx="106262">
                  <c:v>207499</c:v>
                </c:pt>
                <c:pt idx="106263">
                  <c:v>207499</c:v>
                </c:pt>
                <c:pt idx="106264">
                  <c:v>207499</c:v>
                </c:pt>
                <c:pt idx="106265">
                  <c:v>207499</c:v>
                </c:pt>
                <c:pt idx="106266">
                  <c:v>207499</c:v>
                </c:pt>
                <c:pt idx="106267">
                  <c:v>207499</c:v>
                </c:pt>
                <c:pt idx="106268">
                  <c:v>207499</c:v>
                </c:pt>
                <c:pt idx="106269">
                  <c:v>207499</c:v>
                </c:pt>
                <c:pt idx="106270">
                  <c:v>207499</c:v>
                </c:pt>
                <c:pt idx="106271">
                  <c:v>207499</c:v>
                </c:pt>
                <c:pt idx="106272">
                  <c:v>207499</c:v>
                </c:pt>
                <c:pt idx="106273">
                  <c:v>207499</c:v>
                </c:pt>
                <c:pt idx="106274">
                  <c:v>207499</c:v>
                </c:pt>
                <c:pt idx="106275">
                  <c:v>207499</c:v>
                </c:pt>
                <c:pt idx="106276">
                  <c:v>207499</c:v>
                </c:pt>
                <c:pt idx="106277">
                  <c:v>207499</c:v>
                </c:pt>
                <c:pt idx="106278">
                  <c:v>207499</c:v>
                </c:pt>
                <c:pt idx="106279">
                  <c:v>207499</c:v>
                </c:pt>
                <c:pt idx="106280">
                  <c:v>207499</c:v>
                </c:pt>
                <c:pt idx="106281">
                  <c:v>207499</c:v>
                </c:pt>
                <c:pt idx="106282">
                  <c:v>207499</c:v>
                </c:pt>
                <c:pt idx="106283">
                  <c:v>207499</c:v>
                </c:pt>
                <c:pt idx="106284">
                  <c:v>207499</c:v>
                </c:pt>
                <c:pt idx="106285">
                  <c:v>207499</c:v>
                </c:pt>
                <c:pt idx="106286">
                  <c:v>207499</c:v>
                </c:pt>
                <c:pt idx="106287">
                  <c:v>207499</c:v>
                </c:pt>
                <c:pt idx="106288">
                  <c:v>207499</c:v>
                </c:pt>
                <c:pt idx="106289">
                  <c:v>207499</c:v>
                </c:pt>
                <c:pt idx="106290">
                  <c:v>207499</c:v>
                </c:pt>
                <c:pt idx="106291">
                  <c:v>207499</c:v>
                </c:pt>
                <c:pt idx="106292">
                  <c:v>207499</c:v>
                </c:pt>
                <c:pt idx="106293">
                  <c:v>207499</c:v>
                </c:pt>
                <c:pt idx="106294">
                  <c:v>207499</c:v>
                </c:pt>
                <c:pt idx="106295">
                  <c:v>207499</c:v>
                </c:pt>
                <c:pt idx="106296">
                  <c:v>207499</c:v>
                </c:pt>
                <c:pt idx="106297">
                  <c:v>207499</c:v>
                </c:pt>
                <c:pt idx="106298">
                  <c:v>207499</c:v>
                </c:pt>
                <c:pt idx="106299">
                  <c:v>207499</c:v>
                </c:pt>
                <c:pt idx="106300">
                  <c:v>207499</c:v>
                </c:pt>
                <c:pt idx="106301">
                  <c:v>207499</c:v>
                </c:pt>
                <c:pt idx="106302">
                  <c:v>207499</c:v>
                </c:pt>
                <c:pt idx="106303">
                  <c:v>207499</c:v>
                </c:pt>
                <c:pt idx="106304">
                  <c:v>207499</c:v>
                </c:pt>
                <c:pt idx="106305">
                  <c:v>207499</c:v>
                </c:pt>
                <c:pt idx="106306">
                  <c:v>207499</c:v>
                </c:pt>
                <c:pt idx="106307">
                  <c:v>207499</c:v>
                </c:pt>
                <c:pt idx="106308">
                  <c:v>207499</c:v>
                </c:pt>
                <c:pt idx="106309">
                  <c:v>207499</c:v>
                </c:pt>
                <c:pt idx="106310">
                  <c:v>207499</c:v>
                </c:pt>
                <c:pt idx="106311">
                  <c:v>207499</c:v>
                </c:pt>
                <c:pt idx="106312">
                  <c:v>207499</c:v>
                </c:pt>
                <c:pt idx="106313">
                  <c:v>207499</c:v>
                </c:pt>
                <c:pt idx="106314">
                  <c:v>207499</c:v>
                </c:pt>
                <c:pt idx="106315">
                  <c:v>207499</c:v>
                </c:pt>
                <c:pt idx="106316">
                  <c:v>207499</c:v>
                </c:pt>
                <c:pt idx="106317">
                  <c:v>207499</c:v>
                </c:pt>
                <c:pt idx="106318">
                  <c:v>207499</c:v>
                </c:pt>
                <c:pt idx="106319">
                  <c:v>207499</c:v>
                </c:pt>
                <c:pt idx="106320">
                  <c:v>207499</c:v>
                </c:pt>
                <c:pt idx="106321">
                  <c:v>207499</c:v>
                </c:pt>
                <c:pt idx="106322">
                  <c:v>207499</c:v>
                </c:pt>
                <c:pt idx="106323">
                  <c:v>207499</c:v>
                </c:pt>
                <c:pt idx="106324">
                  <c:v>207499</c:v>
                </c:pt>
                <c:pt idx="106325">
                  <c:v>207499</c:v>
                </c:pt>
                <c:pt idx="106326">
                  <c:v>207499</c:v>
                </c:pt>
                <c:pt idx="106327">
                  <c:v>207499</c:v>
                </c:pt>
                <c:pt idx="106328">
                  <c:v>207499</c:v>
                </c:pt>
                <c:pt idx="106329">
                  <c:v>207499</c:v>
                </c:pt>
                <c:pt idx="106330">
                  <c:v>207499</c:v>
                </c:pt>
                <c:pt idx="106331">
                  <c:v>207499</c:v>
                </c:pt>
                <c:pt idx="106332">
                  <c:v>207499</c:v>
                </c:pt>
                <c:pt idx="106333">
                  <c:v>207499</c:v>
                </c:pt>
                <c:pt idx="106334">
                  <c:v>207499</c:v>
                </c:pt>
                <c:pt idx="106335">
                  <c:v>207499</c:v>
                </c:pt>
                <c:pt idx="106336">
                  <c:v>207499</c:v>
                </c:pt>
                <c:pt idx="106337">
                  <c:v>207499</c:v>
                </c:pt>
                <c:pt idx="106338">
                  <c:v>207499</c:v>
                </c:pt>
                <c:pt idx="106339">
                  <c:v>207499</c:v>
                </c:pt>
                <c:pt idx="106340">
                  <c:v>207499</c:v>
                </c:pt>
                <c:pt idx="106341">
                  <c:v>207499</c:v>
                </c:pt>
                <c:pt idx="106342">
                  <c:v>207499</c:v>
                </c:pt>
                <c:pt idx="106343">
                  <c:v>207499</c:v>
                </c:pt>
                <c:pt idx="106344">
                  <c:v>207499</c:v>
                </c:pt>
                <c:pt idx="106345">
                  <c:v>207499</c:v>
                </c:pt>
                <c:pt idx="106346">
                  <c:v>207499</c:v>
                </c:pt>
                <c:pt idx="106347">
                  <c:v>207499</c:v>
                </c:pt>
                <c:pt idx="106348">
                  <c:v>207499</c:v>
                </c:pt>
                <c:pt idx="106349">
                  <c:v>207499</c:v>
                </c:pt>
                <c:pt idx="106350">
                  <c:v>207499</c:v>
                </c:pt>
                <c:pt idx="106351">
                  <c:v>207499</c:v>
                </c:pt>
                <c:pt idx="106352">
                  <c:v>207499</c:v>
                </c:pt>
                <c:pt idx="106353">
                  <c:v>207499</c:v>
                </c:pt>
                <c:pt idx="106354">
                  <c:v>207499</c:v>
                </c:pt>
                <c:pt idx="106355">
                  <c:v>207499</c:v>
                </c:pt>
                <c:pt idx="106356">
                  <c:v>207499</c:v>
                </c:pt>
                <c:pt idx="106357">
                  <c:v>207499</c:v>
                </c:pt>
                <c:pt idx="106358">
                  <c:v>207499</c:v>
                </c:pt>
                <c:pt idx="106359">
                  <c:v>207499</c:v>
                </c:pt>
                <c:pt idx="106360">
                  <c:v>207499</c:v>
                </c:pt>
                <c:pt idx="106361">
                  <c:v>207499</c:v>
                </c:pt>
                <c:pt idx="106362">
                  <c:v>207499</c:v>
                </c:pt>
                <c:pt idx="106363">
                  <c:v>207499</c:v>
                </c:pt>
                <c:pt idx="106364">
                  <c:v>207499</c:v>
                </c:pt>
                <c:pt idx="106365">
                  <c:v>207499</c:v>
                </c:pt>
                <c:pt idx="106366">
                  <c:v>207499</c:v>
                </c:pt>
                <c:pt idx="106367">
                  <c:v>207499</c:v>
                </c:pt>
                <c:pt idx="106368">
                  <c:v>207499</c:v>
                </c:pt>
                <c:pt idx="106369">
                  <c:v>207499</c:v>
                </c:pt>
                <c:pt idx="106370">
                  <c:v>207499</c:v>
                </c:pt>
                <c:pt idx="106371">
                  <c:v>207499</c:v>
                </c:pt>
                <c:pt idx="106372">
                  <c:v>207499</c:v>
                </c:pt>
                <c:pt idx="106373">
                  <c:v>207499</c:v>
                </c:pt>
                <c:pt idx="106374">
                  <c:v>207499</c:v>
                </c:pt>
                <c:pt idx="106375">
                  <c:v>207499</c:v>
                </c:pt>
                <c:pt idx="106376">
                  <c:v>207499</c:v>
                </c:pt>
                <c:pt idx="106377">
                  <c:v>207499</c:v>
                </c:pt>
                <c:pt idx="106378">
                  <c:v>207499</c:v>
                </c:pt>
                <c:pt idx="106379">
                  <c:v>207499</c:v>
                </c:pt>
                <c:pt idx="106380">
                  <c:v>207499</c:v>
                </c:pt>
                <c:pt idx="106381">
                  <c:v>207499</c:v>
                </c:pt>
                <c:pt idx="106382">
                  <c:v>207499</c:v>
                </c:pt>
                <c:pt idx="106383">
                  <c:v>207499</c:v>
                </c:pt>
                <c:pt idx="106384">
                  <c:v>207499</c:v>
                </c:pt>
                <c:pt idx="106385">
                  <c:v>207499</c:v>
                </c:pt>
                <c:pt idx="106386">
                  <c:v>207499</c:v>
                </c:pt>
                <c:pt idx="106387">
                  <c:v>207499</c:v>
                </c:pt>
                <c:pt idx="106388">
                  <c:v>207499</c:v>
                </c:pt>
                <c:pt idx="106389">
                  <c:v>207499</c:v>
                </c:pt>
                <c:pt idx="106390">
                  <c:v>207499</c:v>
                </c:pt>
                <c:pt idx="106391">
                  <c:v>207499</c:v>
                </c:pt>
                <c:pt idx="106392">
                  <c:v>207499</c:v>
                </c:pt>
                <c:pt idx="106393">
                  <c:v>207499</c:v>
                </c:pt>
                <c:pt idx="106394">
                  <c:v>207499</c:v>
                </c:pt>
                <c:pt idx="106395">
                  <c:v>207499</c:v>
                </c:pt>
                <c:pt idx="106396">
                  <c:v>207499</c:v>
                </c:pt>
                <c:pt idx="106397">
                  <c:v>207499</c:v>
                </c:pt>
                <c:pt idx="106398">
                  <c:v>207499</c:v>
                </c:pt>
                <c:pt idx="106399">
                  <c:v>207499</c:v>
                </c:pt>
                <c:pt idx="106400">
                  <c:v>207499</c:v>
                </c:pt>
                <c:pt idx="106401">
                  <c:v>207499</c:v>
                </c:pt>
                <c:pt idx="106402">
                  <c:v>207499</c:v>
                </c:pt>
                <c:pt idx="106403">
                  <c:v>207499</c:v>
                </c:pt>
                <c:pt idx="106404">
                  <c:v>207499</c:v>
                </c:pt>
                <c:pt idx="106405">
                  <c:v>207499</c:v>
                </c:pt>
                <c:pt idx="106406">
                  <c:v>207499</c:v>
                </c:pt>
                <c:pt idx="106407">
                  <c:v>207499</c:v>
                </c:pt>
                <c:pt idx="106408">
                  <c:v>207499</c:v>
                </c:pt>
                <c:pt idx="106409">
                  <c:v>207499</c:v>
                </c:pt>
                <c:pt idx="106410">
                  <c:v>207499</c:v>
                </c:pt>
                <c:pt idx="106411">
                  <c:v>207499</c:v>
                </c:pt>
                <c:pt idx="106412">
                  <c:v>207499</c:v>
                </c:pt>
                <c:pt idx="106413">
                  <c:v>207499</c:v>
                </c:pt>
                <c:pt idx="106414">
                  <c:v>207499</c:v>
                </c:pt>
                <c:pt idx="106415">
                  <c:v>207499</c:v>
                </c:pt>
                <c:pt idx="106416">
                  <c:v>207499</c:v>
                </c:pt>
                <c:pt idx="106417">
                  <c:v>207499</c:v>
                </c:pt>
                <c:pt idx="106418">
                  <c:v>207499</c:v>
                </c:pt>
                <c:pt idx="106419">
                  <c:v>207499</c:v>
                </c:pt>
                <c:pt idx="106420">
                  <c:v>207499</c:v>
                </c:pt>
                <c:pt idx="106421">
                  <c:v>207499</c:v>
                </c:pt>
                <c:pt idx="106422">
                  <c:v>207499</c:v>
                </c:pt>
                <c:pt idx="106423">
                  <c:v>207499</c:v>
                </c:pt>
                <c:pt idx="106424">
                  <c:v>207499</c:v>
                </c:pt>
                <c:pt idx="106425">
                  <c:v>207499</c:v>
                </c:pt>
                <c:pt idx="106426">
                  <c:v>207499</c:v>
                </c:pt>
                <c:pt idx="106427">
                  <c:v>207499</c:v>
                </c:pt>
                <c:pt idx="106428">
                  <c:v>207499</c:v>
                </c:pt>
                <c:pt idx="106429">
                  <c:v>207499</c:v>
                </c:pt>
                <c:pt idx="106430">
                  <c:v>207499</c:v>
                </c:pt>
                <c:pt idx="106431">
                  <c:v>207499</c:v>
                </c:pt>
                <c:pt idx="106432">
                  <c:v>207499</c:v>
                </c:pt>
                <c:pt idx="106433">
                  <c:v>207499</c:v>
                </c:pt>
                <c:pt idx="106434">
                  <c:v>207499</c:v>
                </c:pt>
                <c:pt idx="106435">
                  <c:v>207499</c:v>
                </c:pt>
                <c:pt idx="106436">
                  <c:v>207499</c:v>
                </c:pt>
                <c:pt idx="106437">
                  <c:v>207499</c:v>
                </c:pt>
                <c:pt idx="106438">
                  <c:v>207499</c:v>
                </c:pt>
                <c:pt idx="106439">
                  <c:v>207499</c:v>
                </c:pt>
                <c:pt idx="106440">
                  <c:v>207499</c:v>
                </c:pt>
                <c:pt idx="106441">
                  <c:v>207499</c:v>
                </c:pt>
                <c:pt idx="106442">
                  <c:v>207499</c:v>
                </c:pt>
                <c:pt idx="106443">
                  <c:v>207499</c:v>
                </c:pt>
                <c:pt idx="106444">
                  <c:v>207499</c:v>
                </c:pt>
                <c:pt idx="106445">
                  <c:v>207499</c:v>
                </c:pt>
                <c:pt idx="106446">
                  <c:v>207499</c:v>
                </c:pt>
                <c:pt idx="106447">
                  <c:v>207499</c:v>
                </c:pt>
                <c:pt idx="106448">
                  <c:v>207499</c:v>
                </c:pt>
                <c:pt idx="106449">
                  <c:v>207499</c:v>
                </c:pt>
                <c:pt idx="106450">
                  <c:v>207499</c:v>
                </c:pt>
                <c:pt idx="106451">
                  <c:v>207499</c:v>
                </c:pt>
                <c:pt idx="106452">
                  <c:v>207499</c:v>
                </c:pt>
                <c:pt idx="106453">
                  <c:v>207499</c:v>
                </c:pt>
                <c:pt idx="106454">
                  <c:v>207499</c:v>
                </c:pt>
                <c:pt idx="106455">
                  <c:v>207499</c:v>
                </c:pt>
                <c:pt idx="106456">
                  <c:v>207499</c:v>
                </c:pt>
                <c:pt idx="106457">
                  <c:v>207499</c:v>
                </c:pt>
                <c:pt idx="106458">
                  <c:v>207499</c:v>
                </c:pt>
                <c:pt idx="106459">
                  <c:v>207499</c:v>
                </c:pt>
                <c:pt idx="106460">
                  <c:v>207499</c:v>
                </c:pt>
                <c:pt idx="106461">
                  <c:v>207499</c:v>
                </c:pt>
                <c:pt idx="106462">
                  <c:v>207499</c:v>
                </c:pt>
                <c:pt idx="106463">
                  <c:v>207499</c:v>
                </c:pt>
                <c:pt idx="106464">
                  <c:v>207499</c:v>
                </c:pt>
                <c:pt idx="106465">
                  <c:v>207499</c:v>
                </c:pt>
                <c:pt idx="106466">
                  <c:v>207499</c:v>
                </c:pt>
                <c:pt idx="106467">
                  <c:v>207499</c:v>
                </c:pt>
                <c:pt idx="106468">
                  <c:v>207499</c:v>
                </c:pt>
                <c:pt idx="106469">
                  <c:v>207499</c:v>
                </c:pt>
                <c:pt idx="106470">
                  <c:v>207499</c:v>
                </c:pt>
                <c:pt idx="106471">
                  <c:v>207499</c:v>
                </c:pt>
                <c:pt idx="106472">
                  <c:v>207499</c:v>
                </c:pt>
                <c:pt idx="106473">
                  <c:v>207499</c:v>
                </c:pt>
                <c:pt idx="106474">
                  <c:v>207499</c:v>
                </c:pt>
                <c:pt idx="106475">
                  <c:v>207499</c:v>
                </c:pt>
                <c:pt idx="106476">
                  <c:v>207499</c:v>
                </c:pt>
                <c:pt idx="106477">
                  <c:v>207499</c:v>
                </c:pt>
                <c:pt idx="106478">
                  <c:v>207499</c:v>
                </c:pt>
                <c:pt idx="106479">
                  <c:v>207499</c:v>
                </c:pt>
                <c:pt idx="106480">
                  <c:v>207499</c:v>
                </c:pt>
                <c:pt idx="106481">
                  <c:v>207499</c:v>
                </c:pt>
                <c:pt idx="106482">
                  <c:v>207499</c:v>
                </c:pt>
                <c:pt idx="106483">
                  <c:v>207499</c:v>
                </c:pt>
                <c:pt idx="106484">
                  <c:v>207499</c:v>
                </c:pt>
                <c:pt idx="106485">
                  <c:v>207499</c:v>
                </c:pt>
                <c:pt idx="106486">
                  <c:v>207499</c:v>
                </c:pt>
                <c:pt idx="106487">
                  <c:v>207499</c:v>
                </c:pt>
                <c:pt idx="106488">
                  <c:v>207499</c:v>
                </c:pt>
                <c:pt idx="106489">
                  <c:v>207499</c:v>
                </c:pt>
                <c:pt idx="106490">
                  <c:v>207499</c:v>
                </c:pt>
                <c:pt idx="106491">
                  <c:v>207499</c:v>
                </c:pt>
                <c:pt idx="106492">
                  <c:v>207499</c:v>
                </c:pt>
                <c:pt idx="106493">
                  <c:v>207499</c:v>
                </c:pt>
                <c:pt idx="106494">
                  <c:v>207499</c:v>
                </c:pt>
                <c:pt idx="106495">
                  <c:v>207499</c:v>
                </c:pt>
                <c:pt idx="106496">
                  <c:v>207499</c:v>
                </c:pt>
                <c:pt idx="106497">
                  <c:v>207499</c:v>
                </c:pt>
                <c:pt idx="106498">
                  <c:v>207499</c:v>
                </c:pt>
                <c:pt idx="106499">
                  <c:v>207499</c:v>
                </c:pt>
                <c:pt idx="106500">
                  <c:v>207499</c:v>
                </c:pt>
                <c:pt idx="106501">
                  <c:v>207499</c:v>
                </c:pt>
                <c:pt idx="106502">
                  <c:v>207499</c:v>
                </c:pt>
                <c:pt idx="106503">
                  <c:v>207499</c:v>
                </c:pt>
                <c:pt idx="106504">
                  <c:v>207499</c:v>
                </c:pt>
                <c:pt idx="106505">
                  <c:v>207499</c:v>
                </c:pt>
                <c:pt idx="106506">
                  <c:v>207499</c:v>
                </c:pt>
                <c:pt idx="106507">
                  <c:v>207499</c:v>
                </c:pt>
                <c:pt idx="106508">
                  <c:v>207499</c:v>
                </c:pt>
                <c:pt idx="106509">
                  <c:v>207499</c:v>
                </c:pt>
                <c:pt idx="106510">
                  <c:v>207499</c:v>
                </c:pt>
                <c:pt idx="106511">
                  <c:v>207499</c:v>
                </c:pt>
                <c:pt idx="106512">
                  <c:v>207499</c:v>
                </c:pt>
                <c:pt idx="106513">
                  <c:v>207499</c:v>
                </c:pt>
                <c:pt idx="106514">
                  <c:v>207499</c:v>
                </c:pt>
                <c:pt idx="106515">
                  <c:v>207499</c:v>
                </c:pt>
                <c:pt idx="106516">
                  <c:v>207499</c:v>
                </c:pt>
                <c:pt idx="106517">
                  <c:v>207499</c:v>
                </c:pt>
                <c:pt idx="106518">
                  <c:v>207499</c:v>
                </c:pt>
                <c:pt idx="106519">
                  <c:v>207499</c:v>
                </c:pt>
                <c:pt idx="106520">
                  <c:v>207499</c:v>
                </c:pt>
                <c:pt idx="106521">
                  <c:v>207499</c:v>
                </c:pt>
                <c:pt idx="106522">
                  <c:v>207499</c:v>
                </c:pt>
                <c:pt idx="106523">
                  <c:v>207499</c:v>
                </c:pt>
                <c:pt idx="106524">
                  <c:v>207499</c:v>
                </c:pt>
                <c:pt idx="106525">
                  <c:v>207499</c:v>
                </c:pt>
                <c:pt idx="106526">
                  <c:v>207499</c:v>
                </c:pt>
                <c:pt idx="106527">
                  <c:v>207499</c:v>
                </c:pt>
                <c:pt idx="106528">
                  <c:v>207499</c:v>
                </c:pt>
                <c:pt idx="106529">
                  <c:v>207499</c:v>
                </c:pt>
                <c:pt idx="106530">
                  <c:v>207499</c:v>
                </c:pt>
                <c:pt idx="106531">
                  <c:v>207499</c:v>
                </c:pt>
                <c:pt idx="106532">
                  <c:v>207499</c:v>
                </c:pt>
                <c:pt idx="106533">
                  <c:v>207499</c:v>
                </c:pt>
                <c:pt idx="106534">
                  <c:v>207499</c:v>
                </c:pt>
                <c:pt idx="106535">
                  <c:v>207499</c:v>
                </c:pt>
                <c:pt idx="106536">
                  <c:v>207499</c:v>
                </c:pt>
                <c:pt idx="106537">
                  <c:v>207499</c:v>
                </c:pt>
                <c:pt idx="106538">
                  <c:v>207499</c:v>
                </c:pt>
                <c:pt idx="106539">
                  <c:v>207499</c:v>
                </c:pt>
                <c:pt idx="106540">
                  <c:v>207499</c:v>
                </c:pt>
                <c:pt idx="106541">
                  <c:v>207499</c:v>
                </c:pt>
                <c:pt idx="106542">
                  <c:v>207499</c:v>
                </c:pt>
                <c:pt idx="106543">
                  <c:v>207499</c:v>
                </c:pt>
                <c:pt idx="106544">
                  <c:v>207499</c:v>
                </c:pt>
                <c:pt idx="106545">
                  <c:v>207499</c:v>
                </c:pt>
                <c:pt idx="106546">
                  <c:v>207499</c:v>
                </c:pt>
                <c:pt idx="106547">
                  <c:v>207499</c:v>
                </c:pt>
                <c:pt idx="106548">
                  <c:v>207499</c:v>
                </c:pt>
                <c:pt idx="106549">
                  <c:v>207499</c:v>
                </c:pt>
                <c:pt idx="106550">
                  <c:v>207499</c:v>
                </c:pt>
                <c:pt idx="106551">
                  <c:v>207499</c:v>
                </c:pt>
                <c:pt idx="106552">
                  <c:v>207499</c:v>
                </c:pt>
                <c:pt idx="106553">
                  <c:v>207499</c:v>
                </c:pt>
                <c:pt idx="106554">
                  <c:v>207499</c:v>
                </c:pt>
                <c:pt idx="106555">
                  <c:v>207499</c:v>
                </c:pt>
                <c:pt idx="106556">
                  <c:v>207499</c:v>
                </c:pt>
                <c:pt idx="106557">
                  <c:v>207499</c:v>
                </c:pt>
                <c:pt idx="106558">
                  <c:v>207499</c:v>
                </c:pt>
                <c:pt idx="106559">
                  <c:v>207499</c:v>
                </c:pt>
                <c:pt idx="106560">
                  <c:v>207499</c:v>
                </c:pt>
                <c:pt idx="106561">
                  <c:v>207499</c:v>
                </c:pt>
                <c:pt idx="106562">
                  <c:v>207499</c:v>
                </c:pt>
                <c:pt idx="106563">
                  <c:v>207499</c:v>
                </c:pt>
                <c:pt idx="106564">
                  <c:v>207499</c:v>
                </c:pt>
                <c:pt idx="106565">
                  <c:v>207499</c:v>
                </c:pt>
                <c:pt idx="106566">
                  <c:v>207499</c:v>
                </c:pt>
                <c:pt idx="106567">
                  <c:v>207499</c:v>
                </c:pt>
                <c:pt idx="106568">
                  <c:v>207499</c:v>
                </c:pt>
                <c:pt idx="106569">
                  <c:v>207499</c:v>
                </c:pt>
                <c:pt idx="106570">
                  <c:v>207499</c:v>
                </c:pt>
                <c:pt idx="106571">
                  <c:v>207499</c:v>
                </c:pt>
                <c:pt idx="106572">
                  <c:v>207499</c:v>
                </c:pt>
                <c:pt idx="106573">
                  <c:v>207499</c:v>
                </c:pt>
                <c:pt idx="106574">
                  <c:v>207499</c:v>
                </c:pt>
                <c:pt idx="106575">
                  <c:v>207499</c:v>
                </c:pt>
                <c:pt idx="106576">
                  <c:v>207499</c:v>
                </c:pt>
                <c:pt idx="106577">
                  <c:v>207499</c:v>
                </c:pt>
                <c:pt idx="106578">
                  <c:v>207499</c:v>
                </c:pt>
                <c:pt idx="106579">
                  <c:v>207499</c:v>
                </c:pt>
                <c:pt idx="106580">
                  <c:v>207499</c:v>
                </c:pt>
                <c:pt idx="106581">
                  <c:v>207499</c:v>
                </c:pt>
                <c:pt idx="106582">
                  <c:v>207499</c:v>
                </c:pt>
                <c:pt idx="106583">
                  <c:v>207499</c:v>
                </c:pt>
                <c:pt idx="106584">
                  <c:v>207499</c:v>
                </c:pt>
                <c:pt idx="106585">
                  <c:v>207499</c:v>
                </c:pt>
                <c:pt idx="106586">
                  <c:v>207499</c:v>
                </c:pt>
                <c:pt idx="106587">
                  <c:v>207499</c:v>
                </c:pt>
                <c:pt idx="106588">
                  <c:v>207499</c:v>
                </c:pt>
                <c:pt idx="106589">
                  <c:v>207499</c:v>
                </c:pt>
                <c:pt idx="106590">
                  <c:v>207499</c:v>
                </c:pt>
                <c:pt idx="106591">
                  <c:v>207499</c:v>
                </c:pt>
                <c:pt idx="106592">
                  <c:v>207499</c:v>
                </c:pt>
                <c:pt idx="106593">
                  <c:v>207499</c:v>
                </c:pt>
                <c:pt idx="106594">
                  <c:v>207499</c:v>
                </c:pt>
                <c:pt idx="106595">
                  <c:v>207499</c:v>
                </c:pt>
                <c:pt idx="106596">
                  <c:v>207499</c:v>
                </c:pt>
                <c:pt idx="106597">
                  <c:v>207499</c:v>
                </c:pt>
                <c:pt idx="106598">
                  <c:v>207499</c:v>
                </c:pt>
                <c:pt idx="106599">
                  <c:v>207499</c:v>
                </c:pt>
                <c:pt idx="106600">
                  <c:v>207499</c:v>
                </c:pt>
                <c:pt idx="106601">
                  <c:v>207499</c:v>
                </c:pt>
                <c:pt idx="106602">
                  <c:v>207499</c:v>
                </c:pt>
                <c:pt idx="106603">
                  <c:v>207499</c:v>
                </c:pt>
                <c:pt idx="106604">
                  <c:v>207499</c:v>
                </c:pt>
                <c:pt idx="106605">
                  <c:v>207499</c:v>
                </c:pt>
                <c:pt idx="106606">
                  <c:v>207499</c:v>
                </c:pt>
                <c:pt idx="106607">
                  <c:v>207499</c:v>
                </c:pt>
                <c:pt idx="106608">
                  <c:v>207499</c:v>
                </c:pt>
                <c:pt idx="106609">
                  <c:v>207499</c:v>
                </c:pt>
                <c:pt idx="106610">
                  <c:v>207499</c:v>
                </c:pt>
                <c:pt idx="106611">
                  <c:v>207499</c:v>
                </c:pt>
                <c:pt idx="106612">
                  <c:v>207499</c:v>
                </c:pt>
                <c:pt idx="106613">
                  <c:v>207499</c:v>
                </c:pt>
                <c:pt idx="106614">
                  <c:v>207499</c:v>
                </c:pt>
                <c:pt idx="106615">
                  <c:v>207499</c:v>
                </c:pt>
                <c:pt idx="106616">
                  <c:v>207499</c:v>
                </c:pt>
                <c:pt idx="106617">
                  <c:v>207499</c:v>
                </c:pt>
                <c:pt idx="106618">
                  <c:v>207499</c:v>
                </c:pt>
                <c:pt idx="106619">
                  <c:v>207499</c:v>
                </c:pt>
                <c:pt idx="106620">
                  <c:v>207499</c:v>
                </c:pt>
                <c:pt idx="106621">
                  <c:v>207499</c:v>
                </c:pt>
                <c:pt idx="106622">
                  <c:v>207499</c:v>
                </c:pt>
                <c:pt idx="106623">
                  <c:v>207499</c:v>
                </c:pt>
                <c:pt idx="106624">
                  <c:v>207499</c:v>
                </c:pt>
                <c:pt idx="106625">
                  <c:v>207499</c:v>
                </c:pt>
                <c:pt idx="106626">
                  <c:v>207499</c:v>
                </c:pt>
                <c:pt idx="106627">
                  <c:v>207499</c:v>
                </c:pt>
                <c:pt idx="106628">
                  <c:v>207499</c:v>
                </c:pt>
                <c:pt idx="106629">
                  <c:v>207499</c:v>
                </c:pt>
                <c:pt idx="106630">
                  <c:v>207499</c:v>
                </c:pt>
                <c:pt idx="106631">
                  <c:v>207499</c:v>
                </c:pt>
                <c:pt idx="106632">
                  <c:v>207499</c:v>
                </c:pt>
                <c:pt idx="106633">
                  <c:v>207499</c:v>
                </c:pt>
                <c:pt idx="106634">
                  <c:v>207499</c:v>
                </c:pt>
                <c:pt idx="106635">
                  <c:v>207499</c:v>
                </c:pt>
                <c:pt idx="106636">
                  <c:v>207499</c:v>
                </c:pt>
                <c:pt idx="106637">
                  <c:v>207499</c:v>
                </c:pt>
                <c:pt idx="106638">
                  <c:v>207499</c:v>
                </c:pt>
                <c:pt idx="106639">
                  <c:v>207499</c:v>
                </c:pt>
                <c:pt idx="106640">
                  <c:v>207499</c:v>
                </c:pt>
                <c:pt idx="106641">
                  <c:v>207499</c:v>
                </c:pt>
                <c:pt idx="106642">
                  <c:v>207499</c:v>
                </c:pt>
                <c:pt idx="106643">
                  <c:v>207499</c:v>
                </c:pt>
                <c:pt idx="106644">
                  <c:v>207499</c:v>
                </c:pt>
                <c:pt idx="106645">
                  <c:v>207499</c:v>
                </c:pt>
                <c:pt idx="106646">
                  <c:v>207499</c:v>
                </c:pt>
                <c:pt idx="106647">
                  <c:v>207499</c:v>
                </c:pt>
                <c:pt idx="106648">
                  <c:v>207499</c:v>
                </c:pt>
                <c:pt idx="106649">
                  <c:v>207499</c:v>
                </c:pt>
                <c:pt idx="106650">
                  <c:v>207499</c:v>
                </c:pt>
                <c:pt idx="106651">
                  <c:v>207499</c:v>
                </c:pt>
                <c:pt idx="106652">
                  <c:v>207499</c:v>
                </c:pt>
                <c:pt idx="106653">
                  <c:v>207499</c:v>
                </c:pt>
                <c:pt idx="106654">
                  <c:v>207499</c:v>
                </c:pt>
                <c:pt idx="106655">
                  <c:v>207499</c:v>
                </c:pt>
                <c:pt idx="106656">
                  <c:v>207499</c:v>
                </c:pt>
                <c:pt idx="106657">
                  <c:v>207499</c:v>
                </c:pt>
                <c:pt idx="106658">
                  <c:v>207499</c:v>
                </c:pt>
                <c:pt idx="106659">
                  <c:v>207499</c:v>
                </c:pt>
                <c:pt idx="106660">
                  <c:v>207499</c:v>
                </c:pt>
                <c:pt idx="106661">
                  <c:v>207499</c:v>
                </c:pt>
                <c:pt idx="106662">
                  <c:v>207499</c:v>
                </c:pt>
                <c:pt idx="106663">
                  <c:v>207499</c:v>
                </c:pt>
                <c:pt idx="106664">
                  <c:v>207499</c:v>
                </c:pt>
                <c:pt idx="106665">
                  <c:v>207499</c:v>
                </c:pt>
                <c:pt idx="106666">
                  <c:v>207499</c:v>
                </c:pt>
                <c:pt idx="106667">
                  <c:v>207499</c:v>
                </c:pt>
                <c:pt idx="106668">
                  <c:v>207499</c:v>
                </c:pt>
                <c:pt idx="106669">
                  <c:v>207499</c:v>
                </c:pt>
                <c:pt idx="106670">
                  <c:v>207499</c:v>
                </c:pt>
                <c:pt idx="106671">
                  <c:v>207499</c:v>
                </c:pt>
                <c:pt idx="106672">
                  <c:v>207499</c:v>
                </c:pt>
                <c:pt idx="106673">
                  <c:v>207499</c:v>
                </c:pt>
                <c:pt idx="106674">
                  <c:v>207499</c:v>
                </c:pt>
                <c:pt idx="106675">
                  <c:v>207499</c:v>
                </c:pt>
                <c:pt idx="106676">
                  <c:v>207499</c:v>
                </c:pt>
                <c:pt idx="106677">
                  <c:v>207499</c:v>
                </c:pt>
                <c:pt idx="106678">
                  <c:v>207499</c:v>
                </c:pt>
                <c:pt idx="106679">
                  <c:v>207499</c:v>
                </c:pt>
                <c:pt idx="106680">
                  <c:v>207499</c:v>
                </c:pt>
                <c:pt idx="106681">
                  <c:v>207499</c:v>
                </c:pt>
                <c:pt idx="106682">
                  <c:v>207499</c:v>
                </c:pt>
                <c:pt idx="106683">
                  <c:v>207499</c:v>
                </c:pt>
                <c:pt idx="106684">
                  <c:v>207499</c:v>
                </c:pt>
                <c:pt idx="106685">
                  <c:v>207499</c:v>
                </c:pt>
                <c:pt idx="106686">
                  <c:v>207499</c:v>
                </c:pt>
                <c:pt idx="106687">
                  <c:v>207499</c:v>
                </c:pt>
                <c:pt idx="106688">
                  <c:v>207499</c:v>
                </c:pt>
                <c:pt idx="106689">
                  <c:v>207499</c:v>
                </c:pt>
                <c:pt idx="106690">
                  <c:v>207499</c:v>
                </c:pt>
                <c:pt idx="106691">
                  <c:v>207499</c:v>
                </c:pt>
                <c:pt idx="106692">
                  <c:v>207499</c:v>
                </c:pt>
                <c:pt idx="106693">
                  <c:v>207499</c:v>
                </c:pt>
                <c:pt idx="106694">
                  <c:v>207499</c:v>
                </c:pt>
                <c:pt idx="106695">
                  <c:v>207499</c:v>
                </c:pt>
                <c:pt idx="106696">
                  <c:v>207499</c:v>
                </c:pt>
                <c:pt idx="106697">
                  <c:v>207499</c:v>
                </c:pt>
                <c:pt idx="106698">
                  <c:v>207499</c:v>
                </c:pt>
                <c:pt idx="106699">
                  <c:v>207499</c:v>
                </c:pt>
                <c:pt idx="106700">
                  <c:v>207499</c:v>
                </c:pt>
                <c:pt idx="106701">
                  <c:v>207499</c:v>
                </c:pt>
                <c:pt idx="106702">
                  <c:v>207499</c:v>
                </c:pt>
                <c:pt idx="106703">
                  <c:v>207499</c:v>
                </c:pt>
                <c:pt idx="106704">
                  <c:v>207499</c:v>
                </c:pt>
                <c:pt idx="106705">
                  <c:v>207499</c:v>
                </c:pt>
                <c:pt idx="106706">
                  <c:v>207499</c:v>
                </c:pt>
                <c:pt idx="106707">
                  <c:v>207499</c:v>
                </c:pt>
                <c:pt idx="106708">
                  <c:v>207499</c:v>
                </c:pt>
                <c:pt idx="106709">
                  <c:v>207499</c:v>
                </c:pt>
                <c:pt idx="106710">
                  <c:v>207499</c:v>
                </c:pt>
                <c:pt idx="106711">
                  <c:v>207499</c:v>
                </c:pt>
                <c:pt idx="106712">
                  <c:v>207499</c:v>
                </c:pt>
                <c:pt idx="106713">
                  <c:v>207499</c:v>
                </c:pt>
                <c:pt idx="106714">
                  <c:v>207499</c:v>
                </c:pt>
                <c:pt idx="106715">
                  <c:v>207499</c:v>
                </c:pt>
                <c:pt idx="106716">
                  <c:v>207499</c:v>
                </c:pt>
                <c:pt idx="106717">
                  <c:v>207499</c:v>
                </c:pt>
                <c:pt idx="106718">
                  <c:v>207499</c:v>
                </c:pt>
                <c:pt idx="106719">
                  <c:v>207499</c:v>
                </c:pt>
                <c:pt idx="106720">
                  <c:v>207499</c:v>
                </c:pt>
                <c:pt idx="106721">
                  <c:v>207499</c:v>
                </c:pt>
                <c:pt idx="106722">
                  <c:v>207499</c:v>
                </c:pt>
                <c:pt idx="106723">
                  <c:v>207499</c:v>
                </c:pt>
                <c:pt idx="106724">
                  <c:v>207499</c:v>
                </c:pt>
                <c:pt idx="106725">
                  <c:v>207499</c:v>
                </c:pt>
                <c:pt idx="106726">
                  <c:v>207499</c:v>
                </c:pt>
                <c:pt idx="106727">
                  <c:v>207499</c:v>
                </c:pt>
                <c:pt idx="106728">
                  <c:v>207499</c:v>
                </c:pt>
                <c:pt idx="106729">
                  <c:v>207499</c:v>
                </c:pt>
                <c:pt idx="106730">
                  <c:v>207499</c:v>
                </c:pt>
                <c:pt idx="106731">
                  <c:v>207499</c:v>
                </c:pt>
                <c:pt idx="106732">
                  <c:v>207499</c:v>
                </c:pt>
                <c:pt idx="106733">
                  <c:v>207499</c:v>
                </c:pt>
                <c:pt idx="106734">
                  <c:v>207499</c:v>
                </c:pt>
                <c:pt idx="106735">
                  <c:v>207499</c:v>
                </c:pt>
                <c:pt idx="106736">
                  <c:v>207499</c:v>
                </c:pt>
                <c:pt idx="106737">
                  <c:v>207499</c:v>
                </c:pt>
                <c:pt idx="106738">
                  <c:v>207499</c:v>
                </c:pt>
                <c:pt idx="106739">
                  <c:v>207499</c:v>
                </c:pt>
                <c:pt idx="106740">
                  <c:v>207499</c:v>
                </c:pt>
                <c:pt idx="106741">
                  <c:v>207499</c:v>
                </c:pt>
                <c:pt idx="106742">
                  <c:v>207499</c:v>
                </c:pt>
                <c:pt idx="106743">
                  <c:v>207499</c:v>
                </c:pt>
                <c:pt idx="106744">
                  <c:v>207499</c:v>
                </c:pt>
                <c:pt idx="106745">
                  <c:v>207499</c:v>
                </c:pt>
                <c:pt idx="106746">
                  <c:v>207499</c:v>
                </c:pt>
                <c:pt idx="106747">
                  <c:v>207499</c:v>
                </c:pt>
                <c:pt idx="106748">
                  <c:v>207499</c:v>
                </c:pt>
                <c:pt idx="106749">
                  <c:v>207499</c:v>
                </c:pt>
                <c:pt idx="106750">
                  <c:v>207499</c:v>
                </c:pt>
                <c:pt idx="106751">
                  <c:v>207499</c:v>
                </c:pt>
                <c:pt idx="106752">
                  <c:v>207499</c:v>
                </c:pt>
                <c:pt idx="106753">
                  <c:v>207499</c:v>
                </c:pt>
                <c:pt idx="106754">
                  <c:v>207499</c:v>
                </c:pt>
                <c:pt idx="106755">
                  <c:v>207499</c:v>
                </c:pt>
                <c:pt idx="106756">
                  <c:v>207499</c:v>
                </c:pt>
                <c:pt idx="106757">
                  <c:v>207499</c:v>
                </c:pt>
                <c:pt idx="106758">
                  <c:v>207499</c:v>
                </c:pt>
                <c:pt idx="106759">
                  <c:v>207499</c:v>
                </c:pt>
                <c:pt idx="106760">
                  <c:v>207499</c:v>
                </c:pt>
                <c:pt idx="106761">
                  <c:v>207499</c:v>
                </c:pt>
                <c:pt idx="106762">
                  <c:v>207499</c:v>
                </c:pt>
                <c:pt idx="106763">
                  <c:v>207499</c:v>
                </c:pt>
                <c:pt idx="106764">
                  <c:v>207499</c:v>
                </c:pt>
                <c:pt idx="106765">
                  <c:v>207499</c:v>
                </c:pt>
                <c:pt idx="106766">
                  <c:v>207499</c:v>
                </c:pt>
                <c:pt idx="106767">
                  <c:v>207499</c:v>
                </c:pt>
                <c:pt idx="106768">
                  <c:v>207499</c:v>
                </c:pt>
                <c:pt idx="106769">
                  <c:v>207499</c:v>
                </c:pt>
                <c:pt idx="106770">
                  <c:v>207499</c:v>
                </c:pt>
                <c:pt idx="106771">
                  <c:v>207499</c:v>
                </c:pt>
                <c:pt idx="106772">
                  <c:v>207499</c:v>
                </c:pt>
                <c:pt idx="106773">
                  <c:v>207499</c:v>
                </c:pt>
                <c:pt idx="106774">
                  <c:v>207499</c:v>
                </c:pt>
                <c:pt idx="106775">
                  <c:v>207499</c:v>
                </c:pt>
                <c:pt idx="106776">
                  <c:v>207499</c:v>
                </c:pt>
                <c:pt idx="106777">
                  <c:v>207499</c:v>
                </c:pt>
                <c:pt idx="106778">
                  <c:v>207499</c:v>
                </c:pt>
                <c:pt idx="106779">
                  <c:v>207499</c:v>
                </c:pt>
                <c:pt idx="106780">
                  <c:v>207499</c:v>
                </c:pt>
                <c:pt idx="106781">
                  <c:v>207499</c:v>
                </c:pt>
                <c:pt idx="106782">
                  <c:v>207499</c:v>
                </c:pt>
                <c:pt idx="106783">
                  <c:v>207499</c:v>
                </c:pt>
                <c:pt idx="106784">
                  <c:v>207499</c:v>
                </c:pt>
                <c:pt idx="106785">
                  <c:v>207499</c:v>
                </c:pt>
                <c:pt idx="106786">
                  <c:v>207499</c:v>
                </c:pt>
                <c:pt idx="106787">
                  <c:v>207499</c:v>
                </c:pt>
                <c:pt idx="106788">
                  <c:v>207499</c:v>
                </c:pt>
                <c:pt idx="106789">
                  <c:v>207499</c:v>
                </c:pt>
                <c:pt idx="106790">
                  <c:v>207499</c:v>
                </c:pt>
                <c:pt idx="106791">
                  <c:v>207499</c:v>
                </c:pt>
                <c:pt idx="106792">
                  <c:v>207499</c:v>
                </c:pt>
                <c:pt idx="106793">
                  <c:v>207499</c:v>
                </c:pt>
                <c:pt idx="106794">
                  <c:v>207499</c:v>
                </c:pt>
                <c:pt idx="106795">
                  <c:v>207499</c:v>
                </c:pt>
                <c:pt idx="106796">
                  <c:v>207499</c:v>
                </c:pt>
                <c:pt idx="106797">
                  <c:v>207499</c:v>
                </c:pt>
                <c:pt idx="106798">
                  <c:v>207499</c:v>
                </c:pt>
                <c:pt idx="106799">
                  <c:v>207499</c:v>
                </c:pt>
                <c:pt idx="106800">
                  <c:v>207499</c:v>
                </c:pt>
                <c:pt idx="106801">
                  <c:v>207499</c:v>
                </c:pt>
                <c:pt idx="106802">
                  <c:v>207499</c:v>
                </c:pt>
                <c:pt idx="106803">
                  <c:v>207499</c:v>
                </c:pt>
                <c:pt idx="106804">
                  <c:v>207499</c:v>
                </c:pt>
                <c:pt idx="106805">
                  <c:v>207499</c:v>
                </c:pt>
                <c:pt idx="106806">
                  <c:v>207499</c:v>
                </c:pt>
                <c:pt idx="106807">
                  <c:v>207499</c:v>
                </c:pt>
                <c:pt idx="106808">
                  <c:v>207499</c:v>
                </c:pt>
                <c:pt idx="106809">
                  <c:v>207499</c:v>
                </c:pt>
                <c:pt idx="106810">
                  <c:v>207499</c:v>
                </c:pt>
                <c:pt idx="106811">
                  <c:v>207499</c:v>
                </c:pt>
                <c:pt idx="106812">
                  <c:v>207499</c:v>
                </c:pt>
                <c:pt idx="106813">
                  <c:v>207499</c:v>
                </c:pt>
                <c:pt idx="106814">
                  <c:v>207499</c:v>
                </c:pt>
                <c:pt idx="106815">
                  <c:v>207499</c:v>
                </c:pt>
                <c:pt idx="106816">
                  <c:v>207499</c:v>
                </c:pt>
                <c:pt idx="106817">
                  <c:v>207499</c:v>
                </c:pt>
                <c:pt idx="106818">
                  <c:v>207499</c:v>
                </c:pt>
                <c:pt idx="106819">
                  <c:v>207499</c:v>
                </c:pt>
                <c:pt idx="106820">
                  <c:v>207499</c:v>
                </c:pt>
                <c:pt idx="106821">
                  <c:v>207499</c:v>
                </c:pt>
                <c:pt idx="106822">
                  <c:v>207499</c:v>
                </c:pt>
                <c:pt idx="106823">
                  <c:v>207499</c:v>
                </c:pt>
                <c:pt idx="106824">
                  <c:v>207499</c:v>
                </c:pt>
                <c:pt idx="106825">
                  <c:v>207499</c:v>
                </c:pt>
                <c:pt idx="106826">
                  <c:v>207499</c:v>
                </c:pt>
                <c:pt idx="106827">
                  <c:v>207499</c:v>
                </c:pt>
                <c:pt idx="106828">
                  <c:v>207499</c:v>
                </c:pt>
                <c:pt idx="106829">
                  <c:v>207499</c:v>
                </c:pt>
                <c:pt idx="106830">
                  <c:v>207499</c:v>
                </c:pt>
                <c:pt idx="106831">
                  <c:v>207499</c:v>
                </c:pt>
                <c:pt idx="106832">
                  <c:v>207499</c:v>
                </c:pt>
                <c:pt idx="106833">
                  <c:v>207499</c:v>
                </c:pt>
                <c:pt idx="106834">
                  <c:v>207499</c:v>
                </c:pt>
                <c:pt idx="106835">
                  <c:v>207499</c:v>
                </c:pt>
                <c:pt idx="106836">
                  <c:v>207499</c:v>
                </c:pt>
                <c:pt idx="106837">
                  <c:v>207499</c:v>
                </c:pt>
                <c:pt idx="106838">
                  <c:v>207499</c:v>
                </c:pt>
                <c:pt idx="106839">
                  <c:v>207499</c:v>
                </c:pt>
                <c:pt idx="106840">
                  <c:v>207499</c:v>
                </c:pt>
                <c:pt idx="106841">
                  <c:v>207499</c:v>
                </c:pt>
                <c:pt idx="106842">
                  <c:v>207499</c:v>
                </c:pt>
                <c:pt idx="106843">
                  <c:v>207499</c:v>
                </c:pt>
                <c:pt idx="106844">
                  <c:v>207499</c:v>
                </c:pt>
                <c:pt idx="106845">
                  <c:v>207499</c:v>
                </c:pt>
                <c:pt idx="106846">
                  <c:v>207499</c:v>
                </c:pt>
                <c:pt idx="106847">
                  <c:v>207499</c:v>
                </c:pt>
                <c:pt idx="106848">
                  <c:v>207499</c:v>
                </c:pt>
                <c:pt idx="106849">
                  <c:v>207499</c:v>
                </c:pt>
                <c:pt idx="106850">
                  <c:v>207499</c:v>
                </c:pt>
                <c:pt idx="106851">
                  <c:v>207499</c:v>
                </c:pt>
                <c:pt idx="106852">
                  <c:v>207499</c:v>
                </c:pt>
                <c:pt idx="106853">
                  <c:v>207499</c:v>
                </c:pt>
                <c:pt idx="106854">
                  <c:v>207499</c:v>
                </c:pt>
                <c:pt idx="106855">
                  <c:v>207499</c:v>
                </c:pt>
                <c:pt idx="106856">
                  <c:v>207499</c:v>
                </c:pt>
                <c:pt idx="106857">
                  <c:v>207499</c:v>
                </c:pt>
                <c:pt idx="106858">
                  <c:v>207499</c:v>
                </c:pt>
                <c:pt idx="106859">
                  <c:v>207499</c:v>
                </c:pt>
                <c:pt idx="106860">
                  <c:v>207499</c:v>
                </c:pt>
                <c:pt idx="106861">
                  <c:v>207499</c:v>
                </c:pt>
                <c:pt idx="106862">
                  <c:v>207499</c:v>
                </c:pt>
                <c:pt idx="106863">
                  <c:v>207499</c:v>
                </c:pt>
                <c:pt idx="106864">
                  <c:v>207499</c:v>
                </c:pt>
                <c:pt idx="106865">
                  <c:v>207499</c:v>
                </c:pt>
                <c:pt idx="106866">
                  <c:v>207499</c:v>
                </c:pt>
                <c:pt idx="106867">
                  <c:v>207499</c:v>
                </c:pt>
                <c:pt idx="106868">
                  <c:v>207499</c:v>
                </c:pt>
                <c:pt idx="106869">
                  <c:v>207499</c:v>
                </c:pt>
                <c:pt idx="106870">
                  <c:v>207499</c:v>
                </c:pt>
                <c:pt idx="106871">
                  <c:v>207499</c:v>
                </c:pt>
                <c:pt idx="106872">
                  <c:v>207499</c:v>
                </c:pt>
                <c:pt idx="106873">
                  <c:v>207499</c:v>
                </c:pt>
                <c:pt idx="106874">
                  <c:v>207499</c:v>
                </c:pt>
                <c:pt idx="106875">
                  <c:v>207499</c:v>
                </c:pt>
                <c:pt idx="106876">
                  <c:v>207499</c:v>
                </c:pt>
                <c:pt idx="106877">
                  <c:v>207499</c:v>
                </c:pt>
                <c:pt idx="106878">
                  <c:v>207499</c:v>
                </c:pt>
                <c:pt idx="106879">
                  <c:v>207499</c:v>
                </c:pt>
                <c:pt idx="106880">
                  <c:v>207499</c:v>
                </c:pt>
                <c:pt idx="106881">
                  <c:v>207499</c:v>
                </c:pt>
                <c:pt idx="106882">
                  <c:v>207499</c:v>
                </c:pt>
                <c:pt idx="106883">
                  <c:v>207499</c:v>
                </c:pt>
                <c:pt idx="106884">
                  <c:v>207499</c:v>
                </c:pt>
                <c:pt idx="106885">
                  <c:v>207499</c:v>
                </c:pt>
                <c:pt idx="106886">
                  <c:v>207499</c:v>
                </c:pt>
                <c:pt idx="106887">
                  <c:v>207499</c:v>
                </c:pt>
                <c:pt idx="106888">
                  <c:v>207499</c:v>
                </c:pt>
                <c:pt idx="106889">
                  <c:v>207499</c:v>
                </c:pt>
                <c:pt idx="106890">
                  <c:v>207499</c:v>
                </c:pt>
                <c:pt idx="106891">
                  <c:v>207499</c:v>
                </c:pt>
                <c:pt idx="106892">
                  <c:v>207499</c:v>
                </c:pt>
                <c:pt idx="106893">
                  <c:v>207499</c:v>
                </c:pt>
                <c:pt idx="106894">
                  <c:v>207499</c:v>
                </c:pt>
                <c:pt idx="106895">
                  <c:v>207499</c:v>
                </c:pt>
                <c:pt idx="106896">
                  <c:v>207499</c:v>
                </c:pt>
                <c:pt idx="106897">
                  <c:v>207499</c:v>
                </c:pt>
                <c:pt idx="106898">
                  <c:v>207499</c:v>
                </c:pt>
                <c:pt idx="106899">
                  <c:v>207499</c:v>
                </c:pt>
                <c:pt idx="106900">
                  <c:v>207499</c:v>
                </c:pt>
                <c:pt idx="106901">
                  <c:v>207499</c:v>
                </c:pt>
                <c:pt idx="106902">
                  <c:v>207499</c:v>
                </c:pt>
                <c:pt idx="106903">
                  <c:v>207499</c:v>
                </c:pt>
                <c:pt idx="106904">
                  <c:v>207499</c:v>
                </c:pt>
                <c:pt idx="106905">
                  <c:v>207499</c:v>
                </c:pt>
                <c:pt idx="106906">
                  <c:v>207499</c:v>
                </c:pt>
                <c:pt idx="106907">
                  <c:v>207499</c:v>
                </c:pt>
                <c:pt idx="106908">
                  <c:v>207499</c:v>
                </c:pt>
                <c:pt idx="106909">
                  <c:v>207499</c:v>
                </c:pt>
                <c:pt idx="106910">
                  <c:v>207499</c:v>
                </c:pt>
                <c:pt idx="106911">
                  <c:v>207499</c:v>
                </c:pt>
                <c:pt idx="106912">
                  <c:v>207499</c:v>
                </c:pt>
                <c:pt idx="106913">
                  <c:v>207499</c:v>
                </c:pt>
                <c:pt idx="106914">
                  <c:v>207499</c:v>
                </c:pt>
                <c:pt idx="106915">
                  <c:v>207499</c:v>
                </c:pt>
                <c:pt idx="106916">
                  <c:v>207499</c:v>
                </c:pt>
                <c:pt idx="106917">
                  <c:v>207499</c:v>
                </c:pt>
                <c:pt idx="106918">
                  <c:v>207499</c:v>
                </c:pt>
                <c:pt idx="106919">
                  <c:v>207499</c:v>
                </c:pt>
                <c:pt idx="106920">
                  <c:v>207499</c:v>
                </c:pt>
                <c:pt idx="106921">
                  <c:v>207499</c:v>
                </c:pt>
                <c:pt idx="106922">
                  <c:v>207499</c:v>
                </c:pt>
                <c:pt idx="106923">
                  <c:v>207499</c:v>
                </c:pt>
                <c:pt idx="106924">
                  <c:v>207499</c:v>
                </c:pt>
                <c:pt idx="106925">
                  <c:v>207499</c:v>
                </c:pt>
                <c:pt idx="106926">
                  <c:v>207499</c:v>
                </c:pt>
                <c:pt idx="106927">
                  <c:v>207499</c:v>
                </c:pt>
                <c:pt idx="106928">
                  <c:v>207499</c:v>
                </c:pt>
                <c:pt idx="106929">
                  <c:v>207499</c:v>
                </c:pt>
                <c:pt idx="106930">
                  <c:v>207499</c:v>
                </c:pt>
                <c:pt idx="106931">
                  <c:v>207499</c:v>
                </c:pt>
                <c:pt idx="106932">
                  <c:v>207499</c:v>
                </c:pt>
                <c:pt idx="106933">
                  <c:v>207499</c:v>
                </c:pt>
                <c:pt idx="106934">
                  <c:v>207499</c:v>
                </c:pt>
                <c:pt idx="106935">
                  <c:v>207499</c:v>
                </c:pt>
                <c:pt idx="106936">
                  <c:v>207499</c:v>
                </c:pt>
                <c:pt idx="106937">
                  <c:v>207499</c:v>
                </c:pt>
                <c:pt idx="106938">
                  <c:v>207499</c:v>
                </c:pt>
                <c:pt idx="106939">
                  <c:v>207499</c:v>
                </c:pt>
                <c:pt idx="106940">
                  <c:v>207499</c:v>
                </c:pt>
                <c:pt idx="106941">
                  <c:v>207499</c:v>
                </c:pt>
                <c:pt idx="106942">
                  <c:v>207499</c:v>
                </c:pt>
                <c:pt idx="106943">
                  <c:v>207499</c:v>
                </c:pt>
                <c:pt idx="106944">
                  <c:v>207499</c:v>
                </c:pt>
                <c:pt idx="106945">
                  <c:v>207499</c:v>
                </c:pt>
                <c:pt idx="106946">
                  <c:v>207499</c:v>
                </c:pt>
                <c:pt idx="106947">
                  <c:v>207499</c:v>
                </c:pt>
                <c:pt idx="106948">
                  <c:v>207499</c:v>
                </c:pt>
                <c:pt idx="106949">
                  <c:v>207499</c:v>
                </c:pt>
                <c:pt idx="106950">
                  <c:v>207499</c:v>
                </c:pt>
                <c:pt idx="106951">
                  <c:v>207499</c:v>
                </c:pt>
                <c:pt idx="106952">
                  <c:v>207499</c:v>
                </c:pt>
                <c:pt idx="106953">
                  <c:v>207499</c:v>
                </c:pt>
                <c:pt idx="106954">
                  <c:v>207499</c:v>
                </c:pt>
                <c:pt idx="106955">
                  <c:v>207499</c:v>
                </c:pt>
                <c:pt idx="106956">
                  <c:v>207499</c:v>
                </c:pt>
                <c:pt idx="106957">
                  <c:v>207499</c:v>
                </c:pt>
                <c:pt idx="106958">
                  <c:v>207499</c:v>
                </c:pt>
                <c:pt idx="106959">
                  <c:v>207499</c:v>
                </c:pt>
                <c:pt idx="106960">
                  <c:v>207499</c:v>
                </c:pt>
                <c:pt idx="106961">
                  <c:v>207499</c:v>
                </c:pt>
                <c:pt idx="106962">
                  <c:v>207499</c:v>
                </c:pt>
                <c:pt idx="106963">
                  <c:v>207499</c:v>
                </c:pt>
                <c:pt idx="106964">
                  <c:v>207499</c:v>
                </c:pt>
                <c:pt idx="106965">
                  <c:v>207499</c:v>
                </c:pt>
                <c:pt idx="106966">
                  <c:v>207499</c:v>
                </c:pt>
                <c:pt idx="106967">
                  <c:v>207499</c:v>
                </c:pt>
                <c:pt idx="106968">
                  <c:v>207499</c:v>
                </c:pt>
                <c:pt idx="106969">
                  <c:v>207499</c:v>
                </c:pt>
                <c:pt idx="106970">
                  <c:v>207499</c:v>
                </c:pt>
                <c:pt idx="106971">
                  <c:v>207499</c:v>
                </c:pt>
                <c:pt idx="106972">
                  <c:v>207499</c:v>
                </c:pt>
                <c:pt idx="106973">
                  <c:v>207499</c:v>
                </c:pt>
                <c:pt idx="106974">
                  <c:v>207499</c:v>
                </c:pt>
                <c:pt idx="106975">
                  <c:v>207499</c:v>
                </c:pt>
                <c:pt idx="106976">
                  <c:v>207499</c:v>
                </c:pt>
                <c:pt idx="106977">
                  <c:v>207499</c:v>
                </c:pt>
                <c:pt idx="106978">
                  <c:v>207499</c:v>
                </c:pt>
                <c:pt idx="106979">
                  <c:v>207499</c:v>
                </c:pt>
                <c:pt idx="106980">
                  <c:v>207499</c:v>
                </c:pt>
                <c:pt idx="106981">
                  <c:v>207499</c:v>
                </c:pt>
                <c:pt idx="106982">
                  <c:v>207499</c:v>
                </c:pt>
                <c:pt idx="106983">
                  <c:v>207499</c:v>
                </c:pt>
                <c:pt idx="106984">
                  <c:v>207499</c:v>
                </c:pt>
                <c:pt idx="106985">
                  <c:v>207499</c:v>
                </c:pt>
                <c:pt idx="106986">
                  <c:v>207499</c:v>
                </c:pt>
                <c:pt idx="106987">
                  <c:v>207499</c:v>
                </c:pt>
                <c:pt idx="106988">
                  <c:v>207499</c:v>
                </c:pt>
                <c:pt idx="106989">
                  <c:v>207499</c:v>
                </c:pt>
                <c:pt idx="106990">
                  <c:v>207499</c:v>
                </c:pt>
                <c:pt idx="106991">
                  <c:v>207499</c:v>
                </c:pt>
                <c:pt idx="106992">
                  <c:v>207499</c:v>
                </c:pt>
                <c:pt idx="106993">
                  <c:v>207499</c:v>
                </c:pt>
                <c:pt idx="106994">
                  <c:v>207499</c:v>
                </c:pt>
                <c:pt idx="106995">
                  <c:v>207499</c:v>
                </c:pt>
                <c:pt idx="106996">
                  <c:v>207499</c:v>
                </c:pt>
                <c:pt idx="106997">
                  <c:v>207499</c:v>
                </c:pt>
                <c:pt idx="106998">
                  <c:v>207499</c:v>
                </c:pt>
                <c:pt idx="106999">
                  <c:v>207499</c:v>
                </c:pt>
                <c:pt idx="107000">
                  <c:v>207499</c:v>
                </c:pt>
                <c:pt idx="107001">
                  <c:v>207499</c:v>
                </c:pt>
                <c:pt idx="107002">
                  <c:v>207499</c:v>
                </c:pt>
                <c:pt idx="107003">
                  <c:v>207499</c:v>
                </c:pt>
                <c:pt idx="107004">
                  <c:v>207499</c:v>
                </c:pt>
                <c:pt idx="107005">
                  <c:v>207499</c:v>
                </c:pt>
                <c:pt idx="107006">
                  <c:v>207499</c:v>
                </c:pt>
                <c:pt idx="107007">
                  <c:v>207499</c:v>
                </c:pt>
                <c:pt idx="107008">
                  <c:v>207499</c:v>
                </c:pt>
                <c:pt idx="107009">
                  <c:v>207499</c:v>
                </c:pt>
                <c:pt idx="107010">
                  <c:v>207499</c:v>
                </c:pt>
                <c:pt idx="107011">
                  <c:v>207499</c:v>
                </c:pt>
                <c:pt idx="107012">
                  <c:v>207499</c:v>
                </c:pt>
                <c:pt idx="107013">
                  <c:v>207499</c:v>
                </c:pt>
                <c:pt idx="107014">
                  <c:v>207499</c:v>
                </c:pt>
                <c:pt idx="107015">
                  <c:v>207499</c:v>
                </c:pt>
                <c:pt idx="107016">
                  <c:v>207499</c:v>
                </c:pt>
                <c:pt idx="107017">
                  <c:v>207499</c:v>
                </c:pt>
                <c:pt idx="107018">
                  <c:v>207499</c:v>
                </c:pt>
                <c:pt idx="107019">
                  <c:v>207499</c:v>
                </c:pt>
                <c:pt idx="107020">
                  <c:v>207499</c:v>
                </c:pt>
                <c:pt idx="107021">
                  <c:v>207499</c:v>
                </c:pt>
                <c:pt idx="107022">
                  <c:v>207499</c:v>
                </c:pt>
                <c:pt idx="107023">
                  <c:v>207499</c:v>
                </c:pt>
                <c:pt idx="107024">
                  <c:v>207499</c:v>
                </c:pt>
                <c:pt idx="107025">
                  <c:v>207499</c:v>
                </c:pt>
                <c:pt idx="107026">
                  <c:v>207499</c:v>
                </c:pt>
                <c:pt idx="107027">
                  <c:v>207499</c:v>
                </c:pt>
                <c:pt idx="107028">
                  <c:v>207499</c:v>
                </c:pt>
                <c:pt idx="107029">
                  <c:v>207499</c:v>
                </c:pt>
                <c:pt idx="107030">
                  <c:v>207499</c:v>
                </c:pt>
                <c:pt idx="107031">
                  <c:v>207499</c:v>
                </c:pt>
                <c:pt idx="107032">
                  <c:v>207499</c:v>
                </c:pt>
                <c:pt idx="107033">
                  <c:v>207499</c:v>
                </c:pt>
                <c:pt idx="107034">
                  <c:v>207499</c:v>
                </c:pt>
                <c:pt idx="107035">
                  <c:v>207499</c:v>
                </c:pt>
                <c:pt idx="107036">
                  <c:v>207499</c:v>
                </c:pt>
                <c:pt idx="107037">
                  <c:v>207499</c:v>
                </c:pt>
                <c:pt idx="107038">
                  <c:v>207499</c:v>
                </c:pt>
                <c:pt idx="107039">
                  <c:v>207499</c:v>
                </c:pt>
                <c:pt idx="107040">
                  <c:v>207499</c:v>
                </c:pt>
                <c:pt idx="107041">
                  <c:v>207499</c:v>
                </c:pt>
                <c:pt idx="107042">
                  <c:v>207499</c:v>
                </c:pt>
                <c:pt idx="107043">
                  <c:v>207499</c:v>
                </c:pt>
                <c:pt idx="107044">
                  <c:v>207499</c:v>
                </c:pt>
                <c:pt idx="107045">
                  <c:v>207499</c:v>
                </c:pt>
                <c:pt idx="107046">
                  <c:v>207499</c:v>
                </c:pt>
                <c:pt idx="107047">
                  <c:v>207499</c:v>
                </c:pt>
                <c:pt idx="107048">
                  <c:v>207499</c:v>
                </c:pt>
                <c:pt idx="107049">
                  <c:v>207499</c:v>
                </c:pt>
                <c:pt idx="107050">
                  <c:v>207499</c:v>
                </c:pt>
                <c:pt idx="107051">
                  <c:v>207499</c:v>
                </c:pt>
                <c:pt idx="107052">
                  <c:v>207499</c:v>
                </c:pt>
                <c:pt idx="107053">
                  <c:v>207499</c:v>
                </c:pt>
                <c:pt idx="107054">
                  <c:v>207499</c:v>
                </c:pt>
                <c:pt idx="107055">
                  <c:v>207499</c:v>
                </c:pt>
                <c:pt idx="107056">
                  <c:v>207499</c:v>
                </c:pt>
                <c:pt idx="107057">
                  <c:v>207499</c:v>
                </c:pt>
                <c:pt idx="107058">
                  <c:v>207499</c:v>
                </c:pt>
                <c:pt idx="107059">
                  <c:v>207499</c:v>
                </c:pt>
                <c:pt idx="107060">
                  <c:v>207499</c:v>
                </c:pt>
                <c:pt idx="107061">
                  <c:v>207499</c:v>
                </c:pt>
                <c:pt idx="107062">
                  <c:v>207499</c:v>
                </c:pt>
                <c:pt idx="107063">
                  <c:v>207499</c:v>
                </c:pt>
                <c:pt idx="107064">
                  <c:v>207499</c:v>
                </c:pt>
                <c:pt idx="107065">
                  <c:v>207499</c:v>
                </c:pt>
                <c:pt idx="107066">
                  <c:v>207499</c:v>
                </c:pt>
                <c:pt idx="107067">
                  <c:v>207499</c:v>
                </c:pt>
                <c:pt idx="107068">
                  <c:v>207499</c:v>
                </c:pt>
                <c:pt idx="107069">
                  <c:v>207499</c:v>
                </c:pt>
                <c:pt idx="107070">
                  <c:v>207499</c:v>
                </c:pt>
                <c:pt idx="107071">
                  <c:v>207499</c:v>
                </c:pt>
                <c:pt idx="107072">
                  <c:v>207499</c:v>
                </c:pt>
                <c:pt idx="107073">
                  <c:v>207499</c:v>
                </c:pt>
                <c:pt idx="107074">
                  <c:v>207499</c:v>
                </c:pt>
                <c:pt idx="107075">
                  <c:v>207499</c:v>
                </c:pt>
                <c:pt idx="107076">
                  <c:v>207499</c:v>
                </c:pt>
                <c:pt idx="107077">
                  <c:v>207499</c:v>
                </c:pt>
                <c:pt idx="107078">
                  <c:v>207499</c:v>
                </c:pt>
                <c:pt idx="107079">
                  <c:v>207499</c:v>
                </c:pt>
                <c:pt idx="107080">
                  <c:v>207499</c:v>
                </c:pt>
                <c:pt idx="107081">
                  <c:v>207499</c:v>
                </c:pt>
                <c:pt idx="107082">
                  <c:v>207499</c:v>
                </c:pt>
                <c:pt idx="107083">
                  <c:v>207499</c:v>
                </c:pt>
                <c:pt idx="107084">
                  <c:v>207499</c:v>
                </c:pt>
                <c:pt idx="107085">
                  <c:v>207499</c:v>
                </c:pt>
                <c:pt idx="107086">
                  <c:v>207499</c:v>
                </c:pt>
                <c:pt idx="107087">
                  <c:v>207499</c:v>
                </c:pt>
                <c:pt idx="107088">
                  <c:v>207499</c:v>
                </c:pt>
                <c:pt idx="107089">
                  <c:v>207499</c:v>
                </c:pt>
                <c:pt idx="107090">
                  <c:v>207499</c:v>
                </c:pt>
                <c:pt idx="107091">
                  <c:v>207499</c:v>
                </c:pt>
                <c:pt idx="107092">
                  <c:v>207499</c:v>
                </c:pt>
                <c:pt idx="107093">
                  <c:v>207499</c:v>
                </c:pt>
                <c:pt idx="107094">
                  <c:v>207499</c:v>
                </c:pt>
                <c:pt idx="107095">
                  <c:v>207499</c:v>
                </c:pt>
                <c:pt idx="107096">
                  <c:v>207499</c:v>
                </c:pt>
                <c:pt idx="107097">
                  <c:v>207499</c:v>
                </c:pt>
                <c:pt idx="107098">
                  <c:v>207499</c:v>
                </c:pt>
                <c:pt idx="107099">
                  <c:v>207499</c:v>
                </c:pt>
                <c:pt idx="107100">
                  <c:v>207499</c:v>
                </c:pt>
                <c:pt idx="107101">
                  <c:v>207499</c:v>
                </c:pt>
                <c:pt idx="107102">
                  <c:v>207499</c:v>
                </c:pt>
                <c:pt idx="107103">
                  <c:v>207499</c:v>
                </c:pt>
                <c:pt idx="107104">
                  <c:v>207499</c:v>
                </c:pt>
                <c:pt idx="107105">
                  <c:v>207499</c:v>
                </c:pt>
                <c:pt idx="107106">
                  <c:v>207499</c:v>
                </c:pt>
                <c:pt idx="107107">
                  <c:v>207499</c:v>
                </c:pt>
                <c:pt idx="107108">
                  <c:v>207499</c:v>
                </c:pt>
                <c:pt idx="107109">
                  <c:v>207499</c:v>
                </c:pt>
                <c:pt idx="107110">
                  <c:v>207499</c:v>
                </c:pt>
                <c:pt idx="107111">
                  <c:v>207499</c:v>
                </c:pt>
                <c:pt idx="107112">
                  <c:v>207499</c:v>
                </c:pt>
                <c:pt idx="107113">
                  <c:v>207499</c:v>
                </c:pt>
                <c:pt idx="107114">
                  <c:v>207499</c:v>
                </c:pt>
                <c:pt idx="107115">
                  <c:v>207499</c:v>
                </c:pt>
                <c:pt idx="107116">
                  <c:v>207499</c:v>
                </c:pt>
                <c:pt idx="107117">
                  <c:v>207499</c:v>
                </c:pt>
                <c:pt idx="107118">
                  <c:v>207499</c:v>
                </c:pt>
                <c:pt idx="107119">
                  <c:v>207499</c:v>
                </c:pt>
                <c:pt idx="107120">
                  <c:v>207499</c:v>
                </c:pt>
                <c:pt idx="107121">
                  <c:v>207499</c:v>
                </c:pt>
                <c:pt idx="107122">
                  <c:v>207499</c:v>
                </c:pt>
                <c:pt idx="107123">
                  <c:v>207499</c:v>
                </c:pt>
                <c:pt idx="107124">
                  <c:v>207499</c:v>
                </c:pt>
                <c:pt idx="107125">
                  <c:v>207499</c:v>
                </c:pt>
                <c:pt idx="107126">
                  <c:v>207499</c:v>
                </c:pt>
                <c:pt idx="107127">
                  <c:v>207499</c:v>
                </c:pt>
                <c:pt idx="107128">
                  <c:v>207499</c:v>
                </c:pt>
                <c:pt idx="107129">
                  <c:v>207499</c:v>
                </c:pt>
                <c:pt idx="107130">
                  <c:v>207499</c:v>
                </c:pt>
                <c:pt idx="107131">
                  <c:v>207499</c:v>
                </c:pt>
                <c:pt idx="107132">
                  <c:v>207499</c:v>
                </c:pt>
                <c:pt idx="107133">
                  <c:v>207499</c:v>
                </c:pt>
                <c:pt idx="107134">
                  <c:v>207499</c:v>
                </c:pt>
                <c:pt idx="107135">
                  <c:v>207499</c:v>
                </c:pt>
                <c:pt idx="107136">
                  <c:v>207499</c:v>
                </c:pt>
                <c:pt idx="107137">
                  <c:v>207499</c:v>
                </c:pt>
                <c:pt idx="107138">
                  <c:v>207499</c:v>
                </c:pt>
                <c:pt idx="107139">
                  <c:v>207499</c:v>
                </c:pt>
                <c:pt idx="107140">
                  <c:v>207499</c:v>
                </c:pt>
                <c:pt idx="107141">
                  <c:v>207499</c:v>
                </c:pt>
                <c:pt idx="107142">
                  <c:v>207499</c:v>
                </c:pt>
                <c:pt idx="107143">
                  <c:v>207499</c:v>
                </c:pt>
                <c:pt idx="107144">
                  <c:v>207499</c:v>
                </c:pt>
                <c:pt idx="107145">
                  <c:v>207499</c:v>
                </c:pt>
                <c:pt idx="107146">
                  <c:v>207499</c:v>
                </c:pt>
                <c:pt idx="107147">
                  <c:v>207499</c:v>
                </c:pt>
                <c:pt idx="107148">
                  <c:v>207499</c:v>
                </c:pt>
                <c:pt idx="107149">
                  <c:v>207499</c:v>
                </c:pt>
                <c:pt idx="107150">
                  <c:v>207499</c:v>
                </c:pt>
                <c:pt idx="107151">
                  <c:v>207499</c:v>
                </c:pt>
                <c:pt idx="107152">
                  <c:v>207499</c:v>
                </c:pt>
                <c:pt idx="107153">
                  <c:v>207499</c:v>
                </c:pt>
                <c:pt idx="107154">
                  <c:v>207499</c:v>
                </c:pt>
                <c:pt idx="107155">
                  <c:v>207499</c:v>
                </c:pt>
                <c:pt idx="107156">
                  <c:v>207499</c:v>
                </c:pt>
                <c:pt idx="107157">
                  <c:v>207499</c:v>
                </c:pt>
                <c:pt idx="107158">
                  <c:v>207499</c:v>
                </c:pt>
                <c:pt idx="107159">
                  <c:v>207499</c:v>
                </c:pt>
                <c:pt idx="107160">
                  <c:v>207499</c:v>
                </c:pt>
                <c:pt idx="107161">
                  <c:v>207499</c:v>
                </c:pt>
                <c:pt idx="107162">
                  <c:v>207499</c:v>
                </c:pt>
                <c:pt idx="107163">
                  <c:v>207499</c:v>
                </c:pt>
                <c:pt idx="107164">
                  <c:v>207499</c:v>
                </c:pt>
                <c:pt idx="107165">
                  <c:v>207499</c:v>
                </c:pt>
                <c:pt idx="107166">
                  <c:v>207499</c:v>
                </c:pt>
                <c:pt idx="107167">
                  <c:v>207499</c:v>
                </c:pt>
                <c:pt idx="107168">
                  <c:v>207499</c:v>
                </c:pt>
                <c:pt idx="107169">
                  <c:v>207499</c:v>
                </c:pt>
                <c:pt idx="107170">
                  <c:v>207499</c:v>
                </c:pt>
                <c:pt idx="107171">
                  <c:v>207499</c:v>
                </c:pt>
                <c:pt idx="107172">
                  <c:v>207499</c:v>
                </c:pt>
                <c:pt idx="107173">
                  <c:v>207499</c:v>
                </c:pt>
                <c:pt idx="107174">
                  <c:v>207499</c:v>
                </c:pt>
                <c:pt idx="107175">
                  <c:v>207499</c:v>
                </c:pt>
                <c:pt idx="107176">
                  <c:v>207499</c:v>
                </c:pt>
                <c:pt idx="107177">
                  <c:v>207499</c:v>
                </c:pt>
                <c:pt idx="107178">
                  <c:v>207499</c:v>
                </c:pt>
                <c:pt idx="107179">
                  <c:v>207499</c:v>
                </c:pt>
                <c:pt idx="107180">
                  <c:v>207499</c:v>
                </c:pt>
                <c:pt idx="107181">
                  <c:v>207499</c:v>
                </c:pt>
                <c:pt idx="107182">
                  <c:v>207499</c:v>
                </c:pt>
                <c:pt idx="107183">
                  <c:v>207499</c:v>
                </c:pt>
                <c:pt idx="107184">
                  <c:v>207499</c:v>
                </c:pt>
                <c:pt idx="107185">
                  <c:v>207499</c:v>
                </c:pt>
                <c:pt idx="107186">
                  <c:v>207499</c:v>
                </c:pt>
                <c:pt idx="107187">
                  <c:v>207499</c:v>
                </c:pt>
                <c:pt idx="107188">
                  <c:v>207499</c:v>
                </c:pt>
                <c:pt idx="107189">
                  <c:v>207499</c:v>
                </c:pt>
                <c:pt idx="107190">
                  <c:v>207499</c:v>
                </c:pt>
                <c:pt idx="107191">
                  <c:v>207499</c:v>
                </c:pt>
                <c:pt idx="107192">
                  <c:v>207499</c:v>
                </c:pt>
                <c:pt idx="107193">
                  <c:v>207499</c:v>
                </c:pt>
                <c:pt idx="107194">
                  <c:v>207499</c:v>
                </c:pt>
                <c:pt idx="107195">
                  <c:v>207499</c:v>
                </c:pt>
                <c:pt idx="107196">
                  <c:v>207499</c:v>
                </c:pt>
                <c:pt idx="107197">
                  <c:v>207499</c:v>
                </c:pt>
                <c:pt idx="107198">
                  <c:v>207499</c:v>
                </c:pt>
                <c:pt idx="107199">
                  <c:v>207499</c:v>
                </c:pt>
                <c:pt idx="107200">
                  <c:v>207499</c:v>
                </c:pt>
                <c:pt idx="107201">
                  <c:v>207499</c:v>
                </c:pt>
                <c:pt idx="107202">
                  <c:v>207499</c:v>
                </c:pt>
                <c:pt idx="107203">
                  <c:v>207499</c:v>
                </c:pt>
                <c:pt idx="107204">
                  <c:v>207499</c:v>
                </c:pt>
                <c:pt idx="107205">
                  <c:v>207499</c:v>
                </c:pt>
                <c:pt idx="107206">
                  <c:v>207499</c:v>
                </c:pt>
                <c:pt idx="107207">
                  <c:v>207499</c:v>
                </c:pt>
                <c:pt idx="107208">
                  <c:v>207499</c:v>
                </c:pt>
                <c:pt idx="107209">
                  <c:v>207499</c:v>
                </c:pt>
                <c:pt idx="107210">
                  <c:v>207499</c:v>
                </c:pt>
                <c:pt idx="107211">
                  <c:v>207499</c:v>
                </c:pt>
                <c:pt idx="107212">
                  <c:v>207499</c:v>
                </c:pt>
                <c:pt idx="107213">
                  <c:v>207499</c:v>
                </c:pt>
                <c:pt idx="107214">
                  <c:v>207499</c:v>
                </c:pt>
                <c:pt idx="107215">
                  <c:v>207499</c:v>
                </c:pt>
                <c:pt idx="107216">
                  <c:v>207499</c:v>
                </c:pt>
                <c:pt idx="107217">
                  <c:v>207499</c:v>
                </c:pt>
                <c:pt idx="107218">
                  <c:v>207499</c:v>
                </c:pt>
                <c:pt idx="107219">
                  <c:v>207499</c:v>
                </c:pt>
                <c:pt idx="107220">
                  <c:v>207499</c:v>
                </c:pt>
                <c:pt idx="107221">
                  <c:v>207499</c:v>
                </c:pt>
                <c:pt idx="107222">
                  <c:v>207499</c:v>
                </c:pt>
                <c:pt idx="107223">
                  <c:v>207499</c:v>
                </c:pt>
                <c:pt idx="107224">
                  <c:v>207499</c:v>
                </c:pt>
                <c:pt idx="107225">
                  <c:v>207499</c:v>
                </c:pt>
                <c:pt idx="107226">
                  <c:v>207499</c:v>
                </c:pt>
                <c:pt idx="107227">
                  <c:v>207499</c:v>
                </c:pt>
                <c:pt idx="107228">
                  <c:v>207499</c:v>
                </c:pt>
                <c:pt idx="107229">
                  <c:v>207499</c:v>
                </c:pt>
                <c:pt idx="107230">
                  <c:v>207499</c:v>
                </c:pt>
                <c:pt idx="107231">
                  <c:v>207499</c:v>
                </c:pt>
                <c:pt idx="107232">
                  <c:v>207499</c:v>
                </c:pt>
                <c:pt idx="107233">
                  <c:v>207499</c:v>
                </c:pt>
                <c:pt idx="107234">
                  <c:v>207499</c:v>
                </c:pt>
                <c:pt idx="107235">
                  <c:v>207499</c:v>
                </c:pt>
                <c:pt idx="107236">
                  <c:v>207499</c:v>
                </c:pt>
                <c:pt idx="107237">
                  <c:v>207499</c:v>
                </c:pt>
                <c:pt idx="107238">
                  <c:v>207499</c:v>
                </c:pt>
                <c:pt idx="107239">
                  <c:v>207499</c:v>
                </c:pt>
                <c:pt idx="107240">
                  <c:v>207499</c:v>
                </c:pt>
                <c:pt idx="107241">
                  <c:v>207499</c:v>
                </c:pt>
                <c:pt idx="107242">
                  <c:v>207499</c:v>
                </c:pt>
                <c:pt idx="107243">
                  <c:v>207499</c:v>
                </c:pt>
                <c:pt idx="107244">
                  <c:v>207499</c:v>
                </c:pt>
                <c:pt idx="107245">
                  <c:v>207499</c:v>
                </c:pt>
                <c:pt idx="107246">
                  <c:v>207499</c:v>
                </c:pt>
                <c:pt idx="107247">
                  <c:v>207499</c:v>
                </c:pt>
                <c:pt idx="107248">
                  <c:v>207499</c:v>
                </c:pt>
                <c:pt idx="107249">
                  <c:v>207499</c:v>
                </c:pt>
                <c:pt idx="107250">
                  <c:v>207499</c:v>
                </c:pt>
                <c:pt idx="107251">
                  <c:v>207499</c:v>
                </c:pt>
                <c:pt idx="107252">
                  <c:v>207499</c:v>
                </c:pt>
                <c:pt idx="107253">
                  <c:v>207499</c:v>
                </c:pt>
                <c:pt idx="107254">
                  <c:v>207499</c:v>
                </c:pt>
                <c:pt idx="107255">
                  <c:v>207499</c:v>
                </c:pt>
                <c:pt idx="107256">
                  <c:v>207499</c:v>
                </c:pt>
                <c:pt idx="107257">
                  <c:v>207499</c:v>
                </c:pt>
                <c:pt idx="107258">
                  <c:v>207499</c:v>
                </c:pt>
                <c:pt idx="107259">
                  <c:v>207499</c:v>
                </c:pt>
                <c:pt idx="107260">
                  <c:v>207499</c:v>
                </c:pt>
                <c:pt idx="107261">
                  <c:v>207499</c:v>
                </c:pt>
                <c:pt idx="107262">
                  <c:v>207499</c:v>
                </c:pt>
                <c:pt idx="107263">
                  <c:v>207499</c:v>
                </c:pt>
                <c:pt idx="107264">
                  <c:v>207499</c:v>
                </c:pt>
                <c:pt idx="107265">
                  <c:v>207499</c:v>
                </c:pt>
                <c:pt idx="107266">
                  <c:v>207499</c:v>
                </c:pt>
                <c:pt idx="107267">
                  <c:v>207499</c:v>
                </c:pt>
                <c:pt idx="107268">
                  <c:v>207499</c:v>
                </c:pt>
                <c:pt idx="107269">
                  <c:v>207499</c:v>
                </c:pt>
                <c:pt idx="107270">
                  <c:v>207499</c:v>
                </c:pt>
                <c:pt idx="107271">
                  <c:v>207499</c:v>
                </c:pt>
                <c:pt idx="107272">
                  <c:v>207499</c:v>
                </c:pt>
                <c:pt idx="107273">
                  <c:v>207499</c:v>
                </c:pt>
                <c:pt idx="107274">
                  <c:v>207499</c:v>
                </c:pt>
                <c:pt idx="107275">
                  <c:v>207499</c:v>
                </c:pt>
                <c:pt idx="107276">
                  <c:v>207499</c:v>
                </c:pt>
                <c:pt idx="107277">
                  <c:v>207499</c:v>
                </c:pt>
                <c:pt idx="107278">
                  <c:v>207499</c:v>
                </c:pt>
                <c:pt idx="107279">
                  <c:v>207499</c:v>
                </c:pt>
                <c:pt idx="107280">
                  <c:v>207499</c:v>
                </c:pt>
                <c:pt idx="107281">
                  <c:v>207499</c:v>
                </c:pt>
                <c:pt idx="107282">
                  <c:v>207499</c:v>
                </c:pt>
                <c:pt idx="107283">
                  <c:v>207499</c:v>
                </c:pt>
                <c:pt idx="107284">
                  <c:v>207499</c:v>
                </c:pt>
                <c:pt idx="107285">
                  <c:v>207499</c:v>
                </c:pt>
                <c:pt idx="107286">
                  <c:v>207499</c:v>
                </c:pt>
                <c:pt idx="107287">
                  <c:v>207499</c:v>
                </c:pt>
                <c:pt idx="107288">
                  <c:v>207499</c:v>
                </c:pt>
                <c:pt idx="107289">
                  <c:v>207499</c:v>
                </c:pt>
                <c:pt idx="107290">
                  <c:v>207499</c:v>
                </c:pt>
                <c:pt idx="107291">
                  <c:v>207499</c:v>
                </c:pt>
                <c:pt idx="107292">
                  <c:v>207499</c:v>
                </c:pt>
                <c:pt idx="107293">
                  <c:v>207499</c:v>
                </c:pt>
                <c:pt idx="107294">
                  <c:v>207499</c:v>
                </c:pt>
                <c:pt idx="107295">
                  <c:v>207499</c:v>
                </c:pt>
                <c:pt idx="107296">
                  <c:v>207499</c:v>
                </c:pt>
                <c:pt idx="107297">
                  <c:v>207499</c:v>
                </c:pt>
                <c:pt idx="107298">
                  <c:v>207499</c:v>
                </c:pt>
                <c:pt idx="107299">
                  <c:v>207499</c:v>
                </c:pt>
                <c:pt idx="107300">
                  <c:v>207499</c:v>
                </c:pt>
                <c:pt idx="107301">
                  <c:v>207499</c:v>
                </c:pt>
                <c:pt idx="107302">
                  <c:v>207499</c:v>
                </c:pt>
                <c:pt idx="107303">
                  <c:v>207499</c:v>
                </c:pt>
                <c:pt idx="107304">
                  <c:v>207499</c:v>
                </c:pt>
                <c:pt idx="107305">
                  <c:v>207499</c:v>
                </c:pt>
                <c:pt idx="107306">
                  <c:v>207499</c:v>
                </c:pt>
                <c:pt idx="107307">
                  <c:v>207499</c:v>
                </c:pt>
                <c:pt idx="107308">
                  <c:v>207499</c:v>
                </c:pt>
                <c:pt idx="107309">
                  <c:v>207499</c:v>
                </c:pt>
                <c:pt idx="107310">
                  <c:v>207499</c:v>
                </c:pt>
                <c:pt idx="107311">
                  <c:v>207499</c:v>
                </c:pt>
                <c:pt idx="107312">
                  <c:v>207499</c:v>
                </c:pt>
                <c:pt idx="107313">
                  <c:v>207499</c:v>
                </c:pt>
                <c:pt idx="107314">
                  <c:v>207499</c:v>
                </c:pt>
                <c:pt idx="107315">
                  <c:v>207499</c:v>
                </c:pt>
                <c:pt idx="107316">
                  <c:v>207499</c:v>
                </c:pt>
                <c:pt idx="107317">
                  <c:v>207499</c:v>
                </c:pt>
                <c:pt idx="107318">
                  <c:v>207499</c:v>
                </c:pt>
                <c:pt idx="107319">
                  <c:v>207499</c:v>
                </c:pt>
                <c:pt idx="107320">
                  <c:v>207499</c:v>
                </c:pt>
                <c:pt idx="107321">
                  <c:v>207499</c:v>
                </c:pt>
                <c:pt idx="107322">
                  <c:v>207499</c:v>
                </c:pt>
                <c:pt idx="107323">
                  <c:v>207499</c:v>
                </c:pt>
                <c:pt idx="107324">
                  <c:v>207499</c:v>
                </c:pt>
                <c:pt idx="107325">
                  <c:v>207499</c:v>
                </c:pt>
                <c:pt idx="107326">
                  <c:v>207499</c:v>
                </c:pt>
                <c:pt idx="107327">
                  <c:v>207499</c:v>
                </c:pt>
                <c:pt idx="107328">
                  <c:v>207499</c:v>
                </c:pt>
                <c:pt idx="107329">
                  <c:v>207499</c:v>
                </c:pt>
                <c:pt idx="107330">
                  <c:v>207499</c:v>
                </c:pt>
                <c:pt idx="107331">
                  <c:v>207499</c:v>
                </c:pt>
                <c:pt idx="107332">
                  <c:v>207499</c:v>
                </c:pt>
                <c:pt idx="107333">
                  <c:v>207499</c:v>
                </c:pt>
                <c:pt idx="107334">
                  <c:v>207499</c:v>
                </c:pt>
                <c:pt idx="107335">
                  <c:v>207499</c:v>
                </c:pt>
                <c:pt idx="107336">
                  <c:v>207499</c:v>
                </c:pt>
                <c:pt idx="107337">
                  <c:v>207499</c:v>
                </c:pt>
                <c:pt idx="107338">
                  <c:v>207499</c:v>
                </c:pt>
                <c:pt idx="107339">
                  <c:v>207499</c:v>
                </c:pt>
                <c:pt idx="107340">
                  <c:v>207499</c:v>
                </c:pt>
                <c:pt idx="107341">
                  <c:v>207499</c:v>
                </c:pt>
                <c:pt idx="107342">
                  <c:v>207499</c:v>
                </c:pt>
                <c:pt idx="107343">
                  <c:v>207499</c:v>
                </c:pt>
                <c:pt idx="107344">
                  <c:v>207499</c:v>
                </c:pt>
                <c:pt idx="107345">
                  <c:v>207499</c:v>
                </c:pt>
                <c:pt idx="107346">
                  <c:v>207499</c:v>
                </c:pt>
                <c:pt idx="107347">
                  <c:v>207499</c:v>
                </c:pt>
                <c:pt idx="107348">
                  <c:v>207499</c:v>
                </c:pt>
                <c:pt idx="107349">
                  <c:v>207499</c:v>
                </c:pt>
                <c:pt idx="107350">
                  <c:v>207499</c:v>
                </c:pt>
                <c:pt idx="107351">
                  <c:v>207499</c:v>
                </c:pt>
                <c:pt idx="107352">
                  <c:v>207499</c:v>
                </c:pt>
                <c:pt idx="107353">
                  <c:v>207499</c:v>
                </c:pt>
                <c:pt idx="107354">
                  <c:v>207499</c:v>
                </c:pt>
                <c:pt idx="107355">
                  <c:v>207499</c:v>
                </c:pt>
                <c:pt idx="107356">
                  <c:v>207499</c:v>
                </c:pt>
                <c:pt idx="107357">
                  <c:v>207499</c:v>
                </c:pt>
                <c:pt idx="107358">
                  <c:v>207499</c:v>
                </c:pt>
                <c:pt idx="107359">
                  <c:v>207499</c:v>
                </c:pt>
                <c:pt idx="107360">
                  <c:v>207499</c:v>
                </c:pt>
                <c:pt idx="107361">
                  <c:v>207499</c:v>
                </c:pt>
                <c:pt idx="107362">
                  <c:v>207499</c:v>
                </c:pt>
                <c:pt idx="107363">
                  <c:v>207499</c:v>
                </c:pt>
                <c:pt idx="107364">
                  <c:v>207499</c:v>
                </c:pt>
                <c:pt idx="107365">
                  <c:v>207499</c:v>
                </c:pt>
                <c:pt idx="107366">
                  <c:v>207499</c:v>
                </c:pt>
                <c:pt idx="107367">
                  <c:v>207499</c:v>
                </c:pt>
                <c:pt idx="107368">
                  <c:v>207499</c:v>
                </c:pt>
                <c:pt idx="107369">
                  <c:v>207499</c:v>
                </c:pt>
                <c:pt idx="107370">
                  <c:v>207499</c:v>
                </c:pt>
                <c:pt idx="107371">
                  <c:v>207499</c:v>
                </c:pt>
                <c:pt idx="107372">
                  <c:v>207499</c:v>
                </c:pt>
                <c:pt idx="107373">
                  <c:v>207499</c:v>
                </c:pt>
                <c:pt idx="107374">
                  <c:v>207499</c:v>
                </c:pt>
                <c:pt idx="107375">
                  <c:v>207499</c:v>
                </c:pt>
                <c:pt idx="107376">
                  <c:v>207499</c:v>
                </c:pt>
                <c:pt idx="107377">
                  <c:v>207499</c:v>
                </c:pt>
                <c:pt idx="107378">
                  <c:v>207499</c:v>
                </c:pt>
                <c:pt idx="107379">
                  <c:v>207499</c:v>
                </c:pt>
                <c:pt idx="107380">
                  <c:v>207499</c:v>
                </c:pt>
                <c:pt idx="107381">
                  <c:v>207499</c:v>
                </c:pt>
                <c:pt idx="107382">
                  <c:v>207499</c:v>
                </c:pt>
                <c:pt idx="107383">
                  <c:v>207499</c:v>
                </c:pt>
                <c:pt idx="107384">
                  <c:v>207499</c:v>
                </c:pt>
                <c:pt idx="107385">
                  <c:v>207499</c:v>
                </c:pt>
                <c:pt idx="107386">
                  <c:v>207499</c:v>
                </c:pt>
                <c:pt idx="107387">
                  <c:v>207499</c:v>
                </c:pt>
                <c:pt idx="107388">
                  <c:v>207499</c:v>
                </c:pt>
                <c:pt idx="107389">
                  <c:v>207499</c:v>
                </c:pt>
                <c:pt idx="107390">
                  <c:v>207499</c:v>
                </c:pt>
                <c:pt idx="107391">
                  <c:v>207499</c:v>
                </c:pt>
                <c:pt idx="107392">
                  <c:v>207499</c:v>
                </c:pt>
                <c:pt idx="107393">
                  <c:v>207499</c:v>
                </c:pt>
                <c:pt idx="107394">
                  <c:v>207499</c:v>
                </c:pt>
                <c:pt idx="107395">
                  <c:v>207499</c:v>
                </c:pt>
                <c:pt idx="107396">
                  <c:v>207499</c:v>
                </c:pt>
                <c:pt idx="107397">
                  <c:v>207499</c:v>
                </c:pt>
                <c:pt idx="107398">
                  <c:v>207499</c:v>
                </c:pt>
                <c:pt idx="107399">
                  <c:v>207499</c:v>
                </c:pt>
                <c:pt idx="107400">
                  <c:v>207499</c:v>
                </c:pt>
                <c:pt idx="107401">
                  <c:v>207499</c:v>
                </c:pt>
                <c:pt idx="107402">
                  <c:v>207499</c:v>
                </c:pt>
                <c:pt idx="107403">
                  <c:v>207499</c:v>
                </c:pt>
                <c:pt idx="107404">
                  <c:v>207499</c:v>
                </c:pt>
                <c:pt idx="107405">
                  <c:v>207499</c:v>
                </c:pt>
                <c:pt idx="107406">
                  <c:v>207499</c:v>
                </c:pt>
                <c:pt idx="107407">
                  <c:v>207499</c:v>
                </c:pt>
                <c:pt idx="107408">
                  <c:v>207499</c:v>
                </c:pt>
                <c:pt idx="107409">
                  <c:v>207499</c:v>
                </c:pt>
                <c:pt idx="107410">
                  <c:v>207499</c:v>
                </c:pt>
                <c:pt idx="107411">
                  <c:v>207499</c:v>
                </c:pt>
                <c:pt idx="107412">
                  <c:v>207499</c:v>
                </c:pt>
                <c:pt idx="107413">
                  <c:v>207499</c:v>
                </c:pt>
                <c:pt idx="107414">
                  <c:v>207499</c:v>
                </c:pt>
                <c:pt idx="107415">
                  <c:v>207499</c:v>
                </c:pt>
                <c:pt idx="107416">
                  <c:v>207499</c:v>
                </c:pt>
                <c:pt idx="107417">
                  <c:v>207499</c:v>
                </c:pt>
                <c:pt idx="107418">
                  <c:v>207499</c:v>
                </c:pt>
                <c:pt idx="107419">
                  <c:v>207499</c:v>
                </c:pt>
                <c:pt idx="107420">
                  <c:v>207499</c:v>
                </c:pt>
                <c:pt idx="107421">
                  <c:v>207499</c:v>
                </c:pt>
                <c:pt idx="107422">
                  <c:v>207499</c:v>
                </c:pt>
                <c:pt idx="107423">
                  <c:v>207499</c:v>
                </c:pt>
                <c:pt idx="107424">
                  <c:v>207499</c:v>
                </c:pt>
                <c:pt idx="107425">
                  <c:v>207499</c:v>
                </c:pt>
                <c:pt idx="107426">
                  <c:v>207499</c:v>
                </c:pt>
                <c:pt idx="107427">
                  <c:v>207499</c:v>
                </c:pt>
                <c:pt idx="107428">
                  <c:v>207499</c:v>
                </c:pt>
                <c:pt idx="107429">
                  <c:v>207499</c:v>
                </c:pt>
                <c:pt idx="107430">
                  <c:v>207499</c:v>
                </c:pt>
                <c:pt idx="107431">
                  <c:v>207499</c:v>
                </c:pt>
                <c:pt idx="107432">
                  <c:v>207499</c:v>
                </c:pt>
                <c:pt idx="107433">
                  <c:v>207499</c:v>
                </c:pt>
                <c:pt idx="107434">
                  <c:v>207499</c:v>
                </c:pt>
                <c:pt idx="107435">
                  <c:v>207499</c:v>
                </c:pt>
                <c:pt idx="107436">
                  <c:v>207499</c:v>
                </c:pt>
                <c:pt idx="107437">
                  <c:v>207499</c:v>
                </c:pt>
                <c:pt idx="107438">
                  <c:v>207499</c:v>
                </c:pt>
                <c:pt idx="107439">
                  <c:v>207499</c:v>
                </c:pt>
                <c:pt idx="107440">
                  <c:v>207499</c:v>
                </c:pt>
                <c:pt idx="107441">
                  <c:v>207499</c:v>
                </c:pt>
                <c:pt idx="107442">
                  <c:v>207499</c:v>
                </c:pt>
                <c:pt idx="107443">
                  <c:v>207499</c:v>
                </c:pt>
                <c:pt idx="107444">
                  <c:v>207499</c:v>
                </c:pt>
                <c:pt idx="107445">
                  <c:v>207499</c:v>
                </c:pt>
                <c:pt idx="107446">
                  <c:v>207499</c:v>
                </c:pt>
                <c:pt idx="107447">
                  <c:v>207499</c:v>
                </c:pt>
                <c:pt idx="107448">
                  <c:v>207499</c:v>
                </c:pt>
                <c:pt idx="107449">
                  <c:v>207499</c:v>
                </c:pt>
                <c:pt idx="107450">
                  <c:v>207499</c:v>
                </c:pt>
                <c:pt idx="107451">
                  <c:v>207499</c:v>
                </c:pt>
                <c:pt idx="107452">
                  <c:v>207499</c:v>
                </c:pt>
                <c:pt idx="107453">
                  <c:v>207499</c:v>
                </c:pt>
                <c:pt idx="107454">
                  <c:v>207499</c:v>
                </c:pt>
                <c:pt idx="107455">
                  <c:v>207499</c:v>
                </c:pt>
                <c:pt idx="107456">
                  <c:v>207499</c:v>
                </c:pt>
                <c:pt idx="107457">
                  <c:v>207499</c:v>
                </c:pt>
                <c:pt idx="107458">
                  <c:v>207499</c:v>
                </c:pt>
                <c:pt idx="107459">
                  <c:v>207499</c:v>
                </c:pt>
                <c:pt idx="107460">
                  <c:v>207499</c:v>
                </c:pt>
                <c:pt idx="107461">
                  <c:v>207499</c:v>
                </c:pt>
                <c:pt idx="107462">
                  <c:v>207499</c:v>
                </c:pt>
                <c:pt idx="107463">
                  <c:v>207499</c:v>
                </c:pt>
                <c:pt idx="107464">
                  <c:v>207499</c:v>
                </c:pt>
                <c:pt idx="107465">
                  <c:v>207499</c:v>
                </c:pt>
                <c:pt idx="107466">
                  <c:v>207499</c:v>
                </c:pt>
                <c:pt idx="107467">
                  <c:v>207499</c:v>
                </c:pt>
                <c:pt idx="107468">
                  <c:v>207499</c:v>
                </c:pt>
                <c:pt idx="107469">
                  <c:v>207499</c:v>
                </c:pt>
                <c:pt idx="107470">
                  <c:v>207499</c:v>
                </c:pt>
                <c:pt idx="107471">
                  <c:v>207499</c:v>
                </c:pt>
                <c:pt idx="107472">
                  <c:v>207499</c:v>
                </c:pt>
                <c:pt idx="107473">
                  <c:v>207499</c:v>
                </c:pt>
                <c:pt idx="107474">
                  <c:v>207499</c:v>
                </c:pt>
                <c:pt idx="107475">
                  <c:v>207499</c:v>
                </c:pt>
                <c:pt idx="107476">
                  <c:v>207499</c:v>
                </c:pt>
                <c:pt idx="107477">
                  <c:v>207499</c:v>
                </c:pt>
                <c:pt idx="107478">
                  <c:v>207499</c:v>
                </c:pt>
                <c:pt idx="107479">
                  <c:v>207499</c:v>
                </c:pt>
                <c:pt idx="107480">
                  <c:v>207499</c:v>
                </c:pt>
                <c:pt idx="107481">
                  <c:v>207499</c:v>
                </c:pt>
                <c:pt idx="107482">
                  <c:v>207499</c:v>
                </c:pt>
                <c:pt idx="107483">
                  <c:v>207499</c:v>
                </c:pt>
                <c:pt idx="107484">
                  <c:v>207499</c:v>
                </c:pt>
                <c:pt idx="107485">
                  <c:v>207499</c:v>
                </c:pt>
                <c:pt idx="107486">
                  <c:v>207499</c:v>
                </c:pt>
                <c:pt idx="107487">
                  <c:v>207499</c:v>
                </c:pt>
                <c:pt idx="107488">
                  <c:v>207499</c:v>
                </c:pt>
                <c:pt idx="107489">
                  <c:v>207499</c:v>
                </c:pt>
                <c:pt idx="107490">
                  <c:v>207499</c:v>
                </c:pt>
                <c:pt idx="107491">
                  <c:v>207499</c:v>
                </c:pt>
                <c:pt idx="107492">
                  <c:v>207499</c:v>
                </c:pt>
                <c:pt idx="107493">
                  <c:v>207499</c:v>
                </c:pt>
                <c:pt idx="107494">
                  <c:v>207499</c:v>
                </c:pt>
                <c:pt idx="107495">
                  <c:v>207499</c:v>
                </c:pt>
                <c:pt idx="107496">
                  <c:v>207499</c:v>
                </c:pt>
                <c:pt idx="107497">
                  <c:v>207499</c:v>
                </c:pt>
                <c:pt idx="107498">
                  <c:v>207499</c:v>
                </c:pt>
                <c:pt idx="107499">
                  <c:v>207499</c:v>
                </c:pt>
                <c:pt idx="107500">
                  <c:v>207499</c:v>
                </c:pt>
                <c:pt idx="107501">
                  <c:v>207499</c:v>
                </c:pt>
                <c:pt idx="107502">
                  <c:v>207499</c:v>
                </c:pt>
                <c:pt idx="107503">
                  <c:v>207499</c:v>
                </c:pt>
                <c:pt idx="107504">
                  <c:v>207499</c:v>
                </c:pt>
                <c:pt idx="107505">
                  <c:v>207499</c:v>
                </c:pt>
                <c:pt idx="107506">
                  <c:v>207499</c:v>
                </c:pt>
                <c:pt idx="107507">
                  <c:v>207499</c:v>
                </c:pt>
                <c:pt idx="107508">
                  <c:v>207499</c:v>
                </c:pt>
                <c:pt idx="107509">
                  <c:v>207499</c:v>
                </c:pt>
                <c:pt idx="107510">
                  <c:v>207499</c:v>
                </c:pt>
                <c:pt idx="107511">
                  <c:v>207499</c:v>
                </c:pt>
                <c:pt idx="107512">
                  <c:v>207499</c:v>
                </c:pt>
                <c:pt idx="107513">
                  <c:v>207499</c:v>
                </c:pt>
                <c:pt idx="107514">
                  <c:v>207499</c:v>
                </c:pt>
                <c:pt idx="107515">
                  <c:v>207499</c:v>
                </c:pt>
                <c:pt idx="107516">
                  <c:v>207499</c:v>
                </c:pt>
                <c:pt idx="107517">
                  <c:v>207499</c:v>
                </c:pt>
                <c:pt idx="107518">
                  <c:v>207499</c:v>
                </c:pt>
                <c:pt idx="107519">
                  <c:v>207499</c:v>
                </c:pt>
                <c:pt idx="107520">
                  <c:v>207499</c:v>
                </c:pt>
                <c:pt idx="107521">
                  <c:v>207499</c:v>
                </c:pt>
                <c:pt idx="107522">
                  <c:v>207499</c:v>
                </c:pt>
                <c:pt idx="107523">
                  <c:v>207499</c:v>
                </c:pt>
                <c:pt idx="107524">
                  <c:v>207499</c:v>
                </c:pt>
                <c:pt idx="107525">
                  <c:v>207499</c:v>
                </c:pt>
                <c:pt idx="107526">
                  <c:v>207499</c:v>
                </c:pt>
                <c:pt idx="107527">
                  <c:v>207499</c:v>
                </c:pt>
                <c:pt idx="107528">
                  <c:v>207499</c:v>
                </c:pt>
                <c:pt idx="107529">
                  <c:v>207499</c:v>
                </c:pt>
                <c:pt idx="107530">
                  <c:v>207499</c:v>
                </c:pt>
                <c:pt idx="107531">
                  <c:v>207499</c:v>
                </c:pt>
                <c:pt idx="107532">
                  <c:v>207499</c:v>
                </c:pt>
                <c:pt idx="107533">
                  <c:v>207499</c:v>
                </c:pt>
                <c:pt idx="107534">
                  <c:v>207499</c:v>
                </c:pt>
                <c:pt idx="107535">
                  <c:v>207499</c:v>
                </c:pt>
                <c:pt idx="107536">
                  <c:v>207499</c:v>
                </c:pt>
                <c:pt idx="107537">
                  <c:v>207499</c:v>
                </c:pt>
                <c:pt idx="107538">
                  <c:v>207499</c:v>
                </c:pt>
                <c:pt idx="107539">
                  <c:v>207499</c:v>
                </c:pt>
                <c:pt idx="107540">
                  <c:v>207499</c:v>
                </c:pt>
                <c:pt idx="107541">
                  <c:v>207499</c:v>
                </c:pt>
                <c:pt idx="107542">
                  <c:v>207499</c:v>
                </c:pt>
                <c:pt idx="107543">
                  <c:v>207499</c:v>
                </c:pt>
                <c:pt idx="107544">
                  <c:v>207499</c:v>
                </c:pt>
                <c:pt idx="107545">
                  <c:v>207499</c:v>
                </c:pt>
                <c:pt idx="107546">
                  <c:v>207499</c:v>
                </c:pt>
                <c:pt idx="107547">
                  <c:v>207499</c:v>
                </c:pt>
                <c:pt idx="107548">
                  <c:v>207499</c:v>
                </c:pt>
                <c:pt idx="107549">
                  <c:v>207499</c:v>
                </c:pt>
                <c:pt idx="107550">
                  <c:v>207499</c:v>
                </c:pt>
                <c:pt idx="107551">
                  <c:v>207499</c:v>
                </c:pt>
                <c:pt idx="107552">
                  <c:v>207499</c:v>
                </c:pt>
                <c:pt idx="107553">
                  <c:v>207499</c:v>
                </c:pt>
                <c:pt idx="107554">
                  <c:v>207499</c:v>
                </c:pt>
                <c:pt idx="107555">
                  <c:v>207499</c:v>
                </c:pt>
                <c:pt idx="107556">
                  <c:v>207499</c:v>
                </c:pt>
                <c:pt idx="107557">
                  <c:v>207499</c:v>
                </c:pt>
                <c:pt idx="107558">
                  <c:v>207499</c:v>
                </c:pt>
                <c:pt idx="107559">
                  <c:v>207499</c:v>
                </c:pt>
                <c:pt idx="107560">
                  <c:v>207499</c:v>
                </c:pt>
                <c:pt idx="107561">
                  <c:v>207499</c:v>
                </c:pt>
                <c:pt idx="107562">
                  <c:v>207499</c:v>
                </c:pt>
                <c:pt idx="107563">
                  <c:v>207499</c:v>
                </c:pt>
                <c:pt idx="107564">
                  <c:v>207499</c:v>
                </c:pt>
                <c:pt idx="107565">
                  <c:v>207499</c:v>
                </c:pt>
                <c:pt idx="107566">
                  <c:v>207499</c:v>
                </c:pt>
                <c:pt idx="107567">
                  <c:v>207499</c:v>
                </c:pt>
                <c:pt idx="107568">
                  <c:v>207499</c:v>
                </c:pt>
                <c:pt idx="107569">
                  <c:v>207499</c:v>
                </c:pt>
                <c:pt idx="107570">
                  <c:v>207499</c:v>
                </c:pt>
                <c:pt idx="107571">
                  <c:v>207499</c:v>
                </c:pt>
                <c:pt idx="107572">
                  <c:v>207499</c:v>
                </c:pt>
                <c:pt idx="107573">
                  <c:v>207499</c:v>
                </c:pt>
                <c:pt idx="107574">
                  <c:v>207499</c:v>
                </c:pt>
                <c:pt idx="107575">
                  <c:v>207499</c:v>
                </c:pt>
                <c:pt idx="107576">
                  <c:v>207499</c:v>
                </c:pt>
                <c:pt idx="107577">
                  <c:v>207499</c:v>
                </c:pt>
                <c:pt idx="107578">
                  <c:v>207499</c:v>
                </c:pt>
                <c:pt idx="107579">
                  <c:v>207499</c:v>
                </c:pt>
                <c:pt idx="107580">
                  <c:v>207499</c:v>
                </c:pt>
                <c:pt idx="107581">
                  <c:v>207499</c:v>
                </c:pt>
                <c:pt idx="107582">
                  <c:v>207499</c:v>
                </c:pt>
                <c:pt idx="107583">
                  <c:v>207499</c:v>
                </c:pt>
                <c:pt idx="107584">
                  <c:v>207499</c:v>
                </c:pt>
                <c:pt idx="107585">
                  <c:v>207499</c:v>
                </c:pt>
                <c:pt idx="107586">
                  <c:v>207499</c:v>
                </c:pt>
                <c:pt idx="107587">
                  <c:v>207499</c:v>
                </c:pt>
                <c:pt idx="107588">
                  <c:v>207499</c:v>
                </c:pt>
                <c:pt idx="107589">
                  <c:v>207499</c:v>
                </c:pt>
                <c:pt idx="107590">
                  <c:v>207499</c:v>
                </c:pt>
                <c:pt idx="107591">
                  <c:v>207499</c:v>
                </c:pt>
                <c:pt idx="107592">
                  <c:v>207499</c:v>
                </c:pt>
                <c:pt idx="107593">
                  <c:v>207499</c:v>
                </c:pt>
                <c:pt idx="107594">
                  <c:v>207499</c:v>
                </c:pt>
                <c:pt idx="107595">
                  <c:v>207499</c:v>
                </c:pt>
                <c:pt idx="107596">
                  <c:v>207499</c:v>
                </c:pt>
                <c:pt idx="107597">
                  <c:v>207499</c:v>
                </c:pt>
                <c:pt idx="107598">
                  <c:v>207499</c:v>
                </c:pt>
                <c:pt idx="107599">
                  <c:v>207499</c:v>
                </c:pt>
                <c:pt idx="107600">
                  <c:v>207499</c:v>
                </c:pt>
                <c:pt idx="107601">
                  <c:v>207499</c:v>
                </c:pt>
                <c:pt idx="107602">
                  <c:v>207499</c:v>
                </c:pt>
                <c:pt idx="107603">
                  <c:v>207499</c:v>
                </c:pt>
                <c:pt idx="107604">
                  <c:v>207499</c:v>
                </c:pt>
                <c:pt idx="107605">
                  <c:v>207499</c:v>
                </c:pt>
                <c:pt idx="107606">
                  <c:v>207499</c:v>
                </c:pt>
                <c:pt idx="107607">
                  <c:v>207499</c:v>
                </c:pt>
                <c:pt idx="107608">
                  <c:v>207499</c:v>
                </c:pt>
                <c:pt idx="107609">
                  <c:v>207499</c:v>
                </c:pt>
                <c:pt idx="107610">
                  <c:v>207499</c:v>
                </c:pt>
                <c:pt idx="107611">
                  <c:v>207499</c:v>
                </c:pt>
                <c:pt idx="107612">
                  <c:v>207499</c:v>
                </c:pt>
                <c:pt idx="107613">
                  <c:v>207499</c:v>
                </c:pt>
                <c:pt idx="107614">
                  <c:v>207499</c:v>
                </c:pt>
                <c:pt idx="107615">
                  <c:v>207499</c:v>
                </c:pt>
                <c:pt idx="107616">
                  <c:v>207499</c:v>
                </c:pt>
                <c:pt idx="107617">
                  <c:v>207499</c:v>
                </c:pt>
                <c:pt idx="107618">
                  <c:v>207499</c:v>
                </c:pt>
                <c:pt idx="107619">
                  <c:v>207499</c:v>
                </c:pt>
                <c:pt idx="107620">
                  <c:v>207499</c:v>
                </c:pt>
                <c:pt idx="107621">
                  <c:v>207499</c:v>
                </c:pt>
                <c:pt idx="107622">
                  <c:v>207499</c:v>
                </c:pt>
                <c:pt idx="107623">
                  <c:v>207499</c:v>
                </c:pt>
                <c:pt idx="107624">
                  <c:v>207499</c:v>
                </c:pt>
                <c:pt idx="107625">
                  <c:v>207499</c:v>
                </c:pt>
                <c:pt idx="107626">
                  <c:v>207499</c:v>
                </c:pt>
                <c:pt idx="107627">
                  <c:v>207499</c:v>
                </c:pt>
                <c:pt idx="107628">
                  <c:v>207499</c:v>
                </c:pt>
                <c:pt idx="107629">
                  <c:v>207499</c:v>
                </c:pt>
                <c:pt idx="107630">
                  <c:v>207499</c:v>
                </c:pt>
                <c:pt idx="107631">
                  <c:v>207499</c:v>
                </c:pt>
                <c:pt idx="107632">
                  <c:v>207499</c:v>
                </c:pt>
                <c:pt idx="107633">
                  <c:v>207499</c:v>
                </c:pt>
                <c:pt idx="107634">
                  <c:v>207499</c:v>
                </c:pt>
                <c:pt idx="107635">
                  <c:v>207499</c:v>
                </c:pt>
                <c:pt idx="107636">
                  <c:v>207499</c:v>
                </c:pt>
                <c:pt idx="107637">
                  <c:v>207499</c:v>
                </c:pt>
                <c:pt idx="107638">
                  <c:v>207499</c:v>
                </c:pt>
                <c:pt idx="107639">
                  <c:v>207499</c:v>
                </c:pt>
                <c:pt idx="107640">
                  <c:v>207499</c:v>
                </c:pt>
                <c:pt idx="107641">
                  <c:v>207499</c:v>
                </c:pt>
                <c:pt idx="107642">
                  <c:v>207499</c:v>
                </c:pt>
                <c:pt idx="107643">
                  <c:v>207499</c:v>
                </c:pt>
                <c:pt idx="107644">
                  <c:v>207499</c:v>
                </c:pt>
                <c:pt idx="107645">
                  <c:v>207499</c:v>
                </c:pt>
                <c:pt idx="107646">
                  <c:v>207499</c:v>
                </c:pt>
                <c:pt idx="107647">
                  <c:v>207499</c:v>
                </c:pt>
                <c:pt idx="107648">
                  <c:v>207499</c:v>
                </c:pt>
                <c:pt idx="107649">
                  <c:v>207499</c:v>
                </c:pt>
                <c:pt idx="107650">
                  <c:v>207499</c:v>
                </c:pt>
                <c:pt idx="107651">
                  <c:v>207499</c:v>
                </c:pt>
                <c:pt idx="107652">
                  <c:v>207499</c:v>
                </c:pt>
                <c:pt idx="107653">
                  <c:v>207499</c:v>
                </c:pt>
                <c:pt idx="107654">
                  <c:v>207499</c:v>
                </c:pt>
                <c:pt idx="107655">
                  <c:v>207499</c:v>
                </c:pt>
                <c:pt idx="107656">
                  <c:v>207499</c:v>
                </c:pt>
                <c:pt idx="107657">
                  <c:v>207499</c:v>
                </c:pt>
                <c:pt idx="107658">
                  <c:v>207499</c:v>
                </c:pt>
                <c:pt idx="107659">
                  <c:v>207499</c:v>
                </c:pt>
                <c:pt idx="107660">
                  <c:v>207499</c:v>
                </c:pt>
                <c:pt idx="107661">
                  <c:v>207499</c:v>
                </c:pt>
                <c:pt idx="107662">
                  <c:v>207499</c:v>
                </c:pt>
                <c:pt idx="107663">
                  <c:v>207499</c:v>
                </c:pt>
                <c:pt idx="107664">
                  <c:v>207499</c:v>
                </c:pt>
                <c:pt idx="107665">
                  <c:v>207499</c:v>
                </c:pt>
                <c:pt idx="107666">
                  <c:v>207499</c:v>
                </c:pt>
                <c:pt idx="107667">
                  <c:v>207499</c:v>
                </c:pt>
                <c:pt idx="107668">
                  <c:v>207499</c:v>
                </c:pt>
                <c:pt idx="107669">
                  <c:v>207499</c:v>
                </c:pt>
                <c:pt idx="107670">
                  <c:v>207499</c:v>
                </c:pt>
                <c:pt idx="107671">
                  <c:v>207499</c:v>
                </c:pt>
                <c:pt idx="107672">
                  <c:v>207499</c:v>
                </c:pt>
                <c:pt idx="107673">
                  <c:v>207499</c:v>
                </c:pt>
                <c:pt idx="107674">
                  <c:v>207499</c:v>
                </c:pt>
                <c:pt idx="107675">
                  <c:v>207499</c:v>
                </c:pt>
                <c:pt idx="107676">
                  <c:v>207499</c:v>
                </c:pt>
                <c:pt idx="107677">
                  <c:v>207499</c:v>
                </c:pt>
                <c:pt idx="107678">
                  <c:v>207499</c:v>
                </c:pt>
                <c:pt idx="107679">
                  <c:v>207499</c:v>
                </c:pt>
                <c:pt idx="107680">
                  <c:v>207499</c:v>
                </c:pt>
                <c:pt idx="107681">
                  <c:v>207499</c:v>
                </c:pt>
                <c:pt idx="107682">
                  <c:v>207499</c:v>
                </c:pt>
                <c:pt idx="107683">
                  <c:v>207499</c:v>
                </c:pt>
                <c:pt idx="107684">
                  <c:v>207499</c:v>
                </c:pt>
                <c:pt idx="107685">
                  <c:v>207499</c:v>
                </c:pt>
                <c:pt idx="107686">
                  <c:v>207499</c:v>
                </c:pt>
                <c:pt idx="107687">
                  <c:v>207499</c:v>
                </c:pt>
                <c:pt idx="107688">
                  <c:v>207499</c:v>
                </c:pt>
                <c:pt idx="107689">
                  <c:v>207499</c:v>
                </c:pt>
                <c:pt idx="107690">
                  <c:v>207499</c:v>
                </c:pt>
                <c:pt idx="107691">
                  <c:v>207499</c:v>
                </c:pt>
                <c:pt idx="107692">
                  <c:v>207499</c:v>
                </c:pt>
                <c:pt idx="107693">
                  <c:v>207499</c:v>
                </c:pt>
                <c:pt idx="107694">
                  <c:v>207499</c:v>
                </c:pt>
                <c:pt idx="107695">
                  <c:v>207499</c:v>
                </c:pt>
                <c:pt idx="107696">
                  <c:v>207499</c:v>
                </c:pt>
                <c:pt idx="107697">
                  <c:v>207499</c:v>
                </c:pt>
                <c:pt idx="107698">
                  <c:v>207499</c:v>
                </c:pt>
                <c:pt idx="107699">
                  <c:v>207499</c:v>
                </c:pt>
                <c:pt idx="107700">
                  <c:v>207499</c:v>
                </c:pt>
                <c:pt idx="107701">
                  <c:v>207499</c:v>
                </c:pt>
                <c:pt idx="107702">
                  <c:v>207499</c:v>
                </c:pt>
                <c:pt idx="107703">
                  <c:v>207499</c:v>
                </c:pt>
                <c:pt idx="107704">
                  <c:v>207499</c:v>
                </c:pt>
                <c:pt idx="107705">
                  <c:v>207499</c:v>
                </c:pt>
                <c:pt idx="107706">
                  <c:v>207499</c:v>
                </c:pt>
                <c:pt idx="107707">
                  <c:v>207499</c:v>
                </c:pt>
                <c:pt idx="107708">
                  <c:v>207499</c:v>
                </c:pt>
                <c:pt idx="107709">
                  <c:v>207499</c:v>
                </c:pt>
                <c:pt idx="107710">
                  <c:v>207499</c:v>
                </c:pt>
                <c:pt idx="107711">
                  <c:v>207499</c:v>
                </c:pt>
                <c:pt idx="107712">
                  <c:v>207499</c:v>
                </c:pt>
                <c:pt idx="107713">
                  <c:v>207499</c:v>
                </c:pt>
                <c:pt idx="107714">
                  <c:v>207499</c:v>
                </c:pt>
                <c:pt idx="107715">
                  <c:v>207499</c:v>
                </c:pt>
                <c:pt idx="107716">
                  <c:v>207499</c:v>
                </c:pt>
                <c:pt idx="107717">
                  <c:v>207499</c:v>
                </c:pt>
                <c:pt idx="107718">
                  <c:v>207499</c:v>
                </c:pt>
                <c:pt idx="107719">
                  <c:v>207499</c:v>
                </c:pt>
                <c:pt idx="107720">
                  <c:v>207499</c:v>
                </c:pt>
                <c:pt idx="107721">
                  <c:v>207499</c:v>
                </c:pt>
                <c:pt idx="107722">
                  <c:v>207499</c:v>
                </c:pt>
                <c:pt idx="107723">
                  <c:v>207499</c:v>
                </c:pt>
                <c:pt idx="107724">
                  <c:v>207499</c:v>
                </c:pt>
                <c:pt idx="107725">
                  <c:v>207499</c:v>
                </c:pt>
                <c:pt idx="107726">
                  <c:v>207499</c:v>
                </c:pt>
                <c:pt idx="107727">
                  <c:v>207499</c:v>
                </c:pt>
                <c:pt idx="107728">
                  <c:v>207499</c:v>
                </c:pt>
                <c:pt idx="107729">
                  <c:v>207499</c:v>
                </c:pt>
                <c:pt idx="107730">
                  <c:v>207499</c:v>
                </c:pt>
                <c:pt idx="107731">
                  <c:v>207499</c:v>
                </c:pt>
                <c:pt idx="107732">
                  <c:v>207499</c:v>
                </c:pt>
                <c:pt idx="107733">
                  <c:v>207499</c:v>
                </c:pt>
                <c:pt idx="107734">
                  <c:v>207499</c:v>
                </c:pt>
                <c:pt idx="107735">
                  <c:v>207499</c:v>
                </c:pt>
                <c:pt idx="107736">
                  <c:v>207499</c:v>
                </c:pt>
                <c:pt idx="107737">
                  <c:v>207499</c:v>
                </c:pt>
                <c:pt idx="107738">
                  <c:v>207499</c:v>
                </c:pt>
                <c:pt idx="107739">
                  <c:v>207499</c:v>
                </c:pt>
                <c:pt idx="107740">
                  <c:v>207499</c:v>
                </c:pt>
                <c:pt idx="107741">
                  <c:v>207499</c:v>
                </c:pt>
                <c:pt idx="107742">
                  <c:v>207499</c:v>
                </c:pt>
                <c:pt idx="107743">
                  <c:v>207499</c:v>
                </c:pt>
                <c:pt idx="107744">
                  <c:v>207499</c:v>
                </c:pt>
                <c:pt idx="107745">
                  <c:v>207499</c:v>
                </c:pt>
                <c:pt idx="107746">
                  <c:v>207499</c:v>
                </c:pt>
                <c:pt idx="107747">
                  <c:v>207499</c:v>
                </c:pt>
                <c:pt idx="107748">
                  <c:v>207499</c:v>
                </c:pt>
                <c:pt idx="107749">
                  <c:v>207499</c:v>
                </c:pt>
                <c:pt idx="107750">
                  <c:v>207499</c:v>
                </c:pt>
                <c:pt idx="107751">
                  <c:v>207499</c:v>
                </c:pt>
                <c:pt idx="107752">
                  <c:v>207499</c:v>
                </c:pt>
                <c:pt idx="107753">
                  <c:v>207499</c:v>
                </c:pt>
                <c:pt idx="107754">
                  <c:v>207499</c:v>
                </c:pt>
                <c:pt idx="107755">
                  <c:v>207499</c:v>
                </c:pt>
                <c:pt idx="107756">
                  <c:v>207499</c:v>
                </c:pt>
                <c:pt idx="107757">
                  <c:v>207499</c:v>
                </c:pt>
                <c:pt idx="107758">
                  <c:v>207499</c:v>
                </c:pt>
                <c:pt idx="107759">
                  <c:v>207499</c:v>
                </c:pt>
                <c:pt idx="107760">
                  <c:v>207499</c:v>
                </c:pt>
                <c:pt idx="107761">
                  <c:v>207499</c:v>
                </c:pt>
                <c:pt idx="107762">
                  <c:v>207499</c:v>
                </c:pt>
                <c:pt idx="107763">
                  <c:v>207499</c:v>
                </c:pt>
                <c:pt idx="107764">
                  <c:v>207499</c:v>
                </c:pt>
                <c:pt idx="107765">
                  <c:v>207499</c:v>
                </c:pt>
                <c:pt idx="107766">
                  <c:v>207499</c:v>
                </c:pt>
                <c:pt idx="107767">
                  <c:v>207499</c:v>
                </c:pt>
                <c:pt idx="107768">
                  <c:v>207499</c:v>
                </c:pt>
                <c:pt idx="107769">
                  <c:v>207499</c:v>
                </c:pt>
                <c:pt idx="107770">
                  <c:v>207499</c:v>
                </c:pt>
                <c:pt idx="107771">
                  <c:v>207499</c:v>
                </c:pt>
                <c:pt idx="107772">
                  <c:v>207499</c:v>
                </c:pt>
                <c:pt idx="107773">
                  <c:v>207499</c:v>
                </c:pt>
                <c:pt idx="107774">
                  <c:v>207499</c:v>
                </c:pt>
                <c:pt idx="107775">
                  <c:v>207499</c:v>
                </c:pt>
                <c:pt idx="107776">
                  <c:v>207499</c:v>
                </c:pt>
                <c:pt idx="107777">
                  <c:v>207499</c:v>
                </c:pt>
                <c:pt idx="107778">
                  <c:v>207499</c:v>
                </c:pt>
                <c:pt idx="107779">
                  <c:v>207499</c:v>
                </c:pt>
                <c:pt idx="107780">
                  <c:v>207499</c:v>
                </c:pt>
                <c:pt idx="107781">
                  <c:v>207499</c:v>
                </c:pt>
                <c:pt idx="107782">
                  <c:v>207499</c:v>
                </c:pt>
                <c:pt idx="107783">
                  <c:v>207499</c:v>
                </c:pt>
                <c:pt idx="107784">
                  <c:v>207499</c:v>
                </c:pt>
                <c:pt idx="107785">
                  <c:v>207499</c:v>
                </c:pt>
                <c:pt idx="107786">
                  <c:v>207499</c:v>
                </c:pt>
                <c:pt idx="107787">
                  <c:v>207499</c:v>
                </c:pt>
                <c:pt idx="107788">
                  <c:v>207499</c:v>
                </c:pt>
                <c:pt idx="107789">
                  <c:v>207499</c:v>
                </c:pt>
                <c:pt idx="107790">
                  <c:v>207499</c:v>
                </c:pt>
                <c:pt idx="107791">
                  <c:v>207499</c:v>
                </c:pt>
                <c:pt idx="107792">
                  <c:v>207499</c:v>
                </c:pt>
                <c:pt idx="107793">
                  <c:v>207499</c:v>
                </c:pt>
                <c:pt idx="107794">
                  <c:v>207499</c:v>
                </c:pt>
                <c:pt idx="107795">
                  <c:v>207499</c:v>
                </c:pt>
                <c:pt idx="107796">
                  <c:v>207499</c:v>
                </c:pt>
                <c:pt idx="107797">
                  <c:v>207499</c:v>
                </c:pt>
                <c:pt idx="107798">
                  <c:v>207499</c:v>
                </c:pt>
                <c:pt idx="107799">
                  <c:v>207499</c:v>
                </c:pt>
                <c:pt idx="107800">
                  <c:v>207499</c:v>
                </c:pt>
                <c:pt idx="107801">
                  <c:v>207499</c:v>
                </c:pt>
                <c:pt idx="107802">
                  <c:v>207499</c:v>
                </c:pt>
                <c:pt idx="107803">
                  <c:v>207499</c:v>
                </c:pt>
                <c:pt idx="107804">
                  <c:v>207499</c:v>
                </c:pt>
                <c:pt idx="107805">
                  <c:v>207499</c:v>
                </c:pt>
                <c:pt idx="107806">
                  <c:v>207499</c:v>
                </c:pt>
                <c:pt idx="107807">
                  <c:v>207499</c:v>
                </c:pt>
                <c:pt idx="107808">
                  <c:v>207499</c:v>
                </c:pt>
                <c:pt idx="107809">
                  <c:v>207499</c:v>
                </c:pt>
                <c:pt idx="107810">
                  <c:v>207499</c:v>
                </c:pt>
                <c:pt idx="107811">
                  <c:v>207499</c:v>
                </c:pt>
                <c:pt idx="107812">
                  <c:v>207499</c:v>
                </c:pt>
                <c:pt idx="107813">
                  <c:v>207499</c:v>
                </c:pt>
                <c:pt idx="107814">
                  <c:v>207499</c:v>
                </c:pt>
                <c:pt idx="107815">
                  <c:v>207499</c:v>
                </c:pt>
                <c:pt idx="107816">
                  <c:v>207499</c:v>
                </c:pt>
                <c:pt idx="107817">
                  <c:v>207499</c:v>
                </c:pt>
                <c:pt idx="107818">
                  <c:v>207499</c:v>
                </c:pt>
                <c:pt idx="107819">
                  <c:v>207499</c:v>
                </c:pt>
                <c:pt idx="107820">
                  <c:v>207499</c:v>
                </c:pt>
                <c:pt idx="107821">
                  <c:v>207499</c:v>
                </c:pt>
                <c:pt idx="107822">
                  <c:v>207499</c:v>
                </c:pt>
                <c:pt idx="107823">
                  <c:v>207499</c:v>
                </c:pt>
                <c:pt idx="107824">
                  <c:v>207499</c:v>
                </c:pt>
                <c:pt idx="107825">
                  <c:v>207499</c:v>
                </c:pt>
                <c:pt idx="107826">
                  <c:v>207499</c:v>
                </c:pt>
                <c:pt idx="107827">
                  <c:v>207499</c:v>
                </c:pt>
                <c:pt idx="107828">
                  <c:v>207499</c:v>
                </c:pt>
                <c:pt idx="107829">
                  <c:v>207499</c:v>
                </c:pt>
                <c:pt idx="107830">
                  <c:v>207499</c:v>
                </c:pt>
                <c:pt idx="107831">
                  <c:v>207499</c:v>
                </c:pt>
                <c:pt idx="107832">
                  <c:v>207499</c:v>
                </c:pt>
                <c:pt idx="107833">
                  <c:v>207499</c:v>
                </c:pt>
                <c:pt idx="107834">
                  <c:v>207499</c:v>
                </c:pt>
                <c:pt idx="107835">
                  <c:v>207499</c:v>
                </c:pt>
                <c:pt idx="107836">
                  <c:v>207499</c:v>
                </c:pt>
                <c:pt idx="107837">
                  <c:v>207499</c:v>
                </c:pt>
                <c:pt idx="107838">
                  <c:v>207499</c:v>
                </c:pt>
                <c:pt idx="107839">
                  <c:v>207499</c:v>
                </c:pt>
                <c:pt idx="107840">
                  <c:v>207499</c:v>
                </c:pt>
                <c:pt idx="107841">
                  <c:v>207499</c:v>
                </c:pt>
                <c:pt idx="107842">
                  <c:v>207499</c:v>
                </c:pt>
                <c:pt idx="107843">
                  <c:v>207499</c:v>
                </c:pt>
                <c:pt idx="107844">
                  <c:v>207499</c:v>
                </c:pt>
                <c:pt idx="107845">
                  <c:v>207499</c:v>
                </c:pt>
                <c:pt idx="107846">
                  <c:v>207499</c:v>
                </c:pt>
                <c:pt idx="107847">
                  <c:v>207499</c:v>
                </c:pt>
                <c:pt idx="107848">
                  <c:v>207499</c:v>
                </c:pt>
                <c:pt idx="107849">
                  <c:v>207499</c:v>
                </c:pt>
                <c:pt idx="107850">
                  <c:v>207499</c:v>
                </c:pt>
                <c:pt idx="107851">
                  <c:v>207499</c:v>
                </c:pt>
                <c:pt idx="107852">
                  <c:v>207499</c:v>
                </c:pt>
                <c:pt idx="107853">
                  <c:v>207499</c:v>
                </c:pt>
                <c:pt idx="107854">
                  <c:v>207499</c:v>
                </c:pt>
                <c:pt idx="107855">
                  <c:v>207499</c:v>
                </c:pt>
                <c:pt idx="107856">
                  <c:v>207499</c:v>
                </c:pt>
                <c:pt idx="107857">
                  <c:v>207499</c:v>
                </c:pt>
                <c:pt idx="107858">
                  <c:v>207499</c:v>
                </c:pt>
                <c:pt idx="107859">
                  <c:v>207499</c:v>
                </c:pt>
                <c:pt idx="107860">
                  <c:v>207499</c:v>
                </c:pt>
                <c:pt idx="107861">
                  <c:v>207499</c:v>
                </c:pt>
                <c:pt idx="107862">
                  <c:v>207499</c:v>
                </c:pt>
                <c:pt idx="107863">
                  <c:v>207499</c:v>
                </c:pt>
                <c:pt idx="107864">
                  <c:v>207499</c:v>
                </c:pt>
                <c:pt idx="107865">
                  <c:v>207499</c:v>
                </c:pt>
                <c:pt idx="107866">
                  <c:v>207499</c:v>
                </c:pt>
                <c:pt idx="107867">
                  <c:v>207499</c:v>
                </c:pt>
                <c:pt idx="107868">
                  <c:v>207499</c:v>
                </c:pt>
                <c:pt idx="107869">
                  <c:v>207499</c:v>
                </c:pt>
                <c:pt idx="107870">
                  <c:v>207499</c:v>
                </c:pt>
                <c:pt idx="107871">
                  <c:v>207499</c:v>
                </c:pt>
                <c:pt idx="107872">
                  <c:v>207499</c:v>
                </c:pt>
                <c:pt idx="107873">
                  <c:v>207499</c:v>
                </c:pt>
                <c:pt idx="107874">
                  <c:v>207499</c:v>
                </c:pt>
                <c:pt idx="107875">
                  <c:v>207499</c:v>
                </c:pt>
                <c:pt idx="107876">
                  <c:v>207499</c:v>
                </c:pt>
                <c:pt idx="107877">
                  <c:v>207499</c:v>
                </c:pt>
                <c:pt idx="107878">
                  <c:v>207499</c:v>
                </c:pt>
                <c:pt idx="107879">
                  <c:v>207499</c:v>
                </c:pt>
                <c:pt idx="107880">
                  <c:v>207499</c:v>
                </c:pt>
                <c:pt idx="107881">
                  <c:v>207499</c:v>
                </c:pt>
                <c:pt idx="107882">
                  <c:v>207499</c:v>
                </c:pt>
                <c:pt idx="107883">
                  <c:v>207499</c:v>
                </c:pt>
                <c:pt idx="107884">
                  <c:v>207499</c:v>
                </c:pt>
                <c:pt idx="107885">
                  <c:v>207499</c:v>
                </c:pt>
                <c:pt idx="107886">
                  <c:v>207499</c:v>
                </c:pt>
                <c:pt idx="107887">
                  <c:v>207499</c:v>
                </c:pt>
                <c:pt idx="107888">
                  <c:v>207499</c:v>
                </c:pt>
                <c:pt idx="107889">
                  <c:v>207499</c:v>
                </c:pt>
                <c:pt idx="107890">
                  <c:v>207499</c:v>
                </c:pt>
                <c:pt idx="107891">
                  <c:v>207499</c:v>
                </c:pt>
                <c:pt idx="107892">
                  <c:v>207499</c:v>
                </c:pt>
                <c:pt idx="107893">
                  <c:v>207499</c:v>
                </c:pt>
                <c:pt idx="107894">
                  <c:v>207499</c:v>
                </c:pt>
                <c:pt idx="107895">
                  <c:v>207499</c:v>
                </c:pt>
                <c:pt idx="107896">
                  <c:v>207499</c:v>
                </c:pt>
                <c:pt idx="107897">
                  <c:v>207499</c:v>
                </c:pt>
                <c:pt idx="107898">
                  <c:v>207499</c:v>
                </c:pt>
                <c:pt idx="107899">
                  <c:v>207499</c:v>
                </c:pt>
                <c:pt idx="107900">
                  <c:v>207499</c:v>
                </c:pt>
                <c:pt idx="107901">
                  <c:v>112238</c:v>
                </c:pt>
                <c:pt idx="107902">
                  <c:v>112238</c:v>
                </c:pt>
                <c:pt idx="107903">
                  <c:v>112238</c:v>
                </c:pt>
                <c:pt idx="107904">
                  <c:v>112238</c:v>
                </c:pt>
                <c:pt idx="107905">
                  <c:v>112238</c:v>
                </c:pt>
                <c:pt idx="107906">
                  <c:v>112238</c:v>
                </c:pt>
                <c:pt idx="107907">
                  <c:v>112238</c:v>
                </c:pt>
                <c:pt idx="107908">
                  <c:v>112238</c:v>
                </c:pt>
                <c:pt idx="107909">
                  <c:v>112238</c:v>
                </c:pt>
                <c:pt idx="107910">
                  <c:v>112238</c:v>
                </c:pt>
                <c:pt idx="107911">
                  <c:v>112238</c:v>
                </c:pt>
                <c:pt idx="107912">
                  <c:v>112238</c:v>
                </c:pt>
                <c:pt idx="107913">
                  <c:v>112238</c:v>
                </c:pt>
                <c:pt idx="107914">
                  <c:v>112238</c:v>
                </c:pt>
                <c:pt idx="107915">
                  <c:v>112238</c:v>
                </c:pt>
                <c:pt idx="107916">
                  <c:v>112238</c:v>
                </c:pt>
                <c:pt idx="107917">
                  <c:v>112238</c:v>
                </c:pt>
                <c:pt idx="107918">
                  <c:v>112238</c:v>
                </c:pt>
                <c:pt idx="107919">
                  <c:v>112238</c:v>
                </c:pt>
                <c:pt idx="107920">
                  <c:v>112238</c:v>
                </c:pt>
                <c:pt idx="107921">
                  <c:v>112238</c:v>
                </c:pt>
                <c:pt idx="107922">
                  <c:v>112238</c:v>
                </c:pt>
                <c:pt idx="107923">
                  <c:v>112238</c:v>
                </c:pt>
                <c:pt idx="107924">
                  <c:v>112238</c:v>
                </c:pt>
                <c:pt idx="107925">
                  <c:v>112238</c:v>
                </c:pt>
                <c:pt idx="107926">
                  <c:v>112238</c:v>
                </c:pt>
                <c:pt idx="107927">
                  <c:v>112238</c:v>
                </c:pt>
                <c:pt idx="107928">
                  <c:v>112238</c:v>
                </c:pt>
                <c:pt idx="107929">
                  <c:v>112238</c:v>
                </c:pt>
                <c:pt idx="107930">
                  <c:v>112238</c:v>
                </c:pt>
                <c:pt idx="107931">
                  <c:v>112238</c:v>
                </c:pt>
                <c:pt idx="107932">
                  <c:v>112238</c:v>
                </c:pt>
                <c:pt idx="107933">
                  <c:v>112238</c:v>
                </c:pt>
                <c:pt idx="107934">
                  <c:v>112238</c:v>
                </c:pt>
                <c:pt idx="107935">
                  <c:v>112238</c:v>
                </c:pt>
                <c:pt idx="107936">
                  <c:v>112238</c:v>
                </c:pt>
                <c:pt idx="107937">
                  <c:v>112238</c:v>
                </c:pt>
                <c:pt idx="107938">
                  <c:v>112238</c:v>
                </c:pt>
                <c:pt idx="107939">
                  <c:v>112238</c:v>
                </c:pt>
                <c:pt idx="107940">
                  <c:v>112238</c:v>
                </c:pt>
                <c:pt idx="107941">
                  <c:v>112238</c:v>
                </c:pt>
                <c:pt idx="107942">
                  <c:v>112238</c:v>
                </c:pt>
                <c:pt idx="107943">
                  <c:v>112238</c:v>
                </c:pt>
                <c:pt idx="107944">
                  <c:v>112238</c:v>
                </c:pt>
                <c:pt idx="107945">
                  <c:v>112238</c:v>
                </c:pt>
                <c:pt idx="107946">
                  <c:v>112238</c:v>
                </c:pt>
                <c:pt idx="107947">
                  <c:v>112238</c:v>
                </c:pt>
                <c:pt idx="107948">
                  <c:v>112238</c:v>
                </c:pt>
                <c:pt idx="107949">
                  <c:v>112238</c:v>
                </c:pt>
                <c:pt idx="107950">
                  <c:v>112238</c:v>
                </c:pt>
                <c:pt idx="107951">
                  <c:v>112238</c:v>
                </c:pt>
                <c:pt idx="107952">
                  <c:v>112238</c:v>
                </c:pt>
                <c:pt idx="107953">
                  <c:v>112238</c:v>
                </c:pt>
                <c:pt idx="107954">
                  <c:v>112238</c:v>
                </c:pt>
                <c:pt idx="107955">
                  <c:v>112238</c:v>
                </c:pt>
                <c:pt idx="107956">
                  <c:v>112238</c:v>
                </c:pt>
                <c:pt idx="107957">
                  <c:v>112238</c:v>
                </c:pt>
                <c:pt idx="107958">
                  <c:v>112238</c:v>
                </c:pt>
                <c:pt idx="107959">
                  <c:v>112238</c:v>
                </c:pt>
                <c:pt idx="107960">
                  <c:v>112238</c:v>
                </c:pt>
                <c:pt idx="107961">
                  <c:v>112238</c:v>
                </c:pt>
                <c:pt idx="107962">
                  <c:v>112238</c:v>
                </c:pt>
                <c:pt idx="107963">
                  <c:v>112238</c:v>
                </c:pt>
                <c:pt idx="107964">
                  <c:v>112238</c:v>
                </c:pt>
                <c:pt idx="107965">
                  <c:v>112238</c:v>
                </c:pt>
                <c:pt idx="107966">
                  <c:v>112238</c:v>
                </c:pt>
                <c:pt idx="107967">
                  <c:v>112238</c:v>
                </c:pt>
                <c:pt idx="107968">
                  <c:v>112238</c:v>
                </c:pt>
                <c:pt idx="107969">
                  <c:v>112238</c:v>
                </c:pt>
                <c:pt idx="107970">
                  <c:v>112238</c:v>
                </c:pt>
                <c:pt idx="107971">
                  <c:v>112238</c:v>
                </c:pt>
                <c:pt idx="107972">
                  <c:v>112238</c:v>
                </c:pt>
                <c:pt idx="107973">
                  <c:v>112238</c:v>
                </c:pt>
                <c:pt idx="107974">
                  <c:v>112238</c:v>
                </c:pt>
                <c:pt idx="107975">
                  <c:v>112238</c:v>
                </c:pt>
                <c:pt idx="107976">
                  <c:v>112238</c:v>
                </c:pt>
                <c:pt idx="107977">
                  <c:v>112238</c:v>
                </c:pt>
                <c:pt idx="107978">
                  <c:v>112238</c:v>
                </c:pt>
                <c:pt idx="107979">
                  <c:v>112238</c:v>
                </c:pt>
                <c:pt idx="107980">
                  <c:v>112238</c:v>
                </c:pt>
                <c:pt idx="107981">
                  <c:v>112238</c:v>
                </c:pt>
                <c:pt idx="107982">
                  <c:v>112238</c:v>
                </c:pt>
                <c:pt idx="107983">
                  <c:v>112238</c:v>
                </c:pt>
                <c:pt idx="107984">
                  <c:v>112238</c:v>
                </c:pt>
                <c:pt idx="107985">
                  <c:v>112238</c:v>
                </c:pt>
                <c:pt idx="107986">
                  <c:v>112238</c:v>
                </c:pt>
                <c:pt idx="107987">
                  <c:v>112238</c:v>
                </c:pt>
                <c:pt idx="107988">
                  <c:v>112238</c:v>
                </c:pt>
                <c:pt idx="107989">
                  <c:v>112238</c:v>
                </c:pt>
                <c:pt idx="107990">
                  <c:v>112238</c:v>
                </c:pt>
                <c:pt idx="107991">
                  <c:v>112238</c:v>
                </c:pt>
                <c:pt idx="107992">
                  <c:v>112238</c:v>
                </c:pt>
                <c:pt idx="107993">
                  <c:v>112238</c:v>
                </c:pt>
                <c:pt idx="107994">
                  <c:v>112238</c:v>
                </c:pt>
                <c:pt idx="107995">
                  <c:v>112238</c:v>
                </c:pt>
                <c:pt idx="107996">
                  <c:v>112238</c:v>
                </c:pt>
                <c:pt idx="107997">
                  <c:v>112238</c:v>
                </c:pt>
                <c:pt idx="107998">
                  <c:v>112238</c:v>
                </c:pt>
                <c:pt idx="107999">
                  <c:v>112238</c:v>
                </c:pt>
                <c:pt idx="108000">
                  <c:v>112238</c:v>
                </c:pt>
                <c:pt idx="108001">
                  <c:v>112238</c:v>
                </c:pt>
                <c:pt idx="108002">
                  <c:v>112238</c:v>
                </c:pt>
                <c:pt idx="108003">
                  <c:v>112238</c:v>
                </c:pt>
                <c:pt idx="108004">
                  <c:v>112238</c:v>
                </c:pt>
                <c:pt idx="108005">
                  <c:v>112238</c:v>
                </c:pt>
                <c:pt idx="108006">
                  <c:v>112238</c:v>
                </c:pt>
                <c:pt idx="108007">
                  <c:v>112238</c:v>
                </c:pt>
                <c:pt idx="108008">
                  <c:v>112238</c:v>
                </c:pt>
                <c:pt idx="108009">
                  <c:v>112238</c:v>
                </c:pt>
                <c:pt idx="108010">
                  <c:v>112238</c:v>
                </c:pt>
                <c:pt idx="108011">
                  <c:v>112238</c:v>
                </c:pt>
                <c:pt idx="108012">
                  <c:v>112238</c:v>
                </c:pt>
                <c:pt idx="108013">
                  <c:v>112238</c:v>
                </c:pt>
                <c:pt idx="108014">
                  <c:v>112238</c:v>
                </c:pt>
                <c:pt idx="108015">
                  <c:v>112238</c:v>
                </c:pt>
                <c:pt idx="108016">
                  <c:v>112238</c:v>
                </c:pt>
                <c:pt idx="108017">
                  <c:v>112238</c:v>
                </c:pt>
                <c:pt idx="108018">
                  <c:v>112238</c:v>
                </c:pt>
                <c:pt idx="108019">
                  <c:v>112238</c:v>
                </c:pt>
                <c:pt idx="108020">
                  <c:v>112238</c:v>
                </c:pt>
                <c:pt idx="108021">
                  <c:v>112238</c:v>
                </c:pt>
                <c:pt idx="108022">
                  <c:v>112238</c:v>
                </c:pt>
                <c:pt idx="108023">
                  <c:v>112238</c:v>
                </c:pt>
                <c:pt idx="108024">
                  <c:v>112238</c:v>
                </c:pt>
                <c:pt idx="108025">
                  <c:v>112238</c:v>
                </c:pt>
                <c:pt idx="108026">
                  <c:v>112238</c:v>
                </c:pt>
                <c:pt idx="108027">
                  <c:v>112238</c:v>
                </c:pt>
                <c:pt idx="108028">
                  <c:v>112238</c:v>
                </c:pt>
                <c:pt idx="108029">
                  <c:v>112238</c:v>
                </c:pt>
                <c:pt idx="108030">
                  <c:v>112238</c:v>
                </c:pt>
                <c:pt idx="108031">
                  <c:v>112238</c:v>
                </c:pt>
                <c:pt idx="108032">
                  <c:v>112238</c:v>
                </c:pt>
                <c:pt idx="108033">
                  <c:v>112238</c:v>
                </c:pt>
                <c:pt idx="108034">
                  <c:v>112238</c:v>
                </c:pt>
                <c:pt idx="108035">
                  <c:v>112238</c:v>
                </c:pt>
                <c:pt idx="108036">
                  <c:v>112238</c:v>
                </c:pt>
                <c:pt idx="108037">
                  <c:v>112238</c:v>
                </c:pt>
                <c:pt idx="108038">
                  <c:v>112238</c:v>
                </c:pt>
                <c:pt idx="108039">
                  <c:v>112238</c:v>
                </c:pt>
                <c:pt idx="108040">
                  <c:v>112238</c:v>
                </c:pt>
                <c:pt idx="108041">
                  <c:v>112238</c:v>
                </c:pt>
                <c:pt idx="108042">
                  <c:v>112238</c:v>
                </c:pt>
                <c:pt idx="108043">
                  <c:v>112238</c:v>
                </c:pt>
                <c:pt idx="108044">
                  <c:v>112238</c:v>
                </c:pt>
                <c:pt idx="108045">
                  <c:v>112238</c:v>
                </c:pt>
                <c:pt idx="108046">
                  <c:v>112238</c:v>
                </c:pt>
                <c:pt idx="108047">
                  <c:v>112238</c:v>
                </c:pt>
                <c:pt idx="108048">
                  <c:v>112238</c:v>
                </c:pt>
                <c:pt idx="108049">
                  <c:v>112238</c:v>
                </c:pt>
                <c:pt idx="108050">
                  <c:v>112238</c:v>
                </c:pt>
                <c:pt idx="108051">
                  <c:v>112238</c:v>
                </c:pt>
                <c:pt idx="108052">
                  <c:v>112238</c:v>
                </c:pt>
                <c:pt idx="108053">
                  <c:v>112238</c:v>
                </c:pt>
                <c:pt idx="108054">
                  <c:v>112238</c:v>
                </c:pt>
                <c:pt idx="108055">
                  <c:v>112238</c:v>
                </c:pt>
                <c:pt idx="108056">
                  <c:v>112238</c:v>
                </c:pt>
                <c:pt idx="108057">
                  <c:v>112238</c:v>
                </c:pt>
                <c:pt idx="108058">
                  <c:v>112238</c:v>
                </c:pt>
                <c:pt idx="108059">
                  <c:v>112238</c:v>
                </c:pt>
                <c:pt idx="108060">
                  <c:v>112238</c:v>
                </c:pt>
                <c:pt idx="108061">
                  <c:v>112238</c:v>
                </c:pt>
                <c:pt idx="108062">
                  <c:v>112238</c:v>
                </c:pt>
                <c:pt idx="108063">
                  <c:v>112238</c:v>
                </c:pt>
                <c:pt idx="108064">
                  <c:v>112238</c:v>
                </c:pt>
                <c:pt idx="108065">
                  <c:v>112238</c:v>
                </c:pt>
                <c:pt idx="108066">
                  <c:v>112238</c:v>
                </c:pt>
                <c:pt idx="108067">
                  <c:v>112238</c:v>
                </c:pt>
                <c:pt idx="108068">
                  <c:v>112238</c:v>
                </c:pt>
                <c:pt idx="108069">
                  <c:v>112238</c:v>
                </c:pt>
                <c:pt idx="108070">
                  <c:v>112238</c:v>
                </c:pt>
                <c:pt idx="108071">
                  <c:v>112238</c:v>
                </c:pt>
                <c:pt idx="108072">
                  <c:v>112238</c:v>
                </c:pt>
                <c:pt idx="108073">
                  <c:v>112238</c:v>
                </c:pt>
                <c:pt idx="108074">
                  <c:v>112238</c:v>
                </c:pt>
                <c:pt idx="108075">
                  <c:v>112238</c:v>
                </c:pt>
                <c:pt idx="108076">
                  <c:v>112238</c:v>
                </c:pt>
                <c:pt idx="108077">
                  <c:v>112238</c:v>
                </c:pt>
                <c:pt idx="108078">
                  <c:v>112238</c:v>
                </c:pt>
                <c:pt idx="108079">
                  <c:v>112238</c:v>
                </c:pt>
                <c:pt idx="108080">
                  <c:v>112238</c:v>
                </c:pt>
                <c:pt idx="108081">
                  <c:v>112238</c:v>
                </c:pt>
                <c:pt idx="108082">
                  <c:v>112238</c:v>
                </c:pt>
                <c:pt idx="108083">
                  <c:v>112238</c:v>
                </c:pt>
                <c:pt idx="108084">
                  <c:v>112238</c:v>
                </c:pt>
                <c:pt idx="108085">
                  <c:v>112238</c:v>
                </c:pt>
                <c:pt idx="108086">
                  <c:v>112238</c:v>
                </c:pt>
                <c:pt idx="108087">
                  <c:v>112238</c:v>
                </c:pt>
                <c:pt idx="108088">
                  <c:v>112238</c:v>
                </c:pt>
                <c:pt idx="108089">
                  <c:v>112238</c:v>
                </c:pt>
                <c:pt idx="108090">
                  <c:v>112238</c:v>
                </c:pt>
                <c:pt idx="108091">
                  <c:v>112238</c:v>
                </c:pt>
                <c:pt idx="108092">
                  <c:v>112238</c:v>
                </c:pt>
                <c:pt idx="108093">
                  <c:v>112238</c:v>
                </c:pt>
                <c:pt idx="108094">
                  <c:v>112238</c:v>
                </c:pt>
                <c:pt idx="108095">
                  <c:v>112238</c:v>
                </c:pt>
                <c:pt idx="108096">
                  <c:v>112238</c:v>
                </c:pt>
                <c:pt idx="108097">
                  <c:v>112238</c:v>
                </c:pt>
                <c:pt idx="108098">
                  <c:v>112238</c:v>
                </c:pt>
                <c:pt idx="108099">
                  <c:v>112238</c:v>
                </c:pt>
                <c:pt idx="108100">
                  <c:v>112238</c:v>
                </c:pt>
                <c:pt idx="108101">
                  <c:v>112238</c:v>
                </c:pt>
                <c:pt idx="108102">
                  <c:v>112238</c:v>
                </c:pt>
                <c:pt idx="108103">
                  <c:v>112238</c:v>
                </c:pt>
                <c:pt idx="108104">
                  <c:v>112238</c:v>
                </c:pt>
                <c:pt idx="108105">
                  <c:v>112238</c:v>
                </c:pt>
                <c:pt idx="108106">
                  <c:v>112238</c:v>
                </c:pt>
                <c:pt idx="108107">
                  <c:v>112238</c:v>
                </c:pt>
                <c:pt idx="108108">
                  <c:v>112238</c:v>
                </c:pt>
                <c:pt idx="108109">
                  <c:v>112238</c:v>
                </c:pt>
                <c:pt idx="108110">
                  <c:v>112238</c:v>
                </c:pt>
                <c:pt idx="108111">
                  <c:v>112238</c:v>
                </c:pt>
                <c:pt idx="108112">
                  <c:v>112238</c:v>
                </c:pt>
                <c:pt idx="108113">
                  <c:v>112238</c:v>
                </c:pt>
                <c:pt idx="108114">
                  <c:v>112238</c:v>
                </c:pt>
                <c:pt idx="108115">
                  <c:v>112238</c:v>
                </c:pt>
                <c:pt idx="108116">
                  <c:v>112238</c:v>
                </c:pt>
                <c:pt idx="108117">
                  <c:v>112238</c:v>
                </c:pt>
                <c:pt idx="108118">
                  <c:v>112238</c:v>
                </c:pt>
                <c:pt idx="108119">
                  <c:v>112238</c:v>
                </c:pt>
                <c:pt idx="108120">
                  <c:v>112238</c:v>
                </c:pt>
                <c:pt idx="108121">
                  <c:v>112238</c:v>
                </c:pt>
                <c:pt idx="108122">
                  <c:v>112238</c:v>
                </c:pt>
                <c:pt idx="108123">
                  <c:v>112238</c:v>
                </c:pt>
                <c:pt idx="108124">
                  <c:v>112238</c:v>
                </c:pt>
                <c:pt idx="108125">
                  <c:v>112238</c:v>
                </c:pt>
                <c:pt idx="108126">
                  <c:v>112238</c:v>
                </c:pt>
                <c:pt idx="108127">
                  <c:v>112238</c:v>
                </c:pt>
                <c:pt idx="108128">
                  <c:v>112238</c:v>
                </c:pt>
                <c:pt idx="108129">
                  <c:v>112238</c:v>
                </c:pt>
                <c:pt idx="108130">
                  <c:v>112238</c:v>
                </c:pt>
                <c:pt idx="108131">
                  <c:v>112238</c:v>
                </c:pt>
                <c:pt idx="108132">
                  <c:v>112238</c:v>
                </c:pt>
                <c:pt idx="108133">
                  <c:v>112238</c:v>
                </c:pt>
                <c:pt idx="108134">
                  <c:v>112238</c:v>
                </c:pt>
                <c:pt idx="108135">
                  <c:v>112238</c:v>
                </c:pt>
                <c:pt idx="108136">
                  <c:v>112238</c:v>
                </c:pt>
                <c:pt idx="108137">
                  <c:v>112238</c:v>
                </c:pt>
                <c:pt idx="108138">
                  <c:v>112238</c:v>
                </c:pt>
                <c:pt idx="108139">
                  <c:v>112238</c:v>
                </c:pt>
                <c:pt idx="108140">
                  <c:v>112238</c:v>
                </c:pt>
                <c:pt idx="108141">
                  <c:v>112238</c:v>
                </c:pt>
                <c:pt idx="108142">
                  <c:v>112238</c:v>
                </c:pt>
                <c:pt idx="108143">
                  <c:v>112238</c:v>
                </c:pt>
                <c:pt idx="108144">
                  <c:v>112238</c:v>
                </c:pt>
                <c:pt idx="108145">
                  <c:v>112238</c:v>
                </c:pt>
                <c:pt idx="108146">
                  <c:v>112238</c:v>
                </c:pt>
                <c:pt idx="108147">
                  <c:v>112238</c:v>
                </c:pt>
                <c:pt idx="108148">
                  <c:v>112238</c:v>
                </c:pt>
                <c:pt idx="108149">
                  <c:v>112238</c:v>
                </c:pt>
                <c:pt idx="108150">
                  <c:v>112238</c:v>
                </c:pt>
                <c:pt idx="108151">
                  <c:v>112238</c:v>
                </c:pt>
                <c:pt idx="108152">
                  <c:v>112238</c:v>
                </c:pt>
                <c:pt idx="108153">
                  <c:v>112238</c:v>
                </c:pt>
                <c:pt idx="108154">
                  <c:v>112238</c:v>
                </c:pt>
                <c:pt idx="108155">
                  <c:v>112238</c:v>
                </c:pt>
                <c:pt idx="108156">
                  <c:v>112238</c:v>
                </c:pt>
                <c:pt idx="108157">
                  <c:v>112238</c:v>
                </c:pt>
                <c:pt idx="108158">
                  <c:v>112238</c:v>
                </c:pt>
                <c:pt idx="108159">
                  <c:v>112238</c:v>
                </c:pt>
                <c:pt idx="108160">
                  <c:v>112238</c:v>
                </c:pt>
                <c:pt idx="108161">
                  <c:v>112238</c:v>
                </c:pt>
                <c:pt idx="108162">
                  <c:v>112238</c:v>
                </c:pt>
                <c:pt idx="108163">
                  <c:v>112238</c:v>
                </c:pt>
                <c:pt idx="108164">
                  <c:v>112238</c:v>
                </c:pt>
                <c:pt idx="108165">
                  <c:v>112238</c:v>
                </c:pt>
                <c:pt idx="108166">
                  <c:v>112238</c:v>
                </c:pt>
                <c:pt idx="108167">
                  <c:v>112238</c:v>
                </c:pt>
                <c:pt idx="108168">
                  <c:v>112238</c:v>
                </c:pt>
                <c:pt idx="108169">
                  <c:v>112238</c:v>
                </c:pt>
                <c:pt idx="108170">
                  <c:v>112238</c:v>
                </c:pt>
                <c:pt idx="108171">
                  <c:v>112238</c:v>
                </c:pt>
                <c:pt idx="108172">
                  <c:v>112238</c:v>
                </c:pt>
                <c:pt idx="108173">
                  <c:v>112238</c:v>
                </c:pt>
                <c:pt idx="108174">
                  <c:v>112238</c:v>
                </c:pt>
                <c:pt idx="108175">
                  <c:v>112238</c:v>
                </c:pt>
                <c:pt idx="108176">
                  <c:v>112238</c:v>
                </c:pt>
                <c:pt idx="108177">
                  <c:v>112238</c:v>
                </c:pt>
                <c:pt idx="108178">
                  <c:v>112238</c:v>
                </c:pt>
                <c:pt idx="108179">
                  <c:v>112238</c:v>
                </c:pt>
                <c:pt idx="108180">
                  <c:v>112238</c:v>
                </c:pt>
                <c:pt idx="108181">
                  <c:v>112238</c:v>
                </c:pt>
                <c:pt idx="108182">
                  <c:v>112238</c:v>
                </c:pt>
                <c:pt idx="108183">
                  <c:v>112238</c:v>
                </c:pt>
                <c:pt idx="108184">
                  <c:v>112238</c:v>
                </c:pt>
                <c:pt idx="108185">
                  <c:v>112238</c:v>
                </c:pt>
                <c:pt idx="108186">
                  <c:v>112238</c:v>
                </c:pt>
                <c:pt idx="108187">
                  <c:v>112238</c:v>
                </c:pt>
                <c:pt idx="108188">
                  <c:v>112238</c:v>
                </c:pt>
                <c:pt idx="108189">
                  <c:v>112238</c:v>
                </c:pt>
                <c:pt idx="108190">
                  <c:v>112238</c:v>
                </c:pt>
                <c:pt idx="108191">
                  <c:v>112238</c:v>
                </c:pt>
                <c:pt idx="108192">
                  <c:v>112238</c:v>
                </c:pt>
                <c:pt idx="108193">
                  <c:v>112238</c:v>
                </c:pt>
                <c:pt idx="108194">
                  <c:v>112238</c:v>
                </c:pt>
                <c:pt idx="108195">
                  <c:v>112238</c:v>
                </c:pt>
                <c:pt idx="108196">
                  <c:v>112238</c:v>
                </c:pt>
                <c:pt idx="108197">
                  <c:v>112238</c:v>
                </c:pt>
                <c:pt idx="108198">
                  <c:v>112238</c:v>
                </c:pt>
                <c:pt idx="108199">
                  <c:v>112238</c:v>
                </c:pt>
                <c:pt idx="108200">
                  <c:v>112238</c:v>
                </c:pt>
                <c:pt idx="108201">
                  <c:v>112238</c:v>
                </c:pt>
                <c:pt idx="108202">
                  <c:v>112238</c:v>
                </c:pt>
                <c:pt idx="108203">
                  <c:v>112238</c:v>
                </c:pt>
                <c:pt idx="108204">
                  <c:v>112238</c:v>
                </c:pt>
                <c:pt idx="108205">
                  <c:v>112238</c:v>
                </c:pt>
                <c:pt idx="108206">
                  <c:v>112238</c:v>
                </c:pt>
                <c:pt idx="108207">
                  <c:v>112238</c:v>
                </c:pt>
                <c:pt idx="108208">
                  <c:v>112238</c:v>
                </c:pt>
                <c:pt idx="108209">
                  <c:v>112238</c:v>
                </c:pt>
                <c:pt idx="108210">
                  <c:v>112238</c:v>
                </c:pt>
                <c:pt idx="108211">
                  <c:v>112238</c:v>
                </c:pt>
                <c:pt idx="108212">
                  <c:v>112238</c:v>
                </c:pt>
                <c:pt idx="108213">
                  <c:v>112238</c:v>
                </c:pt>
                <c:pt idx="108214">
                  <c:v>112238</c:v>
                </c:pt>
                <c:pt idx="108215">
                  <c:v>112238</c:v>
                </c:pt>
                <c:pt idx="108216">
                  <c:v>112238</c:v>
                </c:pt>
                <c:pt idx="108217">
                  <c:v>112238</c:v>
                </c:pt>
                <c:pt idx="108218">
                  <c:v>112238</c:v>
                </c:pt>
                <c:pt idx="108219">
                  <c:v>112238</c:v>
                </c:pt>
                <c:pt idx="108220">
                  <c:v>112238</c:v>
                </c:pt>
                <c:pt idx="108221">
                  <c:v>112238</c:v>
                </c:pt>
                <c:pt idx="108222">
                  <c:v>112238</c:v>
                </c:pt>
                <c:pt idx="108223">
                  <c:v>112238</c:v>
                </c:pt>
                <c:pt idx="108224">
                  <c:v>112238</c:v>
                </c:pt>
                <c:pt idx="108225">
                  <c:v>112238</c:v>
                </c:pt>
                <c:pt idx="108226">
                  <c:v>112238</c:v>
                </c:pt>
                <c:pt idx="108227">
                  <c:v>112238</c:v>
                </c:pt>
                <c:pt idx="108228">
                  <c:v>112238</c:v>
                </c:pt>
                <c:pt idx="108229">
                  <c:v>112238</c:v>
                </c:pt>
                <c:pt idx="108230">
                  <c:v>112238</c:v>
                </c:pt>
                <c:pt idx="108231">
                  <c:v>112238</c:v>
                </c:pt>
                <c:pt idx="108232">
                  <c:v>112238</c:v>
                </c:pt>
                <c:pt idx="108233">
                  <c:v>112238</c:v>
                </c:pt>
                <c:pt idx="108234">
                  <c:v>112238</c:v>
                </c:pt>
                <c:pt idx="108235">
                  <c:v>112238</c:v>
                </c:pt>
                <c:pt idx="108236">
                  <c:v>112238</c:v>
                </c:pt>
                <c:pt idx="108237">
                  <c:v>112238</c:v>
                </c:pt>
                <c:pt idx="108238">
                  <c:v>112238</c:v>
                </c:pt>
                <c:pt idx="108239">
                  <c:v>112238</c:v>
                </c:pt>
                <c:pt idx="108240">
                  <c:v>112238</c:v>
                </c:pt>
                <c:pt idx="108241">
                  <c:v>112238</c:v>
                </c:pt>
                <c:pt idx="108242">
                  <c:v>112238</c:v>
                </c:pt>
                <c:pt idx="108243">
                  <c:v>112238</c:v>
                </c:pt>
                <c:pt idx="108244">
                  <c:v>112238</c:v>
                </c:pt>
                <c:pt idx="108245">
                  <c:v>112238</c:v>
                </c:pt>
                <c:pt idx="108246">
                  <c:v>112238</c:v>
                </c:pt>
                <c:pt idx="108247">
                  <c:v>112238</c:v>
                </c:pt>
                <c:pt idx="108248">
                  <c:v>112238</c:v>
                </c:pt>
                <c:pt idx="108249">
                  <c:v>112238</c:v>
                </c:pt>
                <c:pt idx="108250">
                  <c:v>112238</c:v>
                </c:pt>
                <c:pt idx="108251">
                  <c:v>112238</c:v>
                </c:pt>
                <c:pt idx="108252">
                  <c:v>112238</c:v>
                </c:pt>
                <c:pt idx="108253">
                  <c:v>112238</c:v>
                </c:pt>
                <c:pt idx="108254">
                  <c:v>112238</c:v>
                </c:pt>
                <c:pt idx="108255">
                  <c:v>112238</c:v>
                </c:pt>
                <c:pt idx="108256">
                  <c:v>112238</c:v>
                </c:pt>
                <c:pt idx="108257">
                  <c:v>112238</c:v>
                </c:pt>
                <c:pt idx="108258">
                  <c:v>112238</c:v>
                </c:pt>
                <c:pt idx="108259">
                  <c:v>112238</c:v>
                </c:pt>
                <c:pt idx="108260">
                  <c:v>112238</c:v>
                </c:pt>
                <c:pt idx="108261">
                  <c:v>112238</c:v>
                </c:pt>
                <c:pt idx="108262">
                  <c:v>112238</c:v>
                </c:pt>
                <c:pt idx="108263">
                  <c:v>112238</c:v>
                </c:pt>
                <c:pt idx="108264">
                  <c:v>112238</c:v>
                </c:pt>
                <c:pt idx="108265">
                  <c:v>112238</c:v>
                </c:pt>
                <c:pt idx="108266">
                  <c:v>112238</c:v>
                </c:pt>
                <c:pt idx="108267">
                  <c:v>112238</c:v>
                </c:pt>
                <c:pt idx="108268">
                  <c:v>112238</c:v>
                </c:pt>
                <c:pt idx="108269">
                  <c:v>112238</c:v>
                </c:pt>
                <c:pt idx="108270">
                  <c:v>112238</c:v>
                </c:pt>
                <c:pt idx="108271">
                  <c:v>112238</c:v>
                </c:pt>
                <c:pt idx="108272">
                  <c:v>112238</c:v>
                </c:pt>
                <c:pt idx="108273">
                  <c:v>112238</c:v>
                </c:pt>
                <c:pt idx="108274">
                  <c:v>112238</c:v>
                </c:pt>
                <c:pt idx="108275">
                  <c:v>112238</c:v>
                </c:pt>
                <c:pt idx="108276">
                  <c:v>112238</c:v>
                </c:pt>
                <c:pt idx="108277">
                  <c:v>112238</c:v>
                </c:pt>
                <c:pt idx="108278">
                  <c:v>112238</c:v>
                </c:pt>
                <c:pt idx="108279">
                  <c:v>112238</c:v>
                </c:pt>
                <c:pt idx="108280">
                  <c:v>112238</c:v>
                </c:pt>
                <c:pt idx="108281">
                  <c:v>112238</c:v>
                </c:pt>
                <c:pt idx="108282">
                  <c:v>112238</c:v>
                </c:pt>
                <c:pt idx="108283">
                  <c:v>112238</c:v>
                </c:pt>
                <c:pt idx="108284">
                  <c:v>112238</c:v>
                </c:pt>
                <c:pt idx="108285">
                  <c:v>112238</c:v>
                </c:pt>
                <c:pt idx="108286">
                  <c:v>112238</c:v>
                </c:pt>
                <c:pt idx="108287">
                  <c:v>112238</c:v>
                </c:pt>
                <c:pt idx="108288">
                  <c:v>112238</c:v>
                </c:pt>
                <c:pt idx="108289">
                  <c:v>112238</c:v>
                </c:pt>
                <c:pt idx="108290">
                  <c:v>112238</c:v>
                </c:pt>
                <c:pt idx="108291">
                  <c:v>112238</c:v>
                </c:pt>
                <c:pt idx="108292">
                  <c:v>112238</c:v>
                </c:pt>
                <c:pt idx="108293">
                  <c:v>112238</c:v>
                </c:pt>
                <c:pt idx="108294">
                  <c:v>112238</c:v>
                </c:pt>
                <c:pt idx="108295">
                  <c:v>112238</c:v>
                </c:pt>
                <c:pt idx="108296">
                  <c:v>112238</c:v>
                </c:pt>
                <c:pt idx="108297">
                  <c:v>112238</c:v>
                </c:pt>
                <c:pt idx="108298">
                  <c:v>112238</c:v>
                </c:pt>
                <c:pt idx="108299">
                  <c:v>112238</c:v>
                </c:pt>
                <c:pt idx="108300">
                  <c:v>112238</c:v>
                </c:pt>
                <c:pt idx="108301">
                  <c:v>112238</c:v>
                </c:pt>
                <c:pt idx="108302">
                  <c:v>112238</c:v>
                </c:pt>
                <c:pt idx="108303">
                  <c:v>112238</c:v>
                </c:pt>
                <c:pt idx="108304">
                  <c:v>112238</c:v>
                </c:pt>
                <c:pt idx="108305">
                  <c:v>112238</c:v>
                </c:pt>
                <c:pt idx="108306">
                  <c:v>112238</c:v>
                </c:pt>
                <c:pt idx="108307">
                  <c:v>112238</c:v>
                </c:pt>
                <c:pt idx="108308">
                  <c:v>112238</c:v>
                </c:pt>
                <c:pt idx="108309">
                  <c:v>112238</c:v>
                </c:pt>
                <c:pt idx="108310">
                  <c:v>112238</c:v>
                </c:pt>
                <c:pt idx="108311">
                  <c:v>112238</c:v>
                </c:pt>
                <c:pt idx="108312">
                  <c:v>112238</c:v>
                </c:pt>
                <c:pt idx="108313">
                  <c:v>112238</c:v>
                </c:pt>
                <c:pt idx="108314">
                  <c:v>112238</c:v>
                </c:pt>
                <c:pt idx="108315">
                  <c:v>112238</c:v>
                </c:pt>
                <c:pt idx="108316">
                  <c:v>112238</c:v>
                </c:pt>
                <c:pt idx="108317">
                  <c:v>112238</c:v>
                </c:pt>
                <c:pt idx="108318">
                  <c:v>112238</c:v>
                </c:pt>
                <c:pt idx="108319">
                  <c:v>112238</c:v>
                </c:pt>
                <c:pt idx="108320">
                  <c:v>112238</c:v>
                </c:pt>
                <c:pt idx="108321">
                  <c:v>112238</c:v>
                </c:pt>
                <c:pt idx="108322">
                  <c:v>112238</c:v>
                </c:pt>
                <c:pt idx="108323">
                  <c:v>112238</c:v>
                </c:pt>
                <c:pt idx="108324">
                  <c:v>112238</c:v>
                </c:pt>
                <c:pt idx="108325">
                  <c:v>112238</c:v>
                </c:pt>
                <c:pt idx="108326">
                  <c:v>112238</c:v>
                </c:pt>
                <c:pt idx="108327">
                  <c:v>112238</c:v>
                </c:pt>
                <c:pt idx="108328">
                  <c:v>112238</c:v>
                </c:pt>
                <c:pt idx="108329">
                  <c:v>112238</c:v>
                </c:pt>
                <c:pt idx="108330">
                  <c:v>112238</c:v>
                </c:pt>
                <c:pt idx="108331">
                  <c:v>112238</c:v>
                </c:pt>
                <c:pt idx="108332">
                  <c:v>112238</c:v>
                </c:pt>
                <c:pt idx="108333">
                  <c:v>112238</c:v>
                </c:pt>
                <c:pt idx="108334">
                  <c:v>112238</c:v>
                </c:pt>
                <c:pt idx="108335">
                  <c:v>112238</c:v>
                </c:pt>
                <c:pt idx="108336">
                  <c:v>112238</c:v>
                </c:pt>
                <c:pt idx="108337">
                  <c:v>112238</c:v>
                </c:pt>
                <c:pt idx="108338">
                  <c:v>112238</c:v>
                </c:pt>
                <c:pt idx="108339">
                  <c:v>112238</c:v>
                </c:pt>
                <c:pt idx="108340">
                  <c:v>112238</c:v>
                </c:pt>
                <c:pt idx="108341">
                  <c:v>112238</c:v>
                </c:pt>
                <c:pt idx="108342">
                  <c:v>112238</c:v>
                </c:pt>
                <c:pt idx="108343">
                  <c:v>112238</c:v>
                </c:pt>
                <c:pt idx="108344">
                  <c:v>112238</c:v>
                </c:pt>
                <c:pt idx="108345">
                  <c:v>112238</c:v>
                </c:pt>
                <c:pt idx="108346">
                  <c:v>112238</c:v>
                </c:pt>
                <c:pt idx="108347">
                  <c:v>112238</c:v>
                </c:pt>
                <c:pt idx="108348">
                  <c:v>112238</c:v>
                </c:pt>
                <c:pt idx="108349">
                  <c:v>112238</c:v>
                </c:pt>
                <c:pt idx="108350">
                  <c:v>112238</c:v>
                </c:pt>
                <c:pt idx="108351">
                  <c:v>112238</c:v>
                </c:pt>
                <c:pt idx="108352">
                  <c:v>112238</c:v>
                </c:pt>
                <c:pt idx="108353">
                  <c:v>112238</c:v>
                </c:pt>
                <c:pt idx="108354">
                  <c:v>112238</c:v>
                </c:pt>
                <c:pt idx="108355">
                  <c:v>112238</c:v>
                </c:pt>
                <c:pt idx="108356">
                  <c:v>112238</c:v>
                </c:pt>
                <c:pt idx="108357">
                  <c:v>112238</c:v>
                </c:pt>
                <c:pt idx="108358">
                  <c:v>112238</c:v>
                </c:pt>
                <c:pt idx="108359">
                  <c:v>112238</c:v>
                </c:pt>
                <c:pt idx="108360">
                  <c:v>112238</c:v>
                </c:pt>
                <c:pt idx="108361">
                  <c:v>112238</c:v>
                </c:pt>
                <c:pt idx="108362">
                  <c:v>112238</c:v>
                </c:pt>
                <c:pt idx="108363">
                  <c:v>112238</c:v>
                </c:pt>
                <c:pt idx="108364">
                  <c:v>112238</c:v>
                </c:pt>
                <c:pt idx="108365">
                  <c:v>112238</c:v>
                </c:pt>
                <c:pt idx="108366">
                  <c:v>112238</c:v>
                </c:pt>
                <c:pt idx="108367">
                  <c:v>112238</c:v>
                </c:pt>
                <c:pt idx="108368">
                  <c:v>112238</c:v>
                </c:pt>
                <c:pt idx="108369">
                  <c:v>112238</c:v>
                </c:pt>
                <c:pt idx="108370">
                  <c:v>112238</c:v>
                </c:pt>
                <c:pt idx="108371">
                  <c:v>112238</c:v>
                </c:pt>
                <c:pt idx="108372">
                  <c:v>112238</c:v>
                </c:pt>
                <c:pt idx="108373">
                  <c:v>112238</c:v>
                </c:pt>
                <c:pt idx="108374">
                  <c:v>112238</c:v>
                </c:pt>
                <c:pt idx="108375">
                  <c:v>112238</c:v>
                </c:pt>
                <c:pt idx="108376">
                  <c:v>112238</c:v>
                </c:pt>
                <c:pt idx="108377">
                  <c:v>112238</c:v>
                </c:pt>
                <c:pt idx="108378">
                  <c:v>112238</c:v>
                </c:pt>
                <c:pt idx="108379">
                  <c:v>112238</c:v>
                </c:pt>
                <c:pt idx="108380">
                  <c:v>112238</c:v>
                </c:pt>
                <c:pt idx="108381">
                  <c:v>112238</c:v>
                </c:pt>
                <c:pt idx="108382">
                  <c:v>112238</c:v>
                </c:pt>
                <c:pt idx="108383">
                  <c:v>112238</c:v>
                </c:pt>
                <c:pt idx="108384">
                  <c:v>112238</c:v>
                </c:pt>
                <c:pt idx="108385">
                  <c:v>112238</c:v>
                </c:pt>
                <c:pt idx="108386">
                  <c:v>112238</c:v>
                </c:pt>
                <c:pt idx="108387">
                  <c:v>112238</c:v>
                </c:pt>
                <c:pt idx="108388">
                  <c:v>112238</c:v>
                </c:pt>
                <c:pt idx="108389">
                  <c:v>112238</c:v>
                </c:pt>
                <c:pt idx="108390">
                  <c:v>112238</c:v>
                </c:pt>
                <c:pt idx="108391">
                  <c:v>112238</c:v>
                </c:pt>
                <c:pt idx="108392">
                  <c:v>112238</c:v>
                </c:pt>
                <c:pt idx="108393">
                  <c:v>112238</c:v>
                </c:pt>
                <c:pt idx="108394">
                  <c:v>112238</c:v>
                </c:pt>
                <c:pt idx="108395">
                  <c:v>112238</c:v>
                </c:pt>
                <c:pt idx="108396">
                  <c:v>112238</c:v>
                </c:pt>
                <c:pt idx="108397">
                  <c:v>112238</c:v>
                </c:pt>
                <c:pt idx="108398">
                  <c:v>112238</c:v>
                </c:pt>
                <c:pt idx="108399">
                  <c:v>112238</c:v>
                </c:pt>
                <c:pt idx="108400">
                  <c:v>112238</c:v>
                </c:pt>
                <c:pt idx="108401">
                  <c:v>112238</c:v>
                </c:pt>
                <c:pt idx="108402">
                  <c:v>112238</c:v>
                </c:pt>
                <c:pt idx="108403">
                  <c:v>112238</c:v>
                </c:pt>
                <c:pt idx="108404">
                  <c:v>112238</c:v>
                </c:pt>
                <c:pt idx="108405">
                  <c:v>112238</c:v>
                </c:pt>
                <c:pt idx="108406">
                  <c:v>112238</c:v>
                </c:pt>
                <c:pt idx="108407">
                  <c:v>112238</c:v>
                </c:pt>
                <c:pt idx="108408">
                  <c:v>112238</c:v>
                </c:pt>
                <c:pt idx="108409">
                  <c:v>112238</c:v>
                </c:pt>
                <c:pt idx="108410">
                  <c:v>112238</c:v>
                </c:pt>
                <c:pt idx="108411">
                  <c:v>112238</c:v>
                </c:pt>
                <c:pt idx="108412">
                  <c:v>112238</c:v>
                </c:pt>
                <c:pt idx="108413">
                  <c:v>112238</c:v>
                </c:pt>
                <c:pt idx="108414">
                  <c:v>112238</c:v>
                </c:pt>
                <c:pt idx="108415">
                  <c:v>112238</c:v>
                </c:pt>
                <c:pt idx="108416">
                  <c:v>112238</c:v>
                </c:pt>
                <c:pt idx="108417">
                  <c:v>112238</c:v>
                </c:pt>
                <c:pt idx="108418">
                  <c:v>112238</c:v>
                </c:pt>
                <c:pt idx="108419">
                  <c:v>112238</c:v>
                </c:pt>
                <c:pt idx="108420">
                  <c:v>112238</c:v>
                </c:pt>
                <c:pt idx="108421">
                  <c:v>112238</c:v>
                </c:pt>
                <c:pt idx="108422">
                  <c:v>112238</c:v>
                </c:pt>
                <c:pt idx="108423">
                  <c:v>112238</c:v>
                </c:pt>
                <c:pt idx="108424">
                  <c:v>112238</c:v>
                </c:pt>
                <c:pt idx="108425">
                  <c:v>112238</c:v>
                </c:pt>
                <c:pt idx="108426">
                  <c:v>112238</c:v>
                </c:pt>
                <c:pt idx="108427">
                  <c:v>112238</c:v>
                </c:pt>
                <c:pt idx="108428">
                  <c:v>112238</c:v>
                </c:pt>
                <c:pt idx="108429">
                  <c:v>112238</c:v>
                </c:pt>
                <c:pt idx="108430">
                  <c:v>112238</c:v>
                </c:pt>
                <c:pt idx="108431">
                  <c:v>112238</c:v>
                </c:pt>
                <c:pt idx="108432">
                  <c:v>112238</c:v>
                </c:pt>
                <c:pt idx="108433">
                  <c:v>112238</c:v>
                </c:pt>
                <c:pt idx="108434">
                  <c:v>112238</c:v>
                </c:pt>
                <c:pt idx="108435">
                  <c:v>112238</c:v>
                </c:pt>
                <c:pt idx="108436">
                  <c:v>112238</c:v>
                </c:pt>
                <c:pt idx="108437">
                  <c:v>112238</c:v>
                </c:pt>
                <c:pt idx="108438">
                  <c:v>112238</c:v>
                </c:pt>
                <c:pt idx="108439">
                  <c:v>112238</c:v>
                </c:pt>
                <c:pt idx="108440">
                  <c:v>112238</c:v>
                </c:pt>
                <c:pt idx="108441">
                  <c:v>112238</c:v>
                </c:pt>
                <c:pt idx="108442">
                  <c:v>112238</c:v>
                </c:pt>
                <c:pt idx="108443">
                  <c:v>112238</c:v>
                </c:pt>
                <c:pt idx="108444">
                  <c:v>112238</c:v>
                </c:pt>
                <c:pt idx="108445">
                  <c:v>112238</c:v>
                </c:pt>
                <c:pt idx="108446">
                  <c:v>112238</c:v>
                </c:pt>
                <c:pt idx="108447">
                  <c:v>112238</c:v>
                </c:pt>
                <c:pt idx="108448">
                  <c:v>112238</c:v>
                </c:pt>
                <c:pt idx="108449">
                  <c:v>112238</c:v>
                </c:pt>
                <c:pt idx="108450">
                  <c:v>112238</c:v>
                </c:pt>
                <c:pt idx="108451">
                  <c:v>112238</c:v>
                </c:pt>
                <c:pt idx="108452">
                  <c:v>112238</c:v>
                </c:pt>
                <c:pt idx="108453">
                  <c:v>112238</c:v>
                </c:pt>
                <c:pt idx="108454">
                  <c:v>112238</c:v>
                </c:pt>
                <c:pt idx="108455">
                  <c:v>112238</c:v>
                </c:pt>
                <c:pt idx="108456">
                  <c:v>112238</c:v>
                </c:pt>
                <c:pt idx="108457">
                  <c:v>112238</c:v>
                </c:pt>
                <c:pt idx="108458">
                  <c:v>112238</c:v>
                </c:pt>
                <c:pt idx="108459">
                  <c:v>112238</c:v>
                </c:pt>
                <c:pt idx="108460">
                  <c:v>112238</c:v>
                </c:pt>
                <c:pt idx="108461">
                  <c:v>112238</c:v>
                </c:pt>
                <c:pt idx="108462">
                  <c:v>112238</c:v>
                </c:pt>
                <c:pt idx="108463">
                  <c:v>112238</c:v>
                </c:pt>
                <c:pt idx="108464">
                  <c:v>112238</c:v>
                </c:pt>
                <c:pt idx="108465">
                  <c:v>112238</c:v>
                </c:pt>
                <c:pt idx="108466">
                  <c:v>112238</c:v>
                </c:pt>
                <c:pt idx="108467">
                  <c:v>112238</c:v>
                </c:pt>
                <c:pt idx="108468">
                  <c:v>112238</c:v>
                </c:pt>
                <c:pt idx="108469">
                  <c:v>112238</c:v>
                </c:pt>
                <c:pt idx="108470">
                  <c:v>112238</c:v>
                </c:pt>
                <c:pt idx="108471">
                  <c:v>112238</c:v>
                </c:pt>
                <c:pt idx="108472">
                  <c:v>112238</c:v>
                </c:pt>
                <c:pt idx="108473">
                  <c:v>112238</c:v>
                </c:pt>
                <c:pt idx="108474">
                  <c:v>112238</c:v>
                </c:pt>
                <c:pt idx="108475">
                  <c:v>112238</c:v>
                </c:pt>
                <c:pt idx="108476">
                  <c:v>112238</c:v>
                </c:pt>
                <c:pt idx="108477">
                  <c:v>112238</c:v>
                </c:pt>
                <c:pt idx="108478">
                  <c:v>112238</c:v>
                </c:pt>
                <c:pt idx="108479">
                  <c:v>112238</c:v>
                </c:pt>
                <c:pt idx="108480">
                  <c:v>112238</c:v>
                </c:pt>
                <c:pt idx="108481">
                  <c:v>112238</c:v>
                </c:pt>
                <c:pt idx="108482">
                  <c:v>112238</c:v>
                </c:pt>
                <c:pt idx="108483">
                  <c:v>112238</c:v>
                </c:pt>
                <c:pt idx="108484">
                  <c:v>112238</c:v>
                </c:pt>
                <c:pt idx="108485">
                  <c:v>112238</c:v>
                </c:pt>
                <c:pt idx="108486">
                  <c:v>112238</c:v>
                </c:pt>
                <c:pt idx="108487">
                  <c:v>112238</c:v>
                </c:pt>
                <c:pt idx="108488">
                  <c:v>112238</c:v>
                </c:pt>
                <c:pt idx="108489">
                  <c:v>112238</c:v>
                </c:pt>
                <c:pt idx="108490">
                  <c:v>112238</c:v>
                </c:pt>
                <c:pt idx="108491">
                  <c:v>112238</c:v>
                </c:pt>
                <c:pt idx="108492">
                  <c:v>112238</c:v>
                </c:pt>
                <c:pt idx="108493">
                  <c:v>112238</c:v>
                </c:pt>
                <c:pt idx="108494">
                  <c:v>112238</c:v>
                </c:pt>
                <c:pt idx="108495">
                  <c:v>112238</c:v>
                </c:pt>
                <c:pt idx="108496">
                  <c:v>112238</c:v>
                </c:pt>
                <c:pt idx="108497">
                  <c:v>112238</c:v>
                </c:pt>
                <c:pt idx="108498">
                  <c:v>112238</c:v>
                </c:pt>
                <c:pt idx="108499">
                  <c:v>112238</c:v>
                </c:pt>
                <c:pt idx="108500">
                  <c:v>112238</c:v>
                </c:pt>
                <c:pt idx="108501">
                  <c:v>112238</c:v>
                </c:pt>
                <c:pt idx="108502">
                  <c:v>112238</c:v>
                </c:pt>
                <c:pt idx="108503">
                  <c:v>112238</c:v>
                </c:pt>
                <c:pt idx="108504">
                  <c:v>112238</c:v>
                </c:pt>
                <c:pt idx="108505">
                  <c:v>112238</c:v>
                </c:pt>
                <c:pt idx="108506">
                  <c:v>112238</c:v>
                </c:pt>
                <c:pt idx="108507">
                  <c:v>112238</c:v>
                </c:pt>
                <c:pt idx="108508">
                  <c:v>112238</c:v>
                </c:pt>
                <c:pt idx="108509">
                  <c:v>112238</c:v>
                </c:pt>
                <c:pt idx="108510">
                  <c:v>112238</c:v>
                </c:pt>
                <c:pt idx="108511">
                  <c:v>112238</c:v>
                </c:pt>
                <c:pt idx="108512">
                  <c:v>112238</c:v>
                </c:pt>
                <c:pt idx="108513">
                  <c:v>112238</c:v>
                </c:pt>
                <c:pt idx="108514">
                  <c:v>112238</c:v>
                </c:pt>
                <c:pt idx="108515">
                  <c:v>112238</c:v>
                </c:pt>
                <c:pt idx="108516">
                  <c:v>112238</c:v>
                </c:pt>
                <c:pt idx="108517">
                  <c:v>112238</c:v>
                </c:pt>
                <c:pt idx="108518">
                  <c:v>112238</c:v>
                </c:pt>
                <c:pt idx="108519">
                  <c:v>112238</c:v>
                </c:pt>
                <c:pt idx="108520">
                  <c:v>112238</c:v>
                </c:pt>
                <c:pt idx="108521">
                  <c:v>112238</c:v>
                </c:pt>
                <c:pt idx="108522">
                  <c:v>112238</c:v>
                </c:pt>
                <c:pt idx="108523">
                  <c:v>112238</c:v>
                </c:pt>
                <c:pt idx="108524">
                  <c:v>112238</c:v>
                </c:pt>
                <c:pt idx="108525">
                  <c:v>112238</c:v>
                </c:pt>
                <c:pt idx="108526">
                  <c:v>112238</c:v>
                </c:pt>
                <c:pt idx="108527">
                  <c:v>112238</c:v>
                </c:pt>
                <c:pt idx="108528">
                  <c:v>112238</c:v>
                </c:pt>
                <c:pt idx="108529">
                  <c:v>112238</c:v>
                </c:pt>
                <c:pt idx="108530">
                  <c:v>112238</c:v>
                </c:pt>
                <c:pt idx="108531">
                  <c:v>112238</c:v>
                </c:pt>
                <c:pt idx="108532">
                  <c:v>112238</c:v>
                </c:pt>
                <c:pt idx="108533">
                  <c:v>112238</c:v>
                </c:pt>
                <c:pt idx="108534">
                  <c:v>112238</c:v>
                </c:pt>
                <c:pt idx="108535">
                  <c:v>112238</c:v>
                </c:pt>
                <c:pt idx="108536">
                  <c:v>112238</c:v>
                </c:pt>
                <c:pt idx="108537">
                  <c:v>112238</c:v>
                </c:pt>
                <c:pt idx="108538">
                  <c:v>112238</c:v>
                </c:pt>
                <c:pt idx="108539">
                  <c:v>112238</c:v>
                </c:pt>
                <c:pt idx="108540">
                  <c:v>112238</c:v>
                </c:pt>
                <c:pt idx="108541">
                  <c:v>112238</c:v>
                </c:pt>
                <c:pt idx="108542">
                  <c:v>112238</c:v>
                </c:pt>
                <c:pt idx="108543">
                  <c:v>112238</c:v>
                </c:pt>
                <c:pt idx="108544">
                  <c:v>112238</c:v>
                </c:pt>
                <c:pt idx="108545">
                  <c:v>112238</c:v>
                </c:pt>
                <c:pt idx="108546">
                  <c:v>112238</c:v>
                </c:pt>
                <c:pt idx="108547">
                  <c:v>112238</c:v>
                </c:pt>
                <c:pt idx="108548">
                  <c:v>112238</c:v>
                </c:pt>
                <c:pt idx="108549">
                  <c:v>112238</c:v>
                </c:pt>
                <c:pt idx="108550">
                  <c:v>112238</c:v>
                </c:pt>
                <c:pt idx="108551">
                  <c:v>112238</c:v>
                </c:pt>
                <c:pt idx="108552">
                  <c:v>112238</c:v>
                </c:pt>
                <c:pt idx="108553">
                  <c:v>112238</c:v>
                </c:pt>
                <c:pt idx="108554">
                  <c:v>112238</c:v>
                </c:pt>
                <c:pt idx="108555">
                  <c:v>112238</c:v>
                </c:pt>
                <c:pt idx="108556">
                  <c:v>112238</c:v>
                </c:pt>
                <c:pt idx="108557">
                  <c:v>112238</c:v>
                </c:pt>
                <c:pt idx="108558">
                  <c:v>112238</c:v>
                </c:pt>
                <c:pt idx="108559">
                  <c:v>112238</c:v>
                </c:pt>
                <c:pt idx="108560">
                  <c:v>112238</c:v>
                </c:pt>
                <c:pt idx="108561">
                  <c:v>112238</c:v>
                </c:pt>
                <c:pt idx="108562">
                  <c:v>112238</c:v>
                </c:pt>
                <c:pt idx="108563">
                  <c:v>112238</c:v>
                </c:pt>
                <c:pt idx="108564">
                  <c:v>112238</c:v>
                </c:pt>
                <c:pt idx="108565">
                  <c:v>112238</c:v>
                </c:pt>
                <c:pt idx="108566">
                  <c:v>112238</c:v>
                </c:pt>
                <c:pt idx="108567">
                  <c:v>112238</c:v>
                </c:pt>
                <c:pt idx="108568">
                  <c:v>112238</c:v>
                </c:pt>
                <c:pt idx="108569">
                  <c:v>112238</c:v>
                </c:pt>
                <c:pt idx="108570">
                  <c:v>112238</c:v>
                </c:pt>
                <c:pt idx="108571">
                  <c:v>112238</c:v>
                </c:pt>
                <c:pt idx="108572">
                  <c:v>112238</c:v>
                </c:pt>
                <c:pt idx="108573">
                  <c:v>112238</c:v>
                </c:pt>
                <c:pt idx="108574">
                  <c:v>112238</c:v>
                </c:pt>
                <c:pt idx="108575">
                  <c:v>112238</c:v>
                </c:pt>
                <c:pt idx="108576">
                  <c:v>112238</c:v>
                </c:pt>
                <c:pt idx="108577">
                  <c:v>112238</c:v>
                </c:pt>
                <c:pt idx="108578">
                  <c:v>112238</c:v>
                </c:pt>
                <c:pt idx="108579">
                  <c:v>112238</c:v>
                </c:pt>
                <c:pt idx="108580">
                  <c:v>112238</c:v>
                </c:pt>
                <c:pt idx="108581">
                  <c:v>112238</c:v>
                </c:pt>
                <c:pt idx="108582">
                  <c:v>112238</c:v>
                </c:pt>
                <c:pt idx="108583">
                  <c:v>112238</c:v>
                </c:pt>
                <c:pt idx="108584">
                  <c:v>112238</c:v>
                </c:pt>
                <c:pt idx="108585">
                  <c:v>112238</c:v>
                </c:pt>
                <c:pt idx="108586">
                  <c:v>112238</c:v>
                </c:pt>
                <c:pt idx="108587">
                  <c:v>112238</c:v>
                </c:pt>
                <c:pt idx="108588">
                  <c:v>112238</c:v>
                </c:pt>
                <c:pt idx="108589">
                  <c:v>112238</c:v>
                </c:pt>
                <c:pt idx="108590">
                  <c:v>112238</c:v>
                </c:pt>
                <c:pt idx="108591">
                  <c:v>112238</c:v>
                </c:pt>
                <c:pt idx="108592">
                  <c:v>112238</c:v>
                </c:pt>
                <c:pt idx="108593">
                  <c:v>112238</c:v>
                </c:pt>
                <c:pt idx="108594">
                  <c:v>112238</c:v>
                </c:pt>
                <c:pt idx="108595">
                  <c:v>112238</c:v>
                </c:pt>
                <c:pt idx="108596">
                  <c:v>112238</c:v>
                </c:pt>
                <c:pt idx="108597">
                  <c:v>112238</c:v>
                </c:pt>
                <c:pt idx="108598">
                  <c:v>112238</c:v>
                </c:pt>
                <c:pt idx="108599">
                  <c:v>112238</c:v>
                </c:pt>
                <c:pt idx="108600">
                  <c:v>112238</c:v>
                </c:pt>
                <c:pt idx="108601">
                  <c:v>112238</c:v>
                </c:pt>
                <c:pt idx="108602">
                  <c:v>112238</c:v>
                </c:pt>
                <c:pt idx="108603">
                  <c:v>112238</c:v>
                </c:pt>
                <c:pt idx="108604">
                  <c:v>112238</c:v>
                </c:pt>
                <c:pt idx="108605">
                  <c:v>112238</c:v>
                </c:pt>
                <c:pt idx="108606">
                  <c:v>112238</c:v>
                </c:pt>
                <c:pt idx="108607">
                  <c:v>112238</c:v>
                </c:pt>
                <c:pt idx="108608">
                  <c:v>112238</c:v>
                </c:pt>
                <c:pt idx="108609">
                  <c:v>112238</c:v>
                </c:pt>
                <c:pt idx="108610">
                  <c:v>112238</c:v>
                </c:pt>
                <c:pt idx="108611">
                  <c:v>112238</c:v>
                </c:pt>
                <c:pt idx="108612">
                  <c:v>112238</c:v>
                </c:pt>
                <c:pt idx="108613">
                  <c:v>112238</c:v>
                </c:pt>
                <c:pt idx="108614">
                  <c:v>112238</c:v>
                </c:pt>
                <c:pt idx="108615">
                  <c:v>112238</c:v>
                </c:pt>
                <c:pt idx="108616">
                  <c:v>112238</c:v>
                </c:pt>
                <c:pt idx="108617">
                  <c:v>112238</c:v>
                </c:pt>
                <c:pt idx="108618">
                  <c:v>112238</c:v>
                </c:pt>
                <c:pt idx="108619">
                  <c:v>112238</c:v>
                </c:pt>
                <c:pt idx="108620">
                  <c:v>112238</c:v>
                </c:pt>
                <c:pt idx="108621">
                  <c:v>112238</c:v>
                </c:pt>
                <c:pt idx="108622">
                  <c:v>112238</c:v>
                </c:pt>
                <c:pt idx="108623">
                  <c:v>112238</c:v>
                </c:pt>
                <c:pt idx="108624">
                  <c:v>112238</c:v>
                </c:pt>
                <c:pt idx="108625">
                  <c:v>112238</c:v>
                </c:pt>
                <c:pt idx="108626">
                  <c:v>112238</c:v>
                </c:pt>
                <c:pt idx="108627">
                  <c:v>112238</c:v>
                </c:pt>
                <c:pt idx="108628">
                  <c:v>112238</c:v>
                </c:pt>
                <c:pt idx="108629">
                  <c:v>112238</c:v>
                </c:pt>
                <c:pt idx="108630">
                  <c:v>112238</c:v>
                </c:pt>
                <c:pt idx="108631">
                  <c:v>112238</c:v>
                </c:pt>
                <c:pt idx="108632">
                  <c:v>112238</c:v>
                </c:pt>
                <c:pt idx="108633">
                  <c:v>112238</c:v>
                </c:pt>
                <c:pt idx="108634">
                  <c:v>112238</c:v>
                </c:pt>
                <c:pt idx="108635">
                  <c:v>112238</c:v>
                </c:pt>
                <c:pt idx="108636">
                  <c:v>112238</c:v>
                </c:pt>
                <c:pt idx="108637">
                  <c:v>112238</c:v>
                </c:pt>
                <c:pt idx="108638">
                  <c:v>112238</c:v>
                </c:pt>
                <c:pt idx="108639">
                  <c:v>112238</c:v>
                </c:pt>
                <c:pt idx="108640">
                  <c:v>112238</c:v>
                </c:pt>
                <c:pt idx="108641">
                  <c:v>112238</c:v>
                </c:pt>
                <c:pt idx="108642">
                  <c:v>112238</c:v>
                </c:pt>
                <c:pt idx="108643">
                  <c:v>112238</c:v>
                </c:pt>
                <c:pt idx="108644">
                  <c:v>112238</c:v>
                </c:pt>
                <c:pt idx="108645">
                  <c:v>112238</c:v>
                </c:pt>
                <c:pt idx="108646">
                  <c:v>112238</c:v>
                </c:pt>
                <c:pt idx="108647">
                  <c:v>112238</c:v>
                </c:pt>
                <c:pt idx="108648">
                  <c:v>112238</c:v>
                </c:pt>
                <c:pt idx="108649">
                  <c:v>112238</c:v>
                </c:pt>
                <c:pt idx="108650">
                  <c:v>112238</c:v>
                </c:pt>
                <c:pt idx="108651">
                  <c:v>112238</c:v>
                </c:pt>
                <c:pt idx="108652">
                  <c:v>112238</c:v>
                </c:pt>
                <c:pt idx="108653">
                  <c:v>112238</c:v>
                </c:pt>
                <c:pt idx="108654">
                  <c:v>112238</c:v>
                </c:pt>
                <c:pt idx="108655">
                  <c:v>112238</c:v>
                </c:pt>
                <c:pt idx="108656">
                  <c:v>112238</c:v>
                </c:pt>
                <c:pt idx="108657">
                  <c:v>112238</c:v>
                </c:pt>
                <c:pt idx="108658">
                  <c:v>112238</c:v>
                </c:pt>
                <c:pt idx="108659">
                  <c:v>112238</c:v>
                </c:pt>
                <c:pt idx="108660">
                  <c:v>112238</c:v>
                </c:pt>
                <c:pt idx="108661">
                  <c:v>112238</c:v>
                </c:pt>
                <c:pt idx="108662">
                  <c:v>112238</c:v>
                </c:pt>
                <c:pt idx="108663">
                  <c:v>112238</c:v>
                </c:pt>
                <c:pt idx="108664">
                  <c:v>112238</c:v>
                </c:pt>
                <c:pt idx="108665">
                  <c:v>112238</c:v>
                </c:pt>
                <c:pt idx="108666">
                  <c:v>112238</c:v>
                </c:pt>
                <c:pt idx="108667">
                  <c:v>112238</c:v>
                </c:pt>
                <c:pt idx="108668">
                  <c:v>112238</c:v>
                </c:pt>
                <c:pt idx="108669">
                  <c:v>112238</c:v>
                </c:pt>
                <c:pt idx="108670">
                  <c:v>112238</c:v>
                </c:pt>
                <c:pt idx="108671">
                  <c:v>112238</c:v>
                </c:pt>
                <c:pt idx="108672">
                  <c:v>112238</c:v>
                </c:pt>
                <c:pt idx="108673">
                  <c:v>112238</c:v>
                </c:pt>
                <c:pt idx="108674">
                  <c:v>112238</c:v>
                </c:pt>
                <c:pt idx="108675">
                  <c:v>112238</c:v>
                </c:pt>
                <c:pt idx="108676">
                  <c:v>112238</c:v>
                </c:pt>
                <c:pt idx="108677">
                  <c:v>112238</c:v>
                </c:pt>
                <c:pt idx="108678">
                  <c:v>112238</c:v>
                </c:pt>
                <c:pt idx="108679">
                  <c:v>112238</c:v>
                </c:pt>
                <c:pt idx="108680">
                  <c:v>112238</c:v>
                </c:pt>
                <c:pt idx="108681">
                  <c:v>112238</c:v>
                </c:pt>
                <c:pt idx="108682">
                  <c:v>112238</c:v>
                </c:pt>
                <c:pt idx="108683">
                  <c:v>112238</c:v>
                </c:pt>
                <c:pt idx="108684">
                  <c:v>112238</c:v>
                </c:pt>
                <c:pt idx="108685">
                  <c:v>112238</c:v>
                </c:pt>
                <c:pt idx="108686">
                  <c:v>112238</c:v>
                </c:pt>
                <c:pt idx="108687">
                  <c:v>112238</c:v>
                </c:pt>
                <c:pt idx="108688">
                  <c:v>112238</c:v>
                </c:pt>
                <c:pt idx="108689">
                  <c:v>112238</c:v>
                </c:pt>
                <c:pt idx="108690">
                  <c:v>112238</c:v>
                </c:pt>
                <c:pt idx="108691">
                  <c:v>112238</c:v>
                </c:pt>
                <c:pt idx="108692">
                  <c:v>112238</c:v>
                </c:pt>
                <c:pt idx="108693">
                  <c:v>112238</c:v>
                </c:pt>
                <c:pt idx="108694">
                  <c:v>112238</c:v>
                </c:pt>
                <c:pt idx="108695">
                  <c:v>112238</c:v>
                </c:pt>
                <c:pt idx="108696">
                  <c:v>112238</c:v>
                </c:pt>
                <c:pt idx="108697">
                  <c:v>112238</c:v>
                </c:pt>
                <c:pt idx="108698">
                  <c:v>112238</c:v>
                </c:pt>
                <c:pt idx="108699">
                  <c:v>112238</c:v>
                </c:pt>
                <c:pt idx="108700">
                  <c:v>112238</c:v>
                </c:pt>
                <c:pt idx="108701">
                  <c:v>112238</c:v>
                </c:pt>
                <c:pt idx="108702">
                  <c:v>112238</c:v>
                </c:pt>
                <c:pt idx="108703">
                  <c:v>112238</c:v>
                </c:pt>
                <c:pt idx="108704">
                  <c:v>112238</c:v>
                </c:pt>
                <c:pt idx="108705">
                  <c:v>112238</c:v>
                </c:pt>
                <c:pt idx="108706">
                  <c:v>112238</c:v>
                </c:pt>
                <c:pt idx="108707">
                  <c:v>112238</c:v>
                </c:pt>
                <c:pt idx="108708">
                  <c:v>112238</c:v>
                </c:pt>
                <c:pt idx="108709">
                  <c:v>112238</c:v>
                </c:pt>
                <c:pt idx="108710">
                  <c:v>112238</c:v>
                </c:pt>
                <c:pt idx="108711">
                  <c:v>112238</c:v>
                </c:pt>
                <c:pt idx="108712">
                  <c:v>112238</c:v>
                </c:pt>
                <c:pt idx="108713">
                  <c:v>112238</c:v>
                </c:pt>
                <c:pt idx="108714">
                  <c:v>112238</c:v>
                </c:pt>
                <c:pt idx="108715">
                  <c:v>112238</c:v>
                </c:pt>
                <c:pt idx="108716">
                  <c:v>112238</c:v>
                </c:pt>
                <c:pt idx="108717">
                  <c:v>112238</c:v>
                </c:pt>
                <c:pt idx="108718">
                  <c:v>112238</c:v>
                </c:pt>
                <c:pt idx="108719">
                  <c:v>112238</c:v>
                </c:pt>
                <c:pt idx="108720">
                  <c:v>112238</c:v>
                </c:pt>
                <c:pt idx="108721">
                  <c:v>112238</c:v>
                </c:pt>
                <c:pt idx="108722">
                  <c:v>112238</c:v>
                </c:pt>
                <c:pt idx="108723">
                  <c:v>112238</c:v>
                </c:pt>
                <c:pt idx="108724">
                  <c:v>112238</c:v>
                </c:pt>
                <c:pt idx="108725">
                  <c:v>112238</c:v>
                </c:pt>
                <c:pt idx="108726">
                  <c:v>112238</c:v>
                </c:pt>
                <c:pt idx="108727">
                  <c:v>112238</c:v>
                </c:pt>
                <c:pt idx="108728">
                  <c:v>112238</c:v>
                </c:pt>
                <c:pt idx="108729">
                  <c:v>112238</c:v>
                </c:pt>
                <c:pt idx="108730">
                  <c:v>112238</c:v>
                </c:pt>
                <c:pt idx="108731">
                  <c:v>112238</c:v>
                </c:pt>
                <c:pt idx="108732">
                  <c:v>112238</c:v>
                </c:pt>
                <c:pt idx="108733">
                  <c:v>112238</c:v>
                </c:pt>
                <c:pt idx="108734">
                  <c:v>112238</c:v>
                </c:pt>
                <c:pt idx="108735">
                  <c:v>112238</c:v>
                </c:pt>
                <c:pt idx="108736">
                  <c:v>112238</c:v>
                </c:pt>
                <c:pt idx="108737">
                  <c:v>112238</c:v>
                </c:pt>
                <c:pt idx="108738">
                  <c:v>112238</c:v>
                </c:pt>
                <c:pt idx="108739">
                  <c:v>112238</c:v>
                </c:pt>
                <c:pt idx="108740">
                  <c:v>112238</c:v>
                </c:pt>
                <c:pt idx="108741">
                  <c:v>112238</c:v>
                </c:pt>
                <c:pt idx="108742">
                  <c:v>112238</c:v>
                </c:pt>
                <c:pt idx="108743">
                  <c:v>112238</c:v>
                </c:pt>
                <c:pt idx="108744">
                  <c:v>112238</c:v>
                </c:pt>
                <c:pt idx="108745">
                  <c:v>112238</c:v>
                </c:pt>
                <c:pt idx="108746">
                  <c:v>112238</c:v>
                </c:pt>
                <c:pt idx="108747">
                  <c:v>112238</c:v>
                </c:pt>
                <c:pt idx="108748">
                  <c:v>112238</c:v>
                </c:pt>
                <c:pt idx="108749">
                  <c:v>112238</c:v>
                </c:pt>
                <c:pt idx="108750">
                  <c:v>112238</c:v>
                </c:pt>
                <c:pt idx="108751">
                  <c:v>112238</c:v>
                </c:pt>
                <c:pt idx="108752">
                  <c:v>112238</c:v>
                </c:pt>
                <c:pt idx="108753">
                  <c:v>112238</c:v>
                </c:pt>
                <c:pt idx="108754">
                  <c:v>112238</c:v>
                </c:pt>
                <c:pt idx="108755">
                  <c:v>112238</c:v>
                </c:pt>
                <c:pt idx="108756">
                  <c:v>112238</c:v>
                </c:pt>
                <c:pt idx="108757">
                  <c:v>112238</c:v>
                </c:pt>
                <c:pt idx="108758">
                  <c:v>112238</c:v>
                </c:pt>
                <c:pt idx="108759">
                  <c:v>112238</c:v>
                </c:pt>
                <c:pt idx="108760">
                  <c:v>112238</c:v>
                </c:pt>
                <c:pt idx="108761">
                  <c:v>112238</c:v>
                </c:pt>
                <c:pt idx="108762">
                  <c:v>112238</c:v>
                </c:pt>
                <c:pt idx="108763">
                  <c:v>112238</c:v>
                </c:pt>
                <c:pt idx="108764">
                  <c:v>112238</c:v>
                </c:pt>
                <c:pt idx="108765">
                  <c:v>112238</c:v>
                </c:pt>
                <c:pt idx="108766">
                  <c:v>112238</c:v>
                </c:pt>
                <c:pt idx="108767">
                  <c:v>112238</c:v>
                </c:pt>
                <c:pt idx="108768">
                  <c:v>112238</c:v>
                </c:pt>
                <c:pt idx="108769">
                  <c:v>112238</c:v>
                </c:pt>
                <c:pt idx="108770">
                  <c:v>112238</c:v>
                </c:pt>
                <c:pt idx="108771">
                  <c:v>112238</c:v>
                </c:pt>
                <c:pt idx="108772">
                  <c:v>112238</c:v>
                </c:pt>
                <c:pt idx="108773">
                  <c:v>112238</c:v>
                </c:pt>
                <c:pt idx="108774">
                  <c:v>112238</c:v>
                </c:pt>
                <c:pt idx="108775">
                  <c:v>112238</c:v>
                </c:pt>
                <c:pt idx="108776">
                  <c:v>112238</c:v>
                </c:pt>
                <c:pt idx="108777">
                  <c:v>112238</c:v>
                </c:pt>
                <c:pt idx="108778">
                  <c:v>112238</c:v>
                </c:pt>
                <c:pt idx="108779">
                  <c:v>112238</c:v>
                </c:pt>
                <c:pt idx="108780">
                  <c:v>112238</c:v>
                </c:pt>
                <c:pt idx="108781">
                  <c:v>112238</c:v>
                </c:pt>
                <c:pt idx="108782">
                  <c:v>112238</c:v>
                </c:pt>
                <c:pt idx="108783">
                  <c:v>112238</c:v>
                </c:pt>
                <c:pt idx="108784">
                  <c:v>112238</c:v>
                </c:pt>
                <c:pt idx="108785">
                  <c:v>112238</c:v>
                </c:pt>
                <c:pt idx="108786">
                  <c:v>112238</c:v>
                </c:pt>
                <c:pt idx="108787">
                  <c:v>112238</c:v>
                </c:pt>
                <c:pt idx="108788">
                  <c:v>112238</c:v>
                </c:pt>
                <c:pt idx="108789">
                  <c:v>112238</c:v>
                </c:pt>
                <c:pt idx="108790">
                  <c:v>112238</c:v>
                </c:pt>
                <c:pt idx="108791">
                  <c:v>112238</c:v>
                </c:pt>
                <c:pt idx="108792">
                  <c:v>112238</c:v>
                </c:pt>
                <c:pt idx="108793">
                  <c:v>112238</c:v>
                </c:pt>
                <c:pt idx="108794">
                  <c:v>112238</c:v>
                </c:pt>
                <c:pt idx="108795">
                  <c:v>112238</c:v>
                </c:pt>
                <c:pt idx="108796">
                  <c:v>112238</c:v>
                </c:pt>
                <c:pt idx="108797">
                  <c:v>112238</c:v>
                </c:pt>
                <c:pt idx="108798">
                  <c:v>112238</c:v>
                </c:pt>
                <c:pt idx="108799">
                  <c:v>112238</c:v>
                </c:pt>
                <c:pt idx="108800">
                  <c:v>112238</c:v>
                </c:pt>
                <c:pt idx="108801">
                  <c:v>112238</c:v>
                </c:pt>
                <c:pt idx="108802">
                  <c:v>112238</c:v>
                </c:pt>
                <c:pt idx="108803">
                  <c:v>112238</c:v>
                </c:pt>
                <c:pt idx="108804">
                  <c:v>112238</c:v>
                </c:pt>
                <c:pt idx="108805">
                  <c:v>112238</c:v>
                </c:pt>
                <c:pt idx="108806">
                  <c:v>112238</c:v>
                </c:pt>
                <c:pt idx="108807">
                  <c:v>112238</c:v>
                </c:pt>
                <c:pt idx="108808">
                  <c:v>112238</c:v>
                </c:pt>
                <c:pt idx="108809">
                  <c:v>112238</c:v>
                </c:pt>
                <c:pt idx="108810">
                  <c:v>112238</c:v>
                </c:pt>
                <c:pt idx="108811">
                  <c:v>112238</c:v>
                </c:pt>
                <c:pt idx="108812">
                  <c:v>112238</c:v>
                </c:pt>
                <c:pt idx="108813">
                  <c:v>112238</c:v>
                </c:pt>
                <c:pt idx="108814">
                  <c:v>112238</c:v>
                </c:pt>
                <c:pt idx="108815">
                  <c:v>112238</c:v>
                </c:pt>
                <c:pt idx="108816">
                  <c:v>112238</c:v>
                </c:pt>
                <c:pt idx="108817">
                  <c:v>112238</c:v>
                </c:pt>
                <c:pt idx="108818">
                  <c:v>112238</c:v>
                </c:pt>
                <c:pt idx="108819">
                  <c:v>112238</c:v>
                </c:pt>
                <c:pt idx="108820">
                  <c:v>112238</c:v>
                </c:pt>
                <c:pt idx="108821">
                  <c:v>112238</c:v>
                </c:pt>
                <c:pt idx="108822">
                  <c:v>112238</c:v>
                </c:pt>
                <c:pt idx="108823">
                  <c:v>112238</c:v>
                </c:pt>
                <c:pt idx="108824">
                  <c:v>112238</c:v>
                </c:pt>
                <c:pt idx="108825">
                  <c:v>112238</c:v>
                </c:pt>
                <c:pt idx="108826">
                  <c:v>112238</c:v>
                </c:pt>
                <c:pt idx="108827">
                  <c:v>112238</c:v>
                </c:pt>
                <c:pt idx="108828">
                  <c:v>112238</c:v>
                </c:pt>
                <c:pt idx="108829">
                  <c:v>112238</c:v>
                </c:pt>
                <c:pt idx="108830">
                  <c:v>112238</c:v>
                </c:pt>
                <c:pt idx="108831">
                  <c:v>112238</c:v>
                </c:pt>
                <c:pt idx="108832">
                  <c:v>112238</c:v>
                </c:pt>
                <c:pt idx="108833">
                  <c:v>112238</c:v>
                </c:pt>
                <c:pt idx="108834">
                  <c:v>112238</c:v>
                </c:pt>
                <c:pt idx="108835">
                  <c:v>112238</c:v>
                </c:pt>
                <c:pt idx="108836">
                  <c:v>112238</c:v>
                </c:pt>
                <c:pt idx="108837">
                  <c:v>112238</c:v>
                </c:pt>
                <c:pt idx="108838">
                  <c:v>112238</c:v>
                </c:pt>
                <c:pt idx="108839">
                  <c:v>112238</c:v>
                </c:pt>
                <c:pt idx="108840">
                  <c:v>112238</c:v>
                </c:pt>
                <c:pt idx="108841">
                  <c:v>112238</c:v>
                </c:pt>
                <c:pt idx="108842">
                  <c:v>112238</c:v>
                </c:pt>
                <c:pt idx="108843">
                  <c:v>112238</c:v>
                </c:pt>
                <c:pt idx="108844">
                  <c:v>112238</c:v>
                </c:pt>
                <c:pt idx="108845">
                  <c:v>112238</c:v>
                </c:pt>
                <c:pt idx="108846">
                  <c:v>112238</c:v>
                </c:pt>
                <c:pt idx="108847">
                  <c:v>112238</c:v>
                </c:pt>
                <c:pt idx="108848">
                  <c:v>112238</c:v>
                </c:pt>
                <c:pt idx="108849">
                  <c:v>112238</c:v>
                </c:pt>
                <c:pt idx="108850">
                  <c:v>112238</c:v>
                </c:pt>
                <c:pt idx="108851">
                  <c:v>112238</c:v>
                </c:pt>
                <c:pt idx="108852">
                  <c:v>112238</c:v>
                </c:pt>
                <c:pt idx="108853">
                  <c:v>112238</c:v>
                </c:pt>
                <c:pt idx="108854">
                  <c:v>112238</c:v>
                </c:pt>
                <c:pt idx="108855">
                  <c:v>112238</c:v>
                </c:pt>
                <c:pt idx="108856">
                  <c:v>112238</c:v>
                </c:pt>
                <c:pt idx="108857">
                  <c:v>112238</c:v>
                </c:pt>
                <c:pt idx="108858">
                  <c:v>112238</c:v>
                </c:pt>
                <c:pt idx="108859">
                  <c:v>112238</c:v>
                </c:pt>
                <c:pt idx="108860">
                  <c:v>112238</c:v>
                </c:pt>
                <c:pt idx="108861">
                  <c:v>112238</c:v>
                </c:pt>
                <c:pt idx="108862">
                  <c:v>112238</c:v>
                </c:pt>
                <c:pt idx="108863">
                  <c:v>112238</c:v>
                </c:pt>
                <c:pt idx="108864">
                  <c:v>112238</c:v>
                </c:pt>
                <c:pt idx="108865">
                  <c:v>112238</c:v>
                </c:pt>
                <c:pt idx="108866">
                  <c:v>112238</c:v>
                </c:pt>
                <c:pt idx="108867">
                  <c:v>112238</c:v>
                </c:pt>
                <c:pt idx="108868">
                  <c:v>112238</c:v>
                </c:pt>
                <c:pt idx="108869">
                  <c:v>112238</c:v>
                </c:pt>
                <c:pt idx="108870">
                  <c:v>112238</c:v>
                </c:pt>
                <c:pt idx="108871">
                  <c:v>112238</c:v>
                </c:pt>
                <c:pt idx="108872">
                  <c:v>112238</c:v>
                </c:pt>
                <c:pt idx="108873">
                  <c:v>112238</c:v>
                </c:pt>
                <c:pt idx="108874">
                  <c:v>112238</c:v>
                </c:pt>
                <c:pt idx="108875">
                  <c:v>112238</c:v>
                </c:pt>
                <c:pt idx="108876">
                  <c:v>112238</c:v>
                </c:pt>
                <c:pt idx="108877">
                  <c:v>112238</c:v>
                </c:pt>
                <c:pt idx="108878">
                  <c:v>112238</c:v>
                </c:pt>
                <c:pt idx="108879">
                  <c:v>112238</c:v>
                </c:pt>
                <c:pt idx="108880">
                  <c:v>112238</c:v>
                </c:pt>
                <c:pt idx="108881">
                  <c:v>112238</c:v>
                </c:pt>
                <c:pt idx="108882">
                  <c:v>112238</c:v>
                </c:pt>
                <c:pt idx="108883">
                  <c:v>112238</c:v>
                </c:pt>
                <c:pt idx="108884">
                  <c:v>112238</c:v>
                </c:pt>
                <c:pt idx="108885">
                  <c:v>112238</c:v>
                </c:pt>
                <c:pt idx="108886">
                  <c:v>112238</c:v>
                </c:pt>
                <c:pt idx="108887">
                  <c:v>112238</c:v>
                </c:pt>
                <c:pt idx="108888">
                  <c:v>112238</c:v>
                </c:pt>
                <c:pt idx="108889">
                  <c:v>112238</c:v>
                </c:pt>
                <c:pt idx="108890">
                  <c:v>112238</c:v>
                </c:pt>
                <c:pt idx="108891">
                  <c:v>112238</c:v>
                </c:pt>
                <c:pt idx="108892">
                  <c:v>112238</c:v>
                </c:pt>
                <c:pt idx="108893">
                  <c:v>112238</c:v>
                </c:pt>
                <c:pt idx="108894">
                  <c:v>112238</c:v>
                </c:pt>
                <c:pt idx="108895">
                  <c:v>112238</c:v>
                </c:pt>
                <c:pt idx="108896">
                  <c:v>112238</c:v>
                </c:pt>
                <c:pt idx="108897">
                  <c:v>112238</c:v>
                </c:pt>
                <c:pt idx="108898">
                  <c:v>112238</c:v>
                </c:pt>
                <c:pt idx="108899">
                  <c:v>112238</c:v>
                </c:pt>
                <c:pt idx="108900">
                  <c:v>112238</c:v>
                </c:pt>
                <c:pt idx="108901">
                  <c:v>112238</c:v>
                </c:pt>
                <c:pt idx="108902">
                  <c:v>112238</c:v>
                </c:pt>
                <c:pt idx="108903">
                  <c:v>112238</c:v>
                </c:pt>
                <c:pt idx="108904">
                  <c:v>112238</c:v>
                </c:pt>
                <c:pt idx="108905">
                  <c:v>112238</c:v>
                </c:pt>
                <c:pt idx="108906">
                  <c:v>112238</c:v>
                </c:pt>
                <c:pt idx="108907">
                  <c:v>112238</c:v>
                </c:pt>
                <c:pt idx="108908">
                  <c:v>112238</c:v>
                </c:pt>
                <c:pt idx="108909">
                  <c:v>112238</c:v>
                </c:pt>
                <c:pt idx="108910">
                  <c:v>112238</c:v>
                </c:pt>
                <c:pt idx="108911">
                  <c:v>112238</c:v>
                </c:pt>
                <c:pt idx="108912">
                  <c:v>112238</c:v>
                </c:pt>
                <c:pt idx="108913">
                  <c:v>112238</c:v>
                </c:pt>
                <c:pt idx="108914">
                  <c:v>112238</c:v>
                </c:pt>
                <c:pt idx="108915">
                  <c:v>112238</c:v>
                </c:pt>
                <c:pt idx="108916">
                  <c:v>112238</c:v>
                </c:pt>
                <c:pt idx="108917">
                  <c:v>112238</c:v>
                </c:pt>
                <c:pt idx="108918">
                  <c:v>112238</c:v>
                </c:pt>
                <c:pt idx="108919">
                  <c:v>112238</c:v>
                </c:pt>
                <c:pt idx="108920">
                  <c:v>112238</c:v>
                </c:pt>
                <c:pt idx="108921">
                  <c:v>112238</c:v>
                </c:pt>
                <c:pt idx="108922">
                  <c:v>112238</c:v>
                </c:pt>
                <c:pt idx="108923">
                  <c:v>112238</c:v>
                </c:pt>
                <c:pt idx="108924">
                  <c:v>112238</c:v>
                </c:pt>
                <c:pt idx="108925">
                  <c:v>112238</c:v>
                </c:pt>
                <c:pt idx="108926">
                  <c:v>112238</c:v>
                </c:pt>
                <c:pt idx="108927">
                  <c:v>112238</c:v>
                </c:pt>
                <c:pt idx="108928">
                  <c:v>112238</c:v>
                </c:pt>
                <c:pt idx="108929">
                  <c:v>112238</c:v>
                </c:pt>
                <c:pt idx="108930">
                  <c:v>112238</c:v>
                </c:pt>
                <c:pt idx="108931">
                  <c:v>112238</c:v>
                </c:pt>
                <c:pt idx="108932">
                  <c:v>112238</c:v>
                </c:pt>
                <c:pt idx="108933">
                  <c:v>112238</c:v>
                </c:pt>
                <c:pt idx="108934">
                  <c:v>112238</c:v>
                </c:pt>
                <c:pt idx="108935">
                  <c:v>112238</c:v>
                </c:pt>
                <c:pt idx="108936">
                  <c:v>112238</c:v>
                </c:pt>
                <c:pt idx="108937">
                  <c:v>112238</c:v>
                </c:pt>
                <c:pt idx="108938">
                  <c:v>112238</c:v>
                </c:pt>
                <c:pt idx="108939">
                  <c:v>112238</c:v>
                </c:pt>
                <c:pt idx="108940">
                  <c:v>112238</c:v>
                </c:pt>
                <c:pt idx="108941">
                  <c:v>112238</c:v>
                </c:pt>
                <c:pt idx="108942">
                  <c:v>112238</c:v>
                </c:pt>
                <c:pt idx="108943">
                  <c:v>112238</c:v>
                </c:pt>
                <c:pt idx="108944">
                  <c:v>112238</c:v>
                </c:pt>
                <c:pt idx="108945">
                  <c:v>112238</c:v>
                </c:pt>
                <c:pt idx="108946">
                  <c:v>112238</c:v>
                </c:pt>
                <c:pt idx="108947">
                  <c:v>112238</c:v>
                </c:pt>
                <c:pt idx="108948">
                  <c:v>112238</c:v>
                </c:pt>
                <c:pt idx="108949">
                  <c:v>112238</c:v>
                </c:pt>
                <c:pt idx="108950">
                  <c:v>112238</c:v>
                </c:pt>
                <c:pt idx="108951">
                  <c:v>112238</c:v>
                </c:pt>
                <c:pt idx="108952">
                  <c:v>112238</c:v>
                </c:pt>
                <c:pt idx="108953">
                  <c:v>112238</c:v>
                </c:pt>
                <c:pt idx="108954">
                  <c:v>112238</c:v>
                </c:pt>
                <c:pt idx="108955">
                  <c:v>112238</c:v>
                </c:pt>
                <c:pt idx="108956">
                  <c:v>112238</c:v>
                </c:pt>
                <c:pt idx="108957">
                  <c:v>112238</c:v>
                </c:pt>
                <c:pt idx="108958">
                  <c:v>112238</c:v>
                </c:pt>
                <c:pt idx="108959">
                  <c:v>112238</c:v>
                </c:pt>
                <c:pt idx="108960">
                  <c:v>112238</c:v>
                </c:pt>
                <c:pt idx="108961">
                  <c:v>112238</c:v>
                </c:pt>
                <c:pt idx="108962">
                  <c:v>112238</c:v>
                </c:pt>
                <c:pt idx="108963">
                  <c:v>112238</c:v>
                </c:pt>
                <c:pt idx="108964">
                  <c:v>112238</c:v>
                </c:pt>
                <c:pt idx="108965">
                  <c:v>112238</c:v>
                </c:pt>
                <c:pt idx="108966">
                  <c:v>112238</c:v>
                </c:pt>
                <c:pt idx="108967">
                  <c:v>112238</c:v>
                </c:pt>
                <c:pt idx="108968">
                  <c:v>112238</c:v>
                </c:pt>
                <c:pt idx="108969">
                  <c:v>112238</c:v>
                </c:pt>
                <c:pt idx="108970">
                  <c:v>112238</c:v>
                </c:pt>
                <c:pt idx="108971">
                  <c:v>112238</c:v>
                </c:pt>
                <c:pt idx="108972">
                  <c:v>112238</c:v>
                </c:pt>
                <c:pt idx="108973">
                  <c:v>112238</c:v>
                </c:pt>
                <c:pt idx="108974">
                  <c:v>112238</c:v>
                </c:pt>
                <c:pt idx="108975">
                  <c:v>112238</c:v>
                </c:pt>
                <c:pt idx="108976">
                  <c:v>112238</c:v>
                </c:pt>
                <c:pt idx="108977">
                  <c:v>112238</c:v>
                </c:pt>
                <c:pt idx="108978">
                  <c:v>112238</c:v>
                </c:pt>
                <c:pt idx="108979">
                  <c:v>112238</c:v>
                </c:pt>
                <c:pt idx="108980">
                  <c:v>112238</c:v>
                </c:pt>
                <c:pt idx="108981">
                  <c:v>112238</c:v>
                </c:pt>
                <c:pt idx="108982">
                  <c:v>112238</c:v>
                </c:pt>
                <c:pt idx="108983">
                  <c:v>112238</c:v>
                </c:pt>
                <c:pt idx="108984">
                  <c:v>112238</c:v>
                </c:pt>
                <c:pt idx="108985">
                  <c:v>112238</c:v>
                </c:pt>
                <c:pt idx="108986">
                  <c:v>112238</c:v>
                </c:pt>
                <c:pt idx="108987">
                  <c:v>112238</c:v>
                </c:pt>
                <c:pt idx="108988">
                  <c:v>112238</c:v>
                </c:pt>
                <c:pt idx="108989">
                  <c:v>112238</c:v>
                </c:pt>
                <c:pt idx="108990">
                  <c:v>112238</c:v>
                </c:pt>
                <c:pt idx="108991">
                  <c:v>112238</c:v>
                </c:pt>
                <c:pt idx="108992">
                  <c:v>112238</c:v>
                </c:pt>
                <c:pt idx="108993">
                  <c:v>112238</c:v>
                </c:pt>
                <c:pt idx="108994">
                  <c:v>112238</c:v>
                </c:pt>
                <c:pt idx="108995">
                  <c:v>112238</c:v>
                </c:pt>
                <c:pt idx="108996">
                  <c:v>112238</c:v>
                </c:pt>
                <c:pt idx="108997">
                  <c:v>112238</c:v>
                </c:pt>
                <c:pt idx="108998">
                  <c:v>112238</c:v>
                </c:pt>
                <c:pt idx="108999">
                  <c:v>112238</c:v>
                </c:pt>
                <c:pt idx="109000">
                  <c:v>112238</c:v>
                </c:pt>
                <c:pt idx="109001">
                  <c:v>112238</c:v>
                </c:pt>
                <c:pt idx="109002">
                  <c:v>112238</c:v>
                </c:pt>
                <c:pt idx="109003">
                  <c:v>112238</c:v>
                </c:pt>
                <c:pt idx="109004">
                  <c:v>112238</c:v>
                </c:pt>
                <c:pt idx="109005">
                  <c:v>112238</c:v>
                </c:pt>
                <c:pt idx="109006">
                  <c:v>112238</c:v>
                </c:pt>
                <c:pt idx="109007">
                  <c:v>112238</c:v>
                </c:pt>
                <c:pt idx="109008">
                  <c:v>112238</c:v>
                </c:pt>
                <c:pt idx="109009">
                  <c:v>112238</c:v>
                </c:pt>
                <c:pt idx="109010">
                  <c:v>112238</c:v>
                </c:pt>
                <c:pt idx="109011">
                  <c:v>112238</c:v>
                </c:pt>
                <c:pt idx="109012">
                  <c:v>112238</c:v>
                </c:pt>
                <c:pt idx="109013">
                  <c:v>112238</c:v>
                </c:pt>
                <c:pt idx="109014">
                  <c:v>112238</c:v>
                </c:pt>
                <c:pt idx="109015">
                  <c:v>112238</c:v>
                </c:pt>
                <c:pt idx="109016">
                  <c:v>112238</c:v>
                </c:pt>
                <c:pt idx="109017">
                  <c:v>112238</c:v>
                </c:pt>
                <c:pt idx="109018">
                  <c:v>112238</c:v>
                </c:pt>
                <c:pt idx="109019">
                  <c:v>112238</c:v>
                </c:pt>
                <c:pt idx="109020">
                  <c:v>112238</c:v>
                </c:pt>
                <c:pt idx="109021">
                  <c:v>112238</c:v>
                </c:pt>
                <c:pt idx="109022">
                  <c:v>112238</c:v>
                </c:pt>
                <c:pt idx="109023">
                  <c:v>112238</c:v>
                </c:pt>
                <c:pt idx="109024">
                  <c:v>112238</c:v>
                </c:pt>
                <c:pt idx="109025">
                  <c:v>112238</c:v>
                </c:pt>
                <c:pt idx="109026">
                  <c:v>112238</c:v>
                </c:pt>
                <c:pt idx="109027">
                  <c:v>112238</c:v>
                </c:pt>
                <c:pt idx="109028">
                  <c:v>112238</c:v>
                </c:pt>
                <c:pt idx="109029">
                  <c:v>112238</c:v>
                </c:pt>
                <c:pt idx="109030">
                  <c:v>112238</c:v>
                </c:pt>
                <c:pt idx="109031">
                  <c:v>112238</c:v>
                </c:pt>
                <c:pt idx="109032">
                  <c:v>112238</c:v>
                </c:pt>
                <c:pt idx="109033">
                  <c:v>112238</c:v>
                </c:pt>
                <c:pt idx="109034">
                  <c:v>112238</c:v>
                </c:pt>
                <c:pt idx="109035">
                  <c:v>112238</c:v>
                </c:pt>
                <c:pt idx="109036">
                  <c:v>112238</c:v>
                </c:pt>
                <c:pt idx="109037">
                  <c:v>112238</c:v>
                </c:pt>
                <c:pt idx="109038">
                  <c:v>112238</c:v>
                </c:pt>
                <c:pt idx="109039">
                  <c:v>112238</c:v>
                </c:pt>
                <c:pt idx="109040">
                  <c:v>112238</c:v>
                </c:pt>
                <c:pt idx="109041">
                  <c:v>112238</c:v>
                </c:pt>
                <c:pt idx="109042">
                  <c:v>112238</c:v>
                </c:pt>
                <c:pt idx="109043">
                  <c:v>112238</c:v>
                </c:pt>
                <c:pt idx="109044">
                  <c:v>112238</c:v>
                </c:pt>
                <c:pt idx="109045">
                  <c:v>112238</c:v>
                </c:pt>
                <c:pt idx="109046">
                  <c:v>112238</c:v>
                </c:pt>
                <c:pt idx="109047">
                  <c:v>112238</c:v>
                </c:pt>
                <c:pt idx="109048">
                  <c:v>112238</c:v>
                </c:pt>
                <c:pt idx="109049">
                  <c:v>112238</c:v>
                </c:pt>
                <c:pt idx="109050">
                  <c:v>112238</c:v>
                </c:pt>
                <c:pt idx="109051">
                  <c:v>112238</c:v>
                </c:pt>
                <c:pt idx="109052">
                  <c:v>112238</c:v>
                </c:pt>
                <c:pt idx="109053">
                  <c:v>112238</c:v>
                </c:pt>
                <c:pt idx="109054">
                  <c:v>112238</c:v>
                </c:pt>
                <c:pt idx="109055">
                  <c:v>112238</c:v>
                </c:pt>
                <c:pt idx="109056">
                  <c:v>112238</c:v>
                </c:pt>
                <c:pt idx="109057">
                  <c:v>112238</c:v>
                </c:pt>
                <c:pt idx="109058">
                  <c:v>112238</c:v>
                </c:pt>
                <c:pt idx="109059">
                  <c:v>112238</c:v>
                </c:pt>
                <c:pt idx="109060">
                  <c:v>112238</c:v>
                </c:pt>
                <c:pt idx="109061">
                  <c:v>112238</c:v>
                </c:pt>
                <c:pt idx="109062">
                  <c:v>112238</c:v>
                </c:pt>
                <c:pt idx="109063">
                  <c:v>112238</c:v>
                </c:pt>
                <c:pt idx="109064">
                  <c:v>112238</c:v>
                </c:pt>
                <c:pt idx="109065">
                  <c:v>112238</c:v>
                </c:pt>
                <c:pt idx="109066">
                  <c:v>112238</c:v>
                </c:pt>
                <c:pt idx="109067">
                  <c:v>112238</c:v>
                </c:pt>
                <c:pt idx="109068">
                  <c:v>112238</c:v>
                </c:pt>
                <c:pt idx="109069">
                  <c:v>112238</c:v>
                </c:pt>
                <c:pt idx="109070">
                  <c:v>112238</c:v>
                </c:pt>
                <c:pt idx="109071">
                  <c:v>112238</c:v>
                </c:pt>
                <c:pt idx="109072">
                  <c:v>112238</c:v>
                </c:pt>
                <c:pt idx="109073">
                  <c:v>112238</c:v>
                </c:pt>
                <c:pt idx="109074">
                  <c:v>112238</c:v>
                </c:pt>
                <c:pt idx="109075">
                  <c:v>112238</c:v>
                </c:pt>
                <c:pt idx="109076">
                  <c:v>112238</c:v>
                </c:pt>
                <c:pt idx="109077">
                  <c:v>112238</c:v>
                </c:pt>
                <c:pt idx="109078">
                  <c:v>112238</c:v>
                </c:pt>
                <c:pt idx="109079">
                  <c:v>112238</c:v>
                </c:pt>
                <c:pt idx="109080">
                  <c:v>112238</c:v>
                </c:pt>
                <c:pt idx="109081">
                  <c:v>112238</c:v>
                </c:pt>
                <c:pt idx="109082">
                  <c:v>112238</c:v>
                </c:pt>
                <c:pt idx="109083">
                  <c:v>112238</c:v>
                </c:pt>
                <c:pt idx="109084">
                  <c:v>112238</c:v>
                </c:pt>
                <c:pt idx="109085">
                  <c:v>112238</c:v>
                </c:pt>
                <c:pt idx="109086">
                  <c:v>112238</c:v>
                </c:pt>
                <c:pt idx="109087">
                  <c:v>112238</c:v>
                </c:pt>
                <c:pt idx="109088">
                  <c:v>112238</c:v>
                </c:pt>
                <c:pt idx="109089">
                  <c:v>112238</c:v>
                </c:pt>
                <c:pt idx="109090">
                  <c:v>112238</c:v>
                </c:pt>
                <c:pt idx="109091">
                  <c:v>112238</c:v>
                </c:pt>
                <c:pt idx="109092">
                  <c:v>112238</c:v>
                </c:pt>
                <c:pt idx="109093">
                  <c:v>112238</c:v>
                </c:pt>
                <c:pt idx="109094">
                  <c:v>112238</c:v>
                </c:pt>
                <c:pt idx="109095">
                  <c:v>112238</c:v>
                </c:pt>
                <c:pt idx="109096">
                  <c:v>112238</c:v>
                </c:pt>
                <c:pt idx="109097">
                  <c:v>112238</c:v>
                </c:pt>
                <c:pt idx="109098">
                  <c:v>112238</c:v>
                </c:pt>
                <c:pt idx="109099">
                  <c:v>112238</c:v>
                </c:pt>
                <c:pt idx="109100">
                  <c:v>112238</c:v>
                </c:pt>
                <c:pt idx="109101">
                  <c:v>112238</c:v>
                </c:pt>
                <c:pt idx="109102">
                  <c:v>112238</c:v>
                </c:pt>
                <c:pt idx="109103">
                  <c:v>112238</c:v>
                </c:pt>
                <c:pt idx="109104">
                  <c:v>112238</c:v>
                </c:pt>
                <c:pt idx="109105">
                  <c:v>112238</c:v>
                </c:pt>
                <c:pt idx="109106">
                  <c:v>112238</c:v>
                </c:pt>
                <c:pt idx="109107">
                  <c:v>112238</c:v>
                </c:pt>
                <c:pt idx="109108">
                  <c:v>112238</c:v>
                </c:pt>
                <c:pt idx="109109">
                  <c:v>112238</c:v>
                </c:pt>
                <c:pt idx="109110">
                  <c:v>112238</c:v>
                </c:pt>
                <c:pt idx="109111">
                  <c:v>112238</c:v>
                </c:pt>
                <c:pt idx="109112">
                  <c:v>112238</c:v>
                </c:pt>
                <c:pt idx="109113">
                  <c:v>112238</c:v>
                </c:pt>
                <c:pt idx="109114">
                  <c:v>112238</c:v>
                </c:pt>
                <c:pt idx="109115">
                  <c:v>112238</c:v>
                </c:pt>
                <c:pt idx="109116">
                  <c:v>112238</c:v>
                </c:pt>
                <c:pt idx="109117">
                  <c:v>112238</c:v>
                </c:pt>
                <c:pt idx="109118">
                  <c:v>112238</c:v>
                </c:pt>
                <c:pt idx="109119">
                  <c:v>112238</c:v>
                </c:pt>
                <c:pt idx="109120">
                  <c:v>112238</c:v>
                </c:pt>
                <c:pt idx="109121">
                  <c:v>112238</c:v>
                </c:pt>
                <c:pt idx="109122">
                  <c:v>112238</c:v>
                </c:pt>
                <c:pt idx="109123">
                  <c:v>112238</c:v>
                </c:pt>
                <c:pt idx="109124">
                  <c:v>112238</c:v>
                </c:pt>
                <c:pt idx="109125">
                  <c:v>112238</c:v>
                </c:pt>
                <c:pt idx="109126">
                  <c:v>112238</c:v>
                </c:pt>
                <c:pt idx="109127">
                  <c:v>112238</c:v>
                </c:pt>
                <c:pt idx="109128">
                  <c:v>112238</c:v>
                </c:pt>
                <c:pt idx="109129">
                  <c:v>112238</c:v>
                </c:pt>
                <c:pt idx="109130">
                  <c:v>112238</c:v>
                </c:pt>
                <c:pt idx="109131">
                  <c:v>112238</c:v>
                </c:pt>
                <c:pt idx="109132">
                  <c:v>112238</c:v>
                </c:pt>
                <c:pt idx="109133">
                  <c:v>112238</c:v>
                </c:pt>
                <c:pt idx="109134">
                  <c:v>112238</c:v>
                </c:pt>
                <c:pt idx="109135">
                  <c:v>112238</c:v>
                </c:pt>
                <c:pt idx="109136">
                  <c:v>112238</c:v>
                </c:pt>
                <c:pt idx="109137">
                  <c:v>112238</c:v>
                </c:pt>
                <c:pt idx="109138">
                  <c:v>112238</c:v>
                </c:pt>
                <c:pt idx="109139">
                  <c:v>112238</c:v>
                </c:pt>
                <c:pt idx="109140">
                  <c:v>112238</c:v>
                </c:pt>
                <c:pt idx="109141">
                  <c:v>112238</c:v>
                </c:pt>
                <c:pt idx="109142">
                  <c:v>112238</c:v>
                </c:pt>
                <c:pt idx="109143">
                  <c:v>112238</c:v>
                </c:pt>
                <c:pt idx="109144">
                  <c:v>112238</c:v>
                </c:pt>
                <c:pt idx="109145">
                  <c:v>112238</c:v>
                </c:pt>
                <c:pt idx="109146">
                  <c:v>112238</c:v>
                </c:pt>
                <c:pt idx="109147">
                  <c:v>112238</c:v>
                </c:pt>
                <c:pt idx="109148">
                  <c:v>112238</c:v>
                </c:pt>
                <c:pt idx="109149">
                  <c:v>112238</c:v>
                </c:pt>
                <c:pt idx="109150">
                  <c:v>112238</c:v>
                </c:pt>
                <c:pt idx="109151">
                  <c:v>112238</c:v>
                </c:pt>
                <c:pt idx="109152">
                  <c:v>112238</c:v>
                </c:pt>
                <c:pt idx="109153">
                  <c:v>112238</c:v>
                </c:pt>
                <c:pt idx="109154">
                  <c:v>112238</c:v>
                </c:pt>
                <c:pt idx="109155">
                  <c:v>112238</c:v>
                </c:pt>
                <c:pt idx="109156">
                  <c:v>112238</c:v>
                </c:pt>
                <c:pt idx="109157">
                  <c:v>112238</c:v>
                </c:pt>
                <c:pt idx="109158">
                  <c:v>112238</c:v>
                </c:pt>
                <c:pt idx="109159">
                  <c:v>112238</c:v>
                </c:pt>
                <c:pt idx="109160">
                  <c:v>112238</c:v>
                </c:pt>
                <c:pt idx="109161">
                  <c:v>112238</c:v>
                </c:pt>
                <c:pt idx="109162">
                  <c:v>112238</c:v>
                </c:pt>
                <c:pt idx="109163">
                  <c:v>112238</c:v>
                </c:pt>
                <c:pt idx="109164">
                  <c:v>112238</c:v>
                </c:pt>
                <c:pt idx="109165">
                  <c:v>112238</c:v>
                </c:pt>
                <c:pt idx="109166">
                  <c:v>112238</c:v>
                </c:pt>
                <c:pt idx="109167">
                  <c:v>112238</c:v>
                </c:pt>
                <c:pt idx="109168">
                  <c:v>112238</c:v>
                </c:pt>
                <c:pt idx="109169">
                  <c:v>112238</c:v>
                </c:pt>
                <c:pt idx="109170">
                  <c:v>112238</c:v>
                </c:pt>
                <c:pt idx="109171">
                  <c:v>112238</c:v>
                </c:pt>
                <c:pt idx="109172">
                  <c:v>112238</c:v>
                </c:pt>
                <c:pt idx="109173">
                  <c:v>112238</c:v>
                </c:pt>
                <c:pt idx="109174">
                  <c:v>112238</c:v>
                </c:pt>
                <c:pt idx="109175">
                  <c:v>112238</c:v>
                </c:pt>
                <c:pt idx="109176">
                  <c:v>112238</c:v>
                </c:pt>
                <c:pt idx="109177">
                  <c:v>112238</c:v>
                </c:pt>
                <c:pt idx="109178">
                  <c:v>112238</c:v>
                </c:pt>
                <c:pt idx="109179">
                  <c:v>112238</c:v>
                </c:pt>
                <c:pt idx="109180">
                  <c:v>112238</c:v>
                </c:pt>
                <c:pt idx="109181">
                  <c:v>112238</c:v>
                </c:pt>
                <c:pt idx="109182">
                  <c:v>112238</c:v>
                </c:pt>
                <c:pt idx="109183">
                  <c:v>112238</c:v>
                </c:pt>
                <c:pt idx="109184">
                  <c:v>112238</c:v>
                </c:pt>
                <c:pt idx="109185">
                  <c:v>112238</c:v>
                </c:pt>
                <c:pt idx="109186">
                  <c:v>112238</c:v>
                </c:pt>
                <c:pt idx="109187">
                  <c:v>112238</c:v>
                </c:pt>
                <c:pt idx="109188">
                  <c:v>112238</c:v>
                </c:pt>
                <c:pt idx="109189">
                  <c:v>112238</c:v>
                </c:pt>
                <c:pt idx="109190">
                  <c:v>112238</c:v>
                </c:pt>
                <c:pt idx="109191">
                  <c:v>112238</c:v>
                </c:pt>
                <c:pt idx="109192">
                  <c:v>112238</c:v>
                </c:pt>
                <c:pt idx="109193">
                  <c:v>112238</c:v>
                </c:pt>
                <c:pt idx="109194">
                  <c:v>112238</c:v>
                </c:pt>
                <c:pt idx="109195">
                  <c:v>112238</c:v>
                </c:pt>
                <c:pt idx="109196">
                  <c:v>112238</c:v>
                </c:pt>
                <c:pt idx="109197">
                  <c:v>112238</c:v>
                </c:pt>
                <c:pt idx="109198">
                  <c:v>112238</c:v>
                </c:pt>
                <c:pt idx="109199">
                  <c:v>112238</c:v>
                </c:pt>
                <c:pt idx="109200">
                  <c:v>112238</c:v>
                </c:pt>
                <c:pt idx="109201">
                  <c:v>112238</c:v>
                </c:pt>
                <c:pt idx="109202">
                  <c:v>112238</c:v>
                </c:pt>
                <c:pt idx="109203">
                  <c:v>112238</c:v>
                </c:pt>
                <c:pt idx="109204">
                  <c:v>112238</c:v>
                </c:pt>
                <c:pt idx="109205">
                  <c:v>112238</c:v>
                </c:pt>
                <c:pt idx="109206">
                  <c:v>112238</c:v>
                </c:pt>
                <c:pt idx="109207">
                  <c:v>112238</c:v>
                </c:pt>
                <c:pt idx="109208">
                  <c:v>112238</c:v>
                </c:pt>
                <c:pt idx="109209">
                  <c:v>112238</c:v>
                </c:pt>
                <c:pt idx="109210">
                  <c:v>112238</c:v>
                </c:pt>
                <c:pt idx="109211">
                  <c:v>112238</c:v>
                </c:pt>
                <c:pt idx="109212">
                  <c:v>112238</c:v>
                </c:pt>
                <c:pt idx="109213">
                  <c:v>112238</c:v>
                </c:pt>
                <c:pt idx="109214">
                  <c:v>112238</c:v>
                </c:pt>
                <c:pt idx="109215">
                  <c:v>112238</c:v>
                </c:pt>
                <c:pt idx="109216">
                  <c:v>112238</c:v>
                </c:pt>
                <c:pt idx="109217">
                  <c:v>112238</c:v>
                </c:pt>
                <c:pt idx="109218">
                  <c:v>112238</c:v>
                </c:pt>
                <c:pt idx="109219">
                  <c:v>112238</c:v>
                </c:pt>
                <c:pt idx="109220">
                  <c:v>112238</c:v>
                </c:pt>
                <c:pt idx="109221">
                  <c:v>112238</c:v>
                </c:pt>
                <c:pt idx="109222">
                  <c:v>112238</c:v>
                </c:pt>
                <c:pt idx="109223">
                  <c:v>112238</c:v>
                </c:pt>
                <c:pt idx="109224">
                  <c:v>112238</c:v>
                </c:pt>
                <c:pt idx="109225">
                  <c:v>112238</c:v>
                </c:pt>
                <c:pt idx="109226">
                  <c:v>112238</c:v>
                </c:pt>
                <c:pt idx="109227">
                  <c:v>112238</c:v>
                </c:pt>
                <c:pt idx="109228">
                  <c:v>112238</c:v>
                </c:pt>
                <c:pt idx="109229">
                  <c:v>112238</c:v>
                </c:pt>
                <c:pt idx="109230">
                  <c:v>112238</c:v>
                </c:pt>
                <c:pt idx="109231">
                  <c:v>112238</c:v>
                </c:pt>
                <c:pt idx="109232">
                  <c:v>112238</c:v>
                </c:pt>
                <c:pt idx="109233">
                  <c:v>112238</c:v>
                </c:pt>
                <c:pt idx="109234">
                  <c:v>112238</c:v>
                </c:pt>
                <c:pt idx="109235">
                  <c:v>112238</c:v>
                </c:pt>
                <c:pt idx="109236">
                  <c:v>112238</c:v>
                </c:pt>
                <c:pt idx="109237">
                  <c:v>112238</c:v>
                </c:pt>
                <c:pt idx="109238">
                  <c:v>112238</c:v>
                </c:pt>
                <c:pt idx="109239">
                  <c:v>112238</c:v>
                </c:pt>
                <c:pt idx="109240">
                  <c:v>112238</c:v>
                </c:pt>
                <c:pt idx="109241">
                  <c:v>112238</c:v>
                </c:pt>
                <c:pt idx="109242">
                  <c:v>112238</c:v>
                </c:pt>
                <c:pt idx="109243">
                  <c:v>112238</c:v>
                </c:pt>
                <c:pt idx="109244">
                  <c:v>112238</c:v>
                </c:pt>
                <c:pt idx="109245">
                  <c:v>112238</c:v>
                </c:pt>
                <c:pt idx="109246">
                  <c:v>112238</c:v>
                </c:pt>
                <c:pt idx="109247">
                  <c:v>112238</c:v>
                </c:pt>
                <c:pt idx="109248">
                  <c:v>112238</c:v>
                </c:pt>
                <c:pt idx="109249">
                  <c:v>112238</c:v>
                </c:pt>
                <c:pt idx="109250">
                  <c:v>112238</c:v>
                </c:pt>
                <c:pt idx="109251">
                  <c:v>112238</c:v>
                </c:pt>
                <c:pt idx="109252">
                  <c:v>112238</c:v>
                </c:pt>
                <c:pt idx="109253">
                  <c:v>112238</c:v>
                </c:pt>
                <c:pt idx="109254">
                  <c:v>112238</c:v>
                </c:pt>
                <c:pt idx="109255">
                  <c:v>112238</c:v>
                </c:pt>
                <c:pt idx="109256">
                  <c:v>112238</c:v>
                </c:pt>
                <c:pt idx="109257">
                  <c:v>112238</c:v>
                </c:pt>
                <c:pt idx="109258">
                  <c:v>112238</c:v>
                </c:pt>
                <c:pt idx="109259">
                  <c:v>112238</c:v>
                </c:pt>
                <c:pt idx="109260">
                  <c:v>112238</c:v>
                </c:pt>
                <c:pt idx="109261">
                  <c:v>112238</c:v>
                </c:pt>
                <c:pt idx="109262">
                  <c:v>112238</c:v>
                </c:pt>
                <c:pt idx="109263">
                  <c:v>112238</c:v>
                </c:pt>
                <c:pt idx="109264">
                  <c:v>112238</c:v>
                </c:pt>
                <c:pt idx="109265">
                  <c:v>112238</c:v>
                </c:pt>
                <c:pt idx="109266">
                  <c:v>112238</c:v>
                </c:pt>
                <c:pt idx="109267">
                  <c:v>112238</c:v>
                </c:pt>
                <c:pt idx="109268">
                  <c:v>112238</c:v>
                </c:pt>
                <c:pt idx="109269">
                  <c:v>112238</c:v>
                </c:pt>
                <c:pt idx="109270">
                  <c:v>112238</c:v>
                </c:pt>
                <c:pt idx="109271">
                  <c:v>112238</c:v>
                </c:pt>
                <c:pt idx="109272">
                  <c:v>112238</c:v>
                </c:pt>
                <c:pt idx="109273">
                  <c:v>112238</c:v>
                </c:pt>
                <c:pt idx="109274">
                  <c:v>112238</c:v>
                </c:pt>
                <c:pt idx="109275">
                  <c:v>112238</c:v>
                </c:pt>
                <c:pt idx="109276">
                  <c:v>112238</c:v>
                </c:pt>
                <c:pt idx="109277">
                  <c:v>112238</c:v>
                </c:pt>
                <c:pt idx="109278">
                  <c:v>112238</c:v>
                </c:pt>
                <c:pt idx="109279">
                  <c:v>112238</c:v>
                </c:pt>
                <c:pt idx="109280">
                  <c:v>112238</c:v>
                </c:pt>
                <c:pt idx="109281">
                  <c:v>112238</c:v>
                </c:pt>
                <c:pt idx="109282">
                  <c:v>112238</c:v>
                </c:pt>
                <c:pt idx="109283">
                  <c:v>112238</c:v>
                </c:pt>
                <c:pt idx="109284">
                  <c:v>112238</c:v>
                </c:pt>
                <c:pt idx="109285">
                  <c:v>112238</c:v>
                </c:pt>
                <c:pt idx="109286">
                  <c:v>112238</c:v>
                </c:pt>
                <c:pt idx="109287">
                  <c:v>112238</c:v>
                </c:pt>
                <c:pt idx="109288">
                  <c:v>112238</c:v>
                </c:pt>
                <c:pt idx="109289">
                  <c:v>112238</c:v>
                </c:pt>
                <c:pt idx="109290">
                  <c:v>112238</c:v>
                </c:pt>
                <c:pt idx="109291">
                  <c:v>112238</c:v>
                </c:pt>
                <c:pt idx="109292">
                  <c:v>112238</c:v>
                </c:pt>
                <c:pt idx="109293">
                  <c:v>112238</c:v>
                </c:pt>
                <c:pt idx="109294">
                  <c:v>112238</c:v>
                </c:pt>
                <c:pt idx="109295">
                  <c:v>112238</c:v>
                </c:pt>
                <c:pt idx="109296">
                  <c:v>112238</c:v>
                </c:pt>
                <c:pt idx="109297">
                  <c:v>112238</c:v>
                </c:pt>
                <c:pt idx="109298">
                  <c:v>112238</c:v>
                </c:pt>
                <c:pt idx="109299">
                  <c:v>112238</c:v>
                </c:pt>
                <c:pt idx="109300">
                  <c:v>112238</c:v>
                </c:pt>
                <c:pt idx="109301">
                  <c:v>112238</c:v>
                </c:pt>
                <c:pt idx="109302">
                  <c:v>112238</c:v>
                </c:pt>
                <c:pt idx="109303">
                  <c:v>112238</c:v>
                </c:pt>
                <c:pt idx="109304">
                  <c:v>112238</c:v>
                </c:pt>
                <c:pt idx="109305">
                  <c:v>112238</c:v>
                </c:pt>
                <c:pt idx="109306">
                  <c:v>112238</c:v>
                </c:pt>
                <c:pt idx="109307">
                  <c:v>112238</c:v>
                </c:pt>
                <c:pt idx="109308">
                  <c:v>112238</c:v>
                </c:pt>
                <c:pt idx="109309">
                  <c:v>112238</c:v>
                </c:pt>
                <c:pt idx="109310">
                  <c:v>112238</c:v>
                </c:pt>
                <c:pt idx="109311">
                  <c:v>112238</c:v>
                </c:pt>
                <c:pt idx="109312">
                  <c:v>112238</c:v>
                </c:pt>
                <c:pt idx="109313">
                  <c:v>112238</c:v>
                </c:pt>
                <c:pt idx="109314">
                  <c:v>112238</c:v>
                </c:pt>
                <c:pt idx="109315">
                  <c:v>112238</c:v>
                </c:pt>
                <c:pt idx="109316">
                  <c:v>112238</c:v>
                </c:pt>
                <c:pt idx="109317">
                  <c:v>112238</c:v>
                </c:pt>
                <c:pt idx="109318">
                  <c:v>112238</c:v>
                </c:pt>
                <c:pt idx="109319">
                  <c:v>112238</c:v>
                </c:pt>
                <c:pt idx="109320">
                  <c:v>112238</c:v>
                </c:pt>
                <c:pt idx="109321">
                  <c:v>112238</c:v>
                </c:pt>
                <c:pt idx="109322">
                  <c:v>112238</c:v>
                </c:pt>
                <c:pt idx="109323">
                  <c:v>112238</c:v>
                </c:pt>
                <c:pt idx="109324">
                  <c:v>112238</c:v>
                </c:pt>
                <c:pt idx="109325">
                  <c:v>112238</c:v>
                </c:pt>
                <c:pt idx="109326">
                  <c:v>112238</c:v>
                </c:pt>
                <c:pt idx="109327">
                  <c:v>112238</c:v>
                </c:pt>
                <c:pt idx="109328">
                  <c:v>112238</c:v>
                </c:pt>
                <c:pt idx="109329">
                  <c:v>112238</c:v>
                </c:pt>
                <c:pt idx="109330">
                  <c:v>112238</c:v>
                </c:pt>
                <c:pt idx="109331">
                  <c:v>112238</c:v>
                </c:pt>
                <c:pt idx="109332">
                  <c:v>112238</c:v>
                </c:pt>
                <c:pt idx="109333">
                  <c:v>112238</c:v>
                </c:pt>
                <c:pt idx="109334">
                  <c:v>112238</c:v>
                </c:pt>
                <c:pt idx="109335">
                  <c:v>112238</c:v>
                </c:pt>
                <c:pt idx="109336">
                  <c:v>112238</c:v>
                </c:pt>
                <c:pt idx="109337">
                  <c:v>112238</c:v>
                </c:pt>
                <c:pt idx="109338">
                  <c:v>112238</c:v>
                </c:pt>
                <c:pt idx="109339">
                  <c:v>112238</c:v>
                </c:pt>
                <c:pt idx="109340">
                  <c:v>112238</c:v>
                </c:pt>
                <c:pt idx="109341">
                  <c:v>112238</c:v>
                </c:pt>
                <c:pt idx="109342">
                  <c:v>112238</c:v>
                </c:pt>
                <c:pt idx="109343">
                  <c:v>112238</c:v>
                </c:pt>
                <c:pt idx="109344">
                  <c:v>112238</c:v>
                </c:pt>
                <c:pt idx="109345">
                  <c:v>112238</c:v>
                </c:pt>
                <c:pt idx="109346">
                  <c:v>112238</c:v>
                </c:pt>
                <c:pt idx="109347">
                  <c:v>112238</c:v>
                </c:pt>
                <c:pt idx="109348">
                  <c:v>112238</c:v>
                </c:pt>
                <c:pt idx="109349">
                  <c:v>112238</c:v>
                </c:pt>
                <c:pt idx="109350">
                  <c:v>112238</c:v>
                </c:pt>
                <c:pt idx="109351">
                  <c:v>112238</c:v>
                </c:pt>
                <c:pt idx="109352">
                  <c:v>112238</c:v>
                </c:pt>
                <c:pt idx="109353">
                  <c:v>112238</c:v>
                </c:pt>
                <c:pt idx="109354">
                  <c:v>112238</c:v>
                </c:pt>
                <c:pt idx="109355">
                  <c:v>112238</c:v>
                </c:pt>
                <c:pt idx="109356">
                  <c:v>112238</c:v>
                </c:pt>
                <c:pt idx="109357">
                  <c:v>112238</c:v>
                </c:pt>
                <c:pt idx="109358">
                  <c:v>112238</c:v>
                </c:pt>
                <c:pt idx="109359">
                  <c:v>112238</c:v>
                </c:pt>
                <c:pt idx="109360">
                  <c:v>112238</c:v>
                </c:pt>
                <c:pt idx="109361">
                  <c:v>112238</c:v>
                </c:pt>
                <c:pt idx="109362">
                  <c:v>112238</c:v>
                </c:pt>
                <c:pt idx="109363">
                  <c:v>112238</c:v>
                </c:pt>
                <c:pt idx="109364">
                  <c:v>112238</c:v>
                </c:pt>
                <c:pt idx="109365">
                  <c:v>112238</c:v>
                </c:pt>
                <c:pt idx="109366">
                  <c:v>112238</c:v>
                </c:pt>
                <c:pt idx="109367">
                  <c:v>112238</c:v>
                </c:pt>
                <c:pt idx="109368">
                  <c:v>112238</c:v>
                </c:pt>
                <c:pt idx="109369">
                  <c:v>112238</c:v>
                </c:pt>
                <c:pt idx="109370">
                  <c:v>112238</c:v>
                </c:pt>
                <c:pt idx="109371">
                  <c:v>112238</c:v>
                </c:pt>
                <c:pt idx="109372">
                  <c:v>112238</c:v>
                </c:pt>
                <c:pt idx="109373">
                  <c:v>112238</c:v>
                </c:pt>
                <c:pt idx="109374">
                  <c:v>112238</c:v>
                </c:pt>
                <c:pt idx="109375">
                  <c:v>112238</c:v>
                </c:pt>
                <c:pt idx="109376">
                  <c:v>112238</c:v>
                </c:pt>
                <c:pt idx="109377">
                  <c:v>112238</c:v>
                </c:pt>
                <c:pt idx="109378">
                  <c:v>112238</c:v>
                </c:pt>
                <c:pt idx="109379">
                  <c:v>112238</c:v>
                </c:pt>
                <c:pt idx="109380">
                  <c:v>112238</c:v>
                </c:pt>
                <c:pt idx="109381">
                  <c:v>112238</c:v>
                </c:pt>
                <c:pt idx="109382">
                  <c:v>112238</c:v>
                </c:pt>
                <c:pt idx="109383">
                  <c:v>112238</c:v>
                </c:pt>
                <c:pt idx="109384">
                  <c:v>112238</c:v>
                </c:pt>
                <c:pt idx="109385">
                  <c:v>112238</c:v>
                </c:pt>
                <c:pt idx="109386">
                  <c:v>112238</c:v>
                </c:pt>
                <c:pt idx="109387">
                  <c:v>112238</c:v>
                </c:pt>
                <c:pt idx="109388">
                  <c:v>112238</c:v>
                </c:pt>
                <c:pt idx="109389">
                  <c:v>112238</c:v>
                </c:pt>
                <c:pt idx="109390">
                  <c:v>112238</c:v>
                </c:pt>
                <c:pt idx="109391">
                  <c:v>112238</c:v>
                </c:pt>
                <c:pt idx="109392">
                  <c:v>112238</c:v>
                </c:pt>
                <c:pt idx="109393">
                  <c:v>112238</c:v>
                </c:pt>
                <c:pt idx="109394">
                  <c:v>112238</c:v>
                </c:pt>
                <c:pt idx="109395">
                  <c:v>112238</c:v>
                </c:pt>
                <c:pt idx="109396">
                  <c:v>112238</c:v>
                </c:pt>
                <c:pt idx="109397">
                  <c:v>112238</c:v>
                </c:pt>
                <c:pt idx="109398">
                  <c:v>112238</c:v>
                </c:pt>
                <c:pt idx="109399">
                  <c:v>112238</c:v>
                </c:pt>
                <c:pt idx="109400">
                  <c:v>112238</c:v>
                </c:pt>
                <c:pt idx="109401">
                  <c:v>112238</c:v>
                </c:pt>
                <c:pt idx="109402">
                  <c:v>112238</c:v>
                </c:pt>
                <c:pt idx="109403">
                  <c:v>112238</c:v>
                </c:pt>
                <c:pt idx="109404">
                  <c:v>112238</c:v>
                </c:pt>
                <c:pt idx="109405">
                  <c:v>112238</c:v>
                </c:pt>
                <c:pt idx="109406">
                  <c:v>112238</c:v>
                </c:pt>
                <c:pt idx="109407">
                  <c:v>112238</c:v>
                </c:pt>
                <c:pt idx="109408">
                  <c:v>112238</c:v>
                </c:pt>
                <c:pt idx="109409">
                  <c:v>112238</c:v>
                </c:pt>
                <c:pt idx="109410">
                  <c:v>112238</c:v>
                </c:pt>
                <c:pt idx="109411">
                  <c:v>112238</c:v>
                </c:pt>
                <c:pt idx="109412">
                  <c:v>112238</c:v>
                </c:pt>
                <c:pt idx="109413">
                  <c:v>112238</c:v>
                </c:pt>
                <c:pt idx="109414">
                  <c:v>112238</c:v>
                </c:pt>
                <c:pt idx="109415">
                  <c:v>112238</c:v>
                </c:pt>
                <c:pt idx="109416">
                  <c:v>112238</c:v>
                </c:pt>
                <c:pt idx="109417">
                  <c:v>112238</c:v>
                </c:pt>
                <c:pt idx="109418">
                  <c:v>112238</c:v>
                </c:pt>
                <c:pt idx="109419">
                  <c:v>112238</c:v>
                </c:pt>
                <c:pt idx="109420">
                  <c:v>112238</c:v>
                </c:pt>
                <c:pt idx="109421">
                  <c:v>112238</c:v>
                </c:pt>
                <c:pt idx="109422">
                  <c:v>112238</c:v>
                </c:pt>
                <c:pt idx="109423">
                  <c:v>112238</c:v>
                </c:pt>
                <c:pt idx="109424">
                  <c:v>112238</c:v>
                </c:pt>
                <c:pt idx="109425">
                  <c:v>112238</c:v>
                </c:pt>
                <c:pt idx="109426">
                  <c:v>112238</c:v>
                </c:pt>
                <c:pt idx="109427">
                  <c:v>112238</c:v>
                </c:pt>
                <c:pt idx="109428">
                  <c:v>112238</c:v>
                </c:pt>
                <c:pt idx="109429">
                  <c:v>112238</c:v>
                </c:pt>
                <c:pt idx="109430">
                  <c:v>112238</c:v>
                </c:pt>
                <c:pt idx="109431">
                  <c:v>112238</c:v>
                </c:pt>
                <c:pt idx="109432">
                  <c:v>112238</c:v>
                </c:pt>
                <c:pt idx="109433">
                  <c:v>112238</c:v>
                </c:pt>
                <c:pt idx="109434">
                  <c:v>112238</c:v>
                </c:pt>
                <c:pt idx="109435">
                  <c:v>112238</c:v>
                </c:pt>
                <c:pt idx="109436">
                  <c:v>112238</c:v>
                </c:pt>
                <c:pt idx="109437">
                  <c:v>112238</c:v>
                </c:pt>
                <c:pt idx="109438">
                  <c:v>112238</c:v>
                </c:pt>
                <c:pt idx="109439">
                  <c:v>112238</c:v>
                </c:pt>
                <c:pt idx="109440">
                  <c:v>112238</c:v>
                </c:pt>
                <c:pt idx="109441">
                  <c:v>112238</c:v>
                </c:pt>
                <c:pt idx="109442">
                  <c:v>112238</c:v>
                </c:pt>
                <c:pt idx="109443">
                  <c:v>112238</c:v>
                </c:pt>
                <c:pt idx="109444">
                  <c:v>112238</c:v>
                </c:pt>
                <c:pt idx="109445">
                  <c:v>112238</c:v>
                </c:pt>
                <c:pt idx="109446">
                  <c:v>112238</c:v>
                </c:pt>
                <c:pt idx="109447">
                  <c:v>112238</c:v>
                </c:pt>
                <c:pt idx="109448">
                  <c:v>112238</c:v>
                </c:pt>
                <c:pt idx="109449">
                  <c:v>112238</c:v>
                </c:pt>
                <c:pt idx="109450">
                  <c:v>112238</c:v>
                </c:pt>
                <c:pt idx="109451">
                  <c:v>112238</c:v>
                </c:pt>
                <c:pt idx="109452">
                  <c:v>112238</c:v>
                </c:pt>
                <c:pt idx="109453">
                  <c:v>112238</c:v>
                </c:pt>
                <c:pt idx="109454">
                  <c:v>112238</c:v>
                </c:pt>
                <c:pt idx="109455">
                  <c:v>112238</c:v>
                </c:pt>
                <c:pt idx="109456">
                  <c:v>112238</c:v>
                </c:pt>
                <c:pt idx="109457">
                  <c:v>112238</c:v>
                </c:pt>
                <c:pt idx="109458">
                  <c:v>112238</c:v>
                </c:pt>
                <c:pt idx="109459">
                  <c:v>112238</c:v>
                </c:pt>
                <c:pt idx="109460">
                  <c:v>112238</c:v>
                </c:pt>
                <c:pt idx="109461">
                  <c:v>112238</c:v>
                </c:pt>
                <c:pt idx="109462">
                  <c:v>112238</c:v>
                </c:pt>
                <c:pt idx="109463">
                  <c:v>112238</c:v>
                </c:pt>
                <c:pt idx="109464">
                  <c:v>112238</c:v>
                </c:pt>
                <c:pt idx="109465">
                  <c:v>112238</c:v>
                </c:pt>
                <c:pt idx="109466">
                  <c:v>112238</c:v>
                </c:pt>
                <c:pt idx="109467">
                  <c:v>112238</c:v>
                </c:pt>
                <c:pt idx="109468">
                  <c:v>112238</c:v>
                </c:pt>
                <c:pt idx="109469">
                  <c:v>112238</c:v>
                </c:pt>
                <c:pt idx="109470">
                  <c:v>112238</c:v>
                </c:pt>
                <c:pt idx="109471">
                  <c:v>112238</c:v>
                </c:pt>
                <c:pt idx="109472">
                  <c:v>112238</c:v>
                </c:pt>
                <c:pt idx="109473">
                  <c:v>112238</c:v>
                </c:pt>
                <c:pt idx="109474">
                  <c:v>112238</c:v>
                </c:pt>
                <c:pt idx="109475">
                  <c:v>112238</c:v>
                </c:pt>
                <c:pt idx="109476">
                  <c:v>112238</c:v>
                </c:pt>
                <c:pt idx="109477">
                  <c:v>112238</c:v>
                </c:pt>
                <c:pt idx="109478">
                  <c:v>112238</c:v>
                </c:pt>
                <c:pt idx="109479">
                  <c:v>112238</c:v>
                </c:pt>
                <c:pt idx="109480">
                  <c:v>112238</c:v>
                </c:pt>
                <c:pt idx="109481">
                  <c:v>112238</c:v>
                </c:pt>
                <c:pt idx="109482">
                  <c:v>112238</c:v>
                </c:pt>
                <c:pt idx="109483">
                  <c:v>112238</c:v>
                </c:pt>
                <c:pt idx="109484">
                  <c:v>112238</c:v>
                </c:pt>
                <c:pt idx="109485">
                  <c:v>112238</c:v>
                </c:pt>
                <c:pt idx="109486">
                  <c:v>112238</c:v>
                </c:pt>
                <c:pt idx="109487">
                  <c:v>112238</c:v>
                </c:pt>
                <c:pt idx="109488">
                  <c:v>112238</c:v>
                </c:pt>
                <c:pt idx="109489">
                  <c:v>112238</c:v>
                </c:pt>
                <c:pt idx="109490">
                  <c:v>112238</c:v>
                </c:pt>
                <c:pt idx="109491">
                  <c:v>112238</c:v>
                </c:pt>
                <c:pt idx="109492">
                  <c:v>112238</c:v>
                </c:pt>
                <c:pt idx="109493">
                  <c:v>112238</c:v>
                </c:pt>
                <c:pt idx="109494">
                  <c:v>112238</c:v>
                </c:pt>
                <c:pt idx="109495">
                  <c:v>112238</c:v>
                </c:pt>
                <c:pt idx="109496">
                  <c:v>112238</c:v>
                </c:pt>
                <c:pt idx="109497">
                  <c:v>112238</c:v>
                </c:pt>
                <c:pt idx="109498">
                  <c:v>112238</c:v>
                </c:pt>
                <c:pt idx="109499">
                  <c:v>112238</c:v>
                </c:pt>
                <c:pt idx="109500">
                  <c:v>112238</c:v>
                </c:pt>
                <c:pt idx="109501">
                  <c:v>112238</c:v>
                </c:pt>
                <c:pt idx="109502">
                  <c:v>112238</c:v>
                </c:pt>
                <c:pt idx="109503">
                  <c:v>112238</c:v>
                </c:pt>
                <c:pt idx="109504">
                  <c:v>112238</c:v>
                </c:pt>
                <c:pt idx="109505">
                  <c:v>112238</c:v>
                </c:pt>
                <c:pt idx="109506">
                  <c:v>112238</c:v>
                </c:pt>
                <c:pt idx="109507">
                  <c:v>112238</c:v>
                </c:pt>
                <c:pt idx="109508">
                  <c:v>112238</c:v>
                </c:pt>
                <c:pt idx="109509">
                  <c:v>112238</c:v>
                </c:pt>
                <c:pt idx="109510">
                  <c:v>112238</c:v>
                </c:pt>
                <c:pt idx="109511">
                  <c:v>112238</c:v>
                </c:pt>
                <c:pt idx="109512">
                  <c:v>112238</c:v>
                </c:pt>
                <c:pt idx="109513">
                  <c:v>112238</c:v>
                </c:pt>
                <c:pt idx="109514">
                  <c:v>112238</c:v>
                </c:pt>
                <c:pt idx="109515">
                  <c:v>112238</c:v>
                </c:pt>
                <c:pt idx="109516">
                  <c:v>112238</c:v>
                </c:pt>
                <c:pt idx="109517">
                  <c:v>112238</c:v>
                </c:pt>
                <c:pt idx="109518">
                  <c:v>112238</c:v>
                </c:pt>
                <c:pt idx="109519">
                  <c:v>112238</c:v>
                </c:pt>
                <c:pt idx="109520">
                  <c:v>112238</c:v>
                </c:pt>
                <c:pt idx="109521">
                  <c:v>112238</c:v>
                </c:pt>
                <c:pt idx="109522">
                  <c:v>112238</c:v>
                </c:pt>
                <c:pt idx="109523">
                  <c:v>112238</c:v>
                </c:pt>
                <c:pt idx="109524">
                  <c:v>112238</c:v>
                </c:pt>
                <c:pt idx="109525">
                  <c:v>112238</c:v>
                </c:pt>
                <c:pt idx="109526">
                  <c:v>112238</c:v>
                </c:pt>
                <c:pt idx="109527">
                  <c:v>112238</c:v>
                </c:pt>
                <c:pt idx="109528">
                  <c:v>112238</c:v>
                </c:pt>
                <c:pt idx="109529">
                  <c:v>112238</c:v>
                </c:pt>
                <c:pt idx="109530">
                  <c:v>112238</c:v>
                </c:pt>
                <c:pt idx="109531">
                  <c:v>112238</c:v>
                </c:pt>
                <c:pt idx="109532">
                  <c:v>112238</c:v>
                </c:pt>
                <c:pt idx="109533">
                  <c:v>112238</c:v>
                </c:pt>
                <c:pt idx="109534">
                  <c:v>112238</c:v>
                </c:pt>
                <c:pt idx="109535">
                  <c:v>112238</c:v>
                </c:pt>
                <c:pt idx="109536">
                  <c:v>112238</c:v>
                </c:pt>
                <c:pt idx="109537">
                  <c:v>112238</c:v>
                </c:pt>
                <c:pt idx="109538">
                  <c:v>112238</c:v>
                </c:pt>
                <c:pt idx="109539">
                  <c:v>112238</c:v>
                </c:pt>
                <c:pt idx="109540">
                  <c:v>112238</c:v>
                </c:pt>
                <c:pt idx="109541">
                  <c:v>112238</c:v>
                </c:pt>
                <c:pt idx="109542">
                  <c:v>112238</c:v>
                </c:pt>
                <c:pt idx="109543">
                  <c:v>112238</c:v>
                </c:pt>
                <c:pt idx="109544">
                  <c:v>112238</c:v>
                </c:pt>
                <c:pt idx="109545">
                  <c:v>112238</c:v>
                </c:pt>
                <c:pt idx="109546">
                  <c:v>112238</c:v>
                </c:pt>
                <c:pt idx="109547">
                  <c:v>112238</c:v>
                </c:pt>
                <c:pt idx="109548">
                  <c:v>112238</c:v>
                </c:pt>
                <c:pt idx="109549">
                  <c:v>112238</c:v>
                </c:pt>
                <c:pt idx="109550">
                  <c:v>112238</c:v>
                </c:pt>
                <c:pt idx="109551">
                  <c:v>112238</c:v>
                </c:pt>
                <c:pt idx="109552">
                  <c:v>112238</c:v>
                </c:pt>
                <c:pt idx="109553">
                  <c:v>112238</c:v>
                </c:pt>
                <c:pt idx="109554">
                  <c:v>112238</c:v>
                </c:pt>
                <c:pt idx="109555">
                  <c:v>112238</c:v>
                </c:pt>
                <c:pt idx="109556">
                  <c:v>112238</c:v>
                </c:pt>
                <c:pt idx="109557">
                  <c:v>112238</c:v>
                </c:pt>
                <c:pt idx="109558">
                  <c:v>112238</c:v>
                </c:pt>
                <c:pt idx="109559">
                  <c:v>112238</c:v>
                </c:pt>
                <c:pt idx="109560">
                  <c:v>112238</c:v>
                </c:pt>
                <c:pt idx="109561">
                  <c:v>112238</c:v>
                </c:pt>
                <c:pt idx="109562">
                  <c:v>112238</c:v>
                </c:pt>
                <c:pt idx="109563">
                  <c:v>112238</c:v>
                </c:pt>
                <c:pt idx="109564">
                  <c:v>112238</c:v>
                </c:pt>
                <c:pt idx="109565">
                  <c:v>112238</c:v>
                </c:pt>
                <c:pt idx="109566">
                  <c:v>112238</c:v>
                </c:pt>
                <c:pt idx="109567">
                  <c:v>112238</c:v>
                </c:pt>
                <c:pt idx="109568">
                  <c:v>112238</c:v>
                </c:pt>
                <c:pt idx="109569">
                  <c:v>112238</c:v>
                </c:pt>
                <c:pt idx="109570">
                  <c:v>112238</c:v>
                </c:pt>
                <c:pt idx="109571">
                  <c:v>112238</c:v>
                </c:pt>
                <c:pt idx="109572">
                  <c:v>112238</c:v>
                </c:pt>
                <c:pt idx="109573">
                  <c:v>112238</c:v>
                </c:pt>
                <c:pt idx="109574">
                  <c:v>112238</c:v>
                </c:pt>
                <c:pt idx="109575">
                  <c:v>112238</c:v>
                </c:pt>
                <c:pt idx="109576">
                  <c:v>112238</c:v>
                </c:pt>
                <c:pt idx="109577">
                  <c:v>112238</c:v>
                </c:pt>
                <c:pt idx="109578">
                  <c:v>112238</c:v>
                </c:pt>
                <c:pt idx="109579">
                  <c:v>112238</c:v>
                </c:pt>
                <c:pt idx="109580">
                  <c:v>112238</c:v>
                </c:pt>
                <c:pt idx="109581">
                  <c:v>112238</c:v>
                </c:pt>
                <c:pt idx="109582">
                  <c:v>112238</c:v>
                </c:pt>
                <c:pt idx="109583">
                  <c:v>112238</c:v>
                </c:pt>
                <c:pt idx="109584">
                  <c:v>112238</c:v>
                </c:pt>
                <c:pt idx="109585">
                  <c:v>112238</c:v>
                </c:pt>
                <c:pt idx="109586">
                  <c:v>112238</c:v>
                </c:pt>
                <c:pt idx="109587">
                  <c:v>112238</c:v>
                </c:pt>
                <c:pt idx="109588">
                  <c:v>112238</c:v>
                </c:pt>
                <c:pt idx="109589">
                  <c:v>112238</c:v>
                </c:pt>
                <c:pt idx="109590">
                  <c:v>112238</c:v>
                </c:pt>
                <c:pt idx="109591">
                  <c:v>112238</c:v>
                </c:pt>
                <c:pt idx="109592">
                  <c:v>112238</c:v>
                </c:pt>
                <c:pt idx="109593">
                  <c:v>112238</c:v>
                </c:pt>
                <c:pt idx="109594">
                  <c:v>112238</c:v>
                </c:pt>
                <c:pt idx="109595">
                  <c:v>112238</c:v>
                </c:pt>
                <c:pt idx="109596">
                  <c:v>112238</c:v>
                </c:pt>
                <c:pt idx="109597">
                  <c:v>112238</c:v>
                </c:pt>
                <c:pt idx="109598">
                  <c:v>112238</c:v>
                </c:pt>
                <c:pt idx="109599">
                  <c:v>112238</c:v>
                </c:pt>
                <c:pt idx="109600">
                  <c:v>112238</c:v>
                </c:pt>
                <c:pt idx="109601">
                  <c:v>112238</c:v>
                </c:pt>
                <c:pt idx="109602">
                  <c:v>112238</c:v>
                </c:pt>
                <c:pt idx="109603">
                  <c:v>112238</c:v>
                </c:pt>
                <c:pt idx="109604">
                  <c:v>112238</c:v>
                </c:pt>
                <c:pt idx="109605">
                  <c:v>112238</c:v>
                </c:pt>
                <c:pt idx="109606">
                  <c:v>112238</c:v>
                </c:pt>
                <c:pt idx="109607">
                  <c:v>112238</c:v>
                </c:pt>
                <c:pt idx="109608">
                  <c:v>112238</c:v>
                </c:pt>
                <c:pt idx="109609">
                  <c:v>112238</c:v>
                </c:pt>
                <c:pt idx="109610">
                  <c:v>112238</c:v>
                </c:pt>
                <c:pt idx="109611">
                  <c:v>112238</c:v>
                </c:pt>
                <c:pt idx="109612">
                  <c:v>112238</c:v>
                </c:pt>
                <c:pt idx="109613">
                  <c:v>112238</c:v>
                </c:pt>
                <c:pt idx="109614">
                  <c:v>112238</c:v>
                </c:pt>
                <c:pt idx="109615">
                  <c:v>112238</c:v>
                </c:pt>
                <c:pt idx="109616">
                  <c:v>112238</c:v>
                </c:pt>
                <c:pt idx="109617">
                  <c:v>112238</c:v>
                </c:pt>
                <c:pt idx="109618">
                  <c:v>112238</c:v>
                </c:pt>
                <c:pt idx="109619">
                  <c:v>112238</c:v>
                </c:pt>
                <c:pt idx="109620">
                  <c:v>112238</c:v>
                </c:pt>
                <c:pt idx="109621">
                  <c:v>112238</c:v>
                </c:pt>
                <c:pt idx="109622">
                  <c:v>112238</c:v>
                </c:pt>
                <c:pt idx="109623">
                  <c:v>112238</c:v>
                </c:pt>
                <c:pt idx="109624">
                  <c:v>112238</c:v>
                </c:pt>
                <c:pt idx="109625">
                  <c:v>112238</c:v>
                </c:pt>
                <c:pt idx="109626">
                  <c:v>112238</c:v>
                </c:pt>
                <c:pt idx="109627">
                  <c:v>112238</c:v>
                </c:pt>
                <c:pt idx="109628">
                  <c:v>112238</c:v>
                </c:pt>
                <c:pt idx="109629">
                  <c:v>112238</c:v>
                </c:pt>
                <c:pt idx="109630">
                  <c:v>112238</c:v>
                </c:pt>
                <c:pt idx="109631">
                  <c:v>112238</c:v>
                </c:pt>
                <c:pt idx="109632">
                  <c:v>112238</c:v>
                </c:pt>
                <c:pt idx="109633">
                  <c:v>112238</c:v>
                </c:pt>
                <c:pt idx="109634">
                  <c:v>112238</c:v>
                </c:pt>
                <c:pt idx="109635">
                  <c:v>112238</c:v>
                </c:pt>
                <c:pt idx="109636">
                  <c:v>112238</c:v>
                </c:pt>
                <c:pt idx="109637">
                  <c:v>112238</c:v>
                </c:pt>
                <c:pt idx="109638">
                  <c:v>112238</c:v>
                </c:pt>
                <c:pt idx="109639">
                  <c:v>112238</c:v>
                </c:pt>
                <c:pt idx="109640">
                  <c:v>112238</c:v>
                </c:pt>
                <c:pt idx="109641">
                  <c:v>112238</c:v>
                </c:pt>
                <c:pt idx="109642">
                  <c:v>112238</c:v>
                </c:pt>
                <c:pt idx="109643">
                  <c:v>112238</c:v>
                </c:pt>
                <c:pt idx="109644">
                  <c:v>112238</c:v>
                </c:pt>
                <c:pt idx="109645">
                  <c:v>112238</c:v>
                </c:pt>
                <c:pt idx="109646">
                  <c:v>112238</c:v>
                </c:pt>
                <c:pt idx="109647">
                  <c:v>112238</c:v>
                </c:pt>
                <c:pt idx="109648">
                  <c:v>112238</c:v>
                </c:pt>
                <c:pt idx="109649">
                  <c:v>112238</c:v>
                </c:pt>
                <c:pt idx="109650">
                  <c:v>112238</c:v>
                </c:pt>
                <c:pt idx="109651">
                  <c:v>112238</c:v>
                </c:pt>
                <c:pt idx="109652">
                  <c:v>112238</c:v>
                </c:pt>
                <c:pt idx="109653">
                  <c:v>112238</c:v>
                </c:pt>
                <c:pt idx="109654">
                  <c:v>112238</c:v>
                </c:pt>
                <c:pt idx="109655">
                  <c:v>112238</c:v>
                </c:pt>
                <c:pt idx="109656">
                  <c:v>112238</c:v>
                </c:pt>
                <c:pt idx="109657">
                  <c:v>112238</c:v>
                </c:pt>
                <c:pt idx="109658">
                  <c:v>112238</c:v>
                </c:pt>
                <c:pt idx="109659">
                  <c:v>112238</c:v>
                </c:pt>
                <c:pt idx="109660">
                  <c:v>112238</c:v>
                </c:pt>
                <c:pt idx="109661">
                  <c:v>112238</c:v>
                </c:pt>
                <c:pt idx="109662">
                  <c:v>112238</c:v>
                </c:pt>
                <c:pt idx="109663">
                  <c:v>112238</c:v>
                </c:pt>
                <c:pt idx="109664">
                  <c:v>112238</c:v>
                </c:pt>
                <c:pt idx="109665">
                  <c:v>112238</c:v>
                </c:pt>
                <c:pt idx="109666">
                  <c:v>112238</c:v>
                </c:pt>
                <c:pt idx="109667">
                  <c:v>112238</c:v>
                </c:pt>
                <c:pt idx="109668">
                  <c:v>112238</c:v>
                </c:pt>
                <c:pt idx="109669">
                  <c:v>112238</c:v>
                </c:pt>
                <c:pt idx="109670">
                  <c:v>112238</c:v>
                </c:pt>
                <c:pt idx="109671">
                  <c:v>112238</c:v>
                </c:pt>
                <c:pt idx="109672">
                  <c:v>112238</c:v>
                </c:pt>
                <c:pt idx="109673">
                  <c:v>112238</c:v>
                </c:pt>
                <c:pt idx="109674">
                  <c:v>112238</c:v>
                </c:pt>
                <c:pt idx="109675">
                  <c:v>112238</c:v>
                </c:pt>
                <c:pt idx="109676">
                  <c:v>112238</c:v>
                </c:pt>
                <c:pt idx="109677">
                  <c:v>112238</c:v>
                </c:pt>
                <c:pt idx="109678">
                  <c:v>112238</c:v>
                </c:pt>
                <c:pt idx="109679">
                  <c:v>112238</c:v>
                </c:pt>
                <c:pt idx="109680">
                  <c:v>112238</c:v>
                </c:pt>
                <c:pt idx="109681">
                  <c:v>112238</c:v>
                </c:pt>
                <c:pt idx="109682">
                  <c:v>112238</c:v>
                </c:pt>
                <c:pt idx="109683">
                  <c:v>112238</c:v>
                </c:pt>
                <c:pt idx="109684">
                  <c:v>112238</c:v>
                </c:pt>
                <c:pt idx="109685">
                  <c:v>112238</c:v>
                </c:pt>
                <c:pt idx="109686">
                  <c:v>112238</c:v>
                </c:pt>
                <c:pt idx="109687">
                  <c:v>112238</c:v>
                </c:pt>
                <c:pt idx="109688">
                  <c:v>112238</c:v>
                </c:pt>
                <c:pt idx="109689">
                  <c:v>112238</c:v>
                </c:pt>
                <c:pt idx="109690">
                  <c:v>112238</c:v>
                </c:pt>
                <c:pt idx="109691">
                  <c:v>112238</c:v>
                </c:pt>
                <c:pt idx="109692">
                  <c:v>112238</c:v>
                </c:pt>
                <c:pt idx="109693">
                  <c:v>112238</c:v>
                </c:pt>
                <c:pt idx="109694">
                  <c:v>112238</c:v>
                </c:pt>
                <c:pt idx="109695">
                  <c:v>112238</c:v>
                </c:pt>
                <c:pt idx="109696">
                  <c:v>112238</c:v>
                </c:pt>
                <c:pt idx="109697">
                  <c:v>112238</c:v>
                </c:pt>
                <c:pt idx="109698">
                  <c:v>112238</c:v>
                </c:pt>
                <c:pt idx="109699">
                  <c:v>112238</c:v>
                </c:pt>
                <c:pt idx="109700">
                  <c:v>112238</c:v>
                </c:pt>
                <c:pt idx="109701">
                  <c:v>112238</c:v>
                </c:pt>
                <c:pt idx="109702">
                  <c:v>112238</c:v>
                </c:pt>
                <c:pt idx="109703">
                  <c:v>112238</c:v>
                </c:pt>
                <c:pt idx="109704">
                  <c:v>112238</c:v>
                </c:pt>
                <c:pt idx="109705">
                  <c:v>112238</c:v>
                </c:pt>
                <c:pt idx="109706">
                  <c:v>112238</c:v>
                </c:pt>
                <c:pt idx="109707">
                  <c:v>112238</c:v>
                </c:pt>
                <c:pt idx="109708">
                  <c:v>112238</c:v>
                </c:pt>
                <c:pt idx="109709">
                  <c:v>112238</c:v>
                </c:pt>
                <c:pt idx="109710">
                  <c:v>112238</c:v>
                </c:pt>
                <c:pt idx="109711">
                  <c:v>112238</c:v>
                </c:pt>
                <c:pt idx="109712">
                  <c:v>112238</c:v>
                </c:pt>
                <c:pt idx="109713">
                  <c:v>112238</c:v>
                </c:pt>
                <c:pt idx="109714">
                  <c:v>112238</c:v>
                </c:pt>
                <c:pt idx="109715">
                  <c:v>112238</c:v>
                </c:pt>
                <c:pt idx="109716">
                  <c:v>112238</c:v>
                </c:pt>
                <c:pt idx="109717">
                  <c:v>112238</c:v>
                </c:pt>
                <c:pt idx="109718">
                  <c:v>112238</c:v>
                </c:pt>
                <c:pt idx="109719">
                  <c:v>112238</c:v>
                </c:pt>
                <c:pt idx="109720">
                  <c:v>112238</c:v>
                </c:pt>
                <c:pt idx="109721">
                  <c:v>112238</c:v>
                </c:pt>
                <c:pt idx="109722">
                  <c:v>112238</c:v>
                </c:pt>
                <c:pt idx="109723">
                  <c:v>112238</c:v>
                </c:pt>
                <c:pt idx="109724">
                  <c:v>112238</c:v>
                </c:pt>
                <c:pt idx="109725">
                  <c:v>112238</c:v>
                </c:pt>
                <c:pt idx="109726">
                  <c:v>112238</c:v>
                </c:pt>
                <c:pt idx="109727">
                  <c:v>112238</c:v>
                </c:pt>
                <c:pt idx="109728">
                  <c:v>112238</c:v>
                </c:pt>
                <c:pt idx="109729">
                  <c:v>112238</c:v>
                </c:pt>
                <c:pt idx="109730">
                  <c:v>112238</c:v>
                </c:pt>
                <c:pt idx="109731">
                  <c:v>112238</c:v>
                </c:pt>
                <c:pt idx="109732">
                  <c:v>112238</c:v>
                </c:pt>
                <c:pt idx="109733">
                  <c:v>112238</c:v>
                </c:pt>
                <c:pt idx="109734">
                  <c:v>112238</c:v>
                </c:pt>
                <c:pt idx="109735">
                  <c:v>112238</c:v>
                </c:pt>
                <c:pt idx="109736">
                  <c:v>112238</c:v>
                </c:pt>
                <c:pt idx="109737">
                  <c:v>112238</c:v>
                </c:pt>
                <c:pt idx="109738">
                  <c:v>112238</c:v>
                </c:pt>
                <c:pt idx="109739">
                  <c:v>112238</c:v>
                </c:pt>
                <c:pt idx="109740">
                  <c:v>112238</c:v>
                </c:pt>
                <c:pt idx="109741">
                  <c:v>112238</c:v>
                </c:pt>
                <c:pt idx="109742">
                  <c:v>112238</c:v>
                </c:pt>
                <c:pt idx="109743">
                  <c:v>112238</c:v>
                </c:pt>
                <c:pt idx="109744">
                  <c:v>112238</c:v>
                </c:pt>
                <c:pt idx="109745">
                  <c:v>112238</c:v>
                </c:pt>
                <c:pt idx="109746">
                  <c:v>112238</c:v>
                </c:pt>
                <c:pt idx="109747">
                  <c:v>112238</c:v>
                </c:pt>
                <c:pt idx="109748">
                  <c:v>112238</c:v>
                </c:pt>
                <c:pt idx="109749">
                  <c:v>112238</c:v>
                </c:pt>
                <c:pt idx="109750">
                  <c:v>112238</c:v>
                </c:pt>
                <c:pt idx="109751">
                  <c:v>112238</c:v>
                </c:pt>
                <c:pt idx="109752">
                  <c:v>112238</c:v>
                </c:pt>
                <c:pt idx="109753">
                  <c:v>112238</c:v>
                </c:pt>
                <c:pt idx="109754">
                  <c:v>112238</c:v>
                </c:pt>
                <c:pt idx="109755">
                  <c:v>112238</c:v>
                </c:pt>
                <c:pt idx="109756">
                  <c:v>112238</c:v>
                </c:pt>
                <c:pt idx="109757">
                  <c:v>112238</c:v>
                </c:pt>
                <c:pt idx="109758">
                  <c:v>112238</c:v>
                </c:pt>
                <c:pt idx="109759">
                  <c:v>112238</c:v>
                </c:pt>
                <c:pt idx="109760">
                  <c:v>112238</c:v>
                </c:pt>
                <c:pt idx="109761">
                  <c:v>112238</c:v>
                </c:pt>
                <c:pt idx="109762">
                  <c:v>112238</c:v>
                </c:pt>
                <c:pt idx="109763">
                  <c:v>112238</c:v>
                </c:pt>
                <c:pt idx="109764">
                  <c:v>112238</c:v>
                </c:pt>
                <c:pt idx="109765">
                  <c:v>112238</c:v>
                </c:pt>
                <c:pt idx="109766">
                  <c:v>112238</c:v>
                </c:pt>
                <c:pt idx="109767">
                  <c:v>112238</c:v>
                </c:pt>
                <c:pt idx="109768">
                  <c:v>112238</c:v>
                </c:pt>
                <c:pt idx="109769">
                  <c:v>112238</c:v>
                </c:pt>
                <c:pt idx="109770">
                  <c:v>112238</c:v>
                </c:pt>
                <c:pt idx="109771">
                  <c:v>112238</c:v>
                </c:pt>
                <c:pt idx="109772">
                  <c:v>112238</c:v>
                </c:pt>
                <c:pt idx="109773">
                  <c:v>112238</c:v>
                </c:pt>
                <c:pt idx="109774">
                  <c:v>112238</c:v>
                </c:pt>
                <c:pt idx="109775">
                  <c:v>112238</c:v>
                </c:pt>
                <c:pt idx="109776">
                  <c:v>112238</c:v>
                </c:pt>
                <c:pt idx="109777">
                  <c:v>112238</c:v>
                </c:pt>
                <c:pt idx="109778">
                  <c:v>112238</c:v>
                </c:pt>
                <c:pt idx="109779">
                  <c:v>112238</c:v>
                </c:pt>
                <c:pt idx="109780">
                  <c:v>112238</c:v>
                </c:pt>
                <c:pt idx="109781">
                  <c:v>112238</c:v>
                </c:pt>
                <c:pt idx="109782">
                  <c:v>112238</c:v>
                </c:pt>
                <c:pt idx="109783">
                  <c:v>112238</c:v>
                </c:pt>
                <c:pt idx="109784">
                  <c:v>112238</c:v>
                </c:pt>
                <c:pt idx="109785">
                  <c:v>112238</c:v>
                </c:pt>
                <c:pt idx="109786">
                  <c:v>112238</c:v>
                </c:pt>
                <c:pt idx="109787">
                  <c:v>112238</c:v>
                </c:pt>
                <c:pt idx="109788">
                  <c:v>112238</c:v>
                </c:pt>
                <c:pt idx="109789">
                  <c:v>112238</c:v>
                </c:pt>
                <c:pt idx="109790">
                  <c:v>112238</c:v>
                </c:pt>
                <c:pt idx="109791">
                  <c:v>112238</c:v>
                </c:pt>
                <c:pt idx="109792">
                  <c:v>112238</c:v>
                </c:pt>
                <c:pt idx="109793">
                  <c:v>112238</c:v>
                </c:pt>
                <c:pt idx="109794">
                  <c:v>112238</c:v>
                </c:pt>
                <c:pt idx="109795">
                  <c:v>112238</c:v>
                </c:pt>
                <c:pt idx="109796">
                  <c:v>112238</c:v>
                </c:pt>
                <c:pt idx="109797">
                  <c:v>112238</c:v>
                </c:pt>
                <c:pt idx="109798">
                  <c:v>112238</c:v>
                </c:pt>
                <c:pt idx="109799">
                  <c:v>112238</c:v>
                </c:pt>
                <c:pt idx="109800">
                  <c:v>112238</c:v>
                </c:pt>
                <c:pt idx="109801">
                  <c:v>112238</c:v>
                </c:pt>
                <c:pt idx="109802">
                  <c:v>112238</c:v>
                </c:pt>
                <c:pt idx="109803">
                  <c:v>112238</c:v>
                </c:pt>
                <c:pt idx="109804">
                  <c:v>112238</c:v>
                </c:pt>
                <c:pt idx="109805">
                  <c:v>112238</c:v>
                </c:pt>
                <c:pt idx="109806">
                  <c:v>112238</c:v>
                </c:pt>
                <c:pt idx="109807">
                  <c:v>112238</c:v>
                </c:pt>
                <c:pt idx="109808">
                  <c:v>112238</c:v>
                </c:pt>
                <c:pt idx="109809">
                  <c:v>112238</c:v>
                </c:pt>
                <c:pt idx="109810">
                  <c:v>112238</c:v>
                </c:pt>
                <c:pt idx="109811">
                  <c:v>112238</c:v>
                </c:pt>
                <c:pt idx="109812">
                  <c:v>112238</c:v>
                </c:pt>
                <c:pt idx="109813">
                  <c:v>112238</c:v>
                </c:pt>
                <c:pt idx="109814">
                  <c:v>112238</c:v>
                </c:pt>
                <c:pt idx="109815">
                  <c:v>112238</c:v>
                </c:pt>
                <c:pt idx="109816">
                  <c:v>112238</c:v>
                </c:pt>
                <c:pt idx="109817">
                  <c:v>112238</c:v>
                </c:pt>
                <c:pt idx="109818">
                  <c:v>112238</c:v>
                </c:pt>
                <c:pt idx="109819">
                  <c:v>112238</c:v>
                </c:pt>
                <c:pt idx="109820">
                  <c:v>112238</c:v>
                </c:pt>
                <c:pt idx="109821">
                  <c:v>112238</c:v>
                </c:pt>
                <c:pt idx="109822">
                  <c:v>112238</c:v>
                </c:pt>
                <c:pt idx="109823">
                  <c:v>112238</c:v>
                </c:pt>
                <c:pt idx="109824">
                  <c:v>112238</c:v>
                </c:pt>
                <c:pt idx="109825">
                  <c:v>112238</c:v>
                </c:pt>
                <c:pt idx="109826">
                  <c:v>112238</c:v>
                </c:pt>
                <c:pt idx="109827">
                  <c:v>112238</c:v>
                </c:pt>
                <c:pt idx="109828">
                  <c:v>112238</c:v>
                </c:pt>
                <c:pt idx="109829">
                  <c:v>112238</c:v>
                </c:pt>
                <c:pt idx="109830">
                  <c:v>112238</c:v>
                </c:pt>
                <c:pt idx="109831">
                  <c:v>112238</c:v>
                </c:pt>
                <c:pt idx="109832">
                  <c:v>112238</c:v>
                </c:pt>
                <c:pt idx="109833">
                  <c:v>112238</c:v>
                </c:pt>
                <c:pt idx="109834">
                  <c:v>112238</c:v>
                </c:pt>
                <c:pt idx="109835">
                  <c:v>112238</c:v>
                </c:pt>
                <c:pt idx="109836">
                  <c:v>112238</c:v>
                </c:pt>
                <c:pt idx="109837">
                  <c:v>112238</c:v>
                </c:pt>
                <c:pt idx="109838">
                  <c:v>112238</c:v>
                </c:pt>
                <c:pt idx="109839">
                  <c:v>112238</c:v>
                </c:pt>
                <c:pt idx="109840">
                  <c:v>112238</c:v>
                </c:pt>
                <c:pt idx="109841">
                  <c:v>112238</c:v>
                </c:pt>
                <c:pt idx="109842">
                  <c:v>112238</c:v>
                </c:pt>
                <c:pt idx="109843">
                  <c:v>112238</c:v>
                </c:pt>
                <c:pt idx="109844">
                  <c:v>112238</c:v>
                </c:pt>
                <c:pt idx="109845">
                  <c:v>112238</c:v>
                </c:pt>
                <c:pt idx="109846">
                  <c:v>112238</c:v>
                </c:pt>
                <c:pt idx="109847">
                  <c:v>112238</c:v>
                </c:pt>
                <c:pt idx="109848">
                  <c:v>112238</c:v>
                </c:pt>
                <c:pt idx="109849">
                  <c:v>112238</c:v>
                </c:pt>
                <c:pt idx="109850">
                  <c:v>112238</c:v>
                </c:pt>
                <c:pt idx="109851">
                  <c:v>112238</c:v>
                </c:pt>
                <c:pt idx="109852">
                  <c:v>112238</c:v>
                </c:pt>
                <c:pt idx="109853">
                  <c:v>112238</c:v>
                </c:pt>
                <c:pt idx="109854">
                  <c:v>112238</c:v>
                </c:pt>
                <c:pt idx="109855">
                  <c:v>112238</c:v>
                </c:pt>
                <c:pt idx="109856">
                  <c:v>112238</c:v>
                </c:pt>
                <c:pt idx="109857">
                  <c:v>112238</c:v>
                </c:pt>
                <c:pt idx="109858">
                  <c:v>112238</c:v>
                </c:pt>
                <c:pt idx="109859">
                  <c:v>112238</c:v>
                </c:pt>
                <c:pt idx="109860">
                  <c:v>112238</c:v>
                </c:pt>
                <c:pt idx="109861">
                  <c:v>112238</c:v>
                </c:pt>
                <c:pt idx="109862">
                  <c:v>112238</c:v>
                </c:pt>
                <c:pt idx="109863">
                  <c:v>112238</c:v>
                </c:pt>
                <c:pt idx="109864">
                  <c:v>112238</c:v>
                </c:pt>
                <c:pt idx="109865">
                  <c:v>112238</c:v>
                </c:pt>
                <c:pt idx="109866">
                  <c:v>112238</c:v>
                </c:pt>
                <c:pt idx="109867">
                  <c:v>112238</c:v>
                </c:pt>
                <c:pt idx="109868">
                  <c:v>112238</c:v>
                </c:pt>
                <c:pt idx="109869">
                  <c:v>112238</c:v>
                </c:pt>
                <c:pt idx="109870">
                  <c:v>112238</c:v>
                </c:pt>
                <c:pt idx="109871">
                  <c:v>112238</c:v>
                </c:pt>
                <c:pt idx="109872">
                  <c:v>112238</c:v>
                </c:pt>
                <c:pt idx="109873">
                  <c:v>112238</c:v>
                </c:pt>
                <c:pt idx="109874">
                  <c:v>112238</c:v>
                </c:pt>
                <c:pt idx="109875">
                  <c:v>112238</c:v>
                </c:pt>
                <c:pt idx="109876">
                  <c:v>112238</c:v>
                </c:pt>
                <c:pt idx="109877">
                  <c:v>112238</c:v>
                </c:pt>
                <c:pt idx="109878">
                  <c:v>112238</c:v>
                </c:pt>
                <c:pt idx="109879">
                  <c:v>112238</c:v>
                </c:pt>
                <c:pt idx="109880">
                  <c:v>112238</c:v>
                </c:pt>
                <c:pt idx="109881">
                  <c:v>112238</c:v>
                </c:pt>
                <c:pt idx="109882">
                  <c:v>112238</c:v>
                </c:pt>
                <c:pt idx="109883">
                  <c:v>112238</c:v>
                </c:pt>
                <c:pt idx="109884">
                  <c:v>112238</c:v>
                </c:pt>
                <c:pt idx="109885">
                  <c:v>112238</c:v>
                </c:pt>
                <c:pt idx="109886">
                  <c:v>112238</c:v>
                </c:pt>
                <c:pt idx="109887">
                  <c:v>112238</c:v>
                </c:pt>
                <c:pt idx="109888">
                  <c:v>112238</c:v>
                </c:pt>
                <c:pt idx="109889">
                  <c:v>112238</c:v>
                </c:pt>
                <c:pt idx="109890">
                  <c:v>112238</c:v>
                </c:pt>
                <c:pt idx="109891">
                  <c:v>112238</c:v>
                </c:pt>
                <c:pt idx="109892">
                  <c:v>112238</c:v>
                </c:pt>
                <c:pt idx="109893">
                  <c:v>112238</c:v>
                </c:pt>
                <c:pt idx="109894">
                  <c:v>112238</c:v>
                </c:pt>
                <c:pt idx="109895">
                  <c:v>112238</c:v>
                </c:pt>
                <c:pt idx="109896">
                  <c:v>112238</c:v>
                </c:pt>
                <c:pt idx="109897">
                  <c:v>112238</c:v>
                </c:pt>
                <c:pt idx="109898">
                  <c:v>112238</c:v>
                </c:pt>
                <c:pt idx="109899">
                  <c:v>112238</c:v>
                </c:pt>
                <c:pt idx="109900">
                  <c:v>112238</c:v>
                </c:pt>
                <c:pt idx="109901">
                  <c:v>112238</c:v>
                </c:pt>
                <c:pt idx="109902">
                  <c:v>112238</c:v>
                </c:pt>
                <c:pt idx="109903">
                  <c:v>112238</c:v>
                </c:pt>
                <c:pt idx="109904">
                  <c:v>112238</c:v>
                </c:pt>
                <c:pt idx="109905">
                  <c:v>112238</c:v>
                </c:pt>
                <c:pt idx="109906">
                  <c:v>112238</c:v>
                </c:pt>
                <c:pt idx="109907">
                  <c:v>112238</c:v>
                </c:pt>
                <c:pt idx="109908">
                  <c:v>112238</c:v>
                </c:pt>
                <c:pt idx="109909">
                  <c:v>112238</c:v>
                </c:pt>
                <c:pt idx="109910">
                  <c:v>112238</c:v>
                </c:pt>
                <c:pt idx="109911">
                  <c:v>112238</c:v>
                </c:pt>
                <c:pt idx="109912">
                  <c:v>112238</c:v>
                </c:pt>
                <c:pt idx="109913">
                  <c:v>112238</c:v>
                </c:pt>
                <c:pt idx="109914">
                  <c:v>112238</c:v>
                </c:pt>
                <c:pt idx="109915">
                  <c:v>112238</c:v>
                </c:pt>
                <c:pt idx="109916">
                  <c:v>112238</c:v>
                </c:pt>
                <c:pt idx="109917">
                  <c:v>112238</c:v>
                </c:pt>
                <c:pt idx="109918">
                  <c:v>112238</c:v>
                </c:pt>
                <c:pt idx="109919">
                  <c:v>112238</c:v>
                </c:pt>
                <c:pt idx="109920">
                  <c:v>112238</c:v>
                </c:pt>
                <c:pt idx="109921">
                  <c:v>112238</c:v>
                </c:pt>
                <c:pt idx="109922">
                  <c:v>112238</c:v>
                </c:pt>
                <c:pt idx="109923">
                  <c:v>112238</c:v>
                </c:pt>
                <c:pt idx="109924">
                  <c:v>112238</c:v>
                </c:pt>
                <c:pt idx="109925">
                  <c:v>112238</c:v>
                </c:pt>
                <c:pt idx="109926">
                  <c:v>112238</c:v>
                </c:pt>
                <c:pt idx="109927">
                  <c:v>112238</c:v>
                </c:pt>
                <c:pt idx="109928">
                  <c:v>112238</c:v>
                </c:pt>
                <c:pt idx="109929">
                  <c:v>112238</c:v>
                </c:pt>
                <c:pt idx="109930">
                  <c:v>112238</c:v>
                </c:pt>
                <c:pt idx="109931">
                  <c:v>112238</c:v>
                </c:pt>
                <c:pt idx="109932">
                  <c:v>112238</c:v>
                </c:pt>
                <c:pt idx="109933">
                  <c:v>112238</c:v>
                </c:pt>
                <c:pt idx="109934">
                  <c:v>112238</c:v>
                </c:pt>
                <c:pt idx="109935">
                  <c:v>112238</c:v>
                </c:pt>
                <c:pt idx="109936">
                  <c:v>112238</c:v>
                </c:pt>
                <c:pt idx="109937">
                  <c:v>112238</c:v>
                </c:pt>
                <c:pt idx="109938">
                  <c:v>112238</c:v>
                </c:pt>
                <c:pt idx="109939">
                  <c:v>112238</c:v>
                </c:pt>
                <c:pt idx="109940">
                  <c:v>112238</c:v>
                </c:pt>
                <c:pt idx="109941">
                  <c:v>112238</c:v>
                </c:pt>
                <c:pt idx="109942">
                  <c:v>112238</c:v>
                </c:pt>
                <c:pt idx="109943">
                  <c:v>112238</c:v>
                </c:pt>
                <c:pt idx="109944">
                  <c:v>112238</c:v>
                </c:pt>
                <c:pt idx="109945">
                  <c:v>112238</c:v>
                </c:pt>
                <c:pt idx="109946">
                  <c:v>112238</c:v>
                </c:pt>
                <c:pt idx="109947">
                  <c:v>112238</c:v>
                </c:pt>
                <c:pt idx="109948">
                  <c:v>112238</c:v>
                </c:pt>
                <c:pt idx="109949">
                  <c:v>112238</c:v>
                </c:pt>
                <c:pt idx="109950">
                  <c:v>112238</c:v>
                </c:pt>
                <c:pt idx="109951">
                  <c:v>112238</c:v>
                </c:pt>
                <c:pt idx="109952">
                  <c:v>112238</c:v>
                </c:pt>
                <c:pt idx="109953">
                  <c:v>112238</c:v>
                </c:pt>
                <c:pt idx="109954">
                  <c:v>112238</c:v>
                </c:pt>
                <c:pt idx="109955">
                  <c:v>112238</c:v>
                </c:pt>
                <c:pt idx="109956">
                  <c:v>112238</c:v>
                </c:pt>
                <c:pt idx="109957">
                  <c:v>112238</c:v>
                </c:pt>
                <c:pt idx="109958">
                  <c:v>112238</c:v>
                </c:pt>
                <c:pt idx="109959">
                  <c:v>112238</c:v>
                </c:pt>
                <c:pt idx="109960">
                  <c:v>112238</c:v>
                </c:pt>
                <c:pt idx="109961">
                  <c:v>112238</c:v>
                </c:pt>
                <c:pt idx="109962">
                  <c:v>112238</c:v>
                </c:pt>
                <c:pt idx="109963">
                  <c:v>112238</c:v>
                </c:pt>
                <c:pt idx="109964">
                  <c:v>112238</c:v>
                </c:pt>
                <c:pt idx="109965">
                  <c:v>112238</c:v>
                </c:pt>
                <c:pt idx="109966">
                  <c:v>112238</c:v>
                </c:pt>
                <c:pt idx="109967">
                  <c:v>112238</c:v>
                </c:pt>
                <c:pt idx="109968">
                  <c:v>112238</c:v>
                </c:pt>
                <c:pt idx="109969">
                  <c:v>112238</c:v>
                </c:pt>
                <c:pt idx="109970">
                  <c:v>112238</c:v>
                </c:pt>
                <c:pt idx="109971">
                  <c:v>112238</c:v>
                </c:pt>
                <c:pt idx="109972">
                  <c:v>112238</c:v>
                </c:pt>
                <c:pt idx="109973">
                  <c:v>112238</c:v>
                </c:pt>
                <c:pt idx="109974">
                  <c:v>112238</c:v>
                </c:pt>
                <c:pt idx="109975">
                  <c:v>112238</c:v>
                </c:pt>
                <c:pt idx="109976">
                  <c:v>112238</c:v>
                </c:pt>
                <c:pt idx="109977">
                  <c:v>112238</c:v>
                </c:pt>
                <c:pt idx="109978">
                  <c:v>112238</c:v>
                </c:pt>
                <c:pt idx="109979">
                  <c:v>112238</c:v>
                </c:pt>
                <c:pt idx="109980">
                  <c:v>112238</c:v>
                </c:pt>
                <c:pt idx="109981">
                  <c:v>112238</c:v>
                </c:pt>
                <c:pt idx="109982">
                  <c:v>112238</c:v>
                </c:pt>
                <c:pt idx="109983">
                  <c:v>112238</c:v>
                </c:pt>
                <c:pt idx="109984">
                  <c:v>112238</c:v>
                </c:pt>
                <c:pt idx="109985">
                  <c:v>112238</c:v>
                </c:pt>
                <c:pt idx="109986">
                  <c:v>112238</c:v>
                </c:pt>
                <c:pt idx="109987">
                  <c:v>112238</c:v>
                </c:pt>
                <c:pt idx="109988">
                  <c:v>112238</c:v>
                </c:pt>
                <c:pt idx="109989">
                  <c:v>112238</c:v>
                </c:pt>
                <c:pt idx="109990">
                  <c:v>112238</c:v>
                </c:pt>
                <c:pt idx="109991">
                  <c:v>112238</c:v>
                </c:pt>
                <c:pt idx="109992">
                  <c:v>112238</c:v>
                </c:pt>
                <c:pt idx="109993">
                  <c:v>112238</c:v>
                </c:pt>
                <c:pt idx="109994">
                  <c:v>112238</c:v>
                </c:pt>
                <c:pt idx="109995">
                  <c:v>112238</c:v>
                </c:pt>
                <c:pt idx="109996">
                  <c:v>112238</c:v>
                </c:pt>
                <c:pt idx="109997">
                  <c:v>112238</c:v>
                </c:pt>
                <c:pt idx="109998">
                  <c:v>112238</c:v>
                </c:pt>
                <c:pt idx="109999">
                  <c:v>112238</c:v>
                </c:pt>
                <c:pt idx="110000">
                  <c:v>112238</c:v>
                </c:pt>
                <c:pt idx="110001">
                  <c:v>112238</c:v>
                </c:pt>
                <c:pt idx="110002">
                  <c:v>112238</c:v>
                </c:pt>
                <c:pt idx="110003">
                  <c:v>112238</c:v>
                </c:pt>
                <c:pt idx="110004">
                  <c:v>112238</c:v>
                </c:pt>
                <c:pt idx="110005">
                  <c:v>112238</c:v>
                </c:pt>
                <c:pt idx="110006">
                  <c:v>112238</c:v>
                </c:pt>
                <c:pt idx="110007">
                  <c:v>112238</c:v>
                </c:pt>
                <c:pt idx="110008">
                  <c:v>112238</c:v>
                </c:pt>
                <c:pt idx="110009">
                  <c:v>112238</c:v>
                </c:pt>
                <c:pt idx="110010">
                  <c:v>112238</c:v>
                </c:pt>
                <c:pt idx="110011">
                  <c:v>112238</c:v>
                </c:pt>
                <c:pt idx="110012">
                  <c:v>112238</c:v>
                </c:pt>
                <c:pt idx="110013">
                  <c:v>112238</c:v>
                </c:pt>
                <c:pt idx="110014">
                  <c:v>112238</c:v>
                </c:pt>
                <c:pt idx="110015">
                  <c:v>112238</c:v>
                </c:pt>
                <c:pt idx="110016">
                  <c:v>112238</c:v>
                </c:pt>
                <c:pt idx="110017">
                  <c:v>112238</c:v>
                </c:pt>
                <c:pt idx="110018">
                  <c:v>112238</c:v>
                </c:pt>
                <c:pt idx="110019">
                  <c:v>112238</c:v>
                </c:pt>
                <c:pt idx="110020">
                  <c:v>112238</c:v>
                </c:pt>
                <c:pt idx="110021">
                  <c:v>112238</c:v>
                </c:pt>
                <c:pt idx="110022">
                  <c:v>112238</c:v>
                </c:pt>
                <c:pt idx="110023">
                  <c:v>112238</c:v>
                </c:pt>
                <c:pt idx="110024">
                  <c:v>112238</c:v>
                </c:pt>
                <c:pt idx="110025">
                  <c:v>112238</c:v>
                </c:pt>
                <c:pt idx="110026">
                  <c:v>112238</c:v>
                </c:pt>
                <c:pt idx="110027">
                  <c:v>112238</c:v>
                </c:pt>
                <c:pt idx="110028">
                  <c:v>112238</c:v>
                </c:pt>
                <c:pt idx="110029">
                  <c:v>112238</c:v>
                </c:pt>
                <c:pt idx="110030">
                  <c:v>112238</c:v>
                </c:pt>
                <c:pt idx="110031">
                  <c:v>112238</c:v>
                </c:pt>
                <c:pt idx="110032">
                  <c:v>112238</c:v>
                </c:pt>
                <c:pt idx="110033">
                  <c:v>112238</c:v>
                </c:pt>
                <c:pt idx="110034">
                  <c:v>112238</c:v>
                </c:pt>
                <c:pt idx="110035">
                  <c:v>112238</c:v>
                </c:pt>
                <c:pt idx="110036">
                  <c:v>112238</c:v>
                </c:pt>
                <c:pt idx="110037">
                  <c:v>112238</c:v>
                </c:pt>
                <c:pt idx="110038">
                  <c:v>112238</c:v>
                </c:pt>
                <c:pt idx="110039">
                  <c:v>112238</c:v>
                </c:pt>
                <c:pt idx="110040">
                  <c:v>112238</c:v>
                </c:pt>
                <c:pt idx="110041">
                  <c:v>112238</c:v>
                </c:pt>
                <c:pt idx="110042">
                  <c:v>112238</c:v>
                </c:pt>
                <c:pt idx="110043">
                  <c:v>112238</c:v>
                </c:pt>
                <c:pt idx="110044">
                  <c:v>112238</c:v>
                </c:pt>
                <c:pt idx="110045">
                  <c:v>112238</c:v>
                </c:pt>
                <c:pt idx="110046">
                  <c:v>112238</c:v>
                </c:pt>
                <c:pt idx="110047">
                  <c:v>112238</c:v>
                </c:pt>
                <c:pt idx="110048">
                  <c:v>112238</c:v>
                </c:pt>
                <c:pt idx="110049">
                  <c:v>112238</c:v>
                </c:pt>
                <c:pt idx="110050">
                  <c:v>112238</c:v>
                </c:pt>
                <c:pt idx="110051">
                  <c:v>112238</c:v>
                </c:pt>
                <c:pt idx="110052">
                  <c:v>112238</c:v>
                </c:pt>
                <c:pt idx="110053">
                  <c:v>112238</c:v>
                </c:pt>
                <c:pt idx="110054">
                  <c:v>112238</c:v>
                </c:pt>
                <c:pt idx="110055">
                  <c:v>112238</c:v>
                </c:pt>
                <c:pt idx="110056">
                  <c:v>112238</c:v>
                </c:pt>
                <c:pt idx="110057">
                  <c:v>112238</c:v>
                </c:pt>
                <c:pt idx="110058">
                  <c:v>112238</c:v>
                </c:pt>
                <c:pt idx="110059">
                  <c:v>112238</c:v>
                </c:pt>
                <c:pt idx="110060">
                  <c:v>112238</c:v>
                </c:pt>
                <c:pt idx="110061">
                  <c:v>112238</c:v>
                </c:pt>
                <c:pt idx="110062">
                  <c:v>112238</c:v>
                </c:pt>
                <c:pt idx="110063">
                  <c:v>112238</c:v>
                </c:pt>
                <c:pt idx="110064">
                  <c:v>112238</c:v>
                </c:pt>
                <c:pt idx="110065">
                  <c:v>112238</c:v>
                </c:pt>
                <c:pt idx="110066">
                  <c:v>112238</c:v>
                </c:pt>
                <c:pt idx="110067">
                  <c:v>112238</c:v>
                </c:pt>
                <c:pt idx="110068">
                  <c:v>112238</c:v>
                </c:pt>
                <c:pt idx="110069">
                  <c:v>112238</c:v>
                </c:pt>
                <c:pt idx="110070">
                  <c:v>112238</c:v>
                </c:pt>
                <c:pt idx="110071">
                  <c:v>112238</c:v>
                </c:pt>
                <c:pt idx="110072">
                  <c:v>112238</c:v>
                </c:pt>
                <c:pt idx="110073">
                  <c:v>112238</c:v>
                </c:pt>
                <c:pt idx="110074">
                  <c:v>112238</c:v>
                </c:pt>
                <c:pt idx="110075">
                  <c:v>112238</c:v>
                </c:pt>
                <c:pt idx="110076">
                  <c:v>112238</c:v>
                </c:pt>
                <c:pt idx="110077">
                  <c:v>112238</c:v>
                </c:pt>
                <c:pt idx="110078">
                  <c:v>112238</c:v>
                </c:pt>
                <c:pt idx="110079">
                  <c:v>112238</c:v>
                </c:pt>
                <c:pt idx="110080">
                  <c:v>112238</c:v>
                </c:pt>
                <c:pt idx="110081">
                  <c:v>112238</c:v>
                </c:pt>
                <c:pt idx="110082">
                  <c:v>112238</c:v>
                </c:pt>
                <c:pt idx="110083">
                  <c:v>112238</c:v>
                </c:pt>
                <c:pt idx="110084">
                  <c:v>112238</c:v>
                </c:pt>
                <c:pt idx="110085">
                  <c:v>112238</c:v>
                </c:pt>
                <c:pt idx="110086">
                  <c:v>112238</c:v>
                </c:pt>
                <c:pt idx="110087">
                  <c:v>112238</c:v>
                </c:pt>
                <c:pt idx="110088">
                  <c:v>112238</c:v>
                </c:pt>
                <c:pt idx="110089">
                  <c:v>112238</c:v>
                </c:pt>
                <c:pt idx="110090">
                  <c:v>112238</c:v>
                </c:pt>
                <c:pt idx="110091">
                  <c:v>112238</c:v>
                </c:pt>
                <c:pt idx="110092">
                  <c:v>112238</c:v>
                </c:pt>
                <c:pt idx="110093">
                  <c:v>112238</c:v>
                </c:pt>
                <c:pt idx="110094">
                  <c:v>112238</c:v>
                </c:pt>
                <c:pt idx="110095">
                  <c:v>112238</c:v>
                </c:pt>
                <c:pt idx="110096">
                  <c:v>112238</c:v>
                </c:pt>
                <c:pt idx="110097">
                  <c:v>112238</c:v>
                </c:pt>
                <c:pt idx="110098">
                  <c:v>112238</c:v>
                </c:pt>
                <c:pt idx="110099">
                  <c:v>112238</c:v>
                </c:pt>
                <c:pt idx="110100">
                  <c:v>112238</c:v>
                </c:pt>
                <c:pt idx="110101">
                  <c:v>112238</c:v>
                </c:pt>
                <c:pt idx="110102">
                  <c:v>112238</c:v>
                </c:pt>
                <c:pt idx="110103">
                  <c:v>112238</c:v>
                </c:pt>
                <c:pt idx="110104">
                  <c:v>112238</c:v>
                </c:pt>
                <c:pt idx="110105">
                  <c:v>112238</c:v>
                </c:pt>
                <c:pt idx="110106">
                  <c:v>112238</c:v>
                </c:pt>
                <c:pt idx="110107">
                  <c:v>112238</c:v>
                </c:pt>
                <c:pt idx="110108">
                  <c:v>112238</c:v>
                </c:pt>
                <c:pt idx="110109">
                  <c:v>112238</c:v>
                </c:pt>
                <c:pt idx="110110">
                  <c:v>112238</c:v>
                </c:pt>
                <c:pt idx="110111">
                  <c:v>112238</c:v>
                </c:pt>
                <c:pt idx="110112">
                  <c:v>112238</c:v>
                </c:pt>
                <c:pt idx="110113">
                  <c:v>112238</c:v>
                </c:pt>
                <c:pt idx="110114">
                  <c:v>112238</c:v>
                </c:pt>
                <c:pt idx="110115">
                  <c:v>112238</c:v>
                </c:pt>
                <c:pt idx="110116">
                  <c:v>112238</c:v>
                </c:pt>
                <c:pt idx="110117">
                  <c:v>112238</c:v>
                </c:pt>
                <c:pt idx="110118">
                  <c:v>112238</c:v>
                </c:pt>
                <c:pt idx="110119">
                  <c:v>112238</c:v>
                </c:pt>
                <c:pt idx="110120">
                  <c:v>112238</c:v>
                </c:pt>
                <c:pt idx="110121">
                  <c:v>112238</c:v>
                </c:pt>
                <c:pt idx="110122">
                  <c:v>112238</c:v>
                </c:pt>
                <c:pt idx="110123">
                  <c:v>112238</c:v>
                </c:pt>
                <c:pt idx="110124">
                  <c:v>112238</c:v>
                </c:pt>
                <c:pt idx="110125">
                  <c:v>112238</c:v>
                </c:pt>
                <c:pt idx="110126">
                  <c:v>112238</c:v>
                </c:pt>
                <c:pt idx="110127">
                  <c:v>112238</c:v>
                </c:pt>
                <c:pt idx="110128">
                  <c:v>112238</c:v>
                </c:pt>
                <c:pt idx="110129">
                  <c:v>112238</c:v>
                </c:pt>
                <c:pt idx="110130">
                  <c:v>112238</c:v>
                </c:pt>
                <c:pt idx="110131">
                  <c:v>112238</c:v>
                </c:pt>
                <c:pt idx="110132">
                  <c:v>112238</c:v>
                </c:pt>
                <c:pt idx="110133">
                  <c:v>112238</c:v>
                </c:pt>
                <c:pt idx="110134">
                  <c:v>112238</c:v>
                </c:pt>
                <c:pt idx="110135">
                  <c:v>112238</c:v>
                </c:pt>
                <c:pt idx="110136">
                  <c:v>112238</c:v>
                </c:pt>
                <c:pt idx="110137">
                  <c:v>112238</c:v>
                </c:pt>
                <c:pt idx="110138">
                  <c:v>112238</c:v>
                </c:pt>
                <c:pt idx="110139">
                  <c:v>112238</c:v>
                </c:pt>
                <c:pt idx="110140">
                  <c:v>112238</c:v>
                </c:pt>
                <c:pt idx="110141">
                  <c:v>112238</c:v>
                </c:pt>
                <c:pt idx="110142">
                  <c:v>112238</c:v>
                </c:pt>
                <c:pt idx="110143">
                  <c:v>112238</c:v>
                </c:pt>
                <c:pt idx="110144">
                  <c:v>112238</c:v>
                </c:pt>
                <c:pt idx="110145">
                  <c:v>112238</c:v>
                </c:pt>
                <c:pt idx="110146">
                  <c:v>112238</c:v>
                </c:pt>
                <c:pt idx="110147">
                  <c:v>112238</c:v>
                </c:pt>
                <c:pt idx="110148">
                  <c:v>112238</c:v>
                </c:pt>
                <c:pt idx="110149">
                  <c:v>112238</c:v>
                </c:pt>
                <c:pt idx="110150">
                  <c:v>112238</c:v>
                </c:pt>
                <c:pt idx="110151">
                  <c:v>112238</c:v>
                </c:pt>
                <c:pt idx="110152">
                  <c:v>112238</c:v>
                </c:pt>
                <c:pt idx="110153">
                  <c:v>112238</c:v>
                </c:pt>
                <c:pt idx="110154">
                  <c:v>112238</c:v>
                </c:pt>
                <c:pt idx="110155">
                  <c:v>112238</c:v>
                </c:pt>
                <c:pt idx="110156">
                  <c:v>112238</c:v>
                </c:pt>
                <c:pt idx="110157">
                  <c:v>112238</c:v>
                </c:pt>
                <c:pt idx="110158">
                  <c:v>112238</c:v>
                </c:pt>
                <c:pt idx="110159">
                  <c:v>112238</c:v>
                </c:pt>
                <c:pt idx="110160">
                  <c:v>112238</c:v>
                </c:pt>
                <c:pt idx="110161">
                  <c:v>112238</c:v>
                </c:pt>
                <c:pt idx="110162">
                  <c:v>112238</c:v>
                </c:pt>
                <c:pt idx="110163">
                  <c:v>112238</c:v>
                </c:pt>
                <c:pt idx="110164">
                  <c:v>112238</c:v>
                </c:pt>
                <c:pt idx="110165">
                  <c:v>112238</c:v>
                </c:pt>
                <c:pt idx="110166">
                  <c:v>112238</c:v>
                </c:pt>
                <c:pt idx="110167">
                  <c:v>112238</c:v>
                </c:pt>
                <c:pt idx="110168">
                  <c:v>112238</c:v>
                </c:pt>
                <c:pt idx="110169">
                  <c:v>112238</c:v>
                </c:pt>
                <c:pt idx="110170">
                  <c:v>112238</c:v>
                </c:pt>
                <c:pt idx="110171">
                  <c:v>112238</c:v>
                </c:pt>
                <c:pt idx="110172">
                  <c:v>112238</c:v>
                </c:pt>
                <c:pt idx="110173">
                  <c:v>112238</c:v>
                </c:pt>
                <c:pt idx="110174">
                  <c:v>112238</c:v>
                </c:pt>
                <c:pt idx="110175">
                  <c:v>112238</c:v>
                </c:pt>
                <c:pt idx="110176">
                  <c:v>112238</c:v>
                </c:pt>
                <c:pt idx="110177">
                  <c:v>112238</c:v>
                </c:pt>
                <c:pt idx="110178">
                  <c:v>112238</c:v>
                </c:pt>
                <c:pt idx="110179">
                  <c:v>112238</c:v>
                </c:pt>
                <c:pt idx="110180">
                  <c:v>112238</c:v>
                </c:pt>
                <c:pt idx="110181">
                  <c:v>112238</c:v>
                </c:pt>
                <c:pt idx="110182">
                  <c:v>112238</c:v>
                </c:pt>
                <c:pt idx="110183">
                  <c:v>112238</c:v>
                </c:pt>
                <c:pt idx="110184">
                  <c:v>112238</c:v>
                </c:pt>
                <c:pt idx="110185">
                  <c:v>112238</c:v>
                </c:pt>
                <c:pt idx="110186">
                  <c:v>112238</c:v>
                </c:pt>
                <c:pt idx="110187">
                  <c:v>112238</c:v>
                </c:pt>
                <c:pt idx="110188">
                  <c:v>112238</c:v>
                </c:pt>
                <c:pt idx="110189">
                  <c:v>112238</c:v>
                </c:pt>
                <c:pt idx="110190">
                  <c:v>112238</c:v>
                </c:pt>
                <c:pt idx="110191">
                  <c:v>112238</c:v>
                </c:pt>
                <c:pt idx="110192">
                  <c:v>112238</c:v>
                </c:pt>
                <c:pt idx="110193">
                  <c:v>112238</c:v>
                </c:pt>
                <c:pt idx="110194">
                  <c:v>112238</c:v>
                </c:pt>
                <c:pt idx="110195">
                  <c:v>112238</c:v>
                </c:pt>
                <c:pt idx="110196">
                  <c:v>112238</c:v>
                </c:pt>
                <c:pt idx="110197">
                  <c:v>112238</c:v>
                </c:pt>
                <c:pt idx="110198">
                  <c:v>112238</c:v>
                </c:pt>
                <c:pt idx="110199">
                  <c:v>112238</c:v>
                </c:pt>
                <c:pt idx="110200">
                  <c:v>112238</c:v>
                </c:pt>
                <c:pt idx="110201">
                  <c:v>112238</c:v>
                </c:pt>
                <c:pt idx="110202">
                  <c:v>112238</c:v>
                </c:pt>
                <c:pt idx="110203">
                  <c:v>112238</c:v>
                </c:pt>
                <c:pt idx="110204">
                  <c:v>112238</c:v>
                </c:pt>
                <c:pt idx="110205">
                  <c:v>112238</c:v>
                </c:pt>
                <c:pt idx="110206">
                  <c:v>112238</c:v>
                </c:pt>
                <c:pt idx="110207">
                  <c:v>112238</c:v>
                </c:pt>
                <c:pt idx="110208">
                  <c:v>112238</c:v>
                </c:pt>
                <c:pt idx="110209">
                  <c:v>112238</c:v>
                </c:pt>
                <c:pt idx="110210">
                  <c:v>112238</c:v>
                </c:pt>
                <c:pt idx="110211">
                  <c:v>112238</c:v>
                </c:pt>
                <c:pt idx="110212">
                  <c:v>112238</c:v>
                </c:pt>
                <c:pt idx="110213">
                  <c:v>112238</c:v>
                </c:pt>
                <c:pt idx="110214">
                  <c:v>112238</c:v>
                </c:pt>
                <c:pt idx="110215">
                  <c:v>112238</c:v>
                </c:pt>
                <c:pt idx="110216">
                  <c:v>112238</c:v>
                </c:pt>
                <c:pt idx="110217">
                  <c:v>112238</c:v>
                </c:pt>
                <c:pt idx="110218">
                  <c:v>112238</c:v>
                </c:pt>
                <c:pt idx="110219">
                  <c:v>112238</c:v>
                </c:pt>
                <c:pt idx="110220">
                  <c:v>112238</c:v>
                </c:pt>
                <c:pt idx="110221">
                  <c:v>112238</c:v>
                </c:pt>
                <c:pt idx="110222">
                  <c:v>112238</c:v>
                </c:pt>
                <c:pt idx="110223">
                  <c:v>112238</c:v>
                </c:pt>
                <c:pt idx="110224">
                  <c:v>112238</c:v>
                </c:pt>
                <c:pt idx="110225">
                  <c:v>112238</c:v>
                </c:pt>
                <c:pt idx="110226">
                  <c:v>112238</c:v>
                </c:pt>
                <c:pt idx="110227">
                  <c:v>112238</c:v>
                </c:pt>
                <c:pt idx="110228">
                  <c:v>112238</c:v>
                </c:pt>
                <c:pt idx="110229">
                  <c:v>112238</c:v>
                </c:pt>
                <c:pt idx="110230">
                  <c:v>112238</c:v>
                </c:pt>
                <c:pt idx="110231">
                  <c:v>112238</c:v>
                </c:pt>
                <c:pt idx="110232">
                  <c:v>112238</c:v>
                </c:pt>
                <c:pt idx="110233">
                  <c:v>112238</c:v>
                </c:pt>
                <c:pt idx="110234">
                  <c:v>112238</c:v>
                </c:pt>
                <c:pt idx="110235">
                  <c:v>112238</c:v>
                </c:pt>
                <c:pt idx="110236">
                  <c:v>112238</c:v>
                </c:pt>
                <c:pt idx="110237">
                  <c:v>112238</c:v>
                </c:pt>
                <c:pt idx="110238">
                  <c:v>112238</c:v>
                </c:pt>
                <c:pt idx="110239">
                  <c:v>112238</c:v>
                </c:pt>
                <c:pt idx="110240">
                  <c:v>112238</c:v>
                </c:pt>
                <c:pt idx="110241">
                  <c:v>112238</c:v>
                </c:pt>
                <c:pt idx="110242">
                  <c:v>112238</c:v>
                </c:pt>
                <c:pt idx="110243">
                  <c:v>112238</c:v>
                </c:pt>
                <c:pt idx="110244">
                  <c:v>112238</c:v>
                </c:pt>
                <c:pt idx="110245">
                  <c:v>112238</c:v>
                </c:pt>
                <c:pt idx="110246">
                  <c:v>112238</c:v>
                </c:pt>
                <c:pt idx="110247">
                  <c:v>112238</c:v>
                </c:pt>
                <c:pt idx="110248">
                  <c:v>112238</c:v>
                </c:pt>
                <c:pt idx="110249">
                  <c:v>112238</c:v>
                </c:pt>
                <c:pt idx="110250">
                  <c:v>112238</c:v>
                </c:pt>
                <c:pt idx="110251">
                  <c:v>112238</c:v>
                </c:pt>
                <c:pt idx="110252">
                  <c:v>112238</c:v>
                </c:pt>
                <c:pt idx="110253">
                  <c:v>112238</c:v>
                </c:pt>
                <c:pt idx="110254">
                  <c:v>112238</c:v>
                </c:pt>
                <c:pt idx="110255">
                  <c:v>112238</c:v>
                </c:pt>
                <c:pt idx="110256">
                  <c:v>112238</c:v>
                </c:pt>
                <c:pt idx="110257">
                  <c:v>112238</c:v>
                </c:pt>
                <c:pt idx="110258">
                  <c:v>112238</c:v>
                </c:pt>
                <c:pt idx="110259">
                  <c:v>112238</c:v>
                </c:pt>
                <c:pt idx="110260">
                  <c:v>112238</c:v>
                </c:pt>
                <c:pt idx="110261">
                  <c:v>112238</c:v>
                </c:pt>
                <c:pt idx="110262">
                  <c:v>112238</c:v>
                </c:pt>
                <c:pt idx="110263">
                  <c:v>112238</c:v>
                </c:pt>
                <c:pt idx="110264">
                  <c:v>112238</c:v>
                </c:pt>
                <c:pt idx="110265">
                  <c:v>112238</c:v>
                </c:pt>
                <c:pt idx="110266">
                  <c:v>112238</c:v>
                </c:pt>
                <c:pt idx="110267">
                  <c:v>112238</c:v>
                </c:pt>
                <c:pt idx="110268">
                  <c:v>112238</c:v>
                </c:pt>
                <c:pt idx="110269">
                  <c:v>112238</c:v>
                </c:pt>
                <c:pt idx="110270">
                  <c:v>112238</c:v>
                </c:pt>
                <c:pt idx="110271">
                  <c:v>112238</c:v>
                </c:pt>
                <c:pt idx="110272">
                  <c:v>112238</c:v>
                </c:pt>
                <c:pt idx="110273">
                  <c:v>112238</c:v>
                </c:pt>
                <c:pt idx="110274">
                  <c:v>112238</c:v>
                </c:pt>
                <c:pt idx="110275">
                  <c:v>112238</c:v>
                </c:pt>
                <c:pt idx="110276">
                  <c:v>112238</c:v>
                </c:pt>
                <c:pt idx="110277">
                  <c:v>112238</c:v>
                </c:pt>
                <c:pt idx="110278">
                  <c:v>112238</c:v>
                </c:pt>
                <c:pt idx="110279">
                  <c:v>112238</c:v>
                </c:pt>
                <c:pt idx="110280">
                  <c:v>112238</c:v>
                </c:pt>
                <c:pt idx="110281">
                  <c:v>112238</c:v>
                </c:pt>
                <c:pt idx="110282">
                  <c:v>112238</c:v>
                </c:pt>
                <c:pt idx="110283">
                  <c:v>112238</c:v>
                </c:pt>
                <c:pt idx="110284">
                  <c:v>112238</c:v>
                </c:pt>
                <c:pt idx="110285">
                  <c:v>112238</c:v>
                </c:pt>
                <c:pt idx="110286">
                  <c:v>112238</c:v>
                </c:pt>
                <c:pt idx="110287">
                  <c:v>112238</c:v>
                </c:pt>
                <c:pt idx="110288">
                  <c:v>112238</c:v>
                </c:pt>
                <c:pt idx="110289">
                  <c:v>112238</c:v>
                </c:pt>
                <c:pt idx="110290">
                  <c:v>112238</c:v>
                </c:pt>
                <c:pt idx="110291">
                  <c:v>112238</c:v>
                </c:pt>
                <c:pt idx="110292">
                  <c:v>112238</c:v>
                </c:pt>
                <c:pt idx="110293">
                  <c:v>112238</c:v>
                </c:pt>
                <c:pt idx="110294">
                  <c:v>112238</c:v>
                </c:pt>
                <c:pt idx="110295">
                  <c:v>112238</c:v>
                </c:pt>
                <c:pt idx="110296">
                  <c:v>112238</c:v>
                </c:pt>
                <c:pt idx="110297">
                  <c:v>112238</c:v>
                </c:pt>
                <c:pt idx="110298">
                  <c:v>112238</c:v>
                </c:pt>
                <c:pt idx="110299">
                  <c:v>112238</c:v>
                </c:pt>
                <c:pt idx="110300">
                  <c:v>112238</c:v>
                </c:pt>
                <c:pt idx="110301">
                  <c:v>112238</c:v>
                </c:pt>
                <c:pt idx="110302">
                  <c:v>112238</c:v>
                </c:pt>
                <c:pt idx="110303">
                  <c:v>112238</c:v>
                </c:pt>
                <c:pt idx="110304">
                  <c:v>112238</c:v>
                </c:pt>
                <c:pt idx="110305">
                  <c:v>112238</c:v>
                </c:pt>
                <c:pt idx="110306">
                  <c:v>112238</c:v>
                </c:pt>
                <c:pt idx="110307">
                  <c:v>112238</c:v>
                </c:pt>
                <c:pt idx="110308">
                  <c:v>112238</c:v>
                </c:pt>
                <c:pt idx="110309">
                  <c:v>112238</c:v>
                </c:pt>
                <c:pt idx="110310">
                  <c:v>112238</c:v>
                </c:pt>
                <c:pt idx="110311">
                  <c:v>112238</c:v>
                </c:pt>
                <c:pt idx="110312">
                  <c:v>112238</c:v>
                </c:pt>
                <c:pt idx="110313">
                  <c:v>112238</c:v>
                </c:pt>
                <c:pt idx="110314">
                  <c:v>112238</c:v>
                </c:pt>
                <c:pt idx="110315">
                  <c:v>112238</c:v>
                </c:pt>
                <c:pt idx="110316">
                  <c:v>112238</c:v>
                </c:pt>
                <c:pt idx="110317">
                  <c:v>112238</c:v>
                </c:pt>
                <c:pt idx="110318">
                  <c:v>112238</c:v>
                </c:pt>
                <c:pt idx="110319">
                  <c:v>112238</c:v>
                </c:pt>
                <c:pt idx="110320">
                  <c:v>112238</c:v>
                </c:pt>
                <c:pt idx="110321">
                  <c:v>112238</c:v>
                </c:pt>
                <c:pt idx="110322">
                  <c:v>112238</c:v>
                </c:pt>
                <c:pt idx="110323">
                  <c:v>112238</c:v>
                </c:pt>
                <c:pt idx="110324">
                  <c:v>112238</c:v>
                </c:pt>
                <c:pt idx="110325">
                  <c:v>112238</c:v>
                </c:pt>
                <c:pt idx="110326">
                  <c:v>112238</c:v>
                </c:pt>
                <c:pt idx="110327">
                  <c:v>112238</c:v>
                </c:pt>
                <c:pt idx="110328">
                  <c:v>112238</c:v>
                </c:pt>
                <c:pt idx="110329">
                  <c:v>112238</c:v>
                </c:pt>
                <c:pt idx="110330">
                  <c:v>112238</c:v>
                </c:pt>
                <c:pt idx="110331">
                  <c:v>112238</c:v>
                </c:pt>
                <c:pt idx="110332">
                  <c:v>112238</c:v>
                </c:pt>
                <c:pt idx="110333">
                  <c:v>112238</c:v>
                </c:pt>
                <c:pt idx="110334">
                  <c:v>112238</c:v>
                </c:pt>
                <c:pt idx="110335">
                  <c:v>112238</c:v>
                </c:pt>
                <c:pt idx="110336">
                  <c:v>112238</c:v>
                </c:pt>
                <c:pt idx="110337">
                  <c:v>112238</c:v>
                </c:pt>
                <c:pt idx="110338">
                  <c:v>112238</c:v>
                </c:pt>
                <c:pt idx="110339">
                  <c:v>112238</c:v>
                </c:pt>
                <c:pt idx="110340">
                  <c:v>112238</c:v>
                </c:pt>
                <c:pt idx="110341">
                  <c:v>112238</c:v>
                </c:pt>
                <c:pt idx="110342">
                  <c:v>112238</c:v>
                </c:pt>
                <c:pt idx="110343">
                  <c:v>112238</c:v>
                </c:pt>
                <c:pt idx="110344">
                  <c:v>112238</c:v>
                </c:pt>
                <c:pt idx="110345">
                  <c:v>112238</c:v>
                </c:pt>
                <c:pt idx="110346">
                  <c:v>112238</c:v>
                </c:pt>
                <c:pt idx="110347">
                  <c:v>112238</c:v>
                </c:pt>
                <c:pt idx="110348">
                  <c:v>112238</c:v>
                </c:pt>
                <c:pt idx="110349">
                  <c:v>112238</c:v>
                </c:pt>
                <c:pt idx="110350">
                  <c:v>112238</c:v>
                </c:pt>
                <c:pt idx="110351">
                  <c:v>112238</c:v>
                </c:pt>
                <c:pt idx="110352">
                  <c:v>112238</c:v>
                </c:pt>
                <c:pt idx="110353">
                  <c:v>112238</c:v>
                </c:pt>
                <c:pt idx="110354">
                  <c:v>112238</c:v>
                </c:pt>
                <c:pt idx="110355">
                  <c:v>112238</c:v>
                </c:pt>
                <c:pt idx="110356">
                  <c:v>112238</c:v>
                </c:pt>
                <c:pt idx="110357">
                  <c:v>112238</c:v>
                </c:pt>
                <c:pt idx="110358">
                  <c:v>112238</c:v>
                </c:pt>
                <c:pt idx="110359">
                  <c:v>112238</c:v>
                </c:pt>
                <c:pt idx="110360">
                  <c:v>112238</c:v>
                </c:pt>
                <c:pt idx="110361">
                  <c:v>112238</c:v>
                </c:pt>
                <c:pt idx="110362">
                  <c:v>112238</c:v>
                </c:pt>
                <c:pt idx="110363">
                  <c:v>112238</c:v>
                </c:pt>
                <c:pt idx="110364">
                  <c:v>112238</c:v>
                </c:pt>
                <c:pt idx="110365">
                  <c:v>112238</c:v>
                </c:pt>
                <c:pt idx="110366">
                  <c:v>112238</c:v>
                </c:pt>
                <c:pt idx="110367">
                  <c:v>112238</c:v>
                </c:pt>
                <c:pt idx="110368">
                  <c:v>112238</c:v>
                </c:pt>
                <c:pt idx="110369">
                  <c:v>112238</c:v>
                </c:pt>
                <c:pt idx="110370">
                  <c:v>112238</c:v>
                </c:pt>
                <c:pt idx="110371">
                  <c:v>112238</c:v>
                </c:pt>
                <c:pt idx="110372">
                  <c:v>112238</c:v>
                </c:pt>
                <c:pt idx="110373">
                  <c:v>112238</c:v>
                </c:pt>
                <c:pt idx="110374">
                  <c:v>112238</c:v>
                </c:pt>
                <c:pt idx="110375">
                  <c:v>112238</c:v>
                </c:pt>
                <c:pt idx="110376">
                  <c:v>112238</c:v>
                </c:pt>
                <c:pt idx="110377">
                  <c:v>112238</c:v>
                </c:pt>
                <c:pt idx="110378">
                  <c:v>112238</c:v>
                </c:pt>
                <c:pt idx="110379">
                  <c:v>112238</c:v>
                </c:pt>
                <c:pt idx="110380">
                  <c:v>112238</c:v>
                </c:pt>
                <c:pt idx="110381">
                  <c:v>112238</c:v>
                </c:pt>
                <c:pt idx="110382">
                  <c:v>112238</c:v>
                </c:pt>
                <c:pt idx="110383">
                  <c:v>112238</c:v>
                </c:pt>
                <c:pt idx="110384">
                  <c:v>112238</c:v>
                </c:pt>
                <c:pt idx="110385">
                  <c:v>112238</c:v>
                </c:pt>
                <c:pt idx="110386">
                  <c:v>112238</c:v>
                </c:pt>
                <c:pt idx="110387">
                  <c:v>112238</c:v>
                </c:pt>
                <c:pt idx="110388">
                  <c:v>112238</c:v>
                </c:pt>
                <c:pt idx="110389">
                  <c:v>112238</c:v>
                </c:pt>
                <c:pt idx="110390">
                  <c:v>112238</c:v>
                </c:pt>
                <c:pt idx="110391">
                  <c:v>112238</c:v>
                </c:pt>
                <c:pt idx="110392">
                  <c:v>112238</c:v>
                </c:pt>
                <c:pt idx="110393">
                  <c:v>112238</c:v>
                </c:pt>
                <c:pt idx="110394">
                  <c:v>112238</c:v>
                </c:pt>
                <c:pt idx="110395">
                  <c:v>112238</c:v>
                </c:pt>
                <c:pt idx="110396">
                  <c:v>112238</c:v>
                </c:pt>
                <c:pt idx="110397">
                  <c:v>112238</c:v>
                </c:pt>
                <c:pt idx="110398">
                  <c:v>112238</c:v>
                </c:pt>
                <c:pt idx="110399">
                  <c:v>112238</c:v>
                </c:pt>
                <c:pt idx="110400">
                  <c:v>112238</c:v>
                </c:pt>
                <c:pt idx="110401">
                  <c:v>112238</c:v>
                </c:pt>
                <c:pt idx="110402">
                  <c:v>112238</c:v>
                </c:pt>
                <c:pt idx="110403">
                  <c:v>112238</c:v>
                </c:pt>
                <c:pt idx="110404">
                  <c:v>112238</c:v>
                </c:pt>
                <c:pt idx="110405">
                  <c:v>112238</c:v>
                </c:pt>
                <c:pt idx="110406">
                  <c:v>112238</c:v>
                </c:pt>
                <c:pt idx="110407">
                  <c:v>112238</c:v>
                </c:pt>
                <c:pt idx="110408">
                  <c:v>112238</c:v>
                </c:pt>
                <c:pt idx="110409">
                  <c:v>112238</c:v>
                </c:pt>
                <c:pt idx="110410">
                  <c:v>112238</c:v>
                </c:pt>
                <c:pt idx="110411">
                  <c:v>112238</c:v>
                </c:pt>
                <c:pt idx="110412">
                  <c:v>112238</c:v>
                </c:pt>
                <c:pt idx="110413">
                  <c:v>112238</c:v>
                </c:pt>
                <c:pt idx="110414">
                  <c:v>112238</c:v>
                </c:pt>
                <c:pt idx="110415">
                  <c:v>112238</c:v>
                </c:pt>
                <c:pt idx="110416">
                  <c:v>112238</c:v>
                </c:pt>
                <c:pt idx="110417">
                  <c:v>112238</c:v>
                </c:pt>
                <c:pt idx="110418">
                  <c:v>112238</c:v>
                </c:pt>
                <c:pt idx="110419">
                  <c:v>112238</c:v>
                </c:pt>
                <c:pt idx="110420">
                  <c:v>112238</c:v>
                </c:pt>
                <c:pt idx="110421">
                  <c:v>112238</c:v>
                </c:pt>
                <c:pt idx="110422">
                  <c:v>112238</c:v>
                </c:pt>
                <c:pt idx="110423">
                  <c:v>112238</c:v>
                </c:pt>
                <c:pt idx="110424">
                  <c:v>112238</c:v>
                </c:pt>
                <c:pt idx="110425">
                  <c:v>112238</c:v>
                </c:pt>
                <c:pt idx="110426">
                  <c:v>112238</c:v>
                </c:pt>
                <c:pt idx="110427">
                  <c:v>112238</c:v>
                </c:pt>
                <c:pt idx="110428">
                  <c:v>112238</c:v>
                </c:pt>
                <c:pt idx="110429">
                  <c:v>112238</c:v>
                </c:pt>
                <c:pt idx="110430">
                  <c:v>112238</c:v>
                </c:pt>
                <c:pt idx="110431">
                  <c:v>112238</c:v>
                </c:pt>
                <c:pt idx="110432">
                  <c:v>112238</c:v>
                </c:pt>
                <c:pt idx="110433">
                  <c:v>112238</c:v>
                </c:pt>
                <c:pt idx="110434">
                  <c:v>112238</c:v>
                </c:pt>
                <c:pt idx="110435">
                  <c:v>112238</c:v>
                </c:pt>
                <c:pt idx="110436">
                  <c:v>112238</c:v>
                </c:pt>
                <c:pt idx="110437">
                  <c:v>112238</c:v>
                </c:pt>
                <c:pt idx="110438">
                  <c:v>112238</c:v>
                </c:pt>
                <c:pt idx="110439">
                  <c:v>112238</c:v>
                </c:pt>
                <c:pt idx="110440">
                  <c:v>112238</c:v>
                </c:pt>
                <c:pt idx="110441">
                  <c:v>112238</c:v>
                </c:pt>
                <c:pt idx="110442">
                  <c:v>112238</c:v>
                </c:pt>
                <c:pt idx="110443">
                  <c:v>112238</c:v>
                </c:pt>
                <c:pt idx="110444">
                  <c:v>112238</c:v>
                </c:pt>
                <c:pt idx="110445">
                  <c:v>112238</c:v>
                </c:pt>
                <c:pt idx="110446">
                  <c:v>112238</c:v>
                </c:pt>
                <c:pt idx="110447">
                  <c:v>112238</c:v>
                </c:pt>
                <c:pt idx="110448">
                  <c:v>112238</c:v>
                </c:pt>
                <c:pt idx="110449">
                  <c:v>112238</c:v>
                </c:pt>
                <c:pt idx="110450">
                  <c:v>112238</c:v>
                </c:pt>
                <c:pt idx="110451">
                  <c:v>112238</c:v>
                </c:pt>
                <c:pt idx="110452">
                  <c:v>112238</c:v>
                </c:pt>
                <c:pt idx="110453">
                  <c:v>112238</c:v>
                </c:pt>
                <c:pt idx="110454">
                  <c:v>112238</c:v>
                </c:pt>
                <c:pt idx="110455">
                  <c:v>112238</c:v>
                </c:pt>
                <c:pt idx="110456">
                  <c:v>112238</c:v>
                </c:pt>
                <c:pt idx="110457">
                  <c:v>112238</c:v>
                </c:pt>
                <c:pt idx="110458">
                  <c:v>112238</c:v>
                </c:pt>
                <c:pt idx="110459">
                  <c:v>112238</c:v>
                </c:pt>
                <c:pt idx="110460">
                  <c:v>112238</c:v>
                </c:pt>
                <c:pt idx="110461">
                  <c:v>112238</c:v>
                </c:pt>
                <c:pt idx="110462">
                  <c:v>112238</c:v>
                </c:pt>
                <c:pt idx="110463">
                  <c:v>112238</c:v>
                </c:pt>
                <c:pt idx="110464">
                  <c:v>112238</c:v>
                </c:pt>
                <c:pt idx="110465">
                  <c:v>112238</c:v>
                </c:pt>
                <c:pt idx="110466">
                  <c:v>112238</c:v>
                </c:pt>
                <c:pt idx="110467">
                  <c:v>112238</c:v>
                </c:pt>
                <c:pt idx="110468">
                  <c:v>112238</c:v>
                </c:pt>
                <c:pt idx="110469">
                  <c:v>112238</c:v>
                </c:pt>
                <c:pt idx="110470">
                  <c:v>112238</c:v>
                </c:pt>
                <c:pt idx="110471">
                  <c:v>112238</c:v>
                </c:pt>
                <c:pt idx="110472">
                  <c:v>112238</c:v>
                </c:pt>
                <c:pt idx="110473">
                  <c:v>112238</c:v>
                </c:pt>
                <c:pt idx="110474">
                  <c:v>112238</c:v>
                </c:pt>
                <c:pt idx="110475">
                  <c:v>112238</c:v>
                </c:pt>
                <c:pt idx="110476">
                  <c:v>112238</c:v>
                </c:pt>
                <c:pt idx="110477">
                  <c:v>112238</c:v>
                </c:pt>
                <c:pt idx="110478">
                  <c:v>112238</c:v>
                </c:pt>
                <c:pt idx="110479">
                  <c:v>112238</c:v>
                </c:pt>
                <c:pt idx="110480">
                  <c:v>112238</c:v>
                </c:pt>
                <c:pt idx="110481">
                  <c:v>112238</c:v>
                </c:pt>
                <c:pt idx="110482">
                  <c:v>112238</c:v>
                </c:pt>
                <c:pt idx="110483">
                  <c:v>112238</c:v>
                </c:pt>
                <c:pt idx="110484">
                  <c:v>112238</c:v>
                </c:pt>
                <c:pt idx="110485">
                  <c:v>112238</c:v>
                </c:pt>
                <c:pt idx="110486">
                  <c:v>112238</c:v>
                </c:pt>
                <c:pt idx="110487">
                  <c:v>112238</c:v>
                </c:pt>
                <c:pt idx="110488">
                  <c:v>112238</c:v>
                </c:pt>
                <c:pt idx="110489">
                  <c:v>112238</c:v>
                </c:pt>
                <c:pt idx="110490">
                  <c:v>112238</c:v>
                </c:pt>
                <c:pt idx="110491">
                  <c:v>112238</c:v>
                </c:pt>
                <c:pt idx="110492">
                  <c:v>112238</c:v>
                </c:pt>
                <c:pt idx="110493">
                  <c:v>112238</c:v>
                </c:pt>
                <c:pt idx="110494">
                  <c:v>112238</c:v>
                </c:pt>
                <c:pt idx="110495">
                  <c:v>112238</c:v>
                </c:pt>
                <c:pt idx="110496">
                  <c:v>112238</c:v>
                </c:pt>
                <c:pt idx="110497">
                  <c:v>112238</c:v>
                </c:pt>
                <c:pt idx="110498">
                  <c:v>112238</c:v>
                </c:pt>
                <c:pt idx="110499">
                  <c:v>112238</c:v>
                </c:pt>
                <c:pt idx="110500">
                  <c:v>112238</c:v>
                </c:pt>
                <c:pt idx="110501">
                  <c:v>112238</c:v>
                </c:pt>
                <c:pt idx="110502">
                  <c:v>112238</c:v>
                </c:pt>
                <c:pt idx="110503">
                  <c:v>112238</c:v>
                </c:pt>
                <c:pt idx="110504">
                  <c:v>112238</c:v>
                </c:pt>
                <c:pt idx="110505">
                  <c:v>112238</c:v>
                </c:pt>
                <c:pt idx="110506">
                  <c:v>112238</c:v>
                </c:pt>
                <c:pt idx="110507">
                  <c:v>112238</c:v>
                </c:pt>
                <c:pt idx="110508">
                  <c:v>112238</c:v>
                </c:pt>
                <c:pt idx="110509">
                  <c:v>112238</c:v>
                </c:pt>
                <c:pt idx="110510">
                  <c:v>112238</c:v>
                </c:pt>
                <c:pt idx="110511">
                  <c:v>112238</c:v>
                </c:pt>
                <c:pt idx="110512">
                  <c:v>112238</c:v>
                </c:pt>
                <c:pt idx="110513">
                  <c:v>112238</c:v>
                </c:pt>
                <c:pt idx="110514">
                  <c:v>112238</c:v>
                </c:pt>
                <c:pt idx="110515">
                  <c:v>112238</c:v>
                </c:pt>
                <c:pt idx="110516">
                  <c:v>112238</c:v>
                </c:pt>
                <c:pt idx="110517">
                  <c:v>112238</c:v>
                </c:pt>
                <c:pt idx="110518">
                  <c:v>112238</c:v>
                </c:pt>
                <c:pt idx="110519">
                  <c:v>112238</c:v>
                </c:pt>
                <c:pt idx="110520">
                  <c:v>112238</c:v>
                </c:pt>
                <c:pt idx="110521">
                  <c:v>112238</c:v>
                </c:pt>
                <c:pt idx="110522">
                  <c:v>112238</c:v>
                </c:pt>
                <c:pt idx="110523">
                  <c:v>112238</c:v>
                </c:pt>
                <c:pt idx="110524">
                  <c:v>112238</c:v>
                </c:pt>
                <c:pt idx="110525">
                  <c:v>112238</c:v>
                </c:pt>
                <c:pt idx="110526">
                  <c:v>112238</c:v>
                </c:pt>
                <c:pt idx="110527">
                  <c:v>112238</c:v>
                </c:pt>
                <c:pt idx="110528">
                  <c:v>112238</c:v>
                </c:pt>
                <c:pt idx="110529">
                  <c:v>112238</c:v>
                </c:pt>
                <c:pt idx="110530">
                  <c:v>112238</c:v>
                </c:pt>
                <c:pt idx="110531">
                  <c:v>112238</c:v>
                </c:pt>
                <c:pt idx="110532">
                  <c:v>112238</c:v>
                </c:pt>
                <c:pt idx="110533">
                  <c:v>112238</c:v>
                </c:pt>
                <c:pt idx="110534">
                  <c:v>112238</c:v>
                </c:pt>
                <c:pt idx="110535">
                  <c:v>112238</c:v>
                </c:pt>
                <c:pt idx="110536">
                  <c:v>112238</c:v>
                </c:pt>
                <c:pt idx="110537">
                  <c:v>112238</c:v>
                </c:pt>
                <c:pt idx="110538">
                  <c:v>112238</c:v>
                </c:pt>
                <c:pt idx="110539">
                  <c:v>112238</c:v>
                </c:pt>
                <c:pt idx="110540">
                  <c:v>112238</c:v>
                </c:pt>
                <c:pt idx="110541">
                  <c:v>112238</c:v>
                </c:pt>
                <c:pt idx="110542">
                  <c:v>112238</c:v>
                </c:pt>
                <c:pt idx="110543">
                  <c:v>112238</c:v>
                </c:pt>
                <c:pt idx="110544">
                  <c:v>112238</c:v>
                </c:pt>
                <c:pt idx="110545">
                  <c:v>112238</c:v>
                </c:pt>
                <c:pt idx="110546">
                  <c:v>112238</c:v>
                </c:pt>
                <c:pt idx="110547">
                  <c:v>112238</c:v>
                </c:pt>
                <c:pt idx="110548">
                  <c:v>112238</c:v>
                </c:pt>
                <c:pt idx="110549">
                  <c:v>112238</c:v>
                </c:pt>
                <c:pt idx="110550">
                  <c:v>112238</c:v>
                </c:pt>
                <c:pt idx="110551">
                  <c:v>112238</c:v>
                </c:pt>
                <c:pt idx="110552">
                  <c:v>112238</c:v>
                </c:pt>
                <c:pt idx="110553">
                  <c:v>112238</c:v>
                </c:pt>
                <c:pt idx="110554">
                  <c:v>112238</c:v>
                </c:pt>
                <c:pt idx="110555">
                  <c:v>112238</c:v>
                </c:pt>
                <c:pt idx="110556">
                  <c:v>112238</c:v>
                </c:pt>
                <c:pt idx="110557">
                  <c:v>112238</c:v>
                </c:pt>
                <c:pt idx="110558">
                  <c:v>112238</c:v>
                </c:pt>
                <c:pt idx="110559">
                  <c:v>112238</c:v>
                </c:pt>
                <c:pt idx="110560">
                  <c:v>112238</c:v>
                </c:pt>
                <c:pt idx="110561">
                  <c:v>112238</c:v>
                </c:pt>
                <c:pt idx="110562">
                  <c:v>112238</c:v>
                </c:pt>
                <c:pt idx="110563">
                  <c:v>112238</c:v>
                </c:pt>
                <c:pt idx="110564">
                  <c:v>112238</c:v>
                </c:pt>
                <c:pt idx="110565">
                  <c:v>112238</c:v>
                </c:pt>
                <c:pt idx="110566">
                  <c:v>112238</c:v>
                </c:pt>
                <c:pt idx="110567">
                  <c:v>112238</c:v>
                </c:pt>
                <c:pt idx="110568">
                  <c:v>112238</c:v>
                </c:pt>
                <c:pt idx="110569">
                  <c:v>112238</c:v>
                </c:pt>
                <c:pt idx="110570">
                  <c:v>112238</c:v>
                </c:pt>
                <c:pt idx="110571">
                  <c:v>112238</c:v>
                </c:pt>
                <c:pt idx="110572">
                  <c:v>112238</c:v>
                </c:pt>
                <c:pt idx="110573">
                  <c:v>112238</c:v>
                </c:pt>
                <c:pt idx="110574">
                  <c:v>112238</c:v>
                </c:pt>
                <c:pt idx="110575">
                  <c:v>112238</c:v>
                </c:pt>
                <c:pt idx="110576">
                  <c:v>112238</c:v>
                </c:pt>
                <c:pt idx="110577">
                  <c:v>112238</c:v>
                </c:pt>
                <c:pt idx="110578">
                  <c:v>112238</c:v>
                </c:pt>
                <c:pt idx="110579">
                  <c:v>112238</c:v>
                </c:pt>
                <c:pt idx="110580">
                  <c:v>112238</c:v>
                </c:pt>
                <c:pt idx="110581">
                  <c:v>112238</c:v>
                </c:pt>
                <c:pt idx="110582">
                  <c:v>112238</c:v>
                </c:pt>
                <c:pt idx="110583">
                  <c:v>112238</c:v>
                </c:pt>
                <c:pt idx="110584">
                  <c:v>112238</c:v>
                </c:pt>
                <c:pt idx="110585">
                  <c:v>112238</c:v>
                </c:pt>
                <c:pt idx="110586">
                  <c:v>112238</c:v>
                </c:pt>
                <c:pt idx="110587">
                  <c:v>112238</c:v>
                </c:pt>
                <c:pt idx="110588">
                  <c:v>112238</c:v>
                </c:pt>
                <c:pt idx="110589">
                  <c:v>112238</c:v>
                </c:pt>
                <c:pt idx="110590">
                  <c:v>112238</c:v>
                </c:pt>
                <c:pt idx="110591">
                  <c:v>112238</c:v>
                </c:pt>
                <c:pt idx="110592">
                  <c:v>112238</c:v>
                </c:pt>
                <c:pt idx="110593">
                  <c:v>112238</c:v>
                </c:pt>
                <c:pt idx="110594">
                  <c:v>112238</c:v>
                </c:pt>
                <c:pt idx="110595">
                  <c:v>112238</c:v>
                </c:pt>
                <c:pt idx="110596">
                  <c:v>112238</c:v>
                </c:pt>
                <c:pt idx="110597">
                  <c:v>112238</c:v>
                </c:pt>
                <c:pt idx="110598">
                  <c:v>112238</c:v>
                </c:pt>
                <c:pt idx="110599">
                  <c:v>112238</c:v>
                </c:pt>
                <c:pt idx="110600">
                  <c:v>112238</c:v>
                </c:pt>
                <c:pt idx="110601">
                  <c:v>112238</c:v>
                </c:pt>
                <c:pt idx="110602">
                  <c:v>112238</c:v>
                </c:pt>
                <c:pt idx="110603">
                  <c:v>112238</c:v>
                </c:pt>
                <c:pt idx="110604">
                  <c:v>112238</c:v>
                </c:pt>
                <c:pt idx="110605">
                  <c:v>112238</c:v>
                </c:pt>
                <c:pt idx="110606">
                  <c:v>112238</c:v>
                </c:pt>
                <c:pt idx="110607">
                  <c:v>112238</c:v>
                </c:pt>
                <c:pt idx="110608">
                  <c:v>112238</c:v>
                </c:pt>
                <c:pt idx="110609">
                  <c:v>112238</c:v>
                </c:pt>
                <c:pt idx="110610">
                  <c:v>112238</c:v>
                </c:pt>
                <c:pt idx="110611">
                  <c:v>112238</c:v>
                </c:pt>
                <c:pt idx="110612">
                  <c:v>112238</c:v>
                </c:pt>
                <c:pt idx="110613">
                  <c:v>112238</c:v>
                </c:pt>
                <c:pt idx="110614">
                  <c:v>112238</c:v>
                </c:pt>
                <c:pt idx="110615">
                  <c:v>112238</c:v>
                </c:pt>
                <c:pt idx="110616">
                  <c:v>112238</c:v>
                </c:pt>
                <c:pt idx="110617">
                  <c:v>112238</c:v>
                </c:pt>
                <c:pt idx="110618">
                  <c:v>112238</c:v>
                </c:pt>
                <c:pt idx="110619">
                  <c:v>112238</c:v>
                </c:pt>
                <c:pt idx="110620">
                  <c:v>112238</c:v>
                </c:pt>
                <c:pt idx="110621">
                  <c:v>112238</c:v>
                </c:pt>
                <c:pt idx="110622">
                  <c:v>112238</c:v>
                </c:pt>
                <c:pt idx="110623">
                  <c:v>112238</c:v>
                </c:pt>
                <c:pt idx="110624">
                  <c:v>112238</c:v>
                </c:pt>
                <c:pt idx="110625">
                  <c:v>112238</c:v>
                </c:pt>
                <c:pt idx="110626">
                  <c:v>112238</c:v>
                </c:pt>
                <c:pt idx="110627">
                  <c:v>112238</c:v>
                </c:pt>
                <c:pt idx="110628">
                  <c:v>112238</c:v>
                </c:pt>
                <c:pt idx="110629">
                  <c:v>112238</c:v>
                </c:pt>
                <c:pt idx="110630">
                  <c:v>112238</c:v>
                </c:pt>
                <c:pt idx="110631">
                  <c:v>112238</c:v>
                </c:pt>
                <c:pt idx="110632">
                  <c:v>112238</c:v>
                </c:pt>
                <c:pt idx="110633">
                  <c:v>112238</c:v>
                </c:pt>
                <c:pt idx="110634">
                  <c:v>112238</c:v>
                </c:pt>
                <c:pt idx="110635">
                  <c:v>112238</c:v>
                </c:pt>
                <c:pt idx="110636">
                  <c:v>112238</c:v>
                </c:pt>
                <c:pt idx="110637">
                  <c:v>112238</c:v>
                </c:pt>
                <c:pt idx="110638">
                  <c:v>112238</c:v>
                </c:pt>
                <c:pt idx="110639">
                  <c:v>112238</c:v>
                </c:pt>
                <c:pt idx="110640">
                  <c:v>112238</c:v>
                </c:pt>
                <c:pt idx="110641">
                  <c:v>112238</c:v>
                </c:pt>
                <c:pt idx="110642">
                  <c:v>112238</c:v>
                </c:pt>
                <c:pt idx="110643">
                  <c:v>112238</c:v>
                </c:pt>
                <c:pt idx="110644">
                  <c:v>112238</c:v>
                </c:pt>
                <c:pt idx="110645">
                  <c:v>112238</c:v>
                </c:pt>
                <c:pt idx="110646">
                  <c:v>112238</c:v>
                </c:pt>
                <c:pt idx="110647">
                  <c:v>112238</c:v>
                </c:pt>
                <c:pt idx="110648">
                  <c:v>112238</c:v>
                </c:pt>
                <c:pt idx="110649">
                  <c:v>112238</c:v>
                </c:pt>
                <c:pt idx="110650">
                  <c:v>112238</c:v>
                </c:pt>
                <c:pt idx="110651">
                  <c:v>112238</c:v>
                </c:pt>
                <c:pt idx="110652">
                  <c:v>112238</c:v>
                </c:pt>
                <c:pt idx="110653">
                  <c:v>112238</c:v>
                </c:pt>
                <c:pt idx="110654">
                  <c:v>112238</c:v>
                </c:pt>
                <c:pt idx="110655">
                  <c:v>112238</c:v>
                </c:pt>
                <c:pt idx="110656">
                  <c:v>112238</c:v>
                </c:pt>
                <c:pt idx="110657">
                  <c:v>112238</c:v>
                </c:pt>
                <c:pt idx="110658">
                  <c:v>112238</c:v>
                </c:pt>
                <c:pt idx="110659">
                  <c:v>112238</c:v>
                </c:pt>
                <c:pt idx="110660">
                  <c:v>112238</c:v>
                </c:pt>
                <c:pt idx="110661">
                  <c:v>112238</c:v>
                </c:pt>
                <c:pt idx="110662">
                  <c:v>112238</c:v>
                </c:pt>
                <c:pt idx="110663">
                  <c:v>112238</c:v>
                </c:pt>
                <c:pt idx="110664">
                  <c:v>112238</c:v>
                </c:pt>
                <c:pt idx="110665">
                  <c:v>112238</c:v>
                </c:pt>
                <c:pt idx="110666">
                  <c:v>112238</c:v>
                </c:pt>
                <c:pt idx="110667">
                  <c:v>112238</c:v>
                </c:pt>
                <c:pt idx="110668">
                  <c:v>112238</c:v>
                </c:pt>
                <c:pt idx="110669">
                  <c:v>112238</c:v>
                </c:pt>
                <c:pt idx="110670">
                  <c:v>112238</c:v>
                </c:pt>
                <c:pt idx="110671">
                  <c:v>112238</c:v>
                </c:pt>
                <c:pt idx="110672">
                  <c:v>112238</c:v>
                </c:pt>
                <c:pt idx="110673">
                  <c:v>112238</c:v>
                </c:pt>
                <c:pt idx="110674">
                  <c:v>112238</c:v>
                </c:pt>
                <c:pt idx="110675">
                  <c:v>112238</c:v>
                </c:pt>
                <c:pt idx="110676">
                  <c:v>112238</c:v>
                </c:pt>
                <c:pt idx="110677">
                  <c:v>112238</c:v>
                </c:pt>
                <c:pt idx="110678">
                  <c:v>112238</c:v>
                </c:pt>
                <c:pt idx="110679">
                  <c:v>112238</c:v>
                </c:pt>
                <c:pt idx="110680">
                  <c:v>112238</c:v>
                </c:pt>
                <c:pt idx="110681">
                  <c:v>112238</c:v>
                </c:pt>
                <c:pt idx="110682">
                  <c:v>112238</c:v>
                </c:pt>
                <c:pt idx="110683">
                  <c:v>112238</c:v>
                </c:pt>
                <c:pt idx="110684">
                  <c:v>112238</c:v>
                </c:pt>
                <c:pt idx="110685">
                  <c:v>112238</c:v>
                </c:pt>
                <c:pt idx="110686">
                  <c:v>112238</c:v>
                </c:pt>
                <c:pt idx="110687">
                  <c:v>112238</c:v>
                </c:pt>
                <c:pt idx="110688">
                  <c:v>112238</c:v>
                </c:pt>
                <c:pt idx="110689">
                  <c:v>112238</c:v>
                </c:pt>
                <c:pt idx="110690">
                  <c:v>112238</c:v>
                </c:pt>
                <c:pt idx="110691">
                  <c:v>112238</c:v>
                </c:pt>
                <c:pt idx="110692">
                  <c:v>112238</c:v>
                </c:pt>
                <c:pt idx="110693">
                  <c:v>112238</c:v>
                </c:pt>
                <c:pt idx="110694">
                  <c:v>112238</c:v>
                </c:pt>
                <c:pt idx="110695">
                  <c:v>112238</c:v>
                </c:pt>
                <c:pt idx="110696">
                  <c:v>112238</c:v>
                </c:pt>
                <c:pt idx="110697">
                  <c:v>112238</c:v>
                </c:pt>
                <c:pt idx="110698">
                  <c:v>112238</c:v>
                </c:pt>
                <c:pt idx="110699">
                  <c:v>112238</c:v>
                </c:pt>
                <c:pt idx="110700">
                  <c:v>112238</c:v>
                </c:pt>
                <c:pt idx="110701">
                  <c:v>112238</c:v>
                </c:pt>
                <c:pt idx="110702">
                  <c:v>112238</c:v>
                </c:pt>
                <c:pt idx="110703">
                  <c:v>112238</c:v>
                </c:pt>
                <c:pt idx="110704">
                  <c:v>112238</c:v>
                </c:pt>
                <c:pt idx="110705">
                  <c:v>112238</c:v>
                </c:pt>
                <c:pt idx="110706">
                  <c:v>112238</c:v>
                </c:pt>
                <c:pt idx="110707">
                  <c:v>112238</c:v>
                </c:pt>
                <c:pt idx="110708">
                  <c:v>112238</c:v>
                </c:pt>
                <c:pt idx="110709">
                  <c:v>112238</c:v>
                </c:pt>
                <c:pt idx="110710">
                  <c:v>112238</c:v>
                </c:pt>
                <c:pt idx="110711">
                  <c:v>112238</c:v>
                </c:pt>
                <c:pt idx="110712">
                  <c:v>112238</c:v>
                </c:pt>
                <c:pt idx="110713">
                  <c:v>112238</c:v>
                </c:pt>
                <c:pt idx="110714">
                  <c:v>112238</c:v>
                </c:pt>
                <c:pt idx="110715">
                  <c:v>112238</c:v>
                </c:pt>
                <c:pt idx="110716">
                  <c:v>112238</c:v>
                </c:pt>
                <c:pt idx="110717">
                  <c:v>112238</c:v>
                </c:pt>
                <c:pt idx="110718">
                  <c:v>112238</c:v>
                </c:pt>
                <c:pt idx="110719">
                  <c:v>112238</c:v>
                </c:pt>
                <c:pt idx="110720">
                  <c:v>112238</c:v>
                </c:pt>
                <c:pt idx="110721">
                  <c:v>112238</c:v>
                </c:pt>
                <c:pt idx="110722">
                  <c:v>112238</c:v>
                </c:pt>
                <c:pt idx="110723">
                  <c:v>112238</c:v>
                </c:pt>
                <c:pt idx="110724">
                  <c:v>112238</c:v>
                </c:pt>
                <c:pt idx="110725">
                  <c:v>112238</c:v>
                </c:pt>
                <c:pt idx="110726">
                  <c:v>112238</c:v>
                </c:pt>
                <c:pt idx="110727">
                  <c:v>112238</c:v>
                </c:pt>
                <c:pt idx="110728">
                  <c:v>112238</c:v>
                </c:pt>
                <c:pt idx="110729">
                  <c:v>112238</c:v>
                </c:pt>
                <c:pt idx="110730">
                  <c:v>112238</c:v>
                </c:pt>
                <c:pt idx="110731">
                  <c:v>112238</c:v>
                </c:pt>
                <c:pt idx="110732">
                  <c:v>112238</c:v>
                </c:pt>
                <c:pt idx="110733">
                  <c:v>112238</c:v>
                </c:pt>
                <c:pt idx="110734">
                  <c:v>112238</c:v>
                </c:pt>
                <c:pt idx="110735">
                  <c:v>112238</c:v>
                </c:pt>
                <c:pt idx="110736">
                  <c:v>112238</c:v>
                </c:pt>
                <c:pt idx="110737">
                  <c:v>112238</c:v>
                </c:pt>
                <c:pt idx="110738">
                  <c:v>112238</c:v>
                </c:pt>
                <c:pt idx="110739">
                  <c:v>112238</c:v>
                </c:pt>
                <c:pt idx="110740">
                  <c:v>112238</c:v>
                </c:pt>
                <c:pt idx="110741">
                  <c:v>112238</c:v>
                </c:pt>
                <c:pt idx="110742">
                  <c:v>112238</c:v>
                </c:pt>
                <c:pt idx="110743">
                  <c:v>112238</c:v>
                </c:pt>
                <c:pt idx="110744">
                  <c:v>112238</c:v>
                </c:pt>
                <c:pt idx="110745">
                  <c:v>112238</c:v>
                </c:pt>
                <c:pt idx="110746">
                  <c:v>112238</c:v>
                </c:pt>
                <c:pt idx="110747">
                  <c:v>112238</c:v>
                </c:pt>
                <c:pt idx="110748">
                  <c:v>112238</c:v>
                </c:pt>
                <c:pt idx="110749">
                  <c:v>112238</c:v>
                </c:pt>
                <c:pt idx="110750">
                  <c:v>112238</c:v>
                </c:pt>
                <c:pt idx="110751">
                  <c:v>112238</c:v>
                </c:pt>
                <c:pt idx="110752">
                  <c:v>112238</c:v>
                </c:pt>
                <c:pt idx="110753">
                  <c:v>112238</c:v>
                </c:pt>
                <c:pt idx="110754">
                  <c:v>112238</c:v>
                </c:pt>
                <c:pt idx="110755">
                  <c:v>112238</c:v>
                </c:pt>
                <c:pt idx="110756">
                  <c:v>112238</c:v>
                </c:pt>
                <c:pt idx="110757">
                  <c:v>112238</c:v>
                </c:pt>
                <c:pt idx="110758">
                  <c:v>112238</c:v>
                </c:pt>
                <c:pt idx="110759">
                  <c:v>112238</c:v>
                </c:pt>
                <c:pt idx="110760">
                  <c:v>112238</c:v>
                </c:pt>
                <c:pt idx="110761">
                  <c:v>112238</c:v>
                </c:pt>
                <c:pt idx="110762">
                  <c:v>112238</c:v>
                </c:pt>
                <c:pt idx="110763">
                  <c:v>112238</c:v>
                </c:pt>
                <c:pt idx="110764">
                  <c:v>112238</c:v>
                </c:pt>
                <c:pt idx="110765">
                  <c:v>112238</c:v>
                </c:pt>
                <c:pt idx="110766">
                  <c:v>112238</c:v>
                </c:pt>
                <c:pt idx="110767">
                  <c:v>112238</c:v>
                </c:pt>
                <c:pt idx="110768">
                  <c:v>112238</c:v>
                </c:pt>
                <c:pt idx="110769">
                  <c:v>112238</c:v>
                </c:pt>
                <c:pt idx="110770">
                  <c:v>112238</c:v>
                </c:pt>
                <c:pt idx="110771">
                  <c:v>112238</c:v>
                </c:pt>
                <c:pt idx="110772">
                  <c:v>112238</c:v>
                </c:pt>
                <c:pt idx="110773">
                  <c:v>112238</c:v>
                </c:pt>
                <c:pt idx="110774">
                  <c:v>112238</c:v>
                </c:pt>
                <c:pt idx="110775">
                  <c:v>112238</c:v>
                </c:pt>
                <c:pt idx="110776">
                  <c:v>112238</c:v>
                </c:pt>
                <c:pt idx="110777">
                  <c:v>112238</c:v>
                </c:pt>
                <c:pt idx="110778">
                  <c:v>112238</c:v>
                </c:pt>
                <c:pt idx="110779">
                  <c:v>112238</c:v>
                </c:pt>
                <c:pt idx="110780">
                  <c:v>112238</c:v>
                </c:pt>
                <c:pt idx="110781">
                  <c:v>112238</c:v>
                </c:pt>
                <c:pt idx="110782">
                  <c:v>112238</c:v>
                </c:pt>
                <c:pt idx="110783">
                  <c:v>112238</c:v>
                </c:pt>
                <c:pt idx="110784">
                  <c:v>112238</c:v>
                </c:pt>
                <c:pt idx="110785">
                  <c:v>112238</c:v>
                </c:pt>
                <c:pt idx="110786">
                  <c:v>112238</c:v>
                </c:pt>
                <c:pt idx="110787">
                  <c:v>112238</c:v>
                </c:pt>
                <c:pt idx="110788">
                  <c:v>112238</c:v>
                </c:pt>
                <c:pt idx="110789">
                  <c:v>112238</c:v>
                </c:pt>
                <c:pt idx="110790">
                  <c:v>112238</c:v>
                </c:pt>
                <c:pt idx="110791">
                  <c:v>112238</c:v>
                </c:pt>
                <c:pt idx="110792">
                  <c:v>112238</c:v>
                </c:pt>
                <c:pt idx="110793">
                  <c:v>112238</c:v>
                </c:pt>
                <c:pt idx="110794">
                  <c:v>112238</c:v>
                </c:pt>
                <c:pt idx="110795">
                  <c:v>112238</c:v>
                </c:pt>
                <c:pt idx="110796">
                  <c:v>112238</c:v>
                </c:pt>
                <c:pt idx="110797">
                  <c:v>112238</c:v>
                </c:pt>
                <c:pt idx="110798">
                  <c:v>112238</c:v>
                </c:pt>
                <c:pt idx="110799">
                  <c:v>112238</c:v>
                </c:pt>
                <c:pt idx="110800">
                  <c:v>112238</c:v>
                </c:pt>
                <c:pt idx="110801">
                  <c:v>112238</c:v>
                </c:pt>
                <c:pt idx="110802">
                  <c:v>112238</c:v>
                </c:pt>
                <c:pt idx="110803">
                  <c:v>112238</c:v>
                </c:pt>
                <c:pt idx="110804">
                  <c:v>112238</c:v>
                </c:pt>
                <c:pt idx="110805">
                  <c:v>112238</c:v>
                </c:pt>
                <c:pt idx="110806">
                  <c:v>112238</c:v>
                </c:pt>
                <c:pt idx="110807">
                  <c:v>112238</c:v>
                </c:pt>
                <c:pt idx="110808">
                  <c:v>112238</c:v>
                </c:pt>
                <c:pt idx="110809">
                  <c:v>112238</c:v>
                </c:pt>
                <c:pt idx="110810">
                  <c:v>112238</c:v>
                </c:pt>
                <c:pt idx="110811">
                  <c:v>112238</c:v>
                </c:pt>
                <c:pt idx="110812">
                  <c:v>112238</c:v>
                </c:pt>
                <c:pt idx="110813">
                  <c:v>112238</c:v>
                </c:pt>
                <c:pt idx="110814">
                  <c:v>112238</c:v>
                </c:pt>
                <c:pt idx="110815">
                  <c:v>112238</c:v>
                </c:pt>
                <c:pt idx="110816">
                  <c:v>112238</c:v>
                </c:pt>
                <c:pt idx="110817">
                  <c:v>112238</c:v>
                </c:pt>
                <c:pt idx="110818">
                  <c:v>112238</c:v>
                </c:pt>
                <c:pt idx="110819">
                  <c:v>112238</c:v>
                </c:pt>
                <c:pt idx="110820">
                  <c:v>112238</c:v>
                </c:pt>
                <c:pt idx="110821">
                  <c:v>112238</c:v>
                </c:pt>
                <c:pt idx="110822">
                  <c:v>112238</c:v>
                </c:pt>
                <c:pt idx="110823">
                  <c:v>112238</c:v>
                </c:pt>
                <c:pt idx="110824">
                  <c:v>112238</c:v>
                </c:pt>
                <c:pt idx="110825">
                  <c:v>112238</c:v>
                </c:pt>
                <c:pt idx="110826">
                  <c:v>112238</c:v>
                </c:pt>
                <c:pt idx="110827">
                  <c:v>112238</c:v>
                </c:pt>
                <c:pt idx="110828">
                  <c:v>112238</c:v>
                </c:pt>
                <c:pt idx="110829">
                  <c:v>112238</c:v>
                </c:pt>
                <c:pt idx="110830">
                  <c:v>112238</c:v>
                </c:pt>
                <c:pt idx="110831">
                  <c:v>112238</c:v>
                </c:pt>
                <c:pt idx="110832">
                  <c:v>112238</c:v>
                </c:pt>
                <c:pt idx="110833">
                  <c:v>112238</c:v>
                </c:pt>
                <c:pt idx="110834">
                  <c:v>112238</c:v>
                </c:pt>
                <c:pt idx="110835">
                  <c:v>112238</c:v>
                </c:pt>
                <c:pt idx="110836">
                  <c:v>112238</c:v>
                </c:pt>
                <c:pt idx="110837">
                  <c:v>112238</c:v>
                </c:pt>
                <c:pt idx="110838">
                  <c:v>112238</c:v>
                </c:pt>
                <c:pt idx="110839">
                  <c:v>112238</c:v>
                </c:pt>
                <c:pt idx="110840">
                  <c:v>112238</c:v>
                </c:pt>
                <c:pt idx="110841">
                  <c:v>112238</c:v>
                </c:pt>
                <c:pt idx="110842">
                  <c:v>112238</c:v>
                </c:pt>
                <c:pt idx="110843">
                  <c:v>112238</c:v>
                </c:pt>
                <c:pt idx="110844">
                  <c:v>112238</c:v>
                </c:pt>
                <c:pt idx="110845">
                  <c:v>112238</c:v>
                </c:pt>
                <c:pt idx="110846">
                  <c:v>112238</c:v>
                </c:pt>
                <c:pt idx="110847">
                  <c:v>112238</c:v>
                </c:pt>
                <c:pt idx="110848">
                  <c:v>112238</c:v>
                </c:pt>
                <c:pt idx="110849">
                  <c:v>112238</c:v>
                </c:pt>
                <c:pt idx="110850">
                  <c:v>112238</c:v>
                </c:pt>
                <c:pt idx="110851">
                  <c:v>112238</c:v>
                </c:pt>
                <c:pt idx="110852">
                  <c:v>112238</c:v>
                </c:pt>
                <c:pt idx="110853">
                  <c:v>112238</c:v>
                </c:pt>
                <c:pt idx="110854">
                  <c:v>112238</c:v>
                </c:pt>
                <c:pt idx="110855">
                  <c:v>112238</c:v>
                </c:pt>
                <c:pt idx="110856">
                  <c:v>112238</c:v>
                </c:pt>
                <c:pt idx="110857">
                  <c:v>112238</c:v>
                </c:pt>
                <c:pt idx="110858">
                  <c:v>112238</c:v>
                </c:pt>
                <c:pt idx="110859">
                  <c:v>112238</c:v>
                </c:pt>
                <c:pt idx="110860">
                  <c:v>112238</c:v>
                </c:pt>
                <c:pt idx="110861">
                  <c:v>112238</c:v>
                </c:pt>
                <c:pt idx="110862">
                  <c:v>112238</c:v>
                </c:pt>
                <c:pt idx="110863">
                  <c:v>112238</c:v>
                </c:pt>
                <c:pt idx="110864">
                  <c:v>112238</c:v>
                </c:pt>
                <c:pt idx="110865">
                  <c:v>112238</c:v>
                </c:pt>
                <c:pt idx="110866">
                  <c:v>112238</c:v>
                </c:pt>
                <c:pt idx="110867">
                  <c:v>112238</c:v>
                </c:pt>
                <c:pt idx="110868">
                  <c:v>112238</c:v>
                </c:pt>
                <c:pt idx="110869">
                  <c:v>112238</c:v>
                </c:pt>
                <c:pt idx="110870">
                  <c:v>112238</c:v>
                </c:pt>
                <c:pt idx="110871">
                  <c:v>112238</c:v>
                </c:pt>
                <c:pt idx="110872">
                  <c:v>112238</c:v>
                </c:pt>
                <c:pt idx="110873">
                  <c:v>112238</c:v>
                </c:pt>
                <c:pt idx="110874">
                  <c:v>112238</c:v>
                </c:pt>
                <c:pt idx="110875">
                  <c:v>112238</c:v>
                </c:pt>
                <c:pt idx="110876">
                  <c:v>112238</c:v>
                </c:pt>
                <c:pt idx="110877">
                  <c:v>112238</c:v>
                </c:pt>
                <c:pt idx="110878">
                  <c:v>112238</c:v>
                </c:pt>
                <c:pt idx="110879">
                  <c:v>112238</c:v>
                </c:pt>
                <c:pt idx="110880">
                  <c:v>112238</c:v>
                </c:pt>
                <c:pt idx="110881">
                  <c:v>112238</c:v>
                </c:pt>
                <c:pt idx="110882">
                  <c:v>112238</c:v>
                </c:pt>
                <c:pt idx="110883">
                  <c:v>112238</c:v>
                </c:pt>
                <c:pt idx="110884">
                  <c:v>112238</c:v>
                </c:pt>
                <c:pt idx="110885">
                  <c:v>112238</c:v>
                </c:pt>
                <c:pt idx="110886">
                  <c:v>112238</c:v>
                </c:pt>
                <c:pt idx="110887">
                  <c:v>112238</c:v>
                </c:pt>
                <c:pt idx="110888">
                  <c:v>112238</c:v>
                </c:pt>
                <c:pt idx="110889">
                  <c:v>112238</c:v>
                </c:pt>
                <c:pt idx="110890">
                  <c:v>112238</c:v>
                </c:pt>
                <c:pt idx="110891">
                  <c:v>112238</c:v>
                </c:pt>
                <c:pt idx="110892">
                  <c:v>112238</c:v>
                </c:pt>
                <c:pt idx="110893">
                  <c:v>112238</c:v>
                </c:pt>
                <c:pt idx="110894">
                  <c:v>112238</c:v>
                </c:pt>
                <c:pt idx="110895">
                  <c:v>112238</c:v>
                </c:pt>
                <c:pt idx="110896">
                  <c:v>112238</c:v>
                </c:pt>
                <c:pt idx="110897">
                  <c:v>112238</c:v>
                </c:pt>
                <c:pt idx="110898">
                  <c:v>112238</c:v>
                </c:pt>
                <c:pt idx="110899">
                  <c:v>112238</c:v>
                </c:pt>
                <c:pt idx="110900">
                  <c:v>112238</c:v>
                </c:pt>
                <c:pt idx="110901">
                  <c:v>112238</c:v>
                </c:pt>
                <c:pt idx="110902">
                  <c:v>112238</c:v>
                </c:pt>
                <c:pt idx="110903">
                  <c:v>112238</c:v>
                </c:pt>
                <c:pt idx="110904">
                  <c:v>112238</c:v>
                </c:pt>
                <c:pt idx="110905">
                  <c:v>112238</c:v>
                </c:pt>
                <c:pt idx="110906">
                  <c:v>112238</c:v>
                </c:pt>
                <c:pt idx="110907">
                  <c:v>112238</c:v>
                </c:pt>
                <c:pt idx="110908">
                  <c:v>112238</c:v>
                </c:pt>
                <c:pt idx="110909">
                  <c:v>112238</c:v>
                </c:pt>
                <c:pt idx="110910">
                  <c:v>112238</c:v>
                </c:pt>
                <c:pt idx="110911">
                  <c:v>112238</c:v>
                </c:pt>
                <c:pt idx="110912">
                  <c:v>112238</c:v>
                </c:pt>
                <c:pt idx="110913">
                  <c:v>112238</c:v>
                </c:pt>
                <c:pt idx="110914">
                  <c:v>112238</c:v>
                </c:pt>
                <c:pt idx="110915">
                  <c:v>112238</c:v>
                </c:pt>
                <c:pt idx="110916">
                  <c:v>112238</c:v>
                </c:pt>
                <c:pt idx="110917">
                  <c:v>112238</c:v>
                </c:pt>
                <c:pt idx="110918">
                  <c:v>112238</c:v>
                </c:pt>
                <c:pt idx="110919">
                  <c:v>112238</c:v>
                </c:pt>
                <c:pt idx="110920">
                  <c:v>112238</c:v>
                </c:pt>
                <c:pt idx="110921">
                  <c:v>112238</c:v>
                </c:pt>
                <c:pt idx="110922">
                  <c:v>112238</c:v>
                </c:pt>
                <c:pt idx="110923">
                  <c:v>112238</c:v>
                </c:pt>
                <c:pt idx="110924">
                  <c:v>112238</c:v>
                </c:pt>
                <c:pt idx="110925">
                  <c:v>112238</c:v>
                </c:pt>
                <c:pt idx="110926">
                  <c:v>112238</c:v>
                </c:pt>
                <c:pt idx="110927">
                  <c:v>112238</c:v>
                </c:pt>
                <c:pt idx="110928">
                  <c:v>112238</c:v>
                </c:pt>
                <c:pt idx="110929">
                  <c:v>112238</c:v>
                </c:pt>
                <c:pt idx="110930">
                  <c:v>112238</c:v>
                </c:pt>
                <c:pt idx="110931">
                  <c:v>112238</c:v>
                </c:pt>
                <c:pt idx="110932">
                  <c:v>112238</c:v>
                </c:pt>
                <c:pt idx="110933">
                  <c:v>112238</c:v>
                </c:pt>
                <c:pt idx="110934">
                  <c:v>112238</c:v>
                </c:pt>
                <c:pt idx="110935">
                  <c:v>112238</c:v>
                </c:pt>
                <c:pt idx="110936">
                  <c:v>112238</c:v>
                </c:pt>
                <c:pt idx="110937">
                  <c:v>112238</c:v>
                </c:pt>
                <c:pt idx="110938">
                  <c:v>112238</c:v>
                </c:pt>
                <c:pt idx="110939">
                  <c:v>112238</c:v>
                </c:pt>
                <c:pt idx="110940">
                  <c:v>112238</c:v>
                </c:pt>
                <c:pt idx="110941">
                  <c:v>112238</c:v>
                </c:pt>
                <c:pt idx="110942">
                  <c:v>112238</c:v>
                </c:pt>
                <c:pt idx="110943">
                  <c:v>112238</c:v>
                </c:pt>
                <c:pt idx="110944">
                  <c:v>112238</c:v>
                </c:pt>
                <c:pt idx="110945">
                  <c:v>112238</c:v>
                </c:pt>
                <c:pt idx="110946">
                  <c:v>112238</c:v>
                </c:pt>
                <c:pt idx="110947">
                  <c:v>112238</c:v>
                </c:pt>
                <c:pt idx="110948">
                  <c:v>112238</c:v>
                </c:pt>
                <c:pt idx="110949">
                  <c:v>112238</c:v>
                </c:pt>
                <c:pt idx="110950">
                  <c:v>112238</c:v>
                </c:pt>
                <c:pt idx="110951">
                  <c:v>112238</c:v>
                </c:pt>
                <c:pt idx="110952">
                  <c:v>112238</c:v>
                </c:pt>
                <c:pt idx="110953">
                  <c:v>112238</c:v>
                </c:pt>
                <c:pt idx="110954">
                  <c:v>112238</c:v>
                </c:pt>
                <c:pt idx="110955">
                  <c:v>112238</c:v>
                </c:pt>
                <c:pt idx="110956">
                  <c:v>112238</c:v>
                </c:pt>
                <c:pt idx="110957">
                  <c:v>112238</c:v>
                </c:pt>
                <c:pt idx="110958">
                  <c:v>112238</c:v>
                </c:pt>
                <c:pt idx="110959">
                  <c:v>112238</c:v>
                </c:pt>
                <c:pt idx="110960">
                  <c:v>112238</c:v>
                </c:pt>
                <c:pt idx="110961">
                  <c:v>112238</c:v>
                </c:pt>
                <c:pt idx="110962">
                  <c:v>112238</c:v>
                </c:pt>
                <c:pt idx="110963">
                  <c:v>112238</c:v>
                </c:pt>
                <c:pt idx="110964">
                  <c:v>112238</c:v>
                </c:pt>
                <c:pt idx="110965">
                  <c:v>112238</c:v>
                </c:pt>
                <c:pt idx="110966">
                  <c:v>112238</c:v>
                </c:pt>
                <c:pt idx="110967">
                  <c:v>112238</c:v>
                </c:pt>
                <c:pt idx="110968">
                  <c:v>112238</c:v>
                </c:pt>
                <c:pt idx="110969">
                  <c:v>112238</c:v>
                </c:pt>
                <c:pt idx="110970">
                  <c:v>112238</c:v>
                </c:pt>
                <c:pt idx="110971">
                  <c:v>112238</c:v>
                </c:pt>
                <c:pt idx="110972">
                  <c:v>112238</c:v>
                </c:pt>
                <c:pt idx="110973">
                  <c:v>112238</c:v>
                </c:pt>
                <c:pt idx="110974">
                  <c:v>112238</c:v>
                </c:pt>
                <c:pt idx="110975">
                  <c:v>112238</c:v>
                </c:pt>
                <c:pt idx="110976">
                  <c:v>112238</c:v>
                </c:pt>
                <c:pt idx="110977">
                  <c:v>112238</c:v>
                </c:pt>
                <c:pt idx="110978">
                  <c:v>112238</c:v>
                </c:pt>
                <c:pt idx="110979">
                  <c:v>112238</c:v>
                </c:pt>
                <c:pt idx="110980">
                  <c:v>112238</c:v>
                </c:pt>
                <c:pt idx="110981">
                  <c:v>112238</c:v>
                </c:pt>
                <c:pt idx="110982">
                  <c:v>112238</c:v>
                </c:pt>
                <c:pt idx="110983">
                  <c:v>112238</c:v>
                </c:pt>
                <c:pt idx="110984">
                  <c:v>112238</c:v>
                </c:pt>
                <c:pt idx="110985">
                  <c:v>112238</c:v>
                </c:pt>
                <c:pt idx="110986">
                  <c:v>112238</c:v>
                </c:pt>
                <c:pt idx="110987">
                  <c:v>112238</c:v>
                </c:pt>
                <c:pt idx="110988">
                  <c:v>112238</c:v>
                </c:pt>
                <c:pt idx="110989">
                  <c:v>112238</c:v>
                </c:pt>
                <c:pt idx="110990">
                  <c:v>112238</c:v>
                </c:pt>
                <c:pt idx="110991">
                  <c:v>112238</c:v>
                </c:pt>
                <c:pt idx="110992">
                  <c:v>112238</c:v>
                </c:pt>
                <c:pt idx="110993">
                  <c:v>112238</c:v>
                </c:pt>
                <c:pt idx="110994">
                  <c:v>112238</c:v>
                </c:pt>
                <c:pt idx="110995">
                  <c:v>112238</c:v>
                </c:pt>
                <c:pt idx="110996">
                  <c:v>112238</c:v>
                </c:pt>
                <c:pt idx="110997">
                  <c:v>112238</c:v>
                </c:pt>
                <c:pt idx="110998">
                  <c:v>112238</c:v>
                </c:pt>
                <c:pt idx="110999">
                  <c:v>112238</c:v>
                </c:pt>
                <c:pt idx="111000">
                  <c:v>112238</c:v>
                </c:pt>
                <c:pt idx="111001">
                  <c:v>112238</c:v>
                </c:pt>
                <c:pt idx="111002">
                  <c:v>112238</c:v>
                </c:pt>
                <c:pt idx="111003">
                  <c:v>112238</c:v>
                </c:pt>
                <c:pt idx="111004">
                  <c:v>112238</c:v>
                </c:pt>
                <c:pt idx="111005">
                  <c:v>112238</c:v>
                </c:pt>
                <c:pt idx="111006">
                  <c:v>112238</c:v>
                </c:pt>
                <c:pt idx="111007">
                  <c:v>112238</c:v>
                </c:pt>
                <c:pt idx="111008">
                  <c:v>112238</c:v>
                </c:pt>
                <c:pt idx="111009">
                  <c:v>112238</c:v>
                </c:pt>
                <c:pt idx="111010">
                  <c:v>112238</c:v>
                </c:pt>
                <c:pt idx="111011">
                  <c:v>112238</c:v>
                </c:pt>
                <c:pt idx="111012">
                  <c:v>112238</c:v>
                </c:pt>
                <c:pt idx="111013">
                  <c:v>112238</c:v>
                </c:pt>
                <c:pt idx="111014">
                  <c:v>112238</c:v>
                </c:pt>
                <c:pt idx="111015">
                  <c:v>112238</c:v>
                </c:pt>
                <c:pt idx="111016">
                  <c:v>112238</c:v>
                </c:pt>
                <c:pt idx="111017">
                  <c:v>112238</c:v>
                </c:pt>
                <c:pt idx="111018">
                  <c:v>112238</c:v>
                </c:pt>
                <c:pt idx="111019">
                  <c:v>112238</c:v>
                </c:pt>
                <c:pt idx="111020">
                  <c:v>112238</c:v>
                </c:pt>
                <c:pt idx="111021">
                  <c:v>112238</c:v>
                </c:pt>
                <c:pt idx="111022">
                  <c:v>112238</c:v>
                </c:pt>
                <c:pt idx="111023">
                  <c:v>112238</c:v>
                </c:pt>
                <c:pt idx="111024">
                  <c:v>112238</c:v>
                </c:pt>
                <c:pt idx="111025">
                  <c:v>112238</c:v>
                </c:pt>
                <c:pt idx="111026">
                  <c:v>112238</c:v>
                </c:pt>
                <c:pt idx="111027">
                  <c:v>112238</c:v>
                </c:pt>
                <c:pt idx="111028">
                  <c:v>112238</c:v>
                </c:pt>
                <c:pt idx="111029">
                  <c:v>112238</c:v>
                </c:pt>
                <c:pt idx="111030">
                  <c:v>112238</c:v>
                </c:pt>
                <c:pt idx="111031">
                  <c:v>112238</c:v>
                </c:pt>
                <c:pt idx="111032">
                  <c:v>112238</c:v>
                </c:pt>
                <c:pt idx="111033">
                  <c:v>112238</c:v>
                </c:pt>
                <c:pt idx="111034">
                  <c:v>112238</c:v>
                </c:pt>
                <c:pt idx="111035">
                  <c:v>112238</c:v>
                </c:pt>
                <c:pt idx="111036">
                  <c:v>112238</c:v>
                </c:pt>
                <c:pt idx="111037">
                  <c:v>112238</c:v>
                </c:pt>
                <c:pt idx="111038">
                  <c:v>112238</c:v>
                </c:pt>
                <c:pt idx="111039">
                  <c:v>112238</c:v>
                </c:pt>
                <c:pt idx="111040">
                  <c:v>112238</c:v>
                </c:pt>
                <c:pt idx="111041">
                  <c:v>112238</c:v>
                </c:pt>
                <c:pt idx="111042">
                  <c:v>112238</c:v>
                </c:pt>
                <c:pt idx="111043">
                  <c:v>112238</c:v>
                </c:pt>
                <c:pt idx="111044">
                  <c:v>112238</c:v>
                </c:pt>
                <c:pt idx="111045">
                  <c:v>112238</c:v>
                </c:pt>
                <c:pt idx="111046">
                  <c:v>112238</c:v>
                </c:pt>
                <c:pt idx="111047">
                  <c:v>112238</c:v>
                </c:pt>
                <c:pt idx="111048">
                  <c:v>112238</c:v>
                </c:pt>
                <c:pt idx="111049">
                  <c:v>112238</c:v>
                </c:pt>
                <c:pt idx="111050">
                  <c:v>112238</c:v>
                </c:pt>
                <c:pt idx="111051">
                  <c:v>112238</c:v>
                </c:pt>
                <c:pt idx="111052">
                  <c:v>112238</c:v>
                </c:pt>
                <c:pt idx="111053">
                  <c:v>112238</c:v>
                </c:pt>
                <c:pt idx="111054">
                  <c:v>112238</c:v>
                </c:pt>
                <c:pt idx="111055">
                  <c:v>112238</c:v>
                </c:pt>
                <c:pt idx="111056">
                  <c:v>112238</c:v>
                </c:pt>
                <c:pt idx="111057">
                  <c:v>112238</c:v>
                </c:pt>
                <c:pt idx="111058">
                  <c:v>112238</c:v>
                </c:pt>
                <c:pt idx="111059">
                  <c:v>112238</c:v>
                </c:pt>
                <c:pt idx="111060">
                  <c:v>112238</c:v>
                </c:pt>
                <c:pt idx="111061">
                  <c:v>112238</c:v>
                </c:pt>
                <c:pt idx="111062">
                  <c:v>112238</c:v>
                </c:pt>
                <c:pt idx="111063">
                  <c:v>112238</c:v>
                </c:pt>
                <c:pt idx="111064">
                  <c:v>112238</c:v>
                </c:pt>
                <c:pt idx="111065">
                  <c:v>112238</c:v>
                </c:pt>
                <c:pt idx="111066">
                  <c:v>112238</c:v>
                </c:pt>
                <c:pt idx="111067">
                  <c:v>112238</c:v>
                </c:pt>
                <c:pt idx="111068">
                  <c:v>112238</c:v>
                </c:pt>
                <c:pt idx="111069">
                  <c:v>112238</c:v>
                </c:pt>
                <c:pt idx="111070">
                  <c:v>112238</c:v>
                </c:pt>
                <c:pt idx="111071">
                  <c:v>112238</c:v>
                </c:pt>
                <c:pt idx="111072">
                  <c:v>112238</c:v>
                </c:pt>
                <c:pt idx="111073">
                  <c:v>112238</c:v>
                </c:pt>
                <c:pt idx="111074">
                  <c:v>112238</c:v>
                </c:pt>
                <c:pt idx="111075">
                  <c:v>112238</c:v>
                </c:pt>
                <c:pt idx="111076">
                  <c:v>112238</c:v>
                </c:pt>
                <c:pt idx="111077">
                  <c:v>112238</c:v>
                </c:pt>
                <c:pt idx="111078">
                  <c:v>112238</c:v>
                </c:pt>
                <c:pt idx="111079">
                  <c:v>112238</c:v>
                </c:pt>
                <c:pt idx="111080">
                  <c:v>112238</c:v>
                </c:pt>
                <c:pt idx="111081">
                  <c:v>112238</c:v>
                </c:pt>
                <c:pt idx="111082">
                  <c:v>112238</c:v>
                </c:pt>
                <c:pt idx="111083">
                  <c:v>112238</c:v>
                </c:pt>
                <c:pt idx="111084">
                  <c:v>112238</c:v>
                </c:pt>
                <c:pt idx="111085">
                  <c:v>112238</c:v>
                </c:pt>
                <c:pt idx="111086">
                  <c:v>112238</c:v>
                </c:pt>
                <c:pt idx="111087">
                  <c:v>112238</c:v>
                </c:pt>
                <c:pt idx="111088">
                  <c:v>112238</c:v>
                </c:pt>
                <c:pt idx="111089">
                  <c:v>112238</c:v>
                </c:pt>
                <c:pt idx="111090">
                  <c:v>112238</c:v>
                </c:pt>
                <c:pt idx="111091">
                  <c:v>112238</c:v>
                </c:pt>
                <c:pt idx="111092">
                  <c:v>112238</c:v>
                </c:pt>
                <c:pt idx="111093">
                  <c:v>112238</c:v>
                </c:pt>
                <c:pt idx="111094">
                  <c:v>112238</c:v>
                </c:pt>
                <c:pt idx="111095">
                  <c:v>112238</c:v>
                </c:pt>
                <c:pt idx="111096">
                  <c:v>112238</c:v>
                </c:pt>
                <c:pt idx="111097">
                  <c:v>112238</c:v>
                </c:pt>
                <c:pt idx="111098">
                  <c:v>112238</c:v>
                </c:pt>
                <c:pt idx="111099">
                  <c:v>112238</c:v>
                </c:pt>
                <c:pt idx="111100">
                  <c:v>112238</c:v>
                </c:pt>
                <c:pt idx="111101">
                  <c:v>112238</c:v>
                </c:pt>
                <c:pt idx="111102">
                  <c:v>112238</c:v>
                </c:pt>
                <c:pt idx="111103">
                  <c:v>112238</c:v>
                </c:pt>
                <c:pt idx="111104">
                  <c:v>112238</c:v>
                </c:pt>
                <c:pt idx="111105">
                  <c:v>112238</c:v>
                </c:pt>
                <c:pt idx="111106">
                  <c:v>112238</c:v>
                </c:pt>
                <c:pt idx="111107">
                  <c:v>112238</c:v>
                </c:pt>
                <c:pt idx="111108">
                  <c:v>112238</c:v>
                </c:pt>
                <c:pt idx="111109">
                  <c:v>112238</c:v>
                </c:pt>
                <c:pt idx="111110">
                  <c:v>112238</c:v>
                </c:pt>
                <c:pt idx="111111">
                  <c:v>112238</c:v>
                </c:pt>
                <c:pt idx="111112">
                  <c:v>112238</c:v>
                </c:pt>
                <c:pt idx="111113">
                  <c:v>112238</c:v>
                </c:pt>
                <c:pt idx="111114">
                  <c:v>112238</c:v>
                </c:pt>
                <c:pt idx="111115">
                  <c:v>112238</c:v>
                </c:pt>
                <c:pt idx="111116">
                  <c:v>112238</c:v>
                </c:pt>
                <c:pt idx="111117">
                  <c:v>112238</c:v>
                </c:pt>
                <c:pt idx="111118">
                  <c:v>112238</c:v>
                </c:pt>
                <c:pt idx="111119">
                  <c:v>112238</c:v>
                </c:pt>
                <c:pt idx="111120">
                  <c:v>112238</c:v>
                </c:pt>
                <c:pt idx="111121">
                  <c:v>112238</c:v>
                </c:pt>
                <c:pt idx="111122">
                  <c:v>112238</c:v>
                </c:pt>
                <c:pt idx="111123">
                  <c:v>112238</c:v>
                </c:pt>
                <c:pt idx="111124">
                  <c:v>112238</c:v>
                </c:pt>
                <c:pt idx="111125">
                  <c:v>112238</c:v>
                </c:pt>
                <c:pt idx="111126">
                  <c:v>112238</c:v>
                </c:pt>
                <c:pt idx="111127">
                  <c:v>112238</c:v>
                </c:pt>
                <c:pt idx="111128">
                  <c:v>112238</c:v>
                </c:pt>
                <c:pt idx="111129">
                  <c:v>112238</c:v>
                </c:pt>
                <c:pt idx="111130">
                  <c:v>112238</c:v>
                </c:pt>
                <c:pt idx="111131">
                  <c:v>112238</c:v>
                </c:pt>
                <c:pt idx="111132">
                  <c:v>112238</c:v>
                </c:pt>
                <c:pt idx="111133">
                  <c:v>112238</c:v>
                </c:pt>
                <c:pt idx="111134">
                  <c:v>112238</c:v>
                </c:pt>
                <c:pt idx="111135">
                  <c:v>112238</c:v>
                </c:pt>
                <c:pt idx="111136">
                  <c:v>112238</c:v>
                </c:pt>
                <c:pt idx="111137">
                  <c:v>112238</c:v>
                </c:pt>
                <c:pt idx="111138">
                  <c:v>112238</c:v>
                </c:pt>
                <c:pt idx="111139">
                  <c:v>112238</c:v>
                </c:pt>
                <c:pt idx="111140">
                  <c:v>112238</c:v>
                </c:pt>
                <c:pt idx="111141">
                  <c:v>112238</c:v>
                </c:pt>
                <c:pt idx="111142">
                  <c:v>112238</c:v>
                </c:pt>
                <c:pt idx="111143">
                  <c:v>112238</c:v>
                </c:pt>
                <c:pt idx="111144">
                  <c:v>112238</c:v>
                </c:pt>
                <c:pt idx="111145">
                  <c:v>112238</c:v>
                </c:pt>
                <c:pt idx="111146">
                  <c:v>112238</c:v>
                </c:pt>
                <c:pt idx="111147">
                  <c:v>112238</c:v>
                </c:pt>
                <c:pt idx="111148">
                  <c:v>112238</c:v>
                </c:pt>
                <c:pt idx="111149">
                  <c:v>112238</c:v>
                </c:pt>
                <c:pt idx="111150">
                  <c:v>112238</c:v>
                </c:pt>
                <c:pt idx="111151">
                  <c:v>112238</c:v>
                </c:pt>
                <c:pt idx="111152">
                  <c:v>112238</c:v>
                </c:pt>
                <c:pt idx="111153">
                  <c:v>112238</c:v>
                </c:pt>
                <c:pt idx="111154">
                  <c:v>112238</c:v>
                </c:pt>
                <c:pt idx="111155">
                  <c:v>112238</c:v>
                </c:pt>
                <c:pt idx="111156">
                  <c:v>112238</c:v>
                </c:pt>
                <c:pt idx="111157">
                  <c:v>112238</c:v>
                </c:pt>
                <c:pt idx="111158">
                  <c:v>112238</c:v>
                </c:pt>
                <c:pt idx="111159">
                  <c:v>112238</c:v>
                </c:pt>
                <c:pt idx="111160">
                  <c:v>112238</c:v>
                </c:pt>
                <c:pt idx="111161">
                  <c:v>112238</c:v>
                </c:pt>
                <c:pt idx="111162">
                  <c:v>112238</c:v>
                </c:pt>
                <c:pt idx="111163">
                  <c:v>112238</c:v>
                </c:pt>
                <c:pt idx="111164">
                  <c:v>112238</c:v>
                </c:pt>
                <c:pt idx="111165">
                  <c:v>112238</c:v>
                </c:pt>
                <c:pt idx="111166">
                  <c:v>112238</c:v>
                </c:pt>
                <c:pt idx="111167">
                  <c:v>112238</c:v>
                </c:pt>
                <c:pt idx="111168">
                  <c:v>112238</c:v>
                </c:pt>
                <c:pt idx="111169">
                  <c:v>112238</c:v>
                </c:pt>
                <c:pt idx="111170">
                  <c:v>112238</c:v>
                </c:pt>
                <c:pt idx="111171">
                  <c:v>112238</c:v>
                </c:pt>
                <c:pt idx="111172">
                  <c:v>112238</c:v>
                </c:pt>
                <c:pt idx="111173">
                  <c:v>112238</c:v>
                </c:pt>
                <c:pt idx="111174">
                  <c:v>112238</c:v>
                </c:pt>
                <c:pt idx="111175">
                  <c:v>112238</c:v>
                </c:pt>
                <c:pt idx="111176">
                  <c:v>112238</c:v>
                </c:pt>
                <c:pt idx="111177">
                  <c:v>112238</c:v>
                </c:pt>
                <c:pt idx="111178">
                  <c:v>112238</c:v>
                </c:pt>
                <c:pt idx="111179">
                  <c:v>112238</c:v>
                </c:pt>
                <c:pt idx="111180">
                  <c:v>112238</c:v>
                </c:pt>
                <c:pt idx="111181">
                  <c:v>112238</c:v>
                </c:pt>
                <c:pt idx="111182">
                  <c:v>112238</c:v>
                </c:pt>
                <c:pt idx="111183">
                  <c:v>112238</c:v>
                </c:pt>
                <c:pt idx="111184">
                  <c:v>112238</c:v>
                </c:pt>
                <c:pt idx="111185">
                  <c:v>112238</c:v>
                </c:pt>
                <c:pt idx="111186">
                  <c:v>112238</c:v>
                </c:pt>
                <c:pt idx="111187">
                  <c:v>112238</c:v>
                </c:pt>
                <c:pt idx="111188">
                  <c:v>112238</c:v>
                </c:pt>
                <c:pt idx="111189">
                  <c:v>112238</c:v>
                </c:pt>
                <c:pt idx="111190">
                  <c:v>112238</c:v>
                </c:pt>
                <c:pt idx="111191">
                  <c:v>112238</c:v>
                </c:pt>
                <c:pt idx="111192">
                  <c:v>112238</c:v>
                </c:pt>
                <c:pt idx="111193">
                  <c:v>112238</c:v>
                </c:pt>
                <c:pt idx="111194">
                  <c:v>112238</c:v>
                </c:pt>
                <c:pt idx="111195">
                  <c:v>112238</c:v>
                </c:pt>
                <c:pt idx="111196">
                  <c:v>112238</c:v>
                </c:pt>
                <c:pt idx="111197">
                  <c:v>112238</c:v>
                </c:pt>
                <c:pt idx="111198">
                  <c:v>112238</c:v>
                </c:pt>
                <c:pt idx="111199">
                  <c:v>112238</c:v>
                </c:pt>
                <c:pt idx="111200">
                  <c:v>112238</c:v>
                </c:pt>
                <c:pt idx="111201">
                  <c:v>112238</c:v>
                </c:pt>
                <c:pt idx="111202">
                  <c:v>112238</c:v>
                </c:pt>
                <c:pt idx="111203">
                  <c:v>112238</c:v>
                </c:pt>
                <c:pt idx="111204">
                  <c:v>112238</c:v>
                </c:pt>
                <c:pt idx="111205">
                  <c:v>112238</c:v>
                </c:pt>
                <c:pt idx="111206">
                  <c:v>112238</c:v>
                </c:pt>
                <c:pt idx="111207">
                  <c:v>112238</c:v>
                </c:pt>
                <c:pt idx="111208">
                  <c:v>112238</c:v>
                </c:pt>
                <c:pt idx="111209">
                  <c:v>112238</c:v>
                </c:pt>
                <c:pt idx="111210">
                  <c:v>112238</c:v>
                </c:pt>
                <c:pt idx="111211">
                  <c:v>112238</c:v>
                </c:pt>
                <c:pt idx="111212">
                  <c:v>112238</c:v>
                </c:pt>
                <c:pt idx="111213">
                  <c:v>112238</c:v>
                </c:pt>
                <c:pt idx="111214">
                  <c:v>112238</c:v>
                </c:pt>
                <c:pt idx="111215">
                  <c:v>112238</c:v>
                </c:pt>
                <c:pt idx="111216">
                  <c:v>112238</c:v>
                </c:pt>
                <c:pt idx="111217">
                  <c:v>112238</c:v>
                </c:pt>
                <c:pt idx="111218">
                  <c:v>112238</c:v>
                </c:pt>
                <c:pt idx="111219">
                  <c:v>112238</c:v>
                </c:pt>
                <c:pt idx="111220">
                  <c:v>112238</c:v>
                </c:pt>
                <c:pt idx="111221">
                  <c:v>112238</c:v>
                </c:pt>
                <c:pt idx="111222">
                  <c:v>112238</c:v>
                </c:pt>
                <c:pt idx="111223">
                  <c:v>112238</c:v>
                </c:pt>
                <c:pt idx="111224">
                  <c:v>112238</c:v>
                </c:pt>
                <c:pt idx="111225">
                  <c:v>112238</c:v>
                </c:pt>
                <c:pt idx="111226">
                  <c:v>112238</c:v>
                </c:pt>
                <c:pt idx="111227">
                  <c:v>112238</c:v>
                </c:pt>
                <c:pt idx="111228">
                  <c:v>112238</c:v>
                </c:pt>
                <c:pt idx="111229">
                  <c:v>112238</c:v>
                </c:pt>
                <c:pt idx="111230">
                  <c:v>112238</c:v>
                </c:pt>
                <c:pt idx="111231">
                  <c:v>112238</c:v>
                </c:pt>
                <c:pt idx="111232">
                  <c:v>112238</c:v>
                </c:pt>
                <c:pt idx="111233">
                  <c:v>112238</c:v>
                </c:pt>
                <c:pt idx="111234">
                  <c:v>112238</c:v>
                </c:pt>
                <c:pt idx="111235">
                  <c:v>112238</c:v>
                </c:pt>
                <c:pt idx="111236">
                  <c:v>112238</c:v>
                </c:pt>
                <c:pt idx="111237">
                  <c:v>112238</c:v>
                </c:pt>
                <c:pt idx="111238">
                  <c:v>112238</c:v>
                </c:pt>
                <c:pt idx="111239">
                  <c:v>112238</c:v>
                </c:pt>
                <c:pt idx="111240">
                  <c:v>112238</c:v>
                </c:pt>
                <c:pt idx="111241">
                  <c:v>112238</c:v>
                </c:pt>
                <c:pt idx="111242">
                  <c:v>112238</c:v>
                </c:pt>
                <c:pt idx="111243">
                  <c:v>112238</c:v>
                </c:pt>
                <c:pt idx="111244">
                  <c:v>112238</c:v>
                </c:pt>
                <c:pt idx="111245">
                  <c:v>112238</c:v>
                </c:pt>
                <c:pt idx="111246">
                  <c:v>112238</c:v>
                </c:pt>
                <c:pt idx="111247">
                  <c:v>112238</c:v>
                </c:pt>
                <c:pt idx="111248">
                  <c:v>112238</c:v>
                </c:pt>
                <c:pt idx="111249">
                  <c:v>112238</c:v>
                </c:pt>
                <c:pt idx="111250">
                  <c:v>112238</c:v>
                </c:pt>
                <c:pt idx="111251">
                  <c:v>112238</c:v>
                </c:pt>
                <c:pt idx="111252">
                  <c:v>112238</c:v>
                </c:pt>
                <c:pt idx="111253">
                  <c:v>112238</c:v>
                </c:pt>
                <c:pt idx="111254">
                  <c:v>112238</c:v>
                </c:pt>
                <c:pt idx="111255">
                  <c:v>112238</c:v>
                </c:pt>
                <c:pt idx="111256">
                  <c:v>112238</c:v>
                </c:pt>
                <c:pt idx="111257">
                  <c:v>112238</c:v>
                </c:pt>
                <c:pt idx="111258">
                  <c:v>112238</c:v>
                </c:pt>
                <c:pt idx="111259">
                  <c:v>112238</c:v>
                </c:pt>
                <c:pt idx="111260">
                  <c:v>112238</c:v>
                </c:pt>
                <c:pt idx="111261">
                  <c:v>112238</c:v>
                </c:pt>
                <c:pt idx="111262">
                  <c:v>112238</c:v>
                </c:pt>
                <c:pt idx="111263">
                  <c:v>112238</c:v>
                </c:pt>
                <c:pt idx="111264">
                  <c:v>112238</c:v>
                </c:pt>
                <c:pt idx="111265">
                  <c:v>112238</c:v>
                </c:pt>
                <c:pt idx="111266">
                  <c:v>112238</c:v>
                </c:pt>
                <c:pt idx="111267">
                  <c:v>112238</c:v>
                </c:pt>
                <c:pt idx="111268">
                  <c:v>112238</c:v>
                </c:pt>
                <c:pt idx="111269">
                  <c:v>112238</c:v>
                </c:pt>
                <c:pt idx="111270">
                  <c:v>112238</c:v>
                </c:pt>
                <c:pt idx="111271">
                  <c:v>112238</c:v>
                </c:pt>
                <c:pt idx="111272">
                  <c:v>112238</c:v>
                </c:pt>
                <c:pt idx="111273">
                  <c:v>112238</c:v>
                </c:pt>
                <c:pt idx="111274">
                  <c:v>112238</c:v>
                </c:pt>
                <c:pt idx="111275">
                  <c:v>112238</c:v>
                </c:pt>
                <c:pt idx="111276">
                  <c:v>112238</c:v>
                </c:pt>
                <c:pt idx="111277">
                  <c:v>112238</c:v>
                </c:pt>
                <c:pt idx="111278">
                  <c:v>112238</c:v>
                </c:pt>
                <c:pt idx="111279">
                  <c:v>112238</c:v>
                </c:pt>
                <c:pt idx="111280">
                  <c:v>112238</c:v>
                </c:pt>
                <c:pt idx="111281">
                  <c:v>112238</c:v>
                </c:pt>
                <c:pt idx="111282">
                  <c:v>112238</c:v>
                </c:pt>
                <c:pt idx="111283">
                  <c:v>112238</c:v>
                </c:pt>
                <c:pt idx="111284">
                  <c:v>112238</c:v>
                </c:pt>
                <c:pt idx="111285">
                  <c:v>112238</c:v>
                </c:pt>
                <c:pt idx="111286">
                  <c:v>112238</c:v>
                </c:pt>
                <c:pt idx="111287">
                  <c:v>112238</c:v>
                </c:pt>
                <c:pt idx="111288">
                  <c:v>112238</c:v>
                </c:pt>
                <c:pt idx="111289">
                  <c:v>112238</c:v>
                </c:pt>
                <c:pt idx="111290">
                  <c:v>112238</c:v>
                </c:pt>
                <c:pt idx="111291">
                  <c:v>112238</c:v>
                </c:pt>
                <c:pt idx="111292">
                  <c:v>112238</c:v>
                </c:pt>
                <c:pt idx="111293">
                  <c:v>112238</c:v>
                </c:pt>
                <c:pt idx="111294">
                  <c:v>112238</c:v>
                </c:pt>
                <c:pt idx="111295">
                  <c:v>112238</c:v>
                </c:pt>
                <c:pt idx="111296">
                  <c:v>112238</c:v>
                </c:pt>
                <c:pt idx="111297">
                  <c:v>112238</c:v>
                </c:pt>
                <c:pt idx="111298">
                  <c:v>112238</c:v>
                </c:pt>
                <c:pt idx="111299">
                  <c:v>112238</c:v>
                </c:pt>
                <c:pt idx="111300">
                  <c:v>112238</c:v>
                </c:pt>
                <c:pt idx="111301">
                  <c:v>112238</c:v>
                </c:pt>
                <c:pt idx="111302">
                  <c:v>112238</c:v>
                </c:pt>
                <c:pt idx="111303">
                  <c:v>112238</c:v>
                </c:pt>
                <c:pt idx="111304">
                  <c:v>112238</c:v>
                </c:pt>
                <c:pt idx="111305">
                  <c:v>112238</c:v>
                </c:pt>
                <c:pt idx="111306">
                  <c:v>112238</c:v>
                </c:pt>
                <c:pt idx="111307">
                  <c:v>112238</c:v>
                </c:pt>
                <c:pt idx="111308">
                  <c:v>112238</c:v>
                </c:pt>
                <c:pt idx="111309">
                  <c:v>112238</c:v>
                </c:pt>
                <c:pt idx="111310">
                  <c:v>112238</c:v>
                </c:pt>
                <c:pt idx="111311">
                  <c:v>112238</c:v>
                </c:pt>
                <c:pt idx="111312">
                  <c:v>112238</c:v>
                </c:pt>
                <c:pt idx="111313">
                  <c:v>112238</c:v>
                </c:pt>
                <c:pt idx="111314">
                  <c:v>112238</c:v>
                </c:pt>
                <c:pt idx="111315">
                  <c:v>112238</c:v>
                </c:pt>
                <c:pt idx="111316">
                  <c:v>112238</c:v>
                </c:pt>
                <c:pt idx="111317">
                  <c:v>112238</c:v>
                </c:pt>
                <c:pt idx="111318">
                  <c:v>112238</c:v>
                </c:pt>
                <c:pt idx="111319">
                  <c:v>112238</c:v>
                </c:pt>
                <c:pt idx="111320">
                  <c:v>112238</c:v>
                </c:pt>
                <c:pt idx="111321">
                  <c:v>112238</c:v>
                </c:pt>
                <c:pt idx="111322">
                  <c:v>112238</c:v>
                </c:pt>
                <c:pt idx="111323">
                  <c:v>112238</c:v>
                </c:pt>
                <c:pt idx="111324">
                  <c:v>112238</c:v>
                </c:pt>
                <c:pt idx="111325">
                  <c:v>112238</c:v>
                </c:pt>
                <c:pt idx="111326">
                  <c:v>112238</c:v>
                </c:pt>
                <c:pt idx="111327">
                  <c:v>112238</c:v>
                </c:pt>
                <c:pt idx="111328">
                  <c:v>112238</c:v>
                </c:pt>
                <c:pt idx="111329">
                  <c:v>112238</c:v>
                </c:pt>
                <c:pt idx="111330">
                  <c:v>112238</c:v>
                </c:pt>
                <c:pt idx="111331">
                  <c:v>112238</c:v>
                </c:pt>
                <c:pt idx="111332">
                  <c:v>112238</c:v>
                </c:pt>
                <c:pt idx="111333">
                  <c:v>112238</c:v>
                </c:pt>
                <c:pt idx="111334">
                  <c:v>112238</c:v>
                </c:pt>
                <c:pt idx="111335">
                  <c:v>112238</c:v>
                </c:pt>
                <c:pt idx="111336">
                  <c:v>112238</c:v>
                </c:pt>
                <c:pt idx="111337">
                  <c:v>112238</c:v>
                </c:pt>
                <c:pt idx="111338">
                  <c:v>112238</c:v>
                </c:pt>
                <c:pt idx="111339">
                  <c:v>112238</c:v>
                </c:pt>
                <c:pt idx="111340">
                  <c:v>112238</c:v>
                </c:pt>
                <c:pt idx="111341">
                  <c:v>112238</c:v>
                </c:pt>
                <c:pt idx="111342">
                  <c:v>112238</c:v>
                </c:pt>
                <c:pt idx="111343">
                  <c:v>112238</c:v>
                </c:pt>
                <c:pt idx="111344">
                  <c:v>112238</c:v>
                </c:pt>
                <c:pt idx="111345">
                  <c:v>112238</c:v>
                </c:pt>
                <c:pt idx="111346">
                  <c:v>112238</c:v>
                </c:pt>
                <c:pt idx="111347">
                  <c:v>112238</c:v>
                </c:pt>
                <c:pt idx="111348">
                  <c:v>112238</c:v>
                </c:pt>
                <c:pt idx="111349">
                  <c:v>112238</c:v>
                </c:pt>
                <c:pt idx="111350">
                  <c:v>112238</c:v>
                </c:pt>
                <c:pt idx="111351">
                  <c:v>112238</c:v>
                </c:pt>
                <c:pt idx="111352">
                  <c:v>112238</c:v>
                </c:pt>
                <c:pt idx="111353">
                  <c:v>112238</c:v>
                </c:pt>
                <c:pt idx="111354">
                  <c:v>112238</c:v>
                </c:pt>
                <c:pt idx="111355">
                  <c:v>112238</c:v>
                </c:pt>
                <c:pt idx="111356">
                  <c:v>112238</c:v>
                </c:pt>
                <c:pt idx="111357">
                  <c:v>112238</c:v>
                </c:pt>
                <c:pt idx="111358">
                  <c:v>112238</c:v>
                </c:pt>
                <c:pt idx="111359">
                  <c:v>112238</c:v>
                </c:pt>
                <c:pt idx="111360">
                  <c:v>112238</c:v>
                </c:pt>
                <c:pt idx="111361">
                  <c:v>112238</c:v>
                </c:pt>
                <c:pt idx="111362">
                  <c:v>112238</c:v>
                </c:pt>
                <c:pt idx="111363">
                  <c:v>112238</c:v>
                </c:pt>
                <c:pt idx="111364">
                  <c:v>112238</c:v>
                </c:pt>
                <c:pt idx="111365">
                  <c:v>112238</c:v>
                </c:pt>
                <c:pt idx="111366">
                  <c:v>112238</c:v>
                </c:pt>
                <c:pt idx="111367">
                  <c:v>112238</c:v>
                </c:pt>
                <c:pt idx="111368">
                  <c:v>112238</c:v>
                </c:pt>
                <c:pt idx="111369">
                  <c:v>112238</c:v>
                </c:pt>
                <c:pt idx="111370">
                  <c:v>112238</c:v>
                </c:pt>
                <c:pt idx="111371">
                  <c:v>112238</c:v>
                </c:pt>
                <c:pt idx="111372">
                  <c:v>112238</c:v>
                </c:pt>
                <c:pt idx="111373">
                  <c:v>112238</c:v>
                </c:pt>
                <c:pt idx="111374">
                  <c:v>112238</c:v>
                </c:pt>
                <c:pt idx="111375">
                  <c:v>112238</c:v>
                </c:pt>
                <c:pt idx="111376">
                  <c:v>112238</c:v>
                </c:pt>
                <c:pt idx="111377">
                  <c:v>112238</c:v>
                </c:pt>
                <c:pt idx="111378">
                  <c:v>112238</c:v>
                </c:pt>
                <c:pt idx="111379">
                  <c:v>112238</c:v>
                </c:pt>
                <c:pt idx="111380">
                  <c:v>112238</c:v>
                </c:pt>
                <c:pt idx="111381">
                  <c:v>112238</c:v>
                </c:pt>
                <c:pt idx="111382">
                  <c:v>112238</c:v>
                </c:pt>
                <c:pt idx="111383">
                  <c:v>112238</c:v>
                </c:pt>
                <c:pt idx="111384">
                  <c:v>112238</c:v>
                </c:pt>
                <c:pt idx="111385">
                  <c:v>112238</c:v>
                </c:pt>
                <c:pt idx="111386">
                  <c:v>112238</c:v>
                </c:pt>
                <c:pt idx="111387">
                  <c:v>112238</c:v>
                </c:pt>
                <c:pt idx="111388">
                  <c:v>112238</c:v>
                </c:pt>
                <c:pt idx="111389">
                  <c:v>112238</c:v>
                </c:pt>
                <c:pt idx="111390">
                  <c:v>112238</c:v>
                </c:pt>
                <c:pt idx="111391">
                  <c:v>112238</c:v>
                </c:pt>
                <c:pt idx="111392">
                  <c:v>112238</c:v>
                </c:pt>
                <c:pt idx="111393">
                  <c:v>112238</c:v>
                </c:pt>
                <c:pt idx="111394">
                  <c:v>112238</c:v>
                </c:pt>
                <c:pt idx="111395">
                  <c:v>112238</c:v>
                </c:pt>
                <c:pt idx="111396">
                  <c:v>112238</c:v>
                </c:pt>
                <c:pt idx="111397">
                  <c:v>112238</c:v>
                </c:pt>
                <c:pt idx="111398">
                  <c:v>112238</c:v>
                </c:pt>
                <c:pt idx="111399">
                  <c:v>112238</c:v>
                </c:pt>
                <c:pt idx="111400">
                  <c:v>112238</c:v>
                </c:pt>
                <c:pt idx="111401">
                  <c:v>112238</c:v>
                </c:pt>
                <c:pt idx="111402">
                  <c:v>112238</c:v>
                </c:pt>
                <c:pt idx="111403">
                  <c:v>112238</c:v>
                </c:pt>
                <c:pt idx="111404">
                  <c:v>112238</c:v>
                </c:pt>
                <c:pt idx="111405">
                  <c:v>112238</c:v>
                </c:pt>
                <c:pt idx="111406">
                  <c:v>112238</c:v>
                </c:pt>
                <c:pt idx="111407">
                  <c:v>112238</c:v>
                </c:pt>
                <c:pt idx="111408">
                  <c:v>112238</c:v>
                </c:pt>
                <c:pt idx="111409">
                  <c:v>112238</c:v>
                </c:pt>
                <c:pt idx="111410">
                  <c:v>112238</c:v>
                </c:pt>
                <c:pt idx="111411">
                  <c:v>112238</c:v>
                </c:pt>
                <c:pt idx="111412">
                  <c:v>112238</c:v>
                </c:pt>
                <c:pt idx="111413">
                  <c:v>112238</c:v>
                </c:pt>
                <c:pt idx="111414">
                  <c:v>112238</c:v>
                </c:pt>
                <c:pt idx="111415">
                  <c:v>112238</c:v>
                </c:pt>
                <c:pt idx="111416">
                  <c:v>112238</c:v>
                </c:pt>
                <c:pt idx="111417">
                  <c:v>112238</c:v>
                </c:pt>
                <c:pt idx="111418">
                  <c:v>112238</c:v>
                </c:pt>
                <c:pt idx="111419">
                  <c:v>112238</c:v>
                </c:pt>
                <c:pt idx="111420">
                  <c:v>112238</c:v>
                </c:pt>
                <c:pt idx="111421">
                  <c:v>112238</c:v>
                </c:pt>
                <c:pt idx="111422">
                  <c:v>112238</c:v>
                </c:pt>
                <c:pt idx="111423">
                  <c:v>112238</c:v>
                </c:pt>
                <c:pt idx="111424">
                  <c:v>112238</c:v>
                </c:pt>
                <c:pt idx="111425">
                  <c:v>112238</c:v>
                </c:pt>
                <c:pt idx="111426">
                  <c:v>112238</c:v>
                </c:pt>
                <c:pt idx="111427">
                  <c:v>112238</c:v>
                </c:pt>
                <c:pt idx="111428">
                  <c:v>112238</c:v>
                </c:pt>
                <c:pt idx="111429">
                  <c:v>112238</c:v>
                </c:pt>
                <c:pt idx="111430">
                  <c:v>112238</c:v>
                </c:pt>
                <c:pt idx="111431">
                  <c:v>112238</c:v>
                </c:pt>
                <c:pt idx="111432">
                  <c:v>112238</c:v>
                </c:pt>
                <c:pt idx="111433">
                  <c:v>112238</c:v>
                </c:pt>
                <c:pt idx="111434">
                  <c:v>112238</c:v>
                </c:pt>
                <c:pt idx="111435">
                  <c:v>112238</c:v>
                </c:pt>
                <c:pt idx="111436">
                  <c:v>112238</c:v>
                </c:pt>
                <c:pt idx="111437">
                  <c:v>112238</c:v>
                </c:pt>
                <c:pt idx="111438">
                  <c:v>112238</c:v>
                </c:pt>
                <c:pt idx="111439">
                  <c:v>112238</c:v>
                </c:pt>
                <c:pt idx="111440">
                  <c:v>112238</c:v>
                </c:pt>
                <c:pt idx="111441">
                  <c:v>112238</c:v>
                </c:pt>
                <c:pt idx="111442">
                  <c:v>112238</c:v>
                </c:pt>
                <c:pt idx="111443">
                  <c:v>112238</c:v>
                </c:pt>
                <c:pt idx="111444">
                  <c:v>112238</c:v>
                </c:pt>
                <c:pt idx="111445">
                  <c:v>112238</c:v>
                </c:pt>
                <c:pt idx="111446">
                  <c:v>112238</c:v>
                </c:pt>
                <c:pt idx="111447">
                  <c:v>112238</c:v>
                </c:pt>
                <c:pt idx="111448">
                  <c:v>112238</c:v>
                </c:pt>
                <c:pt idx="111449">
                  <c:v>112238</c:v>
                </c:pt>
                <c:pt idx="111450">
                  <c:v>112238</c:v>
                </c:pt>
                <c:pt idx="111451">
                  <c:v>112238</c:v>
                </c:pt>
                <c:pt idx="111452">
                  <c:v>112238</c:v>
                </c:pt>
                <c:pt idx="111453">
                  <c:v>112238</c:v>
                </c:pt>
                <c:pt idx="111454">
                  <c:v>112238</c:v>
                </c:pt>
                <c:pt idx="111455">
                  <c:v>112238</c:v>
                </c:pt>
                <c:pt idx="111456">
                  <c:v>112238</c:v>
                </c:pt>
                <c:pt idx="111457">
                  <c:v>112238</c:v>
                </c:pt>
                <c:pt idx="111458">
                  <c:v>112238</c:v>
                </c:pt>
                <c:pt idx="111459">
                  <c:v>112238</c:v>
                </c:pt>
                <c:pt idx="111460">
                  <c:v>112238</c:v>
                </c:pt>
                <c:pt idx="111461">
                  <c:v>112238</c:v>
                </c:pt>
                <c:pt idx="111462">
                  <c:v>112238</c:v>
                </c:pt>
                <c:pt idx="111463">
                  <c:v>112238</c:v>
                </c:pt>
                <c:pt idx="111464">
                  <c:v>112238</c:v>
                </c:pt>
                <c:pt idx="111465">
                  <c:v>112238</c:v>
                </c:pt>
                <c:pt idx="111466">
                  <c:v>112238</c:v>
                </c:pt>
                <c:pt idx="111467">
                  <c:v>112238</c:v>
                </c:pt>
                <c:pt idx="111468">
                  <c:v>112238</c:v>
                </c:pt>
                <c:pt idx="111469">
                  <c:v>112238</c:v>
                </c:pt>
                <c:pt idx="111470">
                  <c:v>112238</c:v>
                </c:pt>
                <c:pt idx="111471">
                  <c:v>112238</c:v>
                </c:pt>
                <c:pt idx="111472">
                  <c:v>112238</c:v>
                </c:pt>
                <c:pt idx="111473">
                  <c:v>112238</c:v>
                </c:pt>
                <c:pt idx="111474">
                  <c:v>112238</c:v>
                </c:pt>
                <c:pt idx="111475">
                  <c:v>112238</c:v>
                </c:pt>
                <c:pt idx="111476">
                  <c:v>112238</c:v>
                </c:pt>
                <c:pt idx="111477">
                  <c:v>112238</c:v>
                </c:pt>
                <c:pt idx="111478">
                  <c:v>112238</c:v>
                </c:pt>
                <c:pt idx="111479">
                  <c:v>112238</c:v>
                </c:pt>
                <c:pt idx="111480">
                  <c:v>112238</c:v>
                </c:pt>
                <c:pt idx="111481">
                  <c:v>112238</c:v>
                </c:pt>
                <c:pt idx="111482">
                  <c:v>112238</c:v>
                </c:pt>
                <c:pt idx="111483">
                  <c:v>112238</c:v>
                </c:pt>
                <c:pt idx="111484">
                  <c:v>112238</c:v>
                </c:pt>
                <c:pt idx="111485">
                  <c:v>112238</c:v>
                </c:pt>
                <c:pt idx="111486">
                  <c:v>112238</c:v>
                </c:pt>
                <c:pt idx="111487">
                  <c:v>112238</c:v>
                </c:pt>
                <c:pt idx="111488">
                  <c:v>112238</c:v>
                </c:pt>
                <c:pt idx="111489">
                  <c:v>112238</c:v>
                </c:pt>
                <c:pt idx="111490">
                  <c:v>112238</c:v>
                </c:pt>
                <c:pt idx="111491">
                  <c:v>112238</c:v>
                </c:pt>
                <c:pt idx="111492">
                  <c:v>112238</c:v>
                </c:pt>
                <c:pt idx="111493">
                  <c:v>112238</c:v>
                </c:pt>
                <c:pt idx="111494">
                  <c:v>112238</c:v>
                </c:pt>
                <c:pt idx="111495">
                  <c:v>112238</c:v>
                </c:pt>
                <c:pt idx="111496">
                  <c:v>112238</c:v>
                </c:pt>
                <c:pt idx="111497">
                  <c:v>112238</c:v>
                </c:pt>
                <c:pt idx="111498">
                  <c:v>112238</c:v>
                </c:pt>
                <c:pt idx="111499">
                  <c:v>112238</c:v>
                </c:pt>
                <c:pt idx="111500">
                  <c:v>112238</c:v>
                </c:pt>
                <c:pt idx="111501">
                  <c:v>112238</c:v>
                </c:pt>
                <c:pt idx="111502">
                  <c:v>112238</c:v>
                </c:pt>
                <c:pt idx="111503">
                  <c:v>112238</c:v>
                </c:pt>
                <c:pt idx="111504">
                  <c:v>112238</c:v>
                </c:pt>
                <c:pt idx="111505">
                  <c:v>112238</c:v>
                </c:pt>
                <c:pt idx="111506">
                  <c:v>112238</c:v>
                </c:pt>
                <c:pt idx="111507">
                  <c:v>112238</c:v>
                </c:pt>
                <c:pt idx="111508">
                  <c:v>112238</c:v>
                </c:pt>
                <c:pt idx="111509">
                  <c:v>112238</c:v>
                </c:pt>
                <c:pt idx="111510">
                  <c:v>112238</c:v>
                </c:pt>
                <c:pt idx="111511">
                  <c:v>112238</c:v>
                </c:pt>
                <c:pt idx="111512">
                  <c:v>112238</c:v>
                </c:pt>
                <c:pt idx="111513">
                  <c:v>112238</c:v>
                </c:pt>
                <c:pt idx="111514">
                  <c:v>112238</c:v>
                </c:pt>
                <c:pt idx="111515">
                  <c:v>112238</c:v>
                </c:pt>
                <c:pt idx="111516">
                  <c:v>112238</c:v>
                </c:pt>
                <c:pt idx="111517">
                  <c:v>112238</c:v>
                </c:pt>
                <c:pt idx="111518">
                  <c:v>112238</c:v>
                </c:pt>
                <c:pt idx="111519">
                  <c:v>112238</c:v>
                </c:pt>
                <c:pt idx="111520">
                  <c:v>112238</c:v>
                </c:pt>
                <c:pt idx="111521">
                  <c:v>112238</c:v>
                </c:pt>
                <c:pt idx="111522">
                  <c:v>112238</c:v>
                </c:pt>
                <c:pt idx="111523">
                  <c:v>112238</c:v>
                </c:pt>
                <c:pt idx="111524">
                  <c:v>112238</c:v>
                </c:pt>
                <c:pt idx="111525">
                  <c:v>112238</c:v>
                </c:pt>
                <c:pt idx="111526">
                  <c:v>112238</c:v>
                </c:pt>
                <c:pt idx="111527">
                  <c:v>112238</c:v>
                </c:pt>
                <c:pt idx="111528">
                  <c:v>112238</c:v>
                </c:pt>
                <c:pt idx="111529">
                  <c:v>112238</c:v>
                </c:pt>
                <c:pt idx="111530">
                  <c:v>112238</c:v>
                </c:pt>
                <c:pt idx="111531">
                  <c:v>112238</c:v>
                </c:pt>
                <c:pt idx="111532">
                  <c:v>112238</c:v>
                </c:pt>
                <c:pt idx="111533">
                  <c:v>112238</c:v>
                </c:pt>
                <c:pt idx="111534">
                  <c:v>112238</c:v>
                </c:pt>
                <c:pt idx="111535">
                  <c:v>112238</c:v>
                </c:pt>
                <c:pt idx="111536">
                  <c:v>112238</c:v>
                </c:pt>
                <c:pt idx="111537">
                  <c:v>112238</c:v>
                </c:pt>
                <c:pt idx="111538">
                  <c:v>112238</c:v>
                </c:pt>
                <c:pt idx="111539">
                  <c:v>112238</c:v>
                </c:pt>
                <c:pt idx="111540">
                  <c:v>112238</c:v>
                </c:pt>
                <c:pt idx="111541">
                  <c:v>112238</c:v>
                </c:pt>
                <c:pt idx="111542">
                  <c:v>112238</c:v>
                </c:pt>
                <c:pt idx="111543">
                  <c:v>112238</c:v>
                </c:pt>
                <c:pt idx="111544">
                  <c:v>112238</c:v>
                </c:pt>
                <c:pt idx="111545">
                  <c:v>112238</c:v>
                </c:pt>
                <c:pt idx="111546">
                  <c:v>112238</c:v>
                </c:pt>
                <c:pt idx="111547">
                  <c:v>112238</c:v>
                </c:pt>
                <c:pt idx="111548">
                  <c:v>112238</c:v>
                </c:pt>
                <c:pt idx="111549">
                  <c:v>112238</c:v>
                </c:pt>
                <c:pt idx="111550">
                  <c:v>112238</c:v>
                </c:pt>
                <c:pt idx="111551">
                  <c:v>112238</c:v>
                </c:pt>
                <c:pt idx="111552">
                  <c:v>112238</c:v>
                </c:pt>
                <c:pt idx="111553">
                  <c:v>112238</c:v>
                </c:pt>
                <c:pt idx="111554">
                  <c:v>112238</c:v>
                </c:pt>
                <c:pt idx="111555">
                  <c:v>112238</c:v>
                </c:pt>
                <c:pt idx="111556">
                  <c:v>112238</c:v>
                </c:pt>
                <c:pt idx="111557">
                  <c:v>112238</c:v>
                </c:pt>
                <c:pt idx="111558">
                  <c:v>112238</c:v>
                </c:pt>
                <c:pt idx="111559">
                  <c:v>112238</c:v>
                </c:pt>
                <c:pt idx="111560">
                  <c:v>112238</c:v>
                </c:pt>
                <c:pt idx="111561">
                  <c:v>112238</c:v>
                </c:pt>
                <c:pt idx="111562">
                  <c:v>112238</c:v>
                </c:pt>
                <c:pt idx="111563">
                  <c:v>112238</c:v>
                </c:pt>
                <c:pt idx="111564">
                  <c:v>112238</c:v>
                </c:pt>
                <c:pt idx="111565">
                  <c:v>112238</c:v>
                </c:pt>
                <c:pt idx="111566">
                  <c:v>112238</c:v>
                </c:pt>
                <c:pt idx="111567">
                  <c:v>112238</c:v>
                </c:pt>
                <c:pt idx="111568">
                  <c:v>112238</c:v>
                </c:pt>
                <c:pt idx="111569">
                  <c:v>112238</c:v>
                </c:pt>
                <c:pt idx="111570">
                  <c:v>112238</c:v>
                </c:pt>
                <c:pt idx="111571">
                  <c:v>112238</c:v>
                </c:pt>
                <c:pt idx="111572">
                  <c:v>112238</c:v>
                </c:pt>
                <c:pt idx="111573">
                  <c:v>112238</c:v>
                </c:pt>
                <c:pt idx="111574">
                  <c:v>112238</c:v>
                </c:pt>
                <c:pt idx="111575">
                  <c:v>112238</c:v>
                </c:pt>
                <c:pt idx="111576">
                  <c:v>112238</c:v>
                </c:pt>
                <c:pt idx="111577">
                  <c:v>112238</c:v>
                </c:pt>
                <c:pt idx="111578">
                  <c:v>112238</c:v>
                </c:pt>
                <c:pt idx="111579">
                  <c:v>112238</c:v>
                </c:pt>
                <c:pt idx="111580">
                  <c:v>112238</c:v>
                </c:pt>
                <c:pt idx="111581">
                  <c:v>112238</c:v>
                </c:pt>
                <c:pt idx="111582">
                  <c:v>112238</c:v>
                </c:pt>
                <c:pt idx="111583">
                  <c:v>112238</c:v>
                </c:pt>
                <c:pt idx="111584">
                  <c:v>112238</c:v>
                </c:pt>
                <c:pt idx="111585">
                  <c:v>112238</c:v>
                </c:pt>
                <c:pt idx="111586">
                  <c:v>112238</c:v>
                </c:pt>
                <c:pt idx="111587">
                  <c:v>112238</c:v>
                </c:pt>
                <c:pt idx="111588">
                  <c:v>112238</c:v>
                </c:pt>
                <c:pt idx="111589">
                  <c:v>112238</c:v>
                </c:pt>
                <c:pt idx="111590">
                  <c:v>112238</c:v>
                </c:pt>
                <c:pt idx="111591">
                  <c:v>112238</c:v>
                </c:pt>
                <c:pt idx="111592">
                  <c:v>112238</c:v>
                </c:pt>
                <c:pt idx="111593">
                  <c:v>112238</c:v>
                </c:pt>
                <c:pt idx="111594">
                  <c:v>112238</c:v>
                </c:pt>
                <c:pt idx="111595">
                  <c:v>112238</c:v>
                </c:pt>
                <c:pt idx="111596">
                  <c:v>112238</c:v>
                </c:pt>
                <c:pt idx="111597">
                  <c:v>112238</c:v>
                </c:pt>
                <c:pt idx="111598">
                  <c:v>112238</c:v>
                </c:pt>
                <c:pt idx="111599">
                  <c:v>112238</c:v>
                </c:pt>
                <c:pt idx="111600">
                  <c:v>112238</c:v>
                </c:pt>
                <c:pt idx="111601">
                  <c:v>112238</c:v>
                </c:pt>
                <c:pt idx="111602">
                  <c:v>112238</c:v>
                </c:pt>
                <c:pt idx="111603">
                  <c:v>112238</c:v>
                </c:pt>
                <c:pt idx="111604">
                  <c:v>112238</c:v>
                </c:pt>
                <c:pt idx="111605">
                  <c:v>112238</c:v>
                </c:pt>
                <c:pt idx="111606">
                  <c:v>112238</c:v>
                </c:pt>
                <c:pt idx="111607">
                  <c:v>112238</c:v>
                </c:pt>
                <c:pt idx="111608">
                  <c:v>112238</c:v>
                </c:pt>
                <c:pt idx="111609">
                  <c:v>112238</c:v>
                </c:pt>
                <c:pt idx="111610">
                  <c:v>112238</c:v>
                </c:pt>
                <c:pt idx="111611">
                  <c:v>112238</c:v>
                </c:pt>
                <c:pt idx="111612">
                  <c:v>112238</c:v>
                </c:pt>
                <c:pt idx="111613">
                  <c:v>112238</c:v>
                </c:pt>
                <c:pt idx="111614">
                  <c:v>112238</c:v>
                </c:pt>
                <c:pt idx="111615">
                  <c:v>112238</c:v>
                </c:pt>
                <c:pt idx="111616">
                  <c:v>112238</c:v>
                </c:pt>
                <c:pt idx="111617">
                  <c:v>112238</c:v>
                </c:pt>
                <c:pt idx="111618">
                  <c:v>112238</c:v>
                </c:pt>
                <c:pt idx="111619">
                  <c:v>112238</c:v>
                </c:pt>
                <c:pt idx="111620">
                  <c:v>112238</c:v>
                </c:pt>
                <c:pt idx="111621">
                  <c:v>112238</c:v>
                </c:pt>
                <c:pt idx="111622">
                  <c:v>112238</c:v>
                </c:pt>
                <c:pt idx="111623">
                  <c:v>112238</c:v>
                </c:pt>
                <c:pt idx="111624">
                  <c:v>112238</c:v>
                </c:pt>
                <c:pt idx="111625">
                  <c:v>112238</c:v>
                </c:pt>
                <c:pt idx="111626">
                  <c:v>112238</c:v>
                </c:pt>
                <c:pt idx="111627">
                  <c:v>112238</c:v>
                </c:pt>
                <c:pt idx="111628">
                  <c:v>112238</c:v>
                </c:pt>
                <c:pt idx="111629">
                  <c:v>112238</c:v>
                </c:pt>
                <c:pt idx="111630">
                  <c:v>112238</c:v>
                </c:pt>
                <c:pt idx="111631">
                  <c:v>112238</c:v>
                </c:pt>
                <c:pt idx="111632">
                  <c:v>112238</c:v>
                </c:pt>
                <c:pt idx="111633">
                  <c:v>112238</c:v>
                </c:pt>
                <c:pt idx="111634">
                  <c:v>112238</c:v>
                </c:pt>
                <c:pt idx="111635">
                  <c:v>112238</c:v>
                </c:pt>
                <c:pt idx="111636">
                  <c:v>112238</c:v>
                </c:pt>
                <c:pt idx="111637">
                  <c:v>112238</c:v>
                </c:pt>
                <c:pt idx="111638">
                  <c:v>112238</c:v>
                </c:pt>
                <c:pt idx="111639">
                  <c:v>112238</c:v>
                </c:pt>
                <c:pt idx="111640">
                  <c:v>112238</c:v>
                </c:pt>
                <c:pt idx="111641">
                  <c:v>112238</c:v>
                </c:pt>
                <c:pt idx="111642">
                  <c:v>112238</c:v>
                </c:pt>
                <c:pt idx="111643">
                  <c:v>112238</c:v>
                </c:pt>
                <c:pt idx="111644">
                  <c:v>112238</c:v>
                </c:pt>
                <c:pt idx="111645">
                  <c:v>112238</c:v>
                </c:pt>
                <c:pt idx="111646">
                  <c:v>112238</c:v>
                </c:pt>
                <c:pt idx="111647">
                  <c:v>112238</c:v>
                </c:pt>
                <c:pt idx="111648">
                  <c:v>112238</c:v>
                </c:pt>
                <c:pt idx="111649">
                  <c:v>112238</c:v>
                </c:pt>
                <c:pt idx="111650">
                  <c:v>112238</c:v>
                </c:pt>
                <c:pt idx="111651">
                  <c:v>112238</c:v>
                </c:pt>
                <c:pt idx="111652">
                  <c:v>112238</c:v>
                </c:pt>
                <c:pt idx="111653">
                  <c:v>112238</c:v>
                </c:pt>
                <c:pt idx="111654">
                  <c:v>112238</c:v>
                </c:pt>
                <c:pt idx="111655">
                  <c:v>112238</c:v>
                </c:pt>
                <c:pt idx="111656">
                  <c:v>112238</c:v>
                </c:pt>
                <c:pt idx="111657">
                  <c:v>112238</c:v>
                </c:pt>
                <c:pt idx="111658">
                  <c:v>112238</c:v>
                </c:pt>
                <c:pt idx="111659">
                  <c:v>112238</c:v>
                </c:pt>
                <c:pt idx="111660">
                  <c:v>112238</c:v>
                </c:pt>
                <c:pt idx="111661">
                  <c:v>112238</c:v>
                </c:pt>
                <c:pt idx="111662">
                  <c:v>112238</c:v>
                </c:pt>
                <c:pt idx="111663">
                  <c:v>112238</c:v>
                </c:pt>
                <c:pt idx="111664">
                  <c:v>112238</c:v>
                </c:pt>
                <c:pt idx="111665">
                  <c:v>112238</c:v>
                </c:pt>
                <c:pt idx="111666">
                  <c:v>112238</c:v>
                </c:pt>
                <c:pt idx="111667">
                  <c:v>112238</c:v>
                </c:pt>
                <c:pt idx="111668">
                  <c:v>112238</c:v>
                </c:pt>
                <c:pt idx="111669">
                  <c:v>112238</c:v>
                </c:pt>
                <c:pt idx="111670">
                  <c:v>112238</c:v>
                </c:pt>
                <c:pt idx="111671">
                  <c:v>112238</c:v>
                </c:pt>
                <c:pt idx="111672">
                  <c:v>112238</c:v>
                </c:pt>
                <c:pt idx="111673">
                  <c:v>112238</c:v>
                </c:pt>
                <c:pt idx="111674">
                  <c:v>112238</c:v>
                </c:pt>
                <c:pt idx="111675">
                  <c:v>112238</c:v>
                </c:pt>
                <c:pt idx="111676">
                  <c:v>112238</c:v>
                </c:pt>
                <c:pt idx="111677">
                  <c:v>112238</c:v>
                </c:pt>
                <c:pt idx="111678">
                  <c:v>112238</c:v>
                </c:pt>
                <c:pt idx="111679">
                  <c:v>112238</c:v>
                </c:pt>
                <c:pt idx="111680">
                  <c:v>112238</c:v>
                </c:pt>
                <c:pt idx="111681">
                  <c:v>112238</c:v>
                </c:pt>
                <c:pt idx="111682">
                  <c:v>112238</c:v>
                </c:pt>
                <c:pt idx="111683">
                  <c:v>112238</c:v>
                </c:pt>
                <c:pt idx="111684">
                  <c:v>112238</c:v>
                </c:pt>
                <c:pt idx="111685">
                  <c:v>112238</c:v>
                </c:pt>
                <c:pt idx="111686">
                  <c:v>112238</c:v>
                </c:pt>
                <c:pt idx="111687">
                  <c:v>112238</c:v>
                </c:pt>
                <c:pt idx="111688">
                  <c:v>112238</c:v>
                </c:pt>
                <c:pt idx="111689">
                  <c:v>112238</c:v>
                </c:pt>
                <c:pt idx="111690">
                  <c:v>112238</c:v>
                </c:pt>
                <c:pt idx="111691">
                  <c:v>112238</c:v>
                </c:pt>
                <c:pt idx="111692">
                  <c:v>112238</c:v>
                </c:pt>
                <c:pt idx="111693">
                  <c:v>112238</c:v>
                </c:pt>
                <c:pt idx="111694">
                  <c:v>112238</c:v>
                </c:pt>
                <c:pt idx="111695">
                  <c:v>112238</c:v>
                </c:pt>
                <c:pt idx="111696">
                  <c:v>112238</c:v>
                </c:pt>
                <c:pt idx="111697">
                  <c:v>112238</c:v>
                </c:pt>
                <c:pt idx="111698">
                  <c:v>112238</c:v>
                </c:pt>
                <c:pt idx="111699">
                  <c:v>112238</c:v>
                </c:pt>
                <c:pt idx="111700">
                  <c:v>112238</c:v>
                </c:pt>
                <c:pt idx="111701">
                  <c:v>112238</c:v>
                </c:pt>
                <c:pt idx="111702">
                  <c:v>112238</c:v>
                </c:pt>
                <c:pt idx="111703">
                  <c:v>112238</c:v>
                </c:pt>
                <c:pt idx="111704">
                  <c:v>112238</c:v>
                </c:pt>
                <c:pt idx="111705">
                  <c:v>112238</c:v>
                </c:pt>
                <c:pt idx="111706">
                  <c:v>112238</c:v>
                </c:pt>
                <c:pt idx="111707">
                  <c:v>112238</c:v>
                </c:pt>
                <c:pt idx="111708">
                  <c:v>112238</c:v>
                </c:pt>
                <c:pt idx="111709">
                  <c:v>112238</c:v>
                </c:pt>
                <c:pt idx="111710">
                  <c:v>112238</c:v>
                </c:pt>
                <c:pt idx="111711">
                  <c:v>112238</c:v>
                </c:pt>
                <c:pt idx="111712">
                  <c:v>112238</c:v>
                </c:pt>
                <c:pt idx="111713">
                  <c:v>112238</c:v>
                </c:pt>
                <c:pt idx="111714">
                  <c:v>112238</c:v>
                </c:pt>
                <c:pt idx="111715">
                  <c:v>112238</c:v>
                </c:pt>
                <c:pt idx="111716">
                  <c:v>112238</c:v>
                </c:pt>
                <c:pt idx="111717">
                  <c:v>112238</c:v>
                </c:pt>
                <c:pt idx="111718">
                  <c:v>112238</c:v>
                </c:pt>
                <c:pt idx="111719">
                  <c:v>112238</c:v>
                </c:pt>
                <c:pt idx="111720">
                  <c:v>112238</c:v>
                </c:pt>
                <c:pt idx="111721">
                  <c:v>112238</c:v>
                </c:pt>
                <c:pt idx="111722">
                  <c:v>112238</c:v>
                </c:pt>
                <c:pt idx="111723">
                  <c:v>112238</c:v>
                </c:pt>
                <c:pt idx="111724">
                  <c:v>112238</c:v>
                </c:pt>
                <c:pt idx="111725">
                  <c:v>112238</c:v>
                </c:pt>
                <c:pt idx="111726">
                  <c:v>112238</c:v>
                </c:pt>
                <c:pt idx="111727">
                  <c:v>112238</c:v>
                </c:pt>
                <c:pt idx="111728">
                  <c:v>112238</c:v>
                </c:pt>
                <c:pt idx="111729">
                  <c:v>112238</c:v>
                </c:pt>
                <c:pt idx="111730">
                  <c:v>112238</c:v>
                </c:pt>
                <c:pt idx="111731">
                  <c:v>112238</c:v>
                </c:pt>
                <c:pt idx="111732">
                  <c:v>112238</c:v>
                </c:pt>
                <c:pt idx="111733">
                  <c:v>112238</c:v>
                </c:pt>
                <c:pt idx="111734">
                  <c:v>112238</c:v>
                </c:pt>
                <c:pt idx="111735">
                  <c:v>112238</c:v>
                </c:pt>
                <c:pt idx="111736">
                  <c:v>112238</c:v>
                </c:pt>
                <c:pt idx="111737">
                  <c:v>112238</c:v>
                </c:pt>
                <c:pt idx="111738">
                  <c:v>112238</c:v>
                </c:pt>
                <c:pt idx="111739">
                  <c:v>112238</c:v>
                </c:pt>
                <c:pt idx="111740">
                  <c:v>112238</c:v>
                </c:pt>
                <c:pt idx="111741">
                  <c:v>112238</c:v>
                </c:pt>
                <c:pt idx="111742">
                  <c:v>112238</c:v>
                </c:pt>
                <c:pt idx="111743">
                  <c:v>112238</c:v>
                </c:pt>
                <c:pt idx="111744">
                  <c:v>112238</c:v>
                </c:pt>
                <c:pt idx="111745">
                  <c:v>112238</c:v>
                </c:pt>
                <c:pt idx="111746">
                  <c:v>112238</c:v>
                </c:pt>
                <c:pt idx="111747">
                  <c:v>112238</c:v>
                </c:pt>
                <c:pt idx="111748">
                  <c:v>112238</c:v>
                </c:pt>
                <c:pt idx="111749">
                  <c:v>112238</c:v>
                </c:pt>
                <c:pt idx="111750">
                  <c:v>112238</c:v>
                </c:pt>
                <c:pt idx="111751">
                  <c:v>112238</c:v>
                </c:pt>
                <c:pt idx="111752">
                  <c:v>112238</c:v>
                </c:pt>
                <c:pt idx="111753">
                  <c:v>112238</c:v>
                </c:pt>
                <c:pt idx="111754">
                  <c:v>112238</c:v>
                </c:pt>
                <c:pt idx="111755">
                  <c:v>112238</c:v>
                </c:pt>
                <c:pt idx="111756">
                  <c:v>112238</c:v>
                </c:pt>
                <c:pt idx="111757">
                  <c:v>112238</c:v>
                </c:pt>
                <c:pt idx="111758">
                  <c:v>112238</c:v>
                </c:pt>
                <c:pt idx="111759">
                  <c:v>112238</c:v>
                </c:pt>
                <c:pt idx="111760">
                  <c:v>112238</c:v>
                </c:pt>
                <c:pt idx="111761">
                  <c:v>112238</c:v>
                </c:pt>
                <c:pt idx="111762">
                  <c:v>112238</c:v>
                </c:pt>
                <c:pt idx="111763">
                  <c:v>112238</c:v>
                </c:pt>
                <c:pt idx="111764">
                  <c:v>112238</c:v>
                </c:pt>
                <c:pt idx="111765">
                  <c:v>112238</c:v>
                </c:pt>
                <c:pt idx="111766">
                  <c:v>112238</c:v>
                </c:pt>
                <c:pt idx="111767">
                  <c:v>112238</c:v>
                </c:pt>
                <c:pt idx="111768">
                  <c:v>112238</c:v>
                </c:pt>
                <c:pt idx="111769">
                  <c:v>112238</c:v>
                </c:pt>
                <c:pt idx="111770">
                  <c:v>112238</c:v>
                </c:pt>
                <c:pt idx="111771">
                  <c:v>112238</c:v>
                </c:pt>
                <c:pt idx="111772">
                  <c:v>112238</c:v>
                </c:pt>
                <c:pt idx="111773">
                  <c:v>112238</c:v>
                </c:pt>
                <c:pt idx="111774">
                  <c:v>112238</c:v>
                </c:pt>
                <c:pt idx="111775">
                  <c:v>112238</c:v>
                </c:pt>
                <c:pt idx="111776">
                  <c:v>112238</c:v>
                </c:pt>
                <c:pt idx="111777">
                  <c:v>112238</c:v>
                </c:pt>
                <c:pt idx="111778">
                  <c:v>112238</c:v>
                </c:pt>
                <c:pt idx="111779">
                  <c:v>112238</c:v>
                </c:pt>
                <c:pt idx="111780">
                  <c:v>112238</c:v>
                </c:pt>
                <c:pt idx="111781">
                  <c:v>112238</c:v>
                </c:pt>
                <c:pt idx="111782">
                  <c:v>112238</c:v>
                </c:pt>
                <c:pt idx="111783">
                  <c:v>112238</c:v>
                </c:pt>
                <c:pt idx="111784">
                  <c:v>112238</c:v>
                </c:pt>
                <c:pt idx="111785">
                  <c:v>112238</c:v>
                </c:pt>
                <c:pt idx="111786">
                  <c:v>112238</c:v>
                </c:pt>
                <c:pt idx="111787">
                  <c:v>112238</c:v>
                </c:pt>
                <c:pt idx="111788">
                  <c:v>112238</c:v>
                </c:pt>
                <c:pt idx="111789">
                  <c:v>112238</c:v>
                </c:pt>
                <c:pt idx="111790">
                  <c:v>112238</c:v>
                </c:pt>
                <c:pt idx="111791">
                  <c:v>112238</c:v>
                </c:pt>
                <c:pt idx="111792">
                  <c:v>112238</c:v>
                </c:pt>
                <c:pt idx="111793">
                  <c:v>112238</c:v>
                </c:pt>
                <c:pt idx="111794">
                  <c:v>112238</c:v>
                </c:pt>
                <c:pt idx="111795">
                  <c:v>112238</c:v>
                </c:pt>
                <c:pt idx="111796">
                  <c:v>112238</c:v>
                </c:pt>
                <c:pt idx="111797">
                  <c:v>112238</c:v>
                </c:pt>
                <c:pt idx="111798">
                  <c:v>112238</c:v>
                </c:pt>
                <c:pt idx="111799">
                  <c:v>112238</c:v>
                </c:pt>
                <c:pt idx="111800">
                  <c:v>112238</c:v>
                </c:pt>
                <c:pt idx="111801">
                  <c:v>112238</c:v>
                </c:pt>
                <c:pt idx="111802">
                  <c:v>112238</c:v>
                </c:pt>
                <c:pt idx="111803">
                  <c:v>112238</c:v>
                </c:pt>
                <c:pt idx="111804">
                  <c:v>112238</c:v>
                </c:pt>
                <c:pt idx="111805">
                  <c:v>112238</c:v>
                </c:pt>
                <c:pt idx="111806">
                  <c:v>112238</c:v>
                </c:pt>
                <c:pt idx="111807">
                  <c:v>112238</c:v>
                </c:pt>
                <c:pt idx="111808">
                  <c:v>112238</c:v>
                </c:pt>
                <c:pt idx="111809">
                  <c:v>112238</c:v>
                </c:pt>
                <c:pt idx="111810">
                  <c:v>112238</c:v>
                </c:pt>
                <c:pt idx="111811">
                  <c:v>112238</c:v>
                </c:pt>
                <c:pt idx="111812">
                  <c:v>112238</c:v>
                </c:pt>
                <c:pt idx="111813">
                  <c:v>112238</c:v>
                </c:pt>
                <c:pt idx="111814">
                  <c:v>112238</c:v>
                </c:pt>
                <c:pt idx="111815">
                  <c:v>112238</c:v>
                </c:pt>
                <c:pt idx="111816">
                  <c:v>112238</c:v>
                </c:pt>
                <c:pt idx="111817">
                  <c:v>112238</c:v>
                </c:pt>
                <c:pt idx="111818">
                  <c:v>112238</c:v>
                </c:pt>
                <c:pt idx="111819">
                  <c:v>112238</c:v>
                </c:pt>
                <c:pt idx="111820">
                  <c:v>112238</c:v>
                </c:pt>
                <c:pt idx="111821">
                  <c:v>112238</c:v>
                </c:pt>
                <c:pt idx="111822">
                  <c:v>112238</c:v>
                </c:pt>
                <c:pt idx="111823">
                  <c:v>112238</c:v>
                </c:pt>
                <c:pt idx="111824">
                  <c:v>112238</c:v>
                </c:pt>
                <c:pt idx="111825">
                  <c:v>112238</c:v>
                </c:pt>
                <c:pt idx="111826">
                  <c:v>112238</c:v>
                </c:pt>
                <c:pt idx="111827">
                  <c:v>112238</c:v>
                </c:pt>
                <c:pt idx="111828">
                  <c:v>112238</c:v>
                </c:pt>
                <c:pt idx="111829">
                  <c:v>112238</c:v>
                </c:pt>
                <c:pt idx="111830">
                  <c:v>112238</c:v>
                </c:pt>
                <c:pt idx="111831">
                  <c:v>112238</c:v>
                </c:pt>
                <c:pt idx="111832">
                  <c:v>112238</c:v>
                </c:pt>
                <c:pt idx="111833">
                  <c:v>112238</c:v>
                </c:pt>
                <c:pt idx="111834">
                  <c:v>112238</c:v>
                </c:pt>
                <c:pt idx="111835">
                  <c:v>112238</c:v>
                </c:pt>
                <c:pt idx="111836">
                  <c:v>112238</c:v>
                </c:pt>
                <c:pt idx="111837">
                  <c:v>112238</c:v>
                </c:pt>
                <c:pt idx="111838">
                  <c:v>112238</c:v>
                </c:pt>
                <c:pt idx="111839">
                  <c:v>112238</c:v>
                </c:pt>
                <c:pt idx="111840">
                  <c:v>112238</c:v>
                </c:pt>
                <c:pt idx="111841">
                  <c:v>112238</c:v>
                </c:pt>
                <c:pt idx="111842">
                  <c:v>112238</c:v>
                </c:pt>
                <c:pt idx="111843">
                  <c:v>112238</c:v>
                </c:pt>
                <c:pt idx="111844">
                  <c:v>112238</c:v>
                </c:pt>
                <c:pt idx="111845">
                  <c:v>112238</c:v>
                </c:pt>
                <c:pt idx="111846">
                  <c:v>112238</c:v>
                </c:pt>
                <c:pt idx="111847">
                  <c:v>112238</c:v>
                </c:pt>
                <c:pt idx="111848">
                  <c:v>112238</c:v>
                </c:pt>
                <c:pt idx="111849">
                  <c:v>112238</c:v>
                </c:pt>
                <c:pt idx="111850">
                  <c:v>112238</c:v>
                </c:pt>
                <c:pt idx="111851">
                  <c:v>112238</c:v>
                </c:pt>
                <c:pt idx="111852">
                  <c:v>112238</c:v>
                </c:pt>
                <c:pt idx="111853">
                  <c:v>112238</c:v>
                </c:pt>
                <c:pt idx="111854">
                  <c:v>112238</c:v>
                </c:pt>
                <c:pt idx="111855">
                  <c:v>112238</c:v>
                </c:pt>
                <c:pt idx="111856">
                  <c:v>112238</c:v>
                </c:pt>
                <c:pt idx="111857">
                  <c:v>112238</c:v>
                </c:pt>
                <c:pt idx="111858">
                  <c:v>112238</c:v>
                </c:pt>
                <c:pt idx="111859">
                  <c:v>112238</c:v>
                </c:pt>
                <c:pt idx="111860">
                  <c:v>112238</c:v>
                </c:pt>
                <c:pt idx="111861">
                  <c:v>112238</c:v>
                </c:pt>
                <c:pt idx="111862">
                  <c:v>112238</c:v>
                </c:pt>
                <c:pt idx="111863">
                  <c:v>112238</c:v>
                </c:pt>
                <c:pt idx="111864">
                  <c:v>112238</c:v>
                </c:pt>
                <c:pt idx="111865">
                  <c:v>112238</c:v>
                </c:pt>
                <c:pt idx="111866">
                  <c:v>112238</c:v>
                </c:pt>
                <c:pt idx="111867">
                  <c:v>112238</c:v>
                </c:pt>
                <c:pt idx="111868">
                  <c:v>112238</c:v>
                </c:pt>
                <c:pt idx="111869">
                  <c:v>112238</c:v>
                </c:pt>
                <c:pt idx="111870">
                  <c:v>112238</c:v>
                </c:pt>
                <c:pt idx="111871">
                  <c:v>112238</c:v>
                </c:pt>
                <c:pt idx="111872">
                  <c:v>112238</c:v>
                </c:pt>
                <c:pt idx="111873">
                  <c:v>112238</c:v>
                </c:pt>
                <c:pt idx="111874">
                  <c:v>112238</c:v>
                </c:pt>
                <c:pt idx="111875">
                  <c:v>112238</c:v>
                </c:pt>
                <c:pt idx="111876">
                  <c:v>112238</c:v>
                </c:pt>
                <c:pt idx="111877">
                  <c:v>112238</c:v>
                </c:pt>
                <c:pt idx="111878">
                  <c:v>112238</c:v>
                </c:pt>
                <c:pt idx="111879">
                  <c:v>112238</c:v>
                </c:pt>
                <c:pt idx="111880">
                  <c:v>112238</c:v>
                </c:pt>
                <c:pt idx="111881">
                  <c:v>112238</c:v>
                </c:pt>
                <c:pt idx="111882">
                  <c:v>112238</c:v>
                </c:pt>
                <c:pt idx="111883">
                  <c:v>112238</c:v>
                </c:pt>
                <c:pt idx="111884">
                  <c:v>112238</c:v>
                </c:pt>
                <c:pt idx="111885">
                  <c:v>112238</c:v>
                </c:pt>
                <c:pt idx="111886">
                  <c:v>112238</c:v>
                </c:pt>
                <c:pt idx="111887">
                  <c:v>112238</c:v>
                </c:pt>
                <c:pt idx="111888">
                  <c:v>112238</c:v>
                </c:pt>
                <c:pt idx="111889">
                  <c:v>112238</c:v>
                </c:pt>
                <c:pt idx="111890">
                  <c:v>112238</c:v>
                </c:pt>
                <c:pt idx="111891">
                  <c:v>112238</c:v>
                </c:pt>
                <c:pt idx="111892">
                  <c:v>112238</c:v>
                </c:pt>
                <c:pt idx="111893">
                  <c:v>112238</c:v>
                </c:pt>
                <c:pt idx="111894">
                  <c:v>112238</c:v>
                </c:pt>
                <c:pt idx="111895">
                  <c:v>112238</c:v>
                </c:pt>
                <c:pt idx="111896">
                  <c:v>112238</c:v>
                </c:pt>
                <c:pt idx="111897">
                  <c:v>112238</c:v>
                </c:pt>
                <c:pt idx="111898">
                  <c:v>112238</c:v>
                </c:pt>
                <c:pt idx="111899">
                  <c:v>112238</c:v>
                </c:pt>
                <c:pt idx="111900">
                  <c:v>112238</c:v>
                </c:pt>
                <c:pt idx="111901">
                  <c:v>112238</c:v>
                </c:pt>
                <c:pt idx="111902">
                  <c:v>112238</c:v>
                </c:pt>
                <c:pt idx="111903">
                  <c:v>112238</c:v>
                </c:pt>
                <c:pt idx="111904">
                  <c:v>112238</c:v>
                </c:pt>
                <c:pt idx="111905">
                  <c:v>112238</c:v>
                </c:pt>
                <c:pt idx="111906">
                  <c:v>112238</c:v>
                </c:pt>
                <c:pt idx="111907">
                  <c:v>112238</c:v>
                </c:pt>
                <c:pt idx="111908">
                  <c:v>112238</c:v>
                </c:pt>
                <c:pt idx="111909">
                  <c:v>112238</c:v>
                </c:pt>
                <c:pt idx="111910">
                  <c:v>112238</c:v>
                </c:pt>
                <c:pt idx="111911">
                  <c:v>112238</c:v>
                </c:pt>
                <c:pt idx="111912">
                  <c:v>112238</c:v>
                </c:pt>
                <c:pt idx="111913">
                  <c:v>112238</c:v>
                </c:pt>
                <c:pt idx="111914">
                  <c:v>112238</c:v>
                </c:pt>
                <c:pt idx="111915">
                  <c:v>112238</c:v>
                </c:pt>
                <c:pt idx="111916">
                  <c:v>112238</c:v>
                </c:pt>
                <c:pt idx="111917">
                  <c:v>112238</c:v>
                </c:pt>
                <c:pt idx="111918">
                  <c:v>112238</c:v>
                </c:pt>
                <c:pt idx="111919">
                  <c:v>112238</c:v>
                </c:pt>
                <c:pt idx="111920">
                  <c:v>112238</c:v>
                </c:pt>
                <c:pt idx="111921">
                  <c:v>112238</c:v>
                </c:pt>
                <c:pt idx="111922">
                  <c:v>112238</c:v>
                </c:pt>
                <c:pt idx="111923">
                  <c:v>112238</c:v>
                </c:pt>
                <c:pt idx="111924">
                  <c:v>112238</c:v>
                </c:pt>
                <c:pt idx="111925">
                  <c:v>112238</c:v>
                </c:pt>
                <c:pt idx="111926">
                  <c:v>112238</c:v>
                </c:pt>
                <c:pt idx="111927">
                  <c:v>112238</c:v>
                </c:pt>
                <c:pt idx="111928">
                  <c:v>112238</c:v>
                </c:pt>
                <c:pt idx="111929">
                  <c:v>112238</c:v>
                </c:pt>
                <c:pt idx="111930">
                  <c:v>112238</c:v>
                </c:pt>
                <c:pt idx="111931">
                  <c:v>112238</c:v>
                </c:pt>
                <c:pt idx="111932">
                  <c:v>112238</c:v>
                </c:pt>
                <c:pt idx="111933">
                  <c:v>112238</c:v>
                </c:pt>
                <c:pt idx="111934">
                  <c:v>112238</c:v>
                </c:pt>
                <c:pt idx="111935">
                  <c:v>112238</c:v>
                </c:pt>
                <c:pt idx="111936">
                  <c:v>112238</c:v>
                </c:pt>
                <c:pt idx="111937">
                  <c:v>112238</c:v>
                </c:pt>
                <c:pt idx="111938">
                  <c:v>112238</c:v>
                </c:pt>
                <c:pt idx="111939">
                  <c:v>112238</c:v>
                </c:pt>
                <c:pt idx="111940">
                  <c:v>112238</c:v>
                </c:pt>
                <c:pt idx="111941">
                  <c:v>112238</c:v>
                </c:pt>
                <c:pt idx="111942">
                  <c:v>112238</c:v>
                </c:pt>
                <c:pt idx="111943">
                  <c:v>112238</c:v>
                </c:pt>
                <c:pt idx="111944">
                  <c:v>112238</c:v>
                </c:pt>
                <c:pt idx="111945">
                  <c:v>112238</c:v>
                </c:pt>
                <c:pt idx="111946">
                  <c:v>112238</c:v>
                </c:pt>
                <c:pt idx="111947">
                  <c:v>112238</c:v>
                </c:pt>
                <c:pt idx="111948">
                  <c:v>112238</c:v>
                </c:pt>
                <c:pt idx="111949">
                  <c:v>112238</c:v>
                </c:pt>
                <c:pt idx="111950">
                  <c:v>112238</c:v>
                </c:pt>
                <c:pt idx="111951">
                  <c:v>112238</c:v>
                </c:pt>
                <c:pt idx="111952">
                  <c:v>112238</c:v>
                </c:pt>
                <c:pt idx="111953">
                  <c:v>112238</c:v>
                </c:pt>
                <c:pt idx="111954">
                  <c:v>112238</c:v>
                </c:pt>
                <c:pt idx="111955">
                  <c:v>112238</c:v>
                </c:pt>
                <c:pt idx="111956">
                  <c:v>112238</c:v>
                </c:pt>
                <c:pt idx="111957">
                  <c:v>112238</c:v>
                </c:pt>
                <c:pt idx="111958">
                  <c:v>112238</c:v>
                </c:pt>
                <c:pt idx="111959">
                  <c:v>112238</c:v>
                </c:pt>
                <c:pt idx="111960">
                  <c:v>112238</c:v>
                </c:pt>
                <c:pt idx="111961">
                  <c:v>112238</c:v>
                </c:pt>
                <c:pt idx="111962">
                  <c:v>112238</c:v>
                </c:pt>
                <c:pt idx="111963">
                  <c:v>112238</c:v>
                </c:pt>
                <c:pt idx="111964">
                  <c:v>112238</c:v>
                </c:pt>
                <c:pt idx="111965">
                  <c:v>112238</c:v>
                </c:pt>
                <c:pt idx="111966">
                  <c:v>112238</c:v>
                </c:pt>
                <c:pt idx="111967">
                  <c:v>112238</c:v>
                </c:pt>
                <c:pt idx="111968">
                  <c:v>112238</c:v>
                </c:pt>
                <c:pt idx="111969">
                  <c:v>112238</c:v>
                </c:pt>
                <c:pt idx="111970">
                  <c:v>112238</c:v>
                </c:pt>
                <c:pt idx="111971">
                  <c:v>112238</c:v>
                </c:pt>
                <c:pt idx="111972">
                  <c:v>112238</c:v>
                </c:pt>
                <c:pt idx="111973">
                  <c:v>112238</c:v>
                </c:pt>
                <c:pt idx="111974">
                  <c:v>112238</c:v>
                </c:pt>
                <c:pt idx="111975">
                  <c:v>112238</c:v>
                </c:pt>
                <c:pt idx="111976">
                  <c:v>112238</c:v>
                </c:pt>
                <c:pt idx="111977">
                  <c:v>112238</c:v>
                </c:pt>
                <c:pt idx="111978">
                  <c:v>112238</c:v>
                </c:pt>
                <c:pt idx="111979">
                  <c:v>112238</c:v>
                </c:pt>
                <c:pt idx="111980">
                  <c:v>112238</c:v>
                </c:pt>
                <c:pt idx="111981">
                  <c:v>112238</c:v>
                </c:pt>
                <c:pt idx="111982">
                  <c:v>112238</c:v>
                </c:pt>
                <c:pt idx="111983">
                  <c:v>112238</c:v>
                </c:pt>
                <c:pt idx="111984">
                  <c:v>112238</c:v>
                </c:pt>
                <c:pt idx="111985">
                  <c:v>112238</c:v>
                </c:pt>
                <c:pt idx="111986">
                  <c:v>112238</c:v>
                </c:pt>
                <c:pt idx="111987">
                  <c:v>112238</c:v>
                </c:pt>
                <c:pt idx="111988">
                  <c:v>112238</c:v>
                </c:pt>
                <c:pt idx="111989">
                  <c:v>112238</c:v>
                </c:pt>
                <c:pt idx="111990">
                  <c:v>112238</c:v>
                </c:pt>
                <c:pt idx="111991">
                  <c:v>112238</c:v>
                </c:pt>
                <c:pt idx="111992">
                  <c:v>112238</c:v>
                </c:pt>
                <c:pt idx="111993">
                  <c:v>112238</c:v>
                </c:pt>
                <c:pt idx="111994">
                  <c:v>112238</c:v>
                </c:pt>
                <c:pt idx="111995">
                  <c:v>112238</c:v>
                </c:pt>
                <c:pt idx="111996">
                  <c:v>112238</c:v>
                </c:pt>
                <c:pt idx="111997">
                  <c:v>112238</c:v>
                </c:pt>
                <c:pt idx="111998">
                  <c:v>112238</c:v>
                </c:pt>
                <c:pt idx="111999">
                  <c:v>112238</c:v>
                </c:pt>
                <c:pt idx="112000">
                  <c:v>112238</c:v>
                </c:pt>
                <c:pt idx="112001">
                  <c:v>112238</c:v>
                </c:pt>
                <c:pt idx="112002">
                  <c:v>112238</c:v>
                </c:pt>
                <c:pt idx="112003">
                  <c:v>112238</c:v>
                </c:pt>
                <c:pt idx="112004">
                  <c:v>112238</c:v>
                </c:pt>
                <c:pt idx="112005">
                  <c:v>112238</c:v>
                </c:pt>
                <c:pt idx="112006">
                  <c:v>112238</c:v>
                </c:pt>
                <c:pt idx="112007">
                  <c:v>112238</c:v>
                </c:pt>
                <c:pt idx="112008">
                  <c:v>112238</c:v>
                </c:pt>
                <c:pt idx="112009">
                  <c:v>112238</c:v>
                </c:pt>
                <c:pt idx="112010">
                  <c:v>112238</c:v>
                </c:pt>
                <c:pt idx="112011">
                  <c:v>112238</c:v>
                </c:pt>
                <c:pt idx="112012">
                  <c:v>112238</c:v>
                </c:pt>
                <c:pt idx="112013">
                  <c:v>112238</c:v>
                </c:pt>
                <c:pt idx="112014">
                  <c:v>112238</c:v>
                </c:pt>
                <c:pt idx="112015">
                  <c:v>112238</c:v>
                </c:pt>
                <c:pt idx="112016">
                  <c:v>112238</c:v>
                </c:pt>
                <c:pt idx="112017">
                  <c:v>112238</c:v>
                </c:pt>
                <c:pt idx="112018">
                  <c:v>112238</c:v>
                </c:pt>
                <c:pt idx="112019">
                  <c:v>112238</c:v>
                </c:pt>
                <c:pt idx="112020">
                  <c:v>112238</c:v>
                </c:pt>
                <c:pt idx="112021">
                  <c:v>112238</c:v>
                </c:pt>
                <c:pt idx="112022">
                  <c:v>112238</c:v>
                </c:pt>
                <c:pt idx="112023">
                  <c:v>112238</c:v>
                </c:pt>
                <c:pt idx="112024">
                  <c:v>112238</c:v>
                </c:pt>
                <c:pt idx="112025">
                  <c:v>112238</c:v>
                </c:pt>
                <c:pt idx="112026">
                  <c:v>112238</c:v>
                </c:pt>
                <c:pt idx="112027">
                  <c:v>112238</c:v>
                </c:pt>
                <c:pt idx="112028">
                  <c:v>112238</c:v>
                </c:pt>
                <c:pt idx="112029">
                  <c:v>112238</c:v>
                </c:pt>
                <c:pt idx="112030">
                  <c:v>112238</c:v>
                </c:pt>
                <c:pt idx="112031">
                  <c:v>112238</c:v>
                </c:pt>
                <c:pt idx="112032">
                  <c:v>112238</c:v>
                </c:pt>
                <c:pt idx="112033">
                  <c:v>112238</c:v>
                </c:pt>
                <c:pt idx="112034">
                  <c:v>112238</c:v>
                </c:pt>
                <c:pt idx="112035">
                  <c:v>112238</c:v>
                </c:pt>
                <c:pt idx="112036">
                  <c:v>112238</c:v>
                </c:pt>
                <c:pt idx="112037">
                  <c:v>112238</c:v>
                </c:pt>
                <c:pt idx="112038">
                  <c:v>112238</c:v>
                </c:pt>
                <c:pt idx="112039">
                  <c:v>112238</c:v>
                </c:pt>
                <c:pt idx="112040">
                  <c:v>112238</c:v>
                </c:pt>
                <c:pt idx="112041">
                  <c:v>112238</c:v>
                </c:pt>
                <c:pt idx="112042">
                  <c:v>112238</c:v>
                </c:pt>
                <c:pt idx="112043">
                  <c:v>112238</c:v>
                </c:pt>
                <c:pt idx="112044">
                  <c:v>112238</c:v>
                </c:pt>
                <c:pt idx="112045">
                  <c:v>112238</c:v>
                </c:pt>
                <c:pt idx="112046">
                  <c:v>112238</c:v>
                </c:pt>
                <c:pt idx="112047">
                  <c:v>112238</c:v>
                </c:pt>
                <c:pt idx="112048">
                  <c:v>112238</c:v>
                </c:pt>
                <c:pt idx="112049">
                  <c:v>112238</c:v>
                </c:pt>
                <c:pt idx="112050">
                  <c:v>112238</c:v>
                </c:pt>
                <c:pt idx="112051">
                  <c:v>112238</c:v>
                </c:pt>
                <c:pt idx="112052">
                  <c:v>112238</c:v>
                </c:pt>
                <c:pt idx="112053">
                  <c:v>112238</c:v>
                </c:pt>
                <c:pt idx="112054">
                  <c:v>112238</c:v>
                </c:pt>
                <c:pt idx="112055">
                  <c:v>112238</c:v>
                </c:pt>
                <c:pt idx="112056">
                  <c:v>112238</c:v>
                </c:pt>
                <c:pt idx="112057">
                  <c:v>112238</c:v>
                </c:pt>
                <c:pt idx="112058">
                  <c:v>112238</c:v>
                </c:pt>
                <c:pt idx="112059">
                  <c:v>112238</c:v>
                </c:pt>
                <c:pt idx="112060">
                  <c:v>112238</c:v>
                </c:pt>
                <c:pt idx="112061">
                  <c:v>112238</c:v>
                </c:pt>
                <c:pt idx="112062">
                  <c:v>112238</c:v>
                </c:pt>
                <c:pt idx="112063">
                  <c:v>112238</c:v>
                </c:pt>
                <c:pt idx="112064">
                  <c:v>112238</c:v>
                </c:pt>
                <c:pt idx="112065">
                  <c:v>112238</c:v>
                </c:pt>
                <c:pt idx="112066">
                  <c:v>112238</c:v>
                </c:pt>
                <c:pt idx="112067">
                  <c:v>112238</c:v>
                </c:pt>
                <c:pt idx="112068">
                  <c:v>112238</c:v>
                </c:pt>
                <c:pt idx="112069">
                  <c:v>112238</c:v>
                </c:pt>
                <c:pt idx="112070">
                  <c:v>112238</c:v>
                </c:pt>
                <c:pt idx="112071">
                  <c:v>112238</c:v>
                </c:pt>
                <c:pt idx="112072">
                  <c:v>112238</c:v>
                </c:pt>
                <c:pt idx="112073">
                  <c:v>112238</c:v>
                </c:pt>
                <c:pt idx="112074">
                  <c:v>112238</c:v>
                </c:pt>
                <c:pt idx="112075">
                  <c:v>112238</c:v>
                </c:pt>
                <c:pt idx="112076">
                  <c:v>112238</c:v>
                </c:pt>
                <c:pt idx="112077">
                  <c:v>112238</c:v>
                </c:pt>
                <c:pt idx="112078">
                  <c:v>112238</c:v>
                </c:pt>
                <c:pt idx="112079">
                  <c:v>112238</c:v>
                </c:pt>
                <c:pt idx="112080">
                  <c:v>112238</c:v>
                </c:pt>
                <c:pt idx="112081">
                  <c:v>112238</c:v>
                </c:pt>
                <c:pt idx="112082">
                  <c:v>112238</c:v>
                </c:pt>
                <c:pt idx="112083">
                  <c:v>112238</c:v>
                </c:pt>
                <c:pt idx="112084">
                  <c:v>112238</c:v>
                </c:pt>
                <c:pt idx="112085">
                  <c:v>112238</c:v>
                </c:pt>
                <c:pt idx="112086">
                  <c:v>112238</c:v>
                </c:pt>
                <c:pt idx="112087">
                  <c:v>112238</c:v>
                </c:pt>
                <c:pt idx="112088">
                  <c:v>112238</c:v>
                </c:pt>
                <c:pt idx="112089">
                  <c:v>112238</c:v>
                </c:pt>
                <c:pt idx="112090">
                  <c:v>112238</c:v>
                </c:pt>
                <c:pt idx="112091">
                  <c:v>112238</c:v>
                </c:pt>
                <c:pt idx="112092">
                  <c:v>112238</c:v>
                </c:pt>
                <c:pt idx="112093">
                  <c:v>112238</c:v>
                </c:pt>
                <c:pt idx="112094">
                  <c:v>112238</c:v>
                </c:pt>
                <c:pt idx="112095">
                  <c:v>112238</c:v>
                </c:pt>
                <c:pt idx="112096">
                  <c:v>112238</c:v>
                </c:pt>
                <c:pt idx="112097">
                  <c:v>112238</c:v>
                </c:pt>
                <c:pt idx="112098">
                  <c:v>112238</c:v>
                </c:pt>
                <c:pt idx="112099">
                  <c:v>112238</c:v>
                </c:pt>
                <c:pt idx="112100">
                  <c:v>112238</c:v>
                </c:pt>
                <c:pt idx="112101">
                  <c:v>112238</c:v>
                </c:pt>
                <c:pt idx="112102">
                  <c:v>112238</c:v>
                </c:pt>
                <c:pt idx="112103">
                  <c:v>112238</c:v>
                </c:pt>
                <c:pt idx="112104">
                  <c:v>112238</c:v>
                </c:pt>
                <c:pt idx="112105">
                  <c:v>112238</c:v>
                </c:pt>
                <c:pt idx="112106">
                  <c:v>112238</c:v>
                </c:pt>
                <c:pt idx="112107">
                  <c:v>112238</c:v>
                </c:pt>
                <c:pt idx="112108">
                  <c:v>112238</c:v>
                </c:pt>
                <c:pt idx="112109">
                  <c:v>112238</c:v>
                </c:pt>
                <c:pt idx="112110">
                  <c:v>112238</c:v>
                </c:pt>
                <c:pt idx="112111">
                  <c:v>112238</c:v>
                </c:pt>
                <c:pt idx="112112">
                  <c:v>112238</c:v>
                </c:pt>
                <c:pt idx="112113">
                  <c:v>112238</c:v>
                </c:pt>
                <c:pt idx="112114">
                  <c:v>112238</c:v>
                </c:pt>
                <c:pt idx="112115">
                  <c:v>112238</c:v>
                </c:pt>
                <c:pt idx="112116">
                  <c:v>112238</c:v>
                </c:pt>
                <c:pt idx="112117">
                  <c:v>112238</c:v>
                </c:pt>
                <c:pt idx="112118">
                  <c:v>112238</c:v>
                </c:pt>
                <c:pt idx="112119">
                  <c:v>112238</c:v>
                </c:pt>
                <c:pt idx="112120">
                  <c:v>112238</c:v>
                </c:pt>
                <c:pt idx="112121">
                  <c:v>112238</c:v>
                </c:pt>
                <c:pt idx="112122">
                  <c:v>112238</c:v>
                </c:pt>
                <c:pt idx="112123">
                  <c:v>112238</c:v>
                </c:pt>
                <c:pt idx="112124">
                  <c:v>112238</c:v>
                </c:pt>
                <c:pt idx="112125">
                  <c:v>112238</c:v>
                </c:pt>
                <c:pt idx="112126">
                  <c:v>112238</c:v>
                </c:pt>
                <c:pt idx="112127">
                  <c:v>112238</c:v>
                </c:pt>
                <c:pt idx="112128">
                  <c:v>112238</c:v>
                </c:pt>
                <c:pt idx="112129">
                  <c:v>112238</c:v>
                </c:pt>
                <c:pt idx="112130">
                  <c:v>112238</c:v>
                </c:pt>
                <c:pt idx="112131">
                  <c:v>112238</c:v>
                </c:pt>
                <c:pt idx="112132">
                  <c:v>112238</c:v>
                </c:pt>
                <c:pt idx="112133">
                  <c:v>112238</c:v>
                </c:pt>
                <c:pt idx="112134">
                  <c:v>112238</c:v>
                </c:pt>
                <c:pt idx="112135">
                  <c:v>112238</c:v>
                </c:pt>
                <c:pt idx="112136">
                  <c:v>112238</c:v>
                </c:pt>
                <c:pt idx="112137">
                  <c:v>112238</c:v>
                </c:pt>
                <c:pt idx="112138">
                  <c:v>112238</c:v>
                </c:pt>
                <c:pt idx="112139">
                  <c:v>112238</c:v>
                </c:pt>
                <c:pt idx="112140">
                  <c:v>112238</c:v>
                </c:pt>
                <c:pt idx="112141">
                  <c:v>112238</c:v>
                </c:pt>
                <c:pt idx="112142">
                  <c:v>112238</c:v>
                </c:pt>
                <c:pt idx="112143">
                  <c:v>112238</c:v>
                </c:pt>
                <c:pt idx="112144">
                  <c:v>112238</c:v>
                </c:pt>
                <c:pt idx="112145">
                  <c:v>112238</c:v>
                </c:pt>
                <c:pt idx="112146">
                  <c:v>112238</c:v>
                </c:pt>
                <c:pt idx="112147">
                  <c:v>112238</c:v>
                </c:pt>
                <c:pt idx="112148">
                  <c:v>112238</c:v>
                </c:pt>
                <c:pt idx="112149">
                  <c:v>112238</c:v>
                </c:pt>
                <c:pt idx="112150">
                  <c:v>112238</c:v>
                </c:pt>
                <c:pt idx="112151">
                  <c:v>112238</c:v>
                </c:pt>
                <c:pt idx="112152">
                  <c:v>112238</c:v>
                </c:pt>
                <c:pt idx="112153">
                  <c:v>112238</c:v>
                </c:pt>
                <c:pt idx="112154">
                  <c:v>112238</c:v>
                </c:pt>
                <c:pt idx="112155">
                  <c:v>112238</c:v>
                </c:pt>
                <c:pt idx="112156">
                  <c:v>112238</c:v>
                </c:pt>
                <c:pt idx="112157">
                  <c:v>112238</c:v>
                </c:pt>
                <c:pt idx="112158">
                  <c:v>112238</c:v>
                </c:pt>
                <c:pt idx="112159">
                  <c:v>112238</c:v>
                </c:pt>
                <c:pt idx="112160">
                  <c:v>112238</c:v>
                </c:pt>
                <c:pt idx="112161">
                  <c:v>112238</c:v>
                </c:pt>
                <c:pt idx="112162">
                  <c:v>112238</c:v>
                </c:pt>
                <c:pt idx="112163">
                  <c:v>112238</c:v>
                </c:pt>
                <c:pt idx="112164">
                  <c:v>112238</c:v>
                </c:pt>
                <c:pt idx="112165">
                  <c:v>112238</c:v>
                </c:pt>
                <c:pt idx="112166">
                  <c:v>112238</c:v>
                </c:pt>
                <c:pt idx="112167">
                  <c:v>112238</c:v>
                </c:pt>
                <c:pt idx="112168">
                  <c:v>112238</c:v>
                </c:pt>
                <c:pt idx="112169">
                  <c:v>112238</c:v>
                </c:pt>
                <c:pt idx="112170">
                  <c:v>112238</c:v>
                </c:pt>
                <c:pt idx="112171">
                  <c:v>112238</c:v>
                </c:pt>
                <c:pt idx="112172">
                  <c:v>112238</c:v>
                </c:pt>
                <c:pt idx="112173">
                  <c:v>112238</c:v>
                </c:pt>
                <c:pt idx="112174">
                  <c:v>112238</c:v>
                </c:pt>
                <c:pt idx="112175">
                  <c:v>112238</c:v>
                </c:pt>
                <c:pt idx="112176">
                  <c:v>112238</c:v>
                </c:pt>
                <c:pt idx="112177">
                  <c:v>112238</c:v>
                </c:pt>
                <c:pt idx="112178">
                  <c:v>112238</c:v>
                </c:pt>
                <c:pt idx="112179">
                  <c:v>112238</c:v>
                </c:pt>
                <c:pt idx="112180">
                  <c:v>112238</c:v>
                </c:pt>
                <c:pt idx="112181">
                  <c:v>112238</c:v>
                </c:pt>
                <c:pt idx="112182">
                  <c:v>112238</c:v>
                </c:pt>
                <c:pt idx="112183">
                  <c:v>112238</c:v>
                </c:pt>
                <c:pt idx="112184">
                  <c:v>112238</c:v>
                </c:pt>
                <c:pt idx="112185">
                  <c:v>112238</c:v>
                </c:pt>
                <c:pt idx="112186">
                  <c:v>112238</c:v>
                </c:pt>
                <c:pt idx="112187">
                  <c:v>112238</c:v>
                </c:pt>
                <c:pt idx="112188">
                  <c:v>112238</c:v>
                </c:pt>
                <c:pt idx="112189">
                  <c:v>112238</c:v>
                </c:pt>
                <c:pt idx="112190">
                  <c:v>112238</c:v>
                </c:pt>
                <c:pt idx="112191">
                  <c:v>112238</c:v>
                </c:pt>
                <c:pt idx="112192">
                  <c:v>112238</c:v>
                </c:pt>
                <c:pt idx="112193">
                  <c:v>112238</c:v>
                </c:pt>
                <c:pt idx="112194">
                  <c:v>112238</c:v>
                </c:pt>
                <c:pt idx="112195">
                  <c:v>112238</c:v>
                </c:pt>
                <c:pt idx="112196">
                  <c:v>112238</c:v>
                </c:pt>
                <c:pt idx="112197">
                  <c:v>112238</c:v>
                </c:pt>
                <c:pt idx="112198">
                  <c:v>112238</c:v>
                </c:pt>
                <c:pt idx="112199">
                  <c:v>112238</c:v>
                </c:pt>
                <c:pt idx="112200">
                  <c:v>112238</c:v>
                </c:pt>
                <c:pt idx="112201">
                  <c:v>112238</c:v>
                </c:pt>
                <c:pt idx="112202">
                  <c:v>112238</c:v>
                </c:pt>
                <c:pt idx="112203">
                  <c:v>112238</c:v>
                </c:pt>
                <c:pt idx="112204">
                  <c:v>112238</c:v>
                </c:pt>
                <c:pt idx="112205">
                  <c:v>112238</c:v>
                </c:pt>
                <c:pt idx="112206">
                  <c:v>112238</c:v>
                </c:pt>
                <c:pt idx="112207">
                  <c:v>112238</c:v>
                </c:pt>
                <c:pt idx="112208">
                  <c:v>112238</c:v>
                </c:pt>
                <c:pt idx="112209">
                  <c:v>112238</c:v>
                </c:pt>
                <c:pt idx="112210">
                  <c:v>112238</c:v>
                </c:pt>
                <c:pt idx="112211">
                  <c:v>112238</c:v>
                </c:pt>
                <c:pt idx="112212">
                  <c:v>112238</c:v>
                </c:pt>
                <c:pt idx="112213">
                  <c:v>112238</c:v>
                </c:pt>
                <c:pt idx="112214">
                  <c:v>112238</c:v>
                </c:pt>
                <c:pt idx="112215">
                  <c:v>112238</c:v>
                </c:pt>
                <c:pt idx="112216">
                  <c:v>112238</c:v>
                </c:pt>
                <c:pt idx="112217">
                  <c:v>112238</c:v>
                </c:pt>
                <c:pt idx="112218">
                  <c:v>112238</c:v>
                </c:pt>
                <c:pt idx="112219">
                  <c:v>112238</c:v>
                </c:pt>
                <c:pt idx="112220">
                  <c:v>112238</c:v>
                </c:pt>
                <c:pt idx="112221">
                  <c:v>112238</c:v>
                </c:pt>
                <c:pt idx="112222">
                  <c:v>112238</c:v>
                </c:pt>
                <c:pt idx="112223">
                  <c:v>112238</c:v>
                </c:pt>
                <c:pt idx="112224">
                  <c:v>112238</c:v>
                </c:pt>
                <c:pt idx="112225">
                  <c:v>112238</c:v>
                </c:pt>
                <c:pt idx="112226">
                  <c:v>112238</c:v>
                </c:pt>
                <c:pt idx="112227">
                  <c:v>112238</c:v>
                </c:pt>
                <c:pt idx="112228">
                  <c:v>112238</c:v>
                </c:pt>
                <c:pt idx="112229">
                  <c:v>112238</c:v>
                </c:pt>
                <c:pt idx="112230">
                  <c:v>112238</c:v>
                </c:pt>
                <c:pt idx="112231">
                  <c:v>112238</c:v>
                </c:pt>
                <c:pt idx="112232">
                  <c:v>112238</c:v>
                </c:pt>
                <c:pt idx="112233">
                  <c:v>112238</c:v>
                </c:pt>
                <c:pt idx="112234">
                  <c:v>112238</c:v>
                </c:pt>
                <c:pt idx="112235">
                  <c:v>112238</c:v>
                </c:pt>
                <c:pt idx="112236">
                  <c:v>112238</c:v>
                </c:pt>
                <c:pt idx="112237">
                  <c:v>112238</c:v>
                </c:pt>
                <c:pt idx="112238">
                  <c:v>112238</c:v>
                </c:pt>
                <c:pt idx="112239">
                  <c:v>112238</c:v>
                </c:pt>
                <c:pt idx="112240">
                  <c:v>112238</c:v>
                </c:pt>
                <c:pt idx="112241">
                  <c:v>112238</c:v>
                </c:pt>
                <c:pt idx="112242">
                  <c:v>112238</c:v>
                </c:pt>
                <c:pt idx="112243">
                  <c:v>112238</c:v>
                </c:pt>
                <c:pt idx="112244">
                  <c:v>112238</c:v>
                </c:pt>
                <c:pt idx="112245">
                  <c:v>112238</c:v>
                </c:pt>
                <c:pt idx="112246">
                  <c:v>112238</c:v>
                </c:pt>
                <c:pt idx="112247">
                  <c:v>112238</c:v>
                </c:pt>
                <c:pt idx="112248">
                  <c:v>112238</c:v>
                </c:pt>
                <c:pt idx="112249">
                  <c:v>112238</c:v>
                </c:pt>
                <c:pt idx="112250">
                  <c:v>112238</c:v>
                </c:pt>
                <c:pt idx="112251">
                  <c:v>112238</c:v>
                </c:pt>
                <c:pt idx="112252">
                  <c:v>112238</c:v>
                </c:pt>
                <c:pt idx="112253">
                  <c:v>112238</c:v>
                </c:pt>
                <c:pt idx="112254">
                  <c:v>112238</c:v>
                </c:pt>
                <c:pt idx="112255">
                  <c:v>112238</c:v>
                </c:pt>
                <c:pt idx="112256">
                  <c:v>112238</c:v>
                </c:pt>
                <c:pt idx="112257">
                  <c:v>112238</c:v>
                </c:pt>
                <c:pt idx="112258">
                  <c:v>112238</c:v>
                </c:pt>
                <c:pt idx="112259">
                  <c:v>112238</c:v>
                </c:pt>
                <c:pt idx="112260">
                  <c:v>112238</c:v>
                </c:pt>
                <c:pt idx="112261">
                  <c:v>112238</c:v>
                </c:pt>
                <c:pt idx="112262">
                  <c:v>112238</c:v>
                </c:pt>
                <c:pt idx="112263">
                  <c:v>112238</c:v>
                </c:pt>
                <c:pt idx="112264">
                  <c:v>112238</c:v>
                </c:pt>
                <c:pt idx="112265">
                  <c:v>112238</c:v>
                </c:pt>
                <c:pt idx="112266">
                  <c:v>112238</c:v>
                </c:pt>
                <c:pt idx="112267">
                  <c:v>112238</c:v>
                </c:pt>
                <c:pt idx="112268">
                  <c:v>112238</c:v>
                </c:pt>
                <c:pt idx="112269">
                  <c:v>112238</c:v>
                </c:pt>
                <c:pt idx="112270">
                  <c:v>112238</c:v>
                </c:pt>
                <c:pt idx="112271">
                  <c:v>112238</c:v>
                </c:pt>
                <c:pt idx="112272">
                  <c:v>112238</c:v>
                </c:pt>
                <c:pt idx="112273">
                  <c:v>112238</c:v>
                </c:pt>
                <c:pt idx="112274">
                  <c:v>112238</c:v>
                </c:pt>
                <c:pt idx="112275">
                  <c:v>112238</c:v>
                </c:pt>
                <c:pt idx="112276">
                  <c:v>112238</c:v>
                </c:pt>
                <c:pt idx="112277">
                  <c:v>112238</c:v>
                </c:pt>
                <c:pt idx="112278">
                  <c:v>112238</c:v>
                </c:pt>
                <c:pt idx="112279">
                  <c:v>112238</c:v>
                </c:pt>
                <c:pt idx="112280">
                  <c:v>112238</c:v>
                </c:pt>
                <c:pt idx="112281">
                  <c:v>112238</c:v>
                </c:pt>
                <c:pt idx="112282">
                  <c:v>112238</c:v>
                </c:pt>
                <c:pt idx="112283">
                  <c:v>112238</c:v>
                </c:pt>
                <c:pt idx="112284">
                  <c:v>112238</c:v>
                </c:pt>
                <c:pt idx="112285">
                  <c:v>112238</c:v>
                </c:pt>
                <c:pt idx="112286">
                  <c:v>112238</c:v>
                </c:pt>
                <c:pt idx="112287">
                  <c:v>112238</c:v>
                </c:pt>
                <c:pt idx="112288">
                  <c:v>112238</c:v>
                </c:pt>
                <c:pt idx="112289">
                  <c:v>112238</c:v>
                </c:pt>
                <c:pt idx="112290">
                  <c:v>112238</c:v>
                </c:pt>
                <c:pt idx="112291">
                  <c:v>112238</c:v>
                </c:pt>
                <c:pt idx="112292">
                  <c:v>112238</c:v>
                </c:pt>
                <c:pt idx="112293">
                  <c:v>112238</c:v>
                </c:pt>
                <c:pt idx="112294">
                  <c:v>112238</c:v>
                </c:pt>
                <c:pt idx="112295">
                  <c:v>112238</c:v>
                </c:pt>
                <c:pt idx="112296">
                  <c:v>112238</c:v>
                </c:pt>
                <c:pt idx="112297">
                  <c:v>112238</c:v>
                </c:pt>
                <c:pt idx="112298">
                  <c:v>112238</c:v>
                </c:pt>
                <c:pt idx="112299">
                  <c:v>112238</c:v>
                </c:pt>
                <c:pt idx="112300">
                  <c:v>112238</c:v>
                </c:pt>
                <c:pt idx="112301">
                  <c:v>112238</c:v>
                </c:pt>
                <c:pt idx="112302">
                  <c:v>112238</c:v>
                </c:pt>
                <c:pt idx="112303">
                  <c:v>112238</c:v>
                </c:pt>
                <c:pt idx="112304">
                  <c:v>112238</c:v>
                </c:pt>
                <c:pt idx="112305">
                  <c:v>112238</c:v>
                </c:pt>
                <c:pt idx="112306">
                  <c:v>112238</c:v>
                </c:pt>
                <c:pt idx="112307">
                  <c:v>112238</c:v>
                </c:pt>
                <c:pt idx="112308">
                  <c:v>112238</c:v>
                </c:pt>
                <c:pt idx="112309">
                  <c:v>112238</c:v>
                </c:pt>
                <c:pt idx="112310">
                  <c:v>112238</c:v>
                </c:pt>
                <c:pt idx="112311">
                  <c:v>112238</c:v>
                </c:pt>
                <c:pt idx="112312">
                  <c:v>112238</c:v>
                </c:pt>
                <c:pt idx="112313">
                  <c:v>112238</c:v>
                </c:pt>
                <c:pt idx="112314">
                  <c:v>112238</c:v>
                </c:pt>
                <c:pt idx="112315">
                  <c:v>112238</c:v>
                </c:pt>
                <c:pt idx="112316">
                  <c:v>112238</c:v>
                </c:pt>
                <c:pt idx="112317">
                  <c:v>112238</c:v>
                </c:pt>
                <c:pt idx="112318">
                  <c:v>112238</c:v>
                </c:pt>
                <c:pt idx="112319">
                  <c:v>112238</c:v>
                </c:pt>
                <c:pt idx="112320">
                  <c:v>112238</c:v>
                </c:pt>
                <c:pt idx="112321">
                  <c:v>112238</c:v>
                </c:pt>
                <c:pt idx="112322">
                  <c:v>112238</c:v>
                </c:pt>
                <c:pt idx="112323">
                  <c:v>112238</c:v>
                </c:pt>
                <c:pt idx="112324">
                  <c:v>112238</c:v>
                </c:pt>
                <c:pt idx="112325">
                  <c:v>112238</c:v>
                </c:pt>
                <c:pt idx="112326">
                  <c:v>112238</c:v>
                </c:pt>
                <c:pt idx="112327">
                  <c:v>112238</c:v>
                </c:pt>
                <c:pt idx="112328">
                  <c:v>112238</c:v>
                </c:pt>
                <c:pt idx="112329">
                  <c:v>112238</c:v>
                </c:pt>
                <c:pt idx="112330">
                  <c:v>112238</c:v>
                </c:pt>
                <c:pt idx="112331">
                  <c:v>112238</c:v>
                </c:pt>
                <c:pt idx="112332">
                  <c:v>112238</c:v>
                </c:pt>
                <c:pt idx="112333">
                  <c:v>112238</c:v>
                </c:pt>
                <c:pt idx="112334">
                  <c:v>112238</c:v>
                </c:pt>
                <c:pt idx="112335">
                  <c:v>112238</c:v>
                </c:pt>
                <c:pt idx="112336">
                  <c:v>112238</c:v>
                </c:pt>
                <c:pt idx="112337">
                  <c:v>112238</c:v>
                </c:pt>
                <c:pt idx="112338">
                  <c:v>112238</c:v>
                </c:pt>
                <c:pt idx="112339">
                  <c:v>112238</c:v>
                </c:pt>
                <c:pt idx="112340">
                  <c:v>112238</c:v>
                </c:pt>
                <c:pt idx="112341">
                  <c:v>112238</c:v>
                </c:pt>
                <c:pt idx="112342">
                  <c:v>112238</c:v>
                </c:pt>
                <c:pt idx="112343">
                  <c:v>112238</c:v>
                </c:pt>
                <c:pt idx="112344">
                  <c:v>112238</c:v>
                </c:pt>
                <c:pt idx="112345">
                  <c:v>112238</c:v>
                </c:pt>
                <c:pt idx="112346">
                  <c:v>112238</c:v>
                </c:pt>
                <c:pt idx="112347">
                  <c:v>112238</c:v>
                </c:pt>
                <c:pt idx="112348">
                  <c:v>112238</c:v>
                </c:pt>
                <c:pt idx="112349">
                  <c:v>112238</c:v>
                </c:pt>
                <c:pt idx="112350">
                  <c:v>112238</c:v>
                </c:pt>
                <c:pt idx="112351">
                  <c:v>112238</c:v>
                </c:pt>
                <c:pt idx="112352">
                  <c:v>112238</c:v>
                </c:pt>
                <c:pt idx="112353">
                  <c:v>112238</c:v>
                </c:pt>
                <c:pt idx="112354">
                  <c:v>112238</c:v>
                </c:pt>
                <c:pt idx="112355">
                  <c:v>112238</c:v>
                </c:pt>
                <c:pt idx="112356">
                  <c:v>112238</c:v>
                </c:pt>
                <c:pt idx="112357">
                  <c:v>112238</c:v>
                </c:pt>
                <c:pt idx="112358">
                  <c:v>112238</c:v>
                </c:pt>
                <c:pt idx="112359">
                  <c:v>112238</c:v>
                </c:pt>
                <c:pt idx="112360">
                  <c:v>112238</c:v>
                </c:pt>
                <c:pt idx="112361">
                  <c:v>112238</c:v>
                </c:pt>
                <c:pt idx="112362">
                  <c:v>112238</c:v>
                </c:pt>
                <c:pt idx="112363">
                  <c:v>112238</c:v>
                </c:pt>
                <c:pt idx="112364">
                  <c:v>112238</c:v>
                </c:pt>
                <c:pt idx="112365">
                  <c:v>112238</c:v>
                </c:pt>
                <c:pt idx="112366">
                  <c:v>112238</c:v>
                </c:pt>
                <c:pt idx="112367">
                  <c:v>112238</c:v>
                </c:pt>
                <c:pt idx="112368">
                  <c:v>112238</c:v>
                </c:pt>
                <c:pt idx="112369">
                  <c:v>112238</c:v>
                </c:pt>
                <c:pt idx="112370">
                  <c:v>112238</c:v>
                </c:pt>
                <c:pt idx="112371">
                  <c:v>112238</c:v>
                </c:pt>
                <c:pt idx="112372">
                  <c:v>112238</c:v>
                </c:pt>
                <c:pt idx="112373">
                  <c:v>112238</c:v>
                </c:pt>
                <c:pt idx="112374">
                  <c:v>112238</c:v>
                </c:pt>
                <c:pt idx="112375">
                  <c:v>112238</c:v>
                </c:pt>
                <c:pt idx="112376">
                  <c:v>112238</c:v>
                </c:pt>
                <c:pt idx="112377">
                  <c:v>112238</c:v>
                </c:pt>
                <c:pt idx="112378">
                  <c:v>112238</c:v>
                </c:pt>
                <c:pt idx="112379">
                  <c:v>112238</c:v>
                </c:pt>
                <c:pt idx="112380">
                  <c:v>112238</c:v>
                </c:pt>
                <c:pt idx="112381">
                  <c:v>112238</c:v>
                </c:pt>
                <c:pt idx="112382">
                  <c:v>112238</c:v>
                </c:pt>
                <c:pt idx="112383">
                  <c:v>112238</c:v>
                </c:pt>
                <c:pt idx="112384">
                  <c:v>112238</c:v>
                </c:pt>
                <c:pt idx="112385">
                  <c:v>112238</c:v>
                </c:pt>
                <c:pt idx="112386">
                  <c:v>112238</c:v>
                </c:pt>
                <c:pt idx="112387">
                  <c:v>112238</c:v>
                </c:pt>
                <c:pt idx="112388">
                  <c:v>112238</c:v>
                </c:pt>
                <c:pt idx="112389">
                  <c:v>112238</c:v>
                </c:pt>
                <c:pt idx="112390">
                  <c:v>112238</c:v>
                </c:pt>
                <c:pt idx="112391">
                  <c:v>112238</c:v>
                </c:pt>
                <c:pt idx="112392">
                  <c:v>112238</c:v>
                </c:pt>
                <c:pt idx="112393">
                  <c:v>112238</c:v>
                </c:pt>
                <c:pt idx="112394">
                  <c:v>112238</c:v>
                </c:pt>
                <c:pt idx="112395">
                  <c:v>112238</c:v>
                </c:pt>
                <c:pt idx="112396">
                  <c:v>112238</c:v>
                </c:pt>
                <c:pt idx="112397">
                  <c:v>112238</c:v>
                </c:pt>
                <c:pt idx="112398">
                  <c:v>112238</c:v>
                </c:pt>
                <c:pt idx="112399">
                  <c:v>112238</c:v>
                </c:pt>
                <c:pt idx="112400">
                  <c:v>112238</c:v>
                </c:pt>
                <c:pt idx="112401">
                  <c:v>112238</c:v>
                </c:pt>
                <c:pt idx="112402">
                  <c:v>112238</c:v>
                </c:pt>
                <c:pt idx="112403">
                  <c:v>112238</c:v>
                </c:pt>
                <c:pt idx="112404">
                  <c:v>112238</c:v>
                </c:pt>
                <c:pt idx="112405">
                  <c:v>112238</c:v>
                </c:pt>
                <c:pt idx="112406">
                  <c:v>112238</c:v>
                </c:pt>
                <c:pt idx="112407">
                  <c:v>112238</c:v>
                </c:pt>
                <c:pt idx="112408">
                  <c:v>112238</c:v>
                </c:pt>
                <c:pt idx="112409">
                  <c:v>112238</c:v>
                </c:pt>
                <c:pt idx="112410">
                  <c:v>112238</c:v>
                </c:pt>
                <c:pt idx="112411">
                  <c:v>112238</c:v>
                </c:pt>
                <c:pt idx="112412">
                  <c:v>112238</c:v>
                </c:pt>
                <c:pt idx="112413">
                  <c:v>112238</c:v>
                </c:pt>
                <c:pt idx="112414">
                  <c:v>112238</c:v>
                </c:pt>
                <c:pt idx="112415">
                  <c:v>112238</c:v>
                </c:pt>
                <c:pt idx="112416">
                  <c:v>112238</c:v>
                </c:pt>
                <c:pt idx="112417">
                  <c:v>112238</c:v>
                </c:pt>
                <c:pt idx="112418">
                  <c:v>112238</c:v>
                </c:pt>
                <c:pt idx="112419">
                  <c:v>112238</c:v>
                </c:pt>
                <c:pt idx="112420">
                  <c:v>112238</c:v>
                </c:pt>
                <c:pt idx="112421">
                  <c:v>112238</c:v>
                </c:pt>
                <c:pt idx="112422">
                  <c:v>112238</c:v>
                </c:pt>
                <c:pt idx="112423">
                  <c:v>112238</c:v>
                </c:pt>
                <c:pt idx="112424">
                  <c:v>112238</c:v>
                </c:pt>
                <c:pt idx="112425">
                  <c:v>112238</c:v>
                </c:pt>
                <c:pt idx="112426">
                  <c:v>112238</c:v>
                </c:pt>
                <c:pt idx="112427">
                  <c:v>112238</c:v>
                </c:pt>
                <c:pt idx="112428">
                  <c:v>112238</c:v>
                </c:pt>
                <c:pt idx="112429">
                  <c:v>112238</c:v>
                </c:pt>
                <c:pt idx="112430">
                  <c:v>112238</c:v>
                </c:pt>
                <c:pt idx="112431">
                  <c:v>112238</c:v>
                </c:pt>
                <c:pt idx="112432">
                  <c:v>112238</c:v>
                </c:pt>
                <c:pt idx="112433">
                  <c:v>112238</c:v>
                </c:pt>
                <c:pt idx="112434">
                  <c:v>112238</c:v>
                </c:pt>
                <c:pt idx="112435">
                  <c:v>112238</c:v>
                </c:pt>
                <c:pt idx="112436">
                  <c:v>112238</c:v>
                </c:pt>
                <c:pt idx="112437">
                  <c:v>112238</c:v>
                </c:pt>
                <c:pt idx="112438">
                  <c:v>112238</c:v>
                </c:pt>
                <c:pt idx="112439">
                  <c:v>112238</c:v>
                </c:pt>
                <c:pt idx="112440">
                  <c:v>112238</c:v>
                </c:pt>
                <c:pt idx="112441">
                  <c:v>112238</c:v>
                </c:pt>
                <c:pt idx="112442">
                  <c:v>112238</c:v>
                </c:pt>
                <c:pt idx="112443">
                  <c:v>112238</c:v>
                </c:pt>
                <c:pt idx="112444">
                  <c:v>112238</c:v>
                </c:pt>
                <c:pt idx="112445">
                  <c:v>112238</c:v>
                </c:pt>
                <c:pt idx="112446">
                  <c:v>112238</c:v>
                </c:pt>
                <c:pt idx="112447">
                  <c:v>112238</c:v>
                </c:pt>
                <c:pt idx="112448">
                  <c:v>112238</c:v>
                </c:pt>
                <c:pt idx="112449">
                  <c:v>112238</c:v>
                </c:pt>
                <c:pt idx="112450">
                  <c:v>112238</c:v>
                </c:pt>
                <c:pt idx="112451">
                  <c:v>112238</c:v>
                </c:pt>
                <c:pt idx="112452">
                  <c:v>112238</c:v>
                </c:pt>
                <c:pt idx="112453">
                  <c:v>112238</c:v>
                </c:pt>
                <c:pt idx="112454">
                  <c:v>112238</c:v>
                </c:pt>
                <c:pt idx="112455">
                  <c:v>112238</c:v>
                </c:pt>
                <c:pt idx="112456">
                  <c:v>112238</c:v>
                </c:pt>
                <c:pt idx="112457">
                  <c:v>112238</c:v>
                </c:pt>
                <c:pt idx="112458">
                  <c:v>112238</c:v>
                </c:pt>
                <c:pt idx="112459">
                  <c:v>112238</c:v>
                </c:pt>
                <c:pt idx="112460">
                  <c:v>112238</c:v>
                </c:pt>
                <c:pt idx="112461">
                  <c:v>112238</c:v>
                </c:pt>
                <c:pt idx="112462">
                  <c:v>112238</c:v>
                </c:pt>
                <c:pt idx="112463">
                  <c:v>112238</c:v>
                </c:pt>
                <c:pt idx="112464">
                  <c:v>112238</c:v>
                </c:pt>
                <c:pt idx="112465">
                  <c:v>112238</c:v>
                </c:pt>
                <c:pt idx="112466">
                  <c:v>112238</c:v>
                </c:pt>
                <c:pt idx="112467">
                  <c:v>112238</c:v>
                </c:pt>
                <c:pt idx="112468">
                  <c:v>112238</c:v>
                </c:pt>
                <c:pt idx="112469">
                  <c:v>112238</c:v>
                </c:pt>
                <c:pt idx="112470">
                  <c:v>112238</c:v>
                </c:pt>
                <c:pt idx="112471">
                  <c:v>112238</c:v>
                </c:pt>
                <c:pt idx="112472">
                  <c:v>112238</c:v>
                </c:pt>
                <c:pt idx="112473">
                  <c:v>112238</c:v>
                </c:pt>
                <c:pt idx="112474">
                  <c:v>112238</c:v>
                </c:pt>
                <c:pt idx="112475">
                  <c:v>112238</c:v>
                </c:pt>
                <c:pt idx="112476">
                  <c:v>112238</c:v>
                </c:pt>
                <c:pt idx="112477">
                  <c:v>112238</c:v>
                </c:pt>
                <c:pt idx="112478">
                  <c:v>112238</c:v>
                </c:pt>
                <c:pt idx="112479">
                  <c:v>112238</c:v>
                </c:pt>
                <c:pt idx="112480">
                  <c:v>112238</c:v>
                </c:pt>
                <c:pt idx="112481">
                  <c:v>112238</c:v>
                </c:pt>
                <c:pt idx="112482">
                  <c:v>112238</c:v>
                </c:pt>
                <c:pt idx="112483">
                  <c:v>112238</c:v>
                </c:pt>
                <c:pt idx="112484">
                  <c:v>112238</c:v>
                </c:pt>
                <c:pt idx="112485">
                  <c:v>112238</c:v>
                </c:pt>
                <c:pt idx="112486">
                  <c:v>112238</c:v>
                </c:pt>
                <c:pt idx="112487">
                  <c:v>112238</c:v>
                </c:pt>
                <c:pt idx="112488">
                  <c:v>112238</c:v>
                </c:pt>
                <c:pt idx="112489">
                  <c:v>112238</c:v>
                </c:pt>
                <c:pt idx="112490">
                  <c:v>112238</c:v>
                </c:pt>
                <c:pt idx="112491">
                  <c:v>112238</c:v>
                </c:pt>
                <c:pt idx="112492">
                  <c:v>112238</c:v>
                </c:pt>
                <c:pt idx="112493">
                  <c:v>112238</c:v>
                </c:pt>
                <c:pt idx="112494">
                  <c:v>112238</c:v>
                </c:pt>
                <c:pt idx="112495">
                  <c:v>112238</c:v>
                </c:pt>
                <c:pt idx="112496">
                  <c:v>112238</c:v>
                </c:pt>
                <c:pt idx="112497">
                  <c:v>112238</c:v>
                </c:pt>
                <c:pt idx="112498">
                  <c:v>112238</c:v>
                </c:pt>
                <c:pt idx="112499">
                  <c:v>112238</c:v>
                </c:pt>
                <c:pt idx="112500">
                  <c:v>112238</c:v>
                </c:pt>
                <c:pt idx="112501">
                  <c:v>112238</c:v>
                </c:pt>
                <c:pt idx="112502">
                  <c:v>112238</c:v>
                </c:pt>
                <c:pt idx="112503">
                  <c:v>112238</c:v>
                </c:pt>
                <c:pt idx="112504">
                  <c:v>112238</c:v>
                </c:pt>
                <c:pt idx="112505">
                  <c:v>112238</c:v>
                </c:pt>
                <c:pt idx="112506">
                  <c:v>112238</c:v>
                </c:pt>
                <c:pt idx="112507">
                  <c:v>112238</c:v>
                </c:pt>
                <c:pt idx="112508">
                  <c:v>112238</c:v>
                </c:pt>
                <c:pt idx="112509">
                  <c:v>112238</c:v>
                </c:pt>
                <c:pt idx="112510">
                  <c:v>112238</c:v>
                </c:pt>
                <c:pt idx="112511">
                  <c:v>112238</c:v>
                </c:pt>
                <c:pt idx="112512">
                  <c:v>112238</c:v>
                </c:pt>
                <c:pt idx="112513">
                  <c:v>112238</c:v>
                </c:pt>
                <c:pt idx="112514">
                  <c:v>112238</c:v>
                </c:pt>
                <c:pt idx="112515">
                  <c:v>112238</c:v>
                </c:pt>
                <c:pt idx="112516">
                  <c:v>112238</c:v>
                </c:pt>
                <c:pt idx="112517">
                  <c:v>112238</c:v>
                </c:pt>
                <c:pt idx="112518">
                  <c:v>112238</c:v>
                </c:pt>
                <c:pt idx="112519">
                  <c:v>112238</c:v>
                </c:pt>
                <c:pt idx="112520">
                  <c:v>112238</c:v>
                </c:pt>
                <c:pt idx="112521">
                  <c:v>112238</c:v>
                </c:pt>
                <c:pt idx="112522">
                  <c:v>112238</c:v>
                </c:pt>
                <c:pt idx="112523">
                  <c:v>112238</c:v>
                </c:pt>
                <c:pt idx="112524">
                  <c:v>112238</c:v>
                </c:pt>
                <c:pt idx="112525">
                  <c:v>112238</c:v>
                </c:pt>
                <c:pt idx="112526">
                  <c:v>112238</c:v>
                </c:pt>
                <c:pt idx="112527">
                  <c:v>112238</c:v>
                </c:pt>
                <c:pt idx="112528">
                  <c:v>112238</c:v>
                </c:pt>
                <c:pt idx="112529">
                  <c:v>112238</c:v>
                </c:pt>
                <c:pt idx="112530">
                  <c:v>112238</c:v>
                </c:pt>
                <c:pt idx="112531">
                  <c:v>112238</c:v>
                </c:pt>
                <c:pt idx="112532">
                  <c:v>112238</c:v>
                </c:pt>
                <c:pt idx="112533">
                  <c:v>112238</c:v>
                </c:pt>
                <c:pt idx="112534">
                  <c:v>112238</c:v>
                </c:pt>
                <c:pt idx="112535">
                  <c:v>112238</c:v>
                </c:pt>
                <c:pt idx="112536">
                  <c:v>112238</c:v>
                </c:pt>
                <c:pt idx="112537">
                  <c:v>112238</c:v>
                </c:pt>
                <c:pt idx="112538">
                  <c:v>112238</c:v>
                </c:pt>
                <c:pt idx="112539">
                  <c:v>112238</c:v>
                </c:pt>
                <c:pt idx="112540">
                  <c:v>112238</c:v>
                </c:pt>
                <c:pt idx="112541">
                  <c:v>112238</c:v>
                </c:pt>
                <c:pt idx="112542">
                  <c:v>112238</c:v>
                </c:pt>
                <c:pt idx="112543">
                  <c:v>112238</c:v>
                </c:pt>
                <c:pt idx="112544">
                  <c:v>112238</c:v>
                </c:pt>
                <c:pt idx="112545">
                  <c:v>112238</c:v>
                </c:pt>
                <c:pt idx="112546">
                  <c:v>112238</c:v>
                </c:pt>
                <c:pt idx="112547">
                  <c:v>112238</c:v>
                </c:pt>
                <c:pt idx="112548">
                  <c:v>112238</c:v>
                </c:pt>
                <c:pt idx="112549">
                  <c:v>112238</c:v>
                </c:pt>
                <c:pt idx="112550">
                  <c:v>112238</c:v>
                </c:pt>
                <c:pt idx="112551">
                  <c:v>112238</c:v>
                </c:pt>
                <c:pt idx="112552">
                  <c:v>112238</c:v>
                </c:pt>
                <c:pt idx="112553">
                  <c:v>112238</c:v>
                </c:pt>
                <c:pt idx="112554">
                  <c:v>112238</c:v>
                </c:pt>
                <c:pt idx="112555">
                  <c:v>112238</c:v>
                </c:pt>
                <c:pt idx="112556">
                  <c:v>112238</c:v>
                </c:pt>
                <c:pt idx="112557">
                  <c:v>112238</c:v>
                </c:pt>
                <c:pt idx="112558">
                  <c:v>112238</c:v>
                </c:pt>
                <c:pt idx="112559">
                  <c:v>112238</c:v>
                </c:pt>
                <c:pt idx="112560">
                  <c:v>112238</c:v>
                </c:pt>
                <c:pt idx="112561">
                  <c:v>112238</c:v>
                </c:pt>
                <c:pt idx="112562">
                  <c:v>112238</c:v>
                </c:pt>
                <c:pt idx="112563">
                  <c:v>112238</c:v>
                </c:pt>
                <c:pt idx="112564">
                  <c:v>112238</c:v>
                </c:pt>
                <c:pt idx="112565">
                  <c:v>112238</c:v>
                </c:pt>
                <c:pt idx="112566">
                  <c:v>112238</c:v>
                </c:pt>
                <c:pt idx="112567">
                  <c:v>112238</c:v>
                </c:pt>
                <c:pt idx="112568">
                  <c:v>112238</c:v>
                </c:pt>
                <c:pt idx="112569">
                  <c:v>112238</c:v>
                </c:pt>
                <c:pt idx="112570">
                  <c:v>112238</c:v>
                </c:pt>
                <c:pt idx="112571">
                  <c:v>112238</c:v>
                </c:pt>
                <c:pt idx="112572">
                  <c:v>112238</c:v>
                </c:pt>
                <c:pt idx="112573">
                  <c:v>112238</c:v>
                </c:pt>
                <c:pt idx="112574">
                  <c:v>112238</c:v>
                </c:pt>
                <c:pt idx="112575">
                  <c:v>112238</c:v>
                </c:pt>
                <c:pt idx="112576">
                  <c:v>112238</c:v>
                </c:pt>
                <c:pt idx="112577">
                  <c:v>112238</c:v>
                </c:pt>
                <c:pt idx="112578">
                  <c:v>112238</c:v>
                </c:pt>
                <c:pt idx="112579">
                  <c:v>112238</c:v>
                </c:pt>
                <c:pt idx="112580">
                  <c:v>112238</c:v>
                </c:pt>
                <c:pt idx="112581">
                  <c:v>112238</c:v>
                </c:pt>
                <c:pt idx="112582">
                  <c:v>112238</c:v>
                </c:pt>
                <c:pt idx="112583">
                  <c:v>112238</c:v>
                </c:pt>
                <c:pt idx="112584">
                  <c:v>112238</c:v>
                </c:pt>
                <c:pt idx="112585">
                  <c:v>112238</c:v>
                </c:pt>
                <c:pt idx="112586">
                  <c:v>112238</c:v>
                </c:pt>
                <c:pt idx="112587">
                  <c:v>112238</c:v>
                </c:pt>
                <c:pt idx="112588">
                  <c:v>112238</c:v>
                </c:pt>
                <c:pt idx="112589">
                  <c:v>112238</c:v>
                </c:pt>
                <c:pt idx="112590">
                  <c:v>112238</c:v>
                </c:pt>
                <c:pt idx="112591">
                  <c:v>112238</c:v>
                </c:pt>
                <c:pt idx="112592">
                  <c:v>112238</c:v>
                </c:pt>
                <c:pt idx="112593">
                  <c:v>112238</c:v>
                </c:pt>
                <c:pt idx="112594">
                  <c:v>112238</c:v>
                </c:pt>
                <c:pt idx="112595">
                  <c:v>112238</c:v>
                </c:pt>
                <c:pt idx="112596">
                  <c:v>112238</c:v>
                </c:pt>
                <c:pt idx="112597">
                  <c:v>112238</c:v>
                </c:pt>
                <c:pt idx="112598">
                  <c:v>112238</c:v>
                </c:pt>
                <c:pt idx="112599">
                  <c:v>112238</c:v>
                </c:pt>
                <c:pt idx="112600">
                  <c:v>112238</c:v>
                </c:pt>
                <c:pt idx="112601">
                  <c:v>112238</c:v>
                </c:pt>
                <c:pt idx="112602">
                  <c:v>112238</c:v>
                </c:pt>
                <c:pt idx="112603">
                  <c:v>112238</c:v>
                </c:pt>
                <c:pt idx="112604">
                  <c:v>112238</c:v>
                </c:pt>
                <c:pt idx="112605">
                  <c:v>112238</c:v>
                </c:pt>
                <c:pt idx="112606">
                  <c:v>112238</c:v>
                </c:pt>
                <c:pt idx="112607">
                  <c:v>112238</c:v>
                </c:pt>
                <c:pt idx="112608">
                  <c:v>112238</c:v>
                </c:pt>
                <c:pt idx="112609">
                  <c:v>112238</c:v>
                </c:pt>
                <c:pt idx="112610">
                  <c:v>112238</c:v>
                </c:pt>
                <c:pt idx="112611">
                  <c:v>112238</c:v>
                </c:pt>
                <c:pt idx="112612">
                  <c:v>112238</c:v>
                </c:pt>
                <c:pt idx="112613">
                  <c:v>112238</c:v>
                </c:pt>
                <c:pt idx="112614">
                  <c:v>112238</c:v>
                </c:pt>
                <c:pt idx="112615">
                  <c:v>112238</c:v>
                </c:pt>
                <c:pt idx="112616">
                  <c:v>112238</c:v>
                </c:pt>
                <c:pt idx="112617">
                  <c:v>112238</c:v>
                </c:pt>
                <c:pt idx="112618">
                  <c:v>112238</c:v>
                </c:pt>
                <c:pt idx="112619">
                  <c:v>112238</c:v>
                </c:pt>
                <c:pt idx="112620">
                  <c:v>112238</c:v>
                </c:pt>
                <c:pt idx="112621">
                  <c:v>112238</c:v>
                </c:pt>
                <c:pt idx="112622">
                  <c:v>112238</c:v>
                </c:pt>
                <c:pt idx="112623">
                  <c:v>112238</c:v>
                </c:pt>
                <c:pt idx="112624">
                  <c:v>112238</c:v>
                </c:pt>
                <c:pt idx="112625">
                  <c:v>112238</c:v>
                </c:pt>
                <c:pt idx="112626">
                  <c:v>112238</c:v>
                </c:pt>
                <c:pt idx="112627">
                  <c:v>112238</c:v>
                </c:pt>
                <c:pt idx="112628">
                  <c:v>112238</c:v>
                </c:pt>
                <c:pt idx="112629">
                  <c:v>112238</c:v>
                </c:pt>
                <c:pt idx="112630">
                  <c:v>112238</c:v>
                </c:pt>
                <c:pt idx="112631">
                  <c:v>112238</c:v>
                </c:pt>
                <c:pt idx="112632">
                  <c:v>112238</c:v>
                </c:pt>
                <c:pt idx="112633">
                  <c:v>112238</c:v>
                </c:pt>
                <c:pt idx="112634">
                  <c:v>112238</c:v>
                </c:pt>
                <c:pt idx="112635">
                  <c:v>112238</c:v>
                </c:pt>
                <c:pt idx="112636">
                  <c:v>112238</c:v>
                </c:pt>
                <c:pt idx="112637">
                  <c:v>112238</c:v>
                </c:pt>
                <c:pt idx="112638">
                  <c:v>112238</c:v>
                </c:pt>
                <c:pt idx="112639">
                  <c:v>112238</c:v>
                </c:pt>
                <c:pt idx="112640">
                  <c:v>112238</c:v>
                </c:pt>
                <c:pt idx="112641">
                  <c:v>112238</c:v>
                </c:pt>
                <c:pt idx="112642">
                  <c:v>112238</c:v>
                </c:pt>
                <c:pt idx="112643">
                  <c:v>112238</c:v>
                </c:pt>
                <c:pt idx="112644">
                  <c:v>112238</c:v>
                </c:pt>
                <c:pt idx="112645">
                  <c:v>112238</c:v>
                </c:pt>
                <c:pt idx="112646">
                  <c:v>112238</c:v>
                </c:pt>
                <c:pt idx="112647">
                  <c:v>112238</c:v>
                </c:pt>
                <c:pt idx="112648">
                  <c:v>112238</c:v>
                </c:pt>
                <c:pt idx="112649">
                  <c:v>112238</c:v>
                </c:pt>
                <c:pt idx="112650">
                  <c:v>112238</c:v>
                </c:pt>
                <c:pt idx="112651">
                  <c:v>112238</c:v>
                </c:pt>
                <c:pt idx="112652">
                  <c:v>112238</c:v>
                </c:pt>
                <c:pt idx="112653">
                  <c:v>112238</c:v>
                </c:pt>
                <c:pt idx="112654">
                  <c:v>112238</c:v>
                </c:pt>
                <c:pt idx="112655">
                  <c:v>112238</c:v>
                </c:pt>
                <c:pt idx="112656">
                  <c:v>112238</c:v>
                </c:pt>
                <c:pt idx="112657">
                  <c:v>112238</c:v>
                </c:pt>
                <c:pt idx="112658">
                  <c:v>112238</c:v>
                </c:pt>
                <c:pt idx="112659">
                  <c:v>112238</c:v>
                </c:pt>
                <c:pt idx="112660">
                  <c:v>112238</c:v>
                </c:pt>
                <c:pt idx="112661">
                  <c:v>112238</c:v>
                </c:pt>
                <c:pt idx="112662">
                  <c:v>112238</c:v>
                </c:pt>
                <c:pt idx="112663">
                  <c:v>112238</c:v>
                </c:pt>
                <c:pt idx="112664">
                  <c:v>112238</c:v>
                </c:pt>
                <c:pt idx="112665">
                  <c:v>112238</c:v>
                </c:pt>
                <c:pt idx="112666">
                  <c:v>112238</c:v>
                </c:pt>
                <c:pt idx="112667">
                  <c:v>112238</c:v>
                </c:pt>
                <c:pt idx="112668">
                  <c:v>112238</c:v>
                </c:pt>
                <c:pt idx="112669">
                  <c:v>112238</c:v>
                </c:pt>
                <c:pt idx="112670">
                  <c:v>112238</c:v>
                </c:pt>
                <c:pt idx="112671">
                  <c:v>112238</c:v>
                </c:pt>
                <c:pt idx="112672">
                  <c:v>112238</c:v>
                </c:pt>
                <c:pt idx="112673">
                  <c:v>112238</c:v>
                </c:pt>
                <c:pt idx="112674">
                  <c:v>112238</c:v>
                </c:pt>
                <c:pt idx="112675">
                  <c:v>112238</c:v>
                </c:pt>
                <c:pt idx="112676">
                  <c:v>112238</c:v>
                </c:pt>
                <c:pt idx="112677">
                  <c:v>112238</c:v>
                </c:pt>
                <c:pt idx="112678">
                  <c:v>112238</c:v>
                </c:pt>
                <c:pt idx="112679">
                  <c:v>112238</c:v>
                </c:pt>
                <c:pt idx="112680">
                  <c:v>112238</c:v>
                </c:pt>
                <c:pt idx="112681">
                  <c:v>112238</c:v>
                </c:pt>
                <c:pt idx="112682">
                  <c:v>112238</c:v>
                </c:pt>
                <c:pt idx="112683">
                  <c:v>112238</c:v>
                </c:pt>
                <c:pt idx="112684">
                  <c:v>112238</c:v>
                </c:pt>
                <c:pt idx="112685">
                  <c:v>112238</c:v>
                </c:pt>
                <c:pt idx="112686">
                  <c:v>112238</c:v>
                </c:pt>
                <c:pt idx="112687">
                  <c:v>112238</c:v>
                </c:pt>
                <c:pt idx="112688">
                  <c:v>112238</c:v>
                </c:pt>
                <c:pt idx="112689">
                  <c:v>112238</c:v>
                </c:pt>
                <c:pt idx="112690">
                  <c:v>112238</c:v>
                </c:pt>
                <c:pt idx="112691">
                  <c:v>112238</c:v>
                </c:pt>
                <c:pt idx="112692">
                  <c:v>112238</c:v>
                </c:pt>
                <c:pt idx="112693">
                  <c:v>112238</c:v>
                </c:pt>
                <c:pt idx="112694">
                  <c:v>112238</c:v>
                </c:pt>
                <c:pt idx="112695">
                  <c:v>112238</c:v>
                </c:pt>
                <c:pt idx="112696">
                  <c:v>112238</c:v>
                </c:pt>
                <c:pt idx="112697">
                  <c:v>112238</c:v>
                </c:pt>
                <c:pt idx="112698">
                  <c:v>112238</c:v>
                </c:pt>
                <c:pt idx="112699">
                  <c:v>112238</c:v>
                </c:pt>
                <c:pt idx="112700">
                  <c:v>112238</c:v>
                </c:pt>
                <c:pt idx="112701">
                  <c:v>112238</c:v>
                </c:pt>
                <c:pt idx="112702">
                  <c:v>112238</c:v>
                </c:pt>
                <c:pt idx="112703">
                  <c:v>112238</c:v>
                </c:pt>
                <c:pt idx="112704">
                  <c:v>112238</c:v>
                </c:pt>
                <c:pt idx="112705">
                  <c:v>112238</c:v>
                </c:pt>
                <c:pt idx="112706">
                  <c:v>112238</c:v>
                </c:pt>
                <c:pt idx="112707">
                  <c:v>112238</c:v>
                </c:pt>
                <c:pt idx="112708">
                  <c:v>112238</c:v>
                </c:pt>
                <c:pt idx="112709">
                  <c:v>112238</c:v>
                </c:pt>
                <c:pt idx="112710">
                  <c:v>112238</c:v>
                </c:pt>
                <c:pt idx="112711">
                  <c:v>112238</c:v>
                </c:pt>
                <c:pt idx="112712">
                  <c:v>112238</c:v>
                </c:pt>
                <c:pt idx="112713">
                  <c:v>112238</c:v>
                </c:pt>
                <c:pt idx="112714">
                  <c:v>112238</c:v>
                </c:pt>
                <c:pt idx="112715">
                  <c:v>112238</c:v>
                </c:pt>
                <c:pt idx="112716">
                  <c:v>112238</c:v>
                </c:pt>
                <c:pt idx="112717">
                  <c:v>112238</c:v>
                </c:pt>
                <c:pt idx="112718">
                  <c:v>112238</c:v>
                </c:pt>
                <c:pt idx="112719">
                  <c:v>112238</c:v>
                </c:pt>
                <c:pt idx="112720">
                  <c:v>112238</c:v>
                </c:pt>
                <c:pt idx="112721">
                  <c:v>112238</c:v>
                </c:pt>
                <c:pt idx="112722">
                  <c:v>112238</c:v>
                </c:pt>
                <c:pt idx="112723">
                  <c:v>112238</c:v>
                </c:pt>
                <c:pt idx="112724">
                  <c:v>112238</c:v>
                </c:pt>
                <c:pt idx="112725">
                  <c:v>112238</c:v>
                </c:pt>
                <c:pt idx="112726">
                  <c:v>112238</c:v>
                </c:pt>
                <c:pt idx="112727">
                  <c:v>112238</c:v>
                </c:pt>
                <c:pt idx="112728">
                  <c:v>112238</c:v>
                </c:pt>
                <c:pt idx="112729">
                  <c:v>112238</c:v>
                </c:pt>
                <c:pt idx="112730">
                  <c:v>112238</c:v>
                </c:pt>
                <c:pt idx="112731">
                  <c:v>112238</c:v>
                </c:pt>
                <c:pt idx="112732">
                  <c:v>112238</c:v>
                </c:pt>
                <c:pt idx="112733">
                  <c:v>112238</c:v>
                </c:pt>
                <c:pt idx="112734">
                  <c:v>112238</c:v>
                </c:pt>
                <c:pt idx="112735">
                  <c:v>112238</c:v>
                </c:pt>
                <c:pt idx="112736">
                  <c:v>112238</c:v>
                </c:pt>
                <c:pt idx="112737">
                  <c:v>112238</c:v>
                </c:pt>
                <c:pt idx="112738">
                  <c:v>112238</c:v>
                </c:pt>
                <c:pt idx="112739">
                  <c:v>112238</c:v>
                </c:pt>
                <c:pt idx="112740">
                  <c:v>112238</c:v>
                </c:pt>
                <c:pt idx="112741">
                  <c:v>112238</c:v>
                </c:pt>
                <c:pt idx="112742">
                  <c:v>112238</c:v>
                </c:pt>
                <c:pt idx="112743">
                  <c:v>112238</c:v>
                </c:pt>
                <c:pt idx="112744">
                  <c:v>112238</c:v>
                </c:pt>
                <c:pt idx="112745">
                  <c:v>112238</c:v>
                </c:pt>
                <c:pt idx="112746">
                  <c:v>112238</c:v>
                </c:pt>
                <c:pt idx="112747">
                  <c:v>112238</c:v>
                </c:pt>
                <c:pt idx="112748">
                  <c:v>112238</c:v>
                </c:pt>
                <c:pt idx="112749">
                  <c:v>112238</c:v>
                </c:pt>
                <c:pt idx="112750">
                  <c:v>112238</c:v>
                </c:pt>
                <c:pt idx="112751">
                  <c:v>112238</c:v>
                </c:pt>
                <c:pt idx="112752">
                  <c:v>112238</c:v>
                </c:pt>
                <c:pt idx="112753">
                  <c:v>112238</c:v>
                </c:pt>
                <c:pt idx="112754">
                  <c:v>112238</c:v>
                </c:pt>
                <c:pt idx="112755">
                  <c:v>112238</c:v>
                </c:pt>
                <c:pt idx="112756">
                  <c:v>112238</c:v>
                </c:pt>
                <c:pt idx="112757">
                  <c:v>112238</c:v>
                </c:pt>
                <c:pt idx="112758">
                  <c:v>112238</c:v>
                </c:pt>
                <c:pt idx="112759">
                  <c:v>112238</c:v>
                </c:pt>
                <c:pt idx="112760">
                  <c:v>112238</c:v>
                </c:pt>
                <c:pt idx="112761">
                  <c:v>112238</c:v>
                </c:pt>
                <c:pt idx="112762">
                  <c:v>112238</c:v>
                </c:pt>
                <c:pt idx="112763">
                  <c:v>112238</c:v>
                </c:pt>
                <c:pt idx="112764">
                  <c:v>112238</c:v>
                </c:pt>
                <c:pt idx="112765">
                  <c:v>112238</c:v>
                </c:pt>
                <c:pt idx="112766">
                  <c:v>112238</c:v>
                </c:pt>
                <c:pt idx="112767">
                  <c:v>112238</c:v>
                </c:pt>
                <c:pt idx="112768">
                  <c:v>112238</c:v>
                </c:pt>
                <c:pt idx="112769">
                  <c:v>112238</c:v>
                </c:pt>
                <c:pt idx="112770">
                  <c:v>112238</c:v>
                </c:pt>
                <c:pt idx="112771">
                  <c:v>112238</c:v>
                </c:pt>
                <c:pt idx="112772">
                  <c:v>112238</c:v>
                </c:pt>
                <c:pt idx="112773">
                  <c:v>112238</c:v>
                </c:pt>
                <c:pt idx="112774">
                  <c:v>112238</c:v>
                </c:pt>
                <c:pt idx="112775">
                  <c:v>112238</c:v>
                </c:pt>
                <c:pt idx="112776">
                  <c:v>112238</c:v>
                </c:pt>
                <c:pt idx="112777">
                  <c:v>112238</c:v>
                </c:pt>
                <c:pt idx="112778">
                  <c:v>112238</c:v>
                </c:pt>
                <c:pt idx="112779">
                  <c:v>112238</c:v>
                </c:pt>
                <c:pt idx="112780">
                  <c:v>112238</c:v>
                </c:pt>
                <c:pt idx="112781">
                  <c:v>112238</c:v>
                </c:pt>
                <c:pt idx="112782">
                  <c:v>112238</c:v>
                </c:pt>
                <c:pt idx="112783">
                  <c:v>112238</c:v>
                </c:pt>
                <c:pt idx="112784">
                  <c:v>112238</c:v>
                </c:pt>
                <c:pt idx="112785">
                  <c:v>112238</c:v>
                </c:pt>
                <c:pt idx="112786">
                  <c:v>112238</c:v>
                </c:pt>
                <c:pt idx="112787">
                  <c:v>112238</c:v>
                </c:pt>
                <c:pt idx="112788">
                  <c:v>112238</c:v>
                </c:pt>
                <c:pt idx="112789">
                  <c:v>112238</c:v>
                </c:pt>
                <c:pt idx="112790">
                  <c:v>112238</c:v>
                </c:pt>
                <c:pt idx="112791">
                  <c:v>112238</c:v>
                </c:pt>
                <c:pt idx="112792">
                  <c:v>112238</c:v>
                </c:pt>
                <c:pt idx="112793">
                  <c:v>112238</c:v>
                </c:pt>
                <c:pt idx="112794">
                  <c:v>112238</c:v>
                </c:pt>
                <c:pt idx="112795">
                  <c:v>112238</c:v>
                </c:pt>
                <c:pt idx="112796">
                  <c:v>112238</c:v>
                </c:pt>
                <c:pt idx="112797">
                  <c:v>112238</c:v>
                </c:pt>
                <c:pt idx="112798">
                  <c:v>112238</c:v>
                </c:pt>
                <c:pt idx="112799">
                  <c:v>112238</c:v>
                </c:pt>
                <c:pt idx="112800">
                  <c:v>112238</c:v>
                </c:pt>
                <c:pt idx="112801">
                  <c:v>112238</c:v>
                </c:pt>
                <c:pt idx="112802">
                  <c:v>112238</c:v>
                </c:pt>
                <c:pt idx="112803">
                  <c:v>112238</c:v>
                </c:pt>
                <c:pt idx="112804">
                  <c:v>112238</c:v>
                </c:pt>
                <c:pt idx="112805">
                  <c:v>112238</c:v>
                </c:pt>
                <c:pt idx="112806">
                  <c:v>112238</c:v>
                </c:pt>
                <c:pt idx="112807">
                  <c:v>112238</c:v>
                </c:pt>
                <c:pt idx="112808">
                  <c:v>112238</c:v>
                </c:pt>
                <c:pt idx="112809">
                  <c:v>112238</c:v>
                </c:pt>
                <c:pt idx="112810">
                  <c:v>112238</c:v>
                </c:pt>
                <c:pt idx="112811">
                  <c:v>112238</c:v>
                </c:pt>
                <c:pt idx="112812">
                  <c:v>112238</c:v>
                </c:pt>
                <c:pt idx="112813">
                  <c:v>112238</c:v>
                </c:pt>
                <c:pt idx="112814">
                  <c:v>112238</c:v>
                </c:pt>
                <c:pt idx="112815">
                  <c:v>112238</c:v>
                </c:pt>
                <c:pt idx="112816">
                  <c:v>112238</c:v>
                </c:pt>
                <c:pt idx="112817">
                  <c:v>112238</c:v>
                </c:pt>
                <c:pt idx="112818">
                  <c:v>112238</c:v>
                </c:pt>
                <c:pt idx="112819">
                  <c:v>112238</c:v>
                </c:pt>
                <c:pt idx="112820">
                  <c:v>112238</c:v>
                </c:pt>
                <c:pt idx="112821">
                  <c:v>112238</c:v>
                </c:pt>
                <c:pt idx="112822">
                  <c:v>112238</c:v>
                </c:pt>
                <c:pt idx="112823">
                  <c:v>112238</c:v>
                </c:pt>
                <c:pt idx="112824">
                  <c:v>112238</c:v>
                </c:pt>
                <c:pt idx="112825">
                  <c:v>112238</c:v>
                </c:pt>
                <c:pt idx="112826">
                  <c:v>112238</c:v>
                </c:pt>
                <c:pt idx="112827">
                  <c:v>112238</c:v>
                </c:pt>
                <c:pt idx="112828">
                  <c:v>112238</c:v>
                </c:pt>
                <c:pt idx="112829">
                  <c:v>112238</c:v>
                </c:pt>
                <c:pt idx="112830">
                  <c:v>112238</c:v>
                </c:pt>
                <c:pt idx="112831">
                  <c:v>112238</c:v>
                </c:pt>
                <c:pt idx="112832">
                  <c:v>112238</c:v>
                </c:pt>
                <c:pt idx="112833">
                  <c:v>112238</c:v>
                </c:pt>
                <c:pt idx="112834">
                  <c:v>112238</c:v>
                </c:pt>
                <c:pt idx="112835">
                  <c:v>112238</c:v>
                </c:pt>
                <c:pt idx="112836">
                  <c:v>112238</c:v>
                </c:pt>
                <c:pt idx="112837">
                  <c:v>112238</c:v>
                </c:pt>
                <c:pt idx="112838">
                  <c:v>112238</c:v>
                </c:pt>
                <c:pt idx="112839">
                  <c:v>112238</c:v>
                </c:pt>
                <c:pt idx="112840">
                  <c:v>112238</c:v>
                </c:pt>
                <c:pt idx="112841">
                  <c:v>112238</c:v>
                </c:pt>
                <c:pt idx="112842">
                  <c:v>112238</c:v>
                </c:pt>
                <c:pt idx="112843">
                  <c:v>112238</c:v>
                </c:pt>
                <c:pt idx="112844">
                  <c:v>112238</c:v>
                </c:pt>
                <c:pt idx="112845">
                  <c:v>112238</c:v>
                </c:pt>
                <c:pt idx="112846">
                  <c:v>112238</c:v>
                </c:pt>
                <c:pt idx="112847">
                  <c:v>112238</c:v>
                </c:pt>
                <c:pt idx="112848">
                  <c:v>112238</c:v>
                </c:pt>
                <c:pt idx="112849">
                  <c:v>112238</c:v>
                </c:pt>
                <c:pt idx="112850">
                  <c:v>112238</c:v>
                </c:pt>
                <c:pt idx="112851">
                  <c:v>112238</c:v>
                </c:pt>
                <c:pt idx="112852">
                  <c:v>112238</c:v>
                </c:pt>
                <c:pt idx="112853">
                  <c:v>112238</c:v>
                </c:pt>
                <c:pt idx="112854">
                  <c:v>112238</c:v>
                </c:pt>
                <c:pt idx="112855">
                  <c:v>112238</c:v>
                </c:pt>
                <c:pt idx="112856">
                  <c:v>112238</c:v>
                </c:pt>
                <c:pt idx="112857">
                  <c:v>112238</c:v>
                </c:pt>
                <c:pt idx="112858">
                  <c:v>112238</c:v>
                </c:pt>
                <c:pt idx="112859">
                  <c:v>112238</c:v>
                </c:pt>
                <c:pt idx="112860">
                  <c:v>112238</c:v>
                </c:pt>
                <c:pt idx="112861">
                  <c:v>112238</c:v>
                </c:pt>
                <c:pt idx="112862">
                  <c:v>112238</c:v>
                </c:pt>
                <c:pt idx="112863">
                  <c:v>112238</c:v>
                </c:pt>
                <c:pt idx="112864">
                  <c:v>112238</c:v>
                </c:pt>
                <c:pt idx="112865">
                  <c:v>112238</c:v>
                </c:pt>
                <c:pt idx="112866">
                  <c:v>112238</c:v>
                </c:pt>
                <c:pt idx="112867">
                  <c:v>112238</c:v>
                </c:pt>
                <c:pt idx="112868">
                  <c:v>112238</c:v>
                </c:pt>
                <c:pt idx="112869">
                  <c:v>112238</c:v>
                </c:pt>
                <c:pt idx="112870">
                  <c:v>112238</c:v>
                </c:pt>
                <c:pt idx="112871">
                  <c:v>112238</c:v>
                </c:pt>
                <c:pt idx="112872">
                  <c:v>112238</c:v>
                </c:pt>
                <c:pt idx="112873">
                  <c:v>112238</c:v>
                </c:pt>
                <c:pt idx="112874">
                  <c:v>112238</c:v>
                </c:pt>
                <c:pt idx="112875">
                  <c:v>112238</c:v>
                </c:pt>
                <c:pt idx="112876">
                  <c:v>112238</c:v>
                </c:pt>
                <c:pt idx="112877">
                  <c:v>112238</c:v>
                </c:pt>
                <c:pt idx="112878">
                  <c:v>112238</c:v>
                </c:pt>
                <c:pt idx="112879">
                  <c:v>112238</c:v>
                </c:pt>
                <c:pt idx="112880">
                  <c:v>112238</c:v>
                </c:pt>
                <c:pt idx="112881">
                  <c:v>112238</c:v>
                </c:pt>
                <c:pt idx="112882">
                  <c:v>112238</c:v>
                </c:pt>
                <c:pt idx="112883">
                  <c:v>112238</c:v>
                </c:pt>
                <c:pt idx="112884">
                  <c:v>112238</c:v>
                </c:pt>
                <c:pt idx="112885">
                  <c:v>112238</c:v>
                </c:pt>
                <c:pt idx="112886">
                  <c:v>112238</c:v>
                </c:pt>
                <c:pt idx="112887">
                  <c:v>112238</c:v>
                </c:pt>
                <c:pt idx="112888">
                  <c:v>112238</c:v>
                </c:pt>
                <c:pt idx="112889">
                  <c:v>112238</c:v>
                </c:pt>
                <c:pt idx="112890">
                  <c:v>112238</c:v>
                </c:pt>
                <c:pt idx="112891">
                  <c:v>112238</c:v>
                </c:pt>
                <c:pt idx="112892">
                  <c:v>112238</c:v>
                </c:pt>
                <c:pt idx="112893">
                  <c:v>112238</c:v>
                </c:pt>
                <c:pt idx="112894">
                  <c:v>112238</c:v>
                </c:pt>
                <c:pt idx="112895">
                  <c:v>112238</c:v>
                </c:pt>
                <c:pt idx="112896">
                  <c:v>112238</c:v>
                </c:pt>
                <c:pt idx="112897">
                  <c:v>112238</c:v>
                </c:pt>
                <c:pt idx="112898">
                  <c:v>112238</c:v>
                </c:pt>
                <c:pt idx="112899">
                  <c:v>112238</c:v>
                </c:pt>
                <c:pt idx="112900">
                  <c:v>112238</c:v>
                </c:pt>
                <c:pt idx="112901">
                  <c:v>112238</c:v>
                </c:pt>
                <c:pt idx="112902">
                  <c:v>112238</c:v>
                </c:pt>
                <c:pt idx="112903">
                  <c:v>112238</c:v>
                </c:pt>
                <c:pt idx="112904">
                  <c:v>112238</c:v>
                </c:pt>
                <c:pt idx="112905">
                  <c:v>112238</c:v>
                </c:pt>
                <c:pt idx="112906">
                  <c:v>112238</c:v>
                </c:pt>
                <c:pt idx="112907">
                  <c:v>112238</c:v>
                </c:pt>
                <c:pt idx="112908">
                  <c:v>112238</c:v>
                </c:pt>
                <c:pt idx="112909">
                  <c:v>112238</c:v>
                </c:pt>
                <c:pt idx="112910">
                  <c:v>112238</c:v>
                </c:pt>
                <c:pt idx="112911">
                  <c:v>112238</c:v>
                </c:pt>
                <c:pt idx="112912">
                  <c:v>112238</c:v>
                </c:pt>
                <c:pt idx="112913">
                  <c:v>112238</c:v>
                </c:pt>
                <c:pt idx="112914">
                  <c:v>112238</c:v>
                </c:pt>
                <c:pt idx="112915">
                  <c:v>112238</c:v>
                </c:pt>
                <c:pt idx="112916">
                  <c:v>112238</c:v>
                </c:pt>
                <c:pt idx="112917">
                  <c:v>112238</c:v>
                </c:pt>
                <c:pt idx="112918">
                  <c:v>112238</c:v>
                </c:pt>
                <c:pt idx="112919">
                  <c:v>112238</c:v>
                </c:pt>
                <c:pt idx="112920">
                  <c:v>112238</c:v>
                </c:pt>
                <c:pt idx="112921">
                  <c:v>112238</c:v>
                </c:pt>
                <c:pt idx="112922">
                  <c:v>112238</c:v>
                </c:pt>
                <c:pt idx="112923">
                  <c:v>112238</c:v>
                </c:pt>
                <c:pt idx="112924">
                  <c:v>112238</c:v>
                </c:pt>
                <c:pt idx="112925">
                  <c:v>112238</c:v>
                </c:pt>
                <c:pt idx="112926">
                  <c:v>112238</c:v>
                </c:pt>
                <c:pt idx="112927">
                  <c:v>112238</c:v>
                </c:pt>
                <c:pt idx="112928">
                  <c:v>112238</c:v>
                </c:pt>
                <c:pt idx="112929">
                  <c:v>112238</c:v>
                </c:pt>
                <c:pt idx="112930">
                  <c:v>112238</c:v>
                </c:pt>
                <c:pt idx="112931">
                  <c:v>112238</c:v>
                </c:pt>
                <c:pt idx="112932">
                  <c:v>112238</c:v>
                </c:pt>
                <c:pt idx="112933">
                  <c:v>112238</c:v>
                </c:pt>
                <c:pt idx="112934">
                  <c:v>112238</c:v>
                </c:pt>
                <c:pt idx="112935">
                  <c:v>112238</c:v>
                </c:pt>
                <c:pt idx="112936">
                  <c:v>112238</c:v>
                </c:pt>
                <c:pt idx="112937">
                  <c:v>112238</c:v>
                </c:pt>
                <c:pt idx="112938">
                  <c:v>112238</c:v>
                </c:pt>
                <c:pt idx="112939">
                  <c:v>112238</c:v>
                </c:pt>
                <c:pt idx="112940">
                  <c:v>112238</c:v>
                </c:pt>
                <c:pt idx="112941">
                  <c:v>112238</c:v>
                </c:pt>
                <c:pt idx="112942">
                  <c:v>112238</c:v>
                </c:pt>
                <c:pt idx="112943">
                  <c:v>112238</c:v>
                </c:pt>
                <c:pt idx="112944">
                  <c:v>112238</c:v>
                </c:pt>
                <c:pt idx="112945">
                  <c:v>112238</c:v>
                </c:pt>
                <c:pt idx="112946">
                  <c:v>112238</c:v>
                </c:pt>
                <c:pt idx="112947">
                  <c:v>112238</c:v>
                </c:pt>
                <c:pt idx="112948">
                  <c:v>112238</c:v>
                </c:pt>
                <c:pt idx="112949">
                  <c:v>112238</c:v>
                </c:pt>
                <c:pt idx="112950">
                  <c:v>112238</c:v>
                </c:pt>
                <c:pt idx="112951">
                  <c:v>112238</c:v>
                </c:pt>
                <c:pt idx="112952">
                  <c:v>112238</c:v>
                </c:pt>
                <c:pt idx="112953">
                  <c:v>112238</c:v>
                </c:pt>
                <c:pt idx="112954">
                  <c:v>112238</c:v>
                </c:pt>
                <c:pt idx="112955">
                  <c:v>112238</c:v>
                </c:pt>
                <c:pt idx="112956">
                  <c:v>112238</c:v>
                </c:pt>
                <c:pt idx="112957">
                  <c:v>112238</c:v>
                </c:pt>
                <c:pt idx="112958">
                  <c:v>112238</c:v>
                </c:pt>
                <c:pt idx="112959">
                  <c:v>112238</c:v>
                </c:pt>
                <c:pt idx="112960">
                  <c:v>112238</c:v>
                </c:pt>
                <c:pt idx="112961">
                  <c:v>112238</c:v>
                </c:pt>
                <c:pt idx="112962">
                  <c:v>112238</c:v>
                </c:pt>
                <c:pt idx="112963">
                  <c:v>112238</c:v>
                </c:pt>
                <c:pt idx="112964">
                  <c:v>112238</c:v>
                </c:pt>
                <c:pt idx="112965">
                  <c:v>112238</c:v>
                </c:pt>
                <c:pt idx="112966">
                  <c:v>112238</c:v>
                </c:pt>
                <c:pt idx="112967">
                  <c:v>112238</c:v>
                </c:pt>
                <c:pt idx="112968">
                  <c:v>112238</c:v>
                </c:pt>
                <c:pt idx="112969">
                  <c:v>112238</c:v>
                </c:pt>
                <c:pt idx="112970">
                  <c:v>112238</c:v>
                </c:pt>
                <c:pt idx="112971">
                  <c:v>112238</c:v>
                </c:pt>
                <c:pt idx="112972">
                  <c:v>112238</c:v>
                </c:pt>
                <c:pt idx="112973">
                  <c:v>112238</c:v>
                </c:pt>
                <c:pt idx="112974">
                  <c:v>112238</c:v>
                </c:pt>
                <c:pt idx="112975">
                  <c:v>112238</c:v>
                </c:pt>
                <c:pt idx="112976">
                  <c:v>112238</c:v>
                </c:pt>
                <c:pt idx="112977">
                  <c:v>112238</c:v>
                </c:pt>
                <c:pt idx="112978">
                  <c:v>112238</c:v>
                </c:pt>
                <c:pt idx="112979">
                  <c:v>112238</c:v>
                </c:pt>
                <c:pt idx="112980">
                  <c:v>112238</c:v>
                </c:pt>
                <c:pt idx="112981">
                  <c:v>112238</c:v>
                </c:pt>
                <c:pt idx="112982">
                  <c:v>112238</c:v>
                </c:pt>
                <c:pt idx="112983">
                  <c:v>112238</c:v>
                </c:pt>
                <c:pt idx="112984">
                  <c:v>112238</c:v>
                </c:pt>
                <c:pt idx="112985">
                  <c:v>112238</c:v>
                </c:pt>
                <c:pt idx="112986">
                  <c:v>112238</c:v>
                </c:pt>
                <c:pt idx="112987">
                  <c:v>112238</c:v>
                </c:pt>
                <c:pt idx="112988">
                  <c:v>112238</c:v>
                </c:pt>
                <c:pt idx="112989">
                  <c:v>112238</c:v>
                </c:pt>
                <c:pt idx="112990">
                  <c:v>112238</c:v>
                </c:pt>
                <c:pt idx="112991">
                  <c:v>112238</c:v>
                </c:pt>
                <c:pt idx="112992">
                  <c:v>112238</c:v>
                </c:pt>
                <c:pt idx="112993">
                  <c:v>112238</c:v>
                </c:pt>
                <c:pt idx="112994">
                  <c:v>112238</c:v>
                </c:pt>
                <c:pt idx="112995">
                  <c:v>112238</c:v>
                </c:pt>
                <c:pt idx="112996">
                  <c:v>112238</c:v>
                </c:pt>
                <c:pt idx="112997">
                  <c:v>112238</c:v>
                </c:pt>
                <c:pt idx="112998">
                  <c:v>112238</c:v>
                </c:pt>
                <c:pt idx="112999">
                  <c:v>112238</c:v>
                </c:pt>
                <c:pt idx="113000">
                  <c:v>112238</c:v>
                </c:pt>
                <c:pt idx="113001">
                  <c:v>112238</c:v>
                </c:pt>
                <c:pt idx="113002">
                  <c:v>112238</c:v>
                </c:pt>
                <c:pt idx="113003">
                  <c:v>112238</c:v>
                </c:pt>
                <c:pt idx="113004">
                  <c:v>112238</c:v>
                </c:pt>
                <c:pt idx="113005">
                  <c:v>112238</c:v>
                </c:pt>
                <c:pt idx="113006">
                  <c:v>112238</c:v>
                </c:pt>
                <c:pt idx="113007">
                  <c:v>112238</c:v>
                </c:pt>
                <c:pt idx="113008">
                  <c:v>112238</c:v>
                </c:pt>
                <c:pt idx="113009">
                  <c:v>112238</c:v>
                </c:pt>
                <c:pt idx="113010">
                  <c:v>112238</c:v>
                </c:pt>
                <c:pt idx="113011">
                  <c:v>112238</c:v>
                </c:pt>
                <c:pt idx="113012">
                  <c:v>112238</c:v>
                </c:pt>
                <c:pt idx="113013">
                  <c:v>112238</c:v>
                </c:pt>
                <c:pt idx="113014">
                  <c:v>112238</c:v>
                </c:pt>
                <c:pt idx="113015">
                  <c:v>112238</c:v>
                </c:pt>
                <c:pt idx="113016">
                  <c:v>112238</c:v>
                </c:pt>
                <c:pt idx="113017">
                  <c:v>112238</c:v>
                </c:pt>
                <c:pt idx="113018">
                  <c:v>112238</c:v>
                </c:pt>
                <c:pt idx="113019">
                  <c:v>112238</c:v>
                </c:pt>
                <c:pt idx="113020">
                  <c:v>112238</c:v>
                </c:pt>
                <c:pt idx="113021">
                  <c:v>112238</c:v>
                </c:pt>
                <c:pt idx="113022">
                  <c:v>112238</c:v>
                </c:pt>
                <c:pt idx="113023">
                  <c:v>112238</c:v>
                </c:pt>
                <c:pt idx="113024">
                  <c:v>112238</c:v>
                </c:pt>
                <c:pt idx="113025">
                  <c:v>112238</c:v>
                </c:pt>
                <c:pt idx="113026">
                  <c:v>112238</c:v>
                </c:pt>
                <c:pt idx="113027">
                  <c:v>112238</c:v>
                </c:pt>
                <c:pt idx="113028">
                  <c:v>112238</c:v>
                </c:pt>
                <c:pt idx="113029">
                  <c:v>112238</c:v>
                </c:pt>
                <c:pt idx="113030">
                  <c:v>112238</c:v>
                </c:pt>
                <c:pt idx="113031">
                  <c:v>112238</c:v>
                </c:pt>
                <c:pt idx="113032">
                  <c:v>112238</c:v>
                </c:pt>
                <c:pt idx="113033">
                  <c:v>112238</c:v>
                </c:pt>
                <c:pt idx="113034">
                  <c:v>112238</c:v>
                </c:pt>
                <c:pt idx="113035">
                  <c:v>112238</c:v>
                </c:pt>
                <c:pt idx="113036">
                  <c:v>112238</c:v>
                </c:pt>
                <c:pt idx="113037">
                  <c:v>112238</c:v>
                </c:pt>
                <c:pt idx="113038">
                  <c:v>112238</c:v>
                </c:pt>
                <c:pt idx="113039">
                  <c:v>112238</c:v>
                </c:pt>
                <c:pt idx="113040">
                  <c:v>112238</c:v>
                </c:pt>
                <c:pt idx="113041">
                  <c:v>112238</c:v>
                </c:pt>
                <c:pt idx="113042">
                  <c:v>112238</c:v>
                </c:pt>
                <c:pt idx="113043">
                  <c:v>112238</c:v>
                </c:pt>
                <c:pt idx="113044">
                  <c:v>112238</c:v>
                </c:pt>
                <c:pt idx="113045">
                  <c:v>112238</c:v>
                </c:pt>
                <c:pt idx="113046">
                  <c:v>112238</c:v>
                </c:pt>
                <c:pt idx="113047">
                  <c:v>112238</c:v>
                </c:pt>
                <c:pt idx="113048">
                  <c:v>112238</c:v>
                </c:pt>
                <c:pt idx="113049">
                  <c:v>112238</c:v>
                </c:pt>
                <c:pt idx="113050">
                  <c:v>112238</c:v>
                </c:pt>
                <c:pt idx="113051">
                  <c:v>112238</c:v>
                </c:pt>
                <c:pt idx="113052">
                  <c:v>112238</c:v>
                </c:pt>
                <c:pt idx="113053">
                  <c:v>112238</c:v>
                </c:pt>
                <c:pt idx="113054">
                  <c:v>112238</c:v>
                </c:pt>
                <c:pt idx="113055">
                  <c:v>112238</c:v>
                </c:pt>
                <c:pt idx="113056">
                  <c:v>112238</c:v>
                </c:pt>
                <c:pt idx="113057">
                  <c:v>112238</c:v>
                </c:pt>
                <c:pt idx="113058">
                  <c:v>112238</c:v>
                </c:pt>
                <c:pt idx="113059">
                  <c:v>112238</c:v>
                </c:pt>
                <c:pt idx="113060">
                  <c:v>112238</c:v>
                </c:pt>
                <c:pt idx="113061">
                  <c:v>112238</c:v>
                </c:pt>
                <c:pt idx="113062">
                  <c:v>112238</c:v>
                </c:pt>
                <c:pt idx="113063">
                  <c:v>112238</c:v>
                </c:pt>
                <c:pt idx="113064">
                  <c:v>112238</c:v>
                </c:pt>
                <c:pt idx="113065">
                  <c:v>112238</c:v>
                </c:pt>
                <c:pt idx="113066">
                  <c:v>112238</c:v>
                </c:pt>
                <c:pt idx="113067">
                  <c:v>112238</c:v>
                </c:pt>
                <c:pt idx="113068">
                  <c:v>112238</c:v>
                </c:pt>
                <c:pt idx="113069">
                  <c:v>112238</c:v>
                </c:pt>
                <c:pt idx="113070">
                  <c:v>112238</c:v>
                </c:pt>
                <c:pt idx="113071">
                  <c:v>112238</c:v>
                </c:pt>
                <c:pt idx="113072">
                  <c:v>112238</c:v>
                </c:pt>
                <c:pt idx="113073">
                  <c:v>112238</c:v>
                </c:pt>
                <c:pt idx="113074">
                  <c:v>112238</c:v>
                </c:pt>
                <c:pt idx="113075">
                  <c:v>112238</c:v>
                </c:pt>
                <c:pt idx="113076">
                  <c:v>112238</c:v>
                </c:pt>
                <c:pt idx="113077">
                  <c:v>112238</c:v>
                </c:pt>
                <c:pt idx="113078">
                  <c:v>112238</c:v>
                </c:pt>
                <c:pt idx="113079">
                  <c:v>112238</c:v>
                </c:pt>
                <c:pt idx="113080">
                  <c:v>112238</c:v>
                </c:pt>
                <c:pt idx="113081">
                  <c:v>112238</c:v>
                </c:pt>
                <c:pt idx="113082">
                  <c:v>112238</c:v>
                </c:pt>
                <c:pt idx="113083">
                  <c:v>112238</c:v>
                </c:pt>
                <c:pt idx="113084">
                  <c:v>112238</c:v>
                </c:pt>
                <c:pt idx="113085">
                  <c:v>112238</c:v>
                </c:pt>
                <c:pt idx="113086">
                  <c:v>112238</c:v>
                </c:pt>
                <c:pt idx="113087">
                  <c:v>112238</c:v>
                </c:pt>
                <c:pt idx="113088">
                  <c:v>112238</c:v>
                </c:pt>
                <c:pt idx="113089">
                  <c:v>112238</c:v>
                </c:pt>
                <c:pt idx="113090">
                  <c:v>112238</c:v>
                </c:pt>
                <c:pt idx="113091">
                  <c:v>112238</c:v>
                </c:pt>
                <c:pt idx="113092">
                  <c:v>112238</c:v>
                </c:pt>
                <c:pt idx="113093">
                  <c:v>112238</c:v>
                </c:pt>
                <c:pt idx="113094">
                  <c:v>112238</c:v>
                </c:pt>
                <c:pt idx="113095">
                  <c:v>112238</c:v>
                </c:pt>
                <c:pt idx="113096">
                  <c:v>112238</c:v>
                </c:pt>
                <c:pt idx="113097">
                  <c:v>112238</c:v>
                </c:pt>
                <c:pt idx="113098">
                  <c:v>112238</c:v>
                </c:pt>
                <c:pt idx="113099">
                  <c:v>112238</c:v>
                </c:pt>
                <c:pt idx="113100">
                  <c:v>112238</c:v>
                </c:pt>
                <c:pt idx="113101">
                  <c:v>112238</c:v>
                </c:pt>
                <c:pt idx="113102">
                  <c:v>112238</c:v>
                </c:pt>
                <c:pt idx="113103">
                  <c:v>112238</c:v>
                </c:pt>
                <c:pt idx="113104">
                  <c:v>112238</c:v>
                </c:pt>
                <c:pt idx="113105">
                  <c:v>112238</c:v>
                </c:pt>
                <c:pt idx="113106">
                  <c:v>112238</c:v>
                </c:pt>
                <c:pt idx="113107">
                  <c:v>112238</c:v>
                </c:pt>
                <c:pt idx="113108">
                  <c:v>112238</c:v>
                </c:pt>
                <c:pt idx="113109">
                  <c:v>112238</c:v>
                </c:pt>
                <c:pt idx="113110">
                  <c:v>112238</c:v>
                </c:pt>
                <c:pt idx="113111">
                  <c:v>112238</c:v>
                </c:pt>
                <c:pt idx="113112">
                  <c:v>112238</c:v>
                </c:pt>
                <c:pt idx="113113">
                  <c:v>112238</c:v>
                </c:pt>
                <c:pt idx="113114">
                  <c:v>112238</c:v>
                </c:pt>
                <c:pt idx="113115">
                  <c:v>112238</c:v>
                </c:pt>
                <c:pt idx="113116">
                  <c:v>112238</c:v>
                </c:pt>
                <c:pt idx="113117">
                  <c:v>112238</c:v>
                </c:pt>
                <c:pt idx="113118">
                  <c:v>112238</c:v>
                </c:pt>
                <c:pt idx="113119">
                  <c:v>112238</c:v>
                </c:pt>
                <c:pt idx="113120">
                  <c:v>112238</c:v>
                </c:pt>
                <c:pt idx="113121">
                  <c:v>112238</c:v>
                </c:pt>
                <c:pt idx="113122">
                  <c:v>112238</c:v>
                </c:pt>
                <c:pt idx="113123">
                  <c:v>112238</c:v>
                </c:pt>
                <c:pt idx="113124">
                  <c:v>112238</c:v>
                </c:pt>
                <c:pt idx="113125">
                  <c:v>112238</c:v>
                </c:pt>
                <c:pt idx="113126">
                  <c:v>112238</c:v>
                </c:pt>
                <c:pt idx="113127">
                  <c:v>112238</c:v>
                </c:pt>
                <c:pt idx="113128">
                  <c:v>112238</c:v>
                </c:pt>
                <c:pt idx="113129">
                  <c:v>112238</c:v>
                </c:pt>
                <c:pt idx="113130">
                  <c:v>112238</c:v>
                </c:pt>
                <c:pt idx="113131">
                  <c:v>112238</c:v>
                </c:pt>
                <c:pt idx="113132">
                  <c:v>112238</c:v>
                </c:pt>
                <c:pt idx="113133">
                  <c:v>112238</c:v>
                </c:pt>
                <c:pt idx="113134">
                  <c:v>112238</c:v>
                </c:pt>
                <c:pt idx="113135">
                  <c:v>112238</c:v>
                </c:pt>
                <c:pt idx="113136">
                  <c:v>112238</c:v>
                </c:pt>
                <c:pt idx="113137">
                  <c:v>112238</c:v>
                </c:pt>
                <c:pt idx="113138">
                  <c:v>112238</c:v>
                </c:pt>
                <c:pt idx="113139">
                  <c:v>112238</c:v>
                </c:pt>
                <c:pt idx="113140">
                  <c:v>112238</c:v>
                </c:pt>
                <c:pt idx="113141">
                  <c:v>112238</c:v>
                </c:pt>
                <c:pt idx="113142">
                  <c:v>112238</c:v>
                </c:pt>
                <c:pt idx="113143">
                  <c:v>112238</c:v>
                </c:pt>
                <c:pt idx="113144">
                  <c:v>112238</c:v>
                </c:pt>
                <c:pt idx="113145">
                  <c:v>112238</c:v>
                </c:pt>
                <c:pt idx="113146">
                  <c:v>112238</c:v>
                </c:pt>
                <c:pt idx="113147">
                  <c:v>112238</c:v>
                </c:pt>
                <c:pt idx="113148">
                  <c:v>112238</c:v>
                </c:pt>
                <c:pt idx="113149">
                  <c:v>112238</c:v>
                </c:pt>
                <c:pt idx="113150">
                  <c:v>112238</c:v>
                </c:pt>
                <c:pt idx="113151">
                  <c:v>112238</c:v>
                </c:pt>
                <c:pt idx="113152">
                  <c:v>112238</c:v>
                </c:pt>
                <c:pt idx="113153">
                  <c:v>112238</c:v>
                </c:pt>
                <c:pt idx="113154">
                  <c:v>112238</c:v>
                </c:pt>
                <c:pt idx="113155">
                  <c:v>112238</c:v>
                </c:pt>
                <c:pt idx="113156">
                  <c:v>112238</c:v>
                </c:pt>
                <c:pt idx="113157">
                  <c:v>112238</c:v>
                </c:pt>
                <c:pt idx="113158">
                  <c:v>112238</c:v>
                </c:pt>
                <c:pt idx="113159">
                  <c:v>112238</c:v>
                </c:pt>
                <c:pt idx="113160">
                  <c:v>112238</c:v>
                </c:pt>
                <c:pt idx="113161">
                  <c:v>112238</c:v>
                </c:pt>
                <c:pt idx="113162">
                  <c:v>112238</c:v>
                </c:pt>
                <c:pt idx="113163">
                  <c:v>112238</c:v>
                </c:pt>
                <c:pt idx="113164">
                  <c:v>112238</c:v>
                </c:pt>
                <c:pt idx="113165">
                  <c:v>112238</c:v>
                </c:pt>
                <c:pt idx="113166">
                  <c:v>112238</c:v>
                </c:pt>
                <c:pt idx="113167">
                  <c:v>112238</c:v>
                </c:pt>
                <c:pt idx="113168">
                  <c:v>112238</c:v>
                </c:pt>
                <c:pt idx="113169">
                  <c:v>112238</c:v>
                </c:pt>
                <c:pt idx="113170">
                  <c:v>112238</c:v>
                </c:pt>
                <c:pt idx="113171">
                  <c:v>112238</c:v>
                </c:pt>
                <c:pt idx="113172">
                  <c:v>112238</c:v>
                </c:pt>
                <c:pt idx="113173">
                  <c:v>112238</c:v>
                </c:pt>
                <c:pt idx="113174">
                  <c:v>112238</c:v>
                </c:pt>
                <c:pt idx="113175">
                  <c:v>112238</c:v>
                </c:pt>
                <c:pt idx="113176">
                  <c:v>112238</c:v>
                </c:pt>
                <c:pt idx="113177">
                  <c:v>112238</c:v>
                </c:pt>
                <c:pt idx="113178">
                  <c:v>112238</c:v>
                </c:pt>
                <c:pt idx="113179">
                  <c:v>112238</c:v>
                </c:pt>
                <c:pt idx="113180">
                  <c:v>112238</c:v>
                </c:pt>
                <c:pt idx="113181">
                  <c:v>112238</c:v>
                </c:pt>
                <c:pt idx="113182">
                  <c:v>112238</c:v>
                </c:pt>
                <c:pt idx="113183">
                  <c:v>112238</c:v>
                </c:pt>
                <c:pt idx="113184">
                  <c:v>112238</c:v>
                </c:pt>
                <c:pt idx="113185">
                  <c:v>112238</c:v>
                </c:pt>
                <c:pt idx="113186">
                  <c:v>112238</c:v>
                </c:pt>
                <c:pt idx="113187">
                  <c:v>112238</c:v>
                </c:pt>
                <c:pt idx="113188">
                  <c:v>112238</c:v>
                </c:pt>
                <c:pt idx="113189">
                  <c:v>112238</c:v>
                </c:pt>
                <c:pt idx="113190">
                  <c:v>112238</c:v>
                </c:pt>
                <c:pt idx="113191">
                  <c:v>112238</c:v>
                </c:pt>
                <c:pt idx="113192">
                  <c:v>112238</c:v>
                </c:pt>
                <c:pt idx="113193">
                  <c:v>112238</c:v>
                </c:pt>
                <c:pt idx="113194">
                  <c:v>112238</c:v>
                </c:pt>
                <c:pt idx="113195">
                  <c:v>112238</c:v>
                </c:pt>
                <c:pt idx="113196">
                  <c:v>112238</c:v>
                </c:pt>
                <c:pt idx="113197">
                  <c:v>112238</c:v>
                </c:pt>
                <c:pt idx="113198">
                  <c:v>112238</c:v>
                </c:pt>
                <c:pt idx="113199">
                  <c:v>112238</c:v>
                </c:pt>
                <c:pt idx="113200">
                  <c:v>112238</c:v>
                </c:pt>
                <c:pt idx="113201">
                  <c:v>112238</c:v>
                </c:pt>
                <c:pt idx="113202">
                  <c:v>112238</c:v>
                </c:pt>
                <c:pt idx="113203">
                  <c:v>112238</c:v>
                </c:pt>
                <c:pt idx="113204">
                  <c:v>112238</c:v>
                </c:pt>
                <c:pt idx="113205">
                  <c:v>112238</c:v>
                </c:pt>
                <c:pt idx="113206">
                  <c:v>112238</c:v>
                </c:pt>
                <c:pt idx="113207">
                  <c:v>112238</c:v>
                </c:pt>
                <c:pt idx="113208">
                  <c:v>112238</c:v>
                </c:pt>
                <c:pt idx="113209">
                  <c:v>112238</c:v>
                </c:pt>
                <c:pt idx="113210">
                  <c:v>112238</c:v>
                </c:pt>
                <c:pt idx="113211">
                  <c:v>112238</c:v>
                </c:pt>
                <c:pt idx="113212">
                  <c:v>112238</c:v>
                </c:pt>
                <c:pt idx="113213">
                  <c:v>112238</c:v>
                </c:pt>
                <c:pt idx="113214">
                  <c:v>112238</c:v>
                </c:pt>
                <c:pt idx="113215">
                  <c:v>112238</c:v>
                </c:pt>
                <c:pt idx="113216">
                  <c:v>112238</c:v>
                </c:pt>
                <c:pt idx="113217">
                  <c:v>112238</c:v>
                </c:pt>
                <c:pt idx="113218">
                  <c:v>112238</c:v>
                </c:pt>
                <c:pt idx="113219">
                  <c:v>112238</c:v>
                </c:pt>
                <c:pt idx="113220">
                  <c:v>112238</c:v>
                </c:pt>
                <c:pt idx="113221">
                  <c:v>112238</c:v>
                </c:pt>
                <c:pt idx="113222">
                  <c:v>112238</c:v>
                </c:pt>
                <c:pt idx="113223">
                  <c:v>112238</c:v>
                </c:pt>
                <c:pt idx="113224">
                  <c:v>112238</c:v>
                </c:pt>
                <c:pt idx="113225">
                  <c:v>112238</c:v>
                </c:pt>
                <c:pt idx="113226">
                  <c:v>112238</c:v>
                </c:pt>
                <c:pt idx="113227">
                  <c:v>112238</c:v>
                </c:pt>
                <c:pt idx="113228">
                  <c:v>112238</c:v>
                </c:pt>
                <c:pt idx="113229">
                  <c:v>112238</c:v>
                </c:pt>
                <c:pt idx="113230">
                  <c:v>112238</c:v>
                </c:pt>
                <c:pt idx="113231">
                  <c:v>112238</c:v>
                </c:pt>
                <c:pt idx="113232">
                  <c:v>112238</c:v>
                </c:pt>
                <c:pt idx="113233">
                  <c:v>112238</c:v>
                </c:pt>
                <c:pt idx="113234">
                  <c:v>112238</c:v>
                </c:pt>
                <c:pt idx="113235">
                  <c:v>112238</c:v>
                </c:pt>
                <c:pt idx="113236">
                  <c:v>112238</c:v>
                </c:pt>
                <c:pt idx="113237">
                  <c:v>112238</c:v>
                </c:pt>
                <c:pt idx="113238">
                  <c:v>112238</c:v>
                </c:pt>
                <c:pt idx="113239">
                  <c:v>112238</c:v>
                </c:pt>
                <c:pt idx="113240">
                  <c:v>112238</c:v>
                </c:pt>
                <c:pt idx="113241">
                  <c:v>112238</c:v>
                </c:pt>
                <c:pt idx="113242">
                  <c:v>112238</c:v>
                </c:pt>
                <c:pt idx="113243">
                  <c:v>112238</c:v>
                </c:pt>
                <c:pt idx="113244">
                  <c:v>112238</c:v>
                </c:pt>
                <c:pt idx="113245">
                  <c:v>112238</c:v>
                </c:pt>
                <c:pt idx="113246">
                  <c:v>112238</c:v>
                </c:pt>
                <c:pt idx="113247">
                  <c:v>112238</c:v>
                </c:pt>
                <c:pt idx="113248">
                  <c:v>112238</c:v>
                </c:pt>
                <c:pt idx="113249">
                  <c:v>112238</c:v>
                </c:pt>
                <c:pt idx="113250">
                  <c:v>112238</c:v>
                </c:pt>
                <c:pt idx="113251">
                  <c:v>112238</c:v>
                </c:pt>
                <c:pt idx="113252">
                  <c:v>112238</c:v>
                </c:pt>
                <c:pt idx="113253">
                  <c:v>112238</c:v>
                </c:pt>
                <c:pt idx="113254">
                  <c:v>112238</c:v>
                </c:pt>
                <c:pt idx="113255">
                  <c:v>112238</c:v>
                </c:pt>
                <c:pt idx="113256">
                  <c:v>112238</c:v>
                </c:pt>
                <c:pt idx="113257">
                  <c:v>112238</c:v>
                </c:pt>
                <c:pt idx="113258">
                  <c:v>112238</c:v>
                </c:pt>
                <c:pt idx="113259">
                  <c:v>112238</c:v>
                </c:pt>
                <c:pt idx="113260">
                  <c:v>112238</c:v>
                </c:pt>
                <c:pt idx="113261">
                  <c:v>112238</c:v>
                </c:pt>
                <c:pt idx="113262">
                  <c:v>112238</c:v>
                </c:pt>
                <c:pt idx="113263">
                  <c:v>112238</c:v>
                </c:pt>
                <c:pt idx="113264">
                  <c:v>112238</c:v>
                </c:pt>
                <c:pt idx="113265">
                  <c:v>112238</c:v>
                </c:pt>
                <c:pt idx="113266">
                  <c:v>112238</c:v>
                </c:pt>
                <c:pt idx="113267">
                  <c:v>112238</c:v>
                </c:pt>
                <c:pt idx="113268">
                  <c:v>112238</c:v>
                </c:pt>
                <c:pt idx="113269">
                  <c:v>112238</c:v>
                </c:pt>
                <c:pt idx="113270">
                  <c:v>112238</c:v>
                </c:pt>
                <c:pt idx="113271">
                  <c:v>112238</c:v>
                </c:pt>
                <c:pt idx="113272">
                  <c:v>112238</c:v>
                </c:pt>
                <c:pt idx="113273">
                  <c:v>112238</c:v>
                </c:pt>
                <c:pt idx="113274">
                  <c:v>112238</c:v>
                </c:pt>
                <c:pt idx="113275">
                  <c:v>112238</c:v>
                </c:pt>
                <c:pt idx="113276">
                  <c:v>112238</c:v>
                </c:pt>
                <c:pt idx="113277">
                  <c:v>112238</c:v>
                </c:pt>
                <c:pt idx="113278">
                  <c:v>112238</c:v>
                </c:pt>
                <c:pt idx="113279">
                  <c:v>112238</c:v>
                </c:pt>
                <c:pt idx="113280">
                  <c:v>112238</c:v>
                </c:pt>
                <c:pt idx="113281">
                  <c:v>112238</c:v>
                </c:pt>
                <c:pt idx="113282">
                  <c:v>112238</c:v>
                </c:pt>
                <c:pt idx="113283">
                  <c:v>112238</c:v>
                </c:pt>
                <c:pt idx="113284">
                  <c:v>112238</c:v>
                </c:pt>
                <c:pt idx="113285">
                  <c:v>112238</c:v>
                </c:pt>
                <c:pt idx="113286">
                  <c:v>112238</c:v>
                </c:pt>
                <c:pt idx="113287">
                  <c:v>112238</c:v>
                </c:pt>
                <c:pt idx="113288">
                  <c:v>112238</c:v>
                </c:pt>
                <c:pt idx="113289">
                  <c:v>112238</c:v>
                </c:pt>
                <c:pt idx="113290">
                  <c:v>112238</c:v>
                </c:pt>
                <c:pt idx="113291">
                  <c:v>112238</c:v>
                </c:pt>
                <c:pt idx="113292">
                  <c:v>112238</c:v>
                </c:pt>
                <c:pt idx="113293">
                  <c:v>112238</c:v>
                </c:pt>
                <c:pt idx="113294">
                  <c:v>112238</c:v>
                </c:pt>
                <c:pt idx="113295">
                  <c:v>112238</c:v>
                </c:pt>
                <c:pt idx="113296">
                  <c:v>112238</c:v>
                </c:pt>
                <c:pt idx="113297">
                  <c:v>112238</c:v>
                </c:pt>
                <c:pt idx="113298">
                  <c:v>112238</c:v>
                </c:pt>
                <c:pt idx="113299">
                  <c:v>112238</c:v>
                </c:pt>
                <c:pt idx="113300">
                  <c:v>112238</c:v>
                </c:pt>
                <c:pt idx="113301">
                  <c:v>112238</c:v>
                </c:pt>
                <c:pt idx="113302">
                  <c:v>112238</c:v>
                </c:pt>
                <c:pt idx="113303">
                  <c:v>112238</c:v>
                </c:pt>
                <c:pt idx="113304">
                  <c:v>112238</c:v>
                </c:pt>
                <c:pt idx="113305">
                  <c:v>112238</c:v>
                </c:pt>
                <c:pt idx="113306">
                  <c:v>112238</c:v>
                </c:pt>
                <c:pt idx="113307">
                  <c:v>112238</c:v>
                </c:pt>
                <c:pt idx="113308">
                  <c:v>112238</c:v>
                </c:pt>
                <c:pt idx="113309">
                  <c:v>112238</c:v>
                </c:pt>
                <c:pt idx="113310">
                  <c:v>112238</c:v>
                </c:pt>
                <c:pt idx="113311">
                  <c:v>112238</c:v>
                </c:pt>
                <c:pt idx="113312">
                  <c:v>112238</c:v>
                </c:pt>
                <c:pt idx="113313">
                  <c:v>112238</c:v>
                </c:pt>
                <c:pt idx="113314">
                  <c:v>112238</c:v>
                </c:pt>
                <c:pt idx="113315">
                  <c:v>112238</c:v>
                </c:pt>
                <c:pt idx="113316">
                  <c:v>112238</c:v>
                </c:pt>
                <c:pt idx="113317">
                  <c:v>112238</c:v>
                </c:pt>
                <c:pt idx="113318">
                  <c:v>112238</c:v>
                </c:pt>
                <c:pt idx="113319">
                  <c:v>112238</c:v>
                </c:pt>
                <c:pt idx="113320">
                  <c:v>112238</c:v>
                </c:pt>
                <c:pt idx="113321">
                  <c:v>112238</c:v>
                </c:pt>
                <c:pt idx="113322">
                  <c:v>112238</c:v>
                </c:pt>
                <c:pt idx="113323">
                  <c:v>112238</c:v>
                </c:pt>
                <c:pt idx="113324">
                  <c:v>112238</c:v>
                </c:pt>
                <c:pt idx="113325">
                  <c:v>112238</c:v>
                </c:pt>
                <c:pt idx="113326">
                  <c:v>112238</c:v>
                </c:pt>
                <c:pt idx="113327">
                  <c:v>112238</c:v>
                </c:pt>
                <c:pt idx="113328">
                  <c:v>112238</c:v>
                </c:pt>
                <c:pt idx="113329">
                  <c:v>112238</c:v>
                </c:pt>
                <c:pt idx="113330">
                  <c:v>112238</c:v>
                </c:pt>
                <c:pt idx="113331">
                  <c:v>112238</c:v>
                </c:pt>
                <c:pt idx="113332">
                  <c:v>112238</c:v>
                </c:pt>
                <c:pt idx="113333">
                  <c:v>112238</c:v>
                </c:pt>
                <c:pt idx="113334">
                  <c:v>112238</c:v>
                </c:pt>
                <c:pt idx="113335">
                  <c:v>112238</c:v>
                </c:pt>
                <c:pt idx="113336">
                  <c:v>112238</c:v>
                </c:pt>
                <c:pt idx="113337">
                  <c:v>112238</c:v>
                </c:pt>
                <c:pt idx="113338">
                  <c:v>112238</c:v>
                </c:pt>
                <c:pt idx="113339">
                  <c:v>112238</c:v>
                </c:pt>
                <c:pt idx="113340">
                  <c:v>112238</c:v>
                </c:pt>
                <c:pt idx="113341">
                  <c:v>112238</c:v>
                </c:pt>
                <c:pt idx="113342">
                  <c:v>112238</c:v>
                </c:pt>
                <c:pt idx="113343">
                  <c:v>112238</c:v>
                </c:pt>
                <c:pt idx="113344">
                  <c:v>112238</c:v>
                </c:pt>
                <c:pt idx="113345">
                  <c:v>112238</c:v>
                </c:pt>
                <c:pt idx="113346">
                  <c:v>112238</c:v>
                </c:pt>
                <c:pt idx="113347">
                  <c:v>112238</c:v>
                </c:pt>
                <c:pt idx="113348">
                  <c:v>112238</c:v>
                </c:pt>
                <c:pt idx="113349">
                  <c:v>112238</c:v>
                </c:pt>
                <c:pt idx="113350">
                  <c:v>112238</c:v>
                </c:pt>
                <c:pt idx="113351">
                  <c:v>112238</c:v>
                </c:pt>
                <c:pt idx="113352">
                  <c:v>112238</c:v>
                </c:pt>
                <c:pt idx="113353">
                  <c:v>112238</c:v>
                </c:pt>
                <c:pt idx="113354">
                  <c:v>112238</c:v>
                </c:pt>
                <c:pt idx="113355">
                  <c:v>112238</c:v>
                </c:pt>
                <c:pt idx="113356">
                  <c:v>112238</c:v>
                </c:pt>
                <c:pt idx="113357">
                  <c:v>112238</c:v>
                </c:pt>
                <c:pt idx="113358">
                  <c:v>112238</c:v>
                </c:pt>
                <c:pt idx="113359">
                  <c:v>112238</c:v>
                </c:pt>
                <c:pt idx="113360">
                  <c:v>112238</c:v>
                </c:pt>
                <c:pt idx="113361">
                  <c:v>112238</c:v>
                </c:pt>
                <c:pt idx="113362">
                  <c:v>112238</c:v>
                </c:pt>
                <c:pt idx="113363">
                  <c:v>112238</c:v>
                </c:pt>
                <c:pt idx="113364">
                  <c:v>112238</c:v>
                </c:pt>
                <c:pt idx="113365">
                  <c:v>112238</c:v>
                </c:pt>
                <c:pt idx="113366">
                  <c:v>112238</c:v>
                </c:pt>
                <c:pt idx="113367">
                  <c:v>112238</c:v>
                </c:pt>
                <c:pt idx="113368">
                  <c:v>112238</c:v>
                </c:pt>
                <c:pt idx="113369">
                  <c:v>112238</c:v>
                </c:pt>
                <c:pt idx="113370">
                  <c:v>112238</c:v>
                </c:pt>
                <c:pt idx="113371">
                  <c:v>112238</c:v>
                </c:pt>
                <c:pt idx="113372">
                  <c:v>112238</c:v>
                </c:pt>
                <c:pt idx="113373">
                  <c:v>112238</c:v>
                </c:pt>
                <c:pt idx="113374">
                  <c:v>112238</c:v>
                </c:pt>
                <c:pt idx="113375">
                  <c:v>112238</c:v>
                </c:pt>
                <c:pt idx="113376">
                  <c:v>112238</c:v>
                </c:pt>
                <c:pt idx="113377">
                  <c:v>112238</c:v>
                </c:pt>
                <c:pt idx="113378">
                  <c:v>112238</c:v>
                </c:pt>
                <c:pt idx="113379">
                  <c:v>112238</c:v>
                </c:pt>
                <c:pt idx="113380">
                  <c:v>112238</c:v>
                </c:pt>
                <c:pt idx="113381">
                  <c:v>112238</c:v>
                </c:pt>
                <c:pt idx="113382">
                  <c:v>112238</c:v>
                </c:pt>
                <c:pt idx="113383">
                  <c:v>112238</c:v>
                </c:pt>
                <c:pt idx="113384">
                  <c:v>112238</c:v>
                </c:pt>
                <c:pt idx="113385">
                  <c:v>112238</c:v>
                </c:pt>
                <c:pt idx="113386">
                  <c:v>112238</c:v>
                </c:pt>
                <c:pt idx="113387">
                  <c:v>112238</c:v>
                </c:pt>
                <c:pt idx="113388">
                  <c:v>112238</c:v>
                </c:pt>
                <c:pt idx="113389">
                  <c:v>112238</c:v>
                </c:pt>
                <c:pt idx="113390">
                  <c:v>112238</c:v>
                </c:pt>
                <c:pt idx="113391">
                  <c:v>112238</c:v>
                </c:pt>
                <c:pt idx="113392">
                  <c:v>112238</c:v>
                </c:pt>
                <c:pt idx="113393">
                  <c:v>112238</c:v>
                </c:pt>
                <c:pt idx="113394">
                  <c:v>112238</c:v>
                </c:pt>
                <c:pt idx="113395">
                  <c:v>112238</c:v>
                </c:pt>
                <c:pt idx="113396">
                  <c:v>112238</c:v>
                </c:pt>
                <c:pt idx="113397">
                  <c:v>112238</c:v>
                </c:pt>
                <c:pt idx="113398">
                  <c:v>112238</c:v>
                </c:pt>
                <c:pt idx="113399">
                  <c:v>112238</c:v>
                </c:pt>
                <c:pt idx="113400">
                  <c:v>112238</c:v>
                </c:pt>
                <c:pt idx="113401">
                  <c:v>112238</c:v>
                </c:pt>
                <c:pt idx="113402">
                  <c:v>112238</c:v>
                </c:pt>
                <c:pt idx="113403">
                  <c:v>112238</c:v>
                </c:pt>
                <c:pt idx="113404">
                  <c:v>112238</c:v>
                </c:pt>
                <c:pt idx="113405">
                  <c:v>112238</c:v>
                </c:pt>
                <c:pt idx="113406">
                  <c:v>112238</c:v>
                </c:pt>
                <c:pt idx="113407">
                  <c:v>112238</c:v>
                </c:pt>
                <c:pt idx="113408">
                  <c:v>112238</c:v>
                </c:pt>
                <c:pt idx="113409">
                  <c:v>112238</c:v>
                </c:pt>
                <c:pt idx="113410">
                  <c:v>112238</c:v>
                </c:pt>
                <c:pt idx="113411">
                  <c:v>112238</c:v>
                </c:pt>
                <c:pt idx="113412">
                  <c:v>112238</c:v>
                </c:pt>
                <c:pt idx="113413">
                  <c:v>112238</c:v>
                </c:pt>
                <c:pt idx="113414">
                  <c:v>112238</c:v>
                </c:pt>
                <c:pt idx="113415">
                  <c:v>112238</c:v>
                </c:pt>
                <c:pt idx="113416">
                  <c:v>112238</c:v>
                </c:pt>
                <c:pt idx="113417">
                  <c:v>112238</c:v>
                </c:pt>
                <c:pt idx="113418">
                  <c:v>112238</c:v>
                </c:pt>
                <c:pt idx="113419">
                  <c:v>112238</c:v>
                </c:pt>
                <c:pt idx="113420">
                  <c:v>112238</c:v>
                </c:pt>
                <c:pt idx="113421">
                  <c:v>112238</c:v>
                </c:pt>
                <c:pt idx="113422">
                  <c:v>112238</c:v>
                </c:pt>
                <c:pt idx="113423">
                  <c:v>112238</c:v>
                </c:pt>
                <c:pt idx="113424">
                  <c:v>112238</c:v>
                </c:pt>
                <c:pt idx="113425">
                  <c:v>112238</c:v>
                </c:pt>
                <c:pt idx="113426">
                  <c:v>112238</c:v>
                </c:pt>
                <c:pt idx="113427">
                  <c:v>112238</c:v>
                </c:pt>
                <c:pt idx="113428">
                  <c:v>112238</c:v>
                </c:pt>
                <c:pt idx="113429">
                  <c:v>112238</c:v>
                </c:pt>
                <c:pt idx="113430">
                  <c:v>112238</c:v>
                </c:pt>
                <c:pt idx="113431">
                  <c:v>112238</c:v>
                </c:pt>
                <c:pt idx="113432">
                  <c:v>112238</c:v>
                </c:pt>
                <c:pt idx="113433">
                  <c:v>112238</c:v>
                </c:pt>
                <c:pt idx="113434">
                  <c:v>112238</c:v>
                </c:pt>
                <c:pt idx="113435">
                  <c:v>112238</c:v>
                </c:pt>
                <c:pt idx="113436">
                  <c:v>112238</c:v>
                </c:pt>
                <c:pt idx="113437">
                  <c:v>112238</c:v>
                </c:pt>
                <c:pt idx="113438">
                  <c:v>112238</c:v>
                </c:pt>
                <c:pt idx="113439">
                  <c:v>112238</c:v>
                </c:pt>
                <c:pt idx="113440">
                  <c:v>112238</c:v>
                </c:pt>
                <c:pt idx="113441">
                  <c:v>112238</c:v>
                </c:pt>
                <c:pt idx="113442">
                  <c:v>112238</c:v>
                </c:pt>
                <c:pt idx="113443">
                  <c:v>112238</c:v>
                </c:pt>
                <c:pt idx="113444">
                  <c:v>112238</c:v>
                </c:pt>
                <c:pt idx="113445">
                  <c:v>112238</c:v>
                </c:pt>
                <c:pt idx="113446">
                  <c:v>112238</c:v>
                </c:pt>
                <c:pt idx="113447">
                  <c:v>112238</c:v>
                </c:pt>
                <c:pt idx="113448">
                  <c:v>112238</c:v>
                </c:pt>
                <c:pt idx="113449">
                  <c:v>112238</c:v>
                </c:pt>
                <c:pt idx="113450">
                  <c:v>112238</c:v>
                </c:pt>
                <c:pt idx="113451">
                  <c:v>112238</c:v>
                </c:pt>
                <c:pt idx="113452">
                  <c:v>112238</c:v>
                </c:pt>
                <c:pt idx="113453">
                  <c:v>112238</c:v>
                </c:pt>
                <c:pt idx="113454">
                  <c:v>112238</c:v>
                </c:pt>
                <c:pt idx="113455">
                  <c:v>112238</c:v>
                </c:pt>
                <c:pt idx="113456">
                  <c:v>112238</c:v>
                </c:pt>
                <c:pt idx="113457">
                  <c:v>112238</c:v>
                </c:pt>
                <c:pt idx="113458">
                  <c:v>112238</c:v>
                </c:pt>
                <c:pt idx="113459">
                  <c:v>112238</c:v>
                </c:pt>
                <c:pt idx="113460">
                  <c:v>112238</c:v>
                </c:pt>
                <c:pt idx="113461">
                  <c:v>112238</c:v>
                </c:pt>
                <c:pt idx="113462">
                  <c:v>112238</c:v>
                </c:pt>
                <c:pt idx="113463">
                  <c:v>112238</c:v>
                </c:pt>
                <c:pt idx="113464">
                  <c:v>112238</c:v>
                </c:pt>
                <c:pt idx="113465">
                  <c:v>112238</c:v>
                </c:pt>
                <c:pt idx="113466">
                  <c:v>112238</c:v>
                </c:pt>
                <c:pt idx="113467">
                  <c:v>112238</c:v>
                </c:pt>
                <c:pt idx="113468">
                  <c:v>112238</c:v>
                </c:pt>
                <c:pt idx="113469">
                  <c:v>112238</c:v>
                </c:pt>
                <c:pt idx="113470">
                  <c:v>112238</c:v>
                </c:pt>
                <c:pt idx="113471">
                  <c:v>112238</c:v>
                </c:pt>
                <c:pt idx="113472">
                  <c:v>112238</c:v>
                </c:pt>
                <c:pt idx="113473">
                  <c:v>112238</c:v>
                </c:pt>
                <c:pt idx="113474">
                  <c:v>112238</c:v>
                </c:pt>
                <c:pt idx="113475">
                  <c:v>112238</c:v>
                </c:pt>
                <c:pt idx="113476">
                  <c:v>112238</c:v>
                </c:pt>
                <c:pt idx="113477">
                  <c:v>112238</c:v>
                </c:pt>
                <c:pt idx="113478">
                  <c:v>112238</c:v>
                </c:pt>
                <c:pt idx="113479">
                  <c:v>112238</c:v>
                </c:pt>
                <c:pt idx="113480">
                  <c:v>112238</c:v>
                </c:pt>
                <c:pt idx="113481">
                  <c:v>112238</c:v>
                </c:pt>
                <c:pt idx="113482">
                  <c:v>112238</c:v>
                </c:pt>
                <c:pt idx="113483">
                  <c:v>112238</c:v>
                </c:pt>
                <c:pt idx="113484">
                  <c:v>112238</c:v>
                </c:pt>
                <c:pt idx="113485">
                  <c:v>112238</c:v>
                </c:pt>
                <c:pt idx="113486">
                  <c:v>112238</c:v>
                </c:pt>
                <c:pt idx="113487">
                  <c:v>112238</c:v>
                </c:pt>
                <c:pt idx="113488">
                  <c:v>112238</c:v>
                </c:pt>
                <c:pt idx="113489">
                  <c:v>112238</c:v>
                </c:pt>
                <c:pt idx="113490">
                  <c:v>112238</c:v>
                </c:pt>
                <c:pt idx="113491">
                  <c:v>112238</c:v>
                </c:pt>
                <c:pt idx="113492">
                  <c:v>112238</c:v>
                </c:pt>
                <c:pt idx="113493">
                  <c:v>112238</c:v>
                </c:pt>
                <c:pt idx="113494">
                  <c:v>112238</c:v>
                </c:pt>
                <c:pt idx="113495">
                  <c:v>112238</c:v>
                </c:pt>
                <c:pt idx="113496">
                  <c:v>112238</c:v>
                </c:pt>
                <c:pt idx="113497">
                  <c:v>112238</c:v>
                </c:pt>
                <c:pt idx="113498">
                  <c:v>112238</c:v>
                </c:pt>
                <c:pt idx="113499">
                  <c:v>112238</c:v>
                </c:pt>
                <c:pt idx="113500">
                  <c:v>112238</c:v>
                </c:pt>
                <c:pt idx="113501">
                  <c:v>112238</c:v>
                </c:pt>
                <c:pt idx="113502">
                  <c:v>112238</c:v>
                </c:pt>
                <c:pt idx="113503">
                  <c:v>112238</c:v>
                </c:pt>
                <c:pt idx="113504">
                  <c:v>112238</c:v>
                </c:pt>
                <c:pt idx="113505">
                  <c:v>112238</c:v>
                </c:pt>
                <c:pt idx="113506">
                  <c:v>112238</c:v>
                </c:pt>
                <c:pt idx="113507">
                  <c:v>112238</c:v>
                </c:pt>
                <c:pt idx="113508">
                  <c:v>112238</c:v>
                </c:pt>
                <c:pt idx="113509">
                  <c:v>112238</c:v>
                </c:pt>
                <c:pt idx="113510">
                  <c:v>112238</c:v>
                </c:pt>
                <c:pt idx="113511">
                  <c:v>112238</c:v>
                </c:pt>
                <c:pt idx="113512">
                  <c:v>112238</c:v>
                </c:pt>
                <c:pt idx="113513">
                  <c:v>112238</c:v>
                </c:pt>
                <c:pt idx="113514">
                  <c:v>112238</c:v>
                </c:pt>
                <c:pt idx="113515">
                  <c:v>112238</c:v>
                </c:pt>
                <c:pt idx="113516">
                  <c:v>112238</c:v>
                </c:pt>
                <c:pt idx="113517">
                  <c:v>112238</c:v>
                </c:pt>
                <c:pt idx="113518">
                  <c:v>112238</c:v>
                </c:pt>
                <c:pt idx="113519">
                  <c:v>112238</c:v>
                </c:pt>
                <c:pt idx="113520">
                  <c:v>112238</c:v>
                </c:pt>
                <c:pt idx="113521">
                  <c:v>112238</c:v>
                </c:pt>
                <c:pt idx="113522">
                  <c:v>112238</c:v>
                </c:pt>
                <c:pt idx="113523">
                  <c:v>112238</c:v>
                </c:pt>
                <c:pt idx="113524">
                  <c:v>112238</c:v>
                </c:pt>
                <c:pt idx="113525">
                  <c:v>112238</c:v>
                </c:pt>
                <c:pt idx="113526">
                  <c:v>112238</c:v>
                </c:pt>
                <c:pt idx="113527">
                  <c:v>112238</c:v>
                </c:pt>
                <c:pt idx="113528">
                  <c:v>112238</c:v>
                </c:pt>
                <c:pt idx="113529">
                  <c:v>112238</c:v>
                </c:pt>
                <c:pt idx="113530">
                  <c:v>112238</c:v>
                </c:pt>
                <c:pt idx="113531">
                  <c:v>112238</c:v>
                </c:pt>
                <c:pt idx="113532">
                  <c:v>112238</c:v>
                </c:pt>
                <c:pt idx="113533">
                  <c:v>112238</c:v>
                </c:pt>
                <c:pt idx="113534">
                  <c:v>112238</c:v>
                </c:pt>
                <c:pt idx="113535">
                  <c:v>112238</c:v>
                </c:pt>
                <c:pt idx="113536">
                  <c:v>112238</c:v>
                </c:pt>
                <c:pt idx="113537">
                  <c:v>112238</c:v>
                </c:pt>
                <c:pt idx="113538">
                  <c:v>112238</c:v>
                </c:pt>
                <c:pt idx="113539">
                  <c:v>112238</c:v>
                </c:pt>
                <c:pt idx="113540">
                  <c:v>112238</c:v>
                </c:pt>
                <c:pt idx="113541">
                  <c:v>112238</c:v>
                </c:pt>
                <c:pt idx="113542">
                  <c:v>112238</c:v>
                </c:pt>
                <c:pt idx="113543">
                  <c:v>112238</c:v>
                </c:pt>
                <c:pt idx="113544">
                  <c:v>112238</c:v>
                </c:pt>
                <c:pt idx="113545">
                  <c:v>112238</c:v>
                </c:pt>
                <c:pt idx="113546">
                  <c:v>112238</c:v>
                </c:pt>
                <c:pt idx="113547">
                  <c:v>112238</c:v>
                </c:pt>
                <c:pt idx="113548">
                  <c:v>112238</c:v>
                </c:pt>
                <c:pt idx="113549">
                  <c:v>112238</c:v>
                </c:pt>
                <c:pt idx="113550">
                  <c:v>112238</c:v>
                </c:pt>
                <c:pt idx="113551">
                  <c:v>112238</c:v>
                </c:pt>
                <c:pt idx="113552">
                  <c:v>112238</c:v>
                </c:pt>
                <c:pt idx="113553">
                  <c:v>112238</c:v>
                </c:pt>
                <c:pt idx="113554">
                  <c:v>112238</c:v>
                </c:pt>
                <c:pt idx="113555">
                  <c:v>112238</c:v>
                </c:pt>
                <c:pt idx="113556">
                  <c:v>112238</c:v>
                </c:pt>
                <c:pt idx="113557">
                  <c:v>112238</c:v>
                </c:pt>
                <c:pt idx="113558">
                  <c:v>112238</c:v>
                </c:pt>
                <c:pt idx="113559">
                  <c:v>112238</c:v>
                </c:pt>
                <c:pt idx="113560">
                  <c:v>112238</c:v>
                </c:pt>
                <c:pt idx="113561">
                  <c:v>112238</c:v>
                </c:pt>
                <c:pt idx="113562">
                  <c:v>112238</c:v>
                </c:pt>
                <c:pt idx="113563">
                  <c:v>112238</c:v>
                </c:pt>
                <c:pt idx="113564">
                  <c:v>112238</c:v>
                </c:pt>
                <c:pt idx="113565">
                  <c:v>112238</c:v>
                </c:pt>
                <c:pt idx="113566">
                  <c:v>112238</c:v>
                </c:pt>
                <c:pt idx="113567">
                  <c:v>112238</c:v>
                </c:pt>
                <c:pt idx="113568">
                  <c:v>112238</c:v>
                </c:pt>
                <c:pt idx="113569">
                  <c:v>112238</c:v>
                </c:pt>
                <c:pt idx="113570">
                  <c:v>112238</c:v>
                </c:pt>
                <c:pt idx="113571">
                  <c:v>112238</c:v>
                </c:pt>
                <c:pt idx="113572">
                  <c:v>112238</c:v>
                </c:pt>
                <c:pt idx="113573">
                  <c:v>112238</c:v>
                </c:pt>
                <c:pt idx="113574">
                  <c:v>112238</c:v>
                </c:pt>
                <c:pt idx="113575">
                  <c:v>112238</c:v>
                </c:pt>
                <c:pt idx="113576">
                  <c:v>112238</c:v>
                </c:pt>
                <c:pt idx="113577">
                  <c:v>112238</c:v>
                </c:pt>
                <c:pt idx="113578">
                  <c:v>112238</c:v>
                </c:pt>
                <c:pt idx="113579">
                  <c:v>112238</c:v>
                </c:pt>
                <c:pt idx="113580">
                  <c:v>112238</c:v>
                </c:pt>
                <c:pt idx="113581">
                  <c:v>112238</c:v>
                </c:pt>
                <c:pt idx="113582">
                  <c:v>112238</c:v>
                </c:pt>
                <c:pt idx="113583">
                  <c:v>112238</c:v>
                </c:pt>
                <c:pt idx="113584">
                  <c:v>112238</c:v>
                </c:pt>
                <c:pt idx="113585">
                  <c:v>112238</c:v>
                </c:pt>
                <c:pt idx="113586">
                  <c:v>112238</c:v>
                </c:pt>
                <c:pt idx="113587">
                  <c:v>112238</c:v>
                </c:pt>
                <c:pt idx="113588">
                  <c:v>112238</c:v>
                </c:pt>
                <c:pt idx="113589">
                  <c:v>112238</c:v>
                </c:pt>
                <c:pt idx="113590">
                  <c:v>112238</c:v>
                </c:pt>
                <c:pt idx="113591">
                  <c:v>112238</c:v>
                </c:pt>
                <c:pt idx="113592">
                  <c:v>112238</c:v>
                </c:pt>
                <c:pt idx="113593">
                  <c:v>112238</c:v>
                </c:pt>
                <c:pt idx="113594">
                  <c:v>112238</c:v>
                </c:pt>
                <c:pt idx="113595">
                  <c:v>112238</c:v>
                </c:pt>
                <c:pt idx="113596">
                  <c:v>112238</c:v>
                </c:pt>
                <c:pt idx="113597">
                  <c:v>112238</c:v>
                </c:pt>
                <c:pt idx="113598">
                  <c:v>112238</c:v>
                </c:pt>
                <c:pt idx="113599">
                  <c:v>112238</c:v>
                </c:pt>
                <c:pt idx="113600">
                  <c:v>112238</c:v>
                </c:pt>
                <c:pt idx="113601">
                  <c:v>112238</c:v>
                </c:pt>
                <c:pt idx="113602">
                  <c:v>112238</c:v>
                </c:pt>
                <c:pt idx="113603">
                  <c:v>112238</c:v>
                </c:pt>
                <c:pt idx="113604">
                  <c:v>112238</c:v>
                </c:pt>
                <c:pt idx="113605">
                  <c:v>112238</c:v>
                </c:pt>
                <c:pt idx="113606">
                  <c:v>112238</c:v>
                </c:pt>
                <c:pt idx="113607">
                  <c:v>112238</c:v>
                </c:pt>
                <c:pt idx="113608">
                  <c:v>112238</c:v>
                </c:pt>
                <c:pt idx="113609">
                  <c:v>112238</c:v>
                </c:pt>
                <c:pt idx="113610">
                  <c:v>112238</c:v>
                </c:pt>
                <c:pt idx="113611">
                  <c:v>112238</c:v>
                </c:pt>
                <c:pt idx="113612">
                  <c:v>112238</c:v>
                </c:pt>
                <c:pt idx="113613">
                  <c:v>112238</c:v>
                </c:pt>
                <c:pt idx="113614">
                  <c:v>112238</c:v>
                </c:pt>
                <c:pt idx="113615">
                  <c:v>112238</c:v>
                </c:pt>
                <c:pt idx="113616">
                  <c:v>112238</c:v>
                </c:pt>
                <c:pt idx="113617">
                  <c:v>112238</c:v>
                </c:pt>
                <c:pt idx="113618">
                  <c:v>112238</c:v>
                </c:pt>
                <c:pt idx="113619">
                  <c:v>112238</c:v>
                </c:pt>
                <c:pt idx="113620">
                  <c:v>112238</c:v>
                </c:pt>
                <c:pt idx="113621">
                  <c:v>112238</c:v>
                </c:pt>
                <c:pt idx="113622">
                  <c:v>112238</c:v>
                </c:pt>
                <c:pt idx="113623">
                  <c:v>112238</c:v>
                </c:pt>
                <c:pt idx="113624">
                  <c:v>112238</c:v>
                </c:pt>
                <c:pt idx="113625">
                  <c:v>112238</c:v>
                </c:pt>
                <c:pt idx="113626">
                  <c:v>112238</c:v>
                </c:pt>
                <c:pt idx="113627">
                  <c:v>112238</c:v>
                </c:pt>
                <c:pt idx="113628">
                  <c:v>112238</c:v>
                </c:pt>
                <c:pt idx="113629">
                  <c:v>112238</c:v>
                </c:pt>
                <c:pt idx="113630">
                  <c:v>112238</c:v>
                </c:pt>
                <c:pt idx="113631">
                  <c:v>112238</c:v>
                </c:pt>
                <c:pt idx="113632">
                  <c:v>112238</c:v>
                </c:pt>
                <c:pt idx="113633">
                  <c:v>112238</c:v>
                </c:pt>
                <c:pt idx="113634">
                  <c:v>112238</c:v>
                </c:pt>
                <c:pt idx="113635">
                  <c:v>112238</c:v>
                </c:pt>
                <c:pt idx="113636">
                  <c:v>112238</c:v>
                </c:pt>
                <c:pt idx="113637">
                  <c:v>112238</c:v>
                </c:pt>
                <c:pt idx="113638">
                  <c:v>112238</c:v>
                </c:pt>
                <c:pt idx="113639">
                  <c:v>112238</c:v>
                </c:pt>
                <c:pt idx="113640">
                  <c:v>112238</c:v>
                </c:pt>
                <c:pt idx="113641">
                  <c:v>112238</c:v>
                </c:pt>
                <c:pt idx="113642">
                  <c:v>112238</c:v>
                </c:pt>
                <c:pt idx="113643">
                  <c:v>112238</c:v>
                </c:pt>
                <c:pt idx="113644">
                  <c:v>112238</c:v>
                </c:pt>
                <c:pt idx="113645">
                  <c:v>112238</c:v>
                </c:pt>
                <c:pt idx="113646">
                  <c:v>112238</c:v>
                </c:pt>
                <c:pt idx="113647">
                  <c:v>112238</c:v>
                </c:pt>
                <c:pt idx="113648">
                  <c:v>112238</c:v>
                </c:pt>
                <c:pt idx="113649">
                  <c:v>112238</c:v>
                </c:pt>
                <c:pt idx="113650">
                  <c:v>112238</c:v>
                </c:pt>
                <c:pt idx="113651">
                  <c:v>112238</c:v>
                </c:pt>
                <c:pt idx="113652">
                  <c:v>112238</c:v>
                </c:pt>
                <c:pt idx="113653">
                  <c:v>112238</c:v>
                </c:pt>
                <c:pt idx="113654">
                  <c:v>112238</c:v>
                </c:pt>
                <c:pt idx="113655">
                  <c:v>112238</c:v>
                </c:pt>
                <c:pt idx="113656">
                  <c:v>112238</c:v>
                </c:pt>
                <c:pt idx="113657">
                  <c:v>112238</c:v>
                </c:pt>
                <c:pt idx="113658">
                  <c:v>112238</c:v>
                </c:pt>
                <c:pt idx="113659">
                  <c:v>112238</c:v>
                </c:pt>
                <c:pt idx="113660">
                  <c:v>112238</c:v>
                </c:pt>
                <c:pt idx="113661">
                  <c:v>112238</c:v>
                </c:pt>
                <c:pt idx="113662">
                  <c:v>112238</c:v>
                </c:pt>
                <c:pt idx="113663">
                  <c:v>112238</c:v>
                </c:pt>
                <c:pt idx="113664">
                  <c:v>112238</c:v>
                </c:pt>
                <c:pt idx="113665">
                  <c:v>112238</c:v>
                </c:pt>
                <c:pt idx="113666">
                  <c:v>112238</c:v>
                </c:pt>
                <c:pt idx="113667">
                  <c:v>112238</c:v>
                </c:pt>
                <c:pt idx="113668">
                  <c:v>112238</c:v>
                </c:pt>
                <c:pt idx="113669">
                  <c:v>112238</c:v>
                </c:pt>
                <c:pt idx="113670">
                  <c:v>112238</c:v>
                </c:pt>
                <c:pt idx="113671">
                  <c:v>112238</c:v>
                </c:pt>
                <c:pt idx="113672">
                  <c:v>112238</c:v>
                </c:pt>
                <c:pt idx="113673">
                  <c:v>112238</c:v>
                </c:pt>
                <c:pt idx="113674">
                  <c:v>112238</c:v>
                </c:pt>
                <c:pt idx="113675">
                  <c:v>112238</c:v>
                </c:pt>
                <c:pt idx="113676">
                  <c:v>112238</c:v>
                </c:pt>
                <c:pt idx="113677">
                  <c:v>112238</c:v>
                </c:pt>
                <c:pt idx="113678">
                  <c:v>112238</c:v>
                </c:pt>
                <c:pt idx="113679">
                  <c:v>112238</c:v>
                </c:pt>
                <c:pt idx="113680">
                  <c:v>112238</c:v>
                </c:pt>
                <c:pt idx="113681">
                  <c:v>112238</c:v>
                </c:pt>
                <c:pt idx="113682">
                  <c:v>112238</c:v>
                </c:pt>
                <c:pt idx="113683">
                  <c:v>112238</c:v>
                </c:pt>
                <c:pt idx="113684">
                  <c:v>112238</c:v>
                </c:pt>
                <c:pt idx="113685">
                  <c:v>112238</c:v>
                </c:pt>
                <c:pt idx="113686">
                  <c:v>112238</c:v>
                </c:pt>
                <c:pt idx="113687">
                  <c:v>112238</c:v>
                </c:pt>
                <c:pt idx="113688">
                  <c:v>112238</c:v>
                </c:pt>
                <c:pt idx="113689">
                  <c:v>112238</c:v>
                </c:pt>
                <c:pt idx="113690">
                  <c:v>112238</c:v>
                </c:pt>
                <c:pt idx="113691">
                  <c:v>112238</c:v>
                </c:pt>
                <c:pt idx="113692">
                  <c:v>112238</c:v>
                </c:pt>
                <c:pt idx="113693">
                  <c:v>112238</c:v>
                </c:pt>
                <c:pt idx="113694">
                  <c:v>112238</c:v>
                </c:pt>
                <c:pt idx="113695">
                  <c:v>112238</c:v>
                </c:pt>
                <c:pt idx="113696">
                  <c:v>112238</c:v>
                </c:pt>
                <c:pt idx="113697">
                  <c:v>112238</c:v>
                </c:pt>
                <c:pt idx="113698">
                  <c:v>112238</c:v>
                </c:pt>
                <c:pt idx="113699">
                  <c:v>112238</c:v>
                </c:pt>
                <c:pt idx="113700">
                  <c:v>112238</c:v>
                </c:pt>
                <c:pt idx="113701">
                  <c:v>112238</c:v>
                </c:pt>
                <c:pt idx="113702">
                  <c:v>112238</c:v>
                </c:pt>
                <c:pt idx="113703">
                  <c:v>112238</c:v>
                </c:pt>
                <c:pt idx="113704">
                  <c:v>112238</c:v>
                </c:pt>
                <c:pt idx="113705">
                  <c:v>112238</c:v>
                </c:pt>
                <c:pt idx="113706">
                  <c:v>112238</c:v>
                </c:pt>
                <c:pt idx="113707">
                  <c:v>112238</c:v>
                </c:pt>
                <c:pt idx="113708">
                  <c:v>112238</c:v>
                </c:pt>
                <c:pt idx="113709">
                  <c:v>112238</c:v>
                </c:pt>
                <c:pt idx="113710">
                  <c:v>112238</c:v>
                </c:pt>
                <c:pt idx="113711">
                  <c:v>112238</c:v>
                </c:pt>
                <c:pt idx="113712">
                  <c:v>112238</c:v>
                </c:pt>
                <c:pt idx="113713">
                  <c:v>112238</c:v>
                </c:pt>
                <c:pt idx="113714">
                  <c:v>112238</c:v>
                </c:pt>
                <c:pt idx="113715">
                  <c:v>112238</c:v>
                </c:pt>
                <c:pt idx="113716">
                  <c:v>112238</c:v>
                </c:pt>
                <c:pt idx="113717">
                  <c:v>112238</c:v>
                </c:pt>
                <c:pt idx="113718">
                  <c:v>112238</c:v>
                </c:pt>
                <c:pt idx="113719">
                  <c:v>112238</c:v>
                </c:pt>
                <c:pt idx="113720">
                  <c:v>112238</c:v>
                </c:pt>
                <c:pt idx="113721">
                  <c:v>112238</c:v>
                </c:pt>
                <c:pt idx="113722">
                  <c:v>112238</c:v>
                </c:pt>
                <c:pt idx="113723">
                  <c:v>112238</c:v>
                </c:pt>
                <c:pt idx="113724">
                  <c:v>112238</c:v>
                </c:pt>
                <c:pt idx="113725">
                  <c:v>112238</c:v>
                </c:pt>
                <c:pt idx="113726">
                  <c:v>112238</c:v>
                </c:pt>
                <c:pt idx="113727">
                  <c:v>112238</c:v>
                </c:pt>
                <c:pt idx="113728">
                  <c:v>112238</c:v>
                </c:pt>
                <c:pt idx="113729">
                  <c:v>112238</c:v>
                </c:pt>
                <c:pt idx="113730">
                  <c:v>112238</c:v>
                </c:pt>
                <c:pt idx="113731">
                  <c:v>112238</c:v>
                </c:pt>
                <c:pt idx="113732">
                  <c:v>112238</c:v>
                </c:pt>
                <c:pt idx="113733">
                  <c:v>112238</c:v>
                </c:pt>
                <c:pt idx="113734">
                  <c:v>112238</c:v>
                </c:pt>
                <c:pt idx="113735">
                  <c:v>112238</c:v>
                </c:pt>
                <c:pt idx="113736">
                  <c:v>112238</c:v>
                </c:pt>
                <c:pt idx="113737">
                  <c:v>112238</c:v>
                </c:pt>
                <c:pt idx="113738">
                  <c:v>112238</c:v>
                </c:pt>
                <c:pt idx="113739">
                  <c:v>112238</c:v>
                </c:pt>
                <c:pt idx="113740">
                  <c:v>112238</c:v>
                </c:pt>
                <c:pt idx="113741">
                  <c:v>112238</c:v>
                </c:pt>
                <c:pt idx="113742">
                  <c:v>112238</c:v>
                </c:pt>
                <c:pt idx="113743">
                  <c:v>112238</c:v>
                </c:pt>
                <c:pt idx="113744">
                  <c:v>112238</c:v>
                </c:pt>
                <c:pt idx="113745">
                  <c:v>112238</c:v>
                </c:pt>
                <c:pt idx="113746">
                  <c:v>112238</c:v>
                </c:pt>
                <c:pt idx="113747">
                  <c:v>112238</c:v>
                </c:pt>
                <c:pt idx="113748">
                  <c:v>112238</c:v>
                </c:pt>
                <c:pt idx="113749">
                  <c:v>112238</c:v>
                </c:pt>
                <c:pt idx="113750">
                  <c:v>112238</c:v>
                </c:pt>
                <c:pt idx="113751">
                  <c:v>112238</c:v>
                </c:pt>
                <c:pt idx="113752">
                  <c:v>112238</c:v>
                </c:pt>
                <c:pt idx="113753">
                  <c:v>112238</c:v>
                </c:pt>
                <c:pt idx="113754">
                  <c:v>112238</c:v>
                </c:pt>
                <c:pt idx="113755">
                  <c:v>112238</c:v>
                </c:pt>
                <c:pt idx="113756">
                  <c:v>112238</c:v>
                </c:pt>
                <c:pt idx="113757">
                  <c:v>112238</c:v>
                </c:pt>
                <c:pt idx="113758">
                  <c:v>112238</c:v>
                </c:pt>
                <c:pt idx="113759">
                  <c:v>112238</c:v>
                </c:pt>
                <c:pt idx="113760">
                  <c:v>112238</c:v>
                </c:pt>
                <c:pt idx="113761">
                  <c:v>112238</c:v>
                </c:pt>
                <c:pt idx="113762">
                  <c:v>112238</c:v>
                </c:pt>
                <c:pt idx="113763">
                  <c:v>112238</c:v>
                </c:pt>
                <c:pt idx="113764">
                  <c:v>112238</c:v>
                </c:pt>
                <c:pt idx="113765">
                  <c:v>112238</c:v>
                </c:pt>
                <c:pt idx="113766">
                  <c:v>112238</c:v>
                </c:pt>
                <c:pt idx="113767">
                  <c:v>112238</c:v>
                </c:pt>
                <c:pt idx="113768">
                  <c:v>112238</c:v>
                </c:pt>
                <c:pt idx="113769">
                  <c:v>112238</c:v>
                </c:pt>
                <c:pt idx="113770">
                  <c:v>112238</c:v>
                </c:pt>
                <c:pt idx="113771">
                  <c:v>112238</c:v>
                </c:pt>
                <c:pt idx="113772">
                  <c:v>112238</c:v>
                </c:pt>
                <c:pt idx="113773">
                  <c:v>112238</c:v>
                </c:pt>
                <c:pt idx="113774">
                  <c:v>112238</c:v>
                </c:pt>
                <c:pt idx="113775">
                  <c:v>112238</c:v>
                </c:pt>
                <c:pt idx="113776">
                  <c:v>112238</c:v>
                </c:pt>
                <c:pt idx="113777">
                  <c:v>112238</c:v>
                </c:pt>
                <c:pt idx="113778">
                  <c:v>112238</c:v>
                </c:pt>
                <c:pt idx="113779">
                  <c:v>112238</c:v>
                </c:pt>
                <c:pt idx="113780">
                  <c:v>112238</c:v>
                </c:pt>
                <c:pt idx="113781">
                  <c:v>112238</c:v>
                </c:pt>
                <c:pt idx="113782">
                  <c:v>112238</c:v>
                </c:pt>
                <c:pt idx="113783">
                  <c:v>112238</c:v>
                </c:pt>
                <c:pt idx="113784">
                  <c:v>112238</c:v>
                </c:pt>
                <c:pt idx="113785">
                  <c:v>112238</c:v>
                </c:pt>
                <c:pt idx="113786">
                  <c:v>112238</c:v>
                </c:pt>
                <c:pt idx="113787">
                  <c:v>112238</c:v>
                </c:pt>
                <c:pt idx="113788">
                  <c:v>112238</c:v>
                </c:pt>
                <c:pt idx="113789">
                  <c:v>112238</c:v>
                </c:pt>
                <c:pt idx="113790">
                  <c:v>112238</c:v>
                </c:pt>
                <c:pt idx="113791">
                  <c:v>112238</c:v>
                </c:pt>
                <c:pt idx="113792">
                  <c:v>112238</c:v>
                </c:pt>
                <c:pt idx="113793">
                  <c:v>112238</c:v>
                </c:pt>
                <c:pt idx="113794">
                  <c:v>112238</c:v>
                </c:pt>
                <c:pt idx="113795">
                  <c:v>112238</c:v>
                </c:pt>
                <c:pt idx="113796">
                  <c:v>112238</c:v>
                </c:pt>
                <c:pt idx="113797">
                  <c:v>112238</c:v>
                </c:pt>
                <c:pt idx="113798">
                  <c:v>112238</c:v>
                </c:pt>
                <c:pt idx="113799">
                  <c:v>112238</c:v>
                </c:pt>
                <c:pt idx="113800">
                  <c:v>112238</c:v>
                </c:pt>
                <c:pt idx="113801">
                  <c:v>112238</c:v>
                </c:pt>
                <c:pt idx="113802">
                  <c:v>112238</c:v>
                </c:pt>
                <c:pt idx="113803">
                  <c:v>112238</c:v>
                </c:pt>
                <c:pt idx="113804">
                  <c:v>112238</c:v>
                </c:pt>
                <c:pt idx="113805">
                  <c:v>112238</c:v>
                </c:pt>
                <c:pt idx="113806">
                  <c:v>112238</c:v>
                </c:pt>
                <c:pt idx="113807">
                  <c:v>112238</c:v>
                </c:pt>
                <c:pt idx="113808">
                  <c:v>112238</c:v>
                </c:pt>
                <c:pt idx="113809">
                  <c:v>112238</c:v>
                </c:pt>
                <c:pt idx="113810">
                  <c:v>112238</c:v>
                </c:pt>
                <c:pt idx="113811">
                  <c:v>112238</c:v>
                </c:pt>
                <c:pt idx="113812">
                  <c:v>112238</c:v>
                </c:pt>
                <c:pt idx="113813">
                  <c:v>112238</c:v>
                </c:pt>
                <c:pt idx="113814">
                  <c:v>112238</c:v>
                </c:pt>
                <c:pt idx="113815">
                  <c:v>112238</c:v>
                </c:pt>
                <c:pt idx="113816">
                  <c:v>112238</c:v>
                </c:pt>
                <c:pt idx="113817">
                  <c:v>112238</c:v>
                </c:pt>
                <c:pt idx="113818">
                  <c:v>112238</c:v>
                </c:pt>
                <c:pt idx="113819">
                  <c:v>112238</c:v>
                </c:pt>
                <c:pt idx="113820">
                  <c:v>112238</c:v>
                </c:pt>
                <c:pt idx="113821">
                  <c:v>112238</c:v>
                </c:pt>
                <c:pt idx="113822">
                  <c:v>112238</c:v>
                </c:pt>
                <c:pt idx="113823">
                  <c:v>112238</c:v>
                </c:pt>
                <c:pt idx="113824">
                  <c:v>112238</c:v>
                </c:pt>
                <c:pt idx="113825">
                  <c:v>112238</c:v>
                </c:pt>
                <c:pt idx="113826">
                  <c:v>112238</c:v>
                </c:pt>
                <c:pt idx="113827">
                  <c:v>112238</c:v>
                </c:pt>
                <c:pt idx="113828">
                  <c:v>112238</c:v>
                </c:pt>
                <c:pt idx="113829">
                  <c:v>112238</c:v>
                </c:pt>
                <c:pt idx="113830">
                  <c:v>112238</c:v>
                </c:pt>
                <c:pt idx="113831">
                  <c:v>112238</c:v>
                </c:pt>
                <c:pt idx="113832">
                  <c:v>112238</c:v>
                </c:pt>
                <c:pt idx="113833">
                  <c:v>112238</c:v>
                </c:pt>
                <c:pt idx="113834">
                  <c:v>112238</c:v>
                </c:pt>
                <c:pt idx="113835">
                  <c:v>112238</c:v>
                </c:pt>
                <c:pt idx="113836">
                  <c:v>112238</c:v>
                </c:pt>
                <c:pt idx="113837">
                  <c:v>112238</c:v>
                </c:pt>
                <c:pt idx="113838">
                  <c:v>112238</c:v>
                </c:pt>
                <c:pt idx="113839">
                  <c:v>112238</c:v>
                </c:pt>
                <c:pt idx="113840">
                  <c:v>112238</c:v>
                </c:pt>
                <c:pt idx="113841">
                  <c:v>112238</c:v>
                </c:pt>
                <c:pt idx="113842">
                  <c:v>112238</c:v>
                </c:pt>
                <c:pt idx="113843">
                  <c:v>112238</c:v>
                </c:pt>
                <c:pt idx="113844">
                  <c:v>112238</c:v>
                </c:pt>
                <c:pt idx="113845">
                  <c:v>112238</c:v>
                </c:pt>
                <c:pt idx="113846">
                  <c:v>112238</c:v>
                </c:pt>
                <c:pt idx="113847">
                  <c:v>112238</c:v>
                </c:pt>
                <c:pt idx="113848">
                  <c:v>112238</c:v>
                </c:pt>
                <c:pt idx="113849">
                  <c:v>112238</c:v>
                </c:pt>
                <c:pt idx="113850">
                  <c:v>112238</c:v>
                </c:pt>
                <c:pt idx="113851">
                  <c:v>112238</c:v>
                </c:pt>
                <c:pt idx="113852">
                  <c:v>112238</c:v>
                </c:pt>
                <c:pt idx="113853">
                  <c:v>112238</c:v>
                </c:pt>
                <c:pt idx="113854">
                  <c:v>112238</c:v>
                </c:pt>
                <c:pt idx="113855">
                  <c:v>112238</c:v>
                </c:pt>
                <c:pt idx="113856">
                  <c:v>112238</c:v>
                </c:pt>
                <c:pt idx="113857">
                  <c:v>112238</c:v>
                </c:pt>
                <c:pt idx="113858">
                  <c:v>112238</c:v>
                </c:pt>
                <c:pt idx="113859">
                  <c:v>112238</c:v>
                </c:pt>
                <c:pt idx="113860">
                  <c:v>112238</c:v>
                </c:pt>
                <c:pt idx="113861">
                  <c:v>112238</c:v>
                </c:pt>
                <c:pt idx="113862">
                  <c:v>112238</c:v>
                </c:pt>
                <c:pt idx="113863">
                  <c:v>112238</c:v>
                </c:pt>
                <c:pt idx="113864">
                  <c:v>112238</c:v>
                </c:pt>
                <c:pt idx="113865">
                  <c:v>112238</c:v>
                </c:pt>
                <c:pt idx="113866">
                  <c:v>112238</c:v>
                </c:pt>
                <c:pt idx="113867">
                  <c:v>112238</c:v>
                </c:pt>
                <c:pt idx="113868">
                  <c:v>112238</c:v>
                </c:pt>
                <c:pt idx="113869">
                  <c:v>112238</c:v>
                </c:pt>
                <c:pt idx="113870">
                  <c:v>112238</c:v>
                </c:pt>
                <c:pt idx="113871">
                  <c:v>112238</c:v>
                </c:pt>
                <c:pt idx="113872">
                  <c:v>112238</c:v>
                </c:pt>
                <c:pt idx="113873">
                  <c:v>112238</c:v>
                </c:pt>
                <c:pt idx="113874">
                  <c:v>112238</c:v>
                </c:pt>
                <c:pt idx="113875">
                  <c:v>112238</c:v>
                </c:pt>
                <c:pt idx="113876">
                  <c:v>112238</c:v>
                </c:pt>
                <c:pt idx="113877">
                  <c:v>112238</c:v>
                </c:pt>
                <c:pt idx="113878">
                  <c:v>112238</c:v>
                </c:pt>
                <c:pt idx="113879">
                  <c:v>112238</c:v>
                </c:pt>
                <c:pt idx="113880">
                  <c:v>112238</c:v>
                </c:pt>
                <c:pt idx="113881">
                  <c:v>112238</c:v>
                </c:pt>
                <c:pt idx="113882">
                  <c:v>112238</c:v>
                </c:pt>
                <c:pt idx="113883">
                  <c:v>112238</c:v>
                </c:pt>
                <c:pt idx="113884">
                  <c:v>112238</c:v>
                </c:pt>
                <c:pt idx="113885">
                  <c:v>112238</c:v>
                </c:pt>
                <c:pt idx="113886">
                  <c:v>112238</c:v>
                </c:pt>
                <c:pt idx="113887">
                  <c:v>112238</c:v>
                </c:pt>
                <c:pt idx="113888">
                  <c:v>112238</c:v>
                </c:pt>
                <c:pt idx="113889">
                  <c:v>112238</c:v>
                </c:pt>
                <c:pt idx="113890">
                  <c:v>112238</c:v>
                </c:pt>
                <c:pt idx="113891">
                  <c:v>112238</c:v>
                </c:pt>
                <c:pt idx="113892">
                  <c:v>112238</c:v>
                </c:pt>
                <c:pt idx="113893">
                  <c:v>112238</c:v>
                </c:pt>
                <c:pt idx="113894">
                  <c:v>112238</c:v>
                </c:pt>
                <c:pt idx="113895">
                  <c:v>112238</c:v>
                </c:pt>
                <c:pt idx="113896">
                  <c:v>112238</c:v>
                </c:pt>
                <c:pt idx="113897">
                  <c:v>112238</c:v>
                </c:pt>
                <c:pt idx="113898">
                  <c:v>112238</c:v>
                </c:pt>
                <c:pt idx="113899">
                  <c:v>112238</c:v>
                </c:pt>
                <c:pt idx="113900">
                  <c:v>112238</c:v>
                </c:pt>
                <c:pt idx="113901">
                  <c:v>112238</c:v>
                </c:pt>
                <c:pt idx="113902">
                  <c:v>112238</c:v>
                </c:pt>
                <c:pt idx="113903">
                  <c:v>112238</c:v>
                </c:pt>
                <c:pt idx="113904">
                  <c:v>112238</c:v>
                </c:pt>
                <c:pt idx="113905">
                  <c:v>112238</c:v>
                </c:pt>
                <c:pt idx="113906">
                  <c:v>112238</c:v>
                </c:pt>
                <c:pt idx="113907">
                  <c:v>112238</c:v>
                </c:pt>
                <c:pt idx="113908">
                  <c:v>112238</c:v>
                </c:pt>
                <c:pt idx="113909">
                  <c:v>112238</c:v>
                </c:pt>
                <c:pt idx="113910">
                  <c:v>112238</c:v>
                </c:pt>
                <c:pt idx="113911">
                  <c:v>112238</c:v>
                </c:pt>
                <c:pt idx="113912">
                  <c:v>112238</c:v>
                </c:pt>
                <c:pt idx="113913">
                  <c:v>112238</c:v>
                </c:pt>
                <c:pt idx="113914">
                  <c:v>112238</c:v>
                </c:pt>
                <c:pt idx="113915">
                  <c:v>112238</c:v>
                </c:pt>
                <c:pt idx="113916">
                  <c:v>112238</c:v>
                </c:pt>
                <c:pt idx="113917">
                  <c:v>112238</c:v>
                </c:pt>
                <c:pt idx="113918">
                  <c:v>112238</c:v>
                </c:pt>
                <c:pt idx="113919">
                  <c:v>112238</c:v>
                </c:pt>
                <c:pt idx="113920">
                  <c:v>112238</c:v>
                </c:pt>
                <c:pt idx="113921">
                  <c:v>112238</c:v>
                </c:pt>
                <c:pt idx="113922">
                  <c:v>112238</c:v>
                </c:pt>
                <c:pt idx="113923">
                  <c:v>112238</c:v>
                </c:pt>
                <c:pt idx="113924">
                  <c:v>112238</c:v>
                </c:pt>
                <c:pt idx="113925">
                  <c:v>112238</c:v>
                </c:pt>
                <c:pt idx="113926">
                  <c:v>112238</c:v>
                </c:pt>
                <c:pt idx="113927">
                  <c:v>112238</c:v>
                </c:pt>
                <c:pt idx="113928">
                  <c:v>112238</c:v>
                </c:pt>
                <c:pt idx="113929">
                  <c:v>112238</c:v>
                </c:pt>
                <c:pt idx="113930">
                  <c:v>112238</c:v>
                </c:pt>
                <c:pt idx="113931">
                  <c:v>112238</c:v>
                </c:pt>
                <c:pt idx="113932">
                  <c:v>112238</c:v>
                </c:pt>
                <c:pt idx="113933">
                  <c:v>112238</c:v>
                </c:pt>
                <c:pt idx="113934">
                  <c:v>112238</c:v>
                </c:pt>
                <c:pt idx="113935">
                  <c:v>112238</c:v>
                </c:pt>
                <c:pt idx="113936">
                  <c:v>112238</c:v>
                </c:pt>
                <c:pt idx="113937">
                  <c:v>112238</c:v>
                </c:pt>
                <c:pt idx="113938">
                  <c:v>112238</c:v>
                </c:pt>
                <c:pt idx="113939">
                  <c:v>112238</c:v>
                </c:pt>
                <c:pt idx="113940">
                  <c:v>112238</c:v>
                </c:pt>
                <c:pt idx="113941">
                  <c:v>112238</c:v>
                </c:pt>
                <c:pt idx="113942">
                  <c:v>112238</c:v>
                </c:pt>
                <c:pt idx="113943">
                  <c:v>112238</c:v>
                </c:pt>
                <c:pt idx="113944">
                  <c:v>112238</c:v>
                </c:pt>
                <c:pt idx="113945">
                  <c:v>112238</c:v>
                </c:pt>
                <c:pt idx="113946">
                  <c:v>112238</c:v>
                </c:pt>
                <c:pt idx="113947">
                  <c:v>112238</c:v>
                </c:pt>
                <c:pt idx="113948">
                  <c:v>112238</c:v>
                </c:pt>
                <c:pt idx="113949">
                  <c:v>112238</c:v>
                </c:pt>
                <c:pt idx="113950">
                  <c:v>112238</c:v>
                </c:pt>
                <c:pt idx="113951">
                  <c:v>112238</c:v>
                </c:pt>
                <c:pt idx="113952">
                  <c:v>112238</c:v>
                </c:pt>
                <c:pt idx="113953">
                  <c:v>112238</c:v>
                </c:pt>
                <c:pt idx="113954">
                  <c:v>112238</c:v>
                </c:pt>
                <c:pt idx="113955">
                  <c:v>112238</c:v>
                </c:pt>
                <c:pt idx="113956">
                  <c:v>112238</c:v>
                </c:pt>
                <c:pt idx="113957">
                  <c:v>112238</c:v>
                </c:pt>
                <c:pt idx="113958">
                  <c:v>112238</c:v>
                </c:pt>
                <c:pt idx="113959">
                  <c:v>112238</c:v>
                </c:pt>
                <c:pt idx="113960">
                  <c:v>112238</c:v>
                </c:pt>
                <c:pt idx="113961">
                  <c:v>112238</c:v>
                </c:pt>
                <c:pt idx="113962">
                  <c:v>112238</c:v>
                </c:pt>
                <c:pt idx="113963">
                  <c:v>112238</c:v>
                </c:pt>
                <c:pt idx="113964">
                  <c:v>112238</c:v>
                </c:pt>
                <c:pt idx="113965">
                  <c:v>112238</c:v>
                </c:pt>
                <c:pt idx="113966">
                  <c:v>112238</c:v>
                </c:pt>
                <c:pt idx="113967">
                  <c:v>112238</c:v>
                </c:pt>
                <c:pt idx="113968">
                  <c:v>112238</c:v>
                </c:pt>
                <c:pt idx="113969">
                  <c:v>112238</c:v>
                </c:pt>
                <c:pt idx="113970">
                  <c:v>112238</c:v>
                </c:pt>
                <c:pt idx="113971">
                  <c:v>112238</c:v>
                </c:pt>
                <c:pt idx="113972">
                  <c:v>112238</c:v>
                </c:pt>
                <c:pt idx="113973">
                  <c:v>112238</c:v>
                </c:pt>
                <c:pt idx="113974">
                  <c:v>112238</c:v>
                </c:pt>
                <c:pt idx="113975">
                  <c:v>112238</c:v>
                </c:pt>
                <c:pt idx="113976">
                  <c:v>112238</c:v>
                </c:pt>
                <c:pt idx="113977">
                  <c:v>112238</c:v>
                </c:pt>
                <c:pt idx="113978">
                  <c:v>112238</c:v>
                </c:pt>
                <c:pt idx="113979">
                  <c:v>112238</c:v>
                </c:pt>
                <c:pt idx="113980">
                  <c:v>112238</c:v>
                </c:pt>
                <c:pt idx="113981">
                  <c:v>112238</c:v>
                </c:pt>
                <c:pt idx="113982">
                  <c:v>112238</c:v>
                </c:pt>
                <c:pt idx="113983">
                  <c:v>112238</c:v>
                </c:pt>
                <c:pt idx="113984">
                  <c:v>112238</c:v>
                </c:pt>
                <c:pt idx="113985">
                  <c:v>112238</c:v>
                </c:pt>
                <c:pt idx="113986">
                  <c:v>112238</c:v>
                </c:pt>
                <c:pt idx="113987">
                  <c:v>112238</c:v>
                </c:pt>
                <c:pt idx="113988">
                  <c:v>112238</c:v>
                </c:pt>
                <c:pt idx="113989">
                  <c:v>112238</c:v>
                </c:pt>
                <c:pt idx="113990">
                  <c:v>112238</c:v>
                </c:pt>
                <c:pt idx="113991">
                  <c:v>112238</c:v>
                </c:pt>
                <c:pt idx="113992">
                  <c:v>112238</c:v>
                </c:pt>
                <c:pt idx="113993">
                  <c:v>112238</c:v>
                </c:pt>
                <c:pt idx="113994">
                  <c:v>112238</c:v>
                </c:pt>
                <c:pt idx="113995">
                  <c:v>112238</c:v>
                </c:pt>
                <c:pt idx="113996">
                  <c:v>112238</c:v>
                </c:pt>
                <c:pt idx="113997">
                  <c:v>112238</c:v>
                </c:pt>
                <c:pt idx="113998">
                  <c:v>112238</c:v>
                </c:pt>
                <c:pt idx="113999">
                  <c:v>112238</c:v>
                </c:pt>
                <c:pt idx="114000">
                  <c:v>112238</c:v>
                </c:pt>
                <c:pt idx="114001">
                  <c:v>112238</c:v>
                </c:pt>
                <c:pt idx="114002">
                  <c:v>112238</c:v>
                </c:pt>
                <c:pt idx="114003">
                  <c:v>112238</c:v>
                </c:pt>
                <c:pt idx="114004">
                  <c:v>112238</c:v>
                </c:pt>
                <c:pt idx="114005">
                  <c:v>112238</c:v>
                </c:pt>
                <c:pt idx="114006">
                  <c:v>112238</c:v>
                </c:pt>
                <c:pt idx="114007">
                  <c:v>112238</c:v>
                </c:pt>
                <c:pt idx="114008">
                  <c:v>112238</c:v>
                </c:pt>
                <c:pt idx="114009">
                  <c:v>112238</c:v>
                </c:pt>
                <c:pt idx="114010">
                  <c:v>112238</c:v>
                </c:pt>
                <c:pt idx="114011">
                  <c:v>112238</c:v>
                </c:pt>
                <c:pt idx="114012">
                  <c:v>112238</c:v>
                </c:pt>
                <c:pt idx="114013">
                  <c:v>112238</c:v>
                </c:pt>
                <c:pt idx="114014">
                  <c:v>112238</c:v>
                </c:pt>
                <c:pt idx="114015">
                  <c:v>112238</c:v>
                </c:pt>
                <c:pt idx="114016">
                  <c:v>112238</c:v>
                </c:pt>
                <c:pt idx="114017">
                  <c:v>112238</c:v>
                </c:pt>
                <c:pt idx="114018">
                  <c:v>112238</c:v>
                </c:pt>
                <c:pt idx="114019">
                  <c:v>112238</c:v>
                </c:pt>
                <c:pt idx="114020">
                  <c:v>112238</c:v>
                </c:pt>
                <c:pt idx="114021">
                  <c:v>112238</c:v>
                </c:pt>
                <c:pt idx="114022">
                  <c:v>112238</c:v>
                </c:pt>
                <c:pt idx="114023">
                  <c:v>112238</c:v>
                </c:pt>
                <c:pt idx="114024">
                  <c:v>112238</c:v>
                </c:pt>
                <c:pt idx="114025">
                  <c:v>112238</c:v>
                </c:pt>
                <c:pt idx="114026">
                  <c:v>112238</c:v>
                </c:pt>
                <c:pt idx="114027">
                  <c:v>112238</c:v>
                </c:pt>
                <c:pt idx="114028">
                  <c:v>112238</c:v>
                </c:pt>
                <c:pt idx="114029">
                  <c:v>112238</c:v>
                </c:pt>
                <c:pt idx="114030">
                  <c:v>112238</c:v>
                </c:pt>
                <c:pt idx="114031">
                  <c:v>112238</c:v>
                </c:pt>
                <c:pt idx="114032">
                  <c:v>112238</c:v>
                </c:pt>
                <c:pt idx="114033">
                  <c:v>112238</c:v>
                </c:pt>
                <c:pt idx="114034">
                  <c:v>112238</c:v>
                </c:pt>
                <c:pt idx="114035">
                  <c:v>112238</c:v>
                </c:pt>
                <c:pt idx="114036">
                  <c:v>112238</c:v>
                </c:pt>
                <c:pt idx="114037">
                  <c:v>112238</c:v>
                </c:pt>
                <c:pt idx="114038">
                  <c:v>112238</c:v>
                </c:pt>
                <c:pt idx="114039">
                  <c:v>112238</c:v>
                </c:pt>
                <c:pt idx="114040">
                  <c:v>112238</c:v>
                </c:pt>
                <c:pt idx="114041">
                  <c:v>112238</c:v>
                </c:pt>
                <c:pt idx="114042">
                  <c:v>112238</c:v>
                </c:pt>
                <c:pt idx="114043">
                  <c:v>112238</c:v>
                </c:pt>
                <c:pt idx="114044">
                  <c:v>112238</c:v>
                </c:pt>
                <c:pt idx="114045">
                  <c:v>112238</c:v>
                </c:pt>
                <c:pt idx="114046">
                  <c:v>112238</c:v>
                </c:pt>
                <c:pt idx="114047">
                  <c:v>112238</c:v>
                </c:pt>
                <c:pt idx="114048">
                  <c:v>112238</c:v>
                </c:pt>
                <c:pt idx="114049">
                  <c:v>112238</c:v>
                </c:pt>
                <c:pt idx="114050">
                  <c:v>112238</c:v>
                </c:pt>
                <c:pt idx="114051">
                  <c:v>112238</c:v>
                </c:pt>
                <c:pt idx="114052">
                  <c:v>112238</c:v>
                </c:pt>
                <c:pt idx="114053">
                  <c:v>112238</c:v>
                </c:pt>
                <c:pt idx="114054">
                  <c:v>112238</c:v>
                </c:pt>
                <c:pt idx="114055">
                  <c:v>112238</c:v>
                </c:pt>
                <c:pt idx="114056">
                  <c:v>112238</c:v>
                </c:pt>
                <c:pt idx="114057">
                  <c:v>112238</c:v>
                </c:pt>
                <c:pt idx="114058">
                  <c:v>112238</c:v>
                </c:pt>
                <c:pt idx="114059">
                  <c:v>112238</c:v>
                </c:pt>
                <c:pt idx="114060">
                  <c:v>112238</c:v>
                </c:pt>
                <c:pt idx="114061">
                  <c:v>112238</c:v>
                </c:pt>
                <c:pt idx="114062">
                  <c:v>112238</c:v>
                </c:pt>
                <c:pt idx="114063">
                  <c:v>112238</c:v>
                </c:pt>
                <c:pt idx="114064">
                  <c:v>112238</c:v>
                </c:pt>
                <c:pt idx="114065">
                  <c:v>112238</c:v>
                </c:pt>
                <c:pt idx="114066">
                  <c:v>112238</c:v>
                </c:pt>
                <c:pt idx="114067">
                  <c:v>112238</c:v>
                </c:pt>
                <c:pt idx="114068">
                  <c:v>112238</c:v>
                </c:pt>
                <c:pt idx="114069">
                  <c:v>112238</c:v>
                </c:pt>
                <c:pt idx="114070">
                  <c:v>112238</c:v>
                </c:pt>
                <c:pt idx="114071">
                  <c:v>112238</c:v>
                </c:pt>
                <c:pt idx="114072">
                  <c:v>112238</c:v>
                </c:pt>
                <c:pt idx="114073">
                  <c:v>112238</c:v>
                </c:pt>
                <c:pt idx="114074">
                  <c:v>112238</c:v>
                </c:pt>
                <c:pt idx="114075">
                  <c:v>112238</c:v>
                </c:pt>
                <c:pt idx="114076">
                  <c:v>112238</c:v>
                </c:pt>
                <c:pt idx="114077">
                  <c:v>112238</c:v>
                </c:pt>
                <c:pt idx="114078">
                  <c:v>112238</c:v>
                </c:pt>
                <c:pt idx="114079">
                  <c:v>112238</c:v>
                </c:pt>
                <c:pt idx="114080">
                  <c:v>112238</c:v>
                </c:pt>
                <c:pt idx="114081">
                  <c:v>112238</c:v>
                </c:pt>
                <c:pt idx="114082">
                  <c:v>112238</c:v>
                </c:pt>
                <c:pt idx="114083">
                  <c:v>112238</c:v>
                </c:pt>
                <c:pt idx="114084">
                  <c:v>112238</c:v>
                </c:pt>
                <c:pt idx="114085">
                  <c:v>112238</c:v>
                </c:pt>
                <c:pt idx="114086">
                  <c:v>112238</c:v>
                </c:pt>
                <c:pt idx="114087">
                  <c:v>112238</c:v>
                </c:pt>
                <c:pt idx="114088">
                  <c:v>112238</c:v>
                </c:pt>
                <c:pt idx="114089">
                  <c:v>112238</c:v>
                </c:pt>
                <c:pt idx="114090">
                  <c:v>112238</c:v>
                </c:pt>
                <c:pt idx="114091">
                  <c:v>112238</c:v>
                </c:pt>
                <c:pt idx="114092">
                  <c:v>112238</c:v>
                </c:pt>
                <c:pt idx="114093">
                  <c:v>112238</c:v>
                </c:pt>
                <c:pt idx="114094">
                  <c:v>112238</c:v>
                </c:pt>
                <c:pt idx="114095">
                  <c:v>112238</c:v>
                </c:pt>
                <c:pt idx="114096">
                  <c:v>112238</c:v>
                </c:pt>
                <c:pt idx="114097">
                  <c:v>112238</c:v>
                </c:pt>
                <c:pt idx="114098">
                  <c:v>112238</c:v>
                </c:pt>
                <c:pt idx="114099">
                  <c:v>112238</c:v>
                </c:pt>
                <c:pt idx="114100">
                  <c:v>112238</c:v>
                </c:pt>
                <c:pt idx="114101">
                  <c:v>112238</c:v>
                </c:pt>
                <c:pt idx="114102">
                  <c:v>112238</c:v>
                </c:pt>
                <c:pt idx="114103">
                  <c:v>112238</c:v>
                </c:pt>
                <c:pt idx="114104">
                  <c:v>112238</c:v>
                </c:pt>
                <c:pt idx="114105">
                  <c:v>112238</c:v>
                </c:pt>
                <c:pt idx="114106">
                  <c:v>112238</c:v>
                </c:pt>
                <c:pt idx="114107">
                  <c:v>112238</c:v>
                </c:pt>
                <c:pt idx="114108">
                  <c:v>112238</c:v>
                </c:pt>
                <c:pt idx="114109">
                  <c:v>112238</c:v>
                </c:pt>
                <c:pt idx="114110">
                  <c:v>112238</c:v>
                </c:pt>
                <c:pt idx="114111">
                  <c:v>112238</c:v>
                </c:pt>
                <c:pt idx="114112">
                  <c:v>112238</c:v>
                </c:pt>
                <c:pt idx="114113">
                  <c:v>112238</c:v>
                </c:pt>
                <c:pt idx="114114">
                  <c:v>112238</c:v>
                </c:pt>
                <c:pt idx="114115">
                  <c:v>112238</c:v>
                </c:pt>
                <c:pt idx="114116">
                  <c:v>112238</c:v>
                </c:pt>
                <c:pt idx="114117">
                  <c:v>112238</c:v>
                </c:pt>
                <c:pt idx="114118">
                  <c:v>112238</c:v>
                </c:pt>
                <c:pt idx="114119">
                  <c:v>112238</c:v>
                </c:pt>
                <c:pt idx="114120">
                  <c:v>112238</c:v>
                </c:pt>
                <c:pt idx="114121">
                  <c:v>112238</c:v>
                </c:pt>
                <c:pt idx="114122">
                  <c:v>112238</c:v>
                </c:pt>
                <c:pt idx="114123">
                  <c:v>112238</c:v>
                </c:pt>
                <c:pt idx="114124">
                  <c:v>112238</c:v>
                </c:pt>
                <c:pt idx="114125">
                  <c:v>112238</c:v>
                </c:pt>
                <c:pt idx="114126">
                  <c:v>112238</c:v>
                </c:pt>
                <c:pt idx="114127">
                  <c:v>112238</c:v>
                </c:pt>
                <c:pt idx="114128">
                  <c:v>112238</c:v>
                </c:pt>
                <c:pt idx="114129">
                  <c:v>112238</c:v>
                </c:pt>
                <c:pt idx="114130">
                  <c:v>112238</c:v>
                </c:pt>
                <c:pt idx="114131">
                  <c:v>112238</c:v>
                </c:pt>
                <c:pt idx="114132">
                  <c:v>112238</c:v>
                </c:pt>
                <c:pt idx="114133">
                  <c:v>112238</c:v>
                </c:pt>
                <c:pt idx="114134">
                  <c:v>112238</c:v>
                </c:pt>
                <c:pt idx="114135">
                  <c:v>112238</c:v>
                </c:pt>
                <c:pt idx="114136">
                  <c:v>112238</c:v>
                </c:pt>
                <c:pt idx="114137">
                  <c:v>112238</c:v>
                </c:pt>
                <c:pt idx="114138">
                  <c:v>112238</c:v>
                </c:pt>
                <c:pt idx="114139">
                  <c:v>112238</c:v>
                </c:pt>
                <c:pt idx="114140">
                  <c:v>112238</c:v>
                </c:pt>
                <c:pt idx="114141">
                  <c:v>112238</c:v>
                </c:pt>
                <c:pt idx="114142">
                  <c:v>112238</c:v>
                </c:pt>
                <c:pt idx="114143">
                  <c:v>112238</c:v>
                </c:pt>
                <c:pt idx="114144">
                  <c:v>112238</c:v>
                </c:pt>
                <c:pt idx="114145">
                  <c:v>112238</c:v>
                </c:pt>
                <c:pt idx="114146">
                  <c:v>112238</c:v>
                </c:pt>
                <c:pt idx="114147">
                  <c:v>112238</c:v>
                </c:pt>
                <c:pt idx="114148">
                  <c:v>112238</c:v>
                </c:pt>
                <c:pt idx="114149">
                  <c:v>112238</c:v>
                </c:pt>
                <c:pt idx="114150">
                  <c:v>112238</c:v>
                </c:pt>
                <c:pt idx="114151">
                  <c:v>112238</c:v>
                </c:pt>
                <c:pt idx="114152">
                  <c:v>112238</c:v>
                </c:pt>
                <c:pt idx="114153">
                  <c:v>112238</c:v>
                </c:pt>
                <c:pt idx="114154">
                  <c:v>112238</c:v>
                </c:pt>
                <c:pt idx="114155">
                  <c:v>112238</c:v>
                </c:pt>
                <c:pt idx="114156">
                  <c:v>112238</c:v>
                </c:pt>
                <c:pt idx="114157">
                  <c:v>112238</c:v>
                </c:pt>
                <c:pt idx="114158">
                  <c:v>112238</c:v>
                </c:pt>
                <c:pt idx="114159">
                  <c:v>112238</c:v>
                </c:pt>
                <c:pt idx="114160">
                  <c:v>112238</c:v>
                </c:pt>
                <c:pt idx="114161">
                  <c:v>112238</c:v>
                </c:pt>
                <c:pt idx="114162">
                  <c:v>112238</c:v>
                </c:pt>
                <c:pt idx="114163">
                  <c:v>112238</c:v>
                </c:pt>
                <c:pt idx="114164">
                  <c:v>112238</c:v>
                </c:pt>
                <c:pt idx="114165">
                  <c:v>112238</c:v>
                </c:pt>
                <c:pt idx="114166">
                  <c:v>112238</c:v>
                </c:pt>
                <c:pt idx="114167">
                  <c:v>112238</c:v>
                </c:pt>
                <c:pt idx="114168">
                  <c:v>112238</c:v>
                </c:pt>
                <c:pt idx="114169">
                  <c:v>112238</c:v>
                </c:pt>
                <c:pt idx="114170">
                  <c:v>112238</c:v>
                </c:pt>
                <c:pt idx="114171">
                  <c:v>112238</c:v>
                </c:pt>
                <c:pt idx="114172">
                  <c:v>112238</c:v>
                </c:pt>
                <c:pt idx="114173">
                  <c:v>112238</c:v>
                </c:pt>
                <c:pt idx="114174">
                  <c:v>112238</c:v>
                </c:pt>
                <c:pt idx="114175">
                  <c:v>112238</c:v>
                </c:pt>
                <c:pt idx="114176">
                  <c:v>112238</c:v>
                </c:pt>
                <c:pt idx="114177">
                  <c:v>112238</c:v>
                </c:pt>
                <c:pt idx="114178">
                  <c:v>112238</c:v>
                </c:pt>
                <c:pt idx="114179">
                  <c:v>112238</c:v>
                </c:pt>
                <c:pt idx="114180">
                  <c:v>112238</c:v>
                </c:pt>
                <c:pt idx="114181">
                  <c:v>112238</c:v>
                </c:pt>
                <c:pt idx="114182">
                  <c:v>112238</c:v>
                </c:pt>
                <c:pt idx="114183">
                  <c:v>112238</c:v>
                </c:pt>
                <c:pt idx="114184">
                  <c:v>112238</c:v>
                </c:pt>
                <c:pt idx="114185">
                  <c:v>112238</c:v>
                </c:pt>
                <c:pt idx="114186">
                  <c:v>112238</c:v>
                </c:pt>
                <c:pt idx="114187">
                  <c:v>112238</c:v>
                </c:pt>
                <c:pt idx="114188">
                  <c:v>112238</c:v>
                </c:pt>
                <c:pt idx="114189">
                  <c:v>112238</c:v>
                </c:pt>
                <c:pt idx="114190">
                  <c:v>112238</c:v>
                </c:pt>
                <c:pt idx="114191">
                  <c:v>112238</c:v>
                </c:pt>
                <c:pt idx="114192">
                  <c:v>112238</c:v>
                </c:pt>
                <c:pt idx="114193">
                  <c:v>112238</c:v>
                </c:pt>
                <c:pt idx="114194">
                  <c:v>112238</c:v>
                </c:pt>
                <c:pt idx="114195">
                  <c:v>112238</c:v>
                </c:pt>
                <c:pt idx="114196">
                  <c:v>112238</c:v>
                </c:pt>
                <c:pt idx="114197">
                  <c:v>112238</c:v>
                </c:pt>
                <c:pt idx="114198">
                  <c:v>112238</c:v>
                </c:pt>
                <c:pt idx="114199">
                  <c:v>112238</c:v>
                </c:pt>
                <c:pt idx="114200">
                  <c:v>112238</c:v>
                </c:pt>
                <c:pt idx="114201">
                  <c:v>112238</c:v>
                </c:pt>
                <c:pt idx="114202">
                  <c:v>112238</c:v>
                </c:pt>
                <c:pt idx="114203">
                  <c:v>112238</c:v>
                </c:pt>
                <c:pt idx="114204">
                  <c:v>112238</c:v>
                </c:pt>
                <c:pt idx="114205">
                  <c:v>112238</c:v>
                </c:pt>
                <c:pt idx="114206">
                  <c:v>112238</c:v>
                </c:pt>
                <c:pt idx="114207">
                  <c:v>112238</c:v>
                </c:pt>
                <c:pt idx="114208">
                  <c:v>112238</c:v>
                </c:pt>
                <c:pt idx="114209">
                  <c:v>112238</c:v>
                </c:pt>
                <c:pt idx="114210">
                  <c:v>112238</c:v>
                </c:pt>
                <c:pt idx="114211">
                  <c:v>112238</c:v>
                </c:pt>
                <c:pt idx="114212">
                  <c:v>112238</c:v>
                </c:pt>
                <c:pt idx="114213">
                  <c:v>112238</c:v>
                </c:pt>
                <c:pt idx="114214">
                  <c:v>112238</c:v>
                </c:pt>
                <c:pt idx="114215">
                  <c:v>112238</c:v>
                </c:pt>
                <c:pt idx="114216">
                  <c:v>112238</c:v>
                </c:pt>
                <c:pt idx="114217">
                  <c:v>112238</c:v>
                </c:pt>
                <c:pt idx="114218">
                  <c:v>112238</c:v>
                </c:pt>
                <c:pt idx="114219">
                  <c:v>112238</c:v>
                </c:pt>
                <c:pt idx="114220">
                  <c:v>112238</c:v>
                </c:pt>
                <c:pt idx="114221">
                  <c:v>112238</c:v>
                </c:pt>
                <c:pt idx="114222">
                  <c:v>112238</c:v>
                </c:pt>
                <c:pt idx="114223">
                  <c:v>112238</c:v>
                </c:pt>
                <c:pt idx="114224">
                  <c:v>112238</c:v>
                </c:pt>
                <c:pt idx="114225">
                  <c:v>112238</c:v>
                </c:pt>
                <c:pt idx="114226">
                  <c:v>112238</c:v>
                </c:pt>
                <c:pt idx="114227">
                  <c:v>112238</c:v>
                </c:pt>
                <c:pt idx="114228">
                  <c:v>112238</c:v>
                </c:pt>
                <c:pt idx="114229">
                  <c:v>112238</c:v>
                </c:pt>
                <c:pt idx="114230">
                  <c:v>112238</c:v>
                </c:pt>
                <c:pt idx="114231">
                  <c:v>112238</c:v>
                </c:pt>
                <c:pt idx="114232">
                  <c:v>112238</c:v>
                </c:pt>
                <c:pt idx="114233">
                  <c:v>112238</c:v>
                </c:pt>
                <c:pt idx="114234">
                  <c:v>112238</c:v>
                </c:pt>
                <c:pt idx="114235">
                  <c:v>112238</c:v>
                </c:pt>
                <c:pt idx="114236">
                  <c:v>112238</c:v>
                </c:pt>
                <c:pt idx="114237">
                  <c:v>112238</c:v>
                </c:pt>
                <c:pt idx="114238">
                  <c:v>112238</c:v>
                </c:pt>
                <c:pt idx="114239">
                  <c:v>112238</c:v>
                </c:pt>
                <c:pt idx="114240">
                  <c:v>112238</c:v>
                </c:pt>
                <c:pt idx="114241">
                  <c:v>112238</c:v>
                </c:pt>
                <c:pt idx="114242">
                  <c:v>112238</c:v>
                </c:pt>
                <c:pt idx="114243">
                  <c:v>112238</c:v>
                </c:pt>
                <c:pt idx="114244">
                  <c:v>112238</c:v>
                </c:pt>
                <c:pt idx="114245">
                  <c:v>112238</c:v>
                </c:pt>
                <c:pt idx="114246">
                  <c:v>112238</c:v>
                </c:pt>
                <c:pt idx="114247">
                  <c:v>112238</c:v>
                </c:pt>
                <c:pt idx="114248">
                  <c:v>112238</c:v>
                </c:pt>
                <c:pt idx="114249">
                  <c:v>112238</c:v>
                </c:pt>
                <c:pt idx="114250">
                  <c:v>112238</c:v>
                </c:pt>
                <c:pt idx="114251">
                  <c:v>112238</c:v>
                </c:pt>
                <c:pt idx="114252">
                  <c:v>112238</c:v>
                </c:pt>
                <c:pt idx="114253">
                  <c:v>112238</c:v>
                </c:pt>
                <c:pt idx="114254">
                  <c:v>112238</c:v>
                </c:pt>
                <c:pt idx="114255">
                  <c:v>112238</c:v>
                </c:pt>
                <c:pt idx="114256">
                  <c:v>112238</c:v>
                </c:pt>
                <c:pt idx="114257">
                  <c:v>112238</c:v>
                </c:pt>
                <c:pt idx="114258">
                  <c:v>112238</c:v>
                </c:pt>
                <c:pt idx="114259">
                  <c:v>112238</c:v>
                </c:pt>
                <c:pt idx="114260">
                  <c:v>112238</c:v>
                </c:pt>
                <c:pt idx="114261">
                  <c:v>112238</c:v>
                </c:pt>
                <c:pt idx="114262">
                  <c:v>112238</c:v>
                </c:pt>
                <c:pt idx="114263">
                  <c:v>112238</c:v>
                </c:pt>
                <c:pt idx="114264">
                  <c:v>112238</c:v>
                </c:pt>
                <c:pt idx="114265">
                  <c:v>112238</c:v>
                </c:pt>
                <c:pt idx="114266">
                  <c:v>112238</c:v>
                </c:pt>
                <c:pt idx="114267">
                  <c:v>112238</c:v>
                </c:pt>
                <c:pt idx="114268">
                  <c:v>112238</c:v>
                </c:pt>
                <c:pt idx="114269">
                  <c:v>112238</c:v>
                </c:pt>
                <c:pt idx="114270">
                  <c:v>112238</c:v>
                </c:pt>
                <c:pt idx="114271">
                  <c:v>112238</c:v>
                </c:pt>
                <c:pt idx="114272">
                  <c:v>112238</c:v>
                </c:pt>
                <c:pt idx="114273">
                  <c:v>112238</c:v>
                </c:pt>
                <c:pt idx="114274">
                  <c:v>112238</c:v>
                </c:pt>
                <c:pt idx="114275">
                  <c:v>112238</c:v>
                </c:pt>
                <c:pt idx="114276">
                  <c:v>112238</c:v>
                </c:pt>
                <c:pt idx="114277">
                  <c:v>112238</c:v>
                </c:pt>
                <c:pt idx="114278">
                  <c:v>112238</c:v>
                </c:pt>
                <c:pt idx="114279">
                  <c:v>112238</c:v>
                </c:pt>
                <c:pt idx="114280">
                  <c:v>112238</c:v>
                </c:pt>
                <c:pt idx="114281">
                  <c:v>112238</c:v>
                </c:pt>
                <c:pt idx="114282">
                  <c:v>112238</c:v>
                </c:pt>
                <c:pt idx="114283">
                  <c:v>112238</c:v>
                </c:pt>
                <c:pt idx="114284">
                  <c:v>112238</c:v>
                </c:pt>
                <c:pt idx="114285">
                  <c:v>112238</c:v>
                </c:pt>
                <c:pt idx="114286">
                  <c:v>112238</c:v>
                </c:pt>
                <c:pt idx="114287">
                  <c:v>112238</c:v>
                </c:pt>
                <c:pt idx="114288">
                  <c:v>112238</c:v>
                </c:pt>
                <c:pt idx="114289">
                  <c:v>112238</c:v>
                </c:pt>
                <c:pt idx="114290">
                  <c:v>112238</c:v>
                </c:pt>
                <c:pt idx="114291">
                  <c:v>112238</c:v>
                </c:pt>
                <c:pt idx="114292">
                  <c:v>112238</c:v>
                </c:pt>
                <c:pt idx="114293">
                  <c:v>112238</c:v>
                </c:pt>
                <c:pt idx="114294">
                  <c:v>112238</c:v>
                </c:pt>
                <c:pt idx="114295">
                  <c:v>112238</c:v>
                </c:pt>
                <c:pt idx="114296">
                  <c:v>112238</c:v>
                </c:pt>
                <c:pt idx="114297">
                  <c:v>112238</c:v>
                </c:pt>
                <c:pt idx="114298">
                  <c:v>112238</c:v>
                </c:pt>
                <c:pt idx="114299">
                  <c:v>112238</c:v>
                </c:pt>
                <c:pt idx="114300">
                  <c:v>112238</c:v>
                </c:pt>
                <c:pt idx="114301">
                  <c:v>112238</c:v>
                </c:pt>
                <c:pt idx="114302">
                  <c:v>112238</c:v>
                </c:pt>
                <c:pt idx="114303">
                  <c:v>112238</c:v>
                </c:pt>
                <c:pt idx="114304">
                  <c:v>112238</c:v>
                </c:pt>
                <c:pt idx="114305">
                  <c:v>112238</c:v>
                </c:pt>
                <c:pt idx="114306">
                  <c:v>112238</c:v>
                </c:pt>
                <c:pt idx="114307">
                  <c:v>112238</c:v>
                </c:pt>
                <c:pt idx="114308">
                  <c:v>112238</c:v>
                </c:pt>
                <c:pt idx="114309">
                  <c:v>112238</c:v>
                </c:pt>
                <c:pt idx="114310">
                  <c:v>112238</c:v>
                </c:pt>
                <c:pt idx="114311">
                  <c:v>112238</c:v>
                </c:pt>
                <c:pt idx="114312">
                  <c:v>112238</c:v>
                </c:pt>
                <c:pt idx="114313">
                  <c:v>112238</c:v>
                </c:pt>
                <c:pt idx="114314">
                  <c:v>112238</c:v>
                </c:pt>
                <c:pt idx="114315">
                  <c:v>112238</c:v>
                </c:pt>
                <c:pt idx="114316">
                  <c:v>112238</c:v>
                </c:pt>
                <c:pt idx="114317">
                  <c:v>112238</c:v>
                </c:pt>
                <c:pt idx="114318">
                  <c:v>112238</c:v>
                </c:pt>
                <c:pt idx="114319">
                  <c:v>112238</c:v>
                </c:pt>
                <c:pt idx="114320">
                  <c:v>112238</c:v>
                </c:pt>
                <c:pt idx="114321">
                  <c:v>112238</c:v>
                </c:pt>
                <c:pt idx="114322">
                  <c:v>112238</c:v>
                </c:pt>
                <c:pt idx="114323">
                  <c:v>112238</c:v>
                </c:pt>
                <c:pt idx="114324">
                  <c:v>112238</c:v>
                </c:pt>
                <c:pt idx="114325">
                  <c:v>112238</c:v>
                </c:pt>
                <c:pt idx="114326">
                  <c:v>112238</c:v>
                </c:pt>
                <c:pt idx="114327">
                  <c:v>112238</c:v>
                </c:pt>
                <c:pt idx="114328">
                  <c:v>112238</c:v>
                </c:pt>
                <c:pt idx="114329">
                  <c:v>112238</c:v>
                </c:pt>
                <c:pt idx="114330">
                  <c:v>112238</c:v>
                </c:pt>
                <c:pt idx="114331">
                  <c:v>112238</c:v>
                </c:pt>
                <c:pt idx="114332">
                  <c:v>112238</c:v>
                </c:pt>
                <c:pt idx="114333">
                  <c:v>112238</c:v>
                </c:pt>
                <c:pt idx="114334">
                  <c:v>112238</c:v>
                </c:pt>
                <c:pt idx="114335">
                  <c:v>112238</c:v>
                </c:pt>
                <c:pt idx="114336">
                  <c:v>112238</c:v>
                </c:pt>
                <c:pt idx="114337">
                  <c:v>112238</c:v>
                </c:pt>
                <c:pt idx="114338">
                  <c:v>112238</c:v>
                </c:pt>
                <c:pt idx="114339">
                  <c:v>112238</c:v>
                </c:pt>
                <c:pt idx="114340">
                  <c:v>112238</c:v>
                </c:pt>
                <c:pt idx="114341">
                  <c:v>112238</c:v>
                </c:pt>
                <c:pt idx="114342">
                  <c:v>112238</c:v>
                </c:pt>
                <c:pt idx="114343">
                  <c:v>112238</c:v>
                </c:pt>
                <c:pt idx="114344">
                  <c:v>112238</c:v>
                </c:pt>
                <c:pt idx="114345">
                  <c:v>112238</c:v>
                </c:pt>
                <c:pt idx="114346">
                  <c:v>112238</c:v>
                </c:pt>
                <c:pt idx="114347">
                  <c:v>112238</c:v>
                </c:pt>
                <c:pt idx="114348">
                  <c:v>112238</c:v>
                </c:pt>
                <c:pt idx="114349">
                  <c:v>112238</c:v>
                </c:pt>
                <c:pt idx="114350">
                  <c:v>112238</c:v>
                </c:pt>
                <c:pt idx="114351">
                  <c:v>112238</c:v>
                </c:pt>
                <c:pt idx="114352">
                  <c:v>112238</c:v>
                </c:pt>
                <c:pt idx="114353">
                  <c:v>112238</c:v>
                </c:pt>
                <c:pt idx="114354">
                  <c:v>112238</c:v>
                </c:pt>
                <c:pt idx="114355">
                  <c:v>112238</c:v>
                </c:pt>
                <c:pt idx="114356">
                  <c:v>112238</c:v>
                </c:pt>
                <c:pt idx="114357">
                  <c:v>112238</c:v>
                </c:pt>
                <c:pt idx="114358">
                  <c:v>112238</c:v>
                </c:pt>
                <c:pt idx="114359">
                  <c:v>112238</c:v>
                </c:pt>
                <c:pt idx="114360">
                  <c:v>112238</c:v>
                </c:pt>
                <c:pt idx="114361">
                  <c:v>112238</c:v>
                </c:pt>
                <c:pt idx="114362">
                  <c:v>112238</c:v>
                </c:pt>
                <c:pt idx="114363">
                  <c:v>112238</c:v>
                </c:pt>
                <c:pt idx="114364">
                  <c:v>112238</c:v>
                </c:pt>
                <c:pt idx="114365">
                  <c:v>112238</c:v>
                </c:pt>
                <c:pt idx="114366">
                  <c:v>112238</c:v>
                </c:pt>
                <c:pt idx="114367">
                  <c:v>112238</c:v>
                </c:pt>
                <c:pt idx="114368">
                  <c:v>112238</c:v>
                </c:pt>
                <c:pt idx="114369">
                  <c:v>112238</c:v>
                </c:pt>
                <c:pt idx="114370">
                  <c:v>112238</c:v>
                </c:pt>
                <c:pt idx="114371">
                  <c:v>112238</c:v>
                </c:pt>
                <c:pt idx="114372">
                  <c:v>112238</c:v>
                </c:pt>
                <c:pt idx="114373">
                  <c:v>112238</c:v>
                </c:pt>
                <c:pt idx="114374">
                  <c:v>112238</c:v>
                </c:pt>
                <c:pt idx="114375">
                  <c:v>112238</c:v>
                </c:pt>
                <c:pt idx="114376">
                  <c:v>112238</c:v>
                </c:pt>
                <c:pt idx="114377">
                  <c:v>112238</c:v>
                </c:pt>
                <c:pt idx="114378">
                  <c:v>112238</c:v>
                </c:pt>
                <c:pt idx="114379">
                  <c:v>112238</c:v>
                </c:pt>
                <c:pt idx="114380">
                  <c:v>112238</c:v>
                </c:pt>
                <c:pt idx="114381">
                  <c:v>112238</c:v>
                </c:pt>
                <c:pt idx="114382">
                  <c:v>112238</c:v>
                </c:pt>
                <c:pt idx="114383">
                  <c:v>112238</c:v>
                </c:pt>
                <c:pt idx="114384">
                  <c:v>112238</c:v>
                </c:pt>
                <c:pt idx="114385">
                  <c:v>112238</c:v>
                </c:pt>
                <c:pt idx="114386">
                  <c:v>112238</c:v>
                </c:pt>
                <c:pt idx="114387">
                  <c:v>112238</c:v>
                </c:pt>
                <c:pt idx="114388">
                  <c:v>112238</c:v>
                </c:pt>
                <c:pt idx="114389">
                  <c:v>112238</c:v>
                </c:pt>
                <c:pt idx="114390">
                  <c:v>112238</c:v>
                </c:pt>
                <c:pt idx="114391">
                  <c:v>112238</c:v>
                </c:pt>
                <c:pt idx="114392">
                  <c:v>112238</c:v>
                </c:pt>
                <c:pt idx="114393">
                  <c:v>112238</c:v>
                </c:pt>
                <c:pt idx="114394">
                  <c:v>112238</c:v>
                </c:pt>
                <c:pt idx="114395">
                  <c:v>112238</c:v>
                </c:pt>
                <c:pt idx="114396">
                  <c:v>112238</c:v>
                </c:pt>
                <c:pt idx="114397">
                  <c:v>112238</c:v>
                </c:pt>
                <c:pt idx="114398">
                  <c:v>112238</c:v>
                </c:pt>
                <c:pt idx="114399">
                  <c:v>112238</c:v>
                </c:pt>
                <c:pt idx="114400">
                  <c:v>112238</c:v>
                </c:pt>
                <c:pt idx="114401">
                  <c:v>112238</c:v>
                </c:pt>
                <c:pt idx="114402">
                  <c:v>112238</c:v>
                </c:pt>
                <c:pt idx="114403">
                  <c:v>112238</c:v>
                </c:pt>
                <c:pt idx="114404">
                  <c:v>112238</c:v>
                </c:pt>
                <c:pt idx="114405">
                  <c:v>112238</c:v>
                </c:pt>
                <c:pt idx="114406">
                  <c:v>112238</c:v>
                </c:pt>
                <c:pt idx="114407">
                  <c:v>112238</c:v>
                </c:pt>
                <c:pt idx="114408">
                  <c:v>112238</c:v>
                </c:pt>
                <c:pt idx="114409">
                  <c:v>112238</c:v>
                </c:pt>
                <c:pt idx="114410">
                  <c:v>112238</c:v>
                </c:pt>
                <c:pt idx="114411">
                  <c:v>112238</c:v>
                </c:pt>
                <c:pt idx="114412">
                  <c:v>112238</c:v>
                </c:pt>
                <c:pt idx="114413">
                  <c:v>112238</c:v>
                </c:pt>
                <c:pt idx="114414">
                  <c:v>112238</c:v>
                </c:pt>
                <c:pt idx="114415">
                  <c:v>112238</c:v>
                </c:pt>
                <c:pt idx="114416">
                  <c:v>112238</c:v>
                </c:pt>
                <c:pt idx="114417">
                  <c:v>112238</c:v>
                </c:pt>
                <c:pt idx="114418">
                  <c:v>112238</c:v>
                </c:pt>
                <c:pt idx="114419">
                  <c:v>112238</c:v>
                </c:pt>
                <c:pt idx="114420">
                  <c:v>112238</c:v>
                </c:pt>
                <c:pt idx="114421">
                  <c:v>112238</c:v>
                </c:pt>
                <c:pt idx="114422">
                  <c:v>112238</c:v>
                </c:pt>
                <c:pt idx="114423">
                  <c:v>112238</c:v>
                </c:pt>
                <c:pt idx="114424">
                  <c:v>112238</c:v>
                </c:pt>
                <c:pt idx="114425">
                  <c:v>112238</c:v>
                </c:pt>
                <c:pt idx="114426">
                  <c:v>112238</c:v>
                </c:pt>
                <c:pt idx="114427">
                  <c:v>112238</c:v>
                </c:pt>
                <c:pt idx="114428">
                  <c:v>112238</c:v>
                </c:pt>
                <c:pt idx="114429">
                  <c:v>112238</c:v>
                </c:pt>
                <c:pt idx="114430">
                  <c:v>112238</c:v>
                </c:pt>
                <c:pt idx="114431">
                  <c:v>112238</c:v>
                </c:pt>
                <c:pt idx="114432">
                  <c:v>112238</c:v>
                </c:pt>
                <c:pt idx="114433">
                  <c:v>112238</c:v>
                </c:pt>
                <c:pt idx="114434">
                  <c:v>112238</c:v>
                </c:pt>
                <c:pt idx="114435">
                  <c:v>112238</c:v>
                </c:pt>
                <c:pt idx="114436">
                  <c:v>112238</c:v>
                </c:pt>
                <c:pt idx="114437">
                  <c:v>112238</c:v>
                </c:pt>
                <c:pt idx="114438">
                  <c:v>112238</c:v>
                </c:pt>
                <c:pt idx="114439">
                  <c:v>112238</c:v>
                </c:pt>
                <c:pt idx="114440">
                  <c:v>112238</c:v>
                </c:pt>
                <c:pt idx="114441">
                  <c:v>112238</c:v>
                </c:pt>
                <c:pt idx="114442">
                  <c:v>112238</c:v>
                </c:pt>
                <c:pt idx="114443">
                  <c:v>112238</c:v>
                </c:pt>
                <c:pt idx="114444">
                  <c:v>112238</c:v>
                </c:pt>
                <c:pt idx="114445">
                  <c:v>112238</c:v>
                </c:pt>
                <c:pt idx="114446">
                  <c:v>112238</c:v>
                </c:pt>
                <c:pt idx="114447">
                  <c:v>112238</c:v>
                </c:pt>
                <c:pt idx="114448">
                  <c:v>112238</c:v>
                </c:pt>
                <c:pt idx="114449">
                  <c:v>112238</c:v>
                </c:pt>
                <c:pt idx="114450">
                  <c:v>112238</c:v>
                </c:pt>
                <c:pt idx="114451">
                  <c:v>112238</c:v>
                </c:pt>
                <c:pt idx="114452">
                  <c:v>112238</c:v>
                </c:pt>
                <c:pt idx="114453">
                  <c:v>112238</c:v>
                </c:pt>
                <c:pt idx="114454">
                  <c:v>112238</c:v>
                </c:pt>
                <c:pt idx="114455">
                  <c:v>112238</c:v>
                </c:pt>
                <c:pt idx="114456">
                  <c:v>112238</c:v>
                </c:pt>
                <c:pt idx="114457">
                  <c:v>112238</c:v>
                </c:pt>
                <c:pt idx="114458">
                  <c:v>112238</c:v>
                </c:pt>
                <c:pt idx="114459">
                  <c:v>112238</c:v>
                </c:pt>
                <c:pt idx="114460">
                  <c:v>112238</c:v>
                </c:pt>
                <c:pt idx="114461">
                  <c:v>112238</c:v>
                </c:pt>
                <c:pt idx="114462">
                  <c:v>112238</c:v>
                </c:pt>
                <c:pt idx="114463">
                  <c:v>112238</c:v>
                </c:pt>
                <c:pt idx="114464">
                  <c:v>112238</c:v>
                </c:pt>
                <c:pt idx="114465">
                  <c:v>112238</c:v>
                </c:pt>
                <c:pt idx="114466">
                  <c:v>112238</c:v>
                </c:pt>
                <c:pt idx="114467">
                  <c:v>112238</c:v>
                </c:pt>
                <c:pt idx="114468">
                  <c:v>112238</c:v>
                </c:pt>
                <c:pt idx="114469">
                  <c:v>112238</c:v>
                </c:pt>
                <c:pt idx="114470">
                  <c:v>112238</c:v>
                </c:pt>
                <c:pt idx="114471">
                  <c:v>112238</c:v>
                </c:pt>
                <c:pt idx="114472">
                  <c:v>112238</c:v>
                </c:pt>
                <c:pt idx="114473">
                  <c:v>112238</c:v>
                </c:pt>
                <c:pt idx="114474">
                  <c:v>112238</c:v>
                </c:pt>
                <c:pt idx="114475">
                  <c:v>112238</c:v>
                </c:pt>
                <c:pt idx="114476">
                  <c:v>112238</c:v>
                </c:pt>
                <c:pt idx="114477">
                  <c:v>112238</c:v>
                </c:pt>
                <c:pt idx="114478">
                  <c:v>112238</c:v>
                </c:pt>
                <c:pt idx="114479">
                  <c:v>112238</c:v>
                </c:pt>
                <c:pt idx="114480">
                  <c:v>112238</c:v>
                </c:pt>
                <c:pt idx="114481">
                  <c:v>112238</c:v>
                </c:pt>
                <c:pt idx="114482">
                  <c:v>112238</c:v>
                </c:pt>
                <c:pt idx="114483">
                  <c:v>112238</c:v>
                </c:pt>
                <c:pt idx="114484">
                  <c:v>112238</c:v>
                </c:pt>
                <c:pt idx="114485">
                  <c:v>112238</c:v>
                </c:pt>
                <c:pt idx="114486">
                  <c:v>112238</c:v>
                </c:pt>
                <c:pt idx="114487">
                  <c:v>112238</c:v>
                </c:pt>
                <c:pt idx="114488">
                  <c:v>112238</c:v>
                </c:pt>
                <c:pt idx="114489">
                  <c:v>112238</c:v>
                </c:pt>
                <c:pt idx="114490">
                  <c:v>112238</c:v>
                </c:pt>
                <c:pt idx="114491">
                  <c:v>112238</c:v>
                </c:pt>
                <c:pt idx="114492">
                  <c:v>112238</c:v>
                </c:pt>
                <c:pt idx="114493">
                  <c:v>112238</c:v>
                </c:pt>
                <c:pt idx="114494">
                  <c:v>112238</c:v>
                </c:pt>
                <c:pt idx="114495">
                  <c:v>112238</c:v>
                </c:pt>
                <c:pt idx="114496">
                  <c:v>112238</c:v>
                </c:pt>
                <c:pt idx="114497">
                  <c:v>112238</c:v>
                </c:pt>
                <c:pt idx="114498">
                  <c:v>112238</c:v>
                </c:pt>
                <c:pt idx="114499">
                  <c:v>112238</c:v>
                </c:pt>
                <c:pt idx="114500">
                  <c:v>112238</c:v>
                </c:pt>
                <c:pt idx="114501">
                  <c:v>112238</c:v>
                </c:pt>
                <c:pt idx="114502">
                  <c:v>112238</c:v>
                </c:pt>
                <c:pt idx="114503">
                  <c:v>112238</c:v>
                </c:pt>
                <c:pt idx="114504">
                  <c:v>112238</c:v>
                </c:pt>
                <c:pt idx="114505">
                  <c:v>112238</c:v>
                </c:pt>
                <c:pt idx="114506">
                  <c:v>112238</c:v>
                </c:pt>
                <c:pt idx="114507">
                  <c:v>112238</c:v>
                </c:pt>
                <c:pt idx="114508">
                  <c:v>112238</c:v>
                </c:pt>
                <c:pt idx="114509">
                  <c:v>112238</c:v>
                </c:pt>
                <c:pt idx="114510">
                  <c:v>112238</c:v>
                </c:pt>
                <c:pt idx="114511">
                  <c:v>112238</c:v>
                </c:pt>
                <c:pt idx="114512">
                  <c:v>112238</c:v>
                </c:pt>
                <c:pt idx="114513">
                  <c:v>112238</c:v>
                </c:pt>
                <c:pt idx="114514">
                  <c:v>112238</c:v>
                </c:pt>
                <c:pt idx="114515">
                  <c:v>112238</c:v>
                </c:pt>
                <c:pt idx="114516">
                  <c:v>112238</c:v>
                </c:pt>
                <c:pt idx="114517">
                  <c:v>112238</c:v>
                </c:pt>
                <c:pt idx="114518">
                  <c:v>112238</c:v>
                </c:pt>
                <c:pt idx="114519">
                  <c:v>112238</c:v>
                </c:pt>
                <c:pt idx="114520">
                  <c:v>112238</c:v>
                </c:pt>
                <c:pt idx="114521">
                  <c:v>112238</c:v>
                </c:pt>
                <c:pt idx="114522">
                  <c:v>112238</c:v>
                </c:pt>
                <c:pt idx="114523">
                  <c:v>112238</c:v>
                </c:pt>
                <c:pt idx="114524">
                  <c:v>112238</c:v>
                </c:pt>
                <c:pt idx="114525">
                  <c:v>112238</c:v>
                </c:pt>
                <c:pt idx="114526">
                  <c:v>112238</c:v>
                </c:pt>
                <c:pt idx="114527">
                  <c:v>112238</c:v>
                </c:pt>
                <c:pt idx="114528">
                  <c:v>112238</c:v>
                </c:pt>
                <c:pt idx="114529">
                  <c:v>112238</c:v>
                </c:pt>
                <c:pt idx="114530">
                  <c:v>112238</c:v>
                </c:pt>
                <c:pt idx="114531">
                  <c:v>112238</c:v>
                </c:pt>
                <c:pt idx="114532">
                  <c:v>112238</c:v>
                </c:pt>
                <c:pt idx="114533">
                  <c:v>112238</c:v>
                </c:pt>
                <c:pt idx="114534">
                  <c:v>112238</c:v>
                </c:pt>
                <c:pt idx="114535">
                  <c:v>112238</c:v>
                </c:pt>
                <c:pt idx="114536">
                  <c:v>112238</c:v>
                </c:pt>
                <c:pt idx="114537">
                  <c:v>112238</c:v>
                </c:pt>
                <c:pt idx="114538">
                  <c:v>112238</c:v>
                </c:pt>
                <c:pt idx="114539">
                  <c:v>112238</c:v>
                </c:pt>
                <c:pt idx="114540">
                  <c:v>112238</c:v>
                </c:pt>
                <c:pt idx="114541">
                  <c:v>112238</c:v>
                </c:pt>
                <c:pt idx="114542">
                  <c:v>112238</c:v>
                </c:pt>
                <c:pt idx="114543">
                  <c:v>112238</c:v>
                </c:pt>
                <c:pt idx="114544">
                  <c:v>112238</c:v>
                </c:pt>
                <c:pt idx="114545">
                  <c:v>112238</c:v>
                </c:pt>
                <c:pt idx="114546">
                  <c:v>112238</c:v>
                </c:pt>
                <c:pt idx="114547">
                  <c:v>112238</c:v>
                </c:pt>
                <c:pt idx="114548">
                  <c:v>112238</c:v>
                </c:pt>
                <c:pt idx="114549">
                  <c:v>112238</c:v>
                </c:pt>
                <c:pt idx="114550">
                  <c:v>112238</c:v>
                </c:pt>
                <c:pt idx="114551">
                  <c:v>112238</c:v>
                </c:pt>
                <c:pt idx="114552">
                  <c:v>112238</c:v>
                </c:pt>
                <c:pt idx="114553">
                  <c:v>112238</c:v>
                </c:pt>
                <c:pt idx="114554">
                  <c:v>112238</c:v>
                </c:pt>
                <c:pt idx="114555">
                  <c:v>112238</c:v>
                </c:pt>
                <c:pt idx="114556">
                  <c:v>112238</c:v>
                </c:pt>
                <c:pt idx="114557">
                  <c:v>112238</c:v>
                </c:pt>
                <c:pt idx="114558">
                  <c:v>112238</c:v>
                </c:pt>
                <c:pt idx="114559">
                  <c:v>112238</c:v>
                </c:pt>
                <c:pt idx="114560">
                  <c:v>112238</c:v>
                </c:pt>
                <c:pt idx="114561">
                  <c:v>112238</c:v>
                </c:pt>
                <c:pt idx="114562">
                  <c:v>112238</c:v>
                </c:pt>
                <c:pt idx="114563">
                  <c:v>112238</c:v>
                </c:pt>
                <c:pt idx="114564">
                  <c:v>112238</c:v>
                </c:pt>
                <c:pt idx="114565">
                  <c:v>112238</c:v>
                </c:pt>
                <c:pt idx="114566">
                  <c:v>112238</c:v>
                </c:pt>
                <c:pt idx="114567">
                  <c:v>112238</c:v>
                </c:pt>
                <c:pt idx="114568">
                  <c:v>112238</c:v>
                </c:pt>
                <c:pt idx="114569">
                  <c:v>112238</c:v>
                </c:pt>
                <c:pt idx="114570">
                  <c:v>112238</c:v>
                </c:pt>
                <c:pt idx="114571">
                  <c:v>112238</c:v>
                </c:pt>
                <c:pt idx="114572">
                  <c:v>112238</c:v>
                </c:pt>
                <c:pt idx="114573">
                  <c:v>112238</c:v>
                </c:pt>
                <c:pt idx="114574">
                  <c:v>112238</c:v>
                </c:pt>
                <c:pt idx="114575">
                  <c:v>112238</c:v>
                </c:pt>
                <c:pt idx="114576">
                  <c:v>112238</c:v>
                </c:pt>
                <c:pt idx="114577">
                  <c:v>112238</c:v>
                </c:pt>
                <c:pt idx="114578">
                  <c:v>112238</c:v>
                </c:pt>
                <c:pt idx="114579">
                  <c:v>112238</c:v>
                </c:pt>
                <c:pt idx="114580">
                  <c:v>112238</c:v>
                </c:pt>
                <c:pt idx="114581">
                  <c:v>112238</c:v>
                </c:pt>
                <c:pt idx="114582">
                  <c:v>112238</c:v>
                </c:pt>
                <c:pt idx="114583">
                  <c:v>112238</c:v>
                </c:pt>
                <c:pt idx="114584">
                  <c:v>112238</c:v>
                </c:pt>
                <c:pt idx="114585">
                  <c:v>112238</c:v>
                </c:pt>
                <c:pt idx="114586">
                  <c:v>112238</c:v>
                </c:pt>
                <c:pt idx="114587">
                  <c:v>112238</c:v>
                </c:pt>
                <c:pt idx="114588">
                  <c:v>112238</c:v>
                </c:pt>
                <c:pt idx="114589">
                  <c:v>112238</c:v>
                </c:pt>
                <c:pt idx="114590">
                  <c:v>112238</c:v>
                </c:pt>
                <c:pt idx="114591">
                  <c:v>112238</c:v>
                </c:pt>
                <c:pt idx="114592">
                  <c:v>112238</c:v>
                </c:pt>
                <c:pt idx="114593">
                  <c:v>112238</c:v>
                </c:pt>
                <c:pt idx="114594">
                  <c:v>112238</c:v>
                </c:pt>
                <c:pt idx="114595">
                  <c:v>112238</c:v>
                </c:pt>
                <c:pt idx="114596">
                  <c:v>112238</c:v>
                </c:pt>
                <c:pt idx="114597">
                  <c:v>112238</c:v>
                </c:pt>
                <c:pt idx="114598">
                  <c:v>112238</c:v>
                </c:pt>
                <c:pt idx="114599">
                  <c:v>112238</c:v>
                </c:pt>
                <c:pt idx="114600">
                  <c:v>112238</c:v>
                </c:pt>
                <c:pt idx="114601">
                  <c:v>112238</c:v>
                </c:pt>
                <c:pt idx="114602">
                  <c:v>112238</c:v>
                </c:pt>
                <c:pt idx="114603">
                  <c:v>112238</c:v>
                </c:pt>
                <c:pt idx="114604">
                  <c:v>112238</c:v>
                </c:pt>
                <c:pt idx="114605">
                  <c:v>112238</c:v>
                </c:pt>
                <c:pt idx="114606">
                  <c:v>112238</c:v>
                </c:pt>
                <c:pt idx="114607">
                  <c:v>112238</c:v>
                </c:pt>
                <c:pt idx="114608">
                  <c:v>112238</c:v>
                </c:pt>
                <c:pt idx="114609">
                  <c:v>112238</c:v>
                </c:pt>
                <c:pt idx="114610">
                  <c:v>112238</c:v>
                </c:pt>
                <c:pt idx="114611">
                  <c:v>112238</c:v>
                </c:pt>
                <c:pt idx="114612">
                  <c:v>112238</c:v>
                </c:pt>
                <c:pt idx="114613">
                  <c:v>112238</c:v>
                </c:pt>
                <c:pt idx="114614">
                  <c:v>112238</c:v>
                </c:pt>
                <c:pt idx="114615">
                  <c:v>112238</c:v>
                </c:pt>
                <c:pt idx="114616">
                  <c:v>112238</c:v>
                </c:pt>
                <c:pt idx="114617">
                  <c:v>112238</c:v>
                </c:pt>
                <c:pt idx="114618">
                  <c:v>112238</c:v>
                </c:pt>
                <c:pt idx="114619">
                  <c:v>112238</c:v>
                </c:pt>
                <c:pt idx="114620">
                  <c:v>112238</c:v>
                </c:pt>
                <c:pt idx="114621">
                  <c:v>112238</c:v>
                </c:pt>
                <c:pt idx="114622">
                  <c:v>112238</c:v>
                </c:pt>
                <c:pt idx="114623">
                  <c:v>112238</c:v>
                </c:pt>
                <c:pt idx="114624">
                  <c:v>112238</c:v>
                </c:pt>
                <c:pt idx="114625">
                  <c:v>112238</c:v>
                </c:pt>
                <c:pt idx="114626">
                  <c:v>112238</c:v>
                </c:pt>
                <c:pt idx="114627">
                  <c:v>112238</c:v>
                </c:pt>
                <c:pt idx="114628">
                  <c:v>112238</c:v>
                </c:pt>
                <c:pt idx="114629">
                  <c:v>112238</c:v>
                </c:pt>
                <c:pt idx="114630">
                  <c:v>112238</c:v>
                </c:pt>
                <c:pt idx="114631">
                  <c:v>112238</c:v>
                </c:pt>
                <c:pt idx="114632">
                  <c:v>112238</c:v>
                </c:pt>
                <c:pt idx="114633">
                  <c:v>112238</c:v>
                </c:pt>
                <c:pt idx="114634">
                  <c:v>112238</c:v>
                </c:pt>
                <c:pt idx="114635">
                  <c:v>112238</c:v>
                </c:pt>
                <c:pt idx="114636">
                  <c:v>112238</c:v>
                </c:pt>
                <c:pt idx="114637">
                  <c:v>112238</c:v>
                </c:pt>
                <c:pt idx="114638">
                  <c:v>112238</c:v>
                </c:pt>
                <c:pt idx="114639">
                  <c:v>112238</c:v>
                </c:pt>
                <c:pt idx="114640">
                  <c:v>112238</c:v>
                </c:pt>
                <c:pt idx="114641">
                  <c:v>112238</c:v>
                </c:pt>
                <c:pt idx="114642">
                  <c:v>112238</c:v>
                </c:pt>
                <c:pt idx="114643">
                  <c:v>112238</c:v>
                </c:pt>
                <c:pt idx="114644">
                  <c:v>112238</c:v>
                </c:pt>
                <c:pt idx="114645">
                  <c:v>112238</c:v>
                </c:pt>
                <c:pt idx="114646">
                  <c:v>112238</c:v>
                </c:pt>
                <c:pt idx="114647">
                  <c:v>112238</c:v>
                </c:pt>
                <c:pt idx="114648">
                  <c:v>112238</c:v>
                </c:pt>
                <c:pt idx="114649">
                  <c:v>112238</c:v>
                </c:pt>
                <c:pt idx="114650">
                  <c:v>112238</c:v>
                </c:pt>
                <c:pt idx="114651">
                  <c:v>112238</c:v>
                </c:pt>
                <c:pt idx="114652">
                  <c:v>112238</c:v>
                </c:pt>
                <c:pt idx="114653">
                  <c:v>112238</c:v>
                </c:pt>
                <c:pt idx="114654">
                  <c:v>112238</c:v>
                </c:pt>
                <c:pt idx="114655">
                  <c:v>112238</c:v>
                </c:pt>
                <c:pt idx="114656">
                  <c:v>112238</c:v>
                </c:pt>
                <c:pt idx="114657">
                  <c:v>112238</c:v>
                </c:pt>
                <c:pt idx="114658">
                  <c:v>112238</c:v>
                </c:pt>
                <c:pt idx="114659">
                  <c:v>112238</c:v>
                </c:pt>
                <c:pt idx="114660">
                  <c:v>112238</c:v>
                </c:pt>
                <c:pt idx="114661">
                  <c:v>112238</c:v>
                </c:pt>
                <c:pt idx="114662">
                  <c:v>112238</c:v>
                </c:pt>
                <c:pt idx="114663">
                  <c:v>112238</c:v>
                </c:pt>
                <c:pt idx="114664">
                  <c:v>112238</c:v>
                </c:pt>
                <c:pt idx="114665">
                  <c:v>112238</c:v>
                </c:pt>
                <c:pt idx="114666">
                  <c:v>112238</c:v>
                </c:pt>
                <c:pt idx="114667">
                  <c:v>112238</c:v>
                </c:pt>
                <c:pt idx="114668">
                  <c:v>112238</c:v>
                </c:pt>
                <c:pt idx="114669">
                  <c:v>112238</c:v>
                </c:pt>
                <c:pt idx="114670">
                  <c:v>112238</c:v>
                </c:pt>
                <c:pt idx="114671">
                  <c:v>112238</c:v>
                </c:pt>
                <c:pt idx="114672">
                  <c:v>112238</c:v>
                </c:pt>
                <c:pt idx="114673">
                  <c:v>112238</c:v>
                </c:pt>
                <c:pt idx="114674">
                  <c:v>112238</c:v>
                </c:pt>
                <c:pt idx="114675">
                  <c:v>112238</c:v>
                </c:pt>
                <c:pt idx="114676">
                  <c:v>112238</c:v>
                </c:pt>
                <c:pt idx="114677">
                  <c:v>112238</c:v>
                </c:pt>
                <c:pt idx="114678">
                  <c:v>112238</c:v>
                </c:pt>
                <c:pt idx="114679">
                  <c:v>112238</c:v>
                </c:pt>
                <c:pt idx="114680">
                  <c:v>112238</c:v>
                </c:pt>
                <c:pt idx="114681">
                  <c:v>112238</c:v>
                </c:pt>
                <c:pt idx="114682">
                  <c:v>112238</c:v>
                </c:pt>
                <c:pt idx="114683">
                  <c:v>112238</c:v>
                </c:pt>
                <c:pt idx="114684">
                  <c:v>112238</c:v>
                </c:pt>
                <c:pt idx="114685">
                  <c:v>112238</c:v>
                </c:pt>
                <c:pt idx="114686">
                  <c:v>112238</c:v>
                </c:pt>
                <c:pt idx="114687">
                  <c:v>112238</c:v>
                </c:pt>
                <c:pt idx="114688">
                  <c:v>112238</c:v>
                </c:pt>
                <c:pt idx="114689">
                  <c:v>112238</c:v>
                </c:pt>
                <c:pt idx="114690">
                  <c:v>112238</c:v>
                </c:pt>
                <c:pt idx="114691">
                  <c:v>112238</c:v>
                </c:pt>
                <c:pt idx="114692">
                  <c:v>112238</c:v>
                </c:pt>
                <c:pt idx="114693">
                  <c:v>112238</c:v>
                </c:pt>
                <c:pt idx="114694">
                  <c:v>112238</c:v>
                </c:pt>
                <c:pt idx="114695">
                  <c:v>112238</c:v>
                </c:pt>
                <c:pt idx="114696">
                  <c:v>112238</c:v>
                </c:pt>
                <c:pt idx="114697">
                  <c:v>112238</c:v>
                </c:pt>
                <c:pt idx="114698">
                  <c:v>112238</c:v>
                </c:pt>
                <c:pt idx="114699">
                  <c:v>112238</c:v>
                </c:pt>
                <c:pt idx="114700">
                  <c:v>112238</c:v>
                </c:pt>
                <c:pt idx="114701">
                  <c:v>112238</c:v>
                </c:pt>
                <c:pt idx="114702">
                  <c:v>112238</c:v>
                </c:pt>
                <c:pt idx="114703">
                  <c:v>112238</c:v>
                </c:pt>
                <c:pt idx="114704">
                  <c:v>112238</c:v>
                </c:pt>
                <c:pt idx="114705">
                  <c:v>112238</c:v>
                </c:pt>
                <c:pt idx="114706">
                  <c:v>112238</c:v>
                </c:pt>
                <c:pt idx="114707">
                  <c:v>112238</c:v>
                </c:pt>
                <c:pt idx="114708">
                  <c:v>112238</c:v>
                </c:pt>
                <c:pt idx="114709">
                  <c:v>112238</c:v>
                </c:pt>
                <c:pt idx="114710">
                  <c:v>112238</c:v>
                </c:pt>
                <c:pt idx="114711">
                  <c:v>112238</c:v>
                </c:pt>
                <c:pt idx="114712">
                  <c:v>112238</c:v>
                </c:pt>
                <c:pt idx="114713">
                  <c:v>112238</c:v>
                </c:pt>
                <c:pt idx="114714">
                  <c:v>112238</c:v>
                </c:pt>
                <c:pt idx="114715">
                  <c:v>112238</c:v>
                </c:pt>
                <c:pt idx="114716">
                  <c:v>112238</c:v>
                </c:pt>
                <c:pt idx="114717">
                  <c:v>112238</c:v>
                </c:pt>
                <c:pt idx="114718">
                  <c:v>112238</c:v>
                </c:pt>
                <c:pt idx="114719">
                  <c:v>112238</c:v>
                </c:pt>
                <c:pt idx="114720">
                  <c:v>112238</c:v>
                </c:pt>
                <c:pt idx="114721">
                  <c:v>112238</c:v>
                </c:pt>
                <c:pt idx="114722">
                  <c:v>112238</c:v>
                </c:pt>
                <c:pt idx="114723">
                  <c:v>112238</c:v>
                </c:pt>
                <c:pt idx="114724">
                  <c:v>112238</c:v>
                </c:pt>
                <c:pt idx="114725">
                  <c:v>112238</c:v>
                </c:pt>
                <c:pt idx="114726">
                  <c:v>112238</c:v>
                </c:pt>
                <c:pt idx="114727">
                  <c:v>112238</c:v>
                </c:pt>
                <c:pt idx="114728">
                  <c:v>112238</c:v>
                </c:pt>
                <c:pt idx="114729">
                  <c:v>112238</c:v>
                </c:pt>
                <c:pt idx="114730">
                  <c:v>112238</c:v>
                </c:pt>
                <c:pt idx="114731">
                  <c:v>112238</c:v>
                </c:pt>
                <c:pt idx="114732">
                  <c:v>112238</c:v>
                </c:pt>
                <c:pt idx="114733">
                  <c:v>112238</c:v>
                </c:pt>
                <c:pt idx="114734">
                  <c:v>112238</c:v>
                </c:pt>
                <c:pt idx="114735">
                  <c:v>112238</c:v>
                </c:pt>
                <c:pt idx="114736">
                  <c:v>112238</c:v>
                </c:pt>
                <c:pt idx="114737">
                  <c:v>112238</c:v>
                </c:pt>
                <c:pt idx="114738">
                  <c:v>112238</c:v>
                </c:pt>
                <c:pt idx="114739">
                  <c:v>112238</c:v>
                </c:pt>
                <c:pt idx="114740">
                  <c:v>112238</c:v>
                </c:pt>
                <c:pt idx="114741">
                  <c:v>112238</c:v>
                </c:pt>
                <c:pt idx="114742">
                  <c:v>112238</c:v>
                </c:pt>
                <c:pt idx="114743">
                  <c:v>112238</c:v>
                </c:pt>
                <c:pt idx="114744">
                  <c:v>112238</c:v>
                </c:pt>
                <c:pt idx="114745">
                  <c:v>112238</c:v>
                </c:pt>
                <c:pt idx="114746">
                  <c:v>112238</c:v>
                </c:pt>
                <c:pt idx="114747">
                  <c:v>112238</c:v>
                </c:pt>
                <c:pt idx="114748">
                  <c:v>112238</c:v>
                </c:pt>
                <c:pt idx="114749">
                  <c:v>112238</c:v>
                </c:pt>
                <c:pt idx="114750">
                  <c:v>112238</c:v>
                </c:pt>
                <c:pt idx="114751">
                  <c:v>112238</c:v>
                </c:pt>
                <c:pt idx="114752">
                  <c:v>112238</c:v>
                </c:pt>
                <c:pt idx="114753">
                  <c:v>112238</c:v>
                </c:pt>
                <c:pt idx="114754">
                  <c:v>112238</c:v>
                </c:pt>
                <c:pt idx="114755">
                  <c:v>112238</c:v>
                </c:pt>
                <c:pt idx="114756">
                  <c:v>112238</c:v>
                </c:pt>
                <c:pt idx="114757">
                  <c:v>112238</c:v>
                </c:pt>
                <c:pt idx="114758">
                  <c:v>112238</c:v>
                </c:pt>
                <c:pt idx="114759">
                  <c:v>112238</c:v>
                </c:pt>
                <c:pt idx="114760">
                  <c:v>112238</c:v>
                </c:pt>
                <c:pt idx="114761">
                  <c:v>112238</c:v>
                </c:pt>
                <c:pt idx="114762">
                  <c:v>112238</c:v>
                </c:pt>
                <c:pt idx="114763">
                  <c:v>112238</c:v>
                </c:pt>
                <c:pt idx="114764">
                  <c:v>112238</c:v>
                </c:pt>
                <c:pt idx="114765">
                  <c:v>112238</c:v>
                </c:pt>
                <c:pt idx="114766">
                  <c:v>112238</c:v>
                </c:pt>
                <c:pt idx="114767">
                  <c:v>112238</c:v>
                </c:pt>
                <c:pt idx="114768">
                  <c:v>112238</c:v>
                </c:pt>
                <c:pt idx="114769">
                  <c:v>112238</c:v>
                </c:pt>
                <c:pt idx="114770">
                  <c:v>112238</c:v>
                </c:pt>
                <c:pt idx="114771">
                  <c:v>112238</c:v>
                </c:pt>
                <c:pt idx="114772">
                  <c:v>112238</c:v>
                </c:pt>
                <c:pt idx="114773">
                  <c:v>112238</c:v>
                </c:pt>
                <c:pt idx="114774">
                  <c:v>112238</c:v>
                </c:pt>
                <c:pt idx="114775">
                  <c:v>112238</c:v>
                </c:pt>
                <c:pt idx="114776">
                  <c:v>112238</c:v>
                </c:pt>
                <c:pt idx="114777">
                  <c:v>112238</c:v>
                </c:pt>
                <c:pt idx="114778">
                  <c:v>112238</c:v>
                </c:pt>
                <c:pt idx="114779">
                  <c:v>112238</c:v>
                </c:pt>
                <c:pt idx="114780">
                  <c:v>112238</c:v>
                </c:pt>
                <c:pt idx="114781">
                  <c:v>112238</c:v>
                </c:pt>
                <c:pt idx="114782">
                  <c:v>112238</c:v>
                </c:pt>
                <c:pt idx="114783">
                  <c:v>112238</c:v>
                </c:pt>
                <c:pt idx="114784">
                  <c:v>112238</c:v>
                </c:pt>
                <c:pt idx="114785">
                  <c:v>112238</c:v>
                </c:pt>
                <c:pt idx="114786">
                  <c:v>112238</c:v>
                </c:pt>
                <c:pt idx="114787">
                  <c:v>112238</c:v>
                </c:pt>
                <c:pt idx="114788">
                  <c:v>112238</c:v>
                </c:pt>
                <c:pt idx="114789">
                  <c:v>112238</c:v>
                </c:pt>
                <c:pt idx="114790">
                  <c:v>112238</c:v>
                </c:pt>
                <c:pt idx="114791">
                  <c:v>112238</c:v>
                </c:pt>
                <c:pt idx="114792">
                  <c:v>112238</c:v>
                </c:pt>
                <c:pt idx="114793">
                  <c:v>112238</c:v>
                </c:pt>
                <c:pt idx="114794">
                  <c:v>112238</c:v>
                </c:pt>
                <c:pt idx="114795">
                  <c:v>112238</c:v>
                </c:pt>
                <c:pt idx="114796">
                  <c:v>112238</c:v>
                </c:pt>
                <c:pt idx="114797">
                  <c:v>112238</c:v>
                </c:pt>
                <c:pt idx="114798">
                  <c:v>112238</c:v>
                </c:pt>
                <c:pt idx="114799">
                  <c:v>112238</c:v>
                </c:pt>
                <c:pt idx="114800">
                  <c:v>112238</c:v>
                </c:pt>
                <c:pt idx="114801">
                  <c:v>112238</c:v>
                </c:pt>
                <c:pt idx="114802">
                  <c:v>112238</c:v>
                </c:pt>
                <c:pt idx="114803">
                  <c:v>112238</c:v>
                </c:pt>
                <c:pt idx="114804">
                  <c:v>112238</c:v>
                </c:pt>
                <c:pt idx="114805">
                  <c:v>112238</c:v>
                </c:pt>
                <c:pt idx="114806">
                  <c:v>112238</c:v>
                </c:pt>
                <c:pt idx="114807">
                  <c:v>112238</c:v>
                </c:pt>
                <c:pt idx="114808">
                  <c:v>112238</c:v>
                </c:pt>
                <c:pt idx="114809">
                  <c:v>112238</c:v>
                </c:pt>
                <c:pt idx="114810">
                  <c:v>112238</c:v>
                </c:pt>
                <c:pt idx="114811">
                  <c:v>112238</c:v>
                </c:pt>
                <c:pt idx="114812">
                  <c:v>112238</c:v>
                </c:pt>
                <c:pt idx="114813">
                  <c:v>112238</c:v>
                </c:pt>
                <c:pt idx="114814">
                  <c:v>112238</c:v>
                </c:pt>
                <c:pt idx="114815">
                  <c:v>112238</c:v>
                </c:pt>
                <c:pt idx="114816">
                  <c:v>112238</c:v>
                </c:pt>
                <c:pt idx="114817">
                  <c:v>112238</c:v>
                </c:pt>
                <c:pt idx="114818">
                  <c:v>112238</c:v>
                </c:pt>
                <c:pt idx="114819">
                  <c:v>112238</c:v>
                </c:pt>
                <c:pt idx="114820">
                  <c:v>112238</c:v>
                </c:pt>
                <c:pt idx="114821">
                  <c:v>112238</c:v>
                </c:pt>
                <c:pt idx="114822">
                  <c:v>112238</c:v>
                </c:pt>
                <c:pt idx="114823">
                  <c:v>112238</c:v>
                </c:pt>
                <c:pt idx="114824">
                  <c:v>112238</c:v>
                </c:pt>
                <c:pt idx="114825">
                  <c:v>112238</c:v>
                </c:pt>
                <c:pt idx="114826">
                  <c:v>112238</c:v>
                </c:pt>
                <c:pt idx="114827">
                  <c:v>112238</c:v>
                </c:pt>
                <c:pt idx="114828">
                  <c:v>112238</c:v>
                </c:pt>
                <c:pt idx="114829">
                  <c:v>112238</c:v>
                </c:pt>
                <c:pt idx="114830">
                  <c:v>112238</c:v>
                </c:pt>
                <c:pt idx="114831">
                  <c:v>112238</c:v>
                </c:pt>
                <c:pt idx="114832">
                  <c:v>112238</c:v>
                </c:pt>
                <c:pt idx="114833">
                  <c:v>112238</c:v>
                </c:pt>
                <c:pt idx="114834">
                  <c:v>112238</c:v>
                </c:pt>
                <c:pt idx="114835">
                  <c:v>112238</c:v>
                </c:pt>
                <c:pt idx="114836">
                  <c:v>112238</c:v>
                </c:pt>
                <c:pt idx="114837">
                  <c:v>112238</c:v>
                </c:pt>
                <c:pt idx="114838">
                  <c:v>112238</c:v>
                </c:pt>
                <c:pt idx="114839">
                  <c:v>112238</c:v>
                </c:pt>
                <c:pt idx="114840">
                  <c:v>112238</c:v>
                </c:pt>
                <c:pt idx="114841">
                  <c:v>112238</c:v>
                </c:pt>
                <c:pt idx="114842">
                  <c:v>112238</c:v>
                </c:pt>
                <c:pt idx="114843">
                  <c:v>112238</c:v>
                </c:pt>
                <c:pt idx="114844">
                  <c:v>112238</c:v>
                </c:pt>
                <c:pt idx="114845">
                  <c:v>112238</c:v>
                </c:pt>
                <c:pt idx="114846">
                  <c:v>112238</c:v>
                </c:pt>
                <c:pt idx="114847">
                  <c:v>112238</c:v>
                </c:pt>
                <c:pt idx="114848">
                  <c:v>112238</c:v>
                </c:pt>
                <c:pt idx="114849">
                  <c:v>112238</c:v>
                </c:pt>
                <c:pt idx="114850">
                  <c:v>112238</c:v>
                </c:pt>
                <c:pt idx="114851">
                  <c:v>112238</c:v>
                </c:pt>
                <c:pt idx="114852">
                  <c:v>112238</c:v>
                </c:pt>
                <c:pt idx="114853">
                  <c:v>112238</c:v>
                </c:pt>
                <c:pt idx="114854">
                  <c:v>112238</c:v>
                </c:pt>
                <c:pt idx="114855">
                  <c:v>112238</c:v>
                </c:pt>
                <c:pt idx="114856">
                  <c:v>112238</c:v>
                </c:pt>
                <c:pt idx="114857">
                  <c:v>112238</c:v>
                </c:pt>
                <c:pt idx="114858">
                  <c:v>112238</c:v>
                </c:pt>
                <c:pt idx="114859">
                  <c:v>112238</c:v>
                </c:pt>
                <c:pt idx="114860">
                  <c:v>112238</c:v>
                </c:pt>
                <c:pt idx="114861">
                  <c:v>112238</c:v>
                </c:pt>
                <c:pt idx="114862">
                  <c:v>112238</c:v>
                </c:pt>
                <c:pt idx="114863">
                  <c:v>112238</c:v>
                </c:pt>
                <c:pt idx="114864">
                  <c:v>112238</c:v>
                </c:pt>
                <c:pt idx="114865">
                  <c:v>112238</c:v>
                </c:pt>
                <c:pt idx="114866">
                  <c:v>112238</c:v>
                </c:pt>
                <c:pt idx="114867">
                  <c:v>112238</c:v>
                </c:pt>
                <c:pt idx="114868">
                  <c:v>112238</c:v>
                </c:pt>
                <c:pt idx="114869">
                  <c:v>112238</c:v>
                </c:pt>
                <c:pt idx="114870">
                  <c:v>112238</c:v>
                </c:pt>
                <c:pt idx="114871">
                  <c:v>112238</c:v>
                </c:pt>
                <c:pt idx="114872">
                  <c:v>112238</c:v>
                </c:pt>
                <c:pt idx="114873">
                  <c:v>112238</c:v>
                </c:pt>
                <c:pt idx="114874">
                  <c:v>112238</c:v>
                </c:pt>
                <c:pt idx="114875">
                  <c:v>112238</c:v>
                </c:pt>
                <c:pt idx="114876">
                  <c:v>112238</c:v>
                </c:pt>
                <c:pt idx="114877">
                  <c:v>112238</c:v>
                </c:pt>
                <c:pt idx="114878">
                  <c:v>112238</c:v>
                </c:pt>
                <c:pt idx="114879">
                  <c:v>112238</c:v>
                </c:pt>
                <c:pt idx="114880">
                  <c:v>112238</c:v>
                </c:pt>
                <c:pt idx="114881">
                  <c:v>112238</c:v>
                </c:pt>
                <c:pt idx="114882">
                  <c:v>112238</c:v>
                </c:pt>
                <c:pt idx="114883">
                  <c:v>112238</c:v>
                </c:pt>
                <c:pt idx="114884">
                  <c:v>112238</c:v>
                </c:pt>
                <c:pt idx="114885">
                  <c:v>112238</c:v>
                </c:pt>
                <c:pt idx="114886">
                  <c:v>112238</c:v>
                </c:pt>
                <c:pt idx="114887">
                  <c:v>112238</c:v>
                </c:pt>
                <c:pt idx="114888">
                  <c:v>112238</c:v>
                </c:pt>
                <c:pt idx="114889">
                  <c:v>112238</c:v>
                </c:pt>
                <c:pt idx="114890">
                  <c:v>112238</c:v>
                </c:pt>
                <c:pt idx="114891">
                  <c:v>112238</c:v>
                </c:pt>
                <c:pt idx="114892">
                  <c:v>112238</c:v>
                </c:pt>
                <c:pt idx="114893">
                  <c:v>112238</c:v>
                </c:pt>
                <c:pt idx="114894">
                  <c:v>112238</c:v>
                </c:pt>
                <c:pt idx="114895">
                  <c:v>112238</c:v>
                </c:pt>
                <c:pt idx="114896">
                  <c:v>112238</c:v>
                </c:pt>
                <c:pt idx="114897">
                  <c:v>112238</c:v>
                </c:pt>
                <c:pt idx="114898">
                  <c:v>112238</c:v>
                </c:pt>
                <c:pt idx="114899">
                  <c:v>112238</c:v>
                </c:pt>
                <c:pt idx="114900">
                  <c:v>112238</c:v>
                </c:pt>
                <c:pt idx="114901">
                  <c:v>112238</c:v>
                </c:pt>
                <c:pt idx="114902">
                  <c:v>112238</c:v>
                </c:pt>
                <c:pt idx="114903">
                  <c:v>112238</c:v>
                </c:pt>
                <c:pt idx="114904">
                  <c:v>112238</c:v>
                </c:pt>
                <c:pt idx="114905">
                  <c:v>112238</c:v>
                </c:pt>
                <c:pt idx="114906">
                  <c:v>112238</c:v>
                </c:pt>
                <c:pt idx="114907">
                  <c:v>112238</c:v>
                </c:pt>
                <c:pt idx="114908">
                  <c:v>112238</c:v>
                </c:pt>
                <c:pt idx="114909">
                  <c:v>112238</c:v>
                </c:pt>
                <c:pt idx="114910">
                  <c:v>112238</c:v>
                </c:pt>
                <c:pt idx="114911">
                  <c:v>112238</c:v>
                </c:pt>
                <c:pt idx="114912">
                  <c:v>112238</c:v>
                </c:pt>
                <c:pt idx="114913">
                  <c:v>112238</c:v>
                </c:pt>
                <c:pt idx="114914">
                  <c:v>112238</c:v>
                </c:pt>
                <c:pt idx="114915">
                  <c:v>112238</c:v>
                </c:pt>
                <c:pt idx="114916">
                  <c:v>112238</c:v>
                </c:pt>
                <c:pt idx="114917">
                  <c:v>112238</c:v>
                </c:pt>
                <c:pt idx="114918">
                  <c:v>112238</c:v>
                </c:pt>
                <c:pt idx="114919">
                  <c:v>112238</c:v>
                </c:pt>
                <c:pt idx="114920">
                  <c:v>112238</c:v>
                </c:pt>
                <c:pt idx="114921">
                  <c:v>112238</c:v>
                </c:pt>
                <c:pt idx="114922">
                  <c:v>112238</c:v>
                </c:pt>
                <c:pt idx="114923">
                  <c:v>112238</c:v>
                </c:pt>
                <c:pt idx="114924">
                  <c:v>112238</c:v>
                </c:pt>
                <c:pt idx="114925">
                  <c:v>112238</c:v>
                </c:pt>
                <c:pt idx="114926">
                  <c:v>112238</c:v>
                </c:pt>
                <c:pt idx="114927">
                  <c:v>112238</c:v>
                </c:pt>
                <c:pt idx="114928">
                  <c:v>112238</c:v>
                </c:pt>
                <c:pt idx="114929">
                  <c:v>112238</c:v>
                </c:pt>
                <c:pt idx="114930">
                  <c:v>112238</c:v>
                </c:pt>
                <c:pt idx="114931">
                  <c:v>112238</c:v>
                </c:pt>
                <c:pt idx="114932">
                  <c:v>112238</c:v>
                </c:pt>
                <c:pt idx="114933">
                  <c:v>112238</c:v>
                </c:pt>
                <c:pt idx="114934">
                  <c:v>112238</c:v>
                </c:pt>
                <c:pt idx="114935">
                  <c:v>112238</c:v>
                </c:pt>
                <c:pt idx="114936">
                  <c:v>112238</c:v>
                </c:pt>
                <c:pt idx="114937">
                  <c:v>112238</c:v>
                </c:pt>
                <c:pt idx="114938">
                  <c:v>112238</c:v>
                </c:pt>
                <c:pt idx="114939">
                  <c:v>112238</c:v>
                </c:pt>
                <c:pt idx="114940">
                  <c:v>112238</c:v>
                </c:pt>
                <c:pt idx="114941">
                  <c:v>112238</c:v>
                </c:pt>
                <c:pt idx="114942">
                  <c:v>112238</c:v>
                </c:pt>
                <c:pt idx="114943">
                  <c:v>112238</c:v>
                </c:pt>
                <c:pt idx="114944">
                  <c:v>112238</c:v>
                </c:pt>
                <c:pt idx="114945">
                  <c:v>112238</c:v>
                </c:pt>
                <c:pt idx="114946">
                  <c:v>112238</c:v>
                </c:pt>
                <c:pt idx="114947">
                  <c:v>112238</c:v>
                </c:pt>
                <c:pt idx="114948">
                  <c:v>112238</c:v>
                </c:pt>
                <c:pt idx="114949">
                  <c:v>112238</c:v>
                </c:pt>
                <c:pt idx="114950">
                  <c:v>112238</c:v>
                </c:pt>
                <c:pt idx="114951">
                  <c:v>112238</c:v>
                </c:pt>
                <c:pt idx="114952">
                  <c:v>112238</c:v>
                </c:pt>
                <c:pt idx="114953">
                  <c:v>112238</c:v>
                </c:pt>
                <c:pt idx="114954">
                  <c:v>112238</c:v>
                </c:pt>
                <c:pt idx="114955">
                  <c:v>112238</c:v>
                </c:pt>
                <c:pt idx="114956">
                  <c:v>112238</c:v>
                </c:pt>
                <c:pt idx="114957">
                  <c:v>112238</c:v>
                </c:pt>
                <c:pt idx="114958">
                  <c:v>112238</c:v>
                </c:pt>
                <c:pt idx="114959">
                  <c:v>112238</c:v>
                </c:pt>
                <c:pt idx="114960">
                  <c:v>112238</c:v>
                </c:pt>
                <c:pt idx="114961">
                  <c:v>112238</c:v>
                </c:pt>
                <c:pt idx="114962">
                  <c:v>112238</c:v>
                </c:pt>
                <c:pt idx="114963">
                  <c:v>112238</c:v>
                </c:pt>
                <c:pt idx="114964">
                  <c:v>112238</c:v>
                </c:pt>
                <c:pt idx="114965">
                  <c:v>112238</c:v>
                </c:pt>
                <c:pt idx="114966">
                  <c:v>112238</c:v>
                </c:pt>
                <c:pt idx="114967">
                  <c:v>112238</c:v>
                </c:pt>
                <c:pt idx="114968">
                  <c:v>112238</c:v>
                </c:pt>
                <c:pt idx="114969">
                  <c:v>112238</c:v>
                </c:pt>
                <c:pt idx="114970">
                  <c:v>112238</c:v>
                </c:pt>
                <c:pt idx="114971">
                  <c:v>112238</c:v>
                </c:pt>
                <c:pt idx="114972">
                  <c:v>112238</c:v>
                </c:pt>
                <c:pt idx="114973">
                  <c:v>112238</c:v>
                </c:pt>
                <c:pt idx="114974">
                  <c:v>112238</c:v>
                </c:pt>
                <c:pt idx="114975">
                  <c:v>112238</c:v>
                </c:pt>
                <c:pt idx="114976">
                  <c:v>112238</c:v>
                </c:pt>
                <c:pt idx="114977">
                  <c:v>112238</c:v>
                </c:pt>
                <c:pt idx="114978">
                  <c:v>112238</c:v>
                </c:pt>
                <c:pt idx="114979">
                  <c:v>112238</c:v>
                </c:pt>
                <c:pt idx="114980">
                  <c:v>112238</c:v>
                </c:pt>
                <c:pt idx="114981">
                  <c:v>112238</c:v>
                </c:pt>
                <c:pt idx="114982">
                  <c:v>112238</c:v>
                </c:pt>
                <c:pt idx="114983">
                  <c:v>112238</c:v>
                </c:pt>
                <c:pt idx="114984">
                  <c:v>112238</c:v>
                </c:pt>
                <c:pt idx="114985">
                  <c:v>112238</c:v>
                </c:pt>
                <c:pt idx="114986">
                  <c:v>112238</c:v>
                </c:pt>
                <c:pt idx="114987">
                  <c:v>112238</c:v>
                </c:pt>
                <c:pt idx="114988">
                  <c:v>112238</c:v>
                </c:pt>
                <c:pt idx="114989">
                  <c:v>112238</c:v>
                </c:pt>
                <c:pt idx="114990">
                  <c:v>112238</c:v>
                </c:pt>
                <c:pt idx="114991">
                  <c:v>112238</c:v>
                </c:pt>
                <c:pt idx="114992">
                  <c:v>112238</c:v>
                </c:pt>
                <c:pt idx="114993">
                  <c:v>112238</c:v>
                </c:pt>
                <c:pt idx="114994">
                  <c:v>112238</c:v>
                </c:pt>
                <c:pt idx="114995">
                  <c:v>112238</c:v>
                </c:pt>
                <c:pt idx="114996">
                  <c:v>112238</c:v>
                </c:pt>
                <c:pt idx="114997">
                  <c:v>112238</c:v>
                </c:pt>
                <c:pt idx="114998">
                  <c:v>112238</c:v>
                </c:pt>
                <c:pt idx="114999">
                  <c:v>112238</c:v>
                </c:pt>
                <c:pt idx="115000">
                  <c:v>112238</c:v>
                </c:pt>
                <c:pt idx="115001">
                  <c:v>112238</c:v>
                </c:pt>
                <c:pt idx="115002">
                  <c:v>112238</c:v>
                </c:pt>
                <c:pt idx="115003">
                  <c:v>112238</c:v>
                </c:pt>
                <c:pt idx="115004">
                  <c:v>112238</c:v>
                </c:pt>
                <c:pt idx="115005">
                  <c:v>112238</c:v>
                </c:pt>
                <c:pt idx="115006">
                  <c:v>112238</c:v>
                </c:pt>
                <c:pt idx="115007">
                  <c:v>112238</c:v>
                </c:pt>
                <c:pt idx="115008">
                  <c:v>112238</c:v>
                </c:pt>
                <c:pt idx="115009">
                  <c:v>112238</c:v>
                </c:pt>
                <c:pt idx="115010">
                  <c:v>112238</c:v>
                </c:pt>
                <c:pt idx="115011">
                  <c:v>112238</c:v>
                </c:pt>
                <c:pt idx="115012">
                  <c:v>112238</c:v>
                </c:pt>
                <c:pt idx="115013">
                  <c:v>112238</c:v>
                </c:pt>
                <c:pt idx="115014">
                  <c:v>112238</c:v>
                </c:pt>
                <c:pt idx="115015">
                  <c:v>112238</c:v>
                </c:pt>
                <c:pt idx="115016">
                  <c:v>112238</c:v>
                </c:pt>
                <c:pt idx="115017">
                  <c:v>112238</c:v>
                </c:pt>
                <c:pt idx="115018">
                  <c:v>112238</c:v>
                </c:pt>
                <c:pt idx="115019">
                  <c:v>112238</c:v>
                </c:pt>
                <c:pt idx="115020">
                  <c:v>112238</c:v>
                </c:pt>
                <c:pt idx="115021">
                  <c:v>112238</c:v>
                </c:pt>
                <c:pt idx="115022">
                  <c:v>112238</c:v>
                </c:pt>
                <c:pt idx="115023">
                  <c:v>112238</c:v>
                </c:pt>
                <c:pt idx="115024">
                  <c:v>112238</c:v>
                </c:pt>
                <c:pt idx="115025">
                  <c:v>112238</c:v>
                </c:pt>
                <c:pt idx="115026">
                  <c:v>112238</c:v>
                </c:pt>
                <c:pt idx="115027">
                  <c:v>112238</c:v>
                </c:pt>
                <c:pt idx="115028">
                  <c:v>112238</c:v>
                </c:pt>
                <c:pt idx="115029">
                  <c:v>112238</c:v>
                </c:pt>
                <c:pt idx="115030">
                  <c:v>112238</c:v>
                </c:pt>
                <c:pt idx="115031">
                  <c:v>112238</c:v>
                </c:pt>
                <c:pt idx="115032">
                  <c:v>112238</c:v>
                </c:pt>
                <c:pt idx="115033">
                  <c:v>112238</c:v>
                </c:pt>
                <c:pt idx="115034">
                  <c:v>112238</c:v>
                </c:pt>
                <c:pt idx="115035">
                  <c:v>112238</c:v>
                </c:pt>
                <c:pt idx="115036">
                  <c:v>112238</c:v>
                </c:pt>
                <c:pt idx="115037">
                  <c:v>112238</c:v>
                </c:pt>
                <c:pt idx="115038">
                  <c:v>112238</c:v>
                </c:pt>
                <c:pt idx="115039">
                  <c:v>112238</c:v>
                </c:pt>
                <c:pt idx="115040">
                  <c:v>112238</c:v>
                </c:pt>
                <c:pt idx="115041">
                  <c:v>112238</c:v>
                </c:pt>
                <c:pt idx="115042">
                  <c:v>112238</c:v>
                </c:pt>
                <c:pt idx="115043">
                  <c:v>112238</c:v>
                </c:pt>
                <c:pt idx="115044">
                  <c:v>112238</c:v>
                </c:pt>
                <c:pt idx="115045">
                  <c:v>112238</c:v>
                </c:pt>
                <c:pt idx="115046">
                  <c:v>112238</c:v>
                </c:pt>
                <c:pt idx="115047">
                  <c:v>112238</c:v>
                </c:pt>
                <c:pt idx="115048">
                  <c:v>112238</c:v>
                </c:pt>
                <c:pt idx="115049">
                  <c:v>112238</c:v>
                </c:pt>
                <c:pt idx="115050">
                  <c:v>112238</c:v>
                </c:pt>
                <c:pt idx="115051">
                  <c:v>112238</c:v>
                </c:pt>
                <c:pt idx="115052">
                  <c:v>112238</c:v>
                </c:pt>
                <c:pt idx="115053">
                  <c:v>112238</c:v>
                </c:pt>
                <c:pt idx="115054">
                  <c:v>112238</c:v>
                </c:pt>
                <c:pt idx="115055">
                  <c:v>112238</c:v>
                </c:pt>
                <c:pt idx="115056">
                  <c:v>112238</c:v>
                </c:pt>
                <c:pt idx="115057">
                  <c:v>112238</c:v>
                </c:pt>
                <c:pt idx="115058">
                  <c:v>112238</c:v>
                </c:pt>
                <c:pt idx="115059">
                  <c:v>112238</c:v>
                </c:pt>
                <c:pt idx="115060">
                  <c:v>112238</c:v>
                </c:pt>
                <c:pt idx="115061">
                  <c:v>112238</c:v>
                </c:pt>
                <c:pt idx="115062">
                  <c:v>112238</c:v>
                </c:pt>
                <c:pt idx="115063">
                  <c:v>112238</c:v>
                </c:pt>
                <c:pt idx="115064">
                  <c:v>112238</c:v>
                </c:pt>
                <c:pt idx="115065">
                  <c:v>112238</c:v>
                </c:pt>
                <c:pt idx="115066">
                  <c:v>112238</c:v>
                </c:pt>
                <c:pt idx="115067">
                  <c:v>112238</c:v>
                </c:pt>
                <c:pt idx="115068">
                  <c:v>112238</c:v>
                </c:pt>
                <c:pt idx="115069">
                  <c:v>112238</c:v>
                </c:pt>
                <c:pt idx="115070">
                  <c:v>112238</c:v>
                </c:pt>
                <c:pt idx="115071">
                  <c:v>112238</c:v>
                </c:pt>
                <c:pt idx="115072">
                  <c:v>112238</c:v>
                </c:pt>
                <c:pt idx="115073">
                  <c:v>112238</c:v>
                </c:pt>
                <c:pt idx="115074">
                  <c:v>112238</c:v>
                </c:pt>
                <c:pt idx="115075">
                  <c:v>112238</c:v>
                </c:pt>
                <c:pt idx="115076">
                  <c:v>112238</c:v>
                </c:pt>
                <c:pt idx="115077">
                  <c:v>112238</c:v>
                </c:pt>
                <c:pt idx="115078">
                  <c:v>112238</c:v>
                </c:pt>
                <c:pt idx="115079">
                  <c:v>112238</c:v>
                </c:pt>
                <c:pt idx="115080">
                  <c:v>112238</c:v>
                </c:pt>
                <c:pt idx="115081">
                  <c:v>112238</c:v>
                </c:pt>
                <c:pt idx="115082">
                  <c:v>112238</c:v>
                </c:pt>
                <c:pt idx="115083">
                  <c:v>112238</c:v>
                </c:pt>
                <c:pt idx="115084">
                  <c:v>112238</c:v>
                </c:pt>
                <c:pt idx="115085">
                  <c:v>112238</c:v>
                </c:pt>
                <c:pt idx="115086">
                  <c:v>112238</c:v>
                </c:pt>
                <c:pt idx="115087">
                  <c:v>112238</c:v>
                </c:pt>
                <c:pt idx="115088">
                  <c:v>112238</c:v>
                </c:pt>
                <c:pt idx="115089">
                  <c:v>112238</c:v>
                </c:pt>
                <c:pt idx="115090">
                  <c:v>112238</c:v>
                </c:pt>
                <c:pt idx="115091">
                  <c:v>112238</c:v>
                </c:pt>
                <c:pt idx="115092">
                  <c:v>112238</c:v>
                </c:pt>
                <c:pt idx="115093">
                  <c:v>112238</c:v>
                </c:pt>
                <c:pt idx="115094">
                  <c:v>112238</c:v>
                </c:pt>
                <c:pt idx="115095">
                  <c:v>112238</c:v>
                </c:pt>
                <c:pt idx="115096">
                  <c:v>112238</c:v>
                </c:pt>
                <c:pt idx="115097">
                  <c:v>112238</c:v>
                </c:pt>
                <c:pt idx="115098">
                  <c:v>112238</c:v>
                </c:pt>
                <c:pt idx="115099">
                  <c:v>112238</c:v>
                </c:pt>
                <c:pt idx="115100">
                  <c:v>112238</c:v>
                </c:pt>
                <c:pt idx="115101">
                  <c:v>112238</c:v>
                </c:pt>
                <c:pt idx="115102">
                  <c:v>112238</c:v>
                </c:pt>
                <c:pt idx="115103">
                  <c:v>112238</c:v>
                </c:pt>
                <c:pt idx="115104">
                  <c:v>112238</c:v>
                </c:pt>
                <c:pt idx="115105">
                  <c:v>112238</c:v>
                </c:pt>
                <c:pt idx="115106">
                  <c:v>112238</c:v>
                </c:pt>
                <c:pt idx="115107">
                  <c:v>112238</c:v>
                </c:pt>
                <c:pt idx="115108">
                  <c:v>112238</c:v>
                </c:pt>
                <c:pt idx="115109">
                  <c:v>112238</c:v>
                </c:pt>
                <c:pt idx="115110">
                  <c:v>112238</c:v>
                </c:pt>
                <c:pt idx="115111">
                  <c:v>112238</c:v>
                </c:pt>
                <c:pt idx="115112">
                  <c:v>112238</c:v>
                </c:pt>
                <c:pt idx="115113">
                  <c:v>112238</c:v>
                </c:pt>
                <c:pt idx="115114">
                  <c:v>112238</c:v>
                </c:pt>
                <c:pt idx="115115">
                  <c:v>112238</c:v>
                </c:pt>
                <c:pt idx="115116">
                  <c:v>112238</c:v>
                </c:pt>
                <c:pt idx="115117">
                  <c:v>112238</c:v>
                </c:pt>
                <c:pt idx="115118">
                  <c:v>112238</c:v>
                </c:pt>
                <c:pt idx="115119">
                  <c:v>112238</c:v>
                </c:pt>
                <c:pt idx="115120">
                  <c:v>112238</c:v>
                </c:pt>
                <c:pt idx="115121">
                  <c:v>112238</c:v>
                </c:pt>
                <c:pt idx="115122">
                  <c:v>112238</c:v>
                </c:pt>
                <c:pt idx="115123">
                  <c:v>112238</c:v>
                </c:pt>
                <c:pt idx="115124">
                  <c:v>112238</c:v>
                </c:pt>
                <c:pt idx="115125">
                  <c:v>112238</c:v>
                </c:pt>
                <c:pt idx="115126">
                  <c:v>112238</c:v>
                </c:pt>
                <c:pt idx="115127">
                  <c:v>112238</c:v>
                </c:pt>
                <c:pt idx="115128">
                  <c:v>112238</c:v>
                </c:pt>
                <c:pt idx="115129">
                  <c:v>112238</c:v>
                </c:pt>
                <c:pt idx="115130">
                  <c:v>112238</c:v>
                </c:pt>
                <c:pt idx="115131">
                  <c:v>112238</c:v>
                </c:pt>
                <c:pt idx="115132">
                  <c:v>112238</c:v>
                </c:pt>
                <c:pt idx="115133">
                  <c:v>112238</c:v>
                </c:pt>
                <c:pt idx="115134">
                  <c:v>112238</c:v>
                </c:pt>
                <c:pt idx="115135">
                  <c:v>112238</c:v>
                </c:pt>
                <c:pt idx="115136">
                  <c:v>112238</c:v>
                </c:pt>
                <c:pt idx="115137">
                  <c:v>112238</c:v>
                </c:pt>
                <c:pt idx="115138">
                  <c:v>112238</c:v>
                </c:pt>
                <c:pt idx="115139">
                  <c:v>112238</c:v>
                </c:pt>
                <c:pt idx="115140">
                  <c:v>112238</c:v>
                </c:pt>
                <c:pt idx="115141">
                  <c:v>112238</c:v>
                </c:pt>
                <c:pt idx="115142">
                  <c:v>112238</c:v>
                </c:pt>
                <c:pt idx="115143">
                  <c:v>112238</c:v>
                </c:pt>
                <c:pt idx="115144">
                  <c:v>112238</c:v>
                </c:pt>
                <c:pt idx="115145">
                  <c:v>112238</c:v>
                </c:pt>
                <c:pt idx="115146">
                  <c:v>112238</c:v>
                </c:pt>
                <c:pt idx="115147">
                  <c:v>112238</c:v>
                </c:pt>
                <c:pt idx="115148">
                  <c:v>112238</c:v>
                </c:pt>
                <c:pt idx="115149">
                  <c:v>112238</c:v>
                </c:pt>
                <c:pt idx="115150">
                  <c:v>112238</c:v>
                </c:pt>
                <c:pt idx="115151">
                  <c:v>112238</c:v>
                </c:pt>
                <c:pt idx="115152">
                  <c:v>112238</c:v>
                </c:pt>
                <c:pt idx="115153">
                  <c:v>112238</c:v>
                </c:pt>
                <c:pt idx="115154">
                  <c:v>112238</c:v>
                </c:pt>
                <c:pt idx="115155">
                  <c:v>112238</c:v>
                </c:pt>
                <c:pt idx="115156">
                  <c:v>112238</c:v>
                </c:pt>
                <c:pt idx="115157">
                  <c:v>112238</c:v>
                </c:pt>
                <c:pt idx="115158">
                  <c:v>112238</c:v>
                </c:pt>
                <c:pt idx="115159">
                  <c:v>112238</c:v>
                </c:pt>
                <c:pt idx="115160">
                  <c:v>112238</c:v>
                </c:pt>
                <c:pt idx="115161">
                  <c:v>112238</c:v>
                </c:pt>
                <c:pt idx="115162">
                  <c:v>112238</c:v>
                </c:pt>
                <c:pt idx="115163">
                  <c:v>112238</c:v>
                </c:pt>
                <c:pt idx="115164">
                  <c:v>112238</c:v>
                </c:pt>
                <c:pt idx="115165">
                  <c:v>112238</c:v>
                </c:pt>
                <c:pt idx="115166">
                  <c:v>112238</c:v>
                </c:pt>
                <c:pt idx="115167">
                  <c:v>112238</c:v>
                </c:pt>
                <c:pt idx="115168">
                  <c:v>112238</c:v>
                </c:pt>
                <c:pt idx="115169">
                  <c:v>112238</c:v>
                </c:pt>
                <c:pt idx="115170">
                  <c:v>112238</c:v>
                </c:pt>
                <c:pt idx="115171">
                  <c:v>112238</c:v>
                </c:pt>
                <c:pt idx="115172">
                  <c:v>112238</c:v>
                </c:pt>
                <c:pt idx="115173">
                  <c:v>112238</c:v>
                </c:pt>
                <c:pt idx="115174">
                  <c:v>112238</c:v>
                </c:pt>
                <c:pt idx="115175">
                  <c:v>112238</c:v>
                </c:pt>
                <c:pt idx="115176">
                  <c:v>112238</c:v>
                </c:pt>
                <c:pt idx="115177">
                  <c:v>112238</c:v>
                </c:pt>
                <c:pt idx="115178">
                  <c:v>112238</c:v>
                </c:pt>
                <c:pt idx="115179">
                  <c:v>112238</c:v>
                </c:pt>
                <c:pt idx="115180">
                  <c:v>112238</c:v>
                </c:pt>
                <c:pt idx="115181">
                  <c:v>112238</c:v>
                </c:pt>
                <c:pt idx="115182">
                  <c:v>112238</c:v>
                </c:pt>
                <c:pt idx="115183">
                  <c:v>112238</c:v>
                </c:pt>
                <c:pt idx="115184">
                  <c:v>112238</c:v>
                </c:pt>
                <c:pt idx="115185">
                  <c:v>112238</c:v>
                </c:pt>
                <c:pt idx="115186">
                  <c:v>112238</c:v>
                </c:pt>
                <c:pt idx="115187">
                  <c:v>112238</c:v>
                </c:pt>
                <c:pt idx="115188">
                  <c:v>112238</c:v>
                </c:pt>
                <c:pt idx="115189">
                  <c:v>112238</c:v>
                </c:pt>
                <c:pt idx="115190">
                  <c:v>112238</c:v>
                </c:pt>
                <c:pt idx="115191">
                  <c:v>112238</c:v>
                </c:pt>
                <c:pt idx="115192">
                  <c:v>112238</c:v>
                </c:pt>
                <c:pt idx="115193">
                  <c:v>112238</c:v>
                </c:pt>
                <c:pt idx="115194">
                  <c:v>112238</c:v>
                </c:pt>
                <c:pt idx="115195">
                  <c:v>112238</c:v>
                </c:pt>
                <c:pt idx="115196">
                  <c:v>112238</c:v>
                </c:pt>
                <c:pt idx="115197">
                  <c:v>112238</c:v>
                </c:pt>
                <c:pt idx="115198">
                  <c:v>112238</c:v>
                </c:pt>
                <c:pt idx="115199">
                  <c:v>112238</c:v>
                </c:pt>
                <c:pt idx="115200">
                  <c:v>112238</c:v>
                </c:pt>
                <c:pt idx="115201">
                  <c:v>112238</c:v>
                </c:pt>
                <c:pt idx="115202">
                  <c:v>112238</c:v>
                </c:pt>
                <c:pt idx="115203">
                  <c:v>112238</c:v>
                </c:pt>
                <c:pt idx="115204">
                  <c:v>112238</c:v>
                </c:pt>
                <c:pt idx="115205">
                  <c:v>112238</c:v>
                </c:pt>
                <c:pt idx="115206">
                  <c:v>112238</c:v>
                </c:pt>
                <c:pt idx="115207">
                  <c:v>112238</c:v>
                </c:pt>
                <c:pt idx="115208">
                  <c:v>112238</c:v>
                </c:pt>
                <c:pt idx="115209">
                  <c:v>112238</c:v>
                </c:pt>
                <c:pt idx="115210">
                  <c:v>112238</c:v>
                </c:pt>
                <c:pt idx="115211">
                  <c:v>112238</c:v>
                </c:pt>
                <c:pt idx="115212">
                  <c:v>112238</c:v>
                </c:pt>
                <c:pt idx="115213">
                  <c:v>112238</c:v>
                </c:pt>
                <c:pt idx="115214">
                  <c:v>112238</c:v>
                </c:pt>
                <c:pt idx="115215">
                  <c:v>112238</c:v>
                </c:pt>
                <c:pt idx="115216">
                  <c:v>112238</c:v>
                </c:pt>
                <c:pt idx="115217">
                  <c:v>112238</c:v>
                </c:pt>
                <c:pt idx="115218">
                  <c:v>112238</c:v>
                </c:pt>
                <c:pt idx="115219">
                  <c:v>112238</c:v>
                </c:pt>
                <c:pt idx="115220">
                  <c:v>112238</c:v>
                </c:pt>
                <c:pt idx="115221">
                  <c:v>112238</c:v>
                </c:pt>
                <c:pt idx="115222">
                  <c:v>112238</c:v>
                </c:pt>
                <c:pt idx="115223">
                  <c:v>112238</c:v>
                </c:pt>
                <c:pt idx="115224">
                  <c:v>112238</c:v>
                </c:pt>
                <c:pt idx="115225">
                  <c:v>112238</c:v>
                </c:pt>
                <c:pt idx="115226">
                  <c:v>112238</c:v>
                </c:pt>
                <c:pt idx="115227">
                  <c:v>112238</c:v>
                </c:pt>
                <c:pt idx="115228">
                  <c:v>112238</c:v>
                </c:pt>
                <c:pt idx="115229">
                  <c:v>112238</c:v>
                </c:pt>
                <c:pt idx="115230">
                  <c:v>112238</c:v>
                </c:pt>
                <c:pt idx="115231">
                  <c:v>112238</c:v>
                </c:pt>
                <c:pt idx="115232">
                  <c:v>112238</c:v>
                </c:pt>
                <c:pt idx="115233">
                  <c:v>112238</c:v>
                </c:pt>
                <c:pt idx="115234">
                  <c:v>112238</c:v>
                </c:pt>
                <c:pt idx="115235">
                  <c:v>112238</c:v>
                </c:pt>
                <c:pt idx="115236">
                  <c:v>112238</c:v>
                </c:pt>
                <c:pt idx="115237">
                  <c:v>112238</c:v>
                </c:pt>
                <c:pt idx="115238">
                  <c:v>112238</c:v>
                </c:pt>
                <c:pt idx="115239">
                  <c:v>112238</c:v>
                </c:pt>
                <c:pt idx="115240">
                  <c:v>112238</c:v>
                </c:pt>
                <c:pt idx="115241">
                  <c:v>112238</c:v>
                </c:pt>
                <c:pt idx="115242">
                  <c:v>112238</c:v>
                </c:pt>
                <c:pt idx="115243">
                  <c:v>112238</c:v>
                </c:pt>
                <c:pt idx="115244">
                  <c:v>112238</c:v>
                </c:pt>
                <c:pt idx="115245">
                  <c:v>112238</c:v>
                </c:pt>
                <c:pt idx="115246">
                  <c:v>112238</c:v>
                </c:pt>
                <c:pt idx="115247">
                  <c:v>112238</c:v>
                </c:pt>
                <c:pt idx="115248">
                  <c:v>112238</c:v>
                </c:pt>
                <c:pt idx="115249">
                  <c:v>112238</c:v>
                </c:pt>
                <c:pt idx="115250">
                  <c:v>112238</c:v>
                </c:pt>
                <c:pt idx="115251">
                  <c:v>112238</c:v>
                </c:pt>
                <c:pt idx="115252">
                  <c:v>112238</c:v>
                </c:pt>
                <c:pt idx="115253">
                  <c:v>112238</c:v>
                </c:pt>
                <c:pt idx="115254">
                  <c:v>112238</c:v>
                </c:pt>
                <c:pt idx="115255">
                  <c:v>112238</c:v>
                </c:pt>
                <c:pt idx="115256">
                  <c:v>112238</c:v>
                </c:pt>
                <c:pt idx="115257">
                  <c:v>112238</c:v>
                </c:pt>
                <c:pt idx="115258">
                  <c:v>112238</c:v>
                </c:pt>
                <c:pt idx="115259">
                  <c:v>112238</c:v>
                </c:pt>
                <c:pt idx="115260">
                  <c:v>112238</c:v>
                </c:pt>
                <c:pt idx="115261">
                  <c:v>112238</c:v>
                </c:pt>
                <c:pt idx="115262">
                  <c:v>112238</c:v>
                </c:pt>
                <c:pt idx="115263">
                  <c:v>112238</c:v>
                </c:pt>
                <c:pt idx="115264">
                  <c:v>112238</c:v>
                </c:pt>
                <c:pt idx="115265">
                  <c:v>112238</c:v>
                </c:pt>
                <c:pt idx="115266">
                  <c:v>112238</c:v>
                </c:pt>
                <c:pt idx="115267">
                  <c:v>112238</c:v>
                </c:pt>
                <c:pt idx="115268">
                  <c:v>112238</c:v>
                </c:pt>
                <c:pt idx="115269">
                  <c:v>112238</c:v>
                </c:pt>
                <c:pt idx="115270">
                  <c:v>112238</c:v>
                </c:pt>
                <c:pt idx="115271">
                  <c:v>112238</c:v>
                </c:pt>
                <c:pt idx="115272">
                  <c:v>112238</c:v>
                </c:pt>
                <c:pt idx="115273">
                  <c:v>112238</c:v>
                </c:pt>
                <c:pt idx="115274">
                  <c:v>112238</c:v>
                </c:pt>
                <c:pt idx="115275">
                  <c:v>112238</c:v>
                </c:pt>
                <c:pt idx="115276">
                  <c:v>112238</c:v>
                </c:pt>
                <c:pt idx="115277">
                  <c:v>112238</c:v>
                </c:pt>
                <c:pt idx="115278">
                  <c:v>112238</c:v>
                </c:pt>
                <c:pt idx="115279">
                  <c:v>112238</c:v>
                </c:pt>
                <c:pt idx="115280">
                  <c:v>112238</c:v>
                </c:pt>
                <c:pt idx="115281">
                  <c:v>112238</c:v>
                </c:pt>
                <c:pt idx="115282">
                  <c:v>112238</c:v>
                </c:pt>
                <c:pt idx="115283">
                  <c:v>112238</c:v>
                </c:pt>
                <c:pt idx="115284">
                  <c:v>112238</c:v>
                </c:pt>
                <c:pt idx="115285">
                  <c:v>112238</c:v>
                </c:pt>
                <c:pt idx="115286">
                  <c:v>112238</c:v>
                </c:pt>
                <c:pt idx="115287">
                  <c:v>112238</c:v>
                </c:pt>
                <c:pt idx="115288">
                  <c:v>112238</c:v>
                </c:pt>
                <c:pt idx="115289">
                  <c:v>112238</c:v>
                </c:pt>
                <c:pt idx="115290">
                  <c:v>112238</c:v>
                </c:pt>
                <c:pt idx="115291">
                  <c:v>112238</c:v>
                </c:pt>
                <c:pt idx="115292">
                  <c:v>112238</c:v>
                </c:pt>
                <c:pt idx="115293">
                  <c:v>112238</c:v>
                </c:pt>
                <c:pt idx="115294">
                  <c:v>112238</c:v>
                </c:pt>
                <c:pt idx="115295">
                  <c:v>112238</c:v>
                </c:pt>
                <c:pt idx="115296">
                  <c:v>112238</c:v>
                </c:pt>
                <c:pt idx="115297">
                  <c:v>112238</c:v>
                </c:pt>
                <c:pt idx="115298">
                  <c:v>112238</c:v>
                </c:pt>
                <c:pt idx="115299">
                  <c:v>112238</c:v>
                </c:pt>
                <c:pt idx="115300">
                  <c:v>112238</c:v>
                </c:pt>
                <c:pt idx="115301">
                  <c:v>112238</c:v>
                </c:pt>
                <c:pt idx="115302">
                  <c:v>112238</c:v>
                </c:pt>
                <c:pt idx="115303">
                  <c:v>112238</c:v>
                </c:pt>
                <c:pt idx="115304">
                  <c:v>112238</c:v>
                </c:pt>
                <c:pt idx="115305">
                  <c:v>112238</c:v>
                </c:pt>
                <c:pt idx="115306">
                  <c:v>112238</c:v>
                </c:pt>
                <c:pt idx="115307">
                  <c:v>112238</c:v>
                </c:pt>
                <c:pt idx="115308">
                  <c:v>112238</c:v>
                </c:pt>
                <c:pt idx="115309">
                  <c:v>112238</c:v>
                </c:pt>
                <c:pt idx="115310">
                  <c:v>112238</c:v>
                </c:pt>
                <c:pt idx="115311">
                  <c:v>112238</c:v>
                </c:pt>
                <c:pt idx="115312">
                  <c:v>112238</c:v>
                </c:pt>
                <c:pt idx="115313">
                  <c:v>112238</c:v>
                </c:pt>
                <c:pt idx="115314">
                  <c:v>112238</c:v>
                </c:pt>
                <c:pt idx="115315">
                  <c:v>112238</c:v>
                </c:pt>
                <c:pt idx="115316">
                  <c:v>112238</c:v>
                </c:pt>
                <c:pt idx="115317">
                  <c:v>112238</c:v>
                </c:pt>
                <c:pt idx="115318">
                  <c:v>112238</c:v>
                </c:pt>
                <c:pt idx="115319">
                  <c:v>112238</c:v>
                </c:pt>
                <c:pt idx="115320">
                  <c:v>112238</c:v>
                </c:pt>
                <c:pt idx="115321">
                  <c:v>112238</c:v>
                </c:pt>
                <c:pt idx="115322">
                  <c:v>112238</c:v>
                </c:pt>
                <c:pt idx="115323">
                  <c:v>112238</c:v>
                </c:pt>
                <c:pt idx="115324">
                  <c:v>112238</c:v>
                </c:pt>
                <c:pt idx="115325">
                  <c:v>112238</c:v>
                </c:pt>
                <c:pt idx="115326">
                  <c:v>112238</c:v>
                </c:pt>
                <c:pt idx="115327">
                  <c:v>112238</c:v>
                </c:pt>
                <c:pt idx="115328">
                  <c:v>112238</c:v>
                </c:pt>
                <c:pt idx="115329">
                  <c:v>112238</c:v>
                </c:pt>
                <c:pt idx="115330">
                  <c:v>112238</c:v>
                </c:pt>
                <c:pt idx="115331">
                  <c:v>112238</c:v>
                </c:pt>
                <c:pt idx="115332">
                  <c:v>112238</c:v>
                </c:pt>
                <c:pt idx="115333">
                  <c:v>112238</c:v>
                </c:pt>
                <c:pt idx="115334">
                  <c:v>112238</c:v>
                </c:pt>
                <c:pt idx="115335">
                  <c:v>112238</c:v>
                </c:pt>
                <c:pt idx="115336">
                  <c:v>112238</c:v>
                </c:pt>
                <c:pt idx="115337">
                  <c:v>112238</c:v>
                </c:pt>
                <c:pt idx="115338">
                  <c:v>112238</c:v>
                </c:pt>
                <c:pt idx="115339">
                  <c:v>112238</c:v>
                </c:pt>
                <c:pt idx="115340">
                  <c:v>112238</c:v>
                </c:pt>
                <c:pt idx="115341">
                  <c:v>112238</c:v>
                </c:pt>
                <c:pt idx="115342">
                  <c:v>112238</c:v>
                </c:pt>
                <c:pt idx="115343">
                  <c:v>112238</c:v>
                </c:pt>
                <c:pt idx="115344">
                  <c:v>112238</c:v>
                </c:pt>
                <c:pt idx="115345">
                  <c:v>112238</c:v>
                </c:pt>
                <c:pt idx="115346">
                  <c:v>112238</c:v>
                </c:pt>
                <c:pt idx="115347">
                  <c:v>112238</c:v>
                </c:pt>
                <c:pt idx="115348">
                  <c:v>112238</c:v>
                </c:pt>
                <c:pt idx="115349">
                  <c:v>112238</c:v>
                </c:pt>
                <c:pt idx="115350">
                  <c:v>112238</c:v>
                </c:pt>
                <c:pt idx="115351">
                  <c:v>112238</c:v>
                </c:pt>
                <c:pt idx="115352">
                  <c:v>112238</c:v>
                </c:pt>
                <c:pt idx="115353">
                  <c:v>112238</c:v>
                </c:pt>
                <c:pt idx="115354">
                  <c:v>112238</c:v>
                </c:pt>
                <c:pt idx="115355">
                  <c:v>112238</c:v>
                </c:pt>
                <c:pt idx="115356">
                  <c:v>112238</c:v>
                </c:pt>
                <c:pt idx="115357">
                  <c:v>112238</c:v>
                </c:pt>
                <c:pt idx="115358">
                  <c:v>112238</c:v>
                </c:pt>
                <c:pt idx="115359">
                  <c:v>112238</c:v>
                </c:pt>
                <c:pt idx="115360">
                  <c:v>112238</c:v>
                </c:pt>
                <c:pt idx="115361">
                  <c:v>112238</c:v>
                </c:pt>
                <c:pt idx="115362">
                  <c:v>112238</c:v>
                </c:pt>
                <c:pt idx="115363">
                  <c:v>112238</c:v>
                </c:pt>
                <c:pt idx="115364">
                  <c:v>112238</c:v>
                </c:pt>
                <c:pt idx="115365">
                  <c:v>112238</c:v>
                </c:pt>
                <c:pt idx="115366">
                  <c:v>112238</c:v>
                </c:pt>
                <c:pt idx="115367">
                  <c:v>112238</c:v>
                </c:pt>
                <c:pt idx="115368">
                  <c:v>112238</c:v>
                </c:pt>
                <c:pt idx="115369">
                  <c:v>112238</c:v>
                </c:pt>
                <c:pt idx="115370">
                  <c:v>112238</c:v>
                </c:pt>
                <c:pt idx="115371">
                  <c:v>112238</c:v>
                </c:pt>
                <c:pt idx="115372">
                  <c:v>112238</c:v>
                </c:pt>
                <c:pt idx="115373">
                  <c:v>112238</c:v>
                </c:pt>
                <c:pt idx="115374">
                  <c:v>112238</c:v>
                </c:pt>
                <c:pt idx="115375">
                  <c:v>112238</c:v>
                </c:pt>
                <c:pt idx="115376">
                  <c:v>112238</c:v>
                </c:pt>
                <c:pt idx="115377">
                  <c:v>112238</c:v>
                </c:pt>
                <c:pt idx="115378">
                  <c:v>112238</c:v>
                </c:pt>
                <c:pt idx="115379">
                  <c:v>112238</c:v>
                </c:pt>
                <c:pt idx="115380">
                  <c:v>112238</c:v>
                </c:pt>
                <c:pt idx="115381">
                  <c:v>112238</c:v>
                </c:pt>
                <c:pt idx="115382">
                  <c:v>112238</c:v>
                </c:pt>
                <c:pt idx="115383">
                  <c:v>112238</c:v>
                </c:pt>
                <c:pt idx="115384">
                  <c:v>112238</c:v>
                </c:pt>
                <c:pt idx="115385">
                  <c:v>112238</c:v>
                </c:pt>
                <c:pt idx="115386">
                  <c:v>112238</c:v>
                </c:pt>
                <c:pt idx="115387">
                  <c:v>112238</c:v>
                </c:pt>
                <c:pt idx="115388">
                  <c:v>112238</c:v>
                </c:pt>
                <c:pt idx="115389">
                  <c:v>112238</c:v>
                </c:pt>
                <c:pt idx="115390">
                  <c:v>112238</c:v>
                </c:pt>
                <c:pt idx="115391">
                  <c:v>112238</c:v>
                </c:pt>
                <c:pt idx="115392">
                  <c:v>112238</c:v>
                </c:pt>
                <c:pt idx="115393">
                  <c:v>112238</c:v>
                </c:pt>
                <c:pt idx="115394">
                  <c:v>112238</c:v>
                </c:pt>
                <c:pt idx="115395">
                  <c:v>112238</c:v>
                </c:pt>
                <c:pt idx="115396">
                  <c:v>112238</c:v>
                </c:pt>
                <c:pt idx="115397">
                  <c:v>112238</c:v>
                </c:pt>
                <c:pt idx="115398">
                  <c:v>112238</c:v>
                </c:pt>
                <c:pt idx="115399">
                  <c:v>112238</c:v>
                </c:pt>
                <c:pt idx="115400">
                  <c:v>112238</c:v>
                </c:pt>
                <c:pt idx="115401">
                  <c:v>112238</c:v>
                </c:pt>
                <c:pt idx="115402">
                  <c:v>112238</c:v>
                </c:pt>
                <c:pt idx="115403">
                  <c:v>112238</c:v>
                </c:pt>
                <c:pt idx="115404">
                  <c:v>112238</c:v>
                </c:pt>
                <c:pt idx="115405">
                  <c:v>112238</c:v>
                </c:pt>
                <c:pt idx="115406">
                  <c:v>112238</c:v>
                </c:pt>
                <c:pt idx="115407">
                  <c:v>112238</c:v>
                </c:pt>
                <c:pt idx="115408">
                  <c:v>112238</c:v>
                </c:pt>
                <c:pt idx="115409">
                  <c:v>112238</c:v>
                </c:pt>
                <c:pt idx="115410">
                  <c:v>112238</c:v>
                </c:pt>
                <c:pt idx="115411">
                  <c:v>112238</c:v>
                </c:pt>
                <c:pt idx="115412">
                  <c:v>112238</c:v>
                </c:pt>
                <c:pt idx="115413">
                  <c:v>112238</c:v>
                </c:pt>
                <c:pt idx="115414">
                  <c:v>112238</c:v>
                </c:pt>
                <c:pt idx="115415">
                  <c:v>112238</c:v>
                </c:pt>
                <c:pt idx="115416">
                  <c:v>112238</c:v>
                </c:pt>
                <c:pt idx="115417">
                  <c:v>112238</c:v>
                </c:pt>
                <c:pt idx="115418">
                  <c:v>112238</c:v>
                </c:pt>
                <c:pt idx="115419">
                  <c:v>112238</c:v>
                </c:pt>
                <c:pt idx="115420">
                  <c:v>112238</c:v>
                </c:pt>
                <c:pt idx="115421">
                  <c:v>112238</c:v>
                </c:pt>
                <c:pt idx="115422">
                  <c:v>112238</c:v>
                </c:pt>
                <c:pt idx="115423">
                  <c:v>112238</c:v>
                </c:pt>
                <c:pt idx="115424">
                  <c:v>112238</c:v>
                </c:pt>
                <c:pt idx="115425">
                  <c:v>112238</c:v>
                </c:pt>
                <c:pt idx="115426">
                  <c:v>112238</c:v>
                </c:pt>
                <c:pt idx="115427">
                  <c:v>112238</c:v>
                </c:pt>
                <c:pt idx="115428">
                  <c:v>112238</c:v>
                </c:pt>
                <c:pt idx="115429">
                  <c:v>112238</c:v>
                </c:pt>
                <c:pt idx="115430">
                  <c:v>112238</c:v>
                </c:pt>
                <c:pt idx="115431">
                  <c:v>112238</c:v>
                </c:pt>
                <c:pt idx="115432">
                  <c:v>112238</c:v>
                </c:pt>
                <c:pt idx="115433">
                  <c:v>112238</c:v>
                </c:pt>
                <c:pt idx="115434">
                  <c:v>112238</c:v>
                </c:pt>
                <c:pt idx="115435">
                  <c:v>112238</c:v>
                </c:pt>
                <c:pt idx="115436">
                  <c:v>112238</c:v>
                </c:pt>
                <c:pt idx="115437">
                  <c:v>112238</c:v>
                </c:pt>
                <c:pt idx="115438">
                  <c:v>112238</c:v>
                </c:pt>
                <c:pt idx="115439">
                  <c:v>112238</c:v>
                </c:pt>
                <c:pt idx="115440">
                  <c:v>112238</c:v>
                </c:pt>
                <c:pt idx="115441">
                  <c:v>112238</c:v>
                </c:pt>
                <c:pt idx="115442">
                  <c:v>112238</c:v>
                </c:pt>
                <c:pt idx="115443">
                  <c:v>112238</c:v>
                </c:pt>
                <c:pt idx="115444">
                  <c:v>112238</c:v>
                </c:pt>
                <c:pt idx="115445">
                  <c:v>112238</c:v>
                </c:pt>
                <c:pt idx="115446">
                  <c:v>112238</c:v>
                </c:pt>
                <c:pt idx="115447">
                  <c:v>112238</c:v>
                </c:pt>
                <c:pt idx="115448">
                  <c:v>112238</c:v>
                </c:pt>
                <c:pt idx="115449">
                  <c:v>112238</c:v>
                </c:pt>
                <c:pt idx="115450">
                  <c:v>112238</c:v>
                </c:pt>
                <c:pt idx="115451">
                  <c:v>112238</c:v>
                </c:pt>
                <c:pt idx="115452">
                  <c:v>112238</c:v>
                </c:pt>
                <c:pt idx="115453">
                  <c:v>112238</c:v>
                </c:pt>
                <c:pt idx="115454">
                  <c:v>112238</c:v>
                </c:pt>
                <c:pt idx="115455">
                  <c:v>112238</c:v>
                </c:pt>
                <c:pt idx="115456">
                  <c:v>112238</c:v>
                </c:pt>
                <c:pt idx="115457">
                  <c:v>112238</c:v>
                </c:pt>
                <c:pt idx="115458">
                  <c:v>112238</c:v>
                </c:pt>
                <c:pt idx="115459">
                  <c:v>112238</c:v>
                </c:pt>
                <c:pt idx="115460">
                  <c:v>112238</c:v>
                </c:pt>
                <c:pt idx="115461">
                  <c:v>112238</c:v>
                </c:pt>
                <c:pt idx="115462">
                  <c:v>112238</c:v>
                </c:pt>
                <c:pt idx="115463">
                  <c:v>112238</c:v>
                </c:pt>
                <c:pt idx="115464">
                  <c:v>112238</c:v>
                </c:pt>
                <c:pt idx="115465">
                  <c:v>112238</c:v>
                </c:pt>
                <c:pt idx="115466">
                  <c:v>112238</c:v>
                </c:pt>
                <c:pt idx="115467">
                  <c:v>112238</c:v>
                </c:pt>
                <c:pt idx="115468">
                  <c:v>112238</c:v>
                </c:pt>
                <c:pt idx="115469">
                  <c:v>112238</c:v>
                </c:pt>
                <c:pt idx="115470">
                  <c:v>112238</c:v>
                </c:pt>
                <c:pt idx="115471">
                  <c:v>112238</c:v>
                </c:pt>
                <c:pt idx="115472">
                  <c:v>112238</c:v>
                </c:pt>
                <c:pt idx="115473">
                  <c:v>112238</c:v>
                </c:pt>
                <c:pt idx="115474">
                  <c:v>112238</c:v>
                </c:pt>
                <c:pt idx="115475">
                  <c:v>112238</c:v>
                </c:pt>
                <c:pt idx="115476">
                  <c:v>112238</c:v>
                </c:pt>
                <c:pt idx="115477">
                  <c:v>112238</c:v>
                </c:pt>
                <c:pt idx="115478">
                  <c:v>112238</c:v>
                </c:pt>
                <c:pt idx="115479">
                  <c:v>112238</c:v>
                </c:pt>
                <c:pt idx="115480">
                  <c:v>112238</c:v>
                </c:pt>
                <c:pt idx="115481">
                  <c:v>112238</c:v>
                </c:pt>
                <c:pt idx="115482">
                  <c:v>112238</c:v>
                </c:pt>
                <c:pt idx="115483">
                  <c:v>112238</c:v>
                </c:pt>
                <c:pt idx="115484">
                  <c:v>112238</c:v>
                </c:pt>
                <c:pt idx="115485">
                  <c:v>112238</c:v>
                </c:pt>
                <c:pt idx="115486">
                  <c:v>112238</c:v>
                </c:pt>
                <c:pt idx="115487">
                  <c:v>112238</c:v>
                </c:pt>
                <c:pt idx="115488">
                  <c:v>112238</c:v>
                </c:pt>
                <c:pt idx="115489">
                  <c:v>112238</c:v>
                </c:pt>
                <c:pt idx="115490">
                  <c:v>112238</c:v>
                </c:pt>
                <c:pt idx="115491">
                  <c:v>112238</c:v>
                </c:pt>
                <c:pt idx="115492">
                  <c:v>112238</c:v>
                </c:pt>
                <c:pt idx="115493">
                  <c:v>112238</c:v>
                </c:pt>
                <c:pt idx="115494">
                  <c:v>112238</c:v>
                </c:pt>
                <c:pt idx="115495">
                  <c:v>112238</c:v>
                </c:pt>
                <c:pt idx="115496">
                  <c:v>112238</c:v>
                </c:pt>
                <c:pt idx="115497">
                  <c:v>112238</c:v>
                </c:pt>
                <c:pt idx="115498">
                  <c:v>112238</c:v>
                </c:pt>
                <c:pt idx="115499">
                  <c:v>112238</c:v>
                </c:pt>
                <c:pt idx="115500">
                  <c:v>112238</c:v>
                </c:pt>
                <c:pt idx="115501">
                  <c:v>112238</c:v>
                </c:pt>
                <c:pt idx="115502">
                  <c:v>112238</c:v>
                </c:pt>
                <c:pt idx="115503">
                  <c:v>112238</c:v>
                </c:pt>
                <c:pt idx="115504">
                  <c:v>112238</c:v>
                </c:pt>
                <c:pt idx="115505">
                  <c:v>112238</c:v>
                </c:pt>
                <c:pt idx="115506">
                  <c:v>112238</c:v>
                </c:pt>
                <c:pt idx="115507">
                  <c:v>112238</c:v>
                </c:pt>
                <c:pt idx="115508">
                  <c:v>112238</c:v>
                </c:pt>
                <c:pt idx="115509">
                  <c:v>112238</c:v>
                </c:pt>
                <c:pt idx="115510">
                  <c:v>112238</c:v>
                </c:pt>
                <c:pt idx="115511">
                  <c:v>112238</c:v>
                </c:pt>
                <c:pt idx="115512">
                  <c:v>112238</c:v>
                </c:pt>
                <c:pt idx="115513">
                  <c:v>112238</c:v>
                </c:pt>
                <c:pt idx="115514">
                  <c:v>112238</c:v>
                </c:pt>
                <c:pt idx="115515">
                  <c:v>112238</c:v>
                </c:pt>
                <c:pt idx="115516">
                  <c:v>112238</c:v>
                </c:pt>
                <c:pt idx="115517">
                  <c:v>112238</c:v>
                </c:pt>
                <c:pt idx="115518">
                  <c:v>112238</c:v>
                </c:pt>
                <c:pt idx="115519">
                  <c:v>112238</c:v>
                </c:pt>
                <c:pt idx="115520">
                  <c:v>112238</c:v>
                </c:pt>
                <c:pt idx="115521">
                  <c:v>112238</c:v>
                </c:pt>
                <c:pt idx="115522">
                  <c:v>112238</c:v>
                </c:pt>
                <c:pt idx="115523">
                  <c:v>112238</c:v>
                </c:pt>
                <c:pt idx="115524">
                  <c:v>112238</c:v>
                </c:pt>
                <c:pt idx="115525">
                  <c:v>112238</c:v>
                </c:pt>
                <c:pt idx="115526">
                  <c:v>112238</c:v>
                </c:pt>
                <c:pt idx="115527">
                  <c:v>112238</c:v>
                </c:pt>
                <c:pt idx="115528">
                  <c:v>112238</c:v>
                </c:pt>
                <c:pt idx="115529">
                  <c:v>112238</c:v>
                </c:pt>
                <c:pt idx="115530">
                  <c:v>112238</c:v>
                </c:pt>
                <c:pt idx="115531">
                  <c:v>112238</c:v>
                </c:pt>
                <c:pt idx="115532">
                  <c:v>112238</c:v>
                </c:pt>
                <c:pt idx="115533">
                  <c:v>112238</c:v>
                </c:pt>
                <c:pt idx="115534">
                  <c:v>112238</c:v>
                </c:pt>
                <c:pt idx="115535">
                  <c:v>112238</c:v>
                </c:pt>
                <c:pt idx="115536">
                  <c:v>112238</c:v>
                </c:pt>
                <c:pt idx="115537">
                  <c:v>112238</c:v>
                </c:pt>
                <c:pt idx="115538">
                  <c:v>112238</c:v>
                </c:pt>
                <c:pt idx="115539">
                  <c:v>112238</c:v>
                </c:pt>
                <c:pt idx="115540">
                  <c:v>112238</c:v>
                </c:pt>
                <c:pt idx="115541">
                  <c:v>112238</c:v>
                </c:pt>
                <c:pt idx="115542">
                  <c:v>112238</c:v>
                </c:pt>
                <c:pt idx="115543">
                  <c:v>112238</c:v>
                </c:pt>
                <c:pt idx="115544">
                  <c:v>112238</c:v>
                </c:pt>
                <c:pt idx="115545">
                  <c:v>112238</c:v>
                </c:pt>
                <c:pt idx="115546">
                  <c:v>112238</c:v>
                </c:pt>
                <c:pt idx="115547">
                  <c:v>112238</c:v>
                </c:pt>
                <c:pt idx="115548">
                  <c:v>112238</c:v>
                </c:pt>
                <c:pt idx="115549">
                  <c:v>112238</c:v>
                </c:pt>
                <c:pt idx="115550">
                  <c:v>112238</c:v>
                </c:pt>
                <c:pt idx="115551">
                  <c:v>112238</c:v>
                </c:pt>
                <c:pt idx="115552">
                  <c:v>112238</c:v>
                </c:pt>
                <c:pt idx="115553">
                  <c:v>112238</c:v>
                </c:pt>
                <c:pt idx="115554">
                  <c:v>112238</c:v>
                </c:pt>
                <c:pt idx="115555">
                  <c:v>112238</c:v>
                </c:pt>
                <c:pt idx="115556">
                  <c:v>112238</c:v>
                </c:pt>
                <c:pt idx="115557">
                  <c:v>112238</c:v>
                </c:pt>
                <c:pt idx="115558">
                  <c:v>112238</c:v>
                </c:pt>
                <c:pt idx="115559">
                  <c:v>112238</c:v>
                </c:pt>
                <c:pt idx="115560">
                  <c:v>112238</c:v>
                </c:pt>
                <c:pt idx="115561">
                  <c:v>112238</c:v>
                </c:pt>
                <c:pt idx="115562">
                  <c:v>112238</c:v>
                </c:pt>
                <c:pt idx="115563">
                  <c:v>112238</c:v>
                </c:pt>
                <c:pt idx="115564">
                  <c:v>112238</c:v>
                </c:pt>
                <c:pt idx="115565">
                  <c:v>112238</c:v>
                </c:pt>
                <c:pt idx="115566">
                  <c:v>112238</c:v>
                </c:pt>
                <c:pt idx="115567">
                  <c:v>112238</c:v>
                </c:pt>
                <c:pt idx="115568">
                  <c:v>112238</c:v>
                </c:pt>
                <c:pt idx="115569">
                  <c:v>112238</c:v>
                </c:pt>
                <c:pt idx="115570">
                  <c:v>112238</c:v>
                </c:pt>
                <c:pt idx="115571">
                  <c:v>112238</c:v>
                </c:pt>
                <c:pt idx="115572">
                  <c:v>112238</c:v>
                </c:pt>
                <c:pt idx="115573">
                  <c:v>112238</c:v>
                </c:pt>
                <c:pt idx="115574">
                  <c:v>112238</c:v>
                </c:pt>
                <c:pt idx="115575">
                  <c:v>112238</c:v>
                </c:pt>
                <c:pt idx="115576">
                  <c:v>112238</c:v>
                </c:pt>
                <c:pt idx="115577">
                  <c:v>112238</c:v>
                </c:pt>
                <c:pt idx="115578">
                  <c:v>112238</c:v>
                </c:pt>
                <c:pt idx="115579">
                  <c:v>112238</c:v>
                </c:pt>
                <c:pt idx="115580">
                  <c:v>112238</c:v>
                </c:pt>
                <c:pt idx="115581">
                  <c:v>112238</c:v>
                </c:pt>
                <c:pt idx="115582">
                  <c:v>112238</c:v>
                </c:pt>
                <c:pt idx="115583">
                  <c:v>112238</c:v>
                </c:pt>
                <c:pt idx="115584">
                  <c:v>112238</c:v>
                </c:pt>
                <c:pt idx="115585">
                  <c:v>112238</c:v>
                </c:pt>
                <c:pt idx="115586">
                  <c:v>112238</c:v>
                </c:pt>
                <c:pt idx="115587">
                  <c:v>112238</c:v>
                </c:pt>
                <c:pt idx="115588">
                  <c:v>112238</c:v>
                </c:pt>
                <c:pt idx="115589">
                  <c:v>112238</c:v>
                </c:pt>
                <c:pt idx="115590">
                  <c:v>112238</c:v>
                </c:pt>
                <c:pt idx="115591">
                  <c:v>112238</c:v>
                </c:pt>
                <c:pt idx="115592">
                  <c:v>112238</c:v>
                </c:pt>
                <c:pt idx="115593">
                  <c:v>112238</c:v>
                </c:pt>
                <c:pt idx="115594">
                  <c:v>112238</c:v>
                </c:pt>
                <c:pt idx="115595">
                  <c:v>112238</c:v>
                </c:pt>
                <c:pt idx="115596">
                  <c:v>112238</c:v>
                </c:pt>
                <c:pt idx="115597">
                  <c:v>112238</c:v>
                </c:pt>
                <c:pt idx="115598">
                  <c:v>112238</c:v>
                </c:pt>
                <c:pt idx="115599">
                  <c:v>112238</c:v>
                </c:pt>
                <c:pt idx="115600">
                  <c:v>112238</c:v>
                </c:pt>
                <c:pt idx="115601">
                  <c:v>112238</c:v>
                </c:pt>
                <c:pt idx="115602">
                  <c:v>112238</c:v>
                </c:pt>
                <c:pt idx="115603">
                  <c:v>112238</c:v>
                </c:pt>
                <c:pt idx="115604">
                  <c:v>112238</c:v>
                </c:pt>
                <c:pt idx="115605">
                  <c:v>112238</c:v>
                </c:pt>
                <c:pt idx="115606">
                  <c:v>112238</c:v>
                </c:pt>
                <c:pt idx="115607">
                  <c:v>112238</c:v>
                </c:pt>
                <c:pt idx="115608">
                  <c:v>112238</c:v>
                </c:pt>
                <c:pt idx="115609">
                  <c:v>112238</c:v>
                </c:pt>
                <c:pt idx="115610">
                  <c:v>112238</c:v>
                </c:pt>
                <c:pt idx="115611">
                  <c:v>112238</c:v>
                </c:pt>
                <c:pt idx="115612">
                  <c:v>112238</c:v>
                </c:pt>
                <c:pt idx="115613">
                  <c:v>112238</c:v>
                </c:pt>
                <c:pt idx="115614">
                  <c:v>112238</c:v>
                </c:pt>
                <c:pt idx="115615">
                  <c:v>112238</c:v>
                </c:pt>
                <c:pt idx="115616">
                  <c:v>112238</c:v>
                </c:pt>
                <c:pt idx="115617">
                  <c:v>112238</c:v>
                </c:pt>
                <c:pt idx="115618">
                  <c:v>112238</c:v>
                </c:pt>
                <c:pt idx="115619">
                  <c:v>112238</c:v>
                </c:pt>
                <c:pt idx="115620">
                  <c:v>112238</c:v>
                </c:pt>
                <c:pt idx="115621">
                  <c:v>112238</c:v>
                </c:pt>
                <c:pt idx="115622">
                  <c:v>112238</c:v>
                </c:pt>
                <c:pt idx="115623">
                  <c:v>112238</c:v>
                </c:pt>
                <c:pt idx="115624">
                  <c:v>112238</c:v>
                </c:pt>
                <c:pt idx="115625">
                  <c:v>112238</c:v>
                </c:pt>
                <c:pt idx="115626">
                  <c:v>112238</c:v>
                </c:pt>
                <c:pt idx="115627">
                  <c:v>112238</c:v>
                </c:pt>
                <c:pt idx="115628">
                  <c:v>112238</c:v>
                </c:pt>
                <c:pt idx="115629">
                  <c:v>112238</c:v>
                </c:pt>
                <c:pt idx="115630">
                  <c:v>112238</c:v>
                </c:pt>
                <c:pt idx="115631">
                  <c:v>112238</c:v>
                </c:pt>
                <c:pt idx="115632">
                  <c:v>112238</c:v>
                </c:pt>
                <c:pt idx="115633">
                  <c:v>112238</c:v>
                </c:pt>
                <c:pt idx="115634">
                  <c:v>112238</c:v>
                </c:pt>
                <c:pt idx="115635">
                  <c:v>112238</c:v>
                </c:pt>
                <c:pt idx="115636">
                  <c:v>112238</c:v>
                </c:pt>
                <c:pt idx="115637">
                  <c:v>112238</c:v>
                </c:pt>
                <c:pt idx="115638">
                  <c:v>112238</c:v>
                </c:pt>
                <c:pt idx="115639">
                  <c:v>112238</c:v>
                </c:pt>
                <c:pt idx="115640">
                  <c:v>112238</c:v>
                </c:pt>
                <c:pt idx="115641">
                  <c:v>112238</c:v>
                </c:pt>
                <c:pt idx="115642">
                  <c:v>112238</c:v>
                </c:pt>
                <c:pt idx="115643">
                  <c:v>112238</c:v>
                </c:pt>
                <c:pt idx="115644">
                  <c:v>112238</c:v>
                </c:pt>
                <c:pt idx="115645">
                  <c:v>112238</c:v>
                </c:pt>
                <c:pt idx="115646">
                  <c:v>112238</c:v>
                </c:pt>
                <c:pt idx="115647">
                  <c:v>112238</c:v>
                </c:pt>
                <c:pt idx="115648">
                  <c:v>112238</c:v>
                </c:pt>
                <c:pt idx="115649">
                  <c:v>112238</c:v>
                </c:pt>
                <c:pt idx="115650">
                  <c:v>112238</c:v>
                </c:pt>
                <c:pt idx="115651">
                  <c:v>112238</c:v>
                </c:pt>
                <c:pt idx="115652">
                  <c:v>112238</c:v>
                </c:pt>
                <c:pt idx="115653">
                  <c:v>112238</c:v>
                </c:pt>
                <c:pt idx="115654">
                  <c:v>112238</c:v>
                </c:pt>
                <c:pt idx="115655">
                  <c:v>112238</c:v>
                </c:pt>
                <c:pt idx="115656">
                  <c:v>112238</c:v>
                </c:pt>
                <c:pt idx="115657">
                  <c:v>112238</c:v>
                </c:pt>
                <c:pt idx="115658">
                  <c:v>112238</c:v>
                </c:pt>
                <c:pt idx="115659">
                  <c:v>112238</c:v>
                </c:pt>
                <c:pt idx="115660">
                  <c:v>112238</c:v>
                </c:pt>
                <c:pt idx="115661">
                  <c:v>112238</c:v>
                </c:pt>
                <c:pt idx="115662">
                  <c:v>112238</c:v>
                </c:pt>
                <c:pt idx="115663">
                  <c:v>112238</c:v>
                </c:pt>
                <c:pt idx="115664">
                  <c:v>112238</c:v>
                </c:pt>
                <c:pt idx="115665">
                  <c:v>112238</c:v>
                </c:pt>
                <c:pt idx="115666">
                  <c:v>112238</c:v>
                </c:pt>
                <c:pt idx="115667">
                  <c:v>112238</c:v>
                </c:pt>
                <c:pt idx="115668">
                  <c:v>112238</c:v>
                </c:pt>
                <c:pt idx="115669">
                  <c:v>112238</c:v>
                </c:pt>
                <c:pt idx="115670">
                  <c:v>112238</c:v>
                </c:pt>
                <c:pt idx="115671">
                  <c:v>112238</c:v>
                </c:pt>
                <c:pt idx="115672">
                  <c:v>112238</c:v>
                </c:pt>
                <c:pt idx="115673">
                  <c:v>112238</c:v>
                </c:pt>
                <c:pt idx="115674">
                  <c:v>112238</c:v>
                </c:pt>
                <c:pt idx="115675">
                  <c:v>112238</c:v>
                </c:pt>
                <c:pt idx="115676">
                  <c:v>112238</c:v>
                </c:pt>
                <c:pt idx="115677">
                  <c:v>112238</c:v>
                </c:pt>
                <c:pt idx="115678">
                  <c:v>112238</c:v>
                </c:pt>
                <c:pt idx="115679">
                  <c:v>112238</c:v>
                </c:pt>
                <c:pt idx="115680">
                  <c:v>112238</c:v>
                </c:pt>
                <c:pt idx="115681">
                  <c:v>112238</c:v>
                </c:pt>
                <c:pt idx="115682">
                  <c:v>112238</c:v>
                </c:pt>
                <c:pt idx="115683">
                  <c:v>112238</c:v>
                </c:pt>
                <c:pt idx="115684">
                  <c:v>112238</c:v>
                </c:pt>
                <c:pt idx="115685">
                  <c:v>112238</c:v>
                </c:pt>
                <c:pt idx="115686">
                  <c:v>112238</c:v>
                </c:pt>
                <c:pt idx="115687">
                  <c:v>112238</c:v>
                </c:pt>
                <c:pt idx="115688">
                  <c:v>112238</c:v>
                </c:pt>
                <c:pt idx="115689">
                  <c:v>112238</c:v>
                </c:pt>
                <c:pt idx="115690">
                  <c:v>112238</c:v>
                </c:pt>
                <c:pt idx="115691">
                  <c:v>112238</c:v>
                </c:pt>
                <c:pt idx="115692">
                  <c:v>112238</c:v>
                </c:pt>
                <c:pt idx="115693">
                  <c:v>112238</c:v>
                </c:pt>
                <c:pt idx="115694">
                  <c:v>112238</c:v>
                </c:pt>
                <c:pt idx="115695">
                  <c:v>112238</c:v>
                </c:pt>
                <c:pt idx="115696">
                  <c:v>112238</c:v>
                </c:pt>
                <c:pt idx="115697">
                  <c:v>112238</c:v>
                </c:pt>
                <c:pt idx="115698">
                  <c:v>112238</c:v>
                </c:pt>
                <c:pt idx="115699">
                  <c:v>112238</c:v>
                </c:pt>
                <c:pt idx="115700">
                  <c:v>112238</c:v>
                </c:pt>
                <c:pt idx="115701">
                  <c:v>112238</c:v>
                </c:pt>
                <c:pt idx="115702">
                  <c:v>112238</c:v>
                </c:pt>
                <c:pt idx="115703">
                  <c:v>112238</c:v>
                </c:pt>
                <c:pt idx="115704">
                  <c:v>112238</c:v>
                </c:pt>
                <c:pt idx="115705">
                  <c:v>112238</c:v>
                </c:pt>
                <c:pt idx="115706">
                  <c:v>112238</c:v>
                </c:pt>
                <c:pt idx="115707">
                  <c:v>112238</c:v>
                </c:pt>
                <c:pt idx="115708">
                  <c:v>112238</c:v>
                </c:pt>
                <c:pt idx="115709">
                  <c:v>112238</c:v>
                </c:pt>
                <c:pt idx="115710">
                  <c:v>112238</c:v>
                </c:pt>
                <c:pt idx="115711">
                  <c:v>112238</c:v>
                </c:pt>
                <c:pt idx="115712">
                  <c:v>112238</c:v>
                </c:pt>
                <c:pt idx="115713">
                  <c:v>112238</c:v>
                </c:pt>
                <c:pt idx="115714">
                  <c:v>112238</c:v>
                </c:pt>
                <c:pt idx="115715">
                  <c:v>112238</c:v>
                </c:pt>
                <c:pt idx="115716">
                  <c:v>112238</c:v>
                </c:pt>
                <c:pt idx="115717">
                  <c:v>112238</c:v>
                </c:pt>
                <c:pt idx="115718">
                  <c:v>112238</c:v>
                </c:pt>
                <c:pt idx="115719">
                  <c:v>112238</c:v>
                </c:pt>
                <c:pt idx="115720">
                  <c:v>112238</c:v>
                </c:pt>
                <c:pt idx="115721">
                  <c:v>112238</c:v>
                </c:pt>
                <c:pt idx="115722">
                  <c:v>112238</c:v>
                </c:pt>
                <c:pt idx="115723">
                  <c:v>112238</c:v>
                </c:pt>
                <c:pt idx="115724">
                  <c:v>112238</c:v>
                </c:pt>
                <c:pt idx="115725">
                  <c:v>112238</c:v>
                </c:pt>
                <c:pt idx="115726">
                  <c:v>112238</c:v>
                </c:pt>
                <c:pt idx="115727">
                  <c:v>112238</c:v>
                </c:pt>
                <c:pt idx="115728">
                  <c:v>112238</c:v>
                </c:pt>
                <c:pt idx="115729">
                  <c:v>112238</c:v>
                </c:pt>
                <c:pt idx="115730">
                  <c:v>112238</c:v>
                </c:pt>
                <c:pt idx="115731">
                  <c:v>112238</c:v>
                </c:pt>
                <c:pt idx="115732">
                  <c:v>112238</c:v>
                </c:pt>
                <c:pt idx="115733">
                  <c:v>112238</c:v>
                </c:pt>
                <c:pt idx="115734">
                  <c:v>112238</c:v>
                </c:pt>
                <c:pt idx="115735">
                  <c:v>112238</c:v>
                </c:pt>
                <c:pt idx="115736">
                  <c:v>112238</c:v>
                </c:pt>
                <c:pt idx="115737">
                  <c:v>112238</c:v>
                </c:pt>
                <c:pt idx="115738">
                  <c:v>112238</c:v>
                </c:pt>
                <c:pt idx="115739">
                  <c:v>112238</c:v>
                </c:pt>
                <c:pt idx="115740">
                  <c:v>112238</c:v>
                </c:pt>
                <c:pt idx="115741">
                  <c:v>112238</c:v>
                </c:pt>
                <c:pt idx="115742">
                  <c:v>112238</c:v>
                </c:pt>
                <c:pt idx="115743">
                  <c:v>112238</c:v>
                </c:pt>
                <c:pt idx="115744">
                  <c:v>112238</c:v>
                </c:pt>
                <c:pt idx="115745">
                  <c:v>112238</c:v>
                </c:pt>
                <c:pt idx="115746">
                  <c:v>112238</c:v>
                </c:pt>
                <c:pt idx="115747">
                  <c:v>112238</c:v>
                </c:pt>
                <c:pt idx="115748">
                  <c:v>112238</c:v>
                </c:pt>
                <c:pt idx="115749">
                  <c:v>112238</c:v>
                </c:pt>
                <c:pt idx="115750">
                  <c:v>112238</c:v>
                </c:pt>
                <c:pt idx="115751">
                  <c:v>112238</c:v>
                </c:pt>
                <c:pt idx="115752">
                  <c:v>112238</c:v>
                </c:pt>
                <c:pt idx="115753">
                  <c:v>112238</c:v>
                </c:pt>
                <c:pt idx="115754">
                  <c:v>112238</c:v>
                </c:pt>
                <c:pt idx="115755">
                  <c:v>112238</c:v>
                </c:pt>
                <c:pt idx="115756">
                  <c:v>112238</c:v>
                </c:pt>
                <c:pt idx="115757">
                  <c:v>112238</c:v>
                </c:pt>
                <c:pt idx="115758">
                  <c:v>112238</c:v>
                </c:pt>
                <c:pt idx="115759">
                  <c:v>112238</c:v>
                </c:pt>
                <c:pt idx="115760">
                  <c:v>112238</c:v>
                </c:pt>
                <c:pt idx="115761">
                  <c:v>112238</c:v>
                </c:pt>
                <c:pt idx="115762">
                  <c:v>112238</c:v>
                </c:pt>
                <c:pt idx="115763">
                  <c:v>112238</c:v>
                </c:pt>
                <c:pt idx="115764">
                  <c:v>112238</c:v>
                </c:pt>
                <c:pt idx="115765">
                  <c:v>112238</c:v>
                </c:pt>
                <c:pt idx="115766">
                  <c:v>112238</c:v>
                </c:pt>
                <c:pt idx="115767">
                  <c:v>112238</c:v>
                </c:pt>
                <c:pt idx="115768">
                  <c:v>112238</c:v>
                </c:pt>
                <c:pt idx="115769">
                  <c:v>112238</c:v>
                </c:pt>
                <c:pt idx="115770">
                  <c:v>112238</c:v>
                </c:pt>
                <c:pt idx="115771">
                  <c:v>112238</c:v>
                </c:pt>
                <c:pt idx="115772">
                  <c:v>112238</c:v>
                </c:pt>
                <c:pt idx="115773">
                  <c:v>112238</c:v>
                </c:pt>
                <c:pt idx="115774">
                  <c:v>112238</c:v>
                </c:pt>
                <c:pt idx="115775">
                  <c:v>112238</c:v>
                </c:pt>
                <c:pt idx="115776">
                  <c:v>112238</c:v>
                </c:pt>
                <c:pt idx="115777">
                  <c:v>112238</c:v>
                </c:pt>
                <c:pt idx="115778">
                  <c:v>112238</c:v>
                </c:pt>
                <c:pt idx="115779">
                  <c:v>112238</c:v>
                </c:pt>
                <c:pt idx="115780">
                  <c:v>112238</c:v>
                </c:pt>
                <c:pt idx="115781">
                  <c:v>112238</c:v>
                </c:pt>
                <c:pt idx="115782">
                  <c:v>112238</c:v>
                </c:pt>
                <c:pt idx="115783">
                  <c:v>112238</c:v>
                </c:pt>
                <c:pt idx="115784">
                  <c:v>112238</c:v>
                </c:pt>
                <c:pt idx="115785">
                  <c:v>112238</c:v>
                </c:pt>
                <c:pt idx="115786">
                  <c:v>112238</c:v>
                </c:pt>
                <c:pt idx="115787">
                  <c:v>112238</c:v>
                </c:pt>
                <c:pt idx="115788">
                  <c:v>112238</c:v>
                </c:pt>
                <c:pt idx="115789">
                  <c:v>112238</c:v>
                </c:pt>
                <c:pt idx="115790">
                  <c:v>112238</c:v>
                </c:pt>
                <c:pt idx="115791">
                  <c:v>112238</c:v>
                </c:pt>
                <c:pt idx="115792">
                  <c:v>112238</c:v>
                </c:pt>
                <c:pt idx="115793">
                  <c:v>112238</c:v>
                </c:pt>
                <c:pt idx="115794">
                  <c:v>112238</c:v>
                </c:pt>
                <c:pt idx="115795">
                  <c:v>112238</c:v>
                </c:pt>
                <c:pt idx="115796">
                  <c:v>112238</c:v>
                </c:pt>
                <c:pt idx="115797">
                  <c:v>112238</c:v>
                </c:pt>
                <c:pt idx="115798">
                  <c:v>112238</c:v>
                </c:pt>
                <c:pt idx="115799">
                  <c:v>112238</c:v>
                </c:pt>
                <c:pt idx="115800">
                  <c:v>112238</c:v>
                </c:pt>
                <c:pt idx="115801">
                  <c:v>112238</c:v>
                </c:pt>
                <c:pt idx="115802">
                  <c:v>112238</c:v>
                </c:pt>
                <c:pt idx="115803">
                  <c:v>112238</c:v>
                </c:pt>
                <c:pt idx="115804">
                  <c:v>112238</c:v>
                </c:pt>
                <c:pt idx="115805">
                  <c:v>112238</c:v>
                </c:pt>
                <c:pt idx="115806">
                  <c:v>112238</c:v>
                </c:pt>
                <c:pt idx="115807">
                  <c:v>112238</c:v>
                </c:pt>
                <c:pt idx="115808">
                  <c:v>112238</c:v>
                </c:pt>
                <c:pt idx="115809">
                  <c:v>112238</c:v>
                </c:pt>
                <c:pt idx="115810">
                  <c:v>112238</c:v>
                </c:pt>
                <c:pt idx="115811">
                  <c:v>112238</c:v>
                </c:pt>
                <c:pt idx="115812">
                  <c:v>112238</c:v>
                </c:pt>
                <c:pt idx="115813">
                  <c:v>112238</c:v>
                </c:pt>
                <c:pt idx="115814">
                  <c:v>112238</c:v>
                </c:pt>
                <c:pt idx="115815">
                  <c:v>112238</c:v>
                </c:pt>
                <c:pt idx="115816">
                  <c:v>112238</c:v>
                </c:pt>
                <c:pt idx="115817">
                  <c:v>112238</c:v>
                </c:pt>
                <c:pt idx="115818">
                  <c:v>112238</c:v>
                </c:pt>
                <c:pt idx="115819">
                  <c:v>112238</c:v>
                </c:pt>
                <c:pt idx="115820">
                  <c:v>112238</c:v>
                </c:pt>
                <c:pt idx="115821">
                  <c:v>112238</c:v>
                </c:pt>
                <c:pt idx="115822">
                  <c:v>112238</c:v>
                </c:pt>
                <c:pt idx="115823">
                  <c:v>112238</c:v>
                </c:pt>
                <c:pt idx="115824">
                  <c:v>112238</c:v>
                </c:pt>
                <c:pt idx="115825">
                  <c:v>112238</c:v>
                </c:pt>
                <c:pt idx="115826">
                  <c:v>112238</c:v>
                </c:pt>
                <c:pt idx="115827">
                  <c:v>112238</c:v>
                </c:pt>
                <c:pt idx="115828">
                  <c:v>112238</c:v>
                </c:pt>
                <c:pt idx="115829">
                  <c:v>112238</c:v>
                </c:pt>
                <c:pt idx="115830">
                  <c:v>112238</c:v>
                </c:pt>
                <c:pt idx="115831">
                  <c:v>112238</c:v>
                </c:pt>
                <c:pt idx="115832">
                  <c:v>112238</c:v>
                </c:pt>
                <c:pt idx="115833">
                  <c:v>112238</c:v>
                </c:pt>
                <c:pt idx="115834">
                  <c:v>112238</c:v>
                </c:pt>
                <c:pt idx="115835">
                  <c:v>112238</c:v>
                </c:pt>
                <c:pt idx="115836">
                  <c:v>112238</c:v>
                </c:pt>
                <c:pt idx="115837">
                  <c:v>112238</c:v>
                </c:pt>
                <c:pt idx="115838">
                  <c:v>112238</c:v>
                </c:pt>
                <c:pt idx="115839">
                  <c:v>112238</c:v>
                </c:pt>
                <c:pt idx="115840">
                  <c:v>112238</c:v>
                </c:pt>
                <c:pt idx="115841">
                  <c:v>112238</c:v>
                </c:pt>
                <c:pt idx="115842">
                  <c:v>112238</c:v>
                </c:pt>
                <c:pt idx="115843">
                  <c:v>112238</c:v>
                </c:pt>
                <c:pt idx="115844">
                  <c:v>112238</c:v>
                </c:pt>
                <c:pt idx="115845">
                  <c:v>112238</c:v>
                </c:pt>
                <c:pt idx="115846">
                  <c:v>112238</c:v>
                </c:pt>
                <c:pt idx="115847">
                  <c:v>112238</c:v>
                </c:pt>
                <c:pt idx="115848">
                  <c:v>112238</c:v>
                </c:pt>
                <c:pt idx="115849">
                  <c:v>112238</c:v>
                </c:pt>
                <c:pt idx="115850">
                  <c:v>112238</c:v>
                </c:pt>
                <c:pt idx="115851">
                  <c:v>112238</c:v>
                </c:pt>
                <c:pt idx="115852">
                  <c:v>112238</c:v>
                </c:pt>
                <c:pt idx="115853">
                  <c:v>112238</c:v>
                </c:pt>
                <c:pt idx="115854">
                  <c:v>112238</c:v>
                </c:pt>
                <c:pt idx="115855">
                  <c:v>112238</c:v>
                </c:pt>
                <c:pt idx="115856">
                  <c:v>112238</c:v>
                </c:pt>
                <c:pt idx="115857">
                  <c:v>112238</c:v>
                </c:pt>
                <c:pt idx="115858">
                  <c:v>112238</c:v>
                </c:pt>
                <c:pt idx="115859">
                  <c:v>112238</c:v>
                </c:pt>
                <c:pt idx="115860">
                  <c:v>112238</c:v>
                </c:pt>
                <c:pt idx="115861">
                  <c:v>112238</c:v>
                </c:pt>
                <c:pt idx="115862">
                  <c:v>112238</c:v>
                </c:pt>
                <c:pt idx="115863">
                  <c:v>112238</c:v>
                </c:pt>
                <c:pt idx="115864">
                  <c:v>112238</c:v>
                </c:pt>
                <c:pt idx="115865">
                  <c:v>112238</c:v>
                </c:pt>
                <c:pt idx="115866">
                  <c:v>112238</c:v>
                </c:pt>
                <c:pt idx="115867">
                  <c:v>112238</c:v>
                </c:pt>
                <c:pt idx="115868">
                  <c:v>112238</c:v>
                </c:pt>
                <c:pt idx="115869">
                  <c:v>112238</c:v>
                </c:pt>
                <c:pt idx="115870">
                  <c:v>112238</c:v>
                </c:pt>
                <c:pt idx="115871">
                  <c:v>112238</c:v>
                </c:pt>
                <c:pt idx="115872">
                  <c:v>112238</c:v>
                </c:pt>
                <c:pt idx="115873">
                  <c:v>112238</c:v>
                </c:pt>
                <c:pt idx="115874">
                  <c:v>112238</c:v>
                </c:pt>
                <c:pt idx="115875">
                  <c:v>112238</c:v>
                </c:pt>
                <c:pt idx="115876">
                  <c:v>112238</c:v>
                </c:pt>
                <c:pt idx="115877">
                  <c:v>112238</c:v>
                </c:pt>
                <c:pt idx="115878">
                  <c:v>112238</c:v>
                </c:pt>
                <c:pt idx="115879">
                  <c:v>112238</c:v>
                </c:pt>
                <c:pt idx="115880">
                  <c:v>112238</c:v>
                </c:pt>
                <c:pt idx="115881">
                  <c:v>112238</c:v>
                </c:pt>
                <c:pt idx="115882">
                  <c:v>112238</c:v>
                </c:pt>
                <c:pt idx="115883">
                  <c:v>112238</c:v>
                </c:pt>
                <c:pt idx="115884">
                  <c:v>112238</c:v>
                </c:pt>
                <c:pt idx="115885">
                  <c:v>112238</c:v>
                </c:pt>
                <c:pt idx="115886">
                  <c:v>112238</c:v>
                </c:pt>
                <c:pt idx="115887">
                  <c:v>112238</c:v>
                </c:pt>
                <c:pt idx="115888">
                  <c:v>112238</c:v>
                </c:pt>
                <c:pt idx="115889">
                  <c:v>112238</c:v>
                </c:pt>
                <c:pt idx="115890">
                  <c:v>112238</c:v>
                </c:pt>
                <c:pt idx="115891">
                  <c:v>112238</c:v>
                </c:pt>
                <c:pt idx="115892">
                  <c:v>112238</c:v>
                </c:pt>
                <c:pt idx="115893">
                  <c:v>112238</c:v>
                </c:pt>
                <c:pt idx="115894">
                  <c:v>112238</c:v>
                </c:pt>
                <c:pt idx="115895">
                  <c:v>112238</c:v>
                </c:pt>
                <c:pt idx="115896">
                  <c:v>112238</c:v>
                </c:pt>
                <c:pt idx="115897">
                  <c:v>112238</c:v>
                </c:pt>
                <c:pt idx="115898">
                  <c:v>112238</c:v>
                </c:pt>
                <c:pt idx="115899">
                  <c:v>112238</c:v>
                </c:pt>
                <c:pt idx="115900">
                  <c:v>112238</c:v>
                </c:pt>
                <c:pt idx="115901">
                  <c:v>112238</c:v>
                </c:pt>
                <c:pt idx="115902">
                  <c:v>112238</c:v>
                </c:pt>
                <c:pt idx="115903">
                  <c:v>112238</c:v>
                </c:pt>
                <c:pt idx="115904">
                  <c:v>112238</c:v>
                </c:pt>
                <c:pt idx="115905">
                  <c:v>112238</c:v>
                </c:pt>
                <c:pt idx="115906">
                  <c:v>112238</c:v>
                </c:pt>
                <c:pt idx="115907">
                  <c:v>112238</c:v>
                </c:pt>
                <c:pt idx="115908">
                  <c:v>112238</c:v>
                </c:pt>
                <c:pt idx="115909">
                  <c:v>112238</c:v>
                </c:pt>
                <c:pt idx="115910">
                  <c:v>112238</c:v>
                </c:pt>
                <c:pt idx="115911">
                  <c:v>112238</c:v>
                </c:pt>
                <c:pt idx="115912">
                  <c:v>112238</c:v>
                </c:pt>
                <c:pt idx="115913">
                  <c:v>112238</c:v>
                </c:pt>
                <c:pt idx="115914">
                  <c:v>112238</c:v>
                </c:pt>
                <c:pt idx="115915">
                  <c:v>112238</c:v>
                </c:pt>
                <c:pt idx="115916">
                  <c:v>112238</c:v>
                </c:pt>
                <c:pt idx="115917">
                  <c:v>112238</c:v>
                </c:pt>
                <c:pt idx="115918">
                  <c:v>112238</c:v>
                </c:pt>
                <c:pt idx="115919">
                  <c:v>112238</c:v>
                </c:pt>
                <c:pt idx="115920">
                  <c:v>112238</c:v>
                </c:pt>
                <c:pt idx="115921">
                  <c:v>112238</c:v>
                </c:pt>
                <c:pt idx="115922">
                  <c:v>112238</c:v>
                </c:pt>
                <c:pt idx="115923">
                  <c:v>112238</c:v>
                </c:pt>
                <c:pt idx="115924">
                  <c:v>112238</c:v>
                </c:pt>
                <c:pt idx="115925">
                  <c:v>112238</c:v>
                </c:pt>
                <c:pt idx="115926">
                  <c:v>112238</c:v>
                </c:pt>
                <c:pt idx="115927">
                  <c:v>112238</c:v>
                </c:pt>
                <c:pt idx="115928">
                  <c:v>112238</c:v>
                </c:pt>
                <c:pt idx="115929">
                  <c:v>112238</c:v>
                </c:pt>
                <c:pt idx="115930">
                  <c:v>112238</c:v>
                </c:pt>
                <c:pt idx="115931">
                  <c:v>112238</c:v>
                </c:pt>
                <c:pt idx="115932">
                  <c:v>112238</c:v>
                </c:pt>
                <c:pt idx="115933">
                  <c:v>112238</c:v>
                </c:pt>
                <c:pt idx="115934">
                  <c:v>112238</c:v>
                </c:pt>
                <c:pt idx="115935">
                  <c:v>112238</c:v>
                </c:pt>
                <c:pt idx="115936">
                  <c:v>112238</c:v>
                </c:pt>
                <c:pt idx="115937">
                  <c:v>112238</c:v>
                </c:pt>
                <c:pt idx="115938">
                  <c:v>112238</c:v>
                </c:pt>
                <c:pt idx="115939">
                  <c:v>112238</c:v>
                </c:pt>
                <c:pt idx="115940">
                  <c:v>112238</c:v>
                </c:pt>
                <c:pt idx="115941">
                  <c:v>112238</c:v>
                </c:pt>
                <c:pt idx="115942">
                  <c:v>112238</c:v>
                </c:pt>
                <c:pt idx="115943">
                  <c:v>112238</c:v>
                </c:pt>
                <c:pt idx="115944">
                  <c:v>112238</c:v>
                </c:pt>
                <c:pt idx="115945">
                  <c:v>112238</c:v>
                </c:pt>
                <c:pt idx="115946">
                  <c:v>112238</c:v>
                </c:pt>
                <c:pt idx="115947">
                  <c:v>112238</c:v>
                </c:pt>
                <c:pt idx="115948">
                  <c:v>112238</c:v>
                </c:pt>
                <c:pt idx="115949">
                  <c:v>112238</c:v>
                </c:pt>
                <c:pt idx="115950">
                  <c:v>112238</c:v>
                </c:pt>
                <c:pt idx="115951">
                  <c:v>112238</c:v>
                </c:pt>
                <c:pt idx="115952">
                  <c:v>112238</c:v>
                </c:pt>
                <c:pt idx="115953">
                  <c:v>112238</c:v>
                </c:pt>
                <c:pt idx="115954">
                  <c:v>112238</c:v>
                </c:pt>
                <c:pt idx="115955">
                  <c:v>112238</c:v>
                </c:pt>
                <c:pt idx="115956">
                  <c:v>112238</c:v>
                </c:pt>
                <c:pt idx="115957">
                  <c:v>112238</c:v>
                </c:pt>
                <c:pt idx="115958">
                  <c:v>112238</c:v>
                </c:pt>
                <c:pt idx="115959">
                  <c:v>112238</c:v>
                </c:pt>
                <c:pt idx="115960">
                  <c:v>112238</c:v>
                </c:pt>
                <c:pt idx="115961">
                  <c:v>112238</c:v>
                </c:pt>
                <c:pt idx="115962">
                  <c:v>112238</c:v>
                </c:pt>
                <c:pt idx="115963">
                  <c:v>112238</c:v>
                </c:pt>
                <c:pt idx="115964">
                  <c:v>112238</c:v>
                </c:pt>
                <c:pt idx="115965">
                  <c:v>112238</c:v>
                </c:pt>
                <c:pt idx="115966">
                  <c:v>112238</c:v>
                </c:pt>
                <c:pt idx="115967">
                  <c:v>112238</c:v>
                </c:pt>
                <c:pt idx="115968">
                  <c:v>112238</c:v>
                </c:pt>
                <c:pt idx="115969">
                  <c:v>112238</c:v>
                </c:pt>
                <c:pt idx="115970">
                  <c:v>112238</c:v>
                </c:pt>
                <c:pt idx="115971">
                  <c:v>112238</c:v>
                </c:pt>
                <c:pt idx="115972">
                  <c:v>112238</c:v>
                </c:pt>
                <c:pt idx="115973">
                  <c:v>112238</c:v>
                </c:pt>
                <c:pt idx="115974">
                  <c:v>112238</c:v>
                </c:pt>
                <c:pt idx="115975">
                  <c:v>112238</c:v>
                </c:pt>
                <c:pt idx="115976">
                  <c:v>112238</c:v>
                </c:pt>
                <c:pt idx="115977">
                  <c:v>112238</c:v>
                </c:pt>
                <c:pt idx="115978">
                  <c:v>112238</c:v>
                </c:pt>
                <c:pt idx="115979">
                  <c:v>112238</c:v>
                </c:pt>
                <c:pt idx="115980">
                  <c:v>112238</c:v>
                </c:pt>
                <c:pt idx="115981">
                  <c:v>112238</c:v>
                </c:pt>
                <c:pt idx="115982">
                  <c:v>112238</c:v>
                </c:pt>
                <c:pt idx="115983">
                  <c:v>112238</c:v>
                </c:pt>
                <c:pt idx="115984">
                  <c:v>112238</c:v>
                </c:pt>
                <c:pt idx="115985">
                  <c:v>112238</c:v>
                </c:pt>
                <c:pt idx="115986">
                  <c:v>112238</c:v>
                </c:pt>
                <c:pt idx="115987">
                  <c:v>112238</c:v>
                </c:pt>
                <c:pt idx="115988">
                  <c:v>112238</c:v>
                </c:pt>
                <c:pt idx="115989">
                  <c:v>112238</c:v>
                </c:pt>
                <c:pt idx="115990">
                  <c:v>112238</c:v>
                </c:pt>
                <c:pt idx="115991">
                  <c:v>112238</c:v>
                </c:pt>
                <c:pt idx="115992">
                  <c:v>112238</c:v>
                </c:pt>
                <c:pt idx="115993">
                  <c:v>112238</c:v>
                </c:pt>
                <c:pt idx="115994">
                  <c:v>112238</c:v>
                </c:pt>
                <c:pt idx="115995">
                  <c:v>112238</c:v>
                </c:pt>
                <c:pt idx="115996">
                  <c:v>112238</c:v>
                </c:pt>
                <c:pt idx="115997">
                  <c:v>112238</c:v>
                </c:pt>
                <c:pt idx="115998">
                  <c:v>112238</c:v>
                </c:pt>
                <c:pt idx="115999">
                  <c:v>112238</c:v>
                </c:pt>
                <c:pt idx="116000">
                  <c:v>112238</c:v>
                </c:pt>
                <c:pt idx="116001">
                  <c:v>112238</c:v>
                </c:pt>
                <c:pt idx="116002">
                  <c:v>112238</c:v>
                </c:pt>
                <c:pt idx="116003">
                  <c:v>112238</c:v>
                </c:pt>
                <c:pt idx="116004">
                  <c:v>112238</c:v>
                </c:pt>
                <c:pt idx="116005">
                  <c:v>112238</c:v>
                </c:pt>
                <c:pt idx="116006">
                  <c:v>112238</c:v>
                </c:pt>
                <c:pt idx="116007">
                  <c:v>112238</c:v>
                </c:pt>
                <c:pt idx="116008">
                  <c:v>112238</c:v>
                </c:pt>
                <c:pt idx="116009">
                  <c:v>112238</c:v>
                </c:pt>
                <c:pt idx="116010">
                  <c:v>112238</c:v>
                </c:pt>
                <c:pt idx="116011">
                  <c:v>112238</c:v>
                </c:pt>
                <c:pt idx="116012">
                  <c:v>112238</c:v>
                </c:pt>
                <c:pt idx="116013">
                  <c:v>112238</c:v>
                </c:pt>
                <c:pt idx="116014">
                  <c:v>112238</c:v>
                </c:pt>
                <c:pt idx="116015">
                  <c:v>112238</c:v>
                </c:pt>
                <c:pt idx="116016">
                  <c:v>112238</c:v>
                </c:pt>
                <c:pt idx="116017">
                  <c:v>112238</c:v>
                </c:pt>
                <c:pt idx="116018">
                  <c:v>112238</c:v>
                </c:pt>
                <c:pt idx="116019">
                  <c:v>112238</c:v>
                </c:pt>
                <c:pt idx="116020">
                  <c:v>112238</c:v>
                </c:pt>
                <c:pt idx="116021">
                  <c:v>112238</c:v>
                </c:pt>
                <c:pt idx="116022">
                  <c:v>112238</c:v>
                </c:pt>
                <c:pt idx="116023">
                  <c:v>112238</c:v>
                </c:pt>
                <c:pt idx="116024">
                  <c:v>112238</c:v>
                </c:pt>
                <c:pt idx="116025">
                  <c:v>112238</c:v>
                </c:pt>
                <c:pt idx="116026">
                  <c:v>112238</c:v>
                </c:pt>
                <c:pt idx="116027">
                  <c:v>112238</c:v>
                </c:pt>
                <c:pt idx="116028">
                  <c:v>112238</c:v>
                </c:pt>
                <c:pt idx="116029">
                  <c:v>112238</c:v>
                </c:pt>
                <c:pt idx="116030">
                  <c:v>112238</c:v>
                </c:pt>
                <c:pt idx="116031">
                  <c:v>112238</c:v>
                </c:pt>
                <c:pt idx="116032">
                  <c:v>112238</c:v>
                </c:pt>
                <c:pt idx="116033">
                  <c:v>112238</c:v>
                </c:pt>
                <c:pt idx="116034">
                  <c:v>112238</c:v>
                </c:pt>
                <c:pt idx="116035">
                  <c:v>112238</c:v>
                </c:pt>
                <c:pt idx="116036">
                  <c:v>112238</c:v>
                </c:pt>
                <c:pt idx="116037">
                  <c:v>112238</c:v>
                </c:pt>
                <c:pt idx="116038">
                  <c:v>112238</c:v>
                </c:pt>
                <c:pt idx="116039">
                  <c:v>112238</c:v>
                </c:pt>
                <c:pt idx="116040">
                  <c:v>112238</c:v>
                </c:pt>
                <c:pt idx="116041">
                  <c:v>112238</c:v>
                </c:pt>
                <c:pt idx="116042">
                  <c:v>112238</c:v>
                </c:pt>
                <c:pt idx="116043">
                  <c:v>112238</c:v>
                </c:pt>
                <c:pt idx="116044">
                  <c:v>112238</c:v>
                </c:pt>
                <c:pt idx="116045">
                  <c:v>112238</c:v>
                </c:pt>
                <c:pt idx="116046">
                  <c:v>112238</c:v>
                </c:pt>
                <c:pt idx="116047">
                  <c:v>112238</c:v>
                </c:pt>
                <c:pt idx="116048">
                  <c:v>112238</c:v>
                </c:pt>
                <c:pt idx="116049">
                  <c:v>112238</c:v>
                </c:pt>
                <c:pt idx="116050">
                  <c:v>112238</c:v>
                </c:pt>
                <c:pt idx="116051">
                  <c:v>112238</c:v>
                </c:pt>
                <c:pt idx="116052">
                  <c:v>112238</c:v>
                </c:pt>
                <c:pt idx="116053">
                  <c:v>112238</c:v>
                </c:pt>
                <c:pt idx="116054">
                  <c:v>112238</c:v>
                </c:pt>
                <c:pt idx="116055">
                  <c:v>112238</c:v>
                </c:pt>
                <c:pt idx="116056">
                  <c:v>112238</c:v>
                </c:pt>
                <c:pt idx="116057">
                  <c:v>112238</c:v>
                </c:pt>
                <c:pt idx="116058">
                  <c:v>112238</c:v>
                </c:pt>
                <c:pt idx="116059">
                  <c:v>112238</c:v>
                </c:pt>
                <c:pt idx="116060">
                  <c:v>112238</c:v>
                </c:pt>
                <c:pt idx="116061">
                  <c:v>112238</c:v>
                </c:pt>
                <c:pt idx="116062">
                  <c:v>112238</c:v>
                </c:pt>
                <c:pt idx="116063">
                  <c:v>112238</c:v>
                </c:pt>
                <c:pt idx="116064">
                  <c:v>112238</c:v>
                </c:pt>
                <c:pt idx="116065">
                  <c:v>112238</c:v>
                </c:pt>
                <c:pt idx="116066">
                  <c:v>112238</c:v>
                </c:pt>
                <c:pt idx="116067">
                  <c:v>112238</c:v>
                </c:pt>
                <c:pt idx="116068">
                  <c:v>112238</c:v>
                </c:pt>
                <c:pt idx="116069">
                  <c:v>112238</c:v>
                </c:pt>
                <c:pt idx="116070">
                  <c:v>112238</c:v>
                </c:pt>
                <c:pt idx="116071">
                  <c:v>112238</c:v>
                </c:pt>
                <c:pt idx="116072">
                  <c:v>112238</c:v>
                </c:pt>
                <c:pt idx="116073">
                  <c:v>112238</c:v>
                </c:pt>
                <c:pt idx="116074">
                  <c:v>112238</c:v>
                </c:pt>
                <c:pt idx="116075">
                  <c:v>112238</c:v>
                </c:pt>
                <c:pt idx="116076">
                  <c:v>112238</c:v>
                </c:pt>
                <c:pt idx="116077">
                  <c:v>112238</c:v>
                </c:pt>
                <c:pt idx="116078">
                  <c:v>112238</c:v>
                </c:pt>
                <c:pt idx="116079">
                  <c:v>112238</c:v>
                </c:pt>
                <c:pt idx="116080">
                  <c:v>112238</c:v>
                </c:pt>
                <c:pt idx="116081">
                  <c:v>112238</c:v>
                </c:pt>
                <c:pt idx="116082">
                  <c:v>112238</c:v>
                </c:pt>
                <c:pt idx="116083">
                  <c:v>112238</c:v>
                </c:pt>
                <c:pt idx="116084">
                  <c:v>112238</c:v>
                </c:pt>
                <c:pt idx="116085">
                  <c:v>112238</c:v>
                </c:pt>
                <c:pt idx="116086">
                  <c:v>112238</c:v>
                </c:pt>
                <c:pt idx="116087">
                  <c:v>112238</c:v>
                </c:pt>
                <c:pt idx="116088">
                  <c:v>112238</c:v>
                </c:pt>
                <c:pt idx="116089">
                  <c:v>112238</c:v>
                </c:pt>
                <c:pt idx="116090">
                  <c:v>112238</c:v>
                </c:pt>
                <c:pt idx="116091">
                  <c:v>112238</c:v>
                </c:pt>
                <c:pt idx="116092">
                  <c:v>112238</c:v>
                </c:pt>
                <c:pt idx="116093">
                  <c:v>112238</c:v>
                </c:pt>
                <c:pt idx="116094">
                  <c:v>112238</c:v>
                </c:pt>
                <c:pt idx="116095">
                  <c:v>112238</c:v>
                </c:pt>
                <c:pt idx="116096">
                  <c:v>112238</c:v>
                </c:pt>
                <c:pt idx="116097">
                  <c:v>112238</c:v>
                </c:pt>
                <c:pt idx="116098">
                  <c:v>112238</c:v>
                </c:pt>
                <c:pt idx="116099">
                  <c:v>112238</c:v>
                </c:pt>
                <c:pt idx="116100">
                  <c:v>112238</c:v>
                </c:pt>
                <c:pt idx="116101">
                  <c:v>112238</c:v>
                </c:pt>
                <c:pt idx="116102">
                  <c:v>112238</c:v>
                </c:pt>
                <c:pt idx="116103">
                  <c:v>112238</c:v>
                </c:pt>
                <c:pt idx="116104">
                  <c:v>112238</c:v>
                </c:pt>
                <c:pt idx="116105">
                  <c:v>112238</c:v>
                </c:pt>
                <c:pt idx="116106">
                  <c:v>112238</c:v>
                </c:pt>
                <c:pt idx="116107">
                  <c:v>112238</c:v>
                </c:pt>
                <c:pt idx="116108">
                  <c:v>112238</c:v>
                </c:pt>
                <c:pt idx="116109">
                  <c:v>112238</c:v>
                </c:pt>
                <c:pt idx="116110">
                  <c:v>112238</c:v>
                </c:pt>
                <c:pt idx="116111">
                  <c:v>112238</c:v>
                </c:pt>
                <c:pt idx="116112">
                  <c:v>112238</c:v>
                </c:pt>
                <c:pt idx="116113">
                  <c:v>112238</c:v>
                </c:pt>
                <c:pt idx="116114">
                  <c:v>112238</c:v>
                </c:pt>
                <c:pt idx="116115">
                  <c:v>112238</c:v>
                </c:pt>
                <c:pt idx="116116">
                  <c:v>112238</c:v>
                </c:pt>
                <c:pt idx="116117">
                  <c:v>112238</c:v>
                </c:pt>
                <c:pt idx="116118">
                  <c:v>112238</c:v>
                </c:pt>
                <c:pt idx="116119">
                  <c:v>112238</c:v>
                </c:pt>
                <c:pt idx="116120">
                  <c:v>112238</c:v>
                </c:pt>
                <c:pt idx="116121">
                  <c:v>112238</c:v>
                </c:pt>
                <c:pt idx="116122">
                  <c:v>112238</c:v>
                </c:pt>
                <c:pt idx="116123">
                  <c:v>112238</c:v>
                </c:pt>
                <c:pt idx="116124">
                  <c:v>112238</c:v>
                </c:pt>
                <c:pt idx="116125">
                  <c:v>112238</c:v>
                </c:pt>
                <c:pt idx="116126">
                  <c:v>112238</c:v>
                </c:pt>
                <c:pt idx="116127">
                  <c:v>112238</c:v>
                </c:pt>
                <c:pt idx="116128">
                  <c:v>112238</c:v>
                </c:pt>
                <c:pt idx="116129">
                  <c:v>112238</c:v>
                </c:pt>
                <c:pt idx="116130">
                  <c:v>112238</c:v>
                </c:pt>
                <c:pt idx="116131">
                  <c:v>112238</c:v>
                </c:pt>
                <c:pt idx="116132">
                  <c:v>112238</c:v>
                </c:pt>
                <c:pt idx="116133">
                  <c:v>112238</c:v>
                </c:pt>
                <c:pt idx="116134">
                  <c:v>112238</c:v>
                </c:pt>
                <c:pt idx="116135">
                  <c:v>112238</c:v>
                </c:pt>
                <c:pt idx="116136">
                  <c:v>112238</c:v>
                </c:pt>
                <c:pt idx="116137">
                  <c:v>112238</c:v>
                </c:pt>
                <c:pt idx="116138">
                  <c:v>112238</c:v>
                </c:pt>
                <c:pt idx="116139">
                  <c:v>112238</c:v>
                </c:pt>
                <c:pt idx="116140">
                  <c:v>112238</c:v>
                </c:pt>
                <c:pt idx="116141">
                  <c:v>112238</c:v>
                </c:pt>
                <c:pt idx="116142">
                  <c:v>112238</c:v>
                </c:pt>
                <c:pt idx="116143">
                  <c:v>112238</c:v>
                </c:pt>
                <c:pt idx="116144">
                  <c:v>112238</c:v>
                </c:pt>
                <c:pt idx="116145">
                  <c:v>112238</c:v>
                </c:pt>
                <c:pt idx="116146">
                  <c:v>112238</c:v>
                </c:pt>
                <c:pt idx="116147">
                  <c:v>112238</c:v>
                </c:pt>
                <c:pt idx="116148">
                  <c:v>112238</c:v>
                </c:pt>
                <c:pt idx="116149">
                  <c:v>112238</c:v>
                </c:pt>
                <c:pt idx="116150">
                  <c:v>112238</c:v>
                </c:pt>
                <c:pt idx="116151">
                  <c:v>112238</c:v>
                </c:pt>
                <c:pt idx="116152">
                  <c:v>112238</c:v>
                </c:pt>
                <c:pt idx="116153">
                  <c:v>112238</c:v>
                </c:pt>
                <c:pt idx="116154">
                  <c:v>112238</c:v>
                </c:pt>
                <c:pt idx="116155">
                  <c:v>112238</c:v>
                </c:pt>
                <c:pt idx="116156">
                  <c:v>112238</c:v>
                </c:pt>
                <c:pt idx="116157">
                  <c:v>112238</c:v>
                </c:pt>
                <c:pt idx="116158">
                  <c:v>112238</c:v>
                </c:pt>
                <c:pt idx="116159">
                  <c:v>112238</c:v>
                </c:pt>
                <c:pt idx="116160">
                  <c:v>112238</c:v>
                </c:pt>
                <c:pt idx="116161">
                  <c:v>112238</c:v>
                </c:pt>
                <c:pt idx="116162">
                  <c:v>112238</c:v>
                </c:pt>
                <c:pt idx="116163">
                  <c:v>112238</c:v>
                </c:pt>
                <c:pt idx="116164">
                  <c:v>112238</c:v>
                </c:pt>
                <c:pt idx="116165">
                  <c:v>112238</c:v>
                </c:pt>
                <c:pt idx="116166">
                  <c:v>112238</c:v>
                </c:pt>
                <c:pt idx="116167">
                  <c:v>112238</c:v>
                </c:pt>
                <c:pt idx="116168">
                  <c:v>112238</c:v>
                </c:pt>
                <c:pt idx="116169">
                  <c:v>112238</c:v>
                </c:pt>
                <c:pt idx="116170">
                  <c:v>112238</c:v>
                </c:pt>
                <c:pt idx="116171">
                  <c:v>112238</c:v>
                </c:pt>
                <c:pt idx="116172">
                  <c:v>112238</c:v>
                </c:pt>
                <c:pt idx="116173">
                  <c:v>112238</c:v>
                </c:pt>
                <c:pt idx="116174">
                  <c:v>112238</c:v>
                </c:pt>
                <c:pt idx="116175">
                  <c:v>112238</c:v>
                </c:pt>
                <c:pt idx="116176">
                  <c:v>112238</c:v>
                </c:pt>
                <c:pt idx="116177">
                  <c:v>112238</c:v>
                </c:pt>
                <c:pt idx="116178">
                  <c:v>112238</c:v>
                </c:pt>
                <c:pt idx="116179">
                  <c:v>112238</c:v>
                </c:pt>
                <c:pt idx="116180">
                  <c:v>112238</c:v>
                </c:pt>
                <c:pt idx="116181">
                  <c:v>112238</c:v>
                </c:pt>
                <c:pt idx="116182">
                  <c:v>112238</c:v>
                </c:pt>
                <c:pt idx="116183">
                  <c:v>112238</c:v>
                </c:pt>
                <c:pt idx="116184">
                  <c:v>112238</c:v>
                </c:pt>
                <c:pt idx="116185">
                  <c:v>112238</c:v>
                </c:pt>
                <c:pt idx="116186">
                  <c:v>112238</c:v>
                </c:pt>
                <c:pt idx="116187">
                  <c:v>112238</c:v>
                </c:pt>
                <c:pt idx="116188">
                  <c:v>112238</c:v>
                </c:pt>
                <c:pt idx="116189">
                  <c:v>112238</c:v>
                </c:pt>
                <c:pt idx="116190">
                  <c:v>112238</c:v>
                </c:pt>
                <c:pt idx="116191">
                  <c:v>112238</c:v>
                </c:pt>
                <c:pt idx="116192">
                  <c:v>112238</c:v>
                </c:pt>
                <c:pt idx="116193">
                  <c:v>112238</c:v>
                </c:pt>
                <c:pt idx="116194">
                  <c:v>112238</c:v>
                </c:pt>
                <c:pt idx="116195">
                  <c:v>112238</c:v>
                </c:pt>
                <c:pt idx="116196">
                  <c:v>112238</c:v>
                </c:pt>
                <c:pt idx="116197">
                  <c:v>112238</c:v>
                </c:pt>
                <c:pt idx="116198">
                  <c:v>112238</c:v>
                </c:pt>
                <c:pt idx="116199">
                  <c:v>112238</c:v>
                </c:pt>
                <c:pt idx="116200">
                  <c:v>112238</c:v>
                </c:pt>
                <c:pt idx="116201">
                  <c:v>112238</c:v>
                </c:pt>
                <c:pt idx="116202">
                  <c:v>112238</c:v>
                </c:pt>
                <c:pt idx="116203">
                  <c:v>112238</c:v>
                </c:pt>
                <c:pt idx="116204">
                  <c:v>112238</c:v>
                </c:pt>
                <c:pt idx="116205">
                  <c:v>112238</c:v>
                </c:pt>
                <c:pt idx="116206">
                  <c:v>112238</c:v>
                </c:pt>
                <c:pt idx="116207">
                  <c:v>112238</c:v>
                </c:pt>
                <c:pt idx="116208">
                  <c:v>112238</c:v>
                </c:pt>
                <c:pt idx="116209">
                  <c:v>112238</c:v>
                </c:pt>
                <c:pt idx="116210">
                  <c:v>112238</c:v>
                </c:pt>
                <c:pt idx="116211">
                  <c:v>112238</c:v>
                </c:pt>
                <c:pt idx="116212">
                  <c:v>112238</c:v>
                </c:pt>
                <c:pt idx="116213">
                  <c:v>112238</c:v>
                </c:pt>
                <c:pt idx="116214">
                  <c:v>112238</c:v>
                </c:pt>
                <c:pt idx="116215">
                  <c:v>112238</c:v>
                </c:pt>
                <c:pt idx="116216">
                  <c:v>112238</c:v>
                </c:pt>
                <c:pt idx="116217">
                  <c:v>112238</c:v>
                </c:pt>
                <c:pt idx="116218">
                  <c:v>112238</c:v>
                </c:pt>
                <c:pt idx="116219">
                  <c:v>112238</c:v>
                </c:pt>
                <c:pt idx="116220">
                  <c:v>112238</c:v>
                </c:pt>
                <c:pt idx="116221">
                  <c:v>112238</c:v>
                </c:pt>
                <c:pt idx="116222">
                  <c:v>112238</c:v>
                </c:pt>
                <c:pt idx="116223">
                  <c:v>112238</c:v>
                </c:pt>
                <c:pt idx="116224">
                  <c:v>112238</c:v>
                </c:pt>
                <c:pt idx="116225">
                  <c:v>112238</c:v>
                </c:pt>
                <c:pt idx="116226">
                  <c:v>112238</c:v>
                </c:pt>
                <c:pt idx="116227">
                  <c:v>112238</c:v>
                </c:pt>
                <c:pt idx="116228">
                  <c:v>112238</c:v>
                </c:pt>
                <c:pt idx="116229">
                  <c:v>112238</c:v>
                </c:pt>
                <c:pt idx="116230">
                  <c:v>112238</c:v>
                </c:pt>
                <c:pt idx="116231">
                  <c:v>112238</c:v>
                </c:pt>
                <c:pt idx="116232">
                  <c:v>112238</c:v>
                </c:pt>
                <c:pt idx="116233">
                  <c:v>112238</c:v>
                </c:pt>
                <c:pt idx="116234">
                  <c:v>112238</c:v>
                </c:pt>
                <c:pt idx="116235">
                  <c:v>112238</c:v>
                </c:pt>
                <c:pt idx="116236">
                  <c:v>112238</c:v>
                </c:pt>
                <c:pt idx="116237">
                  <c:v>112238</c:v>
                </c:pt>
                <c:pt idx="116238">
                  <c:v>112238</c:v>
                </c:pt>
                <c:pt idx="116239">
                  <c:v>112238</c:v>
                </c:pt>
                <c:pt idx="116240">
                  <c:v>112238</c:v>
                </c:pt>
                <c:pt idx="116241">
                  <c:v>112238</c:v>
                </c:pt>
                <c:pt idx="116242">
                  <c:v>112238</c:v>
                </c:pt>
                <c:pt idx="116243">
                  <c:v>112238</c:v>
                </c:pt>
                <c:pt idx="116244">
                  <c:v>112238</c:v>
                </c:pt>
                <c:pt idx="116245">
                  <c:v>112238</c:v>
                </c:pt>
                <c:pt idx="116246">
                  <c:v>112238</c:v>
                </c:pt>
                <c:pt idx="116247">
                  <c:v>112238</c:v>
                </c:pt>
                <c:pt idx="116248">
                  <c:v>112238</c:v>
                </c:pt>
                <c:pt idx="116249">
                  <c:v>112238</c:v>
                </c:pt>
                <c:pt idx="116250">
                  <c:v>112238</c:v>
                </c:pt>
                <c:pt idx="116251">
                  <c:v>112238</c:v>
                </c:pt>
                <c:pt idx="116252">
                  <c:v>112238</c:v>
                </c:pt>
                <c:pt idx="116253">
                  <c:v>112238</c:v>
                </c:pt>
                <c:pt idx="116254">
                  <c:v>112238</c:v>
                </c:pt>
                <c:pt idx="116255">
                  <c:v>112238</c:v>
                </c:pt>
                <c:pt idx="116256">
                  <c:v>112238</c:v>
                </c:pt>
                <c:pt idx="116257">
                  <c:v>112238</c:v>
                </c:pt>
                <c:pt idx="116258">
                  <c:v>112238</c:v>
                </c:pt>
                <c:pt idx="116259">
                  <c:v>112238</c:v>
                </c:pt>
                <c:pt idx="116260">
                  <c:v>112238</c:v>
                </c:pt>
                <c:pt idx="116261">
                  <c:v>112238</c:v>
                </c:pt>
                <c:pt idx="116262">
                  <c:v>112238</c:v>
                </c:pt>
                <c:pt idx="116263">
                  <c:v>112238</c:v>
                </c:pt>
                <c:pt idx="116264">
                  <c:v>112238</c:v>
                </c:pt>
                <c:pt idx="116265">
                  <c:v>112238</c:v>
                </c:pt>
                <c:pt idx="116266">
                  <c:v>112238</c:v>
                </c:pt>
                <c:pt idx="116267">
                  <c:v>112238</c:v>
                </c:pt>
                <c:pt idx="116268">
                  <c:v>112238</c:v>
                </c:pt>
                <c:pt idx="116269">
                  <c:v>112238</c:v>
                </c:pt>
                <c:pt idx="116270">
                  <c:v>112238</c:v>
                </c:pt>
                <c:pt idx="116271">
                  <c:v>112238</c:v>
                </c:pt>
                <c:pt idx="116272">
                  <c:v>112238</c:v>
                </c:pt>
                <c:pt idx="116273">
                  <c:v>112238</c:v>
                </c:pt>
                <c:pt idx="116274">
                  <c:v>112238</c:v>
                </c:pt>
                <c:pt idx="116275">
                  <c:v>112238</c:v>
                </c:pt>
                <c:pt idx="116276">
                  <c:v>112238</c:v>
                </c:pt>
                <c:pt idx="116277">
                  <c:v>112238</c:v>
                </c:pt>
                <c:pt idx="116278">
                  <c:v>112238</c:v>
                </c:pt>
                <c:pt idx="116279">
                  <c:v>112238</c:v>
                </c:pt>
                <c:pt idx="116280">
                  <c:v>112238</c:v>
                </c:pt>
                <c:pt idx="116281">
                  <c:v>112238</c:v>
                </c:pt>
                <c:pt idx="116282">
                  <c:v>112238</c:v>
                </c:pt>
                <c:pt idx="116283">
                  <c:v>112238</c:v>
                </c:pt>
                <c:pt idx="116284">
                  <c:v>112238</c:v>
                </c:pt>
                <c:pt idx="116285">
                  <c:v>112238</c:v>
                </c:pt>
                <c:pt idx="116286">
                  <c:v>112238</c:v>
                </c:pt>
                <c:pt idx="116287">
                  <c:v>112238</c:v>
                </c:pt>
                <c:pt idx="116288">
                  <c:v>112238</c:v>
                </c:pt>
                <c:pt idx="116289">
                  <c:v>112238</c:v>
                </c:pt>
                <c:pt idx="116290">
                  <c:v>112238</c:v>
                </c:pt>
                <c:pt idx="116291">
                  <c:v>112238</c:v>
                </c:pt>
                <c:pt idx="116292">
                  <c:v>112238</c:v>
                </c:pt>
                <c:pt idx="116293">
                  <c:v>112238</c:v>
                </c:pt>
                <c:pt idx="116294">
                  <c:v>112238</c:v>
                </c:pt>
                <c:pt idx="116295">
                  <c:v>112238</c:v>
                </c:pt>
                <c:pt idx="116296">
                  <c:v>112238</c:v>
                </c:pt>
                <c:pt idx="116297">
                  <c:v>112238</c:v>
                </c:pt>
                <c:pt idx="116298">
                  <c:v>112238</c:v>
                </c:pt>
                <c:pt idx="116299">
                  <c:v>112238</c:v>
                </c:pt>
                <c:pt idx="116300">
                  <c:v>112238</c:v>
                </c:pt>
                <c:pt idx="116301">
                  <c:v>112238</c:v>
                </c:pt>
                <c:pt idx="116302">
                  <c:v>112238</c:v>
                </c:pt>
                <c:pt idx="116303">
                  <c:v>112238</c:v>
                </c:pt>
                <c:pt idx="116304">
                  <c:v>112238</c:v>
                </c:pt>
                <c:pt idx="116305">
                  <c:v>112238</c:v>
                </c:pt>
                <c:pt idx="116306">
                  <c:v>112238</c:v>
                </c:pt>
                <c:pt idx="116307">
                  <c:v>112238</c:v>
                </c:pt>
                <c:pt idx="116308">
                  <c:v>112238</c:v>
                </c:pt>
                <c:pt idx="116309">
                  <c:v>112238</c:v>
                </c:pt>
                <c:pt idx="116310">
                  <c:v>112238</c:v>
                </c:pt>
                <c:pt idx="116311">
                  <c:v>112238</c:v>
                </c:pt>
                <c:pt idx="116312">
                  <c:v>112238</c:v>
                </c:pt>
                <c:pt idx="116313">
                  <c:v>112238</c:v>
                </c:pt>
                <c:pt idx="116314">
                  <c:v>112238</c:v>
                </c:pt>
                <c:pt idx="116315">
                  <c:v>112238</c:v>
                </c:pt>
                <c:pt idx="116316">
                  <c:v>112238</c:v>
                </c:pt>
                <c:pt idx="116317">
                  <c:v>112238</c:v>
                </c:pt>
                <c:pt idx="116318">
                  <c:v>112238</c:v>
                </c:pt>
                <c:pt idx="116319">
                  <c:v>112238</c:v>
                </c:pt>
                <c:pt idx="116320">
                  <c:v>112238</c:v>
                </c:pt>
                <c:pt idx="116321">
                  <c:v>112238</c:v>
                </c:pt>
                <c:pt idx="116322">
                  <c:v>112238</c:v>
                </c:pt>
                <c:pt idx="116323">
                  <c:v>112238</c:v>
                </c:pt>
                <c:pt idx="116324">
                  <c:v>112238</c:v>
                </c:pt>
                <c:pt idx="116325">
                  <c:v>112238</c:v>
                </c:pt>
                <c:pt idx="116326">
                  <c:v>112238</c:v>
                </c:pt>
                <c:pt idx="116327">
                  <c:v>112238</c:v>
                </c:pt>
                <c:pt idx="116328">
                  <c:v>112238</c:v>
                </c:pt>
                <c:pt idx="116329">
                  <c:v>112238</c:v>
                </c:pt>
                <c:pt idx="116330">
                  <c:v>112238</c:v>
                </c:pt>
                <c:pt idx="116331">
                  <c:v>112238</c:v>
                </c:pt>
                <c:pt idx="116332">
                  <c:v>112238</c:v>
                </c:pt>
                <c:pt idx="116333">
                  <c:v>112238</c:v>
                </c:pt>
                <c:pt idx="116334">
                  <c:v>112238</c:v>
                </c:pt>
                <c:pt idx="116335">
                  <c:v>112238</c:v>
                </c:pt>
                <c:pt idx="116336">
                  <c:v>112238</c:v>
                </c:pt>
                <c:pt idx="116337">
                  <c:v>112238</c:v>
                </c:pt>
                <c:pt idx="116338">
                  <c:v>112238</c:v>
                </c:pt>
                <c:pt idx="116339">
                  <c:v>112238</c:v>
                </c:pt>
                <c:pt idx="116340">
                  <c:v>112238</c:v>
                </c:pt>
                <c:pt idx="116341">
                  <c:v>112238</c:v>
                </c:pt>
                <c:pt idx="116342">
                  <c:v>112238</c:v>
                </c:pt>
                <c:pt idx="116343">
                  <c:v>112238</c:v>
                </c:pt>
                <c:pt idx="116344">
                  <c:v>112238</c:v>
                </c:pt>
                <c:pt idx="116345">
                  <c:v>112238</c:v>
                </c:pt>
                <c:pt idx="116346">
                  <c:v>112238</c:v>
                </c:pt>
                <c:pt idx="116347">
                  <c:v>112238</c:v>
                </c:pt>
                <c:pt idx="116348">
                  <c:v>112238</c:v>
                </c:pt>
                <c:pt idx="116349">
                  <c:v>112238</c:v>
                </c:pt>
                <c:pt idx="116350">
                  <c:v>112238</c:v>
                </c:pt>
                <c:pt idx="116351">
                  <c:v>112238</c:v>
                </c:pt>
                <c:pt idx="116352">
                  <c:v>112238</c:v>
                </c:pt>
                <c:pt idx="116353">
                  <c:v>112238</c:v>
                </c:pt>
                <c:pt idx="116354">
                  <c:v>112238</c:v>
                </c:pt>
                <c:pt idx="116355">
                  <c:v>112238</c:v>
                </c:pt>
                <c:pt idx="116356">
                  <c:v>112238</c:v>
                </c:pt>
                <c:pt idx="116357">
                  <c:v>112238</c:v>
                </c:pt>
                <c:pt idx="116358">
                  <c:v>112238</c:v>
                </c:pt>
                <c:pt idx="116359">
                  <c:v>112238</c:v>
                </c:pt>
                <c:pt idx="116360">
                  <c:v>112238</c:v>
                </c:pt>
                <c:pt idx="116361">
                  <c:v>112238</c:v>
                </c:pt>
                <c:pt idx="116362">
                  <c:v>112238</c:v>
                </c:pt>
                <c:pt idx="116363">
                  <c:v>112238</c:v>
                </c:pt>
                <c:pt idx="116364">
                  <c:v>112238</c:v>
                </c:pt>
                <c:pt idx="116365">
                  <c:v>112238</c:v>
                </c:pt>
                <c:pt idx="116366">
                  <c:v>112238</c:v>
                </c:pt>
                <c:pt idx="116367">
                  <c:v>112238</c:v>
                </c:pt>
                <c:pt idx="116368">
                  <c:v>112238</c:v>
                </c:pt>
                <c:pt idx="116369">
                  <c:v>112238</c:v>
                </c:pt>
                <c:pt idx="116370">
                  <c:v>112238</c:v>
                </c:pt>
                <c:pt idx="116371">
                  <c:v>112238</c:v>
                </c:pt>
                <c:pt idx="116372">
                  <c:v>112238</c:v>
                </c:pt>
                <c:pt idx="116373">
                  <c:v>112238</c:v>
                </c:pt>
                <c:pt idx="116374">
                  <c:v>112238</c:v>
                </c:pt>
                <c:pt idx="116375">
                  <c:v>112238</c:v>
                </c:pt>
                <c:pt idx="116376">
                  <c:v>112238</c:v>
                </c:pt>
                <c:pt idx="116377">
                  <c:v>112238</c:v>
                </c:pt>
                <c:pt idx="116378">
                  <c:v>112238</c:v>
                </c:pt>
                <c:pt idx="116379">
                  <c:v>112238</c:v>
                </c:pt>
                <c:pt idx="116380">
                  <c:v>112238</c:v>
                </c:pt>
                <c:pt idx="116381">
                  <c:v>112238</c:v>
                </c:pt>
                <c:pt idx="116382">
                  <c:v>112238</c:v>
                </c:pt>
                <c:pt idx="116383">
                  <c:v>112238</c:v>
                </c:pt>
                <c:pt idx="116384">
                  <c:v>112238</c:v>
                </c:pt>
                <c:pt idx="116385">
                  <c:v>112238</c:v>
                </c:pt>
                <c:pt idx="116386">
                  <c:v>112238</c:v>
                </c:pt>
                <c:pt idx="116387">
                  <c:v>112238</c:v>
                </c:pt>
                <c:pt idx="116388">
                  <c:v>112238</c:v>
                </c:pt>
                <c:pt idx="116389">
                  <c:v>112238</c:v>
                </c:pt>
                <c:pt idx="116390">
                  <c:v>112238</c:v>
                </c:pt>
                <c:pt idx="116391">
                  <c:v>112238</c:v>
                </c:pt>
                <c:pt idx="116392">
                  <c:v>112238</c:v>
                </c:pt>
                <c:pt idx="116393">
                  <c:v>112238</c:v>
                </c:pt>
                <c:pt idx="116394">
                  <c:v>112238</c:v>
                </c:pt>
                <c:pt idx="116395">
                  <c:v>112238</c:v>
                </c:pt>
                <c:pt idx="116396">
                  <c:v>112238</c:v>
                </c:pt>
                <c:pt idx="116397">
                  <c:v>112238</c:v>
                </c:pt>
                <c:pt idx="116398">
                  <c:v>112238</c:v>
                </c:pt>
                <c:pt idx="116399">
                  <c:v>112238</c:v>
                </c:pt>
                <c:pt idx="116400">
                  <c:v>112238</c:v>
                </c:pt>
                <c:pt idx="116401">
                  <c:v>112238</c:v>
                </c:pt>
                <c:pt idx="116402">
                  <c:v>112238</c:v>
                </c:pt>
                <c:pt idx="116403">
                  <c:v>112238</c:v>
                </c:pt>
                <c:pt idx="116404">
                  <c:v>112238</c:v>
                </c:pt>
                <c:pt idx="116405">
                  <c:v>112238</c:v>
                </c:pt>
                <c:pt idx="116406">
                  <c:v>112238</c:v>
                </c:pt>
                <c:pt idx="116407">
                  <c:v>112238</c:v>
                </c:pt>
                <c:pt idx="116408">
                  <c:v>112238</c:v>
                </c:pt>
                <c:pt idx="116409">
                  <c:v>112238</c:v>
                </c:pt>
                <c:pt idx="116410">
                  <c:v>112238</c:v>
                </c:pt>
                <c:pt idx="116411">
                  <c:v>112238</c:v>
                </c:pt>
                <c:pt idx="116412">
                  <c:v>112238</c:v>
                </c:pt>
                <c:pt idx="116413">
                  <c:v>112238</c:v>
                </c:pt>
                <c:pt idx="116414">
                  <c:v>112238</c:v>
                </c:pt>
                <c:pt idx="116415">
                  <c:v>112238</c:v>
                </c:pt>
                <c:pt idx="116416">
                  <c:v>112238</c:v>
                </c:pt>
                <c:pt idx="116417">
                  <c:v>112238</c:v>
                </c:pt>
                <c:pt idx="116418">
                  <c:v>112238</c:v>
                </c:pt>
                <c:pt idx="116419">
                  <c:v>112238</c:v>
                </c:pt>
                <c:pt idx="116420">
                  <c:v>112238</c:v>
                </c:pt>
                <c:pt idx="116421">
                  <c:v>112238</c:v>
                </c:pt>
                <c:pt idx="116422">
                  <c:v>112238</c:v>
                </c:pt>
                <c:pt idx="116423">
                  <c:v>112238</c:v>
                </c:pt>
                <c:pt idx="116424">
                  <c:v>112238</c:v>
                </c:pt>
                <c:pt idx="116425">
                  <c:v>112238</c:v>
                </c:pt>
                <c:pt idx="116426">
                  <c:v>112238</c:v>
                </c:pt>
                <c:pt idx="116427">
                  <c:v>112238</c:v>
                </c:pt>
                <c:pt idx="116428">
                  <c:v>112238</c:v>
                </c:pt>
                <c:pt idx="116429">
                  <c:v>112238</c:v>
                </c:pt>
                <c:pt idx="116430">
                  <c:v>112238</c:v>
                </c:pt>
                <c:pt idx="116431">
                  <c:v>112238</c:v>
                </c:pt>
                <c:pt idx="116432">
                  <c:v>112238</c:v>
                </c:pt>
                <c:pt idx="116433">
                  <c:v>112238</c:v>
                </c:pt>
                <c:pt idx="116434">
                  <c:v>112238</c:v>
                </c:pt>
                <c:pt idx="116435">
                  <c:v>112238</c:v>
                </c:pt>
                <c:pt idx="116436">
                  <c:v>112238</c:v>
                </c:pt>
                <c:pt idx="116437">
                  <c:v>112238</c:v>
                </c:pt>
                <c:pt idx="116438">
                  <c:v>112238</c:v>
                </c:pt>
                <c:pt idx="116439">
                  <c:v>112238</c:v>
                </c:pt>
                <c:pt idx="116440">
                  <c:v>112238</c:v>
                </c:pt>
                <c:pt idx="116441">
                  <c:v>112238</c:v>
                </c:pt>
                <c:pt idx="116442">
                  <c:v>112238</c:v>
                </c:pt>
                <c:pt idx="116443">
                  <c:v>112238</c:v>
                </c:pt>
                <c:pt idx="116444">
                  <c:v>112238</c:v>
                </c:pt>
                <c:pt idx="116445">
                  <c:v>112238</c:v>
                </c:pt>
                <c:pt idx="116446">
                  <c:v>112238</c:v>
                </c:pt>
                <c:pt idx="116447">
                  <c:v>112238</c:v>
                </c:pt>
                <c:pt idx="116448">
                  <c:v>112238</c:v>
                </c:pt>
                <c:pt idx="116449">
                  <c:v>112238</c:v>
                </c:pt>
                <c:pt idx="116450">
                  <c:v>112238</c:v>
                </c:pt>
                <c:pt idx="116451">
                  <c:v>112238</c:v>
                </c:pt>
                <c:pt idx="116452">
                  <c:v>112238</c:v>
                </c:pt>
                <c:pt idx="116453">
                  <c:v>112238</c:v>
                </c:pt>
                <c:pt idx="116454">
                  <c:v>112238</c:v>
                </c:pt>
                <c:pt idx="116455">
                  <c:v>112238</c:v>
                </c:pt>
                <c:pt idx="116456">
                  <c:v>112238</c:v>
                </c:pt>
                <c:pt idx="116457">
                  <c:v>112238</c:v>
                </c:pt>
                <c:pt idx="116458">
                  <c:v>112238</c:v>
                </c:pt>
                <c:pt idx="116459">
                  <c:v>112238</c:v>
                </c:pt>
                <c:pt idx="116460">
                  <c:v>112238</c:v>
                </c:pt>
                <c:pt idx="116461">
                  <c:v>112238</c:v>
                </c:pt>
                <c:pt idx="116462">
                  <c:v>112238</c:v>
                </c:pt>
                <c:pt idx="116463">
                  <c:v>112238</c:v>
                </c:pt>
                <c:pt idx="116464">
                  <c:v>112238</c:v>
                </c:pt>
                <c:pt idx="116465">
                  <c:v>112238</c:v>
                </c:pt>
                <c:pt idx="116466">
                  <c:v>112238</c:v>
                </c:pt>
                <c:pt idx="116467">
                  <c:v>112238</c:v>
                </c:pt>
                <c:pt idx="116468">
                  <c:v>112238</c:v>
                </c:pt>
                <c:pt idx="116469">
                  <c:v>112238</c:v>
                </c:pt>
                <c:pt idx="116470">
                  <c:v>112238</c:v>
                </c:pt>
                <c:pt idx="116471">
                  <c:v>112238</c:v>
                </c:pt>
                <c:pt idx="116472">
                  <c:v>112238</c:v>
                </c:pt>
                <c:pt idx="116473">
                  <c:v>112238</c:v>
                </c:pt>
                <c:pt idx="116474">
                  <c:v>112238</c:v>
                </c:pt>
                <c:pt idx="116475">
                  <c:v>112238</c:v>
                </c:pt>
                <c:pt idx="116476">
                  <c:v>112238</c:v>
                </c:pt>
                <c:pt idx="116477">
                  <c:v>112238</c:v>
                </c:pt>
                <c:pt idx="116478">
                  <c:v>112238</c:v>
                </c:pt>
                <c:pt idx="116479">
                  <c:v>112238</c:v>
                </c:pt>
                <c:pt idx="116480">
                  <c:v>112238</c:v>
                </c:pt>
                <c:pt idx="116481">
                  <c:v>112238</c:v>
                </c:pt>
                <c:pt idx="116482">
                  <c:v>112238</c:v>
                </c:pt>
                <c:pt idx="116483">
                  <c:v>112238</c:v>
                </c:pt>
                <c:pt idx="116484">
                  <c:v>112238</c:v>
                </c:pt>
                <c:pt idx="116485">
                  <c:v>112238</c:v>
                </c:pt>
                <c:pt idx="116486">
                  <c:v>112238</c:v>
                </c:pt>
                <c:pt idx="116487">
                  <c:v>112238</c:v>
                </c:pt>
                <c:pt idx="116488">
                  <c:v>112238</c:v>
                </c:pt>
                <c:pt idx="116489">
                  <c:v>112238</c:v>
                </c:pt>
                <c:pt idx="116490">
                  <c:v>112238</c:v>
                </c:pt>
                <c:pt idx="116491">
                  <c:v>112238</c:v>
                </c:pt>
                <c:pt idx="116492">
                  <c:v>112238</c:v>
                </c:pt>
                <c:pt idx="116493">
                  <c:v>112238</c:v>
                </c:pt>
                <c:pt idx="116494">
                  <c:v>112238</c:v>
                </c:pt>
                <c:pt idx="116495">
                  <c:v>112238</c:v>
                </c:pt>
                <c:pt idx="116496">
                  <c:v>112238</c:v>
                </c:pt>
                <c:pt idx="116497">
                  <c:v>112238</c:v>
                </c:pt>
                <c:pt idx="116498">
                  <c:v>112238</c:v>
                </c:pt>
                <c:pt idx="116499">
                  <c:v>112238</c:v>
                </c:pt>
                <c:pt idx="116500">
                  <c:v>112238</c:v>
                </c:pt>
                <c:pt idx="116501">
                  <c:v>112238</c:v>
                </c:pt>
                <c:pt idx="116502">
                  <c:v>112238</c:v>
                </c:pt>
                <c:pt idx="116503">
                  <c:v>112238</c:v>
                </c:pt>
                <c:pt idx="116504">
                  <c:v>112238</c:v>
                </c:pt>
                <c:pt idx="116505">
                  <c:v>112238</c:v>
                </c:pt>
                <c:pt idx="116506">
                  <c:v>112238</c:v>
                </c:pt>
                <c:pt idx="116507">
                  <c:v>112238</c:v>
                </c:pt>
                <c:pt idx="116508">
                  <c:v>112238</c:v>
                </c:pt>
                <c:pt idx="116509">
                  <c:v>112238</c:v>
                </c:pt>
                <c:pt idx="116510">
                  <c:v>112238</c:v>
                </c:pt>
                <c:pt idx="116511">
                  <c:v>112238</c:v>
                </c:pt>
                <c:pt idx="116512">
                  <c:v>112238</c:v>
                </c:pt>
                <c:pt idx="116513">
                  <c:v>112238</c:v>
                </c:pt>
                <c:pt idx="116514">
                  <c:v>112238</c:v>
                </c:pt>
                <c:pt idx="116515">
                  <c:v>112238</c:v>
                </c:pt>
                <c:pt idx="116516">
                  <c:v>112238</c:v>
                </c:pt>
                <c:pt idx="116517">
                  <c:v>112238</c:v>
                </c:pt>
                <c:pt idx="116518">
                  <c:v>112238</c:v>
                </c:pt>
                <c:pt idx="116519">
                  <c:v>112238</c:v>
                </c:pt>
                <c:pt idx="116520">
                  <c:v>112238</c:v>
                </c:pt>
                <c:pt idx="116521">
                  <c:v>112238</c:v>
                </c:pt>
                <c:pt idx="116522">
                  <c:v>112238</c:v>
                </c:pt>
                <c:pt idx="116523">
                  <c:v>112238</c:v>
                </c:pt>
                <c:pt idx="116524">
                  <c:v>112238</c:v>
                </c:pt>
                <c:pt idx="116525">
                  <c:v>112238</c:v>
                </c:pt>
                <c:pt idx="116526">
                  <c:v>112238</c:v>
                </c:pt>
                <c:pt idx="116527">
                  <c:v>112238</c:v>
                </c:pt>
                <c:pt idx="116528">
                  <c:v>112238</c:v>
                </c:pt>
                <c:pt idx="116529">
                  <c:v>112238</c:v>
                </c:pt>
                <c:pt idx="116530">
                  <c:v>112238</c:v>
                </c:pt>
                <c:pt idx="116531">
                  <c:v>112238</c:v>
                </c:pt>
                <c:pt idx="116532">
                  <c:v>112238</c:v>
                </c:pt>
                <c:pt idx="116533">
                  <c:v>112238</c:v>
                </c:pt>
                <c:pt idx="116534">
                  <c:v>112238</c:v>
                </c:pt>
                <c:pt idx="116535">
                  <c:v>112238</c:v>
                </c:pt>
                <c:pt idx="116536">
                  <c:v>112238</c:v>
                </c:pt>
                <c:pt idx="116537">
                  <c:v>112238</c:v>
                </c:pt>
                <c:pt idx="116538">
                  <c:v>112238</c:v>
                </c:pt>
                <c:pt idx="116539">
                  <c:v>112238</c:v>
                </c:pt>
                <c:pt idx="116540">
                  <c:v>112238</c:v>
                </c:pt>
                <c:pt idx="116541">
                  <c:v>112238</c:v>
                </c:pt>
                <c:pt idx="116542">
                  <c:v>112238</c:v>
                </c:pt>
                <c:pt idx="116543">
                  <c:v>112238</c:v>
                </c:pt>
                <c:pt idx="116544">
                  <c:v>112238</c:v>
                </c:pt>
                <c:pt idx="116545">
                  <c:v>112238</c:v>
                </c:pt>
                <c:pt idx="116546">
                  <c:v>112238</c:v>
                </c:pt>
                <c:pt idx="116547">
                  <c:v>112238</c:v>
                </c:pt>
                <c:pt idx="116548">
                  <c:v>112238</c:v>
                </c:pt>
                <c:pt idx="116549">
                  <c:v>112238</c:v>
                </c:pt>
                <c:pt idx="116550">
                  <c:v>112238</c:v>
                </c:pt>
                <c:pt idx="116551">
                  <c:v>112238</c:v>
                </c:pt>
                <c:pt idx="116552">
                  <c:v>112238</c:v>
                </c:pt>
                <c:pt idx="116553">
                  <c:v>112238</c:v>
                </c:pt>
                <c:pt idx="116554">
                  <c:v>112238</c:v>
                </c:pt>
                <c:pt idx="116555">
                  <c:v>112238</c:v>
                </c:pt>
                <c:pt idx="116556">
                  <c:v>112238</c:v>
                </c:pt>
                <c:pt idx="116557">
                  <c:v>112238</c:v>
                </c:pt>
                <c:pt idx="116558">
                  <c:v>112238</c:v>
                </c:pt>
                <c:pt idx="116559">
                  <c:v>112238</c:v>
                </c:pt>
                <c:pt idx="116560">
                  <c:v>112238</c:v>
                </c:pt>
                <c:pt idx="116561">
                  <c:v>112238</c:v>
                </c:pt>
                <c:pt idx="116562">
                  <c:v>112238</c:v>
                </c:pt>
                <c:pt idx="116563">
                  <c:v>112238</c:v>
                </c:pt>
                <c:pt idx="116564">
                  <c:v>112238</c:v>
                </c:pt>
                <c:pt idx="116565">
                  <c:v>112238</c:v>
                </c:pt>
                <c:pt idx="116566">
                  <c:v>112238</c:v>
                </c:pt>
                <c:pt idx="116567">
                  <c:v>112238</c:v>
                </c:pt>
                <c:pt idx="116568">
                  <c:v>112238</c:v>
                </c:pt>
                <c:pt idx="116569">
                  <c:v>112238</c:v>
                </c:pt>
                <c:pt idx="116570">
                  <c:v>112238</c:v>
                </c:pt>
                <c:pt idx="116571">
                  <c:v>112238</c:v>
                </c:pt>
                <c:pt idx="116572">
                  <c:v>112238</c:v>
                </c:pt>
                <c:pt idx="116573">
                  <c:v>112238</c:v>
                </c:pt>
                <c:pt idx="116574">
                  <c:v>112238</c:v>
                </c:pt>
                <c:pt idx="116575">
                  <c:v>112238</c:v>
                </c:pt>
                <c:pt idx="116576">
                  <c:v>112238</c:v>
                </c:pt>
                <c:pt idx="116577">
                  <c:v>112238</c:v>
                </c:pt>
                <c:pt idx="116578">
                  <c:v>112238</c:v>
                </c:pt>
                <c:pt idx="116579">
                  <c:v>112238</c:v>
                </c:pt>
                <c:pt idx="116580">
                  <c:v>112238</c:v>
                </c:pt>
                <c:pt idx="116581">
                  <c:v>112238</c:v>
                </c:pt>
                <c:pt idx="116582">
                  <c:v>112238</c:v>
                </c:pt>
                <c:pt idx="116583">
                  <c:v>112238</c:v>
                </c:pt>
                <c:pt idx="116584">
                  <c:v>112238</c:v>
                </c:pt>
                <c:pt idx="116585">
                  <c:v>112238</c:v>
                </c:pt>
                <c:pt idx="116586">
                  <c:v>112238</c:v>
                </c:pt>
                <c:pt idx="116587">
                  <c:v>112238</c:v>
                </c:pt>
                <c:pt idx="116588">
                  <c:v>112238</c:v>
                </c:pt>
                <c:pt idx="116589">
                  <c:v>112238</c:v>
                </c:pt>
                <c:pt idx="116590">
                  <c:v>112238</c:v>
                </c:pt>
                <c:pt idx="116591">
                  <c:v>112238</c:v>
                </c:pt>
                <c:pt idx="116592">
                  <c:v>112238</c:v>
                </c:pt>
                <c:pt idx="116593">
                  <c:v>112238</c:v>
                </c:pt>
                <c:pt idx="116594">
                  <c:v>112238</c:v>
                </c:pt>
                <c:pt idx="116595">
                  <c:v>112238</c:v>
                </c:pt>
                <c:pt idx="116596">
                  <c:v>112238</c:v>
                </c:pt>
                <c:pt idx="116597">
                  <c:v>112238</c:v>
                </c:pt>
                <c:pt idx="116598">
                  <c:v>112238</c:v>
                </c:pt>
                <c:pt idx="116599">
                  <c:v>112238</c:v>
                </c:pt>
                <c:pt idx="116600">
                  <c:v>112238</c:v>
                </c:pt>
                <c:pt idx="116601">
                  <c:v>112238</c:v>
                </c:pt>
                <c:pt idx="116602">
                  <c:v>112238</c:v>
                </c:pt>
                <c:pt idx="116603">
                  <c:v>112238</c:v>
                </c:pt>
                <c:pt idx="116604">
                  <c:v>112238</c:v>
                </c:pt>
                <c:pt idx="116605">
                  <c:v>112238</c:v>
                </c:pt>
                <c:pt idx="116606">
                  <c:v>112238</c:v>
                </c:pt>
                <c:pt idx="116607">
                  <c:v>112238</c:v>
                </c:pt>
                <c:pt idx="116608">
                  <c:v>112238</c:v>
                </c:pt>
                <c:pt idx="116609">
                  <c:v>112238</c:v>
                </c:pt>
                <c:pt idx="116610">
                  <c:v>112238</c:v>
                </c:pt>
                <c:pt idx="116611">
                  <c:v>112238</c:v>
                </c:pt>
                <c:pt idx="116612">
                  <c:v>112238</c:v>
                </c:pt>
                <c:pt idx="116613">
                  <c:v>112238</c:v>
                </c:pt>
                <c:pt idx="116614">
                  <c:v>112238</c:v>
                </c:pt>
                <c:pt idx="116615">
                  <c:v>112238</c:v>
                </c:pt>
                <c:pt idx="116616">
                  <c:v>112238</c:v>
                </c:pt>
                <c:pt idx="116617">
                  <c:v>112238</c:v>
                </c:pt>
                <c:pt idx="116618">
                  <c:v>112238</c:v>
                </c:pt>
                <c:pt idx="116619">
                  <c:v>112238</c:v>
                </c:pt>
                <c:pt idx="116620">
                  <c:v>112238</c:v>
                </c:pt>
                <c:pt idx="116621">
                  <c:v>112238</c:v>
                </c:pt>
                <c:pt idx="116622">
                  <c:v>112238</c:v>
                </c:pt>
                <c:pt idx="116623">
                  <c:v>112238</c:v>
                </c:pt>
                <c:pt idx="116624">
                  <c:v>112238</c:v>
                </c:pt>
                <c:pt idx="116625">
                  <c:v>112238</c:v>
                </c:pt>
                <c:pt idx="116626">
                  <c:v>112238</c:v>
                </c:pt>
                <c:pt idx="116627">
                  <c:v>112238</c:v>
                </c:pt>
                <c:pt idx="116628">
                  <c:v>112238</c:v>
                </c:pt>
                <c:pt idx="116629">
                  <c:v>112238</c:v>
                </c:pt>
                <c:pt idx="116630">
                  <c:v>112238</c:v>
                </c:pt>
                <c:pt idx="116631">
                  <c:v>112238</c:v>
                </c:pt>
                <c:pt idx="116632">
                  <c:v>112238</c:v>
                </c:pt>
                <c:pt idx="116633">
                  <c:v>112238</c:v>
                </c:pt>
                <c:pt idx="116634">
                  <c:v>112238</c:v>
                </c:pt>
                <c:pt idx="116635">
                  <c:v>112238</c:v>
                </c:pt>
                <c:pt idx="116636">
                  <c:v>112238</c:v>
                </c:pt>
                <c:pt idx="116637">
                  <c:v>112238</c:v>
                </c:pt>
                <c:pt idx="116638">
                  <c:v>112238</c:v>
                </c:pt>
                <c:pt idx="116639">
                  <c:v>112238</c:v>
                </c:pt>
                <c:pt idx="116640">
                  <c:v>112238</c:v>
                </c:pt>
                <c:pt idx="116641">
                  <c:v>112238</c:v>
                </c:pt>
                <c:pt idx="116642">
                  <c:v>112238</c:v>
                </c:pt>
                <c:pt idx="116643">
                  <c:v>112238</c:v>
                </c:pt>
                <c:pt idx="116644">
                  <c:v>112238</c:v>
                </c:pt>
                <c:pt idx="116645">
                  <c:v>112238</c:v>
                </c:pt>
                <c:pt idx="116646">
                  <c:v>112238</c:v>
                </c:pt>
                <c:pt idx="116647">
                  <c:v>112238</c:v>
                </c:pt>
                <c:pt idx="116648">
                  <c:v>112238</c:v>
                </c:pt>
                <c:pt idx="116649">
                  <c:v>112238</c:v>
                </c:pt>
                <c:pt idx="116650">
                  <c:v>112238</c:v>
                </c:pt>
                <c:pt idx="116651">
                  <c:v>112238</c:v>
                </c:pt>
                <c:pt idx="116652">
                  <c:v>112238</c:v>
                </c:pt>
                <c:pt idx="116653">
                  <c:v>112238</c:v>
                </c:pt>
                <c:pt idx="116654">
                  <c:v>112238</c:v>
                </c:pt>
                <c:pt idx="116655">
                  <c:v>112238</c:v>
                </c:pt>
                <c:pt idx="116656">
                  <c:v>112238</c:v>
                </c:pt>
                <c:pt idx="116657">
                  <c:v>112238</c:v>
                </c:pt>
                <c:pt idx="116658">
                  <c:v>112238</c:v>
                </c:pt>
                <c:pt idx="116659">
                  <c:v>112238</c:v>
                </c:pt>
                <c:pt idx="116660">
                  <c:v>112238</c:v>
                </c:pt>
                <c:pt idx="116661">
                  <c:v>112238</c:v>
                </c:pt>
                <c:pt idx="116662">
                  <c:v>112238</c:v>
                </c:pt>
                <c:pt idx="116663">
                  <c:v>112238</c:v>
                </c:pt>
                <c:pt idx="116664">
                  <c:v>112238</c:v>
                </c:pt>
                <c:pt idx="116665">
                  <c:v>112238</c:v>
                </c:pt>
                <c:pt idx="116666">
                  <c:v>112238</c:v>
                </c:pt>
                <c:pt idx="116667">
                  <c:v>112238</c:v>
                </c:pt>
                <c:pt idx="116668">
                  <c:v>112238</c:v>
                </c:pt>
                <c:pt idx="116669">
                  <c:v>112238</c:v>
                </c:pt>
                <c:pt idx="116670">
                  <c:v>112238</c:v>
                </c:pt>
                <c:pt idx="116671">
                  <c:v>112238</c:v>
                </c:pt>
                <c:pt idx="116672">
                  <c:v>112238</c:v>
                </c:pt>
                <c:pt idx="116673">
                  <c:v>112238</c:v>
                </c:pt>
                <c:pt idx="116674">
                  <c:v>112238</c:v>
                </c:pt>
                <c:pt idx="116675">
                  <c:v>112238</c:v>
                </c:pt>
                <c:pt idx="116676">
                  <c:v>112238</c:v>
                </c:pt>
                <c:pt idx="116677">
                  <c:v>112238</c:v>
                </c:pt>
                <c:pt idx="116678">
                  <c:v>112238</c:v>
                </c:pt>
                <c:pt idx="116679">
                  <c:v>112238</c:v>
                </c:pt>
                <c:pt idx="116680">
                  <c:v>112238</c:v>
                </c:pt>
                <c:pt idx="116681">
                  <c:v>112238</c:v>
                </c:pt>
                <c:pt idx="116682">
                  <c:v>112238</c:v>
                </c:pt>
                <c:pt idx="116683">
                  <c:v>112238</c:v>
                </c:pt>
                <c:pt idx="116684">
                  <c:v>112238</c:v>
                </c:pt>
                <c:pt idx="116685">
                  <c:v>112238</c:v>
                </c:pt>
                <c:pt idx="116686">
                  <c:v>112238</c:v>
                </c:pt>
                <c:pt idx="116687">
                  <c:v>112238</c:v>
                </c:pt>
                <c:pt idx="116688">
                  <c:v>112238</c:v>
                </c:pt>
                <c:pt idx="116689">
                  <c:v>112238</c:v>
                </c:pt>
                <c:pt idx="116690">
                  <c:v>112238</c:v>
                </c:pt>
                <c:pt idx="116691">
                  <c:v>112238</c:v>
                </c:pt>
                <c:pt idx="116692">
                  <c:v>112238</c:v>
                </c:pt>
                <c:pt idx="116693">
                  <c:v>112238</c:v>
                </c:pt>
                <c:pt idx="116694">
                  <c:v>112238</c:v>
                </c:pt>
                <c:pt idx="116695">
                  <c:v>112238</c:v>
                </c:pt>
                <c:pt idx="116696">
                  <c:v>112238</c:v>
                </c:pt>
                <c:pt idx="116697">
                  <c:v>112238</c:v>
                </c:pt>
                <c:pt idx="116698">
                  <c:v>112238</c:v>
                </c:pt>
                <c:pt idx="116699">
                  <c:v>112238</c:v>
                </c:pt>
                <c:pt idx="116700">
                  <c:v>112238</c:v>
                </c:pt>
                <c:pt idx="116701">
                  <c:v>112238</c:v>
                </c:pt>
                <c:pt idx="116702">
                  <c:v>112238</c:v>
                </c:pt>
                <c:pt idx="116703">
                  <c:v>112238</c:v>
                </c:pt>
                <c:pt idx="116704">
                  <c:v>112238</c:v>
                </c:pt>
                <c:pt idx="116705">
                  <c:v>112238</c:v>
                </c:pt>
                <c:pt idx="116706">
                  <c:v>112238</c:v>
                </c:pt>
                <c:pt idx="116707">
                  <c:v>112238</c:v>
                </c:pt>
                <c:pt idx="116708">
                  <c:v>112238</c:v>
                </c:pt>
                <c:pt idx="116709">
                  <c:v>112238</c:v>
                </c:pt>
                <c:pt idx="116710">
                  <c:v>112238</c:v>
                </c:pt>
                <c:pt idx="116711">
                  <c:v>112238</c:v>
                </c:pt>
                <c:pt idx="116712">
                  <c:v>112238</c:v>
                </c:pt>
                <c:pt idx="116713">
                  <c:v>112238</c:v>
                </c:pt>
                <c:pt idx="116714">
                  <c:v>112238</c:v>
                </c:pt>
                <c:pt idx="116715">
                  <c:v>112238</c:v>
                </c:pt>
                <c:pt idx="116716">
                  <c:v>112238</c:v>
                </c:pt>
                <c:pt idx="116717">
                  <c:v>112238</c:v>
                </c:pt>
                <c:pt idx="116718">
                  <c:v>112238</c:v>
                </c:pt>
                <c:pt idx="116719">
                  <c:v>112238</c:v>
                </c:pt>
                <c:pt idx="116720">
                  <c:v>112238</c:v>
                </c:pt>
                <c:pt idx="116721">
                  <c:v>112238</c:v>
                </c:pt>
                <c:pt idx="116722">
                  <c:v>112238</c:v>
                </c:pt>
                <c:pt idx="116723">
                  <c:v>112238</c:v>
                </c:pt>
                <c:pt idx="116724">
                  <c:v>112238</c:v>
                </c:pt>
                <c:pt idx="116725">
                  <c:v>112238</c:v>
                </c:pt>
                <c:pt idx="116726">
                  <c:v>112238</c:v>
                </c:pt>
                <c:pt idx="116727">
                  <c:v>112238</c:v>
                </c:pt>
                <c:pt idx="116728">
                  <c:v>112238</c:v>
                </c:pt>
                <c:pt idx="116729">
                  <c:v>112238</c:v>
                </c:pt>
                <c:pt idx="116730">
                  <c:v>112238</c:v>
                </c:pt>
                <c:pt idx="116731">
                  <c:v>112238</c:v>
                </c:pt>
                <c:pt idx="116732">
                  <c:v>112238</c:v>
                </c:pt>
                <c:pt idx="116733">
                  <c:v>112238</c:v>
                </c:pt>
                <c:pt idx="116734">
                  <c:v>112238</c:v>
                </c:pt>
                <c:pt idx="116735">
                  <c:v>112238</c:v>
                </c:pt>
                <c:pt idx="116736">
                  <c:v>112238</c:v>
                </c:pt>
                <c:pt idx="116737">
                  <c:v>112238</c:v>
                </c:pt>
                <c:pt idx="116738">
                  <c:v>112238</c:v>
                </c:pt>
                <c:pt idx="116739">
                  <c:v>112238</c:v>
                </c:pt>
                <c:pt idx="116740">
                  <c:v>112238</c:v>
                </c:pt>
                <c:pt idx="116741">
                  <c:v>112238</c:v>
                </c:pt>
                <c:pt idx="116742">
                  <c:v>112238</c:v>
                </c:pt>
                <c:pt idx="116743">
                  <c:v>112238</c:v>
                </c:pt>
                <c:pt idx="116744">
                  <c:v>112238</c:v>
                </c:pt>
                <c:pt idx="116745">
                  <c:v>112238</c:v>
                </c:pt>
                <c:pt idx="116746">
                  <c:v>112238</c:v>
                </c:pt>
                <c:pt idx="116747">
                  <c:v>112238</c:v>
                </c:pt>
                <c:pt idx="116748">
                  <c:v>112238</c:v>
                </c:pt>
                <c:pt idx="116749">
                  <c:v>112238</c:v>
                </c:pt>
                <c:pt idx="116750">
                  <c:v>112238</c:v>
                </c:pt>
                <c:pt idx="116751">
                  <c:v>112238</c:v>
                </c:pt>
                <c:pt idx="116752">
                  <c:v>112238</c:v>
                </c:pt>
                <c:pt idx="116753">
                  <c:v>112238</c:v>
                </c:pt>
                <c:pt idx="116754">
                  <c:v>112238</c:v>
                </c:pt>
                <c:pt idx="116755">
                  <c:v>112238</c:v>
                </c:pt>
                <c:pt idx="116756">
                  <c:v>112238</c:v>
                </c:pt>
                <c:pt idx="116757">
                  <c:v>112238</c:v>
                </c:pt>
                <c:pt idx="116758">
                  <c:v>112238</c:v>
                </c:pt>
                <c:pt idx="116759">
                  <c:v>112238</c:v>
                </c:pt>
                <c:pt idx="116760">
                  <c:v>112238</c:v>
                </c:pt>
                <c:pt idx="116761">
                  <c:v>112238</c:v>
                </c:pt>
                <c:pt idx="116762">
                  <c:v>112238</c:v>
                </c:pt>
                <c:pt idx="116763">
                  <c:v>112238</c:v>
                </c:pt>
                <c:pt idx="116764">
                  <c:v>112238</c:v>
                </c:pt>
                <c:pt idx="116765">
                  <c:v>112238</c:v>
                </c:pt>
                <c:pt idx="116766">
                  <c:v>112238</c:v>
                </c:pt>
                <c:pt idx="116767">
                  <c:v>112238</c:v>
                </c:pt>
                <c:pt idx="116768">
                  <c:v>112238</c:v>
                </c:pt>
                <c:pt idx="116769">
                  <c:v>112238</c:v>
                </c:pt>
                <c:pt idx="116770">
                  <c:v>112238</c:v>
                </c:pt>
                <c:pt idx="116771">
                  <c:v>112238</c:v>
                </c:pt>
                <c:pt idx="116772">
                  <c:v>112238</c:v>
                </c:pt>
                <c:pt idx="116773">
                  <c:v>112238</c:v>
                </c:pt>
                <c:pt idx="116774">
                  <c:v>112238</c:v>
                </c:pt>
                <c:pt idx="116775">
                  <c:v>112238</c:v>
                </c:pt>
                <c:pt idx="116776">
                  <c:v>112238</c:v>
                </c:pt>
                <c:pt idx="116777">
                  <c:v>112238</c:v>
                </c:pt>
                <c:pt idx="116778">
                  <c:v>112238</c:v>
                </c:pt>
                <c:pt idx="116779">
                  <c:v>112238</c:v>
                </c:pt>
                <c:pt idx="116780">
                  <c:v>112238</c:v>
                </c:pt>
                <c:pt idx="116781">
                  <c:v>112238</c:v>
                </c:pt>
                <c:pt idx="116782">
                  <c:v>112238</c:v>
                </c:pt>
                <c:pt idx="116783">
                  <c:v>112238</c:v>
                </c:pt>
                <c:pt idx="116784">
                  <c:v>112238</c:v>
                </c:pt>
                <c:pt idx="116785">
                  <c:v>112238</c:v>
                </c:pt>
                <c:pt idx="116786">
                  <c:v>112238</c:v>
                </c:pt>
                <c:pt idx="116787">
                  <c:v>112238</c:v>
                </c:pt>
                <c:pt idx="116788">
                  <c:v>112238</c:v>
                </c:pt>
                <c:pt idx="116789">
                  <c:v>112238</c:v>
                </c:pt>
                <c:pt idx="116790">
                  <c:v>112238</c:v>
                </c:pt>
                <c:pt idx="116791">
                  <c:v>112238</c:v>
                </c:pt>
                <c:pt idx="116792">
                  <c:v>112238</c:v>
                </c:pt>
                <c:pt idx="116793">
                  <c:v>112238</c:v>
                </c:pt>
                <c:pt idx="116794">
                  <c:v>112238</c:v>
                </c:pt>
                <c:pt idx="116795">
                  <c:v>112238</c:v>
                </c:pt>
                <c:pt idx="116796">
                  <c:v>112238</c:v>
                </c:pt>
                <c:pt idx="116797">
                  <c:v>112238</c:v>
                </c:pt>
                <c:pt idx="116798">
                  <c:v>112238</c:v>
                </c:pt>
                <c:pt idx="116799">
                  <c:v>112238</c:v>
                </c:pt>
                <c:pt idx="116800">
                  <c:v>112238</c:v>
                </c:pt>
                <c:pt idx="116801">
                  <c:v>112238</c:v>
                </c:pt>
                <c:pt idx="116802">
                  <c:v>112238</c:v>
                </c:pt>
                <c:pt idx="116803">
                  <c:v>112238</c:v>
                </c:pt>
                <c:pt idx="116804">
                  <c:v>112238</c:v>
                </c:pt>
                <c:pt idx="116805">
                  <c:v>112238</c:v>
                </c:pt>
                <c:pt idx="116806">
                  <c:v>112238</c:v>
                </c:pt>
                <c:pt idx="116807">
                  <c:v>112238</c:v>
                </c:pt>
                <c:pt idx="116808">
                  <c:v>112238</c:v>
                </c:pt>
                <c:pt idx="116809">
                  <c:v>112238</c:v>
                </c:pt>
                <c:pt idx="116810">
                  <c:v>112238</c:v>
                </c:pt>
                <c:pt idx="116811">
                  <c:v>112238</c:v>
                </c:pt>
                <c:pt idx="116812">
                  <c:v>112238</c:v>
                </c:pt>
                <c:pt idx="116813">
                  <c:v>112238</c:v>
                </c:pt>
                <c:pt idx="116814">
                  <c:v>112238</c:v>
                </c:pt>
                <c:pt idx="116815">
                  <c:v>112238</c:v>
                </c:pt>
                <c:pt idx="116816">
                  <c:v>112238</c:v>
                </c:pt>
                <c:pt idx="116817">
                  <c:v>112238</c:v>
                </c:pt>
                <c:pt idx="116818">
                  <c:v>112238</c:v>
                </c:pt>
                <c:pt idx="116819">
                  <c:v>112238</c:v>
                </c:pt>
                <c:pt idx="116820">
                  <c:v>112238</c:v>
                </c:pt>
                <c:pt idx="116821">
                  <c:v>112238</c:v>
                </c:pt>
                <c:pt idx="116822">
                  <c:v>112238</c:v>
                </c:pt>
                <c:pt idx="116823">
                  <c:v>112238</c:v>
                </c:pt>
                <c:pt idx="116824">
                  <c:v>112238</c:v>
                </c:pt>
                <c:pt idx="116825">
                  <c:v>112238</c:v>
                </c:pt>
                <c:pt idx="116826">
                  <c:v>112238</c:v>
                </c:pt>
                <c:pt idx="116827">
                  <c:v>112238</c:v>
                </c:pt>
                <c:pt idx="116828">
                  <c:v>112238</c:v>
                </c:pt>
                <c:pt idx="116829">
                  <c:v>112238</c:v>
                </c:pt>
                <c:pt idx="116830">
                  <c:v>112238</c:v>
                </c:pt>
                <c:pt idx="116831">
                  <c:v>112238</c:v>
                </c:pt>
                <c:pt idx="116832">
                  <c:v>112238</c:v>
                </c:pt>
                <c:pt idx="116833">
                  <c:v>112238</c:v>
                </c:pt>
                <c:pt idx="116834">
                  <c:v>112238</c:v>
                </c:pt>
                <c:pt idx="116835">
                  <c:v>112238</c:v>
                </c:pt>
                <c:pt idx="116836">
                  <c:v>112238</c:v>
                </c:pt>
                <c:pt idx="116837">
                  <c:v>112238</c:v>
                </c:pt>
                <c:pt idx="116838">
                  <c:v>112238</c:v>
                </c:pt>
                <c:pt idx="116839">
                  <c:v>112238</c:v>
                </c:pt>
                <c:pt idx="116840">
                  <c:v>112238</c:v>
                </c:pt>
                <c:pt idx="116841">
                  <c:v>112238</c:v>
                </c:pt>
                <c:pt idx="116842">
                  <c:v>112238</c:v>
                </c:pt>
                <c:pt idx="116843">
                  <c:v>112238</c:v>
                </c:pt>
                <c:pt idx="116844">
                  <c:v>112238</c:v>
                </c:pt>
                <c:pt idx="116845">
                  <c:v>112238</c:v>
                </c:pt>
                <c:pt idx="116846">
                  <c:v>112238</c:v>
                </c:pt>
                <c:pt idx="116847">
                  <c:v>112238</c:v>
                </c:pt>
                <c:pt idx="116848">
                  <c:v>112238</c:v>
                </c:pt>
                <c:pt idx="116849">
                  <c:v>112238</c:v>
                </c:pt>
                <c:pt idx="116850">
                  <c:v>112238</c:v>
                </c:pt>
                <c:pt idx="116851">
                  <c:v>112238</c:v>
                </c:pt>
                <c:pt idx="116852">
                  <c:v>112238</c:v>
                </c:pt>
                <c:pt idx="116853">
                  <c:v>112238</c:v>
                </c:pt>
                <c:pt idx="116854">
                  <c:v>112238</c:v>
                </c:pt>
                <c:pt idx="116855">
                  <c:v>112238</c:v>
                </c:pt>
                <c:pt idx="116856">
                  <c:v>112238</c:v>
                </c:pt>
                <c:pt idx="116857">
                  <c:v>112238</c:v>
                </c:pt>
                <c:pt idx="116858">
                  <c:v>112238</c:v>
                </c:pt>
                <c:pt idx="116859">
                  <c:v>112238</c:v>
                </c:pt>
                <c:pt idx="116860">
                  <c:v>112238</c:v>
                </c:pt>
                <c:pt idx="116861">
                  <c:v>112238</c:v>
                </c:pt>
                <c:pt idx="116862">
                  <c:v>112238</c:v>
                </c:pt>
                <c:pt idx="116863">
                  <c:v>112238</c:v>
                </c:pt>
                <c:pt idx="116864">
                  <c:v>112238</c:v>
                </c:pt>
                <c:pt idx="116865">
                  <c:v>112238</c:v>
                </c:pt>
                <c:pt idx="116866">
                  <c:v>112238</c:v>
                </c:pt>
                <c:pt idx="116867">
                  <c:v>112238</c:v>
                </c:pt>
                <c:pt idx="116868">
                  <c:v>112238</c:v>
                </c:pt>
                <c:pt idx="116869">
                  <c:v>112238</c:v>
                </c:pt>
                <c:pt idx="116870">
                  <c:v>112238</c:v>
                </c:pt>
                <c:pt idx="116871">
                  <c:v>112238</c:v>
                </c:pt>
                <c:pt idx="116872">
                  <c:v>112238</c:v>
                </c:pt>
                <c:pt idx="116873">
                  <c:v>112238</c:v>
                </c:pt>
                <c:pt idx="116874">
                  <c:v>112238</c:v>
                </c:pt>
                <c:pt idx="116875">
                  <c:v>112238</c:v>
                </c:pt>
                <c:pt idx="116876">
                  <c:v>112238</c:v>
                </c:pt>
                <c:pt idx="116877">
                  <c:v>112238</c:v>
                </c:pt>
                <c:pt idx="116878">
                  <c:v>112238</c:v>
                </c:pt>
                <c:pt idx="116879">
                  <c:v>112238</c:v>
                </c:pt>
                <c:pt idx="116880">
                  <c:v>112238</c:v>
                </c:pt>
                <c:pt idx="116881">
                  <c:v>112238</c:v>
                </c:pt>
                <c:pt idx="116882">
                  <c:v>112238</c:v>
                </c:pt>
                <c:pt idx="116883">
                  <c:v>112238</c:v>
                </c:pt>
                <c:pt idx="116884">
                  <c:v>112238</c:v>
                </c:pt>
                <c:pt idx="116885">
                  <c:v>112238</c:v>
                </c:pt>
                <c:pt idx="116886">
                  <c:v>112238</c:v>
                </c:pt>
                <c:pt idx="116887">
                  <c:v>112238</c:v>
                </c:pt>
                <c:pt idx="116888">
                  <c:v>112238</c:v>
                </c:pt>
                <c:pt idx="116889">
                  <c:v>112238</c:v>
                </c:pt>
                <c:pt idx="116890">
                  <c:v>112238</c:v>
                </c:pt>
                <c:pt idx="116891">
                  <c:v>112238</c:v>
                </c:pt>
                <c:pt idx="116892">
                  <c:v>112238</c:v>
                </c:pt>
                <c:pt idx="116893">
                  <c:v>112238</c:v>
                </c:pt>
                <c:pt idx="116894">
                  <c:v>112238</c:v>
                </c:pt>
                <c:pt idx="116895">
                  <c:v>112238</c:v>
                </c:pt>
                <c:pt idx="116896">
                  <c:v>112238</c:v>
                </c:pt>
                <c:pt idx="116897">
                  <c:v>112238</c:v>
                </c:pt>
                <c:pt idx="116898">
                  <c:v>112238</c:v>
                </c:pt>
                <c:pt idx="116899">
                  <c:v>112238</c:v>
                </c:pt>
                <c:pt idx="116900">
                  <c:v>112238</c:v>
                </c:pt>
                <c:pt idx="116901">
                  <c:v>112238</c:v>
                </c:pt>
                <c:pt idx="116902">
                  <c:v>112238</c:v>
                </c:pt>
                <c:pt idx="116903">
                  <c:v>112238</c:v>
                </c:pt>
                <c:pt idx="116904">
                  <c:v>112238</c:v>
                </c:pt>
                <c:pt idx="116905">
                  <c:v>112238</c:v>
                </c:pt>
                <c:pt idx="116906">
                  <c:v>112238</c:v>
                </c:pt>
                <c:pt idx="116907">
                  <c:v>112238</c:v>
                </c:pt>
                <c:pt idx="116908">
                  <c:v>112238</c:v>
                </c:pt>
                <c:pt idx="116909">
                  <c:v>112238</c:v>
                </c:pt>
                <c:pt idx="116910">
                  <c:v>112238</c:v>
                </c:pt>
                <c:pt idx="116911">
                  <c:v>112238</c:v>
                </c:pt>
                <c:pt idx="116912">
                  <c:v>112238</c:v>
                </c:pt>
                <c:pt idx="116913">
                  <c:v>112238</c:v>
                </c:pt>
                <c:pt idx="116914">
                  <c:v>112238</c:v>
                </c:pt>
                <c:pt idx="116915">
                  <c:v>112238</c:v>
                </c:pt>
                <c:pt idx="116916">
                  <c:v>112238</c:v>
                </c:pt>
                <c:pt idx="116917">
                  <c:v>112238</c:v>
                </c:pt>
                <c:pt idx="116918">
                  <c:v>112238</c:v>
                </c:pt>
                <c:pt idx="116919">
                  <c:v>112238</c:v>
                </c:pt>
                <c:pt idx="116920">
                  <c:v>112238</c:v>
                </c:pt>
                <c:pt idx="116921">
                  <c:v>112238</c:v>
                </c:pt>
                <c:pt idx="116922">
                  <c:v>112238</c:v>
                </c:pt>
                <c:pt idx="116923">
                  <c:v>112238</c:v>
                </c:pt>
                <c:pt idx="116924">
                  <c:v>112238</c:v>
                </c:pt>
                <c:pt idx="116925">
                  <c:v>112238</c:v>
                </c:pt>
                <c:pt idx="116926">
                  <c:v>112238</c:v>
                </c:pt>
                <c:pt idx="116927">
                  <c:v>112238</c:v>
                </c:pt>
                <c:pt idx="116928">
                  <c:v>112238</c:v>
                </c:pt>
                <c:pt idx="116929">
                  <c:v>112238</c:v>
                </c:pt>
                <c:pt idx="116930">
                  <c:v>112238</c:v>
                </c:pt>
                <c:pt idx="116931">
                  <c:v>112238</c:v>
                </c:pt>
                <c:pt idx="116932">
                  <c:v>112238</c:v>
                </c:pt>
                <c:pt idx="116933">
                  <c:v>112238</c:v>
                </c:pt>
                <c:pt idx="116934">
                  <c:v>112238</c:v>
                </c:pt>
                <c:pt idx="116935">
                  <c:v>112238</c:v>
                </c:pt>
                <c:pt idx="116936">
                  <c:v>112238</c:v>
                </c:pt>
                <c:pt idx="116937">
                  <c:v>112238</c:v>
                </c:pt>
                <c:pt idx="116938">
                  <c:v>112238</c:v>
                </c:pt>
                <c:pt idx="116939">
                  <c:v>112238</c:v>
                </c:pt>
                <c:pt idx="116940">
                  <c:v>112238</c:v>
                </c:pt>
                <c:pt idx="116941">
                  <c:v>112238</c:v>
                </c:pt>
                <c:pt idx="116942">
                  <c:v>112238</c:v>
                </c:pt>
                <c:pt idx="116943">
                  <c:v>112238</c:v>
                </c:pt>
                <c:pt idx="116944">
                  <c:v>112238</c:v>
                </c:pt>
                <c:pt idx="116945">
                  <c:v>112238</c:v>
                </c:pt>
                <c:pt idx="116946">
                  <c:v>112238</c:v>
                </c:pt>
                <c:pt idx="116947">
                  <c:v>112238</c:v>
                </c:pt>
                <c:pt idx="116948">
                  <c:v>112238</c:v>
                </c:pt>
                <c:pt idx="116949">
                  <c:v>112238</c:v>
                </c:pt>
                <c:pt idx="116950">
                  <c:v>112238</c:v>
                </c:pt>
                <c:pt idx="116951">
                  <c:v>112238</c:v>
                </c:pt>
                <c:pt idx="116952">
                  <c:v>112238</c:v>
                </c:pt>
                <c:pt idx="116953">
                  <c:v>112238</c:v>
                </c:pt>
                <c:pt idx="116954">
                  <c:v>112238</c:v>
                </c:pt>
                <c:pt idx="116955">
                  <c:v>112238</c:v>
                </c:pt>
                <c:pt idx="116956">
                  <c:v>112238</c:v>
                </c:pt>
                <c:pt idx="116957">
                  <c:v>112238</c:v>
                </c:pt>
                <c:pt idx="116958">
                  <c:v>112238</c:v>
                </c:pt>
                <c:pt idx="116959">
                  <c:v>112238</c:v>
                </c:pt>
                <c:pt idx="116960">
                  <c:v>112238</c:v>
                </c:pt>
                <c:pt idx="116961">
                  <c:v>112238</c:v>
                </c:pt>
                <c:pt idx="116962">
                  <c:v>112238</c:v>
                </c:pt>
                <c:pt idx="116963">
                  <c:v>112238</c:v>
                </c:pt>
                <c:pt idx="116964">
                  <c:v>112238</c:v>
                </c:pt>
                <c:pt idx="116965">
                  <c:v>112238</c:v>
                </c:pt>
                <c:pt idx="116966">
                  <c:v>112238</c:v>
                </c:pt>
                <c:pt idx="116967">
                  <c:v>112238</c:v>
                </c:pt>
                <c:pt idx="116968">
                  <c:v>112238</c:v>
                </c:pt>
                <c:pt idx="116969">
                  <c:v>112238</c:v>
                </c:pt>
                <c:pt idx="116970">
                  <c:v>112238</c:v>
                </c:pt>
                <c:pt idx="116971">
                  <c:v>112238</c:v>
                </c:pt>
                <c:pt idx="116972">
                  <c:v>112238</c:v>
                </c:pt>
                <c:pt idx="116973">
                  <c:v>112238</c:v>
                </c:pt>
                <c:pt idx="116974">
                  <c:v>112238</c:v>
                </c:pt>
                <c:pt idx="116975">
                  <c:v>112238</c:v>
                </c:pt>
                <c:pt idx="116976">
                  <c:v>112238</c:v>
                </c:pt>
                <c:pt idx="116977">
                  <c:v>112238</c:v>
                </c:pt>
                <c:pt idx="116978">
                  <c:v>112238</c:v>
                </c:pt>
                <c:pt idx="116979">
                  <c:v>112238</c:v>
                </c:pt>
                <c:pt idx="116980">
                  <c:v>112238</c:v>
                </c:pt>
                <c:pt idx="116981">
                  <c:v>112238</c:v>
                </c:pt>
                <c:pt idx="116982">
                  <c:v>112238</c:v>
                </c:pt>
                <c:pt idx="116983">
                  <c:v>112238</c:v>
                </c:pt>
                <c:pt idx="116984">
                  <c:v>112238</c:v>
                </c:pt>
                <c:pt idx="116985">
                  <c:v>112238</c:v>
                </c:pt>
                <c:pt idx="116986">
                  <c:v>112238</c:v>
                </c:pt>
                <c:pt idx="116987">
                  <c:v>112238</c:v>
                </c:pt>
                <c:pt idx="116988">
                  <c:v>112238</c:v>
                </c:pt>
                <c:pt idx="116989">
                  <c:v>112238</c:v>
                </c:pt>
                <c:pt idx="116990">
                  <c:v>112238</c:v>
                </c:pt>
                <c:pt idx="116991">
                  <c:v>112238</c:v>
                </c:pt>
                <c:pt idx="116992">
                  <c:v>112238</c:v>
                </c:pt>
                <c:pt idx="116993">
                  <c:v>112238</c:v>
                </c:pt>
                <c:pt idx="116994">
                  <c:v>112238</c:v>
                </c:pt>
                <c:pt idx="116995">
                  <c:v>112238</c:v>
                </c:pt>
                <c:pt idx="116996">
                  <c:v>112238</c:v>
                </c:pt>
                <c:pt idx="116997">
                  <c:v>112238</c:v>
                </c:pt>
                <c:pt idx="116998">
                  <c:v>112238</c:v>
                </c:pt>
                <c:pt idx="116999">
                  <c:v>112238</c:v>
                </c:pt>
                <c:pt idx="117000">
                  <c:v>112238</c:v>
                </c:pt>
                <c:pt idx="117001">
                  <c:v>112238</c:v>
                </c:pt>
                <c:pt idx="117002">
                  <c:v>112238</c:v>
                </c:pt>
                <c:pt idx="117003">
                  <c:v>112238</c:v>
                </c:pt>
                <c:pt idx="117004">
                  <c:v>112238</c:v>
                </c:pt>
                <c:pt idx="117005">
                  <c:v>112238</c:v>
                </c:pt>
                <c:pt idx="117006">
                  <c:v>112238</c:v>
                </c:pt>
                <c:pt idx="117007">
                  <c:v>112238</c:v>
                </c:pt>
                <c:pt idx="117008">
                  <c:v>112238</c:v>
                </c:pt>
                <c:pt idx="117009">
                  <c:v>112238</c:v>
                </c:pt>
                <c:pt idx="117010">
                  <c:v>112238</c:v>
                </c:pt>
                <c:pt idx="117011">
                  <c:v>112238</c:v>
                </c:pt>
                <c:pt idx="117012">
                  <c:v>112238</c:v>
                </c:pt>
                <c:pt idx="117013">
                  <c:v>112238</c:v>
                </c:pt>
                <c:pt idx="117014">
                  <c:v>112238</c:v>
                </c:pt>
                <c:pt idx="117015">
                  <c:v>112238</c:v>
                </c:pt>
                <c:pt idx="117016">
                  <c:v>112238</c:v>
                </c:pt>
                <c:pt idx="117017">
                  <c:v>112238</c:v>
                </c:pt>
                <c:pt idx="117018">
                  <c:v>112238</c:v>
                </c:pt>
                <c:pt idx="117019">
                  <c:v>112238</c:v>
                </c:pt>
                <c:pt idx="117020">
                  <c:v>112238</c:v>
                </c:pt>
                <c:pt idx="117021">
                  <c:v>112238</c:v>
                </c:pt>
                <c:pt idx="117022">
                  <c:v>112238</c:v>
                </c:pt>
                <c:pt idx="117023">
                  <c:v>112238</c:v>
                </c:pt>
                <c:pt idx="117024">
                  <c:v>112238</c:v>
                </c:pt>
                <c:pt idx="117025">
                  <c:v>112238</c:v>
                </c:pt>
                <c:pt idx="117026">
                  <c:v>112238</c:v>
                </c:pt>
                <c:pt idx="117027">
                  <c:v>112238</c:v>
                </c:pt>
                <c:pt idx="117028">
                  <c:v>112238</c:v>
                </c:pt>
                <c:pt idx="117029">
                  <c:v>112238</c:v>
                </c:pt>
                <c:pt idx="117030">
                  <c:v>112238</c:v>
                </c:pt>
                <c:pt idx="117031">
                  <c:v>112238</c:v>
                </c:pt>
                <c:pt idx="117032">
                  <c:v>112238</c:v>
                </c:pt>
                <c:pt idx="117033">
                  <c:v>112238</c:v>
                </c:pt>
                <c:pt idx="117034">
                  <c:v>112238</c:v>
                </c:pt>
                <c:pt idx="117035">
                  <c:v>112238</c:v>
                </c:pt>
                <c:pt idx="117036">
                  <c:v>112238</c:v>
                </c:pt>
                <c:pt idx="117037">
                  <c:v>112238</c:v>
                </c:pt>
                <c:pt idx="117038">
                  <c:v>112238</c:v>
                </c:pt>
                <c:pt idx="117039">
                  <c:v>112238</c:v>
                </c:pt>
                <c:pt idx="117040">
                  <c:v>112238</c:v>
                </c:pt>
                <c:pt idx="117041">
                  <c:v>112238</c:v>
                </c:pt>
                <c:pt idx="117042">
                  <c:v>112238</c:v>
                </c:pt>
                <c:pt idx="117043">
                  <c:v>112238</c:v>
                </c:pt>
                <c:pt idx="117044">
                  <c:v>112238</c:v>
                </c:pt>
                <c:pt idx="117045">
                  <c:v>112238</c:v>
                </c:pt>
                <c:pt idx="117046">
                  <c:v>112238</c:v>
                </c:pt>
                <c:pt idx="117047">
                  <c:v>112238</c:v>
                </c:pt>
                <c:pt idx="117048">
                  <c:v>112238</c:v>
                </c:pt>
                <c:pt idx="117049">
                  <c:v>112238</c:v>
                </c:pt>
                <c:pt idx="117050">
                  <c:v>112238</c:v>
                </c:pt>
                <c:pt idx="117051">
                  <c:v>112238</c:v>
                </c:pt>
                <c:pt idx="117052">
                  <c:v>112238</c:v>
                </c:pt>
                <c:pt idx="117053">
                  <c:v>112238</c:v>
                </c:pt>
                <c:pt idx="117054">
                  <c:v>112238</c:v>
                </c:pt>
                <c:pt idx="117055">
                  <c:v>112238</c:v>
                </c:pt>
                <c:pt idx="117056">
                  <c:v>112238</c:v>
                </c:pt>
                <c:pt idx="117057">
                  <c:v>112238</c:v>
                </c:pt>
                <c:pt idx="117058">
                  <c:v>112238</c:v>
                </c:pt>
                <c:pt idx="117059">
                  <c:v>112238</c:v>
                </c:pt>
                <c:pt idx="117060">
                  <c:v>112238</c:v>
                </c:pt>
                <c:pt idx="117061">
                  <c:v>112238</c:v>
                </c:pt>
                <c:pt idx="117062">
                  <c:v>112238</c:v>
                </c:pt>
                <c:pt idx="117063">
                  <c:v>112238</c:v>
                </c:pt>
                <c:pt idx="117064">
                  <c:v>112238</c:v>
                </c:pt>
                <c:pt idx="117065">
                  <c:v>112238</c:v>
                </c:pt>
                <c:pt idx="117066">
                  <c:v>112238</c:v>
                </c:pt>
                <c:pt idx="117067">
                  <c:v>112238</c:v>
                </c:pt>
                <c:pt idx="117068">
                  <c:v>112238</c:v>
                </c:pt>
                <c:pt idx="117069">
                  <c:v>112238</c:v>
                </c:pt>
                <c:pt idx="117070">
                  <c:v>112238</c:v>
                </c:pt>
                <c:pt idx="117071">
                  <c:v>112238</c:v>
                </c:pt>
                <c:pt idx="117072">
                  <c:v>112238</c:v>
                </c:pt>
                <c:pt idx="117073">
                  <c:v>112238</c:v>
                </c:pt>
                <c:pt idx="117074">
                  <c:v>112238</c:v>
                </c:pt>
                <c:pt idx="117075">
                  <c:v>112238</c:v>
                </c:pt>
                <c:pt idx="117076">
                  <c:v>112238</c:v>
                </c:pt>
                <c:pt idx="117077">
                  <c:v>112238</c:v>
                </c:pt>
                <c:pt idx="117078">
                  <c:v>112238</c:v>
                </c:pt>
                <c:pt idx="117079">
                  <c:v>112238</c:v>
                </c:pt>
                <c:pt idx="117080">
                  <c:v>112238</c:v>
                </c:pt>
                <c:pt idx="117081">
                  <c:v>112238</c:v>
                </c:pt>
                <c:pt idx="117082">
                  <c:v>112238</c:v>
                </c:pt>
                <c:pt idx="117083">
                  <c:v>112238</c:v>
                </c:pt>
                <c:pt idx="117084">
                  <c:v>112238</c:v>
                </c:pt>
                <c:pt idx="117085">
                  <c:v>112238</c:v>
                </c:pt>
                <c:pt idx="117086">
                  <c:v>112238</c:v>
                </c:pt>
                <c:pt idx="117087">
                  <c:v>112238</c:v>
                </c:pt>
                <c:pt idx="117088">
                  <c:v>112238</c:v>
                </c:pt>
                <c:pt idx="117089">
                  <c:v>112238</c:v>
                </c:pt>
                <c:pt idx="117090">
                  <c:v>112238</c:v>
                </c:pt>
                <c:pt idx="117091">
                  <c:v>112238</c:v>
                </c:pt>
                <c:pt idx="117092">
                  <c:v>112238</c:v>
                </c:pt>
                <c:pt idx="117093">
                  <c:v>112238</c:v>
                </c:pt>
                <c:pt idx="117094">
                  <c:v>112238</c:v>
                </c:pt>
                <c:pt idx="117095">
                  <c:v>112238</c:v>
                </c:pt>
                <c:pt idx="117096">
                  <c:v>112238</c:v>
                </c:pt>
                <c:pt idx="117097">
                  <c:v>112238</c:v>
                </c:pt>
                <c:pt idx="117098">
                  <c:v>112238</c:v>
                </c:pt>
                <c:pt idx="117099">
                  <c:v>112238</c:v>
                </c:pt>
                <c:pt idx="117100">
                  <c:v>112238</c:v>
                </c:pt>
                <c:pt idx="117101">
                  <c:v>112238</c:v>
                </c:pt>
                <c:pt idx="117102">
                  <c:v>112238</c:v>
                </c:pt>
                <c:pt idx="117103">
                  <c:v>112238</c:v>
                </c:pt>
                <c:pt idx="117104">
                  <c:v>112238</c:v>
                </c:pt>
                <c:pt idx="117105">
                  <c:v>112238</c:v>
                </c:pt>
                <c:pt idx="117106">
                  <c:v>112238</c:v>
                </c:pt>
                <c:pt idx="117107">
                  <c:v>112238</c:v>
                </c:pt>
                <c:pt idx="117108">
                  <c:v>112238</c:v>
                </c:pt>
                <c:pt idx="117109">
                  <c:v>112238</c:v>
                </c:pt>
                <c:pt idx="117110">
                  <c:v>112238</c:v>
                </c:pt>
                <c:pt idx="117111">
                  <c:v>112238</c:v>
                </c:pt>
                <c:pt idx="117112">
                  <c:v>112238</c:v>
                </c:pt>
                <c:pt idx="117113">
                  <c:v>112238</c:v>
                </c:pt>
                <c:pt idx="117114">
                  <c:v>112238</c:v>
                </c:pt>
                <c:pt idx="117115">
                  <c:v>112238</c:v>
                </c:pt>
                <c:pt idx="117116">
                  <c:v>112238</c:v>
                </c:pt>
                <c:pt idx="117117">
                  <c:v>112238</c:v>
                </c:pt>
                <c:pt idx="117118">
                  <c:v>112238</c:v>
                </c:pt>
                <c:pt idx="117119">
                  <c:v>112238</c:v>
                </c:pt>
                <c:pt idx="117120">
                  <c:v>112238</c:v>
                </c:pt>
                <c:pt idx="117121">
                  <c:v>112238</c:v>
                </c:pt>
                <c:pt idx="117122">
                  <c:v>112238</c:v>
                </c:pt>
                <c:pt idx="117123">
                  <c:v>112238</c:v>
                </c:pt>
                <c:pt idx="117124">
                  <c:v>112238</c:v>
                </c:pt>
                <c:pt idx="117125">
                  <c:v>112238</c:v>
                </c:pt>
                <c:pt idx="117126">
                  <c:v>112238</c:v>
                </c:pt>
                <c:pt idx="117127">
                  <c:v>112238</c:v>
                </c:pt>
                <c:pt idx="117128">
                  <c:v>112238</c:v>
                </c:pt>
                <c:pt idx="117129">
                  <c:v>112238</c:v>
                </c:pt>
                <c:pt idx="117130">
                  <c:v>112238</c:v>
                </c:pt>
                <c:pt idx="117131">
                  <c:v>112238</c:v>
                </c:pt>
                <c:pt idx="117132">
                  <c:v>112238</c:v>
                </c:pt>
                <c:pt idx="117133">
                  <c:v>112238</c:v>
                </c:pt>
                <c:pt idx="117134">
                  <c:v>112238</c:v>
                </c:pt>
                <c:pt idx="117135">
                  <c:v>112238</c:v>
                </c:pt>
                <c:pt idx="117136">
                  <c:v>112238</c:v>
                </c:pt>
                <c:pt idx="117137">
                  <c:v>112238</c:v>
                </c:pt>
                <c:pt idx="117138">
                  <c:v>112238</c:v>
                </c:pt>
                <c:pt idx="117139">
                  <c:v>112238</c:v>
                </c:pt>
                <c:pt idx="117140">
                  <c:v>112238</c:v>
                </c:pt>
                <c:pt idx="117141">
                  <c:v>112238</c:v>
                </c:pt>
                <c:pt idx="117142">
                  <c:v>112238</c:v>
                </c:pt>
                <c:pt idx="117143">
                  <c:v>112238</c:v>
                </c:pt>
                <c:pt idx="117144">
                  <c:v>112238</c:v>
                </c:pt>
                <c:pt idx="117145">
                  <c:v>112238</c:v>
                </c:pt>
                <c:pt idx="117146">
                  <c:v>112238</c:v>
                </c:pt>
                <c:pt idx="117147">
                  <c:v>112238</c:v>
                </c:pt>
                <c:pt idx="117148">
                  <c:v>112238</c:v>
                </c:pt>
                <c:pt idx="117149">
                  <c:v>112238</c:v>
                </c:pt>
                <c:pt idx="117150">
                  <c:v>112238</c:v>
                </c:pt>
                <c:pt idx="117151">
                  <c:v>112238</c:v>
                </c:pt>
                <c:pt idx="117152">
                  <c:v>112238</c:v>
                </c:pt>
                <c:pt idx="117153">
                  <c:v>112238</c:v>
                </c:pt>
                <c:pt idx="117154">
                  <c:v>112238</c:v>
                </c:pt>
                <c:pt idx="117155">
                  <c:v>112238</c:v>
                </c:pt>
                <c:pt idx="117156">
                  <c:v>112238</c:v>
                </c:pt>
                <c:pt idx="117157">
                  <c:v>112238</c:v>
                </c:pt>
                <c:pt idx="117158">
                  <c:v>112238</c:v>
                </c:pt>
                <c:pt idx="117159">
                  <c:v>112238</c:v>
                </c:pt>
                <c:pt idx="117160">
                  <c:v>112238</c:v>
                </c:pt>
                <c:pt idx="117161">
                  <c:v>112238</c:v>
                </c:pt>
                <c:pt idx="117162">
                  <c:v>112238</c:v>
                </c:pt>
                <c:pt idx="117163">
                  <c:v>112238</c:v>
                </c:pt>
                <c:pt idx="117164">
                  <c:v>112238</c:v>
                </c:pt>
                <c:pt idx="117165">
                  <c:v>112238</c:v>
                </c:pt>
                <c:pt idx="117166">
                  <c:v>112238</c:v>
                </c:pt>
                <c:pt idx="117167">
                  <c:v>112238</c:v>
                </c:pt>
                <c:pt idx="117168">
                  <c:v>112238</c:v>
                </c:pt>
                <c:pt idx="117169">
                  <c:v>112238</c:v>
                </c:pt>
                <c:pt idx="117170">
                  <c:v>112238</c:v>
                </c:pt>
                <c:pt idx="117171">
                  <c:v>112238</c:v>
                </c:pt>
                <c:pt idx="117172">
                  <c:v>112238</c:v>
                </c:pt>
                <c:pt idx="117173">
                  <c:v>112238</c:v>
                </c:pt>
                <c:pt idx="117174">
                  <c:v>112238</c:v>
                </c:pt>
                <c:pt idx="117175">
                  <c:v>112238</c:v>
                </c:pt>
                <c:pt idx="117176">
                  <c:v>112238</c:v>
                </c:pt>
                <c:pt idx="117177">
                  <c:v>112238</c:v>
                </c:pt>
                <c:pt idx="117178">
                  <c:v>112238</c:v>
                </c:pt>
                <c:pt idx="117179">
                  <c:v>112238</c:v>
                </c:pt>
                <c:pt idx="117180">
                  <c:v>112238</c:v>
                </c:pt>
                <c:pt idx="117181">
                  <c:v>112238</c:v>
                </c:pt>
                <c:pt idx="117182">
                  <c:v>112238</c:v>
                </c:pt>
                <c:pt idx="117183">
                  <c:v>112238</c:v>
                </c:pt>
                <c:pt idx="117184">
                  <c:v>112238</c:v>
                </c:pt>
                <c:pt idx="117185">
                  <c:v>112238</c:v>
                </c:pt>
                <c:pt idx="117186">
                  <c:v>112238</c:v>
                </c:pt>
                <c:pt idx="117187">
                  <c:v>112238</c:v>
                </c:pt>
                <c:pt idx="117188">
                  <c:v>112238</c:v>
                </c:pt>
                <c:pt idx="117189">
                  <c:v>112238</c:v>
                </c:pt>
                <c:pt idx="117190">
                  <c:v>112238</c:v>
                </c:pt>
                <c:pt idx="117191">
                  <c:v>112238</c:v>
                </c:pt>
                <c:pt idx="117192">
                  <c:v>112238</c:v>
                </c:pt>
                <c:pt idx="117193">
                  <c:v>112238</c:v>
                </c:pt>
                <c:pt idx="117194">
                  <c:v>112238</c:v>
                </c:pt>
                <c:pt idx="117195">
                  <c:v>112238</c:v>
                </c:pt>
                <c:pt idx="117196">
                  <c:v>112238</c:v>
                </c:pt>
                <c:pt idx="117197">
                  <c:v>112238</c:v>
                </c:pt>
                <c:pt idx="117198">
                  <c:v>112238</c:v>
                </c:pt>
                <c:pt idx="117199">
                  <c:v>112238</c:v>
                </c:pt>
                <c:pt idx="117200">
                  <c:v>112238</c:v>
                </c:pt>
                <c:pt idx="117201">
                  <c:v>112238</c:v>
                </c:pt>
                <c:pt idx="117202">
                  <c:v>112238</c:v>
                </c:pt>
                <c:pt idx="117203">
                  <c:v>112238</c:v>
                </c:pt>
                <c:pt idx="117204">
                  <c:v>112238</c:v>
                </c:pt>
                <c:pt idx="117205">
                  <c:v>112238</c:v>
                </c:pt>
                <c:pt idx="117206">
                  <c:v>112238</c:v>
                </c:pt>
                <c:pt idx="117207">
                  <c:v>112238</c:v>
                </c:pt>
                <c:pt idx="117208">
                  <c:v>112238</c:v>
                </c:pt>
                <c:pt idx="117209">
                  <c:v>112238</c:v>
                </c:pt>
                <c:pt idx="117210">
                  <c:v>112238</c:v>
                </c:pt>
                <c:pt idx="117211">
                  <c:v>112238</c:v>
                </c:pt>
                <c:pt idx="117212">
                  <c:v>112238</c:v>
                </c:pt>
                <c:pt idx="117213">
                  <c:v>112238</c:v>
                </c:pt>
                <c:pt idx="117214">
                  <c:v>112238</c:v>
                </c:pt>
                <c:pt idx="117215">
                  <c:v>112238</c:v>
                </c:pt>
                <c:pt idx="117216">
                  <c:v>112238</c:v>
                </c:pt>
                <c:pt idx="117217">
                  <c:v>112238</c:v>
                </c:pt>
                <c:pt idx="117218">
                  <c:v>112238</c:v>
                </c:pt>
                <c:pt idx="117219">
                  <c:v>112238</c:v>
                </c:pt>
                <c:pt idx="117220">
                  <c:v>112238</c:v>
                </c:pt>
                <c:pt idx="117221">
                  <c:v>112238</c:v>
                </c:pt>
                <c:pt idx="117222">
                  <c:v>112238</c:v>
                </c:pt>
                <c:pt idx="117223">
                  <c:v>112238</c:v>
                </c:pt>
                <c:pt idx="117224">
                  <c:v>112238</c:v>
                </c:pt>
                <c:pt idx="117225">
                  <c:v>112238</c:v>
                </c:pt>
                <c:pt idx="117226">
                  <c:v>112238</c:v>
                </c:pt>
                <c:pt idx="117227">
                  <c:v>112238</c:v>
                </c:pt>
                <c:pt idx="117228">
                  <c:v>112238</c:v>
                </c:pt>
                <c:pt idx="117229">
                  <c:v>112238</c:v>
                </c:pt>
                <c:pt idx="117230">
                  <c:v>112238</c:v>
                </c:pt>
                <c:pt idx="117231">
                  <c:v>112238</c:v>
                </c:pt>
                <c:pt idx="117232">
                  <c:v>112238</c:v>
                </c:pt>
                <c:pt idx="117233">
                  <c:v>112238</c:v>
                </c:pt>
                <c:pt idx="117234">
                  <c:v>112238</c:v>
                </c:pt>
                <c:pt idx="117235">
                  <c:v>112238</c:v>
                </c:pt>
                <c:pt idx="117236">
                  <c:v>112238</c:v>
                </c:pt>
                <c:pt idx="117237">
                  <c:v>112238</c:v>
                </c:pt>
                <c:pt idx="117238">
                  <c:v>112238</c:v>
                </c:pt>
                <c:pt idx="117239">
                  <c:v>112238</c:v>
                </c:pt>
                <c:pt idx="117240">
                  <c:v>112238</c:v>
                </c:pt>
                <c:pt idx="117241">
                  <c:v>112238</c:v>
                </c:pt>
                <c:pt idx="117242">
                  <c:v>112238</c:v>
                </c:pt>
                <c:pt idx="117243">
                  <c:v>112238</c:v>
                </c:pt>
                <c:pt idx="117244">
                  <c:v>112238</c:v>
                </c:pt>
                <c:pt idx="117245">
                  <c:v>112238</c:v>
                </c:pt>
                <c:pt idx="117246">
                  <c:v>112238</c:v>
                </c:pt>
                <c:pt idx="117247">
                  <c:v>112238</c:v>
                </c:pt>
                <c:pt idx="117248">
                  <c:v>112238</c:v>
                </c:pt>
                <c:pt idx="117249">
                  <c:v>112238</c:v>
                </c:pt>
                <c:pt idx="117250">
                  <c:v>112238</c:v>
                </c:pt>
                <c:pt idx="117251">
                  <c:v>112238</c:v>
                </c:pt>
                <c:pt idx="117252">
                  <c:v>112238</c:v>
                </c:pt>
                <c:pt idx="117253">
                  <c:v>112238</c:v>
                </c:pt>
                <c:pt idx="117254">
                  <c:v>112238</c:v>
                </c:pt>
                <c:pt idx="117255">
                  <c:v>112238</c:v>
                </c:pt>
                <c:pt idx="117256">
                  <c:v>112238</c:v>
                </c:pt>
                <c:pt idx="117257">
                  <c:v>112238</c:v>
                </c:pt>
                <c:pt idx="117258">
                  <c:v>112238</c:v>
                </c:pt>
                <c:pt idx="117259">
                  <c:v>112238</c:v>
                </c:pt>
                <c:pt idx="117260">
                  <c:v>112238</c:v>
                </c:pt>
                <c:pt idx="117261">
                  <c:v>112238</c:v>
                </c:pt>
                <c:pt idx="117262">
                  <c:v>112238</c:v>
                </c:pt>
                <c:pt idx="117263">
                  <c:v>112238</c:v>
                </c:pt>
                <c:pt idx="117264">
                  <c:v>112238</c:v>
                </c:pt>
                <c:pt idx="117265">
                  <c:v>112238</c:v>
                </c:pt>
                <c:pt idx="117266">
                  <c:v>112238</c:v>
                </c:pt>
                <c:pt idx="117267">
                  <c:v>112238</c:v>
                </c:pt>
                <c:pt idx="117268">
                  <c:v>112238</c:v>
                </c:pt>
                <c:pt idx="117269">
                  <c:v>112238</c:v>
                </c:pt>
                <c:pt idx="117270">
                  <c:v>112238</c:v>
                </c:pt>
                <c:pt idx="117271">
                  <c:v>112238</c:v>
                </c:pt>
                <c:pt idx="117272">
                  <c:v>112238</c:v>
                </c:pt>
                <c:pt idx="117273">
                  <c:v>112238</c:v>
                </c:pt>
                <c:pt idx="117274">
                  <c:v>112238</c:v>
                </c:pt>
                <c:pt idx="117275">
                  <c:v>112238</c:v>
                </c:pt>
                <c:pt idx="117276">
                  <c:v>112238</c:v>
                </c:pt>
                <c:pt idx="117277">
                  <c:v>112238</c:v>
                </c:pt>
                <c:pt idx="117278">
                  <c:v>112238</c:v>
                </c:pt>
                <c:pt idx="117279">
                  <c:v>112238</c:v>
                </c:pt>
                <c:pt idx="117280">
                  <c:v>112238</c:v>
                </c:pt>
                <c:pt idx="117281">
                  <c:v>112238</c:v>
                </c:pt>
                <c:pt idx="117282">
                  <c:v>112238</c:v>
                </c:pt>
                <c:pt idx="117283">
                  <c:v>112238</c:v>
                </c:pt>
                <c:pt idx="117284">
                  <c:v>112238</c:v>
                </c:pt>
                <c:pt idx="117285">
                  <c:v>112238</c:v>
                </c:pt>
                <c:pt idx="117286">
                  <c:v>112238</c:v>
                </c:pt>
                <c:pt idx="117287">
                  <c:v>112238</c:v>
                </c:pt>
                <c:pt idx="117288">
                  <c:v>112238</c:v>
                </c:pt>
                <c:pt idx="117289">
                  <c:v>112238</c:v>
                </c:pt>
                <c:pt idx="117290">
                  <c:v>112238</c:v>
                </c:pt>
                <c:pt idx="117291">
                  <c:v>112238</c:v>
                </c:pt>
                <c:pt idx="117292">
                  <c:v>112238</c:v>
                </c:pt>
                <c:pt idx="117293">
                  <c:v>112238</c:v>
                </c:pt>
                <c:pt idx="117294">
                  <c:v>112238</c:v>
                </c:pt>
                <c:pt idx="117295">
                  <c:v>112238</c:v>
                </c:pt>
                <c:pt idx="117296">
                  <c:v>112238</c:v>
                </c:pt>
                <c:pt idx="117297">
                  <c:v>112238</c:v>
                </c:pt>
                <c:pt idx="117298">
                  <c:v>112238</c:v>
                </c:pt>
                <c:pt idx="117299">
                  <c:v>112238</c:v>
                </c:pt>
                <c:pt idx="117300">
                  <c:v>112238</c:v>
                </c:pt>
                <c:pt idx="117301">
                  <c:v>112238</c:v>
                </c:pt>
                <c:pt idx="117302">
                  <c:v>112238</c:v>
                </c:pt>
                <c:pt idx="117303">
                  <c:v>112238</c:v>
                </c:pt>
                <c:pt idx="117304">
                  <c:v>112238</c:v>
                </c:pt>
                <c:pt idx="117305">
                  <c:v>112238</c:v>
                </c:pt>
                <c:pt idx="117306">
                  <c:v>112238</c:v>
                </c:pt>
                <c:pt idx="117307">
                  <c:v>112238</c:v>
                </c:pt>
                <c:pt idx="117308">
                  <c:v>112238</c:v>
                </c:pt>
                <c:pt idx="117309">
                  <c:v>112238</c:v>
                </c:pt>
                <c:pt idx="117310">
                  <c:v>112238</c:v>
                </c:pt>
                <c:pt idx="117311">
                  <c:v>112238</c:v>
                </c:pt>
                <c:pt idx="117312">
                  <c:v>112238</c:v>
                </c:pt>
                <c:pt idx="117313">
                  <c:v>112238</c:v>
                </c:pt>
                <c:pt idx="117314">
                  <c:v>112238</c:v>
                </c:pt>
                <c:pt idx="117315">
                  <c:v>112238</c:v>
                </c:pt>
                <c:pt idx="117316">
                  <c:v>112238</c:v>
                </c:pt>
                <c:pt idx="117317">
                  <c:v>112238</c:v>
                </c:pt>
                <c:pt idx="117318">
                  <c:v>112238</c:v>
                </c:pt>
                <c:pt idx="117319">
                  <c:v>112238</c:v>
                </c:pt>
                <c:pt idx="117320">
                  <c:v>112238</c:v>
                </c:pt>
                <c:pt idx="117321">
                  <c:v>112238</c:v>
                </c:pt>
                <c:pt idx="117322">
                  <c:v>112238</c:v>
                </c:pt>
                <c:pt idx="117323">
                  <c:v>112238</c:v>
                </c:pt>
                <c:pt idx="117324">
                  <c:v>112238</c:v>
                </c:pt>
                <c:pt idx="117325">
                  <c:v>112238</c:v>
                </c:pt>
                <c:pt idx="117326">
                  <c:v>112238</c:v>
                </c:pt>
                <c:pt idx="117327">
                  <c:v>112238</c:v>
                </c:pt>
                <c:pt idx="117328">
                  <c:v>112238</c:v>
                </c:pt>
                <c:pt idx="117329">
                  <c:v>112238</c:v>
                </c:pt>
                <c:pt idx="117330">
                  <c:v>112238</c:v>
                </c:pt>
                <c:pt idx="117331">
                  <c:v>112238</c:v>
                </c:pt>
                <c:pt idx="117332">
                  <c:v>112238</c:v>
                </c:pt>
                <c:pt idx="117333">
                  <c:v>112238</c:v>
                </c:pt>
                <c:pt idx="117334">
                  <c:v>112238</c:v>
                </c:pt>
                <c:pt idx="117335">
                  <c:v>112238</c:v>
                </c:pt>
                <c:pt idx="117336">
                  <c:v>112238</c:v>
                </c:pt>
                <c:pt idx="117337">
                  <c:v>112238</c:v>
                </c:pt>
                <c:pt idx="117338">
                  <c:v>112238</c:v>
                </c:pt>
                <c:pt idx="117339">
                  <c:v>112238</c:v>
                </c:pt>
                <c:pt idx="117340">
                  <c:v>112238</c:v>
                </c:pt>
                <c:pt idx="117341">
                  <c:v>112238</c:v>
                </c:pt>
                <c:pt idx="117342">
                  <c:v>112238</c:v>
                </c:pt>
                <c:pt idx="117343">
                  <c:v>112238</c:v>
                </c:pt>
                <c:pt idx="117344">
                  <c:v>112238</c:v>
                </c:pt>
                <c:pt idx="117345">
                  <c:v>112238</c:v>
                </c:pt>
                <c:pt idx="117346">
                  <c:v>112238</c:v>
                </c:pt>
                <c:pt idx="117347">
                  <c:v>112238</c:v>
                </c:pt>
                <c:pt idx="117348">
                  <c:v>112238</c:v>
                </c:pt>
                <c:pt idx="117349">
                  <c:v>112238</c:v>
                </c:pt>
                <c:pt idx="117350">
                  <c:v>112238</c:v>
                </c:pt>
                <c:pt idx="117351">
                  <c:v>112238</c:v>
                </c:pt>
                <c:pt idx="117352">
                  <c:v>112238</c:v>
                </c:pt>
                <c:pt idx="117353">
                  <c:v>112238</c:v>
                </c:pt>
                <c:pt idx="117354">
                  <c:v>112238</c:v>
                </c:pt>
                <c:pt idx="117355">
                  <c:v>112238</c:v>
                </c:pt>
                <c:pt idx="117356">
                  <c:v>112238</c:v>
                </c:pt>
                <c:pt idx="117357">
                  <c:v>112238</c:v>
                </c:pt>
                <c:pt idx="117358">
                  <c:v>112238</c:v>
                </c:pt>
                <c:pt idx="117359">
                  <c:v>112238</c:v>
                </c:pt>
                <c:pt idx="117360">
                  <c:v>112238</c:v>
                </c:pt>
                <c:pt idx="117361">
                  <c:v>112238</c:v>
                </c:pt>
                <c:pt idx="117362">
                  <c:v>112238</c:v>
                </c:pt>
                <c:pt idx="117363">
                  <c:v>112238</c:v>
                </c:pt>
                <c:pt idx="117364">
                  <c:v>112238</c:v>
                </c:pt>
                <c:pt idx="117365">
                  <c:v>112238</c:v>
                </c:pt>
                <c:pt idx="117366">
                  <c:v>112238</c:v>
                </c:pt>
                <c:pt idx="117367">
                  <c:v>112238</c:v>
                </c:pt>
                <c:pt idx="117368">
                  <c:v>112238</c:v>
                </c:pt>
                <c:pt idx="117369">
                  <c:v>112238</c:v>
                </c:pt>
                <c:pt idx="117370">
                  <c:v>112238</c:v>
                </c:pt>
                <c:pt idx="117371">
                  <c:v>112238</c:v>
                </c:pt>
                <c:pt idx="117372">
                  <c:v>112238</c:v>
                </c:pt>
                <c:pt idx="117373">
                  <c:v>112238</c:v>
                </c:pt>
                <c:pt idx="117374">
                  <c:v>112238</c:v>
                </c:pt>
                <c:pt idx="117375">
                  <c:v>112238</c:v>
                </c:pt>
                <c:pt idx="117376">
                  <c:v>112238</c:v>
                </c:pt>
                <c:pt idx="117377">
                  <c:v>112238</c:v>
                </c:pt>
                <c:pt idx="117378">
                  <c:v>112238</c:v>
                </c:pt>
                <c:pt idx="117379">
                  <c:v>112238</c:v>
                </c:pt>
                <c:pt idx="117380">
                  <c:v>112238</c:v>
                </c:pt>
                <c:pt idx="117381">
                  <c:v>112238</c:v>
                </c:pt>
                <c:pt idx="117382">
                  <c:v>112238</c:v>
                </c:pt>
                <c:pt idx="117383">
                  <c:v>112238</c:v>
                </c:pt>
                <c:pt idx="117384">
                  <c:v>112238</c:v>
                </c:pt>
                <c:pt idx="117385">
                  <c:v>112238</c:v>
                </c:pt>
                <c:pt idx="117386">
                  <c:v>112238</c:v>
                </c:pt>
                <c:pt idx="117387">
                  <c:v>112238</c:v>
                </c:pt>
                <c:pt idx="117388">
                  <c:v>112238</c:v>
                </c:pt>
                <c:pt idx="117389">
                  <c:v>112238</c:v>
                </c:pt>
                <c:pt idx="117390">
                  <c:v>112238</c:v>
                </c:pt>
                <c:pt idx="117391">
                  <c:v>112238</c:v>
                </c:pt>
                <c:pt idx="117392">
                  <c:v>112238</c:v>
                </c:pt>
                <c:pt idx="117393">
                  <c:v>112238</c:v>
                </c:pt>
                <c:pt idx="117394">
                  <c:v>112238</c:v>
                </c:pt>
                <c:pt idx="117395">
                  <c:v>112238</c:v>
                </c:pt>
                <c:pt idx="117396">
                  <c:v>112238</c:v>
                </c:pt>
                <c:pt idx="117397">
                  <c:v>112238</c:v>
                </c:pt>
                <c:pt idx="117398">
                  <c:v>112238</c:v>
                </c:pt>
                <c:pt idx="117399">
                  <c:v>112238</c:v>
                </c:pt>
                <c:pt idx="117400">
                  <c:v>112238</c:v>
                </c:pt>
                <c:pt idx="117401">
                  <c:v>112238</c:v>
                </c:pt>
                <c:pt idx="117402">
                  <c:v>112238</c:v>
                </c:pt>
                <c:pt idx="117403">
                  <c:v>112238</c:v>
                </c:pt>
                <c:pt idx="117404">
                  <c:v>112238</c:v>
                </c:pt>
                <c:pt idx="117405">
                  <c:v>112238</c:v>
                </c:pt>
                <c:pt idx="117406">
                  <c:v>112238</c:v>
                </c:pt>
                <c:pt idx="117407">
                  <c:v>112238</c:v>
                </c:pt>
                <c:pt idx="117408">
                  <c:v>112238</c:v>
                </c:pt>
                <c:pt idx="117409">
                  <c:v>112238</c:v>
                </c:pt>
                <c:pt idx="117410">
                  <c:v>112238</c:v>
                </c:pt>
                <c:pt idx="117411">
                  <c:v>112238</c:v>
                </c:pt>
                <c:pt idx="117412">
                  <c:v>112238</c:v>
                </c:pt>
                <c:pt idx="117413">
                  <c:v>112238</c:v>
                </c:pt>
                <c:pt idx="117414">
                  <c:v>112238</c:v>
                </c:pt>
                <c:pt idx="117415">
                  <c:v>112238</c:v>
                </c:pt>
                <c:pt idx="117416">
                  <c:v>112238</c:v>
                </c:pt>
                <c:pt idx="117417">
                  <c:v>112238</c:v>
                </c:pt>
                <c:pt idx="117418">
                  <c:v>112238</c:v>
                </c:pt>
                <c:pt idx="117419">
                  <c:v>112238</c:v>
                </c:pt>
                <c:pt idx="117420">
                  <c:v>112238</c:v>
                </c:pt>
                <c:pt idx="117421">
                  <c:v>112238</c:v>
                </c:pt>
                <c:pt idx="117422">
                  <c:v>112238</c:v>
                </c:pt>
                <c:pt idx="117423">
                  <c:v>112238</c:v>
                </c:pt>
                <c:pt idx="117424">
                  <c:v>112238</c:v>
                </c:pt>
                <c:pt idx="117425">
                  <c:v>112238</c:v>
                </c:pt>
                <c:pt idx="117426">
                  <c:v>112238</c:v>
                </c:pt>
                <c:pt idx="117427">
                  <c:v>112238</c:v>
                </c:pt>
                <c:pt idx="117428">
                  <c:v>112238</c:v>
                </c:pt>
                <c:pt idx="117429">
                  <c:v>112238</c:v>
                </c:pt>
                <c:pt idx="117430">
                  <c:v>112238</c:v>
                </c:pt>
                <c:pt idx="117431">
                  <c:v>112238</c:v>
                </c:pt>
                <c:pt idx="117432">
                  <c:v>112238</c:v>
                </c:pt>
                <c:pt idx="117433">
                  <c:v>112238</c:v>
                </c:pt>
                <c:pt idx="117434">
                  <c:v>112238</c:v>
                </c:pt>
                <c:pt idx="117435">
                  <c:v>112238</c:v>
                </c:pt>
                <c:pt idx="117436">
                  <c:v>112238</c:v>
                </c:pt>
                <c:pt idx="117437">
                  <c:v>112238</c:v>
                </c:pt>
                <c:pt idx="117438">
                  <c:v>112238</c:v>
                </c:pt>
                <c:pt idx="117439">
                  <c:v>112238</c:v>
                </c:pt>
                <c:pt idx="117440">
                  <c:v>112238</c:v>
                </c:pt>
                <c:pt idx="117441">
                  <c:v>112238</c:v>
                </c:pt>
                <c:pt idx="117442">
                  <c:v>112238</c:v>
                </c:pt>
                <c:pt idx="117443">
                  <c:v>112238</c:v>
                </c:pt>
                <c:pt idx="117444">
                  <c:v>112238</c:v>
                </c:pt>
                <c:pt idx="117445">
                  <c:v>112238</c:v>
                </c:pt>
                <c:pt idx="117446">
                  <c:v>112238</c:v>
                </c:pt>
                <c:pt idx="117447">
                  <c:v>112238</c:v>
                </c:pt>
                <c:pt idx="117448">
                  <c:v>112238</c:v>
                </c:pt>
                <c:pt idx="117449">
                  <c:v>112238</c:v>
                </c:pt>
                <c:pt idx="117450">
                  <c:v>112238</c:v>
                </c:pt>
                <c:pt idx="117451">
                  <c:v>112238</c:v>
                </c:pt>
                <c:pt idx="117452">
                  <c:v>112238</c:v>
                </c:pt>
                <c:pt idx="117453">
                  <c:v>112238</c:v>
                </c:pt>
                <c:pt idx="117454">
                  <c:v>112238</c:v>
                </c:pt>
                <c:pt idx="117455">
                  <c:v>112238</c:v>
                </c:pt>
                <c:pt idx="117456">
                  <c:v>112238</c:v>
                </c:pt>
                <c:pt idx="117457">
                  <c:v>112238</c:v>
                </c:pt>
                <c:pt idx="117458">
                  <c:v>112238</c:v>
                </c:pt>
                <c:pt idx="117459">
                  <c:v>112238</c:v>
                </c:pt>
                <c:pt idx="117460">
                  <c:v>112238</c:v>
                </c:pt>
                <c:pt idx="117461">
                  <c:v>112238</c:v>
                </c:pt>
                <c:pt idx="117462">
                  <c:v>112238</c:v>
                </c:pt>
                <c:pt idx="117463">
                  <c:v>112238</c:v>
                </c:pt>
                <c:pt idx="117464">
                  <c:v>112238</c:v>
                </c:pt>
                <c:pt idx="117465">
                  <c:v>112238</c:v>
                </c:pt>
                <c:pt idx="117466">
                  <c:v>112238</c:v>
                </c:pt>
                <c:pt idx="117467">
                  <c:v>112238</c:v>
                </c:pt>
                <c:pt idx="117468">
                  <c:v>112238</c:v>
                </c:pt>
                <c:pt idx="117469">
                  <c:v>112238</c:v>
                </c:pt>
                <c:pt idx="117470">
                  <c:v>112238</c:v>
                </c:pt>
                <c:pt idx="117471">
                  <c:v>112238</c:v>
                </c:pt>
                <c:pt idx="117472">
                  <c:v>112238</c:v>
                </c:pt>
                <c:pt idx="117473">
                  <c:v>112238</c:v>
                </c:pt>
                <c:pt idx="117474">
                  <c:v>112238</c:v>
                </c:pt>
                <c:pt idx="117475">
                  <c:v>112238</c:v>
                </c:pt>
                <c:pt idx="117476">
                  <c:v>112238</c:v>
                </c:pt>
                <c:pt idx="117477">
                  <c:v>112238</c:v>
                </c:pt>
                <c:pt idx="117478">
                  <c:v>112238</c:v>
                </c:pt>
                <c:pt idx="117479">
                  <c:v>112238</c:v>
                </c:pt>
                <c:pt idx="117480">
                  <c:v>112238</c:v>
                </c:pt>
                <c:pt idx="117481">
                  <c:v>112238</c:v>
                </c:pt>
                <c:pt idx="117482">
                  <c:v>112238</c:v>
                </c:pt>
                <c:pt idx="117483">
                  <c:v>112238</c:v>
                </c:pt>
                <c:pt idx="117484">
                  <c:v>112238</c:v>
                </c:pt>
                <c:pt idx="117485">
                  <c:v>112238</c:v>
                </c:pt>
                <c:pt idx="117486">
                  <c:v>112238</c:v>
                </c:pt>
                <c:pt idx="117487">
                  <c:v>112238</c:v>
                </c:pt>
                <c:pt idx="117488">
                  <c:v>112238</c:v>
                </c:pt>
                <c:pt idx="117489">
                  <c:v>112238</c:v>
                </c:pt>
                <c:pt idx="117490">
                  <c:v>112238</c:v>
                </c:pt>
                <c:pt idx="117491">
                  <c:v>112238</c:v>
                </c:pt>
                <c:pt idx="117492">
                  <c:v>112238</c:v>
                </c:pt>
                <c:pt idx="117493">
                  <c:v>112238</c:v>
                </c:pt>
                <c:pt idx="117494">
                  <c:v>112238</c:v>
                </c:pt>
                <c:pt idx="117495">
                  <c:v>112238</c:v>
                </c:pt>
                <c:pt idx="117496">
                  <c:v>112238</c:v>
                </c:pt>
                <c:pt idx="117497">
                  <c:v>112238</c:v>
                </c:pt>
                <c:pt idx="117498">
                  <c:v>112238</c:v>
                </c:pt>
                <c:pt idx="117499">
                  <c:v>112238</c:v>
                </c:pt>
                <c:pt idx="117500">
                  <c:v>112238</c:v>
                </c:pt>
                <c:pt idx="117501">
                  <c:v>112238</c:v>
                </c:pt>
                <c:pt idx="117502">
                  <c:v>112238</c:v>
                </c:pt>
                <c:pt idx="117503">
                  <c:v>112238</c:v>
                </c:pt>
                <c:pt idx="117504">
                  <c:v>112238</c:v>
                </c:pt>
                <c:pt idx="117505">
                  <c:v>112238</c:v>
                </c:pt>
                <c:pt idx="117506">
                  <c:v>112238</c:v>
                </c:pt>
                <c:pt idx="117507">
                  <c:v>112238</c:v>
                </c:pt>
                <c:pt idx="117508">
                  <c:v>112238</c:v>
                </c:pt>
                <c:pt idx="117509">
                  <c:v>112238</c:v>
                </c:pt>
                <c:pt idx="117510">
                  <c:v>112238</c:v>
                </c:pt>
                <c:pt idx="117511">
                  <c:v>112238</c:v>
                </c:pt>
                <c:pt idx="117512">
                  <c:v>112238</c:v>
                </c:pt>
                <c:pt idx="117513">
                  <c:v>112238</c:v>
                </c:pt>
                <c:pt idx="117514">
                  <c:v>112238</c:v>
                </c:pt>
                <c:pt idx="117515">
                  <c:v>112238</c:v>
                </c:pt>
                <c:pt idx="117516">
                  <c:v>112238</c:v>
                </c:pt>
                <c:pt idx="117517">
                  <c:v>112238</c:v>
                </c:pt>
                <c:pt idx="117518">
                  <c:v>112238</c:v>
                </c:pt>
                <c:pt idx="117519">
                  <c:v>112238</c:v>
                </c:pt>
                <c:pt idx="117520">
                  <c:v>112238</c:v>
                </c:pt>
                <c:pt idx="117521">
                  <c:v>112238</c:v>
                </c:pt>
                <c:pt idx="117522">
                  <c:v>112238</c:v>
                </c:pt>
                <c:pt idx="117523">
                  <c:v>112238</c:v>
                </c:pt>
                <c:pt idx="117524">
                  <c:v>112238</c:v>
                </c:pt>
                <c:pt idx="117525">
                  <c:v>112238</c:v>
                </c:pt>
                <c:pt idx="117526">
                  <c:v>112238</c:v>
                </c:pt>
                <c:pt idx="117527">
                  <c:v>112238</c:v>
                </c:pt>
                <c:pt idx="117528">
                  <c:v>112238</c:v>
                </c:pt>
                <c:pt idx="117529">
                  <c:v>112238</c:v>
                </c:pt>
                <c:pt idx="117530">
                  <c:v>112238</c:v>
                </c:pt>
                <c:pt idx="117531">
                  <c:v>112238</c:v>
                </c:pt>
                <c:pt idx="117532">
                  <c:v>112238</c:v>
                </c:pt>
                <c:pt idx="117533">
                  <c:v>112238</c:v>
                </c:pt>
                <c:pt idx="117534">
                  <c:v>112238</c:v>
                </c:pt>
                <c:pt idx="117535">
                  <c:v>112238</c:v>
                </c:pt>
                <c:pt idx="117536">
                  <c:v>112238</c:v>
                </c:pt>
                <c:pt idx="117537">
                  <c:v>112238</c:v>
                </c:pt>
                <c:pt idx="117538">
                  <c:v>112238</c:v>
                </c:pt>
                <c:pt idx="117539">
                  <c:v>112238</c:v>
                </c:pt>
                <c:pt idx="117540">
                  <c:v>112238</c:v>
                </c:pt>
                <c:pt idx="117541">
                  <c:v>112238</c:v>
                </c:pt>
                <c:pt idx="117542">
                  <c:v>112238</c:v>
                </c:pt>
                <c:pt idx="117543">
                  <c:v>112238</c:v>
                </c:pt>
                <c:pt idx="117544">
                  <c:v>112238</c:v>
                </c:pt>
                <c:pt idx="117545">
                  <c:v>112238</c:v>
                </c:pt>
                <c:pt idx="117546">
                  <c:v>112238</c:v>
                </c:pt>
                <c:pt idx="117547">
                  <c:v>112238</c:v>
                </c:pt>
                <c:pt idx="117548">
                  <c:v>112238</c:v>
                </c:pt>
                <c:pt idx="117549">
                  <c:v>112238</c:v>
                </c:pt>
                <c:pt idx="117550">
                  <c:v>112238</c:v>
                </c:pt>
                <c:pt idx="117551">
                  <c:v>112238</c:v>
                </c:pt>
                <c:pt idx="117552">
                  <c:v>112238</c:v>
                </c:pt>
                <c:pt idx="117553">
                  <c:v>112238</c:v>
                </c:pt>
                <c:pt idx="117554">
                  <c:v>112238</c:v>
                </c:pt>
                <c:pt idx="117555">
                  <c:v>112238</c:v>
                </c:pt>
                <c:pt idx="117556">
                  <c:v>112238</c:v>
                </c:pt>
                <c:pt idx="117557">
                  <c:v>112238</c:v>
                </c:pt>
                <c:pt idx="117558">
                  <c:v>112238</c:v>
                </c:pt>
                <c:pt idx="117559">
                  <c:v>112238</c:v>
                </c:pt>
                <c:pt idx="117560">
                  <c:v>112238</c:v>
                </c:pt>
                <c:pt idx="117561">
                  <c:v>112238</c:v>
                </c:pt>
                <c:pt idx="117562">
                  <c:v>112238</c:v>
                </c:pt>
                <c:pt idx="117563">
                  <c:v>112238</c:v>
                </c:pt>
                <c:pt idx="117564">
                  <c:v>112238</c:v>
                </c:pt>
                <c:pt idx="117565">
                  <c:v>112238</c:v>
                </c:pt>
                <c:pt idx="117566">
                  <c:v>112238</c:v>
                </c:pt>
                <c:pt idx="117567">
                  <c:v>112238</c:v>
                </c:pt>
                <c:pt idx="117568">
                  <c:v>112238</c:v>
                </c:pt>
                <c:pt idx="117569">
                  <c:v>112238</c:v>
                </c:pt>
                <c:pt idx="117570">
                  <c:v>112238</c:v>
                </c:pt>
                <c:pt idx="117571">
                  <c:v>112238</c:v>
                </c:pt>
                <c:pt idx="117572">
                  <c:v>112238</c:v>
                </c:pt>
                <c:pt idx="117573">
                  <c:v>112238</c:v>
                </c:pt>
                <c:pt idx="117574">
                  <c:v>112238</c:v>
                </c:pt>
                <c:pt idx="117575">
                  <c:v>112238</c:v>
                </c:pt>
                <c:pt idx="117576">
                  <c:v>112238</c:v>
                </c:pt>
                <c:pt idx="117577">
                  <c:v>112238</c:v>
                </c:pt>
                <c:pt idx="117578">
                  <c:v>112238</c:v>
                </c:pt>
                <c:pt idx="117579">
                  <c:v>112238</c:v>
                </c:pt>
                <c:pt idx="117580">
                  <c:v>112238</c:v>
                </c:pt>
                <c:pt idx="117581">
                  <c:v>112238</c:v>
                </c:pt>
                <c:pt idx="117582">
                  <c:v>112238</c:v>
                </c:pt>
                <c:pt idx="117583">
                  <c:v>112238</c:v>
                </c:pt>
                <c:pt idx="117584">
                  <c:v>112238</c:v>
                </c:pt>
                <c:pt idx="117585">
                  <c:v>112238</c:v>
                </c:pt>
                <c:pt idx="117586">
                  <c:v>112238</c:v>
                </c:pt>
                <c:pt idx="117587">
                  <c:v>112238</c:v>
                </c:pt>
                <c:pt idx="117588">
                  <c:v>112238</c:v>
                </c:pt>
                <c:pt idx="117589">
                  <c:v>112238</c:v>
                </c:pt>
                <c:pt idx="117590">
                  <c:v>112238</c:v>
                </c:pt>
                <c:pt idx="117591">
                  <c:v>112238</c:v>
                </c:pt>
                <c:pt idx="117592">
                  <c:v>112238</c:v>
                </c:pt>
                <c:pt idx="117593">
                  <c:v>112238</c:v>
                </c:pt>
                <c:pt idx="117594">
                  <c:v>112238</c:v>
                </c:pt>
                <c:pt idx="117595">
                  <c:v>112238</c:v>
                </c:pt>
                <c:pt idx="117596">
                  <c:v>112238</c:v>
                </c:pt>
                <c:pt idx="117597">
                  <c:v>112238</c:v>
                </c:pt>
                <c:pt idx="117598">
                  <c:v>112238</c:v>
                </c:pt>
                <c:pt idx="117599">
                  <c:v>112238</c:v>
                </c:pt>
                <c:pt idx="117600">
                  <c:v>112238</c:v>
                </c:pt>
                <c:pt idx="117601">
                  <c:v>112238</c:v>
                </c:pt>
                <c:pt idx="117602">
                  <c:v>112238</c:v>
                </c:pt>
                <c:pt idx="117603">
                  <c:v>112238</c:v>
                </c:pt>
                <c:pt idx="117604">
                  <c:v>112238</c:v>
                </c:pt>
                <c:pt idx="117605">
                  <c:v>112238</c:v>
                </c:pt>
                <c:pt idx="117606">
                  <c:v>219622</c:v>
                </c:pt>
                <c:pt idx="117607">
                  <c:v>219622</c:v>
                </c:pt>
                <c:pt idx="117608">
                  <c:v>219622</c:v>
                </c:pt>
                <c:pt idx="117609">
                  <c:v>219622</c:v>
                </c:pt>
                <c:pt idx="117610">
                  <c:v>219622</c:v>
                </c:pt>
                <c:pt idx="117611">
                  <c:v>219622</c:v>
                </c:pt>
                <c:pt idx="117612">
                  <c:v>219622</c:v>
                </c:pt>
                <c:pt idx="117613">
                  <c:v>219622</c:v>
                </c:pt>
                <c:pt idx="117614">
                  <c:v>219622</c:v>
                </c:pt>
                <c:pt idx="117615">
                  <c:v>219622</c:v>
                </c:pt>
                <c:pt idx="117616">
                  <c:v>219622</c:v>
                </c:pt>
                <c:pt idx="117617">
                  <c:v>219622</c:v>
                </c:pt>
                <c:pt idx="117618">
                  <c:v>219622</c:v>
                </c:pt>
                <c:pt idx="117619">
                  <c:v>219622</c:v>
                </c:pt>
                <c:pt idx="117620">
                  <c:v>219622</c:v>
                </c:pt>
                <c:pt idx="117621">
                  <c:v>219622</c:v>
                </c:pt>
                <c:pt idx="117622">
                  <c:v>219622</c:v>
                </c:pt>
                <c:pt idx="117623">
                  <c:v>219622</c:v>
                </c:pt>
                <c:pt idx="117624">
                  <c:v>219622</c:v>
                </c:pt>
                <c:pt idx="117625">
                  <c:v>219622</c:v>
                </c:pt>
                <c:pt idx="117626">
                  <c:v>219622</c:v>
                </c:pt>
                <c:pt idx="117627">
                  <c:v>219622</c:v>
                </c:pt>
                <c:pt idx="117628">
                  <c:v>219622</c:v>
                </c:pt>
                <c:pt idx="117629">
                  <c:v>219622</c:v>
                </c:pt>
                <c:pt idx="117630">
                  <c:v>219622</c:v>
                </c:pt>
                <c:pt idx="117631">
                  <c:v>219622</c:v>
                </c:pt>
                <c:pt idx="117632">
                  <c:v>219622</c:v>
                </c:pt>
                <c:pt idx="117633">
                  <c:v>219622</c:v>
                </c:pt>
                <c:pt idx="117634">
                  <c:v>219622</c:v>
                </c:pt>
                <c:pt idx="117635">
                  <c:v>219622</c:v>
                </c:pt>
                <c:pt idx="117636">
                  <c:v>219622</c:v>
                </c:pt>
                <c:pt idx="117637">
                  <c:v>219622</c:v>
                </c:pt>
                <c:pt idx="117638">
                  <c:v>219622</c:v>
                </c:pt>
                <c:pt idx="117639">
                  <c:v>219622</c:v>
                </c:pt>
                <c:pt idx="117640">
                  <c:v>219622</c:v>
                </c:pt>
                <c:pt idx="117641">
                  <c:v>219622</c:v>
                </c:pt>
                <c:pt idx="117642">
                  <c:v>219622</c:v>
                </c:pt>
                <c:pt idx="117643">
                  <c:v>219622</c:v>
                </c:pt>
                <c:pt idx="117644">
                  <c:v>219622</c:v>
                </c:pt>
                <c:pt idx="117645">
                  <c:v>219622</c:v>
                </c:pt>
                <c:pt idx="117646">
                  <c:v>219622</c:v>
                </c:pt>
                <c:pt idx="117647">
                  <c:v>219622</c:v>
                </c:pt>
                <c:pt idx="117648">
                  <c:v>219622</c:v>
                </c:pt>
                <c:pt idx="117649">
                  <c:v>219622</c:v>
                </c:pt>
                <c:pt idx="117650">
                  <c:v>219622</c:v>
                </c:pt>
                <c:pt idx="117651">
                  <c:v>219622</c:v>
                </c:pt>
                <c:pt idx="117652">
                  <c:v>219622</c:v>
                </c:pt>
                <c:pt idx="117653">
                  <c:v>219622</c:v>
                </c:pt>
                <c:pt idx="117654">
                  <c:v>219622</c:v>
                </c:pt>
                <c:pt idx="117655">
                  <c:v>219622</c:v>
                </c:pt>
                <c:pt idx="117656">
                  <c:v>219622</c:v>
                </c:pt>
                <c:pt idx="117657">
                  <c:v>219622</c:v>
                </c:pt>
                <c:pt idx="117658">
                  <c:v>219622</c:v>
                </c:pt>
                <c:pt idx="117659">
                  <c:v>219622</c:v>
                </c:pt>
                <c:pt idx="117660">
                  <c:v>219622</c:v>
                </c:pt>
                <c:pt idx="117661">
                  <c:v>219622</c:v>
                </c:pt>
                <c:pt idx="117662">
                  <c:v>219622</c:v>
                </c:pt>
                <c:pt idx="117663">
                  <c:v>219622</c:v>
                </c:pt>
                <c:pt idx="117664">
                  <c:v>219622</c:v>
                </c:pt>
                <c:pt idx="117665">
                  <c:v>219622</c:v>
                </c:pt>
                <c:pt idx="117666">
                  <c:v>219622</c:v>
                </c:pt>
                <c:pt idx="117667">
                  <c:v>219622</c:v>
                </c:pt>
                <c:pt idx="117668">
                  <c:v>219622</c:v>
                </c:pt>
                <c:pt idx="117669">
                  <c:v>219622</c:v>
                </c:pt>
                <c:pt idx="117670">
                  <c:v>219622</c:v>
                </c:pt>
                <c:pt idx="117671">
                  <c:v>219622</c:v>
                </c:pt>
                <c:pt idx="117672">
                  <c:v>219622</c:v>
                </c:pt>
                <c:pt idx="117673">
                  <c:v>219622</c:v>
                </c:pt>
                <c:pt idx="117674">
                  <c:v>219622</c:v>
                </c:pt>
                <c:pt idx="117675">
                  <c:v>219622</c:v>
                </c:pt>
                <c:pt idx="117676">
                  <c:v>219622</c:v>
                </c:pt>
                <c:pt idx="117677">
                  <c:v>219622</c:v>
                </c:pt>
                <c:pt idx="117678">
                  <c:v>219622</c:v>
                </c:pt>
                <c:pt idx="117679">
                  <c:v>219622</c:v>
                </c:pt>
                <c:pt idx="117680">
                  <c:v>219622</c:v>
                </c:pt>
                <c:pt idx="117681">
                  <c:v>219622</c:v>
                </c:pt>
                <c:pt idx="117682">
                  <c:v>219622</c:v>
                </c:pt>
                <c:pt idx="117683">
                  <c:v>219622</c:v>
                </c:pt>
                <c:pt idx="117684">
                  <c:v>219622</c:v>
                </c:pt>
                <c:pt idx="117685">
                  <c:v>219622</c:v>
                </c:pt>
                <c:pt idx="117686">
                  <c:v>219622</c:v>
                </c:pt>
                <c:pt idx="117687">
                  <c:v>219622</c:v>
                </c:pt>
                <c:pt idx="117688">
                  <c:v>219622</c:v>
                </c:pt>
                <c:pt idx="117689">
                  <c:v>219622</c:v>
                </c:pt>
                <c:pt idx="117690">
                  <c:v>219622</c:v>
                </c:pt>
                <c:pt idx="117691">
                  <c:v>219622</c:v>
                </c:pt>
                <c:pt idx="117692">
                  <c:v>219622</c:v>
                </c:pt>
                <c:pt idx="117693">
                  <c:v>219622</c:v>
                </c:pt>
                <c:pt idx="117694">
                  <c:v>219622</c:v>
                </c:pt>
                <c:pt idx="117695">
                  <c:v>219622</c:v>
                </c:pt>
                <c:pt idx="117696">
                  <c:v>219622</c:v>
                </c:pt>
                <c:pt idx="117697">
                  <c:v>219622</c:v>
                </c:pt>
                <c:pt idx="117698">
                  <c:v>219622</c:v>
                </c:pt>
                <c:pt idx="117699">
                  <c:v>219622</c:v>
                </c:pt>
                <c:pt idx="117700">
                  <c:v>219622</c:v>
                </c:pt>
                <c:pt idx="117701">
                  <c:v>219622</c:v>
                </c:pt>
                <c:pt idx="117702">
                  <c:v>219622</c:v>
                </c:pt>
                <c:pt idx="117703">
                  <c:v>219622</c:v>
                </c:pt>
                <c:pt idx="117704">
                  <c:v>219622</c:v>
                </c:pt>
                <c:pt idx="117705">
                  <c:v>219622</c:v>
                </c:pt>
                <c:pt idx="117706">
                  <c:v>219622</c:v>
                </c:pt>
                <c:pt idx="117707">
                  <c:v>219622</c:v>
                </c:pt>
                <c:pt idx="117708">
                  <c:v>219622</c:v>
                </c:pt>
                <c:pt idx="117709">
                  <c:v>219622</c:v>
                </c:pt>
                <c:pt idx="117710">
                  <c:v>219622</c:v>
                </c:pt>
                <c:pt idx="117711">
                  <c:v>219622</c:v>
                </c:pt>
                <c:pt idx="117712">
                  <c:v>219622</c:v>
                </c:pt>
                <c:pt idx="117713">
                  <c:v>219622</c:v>
                </c:pt>
                <c:pt idx="117714">
                  <c:v>219622</c:v>
                </c:pt>
                <c:pt idx="117715">
                  <c:v>219622</c:v>
                </c:pt>
                <c:pt idx="117716">
                  <c:v>219622</c:v>
                </c:pt>
                <c:pt idx="117717">
                  <c:v>219622</c:v>
                </c:pt>
                <c:pt idx="117718">
                  <c:v>219622</c:v>
                </c:pt>
                <c:pt idx="117719">
                  <c:v>219622</c:v>
                </c:pt>
                <c:pt idx="117720">
                  <c:v>219622</c:v>
                </c:pt>
                <c:pt idx="117721">
                  <c:v>219622</c:v>
                </c:pt>
                <c:pt idx="117722">
                  <c:v>219622</c:v>
                </c:pt>
                <c:pt idx="117723">
                  <c:v>219622</c:v>
                </c:pt>
                <c:pt idx="117724">
                  <c:v>219622</c:v>
                </c:pt>
                <c:pt idx="117725">
                  <c:v>219622</c:v>
                </c:pt>
                <c:pt idx="117726">
                  <c:v>219622</c:v>
                </c:pt>
                <c:pt idx="117727">
                  <c:v>219622</c:v>
                </c:pt>
                <c:pt idx="117728">
                  <c:v>219622</c:v>
                </c:pt>
                <c:pt idx="117729">
                  <c:v>219622</c:v>
                </c:pt>
                <c:pt idx="117730">
                  <c:v>219622</c:v>
                </c:pt>
                <c:pt idx="117731">
                  <c:v>219622</c:v>
                </c:pt>
                <c:pt idx="117732">
                  <c:v>219622</c:v>
                </c:pt>
                <c:pt idx="117733">
                  <c:v>219622</c:v>
                </c:pt>
                <c:pt idx="117734">
                  <c:v>219622</c:v>
                </c:pt>
                <c:pt idx="117735">
                  <c:v>219622</c:v>
                </c:pt>
                <c:pt idx="117736">
                  <c:v>219622</c:v>
                </c:pt>
                <c:pt idx="117737">
                  <c:v>219622</c:v>
                </c:pt>
                <c:pt idx="117738">
                  <c:v>219622</c:v>
                </c:pt>
                <c:pt idx="117739">
                  <c:v>219622</c:v>
                </c:pt>
                <c:pt idx="117740">
                  <c:v>219622</c:v>
                </c:pt>
                <c:pt idx="117741">
                  <c:v>219622</c:v>
                </c:pt>
                <c:pt idx="117742">
                  <c:v>219622</c:v>
                </c:pt>
                <c:pt idx="117743">
                  <c:v>219622</c:v>
                </c:pt>
                <c:pt idx="117744">
                  <c:v>219622</c:v>
                </c:pt>
                <c:pt idx="117745">
                  <c:v>219622</c:v>
                </c:pt>
                <c:pt idx="117746">
                  <c:v>219622</c:v>
                </c:pt>
                <c:pt idx="117747">
                  <c:v>219622</c:v>
                </c:pt>
                <c:pt idx="117748">
                  <c:v>219622</c:v>
                </c:pt>
                <c:pt idx="117749">
                  <c:v>219622</c:v>
                </c:pt>
                <c:pt idx="117750">
                  <c:v>219622</c:v>
                </c:pt>
                <c:pt idx="117751">
                  <c:v>219622</c:v>
                </c:pt>
                <c:pt idx="117752">
                  <c:v>219622</c:v>
                </c:pt>
                <c:pt idx="117753">
                  <c:v>219622</c:v>
                </c:pt>
                <c:pt idx="117754">
                  <c:v>219622</c:v>
                </c:pt>
                <c:pt idx="117755">
                  <c:v>219622</c:v>
                </c:pt>
                <c:pt idx="117756">
                  <c:v>219622</c:v>
                </c:pt>
                <c:pt idx="117757">
                  <c:v>219622</c:v>
                </c:pt>
                <c:pt idx="117758">
                  <c:v>219622</c:v>
                </c:pt>
                <c:pt idx="117759">
                  <c:v>219622</c:v>
                </c:pt>
                <c:pt idx="117760">
                  <c:v>219622</c:v>
                </c:pt>
                <c:pt idx="117761">
                  <c:v>219622</c:v>
                </c:pt>
                <c:pt idx="117762">
                  <c:v>219622</c:v>
                </c:pt>
                <c:pt idx="117763">
                  <c:v>219622</c:v>
                </c:pt>
                <c:pt idx="117764">
                  <c:v>219622</c:v>
                </c:pt>
                <c:pt idx="117765">
                  <c:v>219622</c:v>
                </c:pt>
                <c:pt idx="117766">
                  <c:v>219622</c:v>
                </c:pt>
                <c:pt idx="117767">
                  <c:v>219622</c:v>
                </c:pt>
                <c:pt idx="117768">
                  <c:v>219622</c:v>
                </c:pt>
                <c:pt idx="117769">
                  <c:v>219622</c:v>
                </c:pt>
                <c:pt idx="117770">
                  <c:v>219622</c:v>
                </c:pt>
                <c:pt idx="117771">
                  <c:v>219622</c:v>
                </c:pt>
                <c:pt idx="117772">
                  <c:v>219622</c:v>
                </c:pt>
                <c:pt idx="117773">
                  <c:v>219622</c:v>
                </c:pt>
                <c:pt idx="117774">
                  <c:v>219622</c:v>
                </c:pt>
                <c:pt idx="117775">
                  <c:v>219622</c:v>
                </c:pt>
                <c:pt idx="117776">
                  <c:v>219622</c:v>
                </c:pt>
                <c:pt idx="117777">
                  <c:v>219622</c:v>
                </c:pt>
                <c:pt idx="117778">
                  <c:v>219622</c:v>
                </c:pt>
                <c:pt idx="117779">
                  <c:v>219622</c:v>
                </c:pt>
                <c:pt idx="117780">
                  <c:v>219622</c:v>
                </c:pt>
                <c:pt idx="117781">
                  <c:v>219622</c:v>
                </c:pt>
                <c:pt idx="117782">
                  <c:v>219622</c:v>
                </c:pt>
                <c:pt idx="117783">
                  <c:v>219622</c:v>
                </c:pt>
                <c:pt idx="117784">
                  <c:v>219622</c:v>
                </c:pt>
                <c:pt idx="117785">
                  <c:v>219622</c:v>
                </c:pt>
                <c:pt idx="117786">
                  <c:v>219622</c:v>
                </c:pt>
                <c:pt idx="117787">
                  <c:v>219622</c:v>
                </c:pt>
                <c:pt idx="117788">
                  <c:v>219622</c:v>
                </c:pt>
                <c:pt idx="117789">
                  <c:v>219622</c:v>
                </c:pt>
                <c:pt idx="117790">
                  <c:v>219622</c:v>
                </c:pt>
                <c:pt idx="117791">
                  <c:v>219622</c:v>
                </c:pt>
                <c:pt idx="117792">
                  <c:v>219622</c:v>
                </c:pt>
                <c:pt idx="117793">
                  <c:v>219622</c:v>
                </c:pt>
                <c:pt idx="117794">
                  <c:v>219622</c:v>
                </c:pt>
                <c:pt idx="117795">
                  <c:v>219622</c:v>
                </c:pt>
                <c:pt idx="117796">
                  <c:v>219622</c:v>
                </c:pt>
                <c:pt idx="117797">
                  <c:v>219622</c:v>
                </c:pt>
                <c:pt idx="117798">
                  <c:v>219622</c:v>
                </c:pt>
                <c:pt idx="117799">
                  <c:v>219622</c:v>
                </c:pt>
                <c:pt idx="117800">
                  <c:v>219622</c:v>
                </c:pt>
                <c:pt idx="117801">
                  <c:v>219622</c:v>
                </c:pt>
                <c:pt idx="117802">
                  <c:v>219622</c:v>
                </c:pt>
                <c:pt idx="117803">
                  <c:v>219622</c:v>
                </c:pt>
                <c:pt idx="117804">
                  <c:v>219622</c:v>
                </c:pt>
                <c:pt idx="117805">
                  <c:v>219622</c:v>
                </c:pt>
                <c:pt idx="117806">
                  <c:v>219622</c:v>
                </c:pt>
                <c:pt idx="117807">
                  <c:v>219622</c:v>
                </c:pt>
                <c:pt idx="117808">
                  <c:v>219622</c:v>
                </c:pt>
                <c:pt idx="117809">
                  <c:v>219622</c:v>
                </c:pt>
                <c:pt idx="117810">
                  <c:v>219622</c:v>
                </c:pt>
                <c:pt idx="117811">
                  <c:v>219622</c:v>
                </c:pt>
                <c:pt idx="117812">
                  <c:v>219622</c:v>
                </c:pt>
                <c:pt idx="117813">
                  <c:v>219622</c:v>
                </c:pt>
                <c:pt idx="117814">
                  <c:v>219622</c:v>
                </c:pt>
                <c:pt idx="117815">
                  <c:v>219622</c:v>
                </c:pt>
                <c:pt idx="117816">
                  <c:v>219622</c:v>
                </c:pt>
                <c:pt idx="117817">
                  <c:v>219622</c:v>
                </c:pt>
                <c:pt idx="117818">
                  <c:v>219622</c:v>
                </c:pt>
                <c:pt idx="117819">
                  <c:v>219622</c:v>
                </c:pt>
                <c:pt idx="117820">
                  <c:v>219622</c:v>
                </c:pt>
                <c:pt idx="117821">
                  <c:v>219622</c:v>
                </c:pt>
                <c:pt idx="117822">
                  <c:v>219622</c:v>
                </c:pt>
                <c:pt idx="117823">
                  <c:v>219622</c:v>
                </c:pt>
                <c:pt idx="117824">
                  <c:v>219622</c:v>
                </c:pt>
                <c:pt idx="117825">
                  <c:v>219622</c:v>
                </c:pt>
                <c:pt idx="117826">
                  <c:v>219622</c:v>
                </c:pt>
                <c:pt idx="117827">
                  <c:v>219622</c:v>
                </c:pt>
                <c:pt idx="117828">
                  <c:v>219622</c:v>
                </c:pt>
                <c:pt idx="117829">
                  <c:v>219622</c:v>
                </c:pt>
                <c:pt idx="117830">
                  <c:v>219622</c:v>
                </c:pt>
                <c:pt idx="117831">
                  <c:v>219622</c:v>
                </c:pt>
                <c:pt idx="117832">
                  <c:v>219622</c:v>
                </c:pt>
                <c:pt idx="117833">
                  <c:v>219622</c:v>
                </c:pt>
                <c:pt idx="117834">
                  <c:v>219622</c:v>
                </c:pt>
                <c:pt idx="117835">
                  <c:v>219622</c:v>
                </c:pt>
                <c:pt idx="117836">
                  <c:v>219622</c:v>
                </c:pt>
                <c:pt idx="117837">
                  <c:v>219622</c:v>
                </c:pt>
                <c:pt idx="117838">
                  <c:v>219622</c:v>
                </c:pt>
                <c:pt idx="117839">
                  <c:v>219622</c:v>
                </c:pt>
                <c:pt idx="117840">
                  <c:v>219622</c:v>
                </c:pt>
                <c:pt idx="117841">
                  <c:v>219622</c:v>
                </c:pt>
                <c:pt idx="117842">
                  <c:v>219622</c:v>
                </c:pt>
                <c:pt idx="117843">
                  <c:v>219622</c:v>
                </c:pt>
                <c:pt idx="117844">
                  <c:v>219622</c:v>
                </c:pt>
                <c:pt idx="117845">
                  <c:v>219622</c:v>
                </c:pt>
                <c:pt idx="117846">
                  <c:v>219622</c:v>
                </c:pt>
                <c:pt idx="117847">
                  <c:v>219622</c:v>
                </c:pt>
                <c:pt idx="117848">
                  <c:v>219622</c:v>
                </c:pt>
                <c:pt idx="117849">
                  <c:v>219622</c:v>
                </c:pt>
                <c:pt idx="117850">
                  <c:v>219622</c:v>
                </c:pt>
                <c:pt idx="117851">
                  <c:v>219622</c:v>
                </c:pt>
                <c:pt idx="117852">
                  <c:v>219622</c:v>
                </c:pt>
                <c:pt idx="117853">
                  <c:v>219622</c:v>
                </c:pt>
                <c:pt idx="117854">
                  <c:v>219622</c:v>
                </c:pt>
                <c:pt idx="117855">
                  <c:v>219622</c:v>
                </c:pt>
                <c:pt idx="117856">
                  <c:v>219622</c:v>
                </c:pt>
                <c:pt idx="117857">
                  <c:v>219622</c:v>
                </c:pt>
                <c:pt idx="117858">
                  <c:v>219622</c:v>
                </c:pt>
                <c:pt idx="117859">
                  <c:v>219622</c:v>
                </c:pt>
                <c:pt idx="117860">
                  <c:v>219622</c:v>
                </c:pt>
                <c:pt idx="117861">
                  <c:v>219622</c:v>
                </c:pt>
                <c:pt idx="117862">
                  <c:v>219622</c:v>
                </c:pt>
                <c:pt idx="117863">
                  <c:v>219622</c:v>
                </c:pt>
                <c:pt idx="117864">
                  <c:v>219622</c:v>
                </c:pt>
                <c:pt idx="117865">
                  <c:v>219622</c:v>
                </c:pt>
                <c:pt idx="117866">
                  <c:v>219622</c:v>
                </c:pt>
                <c:pt idx="117867">
                  <c:v>219622</c:v>
                </c:pt>
                <c:pt idx="117868">
                  <c:v>219622</c:v>
                </c:pt>
                <c:pt idx="117869">
                  <c:v>219622</c:v>
                </c:pt>
                <c:pt idx="117870">
                  <c:v>219622</c:v>
                </c:pt>
                <c:pt idx="117871">
                  <c:v>219622</c:v>
                </c:pt>
                <c:pt idx="117872">
                  <c:v>219622</c:v>
                </c:pt>
                <c:pt idx="117873">
                  <c:v>219622</c:v>
                </c:pt>
                <c:pt idx="117874">
                  <c:v>219622</c:v>
                </c:pt>
                <c:pt idx="117875">
                  <c:v>219622</c:v>
                </c:pt>
                <c:pt idx="117876">
                  <c:v>219622</c:v>
                </c:pt>
                <c:pt idx="117877">
                  <c:v>219622</c:v>
                </c:pt>
                <c:pt idx="117878">
                  <c:v>219622</c:v>
                </c:pt>
                <c:pt idx="117879">
                  <c:v>219622</c:v>
                </c:pt>
                <c:pt idx="117880">
                  <c:v>219622</c:v>
                </c:pt>
                <c:pt idx="117881">
                  <c:v>219622</c:v>
                </c:pt>
                <c:pt idx="117882">
                  <c:v>219622</c:v>
                </c:pt>
                <c:pt idx="117883">
                  <c:v>219622</c:v>
                </c:pt>
                <c:pt idx="117884">
                  <c:v>219622</c:v>
                </c:pt>
                <c:pt idx="117885">
                  <c:v>219622</c:v>
                </c:pt>
                <c:pt idx="117886">
                  <c:v>219622</c:v>
                </c:pt>
                <c:pt idx="117887">
                  <c:v>219622</c:v>
                </c:pt>
                <c:pt idx="117888">
                  <c:v>219622</c:v>
                </c:pt>
                <c:pt idx="117889">
                  <c:v>219622</c:v>
                </c:pt>
                <c:pt idx="117890">
                  <c:v>219622</c:v>
                </c:pt>
                <c:pt idx="117891">
                  <c:v>219622</c:v>
                </c:pt>
                <c:pt idx="117892">
                  <c:v>219622</c:v>
                </c:pt>
                <c:pt idx="117893">
                  <c:v>219622</c:v>
                </c:pt>
                <c:pt idx="117894">
                  <c:v>219622</c:v>
                </c:pt>
                <c:pt idx="117895">
                  <c:v>219622</c:v>
                </c:pt>
                <c:pt idx="117896">
                  <c:v>219622</c:v>
                </c:pt>
                <c:pt idx="117897">
                  <c:v>219622</c:v>
                </c:pt>
                <c:pt idx="117898">
                  <c:v>219622</c:v>
                </c:pt>
                <c:pt idx="117899">
                  <c:v>219622</c:v>
                </c:pt>
                <c:pt idx="117900">
                  <c:v>219622</c:v>
                </c:pt>
                <c:pt idx="117901">
                  <c:v>219622</c:v>
                </c:pt>
                <c:pt idx="117902">
                  <c:v>219622</c:v>
                </c:pt>
                <c:pt idx="117903">
                  <c:v>219622</c:v>
                </c:pt>
                <c:pt idx="117904">
                  <c:v>219622</c:v>
                </c:pt>
                <c:pt idx="117905">
                  <c:v>219622</c:v>
                </c:pt>
                <c:pt idx="117906">
                  <c:v>219622</c:v>
                </c:pt>
                <c:pt idx="117907">
                  <c:v>219622</c:v>
                </c:pt>
                <c:pt idx="117908">
                  <c:v>219622</c:v>
                </c:pt>
                <c:pt idx="117909">
                  <c:v>219622</c:v>
                </c:pt>
                <c:pt idx="117910">
                  <c:v>219622</c:v>
                </c:pt>
                <c:pt idx="117911">
                  <c:v>219622</c:v>
                </c:pt>
                <c:pt idx="117912">
                  <c:v>219622</c:v>
                </c:pt>
                <c:pt idx="117913">
                  <c:v>219622</c:v>
                </c:pt>
                <c:pt idx="117914">
                  <c:v>219622</c:v>
                </c:pt>
                <c:pt idx="117915">
                  <c:v>219622</c:v>
                </c:pt>
                <c:pt idx="117916">
                  <c:v>219622</c:v>
                </c:pt>
                <c:pt idx="117917">
                  <c:v>219622</c:v>
                </c:pt>
                <c:pt idx="117918">
                  <c:v>219622</c:v>
                </c:pt>
                <c:pt idx="117919">
                  <c:v>219622</c:v>
                </c:pt>
                <c:pt idx="117920">
                  <c:v>219622</c:v>
                </c:pt>
                <c:pt idx="117921">
                  <c:v>219622</c:v>
                </c:pt>
                <c:pt idx="117922">
                  <c:v>219622</c:v>
                </c:pt>
                <c:pt idx="117923">
                  <c:v>219622</c:v>
                </c:pt>
                <c:pt idx="117924">
                  <c:v>219622</c:v>
                </c:pt>
                <c:pt idx="117925">
                  <c:v>219622</c:v>
                </c:pt>
                <c:pt idx="117926">
                  <c:v>219622</c:v>
                </c:pt>
                <c:pt idx="117927">
                  <c:v>219622</c:v>
                </c:pt>
                <c:pt idx="117928">
                  <c:v>219622</c:v>
                </c:pt>
                <c:pt idx="117929">
                  <c:v>219622</c:v>
                </c:pt>
                <c:pt idx="117930">
                  <c:v>219622</c:v>
                </c:pt>
                <c:pt idx="117931">
                  <c:v>219622</c:v>
                </c:pt>
                <c:pt idx="117932">
                  <c:v>219622</c:v>
                </c:pt>
                <c:pt idx="117933">
                  <c:v>219622</c:v>
                </c:pt>
                <c:pt idx="117934">
                  <c:v>219622</c:v>
                </c:pt>
                <c:pt idx="117935">
                  <c:v>219622</c:v>
                </c:pt>
                <c:pt idx="117936">
                  <c:v>219622</c:v>
                </c:pt>
                <c:pt idx="117937">
                  <c:v>219622</c:v>
                </c:pt>
                <c:pt idx="117938">
                  <c:v>219622</c:v>
                </c:pt>
                <c:pt idx="117939">
                  <c:v>219622</c:v>
                </c:pt>
                <c:pt idx="117940">
                  <c:v>219622</c:v>
                </c:pt>
                <c:pt idx="117941">
                  <c:v>219622</c:v>
                </c:pt>
                <c:pt idx="117942">
                  <c:v>219622</c:v>
                </c:pt>
                <c:pt idx="117943">
                  <c:v>219622</c:v>
                </c:pt>
                <c:pt idx="117944">
                  <c:v>219622</c:v>
                </c:pt>
                <c:pt idx="117945">
                  <c:v>219622</c:v>
                </c:pt>
                <c:pt idx="117946">
                  <c:v>219622</c:v>
                </c:pt>
                <c:pt idx="117947">
                  <c:v>219622</c:v>
                </c:pt>
                <c:pt idx="117948">
                  <c:v>219622</c:v>
                </c:pt>
                <c:pt idx="117949">
                  <c:v>219622</c:v>
                </c:pt>
                <c:pt idx="117950">
                  <c:v>219622</c:v>
                </c:pt>
                <c:pt idx="117951">
                  <c:v>219622</c:v>
                </c:pt>
                <c:pt idx="117952">
                  <c:v>219622</c:v>
                </c:pt>
                <c:pt idx="117953">
                  <c:v>219622</c:v>
                </c:pt>
                <c:pt idx="117954">
                  <c:v>219622</c:v>
                </c:pt>
                <c:pt idx="117955">
                  <c:v>219622</c:v>
                </c:pt>
                <c:pt idx="117956">
                  <c:v>219622</c:v>
                </c:pt>
                <c:pt idx="117957">
                  <c:v>219622</c:v>
                </c:pt>
                <c:pt idx="117958">
                  <c:v>219622</c:v>
                </c:pt>
                <c:pt idx="117959">
                  <c:v>219622</c:v>
                </c:pt>
                <c:pt idx="117960">
                  <c:v>219622</c:v>
                </c:pt>
                <c:pt idx="117961">
                  <c:v>219622</c:v>
                </c:pt>
                <c:pt idx="117962">
                  <c:v>219622</c:v>
                </c:pt>
                <c:pt idx="117963">
                  <c:v>219622</c:v>
                </c:pt>
                <c:pt idx="117964">
                  <c:v>219622</c:v>
                </c:pt>
                <c:pt idx="117965">
                  <c:v>219622</c:v>
                </c:pt>
                <c:pt idx="117966">
                  <c:v>219622</c:v>
                </c:pt>
                <c:pt idx="117967">
                  <c:v>219622</c:v>
                </c:pt>
                <c:pt idx="117968">
                  <c:v>219622</c:v>
                </c:pt>
                <c:pt idx="117969">
                  <c:v>219622</c:v>
                </c:pt>
                <c:pt idx="117970">
                  <c:v>219622</c:v>
                </c:pt>
                <c:pt idx="117971">
                  <c:v>219622</c:v>
                </c:pt>
                <c:pt idx="117972">
                  <c:v>219622</c:v>
                </c:pt>
                <c:pt idx="117973">
                  <c:v>219622</c:v>
                </c:pt>
                <c:pt idx="117974">
                  <c:v>219622</c:v>
                </c:pt>
                <c:pt idx="117975">
                  <c:v>219622</c:v>
                </c:pt>
                <c:pt idx="117976">
                  <c:v>219622</c:v>
                </c:pt>
                <c:pt idx="117977">
                  <c:v>219622</c:v>
                </c:pt>
                <c:pt idx="117978">
                  <c:v>219622</c:v>
                </c:pt>
                <c:pt idx="117979">
                  <c:v>219622</c:v>
                </c:pt>
                <c:pt idx="117980">
                  <c:v>219622</c:v>
                </c:pt>
                <c:pt idx="117981">
                  <c:v>219622</c:v>
                </c:pt>
                <c:pt idx="117982">
                  <c:v>219622</c:v>
                </c:pt>
                <c:pt idx="117983">
                  <c:v>219622</c:v>
                </c:pt>
                <c:pt idx="117984">
                  <c:v>219622</c:v>
                </c:pt>
                <c:pt idx="117985">
                  <c:v>219622</c:v>
                </c:pt>
                <c:pt idx="117986">
                  <c:v>219622</c:v>
                </c:pt>
                <c:pt idx="117987">
                  <c:v>219622</c:v>
                </c:pt>
                <c:pt idx="117988">
                  <c:v>219622</c:v>
                </c:pt>
                <c:pt idx="117989">
                  <c:v>219622</c:v>
                </c:pt>
                <c:pt idx="117990">
                  <c:v>219622</c:v>
                </c:pt>
                <c:pt idx="117991">
                  <c:v>219622</c:v>
                </c:pt>
                <c:pt idx="117992">
                  <c:v>219622</c:v>
                </c:pt>
                <c:pt idx="117993">
                  <c:v>219622</c:v>
                </c:pt>
                <c:pt idx="117994">
                  <c:v>219622</c:v>
                </c:pt>
                <c:pt idx="117995">
                  <c:v>219622</c:v>
                </c:pt>
                <c:pt idx="117996">
                  <c:v>219622</c:v>
                </c:pt>
                <c:pt idx="117997">
                  <c:v>219622</c:v>
                </c:pt>
                <c:pt idx="117998">
                  <c:v>219622</c:v>
                </c:pt>
                <c:pt idx="117999">
                  <c:v>219622</c:v>
                </c:pt>
                <c:pt idx="118000">
                  <c:v>219622</c:v>
                </c:pt>
                <c:pt idx="118001">
                  <c:v>219622</c:v>
                </c:pt>
                <c:pt idx="118002">
                  <c:v>219622</c:v>
                </c:pt>
                <c:pt idx="118003">
                  <c:v>219622</c:v>
                </c:pt>
                <c:pt idx="118004">
                  <c:v>219622</c:v>
                </c:pt>
                <c:pt idx="118005">
                  <c:v>219622</c:v>
                </c:pt>
                <c:pt idx="118006">
                  <c:v>219622</c:v>
                </c:pt>
                <c:pt idx="118007">
                  <c:v>219622</c:v>
                </c:pt>
                <c:pt idx="118008">
                  <c:v>219622</c:v>
                </c:pt>
                <c:pt idx="118009">
                  <c:v>219622</c:v>
                </c:pt>
                <c:pt idx="118010">
                  <c:v>219622</c:v>
                </c:pt>
                <c:pt idx="118011">
                  <c:v>219622</c:v>
                </c:pt>
                <c:pt idx="118012">
                  <c:v>219622</c:v>
                </c:pt>
                <c:pt idx="118013">
                  <c:v>219622</c:v>
                </c:pt>
                <c:pt idx="118014">
                  <c:v>219622</c:v>
                </c:pt>
                <c:pt idx="118015">
                  <c:v>219622</c:v>
                </c:pt>
                <c:pt idx="118016">
                  <c:v>219622</c:v>
                </c:pt>
                <c:pt idx="118017">
                  <c:v>219622</c:v>
                </c:pt>
                <c:pt idx="118018">
                  <c:v>219622</c:v>
                </c:pt>
                <c:pt idx="118019">
                  <c:v>219622</c:v>
                </c:pt>
                <c:pt idx="118020">
                  <c:v>219622</c:v>
                </c:pt>
                <c:pt idx="118021">
                  <c:v>219622</c:v>
                </c:pt>
                <c:pt idx="118022">
                  <c:v>219622</c:v>
                </c:pt>
                <c:pt idx="118023">
                  <c:v>219622</c:v>
                </c:pt>
                <c:pt idx="118024">
                  <c:v>219622</c:v>
                </c:pt>
                <c:pt idx="118025">
                  <c:v>219622</c:v>
                </c:pt>
                <c:pt idx="118026">
                  <c:v>219622</c:v>
                </c:pt>
                <c:pt idx="118027">
                  <c:v>219622</c:v>
                </c:pt>
                <c:pt idx="118028">
                  <c:v>219622</c:v>
                </c:pt>
                <c:pt idx="118029">
                  <c:v>219622</c:v>
                </c:pt>
                <c:pt idx="118030">
                  <c:v>219622</c:v>
                </c:pt>
                <c:pt idx="118031">
                  <c:v>219622</c:v>
                </c:pt>
                <c:pt idx="118032">
                  <c:v>219622</c:v>
                </c:pt>
                <c:pt idx="118033">
                  <c:v>219622</c:v>
                </c:pt>
                <c:pt idx="118034">
                  <c:v>219622</c:v>
                </c:pt>
                <c:pt idx="118035">
                  <c:v>219622</c:v>
                </c:pt>
                <c:pt idx="118036">
                  <c:v>219622</c:v>
                </c:pt>
                <c:pt idx="118037">
                  <c:v>219622</c:v>
                </c:pt>
                <c:pt idx="118038">
                  <c:v>219622</c:v>
                </c:pt>
                <c:pt idx="118039">
                  <c:v>219622</c:v>
                </c:pt>
                <c:pt idx="118040">
                  <c:v>219622</c:v>
                </c:pt>
                <c:pt idx="118041">
                  <c:v>219622</c:v>
                </c:pt>
                <c:pt idx="118042">
                  <c:v>219622</c:v>
                </c:pt>
                <c:pt idx="118043">
                  <c:v>219622</c:v>
                </c:pt>
                <c:pt idx="118044">
                  <c:v>219622</c:v>
                </c:pt>
                <c:pt idx="118045">
                  <c:v>219622</c:v>
                </c:pt>
                <c:pt idx="118046">
                  <c:v>219622</c:v>
                </c:pt>
                <c:pt idx="118047">
                  <c:v>219622</c:v>
                </c:pt>
                <c:pt idx="118048">
                  <c:v>219622</c:v>
                </c:pt>
                <c:pt idx="118049">
                  <c:v>219622</c:v>
                </c:pt>
                <c:pt idx="118050">
                  <c:v>219622</c:v>
                </c:pt>
                <c:pt idx="118051">
                  <c:v>219622</c:v>
                </c:pt>
                <c:pt idx="118052">
                  <c:v>219622</c:v>
                </c:pt>
                <c:pt idx="118053">
                  <c:v>219622</c:v>
                </c:pt>
                <c:pt idx="118054">
                  <c:v>219622</c:v>
                </c:pt>
                <c:pt idx="118055">
                  <c:v>219622</c:v>
                </c:pt>
                <c:pt idx="118056">
                  <c:v>219622</c:v>
                </c:pt>
                <c:pt idx="118057">
                  <c:v>219622</c:v>
                </c:pt>
                <c:pt idx="118058">
                  <c:v>219622</c:v>
                </c:pt>
                <c:pt idx="118059">
                  <c:v>219622</c:v>
                </c:pt>
                <c:pt idx="118060">
                  <c:v>219622</c:v>
                </c:pt>
                <c:pt idx="118061">
                  <c:v>219622</c:v>
                </c:pt>
                <c:pt idx="118062">
                  <c:v>219622</c:v>
                </c:pt>
                <c:pt idx="118063">
                  <c:v>219622</c:v>
                </c:pt>
                <c:pt idx="118064">
                  <c:v>219622</c:v>
                </c:pt>
                <c:pt idx="118065">
                  <c:v>219622</c:v>
                </c:pt>
                <c:pt idx="118066">
                  <c:v>219622</c:v>
                </c:pt>
                <c:pt idx="118067">
                  <c:v>219622</c:v>
                </c:pt>
                <c:pt idx="118068">
                  <c:v>219622</c:v>
                </c:pt>
                <c:pt idx="118069">
                  <c:v>219622</c:v>
                </c:pt>
                <c:pt idx="118070">
                  <c:v>219622</c:v>
                </c:pt>
                <c:pt idx="118071">
                  <c:v>219622</c:v>
                </c:pt>
                <c:pt idx="118072">
                  <c:v>219622</c:v>
                </c:pt>
                <c:pt idx="118073">
                  <c:v>219622</c:v>
                </c:pt>
                <c:pt idx="118074">
                  <c:v>219622</c:v>
                </c:pt>
                <c:pt idx="118075">
                  <c:v>219622</c:v>
                </c:pt>
                <c:pt idx="118076">
                  <c:v>219622</c:v>
                </c:pt>
                <c:pt idx="118077">
                  <c:v>219622</c:v>
                </c:pt>
                <c:pt idx="118078">
                  <c:v>219622</c:v>
                </c:pt>
                <c:pt idx="118079">
                  <c:v>219622</c:v>
                </c:pt>
                <c:pt idx="118080">
                  <c:v>219622</c:v>
                </c:pt>
                <c:pt idx="118081">
                  <c:v>219622</c:v>
                </c:pt>
                <c:pt idx="118082">
                  <c:v>219622</c:v>
                </c:pt>
                <c:pt idx="118083">
                  <c:v>219622</c:v>
                </c:pt>
                <c:pt idx="118084">
                  <c:v>219622</c:v>
                </c:pt>
                <c:pt idx="118085">
                  <c:v>219622</c:v>
                </c:pt>
                <c:pt idx="118086">
                  <c:v>219622</c:v>
                </c:pt>
                <c:pt idx="118087">
                  <c:v>219622</c:v>
                </c:pt>
                <c:pt idx="118088">
                  <c:v>219622</c:v>
                </c:pt>
                <c:pt idx="118089">
                  <c:v>219622</c:v>
                </c:pt>
                <c:pt idx="118090">
                  <c:v>219622</c:v>
                </c:pt>
                <c:pt idx="118091">
                  <c:v>219622</c:v>
                </c:pt>
                <c:pt idx="118092">
                  <c:v>219622</c:v>
                </c:pt>
                <c:pt idx="118093">
                  <c:v>219622</c:v>
                </c:pt>
                <c:pt idx="118094">
                  <c:v>219622</c:v>
                </c:pt>
                <c:pt idx="118095">
                  <c:v>219622</c:v>
                </c:pt>
                <c:pt idx="118096">
                  <c:v>219622</c:v>
                </c:pt>
                <c:pt idx="118097">
                  <c:v>219622</c:v>
                </c:pt>
                <c:pt idx="118098">
                  <c:v>219622</c:v>
                </c:pt>
                <c:pt idx="118099">
                  <c:v>219622</c:v>
                </c:pt>
                <c:pt idx="118100">
                  <c:v>219622</c:v>
                </c:pt>
                <c:pt idx="118101">
                  <c:v>219622</c:v>
                </c:pt>
                <c:pt idx="118102">
                  <c:v>219622</c:v>
                </c:pt>
                <c:pt idx="118103">
                  <c:v>219622</c:v>
                </c:pt>
                <c:pt idx="118104">
                  <c:v>219622</c:v>
                </c:pt>
                <c:pt idx="118105">
                  <c:v>219622</c:v>
                </c:pt>
                <c:pt idx="118106">
                  <c:v>219622</c:v>
                </c:pt>
                <c:pt idx="118107">
                  <c:v>219622</c:v>
                </c:pt>
                <c:pt idx="118108">
                  <c:v>219622</c:v>
                </c:pt>
                <c:pt idx="118109">
                  <c:v>219622</c:v>
                </c:pt>
                <c:pt idx="118110">
                  <c:v>219622</c:v>
                </c:pt>
                <c:pt idx="118111">
                  <c:v>219622</c:v>
                </c:pt>
                <c:pt idx="118112">
                  <c:v>219622</c:v>
                </c:pt>
                <c:pt idx="118113">
                  <c:v>219622</c:v>
                </c:pt>
                <c:pt idx="118114">
                  <c:v>219622</c:v>
                </c:pt>
                <c:pt idx="118115">
                  <c:v>219622</c:v>
                </c:pt>
                <c:pt idx="118116">
                  <c:v>219622</c:v>
                </c:pt>
                <c:pt idx="118117">
                  <c:v>219622</c:v>
                </c:pt>
                <c:pt idx="118118">
                  <c:v>219622</c:v>
                </c:pt>
                <c:pt idx="118119">
                  <c:v>219622</c:v>
                </c:pt>
                <c:pt idx="118120">
                  <c:v>219622</c:v>
                </c:pt>
                <c:pt idx="118121">
                  <c:v>219622</c:v>
                </c:pt>
                <c:pt idx="118122">
                  <c:v>219622</c:v>
                </c:pt>
                <c:pt idx="118123">
                  <c:v>219622</c:v>
                </c:pt>
                <c:pt idx="118124">
                  <c:v>219622</c:v>
                </c:pt>
                <c:pt idx="118125">
                  <c:v>219622</c:v>
                </c:pt>
                <c:pt idx="118126">
                  <c:v>219622</c:v>
                </c:pt>
                <c:pt idx="118127">
                  <c:v>219622</c:v>
                </c:pt>
                <c:pt idx="118128">
                  <c:v>219622</c:v>
                </c:pt>
                <c:pt idx="118129">
                  <c:v>219622</c:v>
                </c:pt>
                <c:pt idx="118130">
                  <c:v>219622</c:v>
                </c:pt>
                <c:pt idx="118131">
                  <c:v>219622</c:v>
                </c:pt>
                <c:pt idx="118132">
                  <c:v>219622</c:v>
                </c:pt>
                <c:pt idx="118133">
                  <c:v>219622</c:v>
                </c:pt>
                <c:pt idx="118134">
                  <c:v>219622</c:v>
                </c:pt>
                <c:pt idx="118135">
                  <c:v>219622</c:v>
                </c:pt>
                <c:pt idx="118136">
                  <c:v>219622</c:v>
                </c:pt>
                <c:pt idx="118137">
                  <c:v>219622</c:v>
                </c:pt>
                <c:pt idx="118138">
                  <c:v>219622</c:v>
                </c:pt>
                <c:pt idx="118139">
                  <c:v>219622</c:v>
                </c:pt>
                <c:pt idx="118140">
                  <c:v>219622</c:v>
                </c:pt>
                <c:pt idx="118141">
                  <c:v>219622</c:v>
                </c:pt>
                <c:pt idx="118142">
                  <c:v>219622</c:v>
                </c:pt>
                <c:pt idx="118143">
                  <c:v>219622</c:v>
                </c:pt>
                <c:pt idx="118144">
                  <c:v>219622</c:v>
                </c:pt>
                <c:pt idx="118145">
                  <c:v>219622</c:v>
                </c:pt>
                <c:pt idx="118146">
                  <c:v>219622</c:v>
                </c:pt>
                <c:pt idx="118147">
                  <c:v>219622</c:v>
                </c:pt>
                <c:pt idx="118148">
                  <c:v>219622</c:v>
                </c:pt>
                <c:pt idx="118149">
                  <c:v>219622</c:v>
                </c:pt>
                <c:pt idx="118150">
                  <c:v>219622</c:v>
                </c:pt>
                <c:pt idx="118151">
                  <c:v>219622</c:v>
                </c:pt>
                <c:pt idx="118152">
                  <c:v>219622</c:v>
                </c:pt>
                <c:pt idx="118153">
                  <c:v>219622</c:v>
                </c:pt>
                <c:pt idx="118154">
                  <c:v>219622</c:v>
                </c:pt>
                <c:pt idx="118155">
                  <c:v>219622</c:v>
                </c:pt>
                <c:pt idx="118156">
                  <c:v>219622</c:v>
                </c:pt>
                <c:pt idx="118157">
                  <c:v>219622</c:v>
                </c:pt>
                <c:pt idx="118158">
                  <c:v>219622</c:v>
                </c:pt>
                <c:pt idx="118159">
                  <c:v>219622</c:v>
                </c:pt>
                <c:pt idx="118160">
                  <c:v>219622</c:v>
                </c:pt>
                <c:pt idx="118161">
                  <c:v>219622</c:v>
                </c:pt>
                <c:pt idx="118162">
                  <c:v>219622</c:v>
                </c:pt>
                <c:pt idx="118163">
                  <c:v>219622</c:v>
                </c:pt>
                <c:pt idx="118164">
                  <c:v>219622</c:v>
                </c:pt>
                <c:pt idx="118165">
                  <c:v>219622</c:v>
                </c:pt>
                <c:pt idx="118166">
                  <c:v>219622</c:v>
                </c:pt>
                <c:pt idx="118167">
                  <c:v>219622</c:v>
                </c:pt>
                <c:pt idx="118168">
                  <c:v>219622</c:v>
                </c:pt>
                <c:pt idx="118169">
                  <c:v>219622</c:v>
                </c:pt>
                <c:pt idx="118170">
                  <c:v>219622</c:v>
                </c:pt>
                <c:pt idx="118171">
                  <c:v>219622</c:v>
                </c:pt>
                <c:pt idx="118172">
                  <c:v>219622</c:v>
                </c:pt>
                <c:pt idx="118173">
                  <c:v>219622</c:v>
                </c:pt>
                <c:pt idx="118174">
                  <c:v>219622</c:v>
                </c:pt>
                <c:pt idx="118175">
                  <c:v>219622</c:v>
                </c:pt>
                <c:pt idx="118176">
                  <c:v>219622</c:v>
                </c:pt>
                <c:pt idx="118177">
                  <c:v>219622</c:v>
                </c:pt>
                <c:pt idx="118178">
                  <c:v>219622</c:v>
                </c:pt>
                <c:pt idx="118179">
                  <c:v>219622</c:v>
                </c:pt>
                <c:pt idx="118180">
                  <c:v>219622</c:v>
                </c:pt>
                <c:pt idx="118181">
                  <c:v>219622</c:v>
                </c:pt>
                <c:pt idx="118182">
                  <c:v>219622</c:v>
                </c:pt>
                <c:pt idx="118183">
                  <c:v>219622</c:v>
                </c:pt>
                <c:pt idx="118184">
                  <c:v>219622</c:v>
                </c:pt>
                <c:pt idx="118185">
                  <c:v>219622</c:v>
                </c:pt>
                <c:pt idx="118186">
                  <c:v>219622</c:v>
                </c:pt>
                <c:pt idx="118187">
                  <c:v>219622</c:v>
                </c:pt>
                <c:pt idx="118188">
                  <c:v>219622</c:v>
                </c:pt>
                <c:pt idx="118189">
                  <c:v>219622</c:v>
                </c:pt>
                <c:pt idx="118190">
                  <c:v>219622</c:v>
                </c:pt>
                <c:pt idx="118191">
                  <c:v>219622</c:v>
                </c:pt>
                <c:pt idx="118192">
                  <c:v>219622</c:v>
                </c:pt>
                <c:pt idx="118193">
                  <c:v>219622</c:v>
                </c:pt>
                <c:pt idx="118194">
                  <c:v>219622</c:v>
                </c:pt>
                <c:pt idx="118195">
                  <c:v>219622</c:v>
                </c:pt>
                <c:pt idx="118196">
                  <c:v>219622</c:v>
                </c:pt>
                <c:pt idx="118197">
                  <c:v>219622</c:v>
                </c:pt>
                <c:pt idx="118198">
                  <c:v>219622</c:v>
                </c:pt>
                <c:pt idx="118199">
                  <c:v>219622</c:v>
                </c:pt>
                <c:pt idx="118200">
                  <c:v>219622</c:v>
                </c:pt>
                <c:pt idx="118201">
                  <c:v>219622</c:v>
                </c:pt>
                <c:pt idx="118202">
                  <c:v>219622</c:v>
                </c:pt>
                <c:pt idx="118203">
                  <c:v>219622</c:v>
                </c:pt>
                <c:pt idx="118204">
                  <c:v>219622</c:v>
                </c:pt>
                <c:pt idx="118205">
                  <c:v>219622</c:v>
                </c:pt>
                <c:pt idx="118206">
                  <c:v>219622</c:v>
                </c:pt>
                <c:pt idx="118207">
                  <c:v>219622</c:v>
                </c:pt>
                <c:pt idx="118208">
                  <c:v>219622</c:v>
                </c:pt>
                <c:pt idx="118209">
                  <c:v>219622</c:v>
                </c:pt>
                <c:pt idx="118210">
                  <c:v>219622</c:v>
                </c:pt>
                <c:pt idx="118211">
                  <c:v>219622</c:v>
                </c:pt>
                <c:pt idx="118212">
                  <c:v>219622</c:v>
                </c:pt>
                <c:pt idx="118213">
                  <c:v>219622</c:v>
                </c:pt>
                <c:pt idx="118214">
                  <c:v>219622</c:v>
                </c:pt>
                <c:pt idx="118215">
                  <c:v>219622</c:v>
                </c:pt>
                <c:pt idx="118216">
                  <c:v>219622</c:v>
                </c:pt>
                <c:pt idx="118217">
                  <c:v>219622</c:v>
                </c:pt>
                <c:pt idx="118218">
                  <c:v>219622</c:v>
                </c:pt>
                <c:pt idx="118219">
                  <c:v>219622</c:v>
                </c:pt>
                <c:pt idx="118220">
                  <c:v>219622</c:v>
                </c:pt>
                <c:pt idx="118221">
                  <c:v>219622</c:v>
                </c:pt>
                <c:pt idx="118222">
                  <c:v>219622</c:v>
                </c:pt>
                <c:pt idx="118223">
                  <c:v>219622</c:v>
                </c:pt>
                <c:pt idx="118224">
                  <c:v>219622</c:v>
                </c:pt>
                <c:pt idx="118225">
                  <c:v>219622</c:v>
                </c:pt>
                <c:pt idx="118226">
                  <c:v>219622</c:v>
                </c:pt>
                <c:pt idx="118227">
                  <c:v>219622</c:v>
                </c:pt>
                <c:pt idx="118228">
                  <c:v>219622</c:v>
                </c:pt>
                <c:pt idx="118229">
                  <c:v>219622</c:v>
                </c:pt>
                <c:pt idx="118230">
                  <c:v>219622</c:v>
                </c:pt>
                <c:pt idx="118231">
                  <c:v>219622</c:v>
                </c:pt>
                <c:pt idx="118232">
                  <c:v>219622</c:v>
                </c:pt>
                <c:pt idx="118233">
                  <c:v>219622</c:v>
                </c:pt>
                <c:pt idx="118234">
                  <c:v>219622</c:v>
                </c:pt>
                <c:pt idx="118235">
                  <c:v>219622</c:v>
                </c:pt>
                <c:pt idx="118236">
                  <c:v>219622</c:v>
                </c:pt>
                <c:pt idx="118237">
                  <c:v>219622</c:v>
                </c:pt>
                <c:pt idx="118238">
                  <c:v>219622</c:v>
                </c:pt>
                <c:pt idx="118239">
                  <c:v>219622</c:v>
                </c:pt>
                <c:pt idx="118240">
                  <c:v>219622</c:v>
                </c:pt>
                <c:pt idx="118241">
                  <c:v>219622</c:v>
                </c:pt>
                <c:pt idx="118242">
                  <c:v>219622</c:v>
                </c:pt>
                <c:pt idx="118243">
                  <c:v>219622</c:v>
                </c:pt>
                <c:pt idx="118244">
                  <c:v>219622</c:v>
                </c:pt>
                <c:pt idx="118245">
                  <c:v>219622</c:v>
                </c:pt>
                <c:pt idx="118246">
                  <c:v>219622</c:v>
                </c:pt>
                <c:pt idx="118247">
                  <c:v>219622</c:v>
                </c:pt>
                <c:pt idx="118248">
                  <c:v>219622</c:v>
                </c:pt>
                <c:pt idx="118249">
                  <c:v>219622</c:v>
                </c:pt>
                <c:pt idx="118250">
                  <c:v>219622</c:v>
                </c:pt>
                <c:pt idx="118251">
                  <c:v>219622</c:v>
                </c:pt>
                <c:pt idx="118252">
                  <c:v>219622</c:v>
                </c:pt>
                <c:pt idx="118253">
                  <c:v>219622</c:v>
                </c:pt>
                <c:pt idx="118254">
                  <c:v>219622</c:v>
                </c:pt>
                <c:pt idx="118255">
                  <c:v>219622</c:v>
                </c:pt>
                <c:pt idx="118256">
                  <c:v>219622</c:v>
                </c:pt>
                <c:pt idx="118257">
                  <c:v>219622</c:v>
                </c:pt>
                <c:pt idx="118258">
                  <c:v>219622</c:v>
                </c:pt>
                <c:pt idx="118259">
                  <c:v>219622</c:v>
                </c:pt>
                <c:pt idx="118260">
                  <c:v>219622</c:v>
                </c:pt>
                <c:pt idx="118261">
                  <c:v>219622</c:v>
                </c:pt>
                <c:pt idx="118262">
                  <c:v>219622</c:v>
                </c:pt>
                <c:pt idx="118263">
                  <c:v>219622</c:v>
                </c:pt>
                <c:pt idx="118264">
                  <c:v>219622</c:v>
                </c:pt>
                <c:pt idx="118265">
                  <c:v>219622</c:v>
                </c:pt>
                <c:pt idx="118266">
                  <c:v>219622</c:v>
                </c:pt>
                <c:pt idx="118267">
                  <c:v>219622</c:v>
                </c:pt>
                <c:pt idx="118268">
                  <c:v>219622</c:v>
                </c:pt>
                <c:pt idx="118269">
                  <c:v>219622</c:v>
                </c:pt>
                <c:pt idx="118270">
                  <c:v>219622</c:v>
                </c:pt>
                <c:pt idx="118271">
                  <c:v>219622</c:v>
                </c:pt>
                <c:pt idx="118272">
                  <c:v>219622</c:v>
                </c:pt>
                <c:pt idx="118273">
                  <c:v>219622</c:v>
                </c:pt>
                <c:pt idx="118274">
                  <c:v>219622</c:v>
                </c:pt>
                <c:pt idx="118275">
                  <c:v>219622</c:v>
                </c:pt>
                <c:pt idx="118276">
                  <c:v>219622</c:v>
                </c:pt>
                <c:pt idx="118277">
                  <c:v>219622</c:v>
                </c:pt>
                <c:pt idx="118278">
                  <c:v>219622</c:v>
                </c:pt>
                <c:pt idx="118279">
                  <c:v>219622</c:v>
                </c:pt>
                <c:pt idx="118280">
                  <c:v>219622</c:v>
                </c:pt>
                <c:pt idx="118281">
                  <c:v>219622</c:v>
                </c:pt>
                <c:pt idx="118282">
                  <c:v>219622</c:v>
                </c:pt>
                <c:pt idx="118283">
                  <c:v>219622</c:v>
                </c:pt>
                <c:pt idx="118284">
                  <c:v>219622</c:v>
                </c:pt>
                <c:pt idx="118285">
                  <c:v>219622</c:v>
                </c:pt>
                <c:pt idx="118286">
                  <c:v>219622</c:v>
                </c:pt>
                <c:pt idx="118287">
                  <c:v>219622</c:v>
                </c:pt>
                <c:pt idx="118288">
                  <c:v>219622</c:v>
                </c:pt>
                <c:pt idx="118289">
                  <c:v>219622</c:v>
                </c:pt>
                <c:pt idx="118290">
                  <c:v>219622</c:v>
                </c:pt>
                <c:pt idx="118291">
                  <c:v>219622</c:v>
                </c:pt>
                <c:pt idx="118292">
                  <c:v>219622</c:v>
                </c:pt>
                <c:pt idx="118293">
                  <c:v>219622</c:v>
                </c:pt>
                <c:pt idx="118294">
                  <c:v>219622</c:v>
                </c:pt>
                <c:pt idx="118295">
                  <c:v>219622</c:v>
                </c:pt>
                <c:pt idx="118296">
                  <c:v>219622</c:v>
                </c:pt>
                <c:pt idx="118297">
                  <c:v>219622</c:v>
                </c:pt>
                <c:pt idx="118298">
                  <c:v>219622</c:v>
                </c:pt>
                <c:pt idx="118299">
                  <c:v>219622</c:v>
                </c:pt>
                <c:pt idx="118300">
                  <c:v>219622</c:v>
                </c:pt>
                <c:pt idx="118301">
                  <c:v>219622</c:v>
                </c:pt>
                <c:pt idx="118302">
                  <c:v>219622</c:v>
                </c:pt>
                <c:pt idx="118303">
                  <c:v>219622</c:v>
                </c:pt>
                <c:pt idx="118304">
                  <c:v>219622</c:v>
                </c:pt>
                <c:pt idx="118305">
                  <c:v>219622</c:v>
                </c:pt>
                <c:pt idx="118306">
                  <c:v>219622</c:v>
                </c:pt>
                <c:pt idx="118307">
                  <c:v>219622</c:v>
                </c:pt>
                <c:pt idx="118308">
                  <c:v>219622</c:v>
                </c:pt>
                <c:pt idx="118309">
                  <c:v>219622</c:v>
                </c:pt>
                <c:pt idx="118310">
                  <c:v>219622</c:v>
                </c:pt>
                <c:pt idx="118311">
                  <c:v>219622</c:v>
                </c:pt>
                <c:pt idx="118312">
                  <c:v>219622</c:v>
                </c:pt>
                <c:pt idx="118313">
                  <c:v>219622</c:v>
                </c:pt>
                <c:pt idx="118314">
                  <c:v>219622</c:v>
                </c:pt>
                <c:pt idx="118315">
                  <c:v>219622</c:v>
                </c:pt>
                <c:pt idx="118316">
                  <c:v>219622</c:v>
                </c:pt>
                <c:pt idx="118317">
                  <c:v>219622</c:v>
                </c:pt>
                <c:pt idx="118318">
                  <c:v>219622</c:v>
                </c:pt>
                <c:pt idx="118319">
                  <c:v>219622</c:v>
                </c:pt>
                <c:pt idx="118320">
                  <c:v>219622</c:v>
                </c:pt>
                <c:pt idx="118321">
                  <c:v>219622</c:v>
                </c:pt>
                <c:pt idx="118322">
                  <c:v>219622</c:v>
                </c:pt>
                <c:pt idx="118323">
                  <c:v>219622</c:v>
                </c:pt>
                <c:pt idx="118324">
                  <c:v>219622</c:v>
                </c:pt>
                <c:pt idx="118325">
                  <c:v>219622</c:v>
                </c:pt>
                <c:pt idx="118326">
                  <c:v>219622</c:v>
                </c:pt>
                <c:pt idx="118327">
                  <c:v>219622</c:v>
                </c:pt>
                <c:pt idx="118328">
                  <c:v>219622</c:v>
                </c:pt>
                <c:pt idx="118329">
                  <c:v>219622</c:v>
                </c:pt>
                <c:pt idx="118330">
                  <c:v>219622</c:v>
                </c:pt>
                <c:pt idx="118331">
                  <c:v>219622</c:v>
                </c:pt>
                <c:pt idx="118332">
                  <c:v>219622</c:v>
                </c:pt>
                <c:pt idx="118333">
                  <c:v>219622</c:v>
                </c:pt>
                <c:pt idx="118334">
                  <c:v>219622</c:v>
                </c:pt>
                <c:pt idx="118335">
                  <c:v>219622</c:v>
                </c:pt>
                <c:pt idx="118336">
                  <c:v>219622</c:v>
                </c:pt>
                <c:pt idx="118337">
                  <c:v>219622</c:v>
                </c:pt>
                <c:pt idx="118338">
                  <c:v>219622</c:v>
                </c:pt>
                <c:pt idx="118339">
                  <c:v>219622</c:v>
                </c:pt>
                <c:pt idx="118340">
                  <c:v>219622</c:v>
                </c:pt>
                <c:pt idx="118341">
                  <c:v>219622</c:v>
                </c:pt>
                <c:pt idx="118342">
                  <c:v>219622</c:v>
                </c:pt>
                <c:pt idx="118343">
                  <c:v>219622</c:v>
                </c:pt>
                <c:pt idx="118344">
                  <c:v>219622</c:v>
                </c:pt>
                <c:pt idx="118345">
                  <c:v>219622</c:v>
                </c:pt>
                <c:pt idx="118346">
                  <c:v>219622</c:v>
                </c:pt>
                <c:pt idx="118347">
                  <c:v>219622</c:v>
                </c:pt>
                <c:pt idx="118348">
                  <c:v>219622</c:v>
                </c:pt>
                <c:pt idx="118349">
                  <c:v>219622</c:v>
                </c:pt>
                <c:pt idx="118350">
                  <c:v>219622</c:v>
                </c:pt>
                <c:pt idx="118351">
                  <c:v>219622</c:v>
                </c:pt>
                <c:pt idx="118352">
                  <c:v>219622</c:v>
                </c:pt>
                <c:pt idx="118353">
                  <c:v>219622</c:v>
                </c:pt>
                <c:pt idx="118354">
                  <c:v>219622</c:v>
                </c:pt>
                <c:pt idx="118355">
                  <c:v>219622</c:v>
                </c:pt>
                <c:pt idx="118356">
                  <c:v>219622</c:v>
                </c:pt>
                <c:pt idx="118357">
                  <c:v>219622</c:v>
                </c:pt>
                <c:pt idx="118358">
                  <c:v>219622</c:v>
                </c:pt>
                <c:pt idx="118359">
                  <c:v>219622</c:v>
                </c:pt>
                <c:pt idx="118360">
                  <c:v>219622</c:v>
                </c:pt>
                <c:pt idx="118361">
                  <c:v>219622</c:v>
                </c:pt>
                <c:pt idx="118362">
                  <c:v>219622</c:v>
                </c:pt>
                <c:pt idx="118363">
                  <c:v>219622</c:v>
                </c:pt>
                <c:pt idx="118364">
                  <c:v>219622</c:v>
                </c:pt>
                <c:pt idx="118365">
                  <c:v>219622</c:v>
                </c:pt>
                <c:pt idx="118366">
                  <c:v>219622</c:v>
                </c:pt>
                <c:pt idx="118367">
                  <c:v>219622</c:v>
                </c:pt>
                <c:pt idx="118368">
                  <c:v>219622</c:v>
                </c:pt>
                <c:pt idx="118369">
                  <c:v>219622</c:v>
                </c:pt>
                <c:pt idx="118370">
                  <c:v>219622</c:v>
                </c:pt>
                <c:pt idx="118371">
                  <c:v>219622</c:v>
                </c:pt>
                <c:pt idx="118372">
                  <c:v>219622</c:v>
                </c:pt>
                <c:pt idx="118373">
                  <c:v>219622</c:v>
                </c:pt>
                <c:pt idx="118374">
                  <c:v>219622</c:v>
                </c:pt>
                <c:pt idx="118375">
                  <c:v>219622</c:v>
                </c:pt>
                <c:pt idx="118376">
                  <c:v>219622</c:v>
                </c:pt>
                <c:pt idx="118377">
                  <c:v>219622</c:v>
                </c:pt>
                <c:pt idx="118378">
                  <c:v>219622</c:v>
                </c:pt>
                <c:pt idx="118379">
                  <c:v>219622</c:v>
                </c:pt>
                <c:pt idx="118380">
                  <c:v>219622</c:v>
                </c:pt>
                <c:pt idx="118381">
                  <c:v>219622</c:v>
                </c:pt>
                <c:pt idx="118382">
                  <c:v>219622</c:v>
                </c:pt>
                <c:pt idx="118383">
                  <c:v>219622</c:v>
                </c:pt>
                <c:pt idx="118384">
                  <c:v>219622</c:v>
                </c:pt>
                <c:pt idx="118385">
                  <c:v>219622</c:v>
                </c:pt>
                <c:pt idx="118386">
                  <c:v>219622</c:v>
                </c:pt>
                <c:pt idx="118387">
                  <c:v>219622</c:v>
                </c:pt>
                <c:pt idx="118388">
                  <c:v>219622</c:v>
                </c:pt>
                <c:pt idx="118389">
                  <c:v>219622</c:v>
                </c:pt>
                <c:pt idx="118390">
                  <c:v>219622</c:v>
                </c:pt>
                <c:pt idx="118391">
                  <c:v>219622</c:v>
                </c:pt>
                <c:pt idx="118392">
                  <c:v>219622</c:v>
                </c:pt>
                <c:pt idx="118393">
                  <c:v>219622</c:v>
                </c:pt>
                <c:pt idx="118394">
                  <c:v>219622</c:v>
                </c:pt>
                <c:pt idx="118395">
                  <c:v>219622</c:v>
                </c:pt>
                <c:pt idx="118396">
                  <c:v>219622</c:v>
                </c:pt>
                <c:pt idx="118397">
                  <c:v>219622</c:v>
                </c:pt>
                <c:pt idx="118398">
                  <c:v>219622</c:v>
                </c:pt>
                <c:pt idx="118399">
                  <c:v>219622</c:v>
                </c:pt>
                <c:pt idx="118400">
                  <c:v>219622</c:v>
                </c:pt>
                <c:pt idx="118401">
                  <c:v>219622</c:v>
                </c:pt>
                <c:pt idx="118402">
                  <c:v>219622</c:v>
                </c:pt>
                <c:pt idx="118403">
                  <c:v>219622</c:v>
                </c:pt>
                <c:pt idx="118404">
                  <c:v>219622</c:v>
                </c:pt>
                <c:pt idx="118405">
                  <c:v>219622</c:v>
                </c:pt>
                <c:pt idx="118406">
                  <c:v>219622</c:v>
                </c:pt>
                <c:pt idx="118407">
                  <c:v>219622</c:v>
                </c:pt>
                <c:pt idx="118408">
                  <c:v>219622</c:v>
                </c:pt>
                <c:pt idx="118409">
                  <c:v>219622</c:v>
                </c:pt>
                <c:pt idx="118410">
                  <c:v>219622</c:v>
                </c:pt>
                <c:pt idx="118411">
                  <c:v>219622</c:v>
                </c:pt>
                <c:pt idx="118412">
                  <c:v>219622</c:v>
                </c:pt>
                <c:pt idx="118413">
                  <c:v>219622</c:v>
                </c:pt>
                <c:pt idx="118414">
                  <c:v>219622</c:v>
                </c:pt>
                <c:pt idx="118415">
                  <c:v>219622</c:v>
                </c:pt>
                <c:pt idx="118416">
                  <c:v>219622</c:v>
                </c:pt>
                <c:pt idx="118417">
                  <c:v>219622</c:v>
                </c:pt>
                <c:pt idx="118418">
                  <c:v>219622</c:v>
                </c:pt>
                <c:pt idx="118419">
                  <c:v>219622</c:v>
                </c:pt>
                <c:pt idx="118420">
                  <c:v>219622</c:v>
                </c:pt>
                <c:pt idx="118421">
                  <c:v>219622</c:v>
                </c:pt>
                <c:pt idx="118422">
                  <c:v>219622</c:v>
                </c:pt>
                <c:pt idx="118423">
                  <c:v>219622</c:v>
                </c:pt>
                <c:pt idx="118424">
                  <c:v>219622</c:v>
                </c:pt>
                <c:pt idx="118425">
                  <c:v>219622</c:v>
                </c:pt>
                <c:pt idx="118426">
                  <c:v>219622</c:v>
                </c:pt>
                <c:pt idx="118427">
                  <c:v>219622</c:v>
                </c:pt>
                <c:pt idx="118428">
                  <c:v>219622</c:v>
                </c:pt>
                <c:pt idx="118429">
                  <c:v>219622</c:v>
                </c:pt>
                <c:pt idx="118430">
                  <c:v>219622</c:v>
                </c:pt>
                <c:pt idx="118431">
                  <c:v>219622</c:v>
                </c:pt>
                <c:pt idx="118432">
                  <c:v>219622</c:v>
                </c:pt>
                <c:pt idx="118433">
                  <c:v>219622</c:v>
                </c:pt>
                <c:pt idx="118434">
                  <c:v>219622</c:v>
                </c:pt>
                <c:pt idx="118435">
                  <c:v>219622</c:v>
                </c:pt>
                <c:pt idx="118436">
                  <c:v>219622</c:v>
                </c:pt>
                <c:pt idx="118437">
                  <c:v>219622</c:v>
                </c:pt>
                <c:pt idx="118438">
                  <c:v>219622</c:v>
                </c:pt>
                <c:pt idx="118439">
                  <c:v>219622</c:v>
                </c:pt>
                <c:pt idx="118440">
                  <c:v>219622</c:v>
                </c:pt>
                <c:pt idx="118441">
                  <c:v>219622</c:v>
                </c:pt>
                <c:pt idx="118442">
                  <c:v>219622</c:v>
                </c:pt>
                <c:pt idx="118443">
                  <c:v>219622</c:v>
                </c:pt>
                <c:pt idx="118444">
                  <c:v>219622</c:v>
                </c:pt>
                <c:pt idx="118445">
                  <c:v>219622</c:v>
                </c:pt>
                <c:pt idx="118446">
                  <c:v>219622</c:v>
                </c:pt>
                <c:pt idx="118447">
                  <c:v>219622</c:v>
                </c:pt>
                <c:pt idx="118448">
                  <c:v>219622</c:v>
                </c:pt>
                <c:pt idx="118449">
                  <c:v>219622</c:v>
                </c:pt>
                <c:pt idx="118450">
                  <c:v>219622</c:v>
                </c:pt>
                <c:pt idx="118451">
                  <c:v>219622</c:v>
                </c:pt>
                <c:pt idx="118452">
                  <c:v>219622</c:v>
                </c:pt>
                <c:pt idx="118453">
                  <c:v>219622</c:v>
                </c:pt>
                <c:pt idx="118454">
                  <c:v>219622</c:v>
                </c:pt>
                <c:pt idx="118455">
                  <c:v>219622</c:v>
                </c:pt>
                <c:pt idx="118456">
                  <c:v>219622</c:v>
                </c:pt>
                <c:pt idx="118457">
                  <c:v>219622</c:v>
                </c:pt>
                <c:pt idx="118458">
                  <c:v>219622</c:v>
                </c:pt>
                <c:pt idx="118459">
                  <c:v>219622</c:v>
                </c:pt>
                <c:pt idx="118460">
                  <c:v>219622</c:v>
                </c:pt>
                <c:pt idx="118461">
                  <c:v>219622</c:v>
                </c:pt>
                <c:pt idx="118462">
                  <c:v>219622</c:v>
                </c:pt>
                <c:pt idx="118463">
                  <c:v>219622</c:v>
                </c:pt>
                <c:pt idx="118464">
                  <c:v>219622</c:v>
                </c:pt>
                <c:pt idx="118465">
                  <c:v>219622</c:v>
                </c:pt>
                <c:pt idx="118466">
                  <c:v>219622</c:v>
                </c:pt>
                <c:pt idx="118467">
                  <c:v>219622</c:v>
                </c:pt>
                <c:pt idx="118468">
                  <c:v>219622</c:v>
                </c:pt>
                <c:pt idx="118469">
                  <c:v>219622</c:v>
                </c:pt>
                <c:pt idx="118470">
                  <c:v>219622</c:v>
                </c:pt>
                <c:pt idx="118471">
                  <c:v>219622</c:v>
                </c:pt>
                <c:pt idx="118472">
                  <c:v>219622</c:v>
                </c:pt>
                <c:pt idx="118473">
                  <c:v>219622</c:v>
                </c:pt>
                <c:pt idx="118474">
                  <c:v>219622</c:v>
                </c:pt>
                <c:pt idx="118475">
                  <c:v>219622</c:v>
                </c:pt>
                <c:pt idx="118476">
                  <c:v>219622</c:v>
                </c:pt>
                <c:pt idx="118477">
                  <c:v>219622</c:v>
                </c:pt>
                <c:pt idx="118478">
                  <c:v>219622</c:v>
                </c:pt>
                <c:pt idx="118479">
                  <c:v>219622</c:v>
                </c:pt>
                <c:pt idx="118480">
                  <c:v>219622</c:v>
                </c:pt>
                <c:pt idx="118481">
                  <c:v>219622</c:v>
                </c:pt>
                <c:pt idx="118482">
                  <c:v>219622</c:v>
                </c:pt>
                <c:pt idx="118483">
                  <c:v>219622</c:v>
                </c:pt>
                <c:pt idx="118484">
                  <c:v>219622</c:v>
                </c:pt>
                <c:pt idx="118485">
                  <c:v>219622</c:v>
                </c:pt>
                <c:pt idx="118486">
                  <c:v>219622</c:v>
                </c:pt>
                <c:pt idx="118487">
                  <c:v>219622</c:v>
                </c:pt>
                <c:pt idx="118488">
                  <c:v>219622</c:v>
                </c:pt>
                <c:pt idx="118489">
                  <c:v>219622</c:v>
                </c:pt>
                <c:pt idx="118490">
                  <c:v>219622</c:v>
                </c:pt>
                <c:pt idx="118491">
                  <c:v>219622</c:v>
                </c:pt>
                <c:pt idx="118492">
                  <c:v>219622</c:v>
                </c:pt>
                <c:pt idx="118493">
                  <c:v>219622</c:v>
                </c:pt>
                <c:pt idx="118494">
                  <c:v>219622</c:v>
                </c:pt>
                <c:pt idx="118495">
                  <c:v>219622</c:v>
                </c:pt>
                <c:pt idx="118496">
                  <c:v>219622</c:v>
                </c:pt>
                <c:pt idx="118497">
                  <c:v>219622</c:v>
                </c:pt>
                <c:pt idx="118498">
                  <c:v>219622</c:v>
                </c:pt>
                <c:pt idx="118499">
                  <c:v>219622</c:v>
                </c:pt>
                <c:pt idx="118500">
                  <c:v>219622</c:v>
                </c:pt>
                <c:pt idx="118501">
                  <c:v>219622</c:v>
                </c:pt>
                <c:pt idx="118502">
                  <c:v>219622</c:v>
                </c:pt>
                <c:pt idx="118503">
                  <c:v>219622</c:v>
                </c:pt>
                <c:pt idx="118504">
                  <c:v>219622</c:v>
                </c:pt>
                <c:pt idx="118505">
                  <c:v>219622</c:v>
                </c:pt>
                <c:pt idx="118506">
                  <c:v>219622</c:v>
                </c:pt>
                <c:pt idx="118507">
                  <c:v>219622</c:v>
                </c:pt>
                <c:pt idx="118508">
                  <c:v>219622</c:v>
                </c:pt>
                <c:pt idx="118509">
                  <c:v>219622</c:v>
                </c:pt>
                <c:pt idx="118510">
                  <c:v>219622</c:v>
                </c:pt>
                <c:pt idx="118511">
                  <c:v>219622</c:v>
                </c:pt>
                <c:pt idx="118512">
                  <c:v>219622</c:v>
                </c:pt>
                <c:pt idx="118513">
                  <c:v>219622</c:v>
                </c:pt>
                <c:pt idx="118514">
                  <c:v>219622</c:v>
                </c:pt>
                <c:pt idx="118515">
                  <c:v>219622</c:v>
                </c:pt>
                <c:pt idx="118516">
                  <c:v>219622</c:v>
                </c:pt>
                <c:pt idx="118517">
                  <c:v>219622</c:v>
                </c:pt>
                <c:pt idx="118518">
                  <c:v>219622</c:v>
                </c:pt>
                <c:pt idx="118519">
                  <c:v>219622</c:v>
                </c:pt>
                <c:pt idx="118520">
                  <c:v>219622</c:v>
                </c:pt>
                <c:pt idx="118521">
                  <c:v>219622</c:v>
                </c:pt>
                <c:pt idx="118522">
                  <c:v>219622</c:v>
                </c:pt>
                <c:pt idx="118523">
                  <c:v>219622</c:v>
                </c:pt>
                <c:pt idx="118524">
                  <c:v>219622</c:v>
                </c:pt>
                <c:pt idx="118525">
                  <c:v>219622</c:v>
                </c:pt>
                <c:pt idx="118526">
                  <c:v>219622</c:v>
                </c:pt>
                <c:pt idx="118527">
                  <c:v>219622</c:v>
                </c:pt>
                <c:pt idx="118528">
                  <c:v>219622</c:v>
                </c:pt>
                <c:pt idx="118529">
                  <c:v>219622</c:v>
                </c:pt>
                <c:pt idx="118530">
                  <c:v>219622</c:v>
                </c:pt>
                <c:pt idx="118531">
                  <c:v>219622</c:v>
                </c:pt>
                <c:pt idx="118532">
                  <c:v>219622</c:v>
                </c:pt>
                <c:pt idx="118533">
                  <c:v>219622</c:v>
                </c:pt>
                <c:pt idx="118534">
                  <c:v>219622</c:v>
                </c:pt>
                <c:pt idx="118535">
                  <c:v>219622</c:v>
                </c:pt>
                <c:pt idx="118536">
                  <c:v>219622</c:v>
                </c:pt>
                <c:pt idx="118537">
                  <c:v>219622</c:v>
                </c:pt>
                <c:pt idx="118538">
                  <c:v>219622</c:v>
                </c:pt>
                <c:pt idx="118539">
                  <c:v>219622</c:v>
                </c:pt>
                <c:pt idx="118540">
                  <c:v>219622</c:v>
                </c:pt>
                <c:pt idx="118541">
                  <c:v>219622</c:v>
                </c:pt>
                <c:pt idx="118542">
                  <c:v>219622</c:v>
                </c:pt>
                <c:pt idx="118543">
                  <c:v>219622</c:v>
                </c:pt>
                <c:pt idx="118544">
                  <c:v>219622</c:v>
                </c:pt>
                <c:pt idx="118545">
                  <c:v>219622</c:v>
                </c:pt>
                <c:pt idx="118546">
                  <c:v>219622</c:v>
                </c:pt>
                <c:pt idx="118547">
                  <c:v>219622</c:v>
                </c:pt>
                <c:pt idx="118548">
                  <c:v>219622</c:v>
                </c:pt>
                <c:pt idx="118549">
                  <c:v>219622</c:v>
                </c:pt>
                <c:pt idx="118550">
                  <c:v>219622</c:v>
                </c:pt>
                <c:pt idx="118551">
                  <c:v>219622</c:v>
                </c:pt>
                <c:pt idx="118552">
                  <c:v>219622</c:v>
                </c:pt>
                <c:pt idx="118553">
                  <c:v>219622</c:v>
                </c:pt>
                <c:pt idx="118554">
                  <c:v>219622</c:v>
                </c:pt>
                <c:pt idx="118555">
                  <c:v>219622</c:v>
                </c:pt>
                <c:pt idx="118556">
                  <c:v>219622</c:v>
                </c:pt>
                <c:pt idx="118557">
                  <c:v>219622</c:v>
                </c:pt>
                <c:pt idx="118558">
                  <c:v>219622</c:v>
                </c:pt>
                <c:pt idx="118559">
                  <c:v>219622</c:v>
                </c:pt>
                <c:pt idx="118560">
                  <c:v>219622</c:v>
                </c:pt>
                <c:pt idx="118561">
                  <c:v>219622</c:v>
                </c:pt>
                <c:pt idx="118562">
                  <c:v>219622</c:v>
                </c:pt>
                <c:pt idx="118563">
                  <c:v>219622</c:v>
                </c:pt>
                <c:pt idx="118564">
                  <c:v>219622</c:v>
                </c:pt>
                <c:pt idx="118565">
                  <c:v>219622</c:v>
                </c:pt>
                <c:pt idx="118566">
                  <c:v>219622</c:v>
                </c:pt>
                <c:pt idx="118567">
                  <c:v>219622</c:v>
                </c:pt>
                <c:pt idx="118568">
                  <c:v>219622</c:v>
                </c:pt>
                <c:pt idx="118569">
                  <c:v>219622</c:v>
                </c:pt>
                <c:pt idx="118570">
                  <c:v>219622</c:v>
                </c:pt>
                <c:pt idx="118571">
                  <c:v>219622</c:v>
                </c:pt>
                <c:pt idx="118572">
                  <c:v>219622</c:v>
                </c:pt>
                <c:pt idx="118573">
                  <c:v>219622</c:v>
                </c:pt>
                <c:pt idx="118574">
                  <c:v>219622</c:v>
                </c:pt>
                <c:pt idx="118575">
                  <c:v>219622</c:v>
                </c:pt>
                <c:pt idx="118576">
                  <c:v>219622</c:v>
                </c:pt>
                <c:pt idx="118577">
                  <c:v>219622</c:v>
                </c:pt>
                <c:pt idx="118578">
                  <c:v>219622</c:v>
                </c:pt>
                <c:pt idx="118579">
                  <c:v>219622</c:v>
                </c:pt>
                <c:pt idx="118580">
                  <c:v>219622</c:v>
                </c:pt>
                <c:pt idx="118581">
                  <c:v>219622</c:v>
                </c:pt>
                <c:pt idx="118582">
                  <c:v>219622</c:v>
                </c:pt>
                <c:pt idx="118583">
                  <c:v>219622</c:v>
                </c:pt>
                <c:pt idx="118584">
                  <c:v>219622</c:v>
                </c:pt>
                <c:pt idx="118585">
                  <c:v>219622</c:v>
                </c:pt>
                <c:pt idx="118586">
                  <c:v>219622</c:v>
                </c:pt>
                <c:pt idx="118587">
                  <c:v>219622</c:v>
                </c:pt>
                <c:pt idx="118588">
                  <c:v>219622</c:v>
                </c:pt>
                <c:pt idx="118589">
                  <c:v>219622</c:v>
                </c:pt>
                <c:pt idx="118590">
                  <c:v>219622</c:v>
                </c:pt>
                <c:pt idx="118591">
                  <c:v>219622</c:v>
                </c:pt>
                <c:pt idx="118592">
                  <c:v>219622</c:v>
                </c:pt>
                <c:pt idx="118593">
                  <c:v>219622</c:v>
                </c:pt>
                <c:pt idx="118594">
                  <c:v>219622</c:v>
                </c:pt>
                <c:pt idx="118595">
                  <c:v>219622</c:v>
                </c:pt>
                <c:pt idx="118596">
                  <c:v>219622</c:v>
                </c:pt>
                <c:pt idx="118597">
                  <c:v>219622</c:v>
                </c:pt>
                <c:pt idx="118598">
                  <c:v>219622</c:v>
                </c:pt>
                <c:pt idx="118599">
                  <c:v>219622</c:v>
                </c:pt>
                <c:pt idx="118600">
                  <c:v>219622</c:v>
                </c:pt>
                <c:pt idx="118601">
                  <c:v>219622</c:v>
                </c:pt>
                <c:pt idx="118602">
                  <c:v>219622</c:v>
                </c:pt>
                <c:pt idx="118603">
                  <c:v>219622</c:v>
                </c:pt>
                <c:pt idx="118604">
                  <c:v>219622</c:v>
                </c:pt>
                <c:pt idx="118605">
                  <c:v>219622</c:v>
                </c:pt>
                <c:pt idx="118606">
                  <c:v>219622</c:v>
                </c:pt>
                <c:pt idx="118607">
                  <c:v>219622</c:v>
                </c:pt>
                <c:pt idx="118608">
                  <c:v>219622</c:v>
                </c:pt>
                <c:pt idx="118609">
                  <c:v>219622</c:v>
                </c:pt>
                <c:pt idx="118610">
                  <c:v>219622</c:v>
                </c:pt>
                <c:pt idx="118611">
                  <c:v>219622</c:v>
                </c:pt>
                <c:pt idx="118612">
                  <c:v>219622</c:v>
                </c:pt>
                <c:pt idx="118613">
                  <c:v>219622</c:v>
                </c:pt>
                <c:pt idx="118614">
                  <c:v>219622</c:v>
                </c:pt>
                <c:pt idx="118615">
                  <c:v>219622</c:v>
                </c:pt>
                <c:pt idx="118616">
                  <c:v>219622</c:v>
                </c:pt>
                <c:pt idx="118617">
                  <c:v>219622</c:v>
                </c:pt>
                <c:pt idx="118618">
                  <c:v>219622</c:v>
                </c:pt>
                <c:pt idx="118619">
                  <c:v>219622</c:v>
                </c:pt>
                <c:pt idx="118620">
                  <c:v>219622</c:v>
                </c:pt>
                <c:pt idx="118621">
                  <c:v>219622</c:v>
                </c:pt>
                <c:pt idx="118622">
                  <c:v>219622</c:v>
                </c:pt>
                <c:pt idx="118623">
                  <c:v>219622</c:v>
                </c:pt>
                <c:pt idx="118624">
                  <c:v>219622</c:v>
                </c:pt>
                <c:pt idx="118625">
                  <c:v>219622</c:v>
                </c:pt>
                <c:pt idx="118626">
                  <c:v>219622</c:v>
                </c:pt>
                <c:pt idx="118627">
                  <c:v>219622</c:v>
                </c:pt>
                <c:pt idx="118628">
                  <c:v>219622</c:v>
                </c:pt>
                <c:pt idx="118629">
                  <c:v>219622</c:v>
                </c:pt>
                <c:pt idx="118630">
                  <c:v>219622</c:v>
                </c:pt>
                <c:pt idx="118631">
                  <c:v>219622</c:v>
                </c:pt>
                <c:pt idx="118632">
                  <c:v>219622</c:v>
                </c:pt>
                <c:pt idx="118633">
                  <c:v>219622</c:v>
                </c:pt>
                <c:pt idx="118634">
                  <c:v>219622</c:v>
                </c:pt>
                <c:pt idx="118635">
                  <c:v>219622</c:v>
                </c:pt>
                <c:pt idx="118636">
                  <c:v>219622</c:v>
                </c:pt>
                <c:pt idx="118637">
                  <c:v>219622</c:v>
                </c:pt>
                <c:pt idx="118638">
                  <c:v>219622</c:v>
                </c:pt>
                <c:pt idx="118639">
                  <c:v>219622</c:v>
                </c:pt>
                <c:pt idx="118640">
                  <c:v>219622</c:v>
                </c:pt>
                <c:pt idx="118641">
                  <c:v>219622</c:v>
                </c:pt>
                <c:pt idx="118642">
                  <c:v>219622</c:v>
                </c:pt>
                <c:pt idx="118643">
                  <c:v>219622</c:v>
                </c:pt>
                <c:pt idx="118644">
                  <c:v>219622</c:v>
                </c:pt>
                <c:pt idx="118645">
                  <c:v>219622</c:v>
                </c:pt>
                <c:pt idx="118646">
                  <c:v>219622</c:v>
                </c:pt>
                <c:pt idx="118647">
                  <c:v>219622</c:v>
                </c:pt>
                <c:pt idx="118648">
                  <c:v>219622</c:v>
                </c:pt>
                <c:pt idx="118649">
                  <c:v>219622</c:v>
                </c:pt>
                <c:pt idx="118650">
                  <c:v>219622</c:v>
                </c:pt>
                <c:pt idx="118651">
                  <c:v>219622</c:v>
                </c:pt>
                <c:pt idx="118652">
                  <c:v>219622</c:v>
                </c:pt>
                <c:pt idx="118653">
                  <c:v>219622</c:v>
                </c:pt>
                <c:pt idx="118654">
                  <c:v>219622</c:v>
                </c:pt>
                <c:pt idx="118655">
                  <c:v>219622</c:v>
                </c:pt>
                <c:pt idx="118656">
                  <c:v>219622</c:v>
                </c:pt>
                <c:pt idx="118657">
                  <c:v>219622</c:v>
                </c:pt>
                <c:pt idx="118658">
                  <c:v>219622</c:v>
                </c:pt>
                <c:pt idx="118659">
                  <c:v>219622</c:v>
                </c:pt>
                <c:pt idx="118660">
                  <c:v>219622</c:v>
                </c:pt>
                <c:pt idx="118661">
                  <c:v>219622</c:v>
                </c:pt>
                <c:pt idx="118662">
                  <c:v>219622</c:v>
                </c:pt>
                <c:pt idx="118663">
                  <c:v>219622</c:v>
                </c:pt>
                <c:pt idx="118664">
                  <c:v>219622</c:v>
                </c:pt>
                <c:pt idx="118665">
                  <c:v>219622</c:v>
                </c:pt>
                <c:pt idx="118666">
                  <c:v>219622</c:v>
                </c:pt>
                <c:pt idx="118667">
                  <c:v>219622</c:v>
                </c:pt>
                <c:pt idx="118668">
                  <c:v>219622</c:v>
                </c:pt>
                <c:pt idx="118669">
                  <c:v>219622</c:v>
                </c:pt>
                <c:pt idx="118670">
                  <c:v>219622</c:v>
                </c:pt>
                <c:pt idx="118671">
                  <c:v>219622</c:v>
                </c:pt>
                <c:pt idx="118672">
                  <c:v>219622</c:v>
                </c:pt>
                <c:pt idx="118673">
                  <c:v>219622</c:v>
                </c:pt>
                <c:pt idx="118674">
                  <c:v>219622</c:v>
                </c:pt>
                <c:pt idx="118675">
                  <c:v>219622</c:v>
                </c:pt>
                <c:pt idx="118676">
                  <c:v>219622</c:v>
                </c:pt>
                <c:pt idx="118677">
                  <c:v>219622</c:v>
                </c:pt>
                <c:pt idx="118678">
                  <c:v>219622</c:v>
                </c:pt>
                <c:pt idx="118679">
                  <c:v>219622</c:v>
                </c:pt>
                <c:pt idx="118680">
                  <c:v>219622</c:v>
                </c:pt>
                <c:pt idx="118681">
                  <c:v>219622</c:v>
                </c:pt>
                <c:pt idx="118682">
                  <c:v>219622</c:v>
                </c:pt>
                <c:pt idx="118683">
                  <c:v>219622</c:v>
                </c:pt>
                <c:pt idx="118684">
                  <c:v>219622</c:v>
                </c:pt>
                <c:pt idx="118685">
                  <c:v>219622</c:v>
                </c:pt>
                <c:pt idx="118686">
                  <c:v>219622</c:v>
                </c:pt>
                <c:pt idx="118687">
                  <c:v>219622</c:v>
                </c:pt>
                <c:pt idx="118688">
                  <c:v>219622</c:v>
                </c:pt>
                <c:pt idx="118689">
                  <c:v>219622</c:v>
                </c:pt>
                <c:pt idx="118690">
                  <c:v>219622</c:v>
                </c:pt>
                <c:pt idx="118691">
                  <c:v>219622</c:v>
                </c:pt>
                <c:pt idx="118692">
                  <c:v>219622</c:v>
                </c:pt>
                <c:pt idx="118693">
                  <c:v>219622</c:v>
                </c:pt>
                <c:pt idx="118694">
                  <c:v>219622</c:v>
                </c:pt>
                <c:pt idx="118695">
                  <c:v>219622</c:v>
                </c:pt>
                <c:pt idx="118696">
                  <c:v>219622</c:v>
                </c:pt>
                <c:pt idx="118697">
                  <c:v>219622</c:v>
                </c:pt>
                <c:pt idx="118698">
                  <c:v>219622</c:v>
                </c:pt>
                <c:pt idx="118699">
                  <c:v>219622</c:v>
                </c:pt>
                <c:pt idx="118700">
                  <c:v>219622</c:v>
                </c:pt>
                <c:pt idx="118701">
                  <c:v>219622</c:v>
                </c:pt>
                <c:pt idx="118702">
                  <c:v>219622</c:v>
                </c:pt>
                <c:pt idx="118703">
                  <c:v>219622</c:v>
                </c:pt>
                <c:pt idx="118704">
                  <c:v>219622</c:v>
                </c:pt>
                <c:pt idx="118705">
                  <c:v>219622</c:v>
                </c:pt>
                <c:pt idx="118706">
                  <c:v>219622</c:v>
                </c:pt>
                <c:pt idx="118707">
                  <c:v>219622</c:v>
                </c:pt>
                <c:pt idx="118708">
                  <c:v>219622</c:v>
                </c:pt>
                <c:pt idx="118709">
                  <c:v>219622</c:v>
                </c:pt>
                <c:pt idx="118710">
                  <c:v>219622</c:v>
                </c:pt>
                <c:pt idx="118711">
                  <c:v>219622</c:v>
                </c:pt>
                <c:pt idx="118712">
                  <c:v>219622</c:v>
                </c:pt>
                <c:pt idx="118713">
                  <c:v>219622</c:v>
                </c:pt>
                <c:pt idx="118714">
                  <c:v>219622</c:v>
                </c:pt>
                <c:pt idx="118715">
                  <c:v>219622</c:v>
                </c:pt>
                <c:pt idx="118716">
                  <c:v>219622</c:v>
                </c:pt>
                <c:pt idx="118717">
                  <c:v>219622</c:v>
                </c:pt>
                <c:pt idx="118718">
                  <c:v>219622</c:v>
                </c:pt>
                <c:pt idx="118719">
                  <c:v>219622</c:v>
                </c:pt>
                <c:pt idx="118720">
                  <c:v>219622</c:v>
                </c:pt>
                <c:pt idx="118721">
                  <c:v>219622</c:v>
                </c:pt>
                <c:pt idx="118722">
                  <c:v>219622</c:v>
                </c:pt>
                <c:pt idx="118723">
                  <c:v>219622</c:v>
                </c:pt>
                <c:pt idx="118724">
                  <c:v>219622</c:v>
                </c:pt>
                <c:pt idx="118725">
                  <c:v>219622</c:v>
                </c:pt>
                <c:pt idx="118726">
                  <c:v>219622</c:v>
                </c:pt>
                <c:pt idx="118727">
                  <c:v>219622</c:v>
                </c:pt>
                <c:pt idx="118728">
                  <c:v>219622</c:v>
                </c:pt>
                <c:pt idx="118729">
                  <c:v>219622</c:v>
                </c:pt>
                <c:pt idx="118730">
                  <c:v>219622</c:v>
                </c:pt>
                <c:pt idx="118731">
                  <c:v>219622</c:v>
                </c:pt>
                <c:pt idx="118732">
                  <c:v>219622</c:v>
                </c:pt>
                <c:pt idx="118733">
                  <c:v>219622</c:v>
                </c:pt>
                <c:pt idx="118734">
                  <c:v>219622</c:v>
                </c:pt>
                <c:pt idx="118735">
                  <c:v>219622</c:v>
                </c:pt>
                <c:pt idx="118736">
                  <c:v>219622</c:v>
                </c:pt>
                <c:pt idx="118737">
                  <c:v>219622</c:v>
                </c:pt>
                <c:pt idx="118738">
                  <c:v>219622</c:v>
                </c:pt>
                <c:pt idx="118739">
                  <c:v>219622</c:v>
                </c:pt>
                <c:pt idx="118740">
                  <c:v>219622</c:v>
                </c:pt>
                <c:pt idx="118741">
                  <c:v>219622</c:v>
                </c:pt>
                <c:pt idx="118742">
                  <c:v>219622</c:v>
                </c:pt>
                <c:pt idx="118743">
                  <c:v>219622</c:v>
                </c:pt>
                <c:pt idx="118744">
                  <c:v>219622</c:v>
                </c:pt>
                <c:pt idx="118745">
                  <c:v>219622</c:v>
                </c:pt>
                <c:pt idx="118746">
                  <c:v>219622</c:v>
                </c:pt>
                <c:pt idx="118747">
                  <c:v>219622</c:v>
                </c:pt>
                <c:pt idx="118748">
                  <c:v>219622</c:v>
                </c:pt>
                <c:pt idx="118749">
                  <c:v>219622</c:v>
                </c:pt>
                <c:pt idx="118750">
                  <c:v>219622</c:v>
                </c:pt>
                <c:pt idx="118751">
                  <c:v>219622</c:v>
                </c:pt>
                <c:pt idx="118752">
                  <c:v>219622</c:v>
                </c:pt>
                <c:pt idx="118753">
                  <c:v>219622</c:v>
                </c:pt>
                <c:pt idx="118754">
                  <c:v>219622</c:v>
                </c:pt>
                <c:pt idx="118755">
                  <c:v>219622</c:v>
                </c:pt>
                <c:pt idx="118756">
                  <c:v>219622</c:v>
                </c:pt>
                <c:pt idx="118757">
                  <c:v>219622</c:v>
                </c:pt>
                <c:pt idx="118758">
                  <c:v>219622</c:v>
                </c:pt>
                <c:pt idx="118759">
                  <c:v>219622</c:v>
                </c:pt>
                <c:pt idx="118760">
                  <c:v>219622</c:v>
                </c:pt>
                <c:pt idx="118761">
                  <c:v>219622</c:v>
                </c:pt>
                <c:pt idx="118762">
                  <c:v>219622</c:v>
                </c:pt>
                <c:pt idx="118763">
                  <c:v>219622</c:v>
                </c:pt>
                <c:pt idx="118764">
                  <c:v>219622</c:v>
                </c:pt>
                <c:pt idx="118765">
                  <c:v>219622</c:v>
                </c:pt>
                <c:pt idx="118766">
                  <c:v>219622</c:v>
                </c:pt>
                <c:pt idx="118767">
                  <c:v>219622</c:v>
                </c:pt>
                <c:pt idx="118768">
                  <c:v>219622</c:v>
                </c:pt>
                <c:pt idx="118769">
                  <c:v>219622</c:v>
                </c:pt>
                <c:pt idx="118770">
                  <c:v>219622</c:v>
                </c:pt>
                <c:pt idx="118771">
                  <c:v>219622</c:v>
                </c:pt>
                <c:pt idx="118772">
                  <c:v>219622</c:v>
                </c:pt>
                <c:pt idx="118773">
                  <c:v>219622</c:v>
                </c:pt>
                <c:pt idx="118774">
                  <c:v>219622</c:v>
                </c:pt>
                <c:pt idx="118775">
                  <c:v>219622</c:v>
                </c:pt>
                <c:pt idx="118776">
                  <c:v>219622</c:v>
                </c:pt>
                <c:pt idx="118777">
                  <c:v>219622</c:v>
                </c:pt>
                <c:pt idx="118778">
                  <c:v>219622</c:v>
                </c:pt>
                <c:pt idx="118779">
                  <c:v>219622</c:v>
                </c:pt>
                <c:pt idx="118780">
                  <c:v>219622</c:v>
                </c:pt>
                <c:pt idx="118781">
                  <c:v>219622</c:v>
                </c:pt>
                <c:pt idx="118782">
                  <c:v>219622</c:v>
                </c:pt>
                <c:pt idx="118783">
                  <c:v>219622</c:v>
                </c:pt>
                <c:pt idx="118784">
                  <c:v>219622</c:v>
                </c:pt>
                <c:pt idx="118785">
                  <c:v>219622</c:v>
                </c:pt>
                <c:pt idx="118786">
                  <c:v>219622</c:v>
                </c:pt>
                <c:pt idx="118787">
                  <c:v>219622</c:v>
                </c:pt>
                <c:pt idx="118788">
                  <c:v>219622</c:v>
                </c:pt>
                <c:pt idx="118789">
                  <c:v>219622</c:v>
                </c:pt>
                <c:pt idx="118790">
                  <c:v>219622</c:v>
                </c:pt>
                <c:pt idx="118791">
                  <c:v>219622</c:v>
                </c:pt>
                <c:pt idx="118792">
                  <c:v>219622</c:v>
                </c:pt>
                <c:pt idx="118793">
                  <c:v>219622</c:v>
                </c:pt>
                <c:pt idx="118794">
                  <c:v>219622</c:v>
                </c:pt>
                <c:pt idx="118795">
                  <c:v>219622</c:v>
                </c:pt>
                <c:pt idx="118796">
                  <c:v>219622</c:v>
                </c:pt>
                <c:pt idx="118797">
                  <c:v>219622</c:v>
                </c:pt>
                <c:pt idx="118798">
                  <c:v>219622</c:v>
                </c:pt>
                <c:pt idx="118799">
                  <c:v>219622</c:v>
                </c:pt>
                <c:pt idx="118800">
                  <c:v>219622</c:v>
                </c:pt>
                <c:pt idx="118801">
                  <c:v>219622</c:v>
                </c:pt>
                <c:pt idx="118802">
                  <c:v>219622</c:v>
                </c:pt>
                <c:pt idx="118803">
                  <c:v>219622</c:v>
                </c:pt>
                <c:pt idx="118804">
                  <c:v>219622</c:v>
                </c:pt>
                <c:pt idx="118805">
                  <c:v>219622</c:v>
                </c:pt>
                <c:pt idx="118806">
                  <c:v>219622</c:v>
                </c:pt>
                <c:pt idx="118807">
                  <c:v>219622</c:v>
                </c:pt>
                <c:pt idx="118808">
                  <c:v>219622</c:v>
                </c:pt>
                <c:pt idx="118809">
                  <c:v>219622</c:v>
                </c:pt>
                <c:pt idx="118810">
                  <c:v>219622</c:v>
                </c:pt>
                <c:pt idx="118811">
                  <c:v>219622</c:v>
                </c:pt>
                <c:pt idx="118812">
                  <c:v>219622</c:v>
                </c:pt>
                <c:pt idx="118813">
                  <c:v>219622</c:v>
                </c:pt>
                <c:pt idx="118814">
                  <c:v>219622</c:v>
                </c:pt>
                <c:pt idx="118815">
                  <c:v>219622</c:v>
                </c:pt>
                <c:pt idx="118816">
                  <c:v>219622</c:v>
                </c:pt>
                <c:pt idx="118817">
                  <c:v>219622</c:v>
                </c:pt>
                <c:pt idx="118818">
                  <c:v>219622</c:v>
                </c:pt>
                <c:pt idx="118819">
                  <c:v>219622</c:v>
                </c:pt>
                <c:pt idx="118820">
                  <c:v>219622</c:v>
                </c:pt>
                <c:pt idx="118821">
                  <c:v>219622</c:v>
                </c:pt>
                <c:pt idx="118822">
                  <c:v>219622</c:v>
                </c:pt>
                <c:pt idx="118823">
                  <c:v>219622</c:v>
                </c:pt>
                <c:pt idx="118824">
                  <c:v>219622</c:v>
                </c:pt>
                <c:pt idx="118825">
                  <c:v>219622</c:v>
                </c:pt>
                <c:pt idx="118826">
                  <c:v>219622</c:v>
                </c:pt>
                <c:pt idx="118827">
                  <c:v>219622</c:v>
                </c:pt>
                <c:pt idx="118828">
                  <c:v>219622</c:v>
                </c:pt>
                <c:pt idx="118829">
                  <c:v>219622</c:v>
                </c:pt>
                <c:pt idx="118830">
                  <c:v>219622</c:v>
                </c:pt>
                <c:pt idx="118831">
                  <c:v>219622</c:v>
                </c:pt>
                <c:pt idx="118832">
                  <c:v>219622</c:v>
                </c:pt>
                <c:pt idx="118833">
                  <c:v>219622</c:v>
                </c:pt>
                <c:pt idx="118834">
                  <c:v>219622</c:v>
                </c:pt>
                <c:pt idx="118835">
                  <c:v>219622</c:v>
                </c:pt>
                <c:pt idx="118836">
                  <c:v>219622</c:v>
                </c:pt>
                <c:pt idx="118837">
                  <c:v>219622</c:v>
                </c:pt>
                <c:pt idx="118838">
                  <c:v>219622</c:v>
                </c:pt>
                <c:pt idx="118839">
                  <c:v>219622</c:v>
                </c:pt>
                <c:pt idx="118840">
                  <c:v>219622</c:v>
                </c:pt>
                <c:pt idx="118841">
                  <c:v>219622</c:v>
                </c:pt>
                <c:pt idx="118842">
                  <c:v>219622</c:v>
                </c:pt>
                <c:pt idx="118843">
                  <c:v>219622</c:v>
                </c:pt>
                <c:pt idx="118844">
                  <c:v>219622</c:v>
                </c:pt>
                <c:pt idx="118845">
                  <c:v>219622</c:v>
                </c:pt>
                <c:pt idx="118846">
                  <c:v>219622</c:v>
                </c:pt>
                <c:pt idx="118847">
                  <c:v>219622</c:v>
                </c:pt>
                <c:pt idx="118848">
                  <c:v>219622</c:v>
                </c:pt>
                <c:pt idx="118849">
                  <c:v>219622</c:v>
                </c:pt>
                <c:pt idx="118850">
                  <c:v>219622</c:v>
                </c:pt>
                <c:pt idx="118851">
                  <c:v>219622</c:v>
                </c:pt>
                <c:pt idx="118852">
                  <c:v>219622</c:v>
                </c:pt>
                <c:pt idx="118853">
                  <c:v>219622</c:v>
                </c:pt>
                <c:pt idx="118854">
                  <c:v>219622</c:v>
                </c:pt>
                <c:pt idx="118855">
                  <c:v>219622</c:v>
                </c:pt>
                <c:pt idx="118856">
                  <c:v>219622</c:v>
                </c:pt>
                <c:pt idx="118857">
                  <c:v>219622</c:v>
                </c:pt>
                <c:pt idx="118858">
                  <c:v>219622</c:v>
                </c:pt>
                <c:pt idx="118859">
                  <c:v>219622</c:v>
                </c:pt>
                <c:pt idx="118860">
                  <c:v>219622</c:v>
                </c:pt>
                <c:pt idx="118861">
                  <c:v>219622</c:v>
                </c:pt>
                <c:pt idx="118862">
                  <c:v>219622</c:v>
                </c:pt>
                <c:pt idx="118863">
                  <c:v>219622</c:v>
                </c:pt>
                <c:pt idx="118864">
                  <c:v>219622</c:v>
                </c:pt>
                <c:pt idx="118865">
                  <c:v>219622</c:v>
                </c:pt>
                <c:pt idx="118866">
                  <c:v>219622</c:v>
                </c:pt>
                <c:pt idx="118867">
                  <c:v>219622</c:v>
                </c:pt>
                <c:pt idx="118868">
                  <c:v>219622</c:v>
                </c:pt>
                <c:pt idx="118869">
                  <c:v>219622</c:v>
                </c:pt>
                <c:pt idx="118870">
                  <c:v>219622</c:v>
                </c:pt>
                <c:pt idx="118871">
                  <c:v>219622</c:v>
                </c:pt>
                <c:pt idx="118872">
                  <c:v>219622</c:v>
                </c:pt>
                <c:pt idx="118873">
                  <c:v>219622</c:v>
                </c:pt>
                <c:pt idx="118874">
                  <c:v>219622</c:v>
                </c:pt>
                <c:pt idx="118875">
                  <c:v>219622</c:v>
                </c:pt>
                <c:pt idx="118876">
                  <c:v>219622</c:v>
                </c:pt>
                <c:pt idx="118877">
                  <c:v>219622</c:v>
                </c:pt>
                <c:pt idx="118878">
                  <c:v>219622</c:v>
                </c:pt>
                <c:pt idx="118879">
                  <c:v>219622</c:v>
                </c:pt>
                <c:pt idx="118880">
                  <c:v>219622</c:v>
                </c:pt>
                <c:pt idx="118881">
                  <c:v>219622</c:v>
                </c:pt>
                <c:pt idx="118882">
                  <c:v>219622</c:v>
                </c:pt>
                <c:pt idx="118883">
                  <c:v>219622</c:v>
                </c:pt>
                <c:pt idx="118884">
                  <c:v>219622</c:v>
                </c:pt>
                <c:pt idx="118885">
                  <c:v>219622</c:v>
                </c:pt>
                <c:pt idx="118886">
                  <c:v>219622</c:v>
                </c:pt>
                <c:pt idx="118887">
                  <c:v>219622</c:v>
                </c:pt>
                <c:pt idx="118888">
                  <c:v>219622</c:v>
                </c:pt>
                <c:pt idx="118889">
                  <c:v>219622</c:v>
                </c:pt>
                <c:pt idx="118890">
                  <c:v>219622</c:v>
                </c:pt>
                <c:pt idx="118891">
                  <c:v>219622</c:v>
                </c:pt>
                <c:pt idx="118892">
                  <c:v>219622</c:v>
                </c:pt>
                <c:pt idx="118893">
                  <c:v>219622</c:v>
                </c:pt>
                <c:pt idx="118894">
                  <c:v>219622</c:v>
                </c:pt>
                <c:pt idx="118895">
                  <c:v>219622</c:v>
                </c:pt>
                <c:pt idx="118896">
                  <c:v>219622</c:v>
                </c:pt>
                <c:pt idx="118897">
                  <c:v>219622</c:v>
                </c:pt>
                <c:pt idx="118898">
                  <c:v>219622</c:v>
                </c:pt>
                <c:pt idx="118899">
                  <c:v>219622</c:v>
                </c:pt>
                <c:pt idx="118900">
                  <c:v>219622</c:v>
                </c:pt>
                <c:pt idx="118901">
                  <c:v>219622</c:v>
                </c:pt>
                <c:pt idx="118902">
                  <c:v>219622</c:v>
                </c:pt>
                <c:pt idx="118903">
                  <c:v>219622</c:v>
                </c:pt>
                <c:pt idx="118904">
                  <c:v>219622</c:v>
                </c:pt>
                <c:pt idx="118905">
                  <c:v>219622</c:v>
                </c:pt>
                <c:pt idx="118906">
                  <c:v>219622</c:v>
                </c:pt>
                <c:pt idx="118907">
                  <c:v>219622</c:v>
                </c:pt>
                <c:pt idx="118908">
                  <c:v>219622</c:v>
                </c:pt>
                <c:pt idx="118909">
                  <c:v>219622</c:v>
                </c:pt>
                <c:pt idx="118910">
                  <c:v>219622</c:v>
                </c:pt>
                <c:pt idx="118911">
                  <c:v>219622</c:v>
                </c:pt>
                <c:pt idx="118912">
                  <c:v>219622</c:v>
                </c:pt>
                <c:pt idx="118913">
                  <c:v>219622</c:v>
                </c:pt>
                <c:pt idx="118914">
                  <c:v>219622</c:v>
                </c:pt>
                <c:pt idx="118915">
                  <c:v>219622</c:v>
                </c:pt>
                <c:pt idx="118916">
                  <c:v>219622</c:v>
                </c:pt>
                <c:pt idx="118917">
                  <c:v>219622</c:v>
                </c:pt>
                <c:pt idx="118918">
                  <c:v>219622</c:v>
                </c:pt>
                <c:pt idx="118919">
                  <c:v>219622</c:v>
                </c:pt>
                <c:pt idx="118920">
                  <c:v>219622</c:v>
                </c:pt>
                <c:pt idx="118921">
                  <c:v>219622</c:v>
                </c:pt>
                <c:pt idx="118922">
                  <c:v>219622</c:v>
                </c:pt>
                <c:pt idx="118923">
                  <c:v>219622</c:v>
                </c:pt>
                <c:pt idx="118924">
                  <c:v>219622</c:v>
                </c:pt>
                <c:pt idx="118925">
                  <c:v>219622</c:v>
                </c:pt>
                <c:pt idx="118926">
                  <c:v>219622</c:v>
                </c:pt>
                <c:pt idx="118927">
                  <c:v>219622</c:v>
                </c:pt>
                <c:pt idx="118928">
                  <c:v>219622</c:v>
                </c:pt>
                <c:pt idx="118929">
                  <c:v>219622</c:v>
                </c:pt>
                <c:pt idx="118930">
                  <c:v>219622</c:v>
                </c:pt>
                <c:pt idx="118931">
                  <c:v>219622</c:v>
                </c:pt>
                <c:pt idx="118932">
                  <c:v>219622</c:v>
                </c:pt>
                <c:pt idx="118933">
                  <c:v>219622</c:v>
                </c:pt>
                <c:pt idx="118934">
                  <c:v>219622</c:v>
                </c:pt>
                <c:pt idx="118935">
                  <c:v>219622</c:v>
                </c:pt>
                <c:pt idx="118936">
                  <c:v>219622</c:v>
                </c:pt>
                <c:pt idx="118937">
                  <c:v>219622</c:v>
                </c:pt>
                <c:pt idx="118938">
                  <c:v>219622</c:v>
                </c:pt>
                <c:pt idx="118939">
                  <c:v>219622</c:v>
                </c:pt>
                <c:pt idx="118940">
                  <c:v>219622</c:v>
                </c:pt>
                <c:pt idx="118941">
                  <c:v>219622</c:v>
                </c:pt>
                <c:pt idx="118942">
                  <c:v>219622</c:v>
                </c:pt>
                <c:pt idx="118943">
                  <c:v>219622</c:v>
                </c:pt>
                <c:pt idx="118944">
                  <c:v>219622</c:v>
                </c:pt>
                <c:pt idx="118945">
                  <c:v>219622</c:v>
                </c:pt>
                <c:pt idx="118946">
                  <c:v>219622</c:v>
                </c:pt>
                <c:pt idx="118947">
                  <c:v>219622</c:v>
                </c:pt>
                <c:pt idx="118948">
                  <c:v>219622</c:v>
                </c:pt>
                <c:pt idx="118949">
                  <c:v>219622</c:v>
                </c:pt>
                <c:pt idx="118950">
                  <c:v>219622</c:v>
                </c:pt>
                <c:pt idx="118951">
                  <c:v>219622</c:v>
                </c:pt>
                <c:pt idx="118952">
                  <c:v>219622</c:v>
                </c:pt>
                <c:pt idx="118953">
                  <c:v>219622</c:v>
                </c:pt>
                <c:pt idx="118954">
                  <c:v>219622</c:v>
                </c:pt>
                <c:pt idx="118955">
                  <c:v>219622</c:v>
                </c:pt>
                <c:pt idx="118956">
                  <c:v>219622</c:v>
                </c:pt>
                <c:pt idx="118957">
                  <c:v>219622</c:v>
                </c:pt>
                <c:pt idx="118958">
                  <c:v>219622</c:v>
                </c:pt>
                <c:pt idx="118959">
                  <c:v>219622</c:v>
                </c:pt>
                <c:pt idx="118960">
                  <c:v>219622</c:v>
                </c:pt>
                <c:pt idx="118961">
                  <c:v>219622</c:v>
                </c:pt>
                <c:pt idx="118962">
                  <c:v>219622</c:v>
                </c:pt>
                <c:pt idx="118963">
                  <c:v>219622</c:v>
                </c:pt>
                <c:pt idx="118964">
                  <c:v>219622</c:v>
                </c:pt>
                <c:pt idx="118965">
                  <c:v>219622</c:v>
                </c:pt>
                <c:pt idx="118966">
                  <c:v>219622</c:v>
                </c:pt>
                <c:pt idx="118967">
                  <c:v>219622</c:v>
                </c:pt>
                <c:pt idx="118968">
                  <c:v>219622</c:v>
                </c:pt>
                <c:pt idx="118969">
                  <c:v>219622</c:v>
                </c:pt>
                <c:pt idx="118970">
                  <c:v>219622</c:v>
                </c:pt>
                <c:pt idx="118971">
                  <c:v>219622</c:v>
                </c:pt>
                <c:pt idx="118972">
                  <c:v>219622</c:v>
                </c:pt>
                <c:pt idx="118973">
                  <c:v>219622</c:v>
                </c:pt>
                <c:pt idx="118974">
                  <c:v>219622</c:v>
                </c:pt>
                <c:pt idx="118975">
                  <c:v>219622</c:v>
                </c:pt>
                <c:pt idx="118976">
                  <c:v>219622</c:v>
                </c:pt>
                <c:pt idx="118977">
                  <c:v>219622</c:v>
                </c:pt>
                <c:pt idx="118978">
                  <c:v>219622</c:v>
                </c:pt>
                <c:pt idx="118979">
                  <c:v>219622</c:v>
                </c:pt>
                <c:pt idx="118980">
                  <c:v>219622</c:v>
                </c:pt>
                <c:pt idx="118981">
                  <c:v>219622</c:v>
                </c:pt>
                <c:pt idx="118982">
                  <c:v>219622</c:v>
                </c:pt>
                <c:pt idx="118983">
                  <c:v>219622</c:v>
                </c:pt>
                <c:pt idx="118984">
                  <c:v>219622</c:v>
                </c:pt>
                <c:pt idx="118985">
                  <c:v>219622</c:v>
                </c:pt>
                <c:pt idx="118986">
                  <c:v>219622</c:v>
                </c:pt>
                <c:pt idx="118987">
                  <c:v>219622</c:v>
                </c:pt>
                <c:pt idx="118988">
                  <c:v>219622</c:v>
                </c:pt>
                <c:pt idx="118989">
                  <c:v>219622</c:v>
                </c:pt>
                <c:pt idx="118990">
                  <c:v>219622</c:v>
                </c:pt>
                <c:pt idx="118991">
                  <c:v>219622</c:v>
                </c:pt>
                <c:pt idx="118992">
                  <c:v>219622</c:v>
                </c:pt>
                <c:pt idx="118993">
                  <c:v>219622</c:v>
                </c:pt>
                <c:pt idx="118994">
                  <c:v>219622</c:v>
                </c:pt>
                <c:pt idx="118995">
                  <c:v>219622</c:v>
                </c:pt>
                <c:pt idx="118996">
                  <c:v>219622</c:v>
                </c:pt>
                <c:pt idx="118997">
                  <c:v>219622</c:v>
                </c:pt>
                <c:pt idx="118998">
                  <c:v>219622</c:v>
                </c:pt>
                <c:pt idx="118999">
                  <c:v>219622</c:v>
                </c:pt>
                <c:pt idx="119000">
                  <c:v>219622</c:v>
                </c:pt>
                <c:pt idx="119001">
                  <c:v>219622</c:v>
                </c:pt>
                <c:pt idx="119002">
                  <c:v>219622</c:v>
                </c:pt>
                <c:pt idx="119003">
                  <c:v>219622</c:v>
                </c:pt>
                <c:pt idx="119004">
                  <c:v>219622</c:v>
                </c:pt>
                <c:pt idx="119005">
                  <c:v>219622</c:v>
                </c:pt>
                <c:pt idx="119006">
                  <c:v>219622</c:v>
                </c:pt>
                <c:pt idx="119007">
                  <c:v>219622</c:v>
                </c:pt>
                <c:pt idx="119008">
                  <c:v>219622</c:v>
                </c:pt>
                <c:pt idx="119009">
                  <c:v>219622</c:v>
                </c:pt>
                <c:pt idx="119010">
                  <c:v>219622</c:v>
                </c:pt>
                <c:pt idx="119011">
                  <c:v>219622</c:v>
                </c:pt>
                <c:pt idx="119012">
                  <c:v>219622</c:v>
                </c:pt>
                <c:pt idx="119013">
                  <c:v>219622</c:v>
                </c:pt>
                <c:pt idx="119014">
                  <c:v>219622</c:v>
                </c:pt>
                <c:pt idx="119015">
                  <c:v>219622</c:v>
                </c:pt>
                <c:pt idx="119016">
                  <c:v>219622</c:v>
                </c:pt>
                <c:pt idx="119017">
                  <c:v>219622</c:v>
                </c:pt>
                <c:pt idx="119018">
                  <c:v>219622</c:v>
                </c:pt>
                <c:pt idx="119019">
                  <c:v>219622</c:v>
                </c:pt>
                <c:pt idx="119020">
                  <c:v>219622</c:v>
                </c:pt>
                <c:pt idx="119021">
                  <c:v>219622</c:v>
                </c:pt>
                <c:pt idx="119022">
                  <c:v>219622</c:v>
                </c:pt>
                <c:pt idx="119023">
                  <c:v>219622</c:v>
                </c:pt>
                <c:pt idx="119024">
                  <c:v>219622</c:v>
                </c:pt>
                <c:pt idx="119025">
                  <c:v>219622</c:v>
                </c:pt>
                <c:pt idx="119026">
                  <c:v>219622</c:v>
                </c:pt>
                <c:pt idx="119027">
                  <c:v>219622</c:v>
                </c:pt>
                <c:pt idx="119028">
                  <c:v>219622</c:v>
                </c:pt>
                <c:pt idx="119029">
                  <c:v>219622</c:v>
                </c:pt>
                <c:pt idx="119030">
                  <c:v>219622</c:v>
                </c:pt>
                <c:pt idx="119031">
                  <c:v>219622</c:v>
                </c:pt>
                <c:pt idx="119032">
                  <c:v>219622</c:v>
                </c:pt>
                <c:pt idx="119033">
                  <c:v>219622</c:v>
                </c:pt>
                <c:pt idx="119034">
                  <c:v>219622</c:v>
                </c:pt>
                <c:pt idx="119035">
                  <c:v>219622</c:v>
                </c:pt>
                <c:pt idx="119036">
                  <c:v>219622</c:v>
                </c:pt>
                <c:pt idx="119037">
                  <c:v>219622</c:v>
                </c:pt>
                <c:pt idx="119038">
                  <c:v>219622</c:v>
                </c:pt>
                <c:pt idx="119039">
                  <c:v>219622</c:v>
                </c:pt>
                <c:pt idx="119040">
                  <c:v>219622</c:v>
                </c:pt>
                <c:pt idx="119041">
                  <c:v>219622</c:v>
                </c:pt>
                <c:pt idx="119042">
                  <c:v>219622</c:v>
                </c:pt>
                <c:pt idx="119043">
                  <c:v>219622</c:v>
                </c:pt>
                <c:pt idx="119044">
                  <c:v>219622</c:v>
                </c:pt>
                <c:pt idx="119045">
                  <c:v>219622</c:v>
                </c:pt>
                <c:pt idx="119046">
                  <c:v>219622</c:v>
                </c:pt>
                <c:pt idx="119047">
                  <c:v>219622</c:v>
                </c:pt>
                <c:pt idx="119048">
                  <c:v>219622</c:v>
                </c:pt>
                <c:pt idx="119049">
                  <c:v>219622</c:v>
                </c:pt>
                <c:pt idx="119050">
                  <c:v>219622</c:v>
                </c:pt>
                <c:pt idx="119051">
                  <c:v>219622</c:v>
                </c:pt>
                <c:pt idx="119052">
                  <c:v>219622</c:v>
                </c:pt>
                <c:pt idx="119053">
                  <c:v>219622</c:v>
                </c:pt>
                <c:pt idx="119054">
                  <c:v>219622</c:v>
                </c:pt>
                <c:pt idx="119055">
                  <c:v>219622</c:v>
                </c:pt>
                <c:pt idx="119056">
                  <c:v>219622</c:v>
                </c:pt>
                <c:pt idx="119057">
                  <c:v>219622</c:v>
                </c:pt>
                <c:pt idx="119058">
                  <c:v>219622</c:v>
                </c:pt>
                <c:pt idx="119059">
                  <c:v>219622</c:v>
                </c:pt>
                <c:pt idx="119060">
                  <c:v>219622</c:v>
                </c:pt>
                <c:pt idx="119061">
                  <c:v>219622</c:v>
                </c:pt>
                <c:pt idx="119062">
                  <c:v>219622</c:v>
                </c:pt>
                <c:pt idx="119063">
                  <c:v>219622</c:v>
                </c:pt>
                <c:pt idx="119064">
                  <c:v>219622</c:v>
                </c:pt>
                <c:pt idx="119065">
                  <c:v>219622</c:v>
                </c:pt>
                <c:pt idx="119066">
                  <c:v>219622</c:v>
                </c:pt>
                <c:pt idx="119067">
                  <c:v>219622</c:v>
                </c:pt>
                <c:pt idx="119068">
                  <c:v>219622</c:v>
                </c:pt>
                <c:pt idx="119069">
                  <c:v>219622</c:v>
                </c:pt>
                <c:pt idx="119070">
                  <c:v>219622</c:v>
                </c:pt>
                <c:pt idx="119071">
                  <c:v>219622</c:v>
                </c:pt>
                <c:pt idx="119072">
                  <c:v>219622</c:v>
                </c:pt>
                <c:pt idx="119073">
                  <c:v>219622</c:v>
                </c:pt>
                <c:pt idx="119074">
                  <c:v>219622</c:v>
                </c:pt>
                <c:pt idx="119075">
                  <c:v>219622</c:v>
                </c:pt>
                <c:pt idx="119076">
                  <c:v>219622</c:v>
                </c:pt>
                <c:pt idx="119077">
                  <c:v>219622</c:v>
                </c:pt>
                <c:pt idx="119078">
                  <c:v>219622</c:v>
                </c:pt>
                <c:pt idx="119079">
                  <c:v>219622</c:v>
                </c:pt>
                <c:pt idx="119080">
                  <c:v>219622</c:v>
                </c:pt>
                <c:pt idx="119081">
                  <c:v>219622</c:v>
                </c:pt>
                <c:pt idx="119082">
                  <c:v>219622</c:v>
                </c:pt>
                <c:pt idx="119083">
                  <c:v>219622</c:v>
                </c:pt>
                <c:pt idx="119084">
                  <c:v>219622</c:v>
                </c:pt>
                <c:pt idx="119085">
                  <c:v>219622</c:v>
                </c:pt>
                <c:pt idx="119086">
                  <c:v>219622</c:v>
                </c:pt>
                <c:pt idx="119087">
                  <c:v>219622</c:v>
                </c:pt>
                <c:pt idx="119088">
                  <c:v>219622</c:v>
                </c:pt>
                <c:pt idx="119089">
                  <c:v>219622</c:v>
                </c:pt>
                <c:pt idx="119090">
                  <c:v>219622</c:v>
                </c:pt>
                <c:pt idx="119091">
                  <c:v>219622</c:v>
                </c:pt>
                <c:pt idx="119092">
                  <c:v>219622</c:v>
                </c:pt>
                <c:pt idx="119093">
                  <c:v>219622</c:v>
                </c:pt>
                <c:pt idx="119094">
                  <c:v>219622</c:v>
                </c:pt>
                <c:pt idx="119095">
                  <c:v>219622</c:v>
                </c:pt>
                <c:pt idx="119096">
                  <c:v>219622</c:v>
                </c:pt>
                <c:pt idx="119097">
                  <c:v>219622</c:v>
                </c:pt>
                <c:pt idx="119098">
                  <c:v>219622</c:v>
                </c:pt>
                <c:pt idx="119099">
                  <c:v>219622</c:v>
                </c:pt>
                <c:pt idx="119100">
                  <c:v>219622</c:v>
                </c:pt>
                <c:pt idx="119101">
                  <c:v>219622</c:v>
                </c:pt>
                <c:pt idx="119102">
                  <c:v>219622</c:v>
                </c:pt>
                <c:pt idx="119103">
                  <c:v>219622</c:v>
                </c:pt>
                <c:pt idx="119104">
                  <c:v>219622</c:v>
                </c:pt>
                <c:pt idx="119105">
                  <c:v>219622</c:v>
                </c:pt>
                <c:pt idx="119106">
                  <c:v>219622</c:v>
                </c:pt>
                <c:pt idx="119107">
                  <c:v>219622</c:v>
                </c:pt>
                <c:pt idx="119108">
                  <c:v>219622</c:v>
                </c:pt>
                <c:pt idx="119109">
                  <c:v>219622</c:v>
                </c:pt>
                <c:pt idx="119110">
                  <c:v>219622</c:v>
                </c:pt>
                <c:pt idx="119111">
                  <c:v>219622</c:v>
                </c:pt>
                <c:pt idx="119112">
                  <c:v>219622</c:v>
                </c:pt>
                <c:pt idx="119113">
                  <c:v>219622</c:v>
                </c:pt>
                <c:pt idx="119114">
                  <c:v>219622</c:v>
                </c:pt>
                <c:pt idx="119115">
                  <c:v>219622</c:v>
                </c:pt>
                <c:pt idx="119116">
                  <c:v>219622</c:v>
                </c:pt>
                <c:pt idx="119117">
                  <c:v>219622</c:v>
                </c:pt>
                <c:pt idx="119118">
                  <c:v>219622</c:v>
                </c:pt>
                <c:pt idx="119119">
                  <c:v>219622</c:v>
                </c:pt>
                <c:pt idx="119120">
                  <c:v>219622</c:v>
                </c:pt>
                <c:pt idx="119121">
                  <c:v>219622</c:v>
                </c:pt>
                <c:pt idx="119122">
                  <c:v>219622</c:v>
                </c:pt>
                <c:pt idx="119123">
                  <c:v>219622</c:v>
                </c:pt>
                <c:pt idx="119124">
                  <c:v>219622</c:v>
                </c:pt>
                <c:pt idx="119125">
                  <c:v>219622</c:v>
                </c:pt>
                <c:pt idx="119126">
                  <c:v>219622</c:v>
                </c:pt>
                <c:pt idx="119127">
                  <c:v>219622</c:v>
                </c:pt>
                <c:pt idx="119128">
                  <c:v>219622</c:v>
                </c:pt>
                <c:pt idx="119129">
                  <c:v>219622</c:v>
                </c:pt>
                <c:pt idx="119130">
                  <c:v>219622</c:v>
                </c:pt>
                <c:pt idx="119131">
                  <c:v>219622</c:v>
                </c:pt>
                <c:pt idx="119132">
                  <c:v>219622</c:v>
                </c:pt>
                <c:pt idx="119133">
                  <c:v>219622</c:v>
                </c:pt>
                <c:pt idx="119134">
                  <c:v>219622</c:v>
                </c:pt>
                <c:pt idx="119135">
                  <c:v>219622</c:v>
                </c:pt>
                <c:pt idx="119136">
                  <c:v>219622</c:v>
                </c:pt>
                <c:pt idx="119137">
                  <c:v>219622</c:v>
                </c:pt>
                <c:pt idx="119138">
                  <c:v>219622</c:v>
                </c:pt>
                <c:pt idx="119139">
                  <c:v>219622</c:v>
                </c:pt>
                <c:pt idx="119140">
                  <c:v>219622</c:v>
                </c:pt>
                <c:pt idx="119141">
                  <c:v>219622</c:v>
                </c:pt>
                <c:pt idx="119142">
                  <c:v>219622</c:v>
                </c:pt>
                <c:pt idx="119143">
                  <c:v>219622</c:v>
                </c:pt>
                <c:pt idx="119144">
                  <c:v>219622</c:v>
                </c:pt>
                <c:pt idx="119145">
                  <c:v>219622</c:v>
                </c:pt>
                <c:pt idx="119146">
                  <c:v>219622</c:v>
                </c:pt>
                <c:pt idx="119147">
                  <c:v>219622</c:v>
                </c:pt>
                <c:pt idx="119148">
                  <c:v>219622</c:v>
                </c:pt>
                <c:pt idx="119149">
                  <c:v>219622</c:v>
                </c:pt>
                <c:pt idx="119150">
                  <c:v>219622</c:v>
                </c:pt>
                <c:pt idx="119151">
                  <c:v>219622</c:v>
                </c:pt>
                <c:pt idx="119152">
                  <c:v>219622</c:v>
                </c:pt>
                <c:pt idx="119153">
                  <c:v>219622</c:v>
                </c:pt>
                <c:pt idx="119154">
                  <c:v>219622</c:v>
                </c:pt>
                <c:pt idx="119155">
                  <c:v>219622</c:v>
                </c:pt>
                <c:pt idx="119156">
                  <c:v>219622</c:v>
                </c:pt>
                <c:pt idx="119157">
                  <c:v>219622</c:v>
                </c:pt>
                <c:pt idx="119158">
                  <c:v>219622</c:v>
                </c:pt>
                <c:pt idx="119159">
                  <c:v>219622</c:v>
                </c:pt>
                <c:pt idx="119160">
                  <c:v>219622</c:v>
                </c:pt>
                <c:pt idx="119161">
                  <c:v>219622</c:v>
                </c:pt>
                <c:pt idx="119162">
                  <c:v>219622</c:v>
                </c:pt>
                <c:pt idx="119163">
                  <c:v>219622</c:v>
                </c:pt>
                <c:pt idx="119164">
                  <c:v>219622</c:v>
                </c:pt>
                <c:pt idx="119165">
                  <c:v>219622</c:v>
                </c:pt>
                <c:pt idx="119166">
                  <c:v>219622</c:v>
                </c:pt>
                <c:pt idx="119167">
                  <c:v>219622</c:v>
                </c:pt>
                <c:pt idx="119168">
                  <c:v>219622</c:v>
                </c:pt>
                <c:pt idx="119169">
                  <c:v>219622</c:v>
                </c:pt>
                <c:pt idx="119170">
                  <c:v>219622</c:v>
                </c:pt>
                <c:pt idx="119171">
                  <c:v>219622</c:v>
                </c:pt>
                <c:pt idx="119172">
                  <c:v>219622</c:v>
                </c:pt>
                <c:pt idx="119173">
                  <c:v>219622</c:v>
                </c:pt>
                <c:pt idx="119174">
                  <c:v>219622</c:v>
                </c:pt>
                <c:pt idx="119175">
                  <c:v>219622</c:v>
                </c:pt>
                <c:pt idx="119176">
                  <c:v>219622</c:v>
                </c:pt>
                <c:pt idx="119177">
                  <c:v>219622</c:v>
                </c:pt>
                <c:pt idx="119178">
                  <c:v>219622</c:v>
                </c:pt>
                <c:pt idx="119179">
                  <c:v>219622</c:v>
                </c:pt>
                <c:pt idx="119180">
                  <c:v>219622</c:v>
                </c:pt>
                <c:pt idx="119181">
                  <c:v>219622</c:v>
                </c:pt>
                <c:pt idx="119182">
                  <c:v>219622</c:v>
                </c:pt>
                <c:pt idx="119183">
                  <c:v>219622</c:v>
                </c:pt>
                <c:pt idx="119184">
                  <c:v>219622</c:v>
                </c:pt>
                <c:pt idx="119185">
                  <c:v>219622</c:v>
                </c:pt>
                <c:pt idx="119186">
                  <c:v>219622</c:v>
                </c:pt>
                <c:pt idx="119187">
                  <c:v>219622</c:v>
                </c:pt>
                <c:pt idx="119188">
                  <c:v>219622</c:v>
                </c:pt>
                <c:pt idx="119189">
                  <c:v>219622</c:v>
                </c:pt>
                <c:pt idx="119190">
                  <c:v>219622</c:v>
                </c:pt>
                <c:pt idx="119191">
                  <c:v>219622</c:v>
                </c:pt>
                <c:pt idx="119192">
                  <c:v>219622</c:v>
                </c:pt>
                <c:pt idx="119193">
                  <c:v>219622</c:v>
                </c:pt>
                <c:pt idx="119194">
                  <c:v>219622</c:v>
                </c:pt>
                <c:pt idx="119195">
                  <c:v>219622</c:v>
                </c:pt>
                <c:pt idx="119196">
                  <c:v>219622</c:v>
                </c:pt>
                <c:pt idx="119197">
                  <c:v>219622</c:v>
                </c:pt>
                <c:pt idx="119198">
                  <c:v>219622</c:v>
                </c:pt>
                <c:pt idx="119199">
                  <c:v>219622</c:v>
                </c:pt>
                <c:pt idx="119200">
                  <c:v>219622</c:v>
                </c:pt>
                <c:pt idx="119201">
                  <c:v>219622</c:v>
                </c:pt>
                <c:pt idx="119202">
                  <c:v>219622</c:v>
                </c:pt>
                <c:pt idx="119203">
                  <c:v>219622</c:v>
                </c:pt>
                <c:pt idx="119204">
                  <c:v>219622</c:v>
                </c:pt>
                <c:pt idx="119205">
                  <c:v>219622</c:v>
                </c:pt>
                <c:pt idx="119206">
                  <c:v>219622</c:v>
                </c:pt>
                <c:pt idx="119207">
                  <c:v>219622</c:v>
                </c:pt>
                <c:pt idx="119208">
                  <c:v>219622</c:v>
                </c:pt>
                <c:pt idx="119209">
                  <c:v>219622</c:v>
                </c:pt>
                <c:pt idx="119210">
                  <c:v>219622</c:v>
                </c:pt>
                <c:pt idx="119211">
                  <c:v>219622</c:v>
                </c:pt>
                <c:pt idx="119212">
                  <c:v>219622</c:v>
                </c:pt>
                <c:pt idx="119213">
                  <c:v>219622</c:v>
                </c:pt>
                <c:pt idx="119214">
                  <c:v>219622</c:v>
                </c:pt>
                <c:pt idx="119215">
                  <c:v>219622</c:v>
                </c:pt>
                <c:pt idx="119216">
                  <c:v>219622</c:v>
                </c:pt>
                <c:pt idx="119217">
                  <c:v>219622</c:v>
                </c:pt>
                <c:pt idx="119218">
                  <c:v>219622</c:v>
                </c:pt>
                <c:pt idx="119219">
                  <c:v>219622</c:v>
                </c:pt>
                <c:pt idx="119220">
                  <c:v>219622</c:v>
                </c:pt>
                <c:pt idx="119221">
                  <c:v>219622</c:v>
                </c:pt>
                <c:pt idx="119222">
                  <c:v>219622</c:v>
                </c:pt>
                <c:pt idx="119223">
                  <c:v>219622</c:v>
                </c:pt>
                <c:pt idx="119224">
                  <c:v>219622</c:v>
                </c:pt>
                <c:pt idx="119225">
                  <c:v>219622</c:v>
                </c:pt>
                <c:pt idx="119226">
                  <c:v>219622</c:v>
                </c:pt>
                <c:pt idx="119227">
                  <c:v>219622</c:v>
                </c:pt>
                <c:pt idx="119228">
                  <c:v>219622</c:v>
                </c:pt>
                <c:pt idx="119229">
                  <c:v>219622</c:v>
                </c:pt>
                <c:pt idx="119230">
                  <c:v>219622</c:v>
                </c:pt>
                <c:pt idx="119231">
                  <c:v>219622</c:v>
                </c:pt>
                <c:pt idx="119232">
                  <c:v>219622</c:v>
                </c:pt>
                <c:pt idx="119233">
                  <c:v>219622</c:v>
                </c:pt>
                <c:pt idx="119234">
                  <c:v>219622</c:v>
                </c:pt>
                <c:pt idx="119235">
                  <c:v>219622</c:v>
                </c:pt>
                <c:pt idx="119236">
                  <c:v>219622</c:v>
                </c:pt>
                <c:pt idx="119237">
                  <c:v>219622</c:v>
                </c:pt>
                <c:pt idx="119238">
                  <c:v>219622</c:v>
                </c:pt>
                <c:pt idx="119239">
                  <c:v>219622</c:v>
                </c:pt>
                <c:pt idx="119240">
                  <c:v>219622</c:v>
                </c:pt>
                <c:pt idx="119241">
                  <c:v>219622</c:v>
                </c:pt>
                <c:pt idx="119242">
                  <c:v>219622</c:v>
                </c:pt>
                <c:pt idx="119243">
                  <c:v>219622</c:v>
                </c:pt>
                <c:pt idx="119244">
                  <c:v>219622</c:v>
                </c:pt>
                <c:pt idx="119245">
                  <c:v>219622</c:v>
                </c:pt>
                <c:pt idx="119246">
                  <c:v>219622</c:v>
                </c:pt>
                <c:pt idx="119247">
                  <c:v>219622</c:v>
                </c:pt>
                <c:pt idx="119248">
                  <c:v>219622</c:v>
                </c:pt>
                <c:pt idx="119249">
                  <c:v>219622</c:v>
                </c:pt>
                <c:pt idx="119250">
                  <c:v>219622</c:v>
                </c:pt>
                <c:pt idx="119251">
                  <c:v>219622</c:v>
                </c:pt>
                <c:pt idx="119252">
                  <c:v>219622</c:v>
                </c:pt>
                <c:pt idx="119253">
                  <c:v>219622</c:v>
                </c:pt>
                <c:pt idx="119254">
                  <c:v>219622</c:v>
                </c:pt>
                <c:pt idx="119255">
                  <c:v>219622</c:v>
                </c:pt>
                <c:pt idx="119256">
                  <c:v>219622</c:v>
                </c:pt>
                <c:pt idx="119257">
                  <c:v>219622</c:v>
                </c:pt>
                <c:pt idx="119258">
                  <c:v>219622</c:v>
                </c:pt>
                <c:pt idx="119259">
                  <c:v>219622</c:v>
                </c:pt>
                <c:pt idx="119260">
                  <c:v>219622</c:v>
                </c:pt>
                <c:pt idx="119261">
                  <c:v>219622</c:v>
                </c:pt>
                <c:pt idx="119262">
                  <c:v>219622</c:v>
                </c:pt>
                <c:pt idx="119263">
                  <c:v>219622</c:v>
                </c:pt>
                <c:pt idx="119264">
                  <c:v>219622</c:v>
                </c:pt>
                <c:pt idx="119265">
                  <c:v>219622</c:v>
                </c:pt>
                <c:pt idx="119266">
                  <c:v>219622</c:v>
                </c:pt>
                <c:pt idx="119267">
                  <c:v>219622</c:v>
                </c:pt>
                <c:pt idx="119268">
                  <c:v>219622</c:v>
                </c:pt>
                <c:pt idx="119269">
                  <c:v>219622</c:v>
                </c:pt>
                <c:pt idx="119270">
                  <c:v>219622</c:v>
                </c:pt>
                <c:pt idx="119271">
                  <c:v>219622</c:v>
                </c:pt>
                <c:pt idx="119272">
                  <c:v>219622</c:v>
                </c:pt>
                <c:pt idx="119273">
                  <c:v>219622</c:v>
                </c:pt>
                <c:pt idx="119274">
                  <c:v>219622</c:v>
                </c:pt>
                <c:pt idx="119275">
                  <c:v>219622</c:v>
                </c:pt>
                <c:pt idx="119276">
                  <c:v>219622</c:v>
                </c:pt>
                <c:pt idx="119277">
                  <c:v>219622</c:v>
                </c:pt>
                <c:pt idx="119278">
                  <c:v>219622</c:v>
                </c:pt>
                <c:pt idx="119279">
                  <c:v>219622</c:v>
                </c:pt>
                <c:pt idx="119280">
                  <c:v>219622</c:v>
                </c:pt>
                <c:pt idx="119281">
                  <c:v>219622</c:v>
                </c:pt>
                <c:pt idx="119282">
                  <c:v>219622</c:v>
                </c:pt>
                <c:pt idx="119283">
                  <c:v>219622</c:v>
                </c:pt>
                <c:pt idx="119284">
                  <c:v>219622</c:v>
                </c:pt>
                <c:pt idx="119285">
                  <c:v>219622</c:v>
                </c:pt>
                <c:pt idx="119286">
                  <c:v>219622</c:v>
                </c:pt>
                <c:pt idx="119287">
                  <c:v>219622</c:v>
                </c:pt>
                <c:pt idx="119288">
                  <c:v>219622</c:v>
                </c:pt>
                <c:pt idx="119289">
                  <c:v>219622</c:v>
                </c:pt>
                <c:pt idx="119290">
                  <c:v>219622</c:v>
                </c:pt>
                <c:pt idx="119291">
                  <c:v>219622</c:v>
                </c:pt>
                <c:pt idx="119292">
                  <c:v>219622</c:v>
                </c:pt>
                <c:pt idx="119293">
                  <c:v>219622</c:v>
                </c:pt>
                <c:pt idx="119294">
                  <c:v>219622</c:v>
                </c:pt>
                <c:pt idx="119295">
                  <c:v>219622</c:v>
                </c:pt>
                <c:pt idx="119296">
                  <c:v>219622</c:v>
                </c:pt>
                <c:pt idx="119297">
                  <c:v>219622</c:v>
                </c:pt>
                <c:pt idx="119298">
                  <c:v>219622</c:v>
                </c:pt>
                <c:pt idx="119299">
                  <c:v>219622</c:v>
                </c:pt>
                <c:pt idx="119300">
                  <c:v>219622</c:v>
                </c:pt>
                <c:pt idx="119301">
                  <c:v>219622</c:v>
                </c:pt>
                <c:pt idx="119302">
                  <c:v>219622</c:v>
                </c:pt>
                <c:pt idx="119303">
                  <c:v>219622</c:v>
                </c:pt>
                <c:pt idx="119304">
                  <c:v>219622</c:v>
                </c:pt>
                <c:pt idx="119305">
                  <c:v>219622</c:v>
                </c:pt>
                <c:pt idx="119306">
                  <c:v>219622</c:v>
                </c:pt>
                <c:pt idx="119307">
                  <c:v>219622</c:v>
                </c:pt>
                <c:pt idx="119308">
                  <c:v>219622</c:v>
                </c:pt>
                <c:pt idx="119309">
                  <c:v>219622</c:v>
                </c:pt>
                <c:pt idx="119310">
                  <c:v>219622</c:v>
                </c:pt>
                <c:pt idx="119311">
                  <c:v>219622</c:v>
                </c:pt>
                <c:pt idx="119312">
                  <c:v>219622</c:v>
                </c:pt>
                <c:pt idx="119313">
                  <c:v>219622</c:v>
                </c:pt>
                <c:pt idx="119314">
                  <c:v>219622</c:v>
                </c:pt>
                <c:pt idx="119315">
                  <c:v>219622</c:v>
                </c:pt>
                <c:pt idx="119316">
                  <c:v>219622</c:v>
                </c:pt>
                <c:pt idx="119317">
                  <c:v>219622</c:v>
                </c:pt>
                <c:pt idx="119318">
                  <c:v>219622</c:v>
                </c:pt>
                <c:pt idx="119319">
                  <c:v>219622</c:v>
                </c:pt>
                <c:pt idx="119320">
                  <c:v>219622</c:v>
                </c:pt>
                <c:pt idx="119321">
                  <c:v>219622</c:v>
                </c:pt>
                <c:pt idx="119322">
                  <c:v>219622</c:v>
                </c:pt>
                <c:pt idx="119323">
                  <c:v>219622</c:v>
                </c:pt>
                <c:pt idx="119324">
                  <c:v>219622</c:v>
                </c:pt>
                <c:pt idx="119325">
                  <c:v>219622</c:v>
                </c:pt>
                <c:pt idx="119326">
                  <c:v>219622</c:v>
                </c:pt>
                <c:pt idx="119327">
                  <c:v>219622</c:v>
                </c:pt>
                <c:pt idx="119328">
                  <c:v>219622</c:v>
                </c:pt>
                <c:pt idx="119329">
                  <c:v>219622</c:v>
                </c:pt>
                <c:pt idx="119330">
                  <c:v>219622</c:v>
                </c:pt>
                <c:pt idx="119331">
                  <c:v>219622</c:v>
                </c:pt>
                <c:pt idx="119332">
                  <c:v>219622</c:v>
                </c:pt>
                <c:pt idx="119333">
                  <c:v>219622</c:v>
                </c:pt>
                <c:pt idx="119334">
                  <c:v>219622</c:v>
                </c:pt>
                <c:pt idx="119335">
                  <c:v>219622</c:v>
                </c:pt>
                <c:pt idx="119336">
                  <c:v>219622</c:v>
                </c:pt>
                <c:pt idx="119337">
                  <c:v>219622</c:v>
                </c:pt>
                <c:pt idx="119338">
                  <c:v>219622</c:v>
                </c:pt>
                <c:pt idx="119339">
                  <c:v>219622</c:v>
                </c:pt>
                <c:pt idx="119340">
                  <c:v>219622</c:v>
                </c:pt>
                <c:pt idx="119341">
                  <c:v>219622</c:v>
                </c:pt>
                <c:pt idx="119342">
                  <c:v>219622</c:v>
                </c:pt>
                <c:pt idx="119343">
                  <c:v>219622</c:v>
                </c:pt>
                <c:pt idx="119344">
                  <c:v>219622</c:v>
                </c:pt>
                <c:pt idx="119345">
                  <c:v>219622</c:v>
                </c:pt>
                <c:pt idx="119346">
                  <c:v>219622</c:v>
                </c:pt>
                <c:pt idx="119347">
                  <c:v>219622</c:v>
                </c:pt>
                <c:pt idx="119348">
                  <c:v>219622</c:v>
                </c:pt>
                <c:pt idx="119349">
                  <c:v>219622</c:v>
                </c:pt>
                <c:pt idx="119350">
                  <c:v>219622</c:v>
                </c:pt>
                <c:pt idx="119351">
                  <c:v>219622</c:v>
                </c:pt>
                <c:pt idx="119352">
                  <c:v>219622</c:v>
                </c:pt>
                <c:pt idx="119353">
                  <c:v>219622</c:v>
                </c:pt>
                <c:pt idx="119354">
                  <c:v>219622</c:v>
                </c:pt>
                <c:pt idx="119355">
                  <c:v>219622</c:v>
                </c:pt>
                <c:pt idx="119356">
                  <c:v>219622</c:v>
                </c:pt>
                <c:pt idx="119357">
                  <c:v>219622</c:v>
                </c:pt>
                <c:pt idx="119358">
                  <c:v>219622</c:v>
                </c:pt>
                <c:pt idx="119359">
                  <c:v>219622</c:v>
                </c:pt>
                <c:pt idx="119360">
                  <c:v>219622</c:v>
                </c:pt>
                <c:pt idx="119361">
                  <c:v>219622</c:v>
                </c:pt>
                <c:pt idx="119362">
                  <c:v>219622</c:v>
                </c:pt>
                <c:pt idx="119363">
                  <c:v>219622</c:v>
                </c:pt>
                <c:pt idx="119364">
                  <c:v>219622</c:v>
                </c:pt>
                <c:pt idx="119365">
                  <c:v>219622</c:v>
                </c:pt>
                <c:pt idx="119366">
                  <c:v>219622</c:v>
                </c:pt>
                <c:pt idx="119367">
                  <c:v>219622</c:v>
                </c:pt>
                <c:pt idx="119368">
                  <c:v>219622</c:v>
                </c:pt>
                <c:pt idx="119369">
                  <c:v>219622</c:v>
                </c:pt>
                <c:pt idx="119370">
                  <c:v>219622</c:v>
                </c:pt>
                <c:pt idx="119371">
                  <c:v>219622</c:v>
                </c:pt>
                <c:pt idx="119372">
                  <c:v>219622</c:v>
                </c:pt>
                <c:pt idx="119373">
                  <c:v>219622</c:v>
                </c:pt>
                <c:pt idx="119374">
                  <c:v>219622</c:v>
                </c:pt>
                <c:pt idx="119375">
                  <c:v>219622</c:v>
                </c:pt>
                <c:pt idx="119376">
                  <c:v>219622</c:v>
                </c:pt>
                <c:pt idx="119377">
                  <c:v>219622</c:v>
                </c:pt>
                <c:pt idx="119378">
                  <c:v>219622</c:v>
                </c:pt>
                <c:pt idx="119379">
                  <c:v>219622</c:v>
                </c:pt>
                <c:pt idx="119380">
                  <c:v>219622</c:v>
                </c:pt>
                <c:pt idx="119381">
                  <c:v>219622</c:v>
                </c:pt>
                <c:pt idx="119382">
                  <c:v>219622</c:v>
                </c:pt>
                <c:pt idx="119383">
                  <c:v>219622</c:v>
                </c:pt>
                <c:pt idx="119384">
                  <c:v>219622</c:v>
                </c:pt>
                <c:pt idx="119385">
                  <c:v>219622</c:v>
                </c:pt>
                <c:pt idx="119386">
                  <c:v>219622</c:v>
                </c:pt>
                <c:pt idx="119387">
                  <c:v>219622</c:v>
                </c:pt>
                <c:pt idx="119388">
                  <c:v>219622</c:v>
                </c:pt>
                <c:pt idx="119389">
                  <c:v>219622</c:v>
                </c:pt>
                <c:pt idx="119390">
                  <c:v>219622</c:v>
                </c:pt>
                <c:pt idx="119391">
                  <c:v>219622</c:v>
                </c:pt>
                <c:pt idx="119392">
                  <c:v>219622</c:v>
                </c:pt>
                <c:pt idx="119393">
                  <c:v>219622</c:v>
                </c:pt>
                <c:pt idx="119394">
                  <c:v>219622</c:v>
                </c:pt>
                <c:pt idx="119395">
                  <c:v>219622</c:v>
                </c:pt>
                <c:pt idx="119396">
                  <c:v>219622</c:v>
                </c:pt>
                <c:pt idx="119397">
                  <c:v>219622</c:v>
                </c:pt>
                <c:pt idx="119398">
                  <c:v>219622</c:v>
                </c:pt>
                <c:pt idx="119399">
                  <c:v>219622</c:v>
                </c:pt>
                <c:pt idx="119400">
                  <c:v>219622</c:v>
                </c:pt>
                <c:pt idx="119401">
                  <c:v>219622</c:v>
                </c:pt>
                <c:pt idx="119402">
                  <c:v>219622</c:v>
                </c:pt>
                <c:pt idx="119403">
                  <c:v>219622</c:v>
                </c:pt>
                <c:pt idx="119404">
                  <c:v>219622</c:v>
                </c:pt>
                <c:pt idx="119405">
                  <c:v>219622</c:v>
                </c:pt>
                <c:pt idx="119406">
                  <c:v>219622</c:v>
                </c:pt>
                <c:pt idx="119407">
                  <c:v>219622</c:v>
                </c:pt>
                <c:pt idx="119408">
                  <c:v>219622</c:v>
                </c:pt>
                <c:pt idx="119409">
                  <c:v>219622</c:v>
                </c:pt>
                <c:pt idx="119410">
                  <c:v>219622</c:v>
                </c:pt>
                <c:pt idx="119411">
                  <c:v>219622</c:v>
                </c:pt>
                <c:pt idx="119412">
                  <c:v>219622</c:v>
                </c:pt>
                <c:pt idx="119413">
                  <c:v>219622</c:v>
                </c:pt>
                <c:pt idx="119414">
                  <c:v>219622</c:v>
                </c:pt>
                <c:pt idx="119415">
                  <c:v>219622</c:v>
                </c:pt>
                <c:pt idx="119416">
                  <c:v>219622</c:v>
                </c:pt>
                <c:pt idx="119417">
                  <c:v>219622</c:v>
                </c:pt>
                <c:pt idx="119418">
                  <c:v>219622</c:v>
                </c:pt>
                <c:pt idx="119419">
                  <c:v>219622</c:v>
                </c:pt>
                <c:pt idx="119420">
                  <c:v>219622</c:v>
                </c:pt>
                <c:pt idx="119421">
                  <c:v>219622</c:v>
                </c:pt>
                <c:pt idx="119422">
                  <c:v>219622</c:v>
                </c:pt>
                <c:pt idx="119423">
                  <c:v>219622</c:v>
                </c:pt>
                <c:pt idx="119424">
                  <c:v>219622</c:v>
                </c:pt>
                <c:pt idx="119425">
                  <c:v>219622</c:v>
                </c:pt>
                <c:pt idx="119426">
                  <c:v>219622</c:v>
                </c:pt>
                <c:pt idx="119427">
                  <c:v>219622</c:v>
                </c:pt>
                <c:pt idx="119428">
                  <c:v>219622</c:v>
                </c:pt>
                <c:pt idx="119429">
                  <c:v>219622</c:v>
                </c:pt>
                <c:pt idx="119430">
                  <c:v>219622</c:v>
                </c:pt>
                <c:pt idx="119431">
                  <c:v>219622</c:v>
                </c:pt>
                <c:pt idx="119432">
                  <c:v>219622</c:v>
                </c:pt>
                <c:pt idx="119433">
                  <c:v>219622</c:v>
                </c:pt>
                <c:pt idx="119434">
                  <c:v>219622</c:v>
                </c:pt>
                <c:pt idx="119435">
                  <c:v>219622</c:v>
                </c:pt>
                <c:pt idx="119436">
                  <c:v>219622</c:v>
                </c:pt>
                <c:pt idx="119437">
                  <c:v>219622</c:v>
                </c:pt>
                <c:pt idx="119438">
                  <c:v>219622</c:v>
                </c:pt>
                <c:pt idx="119439">
                  <c:v>219622</c:v>
                </c:pt>
                <c:pt idx="119440">
                  <c:v>219622</c:v>
                </c:pt>
                <c:pt idx="119441">
                  <c:v>219622</c:v>
                </c:pt>
                <c:pt idx="119442">
                  <c:v>219622</c:v>
                </c:pt>
                <c:pt idx="119443">
                  <c:v>219622</c:v>
                </c:pt>
                <c:pt idx="119444">
                  <c:v>219622</c:v>
                </c:pt>
                <c:pt idx="119445">
                  <c:v>219622</c:v>
                </c:pt>
                <c:pt idx="119446">
                  <c:v>219622</c:v>
                </c:pt>
                <c:pt idx="119447">
                  <c:v>219622</c:v>
                </c:pt>
                <c:pt idx="119448">
                  <c:v>219622</c:v>
                </c:pt>
                <c:pt idx="119449">
                  <c:v>219622</c:v>
                </c:pt>
                <c:pt idx="119450">
                  <c:v>219622</c:v>
                </c:pt>
                <c:pt idx="119451">
                  <c:v>219622</c:v>
                </c:pt>
                <c:pt idx="119452">
                  <c:v>219622</c:v>
                </c:pt>
                <c:pt idx="119453">
                  <c:v>219622</c:v>
                </c:pt>
                <c:pt idx="119454">
                  <c:v>219622</c:v>
                </c:pt>
                <c:pt idx="119455">
                  <c:v>219622</c:v>
                </c:pt>
                <c:pt idx="119456">
                  <c:v>219622</c:v>
                </c:pt>
                <c:pt idx="119457">
                  <c:v>219622</c:v>
                </c:pt>
                <c:pt idx="119458">
                  <c:v>219622</c:v>
                </c:pt>
                <c:pt idx="119459">
                  <c:v>219622</c:v>
                </c:pt>
                <c:pt idx="119460">
                  <c:v>219622</c:v>
                </c:pt>
                <c:pt idx="119461">
                  <c:v>219622</c:v>
                </c:pt>
                <c:pt idx="119462">
                  <c:v>219622</c:v>
                </c:pt>
                <c:pt idx="119463">
                  <c:v>219622</c:v>
                </c:pt>
                <c:pt idx="119464">
                  <c:v>219622</c:v>
                </c:pt>
                <c:pt idx="119465">
                  <c:v>219622</c:v>
                </c:pt>
                <c:pt idx="119466">
                  <c:v>219622</c:v>
                </c:pt>
                <c:pt idx="119467">
                  <c:v>219622</c:v>
                </c:pt>
                <c:pt idx="119468">
                  <c:v>219622</c:v>
                </c:pt>
                <c:pt idx="119469">
                  <c:v>219622</c:v>
                </c:pt>
                <c:pt idx="119470">
                  <c:v>219622</c:v>
                </c:pt>
                <c:pt idx="119471">
                  <c:v>219622</c:v>
                </c:pt>
                <c:pt idx="119472">
                  <c:v>219622</c:v>
                </c:pt>
                <c:pt idx="119473">
                  <c:v>219622</c:v>
                </c:pt>
                <c:pt idx="119474">
                  <c:v>219622</c:v>
                </c:pt>
                <c:pt idx="119475">
                  <c:v>219622</c:v>
                </c:pt>
                <c:pt idx="119476">
                  <c:v>219622</c:v>
                </c:pt>
                <c:pt idx="119477">
                  <c:v>219622</c:v>
                </c:pt>
                <c:pt idx="119478">
                  <c:v>219622</c:v>
                </c:pt>
                <c:pt idx="119479">
                  <c:v>219622</c:v>
                </c:pt>
                <c:pt idx="119480">
                  <c:v>219622</c:v>
                </c:pt>
                <c:pt idx="119481">
                  <c:v>219622</c:v>
                </c:pt>
                <c:pt idx="119482">
                  <c:v>219622</c:v>
                </c:pt>
                <c:pt idx="119483">
                  <c:v>219622</c:v>
                </c:pt>
                <c:pt idx="119484">
                  <c:v>219622</c:v>
                </c:pt>
                <c:pt idx="119485">
                  <c:v>219622</c:v>
                </c:pt>
                <c:pt idx="119486">
                  <c:v>219622</c:v>
                </c:pt>
                <c:pt idx="119487">
                  <c:v>219622</c:v>
                </c:pt>
                <c:pt idx="119488">
                  <c:v>219622</c:v>
                </c:pt>
                <c:pt idx="119489">
                  <c:v>219622</c:v>
                </c:pt>
                <c:pt idx="119490">
                  <c:v>219622</c:v>
                </c:pt>
                <c:pt idx="119491">
                  <c:v>219622</c:v>
                </c:pt>
                <c:pt idx="119492">
                  <c:v>219622</c:v>
                </c:pt>
                <c:pt idx="119493">
                  <c:v>219622</c:v>
                </c:pt>
                <c:pt idx="119494">
                  <c:v>219622</c:v>
                </c:pt>
                <c:pt idx="119495">
                  <c:v>219622</c:v>
                </c:pt>
                <c:pt idx="119496">
                  <c:v>219622</c:v>
                </c:pt>
                <c:pt idx="119497">
                  <c:v>219622</c:v>
                </c:pt>
                <c:pt idx="119498">
                  <c:v>219622</c:v>
                </c:pt>
                <c:pt idx="119499">
                  <c:v>219622</c:v>
                </c:pt>
                <c:pt idx="119500">
                  <c:v>219622</c:v>
                </c:pt>
                <c:pt idx="119501">
                  <c:v>219622</c:v>
                </c:pt>
                <c:pt idx="119502">
                  <c:v>219622</c:v>
                </c:pt>
                <c:pt idx="119503">
                  <c:v>219622</c:v>
                </c:pt>
                <c:pt idx="119504">
                  <c:v>219622</c:v>
                </c:pt>
                <c:pt idx="119505">
                  <c:v>219622</c:v>
                </c:pt>
                <c:pt idx="119506">
                  <c:v>219622</c:v>
                </c:pt>
                <c:pt idx="119507">
                  <c:v>219622</c:v>
                </c:pt>
                <c:pt idx="119508">
                  <c:v>219622</c:v>
                </c:pt>
                <c:pt idx="119509">
                  <c:v>219622</c:v>
                </c:pt>
                <c:pt idx="119510">
                  <c:v>219622</c:v>
                </c:pt>
                <c:pt idx="119511">
                  <c:v>219622</c:v>
                </c:pt>
                <c:pt idx="119512">
                  <c:v>219622</c:v>
                </c:pt>
                <c:pt idx="119513">
                  <c:v>219622</c:v>
                </c:pt>
                <c:pt idx="119514">
                  <c:v>219622</c:v>
                </c:pt>
                <c:pt idx="119515">
                  <c:v>219622</c:v>
                </c:pt>
                <c:pt idx="119516">
                  <c:v>219622</c:v>
                </c:pt>
                <c:pt idx="119517">
                  <c:v>219622</c:v>
                </c:pt>
                <c:pt idx="119518">
                  <c:v>219622</c:v>
                </c:pt>
                <c:pt idx="119519">
                  <c:v>219622</c:v>
                </c:pt>
                <c:pt idx="119520">
                  <c:v>219622</c:v>
                </c:pt>
                <c:pt idx="119521">
                  <c:v>219622</c:v>
                </c:pt>
                <c:pt idx="119522">
                  <c:v>219622</c:v>
                </c:pt>
                <c:pt idx="119523">
                  <c:v>219622</c:v>
                </c:pt>
                <c:pt idx="119524">
                  <c:v>219622</c:v>
                </c:pt>
                <c:pt idx="119525">
                  <c:v>219622</c:v>
                </c:pt>
                <c:pt idx="119526">
                  <c:v>219622</c:v>
                </c:pt>
                <c:pt idx="119527">
                  <c:v>219622</c:v>
                </c:pt>
                <c:pt idx="119528">
                  <c:v>219622</c:v>
                </c:pt>
                <c:pt idx="119529">
                  <c:v>219622</c:v>
                </c:pt>
                <c:pt idx="119530">
                  <c:v>219622</c:v>
                </c:pt>
                <c:pt idx="119531">
                  <c:v>219622</c:v>
                </c:pt>
                <c:pt idx="119532">
                  <c:v>219622</c:v>
                </c:pt>
                <c:pt idx="119533">
                  <c:v>219622</c:v>
                </c:pt>
                <c:pt idx="119534">
                  <c:v>219622</c:v>
                </c:pt>
                <c:pt idx="119535">
                  <c:v>219622</c:v>
                </c:pt>
                <c:pt idx="119536">
                  <c:v>219622</c:v>
                </c:pt>
                <c:pt idx="119537">
                  <c:v>219622</c:v>
                </c:pt>
                <c:pt idx="119538">
                  <c:v>219622</c:v>
                </c:pt>
                <c:pt idx="119539">
                  <c:v>219622</c:v>
                </c:pt>
                <c:pt idx="119540">
                  <c:v>219622</c:v>
                </c:pt>
                <c:pt idx="119541">
                  <c:v>219622</c:v>
                </c:pt>
                <c:pt idx="119542">
                  <c:v>219622</c:v>
                </c:pt>
                <c:pt idx="119543">
                  <c:v>219622</c:v>
                </c:pt>
                <c:pt idx="119544">
                  <c:v>219622</c:v>
                </c:pt>
                <c:pt idx="119545">
                  <c:v>219622</c:v>
                </c:pt>
                <c:pt idx="119546">
                  <c:v>219622</c:v>
                </c:pt>
                <c:pt idx="119547">
                  <c:v>219622</c:v>
                </c:pt>
                <c:pt idx="119548">
                  <c:v>219622</c:v>
                </c:pt>
                <c:pt idx="119549">
                  <c:v>219622</c:v>
                </c:pt>
                <c:pt idx="119550">
                  <c:v>219622</c:v>
                </c:pt>
                <c:pt idx="119551">
                  <c:v>219622</c:v>
                </c:pt>
                <c:pt idx="119552">
                  <c:v>219622</c:v>
                </c:pt>
                <c:pt idx="119553">
                  <c:v>219622</c:v>
                </c:pt>
                <c:pt idx="119554">
                  <c:v>219622</c:v>
                </c:pt>
                <c:pt idx="119555">
                  <c:v>219622</c:v>
                </c:pt>
                <c:pt idx="119556">
                  <c:v>219622</c:v>
                </c:pt>
                <c:pt idx="119557">
                  <c:v>219622</c:v>
                </c:pt>
                <c:pt idx="119558">
                  <c:v>219622</c:v>
                </c:pt>
                <c:pt idx="119559">
                  <c:v>219622</c:v>
                </c:pt>
                <c:pt idx="119560">
                  <c:v>219622</c:v>
                </c:pt>
                <c:pt idx="119561">
                  <c:v>219622</c:v>
                </c:pt>
                <c:pt idx="119562">
                  <c:v>219622</c:v>
                </c:pt>
                <c:pt idx="119563">
                  <c:v>219622</c:v>
                </c:pt>
                <c:pt idx="119564">
                  <c:v>219622</c:v>
                </c:pt>
                <c:pt idx="119565">
                  <c:v>219622</c:v>
                </c:pt>
                <c:pt idx="119566">
                  <c:v>219622</c:v>
                </c:pt>
                <c:pt idx="119567">
                  <c:v>219622</c:v>
                </c:pt>
                <c:pt idx="119568">
                  <c:v>219622</c:v>
                </c:pt>
                <c:pt idx="119569">
                  <c:v>219622</c:v>
                </c:pt>
                <c:pt idx="119570">
                  <c:v>219622</c:v>
                </c:pt>
                <c:pt idx="119571">
                  <c:v>219622</c:v>
                </c:pt>
                <c:pt idx="119572">
                  <c:v>219622</c:v>
                </c:pt>
                <c:pt idx="119573">
                  <c:v>219622</c:v>
                </c:pt>
                <c:pt idx="119574">
                  <c:v>219622</c:v>
                </c:pt>
                <c:pt idx="119575">
                  <c:v>219622</c:v>
                </c:pt>
                <c:pt idx="119576">
                  <c:v>219622</c:v>
                </c:pt>
                <c:pt idx="119577">
                  <c:v>219622</c:v>
                </c:pt>
                <c:pt idx="119578">
                  <c:v>219622</c:v>
                </c:pt>
                <c:pt idx="119579">
                  <c:v>219622</c:v>
                </c:pt>
                <c:pt idx="119580">
                  <c:v>219622</c:v>
                </c:pt>
                <c:pt idx="119581">
                  <c:v>219622</c:v>
                </c:pt>
                <c:pt idx="119582">
                  <c:v>219622</c:v>
                </c:pt>
                <c:pt idx="119583">
                  <c:v>219622</c:v>
                </c:pt>
                <c:pt idx="119584">
                  <c:v>219622</c:v>
                </c:pt>
                <c:pt idx="119585">
                  <c:v>219622</c:v>
                </c:pt>
                <c:pt idx="119586">
                  <c:v>219622</c:v>
                </c:pt>
                <c:pt idx="119587">
                  <c:v>219622</c:v>
                </c:pt>
                <c:pt idx="119588">
                  <c:v>219622</c:v>
                </c:pt>
                <c:pt idx="119589">
                  <c:v>219622</c:v>
                </c:pt>
                <c:pt idx="119590">
                  <c:v>219622</c:v>
                </c:pt>
                <c:pt idx="119591">
                  <c:v>219622</c:v>
                </c:pt>
                <c:pt idx="119592">
                  <c:v>219622</c:v>
                </c:pt>
                <c:pt idx="119593">
                  <c:v>219622</c:v>
                </c:pt>
                <c:pt idx="119594">
                  <c:v>219622</c:v>
                </c:pt>
                <c:pt idx="119595">
                  <c:v>219622</c:v>
                </c:pt>
                <c:pt idx="119596">
                  <c:v>219622</c:v>
                </c:pt>
                <c:pt idx="119597">
                  <c:v>219622</c:v>
                </c:pt>
                <c:pt idx="119598">
                  <c:v>219622</c:v>
                </c:pt>
                <c:pt idx="119599">
                  <c:v>219622</c:v>
                </c:pt>
                <c:pt idx="119600">
                  <c:v>219622</c:v>
                </c:pt>
                <c:pt idx="119601">
                  <c:v>219622</c:v>
                </c:pt>
                <c:pt idx="119602">
                  <c:v>219622</c:v>
                </c:pt>
                <c:pt idx="119603">
                  <c:v>219622</c:v>
                </c:pt>
                <c:pt idx="119604">
                  <c:v>219622</c:v>
                </c:pt>
                <c:pt idx="119605">
                  <c:v>219622</c:v>
                </c:pt>
                <c:pt idx="119606">
                  <c:v>219622</c:v>
                </c:pt>
                <c:pt idx="119607">
                  <c:v>219622</c:v>
                </c:pt>
                <c:pt idx="119608">
                  <c:v>219622</c:v>
                </c:pt>
                <c:pt idx="119609">
                  <c:v>219622</c:v>
                </c:pt>
                <c:pt idx="119610">
                  <c:v>219622</c:v>
                </c:pt>
                <c:pt idx="119611">
                  <c:v>219622</c:v>
                </c:pt>
                <c:pt idx="119612">
                  <c:v>219622</c:v>
                </c:pt>
                <c:pt idx="119613">
                  <c:v>219622</c:v>
                </c:pt>
                <c:pt idx="119614">
                  <c:v>219622</c:v>
                </c:pt>
                <c:pt idx="119615">
                  <c:v>219622</c:v>
                </c:pt>
                <c:pt idx="119616">
                  <c:v>219622</c:v>
                </c:pt>
                <c:pt idx="119617">
                  <c:v>219622</c:v>
                </c:pt>
                <c:pt idx="119618">
                  <c:v>219622</c:v>
                </c:pt>
                <c:pt idx="119619">
                  <c:v>219622</c:v>
                </c:pt>
                <c:pt idx="119620">
                  <c:v>219622</c:v>
                </c:pt>
                <c:pt idx="119621">
                  <c:v>219622</c:v>
                </c:pt>
                <c:pt idx="119622">
                  <c:v>219622</c:v>
                </c:pt>
                <c:pt idx="119623">
                  <c:v>219622</c:v>
                </c:pt>
                <c:pt idx="119624">
                  <c:v>219622</c:v>
                </c:pt>
                <c:pt idx="119625">
                  <c:v>219622</c:v>
                </c:pt>
                <c:pt idx="119626">
                  <c:v>219622</c:v>
                </c:pt>
                <c:pt idx="119627">
                  <c:v>219622</c:v>
                </c:pt>
                <c:pt idx="119628">
                  <c:v>219622</c:v>
                </c:pt>
                <c:pt idx="119629">
                  <c:v>219622</c:v>
                </c:pt>
                <c:pt idx="119630">
                  <c:v>219622</c:v>
                </c:pt>
                <c:pt idx="119631">
                  <c:v>219622</c:v>
                </c:pt>
                <c:pt idx="119632">
                  <c:v>219622</c:v>
                </c:pt>
                <c:pt idx="119633">
                  <c:v>219622</c:v>
                </c:pt>
                <c:pt idx="119634">
                  <c:v>219622</c:v>
                </c:pt>
                <c:pt idx="119635">
                  <c:v>219622</c:v>
                </c:pt>
                <c:pt idx="119636">
                  <c:v>219622</c:v>
                </c:pt>
                <c:pt idx="119637">
                  <c:v>219622</c:v>
                </c:pt>
                <c:pt idx="119638">
                  <c:v>219622</c:v>
                </c:pt>
                <c:pt idx="119639">
                  <c:v>219622</c:v>
                </c:pt>
                <c:pt idx="119640">
                  <c:v>219622</c:v>
                </c:pt>
                <c:pt idx="119641">
                  <c:v>219622</c:v>
                </c:pt>
                <c:pt idx="119642">
                  <c:v>219622</c:v>
                </c:pt>
                <c:pt idx="119643">
                  <c:v>219622</c:v>
                </c:pt>
                <c:pt idx="119644">
                  <c:v>219622</c:v>
                </c:pt>
                <c:pt idx="119645">
                  <c:v>219622</c:v>
                </c:pt>
                <c:pt idx="119646">
                  <c:v>219622</c:v>
                </c:pt>
                <c:pt idx="119647">
                  <c:v>219622</c:v>
                </c:pt>
                <c:pt idx="119648">
                  <c:v>219622</c:v>
                </c:pt>
                <c:pt idx="119649">
                  <c:v>219622</c:v>
                </c:pt>
                <c:pt idx="119650">
                  <c:v>219622</c:v>
                </c:pt>
                <c:pt idx="119651">
                  <c:v>219622</c:v>
                </c:pt>
                <c:pt idx="119652">
                  <c:v>219622</c:v>
                </c:pt>
                <c:pt idx="119653">
                  <c:v>219622</c:v>
                </c:pt>
                <c:pt idx="119654">
                  <c:v>219622</c:v>
                </c:pt>
                <c:pt idx="119655">
                  <c:v>219622</c:v>
                </c:pt>
                <c:pt idx="119656">
                  <c:v>219622</c:v>
                </c:pt>
                <c:pt idx="119657">
                  <c:v>219622</c:v>
                </c:pt>
                <c:pt idx="119658">
                  <c:v>219622</c:v>
                </c:pt>
                <c:pt idx="119659">
                  <c:v>219622</c:v>
                </c:pt>
                <c:pt idx="119660">
                  <c:v>219622</c:v>
                </c:pt>
                <c:pt idx="119661">
                  <c:v>219622</c:v>
                </c:pt>
                <c:pt idx="119662">
                  <c:v>219622</c:v>
                </c:pt>
                <c:pt idx="119663">
                  <c:v>219622</c:v>
                </c:pt>
                <c:pt idx="119664">
                  <c:v>219622</c:v>
                </c:pt>
                <c:pt idx="119665">
                  <c:v>219622</c:v>
                </c:pt>
                <c:pt idx="119666">
                  <c:v>219622</c:v>
                </c:pt>
                <c:pt idx="119667">
                  <c:v>219622</c:v>
                </c:pt>
                <c:pt idx="119668">
                  <c:v>219622</c:v>
                </c:pt>
                <c:pt idx="119669">
                  <c:v>219622</c:v>
                </c:pt>
                <c:pt idx="119670">
                  <c:v>219622</c:v>
                </c:pt>
                <c:pt idx="119671">
                  <c:v>219622</c:v>
                </c:pt>
                <c:pt idx="119672">
                  <c:v>219622</c:v>
                </c:pt>
                <c:pt idx="119673">
                  <c:v>219622</c:v>
                </c:pt>
                <c:pt idx="119674">
                  <c:v>219622</c:v>
                </c:pt>
                <c:pt idx="119675">
                  <c:v>219622</c:v>
                </c:pt>
                <c:pt idx="119676">
                  <c:v>219622</c:v>
                </c:pt>
                <c:pt idx="119677">
                  <c:v>219622</c:v>
                </c:pt>
                <c:pt idx="119678">
                  <c:v>219622</c:v>
                </c:pt>
                <c:pt idx="119679">
                  <c:v>219622</c:v>
                </c:pt>
                <c:pt idx="119680">
                  <c:v>219622</c:v>
                </c:pt>
                <c:pt idx="119681">
                  <c:v>219622</c:v>
                </c:pt>
                <c:pt idx="119682">
                  <c:v>219622</c:v>
                </c:pt>
                <c:pt idx="119683">
                  <c:v>219622</c:v>
                </c:pt>
                <c:pt idx="119684">
                  <c:v>219622</c:v>
                </c:pt>
                <c:pt idx="119685">
                  <c:v>219622</c:v>
                </c:pt>
                <c:pt idx="119686">
                  <c:v>219622</c:v>
                </c:pt>
                <c:pt idx="119687">
                  <c:v>219622</c:v>
                </c:pt>
                <c:pt idx="119688">
                  <c:v>219622</c:v>
                </c:pt>
                <c:pt idx="119689">
                  <c:v>219622</c:v>
                </c:pt>
                <c:pt idx="119690">
                  <c:v>219622</c:v>
                </c:pt>
                <c:pt idx="119691">
                  <c:v>219622</c:v>
                </c:pt>
                <c:pt idx="119692">
                  <c:v>219622</c:v>
                </c:pt>
                <c:pt idx="119693">
                  <c:v>219622</c:v>
                </c:pt>
                <c:pt idx="119694">
                  <c:v>219622</c:v>
                </c:pt>
                <c:pt idx="119695">
                  <c:v>219622</c:v>
                </c:pt>
                <c:pt idx="119696">
                  <c:v>219622</c:v>
                </c:pt>
                <c:pt idx="119697">
                  <c:v>219622</c:v>
                </c:pt>
                <c:pt idx="119698">
                  <c:v>219622</c:v>
                </c:pt>
                <c:pt idx="119699">
                  <c:v>219622</c:v>
                </c:pt>
                <c:pt idx="119700">
                  <c:v>219622</c:v>
                </c:pt>
                <c:pt idx="119701">
                  <c:v>219622</c:v>
                </c:pt>
                <c:pt idx="119702">
                  <c:v>219622</c:v>
                </c:pt>
                <c:pt idx="119703">
                  <c:v>219622</c:v>
                </c:pt>
                <c:pt idx="119704">
                  <c:v>219622</c:v>
                </c:pt>
                <c:pt idx="119705">
                  <c:v>219622</c:v>
                </c:pt>
                <c:pt idx="119706">
                  <c:v>219622</c:v>
                </c:pt>
                <c:pt idx="119707">
                  <c:v>219622</c:v>
                </c:pt>
                <c:pt idx="119708">
                  <c:v>219622</c:v>
                </c:pt>
                <c:pt idx="119709">
                  <c:v>219622</c:v>
                </c:pt>
                <c:pt idx="119710">
                  <c:v>219622</c:v>
                </c:pt>
                <c:pt idx="119711">
                  <c:v>219622</c:v>
                </c:pt>
                <c:pt idx="119712">
                  <c:v>219622</c:v>
                </c:pt>
                <c:pt idx="119713">
                  <c:v>219622</c:v>
                </c:pt>
                <c:pt idx="119714">
                  <c:v>219622</c:v>
                </c:pt>
                <c:pt idx="119715">
                  <c:v>219622</c:v>
                </c:pt>
                <c:pt idx="119716">
                  <c:v>219622</c:v>
                </c:pt>
                <c:pt idx="119717">
                  <c:v>219622</c:v>
                </c:pt>
                <c:pt idx="119718">
                  <c:v>219622</c:v>
                </c:pt>
                <c:pt idx="119719">
                  <c:v>219622</c:v>
                </c:pt>
                <c:pt idx="119720">
                  <c:v>219622</c:v>
                </c:pt>
                <c:pt idx="119721">
                  <c:v>219622</c:v>
                </c:pt>
                <c:pt idx="119722">
                  <c:v>219622</c:v>
                </c:pt>
                <c:pt idx="119723">
                  <c:v>219622</c:v>
                </c:pt>
                <c:pt idx="119724">
                  <c:v>219622</c:v>
                </c:pt>
                <c:pt idx="119725">
                  <c:v>219622</c:v>
                </c:pt>
                <c:pt idx="119726">
                  <c:v>219622</c:v>
                </c:pt>
                <c:pt idx="119727">
                  <c:v>219622</c:v>
                </c:pt>
                <c:pt idx="119728">
                  <c:v>219622</c:v>
                </c:pt>
                <c:pt idx="119729">
                  <c:v>219622</c:v>
                </c:pt>
                <c:pt idx="119730">
                  <c:v>219622</c:v>
                </c:pt>
                <c:pt idx="119731">
                  <c:v>219622</c:v>
                </c:pt>
                <c:pt idx="119732">
                  <c:v>219622</c:v>
                </c:pt>
                <c:pt idx="119733">
                  <c:v>219622</c:v>
                </c:pt>
                <c:pt idx="119734">
                  <c:v>219622</c:v>
                </c:pt>
                <c:pt idx="119735">
                  <c:v>219622</c:v>
                </c:pt>
                <c:pt idx="119736">
                  <c:v>219622</c:v>
                </c:pt>
                <c:pt idx="119737">
                  <c:v>219622</c:v>
                </c:pt>
                <c:pt idx="119738">
                  <c:v>219622</c:v>
                </c:pt>
                <c:pt idx="119739">
                  <c:v>219622</c:v>
                </c:pt>
                <c:pt idx="119740">
                  <c:v>219622</c:v>
                </c:pt>
                <c:pt idx="119741">
                  <c:v>219622</c:v>
                </c:pt>
                <c:pt idx="119742">
                  <c:v>219622</c:v>
                </c:pt>
                <c:pt idx="119743">
                  <c:v>219622</c:v>
                </c:pt>
                <c:pt idx="119744">
                  <c:v>219622</c:v>
                </c:pt>
                <c:pt idx="119745">
                  <c:v>219622</c:v>
                </c:pt>
                <c:pt idx="119746">
                  <c:v>219622</c:v>
                </c:pt>
                <c:pt idx="119747">
                  <c:v>219622</c:v>
                </c:pt>
                <c:pt idx="119748">
                  <c:v>219622</c:v>
                </c:pt>
                <c:pt idx="119749">
                  <c:v>219622</c:v>
                </c:pt>
                <c:pt idx="119750">
                  <c:v>219622</c:v>
                </c:pt>
                <c:pt idx="119751">
                  <c:v>219622</c:v>
                </c:pt>
                <c:pt idx="119752">
                  <c:v>219622</c:v>
                </c:pt>
                <c:pt idx="119753">
                  <c:v>219622</c:v>
                </c:pt>
                <c:pt idx="119754">
                  <c:v>219622</c:v>
                </c:pt>
                <c:pt idx="119755">
                  <c:v>219622</c:v>
                </c:pt>
                <c:pt idx="119756">
                  <c:v>219622</c:v>
                </c:pt>
                <c:pt idx="119757">
                  <c:v>219622</c:v>
                </c:pt>
                <c:pt idx="119758">
                  <c:v>219622</c:v>
                </c:pt>
                <c:pt idx="119759">
                  <c:v>219622</c:v>
                </c:pt>
                <c:pt idx="119760">
                  <c:v>219622</c:v>
                </c:pt>
                <c:pt idx="119761">
                  <c:v>219622</c:v>
                </c:pt>
                <c:pt idx="119762">
                  <c:v>219622</c:v>
                </c:pt>
                <c:pt idx="119763">
                  <c:v>219622</c:v>
                </c:pt>
                <c:pt idx="119764">
                  <c:v>219622</c:v>
                </c:pt>
                <c:pt idx="119765">
                  <c:v>219622</c:v>
                </c:pt>
                <c:pt idx="119766">
                  <c:v>219622</c:v>
                </c:pt>
                <c:pt idx="119767">
                  <c:v>219622</c:v>
                </c:pt>
                <c:pt idx="119768">
                  <c:v>219622</c:v>
                </c:pt>
                <c:pt idx="119769">
                  <c:v>219622</c:v>
                </c:pt>
                <c:pt idx="119770">
                  <c:v>219622</c:v>
                </c:pt>
                <c:pt idx="119771">
                  <c:v>219622</c:v>
                </c:pt>
                <c:pt idx="119772">
                  <c:v>219622</c:v>
                </c:pt>
                <c:pt idx="119773">
                  <c:v>219622</c:v>
                </c:pt>
                <c:pt idx="119774">
                  <c:v>219622</c:v>
                </c:pt>
                <c:pt idx="119775">
                  <c:v>219622</c:v>
                </c:pt>
                <c:pt idx="119776">
                  <c:v>219622</c:v>
                </c:pt>
                <c:pt idx="119777">
                  <c:v>219622</c:v>
                </c:pt>
                <c:pt idx="119778">
                  <c:v>219622</c:v>
                </c:pt>
                <c:pt idx="119779">
                  <c:v>219622</c:v>
                </c:pt>
                <c:pt idx="119780">
                  <c:v>219622</c:v>
                </c:pt>
                <c:pt idx="119781">
                  <c:v>219622</c:v>
                </c:pt>
                <c:pt idx="119782">
                  <c:v>219622</c:v>
                </c:pt>
                <c:pt idx="119783">
                  <c:v>219622</c:v>
                </c:pt>
                <c:pt idx="119784">
                  <c:v>219622</c:v>
                </c:pt>
                <c:pt idx="119785">
                  <c:v>219622</c:v>
                </c:pt>
                <c:pt idx="119786">
                  <c:v>219622</c:v>
                </c:pt>
                <c:pt idx="119787">
                  <c:v>219622</c:v>
                </c:pt>
                <c:pt idx="119788">
                  <c:v>219622</c:v>
                </c:pt>
                <c:pt idx="119789">
                  <c:v>219622</c:v>
                </c:pt>
                <c:pt idx="119790">
                  <c:v>219622</c:v>
                </c:pt>
                <c:pt idx="119791">
                  <c:v>219622</c:v>
                </c:pt>
                <c:pt idx="119792">
                  <c:v>219622</c:v>
                </c:pt>
                <c:pt idx="119793">
                  <c:v>219622</c:v>
                </c:pt>
                <c:pt idx="119794">
                  <c:v>219622</c:v>
                </c:pt>
                <c:pt idx="119795">
                  <c:v>219622</c:v>
                </c:pt>
                <c:pt idx="119796">
                  <c:v>219622</c:v>
                </c:pt>
                <c:pt idx="119797">
                  <c:v>219622</c:v>
                </c:pt>
                <c:pt idx="119798">
                  <c:v>219622</c:v>
                </c:pt>
                <c:pt idx="119799">
                  <c:v>219622</c:v>
                </c:pt>
                <c:pt idx="119800">
                  <c:v>219622</c:v>
                </c:pt>
                <c:pt idx="119801">
                  <c:v>219622</c:v>
                </c:pt>
                <c:pt idx="119802">
                  <c:v>219622</c:v>
                </c:pt>
                <c:pt idx="119803">
                  <c:v>219622</c:v>
                </c:pt>
                <c:pt idx="119804">
                  <c:v>219622</c:v>
                </c:pt>
                <c:pt idx="119805">
                  <c:v>219622</c:v>
                </c:pt>
                <c:pt idx="119806">
                  <c:v>219622</c:v>
                </c:pt>
                <c:pt idx="119807">
                  <c:v>219622</c:v>
                </c:pt>
                <c:pt idx="119808">
                  <c:v>219622</c:v>
                </c:pt>
                <c:pt idx="119809">
                  <c:v>219622</c:v>
                </c:pt>
                <c:pt idx="119810">
                  <c:v>219622</c:v>
                </c:pt>
                <c:pt idx="119811">
                  <c:v>219622</c:v>
                </c:pt>
                <c:pt idx="119812">
                  <c:v>219622</c:v>
                </c:pt>
                <c:pt idx="119813">
                  <c:v>219622</c:v>
                </c:pt>
                <c:pt idx="119814">
                  <c:v>219622</c:v>
                </c:pt>
                <c:pt idx="119815">
                  <c:v>219622</c:v>
                </c:pt>
                <c:pt idx="119816">
                  <c:v>219622</c:v>
                </c:pt>
                <c:pt idx="119817">
                  <c:v>219622</c:v>
                </c:pt>
                <c:pt idx="119818">
                  <c:v>219622</c:v>
                </c:pt>
                <c:pt idx="119819">
                  <c:v>219622</c:v>
                </c:pt>
                <c:pt idx="119820">
                  <c:v>219622</c:v>
                </c:pt>
                <c:pt idx="119821">
                  <c:v>219622</c:v>
                </c:pt>
                <c:pt idx="119822">
                  <c:v>219622</c:v>
                </c:pt>
                <c:pt idx="119823">
                  <c:v>219622</c:v>
                </c:pt>
                <c:pt idx="119824">
                  <c:v>219622</c:v>
                </c:pt>
                <c:pt idx="119825">
                  <c:v>219622</c:v>
                </c:pt>
                <c:pt idx="119826">
                  <c:v>219622</c:v>
                </c:pt>
                <c:pt idx="119827">
                  <c:v>219622</c:v>
                </c:pt>
                <c:pt idx="119828">
                  <c:v>219622</c:v>
                </c:pt>
                <c:pt idx="119829">
                  <c:v>219622</c:v>
                </c:pt>
                <c:pt idx="119830">
                  <c:v>219622</c:v>
                </c:pt>
                <c:pt idx="119831">
                  <c:v>219622</c:v>
                </c:pt>
                <c:pt idx="119832">
                  <c:v>219622</c:v>
                </c:pt>
                <c:pt idx="119833">
                  <c:v>219622</c:v>
                </c:pt>
                <c:pt idx="119834">
                  <c:v>219622</c:v>
                </c:pt>
                <c:pt idx="119835">
                  <c:v>219622</c:v>
                </c:pt>
                <c:pt idx="119836">
                  <c:v>219622</c:v>
                </c:pt>
                <c:pt idx="119837">
                  <c:v>219622</c:v>
                </c:pt>
                <c:pt idx="119838">
                  <c:v>219622</c:v>
                </c:pt>
                <c:pt idx="119839">
                  <c:v>219622</c:v>
                </c:pt>
                <c:pt idx="119840">
                  <c:v>219622</c:v>
                </c:pt>
                <c:pt idx="119841">
                  <c:v>219622</c:v>
                </c:pt>
                <c:pt idx="119842">
                  <c:v>219622</c:v>
                </c:pt>
                <c:pt idx="119843">
                  <c:v>219622</c:v>
                </c:pt>
                <c:pt idx="119844">
                  <c:v>219622</c:v>
                </c:pt>
                <c:pt idx="119845">
                  <c:v>219622</c:v>
                </c:pt>
                <c:pt idx="119846">
                  <c:v>219622</c:v>
                </c:pt>
                <c:pt idx="119847">
                  <c:v>219622</c:v>
                </c:pt>
                <c:pt idx="119848">
                  <c:v>219622</c:v>
                </c:pt>
                <c:pt idx="119849">
                  <c:v>219622</c:v>
                </c:pt>
                <c:pt idx="119850">
                  <c:v>219622</c:v>
                </c:pt>
                <c:pt idx="119851">
                  <c:v>219622</c:v>
                </c:pt>
                <c:pt idx="119852">
                  <c:v>219622</c:v>
                </c:pt>
                <c:pt idx="119853">
                  <c:v>219622</c:v>
                </c:pt>
                <c:pt idx="119854">
                  <c:v>219622</c:v>
                </c:pt>
                <c:pt idx="119855">
                  <c:v>219622</c:v>
                </c:pt>
                <c:pt idx="119856">
                  <c:v>219622</c:v>
                </c:pt>
                <c:pt idx="119857">
                  <c:v>219622</c:v>
                </c:pt>
                <c:pt idx="119858">
                  <c:v>219622</c:v>
                </c:pt>
                <c:pt idx="119859">
                  <c:v>219622</c:v>
                </c:pt>
                <c:pt idx="119860">
                  <c:v>219622</c:v>
                </c:pt>
                <c:pt idx="119861">
                  <c:v>219622</c:v>
                </c:pt>
                <c:pt idx="119862">
                  <c:v>219622</c:v>
                </c:pt>
                <c:pt idx="119863">
                  <c:v>219622</c:v>
                </c:pt>
                <c:pt idx="119864">
                  <c:v>219622</c:v>
                </c:pt>
                <c:pt idx="119865">
                  <c:v>219622</c:v>
                </c:pt>
                <c:pt idx="119866">
                  <c:v>219622</c:v>
                </c:pt>
                <c:pt idx="119867">
                  <c:v>219622</c:v>
                </c:pt>
                <c:pt idx="119868">
                  <c:v>219622</c:v>
                </c:pt>
                <c:pt idx="119869">
                  <c:v>219622</c:v>
                </c:pt>
                <c:pt idx="119870">
                  <c:v>219622</c:v>
                </c:pt>
                <c:pt idx="119871">
                  <c:v>219622</c:v>
                </c:pt>
                <c:pt idx="119872">
                  <c:v>219622</c:v>
                </c:pt>
                <c:pt idx="119873">
                  <c:v>219622</c:v>
                </c:pt>
                <c:pt idx="119874">
                  <c:v>219622</c:v>
                </c:pt>
                <c:pt idx="119875">
                  <c:v>219622</c:v>
                </c:pt>
                <c:pt idx="119876">
                  <c:v>219622</c:v>
                </c:pt>
                <c:pt idx="119877">
                  <c:v>219622</c:v>
                </c:pt>
                <c:pt idx="119878">
                  <c:v>219622</c:v>
                </c:pt>
                <c:pt idx="119879">
                  <c:v>219622</c:v>
                </c:pt>
                <c:pt idx="119880">
                  <c:v>219622</c:v>
                </c:pt>
                <c:pt idx="119881">
                  <c:v>219622</c:v>
                </c:pt>
                <c:pt idx="119882">
                  <c:v>219622</c:v>
                </c:pt>
                <c:pt idx="119883">
                  <c:v>219622</c:v>
                </c:pt>
                <c:pt idx="119884">
                  <c:v>219622</c:v>
                </c:pt>
                <c:pt idx="119885">
                  <c:v>219622</c:v>
                </c:pt>
                <c:pt idx="119886">
                  <c:v>219622</c:v>
                </c:pt>
                <c:pt idx="119887">
                  <c:v>219622</c:v>
                </c:pt>
                <c:pt idx="119888">
                  <c:v>219622</c:v>
                </c:pt>
                <c:pt idx="119889">
                  <c:v>219622</c:v>
                </c:pt>
                <c:pt idx="119890">
                  <c:v>219622</c:v>
                </c:pt>
                <c:pt idx="119891">
                  <c:v>219622</c:v>
                </c:pt>
                <c:pt idx="119892">
                  <c:v>219622</c:v>
                </c:pt>
                <c:pt idx="119893">
                  <c:v>219622</c:v>
                </c:pt>
                <c:pt idx="119894">
                  <c:v>219622</c:v>
                </c:pt>
                <c:pt idx="119895">
                  <c:v>219622</c:v>
                </c:pt>
                <c:pt idx="119896">
                  <c:v>219622</c:v>
                </c:pt>
                <c:pt idx="119897">
                  <c:v>219622</c:v>
                </c:pt>
                <c:pt idx="119898">
                  <c:v>219622</c:v>
                </c:pt>
                <c:pt idx="119899">
                  <c:v>219622</c:v>
                </c:pt>
                <c:pt idx="119900">
                  <c:v>219622</c:v>
                </c:pt>
                <c:pt idx="119901">
                  <c:v>219622</c:v>
                </c:pt>
                <c:pt idx="119902">
                  <c:v>219622</c:v>
                </c:pt>
                <c:pt idx="119903">
                  <c:v>219622</c:v>
                </c:pt>
                <c:pt idx="119904">
                  <c:v>219622</c:v>
                </c:pt>
                <c:pt idx="119905">
                  <c:v>219622</c:v>
                </c:pt>
                <c:pt idx="119906">
                  <c:v>219622</c:v>
                </c:pt>
                <c:pt idx="119907">
                  <c:v>219622</c:v>
                </c:pt>
                <c:pt idx="119908">
                  <c:v>219622</c:v>
                </c:pt>
                <c:pt idx="119909">
                  <c:v>219622</c:v>
                </c:pt>
                <c:pt idx="119910">
                  <c:v>219622</c:v>
                </c:pt>
                <c:pt idx="119911">
                  <c:v>219622</c:v>
                </c:pt>
                <c:pt idx="119912">
                  <c:v>219622</c:v>
                </c:pt>
                <c:pt idx="119913">
                  <c:v>219622</c:v>
                </c:pt>
                <c:pt idx="119914">
                  <c:v>219622</c:v>
                </c:pt>
                <c:pt idx="119915">
                  <c:v>219622</c:v>
                </c:pt>
                <c:pt idx="119916">
                  <c:v>219622</c:v>
                </c:pt>
                <c:pt idx="119917">
                  <c:v>219622</c:v>
                </c:pt>
                <c:pt idx="119918">
                  <c:v>219622</c:v>
                </c:pt>
                <c:pt idx="119919">
                  <c:v>219622</c:v>
                </c:pt>
                <c:pt idx="119920">
                  <c:v>219622</c:v>
                </c:pt>
                <c:pt idx="119921">
                  <c:v>219622</c:v>
                </c:pt>
                <c:pt idx="119922">
                  <c:v>219622</c:v>
                </c:pt>
                <c:pt idx="119923">
                  <c:v>219622</c:v>
                </c:pt>
                <c:pt idx="119924">
                  <c:v>219622</c:v>
                </c:pt>
                <c:pt idx="119925">
                  <c:v>219622</c:v>
                </c:pt>
                <c:pt idx="119926">
                  <c:v>219622</c:v>
                </c:pt>
                <c:pt idx="119927">
                  <c:v>219622</c:v>
                </c:pt>
                <c:pt idx="119928">
                  <c:v>219622</c:v>
                </c:pt>
                <c:pt idx="119929">
                  <c:v>219622</c:v>
                </c:pt>
                <c:pt idx="119930">
                  <c:v>219622</c:v>
                </c:pt>
                <c:pt idx="119931">
                  <c:v>219622</c:v>
                </c:pt>
                <c:pt idx="119932">
                  <c:v>219622</c:v>
                </c:pt>
                <c:pt idx="119933">
                  <c:v>219622</c:v>
                </c:pt>
                <c:pt idx="119934">
                  <c:v>219622</c:v>
                </c:pt>
                <c:pt idx="119935">
                  <c:v>219622</c:v>
                </c:pt>
                <c:pt idx="119936">
                  <c:v>219622</c:v>
                </c:pt>
                <c:pt idx="119937">
                  <c:v>219622</c:v>
                </c:pt>
                <c:pt idx="119938">
                  <c:v>219622</c:v>
                </c:pt>
                <c:pt idx="119939">
                  <c:v>219622</c:v>
                </c:pt>
                <c:pt idx="119940">
                  <c:v>219622</c:v>
                </c:pt>
                <c:pt idx="119941">
                  <c:v>219622</c:v>
                </c:pt>
                <c:pt idx="119942">
                  <c:v>219622</c:v>
                </c:pt>
                <c:pt idx="119943">
                  <c:v>219622</c:v>
                </c:pt>
                <c:pt idx="119944">
                  <c:v>219622</c:v>
                </c:pt>
                <c:pt idx="119945">
                  <c:v>219622</c:v>
                </c:pt>
                <c:pt idx="119946">
                  <c:v>219622</c:v>
                </c:pt>
                <c:pt idx="119947">
                  <c:v>219622</c:v>
                </c:pt>
                <c:pt idx="119948">
                  <c:v>219622</c:v>
                </c:pt>
                <c:pt idx="119949">
                  <c:v>219622</c:v>
                </c:pt>
                <c:pt idx="119950">
                  <c:v>219622</c:v>
                </c:pt>
                <c:pt idx="119951">
                  <c:v>219622</c:v>
                </c:pt>
                <c:pt idx="119952">
                  <c:v>219622</c:v>
                </c:pt>
                <c:pt idx="119953">
                  <c:v>219622</c:v>
                </c:pt>
                <c:pt idx="119954">
                  <c:v>219622</c:v>
                </c:pt>
                <c:pt idx="119955">
                  <c:v>219622</c:v>
                </c:pt>
                <c:pt idx="119956">
                  <c:v>219622</c:v>
                </c:pt>
                <c:pt idx="119957">
                  <c:v>219622</c:v>
                </c:pt>
                <c:pt idx="119958">
                  <c:v>219622</c:v>
                </c:pt>
                <c:pt idx="119959">
                  <c:v>219622</c:v>
                </c:pt>
                <c:pt idx="119960">
                  <c:v>219622</c:v>
                </c:pt>
                <c:pt idx="119961">
                  <c:v>219622</c:v>
                </c:pt>
                <c:pt idx="119962">
                  <c:v>219622</c:v>
                </c:pt>
                <c:pt idx="119963">
                  <c:v>219622</c:v>
                </c:pt>
                <c:pt idx="119964">
                  <c:v>219622</c:v>
                </c:pt>
                <c:pt idx="119965">
                  <c:v>219622</c:v>
                </c:pt>
                <c:pt idx="119966">
                  <c:v>219622</c:v>
                </c:pt>
                <c:pt idx="119967">
                  <c:v>219622</c:v>
                </c:pt>
                <c:pt idx="119968">
                  <c:v>219622</c:v>
                </c:pt>
                <c:pt idx="119969">
                  <c:v>219622</c:v>
                </c:pt>
                <c:pt idx="119970">
                  <c:v>219622</c:v>
                </c:pt>
                <c:pt idx="119971">
                  <c:v>219622</c:v>
                </c:pt>
                <c:pt idx="119972">
                  <c:v>219622</c:v>
                </c:pt>
                <c:pt idx="119973">
                  <c:v>219622</c:v>
                </c:pt>
                <c:pt idx="119974">
                  <c:v>219622</c:v>
                </c:pt>
                <c:pt idx="119975">
                  <c:v>219622</c:v>
                </c:pt>
                <c:pt idx="119976">
                  <c:v>219622</c:v>
                </c:pt>
                <c:pt idx="119977">
                  <c:v>219622</c:v>
                </c:pt>
                <c:pt idx="119978">
                  <c:v>219622</c:v>
                </c:pt>
                <c:pt idx="119979">
                  <c:v>219622</c:v>
                </c:pt>
                <c:pt idx="119980">
                  <c:v>219622</c:v>
                </c:pt>
                <c:pt idx="119981">
                  <c:v>219622</c:v>
                </c:pt>
                <c:pt idx="119982">
                  <c:v>219622</c:v>
                </c:pt>
                <c:pt idx="119983">
                  <c:v>219622</c:v>
                </c:pt>
                <c:pt idx="119984">
                  <c:v>219622</c:v>
                </c:pt>
                <c:pt idx="119985">
                  <c:v>219622</c:v>
                </c:pt>
                <c:pt idx="119986">
                  <c:v>219622</c:v>
                </c:pt>
                <c:pt idx="119987">
                  <c:v>219622</c:v>
                </c:pt>
                <c:pt idx="119988">
                  <c:v>219622</c:v>
                </c:pt>
                <c:pt idx="119989">
                  <c:v>219622</c:v>
                </c:pt>
                <c:pt idx="119990">
                  <c:v>219622</c:v>
                </c:pt>
                <c:pt idx="119991">
                  <c:v>219622</c:v>
                </c:pt>
                <c:pt idx="119992">
                  <c:v>219622</c:v>
                </c:pt>
                <c:pt idx="119993">
                  <c:v>219622</c:v>
                </c:pt>
                <c:pt idx="119994">
                  <c:v>219622</c:v>
                </c:pt>
                <c:pt idx="119995">
                  <c:v>219622</c:v>
                </c:pt>
                <c:pt idx="119996">
                  <c:v>219622</c:v>
                </c:pt>
                <c:pt idx="119997">
                  <c:v>219622</c:v>
                </c:pt>
                <c:pt idx="119998">
                  <c:v>219622</c:v>
                </c:pt>
                <c:pt idx="119999">
                  <c:v>219622</c:v>
                </c:pt>
                <c:pt idx="120000">
                  <c:v>219622</c:v>
                </c:pt>
                <c:pt idx="120001">
                  <c:v>219622</c:v>
                </c:pt>
                <c:pt idx="120002">
                  <c:v>219622</c:v>
                </c:pt>
                <c:pt idx="120003">
                  <c:v>219622</c:v>
                </c:pt>
                <c:pt idx="120004">
                  <c:v>219622</c:v>
                </c:pt>
                <c:pt idx="120005">
                  <c:v>219622</c:v>
                </c:pt>
                <c:pt idx="120006">
                  <c:v>219622</c:v>
                </c:pt>
                <c:pt idx="120007">
                  <c:v>219622</c:v>
                </c:pt>
                <c:pt idx="120008">
                  <c:v>219622</c:v>
                </c:pt>
                <c:pt idx="120009">
                  <c:v>219622</c:v>
                </c:pt>
                <c:pt idx="120010">
                  <c:v>219622</c:v>
                </c:pt>
                <c:pt idx="120011">
                  <c:v>219622</c:v>
                </c:pt>
                <c:pt idx="120012">
                  <c:v>219622</c:v>
                </c:pt>
                <c:pt idx="120013">
                  <c:v>219622</c:v>
                </c:pt>
                <c:pt idx="120014">
                  <c:v>219622</c:v>
                </c:pt>
                <c:pt idx="120015">
                  <c:v>219622</c:v>
                </c:pt>
                <c:pt idx="120016">
                  <c:v>219622</c:v>
                </c:pt>
                <c:pt idx="120017">
                  <c:v>219622</c:v>
                </c:pt>
                <c:pt idx="120018">
                  <c:v>219622</c:v>
                </c:pt>
                <c:pt idx="120019">
                  <c:v>219622</c:v>
                </c:pt>
                <c:pt idx="120020">
                  <c:v>219622</c:v>
                </c:pt>
                <c:pt idx="120021">
                  <c:v>219622</c:v>
                </c:pt>
                <c:pt idx="120022">
                  <c:v>219622</c:v>
                </c:pt>
                <c:pt idx="120023">
                  <c:v>219622</c:v>
                </c:pt>
                <c:pt idx="120024">
                  <c:v>219622</c:v>
                </c:pt>
                <c:pt idx="120025">
                  <c:v>219622</c:v>
                </c:pt>
                <c:pt idx="120026">
                  <c:v>219622</c:v>
                </c:pt>
                <c:pt idx="120027">
                  <c:v>219622</c:v>
                </c:pt>
                <c:pt idx="120028">
                  <c:v>219622</c:v>
                </c:pt>
                <c:pt idx="120029">
                  <c:v>219622</c:v>
                </c:pt>
                <c:pt idx="120030">
                  <c:v>219622</c:v>
                </c:pt>
                <c:pt idx="120031">
                  <c:v>219622</c:v>
                </c:pt>
                <c:pt idx="120032">
                  <c:v>219622</c:v>
                </c:pt>
                <c:pt idx="120033">
                  <c:v>219622</c:v>
                </c:pt>
                <c:pt idx="120034">
                  <c:v>219622</c:v>
                </c:pt>
                <c:pt idx="120035">
                  <c:v>219622</c:v>
                </c:pt>
                <c:pt idx="120036">
                  <c:v>219622</c:v>
                </c:pt>
                <c:pt idx="120037">
                  <c:v>219622</c:v>
                </c:pt>
                <c:pt idx="120038">
                  <c:v>219622</c:v>
                </c:pt>
                <c:pt idx="120039">
                  <c:v>219622</c:v>
                </c:pt>
                <c:pt idx="120040">
                  <c:v>219622</c:v>
                </c:pt>
                <c:pt idx="120041">
                  <c:v>219622</c:v>
                </c:pt>
                <c:pt idx="120042">
                  <c:v>219622</c:v>
                </c:pt>
                <c:pt idx="120043">
                  <c:v>219622</c:v>
                </c:pt>
                <c:pt idx="120044">
                  <c:v>219622</c:v>
                </c:pt>
                <c:pt idx="120045">
                  <c:v>219622</c:v>
                </c:pt>
                <c:pt idx="120046">
                  <c:v>219622</c:v>
                </c:pt>
                <c:pt idx="120047">
                  <c:v>219622</c:v>
                </c:pt>
                <c:pt idx="120048">
                  <c:v>219622</c:v>
                </c:pt>
                <c:pt idx="120049">
                  <c:v>219622</c:v>
                </c:pt>
                <c:pt idx="120050">
                  <c:v>219622</c:v>
                </c:pt>
                <c:pt idx="120051">
                  <c:v>219622</c:v>
                </c:pt>
                <c:pt idx="120052">
                  <c:v>219622</c:v>
                </c:pt>
                <c:pt idx="120053">
                  <c:v>219622</c:v>
                </c:pt>
                <c:pt idx="120054">
                  <c:v>219622</c:v>
                </c:pt>
                <c:pt idx="120055">
                  <c:v>219622</c:v>
                </c:pt>
                <c:pt idx="120056">
                  <c:v>219622</c:v>
                </c:pt>
                <c:pt idx="120057">
                  <c:v>219622</c:v>
                </c:pt>
                <c:pt idx="120058">
                  <c:v>219622</c:v>
                </c:pt>
                <c:pt idx="120059">
                  <c:v>219622</c:v>
                </c:pt>
                <c:pt idx="120060">
                  <c:v>219622</c:v>
                </c:pt>
                <c:pt idx="120061">
                  <c:v>219622</c:v>
                </c:pt>
                <c:pt idx="120062">
                  <c:v>219622</c:v>
                </c:pt>
                <c:pt idx="120063">
                  <c:v>219622</c:v>
                </c:pt>
                <c:pt idx="120064">
                  <c:v>219622</c:v>
                </c:pt>
                <c:pt idx="120065">
                  <c:v>219622</c:v>
                </c:pt>
                <c:pt idx="120066">
                  <c:v>219622</c:v>
                </c:pt>
                <c:pt idx="120067">
                  <c:v>219622</c:v>
                </c:pt>
                <c:pt idx="120068">
                  <c:v>219622</c:v>
                </c:pt>
                <c:pt idx="120069">
                  <c:v>219622</c:v>
                </c:pt>
                <c:pt idx="120070">
                  <c:v>219622</c:v>
                </c:pt>
                <c:pt idx="120071">
                  <c:v>219622</c:v>
                </c:pt>
                <c:pt idx="120072">
                  <c:v>219622</c:v>
                </c:pt>
                <c:pt idx="120073">
                  <c:v>219622</c:v>
                </c:pt>
                <c:pt idx="120074">
                  <c:v>219622</c:v>
                </c:pt>
                <c:pt idx="120075">
                  <c:v>219622</c:v>
                </c:pt>
                <c:pt idx="120076">
                  <c:v>219622</c:v>
                </c:pt>
                <c:pt idx="120077">
                  <c:v>219622</c:v>
                </c:pt>
                <c:pt idx="120078">
                  <c:v>219622</c:v>
                </c:pt>
                <c:pt idx="120079">
                  <c:v>219622</c:v>
                </c:pt>
                <c:pt idx="120080">
                  <c:v>219622</c:v>
                </c:pt>
                <c:pt idx="120081">
                  <c:v>219622</c:v>
                </c:pt>
                <c:pt idx="120082">
                  <c:v>219622</c:v>
                </c:pt>
                <c:pt idx="120083">
                  <c:v>219622</c:v>
                </c:pt>
                <c:pt idx="120084">
                  <c:v>219622</c:v>
                </c:pt>
                <c:pt idx="120085">
                  <c:v>219622</c:v>
                </c:pt>
                <c:pt idx="120086">
                  <c:v>219622</c:v>
                </c:pt>
                <c:pt idx="120087">
                  <c:v>219622</c:v>
                </c:pt>
                <c:pt idx="120088">
                  <c:v>219622</c:v>
                </c:pt>
                <c:pt idx="120089">
                  <c:v>219622</c:v>
                </c:pt>
                <c:pt idx="120090">
                  <c:v>219622</c:v>
                </c:pt>
                <c:pt idx="120091">
                  <c:v>219622</c:v>
                </c:pt>
                <c:pt idx="120092">
                  <c:v>219622</c:v>
                </c:pt>
                <c:pt idx="120093">
                  <c:v>219622</c:v>
                </c:pt>
                <c:pt idx="120094">
                  <c:v>219622</c:v>
                </c:pt>
                <c:pt idx="120095">
                  <c:v>219622</c:v>
                </c:pt>
                <c:pt idx="120096">
                  <c:v>219622</c:v>
                </c:pt>
                <c:pt idx="120097">
                  <c:v>219622</c:v>
                </c:pt>
                <c:pt idx="120098">
                  <c:v>219622</c:v>
                </c:pt>
                <c:pt idx="120099">
                  <c:v>219622</c:v>
                </c:pt>
                <c:pt idx="120100">
                  <c:v>219622</c:v>
                </c:pt>
                <c:pt idx="120101">
                  <c:v>219622</c:v>
                </c:pt>
                <c:pt idx="120102">
                  <c:v>219622</c:v>
                </c:pt>
                <c:pt idx="120103">
                  <c:v>219622</c:v>
                </c:pt>
                <c:pt idx="120104">
                  <c:v>219622</c:v>
                </c:pt>
                <c:pt idx="120105">
                  <c:v>219622</c:v>
                </c:pt>
                <c:pt idx="120106">
                  <c:v>219622</c:v>
                </c:pt>
                <c:pt idx="120107">
                  <c:v>219622</c:v>
                </c:pt>
                <c:pt idx="120108">
                  <c:v>219622</c:v>
                </c:pt>
                <c:pt idx="120109">
                  <c:v>219622</c:v>
                </c:pt>
                <c:pt idx="120110">
                  <c:v>219622</c:v>
                </c:pt>
                <c:pt idx="120111">
                  <c:v>219622</c:v>
                </c:pt>
                <c:pt idx="120112">
                  <c:v>219622</c:v>
                </c:pt>
                <c:pt idx="120113">
                  <c:v>219622</c:v>
                </c:pt>
                <c:pt idx="120114">
                  <c:v>219622</c:v>
                </c:pt>
                <c:pt idx="120115">
                  <c:v>219622</c:v>
                </c:pt>
                <c:pt idx="120116">
                  <c:v>219622</c:v>
                </c:pt>
                <c:pt idx="120117">
                  <c:v>219622</c:v>
                </c:pt>
                <c:pt idx="120118">
                  <c:v>219622</c:v>
                </c:pt>
                <c:pt idx="120119">
                  <c:v>219622</c:v>
                </c:pt>
                <c:pt idx="120120">
                  <c:v>219622</c:v>
                </c:pt>
                <c:pt idx="120121">
                  <c:v>219622</c:v>
                </c:pt>
                <c:pt idx="120122">
                  <c:v>219622</c:v>
                </c:pt>
                <c:pt idx="120123">
                  <c:v>219622</c:v>
                </c:pt>
                <c:pt idx="120124">
                  <c:v>219622</c:v>
                </c:pt>
                <c:pt idx="120125">
                  <c:v>219622</c:v>
                </c:pt>
                <c:pt idx="120126">
                  <c:v>219622</c:v>
                </c:pt>
                <c:pt idx="120127">
                  <c:v>219622</c:v>
                </c:pt>
                <c:pt idx="120128">
                  <c:v>219622</c:v>
                </c:pt>
                <c:pt idx="120129">
                  <c:v>219622</c:v>
                </c:pt>
                <c:pt idx="120130">
                  <c:v>219622</c:v>
                </c:pt>
                <c:pt idx="120131">
                  <c:v>219622</c:v>
                </c:pt>
                <c:pt idx="120132">
                  <c:v>219622</c:v>
                </c:pt>
                <c:pt idx="120133">
                  <c:v>219622</c:v>
                </c:pt>
                <c:pt idx="120134">
                  <c:v>219622</c:v>
                </c:pt>
                <c:pt idx="120135">
                  <c:v>219622</c:v>
                </c:pt>
                <c:pt idx="120136">
                  <c:v>219622</c:v>
                </c:pt>
                <c:pt idx="120137">
                  <c:v>219622</c:v>
                </c:pt>
                <c:pt idx="120138">
                  <c:v>219622</c:v>
                </c:pt>
                <c:pt idx="120139">
                  <c:v>219622</c:v>
                </c:pt>
                <c:pt idx="120140">
                  <c:v>219622</c:v>
                </c:pt>
                <c:pt idx="120141">
                  <c:v>219622</c:v>
                </c:pt>
                <c:pt idx="120142">
                  <c:v>219622</c:v>
                </c:pt>
                <c:pt idx="120143">
                  <c:v>219622</c:v>
                </c:pt>
                <c:pt idx="120144">
                  <c:v>219622</c:v>
                </c:pt>
                <c:pt idx="120145">
                  <c:v>219622</c:v>
                </c:pt>
                <c:pt idx="120146">
                  <c:v>219622</c:v>
                </c:pt>
                <c:pt idx="120147">
                  <c:v>219622</c:v>
                </c:pt>
                <c:pt idx="120148">
                  <c:v>219622</c:v>
                </c:pt>
                <c:pt idx="120149">
                  <c:v>219622</c:v>
                </c:pt>
                <c:pt idx="120150">
                  <c:v>219622</c:v>
                </c:pt>
                <c:pt idx="120151">
                  <c:v>219622</c:v>
                </c:pt>
                <c:pt idx="120152">
                  <c:v>219622</c:v>
                </c:pt>
                <c:pt idx="120153">
                  <c:v>219622</c:v>
                </c:pt>
                <c:pt idx="120154">
                  <c:v>219622</c:v>
                </c:pt>
                <c:pt idx="120155">
                  <c:v>219622</c:v>
                </c:pt>
                <c:pt idx="120156">
                  <c:v>219622</c:v>
                </c:pt>
                <c:pt idx="120157">
                  <c:v>219622</c:v>
                </c:pt>
                <c:pt idx="120158">
                  <c:v>219622</c:v>
                </c:pt>
                <c:pt idx="120159">
                  <c:v>219622</c:v>
                </c:pt>
                <c:pt idx="120160">
                  <c:v>219622</c:v>
                </c:pt>
                <c:pt idx="120161">
                  <c:v>219622</c:v>
                </c:pt>
                <c:pt idx="120162">
                  <c:v>219622</c:v>
                </c:pt>
                <c:pt idx="120163">
                  <c:v>219622</c:v>
                </c:pt>
                <c:pt idx="120164">
                  <c:v>219622</c:v>
                </c:pt>
                <c:pt idx="120165">
                  <c:v>219622</c:v>
                </c:pt>
                <c:pt idx="120166">
                  <c:v>219622</c:v>
                </c:pt>
                <c:pt idx="120167">
                  <c:v>219622</c:v>
                </c:pt>
                <c:pt idx="120168">
                  <c:v>219622</c:v>
                </c:pt>
                <c:pt idx="120169">
                  <c:v>219622</c:v>
                </c:pt>
                <c:pt idx="120170">
                  <c:v>219622</c:v>
                </c:pt>
                <c:pt idx="120171">
                  <c:v>219622</c:v>
                </c:pt>
                <c:pt idx="120172">
                  <c:v>219622</c:v>
                </c:pt>
                <c:pt idx="120173">
                  <c:v>219622</c:v>
                </c:pt>
                <c:pt idx="120174">
                  <c:v>219622</c:v>
                </c:pt>
                <c:pt idx="120175">
                  <c:v>219622</c:v>
                </c:pt>
                <c:pt idx="120176">
                  <c:v>219622</c:v>
                </c:pt>
                <c:pt idx="120177">
                  <c:v>219622</c:v>
                </c:pt>
                <c:pt idx="120178">
                  <c:v>219622</c:v>
                </c:pt>
                <c:pt idx="120179">
                  <c:v>219622</c:v>
                </c:pt>
                <c:pt idx="120180">
                  <c:v>219622</c:v>
                </c:pt>
                <c:pt idx="120181">
                  <c:v>219622</c:v>
                </c:pt>
                <c:pt idx="120182">
                  <c:v>219622</c:v>
                </c:pt>
                <c:pt idx="120183">
                  <c:v>219622</c:v>
                </c:pt>
                <c:pt idx="120184">
                  <c:v>219622</c:v>
                </c:pt>
                <c:pt idx="120185">
                  <c:v>219622</c:v>
                </c:pt>
                <c:pt idx="120186">
                  <c:v>219622</c:v>
                </c:pt>
                <c:pt idx="120187">
                  <c:v>219622</c:v>
                </c:pt>
                <c:pt idx="120188">
                  <c:v>219622</c:v>
                </c:pt>
                <c:pt idx="120189">
                  <c:v>219622</c:v>
                </c:pt>
                <c:pt idx="120190">
                  <c:v>219622</c:v>
                </c:pt>
                <c:pt idx="120191">
                  <c:v>219622</c:v>
                </c:pt>
                <c:pt idx="120192">
                  <c:v>219622</c:v>
                </c:pt>
                <c:pt idx="120193">
                  <c:v>219622</c:v>
                </c:pt>
                <c:pt idx="120194">
                  <c:v>219622</c:v>
                </c:pt>
                <c:pt idx="120195">
                  <c:v>219622</c:v>
                </c:pt>
                <c:pt idx="120196">
                  <c:v>219622</c:v>
                </c:pt>
                <c:pt idx="120197">
                  <c:v>219622</c:v>
                </c:pt>
                <c:pt idx="120198">
                  <c:v>219622</c:v>
                </c:pt>
                <c:pt idx="120199">
                  <c:v>219622</c:v>
                </c:pt>
                <c:pt idx="120200">
                  <c:v>219622</c:v>
                </c:pt>
                <c:pt idx="120201">
                  <c:v>219622</c:v>
                </c:pt>
                <c:pt idx="120202">
                  <c:v>219622</c:v>
                </c:pt>
                <c:pt idx="120203">
                  <c:v>219622</c:v>
                </c:pt>
                <c:pt idx="120204">
                  <c:v>219622</c:v>
                </c:pt>
                <c:pt idx="120205">
                  <c:v>219622</c:v>
                </c:pt>
                <c:pt idx="120206">
                  <c:v>219622</c:v>
                </c:pt>
                <c:pt idx="120207">
                  <c:v>219622</c:v>
                </c:pt>
                <c:pt idx="120208">
                  <c:v>219622</c:v>
                </c:pt>
                <c:pt idx="120209">
                  <c:v>219622</c:v>
                </c:pt>
                <c:pt idx="120210">
                  <c:v>219622</c:v>
                </c:pt>
                <c:pt idx="120211">
                  <c:v>219622</c:v>
                </c:pt>
                <c:pt idx="120212">
                  <c:v>219622</c:v>
                </c:pt>
                <c:pt idx="120213">
                  <c:v>219622</c:v>
                </c:pt>
                <c:pt idx="120214">
                  <c:v>219622</c:v>
                </c:pt>
                <c:pt idx="120215">
                  <c:v>219622</c:v>
                </c:pt>
                <c:pt idx="120216">
                  <c:v>219622</c:v>
                </c:pt>
                <c:pt idx="120217">
                  <c:v>219622</c:v>
                </c:pt>
                <c:pt idx="120218">
                  <c:v>219622</c:v>
                </c:pt>
                <c:pt idx="120219">
                  <c:v>219622</c:v>
                </c:pt>
                <c:pt idx="120220">
                  <c:v>219622</c:v>
                </c:pt>
                <c:pt idx="120221">
                  <c:v>219622</c:v>
                </c:pt>
                <c:pt idx="120222">
                  <c:v>219622</c:v>
                </c:pt>
                <c:pt idx="120223">
                  <c:v>219622</c:v>
                </c:pt>
                <c:pt idx="120224">
                  <c:v>219622</c:v>
                </c:pt>
                <c:pt idx="120225">
                  <c:v>219622</c:v>
                </c:pt>
                <c:pt idx="120226">
                  <c:v>219622</c:v>
                </c:pt>
                <c:pt idx="120227">
                  <c:v>219622</c:v>
                </c:pt>
                <c:pt idx="120228">
                  <c:v>219622</c:v>
                </c:pt>
                <c:pt idx="120229">
                  <c:v>219622</c:v>
                </c:pt>
                <c:pt idx="120230">
                  <c:v>219622</c:v>
                </c:pt>
                <c:pt idx="120231">
                  <c:v>219622</c:v>
                </c:pt>
                <c:pt idx="120232">
                  <c:v>219622</c:v>
                </c:pt>
                <c:pt idx="120233">
                  <c:v>219622</c:v>
                </c:pt>
                <c:pt idx="120234">
                  <c:v>219622</c:v>
                </c:pt>
                <c:pt idx="120235">
                  <c:v>219622</c:v>
                </c:pt>
                <c:pt idx="120236">
                  <c:v>219622</c:v>
                </c:pt>
                <c:pt idx="120237">
                  <c:v>219622</c:v>
                </c:pt>
                <c:pt idx="120238">
                  <c:v>219622</c:v>
                </c:pt>
                <c:pt idx="120239">
                  <c:v>219622</c:v>
                </c:pt>
                <c:pt idx="120240">
                  <c:v>219622</c:v>
                </c:pt>
                <c:pt idx="120241">
                  <c:v>219622</c:v>
                </c:pt>
                <c:pt idx="120242">
                  <c:v>219622</c:v>
                </c:pt>
                <c:pt idx="120243">
                  <c:v>219622</c:v>
                </c:pt>
                <c:pt idx="120244">
                  <c:v>219622</c:v>
                </c:pt>
                <c:pt idx="120245">
                  <c:v>219622</c:v>
                </c:pt>
                <c:pt idx="120246">
                  <c:v>219622</c:v>
                </c:pt>
                <c:pt idx="120247">
                  <c:v>219622</c:v>
                </c:pt>
                <c:pt idx="120248">
                  <c:v>219622</c:v>
                </c:pt>
                <c:pt idx="120249">
                  <c:v>219622</c:v>
                </c:pt>
                <c:pt idx="120250">
                  <c:v>219622</c:v>
                </c:pt>
                <c:pt idx="120251">
                  <c:v>219622</c:v>
                </c:pt>
                <c:pt idx="120252">
                  <c:v>219622</c:v>
                </c:pt>
                <c:pt idx="120253">
                  <c:v>219622</c:v>
                </c:pt>
                <c:pt idx="120254">
                  <c:v>219622</c:v>
                </c:pt>
                <c:pt idx="120255">
                  <c:v>219622</c:v>
                </c:pt>
                <c:pt idx="120256">
                  <c:v>219622</c:v>
                </c:pt>
                <c:pt idx="120257">
                  <c:v>219622</c:v>
                </c:pt>
                <c:pt idx="120258">
                  <c:v>219622</c:v>
                </c:pt>
                <c:pt idx="120259">
                  <c:v>219622</c:v>
                </c:pt>
                <c:pt idx="120260">
                  <c:v>219622</c:v>
                </c:pt>
                <c:pt idx="120261">
                  <c:v>219622</c:v>
                </c:pt>
                <c:pt idx="120262">
                  <c:v>219622</c:v>
                </c:pt>
                <c:pt idx="120263">
                  <c:v>219622</c:v>
                </c:pt>
                <c:pt idx="120264">
                  <c:v>219622</c:v>
                </c:pt>
                <c:pt idx="120265">
                  <c:v>219622</c:v>
                </c:pt>
                <c:pt idx="120266">
                  <c:v>219622</c:v>
                </c:pt>
                <c:pt idx="120267">
                  <c:v>219622</c:v>
                </c:pt>
                <c:pt idx="120268">
                  <c:v>219622</c:v>
                </c:pt>
                <c:pt idx="120269">
                  <c:v>219622</c:v>
                </c:pt>
                <c:pt idx="120270">
                  <c:v>219622</c:v>
                </c:pt>
                <c:pt idx="120271">
                  <c:v>219622</c:v>
                </c:pt>
                <c:pt idx="120272">
                  <c:v>219622</c:v>
                </c:pt>
                <c:pt idx="120273">
                  <c:v>219622</c:v>
                </c:pt>
                <c:pt idx="120274">
                  <c:v>219622</c:v>
                </c:pt>
                <c:pt idx="120275">
                  <c:v>219622</c:v>
                </c:pt>
                <c:pt idx="120276">
                  <c:v>219622</c:v>
                </c:pt>
                <c:pt idx="120277">
                  <c:v>219622</c:v>
                </c:pt>
                <c:pt idx="120278">
                  <c:v>219622</c:v>
                </c:pt>
                <c:pt idx="120279">
                  <c:v>219622</c:v>
                </c:pt>
                <c:pt idx="120280">
                  <c:v>219622</c:v>
                </c:pt>
                <c:pt idx="120281">
                  <c:v>219622</c:v>
                </c:pt>
                <c:pt idx="120282">
                  <c:v>219622</c:v>
                </c:pt>
                <c:pt idx="120283">
                  <c:v>219622</c:v>
                </c:pt>
                <c:pt idx="120284">
                  <c:v>219622</c:v>
                </c:pt>
                <c:pt idx="120285">
                  <c:v>219622</c:v>
                </c:pt>
                <c:pt idx="120286">
                  <c:v>219622</c:v>
                </c:pt>
                <c:pt idx="120287">
                  <c:v>219622</c:v>
                </c:pt>
                <c:pt idx="120288">
                  <c:v>219622</c:v>
                </c:pt>
                <c:pt idx="120289">
                  <c:v>219622</c:v>
                </c:pt>
                <c:pt idx="120290">
                  <c:v>219622</c:v>
                </c:pt>
                <c:pt idx="120291">
                  <c:v>219622</c:v>
                </c:pt>
                <c:pt idx="120292">
                  <c:v>219622</c:v>
                </c:pt>
                <c:pt idx="120293">
                  <c:v>219622</c:v>
                </c:pt>
                <c:pt idx="120294">
                  <c:v>219622</c:v>
                </c:pt>
                <c:pt idx="120295">
                  <c:v>219622</c:v>
                </c:pt>
                <c:pt idx="120296">
                  <c:v>219622</c:v>
                </c:pt>
                <c:pt idx="120297">
                  <c:v>219622</c:v>
                </c:pt>
                <c:pt idx="120298">
                  <c:v>219622</c:v>
                </c:pt>
                <c:pt idx="120299">
                  <c:v>219622</c:v>
                </c:pt>
                <c:pt idx="120300">
                  <c:v>219622</c:v>
                </c:pt>
                <c:pt idx="120301">
                  <c:v>219622</c:v>
                </c:pt>
                <c:pt idx="120302">
                  <c:v>219622</c:v>
                </c:pt>
                <c:pt idx="120303">
                  <c:v>219622</c:v>
                </c:pt>
                <c:pt idx="120304">
                  <c:v>219622</c:v>
                </c:pt>
                <c:pt idx="120305">
                  <c:v>219622</c:v>
                </c:pt>
                <c:pt idx="120306">
                  <c:v>219622</c:v>
                </c:pt>
                <c:pt idx="120307">
                  <c:v>219622</c:v>
                </c:pt>
                <c:pt idx="120308">
                  <c:v>219622</c:v>
                </c:pt>
                <c:pt idx="120309">
                  <c:v>219622</c:v>
                </c:pt>
                <c:pt idx="120310">
                  <c:v>219622</c:v>
                </c:pt>
                <c:pt idx="120311">
                  <c:v>219622</c:v>
                </c:pt>
                <c:pt idx="120312">
                  <c:v>219622</c:v>
                </c:pt>
                <c:pt idx="120313">
                  <c:v>219622</c:v>
                </c:pt>
                <c:pt idx="120314">
                  <c:v>219622</c:v>
                </c:pt>
                <c:pt idx="120315">
                  <c:v>219622</c:v>
                </c:pt>
                <c:pt idx="120316">
                  <c:v>219622</c:v>
                </c:pt>
                <c:pt idx="120317">
                  <c:v>219622</c:v>
                </c:pt>
                <c:pt idx="120318">
                  <c:v>219622</c:v>
                </c:pt>
                <c:pt idx="120319">
                  <c:v>219622</c:v>
                </c:pt>
                <c:pt idx="120320">
                  <c:v>219622</c:v>
                </c:pt>
                <c:pt idx="120321">
                  <c:v>219622</c:v>
                </c:pt>
                <c:pt idx="120322">
                  <c:v>219622</c:v>
                </c:pt>
                <c:pt idx="120323">
                  <c:v>219622</c:v>
                </c:pt>
                <c:pt idx="120324">
                  <c:v>219622</c:v>
                </c:pt>
                <c:pt idx="120325">
                  <c:v>219622</c:v>
                </c:pt>
                <c:pt idx="120326">
                  <c:v>219622</c:v>
                </c:pt>
                <c:pt idx="120327">
                  <c:v>219622</c:v>
                </c:pt>
                <c:pt idx="120328">
                  <c:v>219622</c:v>
                </c:pt>
                <c:pt idx="120329">
                  <c:v>219622</c:v>
                </c:pt>
                <c:pt idx="120330">
                  <c:v>219622</c:v>
                </c:pt>
                <c:pt idx="120331">
                  <c:v>219622</c:v>
                </c:pt>
                <c:pt idx="120332">
                  <c:v>219622</c:v>
                </c:pt>
                <c:pt idx="120333">
                  <c:v>219622</c:v>
                </c:pt>
                <c:pt idx="120334">
                  <c:v>219622</c:v>
                </c:pt>
                <c:pt idx="120335">
                  <c:v>219622</c:v>
                </c:pt>
                <c:pt idx="120336">
                  <c:v>219622</c:v>
                </c:pt>
                <c:pt idx="120337">
                  <c:v>219622</c:v>
                </c:pt>
                <c:pt idx="120338">
                  <c:v>219622</c:v>
                </c:pt>
                <c:pt idx="120339">
                  <c:v>219622</c:v>
                </c:pt>
                <c:pt idx="120340">
                  <c:v>219622</c:v>
                </c:pt>
                <c:pt idx="120341">
                  <c:v>219622</c:v>
                </c:pt>
                <c:pt idx="120342">
                  <c:v>219622</c:v>
                </c:pt>
                <c:pt idx="120343">
                  <c:v>219622</c:v>
                </c:pt>
                <c:pt idx="120344">
                  <c:v>219622</c:v>
                </c:pt>
                <c:pt idx="120345">
                  <c:v>219622</c:v>
                </c:pt>
                <c:pt idx="120346">
                  <c:v>219622</c:v>
                </c:pt>
                <c:pt idx="120347">
                  <c:v>219622</c:v>
                </c:pt>
                <c:pt idx="120348">
                  <c:v>219622</c:v>
                </c:pt>
                <c:pt idx="120349">
                  <c:v>219622</c:v>
                </c:pt>
                <c:pt idx="120350">
                  <c:v>219622</c:v>
                </c:pt>
                <c:pt idx="120351">
                  <c:v>219622</c:v>
                </c:pt>
                <c:pt idx="120352">
                  <c:v>219622</c:v>
                </c:pt>
                <c:pt idx="120353">
                  <c:v>219622</c:v>
                </c:pt>
                <c:pt idx="120354">
                  <c:v>219622</c:v>
                </c:pt>
                <c:pt idx="120355">
                  <c:v>219622</c:v>
                </c:pt>
                <c:pt idx="120356">
                  <c:v>219622</c:v>
                </c:pt>
                <c:pt idx="120357">
                  <c:v>219622</c:v>
                </c:pt>
                <c:pt idx="120358">
                  <c:v>219622</c:v>
                </c:pt>
                <c:pt idx="120359">
                  <c:v>219622</c:v>
                </c:pt>
                <c:pt idx="120360">
                  <c:v>219622</c:v>
                </c:pt>
                <c:pt idx="120361">
                  <c:v>219622</c:v>
                </c:pt>
                <c:pt idx="120362">
                  <c:v>219622</c:v>
                </c:pt>
                <c:pt idx="120363">
                  <c:v>219622</c:v>
                </c:pt>
                <c:pt idx="120364">
                  <c:v>219622</c:v>
                </c:pt>
                <c:pt idx="120365">
                  <c:v>219622</c:v>
                </c:pt>
                <c:pt idx="120366">
                  <c:v>219622</c:v>
                </c:pt>
                <c:pt idx="120367">
                  <c:v>219622</c:v>
                </c:pt>
                <c:pt idx="120368">
                  <c:v>219622</c:v>
                </c:pt>
                <c:pt idx="120369">
                  <c:v>219622</c:v>
                </c:pt>
                <c:pt idx="120370">
                  <c:v>219622</c:v>
                </c:pt>
                <c:pt idx="120371">
                  <c:v>219622</c:v>
                </c:pt>
                <c:pt idx="120372">
                  <c:v>219622</c:v>
                </c:pt>
                <c:pt idx="120373">
                  <c:v>219622</c:v>
                </c:pt>
                <c:pt idx="120374">
                  <c:v>219622</c:v>
                </c:pt>
                <c:pt idx="120375">
                  <c:v>219622</c:v>
                </c:pt>
                <c:pt idx="120376">
                  <c:v>219622</c:v>
                </c:pt>
                <c:pt idx="120377">
                  <c:v>219622</c:v>
                </c:pt>
                <c:pt idx="120378">
                  <c:v>219622</c:v>
                </c:pt>
                <c:pt idx="120379">
                  <c:v>219622</c:v>
                </c:pt>
                <c:pt idx="120380">
                  <c:v>219622</c:v>
                </c:pt>
                <c:pt idx="120381">
                  <c:v>219622</c:v>
                </c:pt>
                <c:pt idx="120382">
                  <c:v>219622</c:v>
                </c:pt>
                <c:pt idx="120383">
                  <c:v>219622</c:v>
                </c:pt>
                <c:pt idx="120384">
                  <c:v>219622</c:v>
                </c:pt>
                <c:pt idx="120385">
                  <c:v>219622</c:v>
                </c:pt>
                <c:pt idx="120386">
                  <c:v>219622</c:v>
                </c:pt>
                <c:pt idx="120387">
                  <c:v>219622</c:v>
                </c:pt>
                <c:pt idx="120388">
                  <c:v>219622</c:v>
                </c:pt>
                <c:pt idx="120389">
                  <c:v>219622</c:v>
                </c:pt>
                <c:pt idx="120390">
                  <c:v>219622</c:v>
                </c:pt>
                <c:pt idx="120391">
                  <c:v>219622</c:v>
                </c:pt>
                <c:pt idx="120392">
                  <c:v>219622</c:v>
                </c:pt>
                <c:pt idx="120393">
                  <c:v>219622</c:v>
                </c:pt>
                <c:pt idx="120394">
                  <c:v>219622</c:v>
                </c:pt>
                <c:pt idx="120395">
                  <c:v>219622</c:v>
                </c:pt>
                <c:pt idx="120396">
                  <c:v>219622</c:v>
                </c:pt>
                <c:pt idx="120397">
                  <c:v>219622</c:v>
                </c:pt>
                <c:pt idx="120398">
                  <c:v>219622</c:v>
                </c:pt>
                <c:pt idx="120399">
                  <c:v>219622</c:v>
                </c:pt>
                <c:pt idx="120400">
                  <c:v>219622</c:v>
                </c:pt>
                <c:pt idx="120401">
                  <c:v>219622</c:v>
                </c:pt>
                <c:pt idx="120402">
                  <c:v>219622</c:v>
                </c:pt>
                <c:pt idx="120403">
                  <c:v>219622</c:v>
                </c:pt>
                <c:pt idx="120404">
                  <c:v>219622</c:v>
                </c:pt>
                <c:pt idx="120405">
                  <c:v>219622</c:v>
                </c:pt>
                <c:pt idx="120406">
                  <c:v>219622</c:v>
                </c:pt>
                <c:pt idx="120407">
                  <c:v>219622</c:v>
                </c:pt>
                <c:pt idx="120408">
                  <c:v>219622</c:v>
                </c:pt>
                <c:pt idx="120409">
                  <c:v>219622</c:v>
                </c:pt>
                <c:pt idx="120410">
                  <c:v>219622</c:v>
                </c:pt>
                <c:pt idx="120411">
                  <c:v>219622</c:v>
                </c:pt>
                <c:pt idx="120412">
                  <c:v>219622</c:v>
                </c:pt>
                <c:pt idx="120413">
                  <c:v>219622</c:v>
                </c:pt>
                <c:pt idx="120414">
                  <c:v>219622</c:v>
                </c:pt>
                <c:pt idx="120415">
                  <c:v>219622</c:v>
                </c:pt>
                <c:pt idx="120416">
                  <c:v>219622</c:v>
                </c:pt>
                <c:pt idx="120417">
                  <c:v>219622</c:v>
                </c:pt>
                <c:pt idx="120418">
                  <c:v>219622</c:v>
                </c:pt>
                <c:pt idx="120419">
                  <c:v>219622</c:v>
                </c:pt>
                <c:pt idx="120420">
                  <c:v>219622</c:v>
                </c:pt>
                <c:pt idx="120421">
                  <c:v>219622</c:v>
                </c:pt>
                <c:pt idx="120422">
                  <c:v>219622</c:v>
                </c:pt>
                <c:pt idx="120423">
                  <c:v>219622</c:v>
                </c:pt>
                <c:pt idx="120424">
                  <c:v>219622</c:v>
                </c:pt>
                <c:pt idx="120425">
                  <c:v>219622</c:v>
                </c:pt>
                <c:pt idx="120426">
                  <c:v>219622</c:v>
                </c:pt>
                <c:pt idx="120427">
                  <c:v>219622</c:v>
                </c:pt>
                <c:pt idx="120428">
                  <c:v>219622</c:v>
                </c:pt>
                <c:pt idx="120429">
                  <c:v>219622</c:v>
                </c:pt>
                <c:pt idx="120430">
                  <c:v>219622</c:v>
                </c:pt>
                <c:pt idx="120431">
                  <c:v>219622</c:v>
                </c:pt>
                <c:pt idx="120432">
                  <c:v>219622</c:v>
                </c:pt>
                <c:pt idx="120433">
                  <c:v>219622</c:v>
                </c:pt>
                <c:pt idx="120434">
                  <c:v>219622</c:v>
                </c:pt>
                <c:pt idx="120435">
                  <c:v>219622</c:v>
                </c:pt>
                <c:pt idx="120436">
                  <c:v>219622</c:v>
                </c:pt>
                <c:pt idx="120437">
                  <c:v>219622</c:v>
                </c:pt>
                <c:pt idx="120438">
                  <c:v>219622</c:v>
                </c:pt>
                <c:pt idx="120439">
                  <c:v>219622</c:v>
                </c:pt>
                <c:pt idx="120440">
                  <c:v>219622</c:v>
                </c:pt>
                <c:pt idx="120441">
                  <c:v>219622</c:v>
                </c:pt>
                <c:pt idx="120442">
                  <c:v>219622</c:v>
                </c:pt>
                <c:pt idx="120443">
                  <c:v>219622</c:v>
                </c:pt>
                <c:pt idx="120444">
                  <c:v>219622</c:v>
                </c:pt>
                <c:pt idx="120445">
                  <c:v>219622</c:v>
                </c:pt>
                <c:pt idx="120446">
                  <c:v>219622</c:v>
                </c:pt>
                <c:pt idx="120447">
                  <c:v>219622</c:v>
                </c:pt>
                <c:pt idx="120448">
                  <c:v>219622</c:v>
                </c:pt>
                <c:pt idx="120449">
                  <c:v>219622</c:v>
                </c:pt>
                <c:pt idx="120450">
                  <c:v>219622</c:v>
                </c:pt>
                <c:pt idx="120451">
                  <c:v>219622</c:v>
                </c:pt>
                <c:pt idx="120452">
                  <c:v>219622</c:v>
                </c:pt>
                <c:pt idx="120453">
                  <c:v>219622</c:v>
                </c:pt>
                <c:pt idx="120454">
                  <c:v>219622</c:v>
                </c:pt>
                <c:pt idx="120455">
                  <c:v>219622</c:v>
                </c:pt>
                <c:pt idx="120456">
                  <c:v>219622</c:v>
                </c:pt>
                <c:pt idx="120457">
                  <c:v>219622</c:v>
                </c:pt>
                <c:pt idx="120458">
                  <c:v>219622</c:v>
                </c:pt>
                <c:pt idx="120459">
                  <c:v>219622</c:v>
                </c:pt>
                <c:pt idx="120460">
                  <c:v>219622</c:v>
                </c:pt>
                <c:pt idx="120461">
                  <c:v>219622</c:v>
                </c:pt>
                <c:pt idx="120462">
                  <c:v>219622</c:v>
                </c:pt>
                <c:pt idx="120463">
                  <c:v>219622</c:v>
                </c:pt>
                <c:pt idx="120464">
                  <c:v>219622</c:v>
                </c:pt>
                <c:pt idx="120465">
                  <c:v>219622</c:v>
                </c:pt>
                <c:pt idx="120466">
                  <c:v>219622</c:v>
                </c:pt>
                <c:pt idx="120467">
                  <c:v>219622</c:v>
                </c:pt>
                <c:pt idx="120468">
                  <c:v>219622</c:v>
                </c:pt>
                <c:pt idx="120469">
                  <c:v>219622</c:v>
                </c:pt>
                <c:pt idx="120470">
                  <c:v>219622</c:v>
                </c:pt>
                <c:pt idx="120471">
                  <c:v>219622</c:v>
                </c:pt>
                <c:pt idx="120472">
                  <c:v>219622</c:v>
                </c:pt>
                <c:pt idx="120473">
                  <c:v>219622</c:v>
                </c:pt>
                <c:pt idx="120474">
                  <c:v>219622</c:v>
                </c:pt>
                <c:pt idx="120475">
                  <c:v>219622</c:v>
                </c:pt>
                <c:pt idx="120476">
                  <c:v>219622</c:v>
                </c:pt>
                <c:pt idx="120477">
                  <c:v>219622</c:v>
                </c:pt>
                <c:pt idx="120478">
                  <c:v>219622</c:v>
                </c:pt>
                <c:pt idx="120479">
                  <c:v>219622</c:v>
                </c:pt>
                <c:pt idx="120480">
                  <c:v>219622</c:v>
                </c:pt>
                <c:pt idx="120481">
                  <c:v>219622</c:v>
                </c:pt>
                <c:pt idx="120482">
                  <c:v>219622</c:v>
                </c:pt>
                <c:pt idx="120483">
                  <c:v>219622</c:v>
                </c:pt>
                <c:pt idx="120484">
                  <c:v>219622</c:v>
                </c:pt>
                <c:pt idx="120485">
                  <c:v>219622</c:v>
                </c:pt>
                <c:pt idx="120486">
                  <c:v>219622</c:v>
                </c:pt>
                <c:pt idx="120487">
                  <c:v>219622</c:v>
                </c:pt>
                <c:pt idx="120488">
                  <c:v>219622</c:v>
                </c:pt>
                <c:pt idx="120489">
                  <c:v>219622</c:v>
                </c:pt>
                <c:pt idx="120490">
                  <c:v>219622</c:v>
                </c:pt>
                <c:pt idx="120491">
                  <c:v>219622</c:v>
                </c:pt>
                <c:pt idx="120492">
                  <c:v>219622</c:v>
                </c:pt>
                <c:pt idx="120493">
                  <c:v>219622</c:v>
                </c:pt>
                <c:pt idx="120494">
                  <c:v>219622</c:v>
                </c:pt>
                <c:pt idx="120495">
                  <c:v>219622</c:v>
                </c:pt>
                <c:pt idx="120496">
                  <c:v>219622</c:v>
                </c:pt>
                <c:pt idx="120497">
                  <c:v>219622</c:v>
                </c:pt>
                <c:pt idx="120498">
                  <c:v>219622</c:v>
                </c:pt>
                <c:pt idx="120499">
                  <c:v>219622</c:v>
                </c:pt>
                <c:pt idx="120500">
                  <c:v>219622</c:v>
                </c:pt>
                <c:pt idx="120501">
                  <c:v>219622</c:v>
                </c:pt>
                <c:pt idx="120502">
                  <c:v>219622</c:v>
                </c:pt>
                <c:pt idx="120503">
                  <c:v>219622</c:v>
                </c:pt>
                <c:pt idx="120504">
                  <c:v>219622</c:v>
                </c:pt>
                <c:pt idx="120505">
                  <c:v>219622</c:v>
                </c:pt>
                <c:pt idx="120506">
                  <c:v>219622</c:v>
                </c:pt>
                <c:pt idx="120507">
                  <c:v>219622</c:v>
                </c:pt>
                <c:pt idx="120508">
                  <c:v>219622</c:v>
                </c:pt>
                <c:pt idx="120509">
                  <c:v>219622</c:v>
                </c:pt>
                <c:pt idx="120510">
                  <c:v>219622</c:v>
                </c:pt>
                <c:pt idx="120511">
                  <c:v>219622</c:v>
                </c:pt>
                <c:pt idx="120512">
                  <c:v>219622</c:v>
                </c:pt>
                <c:pt idx="120513">
                  <c:v>219622</c:v>
                </c:pt>
                <c:pt idx="120514">
                  <c:v>219622</c:v>
                </c:pt>
                <c:pt idx="120515">
                  <c:v>219622</c:v>
                </c:pt>
                <c:pt idx="120516">
                  <c:v>219622</c:v>
                </c:pt>
                <c:pt idx="120517">
                  <c:v>219622</c:v>
                </c:pt>
                <c:pt idx="120518">
                  <c:v>219622</c:v>
                </c:pt>
                <c:pt idx="120519">
                  <c:v>219622</c:v>
                </c:pt>
                <c:pt idx="120520">
                  <c:v>219622</c:v>
                </c:pt>
                <c:pt idx="120521">
                  <c:v>219622</c:v>
                </c:pt>
                <c:pt idx="120522">
                  <c:v>219622</c:v>
                </c:pt>
                <c:pt idx="120523">
                  <c:v>219622</c:v>
                </c:pt>
                <c:pt idx="120524">
                  <c:v>219622</c:v>
                </c:pt>
                <c:pt idx="120525">
                  <c:v>219622</c:v>
                </c:pt>
                <c:pt idx="120526">
                  <c:v>219622</c:v>
                </c:pt>
                <c:pt idx="120527">
                  <c:v>219622</c:v>
                </c:pt>
                <c:pt idx="120528">
                  <c:v>219622</c:v>
                </c:pt>
                <c:pt idx="120529">
                  <c:v>219622</c:v>
                </c:pt>
                <c:pt idx="120530">
                  <c:v>219622</c:v>
                </c:pt>
                <c:pt idx="120531">
                  <c:v>219622</c:v>
                </c:pt>
                <c:pt idx="120532">
                  <c:v>219622</c:v>
                </c:pt>
                <c:pt idx="120533">
                  <c:v>219622</c:v>
                </c:pt>
                <c:pt idx="120534">
                  <c:v>219622</c:v>
                </c:pt>
                <c:pt idx="120535">
                  <c:v>219622</c:v>
                </c:pt>
                <c:pt idx="120536">
                  <c:v>219622</c:v>
                </c:pt>
                <c:pt idx="120537">
                  <c:v>219622</c:v>
                </c:pt>
                <c:pt idx="120538">
                  <c:v>219622</c:v>
                </c:pt>
                <c:pt idx="120539">
                  <c:v>219622</c:v>
                </c:pt>
                <c:pt idx="120540">
                  <c:v>219622</c:v>
                </c:pt>
                <c:pt idx="120541">
                  <c:v>219622</c:v>
                </c:pt>
                <c:pt idx="120542">
                  <c:v>219622</c:v>
                </c:pt>
                <c:pt idx="120543">
                  <c:v>219622</c:v>
                </c:pt>
                <c:pt idx="120544">
                  <c:v>219622</c:v>
                </c:pt>
                <c:pt idx="120545">
                  <c:v>219622</c:v>
                </c:pt>
                <c:pt idx="120546">
                  <c:v>219622</c:v>
                </c:pt>
                <c:pt idx="120547">
                  <c:v>219622</c:v>
                </c:pt>
                <c:pt idx="120548">
                  <c:v>219622</c:v>
                </c:pt>
                <c:pt idx="120549">
                  <c:v>219622</c:v>
                </c:pt>
                <c:pt idx="120550">
                  <c:v>219622</c:v>
                </c:pt>
                <c:pt idx="120551">
                  <c:v>219622</c:v>
                </c:pt>
                <c:pt idx="120552">
                  <c:v>219622</c:v>
                </c:pt>
                <c:pt idx="120553">
                  <c:v>219622</c:v>
                </c:pt>
                <c:pt idx="120554">
                  <c:v>219622</c:v>
                </c:pt>
                <c:pt idx="120555">
                  <c:v>219622</c:v>
                </c:pt>
                <c:pt idx="120556">
                  <c:v>219622</c:v>
                </c:pt>
                <c:pt idx="120557">
                  <c:v>219622</c:v>
                </c:pt>
                <c:pt idx="120558">
                  <c:v>219622</c:v>
                </c:pt>
                <c:pt idx="120559">
                  <c:v>219622</c:v>
                </c:pt>
                <c:pt idx="120560">
                  <c:v>219622</c:v>
                </c:pt>
                <c:pt idx="120561">
                  <c:v>219622</c:v>
                </c:pt>
                <c:pt idx="120562">
                  <c:v>219622</c:v>
                </c:pt>
                <c:pt idx="120563">
                  <c:v>219622</c:v>
                </c:pt>
                <c:pt idx="120564">
                  <c:v>219622</c:v>
                </c:pt>
                <c:pt idx="120565">
                  <c:v>219622</c:v>
                </c:pt>
                <c:pt idx="120566">
                  <c:v>219622</c:v>
                </c:pt>
                <c:pt idx="120567">
                  <c:v>219622</c:v>
                </c:pt>
                <c:pt idx="120568">
                  <c:v>219622</c:v>
                </c:pt>
                <c:pt idx="120569">
                  <c:v>219622</c:v>
                </c:pt>
                <c:pt idx="120570">
                  <c:v>219622</c:v>
                </c:pt>
                <c:pt idx="120571">
                  <c:v>219622</c:v>
                </c:pt>
                <c:pt idx="120572">
                  <c:v>219622</c:v>
                </c:pt>
                <c:pt idx="120573">
                  <c:v>219622</c:v>
                </c:pt>
                <c:pt idx="120574">
                  <c:v>219622</c:v>
                </c:pt>
                <c:pt idx="120575">
                  <c:v>219622</c:v>
                </c:pt>
                <c:pt idx="120576">
                  <c:v>219622</c:v>
                </c:pt>
                <c:pt idx="120577">
                  <c:v>219622</c:v>
                </c:pt>
                <c:pt idx="120578">
                  <c:v>219622</c:v>
                </c:pt>
                <c:pt idx="120579">
                  <c:v>219622</c:v>
                </c:pt>
                <c:pt idx="120580">
                  <c:v>219622</c:v>
                </c:pt>
                <c:pt idx="120581">
                  <c:v>219622</c:v>
                </c:pt>
                <c:pt idx="120582">
                  <c:v>219622</c:v>
                </c:pt>
                <c:pt idx="120583">
                  <c:v>219622</c:v>
                </c:pt>
                <c:pt idx="120584">
                  <c:v>219622</c:v>
                </c:pt>
                <c:pt idx="120585">
                  <c:v>219622</c:v>
                </c:pt>
                <c:pt idx="120586">
                  <c:v>219622</c:v>
                </c:pt>
                <c:pt idx="120587">
                  <c:v>219622</c:v>
                </c:pt>
                <c:pt idx="120588">
                  <c:v>219622</c:v>
                </c:pt>
                <c:pt idx="120589">
                  <c:v>219622</c:v>
                </c:pt>
                <c:pt idx="120590">
                  <c:v>219622</c:v>
                </c:pt>
                <c:pt idx="120591">
                  <c:v>219622</c:v>
                </c:pt>
                <c:pt idx="120592">
                  <c:v>219622</c:v>
                </c:pt>
                <c:pt idx="120593">
                  <c:v>219622</c:v>
                </c:pt>
                <c:pt idx="120594">
                  <c:v>219622</c:v>
                </c:pt>
                <c:pt idx="120595">
                  <c:v>219622</c:v>
                </c:pt>
                <c:pt idx="120596">
                  <c:v>219622</c:v>
                </c:pt>
                <c:pt idx="120597">
                  <c:v>219622</c:v>
                </c:pt>
                <c:pt idx="120598">
                  <c:v>219622</c:v>
                </c:pt>
                <c:pt idx="120599">
                  <c:v>219622</c:v>
                </c:pt>
                <c:pt idx="120600">
                  <c:v>219622</c:v>
                </c:pt>
                <c:pt idx="120601">
                  <c:v>219622</c:v>
                </c:pt>
                <c:pt idx="120602">
                  <c:v>219622</c:v>
                </c:pt>
                <c:pt idx="120603">
                  <c:v>219622</c:v>
                </c:pt>
                <c:pt idx="120604">
                  <c:v>219622</c:v>
                </c:pt>
                <c:pt idx="120605">
                  <c:v>219622</c:v>
                </c:pt>
                <c:pt idx="120606">
                  <c:v>219622</c:v>
                </c:pt>
                <c:pt idx="120607">
                  <c:v>219622</c:v>
                </c:pt>
                <c:pt idx="120608">
                  <c:v>219622</c:v>
                </c:pt>
                <c:pt idx="120609">
                  <c:v>219622</c:v>
                </c:pt>
                <c:pt idx="120610">
                  <c:v>219622</c:v>
                </c:pt>
                <c:pt idx="120611">
                  <c:v>219622</c:v>
                </c:pt>
                <c:pt idx="120612">
                  <c:v>219622</c:v>
                </c:pt>
                <c:pt idx="120613">
                  <c:v>219622</c:v>
                </c:pt>
                <c:pt idx="120614">
                  <c:v>219622</c:v>
                </c:pt>
                <c:pt idx="120615">
                  <c:v>219622</c:v>
                </c:pt>
                <c:pt idx="120616">
                  <c:v>219622</c:v>
                </c:pt>
                <c:pt idx="120617">
                  <c:v>219622</c:v>
                </c:pt>
                <c:pt idx="120618">
                  <c:v>219622</c:v>
                </c:pt>
                <c:pt idx="120619">
                  <c:v>219622</c:v>
                </c:pt>
                <c:pt idx="120620">
                  <c:v>219622</c:v>
                </c:pt>
                <c:pt idx="120621">
                  <c:v>219622</c:v>
                </c:pt>
                <c:pt idx="120622">
                  <c:v>219622</c:v>
                </c:pt>
                <c:pt idx="120623">
                  <c:v>219622</c:v>
                </c:pt>
                <c:pt idx="120624">
                  <c:v>219622</c:v>
                </c:pt>
                <c:pt idx="120625">
                  <c:v>219622</c:v>
                </c:pt>
                <c:pt idx="120626">
                  <c:v>219622</c:v>
                </c:pt>
                <c:pt idx="120627">
                  <c:v>219622</c:v>
                </c:pt>
                <c:pt idx="120628">
                  <c:v>219622</c:v>
                </c:pt>
                <c:pt idx="120629">
                  <c:v>219622</c:v>
                </c:pt>
                <c:pt idx="120630">
                  <c:v>219622</c:v>
                </c:pt>
                <c:pt idx="120631">
                  <c:v>219622</c:v>
                </c:pt>
                <c:pt idx="120632">
                  <c:v>219622</c:v>
                </c:pt>
                <c:pt idx="120633">
                  <c:v>219622</c:v>
                </c:pt>
                <c:pt idx="120634">
                  <c:v>219622</c:v>
                </c:pt>
                <c:pt idx="120635">
                  <c:v>219622</c:v>
                </c:pt>
                <c:pt idx="120636">
                  <c:v>219622</c:v>
                </c:pt>
                <c:pt idx="120637">
                  <c:v>219622</c:v>
                </c:pt>
                <c:pt idx="120638">
                  <c:v>219622</c:v>
                </c:pt>
                <c:pt idx="120639">
                  <c:v>219622</c:v>
                </c:pt>
                <c:pt idx="120640">
                  <c:v>219622</c:v>
                </c:pt>
                <c:pt idx="120641">
                  <c:v>219622</c:v>
                </c:pt>
                <c:pt idx="120642">
                  <c:v>219622</c:v>
                </c:pt>
                <c:pt idx="120643">
                  <c:v>219622</c:v>
                </c:pt>
                <c:pt idx="120644">
                  <c:v>219622</c:v>
                </c:pt>
                <c:pt idx="120645">
                  <c:v>219622</c:v>
                </c:pt>
                <c:pt idx="120646">
                  <c:v>219622</c:v>
                </c:pt>
                <c:pt idx="120647">
                  <c:v>219622</c:v>
                </c:pt>
                <c:pt idx="120648">
                  <c:v>219622</c:v>
                </c:pt>
                <c:pt idx="120649">
                  <c:v>219622</c:v>
                </c:pt>
                <c:pt idx="120650">
                  <c:v>219622</c:v>
                </c:pt>
                <c:pt idx="120651">
                  <c:v>219622</c:v>
                </c:pt>
                <c:pt idx="120652">
                  <c:v>219622</c:v>
                </c:pt>
                <c:pt idx="120653">
                  <c:v>219622</c:v>
                </c:pt>
                <c:pt idx="120654">
                  <c:v>219622</c:v>
                </c:pt>
                <c:pt idx="120655">
                  <c:v>219622</c:v>
                </c:pt>
                <c:pt idx="120656">
                  <c:v>219622</c:v>
                </c:pt>
                <c:pt idx="120657">
                  <c:v>219622</c:v>
                </c:pt>
                <c:pt idx="120658">
                  <c:v>219622</c:v>
                </c:pt>
                <c:pt idx="120659">
                  <c:v>219622</c:v>
                </c:pt>
                <c:pt idx="120660">
                  <c:v>219622</c:v>
                </c:pt>
                <c:pt idx="120661">
                  <c:v>219622</c:v>
                </c:pt>
                <c:pt idx="120662">
                  <c:v>219622</c:v>
                </c:pt>
                <c:pt idx="120663">
                  <c:v>219622</c:v>
                </c:pt>
                <c:pt idx="120664">
                  <c:v>219622</c:v>
                </c:pt>
                <c:pt idx="120665">
                  <c:v>219622</c:v>
                </c:pt>
                <c:pt idx="120666">
                  <c:v>219622</c:v>
                </c:pt>
                <c:pt idx="120667">
                  <c:v>219622</c:v>
                </c:pt>
                <c:pt idx="120668">
                  <c:v>219622</c:v>
                </c:pt>
                <c:pt idx="120669">
                  <c:v>219622</c:v>
                </c:pt>
                <c:pt idx="120670">
                  <c:v>219622</c:v>
                </c:pt>
                <c:pt idx="120671">
                  <c:v>219622</c:v>
                </c:pt>
                <c:pt idx="120672">
                  <c:v>219622</c:v>
                </c:pt>
                <c:pt idx="120673">
                  <c:v>219622</c:v>
                </c:pt>
                <c:pt idx="120674">
                  <c:v>219622</c:v>
                </c:pt>
                <c:pt idx="120675">
                  <c:v>219622</c:v>
                </c:pt>
                <c:pt idx="120676">
                  <c:v>219622</c:v>
                </c:pt>
                <c:pt idx="120677">
                  <c:v>219622</c:v>
                </c:pt>
                <c:pt idx="120678">
                  <c:v>219622</c:v>
                </c:pt>
                <c:pt idx="120679">
                  <c:v>219622</c:v>
                </c:pt>
                <c:pt idx="120680">
                  <c:v>219622</c:v>
                </c:pt>
                <c:pt idx="120681">
                  <c:v>219622</c:v>
                </c:pt>
                <c:pt idx="120682">
                  <c:v>219622</c:v>
                </c:pt>
                <c:pt idx="120683">
                  <c:v>219622</c:v>
                </c:pt>
                <c:pt idx="120684">
                  <c:v>219622</c:v>
                </c:pt>
                <c:pt idx="120685">
                  <c:v>219622</c:v>
                </c:pt>
                <c:pt idx="120686">
                  <c:v>219622</c:v>
                </c:pt>
                <c:pt idx="120687">
                  <c:v>219622</c:v>
                </c:pt>
                <c:pt idx="120688">
                  <c:v>219622</c:v>
                </c:pt>
                <c:pt idx="120689">
                  <c:v>219622</c:v>
                </c:pt>
                <c:pt idx="120690">
                  <c:v>219622</c:v>
                </c:pt>
                <c:pt idx="120691">
                  <c:v>219622</c:v>
                </c:pt>
                <c:pt idx="120692">
                  <c:v>219622</c:v>
                </c:pt>
                <c:pt idx="120693">
                  <c:v>219622</c:v>
                </c:pt>
                <c:pt idx="120694">
                  <c:v>219622</c:v>
                </c:pt>
                <c:pt idx="120695">
                  <c:v>219622</c:v>
                </c:pt>
                <c:pt idx="120696">
                  <c:v>219622</c:v>
                </c:pt>
                <c:pt idx="120697">
                  <c:v>219622</c:v>
                </c:pt>
                <c:pt idx="120698">
                  <c:v>219622</c:v>
                </c:pt>
                <c:pt idx="120699">
                  <c:v>219622</c:v>
                </c:pt>
                <c:pt idx="120700">
                  <c:v>219622</c:v>
                </c:pt>
                <c:pt idx="120701">
                  <c:v>219622</c:v>
                </c:pt>
                <c:pt idx="120702">
                  <c:v>219622</c:v>
                </c:pt>
                <c:pt idx="120703">
                  <c:v>219622</c:v>
                </c:pt>
                <c:pt idx="120704">
                  <c:v>219622</c:v>
                </c:pt>
                <c:pt idx="120705">
                  <c:v>219622</c:v>
                </c:pt>
                <c:pt idx="120706">
                  <c:v>219622</c:v>
                </c:pt>
                <c:pt idx="120707">
                  <c:v>219622</c:v>
                </c:pt>
                <c:pt idx="120708">
                  <c:v>219622</c:v>
                </c:pt>
                <c:pt idx="120709">
                  <c:v>219622</c:v>
                </c:pt>
                <c:pt idx="120710">
                  <c:v>219622</c:v>
                </c:pt>
                <c:pt idx="120711">
                  <c:v>219622</c:v>
                </c:pt>
                <c:pt idx="120712">
                  <c:v>219622</c:v>
                </c:pt>
                <c:pt idx="120713">
                  <c:v>219622</c:v>
                </c:pt>
                <c:pt idx="120714">
                  <c:v>219622</c:v>
                </c:pt>
                <c:pt idx="120715">
                  <c:v>219622</c:v>
                </c:pt>
                <c:pt idx="120716">
                  <c:v>219622</c:v>
                </c:pt>
                <c:pt idx="120717">
                  <c:v>219622</c:v>
                </c:pt>
                <c:pt idx="120718">
                  <c:v>219622</c:v>
                </c:pt>
                <c:pt idx="120719">
                  <c:v>219622</c:v>
                </c:pt>
                <c:pt idx="120720">
                  <c:v>219622</c:v>
                </c:pt>
                <c:pt idx="120721">
                  <c:v>219622</c:v>
                </c:pt>
                <c:pt idx="120722">
                  <c:v>219622</c:v>
                </c:pt>
                <c:pt idx="120723">
                  <c:v>219622</c:v>
                </c:pt>
                <c:pt idx="120724">
                  <c:v>219622</c:v>
                </c:pt>
                <c:pt idx="120725">
                  <c:v>219622</c:v>
                </c:pt>
                <c:pt idx="120726">
                  <c:v>219622</c:v>
                </c:pt>
                <c:pt idx="120727">
                  <c:v>219622</c:v>
                </c:pt>
                <c:pt idx="120728">
                  <c:v>219622</c:v>
                </c:pt>
                <c:pt idx="120729">
                  <c:v>219622</c:v>
                </c:pt>
                <c:pt idx="120730">
                  <c:v>219622</c:v>
                </c:pt>
                <c:pt idx="120731">
                  <c:v>219622</c:v>
                </c:pt>
                <c:pt idx="120732">
                  <c:v>219622</c:v>
                </c:pt>
                <c:pt idx="120733">
                  <c:v>219622</c:v>
                </c:pt>
                <c:pt idx="120734">
                  <c:v>219622</c:v>
                </c:pt>
                <c:pt idx="120735">
                  <c:v>219622</c:v>
                </c:pt>
                <c:pt idx="120736">
                  <c:v>219622</c:v>
                </c:pt>
                <c:pt idx="120737">
                  <c:v>219622</c:v>
                </c:pt>
                <c:pt idx="120738">
                  <c:v>219622</c:v>
                </c:pt>
                <c:pt idx="120739">
                  <c:v>219622</c:v>
                </c:pt>
                <c:pt idx="120740">
                  <c:v>219622</c:v>
                </c:pt>
                <c:pt idx="120741">
                  <c:v>219622</c:v>
                </c:pt>
                <c:pt idx="120742">
                  <c:v>219622</c:v>
                </c:pt>
                <c:pt idx="120743">
                  <c:v>219622</c:v>
                </c:pt>
                <c:pt idx="120744">
                  <c:v>219622</c:v>
                </c:pt>
                <c:pt idx="120745">
                  <c:v>219622</c:v>
                </c:pt>
                <c:pt idx="120746">
                  <c:v>219622</c:v>
                </c:pt>
                <c:pt idx="120747">
                  <c:v>219622</c:v>
                </c:pt>
                <c:pt idx="120748">
                  <c:v>219622</c:v>
                </c:pt>
                <c:pt idx="120749">
                  <c:v>219622</c:v>
                </c:pt>
                <c:pt idx="120750">
                  <c:v>219622</c:v>
                </c:pt>
                <c:pt idx="120751">
                  <c:v>219622</c:v>
                </c:pt>
                <c:pt idx="120752">
                  <c:v>219622</c:v>
                </c:pt>
                <c:pt idx="120753">
                  <c:v>219622</c:v>
                </c:pt>
                <c:pt idx="120754">
                  <c:v>219622</c:v>
                </c:pt>
                <c:pt idx="120755">
                  <c:v>219622</c:v>
                </c:pt>
                <c:pt idx="120756">
                  <c:v>219622</c:v>
                </c:pt>
                <c:pt idx="120757">
                  <c:v>219622</c:v>
                </c:pt>
                <c:pt idx="120758">
                  <c:v>219622</c:v>
                </c:pt>
                <c:pt idx="120759">
                  <c:v>219622</c:v>
                </c:pt>
                <c:pt idx="120760">
                  <c:v>219622</c:v>
                </c:pt>
                <c:pt idx="120761">
                  <c:v>219622</c:v>
                </c:pt>
                <c:pt idx="120762">
                  <c:v>219622</c:v>
                </c:pt>
                <c:pt idx="120763">
                  <c:v>219622</c:v>
                </c:pt>
                <c:pt idx="120764">
                  <c:v>219622</c:v>
                </c:pt>
                <c:pt idx="120765">
                  <c:v>219622</c:v>
                </c:pt>
                <c:pt idx="120766">
                  <c:v>219622</c:v>
                </c:pt>
                <c:pt idx="120767">
                  <c:v>219622</c:v>
                </c:pt>
                <c:pt idx="120768">
                  <c:v>219622</c:v>
                </c:pt>
                <c:pt idx="120769">
                  <c:v>219622</c:v>
                </c:pt>
                <c:pt idx="120770">
                  <c:v>219622</c:v>
                </c:pt>
                <c:pt idx="120771">
                  <c:v>219622</c:v>
                </c:pt>
                <c:pt idx="120772">
                  <c:v>219622</c:v>
                </c:pt>
                <c:pt idx="120773">
                  <c:v>219622</c:v>
                </c:pt>
                <c:pt idx="120774">
                  <c:v>219622</c:v>
                </c:pt>
                <c:pt idx="120775">
                  <c:v>219622</c:v>
                </c:pt>
                <c:pt idx="120776">
                  <c:v>219622</c:v>
                </c:pt>
                <c:pt idx="120777">
                  <c:v>219622</c:v>
                </c:pt>
                <c:pt idx="120778">
                  <c:v>219622</c:v>
                </c:pt>
                <c:pt idx="120779">
                  <c:v>219622</c:v>
                </c:pt>
                <c:pt idx="120780">
                  <c:v>219622</c:v>
                </c:pt>
                <c:pt idx="120781">
                  <c:v>219622</c:v>
                </c:pt>
                <c:pt idx="120782">
                  <c:v>219622</c:v>
                </c:pt>
                <c:pt idx="120783">
                  <c:v>219622</c:v>
                </c:pt>
                <c:pt idx="120784">
                  <c:v>219622</c:v>
                </c:pt>
                <c:pt idx="120785">
                  <c:v>219622</c:v>
                </c:pt>
                <c:pt idx="120786">
                  <c:v>219622</c:v>
                </c:pt>
                <c:pt idx="120787">
                  <c:v>219622</c:v>
                </c:pt>
                <c:pt idx="120788">
                  <c:v>219622</c:v>
                </c:pt>
                <c:pt idx="120789">
                  <c:v>219622</c:v>
                </c:pt>
                <c:pt idx="120790">
                  <c:v>219622</c:v>
                </c:pt>
                <c:pt idx="120791">
                  <c:v>219622</c:v>
                </c:pt>
                <c:pt idx="120792">
                  <c:v>219622</c:v>
                </c:pt>
                <c:pt idx="120793">
                  <c:v>219622</c:v>
                </c:pt>
                <c:pt idx="120794">
                  <c:v>219622</c:v>
                </c:pt>
                <c:pt idx="120795">
                  <c:v>219622</c:v>
                </c:pt>
                <c:pt idx="120796">
                  <c:v>219622</c:v>
                </c:pt>
                <c:pt idx="120797">
                  <c:v>219622</c:v>
                </c:pt>
                <c:pt idx="120798">
                  <c:v>219622</c:v>
                </c:pt>
                <c:pt idx="120799">
                  <c:v>219622</c:v>
                </c:pt>
                <c:pt idx="120800">
                  <c:v>219622</c:v>
                </c:pt>
                <c:pt idx="120801">
                  <c:v>219622</c:v>
                </c:pt>
                <c:pt idx="120802">
                  <c:v>219622</c:v>
                </c:pt>
                <c:pt idx="120803">
                  <c:v>219622</c:v>
                </c:pt>
                <c:pt idx="120804">
                  <c:v>219622</c:v>
                </c:pt>
                <c:pt idx="120805">
                  <c:v>219622</c:v>
                </c:pt>
                <c:pt idx="120806">
                  <c:v>219622</c:v>
                </c:pt>
                <c:pt idx="120807">
                  <c:v>219622</c:v>
                </c:pt>
                <c:pt idx="120808">
                  <c:v>219622</c:v>
                </c:pt>
                <c:pt idx="120809">
                  <c:v>219622</c:v>
                </c:pt>
                <c:pt idx="120810">
                  <c:v>219622</c:v>
                </c:pt>
                <c:pt idx="120811">
                  <c:v>219622</c:v>
                </c:pt>
                <c:pt idx="120812">
                  <c:v>219622</c:v>
                </c:pt>
                <c:pt idx="120813">
                  <c:v>219622</c:v>
                </c:pt>
                <c:pt idx="120814">
                  <c:v>219622</c:v>
                </c:pt>
                <c:pt idx="120815">
                  <c:v>219622</c:v>
                </c:pt>
                <c:pt idx="120816">
                  <c:v>219622</c:v>
                </c:pt>
                <c:pt idx="120817">
                  <c:v>219622</c:v>
                </c:pt>
                <c:pt idx="120818">
                  <c:v>219622</c:v>
                </c:pt>
                <c:pt idx="120819">
                  <c:v>219622</c:v>
                </c:pt>
                <c:pt idx="120820">
                  <c:v>219622</c:v>
                </c:pt>
                <c:pt idx="120821">
                  <c:v>219622</c:v>
                </c:pt>
                <c:pt idx="120822">
                  <c:v>219622</c:v>
                </c:pt>
                <c:pt idx="120823">
                  <c:v>219622</c:v>
                </c:pt>
                <c:pt idx="120824">
                  <c:v>219622</c:v>
                </c:pt>
                <c:pt idx="120825">
                  <c:v>219622</c:v>
                </c:pt>
                <c:pt idx="120826">
                  <c:v>219622</c:v>
                </c:pt>
                <c:pt idx="120827">
                  <c:v>219622</c:v>
                </c:pt>
                <c:pt idx="120828">
                  <c:v>219622</c:v>
                </c:pt>
                <c:pt idx="120829">
                  <c:v>219622</c:v>
                </c:pt>
                <c:pt idx="120830">
                  <c:v>219622</c:v>
                </c:pt>
                <c:pt idx="120831">
                  <c:v>219622</c:v>
                </c:pt>
                <c:pt idx="120832">
                  <c:v>219622</c:v>
                </c:pt>
                <c:pt idx="120833">
                  <c:v>219622</c:v>
                </c:pt>
                <c:pt idx="120834">
                  <c:v>219622</c:v>
                </c:pt>
                <c:pt idx="120835">
                  <c:v>219622</c:v>
                </c:pt>
                <c:pt idx="120836">
                  <c:v>219622</c:v>
                </c:pt>
                <c:pt idx="120837">
                  <c:v>219622</c:v>
                </c:pt>
                <c:pt idx="120838">
                  <c:v>219622</c:v>
                </c:pt>
                <c:pt idx="120839">
                  <c:v>219622</c:v>
                </c:pt>
                <c:pt idx="120840">
                  <c:v>219622</c:v>
                </c:pt>
                <c:pt idx="120841">
                  <c:v>219622</c:v>
                </c:pt>
                <c:pt idx="120842">
                  <c:v>219622</c:v>
                </c:pt>
                <c:pt idx="120843">
                  <c:v>219622</c:v>
                </c:pt>
                <c:pt idx="120844">
                  <c:v>219622</c:v>
                </c:pt>
                <c:pt idx="120845">
                  <c:v>219622</c:v>
                </c:pt>
                <c:pt idx="120846">
                  <c:v>219622</c:v>
                </c:pt>
                <c:pt idx="120847">
                  <c:v>219622</c:v>
                </c:pt>
                <c:pt idx="120848">
                  <c:v>219622</c:v>
                </c:pt>
                <c:pt idx="120849">
                  <c:v>219622</c:v>
                </c:pt>
                <c:pt idx="120850">
                  <c:v>219622</c:v>
                </c:pt>
                <c:pt idx="120851">
                  <c:v>219622</c:v>
                </c:pt>
                <c:pt idx="120852">
                  <c:v>219622</c:v>
                </c:pt>
                <c:pt idx="120853">
                  <c:v>219622</c:v>
                </c:pt>
                <c:pt idx="120854">
                  <c:v>219622</c:v>
                </c:pt>
                <c:pt idx="120855">
                  <c:v>219622</c:v>
                </c:pt>
                <c:pt idx="120856">
                  <c:v>219622</c:v>
                </c:pt>
                <c:pt idx="120857">
                  <c:v>219622</c:v>
                </c:pt>
                <c:pt idx="120858">
                  <c:v>219622</c:v>
                </c:pt>
                <c:pt idx="120859">
                  <c:v>219622</c:v>
                </c:pt>
                <c:pt idx="120860">
                  <c:v>219622</c:v>
                </c:pt>
                <c:pt idx="120861">
                  <c:v>219622</c:v>
                </c:pt>
                <c:pt idx="120862">
                  <c:v>219622</c:v>
                </c:pt>
                <c:pt idx="120863">
                  <c:v>219622</c:v>
                </c:pt>
                <c:pt idx="120864">
                  <c:v>219622</c:v>
                </c:pt>
                <c:pt idx="120865">
                  <c:v>219622</c:v>
                </c:pt>
                <c:pt idx="120866">
                  <c:v>219622</c:v>
                </c:pt>
                <c:pt idx="120867">
                  <c:v>219622</c:v>
                </c:pt>
                <c:pt idx="120868">
                  <c:v>219622</c:v>
                </c:pt>
                <c:pt idx="120869">
                  <c:v>219622</c:v>
                </c:pt>
                <c:pt idx="120870">
                  <c:v>219622</c:v>
                </c:pt>
                <c:pt idx="120871">
                  <c:v>219622</c:v>
                </c:pt>
                <c:pt idx="120872">
                  <c:v>219622</c:v>
                </c:pt>
                <c:pt idx="120873">
                  <c:v>219622</c:v>
                </c:pt>
                <c:pt idx="120874">
                  <c:v>219622</c:v>
                </c:pt>
                <c:pt idx="120875">
                  <c:v>219622</c:v>
                </c:pt>
                <c:pt idx="120876">
                  <c:v>219622</c:v>
                </c:pt>
                <c:pt idx="120877">
                  <c:v>219622</c:v>
                </c:pt>
                <c:pt idx="120878">
                  <c:v>219622</c:v>
                </c:pt>
                <c:pt idx="120879">
                  <c:v>219622</c:v>
                </c:pt>
                <c:pt idx="120880">
                  <c:v>219622</c:v>
                </c:pt>
                <c:pt idx="120881">
                  <c:v>219622</c:v>
                </c:pt>
                <c:pt idx="120882">
                  <c:v>219622</c:v>
                </c:pt>
                <c:pt idx="120883">
                  <c:v>219622</c:v>
                </c:pt>
                <c:pt idx="120884">
                  <c:v>219622</c:v>
                </c:pt>
                <c:pt idx="120885">
                  <c:v>219622</c:v>
                </c:pt>
                <c:pt idx="120886">
                  <c:v>219622</c:v>
                </c:pt>
                <c:pt idx="120887">
                  <c:v>219622</c:v>
                </c:pt>
                <c:pt idx="120888">
                  <c:v>219622</c:v>
                </c:pt>
                <c:pt idx="120889">
                  <c:v>219622</c:v>
                </c:pt>
                <c:pt idx="120890">
                  <c:v>219622</c:v>
                </c:pt>
                <c:pt idx="120891">
                  <c:v>219622</c:v>
                </c:pt>
                <c:pt idx="120892">
                  <c:v>219622</c:v>
                </c:pt>
                <c:pt idx="120893">
                  <c:v>219622</c:v>
                </c:pt>
                <c:pt idx="120894">
                  <c:v>219622</c:v>
                </c:pt>
                <c:pt idx="120895">
                  <c:v>219622</c:v>
                </c:pt>
                <c:pt idx="120896">
                  <c:v>219622</c:v>
                </c:pt>
                <c:pt idx="120897">
                  <c:v>219622</c:v>
                </c:pt>
                <c:pt idx="120898">
                  <c:v>219622</c:v>
                </c:pt>
                <c:pt idx="120899">
                  <c:v>219622</c:v>
                </c:pt>
                <c:pt idx="120900">
                  <c:v>219622</c:v>
                </c:pt>
                <c:pt idx="120901">
                  <c:v>219622</c:v>
                </c:pt>
                <c:pt idx="120902">
                  <c:v>219622</c:v>
                </c:pt>
                <c:pt idx="120903">
                  <c:v>219622</c:v>
                </c:pt>
                <c:pt idx="120904">
                  <c:v>219622</c:v>
                </c:pt>
                <c:pt idx="120905">
                  <c:v>219622</c:v>
                </c:pt>
                <c:pt idx="120906">
                  <c:v>219622</c:v>
                </c:pt>
                <c:pt idx="120907">
                  <c:v>219622</c:v>
                </c:pt>
                <c:pt idx="120908">
                  <c:v>219622</c:v>
                </c:pt>
                <c:pt idx="120909">
                  <c:v>219622</c:v>
                </c:pt>
                <c:pt idx="120910">
                  <c:v>219622</c:v>
                </c:pt>
                <c:pt idx="120911">
                  <c:v>219622</c:v>
                </c:pt>
                <c:pt idx="120912">
                  <c:v>219622</c:v>
                </c:pt>
                <c:pt idx="120913">
                  <c:v>219622</c:v>
                </c:pt>
                <c:pt idx="120914">
                  <c:v>219622</c:v>
                </c:pt>
                <c:pt idx="120915">
                  <c:v>219622</c:v>
                </c:pt>
                <c:pt idx="120916">
                  <c:v>219622</c:v>
                </c:pt>
                <c:pt idx="120917">
                  <c:v>219622</c:v>
                </c:pt>
                <c:pt idx="120918">
                  <c:v>219622</c:v>
                </c:pt>
                <c:pt idx="120919">
                  <c:v>219622</c:v>
                </c:pt>
                <c:pt idx="120920">
                  <c:v>219622</c:v>
                </c:pt>
                <c:pt idx="120921">
                  <c:v>219622</c:v>
                </c:pt>
                <c:pt idx="120922">
                  <c:v>219622</c:v>
                </c:pt>
                <c:pt idx="120923">
                  <c:v>219622</c:v>
                </c:pt>
                <c:pt idx="120924">
                  <c:v>219622</c:v>
                </c:pt>
                <c:pt idx="120925">
                  <c:v>219622</c:v>
                </c:pt>
                <c:pt idx="120926">
                  <c:v>219622</c:v>
                </c:pt>
                <c:pt idx="120927">
                  <c:v>219622</c:v>
                </c:pt>
                <c:pt idx="120928">
                  <c:v>219622</c:v>
                </c:pt>
                <c:pt idx="120929">
                  <c:v>219622</c:v>
                </c:pt>
                <c:pt idx="120930">
                  <c:v>219622</c:v>
                </c:pt>
                <c:pt idx="120931">
                  <c:v>219622</c:v>
                </c:pt>
                <c:pt idx="120932">
                  <c:v>219622</c:v>
                </c:pt>
                <c:pt idx="120933">
                  <c:v>219622</c:v>
                </c:pt>
                <c:pt idx="120934">
                  <c:v>219622</c:v>
                </c:pt>
                <c:pt idx="120935">
                  <c:v>219622</c:v>
                </c:pt>
                <c:pt idx="120936">
                  <c:v>219622</c:v>
                </c:pt>
                <c:pt idx="120937">
                  <c:v>219622</c:v>
                </c:pt>
                <c:pt idx="120938">
                  <c:v>219622</c:v>
                </c:pt>
                <c:pt idx="120939">
                  <c:v>219622</c:v>
                </c:pt>
                <c:pt idx="120940">
                  <c:v>219622</c:v>
                </c:pt>
                <c:pt idx="120941">
                  <c:v>219622</c:v>
                </c:pt>
                <c:pt idx="120942">
                  <c:v>219622</c:v>
                </c:pt>
                <c:pt idx="120943">
                  <c:v>219622</c:v>
                </c:pt>
                <c:pt idx="120944">
                  <c:v>219622</c:v>
                </c:pt>
                <c:pt idx="120945">
                  <c:v>219622</c:v>
                </c:pt>
                <c:pt idx="120946">
                  <c:v>219622</c:v>
                </c:pt>
                <c:pt idx="120947">
                  <c:v>219622</c:v>
                </c:pt>
                <c:pt idx="120948">
                  <c:v>219622</c:v>
                </c:pt>
                <c:pt idx="120949">
                  <c:v>219622</c:v>
                </c:pt>
                <c:pt idx="120950">
                  <c:v>219622</c:v>
                </c:pt>
                <c:pt idx="120951">
                  <c:v>219622</c:v>
                </c:pt>
                <c:pt idx="120952">
                  <c:v>219622</c:v>
                </c:pt>
                <c:pt idx="120953">
                  <c:v>219622</c:v>
                </c:pt>
                <c:pt idx="120954">
                  <c:v>219622</c:v>
                </c:pt>
                <c:pt idx="120955">
                  <c:v>219622</c:v>
                </c:pt>
                <c:pt idx="120956">
                  <c:v>219622</c:v>
                </c:pt>
                <c:pt idx="120957">
                  <c:v>219622</c:v>
                </c:pt>
                <c:pt idx="120958">
                  <c:v>219622</c:v>
                </c:pt>
                <c:pt idx="120959">
                  <c:v>219622</c:v>
                </c:pt>
                <c:pt idx="120960">
                  <c:v>219622</c:v>
                </c:pt>
                <c:pt idx="120961">
                  <c:v>219622</c:v>
                </c:pt>
                <c:pt idx="120962">
                  <c:v>219622</c:v>
                </c:pt>
                <c:pt idx="120963">
                  <c:v>219622</c:v>
                </c:pt>
                <c:pt idx="120964">
                  <c:v>219622</c:v>
                </c:pt>
                <c:pt idx="120965">
                  <c:v>219622</c:v>
                </c:pt>
                <c:pt idx="120966">
                  <c:v>219622</c:v>
                </c:pt>
                <c:pt idx="120967">
                  <c:v>219622</c:v>
                </c:pt>
                <c:pt idx="120968">
                  <c:v>219622</c:v>
                </c:pt>
                <c:pt idx="120969">
                  <c:v>219622</c:v>
                </c:pt>
                <c:pt idx="120970">
                  <c:v>219622</c:v>
                </c:pt>
                <c:pt idx="120971">
                  <c:v>219622</c:v>
                </c:pt>
                <c:pt idx="120972">
                  <c:v>219622</c:v>
                </c:pt>
                <c:pt idx="120973">
                  <c:v>219622</c:v>
                </c:pt>
                <c:pt idx="120974">
                  <c:v>219622</c:v>
                </c:pt>
                <c:pt idx="120975">
                  <c:v>219622</c:v>
                </c:pt>
                <c:pt idx="120976">
                  <c:v>219622</c:v>
                </c:pt>
                <c:pt idx="120977">
                  <c:v>219622</c:v>
                </c:pt>
                <c:pt idx="120978">
                  <c:v>219622</c:v>
                </c:pt>
                <c:pt idx="120979">
                  <c:v>219622</c:v>
                </c:pt>
                <c:pt idx="120980">
                  <c:v>219622</c:v>
                </c:pt>
                <c:pt idx="120981">
                  <c:v>219622</c:v>
                </c:pt>
                <c:pt idx="120982">
                  <c:v>219622</c:v>
                </c:pt>
                <c:pt idx="120983">
                  <c:v>219622</c:v>
                </c:pt>
                <c:pt idx="120984">
                  <c:v>219622</c:v>
                </c:pt>
                <c:pt idx="120985">
                  <c:v>219622</c:v>
                </c:pt>
                <c:pt idx="120986">
                  <c:v>219622</c:v>
                </c:pt>
                <c:pt idx="120987">
                  <c:v>219622</c:v>
                </c:pt>
                <c:pt idx="120988">
                  <c:v>219622</c:v>
                </c:pt>
                <c:pt idx="120989">
                  <c:v>219622</c:v>
                </c:pt>
                <c:pt idx="120990">
                  <c:v>219622</c:v>
                </c:pt>
                <c:pt idx="120991">
                  <c:v>219622</c:v>
                </c:pt>
                <c:pt idx="120992">
                  <c:v>219622</c:v>
                </c:pt>
                <c:pt idx="120993">
                  <c:v>219622</c:v>
                </c:pt>
                <c:pt idx="120994">
                  <c:v>219622</c:v>
                </c:pt>
                <c:pt idx="120995">
                  <c:v>219622</c:v>
                </c:pt>
                <c:pt idx="120996">
                  <c:v>219622</c:v>
                </c:pt>
                <c:pt idx="120997">
                  <c:v>219622</c:v>
                </c:pt>
                <c:pt idx="120998">
                  <c:v>219622</c:v>
                </c:pt>
                <c:pt idx="120999">
                  <c:v>219622</c:v>
                </c:pt>
                <c:pt idx="121000">
                  <c:v>219622</c:v>
                </c:pt>
                <c:pt idx="121001">
                  <c:v>219622</c:v>
                </c:pt>
                <c:pt idx="121002">
                  <c:v>219622</c:v>
                </c:pt>
                <c:pt idx="121003">
                  <c:v>219622</c:v>
                </c:pt>
                <c:pt idx="121004">
                  <c:v>219622</c:v>
                </c:pt>
                <c:pt idx="121005">
                  <c:v>219622</c:v>
                </c:pt>
                <c:pt idx="121006">
                  <c:v>219622</c:v>
                </c:pt>
                <c:pt idx="121007">
                  <c:v>219622</c:v>
                </c:pt>
                <c:pt idx="121008">
                  <c:v>219622</c:v>
                </c:pt>
                <c:pt idx="121009">
                  <c:v>219622</c:v>
                </c:pt>
                <c:pt idx="121010">
                  <c:v>219622</c:v>
                </c:pt>
                <c:pt idx="121011">
                  <c:v>219622</c:v>
                </c:pt>
                <c:pt idx="121012">
                  <c:v>219622</c:v>
                </c:pt>
                <c:pt idx="121013">
                  <c:v>219622</c:v>
                </c:pt>
                <c:pt idx="121014">
                  <c:v>219622</c:v>
                </c:pt>
                <c:pt idx="121015">
                  <c:v>219622</c:v>
                </c:pt>
                <c:pt idx="121016">
                  <c:v>219622</c:v>
                </c:pt>
                <c:pt idx="121017">
                  <c:v>219622</c:v>
                </c:pt>
                <c:pt idx="121018">
                  <c:v>219622</c:v>
                </c:pt>
                <c:pt idx="121019">
                  <c:v>219622</c:v>
                </c:pt>
                <c:pt idx="121020">
                  <c:v>219622</c:v>
                </c:pt>
                <c:pt idx="121021">
                  <c:v>219622</c:v>
                </c:pt>
                <c:pt idx="121022">
                  <c:v>219622</c:v>
                </c:pt>
                <c:pt idx="121023">
                  <c:v>219622</c:v>
                </c:pt>
                <c:pt idx="121024">
                  <c:v>219622</c:v>
                </c:pt>
                <c:pt idx="121025">
                  <c:v>219622</c:v>
                </c:pt>
                <c:pt idx="121026">
                  <c:v>219622</c:v>
                </c:pt>
                <c:pt idx="121027">
                  <c:v>219622</c:v>
                </c:pt>
                <c:pt idx="121028">
                  <c:v>219622</c:v>
                </c:pt>
                <c:pt idx="121029">
                  <c:v>219622</c:v>
                </c:pt>
                <c:pt idx="121030">
                  <c:v>219622</c:v>
                </c:pt>
                <c:pt idx="121031">
                  <c:v>219622</c:v>
                </c:pt>
                <c:pt idx="121032">
                  <c:v>219622</c:v>
                </c:pt>
                <c:pt idx="121033">
                  <c:v>219622</c:v>
                </c:pt>
                <c:pt idx="121034">
                  <c:v>219622</c:v>
                </c:pt>
                <c:pt idx="121035">
                  <c:v>219622</c:v>
                </c:pt>
                <c:pt idx="121036">
                  <c:v>219622</c:v>
                </c:pt>
                <c:pt idx="121037">
                  <c:v>219622</c:v>
                </c:pt>
                <c:pt idx="121038">
                  <c:v>219622</c:v>
                </c:pt>
                <c:pt idx="121039">
                  <c:v>219622</c:v>
                </c:pt>
                <c:pt idx="121040">
                  <c:v>219622</c:v>
                </c:pt>
                <c:pt idx="121041">
                  <c:v>219622</c:v>
                </c:pt>
                <c:pt idx="121042">
                  <c:v>219622</c:v>
                </c:pt>
                <c:pt idx="121043">
                  <c:v>219622</c:v>
                </c:pt>
                <c:pt idx="121044">
                  <c:v>219622</c:v>
                </c:pt>
                <c:pt idx="121045">
                  <c:v>219622</c:v>
                </c:pt>
                <c:pt idx="121046">
                  <c:v>219622</c:v>
                </c:pt>
                <c:pt idx="121047">
                  <c:v>219622</c:v>
                </c:pt>
                <c:pt idx="121048">
                  <c:v>219622</c:v>
                </c:pt>
                <c:pt idx="121049">
                  <c:v>219622</c:v>
                </c:pt>
                <c:pt idx="121050">
                  <c:v>219622</c:v>
                </c:pt>
                <c:pt idx="121051">
                  <c:v>219622</c:v>
                </c:pt>
                <c:pt idx="121052">
                  <c:v>219622</c:v>
                </c:pt>
                <c:pt idx="121053">
                  <c:v>219622</c:v>
                </c:pt>
                <c:pt idx="121054">
                  <c:v>219622</c:v>
                </c:pt>
                <c:pt idx="121055">
                  <c:v>219622</c:v>
                </c:pt>
                <c:pt idx="121056">
                  <c:v>219622</c:v>
                </c:pt>
                <c:pt idx="121057">
                  <c:v>219622</c:v>
                </c:pt>
                <c:pt idx="121058">
                  <c:v>219622</c:v>
                </c:pt>
                <c:pt idx="121059">
                  <c:v>219622</c:v>
                </c:pt>
                <c:pt idx="121060">
                  <c:v>219622</c:v>
                </c:pt>
                <c:pt idx="121061">
                  <c:v>219622</c:v>
                </c:pt>
                <c:pt idx="121062">
                  <c:v>219622</c:v>
                </c:pt>
                <c:pt idx="121063">
                  <c:v>219622</c:v>
                </c:pt>
                <c:pt idx="121064">
                  <c:v>219622</c:v>
                </c:pt>
                <c:pt idx="121065">
                  <c:v>219622</c:v>
                </c:pt>
                <c:pt idx="121066">
                  <c:v>219622</c:v>
                </c:pt>
                <c:pt idx="121067">
                  <c:v>219622</c:v>
                </c:pt>
                <c:pt idx="121068">
                  <c:v>219622</c:v>
                </c:pt>
                <c:pt idx="121069">
                  <c:v>219622</c:v>
                </c:pt>
                <c:pt idx="121070">
                  <c:v>219622</c:v>
                </c:pt>
                <c:pt idx="121071">
                  <c:v>219622</c:v>
                </c:pt>
                <c:pt idx="121072">
                  <c:v>219622</c:v>
                </c:pt>
                <c:pt idx="121073">
                  <c:v>219622</c:v>
                </c:pt>
                <c:pt idx="121074">
                  <c:v>219622</c:v>
                </c:pt>
                <c:pt idx="121075">
                  <c:v>219622</c:v>
                </c:pt>
                <c:pt idx="121076">
                  <c:v>219622</c:v>
                </c:pt>
                <c:pt idx="121077">
                  <c:v>219622</c:v>
                </c:pt>
                <c:pt idx="121078">
                  <c:v>219622</c:v>
                </c:pt>
                <c:pt idx="121079">
                  <c:v>219622</c:v>
                </c:pt>
                <c:pt idx="121080">
                  <c:v>219622</c:v>
                </c:pt>
                <c:pt idx="121081">
                  <c:v>219622</c:v>
                </c:pt>
                <c:pt idx="121082">
                  <c:v>219622</c:v>
                </c:pt>
                <c:pt idx="121083">
                  <c:v>219622</c:v>
                </c:pt>
                <c:pt idx="121084">
                  <c:v>219622</c:v>
                </c:pt>
                <c:pt idx="121085">
                  <c:v>219622</c:v>
                </c:pt>
                <c:pt idx="121086">
                  <c:v>219622</c:v>
                </c:pt>
                <c:pt idx="121087">
                  <c:v>219622</c:v>
                </c:pt>
                <c:pt idx="121088">
                  <c:v>219622</c:v>
                </c:pt>
                <c:pt idx="121089">
                  <c:v>219622</c:v>
                </c:pt>
                <c:pt idx="121090">
                  <c:v>219622</c:v>
                </c:pt>
                <c:pt idx="121091">
                  <c:v>219622</c:v>
                </c:pt>
                <c:pt idx="121092">
                  <c:v>219622</c:v>
                </c:pt>
                <c:pt idx="121093">
                  <c:v>219622</c:v>
                </c:pt>
                <c:pt idx="121094">
                  <c:v>219622</c:v>
                </c:pt>
                <c:pt idx="121095">
                  <c:v>219622</c:v>
                </c:pt>
                <c:pt idx="121096">
                  <c:v>219622</c:v>
                </c:pt>
                <c:pt idx="121097">
                  <c:v>219622</c:v>
                </c:pt>
                <c:pt idx="121098">
                  <c:v>219622</c:v>
                </c:pt>
                <c:pt idx="121099">
                  <c:v>219622</c:v>
                </c:pt>
                <c:pt idx="121100">
                  <c:v>219622</c:v>
                </c:pt>
                <c:pt idx="121101">
                  <c:v>219622</c:v>
                </c:pt>
                <c:pt idx="121102">
                  <c:v>219622</c:v>
                </c:pt>
                <c:pt idx="121103">
                  <c:v>219622</c:v>
                </c:pt>
                <c:pt idx="121104">
                  <c:v>219622</c:v>
                </c:pt>
                <c:pt idx="121105">
                  <c:v>219622</c:v>
                </c:pt>
                <c:pt idx="121106">
                  <c:v>219622</c:v>
                </c:pt>
                <c:pt idx="121107">
                  <c:v>219622</c:v>
                </c:pt>
                <c:pt idx="121108">
                  <c:v>219622</c:v>
                </c:pt>
                <c:pt idx="121109">
                  <c:v>219622</c:v>
                </c:pt>
                <c:pt idx="121110">
                  <c:v>219622</c:v>
                </c:pt>
                <c:pt idx="121111">
                  <c:v>219622</c:v>
                </c:pt>
                <c:pt idx="121112">
                  <c:v>219622</c:v>
                </c:pt>
                <c:pt idx="121113">
                  <c:v>219622</c:v>
                </c:pt>
                <c:pt idx="121114">
                  <c:v>219622</c:v>
                </c:pt>
                <c:pt idx="121115">
                  <c:v>219622</c:v>
                </c:pt>
                <c:pt idx="121116">
                  <c:v>219622</c:v>
                </c:pt>
                <c:pt idx="121117">
                  <c:v>219622</c:v>
                </c:pt>
                <c:pt idx="121118">
                  <c:v>219622</c:v>
                </c:pt>
                <c:pt idx="121119">
                  <c:v>219622</c:v>
                </c:pt>
                <c:pt idx="121120">
                  <c:v>219622</c:v>
                </c:pt>
                <c:pt idx="121121">
                  <c:v>219622</c:v>
                </c:pt>
                <c:pt idx="121122">
                  <c:v>219622</c:v>
                </c:pt>
                <c:pt idx="121123">
                  <c:v>219622</c:v>
                </c:pt>
                <c:pt idx="121124">
                  <c:v>219622</c:v>
                </c:pt>
                <c:pt idx="121125">
                  <c:v>219622</c:v>
                </c:pt>
                <c:pt idx="121126">
                  <c:v>219622</c:v>
                </c:pt>
                <c:pt idx="121127">
                  <c:v>219622</c:v>
                </c:pt>
                <c:pt idx="121128">
                  <c:v>219622</c:v>
                </c:pt>
                <c:pt idx="121129">
                  <c:v>219622</c:v>
                </c:pt>
                <c:pt idx="121130">
                  <c:v>219622</c:v>
                </c:pt>
                <c:pt idx="121131">
                  <c:v>219622</c:v>
                </c:pt>
                <c:pt idx="121132">
                  <c:v>219622</c:v>
                </c:pt>
                <c:pt idx="121133">
                  <c:v>219622</c:v>
                </c:pt>
                <c:pt idx="121134">
                  <c:v>219622</c:v>
                </c:pt>
                <c:pt idx="121135">
                  <c:v>219622</c:v>
                </c:pt>
                <c:pt idx="121136">
                  <c:v>219622</c:v>
                </c:pt>
                <c:pt idx="121137">
                  <c:v>219622</c:v>
                </c:pt>
                <c:pt idx="121138">
                  <c:v>219622</c:v>
                </c:pt>
                <c:pt idx="121139">
                  <c:v>219622</c:v>
                </c:pt>
                <c:pt idx="121140">
                  <c:v>219622</c:v>
                </c:pt>
                <c:pt idx="121141">
                  <c:v>219622</c:v>
                </c:pt>
                <c:pt idx="121142">
                  <c:v>219622</c:v>
                </c:pt>
                <c:pt idx="121143">
                  <c:v>219622</c:v>
                </c:pt>
                <c:pt idx="121144">
                  <c:v>219622</c:v>
                </c:pt>
                <c:pt idx="121145">
                  <c:v>219622</c:v>
                </c:pt>
                <c:pt idx="121146">
                  <c:v>219622</c:v>
                </c:pt>
                <c:pt idx="121147">
                  <c:v>219622</c:v>
                </c:pt>
                <c:pt idx="121148">
                  <c:v>219622</c:v>
                </c:pt>
                <c:pt idx="121149">
                  <c:v>219622</c:v>
                </c:pt>
                <c:pt idx="121150">
                  <c:v>219622</c:v>
                </c:pt>
                <c:pt idx="121151">
                  <c:v>219622</c:v>
                </c:pt>
                <c:pt idx="121152">
                  <c:v>219622</c:v>
                </c:pt>
                <c:pt idx="121153">
                  <c:v>219622</c:v>
                </c:pt>
                <c:pt idx="121154">
                  <c:v>219622</c:v>
                </c:pt>
                <c:pt idx="121155">
                  <c:v>219622</c:v>
                </c:pt>
                <c:pt idx="121156">
                  <c:v>219622</c:v>
                </c:pt>
                <c:pt idx="121157">
                  <c:v>219622</c:v>
                </c:pt>
                <c:pt idx="121158">
                  <c:v>219622</c:v>
                </c:pt>
                <c:pt idx="121159">
                  <c:v>219622</c:v>
                </c:pt>
                <c:pt idx="121160">
                  <c:v>219622</c:v>
                </c:pt>
                <c:pt idx="121161">
                  <c:v>219622</c:v>
                </c:pt>
                <c:pt idx="121162">
                  <c:v>219622</c:v>
                </c:pt>
                <c:pt idx="121163">
                  <c:v>219622</c:v>
                </c:pt>
                <c:pt idx="121164">
                  <c:v>219622</c:v>
                </c:pt>
                <c:pt idx="121165">
                  <c:v>219622</c:v>
                </c:pt>
                <c:pt idx="121166">
                  <c:v>219622</c:v>
                </c:pt>
                <c:pt idx="121167">
                  <c:v>219622</c:v>
                </c:pt>
                <c:pt idx="121168">
                  <c:v>219622</c:v>
                </c:pt>
                <c:pt idx="121169">
                  <c:v>219622</c:v>
                </c:pt>
                <c:pt idx="121170">
                  <c:v>219622</c:v>
                </c:pt>
                <c:pt idx="121171">
                  <c:v>219622</c:v>
                </c:pt>
                <c:pt idx="121172">
                  <c:v>219622</c:v>
                </c:pt>
                <c:pt idx="121173">
                  <c:v>219622</c:v>
                </c:pt>
                <c:pt idx="121174">
                  <c:v>219622</c:v>
                </c:pt>
                <c:pt idx="121175">
                  <c:v>219622</c:v>
                </c:pt>
                <c:pt idx="121176">
                  <c:v>219622</c:v>
                </c:pt>
                <c:pt idx="121177">
                  <c:v>219622</c:v>
                </c:pt>
                <c:pt idx="121178">
                  <c:v>219622</c:v>
                </c:pt>
                <c:pt idx="121179">
                  <c:v>219622</c:v>
                </c:pt>
                <c:pt idx="121180">
                  <c:v>219622</c:v>
                </c:pt>
                <c:pt idx="121181">
                  <c:v>219622</c:v>
                </c:pt>
                <c:pt idx="121182">
                  <c:v>219622</c:v>
                </c:pt>
                <c:pt idx="121183">
                  <c:v>219622</c:v>
                </c:pt>
                <c:pt idx="121184">
                  <c:v>219622</c:v>
                </c:pt>
                <c:pt idx="121185">
                  <c:v>219622</c:v>
                </c:pt>
                <c:pt idx="121186">
                  <c:v>219622</c:v>
                </c:pt>
                <c:pt idx="121187">
                  <c:v>219622</c:v>
                </c:pt>
                <c:pt idx="121188">
                  <c:v>219622</c:v>
                </c:pt>
                <c:pt idx="121189">
                  <c:v>219622</c:v>
                </c:pt>
                <c:pt idx="121190">
                  <c:v>219622</c:v>
                </c:pt>
                <c:pt idx="121191">
                  <c:v>219622</c:v>
                </c:pt>
                <c:pt idx="121192">
                  <c:v>219622</c:v>
                </c:pt>
                <c:pt idx="121193">
                  <c:v>219622</c:v>
                </c:pt>
                <c:pt idx="121194">
                  <c:v>219622</c:v>
                </c:pt>
                <c:pt idx="121195">
                  <c:v>219622</c:v>
                </c:pt>
                <c:pt idx="121196">
                  <c:v>219622</c:v>
                </c:pt>
                <c:pt idx="121197">
                  <c:v>219622</c:v>
                </c:pt>
                <c:pt idx="121198">
                  <c:v>219622</c:v>
                </c:pt>
                <c:pt idx="121199">
                  <c:v>219622</c:v>
                </c:pt>
                <c:pt idx="121200">
                  <c:v>219622</c:v>
                </c:pt>
                <c:pt idx="121201">
                  <c:v>219622</c:v>
                </c:pt>
                <c:pt idx="121202">
                  <c:v>219622</c:v>
                </c:pt>
                <c:pt idx="121203">
                  <c:v>219622</c:v>
                </c:pt>
                <c:pt idx="121204">
                  <c:v>219622</c:v>
                </c:pt>
                <c:pt idx="121205">
                  <c:v>219622</c:v>
                </c:pt>
                <c:pt idx="121206">
                  <c:v>219622</c:v>
                </c:pt>
                <c:pt idx="121207">
                  <c:v>219622</c:v>
                </c:pt>
                <c:pt idx="121208">
                  <c:v>219622</c:v>
                </c:pt>
                <c:pt idx="121209">
                  <c:v>219622</c:v>
                </c:pt>
                <c:pt idx="121210">
                  <c:v>219622</c:v>
                </c:pt>
                <c:pt idx="121211">
                  <c:v>219622</c:v>
                </c:pt>
                <c:pt idx="121212">
                  <c:v>219622</c:v>
                </c:pt>
                <c:pt idx="121213">
                  <c:v>219622</c:v>
                </c:pt>
                <c:pt idx="121214">
                  <c:v>219622</c:v>
                </c:pt>
                <c:pt idx="121215">
                  <c:v>219622</c:v>
                </c:pt>
                <c:pt idx="121216">
                  <c:v>219622</c:v>
                </c:pt>
                <c:pt idx="121217">
                  <c:v>219622</c:v>
                </c:pt>
                <c:pt idx="121218">
                  <c:v>219622</c:v>
                </c:pt>
                <c:pt idx="121219">
                  <c:v>219622</c:v>
                </c:pt>
                <c:pt idx="121220">
                  <c:v>219622</c:v>
                </c:pt>
                <c:pt idx="121221">
                  <c:v>219622</c:v>
                </c:pt>
                <c:pt idx="121222">
                  <c:v>219622</c:v>
                </c:pt>
                <c:pt idx="121223">
                  <c:v>219622</c:v>
                </c:pt>
                <c:pt idx="121224">
                  <c:v>219622</c:v>
                </c:pt>
                <c:pt idx="121225">
                  <c:v>219622</c:v>
                </c:pt>
                <c:pt idx="121226">
                  <c:v>219622</c:v>
                </c:pt>
                <c:pt idx="121227">
                  <c:v>219622</c:v>
                </c:pt>
                <c:pt idx="121228">
                  <c:v>219622</c:v>
                </c:pt>
                <c:pt idx="121229">
                  <c:v>219622</c:v>
                </c:pt>
                <c:pt idx="121230">
                  <c:v>219622</c:v>
                </c:pt>
                <c:pt idx="121231">
                  <c:v>219622</c:v>
                </c:pt>
                <c:pt idx="121232">
                  <c:v>219622</c:v>
                </c:pt>
                <c:pt idx="121233">
                  <c:v>219622</c:v>
                </c:pt>
                <c:pt idx="121234">
                  <c:v>219622</c:v>
                </c:pt>
                <c:pt idx="121235">
                  <c:v>219622</c:v>
                </c:pt>
                <c:pt idx="121236">
                  <c:v>219622</c:v>
                </c:pt>
                <c:pt idx="121237">
                  <c:v>219622</c:v>
                </c:pt>
                <c:pt idx="121238">
                  <c:v>219622</c:v>
                </c:pt>
                <c:pt idx="121239">
                  <c:v>219622</c:v>
                </c:pt>
                <c:pt idx="121240">
                  <c:v>219622</c:v>
                </c:pt>
                <c:pt idx="121241">
                  <c:v>219622</c:v>
                </c:pt>
                <c:pt idx="121242">
                  <c:v>219622</c:v>
                </c:pt>
                <c:pt idx="121243">
                  <c:v>219622</c:v>
                </c:pt>
                <c:pt idx="121244">
                  <c:v>219622</c:v>
                </c:pt>
                <c:pt idx="121245">
                  <c:v>219622</c:v>
                </c:pt>
                <c:pt idx="121246">
                  <c:v>219622</c:v>
                </c:pt>
                <c:pt idx="121247">
                  <c:v>219622</c:v>
                </c:pt>
                <c:pt idx="121248">
                  <c:v>219622</c:v>
                </c:pt>
                <c:pt idx="121249">
                  <c:v>219622</c:v>
                </c:pt>
                <c:pt idx="121250">
                  <c:v>219622</c:v>
                </c:pt>
                <c:pt idx="121251">
                  <c:v>219622</c:v>
                </c:pt>
                <c:pt idx="121252">
                  <c:v>219622</c:v>
                </c:pt>
                <c:pt idx="121253">
                  <c:v>219622</c:v>
                </c:pt>
                <c:pt idx="121254">
                  <c:v>219622</c:v>
                </c:pt>
                <c:pt idx="121255">
                  <c:v>219622</c:v>
                </c:pt>
                <c:pt idx="121256">
                  <c:v>219622</c:v>
                </c:pt>
                <c:pt idx="121257">
                  <c:v>219622</c:v>
                </c:pt>
                <c:pt idx="121258">
                  <c:v>219622</c:v>
                </c:pt>
                <c:pt idx="121259">
                  <c:v>219622</c:v>
                </c:pt>
                <c:pt idx="121260">
                  <c:v>219622</c:v>
                </c:pt>
                <c:pt idx="121261">
                  <c:v>219622</c:v>
                </c:pt>
                <c:pt idx="121262">
                  <c:v>219622</c:v>
                </c:pt>
                <c:pt idx="121263">
                  <c:v>219622</c:v>
                </c:pt>
                <c:pt idx="121264">
                  <c:v>219622</c:v>
                </c:pt>
                <c:pt idx="121265">
                  <c:v>219622</c:v>
                </c:pt>
                <c:pt idx="121266">
                  <c:v>219622</c:v>
                </c:pt>
                <c:pt idx="121267">
                  <c:v>219622</c:v>
                </c:pt>
                <c:pt idx="121268">
                  <c:v>219622</c:v>
                </c:pt>
                <c:pt idx="121269">
                  <c:v>219622</c:v>
                </c:pt>
                <c:pt idx="121270">
                  <c:v>219622</c:v>
                </c:pt>
                <c:pt idx="121271">
                  <c:v>219622</c:v>
                </c:pt>
                <c:pt idx="121272">
                  <c:v>219622</c:v>
                </c:pt>
                <c:pt idx="121273">
                  <c:v>219622</c:v>
                </c:pt>
                <c:pt idx="121274">
                  <c:v>219622</c:v>
                </c:pt>
                <c:pt idx="121275">
                  <c:v>219622</c:v>
                </c:pt>
                <c:pt idx="121276">
                  <c:v>219622</c:v>
                </c:pt>
                <c:pt idx="121277">
                  <c:v>219622</c:v>
                </c:pt>
                <c:pt idx="121278">
                  <c:v>219622</c:v>
                </c:pt>
                <c:pt idx="121279">
                  <c:v>219622</c:v>
                </c:pt>
                <c:pt idx="121280">
                  <c:v>219622</c:v>
                </c:pt>
                <c:pt idx="121281">
                  <c:v>219622</c:v>
                </c:pt>
                <c:pt idx="121282">
                  <c:v>219622</c:v>
                </c:pt>
                <c:pt idx="121283">
                  <c:v>219622</c:v>
                </c:pt>
                <c:pt idx="121284">
                  <c:v>219622</c:v>
                </c:pt>
                <c:pt idx="121285">
                  <c:v>219622</c:v>
                </c:pt>
                <c:pt idx="121286">
                  <c:v>219622</c:v>
                </c:pt>
                <c:pt idx="121287">
                  <c:v>219622</c:v>
                </c:pt>
                <c:pt idx="121288">
                  <c:v>219622</c:v>
                </c:pt>
                <c:pt idx="121289">
                  <c:v>219622</c:v>
                </c:pt>
                <c:pt idx="121290">
                  <c:v>219622</c:v>
                </c:pt>
                <c:pt idx="121291">
                  <c:v>219622</c:v>
                </c:pt>
                <c:pt idx="121292">
                  <c:v>219622</c:v>
                </c:pt>
                <c:pt idx="121293">
                  <c:v>219622</c:v>
                </c:pt>
                <c:pt idx="121294">
                  <c:v>219622</c:v>
                </c:pt>
                <c:pt idx="121295">
                  <c:v>219622</c:v>
                </c:pt>
                <c:pt idx="121296">
                  <c:v>219622</c:v>
                </c:pt>
                <c:pt idx="121297">
                  <c:v>219622</c:v>
                </c:pt>
                <c:pt idx="121298">
                  <c:v>219622</c:v>
                </c:pt>
                <c:pt idx="121299">
                  <c:v>219622</c:v>
                </c:pt>
                <c:pt idx="121300">
                  <c:v>219622</c:v>
                </c:pt>
                <c:pt idx="121301">
                  <c:v>219622</c:v>
                </c:pt>
                <c:pt idx="121302">
                  <c:v>219622</c:v>
                </c:pt>
                <c:pt idx="121303">
                  <c:v>219622</c:v>
                </c:pt>
                <c:pt idx="121304">
                  <c:v>219622</c:v>
                </c:pt>
                <c:pt idx="121305">
                  <c:v>219622</c:v>
                </c:pt>
                <c:pt idx="121306">
                  <c:v>219622</c:v>
                </c:pt>
                <c:pt idx="121307">
                  <c:v>219622</c:v>
                </c:pt>
                <c:pt idx="121308">
                  <c:v>219622</c:v>
                </c:pt>
                <c:pt idx="121309">
                  <c:v>219622</c:v>
                </c:pt>
                <c:pt idx="121310">
                  <c:v>219622</c:v>
                </c:pt>
                <c:pt idx="121311">
                  <c:v>219622</c:v>
                </c:pt>
                <c:pt idx="121312">
                  <c:v>219622</c:v>
                </c:pt>
                <c:pt idx="121313">
                  <c:v>219622</c:v>
                </c:pt>
                <c:pt idx="121314">
                  <c:v>219622</c:v>
                </c:pt>
                <c:pt idx="121315">
                  <c:v>219622</c:v>
                </c:pt>
                <c:pt idx="121316">
                  <c:v>219622</c:v>
                </c:pt>
                <c:pt idx="121317">
                  <c:v>219622</c:v>
                </c:pt>
                <c:pt idx="121318">
                  <c:v>219622</c:v>
                </c:pt>
                <c:pt idx="121319">
                  <c:v>219622</c:v>
                </c:pt>
                <c:pt idx="121320">
                  <c:v>219622</c:v>
                </c:pt>
                <c:pt idx="121321">
                  <c:v>219622</c:v>
                </c:pt>
                <c:pt idx="121322">
                  <c:v>219622</c:v>
                </c:pt>
                <c:pt idx="121323">
                  <c:v>219622</c:v>
                </c:pt>
                <c:pt idx="121324">
                  <c:v>219622</c:v>
                </c:pt>
                <c:pt idx="121325">
                  <c:v>219622</c:v>
                </c:pt>
                <c:pt idx="121326">
                  <c:v>219622</c:v>
                </c:pt>
                <c:pt idx="121327">
                  <c:v>219622</c:v>
                </c:pt>
                <c:pt idx="121328">
                  <c:v>219622</c:v>
                </c:pt>
                <c:pt idx="121329">
                  <c:v>219622</c:v>
                </c:pt>
                <c:pt idx="121330">
                  <c:v>219622</c:v>
                </c:pt>
                <c:pt idx="121331">
                  <c:v>219622</c:v>
                </c:pt>
                <c:pt idx="121332">
                  <c:v>219622</c:v>
                </c:pt>
                <c:pt idx="121333">
                  <c:v>219622</c:v>
                </c:pt>
                <c:pt idx="121334">
                  <c:v>219622</c:v>
                </c:pt>
                <c:pt idx="121335">
                  <c:v>219622</c:v>
                </c:pt>
                <c:pt idx="121336">
                  <c:v>219622</c:v>
                </c:pt>
                <c:pt idx="121337">
                  <c:v>219622</c:v>
                </c:pt>
                <c:pt idx="121338">
                  <c:v>219622</c:v>
                </c:pt>
                <c:pt idx="121339">
                  <c:v>219622</c:v>
                </c:pt>
                <c:pt idx="121340">
                  <c:v>219622</c:v>
                </c:pt>
                <c:pt idx="121341">
                  <c:v>219622</c:v>
                </c:pt>
                <c:pt idx="121342">
                  <c:v>219622</c:v>
                </c:pt>
                <c:pt idx="121343">
                  <c:v>219622</c:v>
                </c:pt>
                <c:pt idx="121344">
                  <c:v>219622</c:v>
                </c:pt>
                <c:pt idx="121345">
                  <c:v>219622</c:v>
                </c:pt>
                <c:pt idx="121346">
                  <c:v>219622</c:v>
                </c:pt>
                <c:pt idx="121347">
                  <c:v>219622</c:v>
                </c:pt>
                <c:pt idx="121348">
                  <c:v>219622</c:v>
                </c:pt>
                <c:pt idx="121349">
                  <c:v>219622</c:v>
                </c:pt>
                <c:pt idx="121350">
                  <c:v>219622</c:v>
                </c:pt>
                <c:pt idx="121351">
                  <c:v>219622</c:v>
                </c:pt>
                <c:pt idx="121352">
                  <c:v>219622</c:v>
                </c:pt>
                <c:pt idx="121353">
                  <c:v>219622</c:v>
                </c:pt>
                <c:pt idx="121354">
                  <c:v>219622</c:v>
                </c:pt>
                <c:pt idx="121355">
                  <c:v>219622</c:v>
                </c:pt>
                <c:pt idx="121356">
                  <c:v>219622</c:v>
                </c:pt>
                <c:pt idx="121357">
                  <c:v>219622</c:v>
                </c:pt>
                <c:pt idx="121358">
                  <c:v>219622</c:v>
                </c:pt>
                <c:pt idx="121359">
                  <c:v>219622</c:v>
                </c:pt>
                <c:pt idx="121360">
                  <c:v>219622</c:v>
                </c:pt>
                <c:pt idx="121361">
                  <c:v>219622</c:v>
                </c:pt>
                <c:pt idx="121362">
                  <c:v>219622</c:v>
                </c:pt>
                <c:pt idx="121363">
                  <c:v>219622</c:v>
                </c:pt>
                <c:pt idx="121364">
                  <c:v>219622</c:v>
                </c:pt>
                <c:pt idx="121365">
                  <c:v>219622</c:v>
                </c:pt>
                <c:pt idx="121366">
                  <c:v>219622</c:v>
                </c:pt>
                <c:pt idx="121367">
                  <c:v>219622</c:v>
                </c:pt>
                <c:pt idx="121368">
                  <c:v>219622</c:v>
                </c:pt>
                <c:pt idx="121369">
                  <c:v>219622</c:v>
                </c:pt>
                <c:pt idx="121370">
                  <c:v>219622</c:v>
                </c:pt>
                <c:pt idx="121371">
                  <c:v>219622</c:v>
                </c:pt>
                <c:pt idx="121372">
                  <c:v>219622</c:v>
                </c:pt>
                <c:pt idx="121373">
                  <c:v>219622</c:v>
                </c:pt>
                <c:pt idx="121374">
                  <c:v>219622</c:v>
                </c:pt>
                <c:pt idx="121375">
                  <c:v>219622</c:v>
                </c:pt>
                <c:pt idx="121376">
                  <c:v>219622</c:v>
                </c:pt>
                <c:pt idx="121377">
                  <c:v>219622</c:v>
                </c:pt>
                <c:pt idx="121378">
                  <c:v>219622</c:v>
                </c:pt>
                <c:pt idx="121379">
                  <c:v>219622</c:v>
                </c:pt>
                <c:pt idx="121380">
                  <c:v>219622</c:v>
                </c:pt>
                <c:pt idx="121381">
                  <c:v>219622</c:v>
                </c:pt>
                <c:pt idx="121382">
                  <c:v>219622</c:v>
                </c:pt>
                <c:pt idx="121383">
                  <c:v>219622</c:v>
                </c:pt>
                <c:pt idx="121384">
                  <c:v>219622</c:v>
                </c:pt>
                <c:pt idx="121385">
                  <c:v>219622</c:v>
                </c:pt>
                <c:pt idx="121386">
                  <c:v>219622</c:v>
                </c:pt>
                <c:pt idx="121387">
                  <c:v>219622</c:v>
                </c:pt>
                <c:pt idx="121388">
                  <c:v>219622</c:v>
                </c:pt>
                <c:pt idx="121389">
                  <c:v>219622</c:v>
                </c:pt>
                <c:pt idx="121390">
                  <c:v>219622</c:v>
                </c:pt>
                <c:pt idx="121391">
                  <c:v>219622</c:v>
                </c:pt>
                <c:pt idx="121392">
                  <c:v>219622</c:v>
                </c:pt>
                <c:pt idx="121393">
                  <c:v>219622</c:v>
                </c:pt>
                <c:pt idx="121394">
                  <c:v>219622</c:v>
                </c:pt>
                <c:pt idx="121395">
                  <c:v>219622</c:v>
                </c:pt>
                <c:pt idx="121396">
                  <c:v>219622</c:v>
                </c:pt>
                <c:pt idx="121397">
                  <c:v>219622</c:v>
                </c:pt>
                <c:pt idx="121398">
                  <c:v>219622</c:v>
                </c:pt>
                <c:pt idx="121399">
                  <c:v>219622</c:v>
                </c:pt>
                <c:pt idx="121400">
                  <c:v>219622</c:v>
                </c:pt>
                <c:pt idx="121401">
                  <c:v>219622</c:v>
                </c:pt>
                <c:pt idx="121402">
                  <c:v>219622</c:v>
                </c:pt>
                <c:pt idx="121403">
                  <c:v>219622</c:v>
                </c:pt>
                <c:pt idx="121404">
                  <c:v>219622</c:v>
                </c:pt>
                <c:pt idx="121405">
                  <c:v>219622</c:v>
                </c:pt>
                <c:pt idx="121406">
                  <c:v>219622</c:v>
                </c:pt>
                <c:pt idx="121407">
                  <c:v>219622</c:v>
                </c:pt>
                <c:pt idx="121408">
                  <c:v>219622</c:v>
                </c:pt>
                <c:pt idx="121409">
                  <c:v>219622</c:v>
                </c:pt>
                <c:pt idx="121410">
                  <c:v>219622</c:v>
                </c:pt>
                <c:pt idx="121411">
                  <c:v>219622</c:v>
                </c:pt>
                <c:pt idx="121412">
                  <c:v>219622</c:v>
                </c:pt>
                <c:pt idx="121413">
                  <c:v>219622</c:v>
                </c:pt>
                <c:pt idx="121414">
                  <c:v>219622</c:v>
                </c:pt>
                <c:pt idx="121415">
                  <c:v>219622</c:v>
                </c:pt>
                <c:pt idx="121416">
                  <c:v>219622</c:v>
                </c:pt>
                <c:pt idx="121417">
                  <c:v>219622</c:v>
                </c:pt>
                <c:pt idx="121418">
                  <c:v>219622</c:v>
                </c:pt>
                <c:pt idx="121419">
                  <c:v>219622</c:v>
                </c:pt>
                <c:pt idx="121420">
                  <c:v>219622</c:v>
                </c:pt>
                <c:pt idx="121421">
                  <c:v>219622</c:v>
                </c:pt>
                <c:pt idx="121422">
                  <c:v>219622</c:v>
                </c:pt>
                <c:pt idx="121423">
                  <c:v>219622</c:v>
                </c:pt>
                <c:pt idx="121424">
                  <c:v>219622</c:v>
                </c:pt>
                <c:pt idx="121425">
                  <c:v>219622</c:v>
                </c:pt>
                <c:pt idx="121426">
                  <c:v>219622</c:v>
                </c:pt>
                <c:pt idx="121427">
                  <c:v>219622</c:v>
                </c:pt>
                <c:pt idx="121428">
                  <c:v>219622</c:v>
                </c:pt>
                <c:pt idx="121429">
                  <c:v>219622</c:v>
                </c:pt>
                <c:pt idx="121430">
                  <c:v>219622</c:v>
                </c:pt>
                <c:pt idx="121431">
                  <c:v>219622</c:v>
                </c:pt>
                <c:pt idx="121432">
                  <c:v>219622</c:v>
                </c:pt>
                <c:pt idx="121433">
                  <c:v>219622</c:v>
                </c:pt>
                <c:pt idx="121434">
                  <c:v>219622</c:v>
                </c:pt>
                <c:pt idx="121435">
                  <c:v>219622</c:v>
                </c:pt>
                <c:pt idx="121436">
                  <c:v>219622</c:v>
                </c:pt>
                <c:pt idx="121437">
                  <c:v>219622</c:v>
                </c:pt>
                <c:pt idx="121438">
                  <c:v>219622</c:v>
                </c:pt>
                <c:pt idx="121439">
                  <c:v>219622</c:v>
                </c:pt>
                <c:pt idx="121440">
                  <c:v>219622</c:v>
                </c:pt>
                <c:pt idx="121441">
                  <c:v>219622</c:v>
                </c:pt>
                <c:pt idx="121442">
                  <c:v>219622</c:v>
                </c:pt>
                <c:pt idx="121443">
                  <c:v>219622</c:v>
                </c:pt>
                <c:pt idx="121444">
                  <c:v>219622</c:v>
                </c:pt>
                <c:pt idx="121445">
                  <c:v>219622</c:v>
                </c:pt>
                <c:pt idx="121446">
                  <c:v>219622</c:v>
                </c:pt>
                <c:pt idx="121447">
                  <c:v>219622</c:v>
                </c:pt>
                <c:pt idx="121448">
                  <c:v>219622</c:v>
                </c:pt>
                <c:pt idx="121449">
                  <c:v>219622</c:v>
                </c:pt>
                <c:pt idx="121450">
                  <c:v>219622</c:v>
                </c:pt>
                <c:pt idx="121451">
                  <c:v>219622</c:v>
                </c:pt>
                <c:pt idx="121452">
                  <c:v>219622</c:v>
                </c:pt>
                <c:pt idx="121453">
                  <c:v>219622</c:v>
                </c:pt>
                <c:pt idx="121454">
                  <c:v>219622</c:v>
                </c:pt>
                <c:pt idx="121455">
                  <c:v>219622</c:v>
                </c:pt>
                <c:pt idx="121456">
                  <c:v>219622</c:v>
                </c:pt>
                <c:pt idx="121457">
                  <c:v>219622</c:v>
                </c:pt>
                <c:pt idx="121458">
                  <c:v>219622</c:v>
                </c:pt>
                <c:pt idx="121459">
                  <c:v>219622</c:v>
                </c:pt>
                <c:pt idx="121460">
                  <c:v>219622</c:v>
                </c:pt>
                <c:pt idx="121461">
                  <c:v>219622</c:v>
                </c:pt>
                <c:pt idx="121462">
                  <c:v>219622</c:v>
                </c:pt>
                <c:pt idx="121463">
                  <c:v>219622</c:v>
                </c:pt>
                <c:pt idx="121464">
                  <c:v>219622</c:v>
                </c:pt>
                <c:pt idx="121465">
                  <c:v>219622</c:v>
                </c:pt>
                <c:pt idx="121466">
                  <c:v>219622</c:v>
                </c:pt>
                <c:pt idx="121467">
                  <c:v>219622</c:v>
                </c:pt>
                <c:pt idx="121468">
                  <c:v>219622</c:v>
                </c:pt>
                <c:pt idx="121469">
                  <c:v>219622</c:v>
                </c:pt>
                <c:pt idx="121470">
                  <c:v>219622</c:v>
                </c:pt>
                <c:pt idx="121471">
                  <c:v>219622</c:v>
                </c:pt>
                <c:pt idx="121472">
                  <c:v>219622</c:v>
                </c:pt>
                <c:pt idx="121473">
                  <c:v>219622</c:v>
                </c:pt>
                <c:pt idx="121474">
                  <c:v>219622</c:v>
                </c:pt>
                <c:pt idx="121475">
                  <c:v>219622</c:v>
                </c:pt>
                <c:pt idx="121476">
                  <c:v>219622</c:v>
                </c:pt>
                <c:pt idx="121477">
                  <c:v>219622</c:v>
                </c:pt>
                <c:pt idx="121478">
                  <c:v>219622</c:v>
                </c:pt>
                <c:pt idx="121479">
                  <c:v>219622</c:v>
                </c:pt>
                <c:pt idx="121480">
                  <c:v>219622</c:v>
                </c:pt>
                <c:pt idx="121481">
                  <c:v>219622</c:v>
                </c:pt>
                <c:pt idx="121482">
                  <c:v>219622</c:v>
                </c:pt>
                <c:pt idx="121483">
                  <c:v>219622</c:v>
                </c:pt>
                <c:pt idx="121484">
                  <c:v>219622</c:v>
                </c:pt>
                <c:pt idx="121485">
                  <c:v>219622</c:v>
                </c:pt>
                <c:pt idx="121486">
                  <c:v>219622</c:v>
                </c:pt>
                <c:pt idx="121487">
                  <c:v>219622</c:v>
                </c:pt>
                <c:pt idx="121488">
                  <c:v>219622</c:v>
                </c:pt>
                <c:pt idx="121489">
                  <c:v>219622</c:v>
                </c:pt>
                <c:pt idx="121490">
                  <c:v>219622</c:v>
                </c:pt>
                <c:pt idx="121491">
                  <c:v>219622</c:v>
                </c:pt>
                <c:pt idx="121492">
                  <c:v>219622</c:v>
                </c:pt>
                <c:pt idx="121493">
                  <c:v>219622</c:v>
                </c:pt>
                <c:pt idx="121494">
                  <c:v>219622</c:v>
                </c:pt>
                <c:pt idx="121495">
                  <c:v>219622</c:v>
                </c:pt>
                <c:pt idx="121496">
                  <c:v>219622</c:v>
                </c:pt>
                <c:pt idx="121497">
                  <c:v>219622</c:v>
                </c:pt>
                <c:pt idx="121498">
                  <c:v>219622</c:v>
                </c:pt>
                <c:pt idx="121499">
                  <c:v>219622</c:v>
                </c:pt>
                <c:pt idx="121500">
                  <c:v>219622</c:v>
                </c:pt>
                <c:pt idx="121501">
                  <c:v>219622</c:v>
                </c:pt>
                <c:pt idx="121502">
                  <c:v>219622</c:v>
                </c:pt>
                <c:pt idx="121503">
                  <c:v>219622</c:v>
                </c:pt>
                <c:pt idx="121504">
                  <c:v>219622</c:v>
                </c:pt>
                <c:pt idx="121505">
                  <c:v>219622</c:v>
                </c:pt>
                <c:pt idx="121506">
                  <c:v>219622</c:v>
                </c:pt>
                <c:pt idx="121507">
                  <c:v>219622</c:v>
                </c:pt>
                <c:pt idx="121508">
                  <c:v>219622</c:v>
                </c:pt>
                <c:pt idx="121509">
                  <c:v>219622</c:v>
                </c:pt>
                <c:pt idx="121510">
                  <c:v>219622</c:v>
                </c:pt>
                <c:pt idx="121511">
                  <c:v>219622</c:v>
                </c:pt>
                <c:pt idx="121512">
                  <c:v>219622</c:v>
                </c:pt>
                <c:pt idx="121513">
                  <c:v>219622</c:v>
                </c:pt>
                <c:pt idx="121514">
                  <c:v>219622</c:v>
                </c:pt>
                <c:pt idx="121515">
                  <c:v>219622</c:v>
                </c:pt>
                <c:pt idx="121516">
                  <c:v>219622</c:v>
                </c:pt>
                <c:pt idx="121517">
                  <c:v>219622</c:v>
                </c:pt>
                <c:pt idx="121518">
                  <c:v>219622</c:v>
                </c:pt>
                <c:pt idx="121519">
                  <c:v>219622</c:v>
                </c:pt>
                <c:pt idx="121520">
                  <c:v>219622</c:v>
                </c:pt>
                <c:pt idx="121521">
                  <c:v>219622</c:v>
                </c:pt>
                <c:pt idx="121522">
                  <c:v>219622</c:v>
                </c:pt>
                <c:pt idx="121523">
                  <c:v>219622</c:v>
                </c:pt>
                <c:pt idx="121524">
                  <c:v>219622</c:v>
                </c:pt>
                <c:pt idx="121525">
                  <c:v>219622</c:v>
                </c:pt>
                <c:pt idx="121526">
                  <c:v>219622</c:v>
                </c:pt>
                <c:pt idx="121527">
                  <c:v>219622</c:v>
                </c:pt>
                <c:pt idx="121528">
                  <c:v>219622</c:v>
                </c:pt>
                <c:pt idx="121529">
                  <c:v>219622</c:v>
                </c:pt>
                <c:pt idx="121530">
                  <c:v>219622</c:v>
                </c:pt>
                <c:pt idx="121531">
                  <c:v>219622</c:v>
                </c:pt>
                <c:pt idx="121532">
                  <c:v>219622</c:v>
                </c:pt>
                <c:pt idx="121533">
                  <c:v>219622</c:v>
                </c:pt>
                <c:pt idx="121534">
                  <c:v>219622</c:v>
                </c:pt>
                <c:pt idx="121535">
                  <c:v>219622</c:v>
                </c:pt>
                <c:pt idx="121536">
                  <c:v>219622</c:v>
                </c:pt>
                <c:pt idx="121537">
                  <c:v>219622</c:v>
                </c:pt>
                <c:pt idx="121538">
                  <c:v>219622</c:v>
                </c:pt>
                <c:pt idx="121539">
                  <c:v>219622</c:v>
                </c:pt>
                <c:pt idx="121540">
                  <c:v>219622</c:v>
                </c:pt>
                <c:pt idx="121541">
                  <c:v>219622</c:v>
                </c:pt>
                <c:pt idx="121542">
                  <c:v>219622</c:v>
                </c:pt>
                <c:pt idx="121543">
                  <c:v>219622</c:v>
                </c:pt>
                <c:pt idx="121544">
                  <c:v>219622</c:v>
                </c:pt>
                <c:pt idx="121545">
                  <c:v>219622</c:v>
                </c:pt>
                <c:pt idx="121546">
                  <c:v>219622</c:v>
                </c:pt>
                <c:pt idx="121547">
                  <c:v>219622</c:v>
                </c:pt>
                <c:pt idx="121548">
                  <c:v>219622</c:v>
                </c:pt>
                <c:pt idx="121549">
                  <c:v>219622</c:v>
                </c:pt>
                <c:pt idx="121550">
                  <c:v>219622</c:v>
                </c:pt>
                <c:pt idx="121551">
                  <c:v>219622</c:v>
                </c:pt>
                <c:pt idx="121552">
                  <c:v>219622</c:v>
                </c:pt>
                <c:pt idx="121553">
                  <c:v>219622</c:v>
                </c:pt>
                <c:pt idx="121554">
                  <c:v>219622</c:v>
                </c:pt>
                <c:pt idx="121555">
                  <c:v>219622</c:v>
                </c:pt>
                <c:pt idx="121556">
                  <c:v>219622</c:v>
                </c:pt>
                <c:pt idx="121557">
                  <c:v>219622</c:v>
                </c:pt>
                <c:pt idx="121558">
                  <c:v>219622</c:v>
                </c:pt>
                <c:pt idx="121559">
                  <c:v>219622</c:v>
                </c:pt>
                <c:pt idx="121560">
                  <c:v>219622</c:v>
                </c:pt>
                <c:pt idx="121561">
                  <c:v>219622</c:v>
                </c:pt>
                <c:pt idx="121562">
                  <c:v>219622</c:v>
                </c:pt>
                <c:pt idx="121563">
                  <c:v>219622</c:v>
                </c:pt>
                <c:pt idx="121564">
                  <c:v>219622</c:v>
                </c:pt>
                <c:pt idx="121565">
                  <c:v>219622</c:v>
                </c:pt>
                <c:pt idx="121566">
                  <c:v>219622</c:v>
                </c:pt>
                <c:pt idx="121567">
                  <c:v>219622</c:v>
                </c:pt>
                <c:pt idx="121568">
                  <c:v>219622</c:v>
                </c:pt>
                <c:pt idx="121569">
                  <c:v>219622</c:v>
                </c:pt>
                <c:pt idx="121570">
                  <c:v>219622</c:v>
                </c:pt>
                <c:pt idx="121571">
                  <c:v>219622</c:v>
                </c:pt>
                <c:pt idx="121572">
                  <c:v>219622</c:v>
                </c:pt>
                <c:pt idx="121573">
                  <c:v>219622</c:v>
                </c:pt>
                <c:pt idx="121574">
                  <c:v>219622</c:v>
                </c:pt>
                <c:pt idx="121575">
                  <c:v>219622</c:v>
                </c:pt>
                <c:pt idx="121576">
                  <c:v>219622</c:v>
                </c:pt>
                <c:pt idx="121577">
                  <c:v>219622</c:v>
                </c:pt>
                <c:pt idx="121578">
                  <c:v>219622</c:v>
                </c:pt>
                <c:pt idx="121579">
                  <c:v>219622</c:v>
                </c:pt>
                <c:pt idx="121580">
                  <c:v>219622</c:v>
                </c:pt>
                <c:pt idx="121581">
                  <c:v>219622</c:v>
                </c:pt>
                <c:pt idx="121582">
                  <c:v>219622</c:v>
                </c:pt>
                <c:pt idx="121583">
                  <c:v>219622</c:v>
                </c:pt>
                <c:pt idx="121584">
                  <c:v>219622</c:v>
                </c:pt>
                <c:pt idx="121585">
                  <c:v>219622</c:v>
                </c:pt>
                <c:pt idx="121586">
                  <c:v>219622</c:v>
                </c:pt>
                <c:pt idx="121587">
                  <c:v>219622</c:v>
                </c:pt>
                <c:pt idx="121588">
                  <c:v>219622</c:v>
                </c:pt>
                <c:pt idx="121589">
                  <c:v>219622</c:v>
                </c:pt>
                <c:pt idx="121590">
                  <c:v>219622</c:v>
                </c:pt>
                <c:pt idx="121591">
                  <c:v>219622</c:v>
                </c:pt>
                <c:pt idx="121592">
                  <c:v>219622</c:v>
                </c:pt>
                <c:pt idx="121593">
                  <c:v>219622</c:v>
                </c:pt>
                <c:pt idx="121594">
                  <c:v>219622</c:v>
                </c:pt>
                <c:pt idx="121595">
                  <c:v>219622</c:v>
                </c:pt>
                <c:pt idx="121596">
                  <c:v>219622</c:v>
                </c:pt>
                <c:pt idx="121597">
                  <c:v>219622</c:v>
                </c:pt>
                <c:pt idx="121598">
                  <c:v>219622</c:v>
                </c:pt>
                <c:pt idx="121599">
                  <c:v>219622</c:v>
                </c:pt>
                <c:pt idx="121600">
                  <c:v>219622</c:v>
                </c:pt>
                <c:pt idx="121601">
                  <c:v>219622</c:v>
                </c:pt>
                <c:pt idx="121602">
                  <c:v>219622</c:v>
                </c:pt>
                <c:pt idx="121603">
                  <c:v>219622</c:v>
                </c:pt>
                <c:pt idx="121604">
                  <c:v>219622</c:v>
                </c:pt>
                <c:pt idx="121605">
                  <c:v>219622</c:v>
                </c:pt>
                <c:pt idx="121606">
                  <c:v>219622</c:v>
                </c:pt>
                <c:pt idx="121607">
                  <c:v>219622</c:v>
                </c:pt>
                <c:pt idx="121608">
                  <c:v>219622</c:v>
                </c:pt>
                <c:pt idx="121609">
                  <c:v>219622</c:v>
                </c:pt>
                <c:pt idx="121610">
                  <c:v>219622</c:v>
                </c:pt>
                <c:pt idx="121611">
                  <c:v>219622</c:v>
                </c:pt>
                <c:pt idx="121612">
                  <c:v>219622</c:v>
                </c:pt>
                <c:pt idx="121613">
                  <c:v>219622</c:v>
                </c:pt>
                <c:pt idx="121614">
                  <c:v>219622</c:v>
                </c:pt>
                <c:pt idx="121615">
                  <c:v>219622</c:v>
                </c:pt>
                <c:pt idx="121616">
                  <c:v>219622</c:v>
                </c:pt>
                <c:pt idx="121617">
                  <c:v>219622</c:v>
                </c:pt>
                <c:pt idx="121618">
                  <c:v>219622</c:v>
                </c:pt>
                <c:pt idx="121619">
                  <c:v>219622</c:v>
                </c:pt>
                <c:pt idx="121620">
                  <c:v>219622</c:v>
                </c:pt>
                <c:pt idx="121621">
                  <c:v>219622</c:v>
                </c:pt>
                <c:pt idx="121622">
                  <c:v>219622</c:v>
                </c:pt>
                <c:pt idx="121623">
                  <c:v>219622</c:v>
                </c:pt>
                <c:pt idx="121624">
                  <c:v>219622</c:v>
                </c:pt>
                <c:pt idx="121625">
                  <c:v>219622</c:v>
                </c:pt>
                <c:pt idx="121626">
                  <c:v>219622</c:v>
                </c:pt>
                <c:pt idx="121627">
                  <c:v>219622</c:v>
                </c:pt>
                <c:pt idx="121628">
                  <c:v>219622</c:v>
                </c:pt>
                <c:pt idx="121629">
                  <c:v>219622</c:v>
                </c:pt>
                <c:pt idx="121630">
                  <c:v>219622</c:v>
                </c:pt>
                <c:pt idx="121631">
                  <c:v>219622</c:v>
                </c:pt>
                <c:pt idx="121632">
                  <c:v>219622</c:v>
                </c:pt>
                <c:pt idx="121633">
                  <c:v>219622</c:v>
                </c:pt>
                <c:pt idx="121634">
                  <c:v>219622</c:v>
                </c:pt>
                <c:pt idx="121635">
                  <c:v>219622</c:v>
                </c:pt>
                <c:pt idx="121636">
                  <c:v>219622</c:v>
                </c:pt>
                <c:pt idx="121637">
                  <c:v>219622</c:v>
                </c:pt>
                <c:pt idx="121638">
                  <c:v>219622</c:v>
                </c:pt>
                <c:pt idx="121639">
                  <c:v>219622</c:v>
                </c:pt>
                <c:pt idx="121640">
                  <c:v>219622</c:v>
                </c:pt>
                <c:pt idx="121641">
                  <c:v>219622</c:v>
                </c:pt>
                <c:pt idx="121642">
                  <c:v>219622</c:v>
                </c:pt>
                <c:pt idx="121643">
                  <c:v>219622</c:v>
                </c:pt>
                <c:pt idx="121644">
                  <c:v>219622</c:v>
                </c:pt>
                <c:pt idx="121645">
                  <c:v>219622</c:v>
                </c:pt>
                <c:pt idx="121646">
                  <c:v>219622</c:v>
                </c:pt>
                <c:pt idx="121647">
                  <c:v>219622</c:v>
                </c:pt>
                <c:pt idx="121648">
                  <c:v>219622</c:v>
                </c:pt>
                <c:pt idx="121649">
                  <c:v>219622</c:v>
                </c:pt>
                <c:pt idx="121650">
                  <c:v>219622</c:v>
                </c:pt>
                <c:pt idx="121651">
                  <c:v>219622</c:v>
                </c:pt>
                <c:pt idx="121652">
                  <c:v>219622</c:v>
                </c:pt>
                <c:pt idx="121653">
                  <c:v>219622</c:v>
                </c:pt>
                <c:pt idx="121654">
                  <c:v>219622</c:v>
                </c:pt>
                <c:pt idx="121655">
                  <c:v>219622</c:v>
                </c:pt>
                <c:pt idx="121656">
                  <c:v>219622</c:v>
                </c:pt>
                <c:pt idx="121657">
                  <c:v>219622</c:v>
                </c:pt>
                <c:pt idx="121658">
                  <c:v>219622</c:v>
                </c:pt>
                <c:pt idx="121659">
                  <c:v>219622</c:v>
                </c:pt>
                <c:pt idx="121660">
                  <c:v>219622</c:v>
                </c:pt>
                <c:pt idx="121661">
                  <c:v>219622</c:v>
                </c:pt>
                <c:pt idx="121662">
                  <c:v>219622</c:v>
                </c:pt>
                <c:pt idx="121663">
                  <c:v>219622</c:v>
                </c:pt>
                <c:pt idx="121664">
                  <c:v>219622</c:v>
                </c:pt>
                <c:pt idx="121665">
                  <c:v>219622</c:v>
                </c:pt>
                <c:pt idx="121666">
                  <c:v>219622</c:v>
                </c:pt>
                <c:pt idx="121667">
                  <c:v>219622</c:v>
                </c:pt>
                <c:pt idx="121668">
                  <c:v>219622</c:v>
                </c:pt>
                <c:pt idx="121669">
                  <c:v>219622</c:v>
                </c:pt>
                <c:pt idx="121670">
                  <c:v>219622</c:v>
                </c:pt>
                <c:pt idx="121671">
                  <c:v>219622</c:v>
                </c:pt>
                <c:pt idx="121672">
                  <c:v>219622</c:v>
                </c:pt>
                <c:pt idx="121673">
                  <c:v>219622</c:v>
                </c:pt>
                <c:pt idx="121674">
                  <c:v>219622</c:v>
                </c:pt>
                <c:pt idx="121675">
                  <c:v>219622</c:v>
                </c:pt>
                <c:pt idx="121676">
                  <c:v>219622</c:v>
                </c:pt>
                <c:pt idx="121677">
                  <c:v>219622</c:v>
                </c:pt>
                <c:pt idx="121678">
                  <c:v>219622</c:v>
                </c:pt>
                <c:pt idx="121679">
                  <c:v>219622</c:v>
                </c:pt>
                <c:pt idx="121680">
                  <c:v>219622</c:v>
                </c:pt>
                <c:pt idx="121681">
                  <c:v>219622</c:v>
                </c:pt>
                <c:pt idx="121682">
                  <c:v>219622</c:v>
                </c:pt>
                <c:pt idx="121683">
                  <c:v>219622</c:v>
                </c:pt>
                <c:pt idx="121684">
                  <c:v>219622</c:v>
                </c:pt>
                <c:pt idx="121685">
                  <c:v>219622</c:v>
                </c:pt>
                <c:pt idx="121686">
                  <c:v>219622</c:v>
                </c:pt>
                <c:pt idx="121687">
                  <c:v>219622</c:v>
                </c:pt>
                <c:pt idx="121688">
                  <c:v>219622</c:v>
                </c:pt>
                <c:pt idx="121689">
                  <c:v>219622</c:v>
                </c:pt>
                <c:pt idx="121690">
                  <c:v>219622</c:v>
                </c:pt>
                <c:pt idx="121691">
                  <c:v>219622</c:v>
                </c:pt>
                <c:pt idx="121692">
                  <c:v>219622</c:v>
                </c:pt>
                <c:pt idx="121693">
                  <c:v>219622</c:v>
                </c:pt>
                <c:pt idx="121694">
                  <c:v>219622</c:v>
                </c:pt>
                <c:pt idx="121695">
                  <c:v>219622</c:v>
                </c:pt>
                <c:pt idx="121696">
                  <c:v>219622</c:v>
                </c:pt>
                <c:pt idx="121697">
                  <c:v>219622</c:v>
                </c:pt>
                <c:pt idx="121698">
                  <c:v>219622</c:v>
                </c:pt>
                <c:pt idx="121699">
                  <c:v>219622</c:v>
                </c:pt>
                <c:pt idx="121700">
                  <c:v>219622</c:v>
                </c:pt>
                <c:pt idx="121701">
                  <c:v>219622</c:v>
                </c:pt>
                <c:pt idx="121702">
                  <c:v>219622</c:v>
                </c:pt>
                <c:pt idx="121703">
                  <c:v>219622</c:v>
                </c:pt>
                <c:pt idx="121704">
                  <c:v>219622</c:v>
                </c:pt>
                <c:pt idx="121705">
                  <c:v>219622</c:v>
                </c:pt>
                <c:pt idx="121706">
                  <c:v>219622</c:v>
                </c:pt>
                <c:pt idx="121707">
                  <c:v>219622</c:v>
                </c:pt>
                <c:pt idx="121708">
                  <c:v>219622</c:v>
                </c:pt>
                <c:pt idx="121709">
                  <c:v>219622</c:v>
                </c:pt>
                <c:pt idx="121710">
                  <c:v>219622</c:v>
                </c:pt>
                <c:pt idx="121711">
                  <c:v>219622</c:v>
                </c:pt>
                <c:pt idx="121712">
                  <c:v>219622</c:v>
                </c:pt>
                <c:pt idx="121713">
                  <c:v>219622</c:v>
                </c:pt>
                <c:pt idx="121714">
                  <c:v>219622</c:v>
                </c:pt>
                <c:pt idx="121715">
                  <c:v>219622</c:v>
                </c:pt>
                <c:pt idx="121716">
                  <c:v>219622</c:v>
                </c:pt>
                <c:pt idx="121717">
                  <c:v>219622</c:v>
                </c:pt>
                <c:pt idx="121718">
                  <c:v>219622</c:v>
                </c:pt>
                <c:pt idx="121719">
                  <c:v>219622</c:v>
                </c:pt>
                <c:pt idx="121720">
                  <c:v>219622</c:v>
                </c:pt>
                <c:pt idx="121721">
                  <c:v>219622</c:v>
                </c:pt>
                <c:pt idx="121722">
                  <c:v>219622</c:v>
                </c:pt>
                <c:pt idx="121723">
                  <c:v>219622</c:v>
                </c:pt>
                <c:pt idx="121724">
                  <c:v>219622</c:v>
                </c:pt>
                <c:pt idx="121725">
                  <c:v>219622</c:v>
                </c:pt>
                <c:pt idx="121726">
                  <c:v>219622</c:v>
                </c:pt>
                <c:pt idx="121727">
                  <c:v>219622</c:v>
                </c:pt>
                <c:pt idx="121728">
                  <c:v>219622</c:v>
                </c:pt>
                <c:pt idx="121729">
                  <c:v>219622</c:v>
                </c:pt>
                <c:pt idx="121730">
                  <c:v>219622</c:v>
                </c:pt>
                <c:pt idx="121731">
                  <c:v>219622</c:v>
                </c:pt>
                <c:pt idx="121732">
                  <c:v>219622</c:v>
                </c:pt>
                <c:pt idx="121733">
                  <c:v>219622</c:v>
                </c:pt>
                <c:pt idx="121734">
                  <c:v>219622</c:v>
                </c:pt>
                <c:pt idx="121735">
                  <c:v>219622</c:v>
                </c:pt>
                <c:pt idx="121736">
                  <c:v>219622</c:v>
                </c:pt>
                <c:pt idx="121737">
                  <c:v>219622</c:v>
                </c:pt>
                <c:pt idx="121738">
                  <c:v>219622</c:v>
                </c:pt>
                <c:pt idx="121739">
                  <c:v>219622</c:v>
                </c:pt>
                <c:pt idx="121740">
                  <c:v>219622</c:v>
                </c:pt>
                <c:pt idx="121741">
                  <c:v>219622</c:v>
                </c:pt>
                <c:pt idx="121742">
                  <c:v>219622</c:v>
                </c:pt>
                <c:pt idx="121743">
                  <c:v>219622</c:v>
                </c:pt>
                <c:pt idx="121744">
                  <c:v>219622</c:v>
                </c:pt>
                <c:pt idx="121745">
                  <c:v>219622</c:v>
                </c:pt>
                <c:pt idx="121746">
                  <c:v>219622</c:v>
                </c:pt>
                <c:pt idx="121747">
                  <c:v>219622</c:v>
                </c:pt>
                <c:pt idx="121748">
                  <c:v>219622</c:v>
                </c:pt>
                <c:pt idx="121749">
                  <c:v>219622</c:v>
                </c:pt>
                <c:pt idx="121750">
                  <c:v>219622</c:v>
                </c:pt>
                <c:pt idx="121751">
                  <c:v>219622</c:v>
                </c:pt>
                <c:pt idx="121752">
                  <c:v>219622</c:v>
                </c:pt>
                <c:pt idx="121753">
                  <c:v>219622</c:v>
                </c:pt>
                <c:pt idx="121754">
                  <c:v>219622</c:v>
                </c:pt>
                <c:pt idx="121755">
                  <c:v>219622</c:v>
                </c:pt>
                <c:pt idx="121756">
                  <c:v>219622</c:v>
                </c:pt>
                <c:pt idx="121757">
                  <c:v>219622</c:v>
                </c:pt>
                <c:pt idx="121758">
                  <c:v>219622</c:v>
                </c:pt>
                <c:pt idx="121759">
                  <c:v>219622</c:v>
                </c:pt>
                <c:pt idx="121760">
                  <c:v>219622</c:v>
                </c:pt>
                <c:pt idx="121761">
                  <c:v>219622</c:v>
                </c:pt>
                <c:pt idx="121762">
                  <c:v>219622</c:v>
                </c:pt>
                <c:pt idx="121763">
                  <c:v>219622</c:v>
                </c:pt>
                <c:pt idx="121764">
                  <c:v>219622</c:v>
                </c:pt>
                <c:pt idx="121765">
                  <c:v>219622</c:v>
                </c:pt>
                <c:pt idx="121766">
                  <c:v>219622</c:v>
                </c:pt>
                <c:pt idx="121767">
                  <c:v>219622</c:v>
                </c:pt>
                <c:pt idx="121768">
                  <c:v>219622</c:v>
                </c:pt>
                <c:pt idx="121769">
                  <c:v>219622</c:v>
                </c:pt>
                <c:pt idx="121770">
                  <c:v>219622</c:v>
                </c:pt>
                <c:pt idx="121771">
                  <c:v>219622</c:v>
                </c:pt>
                <c:pt idx="121772">
                  <c:v>219622</c:v>
                </c:pt>
                <c:pt idx="121773">
                  <c:v>219622</c:v>
                </c:pt>
                <c:pt idx="121774">
                  <c:v>219622</c:v>
                </c:pt>
                <c:pt idx="121775">
                  <c:v>219622</c:v>
                </c:pt>
                <c:pt idx="121776">
                  <c:v>219622</c:v>
                </c:pt>
                <c:pt idx="121777">
                  <c:v>219622</c:v>
                </c:pt>
                <c:pt idx="121778">
                  <c:v>219622</c:v>
                </c:pt>
                <c:pt idx="121779">
                  <c:v>219622</c:v>
                </c:pt>
                <c:pt idx="121780">
                  <c:v>219622</c:v>
                </c:pt>
                <c:pt idx="121781">
                  <c:v>219622</c:v>
                </c:pt>
                <c:pt idx="121782">
                  <c:v>219622</c:v>
                </c:pt>
                <c:pt idx="121783">
                  <c:v>219622</c:v>
                </c:pt>
                <c:pt idx="121784">
                  <c:v>219622</c:v>
                </c:pt>
                <c:pt idx="121785">
                  <c:v>219622</c:v>
                </c:pt>
                <c:pt idx="121786">
                  <c:v>219622</c:v>
                </c:pt>
                <c:pt idx="121787">
                  <c:v>219622</c:v>
                </c:pt>
                <c:pt idx="121788">
                  <c:v>219622</c:v>
                </c:pt>
                <c:pt idx="121789">
                  <c:v>219622</c:v>
                </c:pt>
                <c:pt idx="121790">
                  <c:v>219622</c:v>
                </c:pt>
                <c:pt idx="121791">
                  <c:v>219622</c:v>
                </c:pt>
                <c:pt idx="121792">
                  <c:v>219622</c:v>
                </c:pt>
                <c:pt idx="121793">
                  <c:v>219622</c:v>
                </c:pt>
                <c:pt idx="121794">
                  <c:v>219622</c:v>
                </c:pt>
                <c:pt idx="121795">
                  <c:v>219622</c:v>
                </c:pt>
                <c:pt idx="121796">
                  <c:v>219622</c:v>
                </c:pt>
                <c:pt idx="121797">
                  <c:v>219622</c:v>
                </c:pt>
                <c:pt idx="121798">
                  <c:v>219622</c:v>
                </c:pt>
                <c:pt idx="121799">
                  <c:v>219622</c:v>
                </c:pt>
                <c:pt idx="121800">
                  <c:v>219622</c:v>
                </c:pt>
                <c:pt idx="121801">
                  <c:v>219622</c:v>
                </c:pt>
                <c:pt idx="121802">
                  <c:v>219622</c:v>
                </c:pt>
                <c:pt idx="121803">
                  <c:v>219622</c:v>
                </c:pt>
                <c:pt idx="121804">
                  <c:v>219622</c:v>
                </c:pt>
                <c:pt idx="121805">
                  <c:v>219622</c:v>
                </c:pt>
                <c:pt idx="121806">
                  <c:v>219622</c:v>
                </c:pt>
                <c:pt idx="121807">
                  <c:v>219622</c:v>
                </c:pt>
                <c:pt idx="121808">
                  <c:v>219622</c:v>
                </c:pt>
                <c:pt idx="121809">
                  <c:v>219622</c:v>
                </c:pt>
                <c:pt idx="121810">
                  <c:v>219622</c:v>
                </c:pt>
                <c:pt idx="121811">
                  <c:v>219622</c:v>
                </c:pt>
                <c:pt idx="121812">
                  <c:v>219622</c:v>
                </c:pt>
                <c:pt idx="121813">
                  <c:v>219622</c:v>
                </c:pt>
                <c:pt idx="121814">
                  <c:v>219622</c:v>
                </c:pt>
                <c:pt idx="121815">
                  <c:v>219622</c:v>
                </c:pt>
                <c:pt idx="121816">
                  <c:v>219622</c:v>
                </c:pt>
                <c:pt idx="121817">
                  <c:v>219622</c:v>
                </c:pt>
                <c:pt idx="121818">
                  <c:v>219622</c:v>
                </c:pt>
                <c:pt idx="121819">
                  <c:v>219622</c:v>
                </c:pt>
                <c:pt idx="121820">
                  <c:v>219622</c:v>
                </c:pt>
                <c:pt idx="121821">
                  <c:v>219622</c:v>
                </c:pt>
                <c:pt idx="121822">
                  <c:v>219622</c:v>
                </c:pt>
                <c:pt idx="121823">
                  <c:v>219622</c:v>
                </c:pt>
                <c:pt idx="121824">
                  <c:v>219622</c:v>
                </c:pt>
                <c:pt idx="121825">
                  <c:v>219622</c:v>
                </c:pt>
                <c:pt idx="121826">
                  <c:v>219622</c:v>
                </c:pt>
                <c:pt idx="121827">
                  <c:v>219622</c:v>
                </c:pt>
                <c:pt idx="121828">
                  <c:v>219622</c:v>
                </c:pt>
                <c:pt idx="121829">
                  <c:v>219622</c:v>
                </c:pt>
                <c:pt idx="121830">
                  <c:v>219622</c:v>
                </c:pt>
                <c:pt idx="121831">
                  <c:v>219622</c:v>
                </c:pt>
                <c:pt idx="121832">
                  <c:v>219622</c:v>
                </c:pt>
                <c:pt idx="121833">
                  <c:v>219622</c:v>
                </c:pt>
                <c:pt idx="121834">
                  <c:v>219622</c:v>
                </c:pt>
                <c:pt idx="121835">
                  <c:v>219622</c:v>
                </c:pt>
                <c:pt idx="121836">
                  <c:v>219622</c:v>
                </c:pt>
                <c:pt idx="121837">
                  <c:v>219622</c:v>
                </c:pt>
                <c:pt idx="121838">
                  <c:v>219622</c:v>
                </c:pt>
                <c:pt idx="121839">
                  <c:v>219622</c:v>
                </c:pt>
                <c:pt idx="121840">
                  <c:v>219622</c:v>
                </c:pt>
                <c:pt idx="121841">
                  <c:v>219622</c:v>
                </c:pt>
                <c:pt idx="121842">
                  <c:v>219622</c:v>
                </c:pt>
                <c:pt idx="121843">
                  <c:v>219622</c:v>
                </c:pt>
                <c:pt idx="121844">
                  <c:v>219622</c:v>
                </c:pt>
                <c:pt idx="121845">
                  <c:v>219622</c:v>
                </c:pt>
                <c:pt idx="121846">
                  <c:v>219622</c:v>
                </c:pt>
                <c:pt idx="121847">
                  <c:v>219622</c:v>
                </c:pt>
                <c:pt idx="121848">
                  <c:v>219622</c:v>
                </c:pt>
                <c:pt idx="121849">
                  <c:v>219622</c:v>
                </c:pt>
                <c:pt idx="121850">
                  <c:v>219622</c:v>
                </c:pt>
                <c:pt idx="121851">
                  <c:v>219622</c:v>
                </c:pt>
                <c:pt idx="121852">
                  <c:v>219622</c:v>
                </c:pt>
                <c:pt idx="121853">
                  <c:v>219622</c:v>
                </c:pt>
                <c:pt idx="121854">
                  <c:v>219622</c:v>
                </c:pt>
                <c:pt idx="121855">
                  <c:v>219622</c:v>
                </c:pt>
                <c:pt idx="121856">
                  <c:v>219622</c:v>
                </c:pt>
                <c:pt idx="121857">
                  <c:v>219622</c:v>
                </c:pt>
                <c:pt idx="121858">
                  <c:v>219622</c:v>
                </c:pt>
                <c:pt idx="121859">
                  <c:v>219622</c:v>
                </c:pt>
                <c:pt idx="121860">
                  <c:v>219622</c:v>
                </c:pt>
                <c:pt idx="121861">
                  <c:v>219622</c:v>
                </c:pt>
                <c:pt idx="121862">
                  <c:v>219622</c:v>
                </c:pt>
                <c:pt idx="121863">
                  <c:v>219622</c:v>
                </c:pt>
                <c:pt idx="121864">
                  <c:v>219622</c:v>
                </c:pt>
                <c:pt idx="121865">
                  <c:v>219622</c:v>
                </c:pt>
                <c:pt idx="121866">
                  <c:v>219622</c:v>
                </c:pt>
                <c:pt idx="121867">
                  <c:v>219622</c:v>
                </c:pt>
                <c:pt idx="121868">
                  <c:v>219622</c:v>
                </c:pt>
                <c:pt idx="121869">
                  <c:v>219622</c:v>
                </c:pt>
                <c:pt idx="121870">
                  <c:v>219622</c:v>
                </c:pt>
                <c:pt idx="121871">
                  <c:v>219622</c:v>
                </c:pt>
                <c:pt idx="121872">
                  <c:v>219622</c:v>
                </c:pt>
                <c:pt idx="121873">
                  <c:v>219622</c:v>
                </c:pt>
                <c:pt idx="121874">
                  <c:v>219622</c:v>
                </c:pt>
                <c:pt idx="121875">
                  <c:v>219622</c:v>
                </c:pt>
                <c:pt idx="121876">
                  <c:v>219622</c:v>
                </c:pt>
                <c:pt idx="121877">
                  <c:v>219622</c:v>
                </c:pt>
                <c:pt idx="121878">
                  <c:v>219622</c:v>
                </c:pt>
                <c:pt idx="121879">
                  <c:v>219622</c:v>
                </c:pt>
                <c:pt idx="121880">
                  <c:v>219622</c:v>
                </c:pt>
                <c:pt idx="121881">
                  <c:v>219622</c:v>
                </c:pt>
                <c:pt idx="121882">
                  <c:v>219622</c:v>
                </c:pt>
                <c:pt idx="121883">
                  <c:v>219622</c:v>
                </c:pt>
                <c:pt idx="121884">
                  <c:v>219622</c:v>
                </c:pt>
                <c:pt idx="121885">
                  <c:v>219622</c:v>
                </c:pt>
                <c:pt idx="121886">
                  <c:v>219622</c:v>
                </c:pt>
                <c:pt idx="121887">
                  <c:v>219622</c:v>
                </c:pt>
                <c:pt idx="121888">
                  <c:v>219622</c:v>
                </c:pt>
                <c:pt idx="121889">
                  <c:v>219622</c:v>
                </c:pt>
                <c:pt idx="121890">
                  <c:v>219622</c:v>
                </c:pt>
                <c:pt idx="121891">
                  <c:v>219622</c:v>
                </c:pt>
                <c:pt idx="121892">
                  <c:v>219622</c:v>
                </c:pt>
                <c:pt idx="121893">
                  <c:v>219622</c:v>
                </c:pt>
                <c:pt idx="121894">
                  <c:v>219622</c:v>
                </c:pt>
                <c:pt idx="121895">
                  <c:v>219622</c:v>
                </c:pt>
                <c:pt idx="121896">
                  <c:v>219622</c:v>
                </c:pt>
                <c:pt idx="121897">
                  <c:v>219622</c:v>
                </c:pt>
                <c:pt idx="121898">
                  <c:v>219622</c:v>
                </c:pt>
                <c:pt idx="121899">
                  <c:v>219622</c:v>
                </c:pt>
                <c:pt idx="121900">
                  <c:v>219622</c:v>
                </c:pt>
                <c:pt idx="121901">
                  <c:v>219622</c:v>
                </c:pt>
                <c:pt idx="121902">
                  <c:v>219622</c:v>
                </c:pt>
                <c:pt idx="121903">
                  <c:v>219622</c:v>
                </c:pt>
                <c:pt idx="121904">
                  <c:v>219622</c:v>
                </c:pt>
                <c:pt idx="121905">
                  <c:v>219622</c:v>
                </c:pt>
                <c:pt idx="121906">
                  <c:v>219622</c:v>
                </c:pt>
                <c:pt idx="121907">
                  <c:v>219622</c:v>
                </c:pt>
                <c:pt idx="121908">
                  <c:v>219622</c:v>
                </c:pt>
                <c:pt idx="121909">
                  <c:v>219622</c:v>
                </c:pt>
                <c:pt idx="121910">
                  <c:v>219622</c:v>
                </c:pt>
                <c:pt idx="121911">
                  <c:v>219622</c:v>
                </c:pt>
                <c:pt idx="121912">
                  <c:v>219622</c:v>
                </c:pt>
                <c:pt idx="121913">
                  <c:v>219622</c:v>
                </c:pt>
                <c:pt idx="121914">
                  <c:v>219622</c:v>
                </c:pt>
                <c:pt idx="121915">
                  <c:v>219622</c:v>
                </c:pt>
                <c:pt idx="121916">
                  <c:v>219622</c:v>
                </c:pt>
                <c:pt idx="121917">
                  <c:v>219622</c:v>
                </c:pt>
                <c:pt idx="121918">
                  <c:v>219622</c:v>
                </c:pt>
                <c:pt idx="121919">
                  <c:v>219622</c:v>
                </c:pt>
                <c:pt idx="121920">
                  <c:v>219622</c:v>
                </c:pt>
                <c:pt idx="121921">
                  <c:v>219622</c:v>
                </c:pt>
                <c:pt idx="121922">
                  <c:v>219622</c:v>
                </c:pt>
                <c:pt idx="121923">
                  <c:v>219622</c:v>
                </c:pt>
                <c:pt idx="121924">
                  <c:v>219622</c:v>
                </c:pt>
                <c:pt idx="121925">
                  <c:v>219622</c:v>
                </c:pt>
                <c:pt idx="121926">
                  <c:v>219622</c:v>
                </c:pt>
                <c:pt idx="121927">
                  <c:v>219622</c:v>
                </c:pt>
                <c:pt idx="121928">
                  <c:v>219622</c:v>
                </c:pt>
                <c:pt idx="121929">
                  <c:v>219622</c:v>
                </c:pt>
                <c:pt idx="121930">
                  <c:v>219622</c:v>
                </c:pt>
                <c:pt idx="121931">
                  <c:v>219622</c:v>
                </c:pt>
                <c:pt idx="121932">
                  <c:v>219622</c:v>
                </c:pt>
                <c:pt idx="121933">
                  <c:v>219622</c:v>
                </c:pt>
                <c:pt idx="121934">
                  <c:v>219622</c:v>
                </c:pt>
                <c:pt idx="121935">
                  <c:v>219622</c:v>
                </c:pt>
                <c:pt idx="121936">
                  <c:v>219622</c:v>
                </c:pt>
                <c:pt idx="121937">
                  <c:v>219622</c:v>
                </c:pt>
                <c:pt idx="121938">
                  <c:v>219622</c:v>
                </c:pt>
                <c:pt idx="121939">
                  <c:v>219622</c:v>
                </c:pt>
                <c:pt idx="121940">
                  <c:v>219622</c:v>
                </c:pt>
                <c:pt idx="121941">
                  <c:v>219622</c:v>
                </c:pt>
                <c:pt idx="121942">
                  <c:v>219622</c:v>
                </c:pt>
                <c:pt idx="121943">
                  <c:v>219622</c:v>
                </c:pt>
                <c:pt idx="121944">
                  <c:v>219622</c:v>
                </c:pt>
                <c:pt idx="121945">
                  <c:v>219622</c:v>
                </c:pt>
                <c:pt idx="121946">
                  <c:v>219622</c:v>
                </c:pt>
                <c:pt idx="121947">
                  <c:v>219622</c:v>
                </c:pt>
                <c:pt idx="121948">
                  <c:v>219622</c:v>
                </c:pt>
                <c:pt idx="121949">
                  <c:v>219622</c:v>
                </c:pt>
                <c:pt idx="121950">
                  <c:v>219622</c:v>
                </c:pt>
                <c:pt idx="121951">
                  <c:v>219622</c:v>
                </c:pt>
                <c:pt idx="121952">
                  <c:v>219622</c:v>
                </c:pt>
                <c:pt idx="121953">
                  <c:v>219622</c:v>
                </c:pt>
                <c:pt idx="121954">
                  <c:v>219622</c:v>
                </c:pt>
                <c:pt idx="121955">
                  <c:v>219622</c:v>
                </c:pt>
                <c:pt idx="121956">
                  <c:v>219622</c:v>
                </c:pt>
                <c:pt idx="121957">
                  <c:v>219622</c:v>
                </c:pt>
                <c:pt idx="121958">
                  <c:v>219622</c:v>
                </c:pt>
                <c:pt idx="121959">
                  <c:v>219622</c:v>
                </c:pt>
                <c:pt idx="121960">
                  <c:v>219622</c:v>
                </c:pt>
                <c:pt idx="121961">
                  <c:v>219622</c:v>
                </c:pt>
                <c:pt idx="121962">
                  <c:v>219622</c:v>
                </c:pt>
                <c:pt idx="121963">
                  <c:v>219622</c:v>
                </c:pt>
                <c:pt idx="121964">
                  <c:v>219622</c:v>
                </c:pt>
                <c:pt idx="121965">
                  <c:v>219622</c:v>
                </c:pt>
                <c:pt idx="121966">
                  <c:v>219622</c:v>
                </c:pt>
                <c:pt idx="121967">
                  <c:v>219622</c:v>
                </c:pt>
                <c:pt idx="121968">
                  <c:v>219622</c:v>
                </c:pt>
                <c:pt idx="121969">
                  <c:v>219622</c:v>
                </c:pt>
                <c:pt idx="121970">
                  <c:v>219622</c:v>
                </c:pt>
                <c:pt idx="121971">
                  <c:v>219622</c:v>
                </c:pt>
                <c:pt idx="121972">
                  <c:v>219622</c:v>
                </c:pt>
                <c:pt idx="121973">
                  <c:v>219622</c:v>
                </c:pt>
                <c:pt idx="121974">
                  <c:v>219622</c:v>
                </c:pt>
                <c:pt idx="121975">
                  <c:v>219622</c:v>
                </c:pt>
                <c:pt idx="121976">
                  <c:v>219622</c:v>
                </c:pt>
                <c:pt idx="121977">
                  <c:v>219622</c:v>
                </c:pt>
                <c:pt idx="121978">
                  <c:v>219622</c:v>
                </c:pt>
                <c:pt idx="121979">
                  <c:v>219622</c:v>
                </c:pt>
                <c:pt idx="121980">
                  <c:v>219622</c:v>
                </c:pt>
                <c:pt idx="121981">
                  <c:v>219622</c:v>
                </c:pt>
                <c:pt idx="121982">
                  <c:v>219622</c:v>
                </c:pt>
                <c:pt idx="121983">
                  <c:v>219622</c:v>
                </c:pt>
                <c:pt idx="121984">
                  <c:v>219622</c:v>
                </c:pt>
                <c:pt idx="121985">
                  <c:v>219622</c:v>
                </c:pt>
                <c:pt idx="121986">
                  <c:v>219622</c:v>
                </c:pt>
                <c:pt idx="121987">
                  <c:v>219622</c:v>
                </c:pt>
                <c:pt idx="121988">
                  <c:v>219622</c:v>
                </c:pt>
                <c:pt idx="121989">
                  <c:v>219622</c:v>
                </c:pt>
                <c:pt idx="121990">
                  <c:v>219622</c:v>
                </c:pt>
                <c:pt idx="121991">
                  <c:v>219622</c:v>
                </c:pt>
                <c:pt idx="121992">
                  <c:v>219622</c:v>
                </c:pt>
                <c:pt idx="121993">
                  <c:v>219622</c:v>
                </c:pt>
                <c:pt idx="121994">
                  <c:v>219622</c:v>
                </c:pt>
                <c:pt idx="121995">
                  <c:v>219622</c:v>
                </c:pt>
                <c:pt idx="121996">
                  <c:v>219622</c:v>
                </c:pt>
                <c:pt idx="121997">
                  <c:v>219622</c:v>
                </c:pt>
                <c:pt idx="121998">
                  <c:v>219622</c:v>
                </c:pt>
                <c:pt idx="121999">
                  <c:v>219622</c:v>
                </c:pt>
                <c:pt idx="122000">
                  <c:v>219622</c:v>
                </c:pt>
                <c:pt idx="122001">
                  <c:v>219622</c:v>
                </c:pt>
                <c:pt idx="122002">
                  <c:v>219622</c:v>
                </c:pt>
                <c:pt idx="122003">
                  <c:v>219622</c:v>
                </c:pt>
                <c:pt idx="122004">
                  <c:v>219622</c:v>
                </c:pt>
                <c:pt idx="122005">
                  <c:v>219622</c:v>
                </c:pt>
                <c:pt idx="122006">
                  <c:v>219622</c:v>
                </c:pt>
                <c:pt idx="122007">
                  <c:v>219622</c:v>
                </c:pt>
                <c:pt idx="122008">
                  <c:v>219622</c:v>
                </c:pt>
                <c:pt idx="122009">
                  <c:v>219622</c:v>
                </c:pt>
                <c:pt idx="122010">
                  <c:v>219622</c:v>
                </c:pt>
                <c:pt idx="122011">
                  <c:v>219622</c:v>
                </c:pt>
                <c:pt idx="122012">
                  <c:v>219622</c:v>
                </c:pt>
                <c:pt idx="122013">
                  <c:v>219622</c:v>
                </c:pt>
                <c:pt idx="122014">
                  <c:v>219622</c:v>
                </c:pt>
                <c:pt idx="122015">
                  <c:v>219622</c:v>
                </c:pt>
                <c:pt idx="122016">
                  <c:v>219622</c:v>
                </c:pt>
                <c:pt idx="122017">
                  <c:v>219622</c:v>
                </c:pt>
                <c:pt idx="122018">
                  <c:v>219622</c:v>
                </c:pt>
                <c:pt idx="122019">
                  <c:v>219622</c:v>
                </c:pt>
                <c:pt idx="122020">
                  <c:v>219622</c:v>
                </c:pt>
                <c:pt idx="122021">
                  <c:v>219622</c:v>
                </c:pt>
                <c:pt idx="122022">
                  <c:v>219622</c:v>
                </c:pt>
                <c:pt idx="122023">
                  <c:v>219622</c:v>
                </c:pt>
                <c:pt idx="122024">
                  <c:v>219622</c:v>
                </c:pt>
                <c:pt idx="122025">
                  <c:v>219622</c:v>
                </c:pt>
                <c:pt idx="122026">
                  <c:v>219622</c:v>
                </c:pt>
                <c:pt idx="122027">
                  <c:v>219622</c:v>
                </c:pt>
                <c:pt idx="122028">
                  <c:v>219622</c:v>
                </c:pt>
                <c:pt idx="122029">
                  <c:v>219622</c:v>
                </c:pt>
                <c:pt idx="122030">
                  <c:v>219622</c:v>
                </c:pt>
                <c:pt idx="122031">
                  <c:v>219622</c:v>
                </c:pt>
                <c:pt idx="122032">
                  <c:v>219622</c:v>
                </c:pt>
                <c:pt idx="122033">
                  <c:v>219622</c:v>
                </c:pt>
                <c:pt idx="122034">
                  <c:v>219622</c:v>
                </c:pt>
                <c:pt idx="122035">
                  <c:v>219622</c:v>
                </c:pt>
                <c:pt idx="122036">
                  <c:v>219622</c:v>
                </c:pt>
                <c:pt idx="122037">
                  <c:v>219622</c:v>
                </c:pt>
                <c:pt idx="122038">
                  <c:v>219622</c:v>
                </c:pt>
                <c:pt idx="122039">
                  <c:v>219622</c:v>
                </c:pt>
                <c:pt idx="122040">
                  <c:v>219622</c:v>
                </c:pt>
                <c:pt idx="122041">
                  <c:v>219622</c:v>
                </c:pt>
                <c:pt idx="122042">
                  <c:v>219622</c:v>
                </c:pt>
                <c:pt idx="122043">
                  <c:v>219622</c:v>
                </c:pt>
                <c:pt idx="122044">
                  <c:v>219622</c:v>
                </c:pt>
                <c:pt idx="122045">
                  <c:v>219622</c:v>
                </c:pt>
                <c:pt idx="122046">
                  <c:v>219622</c:v>
                </c:pt>
                <c:pt idx="122047">
                  <c:v>219622</c:v>
                </c:pt>
                <c:pt idx="122048">
                  <c:v>219622</c:v>
                </c:pt>
                <c:pt idx="122049">
                  <c:v>219622</c:v>
                </c:pt>
                <c:pt idx="122050">
                  <c:v>219622</c:v>
                </c:pt>
                <c:pt idx="122051">
                  <c:v>219622</c:v>
                </c:pt>
                <c:pt idx="122052">
                  <c:v>219622</c:v>
                </c:pt>
                <c:pt idx="122053">
                  <c:v>219622</c:v>
                </c:pt>
                <c:pt idx="122054">
                  <c:v>219622</c:v>
                </c:pt>
                <c:pt idx="122055">
                  <c:v>219622</c:v>
                </c:pt>
                <c:pt idx="122056">
                  <c:v>219622</c:v>
                </c:pt>
                <c:pt idx="122057">
                  <c:v>219622</c:v>
                </c:pt>
                <c:pt idx="122058">
                  <c:v>219622</c:v>
                </c:pt>
                <c:pt idx="122059">
                  <c:v>219622</c:v>
                </c:pt>
                <c:pt idx="122060">
                  <c:v>219622</c:v>
                </c:pt>
                <c:pt idx="122061">
                  <c:v>219622</c:v>
                </c:pt>
                <c:pt idx="122062">
                  <c:v>219622</c:v>
                </c:pt>
                <c:pt idx="122063">
                  <c:v>219622</c:v>
                </c:pt>
                <c:pt idx="122064">
                  <c:v>219622</c:v>
                </c:pt>
                <c:pt idx="122065">
                  <c:v>219622</c:v>
                </c:pt>
                <c:pt idx="122066">
                  <c:v>219622</c:v>
                </c:pt>
                <c:pt idx="122067">
                  <c:v>219622</c:v>
                </c:pt>
                <c:pt idx="122068">
                  <c:v>219622</c:v>
                </c:pt>
                <c:pt idx="122069">
                  <c:v>219622</c:v>
                </c:pt>
                <c:pt idx="122070">
                  <c:v>219622</c:v>
                </c:pt>
                <c:pt idx="122071">
                  <c:v>219622</c:v>
                </c:pt>
                <c:pt idx="122072">
                  <c:v>219622</c:v>
                </c:pt>
                <c:pt idx="122073">
                  <c:v>219622</c:v>
                </c:pt>
                <c:pt idx="122074">
                  <c:v>219622</c:v>
                </c:pt>
                <c:pt idx="122075">
                  <c:v>219622</c:v>
                </c:pt>
                <c:pt idx="122076">
                  <c:v>219622</c:v>
                </c:pt>
                <c:pt idx="122077">
                  <c:v>219622</c:v>
                </c:pt>
                <c:pt idx="122078">
                  <c:v>219622</c:v>
                </c:pt>
                <c:pt idx="122079">
                  <c:v>219622</c:v>
                </c:pt>
                <c:pt idx="122080">
                  <c:v>219622</c:v>
                </c:pt>
                <c:pt idx="122081">
                  <c:v>219622</c:v>
                </c:pt>
                <c:pt idx="122082">
                  <c:v>219622</c:v>
                </c:pt>
                <c:pt idx="122083">
                  <c:v>219622</c:v>
                </c:pt>
                <c:pt idx="122084">
                  <c:v>219622</c:v>
                </c:pt>
                <c:pt idx="122085">
                  <c:v>219622</c:v>
                </c:pt>
                <c:pt idx="122086">
                  <c:v>219622</c:v>
                </c:pt>
                <c:pt idx="122087">
                  <c:v>219622</c:v>
                </c:pt>
                <c:pt idx="122088">
                  <c:v>219622</c:v>
                </c:pt>
                <c:pt idx="122089">
                  <c:v>219622</c:v>
                </c:pt>
                <c:pt idx="122090">
                  <c:v>219622</c:v>
                </c:pt>
                <c:pt idx="122091">
                  <c:v>219622</c:v>
                </c:pt>
                <c:pt idx="122092">
                  <c:v>219622</c:v>
                </c:pt>
                <c:pt idx="122093">
                  <c:v>219622</c:v>
                </c:pt>
                <c:pt idx="122094">
                  <c:v>219622</c:v>
                </c:pt>
                <c:pt idx="122095">
                  <c:v>219622</c:v>
                </c:pt>
                <c:pt idx="122096">
                  <c:v>219622</c:v>
                </c:pt>
                <c:pt idx="122097">
                  <c:v>219622</c:v>
                </c:pt>
                <c:pt idx="122098">
                  <c:v>219622</c:v>
                </c:pt>
                <c:pt idx="122099">
                  <c:v>219622</c:v>
                </c:pt>
                <c:pt idx="122100">
                  <c:v>219622</c:v>
                </c:pt>
                <c:pt idx="122101">
                  <c:v>219622</c:v>
                </c:pt>
                <c:pt idx="122102">
                  <c:v>219622</c:v>
                </c:pt>
                <c:pt idx="122103">
                  <c:v>219622</c:v>
                </c:pt>
                <c:pt idx="122104">
                  <c:v>219622</c:v>
                </c:pt>
                <c:pt idx="122105">
                  <c:v>219622</c:v>
                </c:pt>
                <c:pt idx="122106">
                  <c:v>219622</c:v>
                </c:pt>
                <c:pt idx="122107">
                  <c:v>219622</c:v>
                </c:pt>
                <c:pt idx="122108">
                  <c:v>219622</c:v>
                </c:pt>
                <c:pt idx="122109">
                  <c:v>219622</c:v>
                </c:pt>
                <c:pt idx="122110">
                  <c:v>219622</c:v>
                </c:pt>
                <c:pt idx="122111">
                  <c:v>219622</c:v>
                </c:pt>
                <c:pt idx="122112">
                  <c:v>219622</c:v>
                </c:pt>
                <c:pt idx="122113">
                  <c:v>219622</c:v>
                </c:pt>
                <c:pt idx="122114">
                  <c:v>219622</c:v>
                </c:pt>
                <c:pt idx="122115">
                  <c:v>219622</c:v>
                </c:pt>
                <c:pt idx="122116">
                  <c:v>219622</c:v>
                </c:pt>
                <c:pt idx="122117">
                  <c:v>219622</c:v>
                </c:pt>
                <c:pt idx="122118">
                  <c:v>219622</c:v>
                </c:pt>
                <c:pt idx="122119">
                  <c:v>219622</c:v>
                </c:pt>
                <c:pt idx="122120">
                  <c:v>219622</c:v>
                </c:pt>
                <c:pt idx="122121">
                  <c:v>219622</c:v>
                </c:pt>
                <c:pt idx="122122">
                  <c:v>219622</c:v>
                </c:pt>
                <c:pt idx="122123">
                  <c:v>219622</c:v>
                </c:pt>
                <c:pt idx="122124">
                  <c:v>219622</c:v>
                </c:pt>
                <c:pt idx="122125">
                  <c:v>219622</c:v>
                </c:pt>
                <c:pt idx="122126">
                  <c:v>219622</c:v>
                </c:pt>
                <c:pt idx="122127">
                  <c:v>219622</c:v>
                </c:pt>
                <c:pt idx="122128">
                  <c:v>219622</c:v>
                </c:pt>
                <c:pt idx="122129">
                  <c:v>219622</c:v>
                </c:pt>
                <c:pt idx="122130">
                  <c:v>219622</c:v>
                </c:pt>
                <c:pt idx="122131">
                  <c:v>219622</c:v>
                </c:pt>
                <c:pt idx="122132">
                  <c:v>219622</c:v>
                </c:pt>
                <c:pt idx="122133">
                  <c:v>219622</c:v>
                </c:pt>
                <c:pt idx="122134">
                  <c:v>219622</c:v>
                </c:pt>
                <c:pt idx="122135">
                  <c:v>219622</c:v>
                </c:pt>
                <c:pt idx="122136">
                  <c:v>219622</c:v>
                </c:pt>
                <c:pt idx="122137">
                  <c:v>219622</c:v>
                </c:pt>
                <c:pt idx="122138">
                  <c:v>219622</c:v>
                </c:pt>
                <c:pt idx="122139">
                  <c:v>219622</c:v>
                </c:pt>
                <c:pt idx="122140">
                  <c:v>219622</c:v>
                </c:pt>
                <c:pt idx="122141">
                  <c:v>219622</c:v>
                </c:pt>
                <c:pt idx="122142">
                  <c:v>219622</c:v>
                </c:pt>
                <c:pt idx="122143">
                  <c:v>219622</c:v>
                </c:pt>
                <c:pt idx="122144">
                  <c:v>219622</c:v>
                </c:pt>
                <c:pt idx="122145">
                  <c:v>219622</c:v>
                </c:pt>
                <c:pt idx="122146">
                  <c:v>219622</c:v>
                </c:pt>
                <c:pt idx="122147">
                  <c:v>219622</c:v>
                </c:pt>
                <c:pt idx="122148">
                  <c:v>219622</c:v>
                </c:pt>
                <c:pt idx="122149">
                  <c:v>219622</c:v>
                </c:pt>
                <c:pt idx="122150">
                  <c:v>219622</c:v>
                </c:pt>
                <c:pt idx="122151">
                  <c:v>219622</c:v>
                </c:pt>
                <c:pt idx="122152">
                  <c:v>219622</c:v>
                </c:pt>
                <c:pt idx="122153">
                  <c:v>219622</c:v>
                </c:pt>
                <c:pt idx="122154">
                  <c:v>219622</c:v>
                </c:pt>
                <c:pt idx="122155">
                  <c:v>219622</c:v>
                </c:pt>
                <c:pt idx="122156">
                  <c:v>219622</c:v>
                </c:pt>
                <c:pt idx="122157">
                  <c:v>219622</c:v>
                </c:pt>
                <c:pt idx="122158">
                  <c:v>219622</c:v>
                </c:pt>
                <c:pt idx="122159">
                  <c:v>219622</c:v>
                </c:pt>
                <c:pt idx="122160">
                  <c:v>219622</c:v>
                </c:pt>
                <c:pt idx="122161">
                  <c:v>219622</c:v>
                </c:pt>
                <c:pt idx="122162">
                  <c:v>219622</c:v>
                </c:pt>
                <c:pt idx="122163">
                  <c:v>219622</c:v>
                </c:pt>
                <c:pt idx="122164">
                  <c:v>219622</c:v>
                </c:pt>
                <c:pt idx="122165">
                  <c:v>219622</c:v>
                </c:pt>
                <c:pt idx="122166">
                  <c:v>219622</c:v>
                </c:pt>
                <c:pt idx="122167">
                  <c:v>219622</c:v>
                </c:pt>
                <c:pt idx="122168">
                  <c:v>219622</c:v>
                </c:pt>
                <c:pt idx="122169">
                  <c:v>219622</c:v>
                </c:pt>
                <c:pt idx="122170">
                  <c:v>219622</c:v>
                </c:pt>
                <c:pt idx="122171">
                  <c:v>219622</c:v>
                </c:pt>
                <c:pt idx="122172">
                  <c:v>219622</c:v>
                </c:pt>
                <c:pt idx="122173">
                  <c:v>219622</c:v>
                </c:pt>
                <c:pt idx="122174">
                  <c:v>219622</c:v>
                </c:pt>
                <c:pt idx="122175">
                  <c:v>219622</c:v>
                </c:pt>
                <c:pt idx="122176">
                  <c:v>219622</c:v>
                </c:pt>
                <c:pt idx="122177">
                  <c:v>219622</c:v>
                </c:pt>
                <c:pt idx="122178">
                  <c:v>219622</c:v>
                </c:pt>
                <c:pt idx="122179">
                  <c:v>219622</c:v>
                </c:pt>
                <c:pt idx="122180">
                  <c:v>219622</c:v>
                </c:pt>
                <c:pt idx="122181">
                  <c:v>219622</c:v>
                </c:pt>
                <c:pt idx="122182">
                  <c:v>219622</c:v>
                </c:pt>
                <c:pt idx="122183">
                  <c:v>219622</c:v>
                </c:pt>
                <c:pt idx="122184">
                  <c:v>219622</c:v>
                </c:pt>
                <c:pt idx="122185">
                  <c:v>219622</c:v>
                </c:pt>
                <c:pt idx="122186">
                  <c:v>219622</c:v>
                </c:pt>
                <c:pt idx="122187">
                  <c:v>219622</c:v>
                </c:pt>
                <c:pt idx="122188">
                  <c:v>219622</c:v>
                </c:pt>
                <c:pt idx="122189">
                  <c:v>219622</c:v>
                </c:pt>
                <c:pt idx="122190">
                  <c:v>219622</c:v>
                </c:pt>
                <c:pt idx="122191">
                  <c:v>219622</c:v>
                </c:pt>
                <c:pt idx="122192">
                  <c:v>219622</c:v>
                </c:pt>
                <c:pt idx="122193">
                  <c:v>219622</c:v>
                </c:pt>
                <c:pt idx="122194">
                  <c:v>219622</c:v>
                </c:pt>
                <c:pt idx="122195">
                  <c:v>219622</c:v>
                </c:pt>
                <c:pt idx="122196">
                  <c:v>219622</c:v>
                </c:pt>
                <c:pt idx="122197">
                  <c:v>219622</c:v>
                </c:pt>
                <c:pt idx="122198">
                  <c:v>219622</c:v>
                </c:pt>
                <c:pt idx="122199">
                  <c:v>219622</c:v>
                </c:pt>
                <c:pt idx="122200">
                  <c:v>219622</c:v>
                </c:pt>
                <c:pt idx="122201">
                  <c:v>219622</c:v>
                </c:pt>
                <c:pt idx="122202">
                  <c:v>219622</c:v>
                </c:pt>
                <c:pt idx="122203">
                  <c:v>219622</c:v>
                </c:pt>
                <c:pt idx="122204">
                  <c:v>219622</c:v>
                </c:pt>
                <c:pt idx="122205">
                  <c:v>219622</c:v>
                </c:pt>
                <c:pt idx="122206">
                  <c:v>219622</c:v>
                </c:pt>
                <c:pt idx="122207">
                  <c:v>219622</c:v>
                </c:pt>
                <c:pt idx="122208">
                  <c:v>219622</c:v>
                </c:pt>
                <c:pt idx="122209">
                  <c:v>219622</c:v>
                </c:pt>
                <c:pt idx="122210">
                  <c:v>219622</c:v>
                </c:pt>
                <c:pt idx="122211">
                  <c:v>219622</c:v>
                </c:pt>
                <c:pt idx="122212">
                  <c:v>219622</c:v>
                </c:pt>
                <c:pt idx="122213">
                  <c:v>219622</c:v>
                </c:pt>
                <c:pt idx="122214">
                  <c:v>219622</c:v>
                </c:pt>
                <c:pt idx="122215">
                  <c:v>219622</c:v>
                </c:pt>
                <c:pt idx="122216">
                  <c:v>219622</c:v>
                </c:pt>
                <c:pt idx="122217">
                  <c:v>219622</c:v>
                </c:pt>
                <c:pt idx="122218">
                  <c:v>219622</c:v>
                </c:pt>
                <c:pt idx="122219">
                  <c:v>219622</c:v>
                </c:pt>
                <c:pt idx="122220">
                  <c:v>219622</c:v>
                </c:pt>
                <c:pt idx="122221">
                  <c:v>219622</c:v>
                </c:pt>
                <c:pt idx="122222">
                  <c:v>219622</c:v>
                </c:pt>
                <c:pt idx="122223">
                  <c:v>219622</c:v>
                </c:pt>
                <c:pt idx="122224">
                  <c:v>219622</c:v>
                </c:pt>
                <c:pt idx="122225">
                  <c:v>219622</c:v>
                </c:pt>
                <c:pt idx="122226">
                  <c:v>219622</c:v>
                </c:pt>
                <c:pt idx="122227">
                  <c:v>219622</c:v>
                </c:pt>
                <c:pt idx="122228">
                  <c:v>219622</c:v>
                </c:pt>
                <c:pt idx="122229">
                  <c:v>219622</c:v>
                </c:pt>
                <c:pt idx="122230">
                  <c:v>219622</c:v>
                </c:pt>
                <c:pt idx="122231">
                  <c:v>219622</c:v>
                </c:pt>
                <c:pt idx="122232">
                  <c:v>219622</c:v>
                </c:pt>
                <c:pt idx="122233">
                  <c:v>219622</c:v>
                </c:pt>
                <c:pt idx="122234">
                  <c:v>219622</c:v>
                </c:pt>
                <c:pt idx="122235">
                  <c:v>219622</c:v>
                </c:pt>
                <c:pt idx="122236">
                  <c:v>219622</c:v>
                </c:pt>
                <c:pt idx="122237">
                  <c:v>219622</c:v>
                </c:pt>
                <c:pt idx="122238">
                  <c:v>219622</c:v>
                </c:pt>
                <c:pt idx="122239">
                  <c:v>219622</c:v>
                </c:pt>
                <c:pt idx="122240">
                  <c:v>219622</c:v>
                </c:pt>
                <c:pt idx="122241">
                  <c:v>219622</c:v>
                </c:pt>
                <c:pt idx="122242">
                  <c:v>219622</c:v>
                </c:pt>
                <c:pt idx="122243">
                  <c:v>219622</c:v>
                </c:pt>
                <c:pt idx="122244">
                  <c:v>219622</c:v>
                </c:pt>
                <c:pt idx="122245">
                  <c:v>219622</c:v>
                </c:pt>
                <c:pt idx="122246">
                  <c:v>219622</c:v>
                </c:pt>
                <c:pt idx="122247">
                  <c:v>219622</c:v>
                </c:pt>
                <c:pt idx="122248">
                  <c:v>219622</c:v>
                </c:pt>
                <c:pt idx="122249">
                  <c:v>219622</c:v>
                </c:pt>
                <c:pt idx="122250">
                  <c:v>219622</c:v>
                </c:pt>
                <c:pt idx="122251">
                  <c:v>219622</c:v>
                </c:pt>
                <c:pt idx="122252">
                  <c:v>219622</c:v>
                </c:pt>
                <c:pt idx="122253">
                  <c:v>219622</c:v>
                </c:pt>
                <c:pt idx="122254">
                  <c:v>219622</c:v>
                </c:pt>
                <c:pt idx="122255">
                  <c:v>219622</c:v>
                </c:pt>
                <c:pt idx="122256">
                  <c:v>219622</c:v>
                </c:pt>
                <c:pt idx="122257">
                  <c:v>219622</c:v>
                </c:pt>
                <c:pt idx="122258">
                  <c:v>219622</c:v>
                </c:pt>
                <c:pt idx="122259">
                  <c:v>219622</c:v>
                </c:pt>
                <c:pt idx="122260">
                  <c:v>219622</c:v>
                </c:pt>
                <c:pt idx="122261">
                  <c:v>219622</c:v>
                </c:pt>
                <c:pt idx="122262">
                  <c:v>219622</c:v>
                </c:pt>
                <c:pt idx="122263">
                  <c:v>219622</c:v>
                </c:pt>
                <c:pt idx="122264">
                  <c:v>219622</c:v>
                </c:pt>
                <c:pt idx="122265">
                  <c:v>219622</c:v>
                </c:pt>
                <c:pt idx="122266">
                  <c:v>219622</c:v>
                </c:pt>
                <c:pt idx="122267">
                  <c:v>219622</c:v>
                </c:pt>
                <c:pt idx="122268">
                  <c:v>219622</c:v>
                </c:pt>
                <c:pt idx="122269">
                  <c:v>219622</c:v>
                </c:pt>
                <c:pt idx="122270">
                  <c:v>219622</c:v>
                </c:pt>
                <c:pt idx="122271">
                  <c:v>219622</c:v>
                </c:pt>
                <c:pt idx="122272">
                  <c:v>219622</c:v>
                </c:pt>
                <c:pt idx="122273">
                  <c:v>219622</c:v>
                </c:pt>
                <c:pt idx="122274">
                  <c:v>219622</c:v>
                </c:pt>
                <c:pt idx="122275">
                  <c:v>219622</c:v>
                </c:pt>
                <c:pt idx="122276">
                  <c:v>219622</c:v>
                </c:pt>
                <c:pt idx="122277">
                  <c:v>219622</c:v>
                </c:pt>
                <c:pt idx="122278">
                  <c:v>219622</c:v>
                </c:pt>
                <c:pt idx="122279">
                  <c:v>219622</c:v>
                </c:pt>
                <c:pt idx="122280">
                  <c:v>219622</c:v>
                </c:pt>
                <c:pt idx="122281">
                  <c:v>219622</c:v>
                </c:pt>
                <c:pt idx="122282">
                  <c:v>219622</c:v>
                </c:pt>
                <c:pt idx="122283">
                  <c:v>219622</c:v>
                </c:pt>
                <c:pt idx="122284">
                  <c:v>219622</c:v>
                </c:pt>
                <c:pt idx="122285">
                  <c:v>219622</c:v>
                </c:pt>
                <c:pt idx="122286">
                  <c:v>219622</c:v>
                </c:pt>
                <c:pt idx="122287">
                  <c:v>219622</c:v>
                </c:pt>
                <c:pt idx="122288">
                  <c:v>219622</c:v>
                </c:pt>
                <c:pt idx="122289">
                  <c:v>219622</c:v>
                </c:pt>
                <c:pt idx="122290">
                  <c:v>219622</c:v>
                </c:pt>
                <c:pt idx="122291">
                  <c:v>219622</c:v>
                </c:pt>
                <c:pt idx="122292">
                  <c:v>219622</c:v>
                </c:pt>
                <c:pt idx="122293">
                  <c:v>219622</c:v>
                </c:pt>
                <c:pt idx="122294">
                  <c:v>219622</c:v>
                </c:pt>
                <c:pt idx="122295">
                  <c:v>219622</c:v>
                </c:pt>
                <c:pt idx="122296">
                  <c:v>219622</c:v>
                </c:pt>
                <c:pt idx="122297">
                  <c:v>219622</c:v>
                </c:pt>
                <c:pt idx="122298">
                  <c:v>219622</c:v>
                </c:pt>
                <c:pt idx="122299">
                  <c:v>219622</c:v>
                </c:pt>
                <c:pt idx="122300">
                  <c:v>219622</c:v>
                </c:pt>
                <c:pt idx="122301">
                  <c:v>219622</c:v>
                </c:pt>
                <c:pt idx="122302">
                  <c:v>219622</c:v>
                </c:pt>
                <c:pt idx="122303">
                  <c:v>219622</c:v>
                </c:pt>
                <c:pt idx="122304">
                  <c:v>219622</c:v>
                </c:pt>
                <c:pt idx="122305">
                  <c:v>219622</c:v>
                </c:pt>
                <c:pt idx="122306">
                  <c:v>219622</c:v>
                </c:pt>
                <c:pt idx="122307">
                  <c:v>219622</c:v>
                </c:pt>
                <c:pt idx="122308">
                  <c:v>219622</c:v>
                </c:pt>
                <c:pt idx="122309">
                  <c:v>219622</c:v>
                </c:pt>
                <c:pt idx="122310">
                  <c:v>219622</c:v>
                </c:pt>
                <c:pt idx="122311">
                  <c:v>219622</c:v>
                </c:pt>
                <c:pt idx="122312">
                  <c:v>219622</c:v>
                </c:pt>
                <c:pt idx="122313">
                  <c:v>219622</c:v>
                </c:pt>
                <c:pt idx="122314">
                  <c:v>219622</c:v>
                </c:pt>
                <c:pt idx="122315">
                  <c:v>219622</c:v>
                </c:pt>
                <c:pt idx="122316">
                  <c:v>219622</c:v>
                </c:pt>
                <c:pt idx="122317">
                  <c:v>219622</c:v>
                </c:pt>
                <c:pt idx="122318">
                  <c:v>219622</c:v>
                </c:pt>
                <c:pt idx="122319">
                  <c:v>219622</c:v>
                </c:pt>
                <c:pt idx="122320">
                  <c:v>219622</c:v>
                </c:pt>
                <c:pt idx="122321">
                  <c:v>219622</c:v>
                </c:pt>
                <c:pt idx="122322">
                  <c:v>219622</c:v>
                </c:pt>
                <c:pt idx="122323">
                  <c:v>219622</c:v>
                </c:pt>
                <c:pt idx="122324">
                  <c:v>219622</c:v>
                </c:pt>
                <c:pt idx="122325">
                  <c:v>219622</c:v>
                </c:pt>
                <c:pt idx="122326">
                  <c:v>219622</c:v>
                </c:pt>
                <c:pt idx="122327">
                  <c:v>219622</c:v>
                </c:pt>
                <c:pt idx="122328">
                  <c:v>219622</c:v>
                </c:pt>
                <c:pt idx="122329">
                  <c:v>219622</c:v>
                </c:pt>
                <c:pt idx="122330">
                  <c:v>219622</c:v>
                </c:pt>
                <c:pt idx="122331">
                  <c:v>219622</c:v>
                </c:pt>
                <c:pt idx="122332">
                  <c:v>219622</c:v>
                </c:pt>
                <c:pt idx="122333">
                  <c:v>219622</c:v>
                </c:pt>
                <c:pt idx="122334">
                  <c:v>219622</c:v>
                </c:pt>
                <c:pt idx="122335">
                  <c:v>219622</c:v>
                </c:pt>
                <c:pt idx="122336">
                  <c:v>219622</c:v>
                </c:pt>
                <c:pt idx="122337">
                  <c:v>219622</c:v>
                </c:pt>
                <c:pt idx="122338">
                  <c:v>219622</c:v>
                </c:pt>
                <c:pt idx="122339">
                  <c:v>219622</c:v>
                </c:pt>
                <c:pt idx="122340">
                  <c:v>219622</c:v>
                </c:pt>
                <c:pt idx="122341">
                  <c:v>219622</c:v>
                </c:pt>
                <c:pt idx="122342">
                  <c:v>219622</c:v>
                </c:pt>
                <c:pt idx="122343">
                  <c:v>219622</c:v>
                </c:pt>
                <c:pt idx="122344">
                  <c:v>219622</c:v>
                </c:pt>
                <c:pt idx="122345">
                  <c:v>219622</c:v>
                </c:pt>
                <c:pt idx="122346">
                  <c:v>219622</c:v>
                </c:pt>
                <c:pt idx="122347">
                  <c:v>219622</c:v>
                </c:pt>
                <c:pt idx="122348">
                  <c:v>219622</c:v>
                </c:pt>
                <c:pt idx="122349">
                  <c:v>219622</c:v>
                </c:pt>
                <c:pt idx="122350">
                  <c:v>219622</c:v>
                </c:pt>
                <c:pt idx="122351">
                  <c:v>219622</c:v>
                </c:pt>
                <c:pt idx="122352">
                  <c:v>219622</c:v>
                </c:pt>
                <c:pt idx="122353">
                  <c:v>219622</c:v>
                </c:pt>
                <c:pt idx="122354">
                  <c:v>219622</c:v>
                </c:pt>
                <c:pt idx="122355">
                  <c:v>219622</c:v>
                </c:pt>
                <c:pt idx="122356">
                  <c:v>219622</c:v>
                </c:pt>
                <c:pt idx="122357">
                  <c:v>219622</c:v>
                </c:pt>
                <c:pt idx="122358">
                  <c:v>219622</c:v>
                </c:pt>
                <c:pt idx="122359">
                  <c:v>219622</c:v>
                </c:pt>
                <c:pt idx="122360">
                  <c:v>219622</c:v>
                </c:pt>
                <c:pt idx="122361">
                  <c:v>219622</c:v>
                </c:pt>
                <c:pt idx="122362">
                  <c:v>219622</c:v>
                </c:pt>
                <c:pt idx="122363">
                  <c:v>219622</c:v>
                </c:pt>
                <c:pt idx="122364">
                  <c:v>219622</c:v>
                </c:pt>
                <c:pt idx="122365">
                  <c:v>219622</c:v>
                </c:pt>
                <c:pt idx="122366">
                  <c:v>219622</c:v>
                </c:pt>
                <c:pt idx="122367">
                  <c:v>219622</c:v>
                </c:pt>
                <c:pt idx="122368">
                  <c:v>219622</c:v>
                </c:pt>
                <c:pt idx="122369">
                  <c:v>219622</c:v>
                </c:pt>
                <c:pt idx="122370">
                  <c:v>219622</c:v>
                </c:pt>
                <c:pt idx="122371">
                  <c:v>219622</c:v>
                </c:pt>
                <c:pt idx="122372">
                  <c:v>219622</c:v>
                </c:pt>
                <c:pt idx="122373">
                  <c:v>219622</c:v>
                </c:pt>
                <c:pt idx="122374">
                  <c:v>219622</c:v>
                </c:pt>
                <c:pt idx="122375">
                  <c:v>219622</c:v>
                </c:pt>
                <c:pt idx="122376">
                  <c:v>219622</c:v>
                </c:pt>
                <c:pt idx="122377">
                  <c:v>219622</c:v>
                </c:pt>
                <c:pt idx="122378">
                  <c:v>219622</c:v>
                </c:pt>
                <c:pt idx="122379">
                  <c:v>219622</c:v>
                </c:pt>
                <c:pt idx="122380">
                  <c:v>219622</c:v>
                </c:pt>
                <c:pt idx="122381">
                  <c:v>219622</c:v>
                </c:pt>
                <c:pt idx="122382">
                  <c:v>219622</c:v>
                </c:pt>
                <c:pt idx="122383">
                  <c:v>219622</c:v>
                </c:pt>
                <c:pt idx="122384">
                  <c:v>219622</c:v>
                </c:pt>
                <c:pt idx="122385">
                  <c:v>219622</c:v>
                </c:pt>
                <c:pt idx="122386">
                  <c:v>219622</c:v>
                </c:pt>
                <c:pt idx="122387">
                  <c:v>219622</c:v>
                </c:pt>
                <c:pt idx="122388">
                  <c:v>219622</c:v>
                </c:pt>
                <c:pt idx="122389">
                  <c:v>219622</c:v>
                </c:pt>
                <c:pt idx="122390">
                  <c:v>219622</c:v>
                </c:pt>
                <c:pt idx="122391">
                  <c:v>219622</c:v>
                </c:pt>
                <c:pt idx="122392">
                  <c:v>219622</c:v>
                </c:pt>
                <c:pt idx="122393">
                  <c:v>219622</c:v>
                </c:pt>
                <c:pt idx="122394">
                  <c:v>219622</c:v>
                </c:pt>
                <c:pt idx="122395">
                  <c:v>219622</c:v>
                </c:pt>
                <c:pt idx="122396">
                  <c:v>219622</c:v>
                </c:pt>
                <c:pt idx="122397">
                  <c:v>219622</c:v>
                </c:pt>
                <c:pt idx="122398">
                  <c:v>219622</c:v>
                </c:pt>
                <c:pt idx="122399">
                  <c:v>219622</c:v>
                </c:pt>
                <c:pt idx="122400">
                  <c:v>219622</c:v>
                </c:pt>
                <c:pt idx="122401">
                  <c:v>219622</c:v>
                </c:pt>
                <c:pt idx="122402">
                  <c:v>219622</c:v>
                </c:pt>
                <c:pt idx="122403">
                  <c:v>219622</c:v>
                </c:pt>
                <c:pt idx="122404">
                  <c:v>219622</c:v>
                </c:pt>
                <c:pt idx="122405">
                  <c:v>219622</c:v>
                </c:pt>
                <c:pt idx="122406">
                  <c:v>219622</c:v>
                </c:pt>
                <c:pt idx="122407">
                  <c:v>219622</c:v>
                </c:pt>
                <c:pt idx="122408">
                  <c:v>219622</c:v>
                </c:pt>
                <c:pt idx="122409">
                  <c:v>219622</c:v>
                </c:pt>
                <c:pt idx="122410">
                  <c:v>219622</c:v>
                </c:pt>
                <c:pt idx="122411">
                  <c:v>219622</c:v>
                </c:pt>
                <c:pt idx="122412">
                  <c:v>219622</c:v>
                </c:pt>
                <c:pt idx="122413">
                  <c:v>219622</c:v>
                </c:pt>
                <c:pt idx="122414">
                  <c:v>219622</c:v>
                </c:pt>
                <c:pt idx="122415">
                  <c:v>219622</c:v>
                </c:pt>
                <c:pt idx="122416">
                  <c:v>219622</c:v>
                </c:pt>
                <c:pt idx="122417">
                  <c:v>219622</c:v>
                </c:pt>
                <c:pt idx="122418">
                  <c:v>219622</c:v>
                </c:pt>
                <c:pt idx="122419">
                  <c:v>219622</c:v>
                </c:pt>
                <c:pt idx="122420">
                  <c:v>219622</c:v>
                </c:pt>
                <c:pt idx="122421">
                  <c:v>219622</c:v>
                </c:pt>
                <c:pt idx="122422">
                  <c:v>219622</c:v>
                </c:pt>
                <c:pt idx="122423">
                  <c:v>219622</c:v>
                </c:pt>
                <c:pt idx="122424">
                  <c:v>219622</c:v>
                </c:pt>
                <c:pt idx="122425">
                  <c:v>219622</c:v>
                </c:pt>
                <c:pt idx="122426">
                  <c:v>219622</c:v>
                </c:pt>
                <c:pt idx="122427">
                  <c:v>219622</c:v>
                </c:pt>
                <c:pt idx="122428">
                  <c:v>219622</c:v>
                </c:pt>
                <c:pt idx="122429">
                  <c:v>219622</c:v>
                </c:pt>
                <c:pt idx="122430">
                  <c:v>219622</c:v>
                </c:pt>
                <c:pt idx="122431">
                  <c:v>219622</c:v>
                </c:pt>
                <c:pt idx="122432">
                  <c:v>219622</c:v>
                </c:pt>
                <c:pt idx="122433">
                  <c:v>219622</c:v>
                </c:pt>
                <c:pt idx="122434">
                  <c:v>219622</c:v>
                </c:pt>
                <c:pt idx="122435">
                  <c:v>219622</c:v>
                </c:pt>
                <c:pt idx="122436">
                  <c:v>219622</c:v>
                </c:pt>
                <c:pt idx="122437">
                  <c:v>219622</c:v>
                </c:pt>
                <c:pt idx="122438">
                  <c:v>219622</c:v>
                </c:pt>
                <c:pt idx="122439">
                  <c:v>219622</c:v>
                </c:pt>
                <c:pt idx="122440">
                  <c:v>219622</c:v>
                </c:pt>
                <c:pt idx="122441">
                  <c:v>219622</c:v>
                </c:pt>
                <c:pt idx="122442">
                  <c:v>219622</c:v>
                </c:pt>
                <c:pt idx="122443">
                  <c:v>219622</c:v>
                </c:pt>
                <c:pt idx="122444">
                  <c:v>219622</c:v>
                </c:pt>
                <c:pt idx="122445">
                  <c:v>219622</c:v>
                </c:pt>
                <c:pt idx="122446">
                  <c:v>219622</c:v>
                </c:pt>
                <c:pt idx="122447">
                  <c:v>219622</c:v>
                </c:pt>
                <c:pt idx="122448">
                  <c:v>219622</c:v>
                </c:pt>
                <c:pt idx="122449">
                  <c:v>219622</c:v>
                </c:pt>
                <c:pt idx="122450">
                  <c:v>219622</c:v>
                </c:pt>
                <c:pt idx="122451">
                  <c:v>219622</c:v>
                </c:pt>
                <c:pt idx="122452">
                  <c:v>219622</c:v>
                </c:pt>
                <c:pt idx="122453">
                  <c:v>219622</c:v>
                </c:pt>
                <c:pt idx="122454">
                  <c:v>219622</c:v>
                </c:pt>
                <c:pt idx="122455">
                  <c:v>219622</c:v>
                </c:pt>
                <c:pt idx="122456">
                  <c:v>219622</c:v>
                </c:pt>
                <c:pt idx="122457">
                  <c:v>219622</c:v>
                </c:pt>
                <c:pt idx="122458">
                  <c:v>219622</c:v>
                </c:pt>
                <c:pt idx="122459">
                  <c:v>219622</c:v>
                </c:pt>
                <c:pt idx="122460">
                  <c:v>219622</c:v>
                </c:pt>
                <c:pt idx="122461">
                  <c:v>219622</c:v>
                </c:pt>
                <c:pt idx="122462">
                  <c:v>219622</c:v>
                </c:pt>
                <c:pt idx="122463">
                  <c:v>219622</c:v>
                </c:pt>
                <c:pt idx="122464">
                  <c:v>219622</c:v>
                </c:pt>
                <c:pt idx="122465">
                  <c:v>219622</c:v>
                </c:pt>
                <c:pt idx="122466">
                  <c:v>219622</c:v>
                </c:pt>
                <c:pt idx="122467">
                  <c:v>219622</c:v>
                </c:pt>
                <c:pt idx="122468">
                  <c:v>219622</c:v>
                </c:pt>
                <c:pt idx="122469">
                  <c:v>219622</c:v>
                </c:pt>
                <c:pt idx="122470">
                  <c:v>219622</c:v>
                </c:pt>
                <c:pt idx="122471">
                  <c:v>219622</c:v>
                </c:pt>
                <c:pt idx="122472">
                  <c:v>219622</c:v>
                </c:pt>
                <c:pt idx="122473">
                  <c:v>219622</c:v>
                </c:pt>
                <c:pt idx="122474">
                  <c:v>219622</c:v>
                </c:pt>
                <c:pt idx="122475">
                  <c:v>219622</c:v>
                </c:pt>
                <c:pt idx="122476">
                  <c:v>219622</c:v>
                </c:pt>
                <c:pt idx="122477">
                  <c:v>219622</c:v>
                </c:pt>
                <c:pt idx="122478">
                  <c:v>219622</c:v>
                </c:pt>
                <c:pt idx="122479">
                  <c:v>219622</c:v>
                </c:pt>
                <c:pt idx="122480">
                  <c:v>219622</c:v>
                </c:pt>
                <c:pt idx="122481">
                  <c:v>219622</c:v>
                </c:pt>
                <c:pt idx="122482">
                  <c:v>219622</c:v>
                </c:pt>
                <c:pt idx="122483">
                  <c:v>219622</c:v>
                </c:pt>
                <c:pt idx="122484">
                  <c:v>219622</c:v>
                </c:pt>
                <c:pt idx="122485">
                  <c:v>219622</c:v>
                </c:pt>
                <c:pt idx="122486">
                  <c:v>219622</c:v>
                </c:pt>
                <c:pt idx="122487">
                  <c:v>219622</c:v>
                </c:pt>
                <c:pt idx="122488">
                  <c:v>219622</c:v>
                </c:pt>
                <c:pt idx="122489">
                  <c:v>219622</c:v>
                </c:pt>
                <c:pt idx="122490">
                  <c:v>219622</c:v>
                </c:pt>
                <c:pt idx="122491">
                  <c:v>219622</c:v>
                </c:pt>
                <c:pt idx="122492">
                  <c:v>219622</c:v>
                </c:pt>
                <c:pt idx="122493">
                  <c:v>219622</c:v>
                </c:pt>
                <c:pt idx="122494">
                  <c:v>219622</c:v>
                </c:pt>
                <c:pt idx="122495">
                  <c:v>219622</c:v>
                </c:pt>
                <c:pt idx="122496">
                  <c:v>219622</c:v>
                </c:pt>
                <c:pt idx="122497">
                  <c:v>219622</c:v>
                </c:pt>
                <c:pt idx="122498">
                  <c:v>219622</c:v>
                </c:pt>
                <c:pt idx="122499">
                  <c:v>219622</c:v>
                </c:pt>
                <c:pt idx="122500">
                  <c:v>219622</c:v>
                </c:pt>
                <c:pt idx="122501">
                  <c:v>219622</c:v>
                </c:pt>
                <c:pt idx="122502">
                  <c:v>219622</c:v>
                </c:pt>
                <c:pt idx="122503">
                  <c:v>219622</c:v>
                </c:pt>
                <c:pt idx="122504">
                  <c:v>219622</c:v>
                </c:pt>
                <c:pt idx="122505">
                  <c:v>219622</c:v>
                </c:pt>
                <c:pt idx="122506">
                  <c:v>219622</c:v>
                </c:pt>
                <c:pt idx="122507">
                  <c:v>219622</c:v>
                </c:pt>
                <c:pt idx="122508">
                  <c:v>219622</c:v>
                </c:pt>
                <c:pt idx="122509">
                  <c:v>219622</c:v>
                </c:pt>
                <c:pt idx="122510">
                  <c:v>219622</c:v>
                </c:pt>
                <c:pt idx="122511">
                  <c:v>219622</c:v>
                </c:pt>
                <c:pt idx="122512">
                  <c:v>219622</c:v>
                </c:pt>
                <c:pt idx="122513">
                  <c:v>219622</c:v>
                </c:pt>
                <c:pt idx="122514">
                  <c:v>219622</c:v>
                </c:pt>
                <c:pt idx="122515">
                  <c:v>219622</c:v>
                </c:pt>
                <c:pt idx="122516">
                  <c:v>219622</c:v>
                </c:pt>
                <c:pt idx="122517">
                  <c:v>219622</c:v>
                </c:pt>
                <c:pt idx="122518">
                  <c:v>219622</c:v>
                </c:pt>
                <c:pt idx="122519">
                  <c:v>219622</c:v>
                </c:pt>
                <c:pt idx="122520">
                  <c:v>219622</c:v>
                </c:pt>
                <c:pt idx="122521">
                  <c:v>219622</c:v>
                </c:pt>
                <c:pt idx="122522">
                  <c:v>219622</c:v>
                </c:pt>
                <c:pt idx="122523">
                  <c:v>219622</c:v>
                </c:pt>
                <c:pt idx="122524">
                  <c:v>219622</c:v>
                </c:pt>
                <c:pt idx="122525">
                  <c:v>219622</c:v>
                </c:pt>
                <c:pt idx="122526">
                  <c:v>219622</c:v>
                </c:pt>
                <c:pt idx="122527">
                  <c:v>219622</c:v>
                </c:pt>
                <c:pt idx="122528">
                  <c:v>219622</c:v>
                </c:pt>
                <c:pt idx="122529">
                  <c:v>219622</c:v>
                </c:pt>
                <c:pt idx="122530">
                  <c:v>219622</c:v>
                </c:pt>
                <c:pt idx="122531">
                  <c:v>219622</c:v>
                </c:pt>
                <c:pt idx="122532">
                  <c:v>219622</c:v>
                </c:pt>
                <c:pt idx="122533">
                  <c:v>219622</c:v>
                </c:pt>
                <c:pt idx="122534">
                  <c:v>219622</c:v>
                </c:pt>
                <c:pt idx="122535">
                  <c:v>219622</c:v>
                </c:pt>
                <c:pt idx="122536">
                  <c:v>219622</c:v>
                </c:pt>
                <c:pt idx="122537">
                  <c:v>219622</c:v>
                </c:pt>
                <c:pt idx="122538">
                  <c:v>219622</c:v>
                </c:pt>
                <c:pt idx="122539">
                  <c:v>219622</c:v>
                </c:pt>
                <c:pt idx="122540">
                  <c:v>219622</c:v>
                </c:pt>
                <c:pt idx="122541">
                  <c:v>219622</c:v>
                </c:pt>
                <c:pt idx="122542">
                  <c:v>219622</c:v>
                </c:pt>
                <c:pt idx="122543">
                  <c:v>219622</c:v>
                </c:pt>
                <c:pt idx="122544">
                  <c:v>219622</c:v>
                </c:pt>
                <c:pt idx="122545">
                  <c:v>219622</c:v>
                </c:pt>
                <c:pt idx="122546">
                  <c:v>219622</c:v>
                </c:pt>
                <c:pt idx="122547">
                  <c:v>219622</c:v>
                </c:pt>
                <c:pt idx="122548">
                  <c:v>219622</c:v>
                </c:pt>
                <c:pt idx="122549">
                  <c:v>219622</c:v>
                </c:pt>
                <c:pt idx="122550">
                  <c:v>219622</c:v>
                </c:pt>
                <c:pt idx="122551">
                  <c:v>219622</c:v>
                </c:pt>
                <c:pt idx="122552">
                  <c:v>219622</c:v>
                </c:pt>
                <c:pt idx="122553">
                  <c:v>219622</c:v>
                </c:pt>
                <c:pt idx="122554">
                  <c:v>219622</c:v>
                </c:pt>
                <c:pt idx="122555">
                  <c:v>219622</c:v>
                </c:pt>
                <c:pt idx="122556">
                  <c:v>219622</c:v>
                </c:pt>
                <c:pt idx="122557">
                  <c:v>219622</c:v>
                </c:pt>
                <c:pt idx="122558">
                  <c:v>219622</c:v>
                </c:pt>
                <c:pt idx="122559">
                  <c:v>219622</c:v>
                </c:pt>
                <c:pt idx="122560">
                  <c:v>219622</c:v>
                </c:pt>
                <c:pt idx="122561">
                  <c:v>219622</c:v>
                </c:pt>
                <c:pt idx="122562">
                  <c:v>219622</c:v>
                </c:pt>
                <c:pt idx="122563">
                  <c:v>219622</c:v>
                </c:pt>
                <c:pt idx="122564">
                  <c:v>219622</c:v>
                </c:pt>
                <c:pt idx="122565">
                  <c:v>219622</c:v>
                </c:pt>
                <c:pt idx="122566">
                  <c:v>219622</c:v>
                </c:pt>
                <c:pt idx="122567">
                  <c:v>219622</c:v>
                </c:pt>
                <c:pt idx="122568">
                  <c:v>219622</c:v>
                </c:pt>
                <c:pt idx="122569">
                  <c:v>219622</c:v>
                </c:pt>
                <c:pt idx="122570">
                  <c:v>219622</c:v>
                </c:pt>
                <c:pt idx="122571">
                  <c:v>219622</c:v>
                </c:pt>
                <c:pt idx="122572">
                  <c:v>219622</c:v>
                </c:pt>
                <c:pt idx="122573">
                  <c:v>219622</c:v>
                </c:pt>
                <c:pt idx="122574">
                  <c:v>219622</c:v>
                </c:pt>
                <c:pt idx="122575">
                  <c:v>219622</c:v>
                </c:pt>
                <c:pt idx="122576">
                  <c:v>219622</c:v>
                </c:pt>
                <c:pt idx="122577">
                  <c:v>219622</c:v>
                </c:pt>
                <c:pt idx="122578">
                  <c:v>219622</c:v>
                </c:pt>
                <c:pt idx="122579">
                  <c:v>219622</c:v>
                </c:pt>
                <c:pt idx="122580">
                  <c:v>219622</c:v>
                </c:pt>
                <c:pt idx="122581">
                  <c:v>219622</c:v>
                </c:pt>
                <c:pt idx="122582">
                  <c:v>219622</c:v>
                </c:pt>
                <c:pt idx="122583">
                  <c:v>219622</c:v>
                </c:pt>
                <c:pt idx="122584">
                  <c:v>219622</c:v>
                </c:pt>
                <c:pt idx="122585">
                  <c:v>219622</c:v>
                </c:pt>
                <c:pt idx="122586">
                  <c:v>219622</c:v>
                </c:pt>
                <c:pt idx="122587">
                  <c:v>219622</c:v>
                </c:pt>
                <c:pt idx="122588">
                  <c:v>219622</c:v>
                </c:pt>
                <c:pt idx="122589">
                  <c:v>219622</c:v>
                </c:pt>
                <c:pt idx="122590">
                  <c:v>219622</c:v>
                </c:pt>
                <c:pt idx="122591">
                  <c:v>219622</c:v>
                </c:pt>
                <c:pt idx="122592">
                  <c:v>219622</c:v>
                </c:pt>
                <c:pt idx="122593">
                  <c:v>219622</c:v>
                </c:pt>
                <c:pt idx="122594">
                  <c:v>219622</c:v>
                </c:pt>
                <c:pt idx="122595">
                  <c:v>219622</c:v>
                </c:pt>
                <c:pt idx="122596">
                  <c:v>219622</c:v>
                </c:pt>
                <c:pt idx="122597">
                  <c:v>219622</c:v>
                </c:pt>
                <c:pt idx="122598">
                  <c:v>219622</c:v>
                </c:pt>
                <c:pt idx="122599">
                  <c:v>219622</c:v>
                </c:pt>
                <c:pt idx="122600">
                  <c:v>219622</c:v>
                </c:pt>
                <c:pt idx="122601">
                  <c:v>219622</c:v>
                </c:pt>
                <c:pt idx="122602">
                  <c:v>219622</c:v>
                </c:pt>
                <c:pt idx="122603">
                  <c:v>219622</c:v>
                </c:pt>
                <c:pt idx="122604">
                  <c:v>219622</c:v>
                </c:pt>
                <c:pt idx="122605">
                  <c:v>219622</c:v>
                </c:pt>
                <c:pt idx="122606">
                  <c:v>219622</c:v>
                </c:pt>
                <c:pt idx="122607">
                  <c:v>219622</c:v>
                </c:pt>
                <c:pt idx="122608">
                  <c:v>219622</c:v>
                </c:pt>
                <c:pt idx="122609">
                  <c:v>219622</c:v>
                </c:pt>
                <c:pt idx="122610">
                  <c:v>219622</c:v>
                </c:pt>
                <c:pt idx="122611">
                  <c:v>219622</c:v>
                </c:pt>
                <c:pt idx="122612">
                  <c:v>219622</c:v>
                </c:pt>
                <c:pt idx="122613">
                  <c:v>219622</c:v>
                </c:pt>
                <c:pt idx="122614">
                  <c:v>219622</c:v>
                </c:pt>
                <c:pt idx="122615">
                  <c:v>219622</c:v>
                </c:pt>
                <c:pt idx="122616">
                  <c:v>219622</c:v>
                </c:pt>
                <c:pt idx="122617">
                  <c:v>219622</c:v>
                </c:pt>
                <c:pt idx="122618">
                  <c:v>219622</c:v>
                </c:pt>
                <c:pt idx="122619">
                  <c:v>219622</c:v>
                </c:pt>
                <c:pt idx="122620">
                  <c:v>219622</c:v>
                </c:pt>
                <c:pt idx="122621">
                  <c:v>219622</c:v>
                </c:pt>
                <c:pt idx="122622">
                  <c:v>219622</c:v>
                </c:pt>
                <c:pt idx="122623">
                  <c:v>219622</c:v>
                </c:pt>
                <c:pt idx="122624">
                  <c:v>219622</c:v>
                </c:pt>
                <c:pt idx="122625">
                  <c:v>219622</c:v>
                </c:pt>
                <c:pt idx="122626">
                  <c:v>219622</c:v>
                </c:pt>
                <c:pt idx="122627">
                  <c:v>219622</c:v>
                </c:pt>
                <c:pt idx="122628">
                  <c:v>219622</c:v>
                </c:pt>
                <c:pt idx="122629">
                  <c:v>219622</c:v>
                </c:pt>
                <c:pt idx="122630">
                  <c:v>219622</c:v>
                </c:pt>
                <c:pt idx="122631">
                  <c:v>219622</c:v>
                </c:pt>
                <c:pt idx="122632">
                  <c:v>219622</c:v>
                </c:pt>
                <c:pt idx="122633">
                  <c:v>219622</c:v>
                </c:pt>
                <c:pt idx="122634">
                  <c:v>219622</c:v>
                </c:pt>
                <c:pt idx="122635">
                  <c:v>219622</c:v>
                </c:pt>
                <c:pt idx="122636">
                  <c:v>219622</c:v>
                </c:pt>
                <c:pt idx="122637">
                  <c:v>219622</c:v>
                </c:pt>
                <c:pt idx="122638">
                  <c:v>219622</c:v>
                </c:pt>
                <c:pt idx="122639">
                  <c:v>219622</c:v>
                </c:pt>
                <c:pt idx="122640">
                  <c:v>219622</c:v>
                </c:pt>
                <c:pt idx="122641">
                  <c:v>219622</c:v>
                </c:pt>
                <c:pt idx="122642">
                  <c:v>219622</c:v>
                </c:pt>
                <c:pt idx="122643">
                  <c:v>219622</c:v>
                </c:pt>
                <c:pt idx="122644">
                  <c:v>219622</c:v>
                </c:pt>
                <c:pt idx="122645">
                  <c:v>219622</c:v>
                </c:pt>
                <c:pt idx="122646">
                  <c:v>219622</c:v>
                </c:pt>
                <c:pt idx="122647">
                  <c:v>219622</c:v>
                </c:pt>
                <c:pt idx="122648">
                  <c:v>219622</c:v>
                </c:pt>
                <c:pt idx="122649">
                  <c:v>219622</c:v>
                </c:pt>
                <c:pt idx="122650">
                  <c:v>219622</c:v>
                </c:pt>
                <c:pt idx="122651">
                  <c:v>219622</c:v>
                </c:pt>
                <c:pt idx="122652">
                  <c:v>219622</c:v>
                </c:pt>
                <c:pt idx="122653">
                  <c:v>219622</c:v>
                </c:pt>
                <c:pt idx="122654">
                  <c:v>219622</c:v>
                </c:pt>
                <c:pt idx="122655">
                  <c:v>219622</c:v>
                </c:pt>
                <c:pt idx="122656">
                  <c:v>219622</c:v>
                </c:pt>
                <c:pt idx="122657">
                  <c:v>219622</c:v>
                </c:pt>
                <c:pt idx="122658">
                  <c:v>219622</c:v>
                </c:pt>
                <c:pt idx="122659">
                  <c:v>219622</c:v>
                </c:pt>
                <c:pt idx="122660">
                  <c:v>219622</c:v>
                </c:pt>
                <c:pt idx="122661">
                  <c:v>219622</c:v>
                </c:pt>
                <c:pt idx="122662">
                  <c:v>219622</c:v>
                </c:pt>
                <c:pt idx="122663">
                  <c:v>219622</c:v>
                </c:pt>
                <c:pt idx="122664">
                  <c:v>219622</c:v>
                </c:pt>
                <c:pt idx="122665">
                  <c:v>219622</c:v>
                </c:pt>
                <c:pt idx="122666">
                  <c:v>219622</c:v>
                </c:pt>
                <c:pt idx="122667">
                  <c:v>219622</c:v>
                </c:pt>
                <c:pt idx="122668">
                  <c:v>219622</c:v>
                </c:pt>
                <c:pt idx="122669">
                  <c:v>219622</c:v>
                </c:pt>
                <c:pt idx="122670">
                  <c:v>219622</c:v>
                </c:pt>
                <c:pt idx="122671">
                  <c:v>219622</c:v>
                </c:pt>
                <c:pt idx="122672">
                  <c:v>219622</c:v>
                </c:pt>
                <c:pt idx="122673">
                  <c:v>219622</c:v>
                </c:pt>
                <c:pt idx="122674">
                  <c:v>219622</c:v>
                </c:pt>
                <c:pt idx="122675">
                  <c:v>219622</c:v>
                </c:pt>
                <c:pt idx="122676">
                  <c:v>219622</c:v>
                </c:pt>
                <c:pt idx="122677">
                  <c:v>219622</c:v>
                </c:pt>
                <c:pt idx="122678">
                  <c:v>219622</c:v>
                </c:pt>
                <c:pt idx="122679">
                  <c:v>219622</c:v>
                </c:pt>
                <c:pt idx="122680">
                  <c:v>219622</c:v>
                </c:pt>
                <c:pt idx="122681">
                  <c:v>219622</c:v>
                </c:pt>
                <c:pt idx="122682">
                  <c:v>219622</c:v>
                </c:pt>
                <c:pt idx="122683">
                  <c:v>219622</c:v>
                </c:pt>
                <c:pt idx="122684">
                  <c:v>219622</c:v>
                </c:pt>
                <c:pt idx="122685">
                  <c:v>219622</c:v>
                </c:pt>
                <c:pt idx="122686">
                  <c:v>219622</c:v>
                </c:pt>
                <c:pt idx="122687">
                  <c:v>219622</c:v>
                </c:pt>
                <c:pt idx="122688">
                  <c:v>219622</c:v>
                </c:pt>
                <c:pt idx="122689">
                  <c:v>219622</c:v>
                </c:pt>
                <c:pt idx="122690">
                  <c:v>219622</c:v>
                </c:pt>
                <c:pt idx="122691">
                  <c:v>219622</c:v>
                </c:pt>
                <c:pt idx="122692">
                  <c:v>219622</c:v>
                </c:pt>
                <c:pt idx="122693">
                  <c:v>219622</c:v>
                </c:pt>
                <c:pt idx="122694">
                  <c:v>219622</c:v>
                </c:pt>
                <c:pt idx="122695">
                  <c:v>219622</c:v>
                </c:pt>
                <c:pt idx="122696">
                  <c:v>219622</c:v>
                </c:pt>
                <c:pt idx="122697">
                  <c:v>219622</c:v>
                </c:pt>
                <c:pt idx="122698">
                  <c:v>219622</c:v>
                </c:pt>
                <c:pt idx="122699">
                  <c:v>219622</c:v>
                </c:pt>
                <c:pt idx="122700">
                  <c:v>219622</c:v>
                </c:pt>
                <c:pt idx="122701">
                  <c:v>219622</c:v>
                </c:pt>
                <c:pt idx="122702">
                  <c:v>219622</c:v>
                </c:pt>
                <c:pt idx="122703">
                  <c:v>219622</c:v>
                </c:pt>
                <c:pt idx="122704">
                  <c:v>219622</c:v>
                </c:pt>
                <c:pt idx="122705">
                  <c:v>219622</c:v>
                </c:pt>
                <c:pt idx="122706">
                  <c:v>219622</c:v>
                </c:pt>
                <c:pt idx="122707">
                  <c:v>219622</c:v>
                </c:pt>
                <c:pt idx="122708">
                  <c:v>219622</c:v>
                </c:pt>
                <c:pt idx="122709">
                  <c:v>219622</c:v>
                </c:pt>
                <c:pt idx="122710">
                  <c:v>219622</c:v>
                </c:pt>
                <c:pt idx="122711">
                  <c:v>219622</c:v>
                </c:pt>
                <c:pt idx="122712">
                  <c:v>219622</c:v>
                </c:pt>
                <c:pt idx="122713">
                  <c:v>219622</c:v>
                </c:pt>
                <c:pt idx="122714">
                  <c:v>219622</c:v>
                </c:pt>
                <c:pt idx="122715">
                  <c:v>219622</c:v>
                </c:pt>
                <c:pt idx="122716">
                  <c:v>219622</c:v>
                </c:pt>
                <c:pt idx="122717">
                  <c:v>219622</c:v>
                </c:pt>
                <c:pt idx="122718">
                  <c:v>219622</c:v>
                </c:pt>
                <c:pt idx="122719">
                  <c:v>219622</c:v>
                </c:pt>
                <c:pt idx="122720">
                  <c:v>219622</c:v>
                </c:pt>
                <c:pt idx="122721">
                  <c:v>219622</c:v>
                </c:pt>
                <c:pt idx="122722">
                  <c:v>219622</c:v>
                </c:pt>
                <c:pt idx="122723">
                  <c:v>219622</c:v>
                </c:pt>
                <c:pt idx="122724">
                  <c:v>219622</c:v>
                </c:pt>
                <c:pt idx="122725">
                  <c:v>219622</c:v>
                </c:pt>
                <c:pt idx="122726">
                  <c:v>219622</c:v>
                </c:pt>
                <c:pt idx="122727">
                  <c:v>219622</c:v>
                </c:pt>
                <c:pt idx="122728">
                  <c:v>219622</c:v>
                </c:pt>
                <c:pt idx="122729">
                  <c:v>219622</c:v>
                </c:pt>
                <c:pt idx="122730">
                  <c:v>219622</c:v>
                </c:pt>
                <c:pt idx="122731">
                  <c:v>219622</c:v>
                </c:pt>
                <c:pt idx="122732">
                  <c:v>219622</c:v>
                </c:pt>
                <c:pt idx="122733">
                  <c:v>219622</c:v>
                </c:pt>
                <c:pt idx="122734">
                  <c:v>219622</c:v>
                </c:pt>
                <c:pt idx="122735">
                  <c:v>219622</c:v>
                </c:pt>
                <c:pt idx="122736">
                  <c:v>219622</c:v>
                </c:pt>
                <c:pt idx="122737">
                  <c:v>219622</c:v>
                </c:pt>
                <c:pt idx="122738">
                  <c:v>219622</c:v>
                </c:pt>
                <c:pt idx="122739">
                  <c:v>219622</c:v>
                </c:pt>
                <c:pt idx="122740">
                  <c:v>219622</c:v>
                </c:pt>
                <c:pt idx="122741">
                  <c:v>219622</c:v>
                </c:pt>
                <c:pt idx="122742">
                  <c:v>219622</c:v>
                </c:pt>
                <c:pt idx="122743">
                  <c:v>219622</c:v>
                </c:pt>
                <c:pt idx="122744">
                  <c:v>219622</c:v>
                </c:pt>
                <c:pt idx="122745">
                  <c:v>219622</c:v>
                </c:pt>
                <c:pt idx="122746">
                  <c:v>219622</c:v>
                </c:pt>
                <c:pt idx="122747">
                  <c:v>219622</c:v>
                </c:pt>
                <c:pt idx="122748">
                  <c:v>219622</c:v>
                </c:pt>
                <c:pt idx="122749">
                  <c:v>219622</c:v>
                </c:pt>
                <c:pt idx="122750">
                  <c:v>219622</c:v>
                </c:pt>
                <c:pt idx="122751">
                  <c:v>219622</c:v>
                </c:pt>
                <c:pt idx="122752">
                  <c:v>219622</c:v>
                </c:pt>
                <c:pt idx="122753">
                  <c:v>219622</c:v>
                </c:pt>
                <c:pt idx="122754">
                  <c:v>219622</c:v>
                </c:pt>
                <c:pt idx="122755">
                  <c:v>219622</c:v>
                </c:pt>
                <c:pt idx="122756">
                  <c:v>219622</c:v>
                </c:pt>
                <c:pt idx="122757">
                  <c:v>219622</c:v>
                </c:pt>
                <c:pt idx="122758">
                  <c:v>219622</c:v>
                </c:pt>
                <c:pt idx="122759">
                  <c:v>219622</c:v>
                </c:pt>
                <c:pt idx="122760">
                  <c:v>219622</c:v>
                </c:pt>
                <c:pt idx="122761">
                  <c:v>219622</c:v>
                </c:pt>
                <c:pt idx="122762">
                  <c:v>219622</c:v>
                </c:pt>
                <c:pt idx="122763">
                  <c:v>219622</c:v>
                </c:pt>
                <c:pt idx="122764">
                  <c:v>219622</c:v>
                </c:pt>
                <c:pt idx="122765">
                  <c:v>219622</c:v>
                </c:pt>
                <c:pt idx="122766">
                  <c:v>219622</c:v>
                </c:pt>
                <c:pt idx="122767">
                  <c:v>219622</c:v>
                </c:pt>
                <c:pt idx="122768">
                  <c:v>219622</c:v>
                </c:pt>
                <c:pt idx="122769">
                  <c:v>219622</c:v>
                </c:pt>
                <c:pt idx="122770">
                  <c:v>219622</c:v>
                </c:pt>
                <c:pt idx="122771">
                  <c:v>219622</c:v>
                </c:pt>
                <c:pt idx="122772">
                  <c:v>219622</c:v>
                </c:pt>
                <c:pt idx="122773">
                  <c:v>219622</c:v>
                </c:pt>
                <c:pt idx="122774">
                  <c:v>219622</c:v>
                </c:pt>
                <c:pt idx="122775">
                  <c:v>219622</c:v>
                </c:pt>
                <c:pt idx="122776">
                  <c:v>219622</c:v>
                </c:pt>
                <c:pt idx="122777">
                  <c:v>219622</c:v>
                </c:pt>
                <c:pt idx="122778">
                  <c:v>219622</c:v>
                </c:pt>
                <c:pt idx="122779">
                  <c:v>219622</c:v>
                </c:pt>
                <c:pt idx="122780">
                  <c:v>219622</c:v>
                </c:pt>
                <c:pt idx="122781">
                  <c:v>219622</c:v>
                </c:pt>
                <c:pt idx="122782">
                  <c:v>219622</c:v>
                </c:pt>
                <c:pt idx="122783">
                  <c:v>219622</c:v>
                </c:pt>
                <c:pt idx="122784">
                  <c:v>219622</c:v>
                </c:pt>
                <c:pt idx="122785">
                  <c:v>219622</c:v>
                </c:pt>
                <c:pt idx="122786">
                  <c:v>219622</c:v>
                </c:pt>
                <c:pt idx="122787">
                  <c:v>219622</c:v>
                </c:pt>
                <c:pt idx="122788">
                  <c:v>219622</c:v>
                </c:pt>
                <c:pt idx="122789">
                  <c:v>219622</c:v>
                </c:pt>
                <c:pt idx="122790">
                  <c:v>219622</c:v>
                </c:pt>
                <c:pt idx="122791">
                  <c:v>219622</c:v>
                </c:pt>
                <c:pt idx="122792">
                  <c:v>219622</c:v>
                </c:pt>
                <c:pt idx="122793">
                  <c:v>219622</c:v>
                </c:pt>
                <c:pt idx="122794">
                  <c:v>219622</c:v>
                </c:pt>
                <c:pt idx="122795">
                  <c:v>219622</c:v>
                </c:pt>
                <c:pt idx="122796">
                  <c:v>219622</c:v>
                </c:pt>
                <c:pt idx="122797">
                  <c:v>219622</c:v>
                </c:pt>
                <c:pt idx="122798">
                  <c:v>219622</c:v>
                </c:pt>
                <c:pt idx="122799">
                  <c:v>219622</c:v>
                </c:pt>
                <c:pt idx="122800">
                  <c:v>219622</c:v>
                </c:pt>
                <c:pt idx="122801">
                  <c:v>219622</c:v>
                </c:pt>
                <c:pt idx="122802">
                  <c:v>219622</c:v>
                </c:pt>
                <c:pt idx="122803">
                  <c:v>219622</c:v>
                </c:pt>
                <c:pt idx="122804">
                  <c:v>219622</c:v>
                </c:pt>
                <c:pt idx="122805">
                  <c:v>219622</c:v>
                </c:pt>
                <c:pt idx="122806">
                  <c:v>219622</c:v>
                </c:pt>
                <c:pt idx="122807">
                  <c:v>219622</c:v>
                </c:pt>
                <c:pt idx="122808">
                  <c:v>219622</c:v>
                </c:pt>
                <c:pt idx="122809">
                  <c:v>219622</c:v>
                </c:pt>
                <c:pt idx="122810">
                  <c:v>219622</c:v>
                </c:pt>
                <c:pt idx="122811">
                  <c:v>219622</c:v>
                </c:pt>
                <c:pt idx="122812">
                  <c:v>219622</c:v>
                </c:pt>
                <c:pt idx="122813">
                  <c:v>219622</c:v>
                </c:pt>
                <c:pt idx="122814">
                  <c:v>219622</c:v>
                </c:pt>
                <c:pt idx="122815">
                  <c:v>219622</c:v>
                </c:pt>
                <c:pt idx="122816">
                  <c:v>219622</c:v>
                </c:pt>
                <c:pt idx="122817">
                  <c:v>219622</c:v>
                </c:pt>
                <c:pt idx="122818">
                  <c:v>219622</c:v>
                </c:pt>
                <c:pt idx="122819">
                  <c:v>219622</c:v>
                </c:pt>
                <c:pt idx="122820">
                  <c:v>219622</c:v>
                </c:pt>
                <c:pt idx="122821">
                  <c:v>219622</c:v>
                </c:pt>
                <c:pt idx="122822">
                  <c:v>219622</c:v>
                </c:pt>
                <c:pt idx="122823">
                  <c:v>219622</c:v>
                </c:pt>
                <c:pt idx="122824">
                  <c:v>219622</c:v>
                </c:pt>
                <c:pt idx="122825">
                  <c:v>219622</c:v>
                </c:pt>
                <c:pt idx="122826">
                  <c:v>219622</c:v>
                </c:pt>
                <c:pt idx="122827">
                  <c:v>219622</c:v>
                </c:pt>
                <c:pt idx="122828">
                  <c:v>219622</c:v>
                </c:pt>
                <c:pt idx="122829">
                  <c:v>219622</c:v>
                </c:pt>
                <c:pt idx="122830">
                  <c:v>219622</c:v>
                </c:pt>
                <c:pt idx="122831">
                  <c:v>219622</c:v>
                </c:pt>
                <c:pt idx="122832">
                  <c:v>219622</c:v>
                </c:pt>
                <c:pt idx="122833">
                  <c:v>219622</c:v>
                </c:pt>
                <c:pt idx="122834">
                  <c:v>219622</c:v>
                </c:pt>
                <c:pt idx="122835">
                  <c:v>219622</c:v>
                </c:pt>
                <c:pt idx="122836">
                  <c:v>219622</c:v>
                </c:pt>
                <c:pt idx="122837">
                  <c:v>219622</c:v>
                </c:pt>
                <c:pt idx="122838">
                  <c:v>219622</c:v>
                </c:pt>
                <c:pt idx="122839">
                  <c:v>219622</c:v>
                </c:pt>
                <c:pt idx="122840">
                  <c:v>219622</c:v>
                </c:pt>
                <c:pt idx="122841">
                  <c:v>219622</c:v>
                </c:pt>
                <c:pt idx="122842">
                  <c:v>219622</c:v>
                </c:pt>
                <c:pt idx="122843">
                  <c:v>219622</c:v>
                </c:pt>
                <c:pt idx="122844">
                  <c:v>219622</c:v>
                </c:pt>
                <c:pt idx="122845">
                  <c:v>219622</c:v>
                </c:pt>
                <c:pt idx="122846">
                  <c:v>219622</c:v>
                </c:pt>
                <c:pt idx="122847">
                  <c:v>219622</c:v>
                </c:pt>
                <c:pt idx="122848">
                  <c:v>219622</c:v>
                </c:pt>
                <c:pt idx="122849">
                  <c:v>219622</c:v>
                </c:pt>
                <c:pt idx="122850">
                  <c:v>219622</c:v>
                </c:pt>
                <c:pt idx="122851">
                  <c:v>219622</c:v>
                </c:pt>
                <c:pt idx="122852">
                  <c:v>219622</c:v>
                </c:pt>
                <c:pt idx="122853">
                  <c:v>219622</c:v>
                </c:pt>
                <c:pt idx="122854">
                  <c:v>219622</c:v>
                </c:pt>
                <c:pt idx="122855">
                  <c:v>219622</c:v>
                </c:pt>
                <c:pt idx="122856">
                  <c:v>219622</c:v>
                </c:pt>
                <c:pt idx="122857">
                  <c:v>219622</c:v>
                </c:pt>
                <c:pt idx="122858">
                  <c:v>219622</c:v>
                </c:pt>
                <c:pt idx="122859">
                  <c:v>219622</c:v>
                </c:pt>
                <c:pt idx="122860">
                  <c:v>219622</c:v>
                </c:pt>
                <c:pt idx="122861">
                  <c:v>219622</c:v>
                </c:pt>
                <c:pt idx="122862">
                  <c:v>219622</c:v>
                </c:pt>
                <c:pt idx="122863">
                  <c:v>219622</c:v>
                </c:pt>
                <c:pt idx="122864">
                  <c:v>219622</c:v>
                </c:pt>
                <c:pt idx="122865">
                  <c:v>219622</c:v>
                </c:pt>
                <c:pt idx="122866">
                  <c:v>219622</c:v>
                </c:pt>
                <c:pt idx="122867">
                  <c:v>219622</c:v>
                </c:pt>
                <c:pt idx="122868">
                  <c:v>219622</c:v>
                </c:pt>
                <c:pt idx="122869">
                  <c:v>219622</c:v>
                </c:pt>
                <c:pt idx="122870">
                  <c:v>219622</c:v>
                </c:pt>
                <c:pt idx="122871">
                  <c:v>219622</c:v>
                </c:pt>
                <c:pt idx="122872">
                  <c:v>219622</c:v>
                </c:pt>
                <c:pt idx="122873">
                  <c:v>219622</c:v>
                </c:pt>
                <c:pt idx="122874">
                  <c:v>219622</c:v>
                </c:pt>
                <c:pt idx="122875">
                  <c:v>219622</c:v>
                </c:pt>
                <c:pt idx="122876">
                  <c:v>219622</c:v>
                </c:pt>
                <c:pt idx="122877">
                  <c:v>219622</c:v>
                </c:pt>
                <c:pt idx="122878">
                  <c:v>219622</c:v>
                </c:pt>
                <c:pt idx="122879">
                  <c:v>219622</c:v>
                </c:pt>
                <c:pt idx="122880">
                  <c:v>219622</c:v>
                </c:pt>
                <c:pt idx="122881">
                  <c:v>219622</c:v>
                </c:pt>
                <c:pt idx="122882">
                  <c:v>219622</c:v>
                </c:pt>
                <c:pt idx="122883">
                  <c:v>219622</c:v>
                </c:pt>
                <c:pt idx="122884">
                  <c:v>219622</c:v>
                </c:pt>
                <c:pt idx="122885">
                  <c:v>219622</c:v>
                </c:pt>
                <c:pt idx="122886">
                  <c:v>219622</c:v>
                </c:pt>
                <c:pt idx="122887">
                  <c:v>219622</c:v>
                </c:pt>
                <c:pt idx="122888">
                  <c:v>219622</c:v>
                </c:pt>
                <c:pt idx="122889">
                  <c:v>219622</c:v>
                </c:pt>
                <c:pt idx="122890">
                  <c:v>219622</c:v>
                </c:pt>
                <c:pt idx="122891">
                  <c:v>219622</c:v>
                </c:pt>
                <c:pt idx="122892">
                  <c:v>219622</c:v>
                </c:pt>
                <c:pt idx="122893">
                  <c:v>219622</c:v>
                </c:pt>
                <c:pt idx="122894">
                  <c:v>219622</c:v>
                </c:pt>
                <c:pt idx="122895">
                  <c:v>219622</c:v>
                </c:pt>
                <c:pt idx="122896">
                  <c:v>219622</c:v>
                </c:pt>
                <c:pt idx="122897">
                  <c:v>219622</c:v>
                </c:pt>
                <c:pt idx="122898">
                  <c:v>219622</c:v>
                </c:pt>
                <c:pt idx="122899">
                  <c:v>219622</c:v>
                </c:pt>
                <c:pt idx="122900">
                  <c:v>219622</c:v>
                </c:pt>
                <c:pt idx="122901">
                  <c:v>219622</c:v>
                </c:pt>
                <c:pt idx="122902">
                  <c:v>219622</c:v>
                </c:pt>
                <c:pt idx="122903">
                  <c:v>219622</c:v>
                </c:pt>
                <c:pt idx="122904">
                  <c:v>219622</c:v>
                </c:pt>
                <c:pt idx="122905">
                  <c:v>219622</c:v>
                </c:pt>
                <c:pt idx="122906">
                  <c:v>219622</c:v>
                </c:pt>
                <c:pt idx="122907">
                  <c:v>219622</c:v>
                </c:pt>
                <c:pt idx="122908">
                  <c:v>219622</c:v>
                </c:pt>
                <c:pt idx="122909">
                  <c:v>219622</c:v>
                </c:pt>
                <c:pt idx="122910">
                  <c:v>219622</c:v>
                </c:pt>
                <c:pt idx="122911">
                  <c:v>219622</c:v>
                </c:pt>
                <c:pt idx="122912">
                  <c:v>219622</c:v>
                </c:pt>
                <c:pt idx="122913">
                  <c:v>219622</c:v>
                </c:pt>
                <c:pt idx="122914">
                  <c:v>219622</c:v>
                </c:pt>
                <c:pt idx="122915">
                  <c:v>219622</c:v>
                </c:pt>
                <c:pt idx="122916">
                  <c:v>219622</c:v>
                </c:pt>
                <c:pt idx="122917">
                  <c:v>219622</c:v>
                </c:pt>
                <c:pt idx="122918">
                  <c:v>219622</c:v>
                </c:pt>
                <c:pt idx="122919">
                  <c:v>219622</c:v>
                </c:pt>
                <c:pt idx="122920">
                  <c:v>219622</c:v>
                </c:pt>
                <c:pt idx="122921">
                  <c:v>219622</c:v>
                </c:pt>
                <c:pt idx="122922">
                  <c:v>219622</c:v>
                </c:pt>
                <c:pt idx="122923">
                  <c:v>219622</c:v>
                </c:pt>
                <c:pt idx="122924">
                  <c:v>219622</c:v>
                </c:pt>
                <c:pt idx="122925">
                  <c:v>219622</c:v>
                </c:pt>
                <c:pt idx="122926">
                  <c:v>219622</c:v>
                </c:pt>
                <c:pt idx="122927">
                  <c:v>219622</c:v>
                </c:pt>
                <c:pt idx="122928">
                  <c:v>219622</c:v>
                </c:pt>
                <c:pt idx="122929">
                  <c:v>219622</c:v>
                </c:pt>
                <c:pt idx="122930">
                  <c:v>219622</c:v>
                </c:pt>
                <c:pt idx="122931">
                  <c:v>219622</c:v>
                </c:pt>
                <c:pt idx="122932">
                  <c:v>219622</c:v>
                </c:pt>
                <c:pt idx="122933">
                  <c:v>219622</c:v>
                </c:pt>
                <c:pt idx="122934">
                  <c:v>219622</c:v>
                </c:pt>
                <c:pt idx="122935">
                  <c:v>219622</c:v>
                </c:pt>
                <c:pt idx="122936">
                  <c:v>219622</c:v>
                </c:pt>
                <c:pt idx="122937">
                  <c:v>219622</c:v>
                </c:pt>
                <c:pt idx="122938">
                  <c:v>219622</c:v>
                </c:pt>
                <c:pt idx="122939">
                  <c:v>219622</c:v>
                </c:pt>
                <c:pt idx="122940">
                  <c:v>219622</c:v>
                </c:pt>
                <c:pt idx="122941">
                  <c:v>219622</c:v>
                </c:pt>
                <c:pt idx="122942">
                  <c:v>219622</c:v>
                </c:pt>
                <c:pt idx="122943">
                  <c:v>219622</c:v>
                </c:pt>
                <c:pt idx="122944">
                  <c:v>219622</c:v>
                </c:pt>
                <c:pt idx="122945">
                  <c:v>219622</c:v>
                </c:pt>
                <c:pt idx="122946">
                  <c:v>219622</c:v>
                </c:pt>
                <c:pt idx="122947">
                  <c:v>219622</c:v>
                </c:pt>
                <c:pt idx="122948">
                  <c:v>219622</c:v>
                </c:pt>
                <c:pt idx="122949">
                  <c:v>219622</c:v>
                </c:pt>
                <c:pt idx="122950">
                  <c:v>219622</c:v>
                </c:pt>
                <c:pt idx="122951">
                  <c:v>219622</c:v>
                </c:pt>
                <c:pt idx="122952">
                  <c:v>219622</c:v>
                </c:pt>
                <c:pt idx="122953">
                  <c:v>219622</c:v>
                </c:pt>
                <c:pt idx="122954">
                  <c:v>219622</c:v>
                </c:pt>
                <c:pt idx="122955">
                  <c:v>219622</c:v>
                </c:pt>
                <c:pt idx="122956">
                  <c:v>219622</c:v>
                </c:pt>
                <c:pt idx="122957">
                  <c:v>219622</c:v>
                </c:pt>
                <c:pt idx="122958">
                  <c:v>219622</c:v>
                </c:pt>
                <c:pt idx="122959">
                  <c:v>219622</c:v>
                </c:pt>
                <c:pt idx="122960">
                  <c:v>219622</c:v>
                </c:pt>
                <c:pt idx="122961">
                  <c:v>219622</c:v>
                </c:pt>
                <c:pt idx="122962">
                  <c:v>219622</c:v>
                </c:pt>
                <c:pt idx="122963">
                  <c:v>219622</c:v>
                </c:pt>
                <c:pt idx="122964">
                  <c:v>219622</c:v>
                </c:pt>
                <c:pt idx="122965">
                  <c:v>219622</c:v>
                </c:pt>
                <c:pt idx="122966">
                  <c:v>219622</c:v>
                </c:pt>
                <c:pt idx="122967">
                  <c:v>219622</c:v>
                </c:pt>
                <c:pt idx="122968">
                  <c:v>219622</c:v>
                </c:pt>
                <c:pt idx="122969">
                  <c:v>219622</c:v>
                </c:pt>
                <c:pt idx="122970">
                  <c:v>219622</c:v>
                </c:pt>
                <c:pt idx="122971">
                  <c:v>219622</c:v>
                </c:pt>
                <c:pt idx="122972">
                  <c:v>219622</c:v>
                </c:pt>
                <c:pt idx="122973">
                  <c:v>219622</c:v>
                </c:pt>
                <c:pt idx="122974">
                  <c:v>219622</c:v>
                </c:pt>
                <c:pt idx="122975">
                  <c:v>219622</c:v>
                </c:pt>
                <c:pt idx="122976">
                  <c:v>219622</c:v>
                </c:pt>
                <c:pt idx="122977">
                  <c:v>219622</c:v>
                </c:pt>
                <c:pt idx="122978">
                  <c:v>219622</c:v>
                </c:pt>
                <c:pt idx="122979">
                  <c:v>219622</c:v>
                </c:pt>
                <c:pt idx="122980">
                  <c:v>219622</c:v>
                </c:pt>
                <c:pt idx="122981">
                  <c:v>219622</c:v>
                </c:pt>
                <c:pt idx="122982">
                  <c:v>219622</c:v>
                </c:pt>
                <c:pt idx="122983">
                  <c:v>219622</c:v>
                </c:pt>
                <c:pt idx="122984">
                  <c:v>219622</c:v>
                </c:pt>
                <c:pt idx="122985">
                  <c:v>219622</c:v>
                </c:pt>
                <c:pt idx="122986">
                  <c:v>219622</c:v>
                </c:pt>
                <c:pt idx="122987">
                  <c:v>219622</c:v>
                </c:pt>
                <c:pt idx="122988">
                  <c:v>219622</c:v>
                </c:pt>
                <c:pt idx="122989">
                  <c:v>219622</c:v>
                </c:pt>
                <c:pt idx="122990">
                  <c:v>219622</c:v>
                </c:pt>
                <c:pt idx="122991">
                  <c:v>219622</c:v>
                </c:pt>
                <c:pt idx="122992">
                  <c:v>219622</c:v>
                </c:pt>
                <c:pt idx="122993">
                  <c:v>219622</c:v>
                </c:pt>
                <c:pt idx="122994">
                  <c:v>219622</c:v>
                </c:pt>
                <c:pt idx="122995">
                  <c:v>219622</c:v>
                </c:pt>
                <c:pt idx="122996">
                  <c:v>219622</c:v>
                </c:pt>
                <c:pt idx="122997">
                  <c:v>219622</c:v>
                </c:pt>
                <c:pt idx="122998">
                  <c:v>219622</c:v>
                </c:pt>
                <c:pt idx="122999">
                  <c:v>219622</c:v>
                </c:pt>
                <c:pt idx="123000">
                  <c:v>219622</c:v>
                </c:pt>
                <c:pt idx="123001">
                  <c:v>219622</c:v>
                </c:pt>
                <c:pt idx="123002">
                  <c:v>219622</c:v>
                </c:pt>
                <c:pt idx="123003">
                  <c:v>219622</c:v>
                </c:pt>
                <c:pt idx="123004">
                  <c:v>219622</c:v>
                </c:pt>
                <c:pt idx="123005">
                  <c:v>219622</c:v>
                </c:pt>
                <c:pt idx="123006">
                  <c:v>219622</c:v>
                </c:pt>
                <c:pt idx="123007">
                  <c:v>219622</c:v>
                </c:pt>
                <c:pt idx="123008">
                  <c:v>219622</c:v>
                </c:pt>
                <c:pt idx="123009">
                  <c:v>219622</c:v>
                </c:pt>
                <c:pt idx="123010">
                  <c:v>219622</c:v>
                </c:pt>
                <c:pt idx="123011">
                  <c:v>219622</c:v>
                </c:pt>
                <c:pt idx="123012">
                  <c:v>219622</c:v>
                </c:pt>
                <c:pt idx="123013">
                  <c:v>219622</c:v>
                </c:pt>
                <c:pt idx="123014">
                  <c:v>219622</c:v>
                </c:pt>
                <c:pt idx="123015">
                  <c:v>219622</c:v>
                </c:pt>
                <c:pt idx="123016">
                  <c:v>219622</c:v>
                </c:pt>
                <c:pt idx="123017">
                  <c:v>219622</c:v>
                </c:pt>
                <c:pt idx="123018">
                  <c:v>219622</c:v>
                </c:pt>
                <c:pt idx="123019">
                  <c:v>219622</c:v>
                </c:pt>
                <c:pt idx="123020">
                  <c:v>219622</c:v>
                </c:pt>
                <c:pt idx="123021">
                  <c:v>219622</c:v>
                </c:pt>
                <c:pt idx="123022">
                  <c:v>219622</c:v>
                </c:pt>
                <c:pt idx="123023">
                  <c:v>219622</c:v>
                </c:pt>
                <c:pt idx="123024">
                  <c:v>219622</c:v>
                </c:pt>
                <c:pt idx="123025">
                  <c:v>219622</c:v>
                </c:pt>
                <c:pt idx="123026">
                  <c:v>219622</c:v>
                </c:pt>
                <c:pt idx="123027">
                  <c:v>219622</c:v>
                </c:pt>
                <c:pt idx="123028">
                  <c:v>219622</c:v>
                </c:pt>
                <c:pt idx="123029">
                  <c:v>219622</c:v>
                </c:pt>
                <c:pt idx="123030">
                  <c:v>219622</c:v>
                </c:pt>
                <c:pt idx="123031">
                  <c:v>219622</c:v>
                </c:pt>
                <c:pt idx="123032">
                  <c:v>219622</c:v>
                </c:pt>
                <c:pt idx="123033">
                  <c:v>219622</c:v>
                </c:pt>
                <c:pt idx="123034">
                  <c:v>219622</c:v>
                </c:pt>
                <c:pt idx="123035">
                  <c:v>219622</c:v>
                </c:pt>
                <c:pt idx="123036">
                  <c:v>219622</c:v>
                </c:pt>
                <c:pt idx="123037">
                  <c:v>219622</c:v>
                </c:pt>
                <c:pt idx="123038">
                  <c:v>219622</c:v>
                </c:pt>
                <c:pt idx="123039">
                  <c:v>219622</c:v>
                </c:pt>
                <c:pt idx="123040">
                  <c:v>219622</c:v>
                </c:pt>
                <c:pt idx="123041">
                  <c:v>219622</c:v>
                </c:pt>
                <c:pt idx="123042">
                  <c:v>219622</c:v>
                </c:pt>
                <c:pt idx="123043">
                  <c:v>219622</c:v>
                </c:pt>
                <c:pt idx="123044">
                  <c:v>219622</c:v>
                </c:pt>
                <c:pt idx="123045">
                  <c:v>219622</c:v>
                </c:pt>
                <c:pt idx="123046">
                  <c:v>219622</c:v>
                </c:pt>
                <c:pt idx="123047">
                  <c:v>219622</c:v>
                </c:pt>
                <c:pt idx="123048">
                  <c:v>219622</c:v>
                </c:pt>
                <c:pt idx="123049">
                  <c:v>219622</c:v>
                </c:pt>
                <c:pt idx="123050">
                  <c:v>219622</c:v>
                </c:pt>
                <c:pt idx="123051">
                  <c:v>219622</c:v>
                </c:pt>
                <c:pt idx="123052">
                  <c:v>219622</c:v>
                </c:pt>
                <c:pt idx="123053">
                  <c:v>219622</c:v>
                </c:pt>
                <c:pt idx="123054">
                  <c:v>219622</c:v>
                </c:pt>
                <c:pt idx="123055">
                  <c:v>219622</c:v>
                </c:pt>
                <c:pt idx="123056">
                  <c:v>219622</c:v>
                </c:pt>
                <c:pt idx="123057">
                  <c:v>219622</c:v>
                </c:pt>
                <c:pt idx="123058">
                  <c:v>219622</c:v>
                </c:pt>
                <c:pt idx="123059">
                  <c:v>219622</c:v>
                </c:pt>
                <c:pt idx="123060">
                  <c:v>219622</c:v>
                </c:pt>
                <c:pt idx="123061">
                  <c:v>219622</c:v>
                </c:pt>
                <c:pt idx="123062">
                  <c:v>219622</c:v>
                </c:pt>
                <c:pt idx="123063">
                  <c:v>219622</c:v>
                </c:pt>
                <c:pt idx="123064">
                  <c:v>219622</c:v>
                </c:pt>
                <c:pt idx="123065">
                  <c:v>219622</c:v>
                </c:pt>
                <c:pt idx="123066">
                  <c:v>219622</c:v>
                </c:pt>
                <c:pt idx="123067">
                  <c:v>219622</c:v>
                </c:pt>
                <c:pt idx="123068">
                  <c:v>219622</c:v>
                </c:pt>
                <c:pt idx="123069">
                  <c:v>219622</c:v>
                </c:pt>
                <c:pt idx="123070">
                  <c:v>219622</c:v>
                </c:pt>
                <c:pt idx="123071">
                  <c:v>219622</c:v>
                </c:pt>
                <c:pt idx="123072">
                  <c:v>219622</c:v>
                </c:pt>
                <c:pt idx="123073">
                  <c:v>219622</c:v>
                </c:pt>
                <c:pt idx="123074">
                  <c:v>219622</c:v>
                </c:pt>
                <c:pt idx="123075">
                  <c:v>219622</c:v>
                </c:pt>
                <c:pt idx="123076">
                  <c:v>219622</c:v>
                </c:pt>
                <c:pt idx="123077">
                  <c:v>219622</c:v>
                </c:pt>
                <c:pt idx="123078">
                  <c:v>219622</c:v>
                </c:pt>
                <c:pt idx="123079">
                  <c:v>219622</c:v>
                </c:pt>
                <c:pt idx="123080">
                  <c:v>219622</c:v>
                </c:pt>
                <c:pt idx="123081">
                  <c:v>219622</c:v>
                </c:pt>
                <c:pt idx="123082">
                  <c:v>219622</c:v>
                </c:pt>
                <c:pt idx="123083">
                  <c:v>219622</c:v>
                </c:pt>
                <c:pt idx="123084">
                  <c:v>219622</c:v>
                </c:pt>
                <c:pt idx="123085">
                  <c:v>219622</c:v>
                </c:pt>
                <c:pt idx="123086">
                  <c:v>219622</c:v>
                </c:pt>
                <c:pt idx="123087">
                  <c:v>219622</c:v>
                </c:pt>
                <c:pt idx="123088">
                  <c:v>219622</c:v>
                </c:pt>
                <c:pt idx="123089">
                  <c:v>219622</c:v>
                </c:pt>
                <c:pt idx="123090">
                  <c:v>219622</c:v>
                </c:pt>
                <c:pt idx="123091">
                  <c:v>219622</c:v>
                </c:pt>
                <c:pt idx="123092">
                  <c:v>219622</c:v>
                </c:pt>
                <c:pt idx="123093">
                  <c:v>219622</c:v>
                </c:pt>
                <c:pt idx="123094">
                  <c:v>219622</c:v>
                </c:pt>
                <c:pt idx="123095">
                  <c:v>219622</c:v>
                </c:pt>
                <c:pt idx="123096">
                  <c:v>219622</c:v>
                </c:pt>
                <c:pt idx="123097">
                  <c:v>219622</c:v>
                </c:pt>
                <c:pt idx="123098">
                  <c:v>219622</c:v>
                </c:pt>
                <c:pt idx="123099">
                  <c:v>219622</c:v>
                </c:pt>
                <c:pt idx="123100">
                  <c:v>219622</c:v>
                </c:pt>
                <c:pt idx="123101">
                  <c:v>219622</c:v>
                </c:pt>
                <c:pt idx="123102">
                  <c:v>219622</c:v>
                </c:pt>
                <c:pt idx="123103">
                  <c:v>219622</c:v>
                </c:pt>
                <c:pt idx="123104">
                  <c:v>219622</c:v>
                </c:pt>
                <c:pt idx="123105">
                  <c:v>219622</c:v>
                </c:pt>
                <c:pt idx="123106">
                  <c:v>219622</c:v>
                </c:pt>
                <c:pt idx="123107">
                  <c:v>219622</c:v>
                </c:pt>
                <c:pt idx="123108">
                  <c:v>219622</c:v>
                </c:pt>
                <c:pt idx="123109">
                  <c:v>219622</c:v>
                </c:pt>
                <c:pt idx="123110">
                  <c:v>219622</c:v>
                </c:pt>
                <c:pt idx="123111">
                  <c:v>219622</c:v>
                </c:pt>
                <c:pt idx="123112">
                  <c:v>219622</c:v>
                </c:pt>
                <c:pt idx="123113">
                  <c:v>219622</c:v>
                </c:pt>
                <c:pt idx="123114">
                  <c:v>219622</c:v>
                </c:pt>
                <c:pt idx="123115">
                  <c:v>219622</c:v>
                </c:pt>
                <c:pt idx="123116">
                  <c:v>219622</c:v>
                </c:pt>
                <c:pt idx="123117">
                  <c:v>219622</c:v>
                </c:pt>
                <c:pt idx="123118">
                  <c:v>219622</c:v>
                </c:pt>
                <c:pt idx="123119">
                  <c:v>219622</c:v>
                </c:pt>
                <c:pt idx="123120">
                  <c:v>219622</c:v>
                </c:pt>
                <c:pt idx="123121">
                  <c:v>219622</c:v>
                </c:pt>
                <c:pt idx="123122">
                  <c:v>219622</c:v>
                </c:pt>
                <c:pt idx="123123">
                  <c:v>219622</c:v>
                </c:pt>
                <c:pt idx="123124">
                  <c:v>219622</c:v>
                </c:pt>
                <c:pt idx="123125">
                  <c:v>219622</c:v>
                </c:pt>
                <c:pt idx="123126">
                  <c:v>219622</c:v>
                </c:pt>
                <c:pt idx="123127">
                  <c:v>219622</c:v>
                </c:pt>
                <c:pt idx="123128">
                  <c:v>219622</c:v>
                </c:pt>
                <c:pt idx="123129">
                  <c:v>219622</c:v>
                </c:pt>
                <c:pt idx="123130">
                  <c:v>219622</c:v>
                </c:pt>
                <c:pt idx="123131">
                  <c:v>219622</c:v>
                </c:pt>
                <c:pt idx="123132">
                  <c:v>219622</c:v>
                </c:pt>
                <c:pt idx="123133">
                  <c:v>219622</c:v>
                </c:pt>
                <c:pt idx="123134">
                  <c:v>219622</c:v>
                </c:pt>
                <c:pt idx="123135">
                  <c:v>219622</c:v>
                </c:pt>
                <c:pt idx="123136">
                  <c:v>219622</c:v>
                </c:pt>
                <c:pt idx="123137">
                  <c:v>219622</c:v>
                </c:pt>
                <c:pt idx="123138">
                  <c:v>219622</c:v>
                </c:pt>
                <c:pt idx="123139">
                  <c:v>219622</c:v>
                </c:pt>
                <c:pt idx="123140">
                  <c:v>219622</c:v>
                </c:pt>
                <c:pt idx="123141">
                  <c:v>219622</c:v>
                </c:pt>
                <c:pt idx="123142">
                  <c:v>219622</c:v>
                </c:pt>
                <c:pt idx="123143">
                  <c:v>219622</c:v>
                </c:pt>
                <c:pt idx="123144">
                  <c:v>219622</c:v>
                </c:pt>
                <c:pt idx="123145">
                  <c:v>219622</c:v>
                </c:pt>
                <c:pt idx="123146">
                  <c:v>219622</c:v>
                </c:pt>
                <c:pt idx="123147">
                  <c:v>219622</c:v>
                </c:pt>
                <c:pt idx="123148">
                  <c:v>219622</c:v>
                </c:pt>
                <c:pt idx="123149">
                  <c:v>219622</c:v>
                </c:pt>
                <c:pt idx="123150">
                  <c:v>219622</c:v>
                </c:pt>
                <c:pt idx="123151">
                  <c:v>219622</c:v>
                </c:pt>
                <c:pt idx="123152">
                  <c:v>219622</c:v>
                </c:pt>
                <c:pt idx="123153">
                  <c:v>219622</c:v>
                </c:pt>
                <c:pt idx="123154">
                  <c:v>219622</c:v>
                </c:pt>
                <c:pt idx="123155">
                  <c:v>219622</c:v>
                </c:pt>
                <c:pt idx="123156">
                  <c:v>219622</c:v>
                </c:pt>
                <c:pt idx="123157">
                  <c:v>219622</c:v>
                </c:pt>
                <c:pt idx="123158">
                  <c:v>219622</c:v>
                </c:pt>
                <c:pt idx="123159">
                  <c:v>219622</c:v>
                </c:pt>
                <c:pt idx="123160">
                  <c:v>219622</c:v>
                </c:pt>
                <c:pt idx="123161">
                  <c:v>219622</c:v>
                </c:pt>
                <c:pt idx="123162">
                  <c:v>219622</c:v>
                </c:pt>
                <c:pt idx="123163">
                  <c:v>219622</c:v>
                </c:pt>
                <c:pt idx="123164">
                  <c:v>219622</c:v>
                </c:pt>
                <c:pt idx="123165">
                  <c:v>219622</c:v>
                </c:pt>
                <c:pt idx="123166">
                  <c:v>219622</c:v>
                </c:pt>
                <c:pt idx="123167">
                  <c:v>219622</c:v>
                </c:pt>
                <c:pt idx="123168">
                  <c:v>219622</c:v>
                </c:pt>
                <c:pt idx="123169">
                  <c:v>219622</c:v>
                </c:pt>
                <c:pt idx="123170">
                  <c:v>219622</c:v>
                </c:pt>
                <c:pt idx="123171">
                  <c:v>219622</c:v>
                </c:pt>
                <c:pt idx="123172">
                  <c:v>219622</c:v>
                </c:pt>
                <c:pt idx="123173">
                  <c:v>219622</c:v>
                </c:pt>
                <c:pt idx="123174">
                  <c:v>219622</c:v>
                </c:pt>
                <c:pt idx="123175">
                  <c:v>219622</c:v>
                </c:pt>
                <c:pt idx="123176">
                  <c:v>219622</c:v>
                </c:pt>
                <c:pt idx="123177">
                  <c:v>219622</c:v>
                </c:pt>
                <c:pt idx="123178">
                  <c:v>219622</c:v>
                </c:pt>
                <c:pt idx="123179">
                  <c:v>219622</c:v>
                </c:pt>
                <c:pt idx="123180">
                  <c:v>219622</c:v>
                </c:pt>
                <c:pt idx="123181">
                  <c:v>219622</c:v>
                </c:pt>
                <c:pt idx="123182">
                  <c:v>219622</c:v>
                </c:pt>
                <c:pt idx="123183">
                  <c:v>219622</c:v>
                </c:pt>
                <c:pt idx="123184">
                  <c:v>219622</c:v>
                </c:pt>
                <c:pt idx="123185">
                  <c:v>219622</c:v>
                </c:pt>
                <c:pt idx="123186">
                  <c:v>219622</c:v>
                </c:pt>
                <c:pt idx="123187">
                  <c:v>219622</c:v>
                </c:pt>
                <c:pt idx="123188">
                  <c:v>219622</c:v>
                </c:pt>
                <c:pt idx="123189">
                  <c:v>219622</c:v>
                </c:pt>
                <c:pt idx="123190">
                  <c:v>219622</c:v>
                </c:pt>
                <c:pt idx="123191">
                  <c:v>219622</c:v>
                </c:pt>
                <c:pt idx="123192">
                  <c:v>219622</c:v>
                </c:pt>
                <c:pt idx="123193">
                  <c:v>219622</c:v>
                </c:pt>
                <c:pt idx="123194">
                  <c:v>219622</c:v>
                </c:pt>
                <c:pt idx="123195">
                  <c:v>219622</c:v>
                </c:pt>
                <c:pt idx="123196">
                  <c:v>219622</c:v>
                </c:pt>
                <c:pt idx="123197">
                  <c:v>219622</c:v>
                </c:pt>
                <c:pt idx="123198">
                  <c:v>219622</c:v>
                </c:pt>
                <c:pt idx="123199">
                  <c:v>219622</c:v>
                </c:pt>
                <c:pt idx="123200">
                  <c:v>219622</c:v>
                </c:pt>
                <c:pt idx="123201">
                  <c:v>219622</c:v>
                </c:pt>
                <c:pt idx="123202">
                  <c:v>219622</c:v>
                </c:pt>
                <c:pt idx="123203">
                  <c:v>219622</c:v>
                </c:pt>
                <c:pt idx="123204">
                  <c:v>219622</c:v>
                </c:pt>
                <c:pt idx="123205">
                  <c:v>219622</c:v>
                </c:pt>
                <c:pt idx="123206">
                  <c:v>219622</c:v>
                </c:pt>
                <c:pt idx="123207">
                  <c:v>219622</c:v>
                </c:pt>
                <c:pt idx="123208">
                  <c:v>219622</c:v>
                </c:pt>
                <c:pt idx="123209">
                  <c:v>219622</c:v>
                </c:pt>
                <c:pt idx="123210">
                  <c:v>219622</c:v>
                </c:pt>
                <c:pt idx="123211">
                  <c:v>219622</c:v>
                </c:pt>
                <c:pt idx="123212">
                  <c:v>219622</c:v>
                </c:pt>
                <c:pt idx="123213">
                  <c:v>219622</c:v>
                </c:pt>
                <c:pt idx="123214">
                  <c:v>219622</c:v>
                </c:pt>
                <c:pt idx="123215">
                  <c:v>219622</c:v>
                </c:pt>
                <c:pt idx="123216">
                  <c:v>219622</c:v>
                </c:pt>
                <c:pt idx="123217">
                  <c:v>219622</c:v>
                </c:pt>
                <c:pt idx="123218">
                  <c:v>219622</c:v>
                </c:pt>
                <c:pt idx="123219">
                  <c:v>219622</c:v>
                </c:pt>
                <c:pt idx="123220">
                  <c:v>219622</c:v>
                </c:pt>
                <c:pt idx="123221">
                  <c:v>219622</c:v>
                </c:pt>
                <c:pt idx="123222">
                  <c:v>219622</c:v>
                </c:pt>
                <c:pt idx="123223">
                  <c:v>219622</c:v>
                </c:pt>
                <c:pt idx="123224">
                  <c:v>219622</c:v>
                </c:pt>
                <c:pt idx="123225">
                  <c:v>219622</c:v>
                </c:pt>
                <c:pt idx="123226">
                  <c:v>219622</c:v>
                </c:pt>
                <c:pt idx="123227">
                  <c:v>219622</c:v>
                </c:pt>
                <c:pt idx="123228">
                  <c:v>219622</c:v>
                </c:pt>
                <c:pt idx="123229">
                  <c:v>219622</c:v>
                </c:pt>
                <c:pt idx="123230">
                  <c:v>219622</c:v>
                </c:pt>
                <c:pt idx="123231">
                  <c:v>219622</c:v>
                </c:pt>
                <c:pt idx="123232">
                  <c:v>219622</c:v>
                </c:pt>
                <c:pt idx="123233">
                  <c:v>219622</c:v>
                </c:pt>
                <c:pt idx="123234">
                  <c:v>219622</c:v>
                </c:pt>
                <c:pt idx="123235">
                  <c:v>219622</c:v>
                </c:pt>
                <c:pt idx="123236">
                  <c:v>219622</c:v>
                </c:pt>
                <c:pt idx="123237">
                  <c:v>219622</c:v>
                </c:pt>
                <c:pt idx="123238">
                  <c:v>219622</c:v>
                </c:pt>
                <c:pt idx="123239">
                  <c:v>219622</c:v>
                </c:pt>
                <c:pt idx="123240">
                  <c:v>219622</c:v>
                </c:pt>
                <c:pt idx="123241">
                  <c:v>219622</c:v>
                </c:pt>
                <c:pt idx="123242">
                  <c:v>219622</c:v>
                </c:pt>
                <c:pt idx="123243">
                  <c:v>219622</c:v>
                </c:pt>
                <c:pt idx="123244">
                  <c:v>219622</c:v>
                </c:pt>
                <c:pt idx="123245">
                  <c:v>219622</c:v>
                </c:pt>
                <c:pt idx="123246">
                  <c:v>219622</c:v>
                </c:pt>
                <c:pt idx="123247">
                  <c:v>219622</c:v>
                </c:pt>
                <c:pt idx="123248">
                  <c:v>219622</c:v>
                </c:pt>
                <c:pt idx="123249">
                  <c:v>219622</c:v>
                </c:pt>
                <c:pt idx="123250">
                  <c:v>219622</c:v>
                </c:pt>
                <c:pt idx="123251">
                  <c:v>219622</c:v>
                </c:pt>
                <c:pt idx="123252">
                  <c:v>219622</c:v>
                </c:pt>
                <c:pt idx="123253">
                  <c:v>219622</c:v>
                </c:pt>
                <c:pt idx="123254">
                  <c:v>219622</c:v>
                </c:pt>
                <c:pt idx="123255">
                  <c:v>219622</c:v>
                </c:pt>
                <c:pt idx="123256">
                  <c:v>219622</c:v>
                </c:pt>
                <c:pt idx="123257">
                  <c:v>219622</c:v>
                </c:pt>
                <c:pt idx="123258">
                  <c:v>219622</c:v>
                </c:pt>
                <c:pt idx="123259">
                  <c:v>219622</c:v>
                </c:pt>
                <c:pt idx="123260">
                  <c:v>219622</c:v>
                </c:pt>
                <c:pt idx="123261">
                  <c:v>219622</c:v>
                </c:pt>
                <c:pt idx="123262">
                  <c:v>219622</c:v>
                </c:pt>
                <c:pt idx="123263">
                  <c:v>219622</c:v>
                </c:pt>
                <c:pt idx="123264">
                  <c:v>219622</c:v>
                </c:pt>
                <c:pt idx="123265">
                  <c:v>219622</c:v>
                </c:pt>
                <c:pt idx="123266">
                  <c:v>219622</c:v>
                </c:pt>
                <c:pt idx="123267">
                  <c:v>219622</c:v>
                </c:pt>
                <c:pt idx="123268">
                  <c:v>219622</c:v>
                </c:pt>
                <c:pt idx="123269">
                  <c:v>219622</c:v>
                </c:pt>
                <c:pt idx="123270">
                  <c:v>219622</c:v>
                </c:pt>
                <c:pt idx="123271">
                  <c:v>219622</c:v>
                </c:pt>
                <c:pt idx="123272">
                  <c:v>219622</c:v>
                </c:pt>
                <c:pt idx="123273">
                  <c:v>219622</c:v>
                </c:pt>
                <c:pt idx="123274">
                  <c:v>219622</c:v>
                </c:pt>
                <c:pt idx="123275">
                  <c:v>219622</c:v>
                </c:pt>
                <c:pt idx="123276">
                  <c:v>219622</c:v>
                </c:pt>
                <c:pt idx="123277">
                  <c:v>219622</c:v>
                </c:pt>
                <c:pt idx="123278">
                  <c:v>219622</c:v>
                </c:pt>
                <c:pt idx="123279">
                  <c:v>219622</c:v>
                </c:pt>
                <c:pt idx="123280">
                  <c:v>219622</c:v>
                </c:pt>
                <c:pt idx="123281">
                  <c:v>219622</c:v>
                </c:pt>
                <c:pt idx="123282">
                  <c:v>219622</c:v>
                </c:pt>
                <c:pt idx="123283">
                  <c:v>219622</c:v>
                </c:pt>
                <c:pt idx="123284">
                  <c:v>219622</c:v>
                </c:pt>
                <c:pt idx="123285">
                  <c:v>219622</c:v>
                </c:pt>
                <c:pt idx="123286">
                  <c:v>219622</c:v>
                </c:pt>
                <c:pt idx="123287">
                  <c:v>219622</c:v>
                </c:pt>
                <c:pt idx="123288">
                  <c:v>219622</c:v>
                </c:pt>
                <c:pt idx="123289">
                  <c:v>219622</c:v>
                </c:pt>
                <c:pt idx="123290">
                  <c:v>219622</c:v>
                </c:pt>
                <c:pt idx="123291">
                  <c:v>219622</c:v>
                </c:pt>
                <c:pt idx="123292">
                  <c:v>219622</c:v>
                </c:pt>
                <c:pt idx="123293">
                  <c:v>219622</c:v>
                </c:pt>
                <c:pt idx="123294">
                  <c:v>219622</c:v>
                </c:pt>
                <c:pt idx="123295">
                  <c:v>219622</c:v>
                </c:pt>
                <c:pt idx="123296">
                  <c:v>219622</c:v>
                </c:pt>
                <c:pt idx="123297">
                  <c:v>219622</c:v>
                </c:pt>
                <c:pt idx="123298">
                  <c:v>219622</c:v>
                </c:pt>
                <c:pt idx="123299">
                  <c:v>219622</c:v>
                </c:pt>
                <c:pt idx="123300">
                  <c:v>219622</c:v>
                </c:pt>
                <c:pt idx="123301">
                  <c:v>219622</c:v>
                </c:pt>
                <c:pt idx="123302">
                  <c:v>219622</c:v>
                </c:pt>
                <c:pt idx="123303">
                  <c:v>219622</c:v>
                </c:pt>
                <c:pt idx="123304">
                  <c:v>219622</c:v>
                </c:pt>
                <c:pt idx="123305">
                  <c:v>219622</c:v>
                </c:pt>
                <c:pt idx="123306">
                  <c:v>219622</c:v>
                </c:pt>
                <c:pt idx="123307">
                  <c:v>219622</c:v>
                </c:pt>
                <c:pt idx="123308">
                  <c:v>219622</c:v>
                </c:pt>
                <c:pt idx="123309">
                  <c:v>219622</c:v>
                </c:pt>
                <c:pt idx="123310">
                  <c:v>219622</c:v>
                </c:pt>
                <c:pt idx="123311">
                  <c:v>219622</c:v>
                </c:pt>
                <c:pt idx="123312">
                  <c:v>219622</c:v>
                </c:pt>
                <c:pt idx="123313">
                  <c:v>219622</c:v>
                </c:pt>
                <c:pt idx="123314">
                  <c:v>219622</c:v>
                </c:pt>
                <c:pt idx="123315">
                  <c:v>219622</c:v>
                </c:pt>
                <c:pt idx="123316">
                  <c:v>219622</c:v>
                </c:pt>
                <c:pt idx="123317">
                  <c:v>219622</c:v>
                </c:pt>
                <c:pt idx="123318">
                  <c:v>219622</c:v>
                </c:pt>
                <c:pt idx="123319">
                  <c:v>219622</c:v>
                </c:pt>
                <c:pt idx="123320">
                  <c:v>219622</c:v>
                </c:pt>
                <c:pt idx="123321">
                  <c:v>219622</c:v>
                </c:pt>
                <c:pt idx="123322">
                  <c:v>219622</c:v>
                </c:pt>
                <c:pt idx="123323">
                  <c:v>219622</c:v>
                </c:pt>
                <c:pt idx="123324">
                  <c:v>219622</c:v>
                </c:pt>
                <c:pt idx="123325">
                  <c:v>219622</c:v>
                </c:pt>
                <c:pt idx="123326">
                  <c:v>219622</c:v>
                </c:pt>
                <c:pt idx="123327">
                  <c:v>219622</c:v>
                </c:pt>
                <c:pt idx="123328">
                  <c:v>219622</c:v>
                </c:pt>
                <c:pt idx="123329">
                  <c:v>219622</c:v>
                </c:pt>
                <c:pt idx="123330">
                  <c:v>219622</c:v>
                </c:pt>
                <c:pt idx="123331">
                  <c:v>219622</c:v>
                </c:pt>
                <c:pt idx="123332">
                  <c:v>219622</c:v>
                </c:pt>
                <c:pt idx="123333">
                  <c:v>219622</c:v>
                </c:pt>
                <c:pt idx="123334">
                  <c:v>219622</c:v>
                </c:pt>
                <c:pt idx="123335">
                  <c:v>219622</c:v>
                </c:pt>
                <c:pt idx="123336">
                  <c:v>219622</c:v>
                </c:pt>
                <c:pt idx="123337">
                  <c:v>219622</c:v>
                </c:pt>
                <c:pt idx="123338">
                  <c:v>219622</c:v>
                </c:pt>
                <c:pt idx="123339">
                  <c:v>219622</c:v>
                </c:pt>
                <c:pt idx="123340">
                  <c:v>219622</c:v>
                </c:pt>
                <c:pt idx="123341">
                  <c:v>219622</c:v>
                </c:pt>
                <c:pt idx="123342">
                  <c:v>219622</c:v>
                </c:pt>
                <c:pt idx="123343">
                  <c:v>219622</c:v>
                </c:pt>
                <c:pt idx="123344">
                  <c:v>219622</c:v>
                </c:pt>
                <c:pt idx="123345">
                  <c:v>219622</c:v>
                </c:pt>
                <c:pt idx="123346">
                  <c:v>219622</c:v>
                </c:pt>
                <c:pt idx="123347">
                  <c:v>219622</c:v>
                </c:pt>
                <c:pt idx="123348">
                  <c:v>219622</c:v>
                </c:pt>
                <c:pt idx="123349">
                  <c:v>219622</c:v>
                </c:pt>
                <c:pt idx="123350">
                  <c:v>219622</c:v>
                </c:pt>
                <c:pt idx="123351">
                  <c:v>219622</c:v>
                </c:pt>
                <c:pt idx="123352">
                  <c:v>219622</c:v>
                </c:pt>
                <c:pt idx="123353">
                  <c:v>219622</c:v>
                </c:pt>
                <c:pt idx="123354">
                  <c:v>219622</c:v>
                </c:pt>
                <c:pt idx="123355">
                  <c:v>219622</c:v>
                </c:pt>
                <c:pt idx="123356">
                  <c:v>219622</c:v>
                </c:pt>
                <c:pt idx="123357">
                  <c:v>219622</c:v>
                </c:pt>
                <c:pt idx="123358">
                  <c:v>219622</c:v>
                </c:pt>
                <c:pt idx="123359">
                  <c:v>219622</c:v>
                </c:pt>
                <c:pt idx="123360">
                  <c:v>219622</c:v>
                </c:pt>
                <c:pt idx="123361">
                  <c:v>219622</c:v>
                </c:pt>
                <c:pt idx="123362">
                  <c:v>219622</c:v>
                </c:pt>
                <c:pt idx="123363">
                  <c:v>219622</c:v>
                </c:pt>
                <c:pt idx="123364">
                  <c:v>219622</c:v>
                </c:pt>
                <c:pt idx="123365">
                  <c:v>219622</c:v>
                </c:pt>
                <c:pt idx="123366">
                  <c:v>219622</c:v>
                </c:pt>
                <c:pt idx="123367">
                  <c:v>219622</c:v>
                </c:pt>
                <c:pt idx="123368">
                  <c:v>219622</c:v>
                </c:pt>
                <c:pt idx="123369">
                  <c:v>219622</c:v>
                </c:pt>
                <c:pt idx="123370">
                  <c:v>219622</c:v>
                </c:pt>
                <c:pt idx="123371">
                  <c:v>219622</c:v>
                </c:pt>
                <c:pt idx="123372">
                  <c:v>219622</c:v>
                </c:pt>
                <c:pt idx="123373">
                  <c:v>219622</c:v>
                </c:pt>
                <c:pt idx="123374">
                  <c:v>219622</c:v>
                </c:pt>
                <c:pt idx="123375">
                  <c:v>219622</c:v>
                </c:pt>
                <c:pt idx="123376">
                  <c:v>219622</c:v>
                </c:pt>
                <c:pt idx="123377">
                  <c:v>219622</c:v>
                </c:pt>
                <c:pt idx="123378">
                  <c:v>219622</c:v>
                </c:pt>
                <c:pt idx="123379">
                  <c:v>219622</c:v>
                </c:pt>
                <c:pt idx="123380">
                  <c:v>219622</c:v>
                </c:pt>
                <c:pt idx="123381">
                  <c:v>219622</c:v>
                </c:pt>
                <c:pt idx="123382">
                  <c:v>219622</c:v>
                </c:pt>
                <c:pt idx="123383">
                  <c:v>219622</c:v>
                </c:pt>
                <c:pt idx="123384">
                  <c:v>219622</c:v>
                </c:pt>
                <c:pt idx="123385">
                  <c:v>219622</c:v>
                </c:pt>
                <c:pt idx="123386">
                  <c:v>219622</c:v>
                </c:pt>
                <c:pt idx="123387">
                  <c:v>219622</c:v>
                </c:pt>
                <c:pt idx="123388">
                  <c:v>219622</c:v>
                </c:pt>
                <c:pt idx="123389">
                  <c:v>219622</c:v>
                </c:pt>
                <c:pt idx="123390">
                  <c:v>219622</c:v>
                </c:pt>
                <c:pt idx="123391">
                  <c:v>219622</c:v>
                </c:pt>
                <c:pt idx="123392">
                  <c:v>219622</c:v>
                </c:pt>
                <c:pt idx="123393">
                  <c:v>219622</c:v>
                </c:pt>
                <c:pt idx="123394">
                  <c:v>219622</c:v>
                </c:pt>
                <c:pt idx="123395">
                  <c:v>219622</c:v>
                </c:pt>
                <c:pt idx="123396">
                  <c:v>219622</c:v>
                </c:pt>
                <c:pt idx="123397">
                  <c:v>219622</c:v>
                </c:pt>
                <c:pt idx="123398">
                  <c:v>219622</c:v>
                </c:pt>
                <c:pt idx="123399">
                  <c:v>219622</c:v>
                </c:pt>
                <c:pt idx="123400">
                  <c:v>219622</c:v>
                </c:pt>
                <c:pt idx="123401">
                  <c:v>219622</c:v>
                </c:pt>
                <c:pt idx="123402">
                  <c:v>219622</c:v>
                </c:pt>
                <c:pt idx="123403">
                  <c:v>219622</c:v>
                </c:pt>
                <c:pt idx="123404">
                  <c:v>219622</c:v>
                </c:pt>
                <c:pt idx="123405">
                  <c:v>219622</c:v>
                </c:pt>
                <c:pt idx="123406">
                  <c:v>219622</c:v>
                </c:pt>
                <c:pt idx="123407">
                  <c:v>219622</c:v>
                </c:pt>
                <c:pt idx="123408">
                  <c:v>219622</c:v>
                </c:pt>
                <c:pt idx="123409">
                  <c:v>219622</c:v>
                </c:pt>
                <c:pt idx="123410">
                  <c:v>219622</c:v>
                </c:pt>
                <c:pt idx="123411">
                  <c:v>219622</c:v>
                </c:pt>
                <c:pt idx="123412">
                  <c:v>219622</c:v>
                </c:pt>
                <c:pt idx="123413">
                  <c:v>219622</c:v>
                </c:pt>
                <c:pt idx="123414">
                  <c:v>219622</c:v>
                </c:pt>
                <c:pt idx="123415">
                  <c:v>219622</c:v>
                </c:pt>
                <c:pt idx="123416">
                  <c:v>219622</c:v>
                </c:pt>
                <c:pt idx="123417">
                  <c:v>219622</c:v>
                </c:pt>
                <c:pt idx="123418">
                  <c:v>219622</c:v>
                </c:pt>
                <c:pt idx="123419">
                  <c:v>219622</c:v>
                </c:pt>
                <c:pt idx="123420">
                  <c:v>219622</c:v>
                </c:pt>
                <c:pt idx="123421">
                  <c:v>219622</c:v>
                </c:pt>
                <c:pt idx="123422">
                  <c:v>219622</c:v>
                </c:pt>
                <c:pt idx="123423">
                  <c:v>219622</c:v>
                </c:pt>
                <c:pt idx="123424">
                  <c:v>219622</c:v>
                </c:pt>
                <c:pt idx="123425">
                  <c:v>219622</c:v>
                </c:pt>
                <c:pt idx="123426">
                  <c:v>219622</c:v>
                </c:pt>
                <c:pt idx="123427">
                  <c:v>219622</c:v>
                </c:pt>
                <c:pt idx="123428">
                  <c:v>219622</c:v>
                </c:pt>
                <c:pt idx="123429">
                  <c:v>219622</c:v>
                </c:pt>
                <c:pt idx="123430">
                  <c:v>219622</c:v>
                </c:pt>
                <c:pt idx="123431">
                  <c:v>219622</c:v>
                </c:pt>
                <c:pt idx="123432">
                  <c:v>219622</c:v>
                </c:pt>
                <c:pt idx="123433">
                  <c:v>219622</c:v>
                </c:pt>
                <c:pt idx="123434">
                  <c:v>219622</c:v>
                </c:pt>
                <c:pt idx="123435">
                  <c:v>219622</c:v>
                </c:pt>
                <c:pt idx="123436">
                  <c:v>219622</c:v>
                </c:pt>
                <c:pt idx="123437">
                  <c:v>219622</c:v>
                </c:pt>
                <c:pt idx="123438">
                  <c:v>219622</c:v>
                </c:pt>
                <c:pt idx="123439">
                  <c:v>219622</c:v>
                </c:pt>
                <c:pt idx="123440">
                  <c:v>219622</c:v>
                </c:pt>
                <c:pt idx="123441">
                  <c:v>219622</c:v>
                </c:pt>
                <c:pt idx="123442">
                  <c:v>219622</c:v>
                </c:pt>
                <c:pt idx="123443">
                  <c:v>219622</c:v>
                </c:pt>
                <c:pt idx="123444">
                  <c:v>219622</c:v>
                </c:pt>
                <c:pt idx="123445">
                  <c:v>219622</c:v>
                </c:pt>
                <c:pt idx="123446">
                  <c:v>219622</c:v>
                </c:pt>
                <c:pt idx="123447">
                  <c:v>219622</c:v>
                </c:pt>
                <c:pt idx="123448">
                  <c:v>219622</c:v>
                </c:pt>
                <c:pt idx="123449">
                  <c:v>219622</c:v>
                </c:pt>
                <c:pt idx="123450">
                  <c:v>219622</c:v>
                </c:pt>
                <c:pt idx="123451">
                  <c:v>219622</c:v>
                </c:pt>
                <c:pt idx="123452">
                  <c:v>219622</c:v>
                </c:pt>
                <c:pt idx="123453">
                  <c:v>219622</c:v>
                </c:pt>
                <c:pt idx="123454">
                  <c:v>219622</c:v>
                </c:pt>
                <c:pt idx="123455">
                  <c:v>219622</c:v>
                </c:pt>
                <c:pt idx="123456">
                  <c:v>219622</c:v>
                </c:pt>
                <c:pt idx="123457">
                  <c:v>219622</c:v>
                </c:pt>
                <c:pt idx="123458">
                  <c:v>219622</c:v>
                </c:pt>
                <c:pt idx="123459">
                  <c:v>219622</c:v>
                </c:pt>
                <c:pt idx="123460">
                  <c:v>219622</c:v>
                </c:pt>
                <c:pt idx="123461">
                  <c:v>219622</c:v>
                </c:pt>
                <c:pt idx="123462">
                  <c:v>219622</c:v>
                </c:pt>
                <c:pt idx="123463">
                  <c:v>219622</c:v>
                </c:pt>
                <c:pt idx="123464">
                  <c:v>219622</c:v>
                </c:pt>
                <c:pt idx="123465">
                  <c:v>219622</c:v>
                </c:pt>
                <c:pt idx="123466">
                  <c:v>219622</c:v>
                </c:pt>
                <c:pt idx="123467">
                  <c:v>219622</c:v>
                </c:pt>
                <c:pt idx="123468">
                  <c:v>219622</c:v>
                </c:pt>
                <c:pt idx="123469">
                  <c:v>219622</c:v>
                </c:pt>
                <c:pt idx="123470">
                  <c:v>219622</c:v>
                </c:pt>
                <c:pt idx="123471">
                  <c:v>219622</c:v>
                </c:pt>
                <c:pt idx="123472">
                  <c:v>219622</c:v>
                </c:pt>
                <c:pt idx="123473">
                  <c:v>219622</c:v>
                </c:pt>
                <c:pt idx="123474">
                  <c:v>219622</c:v>
                </c:pt>
                <c:pt idx="123475">
                  <c:v>219622</c:v>
                </c:pt>
                <c:pt idx="123476">
                  <c:v>219622</c:v>
                </c:pt>
                <c:pt idx="123477">
                  <c:v>219622</c:v>
                </c:pt>
                <c:pt idx="123478">
                  <c:v>219622</c:v>
                </c:pt>
                <c:pt idx="123479">
                  <c:v>219622</c:v>
                </c:pt>
                <c:pt idx="123480">
                  <c:v>219622</c:v>
                </c:pt>
                <c:pt idx="123481">
                  <c:v>219622</c:v>
                </c:pt>
                <c:pt idx="123482">
                  <c:v>219622</c:v>
                </c:pt>
                <c:pt idx="123483">
                  <c:v>219622</c:v>
                </c:pt>
                <c:pt idx="123484">
                  <c:v>219622</c:v>
                </c:pt>
                <c:pt idx="123485">
                  <c:v>219622</c:v>
                </c:pt>
                <c:pt idx="123486">
                  <c:v>219622</c:v>
                </c:pt>
                <c:pt idx="123487">
                  <c:v>219622</c:v>
                </c:pt>
                <c:pt idx="123488">
                  <c:v>219622</c:v>
                </c:pt>
                <c:pt idx="123489">
                  <c:v>219622</c:v>
                </c:pt>
                <c:pt idx="123490">
                  <c:v>219622</c:v>
                </c:pt>
                <c:pt idx="123491">
                  <c:v>219622</c:v>
                </c:pt>
                <c:pt idx="123492">
                  <c:v>219622</c:v>
                </c:pt>
                <c:pt idx="123493">
                  <c:v>219622</c:v>
                </c:pt>
                <c:pt idx="123494">
                  <c:v>219622</c:v>
                </c:pt>
                <c:pt idx="123495">
                  <c:v>219622</c:v>
                </c:pt>
                <c:pt idx="123496">
                  <c:v>219622</c:v>
                </c:pt>
                <c:pt idx="123497">
                  <c:v>219622</c:v>
                </c:pt>
                <c:pt idx="123498">
                  <c:v>219622</c:v>
                </c:pt>
                <c:pt idx="123499">
                  <c:v>219622</c:v>
                </c:pt>
                <c:pt idx="123500">
                  <c:v>219622</c:v>
                </c:pt>
                <c:pt idx="123501">
                  <c:v>219622</c:v>
                </c:pt>
                <c:pt idx="123502">
                  <c:v>219622</c:v>
                </c:pt>
                <c:pt idx="123503">
                  <c:v>219622</c:v>
                </c:pt>
                <c:pt idx="123504">
                  <c:v>219622</c:v>
                </c:pt>
                <c:pt idx="123505">
                  <c:v>219622</c:v>
                </c:pt>
                <c:pt idx="123506">
                  <c:v>219622</c:v>
                </c:pt>
                <c:pt idx="123507">
                  <c:v>219622</c:v>
                </c:pt>
                <c:pt idx="123508">
                  <c:v>219622</c:v>
                </c:pt>
                <c:pt idx="123509">
                  <c:v>219622</c:v>
                </c:pt>
                <c:pt idx="123510">
                  <c:v>219622</c:v>
                </c:pt>
                <c:pt idx="123511">
                  <c:v>219622</c:v>
                </c:pt>
                <c:pt idx="123512">
                  <c:v>219622</c:v>
                </c:pt>
                <c:pt idx="123513">
                  <c:v>219622</c:v>
                </c:pt>
                <c:pt idx="123514">
                  <c:v>219622</c:v>
                </c:pt>
                <c:pt idx="123515">
                  <c:v>219622</c:v>
                </c:pt>
                <c:pt idx="123516">
                  <c:v>219622</c:v>
                </c:pt>
                <c:pt idx="123517">
                  <c:v>219622</c:v>
                </c:pt>
                <c:pt idx="123518">
                  <c:v>219622</c:v>
                </c:pt>
                <c:pt idx="123519">
                  <c:v>219622</c:v>
                </c:pt>
                <c:pt idx="123520">
                  <c:v>219622</c:v>
                </c:pt>
                <c:pt idx="123521">
                  <c:v>219622</c:v>
                </c:pt>
                <c:pt idx="123522">
                  <c:v>219622</c:v>
                </c:pt>
                <c:pt idx="123523">
                  <c:v>219622</c:v>
                </c:pt>
                <c:pt idx="123524">
                  <c:v>219622</c:v>
                </c:pt>
                <c:pt idx="123525">
                  <c:v>219622</c:v>
                </c:pt>
                <c:pt idx="123526">
                  <c:v>219622</c:v>
                </c:pt>
                <c:pt idx="123527">
                  <c:v>219622</c:v>
                </c:pt>
                <c:pt idx="123528">
                  <c:v>219622</c:v>
                </c:pt>
                <c:pt idx="123529">
                  <c:v>219622</c:v>
                </c:pt>
                <c:pt idx="123530">
                  <c:v>219622</c:v>
                </c:pt>
                <c:pt idx="123531">
                  <c:v>219622</c:v>
                </c:pt>
                <c:pt idx="123532">
                  <c:v>219622</c:v>
                </c:pt>
                <c:pt idx="123533">
                  <c:v>219622</c:v>
                </c:pt>
                <c:pt idx="123534">
                  <c:v>219622</c:v>
                </c:pt>
                <c:pt idx="123535">
                  <c:v>219622</c:v>
                </c:pt>
                <c:pt idx="123536">
                  <c:v>219622</c:v>
                </c:pt>
                <c:pt idx="123537">
                  <c:v>219622</c:v>
                </c:pt>
                <c:pt idx="123538">
                  <c:v>219622</c:v>
                </c:pt>
                <c:pt idx="123539">
                  <c:v>219622</c:v>
                </c:pt>
                <c:pt idx="123540">
                  <c:v>219622</c:v>
                </c:pt>
                <c:pt idx="123541">
                  <c:v>219622</c:v>
                </c:pt>
                <c:pt idx="123542">
                  <c:v>219622</c:v>
                </c:pt>
                <c:pt idx="123543">
                  <c:v>219622</c:v>
                </c:pt>
                <c:pt idx="123544">
                  <c:v>219622</c:v>
                </c:pt>
                <c:pt idx="123545">
                  <c:v>219622</c:v>
                </c:pt>
                <c:pt idx="123546">
                  <c:v>219622</c:v>
                </c:pt>
                <c:pt idx="123547">
                  <c:v>219622</c:v>
                </c:pt>
                <c:pt idx="123548">
                  <c:v>219622</c:v>
                </c:pt>
                <c:pt idx="123549">
                  <c:v>219622</c:v>
                </c:pt>
                <c:pt idx="123550">
                  <c:v>219622</c:v>
                </c:pt>
                <c:pt idx="123551">
                  <c:v>219622</c:v>
                </c:pt>
                <c:pt idx="123552">
                  <c:v>219622</c:v>
                </c:pt>
                <c:pt idx="123553">
                  <c:v>219622</c:v>
                </c:pt>
                <c:pt idx="123554">
                  <c:v>219622</c:v>
                </c:pt>
                <c:pt idx="123555">
                  <c:v>219622</c:v>
                </c:pt>
                <c:pt idx="123556">
                  <c:v>219622</c:v>
                </c:pt>
                <c:pt idx="123557">
                  <c:v>219622</c:v>
                </c:pt>
                <c:pt idx="123558">
                  <c:v>219622</c:v>
                </c:pt>
                <c:pt idx="123559">
                  <c:v>219622</c:v>
                </c:pt>
                <c:pt idx="123560">
                  <c:v>219622</c:v>
                </c:pt>
                <c:pt idx="123561">
                  <c:v>219622</c:v>
                </c:pt>
                <c:pt idx="123562">
                  <c:v>219622</c:v>
                </c:pt>
                <c:pt idx="123563">
                  <c:v>219622</c:v>
                </c:pt>
                <c:pt idx="123564">
                  <c:v>219622</c:v>
                </c:pt>
                <c:pt idx="123565">
                  <c:v>219622</c:v>
                </c:pt>
                <c:pt idx="123566">
                  <c:v>219622</c:v>
                </c:pt>
                <c:pt idx="123567">
                  <c:v>219622</c:v>
                </c:pt>
                <c:pt idx="123568">
                  <c:v>219622</c:v>
                </c:pt>
                <c:pt idx="123569">
                  <c:v>219622</c:v>
                </c:pt>
                <c:pt idx="123570">
                  <c:v>219622</c:v>
                </c:pt>
                <c:pt idx="123571">
                  <c:v>219622</c:v>
                </c:pt>
                <c:pt idx="123572">
                  <c:v>219622</c:v>
                </c:pt>
                <c:pt idx="123573">
                  <c:v>219622</c:v>
                </c:pt>
                <c:pt idx="123574">
                  <c:v>219622</c:v>
                </c:pt>
                <c:pt idx="123575">
                  <c:v>219622</c:v>
                </c:pt>
                <c:pt idx="123576">
                  <c:v>219622</c:v>
                </c:pt>
                <c:pt idx="123577">
                  <c:v>219622</c:v>
                </c:pt>
                <c:pt idx="123578">
                  <c:v>219622</c:v>
                </c:pt>
                <c:pt idx="123579">
                  <c:v>219622</c:v>
                </c:pt>
                <c:pt idx="123580">
                  <c:v>219622</c:v>
                </c:pt>
                <c:pt idx="123581">
                  <c:v>219622</c:v>
                </c:pt>
                <c:pt idx="123582">
                  <c:v>219622</c:v>
                </c:pt>
                <c:pt idx="123583">
                  <c:v>219622</c:v>
                </c:pt>
                <c:pt idx="123584">
                  <c:v>219622</c:v>
                </c:pt>
                <c:pt idx="123585">
                  <c:v>219622</c:v>
                </c:pt>
                <c:pt idx="123586">
                  <c:v>219622</c:v>
                </c:pt>
                <c:pt idx="123587">
                  <c:v>219622</c:v>
                </c:pt>
                <c:pt idx="123588">
                  <c:v>219622</c:v>
                </c:pt>
                <c:pt idx="123589">
                  <c:v>219622</c:v>
                </c:pt>
                <c:pt idx="123590">
                  <c:v>219622</c:v>
                </c:pt>
                <c:pt idx="123591">
                  <c:v>219622</c:v>
                </c:pt>
                <c:pt idx="123592">
                  <c:v>219622</c:v>
                </c:pt>
                <c:pt idx="123593">
                  <c:v>219622</c:v>
                </c:pt>
                <c:pt idx="123594">
                  <c:v>219622</c:v>
                </c:pt>
                <c:pt idx="123595">
                  <c:v>219622</c:v>
                </c:pt>
                <c:pt idx="123596">
                  <c:v>219622</c:v>
                </c:pt>
                <c:pt idx="123597">
                  <c:v>219622</c:v>
                </c:pt>
                <c:pt idx="123598">
                  <c:v>219622</c:v>
                </c:pt>
                <c:pt idx="123599">
                  <c:v>219622</c:v>
                </c:pt>
                <c:pt idx="123600">
                  <c:v>219622</c:v>
                </c:pt>
                <c:pt idx="123601">
                  <c:v>219622</c:v>
                </c:pt>
                <c:pt idx="123602">
                  <c:v>219622</c:v>
                </c:pt>
                <c:pt idx="123603">
                  <c:v>219622</c:v>
                </c:pt>
                <c:pt idx="123604">
                  <c:v>219622</c:v>
                </c:pt>
                <c:pt idx="123605">
                  <c:v>219622</c:v>
                </c:pt>
                <c:pt idx="123606">
                  <c:v>219622</c:v>
                </c:pt>
                <c:pt idx="123607">
                  <c:v>219622</c:v>
                </c:pt>
                <c:pt idx="123608">
                  <c:v>219622</c:v>
                </c:pt>
                <c:pt idx="123609">
                  <c:v>219622</c:v>
                </c:pt>
                <c:pt idx="123610">
                  <c:v>219622</c:v>
                </c:pt>
                <c:pt idx="123611">
                  <c:v>219622</c:v>
                </c:pt>
                <c:pt idx="123612">
                  <c:v>219622</c:v>
                </c:pt>
                <c:pt idx="123613">
                  <c:v>219622</c:v>
                </c:pt>
                <c:pt idx="123614">
                  <c:v>219622</c:v>
                </c:pt>
                <c:pt idx="123615">
                  <c:v>219622</c:v>
                </c:pt>
                <c:pt idx="123616">
                  <c:v>219622</c:v>
                </c:pt>
                <c:pt idx="123617">
                  <c:v>219622</c:v>
                </c:pt>
                <c:pt idx="123618">
                  <c:v>219622</c:v>
                </c:pt>
                <c:pt idx="123619">
                  <c:v>219622</c:v>
                </c:pt>
                <c:pt idx="123620">
                  <c:v>219622</c:v>
                </c:pt>
                <c:pt idx="123621">
                  <c:v>219622</c:v>
                </c:pt>
                <c:pt idx="123622">
                  <c:v>219622</c:v>
                </c:pt>
                <c:pt idx="123623">
                  <c:v>219622</c:v>
                </c:pt>
                <c:pt idx="123624">
                  <c:v>219622</c:v>
                </c:pt>
                <c:pt idx="123625">
                  <c:v>219622</c:v>
                </c:pt>
                <c:pt idx="123626">
                  <c:v>219622</c:v>
                </c:pt>
                <c:pt idx="123627">
                  <c:v>219622</c:v>
                </c:pt>
                <c:pt idx="123628">
                  <c:v>219622</c:v>
                </c:pt>
                <c:pt idx="123629">
                  <c:v>219622</c:v>
                </c:pt>
                <c:pt idx="123630">
                  <c:v>219622</c:v>
                </c:pt>
                <c:pt idx="123631">
                  <c:v>219622</c:v>
                </c:pt>
                <c:pt idx="123632">
                  <c:v>219622</c:v>
                </c:pt>
                <c:pt idx="123633">
                  <c:v>219622</c:v>
                </c:pt>
                <c:pt idx="123634">
                  <c:v>219622</c:v>
                </c:pt>
                <c:pt idx="123635">
                  <c:v>219622</c:v>
                </c:pt>
                <c:pt idx="123636">
                  <c:v>219622</c:v>
                </c:pt>
                <c:pt idx="123637">
                  <c:v>219622</c:v>
                </c:pt>
                <c:pt idx="123638">
                  <c:v>219622</c:v>
                </c:pt>
                <c:pt idx="123639">
                  <c:v>219622</c:v>
                </c:pt>
                <c:pt idx="123640">
                  <c:v>219622</c:v>
                </c:pt>
                <c:pt idx="123641">
                  <c:v>219622</c:v>
                </c:pt>
                <c:pt idx="123642">
                  <c:v>219622</c:v>
                </c:pt>
                <c:pt idx="123643">
                  <c:v>219622</c:v>
                </c:pt>
                <c:pt idx="123644">
                  <c:v>219622</c:v>
                </c:pt>
                <c:pt idx="123645">
                  <c:v>219622</c:v>
                </c:pt>
                <c:pt idx="123646">
                  <c:v>219622</c:v>
                </c:pt>
                <c:pt idx="123647">
                  <c:v>219622</c:v>
                </c:pt>
                <c:pt idx="123648">
                  <c:v>219622</c:v>
                </c:pt>
                <c:pt idx="123649">
                  <c:v>219622</c:v>
                </c:pt>
                <c:pt idx="123650">
                  <c:v>219622</c:v>
                </c:pt>
                <c:pt idx="123651">
                  <c:v>219622</c:v>
                </c:pt>
                <c:pt idx="123652">
                  <c:v>219622</c:v>
                </c:pt>
                <c:pt idx="123653">
                  <c:v>219622</c:v>
                </c:pt>
                <c:pt idx="123654">
                  <c:v>219622</c:v>
                </c:pt>
                <c:pt idx="123655">
                  <c:v>219622</c:v>
                </c:pt>
                <c:pt idx="123656">
                  <c:v>219622</c:v>
                </c:pt>
                <c:pt idx="123657">
                  <c:v>219622</c:v>
                </c:pt>
                <c:pt idx="123658">
                  <c:v>219622</c:v>
                </c:pt>
                <c:pt idx="123659">
                  <c:v>219622</c:v>
                </c:pt>
                <c:pt idx="123660">
                  <c:v>219622</c:v>
                </c:pt>
                <c:pt idx="123661">
                  <c:v>219622</c:v>
                </c:pt>
                <c:pt idx="123662">
                  <c:v>219622</c:v>
                </c:pt>
                <c:pt idx="123663">
                  <c:v>219622</c:v>
                </c:pt>
                <c:pt idx="123664">
                  <c:v>219622</c:v>
                </c:pt>
                <c:pt idx="123665">
                  <c:v>219622</c:v>
                </c:pt>
                <c:pt idx="123666">
                  <c:v>219622</c:v>
                </c:pt>
                <c:pt idx="123667">
                  <c:v>219622</c:v>
                </c:pt>
                <c:pt idx="123668">
                  <c:v>219622</c:v>
                </c:pt>
                <c:pt idx="123669">
                  <c:v>219622</c:v>
                </c:pt>
                <c:pt idx="123670">
                  <c:v>219622</c:v>
                </c:pt>
                <c:pt idx="123671">
                  <c:v>219622</c:v>
                </c:pt>
                <c:pt idx="123672">
                  <c:v>219622</c:v>
                </c:pt>
                <c:pt idx="123673">
                  <c:v>219622</c:v>
                </c:pt>
                <c:pt idx="123674">
                  <c:v>219622</c:v>
                </c:pt>
                <c:pt idx="123675">
                  <c:v>219622</c:v>
                </c:pt>
                <c:pt idx="123676">
                  <c:v>219622</c:v>
                </c:pt>
                <c:pt idx="123677">
                  <c:v>219622</c:v>
                </c:pt>
                <c:pt idx="123678">
                  <c:v>219622</c:v>
                </c:pt>
                <c:pt idx="123679">
                  <c:v>219622</c:v>
                </c:pt>
                <c:pt idx="123680">
                  <c:v>219622</c:v>
                </c:pt>
                <c:pt idx="123681">
                  <c:v>219622</c:v>
                </c:pt>
                <c:pt idx="123682">
                  <c:v>219622</c:v>
                </c:pt>
                <c:pt idx="123683">
                  <c:v>219622</c:v>
                </c:pt>
                <c:pt idx="123684">
                  <c:v>219622</c:v>
                </c:pt>
                <c:pt idx="123685">
                  <c:v>219622</c:v>
                </c:pt>
                <c:pt idx="123686">
                  <c:v>219622</c:v>
                </c:pt>
                <c:pt idx="123687">
                  <c:v>219622</c:v>
                </c:pt>
                <c:pt idx="123688">
                  <c:v>219622</c:v>
                </c:pt>
                <c:pt idx="123689">
                  <c:v>219622</c:v>
                </c:pt>
                <c:pt idx="123690">
                  <c:v>219622</c:v>
                </c:pt>
                <c:pt idx="123691">
                  <c:v>219622</c:v>
                </c:pt>
                <c:pt idx="123692">
                  <c:v>219622</c:v>
                </c:pt>
                <c:pt idx="123693">
                  <c:v>219622</c:v>
                </c:pt>
                <c:pt idx="123694">
                  <c:v>219622</c:v>
                </c:pt>
                <c:pt idx="123695">
                  <c:v>219622</c:v>
                </c:pt>
                <c:pt idx="123696">
                  <c:v>219622</c:v>
                </c:pt>
                <c:pt idx="123697">
                  <c:v>219622</c:v>
                </c:pt>
                <c:pt idx="123698">
                  <c:v>219622</c:v>
                </c:pt>
                <c:pt idx="123699">
                  <c:v>219622</c:v>
                </c:pt>
                <c:pt idx="123700">
                  <c:v>219622</c:v>
                </c:pt>
                <c:pt idx="123701">
                  <c:v>219622</c:v>
                </c:pt>
                <c:pt idx="123702">
                  <c:v>219622</c:v>
                </c:pt>
                <c:pt idx="123703">
                  <c:v>219622</c:v>
                </c:pt>
                <c:pt idx="123704">
                  <c:v>219622</c:v>
                </c:pt>
                <c:pt idx="123705">
                  <c:v>219622</c:v>
                </c:pt>
                <c:pt idx="123706">
                  <c:v>219622</c:v>
                </c:pt>
                <c:pt idx="123707">
                  <c:v>219622</c:v>
                </c:pt>
                <c:pt idx="123708">
                  <c:v>219622</c:v>
                </c:pt>
                <c:pt idx="123709">
                  <c:v>219622</c:v>
                </c:pt>
                <c:pt idx="123710">
                  <c:v>219622</c:v>
                </c:pt>
                <c:pt idx="123711">
                  <c:v>219622</c:v>
                </c:pt>
                <c:pt idx="123712">
                  <c:v>219622</c:v>
                </c:pt>
                <c:pt idx="123713">
                  <c:v>219622</c:v>
                </c:pt>
                <c:pt idx="123714">
                  <c:v>219622</c:v>
                </c:pt>
                <c:pt idx="123715">
                  <c:v>219622</c:v>
                </c:pt>
                <c:pt idx="123716">
                  <c:v>219622</c:v>
                </c:pt>
                <c:pt idx="123717">
                  <c:v>219622</c:v>
                </c:pt>
                <c:pt idx="123718">
                  <c:v>219622</c:v>
                </c:pt>
                <c:pt idx="123719">
                  <c:v>219622</c:v>
                </c:pt>
                <c:pt idx="123720">
                  <c:v>219622</c:v>
                </c:pt>
                <c:pt idx="123721">
                  <c:v>219622</c:v>
                </c:pt>
                <c:pt idx="123722">
                  <c:v>219622</c:v>
                </c:pt>
                <c:pt idx="123723">
                  <c:v>219622</c:v>
                </c:pt>
                <c:pt idx="123724">
                  <c:v>219622</c:v>
                </c:pt>
                <c:pt idx="123725">
                  <c:v>219622</c:v>
                </c:pt>
                <c:pt idx="123726">
                  <c:v>219622</c:v>
                </c:pt>
                <c:pt idx="123727">
                  <c:v>219622</c:v>
                </c:pt>
                <c:pt idx="123728">
                  <c:v>219622</c:v>
                </c:pt>
                <c:pt idx="123729">
                  <c:v>219622</c:v>
                </c:pt>
                <c:pt idx="123730">
                  <c:v>219622</c:v>
                </c:pt>
                <c:pt idx="123731">
                  <c:v>219622</c:v>
                </c:pt>
                <c:pt idx="123732">
                  <c:v>219622</c:v>
                </c:pt>
                <c:pt idx="123733">
                  <c:v>219622</c:v>
                </c:pt>
                <c:pt idx="123734">
                  <c:v>219622</c:v>
                </c:pt>
                <c:pt idx="123735">
                  <c:v>219622</c:v>
                </c:pt>
                <c:pt idx="123736">
                  <c:v>219622</c:v>
                </c:pt>
                <c:pt idx="123737">
                  <c:v>219622</c:v>
                </c:pt>
                <c:pt idx="123738">
                  <c:v>219622</c:v>
                </c:pt>
                <c:pt idx="123739">
                  <c:v>219622</c:v>
                </c:pt>
                <c:pt idx="123740">
                  <c:v>219622</c:v>
                </c:pt>
                <c:pt idx="123741">
                  <c:v>219622</c:v>
                </c:pt>
                <c:pt idx="123742">
                  <c:v>219622</c:v>
                </c:pt>
                <c:pt idx="123743">
                  <c:v>219622</c:v>
                </c:pt>
                <c:pt idx="123744">
                  <c:v>219622</c:v>
                </c:pt>
                <c:pt idx="123745">
                  <c:v>219622</c:v>
                </c:pt>
                <c:pt idx="123746">
                  <c:v>219622</c:v>
                </c:pt>
                <c:pt idx="123747">
                  <c:v>219622</c:v>
                </c:pt>
                <c:pt idx="123748">
                  <c:v>219622</c:v>
                </c:pt>
                <c:pt idx="123749">
                  <c:v>219622</c:v>
                </c:pt>
                <c:pt idx="123750">
                  <c:v>219622</c:v>
                </c:pt>
                <c:pt idx="123751">
                  <c:v>219622</c:v>
                </c:pt>
                <c:pt idx="123752">
                  <c:v>219622</c:v>
                </c:pt>
                <c:pt idx="123753">
                  <c:v>219622</c:v>
                </c:pt>
                <c:pt idx="123754">
                  <c:v>219622</c:v>
                </c:pt>
                <c:pt idx="123755">
                  <c:v>219622</c:v>
                </c:pt>
                <c:pt idx="123756">
                  <c:v>219622</c:v>
                </c:pt>
                <c:pt idx="123757">
                  <c:v>219622</c:v>
                </c:pt>
                <c:pt idx="123758">
                  <c:v>219622</c:v>
                </c:pt>
                <c:pt idx="123759">
                  <c:v>219622</c:v>
                </c:pt>
                <c:pt idx="123760">
                  <c:v>219622</c:v>
                </c:pt>
                <c:pt idx="123761">
                  <c:v>219622</c:v>
                </c:pt>
                <c:pt idx="123762">
                  <c:v>219622</c:v>
                </c:pt>
                <c:pt idx="123763">
                  <c:v>219622</c:v>
                </c:pt>
                <c:pt idx="123764">
                  <c:v>219622</c:v>
                </c:pt>
                <c:pt idx="123765">
                  <c:v>219622</c:v>
                </c:pt>
                <c:pt idx="123766">
                  <c:v>219622</c:v>
                </c:pt>
                <c:pt idx="123767">
                  <c:v>219622</c:v>
                </c:pt>
                <c:pt idx="123768">
                  <c:v>219622</c:v>
                </c:pt>
                <c:pt idx="123769">
                  <c:v>219622</c:v>
                </c:pt>
                <c:pt idx="123770">
                  <c:v>219622</c:v>
                </c:pt>
                <c:pt idx="123771">
                  <c:v>219622</c:v>
                </c:pt>
                <c:pt idx="123772">
                  <c:v>219622</c:v>
                </c:pt>
                <c:pt idx="123773">
                  <c:v>219622</c:v>
                </c:pt>
                <c:pt idx="123774">
                  <c:v>219622</c:v>
                </c:pt>
                <c:pt idx="123775">
                  <c:v>219622</c:v>
                </c:pt>
                <c:pt idx="123776">
                  <c:v>219622</c:v>
                </c:pt>
                <c:pt idx="123777">
                  <c:v>219622</c:v>
                </c:pt>
                <c:pt idx="123778">
                  <c:v>219622</c:v>
                </c:pt>
                <c:pt idx="123779">
                  <c:v>219622</c:v>
                </c:pt>
                <c:pt idx="123780">
                  <c:v>219622</c:v>
                </c:pt>
                <c:pt idx="123781">
                  <c:v>219622</c:v>
                </c:pt>
                <c:pt idx="123782">
                  <c:v>219622</c:v>
                </c:pt>
                <c:pt idx="123783">
                  <c:v>219622</c:v>
                </c:pt>
                <c:pt idx="123784">
                  <c:v>219622</c:v>
                </c:pt>
                <c:pt idx="123785">
                  <c:v>219622</c:v>
                </c:pt>
                <c:pt idx="123786">
                  <c:v>219622</c:v>
                </c:pt>
                <c:pt idx="123787">
                  <c:v>219622</c:v>
                </c:pt>
                <c:pt idx="123788">
                  <c:v>219622</c:v>
                </c:pt>
                <c:pt idx="123789">
                  <c:v>219622</c:v>
                </c:pt>
                <c:pt idx="123790">
                  <c:v>219622</c:v>
                </c:pt>
                <c:pt idx="123791">
                  <c:v>219622</c:v>
                </c:pt>
                <c:pt idx="123792">
                  <c:v>219622</c:v>
                </c:pt>
                <c:pt idx="123793">
                  <c:v>219622</c:v>
                </c:pt>
                <c:pt idx="123794">
                  <c:v>219622</c:v>
                </c:pt>
                <c:pt idx="123795">
                  <c:v>219622</c:v>
                </c:pt>
                <c:pt idx="123796">
                  <c:v>219622</c:v>
                </c:pt>
                <c:pt idx="123797">
                  <c:v>219622</c:v>
                </c:pt>
                <c:pt idx="123798">
                  <c:v>219622</c:v>
                </c:pt>
                <c:pt idx="123799">
                  <c:v>219622</c:v>
                </c:pt>
                <c:pt idx="123800">
                  <c:v>219622</c:v>
                </c:pt>
                <c:pt idx="123801">
                  <c:v>219622</c:v>
                </c:pt>
                <c:pt idx="123802">
                  <c:v>219622</c:v>
                </c:pt>
                <c:pt idx="123803">
                  <c:v>219622</c:v>
                </c:pt>
                <c:pt idx="123804">
                  <c:v>219622</c:v>
                </c:pt>
                <c:pt idx="123805">
                  <c:v>219622</c:v>
                </c:pt>
                <c:pt idx="123806">
                  <c:v>219622</c:v>
                </c:pt>
                <c:pt idx="123807">
                  <c:v>219622</c:v>
                </c:pt>
                <c:pt idx="123808">
                  <c:v>219622</c:v>
                </c:pt>
                <c:pt idx="123809">
                  <c:v>219622</c:v>
                </c:pt>
                <c:pt idx="123810">
                  <c:v>219622</c:v>
                </c:pt>
                <c:pt idx="123811">
                  <c:v>219622</c:v>
                </c:pt>
                <c:pt idx="123812">
                  <c:v>219622</c:v>
                </c:pt>
                <c:pt idx="123813">
                  <c:v>219622</c:v>
                </c:pt>
                <c:pt idx="123814">
                  <c:v>219622</c:v>
                </c:pt>
                <c:pt idx="123815">
                  <c:v>219622</c:v>
                </c:pt>
                <c:pt idx="123816">
                  <c:v>219622</c:v>
                </c:pt>
                <c:pt idx="123817">
                  <c:v>219622</c:v>
                </c:pt>
                <c:pt idx="123818">
                  <c:v>219622</c:v>
                </c:pt>
                <c:pt idx="123819">
                  <c:v>219622</c:v>
                </c:pt>
                <c:pt idx="123820">
                  <c:v>219622</c:v>
                </c:pt>
                <c:pt idx="123821">
                  <c:v>219622</c:v>
                </c:pt>
                <c:pt idx="123822">
                  <c:v>219622</c:v>
                </c:pt>
                <c:pt idx="123823">
                  <c:v>219622</c:v>
                </c:pt>
                <c:pt idx="123824">
                  <c:v>219622</c:v>
                </c:pt>
                <c:pt idx="123825">
                  <c:v>219622</c:v>
                </c:pt>
                <c:pt idx="123826">
                  <c:v>219622</c:v>
                </c:pt>
                <c:pt idx="123827">
                  <c:v>219622</c:v>
                </c:pt>
                <c:pt idx="123828">
                  <c:v>219622</c:v>
                </c:pt>
                <c:pt idx="123829">
                  <c:v>219622</c:v>
                </c:pt>
                <c:pt idx="123830">
                  <c:v>219622</c:v>
                </c:pt>
                <c:pt idx="123831">
                  <c:v>219622</c:v>
                </c:pt>
                <c:pt idx="123832">
                  <c:v>219622</c:v>
                </c:pt>
                <c:pt idx="123833">
                  <c:v>219622</c:v>
                </c:pt>
                <c:pt idx="123834">
                  <c:v>219622</c:v>
                </c:pt>
                <c:pt idx="123835">
                  <c:v>219622</c:v>
                </c:pt>
                <c:pt idx="123836">
                  <c:v>219622</c:v>
                </c:pt>
                <c:pt idx="123837">
                  <c:v>219622</c:v>
                </c:pt>
                <c:pt idx="123838">
                  <c:v>219622</c:v>
                </c:pt>
                <c:pt idx="123839">
                  <c:v>219622</c:v>
                </c:pt>
                <c:pt idx="123840">
                  <c:v>219622</c:v>
                </c:pt>
                <c:pt idx="123841">
                  <c:v>219622</c:v>
                </c:pt>
                <c:pt idx="123842">
                  <c:v>219622</c:v>
                </c:pt>
                <c:pt idx="123843">
                  <c:v>219622</c:v>
                </c:pt>
                <c:pt idx="123844">
                  <c:v>219622</c:v>
                </c:pt>
                <c:pt idx="123845">
                  <c:v>219622</c:v>
                </c:pt>
                <c:pt idx="123846">
                  <c:v>219622</c:v>
                </c:pt>
                <c:pt idx="123847">
                  <c:v>219622</c:v>
                </c:pt>
                <c:pt idx="123848">
                  <c:v>219622</c:v>
                </c:pt>
                <c:pt idx="123849">
                  <c:v>219622</c:v>
                </c:pt>
                <c:pt idx="123850">
                  <c:v>219622</c:v>
                </c:pt>
                <c:pt idx="123851">
                  <c:v>219622</c:v>
                </c:pt>
                <c:pt idx="123852">
                  <c:v>219622</c:v>
                </c:pt>
                <c:pt idx="123853">
                  <c:v>219622</c:v>
                </c:pt>
                <c:pt idx="123854">
                  <c:v>219622</c:v>
                </c:pt>
                <c:pt idx="123855">
                  <c:v>219622</c:v>
                </c:pt>
                <c:pt idx="123856">
                  <c:v>219622</c:v>
                </c:pt>
                <c:pt idx="123857">
                  <c:v>219622</c:v>
                </c:pt>
                <c:pt idx="123858">
                  <c:v>219622</c:v>
                </c:pt>
                <c:pt idx="123859">
                  <c:v>219622</c:v>
                </c:pt>
                <c:pt idx="123860">
                  <c:v>219622</c:v>
                </c:pt>
                <c:pt idx="123861">
                  <c:v>219622</c:v>
                </c:pt>
                <c:pt idx="123862">
                  <c:v>219622</c:v>
                </c:pt>
                <c:pt idx="123863">
                  <c:v>219622</c:v>
                </c:pt>
                <c:pt idx="123864">
                  <c:v>219622</c:v>
                </c:pt>
                <c:pt idx="123865">
                  <c:v>219622</c:v>
                </c:pt>
                <c:pt idx="123866">
                  <c:v>219622</c:v>
                </c:pt>
                <c:pt idx="123867">
                  <c:v>219622</c:v>
                </c:pt>
                <c:pt idx="123868">
                  <c:v>219622</c:v>
                </c:pt>
                <c:pt idx="123869">
                  <c:v>219622</c:v>
                </c:pt>
                <c:pt idx="123870">
                  <c:v>219622</c:v>
                </c:pt>
                <c:pt idx="123871">
                  <c:v>219622</c:v>
                </c:pt>
                <c:pt idx="123872">
                  <c:v>219622</c:v>
                </c:pt>
                <c:pt idx="123873">
                  <c:v>219622</c:v>
                </c:pt>
                <c:pt idx="123874">
                  <c:v>219622</c:v>
                </c:pt>
                <c:pt idx="123875">
                  <c:v>219622</c:v>
                </c:pt>
                <c:pt idx="123876">
                  <c:v>219622</c:v>
                </c:pt>
                <c:pt idx="123877">
                  <c:v>219622</c:v>
                </c:pt>
                <c:pt idx="123878">
                  <c:v>219622</c:v>
                </c:pt>
                <c:pt idx="123879">
                  <c:v>219622</c:v>
                </c:pt>
                <c:pt idx="123880">
                  <c:v>219622</c:v>
                </c:pt>
                <c:pt idx="123881">
                  <c:v>219622</c:v>
                </c:pt>
                <c:pt idx="123882">
                  <c:v>219622</c:v>
                </c:pt>
                <c:pt idx="123883">
                  <c:v>219622</c:v>
                </c:pt>
                <c:pt idx="123884">
                  <c:v>219622</c:v>
                </c:pt>
                <c:pt idx="123885">
                  <c:v>219622</c:v>
                </c:pt>
                <c:pt idx="123886">
                  <c:v>219622</c:v>
                </c:pt>
                <c:pt idx="123887">
                  <c:v>219622</c:v>
                </c:pt>
                <c:pt idx="123888">
                  <c:v>219622</c:v>
                </c:pt>
                <c:pt idx="123889">
                  <c:v>219622</c:v>
                </c:pt>
                <c:pt idx="123890">
                  <c:v>219622</c:v>
                </c:pt>
                <c:pt idx="123891">
                  <c:v>219622</c:v>
                </c:pt>
                <c:pt idx="123892">
                  <c:v>219622</c:v>
                </c:pt>
                <c:pt idx="123893">
                  <c:v>219622</c:v>
                </c:pt>
                <c:pt idx="123894">
                  <c:v>219622</c:v>
                </c:pt>
                <c:pt idx="123895">
                  <c:v>219622</c:v>
                </c:pt>
                <c:pt idx="123896">
                  <c:v>219622</c:v>
                </c:pt>
                <c:pt idx="123897">
                  <c:v>219622</c:v>
                </c:pt>
                <c:pt idx="123898">
                  <c:v>219622</c:v>
                </c:pt>
                <c:pt idx="123899">
                  <c:v>219622</c:v>
                </c:pt>
                <c:pt idx="123900">
                  <c:v>219622</c:v>
                </c:pt>
                <c:pt idx="123901">
                  <c:v>219622</c:v>
                </c:pt>
                <c:pt idx="123902">
                  <c:v>219622</c:v>
                </c:pt>
                <c:pt idx="123903">
                  <c:v>219622</c:v>
                </c:pt>
                <c:pt idx="123904">
                  <c:v>219622</c:v>
                </c:pt>
                <c:pt idx="123905">
                  <c:v>219622</c:v>
                </c:pt>
                <c:pt idx="123906">
                  <c:v>219622</c:v>
                </c:pt>
                <c:pt idx="123907">
                  <c:v>219622</c:v>
                </c:pt>
                <c:pt idx="123908">
                  <c:v>219622</c:v>
                </c:pt>
                <c:pt idx="123909">
                  <c:v>219622</c:v>
                </c:pt>
                <c:pt idx="123910">
                  <c:v>219622</c:v>
                </c:pt>
                <c:pt idx="123911">
                  <c:v>219622</c:v>
                </c:pt>
                <c:pt idx="123912">
                  <c:v>219622</c:v>
                </c:pt>
                <c:pt idx="123913">
                  <c:v>219622</c:v>
                </c:pt>
                <c:pt idx="123914">
                  <c:v>219622</c:v>
                </c:pt>
                <c:pt idx="123915">
                  <c:v>219622</c:v>
                </c:pt>
                <c:pt idx="123916">
                  <c:v>219622</c:v>
                </c:pt>
                <c:pt idx="123917">
                  <c:v>219622</c:v>
                </c:pt>
                <c:pt idx="123918">
                  <c:v>219622</c:v>
                </c:pt>
                <c:pt idx="123919">
                  <c:v>219622</c:v>
                </c:pt>
                <c:pt idx="123920">
                  <c:v>219622</c:v>
                </c:pt>
                <c:pt idx="123921">
                  <c:v>219622</c:v>
                </c:pt>
                <c:pt idx="123922">
                  <c:v>219622</c:v>
                </c:pt>
                <c:pt idx="123923">
                  <c:v>219622</c:v>
                </c:pt>
                <c:pt idx="123924">
                  <c:v>219622</c:v>
                </c:pt>
                <c:pt idx="123925">
                  <c:v>219622</c:v>
                </c:pt>
                <c:pt idx="123926">
                  <c:v>219622</c:v>
                </c:pt>
                <c:pt idx="123927">
                  <c:v>219622</c:v>
                </c:pt>
                <c:pt idx="123928">
                  <c:v>219622</c:v>
                </c:pt>
                <c:pt idx="123929">
                  <c:v>219622</c:v>
                </c:pt>
                <c:pt idx="123930">
                  <c:v>219622</c:v>
                </c:pt>
                <c:pt idx="123931">
                  <c:v>219622</c:v>
                </c:pt>
                <c:pt idx="123932">
                  <c:v>219622</c:v>
                </c:pt>
                <c:pt idx="123933">
                  <c:v>219622</c:v>
                </c:pt>
                <c:pt idx="123934">
                  <c:v>219622</c:v>
                </c:pt>
                <c:pt idx="123935">
                  <c:v>219622</c:v>
                </c:pt>
                <c:pt idx="123936">
                  <c:v>219622</c:v>
                </c:pt>
                <c:pt idx="123937">
                  <c:v>219622</c:v>
                </c:pt>
                <c:pt idx="123938">
                  <c:v>219622</c:v>
                </c:pt>
                <c:pt idx="123939">
                  <c:v>219622</c:v>
                </c:pt>
                <c:pt idx="123940">
                  <c:v>219622</c:v>
                </c:pt>
                <c:pt idx="123941">
                  <c:v>219622</c:v>
                </c:pt>
                <c:pt idx="123942">
                  <c:v>219622</c:v>
                </c:pt>
                <c:pt idx="123943">
                  <c:v>219622</c:v>
                </c:pt>
                <c:pt idx="123944">
                  <c:v>219622</c:v>
                </c:pt>
                <c:pt idx="123945">
                  <c:v>219622</c:v>
                </c:pt>
                <c:pt idx="123946">
                  <c:v>219622</c:v>
                </c:pt>
                <c:pt idx="123947">
                  <c:v>219622</c:v>
                </c:pt>
                <c:pt idx="123948">
                  <c:v>219622</c:v>
                </c:pt>
                <c:pt idx="123949">
                  <c:v>219622</c:v>
                </c:pt>
                <c:pt idx="123950">
                  <c:v>219622</c:v>
                </c:pt>
                <c:pt idx="123951">
                  <c:v>219622</c:v>
                </c:pt>
                <c:pt idx="123952">
                  <c:v>219622</c:v>
                </c:pt>
                <c:pt idx="123953">
                  <c:v>219622</c:v>
                </c:pt>
                <c:pt idx="123954">
                  <c:v>219622</c:v>
                </c:pt>
                <c:pt idx="123955">
                  <c:v>219622</c:v>
                </c:pt>
                <c:pt idx="123956">
                  <c:v>219622</c:v>
                </c:pt>
                <c:pt idx="123957">
                  <c:v>219622</c:v>
                </c:pt>
                <c:pt idx="123958">
                  <c:v>219622</c:v>
                </c:pt>
                <c:pt idx="123959">
                  <c:v>219622</c:v>
                </c:pt>
                <c:pt idx="123960">
                  <c:v>219622</c:v>
                </c:pt>
                <c:pt idx="123961">
                  <c:v>219622</c:v>
                </c:pt>
                <c:pt idx="123962">
                  <c:v>219622</c:v>
                </c:pt>
                <c:pt idx="123963">
                  <c:v>219622</c:v>
                </c:pt>
                <c:pt idx="123964">
                  <c:v>219622</c:v>
                </c:pt>
                <c:pt idx="123965">
                  <c:v>219622</c:v>
                </c:pt>
                <c:pt idx="123966">
                  <c:v>219622</c:v>
                </c:pt>
                <c:pt idx="123967">
                  <c:v>219622</c:v>
                </c:pt>
                <c:pt idx="123968">
                  <c:v>219622</c:v>
                </c:pt>
                <c:pt idx="123969">
                  <c:v>219622</c:v>
                </c:pt>
                <c:pt idx="123970">
                  <c:v>219622</c:v>
                </c:pt>
                <c:pt idx="123971">
                  <c:v>219622</c:v>
                </c:pt>
                <c:pt idx="123972">
                  <c:v>219622</c:v>
                </c:pt>
                <c:pt idx="123973">
                  <c:v>219622</c:v>
                </c:pt>
                <c:pt idx="123974">
                  <c:v>219622</c:v>
                </c:pt>
                <c:pt idx="123975">
                  <c:v>219622</c:v>
                </c:pt>
                <c:pt idx="123976">
                  <c:v>219622</c:v>
                </c:pt>
                <c:pt idx="123977">
                  <c:v>219622</c:v>
                </c:pt>
                <c:pt idx="123978">
                  <c:v>219622</c:v>
                </c:pt>
                <c:pt idx="123979">
                  <c:v>219622</c:v>
                </c:pt>
                <c:pt idx="123980">
                  <c:v>219622</c:v>
                </c:pt>
                <c:pt idx="123981">
                  <c:v>219622</c:v>
                </c:pt>
                <c:pt idx="123982">
                  <c:v>219622</c:v>
                </c:pt>
                <c:pt idx="123983">
                  <c:v>219622</c:v>
                </c:pt>
                <c:pt idx="123984">
                  <c:v>219622</c:v>
                </c:pt>
                <c:pt idx="123985">
                  <c:v>219622</c:v>
                </c:pt>
                <c:pt idx="123986">
                  <c:v>219622</c:v>
                </c:pt>
                <c:pt idx="123987">
                  <c:v>219622</c:v>
                </c:pt>
                <c:pt idx="123988">
                  <c:v>219622</c:v>
                </c:pt>
                <c:pt idx="123989">
                  <c:v>219622</c:v>
                </c:pt>
                <c:pt idx="123990">
                  <c:v>219622</c:v>
                </c:pt>
                <c:pt idx="123991">
                  <c:v>219622</c:v>
                </c:pt>
                <c:pt idx="123992">
                  <c:v>219622</c:v>
                </c:pt>
                <c:pt idx="123993">
                  <c:v>219622</c:v>
                </c:pt>
                <c:pt idx="123994">
                  <c:v>219622</c:v>
                </c:pt>
                <c:pt idx="123995">
                  <c:v>219622</c:v>
                </c:pt>
                <c:pt idx="123996">
                  <c:v>219622</c:v>
                </c:pt>
                <c:pt idx="123997">
                  <c:v>219622</c:v>
                </c:pt>
                <c:pt idx="123998">
                  <c:v>219622</c:v>
                </c:pt>
                <c:pt idx="123999">
                  <c:v>219622</c:v>
                </c:pt>
                <c:pt idx="124000">
                  <c:v>219622</c:v>
                </c:pt>
                <c:pt idx="124001">
                  <c:v>219622</c:v>
                </c:pt>
                <c:pt idx="124002">
                  <c:v>219622</c:v>
                </c:pt>
                <c:pt idx="124003">
                  <c:v>219622</c:v>
                </c:pt>
                <c:pt idx="124004">
                  <c:v>219622</c:v>
                </c:pt>
                <c:pt idx="124005">
                  <c:v>219622</c:v>
                </c:pt>
                <c:pt idx="124006">
                  <c:v>219622</c:v>
                </c:pt>
                <c:pt idx="124007">
                  <c:v>219622</c:v>
                </c:pt>
                <c:pt idx="124008">
                  <c:v>219622</c:v>
                </c:pt>
                <c:pt idx="124009">
                  <c:v>219622</c:v>
                </c:pt>
                <c:pt idx="124010">
                  <c:v>219622</c:v>
                </c:pt>
                <c:pt idx="124011">
                  <c:v>219622</c:v>
                </c:pt>
                <c:pt idx="124012">
                  <c:v>219622</c:v>
                </c:pt>
                <c:pt idx="124013">
                  <c:v>219622</c:v>
                </c:pt>
                <c:pt idx="124014">
                  <c:v>219622</c:v>
                </c:pt>
                <c:pt idx="124015">
                  <c:v>219622</c:v>
                </c:pt>
                <c:pt idx="124016">
                  <c:v>219622</c:v>
                </c:pt>
                <c:pt idx="124017">
                  <c:v>219622</c:v>
                </c:pt>
                <c:pt idx="124018">
                  <c:v>219622</c:v>
                </c:pt>
                <c:pt idx="124019">
                  <c:v>219622</c:v>
                </c:pt>
                <c:pt idx="124020">
                  <c:v>219622</c:v>
                </c:pt>
                <c:pt idx="124021">
                  <c:v>219622</c:v>
                </c:pt>
                <c:pt idx="124022">
                  <c:v>219622</c:v>
                </c:pt>
                <c:pt idx="124023">
                  <c:v>219622</c:v>
                </c:pt>
                <c:pt idx="124024">
                  <c:v>219622</c:v>
                </c:pt>
                <c:pt idx="124025">
                  <c:v>219622</c:v>
                </c:pt>
                <c:pt idx="124026">
                  <c:v>219622</c:v>
                </c:pt>
                <c:pt idx="124027">
                  <c:v>219622</c:v>
                </c:pt>
                <c:pt idx="124028">
                  <c:v>219622</c:v>
                </c:pt>
                <c:pt idx="124029">
                  <c:v>219622</c:v>
                </c:pt>
                <c:pt idx="124030">
                  <c:v>219622</c:v>
                </c:pt>
                <c:pt idx="124031">
                  <c:v>219622</c:v>
                </c:pt>
                <c:pt idx="124032">
                  <c:v>219622</c:v>
                </c:pt>
                <c:pt idx="124033">
                  <c:v>219622</c:v>
                </c:pt>
                <c:pt idx="124034">
                  <c:v>219622</c:v>
                </c:pt>
                <c:pt idx="124035">
                  <c:v>219622</c:v>
                </c:pt>
                <c:pt idx="124036">
                  <c:v>219622</c:v>
                </c:pt>
                <c:pt idx="124037">
                  <c:v>219622</c:v>
                </c:pt>
                <c:pt idx="124038">
                  <c:v>219622</c:v>
                </c:pt>
                <c:pt idx="124039">
                  <c:v>219622</c:v>
                </c:pt>
                <c:pt idx="124040">
                  <c:v>219622</c:v>
                </c:pt>
                <c:pt idx="124041">
                  <c:v>219622</c:v>
                </c:pt>
                <c:pt idx="124042">
                  <c:v>219622</c:v>
                </c:pt>
                <c:pt idx="124043">
                  <c:v>219622</c:v>
                </c:pt>
                <c:pt idx="124044">
                  <c:v>219622</c:v>
                </c:pt>
                <c:pt idx="124045">
                  <c:v>219622</c:v>
                </c:pt>
                <c:pt idx="124046">
                  <c:v>219622</c:v>
                </c:pt>
                <c:pt idx="124047">
                  <c:v>219622</c:v>
                </c:pt>
                <c:pt idx="124048">
                  <c:v>219622</c:v>
                </c:pt>
                <c:pt idx="124049">
                  <c:v>219622</c:v>
                </c:pt>
                <c:pt idx="124050">
                  <c:v>219622</c:v>
                </c:pt>
                <c:pt idx="124051">
                  <c:v>219622</c:v>
                </c:pt>
                <c:pt idx="124052">
                  <c:v>219622</c:v>
                </c:pt>
                <c:pt idx="124053">
                  <c:v>219622</c:v>
                </c:pt>
                <c:pt idx="124054">
                  <c:v>219622</c:v>
                </c:pt>
                <c:pt idx="124055">
                  <c:v>219622</c:v>
                </c:pt>
                <c:pt idx="124056">
                  <c:v>219622</c:v>
                </c:pt>
                <c:pt idx="124057">
                  <c:v>219622</c:v>
                </c:pt>
                <c:pt idx="124058">
                  <c:v>219622</c:v>
                </c:pt>
                <c:pt idx="124059">
                  <c:v>219622</c:v>
                </c:pt>
                <c:pt idx="124060">
                  <c:v>219622</c:v>
                </c:pt>
                <c:pt idx="124061">
                  <c:v>219622</c:v>
                </c:pt>
                <c:pt idx="124062">
                  <c:v>219622</c:v>
                </c:pt>
                <c:pt idx="124063">
                  <c:v>219622</c:v>
                </c:pt>
                <c:pt idx="124064">
                  <c:v>219622</c:v>
                </c:pt>
                <c:pt idx="124065">
                  <c:v>219622</c:v>
                </c:pt>
                <c:pt idx="124066">
                  <c:v>219622</c:v>
                </c:pt>
                <c:pt idx="124067">
                  <c:v>219622</c:v>
                </c:pt>
                <c:pt idx="124068">
                  <c:v>219622</c:v>
                </c:pt>
                <c:pt idx="124069">
                  <c:v>219622</c:v>
                </c:pt>
                <c:pt idx="124070">
                  <c:v>219622</c:v>
                </c:pt>
                <c:pt idx="124071">
                  <c:v>219622</c:v>
                </c:pt>
                <c:pt idx="124072">
                  <c:v>219622</c:v>
                </c:pt>
                <c:pt idx="124073">
                  <c:v>219622</c:v>
                </c:pt>
                <c:pt idx="124074">
                  <c:v>219622</c:v>
                </c:pt>
                <c:pt idx="124075">
                  <c:v>219622</c:v>
                </c:pt>
                <c:pt idx="124076">
                  <c:v>219622</c:v>
                </c:pt>
                <c:pt idx="124077">
                  <c:v>219622</c:v>
                </c:pt>
                <c:pt idx="124078">
                  <c:v>219622</c:v>
                </c:pt>
                <c:pt idx="124079">
                  <c:v>219622</c:v>
                </c:pt>
                <c:pt idx="124080">
                  <c:v>219622</c:v>
                </c:pt>
                <c:pt idx="124081">
                  <c:v>219622</c:v>
                </c:pt>
                <c:pt idx="124082">
                  <c:v>219622</c:v>
                </c:pt>
                <c:pt idx="124083">
                  <c:v>219622</c:v>
                </c:pt>
                <c:pt idx="124084">
                  <c:v>219622</c:v>
                </c:pt>
                <c:pt idx="124085">
                  <c:v>219622</c:v>
                </c:pt>
                <c:pt idx="124086">
                  <c:v>219622</c:v>
                </c:pt>
                <c:pt idx="124087">
                  <c:v>219622</c:v>
                </c:pt>
                <c:pt idx="124088">
                  <c:v>219622</c:v>
                </c:pt>
                <c:pt idx="124089">
                  <c:v>219622</c:v>
                </c:pt>
                <c:pt idx="124090">
                  <c:v>219622</c:v>
                </c:pt>
                <c:pt idx="124091">
                  <c:v>219622</c:v>
                </c:pt>
                <c:pt idx="124092">
                  <c:v>219622</c:v>
                </c:pt>
                <c:pt idx="124093">
                  <c:v>219622</c:v>
                </c:pt>
                <c:pt idx="124094">
                  <c:v>219622</c:v>
                </c:pt>
                <c:pt idx="124095">
                  <c:v>219622</c:v>
                </c:pt>
                <c:pt idx="124096">
                  <c:v>219622</c:v>
                </c:pt>
                <c:pt idx="124097">
                  <c:v>219622</c:v>
                </c:pt>
                <c:pt idx="124098">
                  <c:v>219622</c:v>
                </c:pt>
                <c:pt idx="124099">
                  <c:v>219622</c:v>
                </c:pt>
                <c:pt idx="124100">
                  <c:v>219622</c:v>
                </c:pt>
                <c:pt idx="124101">
                  <c:v>219622</c:v>
                </c:pt>
                <c:pt idx="124102">
                  <c:v>219622</c:v>
                </c:pt>
                <c:pt idx="124103">
                  <c:v>219622</c:v>
                </c:pt>
                <c:pt idx="124104">
                  <c:v>219622</c:v>
                </c:pt>
                <c:pt idx="124105">
                  <c:v>219622</c:v>
                </c:pt>
                <c:pt idx="124106">
                  <c:v>219622</c:v>
                </c:pt>
                <c:pt idx="124107">
                  <c:v>219622</c:v>
                </c:pt>
                <c:pt idx="124108">
                  <c:v>219622</c:v>
                </c:pt>
                <c:pt idx="124109">
                  <c:v>219622</c:v>
                </c:pt>
                <c:pt idx="124110">
                  <c:v>219622</c:v>
                </c:pt>
                <c:pt idx="124111">
                  <c:v>219622</c:v>
                </c:pt>
                <c:pt idx="124112">
                  <c:v>219622</c:v>
                </c:pt>
                <c:pt idx="124113">
                  <c:v>219622</c:v>
                </c:pt>
                <c:pt idx="124114">
                  <c:v>219622</c:v>
                </c:pt>
                <c:pt idx="124115">
                  <c:v>219622</c:v>
                </c:pt>
                <c:pt idx="124116">
                  <c:v>219622</c:v>
                </c:pt>
                <c:pt idx="124117">
                  <c:v>219622</c:v>
                </c:pt>
                <c:pt idx="124118">
                  <c:v>219622</c:v>
                </c:pt>
                <c:pt idx="124119">
                  <c:v>219622</c:v>
                </c:pt>
                <c:pt idx="124120">
                  <c:v>219622</c:v>
                </c:pt>
                <c:pt idx="124121">
                  <c:v>219622</c:v>
                </c:pt>
                <c:pt idx="124122">
                  <c:v>219622</c:v>
                </c:pt>
                <c:pt idx="124123">
                  <c:v>219622</c:v>
                </c:pt>
                <c:pt idx="124124">
                  <c:v>219622</c:v>
                </c:pt>
                <c:pt idx="124125">
                  <c:v>219622</c:v>
                </c:pt>
                <c:pt idx="124126">
                  <c:v>219622</c:v>
                </c:pt>
                <c:pt idx="124127">
                  <c:v>219622</c:v>
                </c:pt>
                <c:pt idx="124128">
                  <c:v>219622</c:v>
                </c:pt>
                <c:pt idx="124129">
                  <c:v>219622</c:v>
                </c:pt>
                <c:pt idx="124130">
                  <c:v>219622</c:v>
                </c:pt>
                <c:pt idx="124131">
                  <c:v>219622</c:v>
                </c:pt>
                <c:pt idx="124132">
                  <c:v>219622</c:v>
                </c:pt>
                <c:pt idx="124133">
                  <c:v>219622</c:v>
                </c:pt>
                <c:pt idx="124134">
                  <c:v>219622</c:v>
                </c:pt>
                <c:pt idx="124135">
                  <c:v>219622</c:v>
                </c:pt>
                <c:pt idx="124136">
                  <c:v>219622</c:v>
                </c:pt>
                <c:pt idx="124137">
                  <c:v>219622</c:v>
                </c:pt>
                <c:pt idx="124138">
                  <c:v>219622</c:v>
                </c:pt>
                <c:pt idx="124139">
                  <c:v>219622</c:v>
                </c:pt>
                <c:pt idx="124140">
                  <c:v>219622</c:v>
                </c:pt>
                <c:pt idx="124141">
                  <c:v>219622</c:v>
                </c:pt>
                <c:pt idx="124142">
                  <c:v>219622</c:v>
                </c:pt>
                <c:pt idx="124143">
                  <c:v>219622</c:v>
                </c:pt>
                <c:pt idx="124144">
                  <c:v>219622</c:v>
                </c:pt>
                <c:pt idx="124145">
                  <c:v>219622</c:v>
                </c:pt>
                <c:pt idx="124146">
                  <c:v>219622</c:v>
                </c:pt>
                <c:pt idx="124147">
                  <c:v>219622</c:v>
                </c:pt>
                <c:pt idx="124148">
                  <c:v>219622</c:v>
                </c:pt>
                <c:pt idx="124149">
                  <c:v>219622</c:v>
                </c:pt>
                <c:pt idx="124150">
                  <c:v>219622</c:v>
                </c:pt>
                <c:pt idx="124151">
                  <c:v>219622</c:v>
                </c:pt>
                <c:pt idx="124152">
                  <c:v>219622</c:v>
                </c:pt>
                <c:pt idx="124153">
                  <c:v>219622</c:v>
                </c:pt>
                <c:pt idx="124154">
                  <c:v>219622</c:v>
                </c:pt>
                <c:pt idx="124155">
                  <c:v>219622</c:v>
                </c:pt>
                <c:pt idx="124156">
                  <c:v>219622</c:v>
                </c:pt>
                <c:pt idx="124157">
                  <c:v>219622</c:v>
                </c:pt>
                <c:pt idx="124158">
                  <c:v>219622</c:v>
                </c:pt>
                <c:pt idx="124159">
                  <c:v>219622</c:v>
                </c:pt>
                <c:pt idx="124160">
                  <c:v>219622</c:v>
                </c:pt>
                <c:pt idx="124161">
                  <c:v>219622</c:v>
                </c:pt>
                <c:pt idx="124162">
                  <c:v>219622</c:v>
                </c:pt>
                <c:pt idx="124163">
                  <c:v>219622</c:v>
                </c:pt>
                <c:pt idx="124164">
                  <c:v>219622</c:v>
                </c:pt>
                <c:pt idx="124165">
                  <c:v>219622</c:v>
                </c:pt>
                <c:pt idx="124166">
                  <c:v>219622</c:v>
                </c:pt>
                <c:pt idx="124167">
                  <c:v>219622</c:v>
                </c:pt>
                <c:pt idx="124168">
                  <c:v>219622</c:v>
                </c:pt>
                <c:pt idx="124169">
                  <c:v>219622</c:v>
                </c:pt>
                <c:pt idx="124170">
                  <c:v>219622</c:v>
                </c:pt>
                <c:pt idx="124171">
                  <c:v>219622</c:v>
                </c:pt>
                <c:pt idx="124172">
                  <c:v>219622</c:v>
                </c:pt>
                <c:pt idx="124173">
                  <c:v>219622</c:v>
                </c:pt>
                <c:pt idx="124174">
                  <c:v>219622</c:v>
                </c:pt>
                <c:pt idx="124175">
                  <c:v>219622</c:v>
                </c:pt>
                <c:pt idx="124176">
                  <c:v>219622</c:v>
                </c:pt>
                <c:pt idx="124177">
                  <c:v>219622</c:v>
                </c:pt>
                <c:pt idx="124178">
                  <c:v>219622</c:v>
                </c:pt>
                <c:pt idx="124179">
                  <c:v>219622</c:v>
                </c:pt>
                <c:pt idx="124180">
                  <c:v>219622</c:v>
                </c:pt>
                <c:pt idx="124181">
                  <c:v>219622</c:v>
                </c:pt>
                <c:pt idx="124182">
                  <c:v>219622</c:v>
                </c:pt>
                <c:pt idx="124183">
                  <c:v>219622</c:v>
                </c:pt>
                <c:pt idx="124184">
                  <c:v>219622</c:v>
                </c:pt>
                <c:pt idx="124185">
                  <c:v>219622</c:v>
                </c:pt>
                <c:pt idx="124186">
                  <c:v>219622</c:v>
                </c:pt>
                <c:pt idx="124187">
                  <c:v>219622</c:v>
                </c:pt>
                <c:pt idx="124188">
                  <c:v>219622</c:v>
                </c:pt>
                <c:pt idx="124189">
                  <c:v>219622</c:v>
                </c:pt>
                <c:pt idx="124190">
                  <c:v>219622</c:v>
                </c:pt>
                <c:pt idx="124191">
                  <c:v>219622</c:v>
                </c:pt>
                <c:pt idx="124192">
                  <c:v>219622</c:v>
                </c:pt>
                <c:pt idx="124193">
                  <c:v>219622</c:v>
                </c:pt>
                <c:pt idx="124194">
                  <c:v>219622</c:v>
                </c:pt>
                <c:pt idx="124195">
                  <c:v>219622</c:v>
                </c:pt>
                <c:pt idx="124196">
                  <c:v>219622</c:v>
                </c:pt>
                <c:pt idx="124197">
                  <c:v>219622</c:v>
                </c:pt>
                <c:pt idx="124198">
                  <c:v>219622</c:v>
                </c:pt>
                <c:pt idx="124199">
                  <c:v>219622</c:v>
                </c:pt>
                <c:pt idx="124200">
                  <c:v>219622</c:v>
                </c:pt>
                <c:pt idx="124201">
                  <c:v>219622</c:v>
                </c:pt>
                <c:pt idx="124202">
                  <c:v>219622</c:v>
                </c:pt>
                <c:pt idx="124203">
                  <c:v>219622</c:v>
                </c:pt>
                <c:pt idx="124204">
                  <c:v>219622</c:v>
                </c:pt>
                <c:pt idx="124205">
                  <c:v>219622</c:v>
                </c:pt>
                <c:pt idx="124206">
                  <c:v>219622</c:v>
                </c:pt>
                <c:pt idx="124207">
                  <c:v>219622</c:v>
                </c:pt>
                <c:pt idx="124208">
                  <c:v>219622</c:v>
                </c:pt>
                <c:pt idx="124209">
                  <c:v>219622</c:v>
                </c:pt>
                <c:pt idx="124210">
                  <c:v>219622</c:v>
                </c:pt>
                <c:pt idx="124211">
                  <c:v>219622</c:v>
                </c:pt>
                <c:pt idx="124212">
                  <c:v>219622</c:v>
                </c:pt>
                <c:pt idx="124213">
                  <c:v>219622</c:v>
                </c:pt>
                <c:pt idx="124214">
                  <c:v>219622</c:v>
                </c:pt>
                <c:pt idx="124215">
                  <c:v>219622</c:v>
                </c:pt>
                <c:pt idx="124216">
                  <c:v>219622</c:v>
                </c:pt>
                <c:pt idx="124217">
                  <c:v>219622</c:v>
                </c:pt>
                <c:pt idx="124218">
                  <c:v>219622</c:v>
                </c:pt>
                <c:pt idx="124219">
                  <c:v>219622</c:v>
                </c:pt>
                <c:pt idx="124220">
                  <c:v>219622</c:v>
                </c:pt>
                <c:pt idx="124221">
                  <c:v>219622</c:v>
                </c:pt>
                <c:pt idx="124222">
                  <c:v>219622</c:v>
                </c:pt>
                <c:pt idx="124223">
                  <c:v>219622</c:v>
                </c:pt>
                <c:pt idx="124224">
                  <c:v>219622</c:v>
                </c:pt>
                <c:pt idx="124225">
                  <c:v>219622</c:v>
                </c:pt>
                <c:pt idx="124226">
                  <c:v>219622</c:v>
                </c:pt>
                <c:pt idx="124227">
                  <c:v>219622</c:v>
                </c:pt>
                <c:pt idx="124228">
                  <c:v>219622</c:v>
                </c:pt>
                <c:pt idx="124229">
                  <c:v>219622</c:v>
                </c:pt>
                <c:pt idx="124230">
                  <c:v>219622</c:v>
                </c:pt>
                <c:pt idx="124231">
                  <c:v>219622</c:v>
                </c:pt>
                <c:pt idx="124232">
                  <c:v>219622</c:v>
                </c:pt>
                <c:pt idx="124233">
                  <c:v>219622</c:v>
                </c:pt>
                <c:pt idx="124234">
                  <c:v>219622</c:v>
                </c:pt>
                <c:pt idx="124235">
                  <c:v>219622</c:v>
                </c:pt>
                <c:pt idx="124236">
                  <c:v>219622</c:v>
                </c:pt>
                <c:pt idx="124237">
                  <c:v>219622</c:v>
                </c:pt>
                <c:pt idx="124238">
                  <c:v>219622</c:v>
                </c:pt>
                <c:pt idx="124239">
                  <c:v>219622</c:v>
                </c:pt>
                <c:pt idx="124240">
                  <c:v>219622</c:v>
                </c:pt>
                <c:pt idx="124241">
                  <c:v>219622</c:v>
                </c:pt>
                <c:pt idx="124242">
                  <c:v>219622</c:v>
                </c:pt>
                <c:pt idx="124243">
                  <c:v>219622</c:v>
                </c:pt>
                <c:pt idx="124244">
                  <c:v>219622</c:v>
                </c:pt>
                <c:pt idx="124245">
                  <c:v>219622</c:v>
                </c:pt>
                <c:pt idx="124246">
                  <c:v>219622</c:v>
                </c:pt>
                <c:pt idx="124247">
                  <c:v>219622</c:v>
                </c:pt>
                <c:pt idx="124248">
                  <c:v>219622</c:v>
                </c:pt>
                <c:pt idx="124249">
                  <c:v>219622</c:v>
                </c:pt>
                <c:pt idx="124250">
                  <c:v>219622</c:v>
                </c:pt>
                <c:pt idx="124251">
                  <c:v>219622</c:v>
                </c:pt>
                <c:pt idx="124252">
                  <c:v>219622</c:v>
                </c:pt>
                <c:pt idx="124253">
                  <c:v>219622</c:v>
                </c:pt>
                <c:pt idx="124254">
                  <c:v>219622</c:v>
                </c:pt>
                <c:pt idx="124255">
                  <c:v>219622</c:v>
                </c:pt>
                <c:pt idx="124256">
                  <c:v>219622</c:v>
                </c:pt>
                <c:pt idx="124257">
                  <c:v>219622</c:v>
                </c:pt>
                <c:pt idx="124258">
                  <c:v>219622</c:v>
                </c:pt>
                <c:pt idx="124259">
                  <c:v>219622</c:v>
                </c:pt>
                <c:pt idx="124260">
                  <c:v>219622</c:v>
                </c:pt>
                <c:pt idx="124261">
                  <c:v>219622</c:v>
                </c:pt>
                <c:pt idx="124262">
                  <c:v>219622</c:v>
                </c:pt>
                <c:pt idx="124263">
                  <c:v>219622</c:v>
                </c:pt>
                <c:pt idx="124264">
                  <c:v>219622</c:v>
                </c:pt>
                <c:pt idx="124265">
                  <c:v>219622</c:v>
                </c:pt>
                <c:pt idx="124266">
                  <c:v>219622</c:v>
                </c:pt>
                <c:pt idx="124267">
                  <c:v>219622</c:v>
                </c:pt>
                <c:pt idx="124268">
                  <c:v>219622</c:v>
                </c:pt>
                <c:pt idx="124269">
                  <c:v>219622</c:v>
                </c:pt>
                <c:pt idx="124270">
                  <c:v>219622</c:v>
                </c:pt>
                <c:pt idx="124271">
                  <c:v>219622</c:v>
                </c:pt>
                <c:pt idx="124272">
                  <c:v>219622</c:v>
                </c:pt>
                <c:pt idx="124273">
                  <c:v>219622</c:v>
                </c:pt>
                <c:pt idx="124274">
                  <c:v>219622</c:v>
                </c:pt>
                <c:pt idx="124275">
                  <c:v>219622</c:v>
                </c:pt>
                <c:pt idx="124276">
                  <c:v>219622</c:v>
                </c:pt>
                <c:pt idx="124277">
                  <c:v>219622</c:v>
                </c:pt>
                <c:pt idx="124278">
                  <c:v>219622</c:v>
                </c:pt>
                <c:pt idx="124279">
                  <c:v>219622</c:v>
                </c:pt>
                <c:pt idx="124280">
                  <c:v>219622</c:v>
                </c:pt>
                <c:pt idx="124281">
                  <c:v>219622</c:v>
                </c:pt>
                <c:pt idx="124282">
                  <c:v>219622</c:v>
                </c:pt>
                <c:pt idx="124283">
                  <c:v>219622</c:v>
                </c:pt>
                <c:pt idx="124284">
                  <c:v>219622</c:v>
                </c:pt>
                <c:pt idx="124285">
                  <c:v>219622</c:v>
                </c:pt>
                <c:pt idx="124286">
                  <c:v>219622</c:v>
                </c:pt>
                <c:pt idx="124287">
                  <c:v>219622</c:v>
                </c:pt>
                <c:pt idx="124288">
                  <c:v>219622</c:v>
                </c:pt>
                <c:pt idx="124289">
                  <c:v>219622</c:v>
                </c:pt>
                <c:pt idx="124290">
                  <c:v>219622</c:v>
                </c:pt>
                <c:pt idx="124291">
                  <c:v>219622</c:v>
                </c:pt>
                <c:pt idx="124292">
                  <c:v>219622</c:v>
                </c:pt>
                <c:pt idx="124293">
                  <c:v>219622</c:v>
                </c:pt>
                <c:pt idx="124294">
                  <c:v>219622</c:v>
                </c:pt>
                <c:pt idx="124295">
                  <c:v>219622</c:v>
                </c:pt>
                <c:pt idx="124296">
                  <c:v>219622</c:v>
                </c:pt>
                <c:pt idx="124297">
                  <c:v>219622</c:v>
                </c:pt>
                <c:pt idx="124298">
                  <c:v>219622</c:v>
                </c:pt>
                <c:pt idx="124299">
                  <c:v>219622</c:v>
                </c:pt>
                <c:pt idx="124300">
                  <c:v>219622</c:v>
                </c:pt>
                <c:pt idx="124301">
                  <c:v>219622</c:v>
                </c:pt>
                <c:pt idx="124302">
                  <c:v>219622</c:v>
                </c:pt>
                <c:pt idx="124303">
                  <c:v>219622</c:v>
                </c:pt>
                <c:pt idx="124304">
                  <c:v>219622</c:v>
                </c:pt>
                <c:pt idx="124305">
                  <c:v>219622</c:v>
                </c:pt>
                <c:pt idx="124306">
                  <c:v>219622</c:v>
                </c:pt>
                <c:pt idx="124307">
                  <c:v>219622</c:v>
                </c:pt>
                <c:pt idx="124308">
                  <c:v>219622</c:v>
                </c:pt>
                <c:pt idx="124309">
                  <c:v>219622</c:v>
                </c:pt>
                <c:pt idx="124310">
                  <c:v>219622</c:v>
                </c:pt>
                <c:pt idx="124311">
                  <c:v>219622</c:v>
                </c:pt>
                <c:pt idx="124312">
                  <c:v>219622</c:v>
                </c:pt>
                <c:pt idx="124313">
                  <c:v>219622</c:v>
                </c:pt>
                <c:pt idx="124314">
                  <c:v>219622</c:v>
                </c:pt>
                <c:pt idx="124315">
                  <c:v>219622</c:v>
                </c:pt>
                <c:pt idx="124316">
                  <c:v>219622</c:v>
                </c:pt>
                <c:pt idx="124317">
                  <c:v>219622</c:v>
                </c:pt>
                <c:pt idx="124318">
                  <c:v>219622</c:v>
                </c:pt>
                <c:pt idx="124319">
                  <c:v>219622</c:v>
                </c:pt>
                <c:pt idx="124320">
                  <c:v>219622</c:v>
                </c:pt>
                <c:pt idx="124321">
                  <c:v>219622</c:v>
                </c:pt>
                <c:pt idx="124322">
                  <c:v>219622</c:v>
                </c:pt>
                <c:pt idx="124323">
                  <c:v>219622</c:v>
                </c:pt>
                <c:pt idx="124324">
                  <c:v>219622</c:v>
                </c:pt>
                <c:pt idx="124325">
                  <c:v>219622</c:v>
                </c:pt>
                <c:pt idx="124326">
                  <c:v>219622</c:v>
                </c:pt>
                <c:pt idx="124327">
                  <c:v>219622</c:v>
                </c:pt>
                <c:pt idx="124328">
                  <c:v>219622</c:v>
                </c:pt>
                <c:pt idx="124329">
                  <c:v>219622</c:v>
                </c:pt>
                <c:pt idx="124330">
                  <c:v>219622</c:v>
                </c:pt>
                <c:pt idx="124331">
                  <c:v>219622</c:v>
                </c:pt>
                <c:pt idx="124332">
                  <c:v>219622</c:v>
                </c:pt>
                <c:pt idx="124333">
                  <c:v>219622</c:v>
                </c:pt>
                <c:pt idx="124334">
                  <c:v>219622</c:v>
                </c:pt>
                <c:pt idx="124335">
                  <c:v>219622</c:v>
                </c:pt>
                <c:pt idx="124336">
                  <c:v>219622</c:v>
                </c:pt>
                <c:pt idx="124337">
                  <c:v>219622</c:v>
                </c:pt>
                <c:pt idx="124338">
                  <c:v>219622</c:v>
                </c:pt>
                <c:pt idx="124339">
                  <c:v>219622</c:v>
                </c:pt>
                <c:pt idx="124340">
                  <c:v>219622</c:v>
                </c:pt>
                <c:pt idx="124341">
                  <c:v>219622</c:v>
                </c:pt>
                <c:pt idx="124342">
                  <c:v>219622</c:v>
                </c:pt>
                <c:pt idx="124343">
                  <c:v>219622</c:v>
                </c:pt>
                <c:pt idx="124344">
                  <c:v>219622</c:v>
                </c:pt>
                <c:pt idx="124345">
                  <c:v>219622</c:v>
                </c:pt>
                <c:pt idx="124346">
                  <c:v>219622</c:v>
                </c:pt>
                <c:pt idx="124347">
                  <c:v>219622</c:v>
                </c:pt>
                <c:pt idx="124348">
                  <c:v>219622</c:v>
                </c:pt>
                <c:pt idx="124349">
                  <c:v>219622</c:v>
                </c:pt>
                <c:pt idx="124350">
                  <c:v>219622</c:v>
                </c:pt>
                <c:pt idx="124351">
                  <c:v>219622</c:v>
                </c:pt>
                <c:pt idx="124352">
                  <c:v>219622</c:v>
                </c:pt>
                <c:pt idx="124353">
                  <c:v>219622</c:v>
                </c:pt>
                <c:pt idx="124354">
                  <c:v>219622</c:v>
                </c:pt>
                <c:pt idx="124355">
                  <c:v>219622</c:v>
                </c:pt>
                <c:pt idx="124356">
                  <c:v>219622</c:v>
                </c:pt>
                <c:pt idx="124357">
                  <c:v>219622</c:v>
                </c:pt>
                <c:pt idx="124358">
                  <c:v>219622</c:v>
                </c:pt>
                <c:pt idx="124359">
                  <c:v>219622</c:v>
                </c:pt>
                <c:pt idx="124360">
                  <c:v>219622</c:v>
                </c:pt>
                <c:pt idx="124361">
                  <c:v>219622</c:v>
                </c:pt>
                <c:pt idx="124362">
                  <c:v>219622</c:v>
                </c:pt>
                <c:pt idx="124363">
                  <c:v>219622</c:v>
                </c:pt>
                <c:pt idx="124364">
                  <c:v>219622</c:v>
                </c:pt>
                <c:pt idx="124365">
                  <c:v>219622</c:v>
                </c:pt>
                <c:pt idx="124366">
                  <c:v>219622</c:v>
                </c:pt>
                <c:pt idx="124367">
                  <c:v>219622</c:v>
                </c:pt>
                <c:pt idx="124368">
                  <c:v>219622</c:v>
                </c:pt>
                <c:pt idx="124369">
                  <c:v>219622</c:v>
                </c:pt>
                <c:pt idx="124370">
                  <c:v>219622</c:v>
                </c:pt>
                <c:pt idx="124371">
                  <c:v>219622</c:v>
                </c:pt>
                <c:pt idx="124372">
                  <c:v>219622</c:v>
                </c:pt>
                <c:pt idx="124373">
                  <c:v>219622</c:v>
                </c:pt>
                <c:pt idx="124374">
                  <c:v>219622</c:v>
                </c:pt>
                <c:pt idx="124375">
                  <c:v>219622</c:v>
                </c:pt>
                <c:pt idx="124376">
                  <c:v>219622</c:v>
                </c:pt>
                <c:pt idx="124377">
                  <c:v>219622</c:v>
                </c:pt>
                <c:pt idx="124378">
                  <c:v>219622</c:v>
                </c:pt>
                <c:pt idx="124379">
                  <c:v>219622</c:v>
                </c:pt>
                <c:pt idx="124380">
                  <c:v>219622</c:v>
                </c:pt>
                <c:pt idx="124381">
                  <c:v>219622</c:v>
                </c:pt>
                <c:pt idx="124382">
                  <c:v>219622</c:v>
                </c:pt>
                <c:pt idx="124383">
                  <c:v>219622</c:v>
                </c:pt>
                <c:pt idx="124384">
                  <c:v>219622</c:v>
                </c:pt>
                <c:pt idx="124385">
                  <c:v>219622</c:v>
                </c:pt>
                <c:pt idx="124386">
                  <c:v>219622</c:v>
                </c:pt>
                <c:pt idx="124387">
                  <c:v>219622</c:v>
                </c:pt>
                <c:pt idx="124388">
                  <c:v>219622</c:v>
                </c:pt>
                <c:pt idx="124389">
                  <c:v>219622</c:v>
                </c:pt>
                <c:pt idx="124390">
                  <c:v>219622</c:v>
                </c:pt>
                <c:pt idx="124391">
                  <c:v>219622</c:v>
                </c:pt>
                <c:pt idx="124392">
                  <c:v>219622</c:v>
                </c:pt>
                <c:pt idx="124393">
                  <c:v>219622</c:v>
                </c:pt>
                <c:pt idx="124394">
                  <c:v>219622</c:v>
                </c:pt>
                <c:pt idx="124395">
                  <c:v>219622</c:v>
                </c:pt>
                <c:pt idx="124396">
                  <c:v>219622</c:v>
                </c:pt>
                <c:pt idx="124397">
                  <c:v>219622</c:v>
                </c:pt>
                <c:pt idx="124398">
                  <c:v>219622</c:v>
                </c:pt>
                <c:pt idx="124399">
                  <c:v>219622</c:v>
                </c:pt>
                <c:pt idx="124400">
                  <c:v>219622</c:v>
                </c:pt>
                <c:pt idx="124401">
                  <c:v>219622</c:v>
                </c:pt>
                <c:pt idx="124402">
                  <c:v>219622</c:v>
                </c:pt>
                <c:pt idx="124403">
                  <c:v>219622</c:v>
                </c:pt>
                <c:pt idx="124404">
                  <c:v>219622</c:v>
                </c:pt>
                <c:pt idx="124405">
                  <c:v>219622</c:v>
                </c:pt>
                <c:pt idx="124406">
                  <c:v>219622</c:v>
                </c:pt>
                <c:pt idx="124407">
                  <c:v>219622</c:v>
                </c:pt>
                <c:pt idx="124408">
                  <c:v>219622</c:v>
                </c:pt>
                <c:pt idx="124409">
                  <c:v>219622</c:v>
                </c:pt>
                <c:pt idx="124410">
                  <c:v>219622</c:v>
                </c:pt>
                <c:pt idx="124411">
                  <c:v>219622</c:v>
                </c:pt>
                <c:pt idx="124412">
                  <c:v>219622</c:v>
                </c:pt>
                <c:pt idx="124413">
                  <c:v>219622</c:v>
                </c:pt>
                <c:pt idx="124414">
                  <c:v>219622</c:v>
                </c:pt>
                <c:pt idx="124415">
                  <c:v>219622</c:v>
                </c:pt>
                <c:pt idx="124416">
                  <c:v>219622</c:v>
                </c:pt>
                <c:pt idx="124417">
                  <c:v>219622</c:v>
                </c:pt>
                <c:pt idx="124418">
                  <c:v>219622</c:v>
                </c:pt>
                <c:pt idx="124419">
                  <c:v>219622</c:v>
                </c:pt>
                <c:pt idx="124420">
                  <c:v>219622</c:v>
                </c:pt>
                <c:pt idx="124421">
                  <c:v>219622</c:v>
                </c:pt>
                <c:pt idx="124422">
                  <c:v>219622</c:v>
                </c:pt>
                <c:pt idx="124423">
                  <c:v>219622</c:v>
                </c:pt>
                <c:pt idx="124424">
                  <c:v>219622</c:v>
                </c:pt>
                <c:pt idx="124425">
                  <c:v>219622</c:v>
                </c:pt>
                <c:pt idx="124426">
                  <c:v>219622</c:v>
                </c:pt>
                <c:pt idx="124427">
                  <c:v>219622</c:v>
                </c:pt>
                <c:pt idx="124428">
                  <c:v>219622</c:v>
                </c:pt>
                <c:pt idx="124429">
                  <c:v>219622</c:v>
                </c:pt>
                <c:pt idx="124430">
                  <c:v>219622</c:v>
                </c:pt>
                <c:pt idx="124431">
                  <c:v>219622</c:v>
                </c:pt>
                <c:pt idx="124432">
                  <c:v>219622</c:v>
                </c:pt>
                <c:pt idx="124433">
                  <c:v>219622</c:v>
                </c:pt>
                <c:pt idx="124434">
                  <c:v>219622</c:v>
                </c:pt>
                <c:pt idx="124435">
                  <c:v>219622</c:v>
                </c:pt>
                <c:pt idx="124436">
                  <c:v>219622</c:v>
                </c:pt>
                <c:pt idx="124437">
                  <c:v>219622</c:v>
                </c:pt>
                <c:pt idx="124438">
                  <c:v>219622</c:v>
                </c:pt>
                <c:pt idx="124439">
                  <c:v>219622</c:v>
                </c:pt>
                <c:pt idx="124440">
                  <c:v>219622</c:v>
                </c:pt>
                <c:pt idx="124441">
                  <c:v>219622</c:v>
                </c:pt>
                <c:pt idx="124442">
                  <c:v>219622</c:v>
                </c:pt>
                <c:pt idx="124443">
                  <c:v>219622</c:v>
                </c:pt>
                <c:pt idx="124444">
                  <c:v>219622</c:v>
                </c:pt>
                <c:pt idx="124445">
                  <c:v>219622</c:v>
                </c:pt>
                <c:pt idx="124446">
                  <c:v>219622</c:v>
                </c:pt>
                <c:pt idx="124447">
                  <c:v>219622</c:v>
                </c:pt>
                <c:pt idx="124448">
                  <c:v>219622</c:v>
                </c:pt>
                <c:pt idx="124449">
                  <c:v>219622</c:v>
                </c:pt>
                <c:pt idx="124450">
                  <c:v>219622</c:v>
                </c:pt>
                <c:pt idx="124451">
                  <c:v>219622</c:v>
                </c:pt>
                <c:pt idx="124452">
                  <c:v>219622</c:v>
                </c:pt>
                <c:pt idx="124453">
                  <c:v>219622</c:v>
                </c:pt>
                <c:pt idx="124454">
                  <c:v>219622</c:v>
                </c:pt>
                <c:pt idx="124455">
                  <c:v>219622</c:v>
                </c:pt>
                <c:pt idx="124456">
                  <c:v>219622</c:v>
                </c:pt>
                <c:pt idx="124457">
                  <c:v>219622</c:v>
                </c:pt>
                <c:pt idx="124458">
                  <c:v>219622</c:v>
                </c:pt>
                <c:pt idx="124459">
                  <c:v>219622</c:v>
                </c:pt>
                <c:pt idx="124460">
                  <c:v>219622</c:v>
                </c:pt>
                <c:pt idx="124461">
                  <c:v>219622</c:v>
                </c:pt>
                <c:pt idx="124462">
                  <c:v>219622</c:v>
                </c:pt>
                <c:pt idx="124463">
                  <c:v>219622</c:v>
                </c:pt>
                <c:pt idx="124464">
                  <c:v>219622</c:v>
                </c:pt>
                <c:pt idx="124465">
                  <c:v>219622</c:v>
                </c:pt>
                <c:pt idx="124466">
                  <c:v>219622</c:v>
                </c:pt>
                <c:pt idx="124467">
                  <c:v>219622</c:v>
                </c:pt>
                <c:pt idx="124468">
                  <c:v>219622</c:v>
                </c:pt>
                <c:pt idx="124469">
                  <c:v>219622</c:v>
                </c:pt>
                <c:pt idx="124470">
                  <c:v>219622</c:v>
                </c:pt>
                <c:pt idx="124471">
                  <c:v>219622</c:v>
                </c:pt>
                <c:pt idx="124472">
                  <c:v>219622</c:v>
                </c:pt>
                <c:pt idx="124473">
                  <c:v>219622</c:v>
                </c:pt>
                <c:pt idx="124474">
                  <c:v>219622</c:v>
                </c:pt>
                <c:pt idx="124475">
                  <c:v>219622</c:v>
                </c:pt>
                <c:pt idx="124476">
                  <c:v>219622</c:v>
                </c:pt>
                <c:pt idx="124477">
                  <c:v>219622</c:v>
                </c:pt>
                <c:pt idx="124478">
                  <c:v>219622</c:v>
                </c:pt>
                <c:pt idx="124479">
                  <c:v>219622</c:v>
                </c:pt>
                <c:pt idx="124480">
                  <c:v>219622</c:v>
                </c:pt>
                <c:pt idx="124481">
                  <c:v>219622</c:v>
                </c:pt>
                <c:pt idx="124482">
                  <c:v>219622</c:v>
                </c:pt>
                <c:pt idx="124483">
                  <c:v>219622</c:v>
                </c:pt>
                <c:pt idx="124484">
                  <c:v>219622</c:v>
                </c:pt>
                <c:pt idx="124485">
                  <c:v>219622</c:v>
                </c:pt>
                <c:pt idx="124486">
                  <c:v>219622</c:v>
                </c:pt>
                <c:pt idx="124487">
                  <c:v>219622</c:v>
                </c:pt>
                <c:pt idx="124488">
                  <c:v>219622</c:v>
                </c:pt>
                <c:pt idx="124489">
                  <c:v>219622</c:v>
                </c:pt>
                <c:pt idx="124490">
                  <c:v>219622</c:v>
                </c:pt>
                <c:pt idx="124491">
                  <c:v>219622</c:v>
                </c:pt>
                <c:pt idx="124492">
                  <c:v>219622</c:v>
                </c:pt>
                <c:pt idx="124493">
                  <c:v>219622</c:v>
                </c:pt>
                <c:pt idx="124494">
                  <c:v>219622</c:v>
                </c:pt>
                <c:pt idx="124495">
                  <c:v>219622</c:v>
                </c:pt>
                <c:pt idx="124496">
                  <c:v>219622</c:v>
                </c:pt>
                <c:pt idx="124497">
                  <c:v>219622</c:v>
                </c:pt>
                <c:pt idx="124498">
                  <c:v>219622</c:v>
                </c:pt>
                <c:pt idx="124499">
                  <c:v>219622</c:v>
                </c:pt>
                <c:pt idx="124500">
                  <c:v>219622</c:v>
                </c:pt>
                <c:pt idx="124501">
                  <c:v>219622</c:v>
                </c:pt>
                <c:pt idx="124502">
                  <c:v>219622</c:v>
                </c:pt>
                <c:pt idx="124503">
                  <c:v>219622</c:v>
                </c:pt>
                <c:pt idx="124504">
                  <c:v>219622</c:v>
                </c:pt>
                <c:pt idx="124505">
                  <c:v>219622</c:v>
                </c:pt>
                <c:pt idx="124506">
                  <c:v>219622</c:v>
                </c:pt>
                <c:pt idx="124507">
                  <c:v>219622</c:v>
                </c:pt>
                <c:pt idx="124508">
                  <c:v>219622</c:v>
                </c:pt>
                <c:pt idx="124509">
                  <c:v>219622</c:v>
                </c:pt>
                <c:pt idx="124510">
                  <c:v>219622</c:v>
                </c:pt>
                <c:pt idx="124511">
                  <c:v>219622</c:v>
                </c:pt>
                <c:pt idx="124512">
                  <c:v>219622</c:v>
                </c:pt>
                <c:pt idx="124513">
                  <c:v>219622</c:v>
                </c:pt>
                <c:pt idx="124514">
                  <c:v>219622</c:v>
                </c:pt>
                <c:pt idx="124515">
                  <c:v>219622</c:v>
                </c:pt>
                <c:pt idx="124516">
                  <c:v>219622</c:v>
                </c:pt>
                <c:pt idx="124517">
                  <c:v>219622</c:v>
                </c:pt>
                <c:pt idx="124518">
                  <c:v>219622</c:v>
                </c:pt>
                <c:pt idx="124519">
                  <c:v>219622</c:v>
                </c:pt>
                <c:pt idx="124520">
                  <c:v>219622</c:v>
                </c:pt>
                <c:pt idx="124521">
                  <c:v>219622</c:v>
                </c:pt>
                <c:pt idx="124522">
                  <c:v>219622</c:v>
                </c:pt>
                <c:pt idx="124523">
                  <c:v>219622</c:v>
                </c:pt>
                <c:pt idx="124524">
                  <c:v>219622</c:v>
                </c:pt>
                <c:pt idx="124525">
                  <c:v>219622</c:v>
                </c:pt>
                <c:pt idx="124526">
                  <c:v>219622</c:v>
                </c:pt>
                <c:pt idx="124527">
                  <c:v>219622</c:v>
                </c:pt>
                <c:pt idx="124528">
                  <c:v>219622</c:v>
                </c:pt>
                <c:pt idx="124529">
                  <c:v>219622</c:v>
                </c:pt>
                <c:pt idx="124530">
                  <c:v>219622</c:v>
                </c:pt>
                <c:pt idx="124531">
                  <c:v>219622</c:v>
                </c:pt>
                <c:pt idx="124532">
                  <c:v>219622</c:v>
                </c:pt>
                <c:pt idx="124533">
                  <c:v>219622</c:v>
                </c:pt>
                <c:pt idx="124534">
                  <c:v>219622</c:v>
                </c:pt>
                <c:pt idx="124535">
                  <c:v>219622</c:v>
                </c:pt>
                <c:pt idx="124536">
                  <c:v>219622</c:v>
                </c:pt>
                <c:pt idx="124537">
                  <c:v>219622</c:v>
                </c:pt>
                <c:pt idx="124538">
                  <c:v>219622</c:v>
                </c:pt>
                <c:pt idx="124539">
                  <c:v>219622</c:v>
                </c:pt>
                <c:pt idx="124540">
                  <c:v>219622</c:v>
                </c:pt>
                <c:pt idx="124541">
                  <c:v>219622</c:v>
                </c:pt>
                <c:pt idx="124542">
                  <c:v>219622</c:v>
                </c:pt>
                <c:pt idx="124543">
                  <c:v>219622</c:v>
                </c:pt>
                <c:pt idx="124544">
                  <c:v>219622</c:v>
                </c:pt>
                <c:pt idx="124545">
                  <c:v>219622</c:v>
                </c:pt>
                <c:pt idx="124546">
                  <c:v>219622</c:v>
                </c:pt>
                <c:pt idx="124547">
                  <c:v>219622</c:v>
                </c:pt>
                <c:pt idx="124548">
                  <c:v>219622</c:v>
                </c:pt>
                <c:pt idx="124549">
                  <c:v>219622</c:v>
                </c:pt>
                <c:pt idx="124550">
                  <c:v>219622</c:v>
                </c:pt>
                <c:pt idx="124551">
                  <c:v>219622</c:v>
                </c:pt>
                <c:pt idx="124552">
                  <c:v>219622</c:v>
                </c:pt>
                <c:pt idx="124553">
                  <c:v>219622</c:v>
                </c:pt>
                <c:pt idx="124554">
                  <c:v>219622</c:v>
                </c:pt>
                <c:pt idx="124555">
                  <c:v>219622</c:v>
                </c:pt>
                <c:pt idx="124556">
                  <c:v>219622</c:v>
                </c:pt>
                <c:pt idx="124557">
                  <c:v>219622</c:v>
                </c:pt>
                <c:pt idx="124558">
                  <c:v>219622</c:v>
                </c:pt>
                <c:pt idx="124559">
                  <c:v>219622</c:v>
                </c:pt>
                <c:pt idx="124560">
                  <c:v>219622</c:v>
                </c:pt>
                <c:pt idx="124561">
                  <c:v>219622</c:v>
                </c:pt>
                <c:pt idx="124562">
                  <c:v>219622</c:v>
                </c:pt>
                <c:pt idx="124563">
                  <c:v>219622</c:v>
                </c:pt>
                <c:pt idx="124564">
                  <c:v>219622</c:v>
                </c:pt>
                <c:pt idx="124565">
                  <c:v>219622</c:v>
                </c:pt>
                <c:pt idx="124566">
                  <c:v>219622</c:v>
                </c:pt>
                <c:pt idx="124567">
                  <c:v>219622</c:v>
                </c:pt>
                <c:pt idx="124568">
                  <c:v>219622</c:v>
                </c:pt>
                <c:pt idx="124569">
                  <c:v>219622</c:v>
                </c:pt>
                <c:pt idx="124570">
                  <c:v>219622</c:v>
                </c:pt>
                <c:pt idx="124571">
                  <c:v>219622</c:v>
                </c:pt>
                <c:pt idx="124572">
                  <c:v>219622</c:v>
                </c:pt>
                <c:pt idx="124573">
                  <c:v>219622</c:v>
                </c:pt>
                <c:pt idx="124574">
                  <c:v>219622</c:v>
                </c:pt>
                <c:pt idx="124575">
                  <c:v>219622</c:v>
                </c:pt>
                <c:pt idx="124576">
                  <c:v>219622</c:v>
                </c:pt>
                <c:pt idx="124577">
                  <c:v>219622</c:v>
                </c:pt>
                <c:pt idx="124578">
                  <c:v>219622</c:v>
                </c:pt>
                <c:pt idx="124579">
                  <c:v>219622</c:v>
                </c:pt>
                <c:pt idx="124580">
                  <c:v>219622</c:v>
                </c:pt>
                <c:pt idx="124581">
                  <c:v>219622</c:v>
                </c:pt>
                <c:pt idx="124582">
                  <c:v>219622</c:v>
                </c:pt>
                <c:pt idx="124583">
                  <c:v>219622</c:v>
                </c:pt>
                <c:pt idx="124584">
                  <c:v>219622</c:v>
                </c:pt>
                <c:pt idx="124585">
                  <c:v>219622</c:v>
                </c:pt>
                <c:pt idx="124586">
                  <c:v>219622</c:v>
                </c:pt>
                <c:pt idx="124587">
                  <c:v>219622</c:v>
                </c:pt>
                <c:pt idx="124588">
                  <c:v>219622</c:v>
                </c:pt>
                <c:pt idx="124589">
                  <c:v>219622</c:v>
                </c:pt>
                <c:pt idx="124590">
                  <c:v>219622</c:v>
                </c:pt>
                <c:pt idx="124591">
                  <c:v>219622</c:v>
                </c:pt>
                <c:pt idx="124592">
                  <c:v>219622</c:v>
                </c:pt>
                <c:pt idx="124593">
                  <c:v>219622</c:v>
                </c:pt>
                <c:pt idx="124594">
                  <c:v>219622</c:v>
                </c:pt>
                <c:pt idx="124595">
                  <c:v>219622</c:v>
                </c:pt>
                <c:pt idx="124596">
                  <c:v>219622</c:v>
                </c:pt>
                <c:pt idx="124597">
                  <c:v>219622</c:v>
                </c:pt>
                <c:pt idx="124598">
                  <c:v>219622</c:v>
                </c:pt>
                <c:pt idx="124599">
                  <c:v>219622</c:v>
                </c:pt>
                <c:pt idx="124600">
                  <c:v>219622</c:v>
                </c:pt>
                <c:pt idx="124601">
                  <c:v>219622</c:v>
                </c:pt>
                <c:pt idx="124602">
                  <c:v>219622</c:v>
                </c:pt>
                <c:pt idx="124603">
                  <c:v>219622</c:v>
                </c:pt>
                <c:pt idx="124604">
                  <c:v>219622</c:v>
                </c:pt>
                <c:pt idx="124605">
                  <c:v>219622</c:v>
                </c:pt>
                <c:pt idx="124606">
                  <c:v>219622</c:v>
                </c:pt>
                <c:pt idx="124607">
                  <c:v>219622</c:v>
                </c:pt>
                <c:pt idx="124608">
                  <c:v>219622</c:v>
                </c:pt>
                <c:pt idx="124609">
                  <c:v>219622</c:v>
                </c:pt>
                <c:pt idx="124610">
                  <c:v>219622</c:v>
                </c:pt>
                <c:pt idx="124611">
                  <c:v>219622</c:v>
                </c:pt>
                <c:pt idx="124612">
                  <c:v>219622</c:v>
                </c:pt>
                <c:pt idx="124613">
                  <c:v>219622</c:v>
                </c:pt>
                <c:pt idx="124614">
                  <c:v>219622</c:v>
                </c:pt>
                <c:pt idx="124615">
                  <c:v>219622</c:v>
                </c:pt>
                <c:pt idx="124616">
                  <c:v>219622</c:v>
                </c:pt>
                <c:pt idx="124617">
                  <c:v>219622</c:v>
                </c:pt>
                <c:pt idx="124618">
                  <c:v>219622</c:v>
                </c:pt>
                <c:pt idx="124619">
                  <c:v>219622</c:v>
                </c:pt>
                <c:pt idx="124620">
                  <c:v>219622</c:v>
                </c:pt>
                <c:pt idx="124621">
                  <c:v>219622</c:v>
                </c:pt>
                <c:pt idx="124622">
                  <c:v>219622</c:v>
                </c:pt>
                <c:pt idx="124623">
                  <c:v>219622</c:v>
                </c:pt>
                <c:pt idx="124624">
                  <c:v>219622</c:v>
                </c:pt>
                <c:pt idx="124625">
                  <c:v>219622</c:v>
                </c:pt>
                <c:pt idx="124626">
                  <c:v>219622</c:v>
                </c:pt>
                <c:pt idx="124627">
                  <c:v>219622</c:v>
                </c:pt>
                <c:pt idx="124628">
                  <c:v>219622</c:v>
                </c:pt>
                <c:pt idx="124629">
                  <c:v>219622</c:v>
                </c:pt>
                <c:pt idx="124630">
                  <c:v>219622</c:v>
                </c:pt>
                <c:pt idx="124631">
                  <c:v>219622</c:v>
                </c:pt>
                <c:pt idx="124632">
                  <c:v>219622</c:v>
                </c:pt>
                <c:pt idx="124633">
                  <c:v>219622</c:v>
                </c:pt>
                <c:pt idx="124634">
                  <c:v>219622</c:v>
                </c:pt>
                <c:pt idx="124635">
                  <c:v>219622</c:v>
                </c:pt>
                <c:pt idx="124636">
                  <c:v>219622</c:v>
                </c:pt>
                <c:pt idx="124637">
                  <c:v>219622</c:v>
                </c:pt>
                <c:pt idx="124638">
                  <c:v>219622</c:v>
                </c:pt>
                <c:pt idx="124639">
                  <c:v>219622</c:v>
                </c:pt>
                <c:pt idx="124640">
                  <c:v>219622</c:v>
                </c:pt>
                <c:pt idx="124641">
                  <c:v>219622</c:v>
                </c:pt>
                <c:pt idx="124642">
                  <c:v>219622</c:v>
                </c:pt>
                <c:pt idx="124643">
                  <c:v>219622</c:v>
                </c:pt>
                <c:pt idx="124644">
                  <c:v>219622</c:v>
                </c:pt>
                <c:pt idx="124645">
                  <c:v>219622</c:v>
                </c:pt>
                <c:pt idx="124646">
                  <c:v>219622</c:v>
                </c:pt>
                <c:pt idx="124647">
                  <c:v>219622</c:v>
                </c:pt>
                <c:pt idx="124648">
                  <c:v>219622</c:v>
                </c:pt>
                <c:pt idx="124649">
                  <c:v>219622</c:v>
                </c:pt>
                <c:pt idx="124650">
                  <c:v>219622</c:v>
                </c:pt>
                <c:pt idx="124651">
                  <c:v>219622</c:v>
                </c:pt>
                <c:pt idx="124652">
                  <c:v>219622</c:v>
                </c:pt>
                <c:pt idx="124653">
                  <c:v>219622</c:v>
                </c:pt>
                <c:pt idx="124654">
                  <c:v>219622</c:v>
                </c:pt>
                <c:pt idx="124655">
                  <c:v>219622</c:v>
                </c:pt>
                <c:pt idx="124656">
                  <c:v>219622</c:v>
                </c:pt>
                <c:pt idx="124657">
                  <c:v>219622</c:v>
                </c:pt>
                <c:pt idx="124658">
                  <c:v>219622</c:v>
                </c:pt>
                <c:pt idx="124659">
                  <c:v>219622</c:v>
                </c:pt>
                <c:pt idx="124660">
                  <c:v>219622</c:v>
                </c:pt>
                <c:pt idx="124661">
                  <c:v>219622</c:v>
                </c:pt>
                <c:pt idx="124662">
                  <c:v>219622</c:v>
                </c:pt>
                <c:pt idx="124663">
                  <c:v>219622</c:v>
                </c:pt>
                <c:pt idx="124664">
                  <c:v>219622</c:v>
                </c:pt>
                <c:pt idx="124665">
                  <c:v>219622</c:v>
                </c:pt>
                <c:pt idx="124666">
                  <c:v>219622</c:v>
                </c:pt>
                <c:pt idx="124667">
                  <c:v>219622</c:v>
                </c:pt>
                <c:pt idx="124668">
                  <c:v>219622</c:v>
                </c:pt>
                <c:pt idx="124669">
                  <c:v>219622</c:v>
                </c:pt>
                <c:pt idx="124670">
                  <c:v>219622</c:v>
                </c:pt>
                <c:pt idx="124671">
                  <c:v>219622</c:v>
                </c:pt>
                <c:pt idx="124672">
                  <c:v>219622</c:v>
                </c:pt>
                <c:pt idx="124673">
                  <c:v>219622</c:v>
                </c:pt>
                <c:pt idx="124674">
                  <c:v>219622</c:v>
                </c:pt>
                <c:pt idx="124675">
                  <c:v>219622</c:v>
                </c:pt>
                <c:pt idx="124676">
                  <c:v>219622</c:v>
                </c:pt>
                <c:pt idx="124677">
                  <c:v>219622</c:v>
                </c:pt>
                <c:pt idx="124678">
                  <c:v>219622</c:v>
                </c:pt>
                <c:pt idx="124679">
                  <c:v>219622</c:v>
                </c:pt>
                <c:pt idx="124680">
                  <c:v>219622</c:v>
                </c:pt>
                <c:pt idx="124681">
                  <c:v>219622</c:v>
                </c:pt>
                <c:pt idx="124682">
                  <c:v>219622</c:v>
                </c:pt>
                <c:pt idx="124683">
                  <c:v>219622</c:v>
                </c:pt>
                <c:pt idx="124684">
                  <c:v>219622</c:v>
                </c:pt>
                <c:pt idx="124685">
                  <c:v>219622</c:v>
                </c:pt>
                <c:pt idx="124686">
                  <c:v>219622</c:v>
                </c:pt>
                <c:pt idx="124687">
                  <c:v>219622</c:v>
                </c:pt>
                <c:pt idx="124688">
                  <c:v>219622</c:v>
                </c:pt>
                <c:pt idx="124689">
                  <c:v>219622</c:v>
                </c:pt>
                <c:pt idx="124690">
                  <c:v>219622</c:v>
                </c:pt>
                <c:pt idx="124691">
                  <c:v>219622</c:v>
                </c:pt>
                <c:pt idx="124692">
                  <c:v>219622</c:v>
                </c:pt>
                <c:pt idx="124693">
                  <c:v>219622</c:v>
                </c:pt>
                <c:pt idx="124694">
                  <c:v>219622</c:v>
                </c:pt>
                <c:pt idx="124695">
                  <c:v>219622</c:v>
                </c:pt>
                <c:pt idx="124696">
                  <c:v>219622</c:v>
                </c:pt>
                <c:pt idx="124697">
                  <c:v>219622</c:v>
                </c:pt>
                <c:pt idx="124698">
                  <c:v>219622</c:v>
                </c:pt>
                <c:pt idx="124699">
                  <c:v>219622</c:v>
                </c:pt>
                <c:pt idx="124700">
                  <c:v>219622</c:v>
                </c:pt>
                <c:pt idx="124701">
                  <c:v>219622</c:v>
                </c:pt>
                <c:pt idx="124702">
                  <c:v>219622</c:v>
                </c:pt>
                <c:pt idx="124703">
                  <c:v>219622</c:v>
                </c:pt>
                <c:pt idx="124704">
                  <c:v>219622</c:v>
                </c:pt>
                <c:pt idx="124705">
                  <c:v>219622</c:v>
                </c:pt>
                <c:pt idx="124706">
                  <c:v>219622</c:v>
                </c:pt>
                <c:pt idx="124707">
                  <c:v>219622</c:v>
                </c:pt>
                <c:pt idx="124708">
                  <c:v>219622</c:v>
                </c:pt>
                <c:pt idx="124709">
                  <c:v>219622</c:v>
                </c:pt>
                <c:pt idx="124710">
                  <c:v>219622</c:v>
                </c:pt>
                <c:pt idx="124711">
                  <c:v>219622</c:v>
                </c:pt>
                <c:pt idx="124712">
                  <c:v>219622</c:v>
                </c:pt>
                <c:pt idx="124713">
                  <c:v>219622</c:v>
                </c:pt>
                <c:pt idx="124714">
                  <c:v>219622</c:v>
                </c:pt>
                <c:pt idx="124715">
                  <c:v>219622</c:v>
                </c:pt>
                <c:pt idx="124716">
                  <c:v>219622</c:v>
                </c:pt>
                <c:pt idx="124717">
                  <c:v>219622</c:v>
                </c:pt>
                <c:pt idx="124718">
                  <c:v>219622</c:v>
                </c:pt>
                <c:pt idx="124719">
                  <c:v>219622</c:v>
                </c:pt>
                <c:pt idx="124720">
                  <c:v>219622</c:v>
                </c:pt>
                <c:pt idx="124721">
                  <c:v>219622</c:v>
                </c:pt>
                <c:pt idx="124722">
                  <c:v>219622</c:v>
                </c:pt>
                <c:pt idx="124723">
                  <c:v>219622</c:v>
                </c:pt>
                <c:pt idx="124724">
                  <c:v>219622</c:v>
                </c:pt>
                <c:pt idx="124725">
                  <c:v>219622</c:v>
                </c:pt>
                <c:pt idx="124726">
                  <c:v>219622</c:v>
                </c:pt>
                <c:pt idx="124727">
                  <c:v>219622</c:v>
                </c:pt>
                <c:pt idx="124728">
                  <c:v>219622</c:v>
                </c:pt>
                <c:pt idx="124729">
                  <c:v>219622</c:v>
                </c:pt>
                <c:pt idx="124730">
                  <c:v>219622</c:v>
                </c:pt>
                <c:pt idx="124731">
                  <c:v>219622</c:v>
                </c:pt>
                <c:pt idx="124732">
                  <c:v>219622</c:v>
                </c:pt>
                <c:pt idx="124733">
                  <c:v>219622</c:v>
                </c:pt>
                <c:pt idx="124734">
                  <c:v>219622</c:v>
                </c:pt>
                <c:pt idx="124735">
                  <c:v>219622</c:v>
                </c:pt>
                <c:pt idx="124736">
                  <c:v>219622</c:v>
                </c:pt>
                <c:pt idx="124737">
                  <c:v>219622</c:v>
                </c:pt>
                <c:pt idx="124738">
                  <c:v>219622</c:v>
                </c:pt>
                <c:pt idx="124739">
                  <c:v>219622</c:v>
                </c:pt>
                <c:pt idx="124740">
                  <c:v>219622</c:v>
                </c:pt>
                <c:pt idx="124741">
                  <c:v>219622</c:v>
                </c:pt>
                <c:pt idx="124742">
                  <c:v>219622</c:v>
                </c:pt>
                <c:pt idx="124743">
                  <c:v>219622</c:v>
                </c:pt>
                <c:pt idx="124744">
                  <c:v>219622</c:v>
                </c:pt>
                <c:pt idx="124745">
                  <c:v>219622</c:v>
                </c:pt>
                <c:pt idx="124746">
                  <c:v>219622</c:v>
                </c:pt>
                <c:pt idx="124747">
                  <c:v>219622</c:v>
                </c:pt>
                <c:pt idx="124748">
                  <c:v>219622</c:v>
                </c:pt>
                <c:pt idx="124749">
                  <c:v>219622</c:v>
                </c:pt>
                <c:pt idx="124750">
                  <c:v>219622</c:v>
                </c:pt>
                <c:pt idx="124751">
                  <c:v>219622</c:v>
                </c:pt>
                <c:pt idx="124752">
                  <c:v>219622</c:v>
                </c:pt>
                <c:pt idx="124753">
                  <c:v>219622</c:v>
                </c:pt>
                <c:pt idx="124754">
                  <c:v>219622</c:v>
                </c:pt>
                <c:pt idx="124755">
                  <c:v>219622</c:v>
                </c:pt>
                <c:pt idx="124756">
                  <c:v>219622</c:v>
                </c:pt>
                <c:pt idx="124757">
                  <c:v>219622</c:v>
                </c:pt>
                <c:pt idx="124758">
                  <c:v>219622</c:v>
                </c:pt>
                <c:pt idx="124759">
                  <c:v>219622</c:v>
                </c:pt>
                <c:pt idx="124760">
                  <c:v>219622</c:v>
                </c:pt>
                <c:pt idx="124761">
                  <c:v>219622</c:v>
                </c:pt>
                <c:pt idx="124762">
                  <c:v>219622</c:v>
                </c:pt>
                <c:pt idx="124763">
                  <c:v>219622</c:v>
                </c:pt>
                <c:pt idx="124764">
                  <c:v>219622</c:v>
                </c:pt>
                <c:pt idx="124765">
                  <c:v>219622</c:v>
                </c:pt>
                <c:pt idx="124766">
                  <c:v>219622</c:v>
                </c:pt>
                <c:pt idx="124767">
                  <c:v>219622</c:v>
                </c:pt>
                <c:pt idx="124768">
                  <c:v>219622</c:v>
                </c:pt>
                <c:pt idx="124769">
                  <c:v>219622</c:v>
                </c:pt>
                <c:pt idx="124770">
                  <c:v>219622</c:v>
                </c:pt>
                <c:pt idx="124771">
                  <c:v>219622</c:v>
                </c:pt>
                <c:pt idx="124772">
                  <c:v>219622</c:v>
                </c:pt>
                <c:pt idx="124773">
                  <c:v>219622</c:v>
                </c:pt>
                <c:pt idx="124774">
                  <c:v>219622</c:v>
                </c:pt>
                <c:pt idx="124775">
                  <c:v>219622</c:v>
                </c:pt>
                <c:pt idx="124776">
                  <c:v>219622</c:v>
                </c:pt>
                <c:pt idx="124777">
                  <c:v>219622</c:v>
                </c:pt>
                <c:pt idx="124778">
                  <c:v>219622</c:v>
                </c:pt>
                <c:pt idx="124779">
                  <c:v>219622</c:v>
                </c:pt>
                <c:pt idx="124780">
                  <c:v>219622</c:v>
                </c:pt>
                <c:pt idx="124781">
                  <c:v>219622</c:v>
                </c:pt>
                <c:pt idx="124782">
                  <c:v>219622</c:v>
                </c:pt>
                <c:pt idx="124783">
                  <c:v>219622</c:v>
                </c:pt>
                <c:pt idx="124784">
                  <c:v>219622</c:v>
                </c:pt>
                <c:pt idx="124785">
                  <c:v>219622</c:v>
                </c:pt>
                <c:pt idx="124786">
                  <c:v>219622</c:v>
                </c:pt>
                <c:pt idx="124787">
                  <c:v>219622</c:v>
                </c:pt>
                <c:pt idx="124788">
                  <c:v>219622</c:v>
                </c:pt>
                <c:pt idx="124789">
                  <c:v>219622</c:v>
                </c:pt>
                <c:pt idx="124790">
                  <c:v>219622</c:v>
                </c:pt>
                <c:pt idx="124791">
                  <c:v>219622</c:v>
                </c:pt>
                <c:pt idx="124792">
                  <c:v>219622</c:v>
                </c:pt>
                <c:pt idx="124793">
                  <c:v>219622</c:v>
                </c:pt>
                <c:pt idx="124794">
                  <c:v>219622</c:v>
                </c:pt>
                <c:pt idx="124795">
                  <c:v>219622</c:v>
                </c:pt>
                <c:pt idx="124796">
                  <c:v>219622</c:v>
                </c:pt>
                <c:pt idx="124797">
                  <c:v>219622</c:v>
                </c:pt>
                <c:pt idx="124798">
                  <c:v>219622</c:v>
                </c:pt>
                <c:pt idx="124799">
                  <c:v>219622</c:v>
                </c:pt>
                <c:pt idx="124800">
                  <c:v>219622</c:v>
                </c:pt>
                <c:pt idx="124801">
                  <c:v>219622</c:v>
                </c:pt>
                <c:pt idx="124802">
                  <c:v>219622</c:v>
                </c:pt>
                <c:pt idx="124803">
                  <c:v>219622</c:v>
                </c:pt>
                <c:pt idx="124804">
                  <c:v>219622</c:v>
                </c:pt>
                <c:pt idx="124805">
                  <c:v>219622</c:v>
                </c:pt>
                <c:pt idx="124806">
                  <c:v>219622</c:v>
                </c:pt>
                <c:pt idx="124807">
                  <c:v>219622</c:v>
                </c:pt>
                <c:pt idx="124808">
                  <c:v>219622</c:v>
                </c:pt>
                <c:pt idx="124809">
                  <c:v>219622</c:v>
                </c:pt>
                <c:pt idx="124810">
                  <c:v>219622</c:v>
                </c:pt>
                <c:pt idx="124811">
                  <c:v>219622</c:v>
                </c:pt>
                <c:pt idx="124812">
                  <c:v>219622</c:v>
                </c:pt>
                <c:pt idx="124813">
                  <c:v>219622</c:v>
                </c:pt>
                <c:pt idx="124814">
                  <c:v>219622</c:v>
                </c:pt>
                <c:pt idx="124815">
                  <c:v>219622</c:v>
                </c:pt>
                <c:pt idx="124816">
                  <c:v>219622</c:v>
                </c:pt>
                <c:pt idx="124817">
                  <c:v>219622</c:v>
                </c:pt>
                <c:pt idx="124818">
                  <c:v>219622</c:v>
                </c:pt>
                <c:pt idx="124819">
                  <c:v>219622</c:v>
                </c:pt>
                <c:pt idx="124820">
                  <c:v>219622</c:v>
                </c:pt>
                <c:pt idx="124821">
                  <c:v>219622</c:v>
                </c:pt>
                <c:pt idx="124822">
                  <c:v>219622</c:v>
                </c:pt>
                <c:pt idx="124823">
                  <c:v>219622</c:v>
                </c:pt>
                <c:pt idx="124824">
                  <c:v>219622</c:v>
                </c:pt>
                <c:pt idx="124825">
                  <c:v>219622</c:v>
                </c:pt>
                <c:pt idx="124826">
                  <c:v>219622</c:v>
                </c:pt>
                <c:pt idx="124827">
                  <c:v>219622</c:v>
                </c:pt>
                <c:pt idx="124828">
                  <c:v>219622</c:v>
                </c:pt>
                <c:pt idx="124829">
                  <c:v>219622</c:v>
                </c:pt>
                <c:pt idx="124830">
                  <c:v>219622</c:v>
                </c:pt>
                <c:pt idx="124831">
                  <c:v>219622</c:v>
                </c:pt>
                <c:pt idx="124832">
                  <c:v>219622</c:v>
                </c:pt>
                <c:pt idx="124833">
                  <c:v>219622</c:v>
                </c:pt>
                <c:pt idx="124834">
                  <c:v>219622</c:v>
                </c:pt>
                <c:pt idx="124835">
                  <c:v>219622</c:v>
                </c:pt>
                <c:pt idx="124836">
                  <c:v>219622</c:v>
                </c:pt>
                <c:pt idx="124837">
                  <c:v>219622</c:v>
                </c:pt>
                <c:pt idx="124838">
                  <c:v>219622</c:v>
                </c:pt>
                <c:pt idx="124839">
                  <c:v>219622</c:v>
                </c:pt>
                <c:pt idx="124840">
                  <c:v>219622</c:v>
                </c:pt>
                <c:pt idx="124841">
                  <c:v>219622</c:v>
                </c:pt>
                <c:pt idx="124842">
                  <c:v>219622</c:v>
                </c:pt>
                <c:pt idx="124843">
                  <c:v>219622</c:v>
                </c:pt>
                <c:pt idx="124844">
                  <c:v>219622</c:v>
                </c:pt>
                <c:pt idx="124845">
                  <c:v>219622</c:v>
                </c:pt>
                <c:pt idx="124846">
                  <c:v>219622</c:v>
                </c:pt>
                <c:pt idx="124847">
                  <c:v>219622</c:v>
                </c:pt>
                <c:pt idx="124848">
                  <c:v>219622</c:v>
                </c:pt>
                <c:pt idx="124849">
                  <c:v>219622</c:v>
                </c:pt>
                <c:pt idx="124850">
                  <c:v>219622</c:v>
                </c:pt>
                <c:pt idx="124851">
                  <c:v>219622</c:v>
                </c:pt>
                <c:pt idx="124852">
                  <c:v>219622</c:v>
                </c:pt>
                <c:pt idx="124853">
                  <c:v>219622</c:v>
                </c:pt>
                <c:pt idx="124854">
                  <c:v>219622</c:v>
                </c:pt>
                <c:pt idx="124855">
                  <c:v>219622</c:v>
                </c:pt>
                <c:pt idx="124856">
                  <c:v>219622</c:v>
                </c:pt>
                <c:pt idx="124857">
                  <c:v>219622</c:v>
                </c:pt>
                <c:pt idx="124858">
                  <c:v>219622</c:v>
                </c:pt>
                <c:pt idx="124859">
                  <c:v>219622</c:v>
                </c:pt>
                <c:pt idx="124860">
                  <c:v>219622</c:v>
                </c:pt>
                <c:pt idx="124861">
                  <c:v>219622</c:v>
                </c:pt>
                <c:pt idx="124862">
                  <c:v>219622</c:v>
                </c:pt>
                <c:pt idx="124863">
                  <c:v>219622</c:v>
                </c:pt>
                <c:pt idx="124864">
                  <c:v>219622</c:v>
                </c:pt>
                <c:pt idx="124865">
                  <c:v>219622</c:v>
                </c:pt>
                <c:pt idx="124866">
                  <c:v>219622</c:v>
                </c:pt>
                <c:pt idx="124867">
                  <c:v>219622</c:v>
                </c:pt>
                <c:pt idx="124868">
                  <c:v>219622</c:v>
                </c:pt>
                <c:pt idx="124869">
                  <c:v>219622</c:v>
                </c:pt>
                <c:pt idx="124870">
                  <c:v>219622</c:v>
                </c:pt>
                <c:pt idx="124871">
                  <c:v>219622</c:v>
                </c:pt>
                <c:pt idx="124872">
                  <c:v>219622</c:v>
                </c:pt>
                <c:pt idx="124873">
                  <c:v>219622</c:v>
                </c:pt>
                <c:pt idx="124874">
                  <c:v>219622</c:v>
                </c:pt>
                <c:pt idx="124875">
                  <c:v>219622</c:v>
                </c:pt>
                <c:pt idx="124876">
                  <c:v>219622</c:v>
                </c:pt>
                <c:pt idx="124877">
                  <c:v>219622</c:v>
                </c:pt>
                <c:pt idx="124878">
                  <c:v>219622</c:v>
                </c:pt>
                <c:pt idx="124879">
                  <c:v>219622</c:v>
                </c:pt>
                <c:pt idx="124880">
                  <c:v>219622</c:v>
                </c:pt>
                <c:pt idx="124881">
                  <c:v>219622</c:v>
                </c:pt>
                <c:pt idx="124882">
                  <c:v>219622</c:v>
                </c:pt>
                <c:pt idx="124883">
                  <c:v>219622</c:v>
                </c:pt>
                <c:pt idx="124884">
                  <c:v>219622</c:v>
                </c:pt>
                <c:pt idx="124885">
                  <c:v>219622</c:v>
                </c:pt>
                <c:pt idx="124886">
                  <c:v>219622</c:v>
                </c:pt>
                <c:pt idx="124887">
                  <c:v>219622</c:v>
                </c:pt>
                <c:pt idx="124888">
                  <c:v>219622</c:v>
                </c:pt>
                <c:pt idx="124889">
                  <c:v>219622</c:v>
                </c:pt>
                <c:pt idx="124890">
                  <c:v>219622</c:v>
                </c:pt>
                <c:pt idx="124891">
                  <c:v>219622</c:v>
                </c:pt>
                <c:pt idx="124892">
                  <c:v>219622</c:v>
                </c:pt>
                <c:pt idx="124893">
                  <c:v>219622</c:v>
                </c:pt>
                <c:pt idx="124894">
                  <c:v>219622</c:v>
                </c:pt>
                <c:pt idx="124895">
                  <c:v>219622</c:v>
                </c:pt>
                <c:pt idx="124896">
                  <c:v>219622</c:v>
                </c:pt>
                <c:pt idx="124897">
                  <c:v>219622</c:v>
                </c:pt>
                <c:pt idx="124898">
                  <c:v>219622</c:v>
                </c:pt>
                <c:pt idx="124899">
                  <c:v>219622</c:v>
                </c:pt>
                <c:pt idx="124900">
                  <c:v>219622</c:v>
                </c:pt>
                <c:pt idx="124901">
                  <c:v>219622</c:v>
                </c:pt>
                <c:pt idx="124902">
                  <c:v>219622</c:v>
                </c:pt>
                <c:pt idx="124903">
                  <c:v>219622</c:v>
                </c:pt>
                <c:pt idx="124904">
                  <c:v>219622</c:v>
                </c:pt>
                <c:pt idx="124905">
                  <c:v>219622</c:v>
                </c:pt>
                <c:pt idx="124906">
                  <c:v>219622</c:v>
                </c:pt>
                <c:pt idx="124907">
                  <c:v>219622</c:v>
                </c:pt>
                <c:pt idx="124908">
                  <c:v>219622</c:v>
                </c:pt>
                <c:pt idx="124909">
                  <c:v>219622</c:v>
                </c:pt>
                <c:pt idx="124910">
                  <c:v>219622</c:v>
                </c:pt>
                <c:pt idx="124911">
                  <c:v>219622</c:v>
                </c:pt>
                <c:pt idx="124912">
                  <c:v>219622</c:v>
                </c:pt>
                <c:pt idx="124913">
                  <c:v>219622</c:v>
                </c:pt>
                <c:pt idx="124914">
                  <c:v>219622</c:v>
                </c:pt>
                <c:pt idx="124915">
                  <c:v>219622</c:v>
                </c:pt>
                <c:pt idx="124916">
                  <c:v>219622</c:v>
                </c:pt>
                <c:pt idx="124917">
                  <c:v>219622</c:v>
                </c:pt>
                <c:pt idx="124918">
                  <c:v>219622</c:v>
                </c:pt>
                <c:pt idx="124919">
                  <c:v>219622</c:v>
                </c:pt>
                <c:pt idx="124920">
                  <c:v>219622</c:v>
                </c:pt>
                <c:pt idx="124921">
                  <c:v>219622</c:v>
                </c:pt>
                <c:pt idx="124922">
                  <c:v>219622</c:v>
                </c:pt>
                <c:pt idx="124923">
                  <c:v>219622</c:v>
                </c:pt>
                <c:pt idx="124924">
                  <c:v>219622</c:v>
                </c:pt>
                <c:pt idx="124925">
                  <c:v>219622</c:v>
                </c:pt>
                <c:pt idx="124926">
                  <c:v>219622</c:v>
                </c:pt>
                <c:pt idx="124927">
                  <c:v>219622</c:v>
                </c:pt>
                <c:pt idx="124928">
                  <c:v>219622</c:v>
                </c:pt>
                <c:pt idx="124929">
                  <c:v>219622</c:v>
                </c:pt>
                <c:pt idx="124930">
                  <c:v>219622</c:v>
                </c:pt>
                <c:pt idx="124931">
                  <c:v>219622</c:v>
                </c:pt>
                <c:pt idx="124932">
                  <c:v>219622</c:v>
                </c:pt>
                <c:pt idx="124933">
                  <c:v>219622</c:v>
                </c:pt>
                <c:pt idx="124934">
                  <c:v>219622</c:v>
                </c:pt>
                <c:pt idx="124935">
                  <c:v>219622</c:v>
                </c:pt>
                <c:pt idx="124936">
                  <c:v>219622</c:v>
                </c:pt>
                <c:pt idx="124937">
                  <c:v>219622</c:v>
                </c:pt>
                <c:pt idx="124938">
                  <c:v>219622</c:v>
                </c:pt>
                <c:pt idx="124939">
                  <c:v>219622</c:v>
                </c:pt>
                <c:pt idx="124940">
                  <c:v>219622</c:v>
                </c:pt>
                <c:pt idx="124941">
                  <c:v>219622</c:v>
                </c:pt>
                <c:pt idx="124942">
                  <c:v>219622</c:v>
                </c:pt>
                <c:pt idx="124943">
                  <c:v>219622</c:v>
                </c:pt>
                <c:pt idx="124944">
                  <c:v>219622</c:v>
                </c:pt>
                <c:pt idx="124945">
                  <c:v>219622</c:v>
                </c:pt>
                <c:pt idx="124946">
                  <c:v>219622</c:v>
                </c:pt>
                <c:pt idx="124947">
                  <c:v>219622</c:v>
                </c:pt>
                <c:pt idx="124948">
                  <c:v>219622</c:v>
                </c:pt>
                <c:pt idx="124949">
                  <c:v>219622</c:v>
                </c:pt>
                <c:pt idx="124950">
                  <c:v>219622</c:v>
                </c:pt>
                <c:pt idx="124951">
                  <c:v>219622</c:v>
                </c:pt>
                <c:pt idx="124952">
                  <c:v>219622</c:v>
                </c:pt>
                <c:pt idx="124953">
                  <c:v>219622</c:v>
                </c:pt>
                <c:pt idx="124954">
                  <c:v>219622</c:v>
                </c:pt>
                <c:pt idx="124955">
                  <c:v>219622</c:v>
                </c:pt>
                <c:pt idx="124956">
                  <c:v>219622</c:v>
                </c:pt>
                <c:pt idx="124957">
                  <c:v>219622</c:v>
                </c:pt>
                <c:pt idx="124958">
                  <c:v>219622</c:v>
                </c:pt>
                <c:pt idx="124959">
                  <c:v>219622</c:v>
                </c:pt>
                <c:pt idx="124960">
                  <c:v>219622</c:v>
                </c:pt>
                <c:pt idx="124961">
                  <c:v>219622</c:v>
                </c:pt>
                <c:pt idx="124962">
                  <c:v>219622</c:v>
                </c:pt>
                <c:pt idx="124963">
                  <c:v>219622</c:v>
                </c:pt>
                <c:pt idx="124964">
                  <c:v>219622</c:v>
                </c:pt>
                <c:pt idx="124965">
                  <c:v>219622</c:v>
                </c:pt>
                <c:pt idx="124966">
                  <c:v>219622</c:v>
                </c:pt>
                <c:pt idx="124967">
                  <c:v>219622</c:v>
                </c:pt>
                <c:pt idx="124968">
                  <c:v>219622</c:v>
                </c:pt>
                <c:pt idx="124969">
                  <c:v>219622</c:v>
                </c:pt>
                <c:pt idx="124970">
                  <c:v>219622</c:v>
                </c:pt>
                <c:pt idx="124971">
                  <c:v>219622</c:v>
                </c:pt>
                <c:pt idx="124972">
                  <c:v>219622</c:v>
                </c:pt>
                <c:pt idx="124973">
                  <c:v>219622</c:v>
                </c:pt>
                <c:pt idx="124974">
                  <c:v>219622</c:v>
                </c:pt>
                <c:pt idx="124975">
                  <c:v>219622</c:v>
                </c:pt>
                <c:pt idx="124976">
                  <c:v>219622</c:v>
                </c:pt>
                <c:pt idx="124977">
                  <c:v>219622</c:v>
                </c:pt>
                <c:pt idx="124978">
                  <c:v>219622</c:v>
                </c:pt>
                <c:pt idx="124979">
                  <c:v>219622</c:v>
                </c:pt>
                <c:pt idx="124980">
                  <c:v>219622</c:v>
                </c:pt>
                <c:pt idx="124981">
                  <c:v>219622</c:v>
                </c:pt>
                <c:pt idx="124982">
                  <c:v>219622</c:v>
                </c:pt>
                <c:pt idx="124983">
                  <c:v>219622</c:v>
                </c:pt>
                <c:pt idx="124984">
                  <c:v>219622</c:v>
                </c:pt>
                <c:pt idx="124985">
                  <c:v>219622</c:v>
                </c:pt>
                <c:pt idx="124986">
                  <c:v>219622</c:v>
                </c:pt>
                <c:pt idx="124987">
                  <c:v>219622</c:v>
                </c:pt>
                <c:pt idx="124988">
                  <c:v>219622</c:v>
                </c:pt>
                <c:pt idx="124989">
                  <c:v>219622</c:v>
                </c:pt>
                <c:pt idx="124990">
                  <c:v>219622</c:v>
                </c:pt>
                <c:pt idx="124991">
                  <c:v>219622</c:v>
                </c:pt>
                <c:pt idx="124992">
                  <c:v>219622</c:v>
                </c:pt>
                <c:pt idx="124993">
                  <c:v>219622</c:v>
                </c:pt>
                <c:pt idx="124994">
                  <c:v>219622</c:v>
                </c:pt>
                <c:pt idx="124995">
                  <c:v>219622</c:v>
                </c:pt>
                <c:pt idx="124996">
                  <c:v>219622</c:v>
                </c:pt>
                <c:pt idx="124997">
                  <c:v>219622</c:v>
                </c:pt>
                <c:pt idx="124998">
                  <c:v>219622</c:v>
                </c:pt>
                <c:pt idx="124999">
                  <c:v>219622</c:v>
                </c:pt>
                <c:pt idx="125000">
                  <c:v>219622</c:v>
                </c:pt>
                <c:pt idx="125001">
                  <c:v>219622</c:v>
                </c:pt>
                <c:pt idx="125002">
                  <c:v>219622</c:v>
                </c:pt>
                <c:pt idx="125003">
                  <c:v>219622</c:v>
                </c:pt>
                <c:pt idx="125004">
                  <c:v>219622</c:v>
                </c:pt>
                <c:pt idx="125005">
                  <c:v>219622</c:v>
                </c:pt>
                <c:pt idx="125006">
                  <c:v>219622</c:v>
                </c:pt>
                <c:pt idx="125007">
                  <c:v>219622</c:v>
                </c:pt>
                <c:pt idx="125008">
                  <c:v>219622</c:v>
                </c:pt>
                <c:pt idx="125009">
                  <c:v>219622</c:v>
                </c:pt>
                <c:pt idx="125010">
                  <c:v>219622</c:v>
                </c:pt>
                <c:pt idx="125011">
                  <c:v>219622</c:v>
                </c:pt>
                <c:pt idx="125012">
                  <c:v>219622</c:v>
                </c:pt>
                <c:pt idx="125013">
                  <c:v>219622</c:v>
                </c:pt>
                <c:pt idx="125014">
                  <c:v>219622</c:v>
                </c:pt>
                <c:pt idx="125015">
                  <c:v>219622</c:v>
                </c:pt>
                <c:pt idx="125016">
                  <c:v>219622</c:v>
                </c:pt>
                <c:pt idx="125017">
                  <c:v>219622</c:v>
                </c:pt>
                <c:pt idx="125018">
                  <c:v>219622</c:v>
                </c:pt>
                <c:pt idx="125019">
                  <c:v>219622</c:v>
                </c:pt>
                <c:pt idx="125020">
                  <c:v>219622</c:v>
                </c:pt>
                <c:pt idx="125021">
                  <c:v>219622</c:v>
                </c:pt>
                <c:pt idx="125022">
                  <c:v>219622</c:v>
                </c:pt>
                <c:pt idx="125023">
                  <c:v>219622</c:v>
                </c:pt>
                <c:pt idx="125024">
                  <c:v>219622</c:v>
                </c:pt>
                <c:pt idx="125025">
                  <c:v>219622</c:v>
                </c:pt>
                <c:pt idx="125026">
                  <c:v>219622</c:v>
                </c:pt>
                <c:pt idx="125027">
                  <c:v>219622</c:v>
                </c:pt>
                <c:pt idx="125028">
                  <c:v>219622</c:v>
                </c:pt>
                <c:pt idx="125029">
                  <c:v>219622</c:v>
                </c:pt>
                <c:pt idx="125030">
                  <c:v>219622</c:v>
                </c:pt>
                <c:pt idx="125031">
                  <c:v>219622</c:v>
                </c:pt>
                <c:pt idx="125032">
                  <c:v>219622</c:v>
                </c:pt>
                <c:pt idx="125033">
                  <c:v>219622</c:v>
                </c:pt>
                <c:pt idx="125034">
                  <c:v>219622</c:v>
                </c:pt>
                <c:pt idx="125035">
                  <c:v>219622</c:v>
                </c:pt>
                <c:pt idx="125036">
                  <c:v>219622</c:v>
                </c:pt>
                <c:pt idx="125037">
                  <c:v>219622</c:v>
                </c:pt>
                <c:pt idx="125038">
                  <c:v>219622</c:v>
                </c:pt>
                <c:pt idx="125039">
                  <c:v>219622</c:v>
                </c:pt>
                <c:pt idx="125040">
                  <c:v>219622</c:v>
                </c:pt>
                <c:pt idx="125041">
                  <c:v>219622</c:v>
                </c:pt>
                <c:pt idx="125042">
                  <c:v>219622</c:v>
                </c:pt>
                <c:pt idx="125043">
                  <c:v>219622</c:v>
                </c:pt>
                <c:pt idx="125044">
                  <c:v>219622</c:v>
                </c:pt>
                <c:pt idx="125045">
                  <c:v>219622</c:v>
                </c:pt>
                <c:pt idx="125046">
                  <c:v>219622</c:v>
                </c:pt>
                <c:pt idx="125047">
                  <c:v>219622</c:v>
                </c:pt>
                <c:pt idx="125048">
                  <c:v>219622</c:v>
                </c:pt>
                <c:pt idx="125049">
                  <c:v>219622</c:v>
                </c:pt>
                <c:pt idx="125050">
                  <c:v>219622</c:v>
                </c:pt>
                <c:pt idx="125051">
                  <c:v>219622</c:v>
                </c:pt>
                <c:pt idx="125052">
                  <c:v>219622</c:v>
                </c:pt>
                <c:pt idx="125053">
                  <c:v>219622</c:v>
                </c:pt>
                <c:pt idx="125054">
                  <c:v>219622</c:v>
                </c:pt>
                <c:pt idx="125055">
                  <c:v>219622</c:v>
                </c:pt>
                <c:pt idx="125056">
                  <c:v>219622</c:v>
                </c:pt>
                <c:pt idx="125057">
                  <c:v>219622</c:v>
                </c:pt>
                <c:pt idx="125058">
                  <c:v>219622</c:v>
                </c:pt>
                <c:pt idx="125059">
                  <c:v>219622</c:v>
                </c:pt>
                <c:pt idx="125060">
                  <c:v>219622</c:v>
                </c:pt>
                <c:pt idx="125061">
                  <c:v>219622</c:v>
                </c:pt>
                <c:pt idx="125062">
                  <c:v>219622</c:v>
                </c:pt>
                <c:pt idx="125063">
                  <c:v>219622</c:v>
                </c:pt>
                <c:pt idx="125064">
                  <c:v>219622</c:v>
                </c:pt>
                <c:pt idx="125065">
                  <c:v>219622</c:v>
                </c:pt>
                <c:pt idx="125066">
                  <c:v>219622</c:v>
                </c:pt>
                <c:pt idx="125067">
                  <c:v>219622</c:v>
                </c:pt>
                <c:pt idx="125068">
                  <c:v>219622</c:v>
                </c:pt>
                <c:pt idx="125069">
                  <c:v>219622</c:v>
                </c:pt>
                <c:pt idx="125070">
                  <c:v>219622</c:v>
                </c:pt>
                <c:pt idx="125071">
                  <c:v>219622</c:v>
                </c:pt>
                <c:pt idx="125072">
                  <c:v>219622</c:v>
                </c:pt>
                <c:pt idx="125073">
                  <c:v>219622</c:v>
                </c:pt>
                <c:pt idx="125074">
                  <c:v>219622</c:v>
                </c:pt>
                <c:pt idx="125075">
                  <c:v>219622</c:v>
                </c:pt>
                <c:pt idx="125076">
                  <c:v>219622</c:v>
                </c:pt>
                <c:pt idx="125077">
                  <c:v>219622</c:v>
                </c:pt>
                <c:pt idx="125078">
                  <c:v>219622</c:v>
                </c:pt>
                <c:pt idx="125079">
                  <c:v>219622</c:v>
                </c:pt>
                <c:pt idx="125080">
                  <c:v>219622</c:v>
                </c:pt>
                <c:pt idx="125081">
                  <c:v>219622</c:v>
                </c:pt>
                <c:pt idx="125082">
                  <c:v>219622</c:v>
                </c:pt>
                <c:pt idx="125083">
                  <c:v>219622</c:v>
                </c:pt>
                <c:pt idx="125084">
                  <c:v>219622</c:v>
                </c:pt>
                <c:pt idx="125085">
                  <c:v>219622</c:v>
                </c:pt>
                <c:pt idx="125086">
                  <c:v>219622</c:v>
                </c:pt>
                <c:pt idx="125087">
                  <c:v>219622</c:v>
                </c:pt>
                <c:pt idx="125088">
                  <c:v>219622</c:v>
                </c:pt>
                <c:pt idx="125089">
                  <c:v>219622</c:v>
                </c:pt>
                <c:pt idx="125090">
                  <c:v>219622</c:v>
                </c:pt>
                <c:pt idx="125091">
                  <c:v>219622</c:v>
                </c:pt>
                <c:pt idx="125092">
                  <c:v>219622</c:v>
                </c:pt>
                <c:pt idx="125093">
                  <c:v>219622</c:v>
                </c:pt>
                <c:pt idx="125094">
                  <c:v>219622</c:v>
                </c:pt>
                <c:pt idx="125095">
                  <c:v>219622</c:v>
                </c:pt>
                <c:pt idx="125096">
                  <c:v>219622</c:v>
                </c:pt>
                <c:pt idx="125097">
                  <c:v>219622</c:v>
                </c:pt>
                <c:pt idx="125098">
                  <c:v>219622</c:v>
                </c:pt>
                <c:pt idx="125099">
                  <c:v>219622</c:v>
                </c:pt>
                <c:pt idx="125100">
                  <c:v>219622</c:v>
                </c:pt>
                <c:pt idx="125101">
                  <c:v>219622</c:v>
                </c:pt>
                <c:pt idx="125102">
                  <c:v>219622</c:v>
                </c:pt>
                <c:pt idx="125103">
                  <c:v>219622</c:v>
                </c:pt>
                <c:pt idx="125104">
                  <c:v>219622</c:v>
                </c:pt>
                <c:pt idx="125105">
                  <c:v>219622</c:v>
                </c:pt>
                <c:pt idx="125106">
                  <c:v>219622</c:v>
                </c:pt>
                <c:pt idx="125107">
                  <c:v>219622</c:v>
                </c:pt>
                <c:pt idx="125108">
                  <c:v>219622</c:v>
                </c:pt>
                <c:pt idx="125109">
                  <c:v>219622</c:v>
                </c:pt>
                <c:pt idx="125110">
                  <c:v>219622</c:v>
                </c:pt>
                <c:pt idx="125111">
                  <c:v>219622</c:v>
                </c:pt>
                <c:pt idx="125112">
                  <c:v>219622</c:v>
                </c:pt>
                <c:pt idx="125113">
                  <c:v>219622</c:v>
                </c:pt>
                <c:pt idx="125114">
                  <c:v>219622</c:v>
                </c:pt>
                <c:pt idx="125115">
                  <c:v>219622</c:v>
                </c:pt>
                <c:pt idx="125116">
                  <c:v>219622</c:v>
                </c:pt>
                <c:pt idx="125117">
                  <c:v>219622</c:v>
                </c:pt>
                <c:pt idx="125118">
                  <c:v>219622</c:v>
                </c:pt>
                <c:pt idx="125119">
                  <c:v>219622</c:v>
                </c:pt>
                <c:pt idx="125120">
                  <c:v>219622</c:v>
                </c:pt>
                <c:pt idx="125121">
                  <c:v>219622</c:v>
                </c:pt>
                <c:pt idx="125122">
                  <c:v>219622</c:v>
                </c:pt>
                <c:pt idx="125123">
                  <c:v>219622</c:v>
                </c:pt>
                <c:pt idx="125124">
                  <c:v>219622</c:v>
                </c:pt>
                <c:pt idx="125125">
                  <c:v>219622</c:v>
                </c:pt>
                <c:pt idx="125126">
                  <c:v>219622</c:v>
                </c:pt>
                <c:pt idx="125127">
                  <c:v>219622</c:v>
                </c:pt>
                <c:pt idx="125128">
                  <c:v>219622</c:v>
                </c:pt>
                <c:pt idx="125129">
                  <c:v>219622</c:v>
                </c:pt>
                <c:pt idx="125130">
                  <c:v>219622</c:v>
                </c:pt>
                <c:pt idx="125131">
                  <c:v>219622</c:v>
                </c:pt>
                <c:pt idx="125132">
                  <c:v>219622</c:v>
                </c:pt>
                <c:pt idx="125133">
                  <c:v>219622</c:v>
                </c:pt>
                <c:pt idx="125134">
                  <c:v>219622</c:v>
                </c:pt>
                <c:pt idx="125135">
                  <c:v>219622</c:v>
                </c:pt>
                <c:pt idx="125136">
                  <c:v>219622</c:v>
                </c:pt>
                <c:pt idx="125137">
                  <c:v>219622</c:v>
                </c:pt>
                <c:pt idx="125138">
                  <c:v>219622</c:v>
                </c:pt>
                <c:pt idx="125139">
                  <c:v>219622</c:v>
                </c:pt>
                <c:pt idx="125140">
                  <c:v>219622</c:v>
                </c:pt>
                <c:pt idx="125141">
                  <c:v>219622</c:v>
                </c:pt>
                <c:pt idx="125142">
                  <c:v>219622</c:v>
                </c:pt>
                <c:pt idx="125143">
                  <c:v>219622</c:v>
                </c:pt>
                <c:pt idx="125144">
                  <c:v>219622</c:v>
                </c:pt>
                <c:pt idx="125145">
                  <c:v>219622</c:v>
                </c:pt>
                <c:pt idx="125146">
                  <c:v>219622</c:v>
                </c:pt>
                <c:pt idx="125147">
                  <c:v>219622</c:v>
                </c:pt>
                <c:pt idx="125148">
                  <c:v>219622</c:v>
                </c:pt>
                <c:pt idx="125149">
                  <c:v>219622</c:v>
                </c:pt>
                <c:pt idx="125150">
                  <c:v>219622</c:v>
                </c:pt>
                <c:pt idx="125151">
                  <c:v>219622</c:v>
                </c:pt>
                <c:pt idx="125152">
                  <c:v>219622</c:v>
                </c:pt>
                <c:pt idx="125153">
                  <c:v>219622</c:v>
                </c:pt>
                <c:pt idx="125154">
                  <c:v>219622</c:v>
                </c:pt>
                <c:pt idx="125155">
                  <c:v>219622</c:v>
                </c:pt>
                <c:pt idx="125156">
                  <c:v>219622</c:v>
                </c:pt>
                <c:pt idx="125157">
                  <c:v>219622</c:v>
                </c:pt>
                <c:pt idx="125158">
                  <c:v>219622</c:v>
                </c:pt>
                <c:pt idx="125159">
                  <c:v>219622</c:v>
                </c:pt>
                <c:pt idx="125160">
                  <c:v>219622</c:v>
                </c:pt>
                <c:pt idx="125161">
                  <c:v>219622</c:v>
                </c:pt>
                <c:pt idx="125162">
                  <c:v>219622</c:v>
                </c:pt>
                <c:pt idx="125163">
                  <c:v>219622</c:v>
                </c:pt>
                <c:pt idx="125164">
                  <c:v>219622</c:v>
                </c:pt>
                <c:pt idx="125165">
                  <c:v>219622</c:v>
                </c:pt>
                <c:pt idx="125166">
                  <c:v>219622</c:v>
                </c:pt>
                <c:pt idx="125167">
                  <c:v>219622</c:v>
                </c:pt>
                <c:pt idx="125168">
                  <c:v>219622</c:v>
                </c:pt>
                <c:pt idx="125169">
                  <c:v>219622</c:v>
                </c:pt>
                <c:pt idx="125170">
                  <c:v>219622</c:v>
                </c:pt>
                <c:pt idx="125171">
                  <c:v>219622</c:v>
                </c:pt>
                <c:pt idx="125172">
                  <c:v>219622</c:v>
                </c:pt>
                <c:pt idx="125173">
                  <c:v>219622</c:v>
                </c:pt>
                <c:pt idx="125174">
                  <c:v>219622</c:v>
                </c:pt>
                <c:pt idx="125175">
                  <c:v>219622</c:v>
                </c:pt>
                <c:pt idx="125176">
                  <c:v>219622</c:v>
                </c:pt>
                <c:pt idx="125177">
                  <c:v>219622</c:v>
                </c:pt>
                <c:pt idx="125178">
                  <c:v>219622</c:v>
                </c:pt>
                <c:pt idx="125179">
                  <c:v>219622</c:v>
                </c:pt>
                <c:pt idx="125180">
                  <c:v>219622</c:v>
                </c:pt>
                <c:pt idx="125181">
                  <c:v>219622</c:v>
                </c:pt>
                <c:pt idx="125182">
                  <c:v>219622</c:v>
                </c:pt>
                <c:pt idx="125183">
                  <c:v>219622</c:v>
                </c:pt>
                <c:pt idx="125184">
                  <c:v>219622</c:v>
                </c:pt>
                <c:pt idx="125185">
                  <c:v>219622</c:v>
                </c:pt>
                <c:pt idx="125186">
                  <c:v>219622</c:v>
                </c:pt>
                <c:pt idx="125187">
                  <c:v>219622</c:v>
                </c:pt>
                <c:pt idx="125188">
                  <c:v>219622</c:v>
                </c:pt>
                <c:pt idx="125189">
                  <c:v>219622</c:v>
                </c:pt>
                <c:pt idx="125190">
                  <c:v>219622</c:v>
                </c:pt>
                <c:pt idx="125191">
                  <c:v>219622</c:v>
                </c:pt>
                <c:pt idx="125192">
                  <c:v>219622</c:v>
                </c:pt>
                <c:pt idx="125193">
                  <c:v>219622</c:v>
                </c:pt>
                <c:pt idx="125194">
                  <c:v>219622</c:v>
                </c:pt>
                <c:pt idx="125195">
                  <c:v>219622</c:v>
                </c:pt>
                <c:pt idx="125196">
                  <c:v>219622</c:v>
                </c:pt>
                <c:pt idx="125197">
                  <c:v>219622</c:v>
                </c:pt>
                <c:pt idx="125198">
                  <c:v>219622</c:v>
                </c:pt>
                <c:pt idx="125199">
                  <c:v>219622</c:v>
                </c:pt>
                <c:pt idx="125200">
                  <c:v>219622</c:v>
                </c:pt>
                <c:pt idx="125201">
                  <c:v>219622</c:v>
                </c:pt>
                <c:pt idx="125202">
                  <c:v>219622</c:v>
                </c:pt>
                <c:pt idx="125203">
                  <c:v>219622</c:v>
                </c:pt>
                <c:pt idx="125204">
                  <c:v>219622</c:v>
                </c:pt>
                <c:pt idx="125205">
                  <c:v>219622</c:v>
                </c:pt>
                <c:pt idx="125206">
                  <c:v>219622</c:v>
                </c:pt>
                <c:pt idx="125207">
                  <c:v>219622</c:v>
                </c:pt>
                <c:pt idx="125208">
                  <c:v>219622</c:v>
                </c:pt>
                <c:pt idx="125209">
                  <c:v>219622</c:v>
                </c:pt>
                <c:pt idx="125210">
                  <c:v>219622</c:v>
                </c:pt>
                <c:pt idx="125211">
                  <c:v>219622</c:v>
                </c:pt>
                <c:pt idx="125212">
                  <c:v>219622</c:v>
                </c:pt>
                <c:pt idx="125213">
                  <c:v>219622</c:v>
                </c:pt>
                <c:pt idx="125214">
                  <c:v>219622</c:v>
                </c:pt>
                <c:pt idx="125215">
                  <c:v>219622</c:v>
                </c:pt>
                <c:pt idx="125216">
                  <c:v>219622</c:v>
                </c:pt>
                <c:pt idx="125217">
                  <c:v>219622</c:v>
                </c:pt>
                <c:pt idx="125218">
                  <c:v>219622</c:v>
                </c:pt>
                <c:pt idx="125219">
                  <c:v>219622</c:v>
                </c:pt>
                <c:pt idx="125220">
                  <c:v>219622</c:v>
                </c:pt>
                <c:pt idx="125221">
                  <c:v>219622</c:v>
                </c:pt>
                <c:pt idx="125222">
                  <c:v>219622</c:v>
                </c:pt>
                <c:pt idx="125223">
                  <c:v>219622</c:v>
                </c:pt>
                <c:pt idx="125224">
                  <c:v>219622</c:v>
                </c:pt>
                <c:pt idx="125225">
                  <c:v>219622</c:v>
                </c:pt>
                <c:pt idx="125226">
                  <c:v>219622</c:v>
                </c:pt>
                <c:pt idx="125227">
                  <c:v>219622</c:v>
                </c:pt>
                <c:pt idx="125228">
                  <c:v>219622</c:v>
                </c:pt>
                <c:pt idx="125229">
                  <c:v>219622</c:v>
                </c:pt>
                <c:pt idx="125230">
                  <c:v>219622</c:v>
                </c:pt>
                <c:pt idx="125231">
                  <c:v>219622</c:v>
                </c:pt>
                <c:pt idx="125232">
                  <c:v>219622</c:v>
                </c:pt>
                <c:pt idx="125233">
                  <c:v>219622</c:v>
                </c:pt>
                <c:pt idx="125234">
                  <c:v>219622</c:v>
                </c:pt>
                <c:pt idx="125235">
                  <c:v>219622</c:v>
                </c:pt>
                <c:pt idx="125236">
                  <c:v>219622</c:v>
                </c:pt>
                <c:pt idx="125237">
                  <c:v>219622</c:v>
                </c:pt>
                <c:pt idx="125238">
                  <c:v>219622</c:v>
                </c:pt>
                <c:pt idx="125239">
                  <c:v>219622</c:v>
                </c:pt>
                <c:pt idx="125240">
                  <c:v>219622</c:v>
                </c:pt>
                <c:pt idx="125241">
                  <c:v>219622</c:v>
                </c:pt>
                <c:pt idx="125242">
                  <c:v>219622</c:v>
                </c:pt>
                <c:pt idx="125243">
                  <c:v>219622</c:v>
                </c:pt>
                <c:pt idx="125244">
                  <c:v>219622</c:v>
                </c:pt>
                <c:pt idx="125245">
                  <c:v>219622</c:v>
                </c:pt>
                <c:pt idx="125246">
                  <c:v>219622</c:v>
                </c:pt>
                <c:pt idx="125247">
                  <c:v>219622</c:v>
                </c:pt>
                <c:pt idx="125248">
                  <c:v>219622</c:v>
                </c:pt>
                <c:pt idx="125249">
                  <c:v>219622</c:v>
                </c:pt>
                <c:pt idx="125250">
                  <c:v>219622</c:v>
                </c:pt>
                <c:pt idx="125251">
                  <c:v>219622</c:v>
                </c:pt>
                <c:pt idx="125252">
                  <c:v>219622</c:v>
                </c:pt>
                <c:pt idx="125253">
                  <c:v>219622</c:v>
                </c:pt>
                <c:pt idx="125254">
                  <c:v>219622</c:v>
                </c:pt>
                <c:pt idx="125255">
                  <c:v>219622</c:v>
                </c:pt>
                <c:pt idx="125256">
                  <c:v>219622</c:v>
                </c:pt>
                <c:pt idx="125257">
                  <c:v>219622</c:v>
                </c:pt>
                <c:pt idx="125258">
                  <c:v>219622</c:v>
                </c:pt>
                <c:pt idx="125259">
                  <c:v>219622</c:v>
                </c:pt>
                <c:pt idx="125260">
                  <c:v>219622</c:v>
                </c:pt>
                <c:pt idx="125261">
                  <c:v>219622</c:v>
                </c:pt>
                <c:pt idx="125262">
                  <c:v>219622</c:v>
                </c:pt>
                <c:pt idx="125263">
                  <c:v>219622</c:v>
                </c:pt>
                <c:pt idx="125264">
                  <c:v>219622</c:v>
                </c:pt>
                <c:pt idx="125265">
                  <c:v>219622</c:v>
                </c:pt>
                <c:pt idx="125266">
                  <c:v>219622</c:v>
                </c:pt>
                <c:pt idx="125267">
                  <c:v>219622</c:v>
                </c:pt>
                <c:pt idx="125268">
                  <c:v>219622</c:v>
                </c:pt>
                <c:pt idx="125269">
                  <c:v>219622</c:v>
                </c:pt>
                <c:pt idx="125270">
                  <c:v>219622</c:v>
                </c:pt>
                <c:pt idx="125271">
                  <c:v>219622</c:v>
                </c:pt>
                <c:pt idx="125272">
                  <c:v>219622</c:v>
                </c:pt>
                <c:pt idx="125273">
                  <c:v>219622</c:v>
                </c:pt>
                <c:pt idx="125274">
                  <c:v>219622</c:v>
                </c:pt>
                <c:pt idx="125275">
                  <c:v>219622</c:v>
                </c:pt>
                <c:pt idx="125276">
                  <c:v>219622</c:v>
                </c:pt>
                <c:pt idx="125277">
                  <c:v>219622</c:v>
                </c:pt>
                <c:pt idx="125278">
                  <c:v>219622</c:v>
                </c:pt>
                <c:pt idx="125279">
                  <c:v>219622</c:v>
                </c:pt>
                <c:pt idx="125280">
                  <c:v>219622</c:v>
                </c:pt>
                <c:pt idx="125281">
                  <c:v>219622</c:v>
                </c:pt>
                <c:pt idx="125282">
                  <c:v>219622</c:v>
                </c:pt>
                <c:pt idx="125283">
                  <c:v>219622</c:v>
                </c:pt>
                <c:pt idx="125284">
                  <c:v>219622</c:v>
                </c:pt>
                <c:pt idx="125285">
                  <c:v>219622</c:v>
                </c:pt>
                <c:pt idx="125286">
                  <c:v>219622</c:v>
                </c:pt>
                <c:pt idx="125287">
                  <c:v>219622</c:v>
                </c:pt>
                <c:pt idx="125288">
                  <c:v>219622</c:v>
                </c:pt>
                <c:pt idx="125289">
                  <c:v>219622</c:v>
                </c:pt>
                <c:pt idx="125290">
                  <c:v>219622</c:v>
                </c:pt>
                <c:pt idx="125291">
                  <c:v>219622</c:v>
                </c:pt>
                <c:pt idx="125292">
                  <c:v>219622</c:v>
                </c:pt>
                <c:pt idx="125293">
                  <c:v>219622</c:v>
                </c:pt>
                <c:pt idx="125294">
                  <c:v>219622</c:v>
                </c:pt>
                <c:pt idx="125295">
                  <c:v>219622</c:v>
                </c:pt>
                <c:pt idx="125296">
                  <c:v>219622</c:v>
                </c:pt>
                <c:pt idx="125297">
                  <c:v>219622</c:v>
                </c:pt>
                <c:pt idx="125298">
                  <c:v>219622</c:v>
                </c:pt>
                <c:pt idx="125299">
                  <c:v>219622</c:v>
                </c:pt>
                <c:pt idx="125300">
                  <c:v>219622</c:v>
                </c:pt>
                <c:pt idx="125301">
                  <c:v>219622</c:v>
                </c:pt>
                <c:pt idx="125302">
                  <c:v>219622</c:v>
                </c:pt>
                <c:pt idx="125303">
                  <c:v>219622</c:v>
                </c:pt>
                <c:pt idx="125304">
                  <c:v>219622</c:v>
                </c:pt>
                <c:pt idx="125305">
                  <c:v>219622</c:v>
                </c:pt>
                <c:pt idx="125306">
                  <c:v>219622</c:v>
                </c:pt>
                <c:pt idx="125307">
                  <c:v>219622</c:v>
                </c:pt>
                <c:pt idx="125308">
                  <c:v>219622</c:v>
                </c:pt>
                <c:pt idx="125309">
                  <c:v>219622</c:v>
                </c:pt>
                <c:pt idx="125310">
                  <c:v>219622</c:v>
                </c:pt>
                <c:pt idx="125311">
                  <c:v>219622</c:v>
                </c:pt>
                <c:pt idx="125312">
                  <c:v>219622</c:v>
                </c:pt>
                <c:pt idx="125313">
                  <c:v>219622</c:v>
                </c:pt>
                <c:pt idx="125314">
                  <c:v>219622</c:v>
                </c:pt>
                <c:pt idx="125315">
                  <c:v>219622</c:v>
                </c:pt>
                <c:pt idx="125316">
                  <c:v>219622</c:v>
                </c:pt>
                <c:pt idx="125317">
                  <c:v>219622</c:v>
                </c:pt>
                <c:pt idx="125318">
                  <c:v>219622</c:v>
                </c:pt>
                <c:pt idx="125319">
                  <c:v>219622</c:v>
                </c:pt>
                <c:pt idx="125320">
                  <c:v>219622</c:v>
                </c:pt>
                <c:pt idx="125321">
                  <c:v>219622</c:v>
                </c:pt>
                <c:pt idx="125322">
                  <c:v>219622</c:v>
                </c:pt>
                <c:pt idx="125323">
                  <c:v>219622</c:v>
                </c:pt>
                <c:pt idx="125324">
                  <c:v>219622</c:v>
                </c:pt>
                <c:pt idx="125325">
                  <c:v>219622</c:v>
                </c:pt>
                <c:pt idx="125326">
                  <c:v>219622</c:v>
                </c:pt>
                <c:pt idx="125327">
                  <c:v>219622</c:v>
                </c:pt>
                <c:pt idx="125328">
                  <c:v>219622</c:v>
                </c:pt>
                <c:pt idx="125329">
                  <c:v>219622</c:v>
                </c:pt>
                <c:pt idx="125330">
                  <c:v>219622</c:v>
                </c:pt>
                <c:pt idx="125331">
                  <c:v>219622</c:v>
                </c:pt>
                <c:pt idx="125332">
                  <c:v>219622</c:v>
                </c:pt>
                <c:pt idx="125333">
                  <c:v>219622</c:v>
                </c:pt>
                <c:pt idx="125334">
                  <c:v>219622</c:v>
                </c:pt>
                <c:pt idx="125335">
                  <c:v>219622</c:v>
                </c:pt>
                <c:pt idx="125336">
                  <c:v>219622</c:v>
                </c:pt>
                <c:pt idx="125337">
                  <c:v>219622</c:v>
                </c:pt>
                <c:pt idx="125338">
                  <c:v>219622</c:v>
                </c:pt>
                <c:pt idx="125339">
                  <c:v>219622</c:v>
                </c:pt>
                <c:pt idx="125340">
                  <c:v>219622</c:v>
                </c:pt>
                <c:pt idx="125341">
                  <c:v>219622</c:v>
                </c:pt>
                <c:pt idx="125342">
                  <c:v>219622</c:v>
                </c:pt>
                <c:pt idx="125343">
                  <c:v>219622</c:v>
                </c:pt>
                <c:pt idx="125344">
                  <c:v>219622</c:v>
                </c:pt>
                <c:pt idx="125345">
                  <c:v>219622</c:v>
                </c:pt>
                <c:pt idx="125346">
                  <c:v>219622</c:v>
                </c:pt>
                <c:pt idx="125347">
                  <c:v>219622</c:v>
                </c:pt>
                <c:pt idx="125348">
                  <c:v>219622</c:v>
                </c:pt>
                <c:pt idx="125349">
                  <c:v>219622</c:v>
                </c:pt>
                <c:pt idx="125350">
                  <c:v>219622</c:v>
                </c:pt>
                <c:pt idx="125351">
                  <c:v>219622</c:v>
                </c:pt>
                <c:pt idx="125352">
                  <c:v>219622</c:v>
                </c:pt>
                <c:pt idx="125353">
                  <c:v>219622</c:v>
                </c:pt>
                <c:pt idx="125354">
                  <c:v>219622</c:v>
                </c:pt>
                <c:pt idx="125355">
                  <c:v>219622</c:v>
                </c:pt>
                <c:pt idx="125356">
                  <c:v>219622</c:v>
                </c:pt>
                <c:pt idx="125357">
                  <c:v>219622</c:v>
                </c:pt>
                <c:pt idx="125358">
                  <c:v>219622</c:v>
                </c:pt>
                <c:pt idx="125359">
                  <c:v>219622</c:v>
                </c:pt>
                <c:pt idx="125360">
                  <c:v>219622</c:v>
                </c:pt>
                <c:pt idx="125361">
                  <c:v>219622</c:v>
                </c:pt>
                <c:pt idx="125362">
                  <c:v>219622</c:v>
                </c:pt>
                <c:pt idx="125363">
                  <c:v>219622</c:v>
                </c:pt>
                <c:pt idx="125364">
                  <c:v>219622</c:v>
                </c:pt>
                <c:pt idx="125365">
                  <c:v>219622</c:v>
                </c:pt>
                <c:pt idx="125366">
                  <c:v>219622</c:v>
                </c:pt>
                <c:pt idx="125367">
                  <c:v>219622</c:v>
                </c:pt>
                <c:pt idx="125368">
                  <c:v>219622</c:v>
                </c:pt>
                <c:pt idx="125369">
                  <c:v>219622</c:v>
                </c:pt>
                <c:pt idx="125370">
                  <c:v>219622</c:v>
                </c:pt>
                <c:pt idx="125371">
                  <c:v>219622</c:v>
                </c:pt>
                <c:pt idx="125372">
                  <c:v>219622</c:v>
                </c:pt>
                <c:pt idx="125373">
                  <c:v>219622</c:v>
                </c:pt>
                <c:pt idx="125374">
                  <c:v>219622</c:v>
                </c:pt>
                <c:pt idx="125375">
                  <c:v>219622</c:v>
                </c:pt>
                <c:pt idx="125376">
                  <c:v>219622</c:v>
                </c:pt>
                <c:pt idx="125377">
                  <c:v>219622</c:v>
                </c:pt>
                <c:pt idx="125378">
                  <c:v>219622</c:v>
                </c:pt>
                <c:pt idx="125379">
                  <c:v>219622</c:v>
                </c:pt>
                <c:pt idx="125380">
                  <c:v>219622</c:v>
                </c:pt>
                <c:pt idx="125381">
                  <c:v>219622</c:v>
                </c:pt>
                <c:pt idx="125382">
                  <c:v>219622</c:v>
                </c:pt>
                <c:pt idx="125383">
                  <c:v>219622</c:v>
                </c:pt>
                <c:pt idx="125384">
                  <c:v>219622</c:v>
                </c:pt>
                <c:pt idx="125385">
                  <c:v>219622</c:v>
                </c:pt>
                <c:pt idx="125386">
                  <c:v>219622</c:v>
                </c:pt>
                <c:pt idx="125387">
                  <c:v>219622</c:v>
                </c:pt>
                <c:pt idx="125388">
                  <c:v>219622</c:v>
                </c:pt>
                <c:pt idx="125389">
                  <c:v>219622</c:v>
                </c:pt>
                <c:pt idx="125390">
                  <c:v>219622</c:v>
                </c:pt>
                <c:pt idx="125391">
                  <c:v>219622</c:v>
                </c:pt>
                <c:pt idx="125392">
                  <c:v>219622</c:v>
                </c:pt>
                <c:pt idx="125393">
                  <c:v>219622</c:v>
                </c:pt>
                <c:pt idx="125394">
                  <c:v>219622</c:v>
                </c:pt>
                <c:pt idx="125395">
                  <c:v>219622</c:v>
                </c:pt>
                <c:pt idx="125396">
                  <c:v>219622</c:v>
                </c:pt>
                <c:pt idx="125397">
                  <c:v>219622</c:v>
                </c:pt>
                <c:pt idx="125398">
                  <c:v>219622</c:v>
                </c:pt>
                <c:pt idx="125399">
                  <c:v>219622</c:v>
                </c:pt>
                <c:pt idx="125400">
                  <c:v>219622</c:v>
                </c:pt>
                <c:pt idx="125401">
                  <c:v>219622</c:v>
                </c:pt>
                <c:pt idx="125402">
                  <c:v>219622</c:v>
                </c:pt>
                <c:pt idx="125403">
                  <c:v>219622</c:v>
                </c:pt>
                <c:pt idx="125404">
                  <c:v>219622</c:v>
                </c:pt>
                <c:pt idx="125405">
                  <c:v>219622</c:v>
                </c:pt>
                <c:pt idx="125406">
                  <c:v>219622</c:v>
                </c:pt>
                <c:pt idx="125407">
                  <c:v>219622</c:v>
                </c:pt>
                <c:pt idx="125408">
                  <c:v>219622</c:v>
                </c:pt>
                <c:pt idx="125409">
                  <c:v>219622</c:v>
                </c:pt>
                <c:pt idx="125410">
                  <c:v>219622</c:v>
                </c:pt>
                <c:pt idx="125411">
                  <c:v>219622</c:v>
                </c:pt>
                <c:pt idx="125412">
                  <c:v>219622</c:v>
                </c:pt>
                <c:pt idx="125413">
                  <c:v>219622</c:v>
                </c:pt>
                <c:pt idx="125414">
                  <c:v>219622</c:v>
                </c:pt>
                <c:pt idx="125415">
                  <c:v>219622</c:v>
                </c:pt>
                <c:pt idx="125416">
                  <c:v>219622</c:v>
                </c:pt>
                <c:pt idx="125417">
                  <c:v>219622</c:v>
                </c:pt>
                <c:pt idx="125418">
                  <c:v>219622</c:v>
                </c:pt>
                <c:pt idx="125419">
                  <c:v>219622</c:v>
                </c:pt>
                <c:pt idx="125420">
                  <c:v>219622</c:v>
                </c:pt>
                <c:pt idx="125421">
                  <c:v>219622</c:v>
                </c:pt>
                <c:pt idx="125422">
                  <c:v>219622</c:v>
                </c:pt>
                <c:pt idx="125423">
                  <c:v>219622</c:v>
                </c:pt>
                <c:pt idx="125424">
                  <c:v>219622</c:v>
                </c:pt>
                <c:pt idx="125425">
                  <c:v>219622</c:v>
                </c:pt>
                <c:pt idx="125426">
                  <c:v>219622</c:v>
                </c:pt>
                <c:pt idx="125427">
                  <c:v>219622</c:v>
                </c:pt>
                <c:pt idx="125428">
                  <c:v>219622</c:v>
                </c:pt>
                <c:pt idx="125429">
                  <c:v>219622</c:v>
                </c:pt>
                <c:pt idx="125430">
                  <c:v>219622</c:v>
                </c:pt>
                <c:pt idx="125431">
                  <c:v>219622</c:v>
                </c:pt>
                <c:pt idx="125432">
                  <c:v>219622</c:v>
                </c:pt>
                <c:pt idx="125433">
                  <c:v>219622</c:v>
                </c:pt>
                <c:pt idx="125434">
                  <c:v>219622</c:v>
                </c:pt>
                <c:pt idx="125435">
                  <c:v>219622</c:v>
                </c:pt>
                <c:pt idx="125436">
                  <c:v>219622</c:v>
                </c:pt>
                <c:pt idx="125437">
                  <c:v>219622</c:v>
                </c:pt>
                <c:pt idx="125438">
                  <c:v>219622</c:v>
                </c:pt>
                <c:pt idx="125439">
                  <c:v>219622</c:v>
                </c:pt>
                <c:pt idx="125440">
                  <c:v>219622</c:v>
                </c:pt>
                <c:pt idx="125441">
                  <c:v>219622</c:v>
                </c:pt>
                <c:pt idx="125442">
                  <c:v>219622</c:v>
                </c:pt>
                <c:pt idx="125443">
                  <c:v>219622</c:v>
                </c:pt>
                <c:pt idx="125444">
                  <c:v>219622</c:v>
                </c:pt>
                <c:pt idx="125445">
                  <c:v>219622</c:v>
                </c:pt>
                <c:pt idx="125446">
                  <c:v>219622</c:v>
                </c:pt>
                <c:pt idx="125447">
                  <c:v>219622</c:v>
                </c:pt>
                <c:pt idx="125448">
                  <c:v>219622</c:v>
                </c:pt>
                <c:pt idx="125449">
                  <c:v>219622</c:v>
                </c:pt>
                <c:pt idx="125450">
                  <c:v>219622</c:v>
                </c:pt>
                <c:pt idx="125451">
                  <c:v>219622</c:v>
                </c:pt>
                <c:pt idx="125452">
                  <c:v>219622</c:v>
                </c:pt>
                <c:pt idx="125453">
                  <c:v>219622</c:v>
                </c:pt>
                <c:pt idx="125454">
                  <c:v>219622</c:v>
                </c:pt>
                <c:pt idx="125455">
                  <c:v>219622</c:v>
                </c:pt>
                <c:pt idx="125456">
                  <c:v>219622</c:v>
                </c:pt>
                <c:pt idx="125457">
                  <c:v>219622</c:v>
                </c:pt>
                <c:pt idx="125458">
                  <c:v>219622</c:v>
                </c:pt>
                <c:pt idx="125459">
                  <c:v>219622</c:v>
                </c:pt>
                <c:pt idx="125460">
                  <c:v>219622</c:v>
                </c:pt>
                <c:pt idx="125461">
                  <c:v>219622</c:v>
                </c:pt>
                <c:pt idx="125462">
                  <c:v>219622</c:v>
                </c:pt>
                <c:pt idx="125463">
                  <c:v>219622</c:v>
                </c:pt>
                <c:pt idx="125464">
                  <c:v>219622</c:v>
                </c:pt>
                <c:pt idx="125465">
                  <c:v>219622</c:v>
                </c:pt>
                <c:pt idx="125466">
                  <c:v>219622</c:v>
                </c:pt>
                <c:pt idx="125467">
                  <c:v>219622</c:v>
                </c:pt>
                <c:pt idx="125468">
                  <c:v>219622</c:v>
                </c:pt>
                <c:pt idx="125469">
                  <c:v>219622</c:v>
                </c:pt>
                <c:pt idx="125470">
                  <c:v>219622</c:v>
                </c:pt>
                <c:pt idx="125471">
                  <c:v>219622</c:v>
                </c:pt>
                <c:pt idx="125472">
                  <c:v>219622</c:v>
                </c:pt>
                <c:pt idx="125473">
                  <c:v>219622</c:v>
                </c:pt>
                <c:pt idx="125474">
                  <c:v>219622</c:v>
                </c:pt>
                <c:pt idx="125475">
                  <c:v>219622</c:v>
                </c:pt>
                <c:pt idx="125476">
                  <c:v>219622</c:v>
                </c:pt>
                <c:pt idx="125477">
                  <c:v>219622</c:v>
                </c:pt>
                <c:pt idx="125478">
                  <c:v>219622</c:v>
                </c:pt>
                <c:pt idx="125479">
                  <c:v>219622</c:v>
                </c:pt>
                <c:pt idx="125480">
                  <c:v>219622</c:v>
                </c:pt>
                <c:pt idx="125481">
                  <c:v>219622</c:v>
                </c:pt>
                <c:pt idx="125482">
                  <c:v>219622</c:v>
                </c:pt>
                <c:pt idx="125483">
                  <c:v>219622</c:v>
                </c:pt>
                <c:pt idx="125484">
                  <c:v>219622</c:v>
                </c:pt>
                <c:pt idx="125485">
                  <c:v>219622</c:v>
                </c:pt>
                <c:pt idx="125486">
                  <c:v>219622</c:v>
                </c:pt>
                <c:pt idx="125487">
                  <c:v>219622</c:v>
                </c:pt>
                <c:pt idx="125488">
                  <c:v>219622</c:v>
                </c:pt>
                <c:pt idx="125489">
                  <c:v>219622</c:v>
                </c:pt>
                <c:pt idx="125490">
                  <c:v>219622</c:v>
                </c:pt>
                <c:pt idx="125491">
                  <c:v>219622</c:v>
                </c:pt>
                <c:pt idx="125492">
                  <c:v>219622</c:v>
                </c:pt>
                <c:pt idx="125493">
                  <c:v>219622</c:v>
                </c:pt>
                <c:pt idx="125494">
                  <c:v>219622</c:v>
                </c:pt>
                <c:pt idx="125495">
                  <c:v>219622</c:v>
                </c:pt>
                <c:pt idx="125496">
                  <c:v>219622</c:v>
                </c:pt>
                <c:pt idx="125497">
                  <c:v>219622</c:v>
                </c:pt>
                <c:pt idx="125498">
                  <c:v>219622</c:v>
                </c:pt>
                <c:pt idx="125499">
                  <c:v>219622</c:v>
                </c:pt>
                <c:pt idx="125500">
                  <c:v>219622</c:v>
                </c:pt>
                <c:pt idx="125501">
                  <c:v>219622</c:v>
                </c:pt>
                <c:pt idx="125502">
                  <c:v>219622</c:v>
                </c:pt>
                <c:pt idx="125503">
                  <c:v>219622</c:v>
                </c:pt>
                <c:pt idx="125504">
                  <c:v>219622</c:v>
                </c:pt>
                <c:pt idx="125505">
                  <c:v>219622</c:v>
                </c:pt>
                <c:pt idx="125506">
                  <c:v>219622</c:v>
                </c:pt>
                <c:pt idx="125507">
                  <c:v>219622</c:v>
                </c:pt>
                <c:pt idx="125508">
                  <c:v>219622</c:v>
                </c:pt>
                <c:pt idx="125509">
                  <c:v>219622</c:v>
                </c:pt>
                <c:pt idx="125510">
                  <c:v>219622</c:v>
                </c:pt>
                <c:pt idx="125511">
                  <c:v>219622</c:v>
                </c:pt>
                <c:pt idx="125512">
                  <c:v>219622</c:v>
                </c:pt>
                <c:pt idx="125513">
                  <c:v>219622</c:v>
                </c:pt>
                <c:pt idx="125514">
                  <c:v>219622</c:v>
                </c:pt>
                <c:pt idx="125515">
                  <c:v>219622</c:v>
                </c:pt>
                <c:pt idx="125516">
                  <c:v>219622</c:v>
                </c:pt>
                <c:pt idx="125517">
                  <c:v>219622</c:v>
                </c:pt>
                <c:pt idx="125518">
                  <c:v>219622</c:v>
                </c:pt>
                <c:pt idx="125519">
                  <c:v>219622</c:v>
                </c:pt>
                <c:pt idx="125520">
                  <c:v>219622</c:v>
                </c:pt>
                <c:pt idx="125521">
                  <c:v>219622</c:v>
                </c:pt>
                <c:pt idx="125522">
                  <c:v>219622</c:v>
                </c:pt>
                <c:pt idx="125523">
                  <c:v>219622</c:v>
                </c:pt>
                <c:pt idx="125524">
                  <c:v>219622</c:v>
                </c:pt>
                <c:pt idx="125525">
                  <c:v>219622</c:v>
                </c:pt>
                <c:pt idx="125526">
                  <c:v>219622</c:v>
                </c:pt>
                <c:pt idx="125527">
                  <c:v>219622</c:v>
                </c:pt>
                <c:pt idx="125528">
                  <c:v>219622</c:v>
                </c:pt>
                <c:pt idx="125529">
                  <c:v>219622</c:v>
                </c:pt>
                <c:pt idx="125530">
                  <c:v>219622</c:v>
                </c:pt>
                <c:pt idx="125531">
                  <c:v>219622</c:v>
                </c:pt>
                <c:pt idx="125532">
                  <c:v>219622</c:v>
                </c:pt>
                <c:pt idx="125533">
                  <c:v>219622</c:v>
                </c:pt>
                <c:pt idx="125534">
                  <c:v>219622</c:v>
                </c:pt>
                <c:pt idx="125535">
                  <c:v>219622</c:v>
                </c:pt>
                <c:pt idx="125536">
                  <c:v>219622</c:v>
                </c:pt>
                <c:pt idx="125537">
                  <c:v>219622</c:v>
                </c:pt>
                <c:pt idx="125538">
                  <c:v>219622</c:v>
                </c:pt>
                <c:pt idx="125539">
                  <c:v>219622</c:v>
                </c:pt>
                <c:pt idx="125540">
                  <c:v>219622</c:v>
                </c:pt>
                <c:pt idx="125541">
                  <c:v>219622</c:v>
                </c:pt>
                <c:pt idx="125542">
                  <c:v>219622</c:v>
                </c:pt>
                <c:pt idx="125543">
                  <c:v>219622</c:v>
                </c:pt>
                <c:pt idx="125544">
                  <c:v>219622</c:v>
                </c:pt>
                <c:pt idx="125545">
                  <c:v>219622</c:v>
                </c:pt>
                <c:pt idx="125546">
                  <c:v>219622</c:v>
                </c:pt>
                <c:pt idx="125547">
                  <c:v>219622</c:v>
                </c:pt>
                <c:pt idx="125548">
                  <c:v>219622</c:v>
                </c:pt>
                <c:pt idx="125549">
                  <c:v>219622</c:v>
                </c:pt>
                <c:pt idx="125550">
                  <c:v>219622</c:v>
                </c:pt>
                <c:pt idx="125551">
                  <c:v>219622</c:v>
                </c:pt>
                <c:pt idx="125552">
                  <c:v>219622</c:v>
                </c:pt>
                <c:pt idx="125553">
                  <c:v>219622</c:v>
                </c:pt>
                <c:pt idx="125554">
                  <c:v>219622</c:v>
                </c:pt>
                <c:pt idx="125555">
                  <c:v>219622</c:v>
                </c:pt>
                <c:pt idx="125556">
                  <c:v>219622</c:v>
                </c:pt>
                <c:pt idx="125557">
                  <c:v>219622</c:v>
                </c:pt>
                <c:pt idx="125558">
                  <c:v>219622</c:v>
                </c:pt>
                <c:pt idx="125559">
                  <c:v>219622</c:v>
                </c:pt>
                <c:pt idx="125560">
                  <c:v>219622</c:v>
                </c:pt>
                <c:pt idx="125561">
                  <c:v>219622</c:v>
                </c:pt>
                <c:pt idx="125562">
                  <c:v>219622</c:v>
                </c:pt>
                <c:pt idx="125563">
                  <c:v>219622</c:v>
                </c:pt>
                <c:pt idx="125564">
                  <c:v>219622</c:v>
                </c:pt>
                <c:pt idx="125565">
                  <c:v>219622</c:v>
                </c:pt>
                <c:pt idx="125566">
                  <c:v>219622</c:v>
                </c:pt>
                <c:pt idx="125567">
                  <c:v>219622</c:v>
                </c:pt>
                <c:pt idx="125568">
                  <c:v>219622</c:v>
                </c:pt>
                <c:pt idx="125569">
                  <c:v>219622</c:v>
                </c:pt>
                <c:pt idx="125570">
                  <c:v>219622</c:v>
                </c:pt>
                <c:pt idx="125571">
                  <c:v>219622</c:v>
                </c:pt>
                <c:pt idx="125572">
                  <c:v>219622</c:v>
                </c:pt>
                <c:pt idx="125573">
                  <c:v>219622</c:v>
                </c:pt>
                <c:pt idx="125574">
                  <c:v>219622</c:v>
                </c:pt>
                <c:pt idx="125575">
                  <c:v>219622</c:v>
                </c:pt>
                <c:pt idx="125576">
                  <c:v>219622</c:v>
                </c:pt>
                <c:pt idx="125577">
                  <c:v>219622</c:v>
                </c:pt>
                <c:pt idx="125578">
                  <c:v>219622</c:v>
                </c:pt>
                <c:pt idx="125579">
                  <c:v>219622</c:v>
                </c:pt>
                <c:pt idx="125580">
                  <c:v>219622</c:v>
                </c:pt>
                <c:pt idx="125581">
                  <c:v>219622</c:v>
                </c:pt>
                <c:pt idx="125582">
                  <c:v>219622</c:v>
                </c:pt>
                <c:pt idx="125583">
                  <c:v>219622</c:v>
                </c:pt>
                <c:pt idx="125584">
                  <c:v>219622</c:v>
                </c:pt>
                <c:pt idx="125585">
                  <c:v>219622</c:v>
                </c:pt>
                <c:pt idx="125586">
                  <c:v>219622</c:v>
                </c:pt>
                <c:pt idx="125587">
                  <c:v>219622</c:v>
                </c:pt>
                <c:pt idx="125588">
                  <c:v>219622</c:v>
                </c:pt>
                <c:pt idx="125589">
                  <c:v>219622</c:v>
                </c:pt>
                <c:pt idx="125590">
                  <c:v>219622</c:v>
                </c:pt>
                <c:pt idx="125591">
                  <c:v>219622</c:v>
                </c:pt>
                <c:pt idx="125592">
                  <c:v>219622</c:v>
                </c:pt>
                <c:pt idx="125593">
                  <c:v>219622</c:v>
                </c:pt>
                <c:pt idx="125594">
                  <c:v>219622</c:v>
                </c:pt>
                <c:pt idx="125595">
                  <c:v>219622</c:v>
                </c:pt>
                <c:pt idx="125596">
                  <c:v>219622</c:v>
                </c:pt>
                <c:pt idx="125597">
                  <c:v>219622</c:v>
                </c:pt>
                <c:pt idx="125598">
                  <c:v>219622</c:v>
                </c:pt>
                <c:pt idx="125599">
                  <c:v>219622</c:v>
                </c:pt>
                <c:pt idx="125600">
                  <c:v>219622</c:v>
                </c:pt>
                <c:pt idx="125601">
                  <c:v>219622</c:v>
                </c:pt>
                <c:pt idx="125602">
                  <c:v>219622</c:v>
                </c:pt>
                <c:pt idx="125603">
                  <c:v>219622</c:v>
                </c:pt>
                <c:pt idx="125604">
                  <c:v>219622</c:v>
                </c:pt>
                <c:pt idx="125605">
                  <c:v>219622</c:v>
                </c:pt>
                <c:pt idx="125606">
                  <c:v>219622</c:v>
                </c:pt>
                <c:pt idx="125607">
                  <c:v>219622</c:v>
                </c:pt>
                <c:pt idx="125608">
                  <c:v>219622</c:v>
                </c:pt>
                <c:pt idx="125609">
                  <c:v>219622</c:v>
                </c:pt>
                <c:pt idx="125610">
                  <c:v>219622</c:v>
                </c:pt>
                <c:pt idx="125611">
                  <c:v>219622</c:v>
                </c:pt>
                <c:pt idx="125612">
                  <c:v>219622</c:v>
                </c:pt>
                <c:pt idx="125613">
                  <c:v>219622</c:v>
                </c:pt>
                <c:pt idx="125614">
                  <c:v>219622</c:v>
                </c:pt>
                <c:pt idx="125615">
                  <c:v>219622</c:v>
                </c:pt>
                <c:pt idx="125616">
                  <c:v>219622</c:v>
                </c:pt>
                <c:pt idx="125617">
                  <c:v>219622</c:v>
                </c:pt>
                <c:pt idx="125618">
                  <c:v>219622</c:v>
                </c:pt>
                <c:pt idx="125619">
                  <c:v>219622</c:v>
                </c:pt>
                <c:pt idx="125620">
                  <c:v>219622</c:v>
                </c:pt>
                <c:pt idx="125621">
                  <c:v>219622</c:v>
                </c:pt>
                <c:pt idx="125622">
                  <c:v>219622</c:v>
                </c:pt>
                <c:pt idx="125623">
                  <c:v>219622</c:v>
                </c:pt>
                <c:pt idx="125624">
                  <c:v>219622</c:v>
                </c:pt>
                <c:pt idx="125625">
                  <c:v>219622</c:v>
                </c:pt>
                <c:pt idx="125626">
                  <c:v>219622</c:v>
                </c:pt>
                <c:pt idx="125627">
                  <c:v>219622</c:v>
                </c:pt>
                <c:pt idx="125628">
                  <c:v>219622</c:v>
                </c:pt>
                <c:pt idx="125629">
                  <c:v>219622</c:v>
                </c:pt>
                <c:pt idx="125630">
                  <c:v>219622</c:v>
                </c:pt>
                <c:pt idx="125631">
                  <c:v>219622</c:v>
                </c:pt>
                <c:pt idx="125632">
                  <c:v>219622</c:v>
                </c:pt>
                <c:pt idx="125633">
                  <c:v>219622</c:v>
                </c:pt>
                <c:pt idx="125634">
                  <c:v>219622</c:v>
                </c:pt>
                <c:pt idx="125635">
                  <c:v>219622</c:v>
                </c:pt>
                <c:pt idx="125636">
                  <c:v>219622</c:v>
                </c:pt>
                <c:pt idx="125637">
                  <c:v>219622</c:v>
                </c:pt>
                <c:pt idx="125638">
                  <c:v>219622</c:v>
                </c:pt>
                <c:pt idx="125639">
                  <c:v>219622</c:v>
                </c:pt>
                <c:pt idx="125640">
                  <c:v>219622</c:v>
                </c:pt>
                <c:pt idx="125641">
                  <c:v>219622</c:v>
                </c:pt>
                <c:pt idx="125642">
                  <c:v>219622</c:v>
                </c:pt>
                <c:pt idx="125643">
                  <c:v>219622</c:v>
                </c:pt>
                <c:pt idx="125644">
                  <c:v>219622</c:v>
                </c:pt>
                <c:pt idx="125645">
                  <c:v>219622</c:v>
                </c:pt>
                <c:pt idx="125646">
                  <c:v>219622</c:v>
                </c:pt>
                <c:pt idx="125647">
                  <c:v>219622</c:v>
                </c:pt>
                <c:pt idx="125648">
                  <c:v>219622</c:v>
                </c:pt>
                <c:pt idx="125649">
                  <c:v>219622</c:v>
                </c:pt>
                <c:pt idx="125650">
                  <c:v>219622</c:v>
                </c:pt>
                <c:pt idx="125651">
                  <c:v>219622</c:v>
                </c:pt>
                <c:pt idx="125652">
                  <c:v>219622</c:v>
                </c:pt>
                <c:pt idx="125653">
                  <c:v>219622</c:v>
                </c:pt>
                <c:pt idx="125654">
                  <c:v>219622</c:v>
                </c:pt>
                <c:pt idx="125655">
                  <c:v>219622</c:v>
                </c:pt>
                <c:pt idx="125656">
                  <c:v>219622</c:v>
                </c:pt>
                <c:pt idx="125657">
                  <c:v>219622</c:v>
                </c:pt>
                <c:pt idx="125658">
                  <c:v>219622</c:v>
                </c:pt>
                <c:pt idx="125659">
                  <c:v>219622</c:v>
                </c:pt>
                <c:pt idx="125660">
                  <c:v>219622</c:v>
                </c:pt>
                <c:pt idx="125661">
                  <c:v>219622</c:v>
                </c:pt>
                <c:pt idx="125662">
                  <c:v>219622</c:v>
                </c:pt>
                <c:pt idx="125663">
                  <c:v>219622</c:v>
                </c:pt>
                <c:pt idx="125664">
                  <c:v>219622</c:v>
                </c:pt>
                <c:pt idx="125665">
                  <c:v>219622</c:v>
                </c:pt>
                <c:pt idx="125666">
                  <c:v>219622</c:v>
                </c:pt>
                <c:pt idx="125667">
                  <c:v>219622</c:v>
                </c:pt>
                <c:pt idx="125668">
                  <c:v>219622</c:v>
                </c:pt>
                <c:pt idx="125669">
                  <c:v>219622</c:v>
                </c:pt>
                <c:pt idx="125670">
                  <c:v>219622</c:v>
                </c:pt>
                <c:pt idx="125671">
                  <c:v>219622</c:v>
                </c:pt>
                <c:pt idx="125672">
                  <c:v>219622</c:v>
                </c:pt>
                <c:pt idx="125673">
                  <c:v>219622</c:v>
                </c:pt>
                <c:pt idx="125674">
                  <c:v>219622</c:v>
                </c:pt>
                <c:pt idx="125675">
                  <c:v>219622</c:v>
                </c:pt>
                <c:pt idx="125676">
                  <c:v>219622</c:v>
                </c:pt>
                <c:pt idx="125677">
                  <c:v>219622</c:v>
                </c:pt>
                <c:pt idx="125678">
                  <c:v>219622</c:v>
                </c:pt>
                <c:pt idx="125679">
                  <c:v>219622</c:v>
                </c:pt>
                <c:pt idx="125680">
                  <c:v>219622</c:v>
                </c:pt>
                <c:pt idx="125681">
                  <c:v>219622</c:v>
                </c:pt>
                <c:pt idx="125682">
                  <c:v>219622</c:v>
                </c:pt>
                <c:pt idx="125683">
                  <c:v>219622</c:v>
                </c:pt>
                <c:pt idx="125684">
                  <c:v>219622</c:v>
                </c:pt>
                <c:pt idx="125685">
                  <c:v>219622</c:v>
                </c:pt>
                <c:pt idx="125686">
                  <c:v>219622</c:v>
                </c:pt>
                <c:pt idx="125687">
                  <c:v>219622</c:v>
                </c:pt>
                <c:pt idx="125688">
                  <c:v>219622</c:v>
                </c:pt>
                <c:pt idx="125689">
                  <c:v>219622</c:v>
                </c:pt>
                <c:pt idx="125690">
                  <c:v>219622</c:v>
                </c:pt>
                <c:pt idx="125691">
                  <c:v>219622</c:v>
                </c:pt>
                <c:pt idx="125692">
                  <c:v>219622</c:v>
                </c:pt>
                <c:pt idx="125693">
                  <c:v>219622</c:v>
                </c:pt>
                <c:pt idx="125694">
                  <c:v>219622</c:v>
                </c:pt>
                <c:pt idx="125695">
                  <c:v>219622</c:v>
                </c:pt>
                <c:pt idx="125696">
                  <c:v>219622</c:v>
                </c:pt>
                <c:pt idx="125697">
                  <c:v>219622</c:v>
                </c:pt>
                <c:pt idx="125698">
                  <c:v>219622</c:v>
                </c:pt>
                <c:pt idx="125699">
                  <c:v>219622</c:v>
                </c:pt>
                <c:pt idx="125700">
                  <c:v>219622</c:v>
                </c:pt>
                <c:pt idx="125701">
                  <c:v>219622</c:v>
                </c:pt>
                <c:pt idx="125702">
                  <c:v>219622</c:v>
                </c:pt>
                <c:pt idx="125703">
                  <c:v>219622</c:v>
                </c:pt>
                <c:pt idx="125704">
                  <c:v>219622</c:v>
                </c:pt>
                <c:pt idx="125705">
                  <c:v>219622</c:v>
                </c:pt>
                <c:pt idx="125706">
                  <c:v>219622</c:v>
                </c:pt>
                <c:pt idx="125707">
                  <c:v>219622</c:v>
                </c:pt>
                <c:pt idx="125708">
                  <c:v>219622</c:v>
                </c:pt>
                <c:pt idx="125709">
                  <c:v>219622</c:v>
                </c:pt>
                <c:pt idx="125710">
                  <c:v>219622</c:v>
                </c:pt>
                <c:pt idx="125711">
                  <c:v>219622</c:v>
                </c:pt>
                <c:pt idx="125712">
                  <c:v>219622</c:v>
                </c:pt>
                <c:pt idx="125713">
                  <c:v>219622</c:v>
                </c:pt>
                <c:pt idx="125714">
                  <c:v>219622</c:v>
                </c:pt>
                <c:pt idx="125715">
                  <c:v>219622</c:v>
                </c:pt>
                <c:pt idx="125716">
                  <c:v>219622</c:v>
                </c:pt>
                <c:pt idx="125717">
                  <c:v>219622</c:v>
                </c:pt>
                <c:pt idx="125718">
                  <c:v>219622</c:v>
                </c:pt>
                <c:pt idx="125719">
                  <c:v>219622</c:v>
                </c:pt>
                <c:pt idx="125720">
                  <c:v>219622</c:v>
                </c:pt>
                <c:pt idx="125721">
                  <c:v>219622</c:v>
                </c:pt>
                <c:pt idx="125722">
                  <c:v>219622</c:v>
                </c:pt>
                <c:pt idx="125723">
                  <c:v>219622</c:v>
                </c:pt>
                <c:pt idx="125724">
                  <c:v>219622</c:v>
                </c:pt>
                <c:pt idx="125725">
                  <c:v>219622</c:v>
                </c:pt>
                <c:pt idx="125726">
                  <c:v>219622</c:v>
                </c:pt>
                <c:pt idx="125727">
                  <c:v>219622</c:v>
                </c:pt>
                <c:pt idx="125728">
                  <c:v>219622</c:v>
                </c:pt>
                <c:pt idx="125729">
                  <c:v>219622</c:v>
                </c:pt>
                <c:pt idx="125730">
                  <c:v>219622</c:v>
                </c:pt>
                <c:pt idx="125731">
                  <c:v>219622</c:v>
                </c:pt>
                <c:pt idx="125732">
                  <c:v>219622</c:v>
                </c:pt>
                <c:pt idx="125733">
                  <c:v>219622</c:v>
                </c:pt>
                <c:pt idx="125734">
                  <c:v>219622</c:v>
                </c:pt>
                <c:pt idx="125735">
                  <c:v>219622</c:v>
                </c:pt>
                <c:pt idx="125736">
                  <c:v>219622</c:v>
                </c:pt>
                <c:pt idx="125737">
                  <c:v>219622</c:v>
                </c:pt>
                <c:pt idx="125738">
                  <c:v>219622</c:v>
                </c:pt>
                <c:pt idx="125739">
                  <c:v>219622</c:v>
                </c:pt>
                <c:pt idx="125740">
                  <c:v>219622</c:v>
                </c:pt>
                <c:pt idx="125741">
                  <c:v>219622</c:v>
                </c:pt>
                <c:pt idx="125742">
                  <c:v>219622</c:v>
                </c:pt>
                <c:pt idx="125743">
                  <c:v>219622</c:v>
                </c:pt>
                <c:pt idx="125744">
                  <c:v>219622</c:v>
                </c:pt>
                <c:pt idx="125745">
                  <c:v>219622</c:v>
                </c:pt>
                <c:pt idx="125746">
                  <c:v>219622</c:v>
                </c:pt>
                <c:pt idx="125747">
                  <c:v>219622</c:v>
                </c:pt>
                <c:pt idx="125748">
                  <c:v>219622</c:v>
                </c:pt>
                <c:pt idx="125749">
                  <c:v>219622</c:v>
                </c:pt>
                <c:pt idx="125750">
                  <c:v>219622</c:v>
                </c:pt>
                <c:pt idx="125751">
                  <c:v>219622</c:v>
                </c:pt>
                <c:pt idx="125752">
                  <c:v>219622</c:v>
                </c:pt>
                <c:pt idx="125753">
                  <c:v>219622</c:v>
                </c:pt>
                <c:pt idx="125754">
                  <c:v>219622</c:v>
                </c:pt>
                <c:pt idx="125755">
                  <c:v>219622</c:v>
                </c:pt>
                <c:pt idx="125756">
                  <c:v>219622</c:v>
                </c:pt>
                <c:pt idx="125757">
                  <c:v>219622</c:v>
                </c:pt>
                <c:pt idx="125758">
                  <c:v>219622</c:v>
                </c:pt>
                <c:pt idx="125759">
                  <c:v>219622</c:v>
                </c:pt>
                <c:pt idx="125760">
                  <c:v>219622</c:v>
                </c:pt>
                <c:pt idx="125761">
                  <c:v>219622</c:v>
                </c:pt>
                <c:pt idx="125762">
                  <c:v>219622</c:v>
                </c:pt>
                <c:pt idx="125763">
                  <c:v>219622</c:v>
                </c:pt>
                <c:pt idx="125764">
                  <c:v>219622</c:v>
                </c:pt>
                <c:pt idx="125765">
                  <c:v>219622</c:v>
                </c:pt>
                <c:pt idx="125766">
                  <c:v>219622</c:v>
                </c:pt>
                <c:pt idx="125767">
                  <c:v>219622</c:v>
                </c:pt>
                <c:pt idx="125768">
                  <c:v>219622</c:v>
                </c:pt>
                <c:pt idx="125769">
                  <c:v>219622</c:v>
                </c:pt>
                <c:pt idx="125770">
                  <c:v>219622</c:v>
                </c:pt>
                <c:pt idx="125771">
                  <c:v>219622</c:v>
                </c:pt>
                <c:pt idx="125772">
                  <c:v>219622</c:v>
                </c:pt>
                <c:pt idx="125773">
                  <c:v>219622</c:v>
                </c:pt>
                <c:pt idx="125774">
                  <c:v>219622</c:v>
                </c:pt>
                <c:pt idx="125775">
                  <c:v>219622</c:v>
                </c:pt>
                <c:pt idx="125776">
                  <c:v>219622</c:v>
                </c:pt>
                <c:pt idx="125777">
                  <c:v>219622</c:v>
                </c:pt>
                <c:pt idx="125778">
                  <c:v>219622</c:v>
                </c:pt>
                <c:pt idx="125779">
                  <c:v>219622</c:v>
                </c:pt>
                <c:pt idx="125780">
                  <c:v>219622</c:v>
                </c:pt>
                <c:pt idx="125781">
                  <c:v>219622</c:v>
                </c:pt>
                <c:pt idx="125782">
                  <c:v>219622</c:v>
                </c:pt>
                <c:pt idx="125783">
                  <c:v>219622</c:v>
                </c:pt>
                <c:pt idx="125784">
                  <c:v>219622</c:v>
                </c:pt>
                <c:pt idx="125785">
                  <c:v>219622</c:v>
                </c:pt>
                <c:pt idx="125786">
                  <c:v>219622</c:v>
                </c:pt>
                <c:pt idx="125787">
                  <c:v>219622</c:v>
                </c:pt>
                <c:pt idx="125788">
                  <c:v>219622</c:v>
                </c:pt>
                <c:pt idx="125789">
                  <c:v>219622</c:v>
                </c:pt>
                <c:pt idx="125790">
                  <c:v>219622</c:v>
                </c:pt>
                <c:pt idx="125791">
                  <c:v>219622</c:v>
                </c:pt>
                <c:pt idx="125792">
                  <c:v>219622</c:v>
                </c:pt>
                <c:pt idx="125793">
                  <c:v>219622</c:v>
                </c:pt>
                <c:pt idx="125794">
                  <c:v>219622</c:v>
                </c:pt>
                <c:pt idx="125795">
                  <c:v>219622</c:v>
                </c:pt>
                <c:pt idx="125796">
                  <c:v>219622</c:v>
                </c:pt>
                <c:pt idx="125797">
                  <c:v>219622</c:v>
                </c:pt>
                <c:pt idx="125798">
                  <c:v>219622</c:v>
                </c:pt>
                <c:pt idx="125799">
                  <c:v>219622</c:v>
                </c:pt>
                <c:pt idx="125800">
                  <c:v>219622</c:v>
                </c:pt>
                <c:pt idx="125801">
                  <c:v>219622</c:v>
                </c:pt>
                <c:pt idx="125802">
                  <c:v>219622</c:v>
                </c:pt>
                <c:pt idx="125803">
                  <c:v>219622</c:v>
                </c:pt>
                <c:pt idx="125804">
                  <c:v>219622</c:v>
                </c:pt>
                <c:pt idx="125805">
                  <c:v>219622</c:v>
                </c:pt>
                <c:pt idx="125806">
                  <c:v>219622</c:v>
                </c:pt>
                <c:pt idx="125807">
                  <c:v>219622</c:v>
                </c:pt>
                <c:pt idx="125808">
                  <c:v>219622</c:v>
                </c:pt>
                <c:pt idx="125809">
                  <c:v>219622</c:v>
                </c:pt>
                <c:pt idx="125810">
                  <c:v>219622</c:v>
                </c:pt>
                <c:pt idx="125811">
                  <c:v>219622</c:v>
                </c:pt>
                <c:pt idx="125812">
                  <c:v>219622</c:v>
                </c:pt>
                <c:pt idx="125813">
                  <c:v>219622</c:v>
                </c:pt>
                <c:pt idx="125814">
                  <c:v>219622</c:v>
                </c:pt>
                <c:pt idx="125815">
                  <c:v>219622</c:v>
                </c:pt>
                <c:pt idx="125816">
                  <c:v>219622</c:v>
                </c:pt>
                <c:pt idx="125817">
                  <c:v>219622</c:v>
                </c:pt>
                <c:pt idx="125818">
                  <c:v>219622</c:v>
                </c:pt>
                <c:pt idx="125819">
                  <c:v>219622</c:v>
                </c:pt>
                <c:pt idx="125820">
                  <c:v>219622</c:v>
                </c:pt>
                <c:pt idx="125821">
                  <c:v>219622</c:v>
                </c:pt>
                <c:pt idx="125822">
                  <c:v>219622</c:v>
                </c:pt>
                <c:pt idx="125823">
                  <c:v>219622</c:v>
                </c:pt>
                <c:pt idx="125824">
                  <c:v>219622</c:v>
                </c:pt>
                <c:pt idx="125825">
                  <c:v>219622</c:v>
                </c:pt>
                <c:pt idx="125826">
                  <c:v>219622</c:v>
                </c:pt>
                <c:pt idx="125827">
                  <c:v>219622</c:v>
                </c:pt>
                <c:pt idx="125828">
                  <c:v>219622</c:v>
                </c:pt>
                <c:pt idx="125829">
                  <c:v>219622</c:v>
                </c:pt>
                <c:pt idx="125830">
                  <c:v>219622</c:v>
                </c:pt>
                <c:pt idx="125831">
                  <c:v>219622</c:v>
                </c:pt>
                <c:pt idx="125832">
                  <c:v>219622</c:v>
                </c:pt>
                <c:pt idx="125833">
                  <c:v>219622</c:v>
                </c:pt>
                <c:pt idx="125834">
                  <c:v>219622</c:v>
                </c:pt>
                <c:pt idx="125835">
                  <c:v>219622</c:v>
                </c:pt>
                <c:pt idx="125836">
                  <c:v>219622</c:v>
                </c:pt>
                <c:pt idx="125837">
                  <c:v>219622</c:v>
                </c:pt>
                <c:pt idx="125838">
                  <c:v>219622</c:v>
                </c:pt>
                <c:pt idx="125839">
                  <c:v>219622</c:v>
                </c:pt>
                <c:pt idx="125840">
                  <c:v>219622</c:v>
                </c:pt>
                <c:pt idx="125841">
                  <c:v>219622</c:v>
                </c:pt>
                <c:pt idx="125842">
                  <c:v>219622</c:v>
                </c:pt>
                <c:pt idx="125843">
                  <c:v>219622</c:v>
                </c:pt>
                <c:pt idx="125844">
                  <c:v>219622</c:v>
                </c:pt>
                <c:pt idx="125845">
                  <c:v>219622</c:v>
                </c:pt>
                <c:pt idx="125846">
                  <c:v>219622</c:v>
                </c:pt>
                <c:pt idx="125847">
                  <c:v>219622</c:v>
                </c:pt>
                <c:pt idx="125848">
                  <c:v>219622</c:v>
                </c:pt>
                <c:pt idx="125849">
                  <c:v>219622</c:v>
                </c:pt>
                <c:pt idx="125850">
                  <c:v>219622</c:v>
                </c:pt>
                <c:pt idx="125851">
                  <c:v>219622</c:v>
                </c:pt>
                <c:pt idx="125852">
                  <c:v>219622</c:v>
                </c:pt>
                <c:pt idx="125853">
                  <c:v>219622</c:v>
                </c:pt>
                <c:pt idx="125854">
                  <c:v>219622</c:v>
                </c:pt>
                <c:pt idx="125855">
                  <c:v>219622</c:v>
                </c:pt>
                <c:pt idx="125856">
                  <c:v>219622</c:v>
                </c:pt>
                <c:pt idx="125857">
                  <c:v>219622</c:v>
                </c:pt>
                <c:pt idx="125858">
                  <c:v>219622</c:v>
                </c:pt>
                <c:pt idx="125859">
                  <c:v>219622</c:v>
                </c:pt>
                <c:pt idx="125860">
                  <c:v>219622</c:v>
                </c:pt>
                <c:pt idx="125861">
                  <c:v>219622</c:v>
                </c:pt>
                <c:pt idx="125862">
                  <c:v>219622</c:v>
                </c:pt>
                <c:pt idx="125863">
                  <c:v>219622</c:v>
                </c:pt>
                <c:pt idx="125864">
                  <c:v>219622</c:v>
                </c:pt>
                <c:pt idx="125865">
                  <c:v>219622</c:v>
                </c:pt>
                <c:pt idx="125866">
                  <c:v>219622</c:v>
                </c:pt>
                <c:pt idx="125867">
                  <c:v>219622</c:v>
                </c:pt>
                <c:pt idx="125868">
                  <c:v>219622</c:v>
                </c:pt>
                <c:pt idx="125869">
                  <c:v>219622</c:v>
                </c:pt>
                <c:pt idx="125870">
                  <c:v>219622</c:v>
                </c:pt>
                <c:pt idx="125871">
                  <c:v>219622</c:v>
                </c:pt>
                <c:pt idx="125872">
                  <c:v>219622</c:v>
                </c:pt>
                <c:pt idx="125873">
                  <c:v>219622</c:v>
                </c:pt>
                <c:pt idx="125874">
                  <c:v>219622</c:v>
                </c:pt>
                <c:pt idx="125875">
                  <c:v>219622</c:v>
                </c:pt>
                <c:pt idx="125876">
                  <c:v>219622</c:v>
                </c:pt>
                <c:pt idx="125877">
                  <c:v>219622</c:v>
                </c:pt>
                <c:pt idx="125878">
                  <c:v>219622</c:v>
                </c:pt>
                <c:pt idx="125879">
                  <c:v>219622</c:v>
                </c:pt>
                <c:pt idx="125880">
                  <c:v>219622</c:v>
                </c:pt>
                <c:pt idx="125881">
                  <c:v>219622</c:v>
                </c:pt>
                <c:pt idx="125882">
                  <c:v>219622</c:v>
                </c:pt>
                <c:pt idx="125883">
                  <c:v>219622</c:v>
                </c:pt>
                <c:pt idx="125884">
                  <c:v>219622</c:v>
                </c:pt>
                <c:pt idx="125885">
                  <c:v>219622</c:v>
                </c:pt>
                <c:pt idx="125886">
                  <c:v>219622</c:v>
                </c:pt>
                <c:pt idx="125887">
                  <c:v>219622</c:v>
                </c:pt>
                <c:pt idx="125888">
                  <c:v>219622</c:v>
                </c:pt>
                <c:pt idx="125889">
                  <c:v>219622</c:v>
                </c:pt>
                <c:pt idx="125890">
                  <c:v>219622</c:v>
                </c:pt>
                <c:pt idx="125891">
                  <c:v>219622</c:v>
                </c:pt>
                <c:pt idx="125892">
                  <c:v>219622</c:v>
                </c:pt>
                <c:pt idx="125893">
                  <c:v>219622</c:v>
                </c:pt>
                <c:pt idx="125894">
                  <c:v>219622</c:v>
                </c:pt>
                <c:pt idx="125895">
                  <c:v>219622</c:v>
                </c:pt>
                <c:pt idx="125896">
                  <c:v>219622</c:v>
                </c:pt>
                <c:pt idx="125897">
                  <c:v>219622</c:v>
                </c:pt>
                <c:pt idx="125898">
                  <c:v>219622</c:v>
                </c:pt>
                <c:pt idx="125899">
                  <c:v>219622</c:v>
                </c:pt>
                <c:pt idx="125900">
                  <c:v>219622</c:v>
                </c:pt>
                <c:pt idx="125901">
                  <c:v>219622</c:v>
                </c:pt>
                <c:pt idx="125902">
                  <c:v>219622</c:v>
                </c:pt>
                <c:pt idx="125903">
                  <c:v>219622</c:v>
                </c:pt>
                <c:pt idx="125904">
                  <c:v>219622</c:v>
                </c:pt>
                <c:pt idx="125905">
                  <c:v>219622</c:v>
                </c:pt>
                <c:pt idx="125906">
                  <c:v>219622</c:v>
                </c:pt>
                <c:pt idx="125907">
                  <c:v>219622</c:v>
                </c:pt>
                <c:pt idx="125908">
                  <c:v>219622</c:v>
                </c:pt>
                <c:pt idx="125909">
                  <c:v>219622</c:v>
                </c:pt>
                <c:pt idx="125910">
                  <c:v>219622</c:v>
                </c:pt>
                <c:pt idx="125911">
                  <c:v>219622</c:v>
                </c:pt>
                <c:pt idx="125912">
                  <c:v>219622</c:v>
                </c:pt>
                <c:pt idx="125913">
                  <c:v>219622</c:v>
                </c:pt>
                <c:pt idx="125914">
                  <c:v>219622</c:v>
                </c:pt>
                <c:pt idx="125915">
                  <c:v>219622</c:v>
                </c:pt>
                <c:pt idx="125916">
                  <c:v>219622</c:v>
                </c:pt>
                <c:pt idx="125917">
                  <c:v>219622</c:v>
                </c:pt>
                <c:pt idx="125918">
                  <c:v>219622</c:v>
                </c:pt>
                <c:pt idx="125919">
                  <c:v>219622</c:v>
                </c:pt>
                <c:pt idx="125920">
                  <c:v>219622</c:v>
                </c:pt>
                <c:pt idx="125921">
                  <c:v>219622</c:v>
                </c:pt>
                <c:pt idx="125922">
                  <c:v>219622</c:v>
                </c:pt>
                <c:pt idx="125923">
                  <c:v>219622</c:v>
                </c:pt>
                <c:pt idx="125924">
                  <c:v>219622</c:v>
                </c:pt>
                <c:pt idx="125925">
                  <c:v>219622</c:v>
                </c:pt>
                <c:pt idx="125926">
                  <c:v>219622</c:v>
                </c:pt>
                <c:pt idx="125927">
                  <c:v>219622</c:v>
                </c:pt>
                <c:pt idx="125928">
                  <c:v>219622</c:v>
                </c:pt>
                <c:pt idx="125929">
                  <c:v>219622</c:v>
                </c:pt>
                <c:pt idx="125930">
                  <c:v>219622</c:v>
                </c:pt>
                <c:pt idx="125931">
                  <c:v>219622</c:v>
                </c:pt>
                <c:pt idx="125932">
                  <c:v>219622</c:v>
                </c:pt>
                <c:pt idx="125933">
                  <c:v>219622</c:v>
                </c:pt>
                <c:pt idx="125934">
                  <c:v>219622</c:v>
                </c:pt>
                <c:pt idx="125935">
                  <c:v>219622</c:v>
                </c:pt>
                <c:pt idx="125936">
                  <c:v>219622</c:v>
                </c:pt>
                <c:pt idx="125937">
                  <c:v>219622</c:v>
                </c:pt>
                <c:pt idx="125938">
                  <c:v>219622</c:v>
                </c:pt>
                <c:pt idx="125939">
                  <c:v>219622</c:v>
                </c:pt>
                <c:pt idx="125940">
                  <c:v>219622</c:v>
                </c:pt>
                <c:pt idx="125941">
                  <c:v>219622</c:v>
                </c:pt>
                <c:pt idx="125942">
                  <c:v>219622</c:v>
                </c:pt>
                <c:pt idx="125943">
                  <c:v>219622</c:v>
                </c:pt>
                <c:pt idx="125944">
                  <c:v>219622</c:v>
                </c:pt>
                <c:pt idx="125945">
                  <c:v>219622</c:v>
                </c:pt>
                <c:pt idx="125946">
                  <c:v>219622</c:v>
                </c:pt>
                <c:pt idx="125947">
                  <c:v>219622</c:v>
                </c:pt>
                <c:pt idx="125948">
                  <c:v>219622</c:v>
                </c:pt>
                <c:pt idx="125949">
                  <c:v>219622</c:v>
                </c:pt>
                <c:pt idx="125950">
                  <c:v>219622</c:v>
                </c:pt>
                <c:pt idx="125951">
                  <c:v>219622</c:v>
                </c:pt>
                <c:pt idx="125952">
                  <c:v>219622</c:v>
                </c:pt>
                <c:pt idx="125953">
                  <c:v>219622</c:v>
                </c:pt>
                <c:pt idx="125954">
                  <c:v>219622</c:v>
                </c:pt>
                <c:pt idx="125955">
                  <c:v>219622</c:v>
                </c:pt>
                <c:pt idx="125956">
                  <c:v>219622</c:v>
                </c:pt>
                <c:pt idx="125957">
                  <c:v>219622</c:v>
                </c:pt>
                <c:pt idx="125958">
                  <c:v>219622</c:v>
                </c:pt>
                <c:pt idx="125959">
                  <c:v>219622</c:v>
                </c:pt>
                <c:pt idx="125960">
                  <c:v>219622</c:v>
                </c:pt>
                <c:pt idx="125961">
                  <c:v>219622</c:v>
                </c:pt>
                <c:pt idx="125962">
                  <c:v>219622</c:v>
                </c:pt>
                <c:pt idx="125963">
                  <c:v>219622</c:v>
                </c:pt>
                <c:pt idx="125964">
                  <c:v>219622</c:v>
                </c:pt>
                <c:pt idx="125965">
                  <c:v>219622</c:v>
                </c:pt>
                <c:pt idx="125966">
                  <c:v>219622</c:v>
                </c:pt>
                <c:pt idx="125967">
                  <c:v>219622</c:v>
                </c:pt>
                <c:pt idx="125968">
                  <c:v>219622</c:v>
                </c:pt>
                <c:pt idx="125969">
                  <c:v>219622</c:v>
                </c:pt>
                <c:pt idx="125970">
                  <c:v>219622</c:v>
                </c:pt>
                <c:pt idx="125971">
                  <c:v>219622</c:v>
                </c:pt>
                <c:pt idx="125972">
                  <c:v>219622</c:v>
                </c:pt>
                <c:pt idx="125973">
                  <c:v>219622</c:v>
                </c:pt>
                <c:pt idx="125974">
                  <c:v>219622</c:v>
                </c:pt>
                <c:pt idx="125975">
                  <c:v>219622</c:v>
                </c:pt>
                <c:pt idx="125976">
                  <c:v>219622</c:v>
                </c:pt>
                <c:pt idx="125977">
                  <c:v>219622</c:v>
                </c:pt>
                <c:pt idx="125978">
                  <c:v>219622</c:v>
                </c:pt>
                <c:pt idx="125979">
                  <c:v>219622</c:v>
                </c:pt>
                <c:pt idx="125980">
                  <c:v>219622</c:v>
                </c:pt>
                <c:pt idx="125981">
                  <c:v>219622</c:v>
                </c:pt>
                <c:pt idx="125982">
                  <c:v>219622</c:v>
                </c:pt>
                <c:pt idx="125983">
                  <c:v>219622</c:v>
                </c:pt>
                <c:pt idx="125984">
                  <c:v>219622</c:v>
                </c:pt>
                <c:pt idx="125985">
                  <c:v>219622</c:v>
                </c:pt>
                <c:pt idx="125986">
                  <c:v>219622</c:v>
                </c:pt>
                <c:pt idx="125987">
                  <c:v>219622</c:v>
                </c:pt>
                <c:pt idx="125988">
                  <c:v>219622</c:v>
                </c:pt>
                <c:pt idx="125989">
                  <c:v>219622</c:v>
                </c:pt>
                <c:pt idx="125990">
                  <c:v>219622</c:v>
                </c:pt>
                <c:pt idx="125991">
                  <c:v>219622</c:v>
                </c:pt>
                <c:pt idx="125992">
                  <c:v>219622</c:v>
                </c:pt>
                <c:pt idx="125993">
                  <c:v>219622</c:v>
                </c:pt>
                <c:pt idx="125994">
                  <c:v>219622</c:v>
                </c:pt>
                <c:pt idx="125995">
                  <c:v>219622</c:v>
                </c:pt>
                <c:pt idx="125996">
                  <c:v>219622</c:v>
                </c:pt>
                <c:pt idx="125997">
                  <c:v>219622</c:v>
                </c:pt>
                <c:pt idx="125998">
                  <c:v>219622</c:v>
                </c:pt>
                <c:pt idx="125999">
                  <c:v>219622</c:v>
                </c:pt>
                <c:pt idx="126000">
                  <c:v>219622</c:v>
                </c:pt>
                <c:pt idx="126001">
                  <c:v>219622</c:v>
                </c:pt>
                <c:pt idx="126002">
                  <c:v>219622</c:v>
                </c:pt>
                <c:pt idx="126003">
                  <c:v>219622</c:v>
                </c:pt>
                <c:pt idx="126004">
                  <c:v>219622</c:v>
                </c:pt>
                <c:pt idx="126005">
                  <c:v>219622</c:v>
                </c:pt>
                <c:pt idx="126006">
                  <c:v>219622</c:v>
                </c:pt>
                <c:pt idx="126007">
                  <c:v>219622</c:v>
                </c:pt>
                <c:pt idx="126008">
                  <c:v>219622</c:v>
                </c:pt>
                <c:pt idx="126009">
                  <c:v>219622</c:v>
                </c:pt>
                <c:pt idx="126010">
                  <c:v>219622</c:v>
                </c:pt>
                <c:pt idx="126011">
                  <c:v>219622</c:v>
                </c:pt>
                <c:pt idx="126012">
                  <c:v>219622</c:v>
                </c:pt>
                <c:pt idx="126013">
                  <c:v>219622</c:v>
                </c:pt>
                <c:pt idx="126014">
                  <c:v>219622</c:v>
                </c:pt>
                <c:pt idx="126015">
                  <c:v>219622</c:v>
                </c:pt>
                <c:pt idx="126016">
                  <c:v>219622</c:v>
                </c:pt>
                <c:pt idx="126017">
                  <c:v>219622</c:v>
                </c:pt>
                <c:pt idx="126018">
                  <c:v>219622</c:v>
                </c:pt>
                <c:pt idx="126019">
                  <c:v>219622</c:v>
                </c:pt>
                <c:pt idx="126020">
                  <c:v>219622</c:v>
                </c:pt>
                <c:pt idx="126021">
                  <c:v>219622</c:v>
                </c:pt>
                <c:pt idx="126022">
                  <c:v>219622</c:v>
                </c:pt>
                <c:pt idx="126023">
                  <c:v>219622</c:v>
                </c:pt>
                <c:pt idx="126024">
                  <c:v>219622</c:v>
                </c:pt>
                <c:pt idx="126025">
                  <c:v>219622</c:v>
                </c:pt>
                <c:pt idx="126026">
                  <c:v>219622</c:v>
                </c:pt>
                <c:pt idx="126027">
                  <c:v>219622</c:v>
                </c:pt>
                <c:pt idx="126028">
                  <c:v>219622</c:v>
                </c:pt>
                <c:pt idx="126029">
                  <c:v>219622</c:v>
                </c:pt>
                <c:pt idx="126030">
                  <c:v>219622</c:v>
                </c:pt>
                <c:pt idx="126031">
                  <c:v>219622</c:v>
                </c:pt>
                <c:pt idx="126032">
                  <c:v>219622</c:v>
                </c:pt>
                <c:pt idx="126033">
                  <c:v>219622</c:v>
                </c:pt>
                <c:pt idx="126034">
                  <c:v>219622</c:v>
                </c:pt>
                <c:pt idx="126035">
                  <c:v>219622</c:v>
                </c:pt>
                <c:pt idx="126036">
                  <c:v>219622</c:v>
                </c:pt>
                <c:pt idx="126037">
                  <c:v>219622</c:v>
                </c:pt>
                <c:pt idx="126038">
                  <c:v>219622</c:v>
                </c:pt>
                <c:pt idx="126039">
                  <c:v>219622</c:v>
                </c:pt>
                <c:pt idx="126040">
                  <c:v>219622</c:v>
                </c:pt>
                <c:pt idx="126041">
                  <c:v>219622</c:v>
                </c:pt>
                <c:pt idx="126042">
                  <c:v>219622</c:v>
                </c:pt>
                <c:pt idx="126043">
                  <c:v>219622</c:v>
                </c:pt>
                <c:pt idx="126044">
                  <c:v>219622</c:v>
                </c:pt>
                <c:pt idx="126045">
                  <c:v>219622</c:v>
                </c:pt>
                <c:pt idx="126046">
                  <c:v>219622</c:v>
                </c:pt>
                <c:pt idx="126047">
                  <c:v>219622</c:v>
                </c:pt>
                <c:pt idx="126048">
                  <c:v>219622</c:v>
                </c:pt>
                <c:pt idx="126049">
                  <c:v>219622</c:v>
                </c:pt>
                <c:pt idx="126050">
                  <c:v>219622</c:v>
                </c:pt>
                <c:pt idx="126051">
                  <c:v>219622</c:v>
                </c:pt>
                <c:pt idx="126052">
                  <c:v>219622</c:v>
                </c:pt>
                <c:pt idx="126053">
                  <c:v>219622</c:v>
                </c:pt>
                <c:pt idx="126054">
                  <c:v>219622</c:v>
                </c:pt>
                <c:pt idx="126055">
                  <c:v>219622</c:v>
                </c:pt>
                <c:pt idx="126056">
                  <c:v>219622</c:v>
                </c:pt>
                <c:pt idx="126057">
                  <c:v>219622</c:v>
                </c:pt>
                <c:pt idx="126058">
                  <c:v>219622</c:v>
                </c:pt>
                <c:pt idx="126059">
                  <c:v>219622</c:v>
                </c:pt>
                <c:pt idx="126060">
                  <c:v>219622</c:v>
                </c:pt>
                <c:pt idx="126061">
                  <c:v>219622</c:v>
                </c:pt>
                <c:pt idx="126062">
                  <c:v>219622</c:v>
                </c:pt>
                <c:pt idx="126063">
                  <c:v>219622</c:v>
                </c:pt>
                <c:pt idx="126064">
                  <c:v>219622</c:v>
                </c:pt>
                <c:pt idx="126065">
                  <c:v>219622</c:v>
                </c:pt>
                <c:pt idx="126066">
                  <c:v>219622</c:v>
                </c:pt>
                <c:pt idx="126067">
                  <c:v>219622</c:v>
                </c:pt>
                <c:pt idx="126068">
                  <c:v>219622</c:v>
                </c:pt>
                <c:pt idx="126069">
                  <c:v>219622</c:v>
                </c:pt>
                <c:pt idx="126070">
                  <c:v>219622</c:v>
                </c:pt>
                <c:pt idx="126071">
                  <c:v>219622</c:v>
                </c:pt>
                <c:pt idx="126072">
                  <c:v>219622</c:v>
                </c:pt>
                <c:pt idx="126073">
                  <c:v>219622</c:v>
                </c:pt>
                <c:pt idx="126074">
                  <c:v>219622</c:v>
                </c:pt>
                <c:pt idx="126075">
                  <c:v>219622</c:v>
                </c:pt>
                <c:pt idx="126076">
                  <c:v>219622</c:v>
                </c:pt>
                <c:pt idx="126077">
                  <c:v>219622</c:v>
                </c:pt>
                <c:pt idx="126078">
                  <c:v>219622</c:v>
                </c:pt>
                <c:pt idx="126079">
                  <c:v>219622</c:v>
                </c:pt>
                <c:pt idx="126080">
                  <c:v>219622</c:v>
                </c:pt>
                <c:pt idx="126081">
                  <c:v>219622</c:v>
                </c:pt>
                <c:pt idx="126082">
                  <c:v>219622</c:v>
                </c:pt>
                <c:pt idx="126083">
                  <c:v>219622</c:v>
                </c:pt>
                <c:pt idx="126084">
                  <c:v>219622</c:v>
                </c:pt>
                <c:pt idx="126085">
                  <c:v>219622</c:v>
                </c:pt>
                <c:pt idx="126086">
                  <c:v>219622</c:v>
                </c:pt>
                <c:pt idx="126087">
                  <c:v>219622</c:v>
                </c:pt>
                <c:pt idx="126088">
                  <c:v>219622</c:v>
                </c:pt>
                <c:pt idx="126089">
                  <c:v>219622</c:v>
                </c:pt>
                <c:pt idx="126090">
                  <c:v>219622</c:v>
                </c:pt>
                <c:pt idx="126091">
                  <c:v>219622</c:v>
                </c:pt>
                <c:pt idx="126092">
                  <c:v>219622</c:v>
                </c:pt>
                <c:pt idx="126093">
                  <c:v>219622</c:v>
                </c:pt>
                <c:pt idx="126094">
                  <c:v>219622</c:v>
                </c:pt>
                <c:pt idx="126095">
                  <c:v>219622</c:v>
                </c:pt>
                <c:pt idx="126096">
                  <c:v>219622</c:v>
                </c:pt>
                <c:pt idx="126097">
                  <c:v>219622</c:v>
                </c:pt>
                <c:pt idx="126098">
                  <c:v>219622</c:v>
                </c:pt>
                <c:pt idx="126099">
                  <c:v>219622</c:v>
                </c:pt>
                <c:pt idx="126100">
                  <c:v>219622</c:v>
                </c:pt>
                <c:pt idx="126101">
                  <c:v>219622</c:v>
                </c:pt>
                <c:pt idx="126102">
                  <c:v>219622</c:v>
                </c:pt>
                <c:pt idx="126103">
                  <c:v>219622</c:v>
                </c:pt>
                <c:pt idx="126104">
                  <c:v>219622</c:v>
                </c:pt>
                <c:pt idx="126105">
                  <c:v>219622</c:v>
                </c:pt>
                <c:pt idx="126106">
                  <c:v>219622</c:v>
                </c:pt>
                <c:pt idx="126107">
                  <c:v>219622</c:v>
                </c:pt>
                <c:pt idx="126108">
                  <c:v>219622</c:v>
                </c:pt>
                <c:pt idx="126109">
                  <c:v>219622</c:v>
                </c:pt>
                <c:pt idx="126110">
                  <c:v>219622</c:v>
                </c:pt>
                <c:pt idx="126111">
                  <c:v>219622</c:v>
                </c:pt>
                <c:pt idx="126112">
                  <c:v>219622</c:v>
                </c:pt>
                <c:pt idx="126113">
                  <c:v>219622</c:v>
                </c:pt>
                <c:pt idx="126114">
                  <c:v>219622</c:v>
                </c:pt>
                <c:pt idx="126115">
                  <c:v>219622</c:v>
                </c:pt>
                <c:pt idx="126116">
                  <c:v>219622</c:v>
                </c:pt>
                <c:pt idx="126117">
                  <c:v>219622</c:v>
                </c:pt>
                <c:pt idx="126118">
                  <c:v>219622</c:v>
                </c:pt>
                <c:pt idx="126119">
                  <c:v>219622</c:v>
                </c:pt>
                <c:pt idx="126120">
                  <c:v>219622</c:v>
                </c:pt>
                <c:pt idx="126121">
                  <c:v>219622</c:v>
                </c:pt>
                <c:pt idx="126122">
                  <c:v>219622</c:v>
                </c:pt>
                <c:pt idx="126123">
                  <c:v>219622</c:v>
                </c:pt>
                <c:pt idx="126124">
                  <c:v>219622</c:v>
                </c:pt>
                <c:pt idx="126125">
                  <c:v>219622</c:v>
                </c:pt>
                <c:pt idx="126126">
                  <c:v>219622</c:v>
                </c:pt>
                <c:pt idx="126127">
                  <c:v>219622</c:v>
                </c:pt>
                <c:pt idx="126128">
                  <c:v>219622</c:v>
                </c:pt>
                <c:pt idx="126129">
                  <c:v>219622</c:v>
                </c:pt>
                <c:pt idx="126130">
                  <c:v>219622</c:v>
                </c:pt>
                <c:pt idx="126131">
                  <c:v>219622</c:v>
                </c:pt>
                <c:pt idx="126132">
                  <c:v>219622</c:v>
                </c:pt>
                <c:pt idx="126133">
                  <c:v>219622</c:v>
                </c:pt>
                <c:pt idx="126134">
                  <c:v>219622</c:v>
                </c:pt>
                <c:pt idx="126135">
                  <c:v>219622</c:v>
                </c:pt>
                <c:pt idx="126136">
                  <c:v>219622</c:v>
                </c:pt>
                <c:pt idx="126137">
                  <c:v>219622</c:v>
                </c:pt>
                <c:pt idx="126138">
                  <c:v>219622</c:v>
                </c:pt>
                <c:pt idx="126139">
                  <c:v>219622</c:v>
                </c:pt>
                <c:pt idx="126140">
                  <c:v>219622</c:v>
                </c:pt>
                <c:pt idx="126141">
                  <c:v>219622</c:v>
                </c:pt>
                <c:pt idx="126142">
                  <c:v>219622</c:v>
                </c:pt>
                <c:pt idx="126143">
                  <c:v>219622</c:v>
                </c:pt>
                <c:pt idx="126144">
                  <c:v>219622</c:v>
                </c:pt>
                <c:pt idx="126145">
                  <c:v>219622</c:v>
                </c:pt>
                <c:pt idx="126146">
                  <c:v>219622</c:v>
                </c:pt>
                <c:pt idx="126147">
                  <c:v>219622</c:v>
                </c:pt>
                <c:pt idx="126148">
                  <c:v>219622</c:v>
                </c:pt>
                <c:pt idx="126149">
                  <c:v>219622</c:v>
                </c:pt>
                <c:pt idx="126150">
                  <c:v>219622</c:v>
                </c:pt>
                <c:pt idx="126151">
                  <c:v>219622</c:v>
                </c:pt>
                <c:pt idx="126152">
                  <c:v>219622</c:v>
                </c:pt>
                <c:pt idx="126153">
                  <c:v>219622</c:v>
                </c:pt>
                <c:pt idx="126154">
                  <c:v>219622</c:v>
                </c:pt>
                <c:pt idx="126155">
                  <c:v>219622</c:v>
                </c:pt>
                <c:pt idx="126156">
                  <c:v>219622</c:v>
                </c:pt>
                <c:pt idx="126157">
                  <c:v>219622</c:v>
                </c:pt>
                <c:pt idx="126158">
                  <c:v>219622</c:v>
                </c:pt>
                <c:pt idx="126159">
                  <c:v>219622</c:v>
                </c:pt>
                <c:pt idx="126160">
                  <c:v>219622</c:v>
                </c:pt>
                <c:pt idx="126161">
                  <c:v>219622</c:v>
                </c:pt>
                <c:pt idx="126162">
                  <c:v>219622</c:v>
                </c:pt>
                <c:pt idx="126163">
                  <c:v>219622</c:v>
                </c:pt>
                <c:pt idx="126164">
                  <c:v>219622</c:v>
                </c:pt>
                <c:pt idx="126165">
                  <c:v>219622</c:v>
                </c:pt>
                <c:pt idx="126166">
                  <c:v>219622</c:v>
                </c:pt>
                <c:pt idx="126167">
                  <c:v>219622</c:v>
                </c:pt>
                <c:pt idx="126168">
                  <c:v>219622</c:v>
                </c:pt>
                <c:pt idx="126169">
                  <c:v>219622</c:v>
                </c:pt>
                <c:pt idx="126170">
                  <c:v>219622</c:v>
                </c:pt>
                <c:pt idx="126171">
                  <c:v>219622</c:v>
                </c:pt>
                <c:pt idx="126172">
                  <c:v>219622</c:v>
                </c:pt>
                <c:pt idx="126173">
                  <c:v>219622</c:v>
                </c:pt>
                <c:pt idx="126174">
                  <c:v>219622</c:v>
                </c:pt>
                <c:pt idx="126175">
                  <c:v>219622</c:v>
                </c:pt>
                <c:pt idx="126176">
                  <c:v>219622</c:v>
                </c:pt>
                <c:pt idx="126177">
                  <c:v>219622</c:v>
                </c:pt>
                <c:pt idx="126178">
                  <c:v>219622</c:v>
                </c:pt>
                <c:pt idx="126179">
                  <c:v>219622</c:v>
                </c:pt>
                <c:pt idx="126180">
                  <c:v>219622</c:v>
                </c:pt>
                <c:pt idx="126181">
                  <c:v>219622</c:v>
                </c:pt>
                <c:pt idx="126182">
                  <c:v>219622</c:v>
                </c:pt>
                <c:pt idx="126183">
                  <c:v>219622</c:v>
                </c:pt>
                <c:pt idx="126184">
                  <c:v>219622</c:v>
                </c:pt>
                <c:pt idx="126185">
                  <c:v>219622</c:v>
                </c:pt>
                <c:pt idx="126186">
                  <c:v>219622</c:v>
                </c:pt>
                <c:pt idx="126187">
                  <c:v>219622</c:v>
                </c:pt>
                <c:pt idx="126188">
                  <c:v>219622</c:v>
                </c:pt>
                <c:pt idx="126189">
                  <c:v>219622</c:v>
                </c:pt>
                <c:pt idx="126190">
                  <c:v>219622</c:v>
                </c:pt>
                <c:pt idx="126191">
                  <c:v>219622</c:v>
                </c:pt>
                <c:pt idx="126192">
                  <c:v>219622</c:v>
                </c:pt>
                <c:pt idx="126193">
                  <c:v>219622</c:v>
                </c:pt>
                <c:pt idx="126194">
                  <c:v>219622</c:v>
                </c:pt>
                <c:pt idx="126195">
                  <c:v>219622</c:v>
                </c:pt>
                <c:pt idx="126196">
                  <c:v>219622</c:v>
                </c:pt>
                <c:pt idx="126197">
                  <c:v>219622</c:v>
                </c:pt>
                <c:pt idx="126198">
                  <c:v>219622</c:v>
                </c:pt>
                <c:pt idx="126199">
                  <c:v>219622</c:v>
                </c:pt>
                <c:pt idx="126200">
                  <c:v>219622</c:v>
                </c:pt>
                <c:pt idx="126201">
                  <c:v>219622</c:v>
                </c:pt>
                <c:pt idx="126202">
                  <c:v>219622</c:v>
                </c:pt>
                <c:pt idx="126203">
                  <c:v>219622</c:v>
                </c:pt>
                <c:pt idx="126204">
                  <c:v>219622</c:v>
                </c:pt>
                <c:pt idx="126205">
                  <c:v>219622</c:v>
                </c:pt>
                <c:pt idx="126206">
                  <c:v>219622</c:v>
                </c:pt>
                <c:pt idx="126207">
                  <c:v>219622</c:v>
                </c:pt>
                <c:pt idx="126208">
                  <c:v>219622</c:v>
                </c:pt>
                <c:pt idx="126209">
                  <c:v>219622</c:v>
                </c:pt>
                <c:pt idx="126210">
                  <c:v>219622</c:v>
                </c:pt>
                <c:pt idx="126211">
                  <c:v>219622</c:v>
                </c:pt>
                <c:pt idx="126212">
                  <c:v>219622</c:v>
                </c:pt>
                <c:pt idx="126213">
                  <c:v>219622</c:v>
                </c:pt>
                <c:pt idx="126214">
                  <c:v>219622</c:v>
                </c:pt>
                <c:pt idx="126215">
                  <c:v>219622</c:v>
                </c:pt>
                <c:pt idx="126216">
                  <c:v>219622</c:v>
                </c:pt>
                <c:pt idx="126217">
                  <c:v>219622</c:v>
                </c:pt>
                <c:pt idx="126218">
                  <c:v>219622</c:v>
                </c:pt>
                <c:pt idx="126219">
                  <c:v>219622</c:v>
                </c:pt>
                <c:pt idx="126220">
                  <c:v>219622</c:v>
                </c:pt>
                <c:pt idx="126221">
                  <c:v>219622</c:v>
                </c:pt>
                <c:pt idx="126222">
                  <c:v>219622</c:v>
                </c:pt>
                <c:pt idx="126223">
                  <c:v>219622</c:v>
                </c:pt>
                <c:pt idx="126224">
                  <c:v>219622</c:v>
                </c:pt>
                <c:pt idx="126225">
                  <c:v>219622</c:v>
                </c:pt>
                <c:pt idx="126226">
                  <c:v>219622</c:v>
                </c:pt>
                <c:pt idx="126227">
                  <c:v>219622</c:v>
                </c:pt>
                <c:pt idx="126228">
                  <c:v>219622</c:v>
                </c:pt>
                <c:pt idx="126229">
                  <c:v>219622</c:v>
                </c:pt>
                <c:pt idx="126230">
                  <c:v>219622</c:v>
                </c:pt>
                <c:pt idx="126231">
                  <c:v>219622</c:v>
                </c:pt>
                <c:pt idx="126232">
                  <c:v>219622</c:v>
                </c:pt>
                <c:pt idx="126233">
                  <c:v>219622</c:v>
                </c:pt>
                <c:pt idx="126234">
                  <c:v>219622</c:v>
                </c:pt>
                <c:pt idx="126235">
                  <c:v>219622</c:v>
                </c:pt>
                <c:pt idx="126236">
                  <c:v>219622</c:v>
                </c:pt>
                <c:pt idx="126237">
                  <c:v>219622</c:v>
                </c:pt>
                <c:pt idx="126238">
                  <c:v>219622</c:v>
                </c:pt>
                <c:pt idx="126239">
                  <c:v>219622</c:v>
                </c:pt>
                <c:pt idx="126240">
                  <c:v>219622</c:v>
                </c:pt>
                <c:pt idx="126241">
                  <c:v>219622</c:v>
                </c:pt>
                <c:pt idx="126242">
                  <c:v>219622</c:v>
                </c:pt>
                <c:pt idx="126243">
                  <c:v>219622</c:v>
                </c:pt>
                <c:pt idx="126244">
                  <c:v>219622</c:v>
                </c:pt>
                <c:pt idx="126245">
                  <c:v>219622</c:v>
                </c:pt>
                <c:pt idx="126246">
                  <c:v>219622</c:v>
                </c:pt>
                <c:pt idx="126247">
                  <c:v>219622</c:v>
                </c:pt>
                <c:pt idx="126248">
                  <c:v>219622</c:v>
                </c:pt>
                <c:pt idx="126249">
                  <c:v>219622</c:v>
                </c:pt>
                <c:pt idx="126250">
                  <c:v>219622</c:v>
                </c:pt>
                <c:pt idx="126251">
                  <c:v>219622</c:v>
                </c:pt>
                <c:pt idx="126252">
                  <c:v>219622</c:v>
                </c:pt>
                <c:pt idx="126253">
                  <c:v>219622</c:v>
                </c:pt>
                <c:pt idx="126254">
                  <c:v>219622</c:v>
                </c:pt>
                <c:pt idx="126255">
                  <c:v>219622</c:v>
                </c:pt>
                <c:pt idx="126256">
                  <c:v>219622</c:v>
                </c:pt>
                <c:pt idx="126257">
                  <c:v>219622</c:v>
                </c:pt>
                <c:pt idx="126258">
                  <c:v>219622</c:v>
                </c:pt>
                <c:pt idx="126259">
                  <c:v>219622</c:v>
                </c:pt>
                <c:pt idx="126260">
                  <c:v>219622</c:v>
                </c:pt>
                <c:pt idx="126261">
                  <c:v>219622</c:v>
                </c:pt>
                <c:pt idx="126262">
                  <c:v>219622</c:v>
                </c:pt>
                <c:pt idx="126263">
                  <c:v>219622</c:v>
                </c:pt>
                <c:pt idx="126264">
                  <c:v>219622</c:v>
                </c:pt>
                <c:pt idx="126265">
                  <c:v>219622</c:v>
                </c:pt>
                <c:pt idx="126266">
                  <c:v>219622</c:v>
                </c:pt>
                <c:pt idx="126267">
                  <c:v>219622</c:v>
                </c:pt>
                <c:pt idx="126268">
                  <c:v>219622</c:v>
                </c:pt>
                <c:pt idx="126269">
                  <c:v>219622</c:v>
                </c:pt>
                <c:pt idx="126270">
                  <c:v>219622</c:v>
                </c:pt>
                <c:pt idx="126271">
                  <c:v>219622</c:v>
                </c:pt>
                <c:pt idx="126272">
                  <c:v>219622</c:v>
                </c:pt>
                <c:pt idx="126273">
                  <c:v>219622</c:v>
                </c:pt>
                <c:pt idx="126274">
                  <c:v>219622</c:v>
                </c:pt>
                <c:pt idx="126275">
                  <c:v>219622</c:v>
                </c:pt>
                <c:pt idx="126276">
                  <c:v>219622</c:v>
                </c:pt>
                <c:pt idx="126277">
                  <c:v>219622</c:v>
                </c:pt>
                <c:pt idx="126278">
                  <c:v>219622</c:v>
                </c:pt>
                <c:pt idx="126279">
                  <c:v>219622</c:v>
                </c:pt>
                <c:pt idx="126280">
                  <c:v>219622</c:v>
                </c:pt>
                <c:pt idx="126281">
                  <c:v>219622</c:v>
                </c:pt>
                <c:pt idx="126282">
                  <c:v>219622</c:v>
                </c:pt>
                <c:pt idx="126283">
                  <c:v>219622</c:v>
                </c:pt>
                <c:pt idx="126284">
                  <c:v>219622</c:v>
                </c:pt>
                <c:pt idx="126285">
                  <c:v>219622</c:v>
                </c:pt>
                <c:pt idx="126286">
                  <c:v>219622</c:v>
                </c:pt>
                <c:pt idx="126287">
                  <c:v>219622</c:v>
                </c:pt>
                <c:pt idx="126288">
                  <c:v>219622</c:v>
                </c:pt>
                <c:pt idx="126289">
                  <c:v>219622</c:v>
                </c:pt>
                <c:pt idx="126290">
                  <c:v>219622</c:v>
                </c:pt>
                <c:pt idx="126291">
                  <c:v>219622</c:v>
                </c:pt>
                <c:pt idx="126292">
                  <c:v>219622</c:v>
                </c:pt>
                <c:pt idx="126293">
                  <c:v>219622</c:v>
                </c:pt>
                <c:pt idx="126294">
                  <c:v>219622</c:v>
                </c:pt>
                <c:pt idx="126295">
                  <c:v>219622</c:v>
                </c:pt>
                <c:pt idx="126296">
                  <c:v>219622</c:v>
                </c:pt>
                <c:pt idx="126297">
                  <c:v>219622</c:v>
                </c:pt>
                <c:pt idx="126298">
                  <c:v>219622</c:v>
                </c:pt>
                <c:pt idx="126299">
                  <c:v>219622</c:v>
                </c:pt>
                <c:pt idx="126300">
                  <c:v>219622</c:v>
                </c:pt>
                <c:pt idx="126301">
                  <c:v>219622</c:v>
                </c:pt>
                <c:pt idx="126302">
                  <c:v>219622</c:v>
                </c:pt>
                <c:pt idx="126303">
                  <c:v>219622</c:v>
                </c:pt>
                <c:pt idx="126304">
                  <c:v>219622</c:v>
                </c:pt>
                <c:pt idx="126305">
                  <c:v>219622</c:v>
                </c:pt>
                <c:pt idx="126306">
                  <c:v>219622</c:v>
                </c:pt>
                <c:pt idx="126307">
                  <c:v>219622</c:v>
                </c:pt>
                <c:pt idx="126308">
                  <c:v>219622</c:v>
                </c:pt>
                <c:pt idx="126309">
                  <c:v>219622</c:v>
                </c:pt>
                <c:pt idx="126310">
                  <c:v>219622</c:v>
                </c:pt>
                <c:pt idx="126311">
                  <c:v>219622</c:v>
                </c:pt>
                <c:pt idx="126312">
                  <c:v>219622</c:v>
                </c:pt>
                <c:pt idx="126313">
                  <c:v>219622</c:v>
                </c:pt>
                <c:pt idx="126314">
                  <c:v>219622</c:v>
                </c:pt>
                <c:pt idx="126315">
                  <c:v>219622</c:v>
                </c:pt>
                <c:pt idx="126316">
                  <c:v>219622</c:v>
                </c:pt>
                <c:pt idx="126317">
                  <c:v>219622</c:v>
                </c:pt>
                <c:pt idx="126318">
                  <c:v>219622</c:v>
                </c:pt>
                <c:pt idx="126319">
                  <c:v>219622</c:v>
                </c:pt>
                <c:pt idx="126320">
                  <c:v>219622</c:v>
                </c:pt>
                <c:pt idx="126321">
                  <c:v>219622</c:v>
                </c:pt>
                <c:pt idx="126322">
                  <c:v>219622</c:v>
                </c:pt>
                <c:pt idx="126323">
                  <c:v>219622</c:v>
                </c:pt>
                <c:pt idx="126324">
                  <c:v>219622</c:v>
                </c:pt>
                <c:pt idx="126325">
                  <c:v>219622</c:v>
                </c:pt>
                <c:pt idx="126326">
                  <c:v>219622</c:v>
                </c:pt>
                <c:pt idx="126327">
                  <c:v>219622</c:v>
                </c:pt>
                <c:pt idx="126328">
                  <c:v>219622</c:v>
                </c:pt>
                <c:pt idx="126329">
                  <c:v>219622</c:v>
                </c:pt>
                <c:pt idx="126330">
                  <c:v>219622</c:v>
                </c:pt>
                <c:pt idx="126331">
                  <c:v>219622</c:v>
                </c:pt>
                <c:pt idx="126332">
                  <c:v>219622</c:v>
                </c:pt>
                <c:pt idx="126333">
                  <c:v>219622</c:v>
                </c:pt>
                <c:pt idx="126334">
                  <c:v>219622</c:v>
                </c:pt>
                <c:pt idx="126335">
                  <c:v>219622</c:v>
                </c:pt>
                <c:pt idx="126336">
                  <c:v>219622</c:v>
                </c:pt>
                <c:pt idx="126337">
                  <c:v>219622</c:v>
                </c:pt>
                <c:pt idx="126338">
                  <c:v>219622</c:v>
                </c:pt>
                <c:pt idx="126339">
                  <c:v>219622</c:v>
                </c:pt>
                <c:pt idx="126340">
                  <c:v>219622</c:v>
                </c:pt>
                <c:pt idx="126341">
                  <c:v>219622</c:v>
                </c:pt>
                <c:pt idx="126342">
                  <c:v>219622</c:v>
                </c:pt>
                <c:pt idx="126343">
                  <c:v>219622</c:v>
                </c:pt>
                <c:pt idx="126344">
                  <c:v>219622</c:v>
                </c:pt>
                <c:pt idx="126345">
                  <c:v>219622</c:v>
                </c:pt>
                <c:pt idx="126346">
                  <c:v>219622</c:v>
                </c:pt>
                <c:pt idx="126347">
                  <c:v>219622</c:v>
                </c:pt>
                <c:pt idx="126348">
                  <c:v>219622</c:v>
                </c:pt>
                <c:pt idx="126349">
                  <c:v>219622</c:v>
                </c:pt>
                <c:pt idx="126350">
                  <c:v>219622</c:v>
                </c:pt>
                <c:pt idx="126351">
                  <c:v>219622</c:v>
                </c:pt>
                <c:pt idx="126352">
                  <c:v>219622</c:v>
                </c:pt>
                <c:pt idx="126353">
                  <c:v>219622</c:v>
                </c:pt>
                <c:pt idx="126354">
                  <c:v>219622</c:v>
                </c:pt>
                <c:pt idx="126355">
                  <c:v>219622</c:v>
                </c:pt>
                <c:pt idx="126356">
                  <c:v>219622</c:v>
                </c:pt>
                <c:pt idx="126357">
                  <c:v>219622</c:v>
                </c:pt>
                <c:pt idx="126358">
                  <c:v>219622</c:v>
                </c:pt>
                <c:pt idx="126359">
                  <c:v>219622</c:v>
                </c:pt>
                <c:pt idx="126360">
                  <c:v>219622</c:v>
                </c:pt>
                <c:pt idx="126361">
                  <c:v>219622</c:v>
                </c:pt>
                <c:pt idx="126362">
                  <c:v>219622</c:v>
                </c:pt>
                <c:pt idx="126363">
                  <c:v>219622</c:v>
                </c:pt>
                <c:pt idx="126364">
                  <c:v>219622</c:v>
                </c:pt>
                <c:pt idx="126365">
                  <c:v>219622</c:v>
                </c:pt>
                <c:pt idx="126366">
                  <c:v>219622</c:v>
                </c:pt>
                <c:pt idx="126367">
                  <c:v>219622</c:v>
                </c:pt>
                <c:pt idx="126368">
                  <c:v>219622</c:v>
                </c:pt>
                <c:pt idx="126369">
                  <c:v>219622</c:v>
                </c:pt>
                <c:pt idx="126370">
                  <c:v>219622</c:v>
                </c:pt>
                <c:pt idx="126371">
                  <c:v>219622</c:v>
                </c:pt>
                <c:pt idx="126372">
                  <c:v>219622</c:v>
                </c:pt>
                <c:pt idx="126373">
                  <c:v>219622</c:v>
                </c:pt>
                <c:pt idx="126374">
                  <c:v>219622</c:v>
                </c:pt>
                <c:pt idx="126375">
                  <c:v>219622</c:v>
                </c:pt>
                <c:pt idx="126376">
                  <c:v>219622</c:v>
                </c:pt>
                <c:pt idx="126377">
                  <c:v>219622</c:v>
                </c:pt>
                <c:pt idx="126378">
                  <c:v>219622</c:v>
                </c:pt>
                <c:pt idx="126379">
                  <c:v>219622</c:v>
                </c:pt>
                <c:pt idx="126380">
                  <c:v>219622</c:v>
                </c:pt>
                <c:pt idx="126381">
                  <c:v>219622</c:v>
                </c:pt>
                <c:pt idx="126382">
                  <c:v>219622</c:v>
                </c:pt>
                <c:pt idx="126383">
                  <c:v>219622</c:v>
                </c:pt>
                <c:pt idx="126384">
                  <c:v>219622</c:v>
                </c:pt>
                <c:pt idx="126385">
                  <c:v>219622</c:v>
                </c:pt>
                <c:pt idx="126386">
                  <c:v>219622</c:v>
                </c:pt>
                <c:pt idx="126387">
                  <c:v>219622</c:v>
                </c:pt>
                <c:pt idx="126388">
                  <c:v>219622</c:v>
                </c:pt>
                <c:pt idx="126389">
                  <c:v>219622</c:v>
                </c:pt>
                <c:pt idx="126390">
                  <c:v>219622</c:v>
                </c:pt>
                <c:pt idx="126391">
                  <c:v>219622</c:v>
                </c:pt>
                <c:pt idx="126392">
                  <c:v>219622</c:v>
                </c:pt>
                <c:pt idx="126393">
                  <c:v>219622</c:v>
                </c:pt>
                <c:pt idx="126394">
                  <c:v>219622</c:v>
                </c:pt>
                <c:pt idx="126395">
                  <c:v>219622</c:v>
                </c:pt>
                <c:pt idx="126396">
                  <c:v>219622</c:v>
                </c:pt>
                <c:pt idx="126397">
                  <c:v>219622</c:v>
                </c:pt>
                <c:pt idx="126398">
                  <c:v>219622</c:v>
                </c:pt>
                <c:pt idx="126399">
                  <c:v>219622</c:v>
                </c:pt>
                <c:pt idx="126400">
                  <c:v>219622</c:v>
                </c:pt>
                <c:pt idx="126401">
                  <c:v>219622</c:v>
                </c:pt>
                <c:pt idx="126402">
                  <c:v>219622</c:v>
                </c:pt>
                <c:pt idx="126403">
                  <c:v>219622</c:v>
                </c:pt>
                <c:pt idx="126404">
                  <c:v>219622</c:v>
                </c:pt>
                <c:pt idx="126405">
                  <c:v>219622</c:v>
                </c:pt>
                <c:pt idx="126406">
                  <c:v>219622</c:v>
                </c:pt>
                <c:pt idx="126407">
                  <c:v>219622</c:v>
                </c:pt>
                <c:pt idx="126408">
                  <c:v>219622</c:v>
                </c:pt>
                <c:pt idx="126409">
                  <c:v>219622</c:v>
                </c:pt>
                <c:pt idx="126410">
                  <c:v>219622</c:v>
                </c:pt>
                <c:pt idx="126411">
                  <c:v>219622</c:v>
                </c:pt>
                <c:pt idx="126412">
                  <c:v>219622</c:v>
                </c:pt>
                <c:pt idx="126413">
                  <c:v>219622</c:v>
                </c:pt>
                <c:pt idx="126414">
                  <c:v>219622</c:v>
                </c:pt>
                <c:pt idx="126415">
                  <c:v>219622</c:v>
                </c:pt>
                <c:pt idx="126416">
                  <c:v>219622</c:v>
                </c:pt>
                <c:pt idx="126417">
                  <c:v>219622</c:v>
                </c:pt>
                <c:pt idx="126418">
                  <c:v>219622</c:v>
                </c:pt>
                <c:pt idx="126419">
                  <c:v>219622</c:v>
                </c:pt>
                <c:pt idx="126420">
                  <c:v>219622</c:v>
                </c:pt>
                <c:pt idx="126421">
                  <c:v>219622</c:v>
                </c:pt>
                <c:pt idx="126422">
                  <c:v>219622</c:v>
                </c:pt>
                <c:pt idx="126423">
                  <c:v>219622</c:v>
                </c:pt>
                <c:pt idx="126424">
                  <c:v>219622</c:v>
                </c:pt>
                <c:pt idx="126425">
                  <c:v>219622</c:v>
                </c:pt>
                <c:pt idx="126426">
                  <c:v>219622</c:v>
                </c:pt>
                <c:pt idx="126427">
                  <c:v>219622</c:v>
                </c:pt>
                <c:pt idx="126428">
                  <c:v>219622</c:v>
                </c:pt>
                <c:pt idx="126429">
                  <c:v>219622</c:v>
                </c:pt>
                <c:pt idx="126430">
                  <c:v>219622</c:v>
                </c:pt>
                <c:pt idx="126431">
                  <c:v>219622</c:v>
                </c:pt>
                <c:pt idx="126432">
                  <c:v>219622</c:v>
                </c:pt>
                <c:pt idx="126433">
                  <c:v>219622</c:v>
                </c:pt>
                <c:pt idx="126434">
                  <c:v>219622</c:v>
                </c:pt>
                <c:pt idx="126435">
                  <c:v>219622</c:v>
                </c:pt>
                <c:pt idx="126436">
                  <c:v>219622</c:v>
                </c:pt>
                <c:pt idx="126437">
                  <c:v>219622</c:v>
                </c:pt>
                <c:pt idx="126438">
                  <c:v>219622</c:v>
                </c:pt>
                <c:pt idx="126439">
                  <c:v>219622</c:v>
                </c:pt>
                <c:pt idx="126440">
                  <c:v>219622</c:v>
                </c:pt>
                <c:pt idx="126441">
                  <c:v>219622</c:v>
                </c:pt>
                <c:pt idx="126442">
                  <c:v>219622</c:v>
                </c:pt>
                <c:pt idx="126443">
                  <c:v>219622</c:v>
                </c:pt>
                <c:pt idx="126444">
                  <c:v>219622</c:v>
                </c:pt>
                <c:pt idx="126445">
                  <c:v>219622</c:v>
                </c:pt>
                <c:pt idx="126446">
                  <c:v>219622</c:v>
                </c:pt>
                <c:pt idx="126447">
                  <c:v>219622</c:v>
                </c:pt>
                <c:pt idx="126448">
                  <c:v>219622</c:v>
                </c:pt>
                <c:pt idx="126449">
                  <c:v>219622</c:v>
                </c:pt>
                <c:pt idx="126450">
                  <c:v>219622</c:v>
                </c:pt>
                <c:pt idx="126451">
                  <c:v>219622</c:v>
                </c:pt>
                <c:pt idx="126452">
                  <c:v>219622</c:v>
                </c:pt>
                <c:pt idx="126453">
                  <c:v>219622</c:v>
                </c:pt>
                <c:pt idx="126454">
                  <c:v>219622</c:v>
                </c:pt>
                <c:pt idx="126455">
                  <c:v>219622</c:v>
                </c:pt>
                <c:pt idx="126456">
                  <c:v>219622</c:v>
                </c:pt>
                <c:pt idx="126457">
                  <c:v>219622</c:v>
                </c:pt>
                <c:pt idx="126458">
                  <c:v>219622</c:v>
                </c:pt>
                <c:pt idx="126459">
                  <c:v>219622</c:v>
                </c:pt>
                <c:pt idx="126460">
                  <c:v>219622</c:v>
                </c:pt>
                <c:pt idx="126461">
                  <c:v>219622</c:v>
                </c:pt>
                <c:pt idx="126462">
                  <c:v>219622</c:v>
                </c:pt>
                <c:pt idx="126463">
                  <c:v>219622</c:v>
                </c:pt>
                <c:pt idx="126464">
                  <c:v>219622</c:v>
                </c:pt>
                <c:pt idx="126465">
                  <c:v>219622</c:v>
                </c:pt>
                <c:pt idx="126466">
                  <c:v>219622</c:v>
                </c:pt>
                <c:pt idx="126467">
                  <c:v>219622</c:v>
                </c:pt>
                <c:pt idx="126468">
                  <c:v>219622</c:v>
                </c:pt>
                <c:pt idx="126469">
                  <c:v>219622</c:v>
                </c:pt>
                <c:pt idx="126470">
                  <c:v>219622</c:v>
                </c:pt>
                <c:pt idx="126471">
                  <c:v>219622</c:v>
                </c:pt>
                <c:pt idx="126472">
                  <c:v>219622</c:v>
                </c:pt>
                <c:pt idx="126473">
                  <c:v>219622</c:v>
                </c:pt>
                <c:pt idx="126474">
                  <c:v>219622</c:v>
                </c:pt>
                <c:pt idx="126475">
                  <c:v>219622</c:v>
                </c:pt>
                <c:pt idx="126476">
                  <c:v>219622</c:v>
                </c:pt>
                <c:pt idx="126477">
                  <c:v>219622</c:v>
                </c:pt>
                <c:pt idx="126478">
                  <c:v>219622</c:v>
                </c:pt>
                <c:pt idx="126479">
                  <c:v>219622</c:v>
                </c:pt>
                <c:pt idx="126480">
                  <c:v>219622</c:v>
                </c:pt>
                <c:pt idx="126481">
                  <c:v>219622</c:v>
                </c:pt>
                <c:pt idx="126482">
                  <c:v>219622</c:v>
                </c:pt>
                <c:pt idx="126483">
                  <c:v>219622</c:v>
                </c:pt>
                <c:pt idx="126484">
                  <c:v>219622</c:v>
                </c:pt>
                <c:pt idx="126485">
                  <c:v>219622</c:v>
                </c:pt>
                <c:pt idx="126486">
                  <c:v>219622</c:v>
                </c:pt>
                <c:pt idx="126487">
                  <c:v>219622</c:v>
                </c:pt>
                <c:pt idx="126488">
                  <c:v>219622</c:v>
                </c:pt>
                <c:pt idx="126489">
                  <c:v>219622</c:v>
                </c:pt>
                <c:pt idx="126490">
                  <c:v>219622</c:v>
                </c:pt>
                <c:pt idx="126491">
                  <c:v>219622</c:v>
                </c:pt>
                <c:pt idx="126492">
                  <c:v>219622</c:v>
                </c:pt>
                <c:pt idx="126493">
                  <c:v>219622</c:v>
                </c:pt>
                <c:pt idx="126494">
                  <c:v>219622</c:v>
                </c:pt>
                <c:pt idx="126495">
                  <c:v>219622</c:v>
                </c:pt>
                <c:pt idx="126496">
                  <c:v>219622</c:v>
                </c:pt>
                <c:pt idx="126497">
                  <c:v>219622</c:v>
                </c:pt>
                <c:pt idx="126498">
                  <c:v>219622</c:v>
                </c:pt>
                <c:pt idx="126499">
                  <c:v>219622</c:v>
                </c:pt>
                <c:pt idx="126500">
                  <c:v>219622</c:v>
                </c:pt>
                <c:pt idx="126501">
                  <c:v>219622</c:v>
                </c:pt>
                <c:pt idx="126502">
                  <c:v>219622</c:v>
                </c:pt>
                <c:pt idx="126503">
                  <c:v>219622</c:v>
                </c:pt>
                <c:pt idx="126504">
                  <c:v>219622</c:v>
                </c:pt>
                <c:pt idx="126505">
                  <c:v>219622</c:v>
                </c:pt>
                <c:pt idx="126506">
                  <c:v>219622</c:v>
                </c:pt>
                <c:pt idx="126507">
                  <c:v>219622</c:v>
                </c:pt>
                <c:pt idx="126508">
                  <c:v>219622</c:v>
                </c:pt>
                <c:pt idx="126509">
                  <c:v>219622</c:v>
                </c:pt>
                <c:pt idx="126510">
                  <c:v>219622</c:v>
                </c:pt>
                <c:pt idx="126511">
                  <c:v>219622</c:v>
                </c:pt>
                <c:pt idx="126512">
                  <c:v>219622</c:v>
                </c:pt>
                <c:pt idx="126513">
                  <c:v>219622</c:v>
                </c:pt>
                <c:pt idx="126514">
                  <c:v>219622</c:v>
                </c:pt>
                <c:pt idx="126515">
                  <c:v>219622</c:v>
                </c:pt>
                <c:pt idx="126516">
                  <c:v>219622</c:v>
                </c:pt>
                <c:pt idx="126517">
                  <c:v>219622</c:v>
                </c:pt>
                <c:pt idx="126518">
                  <c:v>219622</c:v>
                </c:pt>
                <c:pt idx="126519">
                  <c:v>219622</c:v>
                </c:pt>
                <c:pt idx="126520">
                  <c:v>219622</c:v>
                </c:pt>
                <c:pt idx="126521">
                  <c:v>219622</c:v>
                </c:pt>
                <c:pt idx="126522">
                  <c:v>219622</c:v>
                </c:pt>
                <c:pt idx="126523">
                  <c:v>219622</c:v>
                </c:pt>
                <c:pt idx="126524">
                  <c:v>219622</c:v>
                </c:pt>
                <c:pt idx="126525">
                  <c:v>219622</c:v>
                </c:pt>
                <c:pt idx="126526">
                  <c:v>219622</c:v>
                </c:pt>
                <c:pt idx="126527">
                  <c:v>219622</c:v>
                </c:pt>
                <c:pt idx="126528">
                  <c:v>219622</c:v>
                </c:pt>
                <c:pt idx="126529">
                  <c:v>219622</c:v>
                </c:pt>
                <c:pt idx="126530">
                  <c:v>219622</c:v>
                </c:pt>
                <c:pt idx="126531">
                  <c:v>219622</c:v>
                </c:pt>
                <c:pt idx="126532">
                  <c:v>219622</c:v>
                </c:pt>
                <c:pt idx="126533">
                  <c:v>219622</c:v>
                </c:pt>
                <c:pt idx="126534">
                  <c:v>219622</c:v>
                </c:pt>
                <c:pt idx="126535">
                  <c:v>219622</c:v>
                </c:pt>
                <c:pt idx="126536">
                  <c:v>219622</c:v>
                </c:pt>
                <c:pt idx="126537">
                  <c:v>219622</c:v>
                </c:pt>
                <c:pt idx="126538">
                  <c:v>219622</c:v>
                </c:pt>
                <c:pt idx="126539">
                  <c:v>219622</c:v>
                </c:pt>
                <c:pt idx="126540">
                  <c:v>219622</c:v>
                </c:pt>
                <c:pt idx="126541">
                  <c:v>219622</c:v>
                </c:pt>
                <c:pt idx="126542">
                  <c:v>219622</c:v>
                </c:pt>
                <c:pt idx="126543">
                  <c:v>219622</c:v>
                </c:pt>
                <c:pt idx="126544">
                  <c:v>219622</c:v>
                </c:pt>
                <c:pt idx="126545">
                  <c:v>219622</c:v>
                </c:pt>
                <c:pt idx="126546">
                  <c:v>219622</c:v>
                </c:pt>
                <c:pt idx="126547">
                  <c:v>219622</c:v>
                </c:pt>
                <c:pt idx="126548">
                  <c:v>219622</c:v>
                </c:pt>
                <c:pt idx="126549">
                  <c:v>219622</c:v>
                </c:pt>
                <c:pt idx="126550">
                  <c:v>219622</c:v>
                </c:pt>
                <c:pt idx="126551">
                  <c:v>219622</c:v>
                </c:pt>
                <c:pt idx="126552">
                  <c:v>219622</c:v>
                </c:pt>
                <c:pt idx="126553">
                  <c:v>219622</c:v>
                </c:pt>
                <c:pt idx="126554">
                  <c:v>219622</c:v>
                </c:pt>
                <c:pt idx="126555">
                  <c:v>219622</c:v>
                </c:pt>
                <c:pt idx="126556">
                  <c:v>219622</c:v>
                </c:pt>
                <c:pt idx="126557">
                  <c:v>219622</c:v>
                </c:pt>
                <c:pt idx="126558">
                  <c:v>219622</c:v>
                </c:pt>
                <c:pt idx="126559">
                  <c:v>219622</c:v>
                </c:pt>
                <c:pt idx="126560">
                  <c:v>219622</c:v>
                </c:pt>
                <c:pt idx="126561">
                  <c:v>219622</c:v>
                </c:pt>
                <c:pt idx="126562">
                  <c:v>219622</c:v>
                </c:pt>
                <c:pt idx="126563">
                  <c:v>219622</c:v>
                </c:pt>
                <c:pt idx="126564">
                  <c:v>219622</c:v>
                </c:pt>
                <c:pt idx="126565">
                  <c:v>219622</c:v>
                </c:pt>
                <c:pt idx="126566">
                  <c:v>219622</c:v>
                </c:pt>
                <c:pt idx="126567">
                  <c:v>219622</c:v>
                </c:pt>
                <c:pt idx="126568">
                  <c:v>219622</c:v>
                </c:pt>
                <c:pt idx="126569">
                  <c:v>219622</c:v>
                </c:pt>
                <c:pt idx="126570">
                  <c:v>219622</c:v>
                </c:pt>
                <c:pt idx="126571">
                  <c:v>219622</c:v>
                </c:pt>
                <c:pt idx="126572">
                  <c:v>219622</c:v>
                </c:pt>
                <c:pt idx="126573">
                  <c:v>219622</c:v>
                </c:pt>
                <c:pt idx="126574">
                  <c:v>219622</c:v>
                </c:pt>
                <c:pt idx="126575">
                  <c:v>219622</c:v>
                </c:pt>
                <c:pt idx="126576">
                  <c:v>219622</c:v>
                </c:pt>
                <c:pt idx="126577">
                  <c:v>219622</c:v>
                </c:pt>
                <c:pt idx="126578">
                  <c:v>219622</c:v>
                </c:pt>
                <c:pt idx="126579">
                  <c:v>219622</c:v>
                </c:pt>
                <c:pt idx="126580">
                  <c:v>219622</c:v>
                </c:pt>
                <c:pt idx="126581">
                  <c:v>219622</c:v>
                </c:pt>
                <c:pt idx="126582">
                  <c:v>219622</c:v>
                </c:pt>
                <c:pt idx="126583">
                  <c:v>219622</c:v>
                </c:pt>
                <c:pt idx="126584">
                  <c:v>219622</c:v>
                </c:pt>
                <c:pt idx="126585">
                  <c:v>219622</c:v>
                </c:pt>
                <c:pt idx="126586">
                  <c:v>219622</c:v>
                </c:pt>
                <c:pt idx="126587">
                  <c:v>219622</c:v>
                </c:pt>
                <c:pt idx="126588">
                  <c:v>219622</c:v>
                </c:pt>
                <c:pt idx="126589">
                  <c:v>219622</c:v>
                </c:pt>
                <c:pt idx="126590">
                  <c:v>219622</c:v>
                </c:pt>
                <c:pt idx="126591">
                  <c:v>219622</c:v>
                </c:pt>
                <c:pt idx="126592">
                  <c:v>219622</c:v>
                </c:pt>
                <c:pt idx="126593">
                  <c:v>219622</c:v>
                </c:pt>
                <c:pt idx="126594">
                  <c:v>219622</c:v>
                </c:pt>
                <c:pt idx="126595">
                  <c:v>219622</c:v>
                </c:pt>
                <c:pt idx="126596">
                  <c:v>219622</c:v>
                </c:pt>
                <c:pt idx="126597">
                  <c:v>219622</c:v>
                </c:pt>
                <c:pt idx="126598">
                  <c:v>219622</c:v>
                </c:pt>
                <c:pt idx="126599">
                  <c:v>219622</c:v>
                </c:pt>
                <c:pt idx="126600">
                  <c:v>219622</c:v>
                </c:pt>
                <c:pt idx="126601">
                  <c:v>219622</c:v>
                </c:pt>
                <c:pt idx="126602">
                  <c:v>219622</c:v>
                </c:pt>
                <c:pt idx="126603">
                  <c:v>219622</c:v>
                </c:pt>
                <c:pt idx="126604">
                  <c:v>219622</c:v>
                </c:pt>
                <c:pt idx="126605">
                  <c:v>219622</c:v>
                </c:pt>
                <c:pt idx="126606">
                  <c:v>219622</c:v>
                </c:pt>
                <c:pt idx="126607">
                  <c:v>219622</c:v>
                </c:pt>
                <c:pt idx="126608">
                  <c:v>219622</c:v>
                </c:pt>
                <c:pt idx="126609">
                  <c:v>219622</c:v>
                </c:pt>
                <c:pt idx="126610">
                  <c:v>219622</c:v>
                </c:pt>
                <c:pt idx="126611">
                  <c:v>219622</c:v>
                </c:pt>
                <c:pt idx="126612">
                  <c:v>219622</c:v>
                </c:pt>
                <c:pt idx="126613">
                  <c:v>219622</c:v>
                </c:pt>
                <c:pt idx="126614">
                  <c:v>219622</c:v>
                </c:pt>
                <c:pt idx="126615">
                  <c:v>219622</c:v>
                </c:pt>
                <c:pt idx="126616">
                  <c:v>219622</c:v>
                </c:pt>
                <c:pt idx="126617">
                  <c:v>219622</c:v>
                </c:pt>
                <c:pt idx="126618">
                  <c:v>219622</c:v>
                </c:pt>
                <c:pt idx="126619">
                  <c:v>219622</c:v>
                </c:pt>
                <c:pt idx="126620">
                  <c:v>219622</c:v>
                </c:pt>
                <c:pt idx="126621">
                  <c:v>219622</c:v>
                </c:pt>
                <c:pt idx="126622">
                  <c:v>219622</c:v>
                </c:pt>
                <c:pt idx="126623">
                  <c:v>219622</c:v>
                </c:pt>
                <c:pt idx="126624">
                  <c:v>219622</c:v>
                </c:pt>
                <c:pt idx="126625">
                  <c:v>219622</c:v>
                </c:pt>
                <c:pt idx="126626">
                  <c:v>219622</c:v>
                </c:pt>
                <c:pt idx="126627">
                  <c:v>219622</c:v>
                </c:pt>
                <c:pt idx="126628">
                  <c:v>219622</c:v>
                </c:pt>
                <c:pt idx="126629">
                  <c:v>219622</c:v>
                </c:pt>
                <c:pt idx="126630">
                  <c:v>219622</c:v>
                </c:pt>
                <c:pt idx="126631">
                  <c:v>219622</c:v>
                </c:pt>
                <c:pt idx="126632">
                  <c:v>219622</c:v>
                </c:pt>
                <c:pt idx="126633">
                  <c:v>219622</c:v>
                </c:pt>
                <c:pt idx="126634">
                  <c:v>219622</c:v>
                </c:pt>
                <c:pt idx="126635">
                  <c:v>219622</c:v>
                </c:pt>
                <c:pt idx="126636">
                  <c:v>219622</c:v>
                </c:pt>
                <c:pt idx="126637">
                  <c:v>219622</c:v>
                </c:pt>
                <c:pt idx="126638">
                  <c:v>219622</c:v>
                </c:pt>
                <c:pt idx="126639">
                  <c:v>219622</c:v>
                </c:pt>
                <c:pt idx="126640">
                  <c:v>219622</c:v>
                </c:pt>
                <c:pt idx="126641">
                  <c:v>219622</c:v>
                </c:pt>
                <c:pt idx="126642">
                  <c:v>219622</c:v>
                </c:pt>
                <c:pt idx="126643">
                  <c:v>219622</c:v>
                </c:pt>
                <c:pt idx="126644">
                  <c:v>219622</c:v>
                </c:pt>
                <c:pt idx="126645">
                  <c:v>219622</c:v>
                </c:pt>
                <c:pt idx="126646">
                  <c:v>219622</c:v>
                </c:pt>
                <c:pt idx="126647">
                  <c:v>219622</c:v>
                </c:pt>
                <c:pt idx="126648">
                  <c:v>219622</c:v>
                </c:pt>
                <c:pt idx="126649">
                  <c:v>219622</c:v>
                </c:pt>
                <c:pt idx="126650">
                  <c:v>219622</c:v>
                </c:pt>
                <c:pt idx="126651">
                  <c:v>219622</c:v>
                </c:pt>
                <c:pt idx="126652">
                  <c:v>219622</c:v>
                </c:pt>
                <c:pt idx="126653">
                  <c:v>219622</c:v>
                </c:pt>
                <c:pt idx="126654">
                  <c:v>219622</c:v>
                </c:pt>
                <c:pt idx="126655">
                  <c:v>219622</c:v>
                </c:pt>
                <c:pt idx="126656">
                  <c:v>219622</c:v>
                </c:pt>
                <c:pt idx="126657">
                  <c:v>219622</c:v>
                </c:pt>
                <c:pt idx="126658">
                  <c:v>219622</c:v>
                </c:pt>
                <c:pt idx="126659">
                  <c:v>219622</c:v>
                </c:pt>
                <c:pt idx="126660">
                  <c:v>219622</c:v>
                </c:pt>
                <c:pt idx="126661">
                  <c:v>219622</c:v>
                </c:pt>
                <c:pt idx="126662">
                  <c:v>219622</c:v>
                </c:pt>
                <c:pt idx="126663">
                  <c:v>219622</c:v>
                </c:pt>
                <c:pt idx="126664">
                  <c:v>219622</c:v>
                </c:pt>
                <c:pt idx="126665">
                  <c:v>219622</c:v>
                </c:pt>
                <c:pt idx="126666">
                  <c:v>219622</c:v>
                </c:pt>
                <c:pt idx="126667">
                  <c:v>219622</c:v>
                </c:pt>
                <c:pt idx="126668">
                  <c:v>219622</c:v>
                </c:pt>
                <c:pt idx="126669">
                  <c:v>219622</c:v>
                </c:pt>
                <c:pt idx="126670">
                  <c:v>219622</c:v>
                </c:pt>
                <c:pt idx="126671">
                  <c:v>219622</c:v>
                </c:pt>
                <c:pt idx="126672">
                  <c:v>219622</c:v>
                </c:pt>
                <c:pt idx="126673">
                  <c:v>219622</c:v>
                </c:pt>
                <c:pt idx="126674">
                  <c:v>219622</c:v>
                </c:pt>
                <c:pt idx="126675">
                  <c:v>219622</c:v>
                </c:pt>
                <c:pt idx="126676">
                  <c:v>219622</c:v>
                </c:pt>
                <c:pt idx="126677">
                  <c:v>219622</c:v>
                </c:pt>
                <c:pt idx="126678">
                  <c:v>219622</c:v>
                </c:pt>
                <c:pt idx="126679">
                  <c:v>219622</c:v>
                </c:pt>
                <c:pt idx="126680">
                  <c:v>219622</c:v>
                </c:pt>
                <c:pt idx="126681">
                  <c:v>219622</c:v>
                </c:pt>
                <c:pt idx="126682">
                  <c:v>219622</c:v>
                </c:pt>
                <c:pt idx="126683">
                  <c:v>219622</c:v>
                </c:pt>
                <c:pt idx="126684">
                  <c:v>219622</c:v>
                </c:pt>
                <c:pt idx="126685">
                  <c:v>219622</c:v>
                </c:pt>
                <c:pt idx="126686">
                  <c:v>219622</c:v>
                </c:pt>
                <c:pt idx="126687">
                  <c:v>219622</c:v>
                </c:pt>
                <c:pt idx="126688">
                  <c:v>219622</c:v>
                </c:pt>
                <c:pt idx="126689">
                  <c:v>219622</c:v>
                </c:pt>
                <c:pt idx="126690">
                  <c:v>219622</c:v>
                </c:pt>
                <c:pt idx="126691">
                  <c:v>219622</c:v>
                </c:pt>
                <c:pt idx="126692">
                  <c:v>219622</c:v>
                </c:pt>
                <c:pt idx="126693">
                  <c:v>219622</c:v>
                </c:pt>
                <c:pt idx="126694">
                  <c:v>219622</c:v>
                </c:pt>
                <c:pt idx="126695">
                  <c:v>219622</c:v>
                </c:pt>
                <c:pt idx="126696">
                  <c:v>219622</c:v>
                </c:pt>
                <c:pt idx="126697">
                  <c:v>219622</c:v>
                </c:pt>
                <c:pt idx="126698">
                  <c:v>219622</c:v>
                </c:pt>
                <c:pt idx="126699">
                  <c:v>219622</c:v>
                </c:pt>
                <c:pt idx="126700">
                  <c:v>219622</c:v>
                </c:pt>
                <c:pt idx="126701">
                  <c:v>219622</c:v>
                </c:pt>
                <c:pt idx="126702">
                  <c:v>219622</c:v>
                </c:pt>
                <c:pt idx="126703">
                  <c:v>219622</c:v>
                </c:pt>
                <c:pt idx="126704">
                  <c:v>219622</c:v>
                </c:pt>
                <c:pt idx="126705">
                  <c:v>219622</c:v>
                </c:pt>
                <c:pt idx="126706">
                  <c:v>219622</c:v>
                </c:pt>
                <c:pt idx="126707">
                  <c:v>219622</c:v>
                </c:pt>
                <c:pt idx="126708">
                  <c:v>219622</c:v>
                </c:pt>
                <c:pt idx="126709">
                  <c:v>219622</c:v>
                </c:pt>
                <c:pt idx="126710">
                  <c:v>219622</c:v>
                </c:pt>
                <c:pt idx="126711">
                  <c:v>219622</c:v>
                </c:pt>
                <c:pt idx="126712">
                  <c:v>219622</c:v>
                </c:pt>
                <c:pt idx="126713">
                  <c:v>219622</c:v>
                </c:pt>
                <c:pt idx="126714">
                  <c:v>219622</c:v>
                </c:pt>
                <c:pt idx="126715">
                  <c:v>219622</c:v>
                </c:pt>
                <c:pt idx="126716">
                  <c:v>219622</c:v>
                </c:pt>
                <c:pt idx="126717">
                  <c:v>219622</c:v>
                </c:pt>
                <c:pt idx="126718">
                  <c:v>219622</c:v>
                </c:pt>
                <c:pt idx="126719">
                  <c:v>219622</c:v>
                </c:pt>
                <c:pt idx="126720">
                  <c:v>219622</c:v>
                </c:pt>
                <c:pt idx="126721">
                  <c:v>219622</c:v>
                </c:pt>
                <c:pt idx="126722">
                  <c:v>219622</c:v>
                </c:pt>
                <c:pt idx="126723">
                  <c:v>219622</c:v>
                </c:pt>
                <c:pt idx="126724">
                  <c:v>219622</c:v>
                </c:pt>
                <c:pt idx="126725">
                  <c:v>219622</c:v>
                </c:pt>
                <c:pt idx="126726">
                  <c:v>219622</c:v>
                </c:pt>
                <c:pt idx="126727">
                  <c:v>219622</c:v>
                </c:pt>
                <c:pt idx="126728">
                  <c:v>219622</c:v>
                </c:pt>
                <c:pt idx="126729">
                  <c:v>219622</c:v>
                </c:pt>
                <c:pt idx="126730">
                  <c:v>219622</c:v>
                </c:pt>
                <c:pt idx="126731">
                  <c:v>219622</c:v>
                </c:pt>
                <c:pt idx="126732">
                  <c:v>219622</c:v>
                </c:pt>
                <c:pt idx="126733">
                  <c:v>219622</c:v>
                </c:pt>
                <c:pt idx="126734">
                  <c:v>219622</c:v>
                </c:pt>
                <c:pt idx="126735">
                  <c:v>219622</c:v>
                </c:pt>
                <c:pt idx="126736">
                  <c:v>219622</c:v>
                </c:pt>
                <c:pt idx="126737">
                  <c:v>219622</c:v>
                </c:pt>
                <c:pt idx="126738">
                  <c:v>219622</c:v>
                </c:pt>
                <c:pt idx="126739">
                  <c:v>219622</c:v>
                </c:pt>
                <c:pt idx="126740">
                  <c:v>219622</c:v>
                </c:pt>
                <c:pt idx="126741">
                  <c:v>219622</c:v>
                </c:pt>
                <c:pt idx="126742">
                  <c:v>219622</c:v>
                </c:pt>
                <c:pt idx="126743">
                  <c:v>219622</c:v>
                </c:pt>
                <c:pt idx="126744">
                  <c:v>219622</c:v>
                </c:pt>
                <c:pt idx="126745">
                  <c:v>219622</c:v>
                </c:pt>
                <c:pt idx="126746">
                  <c:v>219622</c:v>
                </c:pt>
                <c:pt idx="126747">
                  <c:v>219622</c:v>
                </c:pt>
                <c:pt idx="126748">
                  <c:v>219622</c:v>
                </c:pt>
                <c:pt idx="126749">
                  <c:v>219622</c:v>
                </c:pt>
                <c:pt idx="126750">
                  <c:v>219622</c:v>
                </c:pt>
                <c:pt idx="126751">
                  <c:v>219622</c:v>
                </c:pt>
                <c:pt idx="126752">
                  <c:v>219622</c:v>
                </c:pt>
                <c:pt idx="126753">
                  <c:v>219622</c:v>
                </c:pt>
                <c:pt idx="126754">
                  <c:v>219622</c:v>
                </c:pt>
                <c:pt idx="126755">
                  <c:v>219622</c:v>
                </c:pt>
                <c:pt idx="126756">
                  <c:v>219622</c:v>
                </c:pt>
                <c:pt idx="126757">
                  <c:v>219622</c:v>
                </c:pt>
                <c:pt idx="126758">
                  <c:v>219622</c:v>
                </c:pt>
                <c:pt idx="126759">
                  <c:v>219622</c:v>
                </c:pt>
                <c:pt idx="126760">
                  <c:v>219622</c:v>
                </c:pt>
                <c:pt idx="126761">
                  <c:v>219622</c:v>
                </c:pt>
                <c:pt idx="126762">
                  <c:v>219622</c:v>
                </c:pt>
                <c:pt idx="126763">
                  <c:v>219622</c:v>
                </c:pt>
                <c:pt idx="126764">
                  <c:v>219622</c:v>
                </c:pt>
                <c:pt idx="126765">
                  <c:v>219622</c:v>
                </c:pt>
                <c:pt idx="126766">
                  <c:v>219622</c:v>
                </c:pt>
                <c:pt idx="126767">
                  <c:v>219622</c:v>
                </c:pt>
                <c:pt idx="126768">
                  <c:v>219622</c:v>
                </c:pt>
                <c:pt idx="126769">
                  <c:v>219622</c:v>
                </c:pt>
                <c:pt idx="126770">
                  <c:v>219622</c:v>
                </c:pt>
                <c:pt idx="126771">
                  <c:v>219622</c:v>
                </c:pt>
                <c:pt idx="126772">
                  <c:v>219622</c:v>
                </c:pt>
                <c:pt idx="126773">
                  <c:v>219622</c:v>
                </c:pt>
                <c:pt idx="126774">
                  <c:v>219622</c:v>
                </c:pt>
                <c:pt idx="126775">
                  <c:v>219622</c:v>
                </c:pt>
                <c:pt idx="126776">
                  <c:v>219622</c:v>
                </c:pt>
                <c:pt idx="126777">
                  <c:v>219622</c:v>
                </c:pt>
                <c:pt idx="126778">
                  <c:v>219622</c:v>
                </c:pt>
                <c:pt idx="126779">
                  <c:v>219622</c:v>
                </c:pt>
                <c:pt idx="126780">
                  <c:v>219622</c:v>
                </c:pt>
                <c:pt idx="126781">
                  <c:v>219622</c:v>
                </c:pt>
                <c:pt idx="126782">
                  <c:v>219622</c:v>
                </c:pt>
                <c:pt idx="126783">
                  <c:v>219622</c:v>
                </c:pt>
                <c:pt idx="126784">
                  <c:v>219622</c:v>
                </c:pt>
                <c:pt idx="126785">
                  <c:v>219622</c:v>
                </c:pt>
                <c:pt idx="126786">
                  <c:v>219622</c:v>
                </c:pt>
                <c:pt idx="126787">
                  <c:v>219622</c:v>
                </c:pt>
                <c:pt idx="126788">
                  <c:v>219622</c:v>
                </c:pt>
                <c:pt idx="126789">
                  <c:v>219622</c:v>
                </c:pt>
                <c:pt idx="126790">
                  <c:v>219622</c:v>
                </c:pt>
                <c:pt idx="126791">
                  <c:v>219622</c:v>
                </c:pt>
                <c:pt idx="126792">
                  <c:v>219622</c:v>
                </c:pt>
                <c:pt idx="126793">
                  <c:v>219622</c:v>
                </c:pt>
                <c:pt idx="126794">
                  <c:v>219622</c:v>
                </c:pt>
                <c:pt idx="126795">
                  <c:v>219622</c:v>
                </c:pt>
                <c:pt idx="126796">
                  <c:v>219622</c:v>
                </c:pt>
                <c:pt idx="126797">
                  <c:v>219622</c:v>
                </c:pt>
                <c:pt idx="126798">
                  <c:v>219622</c:v>
                </c:pt>
                <c:pt idx="126799">
                  <c:v>219622</c:v>
                </c:pt>
                <c:pt idx="126800">
                  <c:v>219622</c:v>
                </c:pt>
                <c:pt idx="126801">
                  <c:v>219622</c:v>
                </c:pt>
                <c:pt idx="126802">
                  <c:v>219622</c:v>
                </c:pt>
                <c:pt idx="126803">
                  <c:v>219622</c:v>
                </c:pt>
                <c:pt idx="126804">
                  <c:v>219622</c:v>
                </c:pt>
                <c:pt idx="126805">
                  <c:v>219622</c:v>
                </c:pt>
                <c:pt idx="126806">
                  <c:v>219622</c:v>
                </c:pt>
                <c:pt idx="126807">
                  <c:v>219622</c:v>
                </c:pt>
                <c:pt idx="126808">
                  <c:v>219622</c:v>
                </c:pt>
                <c:pt idx="126809">
                  <c:v>219622</c:v>
                </c:pt>
                <c:pt idx="126810">
                  <c:v>219622</c:v>
                </c:pt>
                <c:pt idx="126811">
                  <c:v>219622</c:v>
                </c:pt>
                <c:pt idx="126812">
                  <c:v>219622</c:v>
                </c:pt>
                <c:pt idx="126813">
                  <c:v>219622</c:v>
                </c:pt>
                <c:pt idx="126814">
                  <c:v>219622</c:v>
                </c:pt>
                <c:pt idx="126815">
                  <c:v>219622</c:v>
                </c:pt>
                <c:pt idx="126816">
                  <c:v>219622</c:v>
                </c:pt>
                <c:pt idx="126817">
                  <c:v>219622</c:v>
                </c:pt>
                <c:pt idx="126818">
                  <c:v>219622</c:v>
                </c:pt>
                <c:pt idx="126819">
                  <c:v>219622</c:v>
                </c:pt>
                <c:pt idx="126820">
                  <c:v>219622</c:v>
                </c:pt>
                <c:pt idx="126821">
                  <c:v>219622</c:v>
                </c:pt>
                <c:pt idx="126822">
                  <c:v>219622</c:v>
                </c:pt>
                <c:pt idx="126823">
                  <c:v>219622</c:v>
                </c:pt>
                <c:pt idx="126824">
                  <c:v>219622</c:v>
                </c:pt>
                <c:pt idx="126825">
                  <c:v>219622</c:v>
                </c:pt>
                <c:pt idx="126826">
                  <c:v>219622</c:v>
                </c:pt>
                <c:pt idx="126827">
                  <c:v>219622</c:v>
                </c:pt>
                <c:pt idx="126828">
                  <c:v>219622</c:v>
                </c:pt>
                <c:pt idx="126829">
                  <c:v>219622</c:v>
                </c:pt>
                <c:pt idx="126830">
                  <c:v>219622</c:v>
                </c:pt>
                <c:pt idx="126831">
                  <c:v>219622</c:v>
                </c:pt>
                <c:pt idx="126832">
                  <c:v>219622</c:v>
                </c:pt>
                <c:pt idx="126833">
                  <c:v>219622</c:v>
                </c:pt>
                <c:pt idx="126834">
                  <c:v>219622</c:v>
                </c:pt>
                <c:pt idx="126835">
                  <c:v>219622</c:v>
                </c:pt>
                <c:pt idx="126836">
                  <c:v>219622</c:v>
                </c:pt>
                <c:pt idx="126837">
                  <c:v>219622</c:v>
                </c:pt>
                <c:pt idx="126838">
                  <c:v>219622</c:v>
                </c:pt>
                <c:pt idx="126839">
                  <c:v>219622</c:v>
                </c:pt>
                <c:pt idx="126840">
                  <c:v>219622</c:v>
                </c:pt>
                <c:pt idx="126841">
                  <c:v>219622</c:v>
                </c:pt>
                <c:pt idx="126842">
                  <c:v>219622</c:v>
                </c:pt>
                <c:pt idx="126843">
                  <c:v>219622</c:v>
                </c:pt>
                <c:pt idx="126844">
                  <c:v>219622</c:v>
                </c:pt>
                <c:pt idx="126845">
                  <c:v>219622</c:v>
                </c:pt>
                <c:pt idx="126846">
                  <c:v>219622</c:v>
                </c:pt>
                <c:pt idx="126847">
                  <c:v>219622</c:v>
                </c:pt>
                <c:pt idx="126848">
                  <c:v>219622</c:v>
                </c:pt>
                <c:pt idx="126849">
                  <c:v>219622</c:v>
                </c:pt>
                <c:pt idx="126850">
                  <c:v>219622</c:v>
                </c:pt>
                <c:pt idx="126851">
                  <c:v>219622</c:v>
                </c:pt>
                <c:pt idx="126852">
                  <c:v>219622</c:v>
                </c:pt>
                <c:pt idx="126853">
                  <c:v>219622</c:v>
                </c:pt>
                <c:pt idx="126854">
                  <c:v>219622</c:v>
                </c:pt>
                <c:pt idx="126855">
                  <c:v>219622</c:v>
                </c:pt>
                <c:pt idx="126856">
                  <c:v>219622</c:v>
                </c:pt>
                <c:pt idx="126857">
                  <c:v>219622</c:v>
                </c:pt>
                <c:pt idx="126858">
                  <c:v>219622</c:v>
                </c:pt>
                <c:pt idx="126859">
                  <c:v>219622</c:v>
                </c:pt>
                <c:pt idx="126860">
                  <c:v>219622</c:v>
                </c:pt>
                <c:pt idx="126861">
                  <c:v>219622</c:v>
                </c:pt>
                <c:pt idx="126862">
                  <c:v>219622</c:v>
                </c:pt>
                <c:pt idx="126863">
                  <c:v>219622</c:v>
                </c:pt>
                <c:pt idx="126864">
                  <c:v>219622</c:v>
                </c:pt>
                <c:pt idx="126865">
                  <c:v>219622</c:v>
                </c:pt>
                <c:pt idx="126866">
                  <c:v>219622</c:v>
                </c:pt>
                <c:pt idx="126867">
                  <c:v>219622</c:v>
                </c:pt>
                <c:pt idx="126868">
                  <c:v>219622</c:v>
                </c:pt>
                <c:pt idx="126869">
                  <c:v>219622</c:v>
                </c:pt>
                <c:pt idx="126870">
                  <c:v>219622</c:v>
                </c:pt>
                <c:pt idx="126871">
                  <c:v>219622</c:v>
                </c:pt>
                <c:pt idx="126872">
                  <c:v>219622</c:v>
                </c:pt>
                <c:pt idx="126873">
                  <c:v>219622</c:v>
                </c:pt>
                <c:pt idx="126874">
                  <c:v>219622</c:v>
                </c:pt>
                <c:pt idx="126875">
                  <c:v>219622</c:v>
                </c:pt>
                <c:pt idx="126876">
                  <c:v>219622</c:v>
                </c:pt>
                <c:pt idx="126877">
                  <c:v>219622</c:v>
                </c:pt>
                <c:pt idx="126878">
                  <c:v>219622</c:v>
                </c:pt>
                <c:pt idx="126879">
                  <c:v>219622</c:v>
                </c:pt>
                <c:pt idx="126880">
                  <c:v>219622</c:v>
                </c:pt>
                <c:pt idx="126881">
                  <c:v>219622</c:v>
                </c:pt>
                <c:pt idx="126882">
                  <c:v>219622</c:v>
                </c:pt>
                <c:pt idx="126883">
                  <c:v>219622</c:v>
                </c:pt>
                <c:pt idx="126884">
                  <c:v>219622</c:v>
                </c:pt>
                <c:pt idx="126885">
                  <c:v>219622</c:v>
                </c:pt>
                <c:pt idx="126886">
                  <c:v>219622</c:v>
                </c:pt>
                <c:pt idx="126887">
                  <c:v>219622</c:v>
                </c:pt>
                <c:pt idx="126888">
                  <c:v>219622</c:v>
                </c:pt>
                <c:pt idx="126889">
                  <c:v>219622</c:v>
                </c:pt>
                <c:pt idx="126890">
                  <c:v>219622</c:v>
                </c:pt>
                <c:pt idx="126891">
                  <c:v>219622</c:v>
                </c:pt>
                <c:pt idx="126892">
                  <c:v>219622</c:v>
                </c:pt>
                <c:pt idx="126893">
                  <c:v>219622</c:v>
                </c:pt>
                <c:pt idx="126894">
                  <c:v>219622</c:v>
                </c:pt>
                <c:pt idx="126895">
                  <c:v>219622</c:v>
                </c:pt>
                <c:pt idx="126896">
                  <c:v>219622</c:v>
                </c:pt>
                <c:pt idx="126897">
                  <c:v>219622</c:v>
                </c:pt>
                <c:pt idx="126898">
                  <c:v>219622</c:v>
                </c:pt>
                <c:pt idx="126899">
                  <c:v>219622</c:v>
                </c:pt>
                <c:pt idx="126900">
                  <c:v>219622</c:v>
                </c:pt>
                <c:pt idx="126901">
                  <c:v>219622</c:v>
                </c:pt>
                <c:pt idx="126902">
                  <c:v>219622</c:v>
                </c:pt>
                <c:pt idx="126903">
                  <c:v>219622</c:v>
                </c:pt>
                <c:pt idx="126904">
                  <c:v>219622</c:v>
                </c:pt>
                <c:pt idx="126905">
                  <c:v>219622</c:v>
                </c:pt>
                <c:pt idx="126906">
                  <c:v>219622</c:v>
                </c:pt>
                <c:pt idx="126907">
                  <c:v>219622</c:v>
                </c:pt>
                <c:pt idx="126908">
                  <c:v>219622</c:v>
                </c:pt>
                <c:pt idx="126909">
                  <c:v>219622</c:v>
                </c:pt>
                <c:pt idx="126910">
                  <c:v>219622</c:v>
                </c:pt>
                <c:pt idx="126911">
                  <c:v>219622</c:v>
                </c:pt>
                <c:pt idx="126912">
                  <c:v>219622</c:v>
                </c:pt>
                <c:pt idx="126913">
                  <c:v>219622</c:v>
                </c:pt>
                <c:pt idx="126914">
                  <c:v>219622</c:v>
                </c:pt>
                <c:pt idx="126915">
                  <c:v>219622</c:v>
                </c:pt>
                <c:pt idx="126916">
                  <c:v>219622</c:v>
                </c:pt>
                <c:pt idx="126917">
                  <c:v>219622</c:v>
                </c:pt>
                <c:pt idx="126918">
                  <c:v>219622</c:v>
                </c:pt>
                <c:pt idx="126919">
                  <c:v>219622</c:v>
                </c:pt>
                <c:pt idx="126920">
                  <c:v>219622</c:v>
                </c:pt>
                <c:pt idx="126921">
                  <c:v>219622</c:v>
                </c:pt>
                <c:pt idx="126922">
                  <c:v>219622</c:v>
                </c:pt>
                <c:pt idx="126923">
                  <c:v>219622</c:v>
                </c:pt>
                <c:pt idx="126924">
                  <c:v>219622</c:v>
                </c:pt>
                <c:pt idx="126925">
                  <c:v>219622</c:v>
                </c:pt>
                <c:pt idx="126926">
                  <c:v>219622</c:v>
                </c:pt>
                <c:pt idx="126927">
                  <c:v>219622</c:v>
                </c:pt>
                <c:pt idx="126928">
                  <c:v>219622</c:v>
                </c:pt>
                <c:pt idx="126929">
                  <c:v>219622</c:v>
                </c:pt>
                <c:pt idx="126930">
                  <c:v>219622</c:v>
                </c:pt>
                <c:pt idx="126931">
                  <c:v>219622</c:v>
                </c:pt>
                <c:pt idx="126932">
                  <c:v>219622</c:v>
                </c:pt>
                <c:pt idx="126933">
                  <c:v>219622</c:v>
                </c:pt>
                <c:pt idx="126934">
                  <c:v>219622</c:v>
                </c:pt>
                <c:pt idx="126935">
                  <c:v>219622</c:v>
                </c:pt>
                <c:pt idx="126936">
                  <c:v>219622</c:v>
                </c:pt>
                <c:pt idx="126937">
                  <c:v>219622</c:v>
                </c:pt>
                <c:pt idx="126938">
                  <c:v>219622</c:v>
                </c:pt>
                <c:pt idx="126939">
                  <c:v>219622</c:v>
                </c:pt>
                <c:pt idx="126940">
                  <c:v>219622</c:v>
                </c:pt>
                <c:pt idx="126941">
                  <c:v>219622</c:v>
                </c:pt>
                <c:pt idx="126942">
                  <c:v>219622</c:v>
                </c:pt>
                <c:pt idx="126943">
                  <c:v>219622</c:v>
                </c:pt>
                <c:pt idx="126944">
                  <c:v>219622</c:v>
                </c:pt>
                <c:pt idx="126945">
                  <c:v>219622</c:v>
                </c:pt>
                <c:pt idx="126946">
                  <c:v>219622</c:v>
                </c:pt>
                <c:pt idx="126947">
                  <c:v>219622</c:v>
                </c:pt>
                <c:pt idx="126948">
                  <c:v>219622</c:v>
                </c:pt>
                <c:pt idx="126949">
                  <c:v>219622</c:v>
                </c:pt>
                <c:pt idx="126950">
                  <c:v>219622</c:v>
                </c:pt>
                <c:pt idx="126951">
                  <c:v>219622</c:v>
                </c:pt>
                <c:pt idx="126952">
                  <c:v>219622</c:v>
                </c:pt>
                <c:pt idx="126953">
                  <c:v>219622</c:v>
                </c:pt>
                <c:pt idx="126954">
                  <c:v>219622</c:v>
                </c:pt>
                <c:pt idx="126955">
                  <c:v>219622</c:v>
                </c:pt>
                <c:pt idx="126956">
                  <c:v>219622</c:v>
                </c:pt>
                <c:pt idx="126957">
                  <c:v>219622</c:v>
                </c:pt>
                <c:pt idx="126958">
                  <c:v>219622</c:v>
                </c:pt>
                <c:pt idx="126959">
                  <c:v>219622</c:v>
                </c:pt>
                <c:pt idx="126960">
                  <c:v>219622</c:v>
                </c:pt>
                <c:pt idx="126961">
                  <c:v>219622</c:v>
                </c:pt>
                <c:pt idx="126962">
                  <c:v>219622</c:v>
                </c:pt>
                <c:pt idx="126963">
                  <c:v>219622</c:v>
                </c:pt>
                <c:pt idx="126964">
                  <c:v>219622</c:v>
                </c:pt>
                <c:pt idx="126965">
                  <c:v>219622</c:v>
                </c:pt>
                <c:pt idx="126966">
                  <c:v>219622</c:v>
                </c:pt>
                <c:pt idx="126967">
                  <c:v>219622</c:v>
                </c:pt>
                <c:pt idx="126968">
                  <c:v>219622</c:v>
                </c:pt>
                <c:pt idx="126969">
                  <c:v>219622</c:v>
                </c:pt>
                <c:pt idx="126970">
                  <c:v>219622</c:v>
                </c:pt>
                <c:pt idx="126971">
                  <c:v>219622</c:v>
                </c:pt>
                <c:pt idx="126972">
                  <c:v>219622</c:v>
                </c:pt>
                <c:pt idx="126973">
                  <c:v>219622</c:v>
                </c:pt>
                <c:pt idx="126974">
                  <c:v>219622</c:v>
                </c:pt>
                <c:pt idx="126975">
                  <c:v>219622</c:v>
                </c:pt>
                <c:pt idx="126976">
                  <c:v>219622</c:v>
                </c:pt>
                <c:pt idx="126977">
                  <c:v>219622</c:v>
                </c:pt>
                <c:pt idx="126978">
                  <c:v>219622</c:v>
                </c:pt>
                <c:pt idx="126979">
                  <c:v>219622</c:v>
                </c:pt>
                <c:pt idx="126980">
                  <c:v>219622</c:v>
                </c:pt>
                <c:pt idx="126981">
                  <c:v>219622</c:v>
                </c:pt>
                <c:pt idx="126982">
                  <c:v>219622</c:v>
                </c:pt>
                <c:pt idx="126983">
                  <c:v>219622</c:v>
                </c:pt>
                <c:pt idx="126984">
                  <c:v>219622</c:v>
                </c:pt>
                <c:pt idx="126985">
                  <c:v>219622</c:v>
                </c:pt>
                <c:pt idx="126986">
                  <c:v>219622</c:v>
                </c:pt>
                <c:pt idx="126987">
                  <c:v>219622</c:v>
                </c:pt>
                <c:pt idx="126988">
                  <c:v>219622</c:v>
                </c:pt>
                <c:pt idx="126989">
                  <c:v>219622</c:v>
                </c:pt>
                <c:pt idx="126990">
                  <c:v>219622</c:v>
                </c:pt>
                <c:pt idx="126991">
                  <c:v>219622</c:v>
                </c:pt>
                <c:pt idx="126992">
                  <c:v>219622</c:v>
                </c:pt>
                <c:pt idx="126993">
                  <c:v>219622</c:v>
                </c:pt>
                <c:pt idx="126994">
                  <c:v>219622</c:v>
                </c:pt>
                <c:pt idx="126995">
                  <c:v>219622</c:v>
                </c:pt>
                <c:pt idx="126996">
                  <c:v>219622</c:v>
                </c:pt>
                <c:pt idx="126997">
                  <c:v>219622</c:v>
                </c:pt>
                <c:pt idx="126998">
                  <c:v>219622</c:v>
                </c:pt>
                <c:pt idx="126999">
                  <c:v>219622</c:v>
                </c:pt>
                <c:pt idx="127000">
                  <c:v>219622</c:v>
                </c:pt>
                <c:pt idx="127001">
                  <c:v>219622</c:v>
                </c:pt>
                <c:pt idx="127002">
                  <c:v>219622</c:v>
                </c:pt>
                <c:pt idx="127003">
                  <c:v>219622</c:v>
                </c:pt>
                <c:pt idx="127004">
                  <c:v>219622</c:v>
                </c:pt>
                <c:pt idx="127005">
                  <c:v>219622</c:v>
                </c:pt>
                <c:pt idx="127006">
                  <c:v>219622</c:v>
                </c:pt>
                <c:pt idx="127007">
                  <c:v>219622</c:v>
                </c:pt>
                <c:pt idx="127008">
                  <c:v>219622</c:v>
                </c:pt>
                <c:pt idx="127009">
                  <c:v>219622</c:v>
                </c:pt>
                <c:pt idx="127010">
                  <c:v>219622</c:v>
                </c:pt>
                <c:pt idx="127011">
                  <c:v>219622</c:v>
                </c:pt>
                <c:pt idx="127012">
                  <c:v>219622</c:v>
                </c:pt>
                <c:pt idx="127013">
                  <c:v>219622</c:v>
                </c:pt>
                <c:pt idx="127014">
                  <c:v>219622</c:v>
                </c:pt>
                <c:pt idx="127015">
                  <c:v>219622</c:v>
                </c:pt>
                <c:pt idx="127016">
                  <c:v>219622</c:v>
                </c:pt>
                <c:pt idx="127017">
                  <c:v>219622</c:v>
                </c:pt>
                <c:pt idx="127018">
                  <c:v>219622</c:v>
                </c:pt>
                <c:pt idx="127019">
                  <c:v>219622</c:v>
                </c:pt>
                <c:pt idx="127020">
                  <c:v>219622</c:v>
                </c:pt>
                <c:pt idx="127021">
                  <c:v>219622</c:v>
                </c:pt>
                <c:pt idx="127022">
                  <c:v>219622</c:v>
                </c:pt>
                <c:pt idx="127023">
                  <c:v>219622</c:v>
                </c:pt>
                <c:pt idx="127024">
                  <c:v>219622</c:v>
                </c:pt>
                <c:pt idx="127025">
                  <c:v>219622</c:v>
                </c:pt>
                <c:pt idx="127026">
                  <c:v>219622</c:v>
                </c:pt>
                <c:pt idx="127027">
                  <c:v>219622</c:v>
                </c:pt>
                <c:pt idx="127028">
                  <c:v>219622</c:v>
                </c:pt>
                <c:pt idx="127029">
                  <c:v>219622</c:v>
                </c:pt>
                <c:pt idx="127030">
                  <c:v>219622</c:v>
                </c:pt>
                <c:pt idx="127031">
                  <c:v>219622</c:v>
                </c:pt>
                <c:pt idx="127032">
                  <c:v>219622</c:v>
                </c:pt>
                <c:pt idx="127033">
                  <c:v>219622</c:v>
                </c:pt>
                <c:pt idx="127034">
                  <c:v>219622</c:v>
                </c:pt>
                <c:pt idx="127035">
                  <c:v>219622</c:v>
                </c:pt>
                <c:pt idx="127036">
                  <c:v>219622</c:v>
                </c:pt>
                <c:pt idx="127037">
                  <c:v>219622</c:v>
                </c:pt>
                <c:pt idx="127038">
                  <c:v>219622</c:v>
                </c:pt>
                <c:pt idx="127039">
                  <c:v>219622</c:v>
                </c:pt>
                <c:pt idx="127040">
                  <c:v>219622</c:v>
                </c:pt>
                <c:pt idx="127041">
                  <c:v>219622</c:v>
                </c:pt>
                <c:pt idx="127042">
                  <c:v>219622</c:v>
                </c:pt>
                <c:pt idx="127043">
                  <c:v>219622</c:v>
                </c:pt>
                <c:pt idx="127044">
                  <c:v>219622</c:v>
                </c:pt>
                <c:pt idx="127045">
                  <c:v>219622</c:v>
                </c:pt>
                <c:pt idx="127046">
                  <c:v>219622</c:v>
                </c:pt>
                <c:pt idx="127047">
                  <c:v>219622</c:v>
                </c:pt>
                <c:pt idx="127048">
                  <c:v>219622</c:v>
                </c:pt>
                <c:pt idx="127049">
                  <c:v>219622</c:v>
                </c:pt>
                <c:pt idx="127050">
                  <c:v>219622</c:v>
                </c:pt>
                <c:pt idx="127051">
                  <c:v>219622</c:v>
                </c:pt>
                <c:pt idx="127052">
                  <c:v>219622</c:v>
                </c:pt>
                <c:pt idx="127053">
                  <c:v>219622</c:v>
                </c:pt>
                <c:pt idx="127054">
                  <c:v>219622</c:v>
                </c:pt>
                <c:pt idx="127055">
                  <c:v>219622</c:v>
                </c:pt>
                <c:pt idx="127056">
                  <c:v>219622</c:v>
                </c:pt>
                <c:pt idx="127057">
                  <c:v>219622</c:v>
                </c:pt>
                <c:pt idx="127058">
                  <c:v>219622</c:v>
                </c:pt>
                <c:pt idx="127059">
                  <c:v>219622</c:v>
                </c:pt>
                <c:pt idx="127060">
                  <c:v>219622</c:v>
                </c:pt>
                <c:pt idx="127061">
                  <c:v>219622</c:v>
                </c:pt>
                <c:pt idx="127062">
                  <c:v>219622</c:v>
                </c:pt>
                <c:pt idx="127063">
                  <c:v>219622</c:v>
                </c:pt>
                <c:pt idx="127064">
                  <c:v>219622</c:v>
                </c:pt>
                <c:pt idx="127065">
                  <c:v>219622</c:v>
                </c:pt>
                <c:pt idx="127066">
                  <c:v>219622</c:v>
                </c:pt>
                <c:pt idx="127067">
                  <c:v>219622</c:v>
                </c:pt>
                <c:pt idx="127068">
                  <c:v>219622</c:v>
                </c:pt>
                <c:pt idx="127069">
                  <c:v>219622</c:v>
                </c:pt>
                <c:pt idx="127070">
                  <c:v>219622</c:v>
                </c:pt>
                <c:pt idx="127071">
                  <c:v>219622</c:v>
                </c:pt>
                <c:pt idx="127072">
                  <c:v>219622</c:v>
                </c:pt>
                <c:pt idx="127073">
                  <c:v>219622</c:v>
                </c:pt>
                <c:pt idx="127074">
                  <c:v>219622</c:v>
                </c:pt>
                <c:pt idx="127075">
                  <c:v>219622</c:v>
                </c:pt>
                <c:pt idx="127076">
                  <c:v>219622</c:v>
                </c:pt>
                <c:pt idx="127077">
                  <c:v>219622</c:v>
                </c:pt>
                <c:pt idx="127078">
                  <c:v>219622</c:v>
                </c:pt>
                <c:pt idx="127079">
                  <c:v>219622</c:v>
                </c:pt>
                <c:pt idx="127080">
                  <c:v>219622</c:v>
                </c:pt>
                <c:pt idx="127081">
                  <c:v>219622</c:v>
                </c:pt>
                <c:pt idx="127082">
                  <c:v>219622</c:v>
                </c:pt>
                <c:pt idx="127083">
                  <c:v>219622</c:v>
                </c:pt>
                <c:pt idx="127084">
                  <c:v>219622</c:v>
                </c:pt>
                <c:pt idx="127085">
                  <c:v>219622</c:v>
                </c:pt>
                <c:pt idx="127086">
                  <c:v>219622</c:v>
                </c:pt>
                <c:pt idx="127087">
                  <c:v>219622</c:v>
                </c:pt>
                <c:pt idx="127088">
                  <c:v>219622</c:v>
                </c:pt>
                <c:pt idx="127089">
                  <c:v>219622</c:v>
                </c:pt>
                <c:pt idx="127090">
                  <c:v>219622</c:v>
                </c:pt>
                <c:pt idx="127091">
                  <c:v>219622</c:v>
                </c:pt>
                <c:pt idx="127092">
                  <c:v>219622</c:v>
                </c:pt>
                <c:pt idx="127093">
                  <c:v>219622</c:v>
                </c:pt>
                <c:pt idx="127094">
                  <c:v>219622</c:v>
                </c:pt>
                <c:pt idx="127095">
                  <c:v>219622</c:v>
                </c:pt>
                <c:pt idx="127096">
                  <c:v>219622</c:v>
                </c:pt>
                <c:pt idx="127097">
                  <c:v>219622</c:v>
                </c:pt>
                <c:pt idx="127098">
                  <c:v>219622</c:v>
                </c:pt>
                <c:pt idx="127099">
                  <c:v>219622</c:v>
                </c:pt>
                <c:pt idx="127100">
                  <c:v>219622</c:v>
                </c:pt>
                <c:pt idx="127101">
                  <c:v>219622</c:v>
                </c:pt>
                <c:pt idx="127102">
                  <c:v>219622</c:v>
                </c:pt>
                <c:pt idx="127103">
                  <c:v>219622</c:v>
                </c:pt>
                <c:pt idx="127104">
                  <c:v>219622</c:v>
                </c:pt>
                <c:pt idx="127105">
                  <c:v>219622</c:v>
                </c:pt>
                <c:pt idx="127106">
                  <c:v>219622</c:v>
                </c:pt>
                <c:pt idx="127107">
                  <c:v>219622</c:v>
                </c:pt>
                <c:pt idx="127108">
                  <c:v>219622</c:v>
                </c:pt>
                <c:pt idx="127109">
                  <c:v>219622</c:v>
                </c:pt>
                <c:pt idx="127110">
                  <c:v>219622</c:v>
                </c:pt>
                <c:pt idx="127111">
                  <c:v>219622</c:v>
                </c:pt>
                <c:pt idx="127112">
                  <c:v>219622</c:v>
                </c:pt>
                <c:pt idx="127113">
                  <c:v>219622</c:v>
                </c:pt>
                <c:pt idx="127114">
                  <c:v>219622</c:v>
                </c:pt>
                <c:pt idx="127115">
                  <c:v>219622</c:v>
                </c:pt>
                <c:pt idx="127116">
                  <c:v>219622</c:v>
                </c:pt>
                <c:pt idx="127117">
                  <c:v>219622</c:v>
                </c:pt>
                <c:pt idx="127118">
                  <c:v>219622</c:v>
                </c:pt>
                <c:pt idx="127119">
                  <c:v>219622</c:v>
                </c:pt>
                <c:pt idx="127120">
                  <c:v>219622</c:v>
                </c:pt>
                <c:pt idx="127121">
                  <c:v>219622</c:v>
                </c:pt>
                <c:pt idx="127122">
                  <c:v>219622</c:v>
                </c:pt>
                <c:pt idx="127123">
                  <c:v>219622</c:v>
                </c:pt>
                <c:pt idx="127124">
                  <c:v>219622</c:v>
                </c:pt>
                <c:pt idx="127125">
                  <c:v>219622</c:v>
                </c:pt>
                <c:pt idx="127126">
                  <c:v>219622</c:v>
                </c:pt>
                <c:pt idx="127127">
                  <c:v>219622</c:v>
                </c:pt>
                <c:pt idx="127128">
                  <c:v>219622</c:v>
                </c:pt>
                <c:pt idx="127129">
                  <c:v>219622</c:v>
                </c:pt>
                <c:pt idx="127130">
                  <c:v>219622</c:v>
                </c:pt>
                <c:pt idx="127131">
                  <c:v>219622</c:v>
                </c:pt>
                <c:pt idx="127132">
                  <c:v>219622</c:v>
                </c:pt>
                <c:pt idx="127133">
                  <c:v>219622</c:v>
                </c:pt>
                <c:pt idx="127134">
                  <c:v>219622</c:v>
                </c:pt>
                <c:pt idx="127135">
                  <c:v>219622</c:v>
                </c:pt>
                <c:pt idx="127136">
                  <c:v>219622</c:v>
                </c:pt>
                <c:pt idx="127137">
                  <c:v>219622</c:v>
                </c:pt>
                <c:pt idx="127138">
                  <c:v>219622</c:v>
                </c:pt>
                <c:pt idx="127139">
                  <c:v>219622</c:v>
                </c:pt>
                <c:pt idx="127140">
                  <c:v>219622</c:v>
                </c:pt>
                <c:pt idx="127141">
                  <c:v>219622</c:v>
                </c:pt>
                <c:pt idx="127142">
                  <c:v>219622</c:v>
                </c:pt>
                <c:pt idx="127143">
                  <c:v>219622</c:v>
                </c:pt>
                <c:pt idx="127144">
                  <c:v>219622</c:v>
                </c:pt>
                <c:pt idx="127145">
                  <c:v>219622</c:v>
                </c:pt>
                <c:pt idx="127146">
                  <c:v>219622</c:v>
                </c:pt>
                <c:pt idx="127147">
                  <c:v>219622</c:v>
                </c:pt>
                <c:pt idx="127148">
                  <c:v>219622</c:v>
                </c:pt>
                <c:pt idx="127149">
                  <c:v>219622</c:v>
                </c:pt>
                <c:pt idx="127150">
                  <c:v>219622</c:v>
                </c:pt>
                <c:pt idx="127151">
                  <c:v>219622</c:v>
                </c:pt>
                <c:pt idx="127152">
                  <c:v>219622</c:v>
                </c:pt>
                <c:pt idx="127153">
                  <c:v>219622</c:v>
                </c:pt>
                <c:pt idx="127154">
                  <c:v>219622</c:v>
                </c:pt>
                <c:pt idx="127155">
                  <c:v>219622</c:v>
                </c:pt>
                <c:pt idx="127156">
                  <c:v>219622</c:v>
                </c:pt>
                <c:pt idx="127157">
                  <c:v>219622</c:v>
                </c:pt>
                <c:pt idx="127158">
                  <c:v>219622</c:v>
                </c:pt>
                <c:pt idx="127159">
                  <c:v>219622</c:v>
                </c:pt>
                <c:pt idx="127160">
                  <c:v>219622</c:v>
                </c:pt>
                <c:pt idx="127161">
                  <c:v>219622</c:v>
                </c:pt>
                <c:pt idx="127162">
                  <c:v>219622</c:v>
                </c:pt>
                <c:pt idx="127163">
                  <c:v>219622</c:v>
                </c:pt>
                <c:pt idx="127164">
                  <c:v>219622</c:v>
                </c:pt>
                <c:pt idx="127165">
                  <c:v>219622</c:v>
                </c:pt>
                <c:pt idx="127166">
                  <c:v>219622</c:v>
                </c:pt>
                <c:pt idx="127167">
                  <c:v>219622</c:v>
                </c:pt>
                <c:pt idx="127168">
                  <c:v>219622</c:v>
                </c:pt>
                <c:pt idx="127169">
                  <c:v>219622</c:v>
                </c:pt>
                <c:pt idx="127170">
                  <c:v>219622</c:v>
                </c:pt>
                <c:pt idx="127171">
                  <c:v>219622</c:v>
                </c:pt>
                <c:pt idx="127172">
                  <c:v>219622</c:v>
                </c:pt>
                <c:pt idx="127173">
                  <c:v>219622</c:v>
                </c:pt>
                <c:pt idx="127174">
                  <c:v>219622</c:v>
                </c:pt>
                <c:pt idx="127175">
                  <c:v>219622</c:v>
                </c:pt>
                <c:pt idx="127176">
                  <c:v>219622</c:v>
                </c:pt>
                <c:pt idx="127177">
                  <c:v>219622</c:v>
                </c:pt>
                <c:pt idx="127178">
                  <c:v>219622</c:v>
                </c:pt>
                <c:pt idx="127179">
                  <c:v>219622</c:v>
                </c:pt>
                <c:pt idx="127180">
                  <c:v>219622</c:v>
                </c:pt>
                <c:pt idx="127181">
                  <c:v>219622</c:v>
                </c:pt>
                <c:pt idx="127182">
                  <c:v>219622</c:v>
                </c:pt>
                <c:pt idx="127183">
                  <c:v>219622</c:v>
                </c:pt>
                <c:pt idx="127184">
                  <c:v>219622</c:v>
                </c:pt>
                <c:pt idx="127185">
                  <c:v>219622</c:v>
                </c:pt>
                <c:pt idx="127186">
                  <c:v>219622</c:v>
                </c:pt>
                <c:pt idx="127187">
                  <c:v>219622</c:v>
                </c:pt>
                <c:pt idx="127188">
                  <c:v>219622</c:v>
                </c:pt>
                <c:pt idx="127189">
                  <c:v>219622</c:v>
                </c:pt>
                <c:pt idx="127190">
                  <c:v>219622</c:v>
                </c:pt>
                <c:pt idx="127191">
                  <c:v>219622</c:v>
                </c:pt>
                <c:pt idx="127192">
                  <c:v>219622</c:v>
                </c:pt>
                <c:pt idx="127193">
                  <c:v>219622</c:v>
                </c:pt>
                <c:pt idx="127194">
                  <c:v>219622</c:v>
                </c:pt>
                <c:pt idx="127195">
                  <c:v>219622</c:v>
                </c:pt>
                <c:pt idx="127196">
                  <c:v>219622</c:v>
                </c:pt>
                <c:pt idx="127197">
                  <c:v>219622</c:v>
                </c:pt>
                <c:pt idx="127198">
                  <c:v>219622</c:v>
                </c:pt>
                <c:pt idx="127199">
                  <c:v>219622</c:v>
                </c:pt>
                <c:pt idx="127200">
                  <c:v>219622</c:v>
                </c:pt>
                <c:pt idx="127201">
                  <c:v>219622</c:v>
                </c:pt>
                <c:pt idx="127202">
                  <c:v>219622</c:v>
                </c:pt>
                <c:pt idx="127203">
                  <c:v>219622</c:v>
                </c:pt>
                <c:pt idx="127204">
                  <c:v>219622</c:v>
                </c:pt>
                <c:pt idx="127205">
                  <c:v>219622</c:v>
                </c:pt>
                <c:pt idx="127206">
                  <c:v>219622</c:v>
                </c:pt>
                <c:pt idx="127207">
                  <c:v>219622</c:v>
                </c:pt>
                <c:pt idx="127208">
                  <c:v>219622</c:v>
                </c:pt>
                <c:pt idx="127209">
                  <c:v>219622</c:v>
                </c:pt>
                <c:pt idx="127210">
                  <c:v>219622</c:v>
                </c:pt>
                <c:pt idx="127211">
                  <c:v>219622</c:v>
                </c:pt>
                <c:pt idx="127212">
                  <c:v>219622</c:v>
                </c:pt>
                <c:pt idx="127213">
                  <c:v>219622</c:v>
                </c:pt>
                <c:pt idx="127214">
                  <c:v>219622</c:v>
                </c:pt>
                <c:pt idx="127215">
                  <c:v>219622</c:v>
                </c:pt>
                <c:pt idx="127216">
                  <c:v>219622</c:v>
                </c:pt>
                <c:pt idx="127217">
                  <c:v>219622</c:v>
                </c:pt>
                <c:pt idx="127218">
                  <c:v>219622</c:v>
                </c:pt>
                <c:pt idx="127219">
                  <c:v>219622</c:v>
                </c:pt>
                <c:pt idx="127220">
                  <c:v>219622</c:v>
                </c:pt>
                <c:pt idx="127221">
                  <c:v>219622</c:v>
                </c:pt>
                <c:pt idx="127222">
                  <c:v>219622</c:v>
                </c:pt>
                <c:pt idx="127223">
                  <c:v>219622</c:v>
                </c:pt>
                <c:pt idx="127224">
                  <c:v>219622</c:v>
                </c:pt>
                <c:pt idx="127225">
                  <c:v>219622</c:v>
                </c:pt>
                <c:pt idx="127226">
                  <c:v>219622</c:v>
                </c:pt>
                <c:pt idx="127227">
                  <c:v>219622</c:v>
                </c:pt>
                <c:pt idx="127228">
                  <c:v>219622</c:v>
                </c:pt>
                <c:pt idx="127229">
                  <c:v>219622</c:v>
                </c:pt>
                <c:pt idx="127230">
                  <c:v>219622</c:v>
                </c:pt>
                <c:pt idx="127231">
                  <c:v>219622</c:v>
                </c:pt>
                <c:pt idx="127232">
                  <c:v>219622</c:v>
                </c:pt>
                <c:pt idx="127233">
                  <c:v>219622</c:v>
                </c:pt>
                <c:pt idx="127234">
                  <c:v>219622</c:v>
                </c:pt>
                <c:pt idx="127235">
                  <c:v>219622</c:v>
                </c:pt>
                <c:pt idx="127236">
                  <c:v>219622</c:v>
                </c:pt>
                <c:pt idx="127237">
                  <c:v>219622</c:v>
                </c:pt>
                <c:pt idx="127238">
                  <c:v>219622</c:v>
                </c:pt>
                <c:pt idx="127239">
                  <c:v>219622</c:v>
                </c:pt>
                <c:pt idx="127240">
                  <c:v>219622</c:v>
                </c:pt>
                <c:pt idx="127241">
                  <c:v>219622</c:v>
                </c:pt>
                <c:pt idx="127242">
                  <c:v>219622</c:v>
                </c:pt>
                <c:pt idx="127243">
                  <c:v>219622</c:v>
                </c:pt>
                <c:pt idx="127244">
                  <c:v>219622</c:v>
                </c:pt>
                <c:pt idx="127245">
                  <c:v>219622</c:v>
                </c:pt>
                <c:pt idx="127246">
                  <c:v>219622</c:v>
                </c:pt>
                <c:pt idx="127247">
                  <c:v>219622</c:v>
                </c:pt>
                <c:pt idx="127248">
                  <c:v>219622</c:v>
                </c:pt>
                <c:pt idx="127249">
                  <c:v>219622</c:v>
                </c:pt>
                <c:pt idx="127250">
                  <c:v>219622</c:v>
                </c:pt>
                <c:pt idx="127251">
                  <c:v>219622</c:v>
                </c:pt>
                <c:pt idx="127252">
                  <c:v>219622</c:v>
                </c:pt>
                <c:pt idx="127253">
                  <c:v>219622</c:v>
                </c:pt>
                <c:pt idx="127254">
                  <c:v>219622</c:v>
                </c:pt>
                <c:pt idx="127255">
                  <c:v>219622</c:v>
                </c:pt>
                <c:pt idx="127256">
                  <c:v>219622</c:v>
                </c:pt>
                <c:pt idx="127257">
                  <c:v>219622</c:v>
                </c:pt>
                <c:pt idx="127258">
                  <c:v>219622</c:v>
                </c:pt>
                <c:pt idx="127259">
                  <c:v>219622</c:v>
                </c:pt>
                <c:pt idx="127260">
                  <c:v>219622</c:v>
                </c:pt>
                <c:pt idx="127261">
                  <c:v>219622</c:v>
                </c:pt>
                <c:pt idx="127262">
                  <c:v>219622</c:v>
                </c:pt>
                <c:pt idx="127263">
                  <c:v>219622</c:v>
                </c:pt>
                <c:pt idx="127264">
                  <c:v>219622</c:v>
                </c:pt>
                <c:pt idx="127265">
                  <c:v>219622</c:v>
                </c:pt>
                <c:pt idx="127266">
                  <c:v>219622</c:v>
                </c:pt>
                <c:pt idx="127267">
                  <c:v>219622</c:v>
                </c:pt>
                <c:pt idx="127268">
                  <c:v>219622</c:v>
                </c:pt>
                <c:pt idx="127269">
                  <c:v>219622</c:v>
                </c:pt>
                <c:pt idx="127270">
                  <c:v>219622</c:v>
                </c:pt>
                <c:pt idx="127271">
                  <c:v>219622</c:v>
                </c:pt>
                <c:pt idx="127272">
                  <c:v>219622</c:v>
                </c:pt>
                <c:pt idx="127273">
                  <c:v>219622</c:v>
                </c:pt>
                <c:pt idx="127274">
                  <c:v>219622</c:v>
                </c:pt>
                <c:pt idx="127275">
                  <c:v>219622</c:v>
                </c:pt>
                <c:pt idx="127276">
                  <c:v>219622</c:v>
                </c:pt>
                <c:pt idx="127277">
                  <c:v>219622</c:v>
                </c:pt>
                <c:pt idx="127278">
                  <c:v>219622</c:v>
                </c:pt>
                <c:pt idx="127279">
                  <c:v>219622</c:v>
                </c:pt>
                <c:pt idx="127280">
                  <c:v>219622</c:v>
                </c:pt>
                <c:pt idx="127281">
                  <c:v>219622</c:v>
                </c:pt>
                <c:pt idx="127282">
                  <c:v>219622</c:v>
                </c:pt>
                <c:pt idx="127283">
                  <c:v>219622</c:v>
                </c:pt>
                <c:pt idx="127284">
                  <c:v>219622</c:v>
                </c:pt>
                <c:pt idx="127285">
                  <c:v>219622</c:v>
                </c:pt>
                <c:pt idx="127286">
                  <c:v>219622</c:v>
                </c:pt>
                <c:pt idx="127287">
                  <c:v>219622</c:v>
                </c:pt>
                <c:pt idx="127288">
                  <c:v>219622</c:v>
                </c:pt>
                <c:pt idx="127289">
                  <c:v>219622</c:v>
                </c:pt>
                <c:pt idx="127290">
                  <c:v>219622</c:v>
                </c:pt>
                <c:pt idx="127291">
                  <c:v>219622</c:v>
                </c:pt>
                <c:pt idx="127292">
                  <c:v>219622</c:v>
                </c:pt>
                <c:pt idx="127293">
                  <c:v>219622</c:v>
                </c:pt>
                <c:pt idx="127294">
                  <c:v>219622</c:v>
                </c:pt>
                <c:pt idx="127295">
                  <c:v>219622</c:v>
                </c:pt>
                <c:pt idx="127296">
                  <c:v>219622</c:v>
                </c:pt>
                <c:pt idx="127297">
                  <c:v>219622</c:v>
                </c:pt>
                <c:pt idx="127298">
                  <c:v>219622</c:v>
                </c:pt>
                <c:pt idx="127299">
                  <c:v>219622</c:v>
                </c:pt>
                <c:pt idx="127300">
                  <c:v>219622</c:v>
                </c:pt>
                <c:pt idx="127301">
                  <c:v>219622</c:v>
                </c:pt>
                <c:pt idx="127302">
                  <c:v>219622</c:v>
                </c:pt>
                <c:pt idx="127303">
                  <c:v>219622</c:v>
                </c:pt>
                <c:pt idx="127304">
                  <c:v>219622</c:v>
                </c:pt>
                <c:pt idx="127305">
                  <c:v>219622</c:v>
                </c:pt>
                <c:pt idx="127306">
                  <c:v>219622</c:v>
                </c:pt>
                <c:pt idx="127307">
                  <c:v>219622</c:v>
                </c:pt>
                <c:pt idx="127308">
                  <c:v>219622</c:v>
                </c:pt>
                <c:pt idx="127309">
                  <c:v>219622</c:v>
                </c:pt>
                <c:pt idx="127310">
                  <c:v>219622</c:v>
                </c:pt>
                <c:pt idx="127311">
                  <c:v>219622</c:v>
                </c:pt>
                <c:pt idx="127312">
                  <c:v>219622</c:v>
                </c:pt>
                <c:pt idx="127313">
                  <c:v>219622</c:v>
                </c:pt>
                <c:pt idx="127314">
                  <c:v>219622</c:v>
                </c:pt>
                <c:pt idx="127315">
                  <c:v>219622</c:v>
                </c:pt>
                <c:pt idx="127316">
                  <c:v>219622</c:v>
                </c:pt>
                <c:pt idx="127317">
                  <c:v>219622</c:v>
                </c:pt>
                <c:pt idx="127318">
                  <c:v>219622</c:v>
                </c:pt>
                <c:pt idx="127319">
                  <c:v>219622</c:v>
                </c:pt>
                <c:pt idx="127320">
                  <c:v>219622</c:v>
                </c:pt>
                <c:pt idx="127321">
                  <c:v>219622</c:v>
                </c:pt>
                <c:pt idx="127322">
                  <c:v>219622</c:v>
                </c:pt>
                <c:pt idx="127323">
                  <c:v>219622</c:v>
                </c:pt>
                <c:pt idx="127324">
                  <c:v>219622</c:v>
                </c:pt>
                <c:pt idx="127325">
                  <c:v>219622</c:v>
                </c:pt>
                <c:pt idx="127326">
                  <c:v>219622</c:v>
                </c:pt>
                <c:pt idx="127327">
                  <c:v>219622</c:v>
                </c:pt>
                <c:pt idx="127328">
                  <c:v>219622</c:v>
                </c:pt>
                <c:pt idx="127329">
                  <c:v>219622</c:v>
                </c:pt>
                <c:pt idx="127330">
                  <c:v>219622</c:v>
                </c:pt>
                <c:pt idx="127331">
                  <c:v>219622</c:v>
                </c:pt>
                <c:pt idx="127332">
                  <c:v>219622</c:v>
                </c:pt>
                <c:pt idx="127333">
                  <c:v>219622</c:v>
                </c:pt>
                <c:pt idx="127334">
                  <c:v>219622</c:v>
                </c:pt>
                <c:pt idx="127335">
                  <c:v>219622</c:v>
                </c:pt>
                <c:pt idx="127336">
                  <c:v>219622</c:v>
                </c:pt>
                <c:pt idx="127337">
                  <c:v>219622</c:v>
                </c:pt>
                <c:pt idx="127338">
                  <c:v>219622</c:v>
                </c:pt>
                <c:pt idx="127339">
                  <c:v>219622</c:v>
                </c:pt>
                <c:pt idx="127340">
                  <c:v>219622</c:v>
                </c:pt>
                <c:pt idx="127341">
                  <c:v>219622</c:v>
                </c:pt>
                <c:pt idx="127342">
                  <c:v>219622</c:v>
                </c:pt>
                <c:pt idx="127343">
                  <c:v>219622</c:v>
                </c:pt>
                <c:pt idx="127344">
                  <c:v>219622</c:v>
                </c:pt>
                <c:pt idx="127345">
                  <c:v>219622</c:v>
                </c:pt>
                <c:pt idx="127346">
                  <c:v>219622</c:v>
                </c:pt>
                <c:pt idx="127347">
                  <c:v>219622</c:v>
                </c:pt>
                <c:pt idx="127348">
                  <c:v>219622</c:v>
                </c:pt>
                <c:pt idx="127349">
                  <c:v>219622</c:v>
                </c:pt>
                <c:pt idx="127350">
                  <c:v>219622</c:v>
                </c:pt>
                <c:pt idx="127351">
                  <c:v>219622</c:v>
                </c:pt>
                <c:pt idx="127352">
                  <c:v>219622</c:v>
                </c:pt>
                <c:pt idx="127353">
                  <c:v>219622</c:v>
                </c:pt>
                <c:pt idx="127354">
                  <c:v>219622</c:v>
                </c:pt>
                <c:pt idx="127355">
                  <c:v>219622</c:v>
                </c:pt>
                <c:pt idx="127356">
                  <c:v>219622</c:v>
                </c:pt>
                <c:pt idx="127357">
                  <c:v>219622</c:v>
                </c:pt>
                <c:pt idx="127358">
                  <c:v>219622</c:v>
                </c:pt>
                <c:pt idx="127359">
                  <c:v>219622</c:v>
                </c:pt>
                <c:pt idx="127360">
                  <c:v>219622</c:v>
                </c:pt>
                <c:pt idx="127361">
                  <c:v>219622</c:v>
                </c:pt>
                <c:pt idx="127362">
                  <c:v>219622</c:v>
                </c:pt>
                <c:pt idx="127363">
                  <c:v>219622</c:v>
                </c:pt>
                <c:pt idx="127364">
                  <c:v>219622</c:v>
                </c:pt>
                <c:pt idx="127365">
                  <c:v>219622</c:v>
                </c:pt>
                <c:pt idx="127366">
                  <c:v>219622</c:v>
                </c:pt>
                <c:pt idx="127367">
                  <c:v>219622</c:v>
                </c:pt>
                <c:pt idx="127368">
                  <c:v>219622</c:v>
                </c:pt>
                <c:pt idx="127369">
                  <c:v>219622</c:v>
                </c:pt>
                <c:pt idx="127370">
                  <c:v>219622</c:v>
                </c:pt>
                <c:pt idx="127371">
                  <c:v>219622</c:v>
                </c:pt>
                <c:pt idx="127372">
                  <c:v>219622</c:v>
                </c:pt>
                <c:pt idx="127373">
                  <c:v>219622</c:v>
                </c:pt>
                <c:pt idx="127374">
                  <c:v>219622</c:v>
                </c:pt>
                <c:pt idx="127375">
                  <c:v>219622</c:v>
                </c:pt>
                <c:pt idx="127376">
                  <c:v>219622</c:v>
                </c:pt>
                <c:pt idx="127377">
                  <c:v>219622</c:v>
                </c:pt>
                <c:pt idx="127378">
                  <c:v>219622</c:v>
                </c:pt>
                <c:pt idx="127379">
                  <c:v>219622</c:v>
                </c:pt>
                <c:pt idx="127380">
                  <c:v>219622</c:v>
                </c:pt>
                <c:pt idx="127381">
                  <c:v>219622</c:v>
                </c:pt>
                <c:pt idx="127382">
                  <c:v>219622</c:v>
                </c:pt>
                <c:pt idx="127383">
                  <c:v>219622</c:v>
                </c:pt>
                <c:pt idx="127384">
                  <c:v>219622</c:v>
                </c:pt>
                <c:pt idx="127385">
                  <c:v>219622</c:v>
                </c:pt>
                <c:pt idx="127386">
                  <c:v>219622</c:v>
                </c:pt>
                <c:pt idx="127387">
                  <c:v>219622</c:v>
                </c:pt>
                <c:pt idx="127388">
                  <c:v>219622</c:v>
                </c:pt>
                <c:pt idx="127389">
                  <c:v>219622</c:v>
                </c:pt>
                <c:pt idx="127390">
                  <c:v>219622</c:v>
                </c:pt>
                <c:pt idx="127391">
                  <c:v>219622</c:v>
                </c:pt>
                <c:pt idx="127392">
                  <c:v>219622</c:v>
                </c:pt>
                <c:pt idx="127393">
                  <c:v>219622</c:v>
                </c:pt>
                <c:pt idx="127394">
                  <c:v>219622</c:v>
                </c:pt>
                <c:pt idx="127395">
                  <c:v>219622</c:v>
                </c:pt>
                <c:pt idx="127396">
                  <c:v>219622</c:v>
                </c:pt>
                <c:pt idx="127397">
                  <c:v>219622</c:v>
                </c:pt>
                <c:pt idx="127398">
                  <c:v>219622</c:v>
                </c:pt>
                <c:pt idx="127399">
                  <c:v>219622</c:v>
                </c:pt>
                <c:pt idx="127400">
                  <c:v>219622</c:v>
                </c:pt>
                <c:pt idx="127401">
                  <c:v>219622</c:v>
                </c:pt>
                <c:pt idx="127402">
                  <c:v>219622</c:v>
                </c:pt>
                <c:pt idx="127403">
                  <c:v>219622</c:v>
                </c:pt>
                <c:pt idx="127404">
                  <c:v>219622</c:v>
                </c:pt>
                <c:pt idx="127405">
                  <c:v>219622</c:v>
                </c:pt>
                <c:pt idx="127406">
                  <c:v>219622</c:v>
                </c:pt>
                <c:pt idx="127407">
                  <c:v>219622</c:v>
                </c:pt>
                <c:pt idx="127408">
                  <c:v>219622</c:v>
                </c:pt>
                <c:pt idx="127409">
                  <c:v>219622</c:v>
                </c:pt>
                <c:pt idx="127410">
                  <c:v>219622</c:v>
                </c:pt>
                <c:pt idx="127411">
                  <c:v>219622</c:v>
                </c:pt>
                <c:pt idx="127412">
                  <c:v>219622</c:v>
                </c:pt>
                <c:pt idx="127413">
                  <c:v>219622</c:v>
                </c:pt>
                <c:pt idx="127414">
                  <c:v>219622</c:v>
                </c:pt>
                <c:pt idx="127415">
                  <c:v>219622</c:v>
                </c:pt>
                <c:pt idx="127416">
                  <c:v>219622</c:v>
                </c:pt>
                <c:pt idx="127417">
                  <c:v>219622</c:v>
                </c:pt>
                <c:pt idx="127418">
                  <c:v>219622</c:v>
                </c:pt>
                <c:pt idx="127419">
                  <c:v>219622</c:v>
                </c:pt>
                <c:pt idx="127420">
                  <c:v>219622</c:v>
                </c:pt>
                <c:pt idx="127421">
                  <c:v>219622</c:v>
                </c:pt>
                <c:pt idx="127422">
                  <c:v>219622</c:v>
                </c:pt>
                <c:pt idx="127423">
                  <c:v>219622</c:v>
                </c:pt>
                <c:pt idx="127424">
                  <c:v>219622</c:v>
                </c:pt>
                <c:pt idx="127425">
                  <c:v>219622</c:v>
                </c:pt>
                <c:pt idx="127426">
                  <c:v>219622</c:v>
                </c:pt>
                <c:pt idx="127427">
                  <c:v>219622</c:v>
                </c:pt>
                <c:pt idx="127428">
                  <c:v>219622</c:v>
                </c:pt>
                <c:pt idx="127429">
                  <c:v>219622</c:v>
                </c:pt>
                <c:pt idx="127430">
                  <c:v>219622</c:v>
                </c:pt>
                <c:pt idx="127431">
                  <c:v>219622</c:v>
                </c:pt>
                <c:pt idx="127432">
                  <c:v>219622</c:v>
                </c:pt>
                <c:pt idx="127433">
                  <c:v>219622</c:v>
                </c:pt>
                <c:pt idx="127434">
                  <c:v>219622</c:v>
                </c:pt>
                <c:pt idx="127435">
                  <c:v>219622</c:v>
                </c:pt>
                <c:pt idx="127436">
                  <c:v>219622</c:v>
                </c:pt>
                <c:pt idx="127437">
                  <c:v>219622</c:v>
                </c:pt>
                <c:pt idx="127438">
                  <c:v>219622</c:v>
                </c:pt>
                <c:pt idx="127439">
                  <c:v>219622</c:v>
                </c:pt>
                <c:pt idx="127440">
                  <c:v>219622</c:v>
                </c:pt>
                <c:pt idx="127441">
                  <c:v>219622</c:v>
                </c:pt>
                <c:pt idx="127442">
                  <c:v>219622</c:v>
                </c:pt>
                <c:pt idx="127443">
                  <c:v>219622</c:v>
                </c:pt>
                <c:pt idx="127444">
                  <c:v>219622</c:v>
                </c:pt>
                <c:pt idx="127445">
                  <c:v>219622</c:v>
                </c:pt>
                <c:pt idx="127446">
                  <c:v>219622</c:v>
                </c:pt>
                <c:pt idx="127447">
                  <c:v>219622</c:v>
                </c:pt>
                <c:pt idx="127448">
                  <c:v>219622</c:v>
                </c:pt>
                <c:pt idx="127449">
                  <c:v>219622</c:v>
                </c:pt>
                <c:pt idx="127450">
                  <c:v>219622</c:v>
                </c:pt>
                <c:pt idx="127451">
                  <c:v>219622</c:v>
                </c:pt>
                <c:pt idx="127452">
                  <c:v>219622</c:v>
                </c:pt>
                <c:pt idx="127453">
                  <c:v>219622</c:v>
                </c:pt>
                <c:pt idx="127454">
                  <c:v>219622</c:v>
                </c:pt>
                <c:pt idx="127455">
                  <c:v>219622</c:v>
                </c:pt>
                <c:pt idx="127456">
                  <c:v>219622</c:v>
                </c:pt>
                <c:pt idx="127457">
                  <c:v>219622</c:v>
                </c:pt>
                <c:pt idx="127458">
                  <c:v>219622</c:v>
                </c:pt>
                <c:pt idx="127459">
                  <c:v>219622</c:v>
                </c:pt>
                <c:pt idx="127460">
                  <c:v>219622</c:v>
                </c:pt>
                <c:pt idx="127461">
                  <c:v>219622</c:v>
                </c:pt>
                <c:pt idx="127462">
                  <c:v>219622</c:v>
                </c:pt>
                <c:pt idx="127463">
                  <c:v>219622</c:v>
                </c:pt>
                <c:pt idx="127464">
                  <c:v>219622</c:v>
                </c:pt>
                <c:pt idx="127465">
                  <c:v>219622</c:v>
                </c:pt>
                <c:pt idx="127466">
                  <c:v>219622</c:v>
                </c:pt>
                <c:pt idx="127467">
                  <c:v>219622</c:v>
                </c:pt>
                <c:pt idx="127468">
                  <c:v>219622</c:v>
                </c:pt>
                <c:pt idx="127469">
                  <c:v>219622</c:v>
                </c:pt>
                <c:pt idx="127470">
                  <c:v>219622</c:v>
                </c:pt>
                <c:pt idx="127471">
                  <c:v>219622</c:v>
                </c:pt>
                <c:pt idx="127472">
                  <c:v>219622</c:v>
                </c:pt>
                <c:pt idx="127473">
                  <c:v>219622</c:v>
                </c:pt>
                <c:pt idx="127474">
                  <c:v>219622</c:v>
                </c:pt>
                <c:pt idx="127475">
                  <c:v>219622</c:v>
                </c:pt>
                <c:pt idx="127476">
                  <c:v>219622</c:v>
                </c:pt>
                <c:pt idx="127477">
                  <c:v>219622</c:v>
                </c:pt>
                <c:pt idx="127478">
                  <c:v>219622</c:v>
                </c:pt>
                <c:pt idx="127479">
                  <c:v>219622</c:v>
                </c:pt>
                <c:pt idx="127480">
                  <c:v>219622</c:v>
                </c:pt>
                <c:pt idx="127481">
                  <c:v>219622</c:v>
                </c:pt>
                <c:pt idx="127482">
                  <c:v>219622</c:v>
                </c:pt>
                <c:pt idx="127483">
                  <c:v>219622</c:v>
                </c:pt>
                <c:pt idx="127484">
                  <c:v>219622</c:v>
                </c:pt>
                <c:pt idx="127485">
                  <c:v>219622</c:v>
                </c:pt>
                <c:pt idx="127486">
                  <c:v>219622</c:v>
                </c:pt>
                <c:pt idx="127487">
                  <c:v>219622</c:v>
                </c:pt>
                <c:pt idx="127488">
                  <c:v>219622</c:v>
                </c:pt>
                <c:pt idx="127489">
                  <c:v>219622</c:v>
                </c:pt>
                <c:pt idx="127490">
                  <c:v>219622</c:v>
                </c:pt>
                <c:pt idx="127491">
                  <c:v>219622</c:v>
                </c:pt>
                <c:pt idx="127492">
                  <c:v>219622</c:v>
                </c:pt>
                <c:pt idx="127493">
                  <c:v>219622</c:v>
                </c:pt>
                <c:pt idx="127494">
                  <c:v>219622</c:v>
                </c:pt>
                <c:pt idx="127495">
                  <c:v>219622</c:v>
                </c:pt>
                <c:pt idx="127496">
                  <c:v>219622</c:v>
                </c:pt>
                <c:pt idx="127497">
                  <c:v>219622</c:v>
                </c:pt>
                <c:pt idx="127498">
                  <c:v>219622</c:v>
                </c:pt>
                <c:pt idx="127499">
                  <c:v>219622</c:v>
                </c:pt>
                <c:pt idx="127500">
                  <c:v>219622</c:v>
                </c:pt>
                <c:pt idx="127501">
                  <c:v>219622</c:v>
                </c:pt>
                <c:pt idx="127502">
                  <c:v>219622</c:v>
                </c:pt>
                <c:pt idx="127503">
                  <c:v>219622</c:v>
                </c:pt>
                <c:pt idx="127504">
                  <c:v>219622</c:v>
                </c:pt>
                <c:pt idx="127505">
                  <c:v>219622</c:v>
                </c:pt>
                <c:pt idx="127506">
                  <c:v>219622</c:v>
                </c:pt>
                <c:pt idx="127507">
                  <c:v>219622</c:v>
                </c:pt>
                <c:pt idx="127508">
                  <c:v>219622</c:v>
                </c:pt>
                <c:pt idx="127509">
                  <c:v>219622</c:v>
                </c:pt>
                <c:pt idx="127510">
                  <c:v>219622</c:v>
                </c:pt>
                <c:pt idx="127511">
                  <c:v>219622</c:v>
                </c:pt>
                <c:pt idx="127512">
                  <c:v>219622</c:v>
                </c:pt>
                <c:pt idx="127513">
                  <c:v>219622</c:v>
                </c:pt>
                <c:pt idx="127514">
                  <c:v>219622</c:v>
                </c:pt>
                <c:pt idx="127515">
                  <c:v>219622</c:v>
                </c:pt>
                <c:pt idx="127516">
                  <c:v>219622</c:v>
                </c:pt>
                <c:pt idx="127517">
                  <c:v>219622</c:v>
                </c:pt>
                <c:pt idx="127518">
                  <c:v>219622</c:v>
                </c:pt>
                <c:pt idx="127519">
                  <c:v>219622</c:v>
                </c:pt>
                <c:pt idx="127520">
                  <c:v>219622</c:v>
                </c:pt>
                <c:pt idx="127521">
                  <c:v>219622</c:v>
                </c:pt>
                <c:pt idx="127522">
                  <c:v>219622</c:v>
                </c:pt>
                <c:pt idx="127523">
                  <c:v>219622</c:v>
                </c:pt>
                <c:pt idx="127524">
                  <c:v>219622</c:v>
                </c:pt>
                <c:pt idx="127525">
                  <c:v>219622</c:v>
                </c:pt>
                <c:pt idx="127526">
                  <c:v>219622</c:v>
                </c:pt>
                <c:pt idx="127527">
                  <c:v>219622</c:v>
                </c:pt>
                <c:pt idx="127528">
                  <c:v>219622</c:v>
                </c:pt>
                <c:pt idx="127529">
                  <c:v>219622</c:v>
                </c:pt>
                <c:pt idx="127530">
                  <c:v>219622</c:v>
                </c:pt>
                <c:pt idx="127531">
                  <c:v>219622</c:v>
                </c:pt>
                <c:pt idx="127532">
                  <c:v>219622</c:v>
                </c:pt>
                <c:pt idx="127533">
                  <c:v>219622</c:v>
                </c:pt>
                <c:pt idx="127534">
                  <c:v>219622</c:v>
                </c:pt>
                <c:pt idx="127535">
                  <c:v>219622</c:v>
                </c:pt>
                <c:pt idx="127536">
                  <c:v>219622</c:v>
                </c:pt>
                <c:pt idx="127537">
                  <c:v>219622</c:v>
                </c:pt>
                <c:pt idx="127538">
                  <c:v>219622</c:v>
                </c:pt>
                <c:pt idx="127539">
                  <c:v>219622</c:v>
                </c:pt>
                <c:pt idx="127540">
                  <c:v>219622</c:v>
                </c:pt>
                <c:pt idx="127541">
                  <c:v>219622</c:v>
                </c:pt>
                <c:pt idx="127542">
                  <c:v>219622</c:v>
                </c:pt>
                <c:pt idx="127543">
                  <c:v>219622</c:v>
                </c:pt>
                <c:pt idx="127544">
                  <c:v>219622</c:v>
                </c:pt>
                <c:pt idx="127545">
                  <c:v>219622</c:v>
                </c:pt>
                <c:pt idx="127546">
                  <c:v>219622</c:v>
                </c:pt>
                <c:pt idx="127547">
                  <c:v>219622</c:v>
                </c:pt>
                <c:pt idx="127548">
                  <c:v>219622</c:v>
                </c:pt>
                <c:pt idx="127549">
                  <c:v>219622</c:v>
                </c:pt>
                <c:pt idx="127550">
                  <c:v>219622</c:v>
                </c:pt>
                <c:pt idx="127551">
                  <c:v>219622</c:v>
                </c:pt>
                <c:pt idx="127552">
                  <c:v>219622</c:v>
                </c:pt>
                <c:pt idx="127553">
                  <c:v>219622</c:v>
                </c:pt>
                <c:pt idx="127554">
                  <c:v>219622</c:v>
                </c:pt>
                <c:pt idx="127555">
                  <c:v>219622</c:v>
                </c:pt>
                <c:pt idx="127556">
                  <c:v>219622</c:v>
                </c:pt>
                <c:pt idx="127557">
                  <c:v>219622</c:v>
                </c:pt>
                <c:pt idx="127558">
                  <c:v>219622</c:v>
                </c:pt>
                <c:pt idx="127559">
                  <c:v>219622</c:v>
                </c:pt>
                <c:pt idx="127560">
                  <c:v>219622</c:v>
                </c:pt>
                <c:pt idx="127561">
                  <c:v>219622</c:v>
                </c:pt>
                <c:pt idx="127562">
                  <c:v>219622</c:v>
                </c:pt>
                <c:pt idx="127563">
                  <c:v>219622</c:v>
                </c:pt>
                <c:pt idx="127564">
                  <c:v>219622</c:v>
                </c:pt>
                <c:pt idx="127565">
                  <c:v>219622</c:v>
                </c:pt>
                <c:pt idx="127566">
                  <c:v>219622</c:v>
                </c:pt>
                <c:pt idx="127567">
                  <c:v>219622</c:v>
                </c:pt>
                <c:pt idx="127568">
                  <c:v>219622</c:v>
                </c:pt>
                <c:pt idx="127569">
                  <c:v>219622</c:v>
                </c:pt>
                <c:pt idx="127570">
                  <c:v>219622</c:v>
                </c:pt>
                <c:pt idx="127571">
                  <c:v>219622</c:v>
                </c:pt>
                <c:pt idx="127572">
                  <c:v>219622</c:v>
                </c:pt>
                <c:pt idx="127573">
                  <c:v>219622</c:v>
                </c:pt>
                <c:pt idx="127574">
                  <c:v>219622</c:v>
                </c:pt>
                <c:pt idx="127575">
                  <c:v>219622</c:v>
                </c:pt>
                <c:pt idx="127576">
                  <c:v>219622</c:v>
                </c:pt>
                <c:pt idx="127577">
                  <c:v>219622</c:v>
                </c:pt>
                <c:pt idx="127578">
                  <c:v>219622</c:v>
                </c:pt>
                <c:pt idx="127579">
                  <c:v>219622</c:v>
                </c:pt>
                <c:pt idx="127580">
                  <c:v>219622</c:v>
                </c:pt>
                <c:pt idx="127581">
                  <c:v>219622</c:v>
                </c:pt>
                <c:pt idx="127582">
                  <c:v>219622</c:v>
                </c:pt>
                <c:pt idx="127583">
                  <c:v>219622</c:v>
                </c:pt>
                <c:pt idx="127584">
                  <c:v>219622</c:v>
                </c:pt>
                <c:pt idx="127585">
                  <c:v>219622</c:v>
                </c:pt>
                <c:pt idx="127586">
                  <c:v>219622</c:v>
                </c:pt>
                <c:pt idx="127587">
                  <c:v>219622</c:v>
                </c:pt>
                <c:pt idx="127588">
                  <c:v>219622</c:v>
                </c:pt>
                <c:pt idx="127589">
                  <c:v>219622</c:v>
                </c:pt>
                <c:pt idx="127590">
                  <c:v>219622</c:v>
                </c:pt>
                <c:pt idx="127591">
                  <c:v>219622</c:v>
                </c:pt>
                <c:pt idx="127592">
                  <c:v>219622</c:v>
                </c:pt>
                <c:pt idx="127593">
                  <c:v>219622</c:v>
                </c:pt>
                <c:pt idx="127594">
                  <c:v>219622</c:v>
                </c:pt>
                <c:pt idx="127595">
                  <c:v>219622</c:v>
                </c:pt>
                <c:pt idx="127596">
                  <c:v>219622</c:v>
                </c:pt>
                <c:pt idx="127597">
                  <c:v>219622</c:v>
                </c:pt>
                <c:pt idx="127598">
                  <c:v>219622</c:v>
                </c:pt>
                <c:pt idx="127599">
                  <c:v>219622</c:v>
                </c:pt>
                <c:pt idx="127600">
                  <c:v>219622</c:v>
                </c:pt>
                <c:pt idx="127601">
                  <c:v>219622</c:v>
                </c:pt>
                <c:pt idx="127602">
                  <c:v>219622</c:v>
                </c:pt>
                <c:pt idx="127603">
                  <c:v>219622</c:v>
                </c:pt>
                <c:pt idx="127604">
                  <c:v>219622</c:v>
                </c:pt>
                <c:pt idx="127605">
                  <c:v>219622</c:v>
                </c:pt>
                <c:pt idx="127606">
                  <c:v>219622</c:v>
                </c:pt>
                <c:pt idx="127607">
                  <c:v>219622</c:v>
                </c:pt>
                <c:pt idx="127608">
                  <c:v>219622</c:v>
                </c:pt>
                <c:pt idx="127609">
                  <c:v>219622</c:v>
                </c:pt>
                <c:pt idx="127610">
                  <c:v>219622</c:v>
                </c:pt>
                <c:pt idx="127611">
                  <c:v>219622</c:v>
                </c:pt>
                <c:pt idx="127612">
                  <c:v>219622</c:v>
                </c:pt>
                <c:pt idx="127613">
                  <c:v>219622</c:v>
                </c:pt>
                <c:pt idx="127614">
                  <c:v>219622</c:v>
                </c:pt>
                <c:pt idx="127615">
                  <c:v>219622</c:v>
                </c:pt>
                <c:pt idx="127616">
                  <c:v>219622</c:v>
                </c:pt>
                <c:pt idx="127617">
                  <c:v>219622</c:v>
                </c:pt>
                <c:pt idx="127618">
                  <c:v>219622</c:v>
                </c:pt>
                <c:pt idx="127619">
                  <c:v>219622</c:v>
                </c:pt>
                <c:pt idx="127620">
                  <c:v>219622</c:v>
                </c:pt>
                <c:pt idx="127621">
                  <c:v>219622</c:v>
                </c:pt>
                <c:pt idx="127622">
                  <c:v>219622</c:v>
                </c:pt>
                <c:pt idx="127623">
                  <c:v>219622</c:v>
                </c:pt>
                <c:pt idx="127624">
                  <c:v>219622</c:v>
                </c:pt>
                <c:pt idx="127625">
                  <c:v>219622</c:v>
                </c:pt>
                <c:pt idx="127626">
                  <c:v>219622</c:v>
                </c:pt>
                <c:pt idx="127627">
                  <c:v>219622</c:v>
                </c:pt>
                <c:pt idx="127628">
                  <c:v>219622</c:v>
                </c:pt>
                <c:pt idx="127629">
                  <c:v>219622</c:v>
                </c:pt>
                <c:pt idx="127630">
                  <c:v>219622</c:v>
                </c:pt>
                <c:pt idx="127631">
                  <c:v>219622</c:v>
                </c:pt>
                <c:pt idx="127632">
                  <c:v>219622</c:v>
                </c:pt>
                <c:pt idx="127633">
                  <c:v>219622</c:v>
                </c:pt>
                <c:pt idx="127634">
                  <c:v>219622</c:v>
                </c:pt>
                <c:pt idx="127635">
                  <c:v>219622</c:v>
                </c:pt>
                <c:pt idx="127636">
                  <c:v>219622</c:v>
                </c:pt>
                <c:pt idx="127637">
                  <c:v>219622</c:v>
                </c:pt>
                <c:pt idx="127638">
                  <c:v>219622</c:v>
                </c:pt>
                <c:pt idx="127639">
                  <c:v>219622</c:v>
                </c:pt>
                <c:pt idx="127640">
                  <c:v>219622</c:v>
                </c:pt>
                <c:pt idx="127641">
                  <c:v>219622</c:v>
                </c:pt>
                <c:pt idx="127642">
                  <c:v>219622</c:v>
                </c:pt>
                <c:pt idx="127643">
                  <c:v>219622</c:v>
                </c:pt>
                <c:pt idx="127644">
                  <c:v>219622</c:v>
                </c:pt>
                <c:pt idx="127645">
                  <c:v>219622</c:v>
                </c:pt>
                <c:pt idx="127646">
                  <c:v>219622</c:v>
                </c:pt>
                <c:pt idx="127647">
                  <c:v>219622</c:v>
                </c:pt>
                <c:pt idx="127648">
                  <c:v>219622</c:v>
                </c:pt>
                <c:pt idx="127649">
                  <c:v>219622</c:v>
                </c:pt>
                <c:pt idx="127650">
                  <c:v>219622</c:v>
                </c:pt>
                <c:pt idx="127651">
                  <c:v>219622</c:v>
                </c:pt>
                <c:pt idx="127652">
                  <c:v>219622</c:v>
                </c:pt>
                <c:pt idx="127653">
                  <c:v>219622</c:v>
                </c:pt>
                <c:pt idx="127654">
                  <c:v>219622</c:v>
                </c:pt>
                <c:pt idx="127655">
                  <c:v>219622</c:v>
                </c:pt>
                <c:pt idx="127656">
                  <c:v>219622</c:v>
                </c:pt>
                <c:pt idx="127657">
                  <c:v>219622</c:v>
                </c:pt>
                <c:pt idx="127658">
                  <c:v>219622</c:v>
                </c:pt>
                <c:pt idx="127659">
                  <c:v>219622</c:v>
                </c:pt>
                <c:pt idx="127660">
                  <c:v>219622</c:v>
                </c:pt>
                <c:pt idx="127661">
                  <c:v>219622</c:v>
                </c:pt>
                <c:pt idx="127662">
                  <c:v>219622</c:v>
                </c:pt>
                <c:pt idx="127663">
                  <c:v>219622</c:v>
                </c:pt>
                <c:pt idx="127664">
                  <c:v>219622</c:v>
                </c:pt>
                <c:pt idx="127665">
                  <c:v>219622</c:v>
                </c:pt>
                <c:pt idx="127666">
                  <c:v>219622</c:v>
                </c:pt>
                <c:pt idx="127667">
                  <c:v>219622</c:v>
                </c:pt>
                <c:pt idx="127668">
                  <c:v>219622</c:v>
                </c:pt>
                <c:pt idx="127669">
                  <c:v>219622</c:v>
                </c:pt>
                <c:pt idx="127670">
                  <c:v>219622</c:v>
                </c:pt>
                <c:pt idx="127671">
                  <c:v>219622</c:v>
                </c:pt>
                <c:pt idx="127672">
                  <c:v>219622</c:v>
                </c:pt>
                <c:pt idx="127673">
                  <c:v>219622</c:v>
                </c:pt>
                <c:pt idx="127674">
                  <c:v>219622</c:v>
                </c:pt>
                <c:pt idx="127675">
                  <c:v>219622</c:v>
                </c:pt>
                <c:pt idx="127676">
                  <c:v>219622</c:v>
                </c:pt>
                <c:pt idx="127677">
                  <c:v>219622</c:v>
                </c:pt>
                <c:pt idx="127678">
                  <c:v>219622</c:v>
                </c:pt>
                <c:pt idx="127679">
                  <c:v>219622</c:v>
                </c:pt>
                <c:pt idx="127680">
                  <c:v>219622</c:v>
                </c:pt>
                <c:pt idx="127681">
                  <c:v>219622</c:v>
                </c:pt>
                <c:pt idx="127682">
                  <c:v>219622</c:v>
                </c:pt>
                <c:pt idx="127683">
                  <c:v>219622</c:v>
                </c:pt>
                <c:pt idx="127684">
                  <c:v>219622</c:v>
                </c:pt>
                <c:pt idx="127685">
                  <c:v>219622</c:v>
                </c:pt>
                <c:pt idx="127686">
                  <c:v>219622</c:v>
                </c:pt>
                <c:pt idx="127687">
                  <c:v>219622</c:v>
                </c:pt>
                <c:pt idx="127688">
                  <c:v>219622</c:v>
                </c:pt>
                <c:pt idx="127689">
                  <c:v>219622</c:v>
                </c:pt>
                <c:pt idx="127690">
                  <c:v>219622</c:v>
                </c:pt>
                <c:pt idx="127691">
                  <c:v>219622</c:v>
                </c:pt>
                <c:pt idx="127692">
                  <c:v>219622</c:v>
                </c:pt>
                <c:pt idx="127693">
                  <c:v>219622</c:v>
                </c:pt>
                <c:pt idx="127694">
                  <c:v>219622</c:v>
                </c:pt>
                <c:pt idx="127695">
                  <c:v>219622</c:v>
                </c:pt>
                <c:pt idx="127696">
                  <c:v>219622</c:v>
                </c:pt>
                <c:pt idx="127697">
                  <c:v>219622</c:v>
                </c:pt>
                <c:pt idx="127698">
                  <c:v>219622</c:v>
                </c:pt>
                <c:pt idx="127699">
                  <c:v>219622</c:v>
                </c:pt>
                <c:pt idx="127700">
                  <c:v>219622</c:v>
                </c:pt>
                <c:pt idx="127701">
                  <c:v>219622</c:v>
                </c:pt>
                <c:pt idx="127702">
                  <c:v>219622</c:v>
                </c:pt>
                <c:pt idx="127703">
                  <c:v>219622</c:v>
                </c:pt>
                <c:pt idx="127704">
                  <c:v>219622</c:v>
                </c:pt>
                <c:pt idx="127705">
                  <c:v>219622</c:v>
                </c:pt>
                <c:pt idx="127706">
                  <c:v>219622</c:v>
                </c:pt>
                <c:pt idx="127707">
                  <c:v>219622</c:v>
                </c:pt>
                <c:pt idx="127708">
                  <c:v>219622</c:v>
                </c:pt>
                <c:pt idx="127709">
                  <c:v>219622</c:v>
                </c:pt>
                <c:pt idx="127710">
                  <c:v>219622</c:v>
                </c:pt>
                <c:pt idx="127711">
                  <c:v>219622</c:v>
                </c:pt>
                <c:pt idx="127712">
                  <c:v>219622</c:v>
                </c:pt>
                <c:pt idx="127713">
                  <c:v>219622</c:v>
                </c:pt>
                <c:pt idx="127714">
                  <c:v>219622</c:v>
                </c:pt>
                <c:pt idx="127715">
                  <c:v>219622</c:v>
                </c:pt>
                <c:pt idx="127716">
                  <c:v>219622</c:v>
                </c:pt>
                <c:pt idx="127717">
                  <c:v>219622</c:v>
                </c:pt>
                <c:pt idx="127718">
                  <c:v>219622</c:v>
                </c:pt>
                <c:pt idx="127719">
                  <c:v>219622</c:v>
                </c:pt>
                <c:pt idx="127720">
                  <c:v>219622</c:v>
                </c:pt>
                <c:pt idx="127721">
                  <c:v>219622</c:v>
                </c:pt>
                <c:pt idx="127722">
                  <c:v>219622</c:v>
                </c:pt>
                <c:pt idx="127723">
                  <c:v>219622</c:v>
                </c:pt>
                <c:pt idx="127724">
                  <c:v>219622</c:v>
                </c:pt>
                <c:pt idx="127725">
                  <c:v>219622</c:v>
                </c:pt>
                <c:pt idx="127726">
                  <c:v>219622</c:v>
                </c:pt>
                <c:pt idx="127727">
                  <c:v>219622</c:v>
                </c:pt>
                <c:pt idx="127728">
                  <c:v>219622</c:v>
                </c:pt>
                <c:pt idx="127729">
                  <c:v>219622</c:v>
                </c:pt>
                <c:pt idx="127730">
                  <c:v>219622</c:v>
                </c:pt>
                <c:pt idx="127731">
                  <c:v>219622</c:v>
                </c:pt>
                <c:pt idx="127732">
                  <c:v>219622</c:v>
                </c:pt>
                <c:pt idx="127733">
                  <c:v>219622</c:v>
                </c:pt>
                <c:pt idx="127734">
                  <c:v>219622</c:v>
                </c:pt>
                <c:pt idx="127735">
                  <c:v>219622</c:v>
                </c:pt>
                <c:pt idx="127736">
                  <c:v>219622</c:v>
                </c:pt>
                <c:pt idx="127737">
                  <c:v>219622</c:v>
                </c:pt>
                <c:pt idx="127738">
                  <c:v>219622</c:v>
                </c:pt>
                <c:pt idx="127739">
                  <c:v>219622</c:v>
                </c:pt>
                <c:pt idx="127740">
                  <c:v>219622</c:v>
                </c:pt>
                <c:pt idx="127741">
                  <c:v>219622</c:v>
                </c:pt>
                <c:pt idx="127742">
                  <c:v>219622</c:v>
                </c:pt>
                <c:pt idx="127743">
                  <c:v>219622</c:v>
                </c:pt>
                <c:pt idx="127744">
                  <c:v>219622</c:v>
                </c:pt>
                <c:pt idx="127745">
                  <c:v>219622</c:v>
                </c:pt>
                <c:pt idx="127746">
                  <c:v>219622</c:v>
                </c:pt>
                <c:pt idx="127747">
                  <c:v>219622</c:v>
                </c:pt>
                <c:pt idx="127748">
                  <c:v>219622</c:v>
                </c:pt>
                <c:pt idx="127749">
                  <c:v>219622</c:v>
                </c:pt>
                <c:pt idx="127750">
                  <c:v>219622</c:v>
                </c:pt>
                <c:pt idx="127751">
                  <c:v>219622</c:v>
                </c:pt>
                <c:pt idx="127752">
                  <c:v>219622</c:v>
                </c:pt>
                <c:pt idx="127753">
                  <c:v>219622</c:v>
                </c:pt>
                <c:pt idx="127754">
                  <c:v>219622</c:v>
                </c:pt>
                <c:pt idx="127755">
                  <c:v>219622</c:v>
                </c:pt>
                <c:pt idx="127756">
                  <c:v>219622</c:v>
                </c:pt>
                <c:pt idx="127757">
                  <c:v>219622</c:v>
                </c:pt>
                <c:pt idx="127758">
                  <c:v>219622</c:v>
                </c:pt>
                <c:pt idx="127759">
                  <c:v>219622</c:v>
                </c:pt>
                <c:pt idx="127760">
                  <c:v>219622</c:v>
                </c:pt>
                <c:pt idx="127761">
                  <c:v>219622</c:v>
                </c:pt>
                <c:pt idx="127762">
                  <c:v>219622</c:v>
                </c:pt>
                <c:pt idx="127763">
                  <c:v>219622</c:v>
                </c:pt>
                <c:pt idx="127764">
                  <c:v>219622</c:v>
                </c:pt>
                <c:pt idx="127765">
                  <c:v>219622</c:v>
                </c:pt>
                <c:pt idx="127766">
                  <c:v>219622</c:v>
                </c:pt>
                <c:pt idx="127767">
                  <c:v>219622</c:v>
                </c:pt>
                <c:pt idx="127768">
                  <c:v>219622</c:v>
                </c:pt>
                <c:pt idx="127769">
                  <c:v>219622</c:v>
                </c:pt>
                <c:pt idx="127770">
                  <c:v>219622</c:v>
                </c:pt>
                <c:pt idx="127771">
                  <c:v>219622</c:v>
                </c:pt>
                <c:pt idx="127772">
                  <c:v>219622</c:v>
                </c:pt>
                <c:pt idx="127773">
                  <c:v>219622</c:v>
                </c:pt>
                <c:pt idx="127774">
                  <c:v>219622</c:v>
                </c:pt>
                <c:pt idx="127775">
                  <c:v>219622</c:v>
                </c:pt>
                <c:pt idx="127776">
                  <c:v>219622</c:v>
                </c:pt>
                <c:pt idx="127777">
                  <c:v>219622</c:v>
                </c:pt>
                <c:pt idx="127778">
                  <c:v>219622</c:v>
                </c:pt>
                <c:pt idx="127779">
                  <c:v>219622</c:v>
                </c:pt>
                <c:pt idx="127780">
                  <c:v>219622</c:v>
                </c:pt>
                <c:pt idx="127781">
                  <c:v>219622</c:v>
                </c:pt>
                <c:pt idx="127782">
                  <c:v>219622</c:v>
                </c:pt>
                <c:pt idx="127783">
                  <c:v>219622</c:v>
                </c:pt>
                <c:pt idx="127784">
                  <c:v>219622</c:v>
                </c:pt>
                <c:pt idx="127785">
                  <c:v>219622</c:v>
                </c:pt>
                <c:pt idx="127786">
                  <c:v>219622</c:v>
                </c:pt>
                <c:pt idx="127787">
                  <c:v>219622</c:v>
                </c:pt>
                <c:pt idx="127788">
                  <c:v>219622</c:v>
                </c:pt>
                <c:pt idx="127789">
                  <c:v>219622</c:v>
                </c:pt>
                <c:pt idx="127790">
                  <c:v>219622</c:v>
                </c:pt>
                <c:pt idx="127791">
                  <c:v>219622</c:v>
                </c:pt>
                <c:pt idx="127792">
                  <c:v>219622</c:v>
                </c:pt>
                <c:pt idx="127793">
                  <c:v>219622</c:v>
                </c:pt>
                <c:pt idx="127794">
                  <c:v>219622</c:v>
                </c:pt>
                <c:pt idx="127795">
                  <c:v>219622</c:v>
                </c:pt>
                <c:pt idx="127796">
                  <c:v>219622</c:v>
                </c:pt>
                <c:pt idx="127797">
                  <c:v>219622</c:v>
                </c:pt>
                <c:pt idx="127798">
                  <c:v>219622</c:v>
                </c:pt>
                <c:pt idx="127799">
                  <c:v>219622</c:v>
                </c:pt>
                <c:pt idx="127800">
                  <c:v>219622</c:v>
                </c:pt>
                <c:pt idx="127801">
                  <c:v>219622</c:v>
                </c:pt>
                <c:pt idx="127802">
                  <c:v>219622</c:v>
                </c:pt>
                <c:pt idx="127803">
                  <c:v>219622</c:v>
                </c:pt>
                <c:pt idx="127804">
                  <c:v>219622</c:v>
                </c:pt>
                <c:pt idx="127805">
                  <c:v>219622</c:v>
                </c:pt>
                <c:pt idx="127806">
                  <c:v>219622</c:v>
                </c:pt>
                <c:pt idx="127807">
                  <c:v>219622</c:v>
                </c:pt>
                <c:pt idx="127808">
                  <c:v>219622</c:v>
                </c:pt>
                <c:pt idx="127809">
                  <c:v>219622</c:v>
                </c:pt>
                <c:pt idx="127810">
                  <c:v>219622</c:v>
                </c:pt>
                <c:pt idx="127811">
                  <c:v>219622</c:v>
                </c:pt>
                <c:pt idx="127812">
                  <c:v>219622</c:v>
                </c:pt>
                <c:pt idx="127813">
                  <c:v>219622</c:v>
                </c:pt>
                <c:pt idx="127814">
                  <c:v>219622</c:v>
                </c:pt>
                <c:pt idx="127815">
                  <c:v>219622</c:v>
                </c:pt>
                <c:pt idx="127816">
                  <c:v>219622</c:v>
                </c:pt>
                <c:pt idx="127817">
                  <c:v>219622</c:v>
                </c:pt>
                <c:pt idx="127818">
                  <c:v>219622</c:v>
                </c:pt>
                <c:pt idx="127819">
                  <c:v>219622</c:v>
                </c:pt>
                <c:pt idx="127820">
                  <c:v>219622</c:v>
                </c:pt>
                <c:pt idx="127821">
                  <c:v>219622</c:v>
                </c:pt>
                <c:pt idx="127822">
                  <c:v>219622</c:v>
                </c:pt>
                <c:pt idx="127823">
                  <c:v>219622</c:v>
                </c:pt>
                <c:pt idx="127824">
                  <c:v>219622</c:v>
                </c:pt>
                <c:pt idx="127825">
                  <c:v>219622</c:v>
                </c:pt>
                <c:pt idx="127826">
                  <c:v>219622</c:v>
                </c:pt>
                <c:pt idx="127827">
                  <c:v>219622</c:v>
                </c:pt>
                <c:pt idx="127828">
                  <c:v>219622</c:v>
                </c:pt>
                <c:pt idx="127829">
                  <c:v>219622</c:v>
                </c:pt>
                <c:pt idx="127830">
                  <c:v>219622</c:v>
                </c:pt>
                <c:pt idx="127831">
                  <c:v>219622</c:v>
                </c:pt>
                <c:pt idx="127832">
                  <c:v>219622</c:v>
                </c:pt>
                <c:pt idx="127833">
                  <c:v>219622</c:v>
                </c:pt>
                <c:pt idx="127834">
                  <c:v>219622</c:v>
                </c:pt>
                <c:pt idx="127835">
                  <c:v>219622</c:v>
                </c:pt>
                <c:pt idx="127836">
                  <c:v>219622</c:v>
                </c:pt>
                <c:pt idx="127837">
                  <c:v>219622</c:v>
                </c:pt>
                <c:pt idx="127838">
                  <c:v>219622</c:v>
                </c:pt>
                <c:pt idx="127839">
                  <c:v>219622</c:v>
                </c:pt>
                <c:pt idx="127840">
                  <c:v>219622</c:v>
                </c:pt>
                <c:pt idx="127841">
                  <c:v>219622</c:v>
                </c:pt>
                <c:pt idx="127842">
                  <c:v>219622</c:v>
                </c:pt>
                <c:pt idx="127843">
                  <c:v>219622</c:v>
                </c:pt>
                <c:pt idx="127844">
                  <c:v>219622</c:v>
                </c:pt>
                <c:pt idx="127845">
                  <c:v>219622</c:v>
                </c:pt>
                <c:pt idx="127846">
                  <c:v>219622</c:v>
                </c:pt>
                <c:pt idx="127847">
                  <c:v>219622</c:v>
                </c:pt>
                <c:pt idx="127848">
                  <c:v>219622</c:v>
                </c:pt>
                <c:pt idx="127849">
                  <c:v>219622</c:v>
                </c:pt>
                <c:pt idx="127850">
                  <c:v>219622</c:v>
                </c:pt>
                <c:pt idx="127851">
                  <c:v>219622</c:v>
                </c:pt>
                <c:pt idx="127852">
                  <c:v>219622</c:v>
                </c:pt>
                <c:pt idx="127853">
                  <c:v>219622</c:v>
                </c:pt>
                <c:pt idx="127854">
                  <c:v>219622</c:v>
                </c:pt>
                <c:pt idx="127855">
                  <c:v>219622</c:v>
                </c:pt>
                <c:pt idx="127856">
                  <c:v>219622</c:v>
                </c:pt>
                <c:pt idx="127857">
                  <c:v>219622</c:v>
                </c:pt>
                <c:pt idx="127858">
                  <c:v>219622</c:v>
                </c:pt>
                <c:pt idx="127859">
                  <c:v>219622</c:v>
                </c:pt>
                <c:pt idx="127860">
                  <c:v>219622</c:v>
                </c:pt>
                <c:pt idx="127861">
                  <c:v>219622</c:v>
                </c:pt>
                <c:pt idx="127862">
                  <c:v>219622</c:v>
                </c:pt>
                <c:pt idx="127863">
                  <c:v>219622</c:v>
                </c:pt>
                <c:pt idx="127864">
                  <c:v>219622</c:v>
                </c:pt>
                <c:pt idx="127865">
                  <c:v>219622</c:v>
                </c:pt>
                <c:pt idx="127866">
                  <c:v>219622</c:v>
                </c:pt>
                <c:pt idx="127867">
                  <c:v>219622</c:v>
                </c:pt>
                <c:pt idx="127868">
                  <c:v>219622</c:v>
                </c:pt>
                <c:pt idx="127869">
                  <c:v>219622</c:v>
                </c:pt>
                <c:pt idx="127870">
                  <c:v>219622</c:v>
                </c:pt>
                <c:pt idx="127871">
                  <c:v>219622</c:v>
                </c:pt>
                <c:pt idx="127872">
                  <c:v>219622</c:v>
                </c:pt>
                <c:pt idx="127873">
                  <c:v>219622</c:v>
                </c:pt>
                <c:pt idx="127874">
                  <c:v>219622</c:v>
                </c:pt>
                <c:pt idx="127875">
                  <c:v>219622</c:v>
                </c:pt>
                <c:pt idx="127876">
                  <c:v>219622</c:v>
                </c:pt>
                <c:pt idx="127877">
                  <c:v>219622</c:v>
                </c:pt>
                <c:pt idx="127878">
                  <c:v>219622</c:v>
                </c:pt>
                <c:pt idx="127879">
                  <c:v>219622</c:v>
                </c:pt>
                <c:pt idx="127880">
                  <c:v>219622</c:v>
                </c:pt>
                <c:pt idx="127881">
                  <c:v>219622</c:v>
                </c:pt>
                <c:pt idx="127882">
                  <c:v>219622</c:v>
                </c:pt>
                <c:pt idx="127883">
                  <c:v>219622</c:v>
                </c:pt>
                <c:pt idx="127884">
                  <c:v>219622</c:v>
                </c:pt>
                <c:pt idx="127885">
                  <c:v>219622</c:v>
                </c:pt>
                <c:pt idx="127886">
                  <c:v>219622</c:v>
                </c:pt>
                <c:pt idx="127887">
                  <c:v>219622</c:v>
                </c:pt>
                <c:pt idx="127888">
                  <c:v>219622</c:v>
                </c:pt>
                <c:pt idx="127889">
                  <c:v>219622</c:v>
                </c:pt>
                <c:pt idx="127890">
                  <c:v>219622</c:v>
                </c:pt>
                <c:pt idx="127891">
                  <c:v>219622</c:v>
                </c:pt>
                <c:pt idx="127892">
                  <c:v>219622</c:v>
                </c:pt>
                <c:pt idx="127893">
                  <c:v>219622</c:v>
                </c:pt>
                <c:pt idx="127894">
                  <c:v>219622</c:v>
                </c:pt>
                <c:pt idx="127895">
                  <c:v>219622</c:v>
                </c:pt>
                <c:pt idx="127896">
                  <c:v>219622</c:v>
                </c:pt>
                <c:pt idx="127897">
                  <c:v>219622</c:v>
                </c:pt>
                <c:pt idx="127898">
                  <c:v>219622</c:v>
                </c:pt>
                <c:pt idx="127899">
                  <c:v>219622</c:v>
                </c:pt>
                <c:pt idx="127900">
                  <c:v>219622</c:v>
                </c:pt>
                <c:pt idx="127901">
                  <c:v>219622</c:v>
                </c:pt>
                <c:pt idx="127902">
                  <c:v>219622</c:v>
                </c:pt>
                <c:pt idx="127903">
                  <c:v>219622</c:v>
                </c:pt>
                <c:pt idx="127904">
                  <c:v>219622</c:v>
                </c:pt>
                <c:pt idx="127905">
                  <c:v>219622</c:v>
                </c:pt>
                <c:pt idx="127906">
                  <c:v>219622</c:v>
                </c:pt>
                <c:pt idx="127907">
                  <c:v>219622</c:v>
                </c:pt>
                <c:pt idx="127908">
                  <c:v>219622</c:v>
                </c:pt>
                <c:pt idx="127909">
                  <c:v>219622</c:v>
                </c:pt>
                <c:pt idx="127910">
                  <c:v>219622</c:v>
                </c:pt>
                <c:pt idx="127911">
                  <c:v>219622</c:v>
                </c:pt>
                <c:pt idx="127912">
                  <c:v>219622</c:v>
                </c:pt>
                <c:pt idx="127913">
                  <c:v>219622</c:v>
                </c:pt>
                <c:pt idx="127914">
                  <c:v>219622</c:v>
                </c:pt>
                <c:pt idx="127915">
                  <c:v>219622</c:v>
                </c:pt>
                <c:pt idx="127916">
                  <c:v>219622</c:v>
                </c:pt>
                <c:pt idx="127917">
                  <c:v>219622</c:v>
                </c:pt>
                <c:pt idx="127918">
                  <c:v>219622</c:v>
                </c:pt>
                <c:pt idx="127919">
                  <c:v>219622</c:v>
                </c:pt>
                <c:pt idx="127920">
                  <c:v>219622</c:v>
                </c:pt>
                <c:pt idx="127921">
                  <c:v>219622</c:v>
                </c:pt>
                <c:pt idx="127922">
                  <c:v>219622</c:v>
                </c:pt>
                <c:pt idx="127923">
                  <c:v>219622</c:v>
                </c:pt>
                <c:pt idx="127924">
                  <c:v>219622</c:v>
                </c:pt>
                <c:pt idx="127925">
                  <c:v>219622</c:v>
                </c:pt>
                <c:pt idx="127926">
                  <c:v>219622</c:v>
                </c:pt>
                <c:pt idx="127927">
                  <c:v>219622</c:v>
                </c:pt>
                <c:pt idx="127928">
                  <c:v>219622</c:v>
                </c:pt>
                <c:pt idx="127929">
                  <c:v>219622</c:v>
                </c:pt>
                <c:pt idx="127930">
                  <c:v>219622</c:v>
                </c:pt>
                <c:pt idx="127931">
                  <c:v>219622</c:v>
                </c:pt>
                <c:pt idx="127932">
                  <c:v>219622</c:v>
                </c:pt>
                <c:pt idx="127933">
                  <c:v>219622</c:v>
                </c:pt>
                <c:pt idx="127934">
                  <c:v>219622</c:v>
                </c:pt>
                <c:pt idx="127935">
                  <c:v>219622</c:v>
                </c:pt>
                <c:pt idx="127936">
                  <c:v>219622</c:v>
                </c:pt>
                <c:pt idx="127937">
                  <c:v>219622</c:v>
                </c:pt>
                <c:pt idx="127938">
                  <c:v>219622</c:v>
                </c:pt>
                <c:pt idx="127939">
                  <c:v>219622</c:v>
                </c:pt>
                <c:pt idx="127940">
                  <c:v>219622</c:v>
                </c:pt>
                <c:pt idx="127941">
                  <c:v>219622</c:v>
                </c:pt>
                <c:pt idx="127942">
                  <c:v>219622</c:v>
                </c:pt>
                <c:pt idx="127943">
                  <c:v>219622</c:v>
                </c:pt>
                <c:pt idx="127944">
                  <c:v>219622</c:v>
                </c:pt>
                <c:pt idx="127945">
                  <c:v>219622</c:v>
                </c:pt>
                <c:pt idx="127946">
                  <c:v>219622</c:v>
                </c:pt>
                <c:pt idx="127947">
                  <c:v>219622</c:v>
                </c:pt>
                <c:pt idx="127948">
                  <c:v>219622</c:v>
                </c:pt>
                <c:pt idx="127949">
                  <c:v>219622</c:v>
                </c:pt>
                <c:pt idx="127950">
                  <c:v>219622</c:v>
                </c:pt>
                <c:pt idx="127951">
                  <c:v>219622</c:v>
                </c:pt>
                <c:pt idx="127952">
                  <c:v>219622</c:v>
                </c:pt>
                <c:pt idx="127953">
                  <c:v>219622</c:v>
                </c:pt>
                <c:pt idx="127954">
                  <c:v>219622</c:v>
                </c:pt>
                <c:pt idx="127955">
                  <c:v>219622</c:v>
                </c:pt>
                <c:pt idx="127956">
                  <c:v>219622</c:v>
                </c:pt>
                <c:pt idx="127957">
                  <c:v>219622</c:v>
                </c:pt>
                <c:pt idx="127958">
                  <c:v>219622</c:v>
                </c:pt>
                <c:pt idx="127959">
                  <c:v>219622</c:v>
                </c:pt>
                <c:pt idx="127960">
                  <c:v>219622</c:v>
                </c:pt>
                <c:pt idx="127961">
                  <c:v>219622</c:v>
                </c:pt>
                <c:pt idx="127962">
                  <c:v>219622</c:v>
                </c:pt>
                <c:pt idx="127963">
                  <c:v>219622</c:v>
                </c:pt>
                <c:pt idx="127964">
                  <c:v>219622</c:v>
                </c:pt>
                <c:pt idx="127965">
                  <c:v>219622</c:v>
                </c:pt>
                <c:pt idx="127966">
                  <c:v>219622</c:v>
                </c:pt>
                <c:pt idx="127967">
                  <c:v>219622</c:v>
                </c:pt>
                <c:pt idx="127968">
                  <c:v>219622</c:v>
                </c:pt>
                <c:pt idx="127969">
                  <c:v>219622</c:v>
                </c:pt>
                <c:pt idx="127970">
                  <c:v>219622</c:v>
                </c:pt>
                <c:pt idx="127971">
                  <c:v>219622</c:v>
                </c:pt>
                <c:pt idx="127972">
                  <c:v>219622</c:v>
                </c:pt>
                <c:pt idx="127973">
                  <c:v>219622</c:v>
                </c:pt>
                <c:pt idx="127974">
                  <c:v>219622</c:v>
                </c:pt>
                <c:pt idx="127975">
                  <c:v>219622</c:v>
                </c:pt>
                <c:pt idx="127976">
                  <c:v>219622</c:v>
                </c:pt>
                <c:pt idx="127977">
                  <c:v>219622</c:v>
                </c:pt>
                <c:pt idx="127978">
                  <c:v>219622</c:v>
                </c:pt>
                <c:pt idx="127979">
                  <c:v>219622</c:v>
                </c:pt>
                <c:pt idx="127980">
                  <c:v>219622</c:v>
                </c:pt>
                <c:pt idx="127981">
                  <c:v>219622</c:v>
                </c:pt>
                <c:pt idx="127982">
                  <c:v>219622</c:v>
                </c:pt>
                <c:pt idx="127983">
                  <c:v>219622</c:v>
                </c:pt>
                <c:pt idx="127984">
                  <c:v>219622</c:v>
                </c:pt>
                <c:pt idx="127985">
                  <c:v>219622</c:v>
                </c:pt>
                <c:pt idx="127986">
                  <c:v>219622</c:v>
                </c:pt>
                <c:pt idx="127987">
                  <c:v>219622</c:v>
                </c:pt>
                <c:pt idx="127988">
                  <c:v>219622</c:v>
                </c:pt>
                <c:pt idx="127989">
                  <c:v>219622</c:v>
                </c:pt>
                <c:pt idx="127990">
                  <c:v>219622</c:v>
                </c:pt>
                <c:pt idx="127991">
                  <c:v>219622</c:v>
                </c:pt>
                <c:pt idx="127992">
                  <c:v>219622</c:v>
                </c:pt>
                <c:pt idx="127993">
                  <c:v>219622</c:v>
                </c:pt>
                <c:pt idx="127994">
                  <c:v>219622</c:v>
                </c:pt>
                <c:pt idx="127995">
                  <c:v>219622</c:v>
                </c:pt>
                <c:pt idx="127996">
                  <c:v>219622</c:v>
                </c:pt>
                <c:pt idx="127997">
                  <c:v>219622</c:v>
                </c:pt>
                <c:pt idx="127998">
                  <c:v>219622</c:v>
                </c:pt>
                <c:pt idx="127999">
                  <c:v>219622</c:v>
                </c:pt>
                <c:pt idx="128000">
                  <c:v>219622</c:v>
                </c:pt>
                <c:pt idx="128001">
                  <c:v>219622</c:v>
                </c:pt>
                <c:pt idx="128002">
                  <c:v>219622</c:v>
                </c:pt>
                <c:pt idx="128003">
                  <c:v>219622</c:v>
                </c:pt>
                <c:pt idx="128004">
                  <c:v>219622</c:v>
                </c:pt>
                <c:pt idx="128005">
                  <c:v>219622</c:v>
                </c:pt>
                <c:pt idx="128006">
                  <c:v>219622</c:v>
                </c:pt>
                <c:pt idx="128007">
                  <c:v>219622</c:v>
                </c:pt>
                <c:pt idx="128008">
                  <c:v>219622</c:v>
                </c:pt>
                <c:pt idx="128009">
                  <c:v>219622</c:v>
                </c:pt>
                <c:pt idx="128010">
                  <c:v>219622</c:v>
                </c:pt>
                <c:pt idx="128011">
                  <c:v>219622</c:v>
                </c:pt>
                <c:pt idx="128012">
                  <c:v>219622</c:v>
                </c:pt>
                <c:pt idx="128013">
                  <c:v>219622</c:v>
                </c:pt>
                <c:pt idx="128014">
                  <c:v>219622</c:v>
                </c:pt>
                <c:pt idx="128015">
                  <c:v>219622</c:v>
                </c:pt>
                <c:pt idx="128016">
                  <c:v>219622</c:v>
                </c:pt>
                <c:pt idx="128017">
                  <c:v>219622</c:v>
                </c:pt>
                <c:pt idx="128018">
                  <c:v>219622</c:v>
                </c:pt>
                <c:pt idx="128019">
                  <c:v>219622</c:v>
                </c:pt>
                <c:pt idx="128020">
                  <c:v>219622</c:v>
                </c:pt>
                <c:pt idx="128021">
                  <c:v>219622</c:v>
                </c:pt>
                <c:pt idx="128022">
                  <c:v>219622</c:v>
                </c:pt>
                <c:pt idx="128023">
                  <c:v>219622</c:v>
                </c:pt>
                <c:pt idx="128024">
                  <c:v>219622</c:v>
                </c:pt>
                <c:pt idx="128025">
                  <c:v>219622</c:v>
                </c:pt>
                <c:pt idx="128026">
                  <c:v>219622</c:v>
                </c:pt>
                <c:pt idx="128027">
                  <c:v>219622</c:v>
                </c:pt>
                <c:pt idx="128028">
                  <c:v>219622</c:v>
                </c:pt>
                <c:pt idx="128029">
                  <c:v>219622</c:v>
                </c:pt>
                <c:pt idx="128030">
                  <c:v>219622</c:v>
                </c:pt>
                <c:pt idx="128031">
                  <c:v>219622</c:v>
                </c:pt>
                <c:pt idx="128032">
                  <c:v>219622</c:v>
                </c:pt>
                <c:pt idx="128033">
                  <c:v>219622</c:v>
                </c:pt>
                <c:pt idx="128034">
                  <c:v>219622</c:v>
                </c:pt>
                <c:pt idx="128035">
                  <c:v>219622</c:v>
                </c:pt>
                <c:pt idx="128036">
                  <c:v>219622</c:v>
                </c:pt>
                <c:pt idx="128037">
                  <c:v>219622</c:v>
                </c:pt>
                <c:pt idx="128038">
                  <c:v>219622</c:v>
                </c:pt>
                <c:pt idx="128039">
                  <c:v>219622</c:v>
                </c:pt>
                <c:pt idx="128040">
                  <c:v>219622</c:v>
                </c:pt>
                <c:pt idx="128041">
                  <c:v>219622</c:v>
                </c:pt>
                <c:pt idx="128042">
                  <c:v>219622</c:v>
                </c:pt>
                <c:pt idx="128043">
                  <c:v>219622</c:v>
                </c:pt>
                <c:pt idx="128044">
                  <c:v>219622</c:v>
                </c:pt>
                <c:pt idx="128045">
                  <c:v>219622</c:v>
                </c:pt>
                <c:pt idx="128046">
                  <c:v>219622</c:v>
                </c:pt>
                <c:pt idx="128047">
                  <c:v>219622</c:v>
                </c:pt>
                <c:pt idx="128048">
                  <c:v>219622</c:v>
                </c:pt>
                <c:pt idx="128049">
                  <c:v>219622</c:v>
                </c:pt>
                <c:pt idx="128050">
                  <c:v>219622</c:v>
                </c:pt>
                <c:pt idx="128051">
                  <c:v>219622</c:v>
                </c:pt>
                <c:pt idx="128052">
                  <c:v>219622</c:v>
                </c:pt>
                <c:pt idx="128053">
                  <c:v>219622</c:v>
                </c:pt>
                <c:pt idx="128054">
                  <c:v>219622</c:v>
                </c:pt>
                <c:pt idx="128055">
                  <c:v>219622</c:v>
                </c:pt>
                <c:pt idx="128056">
                  <c:v>219622</c:v>
                </c:pt>
                <c:pt idx="128057">
                  <c:v>219622</c:v>
                </c:pt>
                <c:pt idx="128058">
                  <c:v>219622</c:v>
                </c:pt>
                <c:pt idx="128059">
                  <c:v>219622</c:v>
                </c:pt>
                <c:pt idx="128060">
                  <c:v>219622</c:v>
                </c:pt>
                <c:pt idx="128061">
                  <c:v>219622</c:v>
                </c:pt>
                <c:pt idx="128062">
                  <c:v>219622</c:v>
                </c:pt>
                <c:pt idx="128063">
                  <c:v>219622</c:v>
                </c:pt>
                <c:pt idx="128064">
                  <c:v>219622</c:v>
                </c:pt>
                <c:pt idx="128065">
                  <c:v>219622</c:v>
                </c:pt>
                <c:pt idx="128066">
                  <c:v>219622</c:v>
                </c:pt>
                <c:pt idx="128067">
                  <c:v>219622</c:v>
                </c:pt>
                <c:pt idx="128068">
                  <c:v>219622</c:v>
                </c:pt>
                <c:pt idx="128069">
                  <c:v>219622</c:v>
                </c:pt>
                <c:pt idx="128070">
                  <c:v>219622</c:v>
                </c:pt>
                <c:pt idx="128071">
                  <c:v>219622</c:v>
                </c:pt>
                <c:pt idx="128072">
                  <c:v>219622</c:v>
                </c:pt>
                <c:pt idx="128073">
                  <c:v>219622</c:v>
                </c:pt>
                <c:pt idx="128074">
                  <c:v>219622</c:v>
                </c:pt>
                <c:pt idx="128075">
                  <c:v>219622</c:v>
                </c:pt>
                <c:pt idx="128076">
                  <c:v>219622</c:v>
                </c:pt>
                <c:pt idx="128077">
                  <c:v>219622</c:v>
                </c:pt>
                <c:pt idx="128078">
                  <c:v>219622</c:v>
                </c:pt>
                <c:pt idx="128079">
                  <c:v>219622</c:v>
                </c:pt>
                <c:pt idx="128080">
                  <c:v>200898</c:v>
                </c:pt>
                <c:pt idx="128081">
                  <c:v>200898</c:v>
                </c:pt>
                <c:pt idx="128082">
                  <c:v>200898</c:v>
                </c:pt>
                <c:pt idx="128083">
                  <c:v>200898</c:v>
                </c:pt>
                <c:pt idx="128084">
                  <c:v>200898</c:v>
                </c:pt>
                <c:pt idx="128085">
                  <c:v>200898</c:v>
                </c:pt>
                <c:pt idx="128086">
                  <c:v>200898</c:v>
                </c:pt>
                <c:pt idx="128087">
                  <c:v>200898</c:v>
                </c:pt>
                <c:pt idx="128088">
                  <c:v>200898</c:v>
                </c:pt>
                <c:pt idx="128089">
                  <c:v>200898</c:v>
                </c:pt>
                <c:pt idx="128090">
                  <c:v>200898</c:v>
                </c:pt>
                <c:pt idx="128091">
                  <c:v>200898</c:v>
                </c:pt>
                <c:pt idx="128092">
                  <c:v>200898</c:v>
                </c:pt>
                <c:pt idx="128093">
                  <c:v>200898</c:v>
                </c:pt>
                <c:pt idx="128094">
                  <c:v>200898</c:v>
                </c:pt>
                <c:pt idx="128095">
                  <c:v>200898</c:v>
                </c:pt>
                <c:pt idx="128096">
                  <c:v>200898</c:v>
                </c:pt>
                <c:pt idx="128097">
                  <c:v>200898</c:v>
                </c:pt>
                <c:pt idx="128098">
                  <c:v>200898</c:v>
                </c:pt>
                <c:pt idx="128099">
                  <c:v>200898</c:v>
                </c:pt>
                <c:pt idx="128100">
                  <c:v>200898</c:v>
                </c:pt>
                <c:pt idx="128101">
                  <c:v>200898</c:v>
                </c:pt>
                <c:pt idx="128102">
                  <c:v>200898</c:v>
                </c:pt>
                <c:pt idx="128103">
                  <c:v>200898</c:v>
                </c:pt>
                <c:pt idx="128104">
                  <c:v>200898</c:v>
                </c:pt>
                <c:pt idx="128105">
                  <c:v>200898</c:v>
                </c:pt>
                <c:pt idx="128106">
                  <c:v>200898</c:v>
                </c:pt>
                <c:pt idx="128107">
                  <c:v>200898</c:v>
                </c:pt>
                <c:pt idx="128108">
                  <c:v>200898</c:v>
                </c:pt>
                <c:pt idx="128109">
                  <c:v>200898</c:v>
                </c:pt>
                <c:pt idx="128110">
                  <c:v>200898</c:v>
                </c:pt>
                <c:pt idx="128111">
                  <c:v>200898</c:v>
                </c:pt>
                <c:pt idx="128112">
                  <c:v>200898</c:v>
                </c:pt>
                <c:pt idx="128113">
                  <c:v>200898</c:v>
                </c:pt>
                <c:pt idx="128114">
                  <c:v>200898</c:v>
                </c:pt>
                <c:pt idx="128115">
                  <c:v>200898</c:v>
                </c:pt>
                <c:pt idx="128116">
                  <c:v>200898</c:v>
                </c:pt>
                <c:pt idx="128117">
                  <c:v>200898</c:v>
                </c:pt>
                <c:pt idx="128118">
                  <c:v>200898</c:v>
                </c:pt>
                <c:pt idx="128119">
                  <c:v>200898</c:v>
                </c:pt>
                <c:pt idx="128120">
                  <c:v>200898</c:v>
                </c:pt>
                <c:pt idx="128121">
                  <c:v>200898</c:v>
                </c:pt>
                <c:pt idx="128122">
                  <c:v>200898</c:v>
                </c:pt>
                <c:pt idx="128123">
                  <c:v>200898</c:v>
                </c:pt>
                <c:pt idx="128124">
                  <c:v>200898</c:v>
                </c:pt>
                <c:pt idx="128125">
                  <c:v>200898</c:v>
                </c:pt>
                <c:pt idx="128126">
                  <c:v>200898</c:v>
                </c:pt>
                <c:pt idx="128127">
                  <c:v>200898</c:v>
                </c:pt>
                <c:pt idx="128128">
                  <c:v>200898</c:v>
                </c:pt>
                <c:pt idx="128129">
                  <c:v>200898</c:v>
                </c:pt>
                <c:pt idx="128130">
                  <c:v>200898</c:v>
                </c:pt>
                <c:pt idx="128131">
                  <c:v>200898</c:v>
                </c:pt>
                <c:pt idx="128132">
                  <c:v>200898</c:v>
                </c:pt>
                <c:pt idx="128133">
                  <c:v>200898</c:v>
                </c:pt>
                <c:pt idx="128134">
                  <c:v>200898</c:v>
                </c:pt>
                <c:pt idx="128135">
                  <c:v>200898</c:v>
                </c:pt>
                <c:pt idx="128136">
                  <c:v>200898</c:v>
                </c:pt>
                <c:pt idx="128137">
                  <c:v>200898</c:v>
                </c:pt>
                <c:pt idx="128138">
                  <c:v>200898</c:v>
                </c:pt>
                <c:pt idx="128139">
                  <c:v>200898</c:v>
                </c:pt>
                <c:pt idx="128140">
                  <c:v>200898</c:v>
                </c:pt>
                <c:pt idx="128141">
                  <c:v>200898</c:v>
                </c:pt>
                <c:pt idx="128142">
                  <c:v>200898</c:v>
                </c:pt>
                <c:pt idx="128143">
                  <c:v>200898</c:v>
                </c:pt>
                <c:pt idx="128144">
                  <c:v>200898</c:v>
                </c:pt>
                <c:pt idx="128145">
                  <c:v>200898</c:v>
                </c:pt>
                <c:pt idx="128146">
                  <c:v>200898</c:v>
                </c:pt>
                <c:pt idx="128147">
                  <c:v>200898</c:v>
                </c:pt>
                <c:pt idx="128148">
                  <c:v>200898</c:v>
                </c:pt>
                <c:pt idx="128149">
                  <c:v>200898</c:v>
                </c:pt>
                <c:pt idx="128150">
                  <c:v>200898</c:v>
                </c:pt>
                <c:pt idx="128151">
                  <c:v>200898</c:v>
                </c:pt>
                <c:pt idx="128152">
                  <c:v>200898</c:v>
                </c:pt>
                <c:pt idx="128153">
                  <c:v>200898</c:v>
                </c:pt>
                <c:pt idx="128154">
                  <c:v>200898</c:v>
                </c:pt>
                <c:pt idx="128155">
                  <c:v>200898</c:v>
                </c:pt>
                <c:pt idx="128156">
                  <c:v>200898</c:v>
                </c:pt>
                <c:pt idx="128157">
                  <c:v>200898</c:v>
                </c:pt>
                <c:pt idx="128158">
                  <c:v>200898</c:v>
                </c:pt>
                <c:pt idx="128159">
                  <c:v>200898</c:v>
                </c:pt>
                <c:pt idx="128160">
                  <c:v>200898</c:v>
                </c:pt>
                <c:pt idx="128161">
                  <c:v>200898</c:v>
                </c:pt>
                <c:pt idx="128162">
                  <c:v>200898</c:v>
                </c:pt>
                <c:pt idx="128163">
                  <c:v>200898</c:v>
                </c:pt>
                <c:pt idx="128164">
                  <c:v>200898</c:v>
                </c:pt>
                <c:pt idx="128165">
                  <c:v>200898</c:v>
                </c:pt>
                <c:pt idx="128166">
                  <c:v>200898</c:v>
                </c:pt>
                <c:pt idx="128167">
                  <c:v>200898</c:v>
                </c:pt>
                <c:pt idx="128168">
                  <c:v>200898</c:v>
                </c:pt>
                <c:pt idx="128169">
                  <c:v>200898</c:v>
                </c:pt>
                <c:pt idx="128170">
                  <c:v>200898</c:v>
                </c:pt>
                <c:pt idx="128171">
                  <c:v>200898</c:v>
                </c:pt>
                <c:pt idx="128172">
                  <c:v>200898</c:v>
                </c:pt>
                <c:pt idx="128173">
                  <c:v>200898</c:v>
                </c:pt>
                <c:pt idx="128174">
                  <c:v>200898</c:v>
                </c:pt>
                <c:pt idx="128175">
                  <c:v>200898</c:v>
                </c:pt>
                <c:pt idx="128176">
                  <c:v>200898</c:v>
                </c:pt>
                <c:pt idx="128177">
                  <c:v>200898</c:v>
                </c:pt>
                <c:pt idx="128178">
                  <c:v>200898</c:v>
                </c:pt>
                <c:pt idx="128179">
                  <c:v>200898</c:v>
                </c:pt>
                <c:pt idx="128180">
                  <c:v>200898</c:v>
                </c:pt>
                <c:pt idx="128181">
                  <c:v>200898</c:v>
                </c:pt>
                <c:pt idx="128182">
                  <c:v>200898</c:v>
                </c:pt>
                <c:pt idx="128183">
                  <c:v>200898</c:v>
                </c:pt>
                <c:pt idx="128184">
                  <c:v>200898</c:v>
                </c:pt>
                <c:pt idx="128185">
                  <c:v>200898</c:v>
                </c:pt>
                <c:pt idx="128186">
                  <c:v>200898</c:v>
                </c:pt>
                <c:pt idx="128187">
                  <c:v>200898</c:v>
                </c:pt>
                <c:pt idx="128188">
                  <c:v>200898</c:v>
                </c:pt>
                <c:pt idx="128189">
                  <c:v>200898</c:v>
                </c:pt>
                <c:pt idx="128190">
                  <c:v>200898</c:v>
                </c:pt>
                <c:pt idx="128191">
                  <c:v>200898</c:v>
                </c:pt>
                <c:pt idx="128192">
                  <c:v>200898</c:v>
                </c:pt>
                <c:pt idx="128193">
                  <c:v>200898</c:v>
                </c:pt>
                <c:pt idx="128194">
                  <c:v>200898</c:v>
                </c:pt>
                <c:pt idx="128195">
                  <c:v>200898</c:v>
                </c:pt>
                <c:pt idx="128196">
                  <c:v>200898</c:v>
                </c:pt>
                <c:pt idx="128197">
                  <c:v>200898</c:v>
                </c:pt>
                <c:pt idx="128198">
                  <c:v>200898</c:v>
                </c:pt>
                <c:pt idx="128199">
                  <c:v>200898</c:v>
                </c:pt>
                <c:pt idx="128200">
                  <c:v>200898</c:v>
                </c:pt>
                <c:pt idx="128201">
                  <c:v>200898</c:v>
                </c:pt>
                <c:pt idx="128202">
                  <c:v>200898</c:v>
                </c:pt>
                <c:pt idx="128203">
                  <c:v>200898</c:v>
                </c:pt>
                <c:pt idx="128204">
                  <c:v>200898</c:v>
                </c:pt>
                <c:pt idx="128205">
                  <c:v>200898</c:v>
                </c:pt>
                <c:pt idx="128206">
                  <c:v>200898</c:v>
                </c:pt>
                <c:pt idx="128207">
                  <c:v>200898</c:v>
                </c:pt>
                <c:pt idx="128208">
                  <c:v>200898</c:v>
                </c:pt>
                <c:pt idx="128209">
                  <c:v>200898</c:v>
                </c:pt>
                <c:pt idx="128210">
                  <c:v>200898</c:v>
                </c:pt>
                <c:pt idx="128211">
                  <c:v>200898</c:v>
                </c:pt>
                <c:pt idx="128212">
                  <c:v>200898</c:v>
                </c:pt>
                <c:pt idx="128213">
                  <c:v>200898</c:v>
                </c:pt>
                <c:pt idx="128214">
                  <c:v>200898</c:v>
                </c:pt>
                <c:pt idx="128215">
                  <c:v>200898</c:v>
                </c:pt>
                <c:pt idx="128216">
                  <c:v>200898</c:v>
                </c:pt>
                <c:pt idx="128217">
                  <c:v>200898</c:v>
                </c:pt>
                <c:pt idx="128218">
                  <c:v>200898</c:v>
                </c:pt>
                <c:pt idx="128219">
                  <c:v>200898</c:v>
                </c:pt>
                <c:pt idx="128220">
                  <c:v>200898</c:v>
                </c:pt>
                <c:pt idx="128221">
                  <c:v>200898</c:v>
                </c:pt>
                <c:pt idx="128222">
                  <c:v>200898</c:v>
                </c:pt>
                <c:pt idx="128223">
                  <c:v>200898</c:v>
                </c:pt>
                <c:pt idx="128224">
                  <c:v>200898</c:v>
                </c:pt>
                <c:pt idx="128225">
                  <c:v>200898</c:v>
                </c:pt>
                <c:pt idx="128226">
                  <c:v>200898</c:v>
                </c:pt>
                <c:pt idx="128227">
                  <c:v>200898</c:v>
                </c:pt>
                <c:pt idx="128228">
                  <c:v>200898</c:v>
                </c:pt>
                <c:pt idx="128229">
                  <c:v>200898</c:v>
                </c:pt>
                <c:pt idx="128230">
                  <c:v>200898</c:v>
                </c:pt>
                <c:pt idx="128231">
                  <c:v>200898</c:v>
                </c:pt>
                <c:pt idx="128232">
                  <c:v>200898</c:v>
                </c:pt>
                <c:pt idx="128233">
                  <c:v>200898</c:v>
                </c:pt>
                <c:pt idx="128234">
                  <c:v>200898</c:v>
                </c:pt>
                <c:pt idx="128235">
                  <c:v>200898</c:v>
                </c:pt>
                <c:pt idx="128236">
                  <c:v>200898</c:v>
                </c:pt>
                <c:pt idx="128237">
                  <c:v>200898</c:v>
                </c:pt>
                <c:pt idx="128238">
                  <c:v>200898</c:v>
                </c:pt>
                <c:pt idx="128239">
                  <c:v>200898</c:v>
                </c:pt>
                <c:pt idx="128240">
                  <c:v>200898</c:v>
                </c:pt>
                <c:pt idx="128241">
                  <c:v>200898</c:v>
                </c:pt>
                <c:pt idx="128242">
                  <c:v>200898</c:v>
                </c:pt>
                <c:pt idx="128243">
                  <c:v>200898</c:v>
                </c:pt>
                <c:pt idx="128244">
                  <c:v>200898</c:v>
                </c:pt>
                <c:pt idx="128245">
                  <c:v>200898</c:v>
                </c:pt>
                <c:pt idx="128246">
                  <c:v>200898</c:v>
                </c:pt>
                <c:pt idx="128247">
                  <c:v>200898</c:v>
                </c:pt>
                <c:pt idx="128248">
                  <c:v>200898</c:v>
                </c:pt>
                <c:pt idx="128249">
                  <c:v>200898</c:v>
                </c:pt>
                <c:pt idx="128250">
                  <c:v>200898</c:v>
                </c:pt>
                <c:pt idx="128251">
                  <c:v>200898</c:v>
                </c:pt>
                <c:pt idx="128252">
                  <c:v>200898</c:v>
                </c:pt>
                <c:pt idx="128253">
                  <c:v>200898</c:v>
                </c:pt>
                <c:pt idx="128254">
                  <c:v>200898</c:v>
                </c:pt>
                <c:pt idx="128255">
                  <c:v>200898</c:v>
                </c:pt>
                <c:pt idx="128256">
                  <c:v>200898</c:v>
                </c:pt>
                <c:pt idx="128257">
                  <c:v>200898</c:v>
                </c:pt>
                <c:pt idx="128258">
                  <c:v>200898</c:v>
                </c:pt>
                <c:pt idx="128259">
                  <c:v>200898</c:v>
                </c:pt>
                <c:pt idx="128260">
                  <c:v>200898</c:v>
                </c:pt>
                <c:pt idx="128261">
                  <c:v>200898</c:v>
                </c:pt>
                <c:pt idx="128262">
                  <c:v>200898</c:v>
                </c:pt>
                <c:pt idx="128263">
                  <c:v>200898</c:v>
                </c:pt>
                <c:pt idx="128264">
                  <c:v>200898</c:v>
                </c:pt>
                <c:pt idx="128265">
                  <c:v>200898</c:v>
                </c:pt>
                <c:pt idx="128266">
                  <c:v>200898</c:v>
                </c:pt>
                <c:pt idx="128267">
                  <c:v>200898</c:v>
                </c:pt>
                <c:pt idx="128268">
                  <c:v>200898</c:v>
                </c:pt>
                <c:pt idx="128269">
                  <c:v>200898</c:v>
                </c:pt>
                <c:pt idx="128270">
                  <c:v>200898</c:v>
                </c:pt>
                <c:pt idx="128271">
                  <c:v>200898</c:v>
                </c:pt>
                <c:pt idx="128272">
                  <c:v>200898</c:v>
                </c:pt>
                <c:pt idx="128273">
                  <c:v>200898</c:v>
                </c:pt>
                <c:pt idx="128274">
                  <c:v>200898</c:v>
                </c:pt>
                <c:pt idx="128275">
                  <c:v>200898</c:v>
                </c:pt>
                <c:pt idx="128276">
                  <c:v>200898</c:v>
                </c:pt>
                <c:pt idx="128277">
                  <c:v>200898</c:v>
                </c:pt>
                <c:pt idx="128278">
                  <c:v>200898</c:v>
                </c:pt>
                <c:pt idx="128279">
                  <c:v>200898</c:v>
                </c:pt>
                <c:pt idx="128280">
                  <c:v>200898</c:v>
                </c:pt>
                <c:pt idx="128281">
                  <c:v>200898</c:v>
                </c:pt>
                <c:pt idx="128282">
                  <c:v>200898</c:v>
                </c:pt>
                <c:pt idx="128283">
                  <c:v>200898</c:v>
                </c:pt>
                <c:pt idx="128284">
                  <c:v>200898</c:v>
                </c:pt>
                <c:pt idx="128285">
                  <c:v>200898</c:v>
                </c:pt>
                <c:pt idx="128286">
                  <c:v>200898</c:v>
                </c:pt>
                <c:pt idx="128287">
                  <c:v>200898</c:v>
                </c:pt>
                <c:pt idx="128288">
                  <c:v>200898</c:v>
                </c:pt>
                <c:pt idx="128289">
                  <c:v>200898</c:v>
                </c:pt>
                <c:pt idx="128290">
                  <c:v>200898</c:v>
                </c:pt>
                <c:pt idx="128291">
                  <c:v>200898</c:v>
                </c:pt>
                <c:pt idx="128292">
                  <c:v>200898</c:v>
                </c:pt>
                <c:pt idx="128293">
                  <c:v>200898</c:v>
                </c:pt>
                <c:pt idx="128294">
                  <c:v>200898</c:v>
                </c:pt>
                <c:pt idx="128295">
                  <c:v>200898</c:v>
                </c:pt>
                <c:pt idx="128296">
                  <c:v>200898</c:v>
                </c:pt>
                <c:pt idx="128297">
                  <c:v>200898</c:v>
                </c:pt>
                <c:pt idx="128298">
                  <c:v>200898</c:v>
                </c:pt>
                <c:pt idx="128299">
                  <c:v>200898</c:v>
                </c:pt>
                <c:pt idx="128300">
                  <c:v>200898</c:v>
                </c:pt>
                <c:pt idx="128301">
                  <c:v>200898</c:v>
                </c:pt>
                <c:pt idx="128302">
                  <c:v>200898</c:v>
                </c:pt>
                <c:pt idx="128303">
                  <c:v>200898</c:v>
                </c:pt>
                <c:pt idx="128304">
                  <c:v>200898</c:v>
                </c:pt>
                <c:pt idx="128305">
                  <c:v>200898</c:v>
                </c:pt>
                <c:pt idx="128306">
                  <c:v>200898</c:v>
                </c:pt>
                <c:pt idx="128307">
                  <c:v>200898</c:v>
                </c:pt>
                <c:pt idx="128308">
                  <c:v>200898</c:v>
                </c:pt>
                <c:pt idx="128309">
                  <c:v>200898</c:v>
                </c:pt>
                <c:pt idx="128310">
                  <c:v>200898</c:v>
                </c:pt>
                <c:pt idx="128311">
                  <c:v>200898</c:v>
                </c:pt>
                <c:pt idx="128312">
                  <c:v>200898</c:v>
                </c:pt>
                <c:pt idx="128313">
                  <c:v>200898</c:v>
                </c:pt>
                <c:pt idx="128314">
                  <c:v>200898</c:v>
                </c:pt>
                <c:pt idx="128315">
                  <c:v>200898</c:v>
                </c:pt>
                <c:pt idx="128316">
                  <c:v>200898</c:v>
                </c:pt>
                <c:pt idx="128317">
                  <c:v>200898</c:v>
                </c:pt>
                <c:pt idx="128318">
                  <c:v>200898</c:v>
                </c:pt>
                <c:pt idx="128319">
                  <c:v>200898</c:v>
                </c:pt>
                <c:pt idx="128320">
                  <c:v>200898</c:v>
                </c:pt>
                <c:pt idx="128321">
                  <c:v>200898</c:v>
                </c:pt>
                <c:pt idx="128322">
                  <c:v>200898</c:v>
                </c:pt>
                <c:pt idx="128323">
                  <c:v>200898</c:v>
                </c:pt>
                <c:pt idx="128324">
                  <c:v>200898</c:v>
                </c:pt>
                <c:pt idx="128325">
                  <c:v>200898</c:v>
                </c:pt>
                <c:pt idx="128326">
                  <c:v>200898</c:v>
                </c:pt>
                <c:pt idx="128327">
                  <c:v>200898</c:v>
                </c:pt>
                <c:pt idx="128328">
                  <c:v>200898</c:v>
                </c:pt>
                <c:pt idx="128329">
                  <c:v>200898</c:v>
                </c:pt>
                <c:pt idx="128330">
                  <c:v>200898</c:v>
                </c:pt>
                <c:pt idx="128331">
                  <c:v>200898</c:v>
                </c:pt>
                <c:pt idx="128332">
                  <c:v>200898</c:v>
                </c:pt>
                <c:pt idx="128333">
                  <c:v>200898</c:v>
                </c:pt>
                <c:pt idx="128334">
                  <c:v>200898</c:v>
                </c:pt>
                <c:pt idx="128335">
                  <c:v>200898</c:v>
                </c:pt>
                <c:pt idx="128336">
                  <c:v>200898</c:v>
                </c:pt>
                <c:pt idx="128337">
                  <c:v>200898</c:v>
                </c:pt>
                <c:pt idx="128338">
                  <c:v>200898</c:v>
                </c:pt>
                <c:pt idx="128339">
                  <c:v>200898</c:v>
                </c:pt>
                <c:pt idx="128340">
                  <c:v>200898</c:v>
                </c:pt>
                <c:pt idx="128341">
                  <c:v>200898</c:v>
                </c:pt>
                <c:pt idx="128342">
                  <c:v>200898</c:v>
                </c:pt>
                <c:pt idx="128343">
                  <c:v>200898</c:v>
                </c:pt>
                <c:pt idx="128344">
                  <c:v>200898</c:v>
                </c:pt>
                <c:pt idx="128345">
                  <c:v>200898</c:v>
                </c:pt>
                <c:pt idx="128346">
                  <c:v>200898</c:v>
                </c:pt>
                <c:pt idx="128347">
                  <c:v>200898</c:v>
                </c:pt>
                <c:pt idx="128348">
                  <c:v>200898</c:v>
                </c:pt>
                <c:pt idx="128349">
                  <c:v>200898</c:v>
                </c:pt>
                <c:pt idx="128350">
                  <c:v>200898</c:v>
                </c:pt>
                <c:pt idx="128351">
                  <c:v>200898</c:v>
                </c:pt>
                <c:pt idx="128352">
                  <c:v>200898</c:v>
                </c:pt>
                <c:pt idx="128353">
                  <c:v>200898</c:v>
                </c:pt>
                <c:pt idx="128354">
                  <c:v>200898</c:v>
                </c:pt>
                <c:pt idx="128355">
                  <c:v>200898</c:v>
                </c:pt>
                <c:pt idx="128356">
                  <c:v>200898</c:v>
                </c:pt>
                <c:pt idx="128357">
                  <c:v>200898</c:v>
                </c:pt>
                <c:pt idx="128358">
                  <c:v>200898</c:v>
                </c:pt>
                <c:pt idx="128359">
                  <c:v>200898</c:v>
                </c:pt>
                <c:pt idx="128360">
                  <c:v>200898</c:v>
                </c:pt>
                <c:pt idx="128361">
                  <c:v>200898</c:v>
                </c:pt>
                <c:pt idx="128362">
                  <c:v>200898</c:v>
                </c:pt>
                <c:pt idx="128363">
                  <c:v>200898</c:v>
                </c:pt>
                <c:pt idx="128364">
                  <c:v>200898</c:v>
                </c:pt>
                <c:pt idx="128365">
                  <c:v>200898</c:v>
                </c:pt>
                <c:pt idx="128366">
                  <c:v>200898</c:v>
                </c:pt>
                <c:pt idx="128367">
                  <c:v>200898</c:v>
                </c:pt>
                <c:pt idx="128368">
                  <c:v>200898</c:v>
                </c:pt>
                <c:pt idx="128369">
                  <c:v>200898</c:v>
                </c:pt>
                <c:pt idx="128370">
                  <c:v>200898</c:v>
                </c:pt>
                <c:pt idx="128371">
                  <c:v>200898</c:v>
                </c:pt>
                <c:pt idx="128372">
                  <c:v>200898</c:v>
                </c:pt>
                <c:pt idx="128373">
                  <c:v>200898</c:v>
                </c:pt>
                <c:pt idx="128374">
                  <c:v>200898</c:v>
                </c:pt>
                <c:pt idx="128375">
                  <c:v>200898</c:v>
                </c:pt>
                <c:pt idx="128376">
                  <c:v>200898</c:v>
                </c:pt>
                <c:pt idx="128377">
                  <c:v>200898</c:v>
                </c:pt>
                <c:pt idx="128378">
                  <c:v>200898</c:v>
                </c:pt>
                <c:pt idx="128379">
                  <c:v>200898</c:v>
                </c:pt>
                <c:pt idx="128380">
                  <c:v>200898</c:v>
                </c:pt>
                <c:pt idx="128381">
                  <c:v>200898</c:v>
                </c:pt>
                <c:pt idx="128382">
                  <c:v>200898</c:v>
                </c:pt>
                <c:pt idx="128383">
                  <c:v>200898</c:v>
                </c:pt>
                <c:pt idx="128384">
                  <c:v>200898</c:v>
                </c:pt>
                <c:pt idx="128385">
                  <c:v>200898</c:v>
                </c:pt>
                <c:pt idx="128386">
                  <c:v>200898</c:v>
                </c:pt>
                <c:pt idx="128387">
                  <c:v>200898</c:v>
                </c:pt>
                <c:pt idx="128388">
                  <c:v>200898</c:v>
                </c:pt>
                <c:pt idx="128389">
                  <c:v>200898</c:v>
                </c:pt>
                <c:pt idx="128390">
                  <c:v>200898</c:v>
                </c:pt>
                <c:pt idx="128391">
                  <c:v>200898</c:v>
                </c:pt>
                <c:pt idx="128392">
                  <c:v>200898</c:v>
                </c:pt>
                <c:pt idx="128393">
                  <c:v>200898</c:v>
                </c:pt>
                <c:pt idx="128394">
                  <c:v>200898</c:v>
                </c:pt>
                <c:pt idx="128395">
                  <c:v>200898</c:v>
                </c:pt>
                <c:pt idx="128396">
                  <c:v>200898</c:v>
                </c:pt>
                <c:pt idx="128397">
                  <c:v>200898</c:v>
                </c:pt>
                <c:pt idx="128398">
                  <c:v>200898</c:v>
                </c:pt>
                <c:pt idx="128399">
                  <c:v>200898</c:v>
                </c:pt>
                <c:pt idx="128400">
                  <c:v>200898</c:v>
                </c:pt>
                <c:pt idx="128401">
                  <c:v>200898</c:v>
                </c:pt>
                <c:pt idx="128402">
                  <c:v>200898</c:v>
                </c:pt>
                <c:pt idx="128403">
                  <c:v>200898</c:v>
                </c:pt>
                <c:pt idx="128404">
                  <c:v>200898</c:v>
                </c:pt>
                <c:pt idx="128405">
                  <c:v>200898</c:v>
                </c:pt>
                <c:pt idx="128406">
                  <c:v>200898</c:v>
                </c:pt>
                <c:pt idx="128407">
                  <c:v>200898</c:v>
                </c:pt>
                <c:pt idx="128408">
                  <c:v>200898</c:v>
                </c:pt>
                <c:pt idx="128409">
                  <c:v>200898</c:v>
                </c:pt>
                <c:pt idx="128410">
                  <c:v>200898</c:v>
                </c:pt>
                <c:pt idx="128411">
                  <c:v>200898</c:v>
                </c:pt>
                <c:pt idx="128412">
                  <c:v>200898</c:v>
                </c:pt>
                <c:pt idx="128413">
                  <c:v>200898</c:v>
                </c:pt>
                <c:pt idx="128414">
                  <c:v>200898</c:v>
                </c:pt>
                <c:pt idx="128415">
                  <c:v>200898</c:v>
                </c:pt>
                <c:pt idx="128416">
                  <c:v>200898</c:v>
                </c:pt>
                <c:pt idx="128417">
                  <c:v>200898</c:v>
                </c:pt>
                <c:pt idx="128418">
                  <c:v>200898</c:v>
                </c:pt>
                <c:pt idx="128419">
                  <c:v>200898</c:v>
                </c:pt>
                <c:pt idx="128420">
                  <c:v>200898</c:v>
                </c:pt>
                <c:pt idx="128421">
                  <c:v>200898</c:v>
                </c:pt>
                <c:pt idx="128422">
                  <c:v>200898</c:v>
                </c:pt>
                <c:pt idx="128423">
                  <c:v>200898</c:v>
                </c:pt>
                <c:pt idx="128424">
                  <c:v>200898</c:v>
                </c:pt>
                <c:pt idx="128425">
                  <c:v>200898</c:v>
                </c:pt>
                <c:pt idx="128426">
                  <c:v>200898</c:v>
                </c:pt>
                <c:pt idx="128427">
                  <c:v>200898</c:v>
                </c:pt>
                <c:pt idx="128428">
                  <c:v>200898</c:v>
                </c:pt>
                <c:pt idx="128429">
                  <c:v>200898</c:v>
                </c:pt>
                <c:pt idx="128430">
                  <c:v>200898</c:v>
                </c:pt>
                <c:pt idx="128431">
                  <c:v>200898</c:v>
                </c:pt>
                <c:pt idx="128432">
                  <c:v>200898</c:v>
                </c:pt>
                <c:pt idx="128433">
                  <c:v>200898</c:v>
                </c:pt>
                <c:pt idx="128434">
                  <c:v>200898</c:v>
                </c:pt>
                <c:pt idx="128435">
                  <c:v>200898</c:v>
                </c:pt>
                <c:pt idx="128436">
                  <c:v>200898</c:v>
                </c:pt>
                <c:pt idx="128437">
                  <c:v>200898</c:v>
                </c:pt>
                <c:pt idx="128438">
                  <c:v>200898</c:v>
                </c:pt>
                <c:pt idx="128439">
                  <c:v>200898</c:v>
                </c:pt>
                <c:pt idx="128440">
                  <c:v>200898</c:v>
                </c:pt>
                <c:pt idx="128441">
                  <c:v>200898</c:v>
                </c:pt>
                <c:pt idx="128442">
                  <c:v>200898</c:v>
                </c:pt>
                <c:pt idx="128443">
                  <c:v>200898</c:v>
                </c:pt>
                <c:pt idx="128444">
                  <c:v>200898</c:v>
                </c:pt>
                <c:pt idx="128445">
                  <c:v>200898</c:v>
                </c:pt>
                <c:pt idx="128446">
                  <c:v>200898</c:v>
                </c:pt>
                <c:pt idx="128447">
                  <c:v>200898</c:v>
                </c:pt>
                <c:pt idx="128448">
                  <c:v>200898</c:v>
                </c:pt>
                <c:pt idx="128449">
                  <c:v>200898</c:v>
                </c:pt>
                <c:pt idx="128450">
                  <c:v>200898</c:v>
                </c:pt>
                <c:pt idx="128451">
                  <c:v>200898</c:v>
                </c:pt>
                <c:pt idx="128452">
                  <c:v>200898</c:v>
                </c:pt>
                <c:pt idx="128453">
                  <c:v>200898</c:v>
                </c:pt>
                <c:pt idx="128454">
                  <c:v>200898</c:v>
                </c:pt>
                <c:pt idx="128455">
                  <c:v>200898</c:v>
                </c:pt>
                <c:pt idx="128456">
                  <c:v>200898</c:v>
                </c:pt>
                <c:pt idx="128457">
                  <c:v>200898</c:v>
                </c:pt>
                <c:pt idx="128458">
                  <c:v>200898</c:v>
                </c:pt>
                <c:pt idx="128459">
                  <c:v>200898</c:v>
                </c:pt>
                <c:pt idx="128460">
                  <c:v>200898</c:v>
                </c:pt>
                <c:pt idx="128461">
                  <c:v>200898</c:v>
                </c:pt>
                <c:pt idx="128462">
                  <c:v>200898</c:v>
                </c:pt>
                <c:pt idx="128463">
                  <c:v>200898</c:v>
                </c:pt>
                <c:pt idx="128464">
                  <c:v>200898</c:v>
                </c:pt>
                <c:pt idx="128465">
                  <c:v>200898</c:v>
                </c:pt>
                <c:pt idx="128466">
                  <c:v>200898</c:v>
                </c:pt>
                <c:pt idx="128467">
                  <c:v>200898</c:v>
                </c:pt>
                <c:pt idx="128468">
                  <c:v>200898</c:v>
                </c:pt>
                <c:pt idx="128469">
                  <c:v>200898</c:v>
                </c:pt>
                <c:pt idx="128470">
                  <c:v>200898</c:v>
                </c:pt>
                <c:pt idx="128471">
                  <c:v>200898</c:v>
                </c:pt>
                <c:pt idx="128472">
                  <c:v>200898</c:v>
                </c:pt>
                <c:pt idx="128473">
                  <c:v>200898</c:v>
                </c:pt>
                <c:pt idx="128474">
                  <c:v>200898</c:v>
                </c:pt>
                <c:pt idx="128475">
                  <c:v>200898</c:v>
                </c:pt>
                <c:pt idx="128476">
                  <c:v>200898</c:v>
                </c:pt>
                <c:pt idx="128477">
                  <c:v>200898</c:v>
                </c:pt>
                <c:pt idx="128478">
                  <c:v>200898</c:v>
                </c:pt>
                <c:pt idx="128479">
                  <c:v>200898</c:v>
                </c:pt>
                <c:pt idx="128480">
                  <c:v>200898</c:v>
                </c:pt>
                <c:pt idx="128481">
                  <c:v>200898</c:v>
                </c:pt>
                <c:pt idx="128482">
                  <c:v>200898</c:v>
                </c:pt>
                <c:pt idx="128483">
                  <c:v>200898</c:v>
                </c:pt>
                <c:pt idx="128484">
                  <c:v>200898</c:v>
                </c:pt>
                <c:pt idx="128485">
                  <c:v>200898</c:v>
                </c:pt>
                <c:pt idx="128486">
                  <c:v>200898</c:v>
                </c:pt>
                <c:pt idx="128487">
                  <c:v>200898</c:v>
                </c:pt>
                <c:pt idx="128488">
                  <c:v>200898</c:v>
                </c:pt>
                <c:pt idx="128489">
                  <c:v>200898</c:v>
                </c:pt>
                <c:pt idx="128490">
                  <c:v>200898</c:v>
                </c:pt>
                <c:pt idx="128491">
                  <c:v>200898</c:v>
                </c:pt>
                <c:pt idx="128492">
                  <c:v>200898</c:v>
                </c:pt>
                <c:pt idx="128493">
                  <c:v>200898</c:v>
                </c:pt>
                <c:pt idx="128494">
                  <c:v>200898</c:v>
                </c:pt>
                <c:pt idx="128495">
                  <c:v>200898</c:v>
                </c:pt>
                <c:pt idx="128496">
                  <c:v>200898</c:v>
                </c:pt>
                <c:pt idx="128497">
                  <c:v>200898</c:v>
                </c:pt>
                <c:pt idx="128498">
                  <c:v>200898</c:v>
                </c:pt>
                <c:pt idx="128499">
                  <c:v>200898</c:v>
                </c:pt>
                <c:pt idx="128500">
                  <c:v>200898</c:v>
                </c:pt>
                <c:pt idx="128501">
                  <c:v>200898</c:v>
                </c:pt>
                <c:pt idx="128502">
                  <c:v>200898</c:v>
                </c:pt>
                <c:pt idx="128503">
                  <c:v>200898</c:v>
                </c:pt>
                <c:pt idx="128504">
                  <c:v>200898</c:v>
                </c:pt>
                <c:pt idx="128505">
                  <c:v>200898</c:v>
                </c:pt>
                <c:pt idx="128506">
                  <c:v>200898</c:v>
                </c:pt>
                <c:pt idx="128507">
                  <c:v>200898</c:v>
                </c:pt>
                <c:pt idx="128508">
                  <c:v>200898</c:v>
                </c:pt>
                <c:pt idx="128509">
                  <c:v>200898</c:v>
                </c:pt>
                <c:pt idx="128510">
                  <c:v>200898</c:v>
                </c:pt>
                <c:pt idx="128511">
                  <c:v>200898</c:v>
                </c:pt>
                <c:pt idx="128512">
                  <c:v>200898</c:v>
                </c:pt>
                <c:pt idx="128513">
                  <c:v>200898</c:v>
                </c:pt>
                <c:pt idx="128514">
                  <c:v>200898</c:v>
                </c:pt>
                <c:pt idx="128515">
                  <c:v>200898</c:v>
                </c:pt>
                <c:pt idx="128516">
                  <c:v>200898</c:v>
                </c:pt>
                <c:pt idx="128517">
                  <c:v>200898</c:v>
                </c:pt>
                <c:pt idx="128518">
                  <c:v>200898</c:v>
                </c:pt>
                <c:pt idx="128519">
                  <c:v>200898</c:v>
                </c:pt>
                <c:pt idx="128520">
                  <c:v>200898</c:v>
                </c:pt>
                <c:pt idx="128521">
                  <c:v>200898</c:v>
                </c:pt>
                <c:pt idx="128522">
                  <c:v>200898</c:v>
                </c:pt>
                <c:pt idx="128523">
                  <c:v>200898</c:v>
                </c:pt>
                <c:pt idx="128524">
                  <c:v>200898</c:v>
                </c:pt>
                <c:pt idx="128525">
                  <c:v>200898</c:v>
                </c:pt>
                <c:pt idx="128526">
                  <c:v>200898</c:v>
                </c:pt>
                <c:pt idx="128527">
                  <c:v>200898</c:v>
                </c:pt>
                <c:pt idx="128528">
                  <c:v>200898</c:v>
                </c:pt>
                <c:pt idx="128529">
                  <c:v>200898</c:v>
                </c:pt>
                <c:pt idx="128530">
                  <c:v>200898</c:v>
                </c:pt>
                <c:pt idx="128531">
                  <c:v>200898</c:v>
                </c:pt>
                <c:pt idx="128532">
                  <c:v>200898</c:v>
                </c:pt>
                <c:pt idx="128533">
                  <c:v>200898</c:v>
                </c:pt>
                <c:pt idx="128534">
                  <c:v>200898</c:v>
                </c:pt>
                <c:pt idx="128535">
                  <c:v>200898</c:v>
                </c:pt>
                <c:pt idx="128536">
                  <c:v>200898</c:v>
                </c:pt>
                <c:pt idx="128537">
                  <c:v>200898</c:v>
                </c:pt>
                <c:pt idx="128538">
                  <c:v>200898</c:v>
                </c:pt>
                <c:pt idx="128539">
                  <c:v>200898</c:v>
                </c:pt>
                <c:pt idx="128540">
                  <c:v>200898</c:v>
                </c:pt>
                <c:pt idx="128541">
                  <c:v>200898</c:v>
                </c:pt>
                <c:pt idx="128542">
                  <c:v>200898</c:v>
                </c:pt>
                <c:pt idx="128543">
                  <c:v>200898</c:v>
                </c:pt>
                <c:pt idx="128544">
                  <c:v>200898</c:v>
                </c:pt>
                <c:pt idx="128545">
                  <c:v>200898</c:v>
                </c:pt>
                <c:pt idx="128546">
                  <c:v>200898</c:v>
                </c:pt>
                <c:pt idx="128547">
                  <c:v>200898</c:v>
                </c:pt>
                <c:pt idx="128548">
                  <c:v>200898</c:v>
                </c:pt>
                <c:pt idx="128549">
                  <c:v>200898</c:v>
                </c:pt>
                <c:pt idx="128550">
                  <c:v>200898</c:v>
                </c:pt>
                <c:pt idx="128551">
                  <c:v>200898</c:v>
                </c:pt>
                <c:pt idx="128552">
                  <c:v>200898</c:v>
                </c:pt>
                <c:pt idx="128553">
                  <c:v>200898</c:v>
                </c:pt>
                <c:pt idx="128554">
                  <c:v>200898</c:v>
                </c:pt>
                <c:pt idx="128555">
                  <c:v>200898</c:v>
                </c:pt>
                <c:pt idx="128556">
                  <c:v>200898</c:v>
                </c:pt>
                <c:pt idx="128557">
                  <c:v>200898</c:v>
                </c:pt>
                <c:pt idx="128558">
                  <c:v>200898</c:v>
                </c:pt>
                <c:pt idx="128559">
                  <c:v>200898</c:v>
                </c:pt>
                <c:pt idx="128560">
                  <c:v>200898</c:v>
                </c:pt>
                <c:pt idx="128561">
                  <c:v>200898</c:v>
                </c:pt>
                <c:pt idx="128562">
                  <c:v>200898</c:v>
                </c:pt>
                <c:pt idx="128563">
                  <c:v>200898</c:v>
                </c:pt>
                <c:pt idx="128564">
                  <c:v>200898</c:v>
                </c:pt>
                <c:pt idx="128565">
                  <c:v>200898</c:v>
                </c:pt>
                <c:pt idx="128566">
                  <c:v>200898</c:v>
                </c:pt>
                <c:pt idx="128567">
                  <c:v>200898</c:v>
                </c:pt>
                <c:pt idx="128568">
                  <c:v>200898</c:v>
                </c:pt>
                <c:pt idx="128569">
                  <c:v>200898</c:v>
                </c:pt>
                <c:pt idx="128570">
                  <c:v>200898</c:v>
                </c:pt>
                <c:pt idx="128571">
                  <c:v>200898</c:v>
                </c:pt>
                <c:pt idx="128572">
                  <c:v>200898</c:v>
                </c:pt>
                <c:pt idx="128573">
                  <c:v>200898</c:v>
                </c:pt>
                <c:pt idx="128574">
                  <c:v>200898</c:v>
                </c:pt>
                <c:pt idx="128575">
                  <c:v>200898</c:v>
                </c:pt>
                <c:pt idx="128576">
                  <c:v>200898</c:v>
                </c:pt>
                <c:pt idx="128577">
                  <c:v>200898</c:v>
                </c:pt>
                <c:pt idx="128578">
                  <c:v>200898</c:v>
                </c:pt>
                <c:pt idx="128579">
                  <c:v>200898</c:v>
                </c:pt>
                <c:pt idx="128580">
                  <c:v>200898</c:v>
                </c:pt>
                <c:pt idx="128581">
                  <c:v>200898</c:v>
                </c:pt>
                <c:pt idx="128582">
                  <c:v>200898</c:v>
                </c:pt>
                <c:pt idx="128583">
                  <c:v>200898</c:v>
                </c:pt>
                <c:pt idx="128584">
                  <c:v>200898</c:v>
                </c:pt>
                <c:pt idx="128585">
                  <c:v>200898</c:v>
                </c:pt>
                <c:pt idx="128586">
                  <c:v>200898</c:v>
                </c:pt>
                <c:pt idx="128587">
                  <c:v>200898</c:v>
                </c:pt>
                <c:pt idx="128588">
                  <c:v>200898</c:v>
                </c:pt>
                <c:pt idx="128589">
                  <c:v>200898</c:v>
                </c:pt>
                <c:pt idx="128590">
                  <c:v>200898</c:v>
                </c:pt>
                <c:pt idx="128591">
                  <c:v>200898</c:v>
                </c:pt>
                <c:pt idx="128592">
                  <c:v>200898</c:v>
                </c:pt>
                <c:pt idx="128593">
                  <c:v>200898</c:v>
                </c:pt>
                <c:pt idx="128594">
                  <c:v>200898</c:v>
                </c:pt>
                <c:pt idx="128595">
                  <c:v>200898</c:v>
                </c:pt>
                <c:pt idx="128596">
                  <c:v>200898</c:v>
                </c:pt>
                <c:pt idx="128597">
                  <c:v>200898</c:v>
                </c:pt>
                <c:pt idx="128598">
                  <c:v>200898</c:v>
                </c:pt>
                <c:pt idx="128599">
                  <c:v>200898</c:v>
                </c:pt>
                <c:pt idx="128600">
                  <c:v>200898</c:v>
                </c:pt>
                <c:pt idx="128601">
                  <c:v>200898</c:v>
                </c:pt>
                <c:pt idx="128602">
                  <c:v>200898</c:v>
                </c:pt>
                <c:pt idx="128603">
                  <c:v>200898</c:v>
                </c:pt>
                <c:pt idx="128604">
                  <c:v>200898</c:v>
                </c:pt>
                <c:pt idx="128605">
                  <c:v>200898</c:v>
                </c:pt>
                <c:pt idx="128606">
                  <c:v>200898</c:v>
                </c:pt>
                <c:pt idx="128607">
                  <c:v>200898</c:v>
                </c:pt>
                <c:pt idx="128608">
                  <c:v>200898</c:v>
                </c:pt>
                <c:pt idx="128609">
                  <c:v>200898</c:v>
                </c:pt>
                <c:pt idx="128610">
                  <c:v>200898</c:v>
                </c:pt>
                <c:pt idx="128611">
                  <c:v>200898</c:v>
                </c:pt>
                <c:pt idx="128612">
                  <c:v>200898</c:v>
                </c:pt>
                <c:pt idx="128613">
                  <c:v>200898</c:v>
                </c:pt>
                <c:pt idx="128614">
                  <c:v>200898</c:v>
                </c:pt>
                <c:pt idx="128615">
                  <c:v>200898</c:v>
                </c:pt>
                <c:pt idx="128616">
                  <c:v>200898</c:v>
                </c:pt>
                <c:pt idx="128617">
                  <c:v>200898</c:v>
                </c:pt>
                <c:pt idx="128618">
                  <c:v>200898</c:v>
                </c:pt>
                <c:pt idx="128619">
                  <c:v>200898</c:v>
                </c:pt>
                <c:pt idx="128620">
                  <c:v>200898</c:v>
                </c:pt>
                <c:pt idx="128621">
                  <c:v>200898</c:v>
                </c:pt>
                <c:pt idx="128622">
                  <c:v>200898</c:v>
                </c:pt>
                <c:pt idx="128623">
                  <c:v>200898</c:v>
                </c:pt>
                <c:pt idx="128624">
                  <c:v>200898</c:v>
                </c:pt>
                <c:pt idx="128625">
                  <c:v>200898</c:v>
                </c:pt>
                <c:pt idx="128626">
                  <c:v>200898</c:v>
                </c:pt>
                <c:pt idx="128627">
                  <c:v>200898</c:v>
                </c:pt>
                <c:pt idx="128628">
                  <c:v>200898</c:v>
                </c:pt>
                <c:pt idx="128629">
                  <c:v>200898</c:v>
                </c:pt>
                <c:pt idx="128630">
                  <c:v>200898</c:v>
                </c:pt>
                <c:pt idx="128631">
                  <c:v>200898</c:v>
                </c:pt>
                <c:pt idx="128632">
                  <c:v>200898</c:v>
                </c:pt>
                <c:pt idx="128633">
                  <c:v>200898</c:v>
                </c:pt>
                <c:pt idx="128634">
                  <c:v>200898</c:v>
                </c:pt>
                <c:pt idx="128635">
                  <c:v>200898</c:v>
                </c:pt>
                <c:pt idx="128636">
                  <c:v>200898</c:v>
                </c:pt>
                <c:pt idx="128637">
                  <c:v>200898</c:v>
                </c:pt>
                <c:pt idx="128638">
                  <c:v>200898</c:v>
                </c:pt>
                <c:pt idx="128639">
                  <c:v>200898</c:v>
                </c:pt>
                <c:pt idx="128640">
                  <c:v>200898</c:v>
                </c:pt>
                <c:pt idx="128641">
                  <c:v>200898</c:v>
                </c:pt>
                <c:pt idx="128642">
                  <c:v>200898</c:v>
                </c:pt>
                <c:pt idx="128643">
                  <c:v>200898</c:v>
                </c:pt>
                <c:pt idx="128644">
                  <c:v>200898</c:v>
                </c:pt>
                <c:pt idx="128645">
                  <c:v>200898</c:v>
                </c:pt>
                <c:pt idx="128646">
                  <c:v>200898</c:v>
                </c:pt>
                <c:pt idx="128647">
                  <c:v>200898</c:v>
                </c:pt>
                <c:pt idx="128648">
                  <c:v>200898</c:v>
                </c:pt>
                <c:pt idx="128649">
                  <c:v>200898</c:v>
                </c:pt>
                <c:pt idx="128650">
                  <c:v>200898</c:v>
                </c:pt>
                <c:pt idx="128651">
                  <c:v>200898</c:v>
                </c:pt>
                <c:pt idx="128652">
                  <c:v>200898</c:v>
                </c:pt>
                <c:pt idx="128653">
                  <c:v>200898</c:v>
                </c:pt>
                <c:pt idx="128654">
                  <c:v>200898</c:v>
                </c:pt>
                <c:pt idx="128655">
                  <c:v>200898</c:v>
                </c:pt>
                <c:pt idx="128656">
                  <c:v>200898</c:v>
                </c:pt>
                <c:pt idx="128657">
                  <c:v>200898</c:v>
                </c:pt>
                <c:pt idx="128658">
                  <c:v>200898</c:v>
                </c:pt>
                <c:pt idx="128659">
                  <c:v>200898</c:v>
                </c:pt>
                <c:pt idx="128660">
                  <c:v>200898</c:v>
                </c:pt>
                <c:pt idx="128661">
                  <c:v>200898</c:v>
                </c:pt>
                <c:pt idx="128662">
                  <c:v>200898</c:v>
                </c:pt>
                <c:pt idx="128663">
                  <c:v>200898</c:v>
                </c:pt>
                <c:pt idx="128664">
                  <c:v>200898</c:v>
                </c:pt>
                <c:pt idx="128665">
                  <c:v>200898</c:v>
                </c:pt>
                <c:pt idx="128666">
                  <c:v>200898</c:v>
                </c:pt>
                <c:pt idx="128667">
                  <c:v>200898</c:v>
                </c:pt>
                <c:pt idx="128668">
                  <c:v>200898</c:v>
                </c:pt>
                <c:pt idx="128669">
                  <c:v>200898</c:v>
                </c:pt>
                <c:pt idx="128670">
                  <c:v>200898</c:v>
                </c:pt>
                <c:pt idx="128671">
                  <c:v>200898</c:v>
                </c:pt>
                <c:pt idx="128672">
                  <c:v>200898</c:v>
                </c:pt>
                <c:pt idx="128673">
                  <c:v>200898</c:v>
                </c:pt>
                <c:pt idx="128674">
                  <c:v>200898</c:v>
                </c:pt>
                <c:pt idx="128675">
                  <c:v>200898</c:v>
                </c:pt>
                <c:pt idx="128676">
                  <c:v>200898</c:v>
                </c:pt>
                <c:pt idx="128677">
                  <c:v>200898</c:v>
                </c:pt>
                <c:pt idx="128678">
                  <c:v>200898</c:v>
                </c:pt>
                <c:pt idx="128679">
                  <c:v>200898</c:v>
                </c:pt>
                <c:pt idx="128680">
                  <c:v>200898</c:v>
                </c:pt>
                <c:pt idx="128681">
                  <c:v>200898</c:v>
                </c:pt>
                <c:pt idx="128682">
                  <c:v>200898</c:v>
                </c:pt>
                <c:pt idx="128683">
                  <c:v>200898</c:v>
                </c:pt>
                <c:pt idx="128684">
                  <c:v>200898</c:v>
                </c:pt>
                <c:pt idx="128685">
                  <c:v>200898</c:v>
                </c:pt>
                <c:pt idx="128686">
                  <c:v>200898</c:v>
                </c:pt>
                <c:pt idx="128687">
                  <c:v>200898</c:v>
                </c:pt>
                <c:pt idx="128688">
                  <c:v>200898</c:v>
                </c:pt>
                <c:pt idx="128689">
                  <c:v>200898</c:v>
                </c:pt>
                <c:pt idx="128690">
                  <c:v>200898</c:v>
                </c:pt>
                <c:pt idx="128691">
                  <c:v>200898</c:v>
                </c:pt>
                <c:pt idx="128692">
                  <c:v>200898</c:v>
                </c:pt>
                <c:pt idx="128693">
                  <c:v>200898</c:v>
                </c:pt>
                <c:pt idx="128694">
                  <c:v>200898</c:v>
                </c:pt>
                <c:pt idx="128695">
                  <c:v>200898</c:v>
                </c:pt>
                <c:pt idx="128696">
                  <c:v>200898</c:v>
                </c:pt>
                <c:pt idx="128697">
                  <c:v>200898</c:v>
                </c:pt>
                <c:pt idx="128698">
                  <c:v>200898</c:v>
                </c:pt>
                <c:pt idx="128699">
                  <c:v>200898</c:v>
                </c:pt>
                <c:pt idx="128700">
                  <c:v>200898</c:v>
                </c:pt>
                <c:pt idx="128701">
                  <c:v>200898</c:v>
                </c:pt>
                <c:pt idx="128702">
                  <c:v>200898</c:v>
                </c:pt>
                <c:pt idx="128703">
                  <c:v>200898</c:v>
                </c:pt>
                <c:pt idx="128704">
                  <c:v>200898</c:v>
                </c:pt>
                <c:pt idx="128705">
                  <c:v>200898</c:v>
                </c:pt>
                <c:pt idx="128706">
                  <c:v>200898</c:v>
                </c:pt>
                <c:pt idx="128707">
                  <c:v>200898</c:v>
                </c:pt>
                <c:pt idx="128708">
                  <c:v>200898</c:v>
                </c:pt>
                <c:pt idx="128709">
                  <c:v>200898</c:v>
                </c:pt>
                <c:pt idx="128710">
                  <c:v>200898</c:v>
                </c:pt>
                <c:pt idx="128711">
                  <c:v>200898</c:v>
                </c:pt>
                <c:pt idx="128712">
                  <c:v>200898</c:v>
                </c:pt>
                <c:pt idx="128713">
                  <c:v>200898</c:v>
                </c:pt>
                <c:pt idx="128714">
                  <c:v>200898</c:v>
                </c:pt>
                <c:pt idx="128715">
                  <c:v>200898</c:v>
                </c:pt>
                <c:pt idx="128716">
                  <c:v>200898</c:v>
                </c:pt>
                <c:pt idx="128717">
                  <c:v>200898</c:v>
                </c:pt>
                <c:pt idx="128718">
                  <c:v>200898</c:v>
                </c:pt>
                <c:pt idx="128719">
                  <c:v>200898</c:v>
                </c:pt>
                <c:pt idx="128720">
                  <c:v>200898</c:v>
                </c:pt>
                <c:pt idx="128721">
                  <c:v>200898</c:v>
                </c:pt>
                <c:pt idx="128722">
                  <c:v>200898</c:v>
                </c:pt>
                <c:pt idx="128723">
                  <c:v>200898</c:v>
                </c:pt>
                <c:pt idx="128724">
                  <c:v>200898</c:v>
                </c:pt>
                <c:pt idx="128725">
                  <c:v>200898</c:v>
                </c:pt>
                <c:pt idx="128726">
                  <c:v>200898</c:v>
                </c:pt>
                <c:pt idx="128727">
                  <c:v>200898</c:v>
                </c:pt>
                <c:pt idx="128728">
                  <c:v>200898</c:v>
                </c:pt>
                <c:pt idx="128729">
                  <c:v>200898</c:v>
                </c:pt>
                <c:pt idx="128730">
                  <c:v>200898</c:v>
                </c:pt>
                <c:pt idx="128731">
                  <c:v>200898</c:v>
                </c:pt>
                <c:pt idx="128732">
                  <c:v>200898</c:v>
                </c:pt>
                <c:pt idx="128733">
                  <c:v>200898</c:v>
                </c:pt>
                <c:pt idx="128734">
                  <c:v>200898</c:v>
                </c:pt>
                <c:pt idx="128735">
                  <c:v>200898</c:v>
                </c:pt>
                <c:pt idx="128736">
                  <c:v>200898</c:v>
                </c:pt>
                <c:pt idx="128737">
                  <c:v>200898</c:v>
                </c:pt>
                <c:pt idx="128738">
                  <c:v>200898</c:v>
                </c:pt>
                <c:pt idx="128739">
                  <c:v>200898</c:v>
                </c:pt>
                <c:pt idx="128740">
                  <c:v>200898</c:v>
                </c:pt>
                <c:pt idx="128741">
                  <c:v>200898</c:v>
                </c:pt>
                <c:pt idx="128742">
                  <c:v>200898</c:v>
                </c:pt>
                <c:pt idx="128743">
                  <c:v>200898</c:v>
                </c:pt>
                <c:pt idx="128744">
                  <c:v>200898</c:v>
                </c:pt>
                <c:pt idx="128745">
                  <c:v>200898</c:v>
                </c:pt>
                <c:pt idx="128746">
                  <c:v>200898</c:v>
                </c:pt>
                <c:pt idx="128747">
                  <c:v>200898</c:v>
                </c:pt>
                <c:pt idx="128748">
                  <c:v>200898</c:v>
                </c:pt>
                <c:pt idx="128749">
                  <c:v>200898</c:v>
                </c:pt>
                <c:pt idx="128750">
                  <c:v>200898</c:v>
                </c:pt>
                <c:pt idx="128751">
                  <c:v>200898</c:v>
                </c:pt>
                <c:pt idx="128752">
                  <c:v>200898</c:v>
                </c:pt>
                <c:pt idx="128753">
                  <c:v>200898</c:v>
                </c:pt>
                <c:pt idx="128754">
                  <c:v>200898</c:v>
                </c:pt>
                <c:pt idx="128755">
                  <c:v>200898</c:v>
                </c:pt>
                <c:pt idx="128756">
                  <c:v>200898</c:v>
                </c:pt>
                <c:pt idx="128757">
                  <c:v>200898</c:v>
                </c:pt>
                <c:pt idx="128758">
                  <c:v>200898</c:v>
                </c:pt>
                <c:pt idx="128759">
                  <c:v>200898</c:v>
                </c:pt>
                <c:pt idx="128760">
                  <c:v>200898</c:v>
                </c:pt>
                <c:pt idx="128761">
                  <c:v>200898</c:v>
                </c:pt>
                <c:pt idx="128762">
                  <c:v>200898</c:v>
                </c:pt>
                <c:pt idx="128763">
                  <c:v>200898</c:v>
                </c:pt>
                <c:pt idx="128764">
                  <c:v>200898</c:v>
                </c:pt>
                <c:pt idx="128765">
                  <c:v>200898</c:v>
                </c:pt>
                <c:pt idx="128766">
                  <c:v>200898</c:v>
                </c:pt>
                <c:pt idx="128767">
                  <c:v>200898</c:v>
                </c:pt>
                <c:pt idx="128768">
                  <c:v>200898</c:v>
                </c:pt>
                <c:pt idx="128769">
                  <c:v>200898</c:v>
                </c:pt>
                <c:pt idx="128770">
                  <c:v>200898</c:v>
                </c:pt>
                <c:pt idx="128771">
                  <c:v>200898</c:v>
                </c:pt>
                <c:pt idx="128772">
                  <c:v>200898</c:v>
                </c:pt>
                <c:pt idx="128773">
                  <c:v>200898</c:v>
                </c:pt>
                <c:pt idx="128774">
                  <c:v>200898</c:v>
                </c:pt>
                <c:pt idx="128775">
                  <c:v>200898</c:v>
                </c:pt>
                <c:pt idx="128776">
                  <c:v>200898</c:v>
                </c:pt>
                <c:pt idx="128777">
                  <c:v>200898</c:v>
                </c:pt>
                <c:pt idx="128778">
                  <c:v>200898</c:v>
                </c:pt>
                <c:pt idx="128779">
                  <c:v>200898</c:v>
                </c:pt>
                <c:pt idx="128780">
                  <c:v>200898</c:v>
                </c:pt>
                <c:pt idx="128781">
                  <c:v>200898</c:v>
                </c:pt>
                <c:pt idx="128782">
                  <c:v>200898</c:v>
                </c:pt>
                <c:pt idx="128783">
                  <c:v>200898</c:v>
                </c:pt>
                <c:pt idx="128784">
                  <c:v>200898</c:v>
                </c:pt>
                <c:pt idx="128785">
                  <c:v>200898</c:v>
                </c:pt>
                <c:pt idx="128786">
                  <c:v>200898</c:v>
                </c:pt>
                <c:pt idx="128787">
                  <c:v>200898</c:v>
                </c:pt>
                <c:pt idx="128788">
                  <c:v>200898</c:v>
                </c:pt>
                <c:pt idx="128789">
                  <c:v>200898</c:v>
                </c:pt>
                <c:pt idx="128790">
                  <c:v>200898</c:v>
                </c:pt>
                <c:pt idx="128791">
                  <c:v>200898</c:v>
                </c:pt>
                <c:pt idx="128792">
                  <c:v>200898</c:v>
                </c:pt>
                <c:pt idx="128793">
                  <c:v>200898</c:v>
                </c:pt>
                <c:pt idx="128794">
                  <c:v>200898</c:v>
                </c:pt>
                <c:pt idx="128795">
                  <c:v>200898</c:v>
                </c:pt>
                <c:pt idx="128796">
                  <c:v>200898</c:v>
                </c:pt>
                <c:pt idx="128797">
                  <c:v>200898</c:v>
                </c:pt>
                <c:pt idx="128798">
                  <c:v>200898</c:v>
                </c:pt>
                <c:pt idx="128799">
                  <c:v>200898</c:v>
                </c:pt>
                <c:pt idx="128800">
                  <c:v>200898</c:v>
                </c:pt>
                <c:pt idx="128801">
                  <c:v>200898</c:v>
                </c:pt>
                <c:pt idx="128802">
                  <c:v>200898</c:v>
                </c:pt>
                <c:pt idx="128803">
                  <c:v>200898</c:v>
                </c:pt>
                <c:pt idx="128804">
                  <c:v>200898</c:v>
                </c:pt>
                <c:pt idx="128805">
                  <c:v>200898</c:v>
                </c:pt>
                <c:pt idx="128806">
                  <c:v>200898</c:v>
                </c:pt>
                <c:pt idx="128807">
                  <c:v>200898</c:v>
                </c:pt>
                <c:pt idx="128808">
                  <c:v>200898</c:v>
                </c:pt>
                <c:pt idx="128809">
                  <c:v>200898</c:v>
                </c:pt>
                <c:pt idx="128810">
                  <c:v>200898</c:v>
                </c:pt>
                <c:pt idx="128811">
                  <c:v>200898</c:v>
                </c:pt>
                <c:pt idx="128812">
                  <c:v>200898</c:v>
                </c:pt>
                <c:pt idx="128813">
                  <c:v>200898</c:v>
                </c:pt>
                <c:pt idx="128814">
                  <c:v>200898</c:v>
                </c:pt>
                <c:pt idx="128815">
                  <c:v>200898</c:v>
                </c:pt>
                <c:pt idx="128816">
                  <c:v>200898</c:v>
                </c:pt>
                <c:pt idx="128817">
                  <c:v>200898</c:v>
                </c:pt>
                <c:pt idx="128818">
                  <c:v>200898</c:v>
                </c:pt>
                <c:pt idx="128819">
                  <c:v>200898</c:v>
                </c:pt>
                <c:pt idx="128820">
                  <c:v>200898</c:v>
                </c:pt>
                <c:pt idx="128821">
                  <c:v>200898</c:v>
                </c:pt>
                <c:pt idx="128822">
                  <c:v>200898</c:v>
                </c:pt>
                <c:pt idx="128823">
                  <c:v>200898</c:v>
                </c:pt>
                <c:pt idx="128824">
                  <c:v>200898</c:v>
                </c:pt>
                <c:pt idx="128825">
                  <c:v>200898</c:v>
                </c:pt>
                <c:pt idx="128826">
                  <c:v>200898</c:v>
                </c:pt>
                <c:pt idx="128827">
                  <c:v>200898</c:v>
                </c:pt>
                <c:pt idx="128828">
                  <c:v>200898</c:v>
                </c:pt>
                <c:pt idx="128829">
                  <c:v>200898</c:v>
                </c:pt>
                <c:pt idx="128830">
                  <c:v>200898</c:v>
                </c:pt>
                <c:pt idx="128831">
                  <c:v>200898</c:v>
                </c:pt>
                <c:pt idx="128832">
                  <c:v>200898</c:v>
                </c:pt>
                <c:pt idx="128833">
                  <c:v>200898</c:v>
                </c:pt>
                <c:pt idx="128834">
                  <c:v>200898</c:v>
                </c:pt>
                <c:pt idx="128835">
                  <c:v>200898</c:v>
                </c:pt>
                <c:pt idx="128836">
                  <c:v>200898</c:v>
                </c:pt>
                <c:pt idx="128837">
                  <c:v>200898</c:v>
                </c:pt>
                <c:pt idx="128838">
                  <c:v>200898</c:v>
                </c:pt>
                <c:pt idx="128839">
                  <c:v>200898</c:v>
                </c:pt>
                <c:pt idx="128840">
                  <c:v>200898</c:v>
                </c:pt>
                <c:pt idx="128841">
                  <c:v>200898</c:v>
                </c:pt>
                <c:pt idx="128842">
                  <c:v>200898</c:v>
                </c:pt>
                <c:pt idx="128843">
                  <c:v>200898</c:v>
                </c:pt>
                <c:pt idx="128844">
                  <c:v>200898</c:v>
                </c:pt>
                <c:pt idx="128845">
                  <c:v>200898</c:v>
                </c:pt>
                <c:pt idx="128846">
                  <c:v>200898</c:v>
                </c:pt>
                <c:pt idx="128847">
                  <c:v>200898</c:v>
                </c:pt>
                <c:pt idx="128848">
                  <c:v>200898</c:v>
                </c:pt>
                <c:pt idx="128849">
                  <c:v>200898</c:v>
                </c:pt>
                <c:pt idx="128850">
                  <c:v>200898</c:v>
                </c:pt>
                <c:pt idx="128851">
                  <c:v>200898</c:v>
                </c:pt>
                <c:pt idx="128852">
                  <c:v>200898</c:v>
                </c:pt>
                <c:pt idx="128853">
                  <c:v>200898</c:v>
                </c:pt>
                <c:pt idx="128854">
                  <c:v>200898</c:v>
                </c:pt>
                <c:pt idx="128855">
                  <c:v>200898</c:v>
                </c:pt>
                <c:pt idx="128856">
                  <c:v>200898</c:v>
                </c:pt>
                <c:pt idx="128857">
                  <c:v>200898</c:v>
                </c:pt>
                <c:pt idx="128858">
                  <c:v>200898</c:v>
                </c:pt>
                <c:pt idx="128859">
                  <c:v>200898</c:v>
                </c:pt>
                <c:pt idx="128860">
                  <c:v>200898</c:v>
                </c:pt>
                <c:pt idx="128861">
                  <c:v>200898</c:v>
                </c:pt>
                <c:pt idx="128862">
                  <c:v>200898</c:v>
                </c:pt>
                <c:pt idx="128863">
                  <c:v>200898</c:v>
                </c:pt>
                <c:pt idx="128864">
                  <c:v>200898</c:v>
                </c:pt>
                <c:pt idx="128865">
                  <c:v>200898</c:v>
                </c:pt>
                <c:pt idx="128866">
                  <c:v>200898</c:v>
                </c:pt>
                <c:pt idx="128867">
                  <c:v>200898</c:v>
                </c:pt>
                <c:pt idx="128868">
                  <c:v>200898</c:v>
                </c:pt>
                <c:pt idx="128869">
                  <c:v>200898</c:v>
                </c:pt>
                <c:pt idx="128870">
                  <c:v>200898</c:v>
                </c:pt>
                <c:pt idx="128871">
                  <c:v>200898</c:v>
                </c:pt>
                <c:pt idx="128872">
                  <c:v>200898</c:v>
                </c:pt>
                <c:pt idx="128873">
                  <c:v>200898</c:v>
                </c:pt>
                <c:pt idx="128874">
                  <c:v>200898</c:v>
                </c:pt>
                <c:pt idx="128875">
                  <c:v>200898</c:v>
                </c:pt>
                <c:pt idx="128876">
                  <c:v>200898</c:v>
                </c:pt>
                <c:pt idx="128877">
                  <c:v>200898</c:v>
                </c:pt>
                <c:pt idx="128878">
                  <c:v>200898</c:v>
                </c:pt>
                <c:pt idx="128879">
                  <c:v>200898</c:v>
                </c:pt>
                <c:pt idx="128880">
                  <c:v>200898</c:v>
                </c:pt>
                <c:pt idx="128881">
                  <c:v>200898</c:v>
                </c:pt>
                <c:pt idx="128882">
                  <c:v>200898</c:v>
                </c:pt>
                <c:pt idx="128883">
                  <c:v>200898</c:v>
                </c:pt>
                <c:pt idx="128884">
                  <c:v>200898</c:v>
                </c:pt>
                <c:pt idx="128885">
                  <c:v>200898</c:v>
                </c:pt>
                <c:pt idx="128886">
                  <c:v>200898</c:v>
                </c:pt>
                <c:pt idx="128887">
                  <c:v>200898</c:v>
                </c:pt>
                <c:pt idx="128888">
                  <c:v>200898</c:v>
                </c:pt>
                <c:pt idx="128889">
                  <c:v>200898</c:v>
                </c:pt>
                <c:pt idx="128890">
                  <c:v>200898</c:v>
                </c:pt>
                <c:pt idx="128891">
                  <c:v>200898</c:v>
                </c:pt>
                <c:pt idx="128892">
                  <c:v>200898</c:v>
                </c:pt>
                <c:pt idx="128893">
                  <c:v>200898</c:v>
                </c:pt>
                <c:pt idx="128894">
                  <c:v>200898</c:v>
                </c:pt>
                <c:pt idx="128895">
                  <c:v>200898</c:v>
                </c:pt>
                <c:pt idx="128896">
                  <c:v>200898</c:v>
                </c:pt>
                <c:pt idx="128897">
                  <c:v>200898</c:v>
                </c:pt>
                <c:pt idx="128898">
                  <c:v>200898</c:v>
                </c:pt>
                <c:pt idx="128899">
                  <c:v>200898</c:v>
                </c:pt>
                <c:pt idx="128900">
                  <c:v>200898</c:v>
                </c:pt>
                <c:pt idx="128901">
                  <c:v>200898</c:v>
                </c:pt>
                <c:pt idx="128902">
                  <c:v>200898</c:v>
                </c:pt>
                <c:pt idx="128903">
                  <c:v>200898</c:v>
                </c:pt>
                <c:pt idx="128904">
                  <c:v>200898</c:v>
                </c:pt>
                <c:pt idx="128905">
                  <c:v>200898</c:v>
                </c:pt>
                <c:pt idx="128906">
                  <c:v>200898</c:v>
                </c:pt>
                <c:pt idx="128907">
                  <c:v>200898</c:v>
                </c:pt>
                <c:pt idx="128908">
                  <c:v>200898</c:v>
                </c:pt>
                <c:pt idx="128909">
                  <c:v>200898</c:v>
                </c:pt>
                <c:pt idx="128910">
                  <c:v>200898</c:v>
                </c:pt>
                <c:pt idx="128911">
                  <c:v>200898</c:v>
                </c:pt>
                <c:pt idx="128912">
                  <c:v>200898</c:v>
                </c:pt>
                <c:pt idx="128913">
                  <c:v>200898</c:v>
                </c:pt>
                <c:pt idx="128914">
                  <c:v>200898</c:v>
                </c:pt>
                <c:pt idx="128915">
                  <c:v>200898</c:v>
                </c:pt>
                <c:pt idx="128916">
                  <c:v>200898</c:v>
                </c:pt>
                <c:pt idx="128917">
                  <c:v>200898</c:v>
                </c:pt>
                <c:pt idx="128918">
                  <c:v>200898</c:v>
                </c:pt>
                <c:pt idx="128919">
                  <c:v>200898</c:v>
                </c:pt>
                <c:pt idx="128920">
                  <c:v>200898</c:v>
                </c:pt>
                <c:pt idx="128921">
                  <c:v>200898</c:v>
                </c:pt>
                <c:pt idx="128922">
                  <c:v>200898</c:v>
                </c:pt>
                <c:pt idx="128923">
                  <c:v>200898</c:v>
                </c:pt>
                <c:pt idx="128924">
                  <c:v>200898</c:v>
                </c:pt>
                <c:pt idx="128925">
                  <c:v>200898</c:v>
                </c:pt>
                <c:pt idx="128926">
                  <c:v>200898</c:v>
                </c:pt>
                <c:pt idx="128927">
                  <c:v>200898</c:v>
                </c:pt>
                <c:pt idx="128928">
                  <c:v>200898</c:v>
                </c:pt>
                <c:pt idx="128929">
                  <c:v>200898</c:v>
                </c:pt>
                <c:pt idx="128930">
                  <c:v>200898</c:v>
                </c:pt>
                <c:pt idx="128931">
                  <c:v>200898</c:v>
                </c:pt>
                <c:pt idx="128932">
                  <c:v>200898</c:v>
                </c:pt>
                <c:pt idx="128933">
                  <c:v>200898</c:v>
                </c:pt>
                <c:pt idx="128934">
                  <c:v>200898</c:v>
                </c:pt>
                <c:pt idx="128935">
                  <c:v>200898</c:v>
                </c:pt>
                <c:pt idx="128936">
                  <c:v>200898</c:v>
                </c:pt>
                <c:pt idx="128937">
                  <c:v>200898</c:v>
                </c:pt>
                <c:pt idx="128938">
                  <c:v>200898</c:v>
                </c:pt>
                <c:pt idx="128939">
                  <c:v>200898</c:v>
                </c:pt>
                <c:pt idx="128940">
                  <c:v>200898</c:v>
                </c:pt>
                <c:pt idx="128941">
                  <c:v>200898</c:v>
                </c:pt>
                <c:pt idx="128942">
                  <c:v>200898</c:v>
                </c:pt>
                <c:pt idx="128943">
                  <c:v>200898</c:v>
                </c:pt>
                <c:pt idx="128944">
                  <c:v>200898</c:v>
                </c:pt>
                <c:pt idx="128945">
                  <c:v>200898</c:v>
                </c:pt>
                <c:pt idx="128946">
                  <c:v>200898</c:v>
                </c:pt>
                <c:pt idx="128947">
                  <c:v>200898</c:v>
                </c:pt>
                <c:pt idx="128948">
                  <c:v>200898</c:v>
                </c:pt>
                <c:pt idx="128949">
                  <c:v>200898</c:v>
                </c:pt>
                <c:pt idx="128950">
                  <c:v>200898</c:v>
                </c:pt>
                <c:pt idx="128951">
                  <c:v>200898</c:v>
                </c:pt>
                <c:pt idx="128952">
                  <c:v>200898</c:v>
                </c:pt>
                <c:pt idx="128953">
                  <c:v>200898</c:v>
                </c:pt>
                <c:pt idx="128954">
                  <c:v>200898</c:v>
                </c:pt>
                <c:pt idx="128955">
                  <c:v>200898</c:v>
                </c:pt>
                <c:pt idx="128956">
                  <c:v>200898</c:v>
                </c:pt>
                <c:pt idx="128957">
                  <c:v>200898</c:v>
                </c:pt>
                <c:pt idx="128958">
                  <c:v>200898</c:v>
                </c:pt>
                <c:pt idx="128959">
                  <c:v>200898</c:v>
                </c:pt>
                <c:pt idx="128960">
                  <c:v>200898</c:v>
                </c:pt>
                <c:pt idx="128961">
                  <c:v>200898</c:v>
                </c:pt>
                <c:pt idx="128962">
                  <c:v>200898</c:v>
                </c:pt>
                <c:pt idx="128963">
                  <c:v>200898</c:v>
                </c:pt>
                <c:pt idx="128964">
                  <c:v>200898</c:v>
                </c:pt>
                <c:pt idx="128965">
                  <c:v>200898</c:v>
                </c:pt>
                <c:pt idx="128966">
                  <c:v>200898</c:v>
                </c:pt>
                <c:pt idx="128967">
                  <c:v>200898</c:v>
                </c:pt>
                <c:pt idx="128968">
                  <c:v>200898</c:v>
                </c:pt>
                <c:pt idx="128969">
                  <c:v>200898</c:v>
                </c:pt>
                <c:pt idx="128970">
                  <c:v>200898</c:v>
                </c:pt>
                <c:pt idx="128971">
                  <c:v>200898</c:v>
                </c:pt>
                <c:pt idx="128972">
                  <c:v>200898</c:v>
                </c:pt>
                <c:pt idx="128973">
                  <c:v>200898</c:v>
                </c:pt>
                <c:pt idx="128974">
                  <c:v>200898</c:v>
                </c:pt>
                <c:pt idx="128975">
                  <c:v>200898</c:v>
                </c:pt>
                <c:pt idx="128976">
                  <c:v>200898</c:v>
                </c:pt>
                <c:pt idx="128977">
                  <c:v>200898</c:v>
                </c:pt>
                <c:pt idx="128978">
                  <c:v>200898</c:v>
                </c:pt>
                <c:pt idx="128979">
                  <c:v>200898</c:v>
                </c:pt>
                <c:pt idx="128980">
                  <c:v>200898</c:v>
                </c:pt>
                <c:pt idx="128981">
                  <c:v>200898</c:v>
                </c:pt>
                <c:pt idx="128982">
                  <c:v>200898</c:v>
                </c:pt>
                <c:pt idx="128983">
                  <c:v>200898</c:v>
                </c:pt>
                <c:pt idx="128984">
                  <c:v>200898</c:v>
                </c:pt>
                <c:pt idx="128985">
                  <c:v>200898</c:v>
                </c:pt>
                <c:pt idx="128986">
                  <c:v>200898</c:v>
                </c:pt>
                <c:pt idx="128987">
                  <c:v>200898</c:v>
                </c:pt>
                <c:pt idx="128988">
                  <c:v>200898</c:v>
                </c:pt>
                <c:pt idx="128989">
                  <c:v>200898</c:v>
                </c:pt>
                <c:pt idx="128990">
                  <c:v>200898</c:v>
                </c:pt>
                <c:pt idx="128991">
                  <c:v>200898</c:v>
                </c:pt>
                <c:pt idx="128992">
                  <c:v>200898</c:v>
                </c:pt>
                <c:pt idx="128993">
                  <c:v>200898</c:v>
                </c:pt>
                <c:pt idx="128994">
                  <c:v>200898</c:v>
                </c:pt>
                <c:pt idx="128995">
                  <c:v>200898</c:v>
                </c:pt>
                <c:pt idx="128996">
                  <c:v>200898</c:v>
                </c:pt>
                <c:pt idx="128997">
                  <c:v>200898</c:v>
                </c:pt>
                <c:pt idx="128998">
                  <c:v>200898</c:v>
                </c:pt>
                <c:pt idx="128999">
                  <c:v>200898</c:v>
                </c:pt>
                <c:pt idx="129000">
                  <c:v>200898</c:v>
                </c:pt>
                <c:pt idx="129001">
                  <c:v>200898</c:v>
                </c:pt>
                <c:pt idx="129002">
                  <c:v>200898</c:v>
                </c:pt>
                <c:pt idx="129003">
                  <c:v>200898</c:v>
                </c:pt>
                <c:pt idx="129004">
                  <c:v>200898</c:v>
                </c:pt>
                <c:pt idx="129005">
                  <c:v>200898</c:v>
                </c:pt>
                <c:pt idx="129006">
                  <c:v>200898</c:v>
                </c:pt>
                <c:pt idx="129007">
                  <c:v>200898</c:v>
                </c:pt>
                <c:pt idx="129008">
                  <c:v>200898</c:v>
                </c:pt>
                <c:pt idx="129009">
                  <c:v>200898</c:v>
                </c:pt>
                <c:pt idx="129010">
                  <c:v>200898</c:v>
                </c:pt>
                <c:pt idx="129011">
                  <c:v>200898</c:v>
                </c:pt>
                <c:pt idx="129012">
                  <c:v>200898</c:v>
                </c:pt>
                <c:pt idx="129013">
                  <c:v>200898</c:v>
                </c:pt>
                <c:pt idx="129014">
                  <c:v>200898</c:v>
                </c:pt>
                <c:pt idx="129015">
                  <c:v>200898</c:v>
                </c:pt>
                <c:pt idx="129016">
                  <c:v>200898</c:v>
                </c:pt>
                <c:pt idx="129017">
                  <c:v>200898</c:v>
                </c:pt>
                <c:pt idx="129018">
                  <c:v>200898</c:v>
                </c:pt>
                <c:pt idx="129019">
                  <c:v>200898</c:v>
                </c:pt>
                <c:pt idx="129020">
                  <c:v>200898</c:v>
                </c:pt>
                <c:pt idx="129021">
                  <c:v>200898</c:v>
                </c:pt>
                <c:pt idx="129022">
                  <c:v>200898</c:v>
                </c:pt>
                <c:pt idx="129023">
                  <c:v>200898</c:v>
                </c:pt>
                <c:pt idx="129024">
                  <c:v>200898</c:v>
                </c:pt>
                <c:pt idx="129025">
                  <c:v>200898</c:v>
                </c:pt>
                <c:pt idx="129026">
                  <c:v>200898</c:v>
                </c:pt>
                <c:pt idx="129027">
                  <c:v>200898</c:v>
                </c:pt>
                <c:pt idx="129028">
                  <c:v>200898</c:v>
                </c:pt>
                <c:pt idx="129029">
                  <c:v>200898</c:v>
                </c:pt>
                <c:pt idx="129030">
                  <c:v>200898</c:v>
                </c:pt>
                <c:pt idx="129031">
                  <c:v>200898</c:v>
                </c:pt>
                <c:pt idx="129032">
                  <c:v>200898</c:v>
                </c:pt>
                <c:pt idx="129033">
                  <c:v>200898</c:v>
                </c:pt>
                <c:pt idx="129034">
                  <c:v>200898</c:v>
                </c:pt>
                <c:pt idx="129035">
                  <c:v>200898</c:v>
                </c:pt>
                <c:pt idx="129036">
                  <c:v>200898</c:v>
                </c:pt>
                <c:pt idx="129037">
                  <c:v>200898</c:v>
                </c:pt>
                <c:pt idx="129038">
                  <c:v>200898</c:v>
                </c:pt>
                <c:pt idx="129039">
                  <c:v>200898</c:v>
                </c:pt>
                <c:pt idx="129040">
                  <c:v>200898</c:v>
                </c:pt>
                <c:pt idx="129041">
                  <c:v>200898</c:v>
                </c:pt>
                <c:pt idx="129042">
                  <c:v>200898</c:v>
                </c:pt>
                <c:pt idx="129043">
                  <c:v>200898</c:v>
                </c:pt>
                <c:pt idx="129044">
                  <c:v>200898</c:v>
                </c:pt>
                <c:pt idx="129045">
                  <c:v>200898</c:v>
                </c:pt>
                <c:pt idx="129046">
                  <c:v>200898</c:v>
                </c:pt>
                <c:pt idx="129047">
                  <c:v>200898</c:v>
                </c:pt>
                <c:pt idx="129048">
                  <c:v>200898</c:v>
                </c:pt>
                <c:pt idx="129049">
                  <c:v>200898</c:v>
                </c:pt>
                <c:pt idx="129050">
                  <c:v>200898</c:v>
                </c:pt>
                <c:pt idx="129051">
                  <c:v>200898</c:v>
                </c:pt>
                <c:pt idx="129052">
                  <c:v>200898</c:v>
                </c:pt>
                <c:pt idx="129053">
                  <c:v>200898</c:v>
                </c:pt>
                <c:pt idx="129054">
                  <c:v>200898</c:v>
                </c:pt>
                <c:pt idx="129055">
                  <c:v>200898</c:v>
                </c:pt>
                <c:pt idx="129056">
                  <c:v>200898</c:v>
                </c:pt>
                <c:pt idx="129057">
                  <c:v>200898</c:v>
                </c:pt>
                <c:pt idx="129058">
                  <c:v>200898</c:v>
                </c:pt>
                <c:pt idx="129059">
                  <c:v>200898</c:v>
                </c:pt>
                <c:pt idx="129060">
                  <c:v>200898</c:v>
                </c:pt>
                <c:pt idx="129061">
                  <c:v>200898</c:v>
                </c:pt>
                <c:pt idx="129062">
                  <c:v>200898</c:v>
                </c:pt>
                <c:pt idx="129063">
                  <c:v>200898</c:v>
                </c:pt>
                <c:pt idx="129064">
                  <c:v>200898</c:v>
                </c:pt>
                <c:pt idx="129065">
                  <c:v>200898</c:v>
                </c:pt>
                <c:pt idx="129066">
                  <c:v>200898</c:v>
                </c:pt>
                <c:pt idx="129067">
                  <c:v>200898</c:v>
                </c:pt>
                <c:pt idx="129068">
                  <c:v>200898</c:v>
                </c:pt>
                <c:pt idx="129069">
                  <c:v>200898</c:v>
                </c:pt>
                <c:pt idx="129070">
                  <c:v>200898</c:v>
                </c:pt>
                <c:pt idx="129071">
                  <c:v>200898</c:v>
                </c:pt>
                <c:pt idx="129072">
                  <c:v>200898</c:v>
                </c:pt>
                <c:pt idx="129073">
                  <c:v>200898</c:v>
                </c:pt>
                <c:pt idx="129074">
                  <c:v>200898</c:v>
                </c:pt>
                <c:pt idx="129075">
                  <c:v>200898</c:v>
                </c:pt>
                <c:pt idx="129076">
                  <c:v>200898</c:v>
                </c:pt>
                <c:pt idx="129077">
                  <c:v>200898</c:v>
                </c:pt>
                <c:pt idx="129078">
                  <c:v>200898</c:v>
                </c:pt>
                <c:pt idx="129079">
                  <c:v>200898</c:v>
                </c:pt>
                <c:pt idx="129080">
                  <c:v>200898</c:v>
                </c:pt>
                <c:pt idx="129081">
                  <c:v>200898</c:v>
                </c:pt>
                <c:pt idx="129082">
                  <c:v>200898</c:v>
                </c:pt>
                <c:pt idx="129083">
                  <c:v>200898</c:v>
                </c:pt>
                <c:pt idx="129084">
                  <c:v>200898</c:v>
                </c:pt>
                <c:pt idx="129085">
                  <c:v>200898</c:v>
                </c:pt>
                <c:pt idx="129086">
                  <c:v>200898</c:v>
                </c:pt>
                <c:pt idx="129087">
                  <c:v>200898</c:v>
                </c:pt>
                <c:pt idx="129088">
                  <c:v>200898</c:v>
                </c:pt>
                <c:pt idx="129089">
                  <c:v>200898</c:v>
                </c:pt>
                <c:pt idx="129090">
                  <c:v>200898</c:v>
                </c:pt>
                <c:pt idx="129091">
                  <c:v>200898</c:v>
                </c:pt>
                <c:pt idx="129092">
                  <c:v>200898</c:v>
                </c:pt>
                <c:pt idx="129093">
                  <c:v>200898</c:v>
                </c:pt>
                <c:pt idx="129094">
                  <c:v>200898</c:v>
                </c:pt>
                <c:pt idx="129095">
                  <c:v>200898</c:v>
                </c:pt>
                <c:pt idx="129096">
                  <c:v>200898</c:v>
                </c:pt>
                <c:pt idx="129097">
                  <c:v>200898</c:v>
                </c:pt>
                <c:pt idx="129098">
                  <c:v>200898</c:v>
                </c:pt>
                <c:pt idx="129099">
                  <c:v>200898</c:v>
                </c:pt>
                <c:pt idx="129100">
                  <c:v>200898</c:v>
                </c:pt>
                <c:pt idx="129101">
                  <c:v>200898</c:v>
                </c:pt>
                <c:pt idx="129102">
                  <c:v>200898</c:v>
                </c:pt>
                <c:pt idx="129103">
                  <c:v>200898</c:v>
                </c:pt>
                <c:pt idx="129104">
                  <c:v>200898</c:v>
                </c:pt>
                <c:pt idx="129105">
                  <c:v>200898</c:v>
                </c:pt>
                <c:pt idx="129106">
                  <c:v>200898</c:v>
                </c:pt>
                <c:pt idx="129107">
                  <c:v>200898</c:v>
                </c:pt>
                <c:pt idx="129108">
                  <c:v>200898</c:v>
                </c:pt>
                <c:pt idx="129109">
                  <c:v>200898</c:v>
                </c:pt>
                <c:pt idx="129110">
                  <c:v>200898</c:v>
                </c:pt>
                <c:pt idx="129111">
                  <c:v>200898</c:v>
                </c:pt>
                <c:pt idx="129112">
                  <c:v>200898</c:v>
                </c:pt>
                <c:pt idx="129113">
                  <c:v>200898</c:v>
                </c:pt>
                <c:pt idx="129114">
                  <c:v>200898</c:v>
                </c:pt>
                <c:pt idx="129115">
                  <c:v>200898</c:v>
                </c:pt>
                <c:pt idx="129116">
                  <c:v>200898</c:v>
                </c:pt>
                <c:pt idx="129117">
                  <c:v>200898</c:v>
                </c:pt>
                <c:pt idx="129118">
                  <c:v>200898</c:v>
                </c:pt>
                <c:pt idx="129119">
                  <c:v>200898</c:v>
                </c:pt>
                <c:pt idx="129120">
                  <c:v>200898</c:v>
                </c:pt>
                <c:pt idx="129121">
                  <c:v>200898</c:v>
                </c:pt>
                <c:pt idx="129122">
                  <c:v>200898</c:v>
                </c:pt>
                <c:pt idx="129123">
                  <c:v>200898</c:v>
                </c:pt>
                <c:pt idx="129124">
                  <c:v>200898</c:v>
                </c:pt>
                <c:pt idx="129125">
                  <c:v>200898</c:v>
                </c:pt>
                <c:pt idx="129126">
                  <c:v>200898</c:v>
                </c:pt>
                <c:pt idx="129127">
                  <c:v>200898</c:v>
                </c:pt>
                <c:pt idx="129128">
                  <c:v>200898</c:v>
                </c:pt>
                <c:pt idx="129129">
                  <c:v>200898</c:v>
                </c:pt>
                <c:pt idx="129130">
                  <c:v>200898</c:v>
                </c:pt>
                <c:pt idx="129131">
                  <c:v>200898</c:v>
                </c:pt>
                <c:pt idx="129132">
                  <c:v>200898</c:v>
                </c:pt>
                <c:pt idx="129133">
                  <c:v>200898</c:v>
                </c:pt>
                <c:pt idx="129134">
                  <c:v>200898</c:v>
                </c:pt>
                <c:pt idx="129135">
                  <c:v>200898</c:v>
                </c:pt>
                <c:pt idx="129136">
                  <c:v>200898</c:v>
                </c:pt>
                <c:pt idx="129137">
                  <c:v>200898</c:v>
                </c:pt>
                <c:pt idx="129138">
                  <c:v>200898</c:v>
                </c:pt>
                <c:pt idx="129139">
                  <c:v>200898</c:v>
                </c:pt>
                <c:pt idx="129140">
                  <c:v>200898</c:v>
                </c:pt>
                <c:pt idx="129141">
                  <c:v>200898</c:v>
                </c:pt>
                <c:pt idx="129142">
                  <c:v>200898</c:v>
                </c:pt>
                <c:pt idx="129143">
                  <c:v>200898</c:v>
                </c:pt>
                <c:pt idx="129144">
                  <c:v>200898</c:v>
                </c:pt>
                <c:pt idx="129145">
                  <c:v>200898</c:v>
                </c:pt>
                <c:pt idx="129146">
                  <c:v>200898</c:v>
                </c:pt>
                <c:pt idx="129147">
                  <c:v>200898</c:v>
                </c:pt>
                <c:pt idx="129148">
                  <c:v>200898</c:v>
                </c:pt>
                <c:pt idx="129149">
                  <c:v>200898</c:v>
                </c:pt>
                <c:pt idx="129150">
                  <c:v>200898</c:v>
                </c:pt>
                <c:pt idx="129151">
                  <c:v>200898</c:v>
                </c:pt>
                <c:pt idx="129152">
                  <c:v>200898</c:v>
                </c:pt>
                <c:pt idx="129153">
                  <c:v>200898</c:v>
                </c:pt>
                <c:pt idx="129154">
                  <c:v>200898</c:v>
                </c:pt>
                <c:pt idx="129155">
                  <c:v>200898</c:v>
                </c:pt>
                <c:pt idx="129156">
                  <c:v>200898</c:v>
                </c:pt>
                <c:pt idx="129157">
                  <c:v>200898</c:v>
                </c:pt>
                <c:pt idx="129158">
                  <c:v>200898</c:v>
                </c:pt>
                <c:pt idx="129159">
                  <c:v>200898</c:v>
                </c:pt>
                <c:pt idx="129160">
                  <c:v>200898</c:v>
                </c:pt>
                <c:pt idx="129161">
                  <c:v>200898</c:v>
                </c:pt>
                <c:pt idx="129162">
                  <c:v>200898</c:v>
                </c:pt>
                <c:pt idx="129163">
                  <c:v>200898</c:v>
                </c:pt>
                <c:pt idx="129164">
                  <c:v>200898</c:v>
                </c:pt>
                <c:pt idx="129165">
                  <c:v>200898</c:v>
                </c:pt>
                <c:pt idx="129166">
                  <c:v>200898</c:v>
                </c:pt>
                <c:pt idx="129167">
                  <c:v>200898</c:v>
                </c:pt>
                <c:pt idx="129168">
                  <c:v>200898</c:v>
                </c:pt>
                <c:pt idx="129169">
                  <c:v>200898</c:v>
                </c:pt>
                <c:pt idx="129170">
                  <c:v>200898</c:v>
                </c:pt>
                <c:pt idx="129171">
                  <c:v>200898</c:v>
                </c:pt>
                <c:pt idx="129172">
                  <c:v>200898</c:v>
                </c:pt>
                <c:pt idx="129173">
                  <c:v>200898</c:v>
                </c:pt>
                <c:pt idx="129174">
                  <c:v>200898</c:v>
                </c:pt>
                <c:pt idx="129175">
                  <c:v>200898</c:v>
                </c:pt>
                <c:pt idx="129176">
                  <c:v>200898</c:v>
                </c:pt>
                <c:pt idx="129177">
                  <c:v>200898</c:v>
                </c:pt>
                <c:pt idx="129178">
                  <c:v>200898</c:v>
                </c:pt>
                <c:pt idx="129179">
                  <c:v>200898</c:v>
                </c:pt>
                <c:pt idx="129180">
                  <c:v>200898</c:v>
                </c:pt>
                <c:pt idx="129181">
                  <c:v>200898</c:v>
                </c:pt>
                <c:pt idx="129182">
                  <c:v>200898</c:v>
                </c:pt>
                <c:pt idx="129183">
                  <c:v>200898</c:v>
                </c:pt>
                <c:pt idx="129184">
                  <c:v>200898</c:v>
                </c:pt>
                <c:pt idx="129185">
                  <c:v>200898</c:v>
                </c:pt>
                <c:pt idx="129186">
                  <c:v>200898</c:v>
                </c:pt>
                <c:pt idx="129187">
                  <c:v>200898</c:v>
                </c:pt>
                <c:pt idx="129188">
                  <c:v>200898</c:v>
                </c:pt>
                <c:pt idx="129189">
                  <c:v>200898</c:v>
                </c:pt>
                <c:pt idx="129190">
                  <c:v>200898</c:v>
                </c:pt>
                <c:pt idx="129191">
                  <c:v>200898</c:v>
                </c:pt>
                <c:pt idx="129192">
                  <c:v>200898</c:v>
                </c:pt>
                <c:pt idx="129193">
                  <c:v>200898</c:v>
                </c:pt>
                <c:pt idx="129194">
                  <c:v>200898</c:v>
                </c:pt>
                <c:pt idx="129195">
                  <c:v>200898</c:v>
                </c:pt>
                <c:pt idx="129196">
                  <c:v>200898</c:v>
                </c:pt>
                <c:pt idx="129197">
                  <c:v>200898</c:v>
                </c:pt>
                <c:pt idx="129198">
                  <c:v>200898</c:v>
                </c:pt>
                <c:pt idx="129199">
                  <c:v>200898</c:v>
                </c:pt>
                <c:pt idx="129200">
                  <c:v>200898</c:v>
                </c:pt>
                <c:pt idx="129201">
                  <c:v>200898</c:v>
                </c:pt>
                <c:pt idx="129202">
                  <c:v>200898</c:v>
                </c:pt>
                <c:pt idx="129203">
                  <c:v>200898</c:v>
                </c:pt>
                <c:pt idx="129204">
                  <c:v>200898</c:v>
                </c:pt>
                <c:pt idx="129205">
                  <c:v>200898</c:v>
                </c:pt>
                <c:pt idx="129206">
                  <c:v>200898</c:v>
                </c:pt>
                <c:pt idx="129207">
                  <c:v>200898</c:v>
                </c:pt>
                <c:pt idx="129208">
                  <c:v>200898</c:v>
                </c:pt>
                <c:pt idx="129209">
                  <c:v>200898</c:v>
                </c:pt>
                <c:pt idx="129210">
                  <c:v>200898</c:v>
                </c:pt>
                <c:pt idx="129211">
                  <c:v>200898</c:v>
                </c:pt>
                <c:pt idx="129212">
                  <c:v>200898</c:v>
                </c:pt>
                <c:pt idx="129213">
                  <c:v>200898</c:v>
                </c:pt>
                <c:pt idx="129214">
                  <c:v>200898</c:v>
                </c:pt>
                <c:pt idx="129215">
                  <c:v>200898</c:v>
                </c:pt>
                <c:pt idx="129216">
                  <c:v>200898</c:v>
                </c:pt>
                <c:pt idx="129217">
                  <c:v>200898</c:v>
                </c:pt>
                <c:pt idx="129218">
                  <c:v>200898</c:v>
                </c:pt>
                <c:pt idx="129219">
                  <c:v>200898</c:v>
                </c:pt>
                <c:pt idx="129220">
                  <c:v>200898</c:v>
                </c:pt>
                <c:pt idx="129221">
                  <c:v>200898</c:v>
                </c:pt>
                <c:pt idx="129222">
                  <c:v>200898</c:v>
                </c:pt>
                <c:pt idx="129223">
                  <c:v>200898</c:v>
                </c:pt>
                <c:pt idx="129224">
                  <c:v>200898</c:v>
                </c:pt>
                <c:pt idx="129225">
                  <c:v>200898</c:v>
                </c:pt>
                <c:pt idx="129226">
                  <c:v>200898</c:v>
                </c:pt>
                <c:pt idx="129227">
                  <c:v>200898</c:v>
                </c:pt>
                <c:pt idx="129228">
                  <c:v>200898</c:v>
                </c:pt>
                <c:pt idx="129229">
                  <c:v>200898</c:v>
                </c:pt>
                <c:pt idx="129230">
                  <c:v>200898</c:v>
                </c:pt>
                <c:pt idx="129231">
                  <c:v>200898</c:v>
                </c:pt>
                <c:pt idx="129232">
                  <c:v>200898</c:v>
                </c:pt>
                <c:pt idx="129233">
                  <c:v>200898</c:v>
                </c:pt>
                <c:pt idx="129234">
                  <c:v>200898</c:v>
                </c:pt>
                <c:pt idx="129235">
                  <c:v>200898</c:v>
                </c:pt>
                <c:pt idx="129236">
                  <c:v>200898</c:v>
                </c:pt>
                <c:pt idx="129237">
                  <c:v>200898</c:v>
                </c:pt>
                <c:pt idx="129238">
                  <c:v>200898</c:v>
                </c:pt>
                <c:pt idx="129239">
                  <c:v>200898</c:v>
                </c:pt>
                <c:pt idx="129240">
                  <c:v>200898</c:v>
                </c:pt>
                <c:pt idx="129241">
                  <c:v>200898</c:v>
                </c:pt>
                <c:pt idx="129242">
                  <c:v>200898</c:v>
                </c:pt>
                <c:pt idx="129243">
                  <c:v>200898</c:v>
                </c:pt>
                <c:pt idx="129244">
                  <c:v>200898</c:v>
                </c:pt>
                <c:pt idx="129245">
                  <c:v>200898</c:v>
                </c:pt>
                <c:pt idx="129246">
                  <c:v>200898</c:v>
                </c:pt>
                <c:pt idx="129247">
                  <c:v>200898</c:v>
                </c:pt>
                <c:pt idx="129248">
                  <c:v>200898</c:v>
                </c:pt>
                <c:pt idx="129249">
                  <c:v>200898</c:v>
                </c:pt>
                <c:pt idx="129250">
                  <c:v>200898</c:v>
                </c:pt>
                <c:pt idx="129251">
                  <c:v>200898</c:v>
                </c:pt>
                <c:pt idx="129252">
                  <c:v>200898</c:v>
                </c:pt>
                <c:pt idx="129253">
                  <c:v>200898</c:v>
                </c:pt>
                <c:pt idx="129254">
                  <c:v>200898</c:v>
                </c:pt>
                <c:pt idx="129255">
                  <c:v>200898</c:v>
                </c:pt>
                <c:pt idx="129256">
                  <c:v>200898</c:v>
                </c:pt>
                <c:pt idx="129257">
                  <c:v>200898</c:v>
                </c:pt>
                <c:pt idx="129258">
                  <c:v>200898</c:v>
                </c:pt>
                <c:pt idx="129259">
                  <c:v>200898</c:v>
                </c:pt>
                <c:pt idx="129260">
                  <c:v>200898</c:v>
                </c:pt>
                <c:pt idx="129261">
                  <c:v>200898</c:v>
                </c:pt>
                <c:pt idx="129262">
                  <c:v>200898</c:v>
                </c:pt>
                <c:pt idx="129263">
                  <c:v>200898</c:v>
                </c:pt>
                <c:pt idx="129264">
                  <c:v>200898</c:v>
                </c:pt>
                <c:pt idx="129265">
                  <c:v>200898</c:v>
                </c:pt>
                <c:pt idx="129266">
                  <c:v>200898</c:v>
                </c:pt>
                <c:pt idx="129267">
                  <c:v>200898</c:v>
                </c:pt>
                <c:pt idx="129268">
                  <c:v>200898</c:v>
                </c:pt>
                <c:pt idx="129269">
                  <c:v>200898</c:v>
                </c:pt>
                <c:pt idx="129270">
                  <c:v>200898</c:v>
                </c:pt>
                <c:pt idx="129271">
                  <c:v>200898</c:v>
                </c:pt>
                <c:pt idx="129272">
                  <c:v>200898</c:v>
                </c:pt>
                <c:pt idx="129273">
                  <c:v>200898</c:v>
                </c:pt>
                <c:pt idx="129274">
                  <c:v>200898</c:v>
                </c:pt>
                <c:pt idx="129275">
                  <c:v>200898</c:v>
                </c:pt>
                <c:pt idx="129276">
                  <c:v>200898</c:v>
                </c:pt>
                <c:pt idx="129277">
                  <c:v>200898</c:v>
                </c:pt>
                <c:pt idx="129278">
                  <c:v>200898</c:v>
                </c:pt>
                <c:pt idx="129279">
                  <c:v>200898</c:v>
                </c:pt>
                <c:pt idx="129280">
                  <c:v>200898</c:v>
                </c:pt>
                <c:pt idx="129281">
                  <c:v>200898</c:v>
                </c:pt>
                <c:pt idx="129282">
                  <c:v>200898</c:v>
                </c:pt>
                <c:pt idx="129283">
                  <c:v>200898</c:v>
                </c:pt>
                <c:pt idx="129284">
                  <c:v>200898</c:v>
                </c:pt>
                <c:pt idx="129285">
                  <c:v>200898</c:v>
                </c:pt>
                <c:pt idx="129286">
                  <c:v>200898</c:v>
                </c:pt>
                <c:pt idx="129287">
                  <c:v>200898</c:v>
                </c:pt>
                <c:pt idx="129288">
                  <c:v>200898</c:v>
                </c:pt>
                <c:pt idx="129289">
                  <c:v>200898</c:v>
                </c:pt>
                <c:pt idx="129290">
                  <c:v>200898</c:v>
                </c:pt>
                <c:pt idx="129291">
                  <c:v>200898</c:v>
                </c:pt>
                <c:pt idx="129292">
                  <c:v>200898</c:v>
                </c:pt>
                <c:pt idx="129293">
                  <c:v>200898</c:v>
                </c:pt>
                <c:pt idx="129294">
                  <c:v>200898</c:v>
                </c:pt>
                <c:pt idx="129295">
                  <c:v>200898</c:v>
                </c:pt>
                <c:pt idx="129296">
                  <c:v>200898</c:v>
                </c:pt>
                <c:pt idx="129297">
                  <c:v>200898</c:v>
                </c:pt>
                <c:pt idx="129298">
                  <c:v>200898</c:v>
                </c:pt>
                <c:pt idx="129299">
                  <c:v>200898</c:v>
                </c:pt>
                <c:pt idx="129300">
                  <c:v>200898</c:v>
                </c:pt>
                <c:pt idx="129301">
                  <c:v>200898</c:v>
                </c:pt>
                <c:pt idx="129302">
                  <c:v>200898</c:v>
                </c:pt>
                <c:pt idx="129303">
                  <c:v>200898</c:v>
                </c:pt>
                <c:pt idx="129304">
                  <c:v>200898</c:v>
                </c:pt>
                <c:pt idx="129305">
                  <c:v>200898</c:v>
                </c:pt>
                <c:pt idx="129306">
                  <c:v>200898</c:v>
                </c:pt>
                <c:pt idx="129307">
                  <c:v>200898</c:v>
                </c:pt>
                <c:pt idx="129308">
                  <c:v>200898</c:v>
                </c:pt>
                <c:pt idx="129309">
                  <c:v>200898</c:v>
                </c:pt>
                <c:pt idx="129310">
                  <c:v>200898</c:v>
                </c:pt>
                <c:pt idx="129311">
                  <c:v>200898</c:v>
                </c:pt>
                <c:pt idx="129312">
                  <c:v>200898</c:v>
                </c:pt>
                <c:pt idx="129313">
                  <c:v>200898</c:v>
                </c:pt>
                <c:pt idx="129314">
                  <c:v>200898</c:v>
                </c:pt>
                <c:pt idx="129315">
                  <c:v>200898</c:v>
                </c:pt>
                <c:pt idx="129316">
                  <c:v>200898</c:v>
                </c:pt>
                <c:pt idx="129317">
                  <c:v>200898</c:v>
                </c:pt>
                <c:pt idx="129318">
                  <c:v>200898</c:v>
                </c:pt>
                <c:pt idx="129319">
                  <c:v>200898</c:v>
                </c:pt>
                <c:pt idx="129320">
                  <c:v>200898</c:v>
                </c:pt>
                <c:pt idx="129321">
                  <c:v>200898</c:v>
                </c:pt>
                <c:pt idx="129322">
                  <c:v>200898</c:v>
                </c:pt>
                <c:pt idx="129323">
                  <c:v>200898</c:v>
                </c:pt>
                <c:pt idx="129324">
                  <c:v>200898</c:v>
                </c:pt>
                <c:pt idx="129325">
                  <c:v>200898</c:v>
                </c:pt>
                <c:pt idx="129326">
                  <c:v>200898</c:v>
                </c:pt>
                <c:pt idx="129327">
                  <c:v>200898</c:v>
                </c:pt>
                <c:pt idx="129328">
                  <c:v>200898</c:v>
                </c:pt>
                <c:pt idx="129329">
                  <c:v>200898</c:v>
                </c:pt>
                <c:pt idx="129330">
                  <c:v>200898</c:v>
                </c:pt>
                <c:pt idx="129331">
                  <c:v>200898</c:v>
                </c:pt>
                <c:pt idx="129332">
                  <c:v>200898</c:v>
                </c:pt>
                <c:pt idx="129333">
                  <c:v>200898</c:v>
                </c:pt>
                <c:pt idx="129334">
                  <c:v>200898</c:v>
                </c:pt>
                <c:pt idx="129335">
                  <c:v>200898</c:v>
                </c:pt>
                <c:pt idx="129336">
                  <c:v>200898</c:v>
                </c:pt>
                <c:pt idx="129337">
                  <c:v>200898</c:v>
                </c:pt>
                <c:pt idx="129338">
                  <c:v>200898</c:v>
                </c:pt>
                <c:pt idx="129339">
                  <c:v>200898</c:v>
                </c:pt>
                <c:pt idx="129340">
                  <c:v>200898</c:v>
                </c:pt>
                <c:pt idx="129341">
                  <c:v>200898</c:v>
                </c:pt>
                <c:pt idx="129342">
                  <c:v>200898</c:v>
                </c:pt>
                <c:pt idx="129343">
                  <c:v>200898</c:v>
                </c:pt>
                <c:pt idx="129344">
                  <c:v>200898</c:v>
                </c:pt>
                <c:pt idx="129345">
                  <c:v>200898</c:v>
                </c:pt>
                <c:pt idx="129346">
                  <c:v>200898</c:v>
                </c:pt>
                <c:pt idx="129347">
                  <c:v>200898</c:v>
                </c:pt>
                <c:pt idx="129348">
                  <c:v>200898</c:v>
                </c:pt>
                <c:pt idx="129349">
                  <c:v>200898</c:v>
                </c:pt>
                <c:pt idx="129350">
                  <c:v>200898</c:v>
                </c:pt>
                <c:pt idx="129351">
                  <c:v>200898</c:v>
                </c:pt>
                <c:pt idx="129352">
                  <c:v>200898</c:v>
                </c:pt>
                <c:pt idx="129353">
                  <c:v>200898</c:v>
                </c:pt>
                <c:pt idx="129354">
                  <c:v>200898</c:v>
                </c:pt>
                <c:pt idx="129355">
                  <c:v>200898</c:v>
                </c:pt>
                <c:pt idx="129356">
                  <c:v>200898</c:v>
                </c:pt>
                <c:pt idx="129357">
                  <c:v>200898</c:v>
                </c:pt>
                <c:pt idx="129358">
                  <c:v>200898</c:v>
                </c:pt>
                <c:pt idx="129359">
                  <c:v>200898</c:v>
                </c:pt>
                <c:pt idx="129360">
                  <c:v>200898</c:v>
                </c:pt>
                <c:pt idx="129361">
                  <c:v>200898</c:v>
                </c:pt>
                <c:pt idx="129362">
                  <c:v>200898</c:v>
                </c:pt>
                <c:pt idx="129363">
                  <c:v>200898</c:v>
                </c:pt>
                <c:pt idx="129364">
                  <c:v>200898</c:v>
                </c:pt>
                <c:pt idx="129365">
                  <c:v>200898</c:v>
                </c:pt>
                <c:pt idx="129366">
                  <c:v>200898</c:v>
                </c:pt>
                <c:pt idx="129367">
                  <c:v>200898</c:v>
                </c:pt>
                <c:pt idx="129368">
                  <c:v>200898</c:v>
                </c:pt>
                <c:pt idx="129369">
                  <c:v>200898</c:v>
                </c:pt>
                <c:pt idx="129370">
                  <c:v>200898</c:v>
                </c:pt>
                <c:pt idx="129371">
                  <c:v>200898</c:v>
                </c:pt>
                <c:pt idx="129372">
                  <c:v>200898</c:v>
                </c:pt>
                <c:pt idx="129373">
                  <c:v>200898</c:v>
                </c:pt>
                <c:pt idx="129374">
                  <c:v>200898</c:v>
                </c:pt>
                <c:pt idx="129375">
                  <c:v>200898</c:v>
                </c:pt>
                <c:pt idx="129376">
                  <c:v>200898</c:v>
                </c:pt>
                <c:pt idx="129377">
                  <c:v>200898</c:v>
                </c:pt>
                <c:pt idx="129378">
                  <c:v>200898</c:v>
                </c:pt>
                <c:pt idx="129379">
                  <c:v>200898</c:v>
                </c:pt>
                <c:pt idx="129380">
                  <c:v>200898</c:v>
                </c:pt>
                <c:pt idx="129381">
                  <c:v>200898</c:v>
                </c:pt>
                <c:pt idx="129382">
                  <c:v>200898</c:v>
                </c:pt>
                <c:pt idx="129383">
                  <c:v>200898</c:v>
                </c:pt>
                <c:pt idx="129384">
                  <c:v>200898</c:v>
                </c:pt>
                <c:pt idx="129385">
                  <c:v>200898</c:v>
                </c:pt>
                <c:pt idx="129386">
                  <c:v>200898</c:v>
                </c:pt>
                <c:pt idx="129387">
                  <c:v>200898</c:v>
                </c:pt>
                <c:pt idx="129388">
                  <c:v>200898</c:v>
                </c:pt>
                <c:pt idx="129389">
                  <c:v>200898</c:v>
                </c:pt>
                <c:pt idx="129390">
                  <c:v>200898</c:v>
                </c:pt>
                <c:pt idx="129391">
                  <c:v>200898</c:v>
                </c:pt>
                <c:pt idx="129392">
                  <c:v>200898</c:v>
                </c:pt>
                <c:pt idx="129393">
                  <c:v>200898</c:v>
                </c:pt>
                <c:pt idx="129394">
                  <c:v>200898</c:v>
                </c:pt>
                <c:pt idx="129395">
                  <c:v>200898</c:v>
                </c:pt>
                <c:pt idx="129396">
                  <c:v>200898</c:v>
                </c:pt>
                <c:pt idx="129397">
                  <c:v>200898</c:v>
                </c:pt>
                <c:pt idx="129398">
                  <c:v>200898</c:v>
                </c:pt>
                <c:pt idx="129399">
                  <c:v>200898</c:v>
                </c:pt>
                <c:pt idx="129400">
                  <c:v>200898</c:v>
                </c:pt>
                <c:pt idx="129401">
                  <c:v>200898</c:v>
                </c:pt>
                <c:pt idx="129402">
                  <c:v>200898</c:v>
                </c:pt>
                <c:pt idx="129403">
                  <c:v>200898</c:v>
                </c:pt>
                <c:pt idx="129404">
                  <c:v>200898</c:v>
                </c:pt>
                <c:pt idx="129405">
                  <c:v>200898</c:v>
                </c:pt>
                <c:pt idx="129406">
                  <c:v>200898</c:v>
                </c:pt>
                <c:pt idx="129407">
                  <c:v>200898</c:v>
                </c:pt>
                <c:pt idx="129408">
                  <c:v>200898</c:v>
                </c:pt>
                <c:pt idx="129409">
                  <c:v>200898</c:v>
                </c:pt>
                <c:pt idx="129410">
                  <c:v>200898</c:v>
                </c:pt>
                <c:pt idx="129411">
                  <c:v>200898</c:v>
                </c:pt>
                <c:pt idx="129412">
                  <c:v>200898</c:v>
                </c:pt>
                <c:pt idx="129413">
                  <c:v>200898</c:v>
                </c:pt>
                <c:pt idx="129414">
                  <c:v>200898</c:v>
                </c:pt>
                <c:pt idx="129415">
                  <c:v>200898</c:v>
                </c:pt>
                <c:pt idx="129416">
                  <c:v>200898</c:v>
                </c:pt>
                <c:pt idx="129417">
                  <c:v>200898</c:v>
                </c:pt>
                <c:pt idx="129418">
                  <c:v>200898</c:v>
                </c:pt>
                <c:pt idx="129419">
                  <c:v>200898</c:v>
                </c:pt>
                <c:pt idx="129420">
                  <c:v>200898</c:v>
                </c:pt>
                <c:pt idx="129421">
                  <c:v>200898</c:v>
                </c:pt>
                <c:pt idx="129422">
                  <c:v>200898</c:v>
                </c:pt>
                <c:pt idx="129423">
                  <c:v>200898</c:v>
                </c:pt>
                <c:pt idx="129424">
                  <c:v>200898</c:v>
                </c:pt>
                <c:pt idx="129425">
                  <c:v>200898</c:v>
                </c:pt>
                <c:pt idx="129426">
                  <c:v>200898</c:v>
                </c:pt>
                <c:pt idx="129427">
                  <c:v>200898</c:v>
                </c:pt>
                <c:pt idx="129428">
                  <c:v>200898</c:v>
                </c:pt>
                <c:pt idx="129429">
                  <c:v>200898</c:v>
                </c:pt>
                <c:pt idx="129430">
                  <c:v>200898</c:v>
                </c:pt>
                <c:pt idx="129431">
                  <c:v>200898</c:v>
                </c:pt>
                <c:pt idx="129432">
                  <c:v>200898</c:v>
                </c:pt>
                <c:pt idx="129433">
                  <c:v>200898</c:v>
                </c:pt>
                <c:pt idx="129434">
                  <c:v>200898</c:v>
                </c:pt>
                <c:pt idx="129435">
                  <c:v>200898</c:v>
                </c:pt>
                <c:pt idx="129436">
                  <c:v>200898</c:v>
                </c:pt>
                <c:pt idx="129437">
                  <c:v>200898</c:v>
                </c:pt>
                <c:pt idx="129438">
                  <c:v>200898</c:v>
                </c:pt>
                <c:pt idx="129439">
                  <c:v>200898</c:v>
                </c:pt>
                <c:pt idx="129440">
                  <c:v>200898</c:v>
                </c:pt>
                <c:pt idx="129441">
                  <c:v>200898</c:v>
                </c:pt>
                <c:pt idx="129442">
                  <c:v>200898</c:v>
                </c:pt>
                <c:pt idx="129443">
                  <c:v>200898</c:v>
                </c:pt>
                <c:pt idx="129444">
                  <c:v>200898</c:v>
                </c:pt>
                <c:pt idx="129445">
                  <c:v>200898</c:v>
                </c:pt>
                <c:pt idx="129446">
                  <c:v>200898</c:v>
                </c:pt>
                <c:pt idx="129447">
                  <c:v>200898</c:v>
                </c:pt>
                <c:pt idx="129448">
                  <c:v>200898</c:v>
                </c:pt>
                <c:pt idx="129449">
                  <c:v>200898</c:v>
                </c:pt>
                <c:pt idx="129450">
                  <c:v>200898</c:v>
                </c:pt>
                <c:pt idx="129451">
                  <c:v>200898</c:v>
                </c:pt>
                <c:pt idx="129452">
                  <c:v>200898</c:v>
                </c:pt>
                <c:pt idx="129453">
                  <c:v>200898</c:v>
                </c:pt>
                <c:pt idx="129454">
                  <c:v>200898</c:v>
                </c:pt>
                <c:pt idx="129455">
                  <c:v>200898</c:v>
                </c:pt>
                <c:pt idx="129456">
                  <c:v>200898</c:v>
                </c:pt>
                <c:pt idx="129457">
                  <c:v>200898</c:v>
                </c:pt>
                <c:pt idx="129458">
                  <c:v>200898</c:v>
                </c:pt>
                <c:pt idx="129459">
                  <c:v>200898</c:v>
                </c:pt>
                <c:pt idx="129460">
                  <c:v>200898</c:v>
                </c:pt>
                <c:pt idx="129461">
                  <c:v>200898</c:v>
                </c:pt>
                <c:pt idx="129462">
                  <c:v>200898</c:v>
                </c:pt>
                <c:pt idx="129463">
                  <c:v>200898</c:v>
                </c:pt>
                <c:pt idx="129464">
                  <c:v>200898</c:v>
                </c:pt>
                <c:pt idx="129465">
                  <c:v>200898</c:v>
                </c:pt>
                <c:pt idx="129466">
                  <c:v>200898</c:v>
                </c:pt>
                <c:pt idx="129467">
                  <c:v>200898</c:v>
                </c:pt>
                <c:pt idx="129468">
                  <c:v>200898</c:v>
                </c:pt>
                <c:pt idx="129469">
                  <c:v>200898</c:v>
                </c:pt>
                <c:pt idx="129470">
                  <c:v>200898</c:v>
                </c:pt>
                <c:pt idx="129471">
                  <c:v>200898</c:v>
                </c:pt>
                <c:pt idx="129472">
                  <c:v>200898</c:v>
                </c:pt>
                <c:pt idx="129473">
                  <c:v>200898</c:v>
                </c:pt>
                <c:pt idx="129474">
                  <c:v>200898</c:v>
                </c:pt>
                <c:pt idx="129475">
                  <c:v>200898</c:v>
                </c:pt>
                <c:pt idx="129476">
                  <c:v>200898</c:v>
                </c:pt>
                <c:pt idx="129477">
                  <c:v>200898</c:v>
                </c:pt>
                <c:pt idx="129478">
                  <c:v>200898</c:v>
                </c:pt>
                <c:pt idx="129479">
                  <c:v>200898</c:v>
                </c:pt>
                <c:pt idx="129480">
                  <c:v>200898</c:v>
                </c:pt>
                <c:pt idx="129481">
                  <c:v>200898</c:v>
                </c:pt>
                <c:pt idx="129482">
                  <c:v>200898</c:v>
                </c:pt>
                <c:pt idx="129483">
                  <c:v>200898</c:v>
                </c:pt>
                <c:pt idx="129484">
                  <c:v>200898</c:v>
                </c:pt>
                <c:pt idx="129485">
                  <c:v>200898</c:v>
                </c:pt>
                <c:pt idx="129486">
                  <c:v>200898</c:v>
                </c:pt>
                <c:pt idx="129487">
                  <c:v>200898</c:v>
                </c:pt>
                <c:pt idx="129488">
                  <c:v>200898</c:v>
                </c:pt>
                <c:pt idx="129489">
                  <c:v>200898</c:v>
                </c:pt>
                <c:pt idx="129490">
                  <c:v>200898</c:v>
                </c:pt>
                <c:pt idx="129491">
                  <c:v>200898</c:v>
                </c:pt>
                <c:pt idx="129492">
                  <c:v>200898</c:v>
                </c:pt>
                <c:pt idx="129493">
                  <c:v>200898</c:v>
                </c:pt>
                <c:pt idx="129494">
                  <c:v>200898</c:v>
                </c:pt>
                <c:pt idx="129495">
                  <c:v>200898</c:v>
                </c:pt>
                <c:pt idx="129496">
                  <c:v>200898</c:v>
                </c:pt>
                <c:pt idx="129497">
                  <c:v>200898</c:v>
                </c:pt>
                <c:pt idx="129498">
                  <c:v>200898</c:v>
                </c:pt>
                <c:pt idx="129499">
                  <c:v>200898</c:v>
                </c:pt>
                <c:pt idx="129500">
                  <c:v>200898</c:v>
                </c:pt>
                <c:pt idx="129501">
                  <c:v>200898</c:v>
                </c:pt>
                <c:pt idx="129502">
                  <c:v>200898</c:v>
                </c:pt>
                <c:pt idx="129503">
                  <c:v>200898</c:v>
                </c:pt>
                <c:pt idx="129504">
                  <c:v>200898</c:v>
                </c:pt>
                <c:pt idx="129505">
                  <c:v>200898</c:v>
                </c:pt>
                <c:pt idx="129506">
                  <c:v>200898</c:v>
                </c:pt>
                <c:pt idx="129507">
                  <c:v>200898</c:v>
                </c:pt>
                <c:pt idx="129508">
                  <c:v>200898</c:v>
                </c:pt>
                <c:pt idx="129509">
                  <c:v>200898</c:v>
                </c:pt>
                <c:pt idx="129510">
                  <c:v>200898</c:v>
                </c:pt>
                <c:pt idx="129511">
                  <c:v>200898</c:v>
                </c:pt>
                <c:pt idx="129512">
                  <c:v>200898</c:v>
                </c:pt>
                <c:pt idx="129513">
                  <c:v>200898</c:v>
                </c:pt>
                <c:pt idx="129514">
                  <c:v>200898</c:v>
                </c:pt>
                <c:pt idx="129515">
                  <c:v>200898</c:v>
                </c:pt>
                <c:pt idx="129516">
                  <c:v>200898</c:v>
                </c:pt>
                <c:pt idx="129517">
                  <c:v>200898</c:v>
                </c:pt>
                <c:pt idx="129518">
                  <c:v>200898</c:v>
                </c:pt>
                <c:pt idx="129519">
                  <c:v>200898</c:v>
                </c:pt>
                <c:pt idx="129520">
                  <c:v>200898</c:v>
                </c:pt>
                <c:pt idx="129521">
                  <c:v>200898</c:v>
                </c:pt>
                <c:pt idx="129522">
                  <c:v>200898</c:v>
                </c:pt>
                <c:pt idx="129523">
                  <c:v>200898</c:v>
                </c:pt>
                <c:pt idx="129524">
                  <c:v>200898</c:v>
                </c:pt>
                <c:pt idx="129525">
                  <c:v>200898</c:v>
                </c:pt>
                <c:pt idx="129526">
                  <c:v>200898</c:v>
                </c:pt>
                <c:pt idx="129527">
                  <c:v>200898</c:v>
                </c:pt>
                <c:pt idx="129528">
                  <c:v>200898</c:v>
                </c:pt>
                <c:pt idx="129529">
                  <c:v>200898</c:v>
                </c:pt>
                <c:pt idx="129530">
                  <c:v>200898</c:v>
                </c:pt>
                <c:pt idx="129531">
                  <c:v>200898</c:v>
                </c:pt>
                <c:pt idx="129532">
                  <c:v>200898</c:v>
                </c:pt>
                <c:pt idx="129533">
                  <c:v>200898</c:v>
                </c:pt>
                <c:pt idx="129534">
                  <c:v>200898</c:v>
                </c:pt>
                <c:pt idx="129535">
                  <c:v>200898</c:v>
                </c:pt>
                <c:pt idx="129536">
                  <c:v>200898</c:v>
                </c:pt>
                <c:pt idx="129537">
                  <c:v>200898</c:v>
                </c:pt>
                <c:pt idx="129538">
                  <c:v>200898</c:v>
                </c:pt>
                <c:pt idx="129539">
                  <c:v>200898</c:v>
                </c:pt>
                <c:pt idx="129540">
                  <c:v>200898</c:v>
                </c:pt>
                <c:pt idx="129541">
                  <c:v>200898</c:v>
                </c:pt>
                <c:pt idx="129542">
                  <c:v>200898</c:v>
                </c:pt>
                <c:pt idx="129543">
                  <c:v>200898</c:v>
                </c:pt>
                <c:pt idx="129544">
                  <c:v>200898</c:v>
                </c:pt>
                <c:pt idx="129545">
                  <c:v>200898</c:v>
                </c:pt>
                <c:pt idx="129546">
                  <c:v>200898</c:v>
                </c:pt>
                <c:pt idx="129547">
                  <c:v>200898</c:v>
                </c:pt>
                <c:pt idx="129548">
                  <c:v>200898</c:v>
                </c:pt>
                <c:pt idx="129549">
                  <c:v>200898</c:v>
                </c:pt>
                <c:pt idx="129550">
                  <c:v>200898</c:v>
                </c:pt>
                <c:pt idx="129551">
                  <c:v>200898</c:v>
                </c:pt>
                <c:pt idx="129552">
                  <c:v>200898</c:v>
                </c:pt>
                <c:pt idx="129553">
                  <c:v>200898</c:v>
                </c:pt>
                <c:pt idx="129554">
                  <c:v>200898</c:v>
                </c:pt>
                <c:pt idx="129555">
                  <c:v>200898</c:v>
                </c:pt>
                <c:pt idx="129556">
                  <c:v>200898</c:v>
                </c:pt>
                <c:pt idx="129557">
                  <c:v>200898</c:v>
                </c:pt>
                <c:pt idx="129558">
                  <c:v>200898</c:v>
                </c:pt>
                <c:pt idx="129559">
                  <c:v>200898</c:v>
                </c:pt>
                <c:pt idx="129560">
                  <c:v>200898</c:v>
                </c:pt>
                <c:pt idx="129561">
                  <c:v>200898</c:v>
                </c:pt>
                <c:pt idx="129562">
                  <c:v>200898</c:v>
                </c:pt>
                <c:pt idx="129563">
                  <c:v>200898</c:v>
                </c:pt>
                <c:pt idx="129564">
                  <c:v>200898</c:v>
                </c:pt>
                <c:pt idx="129565">
                  <c:v>200898</c:v>
                </c:pt>
                <c:pt idx="129566">
                  <c:v>200898</c:v>
                </c:pt>
                <c:pt idx="129567">
                  <c:v>200898</c:v>
                </c:pt>
                <c:pt idx="129568">
                  <c:v>200898</c:v>
                </c:pt>
                <c:pt idx="129569">
                  <c:v>200898</c:v>
                </c:pt>
                <c:pt idx="129570">
                  <c:v>200898</c:v>
                </c:pt>
                <c:pt idx="129571">
                  <c:v>200898</c:v>
                </c:pt>
                <c:pt idx="129572">
                  <c:v>200898</c:v>
                </c:pt>
                <c:pt idx="129573">
                  <c:v>200898</c:v>
                </c:pt>
                <c:pt idx="129574">
                  <c:v>200898</c:v>
                </c:pt>
                <c:pt idx="129575">
                  <c:v>200898</c:v>
                </c:pt>
                <c:pt idx="129576">
                  <c:v>200898</c:v>
                </c:pt>
                <c:pt idx="129577">
                  <c:v>200898</c:v>
                </c:pt>
                <c:pt idx="129578">
                  <c:v>200898</c:v>
                </c:pt>
                <c:pt idx="129579">
                  <c:v>200898</c:v>
                </c:pt>
                <c:pt idx="129580">
                  <c:v>200898</c:v>
                </c:pt>
                <c:pt idx="129581">
                  <c:v>200898</c:v>
                </c:pt>
                <c:pt idx="129582">
                  <c:v>200898</c:v>
                </c:pt>
                <c:pt idx="129583">
                  <c:v>200898</c:v>
                </c:pt>
                <c:pt idx="129584">
                  <c:v>200898</c:v>
                </c:pt>
                <c:pt idx="129585">
                  <c:v>200898</c:v>
                </c:pt>
                <c:pt idx="129586">
                  <c:v>200898</c:v>
                </c:pt>
                <c:pt idx="129587">
                  <c:v>200898</c:v>
                </c:pt>
                <c:pt idx="129588">
                  <c:v>200898</c:v>
                </c:pt>
                <c:pt idx="129589">
                  <c:v>200898</c:v>
                </c:pt>
                <c:pt idx="129590">
                  <c:v>200898</c:v>
                </c:pt>
                <c:pt idx="129591">
                  <c:v>200898</c:v>
                </c:pt>
                <c:pt idx="129592">
                  <c:v>200898</c:v>
                </c:pt>
                <c:pt idx="129593">
                  <c:v>200898</c:v>
                </c:pt>
                <c:pt idx="129594">
                  <c:v>200898</c:v>
                </c:pt>
                <c:pt idx="129595">
                  <c:v>200898</c:v>
                </c:pt>
                <c:pt idx="129596">
                  <c:v>200898</c:v>
                </c:pt>
                <c:pt idx="129597">
                  <c:v>200898</c:v>
                </c:pt>
                <c:pt idx="129598">
                  <c:v>200898</c:v>
                </c:pt>
                <c:pt idx="129599">
                  <c:v>200898</c:v>
                </c:pt>
                <c:pt idx="129600">
                  <c:v>200898</c:v>
                </c:pt>
                <c:pt idx="129601">
                  <c:v>200898</c:v>
                </c:pt>
                <c:pt idx="129602">
                  <c:v>200898</c:v>
                </c:pt>
                <c:pt idx="129603">
                  <c:v>200898</c:v>
                </c:pt>
                <c:pt idx="129604">
                  <c:v>200898</c:v>
                </c:pt>
                <c:pt idx="129605">
                  <c:v>200898</c:v>
                </c:pt>
                <c:pt idx="129606">
                  <c:v>200898</c:v>
                </c:pt>
                <c:pt idx="129607">
                  <c:v>200898</c:v>
                </c:pt>
                <c:pt idx="129608">
                  <c:v>200898</c:v>
                </c:pt>
                <c:pt idx="129609">
                  <c:v>200898</c:v>
                </c:pt>
                <c:pt idx="129610">
                  <c:v>200898</c:v>
                </c:pt>
                <c:pt idx="129611">
                  <c:v>200898</c:v>
                </c:pt>
                <c:pt idx="129612">
                  <c:v>200898</c:v>
                </c:pt>
                <c:pt idx="129613">
                  <c:v>200898</c:v>
                </c:pt>
                <c:pt idx="129614">
                  <c:v>200898</c:v>
                </c:pt>
                <c:pt idx="129615">
                  <c:v>200898</c:v>
                </c:pt>
                <c:pt idx="129616">
                  <c:v>200898</c:v>
                </c:pt>
                <c:pt idx="129617">
                  <c:v>200898</c:v>
                </c:pt>
                <c:pt idx="129618">
                  <c:v>200898</c:v>
                </c:pt>
                <c:pt idx="129619">
                  <c:v>200898</c:v>
                </c:pt>
                <c:pt idx="129620">
                  <c:v>200898</c:v>
                </c:pt>
                <c:pt idx="129621">
                  <c:v>200898</c:v>
                </c:pt>
                <c:pt idx="129622">
                  <c:v>200898</c:v>
                </c:pt>
                <c:pt idx="129623">
                  <c:v>200898</c:v>
                </c:pt>
                <c:pt idx="129624">
                  <c:v>200898</c:v>
                </c:pt>
                <c:pt idx="129625">
                  <c:v>200898</c:v>
                </c:pt>
                <c:pt idx="129626">
                  <c:v>200898</c:v>
                </c:pt>
                <c:pt idx="129627">
                  <c:v>200898</c:v>
                </c:pt>
                <c:pt idx="129628">
                  <c:v>200898</c:v>
                </c:pt>
                <c:pt idx="129629">
                  <c:v>200898</c:v>
                </c:pt>
                <c:pt idx="129630">
                  <c:v>200898</c:v>
                </c:pt>
                <c:pt idx="129631">
                  <c:v>200898</c:v>
                </c:pt>
                <c:pt idx="129632">
                  <c:v>200898</c:v>
                </c:pt>
                <c:pt idx="129633">
                  <c:v>200898</c:v>
                </c:pt>
                <c:pt idx="129634">
                  <c:v>200898</c:v>
                </c:pt>
                <c:pt idx="129635">
                  <c:v>200898</c:v>
                </c:pt>
                <c:pt idx="129636">
                  <c:v>200898</c:v>
                </c:pt>
                <c:pt idx="129637">
                  <c:v>200898</c:v>
                </c:pt>
                <c:pt idx="129638">
                  <c:v>200898</c:v>
                </c:pt>
                <c:pt idx="129639">
                  <c:v>200898</c:v>
                </c:pt>
                <c:pt idx="129640">
                  <c:v>200898</c:v>
                </c:pt>
                <c:pt idx="129641">
                  <c:v>200898</c:v>
                </c:pt>
                <c:pt idx="129642">
                  <c:v>200898</c:v>
                </c:pt>
                <c:pt idx="129643">
                  <c:v>200898</c:v>
                </c:pt>
                <c:pt idx="129644">
                  <c:v>200898</c:v>
                </c:pt>
                <c:pt idx="129645">
                  <c:v>200898</c:v>
                </c:pt>
                <c:pt idx="129646">
                  <c:v>200898</c:v>
                </c:pt>
                <c:pt idx="129647">
                  <c:v>200898</c:v>
                </c:pt>
                <c:pt idx="129648">
                  <c:v>200898</c:v>
                </c:pt>
                <c:pt idx="129649">
                  <c:v>200898</c:v>
                </c:pt>
                <c:pt idx="129650">
                  <c:v>200898</c:v>
                </c:pt>
                <c:pt idx="129651">
                  <c:v>200898</c:v>
                </c:pt>
                <c:pt idx="129652">
                  <c:v>200898</c:v>
                </c:pt>
                <c:pt idx="129653">
                  <c:v>200898</c:v>
                </c:pt>
                <c:pt idx="129654">
                  <c:v>200898</c:v>
                </c:pt>
                <c:pt idx="129655">
                  <c:v>200898</c:v>
                </c:pt>
                <c:pt idx="129656">
                  <c:v>200898</c:v>
                </c:pt>
                <c:pt idx="129657">
                  <c:v>200898</c:v>
                </c:pt>
                <c:pt idx="129658">
                  <c:v>200898</c:v>
                </c:pt>
                <c:pt idx="129659">
                  <c:v>200898</c:v>
                </c:pt>
                <c:pt idx="129660">
                  <c:v>200898</c:v>
                </c:pt>
                <c:pt idx="129661">
                  <c:v>200898</c:v>
                </c:pt>
                <c:pt idx="129662">
                  <c:v>200898</c:v>
                </c:pt>
                <c:pt idx="129663">
                  <c:v>200898</c:v>
                </c:pt>
                <c:pt idx="129664">
                  <c:v>200898</c:v>
                </c:pt>
                <c:pt idx="129665">
                  <c:v>200898</c:v>
                </c:pt>
                <c:pt idx="129666">
                  <c:v>200898</c:v>
                </c:pt>
                <c:pt idx="129667">
                  <c:v>200898</c:v>
                </c:pt>
                <c:pt idx="129668">
                  <c:v>200898</c:v>
                </c:pt>
                <c:pt idx="129669">
                  <c:v>200898</c:v>
                </c:pt>
                <c:pt idx="129670">
                  <c:v>200898</c:v>
                </c:pt>
                <c:pt idx="129671">
                  <c:v>200898</c:v>
                </c:pt>
                <c:pt idx="129672">
                  <c:v>200898</c:v>
                </c:pt>
                <c:pt idx="129673">
                  <c:v>200898</c:v>
                </c:pt>
                <c:pt idx="129674">
                  <c:v>200898</c:v>
                </c:pt>
                <c:pt idx="129675">
                  <c:v>200898</c:v>
                </c:pt>
                <c:pt idx="129676">
                  <c:v>200898</c:v>
                </c:pt>
                <c:pt idx="129677">
                  <c:v>200898</c:v>
                </c:pt>
                <c:pt idx="129678">
                  <c:v>200898</c:v>
                </c:pt>
                <c:pt idx="129679">
                  <c:v>200898</c:v>
                </c:pt>
                <c:pt idx="129680">
                  <c:v>200898</c:v>
                </c:pt>
                <c:pt idx="129681">
                  <c:v>200898</c:v>
                </c:pt>
                <c:pt idx="129682">
                  <c:v>200898</c:v>
                </c:pt>
                <c:pt idx="129683">
                  <c:v>200898</c:v>
                </c:pt>
                <c:pt idx="129684">
                  <c:v>200898</c:v>
                </c:pt>
                <c:pt idx="129685">
                  <c:v>200898</c:v>
                </c:pt>
                <c:pt idx="129686">
                  <c:v>200898</c:v>
                </c:pt>
                <c:pt idx="129687">
                  <c:v>200898</c:v>
                </c:pt>
                <c:pt idx="129688">
                  <c:v>200898</c:v>
                </c:pt>
                <c:pt idx="129689">
                  <c:v>200898</c:v>
                </c:pt>
                <c:pt idx="129690">
                  <c:v>200898</c:v>
                </c:pt>
                <c:pt idx="129691">
                  <c:v>200898</c:v>
                </c:pt>
                <c:pt idx="129692">
                  <c:v>200898</c:v>
                </c:pt>
                <c:pt idx="129693">
                  <c:v>200898</c:v>
                </c:pt>
                <c:pt idx="129694">
                  <c:v>200898</c:v>
                </c:pt>
                <c:pt idx="129695">
                  <c:v>200898</c:v>
                </c:pt>
                <c:pt idx="129696">
                  <c:v>200898</c:v>
                </c:pt>
                <c:pt idx="129697">
                  <c:v>200898</c:v>
                </c:pt>
                <c:pt idx="129698">
                  <c:v>200898</c:v>
                </c:pt>
                <c:pt idx="129699">
                  <c:v>200898</c:v>
                </c:pt>
                <c:pt idx="129700">
                  <c:v>200898</c:v>
                </c:pt>
                <c:pt idx="129701">
                  <c:v>200898</c:v>
                </c:pt>
                <c:pt idx="129702">
                  <c:v>200898</c:v>
                </c:pt>
                <c:pt idx="129703">
                  <c:v>200898</c:v>
                </c:pt>
                <c:pt idx="129704">
                  <c:v>200898</c:v>
                </c:pt>
                <c:pt idx="129705">
                  <c:v>200898</c:v>
                </c:pt>
                <c:pt idx="129706">
                  <c:v>200898</c:v>
                </c:pt>
                <c:pt idx="129707">
                  <c:v>200898</c:v>
                </c:pt>
                <c:pt idx="129708">
                  <c:v>200898</c:v>
                </c:pt>
                <c:pt idx="129709">
                  <c:v>200898</c:v>
                </c:pt>
                <c:pt idx="129710">
                  <c:v>200898</c:v>
                </c:pt>
                <c:pt idx="129711">
                  <c:v>200898</c:v>
                </c:pt>
                <c:pt idx="129712">
                  <c:v>200898</c:v>
                </c:pt>
                <c:pt idx="129713">
                  <c:v>200898</c:v>
                </c:pt>
                <c:pt idx="129714">
                  <c:v>200898</c:v>
                </c:pt>
                <c:pt idx="129715">
                  <c:v>200898</c:v>
                </c:pt>
                <c:pt idx="129716">
                  <c:v>200898</c:v>
                </c:pt>
                <c:pt idx="129717">
                  <c:v>200898</c:v>
                </c:pt>
                <c:pt idx="129718">
                  <c:v>200898</c:v>
                </c:pt>
                <c:pt idx="129719">
                  <c:v>200898</c:v>
                </c:pt>
                <c:pt idx="129720">
                  <c:v>200898</c:v>
                </c:pt>
                <c:pt idx="129721">
                  <c:v>200898</c:v>
                </c:pt>
                <c:pt idx="129722">
                  <c:v>200898</c:v>
                </c:pt>
                <c:pt idx="129723">
                  <c:v>200898</c:v>
                </c:pt>
                <c:pt idx="129724">
                  <c:v>200898</c:v>
                </c:pt>
                <c:pt idx="129725">
                  <c:v>200898</c:v>
                </c:pt>
                <c:pt idx="129726">
                  <c:v>200898</c:v>
                </c:pt>
                <c:pt idx="129727">
                  <c:v>200898</c:v>
                </c:pt>
                <c:pt idx="129728">
                  <c:v>200898</c:v>
                </c:pt>
                <c:pt idx="129729">
                  <c:v>200898</c:v>
                </c:pt>
                <c:pt idx="129730">
                  <c:v>200898</c:v>
                </c:pt>
                <c:pt idx="129731">
                  <c:v>200898</c:v>
                </c:pt>
                <c:pt idx="129732">
                  <c:v>200898</c:v>
                </c:pt>
                <c:pt idx="129733">
                  <c:v>200898</c:v>
                </c:pt>
                <c:pt idx="129734">
                  <c:v>200898</c:v>
                </c:pt>
                <c:pt idx="129735">
                  <c:v>200898</c:v>
                </c:pt>
                <c:pt idx="129736">
                  <c:v>200898</c:v>
                </c:pt>
                <c:pt idx="129737">
                  <c:v>200898</c:v>
                </c:pt>
                <c:pt idx="129738">
                  <c:v>200898</c:v>
                </c:pt>
                <c:pt idx="129739">
                  <c:v>200898</c:v>
                </c:pt>
                <c:pt idx="129740">
                  <c:v>200898</c:v>
                </c:pt>
                <c:pt idx="129741">
                  <c:v>200898</c:v>
                </c:pt>
                <c:pt idx="129742">
                  <c:v>200898</c:v>
                </c:pt>
                <c:pt idx="129743">
                  <c:v>200898</c:v>
                </c:pt>
                <c:pt idx="129744">
                  <c:v>200898</c:v>
                </c:pt>
                <c:pt idx="129745">
                  <c:v>200898</c:v>
                </c:pt>
                <c:pt idx="129746">
                  <c:v>200898</c:v>
                </c:pt>
                <c:pt idx="129747">
                  <c:v>200898</c:v>
                </c:pt>
                <c:pt idx="129748">
                  <c:v>200898</c:v>
                </c:pt>
                <c:pt idx="129749">
                  <c:v>200898</c:v>
                </c:pt>
                <c:pt idx="129750">
                  <c:v>200898</c:v>
                </c:pt>
                <c:pt idx="129751">
                  <c:v>200898</c:v>
                </c:pt>
                <c:pt idx="129752">
                  <c:v>200898</c:v>
                </c:pt>
                <c:pt idx="129753">
                  <c:v>200898</c:v>
                </c:pt>
                <c:pt idx="129754">
                  <c:v>200898</c:v>
                </c:pt>
                <c:pt idx="129755">
                  <c:v>200898</c:v>
                </c:pt>
                <c:pt idx="129756">
                  <c:v>200898</c:v>
                </c:pt>
                <c:pt idx="129757">
                  <c:v>200898</c:v>
                </c:pt>
                <c:pt idx="129758">
                  <c:v>200898</c:v>
                </c:pt>
                <c:pt idx="129759">
                  <c:v>200898</c:v>
                </c:pt>
                <c:pt idx="129760">
                  <c:v>200898</c:v>
                </c:pt>
                <c:pt idx="129761">
                  <c:v>200898</c:v>
                </c:pt>
                <c:pt idx="129762">
                  <c:v>200898</c:v>
                </c:pt>
                <c:pt idx="129763">
                  <c:v>200898</c:v>
                </c:pt>
                <c:pt idx="129764">
                  <c:v>200898</c:v>
                </c:pt>
                <c:pt idx="129765">
                  <c:v>200898</c:v>
                </c:pt>
                <c:pt idx="129766">
                  <c:v>200898</c:v>
                </c:pt>
                <c:pt idx="129767">
                  <c:v>200898</c:v>
                </c:pt>
                <c:pt idx="129768">
                  <c:v>200898</c:v>
                </c:pt>
                <c:pt idx="129769">
                  <c:v>200898</c:v>
                </c:pt>
                <c:pt idx="129770">
                  <c:v>200898</c:v>
                </c:pt>
                <c:pt idx="129771">
                  <c:v>200898</c:v>
                </c:pt>
                <c:pt idx="129772">
                  <c:v>200898</c:v>
                </c:pt>
                <c:pt idx="129773">
                  <c:v>200898</c:v>
                </c:pt>
                <c:pt idx="129774">
                  <c:v>200898</c:v>
                </c:pt>
                <c:pt idx="129775">
                  <c:v>200898</c:v>
                </c:pt>
                <c:pt idx="129776">
                  <c:v>200898</c:v>
                </c:pt>
                <c:pt idx="129777">
                  <c:v>200898</c:v>
                </c:pt>
                <c:pt idx="129778">
                  <c:v>200898</c:v>
                </c:pt>
                <c:pt idx="129779">
                  <c:v>200898</c:v>
                </c:pt>
                <c:pt idx="129780">
                  <c:v>200898</c:v>
                </c:pt>
                <c:pt idx="129781">
                  <c:v>200898</c:v>
                </c:pt>
                <c:pt idx="129782">
                  <c:v>200898</c:v>
                </c:pt>
                <c:pt idx="129783">
                  <c:v>200898</c:v>
                </c:pt>
                <c:pt idx="129784">
                  <c:v>200898</c:v>
                </c:pt>
                <c:pt idx="129785">
                  <c:v>200898</c:v>
                </c:pt>
                <c:pt idx="129786">
                  <c:v>200898</c:v>
                </c:pt>
                <c:pt idx="129787">
                  <c:v>200898</c:v>
                </c:pt>
                <c:pt idx="129788">
                  <c:v>200898</c:v>
                </c:pt>
                <c:pt idx="129789">
                  <c:v>200898</c:v>
                </c:pt>
                <c:pt idx="129790">
                  <c:v>200898</c:v>
                </c:pt>
                <c:pt idx="129791">
                  <c:v>200898</c:v>
                </c:pt>
                <c:pt idx="129792">
                  <c:v>200898</c:v>
                </c:pt>
                <c:pt idx="129793">
                  <c:v>200898</c:v>
                </c:pt>
                <c:pt idx="129794">
                  <c:v>200898</c:v>
                </c:pt>
                <c:pt idx="129795">
                  <c:v>200898</c:v>
                </c:pt>
                <c:pt idx="129796">
                  <c:v>200898</c:v>
                </c:pt>
                <c:pt idx="129797">
                  <c:v>200898</c:v>
                </c:pt>
                <c:pt idx="129798">
                  <c:v>200898</c:v>
                </c:pt>
                <c:pt idx="129799">
                  <c:v>200898</c:v>
                </c:pt>
                <c:pt idx="129800">
                  <c:v>200898</c:v>
                </c:pt>
                <c:pt idx="129801">
                  <c:v>200898</c:v>
                </c:pt>
                <c:pt idx="129802">
                  <c:v>200898</c:v>
                </c:pt>
                <c:pt idx="129803">
                  <c:v>200898</c:v>
                </c:pt>
                <c:pt idx="129804">
                  <c:v>200898</c:v>
                </c:pt>
                <c:pt idx="129805">
                  <c:v>200898</c:v>
                </c:pt>
                <c:pt idx="129806">
                  <c:v>200898</c:v>
                </c:pt>
                <c:pt idx="129807">
                  <c:v>200898</c:v>
                </c:pt>
                <c:pt idx="129808">
                  <c:v>200898</c:v>
                </c:pt>
                <c:pt idx="129809">
                  <c:v>200898</c:v>
                </c:pt>
                <c:pt idx="129810">
                  <c:v>200898</c:v>
                </c:pt>
                <c:pt idx="129811">
                  <c:v>200898</c:v>
                </c:pt>
                <c:pt idx="129812">
                  <c:v>200898</c:v>
                </c:pt>
                <c:pt idx="129813">
                  <c:v>200898</c:v>
                </c:pt>
                <c:pt idx="129814">
                  <c:v>200898</c:v>
                </c:pt>
                <c:pt idx="129815">
                  <c:v>200898</c:v>
                </c:pt>
                <c:pt idx="129816">
                  <c:v>200898</c:v>
                </c:pt>
                <c:pt idx="129817">
                  <c:v>200898</c:v>
                </c:pt>
                <c:pt idx="129818">
                  <c:v>200898</c:v>
                </c:pt>
                <c:pt idx="129819">
                  <c:v>200898</c:v>
                </c:pt>
                <c:pt idx="129820">
                  <c:v>200898</c:v>
                </c:pt>
                <c:pt idx="129821">
                  <c:v>200898</c:v>
                </c:pt>
                <c:pt idx="129822">
                  <c:v>200898</c:v>
                </c:pt>
                <c:pt idx="129823">
                  <c:v>200898</c:v>
                </c:pt>
                <c:pt idx="129824">
                  <c:v>200898</c:v>
                </c:pt>
                <c:pt idx="129825">
                  <c:v>200898</c:v>
                </c:pt>
                <c:pt idx="129826">
                  <c:v>200898</c:v>
                </c:pt>
                <c:pt idx="129827">
                  <c:v>200898</c:v>
                </c:pt>
                <c:pt idx="129828">
                  <c:v>200898</c:v>
                </c:pt>
                <c:pt idx="129829">
                  <c:v>200898</c:v>
                </c:pt>
                <c:pt idx="129830">
                  <c:v>200898</c:v>
                </c:pt>
                <c:pt idx="129831">
                  <c:v>200898</c:v>
                </c:pt>
                <c:pt idx="129832">
                  <c:v>200898</c:v>
                </c:pt>
                <c:pt idx="129833">
                  <c:v>200898</c:v>
                </c:pt>
                <c:pt idx="129834">
                  <c:v>200898</c:v>
                </c:pt>
                <c:pt idx="129835">
                  <c:v>200898</c:v>
                </c:pt>
                <c:pt idx="129836">
                  <c:v>200898</c:v>
                </c:pt>
                <c:pt idx="129837">
                  <c:v>200898</c:v>
                </c:pt>
                <c:pt idx="129838">
                  <c:v>200898</c:v>
                </c:pt>
                <c:pt idx="129839">
                  <c:v>200898</c:v>
                </c:pt>
                <c:pt idx="129840">
                  <c:v>200898</c:v>
                </c:pt>
                <c:pt idx="129841">
                  <c:v>200898</c:v>
                </c:pt>
                <c:pt idx="129842">
                  <c:v>200898</c:v>
                </c:pt>
                <c:pt idx="129843">
                  <c:v>200898</c:v>
                </c:pt>
                <c:pt idx="129844">
                  <c:v>200898</c:v>
                </c:pt>
                <c:pt idx="129845">
                  <c:v>200898</c:v>
                </c:pt>
                <c:pt idx="129846">
                  <c:v>200898</c:v>
                </c:pt>
                <c:pt idx="129847">
                  <c:v>200898</c:v>
                </c:pt>
                <c:pt idx="129848">
                  <c:v>200898</c:v>
                </c:pt>
                <c:pt idx="129849">
                  <c:v>200898</c:v>
                </c:pt>
                <c:pt idx="129850">
                  <c:v>200898</c:v>
                </c:pt>
                <c:pt idx="129851">
                  <c:v>200898</c:v>
                </c:pt>
                <c:pt idx="129852">
                  <c:v>200898</c:v>
                </c:pt>
                <c:pt idx="129853">
                  <c:v>200898</c:v>
                </c:pt>
                <c:pt idx="129854">
                  <c:v>200898</c:v>
                </c:pt>
                <c:pt idx="129855">
                  <c:v>200898</c:v>
                </c:pt>
                <c:pt idx="129856">
                  <c:v>200898</c:v>
                </c:pt>
                <c:pt idx="129857">
                  <c:v>200898</c:v>
                </c:pt>
                <c:pt idx="129858">
                  <c:v>200898</c:v>
                </c:pt>
                <c:pt idx="129859">
                  <c:v>200898</c:v>
                </c:pt>
                <c:pt idx="129860">
                  <c:v>200898</c:v>
                </c:pt>
                <c:pt idx="129861">
                  <c:v>200898</c:v>
                </c:pt>
                <c:pt idx="129862">
                  <c:v>200898</c:v>
                </c:pt>
                <c:pt idx="129863">
                  <c:v>200898</c:v>
                </c:pt>
                <c:pt idx="129864">
                  <c:v>200898</c:v>
                </c:pt>
                <c:pt idx="129865">
                  <c:v>200898</c:v>
                </c:pt>
                <c:pt idx="129866">
                  <c:v>200898</c:v>
                </c:pt>
                <c:pt idx="129867">
                  <c:v>200898</c:v>
                </c:pt>
                <c:pt idx="129868">
                  <c:v>200898</c:v>
                </c:pt>
                <c:pt idx="129869">
                  <c:v>200898</c:v>
                </c:pt>
                <c:pt idx="129870">
                  <c:v>200898</c:v>
                </c:pt>
                <c:pt idx="129871">
                  <c:v>200898</c:v>
                </c:pt>
                <c:pt idx="129872">
                  <c:v>200898</c:v>
                </c:pt>
                <c:pt idx="129873">
                  <c:v>200898</c:v>
                </c:pt>
                <c:pt idx="129874">
                  <c:v>200898</c:v>
                </c:pt>
                <c:pt idx="129875">
                  <c:v>200898</c:v>
                </c:pt>
                <c:pt idx="129876">
                  <c:v>200898</c:v>
                </c:pt>
                <c:pt idx="129877">
                  <c:v>200898</c:v>
                </c:pt>
                <c:pt idx="129878">
                  <c:v>200898</c:v>
                </c:pt>
                <c:pt idx="129879">
                  <c:v>200898</c:v>
                </c:pt>
                <c:pt idx="129880">
                  <c:v>200898</c:v>
                </c:pt>
                <c:pt idx="129881">
                  <c:v>200898</c:v>
                </c:pt>
                <c:pt idx="129882">
                  <c:v>200898</c:v>
                </c:pt>
                <c:pt idx="129883">
                  <c:v>200898</c:v>
                </c:pt>
                <c:pt idx="129884">
                  <c:v>200898</c:v>
                </c:pt>
                <c:pt idx="129885">
                  <c:v>200898</c:v>
                </c:pt>
                <c:pt idx="129886">
                  <c:v>200898</c:v>
                </c:pt>
                <c:pt idx="129887">
                  <c:v>200898</c:v>
                </c:pt>
                <c:pt idx="129888">
                  <c:v>200898</c:v>
                </c:pt>
                <c:pt idx="129889">
                  <c:v>200898</c:v>
                </c:pt>
                <c:pt idx="129890">
                  <c:v>200898</c:v>
                </c:pt>
                <c:pt idx="129891">
                  <c:v>200898</c:v>
                </c:pt>
                <c:pt idx="129892">
                  <c:v>200898</c:v>
                </c:pt>
                <c:pt idx="129893">
                  <c:v>200898</c:v>
                </c:pt>
                <c:pt idx="129894">
                  <c:v>200898</c:v>
                </c:pt>
                <c:pt idx="129895">
                  <c:v>200898</c:v>
                </c:pt>
                <c:pt idx="129896">
                  <c:v>200898</c:v>
                </c:pt>
                <c:pt idx="129897">
                  <c:v>200898</c:v>
                </c:pt>
                <c:pt idx="129898">
                  <c:v>200898</c:v>
                </c:pt>
                <c:pt idx="129899">
                  <c:v>200898</c:v>
                </c:pt>
                <c:pt idx="129900">
                  <c:v>200898</c:v>
                </c:pt>
                <c:pt idx="129901">
                  <c:v>200898</c:v>
                </c:pt>
                <c:pt idx="129902">
                  <c:v>200898</c:v>
                </c:pt>
                <c:pt idx="129903">
                  <c:v>200898</c:v>
                </c:pt>
                <c:pt idx="129904">
                  <c:v>200898</c:v>
                </c:pt>
                <c:pt idx="129905">
                  <c:v>200898</c:v>
                </c:pt>
                <c:pt idx="129906">
                  <c:v>200898</c:v>
                </c:pt>
                <c:pt idx="129907">
                  <c:v>200898</c:v>
                </c:pt>
                <c:pt idx="129908">
                  <c:v>200898</c:v>
                </c:pt>
                <c:pt idx="129909">
                  <c:v>200898</c:v>
                </c:pt>
                <c:pt idx="129910">
                  <c:v>200898</c:v>
                </c:pt>
                <c:pt idx="129911">
                  <c:v>200898</c:v>
                </c:pt>
                <c:pt idx="129912">
                  <c:v>200898</c:v>
                </c:pt>
                <c:pt idx="129913">
                  <c:v>200898</c:v>
                </c:pt>
                <c:pt idx="129914">
                  <c:v>200898</c:v>
                </c:pt>
                <c:pt idx="129915">
                  <c:v>200898</c:v>
                </c:pt>
                <c:pt idx="129916">
                  <c:v>200898</c:v>
                </c:pt>
                <c:pt idx="129917">
                  <c:v>200898</c:v>
                </c:pt>
                <c:pt idx="129918">
                  <c:v>200898</c:v>
                </c:pt>
                <c:pt idx="129919">
                  <c:v>200898</c:v>
                </c:pt>
                <c:pt idx="129920">
                  <c:v>200898</c:v>
                </c:pt>
                <c:pt idx="129921">
                  <c:v>200898</c:v>
                </c:pt>
                <c:pt idx="129922">
                  <c:v>200898</c:v>
                </c:pt>
                <c:pt idx="129923">
                  <c:v>200898</c:v>
                </c:pt>
                <c:pt idx="129924">
                  <c:v>200898</c:v>
                </c:pt>
                <c:pt idx="129925">
                  <c:v>200898</c:v>
                </c:pt>
                <c:pt idx="129926">
                  <c:v>200898</c:v>
                </c:pt>
                <c:pt idx="129927">
                  <c:v>200898</c:v>
                </c:pt>
                <c:pt idx="129928">
                  <c:v>200898</c:v>
                </c:pt>
                <c:pt idx="129929">
                  <c:v>200898</c:v>
                </c:pt>
                <c:pt idx="129930">
                  <c:v>200898</c:v>
                </c:pt>
                <c:pt idx="129931">
                  <c:v>200898</c:v>
                </c:pt>
                <c:pt idx="129932">
                  <c:v>200898</c:v>
                </c:pt>
                <c:pt idx="129933">
                  <c:v>200898</c:v>
                </c:pt>
                <c:pt idx="129934">
                  <c:v>200898</c:v>
                </c:pt>
                <c:pt idx="129935">
                  <c:v>200898</c:v>
                </c:pt>
                <c:pt idx="129936">
                  <c:v>200898</c:v>
                </c:pt>
                <c:pt idx="129937">
                  <c:v>200898</c:v>
                </c:pt>
                <c:pt idx="129938">
                  <c:v>200898</c:v>
                </c:pt>
                <c:pt idx="129939">
                  <c:v>200898</c:v>
                </c:pt>
                <c:pt idx="129940">
                  <c:v>200898</c:v>
                </c:pt>
                <c:pt idx="129941">
                  <c:v>200898</c:v>
                </c:pt>
                <c:pt idx="129942">
                  <c:v>200898</c:v>
                </c:pt>
                <c:pt idx="129943">
                  <c:v>200898</c:v>
                </c:pt>
                <c:pt idx="129944">
                  <c:v>200898</c:v>
                </c:pt>
                <c:pt idx="129945">
                  <c:v>200898</c:v>
                </c:pt>
                <c:pt idx="129946">
                  <c:v>200898</c:v>
                </c:pt>
                <c:pt idx="129947">
                  <c:v>200898</c:v>
                </c:pt>
                <c:pt idx="129948">
                  <c:v>200898</c:v>
                </c:pt>
                <c:pt idx="129949">
                  <c:v>200898</c:v>
                </c:pt>
                <c:pt idx="129950">
                  <c:v>200898</c:v>
                </c:pt>
                <c:pt idx="129951">
                  <c:v>200898</c:v>
                </c:pt>
                <c:pt idx="129952">
                  <c:v>200898</c:v>
                </c:pt>
                <c:pt idx="129953">
                  <c:v>200898</c:v>
                </c:pt>
                <c:pt idx="129954">
                  <c:v>200898</c:v>
                </c:pt>
                <c:pt idx="129955">
                  <c:v>200898</c:v>
                </c:pt>
                <c:pt idx="129956">
                  <c:v>200898</c:v>
                </c:pt>
                <c:pt idx="129957">
                  <c:v>200898</c:v>
                </c:pt>
                <c:pt idx="129958">
                  <c:v>200898</c:v>
                </c:pt>
                <c:pt idx="129959">
                  <c:v>200898</c:v>
                </c:pt>
                <c:pt idx="129960">
                  <c:v>200898</c:v>
                </c:pt>
                <c:pt idx="129961">
                  <c:v>200898</c:v>
                </c:pt>
                <c:pt idx="129962">
                  <c:v>200898</c:v>
                </c:pt>
                <c:pt idx="129963">
                  <c:v>200898</c:v>
                </c:pt>
                <c:pt idx="129964">
                  <c:v>200898</c:v>
                </c:pt>
                <c:pt idx="129965">
                  <c:v>200898</c:v>
                </c:pt>
                <c:pt idx="129966">
                  <c:v>200898</c:v>
                </c:pt>
                <c:pt idx="129967">
                  <c:v>200898</c:v>
                </c:pt>
                <c:pt idx="129968">
                  <c:v>200898</c:v>
                </c:pt>
                <c:pt idx="129969">
                  <c:v>200898</c:v>
                </c:pt>
                <c:pt idx="129970">
                  <c:v>200898</c:v>
                </c:pt>
                <c:pt idx="129971">
                  <c:v>200898</c:v>
                </c:pt>
                <c:pt idx="129972">
                  <c:v>200898</c:v>
                </c:pt>
                <c:pt idx="129973">
                  <c:v>200898</c:v>
                </c:pt>
                <c:pt idx="129974">
                  <c:v>200898</c:v>
                </c:pt>
                <c:pt idx="129975">
                  <c:v>200898</c:v>
                </c:pt>
                <c:pt idx="129976">
                  <c:v>200898</c:v>
                </c:pt>
                <c:pt idx="129977">
                  <c:v>200898</c:v>
                </c:pt>
                <c:pt idx="129978">
                  <c:v>200898</c:v>
                </c:pt>
                <c:pt idx="129979">
                  <c:v>200898</c:v>
                </c:pt>
                <c:pt idx="129980">
                  <c:v>200898</c:v>
                </c:pt>
                <c:pt idx="129981">
                  <c:v>200898</c:v>
                </c:pt>
                <c:pt idx="129982">
                  <c:v>200898</c:v>
                </c:pt>
                <c:pt idx="129983">
                  <c:v>200898</c:v>
                </c:pt>
                <c:pt idx="129984">
                  <c:v>200898</c:v>
                </c:pt>
                <c:pt idx="129985">
                  <c:v>200898</c:v>
                </c:pt>
                <c:pt idx="129986">
                  <c:v>200898</c:v>
                </c:pt>
                <c:pt idx="129987">
                  <c:v>200898</c:v>
                </c:pt>
                <c:pt idx="129988">
                  <c:v>200898</c:v>
                </c:pt>
                <c:pt idx="129989">
                  <c:v>200898</c:v>
                </c:pt>
                <c:pt idx="129990">
                  <c:v>200898</c:v>
                </c:pt>
                <c:pt idx="129991">
                  <c:v>200898</c:v>
                </c:pt>
                <c:pt idx="129992">
                  <c:v>200898</c:v>
                </c:pt>
                <c:pt idx="129993">
                  <c:v>200898</c:v>
                </c:pt>
                <c:pt idx="129994">
                  <c:v>200898</c:v>
                </c:pt>
                <c:pt idx="129995">
                  <c:v>200898</c:v>
                </c:pt>
                <c:pt idx="129996">
                  <c:v>200898</c:v>
                </c:pt>
                <c:pt idx="129997">
                  <c:v>200898</c:v>
                </c:pt>
                <c:pt idx="129998">
                  <c:v>200898</c:v>
                </c:pt>
                <c:pt idx="129999">
                  <c:v>200898</c:v>
                </c:pt>
                <c:pt idx="130000">
                  <c:v>200898</c:v>
                </c:pt>
                <c:pt idx="130001">
                  <c:v>200898</c:v>
                </c:pt>
                <c:pt idx="130002">
                  <c:v>200898</c:v>
                </c:pt>
                <c:pt idx="130003">
                  <c:v>200898</c:v>
                </c:pt>
                <c:pt idx="130004">
                  <c:v>200898</c:v>
                </c:pt>
                <c:pt idx="130005">
                  <c:v>200898</c:v>
                </c:pt>
                <c:pt idx="130006">
                  <c:v>200898</c:v>
                </c:pt>
                <c:pt idx="130007">
                  <c:v>200898</c:v>
                </c:pt>
                <c:pt idx="130008">
                  <c:v>200898</c:v>
                </c:pt>
                <c:pt idx="130009">
                  <c:v>200898</c:v>
                </c:pt>
                <c:pt idx="130010">
                  <c:v>200898</c:v>
                </c:pt>
                <c:pt idx="130011">
                  <c:v>200898</c:v>
                </c:pt>
                <c:pt idx="130012">
                  <c:v>200898</c:v>
                </c:pt>
                <c:pt idx="130013">
                  <c:v>200898</c:v>
                </c:pt>
                <c:pt idx="130014">
                  <c:v>200898</c:v>
                </c:pt>
                <c:pt idx="130015">
                  <c:v>200898</c:v>
                </c:pt>
                <c:pt idx="130016">
                  <c:v>200898</c:v>
                </c:pt>
                <c:pt idx="130017">
                  <c:v>200898</c:v>
                </c:pt>
                <c:pt idx="130018">
                  <c:v>200898</c:v>
                </c:pt>
                <c:pt idx="130019">
                  <c:v>200898</c:v>
                </c:pt>
                <c:pt idx="130020">
                  <c:v>200898</c:v>
                </c:pt>
                <c:pt idx="130021">
                  <c:v>200898</c:v>
                </c:pt>
                <c:pt idx="130022">
                  <c:v>200898</c:v>
                </c:pt>
                <c:pt idx="130023">
                  <c:v>200898</c:v>
                </c:pt>
                <c:pt idx="130024">
                  <c:v>200898</c:v>
                </c:pt>
                <c:pt idx="130025">
                  <c:v>200898</c:v>
                </c:pt>
                <c:pt idx="130026">
                  <c:v>200898</c:v>
                </c:pt>
                <c:pt idx="130027">
                  <c:v>200898</c:v>
                </c:pt>
                <c:pt idx="130028">
                  <c:v>200898</c:v>
                </c:pt>
                <c:pt idx="130029">
                  <c:v>200898</c:v>
                </c:pt>
                <c:pt idx="130030">
                  <c:v>200898</c:v>
                </c:pt>
                <c:pt idx="130031">
                  <c:v>200898</c:v>
                </c:pt>
                <c:pt idx="130032">
                  <c:v>200898</c:v>
                </c:pt>
                <c:pt idx="130033">
                  <c:v>200898</c:v>
                </c:pt>
                <c:pt idx="130034">
                  <c:v>200898</c:v>
                </c:pt>
                <c:pt idx="130035">
                  <c:v>200898</c:v>
                </c:pt>
                <c:pt idx="130036">
                  <c:v>200898</c:v>
                </c:pt>
                <c:pt idx="130037">
                  <c:v>200898</c:v>
                </c:pt>
                <c:pt idx="130038">
                  <c:v>200898</c:v>
                </c:pt>
                <c:pt idx="130039">
                  <c:v>200898</c:v>
                </c:pt>
                <c:pt idx="130040">
                  <c:v>200898</c:v>
                </c:pt>
                <c:pt idx="130041">
                  <c:v>200898</c:v>
                </c:pt>
                <c:pt idx="130042">
                  <c:v>200898</c:v>
                </c:pt>
                <c:pt idx="130043">
                  <c:v>200898</c:v>
                </c:pt>
                <c:pt idx="130044">
                  <c:v>200898</c:v>
                </c:pt>
                <c:pt idx="130045">
                  <c:v>200898</c:v>
                </c:pt>
                <c:pt idx="130046">
                  <c:v>200898</c:v>
                </c:pt>
                <c:pt idx="130047">
                  <c:v>200898</c:v>
                </c:pt>
                <c:pt idx="130048">
                  <c:v>200898</c:v>
                </c:pt>
                <c:pt idx="130049">
                  <c:v>200898</c:v>
                </c:pt>
                <c:pt idx="130050">
                  <c:v>200898</c:v>
                </c:pt>
                <c:pt idx="130051">
                  <c:v>200898</c:v>
                </c:pt>
                <c:pt idx="130052">
                  <c:v>200898</c:v>
                </c:pt>
                <c:pt idx="130053">
                  <c:v>200898</c:v>
                </c:pt>
                <c:pt idx="130054">
                  <c:v>200898</c:v>
                </c:pt>
                <c:pt idx="130055">
                  <c:v>200898</c:v>
                </c:pt>
                <c:pt idx="130056">
                  <c:v>200898</c:v>
                </c:pt>
                <c:pt idx="130057">
                  <c:v>200898</c:v>
                </c:pt>
                <c:pt idx="130058">
                  <c:v>200898</c:v>
                </c:pt>
                <c:pt idx="130059">
                  <c:v>200898</c:v>
                </c:pt>
                <c:pt idx="130060">
                  <c:v>200898</c:v>
                </c:pt>
                <c:pt idx="130061">
                  <c:v>200898</c:v>
                </c:pt>
                <c:pt idx="130062">
                  <c:v>200898</c:v>
                </c:pt>
                <c:pt idx="130063">
                  <c:v>200898</c:v>
                </c:pt>
                <c:pt idx="130064">
                  <c:v>200898</c:v>
                </c:pt>
                <c:pt idx="130065">
                  <c:v>200898</c:v>
                </c:pt>
                <c:pt idx="130066">
                  <c:v>200898</c:v>
                </c:pt>
                <c:pt idx="130067">
                  <c:v>200898</c:v>
                </c:pt>
                <c:pt idx="130068">
                  <c:v>200898</c:v>
                </c:pt>
                <c:pt idx="130069">
                  <c:v>200898</c:v>
                </c:pt>
                <c:pt idx="130070">
                  <c:v>200898</c:v>
                </c:pt>
                <c:pt idx="130071">
                  <c:v>200898</c:v>
                </c:pt>
                <c:pt idx="130072">
                  <c:v>200898</c:v>
                </c:pt>
                <c:pt idx="130073">
                  <c:v>200898</c:v>
                </c:pt>
                <c:pt idx="130074">
                  <c:v>200898</c:v>
                </c:pt>
                <c:pt idx="130075">
                  <c:v>200898</c:v>
                </c:pt>
                <c:pt idx="130076">
                  <c:v>200898</c:v>
                </c:pt>
                <c:pt idx="130077">
                  <c:v>200898</c:v>
                </c:pt>
                <c:pt idx="130078">
                  <c:v>200898</c:v>
                </c:pt>
                <c:pt idx="130079">
                  <c:v>200898</c:v>
                </c:pt>
                <c:pt idx="130080">
                  <c:v>200898</c:v>
                </c:pt>
                <c:pt idx="130081">
                  <c:v>200898</c:v>
                </c:pt>
                <c:pt idx="130082">
                  <c:v>200898</c:v>
                </c:pt>
                <c:pt idx="130083">
                  <c:v>200898</c:v>
                </c:pt>
                <c:pt idx="130084">
                  <c:v>200898</c:v>
                </c:pt>
                <c:pt idx="130085">
                  <c:v>200898</c:v>
                </c:pt>
                <c:pt idx="130086">
                  <c:v>200898</c:v>
                </c:pt>
                <c:pt idx="130087">
                  <c:v>200898</c:v>
                </c:pt>
                <c:pt idx="130088">
                  <c:v>200898</c:v>
                </c:pt>
                <c:pt idx="130089">
                  <c:v>200898</c:v>
                </c:pt>
                <c:pt idx="130090">
                  <c:v>200898</c:v>
                </c:pt>
                <c:pt idx="130091">
                  <c:v>200898</c:v>
                </c:pt>
                <c:pt idx="130092">
                  <c:v>200898</c:v>
                </c:pt>
                <c:pt idx="130093">
                  <c:v>200898</c:v>
                </c:pt>
                <c:pt idx="130094">
                  <c:v>200898</c:v>
                </c:pt>
                <c:pt idx="130095">
                  <c:v>200898</c:v>
                </c:pt>
                <c:pt idx="130096">
                  <c:v>200898</c:v>
                </c:pt>
                <c:pt idx="130097">
                  <c:v>200898</c:v>
                </c:pt>
                <c:pt idx="130098">
                  <c:v>200898</c:v>
                </c:pt>
                <c:pt idx="130099">
                  <c:v>200898</c:v>
                </c:pt>
                <c:pt idx="130100">
                  <c:v>200898</c:v>
                </c:pt>
                <c:pt idx="130101">
                  <c:v>200898</c:v>
                </c:pt>
                <c:pt idx="130102">
                  <c:v>200898</c:v>
                </c:pt>
                <c:pt idx="130103">
                  <c:v>200898</c:v>
                </c:pt>
                <c:pt idx="130104">
                  <c:v>200898</c:v>
                </c:pt>
                <c:pt idx="130105">
                  <c:v>200898</c:v>
                </c:pt>
                <c:pt idx="130106">
                  <c:v>200898</c:v>
                </c:pt>
                <c:pt idx="130107">
                  <c:v>200898</c:v>
                </c:pt>
                <c:pt idx="130108">
                  <c:v>200898</c:v>
                </c:pt>
                <c:pt idx="130109">
                  <c:v>200898</c:v>
                </c:pt>
                <c:pt idx="130110">
                  <c:v>200898</c:v>
                </c:pt>
                <c:pt idx="130111">
                  <c:v>200898</c:v>
                </c:pt>
                <c:pt idx="130112">
                  <c:v>200898</c:v>
                </c:pt>
                <c:pt idx="130113">
                  <c:v>200898</c:v>
                </c:pt>
                <c:pt idx="130114">
                  <c:v>200898</c:v>
                </c:pt>
                <c:pt idx="130115">
                  <c:v>200898</c:v>
                </c:pt>
                <c:pt idx="130116">
                  <c:v>200898</c:v>
                </c:pt>
                <c:pt idx="130117">
                  <c:v>200898</c:v>
                </c:pt>
                <c:pt idx="130118">
                  <c:v>200898</c:v>
                </c:pt>
                <c:pt idx="130119">
                  <c:v>200898</c:v>
                </c:pt>
                <c:pt idx="130120">
                  <c:v>200898</c:v>
                </c:pt>
                <c:pt idx="130121">
                  <c:v>200898</c:v>
                </c:pt>
                <c:pt idx="130122">
                  <c:v>200898</c:v>
                </c:pt>
                <c:pt idx="130123">
                  <c:v>200898</c:v>
                </c:pt>
                <c:pt idx="130124">
                  <c:v>200898</c:v>
                </c:pt>
                <c:pt idx="130125">
                  <c:v>200898</c:v>
                </c:pt>
                <c:pt idx="130126">
                  <c:v>200898</c:v>
                </c:pt>
                <c:pt idx="130127">
                  <c:v>200898</c:v>
                </c:pt>
                <c:pt idx="130128">
                  <c:v>200898</c:v>
                </c:pt>
                <c:pt idx="130129">
                  <c:v>200898</c:v>
                </c:pt>
                <c:pt idx="130130">
                  <c:v>200898</c:v>
                </c:pt>
                <c:pt idx="130131">
                  <c:v>200898</c:v>
                </c:pt>
                <c:pt idx="130132">
                  <c:v>200898</c:v>
                </c:pt>
                <c:pt idx="130133">
                  <c:v>200898</c:v>
                </c:pt>
                <c:pt idx="130134">
                  <c:v>200898</c:v>
                </c:pt>
                <c:pt idx="130135">
                  <c:v>200898</c:v>
                </c:pt>
                <c:pt idx="130136">
                  <c:v>200898</c:v>
                </c:pt>
                <c:pt idx="130137">
                  <c:v>200898</c:v>
                </c:pt>
                <c:pt idx="130138">
                  <c:v>200898</c:v>
                </c:pt>
                <c:pt idx="130139">
                  <c:v>200898</c:v>
                </c:pt>
                <c:pt idx="130140">
                  <c:v>200898</c:v>
                </c:pt>
                <c:pt idx="130141">
                  <c:v>200898</c:v>
                </c:pt>
                <c:pt idx="130142">
                  <c:v>200898</c:v>
                </c:pt>
                <c:pt idx="130143">
                  <c:v>200898</c:v>
                </c:pt>
                <c:pt idx="130144">
                  <c:v>200898</c:v>
                </c:pt>
                <c:pt idx="130145">
                  <c:v>200898</c:v>
                </c:pt>
                <c:pt idx="130146">
                  <c:v>200898</c:v>
                </c:pt>
                <c:pt idx="130147">
                  <c:v>200898</c:v>
                </c:pt>
                <c:pt idx="130148">
                  <c:v>200898</c:v>
                </c:pt>
                <c:pt idx="130149">
                  <c:v>200898</c:v>
                </c:pt>
                <c:pt idx="130150">
                  <c:v>200898</c:v>
                </c:pt>
                <c:pt idx="130151">
                  <c:v>200898</c:v>
                </c:pt>
                <c:pt idx="130152">
                  <c:v>200898</c:v>
                </c:pt>
                <c:pt idx="130153">
                  <c:v>200898</c:v>
                </c:pt>
                <c:pt idx="130154">
                  <c:v>200898</c:v>
                </c:pt>
                <c:pt idx="130155">
                  <c:v>200898</c:v>
                </c:pt>
                <c:pt idx="130156">
                  <c:v>200898</c:v>
                </c:pt>
                <c:pt idx="130157">
                  <c:v>200898</c:v>
                </c:pt>
                <c:pt idx="130158">
                  <c:v>200898</c:v>
                </c:pt>
                <c:pt idx="130159">
                  <c:v>200898</c:v>
                </c:pt>
                <c:pt idx="130160">
                  <c:v>200898</c:v>
                </c:pt>
                <c:pt idx="130161">
                  <c:v>200898</c:v>
                </c:pt>
                <c:pt idx="130162">
                  <c:v>200898</c:v>
                </c:pt>
                <c:pt idx="130163">
                  <c:v>200898</c:v>
                </c:pt>
                <c:pt idx="130164">
                  <c:v>200898</c:v>
                </c:pt>
                <c:pt idx="130165">
                  <c:v>200898</c:v>
                </c:pt>
                <c:pt idx="130166">
                  <c:v>200898</c:v>
                </c:pt>
                <c:pt idx="130167">
                  <c:v>200898</c:v>
                </c:pt>
                <c:pt idx="130168">
                  <c:v>200898</c:v>
                </c:pt>
                <c:pt idx="130169">
                  <c:v>200898</c:v>
                </c:pt>
                <c:pt idx="130170">
                  <c:v>200898</c:v>
                </c:pt>
                <c:pt idx="130171">
                  <c:v>200898</c:v>
                </c:pt>
                <c:pt idx="130172">
                  <c:v>200898</c:v>
                </c:pt>
                <c:pt idx="130173">
                  <c:v>200898</c:v>
                </c:pt>
                <c:pt idx="130174">
                  <c:v>200898</c:v>
                </c:pt>
                <c:pt idx="130175">
                  <c:v>200898</c:v>
                </c:pt>
                <c:pt idx="130176">
                  <c:v>200898</c:v>
                </c:pt>
                <c:pt idx="130177">
                  <c:v>200898</c:v>
                </c:pt>
                <c:pt idx="130178">
                  <c:v>200898</c:v>
                </c:pt>
                <c:pt idx="130179">
                  <c:v>200898</c:v>
                </c:pt>
                <c:pt idx="130180">
                  <c:v>200898</c:v>
                </c:pt>
                <c:pt idx="130181">
                  <c:v>200898</c:v>
                </c:pt>
                <c:pt idx="130182">
                  <c:v>200898</c:v>
                </c:pt>
                <c:pt idx="130183">
                  <c:v>200898</c:v>
                </c:pt>
                <c:pt idx="130184">
                  <c:v>200898</c:v>
                </c:pt>
                <c:pt idx="130185">
                  <c:v>200898</c:v>
                </c:pt>
                <c:pt idx="130186">
                  <c:v>200898</c:v>
                </c:pt>
                <c:pt idx="130187">
                  <c:v>200898</c:v>
                </c:pt>
                <c:pt idx="130188">
                  <c:v>200898</c:v>
                </c:pt>
                <c:pt idx="130189">
                  <c:v>200898</c:v>
                </c:pt>
                <c:pt idx="130190">
                  <c:v>200898</c:v>
                </c:pt>
                <c:pt idx="130191">
                  <c:v>200898</c:v>
                </c:pt>
                <c:pt idx="130192">
                  <c:v>200898</c:v>
                </c:pt>
                <c:pt idx="130193">
                  <c:v>200898</c:v>
                </c:pt>
                <c:pt idx="130194">
                  <c:v>200898</c:v>
                </c:pt>
                <c:pt idx="130195">
                  <c:v>200898</c:v>
                </c:pt>
                <c:pt idx="130196">
                  <c:v>200898</c:v>
                </c:pt>
                <c:pt idx="130197">
                  <c:v>200898</c:v>
                </c:pt>
                <c:pt idx="130198">
                  <c:v>200898</c:v>
                </c:pt>
                <c:pt idx="130199">
                  <c:v>200898</c:v>
                </c:pt>
                <c:pt idx="130200">
                  <c:v>200898</c:v>
                </c:pt>
                <c:pt idx="130201">
                  <c:v>200898</c:v>
                </c:pt>
                <c:pt idx="130202">
                  <c:v>200898</c:v>
                </c:pt>
                <c:pt idx="130203">
                  <c:v>200898</c:v>
                </c:pt>
                <c:pt idx="130204">
                  <c:v>200898</c:v>
                </c:pt>
                <c:pt idx="130205">
                  <c:v>200898</c:v>
                </c:pt>
                <c:pt idx="130206">
                  <c:v>200898</c:v>
                </c:pt>
                <c:pt idx="130207">
                  <c:v>200898</c:v>
                </c:pt>
                <c:pt idx="130208">
                  <c:v>200898</c:v>
                </c:pt>
                <c:pt idx="130209">
                  <c:v>200898</c:v>
                </c:pt>
                <c:pt idx="130210">
                  <c:v>200898</c:v>
                </c:pt>
                <c:pt idx="130211">
                  <c:v>200898</c:v>
                </c:pt>
                <c:pt idx="130212">
                  <c:v>200898</c:v>
                </c:pt>
                <c:pt idx="130213">
                  <c:v>200898</c:v>
                </c:pt>
                <c:pt idx="130214">
                  <c:v>200898</c:v>
                </c:pt>
                <c:pt idx="130215">
                  <c:v>200898</c:v>
                </c:pt>
                <c:pt idx="130216">
                  <c:v>200898</c:v>
                </c:pt>
                <c:pt idx="130217">
                  <c:v>200898</c:v>
                </c:pt>
                <c:pt idx="130218">
                  <c:v>200898</c:v>
                </c:pt>
                <c:pt idx="130219">
                  <c:v>200898</c:v>
                </c:pt>
                <c:pt idx="130220">
                  <c:v>200898</c:v>
                </c:pt>
                <c:pt idx="130221">
                  <c:v>200898</c:v>
                </c:pt>
                <c:pt idx="130222">
                  <c:v>200898</c:v>
                </c:pt>
                <c:pt idx="130223">
                  <c:v>200898</c:v>
                </c:pt>
                <c:pt idx="130224">
                  <c:v>200898</c:v>
                </c:pt>
                <c:pt idx="130225">
                  <c:v>200898</c:v>
                </c:pt>
                <c:pt idx="130226">
                  <c:v>200898</c:v>
                </c:pt>
                <c:pt idx="130227">
                  <c:v>200898</c:v>
                </c:pt>
                <c:pt idx="130228">
                  <c:v>200898</c:v>
                </c:pt>
                <c:pt idx="130229">
                  <c:v>200898</c:v>
                </c:pt>
                <c:pt idx="130230">
                  <c:v>200898</c:v>
                </c:pt>
                <c:pt idx="130231">
                  <c:v>200898</c:v>
                </c:pt>
                <c:pt idx="130232">
                  <c:v>200898</c:v>
                </c:pt>
                <c:pt idx="130233">
                  <c:v>200898</c:v>
                </c:pt>
                <c:pt idx="130234">
                  <c:v>200898</c:v>
                </c:pt>
                <c:pt idx="130235">
                  <c:v>200898</c:v>
                </c:pt>
                <c:pt idx="130236">
                  <c:v>200898</c:v>
                </c:pt>
                <c:pt idx="130237">
                  <c:v>200898</c:v>
                </c:pt>
                <c:pt idx="130238">
                  <c:v>200898</c:v>
                </c:pt>
                <c:pt idx="130239">
                  <c:v>200898</c:v>
                </c:pt>
                <c:pt idx="130240">
                  <c:v>200898</c:v>
                </c:pt>
                <c:pt idx="130241">
                  <c:v>200898</c:v>
                </c:pt>
                <c:pt idx="130242">
                  <c:v>200898</c:v>
                </c:pt>
                <c:pt idx="130243">
                  <c:v>200898</c:v>
                </c:pt>
                <c:pt idx="130244">
                  <c:v>200898</c:v>
                </c:pt>
                <c:pt idx="130245">
                  <c:v>200898</c:v>
                </c:pt>
                <c:pt idx="130246">
                  <c:v>200898</c:v>
                </c:pt>
                <c:pt idx="130247">
                  <c:v>200898</c:v>
                </c:pt>
                <c:pt idx="130248">
                  <c:v>200898</c:v>
                </c:pt>
                <c:pt idx="130249">
                  <c:v>200898</c:v>
                </c:pt>
                <c:pt idx="130250">
                  <c:v>200898</c:v>
                </c:pt>
                <c:pt idx="130251">
                  <c:v>200898</c:v>
                </c:pt>
                <c:pt idx="130252">
                  <c:v>200898</c:v>
                </c:pt>
                <c:pt idx="130253">
                  <c:v>200898</c:v>
                </c:pt>
                <c:pt idx="130254">
                  <c:v>200898</c:v>
                </c:pt>
                <c:pt idx="130255">
                  <c:v>200898</c:v>
                </c:pt>
                <c:pt idx="130256">
                  <c:v>200898</c:v>
                </c:pt>
                <c:pt idx="130257">
                  <c:v>200898</c:v>
                </c:pt>
                <c:pt idx="130258">
                  <c:v>200898</c:v>
                </c:pt>
                <c:pt idx="130259">
                  <c:v>200898</c:v>
                </c:pt>
                <c:pt idx="130260">
                  <c:v>200898</c:v>
                </c:pt>
                <c:pt idx="130261">
                  <c:v>200898</c:v>
                </c:pt>
                <c:pt idx="130262">
                  <c:v>200898</c:v>
                </c:pt>
                <c:pt idx="130263">
                  <c:v>200898</c:v>
                </c:pt>
                <c:pt idx="130264">
                  <c:v>200898</c:v>
                </c:pt>
                <c:pt idx="130265">
                  <c:v>200898</c:v>
                </c:pt>
                <c:pt idx="130266">
                  <c:v>200898</c:v>
                </c:pt>
                <c:pt idx="130267">
                  <c:v>200898</c:v>
                </c:pt>
                <c:pt idx="130268">
                  <c:v>200898</c:v>
                </c:pt>
                <c:pt idx="130269">
                  <c:v>200898</c:v>
                </c:pt>
                <c:pt idx="130270">
                  <c:v>200898</c:v>
                </c:pt>
                <c:pt idx="130271">
                  <c:v>200898</c:v>
                </c:pt>
                <c:pt idx="130272">
                  <c:v>200898</c:v>
                </c:pt>
                <c:pt idx="130273">
                  <c:v>200898</c:v>
                </c:pt>
                <c:pt idx="130274">
                  <c:v>200898</c:v>
                </c:pt>
                <c:pt idx="130275">
                  <c:v>200898</c:v>
                </c:pt>
                <c:pt idx="130276">
                  <c:v>200898</c:v>
                </c:pt>
                <c:pt idx="130277">
                  <c:v>200898</c:v>
                </c:pt>
                <c:pt idx="130278">
                  <c:v>200898</c:v>
                </c:pt>
                <c:pt idx="130279">
                  <c:v>200898</c:v>
                </c:pt>
                <c:pt idx="130280">
                  <c:v>200898</c:v>
                </c:pt>
                <c:pt idx="130281">
                  <c:v>200898</c:v>
                </c:pt>
                <c:pt idx="130282">
                  <c:v>200898</c:v>
                </c:pt>
                <c:pt idx="130283">
                  <c:v>200898</c:v>
                </c:pt>
                <c:pt idx="130284">
                  <c:v>200898</c:v>
                </c:pt>
                <c:pt idx="130285">
                  <c:v>200898</c:v>
                </c:pt>
                <c:pt idx="130286">
                  <c:v>200898</c:v>
                </c:pt>
                <c:pt idx="130287">
                  <c:v>200898</c:v>
                </c:pt>
                <c:pt idx="130288">
                  <c:v>200898</c:v>
                </c:pt>
                <c:pt idx="130289">
                  <c:v>200898</c:v>
                </c:pt>
                <c:pt idx="130290">
                  <c:v>200898</c:v>
                </c:pt>
                <c:pt idx="130291">
                  <c:v>200898</c:v>
                </c:pt>
                <c:pt idx="130292">
                  <c:v>200898</c:v>
                </c:pt>
                <c:pt idx="130293">
                  <c:v>200898</c:v>
                </c:pt>
                <c:pt idx="130294">
                  <c:v>200898</c:v>
                </c:pt>
                <c:pt idx="130295">
                  <c:v>200898</c:v>
                </c:pt>
                <c:pt idx="130296">
                  <c:v>200898</c:v>
                </c:pt>
                <c:pt idx="130297">
                  <c:v>200898</c:v>
                </c:pt>
                <c:pt idx="130298">
                  <c:v>200898</c:v>
                </c:pt>
                <c:pt idx="130299">
                  <c:v>200898</c:v>
                </c:pt>
                <c:pt idx="130300">
                  <c:v>200898</c:v>
                </c:pt>
                <c:pt idx="130301">
                  <c:v>200898</c:v>
                </c:pt>
                <c:pt idx="130302">
                  <c:v>200898</c:v>
                </c:pt>
                <c:pt idx="130303">
                  <c:v>200898</c:v>
                </c:pt>
                <c:pt idx="130304">
                  <c:v>200898</c:v>
                </c:pt>
                <c:pt idx="130305">
                  <c:v>200898</c:v>
                </c:pt>
                <c:pt idx="130306">
                  <c:v>200898</c:v>
                </c:pt>
                <c:pt idx="130307">
                  <c:v>200898</c:v>
                </c:pt>
                <c:pt idx="130308">
                  <c:v>200898</c:v>
                </c:pt>
                <c:pt idx="130309">
                  <c:v>200898</c:v>
                </c:pt>
                <c:pt idx="130310">
                  <c:v>200898</c:v>
                </c:pt>
                <c:pt idx="130311">
                  <c:v>200898</c:v>
                </c:pt>
                <c:pt idx="130312">
                  <c:v>200898</c:v>
                </c:pt>
                <c:pt idx="130313">
                  <c:v>200898</c:v>
                </c:pt>
                <c:pt idx="130314">
                  <c:v>200898</c:v>
                </c:pt>
                <c:pt idx="130315">
                  <c:v>200898</c:v>
                </c:pt>
                <c:pt idx="130316">
                  <c:v>200898</c:v>
                </c:pt>
                <c:pt idx="130317">
                  <c:v>200898</c:v>
                </c:pt>
                <c:pt idx="130318">
                  <c:v>200898</c:v>
                </c:pt>
                <c:pt idx="130319">
                  <c:v>200898</c:v>
                </c:pt>
                <c:pt idx="130320">
                  <c:v>200898</c:v>
                </c:pt>
                <c:pt idx="130321">
                  <c:v>200898</c:v>
                </c:pt>
                <c:pt idx="130322">
                  <c:v>200898</c:v>
                </c:pt>
                <c:pt idx="130323">
                  <c:v>200898</c:v>
                </c:pt>
                <c:pt idx="130324">
                  <c:v>200898</c:v>
                </c:pt>
                <c:pt idx="130325">
                  <c:v>200898</c:v>
                </c:pt>
                <c:pt idx="130326">
                  <c:v>200898</c:v>
                </c:pt>
                <c:pt idx="130327">
                  <c:v>200898</c:v>
                </c:pt>
                <c:pt idx="130328">
                  <c:v>200898</c:v>
                </c:pt>
                <c:pt idx="130329">
                  <c:v>200898</c:v>
                </c:pt>
                <c:pt idx="130330">
                  <c:v>200898</c:v>
                </c:pt>
                <c:pt idx="130331">
                  <c:v>200898</c:v>
                </c:pt>
                <c:pt idx="130332">
                  <c:v>200898</c:v>
                </c:pt>
                <c:pt idx="130333">
                  <c:v>200898</c:v>
                </c:pt>
                <c:pt idx="130334">
                  <c:v>200898</c:v>
                </c:pt>
                <c:pt idx="130335">
                  <c:v>200898</c:v>
                </c:pt>
                <c:pt idx="130336">
                  <c:v>200898</c:v>
                </c:pt>
                <c:pt idx="130337">
                  <c:v>200898</c:v>
                </c:pt>
                <c:pt idx="130338">
                  <c:v>200898</c:v>
                </c:pt>
                <c:pt idx="130339">
                  <c:v>200898</c:v>
                </c:pt>
                <c:pt idx="130340">
                  <c:v>200898</c:v>
                </c:pt>
                <c:pt idx="130341">
                  <c:v>200898</c:v>
                </c:pt>
                <c:pt idx="130342">
                  <c:v>200898</c:v>
                </c:pt>
                <c:pt idx="130343">
                  <c:v>200898</c:v>
                </c:pt>
                <c:pt idx="130344">
                  <c:v>200898</c:v>
                </c:pt>
                <c:pt idx="130345">
                  <c:v>200898</c:v>
                </c:pt>
                <c:pt idx="130346">
                  <c:v>200898</c:v>
                </c:pt>
                <c:pt idx="130347">
                  <c:v>200898</c:v>
                </c:pt>
                <c:pt idx="130348">
                  <c:v>200898</c:v>
                </c:pt>
                <c:pt idx="130349">
                  <c:v>200898</c:v>
                </c:pt>
                <c:pt idx="130350">
                  <c:v>200898</c:v>
                </c:pt>
                <c:pt idx="130351">
                  <c:v>200898</c:v>
                </c:pt>
                <c:pt idx="130352">
                  <c:v>200898</c:v>
                </c:pt>
                <c:pt idx="130353">
                  <c:v>200898</c:v>
                </c:pt>
                <c:pt idx="130354">
                  <c:v>200898</c:v>
                </c:pt>
                <c:pt idx="130355">
                  <c:v>200898</c:v>
                </c:pt>
                <c:pt idx="130356">
                  <c:v>200898</c:v>
                </c:pt>
                <c:pt idx="130357">
                  <c:v>200898</c:v>
                </c:pt>
                <c:pt idx="130358">
                  <c:v>200898</c:v>
                </c:pt>
                <c:pt idx="130359">
                  <c:v>200898</c:v>
                </c:pt>
                <c:pt idx="130360">
                  <c:v>200898</c:v>
                </c:pt>
                <c:pt idx="130361">
                  <c:v>200898</c:v>
                </c:pt>
                <c:pt idx="130362">
                  <c:v>200898</c:v>
                </c:pt>
                <c:pt idx="130363">
                  <c:v>200898</c:v>
                </c:pt>
                <c:pt idx="130364">
                  <c:v>200898</c:v>
                </c:pt>
                <c:pt idx="130365">
                  <c:v>200898</c:v>
                </c:pt>
                <c:pt idx="130366">
                  <c:v>200898</c:v>
                </c:pt>
                <c:pt idx="130367">
                  <c:v>200898</c:v>
                </c:pt>
                <c:pt idx="130368">
                  <c:v>200898</c:v>
                </c:pt>
                <c:pt idx="130369">
                  <c:v>200898</c:v>
                </c:pt>
                <c:pt idx="130370">
                  <c:v>200898</c:v>
                </c:pt>
                <c:pt idx="130371">
                  <c:v>200898</c:v>
                </c:pt>
                <c:pt idx="130372">
                  <c:v>200898</c:v>
                </c:pt>
                <c:pt idx="130373">
                  <c:v>200898</c:v>
                </c:pt>
                <c:pt idx="130374">
                  <c:v>200898</c:v>
                </c:pt>
                <c:pt idx="130375">
                  <c:v>200898</c:v>
                </c:pt>
                <c:pt idx="130376">
                  <c:v>200898</c:v>
                </c:pt>
                <c:pt idx="130377">
                  <c:v>200898</c:v>
                </c:pt>
                <c:pt idx="130378">
                  <c:v>200898</c:v>
                </c:pt>
                <c:pt idx="130379">
                  <c:v>200898</c:v>
                </c:pt>
                <c:pt idx="130380">
                  <c:v>200898</c:v>
                </c:pt>
                <c:pt idx="130381">
                  <c:v>200898</c:v>
                </c:pt>
                <c:pt idx="130382">
                  <c:v>200898</c:v>
                </c:pt>
                <c:pt idx="130383">
                  <c:v>200898</c:v>
                </c:pt>
                <c:pt idx="130384">
                  <c:v>200898</c:v>
                </c:pt>
                <c:pt idx="130385">
                  <c:v>200898</c:v>
                </c:pt>
                <c:pt idx="130386">
                  <c:v>200898</c:v>
                </c:pt>
                <c:pt idx="130387">
                  <c:v>200898</c:v>
                </c:pt>
                <c:pt idx="130388">
                  <c:v>200898</c:v>
                </c:pt>
                <c:pt idx="130389">
                  <c:v>200898</c:v>
                </c:pt>
                <c:pt idx="130390">
                  <c:v>200898</c:v>
                </c:pt>
                <c:pt idx="130391">
                  <c:v>200898</c:v>
                </c:pt>
                <c:pt idx="130392">
                  <c:v>200898</c:v>
                </c:pt>
                <c:pt idx="130393">
                  <c:v>200898</c:v>
                </c:pt>
                <c:pt idx="130394">
                  <c:v>200898</c:v>
                </c:pt>
                <c:pt idx="130395">
                  <c:v>200898</c:v>
                </c:pt>
                <c:pt idx="130396">
                  <c:v>200898</c:v>
                </c:pt>
                <c:pt idx="130397">
                  <c:v>200898</c:v>
                </c:pt>
                <c:pt idx="130398">
                  <c:v>200898</c:v>
                </c:pt>
                <c:pt idx="130399">
                  <c:v>200898</c:v>
                </c:pt>
                <c:pt idx="130400">
                  <c:v>200898</c:v>
                </c:pt>
                <c:pt idx="130401">
                  <c:v>200898</c:v>
                </c:pt>
                <c:pt idx="130402">
                  <c:v>200898</c:v>
                </c:pt>
                <c:pt idx="130403">
                  <c:v>200898</c:v>
                </c:pt>
                <c:pt idx="130404">
                  <c:v>200898</c:v>
                </c:pt>
                <c:pt idx="130405">
                  <c:v>200898</c:v>
                </c:pt>
                <c:pt idx="130406">
                  <c:v>200898</c:v>
                </c:pt>
                <c:pt idx="130407">
                  <c:v>200898</c:v>
                </c:pt>
                <c:pt idx="130408">
                  <c:v>200898</c:v>
                </c:pt>
                <c:pt idx="130409">
                  <c:v>200898</c:v>
                </c:pt>
                <c:pt idx="130410">
                  <c:v>200898</c:v>
                </c:pt>
                <c:pt idx="130411">
                  <c:v>200898</c:v>
                </c:pt>
                <c:pt idx="130412">
                  <c:v>200898</c:v>
                </c:pt>
                <c:pt idx="130413">
                  <c:v>200898</c:v>
                </c:pt>
                <c:pt idx="130414">
                  <c:v>200898</c:v>
                </c:pt>
                <c:pt idx="130415">
                  <c:v>200898</c:v>
                </c:pt>
                <c:pt idx="130416">
                  <c:v>200898</c:v>
                </c:pt>
                <c:pt idx="130417">
                  <c:v>200898</c:v>
                </c:pt>
                <c:pt idx="130418">
                  <c:v>200898</c:v>
                </c:pt>
                <c:pt idx="130419">
                  <c:v>200898</c:v>
                </c:pt>
                <c:pt idx="130420">
                  <c:v>200898</c:v>
                </c:pt>
                <c:pt idx="130421">
                  <c:v>200898</c:v>
                </c:pt>
                <c:pt idx="130422">
                  <c:v>200898</c:v>
                </c:pt>
                <c:pt idx="130423">
                  <c:v>200898</c:v>
                </c:pt>
                <c:pt idx="130424">
                  <c:v>200898</c:v>
                </c:pt>
                <c:pt idx="130425">
                  <c:v>200898</c:v>
                </c:pt>
                <c:pt idx="130426">
                  <c:v>200898</c:v>
                </c:pt>
                <c:pt idx="130427">
                  <c:v>200898</c:v>
                </c:pt>
                <c:pt idx="130428">
                  <c:v>200898</c:v>
                </c:pt>
                <c:pt idx="130429">
                  <c:v>200898</c:v>
                </c:pt>
                <c:pt idx="130430">
                  <c:v>200898</c:v>
                </c:pt>
                <c:pt idx="130431">
                  <c:v>200898</c:v>
                </c:pt>
                <c:pt idx="130432">
                  <c:v>200898</c:v>
                </c:pt>
                <c:pt idx="130433">
                  <c:v>200898</c:v>
                </c:pt>
                <c:pt idx="130434">
                  <c:v>200898</c:v>
                </c:pt>
                <c:pt idx="130435">
                  <c:v>200898</c:v>
                </c:pt>
                <c:pt idx="130436">
                  <c:v>200898</c:v>
                </c:pt>
                <c:pt idx="130437">
                  <c:v>200898</c:v>
                </c:pt>
                <c:pt idx="130438">
                  <c:v>200898</c:v>
                </c:pt>
                <c:pt idx="130439">
                  <c:v>200898</c:v>
                </c:pt>
                <c:pt idx="130440">
                  <c:v>200898</c:v>
                </c:pt>
                <c:pt idx="130441">
                  <c:v>200898</c:v>
                </c:pt>
                <c:pt idx="130442">
                  <c:v>200898</c:v>
                </c:pt>
                <c:pt idx="130443">
                  <c:v>200898</c:v>
                </c:pt>
                <c:pt idx="130444">
                  <c:v>200898</c:v>
                </c:pt>
                <c:pt idx="130445">
                  <c:v>200898</c:v>
                </c:pt>
                <c:pt idx="130446">
                  <c:v>200898</c:v>
                </c:pt>
                <c:pt idx="130447">
                  <c:v>200898</c:v>
                </c:pt>
                <c:pt idx="130448">
                  <c:v>200898</c:v>
                </c:pt>
                <c:pt idx="130449">
                  <c:v>200898</c:v>
                </c:pt>
                <c:pt idx="130450">
                  <c:v>200898</c:v>
                </c:pt>
                <c:pt idx="130451">
                  <c:v>200898</c:v>
                </c:pt>
                <c:pt idx="130452">
                  <c:v>200898</c:v>
                </c:pt>
                <c:pt idx="130453">
                  <c:v>200898</c:v>
                </c:pt>
                <c:pt idx="130454">
                  <c:v>200898</c:v>
                </c:pt>
                <c:pt idx="130455">
                  <c:v>200898</c:v>
                </c:pt>
                <c:pt idx="130456">
                  <c:v>200898</c:v>
                </c:pt>
                <c:pt idx="130457">
                  <c:v>200898</c:v>
                </c:pt>
                <c:pt idx="130458">
                  <c:v>200898</c:v>
                </c:pt>
                <c:pt idx="130459">
                  <c:v>200898</c:v>
                </c:pt>
                <c:pt idx="130460">
                  <c:v>200898</c:v>
                </c:pt>
                <c:pt idx="130461">
                  <c:v>200898</c:v>
                </c:pt>
                <c:pt idx="130462">
                  <c:v>200898</c:v>
                </c:pt>
                <c:pt idx="130463">
                  <c:v>200898</c:v>
                </c:pt>
                <c:pt idx="130464">
                  <c:v>200898</c:v>
                </c:pt>
                <c:pt idx="130465">
                  <c:v>200898</c:v>
                </c:pt>
                <c:pt idx="130466">
                  <c:v>200898</c:v>
                </c:pt>
                <c:pt idx="130467">
                  <c:v>200898</c:v>
                </c:pt>
                <c:pt idx="130468">
                  <c:v>200898</c:v>
                </c:pt>
                <c:pt idx="130469">
                  <c:v>200898</c:v>
                </c:pt>
                <c:pt idx="130470">
                  <c:v>200898</c:v>
                </c:pt>
                <c:pt idx="130471">
                  <c:v>200898</c:v>
                </c:pt>
                <c:pt idx="130472">
                  <c:v>200898</c:v>
                </c:pt>
                <c:pt idx="130473">
                  <c:v>200898</c:v>
                </c:pt>
                <c:pt idx="130474">
                  <c:v>200898</c:v>
                </c:pt>
                <c:pt idx="130475">
                  <c:v>200898</c:v>
                </c:pt>
                <c:pt idx="130476">
                  <c:v>200898</c:v>
                </c:pt>
                <c:pt idx="130477">
                  <c:v>200898</c:v>
                </c:pt>
                <c:pt idx="130478">
                  <c:v>200898</c:v>
                </c:pt>
                <c:pt idx="130479">
                  <c:v>200898</c:v>
                </c:pt>
                <c:pt idx="130480">
                  <c:v>200898</c:v>
                </c:pt>
                <c:pt idx="130481">
                  <c:v>200898</c:v>
                </c:pt>
                <c:pt idx="130482">
                  <c:v>200898</c:v>
                </c:pt>
                <c:pt idx="130483">
                  <c:v>200898</c:v>
                </c:pt>
                <c:pt idx="130484">
                  <c:v>200898</c:v>
                </c:pt>
                <c:pt idx="130485">
                  <c:v>200898</c:v>
                </c:pt>
                <c:pt idx="130486">
                  <c:v>200898</c:v>
                </c:pt>
                <c:pt idx="130487">
                  <c:v>200898</c:v>
                </c:pt>
                <c:pt idx="130488">
                  <c:v>200898</c:v>
                </c:pt>
                <c:pt idx="130489">
                  <c:v>200898</c:v>
                </c:pt>
                <c:pt idx="130490">
                  <c:v>200898</c:v>
                </c:pt>
                <c:pt idx="130491">
                  <c:v>200898</c:v>
                </c:pt>
                <c:pt idx="130492">
                  <c:v>200898</c:v>
                </c:pt>
                <c:pt idx="130493">
                  <c:v>200898</c:v>
                </c:pt>
                <c:pt idx="130494">
                  <c:v>200898</c:v>
                </c:pt>
                <c:pt idx="130495">
                  <c:v>200898</c:v>
                </c:pt>
                <c:pt idx="130496">
                  <c:v>200898</c:v>
                </c:pt>
                <c:pt idx="130497">
                  <c:v>200898</c:v>
                </c:pt>
                <c:pt idx="130498">
                  <c:v>200898</c:v>
                </c:pt>
                <c:pt idx="130499">
                  <c:v>200898</c:v>
                </c:pt>
                <c:pt idx="130500">
                  <c:v>200898</c:v>
                </c:pt>
                <c:pt idx="130501">
                  <c:v>200898</c:v>
                </c:pt>
                <c:pt idx="130502">
                  <c:v>200898</c:v>
                </c:pt>
                <c:pt idx="130503">
                  <c:v>200898</c:v>
                </c:pt>
                <c:pt idx="130504">
                  <c:v>200898</c:v>
                </c:pt>
                <c:pt idx="130505">
                  <c:v>200898</c:v>
                </c:pt>
                <c:pt idx="130506">
                  <c:v>200898</c:v>
                </c:pt>
                <c:pt idx="130507">
                  <c:v>200898</c:v>
                </c:pt>
                <c:pt idx="130508">
                  <c:v>200898</c:v>
                </c:pt>
                <c:pt idx="130509">
                  <c:v>200898</c:v>
                </c:pt>
                <c:pt idx="130510">
                  <c:v>200898</c:v>
                </c:pt>
                <c:pt idx="130511">
                  <c:v>200898</c:v>
                </c:pt>
                <c:pt idx="130512">
                  <c:v>200898</c:v>
                </c:pt>
                <c:pt idx="130513">
                  <c:v>200898</c:v>
                </c:pt>
                <c:pt idx="130514">
                  <c:v>200898</c:v>
                </c:pt>
                <c:pt idx="130515">
                  <c:v>200898</c:v>
                </c:pt>
                <c:pt idx="130516">
                  <c:v>200898</c:v>
                </c:pt>
                <c:pt idx="130517">
                  <c:v>200898</c:v>
                </c:pt>
                <c:pt idx="130518">
                  <c:v>200898</c:v>
                </c:pt>
                <c:pt idx="130519">
                  <c:v>200898</c:v>
                </c:pt>
                <c:pt idx="130520">
                  <c:v>200898</c:v>
                </c:pt>
                <c:pt idx="130521">
                  <c:v>200898</c:v>
                </c:pt>
                <c:pt idx="130522">
                  <c:v>200898</c:v>
                </c:pt>
                <c:pt idx="130523">
                  <c:v>200898</c:v>
                </c:pt>
                <c:pt idx="130524">
                  <c:v>200898</c:v>
                </c:pt>
                <c:pt idx="130525">
                  <c:v>200898</c:v>
                </c:pt>
                <c:pt idx="130526">
                  <c:v>200898</c:v>
                </c:pt>
                <c:pt idx="130527">
                  <c:v>200898</c:v>
                </c:pt>
                <c:pt idx="130528">
                  <c:v>200898</c:v>
                </c:pt>
                <c:pt idx="130529">
                  <c:v>200898</c:v>
                </c:pt>
                <c:pt idx="130530">
                  <c:v>200898</c:v>
                </c:pt>
                <c:pt idx="130531">
                  <c:v>200898</c:v>
                </c:pt>
                <c:pt idx="130532">
                  <c:v>200898</c:v>
                </c:pt>
                <c:pt idx="130533">
                  <c:v>200898</c:v>
                </c:pt>
                <c:pt idx="130534">
                  <c:v>200898</c:v>
                </c:pt>
                <c:pt idx="130535">
                  <c:v>200898</c:v>
                </c:pt>
                <c:pt idx="130536">
                  <c:v>200898</c:v>
                </c:pt>
                <c:pt idx="130537">
                  <c:v>200898</c:v>
                </c:pt>
                <c:pt idx="130538">
                  <c:v>200898</c:v>
                </c:pt>
                <c:pt idx="130539">
                  <c:v>200898</c:v>
                </c:pt>
                <c:pt idx="130540">
                  <c:v>200898</c:v>
                </c:pt>
                <c:pt idx="130541">
                  <c:v>200898</c:v>
                </c:pt>
                <c:pt idx="130542">
                  <c:v>200898</c:v>
                </c:pt>
                <c:pt idx="130543">
                  <c:v>200898</c:v>
                </c:pt>
                <c:pt idx="130544">
                  <c:v>200898</c:v>
                </c:pt>
                <c:pt idx="130545">
                  <c:v>200898</c:v>
                </c:pt>
                <c:pt idx="130546">
                  <c:v>200898</c:v>
                </c:pt>
                <c:pt idx="130547">
                  <c:v>200898</c:v>
                </c:pt>
                <c:pt idx="130548">
                  <c:v>200898</c:v>
                </c:pt>
                <c:pt idx="130549">
                  <c:v>200898</c:v>
                </c:pt>
                <c:pt idx="130550">
                  <c:v>200898</c:v>
                </c:pt>
                <c:pt idx="130551">
                  <c:v>200898</c:v>
                </c:pt>
                <c:pt idx="130552">
                  <c:v>200898</c:v>
                </c:pt>
                <c:pt idx="130553">
                  <c:v>200898</c:v>
                </c:pt>
                <c:pt idx="130554">
                  <c:v>200898</c:v>
                </c:pt>
                <c:pt idx="130555">
                  <c:v>200898</c:v>
                </c:pt>
                <c:pt idx="130556">
                  <c:v>200898</c:v>
                </c:pt>
                <c:pt idx="130557">
                  <c:v>200898</c:v>
                </c:pt>
                <c:pt idx="130558">
                  <c:v>200898</c:v>
                </c:pt>
                <c:pt idx="130559">
                  <c:v>200898</c:v>
                </c:pt>
                <c:pt idx="130560">
                  <c:v>200898</c:v>
                </c:pt>
                <c:pt idx="130561">
                  <c:v>200898</c:v>
                </c:pt>
                <c:pt idx="130562">
                  <c:v>200898</c:v>
                </c:pt>
                <c:pt idx="130563">
                  <c:v>200898</c:v>
                </c:pt>
                <c:pt idx="130564">
                  <c:v>200898</c:v>
                </c:pt>
                <c:pt idx="130565">
                  <c:v>200898</c:v>
                </c:pt>
                <c:pt idx="130566">
                  <c:v>200898</c:v>
                </c:pt>
                <c:pt idx="130567">
                  <c:v>200898</c:v>
                </c:pt>
                <c:pt idx="130568">
                  <c:v>200898</c:v>
                </c:pt>
                <c:pt idx="130569">
                  <c:v>200898</c:v>
                </c:pt>
                <c:pt idx="130570">
                  <c:v>200898</c:v>
                </c:pt>
                <c:pt idx="130571">
                  <c:v>200898</c:v>
                </c:pt>
                <c:pt idx="130572">
                  <c:v>200898</c:v>
                </c:pt>
                <c:pt idx="130573">
                  <c:v>200898</c:v>
                </c:pt>
                <c:pt idx="130574">
                  <c:v>200898</c:v>
                </c:pt>
                <c:pt idx="130575">
                  <c:v>200898</c:v>
                </c:pt>
                <c:pt idx="130576">
                  <c:v>200898</c:v>
                </c:pt>
                <c:pt idx="130577">
                  <c:v>200898</c:v>
                </c:pt>
                <c:pt idx="130578">
                  <c:v>200898</c:v>
                </c:pt>
                <c:pt idx="130579">
                  <c:v>200898</c:v>
                </c:pt>
                <c:pt idx="130580">
                  <c:v>200898</c:v>
                </c:pt>
                <c:pt idx="130581">
                  <c:v>200898</c:v>
                </c:pt>
                <c:pt idx="130582">
                  <c:v>200898</c:v>
                </c:pt>
                <c:pt idx="130583">
                  <c:v>200898</c:v>
                </c:pt>
                <c:pt idx="130584">
                  <c:v>200898</c:v>
                </c:pt>
                <c:pt idx="130585">
                  <c:v>200898</c:v>
                </c:pt>
                <c:pt idx="130586">
                  <c:v>200898</c:v>
                </c:pt>
                <c:pt idx="130587">
                  <c:v>200898</c:v>
                </c:pt>
                <c:pt idx="130588">
                  <c:v>200898</c:v>
                </c:pt>
                <c:pt idx="130589">
                  <c:v>200898</c:v>
                </c:pt>
                <c:pt idx="130590">
                  <c:v>200898</c:v>
                </c:pt>
                <c:pt idx="130591">
                  <c:v>200898</c:v>
                </c:pt>
                <c:pt idx="130592">
                  <c:v>200898</c:v>
                </c:pt>
                <c:pt idx="130593">
                  <c:v>200898</c:v>
                </c:pt>
                <c:pt idx="130594">
                  <c:v>200898</c:v>
                </c:pt>
                <c:pt idx="130595">
                  <c:v>200898</c:v>
                </c:pt>
                <c:pt idx="130596">
                  <c:v>200898</c:v>
                </c:pt>
                <c:pt idx="130597">
                  <c:v>200898</c:v>
                </c:pt>
                <c:pt idx="130598">
                  <c:v>200898</c:v>
                </c:pt>
                <c:pt idx="130599">
                  <c:v>200898</c:v>
                </c:pt>
                <c:pt idx="130600">
                  <c:v>200898</c:v>
                </c:pt>
                <c:pt idx="130601">
                  <c:v>200898</c:v>
                </c:pt>
                <c:pt idx="130602">
                  <c:v>200898</c:v>
                </c:pt>
                <c:pt idx="130603">
                  <c:v>200898</c:v>
                </c:pt>
                <c:pt idx="130604">
                  <c:v>200898</c:v>
                </c:pt>
                <c:pt idx="130605">
                  <c:v>200898</c:v>
                </c:pt>
                <c:pt idx="130606">
                  <c:v>200898</c:v>
                </c:pt>
                <c:pt idx="130607">
                  <c:v>200898</c:v>
                </c:pt>
                <c:pt idx="130608">
                  <c:v>200898</c:v>
                </c:pt>
                <c:pt idx="130609">
                  <c:v>200898</c:v>
                </c:pt>
                <c:pt idx="130610">
                  <c:v>200898</c:v>
                </c:pt>
                <c:pt idx="130611">
                  <c:v>200898</c:v>
                </c:pt>
                <c:pt idx="130612">
                  <c:v>200898</c:v>
                </c:pt>
                <c:pt idx="130613">
                  <c:v>200898</c:v>
                </c:pt>
                <c:pt idx="130614">
                  <c:v>200898</c:v>
                </c:pt>
                <c:pt idx="130615">
                  <c:v>200898</c:v>
                </c:pt>
                <c:pt idx="130616">
                  <c:v>200898</c:v>
                </c:pt>
                <c:pt idx="130617">
                  <c:v>200898</c:v>
                </c:pt>
                <c:pt idx="130618">
                  <c:v>200898</c:v>
                </c:pt>
                <c:pt idx="130619">
                  <c:v>200898</c:v>
                </c:pt>
                <c:pt idx="130620">
                  <c:v>200898</c:v>
                </c:pt>
                <c:pt idx="130621">
                  <c:v>200898</c:v>
                </c:pt>
                <c:pt idx="130622">
                  <c:v>200898</c:v>
                </c:pt>
                <c:pt idx="130623">
                  <c:v>200898</c:v>
                </c:pt>
                <c:pt idx="130624">
                  <c:v>200898</c:v>
                </c:pt>
                <c:pt idx="130625">
                  <c:v>200898</c:v>
                </c:pt>
                <c:pt idx="130626">
                  <c:v>200898</c:v>
                </c:pt>
                <c:pt idx="130627">
                  <c:v>200898</c:v>
                </c:pt>
                <c:pt idx="130628">
                  <c:v>200898</c:v>
                </c:pt>
                <c:pt idx="130629">
                  <c:v>200898</c:v>
                </c:pt>
                <c:pt idx="130630">
                  <c:v>200898</c:v>
                </c:pt>
                <c:pt idx="130631">
                  <c:v>200898</c:v>
                </c:pt>
                <c:pt idx="130632">
                  <c:v>200898</c:v>
                </c:pt>
                <c:pt idx="130633">
                  <c:v>200898</c:v>
                </c:pt>
                <c:pt idx="130634">
                  <c:v>200898</c:v>
                </c:pt>
                <c:pt idx="130635">
                  <c:v>200898</c:v>
                </c:pt>
                <c:pt idx="130636">
                  <c:v>200898</c:v>
                </c:pt>
                <c:pt idx="130637">
                  <c:v>200898</c:v>
                </c:pt>
                <c:pt idx="130638">
                  <c:v>200898</c:v>
                </c:pt>
                <c:pt idx="130639">
                  <c:v>200898</c:v>
                </c:pt>
                <c:pt idx="130640">
                  <c:v>200898</c:v>
                </c:pt>
                <c:pt idx="130641">
                  <c:v>200898</c:v>
                </c:pt>
                <c:pt idx="130642">
                  <c:v>200898</c:v>
                </c:pt>
                <c:pt idx="130643">
                  <c:v>200898</c:v>
                </c:pt>
                <c:pt idx="130644">
                  <c:v>200898</c:v>
                </c:pt>
                <c:pt idx="130645">
                  <c:v>200898</c:v>
                </c:pt>
                <c:pt idx="130646">
                  <c:v>200898</c:v>
                </c:pt>
                <c:pt idx="130647">
                  <c:v>200898</c:v>
                </c:pt>
                <c:pt idx="130648">
                  <c:v>200898</c:v>
                </c:pt>
                <c:pt idx="130649">
                  <c:v>200898</c:v>
                </c:pt>
                <c:pt idx="130650">
                  <c:v>200898</c:v>
                </c:pt>
                <c:pt idx="130651">
                  <c:v>200898</c:v>
                </c:pt>
                <c:pt idx="130652">
                  <c:v>200898</c:v>
                </c:pt>
                <c:pt idx="130653">
                  <c:v>200898</c:v>
                </c:pt>
                <c:pt idx="130654">
                  <c:v>200898</c:v>
                </c:pt>
                <c:pt idx="130655">
                  <c:v>200898</c:v>
                </c:pt>
                <c:pt idx="130656">
                  <c:v>200898</c:v>
                </c:pt>
                <c:pt idx="130657">
                  <c:v>200898</c:v>
                </c:pt>
                <c:pt idx="130658">
                  <c:v>200898</c:v>
                </c:pt>
                <c:pt idx="130659">
                  <c:v>200898</c:v>
                </c:pt>
                <c:pt idx="130660">
                  <c:v>200898</c:v>
                </c:pt>
                <c:pt idx="130661">
                  <c:v>200898</c:v>
                </c:pt>
                <c:pt idx="130662">
                  <c:v>200898</c:v>
                </c:pt>
                <c:pt idx="130663">
                  <c:v>200898</c:v>
                </c:pt>
                <c:pt idx="130664">
                  <c:v>200898</c:v>
                </c:pt>
                <c:pt idx="130665">
                  <c:v>200898</c:v>
                </c:pt>
                <c:pt idx="130666">
                  <c:v>200898</c:v>
                </c:pt>
                <c:pt idx="130667">
                  <c:v>200898</c:v>
                </c:pt>
                <c:pt idx="130668">
                  <c:v>200898</c:v>
                </c:pt>
                <c:pt idx="130669">
                  <c:v>200898</c:v>
                </c:pt>
                <c:pt idx="130670">
                  <c:v>200898</c:v>
                </c:pt>
                <c:pt idx="130671">
                  <c:v>200898</c:v>
                </c:pt>
                <c:pt idx="130672">
                  <c:v>200898</c:v>
                </c:pt>
                <c:pt idx="130673">
                  <c:v>200898</c:v>
                </c:pt>
                <c:pt idx="130674">
                  <c:v>200898</c:v>
                </c:pt>
                <c:pt idx="130675">
                  <c:v>200898</c:v>
                </c:pt>
                <c:pt idx="130676">
                  <c:v>200898</c:v>
                </c:pt>
                <c:pt idx="130677">
                  <c:v>200898</c:v>
                </c:pt>
                <c:pt idx="130678">
                  <c:v>200898</c:v>
                </c:pt>
                <c:pt idx="130679">
                  <c:v>200898</c:v>
                </c:pt>
                <c:pt idx="130680">
                  <c:v>200898</c:v>
                </c:pt>
                <c:pt idx="130681">
                  <c:v>200898</c:v>
                </c:pt>
                <c:pt idx="130682">
                  <c:v>200898</c:v>
                </c:pt>
                <c:pt idx="130683">
                  <c:v>200898</c:v>
                </c:pt>
                <c:pt idx="130684">
                  <c:v>200898</c:v>
                </c:pt>
                <c:pt idx="130685">
                  <c:v>200898</c:v>
                </c:pt>
                <c:pt idx="130686">
                  <c:v>200898</c:v>
                </c:pt>
                <c:pt idx="130687">
                  <c:v>200898</c:v>
                </c:pt>
                <c:pt idx="130688">
                  <c:v>200898</c:v>
                </c:pt>
                <c:pt idx="130689">
                  <c:v>200898</c:v>
                </c:pt>
                <c:pt idx="130690">
                  <c:v>200898</c:v>
                </c:pt>
                <c:pt idx="130691">
                  <c:v>200898</c:v>
                </c:pt>
                <c:pt idx="130692">
                  <c:v>200898</c:v>
                </c:pt>
                <c:pt idx="130693">
                  <c:v>200898</c:v>
                </c:pt>
                <c:pt idx="130694">
                  <c:v>200898</c:v>
                </c:pt>
                <c:pt idx="130695">
                  <c:v>200898</c:v>
                </c:pt>
                <c:pt idx="130696">
                  <c:v>200898</c:v>
                </c:pt>
                <c:pt idx="130697">
                  <c:v>200898</c:v>
                </c:pt>
                <c:pt idx="130698">
                  <c:v>200898</c:v>
                </c:pt>
                <c:pt idx="130699">
                  <c:v>200898</c:v>
                </c:pt>
                <c:pt idx="130700">
                  <c:v>200898</c:v>
                </c:pt>
                <c:pt idx="130701">
                  <c:v>200898</c:v>
                </c:pt>
                <c:pt idx="130702">
                  <c:v>200898</c:v>
                </c:pt>
                <c:pt idx="130703">
                  <c:v>200898</c:v>
                </c:pt>
                <c:pt idx="130704">
                  <c:v>200898</c:v>
                </c:pt>
                <c:pt idx="130705">
                  <c:v>200898</c:v>
                </c:pt>
                <c:pt idx="130706">
                  <c:v>200898</c:v>
                </c:pt>
                <c:pt idx="130707">
                  <c:v>200898</c:v>
                </c:pt>
                <c:pt idx="130708">
                  <c:v>200898</c:v>
                </c:pt>
                <c:pt idx="130709">
                  <c:v>200898</c:v>
                </c:pt>
                <c:pt idx="130710">
                  <c:v>200898</c:v>
                </c:pt>
                <c:pt idx="130711">
                  <c:v>200898</c:v>
                </c:pt>
                <c:pt idx="130712">
                  <c:v>200898</c:v>
                </c:pt>
                <c:pt idx="130713">
                  <c:v>200898</c:v>
                </c:pt>
                <c:pt idx="130714">
                  <c:v>200898</c:v>
                </c:pt>
                <c:pt idx="130715">
                  <c:v>200898</c:v>
                </c:pt>
                <c:pt idx="130716">
                  <c:v>200898</c:v>
                </c:pt>
                <c:pt idx="130717">
                  <c:v>200898</c:v>
                </c:pt>
                <c:pt idx="130718">
                  <c:v>200898</c:v>
                </c:pt>
                <c:pt idx="130719">
                  <c:v>200898</c:v>
                </c:pt>
                <c:pt idx="130720">
                  <c:v>200898</c:v>
                </c:pt>
                <c:pt idx="130721">
                  <c:v>200898</c:v>
                </c:pt>
                <c:pt idx="130722">
                  <c:v>200898</c:v>
                </c:pt>
                <c:pt idx="130723">
                  <c:v>200898</c:v>
                </c:pt>
                <c:pt idx="130724">
                  <c:v>200898</c:v>
                </c:pt>
                <c:pt idx="130725">
                  <c:v>200898</c:v>
                </c:pt>
                <c:pt idx="130726">
                  <c:v>200898</c:v>
                </c:pt>
                <c:pt idx="130727">
                  <c:v>200898</c:v>
                </c:pt>
                <c:pt idx="130728">
                  <c:v>200898</c:v>
                </c:pt>
                <c:pt idx="130729">
                  <c:v>200898</c:v>
                </c:pt>
                <c:pt idx="130730">
                  <c:v>200898</c:v>
                </c:pt>
                <c:pt idx="130731">
                  <c:v>200898</c:v>
                </c:pt>
                <c:pt idx="130732">
                  <c:v>200898</c:v>
                </c:pt>
                <c:pt idx="130733">
                  <c:v>200898</c:v>
                </c:pt>
                <c:pt idx="130734">
                  <c:v>200898</c:v>
                </c:pt>
                <c:pt idx="130735">
                  <c:v>200898</c:v>
                </c:pt>
                <c:pt idx="130736">
                  <c:v>200898</c:v>
                </c:pt>
                <c:pt idx="130737">
                  <c:v>200898</c:v>
                </c:pt>
                <c:pt idx="130738">
                  <c:v>200898</c:v>
                </c:pt>
                <c:pt idx="130739">
                  <c:v>200898</c:v>
                </c:pt>
                <c:pt idx="130740">
                  <c:v>200898</c:v>
                </c:pt>
                <c:pt idx="130741">
                  <c:v>200898</c:v>
                </c:pt>
                <c:pt idx="130742">
                  <c:v>200898</c:v>
                </c:pt>
                <c:pt idx="130743">
                  <c:v>200898</c:v>
                </c:pt>
                <c:pt idx="130744">
                  <c:v>200898</c:v>
                </c:pt>
                <c:pt idx="130745">
                  <c:v>200898</c:v>
                </c:pt>
                <c:pt idx="130746">
                  <c:v>200898</c:v>
                </c:pt>
                <c:pt idx="130747">
                  <c:v>200898</c:v>
                </c:pt>
                <c:pt idx="130748">
                  <c:v>200898</c:v>
                </c:pt>
                <c:pt idx="130749">
                  <c:v>200898</c:v>
                </c:pt>
                <c:pt idx="130750">
                  <c:v>200898</c:v>
                </c:pt>
                <c:pt idx="130751">
                  <c:v>200898</c:v>
                </c:pt>
                <c:pt idx="130752">
                  <c:v>200898</c:v>
                </c:pt>
                <c:pt idx="130753">
                  <c:v>200898</c:v>
                </c:pt>
                <c:pt idx="130754">
                  <c:v>200898</c:v>
                </c:pt>
                <c:pt idx="130755">
                  <c:v>200898</c:v>
                </c:pt>
                <c:pt idx="130756">
                  <c:v>200898</c:v>
                </c:pt>
                <c:pt idx="130757">
                  <c:v>200898</c:v>
                </c:pt>
                <c:pt idx="130758">
                  <c:v>200898</c:v>
                </c:pt>
                <c:pt idx="130759">
                  <c:v>200898</c:v>
                </c:pt>
                <c:pt idx="130760">
                  <c:v>200898</c:v>
                </c:pt>
                <c:pt idx="130761">
                  <c:v>200898</c:v>
                </c:pt>
                <c:pt idx="130762">
                  <c:v>200898</c:v>
                </c:pt>
                <c:pt idx="130763">
                  <c:v>200898</c:v>
                </c:pt>
                <c:pt idx="130764">
                  <c:v>200898</c:v>
                </c:pt>
                <c:pt idx="130765">
                  <c:v>200898</c:v>
                </c:pt>
                <c:pt idx="130766">
                  <c:v>200898</c:v>
                </c:pt>
                <c:pt idx="130767">
                  <c:v>200898</c:v>
                </c:pt>
                <c:pt idx="130768">
                  <c:v>200898</c:v>
                </c:pt>
                <c:pt idx="130769">
                  <c:v>200898</c:v>
                </c:pt>
                <c:pt idx="130770">
                  <c:v>200898</c:v>
                </c:pt>
                <c:pt idx="130771">
                  <c:v>200898</c:v>
                </c:pt>
                <c:pt idx="130772">
                  <c:v>200898</c:v>
                </c:pt>
                <c:pt idx="130773">
                  <c:v>200898</c:v>
                </c:pt>
                <c:pt idx="130774">
                  <c:v>200898</c:v>
                </c:pt>
                <c:pt idx="130775">
                  <c:v>200898</c:v>
                </c:pt>
                <c:pt idx="130776">
                  <c:v>200898</c:v>
                </c:pt>
                <c:pt idx="130777">
                  <c:v>200898</c:v>
                </c:pt>
                <c:pt idx="130778">
                  <c:v>200898</c:v>
                </c:pt>
                <c:pt idx="130779">
                  <c:v>200898</c:v>
                </c:pt>
                <c:pt idx="130780">
                  <c:v>200898</c:v>
                </c:pt>
                <c:pt idx="130781">
                  <c:v>200898</c:v>
                </c:pt>
                <c:pt idx="130782">
                  <c:v>200898</c:v>
                </c:pt>
                <c:pt idx="130783">
                  <c:v>200898</c:v>
                </c:pt>
                <c:pt idx="130784">
                  <c:v>200898</c:v>
                </c:pt>
                <c:pt idx="130785">
                  <c:v>200898</c:v>
                </c:pt>
                <c:pt idx="130786">
                  <c:v>200898</c:v>
                </c:pt>
                <c:pt idx="130787">
                  <c:v>200898</c:v>
                </c:pt>
                <c:pt idx="130788">
                  <c:v>200898</c:v>
                </c:pt>
                <c:pt idx="130789">
                  <c:v>200898</c:v>
                </c:pt>
                <c:pt idx="130790">
                  <c:v>200898</c:v>
                </c:pt>
                <c:pt idx="130791">
                  <c:v>200898</c:v>
                </c:pt>
                <c:pt idx="130792">
                  <c:v>200898</c:v>
                </c:pt>
                <c:pt idx="130793">
                  <c:v>200898</c:v>
                </c:pt>
                <c:pt idx="130794">
                  <c:v>200898</c:v>
                </c:pt>
                <c:pt idx="130795">
                  <c:v>200898</c:v>
                </c:pt>
                <c:pt idx="130796">
                  <c:v>200898</c:v>
                </c:pt>
                <c:pt idx="130797">
                  <c:v>200898</c:v>
                </c:pt>
                <c:pt idx="130798">
                  <c:v>200898</c:v>
                </c:pt>
                <c:pt idx="130799">
                  <c:v>200898</c:v>
                </c:pt>
                <c:pt idx="130800">
                  <c:v>200898</c:v>
                </c:pt>
                <c:pt idx="130801">
                  <c:v>200898</c:v>
                </c:pt>
                <c:pt idx="130802">
                  <c:v>200898</c:v>
                </c:pt>
                <c:pt idx="130803">
                  <c:v>200898</c:v>
                </c:pt>
                <c:pt idx="130804">
                  <c:v>200898</c:v>
                </c:pt>
                <c:pt idx="130805">
                  <c:v>200898</c:v>
                </c:pt>
                <c:pt idx="130806">
                  <c:v>200898</c:v>
                </c:pt>
                <c:pt idx="130807">
                  <c:v>200898</c:v>
                </c:pt>
                <c:pt idx="130808">
                  <c:v>200898</c:v>
                </c:pt>
                <c:pt idx="130809">
                  <c:v>200898</c:v>
                </c:pt>
                <c:pt idx="130810">
                  <c:v>200898</c:v>
                </c:pt>
                <c:pt idx="130811">
                  <c:v>200898</c:v>
                </c:pt>
                <c:pt idx="130812">
                  <c:v>200898</c:v>
                </c:pt>
                <c:pt idx="130813">
                  <c:v>200898</c:v>
                </c:pt>
                <c:pt idx="130814">
                  <c:v>200898</c:v>
                </c:pt>
                <c:pt idx="130815">
                  <c:v>200898</c:v>
                </c:pt>
                <c:pt idx="130816">
                  <c:v>200898</c:v>
                </c:pt>
                <c:pt idx="130817">
                  <c:v>200898</c:v>
                </c:pt>
                <c:pt idx="130818">
                  <c:v>200898</c:v>
                </c:pt>
                <c:pt idx="130819">
                  <c:v>200898</c:v>
                </c:pt>
                <c:pt idx="130820">
                  <c:v>200898</c:v>
                </c:pt>
                <c:pt idx="130821">
                  <c:v>200898</c:v>
                </c:pt>
                <c:pt idx="130822">
                  <c:v>200898</c:v>
                </c:pt>
                <c:pt idx="130823">
                  <c:v>200898</c:v>
                </c:pt>
                <c:pt idx="130824">
                  <c:v>200898</c:v>
                </c:pt>
                <c:pt idx="130825">
                  <c:v>200898</c:v>
                </c:pt>
                <c:pt idx="130826">
                  <c:v>200898</c:v>
                </c:pt>
                <c:pt idx="130827">
                  <c:v>200898</c:v>
                </c:pt>
                <c:pt idx="130828">
                  <c:v>200898</c:v>
                </c:pt>
                <c:pt idx="130829">
                  <c:v>200898</c:v>
                </c:pt>
                <c:pt idx="130830">
                  <c:v>200898</c:v>
                </c:pt>
                <c:pt idx="130831">
                  <c:v>200898</c:v>
                </c:pt>
                <c:pt idx="130832">
                  <c:v>200898</c:v>
                </c:pt>
                <c:pt idx="130833">
                  <c:v>200898</c:v>
                </c:pt>
                <c:pt idx="130834">
                  <c:v>200898</c:v>
                </c:pt>
                <c:pt idx="130835">
                  <c:v>200898</c:v>
                </c:pt>
                <c:pt idx="130836">
                  <c:v>200898</c:v>
                </c:pt>
                <c:pt idx="130837">
                  <c:v>200898</c:v>
                </c:pt>
                <c:pt idx="130838">
                  <c:v>200898</c:v>
                </c:pt>
                <c:pt idx="130839">
                  <c:v>200898</c:v>
                </c:pt>
                <c:pt idx="130840">
                  <c:v>200898</c:v>
                </c:pt>
                <c:pt idx="130841">
                  <c:v>200898</c:v>
                </c:pt>
                <c:pt idx="130842">
                  <c:v>200898</c:v>
                </c:pt>
                <c:pt idx="130843">
                  <c:v>200898</c:v>
                </c:pt>
                <c:pt idx="130844">
                  <c:v>200898</c:v>
                </c:pt>
                <c:pt idx="130845">
                  <c:v>200898</c:v>
                </c:pt>
                <c:pt idx="130846">
                  <c:v>200898</c:v>
                </c:pt>
                <c:pt idx="130847">
                  <c:v>200898</c:v>
                </c:pt>
                <c:pt idx="130848">
                  <c:v>200898</c:v>
                </c:pt>
                <c:pt idx="130849">
                  <c:v>200898</c:v>
                </c:pt>
                <c:pt idx="130850">
                  <c:v>200898</c:v>
                </c:pt>
                <c:pt idx="130851">
                  <c:v>200898</c:v>
                </c:pt>
                <c:pt idx="130852">
                  <c:v>200898</c:v>
                </c:pt>
                <c:pt idx="130853">
                  <c:v>200898</c:v>
                </c:pt>
                <c:pt idx="130854">
                  <c:v>200898</c:v>
                </c:pt>
                <c:pt idx="130855">
                  <c:v>200898</c:v>
                </c:pt>
                <c:pt idx="130856">
                  <c:v>200898</c:v>
                </c:pt>
                <c:pt idx="130857">
                  <c:v>200898</c:v>
                </c:pt>
                <c:pt idx="130858">
                  <c:v>200898</c:v>
                </c:pt>
                <c:pt idx="130859">
                  <c:v>200898</c:v>
                </c:pt>
                <c:pt idx="130860">
                  <c:v>200898</c:v>
                </c:pt>
                <c:pt idx="130861">
                  <c:v>200898</c:v>
                </c:pt>
                <c:pt idx="130862">
                  <c:v>200898</c:v>
                </c:pt>
                <c:pt idx="130863">
                  <c:v>200898</c:v>
                </c:pt>
                <c:pt idx="130864">
                  <c:v>200898</c:v>
                </c:pt>
                <c:pt idx="130865">
                  <c:v>200898</c:v>
                </c:pt>
                <c:pt idx="130866">
                  <c:v>200898</c:v>
                </c:pt>
                <c:pt idx="130867">
                  <c:v>200898</c:v>
                </c:pt>
                <c:pt idx="130868">
                  <c:v>200898</c:v>
                </c:pt>
                <c:pt idx="130869">
                  <c:v>200898</c:v>
                </c:pt>
                <c:pt idx="130870">
                  <c:v>200898</c:v>
                </c:pt>
                <c:pt idx="130871">
                  <c:v>200898</c:v>
                </c:pt>
                <c:pt idx="130872">
                  <c:v>200898</c:v>
                </c:pt>
                <c:pt idx="130873">
                  <c:v>200898</c:v>
                </c:pt>
                <c:pt idx="130874">
                  <c:v>200898</c:v>
                </c:pt>
                <c:pt idx="130875">
                  <c:v>200898</c:v>
                </c:pt>
                <c:pt idx="130876">
                  <c:v>200898</c:v>
                </c:pt>
                <c:pt idx="130877">
                  <c:v>200898</c:v>
                </c:pt>
                <c:pt idx="130878">
                  <c:v>200898</c:v>
                </c:pt>
                <c:pt idx="130879">
                  <c:v>200898</c:v>
                </c:pt>
                <c:pt idx="130880">
                  <c:v>200898</c:v>
                </c:pt>
                <c:pt idx="130881">
                  <c:v>200898</c:v>
                </c:pt>
                <c:pt idx="130882">
                  <c:v>200898</c:v>
                </c:pt>
                <c:pt idx="130883">
                  <c:v>200898</c:v>
                </c:pt>
                <c:pt idx="130884">
                  <c:v>200898</c:v>
                </c:pt>
                <c:pt idx="130885">
                  <c:v>200898</c:v>
                </c:pt>
                <c:pt idx="130886">
                  <c:v>200898</c:v>
                </c:pt>
                <c:pt idx="130887">
                  <c:v>200898</c:v>
                </c:pt>
                <c:pt idx="130888">
                  <c:v>200898</c:v>
                </c:pt>
                <c:pt idx="130889">
                  <c:v>200898</c:v>
                </c:pt>
                <c:pt idx="130890">
                  <c:v>200898</c:v>
                </c:pt>
                <c:pt idx="130891">
                  <c:v>200898</c:v>
                </c:pt>
                <c:pt idx="130892">
                  <c:v>200898</c:v>
                </c:pt>
                <c:pt idx="130893">
                  <c:v>200898</c:v>
                </c:pt>
                <c:pt idx="130894">
                  <c:v>200898</c:v>
                </c:pt>
                <c:pt idx="130895">
                  <c:v>200898</c:v>
                </c:pt>
                <c:pt idx="130896">
                  <c:v>200898</c:v>
                </c:pt>
                <c:pt idx="130897">
                  <c:v>200898</c:v>
                </c:pt>
                <c:pt idx="130898">
                  <c:v>200898</c:v>
                </c:pt>
                <c:pt idx="130899">
                  <c:v>200898</c:v>
                </c:pt>
                <c:pt idx="130900">
                  <c:v>200898</c:v>
                </c:pt>
                <c:pt idx="130901">
                  <c:v>200898</c:v>
                </c:pt>
                <c:pt idx="130902">
                  <c:v>200898</c:v>
                </c:pt>
                <c:pt idx="130903">
                  <c:v>200898</c:v>
                </c:pt>
                <c:pt idx="130904">
                  <c:v>200898</c:v>
                </c:pt>
                <c:pt idx="130905">
                  <c:v>200898</c:v>
                </c:pt>
                <c:pt idx="130906">
                  <c:v>200898</c:v>
                </c:pt>
                <c:pt idx="130907">
                  <c:v>200898</c:v>
                </c:pt>
                <c:pt idx="130908">
                  <c:v>200898</c:v>
                </c:pt>
                <c:pt idx="130909">
                  <c:v>200898</c:v>
                </c:pt>
                <c:pt idx="130910">
                  <c:v>200898</c:v>
                </c:pt>
                <c:pt idx="130911">
                  <c:v>200898</c:v>
                </c:pt>
                <c:pt idx="130912">
                  <c:v>200898</c:v>
                </c:pt>
                <c:pt idx="130913">
                  <c:v>200898</c:v>
                </c:pt>
                <c:pt idx="130914">
                  <c:v>200898</c:v>
                </c:pt>
                <c:pt idx="130915">
                  <c:v>200898</c:v>
                </c:pt>
                <c:pt idx="130916">
                  <c:v>200898</c:v>
                </c:pt>
                <c:pt idx="130917">
                  <c:v>200898</c:v>
                </c:pt>
                <c:pt idx="130918">
                  <c:v>200898</c:v>
                </c:pt>
                <c:pt idx="130919">
                  <c:v>200898</c:v>
                </c:pt>
                <c:pt idx="130920">
                  <c:v>200898</c:v>
                </c:pt>
                <c:pt idx="130921">
                  <c:v>200898</c:v>
                </c:pt>
                <c:pt idx="130922">
                  <c:v>200898</c:v>
                </c:pt>
                <c:pt idx="130923">
                  <c:v>200898</c:v>
                </c:pt>
                <c:pt idx="130924">
                  <c:v>200898</c:v>
                </c:pt>
                <c:pt idx="130925">
                  <c:v>200898</c:v>
                </c:pt>
                <c:pt idx="130926">
                  <c:v>200898</c:v>
                </c:pt>
                <c:pt idx="130927">
                  <c:v>200898</c:v>
                </c:pt>
                <c:pt idx="130928">
                  <c:v>200898</c:v>
                </c:pt>
                <c:pt idx="130929">
                  <c:v>200898</c:v>
                </c:pt>
                <c:pt idx="130930">
                  <c:v>200898</c:v>
                </c:pt>
                <c:pt idx="130931">
                  <c:v>200898</c:v>
                </c:pt>
                <c:pt idx="130932">
                  <c:v>200898</c:v>
                </c:pt>
                <c:pt idx="130933">
                  <c:v>200898</c:v>
                </c:pt>
                <c:pt idx="130934">
                  <c:v>200898</c:v>
                </c:pt>
                <c:pt idx="130935">
                  <c:v>200898</c:v>
                </c:pt>
                <c:pt idx="130936">
                  <c:v>200898</c:v>
                </c:pt>
                <c:pt idx="130937">
                  <c:v>200898</c:v>
                </c:pt>
                <c:pt idx="130938">
                  <c:v>200898</c:v>
                </c:pt>
                <c:pt idx="130939">
                  <c:v>200898</c:v>
                </c:pt>
                <c:pt idx="130940">
                  <c:v>200898</c:v>
                </c:pt>
                <c:pt idx="130941">
                  <c:v>200898</c:v>
                </c:pt>
                <c:pt idx="130942">
                  <c:v>200898</c:v>
                </c:pt>
                <c:pt idx="130943">
                  <c:v>200898</c:v>
                </c:pt>
                <c:pt idx="130944">
                  <c:v>200898</c:v>
                </c:pt>
                <c:pt idx="130945">
                  <c:v>200898</c:v>
                </c:pt>
                <c:pt idx="130946">
                  <c:v>200898</c:v>
                </c:pt>
                <c:pt idx="130947">
                  <c:v>200898</c:v>
                </c:pt>
                <c:pt idx="130948">
                  <c:v>200898</c:v>
                </c:pt>
                <c:pt idx="130949">
                  <c:v>200898</c:v>
                </c:pt>
                <c:pt idx="130950">
                  <c:v>200898</c:v>
                </c:pt>
                <c:pt idx="130951">
                  <c:v>200898</c:v>
                </c:pt>
                <c:pt idx="130952">
                  <c:v>200898</c:v>
                </c:pt>
                <c:pt idx="130953">
                  <c:v>200898</c:v>
                </c:pt>
                <c:pt idx="130954">
                  <c:v>200898</c:v>
                </c:pt>
                <c:pt idx="130955">
                  <c:v>200898</c:v>
                </c:pt>
                <c:pt idx="130956">
                  <c:v>200898</c:v>
                </c:pt>
                <c:pt idx="130957">
                  <c:v>200898</c:v>
                </c:pt>
                <c:pt idx="130958">
                  <c:v>200898</c:v>
                </c:pt>
                <c:pt idx="130959">
                  <c:v>200898</c:v>
                </c:pt>
                <c:pt idx="130960">
                  <c:v>200898</c:v>
                </c:pt>
                <c:pt idx="130961">
                  <c:v>200898</c:v>
                </c:pt>
                <c:pt idx="130962">
                  <c:v>200898</c:v>
                </c:pt>
                <c:pt idx="130963">
                  <c:v>200898</c:v>
                </c:pt>
                <c:pt idx="130964">
                  <c:v>200898</c:v>
                </c:pt>
                <c:pt idx="130965">
                  <c:v>200898</c:v>
                </c:pt>
                <c:pt idx="130966">
                  <c:v>200898</c:v>
                </c:pt>
                <c:pt idx="130967">
                  <c:v>200898</c:v>
                </c:pt>
                <c:pt idx="130968">
                  <c:v>200898</c:v>
                </c:pt>
                <c:pt idx="130969">
                  <c:v>200898</c:v>
                </c:pt>
                <c:pt idx="130970">
                  <c:v>200898</c:v>
                </c:pt>
                <c:pt idx="130971">
                  <c:v>200898</c:v>
                </c:pt>
                <c:pt idx="130972">
                  <c:v>200898</c:v>
                </c:pt>
                <c:pt idx="130973">
                  <c:v>200898</c:v>
                </c:pt>
                <c:pt idx="130974">
                  <c:v>200898</c:v>
                </c:pt>
                <c:pt idx="130975">
                  <c:v>200898</c:v>
                </c:pt>
                <c:pt idx="130976">
                  <c:v>200898</c:v>
                </c:pt>
                <c:pt idx="130977">
                  <c:v>200898</c:v>
                </c:pt>
                <c:pt idx="130978">
                  <c:v>200898</c:v>
                </c:pt>
                <c:pt idx="130979">
                  <c:v>200898</c:v>
                </c:pt>
                <c:pt idx="130980">
                  <c:v>200898</c:v>
                </c:pt>
                <c:pt idx="130981">
                  <c:v>200898</c:v>
                </c:pt>
                <c:pt idx="130982">
                  <c:v>200898</c:v>
                </c:pt>
                <c:pt idx="130983">
                  <c:v>200898</c:v>
                </c:pt>
                <c:pt idx="130984">
                  <c:v>200898</c:v>
                </c:pt>
                <c:pt idx="130985">
                  <c:v>200898</c:v>
                </c:pt>
                <c:pt idx="130986">
                  <c:v>200898</c:v>
                </c:pt>
                <c:pt idx="130987">
                  <c:v>200898</c:v>
                </c:pt>
                <c:pt idx="130988">
                  <c:v>200898</c:v>
                </c:pt>
                <c:pt idx="130989">
                  <c:v>200898</c:v>
                </c:pt>
                <c:pt idx="130990">
                  <c:v>200898</c:v>
                </c:pt>
                <c:pt idx="130991">
                  <c:v>200898</c:v>
                </c:pt>
                <c:pt idx="130992">
                  <c:v>200898</c:v>
                </c:pt>
                <c:pt idx="130993">
                  <c:v>200898</c:v>
                </c:pt>
                <c:pt idx="130994">
                  <c:v>200898</c:v>
                </c:pt>
                <c:pt idx="130995">
                  <c:v>200898</c:v>
                </c:pt>
                <c:pt idx="130996">
                  <c:v>200898</c:v>
                </c:pt>
                <c:pt idx="130997">
                  <c:v>200898</c:v>
                </c:pt>
                <c:pt idx="130998">
                  <c:v>200898</c:v>
                </c:pt>
                <c:pt idx="130999">
                  <c:v>200898</c:v>
                </c:pt>
                <c:pt idx="131000">
                  <c:v>200898</c:v>
                </c:pt>
                <c:pt idx="131001">
                  <c:v>200898</c:v>
                </c:pt>
                <c:pt idx="131002">
                  <c:v>200898</c:v>
                </c:pt>
                <c:pt idx="131003">
                  <c:v>200898</c:v>
                </c:pt>
                <c:pt idx="131004">
                  <c:v>200898</c:v>
                </c:pt>
                <c:pt idx="131005">
                  <c:v>200898</c:v>
                </c:pt>
                <c:pt idx="131006">
                  <c:v>200898</c:v>
                </c:pt>
                <c:pt idx="131007">
                  <c:v>200898</c:v>
                </c:pt>
                <c:pt idx="131008">
                  <c:v>200898</c:v>
                </c:pt>
                <c:pt idx="131009">
                  <c:v>200898</c:v>
                </c:pt>
                <c:pt idx="131010">
                  <c:v>200898</c:v>
                </c:pt>
                <c:pt idx="131011">
                  <c:v>200898</c:v>
                </c:pt>
                <c:pt idx="131012">
                  <c:v>200898</c:v>
                </c:pt>
                <c:pt idx="131013">
                  <c:v>200898</c:v>
                </c:pt>
                <c:pt idx="131014">
                  <c:v>200898</c:v>
                </c:pt>
                <c:pt idx="131015">
                  <c:v>200898</c:v>
                </c:pt>
                <c:pt idx="131016">
                  <c:v>200898</c:v>
                </c:pt>
                <c:pt idx="131017">
                  <c:v>200898</c:v>
                </c:pt>
                <c:pt idx="131018">
                  <c:v>200898</c:v>
                </c:pt>
                <c:pt idx="131019">
                  <c:v>200898</c:v>
                </c:pt>
                <c:pt idx="131020">
                  <c:v>200898</c:v>
                </c:pt>
                <c:pt idx="131021">
                  <c:v>200898</c:v>
                </c:pt>
                <c:pt idx="131022">
                  <c:v>200898</c:v>
                </c:pt>
                <c:pt idx="131023">
                  <c:v>200898</c:v>
                </c:pt>
                <c:pt idx="131024">
                  <c:v>200898</c:v>
                </c:pt>
                <c:pt idx="131025">
                  <c:v>200898</c:v>
                </c:pt>
                <c:pt idx="131026">
                  <c:v>200898</c:v>
                </c:pt>
                <c:pt idx="131027">
                  <c:v>200898</c:v>
                </c:pt>
                <c:pt idx="131028">
                  <c:v>200898</c:v>
                </c:pt>
                <c:pt idx="131029">
                  <c:v>200898</c:v>
                </c:pt>
                <c:pt idx="131030">
                  <c:v>200898</c:v>
                </c:pt>
                <c:pt idx="131031">
                  <c:v>200898</c:v>
                </c:pt>
                <c:pt idx="131032">
                  <c:v>200898</c:v>
                </c:pt>
                <c:pt idx="131033">
                  <c:v>200898</c:v>
                </c:pt>
                <c:pt idx="131034">
                  <c:v>200898</c:v>
                </c:pt>
                <c:pt idx="131035">
                  <c:v>200898</c:v>
                </c:pt>
                <c:pt idx="131036">
                  <c:v>200898</c:v>
                </c:pt>
                <c:pt idx="131037">
                  <c:v>200898</c:v>
                </c:pt>
                <c:pt idx="131038">
                  <c:v>200898</c:v>
                </c:pt>
                <c:pt idx="131039">
                  <c:v>200898</c:v>
                </c:pt>
                <c:pt idx="131040">
                  <c:v>200898</c:v>
                </c:pt>
                <c:pt idx="131041">
                  <c:v>200898</c:v>
                </c:pt>
                <c:pt idx="131042">
                  <c:v>200898</c:v>
                </c:pt>
                <c:pt idx="131043">
                  <c:v>200898</c:v>
                </c:pt>
                <c:pt idx="131044">
                  <c:v>200898</c:v>
                </c:pt>
                <c:pt idx="131045">
                  <c:v>200898</c:v>
                </c:pt>
                <c:pt idx="131046">
                  <c:v>200898</c:v>
                </c:pt>
                <c:pt idx="131047">
                  <c:v>200898</c:v>
                </c:pt>
                <c:pt idx="131048">
                  <c:v>200898</c:v>
                </c:pt>
                <c:pt idx="131049">
                  <c:v>200898</c:v>
                </c:pt>
                <c:pt idx="131050">
                  <c:v>200898</c:v>
                </c:pt>
                <c:pt idx="131051">
                  <c:v>200898</c:v>
                </c:pt>
                <c:pt idx="131052">
                  <c:v>200898</c:v>
                </c:pt>
                <c:pt idx="131053">
                  <c:v>200898</c:v>
                </c:pt>
                <c:pt idx="131054">
                  <c:v>200898</c:v>
                </c:pt>
                <c:pt idx="131055">
                  <c:v>200898</c:v>
                </c:pt>
                <c:pt idx="131056">
                  <c:v>200898</c:v>
                </c:pt>
                <c:pt idx="131057">
                  <c:v>200898</c:v>
                </c:pt>
                <c:pt idx="131058">
                  <c:v>200898</c:v>
                </c:pt>
                <c:pt idx="131059">
                  <c:v>200898</c:v>
                </c:pt>
                <c:pt idx="131060">
                  <c:v>200898</c:v>
                </c:pt>
                <c:pt idx="131061">
                  <c:v>200898</c:v>
                </c:pt>
                <c:pt idx="131062">
                  <c:v>200898</c:v>
                </c:pt>
                <c:pt idx="131063">
                  <c:v>200898</c:v>
                </c:pt>
                <c:pt idx="131064">
                  <c:v>200898</c:v>
                </c:pt>
                <c:pt idx="131065">
                  <c:v>200898</c:v>
                </c:pt>
                <c:pt idx="131066">
                  <c:v>200898</c:v>
                </c:pt>
                <c:pt idx="131067">
                  <c:v>200898</c:v>
                </c:pt>
                <c:pt idx="131068">
                  <c:v>200898</c:v>
                </c:pt>
                <c:pt idx="131069">
                  <c:v>200898</c:v>
                </c:pt>
                <c:pt idx="131070">
                  <c:v>200898</c:v>
                </c:pt>
                <c:pt idx="131071">
                  <c:v>200898</c:v>
                </c:pt>
                <c:pt idx="131072">
                  <c:v>200898</c:v>
                </c:pt>
                <c:pt idx="131073">
                  <c:v>200898</c:v>
                </c:pt>
                <c:pt idx="131074">
                  <c:v>200898</c:v>
                </c:pt>
                <c:pt idx="131075">
                  <c:v>200898</c:v>
                </c:pt>
                <c:pt idx="131076">
                  <c:v>200898</c:v>
                </c:pt>
                <c:pt idx="131077">
                  <c:v>200898</c:v>
                </c:pt>
                <c:pt idx="131078">
                  <c:v>200898</c:v>
                </c:pt>
                <c:pt idx="131079">
                  <c:v>200898</c:v>
                </c:pt>
                <c:pt idx="131080">
                  <c:v>200898</c:v>
                </c:pt>
                <c:pt idx="131081">
                  <c:v>200898</c:v>
                </c:pt>
                <c:pt idx="131082">
                  <c:v>200898</c:v>
                </c:pt>
                <c:pt idx="131083">
                  <c:v>200898</c:v>
                </c:pt>
                <c:pt idx="131084">
                  <c:v>200898</c:v>
                </c:pt>
                <c:pt idx="131085">
                  <c:v>200898</c:v>
                </c:pt>
                <c:pt idx="131086">
                  <c:v>200898</c:v>
                </c:pt>
                <c:pt idx="131087">
                  <c:v>200898</c:v>
                </c:pt>
                <c:pt idx="131088">
                  <c:v>200898</c:v>
                </c:pt>
                <c:pt idx="131089">
                  <c:v>200898</c:v>
                </c:pt>
                <c:pt idx="131090">
                  <c:v>200898</c:v>
                </c:pt>
                <c:pt idx="131091">
                  <c:v>200898</c:v>
                </c:pt>
                <c:pt idx="131092">
                  <c:v>200898</c:v>
                </c:pt>
                <c:pt idx="131093">
                  <c:v>200898</c:v>
                </c:pt>
                <c:pt idx="131094">
                  <c:v>200898</c:v>
                </c:pt>
                <c:pt idx="131095">
                  <c:v>200898</c:v>
                </c:pt>
                <c:pt idx="131096">
                  <c:v>200898</c:v>
                </c:pt>
                <c:pt idx="131097">
                  <c:v>200898</c:v>
                </c:pt>
                <c:pt idx="131098">
                  <c:v>200898</c:v>
                </c:pt>
                <c:pt idx="131099">
                  <c:v>200898</c:v>
                </c:pt>
                <c:pt idx="131100">
                  <c:v>200898</c:v>
                </c:pt>
                <c:pt idx="131101">
                  <c:v>200898</c:v>
                </c:pt>
                <c:pt idx="131102">
                  <c:v>200898</c:v>
                </c:pt>
                <c:pt idx="131103">
                  <c:v>200898</c:v>
                </c:pt>
                <c:pt idx="131104">
                  <c:v>200898</c:v>
                </c:pt>
                <c:pt idx="131105">
                  <c:v>200898</c:v>
                </c:pt>
                <c:pt idx="131106">
                  <c:v>200898</c:v>
                </c:pt>
                <c:pt idx="131107">
                  <c:v>200898</c:v>
                </c:pt>
                <c:pt idx="131108">
                  <c:v>200898</c:v>
                </c:pt>
                <c:pt idx="131109">
                  <c:v>200898</c:v>
                </c:pt>
                <c:pt idx="131110">
                  <c:v>200898</c:v>
                </c:pt>
                <c:pt idx="131111">
                  <c:v>200898</c:v>
                </c:pt>
                <c:pt idx="131112">
                  <c:v>200898</c:v>
                </c:pt>
                <c:pt idx="131113">
                  <c:v>200898</c:v>
                </c:pt>
                <c:pt idx="131114">
                  <c:v>200898</c:v>
                </c:pt>
                <c:pt idx="131115">
                  <c:v>200898</c:v>
                </c:pt>
                <c:pt idx="131116">
                  <c:v>200898</c:v>
                </c:pt>
                <c:pt idx="131117">
                  <c:v>200898</c:v>
                </c:pt>
                <c:pt idx="131118">
                  <c:v>200898</c:v>
                </c:pt>
                <c:pt idx="131119">
                  <c:v>200898</c:v>
                </c:pt>
                <c:pt idx="131120">
                  <c:v>200898</c:v>
                </c:pt>
                <c:pt idx="131121">
                  <c:v>200898</c:v>
                </c:pt>
                <c:pt idx="131122">
                  <c:v>200898</c:v>
                </c:pt>
                <c:pt idx="131123">
                  <c:v>200898</c:v>
                </c:pt>
                <c:pt idx="131124">
                  <c:v>200898</c:v>
                </c:pt>
                <c:pt idx="131125">
                  <c:v>200898</c:v>
                </c:pt>
                <c:pt idx="131126">
                  <c:v>200898</c:v>
                </c:pt>
                <c:pt idx="131127">
                  <c:v>200898</c:v>
                </c:pt>
                <c:pt idx="131128">
                  <c:v>200898</c:v>
                </c:pt>
                <c:pt idx="131129">
                  <c:v>200898</c:v>
                </c:pt>
                <c:pt idx="131130">
                  <c:v>200898</c:v>
                </c:pt>
                <c:pt idx="131131">
                  <c:v>200898</c:v>
                </c:pt>
                <c:pt idx="131132">
                  <c:v>200898</c:v>
                </c:pt>
                <c:pt idx="131133">
                  <c:v>200898</c:v>
                </c:pt>
                <c:pt idx="131134">
                  <c:v>200898</c:v>
                </c:pt>
                <c:pt idx="131135">
                  <c:v>200898</c:v>
                </c:pt>
                <c:pt idx="131136">
                  <c:v>200898</c:v>
                </c:pt>
                <c:pt idx="131137">
                  <c:v>200898</c:v>
                </c:pt>
                <c:pt idx="131138">
                  <c:v>200898</c:v>
                </c:pt>
                <c:pt idx="131139">
                  <c:v>200898</c:v>
                </c:pt>
                <c:pt idx="131140">
                  <c:v>200898</c:v>
                </c:pt>
                <c:pt idx="131141">
                  <c:v>200898</c:v>
                </c:pt>
                <c:pt idx="131142">
                  <c:v>200898</c:v>
                </c:pt>
                <c:pt idx="131143">
                  <c:v>200898</c:v>
                </c:pt>
                <c:pt idx="131144">
                  <c:v>200898</c:v>
                </c:pt>
                <c:pt idx="131145">
                  <c:v>200898</c:v>
                </c:pt>
                <c:pt idx="131146">
                  <c:v>200898</c:v>
                </c:pt>
                <c:pt idx="131147">
                  <c:v>200898</c:v>
                </c:pt>
                <c:pt idx="131148">
                  <c:v>200898</c:v>
                </c:pt>
                <c:pt idx="131149">
                  <c:v>200898</c:v>
                </c:pt>
                <c:pt idx="131150">
                  <c:v>200898</c:v>
                </c:pt>
                <c:pt idx="131151">
                  <c:v>200898</c:v>
                </c:pt>
                <c:pt idx="131152">
                  <c:v>200898</c:v>
                </c:pt>
                <c:pt idx="131153">
                  <c:v>200898</c:v>
                </c:pt>
                <c:pt idx="131154">
                  <c:v>200898</c:v>
                </c:pt>
                <c:pt idx="131155">
                  <c:v>200898</c:v>
                </c:pt>
                <c:pt idx="131156">
                  <c:v>200898</c:v>
                </c:pt>
                <c:pt idx="131157">
                  <c:v>200898</c:v>
                </c:pt>
                <c:pt idx="131158">
                  <c:v>200898</c:v>
                </c:pt>
                <c:pt idx="131159">
                  <c:v>200898</c:v>
                </c:pt>
                <c:pt idx="131160">
                  <c:v>200898</c:v>
                </c:pt>
                <c:pt idx="131161">
                  <c:v>200898</c:v>
                </c:pt>
                <c:pt idx="131162">
                  <c:v>200898</c:v>
                </c:pt>
                <c:pt idx="131163">
                  <c:v>200898</c:v>
                </c:pt>
                <c:pt idx="131164">
                  <c:v>200898</c:v>
                </c:pt>
                <c:pt idx="131165">
                  <c:v>200898</c:v>
                </c:pt>
                <c:pt idx="131166">
                  <c:v>200898</c:v>
                </c:pt>
                <c:pt idx="131167">
                  <c:v>200898</c:v>
                </c:pt>
                <c:pt idx="131168">
                  <c:v>200898</c:v>
                </c:pt>
                <c:pt idx="131169">
                  <c:v>200898</c:v>
                </c:pt>
                <c:pt idx="131170">
                  <c:v>200898</c:v>
                </c:pt>
                <c:pt idx="131171">
                  <c:v>200898</c:v>
                </c:pt>
                <c:pt idx="131172">
                  <c:v>200898</c:v>
                </c:pt>
                <c:pt idx="131173">
                  <c:v>200898</c:v>
                </c:pt>
                <c:pt idx="131174">
                  <c:v>200898</c:v>
                </c:pt>
                <c:pt idx="131175">
                  <c:v>200898</c:v>
                </c:pt>
                <c:pt idx="131176">
                  <c:v>200898</c:v>
                </c:pt>
                <c:pt idx="131177">
                  <c:v>200898</c:v>
                </c:pt>
                <c:pt idx="131178">
                  <c:v>200898</c:v>
                </c:pt>
                <c:pt idx="131179">
                  <c:v>200898</c:v>
                </c:pt>
                <c:pt idx="131180">
                  <c:v>200898</c:v>
                </c:pt>
                <c:pt idx="131181">
                  <c:v>200898</c:v>
                </c:pt>
                <c:pt idx="131182">
                  <c:v>200898</c:v>
                </c:pt>
                <c:pt idx="131183">
                  <c:v>200898</c:v>
                </c:pt>
                <c:pt idx="131184">
                  <c:v>200898</c:v>
                </c:pt>
                <c:pt idx="131185">
                  <c:v>200898</c:v>
                </c:pt>
                <c:pt idx="131186">
                  <c:v>200898</c:v>
                </c:pt>
                <c:pt idx="131187">
                  <c:v>200898</c:v>
                </c:pt>
                <c:pt idx="131188">
                  <c:v>200898</c:v>
                </c:pt>
                <c:pt idx="131189">
                  <c:v>200898</c:v>
                </c:pt>
                <c:pt idx="131190">
                  <c:v>200898</c:v>
                </c:pt>
                <c:pt idx="131191">
                  <c:v>200898</c:v>
                </c:pt>
                <c:pt idx="131192">
                  <c:v>200898</c:v>
                </c:pt>
                <c:pt idx="131193">
                  <c:v>200898</c:v>
                </c:pt>
                <c:pt idx="131194">
                  <c:v>200898</c:v>
                </c:pt>
                <c:pt idx="131195">
                  <c:v>200898</c:v>
                </c:pt>
                <c:pt idx="131196">
                  <c:v>200898</c:v>
                </c:pt>
                <c:pt idx="131197">
                  <c:v>200898</c:v>
                </c:pt>
                <c:pt idx="131198">
                  <c:v>200898</c:v>
                </c:pt>
                <c:pt idx="131199">
                  <c:v>200898</c:v>
                </c:pt>
                <c:pt idx="131200">
                  <c:v>200898</c:v>
                </c:pt>
                <c:pt idx="131201">
                  <c:v>200898</c:v>
                </c:pt>
                <c:pt idx="131202">
                  <c:v>200898</c:v>
                </c:pt>
                <c:pt idx="131203">
                  <c:v>200898</c:v>
                </c:pt>
                <c:pt idx="131204">
                  <c:v>200898</c:v>
                </c:pt>
                <c:pt idx="131205">
                  <c:v>200898</c:v>
                </c:pt>
                <c:pt idx="131206">
                  <c:v>200898</c:v>
                </c:pt>
                <c:pt idx="131207">
                  <c:v>200898</c:v>
                </c:pt>
                <c:pt idx="131208">
                  <c:v>200898</c:v>
                </c:pt>
                <c:pt idx="131209">
                  <c:v>200898</c:v>
                </c:pt>
                <c:pt idx="131210">
                  <c:v>200898</c:v>
                </c:pt>
                <c:pt idx="131211">
                  <c:v>200898</c:v>
                </c:pt>
                <c:pt idx="131212">
                  <c:v>200898</c:v>
                </c:pt>
                <c:pt idx="131213">
                  <c:v>200898</c:v>
                </c:pt>
                <c:pt idx="131214">
                  <c:v>200898</c:v>
                </c:pt>
                <c:pt idx="131215">
                  <c:v>200898</c:v>
                </c:pt>
                <c:pt idx="131216">
                  <c:v>200898</c:v>
                </c:pt>
                <c:pt idx="131217">
                  <c:v>200898</c:v>
                </c:pt>
                <c:pt idx="131218">
                  <c:v>200898</c:v>
                </c:pt>
                <c:pt idx="131219">
                  <c:v>200898</c:v>
                </c:pt>
                <c:pt idx="131220">
                  <c:v>200898</c:v>
                </c:pt>
                <c:pt idx="131221">
                  <c:v>200898</c:v>
                </c:pt>
                <c:pt idx="131222">
                  <c:v>200898</c:v>
                </c:pt>
                <c:pt idx="131223">
                  <c:v>200898</c:v>
                </c:pt>
                <c:pt idx="131224">
                  <c:v>200898</c:v>
                </c:pt>
                <c:pt idx="131225">
                  <c:v>200898</c:v>
                </c:pt>
                <c:pt idx="131226">
                  <c:v>200898</c:v>
                </c:pt>
                <c:pt idx="131227">
                  <c:v>200898</c:v>
                </c:pt>
                <c:pt idx="131228">
                  <c:v>200898</c:v>
                </c:pt>
                <c:pt idx="131229">
                  <c:v>200898</c:v>
                </c:pt>
                <c:pt idx="131230">
                  <c:v>200898</c:v>
                </c:pt>
                <c:pt idx="131231">
                  <c:v>200898</c:v>
                </c:pt>
                <c:pt idx="131232">
                  <c:v>200898</c:v>
                </c:pt>
                <c:pt idx="131233">
                  <c:v>200898</c:v>
                </c:pt>
                <c:pt idx="131234">
                  <c:v>200898</c:v>
                </c:pt>
                <c:pt idx="131235">
                  <c:v>200898</c:v>
                </c:pt>
                <c:pt idx="131236">
                  <c:v>200898</c:v>
                </c:pt>
                <c:pt idx="131237">
                  <c:v>200898</c:v>
                </c:pt>
                <c:pt idx="131238">
                  <c:v>200898</c:v>
                </c:pt>
                <c:pt idx="131239">
                  <c:v>200898</c:v>
                </c:pt>
                <c:pt idx="131240">
                  <c:v>200898</c:v>
                </c:pt>
                <c:pt idx="131241">
                  <c:v>200898</c:v>
                </c:pt>
                <c:pt idx="131242">
                  <c:v>200898</c:v>
                </c:pt>
                <c:pt idx="131243">
                  <c:v>200898</c:v>
                </c:pt>
                <c:pt idx="131244">
                  <c:v>200898</c:v>
                </c:pt>
                <c:pt idx="131245">
                  <c:v>200898</c:v>
                </c:pt>
                <c:pt idx="131246">
                  <c:v>200898</c:v>
                </c:pt>
                <c:pt idx="131247">
                  <c:v>200898</c:v>
                </c:pt>
                <c:pt idx="131248">
                  <c:v>200898</c:v>
                </c:pt>
                <c:pt idx="131249">
                  <c:v>200898</c:v>
                </c:pt>
                <c:pt idx="131250">
                  <c:v>200898</c:v>
                </c:pt>
                <c:pt idx="131251">
                  <c:v>200898</c:v>
                </c:pt>
                <c:pt idx="131252">
                  <c:v>200898</c:v>
                </c:pt>
                <c:pt idx="131253">
                  <c:v>200898</c:v>
                </c:pt>
                <c:pt idx="131254">
                  <c:v>200898</c:v>
                </c:pt>
                <c:pt idx="131255">
                  <c:v>200898</c:v>
                </c:pt>
                <c:pt idx="131256">
                  <c:v>200898</c:v>
                </c:pt>
                <c:pt idx="131257">
                  <c:v>200898</c:v>
                </c:pt>
                <c:pt idx="131258">
                  <c:v>200898</c:v>
                </c:pt>
                <c:pt idx="131259">
                  <c:v>200898</c:v>
                </c:pt>
                <c:pt idx="131260">
                  <c:v>200898</c:v>
                </c:pt>
                <c:pt idx="131261">
                  <c:v>200898</c:v>
                </c:pt>
                <c:pt idx="131262">
                  <c:v>200898</c:v>
                </c:pt>
                <c:pt idx="131263">
                  <c:v>200898</c:v>
                </c:pt>
                <c:pt idx="131264">
                  <c:v>200898</c:v>
                </c:pt>
                <c:pt idx="131265">
                  <c:v>200898</c:v>
                </c:pt>
                <c:pt idx="131266">
                  <c:v>200898</c:v>
                </c:pt>
                <c:pt idx="131267">
                  <c:v>200898</c:v>
                </c:pt>
                <c:pt idx="131268">
                  <c:v>200898</c:v>
                </c:pt>
                <c:pt idx="131269">
                  <c:v>200898</c:v>
                </c:pt>
                <c:pt idx="131270">
                  <c:v>200898</c:v>
                </c:pt>
                <c:pt idx="131271">
                  <c:v>200898</c:v>
                </c:pt>
                <c:pt idx="131272">
                  <c:v>200898</c:v>
                </c:pt>
                <c:pt idx="131273">
                  <c:v>200898</c:v>
                </c:pt>
                <c:pt idx="131274">
                  <c:v>200898</c:v>
                </c:pt>
                <c:pt idx="131275">
                  <c:v>200898</c:v>
                </c:pt>
                <c:pt idx="131276">
                  <c:v>200898</c:v>
                </c:pt>
                <c:pt idx="131277">
                  <c:v>200898</c:v>
                </c:pt>
                <c:pt idx="131278">
                  <c:v>200898</c:v>
                </c:pt>
                <c:pt idx="131279">
                  <c:v>200898</c:v>
                </c:pt>
                <c:pt idx="131280">
                  <c:v>200898</c:v>
                </c:pt>
                <c:pt idx="131281">
                  <c:v>200898</c:v>
                </c:pt>
                <c:pt idx="131282">
                  <c:v>200898</c:v>
                </c:pt>
                <c:pt idx="131283">
                  <c:v>200898</c:v>
                </c:pt>
                <c:pt idx="131284">
                  <c:v>200898</c:v>
                </c:pt>
                <c:pt idx="131285">
                  <c:v>200898</c:v>
                </c:pt>
                <c:pt idx="131286">
                  <c:v>200898</c:v>
                </c:pt>
                <c:pt idx="131287">
                  <c:v>200898</c:v>
                </c:pt>
                <c:pt idx="131288">
                  <c:v>200898</c:v>
                </c:pt>
                <c:pt idx="131289">
                  <c:v>200898</c:v>
                </c:pt>
                <c:pt idx="131290">
                  <c:v>200898</c:v>
                </c:pt>
                <c:pt idx="131291">
                  <c:v>200898</c:v>
                </c:pt>
                <c:pt idx="131292">
                  <c:v>200898</c:v>
                </c:pt>
                <c:pt idx="131293">
                  <c:v>200898</c:v>
                </c:pt>
                <c:pt idx="131294">
                  <c:v>200898</c:v>
                </c:pt>
                <c:pt idx="131295">
                  <c:v>200898</c:v>
                </c:pt>
                <c:pt idx="131296">
                  <c:v>200898</c:v>
                </c:pt>
                <c:pt idx="131297">
                  <c:v>200898</c:v>
                </c:pt>
                <c:pt idx="131298">
                  <c:v>200898</c:v>
                </c:pt>
                <c:pt idx="131299">
                  <c:v>200898</c:v>
                </c:pt>
                <c:pt idx="131300">
                  <c:v>200898</c:v>
                </c:pt>
                <c:pt idx="131301">
                  <c:v>200898</c:v>
                </c:pt>
                <c:pt idx="131302">
                  <c:v>200898</c:v>
                </c:pt>
                <c:pt idx="131303">
                  <c:v>200898</c:v>
                </c:pt>
                <c:pt idx="131304">
                  <c:v>200898</c:v>
                </c:pt>
                <c:pt idx="131305">
                  <c:v>200898</c:v>
                </c:pt>
                <c:pt idx="131306">
                  <c:v>200898</c:v>
                </c:pt>
                <c:pt idx="131307">
                  <c:v>200898</c:v>
                </c:pt>
                <c:pt idx="131308">
                  <c:v>200898</c:v>
                </c:pt>
                <c:pt idx="131309">
                  <c:v>200898</c:v>
                </c:pt>
                <c:pt idx="131310">
                  <c:v>200898</c:v>
                </c:pt>
                <c:pt idx="131311">
                  <c:v>200898</c:v>
                </c:pt>
                <c:pt idx="131312">
                  <c:v>200898</c:v>
                </c:pt>
                <c:pt idx="131313">
                  <c:v>200898</c:v>
                </c:pt>
                <c:pt idx="131314">
                  <c:v>200898</c:v>
                </c:pt>
                <c:pt idx="131315">
                  <c:v>200898</c:v>
                </c:pt>
                <c:pt idx="131316">
                  <c:v>200898</c:v>
                </c:pt>
                <c:pt idx="131317">
                  <c:v>200898</c:v>
                </c:pt>
                <c:pt idx="131318">
                  <c:v>200898</c:v>
                </c:pt>
                <c:pt idx="131319">
                  <c:v>200898</c:v>
                </c:pt>
                <c:pt idx="131320">
                  <c:v>200898</c:v>
                </c:pt>
                <c:pt idx="131321">
                  <c:v>200898</c:v>
                </c:pt>
                <c:pt idx="131322">
                  <c:v>200898</c:v>
                </c:pt>
                <c:pt idx="131323">
                  <c:v>200898</c:v>
                </c:pt>
                <c:pt idx="131324">
                  <c:v>200898</c:v>
                </c:pt>
                <c:pt idx="131325">
                  <c:v>200898</c:v>
                </c:pt>
                <c:pt idx="131326">
                  <c:v>200898</c:v>
                </c:pt>
                <c:pt idx="131327">
                  <c:v>200898</c:v>
                </c:pt>
                <c:pt idx="131328">
                  <c:v>200898</c:v>
                </c:pt>
                <c:pt idx="131329">
                  <c:v>200898</c:v>
                </c:pt>
                <c:pt idx="131330">
                  <c:v>200898</c:v>
                </c:pt>
                <c:pt idx="131331">
                  <c:v>200898</c:v>
                </c:pt>
                <c:pt idx="131332">
                  <c:v>200898</c:v>
                </c:pt>
                <c:pt idx="131333">
                  <c:v>200898</c:v>
                </c:pt>
                <c:pt idx="131334">
                  <c:v>200898</c:v>
                </c:pt>
                <c:pt idx="131335">
                  <c:v>200898</c:v>
                </c:pt>
                <c:pt idx="131336">
                  <c:v>200898</c:v>
                </c:pt>
                <c:pt idx="131337">
                  <c:v>200898</c:v>
                </c:pt>
                <c:pt idx="131338">
                  <c:v>200898</c:v>
                </c:pt>
                <c:pt idx="131339">
                  <c:v>200898</c:v>
                </c:pt>
                <c:pt idx="131340">
                  <c:v>200898</c:v>
                </c:pt>
                <c:pt idx="131341">
                  <c:v>200898</c:v>
                </c:pt>
                <c:pt idx="131342">
                  <c:v>200898</c:v>
                </c:pt>
                <c:pt idx="131343">
                  <c:v>200898</c:v>
                </c:pt>
                <c:pt idx="131344">
                  <c:v>200898</c:v>
                </c:pt>
                <c:pt idx="131345">
                  <c:v>200898</c:v>
                </c:pt>
                <c:pt idx="131346">
                  <c:v>200898</c:v>
                </c:pt>
                <c:pt idx="131347">
                  <c:v>200898</c:v>
                </c:pt>
                <c:pt idx="131348">
                  <c:v>200898</c:v>
                </c:pt>
                <c:pt idx="131349">
                  <c:v>200898</c:v>
                </c:pt>
                <c:pt idx="131350">
                  <c:v>200898</c:v>
                </c:pt>
                <c:pt idx="131351">
                  <c:v>200898</c:v>
                </c:pt>
                <c:pt idx="131352">
                  <c:v>200898</c:v>
                </c:pt>
                <c:pt idx="131353">
                  <c:v>200898</c:v>
                </c:pt>
                <c:pt idx="131354">
                  <c:v>200898</c:v>
                </c:pt>
                <c:pt idx="131355">
                  <c:v>200898</c:v>
                </c:pt>
                <c:pt idx="131356">
                  <c:v>200898</c:v>
                </c:pt>
                <c:pt idx="131357">
                  <c:v>200898</c:v>
                </c:pt>
                <c:pt idx="131358">
                  <c:v>200898</c:v>
                </c:pt>
                <c:pt idx="131359">
                  <c:v>200898</c:v>
                </c:pt>
                <c:pt idx="131360">
                  <c:v>200898</c:v>
                </c:pt>
                <c:pt idx="131361">
                  <c:v>200898</c:v>
                </c:pt>
                <c:pt idx="131362">
                  <c:v>200898</c:v>
                </c:pt>
                <c:pt idx="131363">
                  <c:v>200898</c:v>
                </c:pt>
                <c:pt idx="131364">
                  <c:v>200898</c:v>
                </c:pt>
                <c:pt idx="131365">
                  <c:v>200898</c:v>
                </c:pt>
                <c:pt idx="131366">
                  <c:v>200898</c:v>
                </c:pt>
                <c:pt idx="131367">
                  <c:v>200898</c:v>
                </c:pt>
                <c:pt idx="131368">
                  <c:v>200898</c:v>
                </c:pt>
                <c:pt idx="131369">
                  <c:v>200898</c:v>
                </c:pt>
                <c:pt idx="131370">
                  <c:v>200898</c:v>
                </c:pt>
                <c:pt idx="131371">
                  <c:v>200898</c:v>
                </c:pt>
                <c:pt idx="131372">
                  <c:v>200898</c:v>
                </c:pt>
                <c:pt idx="131373">
                  <c:v>200898</c:v>
                </c:pt>
                <c:pt idx="131374">
                  <c:v>200898</c:v>
                </c:pt>
                <c:pt idx="131375">
                  <c:v>200898</c:v>
                </c:pt>
                <c:pt idx="131376">
                  <c:v>200898</c:v>
                </c:pt>
                <c:pt idx="131377">
                  <c:v>200898</c:v>
                </c:pt>
                <c:pt idx="131378">
                  <c:v>200898</c:v>
                </c:pt>
                <c:pt idx="131379">
                  <c:v>200898</c:v>
                </c:pt>
                <c:pt idx="131380">
                  <c:v>200898</c:v>
                </c:pt>
                <c:pt idx="131381">
                  <c:v>200898</c:v>
                </c:pt>
                <c:pt idx="131382">
                  <c:v>200898</c:v>
                </c:pt>
                <c:pt idx="131383">
                  <c:v>200898</c:v>
                </c:pt>
                <c:pt idx="131384">
                  <c:v>200898</c:v>
                </c:pt>
                <c:pt idx="131385">
                  <c:v>200898</c:v>
                </c:pt>
                <c:pt idx="131386">
                  <c:v>200898</c:v>
                </c:pt>
                <c:pt idx="131387">
                  <c:v>200898</c:v>
                </c:pt>
                <c:pt idx="131388">
                  <c:v>200898</c:v>
                </c:pt>
                <c:pt idx="131389">
                  <c:v>200898</c:v>
                </c:pt>
                <c:pt idx="131390">
                  <c:v>200898</c:v>
                </c:pt>
                <c:pt idx="131391">
                  <c:v>200898</c:v>
                </c:pt>
                <c:pt idx="131392">
                  <c:v>200898</c:v>
                </c:pt>
                <c:pt idx="131393">
                  <c:v>200898</c:v>
                </c:pt>
                <c:pt idx="131394">
                  <c:v>200898</c:v>
                </c:pt>
                <c:pt idx="131395">
                  <c:v>200898</c:v>
                </c:pt>
                <c:pt idx="131396">
                  <c:v>200898</c:v>
                </c:pt>
                <c:pt idx="131397">
                  <c:v>200898</c:v>
                </c:pt>
                <c:pt idx="131398">
                  <c:v>200898</c:v>
                </c:pt>
                <c:pt idx="131399">
                  <c:v>200898</c:v>
                </c:pt>
                <c:pt idx="131400">
                  <c:v>200898</c:v>
                </c:pt>
                <c:pt idx="131401">
                  <c:v>200898</c:v>
                </c:pt>
                <c:pt idx="131402">
                  <c:v>200898</c:v>
                </c:pt>
                <c:pt idx="131403">
                  <c:v>200898</c:v>
                </c:pt>
                <c:pt idx="131404">
                  <c:v>200898</c:v>
                </c:pt>
                <c:pt idx="131405">
                  <c:v>200898</c:v>
                </c:pt>
                <c:pt idx="131406">
                  <c:v>200898</c:v>
                </c:pt>
                <c:pt idx="131407">
                  <c:v>200898</c:v>
                </c:pt>
                <c:pt idx="131408">
                  <c:v>200898</c:v>
                </c:pt>
                <c:pt idx="131409">
                  <c:v>200898</c:v>
                </c:pt>
                <c:pt idx="131410">
                  <c:v>200898</c:v>
                </c:pt>
                <c:pt idx="131411">
                  <c:v>200898</c:v>
                </c:pt>
                <c:pt idx="131412">
                  <c:v>200898</c:v>
                </c:pt>
                <c:pt idx="131413">
                  <c:v>200898</c:v>
                </c:pt>
                <c:pt idx="131414">
                  <c:v>200898</c:v>
                </c:pt>
                <c:pt idx="131415">
                  <c:v>200898</c:v>
                </c:pt>
                <c:pt idx="131416">
                  <c:v>200898</c:v>
                </c:pt>
                <c:pt idx="131417">
                  <c:v>200898</c:v>
                </c:pt>
                <c:pt idx="131418">
                  <c:v>200898</c:v>
                </c:pt>
                <c:pt idx="131419">
                  <c:v>200898</c:v>
                </c:pt>
                <c:pt idx="131420">
                  <c:v>200898</c:v>
                </c:pt>
                <c:pt idx="131421">
                  <c:v>200898</c:v>
                </c:pt>
                <c:pt idx="131422">
                  <c:v>200898</c:v>
                </c:pt>
                <c:pt idx="131423">
                  <c:v>200898</c:v>
                </c:pt>
                <c:pt idx="131424">
                  <c:v>200898</c:v>
                </c:pt>
                <c:pt idx="131425">
                  <c:v>200898</c:v>
                </c:pt>
                <c:pt idx="131426">
                  <c:v>200898</c:v>
                </c:pt>
                <c:pt idx="131427">
                  <c:v>200898</c:v>
                </c:pt>
                <c:pt idx="131428">
                  <c:v>200898</c:v>
                </c:pt>
                <c:pt idx="131429">
                  <c:v>200898</c:v>
                </c:pt>
                <c:pt idx="131430">
                  <c:v>200898</c:v>
                </c:pt>
                <c:pt idx="131431">
                  <c:v>200898</c:v>
                </c:pt>
                <c:pt idx="131432">
                  <c:v>200898</c:v>
                </c:pt>
                <c:pt idx="131433">
                  <c:v>200898</c:v>
                </c:pt>
                <c:pt idx="131434">
                  <c:v>200898</c:v>
                </c:pt>
                <c:pt idx="131435">
                  <c:v>200898</c:v>
                </c:pt>
                <c:pt idx="131436">
                  <c:v>200898</c:v>
                </c:pt>
                <c:pt idx="131437">
                  <c:v>200898</c:v>
                </c:pt>
                <c:pt idx="131438">
                  <c:v>200898</c:v>
                </c:pt>
                <c:pt idx="131439">
                  <c:v>200898</c:v>
                </c:pt>
                <c:pt idx="131440">
                  <c:v>200898</c:v>
                </c:pt>
                <c:pt idx="131441">
                  <c:v>200898</c:v>
                </c:pt>
                <c:pt idx="131442">
                  <c:v>200898</c:v>
                </c:pt>
                <c:pt idx="131443">
                  <c:v>200898</c:v>
                </c:pt>
                <c:pt idx="131444">
                  <c:v>200898</c:v>
                </c:pt>
                <c:pt idx="131445">
                  <c:v>200898</c:v>
                </c:pt>
                <c:pt idx="131446">
                  <c:v>200898</c:v>
                </c:pt>
                <c:pt idx="131447">
                  <c:v>200898</c:v>
                </c:pt>
                <c:pt idx="131448">
                  <c:v>200898</c:v>
                </c:pt>
                <c:pt idx="131449">
                  <c:v>200898</c:v>
                </c:pt>
                <c:pt idx="131450">
                  <c:v>200898</c:v>
                </c:pt>
                <c:pt idx="131451">
                  <c:v>200898</c:v>
                </c:pt>
                <c:pt idx="131452">
                  <c:v>200898</c:v>
                </c:pt>
                <c:pt idx="131453">
                  <c:v>200898</c:v>
                </c:pt>
                <c:pt idx="131454">
                  <c:v>200898</c:v>
                </c:pt>
                <c:pt idx="131455">
                  <c:v>200898</c:v>
                </c:pt>
                <c:pt idx="131456">
                  <c:v>200898</c:v>
                </c:pt>
                <c:pt idx="131457">
                  <c:v>200898</c:v>
                </c:pt>
                <c:pt idx="131458">
                  <c:v>200898</c:v>
                </c:pt>
                <c:pt idx="131459">
                  <c:v>200898</c:v>
                </c:pt>
                <c:pt idx="131460">
                  <c:v>200898</c:v>
                </c:pt>
                <c:pt idx="131461">
                  <c:v>200898</c:v>
                </c:pt>
                <c:pt idx="131462">
                  <c:v>200898</c:v>
                </c:pt>
                <c:pt idx="131463">
                  <c:v>200898</c:v>
                </c:pt>
                <c:pt idx="131464">
                  <c:v>200898</c:v>
                </c:pt>
                <c:pt idx="131465">
                  <c:v>200898</c:v>
                </c:pt>
                <c:pt idx="131466">
                  <c:v>200898</c:v>
                </c:pt>
                <c:pt idx="131467">
                  <c:v>200898</c:v>
                </c:pt>
                <c:pt idx="131468">
                  <c:v>200898</c:v>
                </c:pt>
                <c:pt idx="131469">
                  <c:v>200898</c:v>
                </c:pt>
                <c:pt idx="131470">
                  <c:v>200898</c:v>
                </c:pt>
                <c:pt idx="131471">
                  <c:v>200898</c:v>
                </c:pt>
                <c:pt idx="131472">
                  <c:v>200898</c:v>
                </c:pt>
                <c:pt idx="131473">
                  <c:v>200898</c:v>
                </c:pt>
                <c:pt idx="131474">
                  <c:v>200898</c:v>
                </c:pt>
                <c:pt idx="131475">
                  <c:v>200898</c:v>
                </c:pt>
                <c:pt idx="131476">
                  <c:v>200898</c:v>
                </c:pt>
                <c:pt idx="131477">
                  <c:v>200898</c:v>
                </c:pt>
                <c:pt idx="131478">
                  <c:v>200898</c:v>
                </c:pt>
                <c:pt idx="131479">
                  <c:v>200898</c:v>
                </c:pt>
                <c:pt idx="131480">
                  <c:v>200898</c:v>
                </c:pt>
                <c:pt idx="131481">
                  <c:v>200898</c:v>
                </c:pt>
                <c:pt idx="131482">
                  <c:v>200898</c:v>
                </c:pt>
                <c:pt idx="131483">
                  <c:v>200898</c:v>
                </c:pt>
                <c:pt idx="131484">
                  <c:v>200898</c:v>
                </c:pt>
                <c:pt idx="131485">
                  <c:v>200898</c:v>
                </c:pt>
                <c:pt idx="131486">
                  <c:v>200898</c:v>
                </c:pt>
                <c:pt idx="131487">
                  <c:v>200898</c:v>
                </c:pt>
                <c:pt idx="131488">
                  <c:v>200898</c:v>
                </c:pt>
                <c:pt idx="131489">
                  <c:v>200898</c:v>
                </c:pt>
                <c:pt idx="131490">
                  <c:v>200898</c:v>
                </c:pt>
                <c:pt idx="131491">
                  <c:v>200898</c:v>
                </c:pt>
                <c:pt idx="131492">
                  <c:v>200898</c:v>
                </c:pt>
                <c:pt idx="131493">
                  <c:v>200898</c:v>
                </c:pt>
                <c:pt idx="131494">
                  <c:v>200898</c:v>
                </c:pt>
                <c:pt idx="131495">
                  <c:v>200898</c:v>
                </c:pt>
                <c:pt idx="131496">
                  <c:v>200898</c:v>
                </c:pt>
                <c:pt idx="131497">
                  <c:v>200898</c:v>
                </c:pt>
                <c:pt idx="131498">
                  <c:v>200898</c:v>
                </c:pt>
                <c:pt idx="131499">
                  <c:v>200898</c:v>
                </c:pt>
                <c:pt idx="131500">
                  <c:v>200898</c:v>
                </c:pt>
                <c:pt idx="131501">
                  <c:v>200898</c:v>
                </c:pt>
                <c:pt idx="131502">
                  <c:v>200898</c:v>
                </c:pt>
                <c:pt idx="131503">
                  <c:v>200898</c:v>
                </c:pt>
                <c:pt idx="131504">
                  <c:v>200898</c:v>
                </c:pt>
                <c:pt idx="131505">
                  <c:v>200898</c:v>
                </c:pt>
                <c:pt idx="131506">
                  <c:v>200898</c:v>
                </c:pt>
                <c:pt idx="131507">
                  <c:v>200898</c:v>
                </c:pt>
                <c:pt idx="131508">
                  <c:v>200898</c:v>
                </c:pt>
                <c:pt idx="131509">
                  <c:v>200898</c:v>
                </c:pt>
                <c:pt idx="131510">
                  <c:v>200898</c:v>
                </c:pt>
                <c:pt idx="131511">
                  <c:v>200898</c:v>
                </c:pt>
                <c:pt idx="131512">
                  <c:v>200898</c:v>
                </c:pt>
                <c:pt idx="131513">
                  <c:v>200898</c:v>
                </c:pt>
                <c:pt idx="131514">
                  <c:v>200898</c:v>
                </c:pt>
                <c:pt idx="131515">
                  <c:v>200898</c:v>
                </c:pt>
                <c:pt idx="131516">
                  <c:v>200898</c:v>
                </c:pt>
                <c:pt idx="131517">
                  <c:v>200898</c:v>
                </c:pt>
                <c:pt idx="131518">
                  <c:v>200898</c:v>
                </c:pt>
                <c:pt idx="131519">
                  <c:v>200898</c:v>
                </c:pt>
                <c:pt idx="131520">
                  <c:v>200898</c:v>
                </c:pt>
                <c:pt idx="131521">
                  <c:v>200898</c:v>
                </c:pt>
                <c:pt idx="131522">
                  <c:v>200898</c:v>
                </c:pt>
                <c:pt idx="131523">
                  <c:v>200898</c:v>
                </c:pt>
                <c:pt idx="131524">
                  <c:v>200898</c:v>
                </c:pt>
                <c:pt idx="131525">
                  <c:v>200898</c:v>
                </c:pt>
                <c:pt idx="131526">
                  <c:v>200898</c:v>
                </c:pt>
                <c:pt idx="131527">
                  <c:v>200898</c:v>
                </c:pt>
                <c:pt idx="131528">
                  <c:v>200898</c:v>
                </c:pt>
                <c:pt idx="131529">
                  <c:v>200898</c:v>
                </c:pt>
                <c:pt idx="131530">
                  <c:v>200898</c:v>
                </c:pt>
                <c:pt idx="131531">
                  <c:v>200898</c:v>
                </c:pt>
                <c:pt idx="131532">
                  <c:v>200898</c:v>
                </c:pt>
                <c:pt idx="131533">
                  <c:v>200898</c:v>
                </c:pt>
                <c:pt idx="131534">
                  <c:v>200898</c:v>
                </c:pt>
                <c:pt idx="131535">
                  <c:v>200898</c:v>
                </c:pt>
                <c:pt idx="131536">
                  <c:v>200898</c:v>
                </c:pt>
                <c:pt idx="131537">
                  <c:v>200898</c:v>
                </c:pt>
                <c:pt idx="131538">
                  <c:v>200898</c:v>
                </c:pt>
                <c:pt idx="131539">
                  <c:v>200898</c:v>
                </c:pt>
                <c:pt idx="131540">
                  <c:v>200898</c:v>
                </c:pt>
                <c:pt idx="131541">
                  <c:v>200898</c:v>
                </c:pt>
                <c:pt idx="131542">
                  <c:v>200898</c:v>
                </c:pt>
                <c:pt idx="131543">
                  <c:v>200898</c:v>
                </c:pt>
                <c:pt idx="131544">
                  <c:v>200898</c:v>
                </c:pt>
                <c:pt idx="131545">
                  <c:v>200898</c:v>
                </c:pt>
                <c:pt idx="131546">
                  <c:v>200898</c:v>
                </c:pt>
                <c:pt idx="131547">
                  <c:v>200898</c:v>
                </c:pt>
                <c:pt idx="131548">
                  <c:v>200898</c:v>
                </c:pt>
                <c:pt idx="131549">
                  <c:v>200898</c:v>
                </c:pt>
                <c:pt idx="131550">
                  <c:v>200898</c:v>
                </c:pt>
                <c:pt idx="131551">
                  <c:v>200898</c:v>
                </c:pt>
                <c:pt idx="131552">
                  <c:v>200898</c:v>
                </c:pt>
                <c:pt idx="131553">
                  <c:v>200898</c:v>
                </c:pt>
                <c:pt idx="131554">
                  <c:v>200898</c:v>
                </c:pt>
                <c:pt idx="131555">
                  <c:v>200898</c:v>
                </c:pt>
                <c:pt idx="131556">
                  <c:v>200898</c:v>
                </c:pt>
                <c:pt idx="131557">
                  <c:v>200898</c:v>
                </c:pt>
                <c:pt idx="131558">
                  <c:v>200898</c:v>
                </c:pt>
                <c:pt idx="131559">
                  <c:v>200898</c:v>
                </c:pt>
                <c:pt idx="131560">
                  <c:v>200898</c:v>
                </c:pt>
                <c:pt idx="131561">
                  <c:v>200898</c:v>
                </c:pt>
                <c:pt idx="131562">
                  <c:v>200898</c:v>
                </c:pt>
                <c:pt idx="131563">
                  <c:v>200898</c:v>
                </c:pt>
                <c:pt idx="131564">
                  <c:v>200898</c:v>
                </c:pt>
                <c:pt idx="131565">
                  <c:v>200898</c:v>
                </c:pt>
                <c:pt idx="131566">
                  <c:v>200898</c:v>
                </c:pt>
                <c:pt idx="131567">
                  <c:v>200898</c:v>
                </c:pt>
                <c:pt idx="131568">
                  <c:v>200898</c:v>
                </c:pt>
                <c:pt idx="131569">
                  <c:v>200898</c:v>
                </c:pt>
                <c:pt idx="131570">
                  <c:v>200898</c:v>
                </c:pt>
                <c:pt idx="131571">
                  <c:v>200898</c:v>
                </c:pt>
                <c:pt idx="131572">
                  <c:v>200898</c:v>
                </c:pt>
                <c:pt idx="131573">
                  <c:v>200898</c:v>
                </c:pt>
                <c:pt idx="131574">
                  <c:v>200898</c:v>
                </c:pt>
                <c:pt idx="131575">
                  <c:v>200898</c:v>
                </c:pt>
                <c:pt idx="131576">
                  <c:v>200898</c:v>
                </c:pt>
                <c:pt idx="131577">
                  <c:v>200898</c:v>
                </c:pt>
                <c:pt idx="131578">
                  <c:v>200898</c:v>
                </c:pt>
                <c:pt idx="131579">
                  <c:v>200898</c:v>
                </c:pt>
                <c:pt idx="131580">
                  <c:v>200898</c:v>
                </c:pt>
                <c:pt idx="131581">
                  <c:v>200898</c:v>
                </c:pt>
                <c:pt idx="131582">
                  <c:v>200898</c:v>
                </c:pt>
                <c:pt idx="131583">
                  <c:v>200898</c:v>
                </c:pt>
                <c:pt idx="131584">
                  <c:v>200898</c:v>
                </c:pt>
                <c:pt idx="131585">
                  <c:v>200898</c:v>
                </c:pt>
                <c:pt idx="131586">
                  <c:v>200898</c:v>
                </c:pt>
                <c:pt idx="131587">
                  <c:v>200898</c:v>
                </c:pt>
                <c:pt idx="131588">
                  <c:v>200898</c:v>
                </c:pt>
                <c:pt idx="131589">
                  <c:v>200898</c:v>
                </c:pt>
                <c:pt idx="131590">
                  <c:v>200898</c:v>
                </c:pt>
                <c:pt idx="131591">
                  <c:v>200898</c:v>
                </c:pt>
                <c:pt idx="131592">
                  <c:v>200898</c:v>
                </c:pt>
                <c:pt idx="131593">
                  <c:v>200898</c:v>
                </c:pt>
                <c:pt idx="131594">
                  <c:v>200898</c:v>
                </c:pt>
                <c:pt idx="131595">
                  <c:v>200898</c:v>
                </c:pt>
                <c:pt idx="131596">
                  <c:v>200898</c:v>
                </c:pt>
                <c:pt idx="131597">
                  <c:v>200898</c:v>
                </c:pt>
                <c:pt idx="131598">
                  <c:v>200898</c:v>
                </c:pt>
                <c:pt idx="131599">
                  <c:v>200898</c:v>
                </c:pt>
                <c:pt idx="131600">
                  <c:v>200898</c:v>
                </c:pt>
                <c:pt idx="131601">
                  <c:v>200898</c:v>
                </c:pt>
                <c:pt idx="131602">
                  <c:v>200898</c:v>
                </c:pt>
                <c:pt idx="131603">
                  <c:v>200898</c:v>
                </c:pt>
                <c:pt idx="131604">
                  <c:v>200898</c:v>
                </c:pt>
                <c:pt idx="131605">
                  <c:v>200898</c:v>
                </c:pt>
                <c:pt idx="131606">
                  <c:v>200898</c:v>
                </c:pt>
                <c:pt idx="131607">
                  <c:v>200898</c:v>
                </c:pt>
                <c:pt idx="131608">
                  <c:v>200898</c:v>
                </c:pt>
                <c:pt idx="131609">
                  <c:v>200898</c:v>
                </c:pt>
                <c:pt idx="131610">
                  <c:v>200898</c:v>
                </c:pt>
                <c:pt idx="131611">
                  <c:v>200898</c:v>
                </c:pt>
                <c:pt idx="131612">
                  <c:v>200898</c:v>
                </c:pt>
                <c:pt idx="131613">
                  <c:v>200898</c:v>
                </c:pt>
                <c:pt idx="131614">
                  <c:v>200898</c:v>
                </c:pt>
                <c:pt idx="131615">
                  <c:v>200898</c:v>
                </c:pt>
                <c:pt idx="131616">
                  <c:v>200898</c:v>
                </c:pt>
                <c:pt idx="131617">
                  <c:v>200898</c:v>
                </c:pt>
                <c:pt idx="131618">
                  <c:v>200898</c:v>
                </c:pt>
                <c:pt idx="131619">
                  <c:v>200898</c:v>
                </c:pt>
                <c:pt idx="131620">
                  <c:v>200898</c:v>
                </c:pt>
                <c:pt idx="131621">
                  <c:v>200898</c:v>
                </c:pt>
                <c:pt idx="131622">
                  <c:v>200898</c:v>
                </c:pt>
                <c:pt idx="131623">
                  <c:v>200898</c:v>
                </c:pt>
                <c:pt idx="131624">
                  <c:v>200898</c:v>
                </c:pt>
                <c:pt idx="131625">
                  <c:v>200898</c:v>
                </c:pt>
                <c:pt idx="131626">
                  <c:v>200898</c:v>
                </c:pt>
                <c:pt idx="131627">
                  <c:v>200898</c:v>
                </c:pt>
                <c:pt idx="131628">
                  <c:v>200898</c:v>
                </c:pt>
                <c:pt idx="131629">
                  <c:v>200898</c:v>
                </c:pt>
                <c:pt idx="131630">
                  <c:v>200898</c:v>
                </c:pt>
                <c:pt idx="131631">
                  <c:v>200898</c:v>
                </c:pt>
                <c:pt idx="131632">
                  <c:v>200898</c:v>
                </c:pt>
                <c:pt idx="131633">
                  <c:v>200898</c:v>
                </c:pt>
                <c:pt idx="131634">
                  <c:v>200898</c:v>
                </c:pt>
                <c:pt idx="131635">
                  <c:v>200898</c:v>
                </c:pt>
                <c:pt idx="131636">
                  <c:v>200898</c:v>
                </c:pt>
                <c:pt idx="131637">
                  <c:v>200898</c:v>
                </c:pt>
                <c:pt idx="131638">
                  <c:v>200898</c:v>
                </c:pt>
                <c:pt idx="131639">
                  <c:v>200898</c:v>
                </c:pt>
                <c:pt idx="131640">
                  <c:v>200898</c:v>
                </c:pt>
                <c:pt idx="131641">
                  <c:v>200898</c:v>
                </c:pt>
                <c:pt idx="131642">
                  <c:v>200898</c:v>
                </c:pt>
                <c:pt idx="131643">
                  <c:v>200898</c:v>
                </c:pt>
                <c:pt idx="131644">
                  <c:v>200898</c:v>
                </c:pt>
                <c:pt idx="131645">
                  <c:v>200898</c:v>
                </c:pt>
                <c:pt idx="131646">
                  <c:v>200898</c:v>
                </c:pt>
                <c:pt idx="131647">
                  <c:v>200898</c:v>
                </c:pt>
                <c:pt idx="131648">
                  <c:v>200898</c:v>
                </c:pt>
                <c:pt idx="131649">
                  <c:v>200898</c:v>
                </c:pt>
                <c:pt idx="131650">
                  <c:v>200898</c:v>
                </c:pt>
                <c:pt idx="131651">
                  <c:v>200898</c:v>
                </c:pt>
                <c:pt idx="131652">
                  <c:v>200898</c:v>
                </c:pt>
                <c:pt idx="131653">
                  <c:v>200898</c:v>
                </c:pt>
                <c:pt idx="131654">
                  <c:v>200898</c:v>
                </c:pt>
                <c:pt idx="131655">
                  <c:v>200898</c:v>
                </c:pt>
                <c:pt idx="131656">
                  <c:v>200898</c:v>
                </c:pt>
                <c:pt idx="131657">
                  <c:v>200898</c:v>
                </c:pt>
                <c:pt idx="131658">
                  <c:v>200898</c:v>
                </c:pt>
                <c:pt idx="131659">
                  <c:v>200898</c:v>
                </c:pt>
                <c:pt idx="131660">
                  <c:v>200898</c:v>
                </c:pt>
                <c:pt idx="131661">
                  <c:v>200898</c:v>
                </c:pt>
                <c:pt idx="131662">
                  <c:v>200898</c:v>
                </c:pt>
                <c:pt idx="131663">
                  <c:v>200898</c:v>
                </c:pt>
                <c:pt idx="131664">
                  <c:v>200898</c:v>
                </c:pt>
                <c:pt idx="131665">
                  <c:v>200898</c:v>
                </c:pt>
                <c:pt idx="131666">
                  <c:v>200898</c:v>
                </c:pt>
                <c:pt idx="131667">
                  <c:v>200898</c:v>
                </c:pt>
                <c:pt idx="131668">
                  <c:v>200898</c:v>
                </c:pt>
                <c:pt idx="131669">
                  <c:v>200898</c:v>
                </c:pt>
                <c:pt idx="131670">
                  <c:v>200898</c:v>
                </c:pt>
                <c:pt idx="131671">
                  <c:v>200898</c:v>
                </c:pt>
                <c:pt idx="131672">
                  <c:v>200898</c:v>
                </c:pt>
                <c:pt idx="131673">
                  <c:v>200898</c:v>
                </c:pt>
                <c:pt idx="131674">
                  <c:v>200898</c:v>
                </c:pt>
                <c:pt idx="131675">
                  <c:v>200898</c:v>
                </c:pt>
                <c:pt idx="131676">
                  <c:v>200898</c:v>
                </c:pt>
                <c:pt idx="131677">
                  <c:v>200898</c:v>
                </c:pt>
                <c:pt idx="131678">
                  <c:v>200898</c:v>
                </c:pt>
                <c:pt idx="131679">
                  <c:v>200898</c:v>
                </c:pt>
                <c:pt idx="131680">
                  <c:v>200898</c:v>
                </c:pt>
                <c:pt idx="131681">
                  <c:v>200898</c:v>
                </c:pt>
                <c:pt idx="131682">
                  <c:v>200898</c:v>
                </c:pt>
                <c:pt idx="131683">
                  <c:v>200898</c:v>
                </c:pt>
                <c:pt idx="131684">
                  <c:v>200898</c:v>
                </c:pt>
                <c:pt idx="131685">
                  <c:v>200898</c:v>
                </c:pt>
                <c:pt idx="131686">
                  <c:v>200898</c:v>
                </c:pt>
                <c:pt idx="131687">
                  <c:v>200898</c:v>
                </c:pt>
                <c:pt idx="131688">
                  <c:v>200898</c:v>
                </c:pt>
                <c:pt idx="131689">
                  <c:v>200898</c:v>
                </c:pt>
                <c:pt idx="131690">
                  <c:v>200898</c:v>
                </c:pt>
                <c:pt idx="131691">
                  <c:v>200898</c:v>
                </c:pt>
                <c:pt idx="131692">
                  <c:v>200898</c:v>
                </c:pt>
                <c:pt idx="131693">
                  <c:v>200898</c:v>
                </c:pt>
                <c:pt idx="131694">
                  <c:v>200898</c:v>
                </c:pt>
                <c:pt idx="131695">
                  <c:v>200898</c:v>
                </c:pt>
                <c:pt idx="131696">
                  <c:v>200898</c:v>
                </c:pt>
                <c:pt idx="131697">
                  <c:v>200898</c:v>
                </c:pt>
                <c:pt idx="131698">
                  <c:v>200898</c:v>
                </c:pt>
                <c:pt idx="131699">
                  <c:v>200898</c:v>
                </c:pt>
                <c:pt idx="131700">
                  <c:v>200898</c:v>
                </c:pt>
                <c:pt idx="131701">
                  <c:v>200898</c:v>
                </c:pt>
                <c:pt idx="131702">
                  <c:v>200898</c:v>
                </c:pt>
                <c:pt idx="131703">
                  <c:v>200898</c:v>
                </c:pt>
                <c:pt idx="131704">
                  <c:v>200898</c:v>
                </c:pt>
                <c:pt idx="131705">
                  <c:v>200898</c:v>
                </c:pt>
                <c:pt idx="131706">
                  <c:v>200898</c:v>
                </c:pt>
                <c:pt idx="131707">
                  <c:v>200898</c:v>
                </c:pt>
                <c:pt idx="131708">
                  <c:v>200898</c:v>
                </c:pt>
                <c:pt idx="131709">
                  <c:v>200898</c:v>
                </c:pt>
                <c:pt idx="131710">
                  <c:v>200898</c:v>
                </c:pt>
                <c:pt idx="131711">
                  <c:v>200898</c:v>
                </c:pt>
                <c:pt idx="131712">
                  <c:v>200898</c:v>
                </c:pt>
                <c:pt idx="131713">
                  <c:v>200898</c:v>
                </c:pt>
                <c:pt idx="131714">
                  <c:v>200898</c:v>
                </c:pt>
                <c:pt idx="131715">
                  <c:v>200898</c:v>
                </c:pt>
                <c:pt idx="131716">
                  <c:v>200898</c:v>
                </c:pt>
                <c:pt idx="131717">
                  <c:v>200898</c:v>
                </c:pt>
                <c:pt idx="131718">
                  <c:v>200898</c:v>
                </c:pt>
                <c:pt idx="131719">
                  <c:v>200898</c:v>
                </c:pt>
                <c:pt idx="131720">
                  <c:v>200898</c:v>
                </c:pt>
                <c:pt idx="131721">
                  <c:v>200898</c:v>
                </c:pt>
                <c:pt idx="131722">
                  <c:v>200898</c:v>
                </c:pt>
                <c:pt idx="131723">
                  <c:v>200898</c:v>
                </c:pt>
                <c:pt idx="131724">
                  <c:v>200898</c:v>
                </c:pt>
                <c:pt idx="131725">
                  <c:v>200898</c:v>
                </c:pt>
                <c:pt idx="131726">
                  <c:v>200898</c:v>
                </c:pt>
                <c:pt idx="131727">
                  <c:v>200898</c:v>
                </c:pt>
                <c:pt idx="131728">
                  <c:v>200898</c:v>
                </c:pt>
                <c:pt idx="131729">
                  <c:v>200898</c:v>
                </c:pt>
                <c:pt idx="131730">
                  <c:v>200898</c:v>
                </c:pt>
                <c:pt idx="131731">
                  <c:v>200898</c:v>
                </c:pt>
                <c:pt idx="131732">
                  <c:v>200898</c:v>
                </c:pt>
                <c:pt idx="131733">
                  <c:v>200898</c:v>
                </c:pt>
                <c:pt idx="131734">
                  <c:v>200898</c:v>
                </c:pt>
                <c:pt idx="131735">
                  <c:v>200898</c:v>
                </c:pt>
                <c:pt idx="131736">
                  <c:v>200898</c:v>
                </c:pt>
                <c:pt idx="131737">
                  <c:v>200898</c:v>
                </c:pt>
                <c:pt idx="131738">
                  <c:v>200898</c:v>
                </c:pt>
                <c:pt idx="131739">
                  <c:v>200898</c:v>
                </c:pt>
                <c:pt idx="131740">
                  <c:v>200898</c:v>
                </c:pt>
                <c:pt idx="131741">
                  <c:v>200898</c:v>
                </c:pt>
                <c:pt idx="131742">
                  <c:v>200898</c:v>
                </c:pt>
                <c:pt idx="131743">
                  <c:v>200898</c:v>
                </c:pt>
                <c:pt idx="131744">
                  <c:v>200898</c:v>
                </c:pt>
                <c:pt idx="131745">
                  <c:v>200898</c:v>
                </c:pt>
                <c:pt idx="131746">
                  <c:v>200898</c:v>
                </c:pt>
                <c:pt idx="131747">
                  <c:v>200898</c:v>
                </c:pt>
                <c:pt idx="131748">
                  <c:v>200898</c:v>
                </c:pt>
                <c:pt idx="131749">
                  <c:v>200898</c:v>
                </c:pt>
                <c:pt idx="131750">
                  <c:v>200898</c:v>
                </c:pt>
                <c:pt idx="131751">
                  <c:v>200898</c:v>
                </c:pt>
                <c:pt idx="131752">
                  <c:v>200898</c:v>
                </c:pt>
                <c:pt idx="131753">
                  <c:v>200898</c:v>
                </c:pt>
                <c:pt idx="131754">
                  <c:v>200898</c:v>
                </c:pt>
                <c:pt idx="131755">
                  <c:v>200898</c:v>
                </c:pt>
                <c:pt idx="131756">
                  <c:v>200898</c:v>
                </c:pt>
                <c:pt idx="131757">
                  <c:v>200898</c:v>
                </c:pt>
                <c:pt idx="131758">
                  <c:v>200898</c:v>
                </c:pt>
                <c:pt idx="131759">
                  <c:v>200898</c:v>
                </c:pt>
                <c:pt idx="131760">
                  <c:v>200898</c:v>
                </c:pt>
                <c:pt idx="131761">
                  <c:v>200898</c:v>
                </c:pt>
                <c:pt idx="131762">
                  <c:v>200898</c:v>
                </c:pt>
                <c:pt idx="131763">
                  <c:v>200898</c:v>
                </c:pt>
                <c:pt idx="131764">
                  <c:v>200898</c:v>
                </c:pt>
                <c:pt idx="131765">
                  <c:v>200898</c:v>
                </c:pt>
                <c:pt idx="131766">
                  <c:v>200898</c:v>
                </c:pt>
                <c:pt idx="131767">
                  <c:v>200898</c:v>
                </c:pt>
                <c:pt idx="131768">
                  <c:v>200898</c:v>
                </c:pt>
                <c:pt idx="131769">
                  <c:v>200898</c:v>
                </c:pt>
                <c:pt idx="131770">
                  <c:v>200898</c:v>
                </c:pt>
                <c:pt idx="131771">
                  <c:v>200898</c:v>
                </c:pt>
                <c:pt idx="131772">
                  <c:v>200898</c:v>
                </c:pt>
                <c:pt idx="131773">
                  <c:v>200898</c:v>
                </c:pt>
                <c:pt idx="131774">
                  <c:v>200898</c:v>
                </c:pt>
                <c:pt idx="131775">
                  <c:v>200898</c:v>
                </c:pt>
                <c:pt idx="131776">
                  <c:v>200898</c:v>
                </c:pt>
                <c:pt idx="131777">
                  <c:v>200898</c:v>
                </c:pt>
                <c:pt idx="131778">
                  <c:v>200898</c:v>
                </c:pt>
                <c:pt idx="131779">
                  <c:v>200898</c:v>
                </c:pt>
                <c:pt idx="131780">
                  <c:v>200898</c:v>
                </c:pt>
                <c:pt idx="131781">
                  <c:v>200898</c:v>
                </c:pt>
                <c:pt idx="131782">
                  <c:v>200898</c:v>
                </c:pt>
                <c:pt idx="131783">
                  <c:v>200898</c:v>
                </c:pt>
                <c:pt idx="131784">
                  <c:v>200898</c:v>
                </c:pt>
                <c:pt idx="131785">
                  <c:v>200898</c:v>
                </c:pt>
                <c:pt idx="131786">
                  <c:v>200898</c:v>
                </c:pt>
                <c:pt idx="131787">
                  <c:v>200898</c:v>
                </c:pt>
                <c:pt idx="131788">
                  <c:v>200898</c:v>
                </c:pt>
                <c:pt idx="131789">
                  <c:v>200898</c:v>
                </c:pt>
                <c:pt idx="131790">
                  <c:v>200898</c:v>
                </c:pt>
                <c:pt idx="131791">
                  <c:v>200898</c:v>
                </c:pt>
                <c:pt idx="131792">
                  <c:v>200898</c:v>
                </c:pt>
                <c:pt idx="131793">
                  <c:v>200898</c:v>
                </c:pt>
                <c:pt idx="131794">
                  <c:v>200898</c:v>
                </c:pt>
                <c:pt idx="131795">
                  <c:v>200898</c:v>
                </c:pt>
                <c:pt idx="131796">
                  <c:v>200898</c:v>
                </c:pt>
                <c:pt idx="131797">
                  <c:v>200898</c:v>
                </c:pt>
                <c:pt idx="131798">
                  <c:v>200898</c:v>
                </c:pt>
                <c:pt idx="131799">
                  <c:v>200898</c:v>
                </c:pt>
                <c:pt idx="131800">
                  <c:v>200898</c:v>
                </c:pt>
                <c:pt idx="131801">
                  <c:v>200898</c:v>
                </c:pt>
                <c:pt idx="131802">
                  <c:v>200898</c:v>
                </c:pt>
                <c:pt idx="131803">
                  <c:v>200898</c:v>
                </c:pt>
                <c:pt idx="131804">
                  <c:v>200898</c:v>
                </c:pt>
                <c:pt idx="131805">
                  <c:v>200898</c:v>
                </c:pt>
                <c:pt idx="131806">
                  <c:v>200898</c:v>
                </c:pt>
                <c:pt idx="131807">
                  <c:v>200898</c:v>
                </c:pt>
                <c:pt idx="131808">
                  <c:v>200898</c:v>
                </c:pt>
                <c:pt idx="131809">
                  <c:v>200898</c:v>
                </c:pt>
                <c:pt idx="131810">
                  <c:v>200898</c:v>
                </c:pt>
                <c:pt idx="131811">
                  <c:v>200898</c:v>
                </c:pt>
                <c:pt idx="131812">
                  <c:v>200898</c:v>
                </c:pt>
                <c:pt idx="131813">
                  <c:v>200898</c:v>
                </c:pt>
                <c:pt idx="131814">
                  <c:v>200898</c:v>
                </c:pt>
                <c:pt idx="131815">
                  <c:v>200898</c:v>
                </c:pt>
                <c:pt idx="131816">
                  <c:v>200898</c:v>
                </c:pt>
                <c:pt idx="131817">
                  <c:v>200898</c:v>
                </c:pt>
                <c:pt idx="131818">
                  <c:v>200898</c:v>
                </c:pt>
                <c:pt idx="131819">
                  <c:v>200898</c:v>
                </c:pt>
                <c:pt idx="131820">
                  <c:v>200898</c:v>
                </c:pt>
                <c:pt idx="131821">
                  <c:v>200898</c:v>
                </c:pt>
                <c:pt idx="131822">
                  <c:v>200898</c:v>
                </c:pt>
                <c:pt idx="131823">
                  <c:v>200898</c:v>
                </c:pt>
                <c:pt idx="131824">
                  <c:v>200898</c:v>
                </c:pt>
                <c:pt idx="131825">
                  <c:v>200898</c:v>
                </c:pt>
                <c:pt idx="131826">
                  <c:v>200898</c:v>
                </c:pt>
                <c:pt idx="131827">
                  <c:v>200898</c:v>
                </c:pt>
                <c:pt idx="131828">
                  <c:v>200898</c:v>
                </c:pt>
                <c:pt idx="131829">
                  <c:v>200898</c:v>
                </c:pt>
                <c:pt idx="131830">
                  <c:v>200898</c:v>
                </c:pt>
                <c:pt idx="131831">
                  <c:v>200898</c:v>
                </c:pt>
                <c:pt idx="131832">
                  <c:v>200898</c:v>
                </c:pt>
                <c:pt idx="131833">
                  <c:v>200898</c:v>
                </c:pt>
                <c:pt idx="131834">
                  <c:v>200898</c:v>
                </c:pt>
                <c:pt idx="131835">
                  <c:v>200898</c:v>
                </c:pt>
                <c:pt idx="131836">
                  <c:v>200898</c:v>
                </c:pt>
                <c:pt idx="131837">
                  <c:v>200898</c:v>
                </c:pt>
                <c:pt idx="131838">
                  <c:v>200898</c:v>
                </c:pt>
                <c:pt idx="131839">
                  <c:v>200898</c:v>
                </c:pt>
                <c:pt idx="131840">
                  <c:v>200898</c:v>
                </c:pt>
                <c:pt idx="131841">
                  <c:v>200898</c:v>
                </c:pt>
                <c:pt idx="131842">
                  <c:v>200898</c:v>
                </c:pt>
                <c:pt idx="131843">
                  <c:v>200898</c:v>
                </c:pt>
                <c:pt idx="131844">
                  <c:v>200898</c:v>
                </c:pt>
                <c:pt idx="131845">
                  <c:v>200898</c:v>
                </c:pt>
                <c:pt idx="131846">
                  <c:v>200898</c:v>
                </c:pt>
                <c:pt idx="131847">
                  <c:v>200898</c:v>
                </c:pt>
                <c:pt idx="131848">
                  <c:v>200898</c:v>
                </c:pt>
                <c:pt idx="131849">
                  <c:v>200898</c:v>
                </c:pt>
                <c:pt idx="131850">
                  <c:v>200898</c:v>
                </c:pt>
                <c:pt idx="131851">
                  <c:v>200898</c:v>
                </c:pt>
                <c:pt idx="131852">
                  <c:v>200898</c:v>
                </c:pt>
                <c:pt idx="131853">
                  <c:v>200898</c:v>
                </c:pt>
                <c:pt idx="131854">
                  <c:v>200898</c:v>
                </c:pt>
                <c:pt idx="131855">
                  <c:v>200898</c:v>
                </c:pt>
                <c:pt idx="131856">
                  <c:v>200898</c:v>
                </c:pt>
                <c:pt idx="131857">
                  <c:v>200898</c:v>
                </c:pt>
                <c:pt idx="131858">
                  <c:v>200898</c:v>
                </c:pt>
                <c:pt idx="131859">
                  <c:v>200898</c:v>
                </c:pt>
                <c:pt idx="131860">
                  <c:v>200898</c:v>
                </c:pt>
                <c:pt idx="131861">
                  <c:v>200898</c:v>
                </c:pt>
                <c:pt idx="131862">
                  <c:v>200898</c:v>
                </c:pt>
                <c:pt idx="131863">
                  <c:v>200898</c:v>
                </c:pt>
                <c:pt idx="131864">
                  <c:v>200898</c:v>
                </c:pt>
                <c:pt idx="131865">
                  <c:v>200898</c:v>
                </c:pt>
                <c:pt idx="131866">
                  <c:v>200898</c:v>
                </c:pt>
                <c:pt idx="131867">
                  <c:v>200898</c:v>
                </c:pt>
                <c:pt idx="131868">
                  <c:v>200898</c:v>
                </c:pt>
                <c:pt idx="131869">
                  <c:v>200898</c:v>
                </c:pt>
                <c:pt idx="131870">
                  <c:v>200898</c:v>
                </c:pt>
                <c:pt idx="131871">
                  <c:v>200898</c:v>
                </c:pt>
                <c:pt idx="131872">
                  <c:v>200898</c:v>
                </c:pt>
                <c:pt idx="131873">
                  <c:v>200898</c:v>
                </c:pt>
                <c:pt idx="131874">
                  <c:v>200898</c:v>
                </c:pt>
                <c:pt idx="131875">
                  <c:v>200898</c:v>
                </c:pt>
                <c:pt idx="131876">
                  <c:v>200898</c:v>
                </c:pt>
                <c:pt idx="131877">
                  <c:v>200898</c:v>
                </c:pt>
                <c:pt idx="131878">
                  <c:v>200898</c:v>
                </c:pt>
                <c:pt idx="131879">
                  <c:v>200898</c:v>
                </c:pt>
                <c:pt idx="131880">
                  <c:v>200898</c:v>
                </c:pt>
                <c:pt idx="131881">
                  <c:v>200898</c:v>
                </c:pt>
                <c:pt idx="131882">
                  <c:v>200898</c:v>
                </c:pt>
                <c:pt idx="131883">
                  <c:v>200898</c:v>
                </c:pt>
                <c:pt idx="131884">
                  <c:v>200898</c:v>
                </c:pt>
                <c:pt idx="131885">
                  <c:v>200898</c:v>
                </c:pt>
                <c:pt idx="131886">
                  <c:v>200898</c:v>
                </c:pt>
                <c:pt idx="131887">
                  <c:v>200898</c:v>
                </c:pt>
                <c:pt idx="131888">
                  <c:v>200898</c:v>
                </c:pt>
                <c:pt idx="131889">
                  <c:v>200898</c:v>
                </c:pt>
                <c:pt idx="131890">
                  <c:v>200898</c:v>
                </c:pt>
                <c:pt idx="131891">
                  <c:v>200898</c:v>
                </c:pt>
                <c:pt idx="131892">
                  <c:v>200898</c:v>
                </c:pt>
                <c:pt idx="131893">
                  <c:v>200898</c:v>
                </c:pt>
                <c:pt idx="131894">
                  <c:v>200898</c:v>
                </c:pt>
                <c:pt idx="131895">
                  <c:v>200898</c:v>
                </c:pt>
                <c:pt idx="131896">
                  <c:v>200898</c:v>
                </c:pt>
                <c:pt idx="131897">
                  <c:v>200898</c:v>
                </c:pt>
                <c:pt idx="131898">
                  <c:v>200898</c:v>
                </c:pt>
                <c:pt idx="131899">
                  <c:v>200898</c:v>
                </c:pt>
                <c:pt idx="131900">
                  <c:v>200898</c:v>
                </c:pt>
                <c:pt idx="131901">
                  <c:v>200898</c:v>
                </c:pt>
                <c:pt idx="131902">
                  <c:v>200898</c:v>
                </c:pt>
                <c:pt idx="131903">
                  <c:v>200898</c:v>
                </c:pt>
                <c:pt idx="131904">
                  <c:v>200898</c:v>
                </c:pt>
                <c:pt idx="131905">
                  <c:v>200898</c:v>
                </c:pt>
                <c:pt idx="131906">
                  <c:v>200898</c:v>
                </c:pt>
                <c:pt idx="131907">
                  <c:v>200898</c:v>
                </c:pt>
                <c:pt idx="131908">
                  <c:v>200898</c:v>
                </c:pt>
                <c:pt idx="131909">
                  <c:v>200898</c:v>
                </c:pt>
                <c:pt idx="131910">
                  <c:v>200898</c:v>
                </c:pt>
                <c:pt idx="131911">
                  <c:v>200898</c:v>
                </c:pt>
                <c:pt idx="131912">
                  <c:v>200898</c:v>
                </c:pt>
                <c:pt idx="131913">
                  <c:v>200898</c:v>
                </c:pt>
                <c:pt idx="131914">
                  <c:v>200898</c:v>
                </c:pt>
                <c:pt idx="131915">
                  <c:v>200898</c:v>
                </c:pt>
                <c:pt idx="131916">
                  <c:v>200898</c:v>
                </c:pt>
                <c:pt idx="131917">
                  <c:v>200898</c:v>
                </c:pt>
                <c:pt idx="131918">
                  <c:v>200898</c:v>
                </c:pt>
                <c:pt idx="131919">
                  <c:v>200898</c:v>
                </c:pt>
                <c:pt idx="131920">
                  <c:v>200898</c:v>
                </c:pt>
                <c:pt idx="131921">
                  <c:v>200898</c:v>
                </c:pt>
                <c:pt idx="131922">
                  <c:v>200898</c:v>
                </c:pt>
                <c:pt idx="131923">
                  <c:v>200898</c:v>
                </c:pt>
                <c:pt idx="131924">
                  <c:v>200898</c:v>
                </c:pt>
                <c:pt idx="131925">
                  <c:v>200898</c:v>
                </c:pt>
                <c:pt idx="131926">
                  <c:v>200898</c:v>
                </c:pt>
                <c:pt idx="131927">
                  <c:v>200898</c:v>
                </c:pt>
                <c:pt idx="131928">
                  <c:v>200898</c:v>
                </c:pt>
                <c:pt idx="131929">
                  <c:v>200898</c:v>
                </c:pt>
                <c:pt idx="131930">
                  <c:v>200898</c:v>
                </c:pt>
                <c:pt idx="131931">
                  <c:v>200898</c:v>
                </c:pt>
                <c:pt idx="131932">
                  <c:v>200898</c:v>
                </c:pt>
                <c:pt idx="131933">
                  <c:v>200898</c:v>
                </c:pt>
                <c:pt idx="131934">
                  <c:v>200898</c:v>
                </c:pt>
                <c:pt idx="131935">
                  <c:v>200898</c:v>
                </c:pt>
                <c:pt idx="131936">
                  <c:v>200898</c:v>
                </c:pt>
                <c:pt idx="131937">
                  <c:v>200898</c:v>
                </c:pt>
                <c:pt idx="131938">
                  <c:v>200898</c:v>
                </c:pt>
                <c:pt idx="131939">
                  <c:v>200898</c:v>
                </c:pt>
                <c:pt idx="131940">
                  <c:v>200898</c:v>
                </c:pt>
                <c:pt idx="131941">
                  <c:v>200898</c:v>
                </c:pt>
                <c:pt idx="131942">
                  <c:v>200898</c:v>
                </c:pt>
                <c:pt idx="131943">
                  <c:v>200898</c:v>
                </c:pt>
                <c:pt idx="131944">
                  <c:v>200898</c:v>
                </c:pt>
                <c:pt idx="131945">
                  <c:v>200898</c:v>
                </c:pt>
                <c:pt idx="131946">
                  <c:v>200898</c:v>
                </c:pt>
                <c:pt idx="131947">
                  <c:v>200898</c:v>
                </c:pt>
                <c:pt idx="131948">
                  <c:v>200898</c:v>
                </c:pt>
                <c:pt idx="131949">
                  <c:v>200898</c:v>
                </c:pt>
                <c:pt idx="131950">
                  <c:v>200898</c:v>
                </c:pt>
                <c:pt idx="131951">
                  <c:v>200898</c:v>
                </c:pt>
                <c:pt idx="131952">
                  <c:v>200898</c:v>
                </c:pt>
                <c:pt idx="131953">
                  <c:v>200898</c:v>
                </c:pt>
                <c:pt idx="131954">
                  <c:v>200898</c:v>
                </c:pt>
                <c:pt idx="131955">
                  <c:v>200898</c:v>
                </c:pt>
                <c:pt idx="131956">
                  <c:v>200898</c:v>
                </c:pt>
                <c:pt idx="131957">
                  <c:v>200898</c:v>
                </c:pt>
                <c:pt idx="131958">
                  <c:v>200898</c:v>
                </c:pt>
                <c:pt idx="131959">
                  <c:v>200898</c:v>
                </c:pt>
                <c:pt idx="131960">
                  <c:v>200898</c:v>
                </c:pt>
                <c:pt idx="131961">
                  <c:v>200898</c:v>
                </c:pt>
                <c:pt idx="131962">
                  <c:v>200898</c:v>
                </c:pt>
                <c:pt idx="131963">
                  <c:v>200898</c:v>
                </c:pt>
                <c:pt idx="131964">
                  <c:v>200898</c:v>
                </c:pt>
                <c:pt idx="131965">
                  <c:v>200898</c:v>
                </c:pt>
                <c:pt idx="131966">
                  <c:v>200898</c:v>
                </c:pt>
                <c:pt idx="131967">
                  <c:v>200898</c:v>
                </c:pt>
                <c:pt idx="131968">
                  <c:v>200898</c:v>
                </c:pt>
                <c:pt idx="131969">
                  <c:v>200898</c:v>
                </c:pt>
                <c:pt idx="131970">
                  <c:v>200898</c:v>
                </c:pt>
                <c:pt idx="131971">
                  <c:v>200898</c:v>
                </c:pt>
                <c:pt idx="131972">
                  <c:v>200898</c:v>
                </c:pt>
                <c:pt idx="131973">
                  <c:v>200898</c:v>
                </c:pt>
                <c:pt idx="131974">
                  <c:v>200898</c:v>
                </c:pt>
                <c:pt idx="131975">
                  <c:v>200898</c:v>
                </c:pt>
                <c:pt idx="131976">
                  <c:v>200898</c:v>
                </c:pt>
                <c:pt idx="131977">
                  <c:v>200898</c:v>
                </c:pt>
                <c:pt idx="131978">
                  <c:v>200898</c:v>
                </c:pt>
                <c:pt idx="131979">
                  <c:v>200898</c:v>
                </c:pt>
                <c:pt idx="131980">
                  <c:v>200898</c:v>
                </c:pt>
                <c:pt idx="131981">
                  <c:v>200898</c:v>
                </c:pt>
                <c:pt idx="131982">
                  <c:v>200898</c:v>
                </c:pt>
                <c:pt idx="131983">
                  <c:v>200898</c:v>
                </c:pt>
                <c:pt idx="131984">
                  <c:v>200898</c:v>
                </c:pt>
                <c:pt idx="131985">
                  <c:v>200898</c:v>
                </c:pt>
                <c:pt idx="131986">
                  <c:v>200898</c:v>
                </c:pt>
                <c:pt idx="131987">
                  <c:v>200898</c:v>
                </c:pt>
                <c:pt idx="131988">
                  <c:v>200898</c:v>
                </c:pt>
                <c:pt idx="131989">
                  <c:v>200898</c:v>
                </c:pt>
                <c:pt idx="131990">
                  <c:v>200898</c:v>
                </c:pt>
                <c:pt idx="131991">
                  <c:v>200898</c:v>
                </c:pt>
                <c:pt idx="131992">
                  <c:v>200898</c:v>
                </c:pt>
                <c:pt idx="131993">
                  <c:v>200898</c:v>
                </c:pt>
                <c:pt idx="131994">
                  <c:v>200898</c:v>
                </c:pt>
                <c:pt idx="131995">
                  <c:v>200898</c:v>
                </c:pt>
                <c:pt idx="131996">
                  <c:v>200898</c:v>
                </c:pt>
                <c:pt idx="131997">
                  <c:v>200898</c:v>
                </c:pt>
                <c:pt idx="131998">
                  <c:v>200898</c:v>
                </c:pt>
                <c:pt idx="131999">
                  <c:v>200898</c:v>
                </c:pt>
                <c:pt idx="132000">
                  <c:v>200898</c:v>
                </c:pt>
                <c:pt idx="132001">
                  <c:v>200898</c:v>
                </c:pt>
                <c:pt idx="132002">
                  <c:v>200898</c:v>
                </c:pt>
                <c:pt idx="132003">
                  <c:v>200898</c:v>
                </c:pt>
                <c:pt idx="132004">
                  <c:v>200898</c:v>
                </c:pt>
                <c:pt idx="132005">
                  <c:v>200898</c:v>
                </c:pt>
                <c:pt idx="132006">
                  <c:v>200898</c:v>
                </c:pt>
                <c:pt idx="132007">
                  <c:v>200898</c:v>
                </c:pt>
                <c:pt idx="132008">
                  <c:v>200898</c:v>
                </c:pt>
                <c:pt idx="132009">
                  <c:v>200898</c:v>
                </c:pt>
                <c:pt idx="132010">
                  <c:v>200898</c:v>
                </c:pt>
                <c:pt idx="132011">
                  <c:v>200898</c:v>
                </c:pt>
                <c:pt idx="132012">
                  <c:v>200898</c:v>
                </c:pt>
                <c:pt idx="132013">
                  <c:v>200898</c:v>
                </c:pt>
                <c:pt idx="132014">
                  <c:v>200898</c:v>
                </c:pt>
                <c:pt idx="132015">
                  <c:v>200898</c:v>
                </c:pt>
                <c:pt idx="132016">
                  <c:v>200898</c:v>
                </c:pt>
                <c:pt idx="132017">
                  <c:v>200898</c:v>
                </c:pt>
                <c:pt idx="132018">
                  <c:v>200898</c:v>
                </c:pt>
                <c:pt idx="132019">
                  <c:v>200898</c:v>
                </c:pt>
                <c:pt idx="132020">
                  <c:v>200898</c:v>
                </c:pt>
                <c:pt idx="132021">
                  <c:v>200898</c:v>
                </c:pt>
                <c:pt idx="132022">
                  <c:v>200898</c:v>
                </c:pt>
                <c:pt idx="132023">
                  <c:v>200898</c:v>
                </c:pt>
                <c:pt idx="132024">
                  <c:v>200898</c:v>
                </c:pt>
                <c:pt idx="132025">
                  <c:v>200898</c:v>
                </c:pt>
                <c:pt idx="132026">
                  <c:v>200898</c:v>
                </c:pt>
                <c:pt idx="132027">
                  <c:v>200898</c:v>
                </c:pt>
                <c:pt idx="132028">
                  <c:v>200898</c:v>
                </c:pt>
                <c:pt idx="132029">
                  <c:v>200898</c:v>
                </c:pt>
                <c:pt idx="132030">
                  <c:v>200898</c:v>
                </c:pt>
                <c:pt idx="132031">
                  <c:v>200898</c:v>
                </c:pt>
                <c:pt idx="132032">
                  <c:v>200898</c:v>
                </c:pt>
                <c:pt idx="132033">
                  <c:v>200898</c:v>
                </c:pt>
                <c:pt idx="132034">
                  <c:v>200898</c:v>
                </c:pt>
                <c:pt idx="132035">
                  <c:v>200898</c:v>
                </c:pt>
                <c:pt idx="132036">
                  <c:v>200898</c:v>
                </c:pt>
                <c:pt idx="132037">
                  <c:v>200898</c:v>
                </c:pt>
                <c:pt idx="132038">
                  <c:v>200898</c:v>
                </c:pt>
                <c:pt idx="132039">
                  <c:v>200898</c:v>
                </c:pt>
                <c:pt idx="132040">
                  <c:v>200898</c:v>
                </c:pt>
                <c:pt idx="132041">
                  <c:v>200898</c:v>
                </c:pt>
                <c:pt idx="132042">
                  <c:v>200898</c:v>
                </c:pt>
                <c:pt idx="132043">
                  <c:v>200898</c:v>
                </c:pt>
                <c:pt idx="132044">
                  <c:v>200898</c:v>
                </c:pt>
                <c:pt idx="132045">
                  <c:v>200898</c:v>
                </c:pt>
                <c:pt idx="132046">
                  <c:v>200898</c:v>
                </c:pt>
                <c:pt idx="132047">
                  <c:v>200898</c:v>
                </c:pt>
                <c:pt idx="132048">
                  <c:v>200898</c:v>
                </c:pt>
                <c:pt idx="132049">
                  <c:v>200898</c:v>
                </c:pt>
                <c:pt idx="132050">
                  <c:v>200898</c:v>
                </c:pt>
                <c:pt idx="132051">
                  <c:v>200898</c:v>
                </c:pt>
                <c:pt idx="132052">
                  <c:v>200898</c:v>
                </c:pt>
                <c:pt idx="132053">
                  <c:v>200898</c:v>
                </c:pt>
                <c:pt idx="132054">
                  <c:v>200898</c:v>
                </c:pt>
                <c:pt idx="132055">
                  <c:v>200898</c:v>
                </c:pt>
                <c:pt idx="132056">
                  <c:v>200898</c:v>
                </c:pt>
                <c:pt idx="132057">
                  <c:v>200898</c:v>
                </c:pt>
                <c:pt idx="132058">
                  <c:v>200898</c:v>
                </c:pt>
                <c:pt idx="132059">
                  <c:v>200898</c:v>
                </c:pt>
                <c:pt idx="132060">
                  <c:v>200898</c:v>
                </c:pt>
                <c:pt idx="132061">
                  <c:v>200898</c:v>
                </c:pt>
                <c:pt idx="132062">
                  <c:v>200898</c:v>
                </c:pt>
                <c:pt idx="132063">
                  <c:v>200898</c:v>
                </c:pt>
                <c:pt idx="132064">
                  <c:v>200898</c:v>
                </c:pt>
                <c:pt idx="132065">
                  <c:v>200898</c:v>
                </c:pt>
                <c:pt idx="132066">
                  <c:v>200898</c:v>
                </c:pt>
                <c:pt idx="132067">
                  <c:v>200898</c:v>
                </c:pt>
                <c:pt idx="132068">
                  <c:v>200898</c:v>
                </c:pt>
                <c:pt idx="132069">
                  <c:v>200898</c:v>
                </c:pt>
                <c:pt idx="132070">
                  <c:v>200898</c:v>
                </c:pt>
                <c:pt idx="132071">
                  <c:v>200898</c:v>
                </c:pt>
                <c:pt idx="132072">
                  <c:v>200898</c:v>
                </c:pt>
                <c:pt idx="132073">
                  <c:v>200898</c:v>
                </c:pt>
                <c:pt idx="132074">
                  <c:v>200898</c:v>
                </c:pt>
                <c:pt idx="132075">
                  <c:v>200898</c:v>
                </c:pt>
                <c:pt idx="132076">
                  <c:v>200898</c:v>
                </c:pt>
                <c:pt idx="132077">
                  <c:v>200898</c:v>
                </c:pt>
                <c:pt idx="132078">
                  <c:v>200898</c:v>
                </c:pt>
                <c:pt idx="132079">
                  <c:v>200898</c:v>
                </c:pt>
                <c:pt idx="132080">
                  <c:v>200898</c:v>
                </c:pt>
                <c:pt idx="132081">
                  <c:v>200898</c:v>
                </c:pt>
                <c:pt idx="132082">
                  <c:v>200898</c:v>
                </c:pt>
                <c:pt idx="132083">
                  <c:v>200898</c:v>
                </c:pt>
                <c:pt idx="132084">
                  <c:v>200898</c:v>
                </c:pt>
                <c:pt idx="132085">
                  <c:v>200898</c:v>
                </c:pt>
                <c:pt idx="132086">
                  <c:v>200898</c:v>
                </c:pt>
                <c:pt idx="132087">
                  <c:v>200898</c:v>
                </c:pt>
                <c:pt idx="132088">
                  <c:v>200898</c:v>
                </c:pt>
                <c:pt idx="132089">
                  <c:v>200898</c:v>
                </c:pt>
                <c:pt idx="132090">
                  <c:v>200898</c:v>
                </c:pt>
                <c:pt idx="132091">
                  <c:v>200898</c:v>
                </c:pt>
                <c:pt idx="132092">
                  <c:v>200898</c:v>
                </c:pt>
                <c:pt idx="132093">
                  <c:v>200898</c:v>
                </c:pt>
                <c:pt idx="132094">
                  <c:v>200898</c:v>
                </c:pt>
                <c:pt idx="132095">
                  <c:v>200898</c:v>
                </c:pt>
                <c:pt idx="132096">
                  <c:v>200898</c:v>
                </c:pt>
                <c:pt idx="132097">
                  <c:v>200898</c:v>
                </c:pt>
                <c:pt idx="132098">
                  <c:v>200898</c:v>
                </c:pt>
                <c:pt idx="132099">
                  <c:v>200898</c:v>
                </c:pt>
                <c:pt idx="132100">
                  <c:v>200898</c:v>
                </c:pt>
                <c:pt idx="132101">
                  <c:v>200898</c:v>
                </c:pt>
                <c:pt idx="132102">
                  <c:v>200898</c:v>
                </c:pt>
                <c:pt idx="132103">
                  <c:v>200898</c:v>
                </c:pt>
                <c:pt idx="132104">
                  <c:v>200898</c:v>
                </c:pt>
                <c:pt idx="132105">
                  <c:v>200898</c:v>
                </c:pt>
                <c:pt idx="132106">
                  <c:v>200898</c:v>
                </c:pt>
                <c:pt idx="132107">
                  <c:v>200898</c:v>
                </c:pt>
                <c:pt idx="132108">
                  <c:v>200898</c:v>
                </c:pt>
                <c:pt idx="132109">
                  <c:v>200898</c:v>
                </c:pt>
                <c:pt idx="132110">
                  <c:v>200898</c:v>
                </c:pt>
                <c:pt idx="132111">
                  <c:v>200898</c:v>
                </c:pt>
                <c:pt idx="132112">
                  <c:v>200898</c:v>
                </c:pt>
                <c:pt idx="132113">
                  <c:v>200898</c:v>
                </c:pt>
                <c:pt idx="132114">
                  <c:v>200898</c:v>
                </c:pt>
                <c:pt idx="132115">
                  <c:v>200898</c:v>
                </c:pt>
                <c:pt idx="132116">
                  <c:v>200898</c:v>
                </c:pt>
                <c:pt idx="132117">
                  <c:v>200898</c:v>
                </c:pt>
                <c:pt idx="132118">
                  <c:v>200898</c:v>
                </c:pt>
                <c:pt idx="132119">
                  <c:v>200898</c:v>
                </c:pt>
                <c:pt idx="132120">
                  <c:v>200898</c:v>
                </c:pt>
                <c:pt idx="132121">
                  <c:v>200898</c:v>
                </c:pt>
                <c:pt idx="132122">
                  <c:v>200898</c:v>
                </c:pt>
                <c:pt idx="132123">
                  <c:v>200898</c:v>
                </c:pt>
                <c:pt idx="132124">
                  <c:v>200898</c:v>
                </c:pt>
                <c:pt idx="132125">
                  <c:v>200898</c:v>
                </c:pt>
                <c:pt idx="132126">
                  <c:v>200898</c:v>
                </c:pt>
                <c:pt idx="132127">
                  <c:v>200898</c:v>
                </c:pt>
                <c:pt idx="132128">
                  <c:v>200898</c:v>
                </c:pt>
                <c:pt idx="132129">
                  <c:v>200898</c:v>
                </c:pt>
                <c:pt idx="132130">
                  <c:v>200898</c:v>
                </c:pt>
                <c:pt idx="132131">
                  <c:v>200898</c:v>
                </c:pt>
                <c:pt idx="132132">
                  <c:v>200898</c:v>
                </c:pt>
                <c:pt idx="132133">
                  <c:v>200898</c:v>
                </c:pt>
                <c:pt idx="132134">
                  <c:v>200898</c:v>
                </c:pt>
                <c:pt idx="132135">
                  <c:v>200898</c:v>
                </c:pt>
                <c:pt idx="132136">
                  <c:v>200898</c:v>
                </c:pt>
                <c:pt idx="132137">
                  <c:v>200898</c:v>
                </c:pt>
                <c:pt idx="132138">
                  <c:v>200898</c:v>
                </c:pt>
                <c:pt idx="132139">
                  <c:v>200898</c:v>
                </c:pt>
                <c:pt idx="132140">
                  <c:v>200898</c:v>
                </c:pt>
                <c:pt idx="132141">
                  <c:v>200898</c:v>
                </c:pt>
                <c:pt idx="132142">
                  <c:v>200898</c:v>
                </c:pt>
                <c:pt idx="132143">
                  <c:v>200898</c:v>
                </c:pt>
                <c:pt idx="132144">
                  <c:v>200898</c:v>
                </c:pt>
                <c:pt idx="132145">
                  <c:v>200898</c:v>
                </c:pt>
                <c:pt idx="132146">
                  <c:v>200898</c:v>
                </c:pt>
                <c:pt idx="132147">
                  <c:v>200898</c:v>
                </c:pt>
                <c:pt idx="132148">
                  <c:v>200898</c:v>
                </c:pt>
                <c:pt idx="132149">
                  <c:v>200898</c:v>
                </c:pt>
                <c:pt idx="132150">
                  <c:v>200898</c:v>
                </c:pt>
                <c:pt idx="132151">
                  <c:v>200898</c:v>
                </c:pt>
                <c:pt idx="132152">
                  <c:v>200898</c:v>
                </c:pt>
                <c:pt idx="132153">
                  <c:v>200898</c:v>
                </c:pt>
                <c:pt idx="132154">
                  <c:v>200898</c:v>
                </c:pt>
                <c:pt idx="132155">
                  <c:v>200898</c:v>
                </c:pt>
                <c:pt idx="132156">
                  <c:v>200898</c:v>
                </c:pt>
                <c:pt idx="132157">
                  <c:v>200898</c:v>
                </c:pt>
                <c:pt idx="132158">
                  <c:v>200898</c:v>
                </c:pt>
                <c:pt idx="132159">
                  <c:v>200898</c:v>
                </c:pt>
                <c:pt idx="132160">
                  <c:v>200898</c:v>
                </c:pt>
                <c:pt idx="132161">
                  <c:v>200898</c:v>
                </c:pt>
                <c:pt idx="132162">
                  <c:v>200898</c:v>
                </c:pt>
                <c:pt idx="132163">
                  <c:v>200898</c:v>
                </c:pt>
                <c:pt idx="132164">
                  <c:v>200898</c:v>
                </c:pt>
                <c:pt idx="132165">
                  <c:v>200898</c:v>
                </c:pt>
                <c:pt idx="132166">
                  <c:v>200898</c:v>
                </c:pt>
                <c:pt idx="132167">
                  <c:v>200898</c:v>
                </c:pt>
                <c:pt idx="132168">
                  <c:v>200898</c:v>
                </c:pt>
                <c:pt idx="132169">
                  <c:v>200898</c:v>
                </c:pt>
                <c:pt idx="132170">
                  <c:v>200898</c:v>
                </c:pt>
                <c:pt idx="132171">
                  <c:v>200898</c:v>
                </c:pt>
                <c:pt idx="132172">
                  <c:v>200898</c:v>
                </c:pt>
                <c:pt idx="132173">
                  <c:v>200898</c:v>
                </c:pt>
                <c:pt idx="132174">
                  <c:v>200898</c:v>
                </c:pt>
                <c:pt idx="132175">
                  <c:v>200898</c:v>
                </c:pt>
                <c:pt idx="132176">
                  <c:v>200898</c:v>
                </c:pt>
                <c:pt idx="132177">
                  <c:v>200898</c:v>
                </c:pt>
                <c:pt idx="132178">
                  <c:v>200898</c:v>
                </c:pt>
                <c:pt idx="132179">
                  <c:v>200898</c:v>
                </c:pt>
                <c:pt idx="132180">
                  <c:v>200898</c:v>
                </c:pt>
                <c:pt idx="132181">
                  <c:v>200898</c:v>
                </c:pt>
                <c:pt idx="132182">
                  <c:v>200898</c:v>
                </c:pt>
                <c:pt idx="132183">
                  <c:v>200898</c:v>
                </c:pt>
                <c:pt idx="132184">
                  <c:v>200898</c:v>
                </c:pt>
                <c:pt idx="132185">
                  <c:v>200898</c:v>
                </c:pt>
                <c:pt idx="132186">
                  <c:v>200898</c:v>
                </c:pt>
                <c:pt idx="132187">
                  <c:v>200898</c:v>
                </c:pt>
                <c:pt idx="132188">
                  <c:v>200898</c:v>
                </c:pt>
                <c:pt idx="132189">
                  <c:v>200898</c:v>
                </c:pt>
                <c:pt idx="132190">
                  <c:v>200898</c:v>
                </c:pt>
                <c:pt idx="132191">
                  <c:v>200898</c:v>
                </c:pt>
                <c:pt idx="132192">
                  <c:v>200898</c:v>
                </c:pt>
                <c:pt idx="132193">
                  <c:v>200898</c:v>
                </c:pt>
                <c:pt idx="132194">
                  <c:v>200898</c:v>
                </c:pt>
                <c:pt idx="132195">
                  <c:v>200898</c:v>
                </c:pt>
                <c:pt idx="132196">
                  <c:v>200898</c:v>
                </c:pt>
                <c:pt idx="132197">
                  <c:v>200898</c:v>
                </c:pt>
                <c:pt idx="132198">
                  <c:v>200898</c:v>
                </c:pt>
                <c:pt idx="132199">
                  <c:v>200898</c:v>
                </c:pt>
                <c:pt idx="132200">
                  <c:v>200898</c:v>
                </c:pt>
                <c:pt idx="132201">
                  <c:v>200898</c:v>
                </c:pt>
                <c:pt idx="132202">
                  <c:v>200898</c:v>
                </c:pt>
                <c:pt idx="132203">
                  <c:v>200898</c:v>
                </c:pt>
                <c:pt idx="132204">
                  <c:v>200898</c:v>
                </c:pt>
                <c:pt idx="132205">
                  <c:v>200898</c:v>
                </c:pt>
                <c:pt idx="132206">
                  <c:v>200898</c:v>
                </c:pt>
                <c:pt idx="132207">
                  <c:v>200898</c:v>
                </c:pt>
                <c:pt idx="132208">
                  <c:v>200898</c:v>
                </c:pt>
                <c:pt idx="132209">
                  <c:v>200898</c:v>
                </c:pt>
                <c:pt idx="132210">
                  <c:v>200898</c:v>
                </c:pt>
                <c:pt idx="132211">
                  <c:v>200898</c:v>
                </c:pt>
                <c:pt idx="132212">
                  <c:v>200898</c:v>
                </c:pt>
                <c:pt idx="132213">
                  <c:v>200898</c:v>
                </c:pt>
                <c:pt idx="132214">
                  <c:v>200898</c:v>
                </c:pt>
                <c:pt idx="132215">
                  <c:v>200898</c:v>
                </c:pt>
                <c:pt idx="132216">
                  <c:v>200898</c:v>
                </c:pt>
                <c:pt idx="132217">
                  <c:v>200898</c:v>
                </c:pt>
                <c:pt idx="132218">
                  <c:v>200898</c:v>
                </c:pt>
                <c:pt idx="132219">
                  <c:v>200898</c:v>
                </c:pt>
                <c:pt idx="132220">
                  <c:v>200898</c:v>
                </c:pt>
                <c:pt idx="132221">
                  <c:v>200898</c:v>
                </c:pt>
                <c:pt idx="132222">
                  <c:v>200898</c:v>
                </c:pt>
                <c:pt idx="132223">
                  <c:v>200898</c:v>
                </c:pt>
                <c:pt idx="132224">
                  <c:v>200898</c:v>
                </c:pt>
                <c:pt idx="132225">
                  <c:v>200898</c:v>
                </c:pt>
                <c:pt idx="132226">
                  <c:v>200898</c:v>
                </c:pt>
                <c:pt idx="132227">
                  <c:v>200898</c:v>
                </c:pt>
                <c:pt idx="132228">
                  <c:v>200898</c:v>
                </c:pt>
                <c:pt idx="132229">
                  <c:v>200898</c:v>
                </c:pt>
                <c:pt idx="132230">
                  <c:v>200898</c:v>
                </c:pt>
                <c:pt idx="132231">
                  <c:v>200898</c:v>
                </c:pt>
                <c:pt idx="132232">
                  <c:v>200898</c:v>
                </c:pt>
                <c:pt idx="132233">
                  <c:v>200898</c:v>
                </c:pt>
                <c:pt idx="132234">
                  <c:v>200898</c:v>
                </c:pt>
                <c:pt idx="132235">
                  <c:v>200898</c:v>
                </c:pt>
                <c:pt idx="132236">
                  <c:v>200898</c:v>
                </c:pt>
                <c:pt idx="132237">
                  <c:v>200898</c:v>
                </c:pt>
                <c:pt idx="132238">
                  <c:v>200898</c:v>
                </c:pt>
                <c:pt idx="132239">
                  <c:v>200898</c:v>
                </c:pt>
                <c:pt idx="132240">
                  <c:v>200898</c:v>
                </c:pt>
                <c:pt idx="132241">
                  <c:v>200898</c:v>
                </c:pt>
                <c:pt idx="132242">
                  <c:v>200898</c:v>
                </c:pt>
                <c:pt idx="132243">
                  <c:v>200898</c:v>
                </c:pt>
                <c:pt idx="132244">
                  <c:v>200898</c:v>
                </c:pt>
                <c:pt idx="132245">
                  <c:v>200898</c:v>
                </c:pt>
                <c:pt idx="132246">
                  <c:v>200898</c:v>
                </c:pt>
                <c:pt idx="132247">
                  <c:v>200898</c:v>
                </c:pt>
                <c:pt idx="132248">
                  <c:v>200898</c:v>
                </c:pt>
                <c:pt idx="132249">
                  <c:v>200898</c:v>
                </c:pt>
                <c:pt idx="132250">
                  <c:v>200898</c:v>
                </c:pt>
                <c:pt idx="132251">
                  <c:v>200898</c:v>
                </c:pt>
                <c:pt idx="132252">
                  <c:v>200898</c:v>
                </c:pt>
                <c:pt idx="132253">
                  <c:v>200898</c:v>
                </c:pt>
                <c:pt idx="132254">
                  <c:v>200898</c:v>
                </c:pt>
                <c:pt idx="132255">
                  <c:v>200898</c:v>
                </c:pt>
                <c:pt idx="132256">
                  <c:v>200898</c:v>
                </c:pt>
                <c:pt idx="132257">
                  <c:v>200898</c:v>
                </c:pt>
                <c:pt idx="132258">
                  <c:v>200898</c:v>
                </c:pt>
                <c:pt idx="132259">
                  <c:v>200898</c:v>
                </c:pt>
                <c:pt idx="132260">
                  <c:v>200898</c:v>
                </c:pt>
                <c:pt idx="132261">
                  <c:v>200898</c:v>
                </c:pt>
                <c:pt idx="132262">
                  <c:v>200898</c:v>
                </c:pt>
                <c:pt idx="132263">
                  <c:v>200898</c:v>
                </c:pt>
                <c:pt idx="132264">
                  <c:v>200898</c:v>
                </c:pt>
                <c:pt idx="132265">
                  <c:v>200898</c:v>
                </c:pt>
                <c:pt idx="132266">
                  <c:v>200898</c:v>
                </c:pt>
                <c:pt idx="132267">
                  <c:v>200898</c:v>
                </c:pt>
                <c:pt idx="132268">
                  <c:v>200898</c:v>
                </c:pt>
                <c:pt idx="132269">
                  <c:v>200898</c:v>
                </c:pt>
                <c:pt idx="132270">
                  <c:v>200898</c:v>
                </c:pt>
                <c:pt idx="132271">
                  <c:v>200898</c:v>
                </c:pt>
                <c:pt idx="132272">
                  <c:v>200898</c:v>
                </c:pt>
                <c:pt idx="132273">
                  <c:v>200898</c:v>
                </c:pt>
                <c:pt idx="132274">
                  <c:v>200898</c:v>
                </c:pt>
                <c:pt idx="132275">
                  <c:v>200898</c:v>
                </c:pt>
                <c:pt idx="132276">
                  <c:v>200898</c:v>
                </c:pt>
                <c:pt idx="132277">
                  <c:v>200898</c:v>
                </c:pt>
                <c:pt idx="132278">
                  <c:v>200898</c:v>
                </c:pt>
                <c:pt idx="132279">
                  <c:v>200898</c:v>
                </c:pt>
                <c:pt idx="132280">
                  <c:v>200898</c:v>
                </c:pt>
                <c:pt idx="132281">
                  <c:v>200898</c:v>
                </c:pt>
                <c:pt idx="132282">
                  <c:v>200898</c:v>
                </c:pt>
                <c:pt idx="132283">
                  <c:v>200898</c:v>
                </c:pt>
                <c:pt idx="132284">
                  <c:v>200898</c:v>
                </c:pt>
                <c:pt idx="132285">
                  <c:v>200898</c:v>
                </c:pt>
                <c:pt idx="132286">
                  <c:v>200898</c:v>
                </c:pt>
                <c:pt idx="132287">
                  <c:v>200898</c:v>
                </c:pt>
                <c:pt idx="132288">
                  <c:v>200898</c:v>
                </c:pt>
                <c:pt idx="132289">
                  <c:v>200898</c:v>
                </c:pt>
                <c:pt idx="132290">
                  <c:v>200898</c:v>
                </c:pt>
                <c:pt idx="132291">
                  <c:v>200898</c:v>
                </c:pt>
                <c:pt idx="132292">
                  <c:v>200898</c:v>
                </c:pt>
                <c:pt idx="132293">
                  <c:v>200898</c:v>
                </c:pt>
                <c:pt idx="132294">
                  <c:v>200898</c:v>
                </c:pt>
                <c:pt idx="132295">
                  <c:v>200898</c:v>
                </c:pt>
                <c:pt idx="132296">
                  <c:v>200898</c:v>
                </c:pt>
                <c:pt idx="132297">
                  <c:v>200898</c:v>
                </c:pt>
                <c:pt idx="132298">
                  <c:v>200898</c:v>
                </c:pt>
                <c:pt idx="132299">
                  <c:v>200898</c:v>
                </c:pt>
                <c:pt idx="132300">
                  <c:v>200898</c:v>
                </c:pt>
                <c:pt idx="132301">
                  <c:v>200898</c:v>
                </c:pt>
                <c:pt idx="132302">
                  <c:v>200898</c:v>
                </c:pt>
                <c:pt idx="132303">
                  <c:v>200898</c:v>
                </c:pt>
                <c:pt idx="132304">
                  <c:v>200898</c:v>
                </c:pt>
                <c:pt idx="132305">
                  <c:v>200898</c:v>
                </c:pt>
                <c:pt idx="132306">
                  <c:v>200898</c:v>
                </c:pt>
                <c:pt idx="132307">
                  <c:v>200898</c:v>
                </c:pt>
                <c:pt idx="132308">
                  <c:v>200898</c:v>
                </c:pt>
                <c:pt idx="132309">
                  <c:v>200898</c:v>
                </c:pt>
                <c:pt idx="132310">
                  <c:v>200898</c:v>
                </c:pt>
                <c:pt idx="132311">
                  <c:v>200898</c:v>
                </c:pt>
                <c:pt idx="132312">
                  <c:v>200898</c:v>
                </c:pt>
                <c:pt idx="132313">
                  <c:v>200898</c:v>
                </c:pt>
                <c:pt idx="132314">
                  <c:v>200898</c:v>
                </c:pt>
                <c:pt idx="132315">
                  <c:v>200898</c:v>
                </c:pt>
                <c:pt idx="132316">
                  <c:v>200898</c:v>
                </c:pt>
                <c:pt idx="132317">
                  <c:v>200898</c:v>
                </c:pt>
                <c:pt idx="132318">
                  <c:v>200898</c:v>
                </c:pt>
                <c:pt idx="132319">
                  <c:v>200898</c:v>
                </c:pt>
                <c:pt idx="132320">
                  <c:v>200898</c:v>
                </c:pt>
                <c:pt idx="132321">
                  <c:v>200898</c:v>
                </c:pt>
                <c:pt idx="132322">
                  <c:v>200898</c:v>
                </c:pt>
                <c:pt idx="132323">
                  <c:v>200898</c:v>
                </c:pt>
                <c:pt idx="132324">
                  <c:v>200898</c:v>
                </c:pt>
                <c:pt idx="132325">
                  <c:v>200898</c:v>
                </c:pt>
                <c:pt idx="132326">
                  <c:v>200898</c:v>
                </c:pt>
                <c:pt idx="132327">
                  <c:v>200898</c:v>
                </c:pt>
                <c:pt idx="132328">
                  <c:v>200898</c:v>
                </c:pt>
                <c:pt idx="132329">
                  <c:v>200898</c:v>
                </c:pt>
                <c:pt idx="132330">
                  <c:v>200898</c:v>
                </c:pt>
                <c:pt idx="132331">
                  <c:v>200898</c:v>
                </c:pt>
                <c:pt idx="132332">
                  <c:v>200898</c:v>
                </c:pt>
                <c:pt idx="132333">
                  <c:v>200898</c:v>
                </c:pt>
                <c:pt idx="132334">
                  <c:v>200898</c:v>
                </c:pt>
                <c:pt idx="132335">
                  <c:v>200898</c:v>
                </c:pt>
                <c:pt idx="132336">
                  <c:v>200898</c:v>
                </c:pt>
                <c:pt idx="132337">
                  <c:v>200898</c:v>
                </c:pt>
                <c:pt idx="132338">
                  <c:v>200898</c:v>
                </c:pt>
                <c:pt idx="132339">
                  <c:v>200898</c:v>
                </c:pt>
                <c:pt idx="132340">
                  <c:v>200898</c:v>
                </c:pt>
                <c:pt idx="132341">
                  <c:v>200898</c:v>
                </c:pt>
                <c:pt idx="132342">
                  <c:v>200898</c:v>
                </c:pt>
                <c:pt idx="132343">
                  <c:v>200898</c:v>
                </c:pt>
                <c:pt idx="132344">
                  <c:v>200898</c:v>
                </c:pt>
                <c:pt idx="132345">
                  <c:v>200898</c:v>
                </c:pt>
                <c:pt idx="132346">
                  <c:v>200898</c:v>
                </c:pt>
                <c:pt idx="132347">
                  <c:v>200898</c:v>
                </c:pt>
                <c:pt idx="132348">
                  <c:v>200898</c:v>
                </c:pt>
                <c:pt idx="132349">
                  <c:v>200898</c:v>
                </c:pt>
                <c:pt idx="132350">
                  <c:v>200898</c:v>
                </c:pt>
                <c:pt idx="132351">
                  <c:v>200898</c:v>
                </c:pt>
                <c:pt idx="132352">
                  <c:v>200898</c:v>
                </c:pt>
                <c:pt idx="132353">
                  <c:v>200898</c:v>
                </c:pt>
                <c:pt idx="132354">
                  <c:v>200898</c:v>
                </c:pt>
                <c:pt idx="132355">
                  <c:v>200898</c:v>
                </c:pt>
                <c:pt idx="132356">
                  <c:v>200898</c:v>
                </c:pt>
                <c:pt idx="132357">
                  <c:v>200898</c:v>
                </c:pt>
                <c:pt idx="132358">
                  <c:v>200898</c:v>
                </c:pt>
                <c:pt idx="132359">
                  <c:v>200898</c:v>
                </c:pt>
                <c:pt idx="132360">
                  <c:v>200898</c:v>
                </c:pt>
                <c:pt idx="132361">
                  <c:v>200898</c:v>
                </c:pt>
                <c:pt idx="132362">
                  <c:v>200898</c:v>
                </c:pt>
                <c:pt idx="132363">
                  <c:v>200898</c:v>
                </c:pt>
                <c:pt idx="132364">
                  <c:v>200898</c:v>
                </c:pt>
                <c:pt idx="132365">
                  <c:v>200898</c:v>
                </c:pt>
                <c:pt idx="132366">
                  <c:v>200898</c:v>
                </c:pt>
                <c:pt idx="132367">
                  <c:v>200898</c:v>
                </c:pt>
                <c:pt idx="132368">
                  <c:v>200898</c:v>
                </c:pt>
                <c:pt idx="132369">
                  <c:v>200898</c:v>
                </c:pt>
                <c:pt idx="132370">
                  <c:v>200898</c:v>
                </c:pt>
                <c:pt idx="132371">
                  <c:v>200898</c:v>
                </c:pt>
                <c:pt idx="132372">
                  <c:v>200898</c:v>
                </c:pt>
                <c:pt idx="132373">
                  <c:v>200898</c:v>
                </c:pt>
                <c:pt idx="132374">
                  <c:v>200898</c:v>
                </c:pt>
                <c:pt idx="132375">
                  <c:v>200898</c:v>
                </c:pt>
                <c:pt idx="132376">
                  <c:v>200898</c:v>
                </c:pt>
                <c:pt idx="132377">
                  <c:v>200898</c:v>
                </c:pt>
                <c:pt idx="132378">
                  <c:v>200898</c:v>
                </c:pt>
                <c:pt idx="132379">
                  <c:v>200898</c:v>
                </c:pt>
                <c:pt idx="132380">
                  <c:v>200898</c:v>
                </c:pt>
                <c:pt idx="132381">
                  <c:v>200898</c:v>
                </c:pt>
                <c:pt idx="132382">
                  <c:v>200898</c:v>
                </c:pt>
                <c:pt idx="132383">
                  <c:v>200898</c:v>
                </c:pt>
                <c:pt idx="132384">
                  <c:v>200898</c:v>
                </c:pt>
                <c:pt idx="132385">
                  <c:v>200898</c:v>
                </c:pt>
                <c:pt idx="132386">
                  <c:v>200898</c:v>
                </c:pt>
                <c:pt idx="132387">
                  <c:v>200898</c:v>
                </c:pt>
                <c:pt idx="132388">
                  <c:v>200898</c:v>
                </c:pt>
                <c:pt idx="132389">
                  <c:v>200898</c:v>
                </c:pt>
                <c:pt idx="132390">
                  <c:v>200898</c:v>
                </c:pt>
                <c:pt idx="132391">
                  <c:v>200898</c:v>
                </c:pt>
                <c:pt idx="132392">
                  <c:v>200898</c:v>
                </c:pt>
                <c:pt idx="132393">
                  <c:v>200898</c:v>
                </c:pt>
                <c:pt idx="132394">
                  <c:v>200898</c:v>
                </c:pt>
                <c:pt idx="132395">
                  <c:v>200898</c:v>
                </c:pt>
                <c:pt idx="132396">
                  <c:v>200898</c:v>
                </c:pt>
                <c:pt idx="132397">
                  <c:v>200898</c:v>
                </c:pt>
                <c:pt idx="132398">
                  <c:v>200898</c:v>
                </c:pt>
                <c:pt idx="132399">
                  <c:v>200898</c:v>
                </c:pt>
                <c:pt idx="132400">
                  <c:v>200898</c:v>
                </c:pt>
                <c:pt idx="132401">
                  <c:v>200898</c:v>
                </c:pt>
                <c:pt idx="132402">
                  <c:v>200898</c:v>
                </c:pt>
                <c:pt idx="132403">
                  <c:v>200898</c:v>
                </c:pt>
                <c:pt idx="132404">
                  <c:v>200898</c:v>
                </c:pt>
                <c:pt idx="132405">
                  <c:v>200898</c:v>
                </c:pt>
                <c:pt idx="132406">
                  <c:v>200898</c:v>
                </c:pt>
                <c:pt idx="132407">
                  <c:v>200898</c:v>
                </c:pt>
                <c:pt idx="132408">
                  <c:v>200898</c:v>
                </c:pt>
                <c:pt idx="132409">
                  <c:v>200898</c:v>
                </c:pt>
                <c:pt idx="132410">
                  <c:v>200898</c:v>
                </c:pt>
                <c:pt idx="132411">
                  <c:v>200898</c:v>
                </c:pt>
                <c:pt idx="132412">
                  <c:v>200898</c:v>
                </c:pt>
                <c:pt idx="132413">
                  <c:v>200898</c:v>
                </c:pt>
                <c:pt idx="132414">
                  <c:v>200898</c:v>
                </c:pt>
                <c:pt idx="132415">
                  <c:v>200898</c:v>
                </c:pt>
                <c:pt idx="132416">
                  <c:v>200898</c:v>
                </c:pt>
                <c:pt idx="132417">
                  <c:v>200898</c:v>
                </c:pt>
                <c:pt idx="132418">
                  <c:v>200898</c:v>
                </c:pt>
                <c:pt idx="132419">
                  <c:v>200898</c:v>
                </c:pt>
                <c:pt idx="132420">
                  <c:v>200898</c:v>
                </c:pt>
                <c:pt idx="132421">
                  <c:v>200898</c:v>
                </c:pt>
                <c:pt idx="132422">
                  <c:v>200898</c:v>
                </c:pt>
                <c:pt idx="132423">
                  <c:v>200898</c:v>
                </c:pt>
                <c:pt idx="132424">
                  <c:v>200898</c:v>
                </c:pt>
                <c:pt idx="132425">
                  <c:v>200898</c:v>
                </c:pt>
                <c:pt idx="132426">
                  <c:v>200898</c:v>
                </c:pt>
                <c:pt idx="132427">
                  <c:v>200898</c:v>
                </c:pt>
                <c:pt idx="132428">
                  <c:v>200898</c:v>
                </c:pt>
                <c:pt idx="132429">
                  <c:v>200898</c:v>
                </c:pt>
                <c:pt idx="132430">
                  <c:v>200898</c:v>
                </c:pt>
                <c:pt idx="132431">
                  <c:v>200898</c:v>
                </c:pt>
                <c:pt idx="132432">
                  <c:v>200898</c:v>
                </c:pt>
                <c:pt idx="132433">
                  <c:v>200898</c:v>
                </c:pt>
                <c:pt idx="132434">
                  <c:v>200898</c:v>
                </c:pt>
                <c:pt idx="132435">
                  <c:v>200898</c:v>
                </c:pt>
                <c:pt idx="132436">
                  <c:v>200898</c:v>
                </c:pt>
                <c:pt idx="132437">
                  <c:v>200898</c:v>
                </c:pt>
                <c:pt idx="132438">
                  <c:v>200898</c:v>
                </c:pt>
                <c:pt idx="132439">
                  <c:v>200898</c:v>
                </c:pt>
                <c:pt idx="132440">
                  <c:v>200898</c:v>
                </c:pt>
                <c:pt idx="132441">
                  <c:v>200898</c:v>
                </c:pt>
                <c:pt idx="132442">
                  <c:v>200898</c:v>
                </c:pt>
                <c:pt idx="132443">
                  <c:v>200898</c:v>
                </c:pt>
                <c:pt idx="132444">
                  <c:v>200898</c:v>
                </c:pt>
                <c:pt idx="132445">
                  <c:v>200898</c:v>
                </c:pt>
                <c:pt idx="132446">
                  <c:v>200898</c:v>
                </c:pt>
                <c:pt idx="132447">
                  <c:v>200898</c:v>
                </c:pt>
                <c:pt idx="132448">
                  <c:v>200898</c:v>
                </c:pt>
                <c:pt idx="132449">
                  <c:v>200898</c:v>
                </c:pt>
                <c:pt idx="132450">
                  <c:v>200898</c:v>
                </c:pt>
                <c:pt idx="132451">
                  <c:v>200898</c:v>
                </c:pt>
                <c:pt idx="132452">
                  <c:v>200898</c:v>
                </c:pt>
                <c:pt idx="132453">
                  <c:v>200898</c:v>
                </c:pt>
                <c:pt idx="132454">
                  <c:v>200898</c:v>
                </c:pt>
                <c:pt idx="132455">
                  <c:v>200898</c:v>
                </c:pt>
                <c:pt idx="132456">
                  <c:v>200898</c:v>
                </c:pt>
                <c:pt idx="132457">
                  <c:v>200898</c:v>
                </c:pt>
                <c:pt idx="132458">
                  <c:v>200898</c:v>
                </c:pt>
                <c:pt idx="132459">
                  <c:v>200898</c:v>
                </c:pt>
                <c:pt idx="132460">
                  <c:v>200898</c:v>
                </c:pt>
                <c:pt idx="132461">
                  <c:v>200898</c:v>
                </c:pt>
                <c:pt idx="132462">
                  <c:v>200898</c:v>
                </c:pt>
                <c:pt idx="132463">
                  <c:v>200898</c:v>
                </c:pt>
                <c:pt idx="132464">
                  <c:v>200898</c:v>
                </c:pt>
                <c:pt idx="132465">
                  <c:v>200898</c:v>
                </c:pt>
                <c:pt idx="132466">
                  <c:v>200898</c:v>
                </c:pt>
                <c:pt idx="132467">
                  <c:v>200898</c:v>
                </c:pt>
                <c:pt idx="132468">
                  <c:v>200898</c:v>
                </c:pt>
                <c:pt idx="132469">
                  <c:v>200898</c:v>
                </c:pt>
                <c:pt idx="132470">
                  <c:v>200898</c:v>
                </c:pt>
                <c:pt idx="132471">
                  <c:v>200898</c:v>
                </c:pt>
                <c:pt idx="132472">
                  <c:v>200898</c:v>
                </c:pt>
                <c:pt idx="132473">
                  <c:v>200898</c:v>
                </c:pt>
                <c:pt idx="132474">
                  <c:v>200898</c:v>
                </c:pt>
                <c:pt idx="132475">
                  <c:v>200898</c:v>
                </c:pt>
                <c:pt idx="132476">
                  <c:v>200898</c:v>
                </c:pt>
                <c:pt idx="132477">
                  <c:v>200898</c:v>
                </c:pt>
                <c:pt idx="132478">
                  <c:v>200898</c:v>
                </c:pt>
                <c:pt idx="132479">
                  <c:v>200898</c:v>
                </c:pt>
                <c:pt idx="132480">
                  <c:v>200898</c:v>
                </c:pt>
                <c:pt idx="132481">
                  <c:v>200898</c:v>
                </c:pt>
                <c:pt idx="132482">
                  <c:v>200898</c:v>
                </c:pt>
                <c:pt idx="132483">
                  <c:v>200898</c:v>
                </c:pt>
                <c:pt idx="132484">
                  <c:v>200898</c:v>
                </c:pt>
                <c:pt idx="132485">
                  <c:v>200898</c:v>
                </c:pt>
                <c:pt idx="132486">
                  <c:v>200898</c:v>
                </c:pt>
                <c:pt idx="132487">
                  <c:v>200898</c:v>
                </c:pt>
                <c:pt idx="132488">
                  <c:v>200898</c:v>
                </c:pt>
                <c:pt idx="132489">
                  <c:v>200898</c:v>
                </c:pt>
                <c:pt idx="132490">
                  <c:v>200898</c:v>
                </c:pt>
                <c:pt idx="132491">
                  <c:v>200898</c:v>
                </c:pt>
                <c:pt idx="132492">
                  <c:v>200898</c:v>
                </c:pt>
                <c:pt idx="132493">
                  <c:v>200898</c:v>
                </c:pt>
                <c:pt idx="132494">
                  <c:v>200898</c:v>
                </c:pt>
                <c:pt idx="132495">
                  <c:v>200898</c:v>
                </c:pt>
                <c:pt idx="132496">
                  <c:v>200898</c:v>
                </c:pt>
                <c:pt idx="132497">
                  <c:v>200898</c:v>
                </c:pt>
                <c:pt idx="132498">
                  <c:v>200898</c:v>
                </c:pt>
                <c:pt idx="132499">
                  <c:v>200898</c:v>
                </c:pt>
                <c:pt idx="132500">
                  <c:v>200898</c:v>
                </c:pt>
                <c:pt idx="132501">
                  <c:v>200898</c:v>
                </c:pt>
                <c:pt idx="132502">
                  <c:v>200898</c:v>
                </c:pt>
                <c:pt idx="132503">
                  <c:v>200898</c:v>
                </c:pt>
                <c:pt idx="132504">
                  <c:v>200898</c:v>
                </c:pt>
                <c:pt idx="132505">
                  <c:v>200898</c:v>
                </c:pt>
                <c:pt idx="132506">
                  <c:v>200898</c:v>
                </c:pt>
                <c:pt idx="132507">
                  <c:v>200898</c:v>
                </c:pt>
                <c:pt idx="132508">
                  <c:v>200898</c:v>
                </c:pt>
                <c:pt idx="132509">
                  <c:v>200898</c:v>
                </c:pt>
                <c:pt idx="132510">
                  <c:v>200898</c:v>
                </c:pt>
                <c:pt idx="132511">
                  <c:v>200898</c:v>
                </c:pt>
                <c:pt idx="132512">
                  <c:v>200898</c:v>
                </c:pt>
                <c:pt idx="132513">
                  <c:v>200898</c:v>
                </c:pt>
                <c:pt idx="132514">
                  <c:v>200898</c:v>
                </c:pt>
                <c:pt idx="132515">
                  <c:v>200898</c:v>
                </c:pt>
                <c:pt idx="132516">
                  <c:v>200898</c:v>
                </c:pt>
                <c:pt idx="132517">
                  <c:v>200898</c:v>
                </c:pt>
                <c:pt idx="132518">
                  <c:v>200898</c:v>
                </c:pt>
                <c:pt idx="132519">
                  <c:v>200898</c:v>
                </c:pt>
                <c:pt idx="132520">
                  <c:v>200898</c:v>
                </c:pt>
                <c:pt idx="132521">
                  <c:v>200898</c:v>
                </c:pt>
                <c:pt idx="132522">
                  <c:v>200898</c:v>
                </c:pt>
                <c:pt idx="132523">
                  <c:v>200898</c:v>
                </c:pt>
                <c:pt idx="132524">
                  <c:v>200898</c:v>
                </c:pt>
                <c:pt idx="132525">
                  <c:v>200898</c:v>
                </c:pt>
                <c:pt idx="132526">
                  <c:v>200898</c:v>
                </c:pt>
                <c:pt idx="132527">
                  <c:v>200898</c:v>
                </c:pt>
                <c:pt idx="132528">
                  <c:v>200898</c:v>
                </c:pt>
                <c:pt idx="132529">
                  <c:v>200898</c:v>
                </c:pt>
                <c:pt idx="132530">
                  <c:v>200898</c:v>
                </c:pt>
                <c:pt idx="132531">
                  <c:v>200898</c:v>
                </c:pt>
                <c:pt idx="132532">
                  <c:v>200898</c:v>
                </c:pt>
                <c:pt idx="132533">
                  <c:v>200898</c:v>
                </c:pt>
                <c:pt idx="132534">
                  <c:v>200898</c:v>
                </c:pt>
                <c:pt idx="132535">
                  <c:v>200898</c:v>
                </c:pt>
                <c:pt idx="132536">
                  <c:v>200898</c:v>
                </c:pt>
                <c:pt idx="132537">
                  <c:v>200898</c:v>
                </c:pt>
                <c:pt idx="132538">
                  <c:v>200898</c:v>
                </c:pt>
                <c:pt idx="132539">
                  <c:v>200898</c:v>
                </c:pt>
                <c:pt idx="132540">
                  <c:v>200898</c:v>
                </c:pt>
                <c:pt idx="132541">
                  <c:v>200898</c:v>
                </c:pt>
                <c:pt idx="132542">
                  <c:v>200898</c:v>
                </c:pt>
                <c:pt idx="132543">
                  <c:v>200898</c:v>
                </c:pt>
                <c:pt idx="132544">
                  <c:v>200898</c:v>
                </c:pt>
                <c:pt idx="132545">
                  <c:v>200898</c:v>
                </c:pt>
                <c:pt idx="132546">
                  <c:v>200898</c:v>
                </c:pt>
                <c:pt idx="132547">
                  <c:v>200898</c:v>
                </c:pt>
                <c:pt idx="132548">
                  <c:v>200898</c:v>
                </c:pt>
                <c:pt idx="132549">
                  <c:v>200898</c:v>
                </c:pt>
                <c:pt idx="132550">
                  <c:v>200898</c:v>
                </c:pt>
                <c:pt idx="132551">
                  <c:v>200898</c:v>
                </c:pt>
                <c:pt idx="132552">
                  <c:v>200898</c:v>
                </c:pt>
                <c:pt idx="132553">
                  <c:v>200898</c:v>
                </c:pt>
                <c:pt idx="132554">
                  <c:v>200898</c:v>
                </c:pt>
                <c:pt idx="132555">
                  <c:v>200898</c:v>
                </c:pt>
                <c:pt idx="132556">
                  <c:v>200898</c:v>
                </c:pt>
                <c:pt idx="132557">
                  <c:v>200898</c:v>
                </c:pt>
                <c:pt idx="132558">
                  <c:v>200898</c:v>
                </c:pt>
                <c:pt idx="132559">
                  <c:v>200898</c:v>
                </c:pt>
                <c:pt idx="132560">
                  <c:v>200898</c:v>
                </c:pt>
                <c:pt idx="132561">
                  <c:v>200898</c:v>
                </c:pt>
                <c:pt idx="132562">
                  <c:v>200898</c:v>
                </c:pt>
                <c:pt idx="132563">
                  <c:v>200898</c:v>
                </c:pt>
                <c:pt idx="132564">
                  <c:v>200898</c:v>
                </c:pt>
                <c:pt idx="132565">
                  <c:v>200898</c:v>
                </c:pt>
                <c:pt idx="132566">
                  <c:v>200898</c:v>
                </c:pt>
                <c:pt idx="132567">
                  <c:v>200898</c:v>
                </c:pt>
                <c:pt idx="132568">
                  <c:v>200898</c:v>
                </c:pt>
                <c:pt idx="132569">
                  <c:v>200898</c:v>
                </c:pt>
                <c:pt idx="132570">
                  <c:v>200898</c:v>
                </c:pt>
                <c:pt idx="132571">
                  <c:v>200898</c:v>
                </c:pt>
                <c:pt idx="132572">
                  <c:v>200898</c:v>
                </c:pt>
                <c:pt idx="132573">
                  <c:v>200898</c:v>
                </c:pt>
                <c:pt idx="132574">
                  <c:v>200898</c:v>
                </c:pt>
                <c:pt idx="132575">
                  <c:v>200898</c:v>
                </c:pt>
                <c:pt idx="132576">
                  <c:v>200898</c:v>
                </c:pt>
                <c:pt idx="132577">
                  <c:v>200898</c:v>
                </c:pt>
                <c:pt idx="132578">
                  <c:v>200898</c:v>
                </c:pt>
                <c:pt idx="132579">
                  <c:v>200898</c:v>
                </c:pt>
                <c:pt idx="132580">
                  <c:v>200898</c:v>
                </c:pt>
                <c:pt idx="132581">
                  <c:v>200898</c:v>
                </c:pt>
                <c:pt idx="132582">
                  <c:v>200898</c:v>
                </c:pt>
                <c:pt idx="132583">
                  <c:v>200898</c:v>
                </c:pt>
                <c:pt idx="132584">
                  <c:v>200898</c:v>
                </c:pt>
                <c:pt idx="132585">
                  <c:v>200898</c:v>
                </c:pt>
                <c:pt idx="132586">
                  <c:v>200898</c:v>
                </c:pt>
                <c:pt idx="132587">
                  <c:v>200898</c:v>
                </c:pt>
                <c:pt idx="132588">
                  <c:v>200898</c:v>
                </c:pt>
                <c:pt idx="132589">
                  <c:v>200898</c:v>
                </c:pt>
                <c:pt idx="132590">
                  <c:v>200898</c:v>
                </c:pt>
                <c:pt idx="132591">
                  <c:v>200898</c:v>
                </c:pt>
                <c:pt idx="132592">
                  <c:v>200898</c:v>
                </c:pt>
                <c:pt idx="132593">
                  <c:v>200898</c:v>
                </c:pt>
                <c:pt idx="132594">
                  <c:v>200898</c:v>
                </c:pt>
                <c:pt idx="132595">
                  <c:v>200898</c:v>
                </c:pt>
                <c:pt idx="132596">
                  <c:v>200898</c:v>
                </c:pt>
                <c:pt idx="132597">
                  <c:v>200898</c:v>
                </c:pt>
                <c:pt idx="132598">
                  <c:v>200898</c:v>
                </c:pt>
                <c:pt idx="132599">
                  <c:v>200898</c:v>
                </c:pt>
                <c:pt idx="132600">
                  <c:v>200898</c:v>
                </c:pt>
                <c:pt idx="132601">
                  <c:v>200898</c:v>
                </c:pt>
                <c:pt idx="132602">
                  <c:v>200898</c:v>
                </c:pt>
                <c:pt idx="132603">
                  <c:v>200898</c:v>
                </c:pt>
                <c:pt idx="132604">
                  <c:v>200898</c:v>
                </c:pt>
                <c:pt idx="132605">
                  <c:v>200898</c:v>
                </c:pt>
                <c:pt idx="132606">
                  <c:v>200898</c:v>
                </c:pt>
                <c:pt idx="132607">
                  <c:v>200898</c:v>
                </c:pt>
                <c:pt idx="132608">
                  <c:v>200898</c:v>
                </c:pt>
                <c:pt idx="132609">
                  <c:v>200898</c:v>
                </c:pt>
                <c:pt idx="132610">
                  <c:v>200898</c:v>
                </c:pt>
                <c:pt idx="132611">
                  <c:v>200898</c:v>
                </c:pt>
                <c:pt idx="132612">
                  <c:v>200898</c:v>
                </c:pt>
                <c:pt idx="132613">
                  <c:v>200898</c:v>
                </c:pt>
                <c:pt idx="132614">
                  <c:v>200898</c:v>
                </c:pt>
                <c:pt idx="132615">
                  <c:v>200898</c:v>
                </c:pt>
                <c:pt idx="132616">
                  <c:v>200898</c:v>
                </c:pt>
                <c:pt idx="132617">
                  <c:v>200898</c:v>
                </c:pt>
                <c:pt idx="132618">
                  <c:v>200898</c:v>
                </c:pt>
                <c:pt idx="132619">
                  <c:v>200898</c:v>
                </c:pt>
                <c:pt idx="132620">
                  <c:v>200898</c:v>
                </c:pt>
                <c:pt idx="132621">
                  <c:v>200898</c:v>
                </c:pt>
                <c:pt idx="132622">
                  <c:v>200898</c:v>
                </c:pt>
                <c:pt idx="132623">
                  <c:v>200898</c:v>
                </c:pt>
                <c:pt idx="132624">
                  <c:v>200898</c:v>
                </c:pt>
                <c:pt idx="132625">
                  <c:v>200898</c:v>
                </c:pt>
                <c:pt idx="132626">
                  <c:v>200898</c:v>
                </c:pt>
                <c:pt idx="132627">
                  <c:v>200898</c:v>
                </c:pt>
                <c:pt idx="132628">
                  <c:v>200898</c:v>
                </c:pt>
                <c:pt idx="132629">
                  <c:v>200898</c:v>
                </c:pt>
                <c:pt idx="132630">
                  <c:v>200898</c:v>
                </c:pt>
                <c:pt idx="132631">
                  <c:v>200898</c:v>
                </c:pt>
                <c:pt idx="132632">
                  <c:v>200898</c:v>
                </c:pt>
                <c:pt idx="132633">
                  <c:v>200898</c:v>
                </c:pt>
                <c:pt idx="132634">
                  <c:v>200898</c:v>
                </c:pt>
                <c:pt idx="132635">
                  <c:v>200898</c:v>
                </c:pt>
                <c:pt idx="132636">
                  <c:v>200898</c:v>
                </c:pt>
                <c:pt idx="132637">
                  <c:v>200898</c:v>
                </c:pt>
                <c:pt idx="132638">
                  <c:v>200898</c:v>
                </c:pt>
                <c:pt idx="132639">
                  <c:v>200898</c:v>
                </c:pt>
                <c:pt idx="132640">
                  <c:v>200898</c:v>
                </c:pt>
                <c:pt idx="132641">
                  <c:v>200898</c:v>
                </c:pt>
                <c:pt idx="132642">
                  <c:v>200898</c:v>
                </c:pt>
                <c:pt idx="132643">
                  <c:v>200898</c:v>
                </c:pt>
                <c:pt idx="132644">
                  <c:v>200898</c:v>
                </c:pt>
                <c:pt idx="132645">
                  <c:v>200898</c:v>
                </c:pt>
                <c:pt idx="132646">
                  <c:v>200898</c:v>
                </c:pt>
                <c:pt idx="132647">
                  <c:v>200898</c:v>
                </c:pt>
                <c:pt idx="132648">
                  <c:v>200898</c:v>
                </c:pt>
                <c:pt idx="132649">
                  <c:v>200898</c:v>
                </c:pt>
                <c:pt idx="132650">
                  <c:v>200898</c:v>
                </c:pt>
                <c:pt idx="132651">
                  <c:v>200898</c:v>
                </c:pt>
                <c:pt idx="132652">
                  <c:v>200898</c:v>
                </c:pt>
                <c:pt idx="132653">
                  <c:v>200898</c:v>
                </c:pt>
                <c:pt idx="132654">
                  <c:v>200898</c:v>
                </c:pt>
                <c:pt idx="132655">
                  <c:v>200898</c:v>
                </c:pt>
                <c:pt idx="132656">
                  <c:v>200898</c:v>
                </c:pt>
                <c:pt idx="132657">
                  <c:v>200898</c:v>
                </c:pt>
                <c:pt idx="132658">
                  <c:v>200898</c:v>
                </c:pt>
                <c:pt idx="132659">
                  <c:v>200898</c:v>
                </c:pt>
                <c:pt idx="132660">
                  <c:v>200898</c:v>
                </c:pt>
                <c:pt idx="132661">
                  <c:v>200898</c:v>
                </c:pt>
                <c:pt idx="132662">
                  <c:v>200898</c:v>
                </c:pt>
                <c:pt idx="132663">
                  <c:v>200898</c:v>
                </c:pt>
                <c:pt idx="132664">
                  <c:v>200898</c:v>
                </c:pt>
                <c:pt idx="132665">
                  <c:v>200898</c:v>
                </c:pt>
                <c:pt idx="132666">
                  <c:v>200898</c:v>
                </c:pt>
                <c:pt idx="132667">
                  <c:v>200898</c:v>
                </c:pt>
                <c:pt idx="132668">
                  <c:v>200898</c:v>
                </c:pt>
                <c:pt idx="132669">
                  <c:v>200898</c:v>
                </c:pt>
                <c:pt idx="132670">
                  <c:v>200898</c:v>
                </c:pt>
                <c:pt idx="132671">
                  <c:v>200898</c:v>
                </c:pt>
                <c:pt idx="132672">
                  <c:v>200898</c:v>
                </c:pt>
                <c:pt idx="132673">
                  <c:v>200898</c:v>
                </c:pt>
                <c:pt idx="132674">
                  <c:v>200898</c:v>
                </c:pt>
                <c:pt idx="132675">
                  <c:v>200898</c:v>
                </c:pt>
                <c:pt idx="132676">
                  <c:v>200898</c:v>
                </c:pt>
                <c:pt idx="132677">
                  <c:v>200898</c:v>
                </c:pt>
                <c:pt idx="132678">
                  <c:v>200898</c:v>
                </c:pt>
                <c:pt idx="132679">
                  <c:v>200898</c:v>
                </c:pt>
                <c:pt idx="132680">
                  <c:v>200898</c:v>
                </c:pt>
                <c:pt idx="132681">
                  <c:v>200898</c:v>
                </c:pt>
                <c:pt idx="132682">
                  <c:v>200898</c:v>
                </c:pt>
                <c:pt idx="132683">
                  <c:v>200898</c:v>
                </c:pt>
                <c:pt idx="132684">
                  <c:v>200898</c:v>
                </c:pt>
                <c:pt idx="132685">
                  <c:v>200898</c:v>
                </c:pt>
                <c:pt idx="132686">
                  <c:v>200898</c:v>
                </c:pt>
                <c:pt idx="132687">
                  <c:v>200898</c:v>
                </c:pt>
                <c:pt idx="132688">
                  <c:v>200898</c:v>
                </c:pt>
                <c:pt idx="132689">
                  <c:v>200898</c:v>
                </c:pt>
                <c:pt idx="132690">
                  <c:v>200898</c:v>
                </c:pt>
                <c:pt idx="132691">
                  <c:v>200898</c:v>
                </c:pt>
                <c:pt idx="132692">
                  <c:v>200898</c:v>
                </c:pt>
                <c:pt idx="132693">
                  <c:v>200898</c:v>
                </c:pt>
                <c:pt idx="132694">
                  <c:v>200898</c:v>
                </c:pt>
                <c:pt idx="132695">
                  <c:v>200898</c:v>
                </c:pt>
                <c:pt idx="132696">
                  <c:v>200898</c:v>
                </c:pt>
                <c:pt idx="132697">
                  <c:v>200898</c:v>
                </c:pt>
                <c:pt idx="132698">
                  <c:v>200898</c:v>
                </c:pt>
                <c:pt idx="132699">
                  <c:v>200898</c:v>
                </c:pt>
                <c:pt idx="132700">
                  <c:v>200898</c:v>
                </c:pt>
                <c:pt idx="132701">
                  <c:v>200898</c:v>
                </c:pt>
                <c:pt idx="132702">
                  <c:v>200898</c:v>
                </c:pt>
                <c:pt idx="132703">
                  <c:v>200898</c:v>
                </c:pt>
                <c:pt idx="132704">
                  <c:v>200898</c:v>
                </c:pt>
                <c:pt idx="132705">
                  <c:v>200898</c:v>
                </c:pt>
                <c:pt idx="132706">
                  <c:v>200898</c:v>
                </c:pt>
                <c:pt idx="132707">
                  <c:v>200898</c:v>
                </c:pt>
                <c:pt idx="132708">
                  <c:v>200898</c:v>
                </c:pt>
                <c:pt idx="132709">
                  <c:v>200898</c:v>
                </c:pt>
                <c:pt idx="132710">
                  <c:v>200898</c:v>
                </c:pt>
                <c:pt idx="132711">
                  <c:v>200898</c:v>
                </c:pt>
                <c:pt idx="132712">
                  <c:v>200898</c:v>
                </c:pt>
                <c:pt idx="132713">
                  <c:v>200898</c:v>
                </c:pt>
                <c:pt idx="132714">
                  <c:v>200898</c:v>
                </c:pt>
                <c:pt idx="132715">
                  <c:v>200898</c:v>
                </c:pt>
                <c:pt idx="132716">
                  <c:v>200898</c:v>
                </c:pt>
                <c:pt idx="132717">
                  <c:v>200898</c:v>
                </c:pt>
                <c:pt idx="132718">
                  <c:v>200898</c:v>
                </c:pt>
                <c:pt idx="132719">
                  <c:v>200898</c:v>
                </c:pt>
                <c:pt idx="132720">
                  <c:v>200898</c:v>
                </c:pt>
                <c:pt idx="132721">
                  <c:v>200898</c:v>
                </c:pt>
                <c:pt idx="132722">
                  <c:v>200898</c:v>
                </c:pt>
                <c:pt idx="132723">
                  <c:v>200898</c:v>
                </c:pt>
                <c:pt idx="132724">
                  <c:v>200898</c:v>
                </c:pt>
                <c:pt idx="132725">
                  <c:v>200898</c:v>
                </c:pt>
                <c:pt idx="132726">
                  <c:v>200898</c:v>
                </c:pt>
                <c:pt idx="132727">
                  <c:v>200898</c:v>
                </c:pt>
                <c:pt idx="132728">
                  <c:v>200898</c:v>
                </c:pt>
                <c:pt idx="132729">
                  <c:v>200898</c:v>
                </c:pt>
                <c:pt idx="132730">
                  <c:v>200898</c:v>
                </c:pt>
                <c:pt idx="132731">
                  <c:v>200898</c:v>
                </c:pt>
                <c:pt idx="132732">
                  <c:v>200898</c:v>
                </c:pt>
                <c:pt idx="132733">
                  <c:v>200898</c:v>
                </c:pt>
                <c:pt idx="132734">
                  <c:v>200898</c:v>
                </c:pt>
                <c:pt idx="132735">
                  <c:v>200898</c:v>
                </c:pt>
                <c:pt idx="132736">
                  <c:v>200898</c:v>
                </c:pt>
                <c:pt idx="132737">
                  <c:v>200898</c:v>
                </c:pt>
                <c:pt idx="132738">
                  <c:v>200898</c:v>
                </c:pt>
                <c:pt idx="132739">
                  <c:v>200898</c:v>
                </c:pt>
                <c:pt idx="132740">
                  <c:v>200898</c:v>
                </c:pt>
                <c:pt idx="132741">
                  <c:v>200898</c:v>
                </c:pt>
                <c:pt idx="132742">
                  <c:v>200898</c:v>
                </c:pt>
                <c:pt idx="132743">
                  <c:v>200898</c:v>
                </c:pt>
                <c:pt idx="132744">
                  <c:v>200898</c:v>
                </c:pt>
                <c:pt idx="132745">
                  <c:v>200898</c:v>
                </c:pt>
                <c:pt idx="132746">
                  <c:v>200898</c:v>
                </c:pt>
                <c:pt idx="132747">
                  <c:v>200898</c:v>
                </c:pt>
                <c:pt idx="132748">
                  <c:v>200898</c:v>
                </c:pt>
                <c:pt idx="132749">
                  <c:v>200898</c:v>
                </c:pt>
                <c:pt idx="132750">
                  <c:v>200898</c:v>
                </c:pt>
                <c:pt idx="132751">
                  <c:v>200898</c:v>
                </c:pt>
                <c:pt idx="132752">
                  <c:v>200898</c:v>
                </c:pt>
                <c:pt idx="132753">
                  <c:v>200898</c:v>
                </c:pt>
                <c:pt idx="132754">
                  <c:v>200898</c:v>
                </c:pt>
                <c:pt idx="132755">
                  <c:v>200898</c:v>
                </c:pt>
                <c:pt idx="132756">
                  <c:v>200898</c:v>
                </c:pt>
                <c:pt idx="132757">
                  <c:v>200898</c:v>
                </c:pt>
                <c:pt idx="132758">
                  <c:v>200898</c:v>
                </c:pt>
                <c:pt idx="132759">
                  <c:v>200898</c:v>
                </c:pt>
                <c:pt idx="132760">
                  <c:v>200898</c:v>
                </c:pt>
                <c:pt idx="132761">
                  <c:v>200898</c:v>
                </c:pt>
                <c:pt idx="132762">
                  <c:v>200898</c:v>
                </c:pt>
                <c:pt idx="132763">
                  <c:v>200898</c:v>
                </c:pt>
                <c:pt idx="132764">
                  <c:v>200898</c:v>
                </c:pt>
                <c:pt idx="132765">
                  <c:v>200898</c:v>
                </c:pt>
                <c:pt idx="132766">
                  <c:v>200898</c:v>
                </c:pt>
                <c:pt idx="132767">
                  <c:v>200898</c:v>
                </c:pt>
                <c:pt idx="132768">
                  <c:v>200898</c:v>
                </c:pt>
                <c:pt idx="132769">
                  <c:v>200898</c:v>
                </c:pt>
                <c:pt idx="132770">
                  <c:v>200898</c:v>
                </c:pt>
                <c:pt idx="132771">
                  <c:v>200898</c:v>
                </c:pt>
                <c:pt idx="132772">
                  <c:v>200898</c:v>
                </c:pt>
                <c:pt idx="132773">
                  <c:v>200898</c:v>
                </c:pt>
                <c:pt idx="132774">
                  <c:v>200898</c:v>
                </c:pt>
                <c:pt idx="132775">
                  <c:v>200898</c:v>
                </c:pt>
                <c:pt idx="132776">
                  <c:v>200898</c:v>
                </c:pt>
                <c:pt idx="132777">
                  <c:v>200898</c:v>
                </c:pt>
                <c:pt idx="132778">
                  <c:v>200898</c:v>
                </c:pt>
                <c:pt idx="132779">
                  <c:v>200898</c:v>
                </c:pt>
                <c:pt idx="132780">
                  <c:v>200898</c:v>
                </c:pt>
                <c:pt idx="132781">
                  <c:v>200898</c:v>
                </c:pt>
                <c:pt idx="132782">
                  <c:v>200898</c:v>
                </c:pt>
                <c:pt idx="132783">
                  <c:v>200898</c:v>
                </c:pt>
                <c:pt idx="132784">
                  <c:v>200898</c:v>
                </c:pt>
                <c:pt idx="132785">
                  <c:v>200898</c:v>
                </c:pt>
                <c:pt idx="132786">
                  <c:v>200898</c:v>
                </c:pt>
                <c:pt idx="132787">
                  <c:v>200898</c:v>
                </c:pt>
                <c:pt idx="132788">
                  <c:v>200898</c:v>
                </c:pt>
                <c:pt idx="132789">
                  <c:v>200898</c:v>
                </c:pt>
                <c:pt idx="132790">
                  <c:v>200898</c:v>
                </c:pt>
                <c:pt idx="132791">
                  <c:v>200898</c:v>
                </c:pt>
                <c:pt idx="132792">
                  <c:v>200898</c:v>
                </c:pt>
                <c:pt idx="132793">
                  <c:v>200898</c:v>
                </c:pt>
                <c:pt idx="132794">
                  <c:v>200898</c:v>
                </c:pt>
                <c:pt idx="132795">
                  <c:v>200898</c:v>
                </c:pt>
                <c:pt idx="132796">
                  <c:v>200898</c:v>
                </c:pt>
                <c:pt idx="132797">
                  <c:v>200898</c:v>
                </c:pt>
                <c:pt idx="132798">
                  <c:v>200898</c:v>
                </c:pt>
                <c:pt idx="132799">
                  <c:v>200898</c:v>
                </c:pt>
                <c:pt idx="132800">
                  <c:v>200898</c:v>
                </c:pt>
                <c:pt idx="132801">
                  <c:v>200898</c:v>
                </c:pt>
                <c:pt idx="132802">
                  <c:v>200898</c:v>
                </c:pt>
                <c:pt idx="132803">
                  <c:v>200898</c:v>
                </c:pt>
                <c:pt idx="132804">
                  <c:v>200898</c:v>
                </c:pt>
                <c:pt idx="132805">
                  <c:v>200898</c:v>
                </c:pt>
                <c:pt idx="132806">
                  <c:v>200898</c:v>
                </c:pt>
                <c:pt idx="132807">
                  <c:v>200898</c:v>
                </c:pt>
                <c:pt idx="132808">
                  <c:v>200898</c:v>
                </c:pt>
                <c:pt idx="132809">
                  <c:v>200898</c:v>
                </c:pt>
                <c:pt idx="132810">
                  <c:v>200898</c:v>
                </c:pt>
                <c:pt idx="132811">
                  <c:v>200898</c:v>
                </c:pt>
                <c:pt idx="132812">
                  <c:v>200898</c:v>
                </c:pt>
                <c:pt idx="132813">
                  <c:v>200898</c:v>
                </c:pt>
                <c:pt idx="132814">
                  <c:v>200898</c:v>
                </c:pt>
                <c:pt idx="132815">
                  <c:v>200898</c:v>
                </c:pt>
                <c:pt idx="132816">
                  <c:v>200898</c:v>
                </c:pt>
                <c:pt idx="132817">
                  <c:v>200898</c:v>
                </c:pt>
                <c:pt idx="132818">
                  <c:v>200898</c:v>
                </c:pt>
                <c:pt idx="132819">
                  <c:v>200898</c:v>
                </c:pt>
                <c:pt idx="132820">
                  <c:v>200898</c:v>
                </c:pt>
                <c:pt idx="132821">
                  <c:v>200898</c:v>
                </c:pt>
                <c:pt idx="132822">
                  <c:v>200898</c:v>
                </c:pt>
                <c:pt idx="132823">
                  <c:v>200898</c:v>
                </c:pt>
                <c:pt idx="132824">
                  <c:v>200898</c:v>
                </c:pt>
                <c:pt idx="132825">
                  <c:v>200898</c:v>
                </c:pt>
                <c:pt idx="132826">
                  <c:v>200898</c:v>
                </c:pt>
                <c:pt idx="132827">
                  <c:v>200898</c:v>
                </c:pt>
                <c:pt idx="132828">
                  <c:v>200898</c:v>
                </c:pt>
                <c:pt idx="132829">
                  <c:v>200898</c:v>
                </c:pt>
                <c:pt idx="132830">
                  <c:v>200898</c:v>
                </c:pt>
                <c:pt idx="132831">
                  <c:v>200898</c:v>
                </c:pt>
                <c:pt idx="132832">
                  <c:v>200898</c:v>
                </c:pt>
                <c:pt idx="132833">
                  <c:v>200898</c:v>
                </c:pt>
                <c:pt idx="132834">
                  <c:v>200898</c:v>
                </c:pt>
                <c:pt idx="132835">
                  <c:v>200898</c:v>
                </c:pt>
                <c:pt idx="132836">
                  <c:v>200898</c:v>
                </c:pt>
                <c:pt idx="132837">
                  <c:v>200898</c:v>
                </c:pt>
                <c:pt idx="132838">
                  <c:v>200898</c:v>
                </c:pt>
                <c:pt idx="132839">
                  <c:v>200898</c:v>
                </c:pt>
                <c:pt idx="132840">
                  <c:v>200898</c:v>
                </c:pt>
                <c:pt idx="132841">
                  <c:v>200898</c:v>
                </c:pt>
                <c:pt idx="132842">
                  <c:v>200898</c:v>
                </c:pt>
                <c:pt idx="132843">
                  <c:v>200898</c:v>
                </c:pt>
                <c:pt idx="132844">
                  <c:v>200898</c:v>
                </c:pt>
                <c:pt idx="132845">
                  <c:v>200898</c:v>
                </c:pt>
                <c:pt idx="132846">
                  <c:v>200898</c:v>
                </c:pt>
                <c:pt idx="132847">
                  <c:v>200898</c:v>
                </c:pt>
                <c:pt idx="132848">
                  <c:v>200898</c:v>
                </c:pt>
                <c:pt idx="132849">
                  <c:v>200898</c:v>
                </c:pt>
                <c:pt idx="132850">
                  <c:v>200898</c:v>
                </c:pt>
                <c:pt idx="132851">
                  <c:v>200898</c:v>
                </c:pt>
                <c:pt idx="132852">
                  <c:v>200898</c:v>
                </c:pt>
                <c:pt idx="132853">
                  <c:v>200898</c:v>
                </c:pt>
                <c:pt idx="132854">
                  <c:v>200898</c:v>
                </c:pt>
                <c:pt idx="132855">
                  <c:v>200898</c:v>
                </c:pt>
                <c:pt idx="132856">
                  <c:v>200898</c:v>
                </c:pt>
                <c:pt idx="132857">
                  <c:v>200898</c:v>
                </c:pt>
                <c:pt idx="132858">
                  <c:v>200898</c:v>
                </c:pt>
                <c:pt idx="132859">
                  <c:v>200898</c:v>
                </c:pt>
                <c:pt idx="132860">
                  <c:v>200898</c:v>
                </c:pt>
                <c:pt idx="132861">
                  <c:v>200898</c:v>
                </c:pt>
                <c:pt idx="132862">
                  <c:v>200898</c:v>
                </c:pt>
                <c:pt idx="132863">
                  <c:v>200898</c:v>
                </c:pt>
                <c:pt idx="132864">
                  <c:v>200898</c:v>
                </c:pt>
                <c:pt idx="132865">
                  <c:v>200898</c:v>
                </c:pt>
                <c:pt idx="132866">
                  <c:v>200898</c:v>
                </c:pt>
                <c:pt idx="132867">
                  <c:v>200898</c:v>
                </c:pt>
                <c:pt idx="132868">
                  <c:v>200898</c:v>
                </c:pt>
                <c:pt idx="132869">
                  <c:v>200898</c:v>
                </c:pt>
                <c:pt idx="132870">
                  <c:v>200898</c:v>
                </c:pt>
                <c:pt idx="132871">
                  <c:v>200898</c:v>
                </c:pt>
                <c:pt idx="132872">
                  <c:v>200898</c:v>
                </c:pt>
                <c:pt idx="132873">
                  <c:v>200898</c:v>
                </c:pt>
                <c:pt idx="132874">
                  <c:v>200898</c:v>
                </c:pt>
                <c:pt idx="132875">
                  <c:v>200898</c:v>
                </c:pt>
                <c:pt idx="132876">
                  <c:v>200898</c:v>
                </c:pt>
                <c:pt idx="132877">
                  <c:v>200898</c:v>
                </c:pt>
                <c:pt idx="132878">
                  <c:v>200898</c:v>
                </c:pt>
                <c:pt idx="132879">
                  <c:v>200898</c:v>
                </c:pt>
                <c:pt idx="132880">
                  <c:v>200898</c:v>
                </c:pt>
                <c:pt idx="132881">
                  <c:v>200898</c:v>
                </c:pt>
                <c:pt idx="132882">
                  <c:v>200898</c:v>
                </c:pt>
                <c:pt idx="132883">
                  <c:v>200898</c:v>
                </c:pt>
                <c:pt idx="132884">
                  <c:v>200898</c:v>
                </c:pt>
                <c:pt idx="132885">
                  <c:v>200898</c:v>
                </c:pt>
                <c:pt idx="132886">
                  <c:v>200898</c:v>
                </c:pt>
                <c:pt idx="132887">
                  <c:v>200898</c:v>
                </c:pt>
                <c:pt idx="132888">
                  <c:v>200898</c:v>
                </c:pt>
                <c:pt idx="132889">
                  <c:v>200898</c:v>
                </c:pt>
                <c:pt idx="132890">
                  <c:v>200898</c:v>
                </c:pt>
                <c:pt idx="132891">
                  <c:v>200898</c:v>
                </c:pt>
                <c:pt idx="132892">
                  <c:v>200898</c:v>
                </c:pt>
                <c:pt idx="132893">
                  <c:v>200898</c:v>
                </c:pt>
                <c:pt idx="132894">
                  <c:v>200898</c:v>
                </c:pt>
                <c:pt idx="132895">
                  <c:v>200898</c:v>
                </c:pt>
                <c:pt idx="132896">
                  <c:v>200898</c:v>
                </c:pt>
                <c:pt idx="132897">
                  <c:v>200898</c:v>
                </c:pt>
                <c:pt idx="132898">
                  <c:v>200898</c:v>
                </c:pt>
                <c:pt idx="132899">
                  <c:v>200898</c:v>
                </c:pt>
                <c:pt idx="132900">
                  <c:v>200898</c:v>
                </c:pt>
                <c:pt idx="132901">
                  <c:v>200898</c:v>
                </c:pt>
                <c:pt idx="132902">
                  <c:v>200898</c:v>
                </c:pt>
                <c:pt idx="132903">
                  <c:v>200898</c:v>
                </c:pt>
                <c:pt idx="132904">
                  <c:v>200898</c:v>
                </c:pt>
                <c:pt idx="132905">
                  <c:v>200898</c:v>
                </c:pt>
                <c:pt idx="132906">
                  <c:v>200898</c:v>
                </c:pt>
                <c:pt idx="132907">
                  <c:v>200898</c:v>
                </c:pt>
                <c:pt idx="132908">
                  <c:v>200898</c:v>
                </c:pt>
                <c:pt idx="132909">
                  <c:v>200898</c:v>
                </c:pt>
                <c:pt idx="132910">
                  <c:v>200898</c:v>
                </c:pt>
                <c:pt idx="132911">
                  <c:v>200898</c:v>
                </c:pt>
                <c:pt idx="132912">
                  <c:v>200898</c:v>
                </c:pt>
                <c:pt idx="132913">
                  <c:v>200898</c:v>
                </c:pt>
                <c:pt idx="132914">
                  <c:v>200898</c:v>
                </c:pt>
                <c:pt idx="132915">
                  <c:v>200898</c:v>
                </c:pt>
                <c:pt idx="132916">
                  <c:v>200898</c:v>
                </c:pt>
                <c:pt idx="132917">
                  <c:v>200898</c:v>
                </c:pt>
                <c:pt idx="132918">
                  <c:v>200898</c:v>
                </c:pt>
                <c:pt idx="132919">
                  <c:v>200898</c:v>
                </c:pt>
                <c:pt idx="132920">
                  <c:v>200898</c:v>
                </c:pt>
                <c:pt idx="132921">
                  <c:v>200898</c:v>
                </c:pt>
                <c:pt idx="132922">
                  <c:v>200898</c:v>
                </c:pt>
                <c:pt idx="132923">
                  <c:v>200898</c:v>
                </c:pt>
                <c:pt idx="132924">
                  <c:v>200898</c:v>
                </c:pt>
                <c:pt idx="132925">
                  <c:v>200898</c:v>
                </c:pt>
                <c:pt idx="132926">
                  <c:v>200898</c:v>
                </c:pt>
                <c:pt idx="132927">
                  <c:v>200898</c:v>
                </c:pt>
                <c:pt idx="132928">
                  <c:v>200898</c:v>
                </c:pt>
                <c:pt idx="132929">
                  <c:v>200898</c:v>
                </c:pt>
                <c:pt idx="132930">
                  <c:v>200898</c:v>
                </c:pt>
                <c:pt idx="132931">
                  <c:v>200898</c:v>
                </c:pt>
                <c:pt idx="132932">
                  <c:v>200898</c:v>
                </c:pt>
                <c:pt idx="132933">
                  <c:v>200898</c:v>
                </c:pt>
                <c:pt idx="132934">
                  <c:v>200898</c:v>
                </c:pt>
                <c:pt idx="132935">
                  <c:v>200898</c:v>
                </c:pt>
                <c:pt idx="132936">
                  <c:v>200898</c:v>
                </c:pt>
                <c:pt idx="132937">
                  <c:v>200898</c:v>
                </c:pt>
                <c:pt idx="132938">
                  <c:v>200898</c:v>
                </c:pt>
                <c:pt idx="132939">
                  <c:v>200898</c:v>
                </c:pt>
                <c:pt idx="132940">
                  <c:v>200898</c:v>
                </c:pt>
                <c:pt idx="132941">
                  <c:v>200898</c:v>
                </c:pt>
                <c:pt idx="132942">
                  <c:v>200898</c:v>
                </c:pt>
                <c:pt idx="132943">
                  <c:v>200898</c:v>
                </c:pt>
                <c:pt idx="132944">
                  <c:v>200898</c:v>
                </c:pt>
                <c:pt idx="132945">
                  <c:v>200898</c:v>
                </c:pt>
                <c:pt idx="132946">
                  <c:v>200898</c:v>
                </c:pt>
                <c:pt idx="132947">
                  <c:v>200898</c:v>
                </c:pt>
                <c:pt idx="132948">
                  <c:v>200898</c:v>
                </c:pt>
                <c:pt idx="132949">
                  <c:v>200898</c:v>
                </c:pt>
                <c:pt idx="132950">
                  <c:v>200898</c:v>
                </c:pt>
                <c:pt idx="132951">
                  <c:v>200898</c:v>
                </c:pt>
                <c:pt idx="132952">
                  <c:v>200898</c:v>
                </c:pt>
                <c:pt idx="132953">
                  <c:v>200898</c:v>
                </c:pt>
                <c:pt idx="132954">
                  <c:v>200898</c:v>
                </c:pt>
                <c:pt idx="132955">
                  <c:v>200898</c:v>
                </c:pt>
                <c:pt idx="132956">
                  <c:v>200898</c:v>
                </c:pt>
                <c:pt idx="132957">
                  <c:v>200898</c:v>
                </c:pt>
                <c:pt idx="132958">
                  <c:v>200898</c:v>
                </c:pt>
                <c:pt idx="132959">
                  <c:v>200898</c:v>
                </c:pt>
                <c:pt idx="132960">
                  <c:v>200898</c:v>
                </c:pt>
                <c:pt idx="132961">
                  <c:v>200898</c:v>
                </c:pt>
                <c:pt idx="132962">
                  <c:v>200898</c:v>
                </c:pt>
                <c:pt idx="132963">
                  <c:v>200898</c:v>
                </c:pt>
                <c:pt idx="132964">
                  <c:v>200898</c:v>
                </c:pt>
                <c:pt idx="132965">
                  <c:v>200898</c:v>
                </c:pt>
                <c:pt idx="132966">
                  <c:v>200898</c:v>
                </c:pt>
                <c:pt idx="132967">
                  <c:v>200898</c:v>
                </c:pt>
                <c:pt idx="132968">
                  <c:v>200898</c:v>
                </c:pt>
                <c:pt idx="132969">
                  <c:v>200898</c:v>
                </c:pt>
                <c:pt idx="132970">
                  <c:v>200898</c:v>
                </c:pt>
                <c:pt idx="132971">
                  <c:v>200898</c:v>
                </c:pt>
                <c:pt idx="132972">
                  <c:v>200898</c:v>
                </c:pt>
                <c:pt idx="132973">
                  <c:v>200898</c:v>
                </c:pt>
                <c:pt idx="132974">
                  <c:v>200898</c:v>
                </c:pt>
                <c:pt idx="132975">
                  <c:v>200898</c:v>
                </c:pt>
                <c:pt idx="132976">
                  <c:v>200898</c:v>
                </c:pt>
                <c:pt idx="132977">
                  <c:v>200898</c:v>
                </c:pt>
                <c:pt idx="132978">
                  <c:v>200898</c:v>
                </c:pt>
                <c:pt idx="132979">
                  <c:v>200898</c:v>
                </c:pt>
                <c:pt idx="132980">
                  <c:v>200898</c:v>
                </c:pt>
                <c:pt idx="132981">
                  <c:v>200898</c:v>
                </c:pt>
                <c:pt idx="132982">
                  <c:v>200898</c:v>
                </c:pt>
                <c:pt idx="132983">
                  <c:v>200898</c:v>
                </c:pt>
                <c:pt idx="132984">
                  <c:v>200898</c:v>
                </c:pt>
                <c:pt idx="132985">
                  <c:v>200898</c:v>
                </c:pt>
                <c:pt idx="132986">
                  <c:v>200898</c:v>
                </c:pt>
                <c:pt idx="132987">
                  <c:v>200898</c:v>
                </c:pt>
                <c:pt idx="132988">
                  <c:v>200898</c:v>
                </c:pt>
                <c:pt idx="132989">
                  <c:v>200898</c:v>
                </c:pt>
                <c:pt idx="132990">
                  <c:v>200898</c:v>
                </c:pt>
                <c:pt idx="132991">
                  <c:v>200898</c:v>
                </c:pt>
                <c:pt idx="132992">
                  <c:v>200898</c:v>
                </c:pt>
                <c:pt idx="132993">
                  <c:v>200898</c:v>
                </c:pt>
                <c:pt idx="132994">
                  <c:v>200898</c:v>
                </c:pt>
                <c:pt idx="132995">
                  <c:v>200898</c:v>
                </c:pt>
                <c:pt idx="132996">
                  <c:v>200898</c:v>
                </c:pt>
                <c:pt idx="132997">
                  <c:v>200898</c:v>
                </c:pt>
                <c:pt idx="132998">
                  <c:v>200898</c:v>
                </c:pt>
                <c:pt idx="132999">
                  <c:v>200898</c:v>
                </c:pt>
                <c:pt idx="133000">
                  <c:v>200898</c:v>
                </c:pt>
                <c:pt idx="133001">
                  <c:v>200898</c:v>
                </c:pt>
                <c:pt idx="133002">
                  <c:v>200898</c:v>
                </c:pt>
                <c:pt idx="133003">
                  <c:v>200898</c:v>
                </c:pt>
                <c:pt idx="133004">
                  <c:v>200898</c:v>
                </c:pt>
                <c:pt idx="133005">
                  <c:v>200898</c:v>
                </c:pt>
                <c:pt idx="133006">
                  <c:v>200898</c:v>
                </c:pt>
                <c:pt idx="133007">
                  <c:v>200898</c:v>
                </c:pt>
                <c:pt idx="133008">
                  <c:v>200898</c:v>
                </c:pt>
                <c:pt idx="133009">
                  <c:v>200898</c:v>
                </c:pt>
                <c:pt idx="133010">
                  <c:v>200898</c:v>
                </c:pt>
                <c:pt idx="133011">
                  <c:v>200898</c:v>
                </c:pt>
                <c:pt idx="133012">
                  <c:v>200898</c:v>
                </c:pt>
                <c:pt idx="133013">
                  <c:v>200898</c:v>
                </c:pt>
                <c:pt idx="133014">
                  <c:v>200898</c:v>
                </c:pt>
                <c:pt idx="133015">
                  <c:v>200898</c:v>
                </c:pt>
                <c:pt idx="133016">
                  <c:v>200898</c:v>
                </c:pt>
                <c:pt idx="133017">
                  <c:v>200898</c:v>
                </c:pt>
                <c:pt idx="133018">
                  <c:v>200898</c:v>
                </c:pt>
                <c:pt idx="133019">
                  <c:v>200898</c:v>
                </c:pt>
                <c:pt idx="133020">
                  <c:v>200898</c:v>
                </c:pt>
                <c:pt idx="133021">
                  <c:v>200898</c:v>
                </c:pt>
                <c:pt idx="133022">
                  <c:v>200898</c:v>
                </c:pt>
                <c:pt idx="133023">
                  <c:v>200898</c:v>
                </c:pt>
                <c:pt idx="133024">
                  <c:v>200898</c:v>
                </c:pt>
                <c:pt idx="133025">
                  <c:v>200898</c:v>
                </c:pt>
                <c:pt idx="133026">
                  <c:v>200898</c:v>
                </c:pt>
                <c:pt idx="133027">
                  <c:v>200898</c:v>
                </c:pt>
                <c:pt idx="133028">
                  <c:v>200898</c:v>
                </c:pt>
                <c:pt idx="133029">
                  <c:v>200898</c:v>
                </c:pt>
                <c:pt idx="133030">
                  <c:v>200898</c:v>
                </c:pt>
                <c:pt idx="133031">
                  <c:v>200898</c:v>
                </c:pt>
                <c:pt idx="133032">
                  <c:v>200898</c:v>
                </c:pt>
                <c:pt idx="133033">
                  <c:v>200898</c:v>
                </c:pt>
                <c:pt idx="133034">
                  <c:v>200898</c:v>
                </c:pt>
                <c:pt idx="133035">
                  <c:v>200898</c:v>
                </c:pt>
                <c:pt idx="133036">
                  <c:v>200898</c:v>
                </c:pt>
                <c:pt idx="133037">
                  <c:v>200898</c:v>
                </c:pt>
                <c:pt idx="133038">
                  <c:v>200898</c:v>
                </c:pt>
                <c:pt idx="133039">
                  <c:v>200898</c:v>
                </c:pt>
                <c:pt idx="133040">
                  <c:v>200898</c:v>
                </c:pt>
                <c:pt idx="133041">
                  <c:v>200898</c:v>
                </c:pt>
                <c:pt idx="133042">
                  <c:v>200898</c:v>
                </c:pt>
                <c:pt idx="133043">
                  <c:v>200898</c:v>
                </c:pt>
                <c:pt idx="133044">
                  <c:v>200898</c:v>
                </c:pt>
                <c:pt idx="133045">
                  <c:v>200898</c:v>
                </c:pt>
                <c:pt idx="133046">
                  <c:v>200898</c:v>
                </c:pt>
                <c:pt idx="133047">
                  <c:v>200898</c:v>
                </c:pt>
                <c:pt idx="133048">
                  <c:v>200898</c:v>
                </c:pt>
                <c:pt idx="133049">
                  <c:v>200898</c:v>
                </c:pt>
                <c:pt idx="133050">
                  <c:v>200898</c:v>
                </c:pt>
                <c:pt idx="133051">
                  <c:v>200898</c:v>
                </c:pt>
                <c:pt idx="133052">
                  <c:v>200898</c:v>
                </c:pt>
                <c:pt idx="133053">
                  <c:v>200898</c:v>
                </c:pt>
                <c:pt idx="133054">
                  <c:v>200898</c:v>
                </c:pt>
                <c:pt idx="133055">
                  <c:v>200898</c:v>
                </c:pt>
                <c:pt idx="133056">
                  <c:v>200898</c:v>
                </c:pt>
                <c:pt idx="133057">
                  <c:v>200898</c:v>
                </c:pt>
                <c:pt idx="133058">
                  <c:v>200898</c:v>
                </c:pt>
                <c:pt idx="133059">
                  <c:v>200898</c:v>
                </c:pt>
                <c:pt idx="133060">
                  <c:v>200898</c:v>
                </c:pt>
                <c:pt idx="133061">
                  <c:v>200898</c:v>
                </c:pt>
                <c:pt idx="133062">
                  <c:v>200898</c:v>
                </c:pt>
                <c:pt idx="133063">
                  <c:v>200898</c:v>
                </c:pt>
                <c:pt idx="133064">
                  <c:v>200898</c:v>
                </c:pt>
                <c:pt idx="133065">
                  <c:v>200898</c:v>
                </c:pt>
                <c:pt idx="133066">
                  <c:v>200898</c:v>
                </c:pt>
                <c:pt idx="133067">
                  <c:v>200898</c:v>
                </c:pt>
                <c:pt idx="133068">
                  <c:v>200898</c:v>
                </c:pt>
                <c:pt idx="133069">
                  <c:v>200898</c:v>
                </c:pt>
                <c:pt idx="133070">
                  <c:v>200898</c:v>
                </c:pt>
                <c:pt idx="133071">
                  <c:v>200898</c:v>
                </c:pt>
                <c:pt idx="133072">
                  <c:v>200898</c:v>
                </c:pt>
                <c:pt idx="133073">
                  <c:v>200898</c:v>
                </c:pt>
                <c:pt idx="133074">
                  <c:v>200898</c:v>
                </c:pt>
                <c:pt idx="133075">
                  <c:v>200898</c:v>
                </c:pt>
                <c:pt idx="133076">
                  <c:v>200898</c:v>
                </c:pt>
                <c:pt idx="133077">
                  <c:v>200898</c:v>
                </c:pt>
                <c:pt idx="133078">
                  <c:v>200898</c:v>
                </c:pt>
                <c:pt idx="133079">
                  <c:v>200898</c:v>
                </c:pt>
                <c:pt idx="133080">
                  <c:v>200898</c:v>
                </c:pt>
                <c:pt idx="133081">
                  <c:v>200898</c:v>
                </c:pt>
                <c:pt idx="133082">
                  <c:v>200898</c:v>
                </c:pt>
                <c:pt idx="133083">
                  <c:v>200898</c:v>
                </c:pt>
                <c:pt idx="133084">
                  <c:v>200898</c:v>
                </c:pt>
                <c:pt idx="133085">
                  <c:v>200898</c:v>
                </c:pt>
                <c:pt idx="133086">
                  <c:v>200898</c:v>
                </c:pt>
                <c:pt idx="133087">
                  <c:v>200898</c:v>
                </c:pt>
                <c:pt idx="133088">
                  <c:v>200898</c:v>
                </c:pt>
                <c:pt idx="133089">
                  <c:v>200898</c:v>
                </c:pt>
                <c:pt idx="133090">
                  <c:v>200898</c:v>
                </c:pt>
                <c:pt idx="133091">
                  <c:v>200898</c:v>
                </c:pt>
                <c:pt idx="133092">
                  <c:v>200898</c:v>
                </c:pt>
                <c:pt idx="133093">
                  <c:v>200898</c:v>
                </c:pt>
                <c:pt idx="133094">
                  <c:v>200898</c:v>
                </c:pt>
                <c:pt idx="133095">
                  <c:v>200898</c:v>
                </c:pt>
                <c:pt idx="133096">
                  <c:v>200898</c:v>
                </c:pt>
                <c:pt idx="133097">
                  <c:v>200898</c:v>
                </c:pt>
                <c:pt idx="133098">
                  <c:v>200898</c:v>
                </c:pt>
                <c:pt idx="133099">
                  <c:v>200898</c:v>
                </c:pt>
                <c:pt idx="133100">
                  <c:v>200898</c:v>
                </c:pt>
                <c:pt idx="133101">
                  <c:v>200898</c:v>
                </c:pt>
                <c:pt idx="133102">
                  <c:v>200898</c:v>
                </c:pt>
                <c:pt idx="133103">
                  <c:v>200898</c:v>
                </c:pt>
                <c:pt idx="133104">
                  <c:v>200898</c:v>
                </c:pt>
                <c:pt idx="133105">
                  <c:v>200898</c:v>
                </c:pt>
                <c:pt idx="133106">
                  <c:v>200898</c:v>
                </c:pt>
                <c:pt idx="133107">
                  <c:v>200898</c:v>
                </c:pt>
                <c:pt idx="133108">
                  <c:v>200898</c:v>
                </c:pt>
                <c:pt idx="133109">
                  <c:v>200898</c:v>
                </c:pt>
                <c:pt idx="133110">
                  <c:v>200898</c:v>
                </c:pt>
                <c:pt idx="133111">
                  <c:v>200898</c:v>
                </c:pt>
                <c:pt idx="133112">
                  <c:v>200898</c:v>
                </c:pt>
                <c:pt idx="133113">
                  <c:v>200898</c:v>
                </c:pt>
                <c:pt idx="133114">
                  <c:v>200898</c:v>
                </c:pt>
                <c:pt idx="133115">
                  <c:v>200898</c:v>
                </c:pt>
                <c:pt idx="133116">
                  <c:v>200898</c:v>
                </c:pt>
                <c:pt idx="133117">
                  <c:v>200898</c:v>
                </c:pt>
                <c:pt idx="133118">
                  <c:v>200898</c:v>
                </c:pt>
                <c:pt idx="133119">
                  <c:v>200898</c:v>
                </c:pt>
                <c:pt idx="133120">
                  <c:v>200898</c:v>
                </c:pt>
                <c:pt idx="133121">
                  <c:v>200898</c:v>
                </c:pt>
                <c:pt idx="133122">
                  <c:v>200898</c:v>
                </c:pt>
                <c:pt idx="133123">
                  <c:v>200898</c:v>
                </c:pt>
                <c:pt idx="133124">
                  <c:v>200898</c:v>
                </c:pt>
                <c:pt idx="133125">
                  <c:v>200898</c:v>
                </c:pt>
                <c:pt idx="133126">
                  <c:v>200898</c:v>
                </c:pt>
                <c:pt idx="133127">
                  <c:v>200898</c:v>
                </c:pt>
                <c:pt idx="133128">
                  <c:v>200898</c:v>
                </c:pt>
                <c:pt idx="133129">
                  <c:v>200898</c:v>
                </c:pt>
                <c:pt idx="133130">
                  <c:v>200898</c:v>
                </c:pt>
                <c:pt idx="133131">
                  <c:v>200898</c:v>
                </c:pt>
                <c:pt idx="133132">
                  <c:v>200898</c:v>
                </c:pt>
                <c:pt idx="133133">
                  <c:v>200898</c:v>
                </c:pt>
                <c:pt idx="133134">
                  <c:v>200898</c:v>
                </c:pt>
                <c:pt idx="133135">
                  <c:v>200898</c:v>
                </c:pt>
                <c:pt idx="133136">
                  <c:v>200898</c:v>
                </c:pt>
                <c:pt idx="133137">
                  <c:v>200898</c:v>
                </c:pt>
                <c:pt idx="133138">
                  <c:v>200898</c:v>
                </c:pt>
                <c:pt idx="133139">
                  <c:v>200898</c:v>
                </c:pt>
                <c:pt idx="133140">
                  <c:v>200898</c:v>
                </c:pt>
                <c:pt idx="133141">
                  <c:v>200898</c:v>
                </c:pt>
                <c:pt idx="133142">
                  <c:v>200898</c:v>
                </c:pt>
                <c:pt idx="133143">
                  <c:v>200898</c:v>
                </c:pt>
                <c:pt idx="133144">
                  <c:v>200898</c:v>
                </c:pt>
                <c:pt idx="133145">
                  <c:v>200898</c:v>
                </c:pt>
                <c:pt idx="133146">
                  <c:v>200898</c:v>
                </c:pt>
                <c:pt idx="133147">
                  <c:v>200898</c:v>
                </c:pt>
                <c:pt idx="133148">
                  <c:v>200898</c:v>
                </c:pt>
                <c:pt idx="133149">
                  <c:v>200898</c:v>
                </c:pt>
                <c:pt idx="133150">
                  <c:v>200898</c:v>
                </c:pt>
                <c:pt idx="133151">
                  <c:v>200898</c:v>
                </c:pt>
                <c:pt idx="133152">
                  <c:v>200898</c:v>
                </c:pt>
                <c:pt idx="133153">
                  <c:v>200898</c:v>
                </c:pt>
                <c:pt idx="133154">
                  <c:v>200898</c:v>
                </c:pt>
                <c:pt idx="133155">
                  <c:v>200898</c:v>
                </c:pt>
                <c:pt idx="133156">
                  <c:v>200898</c:v>
                </c:pt>
                <c:pt idx="133157">
                  <c:v>200898</c:v>
                </c:pt>
                <c:pt idx="133158">
                  <c:v>200898</c:v>
                </c:pt>
                <c:pt idx="133159">
                  <c:v>200898</c:v>
                </c:pt>
                <c:pt idx="133160">
                  <c:v>200898</c:v>
                </c:pt>
                <c:pt idx="133161">
                  <c:v>200898</c:v>
                </c:pt>
                <c:pt idx="133162">
                  <c:v>200898</c:v>
                </c:pt>
                <c:pt idx="133163">
                  <c:v>200898</c:v>
                </c:pt>
                <c:pt idx="133164">
                  <c:v>200898</c:v>
                </c:pt>
                <c:pt idx="133165">
                  <c:v>200898</c:v>
                </c:pt>
                <c:pt idx="133166">
                  <c:v>200898</c:v>
                </c:pt>
                <c:pt idx="133167">
                  <c:v>200898</c:v>
                </c:pt>
                <c:pt idx="133168">
                  <c:v>200898</c:v>
                </c:pt>
                <c:pt idx="133169">
                  <c:v>200898</c:v>
                </c:pt>
                <c:pt idx="133170">
                  <c:v>200898</c:v>
                </c:pt>
                <c:pt idx="133171">
                  <c:v>200898</c:v>
                </c:pt>
                <c:pt idx="133172">
                  <c:v>200898</c:v>
                </c:pt>
                <c:pt idx="133173">
                  <c:v>200898</c:v>
                </c:pt>
                <c:pt idx="133174">
                  <c:v>200898</c:v>
                </c:pt>
                <c:pt idx="133175">
                  <c:v>200898</c:v>
                </c:pt>
                <c:pt idx="133176">
                  <c:v>200898</c:v>
                </c:pt>
                <c:pt idx="133177">
                  <c:v>200898</c:v>
                </c:pt>
                <c:pt idx="133178">
                  <c:v>200898</c:v>
                </c:pt>
                <c:pt idx="133179">
                  <c:v>200898</c:v>
                </c:pt>
                <c:pt idx="133180">
                  <c:v>200898</c:v>
                </c:pt>
                <c:pt idx="133181">
                  <c:v>200898</c:v>
                </c:pt>
                <c:pt idx="133182">
                  <c:v>200898</c:v>
                </c:pt>
                <c:pt idx="133183">
                  <c:v>200898</c:v>
                </c:pt>
                <c:pt idx="133184">
                  <c:v>200898</c:v>
                </c:pt>
                <c:pt idx="133185">
                  <c:v>200898</c:v>
                </c:pt>
                <c:pt idx="133186">
                  <c:v>200898</c:v>
                </c:pt>
                <c:pt idx="133187">
                  <c:v>200898</c:v>
                </c:pt>
                <c:pt idx="133188">
                  <c:v>200898</c:v>
                </c:pt>
                <c:pt idx="133189">
                  <c:v>200898</c:v>
                </c:pt>
                <c:pt idx="133190">
                  <c:v>200898</c:v>
                </c:pt>
                <c:pt idx="133191">
                  <c:v>200898</c:v>
                </c:pt>
                <c:pt idx="133192">
                  <c:v>200898</c:v>
                </c:pt>
                <c:pt idx="133193">
                  <c:v>200898</c:v>
                </c:pt>
                <c:pt idx="133194">
                  <c:v>200898</c:v>
                </c:pt>
                <c:pt idx="133195">
                  <c:v>200898</c:v>
                </c:pt>
                <c:pt idx="133196">
                  <c:v>200898</c:v>
                </c:pt>
                <c:pt idx="133197">
                  <c:v>200898</c:v>
                </c:pt>
                <c:pt idx="133198">
                  <c:v>200898</c:v>
                </c:pt>
                <c:pt idx="133199">
                  <c:v>200898</c:v>
                </c:pt>
                <c:pt idx="133200">
                  <c:v>200898</c:v>
                </c:pt>
                <c:pt idx="133201">
                  <c:v>200898</c:v>
                </c:pt>
                <c:pt idx="133202">
                  <c:v>200898</c:v>
                </c:pt>
                <c:pt idx="133203">
                  <c:v>200898</c:v>
                </c:pt>
                <c:pt idx="133204">
                  <c:v>200898</c:v>
                </c:pt>
                <c:pt idx="133205">
                  <c:v>200898</c:v>
                </c:pt>
                <c:pt idx="133206">
                  <c:v>200898</c:v>
                </c:pt>
                <c:pt idx="133207">
                  <c:v>200898</c:v>
                </c:pt>
                <c:pt idx="133208">
                  <c:v>200898</c:v>
                </c:pt>
                <c:pt idx="133209">
                  <c:v>200898</c:v>
                </c:pt>
                <c:pt idx="133210">
                  <c:v>200898</c:v>
                </c:pt>
                <c:pt idx="133211">
                  <c:v>200898</c:v>
                </c:pt>
                <c:pt idx="133212">
                  <c:v>200898</c:v>
                </c:pt>
                <c:pt idx="133213">
                  <c:v>200898</c:v>
                </c:pt>
                <c:pt idx="133214">
                  <c:v>200898</c:v>
                </c:pt>
                <c:pt idx="133215">
                  <c:v>200898</c:v>
                </c:pt>
                <c:pt idx="133216">
                  <c:v>200898</c:v>
                </c:pt>
                <c:pt idx="133217">
                  <c:v>200898</c:v>
                </c:pt>
                <c:pt idx="133218">
                  <c:v>200898</c:v>
                </c:pt>
                <c:pt idx="133219">
                  <c:v>200898</c:v>
                </c:pt>
                <c:pt idx="133220">
                  <c:v>200898</c:v>
                </c:pt>
                <c:pt idx="133221">
                  <c:v>200898</c:v>
                </c:pt>
                <c:pt idx="133222">
                  <c:v>200898</c:v>
                </c:pt>
                <c:pt idx="133223">
                  <c:v>200898</c:v>
                </c:pt>
                <c:pt idx="133224">
                  <c:v>200898</c:v>
                </c:pt>
                <c:pt idx="133225">
                  <c:v>200898</c:v>
                </c:pt>
                <c:pt idx="133226">
                  <c:v>200898</c:v>
                </c:pt>
                <c:pt idx="133227">
                  <c:v>200898</c:v>
                </c:pt>
                <c:pt idx="133228">
                  <c:v>200898</c:v>
                </c:pt>
                <c:pt idx="133229">
                  <c:v>200898</c:v>
                </c:pt>
                <c:pt idx="133230">
                  <c:v>200898</c:v>
                </c:pt>
                <c:pt idx="133231">
                  <c:v>200898</c:v>
                </c:pt>
                <c:pt idx="133232">
                  <c:v>200898</c:v>
                </c:pt>
                <c:pt idx="133233">
                  <c:v>200898</c:v>
                </c:pt>
                <c:pt idx="133234">
                  <c:v>200898</c:v>
                </c:pt>
                <c:pt idx="133235">
                  <c:v>200898</c:v>
                </c:pt>
                <c:pt idx="133236">
                  <c:v>200898</c:v>
                </c:pt>
                <c:pt idx="133237">
                  <c:v>200898</c:v>
                </c:pt>
                <c:pt idx="133238">
                  <c:v>200898</c:v>
                </c:pt>
                <c:pt idx="133239">
                  <c:v>200898</c:v>
                </c:pt>
                <c:pt idx="133240">
                  <c:v>200898</c:v>
                </c:pt>
                <c:pt idx="133241">
                  <c:v>200898</c:v>
                </c:pt>
                <c:pt idx="133242">
                  <c:v>200898</c:v>
                </c:pt>
                <c:pt idx="133243">
                  <c:v>200898</c:v>
                </c:pt>
                <c:pt idx="133244">
                  <c:v>200898</c:v>
                </c:pt>
                <c:pt idx="133245">
                  <c:v>200898</c:v>
                </c:pt>
                <c:pt idx="133246">
                  <c:v>200898</c:v>
                </c:pt>
                <c:pt idx="133247">
                  <c:v>200898</c:v>
                </c:pt>
                <c:pt idx="133248">
                  <c:v>200898</c:v>
                </c:pt>
                <c:pt idx="133249">
                  <c:v>200898</c:v>
                </c:pt>
                <c:pt idx="133250">
                  <c:v>200898</c:v>
                </c:pt>
                <c:pt idx="133251">
                  <c:v>200898</c:v>
                </c:pt>
                <c:pt idx="133252">
                  <c:v>200898</c:v>
                </c:pt>
                <c:pt idx="133253">
                  <c:v>200898</c:v>
                </c:pt>
                <c:pt idx="133254">
                  <c:v>200898</c:v>
                </c:pt>
                <c:pt idx="133255">
                  <c:v>200898</c:v>
                </c:pt>
                <c:pt idx="133256">
                  <c:v>200898</c:v>
                </c:pt>
                <c:pt idx="133257">
                  <c:v>200898</c:v>
                </c:pt>
                <c:pt idx="133258">
                  <c:v>200898</c:v>
                </c:pt>
                <c:pt idx="133259">
                  <c:v>200898</c:v>
                </c:pt>
                <c:pt idx="133260">
                  <c:v>200898</c:v>
                </c:pt>
                <c:pt idx="133261">
                  <c:v>200898</c:v>
                </c:pt>
                <c:pt idx="133262">
                  <c:v>200898</c:v>
                </c:pt>
                <c:pt idx="133263">
                  <c:v>200898</c:v>
                </c:pt>
                <c:pt idx="133264">
                  <c:v>200898</c:v>
                </c:pt>
                <c:pt idx="133265">
                  <c:v>200898</c:v>
                </c:pt>
                <c:pt idx="133266">
                  <c:v>200898</c:v>
                </c:pt>
                <c:pt idx="133267">
                  <c:v>200898</c:v>
                </c:pt>
                <c:pt idx="133268">
                  <c:v>200898</c:v>
                </c:pt>
                <c:pt idx="133269">
                  <c:v>200898</c:v>
                </c:pt>
                <c:pt idx="133270">
                  <c:v>200898</c:v>
                </c:pt>
                <c:pt idx="133271">
                  <c:v>200898</c:v>
                </c:pt>
                <c:pt idx="133272">
                  <c:v>200898</c:v>
                </c:pt>
                <c:pt idx="133273">
                  <c:v>200898</c:v>
                </c:pt>
                <c:pt idx="133274">
                  <c:v>200898</c:v>
                </c:pt>
                <c:pt idx="133275">
                  <c:v>200898</c:v>
                </c:pt>
                <c:pt idx="133276">
                  <c:v>200898</c:v>
                </c:pt>
                <c:pt idx="133277">
                  <c:v>200898</c:v>
                </c:pt>
                <c:pt idx="133278">
                  <c:v>200898</c:v>
                </c:pt>
                <c:pt idx="133279">
                  <c:v>200898</c:v>
                </c:pt>
                <c:pt idx="133280">
                  <c:v>200898</c:v>
                </c:pt>
                <c:pt idx="133281">
                  <c:v>200898</c:v>
                </c:pt>
                <c:pt idx="133282">
                  <c:v>200898</c:v>
                </c:pt>
                <c:pt idx="133283">
                  <c:v>200898</c:v>
                </c:pt>
                <c:pt idx="133284">
                  <c:v>200898</c:v>
                </c:pt>
                <c:pt idx="133285">
                  <c:v>200898</c:v>
                </c:pt>
                <c:pt idx="133286">
                  <c:v>200898</c:v>
                </c:pt>
                <c:pt idx="133287">
                  <c:v>200898</c:v>
                </c:pt>
                <c:pt idx="133288">
                  <c:v>200898</c:v>
                </c:pt>
                <c:pt idx="133289">
                  <c:v>200898</c:v>
                </c:pt>
                <c:pt idx="133290">
                  <c:v>200898</c:v>
                </c:pt>
                <c:pt idx="133291">
                  <c:v>200898</c:v>
                </c:pt>
                <c:pt idx="133292">
                  <c:v>200898</c:v>
                </c:pt>
                <c:pt idx="133293">
                  <c:v>200898</c:v>
                </c:pt>
                <c:pt idx="133294">
                  <c:v>200898</c:v>
                </c:pt>
                <c:pt idx="133295">
                  <c:v>200898</c:v>
                </c:pt>
                <c:pt idx="133296">
                  <c:v>200898</c:v>
                </c:pt>
                <c:pt idx="133297">
                  <c:v>200898</c:v>
                </c:pt>
                <c:pt idx="133298">
                  <c:v>200898</c:v>
                </c:pt>
                <c:pt idx="133299">
                  <c:v>200898</c:v>
                </c:pt>
                <c:pt idx="133300">
                  <c:v>200898</c:v>
                </c:pt>
                <c:pt idx="133301">
                  <c:v>200898</c:v>
                </c:pt>
                <c:pt idx="133302">
                  <c:v>200898</c:v>
                </c:pt>
                <c:pt idx="133303">
                  <c:v>200898</c:v>
                </c:pt>
                <c:pt idx="133304">
                  <c:v>200898</c:v>
                </c:pt>
                <c:pt idx="133305">
                  <c:v>200898</c:v>
                </c:pt>
                <c:pt idx="133306">
                  <c:v>200898</c:v>
                </c:pt>
                <c:pt idx="133307">
                  <c:v>200898</c:v>
                </c:pt>
                <c:pt idx="133308">
                  <c:v>200898</c:v>
                </c:pt>
                <c:pt idx="133309">
                  <c:v>200898</c:v>
                </c:pt>
                <c:pt idx="133310">
                  <c:v>200898</c:v>
                </c:pt>
                <c:pt idx="133311">
                  <c:v>200898</c:v>
                </c:pt>
                <c:pt idx="133312">
                  <c:v>200898</c:v>
                </c:pt>
                <c:pt idx="133313">
                  <c:v>200898</c:v>
                </c:pt>
                <c:pt idx="133314">
                  <c:v>200898</c:v>
                </c:pt>
                <c:pt idx="133315">
                  <c:v>200898</c:v>
                </c:pt>
                <c:pt idx="133316">
                  <c:v>200898</c:v>
                </c:pt>
                <c:pt idx="133317">
                  <c:v>200898</c:v>
                </c:pt>
                <c:pt idx="133318">
                  <c:v>200898</c:v>
                </c:pt>
                <c:pt idx="133319">
                  <c:v>200898</c:v>
                </c:pt>
                <c:pt idx="133320">
                  <c:v>200898</c:v>
                </c:pt>
                <c:pt idx="133321">
                  <c:v>200898</c:v>
                </c:pt>
                <c:pt idx="133322">
                  <c:v>200898</c:v>
                </c:pt>
                <c:pt idx="133323">
                  <c:v>200898</c:v>
                </c:pt>
                <c:pt idx="133324">
                  <c:v>200898</c:v>
                </c:pt>
                <c:pt idx="133325">
                  <c:v>200898</c:v>
                </c:pt>
                <c:pt idx="133326">
                  <c:v>200898</c:v>
                </c:pt>
                <c:pt idx="133327">
                  <c:v>200898</c:v>
                </c:pt>
                <c:pt idx="133328">
                  <c:v>200898</c:v>
                </c:pt>
                <c:pt idx="133329">
                  <c:v>200898</c:v>
                </c:pt>
                <c:pt idx="133330">
                  <c:v>200898</c:v>
                </c:pt>
                <c:pt idx="133331">
                  <c:v>200898</c:v>
                </c:pt>
                <c:pt idx="133332">
                  <c:v>200898</c:v>
                </c:pt>
                <c:pt idx="133333">
                  <c:v>200898</c:v>
                </c:pt>
                <c:pt idx="133334">
                  <c:v>200898</c:v>
                </c:pt>
                <c:pt idx="133335">
                  <c:v>200898</c:v>
                </c:pt>
                <c:pt idx="133336">
                  <c:v>200898</c:v>
                </c:pt>
                <c:pt idx="133337">
                  <c:v>200898</c:v>
                </c:pt>
                <c:pt idx="133338">
                  <c:v>200898</c:v>
                </c:pt>
                <c:pt idx="133339">
                  <c:v>200898</c:v>
                </c:pt>
                <c:pt idx="133340">
                  <c:v>200898</c:v>
                </c:pt>
                <c:pt idx="133341">
                  <c:v>200898</c:v>
                </c:pt>
                <c:pt idx="133342">
                  <c:v>200898</c:v>
                </c:pt>
                <c:pt idx="133343">
                  <c:v>200898</c:v>
                </c:pt>
                <c:pt idx="133344">
                  <c:v>200898</c:v>
                </c:pt>
                <c:pt idx="133345">
                  <c:v>200898</c:v>
                </c:pt>
                <c:pt idx="133346">
                  <c:v>200898</c:v>
                </c:pt>
                <c:pt idx="133347">
                  <c:v>200898</c:v>
                </c:pt>
                <c:pt idx="133348">
                  <c:v>200898</c:v>
                </c:pt>
                <c:pt idx="133349">
                  <c:v>200898</c:v>
                </c:pt>
                <c:pt idx="133350">
                  <c:v>200898</c:v>
                </c:pt>
                <c:pt idx="133351">
                  <c:v>200898</c:v>
                </c:pt>
                <c:pt idx="133352">
                  <c:v>200898</c:v>
                </c:pt>
                <c:pt idx="133353">
                  <c:v>200898</c:v>
                </c:pt>
                <c:pt idx="133354">
                  <c:v>200898</c:v>
                </c:pt>
                <c:pt idx="133355">
                  <c:v>200898</c:v>
                </c:pt>
                <c:pt idx="133356">
                  <c:v>200898</c:v>
                </c:pt>
                <c:pt idx="133357">
                  <c:v>200898</c:v>
                </c:pt>
                <c:pt idx="133358">
                  <c:v>200898</c:v>
                </c:pt>
                <c:pt idx="133359">
                  <c:v>200898</c:v>
                </c:pt>
                <c:pt idx="133360">
                  <c:v>200898</c:v>
                </c:pt>
                <c:pt idx="133361">
                  <c:v>200898</c:v>
                </c:pt>
                <c:pt idx="133362">
                  <c:v>200898</c:v>
                </c:pt>
                <c:pt idx="133363">
                  <c:v>200898</c:v>
                </c:pt>
                <c:pt idx="133364">
                  <c:v>200898</c:v>
                </c:pt>
                <c:pt idx="133365">
                  <c:v>200898</c:v>
                </c:pt>
                <c:pt idx="133366">
                  <c:v>200898</c:v>
                </c:pt>
                <c:pt idx="133367">
                  <c:v>200898</c:v>
                </c:pt>
                <c:pt idx="133368">
                  <c:v>200898</c:v>
                </c:pt>
                <c:pt idx="133369">
                  <c:v>200898</c:v>
                </c:pt>
                <c:pt idx="133370">
                  <c:v>200898</c:v>
                </c:pt>
                <c:pt idx="133371">
                  <c:v>200898</c:v>
                </c:pt>
                <c:pt idx="133372">
                  <c:v>200898</c:v>
                </c:pt>
                <c:pt idx="133373">
                  <c:v>200898</c:v>
                </c:pt>
                <c:pt idx="133374">
                  <c:v>200898</c:v>
                </c:pt>
                <c:pt idx="133375">
                  <c:v>200898</c:v>
                </c:pt>
                <c:pt idx="133376">
                  <c:v>200898</c:v>
                </c:pt>
                <c:pt idx="133377">
                  <c:v>200898</c:v>
                </c:pt>
                <c:pt idx="133378">
                  <c:v>200898</c:v>
                </c:pt>
                <c:pt idx="133379">
                  <c:v>200898</c:v>
                </c:pt>
                <c:pt idx="133380">
                  <c:v>200898</c:v>
                </c:pt>
                <c:pt idx="133381">
                  <c:v>200898</c:v>
                </c:pt>
                <c:pt idx="133382">
                  <c:v>200898</c:v>
                </c:pt>
                <c:pt idx="133383">
                  <c:v>200898</c:v>
                </c:pt>
                <c:pt idx="133384">
                  <c:v>200898</c:v>
                </c:pt>
                <c:pt idx="133385">
                  <c:v>200898</c:v>
                </c:pt>
                <c:pt idx="133386">
                  <c:v>200898</c:v>
                </c:pt>
                <c:pt idx="133387">
                  <c:v>200898</c:v>
                </c:pt>
                <c:pt idx="133388">
                  <c:v>200898</c:v>
                </c:pt>
                <c:pt idx="133389">
                  <c:v>200898</c:v>
                </c:pt>
                <c:pt idx="133390">
                  <c:v>200898</c:v>
                </c:pt>
                <c:pt idx="133391">
                  <c:v>200898</c:v>
                </c:pt>
                <c:pt idx="133392">
                  <c:v>200898</c:v>
                </c:pt>
                <c:pt idx="133393">
                  <c:v>200898</c:v>
                </c:pt>
                <c:pt idx="133394">
                  <c:v>200898</c:v>
                </c:pt>
                <c:pt idx="133395">
                  <c:v>200898</c:v>
                </c:pt>
                <c:pt idx="133396">
                  <c:v>200898</c:v>
                </c:pt>
                <c:pt idx="133397">
                  <c:v>200898</c:v>
                </c:pt>
                <c:pt idx="133398">
                  <c:v>200898</c:v>
                </c:pt>
                <c:pt idx="133399">
                  <c:v>200898</c:v>
                </c:pt>
                <c:pt idx="133400">
                  <c:v>200898</c:v>
                </c:pt>
                <c:pt idx="133401">
                  <c:v>200898</c:v>
                </c:pt>
                <c:pt idx="133402">
                  <c:v>200898</c:v>
                </c:pt>
                <c:pt idx="133403">
                  <c:v>200898</c:v>
                </c:pt>
                <c:pt idx="133404">
                  <c:v>200898</c:v>
                </c:pt>
                <c:pt idx="133405">
                  <c:v>200898</c:v>
                </c:pt>
                <c:pt idx="133406">
                  <c:v>200898</c:v>
                </c:pt>
                <c:pt idx="133407">
                  <c:v>200898</c:v>
                </c:pt>
                <c:pt idx="133408">
                  <c:v>200898</c:v>
                </c:pt>
                <c:pt idx="133409">
                  <c:v>200898</c:v>
                </c:pt>
                <c:pt idx="133410">
                  <c:v>200898</c:v>
                </c:pt>
                <c:pt idx="133411">
                  <c:v>200898</c:v>
                </c:pt>
                <c:pt idx="133412">
                  <c:v>200898</c:v>
                </c:pt>
                <c:pt idx="133413">
                  <c:v>200898</c:v>
                </c:pt>
                <c:pt idx="133414">
                  <c:v>200898</c:v>
                </c:pt>
                <c:pt idx="133415">
                  <c:v>200898</c:v>
                </c:pt>
                <c:pt idx="133416">
                  <c:v>200898</c:v>
                </c:pt>
                <c:pt idx="133417">
                  <c:v>200898</c:v>
                </c:pt>
                <c:pt idx="133418">
                  <c:v>200898</c:v>
                </c:pt>
                <c:pt idx="133419">
                  <c:v>200898</c:v>
                </c:pt>
                <c:pt idx="133420">
                  <c:v>200898</c:v>
                </c:pt>
                <c:pt idx="133421">
                  <c:v>200898</c:v>
                </c:pt>
                <c:pt idx="133422">
                  <c:v>200898</c:v>
                </c:pt>
                <c:pt idx="133423">
                  <c:v>200898</c:v>
                </c:pt>
                <c:pt idx="133424">
                  <c:v>200898</c:v>
                </c:pt>
                <c:pt idx="133425">
                  <c:v>200898</c:v>
                </c:pt>
                <c:pt idx="133426">
                  <c:v>200898</c:v>
                </c:pt>
                <c:pt idx="133427">
                  <c:v>200898</c:v>
                </c:pt>
                <c:pt idx="133428">
                  <c:v>200898</c:v>
                </c:pt>
                <c:pt idx="133429">
                  <c:v>200898</c:v>
                </c:pt>
                <c:pt idx="133430">
                  <c:v>200898</c:v>
                </c:pt>
                <c:pt idx="133431">
                  <c:v>200898</c:v>
                </c:pt>
                <c:pt idx="133432">
                  <c:v>200898</c:v>
                </c:pt>
                <c:pt idx="133433">
                  <c:v>200898</c:v>
                </c:pt>
                <c:pt idx="133434">
                  <c:v>200898</c:v>
                </c:pt>
                <c:pt idx="133435">
                  <c:v>200898</c:v>
                </c:pt>
                <c:pt idx="133436">
                  <c:v>200898</c:v>
                </c:pt>
                <c:pt idx="133437">
                  <c:v>200898</c:v>
                </c:pt>
                <c:pt idx="133438">
                  <c:v>200898</c:v>
                </c:pt>
                <c:pt idx="133439">
                  <c:v>200898</c:v>
                </c:pt>
                <c:pt idx="133440">
                  <c:v>200898</c:v>
                </c:pt>
                <c:pt idx="133441">
                  <c:v>200898</c:v>
                </c:pt>
                <c:pt idx="133442">
                  <c:v>200898</c:v>
                </c:pt>
                <c:pt idx="133443">
                  <c:v>200898</c:v>
                </c:pt>
                <c:pt idx="133444">
                  <c:v>200898</c:v>
                </c:pt>
                <c:pt idx="133445">
                  <c:v>200898</c:v>
                </c:pt>
                <c:pt idx="133446">
                  <c:v>200898</c:v>
                </c:pt>
                <c:pt idx="133447">
                  <c:v>200898</c:v>
                </c:pt>
                <c:pt idx="133448">
                  <c:v>200898</c:v>
                </c:pt>
                <c:pt idx="133449">
                  <c:v>200898</c:v>
                </c:pt>
                <c:pt idx="133450">
                  <c:v>200898</c:v>
                </c:pt>
                <c:pt idx="133451">
                  <c:v>200898</c:v>
                </c:pt>
                <c:pt idx="133452">
                  <c:v>200898</c:v>
                </c:pt>
                <c:pt idx="133453">
                  <c:v>200898</c:v>
                </c:pt>
                <c:pt idx="133454">
                  <c:v>200898</c:v>
                </c:pt>
                <c:pt idx="133455">
                  <c:v>200898</c:v>
                </c:pt>
                <c:pt idx="133456">
                  <c:v>200898</c:v>
                </c:pt>
                <c:pt idx="133457">
                  <c:v>200898</c:v>
                </c:pt>
                <c:pt idx="133458">
                  <c:v>200898</c:v>
                </c:pt>
                <c:pt idx="133459">
                  <c:v>200898</c:v>
                </c:pt>
                <c:pt idx="133460">
                  <c:v>200898</c:v>
                </c:pt>
                <c:pt idx="133461">
                  <c:v>200898</c:v>
                </c:pt>
                <c:pt idx="133462">
                  <c:v>200898</c:v>
                </c:pt>
                <c:pt idx="133463">
                  <c:v>200898</c:v>
                </c:pt>
                <c:pt idx="133464">
                  <c:v>200898</c:v>
                </c:pt>
                <c:pt idx="133465">
                  <c:v>200898</c:v>
                </c:pt>
                <c:pt idx="133466">
                  <c:v>200898</c:v>
                </c:pt>
                <c:pt idx="133467">
                  <c:v>200898</c:v>
                </c:pt>
                <c:pt idx="133468">
                  <c:v>200898</c:v>
                </c:pt>
                <c:pt idx="133469">
                  <c:v>200898</c:v>
                </c:pt>
                <c:pt idx="133470">
                  <c:v>200898</c:v>
                </c:pt>
                <c:pt idx="133471">
                  <c:v>200898</c:v>
                </c:pt>
                <c:pt idx="133472">
                  <c:v>200898</c:v>
                </c:pt>
                <c:pt idx="133473">
                  <c:v>200898</c:v>
                </c:pt>
                <c:pt idx="133474">
                  <c:v>200898</c:v>
                </c:pt>
                <c:pt idx="133475">
                  <c:v>200898</c:v>
                </c:pt>
                <c:pt idx="133476">
                  <c:v>200898</c:v>
                </c:pt>
                <c:pt idx="133477">
                  <c:v>200898</c:v>
                </c:pt>
                <c:pt idx="133478">
                  <c:v>200898</c:v>
                </c:pt>
                <c:pt idx="133479">
                  <c:v>200898</c:v>
                </c:pt>
                <c:pt idx="133480">
                  <c:v>200898</c:v>
                </c:pt>
                <c:pt idx="133481">
                  <c:v>200898</c:v>
                </c:pt>
                <c:pt idx="133482">
                  <c:v>200898</c:v>
                </c:pt>
                <c:pt idx="133483">
                  <c:v>200898</c:v>
                </c:pt>
                <c:pt idx="133484">
                  <c:v>200898</c:v>
                </c:pt>
                <c:pt idx="133485">
                  <c:v>200898</c:v>
                </c:pt>
                <c:pt idx="133486">
                  <c:v>200898</c:v>
                </c:pt>
                <c:pt idx="133487">
                  <c:v>200898</c:v>
                </c:pt>
                <c:pt idx="133488">
                  <c:v>200898</c:v>
                </c:pt>
                <c:pt idx="133489">
                  <c:v>200898</c:v>
                </c:pt>
                <c:pt idx="133490">
                  <c:v>200898</c:v>
                </c:pt>
                <c:pt idx="133491">
                  <c:v>200898</c:v>
                </c:pt>
                <c:pt idx="133492">
                  <c:v>200898</c:v>
                </c:pt>
                <c:pt idx="133493">
                  <c:v>200898</c:v>
                </c:pt>
                <c:pt idx="133494">
                  <c:v>200898</c:v>
                </c:pt>
                <c:pt idx="133495">
                  <c:v>200898</c:v>
                </c:pt>
                <c:pt idx="133496">
                  <c:v>200898</c:v>
                </c:pt>
                <c:pt idx="133497">
                  <c:v>200898</c:v>
                </c:pt>
                <c:pt idx="133498">
                  <c:v>200898</c:v>
                </c:pt>
                <c:pt idx="133499">
                  <c:v>200898</c:v>
                </c:pt>
                <c:pt idx="133500">
                  <c:v>200898</c:v>
                </c:pt>
                <c:pt idx="133501">
                  <c:v>200898</c:v>
                </c:pt>
                <c:pt idx="133502">
                  <c:v>200898</c:v>
                </c:pt>
                <c:pt idx="133503">
                  <c:v>200898</c:v>
                </c:pt>
                <c:pt idx="133504">
                  <c:v>200898</c:v>
                </c:pt>
                <c:pt idx="133505">
                  <c:v>200898</c:v>
                </c:pt>
                <c:pt idx="133506">
                  <c:v>200898</c:v>
                </c:pt>
                <c:pt idx="133507">
                  <c:v>200898</c:v>
                </c:pt>
                <c:pt idx="133508">
                  <c:v>200898</c:v>
                </c:pt>
                <c:pt idx="133509">
                  <c:v>200898</c:v>
                </c:pt>
                <c:pt idx="133510">
                  <c:v>200898</c:v>
                </c:pt>
                <c:pt idx="133511">
                  <c:v>200898</c:v>
                </c:pt>
                <c:pt idx="133512">
                  <c:v>200898</c:v>
                </c:pt>
                <c:pt idx="133513">
                  <c:v>200898</c:v>
                </c:pt>
                <c:pt idx="133514">
                  <c:v>200898</c:v>
                </c:pt>
                <c:pt idx="133515">
                  <c:v>200898</c:v>
                </c:pt>
                <c:pt idx="133516">
                  <c:v>200898</c:v>
                </c:pt>
                <c:pt idx="133517">
                  <c:v>200898</c:v>
                </c:pt>
                <c:pt idx="133518">
                  <c:v>200898</c:v>
                </c:pt>
                <c:pt idx="133519">
                  <c:v>200898</c:v>
                </c:pt>
                <c:pt idx="133520">
                  <c:v>200898</c:v>
                </c:pt>
                <c:pt idx="133521">
                  <c:v>200898</c:v>
                </c:pt>
                <c:pt idx="133522">
                  <c:v>200898</c:v>
                </c:pt>
                <c:pt idx="133523">
                  <c:v>200898</c:v>
                </c:pt>
                <c:pt idx="133524">
                  <c:v>200898</c:v>
                </c:pt>
                <c:pt idx="133525">
                  <c:v>200898</c:v>
                </c:pt>
                <c:pt idx="133526">
                  <c:v>200898</c:v>
                </c:pt>
                <c:pt idx="133527">
                  <c:v>200898</c:v>
                </c:pt>
                <c:pt idx="133528">
                  <c:v>200898</c:v>
                </c:pt>
                <c:pt idx="133529">
                  <c:v>200898</c:v>
                </c:pt>
                <c:pt idx="133530">
                  <c:v>200898</c:v>
                </c:pt>
                <c:pt idx="133531">
                  <c:v>200898</c:v>
                </c:pt>
                <c:pt idx="133532">
                  <c:v>200898</c:v>
                </c:pt>
                <c:pt idx="133533">
                  <c:v>200898</c:v>
                </c:pt>
                <c:pt idx="133534">
                  <c:v>200898</c:v>
                </c:pt>
                <c:pt idx="133535">
                  <c:v>200898</c:v>
                </c:pt>
                <c:pt idx="133536">
                  <c:v>200898</c:v>
                </c:pt>
                <c:pt idx="133537">
                  <c:v>200898</c:v>
                </c:pt>
                <c:pt idx="133538">
                  <c:v>200898</c:v>
                </c:pt>
                <c:pt idx="133539">
                  <c:v>200898</c:v>
                </c:pt>
                <c:pt idx="133540">
                  <c:v>200898</c:v>
                </c:pt>
                <c:pt idx="133541">
                  <c:v>200898</c:v>
                </c:pt>
                <c:pt idx="133542">
                  <c:v>200898</c:v>
                </c:pt>
                <c:pt idx="133543">
                  <c:v>200898</c:v>
                </c:pt>
                <c:pt idx="133544">
                  <c:v>200898</c:v>
                </c:pt>
                <c:pt idx="133545">
                  <c:v>200898</c:v>
                </c:pt>
                <c:pt idx="133546">
                  <c:v>200898</c:v>
                </c:pt>
                <c:pt idx="133547">
                  <c:v>200898</c:v>
                </c:pt>
                <c:pt idx="133548">
                  <c:v>200898</c:v>
                </c:pt>
                <c:pt idx="133549">
                  <c:v>200898</c:v>
                </c:pt>
                <c:pt idx="133550">
                  <c:v>200898</c:v>
                </c:pt>
                <c:pt idx="133551">
                  <c:v>200898</c:v>
                </c:pt>
                <c:pt idx="133552">
                  <c:v>200898</c:v>
                </c:pt>
                <c:pt idx="133553">
                  <c:v>200898</c:v>
                </c:pt>
                <c:pt idx="133554">
                  <c:v>200898</c:v>
                </c:pt>
                <c:pt idx="133555">
                  <c:v>200898</c:v>
                </c:pt>
                <c:pt idx="133556">
                  <c:v>200898</c:v>
                </c:pt>
                <c:pt idx="133557">
                  <c:v>200898</c:v>
                </c:pt>
                <c:pt idx="133558">
                  <c:v>200898</c:v>
                </c:pt>
                <c:pt idx="133559">
                  <c:v>200898</c:v>
                </c:pt>
                <c:pt idx="133560">
                  <c:v>200898</c:v>
                </c:pt>
                <c:pt idx="133561">
                  <c:v>200898</c:v>
                </c:pt>
                <c:pt idx="133562">
                  <c:v>200898</c:v>
                </c:pt>
                <c:pt idx="133563">
                  <c:v>200898</c:v>
                </c:pt>
                <c:pt idx="133564">
                  <c:v>200898</c:v>
                </c:pt>
                <c:pt idx="133565">
                  <c:v>200898</c:v>
                </c:pt>
                <c:pt idx="133566">
                  <c:v>200898</c:v>
                </c:pt>
                <c:pt idx="133567">
                  <c:v>200898</c:v>
                </c:pt>
                <c:pt idx="133568">
                  <c:v>200898</c:v>
                </c:pt>
                <c:pt idx="133569">
                  <c:v>200898</c:v>
                </c:pt>
                <c:pt idx="133570">
                  <c:v>200898</c:v>
                </c:pt>
                <c:pt idx="133571">
                  <c:v>200898</c:v>
                </c:pt>
                <c:pt idx="133572">
                  <c:v>200898</c:v>
                </c:pt>
                <c:pt idx="133573">
                  <c:v>200898</c:v>
                </c:pt>
                <c:pt idx="133574">
                  <c:v>200898</c:v>
                </c:pt>
                <c:pt idx="133575">
                  <c:v>200898</c:v>
                </c:pt>
                <c:pt idx="133576">
                  <c:v>200898</c:v>
                </c:pt>
                <c:pt idx="133577">
                  <c:v>200898</c:v>
                </c:pt>
                <c:pt idx="133578">
                  <c:v>200898</c:v>
                </c:pt>
                <c:pt idx="133579">
                  <c:v>200898</c:v>
                </c:pt>
                <c:pt idx="133580">
                  <c:v>200898</c:v>
                </c:pt>
                <c:pt idx="133581">
                  <c:v>200898</c:v>
                </c:pt>
                <c:pt idx="133582">
                  <c:v>200898</c:v>
                </c:pt>
                <c:pt idx="133583">
                  <c:v>200898</c:v>
                </c:pt>
                <c:pt idx="133584">
                  <c:v>200898</c:v>
                </c:pt>
                <c:pt idx="133585">
                  <c:v>200898</c:v>
                </c:pt>
                <c:pt idx="133586">
                  <c:v>200898</c:v>
                </c:pt>
                <c:pt idx="133587">
                  <c:v>200898</c:v>
                </c:pt>
                <c:pt idx="133588">
                  <c:v>200898</c:v>
                </c:pt>
                <c:pt idx="133589">
                  <c:v>200898</c:v>
                </c:pt>
                <c:pt idx="133590">
                  <c:v>200898</c:v>
                </c:pt>
                <c:pt idx="133591">
                  <c:v>200898</c:v>
                </c:pt>
                <c:pt idx="133592">
                  <c:v>200898</c:v>
                </c:pt>
                <c:pt idx="133593">
                  <c:v>200898</c:v>
                </c:pt>
                <c:pt idx="133594">
                  <c:v>200898</c:v>
                </c:pt>
                <c:pt idx="133595">
                  <c:v>200898</c:v>
                </c:pt>
                <c:pt idx="133596">
                  <c:v>200898</c:v>
                </c:pt>
                <c:pt idx="133597">
                  <c:v>200898</c:v>
                </c:pt>
                <c:pt idx="133598">
                  <c:v>200898</c:v>
                </c:pt>
                <c:pt idx="133599">
                  <c:v>200898</c:v>
                </c:pt>
                <c:pt idx="133600">
                  <c:v>200898</c:v>
                </c:pt>
                <c:pt idx="133601">
                  <c:v>200898</c:v>
                </c:pt>
                <c:pt idx="133602">
                  <c:v>200898</c:v>
                </c:pt>
                <c:pt idx="133603">
                  <c:v>200898</c:v>
                </c:pt>
                <c:pt idx="133604">
                  <c:v>200898</c:v>
                </c:pt>
                <c:pt idx="133605">
                  <c:v>200898</c:v>
                </c:pt>
                <c:pt idx="133606">
                  <c:v>200898</c:v>
                </c:pt>
                <c:pt idx="133607">
                  <c:v>200898</c:v>
                </c:pt>
                <c:pt idx="133608">
                  <c:v>200898</c:v>
                </c:pt>
                <c:pt idx="133609">
                  <c:v>200898</c:v>
                </c:pt>
                <c:pt idx="133610">
                  <c:v>200898</c:v>
                </c:pt>
                <c:pt idx="133611">
                  <c:v>200898</c:v>
                </c:pt>
                <c:pt idx="133612">
                  <c:v>200898</c:v>
                </c:pt>
                <c:pt idx="133613">
                  <c:v>200898</c:v>
                </c:pt>
                <c:pt idx="133614">
                  <c:v>200898</c:v>
                </c:pt>
                <c:pt idx="133615">
                  <c:v>200898</c:v>
                </c:pt>
                <c:pt idx="133616">
                  <c:v>200898</c:v>
                </c:pt>
                <c:pt idx="133617">
                  <c:v>200898</c:v>
                </c:pt>
                <c:pt idx="133618">
                  <c:v>200898</c:v>
                </c:pt>
                <c:pt idx="133619">
                  <c:v>200898</c:v>
                </c:pt>
                <c:pt idx="133620">
                  <c:v>200898</c:v>
                </c:pt>
                <c:pt idx="133621">
                  <c:v>200898</c:v>
                </c:pt>
                <c:pt idx="133622">
                  <c:v>200898</c:v>
                </c:pt>
                <c:pt idx="133623">
                  <c:v>200898</c:v>
                </c:pt>
                <c:pt idx="133624">
                  <c:v>200898</c:v>
                </c:pt>
                <c:pt idx="133625">
                  <c:v>200898</c:v>
                </c:pt>
                <c:pt idx="133626">
                  <c:v>200898</c:v>
                </c:pt>
                <c:pt idx="133627">
                  <c:v>200898</c:v>
                </c:pt>
                <c:pt idx="133628">
                  <c:v>200898</c:v>
                </c:pt>
                <c:pt idx="133629">
                  <c:v>200898</c:v>
                </c:pt>
                <c:pt idx="133630">
                  <c:v>200898</c:v>
                </c:pt>
                <c:pt idx="133631">
                  <c:v>200898</c:v>
                </c:pt>
                <c:pt idx="133632">
                  <c:v>200898</c:v>
                </c:pt>
                <c:pt idx="133633">
                  <c:v>200898</c:v>
                </c:pt>
                <c:pt idx="133634">
                  <c:v>200898</c:v>
                </c:pt>
                <c:pt idx="133635">
                  <c:v>200898</c:v>
                </c:pt>
                <c:pt idx="133636">
                  <c:v>200898</c:v>
                </c:pt>
                <c:pt idx="133637">
                  <c:v>200898</c:v>
                </c:pt>
                <c:pt idx="133638">
                  <c:v>200898</c:v>
                </c:pt>
                <c:pt idx="133639">
                  <c:v>200898</c:v>
                </c:pt>
                <c:pt idx="133640">
                  <c:v>200898</c:v>
                </c:pt>
                <c:pt idx="133641">
                  <c:v>200898</c:v>
                </c:pt>
                <c:pt idx="133642">
                  <c:v>200898</c:v>
                </c:pt>
                <c:pt idx="133643">
                  <c:v>200898</c:v>
                </c:pt>
                <c:pt idx="133644">
                  <c:v>200898</c:v>
                </c:pt>
                <c:pt idx="133645">
                  <c:v>200898</c:v>
                </c:pt>
                <c:pt idx="133646">
                  <c:v>200898</c:v>
                </c:pt>
                <c:pt idx="133647">
                  <c:v>200898</c:v>
                </c:pt>
                <c:pt idx="133648">
                  <c:v>200898</c:v>
                </c:pt>
                <c:pt idx="133649">
                  <c:v>200898</c:v>
                </c:pt>
                <c:pt idx="133650">
                  <c:v>200898</c:v>
                </c:pt>
                <c:pt idx="133651">
                  <c:v>200898</c:v>
                </c:pt>
                <c:pt idx="133652">
                  <c:v>200898</c:v>
                </c:pt>
                <c:pt idx="133653">
                  <c:v>200898</c:v>
                </c:pt>
                <c:pt idx="133654">
                  <c:v>200898</c:v>
                </c:pt>
                <c:pt idx="133655">
                  <c:v>200898</c:v>
                </c:pt>
                <c:pt idx="133656">
                  <c:v>200898</c:v>
                </c:pt>
                <c:pt idx="133657">
                  <c:v>200898</c:v>
                </c:pt>
                <c:pt idx="133658">
                  <c:v>200898</c:v>
                </c:pt>
                <c:pt idx="133659">
                  <c:v>200898</c:v>
                </c:pt>
                <c:pt idx="133660">
                  <c:v>200898</c:v>
                </c:pt>
                <c:pt idx="133661">
                  <c:v>200898</c:v>
                </c:pt>
                <c:pt idx="133662">
                  <c:v>200898</c:v>
                </c:pt>
                <c:pt idx="133663">
                  <c:v>200898</c:v>
                </c:pt>
                <c:pt idx="133664">
                  <c:v>200898</c:v>
                </c:pt>
                <c:pt idx="133665">
                  <c:v>200898</c:v>
                </c:pt>
                <c:pt idx="133666">
                  <c:v>200898</c:v>
                </c:pt>
                <c:pt idx="133667">
                  <c:v>200898</c:v>
                </c:pt>
                <c:pt idx="133668">
                  <c:v>200898</c:v>
                </c:pt>
                <c:pt idx="133669">
                  <c:v>200898</c:v>
                </c:pt>
                <c:pt idx="133670">
                  <c:v>200898</c:v>
                </c:pt>
                <c:pt idx="133671">
                  <c:v>200898</c:v>
                </c:pt>
                <c:pt idx="133672">
                  <c:v>200898</c:v>
                </c:pt>
                <c:pt idx="133673">
                  <c:v>200898</c:v>
                </c:pt>
                <c:pt idx="133674">
                  <c:v>200898</c:v>
                </c:pt>
                <c:pt idx="133675">
                  <c:v>200898</c:v>
                </c:pt>
                <c:pt idx="133676">
                  <c:v>200898</c:v>
                </c:pt>
                <c:pt idx="133677">
                  <c:v>200898</c:v>
                </c:pt>
                <c:pt idx="133678">
                  <c:v>200898</c:v>
                </c:pt>
                <c:pt idx="133679">
                  <c:v>200898</c:v>
                </c:pt>
                <c:pt idx="133680">
                  <c:v>200898</c:v>
                </c:pt>
                <c:pt idx="133681">
                  <c:v>200898</c:v>
                </c:pt>
                <c:pt idx="133682">
                  <c:v>200898</c:v>
                </c:pt>
                <c:pt idx="133683">
                  <c:v>200898</c:v>
                </c:pt>
                <c:pt idx="133684">
                  <c:v>200898</c:v>
                </c:pt>
                <c:pt idx="133685">
                  <c:v>200898</c:v>
                </c:pt>
                <c:pt idx="133686">
                  <c:v>200898</c:v>
                </c:pt>
                <c:pt idx="133687">
                  <c:v>200898</c:v>
                </c:pt>
                <c:pt idx="133688">
                  <c:v>200898</c:v>
                </c:pt>
                <c:pt idx="133689">
                  <c:v>200898</c:v>
                </c:pt>
                <c:pt idx="133690">
                  <c:v>200898</c:v>
                </c:pt>
                <c:pt idx="133691">
                  <c:v>200898</c:v>
                </c:pt>
                <c:pt idx="133692">
                  <c:v>200898</c:v>
                </c:pt>
                <c:pt idx="133693">
                  <c:v>200898</c:v>
                </c:pt>
                <c:pt idx="133694">
                  <c:v>200898</c:v>
                </c:pt>
                <c:pt idx="133695">
                  <c:v>200898</c:v>
                </c:pt>
                <c:pt idx="133696">
                  <c:v>200898</c:v>
                </c:pt>
                <c:pt idx="133697">
                  <c:v>200898</c:v>
                </c:pt>
                <c:pt idx="133698">
                  <c:v>200898</c:v>
                </c:pt>
                <c:pt idx="133699">
                  <c:v>200898</c:v>
                </c:pt>
                <c:pt idx="133700">
                  <c:v>200898</c:v>
                </c:pt>
                <c:pt idx="133701">
                  <c:v>200898</c:v>
                </c:pt>
                <c:pt idx="133702">
                  <c:v>200898</c:v>
                </c:pt>
                <c:pt idx="133703">
                  <c:v>200898</c:v>
                </c:pt>
                <c:pt idx="133704">
                  <c:v>200898</c:v>
                </c:pt>
                <c:pt idx="133705">
                  <c:v>200898</c:v>
                </c:pt>
                <c:pt idx="133706">
                  <c:v>200898</c:v>
                </c:pt>
                <c:pt idx="133707">
                  <c:v>200898</c:v>
                </c:pt>
                <c:pt idx="133708">
                  <c:v>200898</c:v>
                </c:pt>
                <c:pt idx="133709">
                  <c:v>200898</c:v>
                </c:pt>
                <c:pt idx="133710">
                  <c:v>200898</c:v>
                </c:pt>
                <c:pt idx="133711">
                  <c:v>200898</c:v>
                </c:pt>
                <c:pt idx="133712">
                  <c:v>200898</c:v>
                </c:pt>
                <c:pt idx="133713">
                  <c:v>200898</c:v>
                </c:pt>
                <c:pt idx="133714">
                  <c:v>200898</c:v>
                </c:pt>
                <c:pt idx="133715">
                  <c:v>200898</c:v>
                </c:pt>
                <c:pt idx="133716">
                  <c:v>200898</c:v>
                </c:pt>
                <c:pt idx="133717">
                  <c:v>200898</c:v>
                </c:pt>
                <c:pt idx="133718">
                  <c:v>200898</c:v>
                </c:pt>
                <c:pt idx="133719">
                  <c:v>200898</c:v>
                </c:pt>
                <c:pt idx="133720">
                  <c:v>200898</c:v>
                </c:pt>
                <c:pt idx="133721">
                  <c:v>200898</c:v>
                </c:pt>
                <c:pt idx="133722">
                  <c:v>200898</c:v>
                </c:pt>
                <c:pt idx="133723">
                  <c:v>200898</c:v>
                </c:pt>
                <c:pt idx="133724">
                  <c:v>200898</c:v>
                </c:pt>
                <c:pt idx="133725">
                  <c:v>200898</c:v>
                </c:pt>
                <c:pt idx="133726">
                  <c:v>200898</c:v>
                </c:pt>
                <c:pt idx="133727">
                  <c:v>200898</c:v>
                </c:pt>
                <c:pt idx="133728">
                  <c:v>200898</c:v>
                </c:pt>
                <c:pt idx="133729">
                  <c:v>200898</c:v>
                </c:pt>
                <c:pt idx="133730">
                  <c:v>200898</c:v>
                </c:pt>
                <c:pt idx="133731">
                  <c:v>200898</c:v>
                </c:pt>
                <c:pt idx="133732">
                  <c:v>200898</c:v>
                </c:pt>
                <c:pt idx="133733">
                  <c:v>200898</c:v>
                </c:pt>
                <c:pt idx="133734">
                  <c:v>200898</c:v>
                </c:pt>
                <c:pt idx="133735">
                  <c:v>200898</c:v>
                </c:pt>
                <c:pt idx="133736">
                  <c:v>200898</c:v>
                </c:pt>
                <c:pt idx="133737">
                  <c:v>200898</c:v>
                </c:pt>
                <c:pt idx="133738">
                  <c:v>200898</c:v>
                </c:pt>
                <c:pt idx="133739">
                  <c:v>200898</c:v>
                </c:pt>
                <c:pt idx="133740">
                  <c:v>200898</c:v>
                </c:pt>
                <c:pt idx="133741">
                  <c:v>200898</c:v>
                </c:pt>
                <c:pt idx="133742">
                  <c:v>200898</c:v>
                </c:pt>
                <c:pt idx="133743">
                  <c:v>200898</c:v>
                </c:pt>
                <c:pt idx="133744">
                  <c:v>200898</c:v>
                </c:pt>
                <c:pt idx="133745">
                  <c:v>200898</c:v>
                </c:pt>
                <c:pt idx="133746">
                  <c:v>200898</c:v>
                </c:pt>
                <c:pt idx="133747">
                  <c:v>200898</c:v>
                </c:pt>
                <c:pt idx="133748">
                  <c:v>200898</c:v>
                </c:pt>
                <c:pt idx="133749">
                  <c:v>200898</c:v>
                </c:pt>
                <c:pt idx="133750">
                  <c:v>200898</c:v>
                </c:pt>
                <c:pt idx="133751">
                  <c:v>200898</c:v>
                </c:pt>
                <c:pt idx="133752">
                  <c:v>200898</c:v>
                </c:pt>
                <c:pt idx="133753">
                  <c:v>200898</c:v>
                </c:pt>
                <c:pt idx="133754">
                  <c:v>200898</c:v>
                </c:pt>
                <c:pt idx="133755">
                  <c:v>200898</c:v>
                </c:pt>
                <c:pt idx="133756">
                  <c:v>200898</c:v>
                </c:pt>
                <c:pt idx="133757">
                  <c:v>200898</c:v>
                </c:pt>
                <c:pt idx="133758">
                  <c:v>200898</c:v>
                </c:pt>
                <c:pt idx="133759">
                  <c:v>200898</c:v>
                </c:pt>
                <c:pt idx="133760">
                  <c:v>200898</c:v>
                </c:pt>
                <c:pt idx="133761">
                  <c:v>200898</c:v>
                </c:pt>
                <c:pt idx="133762">
                  <c:v>200898</c:v>
                </c:pt>
                <c:pt idx="133763">
                  <c:v>200898</c:v>
                </c:pt>
                <c:pt idx="133764">
                  <c:v>200898</c:v>
                </c:pt>
                <c:pt idx="133765">
                  <c:v>200898</c:v>
                </c:pt>
                <c:pt idx="133766">
                  <c:v>200898</c:v>
                </c:pt>
                <c:pt idx="133767">
                  <c:v>200898</c:v>
                </c:pt>
                <c:pt idx="133768">
                  <c:v>200898</c:v>
                </c:pt>
                <c:pt idx="133769">
                  <c:v>200898</c:v>
                </c:pt>
                <c:pt idx="133770">
                  <c:v>200898</c:v>
                </c:pt>
                <c:pt idx="133771">
                  <c:v>200898</c:v>
                </c:pt>
                <c:pt idx="133772">
                  <c:v>200898</c:v>
                </c:pt>
                <c:pt idx="133773">
                  <c:v>200898</c:v>
                </c:pt>
                <c:pt idx="133774">
                  <c:v>200898</c:v>
                </c:pt>
                <c:pt idx="133775">
                  <c:v>200898</c:v>
                </c:pt>
                <c:pt idx="133776">
                  <c:v>200898</c:v>
                </c:pt>
                <c:pt idx="133777">
                  <c:v>200898</c:v>
                </c:pt>
                <c:pt idx="133778">
                  <c:v>200898</c:v>
                </c:pt>
                <c:pt idx="133779">
                  <c:v>200898</c:v>
                </c:pt>
                <c:pt idx="133780">
                  <c:v>200898</c:v>
                </c:pt>
                <c:pt idx="133781">
                  <c:v>200898</c:v>
                </c:pt>
                <c:pt idx="133782">
                  <c:v>200898</c:v>
                </c:pt>
                <c:pt idx="133783">
                  <c:v>200898</c:v>
                </c:pt>
                <c:pt idx="133784">
                  <c:v>200898</c:v>
                </c:pt>
                <c:pt idx="133785">
                  <c:v>200898</c:v>
                </c:pt>
                <c:pt idx="133786">
                  <c:v>200898</c:v>
                </c:pt>
                <c:pt idx="133787">
                  <c:v>200898</c:v>
                </c:pt>
                <c:pt idx="133788">
                  <c:v>200898</c:v>
                </c:pt>
                <c:pt idx="133789">
                  <c:v>200898</c:v>
                </c:pt>
                <c:pt idx="133790">
                  <c:v>200898</c:v>
                </c:pt>
                <c:pt idx="133791">
                  <c:v>200898</c:v>
                </c:pt>
                <c:pt idx="133792">
                  <c:v>200898</c:v>
                </c:pt>
                <c:pt idx="133793">
                  <c:v>200898</c:v>
                </c:pt>
                <c:pt idx="133794">
                  <c:v>200898</c:v>
                </c:pt>
                <c:pt idx="133795">
                  <c:v>200898</c:v>
                </c:pt>
                <c:pt idx="133796">
                  <c:v>200898</c:v>
                </c:pt>
                <c:pt idx="133797">
                  <c:v>200898</c:v>
                </c:pt>
                <c:pt idx="133798">
                  <c:v>200898</c:v>
                </c:pt>
                <c:pt idx="133799">
                  <c:v>200898</c:v>
                </c:pt>
                <c:pt idx="133800">
                  <c:v>200898</c:v>
                </c:pt>
                <c:pt idx="133801">
                  <c:v>200898</c:v>
                </c:pt>
                <c:pt idx="133802">
                  <c:v>200898</c:v>
                </c:pt>
                <c:pt idx="133803">
                  <c:v>200898</c:v>
                </c:pt>
                <c:pt idx="133804">
                  <c:v>200898</c:v>
                </c:pt>
                <c:pt idx="133805">
                  <c:v>200898</c:v>
                </c:pt>
                <c:pt idx="133806">
                  <c:v>200898</c:v>
                </c:pt>
                <c:pt idx="133807">
                  <c:v>200898</c:v>
                </c:pt>
                <c:pt idx="133808">
                  <c:v>200898</c:v>
                </c:pt>
                <c:pt idx="133809">
                  <c:v>200898</c:v>
                </c:pt>
                <c:pt idx="133810">
                  <c:v>200898</c:v>
                </c:pt>
                <c:pt idx="133811">
                  <c:v>200898</c:v>
                </c:pt>
                <c:pt idx="133812">
                  <c:v>200898</c:v>
                </c:pt>
                <c:pt idx="133813">
                  <c:v>200898</c:v>
                </c:pt>
                <c:pt idx="133814">
                  <c:v>200898</c:v>
                </c:pt>
                <c:pt idx="133815">
                  <c:v>200898</c:v>
                </c:pt>
                <c:pt idx="133816">
                  <c:v>200898</c:v>
                </c:pt>
                <c:pt idx="133817">
                  <c:v>200898</c:v>
                </c:pt>
                <c:pt idx="133818">
                  <c:v>200898</c:v>
                </c:pt>
                <c:pt idx="133819">
                  <c:v>200898</c:v>
                </c:pt>
                <c:pt idx="133820">
                  <c:v>200898</c:v>
                </c:pt>
                <c:pt idx="133821">
                  <c:v>200898</c:v>
                </c:pt>
                <c:pt idx="133822">
                  <c:v>200898</c:v>
                </c:pt>
                <c:pt idx="133823">
                  <c:v>200898</c:v>
                </c:pt>
                <c:pt idx="133824">
                  <c:v>200898</c:v>
                </c:pt>
                <c:pt idx="133825">
                  <c:v>200898</c:v>
                </c:pt>
                <c:pt idx="133826">
                  <c:v>200898</c:v>
                </c:pt>
                <c:pt idx="133827">
                  <c:v>200898</c:v>
                </c:pt>
                <c:pt idx="133828">
                  <c:v>200898</c:v>
                </c:pt>
                <c:pt idx="133829">
                  <c:v>200898</c:v>
                </c:pt>
                <c:pt idx="133830">
                  <c:v>200898</c:v>
                </c:pt>
                <c:pt idx="133831">
                  <c:v>200898</c:v>
                </c:pt>
                <c:pt idx="133832">
                  <c:v>200898</c:v>
                </c:pt>
                <c:pt idx="133833">
                  <c:v>200898</c:v>
                </c:pt>
                <c:pt idx="133834">
                  <c:v>200898</c:v>
                </c:pt>
                <c:pt idx="133835">
                  <c:v>200898</c:v>
                </c:pt>
                <c:pt idx="133836">
                  <c:v>200898</c:v>
                </c:pt>
                <c:pt idx="133837">
                  <c:v>200898</c:v>
                </c:pt>
                <c:pt idx="133838">
                  <c:v>200898</c:v>
                </c:pt>
                <c:pt idx="133839">
                  <c:v>200898</c:v>
                </c:pt>
                <c:pt idx="133840">
                  <c:v>200898</c:v>
                </c:pt>
                <c:pt idx="133841">
                  <c:v>200898</c:v>
                </c:pt>
                <c:pt idx="133842">
                  <c:v>200898</c:v>
                </c:pt>
                <c:pt idx="133843">
                  <c:v>200898</c:v>
                </c:pt>
                <c:pt idx="133844">
                  <c:v>200898</c:v>
                </c:pt>
                <c:pt idx="133845">
                  <c:v>200898</c:v>
                </c:pt>
                <c:pt idx="133846">
                  <c:v>200898</c:v>
                </c:pt>
                <c:pt idx="133847">
                  <c:v>200898</c:v>
                </c:pt>
                <c:pt idx="133848">
                  <c:v>200898</c:v>
                </c:pt>
                <c:pt idx="133849">
                  <c:v>200898</c:v>
                </c:pt>
                <c:pt idx="133850">
                  <c:v>200898</c:v>
                </c:pt>
                <c:pt idx="133851">
                  <c:v>200898</c:v>
                </c:pt>
                <c:pt idx="133852">
                  <c:v>200898</c:v>
                </c:pt>
                <c:pt idx="133853">
                  <c:v>200898</c:v>
                </c:pt>
                <c:pt idx="133854">
                  <c:v>200898</c:v>
                </c:pt>
                <c:pt idx="133855">
                  <c:v>200898</c:v>
                </c:pt>
                <c:pt idx="133856">
                  <c:v>200898</c:v>
                </c:pt>
                <c:pt idx="133857">
                  <c:v>200898</c:v>
                </c:pt>
                <c:pt idx="133858">
                  <c:v>200898</c:v>
                </c:pt>
                <c:pt idx="133859">
                  <c:v>200898</c:v>
                </c:pt>
                <c:pt idx="133860">
                  <c:v>200898</c:v>
                </c:pt>
                <c:pt idx="133861">
                  <c:v>200898</c:v>
                </c:pt>
                <c:pt idx="133862">
                  <c:v>200898</c:v>
                </c:pt>
                <c:pt idx="133863">
                  <c:v>200898</c:v>
                </c:pt>
                <c:pt idx="133864">
                  <c:v>200898</c:v>
                </c:pt>
                <c:pt idx="133865">
                  <c:v>200898</c:v>
                </c:pt>
                <c:pt idx="133866">
                  <c:v>200898</c:v>
                </c:pt>
                <c:pt idx="133867">
                  <c:v>200898</c:v>
                </c:pt>
                <c:pt idx="133868">
                  <c:v>200898</c:v>
                </c:pt>
                <c:pt idx="133869">
                  <c:v>200898</c:v>
                </c:pt>
                <c:pt idx="133870">
                  <c:v>200898</c:v>
                </c:pt>
                <c:pt idx="133871">
                  <c:v>200898</c:v>
                </c:pt>
                <c:pt idx="133872">
                  <c:v>200898</c:v>
                </c:pt>
                <c:pt idx="133873">
                  <c:v>200898</c:v>
                </c:pt>
                <c:pt idx="133874">
                  <c:v>200898</c:v>
                </c:pt>
                <c:pt idx="133875">
                  <c:v>200898</c:v>
                </c:pt>
                <c:pt idx="133876">
                  <c:v>200898</c:v>
                </c:pt>
                <c:pt idx="133877">
                  <c:v>200898</c:v>
                </c:pt>
                <c:pt idx="133878">
                  <c:v>200898</c:v>
                </c:pt>
                <c:pt idx="133879">
                  <c:v>200898</c:v>
                </c:pt>
                <c:pt idx="133880">
                  <c:v>200898</c:v>
                </c:pt>
                <c:pt idx="133881">
                  <c:v>200898</c:v>
                </c:pt>
                <c:pt idx="133882">
                  <c:v>200898</c:v>
                </c:pt>
                <c:pt idx="133883">
                  <c:v>200898</c:v>
                </c:pt>
                <c:pt idx="133884">
                  <c:v>200898</c:v>
                </c:pt>
                <c:pt idx="133885">
                  <c:v>200898</c:v>
                </c:pt>
                <c:pt idx="133886">
                  <c:v>200898</c:v>
                </c:pt>
                <c:pt idx="133887">
                  <c:v>200898</c:v>
                </c:pt>
                <c:pt idx="133888">
                  <c:v>200898</c:v>
                </c:pt>
                <c:pt idx="133889">
                  <c:v>200898</c:v>
                </c:pt>
                <c:pt idx="133890">
                  <c:v>200898</c:v>
                </c:pt>
                <c:pt idx="133891">
                  <c:v>200898</c:v>
                </c:pt>
                <c:pt idx="133892">
                  <c:v>200898</c:v>
                </c:pt>
                <c:pt idx="133893">
                  <c:v>200898</c:v>
                </c:pt>
                <c:pt idx="133894">
                  <c:v>200898</c:v>
                </c:pt>
                <c:pt idx="133895">
                  <c:v>200898</c:v>
                </c:pt>
                <c:pt idx="133896">
                  <c:v>200898</c:v>
                </c:pt>
                <c:pt idx="133897">
                  <c:v>200898</c:v>
                </c:pt>
                <c:pt idx="133898">
                  <c:v>200898</c:v>
                </c:pt>
                <c:pt idx="133899">
                  <c:v>200898</c:v>
                </c:pt>
                <c:pt idx="133900">
                  <c:v>200898</c:v>
                </c:pt>
                <c:pt idx="133901">
                  <c:v>200898</c:v>
                </c:pt>
                <c:pt idx="133902">
                  <c:v>200898</c:v>
                </c:pt>
                <c:pt idx="133903">
                  <c:v>200898</c:v>
                </c:pt>
                <c:pt idx="133904">
                  <c:v>200898</c:v>
                </c:pt>
                <c:pt idx="133905">
                  <c:v>200898</c:v>
                </c:pt>
                <c:pt idx="133906">
                  <c:v>200898</c:v>
                </c:pt>
                <c:pt idx="133907">
                  <c:v>200898</c:v>
                </c:pt>
                <c:pt idx="133908">
                  <c:v>200898</c:v>
                </c:pt>
                <c:pt idx="133909">
                  <c:v>200898</c:v>
                </c:pt>
                <c:pt idx="133910">
                  <c:v>200898</c:v>
                </c:pt>
                <c:pt idx="133911">
                  <c:v>200898</c:v>
                </c:pt>
                <c:pt idx="133912">
                  <c:v>200898</c:v>
                </c:pt>
                <c:pt idx="133913">
                  <c:v>200898</c:v>
                </c:pt>
                <c:pt idx="133914">
                  <c:v>200898</c:v>
                </c:pt>
                <c:pt idx="133915">
                  <c:v>200898</c:v>
                </c:pt>
                <c:pt idx="133916">
                  <c:v>200898</c:v>
                </c:pt>
                <c:pt idx="133917">
                  <c:v>200898</c:v>
                </c:pt>
                <c:pt idx="133918">
                  <c:v>200898</c:v>
                </c:pt>
                <c:pt idx="133919">
                  <c:v>200898</c:v>
                </c:pt>
                <c:pt idx="133920">
                  <c:v>200898</c:v>
                </c:pt>
                <c:pt idx="133921">
                  <c:v>200898</c:v>
                </c:pt>
                <c:pt idx="133922">
                  <c:v>200898</c:v>
                </c:pt>
                <c:pt idx="133923">
                  <c:v>200898</c:v>
                </c:pt>
                <c:pt idx="133924">
                  <c:v>200898</c:v>
                </c:pt>
                <c:pt idx="133925">
                  <c:v>200898</c:v>
                </c:pt>
                <c:pt idx="133926">
                  <c:v>200898</c:v>
                </c:pt>
                <c:pt idx="133927">
                  <c:v>200898</c:v>
                </c:pt>
                <c:pt idx="133928">
                  <c:v>200898</c:v>
                </c:pt>
                <c:pt idx="133929">
                  <c:v>200898</c:v>
                </c:pt>
                <c:pt idx="133930">
                  <c:v>200898</c:v>
                </c:pt>
                <c:pt idx="133931">
                  <c:v>200898</c:v>
                </c:pt>
                <c:pt idx="133932">
                  <c:v>200898</c:v>
                </c:pt>
                <c:pt idx="133933">
                  <c:v>200898</c:v>
                </c:pt>
                <c:pt idx="133934">
                  <c:v>200898</c:v>
                </c:pt>
                <c:pt idx="133935">
                  <c:v>200898</c:v>
                </c:pt>
                <c:pt idx="133936">
                  <c:v>200898</c:v>
                </c:pt>
                <c:pt idx="133937">
                  <c:v>200898</c:v>
                </c:pt>
                <c:pt idx="133938">
                  <c:v>200898</c:v>
                </c:pt>
                <c:pt idx="133939">
                  <c:v>200898</c:v>
                </c:pt>
                <c:pt idx="133940">
                  <c:v>200898</c:v>
                </c:pt>
                <c:pt idx="133941">
                  <c:v>200898</c:v>
                </c:pt>
                <c:pt idx="133942">
                  <c:v>200898</c:v>
                </c:pt>
                <c:pt idx="133943">
                  <c:v>200898</c:v>
                </c:pt>
                <c:pt idx="133944">
                  <c:v>200898</c:v>
                </c:pt>
                <c:pt idx="133945">
                  <c:v>200898</c:v>
                </c:pt>
                <c:pt idx="133946">
                  <c:v>200898</c:v>
                </c:pt>
                <c:pt idx="133947">
                  <c:v>200898</c:v>
                </c:pt>
                <c:pt idx="133948">
                  <c:v>200898</c:v>
                </c:pt>
                <c:pt idx="133949">
                  <c:v>200898</c:v>
                </c:pt>
                <c:pt idx="133950">
                  <c:v>200898</c:v>
                </c:pt>
                <c:pt idx="133951">
                  <c:v>200898</c:v>
                </c:pt>
                <c:pt idx="133952">
                  <c:v>200898</c:v>
                </c:pt>
                <c:pt idx="133953">
                  <c:v>200898</c:v>
                </c:pt>
                <c:pt idx="133954">
                  <c:v>200898</c:v>
                </c:pt>
                <c:pt idx="133955">
                  <c:v>200898</c:v>
                </c:pt>
                <c:pt idx="133956">
                  <c:v>200898</c:v>
                </c:pt>
                <c:pt idx="133957">
                  <c:v>200898</c:v>
                </c:pt>
                <c:pt idx="133958">
                  <c:v>200898</c:v>
                </c:pt>
                <c:pt idx="133959">
                  <c:v>200898</c:v>
                </c:pt>
                <c:pt idx="133960">
                  <c:v>200898</c:v>
                </c:pt>
                <c:pt idx="133961">
                  <c:v>200898</c:v>
                </c:pt>
                <c:pt idx="133962">
                  <c:v>200898</c:v>
                </c:pt>
                <c:pt idx="133963">
                  <c:v>200898</c:v>
                </c:pt>
                <c:pt idx="133964">
                  <c:v>200898</c:v>
                </c:pt>
                <c:pt idx="133965">
                  <c:v>200898</c:v>
                </c:pt>
                <c:pt idx="133966">
                  <c:v>200898</c:v>
                </c:pt>
                <c:pt idx="133967">
                  <c:v>200898</c:v>
                </c:pt>
                <c:pt idx="133968">
                  <c:v>200898</c:v>
                </c:pt>
                <c:pt idx="133969">
                  <c:v>200898</c:v>
                </c:pt>
                <c:pt idx="133970">
                  <c:v>200898</c:v>
                </c:pt>
                <c:pt idx="133971">
                  <c:v>200898</c:v>
                </c:pt>
                <c:pt idx="133972">
                  <c:v>200898</c:v>
                </c:pt>
                <c:pt idx="133973">
                  <c:v>200898</c:v>
                </c:pt>
                <c:pt idx="133974">
                  <c:v>200898</c:v>
                </c:pt>
                <c:pt idx="133975">
                  <c:v>200898</c:v>
                </c:pt>
                <c:pt idx="133976">
                  <c:v>200898</c:v>
                </c:pt>
                <c:pt idx="133977">
                  <c:v>200898</c:v>
                </c:pt>
                <c:pt idx="133978">
                  <c:v>200898</c:v>
                </c:pt>
                <c:pt idx="133979">
                  <c:v>200898</c:v>
                </c:pt>
                <c:pt idx="133980">
                  <c:v>200898</c:v>
                </c:pt>
                <c:pt idx="133981">
                  <c:v>200898</c:v>
                </c:pt>
                <c:pt idx="133982">
                  <c:v>200898</c:v>
                </c:pt>
                <c:pt idx="133983">
                  <c:v>200898</c:v>
                </c:pt>
                <c:pt idx="133984">
                  <c:v>200898</c:v>
                </c:pt>
                <c:pt idx="133985">
                  <c:v>200898</c:v>
                </c:pt>
                <c:pt idx="133986">
                  <c:v>200898</c:v>
                </c:pt>
                <c:pt idx="133987">
                  <c:v>200898</c:v>
                </c:pt>
                <c:pt idx="133988">
                  <c:v>200898</c:v>
                </c:pt>
                <c:pt idx="133989">
                  <c:v>200898</c:v>
                </c:pt>
                <c:pt idx="133990">
                  <c:v>200898</c:v>
                </c:pt>
                <c:pt idx="133991">
                  <c:v>200898</c:v>
                </c:pt>
                <c:pt idx="133992">
                  <c:v>200898</c:v>
                </c:pt>
                <c:pt idx="133993">
                  <c:v>200898</c:v>
                </c:pt>
                <c:pt idx="133994">
                  <c:v>200898</c:v>
                </c:pt>
                <c:pt idx="133995">
                  <c:v>200898</c:v>
                </c:pt>
                <c:pt idx="133996">
                  <c:v>200898</c:v>
                </c:pt>
                <c:pt idx="133997">
                  <c:v>200898</c:v>
                </c:pt>
                <c:pt idx="133998">
                  <c:v>200898</c:v>
                </c:pt>
                <c:pt idx="133999">
                  <c:v>200898</c:v>
                </c:pt>
                <c:pt idx="134000">
                  <c:v>200898</c:v>
                </c:pt>
                <c:pt idx="134001">
                  <c:v>200898</c:v>
                </c:pt>
                <c:pt idx="134002">
                  <c:v>200898</c:v>
                </c:pt>
                <c:pt idx="134003">
                  <c:v>200898</c:v>
                </c:pt>
                <c:pt idx="134004">
                  <c:v>200898</c:v>
                </c:pt>
                <c:pt idx="134005">
                  <c:v>200898</c:v>
                </c:pt>
                <c:pt idx="134006">
                  <c:v>200898</c:v>
                </c:pt>
                <c:pt idx="134007">
                  <c:v>200898</c:v>
                </c:pt>
                <c:pt idx="134008">
                  <c:v>200898</c:v>
                </c:pt>
                <c:pt idx="134009">
                  <c:v>200898</c:v>
                </c:pt>
                <c:pt idx="134010">
                  <c:v>200898</c:v>
                </c:pt>
                <c:pt idx="134011">
                  <c:v>200898</c:v>
                </c:pt>
                <c:pt idx="134012">
                  <c:v>200898</c:v>
                </c:pt>
                <c:pt idx="134013">
                  <c:v>200898</c:v>
                </c:pt>
                <c:pt idx="134014">
                  <c:v>200898</c:v>
                </c:pt>
                <c:pt idx="134015">
                  <c:v>200898</c:v>
                </c:pt>
                <c:pt idx="134016">
                  <c:v>200898</c:v>
                </c:pt>
                <c:pt idx="134017">
                  <c:v>200898</c:v>
                </c:pt>
                <c:pt idx="134018">
                  <c:v>200898</c:v>
                </c:pt>
                <c:pt idx="134019">
                  <c:v>200898</c:v>
                </c:pt>
                <c:pt idx="134020">
                  <c:v>200898</c:v>
                </c:pt>
                <c:pt idx="134021">
                  <c:v>200898</c:v>
                </c:pt>
                <c:pt idx="134022">
                  <c:v>200898</c:v>
                </c:pt>
                <c:pt idx="134023">
                  <c:v>200898</c:v>
                </c:pt>
                <c:pt idx="134024">
                  <c:v>200898</c:v>
                </c:pt>
                <c:pt idx="134025">
                  <c:v>200898</c:v>
                </c:pt>
                <c:pt idx="134026">
                  <c:v>200898</c:v>
                </c:pt>
                <c:pt idx="134027">
                  <c:v>200898</c:v>
                </c:pt>
                <c:pt idx="134028">
                  <c:v>200898</c:v>
                </c:pt>
                <c:pt idx="134029">
                  <c:v>200898</c:v>
                </c:pt>
                <c:pt idx="134030">
                  <c:v>200898</c:v>
                </c:pt>
                <c:pt idx="134031">
                  <c:v>200898</c:v>
                </c:pt>
                <c:pt idx="134032">
                  <c:v>200898</c:v>
                </c:pt>
                <c:pt idx="134033">
                  <c:v>200898</c:v>
                </c:pt>
                <c:pt idx="134034">
                  <c:v>200898</c:v>
                </c:pt>
                <c:pt idx="134035">
                  <c:v>200898</c:v>
                </c:pt>
                <c:pt idx="134036">
                  <c:v>200898</c:v>
                </c:pt>
                <c:pt idx="134037">
                  <c:v>200898</c:v>
                </c:pt>
                <c:pt idx="134038">
                  <c:v>200898</c:v>
                </c:pt>
                <c:pt idx="134039">
                  <c:v>200898</c:v>
                </c:pt>
                <c:pt idx="134040">
                  <c:v>200898</c:v>
                </c:pt>
                <c:pt idx="134041">
                  <c:v>200898</c:v>
                </c:pt>
                <c:pt idx="134042">
                  <c:v>200898</c:v>
                </c:pt>
                <c:pt idx="134043">
                  <c:v>200898</c:v>
                </c:pt>
                <c:pt idx="134044">
                  <c:v>200898</c:v>
                </c:pt>
                <c:pt idx="134045">
                  <c:v>200898</c:v>
                </c:pt>
                <c:pt idx="134046">
                  <c:v>200898</c:v>
                </c:pt>
                <c:pt idx="134047">
                  <c:v>200898</c:v>
                </c:pt>
                <c:pt idx="134048">
                  <c:v>200898</c:v>
                </c:pt>
                <c:pt idx="134049">
                  <c:v>200898</c:v>
                </c:pt>
                <c:pt idx="134050">
                  <c:v>200898</c:v>
                </c:pt>
                <c:pt idx="134051">
                  <c:v>200898</c:v>
                </c:pt>
                <c:pt idx="134052">
                  <c:v>200898</c:v>
                </c:pt>
                <c:pt idx="134053">
                  <c:v>200898</c:v>
                </c:pt>
                <c:pt idx="134054">
                  <c:v>200898</c:v>
                </c:pt>
                <c:pt idx="134055">
                  <c:v>200898</c:v>
                </c:pt>
                <c:pt idx="134056">
                  <c:v>200898</c:v>
                </c:pt>
                <c:pt idx="134057">
                  <c:v>200898</c:v>
                </c:pt>
                <c:pt idx="134058">
                  <c:v>200898</c:v>
                </c:pt>
                <c:pt idx="134059">
                  <c:v>200898</c:v>
                </c:pt>
                <c:pt idx="134060">
                  <c:v>200898</c:v>
                </c:pt>
                <c:pt idx="134061">
                  <c:v>200898</c:v>
                </c:pt>
                <c:pt idx="134062">
                  <c:v>200898</c:v>
                </c:pt>
                <c:pt idx="134063">
                  <c:v>200898</c:v>
                </c:pt>
                <c:pt idx="134064">
                  <c:v>200898</c:v>
                </c:pt>
                <c:pt idx="134065">
                  <c:v>200898</c:v>
                </c:pt>
                <c:pt idx="134066">
                  <c:v>200898</c:v>
                </c:pt>
                <c:pt idx="134067">
                  <c:v>200898</c:v>
                </c:pt>
                <c:pt idx="134068">
                  <c:v>200898</c:v>
                </c:pt>
                <c:pt idx="134069">
                  <c:v>200898</c:v>
                </c:pt>
                <c:pt idx="134070">
                  <c:v>200898</c:v>
                </c:pt>
                <c:pt idx="134071">
                  <c:v>200898</c:v>
                </c:pt>
                <c:pt idx="134072">
                  <c:v>200898</c:v>
                </c:pt>
                <c:pt idx="134073">
                  <c:v>200898</c:v>
                </c:pt>
                <c:pt idx="134074">
                  <c:v>200898</c:v>
                </c:pt>
                <c:pt idx="134075">
                  <c:v>200898</c:v>
                </c:pt>
                <c:pt idx="134076">
                  <c:v>200898</c:v>
                </c:pt>
                <c:pt idx="134077">
                  <c:v>200898</c:v>
                </c:pt>
                <c:pt idx="134078">
                  <c:v>200898</c:v>
                </c:pt>
                <c:pt idx="134079">
                  <c:v>200898</c:v>
                </c:pt>
                <c:pt idx="134080">
                  <c:v>200898</c:v>
                </c:pt>
                <c:pt idx="134081">
                  <c:v>200898</c:v>
                </c:pt>
                <c:pt idx="134082">
                  <c:v>200898</c:v>
                </c:pt>
                <c:pt idx="134083">
                  <c:v>200898</c:v>
                </c:pt>
                <c:pt idx="134084">
                  <c:v>200898</c:v>
                </c:pt>
                <c:pt idx="134085">
                  <c:v>200898</c:v>
                </c:pt>
                <c:pt idx="134086">
                  <c:v>200898</c:v>
                </c:pt>
                <c:pt idx="134087">
                  <c:v>200898</c:v>
                </c:pt>
                <c:pt idx="134088">
                  <c:v>200898</c:v>
                </c:pt>
                <c:pt idx="134089">
                  <c:v>200898</c:v>
                </c:pt>
                <c:pt idx="134090">
                  <c:v>200898</c:v>
                </c:pt>
                <c:pt idx="134091">
                  <c:v>200898</c:v>
                </c:pt>
                <c:pt idx="134092">
                  <c:v>200898</c:v>
                </c:pt>
                <c:pt idx="134093">
                  <c:v>200898</c:v>
                </c:pt>
                <c:pt idx="134094">
                  <c:v>200898</c:v>
                </c:pt>
                <c:pt idx="134095">
                  <c:v>200898</c:v>
                </c:pt>
                <c:pt idx="134096">
                  <c:v>200898</c:v>
                </c:pt>
                <c:pt idx="134097">
                  <c:v>200898</c:v>
                </c:pt>
                <c:pt idx="134098">
                  <c:v>200898</c:v>
                </c:pt>
                <c:pt idx="134099">
                  <c:v>200898</c:v>
                </c:pt>
                <c:pt idx="134100">
                  <c:v>200898</c:v>
                </c:pt>
                <c:pt idx="134101">
                  <c:v>200898</c:v>
                </c:pt>
                <c:pt idx="134102">
                  <c:v>200898</c:v>
                </c:pt>
                <c:pt idx="134103">
                  <c:v>200898</c:v>
                </c:pt>
                <c:pt idx="134104">
                  <c:v>200898</c:v>
                </c:pt>
                <c:pt idx="134105">
                  <c:v>200898</c:v>
                </c:pt>
                <c:pt idx="134106">
                  <c:v>200898</c:v>
                </c:pt>
                <c:pt idx="134107">
                  <c:v>200898</c:v>
                </c:pt>
                <c:pt idx="134108">
                  <c:v>200898</c:v>
                </c:pt>
                <c:pt idx="134109">
                  <c:v>200898</c:v>
                </c:pt>
                <c:pt idx="134110">
                  <c:v>200898</c:v>
                </c:pt>
                <c:pt idx="134111">
                  <c:v>200898</c:v>
                </c:pt>
                <c:pt idx="134112">
                  <c:v>200898</c:v>
                </c:pt>
                <c:pt idx="134113">
                  <c:v>200898</c:v>
                </c:pt>
                <c:pt idx="134114">
                  <c:v>200898</c:v>
                </c:pt>
                <c:pt idx="134115">
                  <c:v>200898</c:v>
                </c:pt>
                <c:pt idx="134116">
                  <c:v>200898</c:v>
                </c:pt>
                <c:pt idx="134117">
                  <c:v>200898</c:v>
                </c:pt>
                <c:pt idx="134118">
                  <c:v>200898</c:v>
                </c:pt>
                <c:pt idx="134119">
                  <c:v>200898</c:v>
                </c:pt>
                <c:pt idx="134120">
                  <c:v>200898</c:v>
                </c:pt>
                <c:pt idx="134121">
                  <c:v>200898</c:v>
                </c:pt>
                <c:pt idx="134122">
                  <c:v>200898</c:v>
                </c:pt>
                <c:pt idx="134123">
                  <c:v>200898</c:v>
                </c:pt>
                <c:pt idx="134124">
                  <c:v>200898</c:v>
                </c:pt>
                <c:pt idx="134125">
                  <c:v>200898</c:v>
                </c:pt>
                <c:pt idx="134126">
                  <c:v>200898</c:v>
                </c:pt>
                <c:pt idx="134127">
                  <c:v>200898</c:v>
                </c:pt>
                <c:pt idx="134128">
                  <c:v>200898</c:v>
                </c:pt>
                <c:pt idx="134129">
                  <c:v>200898</c:v>
                </c:pt>
                <c:pt idx="134130">
                  <c:v>200898</c:v>
                </c:pt>
                <c:pt idx="134131">
                  <c:v>200898</c:v>
                </c:pt>
                <c:pt idx="134132">
                  <c:v>200898</c:v>
                </c:pt>
                <c:pt idx="134133">
                  <c:v>200898</c:v>
                </c:pt>
                <c:pt idx="134134">
                  <c:v>200898</c:v>
                </c:pt>
                <c:pt idx="134135">
                  <c:v>200898</c:v>
                </c:pt>
                <c:pt idx="134136">
                  <c:v>200898</c:v>
                </c:pt>
                <c:pt idx="134137">
                  <c:v>200898</c:v>
                </c:pt>
                <c:pt idx="134138">
                  <c:v>200898</c:v>
                </c:pt>
                <c:pt idx="134139">
                  <c:v>200898</c:v>
                </c:pt>
                <c:pt idx="134140">
                  <c:v>200898</c:v>
                </c:pt>
                <c:pt idx="134141">
                  <c:v>200898</c:v>
                </c:pt>
                <c:pt idx="134142">
                  <c:v>200898</c:v>
                </c:pt>
                <c:pt idx="134143">
                  <c:v>200898</c:v>
                </c:pt>
                <c:pt idx="134144">
                  <c:v>200898</c:v>
                </c:pt>
                <c:pt idx="134145">
                  <c:v>200898</c:v>
                </c:pt>
                <c:pt idx="134146">
                  <c:v>200898</c:v>
                </c:pt>
                <c:pt idx="134147">
                  <c:v>200898</c:v>
                </c:pt>
                <c:pt idx="134148">
                  <c:v>200898</c:v>
                </c:pt>
                <c:pt idx="134149">
                  <c:v>200898</c:v>
                </c:pt>
                <c:pt idx="134150">
                  <c:v>200898</c:v>
                </c:pt>
                <c:pt idx="134151">
                  <c:v>200898</c:v>
                </c:pt>
                <c:pt idx="134152">
                  <c:v>200898</c:v>
                </c:pt>
                <c:pt idx="134153">
                  <c:v>200898</c:v>
                </c:pt>
                <c:pt idx="134154">
                  <c:v>200898</c:v>
                </c:pt>
                <c:pt idx="134155">
                  <c:v>200898</c:v>
                </c:pt>
                <c:pt idx="134156">
                  <c:v>200898</c:v>
                </c:pt>
                <c:pt idx="134157">
                  <c:v>200898</c:v>
                </c:pt>
                <c:pt idx="134158">
                  <c:v>200898</c:v>
                </c:pt>
                <c:pt idx="134159">
                  <c:v>200898</c:v>
                </c:pt>
                <c:pt idx="134160">
                  <c:v>200898</c:v>
                </c:pt>
                <c:pt idx="134161">
                  <c:v>200898</c:v>
                </c:pt>
                <c:pt idx="134162">
                  <c:v>200898</c:v>
                </c:pt>
                <c:pt idx="134163">
                  <c:v>200898</c:v>
                </c:pt>
                <c:pt idx="134164">
                  <c:v>200898</c:v>
                </c:pt>
                <c:pt idx="134165">
                  <c:v>200898</c:v>
                </c:pt>
                <c:pt idx="134166">
                  <c:v>200898</c:v>
                </c:pt>
                <c:pt idx="134167">
                  <c:v>200898</c:v>
                </c:pt>
                <c:pt idx="134168">
                  <c:v>200898</c:v>
                </c:pt>
                <c:pt idx="134169">
                  <c:v>200898</c:v>
                </c:pt>
                <c:pt idx="134170">
                  <c:v>200898</c:v>
                </c:pt>
                <c:pt idx="134171">
                  <c:v>200898</c:v>
                </c:pt>
                <c:pt idx="134172">
                  <c:v>200898</c:v>
                </c:pt>
                <c:pt idx="134173">
                  <c:v>200898</c:v>
                </c:pt>
                <c:pt idx="134174">
                  <c:v>200898</c:v>
                </c:pt>
                <c:pt idx="134175">
                  <c:v>200898</c:v>
                </c:pt>
                <c:pt idx="134176">
                  <c:v>200898</c:v>
                </c:pt>
                <c:pt idx="134177">
                  <c:v>200898</c:v>
                </c:pt>
                <c:pt idx="134178">
                  <c:v>200898</c:v>
                </c:pt>
                <c:pt idx="134179">
                  <c:v>200898</c:v>
                </c:pt>
                <c:pt idx="134180">
                  <c:v>200898</c:v>
                </c:pt>
                <c:pt idx="134181">
                  <c:v>200898</c:v>
                </c:pt>
                <c:pt idx="134182">
                  <c:v>200898</c:v>
                </c:pt>
                <c:pt idx="134183">
                  <c:v>200898</c:v>
                </c:pt>
                <c:pt idx="134184">
                  <c:v>200898</c:v>
                </c:pt>
                <c:pt idx="134185">
                  <c:v>200898</c:v>
                </c:pt>
                <c:pt idx="134186">
                  <c:v>200898</c:v>
                </c:pt>
                <c:pt idx="134187">
                  <c:v>200898</c:v>
                </c:pt>
                <c:pt idx="134188">
                  <c:v>200898</c:v>
                </c:pt>
                <c:pt idx="134189">
                  <c:v>200898</c:v>
                </c:pt>
                <c:pt idx="134190">
                  <c:v>200898</c:v>
                </c:pt>
                <c:pt idx="134191">
                  <c:v>200898</c:v>
                </c:pt>
                <c:pt idx="134192">
                  <c:v>200898</c:v>
                </c:pt>
                <c:pt idx="134193">
                  <c:v>200898</c:v>
                </c:pt>
                <c:pt idx="134194">
                  <c:v>200898</c:v>
                </c:pt>
                <c:pt idx="134195">
                  <c:v>200898</c:v>
                </c:pt>
                <c:pt idx="134196">
                  <c:v>200898</c:v>
                </c:pt>
                <c:pt idx="134197">
                  <c:v>200898</c:v>
                </c:pt>
                <c:pt idx="134198">
                  <c:v>200898</c:v>
                </c:pt>
                <c:pt idx="134199">
                  <c:v>200898</c:v>
                </c:pt>
                <c:pt idx="134200">
                  <c:v>200898</c:v>
                </c:pt>
                <c:pt idx="134201">
                  <c:v>200898</c:v>
                </c:pt>
                <c:pt idx="134202">
                  <c:v>200898</c:v>
                </c:pt>
                <c:pt idx="134203">
                  <c:v>200898</c:v>
                </c:pt>
                <c:pt idx="134204">
                  <c:v>200898</c:v>
                </c:pt>
                <c:pt idx="134205">
                  <c:v>200898</c:v>
                </c:pt>
                <c:pt idx="134206">
                  <c:v>200898</c:v>
                </c:pt>
                <c:pt idx="134207">
                  <c:v>200898</c:v>
                </c:pt>
                <c:pt idx="134208">
                  <c:v>200898</c:v>
                </c:pt>
                <c:pt idx="134209">
                  <c:v>200898</c:v>
                </c:pt>
                <c:pt idx="134210">
                  <c:v>200898</c:v>
                </c:pt>
                <c:pt idx="134211">
                  <c:v>200898</c:v>
                </c:pt>
                <c:pt idx="134212">
                  <c:v>200898</c:v>
                </c:pt>
                <c:pt idx="134213">
                  <c:v>200898</c:v>
                </c:pt>
                <c:pt idx="134214">
                  <c:v>200898</c:v>
                </c:pt>
                <c:pt idx="134215">
                  <c:v>200898</c:v>
                </c:pt>
                <c:pt idx="134216">
                  <c:v>200898</c:v>
                </c:pt>
                <c:pt idx="134217">
                  <c:v>200898</c:v>
                </c:pt>
                <c:pt idx="134218">
                  <c:v>200898</c:v>
                </c:pt>
                <c:pt idx="134219">
                  <c:v>200898</c:v>
                </c:pt>
                <c:pt idx="134220">
                  <c:v>200898</c:v>
                </c:pt>
                <c:pt idx="134221">
                  <c:v>200898</c:v>
                </c:pt>
                <c:pt idx="134222">
                  <c:v>200898</c:v>
                </c:pt>
                <c:pt idx="134223">
                  <c:v>200898</c:v>
                </c:pt>
                <c:pt idx="134224">
                  <c:v>200898</c:v>
                </c:pt>
                <c:pt idx="134225">
                  <c:v>200898</c:v>
                </c:pt>
                <c:pt idx="134226">
                  <c:v>200898</c:v>
                </c:pt>
                <c:pt idx="134227">
                  <c:v>200898</c:v>
                </c:pt>
                <c:pt idx="134228">
                  <c:v>200898</c:v>
                </c:pt>
                <c:pt idx="134229">
                  <c:v>200898</c:v>
                </c:pt>
                <c:pt idx="134230">
                  <c:v>200898</c:v>
                </c:pt>
                <c:pt idx="134231">
                  <c:v>200898</c:v>
                </c:pt>
                <c:pt idx="134232">
                  <c:v>200898</c:v>
                </c:pt>
                <c:pt idx="134233">
                  <c:v>200898</c:v>
                </c:pt>
                <c:pt idx="134234">
                  <c:v>200898</c:v>
                </c:pt>
                <c:pt idx="134235">
                  <c:v>200898</c:v>
                </c:pt>
                <c:pt idx="134236">
                  <c:v>200898</c:v>
                </c:pt>
                <c:pt idx="134237">
                  <c:v>200898</c:v>
                </c:pt>
                <c:pt idx="134238">
                  <c:v>200898</c:v>
                </c:pt>
                <c:pt idx="134239">
                  <c:v>200898</c:v>
                </c:pt>
                <c:pt idx="134240">
                  <c:v>200898</c:v>
                </c:pt>
                <c:pt idx="134241">
                  <c:v>200898</c:v>
                </c:pt>
                <c:pt idx="134242">
                  <c:v>200898</c:v>
                </c:pt>
                <c:pt idx="134243">
                  <c:v>200898</c:v>
                </c:pt>
                <c:pt idx="134244">
                  <c:v>200898</c:v>
                </c:pt>
                <c:pt idx="134245">
                  <c:v>200898</c:v>
                </c:pt>
                <c:pt idx="134246">
                  <c:v>200898</c:v>
                </c:pt>
                <c:pt idx="134247">
                  <c:v>200898</c:v>
                </c:pt>
                <c:pt idx="134248">
                  <c:v>200898</c:v>
                </c:pt>
                <c:pt idx="134249">
                  <c:v>200898</c:v>
                </c:pt>
                <c:pt idx="134250">
                  <c:v>200898</c:v>
                </c:pt>
                <c:pt idx="134251">
                  <c:v>200898</c:v>
                </c:pt>
                <c:pt idx="134252">
                  <c:v>200898</c:v>
                </c:pt>
                <c:pt idx="134253">
                  <c:v>200898</c:v>
                </c:pt>
                <c:pt idx="134254">
                  <c:v>200898</c:v>
                </c:pt>
                <c:pt idx="134255">
                  <c:v>200898</c:v>
                </c:pt>
                <c:pt idx="134256">
                  <c:v>200898</c:v>
                </c:pt>
                <c:pt idx="134257">
                  <c:v>200898</c:v>
                </c:pt>
                <c:pt idx="134258">
                  <c:v>200898</c:v>
                </c:pt>
                <c:pt idx="134259">
                  <c:v>200898</c:v>
                </c:pt>
                <c:pt idx="134260">
                  <c:v>200898</c:v>
                </c:pt>
                <c:pt idx="134261">
                  <c:v>200898</c:v>
                </c:pt>
                <c:pt idx="134262">
                  <c:v>200898</c:v>
                </c:pt>
                <c:pt idx="134263">
                  <c:v>200898</c:v>
                </c:pt>
                <c:pt idx="134264">
                  <c:v>200898</c:v>
                </c:pt>
                <c:pt idx="134265">
                  <c:v>200898</c:v>
                </c:pt>
                <c:pt idx="134266">
                  <c:v>200898</c:v>
                </c:pt>
                <c:pt idx="134267">
                  <c:v>200898</c:v>
                </c:pt>
                <c:pt idx="134268">
                  <c:v>200898</c:v>
                </c:pt>
                <c:pt idx="134269">
                  <c:v>200898</c:v>
                </c:pt>
                <c:pt idx="134270">
                  <c:v>200898</c:v>
                </c:pt>
                <c:pt idx="134271">
                  <c:v>200898</c:v>
                </c:pt>
                <c:pt idx="134272">
                  <c:v>200898</c:v>
                </c:pt>
                <c:pt idx="134273">
                  <c:v>200898</c:v>
                </c:pt>
                <c:pt idx="134274">
                  <c:v>200898</c:v>
                </c:pt>
                <c:pt idx="134275">
                  <c:v>200898</c:v>
                </c:pt>
                <c:pt idx="134276">
                  <c:v>200898</c:v>
                </c:pt>
                <c:pt idx="134277">
                  <c:v>200898</c:v>
                </c:pt>
                <c:pt idx="134278">
                  <c:v>200898</c:v>
                </c:pt>
                <c:pt idx="134279">
                  <c:v>200898</c:v>
                </c:pt>
                <c:pt idx="134280">
                  <c:v>200898</c:v>
                </c:pt>
                <c:pt idx="134281">
                  <c:v>200898</c:v>
                </c:pt>
                <c:pt idx="134282">
                  <c:v>200898</c:v>
                </c:pt>
                <c:pt idx="134283">
                  <c:v>200898</c:v>
                </c:pt>
                <c:pt idx="134284">
                  <c:v>200898</c:v>
                </c:pt>
                <c:pt idx="134285">
                  <c:v>200898</c:v>
                </c:pt>
                <c:pt idx="134286">
                  <c:v>200898</c:v>
                </c:pt>
                <c:pt idx="134287">
                  <c:v>200898</c:v>
                </c:pt>
                <c:pt idx="134288">
                  <c:v>200898</c:v>
                </c:pt>
                <c:pt idx="134289">
                  <c:v>200898</c:v>
                </c:pt>
                <c:pt idx="134290">
                  <c:v>200898</c:v>
                </c:pt>
                <c:pt idx="134291">
                  <c:v>200898</c:v>
                </c:pt>
                <c:pt idx="134292">
                  <c:v>200898</c:v>
                </c:pt>
                <c:pt idx="134293">
                  <c:v>200898</c:v>
                </c:pt>
                <c:pt idx="134294">
                  <c:v>200898</c:v>
                </c:pt>
                <c:pt idx="134295">
                  <c:v>200898</c:v>
                </c:pt>
                <c:pt idx="134296">
                  <c:v>200898</c:v>
                </c:pt>
                <c:pt idx="134297">
                  <c:v>200898</c:v>
                </c:pt>
                <c:pt idx="134298">
                  <c:v>200898</c:v>
                </c:pt>
                <c:pt idx="134299">
                  <c:v>200898</c:v>
                </c:pt>
                <c:pt idx="134300">
                  <c:v>200898</c:v>
                </c:pt>
                <c:pt idx="134301">
                  <c:v>200898</c:v>
                </c:pt>
                <c:pt idx="134302">
                  <c:v>200898</c:v>
                </c:pt>
                <c:pt idx="134303">
                  <c:v>200898</c:v>
                </c:pt>
                <c:pt idx="134304">
                  <c:v>200898</c:v>
                </c:pt>
                <c:pt idx="134305">
                  <c:v>200898</c:v>
                </c:pt>
                <c:pt idx="134306">
                  <c:v>200898</c:v>
                </c:pt>
                <c:pt idx="134307">
                  <c:v>200898</c:v>
                </c:pt>
                <c:pt idx="134308">
                  <c:v>200898</c:v>
                </c:pt>
                <c:pt idx="134309">
                  <c:v>200898</c:v>
                </c:pt>
                <c:pt idx="134310">
                  <c:v>200898</c:v>
                </c:pt>
                <c:pt idx="134311">
                  <c:v>200898</c:v>
                </c:pt>
                <c:pt idx="134312">
                  <c:v>200898</c:v>
                </c:pt>
                <c:pt idx="134313">
                  <c:v>200898</c:v>
                </c:pt>
                <c:pt idx="134314">
                  <c:v>200898</c:v>
                </c:pt>
                <c:pt idx="134315">
                  <c:v>200898</c:v>
                </c:pt>
                <c:pt idx="134316">
                  <c:v>200898</c:v>
                </c:pt>
                <c:pt idx="134317">
                  <c:v>200898</c:v>
                </c:pt>
                <c:pt idx="134318">
                  <c:v>200898</c:v>
                </c:pt>
                <c:pt idx="134319">
                  <c:v>200898</c:v>
                </c:pt>
                <c:pt idx="134320">
                  <c:v>200898</c:v>
                </c:pt>
                <c:pt idx="134321">
                  <c:v>200898</c:v>
                </c:pt>
                <c:pt idx="134322">
                  <c:v>200898</c:v>
                </c:pt>
                <c:pt idx="134323">
                  <c:v>200898</c:v>
                </c:pt>
                <c:pt idx="134324">
                  <c:v>200898</c:v>
                </c:pt>
                <c:pt idx="134325">
                  <c:v>200898</c:v>
                </c:pt>
                <c:pt idx="134326">
                  <c:v>200898</c:v>
                </c:pt>
                <c:pt idx="134327">
                  <c:v>200898</c:v>
                </c:pt>
                <c:pt idx="134328">
                  <c:v>200898</c:v>
                </c:pt>
                <c:pt idx="134329">
                  <c:v>200898</c:v>
                </c:pt>
                <c:pt idx="134330">
                  <c:v>200898</c:v>
                </c:pt>
                <c:pt idx="134331">
                  <c:v>200898</c:v>
                </c:pt>
                <c:pt idx="134332">
                  <c:v>200898</c:v>
                </c:pt>
                <c:pt idx="134333">
                  <c:v>200898</c:v>
                </c:pt>
                <c:pt idx="134334">
                  <c:v>200898</c:v>
                </c:pt>
                <c:pt idx="134335">
                  <c:v>200898</c:v>
                </c:pt>
                <c:pt idx="134336">
                  <c:v>200898</c:v>
                </c:pt>
                <c:pt idx="134337">
                  <c:v>200898</c:v>
                </c:pt>
                <c:pt idx="134338">
                  <c:v>200898</c:v>
                </c:pt>
                <c:pt idx="134339">
                  <c:v>200898</c:v>
                </c:pt>
                <c:pt idx="134340">
                  <c:v>200898</c:v>
                </c:pt>
                <c:pt idx="134341">
                  <c:v>200898</c:v>
                </c:pt>
                <c:pt idx="134342">
                  <c:v>200898</c:v>
                </c:pt>
                <c:pt idx="134343">
                  <c:v>200898</c:v>
                </c:pt>
                <c:pt idx="134344">
                  <c:v>200898</c:v>
                </c:pt>
                <c:pt idx="134345">
                  <c:v>200898</c:v>
                </c:pt>
                <c:pt idx="134346">
                  <c:v>200898</c:v>
                </c:pt>
                <c:pt idx="134347">
                  <c:v>200898</c:v>
                </c:pt>
                <c:pt idx="134348">
                  <c:v>200898</c:v>
                </c:pt>
                <c:pt idx="134349">
                  <c:v>200898</c:v>
                </c:pt>
                <c:pt idx="134350">
                  <c:v>200898</c:v>
                </c:pt>
                <c:pt idx="134351">
                  <c:v>200898</c:v>
                </c:pt>
                <c:pt idx="134352">
                  <c:v>200898</c:v>
                </c:pt>
                <c:pt idx="134353">
                  <c:v>200898</c:v>
                </c:pt>
                <c:pt idx="134354">
                  <c:v>200898</c:v>
                </c:pt>
                <c:pt idx="134355">
                  <c:v>200898</c:v>
                </c:pt>
                <c:pt idx="134356">
                  <c:v>200898</c:v>
                </c:pt>
                <c:pt idx="134357">
                  <c:v>200898</c:v>
                </c:pt>
                <c:pt idx="134358">
                  <c:v>200898</c:v>
                </c:pt>
                <c:pt idx="134359">
                  <c:v>200898</c:v>
                </c:pt>
                <c:pt idx="134360">
                  <c:v>200898</c:v>
                </c:pt>
                <c:pt idx="134361">
                  <c:v>200898</c:v>
                </c:pt>
                <c:pt idx="134362">
                  <c:v>200898</c:v>
                </c:pt>
                <c:pt idx="134363">
                  <c:v>200898</c:v>
                </c:pt>
                <c:pt idx="134364">
                  <c:v>200898</c:v>
                </c:pt>
                <c:pt idx="134365">
                  <c:v>200898</c:v>
                </c:pt>
                <c:pt idx="134366">
                  <c:v>200898</c:v>
                </c:pt>
                <c:pt idx="134367">
                  <c:v>200898</c:v>
                </c:pt>
                <c:pt idx="134368">
                  <c:v>200898</c:v>
                </c:pt>
                <c:pt idx="134369">
                  <c:v>200898</c:v>
                </c:pt>
                <c:pt idx="134370">
                  <c:v>200898</c:v>
                </c:pt>
                <c:pt idx="134371">
                  <c:v>200898</c:v>
                </c:pt>
                <c:pt idx="134372">
                  <c:v>200898</c:v>
                </c:pt>
                <c:pt idx="134373">
                  <c:v>200898</c:v>
                </c:pt>
                <c:pt idx="134374">
                  <c:v>200898</c:v>
                </c:pt>
                <c:pt idx="134375">
                  <c:v>200898</c:v>
                </c:pt>
                <c:pt idx="134376">
                  <c:v>200898</c:v>
                </c:pt>
                <c:pt idx="134377">
                  <c:v>200898</c:v>
                </c:pt>
                <c:pt idx="134378">
                  <c:v>200898</c:v>
                </c:pt>
                <c:pt idx="134379">
                  <c:v>200898</c:v>
                </c:pt>
                <c:pt idx="134380">
                  <c:v>200898</c:v>
                </c:pt>
                <c:pt idx="134381">
                  <c:v>200898</c:v>
                </c:pt>
                <c:pt idx="134382">
                  <c:v>200898</c:v>
                </c:pt>
                <c:pt idx="134383">
                  <c:v>200898</c:v>
                </c:pt>
                <c:pt idx="134384">
                  <c:v>200898</c:v>
                </c:pt>
                <c:pt idx="134385">
                  <c:v>200898</c:v>
                </c:pt>
                <c:pt idx="134386">
                  <c:v>200898</c:v>
                </c:pt>
                <c:pt idx="134387">
                  <c:v>200898</c:v>
                </c:pt>
                <c:pt idx="134388">
                  <c:v>200898</c:v>
                </c:pt>
                <c:pt idx="134389">
                  <c:v>200898</c:v>
                </c:pt>
                <c:pt idx="134390">
                  <c:v>200898</c:v>
                </c:pt>
                <c:pt idx="134391">
                  <c:v>200898</c:v>
                </c:pt>
                <c:pt idx="134392">
                  <c:v>200898</c:v>
                </c:pt>
                <c:pt idx="134393">
                  <c:v>200898</c:v>
                </c:pt>
                <c:pt idx="134394">
                  <c:v>200898</c:v>
                </c:pt>
                <c:pt idx="134395">
                  <c:v>200898</c:v>
                </c:pt>
                <c:pt idx="134396">
                  <c:v>200898</c:v>
                </c:pt>
                <c:pt idx="134397">
                  <c:v>200898</c:v>
                </c:pt>
                <c:pt idx="134398">
                  <c:v>200898</c:v>
                </c:pt>
                <c:pt idx="134399">
                  <c:v>200898</c:v>
                </c:pt>
                <c:pt idx="134400">
                  <c:v>200898</c:v>
                </c:pt>
                <c:pt idx="134401">
                  <c:v>200898</c:v>
                </c:pt>
                <c:pt idx="134402">
                  <c:v>200898</c:v>
                </c:pt>
                <c:pt idx="134403">
                  <c:v>200898</c:v>
                </c:pt>
                <c:pt idx="134404">
                  <c:v>200898</c:v>
                </c:pt>
                <c:pt idx="134405">
                  <c:v>200898</c:v>
                </c:pt>
                <c:pt idx="134406">
                  <c:v>200898</c:v>
                </c:pt>
                <c:pt idx="134407">
                  <c:v>200898</c:v>
                </c:pt>
                <c:pt idx="134408">
                  <c:v>200898</c:v>
                </c:pt>
                <c:pt idx="134409">
                  <c:v>200898</c:v>
                </c:pt>
                <c:pt idx="134410">
                  <c:v>200898</c:v>
                </c:pt>
                <c:pt idx="134411">
                  <c:v>200898</c:v>
                </c:pt>
                <c:pt idx="134412">
                  <c:v>200898</c:v>
                </c:pt>
                <c:pt idx="134413">
                  <c:v>200898</c:v>
                </c:pt>
                <c:pt idx="134414">
                  <c:v>200898</c:v>
                </c:pt>
                <c:pt idx="134415">
                  <c:v>200898</c:v>
                </c:pt>
                <c:pt idx="134416">
                  <c:v>200898</c:v>
                </c:pt>
                <c:pt idx="134417">
                  <c:v>200898</c:v>
                </c:pt>
                <c:pt idx="134418">
                  <c:v>200898</c:v>
                </c:pt>
                <c:pt idx="134419">
                  <c:v>200898</c:v>
                </c:pt>
                <c:pt idx="134420">
                  <c:v>200898</c:v>
                </c:pt>
                <c:pt idx="134421">
                  <c:v>200898</c:v>
                </c:pt>
                <c:pt idx="134422">
                  <c:v>200898</c:v>
                </c:pt>
                <c:pt idx="134423">
                  <c:v>200898</c:v>
                </c:pt>
                <c:pt idx="134424">
                  <c:v>200898</c:v>
                </c:pt>
                <c:pt idx="134425">
                  <c:v>200898</c:v>
                </c:pt>
                <c:pt idx="134426">
                  <c:v>200898</c:v>
                </c:pt>
                <c:pt idx="134427">
                  <c:v>200898</c:v>
                </c:pt>
                <c:pt idx="134428">
                  <c:v>200898</c:v>
                </c:pt>
                <c:pt idx="134429">
                  <c:v>200898</c:v>
                </c:pt>
                <c:pt idx="134430">
                  <c:v>200898</c:v>
                </c:pt>
                <c:pt idx="134431">
                  <c:v>200898</c:v>
                </c:pt>
                <c:pt idx="134432">
                  <c:v>200898</c:v>
                </c:pt>
                <c:pt idx="134433">
                  <c:v>200898</c:v>
                </c:pt>
                <c:pt idx="134434">
                  <c:v>200898</c:v>
                </c:pt>
                <c:pt idx="134435">
                  <c:v>200898</c:v>
                </c:pt>
                <c:pt idx="134436">
                  <c:v>200898</c:v>
                </c:pt>
                <c:pt idx="134437">
                  <c:v>200898</c:v>
                </c:pt>
                <c:pt idx="134438">
                  <c:v>200898</c:v>
                </c:pt>
                <c:pt idx="134439">
                  <c:v>200898</c:v>
                </c:pt>
                <c:pt idx="134440">
                  <c:v>200898</c:v>
                </c:pt>
                <c:pt idx="134441">
                  <c:v>200898</c:v>
                </c:pt>
                <c:pt idx="134442">
                  <c:v>200898</c:v>
                </c:pt>
                <c:pt idx="134443">
                  <c:v>200898</c:v>
                </c:pt>
                <c:pt idx="134444">
                  <c:v>200898</c:v>
                </c:pt>
                <c:pt idx="134445">
                  <c:v>200898</c:v>
                </c:pt>
                <c:pt idx="134446">
                  <c:v>200898</c:v>
                </c:pt>
                <c:pt idx="134447">
                  <c:v>200898</c:v>
                </c:pt>
                <c:pt idx="134448">
                  <c:v>200898</c:v>
                </c:pt>
                <c:pt idx="134449">
                  <c:v>200898</c:v>
                </c:pt>
                <c:pt idx="134450">
                  <c:v>200898</c:v>
                </c:pt>
                <c:pt idx="134451">
                  <c:v>200898</c:v>
                </c:pt>
                <c:pt idx="134452">
                  <c:v>200898</c:v>
                </c:pt>
                <c:pt idx="134453">
                  <c:v>200898</c:v>
                </c:pt>
                <c:pt idx="134454">
                  <c:v>200898</c:v>
                </c:pt>
                <c:pt idx="134455">
                  <c:v>200898</c:v>
                </c:pt>
                <c:pt idx="134456">
                  <c:v>200898</c:v>
                </c:pt>
                <c:pt idx="134457">
                  <c:v>200898</c:v>
                </c:pt>
                <c:pt idx="134458">
                  <c:v>200898</c:v>
                </c:pt>
                <c:pt idx="134459">
                  <c:v>200898</c:v>
                </c:pt>
                <c:pt idx="134460">
                  <c:v>200898</c:v>
                </c:pt>
                <c:pt idx="134461">
                  <c:v>200898</c:v>
                </c:pt>
                <c:pt idx="134462">
                  <c:v>200898</c:v>
                </c:pt>
                <c:pt idx="134463">
                  <c:v>200898</c:v>
                </c:pt>
                <c:pt idx="134464">
                  <c:v>200898</c:v>
                </c:pt>
                <c:pt idx="134465">
                  <c:v>200898</c:v>
                </c:pt>
                <c:pt idx="134466">
                  <c:v>200898</c:v>
                </c:pt>
                <c:pt idx="134467">
                  <c:v>200898</c:v>
                </c:pt>
                <c:pt idx="134468">
                  <c:v>200898</c:v>
                </c:pt>
                <c:pt idx="134469">
                  <c:v>200898</c:v>
                </c:pt>
                <c:pt idx="134470">
                  <c:v>200898</c:v>
                </c:pt>
                <c:pt idx="134471">
                  <c:v>200898</c:v>
                </c:pt>
                <c:pt idx="134472">
                  <c:v>200898</c:v>
                </c:pt>
                <c:pt idx="134473">
                  <c:v>200898</c:v>
                </c:pt>
                <c:pt idx="134474">
                  <c:v>200898</c:v>
                </c:pt>
                <c:pt idx="134475">
                  <c:v>200898</c:v>
                </c:pt>
                <c:pt idx="134476">
                  <c:v>200898</c:v>
                </c:pt>
                <c:pt idx="134477">
                  <c:v>200898</c:v>
                </c:pt>
                <c:pt idx="134478">
                  <c:v>200898</c:v>
                </c:pt>
                <c:pt idx="134479">
                  <c:v>200898</c:v>
                </c:pt>
                <c:pt idx="134480">
                  <c:v>200898</c:v>
                </c:pt>
                <c:pt idx="134481">
                  <c:v>200898</c:v>
                </c:pt>
                <c:pt idx="134482">
                  <c:v>200898</c:v>
                </c:pt>
                <c:pt idx="134483">
                  <c:v>200898</c:v>
                </c:pt>
                <c:pt idx="134484">
                  <c:v>200898</c:v>
                </c:pt>
                <c:pt idx="134485">
                  <c:v>200898</c:v>
                </c:pt>
                <c:pt idx="134486">
                  <c:v>200898</c:v>
                </c:pt>
                <c:pt idx="134487">
                  <c:v>200898</c:v>
                </c:pt>
                <c:pt idx="134488">
                  <c:v>200898</c:v>
                </c:pt>
                <c:pt idx="134489">
                  <c:v>200898</c:v>
                </c:pt>
                <c:pt idx="134490">
                  <c:v>200898</c:v>
                </c:pt>
                <c:pt idx="134491">
                  <c:v>200898</c:v>
                </c:pt>
                <c:pt idx="134492">
                  <c:v>200898</c:v>
                </c:pt>
                <c:pt idx="134493">
                  <c:v>200898</c:v>
                </c:pt>
                <c:pt idx="134494">
                  <c:v>200898</c:v>
                </c:pt>
                <c:pt idx="134495">
                  <c:v>200898</c:v>
                </c:pt>
                <c:pt idx="134496">
                  <c:v>200898</c:v>
                </c:pt>
                <c:pt idx="134497">
                  <c:v>200898</c:v>
                </c:pt>
                <c:pt idx="134498">
                  <c:v>200898</c:v>
                </c:pt>
                <c:pt idx="134499">
                  <c:v>200898</c:v>
                </c:pt>
                <c:pt idx="134500">
                  <c:v>200898</c:v>
                </c:pt>
                <c:pt idx="134501">
                  <c:v>200898</c:v>
                </c:pt>
                <c:pt idx="134502">
                  <c:v>200898</c:v>
                </c:pt>
                <c:pt idx="134503">
                  <c:v>200898</c:v>
                </c:pt>
                <c:pt idx="134504">
                  <c:v>200898</c:v>
                </c:pt>
                <c:pt idx="134505">
                  <c:v>200898</c:v>
                </c:pt>
                <c:pt idx="134506">
                  <c:v>200898</c:v>
                </c:pt>
                <c:pt idx="134507">
                  <c:v>200898</c:v>
                </c:pt>
                <c:pt idx="134508">
                  <c:v>200898</c:v>
                </c:pt>
                <c:pt idx="134509">
                  <c:v>200898</c:v>
                </c:pt>
                <c:pt idx="134510">
                  <c:v>200898</c:v>
                </c:pt>
                <c:pt idx="134511">
                  <c:v>200898</c:v>
                </c:pt>
                <c:pt idx="134512">
                  <c:v>200898</c:v>
                </c:pt>
                <c:pt idx="134513">
                  <c:v>200898</c:v>
                </c:pt>
                <c:pt idx="134514">
                  <c:v>200898</c:v>
                </c:pt>
                <c:pt idx="134515">
                  <c:v>200898</c:v>
                </c:pt>
                <c:pt idx="134516">
                  <c:v>200898</c:v>
                </c:pt>
                <c:pt idx="134517">
                  <c:v>200898</c:v>
                </c:pt>
                <c:pt idx="134518">
                  <c:v>200898</c:v>
                </c:pt>
                <c:pt idx="134519">
                  <c:v>200898</c:v>
                </c:pt>
                <c:pt idx="134520">
                  <c:v>200898</c:v>
                </c:pt>
                <c:pt idx="134521">
                  <c:v>200898</c:v>
                </c:pt>
                <c:pt idx="134522">
                  <c:v>200898</c:v>
                </c:pt>
                <c:pt idx="134523">
                  <c:v>200898</c:v>
                </c:pt>
                <c:pt idx="134524">
                  <c:v>200898</c:v>
                </c:pt>
                <c:pt idx="134525">
                  <c:v>200898</c:v>
                </c:pt>
                <c:pt idx="134526">
                  <c:v>200898</c:v>
                </c:pt>
                <c:pt idx="134527">
                  <c:v>200898</c:v>
                </c:pt>
                <c:pt idx="134528">
                  <c:v>200898</c:v>
                </c:pt>
                <c:pt idx="134529">
                  <c:v>200898</c:v>
                </c:pt>
                <c:pt idx="134530">
                  <c:v>200898</c:v>
                </c:pt>
                <c:pt idx="134531">
                  <c:v>200898</c:v>
                </c:pt>
                <c:pt idx="134532">
                  <c:v>200898</c:v>
                </c:pt>
                <c:pt idx="134533">
                  <c:v>200898</c:v>
                </c:pt>
                <c:pt idx="134534">
                  <c:v>200898</c:v>
                </c:pt>
                <c:pt idx="134535">
                  <c:v>200898</c:v>
                </c:pt>
                <c:pt idx="134536">
                  <c:v>200898</c:v>
                </c:pt>
                <c:pt idx="134537">
                  <c:v>200898</c:v>
                </c:pt>
                <c:pt idx="134538">
                  <c:v>200898</c:v>
                </c:pt>
                <c:pt idx="134539">
                  <c:v>200898</c:v>
                </c:pt>
                <c:pt idx="134540">
                  <c:v>200898</c:v>
                </c:pt>
                <c:pt idx="134541">
                  <c:v>200898</c:v>
                </c:pt>
                <c:pt idx="134542">
                  <c:v>200898</c:v>
                </c:pt>
                <c:pt idx="134543">
                  <c:v>200898</c:v>
                </c:pt>
                <c:pt idx="134544">
                  <c:v>200898</c:v>
                </c:pt>
                <c:pt idx="134545">
                  <c:v>200898</c:v>
                </c:pt>
                <c:pt idx="134546">
                  <c:v>200898</c:v>
                </c:pt>
                <c:pt idx="134547">
                  <c:v>200898</c:v>
                </c:pt>
                <c:pt idx="134548">
                  <c:v>200898</c:v>
                </c:pt>
                <c:pt idx="134549">
                  <c:v>200898</c:v>
                </c:pt>
                <c:pt idx="134550">
                  <c:v>200898</c:v>
                </c:pt>
                <c:pt idx="134551">
                  <c:v>200898</c:v>
                </c:pt>
                <c:pt idx="134552">
                  <c:v>200898</c:v>
                </c:pt>
                <c:pt idx="134553">
                  <c:v>200898</c:v>
                </c:pt>
                <c:pt idx="134554">
                  <c:v>200898</c:v>
                </c:pt>
                <c:pt idx="134555">
                  <c:v>200898</c:v>
                </c:pt>
                <c:pt idx="134556">
                  <c:v>200898</c:v>
                </c:pt>
                <c:pt idx="134557">
                  <c:v>200898</c:v>
                </c:pt>
                <c:pt idx="134558">
                  <c:v>200898</c:v>
                </c:pt>
                <c:pt idx="134559">
                  <c:v>200898</c:v>
                </c:pt>
                <c:pt idx="134560">
                  <c:v>200898</c:v>
                </c:pt>
                <c:pt idx="134561">
                  <c:v>200898</c:v>
                </c:pt>
                <c:pt idx="134562">
                  <c:v>200898</c:v>
                </c:pt>
                <c:pt idx="134563">
                  <c:v>200898</c:v>
                </c:pt>
                <c:pt idx="134564">
                  <c:v>200898</c:v>
                </c:pt>
                <c:pt idx="134565">
                  <c:v>200898</c:v>
                </c:pt>
                <c:pt idx="134566">
                  <c:v>200898</c:v>
                </c:pt>
                <c:pt idx="134567">
                  <c:v>200898</c:v>
                </c:pt>
                <c:pt idx="134568">
                  <c:v>200898</c:v>
                </c:pt>
                <c:pt idx="134569">
                  <c:v>200898</c:v>
                </c:pt>
                <c:pt idx="134570">
                  <c:v>200898</c:v>
                </c:pt>
                <c:pt idx="134571">
                  <c:v>200898</c:v>
                </c:pt>
                <c:pt idx="134572">
                  <c:v>200898</c:v>
                </c:pt>
                <c:pt idx="134573">
                  <c:v>200898</c:v>
                </c:pt>
                <c:pt idx="134574">
                  <c:v>200898</c:v>
                </c:pt>
                <c:pt idx="134575">
                  <c:v>200898</c:v>
                </c:pt>
                <c:pt idx="134576">
                  <c:v>200898</c:v>
                </c:pt>
                <c:pt idx="134577">
                  <c:v>200898</c:v>
                </c:pt>
                <c:pt idx="134578">
                  <c:v>200898</c:v>
                </c:pt>
                <c:pt idx="134579">
                  <c:v>200898</c:v>
                </c:pt>
                <c:pt idx="134580">
                  <c:v>200898</c:v>
                </c:pt>
                <c:pt idx="134581">
                  <c:v>200898</c:v>
                </c:pt>
                <c:pt idx="134582">
                  <c:v>200898</c:v>
                </c:pt>
                <c:pt idx="134583">
                  <c:v>200898</c:v>
                </c:pt>
                <c:pt idx="134584">
                  <c:v>200898</c:v>
                </c:pt>
                <c:pt idx="134585">
                  <c:v>200898</c:v>
                </c:pt>
                <c:pt idx="134586">
                  <c:v>200898</c:v>
                </c:pt>
                <c:pt idx="134587">
                  <c:v>200898</c:v>
                </c:pt>
                <c:pt idx="134588">
                  <c:v>200898</c:v>
                </c:pt>
                <c:pt idx="134589">
                  <c:v>200898</c:v>
                </c:pt>
                <c:pt idx="134590">
                  <c:v>200898</c:v>
                </c:pt>
                <c:pt idx="134591">
                  <c:v>200898</c:v>
                </c:pt>
                <c:pt idx="134592">
                  <c:v>200898</c:v>
                </c:pt>
                <c:pt idx="134593">
                  <c:v>200898</c:v>
                </c:pt>
                <c:pt idx="134594">
                  <c:v>200898</c:v>
                </c:pt>
                <c:pt idx="134595">
                  <c:v>200898</c:v>
                </c:pt>
                <c:pt idx="134596">
                  <c:v>200898</c:v>
                </c:pt>
                <c:pt idx="134597">
                  <c:v>200898</c:v>
                </c:pt>
                <c:pt idx="134598">
                  <c:v>200898</c:v>
                </c:pt>
                <c:pt idx="134599">
                  <c:v>200898</c:v>
                </c:pt>
                <c:pt idx="134600">
                  <c:v>200898</c:v>
                </c:pt>
                <c:pt idx="134601">
                  <c:v>200898</c:v>
                </c:pt>
                <c:pt idx="134602">
                  <c:v>200898</c:v>
                </c:pt>
                <c:pt idx="134603">
                  <c:v>200898</c:v>
                </c:pt>
                <c:pt idx="134604">
                  <c:v>200898</c:v>
                </c:pt>
                <c:pt idx="134605">
                  <c:v>200898</c:v>
                </c:pt>
                <c:pt idx="134606">
                  <c:v>200898</c:v>
                </c:pt>
                <c:pt idx="134607">
                  <c:v>200898</c:v>
                </c:pt>
                <c:pt idx="134608">
                  <c:v>200898</c:v>
                </c:pt>
                <c:pt idx="134609">
                  <c:v>200898</c:v>
                </c:pt>
                <c:pt idx="134610">
                  <c:v>200898</c:v>
                </c:pt>
                <c:pt idx="134611">
                  <c:v>200898</c:v>
                </c:pt>
                <c:pt idx="134612">
                  <c:v>200898</c:v>
                </c:pt>
                <c:pt idx="134613">
                  <c:v>200898</c:v>
                </c:pt>
                <c:pt idx="134614">
                  <c:v>200898</c:v>
                </c:pt>
                <c:pt idx="134615">
                  <c:v>200898</c:v>
                </c:pt>
                <c:pt idx="134616">
                  <c:v>200898</c:v>
                </c:pt>
                <c:pt idx="134617">
                  <c:v>200898</c:v>
                </c:pt>
                <c:pt idx="134618">
                  <c:v>200898</c:v>
                </c:pt>
                <c:pt idx="134619">
                  <c:v>200898</c:v>
                </c:pt>
                <c:pt idx="134620">
                  <c:v>200898</c:v>
                </c:pt>
                <c:pt idx="134621">
                  <c:v>200898</c:v>
                </c:pt>
                <c:pt idx="134622">
                  <c:v>200898</c:v>
                </c:pt>
                <c:pt idx="134623">
                  <c:v>200898</c:v>
                </c:pt>
                <c:pt idx="134624">
                  <c:v>200898</c:v>
                </c:pt>
                <c:pt idx="134625">
                  <c:v>200898</c:v>
                </c:pt>
                <c:pt idx="134626">
                  <c:v>200898</c:v>
                </c:pt>
                <c:pt idx="134627">
                  <c:v>200898</c:v>
                </c:pt>
                <c:pt idx="134628">
                  <c:v>200898</c:v>
                </c:pt>
                <c:pt idx="134629">
                  <c:v>200898</c:v>
                </c:pt>
                <c:pt idx="134630">
                  <c:v>200898</c:v>
                </c:pt>
                <c:pt idx="134631">
                  <c:v>200898</c:v>
                </c:pt>
                <c:pt idx="134632">
                  <c:v>200898</c:v>
                </c:pt>
                <c:pt idx="134633">
                  <c:v>200898</c:v>
                </c:pt>
                <c:pt idx="134634">
                  <c:v>200898</c:v>
                </c:pt>
                <c:pt idx="134635">
                  <c:v>200898</c:v>
                </c:pt>
                <c:pt idx="134636">
                  <c:v>200898</c:v>
                </c:pt>
                <c:pt idx="134637">
                  <c:v>200898</c:v>
                </c:pt>
                <c:pt idx="134638">
                  <c:v>200898</c:v>
                </c:pt>
                <c:pt idx="134639">
                  <c:v>200898</c:v>
                </c:pt>
                <c:pt idx="134640">
                  <c:v>200898</c:v>
                </c:pt>
                <c:pt idx="134641">
                  <c:v>200898</c:v>
                </c:pt>
                <c:pt idx="134642">
                  <c:v>200898</c:v>
                </c:pt>
                <c:pt idx="134643">
                  <c:v>200898</c:v>
                </c:pt>
                <c:pt idx="134644">
                  <c:v>200898</c:v>
                </c:pt>
                <c:pt idx="134645">
                  <c:v>200898</c:v>
                </c:pt>
                <c:pt idx="134646">
                  <c:v>200898</c:v>
                </c:pt>
                <c:pt idx="134647">
                  <c:v>200898</c:v>
                </c:pt>
                <c:pt idx="134648">
                  <c:v>200898</c:v>
                </c:pt>
                <c:pt idx="134649">
                  <c:v>200898</c:v>
                </c:pt>
                <c:pt idx="134650">
                  <c:v>200898</c:v>
                </c:pt>
                <c:pt idx="134651">
                  <c:v>200898</c:v>
                </c:pt>
                <c:pt idx="134652">
                  <c:v>200898</c:v>
                </c:pt>
                <c:pt idx="134653">
                  <c:v>200898</c:v>
                </c:pt>
                <c:pt idx="134654">
                  <c:v>200898</c:v>
                </c:pt>
                <c:pt idx="134655">
                  <c:v>200898</c:v>
                </c:pt>
                <c:pt idx="134656">
                  <c:v>200898</c:v>
                </c:pt>
                <c:pt idx="134657">
                  <c:v>200898</c:v>
                </c:pt>
                <c:pt idx="134658">
                  <c:v>200898</c:v>
                </c:pt>
                <c:pt idx="134659">
                  <c:v>200898</c:v>
                </c:pt>
                <c:pt idx="134660">
                  <c:v>200898</c:v>
                </c:pt>
                <c:pt idx="134661">
                  <c:v>200898</c:v>
                </c:pt>
                <c:pt idx="134662">
                  <c:v>200898</c:v>
                </c:pt>
                <c:pt idx="134663">
                  <c:v>200898</c:v>
                </c:pt>
                <c:pt idx="134664">
                  <c:v>200898</c:v>
                </c:pt>
                <c:pt idx="134665">
                  <c:v>200898</c:v>
                </c:pt>
                <c:pt idx="134666">
                  <c:v>200898</c:v>
                </c:pt>
                <c:pt idx="134667">
                  <c:v>200898</c:v>
                </c:pt>
                <c:pt idx="134668">
                  <c:v>200898</c:v>
                </c:pt>
                <c:pt idx="134669">
                  <c:v>200898</c:v>
                </c:pt>
                <c:pt idx="134670">
                  <c:v>200898</c:v>
                </c:pt>
                <c:pt idx="134671">
                  <c:v>200898</c:v>
                </c:pt>
                <c:pt idx="134672">
                  <c:v>200898</c:v>
                </c:pt>
                <c:pt idx="134673">
                  <c:v>200898</c:v>
                </c:pt>
                <c:pt idx="134674">
                  <c:v>200898</c:v>
                </c:pt>
                <c:pt idx="134675">
                  <c:v>200898</c:v>
                </c:pt>
                <c:pt idx="134676">
                  <c:v>200898</c:v>
                </c:pt>
                <c:pt idx="134677">
                  <c:v>200898</c:v>
                </c:pt>
                <c:pt idx="134678">
                  <c:v>200898</c:v>
                </c:pt>
                <c:pt idx="134679">
                  <c:v>200898</c:v>
                </c:pt>
                <c:pt idx="134680">
                  <c:v>200898</c:v>
                </c:pt>
                <c:pt idx="134681">
                  <c:v>200898</c:v>
                </c:pt>
                <c:pt idx="134682">
                  <c:v>200898</c:v>
                </c:pt>
                <c:pt idx="134683">
                  <c:v>200898</c:v>
                </c:pt>
                <c:pt idx="134684">
                  <c:v>200898</c:v>
                </c:pt>
                <c:pt idx="134685">
                  <c:v>200898</c:v>
                </c:pt>
                <c:pt idx="134686">
                  <c:v>200898</c:v>
                </c:pt>
                <c:pt idx="134687">
                  <c:v>200898</c:v>
                </c:pt>
                <c:pt idx="134688">
                  <c:v>200898</c:v>
                </c:pt>
                <c:pt idx="134689">
                  <c:v>200898</c:v>
                </c:pt>
                <c:pt idx="134690">
                  <c:v>200898</c:v>
                </c:pt>
                <c:pt idx="134691">
                  <c:v>200898</c:v>
                </c:pt>
                <c:pt idx="134692">
                  <c:v>200898</c:v>
                </c:pt>
                <c:pt idx="134693">
                  <c:v>200898</c:v>
                </c:pt>
                <c:pt idx="134694">
                  <c:v>200898</c:v>
                </c:pt>
                <c:pt idx="134695">
                  <c:v>200898</c:v>
                </c:pt>
                <c:pt idx="134696">
                  <c:v>200898</c:v>
                </c:pt>
                <c:pt idx="134697">
                  <c:v>200898</c:v>
                </c:pt>
                <c:pt idx="134698">
                  <c:v>200898</c:v>
                </c:pt>
                <c:pt idx="134699">
                  <c:v>200898</c:v>
                </c:pt>
                <c:pt idx="134700">
                  <c:v>200898</c:v>
                </c:pt>
                <c:pt idx="134701">
                  <c:v>200898</c:v>
                </c:pt>
                <c:pt idx="134702">
                  <c:v>200898</c:v>
                </c:pt>
                <c:pt idx="134703">
                  <c:v>200898</c:v>
                </c:pt>
                <c:pt idx="134704">
                  <c:v>200898</c:v>
                </c:pt>
                <c:pt idx="134705">
                  <c:v>200898</c:v>
                </c:pt>
                <c:pt idx="134706">
                  <c:v>200898</c:v>
                </c:pt>
                <c:pt idx="134707">
                  <c:v>200898</c:v>
                </c:pt>
                <c:pt idx="134708">
                  <c:v>200898</c:v>
                </c:pt>
                <c:pt idx="134709">
                  <c:v>200898</c:v>
                </c:pt>
                <c:pt idx="134710">
                  <c:v>200898</c:v>
                </c:pt>
                <c:pt idx="134711">
                  <c:v>200898</c:v>
                </c:pt>
                <c:pt idx="134712">
                  <c:v>200898</c:v>
                </c:pt>
                <c:pt idx="134713">
                  <c:v>200898</c:v>
                </c:pt>
                <c:pt idx="134714">
                  <c:v>200898</c:v>
                </c:pt>
                <c:pt idx="134715">
                  <c:v>200898</c:v>
                </c:pt>
                <c:pt idx="134716">
                  <c:v>200898</c:v>
                </c:pt>
                <c:pt idx="134717">
                  <c:v>200898</c:v>
                </c:pt>
                <c:pt idx="134718">
                  <c:v>200898</c:v>
                </c:pt>
                <c:pt idx="134719">
                  <c:v>200898</c:v>
                </c:pt>
                <c:pt idx="134720">
                  <c:v>200898</c:v>
                </c:pt>
                <c:pt idx="134721">
                  <c:v>200898</c:v>
                </c:pt>
                <c:pt idx="134722">
                  <c:v>200898</c:v>
                </c:pt>
                <c:pt idx="134723">
                  <c:v>200898</c:v>
                </c:pt>
                <c:pt idx="134724">
                  <c:v>200898</c:v>
                </c:pt>
                <c:pt idx="134725">
                  <c:v>200898</c:v>
                </c:pt>
                <c:pt idx="134726">
                  <c:v>200898</c:v>
                </c:pt>
                <c:pt idx="134727">
                  <c:v>200898</c:v>
                </c:pt>
                <c:pt idx="134728">
                  <c:v>200898</c:v>
                </c:pt>
                <c:pt idx="134729">
                  <c:v>200898</c:v>
                </c:pt>
                <c:pt idx="134730">
                  <c:v>200898</c:v>
                </c:pt>
                <c:pt idx="134731">
                  <c:v>200898</c:v>
                </c:pt>
                <c:pt idx="134732">
                  <c:v>200898</c:v>
                </c:pt>
                <c:pt idx="134733">
                  <c:v>200898</c:v>
                </c:pt>
                <c:pt idx="134734">
                  <c:v>200898</c:v>
                </c:pt>
                <c:pt idx="134735">
                  <c:v>200898</c:v>
                </c:pt>
                <c:pt idx="134736">
                  <c:v>200898</c:v>
                </c:pt>
                <c:pt idx="134737">
                  <c:v>200898</c:v>
                </c:pt>
                <c:pt idx="134738">
                  <c:v>200898</c:v>
                </c:pt>
                <c:pt idx="134739">
                  <c:v>200898</c:v>
                </c:pt>
                <c:pt idx="134740">
                  <c:v>200898</c:v>
                </c:pt>
                <c:pt idx="134741">
                  <c:v>200898</c:v>
                </c:pt>
                <c:pt idx="134742">
                  <c:v>200898</c:v>
                </c:pt>
                <c:pt idx="134743">
                  <c:v>200898</c:v>
                </c:pt>
                <c:pt idx="134744">
                  <c:v>200898</c:v>
                </c:pt>
                <c:pt idx="134745">
                  <c:v>200898</c:v>
                </c:pt>
                <c:pt idx="134746">
                  <c:v>200898</c:v>
                </c:pt>
                <c:pt idx="134747">
                  <c:v>200898</c:v>
                </c:pt>
                <c:pt idx="134748">
                  <c:v>200898</c:v>
                </c:pt>
                <c:pt idx="134749">
                  <c:v>200898</c:v>
                </c:pt>
                <c:pt idx="134750">
                  <c:v>200898</c:v>
                </c:pt>
                <c:pt idx="134751">
                  <c:v>200898</c:v>
                </c:pt>
                <c:pt idx="134752">
                  <c:v>200898</c:v>
                </c:pt>
                <c:pt idx="134753">
                  <c:v>200898</c:v>
                </c:pt>
                <c:pt idx="134754">
                  <c:v>200898</c:v>
                </c:pt>
                <c:pt idx="134755">
                  <c:v>200898</c:v>
                </c:pt>
                <c:pt idx="134756">
                  <c:v>200898</c:v>
                </c:pt>
                <c:pt idx="134757">
                  <c:v>200898</c:v>
                </c:pt>
                <c:pt idx="134758">
                  <c:v>200898</c:v>
                </c:pt>
                <c:pt idx="134759">
                  <c:v>200898</c:v>
                </c:pt>
                <c:pt idx="134760">
                  <c:v>200898</c:v>
                </c:pt>
                <c:pt idx="134761">
                  <c:v>200898</c:v>
                </c:pt>
                <c:pt idx="134762">
                  <c:v>200898</c:v>
                </c:pt>
                <c:pt idx="134763">
                  <c:v>200898</c:v>
                </c:pt>
                <c:pt idx="134764">
                  <c:v>200898</c:v>
                </c:pt>
                <c:pt idx="134765">
                  <c:v>200898</c:v>
                </c:pt>
                <c:pt idx="134766">
                  <c:v>200898</c:v>
                </c:pt>
                <c:pt idx="134767">
                  <c:v>200898</c:v>
                </c:pt>
                <c:pt idx="134768">
                  <c:v>200898</c:v>
                </c:pt>
                <c:pt idx="134769">
                  <c:v>200898</c:v>
                </c:pt>
                <c:pt idx="134770">
                  <c:v>200898</c:v>
                </c:pt>
                <c:pt idx="134771">
                  <c:v>200898</c:v>
                </c:pt>
                <c:pt idx="134772">
                  <c:v>200898</c:v>
                </c:pt>
                <c:pt idx="134773">
                  <c:v>200898</c:v>
                </c:pt>
                <c:pt idx="134774">
                  <c:v>200898</c:v>
                </c:pt>
                <c:pt idx="134775">
                  <c:v>200898</c:v>
                </c:pt>
                <c:pt idx="134776">
                  <c:v>200898</c:v>
                </c:pt>
                <c:pt idx="134777">
                  <c:v>200898</c:v>
                </c:pt>
                <c:pt idx="134778">
                  <c:v>200898</c:v>
                </c:pt>
                <c:pt idx="134779">
                  <c:v>200898</c:v>
                </c:pt>
                <c:pt idx="134780">
                  <c:v>200898</c:v>
                </c:pt>
                <c:pt idx="134781">
                  <c:v>200898</c:v>
                </c:pt>
                <c:pt idx="134782">
                  <c:v>200898</c:v>
                </c:pt>
                <c:pt idx="134783">
                  <c:v>200898</c:v>
                </c:pt>
                <c:pt idx="134784">
                  <c:v>200898</c:v>
                </c:pt>
                <c:pt idx="134785">
                  <c:v>200898</c:v>
                </c:pt>
                <c:pt idx="134786">
                  <c:v>200898</c:v>
                </c:pt>
                <c:pt idx="134787">
                  <c:v>200898</c:v>
                </c:pt>
                <c:pt idx="134788">
                  <c:v>200898</c:v>
                </c:pt>
                <c:pt idx="134789">
                  <c:v>200898</c:v>
                </c:pt>
                <c:pt idx="134790">
                  <c:v>200898</c:v>
                </c:pt>
                <c:pt idx="134791">
                  <c:v>200898</c:v>
                </c:pt>
                <c:pt idx="134792">
                  <c:v>200898</c:v>
                </c:pt>
                <c:pt idx="134793">
                  <c:v>200898</c:v>
                </c:pt>
                <c:pt idx="134794">
                  <c:v>200898</c:v>
                </c:pt>
                <c:pt idx="134795">
                  <c:v>200898</c:v>
                </c:pt>
                <c:pt idx="134796">
                  <c:v>200898</c:v>
                </c:pt>
                <c:pt idx="134797">
                  <c:v>200898</c:v>
                </c:pt>
                <c:pt idx="134798">
                  <c:v>200898</c:v>
                </c:pt>
                <c:pt idx="134799">
                  <c:v>200898</c:v>
                </c:pt>
                <c:pt idx="134800">
                  <c:v>200898</c:v>
                </c:pt>
                <c:pt idx="134801">
                  <c:v>200898</c:v>
                </c:pt>
                <c:pt idx="134802">
                  <c:v>200898</c:v>
                </c:pt>
                <c:pt idx="134803">
                  <c:v>200898</c:v>
                </c:pt>
                <c:pt idx="134804">
                  <c:v>200898</c:v>
                </c:pt>
                <c:pt idx="134805">
                  <c:v>200898</c:v>
                </c:pt>
                <c:pt idx="134806">
                  <c:v>200898</c:v>
                </c:pt>
                <c:pt idx="134807">
                  <c:v>200898</c:v>
                </c:pt>
                <c:pt idx="134808">
                  <c:v>200898</c:v>
                </c:pt>
                <c:pt idx="134809">
                  <c:v>200898</c:v>
                </c:pt>
                <c:pt idx="134810">
                  <c:v>200898</c:v>
                </c:pt>
                <c:pt idx="134811">
                  <c:v>200898</c:v>
                </c:pt>
                <c:pt idx="134812">
                  <c:v>200898</c:v>
                </c:pt>
                <c:pt idx="134813">
                  <c:v>200898</c:v>
                </c:pt>
                <c:pt idx="134814">
                  <c:v>200898</c:v>
                </c:pt>
                <c:pt idx="134815">
                  <c:v>200898</c:v>
                </c:pt>
                <c:pt idx="134816">
                  <c:v>200898</c:v>
                </c:pt>
                <c:pt idx="134817">
                  <c:v>200898</c:v>
                </c:pt>
                <c:pt idx="134818">
                  <c:v>200898</c:v>
                </c:pt>
                <c:pt idx="134819">
                  <c:v>200898</c:v>
                </c:pt>
                <c:pt idx="134820">
                  <c:v>200898</c:v>
                </c:pt>
                <c:pt idx="134821">
                  <c:v>200898</c:v>
                </c:pt>
                <c:pt idx="134822">
                  <c:v>200898</c:v>
                </c:pt>
                <c:pt idx="134823">
                  <c:v>200898</c:v>
                </c:pt>
                <c:pt idx="134824">
                  <c:v>200898</c:v>
                </c:pt>
                <c:pt idx="134825">
                  <c:v>200898</c:v>
                </c:pt>
                <c:pt idx="134826">
                  <c:v>200898</c:v>
                </c:pt>
                <c:pt idx="134827">
                  <c:v>200898</c:v>
                </c:pt>
                <c:pt idx="134828">
                  <c:v>200898</c:v>
                </c:pt>
                <c:pt idx="134829">
                  <c:v>200898</c:v>
                </c:pt>
                <c:pt idx="134830">
                  <c:v>200898</c:v>
                </c:pt>
                <c:pt idx="134831">
                  <c:v>200898</c:v>
                </c:pt>
                <c:pt idx="134832">
                  <c:v>200898</c:v>
                </c:pt>
                <c:pt idx="134833">
                  <c:v>200898</c:v>
                </c:pt>
                <c:pt idx="134834">
                  <c:v>200898</c:v>
                </c:pt>
                <c:pt idx="134835">
                  <c:v>200898</c:v>
                </c:pt>
                <c:pt idx="134836">
                  <c:v>200898</c:v>
                </c:pt>
                <c:pt idx="134837">
                  <c:v>200898</c:v>
                </c:pt>
                <c:pt idx="134838">
                  <c:v>200898</c:v>
                </c:pt>
                <c:pt idx="134839">
                  <c:v>200898</c:v>
                </c:pt>
                <c:pt idx="134840">
                  <c:v>200898</c:v>
                </c:pt>
                <c:pt idx="134841">
                  <c:v>200898</c:v>
                </c:pt>
                <c:pt idx="134842">
                  <c:v>200898</c:v>
                </c:pt>
                <c:pt idx="134843">
                  <c:v>200898</c:v>
                </c:pt>
                <c:pt idx="134844">
                  <c:v>200898</c:v>
                </c:pt>
                <c:pt idx="134845">
                  <c:v>200898</c:v>
                </c:pt>
                <c:pt idx="134846">
                  <c:v>200898</c:v>
                </c:pt>
                <c:pt idx="134847">
                  <c:v>200898</c:v>
                </c:pt>
                <c:pt idx="134848">
                  <c:v>200898</c:v>
                </c:pt>
                <c:pt idx="134849">
                  <c:v>200898</c:v>
                </c:pt>
                <c:pt idx="134850">
                  <c:v>200898</c:v>
                </c:pt>
                <c:pt idx="134851">
                  <c:v>200898</c:v>
                </c:pt>
                <c:pt idx="134852">
                  <c:v>200898</c:v>
                </c:pt>
                <c:pt idx="134853">
                  <c:v>200898</c:v>
                </c:pt>
                <c:pt idx="134854">
                  <c:v>200898</c:v>
                </c:pt>
                <c:pt idx="134855">
                  <c:v>200898</c:v>
                </c:pt>
                <c:pt idx="134856">
                  <c:v>200898</c:v>
                </c:pt>
                <c:pt idx="134857">
                  <c:v>200898</c:v>
                </c:pt>
                <c:pt idx="134858">
                  <c:v>200898</c:v>
                </c:pt>
                <c:pt idx="134859">
                  <c:v>200898</c:v>
                </c:pt>
                <c:pt idx="134860">
                  <c:v>200898</c:v>
                </c:pt>
                <c:pt idx="134861">
                  <c:v>200898</c:v>
                </c:pt>
                <c:pt idx="134862">
                  <c:v>200898</c:v>
                </c:pt>
                <c:pt idx="134863">
                  <c:v>200898</c:v>
                </c:pt>
                <c:pt idx="134864">
                  <c:v>200898</c:v>
                </c:pt>
                <c:pt idx="134865">
                  <c:v>200898</c:v>
                </c:pt>
                <c:pt idx="134866">
                  <c:v>200898</c:v>
                </c:pt>
                <c:pt idx="134867">
                  <c:v>200898</c:v>
                </c:pt>
                <c:pt idx="134868">
                  <c:v>200898</c:v>
                </c:pt>
                <c:pt idx="134869">
                  <c:v>200898</c:v>
                </c:pt>
                <c:pt idx="134870">
                  <c:v>200898</c:v>
                </c:pt>
                <c:pt idx="134871">
                  <c:v>200898</c:v>
                </c:pt>
                <c:pt idx="134872">
                  <c:v>200898</c:v>
                </c:pt>
                <c:pt idx="134873">
                  <c:v>200898</c:v>
                </c:pt>
                <c:pt idx="134874">
                  <c:v>200898</c:v>
                </c:pt>
                <c:pt idx="134875">
                  <c:v>200898</c:v>
                </c:pt>
                <c:pt idx="134876">
                  <c:v>200898</c:v>
                </c:pt>
                <c:pt idx="134877">
                  <c:v>200898</c:v>
                </c:pt>
                <c:pt idx="134878">
                  <c:v>200898</c:v>
                </c:pt>
                <c:pt idx="134879">
                  <c:v>200898</c:v>
                </c:pt>
                <c:pt idx="134880">
                  <c:v>200898</c:v>
                </c:pt>
                <c:pt idx="134881">
                  <c:v>200898</c:v>
                </c:pt>
                <c:pt idx="134882">
                  <c:v>200898</c:v>
                </c:pt>
                <c:pt idx="134883">
                  <c:v>200898</c:v>
                </c:pt>
                <c:pt idx="134884">
                  <c:v>200898</c:v>
                </c:pt>
                <c:pt idx="134885">
                  <c:v>200898</c:v>
                </c:pt>
                <c:pt idx="134886">
                  <c:v>200898</c:v>
                </c:pt>
                <c:pt idx="134887">
                  <c:v>200898</c:v>
                </c:pt>
                <c:pt idx="134888">
                  <c:v>200898</c:v>
                </c:pt>
                <c:pt idx="134889">
                  <c:v>200898</c:v>
                </c:pt>
                <c:pt idx="134890">
                  <c:v>200898</c:v>
                </c:pt>
                <c:pt idx="134891">
                  <c:v>200898</c:v>
                </c:pt>
                <c:pt idx="134892">
                  <c:v>200898</c:v>
                </c:pt>
                <c:pt idx="134893">
                  <c:v>200898</c:v>
                </c:pt>
                <c:pt idx="134894">
                  <c:v>200898</c:v>
                </c:pt>
                <c:pt idx="134895">
                  <c:v>200898</c:v>
                </c:pt>
                <c:pt idx="134896">
                  <c:v>200898</c:v>
                </c:pt>
                <c:pt idx="134897">
                  <c:v>200898</c:v>
                </c:pt>
                <c:pt idx="134898">
                  <c:v>200898</c:v>
                </c:pt>
                <c:pt idx="134899">
                  <c:v>200898</c:v>
                </c:pt>
                <c:pt idx="134900">
                  <c:v>200898</c:v>
                </c:pt>
                <c:pt idx="134901">
                  <c:v>200898</c:v>
                </c:pt>
                <c:pt idx="134902">
                  <c:v>200898</c:v>
                </c:pt>
                <c:pt idx="134903">
                  <c:v>200898</c:v>
                </c:pt>
                <c:pt idx="134904">
                  <c:v>200898</c:v>
                </c:pt>
                <c:pt idx="134905">
                  <c:v>200898</c:v>
                </c:pt>
                <c:pt idx="134906">
                  <c:v>200898</c:v>
                </c:pt>
                <c:pt idx="134907">
                  <c:v>200898</c:v>
                </c:pt>
                <c:pt idx="134908">
                  <c:v>200898</c:v>
                </c:pt>
                <c:pt idx="134909">
                  <c:v>200898</c:v>
                </c:pt>
                <c:pt idx="134910">
                  <c:v>200898</c:v>
                </c:pt>
                <c:pt idx="134911">
                  <c:v>200898</c:v>
                </c:pt>
                <c:pt idx="134912">
                  <c:v>200898</c:v>
                </c:pt>
                <c:pt idx="134913">
                  <c:v>200898</c:v>
                </c:pt>
                <c:pt idx="134914">
                  <c:v>200898</c:v>
                </c:pt>
                <c:pt idx="134915">
                  <c:v>200898</c:v>
                </c:pt>
                <c:pt idx="134916">
                  <c:v>200898</c:v>
                </c:pt>
                <c:pt idx="134917">
                  <c:v>200898</c:v>
                </c:pt>
                <c:pt idx="134918">
                  <c:v>200898</c:v>
                </c:pt>
                <c:pt idx="134919">
                  <c:v>200898</c:v>
                </c:pt>
                <c:pt idx="134920">
                  <c:v>200898</c:v>
                </c:pt>
                <c:pt idx="134921">
                  <c:v>200898</c:v>
                </c:pt>
                <c:pt idx="134922">
                  <c:v>200898</c:v>
                </c:pt>
                <c:pt idx="134923">
                  <c:v>200898</c:v>
                </c:pt>
                <c:pt idx="134924">
                  <c:v>200898</c:v>
                </c:pt>
                <c:pt idx="134925">
                  <c:v>200898</c:v>
                </c:pt>
                <c:pt idx="134926">
                  <c:v>200898</c:v>
                </c:pt>
                <c:pt idx="134927">
                  <c:v>200898</c:v>
                </c:pt>
                <c:pt idx="134928">
                  <c:v>200898</c:v>
                </c:pt>
                <c:pt idx="134929">
                  <c:v>200898</c:v>
                </c:pt>
                <c:pt idx="134930">
                  <c:v>200898</c:v>
                </c:pt>
                <c:pt idx="134931">
                  <c:v>200898</c:v>
                </c:pt>
                <c:pt idx="134932">
                  <c:v>200898</c:v>
                </c:pt>
                <c:pt idx="134933">
                  <c:v>200898</c:v>
                </c:pt>
                <c:pt idx="134934">
                  <c:v>200898</c:v>
                </c:pt>
                <c:pt idx="134935">
                  <c:v>200898</c:v>
                </c:pt>
                <c:pt idx="134936">
                  <c:v>200898</c:v>
                </c:pt>
                <c:pt idx="134937">
                  <c:v>200898</c:v>
                </c:pt>
                <c:pt idx="134938">
                  <c:v>200898</c:v>
                </c:pt>
                <c:pt idx="134939">
                  <c:v>200898</c:v>
                </c:pt>
                <c:pt idx="134940">
                  <c:v>200898</c:v>
                </c:pt>
                <c:pt idx="134941">
                  <c:v>200898</c:v>
                </c:pt>
                <c:pt idx="134942">
                  <c:v>200898</c:v>
                </c:pt>
                <c:pt idx="134943">
                  <c:v>200898</c:v>
                </c:pt>
                <c:pt idx="134944">
                  <c:v>200898</c:v>
                </c:pt>
                <c:pt idx="134945">
                  <c:v>200898</c:v>
                </c:pt>
                <c:pt idx="134946">
                  <c:v>200898</c:v>
                </c:pt>
                <c:pt idx="134947">
                  <c:v>200898</c:v>
                </c:pt>
                <c:pt idx="134948">
                  <c:v>200898</c:v>
                </c:pt>
                <c:pt idx="134949">
                  <c:v>200898</c:v>
                </c:pt>
                <c:pt idx="134950">
                  <c:v>200898</c:v>
                </c:pt>
                <c:pt idx="134951">
                  <c:v>200898</c:v>
                </c:pt>
                <c:pt idx="134952">
                  <c:v>200898</c:v>
                </c:pt>
                <c:pt idx="134953">
                  <c:v>200898</c:v>
                </c:pt>
                <c:pt idx="134954">
                  <c:v>200898</c:v>
                </c:pt>
                <c:pt idx="134955">
                  <c:v>200898</c:v>
                </c:pt>
                <c:pt idx="134956">
                  <c:v>200898</c:v>
                </c:pt>
                <c:pt idx="134957">
                  <c:v>200898</c:v>
                </c:pt>
                <c:pt idx="134958">
                  <c:v>200898</c:v>
                </c:pt>
                <c:pt idx="134959">
                  <c:v>200898</c:v>
                </c:pt>
                <c:pt idx="134960">
                  <c:v>200898</c:v>
                </c:pt>
                <c:pt idx="134961">
                  <c:v>200898</c:v>
                </c:pt>
                <c:pt idx="134962">
                  <c:v>200898</c:v>
                </c:pt>
                <c:pt idx="134963">
                  <c:v>200898</c:v>
                </c:pt>
                <c:pt idx="134964">
                  <c:v>200898</c:v>
                </c:pt>
                <c:pt idx="134965">
                  <c:v>200898</c:v>
                </c:pt>
                <c:pt idx="134966">
                  <c:v>200898</c:v>
                </c:pt>
                <c:pt idx="134967">
                  <c:v>200898</c:v>
                </c:pt>
                <c:pt idx="134968">
                  <c:v>200898</c:v>
                </c:pt>
                <c:pt idx="134969">
                  <c:v>200898</c:v>
                </c:pt>
                <c:pt idx="134970">
                  <c:v>200898</c:v>
                </c:pt>
                <c:pt idx="134971">
                  <c:v>200898</c:v>
                </c:pt>
                <c:pt idx="134972">
                  <c:v>200898</c:v>
                </c:pt>
                <c:pt idx="134973">
                  <c:v>200898</c:v>
                </c:pt>
                <c:pt idx="134974">
                  <c:v>200898</c:v>
                </c:pt>
                <c:pt idx="134975">
                  <c:v>200898</c:v>
                </c:pt>
                <c:pt idx="134976">
                  <c:v>200898</c:v>
                </c:pt>
                <c:pt idx="134977">
                  <c:v>200898</c:v>
                </c:pt>
                <c:pt idx="134978">
                  <c:v>200898</c:v>
                </c:pt>
                <c:pt idx="134979">
                  <c:v>200898</c:v>
                </c:pt>
                <c:pt idx="134980">
                  <c:v>200898</c:v>
                </c:pt>
                <c:pt idx="134981">
                  <c:v>200898</c:v>
                </c:pt>
                <c:pt idx="134982">
                  <c:v>200898</c:v>
                </c:pt>
                <c:pt idx="134983">
                  <c:v>200898</c:v>
                </c:pt>
                <c:pt idx="134984">
                  <c:v>200898</c:v>
                </c:pt>
                <c:pt idx="134985">
                  <c:v>200898</c:v>
                </c:pt>
                <c:pt idx="134986">
                  <c:v>200898</c:v>
                </c:pt>
                <c:pt idx="134987">
                  <c:v>200898</c:v>
                </c:pt>
                <c:pt idx="134988">
                  <c:v>200898</c:v>
                </c:pt>
                <c:pt idx="134989">
                  <c:v>200898</c:v>
                </c:pt>
                <c:pt idx="134990">
                  <c:v>200898</c:v>
                </c:pt>
                <c:pt idx="134991">
                  <c:v>200898</c:v>
                </c:pt>
                <c:pt idx="134992">
                  <c:v>200898</c:v>
                </c:pt>
                <c:pt idx="134993">
                  <c:v>200898</c:v>
                </c:pt>
                <c:pt idx="134994">
                  <c:v>200898</c:v>
                </c:pt>
                <c:pt idx="134995">
                  <c:v>200898</c:v>
                </c:pt>
                <c:pt idx="134996">
                  <c:v>200898</c:v>
                </c:pt>
                <c:pt idx="134997">
                  <c:v>200898</c:v>
                </c:pt>
                <c:pt idx="134998">
                  <c:v>200898</c:v>
                </c:pt>
                <c:pt idx="134999">
                  <c:v>200898</c:v>
                </c:pt>
                <c:pt idx="135000">
                  <c:v>200898</c:v>
                </c:pt>
                <c:pt idx="135001">
                  <c:v>200898</c:v>
                </c:pt>
                <c:pt idx="135002">
                  <c:v>200898</c:v>
                </c:pt>
                <c:pt idx="135003">
                  <c:v>200898</c:v>
                </c:pt>
                <c:pt idx="135004">
                  <c:v>200898</c:v>
                </c:pt>
                <c:pt idx="135005">
                  <c:v>200898</c:v>
                </c:pt>
                <c:pt idx="135006">
                  <c:v>200898</c:v>
                </c:pt>
                <c:pt idx="135007">
                  <c:v>200898</c:v>
                </c:pt>
                <c:pt idx="135008">
                  <c:v>200898</c:v>
                </c:pt>
                <c:pt idx="135009">
                  <c:v>200898</c:v>
                </c:pt>
                <c:pt idx="135010">
                  <c:v>200898</c:v>
                </c:pt>
                <c:pt idx="135011">
                  <c:v>200898</c:v>
                </c:pt>
                <c:pt idx="135012">
                  <c:v>200898</c:v>
                </c:pt>
                <c:pt idx="135013">
                  <c:v>200898</c:v>
                </c:pt>
                <c:pt idx="135014">
                  <c:v>200898</c:v>
                </c:pt>
                <c:pt idx="135015">
                  <c:v>200898</c:v>
                </c:pt>
                <c:pt idx="135016">
                  <c:v>200898</c:v>
                </c:pt>
                <c:pt idx="135017">
                  <c:v>200898</c:v>
                </c:pt>
                <c:pt idx="135018">
                  <c:v>200898</c:v>
                </c:pt>
                <c:pt idx="135019">
                  <c:v>200898</c:v>
                </c:pt>
                <c:pt idx="135020">
                  <c:v>200898</c:v>
                </c:pt>
                <c:pt idx="135021">
                  <c:v>200898</c:v>
                </c:pt>
                <c:pt idx="135022">
                  <c:v>200898</c:v>
                </c:pt>
                <c:pt idx="135023">
                  <c:v>200898</c:v>
                </c:pt>
                <c:pt idx="135024">
                  <c:v>200898</c:v>
                </c:pt>
                <c:pt idx="135025">
                  <c:v>200898</c:v>
                </c:pt>
                <c:pt idx="135026">
                  <c:v>200898</c:v>
                </c:pt>
                <c:pt idx="135027">
                  <c:v>200898</c:v>
                </c:pt>
                <c:pt idx="135028">
                  <c:v>200898</c:v>
                </c:pt>
                <c:pt idx="135029">
                  <c:v>200898</c:v>
                </c:pt>
                <c:pt idx="135030">
                  <c:v>200898</c:v>
                </c:pt>
                <c:pt idx="135031">
                  <c:v>200898</c:v>
                </c:pt>
                <c:pt idx="135032">
                  <c:v>200898</c:v>
                </c:pt>
                <c:pt idx="135033">
                  <c:v>200898</c:v>
                </c:pt>
                <c:pt idx="135034">
                  <c:v>200898</c:v>
                </c:pt>
                <c:pt idx="135035">
                  <c:v>200898</c:v>
                </c:pt>
                <c:pt idx="135036">
                  <c:v>200898</c:v>
                </c:pt>
                <c:pt idx="135037">
                  <c:v>200898</c:v>
                </c:pt>
                <c:pt idx="135038">
                  <c:v>200898</c:v>
                </c:pt>
                <c:pt idx="135039">
                  <c:v>200898</c:v>
                </c:pt>
                <c:pt idx="135040">
                  <c:v>200898</c:v>
                </c:pt>
                <c:pt idx="135041">
                  <c:v>200898</c:v>
                </c:pt>
                <c:pt idx="135042">
                  <c:v>200898</c:v>
                </c:pt>
                <c:pt idx="135043">
                  <c:v>200898</c:v>
                </c:pt>
                <c:pt idx="135044">
                  <c:v>200898</c:v>
                </c:pt>
                <c:pt idx="135045">
                  <c:v>200898</c:v>
                </c:pt>
                <c:pt idx="135046">
                  <c:v>200898</c:v>
                </c:pt>
                <c:pt idx="135047">
                  <c:v>200898</c:v>
                </c:pt>
                <c:pt idx="135048">
                  <c:v>200898</c:v>
                </c:pt>
                <c:pt idx="135049">
                  <c:v>200898</c:v>
                </c:pt>
                <c:pt idx="135050">
                  <c:v>200898</c:v>
                </c:pt>
                <c:pt idx="135051">
                  <c:v>200898</c:v>
                </c:pt>
                <c:pt idx="135052">
                  <c:v>200898</c:v>
                </c:pt>
                <c:pt idx="135053">
                  <c:v>200898</c:v>
                </c:pt>
                <c:pt idx="135054">
                  <c:v>200898</c:v>
                </c:pt>
                <c:pt idx="135055">
                  <c:v>200898</c:v>
                </c:pt>
                <c:pt idx="135056">
                  <c:v>200898</c:v>
                </c:pt>
                <c:pt idx="135057">
                  <c:v>200898</c:v>
                </c:pt>
                <c:pt idx="135058">
                  <c:v>200898</c:v>
                </c:pt>
                <c:pt idx="135059">
                  <c:v>200898</c:v>
                </c:pt>
                <c:pt idx="135060">
                  <c:v>200898</c:v>
                </c:pt>
                <c:pt idx="135061">
                  <c:v>200898</c:v>
                </c:pt>
                <c:pt idx="135062">
                  <c:v>200898</c:v>
                </c:pt>
                <c:pt idx="135063">
                  <c:v>200898</c:v>
                </c:pt>
                <c:pt idx="135064">
                  <c:v>200898</c:v>
                </c:pt>
                <c:pt idx="135065">
                  <c:v>200898</c:v>
                </c:pt>
                <c:pt idx="135066">
                  <c:v>200898</c:v>
                </c:pt>
                <c:pt idx="135067">
                  <c:v>200898</c:v>
                </c:pt>
                <c:pt idx="135068">
                  <c:v>200898</c:v>
                </c:pt>
                <c:pt idx="135069">
                  <c:v>200898</c:v>
                </c:pt>
                <c:pt idx="135070">
                  <c:v>200898</c:v>
                </c:pt>
                <c:pt idx="135071">
                  <c:v>200898</c:v>
                </c:pt>
                <c:pt idx="135072">
                  <c:v>200898</c:v>
                </c:pt>
                <c:pt idx="135073">
                  <c:v>200898</c:v>
                </c:pt>
                <c:pt idx="135074">
                  <c:v>200898</c:v>
                </c:pt>
                <c:pt idx="135075">
                  <c:v>200898</c:v>
                </c:pt>
                <c:pt idx="135076">
                  <c:v>200898</c:v>
                </c:pt>
                <c:pt idx="135077">
                  <c:v>200898</c:v>
                </c:pt>
                <c:pt idx="135078">
                  <c:v>200898</c:v>
                </c:pt>
                <c:pt idx="135079">
                  <c:v>200898</c:v>
                </c:pt>
                <c:pt idx="135080">
                  <c:v>200898</c:v>
                </c:pt>
                <c:pt idx="135081">
                  <c:v>200898</c:v>
                </c:pt>
                <c:pt idx="135082">
                  <c:v>200898</c:v>
                </c:pt>
                <c:pt idx="135083">
                  <c:v>200898</c:v>
                </c:pt>
                <c:pt idx="135084">
                  <c:v>200898</c:v>
                </c:pt>
                <c:pt idx="135085">
                  <c:v>200898</c:v>
                </c:pt>
                <c:pt idx="135086">
                  <c:v>200898</c:v>
                </c:pt>
                <c:pt idx="135087">
                  <c:v>200898</c:v>
                </c:pt>
                <c:pt idx="135088">
                  <c:v>200898</c:v>
                </c:pt>
                <c:pt idx="135089">
                  <c:v>200898</c:v>
                </c:pt>
                <c:pt idx="135090">
                  <c:v>200898</c:v>
                </c:pt>
                <c:pt idx="135091">
                  <c:v>200898</c:v>
                </c:pt>
                <c:pt idx="135092">
                  <c:v>200898</c:v>
                </c:pt>
                <c:pt idx="135093">
                  <c:v>200898</c:v>
                </c:pt>
                <c:pt idx="135094">
                  <c:v>200898</c:v>
                </c:pt>
                <c:pt idx="135095">
                  <c:v>200898</c:v>
                </c:pt>
                <c:pt idx="135096">
                  <c:v>200898</c:v>
                </c:pt>
                <c:pt idx="135097">
                  <c:v>200898</c:v>
                </c:pt>
                <c:pt idx="135098">
                  <c:v>200898</c:v>
                </c:pt>
                <c:pt idx="135099">
                  <c:v>200898</c:v>
                </c:pt>
                <c:pt idx="135100">
                  <c:v>200898</c:v>
                </c:pt>
                <c:pt idx="135101">
                  <c:v>200898</c:v>
                </c:pt>
                <c:pt idx="135102">
                  <c:v>200898</c:v>
                </c:pt>
                <c:pt idx="135103">
                  <c:v>200898</c:v>
                </c:pt>
                <c:pt idx="135104">
                  <c:v>200898</c:v>
                </c:pt>
                <c:pt idx="135105">
                  <c:v>200898</c:v>
                </c:pt>
                <c:pt idx="135106">
                  <c:v>200898</c:v>
                </c:pt>
                <c:pt idx="135107">
                  <c:v>200898</c:v>
                </c:pt>
                <c:pt idx="135108">
                  <c:v>200898</c:v>
                </c:pt>
                <c:pt idx="135109">
                  <c:v>200898</c:v>
                </c:pt>
                <c:pt idx="135110">
                  <c:v>200898</c:v>
                </c:pt>
                <c:pt idx="135111">
                  <c:v>200898</c:v>
                </c:pt>
                <c:pt idx="135112">
                  <c:v>200898</c:v>
                </c:pt>
                <c:pt idx="135113">
                  <c:v>200898</c:v>
                </c:pt>
                <c:pt idx="135114">
                  <c:v>200898</c:v>
                </c:pt>
                <c:pt idx="135115">
                  <c:v>200898</c:v>
                </c:pt>
                <c:pt idx="135116">
                  <c:v>200898</c:v>
                </c:pt>
                <c:pt idx="135117">
                  <c:v>200898</c:v>
                </c:pt>
                <c:pt idx="135118">
                  <c:v>200898</c:v>
                </c:pt>
                <c:pt idx="135119">
                  <c:v>200898</c:v>
                </c:pt>
                <c:pt idx="135120">
                  <c:v>200898</c:v>
                </c:pt>
                <c:pt idx="135121">
                  <c:v>200898</c:v>
                </c:pt>
                <c:pt idx="135122">
                  <c:v>200898</c:v>
                </c:pt>
                <c:pt idx="135123">
                  <c:v>200898</c:v>
                </c:pt>
                <c:pt idx="135124">
                  <c:v>200898</c:v>
                </c:pt>
                <c:pt idx="135125">
                  <c:v>200898</c:v>
                </c:pt>
                <c:pt idx="135126">
                  <c:v>200898</c:v>
                </c:pt>
                <c:pt idx="135127">
                  <c:v>200898</c:v>
                </c:pt>
                <c:pt idx="135128">
                  <c:v>200898</c:v>
                </c:pt>
                <c:pt idx="135129">
                  <c:v>200898</c:v>
                </c:pt>
                <c:pt idx="135130">
                  <c:v>200898</c:v>
                </c:pt>
                <c:pt idx="135131">
                  <c:v>200898</c:v>
                </c:pt>
                <c:pt idx="135132">
                  <c:v>200898</c:v>
                </c:pt>
                <c:pt idx="135133">
                  <c:v>200898</c:v>
                </c:pt>
                <c:pt idx="135134">
                  <c:v>200898</c:v>
                </c:pt>
                <c:pt idx="135135">
                  <c:v>200898</c:v>
                </c:pt>
                <c:pt idx="135136">
                  <c:v>200898</c:v>
                </c:pt>
                <c:pt idx="135137">
                  <c:v>200898</c:v>
                </c:pt>
                <c:pt idx="135138">
                  <c:v>200898</c:v>
                </c:pt>
                <c:pt idx="135139">
                  <c:v>200898</c:v>
                </c:pt>
                <c:pt idx="135140">
                  <c:v>200898</c:v>
                </c:pt>
                <c:pt idx="135141">
                  <c:v>200898</c:v>
                </c:pt>
                <c:pt idx="135142">
                  <c:v>200898</c:v>
                </c:pt>
                <c:pt idx="135143">
                  <c:v>200898</c:v>
                </c:pt>
                <c:pt idx="135144">
                  <c:v>200898</c:v>
                </c:pt>
                <c:pt idx="135145">
                  <c:v>200898</c:v>
                </c:pt>
                <c:pt idx="135146">
                  <c:v>200898</c:v>
                </c:pt>
                <c:pt idx="135147">
                  <c:v>200898</c:v>
                </c:pt>
                <c:pt idx="135148">
                  <c:v>200898</c:v>
                </c:pt>
                <c:pt idx="135149">
                  <c:v>200898</c:v>
                </c:pt>
                <c:pt idx="135150">
                  <c:v>200898</c:v>
                </c:pt>
                <c:pt idx="135151">
                  <c:v>200898</c:v>
                </c:pt>
                <c:pt idx="135152">
                  <c:v>200898</c:v>
                </c:pt>
                <c:pt idx="135153">
                  <c:v>200898</c:v>
                </c:pt>
                <c:pt idx="135154">
                  <c:v>200898</c:v>
                </c:pt>
                <c:pt idx="135155">
                  <c:v>200898</c:v>
                </c:pt>
                <c:pt idx="135156">
                  <c:v>200898</c:v>
                </c:pt>
                <c:pt idx="135157">
                  <c:v>200898</c:v>
                </c:pt>
                <c:pt idx="135158">
                  <c:v>200898</c:v>
                </c:pt>
                <c:pt idx="135159">
                  <c:v>200898</c:v>
                </c:pt>
                <c:pt idx="135160">
                  <c:v>200898</c:v>
                </c:pt>
                <c:pt idx="135161">
                  <c:v>200898</c:v>
                </c:pt>
                <c:pt idx="135162">
                  <c:v>200898</c:v>
                </c:pt>
                <c:pt idx="135163">
                  <c:v>200898</c:v>
                </c:pt>
                <c:pt idx="135164">
                  <c:v>200898</c:v>
                </c:pt>
                <c:pt idx="135165">
                  <c:v>200898</c:v>
                </c:pt>
                <c:pt idx="135166">
                  <c:v>200898</c:v>
                </c:pt>
                <c:pt idx="135167">
                  <c:v>200898</c:v>
                </c:pt>
                <c:pt idx="135168">
                  <c:v>200898</c:v>
                </c:pt>
                <c:pt idx="135169">
                  <c:v>200898</c:v>
                </c:pt>
                <c:pt idx="135170">
                  <c:v>200898</c:v>
                </c:pt>
                <c:pt idx="135171">
                  <c:v>200898</c:v>
                </c:pt>
                <c:pt idx="135172">
                  <c:v>200898</c:v>
                </c:pt>
                <c:pt idx="135173">
                  <c:v>200898</c:v>
                </c:pt>
                <c:pt idx="135174">
                  <c:v>200898</c:v>
                </c:pt>
                <c:pt idx="135175">
                  <c:v>200898</c:v>
                </c:pt>
                <c:pt idx="135176">
                  <c:v>200898</c:v>
                </c:pt>
                <c:pt idx="135177">
                  <c:v>200898</c:v>
                </c:pt>
                <c:pt idx="135178">
                  <c:v>200898</c:v>
                </c:pt>
                <c:pt idx="135179">
                  <c:v>200898</c:v>
                </c:pt>
                <c:pt idx="135180">
                  <c:v>200898</c:v>
                </c:pt>
                <c:pt idx="135181">
                  <c:v>200898</c:v>
                </c:pt>
                <c:pt idx="135182">
                  <c:v>200898</c:v>
                </c:pt>
                <c:pt idx="135183">
                  <c:v>200898</c:v>
                </c:pt>
                <c:pt idx="135184">
                  <c:v>200898</c:v>
                </c:pt>
                <c:pt idx="135185">
                  <c:v>200898</c:v>
                </c:pt>
                <c:pt idx="135186">
                  <c:v>200898</c:v>
                </c:pt>
                <c:pt idx="135187">
                  <c:v>200898</c:v>
                </c:pt>
                <c:pt idx="135188">
                  <c:v>200898</c:v>
                </c:pt>
                <c:pt idx="135189">
                  <c:v>200898</c:v>
                </c:pt>
                <c:pt idx="135190">
                  <c:v>200898</c:v>
                </c:pt>
                <c:pt idx="135191">
                  <c:v>200898</c:v>
                </c:pt>
                <c:pt idx="135192">
                  <c:v>200898</c:v>
                </c:pt>
                <c:pt idx="135193">
                  <c:v>200898</c:v>
                </c:pt>
                <c:pt idx="135194">
                  <c:v>200898</c:v>
                </c:pt>
                <c:pt idx="135195">
                  <c:v>200898</c:v>
                </c:pt>
                <c:pt idx="135196">
                  <c:v>200898</c:v>
                </c:pt>
                <c:pt idx="135197">
                  <c:v>200898</c:v>
                </c:pt>
                <c:pt idx="135198">
                  <c:v>200898</c:v>
                </c:pt>
                <c:pt idx="135199">
                  <c:v>200898</c:v>
                </c:pt>
                <c:pt idx="135200">
                  <c:v>200898</c:v>
                </c:pt>
                <c:pt idx="135201">
                  <c:v>200898</c:v>
                </c:pt>
                <c:pt idx="135202">
                  <c:v>200898</c:v>
                </c:pt>
                <c:pt idx="135203">
                  <c:v>200898</c:v>
                </c:pt>
                <c:pt idx="135204">
                  <c:v>200898</c:v>
                </c:pt>
                <c:pt idx="135205">
                  <c:v>200898</c:v>
                </c:pt>
                <c:pt idx="135206">
                  <c:v>200898</c:v>
                </c:pt>
                <c:pt idx="135207">
                  <c:v>200898</c:v>
                </c:pt>
                <c:pt idx="135208">
                  <c:v>200898</c:v>
                </c:pt>
                <c:pt idx="135209">
                  <c:v>200898</c:v>
                </c:pt>
                <c:pt idx="135210">
                  <c:v>200898</c:v>
                </c:pt>
                <c:pt idx="135211">
                  <c:v>200898</c:v>
                </c:pt>
                <c:pt idx="135212">
                  <c:v>200898</c:v>
                </c:pt>
                <c:pt idx="135213">
                  <c:v>200898</c:v>
                </c:pt>
                <c:pt idx="135214">
                  <c:v>200898</c:v>
                </c:pt>
                <c:pt idx="135215">
                  <c:v>200898</c:v>
                </c:pt>
                <c:pt idx="135216">
                  <c:v>200898</c:v>
                </c:pt>
                <c:pt idx="135217">
                  <c:v>200898</c:v>
                </c:pt>
                <c:pt idx="135218">
                  <c:v>200898</c:v>
                </c:pt>
                <c:pt idx="135219">
                  <c:v>200898</c:v>
                </c:pt>
                <c:pt idx="135220">
                  <c:v>200898</c:v>
                </c:pt>
                <c:pt idx="135221">
                  <c:v>200898</c:v>
                </c:pt>
                <c:pt idx="135222">
                  <c:v>200898</c:v>
                </c:pt>
                <c:pt idx="135223">
                  <c:v>200898</c:v>
                </c:pt>
                <c:pt idx="135224">
                  <c:v>200898</c:v>
                </c:pt>
                <c:pt idx="135225">
                  <c:v>200898</c:v>
                </c:pt>
                <c:pt idx="135226">
                  <c:v>200898</c:v>
                </c:pt>
                <c:pt idx="135227">
                  <c:v>200898</c:v>
                </c:pt>
                <c:pt idx="135228">
                  <c:v>200898</c:v>
                </c:pt>
                <c:pt idx="135229">
                  <c:v>200898</c:v>
                </c:pt>
                <c:pt idx="135230">
                  <c:v>200898</c:v>
                </c:pt>
                <c:pt idx="135231">
                  <c:v>200898</c:v>
                </c:pt>
                <c:pt idx="135232">
                  <c:v>200898</c:v>
                </c:pt>
                <c:pt idx="135233">
                  <c:v>200898</c:v>
                </c:pt>
                <c:pt idx="135234">
                  <c:v>200898</c:v>
                </c:pt>
                <c:pt idx="135235">
                  <c:v>200898</c:v>
                </c:pt>
                <c:pt idx="135236">
                  <c:v>200898</c:v>
                </c:pt>
                <c:pt idx="135237">
                  <c:v>200898</c:v>
                </c:pt>
                <c:pt idx="135238">
                  <c:v>200898</c:v>
                </c:pt>
                <c:pt idx="135239">
                  <c:v>200898</c:v>
                </c:pt>
                <c:pt idx="135240">
                  <c:v>200898</c:v>
                </c:pt>
                <c:pt idx="135241">
                  <c:v>200898</c:v>
                </c:pt>
                <c:pt idx="135242">
                  <c:v>200898</c:v>
                </c:pt>
                <c:pt idx="135243">
                  <c:v>200898</c:v>
                </c:pt>
                <c:pt idx="135244">
                  <c:v>200898</c:v>
                </c:pt>
                <c:pt idx="135245">
                  <c:v>200898</c:v>
                </c:pt>
                <c:pt idx="135246">
                  <c:v>200898</c:v>
                </c:pt>
                <c:pt idx="135247">
                  <c:v>200898</c:v>
                </c:pt>
                <c:pt idx="135248">
                  <c:v>200898</c:v>
                </c:pt>
                <c:pt idx="135249">
                  <c:v>200898</c:v>
                </c:pt>
                <c:pt idx="135250">
                  <c:v>200898</c:v>
                </c:pt>
                <c:pt idx="135251">
                  <c:v>200898</c:v>
                </c:pt>
                <c:pt idx="135252">
                  <c:v>200898</c:v>
                </c:pt>
                <c:pt idx="135253">
                  <c:v>200898</c:v>
                </c:pt>
                <c:pt idx="135254">
                  <c:v>200898</c:v>
                </c:pt>
                <c:pt idx="135255">
                  <c:v>200898</c:v>
                </c:pt>
                <c:pt idx="135256">
                  <c:v>200898</c:v>
                </c:pt>
                <c:pt idx="135257">
                  <c:v>200898</c:v>
                </c:pt>
                <c:pt idx="135258">
                  <c:v>200898</c:v>
                </c:pt>
                <c:pt idx="135259">
                  <c:v>200898</c:v>
                </c:pt>
                <c:pt idx="135260">
                  <c:v>200898</c:v>
                </c:pt>
                <c:pt idx="135261">
                  <c:v>200898</c:v>
                </c:pt>
                <c:pt idx="135262">
                  <c:v>200898</c:v>
                </c:pt>
                <c:pt idx="135263">
                  <c:v>200898</c:v>
                </c:pt>
                <c:pt idx="135264">
                  <c:v>200898</c:v>
                </c:pt>
                <c:pt idx="135265">
                  <c:v>200898</c:v>
                </c:pt>
                <c:pt idx="135266">
                  <c:v>200898</c:v>
                </c:pt>
                <c:pt idx="135267">
                  <c:v>200898</c:v>
                </c:pt>
                <c:pt idx="135268">
                  <c:v>200898</c:v>
                </c:pt>
                <c:pt idx="135269">
                  <c:v>200898</c:v>
                </c:pt>
                <c:pt idx="135270">
                  <c:v>200898</c:v>
                </c:pt>
                <c:pt idx="135271">
                  <c:v>200898</c:v>
                </c:pt>
                <c:pt idx="135272">
                  <c:v>200898</c:v>
                </c:pt>
                <c:pt idx="135273">
                  <c:v>200898</c:v>
                </c:pt>
                <c:pt idx="135274">
                  <c:v>200898</c:v>
                </c:pt>
                <c:pt idx="135275">
                  <c:v>200898</c:v>
                </c:pt>
                <c:pt idx="135276">
                  <c:v>200898</c:v>
                </c:pt>
                <c:pt idx="135277">
                  <c:v>200898</c:v>
                </c:pt>
                <c:pt idx="135278">
                  <c:v>200898</c:v>
                </c:pt>
                <c:pt idx="135279">
                  <c:v>200898</c:v>
                </c:pt>
                <c:pt idx="135280">
                  <c:v>200898</c:v>
                </c:pt>
                <c:pt idx="135281">
                  <c:v>200898</c:v>
                </c:pt>
                <c:pt idx="135282">
                  <c:v>200898</c:v>
                </c:pt>
                <c:pt idx="135283">
                  <c:v>200898</c:v>
                </c:pt>
                <c:pt idx="135284">
                  <c:v>200898</c:v>
                </c:pt>
                <c:pt idx="135285">
                  <c:v>200898</c:v>
                </c:pt>
                <c:pt idx="135286">
                  <c:v>200898</c:v>
                </c:pt>
                <c:pt idx="135287">
                  <c:v>200898</c:v>
                </c:pt>
                <c:pt idx="135288">
                  <c:v>200898</c:v>
                </c:pt>
                <c:pt idx="135289">
                  <c:v>200898</c:v>
                </c:pt>
                <c:pt idx="135290">
                  <c:v>200898</c:v>
                </c:pt>
                <c:pt idx="135291">
                  <c:v>200898</c:v>
                </c:pt>
                <c:pt idx="135292">
                  <c:v>200898</c:v>
                </c:pt>
                <c:pt idx="135293">
                  <c:v>200898</c:v>
                </c:pt>
                <c:pt idx="135294">
                  <c:v>200898</c:v>
                </c:pt>
                <c:pt idx="135295">
                  <c:v>200898</c:v>
                </c:pt>
                <c:pt idx="135296">
                  <c:v>200898</c:v>
                </c:pt>
                <c:pt idx="135297">
                  <c:v>200898</c:v>
                </c:pt>
                <c:pt idx="135298">
                  <c:v>200898</c:v>
                </c:pt>
                <c:pt idx="135299">
                  <c:v>200898</c:v>
                </c:pt>
                <c:pt idx="135300">
                  <c:v>200898</c:v>
                </c:pt>
                <c:pt idx="135301">
                  <c:v>200898</c:v>
                </c:pt>
                <c:pt idx="135302">
                  <c:v>200898</c:v>
                </c:pt>
                <c:pt idx="135303">
                  <c:v>200898</c:v>
                </c:pt>
                <c:pt idx="135304">
                  <c:v>200898</c:v>
                </c:pt>
                <c:pt idx="135305">
                  <c:v>200898</c:v>
                </c:pt>
                <c:pt idx="135306">
                  <c:v>200898</c:v>
                </c:pt>
                <c:pt idx="135307">
                  <c:v>200898</c:v>
                </c:pt>
                <c:pt idx="135308">
                  <c:v>200898</c:v>
                </c:pt>
                <c:pt idx="135309">
                  <c:v>200898</c:v>
                </c:pt>
                <c:pt idx="135310">
                  <c:v>200898</c:v>
                </c:pt>
                <c:pt idx="135311">
                  <c:v>200898</c:v>
                </c:pt>
                <c:pt idx="135312">
                  <c:v>200898</c:v>
                </c:pt>
                <c:pt idx="135313">
                  <c:v>200898</c:v>
                </c:pt>
                <c:pt idx="135314">
                  <c:v>200898</c:v>
                </c:pt>
                <c:pt idx="135315">
                  <c:v>200898</c:v>
                </c:pt>
                <c:pt idx="135316">
                  <c:v>200898</c:v>
                </c:pt>
                <c:pt idx="135317">
                  <c:v>200898</c:v>
                </c:pt>
                <c:pt idx="135318">
                  <c:v>200898</c:v>
                </c:pt>
                <c:pt idx="135319">
                  <c:v>200898</c:v>
                </c:pt>
                <c:pt idx="135320">
                  <c:v>200898</c:v>
                </c:pt>
                <c:pt idx="135321">
                  <c:v>200898</c:v>
                </c:pt>
                <c:pt idx="135322">
                  <c:v>200898</c:v>
                </c:pt>
                <c:pt idx="135323">
                  <c:v>200898</c:v>
                </c:pt>
                <c:pt idx="135324">
                  <c:v>200898</c:v>
                </c:pt>
                <c:pt idx="135325">
                  <c:v>200898</c:v>
                </c:pt>
                <c:pt idx="135326">
                  <c:v>200898</c:v>
                </c:pt>
                <c:pt idx="135327">
                  <c:v>200898</c:v>
                </c:pt>
                <c:pt idx="135328">
                  <c:v>200898</c:v>
                </c:pt>
                <c:pt idx="135329">
                  <c:v>200898</c:v>
                </c:pt>
                <c:pt idx="135330">
                  <c:v>200898</c:v>
                </c:pt>
                <c:pt idx="135331">
                  <c:v>200898</c:v>
                </c:pt>
                <c:pt idx="135332">
                  <c:v>200898</c:v>
                </c:pt>
                <c:pt idx="135333">
                  <c:v>200898</c:v>
                </c:pt>
                <c:pt idx="135334">
                  <c:v>200898</c:v>
                </c:pt>
                <c:pt idx="135335">
                  <c:v>200898</c:v>
                </c:pt>
                <c:pt idx="135336">
                  <c:v>200898</c:v>
                </c:pt>
                <c:pt idx="135337">
                  <c:v>200898</c:v>
                </c:pt>
                <c:pt idx="135338">
                  <c:v>200898</c:v>
                </c:pt>
                <c:pt idx="135339">
                  <c:v>200898</c:v>
                </c:pt>
                <c:pt idx="135340">
                  <c:v>200898</c:v>
                </c:pt>
                <c:pt idx="135341">
                  <c:v>200898</c:v>
                </c:pt>
                <c:pt idx="135342">
                  <c:v>200898</c:v>
                </c:pt>
                <c:pt idx="135343">
                  <c:v>200898</c:v>
                </c:pt>
                <c:pt idx="135344">
                  <c:v>200898</c:v>
                </c:pt>
                <c:pt idx="135345">
                  <c:v>200898</c:v>
                </c:pt>
                <c:pt idx="135346">
                  <c:v>200898</c:v>
                </c:pt>
                <c:pt idx="135347">
                  <c:v>200898</c:v>
                </c:pt>
                <c:pt idx="135348">
                  <c:v>200898</c:v>
                </c:pt>
                <c:pt idx="135349">
                  <c:v>200898</c:v>
                </c:pt>
                <c:pt idx="135350">
                  <c:v>200898</c:v>
                </c:pt>
                <c:pt idx="135351">
                  <c:v>200898</c:v>
                </c:pt>
                <c:pt idx="135352">
                  <c:v>200898</c:v>
                </c:pt>
                <c:pt idx="135353">
                  <c:v>200898</c:v>
                </c:pt>
                <c:pt idx="135354">
                  <c:v>200898</c:v>
                </c:pt>
                <c:pt idx="135355">
                  <c:v>200898</c:v>
                </c:pt>
                <c:pt idx="135356">
                  <c:v>200898</c:v>
                </c:pt>
                <c:pt idx="135357">
                  <c:v>200898</c:v>
                </c:pt>
                <c:pt idx="135358">
                  <c:v>200898</c:v>
                </c:pt>
                <c:pt idx="135359">
                  <c:v>200898</c:v>
                </c:pt>
                <c:pt idx="135360">
                  <c:v>200898</c:v>
                </c:pt>
                <c:pt idx="135361">
                  <c:v>200898</c:v>
                </c:pt>
                <c:pt idx="135362">
                  <c:v>200898</c:v>
                </c:pt>
                <c:pt idx="135363">
                  <c:v>200898</c:v>
                </c:pt>
                <c:pt idx="135364">
                  <c:v>200898</c:v>
                </c:pt>
                <c:pt idx="135365">
                  <c:v>200898</c:v>
                </c:pt>
                <c:pt idx="135366">
                  <c:v>200898</c:v>
                </c:pt>
                <c:pt idx="135367">
                  <c:v>200898</c:v>
                </c:pt>
                <c:pt idx="135368">
                  <c:v>200898</c:v>
                </c:pt>
                <c:pt idx="135369">
                  <c:v>200898</c:v>
                </c:pt>
                <c:pt idx="135370">
                  <c:v>200898</c:v>
                </c:pt>
                <c:pt idx="135371">
                  <c:v>200898</c:v>
                </c:pt>
                <c:pt idx="135372">
                  <c:v>200898</c:v>
                </c:pt>
                <c:pt idx="135373">
                  <c:v>200898</c:v>
                </c:pt>
                <c:pt idx="135374">
                  <c:v>200898</c:v>
                </c:pt>
                <c:pt idx="135375">
                  <c:v>200898</c:v>
                </c:pt>
                <c:pt idx="135376">
                  <c:v>200898</c:v>
                </c:pt>
                <c:pt idx="135377">
                  <c:v>200898</c:v>
                </c:pt>
                <c:pt idx="135378">
                  <c:v>200898</c:v>
                </c:pt>
                <c:pt idx="135379">
                  <c:v>200898</c:v>
                </c:pt>
                <c:pt idx="135380">
                  <c:v>200898</c:v>
                </c:pt>
                <c:pt idx="135381">
                  <c:v>200898</c:v>
                </c:pt>
                <c:pt idx="135382">
                  <c:v>200898</c:v>
                </c:pt>
                <c:pt idx="135383">
                  <c:v>200898</c:v>
                </c:pt>
                <c:pt idx="135384">
                  <c:v>200898</c:v>
                </c:pt>
                <c:pt idx="135385">
                  <c:v>200898</c:v>
                </c:pt>
                <c:pt idx="135386">
                  <c:v>200898</c:v>
                </c:pt>
                <c:pt idx="135387">
                  <c:v>200898</c:v>
                </c:pt>
                <c:pt idx="135388">
                  <c:v>200898</c:v>
                </c:pt>
                <c:pt idx="135389">
                  <c:v>200898</c:v>
                </c:pt>
                <c:pt idx="135390">
                  <c:v>200898</c:v>
                </c:pt>
                <c:pt idx="135391">
                  <c:v>200898</c:v>
                </c:pt>
                <c:pt idx="135392">
                  <c:v>200898</c:v>
                </c:pt>
                <c:pt idx="135393">
                  <c:v>200898</c:v>
                </c:pt>
                <c:pt idx="135394">
                  <c:v>200898</c:v>
                </c:pt>
                <c:pt idx="135395">
                  <c:v>200898</c:v>
                </c:pt>
                <c:pt idx="135396">
                  <c:v>200898</c:v>
                </c:pt>
                <c:pt idx="135397">
                  <c:v>200898</c:v>
                </c:pt>
                <c:pt idx="135398">
                  <c:v>200898</c:v>
                </c:pt>
                <c:pt idx="135399">
                  <c:v>200898</c:v>
                </c:pt>
                <c:pt idx="135400">
                  <c:v>200898</c:v>
                </c:pt>
                <c:pt idx="135401">
                  <c:v>200898</c:v>
                </c:pt>
                <c:pt idx="135402">
                  <c:v>200898</c:v>
                </c:pt>
                <c:pt idx="135403">
                  <c:v>200898</c:v>
                </c:pt>
                <c:pt idx="135404">
                  <c:v>200898</c:v>
                </c:pt>
                <c:pt idx="135405">
                  <c:v>200898</c:v>
                </c:pt>
                <c:pt idx="135406">
                  <c:v>200898</c:v>
                </c:pt>
                <c:pt idx="135407">
                  <c:v>200898</c:v>
                </c:pt>
                <c:pt idx="135408">
                  <c:v>200898</c:v>
                </c:pt>
                <c:pt idx="135409">
                  <c:v>200898</c:v>
                </c:pt>
                <c:pt idx="135410">
                  <c:v>200898</c:v>
                </c:pt>
                <c:pt idx="135411">
                  <c:v>200898</c:v>
                </c:pt>
                <c:pt idx="135412">
                  <c:v>200898</c:v>
                </c:pt>
                <c:pt idx="135413">
                  <c:v>200898</c:v>
                </c:pt>
                <c:pt idx="135414">
                  <c:v>200898</c:v>
                </c:pt>
                <c:pt idx="135415">
                  <c:v>200898</c:v>
                </c:pt>
                <c:pt idx="135416">
                  <c:v>200898</c:v>
                </c:pt>
                <c:pt idx="135417">
                  <c:v>200898</c:v>
                </c:pt>
                <c:pt idx="135418">
                  <c:v>200898</c:v>
                </c:pt>
                <c:pt idx="135419">
                  <c:v>200898</c:v>
                </c:pt>
                <c:pt idx="135420">
                  <c:v>200898</c:v>
                </c:pt>
                <c:pt idx="135421">
                  <c:v>200898</c:v>
                </c:pt>
                <c:pt idx="135422">
                  <c:v>200898</c:v>
                </c:pt>
                <c:pt idx="135423">
                  <c:v>200898</c:v>
                </c:pt>
                <c:pt idx="135424">
                  <c:v>200898</c:v>
                </c:pt>
                <c:pt idx="135425">
                  <c:v>200898</c:v>
                </c:pt>
                <c:pt idx="135426">
                  <c:v>200898</c:v>
                </c:pt>
                <c:pt idx="135427">
                  <c:v>200898</c:v>
                </c:pt>
                <c:pt idx="135428">
                  <c:v>200898</c:v>
                </c:pt>
                <c:pt idx="135429">
                  <c:v>200898</c:v>
                </c:pt>
                <c:pt idx="135430">
                  <c:v>200898</c:v>
                </c:pt>
                <c:pt idx="135431">
                  <c:v>200898</c:v>
                </c:pt>
                <c:pt idx="135432">
                  <c:v>200898</c:v>
                </c:pt>
                <c:pt idx="135433">
                  <c:v>200898</c:v>
                </c:pt>
                <c:pt idx="135434">
                  <c:v>200898</c:v>
                </c:pt>
                <c:pt idx="135435">
                  <c:v>200898</c:v>
                </c:pt>
                <c:pt idx="135436">
                  <c:v>200898</c:v>
                </c:pt>
                <c:pt idx="135437">
                  <c:v>200898</c:v>
                </c:pt>
                <c:pt idx="135438">
                  <c:v>200898</c:v>
                </c:pt>
                <c:pt idx="135439">
                  <c:v>200898</c:v>
                </c:pt>
                <c:pt idx="135440">
                  <c:v>200898</c:v>
                </c:pt>
                <c:pt idx="135441">
                  <c:v>200898</c:v>
                </c:pt>
                <c:pt idx="135442">
                  <c:v>200898</c:v>
                </c:pt>
                <c:pt idx="135443">
                  <c:v>200898</c:v>
                </c:pt>
                <c:pt idx="135444">
                  <c:v>200898</c:v>
                </c:pt>
                <c:pt idx="135445">
                  <c:v>200898</c:v>
                </c:pt>
                <c:pt idx="135446">
                  <c:v>200898</c:v>
                </c:pt>
                <c:pt idx="135447">
                  <c:v>200898</c:v>
                </c:pt>
                <c:pt idx="135448">
                  <c:v>200898</c:v>
                </c:pt>
                <c:pt idx="135449">
                  <c:v>200898</c:v>
                </c:pt>
                <c:pt idx="135450">
                  <c:v>200898</c:v>
                </c:pt>
                <c:pt idx="135451">
                  <c:v>200898</c:v>
                </c:pt>
                <c:pt idx="135452">
                  <c:v>200898</c:v>
                </c:pt>
                <c:pt idx="135453">
                  <c:v>200898</c:v>
                </c:pt>
                <c:pt idx="135454">
                  <c:v>200898</c:v>
                </c:pt>
                <c:pt idx="135455">
                  <c:v>200898</c:v>
                </c:pt>
                <c:pt idx="135456">
                  <c:v>200898</c:v>
                </c:pt>
                <c:pt idx="135457">
                  <c:v>200898</c:v>
                </c:pt>
                <c:pt idx="135458">
                  <c:v>200898</c:v>
                </c:pt>
                <c:pt idx="135459">
                  <c:v>200898</c:v>
                </c:pt>
                <c:pt idx="135460">
                  <c:v>200898</c:v>
                </c:pt>
                <c:pt idx="135461">
                  <c:v>200898</c:v>
                </c:pt>
                <c:pt idx="135462">
                  <c:v>200898</c:v>
                </c:pt>
                <c:pt idx="135463">
                  <c:v>200898</c:v>
                </c:pt>
                <c:pt idx="135464">
                  <c:v>200898</c:v>
                </c:pt>
                <c:pt idx="135465">
                  <c:v>200898</c:v>
                </c:pt>
                <c:pt idx="135466">
                  <c:v>200898</c:v>
                </c:pt>
                <c:pt idx="135467">
                  <c:v>200898</c:v>
                </c:pt>
                <c:pt idx="135468">
                  <c:v>200898</c:v>
                </c:pt>
                <c:pt idx="135469">
                  <c:v>200898</c:v>
                </c:pt>
                <c:pt idx="135470">
                  <c:v>200898</c:v>
                </c:pt>
                <c:pt idx="135471">
                  <c:v>200898</c:v>
                </c:pt>
                <c:pt idx="135472">
                  <c:v>200898</c:v>
                </c:pt>
                <c:pt idx="135473">
                  <c:v>200898</c:v>
                </c:pt>
                <c:pt idx="135474">
                  <c:v>200898</c:v>
                </c:pt>
                <c:pt idx="135475">
                  <c:v>200898</c:v>
                </c:pt>
                <c:pt idx="135476">
                  <c:v>200898</c:v>
                </c:pt>
                <c:pt idx="135477">
                  <c:v>200898</c:v>
                </c:pt>
                <c:pt idx="135478">
                  <c:v>200898</c:v>
                </c:pt>
                <c:pt idx="135479">
                  <c:v>200898</c:v>
                </c:pt>
                <c:pt idx="135480">
                  <c:v>200898</c:v>
                </c:pt>
                <c:pt idx="135481">
                  <c:v>200898</c:v>
                </c:pt>
                <c:pt idx="135482">
                  <c:v>200898</c:v>
                </c:pt>
                <c:pt idx="135483">
                  <c:v>200898</c:v>
                </c:pt>
                <c:pt idx="135484">
                  <c:v>200898</c:v>
                </c:pt>
                <c:pt idx="135485">
                  <c:v>200898</c:v>
                </c:pt>
                <c:pt idx="135486">
                  <c:v>200898</c:v>
                </c:pt>
                <c:pt idx="135487">
                  <c:v>200898</c:v>
                </c:pt>
                <c:pt idx="135488">
                  <c:v>200898</c:v>
                </c:pt>
                <c:pt idx="135489">
                  <c:v>200898</c:v>
                </c:pt>
                <c:pt idx="135490">
                  <c:v>200898</c:v>
                </c:pt>
                <c:pt idx="135491">
                  <c:v>200898</c:v>
                </c:pt>
                <c:pt idx="135492">
                  <c:v>200898</c:v>
                </c:pt>
                <c:pt idx="135493">
                  <c:v>200898</c:v>
                </c:pt>
                <c:pt idx="135494">
                  <c:v>200898</c:v>
                </c:pt>
                <c:pt idx="135495">
                  <c:v>200898</c:v>
                </c:pt>
                <c:pt idx="135496">
                  <c:v>200898</c:v>
                </c:pt>
                <c:pt idx="135497">
                  <c:v>200898</c:v>
                </c:pt>
                <c:pt idx="135498">
                  <c:v>200898</c:v>
                </c:pt>
                <c:pt idx="135499">
                  <c:v>200898</c:v>
                </c:pt>
                <c:pt idx="135500">
                  <c:v>200898</c:v>
                </c:pt>
                <c:pt idx="135501">
                  <c:v>200898</c:v>
                </c:pt>
                <c:pt idx="135502">
                  <c:v>200898</c:v>
                </c:pt>
                <c:pt idx="135503">
                  <c:v>200898</c:v>
                </c:pt>
                <c:pt idx="135504">
                  <c:v>200898</c:v>
                </c:pt>
                <c:pt idx="135505">
                  <c:v>200898</c:v>
                </c:pt>
                <c:pt idx="135506">
                  <c:v>200898</c:v>
                </c:pt>
                <c:pt idx="135507">
                  <c:v>200898</c:v>
                </c:pt>
                <c:pt idx="135508">
                  <c:v>200898</c:v>
                </c:pt>
                <c:pt idx="135509">
                  <c:v>200898</c:v>
                </c:pt>
                <c:pt idx="135510">
                  <c:v>200898</c:v>
                </c:pt>
                <c:pt idx="135511">
                  <c:v>200898</c:v>
                </c:pt>
                <c:pt idx="135512">
                  <c:v>200898</c:v>
                </c:pt>
                <c:pt idx="135513">
                  <c:v>200898</c:v>
                </c:pt>
                <c:pt idx="135514">
                  <c:v>200898</c:v>
                </c:pt>
                <c:pt idx="135515">
                  <c:v>200898</c:v>
                </c:pt>
                <c:pt idx="135516">
                  <c:v>200898</c:v>
                </c:pt>
                <c:pt idx="135517">
                  <c:v>200898</c:v>
                </c:pt>
                <c:pt idx="135518">
                  <c:v>200898</c:v>
                </c:pt>
                <c:pt idx="135519">
                  <c:v>200898</c:v>
                </c:pt>
                <c:pt idx="135520">
                  <c:v>200898</c:v>
                </c:pt>
                <c:pt idx="135521">
                  <c:v>200898</c:v>
                </c:pt>
                <c:pt idx="135522">
                  <c:v>200898</c:v>
                </c:pt>
                <c:pt idx="135523">
                  <c:v>200898</c:v>
                </c:pt>
                <c:pt idx="135524">
                  <c:v>200898</c:v>
                </c:pt>
                <c:pt idx="135525">
                  <c:v>200898</c:v>
                </c:pt>
                <c:pt idx="135526">
                  <c:v>200898</c:v>
                </c:pt>
                <c:pt idx="135527">
                  <c:v>200898</c:v>
                </c:pt>
                <c:pt idx="135528">
                  <c:v>200898</c:v>
                </c:pt>
                <c:pt idx="135529">
                  <c:v>200898</c:v>
                </c:pt>
                <c:pt idx="135530">
                  <c:v>200898</c:v>
                </c:pt>
                <c:pt idx="135531">
                  <c:v>200898</c:v>
                </c:pt>
                <c:pt idx="135532">
                  <c:v>200898</c:v>
                </c:pt>
                <c:pt idx="135533">
                  <c:v>200898</c:v>
                </c:pt>
                <c:pt idx="135534">
                  <c:v>200898</c:v>
                </c:pt>
                <c:pt idx="135535">
                  <c:v>200898</c:v>
                </c:pt>
                <c:pt idx="135536">
                  <c:v>200898</c:v>
                </c:pt>
                <c:pt idx="135537">
                  <c:v>200898</c:v>
                </c:pt>
                <c:pt idx="135538">
                  <c:v>200898</c:v>
                </c:pt>
                <c:pt idx="135539">
                  <c:v>200898</c:v>
                </c:pt>
                <c:pt idx="135540">
                  <c:v>200898</c:v>
                </c:pt>
                <c:pt idx="135541">
                  <c:v>200898</c:v>
                </c:pt>
                <c:pt idx="135542">
                  <c:v>200898</c:v>
                </c:pt>
                <c:pt idx="135543">
                  <c:v>200898</c:v>
                </c:pt>
                <c:pt idx="135544">
                  <c:v>200898</c:v>
                </c:pt>
                <c:pt idx="135545">
                  <c:v>200898</c:v>
                </c:pt>
                <c:pt idx="135546">
                  <c:v>200898</c:v>
                </c:pt>
                <c:pt idx="135547">
                  <c:v>200898</c:v>
                </c:pt>
                <c:pt idx="135548">
                  <c:v>200898</c:v>
                </c:pt>
                <c:pt idx="135549">
                  <c:v>200898</c:v>
                </c:pt>
                <c:pt idx="135550">
                  <c:v>200898</c:v>
                </c:pt>
                <c:pt idx="135551">
                  <c:v>200898</c:v>
                </c:pt>
                <c:pt idx="135552">
                  <c:v>200898</c:v>
                </c:pt>
                <c:pt idx="135553">
                  <c:v>200898</c:v>
                </c:pt>
                <c:pt idx="135554">
                  <c:v>200898</c:v>
                </c:pt>
                <c:pt idx="135555">
                  <c:v>200898</c:v>
                </c:pt>
                <c:pt idx="135556">
                  <c:v>200898</c:v>
                </c:pt>
                <c:pt idx="135557">
                  <c:v>200898</c:v>
                </c:pt>
                <c:pt idx="135558">
                  <c:v>200898</c:v>
                </c:pt>
                <c:pt idx="135559">
                  <c:v>200898</c:v>
                </c:pt>
                <c:pt idx="135560">
                  <c:v>200898</c:v>
                </c:pt>
                <c:pt idx="135561">
                  <c:v>200898</c:v>
                </c:pt>
                <c:pt idx="135562">
                  <c:v>200898</c:v>
                </c:pt>
                <c:pt idx="135563">
                  <c:v>200898</c:v>
                </c:pt>
                <c:pt idx="135564">
                  <c:v>200898</c:v>
                </c:pt>
                <c:pt idx="135565">
                  <c:v>200898</c:v>
                </c:pt>
                <c:pt idx="135566">
                  <c:v>200898</c:v>
                </c:pt>
                <c:pt idx="135567">
                  <c:v>200898</c:v>
                </c:pt>
                <c:pt idx="135568">
                  <c:v>200898</c:v>
                </c:pt>
                <c:pt idx="135569">
                  <c:v>200898</c:v>
                </c:pt>
                <c:pt idx="135570">
                  <c:v>200898</c:v>
                </c:pt>
                <c:pt idx="135571">
                  <c:v>200898</c:v>
                </c:pt>
                <c:pt idx="135572">
                  <c:v>200898</c:v>
                </c:pt>
                <c:pt idx="135573">
                  <c:v>200898</c:v>
                </c:pt>
                <c:pt idx="135574">
                  <c:v>200898</c:v>
                </c:pt>
                <c:pt idx="135575">
                  <c:v>200898</c:v>
                </c:pt>
                <c:pt idx="135576">
                  <c:v>200898</c:v>
                </c:pt>
                <c:pt idx="135577">
                  <c:v>200898</c:v>
                </c:pt>
                <c:pt idx="135578">
                  <c:v>200898</c:v>
                </c:pt>
                <c:pt idx="135579">
                  <c:v>200898</c:v>
                </c:pt>
                <c:pt idx="135580">
                  <c:v>200898</c:v>
                </c:pt>
                <c:pt idx="135581">
                  <c:v>200898</c:v>
                </c:pt>
                <c:pt idx="135582">
                  <c:v>200898</c:v>
                </c:pt>
                <c:pt idx="135583">
                  <c:v>200898</c:v>
                </c:pt>
                <c:pt idx="135584">
                  <c:v>200898</c:v>
                </c:pt>
                <c:pt idx="135585">
                  <c:v>200898</c:v>
                </c:pt>
                <c:pt idx="135586">
                  <c:v>200898</c:v>
                </c:pt>
                <c:pt idx="135587">
                  <c:v>200898</c:v>
                </c:pt>
                <c:pt idx="135588">
                  <c:v>200898</c:v>
                </c:pt>
                <c:pt idx="135589">
                  <c:v>200898</c:v>
                </c:pt>
                <c:pt idx="135590">
                  <c:v>200898</c:v>
                </c:pt>
                <c:pt idx="135591">
                  <c:v>200898</c:v>
                </c:pt>
                <c:pt idx="135592">
                  <c:v>200898</c:v>
                </c:pt>
                <c:pt idx="135593">
                  <c:v>200898</c:v>
                </c:pt>
                <c:pt idx="135594">
                  <c:v>200898</c:v>
                </c:pt>
                <c:pt idx="135595">
                  <c:v>200898</c:v>
                </c:pt>
                <c:pt idx="135596">
                  <c:v>200898</c:v>
                </c:pt>
                <c:pt idx="135597">
                  <c:v>200898</c:v>
                </c:pt>
                <c:pt idx="135598">
                  <c:v>200898</c:v>
                </c:pt>
                <c:pt idx="135599">
                  <c:v>200898</c:v>
                </c:pt>
                <c:pt idx="135600">
                  <c:v>200898</c:v>
                </c:pt>
                <c:pt idx="135601">
                  <c:v>200898</c:v>
                </c:pt>
                <c:pt idx="135602">
                  <c:v>200898</c:v>
                </c:pt>
                <c:pt idx="135603">
                  <c:v>200898</c:v>
                </c:pt>
                <c:pt idx="135604">
                  <c:v>200898</c:v>
                </c:pt>
                <c:pt idx="135605">
                  <c:v>200898</c:v>
                </c:pt>
                <c:pt idx="135606">
                  <c:v>200898</c:v>
                </c:pt>
                <c:pt idx="135607">
                  <c:v>200898</c:v>
                </c:pt>
                <c:pt idx="135608">
                  <c:v>200898</c:v>
                </c:pt>
                <c:pt idx="135609">
                  <c:v>200898</c:v>
                </c:pt>
                <c:pt idx="135610">
                  <c:v>200898</c:v>
                </c:pt>
                <c:pt idx="135611">
                  <c:v>200898</c:v>
                </c:pt>
                <c:pt idx="135612">
                  <c:v>200898</c:v>
                </c:pt>
                <c:pt idx="135613">
                  <c:v>200898</c:v>
                </c:pt>
                <c:pt idx="135614">
                  <c:v>200898</c:v>
                </c:pt>
                <c:pt idx="135615">
                  <c:v>200898</c:v>
                </c:pt>
                <c:pt idx="135616">
                  <c:v>200898</c:v>
                </c:pt>
                <c:pt idx="135617">
                  <c:v>200898</c:v>
                </c:pt>
                <c:pt idx="135618">
                  <c:v>200898</c:v>
                </c:pt>
                <c:pt idx="135619">
                  <c:v>200898</c:v>
                </c:pt>
                <c:pt idx="135620">
                  <c:v>200898</c:v>
                </c:pt>
                <c:pt idx="135621">
                  <c:v>200898</c:v>
                </c:pt>
                <c:pt idx="135622">
                  <c:v>200898</c:v>
                </c:pt>
                <c:pt idx="135623">
                  <c:v>200898</c:v>
                </c:pt>
                <c:pt idx="135624">
                  <c:v>200898</c:v>
                </c:pt>
                <c:pt idx="135625">
                  <c:v>200898</c:v>
                </c:pt>
                <c:pt idx="135626">
                  <c:v>200898</c:v>
                </c:pt>
                <c:pt idx="135627">
                  <c:v>200898</c:v>
                </c:pt>
                <c:pt idx="135628">
                  <c:v>200898</c:v>
                </c:pt>
                <c:pt idx="135629">
                  <c:v>200898</c:v>
                </c:pt>
                <c:pt idx="135630">
                  <c:v>200898</c:v>
                </c:pt>
                <c:pt idx="135631">
                  <c:v>200898</c:v>
                </c:pt>
                <c:pt idx="135632">
                  <c:v>200898</c:v>
                </c:pt>
                <c:pt idx="135633">
                  <c:v>200898</c:v>
                </c:pt>
                <c:pt idx="135634">
                  <c:v>200898</c:v>
                </c:pt>
                <c:pt idx="135635">
                  <c:v>200898</c:v>
                </c:pt>
                <c:pt idx="135636">
                  <c:v>200898</c:v>
                </c:pt>
                <c:pt idx="135637">
                  <c:v>200898</c:v>
                </c:pt>
                <c:pt idx="135638">
                  <c:v>200898</c:v>
                </c:pt>
                <c:pt idx="135639">
                  <c:v>200898</c:v>
                </c:pt>
                <c:pt idx="135640">
                  <c:v>200898</c:v>
                </c:pt>
                <c:pt idx="135641">
                  <c:v>200898</c:v>
                </c:pt>
                <c:pt idx="135642">
                  <c:v>200898</c:v>
                </c:pt>
                <c:pt idx="135643">
                  <c:v>200898</c:v>
                </c:pt>
                <c:pt idx="135644">
                  <c:v>200898</c:v>
                </c:pt>
                <c:pt idx="135645">
                  <c:v>200898</c:v>
                </c:pt>
                <c:pt idx="135646">
                  <c:v>200898</c:v>
                </c:pt>
                <c:pt idx="135647">
                  <c:v>200898</c:v>
                </c:pt>
                <c:pt idx="135648">
                  <c:v>200898</c:v>
                </c:pt>
                <c:pt idx="135649">
                  <c:v>200898</c:v>
                </c:pt>
                <c:pt idx="135650">
                  <c:v>200898</c:v>
                </c:pt>
                <c:pt idx="135651">
                  <c:v>200898</c:v>
                </c:pt>
                <c:pt idx="135652">
                  <c:v>200898</c:v>
                </c:pt>
                <c:pt idx="135653">
                  <c:v>200898</c:v>
                </c:pt>
                <c:pt idx="135654">
                  <c:v>200898</c:v>
                </c:pt>
                <c:pt idx="135655">
                  <c:v>200898</c:v>
                </c:pt>
                <c:pt idx="135656">
                  <c:v>200898</c:v>
                </c:pt>
                <c:pt idx="135657">
                  <c:v>200898</c:v>
                </c:pt>
                <c:pt idx="135658">
                  <c:v>200898</c:v>
                </c:pt>
                <c:pt idx="135659">
                  <c:v>200898</c:v>
                </c:pt>
                <c:pt idx="135660">
                  <c:v>200898</c:v>
                </c:pt>
                <c:pt idx="135661">
                  <c:v>200898</c:v>
                </c:pt>
                <c:pt idx="135662">
                  <c:v>200898</c:v>
                </c:pt>
                <c:pt idx="135663">
                  <c:v>200898</c:v>
                </c:pt>
                <c:pt idx="135664">
                  <c:v>200898</c:v>
                </c:pt>
                <c:pt idx="135665">
                  <c:v>200898</c:v>
                </c:pt>
                <c:pt idx="135666">
                  <c:v>200898</c:v>
                </c:pt>
                <c:pt idx="135667">
                  <c:v>200898</c:v>
                </c:pt>
                <c:pt idx="135668">
                  <c:v>200898</c:v>
                </c:pt>
                <c:pt idx="135669">
                  <c:v>200898</c:v>
                </c:pt>
                <c:pt idx="135670">
                  <c:v>200898</c:v>
                </c:pt>
                <c:pt idx="135671">
                  <c:v>200898</c:v>
                </c:pt>
                <c:pt idx="135672">
                  <c:v>200898</c:v>
                </c:pt>
                <c:pt idx="135673">
                  <c:v>200898</c:v>
                </c:pt>
                <c:pt idx="135674">
                  <c:v>200898</c:v>
                </c:pt>
                <c:pt idx="135675">
                  <c:v>200898</c:v>
                </c:pt>
                <c:pt idx="135676">
                  <c:v>200898</c:v>
                </c:pt>
                <c:pt idx="135677">
                  <c:v>200898</c:v>
                </c:pt>
                <c:pt idx="135678">
                  <c:v>200898</c:v>
                </c:pt>
                <c:pt idx="135679">
                  <c:v>200898</c:v>
                </c:pt>
                <c:pt idx="135680">
                  <c:v>200898</c:v>
                </c:pt>
                <c:pt idx="135681">
                  <c:v>200898</c:v>
                </c:pt>
                <c:pt idx="135682">
                  <c:v>200898</c:v>
                </c:pt>
                <c:pt idx="135683">
                  <c:v>200898</c:v>
                </c:pt>
                <c:pt idx="135684">
                  <c:v>200898</c:v>
                </c:pt>
                <c:pt idx="135685">
                  <c:v>200898</c:v>
                </c:pt>
                <c:pt idx="135686">
                  <c:v>200898</c:v>
                </c:pt>
                <c:pt idx="135687">
                  <c:v>200898</c:v>
                </c:pt>
                <c:pt idx="135688">
                  <c:v>200898</c:v>
                </c:pt>
                <c:pt idx="135689">
                  <c:v>200898</c:v>
                </c:pt>
                <c:pt idx="135690">
                  <c:v>200898</c:v>
                </c:pt>
                <c:pt idx="135691">
                  <c:v>200898</c:v>
                </c:pt>
                <c:pt idx="135692">
                  <c:v>200898</c:v>
                </c:pt>
                <c:pt idx="135693">
                  <c:v>200898</c:v>
                </c:pt>
                <c:pt idx="135694">
                  <c:v>200898</c:v>
                </c:pt>
                <c:pt idx="135695">
                  <c:v>200898</c:v>
                </c:pt>
                <c:pt idx="135696">
                  <c:v>200898</c:v>
                </c:pt>
                <c:pt idx="135697">
                  <c:v>200898</c:v>
                </c:pt>
                <c:pt idx="135698">
                  <c:v>200898</c:v>
                </c:pt>
                <c:pt idx="135699">
                  <c:v>200898</c:v>
                </c:pt>
                <c:pt idx="135700">
                  <c:v>200898</c:v>
                </c:pt>
                <c:pt idx="135701">
                  <c:v>200898</c:v>
                </c:pt>
                <c:pt idx="135702">
                  <c:v>200898</c:v>
                </c:pt>
                <c:pt idx="135703">
                  <c:v>200898</c:v>
                </c:pt>
                <c:pt idx="135704">
                  <c:v>200898</c:v>
                </c:pt>
                <c:pt idx="135705">
                  <c:v>200898</c:v>
                </c:pt>
                <c:pt idx="135706">
                  <c:v>200898</c:v>
                </c:pt>
                <c:pt idx="135707">
                  <c:v>200898</c:v>
                </c:pt>
                <c:pt idx="135708">
                  <c:v>200898</c:v>
                </c:pt>
                <c:pt idx="135709">
                  <c:v>200898</c:v>
                </c:pt>
                <c:pt idx="135710">
                  <c:v>200898</c:v>
                </c:pt>
                <c:pt idx="135711">
                  <c:v>200898</c:v>
                </c:pt>
                <c:pt idx="135712">
                  <c:v>200898</c:v>
                </c:pt>
                <c:pt idx="135713">
                  <c:v>200898</c:v>
                </c:pt>
                <c:pt idx="135714">
                  <c:v>200898</c:v>
                </c:pt>
                <c:pt idx="135715">
                  <c:v>200898</c:v>
                </c:pt>
                <c:pt idx="135716">
                  <c:v>200898</c:v>
                </c:pt>
                <c:pt idx="135717">
                  <c:v>200898</c:v>
                </c:pt>
                <c:pt idx="135718">
                  <c:v>200898</c:v>
                </c:pt>
                <c:pt idx="135719">
                  <c:v>200898</c:v>
                </c:pt>
                <c:pt idx="135720">
                  <c:v>200898</c:v>
                </c:pt>
                <c:pt idx="135721">
                  <c:v>200898</c:v>
                </c:pt>
                <c:pt idx="135722">
                  <c:v>200898</c:v>
                </c:pt>
                <c:pt idx="135723">
                  <c:v>200898</c:v>
                </c:pt>
                <c:pt idx="135724">
                  <c:v>200898</c:v>
                </c:pt>
                <c:pt idx="135725">
                  <c:v>200898</c:v>
                </c:pt>
                <c:pt idx="135726">
                  <c:v>200898</c:v>
                </c:pt>
                <c:pt idx="135727">
                  <c:v>200898</c:v>
                </c:pt>
                <c:pt idx="135728">
                  <c:v>200898</c:v>
                </c:pt>
                <c:pt idx="135729">
                  <c:v>200898</c:v>
                </c:pt>
                <c:pt idx="135730">
                  <c:v>200898</c:v>
                </c:pt>
                <c:pt idx="135731">
                  <c:v>200898</c:v>
                </c:pt>
                <c:pt idx="135732">
                  <c:v>200898</c:v>
                </c:pt>
                <c:pt idx="135733">
                  <c:v>200898</c:v>
                </c:pt>
                <c:pt idx="135734">
                  <c:v>200898</c:v>
                </c:pt>
                <c:pt idx="135735">
                  <c:v>200898</c:v>
                </c:pt>
                <c:pt idx="135736">
                  <c:v>200898</c:v>
                </c:pt>
                <c:pt idx="135737">
                  <c:v>200898</c:v>
                </c:pt>
                <c:pt idx="135738">
                  <c:v>200898</c:v>
                </c:pt>
                <c:pt idx="135739">
                  <c:v>200898</c:v>
                </c:pt>
                <c:pt idx="135740">
                  <c:v>200898</c:v>
                </c:pt>
                <c:pt idx="135741">
                  <c:v>200898</c:v>
                </c:pt>
                <c:pt idx="135742">
                  <c:v>200898</c:v>
                </c:pt>
                <c:pt idx="135743">
                  <c:v>200898</c:v>
                </c:pt>
                <c:pt idx="135744">
                  <c:v>200898</c:v>
                </c:pt>
                <c:pt idx="135745">
                  <c:v>200898</c:v>
                </c:pt>
                <c:pt idx="135746">
                  <c:v>200898</c:v>
                </c:pt>
                <c:pt idx="135747">
                  <c:v>200898</c:v>
                </c:pt>
                <c:pt idx="135748">
                  <c:v>200898</c:v>
                </c:pt>
                <c:pt idx="135749">
                  <c:v>200898</c:v>
                </c:pt>
                <c:pt idx="135750">
                  <c:v>200898</c:v>
                </c:pt>
                <c:pt idx="135751">
                  <c:v>200898</c:v>
                </c:pt>
                <c:pt idx="135752">
                  <c:v>200898</c:v>
                </c:pt>
                <c:pt idx="135753">
                  <c:v>200898</c:v>
                </c:pt>
                <c:pt idx="135754">
                  <c:v>200898</c:v>
                </c:pt>
                <c:pt idx="135755">
                  <c:v>200898</c:v>
                </c:pt>
                <c:pt idx="135756">
                  <c:v>200898</c:v>
                </c:pt>
                <c:pt idx="135757">
                  <c:v>200898</c:v>
                </c:pt>
                <c:pt idx="135758">
                  <c:v>200898</c:v>
                </c:pt>
                <c:pt idx="135759">
                  <c:v>200898</c:v>
                </c:pt>
                <c:pt idx="135760">
                  <c:v>200898</c:v>
                </c:pt>
                <c:pt idx="135761">
                  <c:v>200898</c:v>
                </c:pt>
                <c:pt idx="135762">
                  <c:v>200898</c:v>
                </c:pt>
                <c:pt idx="135763">
                  <c:v>200898</c:v>
                </c:pt>
                <c:pt idx="135764">
                  <c:v>200898</c:v>
                </c:pt>
                <c:pt idx="135765">
                  <c:v>200898</c:v>
                </c:pt>
                <c:pt idx="135766">
                  <c:v>200898</c:v>
                </c:pt>
                <c:pt idx="135767">
                  <c:v>200898</c:v>
                </c:pt>
                <c:pt idx="135768">
                  <c:v>200898</c:v>
                </c:pt>
                <c:pt idx="135769">
                  <c:v>200898</c:v>
                </c:pt>
                <c:pt idx="135770">
                  <c:v>200898</c:v>
                </c:pt>
                <c:pt idx="135771">
                  <c:v>200898</c:v>
                </c:pt>
                <c:pt idx="135772">
                  <c:v>200898</c:v>
                </c:pt>
                <c:pt idx="135773">
                  <c:v>200898</c:v>
                </c:pt>
                <c:pt idx="135774">
                  <c:v>200898</c:v>
                </c:pt>
                <c:pt idx="135775">
                  <c:v>200898</c:v>
                </c:pt>
                <c:pt idx="135776">
                  <c:v>200898</c:v>
                </c:pt>
                <c:pt idx="135777">
                  <c:v>200898</c:v>
                </c:pt>
                <c:pt idx="135778">
                  <c:v>200898</c:v>
                </c:pt>
                <c:pt idx="135779">
                  <c:v>200898</c:v>
                </c:pt>
                <c:pt idx="135780">
                  <c:v>200898</c:v>
                </c:pt>
                <c:pt idx="135781">
                  <c:v>200898</c:v>
                </c:pt>
                <c:pt idx="135782">
                  <c:v>200898</c:v>
                </c:pt>
                <c:pt idx="135783">
                  <c:v>200898</c:v>
                </c:pt>
                <c:pt idx="135784">
                  <c:v>200898</c:v>
                </c:pt>
                <c:pt idx="135785">
                  <c:v>200898</c:v>
                </c:pt>
                <c:pt idx="135786">
                  <c:v>200898</c:v>
                </c:pt>
                <c:pt idx="135787">
                  <c:v>200898</c:v>
                </c:pt>
                <c:pt idx="135788">
                  <c:v>200898</c:v>
                </c:pt>
                <c:pt idx="135789">
                  <c:v>200898</c:v>
                </c:pt>
                <c:pt idx="135790">
                  <c:v>200898</c:v>
                </c:pt>
                <c:pt idx="135791">
                  <c:v>200898</c:v>
                </c:pt>
                <c:pt idx="135792">
                  <c:v>200898</c:v>
                </c:pt>
                <c:pt idx="135793">
                  <c:v>200898</c:v>
                </c:pt>
                <c:pt idx="135794">
                  <c:v>200898</c:v>
                </c:pt>
                <c:pt idx="135795">
                  <c:v>200898</c:v>
                </c:pt>
                <c:pt idx="135796">
                  <c:v>200898</c:v>
                </c:pt>
                <c:pt idx="135797">
                  <c:v>200898</c:v>
                </c:pt>
                <c:pt idx="135798">
                  <c:v>200898</c:v>
                </c:pt>
                <c:pt idx="135799">
                  <c:v>200898</c:v>
                </c:pt>
                <c:pt idx="135800">
                  <c:v>200898</c:v>
                </c:pt>
                <c:pt idx="135801">
                  <c:v>200898</c:v>
                </c:pt>
                <c:pt idx="135802">
                  <c:v>200898</c:v>
                </c:pt>
                <c:pt idx="135803">
                  <c:v>200898</c:v>
                </c:pt>
                <c:pt idx="135804">
                  <c:v>200898</c:v>
                </c:pt>
                <c:pt idx="135805">
                  <c:v>200898</c:v>
                </c:pt>
                <c:pt idx="135806">
                  <c:v>200898</c:v>
                </c:pt>
                <c:pt idx="135807">
                  <c:v>200898</c:v>
                </c:pt>
                <c:pt idx="135808">
                  <c:v>200898</c:v>
                </c:pt>
                <c:pt idx="135809">
                  <c:v>200898</c:v>
                </c:pt>
                <c:pt idx="135810">
                  <c:v>200898</c:v>
                </c:pt>
                <c:pt idx="135811">
                  <c:v>200898</c:v>
                </c:pt>
                <c:pt idx="135812">
                  <c:v>200898</c:v>
                </c:pt>
                <c:pt idx="135813">
                  <c:v>200898</c:v>
                </c:pt>
                <c:pt idx="135814">
                  <c:v>200898</c:v>
                </c:pt>
                <c:pt idx="135815">
                  <c:v>200898</c:v>
                </c:pt>
                <c:pt idx="135816">
                  <c:v>200898</c:v>
                </c:pt>
                <c:pt idx="135817">
                  <c:v>200898</c:v>
                </c:pt>
                <c:pt idx="135818">
                  <c:v>200898</c:v>
                </c:pt>
                <c:pt idx="135819">
                  <c:v>200898</c:v>
                </c:pt>
                <c:pt idx="135820">
                  <c:v>200898</c:v>
                </c:pt>
                <c:pt idx="135821">
                  <c:v>200898</c:v>
                </c:pt>
                <c:pt idx="135822">
                  <c:v>200898</c:v>
                </c:pt>
                <c:pt idx="135823">
                  <c:v>200898</c:v>
                </c:pt>
                <c:pt idx="135824">
                  <c:v>200898</c:v>
                </c:pt>
                <c:pt idx="135825">
                  <c:v>200898</c:v>
                </c:pt>
                <c:pt idx="135826">
                  <c:v>200898</c:v>
                </c:pt>
                <c:pt idx="135827">
                  <c:v>200898</c:v>
                </c:pt>
                <c:pt idx="135828">
                  <c:v>200898</c:v>
                </c:pt>
                <c:pt idx="135829">
                  <c:v>200898</c:v>
                </c:pt>
                <c:pt idx="135830">
                  <c:v>200898</c:v>
                </c:pt>
                <c:pt idx="135831">
                  <c:v>200898</c:v>
                </c:pt>
                <c:pt idx="135832">
                  <c:v>200898</c:v>
                </c:pt>
                <c:pt idx="135833">
                  <c:v>200898</c:v>
                </c:pt>
                <c:pt idx="135834">
                  <c:v>200898</c:v>
                </c:pt>
                <c:pt idx="135835">
                  <c:v>200898</c:v>
                </c:pt>
                <c:pt idx="135836">
                  <c:v>200898</c:v>
                </c:pt>
                <c:pt idx="135837">
                  <c:v>200898</c:v>
                </c:pt>
                <c:pt idx="135838">
                  <c:v>200898</c:v>
                </c:pt>
                <c:pt idx="135839">
                  <c:v>200898</c:v>
                </c:pt>
                <c:pt idx="135840">
                  <c:v>200898</c:v>
                </c:pt>
                <c:pt idx="135841">
                  <c:v>200898</c:v>
                </c:pt>
                <c:pt idx="135842">
                  <c:v>200898</c:v>
                </c:pt>
                <c:pt idx="135843">
                  <c:v>200898</c:v>
                </c:pt>
                <c:pt idx="135844">
                  <c:v>200898</c:v>
                </c:pt>
                <c:pt idx="135845">
                  <c:v>200898</c:v>
                </c:pt>
                <c:pt idx="135846">
                  <c:v>200898</c:v>
                </c:pt>
                <c:pt idx="135847">
                  <c:v>200898</c:v>
                </c:pt>
                <c:pt idx="135848">
                  <c:v>200898</c:v>
                </c:pt>
                <c:pt idx="135849">
                  <c:v>200898</c:v>
                </c:pt>
                <c:pt idx="135850">
                  <c:v>200898</c:v>
                </c:pt>
                <c:pt idx="135851">
                  <c:v>200898</c:v>
                </c:pt>
                <c:pt idx="135852">
                  <c:v>200898</c:v>
                </c:pt>
                <c:pt idx="135853">
                  <c:v>200898</c:v>
                </c:pt>
                <c:pt idx="135854">
                  <c:v>200898</c:v>
                </c:pt>
                <c:pt idx="135855">
                  <c:v>200898</c:v>
                </c:pt>
                <c:pt idx="135856">
                  <c:v>200898</c:v>
                </c:pt>
                <c:pt idx="135857">
                  <c:v>200898</c:v>
                </c:pt>
                <c:pt idx="135858">
                  <c:v>200898</c:v>
                </c:pt>
                <c:pt idx="135859">
                  <c:v>200898</c:v>
                </c:pt>
                <c:pt idx="135860">
                  <c:v>200898</c:v>
                </c:pt>
                <c:pt idx="135861">
                  <c:v>200898</c:v>
                </c:pt>
                <c:pt idx="135862">
                  <c:v>200898</c:v>
                </c:pt>
                <c:pt idx="135863">
                  <c:v>200898</c:v>
                </c:pt>
                <c:pt idx="135864">
                  <c:v>200898</c:v>
                </c:pt>
                <c:pt idx="135865">
                  <c:v>200898</c:v>
                </c:pt>
                <c:pt idx="135866">
                  <c:v>200898</c:v>
                </c:pt>
                <c:pt idx="135867">
                  <c:v>200898</c:v>
                </c:pt>
                <c:pt idx="135868">
                  <c:v>200898</c:v>
                </c:pt>
                <c:pt idx="135869">
                  <c:v>200898</c:v>
                </c:pt>
                <c:pt idx="135870">
                  <c:v>200898</c:v>
                </c:pt>
                <c:pt idx="135871">
                  <c:v>200898</c:v>
                </c:pt>
                <c:pt idx="135872">
                  <c:v>200898</c:v>
                </c:pt>
                <c:pt idx="135873">
                  <c:v>200898</c:v>
                </c:pt>
                <c:pt idx="135874">
                  <c:v>200898</c:v>
                </c:pt>
                <c:pt idx="135875">
                  <c:v>200898</c:v>
                </c:pt>
                <c:pt idx="135876">
                  <c:v>200898</c:v>
                </c:pt>
                <c:pt idx="135877">
                  <c:v>200898</c:v>
                </c:pt>
                <c:pt idx="135878">
                  <c:v>200898</c:v>
                </c:pt>
                <c:pt idx="135879">
                  <c:v>200898</c:v>
                </c:pt>
                <c:pt idx="135880">
                  <c:v>200898</c:v>
                </c:pt>
                <c:pt idx="135881">
                  <c:v>200898</c:v>
                </c:pt>
                <c:pt idx="135882">
                  <c:v>200898</c:v>
                </c:pt>
                <c:pt idx="135883">
                  <c:v>200898</c:v>
                </c:pt>
                <c:pt idx="135884">
                  <c:v>200898</c:v>
                </c:pt>
                <c:pt idx="135885">
                  <c:v>200898</c:v>
                </c:pt>
                <c:pt idx="135886">
                  <c:v>200898</c:v>
                </c:pt>
                <c:pt idx="135887">
                  <c:v>200898</c:v>
                </c:pt>
                <c:pt idx="135888">
                  <c:v>200898</c:v>
                </c:pt>
                <c:pt idx="135889">
                  <c:v>200898</c:v>
                </c:pt>
                <c:pt idx="135890">
                  <c:v>200898</c:v>
                </c:pt>
                <c:pt idx="135891">
                  <c:v>200898</c:v>
                </c:pt>
                <c:pt idx="135892">
                  <c:v>200898</c:v>
                </c:pt>
                <c:pt idx="135893">
                  <c:v>200898</c:v>
                </c:pt>
                <c:pt idx="135894">
                  <c:v>200898</c:v>
                </c:pt>
                <c:pt idx="135895">
                  <c:v>200898</c:v>
                </c:pt>
                <c:pt idx="135896">
                  <c:v>200898</c:v>
                </c:pt>
                <c:pt idx="135897">
                  <c:v>200898</c:v>
                </c:pt>
                <c:pt idx="135898">
                  <c:v>200898</c:v>
                </c:pt>
                <c:pt idx="135899">
                  <c:v>200898</c:v>
                </c:pt>
                <c:pt idx="135900">
                  <c:v>200898</c:v>
                </c:pt>
                <c:pt idx="135901">
                  <c:v>200898</c:v>
                </c:pt>
                <c:pt idx="135902">
                  <c:v>200898</c:v>
                </c:pt>
                <c:pt idx="135903">
                  <c:v>200898</c:v>
                </c:pt>
                <c:pt idx="135904">
                  <c:v>200898</c:v>
                </c:pt>
                <c:pt idx="135905">
                  <c:v>200898</c:v>
                </c:pt>
                <c:pt idx="135906">
                  <c:v>200898</c:v>
                </c:pt>
                <c:pt idx="135907">
                  <c:v>200898</c:v>
                </c:pt>
                <c:pt idx="135908">
                  <c:v>200898</c:v>
                </c:pt>
                <c:pt idx="135909">
                  <c:v>200898</c:v>
                </c:pt>
                <c:pt idx="135910">
                  <c:v>200898</c:v>
                </c:pt>
                <c:pt idx="135911">
                  <c:v>200898</c:v>
                </c:pt>
                <c:pt idx="135912">
                  <c:v>200898</c:v>
                </c:pt>
                <c:pt idx="135913">
                  <c:v>200898</c:v>
                </c:pt>
                <c:pt idx="135914">
                  <c:v>200898</c:v>
                </c:pt>
                <c:pt idx="135915">
                  <c:v>200898</c:v>
                </c:pt>
                <c:pt idx="135916">
                  <c:v>200898</c:v>
                </c:pt>
                <c:pt idx="135917">
                  <c:v>200898</c:v>
                </c:pt>
                <c:pt idx="135918">
                  <c:v>200898</c:v>
                </c:pt>
                <c:pt idx="135919">
                  <c:v>200898</c:v>
                </c:pt>
                <c:pt idx="135920">
                  <c:v>200898</c:v>
                </c:pt>
                <c:pt idx="135921">
                  <c:v>200898</c:v>
                </c:pt>
                <c:pt idx="135922">
                  <c:v>200898</c:v>
                </c:pt>
                <c:pt idx="135923">
                  <c:v>200898</c:v>
                </c:pt>
                <c:pt idx="135924">
                  <c:v>200898</c:v>
                </c:pt>
                <c:pt idx="135925">
                  <c:v>200898</c:v>
                </c:pt>
                <c:pt idx="135926">
                  <c:v>200898</c:v>
                </c:pt>
                <c:pt idx="135927">
                  <c:v>200898</c:v>
                </c:pt>
                <c:pt idx="135928">
                  <c:v>200898</c:v>
                </c:pt>
                <c:pt idx="135929">
                  <c:v>200898</c:v>
                </c:pt>
                <c:pt idx="135930">
                  <c:v>200898</c:v>
                </c:pt>
                <c:pt idx="135931">
                  <c:v>200898</c:v>
                </c:pt>
                <c:pt idx="135932">
                  <c:v>200898</c:v>
                </c:pt>
                <c:pt idx="135933">
                  <c:v>200898</c:v>
                </c:pt>
                <c:pt idx="135934">
                  <c:v>200898</c:v>
                </c:pt>
                <c:pt idx="135935">
                  <c:v>200898</c:v>
                </c:pt>
                <c:pt idx="135936">
                  <c:v>200898</c:v>
                </c:pt>
                <c:pt idx="135937">
                  <c:v>200898</c:v>
                </c:pt>
                <c:pt idx="135938">
                  <c:v>200898</c:v>
                </c:pt>
                <c:pt idx="135939">
                  <c:v>200898</c:v>
                </c:pt>
                <c:pt idx="135940">
                  <c:v>200898</c:v>
                </c:pt>
                <c:pt idx="135941">
                  <c:v>200898</c:v>
                </c:pt>
                <c:pt idx="135942">
                  <c:v>200898</c:v>
                </c:pt>
                <c:pt idx="135943">
                  <c:v>200898</c:v>
                </c:pt>
                <c:pt idx="135944">
                  <c:v>200898</c:v>
                </c:pt>
                <c:pt idx="135945">
                  <c:v>200898</c:v>
                </c:pt>
                <c:pt idx="135946">
                  <c:v>200898</c:v>
                </c:pt>
                <c:pt idx="135947">
                  <c:v>200898</c:v>
                </c:pt>
                <c:pt idx="135948">
                  <c:v>200898</c:v>
                </c:pt>
                <c:pt idx="135949">
                  <c:v>200898</c:v>
                </c:pt>
                <c:pt idx="135950">
                  <c:v>200898</c:v>
                </c:pt>
                <c:pt idx="135951">
                  <c:v>200898</c:v>
                </c:pt>
                <c:pt idx="135952">
                  <c:v>200898</c:v>
                </c:pt>
                <c:pt idx="135953">
                  <c:v>200898</c:v>
                </c:pt>
                <c:pt idx="135954">
                  <c:v>200898</c:v>
                </c:pt>
                <c:pt idx="135955">
                  <c:v>200898</c:v>
                </c:pt>
                <c:pt idx="135956">
                  <c:v>200898</c:v>
                </c:pt>
                <c:pt idx="135957">
                  <c:v>200898</c:v>
                </c:pt>
                <c:pt idx="135958">
                  <c:v>200898</c:v>
                </c:pt>
                <c:pt idx="135959">
                  <c:v>200898</c:v>
                </c:pt>
                <c:pt idx="135960">
                  <c:v>200898</c:v>
                </c:pt>
                <c:pt idx="135961">
                  <c:v>200898</c:v>
                </c:pt>
                <c:pt idx="135962">
                  <c:v>200898</c:v>
                </c:pt>
                <c:pt idx="135963">
                  <c:v>200898</c:v>
                </c:pt>
                <c:pt idx="135964">
                  <c:v>200898</c:v>
                </c:pt>
                <c:pt idx="135965">
                  <c:v>200898</c:v>
                </c:pt>
                <c:pt idx="135966">
                  <c:v>200898</c:v>
                </c:pt>
                <c:pt idx="135967">
                  <c:v>200898</c:v>
                </c:pt>
                <c:pt idx="135968">
                  <c:v>200898</c:v>
                </c:pt>
                <c:pt idx="135969">
                  <c:v>200898</c:v>
                </c:pt>
                <c:pt idx="135970">
                  <c:v>200898</c:v>
                </c:pt>
                <c:pt idx="135971">
                  <c:v>200898</c:v>
                </c:pt>
                <c:pt idx="135972">
                  <c:v>200898</c:v>
                </c:pt>
                <c:pt idx="135973">
                  <c:v>200898</c:v>
                </c:pt>
                <c:pt idx="135974">
                  <c:v>200898</c:v>
                </c:pt>
                <c:pt idx="135975">
                  <c:v>200898</c:v>
                </c:pt>
                <c:pt idx="135976">
                  <c:v>200898</c:v>
                </c:pt>
                <c:pt idx="135977">
                  <c:v>200898</c:v>
                </c:pt>
                <c:pt idx="135978">
                  <c:v>200898</c:v>
                </c:pt>
                <c:pt idx="135979">
                  <c:v>200898</c:v>
                </c:pt>
                <c:pt idx="135980">
                  <c:v>200898</c:v>
                </c:pt>
                <c:pt idx="135981">
                  <c:v>200898</c:v>
                </c:pt>
                <c:pt idx="135982">
                  <c:v>200898</c:v>
                </c:pt>
                <c:pt idx="135983">
                  <c:v>200898</c:v>
                </c:pt>
                <c:pt idx="135984">
                  <c:v>200898</c:v>
                </c:pt>
                <c:pt idx="135985">
                  <c:v>200898</c:v>
                </c:pt>
                <c:pt idx="135986">
                  <c:v>200898</c:v>
                </c:pt>
                <c:pt idx="135987">
                  <c:v>200898</c:v>
                </c:pt>
                <c:pt idx="135988">
                  <c:v>200898</c:v>
                </c:pt>
                <c:pt idx="135989">
                  <c:v>200898</c:v>
                </c:pt>
                <c:pt idx="135990">
                  <c:v>200898</c:v>
                </c:pt>
                <c:pt idx="135991">
                  <c:v>200898</c:v>
                </c:pt>
                <c:pt idx="135992">
                  <c:v>200898</c:v>
                </c:pt>
                <c:pt idx="135993">
                  <c:v>200898</c:v>
                </c:pt>
                <c:pt idx="135994">
                  <c:v>200898</c:v>
                </c:pt>
                <c:pt idx="135995">
                  <c:v>200898</c:v>
                </c:pt>
                <c:pt idx="135996">
                  <c:v>200898</c:v>
                </c:pt>
                <c:pt idx="135997">
                  <c:v>200898</c:v>
                </c:pt>
                <c:pt idx="135998">
                  <c:v>200898</c:v>
                </c:pt>
                <c:pt idx="135999">
                  <c:v>200898</c:v>
                </c:pt>
                <c:pt idx="136000">
                  <c:v>200898</c:v>
                </c:pt>
                <c:pt idx="136001">
                  <c:v>200898</c:v>
                </c:pt>
                <c:pt idx="136002">
                  <c:v>200898</c:v>
                </c:pt>
                <c:pt idx="136003">
                  <c:v>200898</c:v>
                </c:pt>
                <c:pt idx="136004">
                  <c:v>200898</c:v>
                </c:pt>
                <c:pt idx="136005">
                  <c:v>200898</c:v>
                </c:pt>
                <c:pt idx="136006">
                  <c:v>200898</c:v>
                </c:pt>
                <c:pt idx="136007">
                  <c:v>200898</c:v>
                </c:pt>
                <c:pt idx="136008">
                  <c:v>200898</c:v>
                </c:pt>
                <c:pt idx="136009">
                  <c:v>200898</c:v>
                </c:pt>
                <c:pt idx="136010">
                  <c:v>200898</c:v>
                </c:pt>
                <c:pt idx="136011">
                  <c:v>200898</c:v>
                </c:pt>
                <c:pt idx="136012">
                  <c:v>200898</c:v>
                </c:pt>
                <c:pt idx="136013">
                  <c:v>200898</c:v>
                </c:pt>
                <c:pt idx="136014">
                  <c:v>200898</c:v>
                </c:pt>
                <c:pt idx="136015">
                  <c:v>200898</c:v>
                </c:pt>
                <c:pt idx="136016">
                  <c:v>200898</c:v>
                </c:pt>
                <c:pt idx="136017">
                  <c:v>200898</c:v>
                </c:pt>
                <c:pt idx="136018">
                  <c:v>200898</c:v>
                </c:pt>
                <c:pt idx="136019">
                  <c:v>200898</c:v>
                </c:pt>
                <c:pt idx="136020">
                  <c:v>200898</c:v>
                </c:pt>
                <c:pt idx="136021">
                  <c:v>200898</c:v>
                </c:pt>
                <c:pt idx="136022">
                  <c:v>200898</c:v>
                </c:pt>
                <c:pt idx="136023">
                  <c:v>200898</c:v>
                </c:pt>
                <c:pt idx="136024">
                  <c:v>200898</c:v>
                </c:pt>
                <c:pt idx="136025">
                  <c:v>200898</c:v>
                </c:pt>
                <c:pt idx="136026">
                  <c:v>200898</c:v>
                </c:pt>
                <c:pt idx="136027">
                  <c:v>200898</c:v>
                </c:pt>
                <c:pt idx="136028">
                  <c:v>200898</c:v>
                </c:pt>
                <c:pt idx="136029">
                  <c:v>200898</c:v>
                </c:pt>
                <c:pt idx="136030">
                  <c:v>200898</c:v>
                </c:pt>
                <c:pt idx="136031">
                  <c:v>200898</c:v>
                </c:pt>
                <c:pt idx="136032">
                  <c:v>200898</c:v>
                </c:pt>
                <c:pt idx="136033">
                  <c:v>200898</c:v>
                </c:pt>
                <c:pt idx="136034">
                  <c:v>200898</c:v>
                </c:pt>
                <c:pt idx="136035">
                  <c:v>200898</c:v>
                </c:pt>
                <c:pt idx="136036">
                  <c:v>200898</c:v>
                </c:pt>
                <c:pt idx="136037">
                  <c:v>200898</c:v>
                </c:pt>
                <c:pt idx="136038">
                  <c:v>200898</c:v>
                </c:pt>
                <c:pt idx="136039">
                  <c:v>200898</c:v>
                </c:pt>
                <c:pt idx="136040">
                  <c:v>200898</c:v>
                </c:pt>
                <c:pt idx="136041">
                  <c:v>200898</c:v>
                </c:pt>
                <c:pt idx="136042">
                  <c:v>200898</c:v>
                </c:pt>
                <c:pt idx="136043">
                  <c:v>200898</c:v>
                </c:pt>
                <c:pt idx="136044">
                  <c:v>200898</c:v>
                </c:pt>
                <c:pt idx="136045">
                  <c:v>200898</c:v>
                </c:pt>
                <c:pt idx="136046">
                  <c:v>200898</c:v>
                </c:pt>
                <c:pt idx="136047">
                  <c:v>200898</c:v>
                </c:pt>
                <c:pt idx="136048">
                  <c:v>200898</c:v>
                </c:pt>
                <c:pt idx="136049">
                  <c:v>200898</c:v>
                </c:pt>
                <c:pt idx="136050">
                  <c:v>200898</c:v>
                </c:pt>
                <c:pt idx="136051">
                  <c:v>200898</c:v>
                </c:pt>
                <c:pt idx="136052">
                  <c:v>200898</c:v>
                </c:pt>
                <c:pt idx="136053">
                  <c:v>200898</c:v>
                </c:pt>
                <c:pt idx="136054">
                  <c:v>200898</c:v>
                </c:pt>
                <c:pt idx="136055">
                  <c:v>200898</c:v>
                </c:pt>
                <c:pt idx="136056">
                  <c:v>200898</c:v>
                </c:pt>
                <c:pt idx="136057">
                  <c:v>200898</c:v>
                </c:pt>
                <c:pt idx="136058">
                  <c:v>200898</c:v>
                </c:pt>
                <c:pt idx="136059">
                  <c:v>200898</c:v>
                </c:pt>
                <c:pt idx="136060">
                  <c:v>200898</c:v>
                </c:pt>
                <c:pt idx="136061">
                  <c:v>200898</c:v>
                </c:pt>
                <c:pt idx="136062">
                  <c:v>200898</c:v>
                </c:pt>
                <c:pt idx="136063">
                  <c:v>200898</c:v>
                </c:pt>
                <c:pt idx="136064">
                  <c:v>200898</c:v>
                </c:pt>
                <c:pt idx="136065">
                  <c:v>200898</c:v>
                </c:pt>
                <c:pt idx="136066">
                  <c:v>200898</c:v>
                </c:pt>
                <c:pt idx="136067">
                  <c:v>200898</c:v>
                </c:pt>
                <c:pt idx="136068">
                  <c:v>200898</c:v>
                </c:pt>
                <c:pt idx="136069">
                  <c:v>200898</c:v>
                </c:pt>
                <c:pt idx="136070">
                  <c:v>200898</c:v>
                </c:pt>
                <c:pt idx="136071">
                  <c:v>200898</c:v>
                </c:pt>
                <c:pt idx="136072">
                  <c:v>200898</c:v>
                </c:pt>
                <c:pt idx="136073">
                  <c:v>200898</c:v>
                </c:pt>
                <c:pt idx="136074">
                  <c:v>200898</c:v>
                </c:pt>
                <c:pt idx="136075">
                  <c:v>200898</c:v>
                </c:pt>
                <c:pt idx="136076">
                  <c:v>200898</c:v>
                </c:pt>
                <c:pt idx="136077">
                  <c:v>200898</c:v>
                </c:pt>
                <c:pt idx="136078">
                  <c:v>200898</c:v>
                </c:pt>
                <c:pt idx="136079">
                  <c:v>200898</c:v>
                </c:pt>
                <c:pt idx="136080">
                  <c:v>200898</c:v>
                </c:pt>
                <c:pt idx="136081">
                  <c:v>200898</c:v>
                </c:pt>
                <c:pt idx="136082">
                  <c:v>200898</c:v>
                </c:pt>
                <c:pt idx="136083">
                  <c:v>200898</c:v>
                </c:pt>
                <c:pt idx="136084">
                  <c:v>200898</c:v>
                </c:pt>
                <c:pt idx="136085">
                  <c:v>200898</c:v>
                </c:pt>
                <c:pt idx="136086">
                  <c:v>200898</c:v>
                </c:pt>
                <c:pt idx="136087">
                  <c:v>200898</c:v>
                </c:pt>
                <c:pt idx="136088">
                  <c:v>200898</c:v>
                </c:pt>
                <c:pt idx="136089">
                  <c:v>200898</c:v>
                </c:pt>
                <c:pt idx="136090">
                  <c:v>200898</c:v>
                </c:pt>
                <c:pt idx="136091">
                  <c:v>200898</c:v>
                </c:pt>
                <c:pt idx="136092">
                  <c:v>200898</c:v>
                </c:pt>
                <c:pt idx="136093">
                  <c:v>200898</c:v>
                </c:pt>
                <c:pt idx="136094">
                  <c:v>200898</c:v>
                </c:pt>
                <c:pt idx="136095">
                  <c:v>200898</c:v>
                </c:pt>
                <c:pt idx="136096">
                  <c:v>200898</c:v>
                </c:pt>
                <c:pt idx="136097">
                  <c:v>200898</c:v>
                </c:pt>
                <c:pt idx="136098">
                  <c:v>200898</c:v>
                </c:pt>
                <c:pt idx="136099">
                  <c:v>200898</c:v>
                </c:pt>
                <c:pt idx="136100">
                  <c:v>200898</c:v>
                </c:pt>
                <c:pt idx="136101">
                  <c:v>200898</c:v>
                </c:pt>
                <c:pt idx="136102">
                  <c:v>200898</c:v>
                </c:pt>
                <c:pt idx="136103">
                  <c:v>200898</c:v>
                </c:pt>
                <c:pt idx="136104">
                  <c:v>200898</c:v>
                </c:pt>
                <c:pt idx="136105">
                  <c:v>200898</c:v>
                </c:pt>
                <c:pt idx="136106">
                  <c:v>200898</c:v>
                </c:pt>
                <c:pt idx="136107">
                  <c:v>200898</c:v>
                </c:pt>
                <c:pt idx="136108">
                  <c:v>200898</c:v>
                </c:pt>
                <c:pt idx="136109">
                  <c:v>200898</c:v>
                </c:pt>
                <c:pt idx="136110">
                  <c:v>200898</c:v>
                </c:pt>
                <c:pt idx="136111">
                  <c:v>200898</c:v>
                </c:pt>
                <c:pt idx="136112">
                  <c:v>200898</c:v>
                </c:pt>
                <c:pt idx="136113">
                  <c:v>200898</c:v>
                </c:pt>
                <c:pt idx="136114">
                  <c:v>200898</c:v>
                </c:pt>
                <c:pt idx="136115">
                  <c:v>200898</c:v>
                </c:pt>
                <c:pt idx="136116">
                  <c:v>200898</c:v>
                </c:pt>
                <c:pt idx="136117">
                  <c:v>200898</c:v>
                </c:pt>
                <c:pt idx="136118">
                  <c:v>200898</c:v>
                </c:pt>
                <c:pt idx="136119">
                  <c:v>200898</c:v>
                </c:pt>
                <c:pt idx="136120">
                  <c:v>200898</c:v>
                </c:pt>
                <c:pt idx="136121">
                  <c:v>200898</c:v>
                </c:pt>
                <c:pt idx="136122">
                  <c:v>200898</c:v>
                </c:pt>
                <c:pt idx="136123">
                  <c:v>200898</c:v>
                </c:pt>
                <c:pt idx="136124">
                  <c:v>200898</c:v>
                </c:pt>
                <c:pt idx="136125">
                  <c:v>200898</c:v>
                </c:pt>
                <c:pt idx="136126">
                  <c:v>200898</c:v>
                </c:pt>
                <c:pt idx="136127">
                  <c:v>200898</c:v>
                </c:pt>
                <c:pt idx="136128">
                  <c:v>200898</c:v>
                </c:pt>
                <c:pt idx="136129">
                  <c:v>200898</c:v>
                </c:pt>
                <c:pt idx="136130">
                  <c:v>200898</c:v>
                </c:pt>
                <c:pt idx="136131">
                  <c:v>200898</c:v>
                </c:pt>
                <c:pt idx="136132">
                  <c:v>200898</c:v>
                </c:pt>
                <c:pt idx="136133">
                  <c:v>200898</c:v>
                </c:pt>
                <c:pt idx="136134">
                  <c:v>200898</c:v>
                </c:pt>
                <c:pt idx="136135">
                  <c:v>200898</c:v>
                </c:pt>
                <c:pt idx="136136">
                  <c:v>200898</c:v>
                </c:pt>
                <c:pt idx="136137">
                  <c:v>200898</c:v>
                </c:pt>
                <c:pt idx="136138">
                  <c:v>200898</c:v>
                </c:pt>
                <c:pt idx="136139">
                  <c:v>200898</c:v>
                </c:pt>
                <c:pt idx="136140">
                  <c:v>200898</c:v>
                </c:pt>
                <c:pt idx="136141">
                  <c:v>200898</c:v>
                </c:pt>
                <c:pt idx="136142">
                  <c:v>200898</c:v>
                </c:pt>
                <c:pt idx="136143">
                  <c:v>200898</c:v>
                </c:pt>
                <c:pt idx="136144">
                  <c:v>200898</c:v>
                </c:pt>
                <c:pt idx="136145">
                  <c:v>200898</c:v>
                </c:pt>
                <c:pt idx="136146">
                  <c:v>200898</c:v>
                </c:pt>
                <c:pt idx="136147">
                  <c:v>200898</c:v>
                </c:pt>
                <c:pt idx="136148">
                  <c:v>200898</c:v>
                </c:pt>
                <c:pt idx="136149">
                  <c:v>200898</c:v>
                </c:pt>
                <c:pt idx="136150">
                  <c:v>200898</c:v>
                </c:pt>
                <c:pt idx="136151">
                  <c:v>200898</c:v>
                </c:pt>
                <c:pt idx="136152">
                  <c:v>200898</c:v>
                </c:pt>
                <c:pt idx="136153">
                  <c:v>200898</c:v>
                </c:pt>
                <c:pt idx="136154">
                  <c:v>200898</c:v>
                </c:pt>
                <c:pt idx="136155">
                  <c:v>200898</c:v>
                </c:pt>
                <c:pt idx="136156">
                  <c:v>200898</c:v>
                </c:pt>
                <c:pt idx="136157">
                  <c:v>200898</c:v>
                </c:pt>
                <c:pt idx="136158">
                  <c:v>200898</c:v>
                </c:pt>
                <c:pt idx="136159">
                  <c:v>200898</c:v>
                </c:pt>
                <c:pt idx="136160">
                  <c:v>200898</c:v>
                </c:pt>
                <c:pt idx="136161">
                  <c:v>200898</c:v>
                </c:pt>
                <c:pt idx="136162">
                  <c:v>200898</c:v>
                </c:pt>
                <c:pt idx="136163">
                  <c:v>200898</c:v>
                </c:pt>
                <c:pt idx="136164">
                  <c:v>200898</c:v>
                </c:pt>
                <c:pt idx="136165">
                  <c:v>200898</c:v>
                </c:pt>
                <c:pt idx="136166">
                  <c:v>200898</c:v>
                </c:pt>
                <c:pt idx="136167">
                  <c:v>200898</c:v>
                </c:pt>
                <c:pt idx="136168">
                  <c:v>200898</c:v>
                </c:pt>
                <c:pt idx="136169">
                  <c:v>200898</c:v>
                </c:pt>
                <c:pt idx="136170">
                  <c:v>200898</c:v>
                </c:pt>
                <c:pt idx="136171">
                  <c:v>200898</c:v>
                </c:pt>
                <c:pt idx="136172">
                  <c:v>200898</c:v>
                </c:pt>
                <c:pt idx="136173">
                  <c:v>200898</c:v>
                </c:pt>
                <c:pt idx="136174">
                  <c:v>200898</c:v>
                </c:pt>
                <c:pt idx="136175">
                  <c:v>200898</c:v>
                </c:pt>
                <c:pt idx="136176">
                  <c:v>200898</c:v>
                </c:pt>
                <c:pt idx="136177">
                  <c:v>200898</c:v>
                </c:pt>
                <c:pt idx="136178">
                  <c:v>200898</c:v>
                </c:pt>
                <c:pt idx="136179">
                  <c:v>200898</c:v>
                </c:pt>
                <c:pt idx="136180">
                  <c:v>200898</c:v>
                </c:pt>
                <c:pt idx="136181">
                  <c:v>200898</c:v>
                </c:pt>
                <c:pt idx="136182">
                  <c:v>200898</c:v>
                </c:pt>
                <c:pt idx="136183">
                  <c:v>200898</c:v>
                </c:pt>
                <c:pt idx="136184">
                  <c:v>200898</c:v>
                </c:pt>
                <c:pt idx="136185">
                  <c:v>200898</c:v>
                </c:pt>
                <c:pt idx="136186">
                  <c:v>200898</c:v>
                </c:pt>
                <c:pt idx="136187">
                  <c:v>200898</c:v>
                </c:pt>
                <c:pt idx="136188">
                  <c:v>200898</c:v>
                </c:pt>
                <c:pt idx="136189">
                  <c:v>200898</c:v>
                </c:pt>
                <c:pt idx="136190">
                  <c:v>200898</c:v>
                </c:pt>
                <c:pt idx="136191">
                  <c:v>200898</c:v>
                </c:pt>
                <c:pt idx="136192">
                  <c:v>200898</c:v>
                </c:pt>
                <c:pt idx="136193">
                  <c:v>200898</c:v>
                </c:pt>
                <c:pt idx="136194">
                  <c:v>200898</c:v>
                </c:pt>
                <c:pt idx="136195">
                  <c:v>200898</c:v>
                </c:pt>
                <c:pt idx="136196">
                  <c:v>200898</c:v>
                </c:pt>
                <c:pt idx="136197">
                  <c:v>200898</c:v>
                </c:pt>
                <c:pt idx="136198">
                  <c:v>200898</c:v>
                </c:pt>
                <c:pt idx="136199">
                  <c:v>200898</c:v>
                </c:pt>
                <c:pt idx="136200">
                  <c:v>200898</c:v>
                </c:pt>
                <c:pt idx="136201">
                  <c:v>200898</c:v>
                </c:pt>
                <c:pt idx="136202">
                  <c:v>200898</c:v>
                </c:pt>
                <c:pt idx="136203">
                  <c:v>200898</c:v>
                </c:pt>
                <c:pt idx="136204">
                  <c:v>200898</c:v>
                </c:pt>
                <c:pt idx="136205">
                  <c:v>200898</c:v>
                </c:pt>
                <c:pt idx="136206">
                  <c:v>200898</c:v>
                </c:pt>
                <c:pt idx="136207">
                  <c:v>200898</c:v>
                </c:pt>
                <c:pt idx="136208">
                  <c:v>200898</c:v>
                </c:pt>
                <c:pt idx="136209">
                  <c:v>200898</c:v>
                </c:pt>
                <c:pt idx="136210">
                  <c:v>200898</c:v>
                </c:pt>
                <c:pt idx="136211">
                  <c:v>200898</c:v>
                </c:pt>
                <c:pt idx="136212">
                  <c:v>200898</c:v>
                </c:pt>
                <c:pt idx="136213">
                  <c:v>200898</c:v>
                </c:pt>
                <c:pt idx="136214">
                  <c:v>200898</c:v>
                </c:pt>
                <c:pt idx="136215">
                  <c:v>200898</c:v>
                </c:pt>
                <c:pt idx="136216">
                  <c:v>200898</c:v>
                </c:pt>
                <c:pt idx="136217">
                  <c:v>200898</c:v>
                </c:pt>
                <c:pt idx="136218">
                  <c:v>200898</c:v>
                </c:pt>
                <c:pt idx="136219">
                  <c:v>200898</c:v>
                </c:pt>
                <c:pt idx="136220">
                  <c:v>200898</c:v>
                </c:pt>
                <c:pt idx="136221">
                  <c:v>200898</c:v>
                </c:pt>
                <c:pt idx="136222">
                  <c:v>200898</c:v>
                </c:pt>
                <c:pt idx="136223">
                  <c:v>200898</c:v>
                </c:pt>
                <c:pt idx="136224">
                  <c:v>200898</c:v>
                </c:pt>
                <c:pt idx="136225">
                  <c:v>200898</c:v>
                </c:pt>
                <c:pt idx="136226">
                  <c:v>200898</c:v>
                </c:pt>
                <c:pt idx="136227">
                  <c:v>200898</c:v>
                </c:pt>
                <c:pt idx="136228">
                  <c:v>200898</c:v>
                </c:pt>
                <c:pt idx="136229">
                  <c:v>200898</c:v>
                </c:pt>
                <c:pt idx="136230">
                  <c:v>200898</c:v>
                </c:pt>
                <c:pt idx="136231">
                  <c:v>200898</c:v>
                </c:pt>
                <c:pt idx="136232">
                  <c:v>200898</c:v>
                </c:pt>
                <c:pt idx="136233">
                  <c:v>200898</c:v>
                </c:pt>
                <c:pt idx="136234">
                  <c:v>200898</c:v>
                </c:pt>
                <c:pt idx="136235">
                  <c:v>200898</c:v>
                </c:pt>
                <c:pt idx="136236">
                  <c:v>200898</c:v>
                </c:pt>
                <c:pt idx="136237">
                  <c:v>200898</c:v>
                </c:pt>
                <c:pt idx="136238">
                  <c:v>200898</c:v>
                </c:pt>
                <c:pt idx="136239">
                  <c:v>200898</c:v>
                </c:pt>
                <c:pt idx="136240">
                  <c:v>200898</c:v>
                </c:pt>
                <c:pt idx="136241">
                  <c:v>200898</c:v>
                </c:pt>
                <c:pt idx="136242">
                  <c:v>200898</c:v>
                </c:pt>
                <c:pt idx="136243">
                  <c:v>200898</c:v>
                </c:pt>
                <c:pt idx="136244">
                  <c:v>200898</c:v>
                </c:pt>
                <c:pt idx="136245">
                  <c:v>200898</c:v>
                </c:pt>
                <c:pt idx="136246">
                  <c:v>200898</c:v>
                </c:pt>
                <c:pt idx="136247">
                  <c:v>200898</c:v>
                </c:pt>
                <c:pt idx="136248">
                  <c:v>200898</c:v>
                </c:pt>
                <c:pt idx="136249">
                  <c:v>200898</c:v>
                </c:pt>
                <c:pt idx="136250">
                  <c:v>200898</c:v>
                </c:pt>
                <c:pt idx="136251">
                  <c:v>200898</c:v>
                </c:pt>
                <c:pt idx="136252">
                  <c:v>200898</c:v>
                </c:pt>
                <c:pt idx="136253">
                  <c:v>200898</c:v>
                </c:pt>
                <c:pt idx="136254">
                  <c:v>200898</c:v>
                </c:pt>
                <c:pt idx="136255">
                  <c:v>200898</c:v>
                </c:pt>
                <c:pt idx="136256">
                  <c:v>200898</c:v>
                </c:pt>
                <c:pt idx="136257">
                  <c:v>200898</c:v>
                </c:pt>
                <c:pt idx="136258">
                  <c:v>200898</c:v>
                </c:pt>
                <c:pt idx="136259">
                  <c:v>200898</c:v>
                </c:pt>
                <c:pt idx="136260">
                  <c:v>200898</c:v>
                </c:pt>
                <c:pt idx="136261">
                  <c:v>200898</c:v>
                </c:pt>
                <c:pt idx="136262">
                  <c:v>200898</c:v>
                </c:pt>
                <c:pt idx="136263">
                  <c:v>200898</c:v>
                </c:pt>
                <c:pt idx="136264">
                  <c:v>200898</c:v>
                </c:pt>
                <c:pt idx="136265">
                  <c:v>200898</c:v>
                </c:pt>
                <c:pt idx="136266">
                  <c:v>200898</c:v>
                </c:pt>
                <c:pt idx="136267">
                  <c:v>200898</c:v>
                </c:pt>
                <c:pt idx="136268">
                  <c:v>200898</c:v>
                </c:pt>
                <c:pt idx="136269">
                  <c:v>200898</c:v>
                </c:pt>
                <c:pt idx="136270">
                  <c:v>200898</c:v>
                </c:pt>
                <c:pt idx="136271">
                  <c:v>200898</c:v>
                </c:pt>
                <c:pt idx="136272">
                  <c:v>200898</c:v>
                </c:pt>
                <c:pt idx="136273">
                  <c:v>200898</c:v>
                </c:pt>
                <c:pt idx="136274">
                  <c:v>200898</c:v>
                </c:pt>
                <c:pt idx="136275">
                  <c:v>200898</c:v>
                </c:pt>
                <c:pt idx="136276">
                  <c:v>200898</c:v>
                </c:pt>
                <c:pt idx="136277">
                  <c:v>200898</c:v>
                </c:pt>
                <c:pt idx="136278">
                  <c:v>200898</c:v>
                </c:pt>
                <c:pt idx="136279">
                  <c:v>200898</c:v>
                </c:pt>
                <c:pt idx="136280">
                  <c:v>200898</c:v>
                </c:pt>
                <c:pt idx="136281">
                  <c:v>200898</c:v>
                </c:pt>
                <c:pt idx="136282">
                  <c:v>200898</c:v>
                </c:pt>
                <c:pt idx="136283">
                  <c:v>200898</c:v>
                </c:pt>
                <c:pt idx="136284">
                  <c:v>200898</c:v>
                </c:pt>
                <c:pt idx="136285">
                  <c:v>200898</c:v>
                </c:pt>
                <c:pt idx="136286">
                  <c:v>200898</c:v>
                </c:pt>
                <c:pt idx="136287">
                  <c:v>200898</c:v>
                </c:pt>
                <c:pt idx="136288">
                  <c:v>200898</c:v>
                </c:pt>
                <c:pt idx="136289">
                  <c:v>200898</c:v>
                </c:pt>
                <c:pt idx="136290">
                  <c:v>200898</c:v>
                </c:pt>
                <c:pt idx="136291">
                  <c:v>200898</c:v>
                </c:pt>
                <c:pt idx="136292">
                  <c:v>200898</c:v>
                </c:pt>
                <c:pt idx="136293">
                  <c:v>200898</c:v>
                </c:pt>
                <c:pt idx="136294">
                  <c:v>200898</c:v>
                </c:pt>
                <c:pt idx="136295">
                  <c:v>200898</c:v>
                </c:pt>
                <c:pt idx="136296">
                  <c:v>200898</c:v>
                </c:pt>
                <c:pt idx="136297">
                  <c:v>200898</c:v>
                </c:pt>
                <c:pt idx="136298">
                  <c:v>200898</c:v>
                </c:pt>
                <c:pt idx="136299">
                  <c:v>200898</c:v>
                </c:pt>
                <c:pt idx="136300">
                  <c:v>200898</c:v>
                </c:pt>
                <c:pt idx="136301">
                  <c:v>200898</c:v>
                </c:pt>
                <c:pt idx="136302">
                  <c:v>200898</c:v>
                </c:pt>
                <c:pt idx="136303">
                  <c:v>200898</c:v>
                </c:pt>
                <c:pt idx="136304">
                  <c:v>200898</c:v>
                </c:pt>
                <c:pt idx="136305">
                  <c:v>200898</c:v>
                </c:pt>
                <c:pt idx="136306">
                  <c:v>200898</c:v>
                </c:pt>
                <c:pt idx="136307">
                  <c:v>200898</c:v>
                </c:pt>
                <c:pt idx="136308">
                  <c:v>200898</c:v>
                </c:pt>
                <c:pt idx="136309">
                  <c:v>200898</c:v>
                </c:pt>
                <c:pt idx="136310">
                  <c:v>200898</c:v>
                </c:pt>
                <c:pt idx="136311">
                  <c:v>200898</c:v>
                </c:pt>
                <c:pt idx="136312">
                  <c:v>200898</c:v>
                </c:pt>
                <c:pt idx="136313">
                  <c:v>200898</c:v>
                </c:pt>
                <c:pt idx="136314">
                  <c:v>200898</c:v>
                </c:pt>
                <c:pt idx="136315">
                  <c:v>200898</c:v>
                </c:pt>
                <c:pt idx="136316">
                  <c:v>200898</c:v>
                </c:pt>
                <c:pt idx="136317">
                  <c:v>200898</c:v>
                </c:pt>
                <c:pt idx="136318">
                  <c:v>200898</c:v>
                </c:pt>
                <c:pt idx="136319">
                  <c:v>200898</c:v>
                </c:pt>
                <c:pt idx="136320">
                  <c:v>200898</c:v>
                </c:pt>
                <c:pt idx="136321">
                  <c:v>200898</c:v>
                </c:pt>
                <c:pt idx="136322">
                  <c:v>200898</c:v>
                </c:pt>
                <c:pt idx="136323">
                  <c:v>200898</c:v>
                </c:pt>
                <c:pt idx="136324">
                  <c:v>200898</c:v>
                </c:pt>
                <c:pt idx="136325">
                  <c:v>200898</c:v>
                </c:pt>
                <c:pt idx="136326">
                  <c:v>200898</c:v>
                </c:pt>
                <c:pt idx="136327">
                  <c:v>200898</c:v>
                </c:pt>
                <c:pt idx="136328">
                  <c:v>200898</c:v>
                </c:pt>
                <c:pt idx="136329">
                  <c:v>200898</c:v>
                </c:pt>
                <c:pt idx="136330">
                  <c:v>200898</c:v>
                </c:pt>
                <c:pt idx="136331">
                  <c:v>200898</c:v>
                </c:pt>
                <c:pt idx="136332">
                  <c:v>200898</c:v>
                </c:pt>
                <c:pt idx="136333">
                  <c:v>200898</c:v>
                </c:pt>
                <c:pt idx="136334">
                  <c:v>200898</c:v>
                </c:pt>
                <c:pt idx="136335">
                  <c:v>200898</c:v>
                </c:pt>
                <c:pt idx="136336">
                  <c:v>200898</c:v>
                </c:pt>
                <c:pt idx="136337">
                  <c:v>200898</c:v>
                </c:pt>
                <c:pt idx="136338">
                  <c:v>200898</c:v>
                </c:pt>
                <c:pt idx="136339">
                  <c:v>200898</c:v>
                </c:pt>
                <c:pt idx="136340">
                  <c:v>200898</c:v>
                </c:pt>
                <c:pt idx="136341">
                  <c:v>200898</c:v>
                </c:pt>
                <c:pt idx="136342">
                  <c:v>200898</c:v>
                </c:pt>
                <c:pt idx="136343">
                  <c:v>200898</c:v>
                </c:pt>
                <c:pt idx="136344">
                  <c:v>200898</c:v>
                </c:pt>
                <c:pt idx="136345">
                  <c:v>200898</c:v>
                </c:pt>
                <c:pt idx="136346">
                  <c:v>200898</c:v>
                </c:pt>
                <c:pt idx="136347">
                  <c:v>200898</c:v>
                </c:pt>
                <c:pt idx="136348">
                  <c:v>200898</c:v>
                </c:pt>
                <c:pt idx="136349">
                  <c:v>200898</c:v>
                </c:pt>
                <c:pt idx="136350">
                  <c:v>200898</c:v>
                </c:pt>
                <c:pt idx="136351">
                  <c:v>200898</c:v>
                </c:pt>
                <c:pt idx="136352">
                  <c:v>200898</c:v>
                </c:pt>
                <c:pt idx="136353">
                  <c:v>200898</c:v>
                </c:pt>
                <c:pt idx="136354">
                  <c:v>200898</c:v>
                </c:pt>
                <c:pt idx="136355">
                  <c:v>200898</c:v>
                </c:pt>
                <c:pt idx="136356">
                  <c:v>200898</c:v>
                </c:pt>
                <c:pt idx="136357">
                  <c:v>200898</c:v>
                </c:pt>
                <c:pt idx="136358">
                  <c:v>200898</c:v>
                </c:pt>
                <c:pt idx="136359">
                  <c:v>200898</c:v>
                </c:pt>
                <c:pt idx="136360">
                  <c:v>200898</c:v>
                </c:pt>
                <c:pt idx="136361">
                  <c:v>200898</c:v>
                </c:pt>
                <c:pt idx="136362">
                  <c:v>200898</c:v>
                </c:pt>
                <c:pt idx="136363">
                  <c:v>200898</c:v>
                </c:pt>
                <c:pt idx="136364">
                  <c:v>200898</c:v>
                </c:pt>
                <c:pt idx="136365">
                  <c:v>200898</c:v>
                </c:pt>
                <c:pt idx="136366">
                  <c:v>200898</c:v>
                </c:pt>
                <c:pt idx="136367">
                  <c:v>200898</c:v>
                </c:pt>
                <c:pt idx="136368">
                  <c:v>200898</c:v>
                </c:pt>
                <c:pt idx="136369">
                  <c:v>200898</c:v>
                </c:pt>
                <c:pt idx="136370">
                  <c:v>200898</c:v>
                </c:pt>
                <c:pt idx="136371">
                  <c:v>200898</c:v>
                </c:pt>
                <c:pt idx="136372">
                  <c:v>200898</c:v>
                </c:pt>
                <c:pt idx="136373">
                  <c:v>200898</c:v>
                </c:pt>
                <c:pt idx="136374">
                  <c:v>200898</c:v>
                </c:pt>
                <c:pt idx="136375">
                  <c:v>200898</c:v>
                </c:pt>
                <c:pt idx="136376">
                  <c:v>200898</c:v>
                </c:pt>
                <c:pt idx="136377">
                  <c:v>200898</c:v>
                </c:pt>
                <c:pt idx="136378">
                  <c:v>200898</c:v>
                </c:pt>
                <c:pt idx="136379">
                  <c:v>200898</c:v>
                </c:pt>
                <c:pt idx="136380">
                  <c:v>200898</c:v>
                </c:pt>
                <c:pt idx="136381">
                  <c:v>200898</c:v>
                </c:pt>
                <c:pt idx="136382">
                  <c:v>200898</c:v>
                </c:pt>
                <c:pt idx="136383">
                  <c:v>200898</c:v>
                </c:pt>
                <c:pt idx="136384">
                  <c:v>200898</c:v>
                </c:pt>
                <c:pt idx="136385">
                  <c:v>200898</c:v>
                </c:pt>
                <c:pt idx="136386">
                  <c:v>200898</c:v>
                </c:pt>
                <c:pt idx="136387">
                  <c:v>200898</c:v>
                </c:pt>
                <c:pt idx="136388">
                  <c:v>200898</c:v>
                </c:pt>
                <c:pt idx="136389">
                  <c:v>200898</c:v>
                </c:pt>
                <c:pt idx="136390">
                  <c:v>200898</c:v>
                </c:pt>
                <c:pt idx="136391">
                  <c:v>200898</c:v>
                </c:pt>
                <c:pt idx="136392">
                  <c:v>200898</c:v>
                </c:pt>
                <c:pt idx="136393">
                  <c:v>200898</c:v>
                </c:pt>
                <c:pt idx="136394">
                  <c:v>200898</c:v>
                </c:pt>
                <c:pt idx="136395">
                  <c:v>200898</c:v>
                </c:pt>
                <c:pt idx="136396">
                  <c:v>200898</c:v>
                </c:pt>
                <c:pt idx="136397">
                  <c:v>200898</c:v>
                </c:pt>
                <c:pt idx="136398">
                  <c:v>200898</c:v>
                </c:pt>
                <c:pt idx="136399">
                  <c:v>200898</c:v>
                </c:pt>
                <c:pt idx="136400">
                  <c:v>200898</c:v>
                </c:pt>
                <c:pt idx="136401">
                  <c:v>200898</c:v>
                </c:pt>
                <c:pt idx="136402">
                  <c:v>200898</c:v>
                </c:pt>
                <c:pt idx="136403">
                  <c:v>200898</c:v>
                </c:pt>
                <c:pt idx="136404">
                  <c:v>200898</c:v>
                </c:pt>
                <c:pt idx="136405">
                  <c:v>200898</c:v>
                </c:pt>
                <c:pt idx="136406">
                  <c:v>200898</c:v>
                </c:pt>
                <c:pt idx="136407">
                  <c:v>200898</c:v>
                </c:pt>
                <c:pt idx="136408">
                  <c:v>200898</c:v>
                </c:pt>
                <c:pt idx="136409">
                  <c:v>200898</c:v>
                </c:pt>
                <c:pt idx="136410">
                  <c:v>200898</c:v>
                </c:pt>
                <c:pt idx="136411">
                  <c:v>200898</c:v>
                </c:pt>
                <c:pt idx="136412">
                  <c:v>200898</c:v>
                </c:pt>
                <c:pt idx="136413">
                  <c:v>200898</c:v>
                </c:pt>
                <c:pt idx="136414">
                  <c:v>200898</c:v>
                </c:pt>
                <c:pt idx="136415">
                  <c:v>200898</c:v>
                </c:pt>
                <c:pt idx="136416">
                  <c:v>200898</c:v>
                </c:pt>
                <c:pt idx="136417">
                  <c:v>200898</c:v>
                </c:pt>
                <c:pt idx="136418">
                  <c:v>200898</c:v>
                </c:pt>
                <c:pt idx="136419">
                  <c:v>200898</c:v>
                </c:pt>
                <c:pt idx="136420">
                  <c:v>200898</c:v>
                </c:pt>
                <c:pt idx="136421">
                  <c:v>200898</c:v>
                </c:pt>
                <c:pt idx="136422">
                  <c:v>200898</c:v>
                </c:pt>
                <c:pt idx="136423">
                  <c:v>200898</c:v>
                </c:pt>
                <c:pt idx="136424">
                  <c:v>200898</c:v>
                </c:pt>
                <c:pt idx="136425">
                  <c:v>200898</c:v>
                </c:pt>
                <c:pt idx="136426">
                  <c:v>200898</c:v>
                </c:pt>
                <c:pt idx="136427">
                  <c:v>200898</c:v>
                </c:pt>
                <c:pt idx="136428">
                  <c:v>200898</c:v>
                </c:pt>
                <c:pt idx="136429">
                  <c:v>200898</c:v>
                </c:pt>
                <c:pt idx="136430">
                  <c:v>200898</c:v>
                </c:pt>
                <c:pt idx="136431">
                  <c:v>200898</c:v>
                </c:pt>
                <c:pt idx="136432">
                  <c:v>200898</c:v>
                </c:pt>
                <c:pt idx="136433">
                  <c:v>200898</c:v>
                </c:pt>
                <c:pt idx="136434">
                  <c:v>200898</c:v>
                </c:pt>
                <c:pt idx="136435">
                  <c:v>200898</c:v>
                </c:pt>
                <c:pt idx="136436">
                  <c:v>200898</c:v>
                </c:pt>
                <c:pt idx="136437">
                  <c:v>200898</c:v>
                </c:pt>
                <c:pt idx="136438">
                  <c:v>200898</c:v>
                </c:pt>
                <c:pt idx="136439">
                  <c:v>200898</c:v>
                </c:pt>
                <c:pt idx="136440">
                  <c:v>200898</c:v>
                </c:pt>
                <c:pt idx="136441">
                  <c:v>200898</c:v>
                </c:pt>
                <c:pt idx="136442">
                  <c:v>200898</c:v>
                </c:pt>
                <c:pt idx="136443">
                  <c:v>200898</c:v>
                </c:pt>
                <c:pt idx="136444">
                  <c:v>200898</c:v>
                </c:pt>
                <c:pt idx="136445">
                  <c:v>200898</c:v>
                </c:pt>
                <c:pt idx="136446">
                  <c:v>200898</c:v>
                </c:pt>
                <c:pt idx="136447">
                  <c:v>200898</c:v>
                </c:pt>
                <c:pt idx="136448">
                  <c:v>200898</c:v>
                </c:pt>
                <c:pt idx="136449">
                  <c:v>200898</c:v>
                </c:pt>
                <c:pt idx="136450">
                  <c:v>200898</c:v>
                </c:pt>
                <c:pt idx="136451">
                  <c:v>200898</c:v>
                </c:pt>
                <c:pt idx="136452">
                  <c:v>200898</c:v>
                </c:pt>
                <c:pt idx="136453">
                  <c:v>200898</c:v>
                </c:pt>
                <c:pt idx="136454">
                  <c:v>200898</c:v>
                </c:pt>
                <c:pt idx="136455">
                  <c:v>200898</c:v>
                </c:pt>
                <c:pt idx="136456">
                  <c:v>200898</c:v>
                </c:pt>
                <c:pt idx="136457">
                  <c:v>200898</c:v>
                </c:pt>
                <c:pt idx="136458">
                  <c:v>200898</c:v>
                </c:pt>
                <c:pt idx="136459">
                  <c:v>200898</c:v>
                </c:pt>
                <c:pt idx="136460">
                  <c:v>200898</c:v>
                </c:pt>
                <c:pt idx="136461">
                  <c:v>200898</c:v>
                </c:pt>
                <c:pt idx="136462">
                  <c:v>200898</c:v>
                </c:pt>
                <c:pt idx="136463">
                  <c:v>200898</c:v>
                </c:pt>
                <c:pt idx="136464">
                  <c:v>200898</c:v>
                </c:pt>
                <c:pt idx="136465">
                  <c:v>200898</c:v>
                </c:pt>
                <c:pt idx="136466">
                  <c:v>200898</c:v>
                </c:pt>
                <c:pt idx="136467">
                  <c:v>200898</c:v>
                </c:pt>
                <c:pt idx="136468">
                  <c:v>200898</c:v>
                </c:pt>
                <c:pt idx="136469">
                  <c:v>200898</c:v>
                </c:pt>
                <c:pt idx="136470">
                  <c:v>200898</c:v>
                </c:pt>
                <c:pt idx="136471">
                  <c:v>200898</c:v>
                </c:pt>
                <c:pt idx="136472">
                  <c:v>200898</c:v>
                </c:pt>
                <c:pt idx="136473">
                  <c:v>200898</c:v>
                </c:pt>
                <c:pt idx="136474">
                  <c:v>200898</c:v>
                </c:pt>
                <c:pt idx="136475">
                  <c:v>200898</c:v>
                </c:pt>
                <c:pt idx="136476">
                  <c:v>200898</c:v>
                </c:pt>
                <c:pt idx="136477">
                  <c:v>200898</c:v>
                </c:pt>
                <c:pt idx="136478">
                  <c:v>200898</c:v>
                </c:pt>
                <c:pt idx="136479">
                  <c:v>200898</c:v>
                </c:pt>
                <c:pt idx="136480">
                  <c:v>200898</c:v>
                </c:pt>
                <c:pt idx="136481">
                  <c:v>200898</c:v>
                </c:pt>
                <c:pt idx="136482">
                  <c:v>200898</c:v>
                </c:pt>
                <c:pt idx="136483">
                  <c:v>200898</c:v>
                </c:pt>
                <c:pt idx="136484">
                  <c:v>200898</c:v>
                </c:pt>
                <c:pt idx="136485">
                  <c:v>200898</c:v>
                </c:pt>
                <c:pt idx="136486">
                  <c:v>200898</c:v>
                </c:pt>
                <c:pt idx="136487">
                  <c:v>200898</c:v>
                </c:pt>
                <c:pt idx="136488">
                  <c:v>200898</c:v>
                </c:pt>
                <c:pt idx="136489">
                  <c:v>200898</c:v>
                </c:pt>
                <c:pt idx="136490">
                  <c:v>200898</c:v>
                </c:pt>
                <c:pt idx="136491">
                  <c:v>200898</c:v>
                </c:pt>
                <c:pt idx="136492">
                  <c:v>200898</c:v>
                </c:pt>
                <c:pt idx="136493">
                  <c:v>200898</c:v>
                </c:pt>
                <c:pt idx="136494">
                  <c:v>200898</c:v>
                </c:pt>
                <c:pt idx="136495">
                  <c:v>200898</c:v>
                </c:pt>
                <c:pt idx="136496">
                  <c:v>200898</c:v>
                </c:pt>
                <c:pt idx="136497">
                  <c:v>200898</c:v>
                </c:pt>
                <c:pt idx="136498">
                  <c:v>200898</c:v>
                </c:pt>
                <c:pt idx="136499">
                  <c:v>200898</c:v>
                </c:pt>
                <c:pt idx="136500">
                  <c:v>200898</c:v>
                </c:pt>
                <c:pt idx="136501">
                  <c:v>200898</c:v>
                </c:pt>
                <c:pt idx="136502">
                  <c:v>200898</c:v>
                </c:pt>
                <c:pt idx="136503">
                  <c:v>200898</c:v>
                </c:pt>
                <c:pt idx="136504">
                  <c:v>200898</c:v>
                </c:pt>
                <c:pt idx="136505">
                  <c:v>200898</c:v>
                </c:pt>
                <c:pt idx="136506">
                  <c:v>200898</c:v>
                </c:pt>
                <c:pt idx="136507">
                  <c:v>200898</c:v>
                </c:pt>
                <c:pt idx="136508">
                  <c:v>200898</c:v>
                </c:pt>
                <c:pt idx="136509">
                  <c:v>200898</c:v>
                </c:pt>
                <c:pt idx="136510">
                  <c:v>200898</c:v>
                </c:pt>
                <c:pt idx="136511">
                  <c:v>200898</c:v>
                </c:pt>
                <c:pt idx="136512">
                  <c:v>200898</c:v>
                </c:pt>
                <c:pt idx="136513">
                  <c:v>200898</c:v>
                </c:pt>
                <c:pt idx="136514">
                  <c:v>200898</c:v>
                </c:pt>
                <c:pt idx="136515">
                  <c:v>200898</c:v>
                </c:pt>
                <c:pt idx="136516">
                  <c:v>200898</c:v>
                </c:pt>
                <c:pt idx="136517">
                  <c:v>200898</c:v>
                </c:pt>
                <c:pt idx="136518">
                  <c:v>200898</c:v>
                </c:pt>
                <c:pt idx="136519">
                  <c:v>200898</c:v>
                </c:pt>
                <c:pt idx="136520">
                  <c:v>200898</c:v>
                </c:pt>
                <c:pt idx="136521">
                  <c:v>200898</c:v>
                </c:pt>
                <c:pt idx="136522">
                  <c:v>200898</c:v>
                </c:pt>
                <c:pt idx="136523">
                  <c:v>200898</c:v>
                </c:pt>
                <c:pt idx="136524">
                  <c:v>200898</c:v>
                </c:pt>
                <c:pt idx="136525">
                  <c:v>200898</c:v>
                </c:pt>
                <c:pt idx="136526">
                  <c:v>200898</c:v>
                </c:pt>
                <c:pt idx="136527">
                  <c:v>200898</c:v>
                </c:pt>
                <c:pt idx="136528">
                  <c:v>200898</c:v>
                </c:pt>
                <c:pt idx="136529">
                  <c:v>200898</c:v>
                </c:pt>
                <c:pt idx="136530">
                  <c:v>200898</c:v>
                </c:pt>
                <c:pt idx="136531">
                  <c:v>200898</c:v>
                </c:pt>
                <c:pt idx="136532">
                  <c:v>200898</c:v>
                </c:pt>
                <c:pt idx="136533">
                  <c:v>200898</c:v>
                </c:pt>
                <c:pt idx="136534">
                  <c:v>200898</c:v>
                </c:pt>
                <c:pt idx="136535">
                  <c:v>200898</c:v>
                </c:pt>
                <c:pt idx="136536">
                  <c:v>200898</c:v>
                </c:pt>
                <c:pt idx="136537">
                  <c:v>200898</c:v>
                </c:pt>
                <c:pt idx="136538">
                  <c:v>200898</c:v>
                </c:pt>
                <c:pt idx="136539">
                  <c:v>200898</c:v>
                </c:pt>
                <c:pt idx="136540">
                  <c:v>200898</c:v>
                </c:pt>
                <c:pt idx="136541">
                  <c:v>200898</c:v>
                </c:pt>
                <c:pt idx="136542">
                  <c:v>200898</c:v>
                </c:pt>
                <c:pt idx="136543">
                  <c:v>200898</c:v>
                </c:pt>
                <c:pt idx="136544">
                  <c:v>200898</c:v>
                </c:pt>
                <c:pt idx="136545">
                  <c:v>200898</c:v>
                </c:pt>
                <c:pt idx="136546">
                  <c:v>200898</c:v>
                </c:pt>
                <c:pt idx="136547">
                  <c:v>200898</c:v>
                </c:pt>
                <c:pt idx="136548">
                  <c:v>200898</c:v>
                </c:pt>
                <c:pt idx="136549">
                  <c:v>200898</c:v>
                </c:pt>
                <c:pt idx="136550">
                  <c:v>200898</c:v>
                </c:pt>
                <c:pt idx="136551">
                  <c:v>200898</c:v>
                </c:pt>
                <c:pt idx="136552">
                  <c:v>200898</c:v>
                </c:pt>
                <c:pt idx="136553">
                  <c:v>200898</c:v>
                </c:pt>
                <c:pt idx="136554">
                  <c:v>200898</c:v>
                </c:pt>
                <c:pt idx="136555">
                  <c:v>200898</c:v>
                </c:pt>
                <c:pt idx="136556">
                  <c:v>200898</c:v>
                </c:pt>
                <c:pt idx="136557">
                  <c:v>200898</c:v>
                </c:pt>
                <c:pt idx="136558">
                  <c:v>200898</c:v>
                </c:pt>
                <c:pt idx="136559">
                  <c:v>200898</c:v>
                </c:pt>
                <c:pt idx="136560">
                  <c:v>200898</c:v>
                </c:pt>
                <c:pt idx="136561">
                  <c:v>200898</c:v>
                </c:pt>
                <c:pt idx="136562">
                  <c:v>200898</c:v>
                </c:pt>
                <c:pt idx="136563">
                  <c:v>200898</c:v>
                </c:pt>
                <c:pt idx="136564">
                  <c:v>200898</c:v>
                </c:pt>
                <c:pt idx="136565">
                  <c:v>200898</c:v>
                </c:pt>
                <c:pt idx="136566">
                  <c:v>200898</c:v>
                </c:pt>
                <c:pt idx="136567">
                  <c:v>200898</c:v>
                </c:pt>
                <c:pt idx="136568">
                  <c:v>200898</c:v>
                </c:pt>
                <c:pt idx="136569">
                  <c:v>200898</c:v>
                </c:pt>
                <c:pt idx="136570">
                  <c:v>200898</c:v>
                </c:pt>
                <c:pt idx="136571">
                  <c:v>200898</c:v>
                </c:pt>
                <c:pt idx="136572">
                  <c:v>200898</c:v>
                </c:pt>
                <c:pt idx="136573">
                  <c:v>200898</c:v>
                </c:pt>
                <c:pt idx="136574">
                  <c:v>200898</c:v>
                </c:pt>
                <c:pt idx="136575">
                  <c:v>200898</c:v>
                </c:pt>
                <c:pt idx="136576">
                  <c:v>200898</c:v>
                </c:pt>
                <c:pt idx="136577">
                  <c:v>200898</c:v>
                </c:pt>
                <c:pt idx="136578">
                  <c:v>200898</c:v>
                </c:pt>
                <c:pt idx="136579">
                  <c:v>200898</c:v>
                </c:pt>
                <c:pt idx="136580">
                  <c:v>200898</c:v>
                </c:pt>
                <c:pt idx="136581">
                  <c:v>200898</c:v>
                </c:pt>
                <c:pt idx="136582">
                  <c:v>200898</c:v>
                </c:pt>
                <c:pt idx="136583">
                  <c:v>200898</c:v>
                </c:pt>
                <c:pt idx="136584">
                  <c:v>200898</c:v>
                </c:pt>
                <c:pt idx="136585">
                  <c:v>200898</c:v>
                </c:pt>
                <c:pt idx="136586">
                  <c:v>200898</c:v>
                </c:pt>
                <c:pt idx="136587">
                  <c:v>200898</c:v>
                </c:pt>
                <c:pt idx="136588">
                  <c:v>200898</c:v>
                </c:pt>
                <c:pt idx="136589">
                  <c:v>200898</c:v>
                </c:pt>
                <c:pt idx="136590">
                  <c:v>200898</c:v>
                </c:pt>
                <c:pt idx="136591">
                  <c:v>200898</c:v>
                </c:pt>
                <c:pt idx="136592">
                  <c:v>200898</c:v>
                </c:pt>
                <c:pt idx="136593">
                  <c:v>200898</c:v>
                </c:pt>
                <c:pt idx="136594">
                  <c:v>200898</c:v>
                </c:pt>
                <c:pt idx="136595">
                  <c:v>200898</c:v>
                </c:pt>
                <c:pt idx="136596">
                  <c:v>200898</c:v>
                </c:pt>
                <c:pt idx="136597">
                  <c:v>200898</c:v>
                </c:pt>
                <c:pt idx="136598">
                  <c:v>200898</c:v>
                </c:pt>
                <c:pt idx="136599">
                  <c:v>200898</c:v>
                </c:pt>
                <c:pt idx="136600">
                  <c:v>200898</c:v>
                </c:pt>
                <c:pt idx="136601">
                  <c:v>200898</c:v>
                </c:pt>
                <c:pt idx="136602">
                  <c:v>200898</c:v>
                </c:pt>
                <c:pt idx="136603">
                  <c:v>200898</c:v>
                </c:pt>
                <c:pt idx="136604">
                  <c:v>200898</c:v>
                </c:pt>
                <c:pt idx="136605">
                  <c:v>200898</c:v>
                </c:pt>
                <c:pt idx="136606">
                  <c:v>200898</c:v>
                </c:pt>
                <c:pt idx="136607">
                  <c:v>200898</c:v>
                </c:pt>
                <c:pt idx="136608">
                  <c:v>200898</c:v>
                </c:pt>
                <c:pt idx="136609">
                  <c:v>200898</c:v>
                </c:pt>
                <c:pt idx="136610">
                  <c:v>200898</c:v>
                </c:pt>
                <c:pt idx="136611">
                  <c:v>200898</c:v>
                </c:pt>
                <c:pt idx="136612">
                  <c:v>200898</c:v>
                </c:pt>
                <c:pt idx="136613">
                  <c:v>200898</c:v>
                </c:pt>
                <c:pt idx="136614">
                  <c:v>200898</c:v>
                </c:pt>
                <c:pt idx="136615">
                  <c:v>200898</c:v>
                </c:pt>
                <c:pt idx="136616">
                  <c:v>200898</c:v>
                </c:pt>
                <c:pt idx="136617">
                  <c:v>200898</c:v>
                </c:pt>
                <c:pt idx="136618">
                  <c:v>200898</c:v>
                </c:pt>
                <c:pt idx="136619">
                  <c:v>200898</c:v>
                </c:pt>
                <c:pt idx="136620">
                  <c:v>200898</c:v>
                </c:pt>
                <c:pt idx="136621">
                  <c:v>200898</c:v>
                </c:pt>
                <c:pt idx="136622">
                  <c:v>200898</c:v>
                </c:pt>
                <c:pt idx="136623">
                  <c:v>200898</c:v>
                </c:pt>
                <c:pt idx="136624">
                  <c:v>200898</c:v>
                </c:pt>
                <c:pt idx="136625">
                  <c:v>200898</c:v>
                </c:pt>
                <c:pt idx="136626">
                  <c:v>200898</c:v>
                </c:pt>
                <c:pt idx="136627">
                  <c:v>200898</c:v>
                </c:pt>
                <c:pt idx="136628">
                  <c:v>200898</c:v>
                </c:pt>
                <c:pt idx="136629">
                  <c:v>200898</c:v>
                </c:pt>
                <c:pt idx="136630">
                  <c:v>200898</c:v>
                </c:pt>
                <c:pt idx="136631">
                  <c:v>200898</c:v>
                </c:pt>
                <c:pt idx="136632">
                  <c:v>200898</c:v>
                </c:pt>
                <c:pt idx="136633">
                  <c:v>200898</c:v>
                </c:pt>
                <c:pt idx="136634">
                  <c:v>200898</c:v>
                </c:pt>
                <c:pt idx="136635">
                  <c:v>200898</c:v>
                </c:pt>
                <c:pt idx="136636">
                  <c:v>200898</c:v>
                </c:pt>
                <c:pt idx="136637">
                  <c:v>200898</c:v>
                </c:pt>
                <c:pt idx="136638">
                  <c:v>200898</c:v>
                </c:pt>
                <c:pt idx="136639">
                  <c:v>200898</c:v>
                </c:pt>
                <c:pt idx="136640">
                  <c:v>200898</c:v>
                </c:pt>
                <c:pt idx="136641">
                  <c:v>200898</c:v>
                </c:pt>
                <c:pt idx="136642">
                  <c:v>200898</c:v>
                </c:pt>
                <c:pt idx="136643">
                  <c:v>200898</c:v>
                </c:pt>
                <c:pt idx="136644">
                  <c:v>200898</c:v>
                </c:pt>
                <c:pt idx="136645">
                  <c:v>200898</c:v>
                </c:pt>
                <c:pt idx="136646">
                  <c:v>200898</c:v>
                </c:pt>
                <c:pt idx="136647">
                  <c:v>200898</c:v>
                </c:pt>
                <c:pt idx="136648">
                  <c:v>200898</c:v>
                </c:pt>
                <c:pt idx="136649">
                  <c:v>200898</c:v>
                </c:pt>
                <c:pt idx="136650">
                  <c:v>200898</c:v>
                </c:pt>
                <c:pt idx="136651">
                  <c:v>200898</c:v>
                </c:pt>
                <c:pt idx="136652">
                  <c:v>200898</c:v>
                </c:pt>
                <c:pt idx="136653">
                  <c:v>200898</c:v>
                </c:pt>
                <c:pt idx="136654">
                  <c:v>200898</c:v>
                </c:pt>
                <c:pt idx="136655">
                  <c:v>200898</c:v>
                </c:pt>
                <c:pt idx="136656">
                  <c:v>200898</c:v>
                </c:pt>
                <c:pt idx="136657">
                  <c:v>200898</c:v>
                </c:pt>
                <c:pt idx="136658">
                  <c:v>200898</c:v>
                </c:pt>
                <c:pt idx="136659">
                  <c:v>200898</c:v>
                </c:pt>
                <c:pt idx="136660">
                  <c:v>200898</c:v>
                </c:pt>
                <c:pt idx="136661">
                  <c:v>200898</c:v>
                </c:pt>
                <c:pt idx="136662">
                  <c:v>200898</c:v>
                </c:pt>
                <c:pt idx="136663">
                  <c:v>200898</c:v>
                </c:pt>
                <c:pt idx="136664">
                  <c:v>200898</c:v>
                </c:pt>
                <c:pt idx="136665">
                  <c:v>200898</c:v>
                </c:pt>
                <c:pt idx="136666">
                  <c:v>200898</c:v>
                </c:pt>
                <c:pt idx="136667">
                  <c:v>200898</c:v>
                </c:pt>
                <c:pt idx="136668">
                  <c:v>200898</c:v>
                </c:pt>
                <c:pt idx="136669">
                  <c:v>200898</c:v>
                </c:pt>
                <c:pt idx="136670">
                  <c:v>200898</c:v>
                </c:pt>
                <c:pt idx="136671">
                  <c:v>200898</c:v>
                </c:pt>
                <c:pt idx="136672">
                  <c:v>200898</c:v>
                </c:pt>
                <c:pt idx="136673">
                  <c:v>200898</c:v>
                </c:pt>
                <c:pt idx="136674">
                  <c:v>200898</c:v>
                </c:pt>
                <c:pt idx="136675">
                  <c:v>200898</c:v>
                </c:pt>
                <c:pt idx="136676">
                  <c:v>200898</c:v>
                </c:pt>
                <c:pt idx="136677">
                  <c:v>200898</c:v>
                </c:pt>
                <c:pt idx="136678">
                  <c:v>200898</c:v>
                </c:pt>
                <c:pt idx="136679">
                  <c:v>200898</c:v>
                </c:pt>
                <c:pt idx="136680">
                  <c:v>200898</c:v>
                </c:pt>
                <c:pt idx="136681">
                  <c:v>200898</c:v>
                </c:pt>
                <c:pt idx="136682">
                  <c:v>200898</c:v>
                </c:pt>
                <c:pt idx="136683">
                  <c:v>200898</c:v>
                </c:pt>
                <c:pt idx="136684">
                  <c:v>200898</c:v>
                </c:pt>
                <c:pt idx="136685">
                  <c:v>200898</c:v>
                </c:pt>
                <c:pt idx="136686">
                  <c:v>200898</c:v>
                </c:pt>
                <c:pt idx="136687">
                  <c:v>200898</c:v>
                </c:pt>
                <c:pt idx="136688">
                  <c:v>200898</c:v>
                </c:pt>
                <c:pt idx="136689">
                  <c:v>200898</c:v>
                </c:pt>
                <c:pt idx="136690">
                  <c:v>200898</c:v>
                </c:pt>
                <c:pt idx="136691">
                  <c:v>200898</c:v>
                </c:pt>
                <c:pt idx="136692">
                  <c:v>200898</c:v>
                </c:pt>
                <c:pt idx="136693">
                  <c:v>200898</c:v>
                </c:pt>
                <c:pt idx="136694">
                  <c:v>200898</c:v>
                </c:pt>
                <c:pt idx="136695">
                  <c:v>200898</c:v>
                </c:pt>
                <c:pt idx="136696">
                  <c:v>200898</c:v>
                </c:pt>
                <c:pt idx="136697">
                  <c:v>200898</c:v>
                </c:pt>
                <c:pt idx="136698">
                  <c:v>200898</c:v>
                </c:pt>
                <c:pt idx="136699">
                  <c:v>200898</c:v>
                </c:pt>
                <c:pt idx="136700">
                  <c:v>200898</c:v>
                </c:pt>
                <c:pt idx="136701">
                  <c:v>200898</c:v>
                </c:pt>
                <c:pt idx="136702">
                  <c:v>200898</c:v>
                </c:pt>
                <c:pt idx="136703">
                  <c:v>200898</c:v>
                </c:pt>
                <c:pt idx="136704">
                  <c:v>200898</c:v>
                </c:pt>
                <c:pt idx="136705">
                  <c:v>200898</c:v>
                </c:pt>
                <c:pt idx="136706">
                  <c:v>200898</c:v>
                </c:pt>
                <c:pt idx="136707">
                  <c:v>200898</c:v>
                </c:pt>
                <c:pt idx="136708">
                  <c:v>200898</c:v>
                </c:pt>
                <c:pt idx="136709">
                  <c:v>200898</c:v>
                </c:pt>
                <c:pt idx="136710">
                  <c:v>200898</c:v>
                </c:pt>
                <c:pt idx="136711">
                  <c:v>200898</c:v>
                </c:pt>
                <c:pt idx="136712">
                  <c:v>200898</c:v>
                </c:pt>
                <c:pt idx="136713">
                  <c:v>200898</c:v>
                </c:pt>
                <c:pt idx="136714">
                  <c:v>200898</c:v>
                </c:pt>
                <c:pt idx="136715">
                  <c:v>200898</c:v>
                </c:pt>
                <c:pt idx="136716">
                  <c:v>200898</c:v>
                </c:pt>
                <c:pt idx="136717">
                  <c:v>200898</c:v>
                </c:pt>
                <c:pt idx="136718">
                  <c:v>200898</c:v>
                </c:pt>
                <c:pt idx="136719">
                  <c:v>200898</c:v>
                </c:pt>
                <c:pt idx="136720">
                  <c:v>200898</c:v>
                </c:pt>
                <c:pt idx="136721">
                  <c:v>200898</c:v>
                </c:pt>
                <c:pt idx="136722">
                  <c:v>200898</c:v>
                </c:pt>
                <c:pt idx="136723">
                  <c:v>200898</c:v>
                </c:pt>
                <c:pt idx="136724">
                  <c:v>200898</c:v>
                </c:pt>
                <c:pt idx="136725">
                  <c:v>200898</c:v>
                </c:pt>
                <c:pt idx="136726">
                  <c:v>200898</c:v>
                </c:pt>
                <c:pt idx="136727">
                  <c:v>200898</c:v>
                </c:pt>
                <c:pt idx="136728">
                  <c:v>200898</c:v>
                </c:pt>
                <c:pt idx="136729">
                  <c:v>200898</c:v>
                </c:pt>
                <c:pt idx="136730">
                  <c:v>200898</c:v>
                </c:pt>
                <c:pt idx="136731">
                  <c:v>200898</c:v>
                </c:pt>
                <c:pt idx="136732">
                  <c:v>200898</c:v>
                </c:pt>
                <c:pt idx="136733">
                  <c:v>200898</c:v>
                </c:pt>
                <c:pt idx="136734">
                  <c:v>200898</c:v>
                </c:pt>
                <c:pt idx="136735">
                  <c:v>200898</c:v>
                </c:pt>
                <c:pt idx="136736">
                  <c:v>200898</c:v>
                </c:pt>
                <c:pt idx="136737">
                  <c:v>200898</c:v>
                </c:pt>
                <c:pt idx="136738">
                  <c:v>200898</c:v>
                </c:pt>
                <c:pt idx="136739">
                  <c:v>200898</c:v>
                </c:pt>
                <c:pt idx="136740">
                  <c:v>200898</c:v>
                </c:pt>
                <c:pt idx="136741">
                  <c:v>200898</c:v>
                </c:pt>
                <c:pt idx="136742">
                  <c:v>200898</c:v>
                </c:pt>
                <c:pt idx="136743">
                  <c:v>200898</c:v>
                </c:pt>
                <c:pt idx="136744">
                  <c:v>200898</c:v>
                </c:pt>
                <c:pt idx="136745">
                  <c:v>200898</c:v>
                </c:pt>
                <c:pt idx="136746">
                  <c:v>200898</c:v>
                </c:pt>
                <c:pt idx="136747">
                  <c:v>200898</c:v>
                </c:pt>
                <c:pt idx="136748">
                  <c:v>200898</c:v>
                </c:pt>
                <c:pt idx="136749">
                  <c:v>200898</c:v>
                </c:pt>
                <c:pt idx="136750">
                  <c:v>200898</c:v>
                </c:pt>
                <c:pt idx="136751">
                  <c:v>200898</c:v>
                </c:pt>
                <c:pt idx="136752">
                  <c:v>200898</c:v>
                </c:pt>
                <c:pt idx="136753">
                  <c:v>200898</c:v>
                </c:pt>
                <c:pt idx="136754">
                  <c:v>200898</c:v>
                </c:pt>
                <c:pt idx="136755">
                  <c:v>200898</c:v>
                </c:pt>
                <c:pt idx="136756">
                  <c:v>200898</c:v>
                </c:pt>
                <c:pt idx="136757">
                  <c:v>200898</c:v>
                </c:pt>
                <c:pt idx="136758">
                  <c:v>200898</c:v>
                </c:pt>
                <c:pt idx="136759">
                  <c:v>200898</c:v>
                </c:pt>
                <c:pt idx="136760">
                  <c:v>200898</c:v>
                </c:pt>
                <c:pt idx="136761">
                  <c:v>200898</c:v>
                </c:pt>
                <c:pt idx="136762">
                  <c:v>200898</c:v>
                </c:pt>
                <c:pt idx="136763">
                  <c:v>200898</c:v>
                </c:pt>
                <c:pt idx="136764">
                  <c:v>200898</c:v>
                </c:pt>
                <c:pt idx="136765">
                  <c:v>200898</c:v>
                </c:pt>
                <c:pt idx="136766">
                  <c:v>200898</c:v>
                </c:pt>
                <c:pt idx="136767">
                  <c:v>200898</c:v>
                </c:pt>
                <c:pt idx="136768">
                  <c:v>200898</c:v>
                </c:pt>
                <c:pt idx="136769">
                  <c:v>200898</c:v>
                </c:pt>
                <c:pt idx="136770">
                  <c:v>200898</c:v>
                </c:pt>
                <c:pt idx="136771">
                  <c:v>200898</c:v>
                </c:pt>
                <c:pt idx="136772">
                  <c:v>200898</c:v>
                </c:pt>
                <c:pt idx="136773">
                  <c:v>200898</c:v>
                </c:pt>
                <c:pt idx="136774">
                  <c:v>200898</c:v>
                </c:pt>
                <c:pt idx="136775">
                  <c:v>200898</c:v>
                </c:pt>
                <c:pt idx="136776">
                  <c:v>200898</c:v>
                </c:pt>
                <c:pt idx="136777">
                  <c:v>200898</c:v>
                </c:pt>
                <c:pt idx="136778">
                  <c:v>200898</c:v>
                </c:pt>
                <c:pt idx="136779">
                  <c:v>200898</c:v>
                </c:pt>
                <c:pt idx="136780">
                  <c:v>200898</c:v>
                </c:pt>
                <c:pt idx="136781">
                  <c:v>200898</c:v>
                </c:pt>
                <c:pt idx="136782">
                  <c:v>200898</c:v>
                </c:pt>
                <c:pt idx="136783">
                  <c:v>200898</c:v>
                </c:pt>
                <c:pt idx="136784">
                  <c:v>200898</c:v>
                </c:pt>
                <c:pt idx="136785">
                  <c:v>200898</c:v>
                </c:pt>
                <c:pt idx="136786">
                  <c:v>200898</c:v>
                </c:pt>
                <c:pt idx="136787">
                  <c:v>200898</c:v>
                </c:pt>
                <c:pt idx="136788">
                  <c:v>200898</c:v>
                </c:pt>
                <c:pt idx="136789">
                  <c:v>200898</c:v>
                </c:pt>
                <c:pt idx="136790">
                  <c:v>200898</c:v>
                </c:pt>
                <c:pt idx="136791">
                  <c:v>200898</c:v>
                </c:pt>
                <c:pt idx="136792">
                  <c:v>200898</c:v>
                </c:pt>
                <c:pt idx="136793">
                  <c:v>200898</c:v>
                </c:pt>
                <c:pt idx="136794">
                  <c:v>200898</c:v>
                </c:pt>
                <c:pt idx="136795">
                  <c:v>200898</c:v>
                </c:pt>
                <c:pt idx="136796">
                  <c:v>200898</c:v>
                </c:pt>
                <c:pt idx="136797">
                  <c:v>200898</c:v>
                </c:pt>
                <c:pt idx="136798">
                  <c:v>200898</c:v>
                </c:pt>
                <c:pt idx="136799">
                  <c:v>200898</c:v>
                </c:pt>
                <c:pt idx="136800">
                  <c:v>200898</c:v>
                </c:pt>
                <c:pt idx="136801">
                  <c:v>200898</c:v>
                </c:pt>
                <c:pt idx="136802">
                  <c:v>200898</c:v>
                </c:pt>
                <c:pt idx="136803">
                  <c:v>200898</c:v>
                </c:pt>
                <c:pt idx="136804">
                  <c:v>200898</c:v>
                </c:pt>
                <c:pt idx="136805">
                  <c:v>200898</c:v>
                </c:pt>
                <c:pt idx="136806">
                  <c:v>200898</c:v>
                </c:pt>
                <c:pt idx="136807">
                  <c:v>200898</c:v>
                </c:pt>
                <c:pt idx="136808">
                  <c:v>200898</c:v>
                </c:pt>
                <c:pt idx="136809">
                  <c:v>200898</c:v>
                </c:pt>
                <c:pt idx="136810">
                  <c:v>200898</c:v>
                </c:pt>
                <c:pt idx="136811">
                  <c:v>200898</c:v>
                </c:pt>
                <c:pt idx="136812">
                  <c:v>200898</c:v>
                </c:pt>
                <c:pt idx="136813">
                  <c:v>200898</c:v>
                </c:pt>
                <c:pt idx="136814">
                  <c:v>200898</c:v>
                </c:pt>
                <c:pt idx="136815">
                  <c:v>200898</c:v>
                </c:pt>
                <c:pt idx="136816">
                  <c:v>200898</c:v>
                </c:pt>
                <c:pt idx="136817">
                  <c:v>200898</c:v>
                </c:pt>
                <c:pt idx="136818">
                  <c:v>200898</c:v>
                </c:pt>
                <c:pt idx="136819">
                  <c:v>200898</c:v>
                </c:pt>
                <c:pt idx="136820">
                  <c:v>200898</c:v>
                </c:pt>
                <c:pt idx="136821">
                  <c:v>200898</c:v>
                </c:pt>
                <c:pt idx="136822">
                  <c:v>200898</c:v>
                </c:pt>
                <c:pt idx="136823">
                  <c:v>200898</c:v>
                </c:pt>
                <c:pt idx="136824">
                  <c:v>200898</c:v>
                </c:pt>
                <c:pt idx="136825">
                  <c:v>200898</c:v>
                </c:pt>
                <c:pt idx="136826">
                  <c:v>200898</c:v>
                </c:pt>
                <c:pt idx="136827">
                  <c:v>200898</c:v>
                </c:pt>
                <c:pt idx="136828">
                  <c:v>200898</c:v>
                </c:pt>
                <c:pt idx="136829">
                  <c:v>200898</c:v>
                </c:pt>
                <c:pt idx="136830">
                  <c:v>200898</c:v>
                </c:pt>
                <c:pt idx="136831">
                  <c:v>200898</c:v>
                </c:pt>
                <c:pt idx="136832">
                  <c:v>200898</c:v>
                </c:pt>
                <c:pt idx="136833">
                  <c:v>200898</c:v>
                </c:pt>
                <c:pt idx="136834">
                  <c:v>200898</c:v>
                </c:pt>
                <c:pt idx="136835">
                  <c:v>200898</c:v>
                </c:pt>
                <c:pt idx="136836">
                  <c:v>200898</c:v>
                </c:pt>
                <c:pt idx="136837">
                  <c:v>200898</c:v>
                </c:pt>
                <c:pt idx="136838">
                  <c:v>200898</c:v>
                </c:pt>
                <c:pt idx="136839">
                  <c:v>200898</c:v>
                </c:pt>
                <c:pt idx="136840">
                  <c:v>200898</c:v>
                </c:pt>
                <c:pt idx="136841">
                  <c:v>200898</c:v>
                </c:pt>
                <c:pt idx="136842">
                  <c:v>200898</c:v>
                </c:pt>
                <c:pt idx="136843">
                  <c:v>200898</c:v>
                </c:pt>
                <c:pt idx="136844">
                  <c:v>200898</c:v>
                </c:pt>
                <c:pt idx="136845">
                  <c:v>200898</c:v>
                </c:pt>
                <c:pt idx="136846">
                  <c:v>200898</c:v>
                </c:pt>
                <c:pt idx="136847">
                  <c:v>200898</c:v>
                </c:pt>
                <c:pt idx="136848">
                  <c:v>200898</c:v>
                </c:pt>
                <c:pt idx="136849">
                  <c:v>200898</c:v>
                </c:pt>
                <c:pt idx="136850">
                  <c:v>200898</c:v>
                </c:pt>
                <c:pt idx="136851">
                  <c:v>200898</c:v>
                </c:pt>
                <c:pt idx="136852">
                  <c:v>200898</c:v>
                </c:pt>
                <c:pt idx="136853">
                  <c:v>200898</c:v>
                </c:pt>
                <c:pt idx="136854">
                  <c:v>200898</c:v>
                </c:pt>
                <c:pt idx="136855">
                  <c:v>200898</c:v>
                </c:pt>
                <c:pt idx="136856">
                  <c:v>200898</c:v>
                </c:pt>
                <c:pt idx="136857">
                  <c:v>200898</c:v>
                </c:pt>
                <c:pt idx="136858">
                  <c:v>200898</c:v>
                </c:pt>
                <c:pt idx="136859">
                  <c:v>200898</c:v>
                </c:pt>
                <c:pt idx="136860">
                  <c:v>200898</c:v>
                </c:pt>
                <c:pt idx="136861">
                  <c:v>200898</c:v>
                </c:pt>
                <c:pt idx="136862">
                  <c:v>200898</c:v>
                </c:pt>
                <c:pt idx="136863">
                  <c:v>200898</c:v>
                </c:pt>
                <c:pt idx="136864">
                  <c:v>200898</c:v>
                </c:pt>
                <c:pt idx="136865">
                  <c:v>200898</c:v>
                </c:pt>
                <c:pt idx="136866">
                  <c:v>200898</c:v>
                </c:pt>
                <c:pt idx="136867">
                  <c:v>200898</c:v>
                </c:pt>
                <c:pt idx="136868">
                  <c:v>200898</c:v>
                </c:pt>
                <c:pt idx="136869">
                  <c:v>200898</c:v>
                </c:pt>
                <c:pt idx="136870">
                  <c:v>200898</c:v>
                </c:pt>
                <c:pt idx="136871">
                  <c:v>200898</c:v>
                </c:pt>
                <c:pt idx="136872">
                  <c:v>200898</c:v>
                </c:pt>
                <c:pt idx="136873">
                  <c:v>200898</c:v>
                </c:pt>
                <c:pt idx="136874">
                  <c:v>200898</c:v>
                </c:pt>
                <c:pt idx="136875">
                  <c:v>200898</c:v>
                </c:pt>
                <c:pt idx="136876">
                  <c:v>200898</c:v>
                </c:pt>
                <c:pt idx="136877">
                  <c:v>200898</c:v>
                </c:pt>
                <c:pt idx="136878">
                  <c:v>200898</c:v>
                </c:pt>
                <c:pt idx="136879">
                  <c:v>200898</c:v>
                </c:pt>
                <c:pt idx="136880">
                  <c:v>200898</c:v>
                </c:pt>
                <c:pt idx="136881">
                  <c:v>200898</c:v>
                </c:pt>
                <c:pt idx="136882">
                  <c:v>200898</c:v>
                </c:pt>
                <c:pt idx="136883">
                  <c:v>200898</c:v>
                </c:pt>
                <c:pt idx="136884">
                  <c:v>200898</c:v>
                </c:pt>
                <c:pt idx="136885">
                  <c:v>200898</c:v>
                </c:pt>
                <c:pt idx="136886">
                  <c:v>200898</c:v>
                </c:pt>
                <c:pt idx="136887">
                  <c:v>200898</c:v>
                </c:pt>
                <c:pt idx="136888">
                  <c:v>200898</c:v>
                </c:pt>
                <c:pt idx="136889">
                  <c:v>200898</c:v>
                </c:pt>
                <c:pt idx="136890">
                  <c:v>200898</c:v>
                </c:pt>
                <c:pt idx="136891">
                  <c:v>200898</c:v>
                </c:pt>
                <c:pt idx="136892">
                  <c:v>200898</c:v>
                </c:pt>
                <c:pt idx="136893">
                  <c:v>200898</c:v>
                </c:pt>
                <c:pt idx="136894">
                  <c:v>200898</c:v>
                </c:pt>
                <c:pt idx="136895">
                  <c:v>200898</c:v>
                </c:pt>
                <c:pt idx="136896">
                  <c:v>200898</c:v>
                </c:pt>
                <c:pt idx="136897">
                  <c:v>200898</c:v>
                </c:pt>
                <c:pt idx="136898">
                  <c:v>200898</c:v>
                </c:pt>
                <c:pt idx="136899">
                  <c:v>200898</c:v>
                </c:pt>
                <c:pt idx="136900">
                  <c:v>200898</c:v>
                </c:pt>
                <c:pt idx="136901">
                  <c:v>200898</c:v>
                </c:pt>
                <c:pt idx="136902">
                  <c:v>200898</c:v>
                </c:pt>
                <c:pt idx="136903">
                  <c:v>200898</c:v>
                </c:pt>
                <c:pt idx="136904">
                  <c:v>200898</c:v>
                </c:pt>
                <c:pt idx="136905">
                  <c:v>200898</c:v>
                </c:pt>
                <c:pt idx="136906">
                  <c:v>200898</c:v>
                </c:pt>
                <c:pt idx="136907">
                  <c:v>200898</c:v>
                </c:pt>
                <c:pt idx="136908">
                  <c:v>200898</c:v>
                </c:pt>
                <c:pt idx="136909">
                  <c:v>200898</c:v>
                </c:pt>
                <c:pt idx="136910">
                  <c:v>200898</c:v>
                </c:pt>
                <c:pt idx="136911">
                  <c:v>200898</c:v>
                </c:pt>
                <c:pt idx="136912">
                  <c:v>200898</c:v>
                </c:pt>
                <c:pt idx="136913">
                  <c:v>200898</c:v>
                </c:pt>
                <c:pt idx="136914">
                  <c:v>200898</c:v>
                </c:pt>
                <c:pt idx="136915">
                  <c:v>200898</c:v>
                </c:pt>
                <c:pt idx="136916">
                  <c:v>200898</c:v>
                </c:pt>
                <c:pt idx="136917">
                  <c:v>200898</c:v>
                </c:pt>
                <c:pt idx="136918">
                  <c:v>200898</c:v>
                </c:pt>
                <c:pt idx="136919">
                  <c:v>200898</c:v>
                </c:pt>
                <c:pt idx="136920">
                  <c:v>200898</c:v>
                </c:pt>
                <c:pt idx="136921">
                  <c:v>200898</c:v>
                </c:pt>
                <c:pt idx="136922">
                  <c:v>200898</c:v>
                </c:pt>
                <c:pt idx="136923">
                  <c:v>200898</c:v>
                </c:pt>
                <c:pt idx="136924">
                  <c:v>200898</c:v>
                </c:pt>
                <c:pt idx="136925">
                  <c:v>200898</c:v>
                </c:pt>
                <c:pt idx="136926">
                  <c:v>200898</c:v>
                </c:pt>
                <c:pt idx="136927">
                  <c:v>200898</c:v>
                </c:pt>
                <c:pt idx="136928">
                  <c:v>200898</c:v>
                </c:pt>
                <c:pt idx="136929">
                  <c:v>200898</c:v>
                </c:pt>
                <c:pt idx="136930">
                  <c:v>200898</c:v>
                </c:pt>
                <c:pt idx="136931">
                  <c:v>200898</c:v>
                </c:pt>
                <c:pt idx="136932">
                  <c:v>200898</c:v>
                </c:pt>
                <c:pt idx="136933">
                  <c:v>200898</c:v>
                </c:pt>
                <c:pt idx="136934">
                  <c:v>200898</c:v>
                </c:pt>
                <c:pt idx="136935">
                  <c:v>200898</c:v>
                </c:pt>
                <c:pt idx="136936">
                  <c:v>200898</c:v>
                </c:pt>
                <c:pt idx="136937">
                  <c:v>200898</c:v>
                </c:pt>
                <c:pt idx="136938">
                  <c:v>200898</c:v>
                </c:pt>
                <c:pt idx="136939">
                  <c:v>200898</c:v>
                </c:pt>
                <c:pt idx="136940">
                  <c:v>200898</c:v>
                </c:pt>
                <c:pt idx="136941">
                  <c:v>200898</c:v>
                </c:pt>
                <c:pt idx="136942">
                  <c:v>200898</c:v>
                </c:pt>
                <c:pt idx="136943">
                  <c:v>200898</c:v>
                </c:pt>
                <c:pt idx="136944">
                  <c:v>200898</c:v>
                </c:pt>
                <c:pt idx="136945">
                  <c:v>200898</c:v>
                </c:pt>
                <c:pt idx="136946">
                  <c:v>200898</c:v>
                </c:pt>
                <c:pt idx="136947">
                  <c:v>200898</c:v>
                </c:pt>
                <c:pt idx="136948">
                  <c:v>200898</c:v>
                </c:pt>
                <c:pt idx="136949">
                  <c:v>200898</c:v>
                </c:pt>
                <c:pt idx="136950">
                  <c:v>200898</c:v>
                </c:pt>
                <c:pt idx="136951">
                  <c:v>200898</c:v>
                </c:pt>
                <c:pt idx="136952">
                  <c:v>200898</c:v>
                </c:pt>
                <c:pt idx="136953">
                  <c:v>200898</c:v>
                </c:pt>
                <c:pt idx="136954">
                  <c:v>200898</c:v>
                </c:pt>
                <c:pt idx="136955">
                  <c:v>200898</c:v>
                </c:pt>
                <c:pt idx="136956">
                  <c:v>200898</c:v>
                </c:pt>
                <c:pt idx="136957">
                  <c:v>200898</c:v>
                </c:pt>
                <c:pt idx="136958">
                  <c:v>200898</c:v>
                </c:pt>
                <c:pt idx="136959">
                  <c:v>200898</c:v>
                </c:pt>
                <c:pt idx="136960">
                  <c:v>200898</c:v>
                </c:pt>
                <c:pt idx="136961">
                  <c:v>200898</c:v>
                </c:pt>
                <c:pt idx="136962">
                  <c:v>200898</c:v>
                </c:pt>
                <c:pt idx="136963">
                  <c:v>200898</c:v>
                </c:pt>
                <c:pt idx="136964">
                  <c:v>200898</c:v>
                </c:pt>
                <c:pt idx="136965">
                  <c:v>200898</c:v>
                </c:pt>
                <c:pt idx="136966">
                  <c:v>200898</c:v>
                </c:pt>
                <c:pt idx="136967">
                  <c:v>200898</c:v>
                </c:pt>
                <c:pt idx="136968">
                  <c:v>200898</c:v>
                </c:pt>
                <c:pt idx="136969">
                  <c:v>200898</c:v>
                </c:pt>
                <c:pt idx="136970">
                  <c:v>200898</c:v>
                </c:pt>
                <c:pt idx="136971">
                  <c:v>200898</c:v>
                </c:pt>
                <c:pt idx="136972">
                  <c:v>200898</c:v>
                </c:pt>
                <c:pt idx="136973">
                  <c:v>200898</c:v>
                </c:pt>
                <c:pt idx="136974">
                  <c:v>200898</c:v>
                </c:pt>
                <c:pt idx="136975">
                  <c:v>200898</c:v>
                </c:pt>
                <c:pt idx="136976">
                  <c:v>200898</c:v>
                </c:pt>
                <c:pt idx="136977">
                  <c:v>200898</c:v>
                </c:pt>
                <c:pt idx="136978">
                  <c:v>200898</c:v>
                </c:pt>
                <c:pt idx="136979">
                  <c:v>200898</c:v>
                </c:pt>
                <c:pt idx="136980">
                  <c:v>200898</c:v>
                </c:pt>
                <c:pt idx="136981">
                  <c:v>200898</c:v>
                </c:pt>
                <c:pt idx="136982">
                  <c:v>200898</c:v>
                </c:pt>
                <c:pt idx="136983">
                  <c:v>200898</c:v>
                </c:pt>
                <c:pt idx="136984">
                  <c:v>200898</c:v>
                </c:pt>
                <c:pt idx="136985">
                  <c:v>200898</c:v>
                </c:pt>
                <c:pt idx="136986">
                  <c:v>200898</c:v>
                </c:pt>
                <c:pt idx="136987">
                  <c:v>200898</c:v>
                </c:pt>
                <c:pt idx="136988">
                  <c:v>200898</c:v>
                </c:pt>
                <c:pt idx="136989">
                  <c:v>200898</c:v>
                </c:pt>
                <c:pt idx="136990">
                  <c:v>200898</c:v>
                </c:pt>
                <c:pt idx="136991">
                  <c:v>200898</c:v>
                </c:pt>
                <c:pt idx="136992">
                  <c:v>200898</c:v>
                </c:pt>
                <c:pt idx="136993">
                  <c:v>200898</c:v>
                </c:pt>
                <c:pt idx="136994">
                  <c:v>200898</c:v>
                </c:pt>
                <c:pt idx="136995">
                  <c:v>200898</c:v>
                </c:pt>
                <c:pt idx="136996">
                  <c:v>200898</c:v>
                </c:pt>
                <c:pt idx="136997">
                  <c:v>200898</c:v>
                </c:pt>
                <c:pt idx="136998">
                  <c:v>200898</c:v>
                </c:pt>
                <c:pt idx="136999">
                  <c:v>200898</c:v>
                </c:pt>
                <c:pt idx="137000">
                  <c:v>200898</c:v>
                </c:pt>
                <c:pt idx="137001">
                  <c:v>200898</c:v>
                </c:pt>
                <c:pt idx="137002">
                  <c:v>200898</c:v>
                </c:pt>
                <c:pt idx="137003">
                  <c:v>200898</c:v>
                </c:pt>
                <c:pt idx="137004">
                  <c:v>200898</c:v>
                </c:pt>
                <c:pt idx="137005">
                  <c:v>200898</c:v>
                </c:pt>
                <c:pt idx="137006">
                  <c:v>200898</c:v>
                </c:pt>
                <c:pt idx="137007">
                  <c:v>200898</c:v>
                </c:pt>
                <c:pt idx="137008">
                  <c:v>200898</c:v>
                </c:pt>
                <c:pt idx="137009">
                  <c:v>200898</c:v>
                </c:pt>
                <c:pt idx="137010">
                  <c:v>200898</c:v>
                </c:pt>
                <c:pt idx="137011">
                  <c:v>200898</c:v>
                </c:pt>
                <c:pt idx="137012">
                  <c:v>200898</c:v>
                </c:pt>
                <c:pt idx="137013">
                  <c:v>200898</c:v>
                </c:pt>
                <c:pt idx="137014">
                  <c:v>200898</c:v>
                </c:pt>
                <c:pt idx="137015">
                  <c:v>200898</c:v>
                </c:pt>
                <c:pt idx="137016">
                  <c:v>200898</c:v>
                </c:pt>
                <c:pt idx="137017">
                  <c:v>200898</c:v>
                </c:pt>
                <c:pt idx="137018">
                  <c:v>200898</c:v>
                </c:pt>
                <c:pt idx="137019">
                  <c:v>200898</c:v>
                </c:pt>
                <c:pt idx="137020">
                  <c:v>200898</c:v>
                </c:pt>
                <c:pt idx="137021">
                  <c:v>200898</c:v>
                </c:pt>
                <c:pt idx="137022">
                  <c:v>200898</c:v>
                </c:pt>
                <c:pt idx="137023">
                  <c:v>200898</c:v>
                </c:pt>
                <c:pt idx="137024">
                  <c:v>200898</c:v>
                </c:pt>
                <c:pt idx="137025">
                  <c:v>200898</c:v>
                </c:pt>
                <c:pt idx="137026">
                  <c:v>200898</c:v>
                </c:pt>
                <c:pt idx="137027">
                  <c:v>200898</c:v>
                </c:pt>
                <c:pt idx="137028">
                  <c:v>200898</c:v>
                </c:pt>
                <c:pt idx="137029">
                  <c:v>200898</c:v>
                </c:pt>
                <c:pt idx="137030">
                  <c:v>200898</c:v>
                </c:pt>
                <c:pt idx="137031">
                  <c:v>200898</c:v>
                </c:pt>
                <c:pt idx="137032">
                  <c:v>200898</c:v>
                </c:pt>
                <c:pt idx="137033">
                  <c:v>200898</c:v>
                </c:pt>
                <c:pt idx="137034">
                  <c:v>200898</c:v>
                </c:pt>
                <c:pt idx="137035">
                  <c:v>200898</c:v>
                </c:pt>
                <c:pt idx="137036">
                  <c:v>200898</c:v>
                </c:pt>
                <c:pt idx="137037">
                  <c:v>200898</c:v>
                </c:pt>
                <c:pt idx="137038">
                  <c:v>200898</c:v>
                </c:pt>
                <c:pt idx="137039">
                  <c:v>200898</c:v>
                </c:pt>
                <c:pt idx="137040">
                  <c:v>200898</c:v>
                </c:pt>
                <c:pt idx="137041">
                  <c:v>200898</c:v>
                </c:pt>
                <c:pt idx="137042">
                  <c:v>200898</c:v>
                </c:pt>
                <c:pt idx="137043">
                  <c:v>200898</c:v>
                </c:pt>
                <c:pt idx="137044">
                  <c:v>200898</c:v>
                </c:pt>
                <c:pt idx="137045">
                  <c:v>200898</c:v>
                </c:pt>
                <c:pt idx="137046">
                  <c:v>200898</c:v>
                </c:pt>
                <c:pt idx="137047">
                  <c:v>200898</c:v>
                </c:pt>
                <c:pt idx="137048">
                  <c:v>200898</c:v>
                </c:pt>
                <c:pt idx="137049">
                  <c:v>200898</c:v>
                </c:pt>
                <c:pt idx="137050">
                  <c:v>200898</c:v>
                </c:pt>
                <c:pt idx="137051">
                  <c:v>200898</c:v>
                </c:pt>
                <c:pt idx="137052">
                  <c:v>200898</c:v>
                </c:pt>
                <c:pt idx="137053">
                  <c:v>200898</c:v>
                </c:pt>
                <c:pt idx="137054">
                  <c:v>200898</c:v>
                </c:pt>
                <c:pt idx="137055">
                  <c:v>200898</c:v>
                </c:pt>
                <c:pt idx="137056">
                  <c:v>200898</c:v>
                </c:pt>
                <c:pt idx="137057">
                  <c:v>200898</c:v>
                </c:pt>
                <c:pt idx="137058">
                  <c:v>200898</c:v>
                </c:pt>
                <c:pt idx="137059">
                  <c:v>200898</c:v>
                </c:pt>
                <c:pt idx="137060">
                  <c:v>200898</c:v>
                </c:pt>
                <c:pt idx="137061">
                  <c:v>200898</c:v>
                </c:pt>
                <c:pt idx="137062">
                  <c:v>200898</c:v>
                </c:pt>
                <c:pt idx="137063">
                  <c:v>200898</c:v>
                </c:pt>
                <c:pt idx="137064">
                  <c:v>200898</c:v>
                </c:pt>
                <c:pt idx="137065">
                  <c:v>200898</c:v>
                </c:pt>
                <c:pt idx="137066">
                  <c:v>200898</c:v>
                </c:pt>
                <c:pt idx="137067">
                  <c:v>200898</c:v>
                </c:pt>
                <c:pt idx="137068">
                  <c:v>200898</c:v>
                </c:pt>
                <c:pt idx="137069">
                  <c:v>200898</c:v>
                </c:pt>
                <c:pt idx="137070">
                  <c:v>200898</c:v>
                </c:pt>
                <c:pt idx="137071">
                  <c:v>200898</c:v>
                </c:pt>
                <c:pt idx="137072">
                  <c:v>200898</c:v>
                </c:pt>
                <c:pt idx="137073">
                  <c:v>200898</c:v>
                </c:pt>
                <c:pt idx="137074">
                  <c:v>200898</c:v>
                </c:pt>
                <c:pt idx="137075">
                  <c:v>200898</c:v>
                </c:pt>
                <c:pt idx="137076">
                  <c:v>200898</c:v>
                </c:pt>
                <c:pt idx="137077">
                  <c:v>200898</c:v>
                </c:pt>
                <c:pt idx="137078">
                  <c:v>200898</c:v>
                </c:pt>
                <c:pt idx="137079">
                  <c:v>200898</c:v>
                </c:pt>
                <c:pt idx="137080">
                  <c:v>200898</c:v>
                </c:pt>
                <c:pt idx="137081">
                  <c:v>200898</c:v>
                </c:pt>
                <c:pt idx="137082">
                  <c:v>200898</c:v>
                </c:pt>
                <c:pt idx="137083">
                  <c:v>200898</c:v>
                </c:pt>
                <c:pt idx="137084">
                  <c:v>200898</c:v>
                </c:pt>
                <c:pt idx="137085">
                  <c:v>200898</c:v>
                </c:pt>
                <c:pt idx="137086">
                  <c:v>200898</c:v>
                </c:pt>
                <c:pt idx="137087">
                  <c:v>200898</c:v>
                </c:pt>
                <c:pt idx="137088">
                  <c:v>200898</c:v>
                </c:pt>
                <c:pt idx="137089">
                  <c:v>200898</c:v>
                </c:pt>
                <c:pt idx="137090">
                  <c:v>200898</c:v>
                </c:pt>
                <c:pt idx="137091">
                  <c:v>200898</c:v>
                </c:pt>
                <c:pt idx="137092">
                  <c:v>200898</c:v>
                </c:pt>
                <c:pt idx="137093">
                  <c:v>200898</c:v>
                </c:pt>
                <c:pt idx="137094">
                  <c:v>200898</c:v>
                </c:pt>
                <c:pt idx="137095">
                  <c:v>200898</c:v>
                </c:pt>
                <c:pt idx="137096">
                  <c:v>200898</c:v>
                </c:pt>
                <c:pt idx="137097">
                  <c:v>200898</c:v>
                </c:pt>
                <c:pt idx="137098">
                  <c:v>200898</c:v>
                </c:pt>
                <c:pt idx="137099">
                  <c:v>200898</c:v>
                </c:pt>
                <c:pt idx="137100">
                  <c:v>200898</c:v>
                </c:pt>
                <c:pt idx="137101">
                  <c:v>200898</c:v>
                </c:pt>
                <c:pt idx="137102">
                  <c:v>200898</c:v>
                </c:pt>
                <c:pt idx="137103">
                  <c:v>200898</c:v>
                </c:pt>
                <c:pt idx="137104">
                  <c:v>200898</c:v>
                </c:pt>
                <c:pt idx="137105">
                  <c:v>200898</c:v>
                </c:pt>
                <c:pt idx="137106">
                  <c:v>200898</c:v>
                </c:pt>
                <c:pt idx="137107">
                  <c:v>200898</c:v>
                </c:pt>
                <c:pt idx="137108">
                  <c:v>200898</c:v>
                </c:pt>
                <c:pt idx="137109">
                  <c:v>200898</c:v>
                </c:pt>
                <c:pt idx="137110">
                  <c:v>200898</c:v>
                </c:pt>
                <c:pt idx="137111">
                  <c:v>200898</c:v>
                </c:pt>
                <c:pt idx="137112">
                  <c:v>200898</c:v>
                </c:pt>
                <c:pt idx="137113">
                  <c:v>200898</c:v>
                </c:pt>
                <c:pt idx="137114">
                  <c:v>200898</c:v>
                </c:pt>
                <c:pt idx="137115">
                  <c:v>200898</c:v>
                </c:pt>
                <c:pt idx="137116">
                  <c:v>200898</c:v>
                </c:pt>
                <c:pt idx="137117">
                  <c:v>200898</c:v>
                </c:pt>
                <c:pt idx="137118">
                  <c:v>200898</c:v>
                </c:pt>
                <c:pt idx="137119">
                  <c:v>200898</c:v>
                </c:pt>
                <c:pt idx="137120">
                  <c:v>200898</c:v>
                </c:pt>
                <c:pt idx="137121">
                  <c:v>200898</c:v>
                </c:pt>
                <c:pt idx="137122">
                  <c:v>200898</c:v>
                </c:pt>
                <c:pt idx="137123">
                  <c:v>200898</c:v>
                </c:pt>
                <c:pt idx="137124">
                  <c:v>200898</c:v>
                </c:pt>
                <c:pt idx="137125">
                  <c:v>200898</c:v>
                </c:pt>
                <c:pt idx="137126">
                  <c:v>200898</c:v>
                </c:pt>
                <c:pt idx="137127">
                  <c:v>200898</c:v>
                </c:pt>
                <c:pt idx="137128">
                  <c:v>200898</c:v>
                </c:pt>
                <c:pt idx="137129">
                  <c:v>200898</c:v>
                </c:pt>
                <c:pt idx="137130">
                  <c:v>200898</c:v>
                </c:pt>
                <c:pt idx="137131">
                  <c:v>200898</c:v>
                </c:pt>
                <c:pt idx="137132">
                  <c:v>200898</c:v>
                </c:pt>
                <c:pt idx="137133">
                  <c:v>200898</c:v>
                </c:pt>
                <c:pt idx="137134">
                  <c:v>200898</c:v>
                </c:pt>
                <c:pt idx="137135">
                  <c:v>200898</c:v>
                </c:pt>
                <c:pt idx="137136">
                  <c:v>200898</c:v>
                </c:pt>
                <c:pt idx="137137">
                  <c:v>200898</c:v>
                </c:pt>
                <c:pt idx="137138">
                  <c:v>200898</c:v>
                </c:pt>
                <c:pt idx="137139">
                  <c:v>200898</c:v>
                </c:pt>
                <c:pt idx="137140">
                  <c:v>200898</c:v>
                </c:pt>
                <c:pt idx="137141">
                  <c:v>200898</c:v>
                </c:pt>
                <c:pt idx="137142">
                  <c:v>200898</c:v>
                </c:pt>
                <c:pt idx="137143">
                  <c:v>200898</c:v>
                </c:pt>
                <c:pt idx="137144">
                  <c:v>200898</c:v>
                </c:pt>
                <c:pt idx="137145">
                  <c:v>200898</c:v>
                </c:pt>
                <c:pt idx="137146">
                  <c:v>200898</c:v>
                </c:pt>
                <c:pt idx="137147">
                  <c:v>200898</c:v>
                </c:pt>
                <c:pt idx="137148">
                  <c:v>200898</c:v>
                </c:pt>
                <c:pt idx="137149">
                  <c:v>200898</c:v>
                </c:pt>
                <c:pt idx="137150">
                  <c:v>200898</c:v>
                </c:pt>
                <c:pt idx="137151">
                  <c:v>200898</c:v>
                </c:pt>
                <c:pt idx="137152">
                  <c:v>200898</c:v>
                </c:pt>
                <c:pt idx="137153">
                  <c:v>200898</c:v>
                </c:pt>
                <c:pt idx="137154">
                  <c:v>200898</c:v>
                </c:pt>
                <c:pt idx="137155">
                  <c:v>200898</c:v>
                </c:pt>
                <c:pt idx="137156">
                  <c:v>200898</c:v>
                </c:pt>
                <c:pt idx="137157">
                  <c:v>200898</c:v>
                </c:pt>
                <c:pt idx="137158">
                  <c:v>200898</c:v>
                </c:pt>
                <c:pt idx="137159">
                  <c:v>200898</c:v>
                </c:pt>
                <c:pt idx="137160">
                  <c:v>200898</c:v>
                </c:pt>
                <c:pt idx="137161">
                  <c:v>200898</c:v>
                </c:pt>
                <c:pt idx="137162">
                  <c:v>200898</c:v>
                </c:pt>
                <c:pt idx="137163">
                  <c:v>200898</c:v>
                </c:pt>
                <c:pt idx="137164">
                  <c:v>200898</c:v>
                </c:pt>
                <c:pt idx="137165">
                  <c:v>200898</c:v>
                </c:pt>
                <c:pt idx="137166">
                  <c:v>200898</c:v>
                </c:pt>
                <c:pt idx="137167">
                  <c:v>200898</c:v>
                </c:pt>
                <c:pt idx="137168">
                  <c:v>200898</c:v>
                </c:pt>
                <c:pt idx="137169">
                  <c:v>200898</c:v>
                </c:pt>
                <c:pt idx="137170">
                  <c:v>200898</c:v>
                </c:pt>
                <c:pt idx="137171">
                  <c:v>200898</c:v>
                </c:pt>
                <c:pt idx="137172">
                  <c:v>200898</c:v>
                </c:pt>
                <c:pt idx="137173">
                  <c:v>200898</c:v>
                </c:pt>
                <c:pt idx="137174">
                  <c:v>200898</c:v>
                </c:pt>
                <c:pt idx="137175">
                  <c:v>200898</c:v>
                </c:pt>
                <c:pt idx="137176">
                  <c:v>200898</c:v>
                </c:pt>
                <c:pt idx="137177">
                  <c:v>200898</c:v>
                </c:pt>
                <c:pt idx="137178">
                  <c:v>200898</c:v>
                </c:pt>
                <c:pt idx="137179">
                  <c:v>200898</c:v>
                </c:pt>
                <c:pt idx="137180">
                  <c:v>200898</c:v>
                </c:pt>
                <c:pt idx="137181">
                  <c:v>200898</c:v>
                </c:pt>
                <c:pt idx="137182">
                  <c:v>200898</c:v>
                </c:pt>
                <c:pt idx="137183">
                  <c:v>200898</c:v>
                </c:pt>
                <c:pt idx="137184">
                  <c:v>200898</c:v>
                </c:pt>
                <c:pt idx="137185">
                  <c:v>200898</c:v>
                </c:pt>
                <c:pt idx="137186">
                  <c:v>200898</c:v>
                </c:pt>
                <c:pt idx="137187">
                  <c:v>200898</c:v>
                </c:pt>
                <c:pt idx="137188">
                  <c:v>200898</c:v>
                </c:pt>
                <c:pt idx="137189">
                  <c:v>200898</c:v>
                </c:pt>
                <c:pt idx="137190">
                  <c:v>200898</c:v>
                </c:pt>
                <c:pt idx="137191">
                  <c:v>200898</c:v>
                </c:pt>
                <c:pt idx="137192">
                  <c:v>200898</c:v>
                </c:pt>
                <c:pt idx="137193">
                  <c:v>200898</c:v>
                </c:pt>
                <c:pt idx="137194">
                  <c:v>200898</c:v>
                </c:pt>
                <c:pt idx="137195">
                  <c:v>200898</c:v>
                </c:pt>
                <c:pt idx="137196">
                  <c:v>200898</c:v>
                </c:pt>
                <c:pt idx="137197">
                  <c:v>200898</c:v>
                </c:pt>
                <c:pt idx="137198">
                  <c:v>200898</c:v>
                </c:pt>
                <c:pt idx="137199">
                  <c:v>200898</c:v>
                </c:pt>
                <c:pt idx="137200">
                  <c:v>200898</c:v>
                </c:pt>
                <c:pt idx="137201">
                  <c:v>200898</c:v>
                </c:pt>
                <c:pt idx="137202">
                  <c:v>200898</c:v>
                </c:pt>
                <c:pt idx="137203">
                  <c:v>200898</c:v>
                </c:pt>
                <c:pt idx="137204">
                  <c:v>200898</c:v>
                </c:pt>
                <c:pt idx="137205">
                  <c:v>200898</c:v>
                </c:pt>
                <c:pt idx="137206">
                  <c:v>200898</c:v>
                </c:pt>
                <c:pt idx="137207">
                  <c:v>200898</c:v>
                </c:pt>
                <c:pt idx="137208">
                  <c:v>200898</c:v>
                </c:pt>
                <c:pt idx="137209">
                  <c:v>200898</c:v>
                </c:pt>
                <c:pt idx="137210">
                  <c:v>200898</c:v>
                </c:pt>
                <c:pt idx="137211">
                  <c:v>200898</c:v>
                </c:pt>
                <c:pt idx="137212">
                  <c:v>200898</c:v>
                </c:pt>
                <c:pt idx="137213">
                  <c:v>200898</c:v>
                </c:pt>
                <c:pt idx="137214">
                  <c:v>200898</c:v>
                </c:pt>
                <c:pt idx="137215">
                  <c:v>200898</c:v>
                </c:pt>
                <c:pt idx="137216">
                  <c:v>200898</c:v>
                </c:pt>
                <c:pt idx="137217">
                  <c:v>200898</c:v>
                </c:pt>
                <c:pt idx="137218">
                  <c:v>200898</c:v>
                </c:pt>
                <c:pt idx="137219">
                  <c:v>200898</c:v>
                </c:pt>
                <c:pt idx="137220">
                  <c:v>200898</c:v>
                </c:pt>
                <c:pt idx="137221">
                  <c:v>200898</c:v>
                </c:pt>
                <c:pt idx="137222">
                  <c:v>200898</c:v>
                </c:pt>
                <c:pt idx="137223">
                  <c:v>200898</c:v>
                </c:pt>
                <c:pt idx="137224">
                  <c:v>200898</c:v>
                </c:pt>
                <c:pt idx="137225">
                  <c:v>200898</c:v>
                </c:pt>
                <c:pt idx="137226">
                  <c:v>200898</c:v>
                </c:pt>
                <c:pt idx="137227">
                  <c:v>200898</c:v>
                </c:pt>
                <c:pt idx="137228">
                  <c:v>200898</c:v>
                </c:pt>
                <c:pt idx="137229">
                  <c:v>200898</c:v>
                </c:pt>
                <c:pt idx="137230">
                  <c:v>200898</c:v>
                </c:pt>
                <c:pt idx="137231">
                  <c:v>200898</c:v>
                </c:pt>
                <c:pt idx="137232">
                  <c:v>200898</c:v>
                </c:pt>
                <c:pt idx="137233">
                  <c:v>200898</c:v>
                </c:pt>
                <c:pt idx="137234">
                  <c:v>200898</c:v>
                </c:pt>
                <c:pt idx="137235">
                  <c:v>200898</c:v>
                </c:pt>
                <c:pt idx="137236">
                  <c:v>200898</c:v>
                </c:pt>
                <c:pt idx="137237">
                  <c:v>200898</c:v>
                </c:pt>
                <c:pt idx="137238">
                  <c:v>200898</c:v>
                </c:pt>
                <c:pt idx="137239">
                  <c:v>200898</c:v>
                </c:pt>
                <c:pt idx="137240">
                  <c:v>200898</c:v>
                </c:pt>
                <c:pt idx="137241">
                  <c:v>200898</c:v>
                </c:pt>
                <c:pt idx="137242">
                  <c:v>200898</c:v>
                </c:pt>
                <c:pt idx="137243">
                  <c:v>200898</c:v>
                </c:pt>
                <c:pt idx="137244">
                  <c:v>200898</c:v>
                </c:pt>
                <c:pt idx="137245">
                  <c:v>200898</c:v>
                </c:pt>
                <c:pt idx="137246">
                  <c:v>200898</c:v>
                </c:pt>
                <c:pt idx="137247">
                  <c:v>200898</c:v>
                </c:pt>
                <c:pt idx="137248">
                  <c:v>200898</c:v>
                </c:pt>
                <c:pt idx="137249">
                  <c:v>200898</c:v>
                </c:pt>
                <c:pt idx="137250">
                  <c:v>200898</c:v>
                </c:pt>
                <c:pt idx="137251">
                  <c:v>200898</c:v>
                </c:pt>
                <c:pt idx="137252">
                  <c:v>200898</c:v>
                </c:pt>
                <c:pt idx="137253">
                  <c:v>200898</c:v>
                </c:pt>
                <c:pt idx="137254">
                  <c:v>200898</c:v>
                </c:pt>
                <c:pt idx="137255">
                  <c:v>200898</c:v>
                </c:pt>
                <c:pt idx="137256">
                  <c:v>200898</c:v>
                </c:pt>
                <c:pt idx="137257">
                  <c:v>200898</c:v>
                </c:pt>
                <c:pt idx="137258">
                  <c:v>200898</c:v>
                </c:pt>
                <c:pt idx="137259">
                  <c:v>200898</c:v>
                </c:pt>
                <c:pt idx="137260">
                  <c:v>200898</c:v>
                </c:pt>
                <c:pt idx="137261">
                  <c:v>200898</c:v>
                </c:pt>
                <c:pt idx="137262">
                  <c:v>200898</c:v>
                </c:pt>
                <c:pt idx="137263">
                  <c:v>200898</c:v>
                </c:pt>
                <c:pt idx="137264">
                  <c:v>200898</c:v>
                </c:pt>
                <c:pt idx="137265">
                  <c:v>200898</c:v>
                </c:pt>
                <c:pt idx="137266">
                  <c:v>200898</c:v>
                </c:pt>
                <c:pt idx="137267">
                  <c:v>200898</c:v>
                </c:pt>
                <c:pt idx="137268">
                  <c:v>200898</c:v>
                </c:pt>
                <c:pt idx="137269">
                  <c:v>200898</c:v>
                </c:pt>
                <c:pt idx="137270">
                  <c:v>200898</c:v>
                </c:pt>
                <c:pt idx="137271">
                  <c:v>200898</c:v>
                </c:pt>
                <c:pt idx="137272">
                  <c:v>200898</c:v>
                </c:pt>
                <c:pt idx="137273">
                  <c:v>200898</c:v>
                </c:pt>
                <c:pt idx="137274">
                  <c:v>200898</c:v>
                </c:pt>
                <c:pt idx="137275">
                  <c:v>200898</c:v>
                </c:pt>
                <c:pt idx="137276">
                  <c:v>200898</c:v>
                </c:pt>
                <c:pt idx="137277">
                  <c:v>200898</c:v>
                </c:pt>
                <c:pt idx="137278">
                  <c:v>200898</c:v>
                </c:pt>
                <c:pt idx="137279">
                  <c:v>200898</c:v>
                </c:pt>
                <c:pt idx="137280">
                  <c:v>200898</c:v>
                </c:pt>
                <c:pt idx="137281">
                  <c:v>200898</c:v>
                </c:pt>
                <c:pt idx="137282">
                  <c:v>200898</c:v>
                </c:pt>
                <c:pt idx="137283">
                  <c:v>200898</c:v>
                </c:pt>
                <c:pt idx="137284">
                  <c:v>200898</c:v>
                </c:pt>
                <c:pt idx="137285">
                  <c:v>200898</c:v>
                </c:pt>
                <c:pt idx="137286">
                  <c:v>200898</c:v>
                </c:pt>
                <c:pt idx="137287">
                  <c:v>200898</c:v>
                </c:pt>
                <c:pt idx="137288">
                  <c:v>200898</c:v>
                </c:pt>
                <c:pt idx="137289">
                  <c:v>200898</c:v>
                </c:pt>
                <c:pt idx="137290">
                  <c:v>200898</c:v>
                </c:pt>
                <c:pt idx="137291">
                  <c:v>200898</c:v>
                </c:pt>
                <c:pt idx="137292">
                  <c:v>200898</c:v>
                </c:pt>
                <c:pt idx="137293">
                  <c:v>200898</c:v>
                </c:pt>
                <c:pt idx="137294">
                  <c:v>200898</c:v>
                </c:pt>
                <c:pt idx="137295">
                  <c:v>200898</c:v>
                </c:pt>
                <c:pt idx="137296">
                  <c:v>200898</c:v>
                </c:pt>
                <c:pt idx="137297">
                  <c:v>200898</c:v>
                </c:pt>
                <c:pt idx="137298">
                  <c:v>200898</c:v>
                </c:pt>
                <c:pt idx="137299">
                  <c:v>200898</c:v>
                </c:pt>
                <c:pt idx="137300">
                  <c:v>200898</c:v>
                </c:pt>
                <c:pt idx="137301">
                  <c:v>200898</c:v>
                </c:pt>
                <c:pt idx="137302">
                  <c:v>200898</c:v>
                </c:pt>
                <c:pt idx="137303">
                  <c:v>200898</c:v>
                </c:pt>
                <c:pt idx="137304">
                  <c:v>200898</c:v>
                </c:pt>
                <c:pt idx="137305">
                  <c:v>200898</c:v>
                </c:pt>
                <c:pt idx="137306">
                  <c:v>200898</c:v>
                </c:pt>
                <c:pt idx="137307">
                  <c:v>200898</c:v>
                </c:pt>
                <c:pt idx="137308">
                  <c:v>200898</c:v>
                </c:pt>
                <c:pt idx="137309">
                  <c:v>200898</c:v>
                </c:pt>
                <c:pt idx="137310">
                  <c:v>200898</c:v>
                </c:pt>
                <c:pt idx="137311">
                  <c:v>200898</c:v>
                </c:pt>
                <c:pt idx="137312">
                  <c:v>200898</c:v>
                </c:pt>
                <c:pt idx="137313">
                  <c:v>200898</c:v>
                </c:pt>
                <c:pt idx="137314">
                  <c:v>200898</c:v>
                </c:pt>
                <c:pt idx="137315">
                  <c:v>200898</c:v>
                </c:pt>
                <c:pt idx="137316">
                  <c:v>200898</c:v>
                </c:pt>
                <c:pt idx="137317">
                  <c:v>200898</c:v>
                </c:pt>
                <c:pt idx="137318">
                  <c:v>200898</c:v>
                </c:pt>
                <c:pt idx="137319">
                  <c:v>200898</c:v>
                </c:pt>
                <c:pt idx="137320">
                  <c:v>200898</c:v>
                </c:pt>
                <c:pt idx="137321">
                  <c:v>200898</c:v>
                </c:pt>
                <c:pt idx="137322">
                  <c:v>200898</c:v>
                </c:pt>
                <c:pt idx="137323">
                  <c:v>200898</c:v>
                </c:pt>
                <c:pt idx="137324">
                  <c:v>200898</c:v>
                </c:pt>
                <c:pt idx="137325">
                  <c:v>200898</c:v>
                </c:pt>
                <c:pt idx="137326">
                  <c:v>200898</c:v>
                </c:pt>
                <c:pt idx="137327">
                  <c:v>200898</c:v>
                </c:pt>
                <c:pt idx="137328">
                  <c:v>200898</c:v>
                </c:pt>
                <c:pt idx="137329">
                  <c:v>200898</c:v>
                </c:pt>
                <c:pt idx="137330">
                  <c:v>200898</c:v>
                </c:pt>
                <c:pt idx="137331">
                  <c:v>200898</c:v>
                </c:pt>
                <c:pt idx="137332">
                  <c:v>200898</c:v>
                </c:pt>
                <c:pt idx="137333">
                  <c:v>200898</c:v>
                </c:pt>
                <c:pt idx="137334">
                  <c:v>200898</c:v>
                </c:pt>
                <c:pt idx="137335">
                  <c:v>200898</c:v>
                </c:pt>
                <c:pt idx="137336">
                  <c:v>200898</c:v>
                </c:pt>
                <c:pt idx="137337">
                  <c:v>200898</c:v>
                </c:pt>
                <c:pt idx="137338">
                  <c:v>200898</c:v>
                </c:pt>
                <c:pt idx="137339">
                  <c:v>200898</c:v>
                </c:pt>
                <c:pt idx="137340">
                  <c:v>200898</c:v>
                </c:pt>
                <c:pt idx="137341">
                  <c:v>200898</c:v>
                </c:pt>
                <c:pt idx="137342">
                  <c:v>200898</c:v>
                </c:pt>
                <c:pt idx="137343">
                  <c:v>200898</c:v>
                </c:pt>
                <c:pt idx="137344">
                  <c:v>200898</c:v>
                </c:pt>
                <c:pt idx="137345">
                  <c:v>200898</c:v>
                </c:pt>
                <c:pt idx="137346">
                  <c:v>200898</c:v>
                </c:pt>
                <c:pt idx="137347">
                  <c:v>200898</c:v>
                </c:pt>
                <c:pt idx="137348">
                  <c:v>200898</c:v>
                </c:pt>
                <c:pt idx="137349">
                  <c:v>200898</c:v>
                </c:pt>
                <c:pt idx="137350">
                  <c:v>200898</c:v>
                </c:pt>
                <c:pt idx="137351">
                  <c:v>200898</c:v>
                </c:pt>
                <c:pt idx="137352">
                  <c:v>200898</c:v>
                </c:pt>
                <c:pt idx="137353">
                  <c:v>200898</c:v>
                </c:pt>
                <c:pt idx="137354">
                  <c:v>200898</c:v>
                </c:pt>
                <c:pt idx="137355">
                  <c:v>200898</c:v>
                </c:pt>
                <c:pt idx="137356">
                  <c:v>200898</c:v>
                </c:pt>
                <c:pt idx="137357">
                  <c:v>200898</c:v>
                </c:pt>
                <c:pt idx="137358">
                  <c:v>200898</c:v>
                </c:pt>
                <c:pt idx="137359">
                  <c:v>200898</c:v>
                </c:pt>
                <c:pt idx="137360">
                  <c:v>200898</c:v>
                </c:pt>
                <c:pt idx="137361">
                  <c:v>200898</c:v>
                </c:pt>
                <c:pt idx="137362">
                  <c:v>200898</c:v>
                </c:pt>
                <c:pt idx="137363">
                  <c:v>200898</c:v>
                </c:pt>
                <c:pt idx="137364">
                  <c:v>200898</c:v>
                </c:pt>
                <c:pt idx="137365">
                  <c:v>200898</c:v>
                </c:pt>
                <c:pt idx="137366">
                  <c:v>200898</c:v>
                </c:pt>
                <c:pt idx="137367">
                  <c:v>200898</c:v>
                </c:pt>
                <c:pt idx="137368">
                  <c:v>200898</c:v>
                </c:pt>
                <c:pt idx="137369">
                  <c:v>200898</c:v>
                </c:pt>
                <c:pt idx="137370">
                  <c:v>200898</c:v>
                </c:pt>
                <c:pt idx="137371">
                  <c:v>200898</c:v>
                </c:pt>
                <c:pt idx="137372">
                  <c:v>200898</c:v>
                </c:pt>
                <c:pt idx="137373">
                  <c:v>200898</c:v>
                </c:pt>
                <c:pt idx="137374">
                  <c:v>200898</c:v>
                </c:pt>
                <c:pt idx="137375">
                  <c:v>200898</c:v>
                </c:pt>
                <c:pt idx="137376">
                  <c:v>200898</c:v>
                </c:pt>
                <c:pt idx="137377">
                  <c:v>200898</c:v>
                </c:pt>
                <c:pt idx="137378">
                  <c:v>200898</c:v>
                </c:pt>
                <c:pt idx="137379">
                  <c:v>200898</c:v>
                </c:pt>
                <c:pt idx="137380">
                  <c:v>200898</c:v>
                </c:pt>
                <c:pt idx="137381">
                  <c:v>200898</c:v>
                </c:pt>
                <c:pt idx="137382">
                  <c:v>200898</c:v>
                </c:pt>
                <c:pt idx="137383">
                  <c:v>200898</c:v>
                </c:pt>
                <c:pt idx="137384">
                  <c:v>200898</c:v>
                </c:pt>
                <c:pt idx="137385">
                  <c:v>200898</c:v>
                </c:pt>
                <c:pt idx="137386">
                  <c:v>200898</c:v>
                </c:pt>
                <c:pt idx="137387">
                  <c:v>200898</c:v>
                </c:pt>
                <c:pt idx="137388">
                  <c:v>200898</c:v>
                </c:pt>
                <c:pt idx="137389">
                  <c:v>200898</c:v>
                </c:pt>
                <c:pt idx="137390">
                  <c:v>200898</c:v>
                </c:pt>
                <c:pt idx="137391">
                  <c:v>200898</c:v>
                </c:pt>
                <c:pt idx="137392">
                  <c:v>200898</c:v>
                </c:pt>
                <c:pt idx="137393">
                  <c:v>200898</c:v>
                </c:pt>
                <c:pt idx="137394">
                  <c:v>200898</c:v>
                </c:pt>
                <c:pt idx="137395">
                  <c:v>200898</c:v>
                </c:pt>
                <c:pt idx="137396">
                  <c:v>200898</c:v>
                </c:pt>
                <c:pt idx="137397">
                  <c:v>200898</c:v>
                </c:pt>
                <c:pt idx="137398">
                  <c:v>200898</c:v>
                </c:pt>
                <c:pt idx="137399">
                  <c:v>200898</c:v>
                </c:pt>
                <c:pt idx="137400">
                  <c:v>200898</c:v>
                </c:pt>
                <c:pt idx="137401">
                  <c:v>200898</c:v>
                </c:pt>
                <c:pt idx="137402">
                  <c:v>200898</c:v>
                </c:pt>
                <c:pt idx="137403">
                  <c:v>200898</c:v>
                </c:pt>
                <c:pt idx="137404">
                  <c:v>200898</c:v>
                </c:pt>
                <c:pt idx="137405">
                  <c:v>200898</c:v>
                </c:pt>
                <c:pt idx="137406">
                  <c:v>200898</c:v>
                </c:pt>
                <c:pt idx="137407">
                  <c:v>200898</c:v>
                </c:pt>
                <c:pt idx="137408">
                  <c:v>200898</c:v>
                </c:pt>
                <c:pt idx="137409">
                  <c:v>200898</c:v>
                </c:pt>
                <c:pt idx="137410">
                  <c:v>200898</c:v>
                </c:pt>
                <c:pt idx="137411">
                  <c:v>200898</c:v>
                </c:pt>
                <c:pt idx="137412">
                  <c:v>200898</c:v>
                </c:pt>
                <c:pt idx="137413">
                  <c:v>200898</c:v>
                </c:pt>
                <c:pt idx="137414">
                  <c:v>200898</c:v>
                </c:pt>
                <c:pt idx="137415">
                  <c:v>200898</c:v>
                </c:pt>
                <c:pt idx="137416">
                  <c:v>200898</c:v>
                </c:pt>
                <c:pt idx="137417">
                  <c:v>200898</c:v>
                </c:pt>
                <c:pt idx="137418">
                  <c:v>200898</c:v>
                </c:pt>
                <c:pt idx="137419">
                  <c:v>200898</c:v>
                </c:pt>
                <c:pt idx="137420">
                  <c:v>200898</c:v>
                </c:pt>
                <c:pt idx="137421">
                  <c:v>200898</c:v>
                </c:pt>
                <c:pt idx="137422">
                  <c:v>200898</c:v>
                </c:pt>
                <c:pt idx="137423">
                  <c:v>200898</c:v>
                </c:pt>
                <c:pt idx="137424">
                  <c:v>200898</c:v>
                </c:pt>
                <c:pt idx="137425">
                  <c:v>200898</c:v>
                </c:pt>
                <c:pt idx="137426">
                  <c:v>200898</c:v>
                </c:pt>
                <c:pt idx="137427">
                  <c:v>200898</c:v>
                </c:pt>
                <c:pt idx="137428">
                  <c:v>200898</c:v>
                </c:pt>
                <c:pt idx="137429">
                  <c:v>200898</c:v>
                </c:pt>
                <c:pt idx="137430">
                  <c:v>200898</c:v>
                </c:pt>
                <c:pt idx="137431">
                  <c:v>200898</c:v>
                </c:pt>
                <c:pt idx="137432">
                  <c:v>200898</c:v>
                </c:pt>
                <c:pt idx="137433">
                  <c:v>200898</c:v>
                </c:pt>
                <c:pt idx="137434">
                  <c:v>200898</c:v>
                </c:pt>
                <c:pt idx="137435">
                  <c:v>200898</c:v>
                </c:pt>
                <c:pt idx="137436">
                  <c:v>200898</c:v>
                </c:pt>
                <c:pt idx="137437">
                  <c:v>200898</c:v>
                </c:pt>
                <c:pt idx="137438">
                  <c:v>200898</c:v>
                </c:pt>
                <c:pt idx="137439">
                  <c:v>200898</c:v>
                </c:pt>
                <c:pt idx="137440">
                  <c:v>200898</c:v>
                </c:pt>
                <c:pt idx="137441">
                  <c:v>200898</c:v>
                </c:pt>
                <c:pt idx="137442">
                  <c:v>200898</c:v>
                </c:pt>
                <c:pt idx="137443">
                  <c:v>200898</c:v>
                </c:pt>
                <c:pt idx="137444">
                  <c:v>200898</c:v>
                </c:pt>
                <c:pt idx="137445">
                  <c:v>200898</c:v>
                </c:pt>
                <c:pt idx="137446">
                  <c:v>200898</c:v>
                </c:pt>
                <c:pt idx="137447">
                  <c:v>200898</c:v>
                </c:pt>
                <c:pt idx="137448">
                  <c:v>200898</c:v>
                </c:pt>
                <c:pt idx="137449">
                  <c:v>200898</c:v>
                </c:pt>
                <c:pt idx="137450">
                  <c:v>200898</c:v>
                </c:pt>
                <c:pt idx="137451">
                  <c:v>200898</c:v>
                </c:pt>
                <c:pt idx="137452">
                  <c:v>200898</c:v>
                </c:pt>
                <c:pt idx="137453">
                  <c:v>200898</c:v>
                </c:pt>
                <c:pt idx="137454">
                  <c:v>200898</c:v>
                </c:pt>
                <c:pt idx="137455">
                  <c:v>200898</c:v>
                </c:pt>
                <c:pt idx="137456">
                  <c:v>200898</c:v>
                </c:pt>
                <c:pt idx="137457">
                  <c:v>200898</c:v>
                </c:pt>
                <c:pt idx="137458">
                  <c:v>200898</c:v>
                </c:pt>
                <c:pt idx="137459">
                  <c:v>200898</c:v>
                </c:pt>
                <c:pt idx="137460">
                  <c:v>200898</c:v>
                </c:pt>
                <c:pt idx="137461">
                  <c:v>200898</c:v>
                </c:pt>
                <c:pt idx="137462">
                  <c:v>200898</c:v>
                </c:pt>
                <c:pt idx="137463">
                  <c:v>200898</c:v>
                </c:pt>
                <c:pt idx="137464">
                  <c:v>200898</c:v>
                </c:pt>
                <c:pt idx="137465">
                  <c:v>200898</c:v>
                </c:pt>
                <c:pt idx="137466">
                  <c:v>200898</c:v>
                </c:pt>
                <c:pt idx="137467">
                  <c:v>200898</c:v>
                </c:pt>
                <c:pt idx="137468">
                  <c:v>200898</c:v>
                </c:pt>
                <c:pt idx="137469">
                  <c:v>200898</c:v>
                </c:pt>
                <c:pt idx="137470">
                  <c:v>200898</c:v>
                </c:pt>
                <c:pt idx="137471">
                  <c:v>200898</c:v>
                </c:pt>
                <c:pt idx="137472">
                  <c:v>200898</c:v>
                </c:pt>
                <c:pt idx="137473">
                  <c:v>200898</c:v>
                </c:pt>
                <c:pt idx="137474">
                  <c:v>200898</c:v>
                </c:pt>
                <c:pt idx="137475">
                  <c:v>200898</c:v>
                </c:pt>
                <c:pt idx="137476">
                  <c:v>200898</c:v>
                </c:pt>
                <c:pt idx="137477">
                  <c:v>200898</c:v>
                </c:pt>
                <c:pt idx="137478">
                  <c:v>200898</c:v>
                </c:pt>
                <c:pt idx="137479">
                  <c:v>200898</c:v>
                </c:pt>
                <c:pt idx="137480">
                  <c:v>200898</c:v>
                </c:pt>
                <c:pt idx="137481">
                  <c:v>200898</c:v>
                </c:pt>
                <c:pt idx="137482">
                  <c:v>200898</c:v>
                </c:pt>
                <c:pt idx="137483">
                  <c:v>200898</c:v>
                </c:pt>
                <c:pt idx="137484">
                  <c:v>200898</c:v>
                </c:pt>
                <c:pt idx="137485">
                  <c:v>200898</c:v>
                </c:pt>
                <c:pt idx="137486">
                  <c:v>200898</c:v>
                </c:pt>
                <c:pt idx="137487">
                  <c:v>200898</c:v>
                </c:pt>
                <c:pt idx="137488">
                  <c:v>200898</c:v>
                </c:pt>
                <c:pt idx="137489">
                  <c:v>200898</c:v>
                </c:pt>
                <c:pt idx="137490">
                  <c:v>200898</c:v>
                </c:pt>
                <c:pt idx="137491">
                  <c:v>200898</c:v>
                </c:pt>
                <c:pt idx="137492">
                  <c:v>200898</c:v>
                </c:pt>
                <c:pt idx="137493">
                  <c:v>200898</c:v>
                </c:pt>
                <c:pt idx="137494">
                  <c:v>200898</c:v>
                </c:pt>
                <c:pt idx="137495">
                  <c:v>200898</c:v>
                </c:pt>
                <c:pt idx="137496">
                  <c:v>200898</c:v>
                </c:pt>
                <c:pt idx="137497">
                  <c:v>200898</c:v>
                </c:pt>
                <c:pt idx="137498">
                  <c:v>200898</c:v>
                </c:pt>
                <c:pt idx="137499">
                  <c:v>200898</c:v>
                </c:pt>
                <c:pt idx="137500">
                  <c:v>200898</c:v>
                </c:pt>
                <c:pt idx="137501">
                  <c:v>200898</c:v>
                </c:pt>
                <c:pt idx="137502">
                  <c:v>200898</c:v>
                </c:pt>
                <c:pt idx="137503">
                  <c:v>200898</c:v>
                </c:pt>
                <c:pt idx="137504">
                  <c:v>200898</c:v>
                </c:pt>
                <c:pt idx="137505">
                  <c:v>200898</c:v>
                </c:pt>
                <c:pt idx="137506">
                  <c:v>200898</c:v>
                </c:pt>
                <c:pt idx="137507">
                  <c:v>200898</c:v>
                </c:pt>
                <c:pt idx="137508">
                  <c:v>200898</c:v>
                </c:pt>
                <c:pt idx="137509">
                  <c:v>200898</c:v>
                </c:pt>
                <c:pt idx="137510">
                  <c:v>200898</c:v>
                </c:pt>
                <c:pt idx="137511">
                  <c:v>200898</c:v>
                </c:pt>
                <c:pt idx="137512">
                  <c:v>200898</c:v>
                </c:pt>
                <c:pt idx="137513">
                  <c:v>200898</c:v>
                </c:pt>
                <c:pt idx="137514">
                  <c:v>200898</c:v>
                </c:pt>
                <c:pt idx="137515">
                  <c:v>200898</c:v>
                </c:pt>
                <c:pt idx="137516">
                  <c:v>200898</c:v>
                </c:pt>
                <c:pt idx="137517">
                  <c:v>200898</c:v>
                </c:pt>
                <c:pt idx="137518">
                  <c:v>200898</c:v>
                </c:pt>
                <c:pt idx="137519">
                  <c:v>200898</c:v>
                </c:pt>
                <c:pt idx="137520">
                  <c:v>200898</c:v>
                </c:pt>
                <c:pt idx="137521">
                  <c:v>200898</c:v>
                </c:pt>
                <c:pt idx="137522">
                  <c:v>200898</c:v>
                </c:pt>
                <c:pt idx="137523">
                  <c:v>200898</c:v>
                </c:pt>
                <c:pt idx="137524">
                  <c:v>200898</c:v>
                </c:pt>
                <c:pt idx="137525">
                  <c:v>200898</c:v>
                </c:pt>
                <c:pt idx="137526">
                  <c:v>200898</c:v>
                </c:pt>
                <c:pt idx="137527">
                  <c:v>200898</c:v>
                </c:pt>
                <c:pt idx="137528">
                  <c:v>200898</c:v>
                </c:pt>
                <c:pt idx="137529">
                  <c:v>200898</c:v>
                </c:pt>
                <c:pt idx="137530">
                  <c:v>200898</c:v>
                </c:pt>
                <c:pt idx="137531">
                  <c:v>200898</c:v>
                </c:pt>
                <c:pt idx="137532">
                  <c:v>200898</c:v>
                </c:pt>
                <c:pt idx="137533">
                  <c:v>200898</c:v>
                </c:pt>
                <c:pt idx="137534">
                  <c:v>200898</c:v>
                </c:pt>
                <c:pt idx="137535">
                  <c:v>200898</c:v>
                </c:pt>
                <c:pt idx="137536">
                  <c:v>200898</c:v>
                </c:pt>
                <c:pt idx="137537">
                  <c:v>200898</c:v>
                </c:pt>
                <c:pt idx="137538">
                  <c:v>200898</c:v>
                </c:pt>
                <c:pt idx="137539">
                  <c:v>200898</c:v>
                </c:pt>
                <c:pt idx="137540">
                  <c:v>200898</c:v>
                </c:pt>
                <c:pt idx="137541">
                  <c:v>200898</c:v>
                </c:pt>
                <c:pt idx="137542">
                  <c:v>200898</c:v>
                </c:pt>
                <c:pt idx="137543">
                  <c:v>200898</c:v>
                </c:pt>
                <c:pt idx="137544">
                  <c:v>200898</c:v>
                </c:pt>
                <c:pt idx="137545">
                  <c:v>200898</c:v>
                </c:pt>
                <c:pt idx="137546">
                  <c:v>200898</c:v>
                </c:pt>
                <c:pt idx="137547">
                  <c:v>200898</c:v>
                </c:pt>
                <c:pt idx="137548">
                  <c:v>200898</c:v>
                </c:pt>
                <c:pt idx="137549">
                  <c:v>200898</c:v>
                </c:pt>
                <c:pt idx="137550">
                  <c:v>200898</c:v>
                </c:pt>
                <c:pt idx="137551">
                  <c:v>200898</c:v>
                </c:pt>
                <c:pt idx="137552">
                  <c:v>200898</c:v>
                </c:pt>
                <c:pt idx="137553">
                  <c:v>200898</c:v>
                </c:pt>
                <c:pt idx="137554">
                  <c:v>200898</c:v>
                </c:pt>
                <c:pt idx="137555">
                  <c:v>200898</c:v>
                </c:pt>
                <c:pt idx="137556">
                  <c:v>200898</c:v>
                </c:pt>
                <c:pt idx="137557">
                  <c:v>200898</c:v>
                </c:pt>
                <c:pt idx="137558">
                  <c:v>200898</c:v>
                </c:pt>
                <c:pt idx="137559">
                  <c:v>200898</c:v>
                </c:pt>
                <c:pt idx="137560">
                  <c:v>200898</c:v>
                </c:pt>
                <c:pt idx="137561">
                  <c:v>200898</c:v>
                </c:pt>
                <c:pt idx="137562">
                  <c:v>200898</c:v>
                </c:pt>
                <c:pt idx="137563">
                  <c:v>200898</c:v>
                </c:pt>
                <c:pt idx="137564">
                  <c:v>200898</c:v>
                </c:pt>
                <c:pt idx="137565">
                  <c:v>200898</c:v>
                </c:pt>
                <c:pt idx="137566">
                  <c:v>200898</c:v>
                </c:pt>
                <c:pt idx="137567">
                  <c:v>200898</c:v>
                </c:pt>
                <c:pt idx="137568">
                  <c:v>200898</c:v>
                </c:pt>
                <c:pt idx="137569">
                  <c:v>200898</c:v>
                </c:pt>
                <c:pt idx="137570">
                  <c:v>200898</c:v>
                </c:pt>
                <c:pt idx="137571">
                  <c:v>200898</c:v>
                </c:pt>
                <c:pt idx="137572">
                  <c:v>200898</c:v>
                </c:pt>
                <c:pt idx="137573">
                  <c:v>200898</c:v>
                </c:pt>
                <c:pt idx="137574">
                  <c:v>200898</c:v>
                </c:pt>
                <c:pt idx="137575">
                  <c:v>200898</c:v>
                </c:pt>
                <c:pt idx="137576">
                  <c:v>200898</c:v>
                </c:pt>
                <c:pt idx="137577">
                  <c:v>200898</c:v>
                </c:pt>
                <c:pt idx="137578">
                  <c:v>200898</c:v>
                </c:pt>
                <c:pt idx="137579">
                  <c:v>200898</c:v>
                </c:pt>
                <c:pt idx="137580">
                  <c:v>200898</c:v>
                </c:pt>
                <c:pt idx="137581">
                  <c:v>200898</c:v>
                </c:pt>
                <c:pt idx="137582">
                  <c:v>200898</c:v>
                </c:pt>
                <c:pt idx="137583">
                  <c:v>200898</c:v>
                </c:pt>
                <c:pt idx="137584">
                  <c:v>200898</c:v>
                </c:pt>
                <c:pt idx="137585">
                  <c:v>200898</c:v>
                </c:pt>
                <c:pt idx="137586">
                  <c:v>200898</c:v>
                </c:pt>
                <c:pt idx="137587">
                  <c:v>200898</c:v>
                </c:pt>
                <c:pt idx="137588">
                  <c:v>200898</c:v>
                </c:pt>
                <c:pt idx="137589">
                  <c:v>200898</c:v>
                </c:pt>
                <c:pt idx="137590">
                  <c:v>200898</c:v>
                </c:pt>
                <c:pt idx="137591">
                  <c:v>200898</c:v>
                </c:pt>
                <c:pt idx="137592">
                  <c:v>200898</c:v>
                </c:pt>
                <c:pt idx="137593">
                  <c:v>200898</c:v>
                </c:pt>
                <c:pt idx="137594">
                  <c:v>200898</c:v>
                </c:pt>
                <c:pt idx="137595">
                  <c:v>200898</c:v>
                </c:pt>
                <c:pt idx="137596">
                  <c:v>200898</c:v>
                </c:pt>
                <c:pt idx="137597">
                  <c:v>200898</c:v>
                </c:pt>
                <c:pt idx="137598">
                  <c:v>200898</c:v>
                </c:pt>
                <c:pt idx="137599">
                  <c:v>200898</c:v>
                </c:pt>
                <c:pt idx="137600">
                  <c:v>200898</c:v>
                </c:pt>
                <c:pt idx="137601">
                  <c:v>200898</c:v>
                </c:pt>
                <c:pt idx="137602">
                  <c:v>200898</c:v>
                </c:pt>
                <c:pt idx="137603">
                  <c:v>200898</c:v>
                </c:pt>
                <c:pt idx="137604">
                  <c:v>200898</c:v>
                </c:pt>
                <c:pt idx="137605">
                  <c:v>200898</c:v>
                </c:pt>
                <c:pt idx="137606">
                  <c:v>200898</c:v>
                </c:pt>
                <c:pt idx="137607">
                  <c:v>200898</c:v>
                </c:pt>
                <c:pt idx="137608">
                  <c:v>200898</c:v>
                </c:pt>
                <c:pt idx="137609">
                  <c:v>200898</c:v>
                </c:pt>
                <c:pt idx="137610">
                  <c:v>200898</c:v>
                </c:pt>
                <c:pt idx="137611">
                  <c:v>200898</c:v>
                </c:pt>
                <c:pt idx="137612">
                  <c:v>200898</c:v>
                </c:pt>
                <c:pt idx="137613">
                  <c:v>200898</c:v>
                </c:pt>
                <c:pt idx="137614">
                  <c:v>200898</c:v>
                </c:pt>
                <c:pt idx="137615">
                  <c:v>200898</c:v>
                </c:pt>
                <c:pt idx="137616">
                  <c:v>200898</c:v>
                </c:pt>
                <c:pt idx="137617">
                  <c:v>200898</c:v>
                </c:pt>
                <c:pt idx="137618">
                  <c:v>200898</c:v>
                </c:pt>
                <c:pt idx="137619">
                  <c:v>200898</c:v>
                </c:pt>
                <c:pt idx="137620">
                  <c:v>200898</c:v>
                </c:pt>
                <c:pt idx="137621">
                  <c:v>200898</c:v>
                </c:pt>
                <c:pt idx="137622">
                  <c:v>200898</c:v>
                </c:pt>
                <c:pt idx="137623">
                  <c:v>200898</c:v>
                </c:pt>
                <c:pt idx="137624">
                  <c:v>200898</c:v>
                </c:pt>
                <c:pt idx="137625">
                  <c:v>200898</c:v>
                </c:pt>
                <c:pt idx="137626">
                  <c:v>200898</c:v>
                </c:pt>
                <c:pt idx="137627">
                  <c:v>200898</c:v>
                </c:pt>
                <c:pt idx="137628">
                  <c:v>200898</c:v>
                </c:pt>
                <c:pt idx="137629">
                  <c:v>200898</c:v>
                </c:pt>
                <c:pt idx="137630">
                  <c:v>200898</c:v>
                </c:pt>
                <c:pt idx="137631">
                  <c:v>200898</c:v>
                </c:pt>
                <c:pt idx="137632">
                  <c:v>200898</c:v>
                </c:pt>
                <c:pt idx="137633">
                  <c:v>200898</c:v>
                </c:pt>
                <c:pt idx="137634">
                  <c:v>200898</c:v>
                </c:pt>
                <c:pt idx="137635">
                  <c:v>200898</c:v>
                </c:pt>
                <c:pt idx="137636">
                  <c:v>200898</c:v>
                </c:pt>
                <c:pt idx="137637">
                  <c:v>200898</c:v>
                </c:pt>
                <c:pt idx="137638">
                  <c:v>200898</c:v>
                </c:pt>
                <c:pt idx="137639">
                  <c:v>200898</c:v>
                </c:pt>
                <c:pt idx="137640">
                  <c:v>200898</c:v>
                </c:pt>
                <c:pt idx="137641">
                  <c:v>200898</c:v>
                </c:pt>
                <c:pt idx="137642">
                  <c:v>200898</c:v>
                </c:pt>
                <c:pt idx="137643">
                  <c:v>200898</c:v>
                </c:pt>
                <c:pt idx="137644">
                  <c:v>200898</c:v>
                </c:pt>
                <c:pt idx="137645">
                  <c:v>200898</c:v>
                </c:pt>
                <c:pt idx="137646">
                  <c:v>200898</c:v>
                </c:pt>
                <c:pt idx="137647">
                  <c:v>200898</c:v>
                </c:pt>
                <c:pt idx="137648">
                  <c:v>200898</c:v>
                </c:pt>
                <c:pt idx="137649">
                  <c:v>200898</c:v>
                </c:pt>
                <c:pt idx="137650">
                  <c:v>200898</c:v>
                </c:pt>
                <c:pt idx="137651">
                  <c:v>200898</c:v>
                </c:pt>
                <c:pt idx="137652">
                  <c:v>200898</c:v>
                </c:pt>
                <c:pt idx="137653">
                  <c:v>200898</c:v>
                </c:pt>
                <c:pt idx="137654">
                  <c:v>200898</c:v>
                </c:pt>
                <c:pt idx="137655">
                  <c:v>200898</c:v>
                </c:pt>
                <c:pt idx="137656">
                  <c:v>200898</c:v>
                </c:pt>
                <c:pt idx="137657">
                  <c:v>200898</c:v>
                </c:pt>
                <c:pt idx="137658">
                  <c:v>200898</c:v>
                </c:pt>
                <c:pt idx="137659">
                  <c:v>200898</c:v>
                </c:pt>
                <c:pt idx="137660">
                  <c:v>200898</c:v>
                </c:pt>
                <c:pt idx="137661">
                  <c:v>200898</c:v>
                </c:pt>
                <c:pt idx="137662">
                  <c:v>200898</c:v>
                </c:pt>
                <c:pt idx="137663">
                  <c:v>200898</c:v>
                </c:pt>
                <c:pt idx="137664">
                  <c:v>200898</c:v>
                </c:pt>
                <c:pt idx="137665">
                  <c:v>200898</c:v>
                </c:pt>
                <c:pt idx="137666">
                  <c:v>200898</c:v>
                </c:pt>
                <c:pt idx="137667">
                  <c:v>200898</c:v>
                </c:pt>
                <c:pt idx="137668">
                  <c:v>200898</c:v>
                </c:pt>
                <c:pt idx="137669">
                  <c:v>200898</c:v>
                </c:pt>
                <c:pt idx="137670">
                  <c:v>200898</c:v>
                </c:pt>
                <c:pt idx="137671">
                  <c:v>200898</c:v>
                </c:pt>
                <c:pt idx="137672">
                  <c:v>200898</c:v>
                </c:pt>
                <c:pt idx="137673">
                  <c:v>200898</c:v>
                </c:pt>
                <c:pt idx="137674">
                  <c:v>200898</c:v>
                </c:pt>
                <c:pt idx="137675">
                  <c:v>200898</c:v>
                </c:pt>
                <c:pt idx="137676">
                  <c:v>200898</c:v>
                </c:pt>
                <c:pt idx="137677">
                  <c:v>200898</c:v>
                </c:pt>
                <c:pt idx="137678">
                  <c:v>200898</c:v>
                </c:pt>
                <c:pt idx="137679">
                  <c:v>200898</c:v>
                </c:pt>
                <c:pt idx="137680">
                  <c:v>200898</c:v>
                </c:pt>
                <c:pt idx="137681">
                  <c:v>200898</c:v>
                </c:pt>
                <c:pt idx="137682">
                  <c:v>200898</c:v>
                </c:pt>
                <c:pt idx="137683">
                  <c:v>200898</c:v>
                </c:pt>
                <c:pt idx="137684">
                  <c:v>200898</c:v>
                </c:pt>
                <c:pt idx="137685">
                  <c:v>200898</c:v>
                </c:pt>
                <c:pt idx="137686">
                  <c:v>200898</c:v>
                </c:pt>
                <c:pt idx="137687">
                  <c:v>200898</c:v>
                </c:pt>
                <c:pt idx="137688">
                  <c:v>200898</c:v>
                </c:pt>
                <c:pt idx="137689">
                  <c:v>200898</c:v>
                </c:pt>
                <c:pt idx="137690">
                  <c:v>200898</c:v>
                </c:pt>
                <c:pt idx="137691">
                  <c:v>200898</c:v>
                </c:pt>
                <c:pt idx="137692">
                  <c:v>200898</c:v>
                </c:pt>
                <c:pt idx="137693">
                  <c:v>200898</c:v>
                </c:pt>
                <c:pt idx="137694">
                  <c:v>200898</c:v>
                </c:pt>
                <c:pt idx="137695">
                  <c:v>200898</c:v>
                </c:pt>
                <c:pt idx="137696">
                  <c:v>200898</c:v>
                </c:pt>
                <c:pt idx="137697">
                  <c:v>200898</c:v>
                </c:pt>
                <c:pt idx="137698">
                  <c:v>200898</c:v>
                </c:pt>
                <c:pt idx="137699">
                  <c:v>200898</c:v>
                </c:pt>
                <c:pt idx="137700">
                  <c:v>200898</c:v>
                </c:pt>
                <c:pt idx="137701">
                  <c:v>200898</c:v>
                </c:pt>
                <c:pt idx="137702">
                  <c:v>200898</c:v>
                </c:pt>
                <c:pt idx="137703">
                  <c:v>200898</c:v>
                </c:pt>
                <c:pt idx="137704">
                  <c:v>200898</c:v>
                </c:pt>
                <c:pt idx="137705">
                  <c:v>200898</c:v>
                </c:pt>
                <c:pt idx="137706">
                  <c:v>200898</c:v>
                </c:pt>
                <c:pt idx="137707">
                  <c:v>200898</c:v>
                </c:pt>
                <c:pt idx="137708">
                  <c:v>200898</c:v>
                </c:pt>
                <c:pt idx="137709">
                  <c:v>200898</c:v>
                </c:pt>
                <c:pt idx="137710">
                  <c:v>200898</c:v>
                </c:pt>
                <c:pt idx="137711">
                  <c:v>200898</c:v>
                </c:pt>
                <c:pt idx="137712">
                  <c:v>200898</c:v>
                </c:pt>
                <c:pt idx="137713">
                  <c:v>200898</c:v>
                </c:pt>
                <c:pt idx="137714">
                  <c:v>200898</c:v>
                </c:pt>
                <c:pt idx="137715">
                  <c:v>200898</c:v>
                </c:pt>
                <c:pt idx="137716">
                  <c:v>200898</c:v>
                </c:pt>
                <c:pt idx="137717">
                  <c:v>200898</c:v>
                </c:pt>
                <c:pt idx="137718">
                  <c:v>200898</c:v>
                </c:pt>
                <c:pt idx="137719">
                  <c:v>200898</c:v>
                </c:pt>
                <c:pt idx="137720">
                  <c:v>200898</c:v>
                </c:pt>
                <c:pt idx="137721">
                  <c:v>200898</c:v>
                </c:pt>
                <c:pt idx="137722">
                  <c:v>200898</c:v>
                </c:pt>
                <c:pt idx="137723">
                  <c:v>200898</c:v>
                </c:pt>
                <c:pt idx="137724">
                  <c:v>200898</c:v>
                </c:pt>
                <c:pt idx="137725">
                  <c:v>200898</c:v>
                </c:pt>
                <c:pt idx="137726">
                  <c:v>200898</c:v>
                </c:pt>
                <c:pt idx="137727">
                  <c:v>200898</c:v>
                </c:pt>
                <c:pt idx="137728">
                  <c:v>200898</c:v>
                </c:pt>
                <c:pt idx="137729">
                  <c:v>200898</c:v>
                </c:pt>
                <c:pt idx="137730">
                  <c:v>200898</c:v>
                </c:pt>
                <c:pt idx="137731">
                  <c:v>200898</c:v>
                </c:pt>
                <c:pt idx="137732">
                  <c:v>200898</c:v>
                </c:pt>
                <c:pt idx="137733">
                  <c:v>200898</c:v>
                </c:pt>
                <c:pt idx="137734">
                  <c:v>200898</c:v>
                </c:pt>
                <c:pt idx="137735">
                  <c:v>200898</c:v>
                </c:pt>
                <c:pt idx="137736">
                  <c:v>200898</c:v>
                </c:pt>
                <c:pt idx="137737">
                  <c:v>200898</c:v>
                </c:pt>
                <c:pt idx="137738">
                  <c:v>200898</c:v>
                </c:pt>
                <c:pt idx="137739">
                  <c:v>200898</c:v>
                </c:pt>
                <c:pt idx="137740">
                  <c:v>200898</c:v>
                </c:pt>
                <c:pt idx="137741">
                  <c:v>200898</c:v>
                </c:pt>
                <c:pt idx="137742">
                  <c:v>200898</c:v>
                </c:pt>
                <c:pt idx="137743">
                  <c:v>200898</c:v>
                </c:pt>
                <c:pt idx="137744">
                  <c:v>200898</c:v>
                </c:pt>
                <c:pt idx="137745">
                  <c:v>200898</c:v>
                </c:pt>
                <c:pt idx="137746">
                  <c:v>200898</c:v>
                </c:pt>
                <c:pt idx="137747">
                  <c:v>200898</c:v>
                </c:pt>
                <c:pt idx="137748">
                  <c:v>200898</c:v>
                </c:pt>
                <c:pt idx="137749">
                  <c:v>200898</c:v>
                </c:pt>
                <c:pt idx="137750">
                  <c:v>200898</c:v>
                </c:pt>
                <c:pt idx="137751">
                  <c:v>200898</c:v>
                </c:pt>
                <c:pt idx="137752">
                  <c:v>200898</c:v>
                </c:pt>
                <c:pt idx="137753">
                  <c:v>200898</c:v>
                </c:pt>
                <c:pt idx="137754">
                  <c:v>200898</c:v>
                </c:pt>
                <c:pt idx="137755">
                  <c:v>200898</c:v>
                </c:pt>
                <c:pt idx="137756">
                  <c:v>200898</c:v>
                </c:pt>
                <c:pt idx="137757">
                  <c:v>200898</c:v>
                </c:pt>
                <c:pt idx="137758">
                  <c:v>200898</c:v>
                </c:pt>
                <c:pt idx="137759">
                  <c:v>200898</c:v>
                </c:pt>
                <c:pt idx="137760">
                  <c:v>200898</c:v>
                </c:pt>
                <c:pt idx="137761">
                  <c:v>200898</c:v>
                </c:pt>
                <c:pt idx="137762">
                  <c:v>200898</c:v>
                </c:pt>
                <c:pt idx="137763">
                  <c:v>200898</c:v>
                </c:pt>
                <c:pt idx="137764">
                  <c:v>200898</c:v>
                </c:pt>
                <c:pt idx="137765">
                  <c:v>200898</c:v>
                </c:pt>
                <c:pt idx="137766">
                  <c:v>200898</c:v>
                </c:pt>
                <c:pt idx="137767">
                  <c:v>200898</c:v>
                </c:pt>
                <c:pt idx="137768">
                  <c:v>200898</c:v>
                </c:pt>
                <c:pt idx="137769">
                  <c:v>200898</c:v>
                </c:pt>
                <c:pt idx="137770">
                  <c:v>200898</c:v>
                </c:pt>
                <c:pt idx="137771">
                  <c:v>200898</c:v>
                </c:pt>
                <c:pt idx="137772">
                  <c:v>200898</c:v>
                </c:pt>
                <c:pt idx="137773">
                  <c:v>200898</c:v>
                </c:pt>
                <c:pt idx="137774">
                  <c:v>200898</c:v>
                </c:pt>
                <c:pt idx="137775">
                  <c:v>200898</c:v>
                </c:pt>
                <c:pt idx="137776">
                  <c:v>200898</c:v>
                </c:pt>
                <c:pt idx="137777">
                  <c:v>200898</c:v>
                </c:pt>
                <c:pt idx="137778">
                  <c:v>200898</c:v>
                </c:pt>
                <c:pt idx="137779">
                  <c:v>200898</c:v>
                </c:pt>
                <c:pt idx="137780">
                  <c:v>200898</c:v>
                </c:pt>
                <c:pt idx="137781">
                  <c:v>200898</c:v>
                </c:pt>
                <c:pt idx="137782">
                  <c:v>200898</c:v>
                </c:pt>
                <c:pt idx="137783">
                  <c:v>200898</c:v>
                </c:pt>
                <c:pt idx="137784">
                  <c:v>200898</c:v>
                </c:pt>
                <c:pt idx="137785">
                  <c:v>200898</c:v>
                </c:pt>
                <c:pt idx="137786">
                  <c:v>200898</c:v>
                </c:pt>
                <c:pt idx="137787">
                  <c:v>200898</c:v>
                </c:pt>
                <c:pt idx="137788">
                  <c:v>200898</c:v>
                </c:pt>
                <c:pt idx="137789">
                  <c:v>200898</c:v>
                </c:pt>
                <c:pt idx="137790">
                  <c:v>200898</c:v>
                </c:pt>
                <c:pt idx="137791">
                  <c:v>200898</c:v>
                </c:pt>
                <c:pt idx="137792">
                  <c:v>200898</c:v>
                </c:pt>
                <c:pt idx="137793">
                  <c:v>200898</c:v>
                </c:pt>
                <c:pt idx="137794">
                  <c:v>200898</c:v>
                </c:pt>
                <c:pt idx="137795">
                  <c:v>200898</c:v>
                </c:pt>
                <c:pt idx="137796">
                  <c:v>200898</c:v>
                </c:pt>
                <c:pt idx="137797">
                  <c:v>200898</c:v>
                </c:pt>
                <c:pt idx="137798">
                  <c:v>200898</c:v>
                </c:pt>
                <c:pt idx="137799">
                  <c:v>200898</c:v>
                </c:pt>
                <c:pt idx="137800">
                  <c:v>200898</c:v>
                </c:pt>
                <c:pt idx="137801">
                  <c:v>200898</c:v>
                </c:pt>
                <c:pt idx="137802">
                  <c:v>200898</c:v>
                </c:pt>
                <c:pt idx="137803">
                  <c:v>200898</c:v>
                </c:pt>
                <c:pt idx="137804">
                  <c:v>200898</c:v>
                </c:pt>
                <c:pt idx="137805">
                  <c:v>200898</c:v>
                </c:pt>
                <c:pt idx="137806">
                  <c:v>200898</c:v>
                </c:pt>
                <c:pt idx="137807">
                  <c:v>200898</c:v>
                </c:pt>
                <c:pt idx="137808">
                  <c:v>200898</c:v>
                </c:pt>
                <c:pt idx="137809">
                  <c:v>200898</c:v>
                </c:pt>
                <c:pt idx="137810">
                  <c:v>200898</c:v>
                </c:pt>
                <c:pt idx="137811">
                  <c:v>200898</c:v>
                </c:pt>
                <c:pt idx="137812">
                  <c:v>200898</c:v>
                </c:pt>
                <c:pt idx="137813">
                  <c:v>200898</c:v>
                </c:pt>
                <c:pt idx="137814">
                  <c:v>200898</c:v>
                </c:pt>
                <c:pt idx="137815">
                  <c:v>200898</c:v>
                </c:pt>
                <c:pt idx="137816">
                  <c:v>200898</c:v>
                </c:pt>
                <c:pt idx="137817">
                  <c:v>200898</c:v>
                </c:pt>
                <c:pt idx="137818">
                  <c:v>200898</c:v>
                </c:pt>
                <c:pt idx="137819">
                  <c:v>200898</c:v>
                </c:pt>
                <c:pt idx="137820">
                  <c:v>200898</c:v>
                </c:pt>
                <c:pt idx="137821">
                  <c:v>200898</c:v>
                </c:pt>
                <c:pt idx="137822">
                  <c:v>200898</c:v>
                </c:pt>
                <c:pt idx="137823">
                  <c:v>200898</c:v>
                </c:pt>
                <c:pt idx="137824">
                  <c:v>200898</c:v>
                </c:pt>
                <c:pt idx="137825">
                  <c:v>200898</c:v>
                </c:pt>
                <c:pt idx="137826">
                  <c:v>200898</c:v>
                </c:pt>
                <c:pt idx="137827">
                  <c:v>200898</c:v>
                </c:pt>
                <c:pt idx="137828">
                  <c:v>200898</c:v>
                </c:pt>
                <c:pt idx="137829">
                  <c:v>200898</c:v>
                </c:pt>
                <c:pt idx="137830">
                  <c:v>200898</c:v>
                </c:pt>
                <c:pt idx="137831">
                  <c:v>200898</c:v>
                </c:pt>
                <c:pt idx="137832">
                  <c:v>200898</c:v>
                </c:pt>
                <c:pt idx="137833">
                  <c:v>200898</c:v>
                </c:pt>
                <c:pt idx="137834">
                  <c:v>200898</c:v>
                </c:pt>
                <c:pt idx="137835">
                  <c:v>200898</c:v>
                </c:pt>
                <c:pt idx="137836">
                  <c:v>200898</c:v>
                </c:pt>
                <c:pt idx="137837">
                  <c:v>200898</c:v>
                </c:pt>
                <c:pt idx="137838">
                  <c:v>200898</c:v>
                </c:pt>
                <c:pt idx="137839">
                  <c:v>200898</c:v>
                </c:pt>
                <c:pt idx="137840">
                  <c:v>200898</c:v>
                </c:pt>
                <c:pt idx="137841">
                  <c:v>200898</c:v>
                </c:pt>
                <c:pt idx="137842">
                  <c:v>200898</c:v>
                </c:pt>
                <c:pt idx="137843">
                  <c:v>200898</c:v>
                </c:pt>
                <c:pt idx="137844">
                  <c:v>200898</c:v>
                </c:pt>
                <c:pt idx="137845">
                  <c:v>200898</c:v>
                </c:pt>
                <c:pt idx="137846">
                  <c:v>200898</c:v>
                </c:pt>
                <c:pt idx="137847">
                  <c:v>200898</c:v>
                </c:pt>
                <c:pt idx="137848">
                  <c:v>200898</c:v>
                </c:pt>
                <c:pt idx="137849">
                  <c:v>200898</c:v>
                </c:pt>
                <c:pt idx="137850">
                  <c:v>200898</c:v>
                </c:pt>
                <c:pt idx="137851">
                  <c:v>200898</c:v>
                </c:pt>
                <c:pt idx="137852">
                  <c:v>200898</c:v>
                </c:pt>
                <c:pt idx="137853">
                  <c:v>200898</c:v>
                </c:pt>
                <c:pt idx="137854">
                  <c:v>200898</c:v>
                </c:pt>
                <c:pt idx="137855">
                  <c:v>200898</c:v>
                </c:pt>
                <c:pt idx="137856">
                  <c:v>200898</c:v>
                </c:pt>
                <c:pt idx="137857">
                  <c:v>200898</c:v>
                </c:pt>
                <c:pt idx="137858">
                  <c:v>200898</c:v>
                </c:pt>
                <c:pt idx="137859">
                  <c:v>200898</c:v>
                </c:pt>
                <c:pt idx="137860">
                  <c:v>200898</c:v>
                </c:pt>
                <c:pt idx="137861">
                  <c:v>200898</c:v>
                </c:pt>
                <c:pt idx="137862">
                  <c:v>200898</c:v>
                </c:pt>
                <c:pt idx="137863">
                  <c:v>200898</c:v>
                </c:pt>
                <c:pt idx="137864">
                  <c:v>200898</c:v>
                </c:pt>
                <c:pt idx="137865">
                  <c:v>200898</c:v>
                </c:pt>
                <c:pt idx="137866">
                  <c:v>200898</c:v>
                </c:pt>
                <c:pt idx="137867">
                  <c:v>200898</c:v>
                </c:pt>
                <c:pt idx="137868">
                  <c:v>200898</c:v>
                </c:pt>
                <c:pt idx="137869">
                  <c:v>200898</c:v>
                </c:pt>
                <c:pt idx="137870">
                  <c:v>200898</c:v>
                </c:pt>
                <c:pt idx="137871">
                  <c:v>200898</c:v>
                </c:pt>
                <c:pt idx="137872">
                  <c:v>200898</c:v>
                </c:pt>
                <c:pt idx="137873">
                  <c:v>200898</c:v>
                </c:pt>
                <c:pt idx="137874">
                  <c:v>200898</c:v>
                </c:pt>
                <c:pt idx="137875">
                  <c:v>200898</c:v>
                </c:pt>
                <c:pt idx="137876">
                  <c:v>200898</c:v>
                </c:pt>
                <c:pt idx="137877">
                  <c:v>200898</c:v>
                </c:pt>
                <c:pt idx="137878">
                  <c:v>200898</c:v>
                </c:pt>
                <c:pt idx="137879">
                  <c:v>200898</c:v>
                </c:pt>
                <c:pt idx="137880">
                  <c:v>200898</c:v>
                </c:pt>
                <c:pt idx="137881">
                  <c:v>200898</c:v>
                </c:pt>
                <c:pt idx="137882">
                  <c:v>200898</c:v>
                </c:pt>
                <c:pt idx="137883">
                  <c:v>200898</c:v>
                </c:pt>
                <c:pt idx="137884">
                  <c:v>200898</c:v>
                </c:pt>
                <c:pt idx="137885">
                  <c:v>200898</c:v>
                </c:pt>
                <c:pt idx="137886">
                  <c:v>200898</c:v>
                </c:pt>
                <c:pt idx="137887">
                  <c:v>200898</c:v>
                </c:pt>
                <c:pt idx="137888">
                  <c:v>200898</c:v>
                </c:pt>
                <c:pt idx="137889">
                  <c:v>200898</c:v>
                </c:pt>
                <c:pt idx="137890">
                  <c:v>200898</c:v>
                </c:pt>
                <c:pt idx="137891">
                  <c:v>200898</c:v>
                </c:pt>
                <c:pt idx="137892">
                  <c:v>200898</c:v>
                </c:pt>
                <c:pt idx="137893">
                  <c:v>200898</c:v>
                </c:pt>
                <c:pt idx="137894">
                  <c:v>200898</c:v>
                </c:pt>
                <c:pt idx="137895">
                  <c:v>200898</c:v>
                </c:pt>
                <c:pt idx="137896">
                  <c:v>200898</c:v>
                </c:pt>
                <c:pt idx="137897">
                  <c:v>200898</c:v>
                </c:pt>
                <c:pt idx="137898">
                  <c:v>200898</c:v>
                </c:pt>
                <c:pt idx="137899">
                  <c:v>200898</c:v>
                </c:pt>
                <c:pt idx="137900">
                  <c:v>200898</c:v>
                </c:pt>
                <c:pt idx="137901">
                  <c:v>200898</c:v>
                </c:pt>
                <c:pt idx="137902">
                  <c:v>200898</c:v>
                </c:pt>
                <c:pt idx="137903">
                  <c:v>200898</c:v>
                </c:pt>
                <c:pt idx="137904">
                  <c:v>200898</c:v>
                </c:pt>
                <c:pt idx="137905">
                  <c:v>200898</c:v>
                </c:pt>
                <c:pt idx="137906">
                  <c:v>200898</c:v>
                </c:pt>
                <c:pt idx="137907">
                  <c:v>200898</c:v>
                </c:pt>
                <c:pt idx="137908">
                  <c:v>200898</c:v>
                </c:pt>
                <c:pt idx="137909">
                  <c:v>200898</c:v>
                </c:pt>
                <c:pt idx="137910">
                  <c:v>200898</c:v>
                </c:pt>
                <c:pt idx="137911">
                  <c:v>200898</c:v>
                </c:pt>
                <c:pt idx="137912">
                  <c:v>200898</c:v>
                </c:pt>
                <c:pt idx="137913">
                  <c:v>200898</c:v>
                </c:pt>
                <c:pt idx="137914">
                  <c:v>200898</c:v>
                </c:pt>
                <c:pt idx="137915">
                  <c:v>200898</c:v>
                </c:pt>
                <c:pt idx="137916">
                  <c:v>200898</c:v>
                </c:pt>
                <c:pt idx="137917">
                  <c:v>200898</c:v>
                </c:pt>
                <c:pt idx="137918">
                  <c:v>200898</c:v>
                </c:pt>
                <c:pt idx="137919">
                  <c:v>200898</c:v>
                </c:pt>
                <c:pt idx="137920">
                  <c:v>200898</c:v>
                </c:pt>
                <c:pt idx="137921">
                  <c:v>200898</c:v>
                </c:pt>
                <c:pt idx="137922">
                  <c:v>200898</c:v>
                </c:pt>
                <c:pt idx="137923">
                  <c:v>200898</c:v>
                </c:pt>
                <c:pt idx="137924">
                  <c:v>200898</c:v>
                </c:pt>
                <c:pt idx="137925">
                  <c:v>200898</c:v>
                </c:pt>
                <c:pt idx="137926">
                  <c:v>200898</c:v>
                </c:pt>
                <c:pt idx="137927">
                  <c:v>200898</c:v>
                </c:pt>
                <c:pt idx="137928">
                  <c:v>200898</c:v>
                </c:pt>
                <c:pt idx="137929">
                  <c:v>200898</c:v>
                </c:pt>
                <c:pt idx="137930">
                  <c:v>200898</c:v>
                </c:pt>
                <c:pt idx="137931">
                  <c:v>200898</c:v>
                </c:pt>
                <c:pt idx="137932">
                  <c:v>200898</c:v>
                </c:pt>
                <c:pt idx="137933">
                  <c:v>200898</c:v>
                </c:pt>
                <c:pt idx="137934">
                  <c:v>200898</c:v>
                </c:pt>
                <c:pt idx="137935">
                  <c:v>200898</c:v>
                </c:pt>
                <c:pt idx="137936">
                  <c:v>200898</c:v>
                </c:pt>
                <c:pt idx="137937">
                  <c:v>200898</c:v>
                </c:pt>
                <c:pt idx="137938">
                  <c:v>200898</c:v>
                </c:pt>
                <c:pt idx="137939">
                  <c:v>200898</c:v>
                </c:pt>
                <c:pt idx="137940">
                  <c:v>200898</c:v>
                </c:pt>
                <c:pt idx="137941">
                  <c:v>200898</c:v>
                </c:pt>
                <c:pt idx="137942">
                  <c:v>200898</c:v>
                </c:pt>
                <c:pt idx="137943">
                  <c:v>200898</c:v>
                </c:pt>
                <c:pt idx="137944">
                  <c:v>200898</c:v>
                </c:pt>
                <c:pt idx="137945">
                  <c:v>200898</c:v>
                </c:pt>
                <c:pt idx="137946">
                  <c:v>200898</c:v>
                </c:pt>
                <c:pt idx="137947">
                  <c:v>200898</c:v>
                </c:pt>
                <c:pt idx="137948">
                  <c:v>200898</c:v>
                </c:pt>
                <c:pt idx="137949">
                  <c:v>200898</c:v>
                </c:pt>
                <c:pt idx="137950">
                  <c:v>200898</c:v>
                </c:pt>
                <c:pt idx="137951">
                  <c:v>200898</c:v>
                </c:pt>
                <c:pt idx="137952">
                  <c:v>200898</c:v>
                </c:pt>
                <c:pt idx="137953">
                  <c:v>200898</c:v>
                </c:pt>
                <c:pt idx="137954">
                  <c:v>200898</c:v>
                </c:pt>
                <c:pt idx="137955">
                  <c:v>200898</c:v>
                </c:pt>
                <c:pt idx="137956">
                  <c:v>200898</c:v>
                </c:pt>
                <c:pt idx="137957">
                  <c:v>200898</c:v>
                </c:pt>
                <c:pt idx="137958">
                  <c:v>200898</c:v>
                </c:pt>
                <c:pt idx="137959">
                  <c:v>200898</c:v>
                </c:pt>
                <c:pt idx="137960">
                  <c:v>200898</c:v>
                </c:pt>
                <c:pt idx="137961">
                  <c:v>200898</c:v>
                </c:pt>
                <c:pt idx="137962">
                  <c:v>200898</c:v>
                </c:pt>
                <c:pt idx="137963">
                  <c:v>200898</c:v>
                </c:pt>
                <c:pt idx="137964">
                  <c:v>200898</c:v>
                </c:pt>
                <c:pt idx="137965">
                  <c:v>200898</c:v>
                </c:pt>
                <c:pt idx="137966">
                  <c:v>200898</c:v>
                </c:pt>
                <c:pt idx="137967">
                  <c:v>200898</c:v>
                </c:pt>
                <c:pt idx="137968">
                  <c:v>200898</c:v>
                </c:pt>
                <c:pt idx="137969">
                  <c:v>200898</c:v>
                </c:pt>
                <c:pt idx="137970">
                  <c:v>200898</c:v>
                </c:pt>
                <c:pt idx="137971">
                  <c:v>200898</c:v>
                </c:pt>
                <c:pt idx="137972">
                  <c:v>200898</c:v>
                </c:pt>
                <c:pt idx="137973">
                  <c:v>200898</c:v>
                </c:pt>
                <c:pt idx="137974">
                  <c:v>200898</c:v>
                </c:pt>
                <c:pt idx="137975">
                  <c:v>200898</c:v>
                </c:pt>
                <c:pt idx="137976">
                  <c:v>200898</c:v>
                </c:pt>
                <c:pt idx="137977">
                  <c:v>200898</c:v>
                </c:pt>
                <c:pt idx="137978">
                  <c:v>200898</c:v>
                </c:pt>
                <c:pt idx="137979">
                  <c:v>200898</c:v>
                </c:pt>
                <c:pt idx="137980">
                  <c:v>200898</c:v>
                </c:pt>
                <c:pt idx="137981">
                  <c:v>200898</c:v>
                </c:pt>
                <c:pt idx="137982">
                  <c:v>200898</c:v>
                </c:pt>
                <c:pt idx="137983">
                  <c:v>200898</c:v>
                </c:pt>
                <c:pt idx="137984">
                  <c:v>200898</c:v>
                </c:pt>
                <c:pt idx="137985">
                  <c:v>200898</c:v>
                </c:pt>
                <c:pt idx="137986">
                  <c:v>200898</c:v>
                </c:pt>
                <c:pt idx="137987">
                  <c:v>200898</c:v>
                </c:pt>
                <c:pt idx="137988">
                  <c:v>200898</c:v>
                </c:pt>
                <c:pt idx="137989">
                  <c:v>200898</c:v>
                </c:pt>
                <c:pt idx="137990">
                  <c:v>200898</c:v>
                </c:pt>
                <c:pt idx="137991">
                  <c:v>200898</c:v>
                </c:pt>
                <c:pt idx="137992">
                  <c:v>200898</c:v>
                </c:pt>
                <c:pt idx="137993">
                  <c:v>200898</c:v>
                </c:pt>
                <c:pt idx="137994">
                  <c:v>200898</c:v>
                </c:pt>
                <c:pt idx="137995">
                  <c:v>200898</c:v>
                </c:pt>
                <c:pt idx="137996">
                  <c:v>200898</c:v>
                </c:pt>
                <c:pt idx="137997">
                  <c:v>200898</c:v>
                </c:pt>
                <c:pt idx="137998">
                  <c:v>200898</c:v>
                </c:pt>
                <c:pt idx="137999">
                  <c:v>200898</c:v>
                </c:pt>
                <c:pt idx="138000">
                  <c:v>200898</c:v>
                </c:pt>
                <c:pt idx="138001">
                  <c:v>200898</c:v>
                </c:pt>
                <c:pt idx="138002">
                  <c:v>200898</c:v>
                </c:pt>
                <c:pt idx="138003">
                  <c:v>200898</c:v>
                </c:pt>
                <c:pt idx="138004">
                  <c:v>200898</c:v>
                </c:pt>
                <c:pt idx="138005">
                  <c:v>200898</c:v>
                </c:pt>
                <c:pt idx="138006">
                  <c:v>200898</c:v>
                </c:pt>
                <c:pt idx="138007">
                  <c:v>200898</c:v>
                </c:pt>
                <c:pt idx="138008">
                  <c:v>200898</c:v>
                </c:pt>
                <c:pt idx="138009">
                  <c:v>200898</c:v>
                </c:pt>
                <c:pt idx="138010">
                  <c:v>200898</c:v>
                </c:pt>
                <c:pt idx="138011">
                  <c:v>200898</c:v>
                </c:pt>
                <c:pt idx="138012">
                  <c:v>200898</c:v>
                </c:pt>
                <c:pt idx="138013">
                  <c:v>200898</c:v>
                </c:pt>
                <c:pt idx="138014">
                  <c:v>200898</c:v>
                </c:pt>
                <c:pt idx="138015">
                  <c:v>200898</c:v>
                </c:pt>
                <c:pt idx="138016">
                  <c:v>200898</c:v>
                </c:pt>
                <c:pt idx="138017">
                  <c:v>200898</c:v>
                </c:pt>
                <c:pt idx="138018">
                  <c:v>200898</c:v>
                </c:pt>
                <c:pt idx="138019">
                  <c:v>200898</c:v>
                </c:pt>
                <c:pt idx="138020">
                  <c:v>200898</c:v>
                </c:pt>
                <c:pt idx="138021">
                  <c:v>200898</c:v>
                </c:pt>
                <c:pt idx="138022">
                  <c:v>200898</c:v>
                </c:pt>
                <c:pt idx="138023">
                  <c:v>200898</c:v>
                </c:pt>
                <c:pt idx="138024">
                  <c:v>200898</c:v>
                </c:pt>
                <c:pt idx="138025">
                  <c:v>200898</c:v>
                </c:pt>
                <c:pt idx="138026">
                  <c:v>200898</c:v>
                </c:pt>
                <c:pt idx="138027">
                  <c:v>200898</c:v>
                </c:pt>
                <c:pt idx="138028">
                  <c:v>200898</c:v>
                </c:pt>
                <c:pt idx="138029">
                  <c:v>200898</c:v>
                </c:pt>
                <c:pt idx="138030">
                  <c:v>200898</c:v>
                </c:pt>
                <c:pt idx="138031">
                  <c:v>200898</c:v>
                </c:pt>
                <c:pt idx="138032">
                  <c:v>200898</c:v>
                </c:pt>
                <c:pt idx="138033">
                  <c:v>200898</c:v>
                </c:pt>
                <c:pt idx="138034">
                  <c:v>200898</c:v>
                </c:pt>
                <c:pt idx="138035">
                  <c:v>200898</c:v>
                </c:pt>
                <c:pt idx="138036">
                  <c:v>200898</c:v>
                </c:pt>
                <c:pt idx="138037">
                  <c:v>200898</c:v>
                </c:pt>
                <c:pt idx="138038">
                  <c:v>200898</c:v>
                </c:pt>
                <c:pt idx="138039">
                  <c:v>200898</c:v>
                </c:pt>
                <c:pt idx="138040">
                  <c:v>200898</c:v>
                </c:pt>
                <c:pt idx="138041">
                  <c:v>200898</c:v>
                </c:pt>
                <c:pt idx="138042">
                  <c:v>200898</c:v>
                </c:pt>
                <c:pt idx="138043">
                  <c:v>200898</c:v>
                </c:pt>
                <c:pt idx="138044">
                  <c:v>200898</c:v>
                </c:pt>
                <c:pt idx="138045">
                  <c:v>200898</c:v>
                </c:pt>
                <c:pt idx="138046">
                  <c:v>200898</c:v>
                </c:pt>
                <c:pt idx="138047">
                  <c:v>200898</c:v>
                </c:pt>
                <c:pt idx="138048">
                  <c:v>200898</c:v>
                </c:pt>
                <c:pt idx="138049">
                  <c:v>200898</c:v>
                </c:pt>
                <c:pt idx="138050">
                  <c:v>200898</c:v>
                </c:pt>
                <c:pt idx="138051">
                  <c:v>200898</c:v>
                </c:pt>
                <c:pt idx="138052">
                  <c:v>200898</c:v>
                </c:pt>
                <c:pt idx="138053">
                  <c:v>200898</c:v>
                </c:pt>
                <c:pt idx="138054">
                  <c:v>200898</c:v>
                </c:pt>
                <c:pt idx="138055">
                  <c:v>200898</c:v>
                </c:pt>
                <c:pt idx="138056">
                  <c:v>200898</c:v>
                </c:pt>
                <c:pt idx="138057">
                  <c:v>200898</c:v>
                </c:pt>
                <c:pt idx="138058">
                  <c:v>200898</c:v>
                </c:pt>
                <c:pt idx="138059">
                  <c:v>200898</c:v>
                </c:pt>
                <c:pt idx="138060">
                  <c:v>200898</c:v>
                </c:pt>
                <c:pt idx="138061">
                  <c:v>200898</c:v>
                </c:pt>
                <c:pt idx="138062">
                  <c:v>200898</c:v>
                </c:pt>
                <c:pt idx="138063">
                  <c:v>200898</c:v>
                </c:pt>
                <c:pt idx="138064">
                  <c:v>200898</c:v>
                </c:pt>
                <c:pt idx="138065">
                  <c:v>200898</c:v>
                </c:pt>
                <c:pt idx="138066">
                  <c:v>200898</c:v>
                </c:pt>
                <c:pt idx="138067">
                  <c:v>200898</c:v>
                </c:pt>
                <c:pt idx="138068">
                  <c:v>200898</c:v>
                </c:pt>
                <c:pt idx="138069">
                  <c:v>200898</c:v>
                </c:pt>
                <c:pt idx="138070">
                  <c:v>200898</c:v>
                </c:pt>
                <c:pt idx="138071">
                  <c:v>200898</c:v>
                </c:pt>
                <c:pt idx="138072">
                  <c:v>200898</c:v>
                </c:pt>
                <c:pt idx="138073">
                  <c:v>200898</c:v>
                </c:pt>
                <c:pt idx="138074">
                  <c:v>200898</c:v>
                </c:pt>
                <c:pt idx="138075">
                  <c:v>200898</c:v>
                </c:pt>
                <c:pt idx="138076">
                  <c:v>200898</c:v>
                </c:pt>
                <c:pt idx="138077">
                  <c:v>200898</c:v>
                </c:pt>
                <c:pt idx="138078">
                  <c:v>200898</c:v>
                </c:pt>
                <c:pt idx="138079">
                  <c:v>200898</c:v>
                </c:pt>
                <c:pt idx="138080">
                  <c:v>200898</c:v>
                </c:pt>
                <c:pt idx="138081">
                  <c:v>200898</c:v>
                </c:pt>
                <c:pt idx="138082">
                  <c:v>200898</c:v>
                </c:pt>
                <c:pt idx="138083">
                  <c:v>200898</c:v>
                </c:pt>
                <c:pt idx="138084">
                  <c:v>200898</c:v>
                </c:pt>
                <c:pt idx="138085">
                  <c:v>200898</c:v>
                </c:pt>
                <c:pt idx="138086">
                  <c:v>200898</c:v>
                </c:pt>
                <c:pt idx="138087">
                  <c:v>200898</c:v>
                </c:pt>
                <c:pt idx="138088">
                  <c:v>200898</c:v>
                </c:pt>
                <c:pt idx="138089">
                  <c:v>200898</c:v>
                </c:pt>
                <c:pt idx="138090">
                  <c:v>200898</c:v>
                </c:pt>
                <c:pt idx="138091">
                  <c:v>200898</c:v>
                </c:pt>
                <c:pt idx="138092">
                  <c:v>200898</c:v>
                </c:pt>
                <c:pt idx="138093">
                  <c:v>200898</c:v>
                </c:pt>
                <c:pt idx="138094">
                  <c:v>200898</c:v>
                </c:pt>
                <c:pt idx="138095">
                  <c:v>200898</c:v>
                </c:pt>
                <c:pt idx="138096">
                  <c:v>200898</c:v>
                </c:pt>
                <c:pt idx="138097">
                  <c:v>200898</c:v>
                </c:pt>
                <c:pt idx="138098">
                  <c:v>200898</c:v>
                </c:pt>
                <c:pt idx="138099">
                  <c:v>200898</c:v>
                </c:pt>
                <c:pt idx="138100">
                  <c:v>200898</c:v>
                </c:pt>
                <c:pt idx="138101">
                  <c:v>200898</c:v>
                </c:pt>
                <c:pt idx="138102">
                  <c:v>200898</c:v>
                </c:pt>
                <c:pt idx="138103">
                  <c:v>200898</c:v>
                </c:pt>
                <c:pt idx="138104">
                  <c:v>200898</c:v>
                </c:pt>
                <c:pt idx="138105">
                  <c:v>200898</c:v>
                </c:pt>
                <c:pt idx="138106">
                  <c:v>200898</c:v>
                </c:pt>
                <c:pt idx="138107">
                  <c:v>200898</c:v>
                </c:pt>
                <c:pt idx="138108">
                  <c:v>200898</c:v>
                </c:pt>
                <c:pt idx="138109">
                  <c:v>200898</c:v>
                </c:pt>
                <c:pt idx="138110">
                  <c:v>200898</c:v>
                </c:pt>
                <c:pt idx="138111">
                  <c:v>200898</c:v>
                </c:pt>
                <c:pt idx="138112">
                  <c:v>200898</c:v>
                </c:pt>
                <c:pt idx="138113">
                  <c:v>200898</c:v>
                </c:pt>
                <c:pt idx="138114">
                  <c:v>200898</c:v>
                </c:pt>
                <c:pt idx="138115">
                  <c:v>200898</c:v>
                </c:pt>
                <c:pt idx="138116">
                  <c:v>200898</c:v>
                </c:pt>
                <c:pt idx="138117">
                  <c:v>200898</c:v>
                </c:pt>
                <c:pt idx="138118">
                  <c:v>200898</c:v>
                </c:pt>
                <c:pt idx="138119">
                  <c:v>200898</c:v>
                </c:pt>
                <c:pt idx="138120">
                  <c:v>123737</c:v>
                </c:pt>
                <c:pt idx="138121">
                  <c:v>123737</c:v>
                </c:pt>
                <c:pt idx="138122">
                  <c:v>123737</c:v>
                </c:pt>
                <c:pt idx="138123">
                  <c:v>123737</c:v>
                </c:pt>
                <c:pt idx="138124">
                  <c:v>123737</c:v>
                </c:pt>
                <c:pt idx="138125">
                  <c:v>123737</c:v>
                </c:pt>
                <c:pt idx="138126">
                  <c:v>123737</c:v>
                </c:pt>
                <c:pt idx="138127">
                  <c:v>123737</c:v>
                </c:pt>
                <c:pt idx="138128">
                  <c:v>123737</c:v>
                </c:pt>
                <c:pt idx="138129">
                  <c:v>123737</c:v>
                </c:pt>
                <c:pt idx="138130">
                  <c:v>123737</c:v>
                </c:pt>
                <c:pt idx="138131">
                  <c:v>123737</c:v>
                </c:pt>
                <c:pt idx="138132">
                  <c:v>123737</c:v>
                </c:pt>
                <c:pt idx="138133">
                  <c:v>123737</c:v>
                </c:pt>
                <c:pt idx="138134">
                  <c:v>123737</c:v>
                </c:pt>
                <c:pt idx="138135">
                  <c:v>123737</c:v>
                </c:pt>
                <c:pt idx="138136">
                  <c:v>123737</c:v>
                </c:pt>
                <c:pt idx="138137">
                  <c:v>123737</c:v>
                </c:pt>
                <c:pt idx="138138">
                  <c:v>123737</c:v>
                </c:pt>
                <c:pt idx="138139">
                  <c:v>123737</c:v>
                </c:pt>
                <c:pt idx="138140">
                  <c:v>123737</c:v>
                </c:pt>
                <c:pt idx="138141">
                  <c:v>123737</c:v>
                </c:pt>
                <c:pt idx="138142">
                  <c:v>123737</c:v>
                </c:pt>
                <c:pt idx="138143">
                  <c:v>123737</c:v>
                </c:pt>
                <c:pt idx="138144">
                  <c:v>123737</c:v>
                </c:pt>
                <c:pt idx="138145">
                  <c:v>123737</c:v>
                </c:pt>
                <c:pt idx="138146">
                  <c:v>123737</c:v>
                </c:pt>
                <c:pt idx="138147">
                  <c:v>123737</c:v>
                </c:pt>
                <c:pt idx="138148">
                  <c:v>123737</c:v>
                </c:pt>
                <c:pt idx="138149">
                  <c:v>123737</c:v>
                </c:pt>
                <c:pt idx="138150">
                  <c:v>123737</c:v>
                </c:pt>
                <c:pt idx="138151">
                  <c:v>123737</c:v>
                </c:pt>
                <c:pt idx="138152">
                  <c:v>123737</c:v>
                </c:pt>
                <c:pt idx="138153">
                  <c:v>123737</c:v>
                </c:pt>
                <c:pt idx="138154">
                  <c:v>123737</c:v>
                </c:pt>
                <c:pt idx="138155">
                  <c:v>123737</c:v>
                </c:pt>
                <c:pt idx="138156">
                  <c:v>123737</c:v>
                </c:pt>
                <c:pt idx="138157">
                  <c:v>123737</c:v>
                </c:pt>
                <c:pt idx="138158">
                  <c:v>123737</c:v>
                </c:pt>
                <c:pt idx="138159">
                  <c:v>123737</c:v>
                </c:pt>
                <c:pt idx="138160">
                  <c:v>123737</c:v>
                </c:pt>
                <c:pt idx="138161">
                  <c:v>123737</c:v>
                </c:pt>
                <c:pt idx="138162">
                  <c:v>123737</c:v>
                </c:pt>
                <c:pt idx="138163">
                  <c:v>123737</c:v>
                </c:pt>
                <c:pt idx="138164">
                  <c:v>123737</c:v>
                </c:pt>
                <c:pt idx="138165">
                  <c:v>123737</c:v>
                </c:pt>
                <c:pt idx="138166">
                  <c:v>123737</c:v>
                </c:pt>
                <c:pt idx="138167">
                  <c:v>123737</c:v>
                </c:pt>
                <c:pt idx="138168">
                  <c:v>123737</c:v>
                </c:pt>
                <c:pt idx="138169">
                  <c:v>123737</c:v>
                </c:pt>
                <c:pt idx="138170">
                  <c:v>123737</c:v>
                </c:pt>
                <c:pt idx="138171">
                  <c:v>123737</c:v>
                </c:pt>
                <c:pt idx="138172">
                  <c:v>123737</c:v>
                </c:pt>
                <c:pt idx="138173">
                  <c:v>123737</c:v>
                </c:pt>
                <c:pt idx="138174">
                  <c:v>123737</c:v>
                </c:pt>
                <c:pt idx="138175">
                  <c:v>123737</c:v>
                </c:pt>
                <c:pt idx="138176">
                  <c:v>123737</c:v>
                </c:pt>
                <c:pt idx="138177">
                  <c:v>123737</c:v>
                </c:pt>
                <c:pt idx="138178">
                  <c:v>123737</c:v>
                </c:pt>
                <c:pt idx="138179">
                  <c:v>123737</c:v>
                </c:pt>
                <c:pt idx="138180">
                  <c:v>123737</c:v>
                </c:pt>
                <c:pt idx="138181">
                  <c:v>123737</c:v>
                </c:pt>
                <c:pt idx="138182">
                  <c:v>123737</c:v>
                </c:pt>
                <c:pt idx="138183">
                  <c:v>123737</c:v>
                </c:pt>
                <c:pt idx="138184">
                  <c:v>123737</c:v>
                </c:pt>
                <c:pt idx="138185">
                  <c:v>123737</c:v>
                </c:pt>
                <c:pt idx="138186">
                  <c:v>123737</c:v>
                </c:pt>
                <c:pt idx="138187">
                  <c:v>123737</c:v>
                </c:pt>
                <c:pt idx="138188">
                  <c:v>123737</c:v>
                </c:pt>
                <c:pt idx="138189">
                  <c:v>123737</c:v>
                </c:pt>
                <c:pt idx="138190">
                  <c:v>123737</c:v>
                </c:pt>
                <c:pt idx="138191">
                  <c:v>123737</c:v>
                </c:pt>
                <c:pt idx="138192">
                  <c:v>123737</c:v>
                </c:pt>
                <c:pt idx="138193">
                  <c:v>123737</c:v>
                </c:pt>
                <c:pt idx="138194">
                  <c:v>123737</c:v>
                </c:pt>
                <c:pt idx="138195">
                  <c:v>123737</c:v>
                </c:pt>
                <c:pt idx="138196">
                  <c:v>123737</c:v>
                </c:pt>
                <c:pt idx="138197">
                  <c:v>123737</c:v>
                </c:pt>
                <c:pt idx="138198">
                  <c:v>123737</c:v>
                </c:pt>
                <c:pt idx="138199">
                  <c:v>123737</c:v>
                </c:pt>
                <c:pt idx="138200">
                  <c:v>123737</c:v>
                </c:pt>
                <c:pt idx="138201">
                  <c:v>123737</c:v>
                </c:pt>
                <c:pt idx="138202">
                  <c:v>123737</c:v>
                </c:pt>
                <c:pt idx="138203">
                  <c:v>123737</c:v>
                </c:pt>
                <c:pt idx="138204">
                  <c:v>123737</c:v>
                </c:pt>
                <c:pt idx="138205">
                  <c:v>123737</c:v>
                </c:pt>
                <c:pt idx="138206">
                  <c:v>123737</c:v>
                </c:pt>
                <c:pt idx="138207">
                  <c:v>123737</c:v>
                </c:pt>
                <c:pt idx="138208">
                  <c:v>123737</c:v>
                </c:pt>
                <c:pt idx="138209">
                  <c:v>123737</c:v>
                </c:pt>
                <c:pt idx="138210">
                  <c:v>123737</c:v>
                </c:pt>
                <c:pt idx="138211">
                  <c:v>123737</c:v>
                </c:pt>
                <c:pt idx="138212">
                  <c:v>123737</c:v>
                </c:pt>
                <c:pt idx="138213">
                  <c:v>123737</c:v>
                </c:pt>
                <c:pt idx="138214">
                  <c:v>123737</c:v>
                </c:pt>
                <c:pt idx="138215">
                  <c:v>123737</c:v>
                </c:pt>
                <c:pt idx="138216">
                  <c:v>123737</c:v>
                </c:pt>
                <c:pt idx="138217">
                  <c:v>123737</c:v>
                </c:pt>
                <c:pt idx="138218">
                  <c:v>123737</c:v>
                </c:pt>
                <c:pt idx="138219">
                  <c:v>123737</c:v>
                </c:pt>
                <c:pt idx="138220">
                  <c:v>123737</c:v>
                </c:pt>
                <c:pt idx="138221">
                  <c:v>123737</c:v>
                </c:pt>
                <c:pt idx="138222">
                  <c:v>123737</c:v>
                </c:pt>
                <c:pt idx="138223">
                  <c:v>123737</c:v>
                </c:pt>
                <c:pt idx="138224">
                  <c:v>123737</c:v>
                </c:pt>
                <c:pt idx="138225">
                  <c:v>123737</c:v>
                </c:pt>
                <c:pt idx="138226">
                  <c:v>123737</c:v>
                </c:pt>
                <c:pt idx="138227">
                  <c:v>123737</c:v>
                </c:pt>
                <c:pt idx="138228">
                  <c:v>123737</c:v>
                </c:pt>
                <c:pt idx="138229">
                  <c:v>123737</c:v>
                </c:pt>
                <c:pt idx="138230">
                  <c:v>123737</c:v>
                </c:pt>
                <c:pt idx="138231">
                  <c:v>123737</c:v>
                </c:pt>
                <c:pt idx="138232">
                  <c:v>123737</c:v>
                </c:pt>
                <c:pt idx="138233">
                  <c:v>123737</c:v>
                </c:pt>
                <c:pt idx="138234">
                  <c:v>123737</c:v>
                </c:pt>
                <c:pt idx="138235">
                  <c:v>123737</c:v>
                </c:pt>
                <c:pt idx="138236">
                  <c:v>123737</c:v>
                </c:pt>
                <c:pt idx="138237">
                  <c:v>123737</c:v>
                </c:pt>
                <c:pt idx="138238">
                  <c:v>123737</c:v>
                </c:pt>
                <c:pt idx="138239">
                  <c:v>123737</c:v>
                </c:pt>
                <c:pt idx="138240">
                  <c:v>123737</c:v>
                </c:pt>
                <c:pt idx="138241">
                  <c:v>123737</c:v>
                </c:pt>
                <c:pt idx="138242">
                  <c:v>123737</c:v>
                </c:pt>
                <c:pt idx="138243">
                  <c:v>123737</c:v>
                </c:pt>
                <c:pt idx="138244">
                  <c:v>123737</c:v>
                </c:pt>
                <c:pt idx="138245">
                  <c:v>123737</c:v>
                </c:pt>
                <c:pt idx="138246">
                  <c:v>123737</c:v>
                </c:pt>
                <c:pt idx="138247">
                  <c:v>123737</c:v>
                </c:pt>
                <c:pt idx="138248">
                  <c:v>123737</c:v>
                </c:pt>
                <c:pt idx="138249">
                  <c:v>123737</c:v>
                </c:pt>
                <c:pt idx="138250">
                  <c:v>123737</c:v>
                </c:pt>
                <c:pt idx="138251">
                  <c:v>123737</c:v>
                </c:pt>
                <c:pt idx="138252">
                  <c:v>123737</c:v>
                </c:pt>
                <c:pt idx="138253">
                  <c:v>123737</c:v>
                </c:pt>
                <c:pt idx="138254">
                  <c:v>123737</c:v>
                </c:pt>
                <c:pt idx="138255">
                  <c:v>123737</c:v>
                </c:pt>
                <c:pt idx="138256">
                  <c:v>123737</c:v>
                </c:pt>
                <c:pt idx="138257">
                  <c:v>123737</c:v>
                </c:pt>
                <c:pt idx="138258">
                  <c:v>123737</c:v>
                </c:pt>
                <c:pt idx="138259">
                  <c:v>123737</c:v>
                </c:pt>
                <c:pt idx="138260">
                  <c:v>123737</c:v>
                </c:pt>
                <c:pt idx="138261">
                  <c:v>123737</c:v>
                </c:pt>
                <c:pt idx="138262">
                  <c:v>123737</c:v>
                </c:pt>
                <c:pt idx="138263">
                  <c:v>123737</c:v>
                </c:pt>
                <c:pt idx="138264">
                  <c:v>123737</c:v>
                </c:pt>
                <c:pt idx="138265">
                  <c:v>123737</c:v>
                </c:pt>
                <c:pt idx="138266">
                  <c:v>123737</c:v>
                </c:pt>
                <c:pt idx="138267">
                  <c:v>123737</c:v>
                </c:pt>
                <c:pt idx="138268">
                  <c:v>123737</c:v>
                </c:pt>
                <c:pt idx="138269">
                  <c:v>123737</c:v>
                </c:pt>
                <c:pt idx="138270">
                  <c:v>123737</c:v>
                </c:pt>
                <c:pt idx="138271">
                  <c:v>123737</c:v>
                </c:pt>
                <c:pt idx="138272">
                  <c:v>123737</c:v>
                </c:pt>
                <c:pt idx="138273">
                  <c:v>123737</c:v>
                </c:pt>
                <c:pt idx="138274">
                  <c:v>123737</c:v>
                </c:pt>
                <c:pt idx="138275">
                  <c:v>123737</c:v>
                </c:pt>
                <c:pt idx="138276">
                  <c:v>123737</c:v>
                </c:pt>
                <c:pt idx="138277">
                  <c:v>123737</c:v>
                </c:pt>
                <c:pt idx="138278">
                  <c:v>123737</c:v>
                </c:pt>
                <c:pt idx="138279">
                  <c:v>123737</c:v>
                </c:pt>
                <c:pt idx="138280">
                  <c:v>123737</c:v>
                </c:pt>
                <c:pt idx="138281">
                  <c:v>123737</c:v>
                </c:pt>
                <c:pt idx="138282">
                  <c:v>123737</c:v>
                </c:pt>
                <c:pt idx="138283">
                  <c:v>123737</c:v>
                </c:pt>
                <c:pt idx="138284">
                  <c:v>123737</c:v>
                </c:pt>
                <c:pt idx="138285">
                  <c:v>123737</c:v>
                </c:pt>
                <c:pt idx="138286">
                  <c:v>123737</c:v>
                </c:pt>
                <c:pt idx="138287">
                  <c:v>123737</c:v>
                </c:pt>
                <c:pt idx="138288">
                  <c:v>123737</c:v>
                </c:pt>
                <c:pt idx="138289">
                  <c:v>123737</c:v>
                </c:pt>
                <c:pt idx="138290">
                  <c:v>123737</c:v>
                </c:pt>
                <c:pt idx="138291">
                  <c:v>123737</c:v>
                </c:pt>
                <c:pt idx="138292">
                  <c:v>123737</c:v>
                </c:pt>
                <c:pt idx="138293">
                  <c:v>123737</c:v>
                </c:pt>
                <c:pt idx="138294">
                  <c:v>123737</c:v>
                </c:pt>
                <c:pt idx="138295">
                  <c:v>123737</c:v>
                </c:pt>
                <c:pt idx="138296">
                  <c:v>123737</c:v>
                </c:pt>
                <c:pt idx="138297">
                  <c:v>123737</c:v>
                </c:pt>
                <c:pt idx="138298">
                  <c:v>123737</c:v>
                </c:pt>
                <c:pt idx="138299">
                  <c:v>123737</c:v>
                </c:pt>
                <c:pt idx="138300">
                  <c:v>123737</c:v>
                </c:pt>
                <c:pt idx="138301">
                  <c:v>123737</c:v>
                </c:pt>
                <c:pt idx="138302">
                  <c:v>123737</c:v>
                </c:pt>
                <c:pt idx="138303">
                  <c:v>123737</c:v>
                </c:pt>
                <c:pt idx="138304">
                  <c:v>123737</c:v>
                </c:pt>
                <c:pt idx="138305">
                  <c:v>123737</c:v>
                </c:pt>
                <c:pt idx="138306">
                  <c:v>123737</c:v>
                </c:pt>
                <c:pt idx="138307">
                  <c:v>123737</c:v>
                </c:pt>
                <c:pt idx="138308">
                  <c:v>123737</c:v>
                </c:pt>
                <c:pt idx="138309">
                  <c:v>123737</c:v>
                </c:pt>
                <c:pt idx="138310">
                  <c:v>123737</c:v>
                </c:pt>
                <c:pt idx="138311">
                  <c:v>123737</c:v>
                </c:pt>
                <c:pt idx="138312">
                  <c:v>123737</c:v>
                </c:pt>
                <c:pt idx="138313">
                  <c:v>123737</c:v>
                </c:pt>
                <c:pt idx="138314">
                  <c:v>123737</c:v>
                </c:pt>
                <c:pt idx="138315">
                  <c:v>123737</c:v>
                </c:pt>
                <c:pt idx="138316">
                  <c:v>123737</c:v>
                </c:pt>
                <c:pt idx="138317">
                  <c:v>123737</c:v>
                </c:pt>
                <c:pt idx="138318">
                  <c:v>123737</c:v>
                </c:pt>
                <c:pt idx="138319">
                  <c:v>123737</c:v>
                </c:pt>
                <c:pt idx="138320">
                  <c:v>123737</c:v>
                </c:pt>
                <c:pt idx="138321">
                  <c:v>123737</c:v>
                </c:pt>
                <c:pt idx="138322">
                  <c:v>123737</c:v>
                </c:pt>
                <c:pt idx="138323">
                  <c:v>123737</c:v>
                </c:pt>
                <c:pt idx="138324">
                  <c:v>123737</c:v>
                </c:pt>
                <c:pt idx="138325">
                  <c:v>123737</c:v>
                </c:pt>
                <c:pt idx="138326">
                  <c:v>123737</c:v>
                </c:pt>
                <c:pt idx="138327">
                  <c:v>123737</c:v>
                </c:pt>
                <c:pt idx="138328">
                  <c:v>123737</c:v>
                </c:pt>
                <c:pt idx="138329">
                  <c:v>123737</c:v>
                </c:pt>
                <c:pt idx="138330">
                  <c:v>123737</c:v>
                </c:pt>
                <c:pt idx="138331">
                  <c:v>123737</c:v>
                </c:pt>
                <c:pt idx="138332">
                  <c:v>123737</c:v>
                </c:pt>
                <c:pt idx="138333">
                  <c:v>123737</c:v>
                </c:pt>
                <c:pt idx="138334">
                  <c:v>123737</c:v>
                </c:pt>
                <c:pt idx="138335">
                  <c:v>123737</c:v>
                </c:pt>
                <c:pt idx="138336">
                  <c:v>123737</c:v>
                </c:pt>
                <c:pt idx="138337">
                  <c:v>123737</c:v>
                </c:pt>
                <c:pt idx="138338">
                  <c:v>123737</c:v>
                </c:pt>
                <c:pt idx="138339">
                  <c:v>123737</c:v>
                </c:pt>
                <c:pt idx="138340">
                  <c:v>123737</c:v>
                </c:pt>
                <c:pt idx="138341">
                  <c:v>123737</c:v>
                </c:pt>
                <c:pt idx="138342">
                  <c:v>123737</c:v>
                </c:pt>
                <c:pt idx="138343">
                  <c:v>123737</c:v>
                </c:pt>
                <c:pt idx="138344">
                  <c:v>123737</c:v>
                </c:pt>
                <c:pt idx="138345">
                  <c:v>123737</c:v>
                </c:pt>
                <c:pt idx="138346">
                  <c:v>123737</c:v>
                </c:pt>
                <c:pt idx="138347">
                  <c:v>123737</c:v>
                </c:pt>
                <c:pt idx="138348">
                  <c:v>123737</c:v>
                </c:pt>
                <c:pt idx="138349">
                  <c:v>123737</c:v>
                </c:pt>
                <c:pt idx="138350">
                  <c:v>123737</c:v>
                </c:pt>
                <c:pt idx="138351">
                  <c:v>123737</c:v>
                </c:pt>
                <c:pt idx="138352">
                  <c:v>123737</c:v>
                </c:pt>
                <c:pt idx="138353">
                  <c:v>123737</c:v>
                </c:pt>
                <c:pt idx="138354">
                  <c:v>123737</c:v>
                </c:pt>
                <c:pt idx="138355">
                  <c:v>123737</c:v>
                </c:pt>
                <c:pt idx="138356">
                  <c:v>123737</c:v>
                </c:pt>
                <c:pt idx="138357">
                  <c:v>123737</c:v>
                </c:pt>
                <c:pt idx="138358">
                  <c:v>123737</c:v>
                </c:pt>
                <c:pt idx="138359">
                  <c:v>123737</c:v>
                </c:pt>
                <c:pt idx="138360">
                  <c:v>123737</c:v>
                </c:pt>
                <c:pt idx="138361">
                  <c:v>123737</c:v>
                </c:pt>
                <c:pt idx="138362">
                  <c:v>123737</c:v>
                </c:pt>
                <c:pt idx="138363">
                  <c:v>123737</c:v>
                </c:pt>
                <c:pt idx="138364">
                  <c:v>123737</c:v>
                </c:pt>
                <c:pt idx="138365">
                  <c:v>123737</c:v>
                </c:pt>
                <c:pt idx="138366">
                  <c:v>123737</c:v>
                </c:pt>
                <c:pt idx="138367">
                  <c:v>123737</c:v>
                </c:pt>
                <c:pt idx="138368">
                  <c:v>123737</c:v>
                </c:pt>
                <c:pt idx="138369">
                  <c:v>123737</c:v>
                </c:pt>
                <c:pt idx="138370">
                  <c:v>123737</c:v>
                </c:pt>
                <c:pt idx="138371">
                  <c:v>123737</c:v>
                </c:pt>
                <c:pt idx="138372">
                  <c:v>123737</c:v>
                </c:pt>
                <c:pt idx="138373">
                  <c:v>123737</c:v>
                </c:pt>
                <c:pt idx="138374">
                  <c:v>123737</c:v>
                </c:pt>
                <c:pt idx="138375">
                  <c:v>123737</c:v>
                </c:pt>
                <c:pt idx="138376">
                  <c:v>123737</c:v>
                </c:pt>
                <c:pt idx="138377">
                  <c:v>123737</c:v>
                </c:pt>
                <c:pt idx="138378">
                  <c:v>123737</c:v>
                </c:pt>
                <c:pt idx="138379">
                  <c:v>123737</c:v>
                </c:pt>
                <c:pt idx="138380">
                  <c:v>123737</c:v>
                </c:pt>
                <c:pt idx="138381">
                  <c:v>123737</c:v>
                </c:pt>
                <c:pt idx="138382">
                  <c:v>123737</c:v>
                </c:pt>
                <c:pt idx="138383">
                  <c:v>123737</c:v>
                </c:pt>
                <c:pt idx="138384">
                  <c:v>123737</c:v>
                </c:pt>
                <c:pt idx="138385">
                  <c:v>123737</c:v>
                </c:pt>
                <c:pt idx="138386">
                  <c:v>123737</c:v>
                </c:pt>
                <c:pt idx="138387">
                  <c:v>123737</c:v>
                </c:pt>
                <c:pt idx="138388">
                  <c:v>123737</c:v>
                </c:pt>
                <c:pt idx="138389">
                  <c:v>123737</c:v>
                </c:pt>
                <c:pt idx="138390">
                  <c:v>123737</c:v>
                </c:pt>
                <c:pt idx="138391">
                  <c:v>123737</c:v>
                </c:pt>
                <c:pt idx="138392">
                  <c:v>123737</c:v>
                </c:pt>
                <c:pt idx="138393">
                  <c:v>123737</c:v>
                </c:pt>
                <c:pt idx="138394">
                  <c:v>123737</c:v>
                </c:pt>
                <c:pt idx="138395">
                  <c:v>123737</c:v>
                </c:pt>
                <c:pt idx="138396">
                  <c:v>123737</c:v>
                </c:pt>
                <c:pt idx="138397">
                  <c:v>123737</c:v>
                </c:pt>
                <c:pt idx="138398">
                  <c:v>123737</c:v>
                </c:pt>
                <c:pt idx="138399">
                  <c:v>123737</c:v>
                </c:pt>
                <c:pt idx="138400">
                  <c:v>123737</c:v>
                </c:pt>
                <c:pt idx="138401">
                  <c:v>123737</c:v>
                </c:pt>
                <c:pt idx="138402">
                  <c:v>123737</c:v>
                </c:pt>
                <c:pt idx="138403">
                  <c:v>123737</c:v>
                </c:pt>
                <c:pt idx="138404">
                  <c:v>123737</c:v>
                </c:pt>
                <c:pt idx="138405">
                  <c:v>123737</c:v>
                </c:pt>
                <c:pt idx="138406">
                  <c:v>123737</c:v>
                </c:pt>
                <c:pt idx="138407">
                  <c:v>123737</c:v>
                </c:pt>
                <c:pt idx="138408">
                  <c:v>123737</c:v>
                </c:pt>
                <c:pt idx="138409">
                  <c:v>123737</c:v>
                </c:pt>
                <c:pt idx="138410">
                  <c:v>123737</c:v>
                </c:pt>
                <c:pt idx="138411">
                  <c:v>123737</c:v>
                </c:pt>
                <c:pt idx="138412">
                  <c:v>123737</c:v>
                </c:pt>
                <c:pt idx="138413">
                  <c:v>123737</c:v>
                </c:pt>
                <c:pt idx="138414">
                  <c:v>123737</c:v>
                </c:pt>
                <c:pt idx="138415">
                  <c:v>123737</c:v>
                </c:pt>
                <c:pt idx="138416">
                  <c:v>123737</c:v>
                </c:pt>
                <c:pt idx="138417">
                  <c:v>123737</c:v>
                </c:pt>
                <c:pt idx="138418">
                  <c:v>123737</c:v>
                </c:pt>
                <c:pt idx="138419">
                  <c:v>123737</c:v>
                </c:pt>
                <c:pt idx="138420">
                  <c:v>123737</c:v>
                </c:pt>
                <c:pt idx="138421">
                  <c:v>123737</c:v>
                </c:pt>
                <c:pt idx="138422">
                  <c:v>123737</c:v>
                </c:pt>
                <c:pt idx="138423">
                  <c:v>123737</c:v>
                </c:pt>
                <c:pt idx="138424">
                  <c:v>123737</c:v>
                </c:pt>
                <c:pt idx="138425">
                  <c:v>123737</c:v>
                </c:pt>
                <c:pt idx="138426">
                  <c:v>123737</c:v>
                </c:pt>
                <c:pt idx="138427">
                  <c:v>123737</c:v>
                </c:pt>
                <c:pt idx="138428">
                  <c:v>123737</c:v>
                </c:pt>
                <c:pt idx="138429">
                  <c:v>123737</c:v>
                </c:pt>
                <c:pt idx="138430">
                  <c:v>123737</c:v>
                </c:pt>
                <c:pt idx="138431">
                  <c:v>123737</c:v>
                </c:pt>
                <c:pt idx="138432">
                  <c:v>123737</c:v>
                </c:pt>
                <c:pt idx="138433">
                  <c:v>123737</c:v>
                </c:pt>
                <c:pt idx="138434">
                  <c:v>123737</c:v>
                </c:pt>
                <c:pt idx="138435">
                  <c:v>123737</c:v>
                </c:pt>
                <c:pt idx="138436">
                  <c:v>123737</c:v>
                </c:pt>
                <c:pt idx="138437">
                  <c:v>123737</c:v>
                </c:pt>
                <c:pt idx="138438">
                  <c:v>123737</c:v>
                </c:pt>
                <c:pt idx="138439">
                  <c:v>123737</c:v>
                </c:pt>
                <c:pt idx="138440">
                  <c:v>123737</c:v>
                </c:pt>
                <c:pt idx="138441">
                  <c:v>123737</c:v>
                </c:pt>
                <c:pt idx="138442">
                  <c:v>123737</c:v>
                </c:pt>
                <c:pt idx="138443">
                  <c:v>123737</c:v>
                </c:pt>
                <c:pt idx="138444">
                  <c:v>123737</c:v>
                </c:pt>
                <c:pt idx="138445">
                  <c:v>123737</c:v>
                </c:pt>
                <c:pt idx="138446">
                  <c:v>123737</c:v>
                </c:pt>
                <c:pt idx="138447">
                  <c:v>123737</c:v>
                </c:pt>
                <c:pt idx="138448">
                  <c:v>123737</c:v>
                </c:pt>
                <c:pt idx="138449">
                  <c:v>123737</c:v>
                </c:pt>
                <c:pt idx="138450">
                  <c:v>123737</c:v>
                </c:pt>
                <c:pt idx="138451">
                  <c:v>123737</c:v>
                </c:pt>
                <c:pt idx="138452">
                  <c:v>123737</c:v>
                </c:pt>
                <c:pt idx="138453">
                  <c:v>123737</c:v>
                </c:pt>
                <c:pt idx="138454">
                  <c:v>123737</c:v>
                </c:pt>
                <c:pt idx="138455">
                  <c:v>123737</c:v>
                </c:pt>
                <c:pt idx="138456">
                  <c:v>123737</c:v>
                </c:pt>
                <c:pt idx="138457">
                  <c:v>123737</c:v>
                </c:pt>
                <c:pt idx="138458">
                  <c:v>123737</c:v>
                </c:pt>
                <c:pt idx="138459">
                  <c:v>123737</c:v>
                </c:pt>
                <c:pt idx="138460">
                  <c:v>123737</c:v>
                </c:pt>
                <c:pt idx="138461">
                  <c:v>123737</c:v>
                </c:pt>
                <c:pt idx="138462">
                  <c:v>123737</c:v>
                </c:pt>
                <c:pt idx="138463">
                  <c:v>123737</c:v>
                </c:pt>
                <c:pt idx="138464">
                  <c:v>123737</c:v>
                </c:pt>
                <c:pt idx="138465">
                  <c:v>123737</c:v>
                </c:pt>
                <c:pt idx="138466">
                  <c:v>123737</c:v>
                </c:pt>
                <c:pt idx="138467">
                  <c:v>123737</c:v>
                </c:pt>
                <c:pt idx="138468">
                  <c:v>123737</c:v>
                </c:pt>
                <c:pt idx="138469">
                  <c:v>123737</c:v>
                </c:pt>
                <c:pt idx="138470">
                  <c:v>123737</c:v>
                </c:pt>
                <c:pt idx="138471">
                  <c:v>123737</c:v>
                </c:pt>
                <c:pt idx="138472">
                  <c:v>123737</c:v>
                </c:pt>
                <c:pt idx="138473">
                  <c:v>123737</c:v>
                </c:pt>
                <c:pt idx="138474">
                  <c:v>123737</c:v>
                </c:pt>
                <c:pt idx="138475">
                  <c:v>123737</c:v>
                </c:pt>
                <c:pt idx="138476">
                  <c:v>123737</c:v>
                </c:pt>
                <c:pt idx="138477">
                  <c:v>123737</c:v>
                </c:pt>
                <c:pt idx="138478">
                  <c:v>123737</c:v>
                </c:pt>
                <c:pt idx="138479">
                  <c:v>123737</c:v>
                </c:pt>
                <c:pt idx="138480">
                  <c:v>123737</c:v>
                </c:pt>
                <c:pt idx="138481">
                  <c:v>123737</c:v>
                </c:pt>
                <c:pt idx="138482">
                  <c:v>123737</c:v>
                </c:pt>
                <c:pt idx="138483">
                  <c:v>123737</c:v>
                </c:pt>
                <c:pt idx="138484">
                  <c:v>123737</c:v>
                </c:pt>
                <c:pt idx="138485">
                  <c:v>123737</c:v>
                </c:pt>
                <c:pt idx="138486">
                  <c:v>123737</c:v>
                </c:pt>
                <c:pt idx="138487">
                  <c:v>123737</c:v>
                </c:pt>
                <c:pt idx="138488">
                  <c:v>123737</c:v>
                </c:pt>
                <c:pt idx="138489">
                  <c:v>123737</c:v>
                </c:pt>
                <c:pt idx="138490">
                  <c:v>123737</c:v>
                </c:pt>
                <c:pt idx="138491">
                  <c:v>123737</c:v>
                </c:pt>
                <c:pt idx="138492">
                  <c:v>123737</c:v>
                </c:pt>
                <c:pt idx="138493">
                  <c:v>123737</c:v>
                </c:pt>
                <c:pt idx="138494">
                  <c:v>123737</c:v>
                </c:pt>
                <c:pt idx="138495">
                  <c:v>123737</c:v>
                </c:pt>
                <c:pt idx="138496">
                  <c:v>123737</c:v>
                </c:pt>
                <c:pt idx="138497">
                  <c:v>123737</c:v>
                </c:pt>
                <c:pt idx="138498">
                  <c:v>123737</c:v>
                </c:pt>
                <c:pt idx="138499">
                  <c:v>123737</c:v>
                </c:pt>
                <c:pt idx="138500">
                  <c:v>123737</c:v>
                </c:pt>
                <c:pt idx="138501">
                  <c:v>123737</c:v>
                </c:pt>
                <c:pt idx="138502">
                  <c:v>123737</c:v>
                </c:pt>
                <c:pt idx="138503">
                  <c:v>123737</c:v>
                </c:pt>
                <c:pt idx="138504">
                  <c:v>123737</c:v>
                </c:pt>
                <c:pt idx="138505">
                  <c:v>123737</c:v>
                </c:pt>
                <c:pt idx="138506">
                  <c:v>123737</c:v>
                </c:pt>
                <c:pt idx="138507">
                  <c:v>123737</c:v>
                </c:pt>
                <c:pt idx="138508">
                  <c:v>123737</c:v>
                </c:pt>
                <c:pt idx="138509">
                  <c:v>123737</c:v>
                </c:pt>
                <c:pt idx="138510">
                  <c:v>123737</c:v>
                </c:pt>
                <c:pt idx="138511">
                  <c:v>123737</c:v>
                </c:pt>
                <c:pt idx="138512">
                  <c:v>123737</c:v>
                </c:pt>
                <c:pt idx="138513">
                  <c:v>123737</c:v>
                </c:pt>
                <c:pt idx="138514">
                  <c:v>123737</c:v>
                </c:pt>
                <c:pt idx="138515">
                  <c:v>123737</c:v>
                </c:pt>
                <c:pt idx="138516">
                  <c:v>123737</c:v>
                </c:pt>
                <c:pt idx="138517">
                  <c:v>123737</c:v>
                </c:pt>
                <c:pt idx="138518">
                  <c:v>123737</c:v>
                </c:pt>
                <c:pt idx="138519">
                  <c:v>123737</c:v>
                </c:pt>
                <c:pt idx="138520">
                  <c:v>123737</c:v>
                </c:pt>
                <c:pt idx="138521">
                  <c:v>123737</c:v>
                </c:pt>
                <c:pt idx="138522">
                  <c:v>123737</c:v>
                </c:pt>
                <c:pt idx="138523">
                  <c:v>123737</c:v>
                </c:pt>
                <c:pt idx="138524">
                  <c:v>123737</c:v>
                </c:pt>
                <c:pt idx="138525">
                  <c:v>123737</c:v>
                </c:pt>
                <c:pt idx="138526">
                  <c:v>123737</c:v>
                </c:pt>
                <c:pt idx="138527">
                  <c:v>123737</c:v>
                </c:pt>
                <c:pt idx="138528">
                  <c:v>123737</c:v>
                </c:pt>
                <c:pt idx="138529">
                  <c:v>123737</c:v>
                </c:pt>
                <c:pt idx="138530">
                  <c:v>123737</c:v>
                </c:pt>
                <c:pt idx="138531">
                  <c:v>123737</c:v>
                </c:pt>
                <c:pt idx="138532">
                  <c:v>123737</c:v>
                </c:pt>
                <c:pt idx="138533">
                  <c:v>123737</c:v>
                </c:pt>
                <c:pt idx="138534">
                  <c:v>123737</c:v>
                </c:pt>
                <c:pt idx="138535">
                  <c:v>123737</c:v>
                </c:pt>
                <c:pt idx="138536">
                  <c:v>123737</c:v>
                </c:pt>
                <c:pt idx="138537">
                  <c:v>123737</c:v>
                </c:pt>
                <c:pt idx="138538">
                  <c:v>123737</c:v>
                </c:pt>
                <c:pt idx="138539">
                  <c:v>123737</c:v>
                </c:pt>
                <c:pt idx="138540">
                  <c:v>123737</c:v>
                </c:pt>
                <c:pt idx="138541">
                  <c:v>123737</c:v>
                </c:pt>
                <c:pt idx="138542">
                  <c:v>123737</c:v>
                </c:pt>
                <c:pt idx="138543">
                  <c:v>123737</c:v>
                </c:pt>
                <c:pt idx="138544">
                  <c:v>123737</c:v>
                </c:pt>
                <c:pt idx="138545">
                  <c:v>123737</c:v>
                </c:pt>
                <c:pt idx="138546">
                  <c:v>123737</c:v>
                </c:pt>
                <c:pt idx="138547">
                  <c:v>123737</c:v>
                </c:pt>
                <c:pt idx="138548">
                  <c:v>123737</c:v>
                </c:pt>
                <c:pt idx="138549">
                  <c:v>123737</c:v>
                </c:pt>
                <c:pt idx="138550">
                  <c:v>123737</c:v>
                </c:pt>
                <c:pt idx="138551">
                  <c:v>123737</c:v>
                </c:pt>
                <c:pt idx="138552">
                  <c:v>123737</c:v>
                </c:pt>
                <c:pt idx="138553">
                  <c:v>123737</c:v>
                </c:pt>
                <c:pt idx="138554">
                  <c:v>123737</c:v>
                </c:pt>
                <c:pt idx="138555">
                  <c:v>123737</c:v>
                </c:pt>
                <c:pt idx="138556">
                  <c:v>123737</c:v>
                </c:pt>
                <c:pt idx="138557">
                  <c:v>123737</c:v>
                </c:pt>
                <c:pt idx="138558">
                  <c:v>123737</c:v>
                </c:pt>
                <c:pt idx="138559">
                  <c:v>123737</c:v>
                </c:pt>
                <c:pt idx="138560">
                  <c:v>123737</c:v>
                </c:pt>
                <c:pt idx="138561">
                  <c:v>123737</c:v>
                </c:pt>
                <c:pt idx="138562">
                  <c:v>123737</c:v>
                </c:pt>
                <c:pt idx="138563">
                  <c:v>123737</c:v>
                </c:pt>
                <c:pt idx="138564">
                  <c:v>123737</c:v>
                </c:pt>
                <c:pt idx="138565">
                  <c:v>123737</c:v>
                </c:pt>
                <c:pt idx="138566">
                  <c:v>123737</c:v>
                </c:pt>
                <c:pt idx="138567">
                  <c:v>123737</c:v>
                </c:pt>
                <c:pt idx="138568">
                  <c:v>123737</c:v>
                </c:pt>
                <c:pt idx="138569">
                  <c:v>123737</c:v>
                </c:pt>
                <c:pt idx="138570">
                  <c:v>123737</c:v>
                </c:pt>
                <c:pt idx="138571">
                  <c:v>123737</c:v>
                </c:pt>
                <c:pt idx="138572">
                  <c:v>123737</c:v>
                </c:pt>
                <c:pt idx="138573">
                  <c:v>123737</c:v>
                </c:pt>
                <c:pt idx="138574">
                  <c:v>123737</c:v>
                </c:pt>
                <c:pt idx="138575">
                  <c:v>123737</c:v>
                </c:pt>
                <c:pt idx="138576">
                  <c:v>123737</c:v>
                </c:pt>
                <c:pt idx="138577">
                  <c:v>123737</c:v>
                </c:pt>
                <c:pt idx="138578">
                  <c:v>123737</c:v>
                </c:pt>
                <c:pt idx="138579">
                  <c:v>123737</c:v>
                </c:pt>
                <c:pt idx="138580">
                  <c:v>123737</c:v>
                </c:pt>
                <c:pt idx="138581">
                  <c:v>123737</c:v>
                </c:pt>
                <c:pt idx="138582">
                  <c:v>123737</c:v>
                </c:pt>
                <c:pt idx="138583">
                  <c:v>123737</c:v>
                </c:pt>
                <c:pt idx="138584">
                  <c:v>123737</c:v>
                </c:pt>
                <c:pt idx="138585">
                  <c:v>123737</c:v>
                </c:pt>
                <c:pt idx="138586">
                  <c:v>123737</c:v>
                </c:pt>
                <c:pt idx="138587">
                  <c:v>123737</c:v>
                </c:pt>
                <c:pt idx="138588">
                  <c:v>123737</c:v>
                </c:pt>
                <c:pt idx="138589">
                  <c:v>123737</c:v>
                </c:pt>
                <c:pt idx="138590">
                  <c:v>123737</c:v>
                </c:pt>
                <c:pt idx="138591">
                  <c:v>123737</c:v>
                </c:pt>
                <c:pt idx="138592">
                  <c:v>123737</c:v>
                </c:pt>
                <c:pt idx="138593">
                  <c:v>123737</c:v>
                </c:pt>
                <c:pt idx="138594">
                  <c:v>123737</c:v>
                </c:pt>
                <c:pt idx="138595">
                  <c:v>123737</c:v>
                </c:pt>
                <c:pt idx="138596">
                  <c:v>123737</c:v>
                </c:pt>
                <c:pt idx="138597">
                  <c:v>123737</c:v>
                </c:pt>
                <c:pt idx="138598">
                  <c:v>123737</c:v>
                </c:pt>
                <c:pt idx="138599">
                  <c:v>123737</c:v>
                </c:pt>
                <c:pt idx="138600">
                  <c:v>123737</c:v>
                </c:pt>
                <c:pt idx="138601">
                  <c:v>123737</c:v>
                </c:pt>
                <c:pt idx="138602">
                  <c:v>123737</c:v>
                </c:pt>
                <c:pt idx="138603">
                  <c:v>123737</c:v>
                </c:pt>
                <c:pt idx="138604">
                  <c:v>123737</c:v>
                </c:pt>
                <c:pt idx="138605">
                  <c:v>123737</c:v>
                </c:pt>
                <c:pt idx="138606">
                  <c:v>123737</c:v>
                </c:pt>
                <c:pt idx="138607">
                  <c:v>123737</c:v>
                </c:pt>
                <c:pt idx="138608">
                  <c:v>123737</c:v>
                </c:pt>
                <c:pt idx="138609">
                  <c:v>123737</c:v>
                </c:pt>
                <c:pt idx="138610">
                  <c:v>123737</c:v>
                </c:pt>
                <c:pt idx="138611">
                  <c:v>123737</c:v>
                </c:pt>
                <c:pt idx="138612">
                  <c:v>123737</c:v>
                </c:pt>
                <c:pt idx="138613">
                  <c:v>123737</c:v>
                </c:pt>
                <c:pt idx="138614">
                  <c:v>123737</c:v>
                </c:pt>
                <c:pt idx="138615">
                  <c:v>123737</c:v>
                </c:pt>
                <c:pt idx="138616">
                  <c:v>123737</c:v>
                </c:pt>
                <c:pt idx="138617">
                  <c:v>123737</c:v>
                </c:pt>
                <c:pt idx="138618">
                  <c:v>123737</c:v>
                </c:pt>
                <c:pt idx="138619">
                  <c:v>123737</c:v>
                </c:pt>
                <c:pt idx="138620">
                  <c:v>123737</c:v>
                </c:pt>
                <c:pt idx="138621">
                  <c:v>123737</c:v>
                </c:pt>
                <c:pt idx="138622">
                  <c:v>123737</c:v>
                </c:pt>
                <c:pt idx="138623">
                  <c:v>123737</c:v>
                </c:pt>
                <c:pt idx="138624">
                  <c:v>123737</c:v>
                </c:pt>
                <c:pt idx="138625">
                  <c:v>123737</c:v>
                </c:pt>
                <c:pt idx="138626">
                  <c:v>123737</c:v>
                </c:pt>
                <c:pt idx="138627">
                  <c:v>123737</c:v>
                </c:pt>
                <c:pt idx="138628">
                  <c:v>123737</c:v>
                </c:pt>
                <c:pt idx="138629">
                  <c:v>123737</c:v>
                </c:pt>
                <c:pt idx="138630">
                  <c:v>123737</c:v>
                </c:pt>
                <c:pt idx="138631">
                  <c:v>123737</c:v>
                </c:pt>
                <c:pt idx="138632">
                  <c:v>123737</c:v>
                </c:pt>
                <c:pt idx="138633">
                  <c:v>123737</c:v>
                </c:pt>
                <c:pt idx="138634">
                  <c:v>123737</c:v>
                </c:pt>
                <c:pt idx="138635">
                  <c:v>123737</c:v>
                </c:pt>
                <c:pt idx="138636">
                  <c:v>123737</c:v>
                </c:pt>
                <c:pt idx="138637">
                  <c:v>123737</c:v>
                </c:pt>
                <c:pt idx="138638">
                  <c:v>123737</c:v>
                </c:pt>
                <c:pt idx="138639">
                  <c:v>123737</c:v>
                </c:pt>
                <c:pt idx="138640">
                  <c:v>123737</c:v>
                </c:pt>
                <c:pt idx="138641">
                  <c:v>123737</c:v>
                </c:pt>
                <c:pt idx="138642">
                  <c:v>123737</c:v>
                </c:pt>
                <c:pt idx="138643">
                  <c:v>123737</c:v>
                </c:pt>
                <c:pt idx="138644">
                  <c:v>123737</c:v>
                </c:pt>
                <c:pt idx="138645">
                  <c:v>123737</c:v>
                </c:pt>
                <c:pt idx="138646">
                  <c:v>123737</c:v>
                </c:pt>
                <c:pt idx="138647">
                  <c:v>123737</c:v>
                </c:pt>
                <c:pt idx="138648">
                  <c:v>123737</c:v>
                </c:pt>
                <c:pt idx="138649">
                  <c:v>123737</c:v>
                </c:pt>
                <c:pt idx="138650">
                  <c:v>123737</c:v>
                </c:pt>
                <c:pt idx="138651">
                  <c:v>123737</c:v>
                </c:pt>
                <c:pt idx="138652">
                  <c:v>123737</c:v>
                </c:pt>
                <c:pt idx="138653">
                  <c:v>123737</c:v>
                </c:pt>
                <c:pt idx="138654">
                  <c:v>123737</c:v>
                </c:pt>
                <c:pt idx="138655">
                  <c:v>123737</c:v>
                </c:pt>
                <c:pt idx="138656">
                  <c:v>123737</c:v>
                </c:pt>
                <c:pt idx="138657">
                  <c:v>123737</c:v>
                </c:pt>
                <c:pt idx="138658">
                  <c:v>123737</c:v>
                </c:pt>
                <c:pt idx="138659">
                  <c:v>123737</c:v>
                </c:pt>
                <c:pt idx="138660">
                  <c:v>123737</c:v>
                </c:pt>
                <c:pt idx="138661">
                  <c:v>123737</c:v>
                </c:pt>
                <c:pt idx="138662">
                  <c:v>123737</c:v>
                </c:pt>
                <c:pt idx="138663">
                  <c:v>123737</c:v>
                </c:pt>
                <c:pt idx="138664">
                  <c:v>123737</c:v>
                </c:pt>
                <c:pt idx="138665">
                  <c:v>123737</c:v>
                </c:pt>
                <c:pt idx="138666">
                  <c:v>123737</c:v>
                </c:pt>
                <c:pt idx="138667">
                  <c:v>123737</c:v>
                </c:pt>
                <c:pt idx="138668">
                  <c:v>123737</c:v>
                </c:pt>
                <c:pt idx="138669">
                  <c:v>123737</c:v>
                </c:pt>
                <c:pt idx="138670">
                  <c:v>123737</c:v>
                </c:pt>
                <c:pt idx="138671">
                  <c:v>123737</c:v>
                </c:pt>
                <c:pt idx="138672">
                  <c:v>123737</c:v>
                </c:pt>
                <c:pt idx="138673">
                  <c:v>123737</c:v>
                </c:pt>
                <c:pt idx="138674">
                  <c:v>123737</c:v>
                </c:pt>
                <c:pt idx="138675">
                  <c:v>123737</c:v>
                </c:pt>
                <c:pt idx="138676">
                  <c:v>123737</c:v>
                </c:pt>
                <c:pt idx="138677">
                  <c:v>123737</c:v>
                </c:pt>
                <c:pt idx="138678">
                  <c:v>123737</c:v>
                </c:pt>
                <c:pt idx="138679">
                  <c:v>123737</c:v>
                </c:pt>
                <c:pt idx="138680">
                  <c:v>123737</c:v>
                </c:pt>
                <c:pt idx="138681">
                  <c:v>123737</c:v>
                </c:pt>
                <c:pt idx="138682">
                  <c:v>123737</c:v>
                </c:pt>
                <c:pt idx="138683">
                  <c:v>123737</c:v>
                </c:pt>
                <c:pt idx="138684">
                  <c:v>123737</c:v>
                </c:pt>
                <c:pt idx="138685">
                  <c:v>123737</c:v>
                </c:pt>
                <c:pt idx="138686">
                  <c:v>123737</c:v>
                </c:pt>
                <c:pt idx="138687">
                  <c:v>123737</c:v>
                </c:pt>
                <c:pt idx="138688">
                  <c:v>123737</c:v>
                </c:pt>
                <c:pt idx="138689">
                  <c:v>123737</c:v>
                </c:pt>
                <c:pt idx="138690">
                  <c:v>123737</c:v>
                </c:pt>
                <c:pt idx="138691">
                  <c:v>123737</c:v>
                </c:pt>
                <c:pt idx="138692">
                  <c:v>123737</c:v>
                </c:pt>
                <c:pt idx="138693">
                  <c:v>123737</c:v>
                </c:pt>
                <c:pt idx="138694">
                  <c:v>123737</c:v>
                </c:pt>
                <c:pt idx="138695">
                  <c:v>123737</c:v>
                </c:pt>
                <c:pt idx="138696">
                  <c:v>123737</c:v>
                </c:pt>
                <c:pt idx="138697">
                  <c:v>123737</c:v>
                </c:pt>
                <c:pt idx="138698">
                  <c:v>123737</c:v>
                </c:pt>
                <c:pt idx="138699">
                  <c:v>123737</c:v>
                </c:pt>
                <c:pt idx="138700">
                  <c:v>123737</c:v>
                </c:pt>
                <c:pt idx="138701">
                  <c:v>123737</c:v>
                </c:pt>
                <c:pt idx="138702">
                  <c:v>123737</c:v>
                </c:pt>
                <c:pt idx="138703">
                  <c:v>123737</c:v>
                </c:pt>
                <c:pt idx="138704">
                  <c:v>123737</c:v>
                </c:pt>
                <c:pt idx="138705">
                  <c:v>123737</c:v>
                </c:pt>
                <c:pt idx="138706">
                  <c:v>123737</c:v>
                </c:pt>
                <c:pt idx="138707">
                  <c:v>123737</c:v>
                </c:pt>
                <c:pt idx="138708">
                  <c:v>123737</c:v>
                </c:pt>
                <c:pt idx="138709">
                  <c:v>123737</c:v>
                </c:pt>
                <c:pt idx="138710">
                  <c:v>123737</c:v>
                </c:pt>
                <c:pt idx="138711">
                  <c:v>123737</c:v>
                </c:pt>
                <c:pt idx="138712">
                  <c:v>123737</c:v>
                </c:pt>
                <c:pt idx="138713">
                  <c:v>123737</c:v>
                </c:pt>
                <c:pt idx="138714">
                  <c:v>123737</c:v>
                </c:pt>
                <c:pt idx="138715">
                  <c:v>123737</c:v>
                </c:pt>
                <c:pt idx="138716">
                  <c:v>123737</c:v>
                </c:pt>
                <c:pt idx="138717">
                  <c:v>123737</c:v>
                </c:pt>
                <c:pt idx="138718">
                  <c:v>123737</c:v>
                </c:pt>
                <c:pt idx="138719">
                  <c:v>123737</c:v>
                </c:pt>
                <c:pt idx="138720">
                  <c:v>123737</c:v>
                </c:pt>
                <c:pt idx="138721">
                  <c:v>123737</c:v>
                </c:pt>
                <c:pt idx="138722">
                  <c:v>123737</c:v>
                </c:pt>
                <c:pt idx="138723">
                  <c:v>123737</c:v>
                </c:pt>
                <c:pt idx="138724">
                  <c:v>123737</c:v>
                </c:pt>
                <c:pt idx="138725">
                  <c:v>123737</c:v>
                </c:pt>
                <c:pt idx="138726">
                  <c:v>123737</c:v>
                </c:pt>
                <c:pt idx="138727">
                  <c:v>123737</c:v>
                </c:pt>
                <c:pt idx="138728">
                  <c:v>123737</c:v>
                </c:pt>
                <c:pt idx="138729">
                  <c:v>123737</c:v>
                </c:pt>
                <c:pt idx="138730">
                  <c:v>123737</c:v>
                </c:pt>
                <c:pt idx="138731">
                  <c:v>123737</c:v>
                </c:pt>
                <c:pt idx="138732">
                  <c:v>123737</c:v>
                </c:pt>
                <c:pt idx="138733">
                  <c:v>123737</c:v>
                </c:pt>
                <c:pt idx="138734">
                  <c:v>123737</c:v>
                </c:pt>
                <c:pt idx="138735">
                  <c:v>123737</c:v>
                </c:pt>
                <c:pt idx="138736">
                  <c:v>123737</c:v>
                </c:pt>
                <c:pt idx="138737">
                  <c:v>123737</c:v>
                </c:pt>
                <c:pt idx="138738">
                  <c:v>123737</c:v>
                </c:pt>
                <c:pt idx="138739">
                  <c:v>123737</c:v>
                </c:pt>
                <c:pt idx="138740">
                  <c:v>123737</c:v>
                </c:pt>
                <c:pt idx="138741">
                  <c:v>123737</c:v>
                </c:pt>
                <c:pt idx="138742">
                  <c:v>123737</c:v>
                </c:pt>
                <c:pt idx="138743">
                  <c:v>123737</c:v>
                </c:pt>
                <c:pt idx="138744">
                  <c:v>123737</c:v>
                </c:pt>
                <c:pt idx="138745">
                  <c:v>123737</c:v>
                </c:pt>
                <c:pt idx="138746">
                  <c:v>123737</c:v>
                </c:pt>
                <c:pt idx="138747">
                  <c:v>123737</c:v>
                </c:pt>
                <c:pt idx="138748">
                  <c:v>123737</c:v>
                </c:pt>
                <c:pt idx="138749">
                  <c:v>123737</c:v>
                </c:pt>
                <c:pt idx="138750">
                  <c:v>123737</c:v>
                </c:pt>
                <c:pt idx="138751">
                  <c:v>123737</c:v>
                </c:pt>
                <c:pt idx="138752">
                  <c:v>123737</c:v>
                </c:pt>
                <c:pt idx="138753">
                  <c:v>123737</c:v>
                </c:pt>
                <c:pt idx="138754">
                  <c:v>123737</c:v>
                </c:pt>
                <c:pt idx="138755">
                  <c:v>123737</c:v>
                </c:pt>
                <c:pt idx="138756">
                  <c:v>123737</c:v>
                </c:pt>
                <c:pt idx="138757">
                  <c:v>123737</c:v>
                </c:pt>
                <c:pt idx="138758">
                  <c:v>123737</c:v>
                </c:pt>
                <c:pt idx="138759">
                  <c:v>123737</c:v>
                </c:pt>
                <c:pt idx="138760">
                  <c:v>123737</c:v>
                </c:pt>
                <c:pt idx="138761">
                  <c:v>123737</c:v>
                </c:pt>
                <c:pt idx="138762">
                  <c:v>123737</c:v>
                </c:pt>
                <c:pt idx="138763">
                  <c:v>123737</c:v>
                </c:pt>
                <c:pt idx="138764">
                  <c:v>123737</c:v>
                </c:pt>
                <c:pt idx="138765">
                  <c:v>123737</c:v>
                </c:pt>
                <c:pt idx="138766">
                  <c:v>123737</c:v>
                </c:pt>
                <c:pt idx="138767">
                  <c:v>123737</c:v>
                </c:pt>
                <c:pt idx="138768">
                  <c:v>123737</c:v>
                </c:pt>
                <c:pt idx="138769">
                  <c:v>123737</c:v>
                </c:pt>
                <c:pt idx="138770">
                  <c:v>123737</c:v>
                </c:pt>
                <c:pt idx="138771">
                  <c:v>123737</c:v>
                </c:pt>
                <c:pt idx="138772">
                  <c:v>123737</c:v>
                </c:pt>
                <c:pt idx="138773">
                  <c:v>123737</c:v>
                </c:pt>
                <c:pt idx="138774">
                  <c:v>123737</c:v>
                </c:pt>
                <c:pt idx="138775">
                  <c:v>123737</c:v>
                </c:pt>
                <c:pt idx="138776">
                  <c:v>123737</c:v>
                </c:pt>
                <c:pt idx="138777">
                  <c:v>123737</c:v>
                </c:pt>
                <c:pt idx="138778">
                  <c:v>123737</c:v>
                </c:pt>
                <c:pt idx="138779">
                  <c:v>123737</c:v>
                </c:pt>
                <c:pt idx="138780">
                  <c:v>123737</c:v>
                </c:pt>
                <c:pt idx="138781">
                  <c:v>123737</c:v>
                </c:pt>
                <c:pt idx="138782">
                  <c:v>123737</c:v>
                </c:pt>
                <c:pt idx="138783">
                  <c:v>123737</c:v>
                </c:pt>
                <c:pt idx="138784">
                  <c:v>123737</c:v>
                </c:pt>
                <c:pt idx="138785">
                  <c:v>123737</c:v>
                </c:pt>
                <c:pt idx="138786">
                  <c:v>123737</c:v>
                </c:pt>
                <c:pt idx="138787">
                  <c:v>123737</c:v>
                </c:pt>
                <c:pt idx="138788">
                  <c:v>123737</c:v>
                </c:pt>
                <c:pt idx="138789">
                  <c:v>123737</c:v>
                </c:pt>
                <c:pt idx="138790">
                  <c:v>123737</c:v>
                </c:pt>
                <c:pt idx="138791">
                  <c:v>123737</c:v>
                </c:pt>
                <c:pt idx="138792">
                  <c:v>123737</c:v>
                </c:pt>
                <c:pt idx="138793">
                  <c:v>123737</c:v>
                </c:pt>
                <c:pt idx="138794">
                  <c:v>123737</c:v>
                </c:pt>
                <c:pt idx="138795">
                  <c:v>123737</c:v>
                </c:pt>
                <c:pt idx="138796">
                  <c:v>123737</c:v>
                </c:pt>
                <c:pt idx="138797">
                  <c:v>123737</c:v>
                </c:pt>
                <c:pt idx="138798">
                  <c:v>123737</c:v>
                </c:pt>
                <c:pt idx="138799">
                  <c:v>123737</c:v>
                </c:pt>
                <c:pt idx="138800">
                  <c:v>123737</c:v>
                </c:pt>
                <c:pt idx="138801">
                  <c:v>123737</c:v>
                </c:pt>
                <c:pt idx="138802">
                  <c:v>123737</c:v>
                </c:pt>
                <c:pt idx="138803">
                  <c:v>123737</c:v>
                </c:pt>
                <c:pt idx="138804">
                  <c:v>123737</c:v>
                </c:pt>
                <c:pt idx="138805">
                  <c:v>123737</c:v>
                </c:pt>
                <c:pt idx="138806">
                  <c:v>123737</c:v>
                </c:pt>
                <c:pt idx="138807">
                  <c:v>123737</c:v>
                </c:pt>
                <c:pt idx="138808">
                  <c:v>123737</c:v>
                </c:pt>
                <c:pt idx="138809">
                  <c:v>123737</c:v>
                </c:pt>
                <c:pt idx="138810">
                  <c:v>123737</c:v>
                </c:pt>
                <c:pt idx="138811">
                  <c:v>123737</c:v>
                </c:pt>
                <c:pt idx="138812">
                  <c:v>123737</c:v>
                </c:pt>
                <c:pt idx="138813">
                  <c:v>123737</c:v>
                </c:pt>
                <c:pt idx="138814">
                  <c:v>123737</c:v>
                </c:pt>
                <c:pt idx="138815">
                  <c:v>123737</c:v>
                </c:pt>
                <c:pt idx="138816">
                  <c:v>123737</c:v>
                </c:pt>
                <c:pt idx="138817">
                  <c:v>123737</c:v>
                </c:pt>
                <c:pt idx="138818">
                  <c:v>123737</c:v>
                </c:pt>
                <c:pt idx="138819">
                  <c:v>123737</c:v>
                </c:pt>
                <c:pt idx="138820">
                  <c:v>123737</c:v>
                </c:pt>
                <c:pt idx="138821">
                  <c:v>123737</c:v>
                </c:pt>
                <c:pt idx="138822">
                  <c:v>123737</c:v>
                </c:pt>
                <c:pt idx="138823">
                  <c:v>123737</c:v>
                </c:pt>
                <c:pt idx="138824">
                  <c:v>123737</c:v>
                </c:pt>
                <c:pt idx="138825">
                  <c:v>123737</c:v>
                </c:pt>
                <c:pt idx="138826">
                  <c:v>123737</c:v>
                </c:pt>
                <c:pt idx="138827">
                  <c:v>123737</c:v>
                </c:pt>
                <c:pt idx="138828">
                  <c:v>123737</c:v>
                </c:pt>
                <c:pt idx="138829">
                  <c:v>123737</c:v>
                </c:pt>
                <c:pt idx="138830">
                  <c:v>123737</c:v>
                </c:pt>
                <c:pt idx="138831">
                  <c:v>123737</c:v>
                </c:pt>
                <c:pt idx="138832">
                  <c:v>123737</c:v>
                </c:pt>
                <c:pt idx="138833">
                  <c:v>123737</c:v>
                </c:pt>
                <c:pt idx="138834">
                  <c:v>123737</c:v>
                </c:pt>
                <c:pt idx="138835">
                  <c:v>123737</c:v>
                </c:pt>
                <c:pt idx="138836">
                  <c:v>123737</c:v>
                </c:pt>
                <c:pt idx="138837">
                  <c:v>123737</c:v>
                </c:pt>
                <c:pt idx="138838">
                  <c:v>123737</c:v>
                </c:pt>
                <c:pt idx="138839">
                  <c:v>123737</c:v>
                </c:pt>
                <c:pt idx="138840">
                  <c:v>123737</c:v>
                </c:pt>
                <c:pt idx="138841">
                  <c:v>123737</c:v>
                </c:pt>
                <c:pt idx="138842">
                  <c:v>123737</c:v>
                </c:pt>
                <c:pt idx="138843">
                  <c:v>123737</c:v>
                </c:pt>
                <c:pt idx="138844">
                  <c:v>123737</c:v>
                </c:pt>
                <c:pt idx="138845">
                  <c:v>123737</c:v>
                </c:pt>
                <c:pt idx="138846">
                  <c:v>123737</c:v>
                </c:pt>
                <c:pt idx="138847">
                  <c:v>123737</c:v>
                </c:pt>
                <c:pt idx="138848">
                  <c:v>123737</c:v>
                </c:pt>
                <c:pt idx="138849">
                  <c:v>123737</c:v>
                </c:pt>
                <c:pt idx="138850">
                  <c:v>123737</c:v>
                </c:pt>
                <c:pt idx="138851">
                  <c:v>123737</c:v>
                </c:pt>
                <c:pt idx="138852">
                  <c:v>123737</c:v>
                </c:pt>
                <c:pt idx="138853">
                  <c:v>123737</c:v>
                </c:pt>
                <c:pt idx="138854">
                  <c:v>123737</c:v>
                </c:pt>
                <c:pt idx="138855">
                  <c:v>123737</c:v>
                </c:pt>
                <c:pt idx="138856">
                  <c:v>123737</c:v>
                </c:pt>
                <c:pt idx="138857">
                  <c:v>123737</c:v>
                </c:pt>
                <c:pt idx="138858">
                  <c:v>123737</c:v>
                </c:pt>
                <c:pt idx="138859">
                  <c:v>123737</c:v>
                </c:pt>
                <c:pt idx="138860">
                  <c:v>123737</c:v>
                </c:pt>
                <c:pt idx="138861">
                  <c:v>123737</c:v>
                </c:pt>
                <c:pt idx="138862">
                  <c:v>123737</c:v>
                </c:pt>
                <c:pt idx="138863">
                  <c:v>123737</c:v>
                </c:pt>
                <c:pt idx="138864">
                  <c:v>123737</c:v>
                </c:pt>
                <c:pt idx="138865">
                  <c:v>123737</c:v>
                </c:pt>
                <c:pt idx="138866">
                  <c:v>123737</c:v>
                </c:pt>
                <c:pt idx="138867">
                  <c:v>123737</c:v>
                </c:pt>
                <c:pt idx="138868">
                  <c:v>123737</c:v>
                </c:pt>
                <c:pt idx="138869">
                  <c:v>123737</c:v>
                </c:pt>
                <c:pt idx="138870">
                  <c:v>123737</c:v>
                </c:pt>
                <c:pt idx="138871">
                  <c:v>123737</c:v>
                </c:pt>
                <c:pt idx="138872">
                  <c:v>123737</c:v>
                </c:pt>
                <c:pt idx="138873">
                  <c:v>123737</c:v>
                </c:pt>
                <c:pt idx="138874">
                  <c:v>123737</c:v>
                </c:pt>
                <c:pt idx="138875">
                  <c:v>123737</c:v>
                </c:pt>
                <c:pt idx="138876">
                  <c:v>123737</c:v>
                </c:pt>
                <c:pt idx="138877">
                  <c:v>123737</c:v>
                </c:pt>
                <c:pt idx="138878">
                  <c:v>123737</c:v>
                </c:pt>
                <c:pt idx="138879">
                  <c:v>123737</c:v>
                </c:pt>
                <c:pt idx="138880">
                  <c:v>123737</c:v>
                </c:pt>
                <c:pt idx="138881">
                  <c:v>123737</c:v>
                </c:pt>
                <c:pt idx="138882">
                  <c:v>123737</c:v>
                </c:pt>
                <c:pt idx="138883">
                  <c:v>123737</c:v>
                </c:pt>
                <c:pt idx="138884">
                  <c:v>123737</c:v>
                </c:pt>
                <c:pt idx="138885">
                  <c:v>123737</c:v>
                </c:pt>
                <c:pt idx="138886">
                  <c:v>123737</c:v>
                </c:pt>
                <c:pt idx="138887">
                  <c:v>123737</c:v>
                </c:pt>
                <c:pt idx="138888">
                  <c:v>123737</c:v>
                </c:pt>
                <c:pt idx="138889">
                  <c:v>123737</c:v>
                </c:pt>
                <c:pt idx="138890">
                  <c:v>123737</c:v>
                </c:pt>
                <c:pt idx="138891">
                  <c:v>123737</c:v>
                </c:pt>
                <c:pt idx="138892">
                  <c:v>123737</c:v>
                </c:pt>
                <c:pt idx="138893">
                  <c:v>123737</c:v>
                </c:pt>
                <c:pt idx="138894">
                  <c:v>123737</c:v>
                </c:pt>
                <c:pt idx="138895">
                  <c:v>123737</c:v>
                </c:pt>
                <c:pt idx="138896">
                  <c:v>123737</c:v>
                </c:pt>
                <c:pt idx="138897">
                  <c:v>123737</c:v>
                </c:pt>
                <c:pt idx="138898">
                  <c:v>123737</c:v>
                </c:pt>
                <c:pt idx="138899">
                  <c:v>123737</c:v>
                </c:pt>
                <c:pt idx="138900">
                  <c:v>123737</c:v>
                </c:pt>
                <c:pt idx="138901">
                  <c:v>123737</c:v>
                </c:pt>
                <c:pt idx="138902">
                  <c:v>123737</c:v>
                </c:pt>
                <c:pt idx="138903">
                  <c:v>123737</c:v>
                </c:pt>
                <c:pt idx="138904">
                  <c:v>123737</c:v>
                </c:pt>
                <c:pt idx="138905">
                  <c:v>123737</c:v>
                </c:pt>
                <c:pt idx="138906">
                  <c:v>123737</c:v>
                </c:pt>
                <c:pt idx="138907">
                  <c:v>123737</c:v>
                </c:pt>
                <c:pt idx="138908">
                  <c:v>123737</c:v>
                </c:pt>
                <c:pt idx="138909">
                  <c:v>123737</c:v>
                </c:pt>
                <c:pt idx="138910">
                  <c:v>123737</c:v>
                </c:pt>
                <c:pt idx="138911">
                  <c:v>123737</c:v>
                </c:pt>
                <c:pt idx="138912">
                  <c:v>123737</c:v>
                </c:pt>
                <c:pt idx="138913">
                  <c:v>123737</c:v>
                </c:pt>
                <c:pt idx="138914">
                  <c:v>123737</c:v>
                </c:pt>
                <c:pt idx="138915">
                  <c:v>123737</c:v>
                </c:pt>
                <c:pt idx="138916">
                  <c:v>123737</c:v>
                </c:pt>
                <c:pt idx="138917">
                  <c:v>123737</c:v>
                </c:pt>
                <c:pt idx="138918">
                  <c:v>123737</c:v>
                </c:pt>
                <c:pt idx="138919">
                  <c:v>123737</c:v>
                </c:pt>
                <c:pt idx="138920">
                  <c:v>123737</c:v>
                </c:pt>
                <c:pt idx="138921">
                  <c:v>123737</c:v>
                </c:pt>
                <c:pt idx="138922">
                  <c:v>123737</c:v>
                </c:pt>
                <c:pt idx="138923">
                  <c:v>123737</c:v>
                </c:pt>
                <c:pt idx="138924">
                  <c:v>123737</c:v>
                </c:pt>
                <c:pt idx="138925">
                  <c:v>123737</c:v>
                </c:pt>
                <c:pt idx="138926">
                  <c:v>123737</c:v>
                </c:pt>
                <c:pt idx="138927">
                  <c:v>123737</c:v>
                </c:pt>
                <c:pt idx="138928">
                  <c:v>123737</c:v>
                </c:pt>
                <c:pt idx="138929">
                  <c:v>123737</c:v>
                </c:pt>
                <c:pt idx="138930">
                  <c:v>123737</c:v>
                </c:pt>
                <c:pt idx="138931">
                  <c:v>123737</c:v>
                </c:pt>
                <c:pt idx="138932">
                  <c:v>123737</c:v>
                </c:pt>
                <c:pt idx="138933">
                  <c:v>123737</c:v>
                </c:pt>
                <c:pt idx="138934">
                  <c:v>123737</c:v>
                </c:pt>
                <c:pt idx="138935">
                  <c:v>123737</c:v>
                </c:pt>
                <c:pt idx="138936">
                  <c:v>123737</c:v>
                </c:pt>
                <c:pt idx="138937">
                  <c:v>123737</c:v>
                </c:pt>
                <c:pt idx="138938">
                  <c:v>123737</c:v>
                </c:pt>
                <c:pt idx="138939">
                  <c:v>123737</c:v>
                </c:pt>
                <c:pt idx="138940">
                  <c:v>123737</c:v>
                </c:pt>
                <c:pt idx="138941">
                  <c:v>123737</c:v>
                </c:pt>
                <c:pt idx="138942">
                  <c:v>123737</c:v>
                </c:pt>
                <c:pt idx="138943">
                  <c:v>123737</c:v>
                </c:pt>
                <c:pt idx="138944">
                  <c:v>123737</c:v>
                </c:pt>
                <c:pt idx="138945">
                  <c:v>123737</c:v>
                </c:pt>
                <c:pt idx="138946">
                  <c:v>123737</c:v>
                </c:pt>
                <c:pt idx="138947">
                  <c:v>123737</c:v>
                </c:pt>
                <c:pt idx="138948">
                  <c:v>123737</c:v>
                </c:pt>
                <c:pt idx="138949">
                  <c:v>123737</c:v>
                </c:pt>
                <c:pt idx="138950">
                  <c:v>123737</c:v>
                </c:pt>
                <c:pt idx="138951">
                  <c:v>123737</c:v>
                </c:pt>
                <c:pt idx="138952">
                  <c:v>123737</c:v>
                </c:pt>
                <c:pt idx="138953">
                  <c:v>123737</c:v>
                </c:pt>
                <c:pt idx="138954">
                  <c:v>123737</c:v>
                </c:pt>
                <c:pt idx="138955">
                  <c:v>123737</c:v>
                </c:pt>
                <c:pt idx="138956">
                  <c:v>123737</c:v>
                </c:pt>
                <c:pt idx="138957">
                  <c:v>123737</c:v>
                </c:pt>
                <c:pt idx="138958">
                  <c:v>123737</c:v>
                </c:pt>
                <c:pt idx="138959">
                  <c:v>123737</c:v>
                </c:pt>
                <c:pt idx="138960">
                  <c:v>123737</c:v>
                </c:pt>
                <c:pt idx="138961">
                  <c:v>123737</c:v>
                </c:pt>
                <c:pt idx="138962">
                  <c:v>123737</c:v>
                </c:pt>
                <c:pt idx="138963">
                  <c:v>123737</c:v>
                </c:pt>
                <c:pt idx="138964">
                  <c:v>123737</c:v>
                </c:pt>
                <c:pt idx="138965">
                  <c:v>123737</c:v>
                </c:pt>
                <c:pt idx="138966">
                  <c:v>123737</c:v>
                </c:pt>
                <c:pt idx="138967">
                  <c:v>123737</c:v>
                </c:pt>
                <c:pt idx="138968">
                  <c:v>123737</c:v>
                </c:pt>
                <c:pt idx="138969">
                  <c:v>123737</c:v>
                </c:pt>
                <c:pt idx="138970">
                  <c:v>123737</c:v>
                </c:pt>
                <c:pt idx="138971">
                  <c:v>123737</c:v>
                </c:pt>
                <c:pt idx="138972">
                  <c:v>123737</c:v>
                </c:pt>
                <c:pt idx="138973">
                  <c:v>123737</c:v>
                </c:pt>
                <c:pt idx="138974">
                  <c:v>123737</c:v>
                </c:pt>
                <c:pt idx="138975">
                  <c:v>123737</c:v>
                </c:pt>
                <c:pt idx="138976">
                  <c:v>123737</c:v>
                </c:pt>
                <c:pt idx="138977">
                  <c:v>123737</c:v>
                </c:pt>
                <c:pt idx="138978">
                  <c:v>123737</c:v>
                </c:pt>
                <c:pt idx="138979">
                  <c:v>123737</c:v>
                </c:pt>
                <c:pt idx="138980">
                  <c:v>123737</c:v>
                </c:pt>
                <c:pt idx="138981">
                  <c:v>123737</c:v>
                </c:pt>
                <c:pt idx="138982">
                  <c:v>123737</c:v>
                </c:pt>
                <c:pt idx="138983">
                  <c:v>123737</c:v>
                </c:pt>
                <c:pt idx="138984">
                  <c:v>123737</c:v>
                </c:pt>
                <c:pt idx="138985">
                  <c:v>123737</c:v>
                </c:pt>
                <c:pt idx="138986">
                  <c:v>123737</c:v>
                </c:pt>
                <c:pt idx="138987">
                  <c:v>123737</c:v>
                </c:pt>
                <c:pt idx="138988">
                  <c:v>123737</c:v>
                </c:pt>
                <c:pt idx="138989">
                  <c:v>123737</c:v>
                </c:pt>
                <c:pt idx="138990">
                  <c:v>123737</c:v>
                </c:pt>
                <c:pt idx="138991">
                  <c:v>123737</c:v>
                </c:pt>
                <c:pt idx="138992">
                  <c:v>123737</c:v>
                </c:pt>
                <c:pt idx="138993">
                  <c:v>123737</c:v>
                </c:pt>
                <c:pt idx="138994">
                  <c:v>123737</c:v>
                </c:pt>
                <c:pt idx="138995">
                  <c:v>123737</c:v>
                </c:pt>
                <c:pt idx="138996">
                  <c:v>123737</c:v>
                </c:pt>
                <c:pt idx="138997">
                  <c:v>123737</c:v>
                </c:pt>
                <c:pt idx="138998">
                  <c:v>123737</c:v>
                </c:pt>
                <c:pt idx="138999">
                  <c:v>123737</c:v>
                </c:pt>
                <c:pt idx="139000">
                  <c:v>123737</c:v>
                </c:pt>
                <c:pt idx="139001">
                  <c:v>123737</c:v>
                </c:pt>
                <c:pt idx="139002">
                  <c:v>123737</c:v>
                </c:pt>
                <c:pt idx="139003">
                  <c:v>123737</c:v>
                </c:pt>
                <c:pt idx="139004">
                  <c:v>123737</c:v>
                </c:pt>
                <c:pt idx="139005">
                  <c:v>123737</c:v>
                </c:pt>
                <c:pt idx="139006">
                  <c:v>123737</c:v>
                </c:pt>
                <c:pt idx="139007">
                  <c:v>123737</c:v>
                </c:pt>
                <c:pt idx="139008">
                  <c:v>123737</c:v>
                </c:pt>
                <c:pt idx="139009">
                  <c:v>123737</c:v>
                </c:pt>
                <c:pt idx="139010">
                  <c:v>123737</c:v>
                </c:pt>
                <c:pt idx="139011">
                  <c:v>123737</c:v>
                </c:pt>
                <c:pt idx="139012">
                  <c:v>123737</c:v>
                </c:pt>
                <c:pt idx="139013">
                  <c:v>123737</c:v>
                </c:pt>
                <c:pt idx="139014">
                  <c:v>123737</c:v>
                </c:pt>
                <c:pt idx="139015">
                  <c:v>123737</c:v>
                </c:pt>
                <c:pt idx="139016">
                  <c:v>123737</c:v>
                </c:pt>
                <c:pt idx="139017">
                  <c:v>123737</c:v>
                </c:pt>
                <c:pt idx="139018">
                  <c:v>123737</c:v>
                </c:pt>
                <c:pt idx="139019">
                  <c:v>123737</c:v>
                </c:pt>
                <c:pt idx="139020">
                  <c:v>123737</c:v>
                </c:pt>
                <c:pt idx="139021">
                  <c:v>123737</c:v>
                </c:pt>
                <c:pt idx="139022">
                  <c:v>123737</c:v>
                </c:pt>
                <c:pt idx="139023">
                  <c:v>123737</c:v>
                </c:pt>
                <c:pt idx="139024">
                  <c:v>123737</c:v>
                </c:pt>
                <c:pt idx="139025">
                  <c:v>123737</c:v>
                </c:pt>
                <c:pt idx="139026">
                  <c:v>123737</c:v>
                </c:pt>
                <c:pt idx="139027">
                  <c:v>123737</c:v>
                </c:pt>
                <c:pt idx="139028">
                  <c:v>123737</c:v>
                </c:pt>
                <c:pt idx="139029">
                  <c:v>123737</c:v>
                </c:pt>
                <c:pt idx="139030">
                  <c:v>123737</c:v>
                </c:pt>
                <c:pt idx="139031">
                  <c:v>123737</c:v>
                </c:pt>
                <c:pt idx="139032">
                  <c:v>123737</c:v>
                </c:pt>
                <c:pt idx="139033">
                  <c:v>123737</c:v>
                </c:pt>
                <c:pt idx="139034">
                  <c:v>123737</c:v>
                </c:pt>
                <c:pt idx="139035">
                  <c:v>123737</c:v>
                </c:pt>
                <c:pt idx="139036">
                  <c:v>123737</c:v>
                </c:pt>
                <c:pt idx="139037">
                  <c:v>123737</c:v>
                </c:pt>
                <c:pt idx="139038">
                  <c:v>123737</c:v>
                </c:pt>
                <c:pt idx="139039">
                  <c:v>123737</c:v>
                </c:pt>
                <c:pt idx="139040">
                  <c:v>123737</c:v>
                </c:pt>
                <c:pt idx="139041">
                  <c:v>123737</c:v>
                </c:pt>
                <c:pt idx="139042">
                  <c:v>123737</c:v>
                </c:pt>
                <c:pt idx="139043">
                  <c:v>123737</c:v>
                </c:pt>
                <c:pt idx="139044">
                  <c:v>123737</c:v>
                </c:pt>
                <c:pt idx="139045">
                  <c:v>123737</c:v>
                </c:pt>
                <c:pt idx="139046">
                  <c:v>123737</c:v>
                </c:pt>
                <c:pt idx="139047">
                  <c:v>123737</c:v>
                </c:pt>
                <c:pt idx="139048">
                  <c:v>123737</c:v>
                </c:pt>
                <c:pt idx="139049">
                  <c:v>123737</c:v>
                </c:pt>
                <c:pt idx="139050">
                  <c:v>123737</c:v>
                </c:pt>
                <c:pt idx="139051">
                  <c:v>123737</c:v>
                </c:pt>
                <c:pt idx="139052">
                  <c:v>123737</c:v>
                </c:pt>
                <c:pt idx="139053">
                  <c:v>123737</c:v>
                </c:pt>
                <c:pt idx="139054">
                  <c:v>123737</c:v>
                </c:pt>
                <c:pt idx="139055">
                  <c:v>123737</c:v>
                </c:pt>
                <c:pt idx="139056">
                  <c:v>123737</c:v>
                </c:pt>
                <c:pt idx="139057">
                  <c:v>123737</c:v>
                </c:pt>
                <c:pt idx="139058">
                  <c:v>123737</c:v>
                </c:pt>
                <c:pt idx="139059">
                  <c:v>123737</c:v>
                </c:pt>
                <c:pt idx="139060">
                  <c:v>123737</c:v>
                </c:pt>
                <c:pt idx="139061">
                  <c:v>123737</c:v>
                </c:pt>
                <c:pt idx="139062">
                  <c:v>123737</c:v>
                </c:pt>
                <c:pt idx="139063">
                  <c:v>123737</c:v>
                </c:pt>
                <c:pt idx="139064">
                  <c:v>123737</c:v>
                </c:pt>
                <c:pt idx="139065">
                  <c:v>123737</c:v>
                </c:pt>
                <c:pt idx="139066">
                  <c:v>123737</c:v>
                </c:pt>
                <c:pt idx="139067">
                  <c:v>123737</c:v>
                </c:pt>
                <c:pt idx="139068">
                  <c:v>123737</c:v>
                </c:pt>
                <c:pt idx="139069">
                  <c:v>123737</c:v>
                </c:pt>
                <c:pt idx="139070">
                  <c:v>123737</c:v>
                </c:pt>
                <c:pt idx="139071">
                  <c:v>123737</c:v>
                </c:pt>
                <c:pt idx="139072">
                  <c:v>123737</c:v>
                </c:pt>
                <c:pt idx="139073">
                  <c:v>123737</c:v>
                </c:pt>
                <c:pt idx="139074">
                  <c:v>123737</c:v>
                </c:pt>
                <c:pt idx="139075">
                  <c:v>123737</c:v>
                </c:pt>
                <c:pt idx="139076">
                  <c:v>123737</c:v>
                </c:pt>
                <c:pt idx="139077">
                  <c:v>123737</c:v>
                </c:pt>
                <c:pt idx="139078">
                  <c:v>123737</c:v>
                </c:pt>
                <c:pt idx="139079">
                  <c:v>123737</c:v>
                </c:pt>
                <c:pt idx="139080">
                  <c:v>123737</c:v>
                </c:pt>
                <c:pt idx="139081">
                  <c:v>123737</c:v>
                </c:pt>
                <c:pt idx="139082">
                  <c:v>123737</c:v>
                </c:pt>
                <c:pt idx="139083">
                  <c:v>123737</c:v>
                </c:pt>
                <c:pt idx="139084">
                  <c:v>123737</c:v>
                </c:pt>
                <c:pt idx="139085">
                  <c:v>123737</c:v>
                </c:pt>
                <c:pt idx="139086">
                  <c:v>123737</c:v>
                </c:pt>
                <c:pt idx="139087">
                  <c:v>123737</c:v>
                </c:pt>
                <c:pt idx="139088">
                  <c:v>123737</c:v>
                </c:pt>
                <c:pt idx="139089">
                  <c:v>123737</c:v>
                </c:pt>
                <c:pt idx="139090">
                  <c:v>123737</c:v>
                </c:pt>
                <c:pt idx="139091">
                  <c:v>123737</c:v>
                </c:pt>
                <c:pt idx="139092">
                  <c:v>123737</c:v>
                </c:pt>
                <c:pt idx="139093">
                  <c:v>123737</c:v>
                </c:pt>
                <c:pt idx="139094">
                  <c:v>123737</c:v>
                </c:pt>
                <c:pt idx="139095">
                  <c:v>123737</c:v>
                </c:pt>
                <c:pt idx="139096">
                  <c:v>123737</c:v>
                </c:pt>
                <c:pt idx="139097">
                  <c:v>123737</c:v>
                </c:pt>
                <c:pt idx="139098">
                  <c:v>123737</c:v>
                </c:pt>
                <c:pt idx="139099">
                  <c:v>123737</c:v>
                </c:pt>
                <c:pt idx="139100">
                  <c:v>123737</c:v>
                </c:pt>
                <c:pt idx="139101">
                  <c:v>123737</c:v>
                </c:pt>
                <c:pt idx="139102">
                  <c:v>123737</c:v>
                </c:pt>
                <c:pt idx="139103">
                  <c:v>123737</c:v>
                </c:pt>
                <c:pt idx="139104">
                  <c:v>123737</c:v>
                </c:pt>
                <c:pt idx="139105">
                  <c:v>123737</c:v>
                </c:pt>
                <c:pt idx="139106">
                  <c:v>123737</c:v>
                </c:pt>
                <c:pt idx="139107">
                  <c:v>123737</c:v>
                </c:pt>
                <c:pt idx="139108">
                  <c:v>123737</c:v>
                </c:pt>
                <c:pt idx="139109">
                  <c:v>123737</c:v>
                </c:pt>
                <c:pt idx="139110">
                  <c:v>123737</c:v>
                </c:pt>
                <c:pt idx="139111">
                  <c:v>123737</c:v>
                </c:pt>
                <c:pt idx="139112">
                  <c:v>123737</c:v>
                </c:pt>
                <c:pt idx="139113">
                  <c:v>123737</c:v>
                </c:pt>
                <c:pt idx="139114">
                  <c:v>123737</c:v>
                </c:pt>
                <c:pt idx="139115">
                  <c:v>123737</c:v>
                </c:pt>
                <c:pt idx="139116">
                  <c:v>123737</c:v>
                </c:pt>
                <c:pt idx="139117">
                  <c:v>123737</c:v>
                </c:pt>
                <c:pt idx="139118">
                  <c:v>123737</c:v>
                </c:pt>
                <c:pt idx="139119">
                  <c:v>123737</c:v>
                </c:pt>
                <c:pt idx="139120">
                  <c:v>123737</c:v>
                </c:pt>
                <c:pt idx="139121">
                  <c:v>123737</c:v>
                </c:pt>
                <c:pt idx="139122">
                  <c:v>123737</c:v>
                </c:pt>
                <c:pt idx="139123">
                  <c:v>123737</c:v>
                </c:pt>
                <c:pt idx="139124">
                  <c:v>123737</c:v>
                </c:pt>
                <c:pt idx="139125">
                  <c:v>123737</c:v>
                </c:pt>
                <c:pt idx="139126">
                  <c:v>123737</c:v>
                </c:pt>
                <c:pt idx="139127">
                  <c:v>123737</c:v>
                </c:pt>
                <c:pt idx="139128">
                  <c:v>123737</c:v>
                </c:pt>
                <c:pt idx="139129">
                  <c:v>123737</c:v>
                </c:pt>
                <c:pt idx="139130">
                  <c:v>123737</c:v>
                </c:pt>
                <c:pt idx="139131">
                  <c:v>123737</c:v>
                </c:pt>
                <c:pt idx="139132">
                  <c:v>123737</c:v>
                </c:pt>
                <c:pt idx="139133">
                  <c:v>123737</c:v>
                </c:pt>
                <c:pt idx="139134">
                  <c:v>123737</c:v>
                </c:pt>
                <c:pt idx="139135">
                  <c:v>123737</c:v>
                </c:pt>
                <c:pt idx="139136">
                  <c:v>123737</c:v>
                </c:pt>
                <c:pt idx="139137">
                  <c:v>123737</c:v>
                </c:pt>
                <c:pt idx="139138">
                  <c:v>123737</c:v>
                </c:pt>
                <c:pt idx="139139">
                  <c:v>123737</c:v>
                </c:pt>
                <c:pt idx="139140">
                  <c:v>123737</c:v>
                </c:pt>
                <c:pt idx="139141">
                  <c:v>123737</c:v>
                </c:pt>
                <c:pt idx="139142">
                  <c:v>123737</c:v>
                </c:pt>
                <c:pt idx="139143">
                  <c:v>123737</c:v>
                </c:pt>
                <c:pt idx="139144">
                  <c:v>123737</c:v>
                </c:pt>
                <c:pt idx="139145">
                  <c:v>123737</c:v>
                </c:pt>
                <c:pt idx="139146">
                  <c:v>123737</c:v>
                </c:pt>
                <c:pt idx="139147">
                  <c:v>123737</c:v>
                </c:pt>
                <c:pt idx="139148">
                  <c:v>123737</c:v>
                </c:pt>
                <c:pt idx="139149">
                  <c:v>123737</c:v>
                </c:pt>
                <c:pt idx="139150">
                  <c:v>123737</c:v>
                </c:pt>
                <c:pt idx="139151">
                  <c:v>123737</c:v>
                </c:pt>
                <c:pt idx="139152">
                  <c:v>123737</c:v>
                </c:pt>
                <c:pt idx="139153">
                  <c:v>123737</c:v>
                </c:pt>
                <c:pt idx="139154">
                  <c:v>123737</c:v>
                </c:pt>
                <c:pt idx="139155">
                  <c:v>123737</c:v>
                </c:pt>
                <c:pt idx="139156">
                  <c:v>123737</c:v>
                </c:pt>
                <c:pt idx="139157">
                  <c:v>123737</c:v>
                </c:pt>
                <c:pt idx="139158">
                  <c:v>123737</c:v>
                </c:pt>
                <c:pt idx="139159">
                  <c:v>123737</c:v>
                </c:pt>
                <c:pt idx="139160">
                  <c:v>123737</c:v>
                </c:pt>
                <c:pt idx="139161">
                  <c:v>123737</c:v>
                </c:pt>
                <c:pt idx="139162">
                  <c:v>123737</c:v>
                </c:pt>
                <c:pt idx="139163">
                  <c:v>123737</c:v>
                </c:pt>
                <c:pt idx="139164">
                  <c:v>123737</c:v>
                </c:pt>
                <c:pt idx="139165">
                  <c:v>123737</c:v>
                </c:pt>
                <c:pt idx="139166">
                  <c:v>123737</c:v>
                </c:pt>
                <c:pt idx="139167">
                  <c:v>123737</c:v>
                </c:pt>
                <c:pt idx="139168">
                  <c:v>123737</c:v>
                </c:pt>
                <c:pt idx="139169">
                  <c:v>123737</c:v>
                </c:pt>
                <c:pt idx="139170">
                  <c:v>123737</c:v>
                </c:pt>
                <c:pt idx="139171">
                  <c:v>123737</c:v>
                </c:pt>
                <c:pt idx="139172">
                  <c:v>123737</c:v>
                </c:pt>
                <c:pt idx="139173">
                  <c:v>123737</c:v>
                </c:pt>
                <c:pt idx="139174">
                  <c:v>123737</c:v>
                </c:pt>
                <c:pt idx="139175">
                  <c:v>123737</c:v>
                </c:pt>
                <c:pt idx="139176">
                  <c:v>123737</c:v>
                </c:pt>
                <c:pt idx="139177">
                  <c:v>123737</c:v>
                </c:pt>
                <c:pt idx="139178">
                  <c:v>123737</c:v>
                </c:pt>
                <c:pt idx="139179">
                  <c:v>123737</c:v>
                </c:pt>
                <c:pt idx="139180">
                  <c:v>123737</c:v>
                </c:pt>
                <c:pt idx="139181">
                  <c:v>123737</c:v>
                </c:pt>
                <c:pt idx="139182">
                  <c:v>123737</c:v>
                </c:pt>
                <c:pt idx="139183">
                  <c:v>123737</c:v>
                </c:pt>
                <c:pt idx="139184">
                  <c:v>123737</c:v>
                </c:pt>
                <c:pt idx="139185">
                  <c:v>123737</c:v>
                </c:pt>
                <c:pt idx="139186">
                  <c:v>123737</c:v>
                </c:pt>
                <c:pt idx="139187">
                  <c:v>123737</c:v>
                </c:pt>
                <c:pt idx="139188">
                  <c:v>123737</c:v>
                </c:pt>
                <c:pt idx="139189">
                  <c:v>123737</c:v>
                </c:pt>
                <c:pt idx="139190">
                  <c:v>123737</c:v>
                </c:pt>
                <c:pt idx="139191">
                  <c:v>123737</c:v>
                </c:pt>
                <c:pt idx="139192">
                  <c:v>123737</c:v>
                </c:pt>
                <c:pt idx="139193">
                  <c:v>123737</c:v>
                </c:pt>
                <c:pt idx="139194">
                  <c:v>123737</c:v>
                </c:pt>
                <c:pt idx="139195">
                  <c:v>123737</c:v>
                </c:pt>
                <c:pt idx="139196">
                  <c:v>123737</c:v>
                </c:pt>
                <c:pt idx="139197">
                  <c:v>123737</c:v>
                </c:pt>
                <c:pt idx="139198">
                  <c:v>123737</c:v>
                </c:pt>
                <c:pt idx="139199">
                  <c:v>123737</c:v>
                </c:pt>
                <c:pt idx="139200">
                  <c:v>123737</c:v>
                </c:pt>
                <c:pt idx="139201">
                  <c:v>123737</c:v>
                </c:pt>
                <c:pt idx="139202">
                  <c:v>123737</c:v>
                </c:pt>
                <c:pt idx="139203">
                  <c:v>123737</c:v>
                </c:pt>
                <c:pt idx="139204">
                  <c:v>123737</c:v>
                </c:pt>
                <c:pt idx="139205">
                  <c:v>123737</c:v>
                </c:pt>
                <c:pt idx="139206">
                  <c:v>123737</c:v>
                </c:pt>
                <c:pt idx="139207">
                  <c:v>123737</c:v>
                </c:pt>
                <c:pt idx="139208">
                  <c:v>123737</c:v>
                </c:pt>
                <c:pt idx="139209">
                  <c:v>123737</c:v>
                </c:pt>
                <c:pt idx="139210">
                  <c:v>123737</c:v>
                </c:pt>
                <c:pt idx="139211">
                  <c:v>123737</c:v>
                </c:pt>
                <c:pt idx="139212">
                  <c:v>123737</c:v>
                </c:pt>
                <c:pt idx="139213">
                  <c:v>123737</c:v>
                </c:pt>
                <c:pt idx="139214">
                  <c:v>123737</c:v>
                </c:pt>
                <c:pt idx="139215">
                  <c:v>123737</c:v>
                </c:pt>
                <c:pt idx="139216">
                  <c:v>123737</c:v>
                </c:pt>
                <c:pt idx="139217">
                  <c:v>123737</c:v>
                </c:pt>
                <c:pt idx="139218">
                  <c:v>123737</c:v>
                </c:pt>
                <c:pt idx="139219">
                  <c:v>123737</c:v>
                </c:pt>
                <c:pt idx="139220">
                  <c:v>123737</c:v>
                </c:pt>
                <c:pt idx="139221">
                  <c:v>123737</c:v>
                </c:pt>
                <c:pt idx="139222">
                  <c:v>123737</c:v>
                </c:pt>
                <c:pt idx="139223">
                  <c:v>123737</c:v>
                </c:pt>
                <c:pt idx="139224">
                  <c:v>123737</c:v>
                </c:pt>
                <c:pt idx="139225">
                  <c:v>123737</c:v>
                </c:pt>
                <c:pt idx="139226">
                  <c:v>123737</c:v>
                </c:pt>
                <c:pt idx="139227">
                  <c:v>123737</c:v>
                </c:pt>
                <c:pt idx="139228">
                  <c:v>123737</c:v>
                </c:pt>
                <c:pt idx="139229">
                  <c:v>123737</c:v>
                </c:pt>
                <c:pt idx="139230">
                  <c:v>123737</c:v>
                </c:pt>
                <c:pt idx="139231">
                  <c:v>123737</c:v>
                </c:pt>
                <c:pt idx="139232">
                  <c:v>123737</c:v>
                </c:pt>
                <c:pt idx="139233">
                  <c:v>123737</c:v>
                </c:pt>
                <c:pt idx="139234">
                  <c:v>123737</c:v>
                </c:pt>
                <c:pt idx="139235">
                  <c:v>123737</c:v>
                </c:pt>
                <c:pt idx="139236">
                  <c:v>123737</c:v>
                </c:pt>
                <c:pt idx="139237">
                  <c:v>123737</c:v>
                </c:pt>
                <c:pt idx="139238">
                  <c:v>123737</c:v>
                </c:pt>
                <c:pt idx="139239">
                  <c:v>123737</c:v>
                </c:pt>
                <c:pt idx="139240">
                  <c:v>123737</c:v>
                </c:pt>
                <c:pt idx="139241">
                  <c:v>123737</c:v>
                </c:pt>
                <c:pt idx="139242">
                  <c:v>123737</c:v>
                </c:pt>
                <c:pt idx="139243">
                  <c:v>123737</c:v>
                </c:pt>
                <c:pt idx="139244">
                  <c:v>123737</c:v>
                </c:pt>
                <c:pt idx="139245">
                  <c:v>123737</c:v>
                </c:pt>
                <c:pt idx="139246">
                  <c:v>123737</c:v>
                </c:pt>
                <c:pt idx="139247">
                  <c:v>123737</c:v>
                </c:pt>
                <c:pt idx="139248">
                  <c:v>123737</c:v>
                </c:pt>
                <c:pt idx="139249">
                  <c:v>123737</c:v>
                </c:pt>
                <c:pt idx="139250">
                  <c:v>123737</c:v>
                </c:pt>
                <c:pt idx="139251">
                  <c:v>123737</c:v>
                </c:pt>
                <c:pt idx="139252">
                  <c:v>123737</c:v>
                </c:pt>
                <c:pt idx="139253">
                  <c:v>123737</c:v>
                </c:pt>
                <c:pt idx="139254">
                  <c:v>123737</c:v>
                </c:pt>
                <c:pt idx="139255">
                  <c:v>123737</c:v>
                </c:pt>
                <c:pt idx="139256">
                  <c:v>123737</c:v>
                </c:pt>
                <c:pt idx="139257">
                  <c:v>123737</c:v>
                </c:pt>
                <c:pt idx="139258">
                  <c:v>123737</c:v>
                </c:pt>
                <c:pt idx="139259">
                  <c:v>123737</c:v>
                </c:pt>
                <c:pt idx="139260">
                  <c:v>123737</c:v>
                </c:pt>
                <c:pt idx="139261">
                  <c:v>123737</c:v>
                </c:pt>
                <c:pt idx="139262">
                  <c:v>123737</c:v>
                </c:pt>
                <c:pt idx="139263">
                  <c:v>123737</c:v>
                </c:pt>
                <c:pt idx="139264">
                  <c:v>123737</c:v>
                </c:pt>
                <c:pt idx="139265">
                  <c:v>123737</c:v>
                </c:pt>
                <c:pt idx="139266">
                  <c:v>123737</c:v>
                </c:pt>
                <c:pt idx="139267">
                  <c:v>123737</c:v>
                </c:pt>
                <c:pt idx="139268">
                  <c:v>123737</c:v>
                </c:pt>
                <c:pt idx="139269">
                  <c:v>123737</c:v>
                </c:pt>
                <c:pt idx="139270">
                  <c:v>123737</c:v>
                </c:pt>
                <c:pt idx="139271">
                  <c:v>123737</c:v>
                </c:pt>
                <c:pt idx="139272">
                  <c:v>123737</c:v>
                </c:pt>
                <c:pt idx="139273">
                  <c:v>123737</c:v>
                </c:pt>
                <c:pt idx="139274">
                  <c:v>123737</c:v>
                </c:pt>
                <c:pt idx="139275">
                  <c:v>123737</c:v>
                </c:pt>
                <c:pt idx="139276">
                  <c:v>123737</c:v>
                </c:pt>
                <c:pt idx="139277">
                  <c:v>123737</c:v>
                </c:pt>
                <c:pt idx="139278">
                  <c:v>123737</c:v>
                </c:pt>
                <c:pt idx="139279">
                  <c:v>123737</c:v>
                </c:pt>
                <c:pt idx="139280">
                  <c:v>123737</c:v>
                </c:pt>
                <c:pt idx="139281">
                  <c:v>123737</c:v>
                </c:pt>
                <c:pt idx="139282">
                  <c:v>123737</c:v>
                </c:pt>
                <c:pt idx="139283">
                  <c:v>123737</c:v>
                </c:pt>
                <c:pt idx="139284">
                  <c:v>123737</c:v>
                </c:pt>
                <c:pt idx="139285">
                  <c:v>123737</c:v>
                </c:pt>
                <c:pt idx="139286">
                  <c:v>123737</c:v>
                </c:pt>
                <c:pt idx="139287">
                  <c:v>123737</c:v>
                </c:pt>
                <c:pt idx="139288">
                  <c:v>123737</c:v>
                </c:pt>
                <c:pt idx="139289">
                  <c:v>123737</c:v>
                </c:pt>
                <c:pt idx="139290">
                  <c:v>123737</c:v>
                </c:pt>
                <c:pt idx="139291">
                  <c:v>123737</c:v>
                </c:pt>
                <c:pt idx="139292">
                  <c:v>123737</c:v>
                </c:pt>
                <c:pt idx="139293">
                  <c:v>123737</c:v>
                </c:pt>
                <c:pt idx="139294">
                  <c:v>123737</c:v>
                </c:pt>
                <c:pt idx="139295">
                  <c:v>123737</c:v>
                </c:pt>
                <c:pt idx="139296">
                  <c:v>123737</c:v>
                </c:pt>
                <c:pt idx="139297">
                  <c:v>123737</c:v>
                </c:pt>
                <c:pt idx="139298">
                  <c:v>123737</c:v>
                </c:pt>
                <c:pt idx="139299">
                  <c:v>123737</c:v>
                </c:pt>
                <c:pt idx="139300">
                  <c:v>123737</c:v>
                </c:pt>
                <c:pt idx="139301">
                  <c:v>123737</c:v>
                </c:pt>
                <c:pt idx="139302">
                  <c:v>123737</c:v>
                </c:pt>
                <c:pt idx="139303">
                  <c:v>123737</c:v>
                </c:pt>
                <c:pt idx="139304">
                  <c:v>123737</c:v>
                </c:pt>
                <c:pt idx="139305">
                  <c:v>123737</c:v>
                </c:pt>
                <c:pt idx="139306">
                  <c:v>123737</c:v>
                </c:pt>
                <c:pt idx="139307">
                  <c:v>123737</c:v>
                </c:pt>
                <c:pt idx="139308">
                  <c:v>123737</c:v>
                </c:pt>
                <c:pt idx="139309">
                  <c:v>123737</c:v>
                </c:pt>
                <c:pt idx="139310">
                  <c:v>123737</c:v>
                </c:pt>
                <c:pt idx="139311">
                  <c:v>123737</c:v>
                </c:pt>
                <c:pt idx="139312">
                  <c:v>123737</c:v>
                </c:pt>
                <c:pt idx="139313">
                  <c:v>123737</c:v>
                </c:pt>
                <c:pt idx="139314">
                  <c:v>123737</c:v>
                </c:pt>
                <c:pt idx="139315">
                  <c:v>123737</c:v>
                </c:pt>
                <c:pt idx="139316">
                  <c:v>123737</c:v>
                </c:pt>
                <c:pt idx="139317">
                  <c:v>123737</c:v>
                </c:pt>
                <c:pt idx="139318">
                  <c:v>123737</c:v>
                </c:pt>
                <c:pt idx="139319">
                  <c:v>123737</c:v>
                </c:pt>
                <c:pt idx="139320">
                  <c:v>123737</c:v>
                </c:pt>
                <c:pt idx="139321">
                  <c:v>123737</c:v>
                </c:pt>
                <c:pt idx="139322">
                  <c:v>123737</c:v>
                </c:pt>
                <c:pt idx="139323">
                  <c:v>123737</c:v>
                </c:pt>
                <c:pt idx="139324">
                  <c:v>123737</c:v>
                </c:pt>
                <c:pt idx="139325">
                  <c:v>123737</c:v>
                </c:pt>
                <c:pt idx="139326">
                  <c:v>123737</c:v>
                </c:pt>
                <c:pt idx="139327">
                  <c:v>123737</c:v>
                </c:pt>
                <c:pt idx="139328">
                  <c:v>123737</c:v>
                </c:pt>
                <c:pt idx="139329">
                  <c:v>123737</c:v>
                </c:pt>
                <c:pt idx="139330">
                  <c:v>123737</c:v>
                </c:pt>
                <c:pt idx="139331">
                  <c:v>123737</c:v>
                </c:pt>
                <c:pt idx="139332">
                  <c:v>123737</c:v>
                </c:pt>
                <c:pt idx="139333">
                  <c:v>123737</c:v>
                </c:pt>
                <c:pt idx="139334">
                  <c:v>123737</c:v>
                </c:pt>
                <c:pt idx="139335">
                  <c:v>123737</c:v>
                </c:pt>
                <c:pt idx="139336">
                  <c:v>123737</c:v>
                </c:pt>
                <c:pt idx="139337">
                  <c:v>123737</c:v>
                </c:pt>
                <c:pt idx="139338">
                  <c:v>123737</c:v>
                </c:pt>
                <c:pt idx="139339">
                  <c:v>123737</c:v>
                </c:pt>
                <c:pt idx="139340">
                  <c:v>123737</c:v>
                </c:pt>
                <c:pt idx="139341">
                  <c:v>123737</c:v>
                </c:pt>
                <c:pt idx="139342">
                  <c:v>123737</c:v>
                </c:pt>
                <c:pt idx="139343">
                  <c:v>123737</c:v>
                </c:pt>
                <c:pt idx="139344">
                  <c:v>123737</c:v>
                </c:pt>
                <c:pt idx="139345">
                  <c:v>123737</c:v>
                </c:pt>
                <c:pt idx="139346">
                  <c:v>123737</c:v>
                </c:pt>
                <c:pt idx="139347">
                  <c:v>123737</c:v>
                </c:pt>
                <c:pt idx="139348">
                  <c:v>123737</c:v>
                </c:pt>
                <c:pt idx="139349">
                  <c:v>123737</c:v>
                </c:pt>
                <c:pt idx="139350">
                  <c:v>123737</c:v>
                </c:pt>
                <c:pt idx="139351">
                  <c:v>123737</c:v>
                </c:pt>
                <c:pt idx="139352">
                  <c:v>123737</c:v>
                </c:pt>
                <c:pt idx="139353">
                  <c:v>123737</c:v>
                </c:pt>
                <c:pt idx="139354">
                  <c:v>123737</c:v>
                </c:pt>
                <c:pt idx="139355">
                  <c:v>123737</c:v>
                </c:pt>
                <c:pt idx="139356">
                  <c:v>123737</c:v>
                </c:pt>
                <c:pt idx="139357">
                  <c:v>123737</c:v>
                </c:pt>
                <c:pt idx="139358">
                  <c:v>123737</c:v>
                </c:pt>
                <c:pt idx="139359">
                  <c:v>123737</c:v>
                </c:pt>
                <c:pt idx="139360">
                  <c:v>123737</c:v>
                </c:pt>
                <c:pt idx="139361">
                  <c:v>123737</c:v>
                </c:pt>
                <c:pt idx="139362">
                  <c:v>123737</c:v>
                </c:pt>
                <c:pt idx="139363">
                  <c:v>123737</c:v>
                </c:pt>
                <c:pt idx="139364">
                  <c:v>123737</c:v>
                </c:pt>
                <c:pt idx="139365">
                  <c:v>123737</c:v>
                </c:pt>
                <c:pt idx="139366">
                  <c:v>123737</c:v>
                </c:pt>
                <c:pt idx="139367">
                  <c:v>123737</c:v>
                </c:pt>
                <c:pt idx="139368">
                  <c:v>123737</c:v>
                </c:pt>
                <c:pt idx="139369">
                  <c:v>123737</c:v>
                </c:pt>
                <c:pt idx="139370">
                  <c:v>123737</c:v>
                </c:pt>
                <c:pt idx="139371">
                  <c:v>123737</c:v>
                </c:pt>
                <c:pt idx="139372">
                  <c:v>123737</c:v>
                </c:pt>
                <c:pt idx="139373">
                  <c:v>123737</c:v>
                </c:pt>
                <c:pt idx="139374">
                  <c:v>123737</c:v>
                </c:pt>
                <c:pt idx="139375">
                  <c:v>123737</c:v>
                </c:pt>
                <c:pt idx="139376">
                  <c:v>123737</c:v>
                </c:pt>
                <c:pt idx="139377">
                  <c:v>123737</c:v>
                </c:pt>
                <c:pt idx="139378">
                  <c:v>123737</c:v>
                </c:pt>
                <c:pt idx="139379">
                  <c:v>123737</c:v>
                </c:pt>
                <c:pt idx="139380">
                  <c:v>123737</c:v>
                </c:pt>
                <c:pt idx="139381">
                  <c:v>123737</c:v>
                </c:pt>
                <c:pt idx="139382">
                  <c:v>123737</c:v>
                </c:pt>
                <c:pt idx="139383">
                  <c:v>123737</c:v>
                </c:pt>
                <c:pt idx="139384">
                  <c:v>123737</c:v>
                </c:pt>
                <c:pt idx="139385">
                  <c:v>123737</c:v>
                </c:pt>
                <c:pt idx="139386">
                  <c:v>123737</c:v>
                </c:pt>
                <c:pt idx="139387">
                  <c:v>123737</c:v>
                </c:pt>
                <c:pt idx="139388">
                  <c:v>123737</c:v>
                </c:pt>
                <c:pt idx="139389">
                  <c:v>123737</c:v>
                </c:pt>
                <c:pt idx="139390">
                  <c:v>123737</c:v>
                </c:pt>
                <c:pt idx="139391">
                  <c:v>123737</c:v>
                </c:pt>
                <c:pt idx="139392">
                  <c:v>123737</c:v>
                </c:pt>
                <c:pt idx="139393">
                  <c:v>123737</c:v>
                </c:pt>
                <c:pt idx="139394">
                  <c:v>123737</c:v>
                </c:pt>
                <c:pt idx="139395">
                  <c:v>123737</c:v>
                </c:pt>
                <c:pt idx="139396">
                  <c:v>123737</c:v>
                </c:pt>
                <c:pt idx="139397">
                  <c:v>123737</c:v>
                </c:pt>
                <c:pt idx="139398">
                  <c:v>123737</c:v>
                </c:pt>
                <c:pt idx="139399">
                  <c:v>123737</c:v>
                </c:pt>
                <c:pt idx="139400">
                  <c:v>123737</c:v>
                </c:pt>
                <c:pt idx="139401">
                  <c:v>123737</c:v>
                </c:pt>
                <c:pt idx="139402">
                  <c:v>123737</c:v>
                </c:pt>
                <c:pt idx="139403">
                  <c:v>123737</c:v>
                </c:pt>
                <c:pt idx="139404">
                  <c:v>123737</c:v>
                </c:pt>
                <c:pt idx="139405">
                  <c:v>123737</c:v>
                </c:pt>
                <c:pt idx="139406">
                  <c:v>123737</c:v>
                </c:pt>
                <c:pt idx="139407">
                  <c:v>123737</c:v>
                </c:pt>
                <c:pt idx="139408">
                  <c:v>123737</c:v>
                </c:pt>
                <c:pt idx="139409">
                  <c:v>123737</c:v>
                </c:pt>
                <c:pt idx="139410">
                  <c:v>123737</c:v>
                </c:pt>
                <c:pt idx="139411">
                  <c:v>123737</c:v>
                </c:pt>
                <c:pt idx="139412">
                  <c:v>123737</c:v>
                </c:pt>
                <c:pt idx="139413">
                  <c:v>123737</c:v>
                </c:pt>
                <c:pt idx="139414">
                  <c:v>123737</c:v>
                </c:pt>
                <c:pt idx="139415">
                  <c:v>123737</c:v>
                </c:pt>
                <c:pt idx="139416">
                  <c:v>123737</c:v>
                </c:pt>
                <c:pt idx="139417">
                  <c:v>123737</c:v>
                </c:pt>
                <c:pt idx="139418">
                  <c:v>123737</c:v>
                </c:pt>
                <c:pt idx="139419">
                  <c:v>123737</c:v>
                </c:pt>
                <c:pt idx="139420">
                  <c:v>123737</c:v>
                </c:pt>
                <c:pt idx="139421">
                  <c:v>123737</c:v>
                </c:pt>
                <c:pt idx="139422">
                  <c:v>123737</c:v>
                </c:pt>
                <c:pt idx="139423">
                  <c:v>123737</c:v>
                </c:pt>
                <c:pt idx="139424">
                  <c:v>123737</c:v>
                </c:pt>
                <c:pt idx="139425">
                  <c:v>123737</c:v>
                </c:pt>
                <c:pt idx="139426">
                  <c:v>123737</c:v>
                </c:pt>
                <c:pt idx="139427">
                  <c:v>123737</c:v>
                </c:pt>
                <c:pt idx="139428">
                  <c:v>123737</c:v>
                </c:pt>
                <c:pt idx="139429">
                  <c:v>123737</c:v>
                </c:pt>
                <c:pt idx="139430">
                  <c:v>123737</c:v>
                </c:pt>
                <c:pt idx="139431">
                  <c:v>123737</c:v>
                </c:pt>
                <c:pt idx="139432">
                  <c:v>123737</c:v>
                </c:pt>
                <c:pt idx="139433">
                  <c:v>123737</c:v>
                </c:pt>
                <c:pt idx="139434">
                  <c:v>123737</c:v>
                </c:pt>
                <c:pt idx="139435">
                  <c:v>123737</c:v>
                </c:pt>
                <c:pt idx="139436">
                  <c:v>123737</c:v>
                </c:pt>
                <c:pt idx="139437">
                  <c:v>123737</c:v>
                </c:pt>
                <c:pt idx="139438">
                  <c:v>123737</c:v>
                </c:pt>
                <c:pt idx="139439">
                  <c:v>123737</c:v>
                </c:pt>
                <c:pt idx="139440">
                  <c:v>123737</c:v>
                </c:pt>
                <c:pt idx="139441">
                  <c:v>123737</c:v>
                </c:pt>
                <c:pt idx="139442">
                  <c:v>123737</c:v>
                </c:pt>
                <c:pt idx="139443">
                  <c:v>123737</c:v>
                </c:pt>
                <c:pt idx="139444">
                  <c:v>123737</c:v>
                </c:pt>
                <c:pt idx="139445">
                  <c:v>123737</c:v>
                </c:pt>
                <c:pt idx="139446">
                  <c:v>123737</c:v>
                </c:pt>
                <c:pt idx="139447">
                  <c:v>123737</c:v>
                </c:pt>
                <c:pt idx="139448">
                  <c:v>123737</c:v>
                </c:pt>
                <c:pt idx="139449">
                  <c:v>123737</c:v>
                </c:pt>
                <c:pt idx="139450">
                  <c:v>123737</c:v>
                </c:pt>
                <c:pt idx="139451">
                  <c:v>123737</c:v>
                </c:pt>
                <c:pt idx="139452">
                  <c:v>123737</c:v>
                </c:pt>
                <c:pt idx="139453">
                  <c:v>123737</c:v>
                </c:pt>
                <c:pt idx="139454">
                  <c:v>123737</c:v>
                </c:pt>
                <c:pt idx="139455">
                  <c:v>123737</c:v>
                </c:pt>
                <c:pt idx="139456">
                  <c:v>123737</c:v>
                </c:pt>
                <c:pt idx="139457">
                  <c:v>123737</c:v>
                </c:pt>
                <c:pt idx="139458">
                  <c:v>123737</c:v>
                </c:pt>
                <c:pt idx="139459">
                  <c:v>123737</c:v>
                </c:pt>
                <c:pt idx="139460">
                  <c:v>123737</c:v>
                </c:pt>
                <c:pt idx="139461">
                  <c:v>123737</c:v>
                </c:pt>
                <c:pt idx="139462">
                  <c:v>123737</c:v>
                </c:pt>
                <c:pt idx="139463">
                  <c:v>123737</c:v>
                </c:pt>
                <c:pt idx="139464">
                  <c:v>123737</c:v>
                </c:pt>
                <c:pt idx="139465">
                  <c:v>123737</c:v>
                </c:pt>
                <c:pt idx="139466">
                  <c:v>123737</c:v>
                </c:pt>
                <c:pt idx="139467">
                  <c:v>123737</c:v>
                </c:pt>
                <c:pt idx="139468">
                  <c:v>123737</c:v>
                </c:pt>
                <c:pt idx="139469">
                  <c:v>123737</c:v>
                </c:pt>
                <c:pt idx="139470">
                  <c:v>123737</c:v>
                </c:pt>
                <c:pt idx="139471">
                  <c:v>123737</c:v>
                </c:pt>
                <c:pt idx="139472">
                  <c:v>123737</c:v>
                </c:pt>
                <c:pt idx="139473">
                  <c:v>123737</c:v>
                </c:pt>
                <c:pt idx="139474">
                  <c:v>123737</c:v>
                </c:pt>
                <c:pt idx="139475">
                  <c:v>123737</c:v>
                </c:pt>
                <c:pt idx="139476">
                  <c:v>123737</c:v>
                </c:pt>
                <c:pt idx="139477">
                  <c:v>123737</c:v>
                </c:pt>
                <c:pt idx="139478">
                  <c:v>123737</c:v>
                </c:pt>
                <c:pt idx="139479">
                  <c:v>123737</c:v>
                </c:pt>
                <c:pt idx="139480">
                  <c:v>123737</c:v>
                </c:pt>
                <c:pt idx="139481">
                  <c:v>123737</c:v>
                </c:pt>
                <c:pt idx="139482">
                  <c:v>123737</c:v>
                </c:pt>
                <c:pt idx="139483">
                  <c:v>123737</c:v>
                </c:pt>
                <c:pt idx="139484">
                  <c:v>123737</c:v>
                </c:pt>
                <c:pt idx="139485">
                  <c:v>123737</c:v>
                </c:pt>
                <c:pt idx="139486">
                  <c:v>123737</c:v>
                </c:pt>
                <c:pt idx="139487">
                  <c:v>123737</c:v>
                </c:pt>
                <c:pt idx="139488">
                  <c:v>123737</c:v>
                </c:pt>
                <c:pt idx="139489">
                  <c:v>123737</c:v>
                </c:pt>
                <c:pt idx="139490">
                  <c:v>123737</c:v>
                </c:pt>
                <c:pt idx="139491">
                  <c:v>123737</c:v>
                </c:pt>
                <c:pt idx="139492">
                  <c:v>123737</c:v>
                </c:pt>
                <c:pt idx="139493">
                  <c:v>123737</c:v>
                </c:pt>
                <c:pt idx="139494">
                  <c:v>123737</c:v>
                </c:pt>
                <c:pt idx="139495">
                  <c:v>123737</c:v>
                </c:pt>
                <c:pt idx="139496">
                  <c:v>123737</c:v>
                </c:pt>
                <c:pt idx="139497">
                  <c:v>123737</c:v>
                </c:pt>
                <c:pt idx="139498">
                  <c:v>123737</c:v>
                </c:pt>
                <c:pt idx="139499">
                  <c:v>123737</c:v>
                </c:pt>
                <c:pt idx="139500">
                  <c:v>123737</c:v>
                </c:pt>
                <c:pt idx="139501">
                  <c:v>123737</c:v>
                </c:pt>
                <c:pt idx="139502">
                  <c:v>123737</c:v>
                </c:pt>
                <c:pt idx="139503">
                  <c:v>123737</c:v>
                </c:pt>
                <c:pt idx="139504">
                  <c:v>123737</c:v>
                </c:pt>
                <c:pt idx="139505">
                  <c:v>123737</c:v>
                </c:pt>
                <c:pt idx="139506">
                  <c:v>123737</c:v>
                </c:pt>
                <c:pt idx="139507">
                  <c:v>123737</c:v>
                </c:pt>
                <c:pt idx="139508">
                  <c:v>123737</c:v>
                </c:pt>
                <c:pt idx="139509">
                  <c:v>123737</c:v>
                </c:pt>
                <c:pt idx="139510">
                  <c:v>123737</c:v>
                </c:pt>
                <c:pt idx="139511">
                  <c:v>123737</c:v>
                </c:pt>
                <c:pt idx="139512">
                  <c:v>123737</c:v>
                </c:pt>
                <c:pt idx="139513">
                  <c:v>123737</c:v>
                </c:pt>
                <c:pt idx="139514">
                  <c:v>123737</c:v>
                </c:pt>
                <c:pt idx="139515">
                  <c:v>123737</c:v>
                </c:pt>
                <c:pt idx="139516">
                  <c:v>123737</c:v>
                </c:pt>
                <c:pt idx="139517">
                  <c:v>123737</c:v>
                </c:pt>
                <c:pt idx="139518">
                  <c:v>123737</c:v>
                </c:pt>
                <c:pt idx="139519">
                  <c:v>123737</c:v>
                </c:pt>
                <c:pt idx="139520">
                  <c:v>123737</c:v>
                </c:pt>
                <c:pt idx="139521">
                  <c:v>123737</c:v>
                </c:pt>
                <c:pt idx="139522">
                  <c:v>123737</c:v>
                </c:pt>
                <c:pt idx="139523">
                  <c:v>123737</c:v>
                </c:pt>
                <c:pt idx="139524">
                  <c:v>123737</c:v>
                </c:pt>
                <c:pt idx="139525">
                  <c:v>123737</c:v>
                </c:pt>
                <c:pt idx="139526">
                  <c:v>123737</c:v>
                </c:pt>
                <c:pt idx="139527">
                  <c:v>123737</c:v>
                </c:pt>
                <c:pt idx="139528">
                  <c:v>123737</c:v>
                </c:pt>
                <c:pt idx="139529">
                  <c:v>123737</c:v>
                </c:pt>
                <c:pt idx="139530">
                  <c:v>123737</c:v>
                </c:pt>
                <c:pt idx="139531">
                  <c:v>123737</c:v>
                </c:pt>
                <c:pt idx="139532">
                  <c:v>123737</c:v>
                </c:pt>
                <c:pt idx="139533">
                  <c:v>123737</c:v>
                </c:pt>
                <c:pt idx="139534">
                  <c:v>123737</c:v>
                </c:pt>
                <c:pt idx="139535">
                  <c:v>123737</c:v>
                </c:pt>
                <c:pt idx="139536">
                  <c:v>123737</c:v>
                </c:pt>
                <c:pt idx="139537">
                  <c:v>123737</c:v>
                </c:pt>
                <c:pt idx="139538">
                  <c:v>123737</c:v>
                </c:pt>
                <c:pt idx="139539">
                  <c:v>123737</c:v>
                </c:pt>
                <c:pt idx="139540">
                  <c:v>123737</c:v>
                </c:pt>
                <c:pt idx="139541">
                  <c:v>123737</c:v>
                </c:pt>
                <c:pt idx="139542">
                  <c:v>123737</c:v>
                </c:pt>
                <c:pt idx="139543">
                  <c:v>123737</c:v>
                </c:pt>
                <c:pt idx="139544">
                  <c:v>123737</c:v>
                </c:pt>
                <c:pt idx="139545">
                  <c:v>123737</c:v>
                </c:pt>
                <c:pt idx="139546">
                  <c:v>123737</c:v>
                </c:pt>
                <c:pt idx="139547">
                  <c:v>123737</c:v>
                </c:pt>
                <c:pt idx="139548">
                  <c:v>123737</c:v>
                </c:pt>
                <c:pt idx="139549">
                  <c:v>123737</c:v>
                </c:pt>
                <c:pt idx="139550">
                  <c:v>123737</c:v>
                </c:pt>
                <c:pt idx="139551">
                  <c:v>123737</c:v>
                </c:pt>
                <c:pt idx="139552">
                  <c:v>123737</c:v>
                </c:pt>
                <c:pt idx="139553">
                  <c:v>123737</c:v>
                </c:pt>
                <c:pt idx="139554">
                  <c:v>123737</c:v>
                </c:pt>
                <c:pt idx="139555">
                  <c:v>123737</c:v>
                </c:pt>
                <c:pt idx="139556">
                  <c:v>123737</c:v>
                </c:pt>
                <c:pt idx="139557">
                  <c:v>123737</c:v>
                </c:pt>
                <c:pt idx="139558">
                  <c:v>123737</c:v>
                </c:pt>
                <c:pt idx="139559">
                  <c:v>123737</c:v>
                </c:pt>
                <c:pt idx="139560">
                  <c:v>123737</c:v>
                </c:pt>
                <c:pt idx="139561">
                  <c:v>123737</c:v>
                </c:pt>
                <c:pt idx="139562">
                  <c:v>123737</c:v>
                </c:pt>
                <c:pt idx="139563">
                  <c:v>123737</c:v>
                </c:pt>
                <c:pt idx="139564">
                  <c:v>123737</c:v>
                </c:pt>
                <c:pt idx="139565">
                  <c:v>123737</c:v>
                </c:pt>
                <c:pt idx="139566">
                  <c:v>123737</c:v>
                </c:pt>
                <c:pt idx="139567">
                  <c:v>123737</c:v>
                </c:pt>
                <c:pt idx="139568">
                  <c:v>123737</c:v>
                </c:pt>
                <c:pt idx="139569">
                  <c:v>123737</c:v>
                </c:pt>
                <c:pt idx="139570">
                  <c:v>123737</c:v>
                </c:pt>
                <c:pt idx="139571">
                  <c:v>123737</c:v>
                </c:pt>
                <c:pt idx="139572">
                  <c:v>123737</c:v>
                </c:pt>
                <c:pt idx="139573">
                  <c:v>123737</c:v>
                </c:pt>
                <c:pt idx="139574">
                  <c:v>123737</c:v>
                </c:pt>
                <c:pt idx="139575">
                  <c:v>123737</c:v>
                </c:pt>
                <c:pt idx="139576">
                  <c:v>123737</c:v>
                </c:pt>
                <c:pt idx="139577">
                  <c:v>123737</c:v>
                </c:pt>
                <c:pt idx="139578">
                  <c:v>123737</c:v>
                </c:pt>
                <c:pt idx="139579">
                  <c:v>123737</c:v>
                </c:pt>
                <c:pt idx="139580">
                  <c:v>123737</c:v>
                </c:pt>
                <c:pt idx="139581">
                  <c:v>123737</c:v>
                </c:pt>
                <c:pt idx="139582">
                  <c:v>123737</c:v>
                </c:pt>
                <c:pt idx="139583">
                  <c:v>123737</c:v>
                </c:pt>
                <c:pt idx="139584">
                  <c:v>123737</c:v>
                </c:pt>
                <c:pt idx="139585">
                  <c:v>123737</c:v>
                </c:pt>
                <c:pt idx="139586">
                  <c:v>123737</c:v>
                </c:pt>
                <c:pt idx="139587">
                  <c:v>123737</c:v>
                </c:pt>
                <c:pt idx="139588">
                  <c:v>123737</c:v>
                </c:pt>
                <c:pt idx="139589">
                  <c:v>123737</c:v>
                </c:pt>
                <c:pt idx="139590">
                  <c:v>123737</c:v>
                </c:pt>
                <c:pt idx="139591">
                  <c:v>123737</c:v>
                </c:pt>
                <c:pt idx="139592">
                  <c:v>123737</c:v>
                </c:pt>
                <c:pt idx="139593">
                  <c:v>123737</c:v>
                </c:pt>
                <c:pt idx="139594">
                  <c:v>123737</c:v>
                </c:pt>
                <c:pt idx="139595">
                  <c:v>123737</c:v>
                </c:pt>
                <c:pt idx="139596">
                  <c:v>123737</c:v>
                </c:pt>
                <c:pt idx="139597">
                  <c:v>123737</c:v>
                </c:pt>
                <c:pt idx="139598">
                  <c:v>123737</c:v>
                </c:pt>
                <c:pt idx="139599">
                  <c:v>123737</c:v>
                </c:pt>
                <c:pt idx="139600">
                  <c:v>123737</c:v>
                </c:pt>
                <c:pt idx="139601">
                  <c:v>123737</c:v>
                </c:pt>
                <c:pt idx="139602">
                  <c:v>123737</c:v>
                </c:pt>
                <c:pt idx="139603">
                  <c:v>123737</c:v>
                </c:pt>
                <c:pt idx="139604">
                  <c:v>123737</c:v>
                </c:pt>
                <c:pt idx="139605">
                  <c:v>123737</c:v>
                </c:pt>
                <c:pt idx="139606">
                  <c:v>123737</c:v>
                </c:pt>
                <c:pt idx="139607">
                  <c:v>123737</c:v>
                </c:pt>
                <c:pt idx="139608">
                  <c:v>123737</c:v>
                </c:pt>
                <c:pt idx="139609">
                  <c:v>123737</c:v>
                </c:pt>
                <c:pt idx="139610">
                  <c:v>123737</c:v>
                </c:pt>
                <c:pt idx="139611">
                  <c:v>123737</c:v>
                </c:pt>
                <c:pt idx="139612">
                  <c:v>123737</c:v>
                </c:pt>
                <c:pt idx="139613">
                  <c:v>123737</c:v>
                </c:pt>
                <c:pt idx="139614">
                  <c:v>123737</c:v>
                </c:pt>
                <c:pt idx="139615">
                  <c:v>123737</c:v>
                </c:pt>
                <c:pt idx="139616">
                  <c:v>123737</c:v>
                </c:pt>
                <c:pt idx="139617">
                  <c:v>123737</c:v>
                </c:pt>
                <c:pt idx="139618">
                  <c:v>123737</c:v>
                </c:pt>
                <c:pt idx="139619">
                  <c:v>123737</c:v>
                </c:pt>
                <c:pt idx="139620">
                  <c:v>123737</c:v>
                </c:pt>
                <c:pt idx="139621">
                  <c:v>123737</c:v>
                </c:pt>
                <c:pt idx="139622">
                  <c:v>123737</c:v>
                </c:pt>
                <c:pt idx="139623">
                  <c:v>123737</c:v>
                </c:pt>
                <c:pt idx="139624">
                  <c:v>123737</c:v>
                </c:pt>
                <c:pt idx="139625">
                  <c:v>123737</c:v>
                </c:pt>
                <c:pt idx="139626">
                  <c:v>123737</c:v>
                </c:pt>
                <c:pt idx="139627">
                  <c:v>123737</c:v>
                </c:pt>
                <c:pt idx="139628">
                  <c:v>123737</c:v>
                </c:pt>
                <c:pt idx="139629">
                  <c:v>123737</c:v>
                </c:pt>
                <c:pt idx="139630">
                  <c:v>123737</c:v>
                </c:pt>
                <c:pt idx="139631">
                  <c:v>123737</c:v>
                </c:pt>
                <c:pt idx="139632">
                  <c:v>123737</c:v>
                </c:pt>
                <c:pt idx="139633">
                  <c:v>123737</c:v>
                </c:pt>
                <c:pt idx="139634">
                  <c:v>123737</c:v>
                </c:pt>
                <c:pt idx="139635">
                  <c:v>123737</c:v>
                </c:pt>
                <c:pt idx="139636">
                  <c:v>123737</c:v>
                </c:pt>
                <c:pt idx="139637">
                  <c:v>123737</c:v>
                </c:pt>
                <c:pt idx="139638">
                  <c:v>123737</c:v>
                </c:pt>
                <c:pt idx="139639">
                  <c:v>123737</c:v>
                </c:pt>
                <c:pt idx="139640">
                  <c:v>123737</c:v>
                </c:pt>
                <c:pt idx="139641">
                  <c:v>123737</c:v>
                </c:pt>
                <c:pt idx="139642">
                  <c:v>123737</c:v>
                </c:pt>
                <c:pt idx="139643">
                  <c:v>123737</c:v>
                </c:pt>
                <c:pt idx="139644">
                  <c:v>123737</c:v>
                </c:pt>
                <c:pt idx="139645">
                  <c:v>123737</c:v>
                </c:pt>
                <c:pt idx="139646">
                  <c:v>123737</c:v>
                </c:pt>
                <c:pt idx="139647">
                  <c:v>123737</c:v>
                </c:pt>
                <c:pt idx="139648">
                  <c:v>123737</c:v>
                </c:pt>
                <c:pt idx="139649">
                  <c:v>123737</c:v>
                </c:pt>
                <c:pt idx="139650">
                  <c:v>123737</c:v>
                </c:pt>
                <c:pt idx="139651">
                  <c:v>123737</c:v>
                </c:pt>
                <c:pt idx="139652">
                  <c:v>123737</c:v>
                </c:pt>
                <c:pt idx="139653">
                  <c:v>123737</c:v>
                </c:pt>
                <c:pt idx="139654">
                  <c:v>123737</c:v>
                </c:pt>
                <c:pt idx="139655">
                  <c:v>123737</c:v>
                </c:pt>
                <c:pt idx="139656">
                  <c:v>123737</c:v>
                </c:pt>
                <c:pt idx="139657">
                  <c:v>123737</c:v>
                </c:pt>
                <c:pt idx="139658">
                  <c:v>123737</c:v>
                </c:pt>
                <c:pt idx="139659">
                  <c:v>123737</c:v>
                </c:pt>
                <c:pt idx="139660">
                  <c:v>123737</c:v>
                </c:pt>
                <c:pt idx="139661">
                  <c:v>123737</c:v>
                </c:pt>
                <c:pt idx="139662">
                  <c:v>123737</c:v>
                </c:pt>
                <c:pt idx="139663">
                  <c:v>123737</c:v>
                </c:pt>
                <c:pt idx="139664">
                  <c:v>123737</c:v>
                </c:pt>
                <c:pt idx="139665">
                  <c:v>123737</c:v>
                </c:pt>
                <c:pt idx="139666">
                  <c:v>123737</c:v>
                </c:pt>
                <c:pt idx="139667">
                  <c:v>123737</c:v>
                </c:pt>
                <c:pt idx="139668">
                  <c:v>123737</c:v>
                </c:pt>
                <c:pt idx="139669">
                  <c:v>123737</c:v>
                </c:pt>
                <c:pt idx="139670">
                  <c:v>123737</c:v>
                </c:pt>
                <c:pt idx="139671">
                  <c:v>123737</c:v>
                </c:pt>
                <c:pt idx="139672">
                  <c:v>123737</c:v>
                </c:pt>
                <c:pt idx="139673">
                  <c:v>123737</c:v>
                </c:pt>
                <c:pt idx="139674">
                  <c:v>123737</c:v>
                </c:pt>
                <c:pt idx="139675">
                  <c:v>123737</c:v>
                </c:pt>
                <c:pt idx="139676">
                  <c:v>123737</c:v>
                </c:pt>
                <c:pt idx="139677">
                  <c:v>123737</c:v>
                </c:pt>
                <c:pt idx="139678">
                  <c:v>123737</c:v>
                </c:pt>
                <c:pt idx="139679">
                  <c:v>123737</c:v>
                </c:pt>
                <c:pt idx="139680">
                  <c:v>123737</c:v>
                </c:pt>
                <c:pt idx="139681">
                  <c:v>123737</c:v>
                </c:pt>
                <c:pt idx="139682">
                  <c:v>123737</c:v>
                </c:pt>
                <c:pt idx="139683">
                  <c:v>123737</c:v>
                </c:pt>
                <c:pt idx="139684">
                  <c:v>123737</c:v>
                </c:pt>
                <c:pt idx="139685">
                  <c:v>123737</c:v>
                </c:pt>
                <c:pt idx="139686">
                  <c:v>123737</c:v>
                </c:pt>
                <c:pt idx="139687">
                  <c:v>123737</c:v>
                </c:pt>
                <c:pt idx="139688">
                  <c:v>123737</c:v>
                </c:pt>
                <c:pt idx="139689">
                  <c:v>123737</c:v>
                </c:pt>
                <c:pt idx="139690">
                  <c:v>123737</c:v>
                </c:pt>
                <c:pt idx="139691">
                  <c:v>123737</c:v>
                </c:pt>
                <c:pt idx="139692">
                  <c:v>123737</c:v>
                </c:pt>
                <c:pt idx="139693">
                  <c:v>123737</c:v>
                </c:pt>
                <c:pt idx="139694">
                  <c:v>123737</c:v>
                </c:pt>
                <c:pt idx="139695">
                  <c:v>123737</c:v>
                </c:pt>
                <c:pt idx="139696">
                  <c:v>123737</c:v>
                </c:pt>
                <c:pt idx="139697">
                  <c:v>123737</c:v>
                </c:pt>
                <c:pt idx="139698">
                  <c:v>123737</c:v>
                </c:pt>
                <c:pt idx="139699">
                  <c:v>123737</c:v>
                </c:pt>
                <c:pt idx="139700">
                  <c:v>123737</c:v>
                </c:pt>
                <c:pt idx="139701">
                  <c:v>123737</c:v>
                </c:pt>
                <c:pt idx="139702">
                  <c:v>123737</c:v>
                </c:pt>
                <c:pt idx="139703">
                  <c:v>123737</c:v>
                </c:pt>
                <c:pt idx="139704">
                  <c:v>123737</c:v>
                </c:pt>
                <c:pt idx="139705">
                  <c:v>123737</c:v>
                </c:pt>
                <c:pt idx="139706">
                  <c:v>123737</c:v>
                </c:pt>
                <c:pt idx="139707">
                  <c:v>123737</c:v>
                </c:pt>
                <c:pt idx="139708">
                  <c:v>123737</c:v>
                </c:pt>
                <c:pt idx="139709">
                  <c:v>123737</c:v>
                </c:pt>
                <c:pt idx="139710">
                  <c:v>123737</c:v>
                </c:pt>
                <c:pt idx="139711">
                  <c:v>123737</c:v>
                </c:pt>
                <c:pt idx="139712">
                  <c:v>123737</c:v>
                </c:pt>
                <c:pt idx="139713">
                  <c:v>123737</c:v>
                </c:pt>
                <c:pt idx="139714">
                  <c:v>123737</c:v>
                </c:pt>
                <c:pt idx="139715">
                  <c:v>123737</c:v>
                </c:pt>
                <c:pt idx="139716">
                  <c:v>123737</c:v>
                </c:pt>
                <c:pt idx="139717">
                  <c:v>123737</c:v>
                </c:pt>
                <c:pt idx="139718">
                  <c:v>123737</c:v>
                </c:pt>
                <c:pt idx="139719">
                  <c:v>123737</c:v>
                </c:pt>
                <c:pt idx="139720">
                  <c:v>123737</c:v>
                </c:pt>
                <c:pt idx="139721">
                  <c:v>123737</c:v>
                </c:pt>
                <c:pt idx="139722">
                  <c:v>123737</c:v>
                </c:pt>
                <c:pt idx="139723">
                  <c:v>123737</c:v>
                </c:pt>
                <c:pt idx="139724">
                  <c:v>123737</c:v>
                </c:pt>
                <c:pt idx="139725">
                  <c:v>123737</c:v>
                </c:pt>
                <c:pt idx="139726">
                  <c:v>123737</c:v>
                </c:pt>
                <c:pt idx="139727">
                  <c:v>123737</c:v>
                </c:pt>
                <c:pt idx="139728">
                  <c:v>123737</c:v>
                </c:pt>
                <c:pt idx="139729">
                  <c:v>123737</c:v>
                </c:pt>
                <c:pt idx="139730">
                  <c:v>123737</c:v>
                </c:pt>
                <c:pt idx="139731">
                  <c:v>123737</c:v>
                </c:pt>
                <c:pt idx="139732">
                  <c:v>123737</c:v>
                </c:pt>
                <c:pt idx="139733">
                  <c:v>123737</c:v>
                </c:pt>
                <c:pt idx="139734">
                  <c:v>123737</c:v>
                </c:pt>
                <c:pt idx="139735">
                  <c:v>123737</c:v>
                </c:pt>
                <c:pt idx="139736">
                  <c:v>123737</c:v>
                </c:pt>
                <c:pt idx="139737">
                  <c:v>123737</c:v>
                </c:pt>
                <c:pt idx="139738">
                  <c:v>123737</c:v>
                </c:pt>
                <c:pt idx="139739">
                  <c:v>123737</c:v>
                </c:pt>
                <c:pt idx="139740">
                  <c:v>123737</c:v>
                </c:pt>
                <c:pt idx="139741">
                  <c:v>123737</c:v>
                </c:pt>
                <c:pt idx="139742">
                  <c:v>123737</c:v>
                </c:pt>
                <c:pt idx="139743">
                  <c:v>123737</c:v>
                </c:pt>
                <c:pt idx="139744">
                  <c:v>123737</c:v>
                </c:pt>
                <c:pt idx="139745">
                  <c:v>123737</c:v>
                </c:pt>
                <c:pt idx="139746">
                  <c:v>123737</c:v>
                </c:pt>
                <c:pt idx="139747">
                  <c:v>123737</c:v>
                </c:pt>
                <c:pt idx="139748">
                  <c:v>123737</c:v>
                </c:pt>
                <c:pt idx="139749">
                  <c:v>123737</c:v>
                </c:pt>
                <c:pt idx="139750">
                  <c:v>123737</c:v>
                </c:pt>
                <c:pt idx="139751">
                  <c:v>123737</c:v>
                </c:pt>
                <c:pt idx="139752">
                  <c:v>123737</c:v>
                </c:pt>
                <c:pt idx="139753">
                  <c:v>123737</c:v>
                </c:pt>
                <c:pt idx="139754">
                  <c:v>123737</c:v>
                </c:pt>
                <c:pt idx="139755">
                  <c:v>123737</c:v>
                </c:pt>
                <c:pt idx="139756">
                  <c:v>123737</c:v>
                </c:pt>
                <c:pt idx="139757">
                  <c:v>123737</c:v>
                </c:pt>
                <c:pt idx="139758">
                  <c:v>123737</c:v>
                </c:pt>
                <c:pt idx="139759">
                  <c:v>123737</c:v>
                </c:pt>
                <c:pt idx="139760">
                  <c:v>123737</c:v>
                </c:pt>
                <c:pt idx="139761">
                  <c:v>123737</c:v>
                </c:pt>
                <c:pt idx="139762">
                  <c:v>123737</c:v>
                </c:pt>
                <c:pt idx="139763">
                  <c:v>123737</c:v>
                </c:pt>
                <c:pt idx="139764">
                  <c:v>123737</c:v>
                </c:pt>
                <c:pt idx="139765">
                  <c:v>123737</c:v>
                </c:pt>
                <c:pt idx="139766">
                  <c:v>123737</c:v>
                </c:pt>
                <c:pt idx="139767">
                  <c:v>123737</c:v>
                </c:pt>
                <c:pt idx="139768">
                  <c:v>123737</c:v>
                </c:pt>
                <c:pt idx="139769">
                  <c:v>123737</c:v>
                </c:pt>
                <c:pt idx="139770">
                  <c:v>123737</c:v>
                </c:pt>
                <c:pt idx="139771">
                  <c:v>123737</c:v>
                </c:pt>
                <c:pt idx="139772">
                  <c:v>123737</c:v>
                </c:pt>
                <c:pt idx="139773">
                  <c:v>123737</c:v>
                </c:pt>
                <c:pt idx="139774">
                  <c:v>123737</c:v>
                </c:pt>
                <c:pt idx="139775">
                  <c:v>123737</c:v>
                </c:pt>
                <c:pt idx="139776">
                  <c:v>123737</c:v>
                </c:pt>
                <c:pt idx="139777">
                  <c:v>123737</c:v>
                </c:pt>
                <c:pt idx="139778">
                  <c:v>123737</c:v>
                </c:pt>
                <c:pt idx="139779">
                  <c:v>123737</c:v>
                </c:pt>
                <c:pt idx="139780">
                  <c:v>123737</c:v>
                </c:pt>
                <c:pt idx="139781">
                  <c:v>123737</c:v>
                </c:pt>
                <c:pt idx="139782">
                  <c:v>123737</c:v>
                </c:pt>
                <c:pt idx="139783">
                  <c:v>123737</c:v>
                </c:pt>
                <c:pt idx="139784">
                  <c:v>123737</c:v>
                </c:pt>
                <c:pt idx="139785">
                  <c:v>123737</c:v>
                </c:pt>
                <c:pt idx="139786">
                  <c:v>123737</c:v>
                </c:pt>
                <c:pt idx="139787">
                  <c:v>123737</c:v>
                </c:pt>
                <c:pt idx="139788">
                  <c:v>123737</c:v>
                </c:pt>
                <c:pt idx="139789">
                  <c:v>123737</c:v>
                </c:pt>
                <c:pt idx="139790">
                  <c:v>123737</c:v>
                </c:pt>
                <c:pt idx="139791">
                  <c:v>123737</c:v>
                </c:pt>
                <c:pt idx="139792">
                  <c:v>123737</c:v>
                </c:pt>
                <c:pt idx="139793">
                  <c:v>123737</c:v>
                </c:pt>
                <c:pt idx="139794">
                  <c:v>123737</c:v>
                </c:pt>
                <c:pt idx="139795">
                  <c:v>123737</c:v>
                </c:pt>
                <c:pt idx="139796">
                  <c:v>123737</c:v>
                </c:pt>
                <c:pt idx="139797">
                  <c:v>123737</c:v>
                </c:pt>
                <c:pt idx="139798">
                  <c:v>123737</c:v>
                </c:pt>
                <c:pt idx="139799">
                  <c:v>123737</c:v>
                </c:pt>
                <c:pt idx="139800">
                  <c:v>123737</c:v>
                </c:pt>
                <c:pt idx="139801">
                  <c:v>123737</c:v>
                </c:pt>
                <c:pt idx="139802">
                  <c:v>123737</c:v>
                </c:pt>
                <c:pt idx="139803">
                  <c:v>123737</c:v>
                </c:pt>
                <c:pt idx="139804">
                  <c:v>123737</c:v>
                </c:pt>
                <c:pt idx="139805">
                  <c:v>123737</c:v>
                </c:pt>
                <c:pt idx="139806">
                  <c:v>123737</c:v>
                </c:pt>
                <c:pt idx="139807">
                  <c:v>123737</c:v>
                </c:pt>
                <c:pt idx="139808">
                  <c:v>123737</c:v>
                </c:pt>
                <c:pt idx="139809">
                  <c:v>123737</c:v>
                </c:pt>
                <c:pt idx="139810">
                  <c:v>123737</c:v>
                </c:pt>
                <c:pt idx="139811">
                  <c:v>123737</c:v>
                </c:pt>
                <c:pt idx="139812">
                  <c:v>123737</c:v>
                </c:pt>
                <c:pt idx="139813">
                  <c:v>123737</c:v>
                </c:pt>
                <c:pt idx="139814">
                  <c:v>123737</c:v>
                </c:pt>
                <c:pt idx="139815">
                  <c:v>123737</c:v>
                </c:pt>
                <c:pt idx="139816">
                  <c:v>123737</c:v>
                </c:pt>
                <c:pt idx="139817">
                  <c:v>123737</c:v>
                </c:pt>
                <c:pt idx="139818">
                  <c:v>123737</c:v>
                </c:pt>
                <c:pt idx="139819">
                  <c:v>123737</c:v>
                </c:pt>
                <c:pt idx="139820">
                  <c:v>123737</c:v>
                </c:pt>
                <c:pt idx="139821">
                  <c:v>123737</c:v>
                </c:pt>
                <c:pt idx="139822">
                  <c:v>123737</c:v>
                </c:pt>
                <c:pt idx="139823">
                  <c:v>123737</c:v>
                </c:pt>
                <c:pt idx="139824">
                  <c:v>123737</c:v>
                </c:pt>
                <c:pt idx="139825">
                  <c:v>123737</c:v>
                </c:pt>
                <c:pt idx="139826">
                  <c:v>123737</c:v>
                </c:pt>
                <c:pt idx="139827">
                  <c:v>123737</c:v>
                </c:pt>
                <c:pt idx="139828">
                  <c:v>123737</c:v>
                </c:pt>
                <c:pt idx="139829">
                  <c:v>123737</c:v>
                </c:pt>
                <c:pt idx="139830">
                  <c:v>123737</c:v>
                </c:pt>
                <c:pt idx="139831">
                  <c:v>123737</c:v>
                </c:pt>
                <c:pt idx="139832">
                  <c:v>123737</c:v>
                </c:pt>
                <c:pt idx="139833">
                  <c:v>123737</c:v>
                </c:pt>
                <c:pt idx="139834">
                  <c:v>123737</c:v>
                </c:pt>
                <c:pt idx="139835">
                  <c:v>123737</c:v>
                </c:pt>
                <c:pt idx="139836">
                  <c:v>123737</c:v>
                </c:pt>
                <c:pt idx="139837">
                  <c:v>123737</c:v>
                </c:pt>
                <c:pt idx="139838">
                  <c:v>123737</c:v>
                </c:pt>
                <c:pt idx="139839">
                  <c:v>123737</c:v>
                </c:pt>
                <c:pt idx="139840">
                  <c:v>123737</c:v>
                </c:pt>
                <c:pt idx="139841">
                  <c:v>123737</c:v>
                </c:pt>
                <c:pt idx="139842">
                  <c:v>123737</c:v>
                </c:pt>
                <c:pt idx="139843">
                  <c:v>123737</c:v>
                </c:pt>
                <c:pt idx="139844">
                  <c:v>123737</c:v>
                </c:pt>
                <c:pt idx="139845">
                  <c:v>123737</c:v>
                </c:pt>
                <c:pt idx="139846">
                  <c:v>123737</c:v>
                </c:pt>
                <c:pt idx="139847">
                  <c:v>123737</c:v>
                </c:pt>
                <c:pt idx="139848">
                  <c:v>123737</c:v>
                </c:pt>
                <c:pt idx="139849">
                  <c:v>123737</c:v>
                </c:pt>
                <c:pt idx="139850">
                  <c:v>123737</c:v>
                </c:pt>
                <c:pt idx="139851">
                  <c:v>123737</c:v>
                </c:pt>
                <c:pt idx="139852">
                  <c:v>123737</c:v>
                </c:pt>
                <c:pt idx="139853">
                  <c:v>123737</c:v>
                </c:pt>
                <c:pt idx="139854">
                  <c:v>123737</c:v>
                </c:pt>
                <c:pt idx="139855">
                  <c:v>123737</c:v>
                </c:pt>
                <c:pt idx="139856">
                  <c:v>123737</c:v>
                </c:pt>
                <c:pt idx="139857">
                  <c:v>123737</c:v>
                </c:pt>
                <c:pt idx="139858">
                  <c:v>123737</c:v>
                </c:pt>
                <c:pt idx="139859">
                  <c:v>123737</c:v>
                </c:pt>
                <c:pt idx="139860">
                  <c:v>123737</c:v>
                </c:pt>
                <c:pt idx="139861">
                  <c:v>123737</c:v>
                </c:pt>
                <c:pt idx="139862">
                  <c:v>123737</c:v>
                </c:pt>
                <c:pt idx="139863">
                  <c:v>123737</c:v>
                </c:pt>
                <c:pt idx="139864">
                  <c:v>123737</c:v>
                </c:pt>
                <c:pt idx="139865">
                  <c:v>123737</c:v>
                </c:pt>
                <c:pt idx="139866">
                  <c:v>123737</c:v>
                </c:pt>
                <c:pt idx="139867">
                  <c:v>123737</c:v>
                </c:pt>
                <c:pt idx="139868">
                  <c:v>123737</c:v>
                </c:pt>
                <c:pt idx="139869">
                  <c:v>123737</c:v>
                </c:pt>
                <c:pt idx="139870">
                  <c:v>123737</c:v>
                </c:pt>
                <c:pt idx="139871">
                  <c:v>123737</c:v>
                </c:pt>
                <c:pt idx="139872">
                  <c:v>123737</c:v>
                </c:pt>
                <c:pt idx="139873">
                  <c:v>123737</c:v>
                </c:pt>
                <c:pt idx="139874">
                  <c:v>123737</c:v>
                </c:pt>
                <c:pt idx="139875">
                  <c:v>123737</c:v>
                </c:pt>
                <c:pt idx="139876">
                  <c:v>123737</c:v>
                </c:pt>
                <c:pt idx="139877">
                  <c:v>123737</c:v>
                </c:pt>
                <c:pt idx="139878">
                  <c:v>123737</c:v>
                </c:pt>
                <c:pt idx="139879">
                  <c:v>123737</c:v>
                </c:pt>
                <c:pt idx="139880">
                  <c:v>123737</c:v>
                </c:pt>
                <c:pt idx="139881">
                  <c:v>123737</c:v>
                </c:pt>
                <c:pt idx="139882">
                  <c:v>123737</c:v>
                </c:pt>
                <c:pt idx="139883">
                  <c:v>123737</c:v>
                </c:pt>
                <c:pt idx="139884">
                  <c:v>123737</c:v>
                </c:pt>
                <c:pt idx="139885">
                  <c:v>123737</c:v>
                </c:pt>
                <c:pt idx="139886">
                  <c:v>123737</c:v>
                </c:pt>
                <c:pt idx="139887">
                  <c:v>123737</c:v>
                </c:pt>
                <c:pt idx="139888">
                  <c:v>123737</c:v>
                </c:pt>
                <c:pt idx="139889">
                  <c:v>123737</c:v>
                </c:pt>
                <c:pt idx="139890">
                  <c:v>123737</c:v>
                </c:pt>
                <c:pt idx="139891">
                  <c:v>123737</c:v>
                </c:pt>
                <c:pt idx="139892">
                  <c:v>123737</c:v>
                </c:pt>
                <c:pt idx="139893">
                  <c:v>123737</c:v>
                </c:pt>
                <c:pt idx="139894">
                  <c:v>123737</c:v>
                </c:pt>
                <c:pt idx="139895">
                  <c:v>123737</c:v>
                </c:pt>
                <c:pt idx="139896">
                  <c:v>123737</c:v>
                </c:pt>
                <c:pt idx="139897">
                  <c:v>123737</c:v>
                </c:pt>
                <c:pt idx="139898">
                  <c:v>123737</c:v>
                </c:pt>
                <c:pt idx="139899">
                  <c:v>123737</c:v>
                </c:pt>
                <c:pt idx="139900">
                  <c:v>123737</c:v>
                </c:pt>
                <c:pt idx="139901">
                  <c:v>123737</c:v>
                </c:pt>
                <c:pt idx="139902">
                  <c:v>123737</c:v>
                </c:pt>
                <c:pt idx="139903">
                  <c:v>123737</c:v>
                </c:pt>
                <c:pt idx="139904">
                  <c:v>123737</c:v>
                </c:pt>
                <c:pt idx="139905">
                  <c:v>123737</c:v>
                </c:pt>
                <c:pt idx="139906">
                  <c:v>123737</c:v>
                </c:pt>
                <c:pt idx="139907">
                  <c:v>123737</c:v>
                </c:pt>
                <c:pt idx="139908">
                  <c:v>123737</c:v>
                </c:pt>
                <c:pt idx="139909">
                  <c:v>123737</c:v>
                </c:pt>
                <c:pt idx="139910">
                  <c:v>123737</c:v>
                </c:pt>
                <c:pt idx="139911">
                  <c:v>123737</c:v>
                </c:pt>
                <c:pt idx="139912">
                  <c:v>123737</c:v>
                </c:pt>
                <c:pt idx="139913">
                  <c:v>123737</c:v>
                </c:pt>
                <c:pt idx="139914">
                  <c:v>123737</c:v>
                </c:pt>
                <c:pt idx="139915">
                  <c:v>123737</c:v>
                </c:pt>
                <c:pt idx="139916">
                  <c:v>123737</c:v>
                </c:pt>
                <c:pt idx="139917">
                  <c:v>123737</c:v>
                </c:pt>
                <c:pt idx="139918">
                  <c:v>123737</c:v>
                </c:pt>
                <c:pt idx="139919">
                  <c:v>123737</c:v>
                </c:pt>
                <c:pt idx="139920">
                  <c:v>123737</c:v>
                </c:pt>
                <c:pt idx="139921">
                  <c:v>123737</c:v>
                </c:pt>
                <c:pt idx="139922">
                  <c:v>123737</c:v>
                </c:pt>
                <c:pt idx="139923">
                  <c:v>123737</c:v>
                </c:pt>
                <c:pt idx="139924">
                  <c:v>123737</c:v>
                </c:pt>
                <c:pt idx="139925">
                  <c:v>123737</c:v>
                </c:pt>
                <c:pt idx="139926">
                  <c:v>123737</c:v>
                </c:pt>
                <c:pt idx="139927">
                  <c:v>123737</c:v>
                </c:pt>
                <c:pt idx="139928">
                  <c:v>123737</c:v>
                </c:pt>
                <c:pt idx="139929">
                  <c:v>123737</c:v>
                </c:pt>
                <c:pt idx="139930">
                  <c:v>123737</c:v>
                </c:pt>
                <c:pt idx="139931">
                  <c:v>123737</c:v>
                </c:pt>
                <c:pt idx="139932">
                  <c:v>123737</c:v>
                </c:pt>
                <c:pt idx="139933">
                  <c:v>123737</c:v>
                </c:pt>
                <c:pt idx="139934">
                  <c:v>123737</c:v>
                </c:pt>
                <c:pt idx="139935">
                  <c:v>123737</c:v>
                </c:pt>
                <c:pt idx="139936">
                  <c:v>123737</c:v>
                </c:pt>
                <c:pt idx="139937">
                  <c:v>123737</c:v>
                </c:pt>
                <c:pt idx="139938">
                  <c:v>123737</c:v>
                </c:pt>
                <c:pt idx="139939">
                  <c:v>123737</c:v>
                </c:pt>
                <c:pt idx="139940">
                  <c:v>123737</c:v>
                </c:pt>
                <c:pt idx="139941">
                  <c:v>123737</c:v>
                </c:pt>
                <c:pt idx="139942">
                  <c:v>123737</c:v>
                </c:pt>
                <c:pt idx="139943">
                  <c:v>123737</c:v>
                </c:pt>
                <c:pt idx="139944">
                  <c:v>123737</c:v>
                </c:pt>
                <c:pt idx="139945">
                  <c:v>123737</c:v>
                </c:pt>
                <c:pt idx="139946">
                  <c:v>123737</c:v>
                </c:pt>
                <c:pt idx="139947">
                  <c:v>123737</c:v>
                </c:pt>
                <c:pt idx="139948">
                  <c:v>123737</c:v>
                </c:pt>
                <c:pt idx="139949">
                  <c:v>123737</c:v>
                </c:pt>
                <c:pt idx="139950">
                  <c:v>123737</c:v>
                </c:pt>
                <c:pt idx="139951">
                  <c:v>123737</c:v>
                </c:pt>
                <c:pt idx="139952">
                  <c:v>123737</c:v>
                </c:pt>
                <c:pt idx="139953">
                  <c:v>123737</c:v>
                </c:pt>
                <c:pt idx="139954">
                  <c:v>123737</c:v>
                </c:pt>
                <c:pt idx="139955">
                  <c:v>123737</c:v>
                </c:pt>
                <c:pt idx="139956">
                  <c:v>123737</c:v>
                </c:pt>
                <c:pt idx="139957">
                  <c:v>123737</c:v>
                </c:pt>
                <c:pt idx="139958">
                  <c:v>123737</c:v>
                </c:pt>
                <c:pt idx="139959">
                  <c:v>123737</c:v>
                </c:pt>
                <c:pt idx="139960">
                  <c:v>123737</c:v>
                </c:pt>
                <c:pt idx="139961">
                  <c:v>123737</c:v>
                </c:pt>
                <c:pt idx="139962">
                  <c:v>123737</c:v>
                </c:pt>
                <c:pt idx="139963">
                  <c:v>123737</c:v>
                </c:pt>
                <c:pt idx="139964">
                  <c:v>123737</c:v>
                </c:pt>
                <c:pt idx="139965">
                  <c:v>123737</c:v>
                </c:pt>
                <c:pt idx="139966">
                  <c:v>123737</c:v>
                </c:pt>
                <c:pt idx="139967">
                  <c:v>123737</c:v>
                </c:pt>
                <c:pt idx="139968">
                  <c:v>123737</c:v>
                </c:pt>
                <c:pt idx="139969">
                  <c:v>123737</c:v>
                </c:pt>
                <c:pt idx="139970">
                  <c:v>123737</c:v>
                </c:pt>
                <c:pt idx="139971">
                  <c:v>123737</c:v>
                </c:pt>
                <c:pt idx="139972">
                  <c:v>123737</c:v>
                </c:pt>
                <c:pt idx="139973">
                  <c:v>123737</c:v>
                </c:pt>
                <c:pt idx="139974">
                  <c:v>123737</c:v>
                </c:pt>
                <c:pt idx="139975">
                  <c:v>123737</c:v>
                </c:pt>
                <c:pt idx="139976">
                  <c:v>123737</c:v>
                </c:pt>
                <c:pt idx="139977">
                  <c:v>123737</c:v>
                </c:pt>
                <c:pt idx="139978">
                  <c:v>123737</c:v>
                </c:pt>
                <c:pt idx="139979">
                  <c:v>123737</c:v>
                </c:pt>
                <c:pt idx="139980">
                  <c:v>123737</c:v>
                </c:pt>
                <c:pt idx="139981">
                  <c:v>123737</c:v>
                </c:pt>
                <c:pt idx="139982">
                  <c:v>123737</c:v>
                </c:pt>
                <c:pt idx="139983">
                  <c:v>123737</c:v>
                </c:pt>
                <c:pt idx="139984">
                  <c:v>123737</c:v>
                </c:pt>
                <c:pt idx="139985">
                  <c:v>123737</c:v>
                </c:pt>
                <c:pt idx="139986">
                  <c:v>123737</c:v>
                </c:pt>
                <c:pt idx="139987">
                  <c:v>123737</c:v>
                </c:pt>
                <c:pt idx="139988">
                  <c:v>123737</c:v>
                </c:pt>
                <c:pt idx="139989">
                  <c:v>123737</c:v>
                </c:pt>
                <c:pt idx="139990">
                  <c:v>123737</c:v>
                </c:pt>
                <c:pt idx="139991">
                  <c:v>123737</c:v>
                </c:pt>
                <c:pt idx="139992">
                  <c:v>123737</c:v>
                </c:pt>
                <c:pt idx="139993">
                  <c:v>123737</c:v>
                </c:pt>
                <c:pt idx="139994">
                  <c:v>123737</c:v>
                </c:pt>
                <c:pt idx="139995">
                  <c:v>123737</c:v>
                </c:pt>
                <c:pt idx="139996">
                  <c:v>123737</c:v>
                </c:pt>
                <c:pt idx="139997">
                  <c:v>123737</c:v>
                </c:pt>
                <c:pt idx="139998">
                  <c:v>123737</c:v>
                </c:pt>
                <c:pt idx="139999">
                  <c:v>123737</c:v>
                </c:pt>
                <c:pt idx="140000">
                  <c:v>123737</c:v>
                </c:pt>
                <c:pt idx="140001">
                  <c:v>123737</c:v>
                </c:pt>
                <c:pt idx="140002">
                  <c:v>123737</c:v>
                </c:pt>
                <c:pt idx="140003">
                  <c:v>123737</c:v>
                </c:pt>
                <c:pt idx="140004">
                  <c:v>123737</c:v>
                </c:pt>
                <c:pt idx="140005">
                  <c:v>123737</c:v>
                </c:pt>
                <c:pt idx="140006">
                  <c:v>123737</c:v>
                </c:pt>
                <c:pt idx="140007">
                  <c:v>123737</c:v>
                </c:pt>
                <c:pt idx="140008">
                  <c:v>123737</c:v>
                </c:pt>
                <c:pt idx="140009">
                  <c:v>123737</c:v>
                </c:pt>
                <c:pt idx="140010">
                  <c:v>123737</c:v>
                </c:pt>
                <c:pt idx="140011">
                  <c:v>123737</c:v>
                </c:pt>
                <c:pt idx="140012">
                  <c:v>123737</c:v>
                </c:pt>
                <c:pt idx="140013">
                  <c:v>123737</c:v>
                </c:pt>
                <c:pt idx="140014">
                  <c:v>123737</c:v>
                </c:pt>
                <c:pt idx="140015">
                  <c:v>123737</c:v>
                </c:pt>
                <c:pt idx="140016">
                  <c:v>123737</c:v>
                </c:pt>
                <c:pt idx="140017">
                  <c:v>123737</c:v>
                </c:pt>
                <c:pt idx="140018">
                  <c:v>123737</c:v>
                </c:pt>
                <c:pt idx="140019">
                  <c:v>123737</c:v>
                </c:pt>
                <c:pt idx="140020">
                  <c:v>123737</c:v>
                </c:pt>
                <c:pt idx="140021">
                  <c:v>123737</c:v>
                </c:pt>
                <c:pt idx="140022">
                  <c:v>123737</c:v>
                </c:pt>
                <c:pt idx="140023">
                  <c:v>123737</c:v>
                </c:pt>
                <c:pt idx="140024">
                  <c:v>123737</c:v>
                </c:pt>
                <c:pt idx="140025">
                  <c:v>123737</c:v>
                </c:pt>
                <c:pt idx="140026">
                  <c:v>123737</c:v>
                </c:pt>
                <c:pt idx="140027">
                  <c:v>123737</c:v>
                </c:pt>
                <c:pt idx="140028">
                  <c:v>123737</c:v>
                </c:pt>
                <c:pt idx="140029">
                  <c:v>123737</c:v>
                </c:pt>
                <c:pt idx="140030">
                  <c:v>123737</c:v>
                </c:pt>
                <c:pt idx="140031">
                  <c:v>123737</c:v>
                </c:pt>
                <c:pt idx="140032">
                  <c:v>123737</c:v>
                </c:pt>
                <c:pt idx="140033">
                  <c:v>123737</c:v>
                </c:pt>
                <c:pt idx="140034">
                  <c:v>123737</c:v>
                </c:pt>
                <c:pt idx="140035">
                  <c:v>123737</c:v>
                </c:pt>
                <c:pt idx="140036">
                  <c:v>123737</c:v>
                </c:pt>
                <c:pt idx="140037">
                  <c:v>123737</c:v>
                </c:pt>
                <c:pt idx="140038">
                  <c:v>123737</c:v>
                </c:pt>
                <c:pt idx="140039">
                  <c:v>123737</c:v>
                </c:pt>
                <c:pt idx="140040">
                  <c:v>123737</c:v>
                </c:pt>
                <c:pt idx="140041">
                  <c:v>123737</c:v>
                </c:pt>
                <c:pt idx="140042">
                  <c:v>123737</c:v>
                </c:pt>
                <c:pt idx="140043">
                  <c:v>123737</c:v>
                </c:pt>
                <c:pt idx="140044">
                  <c:v>123737</c:v>
                </c:pt>
                <c:pt idx="140045">
                  <c:v>123737</c:v>
                </c:pt>
                <c:pt idx="140046">
                  <c:v>123737</c:v>
                </c:pt>
                <c:pt idx="140047">
                  <c:v>123737</c:v>
                </c:pt>
                <c:pt idx="140048">
                  <c:v>123737</c:v>
                </c:pt>
                <c:pt idx="140049">
                  <c:v>123737</c:v>
                </c:pt>
                <c:pt idx="140050">
                  <c:v>123737</c:v>
                </c:pt>
                <c:pt idx="140051">
                  <c:v>123737</c:v>
                </c:pt>
                <c:pt idx="140052">
                  <c:v>123737</c:v>
                </c:pt>
                <c:pt idx="140053">
                  <c:v>123737</c:v>
                </c:pt>
                <c:pt idx="140054">
                  <c:v>123737</c:v>
                </c:pt>
                <c:pt idx="140055">
                  <c:v>123737</c:v>
                </c:pt>
                <c:pt idx="140056">
                  <c:v>123737</c:v>
                </c:pt>
                <c:pt idx="140057">
                  <c:v>123737</c:v>
                </c:pt>
                <c:pt idx="140058">
                  <c:v>123737</c:v>
                </c:pt>
                <c:pt idx="140059">
                  <c:v>123737</c:v>
                </c:pt>
                <c:pt idx="140060">
                  <c:v>123737</c:v>
                </c:pt>
                <c:pt idx="140061">
                  <c:v>123737</c:v>
                </c:pt>
                <c:pt idx="140062">
                  <c:v>123737</c:v>
                </c:pt>
                <c:pt idx="140063">
                  <c:v>123737</c:v>
                </c:pt>
                <c:pt idx="140064">
                  <c:v>123737</c:v>
                </c:pt>
                <c:pt idx="140065">
                  <c:v>123737</c:v>
                </c:pt>
                <c:pt idx="140066">
                  <c:v>123737</c:v>
                </c:pt>
                <c:pt idx="140067">
                  <c:v>123737</c:v>
                </c:pt>
                <c:pt idx="140068">
                  <c:v>123737</c:v>
                </c:pt>
                <c:pt idx="140069">
                  <c:v>123737</c:v>
                </c:pt>
                <c:pt idx="140070">
                  <c:v>123737</c:v>
                </c:pt>
                <c:pt idx="140071">
                  <c:v>123737</c:v>
                </c:pt>
                <c:pt idx="140072">
                  <c:v>123737</c:v>
                </c:pt>
                <c:pt idx="140073">
                  <c:v>123737</c:v>
                </c:pt>
                <c:pt idx="140074">
                  <c:v>123737</c:v>
                </c:pt>
                <c:pt idx="140075">
                  <c:v>123737</c:v>
                </c:pt>
                <c:pt idx="140076">
                  <c:v>123737</c:v>
                </c:pt>
                <c:pt idx="140077">
                  <c:v>123737</c:v>
                </c:pt>
                <c:pt idx="140078">
                  <c:v>123737</c:v>
                </c:pt>
                <c:pt idx="140079">
                  <c:v>123737</c:v>
                </c:pt>
                <c:pt idx="140080">
                  <c:v>123737</c:v>
                </c:pt>
                <c:pt idx="140081">
                  <c:v>123737</c:v>
                </c:pt>
                <c:pt idx="140082">
                  <c:v>123737</c:v>
                </c:pt>
                <c:pt idx="140083">
                  <c:v>123737</c:v>
                </c:pt>
                <c:pt idx="140084">
                  <c:v>123737</c:v>
                </c:pt>
                <c:pt idx="140085">
                  <c:v>123737</c:v>
                </c:pt>
                <c:pt idx="140086">
                  <c:v>123737</c:v>
                </c:pt>
                <c:pt idx="140087">
                  <c:v>123737</c:v>
                </c:pt>
                <c:pt idx="140088">
                  <c:v>123737</c:v>
                </c:pt>
                <c:pt idx="140089">
                  <c:v>123737</c:v>
                </c:pt>
                <c:pt idx="140090">
                  <c:v>123737</c:v>
                </c:pt>
                <c:pt idx="140091">
                  <c:v>123737</c:v>
                </c:pt>
                <c:pt idx="140092">
                  <c:v>123737</c:v>
                </c:pt>
                <c:pt idx="140093">
                  <c:v>123737</c:v>
                </c:pt>
                <c:pt idx="140094">
                  <c:v>123737</c:v>
                </c:pt>
                <c:pt idx="140095">
                  <c:v>123737</c:v>
                </c:pt>
                <c:pt idx="140096">
                  <c:v>123737</c:v>
                </c:pt>
                <c:pt idx="140097">
                  <c:v>123737</c:v>
                </c:pt>
                <c:pt idx="140098">
                  <c:v>123737</c:v>
                </c:pt>
                <c:pt idx="140099">
                  <c:v>123737</c:v>
                </c:pt>
                <c:pt idx="140100">
                  <c:v>123737</c:v>
                </c:pt>
                <c:pt idx="140101">
                  <c:v>123737</c:v>
                </c:pt>
                <c:pt idx="140102">
                  <c:v>123737</c:v>
                </c:pt>
                <c:pt idx="140103">
                  <c:v>123737</c:v>
                </c:pt>
                <c:pt idx="140104">
                  <c:v>123737</c:v>
                </c:pt>
                <c:pt idx="140105">
                  <c:v>123737</c:v>
                </c:pt>
                <c:pt idx="140106">
                  <c:v>123737</c:v>
                </c:pt>
                <c:pt idx="140107">
                  <c:v>123737</c:v>
                </c:pt>
                <c:pt idx="140108">
                  <c:v>123737</c:v>
                </c:pt>
                <c:pt idx="140109">
                  <c:v>123737</c:v>
                </c:pt>
                <c:pt idx="140110">
                  <c:v>123737</c:v>
                </c:pt>
                <c:pt idx="140111">
                  <c:v>123737</c:v>
                </c:pt>
                <c:pt idx="140112">
                  <c:v>123737</c:v>
                </c:pt>
                <c:pt idx="140113">
                  <c:v>123737</c:v>
                </c:pt>
                <c:pt idx="140114">
                  <c:v>123737</c:v>
                </c:pt>
                <c:pt idx="140115">
                  <c:v>123737</c:v>
                </c:pt>
                <c:pt idx="140116">
                  <c:v>123737</c:v>
                </c:pt>
                <c:pt idx="140117">
                  <c:v>123737</c:v>
                </c:pt>
                <c:pt idx="140118">
                  <c:v>123737</c:v>
                </c:pt>
                <c:pt idx="140119">
                  <c:v>123737</c:v>
                </c:pt>
                <c:pt idx="140120">
                  <c:v>123737</c:v>
                </c:pt>
                <c:pt idx="140121">
                  <c:v>123737</c:v>
                </c:pt>
                <c:pt idx="140122">
                  <c:v>123737</c:v>
                </c:pt>
                <c:pt idx="140123">
                  <c:v>123737</c:v>
                </c:pt>
                <c:pt idx="140124">
                  <c:v>123737</c:v>
                </c:pt>
                <c:pt idx="140125">
                  <c:v>123737</c:v>
                </c:pt>
                <c:pt idx="140126">
                  <c:v>123737</c:v>
                </c:pt>
                <c:pt idx="140127">
                  <c:v>123737</c:v>
                </c:pt>
                <c:pt idx="140128">
                  <c:v>123737</c:v>
                </c:pt>
                <c:pt idx="140129">
                  <c:v>123737</c:v>
                </c:pt>
                <c:pt idx="140130">
                  <c:v>123737</c:v>
                </c:pt>
                <c:pt idx="140131">
                  <c:v>123737</c:v>
                </c:pt>
                <c:pt idx="140132">
                  <c:v>123737</c:v>
                </c:pt>
                <c:pt idx="140133">
                  <c:v>123737</c:v>
                </c:pt>
                <c:pt idx="140134">
                  <c:v>123737</c:v>
                </c:pt>
                <c:pt idx="140135">
                  <c:v>123737</c:v>
                </c:pt>
                <c:pt idx="140136">
                  <c:v>123737</c:v>
                </c:pt>
                <c:pt idx="140137">
                  <c:v>123737</c:v>
                </c:pt>
                <c:pt idx="140138">
                  <c:v>123737</c:v>
                </c:pt>
                <c:pt idx="140139">
                  <c:v>123737</c:v>
                </c:pt>
                <c:pt idx="140140">
                  <c:v>123737</c:v>
                </c:pt>
                <c:pt idx="140141">
                  <c:v>123737</c:v>
                </c:pt>
                <c:pt idx="140142">
                  <c:v>123737</c:v>
                </c:pt>
                <c:pt idx="140143">
                  <c:v>123737</c:v>
                </c:pt>
                <c:pt idx="140144">
                  <c:v>123737</c:v>
                </c:pt>
                <c:pt idx="140145">
                  <c:v>123737</c:v>
                </c:pt>
                <c:pt idx="140146">
                  <c:v>123737</c:v>
                </c:pt>
                <c:pt idx="140147">
                  <c:v>123737</c:v>
                </c:pt>
                <c:pt idx="140148">
                  <c:v>123737</c:v>
                </c:pt>
                <c:pt idx="140149">
                  <c:v>123737</c:v>
                </c:pt>
                <c:pt idx="140150">
                  <c:v>123737</c:v>
                </c:pt>
                <c:pt idx="140151">
                  <c:v>123737</c:v>
                </c:pt>
                <c:pt idx="140152">
                  <c:v>123737</c:v>
                </c:pt>
                <c:pt idx="140153">
                  <c:v>123737</c:v>
                </c:pt>
                <c:pt idx="140154">
                  <c:v>123737</c:v>
                </c:pt>
                <c:pt idx="140155">
                  <c:v>123737</c:v>
                </c:pt>
                <c:pt idx="140156">
                  <c:v>123737</c:v>
                </c:pt>
                <c:pt idx="140157">
                  <c:v>123737</c:v>
                </c:pt>
                <c:pt idx="140158">
                  <c:v>123737</c:v>
                </c:pt>
                <c:pt idx="140159">
                  <c:v>123737</c:v>
                </c:pt>
                <c:pt idx="140160">
                  <c:v>123737</c:v>
                </c:pt>
                <c:pt idx="140161">
                  <c:v>123737</c:v>
                </c:pt>
                <c:pt idx="140162">
                  <c:v>123737</c:v>
                </c:pt>
                <c:pt idx="140163">
                  <c:v>123737</c:v>
                </c:pt>
                <c:pt idx="140164">
                  <c:v>123737</c:v>
                </c:pt>
                <c:pt idx="140165">
                  <c:v>123737</c:v>
                </c:pt>
                <c:pt idx="140166">
                  <c:v>123737</c:v>
                </c:pt>
                <c:pt idx="140167">
                  <c:v>123737</c:v>
                </c:pt>
                <c:pt idx="140168">
                  <c:v>123737</c:v>
                </c:pt>
                <c:pt idx="140169">
                  <c:v>123737</c:v>
                </c:pt>
                <c:pt idx="140170">
                  <c:v>123737</c:v>
                </c:pt>
                <c:pt idx="140171">
                  <c:v>123737</c:v>
                </c:pt>
                <c:pt idx="140172">
                  <c:v>123737</c:v>
                </c:pt>
                <c:pt idx="140173">
                  <c:v>123737</c:v>
                </c:pt>
                <c:pt idx="140174">
                  <c:v>123737</c:v>
                </c:pt>
                <c:pt idx="140175">
                  <c:v>123737</c:v>
                </c:pt>
                <c:pt idx="140176">
                  <c:v>123737</c:v>
                </c:pt>
                <c:pt idx="140177">
                  <c:v>123737</c:v>
                </c:pt>
                <c:pt idx="140178">
                  <c:v>123737</c:v>
                </c:pt>
                <c:pt idx="140179">
                  <c:v>123737</c:v>
                </c:pt>
                <c:pt idx="140180">
                  <c:v>123737</c:v>
                </c:pt>
                <c:pt idx="140181">
                  <c:v>123737</c:v>
                </c:pt>
                <c:pt idx="140182">
                  <c:v>123737</c:v>
                </c:pt>
                <c:pt idx="140183">
                  <c:v>123737</c:v>
                </c:pt>
                <c:pt idx="140184">
                  <c:v>123737</c:v>
                </c:pt>
                <c:pt idx="140185">
                  <c:v>123737</c:v>
                </c:pt>
                <c:pt idx="140186">
                  <c:v>123737</c:v>
                </c:pt>
                <c:pt idx="140187">
                  <c:v>123737</c:v>
                </c:pt>
                <c:pt idx="140188">
                  <c:v>123737</c:v>
                </c:pt>
                <c:pt idx="140189">
                  <c:v>123737</c:v>
                </c:pt>
                <c:pt idx="140190">
                  <c:v>123737</c:v>
                </c:pt>
                <c:pt idx="140191">
                  <c:v>123737</c:v>
                </c:pt>
                <c:pt idx="140192">
                  <c:v>123737</c:v>
                </c:pt>
                <c:pt idx="140193">
                  <c:v>123737</c:v>
                </c:pt>
                <c:pt idx="140194">
                  <c:v>123737</c:v>
                </c:pt>
                <c:pt idx="140195">
                  <c:v>123737</c:v>
                </c:pt>
                <c:pt idx="140196">
                  <c:v>123737</c:v>
                </c:pt>
                <c:pt idx="140197">
                  <c:v>123737</c:v>
                </c:pt>
                <c:pt idx="140198">
                  <c:v>123737</c:v>
                </c:pt>
                <c:pt idx="140199">
                  <c:v>123737</c:v>
                </c:pt>
                <c:pt idx="140200">
                  <c:v>123737</c:v>
                </c:pt>
                <c:pt idx="140201">
                  <c:v>123737</c:v>
                </c:pt>
                <c:pt idx="140202">
                  <c:v>123737</c:v>
                </c:pt>
                <c:pt idx="140203">
                  <c:v>123737</c:v>
                </c:pt>
                <c:pt idx="140204">
                  <c:v>123737</c:v>
                </c:pt>
                <c:pt idx="140205">
                  <c:v>123737</c:v>
                </c:pt>
                <c:pt idx="140206">
                  <c:v>123737</c:v>
                </c:pt>
                <c:pt idx="140207">
                  <c:v>123737</c:v>
                </c:pt>
                <c:pt idx="140208">
                  <c:v>123737</c:v>
                </c:pt>
                <c:pt idx="140209">
                  <c:v>123737</c:v>
                </c:pt>
                <c:pt idx="140210">
                  <c:v>123737</c:v>
                </c:pt>
                <c:pt idx="140211">
                  <c:v>123737</c:v>
                </c:pt>
                <c:pt idx="140212">
                  <c:v>123737</c:v>
                </c:pt>
                <c:pt idx="140213">
                  <c:v>123737</c:v>
                </c:pt>
                <c:pt idx="140214">
                  <c:v>123737</c:v>
                </c:pt>
                <c:pt idx="140215">
                  <c:v>123737</c:v>
                </c:pt>
                <c:pt idx="140216">
                  <c:v>123737</c:v>
                </c:pt>
                <c:pt idx="140217">
                  <c:v>123737</c:v>
                </c:pt>
                <c:pt idx="140218">
                  <c:v>123737</c:v>
                </c:pt>
                <c:pt idx="140219">
                  <c:v>123737</c:v>
                </c:pt>
                <c:pt idx="140220">
                  <c:v>123737</c:v>
                </c:pt>
                <c:pt idx="140221">
                  <c:v>123737</c:v>
                </c:pt>
                <c:pt idx="140222">
                  <c:v>123737</c:v>
                </c:pt>
                <c:pt idx="140223">
                  <c:v>123737</c:v>
                </c:pt>
                <c:pt idx="140224">
                  <c:v>123737</c:v>
                </c:pt>
                <c:pt idx="140225">
                  <c:v>123737</c:v>
                </c:pt>
                <c:pt idx="140226">
                  <c:v>123737</c:v>
                </c:pt>
                <c:pt idx="140227">
                  <c:v>123737</c:v>
                </c:pt>
                <c:pt idx="140228">
                  <c:v>123737</c:v>
                </c:pt>
                <c:pt idx="140229">
                  <c:v>123737</c:v>
                </c:pt>
                <c:pt idx="140230">
                  <c:v>123737</c:v>
                </c:pt>
                <c:pt idx="140231">
                  <c:v>123737</c:v>
                </c:pt>
                <c:pt idx="140232">
                  <c:v>123737</c:v>
                </c:pt>
                <c:pt idx="140233">
                  <c:v>123737</c:v>
                </c:pt>
                <c:pt idx="140234">
                  <c:v>123737</c:v>
                </c:pt>
                <c:pt idx="140235">
                  <c:v>123737</c:v>
                </c:pt>
                <c:pt idx="140236">
                  <c:v>123737</c:v>
                </c:pt>
                <c:pt idx="140237">
                  <c:v>123737</c:v>
                </c:pt>
                <c:pt idx="140238">
                  <c:v>123737</c:v>
                </c:pt>
                <c:pt idx="140239">
                  <c:v>123737</c:v>
                </c:pt>
                <c:pt idx="140240">
                  <c:v>123737</c:v>
                </c:pt>
                <c:pt idx="140241">
                  <c:v>123737</c:v>
                </c:pt>
                <c:pt idx="140242">
                  <c:v>123737</c:v>
                </c:pt>
                <c:pt idx="140243">
                  <c:v>123737</c:v>
                </c:pt>
                <c:pt idx="140244">
                  <c:v>123737</c:v>
                </c:pt>
                <c:pt idx="140245">
                  <c:v>123737</c:v>
                </c:pt>
                <c:pt idx="140246">
                  <c:v>123737</c:v>
                </c:pt>
                <c:pt idx="140247">
                  <c:v>123737</c:v>
                </c:pt>
                <c:pt idx="140248">
                  <c:v>123737</c:v>
                </c:pt>
                <c:pt idx="140249">
                  <c:v>123737</c:v>
                </c:pt>
                <c:pt idx="140250">
                  <c:v>123737</c:v>
                </c:pt>
                <c:pt idx="140251">
                  <c:v>123737</c:v>
                </c:pt>
                <c:pt idx="140252">
                  <c:v>123737</c:v>
                </c:pt>
                <c:pt idx="140253">
                  <c:v>123737</c:v>
                </c:pt>
                <c:pt idx="140254">
                  <c:v>123737</c:v>
                </c:pt>
                <c:pt idx="140255">
                  <c:v>123737</c:v>
                </c:pt>
                <c:pt idx="140256">
                  <c:v>123737</c:v>
                </c:pt>
                <c:pt idx="140257">
                  <c:v>123737</c:v>
                </c:pt>
                <c:pt idx="140258">
                  <c:v>123737</c:v>
                </c:pt>
                <c:pt idx="140259">
                  <c:v>123737</c:v>
                </c:pt>
                <c:pt idx="140260">
                  <c:v>123737</c:v>
                </c:pt>
                <c:pt idx="140261">
                  <c:v>123737</c:v>
                </c:pt>
                <c:pt idx="140262">
                  <c:v>123737</c:v>
                </c:pt>
                <c:pt idx="140263">
                  <c:v>123737</c:v>
                </c:pt>
                <c:pt idx="140264">
                  <c:v>123737</c:v>
                </c:pt>
                <c:pt idx="140265">
                  <c:v>123737</c:v>
                </c:pt>
                <c:pt idx="140266">
                  <c:v>123737</c:v>
                </c:pt>
                <c:pt idx="140267">
                  <c:v>123737</c:v>
                </c:pt>
                <c:pt idx="140268">
                  <c:v>123737</c:v>
                </c:pt>
                <c:pt idx="140269">
                  <c:v>123737</c:v>
                </c:pt>
                <c:pt idx="140270">
                  <c:v>123737</c:v>
                </c:pt>
                <c:pt idx="140271">
                  <c:v>123737</c:v>
                </c:pt>
                <c:pt idx="140272">
                  <c:v>123737</c:v>
                </c:pt>
                <c:pt idx="140273">
                  <c:v>123737</c:v>
                </c:pt>
                <c:pt idx="140274">
                  <c:v>123737</c:v>
                </c:pt>
                <c:pt idx="140275">
                  <c:v>123737</c:v>
                </c:pt>
                <c:pt idx="140276">
                  <c:v>123737</c:v>
                </c:pt>
                <c:pt idx="140277">
                  <c:v>123737</c:v>
                </c:pt>
                <c:pt idx="140278">
                  <c:v>123737</c:v>
                </c:pt>
                <c:pt idx="140279">
                  <c:v>123737</c:v>
                </c:pt>
                <c:pt idx="140280">
                  <c:v>123737</c:v>
                </c:pt>
                <c:pt idx="140281">
                  <c:v>123737</c:v>
                </c:pt>
                <c:pt idx="140282">
                  <c:v>123737</c:v>
                </c:pt>
                <c:pt idx="140283">
                  <c:v>123737</c:v>
                </c:pt>
                <c:pt idx="140284">
                  <c:v>123737</c:v>
                </c:pt>
                <c:pt idx="140285">
                  <c:v>123737</c:v>
                </c:pt>
                <c:pt idx="140286">
                  <c:v>123737</c:v>
                </c:pt>
                <c:pt idx="140287">
                  <c:v>123737</c:v>
                </c:pt>
                <c:pt idx="140288">
                  <c:v>123737</c:v>
                </c:pt>
                <c:pt idx="140289">
                  <c:v>123737</c:v>
                </c:pt>
                <c:pt idx="140290">
                  <c:v>123737</c:v>
                </c:pt>
                <c:pt idx="140291">
                  <c:v>123737</c:v>
                </c:pt>
                <c:pt idx="140292">
                  <c:v>123737</c:v>
                </c:pt>
                <c:pt idx="140293">
                  <c:v>123737</c:v>
                </c:pt>
                <c:pt idx="140294">
                  <c:v>123737</c:v>
                </c:pt>
                <c:pt idx="140295">
                  <c:v>123737</c:v>
                </c:pt>
                <c:pt idx="140296">
                  <c:v>123737</c:v>
                </c:pt>
                <c:pt idx="140297">
                  <c:v>123737</c:v>
                </c:pt>
                <c:pt idx="140298">
                  <c:v>123737</c:v>
                </c:pt>
                <c:pt idx="140299">
                  <c:v>123737</c:v>
                </c:pt>
                <c:pt idx="140300">
                  <c:v>123737</c:v>
                </c:pt>
                <c:pt idx="140301">
                  <c:v>123737</c:v>
                </c:pt>
                <c:pt idx="140302">
                  <c:v>123737</c:v>
                </c:pt>
                <c:pt idx="140303">
                  <c:v>123737</c:v>
                </c:pt>
                <c:pt idx="140304">
                  <c:v>123737</c:v>
                </c:pt>
                <c:pt idx="140305">
                  <c:v>123737</c:v>
                </c:pt>
                <c:pt idx="140306">
                  <c:v>123737</c:v>
                </c:pt>
                <c:pt idx="140307">
                  <c:v>123737</c:v>
                </c:pt>
                <c:pt idx="140308">
                  <c:v>123737</c:v>
                </c:pt>
                <c:pt idx="140309">
                  <c:v>123737</c:v>
                </c:pt>
                <c:pt idx="140310">
                  <c:v>123737</c:v>
                </c:pt>
                <c:pt idx="140311">
                  <c:v>123737</c:v>
                </c:pt>
                <c:pt idx="140312">
                  <c:v>123737</c:v>
                </c:pt>
                <c:pt idx="140313">
                  <c:v>123737</c:v>
                </c:pt>
                <c:pt idx="140314">
                  <c:v>123737</c:v>
                </c:pt>
                <c:pt idx="140315">
                  <c:v>123737</c:v>
                </c:pt>
                <c:pt idx="140316">
                  <c:v>123737</c:v>
                </c:pt>
                <c:pt idx="140317">
                  <c:v>123737</c:v>
                </c:pt>
                <c:pt idx="140318">
                  <c:v>123737</c:v>
                </c:pt>
                <c:pt idx="140319">
                  <c:v>123737</c:v>
                </c:pt>
                <c:pt idx="140320">
                  <c:v>123737</c:v>
                </c:pt>
                <c:pt idx="140321">
                  <c:v>123737</c:v>
                </c:pt>
                <c:pt idx="140322">
                  <c:v>123737</c:v>
                </c:pt>
                <c:pt idx="140323">
                  <c:v>123737</c:v>
                </c:pt>
                <c:pt idx="140324">
                  <c:v>123737</c:v>
                </c:pt>
                <c:pt idx="140325">
                  <c:v>123737</c:v>
                </c:pt>
                <c:pt idx="140326">
                  <c:v>123737</c:v>
                </c:pt>
                <c:pt idx="140327">
                  <c:v>123737</c:v>
                </c:pt>
                <c:pt idx="140328">
                  <c:v>123737</c:v>
                </c:pt>
                <c:pt idx="140329">
                  <c:v>123737</c:v>
                </c:pt>
                <c:pt idx="140330">
                  <c:v>123737</c:v>
                </c:pt>
                <c:pt idx="140331">
                  <c:v>123737</c:v>
                </c:pt>
                <c:pt idx="140332">
                  <c:v>123737</c:v>
                </c:pt>
                <c:pt idx="140333">
                  <c:v>123737</c:v>
                </c:pt>
                <c:pt idx="140334">
                  <c:v>123737</c:v>
                </c:pt>
                <c:pt idx="140335">
                  <c:v>123737</c:v>
                </c:pt>
                <c:pt idx="140336">
                  <c:v>123737</c:v>
                </c:pt>
                <c:pt idx="140337">
                  <c:v>123737</c:v>
                </c:pt>
                <c:pt idx="140338">
                  <c:v>123737</c:v>
                </c:pt>
                <c:pt idx="140339">
                  <c:v>123737</c:v>
                </c:pt>
                <c:pt idx="140340">
                  <c:v>123737</c:v>
                </c:pt>
                <c:pt idx="140341">
                  <c:v>123737</c:v>
                </c:pt>
                <c:pt idx="140342">
                  <c:v>123737</c:v>
                </c:pt>
                <c:pt idx="140343">
                  <c:v>123737</c:v>
                </c:pt>
                <c:pt idx="140344">
                  <c:v>123737</c:v>
                </c:pt>
                <c:pt idx="140345">
                  <c:v>123737</c:v>
                </c:pt>
                <c:pt idx="140346">
                  <c:v>123737</c:v>
                </c:pt>
                <c:pt idx="140347">
                  <c:v>123737</c:v>
                </c:pt>
                <c:pt idx="140348">
                  <c:v>123737</c:v>
                </c:pt>
                <c:pt idx="140349">
                  <c:v>123737</c:v>
                </c:pt>
                <c:pt idx="140350">
                  <c:v>123737</c:v>
                </c:pt>
                <c:pt idx="140351">
                  <c:v>123737</c:v>
                </c:pt>
                <c:pt idx="140352">
                  <c:v>123737</c:v>
                </c:pt>
                <c:pt idx="140353">
                  <c:v>123737</c:v>
                </c:pt>
                <c:pt idx="140354">
                  <c:v>123737</c:v>
                </c:pt>
                <c:pt idx="140355">
                  <c:v>123737</c:v>
                </c:pt>
                <c:pt idx="140356">
                  <c:v>123737</c:v>
                </c:pt>
                <c:pt idx="140357">
                  <c:v>123737</c:v>
                </c:pt>
                <c:pt idx="140358">
                  <c:v>123737</c:v>
                </c:pt>
                <c:pt idx="140359">
                  <c:v>123737</c:v>
                </c:pt>
                <c:pt idx="140360">
                  <c:v>123737</c:v>
                </c:pt>
                <c:pt idx="140361">
                  <c:v>123737</c:v>
                </c:pt>
                <c:pt idx="140362">
                  <c:v>123737</c:v>
                </c:pt>
                <c:pt idx="140363">
                  <c:v>123737</c:v>
                </c:pt>
                <c:pt idx="140364">
                  <c:v>123737</c:v>
                </c:pt>
                <c:pt idx="140365">
                  <c:v>123737</c:v>
                </c:pt>
                <c:pt idx="140366">
                  <c:v>123737</c:v>
                </c:pt>
                <c:pt idx="140367">
                  <c:v>123737</c:v>
                </c:pt>
                <c:pt idx="140368">
                  <c:v>123737</c:v>
                </c:pt>
                <c:pt idx="140369">
                  <c:v>123737</c:v>
                </c:pt>
                <c:pt idx="140370">
                  <c:v>123737</c:v>
                </c:pt>
                <c:pt idx="140371">
                  <c:v>123737</c:v>
                </c:pt>
                <c:pt idx="140372">
                  <c:v>123737</c:v>
                </c:pt>
                <c:pt idx="140373">
                  <c:v>123737</c:v>
                </c:pt>
                <c:pt idx="140374">
                  <c:v>123737</c:v>
                </c:pt>
                <c:pt idx="140375">
                  <c:v>123737</c:v>
                </c:pt>
                <c:pt idx="140376">
                  <c:v>123737</c:v>
                </c:pt>
                <c:pt idx="140377">
                  <c:v>123737</c:v>
                </c:pt>
                <c:pt idx="140378">
                  <c:v>123737</c:v>
                </c:pt>
                <c:pt idx="140379">
                  <c:v>123737</c:v>
                </c:pt>
                <c:pt idx="140380">
                  <c:v>123737</c:v>
                </c:pt>
                <c:pt idx="140381">
                  <c:v>123737</c:v>
                </c:pt>
                <c:pt idx="140382">
                  <c:v>123737</c:v>
                </c:pt>
                <c:pt idx="140383">
                  <c:v>123737</c:v>
                </c:pt>
                <c:pt idx="140384">
                  <c:v>123737</c:v>
                </c:pt>
                <c:pt idx="140385">
                  <c:v>123737</c:v>
                </c:pt>
                <c:pt idx="140386">
                  <c:v>123737</c:v>
                </c:pt>
                <c:pt idx="140387">
                  <c:v>123737</c:v>
                </c:pt>
                <c:pt idx="140388">
                  <c:v>123737</c:v>
                </c:pt>
                <c:pt idx="140389">
                  <c:v>123737</c:v>
                </c:pt>
                <c:pt idx="140390">
                  <c:v>123737</c:v>
                </c:pt>
                <c:pt idx="140391">
                  <c:v>123737</c:v>
                </c:pt>
                <c:pt idx="140392">
                  <c:v>123737</c:v>
                </c:pt>
                <c:pt idx="140393">
                  <c:v>123737</c:v>
                </c:pt>
                <c:pt idx="140394">
                  <c:v>123737</c:v>
                </c:pt>
                <c:pt idx="140395">
                  <c:v>123737</c:v>
                </c:pt>
                <c:pt idx="140396">
                  <c:v>123737</c:v>
                </c:pt>
                <c:pt idx="140397">
                  <c:v>123737</c:v>
                </c:pt>
                <c:pt idx="140398">
                  <c:v>123737</c:v>
                </c:pt>
                <c:pt idx="140399">
                  <c:v>123737</c:v>
                </c:pt>
                <c:pt idx="140400">
                  <c:v>123737</c:v>
                </c:pt>
                <c:pt idx="140401">
                  <c:v>123737</c:v>
                </c:pt>
                <c:pt idx="140402">
                  <c:v>123737</c:v>
                </c:pt>
                <c:pt idx="140403">
                  <c:v>123737</c:v>
                </c:pt>
                <c:pt idx="140404">
                  <c:v>123737</c:v>
                </c:pt>
                <c:pt idx="140405">
                  <c:v>123737</c:v>
                </c:pt>
                <c:pt idx="140406">
                  <c:v>123737</c:v>
                </c:pt>
                <c:pt idx="140407">
                  <c:v>123737</c:v>
                </c:pt>
                <c:pt idx="140408">
                  <c:v>123737</c:v>
                </c:pt>
                <c:pt idx="140409">
                  <c:v>123737</c:v>
                </c:pt>
                <c:pt idx="140410">
                  <c:v>123737</c:v>
                </c:pt>
                <c:pt idx="140411">
                  <c:v>123737</c:v>
                </c:pt>
                <c:pt idx="140412">
                  <c:v>123737</c:v>
                </c:pt>
                <c:pt idx="140413">
                  <c:v>123737</c:v>
                </c:pt>
                <c:pt idx="140414">
                  <c:v>123737</c:v>
                </c:pt>
                <c:pt idx="140415">
                  <c:v>123737</c:v>
                </c:pt>
                <c:pt idx="140416">
                  <c:v>123737</c:v>
                </c:pt>
                <c:pt idx="140417">
                  <c:v>123737</c:v>
                </c:pt>
                <c:pt idx="140418">
                  <c:v>123737</c:v>
                </c:pt>
                <c:pt idx="140419">
                  <c:v>123737</c:v>
                </c:pt>
                <c:pt idx="140420">
                  <c:v>123737</c:v>
                </c:pt>
                <c:pt idx="140421">
                  <c:v>123737</c:v>
                </c:pt>
                <c:pt idx="140422">
                  <c:v>123737</c:v>
                </c:pt>
                <c:pt idx="140423">
                  <c:v>123737</c:v>
                </c:pt>
                <c:pt idx="140424">
                  <c:v>123737</c:v>
                </c:pt>
                <c:pt idx="140425">
                  <c:v>123737</c:v>
                </c:pt>
                <c:pt idx="140426">
                  <c:v>123737</c:v>
                </c:pt>
                <c:pt idx="140427">
                  <c:v>123737</c:v>
                </c:pt>
                <c:pt idx="140428">
                  <c:v>123737</c:v>
                </c:pt>
                <c:pt idx="140429">
                  <c:v>123737</c:v>
                </c:pt>
                <c:pt idx="140430">
                  <c:v>123737</c:v>
                </c:pt>
                <c:pt idx="140431">
                  <c:v>123737</c:v>
                </c:pt>
                <c:pt idx="140432">
                  <c:v>123737</c:v>
                </c:pt>
                <c:pt idx="140433">
                  <c:v>123737</c:v>
                </c:pt>
                <c:pt idx="140434">
                  <c:v>123737</c:v>
                </c:pt>
                <c:pt idx="140435">
                  <c:v>123737</c:v>
                </c:pt>
                <c:pt idx="140436">
                  <c:v>123737</c:v>
                </c:pt>
                <c:pt idx="140437">
                  <c:v>123737</c:v>
                </c:pt>
                <c:pt idx="140438">
                  <c:v>123737</c:v>
                </c:pt>
                <c:pt idx="140439">
                  <c:v>123737</c:v>
                </c:pt>
                <c:pt idx="140440">
                  <c:v>123737</c:v>
                </c:pt>
                <c:pt idx="140441">
                  <c:v>123737</c:v>
                </c:pt>
                <c:pt idx="140442">
                  <c:v>123737</c:v>
                </c:pt>
                <c:pt idx="140443">
                  <c:v>123737</c:v>
                </c:pt>
                <c:pt idx="140444">
                  <c:v>123737</c:v>
                </c:pt>
                <c:pt idx="140445">
                  <c:v>123737</c:v>
                </c:pt>
                <c:pt idx="140446">
                  <c:v>123737</c:v>
                </c:pt>
                <c:pt idx="140447">
                  <c:v>123737</c:v>
                </c:pt>
                <c:pt idx="140448">
                  <c:v>123737</c:v>
                </c:pt>
                <c:pt idx="140449">
                  <c:v>123737</c:v>
                </c:pt>
                <c:pt idx="140450">
                  <c:v>123737</c:v>
                </c:pt>
                <c:pt idx="140451">
                  <c:v>123737</c:v>
                </c:pt>
                <c:pt idx="140452">
                  <c:v>123737</c:v>
                </c:pt>
                <c:pt idx="140453">
                  <c:v>123737</c:v>
                </c:pt>
                <c:pt idx="140454">
                  <c:v>123737</c:v>
                </c:pt>
                <c:pt idx="140455">
                  <c:v>123737</c:v>
                </c:pt>
                <c:pt idx="140456">
                  <c:v>123737</c:v>
                </c:pt>
                <c:pt idx="140457">
                  <c:v>123737</c:v>
                </c:pt>
                <c:pt idx="140458">
                  <c:v>123737</c:v>
                </c:pt>
                <c:pt idx="140459">
                  <c:v>123737</c:v>
                </c:pt>
                <c:pt idx="140460">
                  <c:v>123737</c:v>
                </c:pt>
                <c:pt idx="140461">
                  <c:v>123737</c:v>
                </c:pt>
                <c:pt idx="140462">
                  <c:v>123737</c:v>
                </c:pt>
                <c:pt idx="140463">
                  <c:v>123737</c:v>
                </c:pt>
                <c:pt idx="140464">
                  <c:v>123737</c:v>
                </c:pt>
                <c:pt idx="140465">
                  <c:v>123737</c:v>
                </c:pt>
                <c:pt idx="140466">
                  <c:v>123737</c:v>
                </c:pt>
                <c:pt idx="140467">
                  <c:v>123737</c:v>
                </c:pt>
                <c:pt idx="140468">
                  <c:v>123737</c:v>
                </c:pt>
                <c:pt idx="140469">
                  <c:v>123737</c:v>
                </c:pt>
                <c:pt idx="140470">
                  <c:v>123737</c:v>
                </c:pt>
                <c:pt idx="140471">
                  <c:v>123737</c:v>
                </c:pt>
                <c:pt idx="140472">
                  <c:v>123737</c:v>
                </c:pt>
                <c:pt idx="140473">
                  <c:v>123737</c:v>
                </c:pt>
                <c:pt idx="140474">
                  <c:v>123737</c:v>
                </c:pt>
                <c:pt idx="140475">
                  <c:v>123737</c:v>
                </c:pt>
                <c:pt idx="140476">
                  <c:v>123737</c:v>
                </c:pt>
                <c:pt idx="140477">
                  <c:v>123737</c:v>
                </c:pt>
                <c:pt idx="140478">
                  <c:v>123737</c:v>
                </c:pt>
                <c:pt idx="140479">
                  <c:v>123737</c:v>
                </c:pt>
                <c:pt idx="140480">
                  <c:v>123737</c:v>
                </c:pt>
                <c:pt idx="140481">
                  <c:v>123737</c:v>
                </c:pt>
                <c:pt idx="140482">
                  <c:v>123737</c:v>
                </c:pt>
                <c:pt idx="140483">
                  <c:v>123737</c:v>
                </c:pt>
                <c:pt idx="140484">
                  <c:v>123737</c:v>
                </c:pt>
                <c:pt idx="140485">
                  <c:v>123737</c:v>
                </c:pt>
                <c:pt idx="140486">
                  <c:v>123737</c:v>
                </c:pt>
                <c:pt idx="140487">
                  <c:v>123737</c:v>
                </c:pt>
                <c:pt idx="140488">
                  <c:v>123737</c:v>
                </c:pt>
                <c:pt idx="140489">
                  <c:v>123737</c:v>
                </c:pt>
                <c:pt idx="140490">
                  <c:v>123737</c:v>
                </c:pt>
                <c:pt idx="140491">
                  <c:v>123737</c:v>
                </c:pt>
                <c:pt idx="140492">
                  <c:v>123737</c:v>
                </c:pt>
                <c:pt idx="140493">
                  <c:v>123737</c:v>
                </c:pt>
                <c:pt idx="140494">
                  <c:v>123737</c:v>
                </c:pt>
                <c:pt idx="140495">
                  <c:v>123737</c:v>
                </c:pt>
                <c:pt idx="140496">
                  <c:v>123737</c:v>
                </c:pt>
                <c:pt idx="140497">
                  <c:v>123737</c:v>
                </c:pt>
                <c:pt idx="140498">
                  <c:v>123737</c:v>
                </c:pt>
                <c:pt idx="140499">
                  <c:v>123737</c:v>
                </c:pt>
                <c:pt idx="140500">
                  <c:v>123737</c:v>
                </c:pt>
                <c:pt idx="140501">
                  <c:v>123737</c:v>
                </c:pt>
                <c:pt idx="140502">
                  <c:v>123737</c:v>
                </c:pt>
                <c:pt idx="140503">
                  <c:v>123737</c:v>
                </c:pt>
                <c:pt idx="140504">
                  <c:v>123737</c:v>
                </c:pt>
                <c:pt idx="140505">
                  <c:v>123737</c:v>
                </c:pt>
                <c:pt idx="140506">
                  <c:v>123737</c:v>
                </c:pt>
                <c:pt idx="140507">
                  <c:v>123737</c:v>
                </c:pt>
                <c:pt idx="140508">
                  <c:v>123737</c:v>
                </c:pt>
                <c:pt idx="140509">
                  <c:v>123737</c:v>
                </c:pt>
                <c:pt idx="140510">
                  <c:v>123737</c:v>
                </c:pt>
                <c:pt idx="140511">
                  <c:v>123737</c:v>
                </c:pt>
                <c:pt idx="140512">
                  <c:v>123737</c:v>
                </c:pt>
                <c:pt idx="140513">
                  <c:v>123737</c:v>
                </c:pt>
                <c:pt idx="140514">
                  <c:v>123737</c:v>
                </c:pt>
                <c:pt idx="140515">
                  <c:v>123737</c:v>
                </c:pt>
                <c:pt idx="140516">
                  <c:v>123737</c:v>
                </c:pt>
                <c:pt idx="140517">
                  <c:v>123737</c:v>
                </c:pt>
                <c:pt idx="140518">
                  <c:v>123737</c:v>
                </c:pt>
                <c:pt idx="140519">
                  <c:v>123737</c:v>
                </c:pt>
                <c:pt idx="140520">
                  <c:v>123737</c:v>
                </c:pt>
                <c:pt idx="140521">
                  <c:v>123737</c:v>
                </c:pt>
                <c:pt idx="140522">
                  <c:v>123737</c:v>
                </c:pt>
                <c:pt idx="140523">
                  <c:v>123737</c:v>
                </c:pt>
                <c:pt idx="140524">
                  <c:v>123737</c:v>
                </c:pt>
                <c:pt idx="140525">
                  <c:v>123737</c:v>
                </c:pt>
                <c:pt idx="140526">
                  <c:v>123737</c:v>
                </c:pt>
                <c:pt idx="140527">
                  <c:v>123737</c:v>
                </c:pt>
                <c:pt idx="140528">
                  <c:v>123737</c:v>
                </c:pt>
                <c:pt idx="140529">
                  <c:v>123737</c:v>
                </c:pt>
                <c:pt idx="140530">
                  <c:v>123737</c:v>
                </c:pt>
                <c:pt idx="140531">
                  <c:v>123737</c:v>
                </c:pt>
                <c:pt idx="140532">
                  <c:v>123737</c:v>
                </c:pt>
                <c:pt idx="140533">
                  <c:v>123737</c:v>
                </c:pt>
                <c:pt idx="140534">
                  <c:v>123737</c:v>
                </c:pt>
                <c:pt idx="140535">
                  <c:v>123737</c:v>
                </c:pt>
                <c:pt idx="140536">
                  <c:v>123737</c:v>
                </c:pt>
                <c:pt idx="140537">
                  <c:v>123737</c:v>
                </c:pt>
                <c:pt idx="140538">
                  <c:v>123737</c:v>
                </c:pt>
                <c:pt idx="140539">
                  <c:v>123737</c:v>
                </c:pt>
                <c:pt idx="140540">
                  <c:v>123737</c:v>
                </c:pt>
                <c:pt idx="140541">
                  <c:v>123737</c:v>
                </c:pt>
                <c:pt idx="140542">
                  <c:v>123737</c:v>
                </c:pt>
                <c:pt idx="140543">
                  <c:v>123737</c:v>
                </c:pt>
                <c:pt idx="140544">
                  <c:v>123737</c:v>
                </c:pt>
                <c:pt idx="140545">
                  <c:v>123737</c:v>
                </c:pt>
                <c:pt idx="140546">
                  <c:v>123737</c:v>
                </c:pt>
                <c:pt idx="140547">
                  <c:v>123737</c:v>
                </c:pt>
                <c:pt idx="140548">
                  <c:v>123737</c:v>
                </c:pt>
                <c:pt idx="140549">
                  <c:v>123737</c:v>
                </c:pt>
                <c:pt idx="140550">
                  <c:v>123737</c:v>
                </c:pt>
                <c:pt idx="140551">
                  <c:v>123737</c:v>
                </c:pt>
                <c:pt idx="140552">
                  <c:v>123737</c:v>
                </c:pt>
                <c:pt idx="140553">
                  <c:v>123737</c:v>
                </c:pt>
                <c:pt idx="140554">
                  <c:v>123737</c:v>
                </c:pt>
                <c:pt idx="140555">
                  <c:v>123737</c:v>
                </c:pt>
                <c:pt idx="140556">
                  <c:v>123737</c:v>
                </c:pt>
                <c:pt idx="140557">
                  <c:v>123737</c:v>
                </c:pt>
                <c:pt idx="140558">
                  <c:v>123737</c:v>
                </c:pt>
                <c:pt idx="140559">
                  <c:v>123737</c:v>
                </c:pt>
                <c:pt idx="140560">
                  <c:v>123737</c:v>
                </c:pt>
                <c:pt idx="140561">
                  <c:v>123737</c:v>
                </c:pt>
                <c:pt idx="140562">
                  <c:v>123737</c:v>
                </c:pt>
                <c:pt idx="140563">
                  <c:v>123737</c:v>
                </c:pt>
                <c:pt idx="140564">
                  <c:v>123737</c:v>
                </c:pt>
                <c:pt idx="140565">
                  <c:v>123737</c:v>
                </c:pt>
                <c:pt idx="140566">
                  <c:v>123737</c:v>
                </c:pt>
                <c:pt idx="140567">
                  <c:v>123737</c:v>
                </c:pt>
                <c:pt idx="140568">
                  <c:v>123737</c:v>
                </c:pt>
                <c:pt idx="140569">
                  <c:v>123737</c:v>
                </c:pt>
                <c:pt idx="140570">
                  <c:v>123737</c:v>
                </c:pt>
                <c:pt idx="140571">
                  <c:v>123737</c:v>
                </c:pt>
                <c:pt idx="140572">
                  <c:v>123737</c:v>
                </c:pt>
                <c:pt idx="140573">
                  <c:v>123737</c:v>
                </c:pt>
                <c:pt idx="140574">
                  <c:v>123737</c:v>
                </c:pt>
                <c:pt idx="140575">
                  <c:v>123737</c:v>
                </c:pt>
                <c:pt idx="140576">
                  <c:v>123737</c:v>
                </c:pt>
                <c:pt idx="140577">
                  <c:v>123737</c:v>
                </c:pt>
                <c:pt idx="140578">
                  <c:v>123737</c:v>
                </c:pt>
                <c:pt idx="140579">
                  <c:v>123737</c:v>
                </c:pt>
                <c:pt idx="140580">
                  <c:v>123737</c:v>
                </c:pt>
                <c:pt idx="140581">
                  <c:v>123737</c:v>
                </c:pt>
                <c:pt idx="140582">
                  <c:v>123737</c:v>
                </c:pt>
                <c:pt idx="140583">
                  <c:v>123737</c:v>
                </c:pt>
                <c:pt idx="140584">
                  <c:v>123737</c:v>
                </c:pt>
                <c:pt idx="140585">
                  <c:v>123737</c:v>
                </c:pt>
                <c:pt idx="140586">
                  <c:v>123737</c:v>
                </c:pt>
                <c:pt idx="140587">
                  <c:v>123737</c:v>
                </c:pt>
                <c:pt idx="140588">
                  <c:v>123737</c:v>
                </c:pt>
                <c:pt idx="140589">
                  <c:v>123737</c:v>
                </c:pt>
                <c:pt idx="140590">
                  <c:v>123737</c:v>
                </c:pt>
                <c:pt idx="140591">
                  <c:v>123737</c:v>
                </c:pt>
                <c:pt idx="140592">
                  <c:v>123737</c:v>
                </c:pt>
                <c:pt idx="140593">
                  <c:v>123737</c:v>
                </c:pt>
                <c:pt idx="140594">
                  <c:v>123737</c:v>
                </c:pt>
                <c:pt idx="140595">
                  <c:v>123737</c:v>
                </c:pt>
                <c:pt idx="140596">
                  <c:v>123737</c:v>
                </c:pt>
                <c:pt idx="140597">
                  <c:v>123737</c:v>
                </c:pt>
                <c:pt idx="140598">
                  <c:v>123737</c:v>
                </c:pt>
                <c:pt idx="140599">
                  <c:v>123737</c:v>
                </c:pt>
                <c:pt idx="140600">
                  <c:v>123737</c:v>
                </c:pt>
                <c:pt idx="140601">
                  <c:v>123737</c:v>
                </c:pt>
                <c:pt idx="140602">
                  <c:v>123737</c:v>
                </c:pt>
                <c:pt idx="140603">
                  <c:v>123737</c:v>
                </c:pt>
                <c:pt idx="140604">
                  <c:v>123737</c:v>
                </c:pt>
                <c:pt idx="140605">
                  <c:v>123737</c:v>
                </c:pt>
                <c:pt idx="140606">
                  <c:v>123737</c:v>
                </c:pt>
                <c:pt idx="140607">
                  <c:v>123737</c:v>
                </c:pt>
                <c:pt idx="140608">
                  <c:v>123737</c:v>
                </c:pt>
                <c:pt idx="140609">
                  <c:v>123737</c:v>
                </c:pt>
                <c:pt idx="140610">
                  <c:v>123737</c:v>
                </c:pt>
                <c:pt idx="140611">
                  <c:v>123737</c:v>
                </c:pt>
                <c:pt idx="140612">
                  <c:v>123737</c:v>
                </c:pt>
                <c:pt idx="140613">
                  <c:v>123737</c:v>
                </c:pt>
                <c:pt idx="140614">
                  <c:v>123737</c:v>
                </c:pt>
                <c:pt idx="140615">
                  <c:v>123737</c:v>
                </c:pt>
                <c:pt idx="140616">
                  <c:v>123737</c:v>
                </c:pt>
                <c:pt idx="140617">
                  <c:v>123737</c:v>
                </c:pt>
                <c:pt idx="140618">
                  <c:v>123737</c:v>
                </c:pt>
                <c:pt idx="140619">
                  <c:v>123737</c:v>
                </c:pt>
                <c:pt idx="140620">
                  <c:v>123737</c:v>
                </c:pt>
                <c:pt idx="140621">
                  <c:v>123737</c:v>
                </c:pt>
                <c:pt idx="140622">
                  <c:v>123737</c:v>
                </c:pt>
                <c:pt idx="140623">
                  <c:v>123737</c:v>
                </c:pt>
                <c:pt idx="140624">
                  <c:v>123737</c:v>
                </c:pt>
                <c:pt idx="140625">
                  <c:v>123737</c:v>
                </c:pt>
                <c:pt idx="140626">
                  <c:v>123737</c:v>
                </c:pt>
                <c:pt idx="140627">
                  <c:v>123737</c:v>
                </c:pt>
                <c:pt idx="140628">
                  <c:v>123737</c:v>
                </c:pt>
                <c:pt idx="140629">
                  <c:v>123737</c:v>
                </c:pt>
                <c:pt idx="140630">
                  <c:v>123737</c:v>
                </c:pt>
                <c:pt idx="140631">
                  <c:v>123737</c:v>
                </c:pt>
                <c:pt idx="140632">
                  <c:v>123737</c:v>
                </c:pt>
                <c:pt idx="140633">
                  <c:v>123737</c:v>
                </c:pt>
                <c:pt idx="140634">
                  <c:v>123737</c:v>
                </c:pt>
                <c:pt idx="140635">
                  <c:v>123737</c:v>
                </c:pt>
                <c:pt idx="140636">
                  <c:v>123737</c:v>
                </c:pt>
                <c:pt idx="140637">
                  <c:v>123737</c:v>
                </c:pt>
                <c:pt idx="140638">
                  <c:v>123737</c:v>
                </c:pt>
                <c:pt idx="140639">
                  <c:v>123737</c:v>
                </c:pt>
                <c:pt idx="140640">
                  <c:v>123737</c:v>
                </c:pt>
                <c:pt idx="140641">
                  <c:v>123737</c:v>
                </c:pt>
                <c:pt idx="140642">
                  <c:v>123737</c:v>
                </c:pt>
                <c:pt idx="140643">
                  <c:v>123737</c:v>
                </c:pt>
                <c:pt idx="140644">
                  <c:v>123737</c:v>
                </c:pt>
                <c:pt idx="140645">
                  <c:v>123737</c:v>
                </c:pt>
                <c:pt idx="140646">
                  <c:v>123737</c:v>
                </c:pt>
                <c:pt idx="140647">
                  <c:v>123737</c:v>
                </c:pt>
                <c:pt idx="140648">
                  <c:v>123737</c:v>
                </c:pt>
                <c:pt idx="140649">
                  <c:v>123737</c:v>
                </c:pt>
                <c:pt idx="140650">
                  <c:v>123737</c:v>
                </c:pt>
                <c:pt idx="140651">
                  <c:v>123737</c:v>
                </c:pt>
                <c:pt idx="140652">
                  <c:v>123737</c:v>
                </c:pt>
                <c:pt idx="140653">
                  <c:v>123737</c:v>
                </c:pt>
                <c:pt idx="140654">
                  <c:v>123737</c:v>
                </c:pt>
                <c:pt idx="140655">
                  <c:v>123737</c:v>
                </c:pt>
                <c:pt idx="140656">
                  <c:v>123737</c:v>
                </c:pt>
                <c:pt idx="140657">
                  <c:v>123737</c:v>
                </c:pt>
                <c:pt idx="140658">
                  <c:v>123737</c:v>
                </c:pt>
                <c:pt idx="140659">
                  <c:v>123737</c:v>
                </c:pt>
                <c:pt idx="140660">
                  <c:v>123737</c:v>
                </c:pt>
                <c:pt idx="140661">
                  <c:v>123737</c:v>
                </c:pt>
                <c:pt idx="140662">
                  <c:v>123737</c:v>
                </c:pt>
                <c:pt idx="140663">
                  <c:v>123737</c:v>
                </c:pt>
                <c:pt idx="140664">
                  <c:v>123737</c:v>
                </c:pt>
                <c:pt idx="140665">
                  <c:v>123737</c:v>
                </c:pt>
                <c:pt idx="140666">
                  <c:v>123737</c:v>
                </c:pt>
                <c:pt idx="140667">
                  <c:v>123737</c:v>
                </c:pt>
                <c:pt idx="140668">
                  <c:v>123737</c:v>
                </c:pt>
                <c:pt idx="140669">
                  <c:v>123737</c:v>
                </c:pt>
                <c:pt idx="140670">
                  <c:v>123737</c:v>
                </c:pt>
                <c:pt idx="140671">
                  <c:v>123737</c:v>
                </c:pt>
                <c:pt idx="140672">
                  <c:v>123737</c:v>
                </c:pt>
                <c:pt idx="140673">
                  <c:v>123737</c:v>
                </c:pt>
                <c:pt idx="140674">
                  <c:v>123737</c:v>
                </c:pt>
                <c:pt idx="140675">
                  <c:v>123737</c:v>
                </c:pt>
                <c:pt idx="140676">
                  <c:v>123737</c:v>
                </c:pt>
                <c:pt idx="140677">
                  <c:v>123737</c:v>
                </c:pt>
                <c:pt idx="140678">
                  <c:v>123737</c:v>
                </c:pt>
                <c:pt idx="140679">
                  <c:v>123737</c:v>
                </c:pt>
                <c:pt idx="140680">
                  <c:v>123737</c:v>
                </c:pt>
                <c:pt idx="140681">
                  <c:v>123737</c:v>
                </c:pt>
                <c:pt idx="140682">
                  <c:v>123737</c:v>
                </c:pt>
                <c:pt idx="140683">
                  <c:v>123737</c:v>
                </c:pt>
                <c:pt idx="140684">
                  <c:v>123737</c:v>
                </c:pt>
                <c:pt idx="140685">
                  <c:v>123737</c:v>
                </c:pt>
                <c:pt idx="140686">
                  <c:v>123737</c:v>
                </c:pt>
                <c:pt idx="140687">
                  <c:v>123737</c:v>
                </c:pt>
                <c:pt idx="140688">
                  <c:v>123737</c:v>
                </c:pt>
                <c:pt idx="140689">
                  <c:v>123737</c:v>
                </c:pt>
                <c:pt idx="140690">
                  <c:v>123737</c:v>
                </c:pt>
                <c:pt idx="140691">
                  <c:v>123737</c:v>
                </c:pt>
                <c:pt idx="140692">
                  <c:v>123737</c:v>
                </c:pt>
                <c:pt idx="140693">
                  <c:v>123737</c:v>
                </c:pt>
                <c:pt idx="140694">
                  <c:v>123737</c:v>
                </c:pt>
                <c:pt idx="140695">
                  <c:v>123737</c:v>
                </c:pt>
                <c:pt idx="140696">
                  <c:v>123737</c:v>
                </c:pt>
                <c:pt idx="140697">
                  <c:v>123737</c:v>
                </c:pt>
                <c:pt idx="140698">
                  <c:v>123737</c:v>
                </c:pt>
                <c:pt idx="140699">
                  <c:v>123737</c:v>
                </c:pt>
                <c:pt idx="140700">
                  <c:v>123737</c:v>
                </c:pt>
                <c:pt idx="140701">
                  <c:v>123737</c:v>
                </c:pt>
                <c:pt idx="140702">
                  <c:v>123737</c:v>
                </c:pt>
                <c:pt idx="140703">
                  <c:v>123737</c:v>
                </c:pt>
                <c:pt idx="140704">
                  <c:v>123737</c:v>
                </c:pt>
                <c:pt idx="140705">
                  <c:v>123737</c:v>
                </c:pt>
                <c:pt idx="140706">
                  <c:v>123737</c:v>
                </c:pt>
                <c:pt idx="140707">
                  <c:v>123737</c:v>
                </c:pt>
                <c:pt idx="140708">
                  <c:v>123737</c:v>
                </c:pt>
                <c:pt idx="140709">
                  <c:v>123737</c:v>
                </c:pt>
                <c:pt idx="140710">
                  <c:v>123737</c:v>
                </c:pt>
                <c:pt idx="140711">
                  <c:v>123737</c:v>
                </c:pt>
                <c:pt idx="140712">
                  <c:v>123737</c:v>
                </c:pt>
                <c:pt idx="140713">
                  <c:v>123737</c:v>
                </c:pt>
                <c:pt idx="140714">
                  <c:v>123737</c:v>
                </c:pt>
                <c:pt idx="140715">
                  <c:v>123737</c:v>
                </c:pt>
                <c:pt idx="140716">
                  <c:v>123737</c:v>
                </c:pt>
                <c:pt idx="140717">
                  <c:v>123737</c:v>
                </c:pt>
                <c:pt idx="140718">
                  <c:v>123737</c:v>
                </c:pt>
                <c:pt idx="140719">
                  <c:v>123737</c:v>
                </c:pt>
                <c:pt idx="140720">
                  <c:v>123737</c:v>
                </c:pt>
                <c:pt idx="140721">
                  <c:v>123737</c:v>
                </c:pt>
                <c:pt idx="140722">
                  <c:v>123737</c:v>
                </c:pt>
                <c:pt idx="140723">
                  <c:v>123737</c:v>
                </c:pt>
                <c:pt idx="140724">
                  <c:v>123737</c:v>
                </c:pt>
                <c:pt idx="140725">
                  <c:v>123737</c:v>
                </c:pt>
                <c:pt idx="140726">
                  <c:v>123737</c:v>
                </c:pt>
                <c:pt idx="140727">
                  <c:v>123737</c:v>
                </c:pt>
                <c:pt idx="140728">
                  <c:v>123737</c:v>
                </c:pt>
                <c:pt idx="140729">
                  <c:v>123737</c:v>
                </c:pt>
                <c:pt idx="140730">
                  <c:v>123737</c:v>
                </c:pt>
                <c:pt idx="140731">
                  <c:v>123737</c:v>
                </c:pt>
                <c:pt idx="140732">
                  <c:v>123737</c:v>
                </c:pt>
                <c:pt idx="140733">
                  <c:v>123737</c:v>
                </c:pt>
                <c:pt idx="140734">
                  <c:v>123737</c:v>
                </c:pt>
                <c:pt idx="140735">
                  <c:v>123737</c:v>
                </c:pt>
                <c:pt idx="140736">
                  <c:v>123737</c:v>
                </c:pt>
                <c:pt idx="140737">
                  <c:v>123737</c:v>
                </c:pt>
                <c:pt idx="140738">
                  <c:v>123737</c:v>
                </c:pt>
                <c:pt idx="140739">
                  <c:v>123737</c:v>
                </c:pt>
                <c:pt idx="140740">
                  <c:v>123737</c:v>
                </c:pt>
                <c:pt idx="140741">
                  <c:v>123737</c:v>
                </c:pt>
                <c:pt idx="140742">
                  <c:v>123737</c:v>
                </c:pt>
                <c:pt idx="140743">
                  <c:v>123737</c:v>
                </c:pt>
                <c:pt idx="140744">
                  <c:v>123737</c:v>
                </c:pt>
                <c:pt idx="140745">
                  <c:v>123737</c:v>
                </c:pt>
                <c:pt idx="140746">
                  <c:v>123737</c:v>
                </c:pt>
                <c:pt idx="140747">
                  <c:v>123737</c:v>
                </c:pt>
                <c:pt idx="140748">
                  <c:v>123737</c:v>
                </c:pt>
                <c:pt idx="140749">
                  <c:v>123737</c:v>
                </c:pt>
                <c:pt idx="140750">
                  <c:v>123737</c:v>
                </c:pt>
                <c:pt idx="140751">
                  <c:v>123737</c:v>
                </c:pt>
                <c:pt idx="140752">
                  <c:v>123737</c:v>
                </c:pt>
                <c:pt idx="140753">
                  <c:v>123737</c:v>
                </c:pt>
                <c:pt idx="140754">
                  <c:v>123737</c:v>
                </c:pt>
                <c:pt idx="140755">
                  <c:v>123737</c:v>
                </c:pt>
                <c:pt idx="140756">
                  <c:v>123737</c:v>
                </c:pt>
                <c:pt idx="140757">
                  <c:v>123737</c:v>
                </c:pt>
                <c:pt idx="140758">
                  <c:v>123737</c:v>
                </c:pt>
                <c:pt idx="140759">
                  <c:v>123737</c:v>
                </c:pt>
                <c:pt idx="140760">
                  <c:v>123737</c:v>
                </c:pt>
                <c:pt idx="140761">
                  <c:v>123737</c:v>
                </c:pt>
                <c:pt idx="140762">
                  <c:v>123737</c:v>
                </c:pt>
                <c:pt idx="140763">
                  <c:v>123737</c:v>
                </c:pt>
                <c:pt idx="140764">
                  <c:v>123737</c:v>
                </c:pt>
                <c:pt idx="140765">
                  <c:v>123737</c:v>
                </c:pt>
                <c:pt idx="140766">
                  <c:v>123737</c:v>
                </c:pt>
                <c:pt idx="140767">
                  <c:v>123737</c:v>
                </c:pt>
                <c:pt idx="140768">
                  <c:v>123737</c:v>
                </c:pt>
                <c:pt idx="140769">
                  <c:v>123737</c:v>
                </c:pt>
                <c:pt idx="140770">
                  <c:v>123737</c:v>
                </c:pt>
                <c:pt idx="140771">
                  <c:v>123737</c:v>
                </c:pt>
                <c:pt idx="140772">
                  <c:v>123737</c:v>
                </c:pt>
                <c:pt idx="140773">
                  <c:v>123737</c:v>
                </c:pt>
                <c:pt idx="140774">
                  <c:v>123737</c:v>
                </c:pt>
                <c:pt idx="140775">
                  <c:v>123737</c:v>
                </c:pt>
                <c:pt idx="140776">
                  <c:v>123737</c:v>
                </c:pt>
                <c:pt idx="140777">
                  <c:v>123737</c:v>
                </c:pt>
                <c:pt idx="140778">
                  <c:v>123737</c:v>
                </c:pt>
                <c:pt idx="140779">
                  <c:v>123737</c:v>
                </c:pt>
                <c:pt idx="140780">
                  <c:v>123737</c:v>
                </c:pt>
                <c:pt idx="140781">
                  <c:v>123737</c:v>
                </c:pt>
                <c:pt idx="140782">
                  <c:v>123737</c:v>
                </c:pt>
                <c:pt idx="140783">
                  <c:v>123737</c:v>
                </c:pt>
                <c:pt idx="140784">
                  <c:v>123737</c:v>
                </c:pt>
                <c:pt idx="140785">
                  <c:v>123737</c:v>
                </c:pt>
                <c:pt idx="140786">
                  <c:v>123737</c:v>
                </c:pt>
                <c:pt idx="140787">
                  <c:v>123737</c:v>
                </c:pt>
                <c:pt idx="140788">
                  <c:v>123737</c:v>
                </c:pt>
                <c:pt idx="140789">
                  <c:v>123737</c:v>
                </c:pt>
                <c:pt idx="140790">
                  <c:v>123737</c:v>
                </c:pt>
                <c:pt idx="140791">
                  <c:v>123737</c:v>
                </c:pt>
                <c:pt idx="140792">
                  <c:v>123737</c:v>
                </c:pt>
                <c:pt idx="140793">
                  <c:v>123737</c:v>
                </c:pt>
                <c:pt idx="140794">
                  <c:v>123737</c:v>
                </c:pt>
                <c:pt idx="140795">
                  <c:v>123737</c:v>
                </c:pt>
                <c:pt idx="140796">
                  <c:v>123737</c:v>
                </c:pt>
                <c:pt idx="140797">
                  <c:v>123737</c:v>
                </c:pt>
                <c:pt idx="140798">
                  <c:v>123737</c:v>
                </c:pt>
                <c:pt idx="140799">
                  <c:v>123737</c:v>
                </c:pt>
                <c:pt idx="140800">
                  <c:v>123737</c:v>
                </c:pt>
                <c:pt idx="140801">
                  <c:v>123737</c:v>
                </c:pt>
                <c:pt idx="140802">
                  <c:v>123737</c:v>
                </c:pt>
                <c:pt idx="140803">
                  <c:v>123737</c:v>
                </c:pt>
                <c:pt idx="140804">
                  <c:v>123737</c:v>
                </c:pt>
                <c:pt idx="140805">
                  <c:v>123737</c:v>
                </c:pt>
                <c:pt idx="140806">
                  <c:v>123737</c:v>
                </c:pt>
                <c:pt idx="140807">
                  <c:v>123737</c:v>
                </c:pt>
                <c:pt idx="140808">
                  <c:v>123737</c:v>
                </c:pt>
                <c:pt idx="140809">
                  <c:v>123737</c:v>
                </c:pt>
                <c:pt idx="140810">
                  <c:v>123737</c:v>
                </c:pt>
                <c:pt idx="140811">
                  <c:v>123737</c:v>
                </c:pt>
                <c:pt idx="140812">
                  <c:v>123737</c:v>
                </c:pt>
                <c:pt idx="140813">
                  <c:v>123737</c:v>
                </c:pt>
                <c:pt idx="140814">
                  <c:v>123737</c:v>
                </c:pt>
                <c:pt idx="140815">
                  <c:v>123737</c:v>
                </c:pt>
                <c:pt idx="140816">
                  <c:v>123737</c:v>
                </c:pt>
                <c:pt idx="140817">
                  <c:v>123737</c:v>
                </c:pt>
                <c:pt idx="140818">
                  <c:v>123737</c:v>
                </c:pt>
                <c:pt idx="140819">
                  <c:v>123737</c:v>
                </c:pt>
                <c:pt idx="140820">
                  <c:v>123737</c:v>
                </c:pt>
                <c:pt idx="140821">
                  <c:v>123737</c:v>
                </c:pt>
                <c:pt idx="140822">
                  <c:v>123737</c:v>
                </c:pt>
                <c:pt idx="140823">
                  <c:v>123737</c:v>
                </c:pt>
                <c:pt idx="140824">
                  <c:v>123737</c:v>
                </c:pt>
                <c:pt idx="140825">
                  <c:v>123737</c:v>
                </c:pt>
                <c:pt idx="140826">
                  <c:v>123737</c:v>
                </c:pt>
                <c:pt idx="140827">
                  <c:v>123737</c:v>
                </c:pt>
                <c:pt idx="140828">
                  <c:v>123737</c:v>
                </c:pt>
                <c:pt idx="140829">
                  <c:v>123737</c:v>
                </c:pt>
                <c:pt idx="140830">
                  <c:v>123737</c:v>
                </c:pt>
                <c:pt idx="140831">
                  <c:v>123737</c:v>
                </c:pt>
                <c:pt idx="140832">
                  <c:v>123737</c:v>
                </c:pt>
                <c:pt idx="140833">
                  <c:v>123737</c:v>
                </c:pt>
                <c:pt idx="140834">
                  <c:v>123737</c:v>
                </c:pt>
                <c:pt idx="140835">
                  <c:v>123737</c:v>
                </c:pt>
                <c:pt idx="140836">
                  <c:v>123737</c:v>
                </c:pt>
                <c:pt idx="140837">
                  <c:v>123737</c:v>
                </c:pt>
                <c:pt idx="140838">
                  <c:v>123737</c:v>
                </c:pt>
                <c:pt idx="140839">
                  <c:v>123737</c:v>
                </c:pt>
                <c:pt idx="140840">
                  <c:v>123737</c:v>
                </c:pt>
                <c:pt idx="140841">
                  <c:v>123737</c:v>
                </c:pt>
                <c:pt idx="140842">
                  <c:v>123737</c:v>
                </c:pt>
                <c:pt idx="140843">
                  <c:v>123737</c:v>
                </c:pt>
                <c:pt idx="140844">
                  <c:v>123737</c:v>
                </c:pt>
                <c:pt idx="140845">
                  <c:v>123737</c:v>
                </c:pt>
                <c:pt idx="140846">
                  <c:v>123737</c:v>
                </c:pt>
                <c:pt idx="140847">
                  <c:v>123737</c:v>
                </c:pt>
                <c:pt idx="140848">
                  <c:v>123737</c:v>
                </c:pt>
                <c:pt idx="140849">
                  <c:v>123737</c:v>
                </c:pt>
                <c:pt idx="140850">
                  <c:v>123737</c:v>
                </c:pt>
                <c:pt idx="140851">
                  <c:v>123737</c:v>
                </c:pt>
                <c:pt idx="140852">
                  <c:v>123737</c:v>
                </c:pt>
                <c:pt idx="140853">
                  <c:v>123737</c:v>
                </c:pt>
                <c:pt idx="140854">
                  <c:v>123737</c:v>
                </c:pt>
                <c:pt idx="140855">
                  <c:v>123737</c:v>
                </c:pt>
                <c:pt idx="140856">
                  <c:v>123737</c:v>
                </c:pt>
                <c:pt idx="140857">
                  <c:v>123737</c:v>
                </c:pt>
                <c:pt idx="140858">
                  <c:v>123737</c:v>
                </c:pt>
                <c:pt idx="140859">
                  <c:v>123737</c:v>
                </c:pt>
                <c:pt idx="140860">
                  <c:v>123737</c:v>
                </c:pt>
                <c:pt idx="140861">
                  <c:v>123737</c:v>
                </c:pt>
                <c:pt idx="140862">
                  <c:v>123737</c:v>
                </c:pt>
                <c:pt idx="140863">
                  <c:v>123737</c:v>
                </c:pt>
                <c:pt idx="140864">
                  <c:v>123737</c:v>
                </c:pt>
                <c:pt idx="140865">
                  <c:v>123737</c:v>
                </c:pt>
                <c:pt idx="140866">
                  <c:v>123737</c:v>
                </c:pt>
                <c:pt idx="140867">
                  <c:v>123737</c:v>
                </c:pt>
                <c:pt idx="140868">
                  <c:v>123737</c:v>
                </c:pt>
                <c:pt idx="140869">
                  <c:v>123737</c:v>
                </c:pt>
                <c:pt idx="140870">
                  <c:v>123737</c:v>
                </c:pt>
                <c:pt idx="140871">
                  <c:v>123737</c:v>
                </c:pt>
                <c:pt idx="140872">
                  <c:v>123737</c:v>
                </c:pt>
                <c:pt idx="140873">
                  <c:v>123737</c:v>
                </c:pt>
                <c:pt idx="140874">
                  <c:v>123737</c:v>
                </c:pt>
                <c:pt idx="140875">
                  <c:v>123737</c:v>
                </c:pt>
                <c:pt idx="140876">
                  <c:v>123737</c:v>
                </c:pt>
                <c:pt idx="140877">
                  <c:v>123737</c:v>
                </c:pt>
                <c:pt idx="140878">
                  <c:v>123737</c:v>
                </c:pt>
                <c:pt idx="140879">
                  <c:v>123737</c:v>
                </c:pt>
                <c:pt idx="140880">
                  <c:v>123737</c:v>
                </c:pt>
                <c:pt idx="140881">
                  <c:v>123737</c:v>
                </c:pt>
                <c:pt idx="140882">
                  <c:v>123737</c:v>
                </c:pt>
                <c:pt idx="140883">
                  <c:v>123737</c:v>
                </c:pt>
                <c:pt idx="140884">
                  <c:v>123737</c:v>
                </c:pt>
                <c:pt idx="140885">
                  <c:v>123737</c:v>
                </c:pt>
                <c:pt idx="140886">
                  <c:v>123737</c:v>
                </c:pt>
                <c:pt idx="140887">
                  <c:v>123737</c:v>
                </c:pt>
                <c:pt idx="140888">
                  <c:v>123737</c:v>
                </c:pt>
                <c:pt idx="140889">
                  <c:v>123737</c:v>
                </c:pt>
                <c:pt idx="140890">
                  <c:v>123737</c:v>
                </c:pt>
                <c:pt idx="140891">
                  <c:v>123737</c:v>
                </c:pt>
                <c:pt idx="140892">
                  <c:v>123737</c:v>
                </c:pt>
                <c:pt idx="140893">
                  <c:v>123737</c:v>
                </c:pt>
                <c:pt idx="140894">
                  <c:v>123737</c:v>
                </c:pt>
                <c:pt idx="140895">
                  <c:v>123737</c:v>
                </c:pt>
                <c:pt idx="140896">
                  <c:v>123737</c:v>
                </c:pt>
                <c:pt idx="140897">
                  <c:v>123737</c:v>
                </c:pt>
                <c:pt idx="140898">
                  <c:v>123737</c:v>
                </c:pt>
                <c:pt idx="140899">
                  <c:v>123737</c:v>
                </c:pt>
                <c:pt idx="140900">
                  <c:v>123737</c:v>
                </c:pt>
                <c:pt idx="140901">
                  <c:v>123737</c:v>
                </c:pt>
                <c:pt idx="140902">
                  <c:v>123737</c:v>
                </c:pt>
                <c:pt idx="140903">
                  <c:v>123737</c:v>
                </c:pt>
                <c:pt idx="140904">
                  <c:v>123737</c:v>
                </c:pt>
                <c:pt idx="140905">
                  <c:v>123737</c:v>
                </c:pt>
                <c:pt idx="140906">
                  <c:v>123737</c:v>
                </c:pt>
                <c:pt idx="140907">
                  <c:v>123737</c:v>
                </c:pt>
                <c:pt idx="140908">
                  <c:v>123737</c:v>
                </c:pt>
                <c:pt idx="140909">
                  <c:v>123737</c:v>
                </c:pt>
                <c:pt idx="140910">
                  <c:v>123737</c:v>
                </c:pt>
                <c:pt idx="140911">
                  <c:v>123737</c:v>
                </c:pt>
                <c:pt idx="140912">
                  <c:v>123737</c:v>
                </c:pt>
                <c:pt idx="140913">
                  <c:v>123737</c:v>
                </c:pt>
                <c:pt idx="140914">
                  <c:v>123737</c:v>
                </c:pt>
                <c:pt idx="140915">
                  <c:v>123737</c:v>
                </c:pt>
                <c:pt idx="140916">
                  <c:v>123737</c:v>
                </c:pt>
                <c:pt idx="140917">
                  <c:v>123737</c:v>
                </c:pt>
                <c:pt idx="140918">
                  <c:v>123737</c:v>
                </c:pt>
                <c:pt idx="140919">
                  <c:v>123737</c:v>
                </c:pt>
                <c:pt idx="140920">
                  <c:v>123737</c:v>
                </c:pt>
                <c:pt idx="140921">
                  <c:v>123737</c:v>
                </c:pt>
                <c:pt idx="140922">
                  <c:v>123737</c:v>
                </c:pt>
                <c:pt idx="140923">
                  <c:v>123737</c:v>
                </c:pt>
                <c:pt idx="140924">
                  <c:v>123737</c:v>
                </c:pt>
                <c:pt idx="140925">
                  <c:v>123737</c:v>
                </c:pt>
                <c:pt idx="140926">
                  <c:v>123737</c:v>
                </c:pt>
                <c:pt idx="140927">
                  <c:v>123737</c:v>
                </c:pt>
                <c:pt idx="140928">
                  <c:v>123737</c:v>
                </c:pt>
                <c:pt idx="140929">
                  <c:v>123737</c:v>
                </c:pt>
                <c:pt idx="140930">
                  <c:v>123737</c:v>
                </c:pt>
                <c:pt idx="140931">
                  <c:v>123737</c:v>
                </c:pt>
                <c:pt idx="140932">
                  <c:v>123737</c:v>
                </c:pt>
                <c:pt idx="140933">
                  <c:v>123737</c:v>
                </c:pt>
                <c:pt idx="140934">
                  <c:v>123737</c:v>
                </c:pt>
                <c:pt idx="140935">
                  <c:v>123737</c:v>
                </c:pt>
                <c:pt idx="140936">
                  <c:v>123737</c:v>
                </c:pt>
                <c:pt idx="140937">
                  <c:v>123737</c:v>
                </c:pt>
                <c:pt idx="140938">
                  <c:v>123737</c:v>
                </c:pt>
                <c:pt idx="140939">
                  <c:v>123737</c:v>
                </c:pt>
                <c:pt idx="140940">
                  <c:v>123737</c:v>
                </c:pt>
                <c:pt idx="140941">
                  <c:v>123737</c:v>
                </c:pt>
                <c:pt idx="140942">
                  <c:v>123737</c:v>
                </c:pt>
                <c:pt idx="140943">
                  <c:v>123737</c:v>
                </c:pt>
                <c:pt idx="140944">
                  <c:v>123737</c:v>
                </c:pt>
                <c:pt idx="140945">
                  <c:v>123737</c:v>
                </c:pt>
                <c:pt idx="140946">
                  <c:v>123737</c:v>
                </c:pt>
                <c:pt idx="140947">
                  <c:v>123737</c:v>
                </c:pt>
                <c:pt idx="140948">
                  <c:v>123737</c:v>
                </c:pt>
                <c:pt idx="140949">
                  <c:v>123737</c:v>
                </c:pt>
                <c:pt idx="140950">
                  <c:v>123737</c:v>
                </c:pt>
                <c:pt idx="140951">
                  <c:v>123737</c:v>
                </c:pt>
                <c:pt idx="140952">
                  <c:v>123737</c:v>
                </c:pt>
                <c:pt idx="140953">
                  <c:v>123737</c:v>
                </c:pt>
                <c:pt idx="140954">
                  <c:v>123737</c:v>
                </c:pt>
                <c:pt idx="140955">
                  <c:v>123737</c:v>
                </c:pt>
                <c:pt idx="140956">
                  <c:v>123737</c:v>
                </c:pt>
                <c:pt idx="140957">
                  <c:v>123737</c:v>
                </c:pt>
                <c:pt idx="140958">
                  <c:v>123737</c:v>
                </c:pt>
                <c:pt idx="140959">
                  <c:v>123737</c:v>
                </c:pt>
                <c:pt idx="140960">
                  <c:v>123737</c:v>
                </c:pt>
                <c:pt idx="140961">
                  <c:v>123737</c:v>
                </c:pt>
                <c:pt idx="140962">
                  <c:v>123737</c:v>
                </c:pt>
                <c:pt idx="140963">
                  <c:v>123737</c:v>
                </c:pt>
                <c:pt idx="140964">
                  <c:v>123737</c:v>
                </c:pt>
                <c:pt idx="140965">
                  <c:v>123737</c:v>
                </c:pt>
                <c:pt idx="140966">
                  <c:v>123737</c:v>
                </c:pt>
                <c:pt idx="140967">
                  <c:v>123737</c:v>
                </c:pt>
                <c:pt idx="140968">
                  <c:v>123737</c:v>
                </c:pt>
                <c:pt idx="140969">
                  <c:v>123737</c:v>
                </c:pt>
                <c:pt idx="140970">
                  <c:v>123737</c:v>
                </c:pt>
                <c:pt idx="140971">
                  <c:v>123737</c:v>
                </c:pt>
                <c:pt idx="140972">
                  <c:v>123737</c:v>
                </c:pt>
                <c:pt idx="140973">
                  <c:v>123737</c:v>
                </c:pt>
                <c:pt idx="140974">
                  <c:v>123737</c:v>
                </c:pt>
                <c:pt idx="140975">
                  <c:v>123737</c:v>
                </c:pt>
                <c:pt idx="140976">
                  <c:v>123737</c:v>
                </c:pt>
                <c:pt idx="140977">
                  <c:v>123737</c:v>
                </c:pt>
                <c:pt idx="140978">
                  <c:v>123737</c:v>
                </c:pt>
                <c:pt idx="140979">
                  <c:v>123737</c:v>
                </c:pt>
                <c:pt idx="140980">
                  <c:v>123737</c:v>
                </c:pt>
                <c:pt idx="140981">
                  <c:v>123737</c:v>
                </c:pt>
                <c:pt idx="140982">
                  <c:v>123737</c:v>
                </c:pt>
                <c:pt idx="140983">
                  <c:v>123737</c:v>
                </c:pt>
                <c:pt idx="140984">
                  <c:v>123737</c:v>
                </c:pt>
                <c:pt idx="140985">
                  <c:v>123737</c:v>
                </c:pt>
                <c:pt idx="140986">
                  <c:v>123737</c:v>
                </c:pt>
                <c:pt idx="140987">
                  <c:v>123737</c:v>
                </c:pt>
                <c:pt idx="140988">
                  <c:v>123737</c:v>
                </c:pt>
                <c:pt idx="140989">
                  <c:v>123737</c:v>
                </c:pt>
                <c:pt idx="140990">
                  <c:v>123737</c:v>
                </c:pt>
                <c:pt idx="140991">
                  <c:v>123737</c:v>
                </c:pt>
                <c:pt idx="140992">
                  <c:v>123737</c:v>
                </c:pt>
                <c:pt idx="140993">
                  <c:v>123737</c:v>
                </c:pt>
                <c:pt idx="140994">
                  <c:v>123737</c:v>
                </c:pt>
                <c:pt idx="140995">
                  <c:v>123737</c:v>
                </c:pt>
                <c:pt idx="140996">
                  <c:v>123737</c:v>
                </c:pt>
                <c:pt idx="140997">
                  <c:v>123737</c:v>
                </c:pt>
                <c:pt idx="140998">
                  <c:v>123737</c:v>
                </c:pt>
                <c:pt idx="140999">
                  <c:v>123737</c:v>
                </c:pt>
                <c:pt idx="141000">
                  <c:v>123737</c:v>
                </c:pt>
                <c:pt idx="141001">
                  <c:v>123737</c:v>
                </c:pt>
                <c:pt idx="141002">
                  <c:v>123737</c:v>
                </c:pt>
                <c:pt idx="141003">
                  <c:v>123737</c:v>
                </c:pt>
                <c:pt idx="141004">
                  <c:v>123737</c:v>
                </c:pt>
                <c:pt idx="141005">
                  <c:v>123737</c:v>
                </c:pt>
                <c:pt idx="141006">
                  <c:v>123737</c:v>
                </c:pt>
                <c:pt idx="141007">
                  <c:v>123737</c:v>
                </c:pt>
                <c:pt idx="141008">
                  <c:v>123737</c:v>
                </c:pt>
                <c:pt idx="141009">
                  <c:v>123737</c:v>
                </c:pt>
                <c:pt idx="141010">
                  <c:v>123737</c:v>
                </c:pt>
                <c:pt idx="141011">
                  <c:v>123737</c:v>
                </c:pt>
                <c:pt idx="141012">
                  <c:v>123737</c:v>
                </c:pt>
                <c:pt idx="141013">
                  <c:v>123737</c:v>
                </c:pt>
                <c:pt idx="141014">
                  <c:v>123737</c:v>
                </c:pt>
                <c:pt idx="141015">
                  <c:v>123737</c:v>
                </c:pt>
                <c:pt idx="141016">
                  <c:v>123737</c:v>
                </c:pt>
                <c:pt idx="141017">
                  <c:v>123737</c:v>
                </c:pt>
                <c:pt idx="141018">
                  <c:v>123737</c:v>
                </c:pt>
                <c:pt idx="141019">
                  <c:v>123737</c:v>
                </c:pt>
                <c:pt idx="141020">
                  <c:v>123737</c:v>
                </c:pt>
                <c:pt idx="141021">
                  <c:v>123737</c:v>
                </c:pt>
                <c:pt idx="141022">
                  <c:v>123737</c:v>
                </c:pt>
                <c:pt idx="141023">
                  <c:v>123737</c:v>
                </c:pt>
                <c:pt idx="141024">
                  <c:v>123737</c:v>
                </c:pt>
                <c:pt idx="141025">
                  <c:v>123737</c:v>
                </c:pt>
                <c:pt idx="141026">
                  <c:v>123737</c:v>
                </c:pt>
                <c:pt idx="141027">
                  <c:v>123737</c:v>
                </c:pt>
                <c:pt idx="141028">
                  <c:v>123737</c:v>
                </c:pt>
                <c:pt idx="141029">
                  <c:v>123737</c:v>
                </c:pt>
                <c:pt idx="141030">
                  <c:v>123737</c:v>
                </c:pt>
                <c:pt idx="141031">
                  <c:v>123737</c:v>
                </c:pt>
                <c:pt idx="141032">
                  <c:v>123737</c:v>
                </c:pt>
                <c:pt idx="141033">
                  <c:v>123737</c:v>
                </c:pt>
                <c:pt idx="141034">
                  <c:v>123737</c:v>
                </c:pt>
                <c:pt idx="141035">
                  <c:v>123737</c:v>
                </c:pt>
                <c:pt idx="141036">
                  <c:v>123737</c:v>
                </c:pt>
                <c:pt idx="141037">
                  <c:v>123737</c:v>
                </c:pt>
                <c:pt idx="141038">
                  <c:v>123737</c:v>
                </c:pt>
                <c:pt idx="141039">
                  <c:v>123737</c:v>
                </c:pt>
                <c:pt idx="141040">
                  <c:v>123737</c:v>
                </c:pt>
                <c:pt idx="141041">
                  <c:v>123737</c:v>
                </c:pt>
                <c:pt idx="141042">
                  <c:v>123737</c:v>
                </c:pt>
                <c:pt idx="141043">
                  <c:v>123737</c:v>
                </c:pt>
                <c:pt idx="141044">
                  <c:v>123737</c:v>
                </c:pt>
                <c:pt idx="141045">
                  <c:v>123737</c:v>
                </c:pt>
                <c:pt idx="141046">
                  <c:v>123737</c:v>
                </c:pt>
                <c:pt idx="141047">
                  <c:v>123737</c:v>
                </c:pt>
                <c:pt idx="141048">
                  <c:v>123737</c:v>
                </c:pt>
                <c:pt idx="141049">
                  <c:v>123737</c:v>
                </c:pt>
                <c:pt idx="141050">
                  <c:v>123737</c:v>
                </c:pt>
                <c:pt idx="141051">
                  <c:v>123737</c:v>
                </c:pt>
                <c:pt idx="141052">
                  <c:v>123737</c:v>
                </c:pt>
                <c:pt idx="141053">
                  <c:v>123737</c:v>
                </c:pt>
                <c:pt idx="141054">
                  <c:v>123737</c:v>
                </c:pt>
                <c:pt idx="141055">
                  <c:v>123737</c:v>
                </c:pt>
                <c:pt idx="141056">
                  <c:v>123737</c:v>
                </c:pt>
                <c:pt idx="141057">
                  <c:v>123737</c:v>
                </c:pt>
                <c:pt idx="141058">
                  <c:v>123737</c:v>
                </c:pt>
                <c:pt idx="141059">
                  <c:v>123737</c:v>
                </c:pt>
                <c:pt idx="141060">
                  <c:v>123737</c:v>
                </c:pt>
                <c:pt idx="141061">
                  <c:v>123737</c:v>
                </c:pt>
                <c:pt idx="141062">
                  <c:v>123737</c:v>
                </c:pt>
                <c:pt idx="141063">
                  <c:v>123737</c:v>
                </c:pt>
                <c:pt idx="141064">
                  <c:v>123737</c:v>
                </c:pt>
                <c:pt idx="141065">
                  <c:v>123737</c:v>
                </c:pt>
                <c:pt idx="141066">
                  <c:v>123737</c:v>
                </c:pt>
                <c:pt idx="141067">
                  <c:v>123737</c:v>
                </c:pt>
                <c:pt idx="141068">
                  <c:v>123737</c:v>
                </c:pt>
                <c:pt idx="141069">
                  <c:v>123737</c:v>
                </c:pt>
                <c:pt idx="141070">
                  <c:v>123737</c:v>
                </c:pt>
                <c:pt idx="141071">
                  <c:v>123737</c:v>
                </c:pt>
                <c:pt idx="141072">
                  <c:v>123737</c:v>
                </c:pt>
                <c:pt idx="141073">
                  <c:v>123737</c:v>
                </c:pt>
                <c:pt idx="141074">
                  <c:v>123737</c:v>
                </c:pt>
                <c:pt idx="141075">
                  <c:v>123737</c:v>
                </c:pt>
                <c:pt idx="141076">
                  <c:v>123737</c:v>
                </c:pt>
                <c:pt idx="141077">
                  <c:v>123737</c:v>
                </c:pt>
                <c:pt idx="141078">
                  <c:v>123737</c:v>
                </c:pt>
                <c:pt idx="141079">
                  <c:v>123737</c:v>
                </c:pt>
                <c:pt idx="141080">
                  <c:v>123737</c:v>
                </c:pt>
                <c:pt idx="141081">
                  <c:v>123737</c:v>
                </c:pt>
                <c:pt idx="141082">
                  <c:v>123737</c:v>
                </c:pt>
                <c:pt idx="141083">
                  <c:v>123737</c:v>
                </c:pt>
                <c:pt idx="141084">
                  <c:v>123737</c:v>
                </c:pt>
                <c:pt idx="141085">
                  <c:v>123737</c:v>
                </c:pt>
                <c:pt idx="141086">
                  <c:v>123737</c:v>
                </c:pt>
                <c:pt idx="141087">
                  <c:v>123737</c:v>
                </c:pt>
                <c:pt idx="141088">
                  <c:v>123737</c:v>
                </c:pt>
                <c:pt idx="141089">
                  <c:v>123737</c:v>
                </c:pt>
                <c:pt idx="141090">
                  <c:v>123737</c:v>
                </c:pt>
                <c:pt idx="141091">
                  <c:v>123737</c:v>
                </c:pt>
                <c:pt idx="141092">
                  <c:v>123737</c:v>
                </c:pt>
                <c:pt idx="141093">
                  <c:v>123737</c:v>
                </c:pt>
                <c:pt idx="141094">
                  <c:v>123737</c:v>
                </c:pt>
                <c:pt idx="141095">
                  <c:v>123737</c:v>
                </c:pt>
                <c:pt idx="141096">
                  <c:v>123737</c:v>
                </c:pt>
                <c:pt idx="141097">
                  <c:v>123737</c:v>
                </c:pt>
                <c:pt idx="141098">
                  <c:v>123737</c:v>
                </c:pt>
                <c:pt idx="141099">
                  <c:v>123737</c:v>
                </c:pt>
                <c:pt idx="141100">
                  <c:v>123737</c:v>
                </c:pt>
                <c:pt idx="141101">
                  <c:v>123737</c:v>
                </c:pt>
                <c:pt idx="141102">
                  <c:v>123737</c:v>
                </c:pt>
                <c:pt idx="141103">
                  <c:v>123737</c:v>
                </c:pt>
                <c:pt idx="141104">
                  <c:v>123737</c:v>
                </c:pt>
                <c:pt idx="141105">
                  <c:v>123737</c:v>
                </c:pt>
                <c:pt idx="141106">
                  <c:v>123737</c:v>
                </c:pt>
                <c:pt idx="141107">
                  <c:v>123737</c:v>
                </c:pt>
                <c:pt idx="141108">
                  <c:v>123737</c:v>
                </c:pt>
                <c:pt idx="141109">
                  <c:v>123737</c:v>
                </c:pt>
                <c:pt idx="141110">
                  <c:v>123737</c:v>
                </c:pt>
                <c:pt idx="141111">
                  <c:v>123737</c:v>
                </c:pt>
                <c:pt idx="141112">
                  <c:v>123737</c:v>
                </c:pt>
                <c:pt idx="141113">
                  <c:v>123737</c:v>
                </c:pt>
                <c:pt idx="141114">
                  <c:v>123737</c:v>
                </c:pt>
                <c:pt idx="141115">
                  <c:v>123737</c:v>
                </c:pt>
                <c:pt idx="141116">
                  <c:v>123737</c:v>
                </c:pt>
                <c:pt idx="141117">
                  <c:v>123737</c:v>
                </c:pt>
                <c:pt idx="141118">
                  <c:v>123737</c:v>
                </c:pt>
                <c:pt idx="141119">
                  <c:v>123737</c:v>
                </c:pt>
                <c:pt idx="141120">
                  <c:v>123737</c:v>
                </c:pt>
                <c:pt idx="141121">
                  <c:v>123737</c:v>
                </c:pt>
                <c:pt idx="141122">
                  <c:v>123737</c:v>
                </c:pt>
                <c:pt idx="141123">
                  <c:v>123737</c:v>
                </c:pt>
                <c:pt idx="141124">
                  <c:v>123737</c:v>
                </c:pt>
                <c:pt idx="141125">
                  <c:v>123737</c:v>
                </c:pt>
                <c:pt idx="141126">
                  <c:v>123737</c:v>
                </c:pt>
                <c:pt idx="141127">
                  <c:v>123737</c:v>
                </c:pt>
                <c:pt idx="141128">
                  <c:v>123737</c:v>
                </c:pt>
                <c:pt idx="141129">
                  <c:v>123737</c:v>
                </c:pt>
                <c:pt idx="141130">
                  <c:v>123737</c:v>
                </c:pt>
                <c:pt idx="141131">
                  <c:v>123737</c:v>
                </c:pt>
                <c:pt idx="141132">
                  <c:v>123737</c:v>
                </c:pt>
                <c:pt idx="141133">
                  <c:v>123737</c:v>
                </c:pt>
                <c:pt idx="141134">
                  <c:v>123737</c:v>
                </c:pt>
                <c:pt idx="141135">
                  <c:v>123737</c:v>
                </c:pt>
                <c:pt idx="141136">
                  <c:v>123737</c:v>
                </c:pt>
                <c:pt idx="141137">
                  <c:v>123737</c:v>
                </c:pt>
                <c:pt idx="141138">
                  <c:v>123737</c:v>
                </c:pt>
                <c:pt idx="141139">
                  <c:v>123737</c:v>
                </c:pt>
                <c:pt idx="141140">
                  <c:v>123737</c:v>
                </c:pt>
                <c:pt idx="141141">
                  <c:v>123737</c:v>
                </c:pt>
                <c:pt idx="141142">
                  <c:v>123737</c:v>
                </c:pt>
                <c:pt idx="141143">
                  <c:v>123737</c:v>
                </c:pt>
                <c:pt idx="141144">
                  <c:v>123737</c:v>
                </c:pt>
                <c:pt idx="141145">
                  <c:v>123737</c:v>
                </c:pt>
                <c:pt idx="141146">
                  <c:v>123737</c:v>
                </c:pt>
                <c:pt idx="141147">
                  <c:v>123737</c:v>
                </c:pt>
                <c:pt idx="141148">
                  <c:v>123737</c:v>
                </c:pt>
                <c:pt idx="141149">
                  <c:v>123737</c:v>
                </c:pt>
                <c:pt idx="141150">
                  <c:v>123737</c:v>
                </c:pt>
                <c:pt idx="141151">
                  <c:v>123737</c:v>
                </c:pt>
                <c:pt idx="141152">
                  <c:v>123737</c:v>
                </c:pt>
                <c:pt idx="141153">
                  <c:v>123737</c:v>
                </c:pt>
                <c:pt idx="141154">
                  <c:v>123737</c:v>
                </c:pt>
                <c:pt idx="141155">
                  <c:v>123737</c:v>
                </c:pt>
                <c:pt idx="141156">
                  <c:v>123737</c:v>
                </c:pt>
                <c:pt idx="141157">
                  <c:v>123737</c:v>
                </c:pt>
                <c:pt idx="141158">
                  <c:v>123737</c:v>
                </c:pt>
                <c:pt idx="141159">
                  <c:v>123737</c:v>
                </c:pt>
                <c:pt idx="141160">
                  <c:v>123737</c:v>
                </c:pt>
                <c:pt idx="141161">
                  <c:v>123737</c:v>
                </c:pt>
                <c:pt idx="141162">
                  <c:v>123737</c:v>
                </c:pt>
                <c:pt idx="141163">
                  <c:v>123737</c:v>
                </c:pt>
                <c:pt idx="141164">
                  <c:v>123737</c:v>
                </c:pt>
                <c:pt idx="141165">
                  <c:v>123737</c:v>
                </c:pt>
                <c:pt idx="141166">
                  <c:v>123737</c:v>
                </c:pt>
                <c:pt idx="141167">
                  <c:v>123737</c:v>
                </c:pt>
                <c:pt idx="141168">
                  <c:v>123737</c:v>
                </c:pt>
                <c:pt idx="141169">
                  <c:v>123737</c:v>
                </c:pt>
                <c:pt idx="141170">
                  <c:v>123737</c:v>
                </c:pt>
                <c:pt idx="141171">
                  <c:v>123737</c:v>
                </c:pt>
                <c:pt idx="141172">
                  <c:v>123737</c:v>
                </c:pt>
                <c:pt idx="141173">
                  <c:v>123737</c:v>
                </c:pt>
                <c:pt idx="141174">
                  <c:v>123737</c:v>
                </c:pt>
                <c:pt idx="141175">
                  <c:v>123737</c:v>
                </c:pt>
                <c:pt idx="141176">
                  <c:v>123737</c:v>
                </c:pt>
                <c:pt idx="141177">
                  <c:v>123737</c:v>
                </c:pt>
                <c:pt idx="141178">
                  <c:v>123737</c:v>
                </c:pt>
                <c:pt idx="141179">
                  <c:v>123737</c:v>
                </c:pt>
                <c:pt idx="141180">
                  <c:v>123737</c:v>
                </c:pt>
                <c:pt idx="141181">
                  <c:v>123737</c:v>
                </c:pt>
                <c:pt idx="141182">
                  <c:v>123737</c:v>
                </c:pt>
                <c:pt idx="141183">
                  <c:v>123737</c:v>
                </c:pt>
                <c:pt idx="141184">
                  <c:v>123737</c:v>
                </c:pt>
                <c:pt idx="141185">
                  <c:v>123737</c:v>
                </c:pt>
                <c:pt idx="141186">
                  <c:v>123737</c:v>
                </c:pt>
                <c:pt idx="141187">
                  <c:v>123737</c:v>
                </c:pt>
                <c:pt idx="141188">
                  <c:v>123737</c:v>
                </c:pt>
                <c:pt idx="141189">
                  <c:v>123737</c:v>
                </c:pt>
                <c:pt idx="141190">
                  <c:v>123737</c:v>
                </c:pt>
                <c:pt idx="141191">
                  <c:v>123737</c:v>
                </c:pt>
                <c:pt idx="141192">
                  <c:v>123737</c:v>
                </c:pt>
                <c:pt idx="141193">
                  <c:v>123737</c:v>
                </c:pt>
                <c:pt idx="141194">
                  <c:v>123737</c:v>
                </c:pt>
                <c:pt idx="141195">
                  <c:v>123737</c:v>
                </c:pt>
                <c:pt idx="141196">
                  <c:v>123737</c:v>
                </c:pt>
                <c:pt idx="141197">
                  <c:v>123737</c:v>
                </c:pt>
                <c:pt idx="141198">
                  <c:v>123737</c:v>
                </c:pt>
                <c:pt idx="141199">
                  <c:v>123737</c:v>
                </c:pt>
                <c:pt idx="141200">
                  <c:v>123737</c:v>
                </c:pt>
                <c:pt idx="141201">
                  <c:v>123737</c:v>
                </c:pt>
                <c:pt idx="141202">
                  <c:v>123737</c:v>
                </c:pt>
                <c:pt idx="141203">
                  <c:v>123737</c:v>
                </c:pt>
                <c:pt idx="141204">
                  <c:v>123737</c:v>
                </c:pt>
                <c:pt idx="141205">
                  <c:v>123737</c:v>
                </c:pt>
                <c:pt idx="141206">
                  <c:v>123737</c:v>
                </c:pt>
                <c:pt idx="141207">
                  <c:v>123737</c:v>
                </c:pt>
                <c:pt idx="141208">
                  <c:v>123737</c:v>
                </c:pt>
                <c:pt idx="141209">
                  <c:v>123737</c:v>
                </c:pt>
                <c:pt idx="141210">
                  <c:v>123737</c:v>
                </c:pt>
                <c:pt idx="141211">
                  <c:v>123737</c:v>
                </c:pt>
                <c:pt idx="141212">
                  <c:v>123737</c:v>
                </c:pt>
                <c:pt idx="141213">
                  <c:v>123737</c:v>
                </c:pt>
                <c:pt idx="141214">
                  <c:v>123737</c:v>
                </c:pt>
                <c:pt idx="141215">
                  <c:v>123737</c:v>
                </c:pt>
                <c:pt idx="141216">
                  <c:v>123737</c:v>
                </c:pt>
                <c:pt idx="141217">
                  <c:v>123737</c:v>
                </c:pt>
                <c:pt idx="141218">
                  <c:v>123737</c:v>
                </c:pt>
                <c:pt idx="141219">
                  <c:v>123737</c:v>
                </c:pt>
                <c:pt idx="141220">
                  <c:v>123737</c:v>
                </c:pt>
                <c:pt idx="141221">
                  <c:v>123737</c:v>
                </c:pt>
                <c:pt idx="141222">
                  <c:v>123737</c:v>
                </c:pt>
                <c:pt idx="141223">
                  <c:v>123737</c:v>
                </c:pt>
                <c:pt idx="141224">
                  <c:v>123737</c:v>
                </c:pt>
                <c:pt idx="141225">
                  <c:v>123737</c:v>
                </c:pt>
                <c:pt idx="141226">
                  <c:v>123737</c:v>
                </c:pt>
                <c:pt idx="141227">
                  <c:v>123737</c:v>
                </c:pt>
                <c:pt idx="141228">
                  <c:v>123737</c:v>
                </c:pt>
                <c:pt idx="141229">
                  <c:v>123737</c:v>
                </c:pt>
                <c:pt idx="141230">
                  <c:v>123737</c:v>
                </c:pt>
                <c:pt idx="141231">
                  <c:v>123737</c:v>
                </c:pt>
                <c:pt idx="141232">
                  <c:v>123737</c:v>
                </c:pt>
                <c:pt idx="141233">
                  <c:v>123737</c:v>
                </c:pt>
                <c:pt idx="141234">
                  <c:v>123737</c:v>
                </c:pt>
                <c:pt idx="141235">
                  <c:v>123737</c:v>
                </c:pt>
                <c:pt idx="141236">
                  <c:v>123737</c:v>
                </c:pt>
                <c:pt idx="141237">
                  <c:v>123737</c:v>
                </c:pt>
                <c:pt idx="141238">
                  <c:v>123737</c:v>
                </c:pt>
                <c:pt idx="141239">
                  <c:v>123737</c:v>
                </c:pt>
                <c:pt idx="141240">
                  <c:v>123737</c:v>
                </c:pt>
                <c:pt idx="141241">
                  <c:v>123737</c:v>
                </c:pt>
                <c:pt idx="141242">
                  <c:v>123737</c:v>
                </c:pt>
                <c:pt idx="141243">
                  <c:v>123737</c:v>
                </c:pt>
                <c:pt idx="141244">
                  <c:v>123737</c:v>
                </c:pt>
                <c:pt idx="141245">
                  <c:v>123737</c:v>
                </c:pt>
                <c:pt idx="141246">
                  <c:v>123737</c:v>
                </c:pt>
                <c:pt idx="141247">
                  <c:v>123737</c:v>
                </c:pt>
                <c:pt idx="141248">
                  <c:v>123737</c:v>
                </c:pt>
                <c:pt idx="141249">
                  <c:v>123737</c:v>
                </c:pt>
                <c:pt idx="141250">
                  <c:v>123737</c:v>
                </c:pt>
                <c:pt idx="141251">
                  <c:v>123737</c:v>
                </c:pt>
                <c:pt idx="141252">
                  <c:v>123737</c:v>
                </c:pt>
                <c:pt idx="141253">
                  <c:v>123737</c:v>
                </c:pt>
                <c:pt idx="141254">
                  <c:v>123737</c:v>
                </c:pt>
                <c:pt idx="141255">
                  <c:v>123737</c:v>
                </c:pt>
                <c:pt idx="141256">
                  <c:v>123737</c:v>
                </c:pt>
                <c:pt idx="141257">
                  <c:v>123737</c:v>
                </c:pt>
                <c:pt idx="141258">
                  <c:v>123737</c:v>
                </c:pt>
                <c:pt idx="141259">
                  <c:v>123737</c:v>
                </c:pt>
                <c:pt idx="141260">
                  <c:v>123737</c:v>
                </c:pt>
                <c:pt idx="141261">
                  <c:v>123737</c:v>
                </c:pt>
                <c:pt idx="141262">
                  <c:v>123737</c:v>
                </c:pt>
                <c:pt idx="141263">
                  <c:v>123737</c:v>
                </c:pt>
                <c:pt idx="141264">
                  <c:v>123737</c:v>
                </c:pt>
                <c:pt idx="141265">
                  <c:v>123737</c:v>
                </c:pt>
                <c:pt idx="141266">
                  <c:v>123737</c:v>
                </c:pt>
                <c:pt idx="141267">
                  <c:v>123737</c:v>
                </c:pt>
                <c:pt idx="141268">
                  <c:v>123737</c:v>
                </c:pt>
                <c:pt idx="141269">
                  <c:v>123737</c:v>
                </c:pt>
                <c:pt idx="141270">
                  <c:v>123737</c:v>
                </c:pt>
                <c:pt idx="141271">
                  <c:v>123737</c:v>
                </c:pt>
                <c:pt idx="141272">
                  <c:v>123737</c:v>
                </c:pt>
                <c:pt idx="141273">
                  <c:v>123737</c:v>
                </c:pt>
                <c:pt idx="141274">
                  <c:v>123737</c:v>
                </c:pt>
                <c:pt idx="141275">
                  <c:v>123737</c:v>
                </c:pt>
                <c:pt idx="141276">
                  <c:v>123737</c:v>
                </c:pt>
                <c:pt idx="141277">
                  <c:v>123737</c:v>
                </c:pt>
                <c:pt idx="141278">
                  <c:v>123737</c:v>
                </c:pt>
                <c:pt idx="141279">
                  <c:v>123737</c:v>
                </c:pt>
                <c:pt idx="141280">
                  <c:v>123737</c:v>
                </c:pt>
                <c:pt idx="141281">
                  <c:v>123737</c:v>
                </c:pt>
                <c:pt idx="141282">
                  <c:v>123737</c:v>
                </c:pt>
                <c:pt idx="141283">
                  <c:v>123737</c:v>
                </c:pt>
                <c:pt idx="141284">
                  <c:v>123737</c:v>
                </c:pt>
                <c:pt idx="141285">
                  <c:v>123737</c:v>
                </c:pt>
                <c:pt idx="141286">
                  <c:v>123737</c:v>
                </c:pt>
                <c:pt idx="141287">
                  <c:v>123737</c:v>
                </c:pt>
                <c:pt idx="141288">
                  <c:v>123737</c:v>
                </c:pt>
                <c:pt idx="141289">
                  <c:v>123737</c:v>
                </c:pt>
                <c:pt idx="141290">
                  <c:v>123737</c:v>
                </c:pt>
                <c:pt idx="141291">
                  <c:v>123737</c:v>
                </c:pt>
                <c:pt idx="141292">
                  <c:v>123737</c:v>
                </c:pt>
                <c:pt idx="141293">
                  <c:v>123737</c:v>
                </c:pt>
                <c:pt idx="141294">
                  <c:v>123737</c:v>
                </c:pt>
                <c:pt idx="141295">
                  <c:v>123737</c:v>
                </c:pt>
                <c:pt idx="141296">
                  <c:v>123737</c:v>
                </c:pt>
                <c:pt idx="141297">
                  <c:v>123737</c:v>
                </c:pt>
                <c:pt idx="141298">
                  <c:v>123737</c:v>
                </c:pt>
                <c:pt idx="141299">
                  <c:v>123737</c:v>
                </c:pt>
                <c:pt idx="141300">
                  <c:v>123737</c:v>
                </c:pt>
                <c:pt idx="141301">
                  <c:v>123737</c:v>
                </c:pt>
                <c:pt idx="141302">
                  <c:v>123737</c:v>
                </c:pt>
                <c:pt idx="141303">
                  <c:v>123737</c:v>
                </c:pt>
                <c:pt idx="141304">
                  <c:v>123737</c:v>
                </c:pt>
                <c:pt idx="141305">
                  <c:v>123737</c:v>
                </c:pt>
                <c:pt idx="141306">
                  <c:v>123737</c:v>
                </c:pt>
                <c:pt idx="141307">
                  <c:v>123737</c:v>
                </c:pt>
                <c:pt idx="141308">
                  <c:v>123737</c:v>
                </c:pt>
                <c:pt idx="141309">
                  <c:v>123737</c:v>
                </c:pt>
                <c:pt idx="141310">
                  <c:v>123737</c:v>
                </c:pt>
                <c:pt idx="141311">
                  <c:v>123737</c:v>
                </c:pt>
                <c:pt idx="141312">
                  <c:v>123737</c:v>
                </c:pt>
                <c:pt idx="141313">
                  <c:v>123737</c:v>
                </c:pt>
                <c:pt idx="141314">
                  <c:v>123737</c:v>
                </c:pt>
                <c:pt idx="141315">
                  <c:v>123737</c:v>
                </c:pt>
                <c:pt idx="141316">
                  <c:v>123737</c:v>
                </c:pt>
                <c:pt idx="141317">
                  <c:v>123737</c:v>
                </c:pt>
                <c:pt idx="141318">
                  <c:v>123737</c:v>
                </c:pt>
                <c:pt idx="141319">
                  <c:v>123737</c:v>
                </c:pt>
                <c:pt idx="141320">
                  <c:v>123737</c:v>
                </c:pt>
                <c:pt idx="141321">
                  <c:v>123737</c:v>
                </c:pt>
                <c:pt idx="141322">
                  <c:v>123737</c:v>
                </c:pt>
                <c:pt idx="141323">
                  <c:v>123737</c:v>
                </c:pt>
                <c:pt idx="141324">
                  <c:v>123737</c:v>
                </c:pt>
                <c:pt idx="141325">
                  <c:v>123737</c:v>
                </c:pt>
                <c:pt idx="141326">
                  <c:v>123737</c:v>
                </c:pt>
                <c:pt idx="141327">
                  <c:v>123737</c:v>
                </c:pt>
                <c:pt idx="141328">
                  <c:v>123737</c:v>
                </c:pt>
                <c:pt idx="141329">
                  <c:v>123737</c:v>
                </c:pt>
                <c:pt idx="141330">
                  <c:v>123737</c:v>
                </c:pt>
                <c:pt idx="141331">
                  <c:v>123737</c:v>
                </c:pt>
                <c:pt idx="141332">
                  <c:v>123737</c:v>
                </c:pt>
                <c:pt idx="141333">
                  <c:v>123737</c:v>
                </c:pt>
                <c:pt idx="141334">
                  <c:v>123737</c:v>
                </c:pt>
                <c:pt idx="141335">
                  <c:v>123737</c:v>
                </c:pt>
                <c:pt idx="141336">
                  <c:v>123737</c:v>
                </c:pt>
                <c:pt idx="141337">
                  <c:v>123737</c:v>
                </c:pt>
                <c:pt idx="141338">
                  <c:v>123737</c:v>
                </c:pt>
                <c:pt idx="141339">
                  <c:v>123737</c:v>
                </c:pt>
                <c:pt idx="141340">
                  <c:v>123737</c:v>
                </c:pt>
                <c:pt idx="141341">
                  <c:v>123737</c:v>
                </c:pt>
                <c:pt idx="141342">
                  <c:v>123737</c:v>
                </c:pt>
                <c:pt idx="141343">
                  <c:v>123737</c:v>
                </c:pt>
                <c:pt idx="141344">
                  <c:v>123737</c:v>
                </c:pt>
                <c:pt idx="141345">
                  <c:v>123737</c:v>
                </c:pt>
                <c:pt idx="141346">
                  <c:v>123737</c:v>
                </c:pt>
                <c:pt idx="141347">
                  <c:v>123737</c:v>
                </c:pt>
                <c:pt idx="141348">
                  <c:v>123737</c:v>
                </c:pt>
                <c:pt idx="141349">
                  <c:v>123737</c:v>
                </c:pt>
                <c:pt idx="141350">
                  <c:v>123737</c:v>
                </c:pt>
                <c:pt idx="141351">
                  <c:v>123737</c:v>
                </c:pt>
                <c:pt idx="141352">
                  <c:v>123737</c:v>
                </c:pt>
                <c:pt idx="141353">
                  <c:v>123737</c:v>
                </c:pt>
                <c:pt idx="141354">
                  <c:v>123737</c:v>
                </c:pt>
                <c:pt idx="141355">
                  <c:v>123737</c:v>
                </c:pt>
                <c:pt idx="141356">
                  <c:v>123737</c:v>
                </c:pt>
                <c:pt idx="141357">
                  <c:v>123737</c:v>
                </c:pt>
                <c:pt idx="141358">
                  <c:v>123737</c:v>
                </c:pt>
                <c:pt idx="141359">
                  <c:v>123737</c:v>
                </c:pt>
                <c:pt idx="141360">
                  <c:v>123737</c:v>
                </c:pt>
                <c:pt idx="141361">
                  <c:v>123737</c:v>
                </c:pt>
                <c:pt idx="141362">
                  <c:v>123737</c:v>
                </c:pt>
                <c:pt idx="141363">
                  <c:v>123737</c:v>
                </c:pt>
                <c:pt idx="141364">
                  <c:v>123737</c:v>
                </c:pt>
                <c:pt idx="141365">
                  <c:v>123737</c:v>
                </c:pt>
                <c:pt idx="141366">
                  <c:v>123737</c:v>
                </c:pt>
                <c:pt idx="141367">
                  <c:v>123737</c:v>
                </c:pt>
                <c:pt idx="141368">
                  <c:v>123737</c:v>
                </c:pt>
                <c:pt idx="141369">
                  <c:v>123737</c:v>
                </c:pt>
                <c:pt idx="141370">
                  <c:v>123737</c:v>
                </c:pt>
                <c:pt idx="141371">
                  <c:v>123737</c:v>
                </c:pt>
                <c:pt idx="141372">
                  <c:v>123737</c:v>
                </c:pt>
                <c:pt idx="141373">
                  <c:v>123737</c:v>
                </c:pt>
                <c:pt idx="141374">
                  <c:v>123737</c:v>
                </c:pt>
                <c:pt idx="141375">
                  <c:v>123737</c:v>
                </c:pt>
                <c:pt idx="141376">
                  <c:v>123737</c:v>
                </c:pt>
                <c:pt idx="141377">
                  <c:v>123737</c:v>
                </c:pt>
                <c:pt idx="141378">
                  <c:v>123737</c:v>
                </c:pt>
                <c:pt idx="141379">
                  <c:v>123737</c:v>
                </c:pt>
                <c:pt idx="141380">
                  <c:v>123737</c:v>
                </c:pt>
                <c:pt idx="141381">
                  <c:v>123737</c:v>
                </c:pt>
                <c:pt idx="141382">
                  <c:v>123737</c:v>
                </c:pt>
                <c:pt idx="141383">
                  <c:v>123737</c:v>
                </c:pt>
                <c:pt idx="141384">
                  <c:v>123737</c:v>
                </c:pt>
                <c:pt idx="141385">
                  <c:v>123737</c:v>
                </c:pt>
                <c:pt idx="141386">
                  <c:v>123737</c:v>
                </c:pt>
                <c:pt idx="141387">
                  <c:v>123737</c:v>
                </c:pt>
                <c:pt idx="141388">
                  <c:v>123737</c:v>
                </c:pt>
                <c:pt idx="141389">
                  <c:v>123737</c:v>
                </c:pt>
                <c:pt idx="141390">
                  <c:v>123737</c:v>
                </c:pt>
                <c:pt idx="141391">
                  <c:v>123737</c:v>
                </c:pt>
                <c:pt idx="141392">
                  <c:v>123737</c:v>
                </c:pt>
                <c:pt idx="141393">
                  <c:v>123737</c:v>
                </c:pt>
                <c:pt idx="141394">
                  <c:v>123737</c:v>
                </c:pt>
                <c:pt idx="141395">
                  <c:v>123737</c:v>
                </c:pt>
                <c:pt idx="141396">
                  <c:v>123737</c:v>
                </c:pt>
                <c:pt idx="141397">
                  <c:v>123737</c:v>
                </c:pt>
                <c:pt idx="141398">
                  <c:v>123737</c:v>
                </c:pt>
                <c:pt idx="141399">
                  <c:v>123737</c:v>
                </c:pt>
                <c:pt idx="141400">
                  <c:v>123737</c:v>
                </c:pt>
                <c:pt idx="141401">
                  <c:v>123737</c:v>
                </c:pt>
                <c:pt idx="141402">
                  <c:v>123737</c:v>
                </c:pt>
                <c:pt idx="141403">
                  <c:v>123737</c:v>
                </c:pt>
                <c:pt idx="141404">
                  <c:v>123737</c:v>
                </c:pt>
                <c:pt idx="141405">
                  <c:v>123737</c:v>
                </c:pt>
                <c:pt idx="141406">
                  <c:v>123737</c:v>
                </c:pt>
                <c:pt idx="141407">
                  <c:v>123737</c:v>
                </c:pt>
                <c:pt idx="141408">
                  <c:v>123737</c:v>
                </c:pt>
                <c:pt idx="141409">
                  <c:v>123737</c:v>
                </c:pt>
                <c:pt idx="141410">
                  <c:v>123737</c:v>
                </c:pt>
                <c:pt idx="141411">
                  <c:v>123737</c:v>
                </c:pt>
                <c:pt idx="141412">
                  <c:v>123737</c:v>
                </c:pt>
                <c:pt idx="141413">
                  <c:v>123737</c:v>
                </c:pt>
                <c:pt idx="141414">
                  <c:v>123737</c:v>
                </c:pt>
                <c:pt idx="141415">
                  <c:v>123737</c:v>
                </c:pt>
                <c:pt idx="141416">
                  <c:v>123737</c:v>
                </c:pt>
                <c:pt idx="141417">
                  <c:v>123737</c:v>
                </c:pt>
                <c:pt idx="141418">
                  <c:v>123737</c:v>
                </c:pt>
                <c:pt idx="141419">
                  <c:v>123737</c:v>
                </c:pt>
                <c:pt idx="141420">
                  <c:v>123737</c:v>
                </c:pt>
                <c:pt idx="141421">
                  <c:v>123737</c:v>
                </c:pt>
                <c:pt idx="141422">
                  <c:v>123737</c:v>
                </c:pt>
                <c:pt idx="141423">
                  <c:v>123737</c:v>
                </c:pt>
                <c:pt idx="141424">
                  <c:v>123737</c:v>
                </c:pt>
                <c:pt idx="141425">
                  <c:v>123737</c:v>
                </c:pt>
                <c:pt idx="141426">
                  <c:v>123737</c:v>
                </c:pt>
                <c:pt idx="141427">
                  <c:v>123737</c:v>
                </c:pt>
                <c:pt idx="141428">
                  <c:v>123737</c:v>
                </c:pt>
                <c:pt idx="141429">
                  <c:v>123737</c:v>
                </c:pt>
                <c:pt idx="141430">
                  <c:v>123737</c:v>
                </c:pt>
                <c:pt idx="141431">
                  <c:v>123737</c:v>
                </c:pt>
                <c:pt idx="141432">
                  <c:v>123737</c:v>
                </c:pt>
                <c:pt idx="141433">
                  <c:v>123737</c:v>
                </c:pt>
                <c:pt idx="141434">
                  <c:v>123737</c:v>
                </c:pt>
                <c:pt idx="141435">
                  <c:v>123737</c:v>
                </c:pt>
                <c:pt idx="141436">
                  <c:v>123737</c:v>
                </c:pt>
                <c:pt idx="141437">
                  <c:v>123737</c:v>
                </c:pt>
                <c:pt idx="141438">
                  <c:v>123737</c:v>
                </c:pt>
                <c:pt idx="141439">
                  <c:v>123737</c:v>
                </c:pt>
                <c:pt idx="141440">
                  <c:v>123737</c:v>
                </c:pt>
                <c:pt idx="141441">
                  <c:v>123737</c:v>
                </c:pt>
                <c:pt idx="141442">
                  <c:v>123737</c:v>
                </c:pt>
                <c:pt idx="141443">
                  <c:v>123737</c:v>
                </c:pt>
                <c:pt idx="141444">
                  <c:v>123737</c:v>
                </c:pt>
                <c:pt idx="141445">
                  <c:v>123737</c:v>
                </c:pt>
                <c:pt idx="141446">
                  <c:v>123737</c:v>
                </c:pt>
                <c:pt idx="141447">
                  <c:v>123737</c:v>
                </c:pt>
                <c:pt idx="141448">
                  <c:v>123737</c:v>
                </c:pt>
                <c:pt idx="141449">
                  <c:v>123737</c:v>
                </c:pt>
                <c:pt idx="141450">
                  <c:v>123737</c:v>
                </c:pt>
                <c:pt idx="141451">
                  <c:v>123737</c:v>
                </c:pt>
                <c:pt idx="141452">
                  <c:v>123737</c:v>
                </c:pt>
                <c:pt idx="141453">
                  <c:v>123737</c:v>
                </c:pt>
                <c:pt idx="141454">
                  <c:v>123737</c:v>
                </c:pt>
                <c:pt idx="141455">
                  <c:v>123737</c:v>
                </c:pt>
                <c:pt idx="141456">
                  <c:v>123737</c:v>
                </c:pt>
                <c:pt idx="141457">
                  <c:v>123737</c:v>
                </c:pt>
                <c:pt idx="141458">
                  <c:v>123737</c:v>
                </c:pt>
                <c:pt idx="141459">
                  <c:v>123737</c:v>
                </c:pt>
                <c:pt idx="141460">
                  <c:v>123737</c:v>
                </c:pt>
                <c:pt idx="141461">
                  <c:v>123737</c:v>
                </c:pt>
                <c:pt idx="141462">
                  <c:v>123737</c:v>
                </c:pt>
                <c:pt idx="141463">
                  <c:v>123737</c:v>
                </c:pt>
                <c:pt idx="141464">
                  <c:v>123737</c:v>
                </c:pt>
                <c:pt idx="141465">
                  <c:v>123737</c:v>
                </c:pt>
                <c:pt idx="141466">
                  <c:v>123737</c:v>
                </c:pt>
                <c:pt idx="141467">
                  <c:v>123737</c:v>
                </c:pt>
                <c:pt idx="141468">
                  <c:v>123737</c:v>
                </c:pt>
                <c:pt idx="141469">
                  <c:v>123737</c:v>
                </c:pt>
                <c:pt idx="141470">
                  <c:v>123737</c:v>
                </c:pt>
                <c:pt idx="141471">
                  <c:v>123737</c:v>
                </c:pt>
                <c:pt idx="141472">
                  <c:v>123737</c:v>
                </c:pt>
                <c:pt idx="141473">
                  <c:v>123737</c:v>
                </c:pt>
                <c:pt idx="141474">
                  <c:v>123737</c:v>
                </c:pt>
                <c:pt idx="141475">
                  <c:v>123737</c:v>
                </c:pt>
                <c:pt idx="141476">
                  <c:v>123737</c:v>
                </c:pt>
                <c:pt idx="141477">
                  <c:v>123737</c:v>
                </c:pt>
                <c:pt idx="141478">
                  <c:v>123737</c:v>
                </c:pt>
                <c:pt idx="141479">
                  <c:v>123737</c:v>
                </c:pt>
                <c:pt idx="141480">
                  <c:v>123737</c:v>
                </c:pt>
                <c:pt idx="141481">
                  <c:v>123737</c:v>
                </c:pt>
                <c:pt idx="141482">
                  <c:v>123737</c:v>
                </c:pt>
                <c:pt idx="141483">
                  <c:v>123737</c:v>
                </c:pt>
                <c:pt idx="141484">
                  <c:v>123737</c:v>
                </c:pt>
                <c:pt idx="141485">
                  <c:v>123737</c:v>
                </c:pt>
                <c:pt idx="141486">
                  <c:v>123737</c:v>
                </c:pt>
                <c:pt idx="141487">
                  <c:v>123737</c:v>
                </c:pt>
                <c:pt idx="141488">
                  <c:v>123737</c:v>
                </c:pt>
                <c:pt idx="141489">
                  <c:v>123737</c:v>
                </c:pt>
                <c:pt idx="141490">
                  <c:v>123737</c:v>
                </c:pt>
                <c:pt idx="141491">
                  <c:v>123737</c:v>
                </c:pt>
                <c:pt idx="141492">
                  <c:v>123737</c:v>
                </c:pt>
                <c:pt idx="141493">
                  <c:v>123737</c:v>
                </c:pt>
                <c:pt idx="141494">
                  <c:v>123737</c:v>
                </c:pt>
                <c:pt idx="141495">
                  <c:v>123737</c:v>
                </c:pt>
                <c:pt idx="141496">
                  <c:v>123737</c:v>
                </c:pt>
                <c:pt idx="141497">
                  <c:v>123737</c:v>
                </c:pt>
                <c:pt idx="141498">
                  <c:v>123737</c:v>
                </c:pt>
                <c:pt idx="141499">
                  <c:v>123737</c:v>
                </c:pt>
                <c:pt idx="141500">
                  <c:v>123737</c:v>
                </c:pt>
                <c:pt idx="141501">
                  <c:v>123737</c:v>
                </c:pt>
                <c:pt idx="141502">
                  <c:v>123737</c:v>
                </c:pt>
                <c:pt idx="141503">
                  <c:v>123737</c:v>
                </c:pt>
                <c:pt idx="141504">
                  <c:v>123737</c:v>
                </c:pt>
                <c:pt idx="141505">
                  <c:v>123737</c:v>
                </c:pt>
                <c:pt idx="141506">
                  <c:v>123737</c:v>
                </c:pt>
                <c:pt idx="141507">
                  <c:v>123737</c:v>
                </c:pt>
                <c:pt idx="141508">
                  <c:v>123737</c:v>
                </c:pt>
                <c:pt idx="141509">
                  <c:v>123737</c:v>
                </c:pt>
                <c:pt idx="141510">
                  <c:v>123737</c:v>
                </c:pt>
                <c:pt idx="141511">
                  <c:v>123737</c:v>
                </c:pt>
                <c:pt idx="141512">
                  <c:v>123737</c:v>
                </c:pt>
                <c:pt idx="141513">
                  <c:v>123737</c:v>
                </c:pt>
                <c:pt idx="141514">
                  <c:v>123737</c:v>
                </c:pt>
                <c:pt idx="141515">
                  <c:v>123737</c:v>
                </c:pt>
                <c:pt idx="141516">
                  <c:v>123737</c:v>
                </c:pt>
                <c:pt idx="141517">
                  <c:v>123737</c:v>
                </c:pt>
                <c:pt idx="141518">
                  <c:v>123737</c:v>
                </c:pt>
                <c:pt idx="141519">
                  <c:v>123737</c:v>
                </c:pt>
                <c:pt idx="141520">
                  <c:v>123737</c:v>
                </c:pt>
                <c:pt idx="141521">
                  <c:v>123737</c:v>
                </c:pt>
                <c:pt idx="141522">
                  <c:v>123737</c:v>
                </c:pt>
                <c:pt idx="141523">
                  <c:v>123737</c:v>
                </c:pt>
                <c:pt idx="141524">
                  <c:v>123737</c:v>
                </c:pt>
                <c:pt idx="141525">
                  <c:v>123737</c:v>
                </c:pt>
                <c:pt idx="141526">
                  <c:v>123737</c:v>
                </c:pt>
                <c:pt idx="141527">
                  <c:v>123737</c:v>
                </c:pt>
                <c:pt idx="141528">
                  <c:v>123737</c:v>
                </c:pt>
                <c:pt idx="141529">
                  <c:v>123737</c:v>
                </c:pt>
                <c:pt idx="141530">
                  <c:v>123737</c:v>
                </c:pt>
                <c:pt idx="141531">
                  <c:v>123737</c:v>
                </c:pt>
                <c:pt idx="141532">
                  <c:v>123737</c:v>
                </c:pt>
                <c:pt idx="141533">
                  <c:v>123737</c:v>
                </c:pt>
                <c:pt idx="141534">
                  <c:v>123737</c:v>
                </c:pt>
                <c:pt idx="141535">
                  <c:v>123737</c:v>
                </c:pt>
                <c:pt idx="141536">
                  <c:v>123737</c:v>
                </c:pt>
                <c:pt idx="141537">
                  <c:v>123737</c:v>
                </c:pt>
                <c:pt idx="141538">
                  <c:v>123737</c:v>
                </c:pt>
                <c:pt idx="141539">
                  <c:v>123737</c:v>
                </c:pt>
                <c:pt idx="141540">
                  <c:v>123737</c:v>
                </c:pt>
                <c:pt idx="141541">
                  <c:v>123737</c:v>
                </c:pt>
                <c:pt idx="141542">
                  <c:v>123737</c:v>
                </c:pt>
                <c:pt idx="141543">
                  <c:v>123737</c:v>
                </c:pt>
                <c:pt idx="141544">
                  <c:v>123737</c:v>
                </c:pt>
                <c:pt idx="141545">
                  <c:v>123737</c:v>
                </c:pt>
                <c:pt idx="141546">
                  <c:v>123737</c:v>
                </c:pt>
                <c:pt idx="141547">
                  <c:v>123737</c:v>
                </c:pt>
                <c:pt idx="141548">
                  <c:v>123737</c:v>
                </c:pt>
                <c:pt idx="141549">
                  <c:v>123737</c:v>
                </c:pt>
                <c:pt idx="141550">
                  <c:v>123737</c:v>
                </c:pt>
                <c:pt idx="141551">
                  <c:v>123737</c:v>
                </c:pt>
                <c:pt idx="141552">
                  <c:v>123737</c:v>
                </c:pt>
                <c:pt idx="141553">
                  <c:v>123737</c:v>
                </c:pt>
                <c:pt idx="141554">
                  <c:v>123737</c:v>
                </c:pt>
                <c:pt idx="141555">
                  <c:v>123737</c:v>
                </c:pt>
                <c:pt idx="141556">
                  <c:v>123737</c:v>
                </c:pt>
                <c:pt idx="141557">
                  <c:v>123737</c:v>
                </c:pt>
                <c:pt idx="141558">
                  <c:v>123737</c:v>
                </c:pt>
                <c:pt idx="141559">
                  <c:v>123737</c:v>
                </c:pt>
                <c:pt idx="141560">
                  <c:v>123737</c:v>
                </c:pt>
                <c:pt idx="141561">
                  <c:v>123737</c:v>
                </c:pt>
                <c:pt idx="141562">
                  <c:v>123737</c:v>
                </c:pt>
                <c:pt idx="141563">
                  <c:v>123737</c:v>
                </c:pt>
                <c:pt idx="141564">
                  <c:v>123737</c:v>
                </c:pt>
                <c:pt idx="141565">
                  <c:v>123737</c:v>
                </c:pt>
                <c:pt idx="141566">
                  <c:v>123737</c:v>
                </c:pt>
                <c:pt idx="141567">
                  <c:v>123737</c:v>
                </c:pt>
                <c:pt idx="141568">
                  <c:v>123737</c:v>
                </c:pt>
                <c:pt idx="141569">
                  <c:v>123737</c:v>
                </c:pt>
                <c:pt idx="141570">
                  <c:v>123737</c:v>
                </c:pt>
                <c:pt idx="141571">
                  <c:v>123737</c:v>
                </c:pt>
                <c:pt idx="141572">
                  <c:v>123737</c:v>
                </c:pt>
                <c:pt idx="141573">
                  <c:v>123737</c:v>
                </c:pt>
                <c:pt idx="141574">
                  <c:v>123737</c:v>
                </c:pt>
                <c:pt idx="141575">
                  <c:v>123737</c:v>
                </c:pt>
                <c:pt idx="141576">
                  <c:v>123737</c:v>
                </c:pt>
                <c:pt idx="141577">
                  <c:v>123737</c:v>
                </c:pt>
                <c:pt idx="141578">
                  <c:v>123737</c:v>
                </c:pt>
                <c:pt idx="141579">
                  <c:v>123737</c:v>
                </c:pt>
                <c:pt idx="141580">
                  <c:v>123737</c:v>
                </c:pt>
                <c:pt idx="141581">
                  <c:v>123737</c:v>
                </c:pt>
                <c:pt idx="141582">
                  <c:v>123737</c:v>
                </c:pt>
                <c:pt idx="141583">
                  <c:v>123737</c:v>
                </c:pt>
                <c:pt idx="141584">
                  <c:v>123737</c:v>
                </c:pt>
                <c:pt idx="141585">
                  <c:v>123737</c:v>
                </c:pt>
                <c:pt idx="141586">
                  <c:v>123737</c:v>
                </c:pt>
                <c:pt idx="141587">
                  <c:v>123737</c:v>
                </c:pt>
                <c:pt idx="141588">
                  <c:v>123737</c:v>
                </c:pt>
                <c:pt idx="141589">
                  <c:v>123737</c:v>
                </c:pt>
                <c:pt idx="141590">
                  <c:v>123737</c:v>
                </c:pt>
                <c:pt idx="141591">
                  <c:v>123737</c:v>
                </c:pt>
                <c:pt idx="141592">
                  <c:v>123737</c:v>
                </c:pt>
                <c:pt idx="141593">
                  <c:v>123737</c:v>
                </c:pt>
                <c:pt idx="141594">
                  <c:v>123737</c:v>
                </c:pt>
                <c:pt idx="141595">
                  <c:v>123737</c:v>
                </c:pt>
                <c:pt idx="141596">
                  <c:v>123737</c:v>
                </c:pt>
                <c:pt idx="141597">
                  <c:v>123737</c:v>
                </c:pt>
                <c:pt idx="141598">
                  <c:v>123737</c:v>
                </c:pt>
                <c:pt idx="141599">
                  <c:v>123737</c:v>
                </c:pt>
                <c:pt idx="141600">
                  <c:v>123737</c:v>
                </c:pt>
                <c:pt idx="141601">
                  <c:v>123737</c:v>
                </c:pt>
                <c:pt idx="141602">
                  <c:v>123737</c:v>
                </c:pt>
                <c:pt idx="141603">
                  <c:v>123737</c:v>
                </c:pt>
                <c:pt idx="141604">
                  <c:v>123737</c:v>
                </c:pt>
                <c:pt idx="141605">
                  <c:v>123737</c:v>
                </c:pt>
                <c:pt idx="141606">
                  <c:v>123737</c:v>
                </c:pt>
                <c:pt idx="141607">
                  <c:v>123737</c:v>
                </c:pt>
                <c:pt idx="141608">
                  <c:v>123737</c:v>
                </c:pt>
                <c:pt idx="141609">
                  <c:v>123737</c:v>
                </c:pt>
                <c:pt idx="141610">
                  <c:v>123737</c:v>
                </c:pt>
                <c:pt idx="141611">
                  <c:v>123737</c:v>
                </c:pt>
                <c:pt idx="141612">
                  <c:v>123737</c:v>
                </c:pt>
                <c:pt idx="141613">
                  <c:v>123737</c:v>
                </c:pt>
                <c:pt idx="141614">
                  <c:v>123737</c:v>
                </c:pt>
                <c:pt idx="141615">
                  <c:v>123737</c:v>
                </c:pt>
                <c:pt idx="141616">
                  <c:v>123737</c:v>
                </c:pt>
                <c:pt idx="141617">
                  <c:v>123737</c:v>
                </c:pt>
                <c:pt idx="141618">
                  <c:v>123737</c:v>
                </c:pt>
                <c:pt idx="141619">
                  <c:v>123737</c:v>
                </c:pt>
                <c:pt idx="141620">
                  <c:v>123737</c:v>
                </c:pt>
                <c:pt idx="141621">
                  <c:v>123737</c:v>
                </c:pt>
                <c:pt idx="141622">
                  <c:v>123737</c:v>
                </c:pt>
                <c:pt idx="141623">
                  <c:v>123737</c:v>
                </c:pt>
                <c:pt idx="141624">
                  <c:v>123737</c:v>
                </c:pt>
                <c:pt idx="141625">
                  <c:v>123737</c:v>
                </c:pt>
                <c:pt idx="141626">
                  <c:v>123737</c:v>
                </c:pt>
                <c:pt idx="141627">
                  <c:v>123737</c:v>
                </c:pt>
                <c:pt idx="141628">
                  <c:v>123737</c:v>
                </c:pt>
                <c:pt idx="141629">
                  <c:v>123737</c:v>
                </c:pt>
                <c:pt idx="141630">
                  <c:v>123737</c:v>
                </c:pt>
                <c:pt idx="141631">
                  <c:v>123737</c:v>
                </c:pt>
                <c:pt idx="141632">
                  <c:v>123737</c:v>
                </c:pt>
                <c:pt idx="141633">
                  <c:v>123737</c:v>
                </c:pt>
                <c:pt idx="141634">
                  <c:v>123737</c:v>
                </c:pt>
                <c:pt idx="141635">
                  <c:v>123737</c:v>
                </c:pt>
                <c:pt idx="141636">
                  <c:v>123737</c:v>
                </c:pt>
                <c:pt idx="141637">
                  <c:v>123737</c:v>
                </c:pt>
                <c:pt idx="141638">
                  <c:v>123737</c:v>
                </c:pt>
                <c:pt idx="141639">
                  <c:v>123737</c:v>
                </c:pt>
                <c:pt idx="141640">
                  <c:v>123737</c:v>
                </c:pt>
                <c:pt idx="141641">
                  <c:v>123737</c:v>
                </c:pt>
                <c:pt idx="141642">
                  <c:v>123737</c:v>
                </c:pt>
                <c:pt idx="141643">
                  <c:v>123737</c:v>
                </c:pt>
                <c:pt idx="141644">
                  <c:v>123737</c:v>
                </c:pt>
                <c:pt idx="141645">
                  <c:v>123737</c:v>
                </c:pt>
                <c:pt idx="141646">
                  <c:v>123737</c:v>
                </c:pt>
                <c:pt idx="141647">
                  <c:v>123737</c:v>
                </c:pt>
                <c:pt idx="141648">
                  <c:v>123737</c:v>
                </c:pt>
                <c:pt idx="141649">
                  <c:v>123737</c:v>
                </c:pt>
                <c:pt idx="141650">
                  <c:v>123737</c:v>
                </c:pt>
                <c:pt idx="141651">
                  <c:v>123737</c:v>
                </c:pt>
                <c:pt idx="141652">
                  <c:v>123737</c:v>
                </c:pt>
                <c:pt idx="141653">
                  <c:v>123737</c:v>
                </c:pt>
                <c:pt idx="141654">
                  <c:v>123737</c:v>
                </c:pt>
                <c:pt idx="141655">
                  <c:v>123737</c:v>
                </c:pt>
                <c:pt idx="141656">
                  <c:v>123737</c:v>
                </c:pt>
                <c:pt idx="141657">
                  <c:v>123737</c:v>
                </c:pt>
                <c:pt idx="141658">
                  <c:v>123737</c:v>
                </c:pt>
                <c:pt idx="141659">
                  <c:v>123737</c:v>
                </c:pt>
                <c:pt idx="141660">
                  <c:v>123737</c:v>
                </c:pt>
                <c:pt idx="141661">
                  <c:v>123737</c:v>
                </c:pt>
                <c:pt idx="141662">
                  <c:v>123737</c:v>
                </c:pt>
                <c:pt idx="141663">
                  <c:v>123737</c:v>
                </c:pt>
                <c:pt idx="141664">
                  <c:v>123737</c:v>
                </c:pt>
                <c:pt idx="141665">
                  <c:v>123737</c:v>
                </c:pt>
                <c:pt idx="141666">
                  <c:v>123737</c:v>
                </c:pt>
                <c:pt idx="141667">
                  <c:v>123737</c:v>
                </c:pt>
                <c:pt idx="141668">
                  <c:v>123737</c:v>
                </c:pt>
                <c:pt idx="141669">
                  <c:v>123737</c:v>
                </c:pt>
                <c:pt idx="141670">
                  <c:v>123737</c:v>
                </c:pt>
                <c:pt idx="141671">
                  <c:v>123737</c:v>
                </c:pt>
                <c:pt idx="141672">
                  <c:v>123737</c:v>
                </c:pt>
                <c:pt idx="141673">
                  <c:v>123737</c:v>
                </c:pt>
                <c:pt idx="141674">
                  <c:v>123737</c:v>
                </c:pt>
                <c:pt idx="141675">
                  <c:v>123737</c:v>
                </c:pt>
                <c:pt idx="141676">
                  <c:v>123737</c:v>
                </c:pt>
                <c:pt idx="141677">
                  <c:v>123737</c:v>
                </c:pt>
                <c:pt idx="141678">
                  <c:v>123737</c:v>
                </c:pt>
                <c:pt idx="141679">
                  <c:v>123737</c:v>
                </c:pt>
                <c:pt idx="141680">
                  <c:v>123737</c:v>
                </c:pt>
                <c:pt idx="141681">
                  <c:v>123737</c:v>
                </c:pt>
                <c:pt idx="141682">
                  <c:v>123737</c:v>
                </c:pt>
                <c:pt idx="141683">
                  <c:v>123737</c:v>
                </c:pt>
                <c:pt idx="141684">
                  <c:v>123737</c:v>
                </c:pt>
                <c:pt idx="141685">
                  <c:v>123737</c:v>
                </c:pt>
                <c:pt idx="141686">
                  <c:v>123737</c:v>
                </c:pt>
                <c:pt idx="141687">
                  <c:v>123737</c:v>
                </c:pt>
                <c:pt idx="141688">
                  <c:v>123737</c:v>
                </c:pt>
                <c:pt idx="141689">
                  <c:v>123737</c:v>
                </c:pt>
                <c:pt idx="141690">
                  <c:v>123737</c:v>
                </c:pt>
                <c:pt idx="141691">
                  <c:v>123737</c:v>
                </c:pt>
                <c:pt idx="141692">
                  <c:v>123737</c:v>
                </c:pt>
                <c:pt idx="141693">
                  <c:v>123737</c:v>
                </c:pt>
                <c:pt idx="141694">
                  <c:v>123737</c:v>
                </c:pt>
                <c:pt idx="141695">
                  <c:v>123737</c:v>
                </c:pt>
                <c:pt idx="141696">
                  <c:v>123737</c:v>
                </c:pt>
                <c:pt idx="141697">
                  <c:v>123737</c:v>
                </c:pt>
                <c:pt idx="141698">
                  <c:v>123737</c:v>
                </c:pt>
                <c:pt idx="141699">
                  <c:v>123737</c:v>
                </c:pt>
                <c:pt idx="141700">
                  <c:v>123737</c:v>
                </c:pt>
                <c:pt idx="141701">
                  <c:v>123737</c:v>
                </c:pt>
                <c:pt idx="141702">
                  <c:v>123737</c:v>
                </c:pt>
                <c:pt idx="141703">
                  <c:v>123737</c:v>
                </c:pt>
                <c:pt idx="141704">
                  <c:v>123737</c:v>
                </c:pt>
                <c:pt idx="141705">
                  <c:v>123737</c:v>
                </c:pt>
                <c:pt idx="141706">
                  <c:v>123737</c:v>
                </c:pt>
                <c:pt idx="141707">
                  <c:v>123737</c:v>
                </c:pt>
                <c:pt idx="141708">
                  <c:v>123737</c:v>
                </c:pt>
                <c:pt idx="141709">
                  <c:v>123737</c:v>
                </c:pt>
                <c:pt idx="141710">
                  <c:v>123737</c:v>
                </c:pt>
                <c:pt idx="141711">
                  <c:v>123737</c:v>
                </c:pt>
                <c:pt idx="141712">
                  <c:v>123737</c:v>
                </c:pt>
                <c:pt idx="141713">
                  <c:v>123737</c:v>
                </c:pt>
                <c:pt idx="141714">
                  <c:v>123737</c:v>
                </c:pt>
                <c:pt idx="141715">
                  <c:v>123737</c:v>
                </c:pt>
                <c:pt idx="141716">
                  <c:v>123737</c:v>
                </c:pt>
                <c:pt idx="141717">
                  <c:v>123737</c:v>
                </c:pt>
                <c:pt idx="141718">
                  <c:v>123737</c:v>
                </c:pt>
                <c:pt idx="141719">
                  <c:v>123737</c:v>
                </c:pt>
                <c:pt idx="141720">
                  <c:v>123737</c:v>
                </c:pt>
                <c:pt idx="141721">
                  <c:v>123737</c:v>
                </c:pt>
                <c:pt idx="141722">
                  <c:v>123737</c:v>
                </c:pt>
                <c:pt idx="141723">
                  <c:v>123737</c:v>
                </c:pt>
                <c:pt idx="141724">
                  <c:v>123737</c:v>
                </c:pt>
                <c:pt idx="141725">
                  <c:v>123737</c:v>
                </c:pt>
                <c:pt idx="141726">
                  <c:v>123737</c:v>
                </c:pt>
                <c:pt idx="141727">
                  <c:v>123737</c:v>
                </c:pt>
                <c:pt idx="141728">
                  <c:v>123737</c:v>
                </c:pt>
                <c:pt idx="141729">
                  <c:v>123737</c:v>
                </c:pt>
                <c:pt idx="141730">
                  <c:v>123737</c:v>
                </c:pt>
                <c:pt idx="141731">
                  <c:v>123737</c:v>
                </c:pt>
                <c:pt idx="141732">
                  <c:v>123737</c:v>
                </c:pt>
                <c:pt idx="141733">
                  <c:v>123737</c:v>
                </c:pt>
                <c:pt idx="141734">
                  <c:v>123737</c:v>
                </c:pt>
                <c:pt idx="141735">
                  <c:v>123737</c:v>
                </c:pt>
                <c:pt idx="141736">
                  <c:v>123737</c:v>
                </c:pt>
                <c:pt idx="141737">
                  <c:v>123737</c:v>
                </c:pt>
                <c:pt idx="141738">
                  <c:v>123737</c:v>
                </c:pt>
                <c:pt idx="141739">
                  <c:v>123737</c:v>
                </c:pt>
                <c:pt idx="141740">
                  <c:v>123737</c:v>
                </c:pt>
                <c:pt idx="141741">
                  <c:v>123737</c:v>
                </c:pt>
                <c:pt idx="141742">
                  <c:v>123737</c:v>
                </c:pt>
                <c:pt idx="141743">
                  <c:v>123737</c:v>
                </c:pt>
                <c:pt idx="141744">
                  <c:v>123737</c:v>
                </c:pt>
                <c:pt idx="141745">
                  <c:v>123737</c:v>
                </c:pt>
                <c:pt idx="141746">
                  <c:v>123737</c:v>
                </c:pt>
                <c:pt idx="141747">
                  <c:v>123737</c:v>
                </c:pt>
                <c:pt idx="141748">
                  <c:v>123737</c:v>
                </c:pt>
                <c:pt idx="141749">
                  <c:v>123737</c:v>
                </c:pt>
                <c:pt idx="141750">
                  <c:v>123737</c:v>
                </c:pt>
                <c:pt idx="141751">
                  <c:v>123737</c:v>
                </c:pt>
                <c:pt idx="141752">
                  <c:v>123737</c:v>
                </c:pt>
                <c:pt idx="141753">
                  <c:v>123737</c:v>
                </c:pt>
                <c:pt idx="141754">
                  <c:v>123737</c:v>
                </c:pt>
                <c:pt idx="141755">
                  <c:v>123737</c:v>
                </c:pt>
                <c:pt idx="141756">
                  <c:v>123737</c:v>
                </c:pt>
                <c:pt idx="141757">
                  <c:v>123737</c:v>
                </c:pt>
                <c:pt idx="141758">
                  <c:v>123737</c:v>
                </c:pt>
                <c:pt idx="141759">
                  <c:v>123737</c:v>
                </c:pt>
                <c:pt idx="141760">
                  <c:v>123737</c:v>
                </c:pt>
                <c:pt idx="141761">
                  <c:v>123737</c:v>
                </c:pt>
                <c:pt idx="141762">
                  <c:v>123737</c:v>
                </c:pt>
                <c:pt idx="141763">
                  <c:v>123737</c:v>
                </c:pt>
                <c:pt idx="141764">
                  <c:v>123737</c:v>
                </c:pt>
                <c:pt idx="141765">
                  <c:v>123737</c:v>
                </c:pt>
                <c:pt idx="141766">
                  <c:v>123737</c:v>
                </c:pt>
                <c:pt idx="141767">
                  <c:v>123737</c:v>
                </c:pt>
                <c:pt idx="141768">
                  <c:v>123737</c:v>
                </c:pt>
                <c:pt idx="141769">
                  <c:v>123737</c:v>
                </c:pt>
                <c:pt idx="141770">
                  <c:v>123737</c:v>
                </c:pt>
                <c:pt idx="141771">
                  <c:v>123737</c:v>
                </c:pt>
                <c:pt idx="141772">
                  <c:v>123737</c:v>
                </c:pt>
                <c:pt idx="141773">
                  <c:v>123737</c:v>
                </c:pt>
                <c:pt idx="141774">
                  <c:v>123737</c:v>
                </c:pt>
                <c:pt idx="141775">
                  <c:v>123737</c:v>
                </c:pt>
                <c:pt idx="141776">
                  <c:v>123737</c:v>
                </c:pt>
                <c:pt idx="141777">
                  <c:v>123737</c:v>
                </c:pt>
                <c:pt idx="141778">
                  <c:v>123737</c:v>
                </c:pt>
                <c:pt idx="141779">
                  <c:v>123737</c:v>
                </c:pt>
                <c:pt idx="141780">
                  <c:v>123737</c:v>
                </c:pt>
                <c:pt idx="141781">
                  <c:v>123737</c:v>
                </c:pt>
                <c:pt idx="141782">
                  <c:v>123737</c:v>
                </c:pt>
                <c:pt idx="141783">
                  <c:v>123737</c:v>
                </c:pt>
                <c:pt idx="141784">
                  <c:v>123737</c:v>
                </c:pt>
                <c:pt idx="141785">
                  <c:v>123737</c:v>
                </c:pt>
                <c:pt idx="141786">
                  <c:v>123737</c:v>
                </c:pt>
                <c:pt idx="141787">
                  <c:v>123737</c:v>
                </c:pt>
                <c:pt idx="141788">
                  <c:v>123737</c:v>
                </c:pt>
                <c:pt idx="141789">
                  <c:v>123737</c:v>
                </c:pt>
                <c:pt idx="141790">
                  <c:v>123737</c:v>
                </c:pt>
                <c:pt idx="141791">
                  <c:v>123737</c:v>
                </c:pt>
                <c:pt idx="141792">
                  <c:v>123737</c:v>
                </c:pt>
                <c:pt idx="141793">
                  <c:v>123737</c:v>
                </c:pt>
                <c:pt idx="141794">
                  <c:v>123737</c:v>
                </c:pt>
                <c:pt idx="141795">
                  <c:v>123737</c:v>
                </c:pt>
                <c:pt idx="141796">
                  <c:v>123737</c:v>
                </c:pt>
                <c:pt idx="141797">
                  <c:v>123737</c:v>
                </c:pt>
                <c:pt idx="141798">
                  <c:v>123737</c:v>
                </c:pt>
                <c:pt idx="141799">
                  <c:v>123737</c:v>
                </c:pt>
                <c:pt idx="141800">
                  <c:v>123737</c:v>
                </c:pt>
                <c:pt idx="141801">
                  <c:v>123737</c:v>
                </c:pt>
                <c:pt idx="141802">
                  <c:v>123737</c:v>
                </c:pt>
                <c:pt idx="141803">
                  <c:v>123737</c:v>
                </c:pt>
                <c:pt idx="141804">
                  <c:v>123737</c:v>
                </c:pt>
                <c:pt idx="141805">
                  <c:v>123737</c:v>
                </c:pt>
                <c:pt idx="141806">
                  <c:v>123737</c:v>
                </c:pt>
                <c:pt idx="141807">
                  <c:v>123737</c:v>
                </c:pt>
                <c:pt idx="141808">
                  <c:v>123737</c:v>
                </c:pt>
                <c:pt idx="141809">
                  <c:v>123737</c:v>
                </c:pt>
                <c:pt idx="141810">
                  <c:v>123737</c:v>
                </c:pt>
                <c:pt idx="141811">
                  <c:v>123737</c:v>
                </c:pt>
                <c:pt idx="141812">
                  <c:v>123737</c:v>
                </c:pt>
                <c:pt idx="141813">
                  <c:v>123737</c:v>
                </c:pt>
                <c:pt idx="141814">
                  <c:v>123737</c:v>
                </c:pt>
                <c:pt idx="141815">
                  <c:v>123737</c:v>
                </c:pt>
                <c:pt idx="141816">
                  <c:v>123737</c:v>
                </c:pt>
                <c:pt idx="141817">
                  <c:v>123737</c:v>
                </c:pt>
                <c:pt idx="141818">
                  <c:v>123737</c:v>
                </c:pt>
                <c:pt idx="141819">
                  <c:v>123737</c:v>
                </c:pt>
                <c:pt idx="141820">
                  <c:v>123737</c:v>
                </c:pt>
                <c:pt idx="141821">
                  <c:v>123737</c:v>
                </c:pt>
                <c:pt idx="141822">
                  <c:v>123737</c:v>
                </c:pt>
                <c:pt idx="141823">
                  <c:v>123737</c:v>
                </c:pt>
                <c:pt idx="141824">
                  <c:v>123737</c:v>
                </c:pt>
                <c:pt idx="141825">
                  <c:v>123737</c:v>
                </c:pt>
                <c:pt idx="141826">
                  <c:v>123737</c:v>
                </c:pt>
                <c:pt idx="141827">
                  <c:v>123737</c:v>
                </c:pt>
                <c:pt idx="141828">
                  <c:v>123737</c:v>
                </c:pt>
                <c:pt idx="141829">
                  <c:v>123737</c:v>
                </c:pt>
                <c:pt idx="141830">
                  <c:v>123737</c:v>
                </c:pt>
                <c:pt idx="141831">
                  <c:v>123737</c:v>
                </c:pt>
                <c:pt idx="141832">
                  <c:v>123737</c:v>
                </c:pt>
                <c:pt idx="141833">
                  <c:v>123737</c:v>
                </c:pt>
                <c:pt idx="141834">
                  <c:v>123737</c:v>
                </c:pt>
                <c:pt idx="141835">
                  <c:v>123737</c:v>
                </c:pt>
                <c:pt idx="141836">
                  <c:v>123737</c:v>
                </c:pt>
                <c:pt idx="141837">
                  <c:v>123737</c:v>
                </c:pt>
                <c:pt idx="141838">
                  <c:v>123737</c:v>
                </c:pt>
                <c:pt idx="141839">
                  <c:v>123737</c:v>
                </c:pt>
                <c:pt idx="141840">
                  <c:v>123737</c:v>
                </c:pt>
                <c:pt idx="141841">
                  <c:v>123737</c:v>
                </c:pt>
                <c:pt idx="141842">
                  <c:v>123737</c:v>
                </c:pt>
                <c:pt idx="141843">
                  <c:v>123737</c:v>
                </c:pt>
                <c:pt idx="141844">
                  <c:v>123737</c:v>
                </c:pt>
                <c:pt idx="141845">
                  <c:v>123737</c:v>
                </c:pt>
                <c:pt idx="141846">
                  <c:v>123737</c:v>
                </c:pt>
                <c:pt idx="141847">
                  <c:v>123737</c:v>
                </c:pt>
                <c:pt idx="141848">
                  <c:v>123737</c:v>
                </c:pt>
                <c:pt idx="141849">
                  <c:v>123737</c:v>
                </c:pt>
                <c:pt idx="141850">
                  <c:v>123737</c:v>
                </c:pt>
                <c:pt idx="141851">
                  <c:v>123737</c:v>
                </c:pt>
                <c:pt idx="141852">
                  <c:v>123737</c:v>
                </c:pt>
                <c:pt idx="141853">
                  <c:v>123737</c:v>
                </c:pt>
                <c:pt idx="141854">
                  <c:v>123737</c:v>
                </c:pt>
                <c:pt idx="141855">
                  <c:v>123737</c:v>
                </c:pt>
                <c:pt idx="141856">
                  <c:v>123737</c:v>
                </c:pt>
                <c:pt idx="141857">
                  <c:v>123737</c:v>
                </c:pt>
                <c:pt idx="141858">
                  <c:v>123737</c:v>
                </c:pt>
                <c:pt idx="141859">
                  <c:v>123737</c:v>
                </c:pt>
                <c:pt idx="141860">
                  <c:v>123737</c:v>
                </c:pt>
                <c:pt idx="141861">
                  <c:v>123737</c:v>
                </c:pt>
                <c:pt idx="141862">
                  <c:v>123737</c:v>
                </c:pt>
                <c:pt idx="141863">
                  <c:v>123737</c:v>
                </c:pt>
                <c:pt idx="141864">
                  <c:v>123737</c:v>
                </c:pt>
                <c:pt idx="141865">
                  <c:v>123737</c:v>
                </c:pt>
                <c:pt idx="141866">
                  <c:v>123737</c:v>
                </c:pt>
                <c:pt idx="141867">
                  <c:v>123737</c:v>
                </c:pt>
                <c:pt idx="141868">
                  <c:v>123737</c:v>
                </c:pt>
                <c:pt idx="141869">
                  <c:v>123737</c:v>
                </c:pt>
                <c:pt idx="141870">
                  <c:v>123737</c:v>
                </c:pt>
                <c:pt idx="141871">
                  <c:v>123737</c:v>
                </c:pt>
                <c:pt idx="141872">
                  <c:v>123737</c:v>
                </c:pt>
                <c:pt idx="141873">
                  <c:v>123737</c:v>
                </c:pt>
                <c:pt idx="141874">
                  <c:v>123737</c:v>
                </c:pt>
                <c:pt idx="141875">
                  <c:v>123737</c:v>
                </c:pt>
                <c:pt idx="141876">
                  <c:v>123737</c:v>
                </c:pt>
                <c:pt idx="141877">
                  <c:v>123737</c:v>
                </c:pt>
                <c:pt idx="141878">
                  <c:v>123737</c:v>
                </c:pt>
                <c:pt idx="141879">
                  <c:v>123737</c:v>
                </c:pt>
                <c:pt idx="141880">
                  <c:v>123737</c:v>
                </c:pt>
                <c:pt idx="141881">
                  <c:v>123737</c:v>
                </c:pt>
                <c:pt idx="141882">
                  <c:v>123737</c:v>
                </c:pt>
                <c:pt idx="141883">
                  <c:v>123737</c:v>
                </c:pt>
                <c:pt idx="141884">
                  <c:v>123737</c:v>
                </c:pt>
                <c:pt idx="141885">
                  <c:v>123737</c:v>
                </c:pt>
                <c:pt idx="141886">
                  <c:v>123737</c:v>
                </c:pt>
                <c:pt idx="141887">
                  <c:v>123737</c:v>
                </c:pt>
                <c:pt idx="141888">
                  <c:v>123737</c:v>
                </c:pt>
                <c:pt idx="141889">
                  <c:v>123737</c:v>
                </c:pt>
                <c:pt idx="141890">
                  <c:v>123737</c:v>
                </c:pt>
                <c:pt idx="141891">
                  <c:v>123737</c:v>
                </c:pt>
                <c:pt idx="141892">
                  <c:v>123737</c:v>
                </c:pt>
                <c:pt idx="141893">
                  <c:v>123737</c:v>
                </c:pt>
                <c:pt idx="141894">
                  <c:v>123737</c:v>
                </c:pt>
                <c:pt idx="141895">
                  <c:v>123737</c:v>
                </c:pt>
                <c:pt idx="141896">
                  <c:v>123737</c:v>
                </c:pt>
                <c:pt idx="141897">
                  <c:v>123737</c:v>
                </c:pt>
                <c:pt idx="141898">
                  <c:v>123737</c:v>
                </c:pt>
                <c:pt idx="141899">
                  <c:v>123737</c:v>
                </c:pt>
                <c:pt idx="141900">
                  <c:v>123737</c:v>
                </c:pt>
                <c:pt idx="141901">
                  <c:v>123737</c:v>
                </c:pt>
                <c:pt idx="141902">
                  <c:v>123737</c:v>
                </c:pt>
                <c:pt idx="141903">
                  <c:v>123737</c:v>
                </c:pt>
                <c:pt idx="141904">
                  <c:v>123737</c:v>
                </c:pt>
                <c:pt idx="141905">
                  <c:v>123737</c:v>
                </c:pt>
                <c:pt idx="141906">
                  <c:v>123737</c:v>
                </c:pt>
                <c:pt idx="141907">
                  <c:v>123737</c:v>
                </c:pt>
                <c:pt idx="141908">
                  <c:v>123737</c:v>
                </c:pt>
                <c:pt idx="141909">
                  <c:v>123737</c:v>
                </c:pt>
                <c:pt idx="141910">
                  <c:v>123737</c:v>
                </c:pt>
                <c:pt idx="141911">
                  <c:v>123737</c:v>
                </c:pt>
                <c:pt idx="141912">
                  <c:v>123737</c:v>
                </c:pt>
                <c:pt idx="141913">
                  <c:v>123737</c:v>
                </c:pt>
                <c:pt idx="141914">
                  <c:v>123737</c:v>
                </c:pt>
                <c:pt idx="141915">
                  <c:v>123737</c:v>
                </c:pt>
                <c:pt idx="141916">
                  <c:v>123737</c:v>
                </c:pt>
                <c:pt idx="141917">
                  <c:v>123737</c:v>
                </c:pt>
                <c:pt idx="141918">
                  <c:v>123737</c:v>
                </c:pt>
                <c:pt idx="141919">
                  <c:v>123737</c:v>
                </c:pt>
                <c:pt idx="141920">
                  <c:v>123737</c:v>
                </c:pt>
                <c:pt idx="141921">
                  <c:v>123737</c:v>
                </c:pt>
                <c:pt idx="141922">
                  <c:v>123737</c:v>
                </c:pt>
                <c:pt idx="141923">
                  <c:v>123737</c:v>
                </c:pt>
                <c:pt idx="141924">
                  <c:v>123737</c:v>
                </c:pt>
                <c:pt idx="141925">
                  <c:v>123737</c:v>
                </c:pt>
                <c:pt idx="141926">
                  <c:v>123737</c:v>
                </c:pt>
                <c:pt idx="141927">
                  <c:v>123737</c:v>
                </c:pt>
                <c:pt idx="141928">
                  <c:v>123737</c:v>
                </c:pt>
                <c:pt idx="141929">
                  <c:v>123737</c:v>
                </c:pt>
                <c:pt idx="141930">
                  <c:v>123737</c:v>
                </c:pt>
                <c:pt idx="141931">
                  <c:v>123737</c:v>
                </c:pt>
                <c:pt idx="141932">
                  <c:v>123737</c:v>
                </c:pt>
                <c:pt idx="141933">
                  <c:v>123737</c:v>
                </c:pt>
                <c:pt idx="141934">
                  <c:v>123737</c:v>
                </c:pt>
                <c:pt idx="141935">
                  <c:v>123737</c:v>
                </c:pt>
                <c:pt idx="141936">
                  <c:v>123737</c:v>
                </c:pt>
                <c:pt idx="141937">
                  <c:v>123737</c:v>
                </c:pt>
                <c:pt idx="141938">
                  <c:v>123737</c:v>
                </c:pt>
                <c:pt idx="141939">
                  <c:v>123737</c:v>
                </c:pt>
                <c:pt idx="141940">
                  <c:v>123737</c:v>
                </c:pt>
                <c:pt idx="141941">
                  <c:v>123737</c:v>
                </c:pt>
                <c:pt idx="141942">
                  <c:v>123737</c:v>
                </c:pt>
                <c:pt idx="141943">
                  <c:v>123737</c:v>
                </c:pt>
                <c:pt idx="141944">
                  <c:v>123737</c:v>
                </c:pt>
                <c:pt idx="141945">
                  <c:v>123737</c:v>
                </c:pt>
                <c:pt idx="141946">
                  <c:v>123737</c:v>
                </c:pt>
                <c:pt idx="141947">
                  <c:v>123737</c:v>
                </c:pt>
                <c:pt idx="141948">
                  <c:v>123737</c:v>
                </c:pt>
                <c:pt idx="141949">
                  <c:v>123737</c:v>
                </c:pt>
                <c:pt idx="141950">
                  <c:v>123737</c:v>
                </c:pt>
                <c:pt idx="141951">
                  <c:v>123737</c:v>
                </c:pt>
                <c:pt idx="141952">
                  <c:v>123737</c:v>
                </c:pt>
                <c:pt idx="141953">
                  <c:v>123737</c:v>
                </c:pt>
                <c:pt idx="141954">
                  <c:v>123737</c:v>
                </c:pt>
                <c:pt idx="141955">
                  <c:v>123737</c:v>
                </c:pt>
                <c:pt idx="141956">
                  <c:v>123737</c:v>
                </c:pt>
                <c:pt idx="141957">
                  <c:v>123737</c:v>
                </c:pt>
                <c:pt idx="141958">
                  <c:v>123737</c:v>
                </c:pt>
                <c:pt idx="141959">
                  <c:v>123737</c:v>
                </c:pt>
                <c:pt idx="141960">
                  <c:v>123737</c:v>
                </c:pt>
                <c:pt idx="141961">
                  <c:v>123737</c:v>
                </c:pt>
                <c:pt idx="141962">
                  <c:v>123737</c:v>
                </c:pt>
                <c:pt idx="141963">
                  <c:v>123737</c:v>
                </c:pt>
                <c:pt idx="141964">
                  <c:v>123737</c:v>
                </c:pt>
                <c:pt idx="141965">
                  <c:v>123737</c:v>
                </c:pt>
                <c:pt idx="141966">
                  <c:v>123737</c:v>
                </c:pt>
                <c:pt idx="141967">
                  <c:v>123737</c:v>
                </c:pt>
                <c:pt idx="141968">
                  <c:v>123737</c:v>
                </c:pt>
                <c:pt idx="141969">
                  <c:v>123737</c:v>
                </c:pt>
                <c:pt idx="141970">
                  <c:v>123737</c:v>
                </c:pt>
                <c:pt idx="141971">
                  <c:v>123737</c:v>
                </c:pt>
                <c:pt idx="141972">
                  <c:v>123737</c:v>
                </c:pt>
                <c:pt idx="141973">
                  <c:v>123737</c:v>
                </c:pt>
                <c:pt idx="141974">
                  <c:v>123737</c:v>
                </c:pt>
                <c:pt idx="141975">
                  <c:v>123737</c:v>
                </c:pt>
                <c:pt idx="141976">
                  <c:v>123737</c:v>
                </c:pt>
                <c:pt idx="141977">
                  <c:v>123737</c:v>
                </c:pt>
                <c:pt idx="141978">
                  <c:v>123737</c:v>
                </c:pt>
                <c:pt idx="141979">
                  <c:v>123737</c:v>
                </c:pt>
                <c:pt idx="141980">
                  <c:v>123737</c:v>
                </c:pt>
                <c:pt idx="141981">
                  <c:v>123737</c:v>
                </c:pt>
                <c:pt idx="141982">
                  <c:v>123737</c:v>
                </c:pt>
                <c:pt idx="141983">
                  <c:v>123737</c:v>
                </c:pt>
                <c:pt idx="141984">
                  <c:v>123737</c:v>
                </c:pt>
                <c:pt idx="141985">
                  <c:v>123737</c:v>
                </c:pt>
                <c:pt idx="141986">
                  <c:v>123737</c:v>
                </c:pt>
                <c:pt idx="141987">
                  <c:v>123737</c:v>
                </c:pt>
                <c:pt idx="141988">
                  <c:v>123737</c:v>
                </c:pt>
                <c:pt idx="141989">
                  <c:v>123737</c:v>
                </c:pt>
                <c:pt idx="141990">
                  <c:v>123737</c:v>
                </c:pt>
                <c:pt idx="141991">
                  <c:v>123737</c:v>
                </c:pt>
                <c:pt idx="141992">
                  <c:v>123737</c:v>
                </c:pt>
                <c:pt idx="141993">
                  <c:v>123737</c:v>
                </c:pt>
                <c:pt idx="141994">
                  <c:v>123737</c:v>
                </c:pt>
                <c:pt idx="141995">
                  <c:v>123737</c:v>
                </c:pt>
                <c:pt idx="141996">
                  <c:v>123737</c:v>
                </c:pt>
                <c:pt idx="141997">
                  <c:v>123737</c:v>
                </c:pt>
                <c:pt idx="141998">
                  <c:v>123737</c:v>
                </c:pt>
                <c:pt idx="141999">
                  <c:v>123737</c:v>
                </c:pt>
                <c:pt idx="142000">
                  <c:v>123737</c:v>
                </c:pt>
                <c:pt idx="142001">
                  <c:v>123737</c:v>
                </c:pt>
                <c:pt idx="142002">
                  <c:v>123737</c:v>
                </c:pt>
                <c:pt idx="142003">
                  <c:v>123737</c:v>
                </c:pt>
                <c:pt idx="142004">
                  <c:v>123737</c:v>
                </c:pt>
                <c:pt idx="142005">
                  <c:v>123737</c:v>
                </c:pt>
                <c:pt idx="142006">
                  <c:v>123737</c:v>
                </c:pt>
                <c:pt idx="142007">
                  <c:v>123737</c:v>
                </c:pt>
                <c:pt idx="142008">
                  <c:v>123737</c:v>
                </c:pt>
                <c:pt idx="142009">
                  <c:v>123737</c:v>
                </c:pt>
                <c:pt idx="142010">
                  <c:v>123737</c:v>
                </c:pt>
                <c:pt idx="142011">
                  <c:v>123737</c:v>
                </c:pt>
                <c:pt idx="142012">
                  <c:v>123737</c:v>
                </c:pt>
                <c:pt idx="142013">
                  <c:v>123737</c:v>
                </c:pt>
                <c:pt idx="142014">
                  <c:v>123737</c:v>
                </c:pt>
                <c:pt idx="142015">
                  <c:v>123737</c:v>
                </c:pt>
                <c:pt idx="142016">
                  <c:v>123737</c:v>
                </c:pt>
                <c:pt idx="142017">
                  <c:v>123737</c:v>
                </c:pt>
                <c:pt idx="142018">
                  <c:v>123737</c:v>
                </c:pt>
                <c:pt idx="142019">
                  <c:v>123737</c:v>
                </c:pt>
                <c:pt idx="142020">
                  <c:v>123737</c:v>
                </c:pt>
                <c:pt idx="142021">
                  <c:v>123737</c:v>
                </c:pt>
                <c:pt idx="142022">
                  <c:v>123737</c:v>
                </c:pt>
                <c:pt idx="142023">
                  <c:v>123737</c:v>
                </c:pt>
                <c:pt idx="142024">
                  <c:v>123737</c:v>
                </c:pt>
                <c:pt idx="142025">
                  <c:v>123737</c:v>
                </c:pt>
                <c:pt idx="142026">
                  <c:v>123737</c:v>
                </c:pt>
                <c:pt idx="142027">
                  <c:v>123737</c:v>
                </c:pt>
                <c:pt idx="142028">
                  <c:v>123737</c:v>
                </c:pt>
                <c:pt idx="142029">
                  <c:v>123737</c:v>
                </c:pt>
                <c:pt idx="142030">
                  <c:v>123737</c:v>
                </c:pt>
                <c:pt idx="142031">
                  <c:v>123737</c:v>
                </c:pt>
                <c:pt idx="142032">
                  <c:v>123737</c:v>
                </c:pt>
                <c:pt idx="142033">
                  <c:v>123737</c:v>
                </c:pt>
                <c:pt idx="142034">
                  <c:v>123737</c:v>
                </c:pt>
                <c:pt idx="142035">
                  <c:v>123737</c:v>
                </c:pt>
                <c:pt idx="142036">
                  <c:v>123737</c:v>
                </c:pt>
                <c:pt idx="142037">
                  <c:v>123737</c:v>
                </c:pt>
                <c:pt idx="142038">
                  <c:v>123737</c:v>
                </c:pt>
                <c:pt idx="142039">
                  <c:v>123737</c:v>
                </c:pt>
                <c:pt idx="142040">
                  <c:v>123737</c:v>
                </c:pt>
                <c:pt idx="142041">
                  <c:v>123737</c:v>
                </c:pt>
                <c:pt idx="142042">
                  <c:v>123737</c:v>
                </c:pt>
                <c:pt idx="142043">
                  <c:v>123737</c:v>
                </c:pt>
                <c:pt idx="142044">
                  <c:v>123737</c:v>
                </c:pt>
                <c:pt idx="142045">
                  <c:v>123737</c:v>
                </c:pt>
                <c:pt idx="142046">
                  <c:v>123737</c:v>
                </c:pt>
                <c:pt idx="142047">
                  <c:v>123737</c:v>
                </c:pt>
                <c:pt idx="142048">
                  <c:v>123737</c:v>
                </c:pt>
                <c:pt idx="142049">
                  <c:v>123737</c:v>
                </c:pt>
                <c:pt idx="142050">
                  <c:v>123737</c:v>
                </c:pt>
                <c:pt idx="142051">
                  <c:v>123737</c:v>
                </c:pt>
                <c:pt idx="142052">
                  <c:v>123737</c:v>
                </c:pt>
                <c:pt idx="142053">
                  <c:v>123737</c:v>
                </c:pt>
                <c:pt idx="142054">
                  <c:v>123737</c:v>
                </c:pt>
                <c:pt idx="142055">
                  <c:v>123737</c:v>
                </c:pt>
                <c:pt idx="142056">
                  <c:v>123737</c:v>
                </c:pt>
                <c:pt idx="142057">
                  <c:v>123737</c:v>
                </c:pt>
                <c:pt idx="142058">
                  <c:v>123737</c:v>
                </c:pt>
                <c:pt idx="142059">
                  <c:v>123737</c:v>
                </c:pt>
                <c:pt idx="142060">
                  <c:v>123737</c:v>
                </c:pt>
                <c:pt idx="142061">
                  <c:v>123737</c:v>
                </c:pt>
                <c:pt idx="142062">
                  <c:v>123737</c:v>
                </c:pt>
                <c:pt idx="142063">
                  <c:v>123737</c:v>
                </c:pt>
                <c:pt idx="142064">
                  <c:v>123737</c:v>
                </c:pt>
                <c:pt idx="142065">
                  <c:v>123737</c:v>
                </c:pt>
                <c:pt idx="142066">
                  <c:v>123737</c:v>
                </c:pt>
                <c:pt idx="142067">
                  <c:v>123737</c:v>
                </c:pt>
                <c:pt idx="142068">
                  <c:v>123737</c:v>
                </c:pt>
                <c:pt idx="142069">
                  <c:v>123737</c:v>
                </c:pt>
                <c:pt idx="142070">
                  <c:v>123737</c:v>
                </c:pt>
                <c:pt idx="142071">
                  <c:v>123737</c:v>
                </c:pt>
                <c:pt idx="142072">
                  <c:v>123737</c:v>
                </c:pt>
                <c:pt idx="142073">
                  <c:v>123737</c:v>
                </c:pt>
                <c:pt idx="142074">
                  <c:v>123737</c:v>
                </c:pt>
                <c:pt idx="142075">
                  <c:v>123737</c:v>
                </c:pt>
                <c:pt idx="142076">
                  <c:v>123737</c:v>
                </c:pt>
                <c:pt idx="142077">
                  <c:v>123737</c:v>
                </c:pt>
                <c:pt idx="142078">
                  <c:v>123737</c:v>
                </c:pt>
                <c:pt idx="142079">
                  <c:v>123737</c:v>
                </c:pt>
                <c:pt idx="142080">
                  <c:v>123737</c:v>
                </c:pt>
                <c:pt idx="142081">
                  <c:v>123737</c:v>
                </c:pt>
                <c:pt idx="142082">
                  <c:v>123737</c:v>
                </c:pt>
                <c:pt idx="142083">
                  <c:v>123737</c:v>
                </c:pt>
                <c:pt idx="142084">
                  <c:v>123737</c:v>
                </c:pt>
                <c:pt idx="142085">
                  <c:v>123737</c:v>
                </c:pt>
                <c:pt idx="142086">
                  <c:v>123737</c:v>
                </c:pt>
                <c:pt idx="142087">
                  <c:v>123737</c:v>
                </c:pt>
                <c:pt idx="142088">
                  <c:v>123737</c:v>
                </c:pt>
                <c:pt idx="142089">
                  <c:v>123737</c:v>
                </c:pt>
                <c:pt idx="142090">
                  <c:v>123737</c:v>
                </c:pt>
                <c:pt idx="142091">
                  <c:v>123737</c:v>
                </c:pt>
                <c:pt idx="142092">
                  <c:v>123737</c:v>
                </c:pt>
                <c:pt idx="142093">
                  <c:v>123737</c:v>
                </c:pt>
                <c:pt idx="142094">
                  <c:v>123737</c:v>
                </c:pt>
                <c:pt idx="142095">
                  <c:v>123737</c:v>
                </c:pt>
                <c:pt idx="142096">
                  <c:v>123737</c:v>
                </c:pt>
                <c:pt idx="142097">
                  <c:v>123737</c:v>
                </c:pt>
                <c:pt idx="142098">
                  <c:v>123737</c:v>
                </c:pt>
                <c:pt idx="142099">
                  <c:v>123737</c:v>
                </c:pt>
                <c:pt idx="142100">
                  <c:v>123737</c:v>
                </c:pt>
                <c:pt idx="142101">
                  <c:v>123737</c:v>
                </c:pt>
                <c:pt idx="142102">
                  <c:v>123737</c:v>
                </c:pt>
                <c:pt idx="142103">
                  <c:v>123737</c:v>
                </c:pt>
                <c:pt idx="142104">
                  <c:v>123737</c:v>
                </c:pt>
                <c:pt idx="142105">
                  <c:v>123737</c:v>
                </c:pt>
                <c:pt idx="142106">
                  <c:v>123737</c:v>
                </c:pt>
                <c:pt idx="142107">
                  <c:v>123737</c:v>
                </c:pt>
                <c:pt idx="142108">
                  <c:v>123737</c:v>
                </c:pt>
                <c:pt idx="142109">
                  <c:v>123737</c:v>
                </c:pt>
                <c:pt idx="142110">
                  <c:v>123737</c:v>
                </c:pt>
                <c:pt idx="142111">
                  <c:v>123737</c:v>
                </c:pt>
                <c:pt idx="142112">
                  <c:v>123737</c:v>
                </c:pt>
                <c:pt idx="142113">
                  <c:v>123737</c:v>
                </c:pt>
                <c:pt idx="142114">
                  <c:v>123737</c:v>
                </c:pt>
                <c:pt idx="142115">
                  <c:v>123737</c:v>
                </c:pt>
                <c:pt idx="142116">
                  <c:v>123737</c:v>
                </c:pt>
                <c:pt idx="142117">
                  <c:v>123737</c:v>
                </c:pt>
                <c:pt idx="142118">
                  <c:v>123737</c:v>
                </c:pt>
                <c:pt idx="142119">
                  <c:v>123737</c:v>
                </c:pt>
                <c:pt idx="142120">
                  <c:v>123737</c:v>
                </c:pt>
                <c:pt idx="142121">
                  <c:v>123737</c:v>
                </c:pt>
                <c:pt idx="142122">
                  <c:v>123737</c:v>
                </c:pt>
                <c:pt idx="142123">
                  <c:v>123737</c:v>
                </c:pt>
                <c:pt idx="142124">
                  <c:v>123737</c:v>
                </c:pt>
                <c:pt idx="142125">
                  <c:v>123737</c:v>
                </c:pt>
                <c:pt idx="142126">
                  <c:v>123737</c:v>
                </c:pt>
                <c:pt idx="142127">
                  <c:v>123737</c:v>
                </c:pt>
                <c:pt idx="142128">
                  <c:v>123737</c:v>
                </c:pt>
                <c:pt idx="142129">
                  <c:v>123737</c:v>
                </c:pt>
                <c:pt idx="142130">
                  <c:v>123737</c:v>
                </c:pt>
                <c:pt idx="142131">
                  <c:v>123737</c:v>
                </c:pt>
                <c:pt idx="142132">
                  <c:v>123737</c:v>
                </c:pt>
                <c:pt idx="142133">
                  <c:v>123737</c:v>
                </c:pt>
                <c:pt idx="142134">
                  <c:v>123737</c:v>
                </c:pt>
                <c:pt idx="142135">
                  <c:v>123737</c:v>
                </c:pt>
                <c:pt idx="142136">
                  <c:v>123737</c:v>
                </c:pt>
                <c:pt idx="142137">
                  <c:v>123737</c:v>
                </c:pt>
                <c:pt idx="142138">
                  <c:v>123737</c:v>
                </c:pt>
                <c:pt idx="142139">
                  <c:v>123737</c:v>
                </c:pt>
                <c:pt idx="142140">
                  <c:v>123737</c:v>
                </c:pt>
                <c:pt idx="142141">
                  <c:v>123737</c:v>
                </c:pt>
                <c:pt idx="142142">
                  <c:v>123737</c:v>
                </c:pt>
                <c:pt idx="142143">
                  <c:v>123737</c:v>
                </c:pt>
                <c:pt idx="142144">
                  <c:v>123737</c:v>
                </c:pt>
                <c:pt idx="142145">
                  <c:v>123737</c:v>
                </c:pt>
                <c:pt idx="142146">
                  <c:v>123737</c:v>
                </c:pt>
                <c:pt idx="142147">
                  <c:v>123737</c:v>
                </c:pt>
                <c:pt idx="142148">
                  <c:v>123737</c:v>
                </c:pt>
                <c:pt idx="142149">
                  <c:v>123737</c:v>
                </c:pt>
                <c:pt idx="142150">
                  <c:v>123737</c:v>
                </c:pt>
                <c:pt idx="142151">
                  <c:v>123737</c:v>
                </c:pt>
                <c:pt idx="142152">
                  <c:v>123737</c:v>
                </c:pt>
                <c:pt idx="142153">
                  <c:v>123737</c:v>
                </c:pt>
                <c:pt idx="142154">
                  <c:v>123737</c:v>
                </c:pt>
                <c:pt idx="142155">
                  <c:v>123737</c:v>
                </c:pt>
                <c:pt idx="142156">
                  <c:v>123737</c:v>
                </c:pt>
                <c:pt idx="142157">
                  <c:v>123737</c:v>
                </c:pt>
                <c:pt idx="142158">
                  <c:v>123737</c:v>
                </c:pt>
                <c:pt idx="142159">
                  <c:v>123737</c:v>
                </c:pt>
                <c:pt idx="142160">
                  <c:v>123737</c:v>
                </c:pt>
                <c:pt idx="142161">
                  <c:v>123737</c:v>
                </c:pt>
                <c:pt idx="142162">
                  <c:v>123737</c:v>
                </c:pt>
                <c:pt idx="142163">
                  <c:v>123737</c:v>
                </c:pt>
                <c:pt idx="142164">
                  <c:v>123737</c:v>
                </c:pt>
                <c:pt idx="142165">
                  <c:v>123737</c:v>
                </c:pt>
                <c:pt idx="142166">
                  <c:v>123737</c:v>
                </c:pt>
                <c:pt idx="142167">
                  <c:v>123737</c:v>
                </c:pt>
                <c:pt idx="142168">
                  <c:v>123737</c:v>
                </c:pt>
                <c:pt idx="142169">
                  <c:v>123737</c:v>
                </c:pt>
                <c:pt idx="142170">
                  <c:v>123737</c:v>
                </c:pt>
                <c:pt idx="142171">
                  <c:v>123737</c:v>
                </c:pt>
                <c:pt idx="142172">
                  <c:v>123737</c:v>
                </c:pt>
                <c:pt idx="142173">
                  <c:v>123737</c:v>
                </c:pt>
                <c:pt idx="142174">
                  <c:v>123737</c:v>
                </c:pt>
                <c:pt idx="142175">
                  <c:v>123737</c:v>
                </c:pt>
                <c:pt idx="142176">
                  <c:v>123737</c:v>
                </c:pt>
                <c:pt idx="142177">
                  <c:v>123737</c:v>
                </c:pt>
                <c:pt idx="142178">
                  <c:v>123737</c:v>
                </c:pt>
                <c:pt idx="142179">
                  <c:v>123737</c:v>
                </c:pt>
                <c:pt idx="142180">
                  <c:v>123737</c:v>
                </c:pt>
                <c:pt idx="142181">
                  <c:v>123737</c:v>
                </c:pt>
                <c:pt idx="142182">
                  <c:v>123737</c:v>
                </c:pt>
                <c:pt idx="142183">
                  <c:v>123737</c:v>
                </c:pt>
                <c:pt idx="142184">
                  <c:v>123737</c:v>
                </c:pt>
                <c:pt idx="142185">
                  <c:v>123737</c:v>
                </c:pt>
                <c:pt idx="142186">
                  <c:v>123737</c:v>
                </c:pt>
                <c:pt idx="142187">
                  <c:v>123737</c:v>
                </c:pt>
                <c:pt idx="142188">
                  <c:v>123737</c:v>
                </c:pt>
                <c:pt idx="142189">
                  <c:v>123737</c:v>
                </c:pt>
                <c:pt idx="142190">
                  <c:v>123737</c:v>
                </c:pt>
                <c:pt idx="142191">
                  <c:v>123737</c:v>
                </c:pt>
                <c:pt idx="142192">
                  <c:v>123737</c:v>
                </c:pt>
                <c:pt idx="142193">
                  <c:v>123737</c:v>
                </c:pt>
                <c:pt idx="142194">
                  <c:v>123737</c:v>
                </c:pt>
                <c:pt idx="142195">
                  <c:v>123737</c:v>
                </c:pt>
                <c:pt idx="142196">
                  <c:v>123737</c:v>
                </c:pt>
                <c:pt idx="142197">
                  <c:v>123737</c:v>
                </c:pt>
                <c:pt idx="142198">
                  <c:v>123737</c:v>
                </c:pt>
                <c:pt idx="142199">
                  <c:v>123737</c:v>
                </c:pt>
                <c:pt idx="142200">
                  <c:v>123737</c:v>
                </c:pt>
                <c:pt idx="142201">
                  <c:v>123737</c:v>
                </c:pt>
                <c:pt idx="142202">
                  <c:v>123737</c:v>
                </c:pt>
                <c:pt idx="142203">
                  <c:v>123737</c:v>
                </c:pt>
                <c:pt idx="142204">
                  <c:v>123737</c:v>
                </c:pt>
                <c:pt idx="142205">
                  <c:v>123737</c:v>
                </c:pt>
                <c:pt idx="142206">
                  <c:v>123737</c:v>
                </c:pt>
                <c:pt idx="142207">
                  <c:v>123737</c:v>
                </c:pt>
                <c:pt idx="142208">
                  <c:v>123737</c:v>
                </c:pt>
                <c:pt idx="142209">
                  <c:v>123737</c:v>
                </c:pt>
                <c:pt idx="142210">
                  <c:v>123737</c:v>
                </c:pt>
                <c:pt idx="142211">
                  <c:v>123737</c:v>
                </c:pt>
                <c:pt idx="142212">
                  <c:v>123737</c:v>
                </c:pt>
                <c:pt idx="142213">
                  <c:v>123737</c:v>
                </c:pt>
                <c:pt idx="142214">
                  <c:v>123737</c:v>
                </c:pt>
                <c:pt idx="142215">
                  <c:v>123737</c:v>
                </c:pt>
                <c:pt idx="142216">
                  <c:v>123737</c:v>
                </c:pt>
                <c:pt idx="142217">
                  <c:v>123737</c:v>
                </c:pt>
                <c:pt idx="142218">
                  <c:v>123737</c:v>
                </c:pt>
                <c:pt idx="142219">
                  <c:v>123737</c:v>
                </c:pt>
                <c:pt idx="142220">
                  <c:v>123737</c:v>
                </c:pt>
                <c:pt idx="142221">
                  <c:v>123737</c:v>
                </c:pt>
                <c:pt idx="142222">
                  <c:v>123737</c:v>
                </c:pt>
                <c:pt idx="142223">
                  <c:v>123737</c:v>
                </c:pt>
                <c:pt idx="142224">
                  <c:v>123737</c:v>
                </c:pt>
                <c:pt idx="142225">
                  <c:v>123737</c:v>
                </c:pt>
                <c:pt idx="142226">
                  <c:v>123737</c:v>
                </c:pt>
                <c:pt idx="142227">
                  <c:v>123737</c:v>
                </c:pt>
                <c:pt idx="142228">
                  <c:v>123737</c:v>
                </c:pt>
                <c:pt idx="142229">
                  <c:v>123737</c:v>
                </c:pt>
                <c:pt idx="142230">
                  <c:v>123737</c:v>
                </c:pt>
                <c:pt idx="142231">
                  <c:v>123737</c:v>
                </c:pt>
                <c:pt idx="142232">
                  <c:v>123737</c:v>
                </c:pt>
                <c:pt idx="142233">
                  <c:v>123737</c:v>
                </c:pt>
                <c:pt idx="142234">
                  <c:v>123737</c:v>
                </c:pt>
                <c:pt idx="142235">
                  <c:v>123737</c:v>
                </c:pt>
                <c:pt idx="142236">
                  <c:v>123737</c:v>
                </c:pt>
                <c:pt idx="142237">
                  <c:v>123737</c:v>
                </c:pt>
                <c:pt idx="142238">
                  <c:v>123737</c:v>
                </c:pt>
                <c:pt idx="142239">
                  <c:v>123737</c:v>
                </c:pt>
                <c:pt idx="142240">
                  <c:v>123737</c:v>
                </c:pt>
                <c:pt idx="142241">
                  <c:v>123737</c:v>
                </c:pt>
                <c:pt idx="142242">
                  <c:v>123737</c:v>
                </c:pt>
                <c:pt idx="142243">
                  <c:v>123737</c:v>
                </c:pt>
                <c:pt idx="142244">
                  <c:v>123737</c:v>
                </c:pt>
                <c:pt idx="142245">
                  <c:v>123737</c:v>
                </c:pt>
                <c:pt idx="142246">
                  <c:v>123737</c:v>
                </c:pt>
                <c:pt idx="142247">
                  <c:v>123737</c:v>
                </c:pt>
                <c:pt idx="142248">
                  <c:v>123737</c:v>
                </c:pt>
                <c:pt idx="142249">
                  <c:v>123737</c:v>
                </c:pt>
                <c:pt idx="142250">
                  <c:v>123737</c:v>
                </c:pt>
                <c:pt idx="142251">
                  <c:v>123737</c:v>
                </c:pt>
                <c:pt idx="142252">
                  <c:v>123737</c:v>
                </c:pt>
                <c:pt idx="142253">
                  <c:v>123737</c:v>
                </c:pt>
                <c:pt idx="142254">
                  <c:v>123737</c:v>
                </c:pt>
                <c:pt idx="142255">
                  <c:v>123737</c:v>
                </c:pt>
                <c:pt idx="142256">
                  <c:v>123737</c:v>
                </c:pt>
                <c:pt idx="142257">
                  <c:v>123737</c:v>
                </c:pt>
                <c:pt idx="142258">
                  <c:v>123737</c:v>
                </c:pt>
                <c:pt idx="142259">
                  <c:v>123737</c:v>
                </c:pt>
                <c:pt idx="142260">
                  <c:v>123737</c:v>
                </c:pt>
                <c:pt idx="142261">
                  <c:v>123737</c:v>
                </c:pt>
                <c:pt idx="142262">
                  <c:v>123737</c:v>
                </c:pt>
                <c:pt idx="142263">
                  <c:v>123737</c:v>
                </c:pt>
                <c:pt idx="142264">
                  <c:v>123737</c:v>
                </c:pt>
                <c:pt idx="142265">
                  <c:v>123737</c:v>
                </c:pt>
                <c:pt idx="142266">
                  <c:v>123737</c:v>
                </c:pt>
                <c:pt idx="142267">
                  <c:v>123737</c:v>
                </c:pt>
                <c:pt idx="142268">
                  <c:v>123737</c:v>
                </c:pt>
                <c:pt idx="142269">
                  <c:v>123737</c:v>
                </c:pt>
                <c:pt idx="142270">
                  <c:v>123737</c:v>
                </c:pt>
                <c:pt idx="142271">
                  <c:v>123737</c:v>
                </c:pt>
                <c:pt idx="142272">
                  <c:v>123737</c:v>
                </c:pt>
                <c:pt idx="142273">
                  <c:v>123737</c:v>
                </c:pt>
                <c:pt idx="142274">
                  <c:v>123737</c:v>
                </c:pt>
                <c:pt idx="142275">
                  <c:v>123737</c:v>
                </c:pt>
                <c:pt idx="142276">
                  <c:v>123737</c:v>
                </c:pt>
                <c:pt idx="142277">
                  <c:v>123737</c:v>
                </c:pt>
                <c:pt idx="142278">
                  <c:v>123737</c:v>
                </c:pt>
                <c:pt idx="142279">
                  <c:v>123737</c:v>
                </c:pt>
                <c:pt idx="142280">
                  <c:v>123737</c:v>
                </c:pt>
                <c:pt idx="142281">
                  <c:v>123737</c:v>
                </c:pt>
                <c:pt idx="142282">
                  <c:v>123737</c:v>
                </c:pt>
                <c:pt idx="142283">
                  <c:v>123737</c:v>
                </c:pt>
                <c:pt idx="142284">
                  <c:v>123737</c:v>
                </c:pt>
                <c:pt idx="142285">
                  <c:v>123737</c:v>
                </c:pt>
                <c:pt idx="142286">
                  <c:v>123737</c:v>
                </c:pt>
                <c:pt idx="142287">
                  <c:v>123737</c:v>
                </c:pt>
                <c:pt idx="142288">
                  <c:v>123737</c:v>
                </c:pt>
                <c:pt idx="142289">
                  <c:v>123737</c:v>
                </c:pt>
                <c:pt idx="142290">
                  <c:v>123737</c:v>
                </c:pt>
                <c:pt idx="142291">
                  <c:v>123737</c:v>
                </c:pt>
                <c:pt idx="142292">
                  <c:v>123737</c:v>
                </c:pt>
                <c:pt idx="142293">
                  <c:v>123737</c:v>
                </c:pt>
                <c:pt idx="142294">
                  <c:v>123737</c:v>
                </c:pt>
                <c:pt idx="142295">
                  <c:v>123737</c:v>
                </c:pt>
                <c:pt idx="142296">
                  <c:v>123737</c:v>
                </c:pt>
                <c:pt idx="142297">
                  <c:v>123737</c:v>
                </c:pt>
                <c:pt idx="142298">
                  <c:v>123737</c:v>
                </c:pt>
                <c:pt idx="142299">
                  <c:v>123737</c:v>
                </c:pt>
                <c:pt idx="142300">
                  <c:v>123737</c:v>
                </c:pt>
                <c:pt idx="142301">
                  <c:v>123737</c:v>
                </c:pt>
                <c:pt idx="142302">
                  <c:v>123737</c:v>
                </c:pt>
                <c:pt idx="142303">
                  <c:v>123737</c:v>
                </c:pt>
                <c:pt idx="142304">
                  <c:v>123737</c:v>
                </c:pt>
                <c:pt idx="142305">
                  <c:v>123737</c:v>
                </c:pt>
                <c:pt idx="142306">
                  <c:v>123737</c:v>
                </c:pt>
                <c:pt idx="142307">
                  <c:v>123737</c:v>
                </c:pt>
                <c:pt idx="142308">
                  <c:v>123737</c:v>
                </c:pt>
                <c:pt idx="142309">
                  <c:v>123737</c:v>
                </c:pt>
                <c:pt idx="142310">
                  <c:v>123737</c:v>
                </c:pt>
                <c:pt idx="142311">
                  <c:v>123737</c:v>
                </c:pt>
                <c:pt idx="142312">
                  <c:v>123737</c:v>
                </c:pt>
                <c:pt idx="142313">
                  <c:v>123737</c:v>
                </c:pt>
                <c:pt idx="142314">
                  <c:v>123737</c:v>
                </c:pt>
                <c:pt idx="142315">
                  <c:v>123737</c:v>
                </c:pt>
                <c:pt idx="142316">
                  <c:v>123737</c:v>
                </c:pt>
                <c:pt idx="142317">
                  <c:v>123737</c:v>
                </c:pt>
                <c:pt idx="142318">
                  <c:v>123737</c:v>
                </c:pt>
                <c:pt idx="142319">
                  <c:v>123737</c:v>
                </c:pt>
                <c:pt idx="142320">
                  <c:v>123737</c:v>
                </c:pt>
                <c:pt idx="142321">
                  <c:v>123737</c:v>
                </c:pt>
                <c:pt idx="142322">
                  <c:v>123737</c:v>
                </c:pt>
                <c:pt idx="142323">
                  <c:v>123737</c:v>
                </c:pt>
                <c:pt idx="142324">
                  <c:v>123737</c:v>
                </c:pt>
                <c:pt idx="142325">
                  <c:v>123737</c:v>
                </c:pt>
                <c:pt idx="142326">
                  <c:v>123737</c:v>
                </c:pt>
                <c:pt idx="142327">
                  <c:v>123737</c:v>
                </c:pt>
                <c:pt idx="142328">
                  <c:v>123737</c:v>
                </c:pt>
                <c:pt idx="142329">
                  <c:v>123737</c:v>
                </c:pt>
                <c:pt idx="142330">
                  <c:v>123737</c:v>
                </c:pt>
                <c:pt idx="142331">
                  <c:v>123737</c:v>
                </c:pt>
                <c:pt idx="142332">
                  <c:v>123737</c:v>
                </c:pt>
                <c:pt idx="142333">
                  <c:v>123737</c:v>
                </c:pt>
                <c:pt idx="142334">
                  <c:v>123737</c:v>
                </c:pt>
                <c:pt idx="142335">
                  <c:v>123737</c:v>
                </c:pt>
                <c:pt idx="142336">
                  <c:v>123737</c:v>
                </c:pt>
                <c:pt idx="142337">
                  <c:v>123737</c:v>
                </c:pt>
                <c:pt idx="142338">
                  <c:v>123737</c:v>
                </c:pt>
                <c:pt idx="142339">
                  <c:v>123737</c:v>
                </c:pt>
                <c:pt idx="142340">
                  <c:v>123737</c:v>
                </c:pt>
                <c:pt idx="142341">
                  <c:v>123737</c:v>
                </c:pt>
                <c:pt idx="142342">
                  <c:v>123737</c:v>
                </c:pt>
                <c:pt idx="142343">
                  <c:v>123737</c:v>
                </c:pt>
                <c:pt idx="142344">
                  <c:v>123737</c:v>
                </c:pt>
                <c:pt idx="142345">
                  <c:v>123737</c:v>
                </c:pt>
                <c:pt idx="142346">
                  <c:v>123737</c:v>
                </c:pt>
                <c:pt idx="142347">
                  <c:v>123737</c:v>
                </c:pt>
                <c:pt idx="142348">
                  <c:v>123737</c:v>
                </c:pt>
                <c:pt idx="142349">
                  <c:v>123737</c:v>
                </c:pt>
                <c:pt idx="142350">
                  <c:v>123737</c:v>
                </c:pt>
                <c:pt idx="142351">
                  <c:v>123737</c:v>
                </c:pt>
                <c:pt idx="142352">
                  <c:v>123737</c:v>
                </c:pt>
                <c:pt idx="142353">
                  <c:v>123737</c:v>
                </c:pt>
                <c:pt idx="142354">
                  <c:v>123737</c:v>
                </c:pt>
                <c:pt idx="142355">
                  <c:v>123737</c:v>
                </c:pt>
                <c:pt idx="142356">
                  <c:v>123737</c:v>
                </c:pt>
                <c:pt idx="142357">
                  <c:v>123737</c:v>
                </c:pt>
                <c:pt idx="142358">
                  <c:v>123737</c:v>
                </c:pt>
                <c:pt idx="142359">
                  <c:v>123737</c:v>
                </c:pt>
                <c:pt idx="142360">
                  <c:v>123737</c:v>
                </c:pt>
                <c:pt idx="142361">
                  <c:v>123737</c:v>
                </c:pt>
                <c:pt idx="142362">
                  <c:v>123737</c:v>
                </c:pt>
                <c:pt idx="142363">
                  <c:v>123737</c:v>
                </c:pt>
                <c:pt idx="142364">
                  <c:v>123737</c:v>
                </c:pt>
                <c:pt idx="142365">
                  <c:v>123737</c:v>
                </c:pt>
                <c:pt idx="142366">
                  <c:v>123737</c:v>
                </c:pt>
                <c:pt idx="142367">
                  <c:v>123737</c:v>
                </c:pt>
                <c:pt idx="142368">
                  <c:v>123737</c:v>
                </c:pt>
                <c:pt idx="142369">
                  <c:v>123737</c:v>
                </c:pt>
                <c:pt idx="142370">
                  <c:v>123737</c:v>
                </c:pt>
                <c:pt idx="142371">
                  <c:v>123737</c:v>
                </c:pt>
                <c:pt idx="142372">
                  <c:v>123737</c:v>
                </c:pt>
                <c:pt idx="142373">
                  <c:v>123737</c:v>
                </c:pt>
                <c:pt idx="142374">
                  <c:v>123737</c:v>
                </c:pt>
                <c:pt idx="142375">
                  <c:v>123737</c:v>
                </c:pt>
                <c:pt idx="142376">
                  <c:v>123737</c:v>
                </c:pt>
                <c:pt idx="142377">
                  <c:v>123737</c:v>
                </c:pt>
                <c:pt idx="142378">
                  <c:v>123737</c:v>
                </c:pt>
                <c:pt idx="142379">
                  <c:v>123737</c:v>
                </c:pt>
                <c:pt idx="142380">
                  <c:v>123737</c:v>
                </c:pt>
                <c:pt idx="142381">
                  <c:v>123737</c:v>
                </c:pt>
                <c:pt idx="142382">
                  <c:v>123737</c:v>
                </c:pt>
                <c:pt idx="142383">
                  <c:v>123737</c:v>
                </c:pt>
                <c:pt idx="142384">
                  <c:v>123737</c:v>
                </c:pt>
                <c:pt idx="142385">
                  <c:v>123737</c:v>
                </c:pt>
                <c:pt idx="142386">
                  <c:v>123737</c:v>
                </c:pt>
                <c:pt idx="142387">
                  <c:v>123737</c:v>
                </c:pt>
                <c:pt idx="142388">
                  <c:v>123737</c:v>
                </c:pt>
                <c:pt idx="142389">
                  <c:v>123737</c:v>
                </c:pt>
                <c:pt idx="142390">
                  <c:v>123737</c:v>
                </c:pt>
                <c:pt idx="142391">
                  <c:v>123737</c:v>
                </c:pt>
                <c:pt idx="142392">
                  <c:v>123737</c:v>
                </c:pt>
                <c:pt idx="142393">
                  <c:v>123737</c:v>
                </c:pt>
                <c:pt idx="142394">
                  <c:v>123737</c:v>
                </c:pt>
                <c:pt idx="142395">
                  <c:v>123737</c:v>
                </c:pt>
                <c:pt idx="142396">
                  <c:v>123737</c:v>
                </c:pt>
                <c:pt idx="142397">
                  <c:v>123737</c:v>
                </c:pt>
                <c:pt idx="142398">
                  <c:v>123737</c:v>
                </c:pt>
                <c:pt idx="142399">
                  <c:v>123737</c:v>
                </c:pt>
                <c:pt idx="142400">
                  <c:v>123737</c:v>
                </c:pt>
                <c:pt idx="142401">
                  <c:v>123737</c:v>
                </c:pt>
                <c:pt idx="142402">
                  <c:v>123737</c:v>
                </c:pt>
                <c:pt idx="142403">
                  <c:v>123737</c:v>
                </c:pt>
                <c:pt idx="142404">
                  <c:v>123737</c:v>
                </c:pt>
                <c:pt idx="142405">
                  <c:v>123737</c:v>
                </c:pt>
                <c:pt idx="142406">
                  <c:v>123737</c:v>
                </c:pt>
                <c:pt idx="142407">
                  <c:v>123737</c:v>
                </c:pt>
                <c:pt idx="142408">
                  <c:v>123737</c:v>
                </c:pt>
                <c:pt idx="142409">
                  <c:v>123737</c:v>
                </c:pt>
                <c:pt idx="142410">
                  <c:v>123737</c:v>
                </c:pt>
                <c:pt idx="142411">
                  <c:v>123737</c:v>
                </c:pt>
                <c:pt idx="142412">
                  <c:v>123737</c:v>
                </c:pt>
                <c:pt idx="142413">
                  <c:v>123737</c:v>
                </c:pt>
                <c:pt idx="142414">
                  <c:v>123737</c:v>
                </c:pt>
                <c:pt idx="142415">
                  <c:v>123737</c:v>
                </c:pt>
                <c:pt idx="142416">
                  <c:v>123737</c:v>
                </c:pt>
                <c:pt idx="142417">
                  <c:v>123737</c:v>
                </c:pt>
                <c:pt idx="142418">
                  <c:v>123737</c:v>
                </c:pt>
                <c:pt idx="142419">
                  <c:v>123737</c:v>
                </c:pt>
                <c:pt idx="142420">
                  <c:v>123737</c:v>
                </c:pt>
                <c:pt idx="142421">
                  <c:v>123737</c:v>
                </c:pt>
                <c:pt idx="142422">
                  <c:v>123737</c:v>
                </c:pt>
                <c:pt idx="142423">
                  <c:v>123737</c:v>
                </c:pt>
                <c:pt idx="142424">
                  <c:v>123737</c:v>
                </c:pt>
                <c:pt idx="142425">
                  <c:v>123737</c:v>
                </c:pt>
                <c:pt idx="142426">
                  <c:v>123737</c:v>
                </c:pt>
                <c:pt idx="142427">
                  <c:v>123737</c:v>
                </c:pt>
                <c:pt idx="142428">
                  <c:v>123737</c:v>
                </c:pt>
                <c:pt idx="142429">
                  <c:v>123737</c:v>
                </c:pt>
                <c:pt idx="142430">
                  <c:v>123737</c:v>
                </c:pt>
                <c:pt idx="142431">
                  <c:v>123737</c:v>
                </c:pt>
                <c:pt idx="142432">
                  <c:v>123737</c:v>
                </c:pt>
                <c:pt idx="142433">
                  <c:v>123737</c:v>
                </c:pt>
                <c:pt idx="142434">
                  <c:v>123737</c:v>
                </c:pt>
                <c:pt idx="142435">
                  <c:v>123737</c:v>
                </c:pt>
                <c:pt idx="142436">
                  <c:v>123737</c:v>
                </c:pt>
                <c:pt idx="142437">
                  <c:v>123737</c:v>
                </c:pt>
                <c:pt idx="142438">
                  <c:v>123737</c:v>
                </c:pt>
                <c:pt idx="142439">
                  <c:v>123737</c:v>
                </c:pt>
                <c:pt idx="142440">
                  <c:v>123737</c:v>
                </c:pt>
                <c:pt idx="142441">
                  <c:v>123737</c:v>
                </c:pt>
                <c:pt idx="142442">
                  <c:v>123737</c:v>
                </c:pt>
                <c:pt idx="142443">
                  <c:v>123737</c:v>
                </c:pt>
                <c:pt idx="142444">
                  <c:v>123737</c:v>
                </c:pt>
                <c:pt idx="142445">
                  <c:v>123737</c:v>
                </c:pt>
                <c:pt idx="142446">
                  <c:v>123737</c:v>
                </c:pt>
                <c:pt idx="142447">
                  <c:v>123737</c:v>
                </c:pt>
                <c:pt idx="142448">
                  <c:v>123737</c:v>
                </c:pt>
                <c:pt idx="142449">
                  <c:v>123737</c:v>
                </c:pt>
                <c:pt idx="142450">
                  <c:v>123737</c:v>
                </c:pt>
                <c:pt idx="142451">
                  <c:v>123737</c:v>
                </c:pt>
                <c:pt idx="142452">
                  <c:v>123737</c:v>
                </c:pt>
                <c:pt idx="142453">
                  <c:v>123737</c:v>
                </c:pt>
                <c:pt idx="142454">
                  <c:v>123737</c:v>
                </c:pt>
                <c:pt idx="142455">
                  <c:v>123737</c:v>
                </c:pt>
                <c:pt idx="142456">
                  <c:v>123737</c:v>
                </c:pt>
                <c:pt idx="142457">
                  <c:v>123737</c:v>
                </c:pt>
                <c:pt idx="142458">
                  <c:v>123737</c:v>
                </c:pt>
                <c:pt idx="142459">
                  <c:v>123737</c:v>
                </c:pt>
                <c:pt idx="142460">
                  <c:v>123737</c:v>
                </c:pt>
                <c:pt idx="142461">
                  <c:v>123737</c:v>
                </c:pt>
                <c:pt idx="142462">
                  <c:v>123737</c:v>
                </c:pt>
                <c:pt idx="142463">
                  <c:v>123737</c:v>
                </c:pt>
                <c:pt idx="142464">
                  <c:v>123737</c:v>
                </c:pt>
                <c:pt idx="142465">
                  <c:v>123737</c:v>
                </c:pt>
                <c:pt idx="142466">
                  <c:v>123737</c:v>
                </c:pt>
                <c:pt idx="142467">
                  <c:v>123737</c:v>
                </c:pt>
                <c:pt idx="142468">
                  <c:v>123737</c:v>
                </c:pt>
                <c:pt idx="142469">
                  <c:v>123737</c:v>
                </c:pt>
                <c:pt idx="142470">
                  <c:v>123737</c:v>
                </c:pt>
                <c:pt idx="142471">
                  <c:v>123737</c:v>
                </c:pt>
                <c:pt idx="142472">
                  <c:v>123737</c:v>
                </c:pt>
                <c:pt idx="142473">
                  <c:v>123737</c:v>
                </c:pt>
                <c:pt idx="142474">
                  <c:v>123737</c:v>
                </c:pt>
                <c:pt idx="142475">
                  <c:v>123737</c:v>
                </c:pt>
                <c:pt idx="142476">
                  <c:v>123737</c:v>
                </c:pt>
                <c:pt idx="142477">
                  <c:v>123737</c:v>
                </c:pt>
                <c:pt idx="142478">
                  <c:v>123737</c:v>
                </c:pt>
                <c:pt idx="142479">
                  <c:v>123737</c:v>
                </c:pt>
                <c:pt idx="142480">
                  <c:v>123737</c:v>
                </c:pt>
                <c:pt idx="142481">
                  <c:v>123737</c:v>
                </c:pt>
                <c:pt idx="142482">
                  <c:v>123737</c:v>
                </c:pt>
                <c:pt idx="142483">
                  <c:v>123737</c:v>
                </c:pt>
                <c:pt idx="142484">
                  <c:v>123737</c:v>
                </c:pt>
                <c:pt idx="142485">
                  <c:v>123737</c:v>
                </c:pt>
                <c:pt idx="142486">
                  <c:v>123737</c:v>
                </c:pt>
                <c:pt idx="142487">
                  <c:v>123737</c:v>
                </c:pt>
                <c:pt idx="142488">
                  <c:v>123737</c:v>
                </c:pt>
                <c:pt idx="142489">
                  <c:v>123737</c:v>
                </c:pt>
                <c:pt idx="142490">
                  <c:v>123737</c:v>
                </c:pt>
                <c:pt idx="142491">
                  <c:v>123737</c:v>
                </c:pt>
                <c:pt idx="142492">
                  <c:v>123737</c:v>
                </c:pt>
                <c:pt idx="142493">
                  <c:v>123737</c:v>
                </c:pt>
                <c:pt idx="142494">
                  <c:v>123737</c:v>
                </c:pt>
                <c:pt idx="142495">
                  <c:v>123737</c:v>
                </c:pt>
                <c:pt idx="142496">
                  <c:v>123737</c:v>
                </c:pt>
                <c:pt idx="142497">
                  <c:v>123737</c:v>
                </c:pt>
                <c:pt idx="142498">
                  <c:v>123737</c:v>
                </c:pt>
                <c:pt idx="142499">
                  <c:v>123737</c:v>
                </c:pt>
                <c:pt idx="142500">
                  <c:v>123737</c:v>
                </c:pt>
                <c:pt idx="142501">
                  <c:v>123737</c:v>
                </c:pt>
                <c:pt idx="142502">
                  <c:v>123737</c:v>
                </c:pt>
                <c:pt idx="142503">
                  <c:v>123737</c:v>
                </c:pt>
                <c:pt idx="142504">
                  <c:v>123737</c:v>
                </c:pt>
                <c:pt idx="142505">
                  <c:v>123737</c:v>
                </c:pt>
                <c:pt idx="142506">
                  <c:v>123737</c:v>
                </c:pt>
                <c:pt idx="142507">
                  <c:v>123737</c:v>
                </c:pt>
                <c:pt idx="142508">
                  <c:v>123737</c:v>
                </c:pt>
                <c:pt idx="142509">
                  <c:v>123737</c:v>
                </c:pt>
                <c:pt idx="142510">
                  <c:v>123737</c:v>
                </c:pt>
                <c:pt idx="142511">
                  <c:v>123737</c:v>
                </c:pt>
                <c:pt idx="142512">
                  <c:v>123737</c:v>
                </c:pt>
                <c:pt idx="142513">
                  <c:v>123737</c:v>
                </c:pt>
                <c:pt idx="142514">
                  <c:v>123737</c:v>
                </c:pt>
                <c:pt idx="142515">
                  <c:v>123737</c:v>
                </c:pt>
                <c:pt idx="142516">
                  <c:v>123737</c:v>
                </c:pt>
                <c:pt idx="142517">
                  <c:v>123737</c:v>
                </c:pt>
                <c:pt idx="142518">
                  <c:v>123737</c:v>
                </c:pt>
                <c:pt idx="142519">
                  <c:v>123737</c:v>
                </c:pt>
                <c:pt idx="142520">
                  <c:v>123737</c:v>
                </c:pt>
                <c:pt idx="142521">
                  <c:v>123737</c:v>
                </c:pt>
                <c:pt idx="142522">
                  <c:v>123737</c:v>
                </c:pt>
                <c:pt idx="142523">
                  <c:v>123737</c:v>
                </c:pt>
                <c:pt idx="142524">
                  <c:v>123737</c:v>
                </c:pt>
                <c:pt idx="142525">
                  <c:v>123737</c:v>
                </c:pt>
                <c:pt idx="142526">
                  <c:v>123737</c:v>
                </c:pt>
                <c:pt idx="142527">
                  <c:v>123737</c:v>
                </c:pt>
                <c:pt idx="142528">
                  <c:v>123737</c:v>
                </c:pt>
                <c:pt idx="142529">
                  <c:v>123737</c:v>
                </c:pt>
                <c:pt idx="142530">
                  <c:v>123737</c:v>
                </c:pt>
                <c:pt idx="142531">
                  <c:v>123737</c:v>
                </c:pt>
                <c:pt idx="142532">
                  <c:v>123737</c:v>
                </c:pt>
                <c:pt idx="142533">
                  <c:v>123737</c:v>
                </c:pt>
                <c:pt idx="142534">
                  <c:v>123737</c:v>
                </c:pt>
                <c:pt idx="142535">
                  <c:v>123737</c:v>
                </c:pt>
                <c:pt idx="142536">
                  <c:v>123737</c:v>
                </c:pt>
                <c:pt idx="142537">
                  <c:v>123737</c:v>
                </c:pt>
                <c:pt idx="142538">
                  <c:v>123737</c:v>
                </c:pt>
                <c:pt idx="142539">
                  <c:v>123737</c:v>
                </c:pt>
                <c:pt idx="142540">
                  <c:v>123737</c:v>
                </c:pt>
                <c:pt idx="142541">
                  <c:v>123737</c:v>
                </c:pt>
                <c:pt idx="142542">
                  <c:v>123737</c:v>
                </c:pt>
                <c:pt idx="142543">
                  <c:v>123737</c:v>
                </c:pt>
                <c:pt idx="142544">
                  <c:v>123737</c:v>
                </c:pt>
                <c:pt idx="142545">
                  <c:v>123737</c:v>
                </c:pt>
                <c:pt idx="142546">
                  <c:v>123737</c:v>
                </c:pt>
                <c:pt idx="142547">
                  <c:v>123737</c:v>
                </c:pt>
                <c:pt idx="142548">
                  <c:v>123737</c:v>
                </c:pt>
                <c:pt idx="142549">
                  <c:v>123737</c:v>
                </c:pt>
                <c:pt idx="142550">
                  <c:v>123737</c:v>
                </c:pt>
                <c:pt idx="142551">
                  <c:v>123737</c:v>
                </c:pt>
                <c:pt idx="142552">
                  <c:v>123737</c:v>
                </c:pt>
                <c:pt idx="142553">
                  <c:v>123737</c:v>
                </c:pt>
                <c:pt idx="142554">
                  <c:v>123737</c:v>
                </c:pt>
                <c:pt idx="142555">
                  <c:v>123737</c:v>
                </c:pt>
                <c:pt idx="142556">
                  <c:v>123737</c:v>
                </c:pt>
                <c:pt idx="142557">
                  <c:v>123737</c:v>
                </c:pt>
                <c:pt idx="142558">
                  <c:v>123737</c:v>
                </c:pt>
                <c:pt idx="142559">
                  <c:v>123737</c:v>
                </c:pt>
                <c:pt idx="142560">
                  <c:v>123737</c:v>
                </c:pt>
                <c:pt idx="142561">
                  <c:v>123737</c:v>
                </c:pt>
                <c:pt idx="142562">
                  <c:v>123737</c:v>
                </c:pt>
                <c:pt idx="142563">
                  <c:v>123737</c:v>
                </c:pt>
                <c:pt idx="142564">
                  <c:v>123737</c:v>
                </c:pt>
                <c:pt idx="142565">
                  <c:v>123737</c:v>
                </c:pt>
                <c:pt idx="142566">
                  <c:v>123737</c:v>
                </c:pt>
                <c:pt idx="142567">
                  <c:v>123737</c:v>
                </c:pt>
                <c:pt idx="142568">
                  <c:v>123737</c:v>
                </c:pt>
                <c:pt idx="142569">
                  <c:v>123737</c:v>
                </c:pt>
                <c:pt idx="142570">
                  <c:v>123737</c:v>
                </c:pt>
                <c:pt idx="142571">
                  <c:v>123737</c:v>
                </c:pt>
                <c:pt idx="142572">
                  <c:v>123737</c:v>
                </c:pt>
                <c:pt idx="142573">
                  <c:v>123737</c:v>
                </c:pt>
                <c:pt idx="142574">
                  <c:v>123737</c:v>
                </c:pt>
                <c:pt idx="142575">
                  <c:v>123737</c:v>
                </c:pt>
                <c:pt idx="142576">
                  <c:v>123737</c:v>
                </c:pt>
                <c:pt idx="142577">
                  <c:v>123737</c:v>
                </c:pt>
                <c:pt idx="142578">
                  <c:v>123737</c:v>
                </c:pt>
                <c:pt idx="142579">
                  <c:v>123737</c:v>
                </c:pt>
                <c:pt idx="142580">
                  <c:v>123737</c:v>
                </c:pt>
                <c:pt idx="142581">
                  <c:v>123737</c:v>
                </c:pt>
                <c:pt idx="142582">
                  <c:v>123737</c:v>
                </c:pt>
                <c:pt idx="142583">
                  <c:v>123737</c:v>
                </c:pt>
                <c:pt idx="142584">
                  <c:v>123737</c:v>
                </c:pt>
                <c:pt idx="142585">
                  <c:v>123737</c:v>
                </c:pt>
                <c:pt idx="142586">
                  <c:v>123737</c:v>
                </c:pt>
                <c:pt idx="142587">
                  <c:v>123737</c:v>
                </c:pt>
                <c:pt idx="142588">
                  <c:v>123737</c:v>
                </c:pt>
                <c:pt idx="142589">
                  <c:v>123737</c:v>
                </c:pt>
                <c:pt idx="142590">
                  <c:v>123737</c:v>
                </c:pt>
                <c:pt idx="142591">
                  <c:v>123737</c:v>
                </c:pt>
                <c:pt idx="142592">
                  <c:v>123737</c:v>
                </c:pt>
                <c:pt idx="142593">
                  <c:v>123737</c:v>
                </c:pt>
                <c:pt idx="142594">
                  <c:v>123737</c:v>
                </c:pt>
                <c:pt idx="142595">
                  <c:v>123737</c:v>
                </c:pt>
                <c:pt idx="142596">
                  <c:v>123737</c:v>
                </c:pt>
                <c:pt idx="142597">
                  <c:v>123737</c:v>
                </c:pt>
                <c:pt idx="142598">
                  <c:v>123737</c:v>
                </c:pt>
                <c:pt idx="142599">
                  <c:v>123737</c:v>
                </c:pt>
                <c:pt idx="142600">
                  <c:v>123737</c:v>
                </c:pt>
                <c:pt idx="142601">
                  <c:v>123737</c:v>
                </c:pt>
                <c:pt idx="142602">
                  <c:v>123737</c:v>
                </c:pt>
                <c:pt idx="142603">
                  <c:v>123737</c:v>
                </c:pt>
                <c:pt idx="142604">
                  <c:v>123737</c:v>
                </c:pt>
                <c:pt idx="142605">
                  <c:v>123737</c:v>
                </c:pt>
                <c:pt idx="142606">
                  <c:v>123737</c:v>
                </c:pt>
                <c:pt idx="142607">
                  <c:v>123737</c:v>
                </c:pt>
                <c:pt idx="142608">
                  <c:v>123737</c:v>
                </c:pt>
                <c:pt idx="142609">
                  <c:v>123737</c:v>
                </c:pt>
                <c:pt idx="142610">
                  <c:v>123737</c:v>
                </c:pt>
                <c:pt idx="142611">
                  <c:v>123737</c:v>
                </c:pt>
                <c:pt idx="142612">
                  <c:v>123737</c:v>
                </c:pt>
                <c:pt idx="142613">
                  <c:v>123737</c:v>
                </c:pt>
                <c:pt idx="142614">
                  <c:v>123737</c:v>
                </c:pt>
                <c:pt idx="142615">
                  <c:v>123737</c:v>
                </c:pt>
                <c:pt idx="142616">
                  <c:v>123737</c:v>
                </c:pt>
                <c:pt idx="142617">
                  <c:v>123737</c:v>
                </c:pt>
                <c:pt idx="142618">
                  <c:v>123737</c:v>
                </c:pt>
                <c:pt idx="142619">
                  <c:v>123737</c:v>
                </c:pt>
                <c:pt idx="142620">
                  <c:v>123737</c:v>
                </c:pt>
                <c:pt idx="142621">
                  <c:v>123737</c:v>
                </c:pt>
                <c:pt idx="142622">
                  <c:v>123737</c:v>
                </c:pt>
                <c:pt idx="142623">
                  <c:v>123737</c:v>
                </c:pt>
                <c:pt idx="142624">
                  <c:v>123737</c:v>
                </c:pt>
                <c:pt idx="142625">
                  <c:v>123737</c:v>
                </c:pt>
                <c:pt idx="142626">
                  <c:v>123737</c:v>
                </c:pt>
                <c:pt idx="142627">
                  <c:v>123737</c:v>
                </c:pt>
                <c:pt idx="142628">
                  <c:v>123737</c:v>
                </c:pt>
                <c:pt idx="142629">
                  <c:v>123737</c:v>
                </c:pt>
                <c:pt idx="142630">
                  <c:v>123737</c:v>
                </c:pt>
                <c:pt idx="142631">
                  <c:v>123737</c:v>
                </c:pt>
                <c:pt idx="142632">
                  <c:v>123737</c:v>
                </c:pt>
                <c:pt idx="142633">
                  <c:v>123737</c:v>
                </c:pt>
                <c:pt idx="142634">
                  <c:v>123737</c:v>
                </c:pt>
                <c:pt idx="142635">
                  <c:v>123737</c:v>
                </c:pt>
                <c:pt idx="142636">
                  <c:v>123737</c:v>
                </c:pt>
                <c:pt idx="142637">
                  <c:v>123737</c:v>
                </c:pt>
                <c:pt idx="142638">
                  <c:v>123737</c:v>
                </c:pt>
                <c:pt idx="142639">
                  <c:v>123737</c:v>
                </c:pt>
                <c:pt idx="142640">
                  <c:v>123737</c:v>
                </c:pt>
                <c:pt idx="142641">
                  <c:v>123737</c:v>
                </c:pt>
                <c:pt idx="142642">
                  <c:v>123737</c:v>
                </c:pt>
                <c:pt idx="142643">
                  <c:v>123737</c:v>
                </c:pt>
                <c:pt idx="142644">
                  <c:v>123737</c:v>
                </c:pt>
                <c:pt idx="142645">
                  <c:v>123737</c:v>
                </c:pt>
                <c:pt idx="142646">
                  <c:v>123737</c:v>
                </c:pt>
                <c:pt idx="142647">
                  <c:v>123737</c:v>
                </c:pt>
                <c:pt idx="142648">
                  <c:v>123737</c:v>
                </c:pt>
                <c:pt idx="142649">
                  <c:v>123737</c:v>
                </c:pt>
                <c:pt idx="142650">
                  <c:v>123737</c:v>
                </c:pt>
                <c:pt idx="142651">
                  <c:v>123737</c:v>
                </c:pt>
                <c:pt idx="142652">
                  <c:v>123737</c:v>
                </c:pt>
                <c:pt idx="142653">
                  <c:v>123737</c:v>
                </c:pt>
                <c:pt idx="142654">
                  <c:v>123737</c:v>
                </c:pt>
                <c:pt idx="142655">
                  <c:v>123737</c:v>
                </c:pt>
                <c:pt idx="142656">
                  <c:v>123737</c:v>
                </c:pt>
                <c:pt idx="142657">
                  <c:v>123737</c:v>
                </c:pt>
                <c:pt idx="142658">
                  <c:v>123737</c:v>
                </c:pt>
                <c:pt idx="142659">
                  <c:v>123737</c:v>
                </c:pt>
                <c:pt idx="142660">
                  <c:v>123737</c:v>
                </c:pt>
                <c:pt idx="142661">
                  <c:v>123737</c:v>
                </c:pt>
                <c:pt idx="142662">
                  <c:v>123737</c:v>
                </c:pt>
                <c:pt idx="142663">
                  <c:v>123737</c:v>
                </c:pt>
                <c:pt idx="142664">
                  <c:v>123737</c:v>
                </c:pt>
                <c:pt idx="142665">
                  <c:v>123737</c:v>
                </c:pt>
                <c:pt idx="142666">
                  <c:v>123737</c:v>
                </c:pt>
                <c:pt idx="142667">
                  <c:v>123737</c:v>
                </c:pt>
                <c:pt idx="142668">
                  <c:v>123737</c:v>
                </c:pt>
                <c:pt idx="142669">
                  <c:v>123737</c:v>
                </c:pt>
                <c:pt idx="142670">
                  <c:v>123737</c:v>
                </c:pt>
                <c:pt idx="142671">
                  <c:v>123737</c:v>
                </c:pt>
                <c:pt idx="142672">
                  <c:v>123737</c:v>
                </c:pt>
                <c:pt idx="142673">
                  <c:v>123737</c:v>
                </c:pt>
                <c:pt idx="142674">
                  <c:v>123737</c:v>
                </c:pt>
                <c:pt idx="142675">
                  <c:v>123737</c:v>
                </c:pt>
                <c:pt idx="142676">
                  <c:v>123737</c:v>
                </c:pt>
                <c:pt idx="142677">
                  <c:v>123737</c:v>
                </c:pt>
                <c:pt idx="142678">
                  <c:v>123737</c:v>
                </c:pt>
                <c:pt idx="142679">
                  <c:v>123737</c:v>
                </c:pt>
                <c:pt idx="142680">
                  <c:v>123737</c:v>
                </c:pt>
                <c:pt idx="142681">
                  <c:v>123737</c:v>
                </c:pt>
                <c:pt idx="142682">
                  <c:v>123737</c:v>
                </c:pt>
                <c:pt idx="142683">
                  <c:v>123737</c:v>
                </c:pt>
                <c:pt idx="142684">
                  <c:v>123737</c:v>
                </c:pt>
                <c:pt idx="142685">
                  <c:v>123737</c:v>
                </c:pt>
                <c:pt idx="142686">
                  <c:v>123737</c:v>
                </c:pt>
                <c:pt idx="142687">
                  <c:v>123737</c:v>
                </c:pt>
                <c:pt idx="142688">
                  <c:v>123737</c:v>
                </c:pt>
                <c:pt idx="142689">
                  <c:v>123737</c:v>
                </c:pt>
                <c:pt idx="142690">
                  <c:v>123737</c:v>
                </c:pt>
                <c:pt idx="142691">
                  <c:v>123737</c:v>
                </c:pt>
                <c:pt idx="142692">
                  <c:v>123737</c:v>
                </c:pt>
                <c:pt idx="142693">
                  <c:v>123737</c:v>
                </c:pt>
                <c:pt idx="142694">
                  <c:v>123737</c:v>
                </c:pt>
                <c:pt idx="142695">
                  <c:v>123737</c:v>
                </c:pt>
                <c:pt idx="142696">
                  <c:v>123737</c:v>
                </c:pt>
                <c:pt idx="142697">
                  <c:v>123737</c:v>
                </c:pt>
                <c:pt idx="142698">
                  <c:v>123737</c:v>
                </c:pt>
                <c:pt idx="142699">
                  <c:v>123737</c:v>
                </c:pt>
                <c:pt idx="142700">
                  <c:v>123737</c:v>
                </c:pt>
                <c:pt idx="142701">
                  <c:v>123737</c:v>
                </c:pt>
                <c:pt idx="142702">
                  <c:v>123737</c:v>
                </c:pt>
                <c:pt idx="142703">
                  <c:v>123737</c:v>
                </c:pt>
                <c:pt idx="142704">
                  <c:v>123737</c:v>
                </c:pt>
                <c:pt idx="142705">
                  <c:v>123737</c:v>
                </c:pt>
                <c:pt idx="142706">
                  <c:v>123737</c:v>
                </c:pt>
                <c:pt idx="142707">
                  <c:v>123737</c:v>
                </c:pt>
                <c:pt idx="142708">
                  <c:v>123737</c:v>
                </c:pt>
                <c:pt idx="142709">
                  <c:v>123737</c:v>
                </c:pt>
                <c:pt idx="142710">
                  <c:v>123737</c:v>
                </c:pt>
                <c:pt idx="142711">
                  <c:v>123737</c:v>
                </c:pt>
                <c:pt idx="142712">
                  <c:v>123737</c:v>
                </c:pt>
                <c:pt idx="142713">
                  <c:v>123737</c:v>
                </c:pt>
                <c:pt idx="142714">
                  <c:v>123737</c:v>
                </c:pt>
                <c:pt idx="142715">
                  <c:v>123737</c:v>
                </c:pt>
                <c:pt idx="142716">
                  <c:v>123737</c:v>
                </c:pt>
                <c:pt idx="142717">
                  <c:v>123737</c:v>
                </c:pt>
                <c:pt idx="142718">
                  <c:v>123737</c:v>
                </c:pt>
                <c:pt idx="142719">
                  <c:v>123737</c:v>
                </c:pt>
                <c:pt idx="142720">
                  <c:v>123737</c:v>
                </c:pt>
                <c:pt idx="142721">
                  <c:v>123737</c:v>
                </c:pt>
                <c:pt idx="142722">
                  <c:v>123737</c:v>
                </c:pt>
                <c:pt idx="142723">
                  <c:v>123737</c:v>
                </c:pt>
                <c:pt idx="142724">
                  <c:v>123737</c:v>
                </c:pt>
                <c:pt idx="142725">
                  <c:v>123737</c:v>
                </c:pt>
                <c:pt idx="142726">
                  <c:v>123737</c:v>
                </c:pt>
                <c:pt idx="142727">
                  <c:v>123737</c:v>
                </c:pt>
                <c:pt idx="142728">
                  <c:v>123737</c:v>
                </c:pt>
                <c:pt idx="142729">
                  <c:v>123737</c:v>
                </c:pt>
                <c:pt idx="142730">
                  <c:v>123737</c:v>
                </c:pt>
                <c:pt idx="142731">
                  <c:v>123737</c:v>
                </c:pt>
                <c:pt idx="142732">
                  <c:v>123737</c:v>
                </c:pt>
                <c:pt idx="142733">
                  <c:v>123737</c:v>
                </c:pt>
                <c:pt idx="142734">
                  <c:v>123737</c:v>
                </c:pt>
                <c:pt idx="142735">
                  <c:v>123737</c:v>
                </c:pt>
                <c:pt idx="142736">
                  <c:v>123737</c:v>
                </c:pt>
                <c:pt idx="142737">
                  <c:v>123737</c:v>
                </c:pt>
                <c:pt idx="142738">
                  <c:v>123737</c:v>
                </c:pt>
                <c:pt idx="142739">
                  <c:v>123737</c:v>
                </c:pt>
                <c:pt idx="142740">
                  <c:v>123737</c:v>
                </c:pt>
                <c:pt idx="142741">
                  <c:v>123737</c:v>
                </c:pt>
                <c:pt idx="142742">
                  <c:v>123737</c:v>
                </c:pt>
                <c:pt idx="142743">
                  <c:v>123737</c:v>
                </c:pt>
                <c:pt idx="142744">
                  <c:v>123737</c:v>
                </c:pt>
                <c:pt idx="142745">
                  <c:v>123737</c:v>
                </c:pt>
                <c:pt idx="142746">
                  <c:v>123737</c:v>
                </c:pt>
                <c:pt idx="142747">
                  <c:v>123737</c:v>
                </c:pt>
                <c:pt idx="142748">
                  <c:v>123737</c:v>
                </c:pt>
                <c:pt idx="142749">
                  <c:v>123737</c:v>
                </c:pt>
                <c:pt idx="142750">
                  <c:v>123737</c:v>
                </c:pt>
                <c:pt idx="142751">
                  <c:v>123737</c:v>
                </c:pt>
                <c:pt idx="142752">
                  <c:v>123737</c:v>
                </c:pt>
                <c:pt idx="142753">
                  <c:v>123737</c:v>
                </c:pt>
                <c:pt idx="142754">
                  <c:v>123737</c:v>
                </c:pt>
                <c:pt idx="142755">
                  <c:v>123737</c:v>
                </c:pt>
                <c:pt idx="142756">
                  <c:v>123737</c:v>
                </c:pt>
                <c:pt idx="142757">
                  <c:v>123737</c:v>
                </c:pt>
                <c:pt idx="142758">
                  <c:v>123737</c:v>
                </c:pt>
                <c:pt idx="142759">
                  <c:v>123737</c:v>
                </c:pt>
                <c:pt idx="142760">
                  <c:v>123737</c:v>
                </c:pt>
                <c:pt idx="142761">
                  <c:v>123737</c:v>
                </c:pt>
                <c:pt idx="142762">
                  <c:v>123737</c:v>
                </c:pt>
                <c:pt idx="142763">
                  <c:v>123737</c:v>
                </c:pt>
                <c:pt idx="142764">
                  <c:v>123737</c:v>
                </c:pt>
                <c:pt idx="142765">
                  <c:v>123737</c:v>
                </c:pt>
                <c:pt idx="142766">
                  <c:v>123737</c:v>
                </c:pt>
                <c:pt idx="142767">
                  <c:v>123737</c:v>
                </c:pt>
                <c:pt idx="142768">
                  <c:v>123737</c:v>
                </c:pt>
                <c:pt idx="142769">
                  <c:v>123737</c:v>
                </c:pt>
                <c:pt idx="142770">
                  <c:v>123737</c:v>
                </c:pt>
                <c:pt idx="142771">
                  <c:v>123737</c:v>
                </c:pt>
                <c:pt idx="142772">
                  <c:v>123737</c:v>
                </c:pt>
                <c:pt idx="142773">
                  <c:v>123737</c:v>
                </c:pt>
                <c:pt idx="142774">
                  <c:v>123737</c:v>
                </c:pt>
                <c:pt idx="142775">
                  <c:v>123737</c:v>
                </c:pt>
                <c:pt idx="142776">
                  <c:v>123737</c:v>
                </c:pt>
                <c:pt idx="142777">
                  <c:v>123737</c:v>
                </c:pt>
                <c:pt idx="142778">
                  <c:v>123737</c:v>
                </c:pt>
                <c:pt idx="142779">
                  <c:v>123737</c:v>
                </c:pt>
                <c:pt idx="142780">
                  <c:v>123737</c:v>
                </c:pt>
                <c:pt idx="142781">
                  <c:v>123737</c:v>
                </c:pt>
                <c:pt idx="142782">
                  <c:v>123737</c:v>
                </c:pt>
                <c:pt idx="142783">
                  <c:v>123737</c:v>
                </c:pt>
                <c:pt idx="142784">
                  <c:v>123737</c:v>
                </c:pt>
                <c:pt idx="142785">
                  <c:v>123737</c:v>
                </c:pt>
                <c:pt idx="142786">
                  <c:v>123737</c:v>
                </c:pt>
                <c:pt idx="142787">
                  <c:v>123737</c:v>
                </c:pt>
                <c:pt idx="142788">
                  <c:v>123737</c:v>
                </c:pt>
                <c:pt idx="142789">
                  <c:v>123737</c:v>
                </c:pt>
                <c:pt idx="142790">
                  <c:v>123737</c:v>
                </c:pt>
                <c:pt idx="142791">
                  <c:v>123737</c:v>
                </c:pt>
                <c:pt idx="142792">
                  <c:v>123737</c:v>
                </c:pt>
                <c:pt idx="142793">
                  <c:v>123737</c:v>
                </c:pt>
                <c:pt idx="142794">
                  <c:v>123737</c:v>
                </c:pt>
                <c:pt idx="142795">
                  <c:v>123737</c:v>
                </c:pt>
                <c:pt idx="142796">
                  <c:v>123737</c:v>
                </c:pt>
                <c:pt idx="142797">
                  <c:v>123737</c:v>
                </c:pt>
                <c:pt idx="142798">
                  <c:v>123737</c:v>
                </c:pt>
                <c:pt idx="142799">
                  <c:v>123737</c:v>
                </c:pt>
                <c:pt idx="142800">
                  <c:v>123737</c:v>
                </c:pt>
                <c:pt idx="142801">
                  <c:v>123737</c:v>
                </c:pt>
                <c:pt idx="142802">
                  <c:v>123737</c:v>
                </c:pt>
                <c:pt idx="142803">
                  <c:v>123737</c:v>
                </c:pt>
                <c:pt idx="142804">
                  <c:v>123737</c:v>
                </c:pt>
                <c:pt idx="142805">
                  <c:v>123737</c:v>
                </c:pt>
                <c:pt idx="142806">
                  <c:v>123737</c:v>
                </c:pt>
                <c:pt idx="142807">
                  <c:v>123737</c:v>
                </c:pt>
                <c:pt idx="142808">
                  <c:v>123737</c:v>
                </c:pt>
                <c:pt idx="142809">
                  <c:v>123737</c:v>
                </c:pt>
                <c:pt idx="142810">
                  <c:v>123737</c:v>
                </c:pt>
                <c:pt idx="142811">
                  <c:v>123737</c:v>
                </c:pt>
                <c:pt idx="142812">
                  <c:v>123737</c:v>
                </c:pt>
                <c:pt idx="142813">
                  <c:v>123737</c:v>
                </c:pt>
                <c:pt idx="142814">
                  <c:v>123737</c:v>
                </c:pt>
                <c:pt idx="142815">
                  <c:v>123737</c:v>
                </c:pt>
                <c:pt idx="142816">
                  <c:v>123737</c:v>
                </c:pt>
                <c:pt idx="142817">
                  <c:v>123737</c:v>
                </c:pt>
                <c:pt idx="142818">
                  <c:v>123737</c:v>
                </c:pt>
                <c:pt idx="142819">
                  <c:v>123737</c:v>
                </c:pt>
                <c:pt idx="142820">
                  <c:v>123737</c:v>
                </c:pt>
                <c:pt idx="142821">
                  <c:v>123737</c:v>
                </c:pt>
                <c:pt idx="142822">
                  <c:v>123737</c:v>
                </c:pt>
                <c:pt idx="142823">
                  <c:v>123737</c:v>
                </c:pt>
                <c:pt idx="142824">
                  <c:v>123737</c:v>
                </c:pt>
                <c:pt idx="142825">
                  <c:v>123737</c:v>
                </c:pt>
                <c:pt idx="142826">
                  <c:v>123737</c:v>
                </c:pt>
                <c:pt idx="142827">
                  <c:v>123737</c:v>
                </c:pt>
                <c:pt idx="142828">
                  <c:v>123737</c:v>
                </c:pt>
                <c:pt idx="142829">
                  <c:v>123737</c:v>
                </c:pt>
                <c:pt idx="142830">
                  <c:v>123737</c:v>
                </c:pt>
                <c:pt idx="142831">
                  <c:v>123737</c:v>
                </c:pt>
                <c:pt idx="142832">
                  <c:v>123737</c:v>
                </c:pt>
                <c:pt idx="142833">
                  <c:v>123737</c:v>
                </c:pt>
                <c:pt idx="142834">
                  <c:v>123737</c:v>
                </c:pt>
                <c:pt idx="142835">
                  <c:v>123737</c:v>
                </c:pt>
                <c:pt idx="142836">
                  <c:v>123737</c:v>
                </c:pt>
                <c:pt idx="142837">
                  <c:v>123737</c:v>
                </c:pt>
                <c:pt idx="142838">
                  <c:v>123737</c:v>
                </c:pt>
                <c:pt idx="142839">
                  <c:v>123737</c:v>
                </c:pt>
                <c:pt idx="142840">
                  <c:v>123737</c:v>
                </c:pt>
                <c:pt idx="142841">
                  <c:v>123737</c:v>
                </c:pt>
                <c:pt idx="142842">
                  <c:v>123737</c:v>
                </c:pt>
                <c:pt idx="142843">
                  <c:v>123737</c:v>
                </c:pt>
                <c:pt idx="142844">
                  <c:v>123737</c:v>
                </c:pt>
                <c:pt idx="142845">
                  <c:v>123737</c:v>
                </c:pt>
                <c:pt idx="142846">
                  <c:v>123737</c:v>
                </c:pt>
                <c:pt idx="142847">
                  <c:v>123737</c:v>
                </c:pt>
                <c:pt idx="142848">
                  <c:v>123737</c:v>
                </c:pt>
                <c:pt idx="142849">
                  <c:v>123737</c:v>
                </c:pt>
                <c:pt idx="142850">
                  <c:v>123737</c:v>
                </c:pt>
                <c:pt idx="142851">
                  <c:v>123737</c:v>
                </c:pt>
                <c:pt idx="142852">
                  <c:v>123737</c:v>
                </c:pt>
                <c:pt idx="142853">
                  <c:v>123737</c:v>
                </c:pt>
                <c:pt idx="142854">
                  <c:v>123737</c:v>
                </c:pt>
                <c:pt idx="142855">
                  <c:v>123737</c:v>
                </c:pt>
                <c:pt idx="142856">
                  <c:v>123737</c:v>
                </c:pt>
                <c:pt idx="142857">
                  <c:v>123737</c:v>
                </c:pt>
                <c:pt idx="142858">
                  <c:v>123737</c:v>
                </c:pt>
                <c:pt idx="142859">
                  <c:v>123737</c:v>
                </c:pt>
                <c:pt idx="142860">
                  <c:v>123737</c:v>
                </c:pt>
                <c:pt idx="142861">
                  <c:v>123737</c:v>
                </c:pt>
                <c:pt idx="142862">
                  <c:v>123737</c:v>
                </c:pt>
                <c:pt idx="142863">
                  <c:v>123737</c:v>
                </c:pt>
                <c:pt idx="142864">
                  <c:v>123737</c:v>
                </c:pt>
                <c:pt idx="142865">
                  <c:v>123737</c:v>
                </c:pt>
                <c:pt idx="142866">
                  <c:v>123737</c:v>
                </c:pt>
                <c:pt idx="142867">
                  <c:v>123737</c:v>
                </c:pt>
                <c:pt idx="142868">
                  <c:v>123737</c:v>
                </c:pt>
                <c:pt idx="142869">
                  <c:v>123737</c:v>
                </c:pt>
                <c:pt idx="142870">
                  <c:v>123737</c:v>
                </c:pt>
                <c:pt idx="142871">
                  <c:v>123737</c:v>
                </c:pt>
                <c:pt idx="142872">
                  <c:v>123737</c:v>
                </c:pt>
                <c:pt idx="142873">
                  <c:v>123737</c:v>
                </c:pt>
                <c:pt idx="142874">
                  <c:v>123737</c:v>
                </c:pt>
                <c:pt idx="142875">
                  <c:v>123737</c:v>
                </c:pt>
                <c:pt idx="142876">
                  <c:v>123737</c:v>
                </c:pt>
                <c:pt idx="142877">
                  <c:v>123737</c:v>
                </c:pt>
                <c:pt idx="142878">
                  <c:v>123737</c:v>
                </c:pt>
                <c:pt idx="142879">
                  <c:v>123737</c:v>
                </c:pt>
                <c:pt idx="142880">
                  <c:v>123737</c:v>
                </c:pt>
                <c:pt idx="142881">
                  <c:v>123737</c:v>
                </c:pt>
                <c:pt idx="142882">
                  <c:v>123737</c:v>
                </c:pt>
                <c:pt idx="142883">
                  <c:v>123737</c:v>
                </c:pt>
                <c:pt idx="142884">
                  <c:v>123737</c:v>
                </c:pt>
                <c:pt idx="142885">
                  <c:v>123737</c:v>
                </c:pt>
                <c:pt idx="142886">
                  <c:v>123737</c:v>
                </c:pt>
                <c:pt idx="142887">
                  <c:v>123737</c:v>
                </c:pt>
                <c:pt idx="142888">
                  <c:v>123737</c:v>
                </c:pt>
                <c:pt idx="142889">
                  <c:v>123737</c:v>
                </c:pt>
                <c:pt idx="142890">
                  <c:v>123737</c:v>
                </c:pt>
                <c:pt idx="142891">
                  <c:v>123737</c:v>
                </c:pt>
                <c:pt idx="142892">
                  <c:v>123737</c:v>
                </c:pt>
                <c:pt idx="142893">
                  <c:v>123737</c:v>
                </c:pt>
                <c:pt idx="142894">
                  <c:v>123737</c:v>
                </c:pt>
                <c:pt idx="142895">
                  <c:v>123737</c:v>
                </c:pt>
                <c:pt idx="142896">
                  <c:v>123737</c:v>
                </c:pt>
                <c:pt idx="142897">
                  <c:v>123737</c:v>
                </c:pt>
                <c:pt idx="142898">
                  <c:v>123737</c:v>
                </c:pt>
                <c:pt idx="142899">
                  <c:v>123737</c:v>
                </c:pt>
                <c:pt idx="142900">
                  <c:v>123737</c:v>
                </c:pt>
                <c:pt idx="142901">
                  <c:v>123737</c:v>
                </c:pt>
                <c:pt idx="142902">
                  <c:v>123737</c:v>
                </c:pt>
                <c:pt idx="142903">
                  <c:v>123737</c:v>
                </c:pt>
                <c:pt idx="142904">
                  <c:v>123737</c:v>
                </c:pt>
                <c:pt idx="142905">
                  <c:v>123737</c:v>
                </c:pt>
                <c:pt idx="142906">
                  <c:v>123737</c:v>
                </c:pt>
                <c:pt idx="142907">
                  <c:v>123737</c:v>
                </c:pt>
                <c:pt idx="142908">
                  <c:v>123737</c:v>
                </c:pt>
                <c:pt idx="142909">
                  <c:v>123737</c:v>
                </c:pt>
                <c:pt idx="142910">
                  <c:v>123737</c:v>
                </c:pt>
                <c:pt idx="142911">
                  <c:v>123737</c:v>
                </c:pt>
                <c:pt idx="142912">
                  <c:v>123737</c:v>
                </c:pt>
                <c:pt idx="142913">
                  <c:v>123737</c:v>
                </c:pt>
                <c:pt idx="142914">
                  <c:v>123737</c:v>
                </c:pt>
                <c:pt idx="142915">
                  <c:v>123737</c:v>
                </c:pt>
                <c:pt idx="142916">
                  <c:v>123737</c:v>
                </c:pt>
                <c:pt idx="142917">
                  <c:v>123737</c:v>
                </c:pt>
                <c:pt idx="142918">
                  <c:v>123737</c:v>
                </c:pt>
                <c:pt idx="142919">
                  <c:v>123737</c:v>
                </c:pt>
                <c:pt idx="142920">
                  <c:v>123737</c:v>
                </c:pt>
                <c:pt idx="142921">
                  <c:v>123737</c:v>
                </c:pt>
                <c:pt idx="142922">
                  <c:v>123737</c:v>
                </c:pt>
                <c:pt idx="142923">
                  <c:v>123737</c:v>
                </c:pt>
                <c:pt idx="142924">
                  <c:v>123737</c:v>
                </c:pt>
                <c:pt idx="142925">
                  <c:v>123737</c:v>
                </c:pt>
                <c:pt idx="142926">
                  <c:v>123737</c:v>
                </c:pt>
                <c:pt idx="142927">
                  <c:v>123737</c:v>
                </c:pt>
                <c:pt idx="142928">
                  <c:v>123737</c:v>
                </c:pt>
                <c:pt idx="142929">
                  <c:v>123737</c:v>
                </c:pt>
                <c:pt idx="142930">
                  <c:v>123737</c:v>
                </c:pt>
                <c:pt idx="142931">
                  <c:v>123737</c:v>
                </c:pt>
                <c:pt idx="142932">
                  <c:v>123737</c:v>
                </c:pt>
                <c:pt idx="142933">
                  <c:v>123737</c:v>
                </c:pt>
                <c:pt idx="142934">
                  <c:v>123737</c:v>
                </c:pt>
                <c:pt idx="142935">
                  <c:v>123737</c:v>
                </c:pt>
                <c:pt idx="142936">
                  <c:v>123737</c:v>
                </c:pt>
                <c:pt idx="142937">
                  <c:v>123737</c:v>
                </c:pt>
                <c:pt idx="142938">
                  <c:v>123737</c:v>
                </c:pt>
                <c:pt idx="142939">
                  <c:v>123737</c:v>
                </c:pt>
                <c:pt idx="142940">
                  <c:v>123737</c:v>
                </c:pt>
                <c:pt idx="142941">
                  <c:v>123737</c:v>
                </c:pt>
                <c:pt idx="142942">
                  <c:v>123737</c:v>
                </c:pt>
                <c:pt idx="142943">
                  <c:v>123737</c:v>
                </c:pt>
                <c:pt idx="142944">
                  <c:v>123737</c:v>
                </c:pt>
                <c:pt idx="142945">
                  <c:v>123737</c:v>
                </c:pt>
                <c:pt idx="142946">
                  <c:v>123737</c:v>
                </c:pt>
                <c:pt idx="142947">
                  <c:v>123737</c:v>
                </c:pt>
                <c:pt idx="142948">
                  <c:v>123737</c:v>
                </c:pt>
                <c:pt idx="142949">
                  <c:v>123737</c:v>
                </c:pt>
                <c:pt idx="142950">
                  <c:v>123737</c:v>
                </c:pt>
                <c:pt idx="142951">
                  <c:v>123737</c:v>
                </c:pt>
                <c:pt idx="142952">
                  <c:v>123737</c:v>
                </c:pt>
                <c:pt idx="142953">
                  <c:v>123737</c:v>
                </c:pt>
                <c:pt idx="142954">
                  <c:v>123737</c:v>
                </c:pt>
                <c:pt idx="142955">
                  <c:v>123737</c:v>
                </c:pt>
                <c:pt idx="142956">
                  <c:v>123737</c:v>
                </c:pt>
                <c:pt idx="142957">
                  <c:v>123737</c:v>
                </c:pt>
                <c:pt idx="142958">
                  <c:v>123737</c:v>
                </c:pt>
                <c:pt idx="142959">
                  <c:v>123737</c:v>
                </c:pt>
                <c:pt idx="142960">
                  <c:v>123737</c:v>
                </c:pt>
                <c:pt idx="142961">
                  <c:v>123737</c:v>
                </c:pt>
                <c:pt idx="142962">
                  <c:v>123737</c:v>
                </c:pt>
                <c:pt idx="142963">
                  <c:v>123737</c:v>
                </c:pt>
                <c:pt idx="142964">
                  <c:v>123737</c:v>
                </c:pt>
                <c:pt idx="142965">
                  <c:v>123737</c:v>
                </c:pt>
                <c:pt idx="142966">
                  <c:v>123737</c:v>
                </c:pt>
                <c:pt idx="142967">
                  <c:v>123737</c:v>
                </c:pt>
                <c:pt idx="142968">
                  <c:v>123737</c:v>
                </c:pt>
                <c:pt idx="142969">
                  <c:v>123737</c:v>
                </c:pt>
                <c:pt idx="142970">
                  <c:v>123737</c:v>
                </c:pt>
                <c:pt idx="142971">
                  <c:v>123737</c:v>
                </c:pt>
                <c:pt idx="142972">
                  <c:v>123737</c:v>
                </c:pt>
                <c:pt idx="142973">
                  <c:v>123737</c:v>
                </c:pt>
                <c:pt idx="142974">
                  <c:v>123737</c:v>
                </c:pt>
                <c:pt idx="142975">
                  <c:v>123737</c:v>
                </c:pt>
                <c:pt idx="142976">
                  <c:v>123737</c:v>
                </c:pt>
                <c:pt idx="142977">
                  <c:v>123737</c:v>
                </c:pt>
                <c:pt idx="142978">
                  <c:v>123737</c:v>
                </c:pt>
                <c:pt idx="142979">
                  <c:v>123737</c:v>
                </c:pt>
                <c:pt idx="142980">
                  <c:v>123737</c:v>
                </c:pt>
                <c:pt idx="142981">
                  <c:v>123737</c:v>
                </c:pt>
                <c:pt idx="142982">
                  <c:v>123737</c:v>
                </c:pt>
                <c:pt idx="142983">
                  <c:v>123737</c:v>
                </c:pt>
                <c:pt idx="142984">
                  <c:v>123737</c:v>
                </c:pt>
                <c:pt idx="142985">
                  <c:v>123737</c:v>
                </c:pt>
                <c:pt idx="142986">
                  <c:v>123737</c:v>
                </c:pt>
                <c:pt idx="142987">
                  <c:v>123737</c:v>
                </c:pt>
                <c:pt idx="142988">
                  <c:v>123737</c:v>
                </c:pt>
                <c:pt idx="142989">
                  <c:v>123737</c:v>
                </c:pt>
                <c:pt idx="142990">
                  <c:v>123737</c:v>
                </c:pt>
                <c:pt idx="142991">
                  <c:v>123737</c:v>
                </c:pt>
                <c:pt idx="142992">
                  <c:v>123737</c:v>
                </c:pt>
                <c:pt idx="142993">
                  <c:v>123737</c:v>
                </c:pt>
                <c:pt idx="142994">
                  <c:v>123737</c:v>
                </c:pt>
                <c:pt idx="142995">
                  <c:v>123737</c:v>
                </c:pt>
                <c:pt idx="142996">
                  <c:v>123737</c:v>
                </c:pt>
                <c:pt idx="142997">
                  <c:v>123737</c:v>
                </c:pt>
                <c:pt idx="142998">
                  <c:v>123737</c:v>
                </c:pt>
                <c:pt idx="142999">
                  <c:v>123737</c:v>
                </c:pt>
                <c:pt idx="143000">
                  <c:v>123737</c:v>
                </c:pt>
                <c:pt idx="143001">
                  <c:v>123737</c:v>
                </c:pt>
                <c:pt idx="143002">
                  <c:v>123737</c:v>
                </c:pt>
                <c:pt idx="143003">
                  <c:v>123737</c:v>
                </c:pt>
                <c:pt idx="143004">
                  <c:v>123737</c:v>
                </c:pt>
                <c:pt idx="143005">
                  <c:v>123737</c:v>
                </c:pt>
                <c:pt idx="143006">
                  <c:v>123737</c:v>
                </c:pt>
                <c:pt idx="143007">
                  <c:v>123737</c:v>
                </c:pt>
                <c:pt idx="143008">
                  <c:v>123737</c:v>
                </c:pt>
                <c:pt idx="143009">
                  <c:v>123737</c:v>
                </c:pt>
                <c:pt idx="143010">
                  <c:v>123737</c:v>
                </c:pt>
                <c:pt idx="143011">
                  <c:v>123737</c:v>
                </c:pt>
                <c:pt idx="143012">
                  <c:v>123737</c:v>
                </c:pt>
                <c:pt idx="143013">
                  <c:v>123737</c:v>
                </c:pt>
                <c:pt idx="143014">
                  <c:v>123737</c:v>
                </c:pt>
                <c:pt idx="143015">
                  <c:v>123737</c:v>
                </c:pt>
                <c:pt idx="143016">
                  <c:v>123737</c:v>
                </c:pt>
                <c:pt idx="143017">
                  <c:v>123737</c:v>
                </c:pt>
                <c:pt idx="143018">
                  <c:v>123737</c:v>
                </c:pt>
                <c:pt idx="143019">
                  <c:v>123737</c:v>
                </c:pt>
                <c:pt idx="143020">
                  <c:v>123737</c:v>
                </c:pt>
                <c:pt idx="143021">
                  <c:v>123737</c:v>
                </c:pt>
                <c:pt idx="143022">
                  <c:v>123737</c:v>
                </c:pt>
                <c:pt idx="143023">
                  <c:v>123737</c:v>
                </c:pt>
                <c:pt idx="143024">
                  <c:v>123737</c:v>
                </c:pt>
                <c:pt idx="143025">
                  <c:v>123737</c:v>
                </c:pt>
                <c:pt idx="143026">
                  <c:v>123737</c:v>
                </c:pt>
                <c:pt idx="143027">
                  <c:v>123737</c:v>
                </c:pt>
                <c:pt idx="143028">
                  <c:v>123737</c:v>
                </c:pt>
                <c:pt idx="143029">
                  <c:v>123737</c:v>
                </c:pt>
                <c:pt idx="143030">
                  <c:v>123737</c:v>
                </c:pt>
                <c:pt idx="143031">
                  <c:v>123737</c:v>
                </c:pt>
                <c:pt idx="143032">
                  <c:v>123737</c:v>
                </c:pt>
                <c:pt idx="143033">
                  <c:v>123737</c:v>
                </c:pt>
                <c:pt idx="143034">
                  <c:v>123737</c:v>
                </c:pt>
                <c:pt idx="143035">
                  <c:v>123737</c:v>
                </c:pt>
                <c:pt idx="143036">
                  <c:v>123737</c:v>
                </c:pt>
                <c:pt idx="143037">
                  <c:v>123737</c:v>
                </c:pt>
                <c:pt idx="143038">
                  <c:v>123737</c:v>
                </c:pt>
                <c:pt idx="143039">
                  <c:v>123737</c:v>
                </c:pt>
                <c:pt idx="143040">
                  <c:v>123737</c:v>
                </c:pt>
                <c:pt idx="143041">
                  <c:v>123737</c:v>
                </c:pt>
                <c:pt idx="143042">
                  <c:v>123737</c:v>
                </c:pt>
                <c:pt idx="143043">
                  <c:v>123737</c:v>
                </c:pt>
                <c:pt idx="143044">
                  <c:v>123737</c:v>
                </c:pt>
                <c:pt idx="143045">
                  <c:v>123737</c:v>
                </c:pt>
                <c:pt idx="143046">
                  <c:v>123737</c:v>
                </c:pt>
                <c:pt idx="143047">
                  <c:v>123737</c:v>
                </c:pt>
                <c:pt idx="143048">
                  <c:v>123737</c:v>
                </c:pt>
                <c:pt idx="143049">
                  <c:v>123737</c:v>
                </c:pt>
                <c:pt idx="143050">
                  <c:v>123737</c:v>
                </c:pt>
                <c:pt idx="143051">
                  <c:v>123737</c:v>
                </c:pt>
                <c:pt idx="143052">
                  <c:v>123737</c:v>
                </c:pt>
                <c:pt idx="143053">
                  <c:v>123737</c:v>
                </c:pt>
                <c:pt idx="143054">
                  <c:v>123737</c:v>
                </c:pt>
                <c:pt idx="143055">
                  <c:v>123737</c:v>
                </c:pt>
                <c:pt idx="143056">
                  <c:v>123737</c:v>
                </c:pt>
                <c:pt idx="143057">
                  <c:v>123737</c:v>
                </c:pt>
                <c:pt idx="143058">
                  <c:v>123737</c:v>
                </c:pt>
                <c:pt idx="143059">
                  <c:v>123737</c:v>
                </c:pt>
                <c:pt idx="143060">
                  <c:v>123737</c:v>
                </c:pt>
                <c:pt idx="143061">
                  <c:v>123737</c:v>
                </c:pt>
                <c:pt idx="143062">
                  <c:v>123737</c:v>
                </c:pt>
                <c:pt idx="143063">
                  <c:v>123737</c:v>
                </c:pt>
                <c:pt idx="143064">
                  <c:v>123737</c:v>
                </c:pt>
                <c:pt idx="143065">
                  <c:v>123737</c:v>
                </c:pt>
                <c:pt idx="143066">
                  <c:v>123737</c:v>
                </c:pt>
                <c:pt idx="143067">
                  <c:v>123737</c:v>
                </c:pt>
                <c:pt idx="143068">
                  <c:v>123737</c:v>
                </c:pt>
                <c:pt idx="143069">
                  <c:v>123737</c:v>
                </c:pt>
                <c:pt idx="143070">
                  <c:v>123737</c:v>
                </c:pt>
                <c:pt idx="143071">
                  <c:v>123737</c:v>
                </c:pt>
                <c:pt idx="143072">
                  <c:v>123737</c:v>
                </c:pt>
                <c:pt idx="143073">
                  <c:v>123737</c:v>
                </c:pt>
                <c:pt idx="143074">
                  <c:v>123737</c:v>
                </c:pt>
                <c:pt idx="143075">
                  <c:v>123737</c:v>
                </c:pt>
                <c:pt idx="143076">
                  <c:v>123737</c:v>
                </c:pt>
                <c:pt idx="143077">
                  <c:v>123737</c:v>
                </c:pt>
                <c:pt idx="143078">
                  <c:v>123737</c:v>
                </c:pt>
                <c:pt idx="143079">
                  <c:v>123737</c:v>
                </c:pt>
                <c:pt idx="143080">
                  <c:v>123737</c:v>
                </c:pt>
                <c:pt idx="143081">
                  <c:v>123737</c:v>
                </c:pt>
                <c:pt idx="143082">
                  <c:v>123737</c:v>
                </c:pt>
                <c:pt idx="143083">
                  <c:v>123737</c:v>
                </c:pt>
                <c:pt idx="143084">
                  <c:v>123737</c:v>
                </c:pt>
                <c:pt idx="143085">
                  <c:v>123737</c:v>
                </c:pt>
                <c:pt idx="143086">
                  <c:v>123737</c:v>
                </c:pt>
                <c:pt idx="143087">
                  <c:v>123737</c:v>
                </c:pt>
                <c:pt idx="143088">
                  <c:v>123737</c:v>
                </c:pt>
                <c:pt idx="143089">
                  <c:v>123737</c:v>
                </c:pt>
                <c:pt idx="143090">
                  <c:v>123737</c:v>
                </c:pt>
                <c:pt idx="143091">
                  <c:v>123737</c:v>
                </c:pt>
                <c:pt idx="143092">
                  <c:v>123737</c:v>
                </c:pt>
                <c:pt idx="143093">
                  <c:v>123737</c:v>
                </c:pt>
                <c:pt idx="143094">
                  <c:v>123737</c:v>
                </c:pt>
                <c:pt idx="143095">
                  <c:v>123737</c:v>
                </c:pt>
                <c:pt idx="143096">
                  <c:v>123737</c:v>
                </c:pt>
                <c:pt idx="143097">
                  <c:v>123737</c:v>
                </c:pt>
                <c:pt idx="143098">
                  <c:v>123737</c:v>
                </c:pt>
                <c:pt idx="143099">
                  <c:v>123737</c:v>
                </c:pt>
                <c:pt idx="143100">
                  <c:v>123737</c:v>
                </c:pt>
                <c:pt idx="143101">
                  <c:v>123737</c:v>
                </c:pt>
                <c:pt idx="143102">
                  <c:v>123737</c:v>
                </c:pt>
                <c:pt idx="143103">
                  <c:v>123737</c:v>
                </c:pt>
                <c:pt idx="143104">
                  <c:v>123737</c:v>
                </c:pt>
                <c:pt idx="143105">
                  <c:v>123737</c:v>
                </c:pt>
                <c:pt idx="143106">
                  <c:v>123737</c:v>
                </c:pt>
                <c:pt idx="143107">
                  <c:v>123737</c:v>
                </c:pt>
                <c:pt idx="143108">
                  <c:v>123737</c:v>
                </c:pt>
                <c:pt idx="143109">
                  <c:v>123737</c:v>
                </c:pt>
                <c:pt idx="143110">
                  <c:v>123737</c:v>
                </c:pt>
                <c:pt idx="143111">
                  <c:v>123737</c:v>
                </c:pt>
                <c:pt idx="143112">
                  <c:v>123737</c:v>
                </c:pt>
                <c:pt idx="143113">
                  <c:v>123737</c:v>
                </c:pt>
                <c:pt idx="143114">
                  <c:v>123737</c:v>
                </c:pt>
                <c:pt idx="143115">
                  <c:v>123737</c:v>
                </c:pt>
                <c:pt idx="143116">
                  <c:v>123737</c:v>
                </c:pt>
                <c:pt idx="143117">
                  <c:v>123737</c:v>
                </c:pt>
                <c:pt idx="143118">
                  <c:v>123737</c:v>
                </c:pt>
                <c:pt idx="143119">
                  <c:v>123737</c:v>
                </c:pt>
                <c:pt idx="143120">
                  <c:v>123737</c:v>
                </c:pt>
                <c:pt idx="143121">
                  <c:v>123737</c:v>
                </c:pt>
                <c:pt idx="143122">
                  <c:v>123737</c:v>
                </c:pt>
                <c:pt idx="143123">
                  <c:v>123737</c:v>
                </c:pt>
                <c:pt idx="143124">
                  <c:v>123737</c:v>
                </c:pt>
                <c:pt idx="143125">
                  <c:v>123737</c:v>
                </c:pt>
                <c:pt idx="143126">
                  <c:v>123737</c:v>
                </c:pt>
                <c:pt idx="143127">
                  <c:v>123737</c:v>
                </c:pt>
                <c:pt idx="143128">
                  <c:v>123737</c:v>
                </c:pt>
                <c:pt idx="143129">
                  <c:v>123737</c:v>
                </c:pt>
                <c:pt idx="143130">
                  <c:v>123737</c:v>
                </c:pt>
                <c:pt idx="143131">
                  <c:v>123737</c:v>
                </c:pt>
                <c:pt idx="143132">
                  <c:v>123737</c:v>
                </c:pt>
                <c:pt idx="143133">
                  <c:v>123737</c:v>
                </c:pt>
                <c:pt idx="143134">
                  <c:v>123737</c:v>
                </c:pt>
                <c:pt idx="143135">
                  <c:v>123737</c:v>
                </c:pt>
                <c:pt idx="143136">
                  <c:v>123737</c:v>
                </c:pt>
                <c:pt idx="143137">
                  <c:v>123737</c:v>
                </c:pt>
                <c:pt idx="143138">
                  <c:v>123737</c:v>
                </c:pt>
                <c:pt idx="143139">
                  <c:v>123737</c:v>
                </c:pt>
                <c:pt idx="143140">
                  <c:v>123737</c:v>
                </c:pt>
                <c:pt idx="143141">
                  <c:v>123737</c:v>
                </c:pt>
                <c:pt idx="143142">
                  <c:v>123737</c:v>
                </c:pt>
                <c:pt idx="143143">
                  <c:v>123737</c:v>
                </c:pt>
                <c:pt idx="143144">
                  <c:v>123737</c:v>
                </c:pt>
                <c:pt idx="143145">
                  <c:v>123737</c:v>
                </c:pt>
                <c:pt idx="143146">
                  <c:v>123737</c:v>
                </c:pt>
                <c:pt idx="143147">
                  <c:v>123737</c:v>
                </c:pt>
                <c:pt idx="143148">
                  <c:v>123737</c:v>
                </c:pt>
                <c:pt idx="143149">
                  <c:v>123737</c:v>
                </c:pt>
                <c:pt idx="143150">
                  <c:v>123737</c:v>
                </c:pt>
                <c:pt idx="143151">
                  <c:v>123737</c:v>
                </c:pt>
                <c:pt idx="143152">
                  <c:v>123737</c:v>
                </c:pt>
                <c:pt idx="143153">
                  <c:v>123737</c:v>
                </c:pt>
                <c:pt idx="143154">
                  <c:v>123737</c:v>
                </c:pt>
                <c:pt idx="143155">
                  <c:v>123737</c:v>
                </c:pt>
                <c:pt idx="143156">
                  <c:v>123737</c:v>
                </c:pt>
                <c:pt idx="143157">
                  <c:v>123737</c:v>
                </c:pt>
                <c:pt idx="143158">
                  <c:v>123737</c:v>
                </c:pt>
                <c:pt idx="143159">
                  <c:v>123737</c:v>
                </c:pt>
                <c:pt idx="143160">
                  <c:v>123737</c:v>
                </c:pt>
                <c:pt idx="143161">
                  <c:v>123737</c:v>
                </c:pt>
                <c:pt idx="143162">
                  <c:v>123737</c:v>
                </c:pt>
                <c:pt idx="143163">
                  <c:v>123737</c:v>
                </c:pt>
                <c:pt idx="143164">
                  <c:v>123737</c:v>
                </c:pt>
                <c:pt idx="143165">
                  <c:v>123737</c:v>
                </c:pt>
                <c:pt idx="143166">
                  <c:v>123737</c:v>
                </c:pt>
                <c:pt idx="143167">
                  <c:v>123737</c:v>
                </c:pt>
                <c:pt idx="143168">
                  <c:v>123737</c:v>
                </c:pt>
                <c:pt idx="143169">
                  <c:v>123737</c:v>
                </c:pt>
                <c:pt idx="143170">
                  <c:v>123737</c:v>
                </c:pt>
                <c:pt idx="143171">
                  <c:v>123737</c:v>
                </c:pt>
                <c:pt idx="143172">
                  <c:v>123737</c:v>
                </c:pt>
                <c:pt idx="143173">
                  <c:v>123737</c:v>
                </c:pt>
                <c:pt idx="143174">
                  <c:v>123737</c:v>
                </c:pt>
                <c:pt idx="143175">
                  <c:v>123737</c:v>
                </c:pt>
                <c:pt idx="143176">
                  <c:v>123737</c:v>
                </c:pt>
                <c:pt idx="143177">
                  <c:v>123737</c:v>
                </c:pt>
                <c:pt idx="143178">
                  <c:v>123737</c:v>
                </c:pt>
                <c:pt idx="143179">
                  <c:v>123737</c:v>
                </c:pt>
                <c:pt idx="143180">
                  <c:v>123737</c:v>
                </c:pt>
                <c:pt idx="143181">
                  <c:v>123737</c:v>
                </c:pt>
                <c:pt idx="143182">
                  <c:v>123737</c:v>
                </c:pt>
                <c:pt idx="143183">
                  <c:v>123737</c:v>
                </c:pt>
                <c:pt idx="143184">
                  <c:v>123737</c:v>
                </c:pt>
                <c:pt idx="143185">
                  <c:v>123737</c:v>
                </c:pt>
                <c:pt idx="143186">
                  <c:v>123737</c:v>
                </c:pt>
                <c:pt idx="143187">
                  <c:v>123737</c:v>
                </c:pt>
                <c:pt idx="143188">
                  <c:v>123737</c:v>
                </c:pt>
                <c:pt idx="143189">
                  <c:v>123737</c:v>
                </c:pt>
                <c:pt idx="143190">
                  <c:v>123737</c:v>
                </c:pt>
                <c:pt idx="143191">
                  <c:v>123737</c:v>
                </c:pt>
                <c:pt idx="143192">
                  <c:v>123737</c:v>
                </c:pt>
                <c:pt idx="143193">
                  <c:v>123737</c:v>
                </c:pt>
                <c:pt idx="143194">
                  <c:v>123737</c:v>
                </c:pt>
                <c:pt idx="143195">
                  <c:v>123737</c:v>
                </c:pt>
                <c:pt idx="143196">
                  <c:v>123737</c:v>
                </c:pt>
                <c:pt idx="143197">
                  <c:v>123737</c:v>
                </c:pt>
                <c:pt idx="143198">
                  <c:v>123737</c:v>
                </c:pt>
                <c:pt idx="143199">
                  <c:v>123737</c:v>
                </c:pt>
                <c:pt idx="143200">
                  <c:v>123737</c:v>
                </c:pt>
                <c:pt idx="143201">
                  <c:v>123737</c:v>
                </c:pt>
                <c:pt idx="143202">
                  <c:v>123737</c:v>
                </c:pt>
                <c:pt idx="143203">
                  <c:v>123737</c:v>
                </c:pt>
                <c:pt idx="143204">
                  <c:v>123737</c:v>
                </c:pt>
                <c:pt idx="143205">
                  <c:v>123737</c:v>
                </c:pt>
                <c:pt idx="143206">
                  <c:v>123737</c:v>
                </c:pt>
                <c:pt idx="143207">
                  <c:v>123737</c:v>
                </c:pt>
                <c:pt idx="143208">
                  <c:v>123737</c:v>
                </c:pt>
                <c:pt idx="143209">
                  <c:v>123737</c:v>
                </c:pt>
                <c:pt idx="143210">
                  <c:v>123737</c:v>
                </c:pt>
                <c:pt idx="143211">
                  <c:v>123737</c:v>
                </c:pt>
                <c:pt idx="143212">
                  <c:v>123737</c:v>
                </c:pt>
                <c:pt idx="143213">
                  <c:v>123737</c:v>
                </c:pt>
                <c:pt idx="143214">
                  <c:v>123737</c:v>
                </c:pt>
                <c:pt idx="143215">
                  <c:v>123737</c:v>
                </c:pt>
                <c:pt idx="143216">
                  <c:v>123737</c:v>
                </c:pt>
                <c:pt idx="143217">
                  <c:v>123737</c:v>
                </c:pt>
                <c:pt idx="143218">
                  <c:v>123737</c:v>
                </c:pt>
                <c:pt idx="143219">
                  <c:v>123737</c:v>
                </c:pt>
                <c:pt idx="143220">
                  <c:v>123737</c:v>
                </c:pt>
                <c:pt idx="143221">
                  <c:v>123737</c:v>
                </c:pt>
                <c:pt idx="143222">
                  <c:v>123737</c:v>
                </c:pt>
                <c:pt idx="143223">
                  <c:v>123737</c:v>
                </c:pt>
                <c:pt idx="143224">
                  <c:v>123737</c:v>
                </c:pt>
                <c:pt idx="143225">
                  <c:v>123737</c:v>
                </c:pt>
                <c:pt idx="143226">
                  <c:v>123737</c:v>
                </c:pt>
                <c:pt idx="143227">
                  <c:v>123737</c:v>
                </c:pt>
                <c:pt idx="143228">
                  <c:v>123737</c:v>
                </c:pt>
                <c:pt idx="143229">
                  <c:v>123737</c:v>
                </c:pt>
                <c:pt idx="143230">
                  <c:v>123737</c:v>
                </c:pt>
                <c:pt idx="143231">
                  <c:v>123737</c:v>
                </c:pt>
                <c:pt idx="143232">
                  <c:v>123737</c:v>
                </c:pt>
                <c:pt idx="143233">
                  <c:v>123737</c:v>
                </c:pt>
                <c:pt idx="143234">
                  <c:v>123737</c:v>
                </c:pt>
                <c:pt idx="143235">
                  <c:v>123737</c:v>
                </c:pt>
                <c:pt idx="143236">
                  <c:v>123737</c:v>
                </c:pt>
                <c:pt idx="143237">
                  <c:v>123737</c:v>
                </c:pt>
                <c:pt idx="143238">
                  <c:v>123737</c:v>
                </c:pt>
                <c:pt idx="143239">
                  <c:v>123737</c:v>
                </c:pt>
                <c:pt idx="143240">
                  <c:v>123737</c:v>
                </c:pt>
                <c:pt idx="143241">
                  <c:v>123737</c:v>
                </c:pt>
                <c:pt idx="143242">
                  <c:v>123737</c:v>
                </c:pt>
                <c:pt idx="143243">
                  <c:v>123737</c:v>
                </c:pt>
                <c:pt idx="143244">
                  <c:v>123737</c:v>
                </c:pt>
                <c:pt idx="143245">
                  <c:v>123737</c:v>
                </c:pt>
                <c:pt idx="143246">
                  <c:v>123737</c:v>
                </c:pt>
                <c:pt idx="143247">
                  <c:v>123737</c:v>
                </c:pt>
                <c:pt idx="143248">
                  <c:v>123737</c:v>
                </c:pt>
                <c:pt idx="143249">
                  <c:v>123737</c:v>
                </c:pt>
                <c:pt idx="143250">
                  <c:v>123737</c:v>
                </c:pt>
                <c:pt idx="143251">
                  <c:v>123737</c:v>
                </c:pt>
                <c:pt idx="143252">
                  <c:v>123737</c:v>
                </c:pt>
                <c:pt idx="143253">
                  <c:v>123737</c:v>
                </c:pt>
                <c:pt idx="143254">
                  <c:v>123737</c:v>
                </c:pt>
                <c:pt idx="143255">
                  <c:v>123737</c:v>
                </c:pt>
                <c:pt idx="143256">
                  <c:v>123737</c:v>
                </c:pt>
                <c:pt idx="143257">
                  <c:v>123737</c:v>
                </c:pt>
                <c:pt idx="143258">
                  <c:v>123737</c:v>
                </c:pt>
                <c:pt idx="143259">
                  <c:v>123737</c:v>
                </c:pt>
                <c:pt idx="143260">
                  <c:v>123737</c:v>
                </c:pt>
                <c:pt idx="143261">
                  <c:v>123737</c:v>
                </c:pt>
                <c:pt idx="143262">
                  <c:v>123737</c:v>
                </c:pt>
                <c:pt idx="143263">
                  <c:v>123737</c:v>
                </c:pt>
                <c:pt idx="143264">
                  <c:v>123737</c:v>
                </c:pt>
                <c:pt idx="143265">
                  <c:v>123737</c:v>
                </c:pt>
                <c:pt idx="143266">
                  <c:v>123737</c:v>
                </c:pt>
                <c:pt idx="143267">
                  <c:v>123737</c:v>
                </c:pt>
                <c:pt idx="143268">
                  <c:v>123737</c:v>
                </c:pt>
                <c:pt idx="143269">
                  <c:v>123737</c:v>
                </c:pt>
                <c:pt idx="143270">
                  <c:v>123737</c:v>
                </c:pt>
                <c:pt idx="143271">
                  <c:v>123737</c:v>
                </c:pt>
                <c:pt idx="143272">
                  <c:v>123737</c:v>
                </c:pt>
                <c:pt idx="143273">
                  <c:v>123737</c:v>
                </c:pt>
                <c:pt idx="143274">
                  <c:v>123737</c:v>
                </c:pt>
                <c:pt idx="143275">
                  <c:v>123737</c:v>
                </c:pt>
                <c:pt idx="143276">
                  <c:v>123737</c:v>
                </c:pt>
                <c:pt idx="143277">
                  <c:v>123737</c:v>
                </c:pt>
                <c:pt idx="143278">
                  <c:v>123737</c:v>
                </c:pt>
                <c:pt idx="143279">
                  <c:v>123737</c:v>
                </c:pt>
                <c:pt idx="143280">
                  <c:v>123737</c:v>
                </c:pt>
                <c:pt idx="143281">
                  <c:v>123737</c:v>
                </c:pt>
                <c:pt idx="143282">
                  <c:v>123737</c:v>
                </c:pt>
                <c:pt idx="143283">
                  <c:v>123737</c:v>
                </c:pt>
                <c:pt idx="143284">
                  <c:v>123737</c:v>
                </c:pt>
                <c:pt idx="143285">
                  <c:v>123737</c:v>
                </c:pt>
                <c:pt idx="143286">
                  <c:v>123737</c:v>
                </c:pt>
                <c:pt idx="143287">
                  <c:v>123737</c:v>
                </c:pt>
                <c:pt idx="143288">
                  <c:v>123737</c:v>
                </c:pt>
                <c:pt idx="143289">
                  <c:v>123737</c:v>
                </c:pt>
                <c:pt idx="143290">
                  <c:v>123737</c:v>
                </c:pt>
                <c:pt idx="143291">
                  <c:v>123737</c:v>
                </c:pt>
                <c:pt idx="143292">
                  <c:v>123737</c:v>
                </c:pt>
                <c:pt idx="143293">
                  <c:v>123737</c:v>
                </c:pt>
                <c:pt idx="143294">
                  <c:v>123737</c:v>
                </c:pt>
                <c:pt idx="143295">
                  <c:v>123737</c:v>
                </c:pt>
                <c:pt idx="143296">
                  <c:v>123737</c:v>
                </c:pt>
                <c:pt idx="143297">
                  <c:v>123737</c:v>
                </c:pt>
                <c:pt idx="143298">
                  <c:v>123737</c:v>
                </c:pt>
                <c:pt idx="143299">
                  <c:v>123737</c:v>
                </c:pt>
                <c:pt idx="143300">
                  <c:v>123737</c:v>
                </c:pt>
                <c:pt idx="143301">
                  <c:v>123737</c:v>
                </c:pt>
                <c:pt idx="143302">
                  <c:v>123737</c:v>
                </c:pt>
                <c:pt idx="143303">
                  <c:v>123737</c:v>
                </c:pt>
                <c:pt idx="143304">
                  <c:v>123737</c:v>
                </c:pt>
                <c:pt idx="143305">
                  <c:v>123737</c:v>
                </c:pt>
                <c:pt idx="143306">
                  <c:v>123737</c:v>
                </c:pt>
                <c:pt idx="143307">
                  <c:v>123737</c:v>
                </c:pt>
                <c:pt idx="143308">
                  <c:v>123737</c:v>
                </c:pt>
                <c:pt idx="143309">
                  <c:v>123737</c:v>
                </c:pt>
                <c:pt idx="143310">
                  <c:v>123737</c:v>
                </c:pt>
                <c:pt idx="143311">
                  <c:v>123737</c:v>
                </c:pt>
                <c:pt idx="143312">
                  <c:v>123737</c:v>
                </c:pt>
                <c:pt idx="143313">
                  <c:v>123737</c:v>
                </c:pt>
                <c:pt idx="143314">
                  <c:v>123737</c:v>
                </c:pt>
                <c:pt idx="143315">
                  <c:v>123737</c:v>
                </c:pt>
                <c:pt idx="143316">
                  <c:v>123737</c:v>
                </c:pt>
                <c:pt idx="143317">
                  <c:v>123737</c:v>
                </c:pt>
                <c:pt idx="143318">
                  <c:v>123737</c:v>
                </c:pt>
                <c:pt idx="143319">
                  <c:v>123737</c:v>
                </c:pt>
                <c:pt idx="143320">
                  <c:v>123737</c:v>
                </c:pt>
                <c:pt idx="143321">
                  <c:v>123737</c:v>
                </c:pt>
                <c:pt idx="143322">
                  <c:v>123737</c:v>
                </c:pt>
                <c:pt idx="143323">
                  <c:v>123737</c:v>
                </c:pt>
                <c:pt idx="143324">
                  <c:v>123737</c:v>
                </c:pt>
                <c:pt idx="143325">
                  <c:v>123737</c:v>
                </c:pt>
                <c:pt idx="143326">
                  <c:v>123737</c:v>
                </c:pt>
                <c:pt idx="143327">
                  <c:v>123737</c:v>
                </c:pt>
                <c:pt idx="143328">
                  <c:v>123737</c:v>
                </c:pt>
                <c:pt idx="143329">
                  <c:v>123737</c:v>
                </c:pt>
                <c:pt idx="143330">
                  <c:v>123737</c:v>
                </c:pt>
                <c:pt idx="143331">
                  <c:v>123737</c:v>
                </c:pt>
                <c:pt idx="143332">
                  <c:v>123737</c:v>
                </c:pt>
                <c:pt idx="143333">
                  <c:v>123737</c:v>
                </c:pt>
                <c:pt idx="143334">
                  <c:v>123737</c:v>
                </c:pt>
                <c:pt idx="143335">
                  <c:v>123737</c:v>
                </c:pt>
                <c:pt idx="143336">
                  <c:v>123737</c:v>
                </c:pt>
                <c:pt idx="143337">
                  <c:v>123737</c:v>
                </c:pt>
                <c:pt idx="143338">
                  <c:v>123737</c:v>
                </c:pt>
                <c:pt idx="143339">
                  <c:v>123737</c:v>
                </c:pt>
                <c:pt idx="143340">
                  <c:v>123737</c:v>
                </c:pt>
                <c:pt idx="143341">
                  <c:v>123737</c:v>
                </c:pt>
                <c:pt idx="143342">
                  <c:v>123737</c:v>
                </c:pt>
                <c:pt idx="143343">
                  <c:v>123737</c:v>
                </c:pt>
                <c:pt idx="143344">
                  <c:v>123737</c:v>
                </c:pt>
                <c:pt idx="143345">
                  <c:v>123737</c:v>
                </c:pt>
                <c:pt idx="143346">
                  <c:v>123737</c:v>
                </c:pt>
                <c:pt idx="143347">
                  <c:v>123737</c:v>
                </c:pt>
                <c:pt idx="143348">
                  <c:v>123737</c:v>
                </c:pt>
                <c:pt idx="143349">
                  <c:v>123737</c:v>
                </c:pt>
                <c:pt idx="143350">
                  <c:v>123737</c:v>
                </c:pt>
                <c:pt idx="143351">
                  <c:v>123737</c:v>
                </c:pt>
                <c:pt idx="143352">
                  <c:v>123737</c:v>
                </c:pt>
                <c:pt idx="143353">
                  <c:v>123737</c:v>
                </c:pt>
                <c:pt idx="143354">
                  <c:v>123737</c:v>
                </c:pt>
                <c:pt idx="143355">
                  <c:v>123737</c:v>
                </c:pt>
                <c:pt idx="143356">
                  <c:v>123737</c:v>
                </c:pt>
                <c:pt idx="143357">
                  <c:v>123737</c:v>
                </c:pt>
                <c:pt idx="143358">
                  <c:v>123737</c:v>
                </c:pt>
                <c:pt idx="143359">
                  <c:v>123737</c:v>
                </c:pt>
                <c:pt idx="143360">
                  <c:v>123737</c:v>
                </c:pt>
                <c:pt idx="143361">
                  <c:v>123737</c:v>
                </c:pt>
                <c:pt idx="143362">
                  <c:v>123737</c:v>
                </c:pt>
                <c:pt idx="143363">
                  <c:v>123737</c:v>
                </c:pt>
                <c:pt idx="143364">
                  <c:v>123737</c:v>
                </c:pt>
                <c:pt idx="143365">
                  <c:v>123737</c:v>
                </c:pt>
                <c:pt idx="143366">
                  <c:v>123737</c:v>
                </c:pt>
                <c:pt idx="143367">
                  <c:v>123737</c:v>
                </c:pt>
                <c:pt idx="143368">
                  <c:v>123737</c:v>
                </c:pt>
                <c:pt idx="143369">
                  <c:v>123737</c:v>
                </c:pt>
                <c:pt idx="143370">
                  <c:v>123737</c:v>
                </c:pt>
                <c:pt idx="143371">
                  <c:v>123737</c:v>
                </c:pt>
                <c:pt idx="143372">
                  <c:v>123737</c:v>
                </c:pt>
                <c:pt idx="143373">
                  <c:v>123737</c:v>
                </c:pt>
                <c:pt idx="143374">
                  <c:v>123737</c:v>
                </c:pt>
                <c:pt idx="143375">
                  <c:v>123737</c:v>
                </c:pt>
                <c:pt idx="143376">
                  <c:v>123737</c:v>
                </c:pt>
                <c:pt idx="143377">
                  <c:v>123737</c:v>
                </c:pt>
                <c:pt idx="143378">
                  <c:v>123737</c:v>
                </c:pt>
                <c:pt idx="143379">
                  <c:v>123737</c:v>
                </c:pt>
                <c:pt idx="143380">
                  <c:v>123737</c:v>
                </c:pt>
                <c:pt idx="143381">
                  <c:v>123737</c:v>
                </c:pt>
                <c:pt idx="143382">
                  <c:v>123737</c:v>
                </c:pt>
                <c:pt idx="143383">
                  <c:v>123737</c:v>
                </c:pt>
                <c:pt idx="143384">
                  <c:v>123737</c:v>
                </c:pt>
                <c:pt idx="143385">
                  <c:v>123737</c:v>
                </c:pt>
                <c:pt idx="143386">
                  <c:v>123737</c:v>
                </c:pt>
                <c:pt idx="143387">
                  <c:v>123737</c:v>
                </c:pt>
                <c:pt idx="143388">
                  <c:v>123737</c:v>
                </c:pt>
                <c:pt idx="143389">
                  <c:v>123737</c:v>
                </c:pt>
                <c:pt idx="143390">
                  <c:v>123737</c:v>
                </c:pt>
                <c:pt idx="143391">
                  <c:v>123737</c:v>
                </c:pt>
                <c:pt idx="143392">
                  <c:v>123737</c:v>
                </c:pt>
                <c:pt idx="143393">
                  <c:v>123737</c:v>
                </c:pt>
                <c:pt idx="143394">
                  <c:v>123737</c:v>
                </c:pt>
                <c:pt idx="143395">
                  <c:v>123737</c:v>
                </c:pt>
                <c:pt idx="143396">
                  <c:v>123737</c:v>
                </c:pt>
                <c:pt idx="143397">
                  <c:v>123737</c:v>
                </c:pt>
                <c:pt idx="143398">
                  <c:v>123737</c:v>
                </c:pt>
                <c:pt idx="143399">
                  <c:v>123737</c:v>
                </c:pt>
                <c:pt idx="143400">
                  <c:v>123737</c:v>
                </c:pt>
                <c:pt idx="143401">
                  <c:v>123737</c:v>
                </c:pt>
                <c:pt idx="143402">
                  <c:v>123737</c:v>
                </c:pt>
                <c:pt idx="143403">
                  <c:v>123737</c:v>
                </c:pt>
                <c:pt idx="143404">
                  <c:v>123737</c:v>
                </c:pt>
                <c:pt idx="143405">
                  <c:v>123737</c:v>
                </c:pt>
                <c:pt idx="143406">
                  <c:v>123737</c:v>
                </c:pt>
                <c:pt idx="143407">
                  <c:v>123737</c:v>
                </c:pt>
                <c:pt idx="143408">
                  <c:v>123737</c:v>
                </c:pt>
                <c:pt idx="143409">
                  <c:v>123737</c:v>
                </c:pt>
                <c:pt idx="143410">
                  <c:v>123737</c:v>
                </c:pt>
                <c:pt idx="143411">
                  <c:v>123737</c:v>
                </c:pt>
                <c:pt idx="143412">
                  <c:v>123737</c:v>
                </c:pt>
                <c:pt idx="143413">
                  <c:v>123737</c:v>
                </c:pt>
                <c:pt idx="143414">
                  <c:v>123737</c:v>
                </c:pt>
                <c:pt idx="143415">
                  <c:v>123737</c:v>
                </c:pt>
                <c:pt idx="143416">
                  <c:v>123737</c:v>
                </c:pt>
                <c:pt idx="143417">
                  <c:v>123737</c:v>
                </c:pt>
                <c:pt idx="143418">
                  <c:v>123737</c:v>
                </c:pt>
                <c:pt idx="143419">
                  <c:v>123737</c:v>
                </c:pt>
                <c:pt idx="143420">
                  <c:v>123737</c:v>
                </c:pt>
                <c:pt idx="143421">
                  <c:v>123737</c:v>
                </c:pt>
                <c:pt idx="143422">
                  <c:v>123737</c:v>
                </c:pt>
                <c:pt idx="143423">
                  <c:v>123737</c:v>
                </c:pt>
                <c:pt idx="143424">
                  <c:v>123737</c:v>
                </c:pt>
                <c:pt idx="143425">
                  <c:v>123737</c:v>
                </c:pt>
                <c:pt idx="143426">
                  <c:v>123737</c:v>
                </c:pt>
                <c:pt idx="143427">
                  <c:v>123737</c:v>
                </c:pt>
                <c:pt idx="143428">
                  <c:v>123737</c:v>
                </c:pt>
                <c:pt idx="143429">
                  <c:v>123737</c:v>
                </c:pt>
                <c:pt idx="143430">
                  <c:v>123737</c:v>
                </c:pt>
                <c:pt idx="143431">
                  <c:v>123737</c:v>
                </c:pt>
                <c:pt idx="143432">
                  <c:v>123737</c:v>
                </c:pt>
                <c:pt idx="143433">
                  <c:v>123737</c:v>
                </c:pt>
                <c:pt idx="143434">
                  <c:v>123737</c:v>
                </c:pt>
                <c:pt idx="143435">
                  <c:v>123737</c:v>
                </c:pt>
                <c:pt idx="143436">
                  <c:v>123737</c:v>
                </c:pt>
                <c:pt idx="143437">
                  <c:v>123737</c:v>
                </c:pt>
                <c:pt idx="143438">
                  <c:v>123737</c:v>
                </c:pt>
                <c:pt idx="143439">
                  <c:v>123737</c:v>
                </c:pt>
                <c:pt idx="143440">
                  <c:v>123737</c:v>
                </c:pt>
                <c:pt idx="143441">
                  <c:v>123737</c:v>
                </c:pt>
                <c:pt idx="143442">
                  <c:v>123737</c:v>
                </c:pt>
                <c:pt idx="143443">
                  <c:v>123737</c:v>
                </c:pt>
                <c:pt idx="143444">
                  <c:v>123737</c:v>
                </c:pt>
                <c:pt idx="143445">
                  <c:v>123737</c:v>
                </c:pt>
                <c:pt idx="143446">
                  <c:v>123737</c:v>
                </c:pt>
                <c:pt idx="143447">
                  <c:v>123737</c:v>
                </c:pt>
                <c:pt idx="143448">
                  <c:v>123737</c:v>
                </c:pt>
                <c:pt idx="143449">
                  <c:v>123737</c:v>
                </c:pt>
                <c:pt idx="143450">
                  <c:v>123737</c:v>
                </c:pt>
                <c:pt idx="143451">
                  <c:v>123737</c:v>
                </c:pt>
                <c:pt idx="143452">
                  <c:v>123737</c:v>
                </c:pt>
                <c:pt idx="143453">
                  <c:v>123737</c:v>
                </c:pt>
                <c:pt idx="143454">
                  <c:v>123737</c:v>
                </c:pt>
                <c:pt idx="143455">
                  <c:v>123737</c:v>
                </c:pt>
                <c:pt idx="143456">
                  <c:v>123737</c:v>
                </c:pt>
                <c:pt idx="143457">
                  <c:v>123737</c:v>
                </c:pt>
                <c:pt idx="143458">
                  <c:v>123737</c:v>
                </c:pt>
                <c:pt idx="143459">
                  <c:v>123737</c:v>
                </c:pt>
                <c:pt idx="143460">
                  <c:v>123737</c:v>
                </c:pt>
                <c:pt idx="143461">
                  <c:v>123737</c:v>
                </c:pt>
                <c:pt idx="143462">
                  <c:v>123737</c:v>
                </c:pt>
                <c:pt idx="143463">
                  <c:v>123737</c:v>
                </c:pt>
                <c:pt idx="143464">
                  <c:v>123737</c:v>
                </c:pt>
                <c:pt idx="143465">
                  <c:v>123737</c:v>
                </c:pt>
                <c:pt idx="143466">
                  <c:v>123737</c:v>
                </c:pt>
                <c:pt idx="143467">
                  <c:v>123737</c:v>
                </c:pt>
                <c:pt idx="143468">
                  <c:v>123737</c:v>
                </c:pt>
                <c:pt idx="143469">
                  <c:v>123737</c:v>
                </c:pt>
                <c:pt idx="143470">
                  <c:v>123737</c:v>
                </c:pt>
                <c:pt idx="143471">
                  <c:v>123737</c:v>
                </c:pt>
                <c:pt idx="143472">
                  <c:v>123737</c:v>
                </c:pt>
                <c:pt idx="143473">
                  <c:v>123737</c:v>
                </c:pt>
                <c:pt idx="143474">
                  <c:v>123737</c:v>
                </c:pt>
                <c:pt idx="143475">
                  <c:v>123737</c:v>
                </c:pt>
                <c:pt idx="143476">
                  <c:v>123737</c:v>
                </c:pt>
                <c:pt idx="143477">
                  <c:v>123737</c:v>
                </c:pt>
                <c:pt idx="143478">
                  <c:v>123737</c:v>
                </c:pt>
                <c:pt idx="143479">
                  <c:v>123737</c:v>
                </c:pt>
                <c:pt idx="143480">
                  <c:v>123737</c:v>
                </c:pt>
                <c:pt idx="143481">
                  <c:v>123737</c:v>
                </c:pt>
                <c:pt idx="143482">
                  <c:v>123737</c:v>
                </c:pt>
                <c:pt idx="143483">
                  <c:v>123737</c:v>
                </c:pt>
                <c:pt idx="143484">
                  <c:v>123737</c:v>
                </c:pt>
                <c:pt idx="143485">
                  <c:v>123737</c:v>
                </c:pt>
                <c:pt idx="143486">
                  <c:v>123737</c:v>
                </c:pt>
                <c:pt idx="143487">
                  <c:v>123737</c:v>
                </c:pt>
                <c:pt idx="143488">
                  <c:v>123737</c:v>
                </c:pt>
                <c:pt idx="143489">
                  <c:v>123737</c:v>
                </c:pt>
                <c:pt idx="143490">
                  <c:v>123737</c:v>
                </c:pt>
                <c:pt idx="143491">
                  <c:v>123737</c:v>
                </c:pt>
                <c:pt idx="143492">
                  <c:v>123737</c:v>
                </c:pt>
                <c:pt idx="143493">
                  <c:v>123737</c:v>
                </c:pt>
                <c:pt idx="143494">
                  <c:v>123737</c:v>
                </c:pt>
                <c:pt idx="143495">
                  <c:v>123737</c:v>
                </c:pt>
                <c:pt idx="143496">
                  <c:v>123737</c:v>
                </c:pt>
                <c:pt idx="143497">
                  <c:v>123737</c:v>
                </c:pt>
                <c:pt idx="143498">
                  <c:v>123737</c:v>
                </c:pt>
                <c:pt idx="143499">
                  <c:v>123737</c:v>
                </c:pt>
                <c:pt idx="143500">
                  <c:v>123737</c:v>
                </c:pt>
                <c:pt idx="143501">
                  <c:v>123737</c:v>
                </c:pt>
                <c:pt idx="143502">
                  <c:v>123737</c:v>
                </c:pt>
                <c:pt idx="143503">
                  <c:v>123737</c:v>
                </c:pt>
                <c:pt idx="143504">
                  <c:v>123737</c:v>
                </c:pt>
                <c:pt idx="143505">
                  <c:v>123737</c:v>
                </c:pt>
                <c:pt idx="143506">
                  <c:v>123737</c:v>
                </c:pt>
                <c:pt idx="143507">
                  <c:v>123737</c:v>
                </c:pt>
                <c:pt idx="143508">
                  <c:v>123737</c:v>
                </c:pt>
                <c:pt idx="143509">
                  <c:v>123737</c:v>
                </c:pt>
                <c:pt idx="143510">
                  <c:v>123737</c:v>
                </c:pt>
                <c:pt idx="143511">
                  <c:v>123737</c:v>
                </c:pt>
                <c:pt idx="143512">
                  <c:v>123737</c:v>
                </c:pt>
                <c:pt idx="143513">
                  <c:v>123737</c:v>
                </c:pt>
                <c:pt idx="143514">
                  <c:v>123737</c:v>
                </c:pt>
                <c:pt idx="143515">
                  <c:v>123737</c:v>
                </c:pt>
                <c:pt idx="143516">
                  <c:v>123737</c:v>
                </c:pt>
                <c:pt idx="143517">
                  <c:v>123737</c:v>
                </c:pt>
                <c:pt idx="143518">
                  <c:v>123737</c:v>
                </c:pt>
                <c:pt idx="143519">
                  <c:v>123737</c:v>
                </c:pt>
                <c:pt idx="143520">
                  <c:v>123737</c:v>
                </c:pt>
                <c:pt idx="143521">
                  <c:v>123737</c:v>
                </c:pt>
                <c:pt idx="143522">
                  <c:v>123737</c:v>
                </c:pt>
                <c:pt idx="143523">
                  <c:v>123737</c:v>
                </c:pt>
                <c:pt idx="143524">
                  <c:v>123737</c:v>
                </c:pt>
                <c:pt idx="143525">
                  <c:v>123737</c:v>
                </c:pt>
                <c:pt idx="143526">
                  <c:v>123737</c:v>
                </c:pt>
                <c:pt idx="143527">
                  <c:v>123737</c:v>
                </c:pt>
                <c:pt idx="143528">
                  <c:v>123737</c:v>
                </c:pt>
                <c:pt idx="143529">
                  <c:v>123737</c:v>
                </c:pt>
                <c:pt idx="143530">
                  <c:v>123737</c:v>
                </c:pt>
                <c:pt idx="143531">
                  <c:v>123737</c:v>
                </c:pt>
                <c:pt idx="143532">
                  <c:v>123737</c:v>
                </c:pt>
                <c:pt idx="143533">
                  <c:v>123737</c:v>
                </c:pt>
                <c:pt idx="143534">
                  <c:v>123737</c:v>
                </c:pt>
                <c:pt idx="143535">
                  <c:v>123737</c:v>
                </c:pt>
                <c:pt idx="143536">
                  <c:v>123737</c:v>
                </c:pt>
                <c:pt idx="143537">
                  <c:v>123737</c:v>
                </c:pt>
                <c:pt idx="143538">
                  <c:v>123737</c:v>
                </c:pt>
                <c:pt idx="143539">
                  <c:v>123737</c:v>
                </c:pt>
                <c:pt idx="143540">
                  <c:v>123737</c:v>
                </c:pt>
                <c:pt idx="143541">
                  <c:v>123737</c:v>
                </c:pt>
                <c:pt idx="143542">
                  <c:v>123737</c:v>
                </c:pt>
                <c:pt idx="143543">
                  <c:v>123737</c:v>
                </c:pt>
                <c:pt idx="143544">
                  <c:v>123737</c:v>
                </c:pt>
                <c:pt idx="143545">
                  <c:v>123737</c:v>
                </c:pt>
                <c:pt idx="143546">
                  <c:v>123737</c:v>
                </c:pt>
                <c:pt idx="143547">
                  <c:v>123737</c:v>
                </c:pt>
                <c:pt idx="143548">
                  <c:v>123737</c:v>
                </c:pt>
                <c:pt idx="143549">
                  <c:v>123737</c:v>
                </c:pt>
                <c:pt idx="143550">
                  <c:v>123737</c:v>
                </c:pt>
                <c:pt idx="143551">
                  <c:v>123737</c:v>
                </c:pt>
                <c:pt idx="143552">
                  <c:v>123737</c:v>
                </c:pt>
                <c:pt idx="143553">
                  <c:v>123737</c:v>
                </c:pt>
                <c:pt idx="143554">
                  <c:v>123737</c:v>
                </c:pt>
                <c:pt idx="143555">
                  <c:v>123737</c:v>
                </c:pt>
                <c:pt idx="143556">
                  <c:v>123737</c:v>
                </c:pt>
                <c:pt idx="143557">
                  <c:v>123737</c:v>
                </c:pt>
                <c:pt idx="143558">
                  <c:v>123737</c:v>
                </c:pt>
                <c:pt idx="143559">
                  <c:v>123737</c:v>
                </c:pt>
                <c:pt idx="143560">
                  <c:v>123737</c:v>
                </c:pt>
                <c:pt idx="143561">
                  <c:v>123737</c:v>
                </c:pt>
                <c:pt idx="143562">
                  <c:v>123737</c:v>
                </c:pt>
                <c:pt idx="143563">
                  <c:v>123737</c:v>
                </c:pt>
                <c:pt idx="143564">
                  <c:v>123737</c:v>
                </c:pt>
                <c:pt idx="143565">
                  <c:v>123737</c:v>
                </c:pt>
                <c:pt idx="143566">
                  <c:v>123737</c:v>
                </c:pt>
                <c:pt idx="143567">
                  <c:v>123737</c:v>
                </c:pt>
                <c:pt idx="143568">
                  <c:v>123737</c:v>
                </c:pt>
                <c:pt idx="143569">
                  <c:v>123737</c:v>
                </c:pt>
                <c:pt idx="143570">
                  <c:v>123737</c:v>
                </c:pt>
                <c:pt idx="143571">
                  <c:v>123737</c:v>
                </c:pt>
                <c:pt idx="143572">
                  <c:v>123737</c:v>
                </c:pt>
                <c:pt idx="143573">
                  <c:v>123737</c:v>
                </c:pt>
                <c:pt idx="143574">
                  <c:v>123737</c:v>
                </c:pt>
                <c:pt idx="143575">
                  <c:v>123737</c:v>
                </c:pt>
                <c:pt idx="143576">
                  <c:v>123737</c:v>
                </c:pt>
                <c:pt idx="143577">
                  <c:v>123737</c:v>
                </c:pt>
                <c:pt idx="143578">
                  <c:v>123737</c:v>
                </c:pt>
                <c:pt idx="143579">
                  <c:v>123737</c:v>
                </c:pt>
                <c:pt idx="143580">
                  <c:v>123737</c:v>
                </c:pt>
                <c:pt idx="143581">
                  <c:v>123737</c:v>
                </c:pt>
                <c:pt idx="143582">
                  <c:v>123737</c:v>
                </c:pt>
                <c:pt idx="143583">
                  <c:v>123737</c:v>
                </c:pt>
                <c:pt idx="143584">
                  <c:v>123737</c:v>
                </c:pt>
                <c:pt idx="143585">
                  <c:v>123737</c:v>
                </c:pt>
                <c:pt idx="143586">
                  <c:v>123737</c:v>
                </c:pt>
                <c:pt idx="143587">
                  <c:v>123737</c:v>
                </c:pt>
                <c:pt idx="143588">
                  <c:v>123737</c:v>
                </c:pt>
                <c:pt idx="143589">
                  <c:v>123737</c:v>
                </c:pt>
                <c:pt idx="143590">
                  <c:v>123737</c:v>
                </c:pt>
                <c:pt idx="143591">
                  <c:v>123737</c:v>
                </c:pt>
                <c:pt idx="143592">
                  <c:v>123737</c:v>
                </c:pt>
                <c:pt idx="143593">
                  <c:v>123737</c:v>
                </c:pt>
                <c:pt idx="143594">
                  <c:v>123737</c:v>
                </c:pt>
                <c:pt idx="143595">
                  <c:v>123737</c:v>
                </c:pt>
                <c:pt idx="143596">
                  <c:v>123737</c:v>
                </c:pt>
                <c:pt idx="143597">
                  <c:v>123737</c:v>
                </c:pt>
                <c:pt idx="143598">
                  <c:v>123737</c:v>
                </c:pt>
                <c:pt idx="143599">
                  <c:v>123737</c:v>
                </c:pt>
                <c:pt idx="143600">
                  <c:v>123737</c:v>
                </c:pt>
                <c:pt idx="143601">
                  <c:v>123737</c:v>
                </c:pt>
                <c:pt idx="143602">
                  <c:v>123737</c:v>
                </c:pt>
                <c:pt idx="143603">
                  <c:v>123737</c:v>
                </c:pt>
                <c:pt idx="143604">
                  <c:v>123737</c:v>
                </c:pt>
                <c:pt idx="143605">
                  <c:v>123737</c:v>
                </c:pt>
                <c:pt idx="143606">
                  <c:v>123737</c:v>
                </c:pt>
                <c:pt idx="143607">
                  <c:v>123737</c:v>
                </c:pt>
                <c:pt idx="143608">
                  <c:v>123737</c:v>
                </c:pt>
                <c:pt idx="143609">
                  <c:v>123737</c:v>
                </c:pt>
                <c:pt idx="143610">
                  <c:v>123737</c:v>
                </c:pt>
                <c:pt idx="143611">
                  <c:v>123737</c:v>
                </c:pt>
                <c:pt idx="143612">
                  <c:v>123737</c:v>
                </c:pt>
                <c:pt idx="143613">
                  <c:v>123737</c:v>
                </c:pt>
                <c:pt idx="143614">
                  <c:v>123737</c:v>
                </c:pt>
                <c:pt idx="143615">
                  <c:v>123737</c:v>
                </c:pt>
                <c:pt idx="143616">
                  <c:v>123737</c:v>
                </c:pt>
                <c:pt idx="143617">
                  <c:v>123737</c:v>
                </c:pt>
                <c:pt idx="143618">
                  <c:v>123737</c:v>
                </c:pt>
                <c:pt idx="143619">
                  <c:v>123737</c:v>
                </c:pt>
                <c:pt idx="143620">
                  <c:v>123737</c:v>
                </c:pt>
                <c:pt idx="143621">
                  <c:v>123737</c:v>
                </c:pt>
                <c:pt idx="143622">
                  <c:v>123737</c:v>
                </c:pt>
                <c:pt idx="143623">
                  <c:v>123737</c:v>
                </c:pt>
                <c:pt idx="143624">
                  <c:v>123737</c:v>
                </c:pt>
                <c:pt idx="143625">
                  <c:v>123737</c:v>
                </c:pt>
                <c:pt idx="143626">
                  <c:v>123737</c:v>
                </c:pt>
                <c:pt idx="143627">
                  <c:v>123737</c:v>
                </c:pt>
                <c:pt idx="143628">
                  <c:v>123737</c:v>
                </c:pt>
                <c:pt idx="143629">
                  <c:v>123737</c:v>
                </c:pt>
                <c:pt idx="143630">
                  <c:v>123737</c:v>
                </c:pt>
                <c:pt idx="143631">
                  <c:v>123737</c:v>
                </c:pt>
                <c:pt idx="143632">
                  <c:v>123737</c:v>
                </c:pt>
                <c:pt idx="143633">
                  <c:v>123737</c:v>
                </c:pt>
                <c:pt idx="143634">
                  <c:v>123737</c:v>
                </c:pt>
                <c:pt idx="143635">
                  <c:v>123737</c:v>
                </c:pt>
                <c:pt idx="143636">
                  <c:v>123737</c:v>
                </c:pt>
                <c:pt idx="143637">
                  <c:v>123737</c:v>
                </c:pt>
                <c:pt idx="143638">
                  <c:v>123737</c:v>
                </c:pt>
                <c:pt idx="143639">
                  <c:v>123737</c:v>
                </c:pt>
                <c:pt idx="143640">
                  <c:v>123737</c:v>
                </c:pt>
                <c:pt idx="143641">
                  <c:v>123737</c:v>
                </c:pt>
                <c:pt idx="143642">
                  <c:v>123737</c:v>
                </c:pt>
                <c:pt idx="143643">
                  <c:v>123737</c:v>
                </c:pt>
                <c:pt idx="143644">
                  <c:v>123737</c:v>
                </c:pt>
                <c:pt idx="143645">
                  <c:v>123737</c:v>
                </c:pt>
                <c:pt idx="143646">
                  <c:v>123737</c:v>
                </c:pt>
                <c:pt idx="143647">
                  <c:v>123737</c:v>
                </c:pt>
                <c:pt idx="143648">
                  <c:v>123737</c:v>
                </c:pt>
                <c:pt idx="143649">
                  <c:v>123737</c:v>
                </c:pt>
                <c:pt idx="143650">
                  <c:v>123737</c:v>
                </c:pt>
                <c:pt idx="143651">
                  <c:v>123737</c:v>
                </c:pt>
                <c:pt idx="143652">
                  <c:v>123737</c:v>
                </c:pt>
                <c:pt idx="143653">
                  <c:v>123737</c:v>
                </c:pt>
                <c:pt idx="143654">
                  <c:v>123737</c:v>
                </c:pt>
                <c:pt idx="143655">
                  <c:v>123737</c:v>
                </c:pt>
                <c:pt idx="143656">
                  <c:v>123737</c:v>
                </c:pt>
                <c:pt idx="143657">
                  <c:v>123737</c:v>
                </c:pt>
                <c:pt idx="143658">
                  <c:v>123737</c:v>
                </c:pt>
                <c:pt idx="143659">
                  <c:v>123737</c:v>
                </c:pt>
                <c:pt idx="143660">
                  <c:v>123737</c:v>
                </c:pt>
                <c:pt idx="143661">
                  <c:v>123737</c:v>
                </c:pt>
                <c:pt idx="143662">
                  <c:v>123737</c:v>
                </c:pt>
                <c:pt idx="143663">
                  <c:v>123737</c:v>
                </c:pt>
                <c:pt idx="143664">
                  <c:v>123737</c:v>
                </c:pt>
                <c:pt idx="143665">
                  <c:v>123737</c:v>
                </c:pt>
                <c:pt idx="143666">
                  <c:v>123737</c:v>
                </c:pt>
                <c:pt idx="143667">
                  <c:v>123737</c:v>
                </c:pt>
                <c:pt idx="143668">
                  <c:v>123737</c:v>
                </c:pt>
                <c:pt idx="143669">
                  <c:v>123737</c:v>
                </c:pt>
                <c:pt idx="143670">
                  <c:v>123737</c:v>
                </c:pt>
                <c:pt idx="143671">
                  <c:v>123737</c:v>
                </c:pt>
                <c:pt idx="143672">
                  <c:v>123737</c:v>
                </c:pt>
                <c:pt idx="143673">
                  <c:v>123737</c:v>
                </c:pt>
                <c:pt idx="143674">
                  <c:v>123737</c:v>
                </c:pt>
                <c:pt idx="143675">
                  <c:v>123737</c:v>
                </c:pt>
                <c:pt idx="143676">
                  <c:v>123737</c:v>
                </c:pt>
                <c:pt idx="143677">
                  <c:v>123737</c:v>
                </c:pt>
                <c:pt idx="143678">
                  <c:v>123737</c:v>
                </c:pt>
                <c:pt idx="143679">
                  <c:v>123737</c:v>
                </c:pt>
                <c:pt idx="143680">
                  <c:v>123737</c:v>
                </c:pt>
                <c:pt idx="143681">
                  <c:v>123737</c:v>
                </c:pt>
                <c:pt idx="143682">
                  <c:v>123737</c:v>
                </c:pt>
                <c:pt idx="143683">
                  <c:v>123737</c:v>
                </c:pt>
                <c:pt idx="143684">
                  <c:v>123737</c:v>
                </c:pt>
                <c:pt idx="143685">
                  <c:v>123737</c:v>
                </c:pt>
                <c:pt idx="143686">
                  <c:v>123737</c:v>
                </c:pt>
                <c:pt idx="143687">
                  <c:v>123737</c:v>
                </c:pt>
                <c:pt idx="143688">
                  <c:v>123737</c:v>
                </c:pt>
                <c:pt idx="143689">
                  <c:v>123737</c:v>
                </c:pt>
                <c:pt idx="143690">
                  <c:v>123737</c:v>
                </c:pt>
                <c:pt idx="143691">
                  <c:v>123737</c:v>
                </c:pt>
                <c:pt idx="143692">
                  <c:v>123737</c:v>
                </c:pt>
                <c:pt idx="143693">
                  <c:v>123737</c:v>
                </c:pt>
                <c:pt idx="143694">
                  <c:v>123737</c:v>
                </c:pt>
                <c:pt idx="143695">
                  <c:v>123737</c:v>
                </c:pt>
                <c:pt idx="143696">
                  <c:v>123737</c:v>
                </c:pt>
                <c:pt idx="143697">
                  <c:v>123737</c:v>
                </c:pt>
                <c:pt idx="143698">
                  <c:v>123737</c:v>
                </c:pt>
                <c:pt idx="143699">
                  <c:v>123737</c:v>
                </c:pt>
                <c:pt idx="143700">
                  <c:v>123737</c:v>
                </c:pt>
                <c:pt idx="143701">
                  <c:v>123737</c:v>
                </c:pt>
                <c:pt idx="143702">
                  <c:v>123737</c:v>
                </c:pt>
                <c:pt idx="143703">
                  <c:v>123737</c:v>
                </c:pt>
                <c:pt idx="143704">
                  <c:v>123737</c:v>
                </c:pt>
                <c:pt idx="143705">
                  <c:v>123737</c:v>
                </c:pt>
                <c:pt idx="143706">
                  <c:v>123737</c:v>
                </c:pt>
                <c:pt idx="143707">
                  <c:v>123737</c:v>
                </c:pt>
                <c:pt idx="143708">
                  <c:v>123737</c:v>
                </c:pt>
                <c:pt idx="143709">
                  <c:v>123737</c:v>
                </c:pt>
                <c:pt idx="143710">
                  <c:v>123737</c:v>
                </c:pt>
                <c:pt idx="143711">
                  <c:v>123737</c:v>
                </c:pt>
                <c:pt idx="143712">
                  <c:v>123737</c:v>
                </c:pt>
                <c:pt idx="143713">
                  <c:v>123737</c:v>
                </c:pt>
                <c:pt idx="143714">
                  <c:v>123737</c:v>
                </c:pt>
                <c:pt idx="143715">
                  <c:v>123737</c:v>
                </c:pt>
                <c:pt idx="143716">
                  <c:v>123737</c:v>
                </c:pt>
                <c:pt idx="143717">
                  <c:v>123737</c:v>
                </c:pt>
                <c:pt idx="143718">
                  <c:v>123737</c:v>
                </c:pt>
                <c:pt idx="143719">
                  <c:v>123737</c:v>
                </c:pt>
                <c:pt idx="143720">
                  <c:v>123737</c:v>
                </c:pt>
                <c:pt idx="143721">
                  <c:v>123737</c:v>
                </c:pt>
                <c:pt idx="143722">
                  <c:v>123737</c:v>
                </c:pt>
                <c:pt idx="143723">
                  <c:v>123737</c:v>
                </c:pt>
                <c:pt idx="143724">
                  <c:v>123737</c:v>
                </c:pt>
                <c:pt idx="143725">
                  <c:v>123737</c:v>
                </c:pt>
                <c:pt idx="143726">
                  <c:v>123737</c:v>
                </c:pt>
                <c:pt idx="143727">
                  <c:v>123737</c:v>
                </c:pt>
                <c:pt idx="143728">
                  <c:v>123737</c:v>
                </c:pt>
                <c:pt idx="143729">
                  <c:v>123737</c:v>
                </c:pt>
                <c:pt idx="143730">
                  <c:v>123737</c:v>
                </c:pt>
                <c:pt idx="143731">
                  <c:v>123737</c:v>
                </c:pt>
                <c:pt idx="143732">
                  <c:v>123737</c:v>
                </c:pt>
                <c:pt idx="143733">
                  <c:v>123737</c:v>
                </c:pt>
                <c:pt idx="143734">
                  <c:v>123737</c:v>
                </c:pt>
                <c:pt idx="143735">
                  <c:v>123737</c:v>
                </c:pt>
                <c:pt idx="143736">
                  <c:v>123737</c:v>
                </c:pt>
                <c:pt idx="143737">
                  <c:v>123737</c:v>
                </c:pt>
                <c:pt idx="143738">
                  <c:v>123737</c:v>
                </c:pt>
                <c:pt idx="143739">
                  <c:v>123737</c:v>
                </c:pt>
                <c:pt idx="143740">
                  <c:v>123737</c:v>
                </c:pt>
                <c:pt idx="143741">
                  <c:v>123737</c:v>
                </c:pt>
                <c:pt idx="143742">
                  <c:v>123737</c:v>
                </c:pt>
                <c:pt idx="143743">
                  <c:v>123737</c:v>
                </c:pt>
                <c:pt idx="143744">
                  <c:v>123737</c:v>
                </c:pt>
                <c:pt idx="143745">
                  <c:v>123737</c:v>
                </c:pt>
                <c:pt idx="143746">
                  <c:v>123737</c:v>
                </c:pt>
                <c:pt idx="143747">
                  <c:v>123737</c:v>
                </c:pt>
                <c:pt idx="143748">
                  <c:v>123737</c:v>
                </c:pt>
                <c:pt idx="143749">
                  <c:v>123737</c:v>
                </c:pt>
                <c:pt idx="143750">
                  <c:v>123737</c:v>
                </c:pt>
                <c:pt idx="143751">
                  <c:v>123737</c:v>
                </c:pt>
                <c:pt idx="143752">
                  <c:v>123737</c:v>
                </c:pt>
                <c:pt idx="143753">
                  <c:v>123737</c:v>
                </c:pt>
                <c:pt idx="143754">
                  <c:v>123737</c:v>
                </c:pt>
                <c:pt idx="143755">
                  <c:v>123737</c:v>
                </c:pt>
                <c:pt idx="143756">
                  <c:v>123737</c:v>
                </c:pt>
                <c:pt idx="143757">
                  <c:v>123737</c:v>
                </c:pt>
                <c:pt idx="143758">
                  <c:v>123737</c:v>
                </c:pt>
                <c:pt idx="143759">
                  <c:v>123737</c:v>
                </c:pt>
                <c:pt idx="143760">
                  <c:v>123737</c:v>
                </c:pt>
                <c:pt idx="143761">
                  <c:v>123737</c:v>
                </c:pt>
                <c:pt idx="143762">
                  <c:v>123737</c:v>
                </c:pt>
                <c:pt idx="143763">
                  <c:v>123737</c:v>
                </c:pt>
                <c:pt idx="143764">
                  <c:v>123737</c:v>
                </c:pt>
                <c:pt idx="143765">
                  <c:v>123737</c:v>
                </c:pt>
                <c:pt idx="143766">
                  <c:v>123737</c:v>
                </c:pt>
                <c:pt idx="143767">
                  <c:v>123737</c:v>
                </c:pt>
                <c:pt idx="143768">
                  <c:v>123737</c:v>
                </c:pt>
                <c:pt idx="143769">
                  <c:v>123737</c:v>
                </c:pt>
                <c:pt idx="143770">
                  <c:v>123737</c:v>
                </c:pt>
                <c:pt idx="143771">
                  <c:v>123737</c:v>
                </c:pt>
                <c:pt idx="143772">
                  <c:v>123737</c:v>
                </c:pt>
                <c:pt idx="143773">
                  <c:v>123737</c:v>
                </c:pt>
                <c:pt idx="143774">
                  <c:v>123737</c:v>
                </c:pt>
                <c:pt idx="143775">
                  <c:v>123737</c:v>
                </c:pt>
                <c:pt idx="143776">
                  <c:v>123737</c:v>
                </c:pt>
                <c:pt idx="143777">
                  <c:v>123737</c:v>
                </c:pt>
                <c:pt idx="143778">
                  <c:v>123737</c:v>
                </c:pt>
                <c:pt idx="143779">
                  <c:v>123737</c:v>
                </c:pt>
                <c:pt idx="143780">
                  <c:v>123737</c:v>
                </c:pt>
                <c:pt idx="143781">
                  <c:v>123737</c:v>
                </c:pt>
                <c:pt idx="143782">
                  <c:v>123737</c:v>
                </c:pt>
                <c:pt idx="143783">
                  <c:v>123737</c:v>
                </c:pt>
                <c:pt idx="143784">
                  <c:v>123737</c:v>
                </c:pt>
                <c:pt idx="143785">
                  <c:v>123737</c:v>
                </c:pt>
                <c:pt idx="143786">
                  <c:v>123737</c:v>
                </c:pt>
                <c:pt idx="143787">
                  <c:v>123737</c:v>
                </c:pt>
                <c:pt idx="143788">
                  <c:v>123737</c:v>
                </c:pt>
                <c:pt idx="143789">
                  <c:v>123737</c:v>
                </c:pt>
                <c:pt idx="143790">
                  <c:v>123737</c:v>
                </c:pt>
                <c:pt idx="143791">
                  <c:v>123737</c:v>
                </c:pt>
                <c:pt idx="143792">
                  <c:v>123737</c:v>
                </c:pt>
                <c:pt idx="143793">
                  <c:v>123737</c:v>
                </c:pt>
                <c:pt idx="143794">
                  <c:v>123737</c:v>
                </c:pt>
                <c:pt idx="143795">
                  <c:v>123737</c:v>
                </c:pt>
                <c:pt idx="143796">
                  <c:v>123737</c:v>
                </c:pt>
                <c:pt idx="143797">
                  <c:v>123737</c:v>
                </c:pt>
                <c:pt idx="143798">
                  <c:v>123737</c:v>
                </c:pt>
                <c:pt idx="143799">
                  <c:v>123737</c:v>
                </c:pt>
                <c:pt idx="143800">
                  <c:v>123737</c:v>
                </c:pt>
                <c:pt idx="143801">
                  <c:v>123737</c:v>
                </c:pt>
                <c:pt idx="143802">
                  <c:v>123737</c:v>
                </c:pt>
                <c:pt idx="143803">
                  <c:v>123737</c:v>
                </c:pt>
                <c:pt idx="143804">
                  <c:v>123737</c:v>
                </c:pt>
                <c:pt idx="143805">
                  <c:v>123737</c:v>
                </c:pt>
                <c:pt idx="143806">
                  <c:v>123737</c:v>
                </c:pt>
                <c:pt idx="143807">
                  <c:v>123737</c:v>
                </c:pt>
                <c:pt idx="143808">
                  <c:v>123737</c:v>
                </c:pt>
                <c:pt idx="143809">
                  <c:v>123737</c:v>
                </c:pt>
                <c:pt idx="143810">
                  <c:v>123737</c:v>
                </c:pt>
                <c:pt idx="143811">
                  <c:v>123737</c:v>
                </c:pt>
                <c:pt idx="143812">
                  <c:v>123737</c:v>
                </c:pt>
                <c:pt idx="143813">
                  <c:v>123737</c:v>
                </c:pt>
                <c:pt idx="143814">
                  <c:v>123737</c:v>
                </c:pt>
                <c:pt idx="143815">
                  <c:v>123737</c:v>
                </c:pt>
                <c:pt idx="143816">
                  <c:v>123737</c:v>
                </c:pt>
                <c:pt idx="143817">
                  <c:v>123737</c:v>
                </c:pt>
                <c:pt idx="143818">
                  <c:v>123737</c:v>
                </c:pt>
                <c:pt idx="143819">
                  <c:v>123737</c:v>
                </c:pt>
                <c:pt idx="143820">
                  <c:v>123737</c:v>
                </c:pt>
                <c:pt idx="143821">
                  <c:v>123737</c:v>
                </c:pt>
                <c:pt idx="143822">
                  <c:v>123737</c:v>
                </c:pt>
                <c:pt idx="143823">
                  <c:v>123737</c:v>
                </c:pt>
                <c:pt idx="143824">
                  <c:v>123737</c:v>
                </c:pt>
                <c:pt idx="143825">
                  <c:v>123737</c:v>
                </c:pt>
                <c:pt idx="143826">
                  <c:v>123737</c:v>
                </c:pt>
                <c:pt idx="143827">
                  <c:v>123737</c:v>
                </c:pt>
                <c:pt idx="143828">
                  <c:v>123737</c:v>
                </c:pt>
                <c:pt idx="143829">
                  <c:v>123737</c:v>
                </c:pt>
                <c:pt idx="143830">
                  <c:v>123737</c:v>
                </c:pt>
                <c:pt idx="143831">
                  <c:v>123737</c:v>
                </c:pt>
                <c:pt idx="143832">
                  <c:v>123737</c:v>
                </c:pt>
                <c:pt idx="143833">
                  <c:v>123737</c:v>
                </c:pt>
                <c:pt idx="143834">
                  <c:v>123737</c:v>
                </c:pt>
                <c:pt idx="143835">
                  <c:v>123737</c:v>
                </c:pt>
                <c:pt idx="143836">
                  <c:v>123737</c:v>
                </c:pt>
                <c:pt idx="143837">
                  <c:v>123737</c:v>
                </c:pt>
                <c:pt idx="143838">
                  <c:v>123737</c:v>
                </c:pt>
                <c:pt idx="143839">
                  <c:v>123737</c:v>
                </c:pt>
                <c:pt idx="143840">
                  <c:v>123737</c:v>
                </c:pt>
                <c:pt idx="143841">
                  <c:v>123737</c:v>
                </c:pt>
                <c:pt idx="143842">
                  <c:v>123737</c:v>
                </c:pt>
                <c:pt idx="143843">
                  <c:v>123737</c:v>
                </c:pt>
                <c:pt idx="143844">
                  <c:v>123737</c:v>
                </c:pt>
                <c:pt idx="143845">
                  <c:v>123737</c:v>
                </c:pt>
                <c:pt idx="143846">
                  <c:v>123737</c:v>
                </c:pt>
                <c:pt idx="143847">
                  <c:v>123737</c:v>
                </c:pt>
                <c:pt idx="143848">
                  <c:v>123737</c:v>
                </c:pt>
                <c:pt idx="143849">
                  <c:v>123737</c:v>
                </c:pt>
                <c:pt idx="143850">
                  <c:v>123737</c:v>
                </c:pt>
                <c:pt idx="143851">
                  <c:v>123737</c:v>
                </c:pt>
                <c:pt idx="143852">
                  <c:v>123737</c:v>
                </c:pt>
                <c:pt idx="143853">
                  <c:v>123737</c:v>
                </c:pt>
                <c:pt idx="143854">
                  <c:v>123737</c:v>
                </c:pt>
                <c:pt idx="143855">
                  <c:v>123737</c:v>
                </c:pt>
                <c:pt idx="143856">
                  <c:v>123737</c:v>
                </c:pt>
                <c:pt idx="143857">
                  <c:v>123737</c:v>
                </c:pt>
                <c:pt idx="143858">
                  <c:v>123737</c:v>
                </c:pt>
                <c:pt idx="143859">
                  <c:v>123737</c:v>
                </c:pt>
                <c:pt idx="143860">
                  <c:v>123737</c:v>
                </c:pt>
                <c:pt idx="143861">
                  <c:v>123737</c:v>
                </c:pt>
                <c:pt idx="143862">
                  <c:v>123737</c:v>
                </c:pt>
                <c:pt idx="143863">
                  <c:v>123737</c:v>
                </c:pt>
                <c:pt idx="143864">
                  <c:v>123737</c:v>
                </c:pt>
                <c:pt idx="143865">
                  <c:v>123737</c:v>
                </c:pt>
                <c:pt idx="143866">
                  <c:v>123737</c:v>
                </c:pt>
                <c:pt idx="143867">
                  <c:v>123737</c:v>
                </c:pt>
                <c:pt idx="143868">
                  <c:v>123737</c:v>
                </c:pt>
                <c:pt idx="143869">
                  <c:v>123737</c:v>
                </c:pt>
                <c:pt idx="143870">
                  <c:v>123737</c:v>
                </c:pt>
                <c:pt idx="143871">
                  <c:v>123737</c:v>
                </c:pt>
                <c:pt idx="143872">
                  <c:v>123737</c:v>
                </c:pt>
                <c:pt idx="143873">
                  <c:v>123737</c:v>
                </c:pt>
                <c:pt idx="143874">
                  <c:v>123737</c:v>
                </c:pt>
                <c:pt idx="143875">
                  <c:v>123737</c:v>
                </c:pt>
                <c:pt idx="143876">
                  <c:v>123737</c:v>
                </c:pt>
                <c:pt idx="143877">
                  <c:v>123737</c:v>
                </c:pt>
                <c:pt idx="143878">
                  <c:v>123737</c:v>
                </c:pt>
                <c:pt idx="143879">
                  <c:v>123737</c:v>
                </c:pt>
                <c:pt idx="143880">
                  <c:v>123737</c:v>
                </c:pt>
                <c:pt idx="143881">
                  <c:v>123737</c:v>
                </c:pt>
                <c:pt idx="143882">
                  <c:v>123737</c:v>
                </c:pt>
                <c:pt idx="143883">
                  <c:v>123737</c:v>
                </c:pt>
                <c:pt idx="143884">
                  <c:v>123737</c:v>
                </c:pt>
                <c:pt idx="143885">
                  <c:v>123737</c:v>
                </c:pt>
                <c:pt idx="143886">
                  <c:v>123737</c:v>
                </c:pt>
                <c:pt idx="143887">
                  <c:v>123737</c:v>
                </c:pt>
                <c:pt idx="143888">
                  <c:v>123737</c:v>
                </c:pt>
                <c:pt idx="143889">
                  <c:v>123737</c:v>
                </c:pt>
                <c:pt idx="143890">
                  <c:v>123737</c:v>
                </c:pt>
                <c:pt idx="143891">
                  <c:v>123737</c:v>
                </c:pt>
                <c:pt idx="143892">
                  <c:v>123737</c:v>
                </c:pt>
                <c:pt idx="143893">
                  <c:v>123737</c:v>
                </c:pt>
                <c:pt idx="143894">
                  <c:v>123737</c:v>
                </c:pt>
                <c:pt idx="143895">
                  <c:v>123737</c:v>
                </c:pt>
                <c:pt idx="143896">
                  <c:v>123737</c:v>
                </c:pt>
                <c:pt idx="143897">
                  <c:v>123737</c:v>
                </c:pt>
                <c:pt idx="143898">
                  <c:v>123737</c:v>
                </c:pt>
                <c:pt idx="143899">
                  <c:v>123737</c:v>
                </c:pt>
                <c:pt idx="143900">
                  <c:v>123737</c:v>
                </c:pt>
                <c:pt idx="143901">
                  <c:v>123737</c:v>
                </c:pt>
                <c:pt idx="143902">
                  <c:v>123737</c:v>
                </c:pt>
                <c:pt idx="143903">
                  <c:v>123737</c:v>
                </c:pt>
                <c:pt idx="143904">
                  <c:v>123737</c:v>
                </c:pt>
                <c:pt idx="143905">
                  <c:v>123737</c:v>
                </c:pt>
                <c:pt idx="143906">
                  <c:v>123737</c:v>
                </c:pt>
                <c:pt idx="143907">
                  <c:v>123737</c:v>
                </c:pt>
                <c:pt idx="143908">
                  <c:v>123737</c:v>
                </c:pt>
                <c:pt idx="143909">
                  <c:v>123737</c:v>
                </c:pt>
                <c:pt idx="143910">
                  <c:v>123737</c:v>
                </c:pt>
                <c:pt idx="143911">
                  <c:v>123737</c:v>
                </c:pt>
                <c:pt idx="143912">
                  <c:v>123737</c:v>
                </c:pt>
                <c:pt idx="143913">
                  <c:v>123737</c:v>
                </c:pt>
                <c:pt idx="143914">
                  <c:v>123737</c:v>
                </c:pt>
                <c:pt idx="143915">
                  <c:v>123737</c:v>
                </c:pt>
                <c:pt idx="143916">
                  <c:v>123737</c:v>
                </c:pt>
                <c:pt idx="143917">
                  <c:v>123737</c:v>
                </c:pt>
                <c:pt idx="143918">
                  <c:v>123737</c:v>
                </c:pt>
                <c:pt idx="143919">
                  <c:v>123737</c:v>
                </c:pt>
                <c:pt idx="143920">
                  <c:v>123737</c:v>
                </c:pt>
                <c:pt idx="143921">
                  <c:v>123737</c:v>
                </c:pt>
                <c:pt idx="143922">
                  <c:v>123737</c:v>
                </c:pt>
                <c:pt idx="143923">
                  <c:v>123737</c:v>
                </c:pt>
                <c:pt idx="143924">
                  <c:v>123737</c:v>
                </c:pt>
                <c:pt idx="143925">
                  <c:v>123737</c:v>
                </c:pt>
                <c:pt idx="143926">
                  <c:v>123737</c:v>
                </c:pt>
                <c:pt idx="143927">
                  <c:v>123737</c:v>
                </c:pt>
                <c:pt idx="143928">
                  <c:v>123737</c:v>
                </c:pt>
                <c:pt idx="143929">
                  <c:v>123737</c:v>
                </c:pt>
                <c:pt idx="143930">
                  <c:v>123737</c:v>
                </c:pt>
                <c:pt idx="143931">
                  <c:v>123737</c:v>
                </c:pt>
                <c:pt idx="143932">
                  <c:v>123737</c:v>
                </c:pt>
                <c:pt idx="143933">
                  <c:v>123737</c:v>
                </c:pt>
                <c:pt idx="143934">
                  <c:v>123737</c:v>
                </c:pt>
                <c:pt idx="143935">
                  <c:v>123737</c:v>
                </c:pt>
                <c:pt idx="143936">
                  <c:v>123737</c:v>
                </c:pt>
                <c:pt idx="143937">
                  <c:v>123737</c:v>
                </c:pt>
                <c:pt idx="143938">
                  <c:v>123737</c:v>
                </c:pt>
                <c:pt idx="143939">
                  <c:v>123737</c:v>
                </c:pt>
                <c:pt idx="143940">
                  <c:v>123737</c:v>
                </c:pt>
                <c:pt idx="143941">
                  <c:v>123737</c:v>
                </c:pt>
                <c:pt idx="143942">
                  <c:v>123737</c:v>
                </c:pt>
                <c:pt idx="143943">
                  <c:v>123737</c:v>
                </c:pt>
                <c:pt idx="143944">
                  <c:v>123737</c:v>
                </c:pt>
                <c:pt idx="143945">
                  <c:v>123737</c:v>
                </c:pt>
                <c:pt idx="143946">
                  <c:v>123737</c:v>
                </c:pt>
                <c:pt idx="143947">
                  <c:v>123737</c:v>
                </c:pt>
                <c:pt idx="143948">
                  <c:v>123737</c:v>
                </c:pt>
                <c:pt idx="143949">
                  <c:v>123737</c:v>
                </c:pt>
                <c:pt idx="143950">
                  <c:v>123737</c:v>
                </c:pt>
                <c:pt idx="143951">
                  <c:v>123737</c:v>
                </c:pt>
                <c:pt idx="143952">
                  <c:v>123737</c:v>
                </c:pt>
                <c:pt idx="143953">
                  <c:v>123737</c:v>
                </c:pt>
                <c:pt idx="143954">
                  <c:v>123737</c:v>
                </c:pt>
                <c:pt idx="143955">
                  <c:v>123737</c:v>
                </c:pt>
                <c:pt idx="143956">
                  <c:v>123737</c:v>
                </c:pt>
                <c:pt idx="143957">
                  <c:v>123737</c:v>
                </c:pt>
                <c:pt idx="143958">
                  <c:v>123737</c:v>
                </c:pt>
                <c:pt idx="143959">
                  <c:v>123737</c:v>
                </c:pt>
                <c:pt idx="143960">
                  <c:v>123737</c:v>
                </c:pt>
                <c:pt idx="143961">
                  <c:v>123737</c:v>
                </c:pt>
                <c:pt idx="143962">
                  <c:v>123737</c:v>
                </c:pt>
                <c:pt idx="143963">
                  <c:v>123737</c:v>
                </c:pt>
                <c:pt idx="143964">
                  <c:v>123737</c:v>
                </c:pt>
                <c:pt idx="143965">
                  <c:v>123737</c:v>
                </c:pt>
                <c:pt idx="143966">
                  <c:v>123737</c:v>
                </c:pt>
                <c:pt idx="143967">
                  <c:v>123737</c:v>
                </c:pt>
                <c:pt idx="143968">
                  <c:v>123737</c:v>
                </c:pt>
                <c:pt idx="143969">
                  <c:v>123737</c:v>
                </c:pt>
                <c:pt idx="143970">
                  <c:v>123737</c:v>
                </c:pt>
                <c:pt idx="143971">
                  <c:v>123737</c:v>
                </c:pt>
                <c:pt idx="143972">
                  <c:v>123737</c:v>
                </c:pt>
                <c:pt idx="143973">
                  <c:v>123737</c:v>
                </c:pt>
                <c:pt idx="143974">
                  <c:v>123737</c:v>
                </c:pt>
                <c:pt idx="143975">
                  <c:v>123737</c:v>
                </c:pt>
                <c:pt idx="143976">
                  <c:v>123737</c:v>
                </c:pt>
                <c:pt idx="143977">
                  <c:v>123737</c:v>
                </c:pt>
                <c:pt idx="143978">
                  <c:v>123737</c:v>
                </c:pt>
                <c:pt idx="143979">
                  <c:v>123737</c:v>
                </c:pt>
                <c:pt idx="143980">
                  <c:v>123737</c:v>
                </c:pt>
                <c:pt idx="143981">
                  <c:v>123737</c:v>
                </c:pt>
                <c:pt idx="143982">
                  <c:v>123737</c:v>
                </c:pt>
                <c:pt idx="143983">
                  <c:v>123737</c:v>
                </c:pt>
                <c:pt idx="143984">
                  <c:v>123737</c:v>
                </c:pt>
                <c:pt idx="143985">
                  <c:v>123737</c:v>
                </c:pt>
                <c:pt idx="143986">
                  <c:v>123737</c:v>
                </c:pt>
                <c:pt idx="143987">
                  <c:v>123737</c:v>
                </c:pt>
                <c:pt idx="143988">
                  <c:v>123737</c:v>
                </c:pt>
                <c:pt idx="143989">
                  <c:v>123737</c:v>
                </c:pt>
                <c:pt idx="143990">
                  <c:v>123737</c:v>
                </c:pt>
                <c:pt idx="143991">
                  <c:v>123737</c:v>
                </c:pt>
                <c:pt idx="143992">
                  <c:v>123737</c:v>
                </c:pt>
                <c:pt idx="143993">
                  <c:v>123737</c:v>
                </c:pt>
                <c:pt idx="143994">
                  <c:v>123737</c:v>
                </c:pt>
                <c:pt idx="143995">
                  <c:v>123737</c:v>
                </c:pt>
                <c:pt idx="143996">
                  <c:v>123737</c:v>
                </c:pt>
                <c:pt idx="143997">
                  <c:v>123737</c:v>
                </c:pt>
                <c:pt idx="143998">
                  <c:v>123737</c:v>
                </c:pt>
                <c:pt idx="143999">
                  <c:v>123737</c:v>
                </c:pt>
                <c:pt idx="144000">
                  <c:v>123737</c:v>
                </c:pt>
                <c:pt idx="144001">
                  <c:v>123737</c:v>
                </c:pt>
                <c:pt idx="144002">
                  <c:v>123737</c:v>
                </c:pt>
                <c:pt idx="144003">
                  <c:v>123737</c:v>
                </c:pt>
                <c:pt idx="144004">
                  <c:v>123737</c:v>
                </c:pt>
                <c:pt idx="144005">
                  <c:v>123737</c:v>
                </c:pt>
                <c:pt idx="144006">
                  <c:v>123737</c:v>
                </c:pt>
                <c:pt idx="144007">
                  <c:v>123737</c:v>
                </c:pt>
                <c:pt idx="144008">
                  <c:v>123737</c:v>
                </c:pt>
                <c:pt idx="144009">
                  <c:v>123737</c:v>
                </c:pt>
                <c:pt idx="144010">
                  <c:v>123737</c:v>
                </c:pt>
                <c:pt idx="144011">
                  <c:v>123737</c:v>
                </c:pt>
                <c:pt idx="144012">
                  <c:v>123737</c:v>
                </c:pt>
                <c:pt idx="144013">
                  <c:v>123737</c:v>
                </c:pt>
                <c:pt idx="144014">
                  <c:v>123737</c:v>
                </c:pt>
                <c:pt idx="144015">
                  <c:v>123737</c:v>
                </c:pt>
                <c:pt idx="144016">
                  <c:v>123737</c:v>
                </c:pt>
                <c:pt idx="144017">
                  <c:v>123737</c:v>
                </c:pt>
                <c:pt idx="144018">
                  <c:v>123737</c:v>
                </c:pt>
                <c:pt idx="144019">
                  <c:v>123737</c:v>
                </c:pt>
                <c:pt idx="144020">
                  <c:v>123737</c:v>
                </c:pt>
                <c:pt idx="144021">
                  <c:v>123737</c:v>
                </c:pt>
                <c:pt idx="144022">
                  <c:v>123737</c:v>
                </c:pt>
                <c:pt idx="144023">
                  <c:v>123737</c:v>
                </c:pt>
                <c:pt idx="144024">
                  <c:v>123737</c:v>
                </c:pt>
                <c:pt idx="144025">
                  <c:v>123737</c:v>
                </c:pt>
                <c:pt idx="144026">
                  <c:v>123737</c:v>
                </c:pt>
                <c:pt idx="144027">
                  <c:v>123737</c:v>
                </c:pt>
                <c:pt idx="144028">
                  <c:v>123737</c:v>
                </c:pt>
                <c:pt idx="144029">
                  <c:v>123737</c:v>
                </c:pt>
                <c:pt idx="144030">
                  <c:v>123737</c:v>
                </c:pt>
                <c:pt idx="144031">
                  <c:v>123737</c:v>
                </c:pt>
                <c:pt idx="144032">
                  <c:v>123737</c:v>
                </c:pt>
                <c:pt idx="144033">
                  <c:v>123737</c:v>
                </c:pt>
                <c:pt idx="144034">
                  <c:v>123737</c:v>
                </c:pt>
                <c:pt idx="144035">
                  <c:v>123737</c:v>
                </c:pt>
                <c:pt idx="144036">
                  <c:v>123737</c:v>
                </c:pt>
                <c:pt idx="144037">
                  <c:v>123737</c:v>
                </c:pt>
                <c:pt idx="144038">
                  <c:v>123737</c:v>
                </c:pt>
                <c:pt idx="144039">
                  <c:v>123737</c:v>
                </c:pt>
                <c:pt idx="144040">
                  <c:v>123737</c:v>
                </c:pt>
                <c:pt idx="144041">
                  <c:v>123737</c:v>
                </c:pt>
                <c:pt idx="144042">
                  <c:v>123737</c:v>
                </c:pt>
                <c:pt idx="144043">
                  <c:v>123737</c:v>
                </c:pt>
                <c:pt idx="144044">
                  <c:v>123737</c:v>
                </c:pt>
                <c:pt idx="144045">
                  <c:v>123737</c:v>
                </c:pt>
                <c:pt idx="144046">
                  <c:v>123737</c:v>
                </c:pt>
                <c:pt idx="144047">
                  <c:v>123737</c:v>
                </c:pt>
                <c:pt idx="144048">
                  <c:v>123737</c:v>
                </c:pt>
                <c:pt idx="144049">
                  <c:v>123737</c:v>
                </c:pt>
                <c:pt idx="144050">
                  <c:v>123737</c:v>
                </c:pt>
                <c:pt idx="144051">
                  <c:v>123737</c:v>
                </c:pt>
                <c:pt idx="144052">
                  <c:v>123737</c:v>
                </c:pt>
                <c:pt idx="144053">
                  <c:v>123737</c:v>
                </c:pt>
                <c:pt idx="144054">
                  <c:v>123737</c:v>
                </c:pt>
                <c:pt idx="144055">
                  <c:v>123737</c:v>
                </c:pt>
                <c:pt idx="144056">
                  <c:v>123737</c:v>
                </c:pt>
                <c:pt idx="144057">
                  <c:v>123737</c:v>
                </c:pt>
                <c:pt idx="144058">
                  <c:v>123737</c:v>
                </c:pt>
                <c:pt idx="144059">
                  <c:v>123737</c:v>
                </c:pt>
                <c:pt idx="144060">
                  <c:v>123737</c:v>
                </c:pt>
                <c:pt idx="144061">
                  <c:v>123737</c:v>
                </c:pt>
                <c:pt idx="144062">
                  <c:v>123737</c:v>
                </c:pt>
                <c:pt idx="144063">
                  <c:v>123737</c:v>
                </c:pt>
                <c:pt idx="144064">
                  <c:v>123737</c:v>
                </c:pt>
                <c:pt idx="144065">
                  <c:v>123737</c:v>
                </c:pt>
                <c:pt idx="144066">
                  <c:v>123737</c:v>
                </c:pt>
                <c:pt idx="144067">
                  <c:v>123737</c:v>
                </c:pt>
                <c:pt idx="144068">
                  <c:v>123737</c:v>
                </c:pt>
                <c:pt idx="144069">
                  <c:v>123737</c:v>
                </c:pt>
                <c:pt idx="144070">
                  <c:v>123737</c:v>
                </c:pt>
                <c:pt idx="144071">
                  <c:v>123737</c:v>
                </c:pt>
                <c:pt idx="144072">
                  <c:v>123737</c:v>
                </c:pt>
                <c:pt idx="144073">
                  <c:v>123737</c:v>
                </c:pt>
                <c:pt idx="144074">
                  <c:v>123737</c:v>
                </c:pt>
                <c:pt idx="144075">
                  <c:v>123737</c:v>
                </c:pt>
                <c:pt idx="144076">
                  <c:v>123737</c:v>
                </c:pt>
                <c:pt idx="144077">
                  <c:v>123737</c:v>
                </c:pt>
                <c:pt idx="144078">
                  <c:v>123737</c:v>
                </c:pt>
                <c:pt idx="144079">
                  <c:v>123737</c:v>
                </c:pt>
                <c:pt idx="144080">
                  <c:v>123737</c:v>
                </c:pt>
                <c:pt idx="144081">
                  <c:v>123737</c:v>
                </c:pt>
                <c:pt idx="144082">
                  <c:v>123737</c:v>
                </c:pt>
                <c:pt idx="144083">
                  <c:v>123737</c:v>
                </c:pt>
                <c:pt idx="144084">
                  <c:v>123737</c:v>
                </c:pt>
                <c:pt idx="144085">
                  <c:v>123737</c:v>
                </c:pt>
                <c:pt idx="144086">
                  <c:v>123737</c:v>
                </c:pt>
                <c:pt idx="144087">
                  <c:v>123737</c:v>
                </c:pt>
                <c:pt idx="144088">
                  <c:v>123737</c:v>
                </c:pt>
                <c:pt idx="144089">
                  <c:v>123737</c:v>
                </c:pt>
                <c:pt idx="144090">
                  <c:v>123737</c:v>
                </c:pt>
                <c:pt idx="144091">
                  <c:v>123737</c:v>
                </c:pt>
                <c:pt idx="144092">
                  <c:v>123737</c:v>
                </c:pt>
                <c:pt idx="144093">
                  <c:v>123737</c:v>
                </c:pt>
                <c:pt idx="144094">
                  <c:v>123737</c:v>
                </c:pt>
                <c:pt idx="144095">
                  <c:v>123737</c:v>
                </c:pt>
                <c:pt idx="144096">
                  <c:v>123737</c:v>
                </c:pt>
                <c:pt idx="144097">
                  <c:v>123737</c:v>
                </c:pt>
                <c:pt idx="144098">
                  <c:v>123737</c:v>
                </c:pt>
                <c:pt idx="144099">
                  <c:v>123737</c:v>
                </c:pt>
                <c:pt idx="144100">
                  <c:v>123737</c:v>
                </c:pt>
                <c:pt idx="144101">
                  <c:v>123737</c:v>
                </c:pt>
                <c:pt idx="144102">
                  <c:v>123737</c:v>
                </c:pt>
                <c:pt idx="144103">
                  <c:v>123737</c:v>
                </c:pt>
                <c:pt idx="144104">
                  <c:v>123737</c:v>
                </c:pt>
                <c:pt idx="144105">
                  <c:v>123737</c:v>
                </c:pt>
                <c:pt idx="144106">
                  <c:v>123737</c:v>
                </c:pt>
                <c:pt idx="144107">
                  <c:v>123737</c:v>
                </c:pt>
                <c:pt idx="144108">
                  <c:v>123737</c:v>
                </c:pt>
                <c:pt idx="144109">
                  <c:v>123737</c:v>
                </c:pt>
                <c:pt idx="144110">
                  <c:v>123737</c:v>
                </c:pt>
                <c:pt idx="144111">
                  <c:v>123737</c:v>
                </c:pt>
                <c:pt idx="144112">
                  <c:v>123737</c:v>
                </c:pt>
                <c:pt idx="144113">
                  <c:v>123737</c:v>
                </c:pt>
                <c:pt idx="144114">
                  <c:v>123737</c:v>
                </c:pt>
                <c:pt idx="144115">
                  <c:v>123737</c:v>
                </c:pt>
                <c:pt idx="144116">
                  <c:v>123737</c:v>
                </c:pt>
                <c:pt idx="144117">
                  <c:v>123737</c:v>
                </c:pt>
                <c:pt idx="144118">
                  <c:v>123737</c:v>
                </c:pt>
                <c:pt idx="144119">
                  <c:v>123737</c:v>
                </c:pt>
                <c:pt idx="144120">
                  <c:v>123737</c:v>
                </c:pt>
                <c:pt idx="144121">
                  <c:v>123737</c:v>
                </c:pt>
                <c:pt idx="144122">
                  <c:v>123737</c:v>
                </c:pt>
                <c:pt idx="144123">
                  <c:v>123737</c:v>
                </c:pt>
                <c:pt idx="144124">
                  <c:v>123737</c:v>
                </c:pt>
                <c:pt idx="144125">
                  <c:v>123737</c:v>
                </c:pt>
                <c:pt idx="144126">
                  <c:v>123737</c:v>
                </c:pt>
                <c:pt idx="144127">
                  <c:v>123737</c:v>
                </c:pt>
                <c:pt idx="144128">
                  <c:v>123737</c:v>
                </c:pt>
                <c:pt idx="144129">
                  <c:v>123737</c:v>
                </c:pt>
                <c:pt idx="144130">
                  <c:v>123737</c:v>
                </c:pt>
                <c:pt idx="144131">
                  <c:v>123737</c:v>
                </c:pt>
                <c:pt idx="144132">
                  <c:v>123737</c:v>
                </c:pt>
                <c:pt idx="144133">
                  <c:v>123737</c:v>
                </c:pt>
                <c:pt idx="144134">
                  <c:v>123737</c:v>
                </c:pt>
                <c:pt idx="144135">
                  <c:v>123737</c:v>
                </c:pt>
                <c:pt idx="144136">
                  <c:v>123737</c:v>
                </c:pt>
                <c:pt idx="144137">
                  <c:v>123737</c:v>
                </c:pt>
                <c:pt idx="144138">
                  <c:v>123737</c:v>
                </c:pt>
                <c:pt idx="144139">
                  <c:v>123737</c:v>
                </c:pt>
                <c:pt idx="144140">
                  <c:v>123737</c:v>
                </c:pt>
                <c:pt idx="144141">
                  <c:v>123737</c:v>
                </c:pt>
                <c:pt idx="144142">
                  <c:v>123737</c:v>
                </c:pt>
                <c:pt idx="144143">
                  <c:v>123737</c:v>
                </c:pt>
                <c:pt idx="144144">
                  <c:v>123737</c:v>
                </c:pt>
                <c:pt idx="144145">
                  <c:v>123737</c:v>
                </c:pt>
                <c:pt idx="144146">
                  <c:v>123737</c:v>
                </c:pt>
                <c:pt idx="144147">
                  <c:v>123737</c:v>
                </c:pt>
                <c:pt idx="144148">
                  <c:v>123737</c:v>
                </c:pt>
                <c:pt idx="144149">
                  <c:v>123737</c:v>
                </c:pt>
                <c:pt idx="144150">
                  <c:v>123737</c:v>
                </c:pt>
                <c:pt idx="144151">
                  <c:v>123737</c:v>
                </c:pt>
                <c:pt idx="144152">
                  <c:v>123737</c:v>
                </c:pt>
                <c:pt idx="144153">
                  <c:v>123737</c:v>
                </c:pt>
                <c:pt idx="144154">
                  <c:v>123737</c:v>
                </c:pt>
                <c:pt idx="144155">
                  <c:v>123737</c:v>
                </c:pt>
                <c:pt idx="144156">
                  <c:v>123737</c:v>
                </c:pt>
                <c:pt idx="144157">
                  <c:v>123737</c:v>
                </c:pt>
                <c:pt idx="144158">
                  <c:v>123737</c:v>
                </c:pt>
                <c:pt idx="144159">
                  <c:v>123737</c:v>
                </c:pt>
                <c:pt idx="144160">
                  <c:v>123737</c:v>
                </c:pt>
                <c:pt idx="144161">
                  <c:v>123737</c:v>
                </c:pt>
                <c:pt idx="144162">
                  <c:v>123737</c:v>
                </c:pt>
                <c:pt idx="144163">
                  <c:v>123737</c:v>
                </c:pt>
                <c:pt idx="144164">
                  <c:v>123737</c:v>
                </c:pt>
                <c:pt idx="144165">
                  <c:v>123737</c:v>
                </c:pt>
                <c:pt idx="144166">
                  <c:v>123737</c:v>
                </c:pt>
                <c:pt idx="144167">
                  <c:v>123737</c:v>
                </c:pt>
                <c:pt idx="144168">
                  <c:v>123737</c:v>
                </c:pt>
                <c:pt idx="144169">
                  <c:v>123737</c:v>
                </c:pt>
                <c:pt idx="144170">
                  <c:v>123737</c:v>
                </c:pt>
                <c:pt idx="144171">
                  <c:v>123737</c:v>
                </c:pt>
                <c:pt idx="144172">
                  <c:v>123737</c:v>
                </c:pt>
                <c:pt idx="144173">
                  <c:v>123737</c:v>
                </c:pt>
                <c:pt idx="144174">
                  <c:v>123737</c:v>
                </c:pt>
                <c:pt idx="144175">
                  <c:v>123737</c:v>
                </c:pt>
                <c:pt idx="144176">
                  <c:v>123737</c:v>
                </c:pt>
                <c:pt idx="144177">
                  <c:v>123737</c:v>
                </c:pt>
                <c:pt idx="144178">
                  <c:v>123737</c:v>
                </c:pt>
                <c:pt idx="144179">
                  <c:v>123737</c:v>
                </c:pt>
                <c:pt idx="144180">
                  <c:v>123737</c:v>
                </c:pt>
                <c:pt idx="144181">
                  <c:v>123737</c:v>
                </c:pt>
                <c:pt idx="144182">
                  <c:v>123737</c:v>
                </c:pt>
                <c:pt idx="144183">
                  <c:v>123737</c:v>
                </c:pt>
                <c:pt idx="144184">
                  <c:v>123737</c:v>
                </c:pt>
                <c:pt idx="144185">
                  <c:v>123737</c:v>
                </c:pt>
                <c:pt idx="144186">
                  <c:v>123737</c:v>
                </c:pt>
                <c:pt idx="144187">
                  <c:v>123737</c:v>
                </c:pt>
                <c:pt idx="144188">
                  <c:v>123737</c:v>
                </c:pt>
                <c:pt idx="144189">
                  <c:v>123737</c:v>
                </c:pt>
                <c:pt idx="144190">
                  <c:v>123737</c:v>
                </c:pt>
                <c:pt idx="144191">
                  <c:v>123737</c:v>
                </c:pt>
                <c:pt idx="144192">
                  <c:v>123737</c:v>
                </c:pt>
                <c:pt idx="144193">
                  <c:v>123737</c:v>
                </c:pt>
                <c:pt idx="144194">
                  <c:v>123737</c:v>
                </c:pt>
                <c:pt idx="144195">
                  <c:v>123737</c:v>
                </c:pt>
                <c:pt idx="144196">
                  <c:v>123737</c:v>
                </c:pt>
                <c:pt idx="144197">
                  <c:v>123737</c:v>
                </c:pt>
                <c:pt idx="144198">
                  <c:v>123737</c:v>
                </c:pt>
                <c:pt idx="144199">
                  <c:v>123737</c:v>
                </c:pt>
                <c:pt idx="144200">
                  <c:v>123737</c:v>
                </c:pt>
                <c:pt idx="144201">
                  <c:v>123737</c:v>
                </c:pt>
                <c:pt idx="144202">
                  <c:v>123737</c:v>
                </c:pt>
                <c:pt idx="144203">
                  <c:v>123737</c:v>
                </c:pt>
                <c:pt idx="144204">
                  <c:v>123737</c:v>
                </c:pt>
                <c:pt idx="144205">
                  <c:v>123737</c:v>
                </c:pt>
                <c:pt idx="144206">
                  <c:v>123737</c:v>
                </c:pt>
                <c:pt idx="144207">
                  <c:v>123737</c:v>
                </c:pt>
                <c:pt idx="144208">
                  <c:v>123737</c:v>
                </c:pt>
                <c:pt idx="144209">
                  <c:v>123737</c:v>
                </c:pt>
                <c:pt idx="144210">
                  <c:v>123737</c:v>
                </c:pt>
                <c:pt idx="144211">
                  <c:v>123737</c:v>
                </c:pt>
                <c:pt idx="144212">
                  <c:v>123737</c:v>
                </c:pt>
                <c:pt idx="144213">
                  <c:v>123737</c:v>
                </c:pt>
                <c:pt idx="144214">
                  <c:v>123737</c:v>
                </c:pt>
                <c:pt idx="144215">
                  <c:v>123737</c:v>
                </c:pt>
                <c:pt idx="144216">
                  <c:v>123737</c:v>
                </c:pt>
                <c:pt idx="144217">
                  <c:v>123737</c:v>
                </c:pt>
                <c:pt idx="144218">
                  <c:v>123737</c:v>
                </c:pt>
                <c:pt idx="144219">
                  <c:v>123737</c:v>
                </c:pt>
                <c:pt idx="144220">
                  <c:v>123737</c:v>
                </c:pt>
                <c:pt idx="144221">
                  <c:v>123737</c:v>
                </c:pt>
                <c:pt idx="144222">
                  <c:v>123737</c:v>
                </c:pt>
                <c:pt idx="144223">
                  <c:v>123737</c:v>
                </c:pt>
                <c:pt idx="144224">
                  <c:v>123737</c:v>
                </c:pt>
                <c:pt idx="144225">
                  <c:v>123737</c:v>
                </c:pt>
                <c:pt idx="144226">
                  <c:v>123737</c:v>
                </c:pt>
                <c:pt idx="144227">
                  <c:v>123737</c:v>
                </c:pt>
                <c:pt idx="144228">
                  <c:v>123737</c:v>
                </c:pt>
                <c:pt idx="144229">
                  <c:v>123737</c:v>
                </c:pt>
                <c:pt idx="144230">
                  <c:v>123737</c:v>
                </c:pt>
                <c:pt idx="144231">
                  <c:v>123737</c:v>
                </c:pt>
                <c:pt idx="144232">
                  <c:v>123737</c:v>
                </c:pt>
                <c:pt idx="144233">
                  <c:v>123737</c:v>
                </c:pt>
                <c:pt idx="144234">
                  <c:v>123737</c:v>
                </c:pt>
                <c:pt idx="144235">
                  <c:v>123737</c:v>
                </c:pt>
                <c:pt idx="144236">
                  <c:v>123737</c:v>
                </c:pt>
                <c:pt idx="144237">
                  <c:v>123737</c:v>
                </c:pt>
                <c:pt idx="144238">
                  <c:v>123737</c:v>
                </c:pt>
                <c:pt idx="144239">
                  <c:v>123737</c:v>
                </c:pt>
                <c:pt idx="144240">
                  <c:v>123737</c:v>
                </c:pt>
                <c:pt idx="144241">
                  <c:v>123737</c:v>
                </c:pt>
                <c:pt idx="144242">
                  <c:v>123737</c:v>
                </c:pt>
                <c:pt idx="144243">
                  <c:v>123737</c:v>
                </c:pt>
                <c:pt idx="144244">
                  <c:v>123737</c:v>
                </c:pt>
                <c:pt idx="144245">
                  <c:v>123737</c:v>
                </c:pt>
                <c:pt idx="144246">
                  <c:v>123737</c:v>
                </c:pt>
                <c:pt idx="144247">
                  <c:v>123737</c:v>
                </c:pt>
                <c:pt idx="144248">
                  <c:v>123737</c:v>
                </c:pt>
                <c:pt idx="144249">
                  <c:v>123737</c:v>
                </c:pt>
                <c:pt idx="144250">
                  <c:v>123737</c:v>
                </c:pt>
                <c:pt idx="144251">
                  <c:v>123737</c:v>
                </c:pt>
                <c:pt idx="144252">
                  <c:v>123737</c:v>
                </c:pt>
                <c:pt idx="144253">
                  <c:v>123737</c:v>
                </c:pt>
                <c:pt idx="144254">
                  <c:v>123737</c:v>
                </c:pt>
                <c:pt idx="144255">
                  <c:v>123737</c:v>
                </c:pt>
                <c:pt idx="144256">
                  <c:v>123737</c:v>
                </c:pt>
                <c:pt idx="144257">
                  <c:v>123737</c:v>
                </c:pt>
                <c:pt idx="144258">
                  <c:v>123737</c:v>
                </c:pt>
                <c:pt idx="144259">
                  <c:v>123737</c:v>
                </c:pt>
                <c:pt idx="144260">
                  <c:v>123737</c:v>
                </c:pt>
                <c:pt idx="144261">
                  <c:v>123737</c:v>
                </c:pt>
                <c:pt idx="144262">
                  <c:v>123737</c:v>
                </c:pt>
                <c:pt idx="144263">
                  <c:v>123737</c:v>
                </c:pt>
                <c:pt idx="144264">
                  <c:v>123737</c:v>
                </c:pt>
                <c:pt idx="144265">
                  <c:v>123737</c:v>
                </c:pt>
                <c:pt idx="144266">
                  <c:v>123737</c:v>
                </c:pt>
                <c:pt idx="144267">
                  <c:v>123737</c:v>
                </c:pt>
                <c:pt idx="144268">
                  <c:v>123737</c:v>
                </c:pt>
                <c:pt idx="144269">
                  <c:v>123737</c:v>
                </c:pt>
                <c:pt idx="144270">
                  <c:v>123737</c:v>
                </c:pt>
                <c:pt idx="144271">
                  <c:v>123737</c:v>
                </c:pt>
                <c:pt idx="144272">
                  <c:v>123737</c:v>
                </c:pt>
                <c:pt idx="144273">
                  <c:v>123737</c:v>
                </c:pt>
                <c:pt idx="144274">
                  <c:v>123737</c:v>
                </c:pt>
                <c:pt idx="144275">
                  <c:v>123737</c:v>
                </c:pt>
                <c:pt idx="144276">
                  <c:v>123737</c:v>
                </c:pt>
                <c:pt idx="144277">
                  <c:v>123737</c:v>
                </c:pt>
                <c:pt idx="144278">
                  <c:v>123737</c:v>
                </c:pt>
                <c:pt idx="144279">
                  <c:v>123737</c:v>
                </c:pt>
                <c:pt idx="144280">
                  <c:v>123737</c:v>
                </c:pt>
                <c:pt idx="144281">
                  <c:v>123737</c:v>
                </c:pt>
                <c:pt idx="144282">
                  <c:v>123737</c:v>
                </c:pt>
                <c:pt idx="144283">
                  <c:v>123737</c:v>
                </c:pt>
                <c:pt idx="144284">
                  <c:v>123737</c:v>
                </c:pt>
                <c:pt idx="144285">
                  <c:v>123737</c:v>
                </c:pt>
                <c:pt idx="144286">
                  <c:v>123737</c:v>
                </c:pt>
                <c:pt idx="144287">
                  <c:v>123737</c:v>
                </c:pt>
                <c:pt idx="144288">
                  <c:v>123737</c:v>
                </c:pt>
                <c:pt idx="144289">
                  <c:v>123737</c:v>
                </c:pt>
                <c:pt idx="144290">
                  <c:v>123737</c:v>
                </c:pt>
                <c:pt idx="144291">
                  <c:v>123737</c:v>
                </c:pt>
                <c:pt idx="144292">
                  <c:v>123737</c:v>
                </c:pt>
                <c:pt idx="144293">
                  <c:v>123737</c:v>
                </c:pt>
                <c:pt idx="144294">
                  <c:v>123737</c:v>
                </c:pt>
                <c:pt idx="144295">
                  <c:v>123737</c:v>
                </c:pt>
                <c:pt idx="144296">
                  <c:v>123737</c:v>
                </c:pt>
                <c:pt idx="144297">
                  <c:v>123737</c:v>
                </c:pt>
                <c:pt idx="144298">
                  <c:v>123737</c:v>
                </c:pt>
                <c:pt idx="144299">
                  <c:v>123737</c:v>
                </c:pt>
                <c:pt idx="144300">
                  <c:v>123737</c:v>
                </c:pt>
                <c:pt idx="144301">
                  <c:v>123737</c:v>
                </c:pt>
                <c:pt idx="144302">
                  <c:v>123737</c:v>
                </c:pt>
                <c:pt idx="144303">
                  <c:v>123737</c:v>
                </c:pt>
                <c:pt idx="144304">
                  <c:v>123737</c:v>
                </c:pt>
                <c:pt idx="144305">
                  <c:v>123737</c:v>
                </c:pt>
                <c:pt idx="144306">
                  <c:v>123737</c:v>
                </c:pt>
                <c:pt idx="144307">
                  <c:v>123737</c:v>
                </c:pt>
                <c:pt idx="144308">
                  <c:v>123737</c:v>
                </c:pt>
                <c:pt idx="144309">
                  <c:v>123737</c:v>
                </c:pt>
                <c:pt idx="144310">
                  <c:v>123737</c:v>
                </c:pt>
                <c:pt idx="144311">
                  <c:v>123737</c:v>
                </c:pt>
                <c:pt idx="144312">
                  <c:v>123737</c:v>
                </c:pt>
                <c:pt idx="144313">
                  <c:v>123737</c:v>
                </c:pt>
                <c:pt idx="144314">
                  <c:v>123737</c:v>
                </c:pt>
                <c:pt idx="144315">
                  <c:v>123737</c:v>
                </c:pt>
                <c:pt idx="144316">
                  <c:v>123737</c:v>
                </c:pt>
                <c:pt idx="144317">
                  <c:v>123737</c:v>
                </c:pt>
                <c:pt idx="144318">
                  <c:v>123737</c:v>
                </c:pt>
                <c:pt idx="144319">
                  <c:v>123737</c:v>
                </c:pt>
                <c:pt idx="144320">
                  <c:v>123737</c:v>
                </c:pt>
                <c:pt idx="144321">
                  <c:v>123737</c:v>
                </c:pt>
                <c:pt idx="144322">
                  <c:v>123737</c:v>
                </c:pt>
                <c:pt idx="144323">
                  <c:v>123737</c:v>
                </c:pt>
                <c:pt idx="144324">
                  <c:v>123737</c:v>
                </c:pt>
                <c:pt idx="144325">
                  <c:v>123737</c:v>
                </c:pt>
                <c:pt idx="144326">
                  <c:v>123737</c:v>
                </c:pt>
                <c:pt idx="144327">
                  <c:v>123737</c:v>
                </c:pt>
                <c:pt idx="144328">
                  <c:v>123737</c:v>
                </c:pt>
                <c:pt idx="144329">
                  <c:v>123737</c:v>
                </c:pt>
                <c:pt idx="144330">
                  <c:v>123737</c:v>
                </c:pt>
                <c:pt idx="144331">
                  <c:v>123737</c:v>
                </c:pt>
                <c:pt idx="144332">
                  <c:v>123737</c:v>
                </c:pt>
                <c:pt idx="144333">
                  <c:v>123737</c:v>
                </c:pt>
                <c:pt idx="144334">
                  <c:v>123737</c:v>
                </c:pt>
                <c:pt idx="144335">
                  <c:v>123737</c:v>
                </c:pt>
                <c:pt idx="144336">
                  <c:v>123737</c:v>
                </c:pt>
                <c:pt idx="144337">
                  <c:v>123737</c:v>
                </c:pt>
                <c:pt idx="144338">
                  <c:v>123737</c:v>
                </c:pt>
                <c:pt idx="144339">
                  <c:v>123737</c:v>
                </c:pt>
                <c:pt idx="144340">
                  <c:v>123737</c:v>
                </c:pt>
                <c:pt idx="144341">
                  <c:v>123737</c:v>
                </c:pt>
                <c:pt idx="144342">
                  <c:v>123737</c:v>
                </c:pt>
                <c:pt idx="144343">
                  <c:v>123737</c:v>
                </c:pt>
                <c:pt idx="144344">
                  <c:v>123737</c:v>
                </c:pt>
                <c:pt idx="144345">
                  <c:v>123737</c:v>
                </c:pt>
                <c:pt idx="144346">
                  <c:v>123737</c:v>
                </c:pt>
                <c:pt idx="144347">
                  <c:v>123737</c:v>
                </c:pt>
                <c:pt idx="144348">
                  <c:v>123737</c:v>
                </c:pt>
                <c:pt idx="144349">
                  <c:v>123737</c:v>
                </c:pt>
                <c:pt idx="144350">
                  <c:v>123737</c:v>
                </c:pt>
                <c:pt idx="144351">
                  <c:v>123737</c:v>
                </c:pt>
                <c:pt idx="144352">
                  <c:v>123737</c:v>
                </c:pt>
                <c:pt idx="144353">
                  <c:v>123737</c:v>
                </c:pt>
                <c:pt idx="144354">
                  <c:v>123737</c:v>
                </c:pt>
                <c:pt idx="144355">
                  <c:v>123737</c:v>
                </c:pt>
                <c:pt idx="144356">
                  <c:v>123737</c:v>
                </c:pt>
                <c:pt idx="144357">
                  <c:v>123737</c:v>
                </c:pt>
                <c:pt idx="144358">
                  <c:v>123737</c:v>
                </c:pt>
                <c:pt idx="144359">
                  <c:v>123737</c:v>
                </c:pt>
                <c:pt idx="144360">
                  <c:v>123737</c:v>
                </c:pt>
                <c:pt idx="144361">
                  <c:v>123737</c:v>
                </c:pt>
                <c:pt idx="144362">
                  <c:v>123737</c:v>
                </c:pt>
                <c:pt idx="144363">
                  <c:v>123737</c:v>
                </c:pt>
                <c:pt idx="144364">
                  <c:v>123737</c:v>
                </c:pt>
                <c:pt idx="144365">
                  <c:v>123737</c:v>
                </c:pt>
                <c:pt idx="144366">
                  <c:v>123737</c:v>
                </c:pt>
                <c:pt idx="144367">
                  <c:v>123737</c:v>
                </c:pt>
                <c:pt idx="144368">
                  <c:v>123737</c:v>
                </c:pt>
                <c:pt idx="144369">
                  <c:v>123737</c:v>
                </c:pt>
                <c:pt idx="144370">
                  <c:v>123737</c:v>
                </c:pt>
                <c:pt idx="144371">
                  <c:v>123737</c:v>
                </c:pt>
                <c:pt idx="144372">
                  <c:v>123737</c:v>
                </c:pt>
                <c:pt idx="144373">
                  <c:v>123737</c:v>
                </c:pt>
                <c:pt idx="144374">
                  <c:v>123737</c:v>
                </c:pt>
                <c:pt idx="144375">
                  <c:v>123737</c:v>
                </c:pt>
                <c:pt idx="144376">
                  <c:v>123737</c:v>
                </c:pt>
                <c:pt idx="144377">
                  <c:v>123737</c:v>
                </c:pt>
                <c:pt idx="144378">
                  <c:v>123737</c:v>
                </c:pt>
                <c:pt idx="144379">
                  <c:v>123737</c:v>
                </c:pt>
                <c:pt idx="144380">
                  <c:v>123737</c:v>
                </c:pt>
                <c:pt idx="144381">
                  <c:v>123737</c:v>
                </c:pt>
                <c:pt idx="144382">
                  <c:v>123737</c:v>
                </c:pt>
                <c:pt idx="144383">
                  <c:v>123737</c:v>
                </c:pt>
                <c:pt idx="144384">
                  <c:v>123737</c:v>
                </c:pt>
                <c:pt idx="144385">
                  <c:v>123737</c:v>
                </c:pt>
                <c:pt idx="144386">
                  <c:v>123737</c:v>
                </c:pt>
                <c:pt idx="144387">
                  <c:v>123737</c:v>
                </c:pt>
                <c:pt idx="144388">
                  <c:v>123737</c:v>
                </c:pt>
                <c:pt idx="144389">
                  <c:v>123737</c:v>
                </c:pt>
                <c:pt idx="144390">
                  <c:v>123737</c:v>
                </c:pt>
                <c:pt idx="144391">
                  <c:v>123737</c:v>
                </c:pt>
                <c:pt idx="144392">
                  <c:v>123737</c:v>
                </c:pt>
                <c:pt idx="144393">
                  <c:v>123737</c:v>
                </c:pt>
                <c:pt idx="144394">
                  <c:v>123737</c:v>
                </c:pt>
                <c:pt idx="144395">
                  <c:v>123737</c:v>
                </c:pt>
                <c:pt idx="144396">
                  <c:v>123737</c:v>
                </c:pt>
                <c:pt idx="144397">
                  <c:v>123737</c:v>
                </c:pt>
                <c:pt idx="144398">
                  <c:v>123737</c:v>
                </c:pt>
                <c:pt idx="144399">
                  <c:v>123737</c:v>
                </c:pt>
                <c:pt idx="144400">
                  <c:v>123737</c:v>
                </c:pt>
                <c:pt idx="144401">
                  <c:v>123737</c:v>
                </c:pt>
                <c:pt idx="144402">
                  <c:v>123737</c:v>
                </c:pt>
                <c:pt idx="144403">
                  <c:v>123737</c:v>
                </c:pt>
                <c:pt idx="144404">
                  <c:v>123737</c:v>
                </c:pt>
                <c:pt idx="144405">
                  <c:v>123737</c:v>
                </c:pt>
                <c:pt idx="144406">
                  <c:v>123737</c:v>
                </c:pt>
                <c:pt idx="144407">
                  <c:v>123737</c:v>
                </c:pt>
                <c:pt idx="144408">
                  <c:v>123737</c:v>
                </c:pt>
                <c:pt idx="144409">
                  <c:v>123737</c:v>
                </c:pt>
                <c:pt idx="144410">
                  <c:v>123737</c:v>
                </c:pt>
                <c:pt idx="144411">
                  <c:v>123737</c:v>
                </c:pt>
                <c:pt idx="144412">
                  <c:v>123737</c:v>
                </c:pt>
                <c:pt idx="144413">
                  <c:v>123737</c:v>
                </c:pt>
                <c:pt idx="144414">
                  <c:v>123737</c:v>
                </c:pt>
                <c:pt idx="144415">
                  <c:v>123737</c:v>
                </c:pt>
                <c:pt idx="144416">
                  <c:v>123737</c:v>
                </c:pt>
                <c:pt idx="144417">
                  <c:v>123737</c:v>
                </c:pt>
                <c:pt idx="144418">
                  <c:v>123737</c:v>
                </c:pt>
                <c:pt idx="144419">
                  <c:v>123737</c:v>
                </c:pt>
                <c:pt idx="144420">
                  <c:v>123737</c:v>
                </c:pt>
                <c:pt idx="144421">
                  <c:v>123737</c:v>
                </c:pt>
                <c:pt idx="144422">
                  <c:v>123737</c:v>
                </c:pt>
                <c:pt idx="144423">
                  <c:v>123737</c:v>
                </c:pt>
                <c:pt idx="144424">
                  <c:v>123737</c:v>
                </c:pt>
                <c:pt idx="144425">
                  <c:v>123737</c:v>
                </c:pt>
                <c:pt idx="144426">
                  <c:v>123737</c:v>
                </c:pt>
                <c:pt idx="144427">
                  <c:v>123737</c:v>
                </c:pt>
                <c:pt idx="144428">
                  <c:v>123737</c:v>
                </c:pt>
                <c:pt idx="144429">
                  <c:v>123737</c:v>
                </c:pt>
                <c:pt idx="144430">
                  <c:v>123737</c:v>
                </c:pt>
                <c:pt idx="144431">
                  <c:v>123737</c:v>
                </c:pt>
                <c:pt idx="144432">
                  <c:v>123737</c:v>
                </c:pt>
                <c:pt idx="144433">
                  <c:v>123737</c:v>
                </c:pt>
                <c:pt idx="144434">
                  <c:v>123737</c:v>
                </c:pt>
                <c:pt idx="144435">
                  <c:v>123737</c:v>
                </c:pt>
                <c:pt idx="144436">
                  <c:v>123737</c:v>
                </c:pt>
                <c:pt idx="144437">
                  <c:v>123737</c:v>
                </c:pt>
                <c:pt idx="144438">
                  <c:v>123737</c:v>
                </c:pt>
                <c:pt idx="144439">
                  <c:v>123737</c:v>
                </c:pt>
                <c:pt idx="144440">
                  <c:v>123737</c:v>
                </c:pt>
                <c:pt idx="144441">
                  <c:v>123737</c:v>
                </c:pt>
                <c:pt idx="144442">
                  <c:v>123737</c:v>
                </c:pt>
                <c:pt idx="144443">
                  <c:v>123737</c:v>
                </c:pt>
                <c:pt idx="144444">
                  <c:v>123737</c:v>
                </c:pt>
                <c:pt idx="144445">
                  <c:v>123737</c:v>
                </c:pt>
                <c:pt idx="144446">
                  <c:v>123737</c:v>
                </c:pt>
                <c:pt idx="144447">
                  <c:v>123737</c:v>
                </c:pt>
                <c:pt idx="144448">
                  <c:v>123737</c:v>
                </c:pt>
                <c:pt idx="144449">
                  <c:v>123737</c:v>
                </c:pt>
                <c:pt idx="144450">
                  <c:v>123737</c:v>
                </c:pt>
                <c:pt idx="144451">
                  <c:v>123737</c:v>
                </c:pt>
                <c:pt idx="144452">
                  <c:v>123737</c:v>
                </c:pt>
                <c:pt idx="144453">
                  <c:v>123737</c:v>
                </c:pt>
                <c:pt idx="144454">
                  <c:v>123737</c:v>
                </c:pt>
                <c:pt idx="144455">
                  <c:v>123737</c:v>
                </c:pt>
                <c:pt idx="144456">
                  <c:v>123737</c:v>
                </c:pt>
                <c:pt idx="144457">
                  <c:v>123737</c:v>
                </c:pt>
                <c:pt idx="144458">
                  <c:v>123737</c:v>
                </c:pt>
                <c:pt idx="144459">
                  <c:v>123737</c:v>
                </c:pt>
                <c:pt idx="144460">
                  <c:v>123737</c:v>
                </c:pt>
                <c:pt idx="144461">
                  <c:v>123737</c:v>
                </c:pt>
                <c:pt idx="144462">
                  <c:v>123737</c:v>
                </c:pt>
                <c:pt idx="144463">
                  <c:v>123737</c:v>
                </c:pt>
                <c:pt idx="144464">
                  <c:v>123737</c:v>
                </c:pt>
                <c:pt idx="144465">
                  <c:v>123737</c:v>
                </c:pt>
                <c:pt idx="144466">
                  <c:v>123737</c:v>
                </c:pt>
                <c:pt idx="144467">
                  <c:v>123737</c:v>
                </c:pt>
                <c:pt idx="144468">
                  <c:v>123737</c:v>
                </c:pt>
                <c:pt idx="144469">
                  <c:v>123737</c:v>
                </c:pt>
                <c:pt idx="144470">
                  <c:v>123737</c:v>
                </c:pt>
                <c:pt idx="144471">
                  <c:v>123737</c:v>
                </c:pt>
                <c:pt idx="144472">
                  <c:v>123737</c:v>
                </c:pt>
                <c:pt idx="144473">
                  <c:v>123737</c:v>
                </c:pt>
                <c:pt idx="144474">
                  <c:v>123737</c:v>
                </c:pt>
                <c:pt idx="144475">
                  <c:v>123737</c:v>
                </c:pt>
                <c:pt idx="144476">
                  <c:v>123737</c:v>
                </c:pt>
                <c:pt idx="144477">
                  <c:v>123737</c:v>
                </c:pt>
                <c:pt idx="144478">
                  <c:v>123737</c:v>
                </c:pt>
                <c:pt idx="144479">
                  <c:v>123737</c:v>
                </c:pt>
                <c:pt idx="144480">
                  <c:v>123737</c:v>
                </c:pt>
                <c:pt idx="144481">
                  <c:v>123737</c:v>
                </c:pt>
                <c:pt idx="144482">
                  <c:v>123737</c:v>
                </c:pt>
                <c:pt idx="144483">
                  <c:v>123737</c:v>
                </c:pt>
                <c:pt idx="144484">
                  <c:v>123737</c:v>
                </c:pt>
                <c:pt idx="144485">
                  <c:v>123737</c:v>
                </c:pt>
                <c:pt idx="144486">
                  <c:v>123737</c:v>
                </c:pt>
                <c:pt idx="144487">
                  <c:v>123737</c:v>
                </c:pt>
                <c:pt idx="144488">
                  <c:v>123737</c:v>
                </c:pt>
                <c:pt idx="144489">
                  <c:v>123737</c:v>
                </c:pt>
                <c:pt idx="144490">
                  <c:v>123737</c:v>
                </c:pt>
                <c:pt idx="144491">
                  <c:v>123737</c:v>
                </c:pt>
                <c:pt idx="144492">
                  <c:v>123737</c:v>
                </c:pt>
                <c:pt idx="144493">
                  <c:v>123737</c:v>
                </c:pt>
                <c:pt idx="144494">
                  <c:v>123737</c:v>
                </c:pt>
                <c:pt idx="144495">
                  <c:v>123737</c:v>
                </c:pt>
                <c:pt idx="144496">
                  <c:v>123737</c:v>
                </c:pt>
                <c:pt idx="144497">
                  <c:v>123737</c:v>
                </c:pt>
                <c:pt idx="144498">
                  <c:v>123737</c:v>
                </c:pt>
                <c:pt idx="144499">
                  <c:v>123737</c:v>
                </c:pt>
                <c:pt idx="144500">
                  <c:v>123737</c:v>
                </c:pt>
                <c:pt idx="144501">
                  <c:v>123737</c:v>
                </c:pt>
                <c:pt idx="144502">
                  <c:v>123737</c:v>
                </c:pt>
                <c:pt idx="144503">
                  <c:v>123737</c:v>
                </c:pt>
                <c:pt idx="144504">
                  <c:v>123737</c:v>
                </c:pt>
                <c:pt idx="144505">
                  <c:v>123737</c:v>
                </c:pt>
                <c:pt idx="144506">
                  <c:v>123737</c:v>
                </c:pt>
                <c:pt idx="144507">
                  <c:v>123737</c:v>
                </c:pt>
                <c:pt idx="144508">
                  <c:v>123737</c:v>
                </c:pt>
                <c:pt idx="144509">
                  <c:v>123737</c:v>
                </c:pt>
                <c:pt idx="144510">
                  <c:v>123737</c:v>
                </c:pt>
                <c:pt idx="144511">
                  <c:v>123737</c:v>
                </c:pt>
                <c:pt idx="144512">
                  <c:v>123737</c:v>
                </c:pt>
                <c:pt idx="144513">
                  <c:v>123737</c:v>
                </c:pt>
                <c:pt idx="144514">
                  <c:v>123737</c:v>
                </c:pt>
                <c:pt idx="144515">
                  <c:v>123737</c:v>
                </c:pt>
                <c:pt idx="144516">
                  <c:v>123737</c:v>
                </c:pt>
                <c:pt idx="144517">
                  <c:v>123737</c:v>
                </c:pt>
                <c:pt idx="144518">
                  <c:v>123737</c:v>
                </c:pt>
                <c:pt idx="144519">
                  <c:v>123737</c:v>
                </c:pt>
                <c:pt idx="144520">
                  <c:v>123737</c:v>
                </c:pt>
                <c:pt idx="144521">
                  <c:v>123737</c:v>
                </c:pt>
                <c:pt idx="144522">
                  <c:v>123737</c:v>
                </c:pt>
                <c:pt idx="144523">
                  <c:v>123737</c:v>
                </c:pt>
                <c:pt idx="144524">
                  <c:v>123737</c:v>
                </c:pt>
                <c:pt idx="144525">
                  <c:v>123737</c:v>
                </c:pt>
                <c:pt idx="144526">
                  <c:v>123737</c:v>
                </c:pt>
                <c:pt idx="144527">
                  <c:v>123737</c:v>
                </c:pt>
                <c:pt idx="144528">
                  <c:v>123737</c:v>
                </c:pt>
                <c:pt idx="144529">
                  <c:v>123737</c:v>
                </c:pt>
                <c:pt idx="144530">
                  <c:v>123737</c:v>
                </c:pt>
                <c:pt idx="144531">
                  <c:v>123737</c:v>
                </c:pt>
                <c:pt idx="144532">
                  <c:v>123737</c:v>
                </c:pt>
                <c:pt idx="144533">
                  <c:v>123737</c:v>
                </c:pt>
                <c:pt idx="144534">
                  <c:v>123737</c:v>
                </c:pt>
                <c:pt idx="144535">
                  <c:v>123737</c:v>
                </c:pt>
                <c:pt idx="144536">
                  <c:v>123737</c:v>
                </c:pt>
                <c:pt idx="144537">
                  <c:v>123737</c:v>
                </c:pt>
                <c:pt idx="144538">
                  <c:v>123737</c:v>
                </c:pt>
                <c:pt idx="144539">
                  <c:v>123737</c:v>
                </c:pt>
                <c:pt idx="144540">
                  <c:v>123737</c:v>
                </c:pt>
                <c:pt idx="144541">
                  <c:v>123737</c:v>
                </c:pt>
                <c:pt idx="144542">
                  <c:v>123737</c:v>
                </c:pt>
                <c:pt idx="144543">
                  <c:v>123737</c:v>
                </c:pt>
                <c:pt idx="144544">
                  <c:v>123737</c:v>
                </c:pt>
                <c:pt idx="144545">
                  <c:v>123737</c:v>
                </c:pt>
                <c:pt idx="144546">
                  <c:v>123737</c:v>
                </c:pt>
                <c:pt idx="144547">
                  <c:v>123737</c:v>
                </c:pt>
                <c:pt idx="144548">
                  <c:v>123737</c:v>
                </c:pt>
                <c:pt idx="144549">
                  <c:v>123737</c:v>
                </c:pt>
                <c:pt idx="144550">
                  <c:v>123737</c:v>
                </c:pt>
                <c:pt idx="144551">
                  <c:v>123737</c:v>
                </c:pt>
                <c:pt idx="144552">
                  <c:v>123737</c:v>
                </c:pt>
                <c:pt idx="144553">
                  <c:v>123737</c:v>
                </c:pt>
                <c:pt idx="144554">
                  <c:v>123737</c:v>
                </c:pt>
                <c:pt idx="144555">
                  <c:v>123737</c:v>
                </c:pt>
                <c:pt idx="144556">
                  <c:v>123737</c:v>
                </c:pt>
                <c:pt idx="144557">
                  <c:v>123737</c:v>
                </c:pt>
                <c:pt idx="144558">
                  <c:v>123737</c:v>
                </c:pt>
                <c:pt idx="144559">
                  <c:v>123737</c:v>
                </c:pt>
                <c:pt idx="144560">
                  <c:v>123737</c:v>
                </c:pt>
                <c:pt idx="144561">
                  <c:v>123737</c:v>
                </c:pt>
                <c:pt idx="144562">
                  <c:v>123737</c:v>
                </c:pt>
                <c:pt idx="144563">
                  <c:v>123737</c:v>
                </c:pt>
                <c:pt idx="144564">
                  <c:v>123737</c:v>
                </c:pt>
                <c:pt idx="144565">
                  <c:v>123737</c:v>
                </c:pt>
                <c:pt idx="144566">
                  <c:v>123737</c:v>
                </c:pt>
                <c:pt idx="144567">
                  <c:v>123737</c:v>
                </c:pt>
                <c:pt idx="144568">
                  <c:v>123737</c:v>
                </c:pt>
                <c:pt idx="144569">
                  <c:v>123737</c:v>
                </c:pt>
                <c:pt idx="144570">
                  <c:v>123737</c:v>
                </c:pt>
                <c:pt idx="144571">
                  <c:v>123737</c:v>
                </c:pt>
                <c:pt idx="144572">
                  <c:v>123737</c:v>
                </c:pt>
                <c:pt idx="144573">
                  <c:v>123737</c:v>
                </c:pt>
                <c:pt idx="144574">
                  <c:v>123737</c:v>
                </c:pt>
                <c:pt idx="144575">
                  <c:v>123737</c:v>
                </c:pt>
                <c:pt idx="144576">
                  <c:v>123737</c:v>
                </c:pt>
                <c:pt idx="144577">
                  <c:v>123737</c:v>
                </c:pt>
                <c:pt idx="144578">
                  <c:v>123737</c:v>
                </c:pt>
                <c:pt idx="144579">
                  <c:v>123737</c:v>
                </c:pt>
                <c:pt idx="144580">
                  <c:v>123737</c:v>
                </c:pt>
                <c:pt idx="144581">
                  <c:v>123737</c:v>
                </c:pt>
                <c:pt idx="144582">
                  <c:v>123737</c:v>
                </c:pt>
                <c:pt idx="144583">
                  <c:v>123737</c:v>
                </c:pt>
                <c:pt idx="144584">
                  <c:v>123737</c:v>
                </c:pt>
                <c:pt idx="144585">
                  <c:v>123737</c:v>
                </c:pt>
                <c:pt idx="144586">
                  <c:v>123737</c:v>
                </c:pt>
                <c:pt idx="144587">
                  <c:v>123737</c:v>
                </c:pt>
                <c:pt idx="144588">
                  <c:v>123737</c:v>
                </c:pt>
                <c:pt idx="144589">
                  <c:v>123737</c:v>
                </c:pt>
                <c:pt idx="144590">
                  <c:v>123737</c:v>
                </c:pt>
                <c:pt idx="144591">
                  <c:v>123737</c:v>
                </c:pt>
                <c:pt idx="144592">
                  <c:v>123737</c:v>
                </c:pt>
                <c:pt idx="144593">
                  <c:v>123737</c:v>
                </c:pt>
                <c:pt idx="144594">
                  <c:v>123737</c:v>
                </c:pt>
                <c:pt idx="144595">
                  <c:v>123737</c:v>
                </c:pt>
                <c:pt idx="144596">
                  <c:v>123737</c:v>
                </c:pt>
                <c:pt idx="144597">
                  <c:v>123737</c:v>
                </c:pt>
                <c:pt idx="144598">
                  <c:v>123737</c:v>
                </c:pt>
                <c:pt idx="144599">
                  <c:v>123737</c:v>
                </c:pt>
                <c:pt idx="144600">
                  <c:v>123737</c:v>
                </c:pt>
                <c:pt idx="144601">
                  <c:v>123737</c:v>
                </c:pt>
                <c:pt idx="144602">
                  <c:v>123737</c:v>
                </c:pt>
                <c:pt idx="144603">
                  <c:v>123737</c:v>
                </c:pt>
                <c:pt idx="144604">
                  <c:v>123737</c:v>
                </c:pt>
                <c:pt idx="144605">
                  <c:v>123737</c:v>
                </c:pt>
                <c:pt idx="144606">
                  <c:v>123737</c:v>
                </c:pt>
                <c:pt idx="144607">
                  <c:v>123737</c:v>
                </c:pt>
                <c:pt idx="144608">
                  <c:v>123737</c:v>
                </c:pt>
                <c:pt idx="144609">
                  <c:v>123737</c:v>
                </c:pt>
                <c:pt idx="144610">
                  <c:v>123737</c:v>
                </c:pt>
                <c:pt idx="144611">
                  <c:v>123737</c:v>
                </c:pt>
                <c:pt idx="144612">
                  <c:v>123737</c:v>
                </c:pt>
                <c:pt idx="144613">
                  <c:v>123737</c:v>
                </c:pt>
                <c:pt idx="144614">
                  <c:v>123737</c:v>
                </c:pt>
                <c:pt idx="144615">
                  <c:v>123737</c:v>
                </c:pt>
                <c:pt idx="144616">
                  <c:v>123737</c:v>
                </c:pt>
                <c:pt idx="144617">
                  <c:v>123737</c:v>
                </c:pt>
                <c:pt idx="144618">
                  <c:v>123737</c:v>
                </c:pt>
                <c:pt idx="144619">
                  <c:v>123737</c:v>
                </c:pt>
                <c:pt idx="144620">
                  <c:v>123737</c:v>
                </c:pt>
                <c:pt idx="144621">
                  <c:v>123737</c:v>
                </c:pt>
                <c:pt idx="144622">
                  <c:v>123737</c:v>
                </c:pt>
                <c:pt idx="144623">
                  <c:v>123737</c:v>
                </c:pt>
                <c:pt idx="144624">
                  <c:v>123737</c:v>
                </c:pt>
                <c:pt idx="144625">
                  <c:v>123737</c:v>
                </c:pt>
                <c:pt idx="144626">
                  <c:v>123737</c:v>
                </c:pt>
                <c:pt idx="144627">
                  <c:v>123737</c:v>
                </c:pt>
                <c:pt idx="144628">
                  <c:v>123737</c:v>
                </c:pt>
                <c:pt idx="144629">
                  <c:v>123737</c:v>
                </c:pt>
                <c:pt idx="144630">
                  <c:v>123737</c:v>
                </c:pt>
                <c:pt idx="144631">
                  <c:v>123737</c:v>
                </c:pt>
                <c:pt idx="144632">
                  <c:v>123737</c:v>
                </c:pt>
                <c:pt idx="144633">
                  <c:v>123737</c:v>
                </c:pt>
                <c:pt idx="144634">
                  <c:v>123737</c:v>
                </c:pt>
                <c:pt idx="144635">
                  <c:v>123737</c:v>
                </c:pt>
                <c:pt idx="144636">
                  <c:v>123737</c:v>
                </c:pt>
                <c:pt idx="144637">
                  <c:v>123737</c:v>
                </c:pt>
                <c:pt idx="144638">
                  <c:v>123737</c:v>
                </c:pt>
                <c:pt idx="144639">
                  <c:v>123737</c:v>
                </c:pt>
                <c:pt idx="144640">
                  <c:v>123737</c:v>
                </c:pt>
                <c:pt idx="144641">
                  <c:v>123737</c:v>
                </c:pt>
                <c:pt idx="144642">
                  <c:v>123737</c:v>
                </c:pt>
                <c:pt idx="144643">
                  <c:v>123737</c:v>
                </c:pt>
                <c:pt idx="144644">
                  <c:v>123737</c:v>
                </c:pt>
                <c:pt idx="144645">
                  <c:v>123737</c:v>
                </c:pt>
                <c:pt idx="144646">
                  <c:v>123737</c:v>
                </c:pt>
                <c:pt idx="144647">
                  <c:v>123737</c:v>
                </c:pt>
                <c:pt idx="144648">
                  <c:v>123737</c:v>
                </c:pt>
                <c:pt idx="144649">
                  <c:v>123737</c:v>
                </c:pt>
                <c:pt idx="144650">
                  <c:v>123737</c:v>
                </c:pt>
                <c:pt idx="144651">
                  <c:v>123737</c:v>
                </c:pt>
                <c:pt idx="144652">
                  <c:v>123737</c:v>
                </c:pt>
                <c:pt idx="144653">
                  <c:v>123737</c:v>
                </c:pt>
                <c:pt idx="144654">
                  <c:v>123737</c:v>
                </c:pt>
                <c:pt idx="144655">
                  <c:v>123737</c:v>
                </c:pt>
                <c:pt idx="144656">
                  <c:v>123737</c:v>
                </c:pt>
                <c:pt idx="144657">
                  <c:v>123737</c:v>
                </c:pt>
                <c:pt idx="144658">
                  <c:v>123737</c:v>
                </c:pt>
                <c:pt idx="144659">
                  <c:v>123737</c:v>
                </c:pt>
                <c:pt idx="144660">
                  <c:v>123737</c:v>
                </c:pt>
                <c:pt idx="144661">
                  <c:v>123737</c:v>
                </c:pt>
                <c:pt idx="144662">
                  <c:v>123737</c:v>
                </c:pt>
                <c:pt idx="144663">
                  <c:v>123737</c:v>
                </c:pt>
                <c:pt idx="144664">
                  <c:v>123737</c:v>
                </c:pt>
                <c:pt idx="144665">
                  <c:v>123737</c:v>
                </c:pt>
                <c:pt idx="144666">
                  <c:v>123737</c:v>
                </c:pt>
                <c:pt idx="144667">
                  <c:v>123737</c:v>
                </c:pt>
                <c:pt idx="144668">
                  <c:v>123737</c:v>
                </c:pt>
                <c:pt idx="144669">
                  <c:v>123737</c:v>
                </c:pt>
                <c:pt idx="144670">
                  <c:v>123737</c:v>
                </c:pt>
                <c:pt idx="144671">
                  <c:v>123737</c:v>
                </c:pt>
                <c:pt idx="144672">
                  <c:v>123737</c:v>
                </c:pt>
                <c:pt idx="144673">
                  <c:v>123737</c:v>
                </c:pt>
                <c:pt idx="144674">
                  <c:v>123737</c:v>
                </c:pt>
                <c:pt idx="144675">
                  <c:v>123737</c:v>
                </c:pt>
                <c:pt idx="144676">
                  <c:v>123737</c:v>
                </c:pt>
                <c:pt idx="144677">
                  <c:v>123737</c:v>
                </c:pt>
                <c:pt idx="144678">
                  <c:v>123737</c:v>
                </c:pt>
                <c:pt idx="144679">
                  <c:v>123737</c:v>
                </c:pt>
                <c:pt idx="144680">
                  <c:v>123737</c:v>
                </c:pt>
                <c:pt idx="144681">
                  <c:v>123737</c:v>
                </c:pt>
                <c:pt idx="144682">
                  <c:v>123737</c:v>
                </c:pt>
                <c:pt idx="144683">
                  <c:v>123737</c:v>
                </c:pt>
                <c:pt idx="144684">
                  <c:v>123737</c:v>
                </c:pt>
                <c:pt idx="144685">
                  <c:v>123737</c:v>
                </c:pt>
                <c:pt idx="144686">
                  <c:v>123737</c:v>
                </c:pt>
                <c:pt idx="144687">
                  <c:v>123737</c:v>
                </c:pt>
                <c:pt idx="144688">
                  <c:v>123737</c:v>
                </c:pt>
                <c:pt idx="144689">
                  <c:v>123737</c:v>
                </c:pt>
                <c:pt idx="144690">
                  <c:v>123737</c:v>
                </c:pt>
                <c:pt idx="144691">
                  <c:v>123737</c:v>
                </c:pt>
                <c:pt idx="144692">
                  <c:v>123737</c:v>
                </c:pt>
                <c:pt idx="144693">
                  <c:v>123737</c:v>
                </c:pt>
                <c:pt idx="144694">
                  <c:v>123737</c:v>
                </c:pt>
                <c:pt idx="144695">
                  <c:v>123737</c:v>
                </c:pt>
                <c:pt idx="144696">
                  <c:v>123737</c:v>
                </c:pt>
                <c:pt idx="144697">
                  <c:v>123737</c:v>
                </c:pt>
                <c:pt idx="144698">
                  <c:v>123737</c:v>
                </c:pt>
                <c:pt idx="144699">
                  <c:v>123737</c:v>
                </c:pt>
                <c:pt idx="144700">
                  <c:v>123737</c:v>
                </c:pt>
                <c:pt idx="144701">
                  <c:v>123737</c:v>
                </c:pt>
                <c:pt idx="144702">
                  <c:v>123737</c:v>
                </c:pt>
                <c:pt idx="144703">
                  <c:v>123737</c:v>
                </c:pt>
                <c:pt idx="144704">
                  <c:v>123737</c:v>
                </c:pt>
                <c:pt idx="144705">
                  <c:v>123737</c:v>
                </c:pt>
                <c:pt idx="144706">
                  <c:v>123737</c:v>
                </c:pt>
                <c:pt idx="144707">
                  <c:v>123737</c:v>
                </c:pt>
                <c:pt idx="144708">
                  <c:v>123737</c:v>
                </c:pt>
                <c:pt idx="144709">
                  <c:v>123737</c:v>
                </c:pt>
                <c:pt idx="144710">
                  <c:v>123737</c:v>
                </c:pt>
                <c:pt idx="144711">
                  <c:v>123737</c:v>
                </c:pt>
                <c:pt idx="144712">
                  <c:v>123737</c:v>
                </c:pt>
                <c:pt idx="144713">
                  <c:v>123737</c:v>
                </c:pt>
                <c:pt idx="144714">
                  <c:v>123737</c:v>
                </c:pt>
                <c:pt idx="144715">
                  <c:v>123737</c:v>
                </c:pt>
                <c:pt idx="144716">
                  <c:v>123737</c:v>
                </c:pt>
                <c:pt idx="144717">
                  <c:v>123737</c:v>
                </c:pt>
                <c:pt idx="144718">
                  <c:v>123737</c:v>
                </c:pt>
                <c:pt idx="144719">
                  <c:v>123737</c:v>
                </c:pt>
                <c:pt idx="144720">
                  <c:v>123737</c:v>
                </c:pt>
                <c:pt idx="144721">
                  <c:v>123737</c:v>
                </c:pt>
                <c:pt idx="144722">
                  <c:v>123737</c:v>
                </c:pt>
                <c:pt idx="144723">
                  <c:v>123737</c:v>
                </c:pt>
                <c:pt idx="144724">
                  <c:v>123737</c:v>
                </c:pt>
                <c:pt idx="144725">
                  <c:v>123737</c:v>
                </c:pt>
                <c:pt idx="144726">
                  <c:v>123737</c:v>
                </c:pt>
                <c:pt idx="144727">
                  <c:v>123737</c:v>
                </c:pt>
                <c:pt idx="144728">
                  <c:v>123737</c:v>
                </c:pt>
                <c:pt idx="144729">
                  <c:v>123737</c:v>
                </c:pt>
                <c:pt idx="144730">
                  <c:v>123737</c:v>
                </c:pt>
                <c:pt idx="144731">
                  <c:v>123737</c:v>
                </c:pt>
                <c:pt idx="144732">
                  <c:v>123737</c:v>
                </c:pt>
                <c:pt idx="144733">
                  <c:v>123737</c:v>
                </c:pt>
                <c:pt idx="144734">
                  <c:v>123737</c:v>
                </c:pt>
                <c:pt idx="144735">
                  <c:v>123737</c:v>
                </c:pt>
                <c:pt idx="144736">
                  <c:v>123737</c:v>
                </c:pt>
                <c:pt idx="144737">
                  <c:v>123737</c:v>
                </c:pt>
                <c:pt idx="144738">
                  <c:v>123737</c:v>
                </c:pt>
                <c:pt idx="144739">
                  <c:v>123737</c:v>
                </c:pt>
                <c:pt idx="144740">
                  <c:v>123737</c:v>
                </c:pt>
                <c:pt idx="144741">
                  <c:v>123737</c:v>
                </c:pt>
                <c:pt idx="144742">
                  <c:v>123737</c:v>
                </c:pt>
                <c:pt idx="144743">
                  <c:v>123737</c:v>
                </c:pt>
                <c:pt idx="144744">
                  <c:v>123737</c:v>
                </c:pt>
                <c:pt idx="144745">
                  <c:v>123737</c:v>
                </c:pt>
                <c:pt idx="144746">
                  <c:v>123737</c:v>
                </c:pt>
                <c:pt idx="144747">
                  <c:v>123737</c:v>
                </c:pt>
                <c:pt idx="144748">
                  <c:v>123737</c:v>
                </c:pt>
                <c:pt idx="144749">
                  <c:v>123737</c:v>
                </c:pt>
                <c:pt idx="144750">
                  <c:v>123737</c:v>
                </c:pt>
                <c:pt idx="144751">
                  <c:v>123737</c:v>
                </c:pt>
                <c:pt idx="144752">
                  <c:v>123737</c:v>
                </c:pt>
                <c:pt idx="144753">
                  <c:v>123737</c:v>
                </c:pt>
                <c:pt idx="144754">
                  <c:v>123737</c:v>
                </c:pt>
                <c:pt idx="144755">
                  <c:v>123737</c:v>
                </c:pt>
                <c:pt idx="144756">
                  <c:v>123737</c:v>
                </c:pt>
                <c:pt idx="144757">
                  <c:v>123737</c:v>
                </c:pt>
                <c:pt idx="144758">
                  <c:v>123737</c:v>
                </c:pt>
                <c:pt idx="144759">
                  <c:v>123737</c:v>
                </c:pt>
                <c:pt idx="144760">
                  <c:v>123737</c:v>
                </c:pt>
                <c:pt idx="144761">
                  <c:v>123737</c:v>
                </c:pt>
                <c:pt idx="144762">
                  <c:v>123737</c:v>
                </c:pt>
                <c:pt idx="144763">
                  <c:v>123737</c:v>
                </c:pt>
                <c:pt idx="144764">
                  <c:v>123737</c:v>
                </c:pt>
                <c:pt idx="144765">
                  <c:v>123737</c:v>
                </c:pt>
                <c:pt idx="144766">
                  <c:v>123737</c:v>
                </c:pt>
                <c:pt idx="144767">
                  <c:v>123737</c:v>
                </c:pt>
                <c:pt idx="144768">
                  <c:v>123737</c:v>
                </c:pt>
                <c:pt idx="144769">
                  <c:v>123737</c:v>
                </c:pt>
                <c:pt idx="144770">
                  <c:v>123737</c:v>
                </c:pt>
                <c:pt idx="144771">
                  <c:v>123737</c:v>
                </c:pt>
                <c:pt idx="144772">
                  <c:v>123737</c:v>
                </c:pt>
                <c:pt idx="144773">
                  <c:v>123737</c:v>
                </c:pt>
                <c:pt idx="144774">
                  <c:v>123737</c:v>
                </c:pt>
                <c:pt idx="144775">
                  <c:v>123737</c:v>
                </c:pt>
                <c:pt idx="144776">
                  <c:v>123737</c:v>
                </c:pt>
                <c:pt idx="144777">
                  <c:v>123737</c:v>
                </c:pt>
                <c:pt idx="144778">
                  <c:v>123737</c:v>
                </c:pt>
                <c:pt idx="144779">
                  <c:v>123737</c:v>
                </c:pt>
                <c:pt idx="144780">
                  <c:v>123737</c:v>
                </c:pt>
                <c:pt idx="144781">
                  <c:v>123737</c:v>
                </c:pt>
                <c:pt idx="144782">
                  <c:v>123737</c:v>
                </c:pt>
                <c:pt idx="144783">
                  <c:v>123737</c:v>
                </c:pt>
                <c:pt idx="144784">
                  <c:v>123737</c:v>
                </c:pt>
                <c:pt idx="144785">
                  <c:v>123737</c:v>
                </c:pt>
                <c:pt idx="144786">
                  <c:v>123737</c:v>
                </c:pt>
                <c:pt idx="144787">
                  <c:v>123737</c:v>
                </c:pt>
                <c:pt idx="144788">
                  <c:v>123737</c:v>
                </c:pt>
                <c:pt idx="144789">
                  <c:v>123737</c:v>
                </c:pt>
                <c:pt idx="144790">
                  <c:v>123737</c:v>
                </c:pt>
                <c:pt idx="144791">
                  <c:v>123737</c:v>
                </c:pt>
                <c:pt idx="144792">
                  <c:v>123737</c:v>
                </c:pt>
                <c:pt idx="144793">
                  <c:v>123737</c:v>
                </c:pt>
                <c:pt idx="144794">
                  <c:v>123737</c:v>
                </c:pt>
                <c:pt idx="144795">
                  <c:v>123737</c:v>
                </c:pt>
                <c:pt idx="144796">
                  <c:v>123737</c:v>
                </c:pt>
                <c:pt idx="144797">
                  <c:v>123737</c:v>
                </c:pt>
                <c:pt idx="144798">
                  <c:v>123737</c:v>
                </c:pt>
                <c:pt idx="144799">
                  <c:v>123737</c:v>
                </c:pt>
                <c:pt idx="144800">
                  <c:v>123737</c:v>
                </c:pt>
                <c:pt idx="144801">
                  <c:v>123737</c:v>
                </c:pt>
                <c:pt idx="144802">
                  <c:v>123737</c:v>
                </c:pt>
                <c:pt idx="144803">
                  <c:v>123737</c:v>
                </c:pt>
                <c:pt idx="144804">
                  <c:v>123737</c:v>
                </c:pt>
                <c:pt idx="144805">
                  <c:v>123737</c:v>
                </c:pt>
                <c:pt idx="144806">
                  <c:v>123737</c:v>
                </c:pt>
                <c:pt idx="144807">
                  <c:v>123737</c:v>
                </c:pt>
                <c:pt idx="144808">
                  <c:v>123737</c:v>
                </c:pt>
                <c:pt idx="144809">
                  <c:v>123737</c:v>
                </c:pt>
                <c:pt idx="144810">
                  <c:v>123737</c:v>
                </c:pt>
                <c:pt idx="144811">
                  <c:v>123737</c:v>
                </c:pt>
                <c:pt idx="144812">
                  <c:v>123737</c:v>
                </c:pt>
                <c:pt idx="144813">
                  <c:v>123737</c:v>
                </c:pt>
                <c:pt idx="144814">
                  <c:v>123737</c:v>
                </c:pt>
                <c:pt idx="144815">
                  <c:v>123737</c:v>
                </c:pt>
                <c:pt idx="144816">
                  <c:v>123737</c:v>
                </c:pt>
                <c:pt idx="144817">
                  <c:v>123737</c:v>
                </c:pt>
                <c:pt idx="144818">
                  <c:v>123737</c:v>
                </c:pt>
                <c:pt idx="144819">
                  <c:v>123737</c:v>
                </c:pt>
                <c:pt idx="144820">
                  <c:v>123737</c:v>
                </c:pt>
                <c:pt idx="144821">
                  <c:v>123737</c:v>
                </c:pt>
                <c:pt idx="144822">
                  <c:v>123737</c:v>
                </c:pt>
                <c:pt idx="144823">
                  <c:v>123737</c:v>
                </c:pt>
                <c:pt idx="144824">
                  <c:v>123737</c:v>
                </c:pt>
                <c:pt idx="144825">
                  <c:v>123737</c:v>
                </c:pt>
                <c:pt idx="144826">
                  <c:v>123737</c:v>
                </c:pt>
                <c:pt idx="144827">
                  <c:v>123737</c:v>
                </c:pt>
                <c:pt idx="144828">
                  <c:v>123737</c:v>
                </c:pt>
                <c:pt idx="144829">
                  <c:v>123737</c:v>
                </c:pt>
                <c:pt idx="144830">
                  <c:v>123737</c:v>
                </c:pt>
                <c:pt idx="144831">
                  <c:v>123737</c:v>
                </c:pt>
                <c:pt idx="144832">
                  <c:v>123737</c:v>
                </c:pt>
                <c:pt idx="144833">
                  <c:v>123737</c:v>
                </c:pt>
                <c:pt idx="144834">
                  <c:v>123737</c:v>
                </c:pt>
                <c:pt idx="144835">
                  <c:v>123737</c:v>
                </c:pt>
                <c:pt idx="144836">
                  <c:v>123737</c:v>
                </c:pt>
                <c:pt idx="144837">
                  <c:v>123737</c:v>
                </c:pt>
                <c:pt idx="144838">
                  <c:v>123737</c:v>
                </c:pt>
                <c:pt idx="144839">
                  <c:v>123737</c:v>
                </c:pt>
                <c:pt idx="144840">
                  <c:v>123737</c:v>
                </c:pt>
                <c:pt idx="144841">
                  <c:v>123737</c:v>
                </c:pt>
                <c:pt idx="144842">
                  <c:v>123737</c:v>
                </c:pt>
                <c:pt idx="144843">
                  <c:v>123737</c:v>
                </c:pt>
                <c:pt idx="144844">
                  <c:v>123737</c:v>
                </c:pt>
                <c:pt idx="144845">
                  <c:v>123737</c:v>
                </c:pt>
                <c:pt idx="144846">
                  <c:v>123737</c:v>
                </c:pt>
                <c:pt idx="144847">
                  <c:v>123737</c:v>
                </c:pt>
                <c:pt idx="144848">
                  <c:v>123737</c:v>
                </c:pt>
                <c:pt idx="144849">
                  <c:v>123737</c:v>
                </c:pt>
                <c:pt idx="144850">
                  <c:v>123737</c:v>
                </c:pt>
                <c:pt idx="144851">
                  <c:v>123737</c:v>
                </c:pt>
                <c:pt idx="144852">
                  <c:v>123737</c:v>
                </c:pt>
                <c:pt idx="144853">
                  <c:v>123737</c:v>
                </c:pt>
                <c:pt idx="144854">
                  <c:v>123737</c:v>
                </c:pt>
                <c:pt idx="144855">
                  <c:v>123737</c:v>
                </c:pt>
                <c:pt idx="144856">
                  <c:v>123737</c:v>
                </c:pt>
                <c:pt idx="144857">
                  <c:v>123737</c:v>
                </c:pt>
                <c:pt idx="144858">
                  <c:v>123737</c:v>
                </c:pt>
                <c:pt idx="144859">
                  <c:v>123737</c:v>
                </c:pt>
                <c:pt idx="144860">
                  <c:v>123737</c:v>
                </c:pt>
                <c:pt idx="144861">
                  <c:v>123737</c:v>
                </c:pt>
                <c:pt idx="144862">
                  <c:v>123737</c:v>
                </c:pt>
                <c:pt idx="144863">
                  <c:v>123737</c:v>
                </c:pt>
                <c:pt idx="144864">
                  <c:v>123737</c:v>
                </c:pt>
                <c:pt idx="144865">
                  <c:v>123737</c:v>
                </c:pt>
                <c:pt idx="144866">
                  <c:v>123737</c:v>
                </c:pt>
                <c:pt idx="144867">
                  <c:v>123737</c:v>
                </c:pt>
                <c:pt idx="144868">
                  <c:v>123737</c:v>
                </c:pt>
                <c:pt idx="144869">
                  <c:v>123737</c:v>
                </c:pt>
                <c:pt idx="144870">
                  <c:v>123737</c:v>
                </c:pt>
                <c:pt idx="144871">
                  <c:v>123737</c:v>
                </c:pt>
                <c:pt idx="144872">
                  <c:v>123737</c:v>
                </c:pt>
                <c:pt idx="144873">
                  <c:v>123737</c:v>
                </c:pt>
                <c:pt idx="144874">
                  <c:v>123737</c:v>
                </c:pt>
                <c:pt idx="144875">
                  <c:v>123737</c:v>
                </c:pt>
                <c:pt idx="144876">
                  <c:v>123737</c:v>
                </c:pt>
                <c:pt idx="144877">
                  <c:v>123737</c:v>
                </c:pt>
                <c:pt idx="144878">
                  <c:v>123737</c:v>
                </c:pt>
                <c:pt idx="144879">
                  <c:v>123737</c:v>
                </c:pt>
                <c:pt idx="144880">
                  <c:v>123737</c:v>
                </c:pt>
                <c:pt idx="144881">
                  <c:v>123737</c:v>
                </c:pt>
                <c:pt idx="144882">
                  <c:v>123737</c:v>
                </c:pt>
                <c:pt idx="144883">
                  <c:v>123737</c:v>
                </c:pt>
                <c:pt idx="144884">
                  <c:v>123737</c:v>
                </c:pt>
                <c:pt idx="144885">
                  <c:v>123737</c:v>
                </c:pt>
                <c:pt idx="144886">
                  <c:v>123737</c:v>
                </c:pt>
                <c:pt idx="144887">
                  <c:v>123737</c:v>
                </c:pt>
                <c:pt idx="144888">
                  <c:v>123737</c:v>
                </c:pt>
                <c:pt idx="144889">
                  <c:v>123737</c:v>
                </c:pt>
                <c:pt idx="144890">
                  <c:v>123737</c:v>
                </c:pt>
                <c:pt idx="144891">
                  <c:v>123737</c:v>
                </c:pt>
                <c:pt idx="144892">
                  <c:v>123737</c:v>
                </c:pt>
                <c:pt idx="144893">
                  <c:v>123737</c:v>
                </c:pt>
                <c:pt idx="144894">
                  <c:v>123737</c:v>
                </c:pt>
                <c:pt idx="144895">
                  <c:v>123737</c:v>
                </c:pt>
                <c:pt idx="144896">
                  <c:v>123737</c:v>
                </c:pt>
                <c:pt idx="144897">
                  <c:v>123737</c:v>
                </c:pt>
                <c:pt idx="144898">
                  <c:v>123737</c:v>
                </c:pt>
                <c:pt idx="144899">
                  <c:v>123737</c:v>
                </c:pt>
                <c:pt idx="144900">
                  <c:v>123737</c:v>
                </c:pt>
                <c:pt idx="144901">
                  <c:v>123737</c:v>
                </c:pt>
                <c:pt idx="144902">
                  <c:v>123737</c:v>
                </c:pt>
                <c:pt idx="144903">
                  <c:v>123737</c:v>
                </c:pt>
                <c:pt idx="144904">
                  <c:v>123737</c:v>
                </c:pt>
                <c:pt idx="144905">
                  <c:v>123737</c:v>
                </c:pt>
                <c:pt idx="144906">
                  <c:v>123737</c:v>
                </c:pt>
                <c:pt idx="144907">
                  <c:v>123737</c:v>
                </c:pt>
                <c:pt idx="144908">
                  <c:v>123737</c:v>
                </c:pt>
                <c:pt idx="144909">
                  <c:v>123737</c:v>
                </c:pt>
                <c:pt idx="144910">
                  <c:v>123737</c:v>
                </c:pt>
                <c:pt idx="144911">
                  <c:v>123737</c:v>
                </c:pt>
                <c:pt idx="144912">
                  <c:v>123737</c:v>
                </c:pt>
                <c:pt idx="144913">
                  <c:v>123737</c:v>
                </c:pt>
                <c:pt idx="144914">
                  <c:v>123737</c:v>
                </c:pt>
                <c:pt idx="144915">
                  <c:v>123737</c:v>
                </c:pt>
                <c:pt idx="144916">
                  <c:v>123737</c:v>
                </c:pt>
                <c:pt idx="144917">
                  <c:v>123737</c:v>
                </c:pt>
                <c:pt idx="144918">
                  <c:v>123737</c:v>
                </c:pt>
                <c:pt idx="144919">
                  <c:v>123737</c:v>
                </c:pt>
                <c:pt idx="144920">
                  <c:v>123737</c:v>
                </c:pt>
                <c:pt idx="144921">
                  <c:v>123737</c:v>
                </c:pt>
                <c:pt idx="144922">
                  <c:v>123737</c:v>
                </c:pt>
                <c:pt idx="144923">
                  <c:v>123737</c:v>
                </c:pt>
                <c:pt idx="144924">
                  <c:v>123737</c:v>
                </c:pt>
                <c:pt idx="144925">
                  <c:v>123737</c:v>
                </c:pt>
                <c:pt idx="144926">
                  <c:v>123737</c:v>
                </c:pt>
                <c:pt idx="144927">
                  <c:v>123737</c:v>
                </c:pt>
                <c:pt idx="144928">
                  <c:v>123737</c:v>
                </c:pt>
                <c:pt idx="144929">
                  <c:v>123737</c:v>
                </c:pt>
                <c:pt idx="144930">
                  <c:v>123737</c:v>
                </c:pt>
                <c:pt idx="144931">
                  <c:v>123737</c:v>
                </c:pt>
                <c:pt idx="144932">
                  <c:v>123737</c:v>
                </c:pt>
                <c:pt idx="144933">
                  <c:v>123737</c:v>
                </c:pt>
                <c:pt idx="144934">
                  <c:v>123737</c:v>
                </c:pt>
                <c:pt idx="144935">
                  <c:v>123737</c:v>
                </c:pt>
                <c:pt idx="144936">
                  <c:v>123737</c:v>
                </c:pt>
                <c:pt idx="144937">
                  <c:v>123737</c:v>
                </c:pt>
                <c:pt idx="144938">
                  <c:v>123737</c:v>
                </c:pt>
                <c:pt idx="144939">
                  <c:v>123737</c:v>
                </c:pt>
                <c:pt idx="144940">
                  <c:v>123737</c:v>
                </c:pt>
                <c:pt idx="144941">
                  <c:v>123737</c:v>
                </c:pt>
                <c:pt idx="144942">
                  <c:v>123737</c:v>
                </c:pt>
                <c:pt idx="144943">
                  <c:v>123737</c:v>
                </c:pt>
                <c:pt idx="144944">
                  <c:v>123737</c:v>
                </c:pt>
                <c:pt idx="144945">
                  <c:v>123737</c:v>
                </c:pt>
                <c:pt idx="144946">
                  <c:v>123737</c:v>
                </c:pt>
                <c:pt idx="144947">
                  <c:v>123737</c:v>
                </c:pt>
                <c:pt idx="144948">
                  <c:v>123737</c:v>
                </c:pt>
                <c:pt idx="144949">
                  <c:v>123737</c:v>
                </c:pt>
                <c:pt idx="144950">
                  <c:v>123737</c:v>
                </c:pt>
                <c:pt idx="144951">
                  <c:v>123737</c:v>
                </c:pt>
                <c:pt idx="144952">
                  <c:v>123737</c:v>
                </c:pt>
                <c:pt idx="144953">
                  <c:v>123737</c:v>
                </c:pt>
                <c:pt idx="144954">
                  <c:v>123737</c:v>
                </c:pt>
                <c:pt idx="144955">
                  <c:v>123737</c:v>
                </c:pt>
                <c:pt idx="144956">
                  <c:v>123737</c:v>
                </c:pt>
                <c:pt idx="144957">
                  <c:v>123737</c:v>
                </c:pt>
                <c:pt idx="144958">
                  <c:v>123737</c:v>
                </c:pt>
                <c:pt idx="144959">
                  <c:v>123737</c:v>
                </c:pt>
                <c:pt idx="144960">
                  <c:v>123737</c:v>
                </c:pt>
                <c:pt idx="144961">
                  <c:v>123737</c:v>
                </c:pt>
                <c:pt idx="144962">
                  <c:v>123737</c:v>
                </c:pt>
                <c:pt idx="144963">
                  <c:v>123737</c:v>
                </c:pt>
                <c:pt idx="144964">
                  <c:v>123737</c:v>
                </c:pt>
                <c:pt idx="144965">
                  <c:v>123737</c:v>
                </c:pt>
                <c:pt idx="144966">
                  <c:v>123737</c:v>
                </c:pt>
                <c:pt idx="144967">
                  <c:v>123737</c:v>
                </c:pt>
                <c:pt idx="144968">
                  <c:v>123737</c:v>
                </c:pt>
                <c:pt idx="144969">
                  <c:v>123737</c:v>
                </c:pt>
                <c:pt idx="144970">
                  <c:v>123737</c:v>
                </c:pt>
                <c:pt idx="144971">
                  <c:v>123737</c:v>
                </c:pt>
                <c:pt idx="144972">
                  <c:v>123737</c:v>
                </c:pt>
                <c:pt idx="144973">
                  <c:v>123737</c:v>
                </c:pt>
                <c:pt idx="144974">
                  <c:v>123737</c:v>
                </c:pt>
                <c:pt idx="144975">
                  <c:v>123737</c:v>
                </c:pt>
                <c:pt idx="144976">
                  <c:v>123737</c:v>
                </c:pt>
                <c:pt idx="144977">
                  <c:v>123737</c:v>
                </c:pt>
                <c:pt idx="144978">
                  <c:v>123737</c:v>
                </c:pt>
                <c:pt idx="144979">
                  <c:v>123737</c:v>
                </c:pt>
                <c:pt idx="144980">
                  <c:v>123737</c:v>
                </c:pt>
                <c:pt idx="144981">
                  <c:v>123737</c:v>
                </c:pt>
                <c:pt idx="144982">
                  <c:v>123737</c:v>
                </c:pt>
                <c:pt idx="144983">
                  <c:v>123737</c:v>
                </c:pt>
                <c:pt idx="144984">
                  <c:v>123737</c:v>
                </c:pt>
                <c:pt idx="144985">
                  <c:v>123737</c:v>
                </c:pt>
                <c:pt idx="144986">
                  <c:v>123737</c:v>
                </c:pt>
                <c:pt idx="144987">
                  <c:v>123737</c:v>
                </c:pt>
                <c:pt idx="144988">
                  <c:v>123737</c:v>
                </c:pt>
                <c:pt idx="144989">
                  <c:v>123737</c:v>
                </c:pt>
                <c:pt idx="144990">
                  <c:v>123737</c:v>
                </c:pt>
                <c:pt idx="144991">
                  <c:v>123737</c:v>
                </c:pt>
                <c:pt idx="144992">
                  <c:v>123737</c:v>
                </c:pt>
                <c:pt idx="144993">
                  <c:v>123737</c:v>
                </c:pt>
                <c:pt idx="144994">
                  <c:v>123737</c:v>
                </c:pt>
                <c:pt idx="144995">
                  <c:v>123737</c:v>
                </c:pt>
                <c:pt idx="144996">
                  <c:v>123737</c:v>
                </c:pt>
                <c:pt idx="144997">
                  <c:v>123737</c:v>
                </c:pt>
                <c:pt idx="144998">
                  <c:v>123737</c:v>
                </c:pt>
                <c:pt idx="144999">
                  <c:v>123737</c:v>
                </c:pt>
                <c:pt idx="145000">
                  <c:v>123737</c:v>
                </c:pt>
                <c:pt idx="145001">
                  <c:v>123737</c:v>
                </c:pt>
                <c:pt idx="145002">
                  <c:v>123737</c:v>
                </c:pt>
                <c:pt idx="145003">
                  <c:v>123737</c:v>
                </c:pt>
                <c:pt idx="145004">
                  <c:v>123737</c:v>
                </c:pt>
                <c:pt idx="145005">
                  <c:v>123737</c:v>
                </c:pt>
                <c:pt idx="145006">
                  <c:v>123737</c:v>
                </c:pt>
                <c:pt idx="145007">
                  <c:v>123737</c:v>
                </c:pt>
                <c:pt idx="145008">
                  <c:v>123737</c:v>
                </c:pt>
                <c:pt idx="145009">
                  <c:v>123737</c:v>
                </c:pt>
                <c:pt idx="145010">
                  <c:v>123737</c:v>
                </c:pt>
                <c:pt idx="145011">
                  <c:v>123737</c:v>
                </c:pt>
                <c:pt idx="145012">
                  <c:v>123737</c:v>
                </c:pt>
                <c:pt idx="145013">
                  <c:v>123737</c:v>
                </c:pt>
                <c:pt idx="145014">
                  <c:v>123737</c:v>
                </c:pt>
                <c:pt idx="145015">
                  <c:v>123737</c:v>
                </c:pt>
                <c:pt idx="145016">
                  <c:v>123737</c:v>
                </c:pt>
                <c:pt idx="145017">
                  <c:v>123737</c:v>
                </c:pt>
                <c:pt idx="145018">
                  <c:v>123737</c:v>
                </c:pt>
                <c:pt idx="145019">
                  <c:v>123737</c:v>
                </c:pt>
                <c:pt idx="145020">
                  <c:v>123737</c:v>
                </c:pt>
                <c:pt idx="145021">
                  <c:v>123737</c:v>
                </c:pt>
                <c:pt idx="145022">
                  <c:v>123737</c:v>
                </c:pt>
                <c:pt idx="145023">
                  <c:v>123737</c:v>
                </c:pt>
                <c:pt idx="145024">
                  <c:v>123737</c:v>
                </c:pt>
                <c:pt idx="145025">
                  <c:v>123737</c:v>
                </c:pt>
                <c:pt idx="145026">
                  <c:v>123737</c:v>
                </c:pt>
                <c:pt idx="145027">
                  <c:v>123737</c:v>
                </c:pt>
                <c:pt idx="145028">
                  <c:v>123737</c:v>
                </c:pt>
                <c:pt idx="145029">
                  <c:v>123737</c:v>
                </c:pt>
                <c:pt idx="145030">
                  <c:v>123737</c:v>
                </c:pt>
                <c:pt idx="145031">
                  <c:v>123737</c:v>
                </c:pt>
                <c:pt idx="145032">
                  <c:v>123737</c:v>
                </c:pt>
                <c:pt idx="145033">
                  <c:v>123737</c:v>
                </c:pt>
                <c:pt idx="145034">
                  <c:v>123737</c:v>
                </c:pt>
                <c:pt idx="145035">
                  <c:v>123737</c:v>
                </c:pt>
                <c:pt idx="145036">
                  <c:v>123737</c:v>
                </c:pt>
                <c:pt idx="145037">
                  <c:v>123737</c:v>
                </c:pt>
                <c:pt idx="145038">
                  <c:v>123737</c:v>
                </c:pt>
                <c:pt idx="145039">
                  <c:v>123737</c:v>
                </c:pt>
                <c:pt idx="145040">
                  <c:v>123737</c:v>
                </c:pt>
                <c:pt idx="145041">
                  <c:v>123737</c:v>
                </c:pt>
                <c:pt idx="145042">
                  <c:v>123737</c:v>
                </c:pt>
                <c:pt idx="145043">
                  <c:v>123737</c:v>
                </c:pt>
                <c:pt idx="145044">
                  <c:v>123737</c:v>
                </c:pt>
                <c:pt idx="145045">
                  <c:v>123737</c:v>
                </c:pt>
                <c:pt idx="145046">
                  <c:v>123737</c:v>
                </c:pt>
                <c:pt idx="145047">
                  <c:v>123737</c:v>
                </c:pt>
                <c:pt idx="145048">
                  <c:v>123737</c:v>
                </c:pt>
                <c:pt idx="145049">
                  <c:v>123737</c:v>
                </c:pt>
                <c:pt idx="145050">
                  <c:v>123737</c:v>
                </c:pt>
                <c:pt idx="145051">
                  <c:v>123737</c:v>
                </c:pt>
                <c:pt idx="145052">
                  <c:v>123737</c:v>
                </c:pt>
                <c:pt idx="145053">
                  <c:v>123737</c:v>
                </c:pt>
                <c:pt idx="145054">
                  <c:v>123737</c:v>
                </c:pt>
                <c:pt idx="145055">
                  <c:v>123737</c:v>
                </c:pt>
                <c:pt idx="145056">
                  <c:v>123737</c:v>
                </c:pt>
                <c:pt idx="145057">
                  <c:v>123737</c:v>
                </c:pt>
                <c:pt idx="145058">
                  <c:v>123737</c:v>
                </c:pt>
                <c:pt idx="145059">
                  <c:v>123737</c:v>
                </c:pt>
                <c:pt idx="145060">
                  <c:v>123737</c:v>
                </c:pt>
                <c:pt idx="145061">
                  <c:v>123737</c:v>
                </c:pt>
                <c:pt idx="145062">
                  <c:v>123737</c:v>
                </c:pt>
                <c:pt idx="145063">
                  <c:v>123737</c:v>
                </c:pt>
                <c:pt idx="145064">
                  <c:v>123737</c:v>
                </c:pt>
                <c:pt idx="145065">
                  <c:v>123737</c:v>
                </c:pt>
                <c:pt idx="145066">
                  <c:v>123737</c:v>
                </c:pt>
                <c:pt idx="145067">
                  <c:v>123737</c:v>
                </c:pt>
                <c:pt idx="145068">
                  <c:v>123737</c:v>
                </c:pt>
                <c:pt idx="145069">
                  <c:v>123737</c:v>
                </c:pt>
                <c:pt idx="145070">
                  <c:v>123737</c:v>
                </c:pt>
                <c:pt idx="145071">
                  <c:v>123737</c:v>
                </c:pt>
                <c:pt idx="145072">
                  <c:v>123737</c:v>
                </c:pt>
                <c:pt idx="145073">
                  <c:v>123737</c:v>
                </c:pt>
                <c:pt idx="145074">
                  <c:v>123737</c:v>
                </c:pt>
                <c:pt idx="145075">
                  <c:v>123737</c:v>
                </c:pt>
                <c:pt idx="145076">
                  <c:v>123737</c:v>
                </c:pt>
                <c:pt idx="145077">
                  <c:v>123737</c:v>
                </c:pt>
                <c:pt idx="145078">
                  <c:v>123737</c:v>
                </c:pt>
                <c:pt idx="145079">
                  <c:v>123737</c:v>
                </c:pt>
                <c:pt idx="145080">
                  <c:v>123737</c:v>
                </c:pt>
                <c:pt idx="145081">
                  <c:v>123737</c:v>
                </c:pt>
                <c:pt idx="145082">
                  <c:v>123737</c:v>
                </c:pt>
                <c:pt idx="145083">
                  <c:v>123737</c:v>
                </c:pt>
                <c:pt idx="145084">
                  <c:v>123737</c:v>
                </c:pt>
                <c:pt idx="145085">
                  <c:v>123737</c:v>
                </c:pt>
                <c:pt idx="145086">
                  <c:v>123737</c:v>
                </c:pt>
                <c:pt idx="145087">
                  <c:v>123737</c:v>
                </c:pt>
                <c:pt idx="145088">
                  <c:v>123737</c:v>
                </c:pt>
                <c:pt idx="145089">
                  <c:v>123737</c:v>
                </c:pt>
                <c:pt idx="145090">
                  <c:v>123737</c:v>
                </c:pt>
                <c:pt idx="145091">
                  <c:v>123737</c:v>
                </c:pt>
                <c:pt idx="145092">
                  <c:v>123737</c:v>
                </c:pt>
                <c:pt idx="145093">
                  <c:v>123737</c:v>
                </c:pt>
                <c:pt idx="145094">
                  <c:v>123737</c:v>
                </c:pt>
                <c:pt idx="145095">
                  <c:v>123737</c:v>
                </c:pt>
                <c:pt idx="145096">
                  <c:v>123737</c:v>
                </c:pt>
                <c:pt idx="145097">
                  <c:v>123737</c:v>
                </c:pt>
                <c:pt idx="145098">
                  <c:v>123737</c:v>
                </c:pt>
                <c:pt idx="145099">
                  <c:v>123737</c:v>
                </c:pt>
                <c:pt idx="145100">
                  <c:v>123737</c:v>
                </c:pt>
                <c:pt idx="145101">
                  <c:v>123737</c:v>
                </c:pt>
                <c:pt idx="145102">
                  <c:v>123737</c:v>
                </c:pt>
                <c:pt idx="145103">
                  <c:v>123737</c:v>
                </c:pt>
                <c:pt idx="145104">
                  <c:v>123737</c:v>
                </c:pt>
                <c:pt idx="145105">
                  <c:v>123737</c:v>
                </c:pt>
                <c:pt idx="145106">
                  <c:v>123737</c:v>
                </c:pt>
                <c:pt idx="145107">
                  <c:v>123737</c:v>
                </c:pt>
                <c:pt idx="145108">
                  <c:v>123737</c:v>
                </c:pt>
                <c:pt idx="145109">
                  <c:v>123737</c:v>
                </c:pt>
                <c:pt idx="145110">
                  <c:v>123737</c:v>
                </c:pt>
                <c:pt idx="145111">
                  <c:v>123737</c:v>
                </c:pt>
                <c:pt idx="145112">
                  <c:v>123737</c:v>
                </c:pt>
                <c:pt idx="145113">
                  <c:v>123737</c:v>
                </c:pt>
                <c:pt idx="145114">
                  <c:v>123737</c:v>
                </c:pt>
                <c:pt idx="145115">
                  <c:v>123737</c:v>
                </c:pt>
                <c:pt idx="145116">
                  <c:v>123737</c:v>
                </c:pt>
                <c:pt idx="145117">
                  <c:v>123737</c:v>
                </c:pt>
                <c:pt idx="145118">
                  <c:v>123737</c:v>
                </c:pt>
                <c:pt idx="145119">
                  <c:v>123737</c:v>
                </c:pt>
                <c:pt idx="145120">
                  <c:v>123737</c:v>
                </c:pt>
                <c:pt idx="145121">
                  <c:v>123737</c:v>
                </c:pt>
                <c:pt idx="145122">
                  <c:v>123737</c:v>
                </c:pt>
                <c:pt idx="145123">
                  <c:v>123737</c:v>
                </c:pt>
                <c:pt idx="145124">
                  <c:v>123737</c:v>
                </c:pt>
                <c:pt idx="145125">
                  <c:v>123737</c:v>
                </c:pt>
                <c:pt idx="145126">
                  <c:v>123737</c:v>
                </c:pt>
                <c:pt idx="145127">
                  <c:v>123737</c:v>
                </c:pt>
                <c:pt idx="145128">
                  <c:v>123737</c:v>
                </c:pt>
                <c:pt idx="145129">
                  <c:v>123737</c:v>
                </c:pt>
                <c:pt idx="145130">
                  <c:v>123737</c:v>
                </c:pt>
                <c:pt idx="145131">
                  <c:v>123737</c:v>
                </c:pt>
                <c:pt idx="145132">
                  <c:v>123737</c:v>
                </c:pt>
                <c:pt idx="145133">
                  <c:v>123737</c:v>
                </c:pt>
                <c:pt idx="145134">
                  <c:v>123737</c:v>
                </c:pt>
                <c:pt idx="145135">
                  <c:v>123737</c:v>
                </c:pt>
                <c:pt idx="145136">
                  <c:v>123737</c:v>
                </c:pt>
                <c:pt idx="145137">
                  <c:v>123737</c:v>
                </c:pt>
                <c:pt idx="145138">
                  <c:v>123737</c:v>
                </c:pt>
                <c:pt idx="145139">
                  <c:v>123737</c:v>
                </c:pt>
                <c:pt idx="145140">
                  <c:v>123737</c:v>
                </c:pt>
                <c:pt idx="145141">
                  <c:v>123737</c:v>
                </c:pt>
                <c:pt idx="145142">
                  <c:v>123737</c:v>
                </c:pt>
                <c:pt idx="145143">
                  <c:v>123737</c:v>
                </c:pt>
                <c:pt idx="145144">
                  <c:v>123737</c:v>
                </c:pt>
                <c:pt idx="145145">
                  <c:v>123737</c:v>
                </c:pt>
                <c:pt idx="145146">
                  <c:v>123737</c:v>
                </c:pt>
                <c:pt idx="145147">
                  <c:v>123737</c:v>
                </c:pt>
                <c:pt idx="145148">
                  <c:v>123737</c:v>
                </c:pt>
                <c:pt idx="145149">
                  <c:v>123737</c:v>
                </c:pt>
                <c:pt idx="145150">
                  <c:v>123737</c:v>
                </c:pt>
                <c:pt idx="145151">
                  <c:v>123737</c:v>
                </c:pt>
                <c:pt idx="145152">
                  <c:v>123737</c:v>
                </c:pt>
                <c:pt idx="145153">
                  <c:v>123737</c:v>
                </c:pt>
                <c:pt idx="145154">
                  <c:v>123737</c:v>
                </c:pt>
                <c:pt idx="145155">
                  <c:v>123737</c:v>
                </c:pt>
                <c:pt idx="145156">
                  <c:v>123737</c:v>
                </c:pt>
                <c:pt idx="145157">
                  <c:v>123737</c:v>
                </c:pt>
                <c:pt idx="145158">
                  <c:v>123737</c:v>
                </c:pt>
                <c:pt idx="145159">
                  <c:v>123737</c:v>
                </c:pt>
                <c:pt idx="145160">
                  <c:v>123737</c:v>
                </c:pt>
                <c:pt idx="145161">
                  <c:v>123737</c:v>
                </c:pt>
                <c:pt idx="145162">
                  <c:v>123737</c:v>
                </c:pt>
                <c:pt idx="145163">
                  <c:v>123737</c:v>
                </c:pt>
                <c:pt idx="145164">
                  <c:v>123737</c:v>
                </c:pt>
                <c:pt idx="145165">
                  <c:v>123737</c:v>
                </c:pt>
                <c:pt idx="145166">
                  <c:v>123737</c:v>
                </c:pt>
                <c:pt idx="145167">
                  <c:v>123737</c:v>
                </c:pt>
                <c:pt idx="145168">
                  <c:v>123737</c:v>
                </c:pt>
                <c:pt idx="145169">
                  <c:v>123737</c:v>
                </c:pt>
                <c:pt idx="145170">
                  <c:v>123737</c:v>
                </c:pt>
                <c:pt idx="145171">
                  <c:v>123737</c:v>
                </c:pt>
                <c:pt idx="145172">
                  <c:v>123737</c:v>
                </c:pt>
                <c:pt idx="145173">
                  <c:v>123737</c:v>
                </c:pt>
                <c:pt idx="145174">
                  <c:v>123737</c:v>
                </c:pt>
                <c:pt idx="145175">
                  <c:v>123737</c:v>
                </c:pt>
                <c:pt idx="145176">
                  <c:v>123737</c:v>
                </c:pt>
                <c:pt idx="145177">
                  <c:v>123737</c:v>
                </c:pt>
                <c:pt idx="145178">
                  <c:v>123737</c:v>
                </c:pt>
                <c:pt idx="145179">
                  <c:v>123737</c:v>
                </c:pt>
                <c:pt idx="145180">
                  <c:v>123737</c:v>
                </c:pt>
                <c:pt idx="145181">
                  <c:v>123737</c:v>
                </c:pt>
                <c:pt idx="145182">
                  <c:v>123737</c:v>
                </c:pt>
                <c:pt idx="145183">
                  <c:v>123737</c:v>
                </c:pt>
                <c:pt idx="145184">
                  <c:v>123737</c:v>
                </c:pt>
                <c:pt idx="145185">
                  <c:v>123737</c:v>
                </c:pt>
                <c:pt idx="145186">
                  <c:v>123737</c:v>
                </c:pt>
                <c:pt idx="145187">
                  <c:v>123737</c:v>
                </c:pt>
                <c:pt idx="145188">
                  <c:v>123737</c:v>
                </c:pt>
                <c:pt idx="145189">
                  <c:v>123737</c:v>
                </c:pt>
                <c:pt idx="145190">
                  <c:v>123737</c:v>
                </c:pt>
                <c:pt idx="145191">
                  <c:v>123737</c:v>
                </c:pt>
                <c:pt idx="145192">
                  <c:v>123737</c:v>
                </c:pt>
                <c:pt idx="145193">
                  <c:v>123737</c:v>
                </c:pt>
                <c:pt idx="145194">
                  <c:v>123737</c:v>
                </c:pt>
                <c:pt idx="145195">
                  <c:v>123737</c:v>
                </c:pt>
                <c:pt idx="145196">
                  <c:v>123737</c:v>
                </c:pt>
                <c:pt idx="145197">
                  <c:v>123737</c:v>
                </c:pt>
                <c:pt idx="145198">
                  <c:v>123737</c:v>
                </c:pt>
                <c:pt idx="145199">
                  <c:v>123737</c:v>
                </c:pt>
                <c:pt idx="145200">
                  <c:v>123737</c:v>
                </c:pt>
                <c:pt idx="145201">
                  <c:v>123737</c:v>
                </c:pt>
                <c:pt idx="145202">
                  <c:v>123737</c:v>
                </c:pt>
                <c:pt idx="145203">
                  <c:v>123737</c:v>
                </c:pt>
                <c:pt idx="145204">
                  <c:v>123737</c:v>
                </c:pt>
                <c:pt idx="145205">
                  <c:v>123737</c:v>
                </c:pt>
                <c:pt idx="145206">
                  <c:v>123737</c:v>
                </c:pt>
                <c:pt idx="145207">
                  <c:v>123737</c:v>
                </c:pt>
                <c:pt idx="145208">
                  <c:v>123737</c:v>
                </c:pt>
                <c:pt idx="145209">
                  <c:v>123737</c:v>
                </c:pt>
                <c:pt idx="145210">
                  <c:v>123737</c:v>
                </c:pt>
                <c:pt idx="145211">
                  <c:v>123737</c:v>
                </c:pt>
                <c:pt idx="145212">
                  <c:v>123737</c:v>
                </c:pt>
                <c:pt idx="145213">
                  <c:v>123737</c:v>
                </c:pt>
                <c:pt idx="145214">
                  <c:v>123737</c:v>
                </c:pt>
                <c:pt idx="145215">
                  <c:v>123737</c:v>
                </c:pt>
                <c:pt idx="145216">
                  <c:v>123737</c:v>
                </c:pt>
                <c:pt idx="145217">
                  <c:v>123737</c:v>
                </c:pt>
                <c:pt idx="145218">
                  <c:v>123737</c:v>
                </c:pt>
                <c:pt idx="145219">
                  <c:v>123737</c:v>
                </c:pt>
                <c:pt idx="145220">
                  <c:v>123737</c:v>
                </c:pt>
                <c:pt idx="145221">
                  <c:v>123737</c:v>
                </c:pt>
                <c:pt idx="145222">
                  <c:v>123737</c:v>
                </c:pt>
                <c:pt idx="145223">
                  <c:v>123737</c:v>
                </c:pt>
                <c:pt idx="145224">
                  <c:v>123737</c:v>
                </c:pt>
                <c:pt idx="145225">
                  <c:v>123737</c:v>
                </c:pt>
                <c:pt idx="145226">
                  <c:v>123737</c:v>
                </c:pt>
                <c:pt idx="145227">
                  <c:v>123737</c:v>
                </c:pt>
                <c:pt idx="145228">
                  <c:v>123737</c:v>
                </c:pt>
                <c:pt idx="145229">
                  <c:v>123737</c:v>
                </c:pt>
                <c:pt idx="145230">
                  <c:v>123737</c:v>
                </c:pt>
                <c:pt idx="145231">
                  <c:v>123737</c:v>
                </c:pt>
                <c:pt idx="145232">
                  <c:v>123737</c:v>
                </c:pt>
                <c:pt idx="145233">
                  <c:v>123737</c:v>
                </c:pt>
                <c:pt idx="145234">
                  <c:v>123737</c:v>
                </c:pt>
                <c:pt idx="145235">
                  <c:v>123737</c:v>
                </c:pt>
                <c:pt idx="145236">
                  <c:v>123737</c:v>
                </c:pt>
                <c:pt idx="145237">
                  <c:v>123737</c:v>
                </c:pt>
                <c:pt idx="145238">
                  <c:v>123737</c:v>
                </c:pt>
                <c:pt idx="145239">
                  <c:v>123737</c:v>
                </c:pt>
                <c:pt idx="145240">
                  <c:v>123737</c:v>
                </c:pt>
                <c:pt idx="145241">
                  <c:v>123737</c:v>
                </c:pt>
                <c:pt idx="145242">
                  <c:v>123737</c:v>
                </c:pt>
                <c:pt idx="145243">
                  <c:v>123737</c:v>
                </c:pt>
                <c:pt idx="145244">
                  <c:v>123737</c:v>
                </c:pt>
                <c:pt idx="145245">
                  <c:v>123737</c:v>
                </c:pt>
                <c:pt idx="145246">
                  <c:v>123737</c:v>
                </c:pt>
                <c:pt idx="145247">
                  <c:v>123737</c:v>
                </c:pt>
                <c:pt idx="145248">
                  <c:v>123737</c:v>
                </c:pt>
                <c:pt idx="145249">
                  <c:v>123737</c:v>
                </c:pt>
                <c:pt idx="145250">
                  <c:v>123737</c:v>
                </c:pt>
                <c:pt idx="145251">
                  <c:v>123737</c:v>
                </c:pt>
                <c:pt idx="145252">
                  <c:v>123737</c:v>
                </c:pt>
                <c:pt idx="145253">
                  <c:v>123737</c:v>
                </c:pt>
                <c:pt idx="145254">
                  <c:v>123737</c:v>
                </c:pt>
                <c:pt idx="145255">
                  <c:v>123737</c:v>
                </c:pt>
                <c:pt idx="145256">
                  <c:v>123737</c:v>
                </c:pt>
                <c:pt idx="145257">
                  <c:v>123737</c:v>
                </c:pt>
                <c:pt idx="145258">
                  <c:v>123737</c:v>
                </c:pt>
                <c:pt idx="145259">
                  <c:v>123737</c:v>
                </c:pt>
                <c:pt idx="145260">
                  <c:v>123737</c:v>
                </c:pt>
                <c:pt idx="145261">
                  <c:v>123737</c:v>
                </c:pt>
                <c:pt idx="145262">
                  <c:v>123737</c:v>
                </c:pt>
                <c:pt idx="145263">
                  <c:v>123737</c:v>
                </c:pt>
                <c:pt idx="145264">
                  <c:v>123737</c:v>
                </c:pt>
                <c:pt idx="145265">
                  <c:v>123737</c:v>
                </c:pt>
                <c:pt idx="145266">
                  <c:v>123737</c:v>
                </c:pt>
                <c:pt idx="145267">
                  <c:v>123737</c:v>
                </c:pt>
                <c:pt idx="145268">
                  <c:v>123737</c:v>
                </c:pt>
                <c:pt idx="145269">
                  <c:v>123737</c:v>
                </c:pt>
                <c:pt idx="145270">
                  <c:v>123737</c:v>
                </c:pt>
                <c:pt idx="145271">
                  <c:v>123737</c:v>
                </c:pt>
                <c:pt idx="145272">
                  <c:v>123737</c:v>
                </c:pt>
                <c:pt idx="145273">
                  <c:v>123737</c:v>
                </c:pt>
                <c:pt idx="145274">
                  <c:v>123737</c:v>
                </c:pt>
                <c:pt idx="145275">
                  <c:v>123737</c:v>
                </c:pt>
                <c:pt idx="145276">
                  <c:v>123737</c:v>
                </c:pt>
                <c:pt idx="145277">
                  <c:v>123737</c:v>
                </c:pt>
                <c:pt idx="145278">
                  <c:v>123737</c:v>
                </c:pt>
                <c:pt idx="145279">
                  <c:v>123737</c:v>
                </c:pt>
                <c:pt idx="145280">
                  <c:v>123737</c:v>
                </c:pt>
                <c:pt idx="145281">
                  <c:v>123737</c:v>
                </c:pt>
                <c:pt idx="145282">
                  <c:v>123737</c:v>
                </c:pt>
                <c:pt idx="145283">
                  <c:v>123737</c:v>
                </c:pt>
                <c:pt idx="145284">
                  <c:v>123737</c:v>
                </c:pt>
                <c:pt idx="145285">
                  <c:v>123737</c:v>
                </c:pt>
                <c:pt idx="145286">
                  <c:v>123737</c:v>
                </c:pt>
                <c:pt idx="145287">
                  <c:v>123737</c:v>
                </c:pt>
                <c:pt idx="145288">
                  <c:v>123737</c:v>
                </c:pt>
                <c:pt idx="145289">
                  <c:v>123737</c:v>
                </c:pt>
                <c:pt idx="145290">
                  <c:v>123737</c:v>
                </c:pt>
                <c:pt idx="145291">
                  <c:v>123737</c:v>
                </c:pt>
                <c:pt idx="145292">
                  <c:v>123737</c:v>
                </c:pt>
                <c:pt idx="145293">
                  <c:v>123737</c:v>
                </c:pt>
                <c:pt idx="145294">
                  <c:v>123737</c:v>
                </c:pt>
                <c:pt idx="145295">
                  <c:v>123737</c:v>
                </c:pt>
                <c:pt idx="145296">
                  <c:v>123737</c:v>
                </c:pt>
                <c:pt idx="145297">
                  <c:v>123737</c:v>
                </c:pt>
                <c:pt idx="145298">
                  <c:v>123737</c:v>
                </c:pt>
                <c:pt idx="145299">
                  <c:v>123737</c:v>
                </c:pt>
                <c:pt idx="145300">
                  <c:v>123737</c:v>
                </c:pt>
                <c:pt idx="145301">
                  <c:v>123737</c:v>
                </c:pt>
                <c:pt idx="145302">
                  <c:v>123737</c:v>
                </c:pt>
                <c:pt idx="145303">
                  <c:v>123737</c:v>
                </c:pt>
                <c:pt idx="145304">
                  <c:v>123737</c:v>
                </c:pt>
                <c:pt idx="145305">
                  <c:v>123737</c:v>
                </c:pt>
                <c:pt idx="145306">
                  <c:v>123737</c:v>
                </c:pt>
                <c:pt idx="145307">
                  <c:v>123737</c:v>
                </c:pt>
                <c:pt idx="145308">
                  <c:v>123737</c:v>
                </c:pt>
                <c:pt idx="145309">
                  <c:v>123737</c:v>
                </c:pt>
                <c:pt idx="145310">
                  <c:v>123737</c:v>
                </c:pt>
                <c:pt idx="145311">
                  <c:v>123737</c:v>
                </c:pt>
                <c:pt idx="145312">
                  <c:v>123737</c:v>
                </c:pt>
                <c:pt idx="145313">
                  <c:v>123737</c:v>
                </c:pt>
                <c:pt idx="145314">
                  <c:v>123737</c:v>
                </c:pt>
                <c:pt idx="145315">
                  <c:v>123737</c:v>
                </c:pt>
                <c:pt idx="145316">
                  <c:v>123737</c:v>
                </c:pt>
                <c:pt idx="145317">
                  <c:v>123737</c:v>
                </c:pt>
                <c:pt idx="145318">
                  <c:v>123737</c:v>
                </c:pt>
                <c:pt idx="145319">
                  <c:v>123737</c:v>
                </c:pt>
                <c:pt idx="145320">
                  <c:v>123737</c:v>
                </c:pt>
                <c:pt idx="145321">
                  <c:v>123737</c:v>
                </c:pt>
                <c:pt idx="145322">
                  <c:v>123737</c:v>
                </c:pt>
                <c:pt idx="145323">
                  <c:v>123737</c:v>
                </c:pt>
                <c:pt idx="145324">
                  <c:v>123737</c:v>
                </c:pt>
                <c:pt idx="145325">
                  <c:v>123737</c:v>
                </c:pt>
                <c:pt idx="145326">
                  <c:v>123737</c:v>
                </c:pt>
                <c:pt idx="145327">
                  <c:v>123737</c:v>
                </c:pt>
                <c:pt idx="145328">
                  <c:v>123737</c:v>
                </c:pt>
                <c:pt idx="145329">
                  <c:v>123737</c:v>
                </c:pt>
                <c:pt idx="145330">
                  <c:v>123737</c:v>
                </c:pt>
                <c:pt idx="145331">
                  <c:v>123737</c:v>
                </c:pt>
                <c:pt idx="145332">
                  <c:v>123737</c:v>
                </c:pt>
                <c:pt idx="145333">
                  <c:v>123737</c:v>
                </c:pt>
                <c:pt idx="145334">
                  <c:v>123737</c:v>
                </c:pt>
                <c:pt idx="145335">
                  <c:v>123737</c:v>
                </c:pt>
                <c:pt idx="145336">
                  <c:v>123737</c:v>
                </c:pt>
                <c:pt idx="145337">
                  <c:v>123737</c:v>
                </c:pt>
                <c:pt idx="145338">
                  <c:v>123737</c:v>
                </c:pt>
                <c:pt idx="145339">
                  <c:v>123737</c:v>
                </c:pt>
                <c:pt idx="145340">
                  <c:v>123737</c:v>
                </c:pt>
                <c:pt idx="145341">
                  <c:v>123737</c:v>
                </c:pt>
                <c:pt idx="145342">
                  <c:v>123737</c:v>
                </c:pt>
                <c:pt idx="145343">
                  <c:v>123737</c:v>
                </c:pt>
                <c:pt idx="145344">
                  <c:v>123737</c:v>
                </c:pt>
                <c:pt idx="145345">
                  <c:v>123737</c:v>
                </c:pt>
                <c:pt idx="145346">
                  <c:v>123737</c:v>
                </c:pt>
                <c:pt idx="145347">
                  <c:v>123737</c:v>
                </c:pt>
                <c:pt idx="145348">
                  <c:v>123737</c:v>
                </c:pt>
                <c:pt idx="145349">
                  <c:v>123737</c:v>
                </c:pt>
                <c:pt idx="145350">
                  <c:v>123737</c:v>
                </c:pt>
                <c:pt idx="145351">
                  <c:v>123737</c:v>
                </c:pt>
                <c:pt idx="145352">
                  <c:v>123737</c:v>
                </c:pt>
                <c:pt idx="145353">
                  <c:v>123737</c:v>
                </c:pt>
                <c:pt idx="145354">
                  <c:v>123737</c:v>
                </c:pt>
                <c:pt idx="145355">
                  <c:v>123737</c:v>
                </c:pt>
                <c:pt idx="145356">
                  <c:v>123737</c:v>
                </c:pt>
                <c:pt idx="145357">
                  <c:v>123737</c:v>
                </c:pt>
                <c:pt idx="145358">
                  <c:v>123737</c:v>
                </c:pt>
                <c:pt idx="145359">
                  <c:v>123737</c:v>
                </c:pt>
                <c:pt idx="145360">
                  <c:v>123737</c:v>
                </c:pt>
                <c:pt idx="145361">
                  <c:v>123737</c:v>
                </c:pt>
                <c:pt idx="145362">
                  <c:v>123737</c:v>
                </c:pt>
                <c:pt idx="145363">
                  <c:v>123737</c:v>
                </c:pt>
                <c:pt idx="145364">
                  <c:v>123737</c:v>
                </c:pt>
                <c:pt idx="145365">
                  <c:v>123737</c:v>
                </c:pt>
                <c:pt idx="145366">
                  <c:v>123737</c:v>
                </c:pt>
                <c:pt idx="145367">
                  <c:v>123737</c:v>
                </c:pt>
                <c:pt idx="145368">
                  <c:v>123737</c:v>
                </c:pt>
                <c:pt idx="145369">
                  <c:v>123737</c:v>
                </c:pt>
                <c:pt idx="145370">
                  <c:v>123737</c:v>
                </c:pt>
                <c:pt idx="145371">
                  <c:v>123737</c:v>
                </c:pt>
                <c:pt idx="145372">
                  <c:v>123737</c:v>
                </c:pt>
                <c:pt idx="145373">
                  <c:v>123737</c:v>
                </c:pt>
                <c:pt idx="145374">
                  <c:v>123737</c:v>
                </c:pt>
                <c:pt idx="145375">
                  <c:v>123737</c:v>
                </c:pt>
                <c:pt idx="145376">
                  <c:v>123737</c:v>
                </c:pt>
                <c:pt idx="145377">
                  <c:v>123737</c:v>
                </c:pt>
                <c:pt idx="145378">
                  <c:v>123737</c:v>
                </c:pt>
                <c:pt idx="145379">
                  <c:v>123737</c:v>
                </c:pt>
                <c:pt idx="145380">
                  <c:v>123737</c:v>
                </c:pt>
                <c:pt idx="145381">
                  <c:v>123737</c:v>
                </c:pt>
                <c:pt idx="145382">
                  <c:v>123737</c:v>
                </c:pt>
                <c:pt idx="145383">
                  <c:v>123737</c:v>
                </c:pt>
                <c:pt idx="145384">
                  <c:v>123737</c:v>
                </c:pt>
                <c:pt idx="145385">
                  <c:v>123737</c:v>
                </c:pt>
                <c:pt idx="145386">
                  <c:v>123737</c:v>
                </c:pt>
                <c:pt idx="145387">
                  <c:v>123737</c:v>
                </c:pt>
                <c:pt idx="145388">
                  <c:v>123737</c:v>
                </c:pt>
                <c:pt idx="145389">
                  <c:v>123737</c:v>
                </c:pt>
                <c:pt idx="145390">
                  <c:v>123737</c:v>
                </c:pt>
                <c:pt idx="145391">
                  <c:v>123737</c:v>
                </c:pt>
                <c:pt idx="145392">
                  <c:v>123737</c:v>
                </c:pt>
                <c:pt idx="145393">
                  <c:v>123737</c:v>
                </c:pt>
                <c:pt idx="145394">
                  <c:v>123737</c:v>
                </c:pt>
                <c:pt idx="145395">
                  <c:v>123737</c:v>
                </c:pt>
                <c:pt idx="145396">
                  <c:v>123737</c:v>
                </c:pt>
                <c:pt idx="145397">
                  <c:v>123737</c:v>
                </c:pt>
                <c:pt idx="145398">
                  <c:v>123737</c:v>
                </c:pt>
                <c:pt idx="145399">
                  <c:v>123737</c:v>
                </c:pt>
                <c:pt idx="145400">
                  <c:v>123737</c:v>
                </c:pt>
                <c:pt idx="145401">
                  <c:v>123737</c:v>
                </c:pt>
                <c:pt idx="145402">
                  <c:v>123737</c:v>
                </c:pt>
                <c:pt idx="145403">
                  <c:v>123737</c:v>
                </c:pt>
                <c:pt idx="145404">
                  <c:v>123737</c:v>
                </c:pt>
                <c:pt idx="145405">
                  <c:v>123737</c:v>
                </c:pt>
                <c:pt idx="145406">
                  <c:v>123737</c:v>
                </c:pt>
                <c:pt idx="145407">
                  <c:v>123737</c:v>
                </c:pt>
                <c:pt idx="145408">
                  <c:v>123737</c:v>
                </c:pt>
                <c:pt idx="145409">
                  <c:v>123737</c:v>
                </c:pt>
                <c:pt idx="145410">
                  <c:v>123737</c:v>
                </c:pt>
                <c:pt idx="145411">
                  <c:v>123737</c:v>
                </c:pt>
                <c:pt idx="145412">
                  <c:v>123737</c:v>
                </c:pt>
                <c:pt idx="145413">
                  <c:v>123737</c:v>
                </c:pt>
                <c:pt idx="145414">
                  <c:v>123737</c:v>
                </c:pt>
                <c:pt idx="145415">
                  <c:v>123737</c:v>
                </c:pt>
                <c:pt idx="145416">
                  <c:v>123737</c:v>
                </c:pt>
                <c:pt idx="145417">
                  <c:v>123737</c:v>
                </c:pt>
                <c:pt idx="145418">
                  <c:v>123737</c:v>
                </c:pt>
                <c:pt idx="145419">
                  <c:v>123737</c:v>
                </c:pt>
                <c:pt idx="145420">
                  <c:v>123737</c:v>
                </c:pt>
                <c:pt idx="145421">
                  <c:v>123737</c:v>
                </c:pt>
                <c:pt idx="145422">
                  <c:v>123737</c:v>
                </c:pt>
                <c:pt idx="145423">
                  <c:v>123737</c:v>
                </c:pt>
                <c:pt idx="145424">
                  <c:v>123737</c:v>
                </c:pt>
                <c:pt idx="145425">
                  <c:v>123737</c:v>
                </c:pt>
                <c:pt idx="145426">
                  <c:v>123737</c:v>
                </c:pt>
                <c:pt idx="145427">
                  <c:v>123737</c:v>
                </c:pt>
                <c:pt idx="145428">
                  <c:v>123737</c:v>
                </c:pt>
                <c:pt idx="145429">
                  <c:v>123737</c:v>
                </c:pt>
                <c:pt idx="145430">
                  <c:v>123737</c:v>
                </c:pt>
                <c:pt idx="145431">
                  <c:v>123737</c:v>
                </c:pt>
                <c:pt idx="145432">
                  <c:v>123737</c:v>
                </c:pt>
                <c:pt idx="145433">
                  <c:v>123737</c:v>
                </c:pt>
                <c:pt idx="145434">
                  <c:v>123737</c:v>
                </c:pt>
                <c:pt idx="145435">
                  <c:v>123737</c:v>
                </c:pt>
                <c:pt idx="145436">
                  <c:v>123737</c:v>
                </c:pt>
                <c:pt idx="145437">
                  <c:v>123737</c:v>
                </c:pt>
                <c:pt idx="145438">
                  <c:v>123737</c:v>
                </c:pt>
                <c:pt idx="145439">
                  <c:v>123737</c:v>
                </c:pt>
                <c:pt idx="145440">
                  <c:v>123737</c:v>
                </c:pt>
                <c:pt idx="145441">
                  <c:v>123737</c:v>
                </c:pt>
                <c:pt idx="145442">
                  <c:v>123737</c:v>
                </c:pt>
                <c:pt idx="145443">
                  <c:v>123737</c:v>
                </c:pt>
                <c:pt idx="145444">
                  <c:v>123737</c:v>
                </c:pt>
                <c:pt idx="145445">
                  <c:v>123737</c:v>
                </c:pt>
                <c:pt idx="145446">
                  <c:v>123737</c:v>
                </c:pt>
                <c:pt idx="145447">
                  <c:v>123737</c:v>
                </c:pt>
                <c:pt idx="145448">
                  <c:v>123737</c:v>
                </c:pt>
                <c:pt idx="145449">
                  <c:v>123737</c:v>
                </c:pt>
                <c:pt idx="145450">
                  <c:v>123737</c:v>
                </c:pt>
                <c:pt idx="145451">
                  <c:v>123737</c:v>
                </c:pt>
                <c:pt idx="145452">
                  <c:v>123737</c:v>
                </c:pt>
                <c:pt idx="145453">
                  <c:v>123737</c:v>
                </c:pt>
                <c:pt idx="145454">
                  <c:v>123737</c:v>
                </c:pt>
                <c:pt idx="145455">
                  <c:v>123737</c:v>
                </c:pt>
                <c:pt idx="145456">
                  <c:v>123737</c:v>
                </c:pt>
                <c:pt idx="145457">
                  <c:v>123737</c:v>
                </c:pt>
                <c:pt idx="145458">
                  <c:v>123737</c:v>
                </c:pt>
                <c:pt idx="145459">
                  <c:v>123737</c:v>
                </c:pt>
                <c:pt idx="145460">
                  <c:v>123737</c:v>
                </c:pt>
                <c:pt idx="145461">
                  <c:v>123737</c:v>
                </c:pt>
                <c:pt idx="145462">
                  <c:v>123737</c:v>
                </c:pt>
                <c:pt idx="145463">
                  <c:v>123737</c:v>
                </c:pt>
                <c:pt idx="145464">
                  <c:v>123737</c:v>
                </c:pt>
                <c:pt idx="145465">
                  <c:v>123737</c:v>
                </c:pt>
                <c:pt idx="145466">
                  <c:v>123737</c:v>
                </c:pt>
                <c:pt idx="145467">
                  <c:v>123737</c:v>
                </c:pt>
                <c:pt idx="145468">
                  <c:v>123737</c:v>
                </c:pt>
                <c:pt idx="145469">
                  <c:v>123737</c:v>
                </c:pt>
                <c:pt idx="145470">
                  <c:v>123737</c:v>
                </c:pt>
                <c:pt idx="145471">
                  <c:v>123737</c:v>
                </c:pt>
                <c:pt idx="145472">
                  <c:v>123737</c:v>
                </c:pt>
                <c:pt idx="145473">
                  <c:v>123737</c:v>
                </c:pt>
                <c:pt idx="145474">
                  <c:v>123737</c:v>
                </c:pt>
                <c:pt idx="145475">
                  <c:v>123737</c:v>
                </c:pt>
                <c:pt idx="145476">
                  <c:v>123737</c:v>
                </c:pt>
                <c:pt idx="145477">
                  <c:v>123737</c:v>
                </c:pt>
                <c:pt idx="145478">
                  <c:v>123737</c:v>
                </c:pt>
                <c:pt idx="145479">
                  <c:v>123737</c:v>
                </c:pt>
                <c:pt idx="145480">
                  <c:v>123737</c:v>
                </c:pt>
                <c:pt idx="145481">
                  <c:v>123737</c:v>
                </c:pt>
                <c:pt idx="145482">
                  <c:v>123737</c:v>
                </c:pt>
                <c:pt idx="145483">
                  <c:v>123737</c:v>
                </c:pt>
                <c:pt idx="145484">
                  <c:v>123737</c:v>
                </c:pt>
                <c:pt idx="145485">
                  <c:v>123737</c:v>
                </c:pt>
                <c:pt idx="145486">
                  <c:v>123737</c:v>
                </c:pt>
                <c:pt idx="145487">
                  <c:v>123737</c:v>
                </c:pt>
                <c:pt idx="145488">
                  <c:v>123737</c:v>
                </c:pt>
                <c:pt idx="145489">
                  <c:v>123737</c:v>
                </c:pt>
                <c:pt idx="145490">
                  <c:v>123737</c:v>
                </c:pt>
                <c:pt idx="145491">
                  <c:v>123737</c:v>
                </c:pt>
                <c:pt idx="145492">
                  <c:v>123737</c:v>
                </c:pt>
                <c:pt idx="145493">
                  <c:v>123737</c:v>
                </c:pt>
                <c:pt idx="145494">
                  <c:v>123737</c:v>
                </c:pt>
                <c:pt idx="145495">
                  <c:v>123737</c:v>
                </c:pt>
                <c:pt idx="145496">
                  <c:v>123737</c:v>
                </c:pt>
                <c:pt idx="145497">
                  <c:v>123737</c:v>
                </c:pt>
                <c:pt idx="145498">
                  <c:v>123737</c:v>
                </c:pt>
                <c:pt idx="145499">
                  <c:v>123737</c:v>
                </c:pt>
                <c:pt idx="145500">
                  <c:v>123737</c:v>
                </c:pt>
                <c:pt idx="145501">
                  <c:v>123737</c:v>
                </c:pt>
                <c:pt idx="145502">
                  <c:v>123737</c:v>
                </c:pt>
                <c:pt idx="145503">
                  <c:v>123737</c:v>
                </c:pt>
                <c:pt idx="145504">
                  <c:v>123737</c:v>
                </c:pt>
                <c:pt idx="145505">
                  <c:v>123737</c:v>
                </c:pt>
                <c:pt idx="145506">
                  <c:v>123737</c:v>
                </c:pt>
                <c:pt idx="145507">
                  <c:v>123737</c:v>
                </c:pt>
                <c:pt idx="145508">
                  <c:v>123737</c:v>
                </c:pt>
                <c:pt idx="145509">
                  <c:v>123737</c:v>
                </c:pt>
                <c:pt idx="145510">
                  <c:v>123737</c:v>
                </c:pt>
                <c:pt idx="145511">
                  <c:v>123737</c:v>
                </c:pt>
                <c:pt idx="145512">
                  <c:v>123737</c:v>
                </c:pt>
                <c:pt idx="145513">
                  <c:v>123737</c:v>
                </c:pt>
                <c:pt idx="145514">
                  <c:v>123737</c:v>
                </c:pt>
                <c:pt idx="145515">
                  <c:v>123737</c:v>
                </c:pt>
                <c:pt idx="145516">
                  <c:v>123737</c:v>
                </c:pt>
                <c:pt idx="145517">
                  <c:v>123737</c:v>
                </c:pt>
                <c:pt idx="145518">
                  <c:v>123737</c:v>
                </c:pt>
                <c:pt idx="145519">
                  <c:v>123737</c:v>
                </c:pt>
                <c:pt idx="145520">
                  <c:v>123737</c:v>
                </c:pt>
                <c:pt idx="145521">
                  <c:v>123737</c:v>
                </c:pt>
                <c:pt idx="145522">
                  <c:v>123737</c:v>
                </c:pt>
                <c:pt idx="145523">
                  <c:v>123737</c:v>
                </c:pt>
                <c:pt idx="145524">
                  <c:v>123737</c:v>
                </c:pt>
                <c:pt idx="145525">
                  <c:v>123737</c:v>
                </c:pt>
                <c:pt idx="145526">
                  <c:v>123737</c:v>
                </c:pt>
                <c:pt idx="145527">
                  <c:v>123737</c:v>
                </c:pt>
                <c:pt idx="145528">
                  <c:v>123737</c:v>
                </c:pt>
                <c:pt idx="145529">
                  <c:v>123737</c:v>
                </c:pt>
                <c:pt idx="145530">
                  <c:v>123737</c:v>
                </c:pt>
                <c:pt idx="145531">
                  <c:v>123737</c:v>
                </c:pt>
                <c:pt idx="145532">
                  <c:v>123737</c:v>
                </c:pt>
                <c:pt idx="145533">
                  <c:v>123737</c:v>
                </c:pt>
                <c:pt idx="145534">
                  <c:v>123737</c:v>
                </c:pt>
                <c:pt idx="145535">
                  <c:v>123737</c:v>
                </c:pt>
                <c:pt idx="145536">
                  <c:v>123737</c:v>
                </c:pt>
                <c:pt idx="145537">
                  <c:v>123737</c:v>
                </c:pt>
                <c:pt idx="145538">
                  <c:v>123737</c:v>
                </c:pt>
                <c:pt idx="145539">
                  <c:v>123737</c:v>
                </c:pt>
                <c:pt idx="145540">
                  <c:v>123737</c:v>
                </c:pt>
                <c:pt idx="145541">
                  <c:v>123737</c:v>
                </c:pt>
                <c:pt idx="145542">
                  <c:v>123737</c:v>
                </c:pt>
                <c:pt idx="145543">
                  <c:v>123737</c:v>
                </c:pt>
                <c:pt idx="145544">
                  <c:v>123737</c:v>
                </c:pt>
                <c:pt idx="145545">
                  <c:v>123737</c:v>
                </c:pt>
                <c:pt idx="145546">
                  <c:v>123737</c:v>
                </c:pt>
                <c:pt idx="145547">
                  <c:v>123737</c:v>
                </c:pt>
                <c:pt idx="145548">
                  <c:v>123737</c:v>
                </c:pt>
                <c:pt idx="145549">
                  <c:v>123737</c:v>
                </c:pt>
                <c:pt idx="145550">
                  <c:v>123737</c:v>
                </c:pt>
                <c:pt idx="145551">
                  <c:v>123737</c:v>
                </c:pt>
                <c:pt idx="145552">
                  <c:v>123737</c:v>
                </c:pt>
                <c:pt idx="145553">
                  <c:v>123737</c:v>
                </c:pt>
                <c:pt idx="145554">
                  <c:v>123737</c:v>
                </c:pt>
                <c:pt idx="145555">
                  <c:v>123737</c:v>
                </c:pt>
                <c:pt idx="145556">
                  <c:v>123737</c:v>
                </c:pt>
                <c:pt idx="145557">
                  <c:v>123737</c:v>
                </c:pt>
                <c:pt idx="145558">
                  <c:v>123737</c:v>
                </c:pt>
                <c:pt idx="145559">
                  <c:v>123737</c:v>
                </c:pt>
                <c:pt idx="145560">
                  <c:v>123737</c:v>
                </c:pt>
                <c:pt idx="145561">
                  <c:v>123737</c:v>
                </c:pt>
                <c:pt idx="145562">
                  <c:v>123737</c:v>
                </c:pt>
                <c:pt idx="145563">
                  <c:v>123737</c:v>
                </c:pt>
                <c:pt idx="145564">
                  <c:v>123737</c:v>
                </c:pt>
                <c:pt idx="145565">
                  <c:v>123737</c:v>
                </c:pt>
                <c:pt idx="145566">
                  <c:v>123737</c:v>
                </c:pt>
                <c:pt idx="145567">
                  <c:v>123737</c:v>
                </c:pt>
                <c:pt idx="145568">
                  <c:v>123737</c:v>
                </c:pt>
                <c:pt idx="145569">
                  <c:v>123737</c:v>
                </c:pt>
                <c:pt idx="145570">
                  <c:v>123737</c:v>
                </c:pt>
                <c:pt idx="145571">
                  <c:v>123737</c:v>
                </c:pt>
                <c:pt idx="145572">
                  <c:v>123737</c:v>
                </c:pt>
                <c:pt idx="145573">
                  <c:v>123737</c:v>
                </c:pt>
                <c:pt idx="145574">
                  <c:v>123737</c:v>
                </c:pt>
                <c:pt idx="145575">
                  <c:v>123737</c:v>
                </c:pt>
                <c:pt idx="145576">
                  <c:v>123737</c:v>
                </c:pt>
                <c:pt idx="145577">
                  <c:v>123737</c:v>
                </c:pt>
                <c:pt idx="145578">
                  <c:v>123737</c:v>
                </c:pt>
                <c:pt idx="145579">
                  <c:v>123737</c:v>
                </c:pt>
                <c:pt idx="145580">
                  <c:v>123737</c:v>
                </c:pt>
                <c:pt idx="145581">
                  <c:v>123737</c:v>
                </c:pt>
                <c:pt idx="145582">
                  <c:v>123737</c:v>
                </c:pt>
                <c:pt idx="145583">
                  <c:v>123737</c:v>
                </c:pt>
                <c:pt idx="145584">
                  <c:v>123737</c:v>
                </c:pt>
                <c:pt idx="145585">
                  <c:v>123737</c:v>
                </c:pt>
                <c:pt idx="145586">
                  <c:v>123737</c:v>
                </c:pt>
                <c:pt idx="145587">
                  <c:v>123737</c:v>
                </c:pt>
                <c:pt idx="145588">
                  <c:v>123737</c:v>
                </c:pt>
                <c:pt idx="145589">
                  <c:v>123737</c:v>
                </c:pt>
                <c:pt idx="145590">
                  <c:v>123737</c:v>
                </c:pt>
                <c:pt idx="145591">
                  <c:v>123737</c:v>
                </c:pt>
                <c:pt idx="145592">
                  <c:v>123737</c:v>
                </c:pt>
                <c:pt idx="145593">
                  <c:v>123737</c:v>
                </c:pt>
                <c:pt idx="145594">
                  <c:v>123737</c:v>
                </c:pt>
                <c:pt idx="145595">
                  <c:v>123737</c:v>
                </c:pt>
                <c:pt idx="145596">
                  <c:v>123737</c:v>
                </c:pt>
                <c:pt idx="145597">
                  <c:v>123737</c:v>
                </c:pt>
                <c:pt idx="145598">
                  <c:v>123737</c:v>
                </c:pt>
                <c:pt idx="145599">
                  <c:v>123737</c:v>
                </c:pt>
                <c:pt idx="145600">
                  <c:v>123737</c:v>
                </c:pt>
                <c:pt idx="145601">
                  <c:v>123737</c:v>
                </c:pt>
                <c:pt idx="145602">
                  <c:v>123737</c:v>
                </c:pt>
                <c:pt idx="145603">
                  <c:v>123737</c:v>
                </c:pt>
                <c:pt idx="145604">
                  <c:v>123737</c:v>
                </c:pt>
                <c:pt idx="145605">
                  <c:v>123737</c:v>
                </c:pt>
                <c:pt idx="145606">
                  <c:v>123737</c:v>
                </c:pt>
                <c:pt idx="145607">
                  <c:v>123737</c:v>
                </c:pt>
                <c:pt idx="145608">
                  <c:v>123737</c:v>
                </c:pt>
                <c:pt idx="145609">
                  <c:v>123737</c:v>
                </c:pt>
                <c:pt idx="145610">
                  <c:v>123737</c:v>
                </c:pt>
                <c:pt idx="145611">
                  <c:v>123737</c:v>
                </c:pt>
                <c:pt idx="145612">
                  <c:v>123737</c:v>
                </c:pt>
                <c:pt idx="145613">
                  <c:v>123737</c:v>
                </c:pt>
                <c:pt idx="145614">
                  <c:v>123737</c:v>
                </c:pt>
                <c:pt idx="145615">
                  <c:v>123737</c:v>
                </c:pt>
                <c:pt idx="145616">
                  <c:v>123737</c:v>
                </c:pt>
                <c:pt idx="145617">
                  <c:v>123737</c:v>
                </c:pt>
                <c:pt idx="145618">
                  <c:v>123737</c:v>
                </c:pt>
                <c:pt idx="145619">
                  <c:v>123737</c:v>
                </c:pt>
                <c:pt idx="145620">
                  <c:v>123737</c:v>
                </c:pt>
                <c:pt idx="145621">
                  <c:v>123737</c:v>
                </c:pt>
                <c:pt idx="145622">
                  <c:v>123737</c:v>
                </c:pt>
                <c:pt idx="145623">
                  <c:v>123737</c:v>
                </c:pt>
                <c:pt idx="145624">
                  <c:v>123737</c:v>
                </c:pt>
                <c:pt idx="145625">
                  <c:v>123737</c:v>
                </c:pt>
                <c:pt idx="145626">
                  <c:v>123737</c:v>
                </c:pt>
                <c:pt idx="145627">
                  <c:v>123737</c:v>
                </c:pt>
                <c:pt idx="145628">
                  <c:v>123737</c:v>
                </c:pt>
                <c:pt idx="145629">
                  <c:v>123737</c:v>
                </c:pt>
                <c:pt idx="145630">
                  <c:v>123737</c:v>
                </c:pt>
                <c:pt idx="145631">
                  <c:v>123737</c:v>
                </c:pt>
                <c:pt idx="145632">
                  <c:v>123737</c:v>
                </c:pt>
                <c:pt idx="145633">
                  <c:v>123737</c:v>
                </c:pt>
                <c:pt idx="145634">
                  <c:v>123737</c:v>
                </c:pt>
                <c:pt idx="145635">
                  <c:v>123737</c:v>
                </c:pt>
                <c:pt idx="145636">
                  <c:v>123737</c:v>
                </c:pt>
                <c:pt idx="145637">
                  <c:v>123737</c:v>
                </c:pt>
                <c:pt idx="145638">
                  <c:v>123737</c:v>
                </c:pt>
                <c:pt idx="145639">
                  <c:v>123737</c:v>
                </c:pt>
                <c:pt idx="145640">
                  <c:v>123737</c:v>
                </c:pt>
                <c:pt idx="145641">
                  <c:v>123737</c:v>
                </c:pt>
                <c:pt idx="145642">
                  <c:v>123737</c:v>
                </c:pt>
                <c:pt idx="145643">
                  <c:v>123737</c:v>
                </c:pt>
                <c:pt idx="145644">
                  <c:v>123737</c:v>
                </c:pt>
                <c:pt idx="145645">
                  <c:v>123737</c:v>
                </c:pt>
                <c:pt idx="145646">
                  <c:v>123737</c:v>
                </c:pt>
                <c:pt idx="145647">
                  <c:v>123737</c:v>
                </c:pt>
                <c:pt idx="145648">
                  <c:v>123737</c:v>
                </c:pt>
                <c:pt idx="145649">
                  <c:v>123737</c:v>
                </c:pt>
                <c:pt idx="145650">
                  <c:v>123737</c:v>
                </c:pt>
                <c:pt idx="145651">
                  <c:v>123737</c:v>
                </c:pt>
                <c:pt idx="145652">
                  <c:v>123737</c:v>
                </c:pt>
                <c:pt idx="145653">
                  <c:v>123737</c:v>
                </c:pt>
                <c:pt idx="145654">
                  <c:v>123737</c:v>
                </c:pt>
                <c:pt idx="145655">
                  <c:v>123737</c:v>
                </c:pt>
                <c:pt idx="145656">
                  <c:v>123737</c:v>
                </c:pt>
                <c:pt idx="145657">
                  <c:v>123737</c:v>
                </c:pt>
                <c:pt idx="145658">
                  <c:v>123737</c:v>
                </c:pt>
                <c:pt idx="145659">
                  <c:v>123737</c:v>
                </c:pt>
                <c:pt idx="145660">
                  <c:v>123737</c:v>
                </c:pt>
                <c:pt idx="145661">
                  <c:v>123737</c:v>
                </c:pt>
                <c:pt idx="145662">
                  <c:v>123737</c:v>
                </c:pt>
                <c:pt idx="145663">
                  <c:v>123737</c:v>
                </c:pt>
                <c:pt idx="145664">
                  <c:v>123737</c:v>
                </c:pt>
                <c:pt idx="145665">
                  <c:v>123737</c:v>
                </c:pt>
                <c:pt idx="145666">
                  <c:v>123737</c:v>
                </c:pt>
                <c:pt idx="145667">
                  <c:v>123737</c:v>
                </c:pt>
                <c:pt idx="145668">
                  <c:v>123737</c:v>
                </c:pt>
                <c:pt idx="145669">
                  <c:v>123737</c:v>
                </c:pt>
                <c:pt idx="145670">
                  <c:v>123737</c:v>
                </c:pt>
                <c:pt idx="145671">
                  <c:v>123737</c:v>
                </c:pt>
                <c:pt idx="145672">
                  <c:v>123737</c:v>
                </c:pt>
                <c:pt idx="145673">
                  <c:v>123737</c:v>
                </c:pt>
                <c:pt idx="145674">
                  <c:v>123737</c:v>
                </c:pt>
                <c:pt idx="145675">
                  <c:v>123737</c:v>
                </c:pt>
                <c:pt idx="145676">
                  <c:v>123737</c:v>
                </c:pt>
                <c:pt idx="145677">
                  <c:v>123737</c:v>
                </c:pt>
                <c:pt idx="145678">
                  <c:v>123737</c:v>
                </c:pt>
                <c:pt idx="145679">
                  <c:v>123737</c:v>
                </c:pt>
                <c:pt idx="145680">
                  <c:v>123737</c:v>
                </c:pt>
                <c:pt idx="145681">
                  <c:v>123737</c:v>
                </c:pt>
                <c:pt idx="145682">
                  <c:v>123737</c:v>
                </c:pt>
                <c:pt idx="145683">
                  <c:v>123737</c:v>
                </c:pt>
                <c:pt idx="145684">
                  <c:v>123737</c:v>
                </c:pt>
                <c:pt idx="145685">
                  <c:v>123737</c:v>
                </c:pt>
                <c:pt idx="145686">
                  <c:v>123737</c:v>
                </c:pt>
                <c:pt idx="145687">
                  <c:v>123737</c:v>
                </c:pt>
                <c:pt idx="145688">
                  <c:v>123737</c:v>
                </c:pt>
                <c:pt idx="145689">
                  <c:v>123737</c:v>
                </c:pt>
                <c:pt idx="145690">
                  <c:v>123737</c:v>
                </c:pt>
                <c:pt idx="145691">
                  <c:v>123737</c:v>
                </c:pt>
                <c:pt idx="145692">
                  <c:v>123737</c:v>
                </c:pt>
                <c:pt idx="145693">
                  <c:v>123737</c:v>
                </c:pt>
                <c:pt idx="145694">
                  <c:v>123737</c:v>
                </c:pt>
                <c:pt idx="145695">
                  <c:v>123737</c:v>
                </c:pt>
                <c:pt idx="145696">
                  <c:v>123737</c:v>
                </c:pt>
                <c:pt idx="145697">
                  <c:v>123737</c:v>
                </c:pt>
                <c:pt idx="145698">
                  <c:v>123737</c:v>
                </c:pt>
                <c:pt idx="145699">
                  <c:v>123737</c:v>
                </c:pt>
                <c:pt idx="145700">
                  <c:v>123737</c:v>
                </c:pt>
                <c:pt idx="145701">
                  <c:v>123737</c:v>
                </c:pt>
                <c:pt idx="145702">
                  <c:v>123737</c:v>
                </c:pt>
                <c:pt idx="145703">
                  <c:v>123737</c:v>
                </c:pt>
                <c:pt idx="145704">
                  <c:v>123737</c:v>
                </c:pt>
                <c:pt idx="145705">
                  <c:v>123737</c:v>
                </c:pt>
                <c:pt idx="145706">
                  <c:v>123737</c:v>
                </c:pt>
                <c:pt idx="145707">
                  <c:v>123737</c:v>
                </c:pt>
                <c:pt idx="145708">
                  <c:v>123737</c:v>
                </c:pt>
                <c:pt idx="145709">
                  <c:v>123737</c:v>
                </c:pt>
                <c:pt idx="145710">
                  <c:v>123737</c:v>
                </c:pt>
                <c:pt idx="145711">
                  <c:v>123737</c:v>
                </c:pt>
                <c:pt idx="145712">
                  <c:v>123737</c:v>
                </c:pt>
                <c:pt idx="145713">
                  <c:v>123737</c:v>
                </c:pt>
                <c:pt idx="145714">
                  <c:v>123737</c:v>
                </c:pt>
                <c:pt idx="145715">
                  <c:v>123737</c:v>
                </c:pt>
                <c:pt idx="145716">
                  <c:v>123737</c:v>
                </c:pt>
                <c:pt idx="145717">
                  <c:v>123737</c:v>
                </c:pt>
                <c:pt idx="145718">
                  <c:v>123737</c:v>
                </c:pt>
                <c:pt idx="145719">
                  <c:v>123737</c:v>
                </c:pt>
                <c:pt idx="145720">
                  <c:v>123737</c:v>
                </c:pt>
                <c:pt idx="145721">
                  <c:v>123737</c:v>
                </c:pt>
                <c:pt idx="145722">
                  <c:v>123737</c:v>
                </c:pt>
                <c:pt idx="145723">
                  <c:v>123737</c:v>
                </c:pt>
                <c:pt idx="145724">
                  <c:v>123737</c:v>
                </c:pt>
                <c:pt idx="145725">
                  <c:v>123737</c:v>
                </c:pt>
                <c:pt idx="145726">
                  <c:v>123737</c:v>
                </c:pt>
                <c:pt idx="145727">
                  <c:v>123737</c:v>
                </c:pt>
                <c:pt idx="145728">
                  <c:v>123737</c:v>
                </c:pt>
                <c:pt idx="145729">
                  <c:v>123737</c:v>
                </c:pt>
                <c:pt idx="145730">
                  <c:v>123737</c:v>
                </c:pt>
                <c:pt idx="145731">
                  <c:v>123737</c:v>
                </c:pt>
                <c:pt idx="145732">
                  <c:v>123737</c:v>
                </c:pt>
                <c:pt idx="145733">
                  <c:v>123737</c:v>
                </c:pt>
                <c:pt idx="145734">
                  <c:v>123737</c:v>
                </c:pt>
                <c:pt idx="145735">
                  <c:v>123737</c:v>
                </c:pt>
                <c:pt idx="145736">
                  <c:v>123737</c:v>
                </c:pt>
                <c:pt idx="145737">
                  <c:v>123737</c:v>
                </c:pt>
                <c:pt idx="145738">
                  <c:v>123737</c:v>
                </c:pt>
                <c:pt idx="145739">
                  <c:v>123737</c:v>
                </c:pt>
                <c:pt idx="145740">
                  <c:v>123737</c:v>
                </c:pt>
                <c:pt idx="145741">
                  <c:v>123737</c:v>
                </c:pt>
                <c:pt idx="145742">
                  <c:v>123737</c:v>
                </c:pt>
                <c:pt idx="145743">
                  <c:v>123737</c:v>
                </c:pt>
                <c:pt idx="145744">
                  <c:v>123737</c:v>
                </c:pt>
                <c:pt idx="145745">
                  <c:v>123737</c:v>
                </c:pt>
                <c:pt idx="145746">
                  <c:v>123737</c:v>
                </c:pt>
                <c:pt idx="145747">
                  <c:v>123737</c:v>
                </c:pt>
                <c:pt idx="145748">
                  <c:v>123737</c:v>
                </c:pt>
                <c:pt idx="145749">
                  <c:v>123737</c:v>
                </c:pt>
                <c:pt idx="145750">
                  <c:v>123737</c:v>
                </c:pt>
                <c:pt idx="145751">
                  <c:v>123737</c:v>
                </c:pt>
                <c:pt idx="145752">
                  <c:v>123737</c:v>
                </c:pt>
                <c:pt idx="145753">
                  <c:v>123737</c:v>
                </c:pt>
                <c:pt idx="145754">
                  <c:v>123737</c:v>
                </c:pt>
                <c:pt idx="145755">
                  <c:v>123737</c:v>
                </c:pt>
                <c:pt idx="145756">
                  <c:v>123737</c:v>
                </c:pt>
                <c:pt idx="145757">
                  <c:v>123737</c:v>
                </c:pt>
                <c:pt idx="145758">
                  <c:v>123737</c:v>
                </c:pt>
                <c:pt idx="145759">
                  <c:v>123737</c:v>
                </c:pt>
                <c:pt idx="145760">
                  <c:v>123737</c:v>
                </c:pt>
                <c:pt idx="145761">
                  <c:v>123737</c:v>
                </c:pt>
                <c:pt idx="145762">
                  <c:v>123737</c:v>
                </c:pt>
                <c:pt idx="145763">
                  <c:v>123737</c:v>
                </c:pt>
                <c:pt idx="145764">
                  <c:v>123737</c:v>
                </c:pt>
                <c:pt idx="145765">
                  <c:v>123737</c:v>
                </c:pt>
                <c:pt idx="145766">
                  <c:v>123737</c:v>
                </c:pt>
                <c:pt idx="145767">
                  <c:v>123737</c:v>
                </c:pt>
                <c:pt idx="145768">
                  <c:v>123737</c:v>
                </c:pt>
                <c:pt idx="145769">
                  <c:v>123737</c:v>
                </c:pt>
                <c:pt idx="145770">
                  <c:v>123737</c:v>
                </c:pt>
                <c:pt idx="145771">
                  <c:v>123737</c:v>
                </c:pt>
                <c:pt idx="145772">
                  <c:v>123737</c:v>
                </c:pt>
                <c:pt idx="145773">
                  <c:v>123737</c:v>
                </c:pt>
                <c:pt idx="145774">
                  <c:v>123737</c:v>
                </c:pt>
                <c:pt idx="145775">
                  <c:v>123737</c:v>
                </c:pt>
                <c:pt idx="145776">
                  <c:v>123737</c:v>
                </c:pt>
                <c:pt idx="145777">
                  <c:v>123737</c:v>
                </c:pt>
                <c:pt idx="145778">
                  <c:v>123737</c:v>
                </c:pt>
                <c:pt idx="145779">
                  <c:v>123737</c:v>
                </c:pt>
                <c:pt idx="145780">
                  <c:v>123737</c:v>
                </c:pt>
                <c:pt idx="145781">
                  <c:v>123737</c:v>
                </c:pt>
                <c:pt idx="145782">
                  <c:v>123737</c:v>
                </c:pt>
                <c:pt idx="145783">
                  <c:v>123737</c:v>
                </c:pt>
                <c:pt idx="145784">
                  <c:v>123737</c:v>
                </c:pt>
                <c:pt idx="145785">
                  <c:v>123737</c:v>
                </c:pt>
                <c:pt idx="145786">
                  <c:v>123737</c:v>
                </c:pt>
                <c:pt idx="145787">
                  <c:v>123737</c:v>
                </c:pt>
                <c:pt idx="145788">
                  <c:v>123737</c:v>
                </c:pt>
                <c:pt idx="145789">
                  <c:v>123737</c:v>
                </c:pt>
                <c:pt idx="145790">
                  <c:v>123737</c:v>
                </c:pt>
                <c:pt idx="145791">
                  <c:v>123737</c:v>
                </c:pt>
                <c:pt idx="145792">
                  <c:v>123737</c:v>
                </c:pt>
                <c:pt idx="145793">
                  <c:v>123737</c:v>
                </c:pt>
                <c:pt idx="145794">
                  <c:v>123737</c:v>
                </c:pt>
                <c:pt idx="145795">
                  <c:v>123737</c:v>
                </c:pt>
                <c:pt idx="145796">
                  <c:v>123737</c:v>
                </c:pt>
                <c:pt idx="145797">
                  <c:v>123737</c:v>
                </c:pt>
                <c:pt idx="145798">
                  <c:v>123737</c:v>
                </c:pt>
                <c:pt idx="145799">
                  <c:v>123737</c:v>
                </c:pt>
                <c:pt idx="145800">
                  <c:v>123737</c:v>
                </c:pt>
                <c:pt idx="145801">
                  <c:v>123737</c:v>
                </c:pt>
                <c:pt idx="145802">
                  <c:v>123737</c:v>
                </c:pt>
                <c:pt idx="145803">
                  <c:v>123737</c:v>
                </c:pt>
                <c:pt idx="145804">
                  <c:v>123737</c:v>
                </c:pt>
                <c:pt idx="145805">
                  <c:v>123737</c:v>
                </c:pt>
                <c:pt idx="145806">
                  <c:v>123737</c:v>
                </c:pt>
                <c:pt idx="145807">
                  <c:v>123737</c:v>
                </c:pt>
                <c:pt idx="145808">
                  <c:v>123737</c:v>
                </c:pt>
                <c:pt idx="145809">
                  <c:v>123737</c:v>
                </c:pt>
                <c:pt idx="145810">
                  <c:v>123737</c:v>
                </c:pt>
                <c:pt idx="145811">
                  <c:v>123737</c:v>
                </c:pt>
                <c:pt idx="145812">
                  <c:v>123737</c:v>
                </c:pt>
                <c:pt idx="145813">
                  <c:v>123737</c:v>
                </c:pt>
                <c:pt idx="145814">
                  <c:v>123737</c:v>
                </c:pt>
                <c:pt idx="145815">
                  <c:v>123737</c:v>
                </c:pt>
                <c:pt idx="145816">
                  <c:v>123737</c:v>
                </c:pt>
                <c:pt idx="145817">
                  <c:v>123737</c:v>
                </c:pt>
                <c:pt idx="145818">
                  <c:v>123737</c:v>
                </c:pt>
                <c:pt idx="145819">
                  <c:v>123737</c:v>
                </c:pt>
                <c:pt idx="145820">
                  <c:v>123737</c:v>
                </c:pt>
                <c:pt idx="145821">
                  <c:v>123737</c:v>
                </c:pt>
                <c:pt idx="145822">
                  <c:v>123737</c:v>
                </c:pt>
                <c:pt idx="145823">
                  <c:v>123737</c:v>
                </c:pt>
                <c:pt idx="145824">
                  <c:v>123737</c:v>
                </c:pt>
                <c:pt idx="145825">
                  <c:v>123737</c:v>
                </c:pt>
                <c:pt idx="145826">
                  <c:v>123737</c:v>
                </c:pt>
                <c:pt idx="145827">
                  <c:v>123737</c:v>
                </c:pt>
                <c:pt idx="145828">
                  <c:v>123737</c:v>
                </c:pt>
                <c:pt idx="145829">
                  <c:v>123737</c:v>
                </c:pt>
                <c:pt idx="145830">
                  <c:v>123737</c:v>
                </c:pt>
                <c:pt idx="145831">
                  <c:v>123737</c:v>
                </c:pt>
                <c:pt idx="145832">
                  <c:v>123737</c:v>
                </c:pt>
                <c:pt idx="145833">
                  <c:v>123737</c:v>
                </c:pt>
                <c:pt idx="145834">
                  <c:v>123737</c:v>
                </c:pt>
                <c:pt idx="145835">
                  <c:v>123737</c:v>
                </c:pt>
                <c:pt idx="145836">
                  <c:v>123737</c:v>
                </c:pt>
                <c:pt idx="145837">
                  <c:v>123737</c:v>
                </c:pt>
                <c:pt idx="145838">
                  <c:v>123737</c:v>
                </c:pt>
                <c:pt idx="145839">
                  <c:v>123737</c:v>
                </c:pt>
                <c:pt idx="145840">
                  <c:v>123737</c:v>
                </c:pt>
                <c:pt idx="145841">
                  <c:v>123737</c:v>
                </c:pt>
                <c:pt idx="145842">
                  <c:v>123737</c:v>
                </c:pt>
                <c:pt idx="145843">
                  <c:v>123737</c:v>
                </c:pt>
                <c:pt idx="145844">
                  <c:v>123737</c:v>
                </c:pt>
                <c:pt idx="145845">
                  <c:v>123737</c:v>
                </c:pt>
                <c:pt idx="145846">
                  <c:v>123737</c:v>
                </c:pt>
                <c:pt idx="145847">
                  <c:v>123737</c:v>
                </c:pt>
                <c:pt idx="145848">
                  <c:v>123737</c:v>
                </c:pt>
                <c:pt idx="145849">
                  <c:v>123737</c:v>
                </c:pt>
                <c:pt idx="145850">
                  <c:v>123737</c:v>
                </c:pt>
                <c:pt idx="145851">
                  <c:v>123737</c:v>
                </c:pt>
                <c:pt idx="145852">
                  <c:v>123737</c:v>
                </c:pt>
                <c:pt idx="145853">
                  <c:v>123737</c:v>
                </c:pt>
                <c:pt idx="145854">
                  <c:v>123737</c:v>
                </c:pt>
                <c:pt idx="145855">
                  <c:v>123737</c:v>
                </c:pt>
                <c:pt idx="145856">
                  <c:v>123737</c:v>
                </c:pt>
                <c:pt idx="145857">
                  <c:v>123737</c:v>
                </c:pt>
                <c:pt idx="145858">
                  <c:v>123737</c:v>
                </c:pt>
                <c:pt idx="145859">
                  <c:v>123737</c:v>
                </c:pt>
                <c:pt idx="145860">
                  <c:v>123737</c:v>
                </c:pt>
                <c:pt idx="145861">
                  <c:v>123737</c:v>
                </c:pt>
                <c:pt idx="145862">
                  <c:v>123737</c:v>
                </c:pt>
                <c:pt idx="145863">
                  <c:v>123737</c:v>
                </c:pt>
                <c:pt idx="145864">
                  <c:v>123737</c:v>
                </c:pt>
                <c:pt idx="145865">
                  <c:v>123737</c:v>
                </c:pt>
                <c:pt idx="145866">
                  <c:v>123737</c:v>
                </c:pt>
                <c:pt idx="145867">
                  <c:v>123737</c:v>
                </c:pt>
                <c:pt idx="145868">
                  <c:v>123737</c:v>
                </c:pt>
                <c:pt idx="145869">
                  <c:v>123737</c:v>
                </c:pt>
                <c:pt idx="145870">
                  <c:v>123737</c:v>
                </c:pt>
                <c:pt idx="145871">
                  <c:v>123737</c:v>
                </c:pt>
                <c:pt idx="145872">
                  <c:v>123737</c:v>
                </c:pt>
                <c:pt idx="145873">
                  <c:v>123737</c:v>
                </c:pt>
                <c:pt idx="145874">
                  <c:v>123737</c:v>
                </c:pt>
                <c:pt idx="145875">
                  <c:v>123737</c:v>
                </c:pt>
                <c:pt idx="145876">
                  <c:v>123737</c:v>
                </c:pt>
                <c:pt idx="145877">
                  <c:v>123737</c:v>
                </c:pt>
                <c:pt idx="145878">
                  <c:v>123737</c:v>
                </c:pt>
                <c:pt idx="145879">
                  <c:v>123737</c:v>
                </c:pt>
                <c:pt idx="145880">
                  <c:v>123737</c:v>
                </c:pt>
                <c:pt idx="145881">
                  <c:v>123737</c:v>
                </c:pt>
                <c:pt idx="145882">
                  <c:v>123737</c:v>
                </c:pt>
                <c:pt idx="145883">
                  <c:v>123737</c:v>
                </c:pt>
                <c:pt idx="145884">
                  <c:v>123737</c:v>
                </c:pt>
                <c:pt idx="145885">
                  <c:v>123737</c:v>
                </c:pt>
                <c:pt idx="145886">
                  <c:v>123737</c:v>
                </c:pt>
                <c:pt idx="145887">
                  <c:v>123737</c:v>
                </c:pt>
                <c:pt idx="145888">
                  <c:v>123737</c:v>
                </c:pt>
                <c:pt idx="145889">
                  <c:v>123737</c:v>
                </c:pt>
                <c:pt idx="145890">
                  <c:v>123737</c:v>
                </c:pt>
                <c:pt idx="145891">
                  <c:v>123737</c:v>
                </c:pt>
                <c:pt idx="145892">
                  <c:v>123737</c:v>
                </c:pt>
                <c:pt idx="145893">
                  <c:v>123737</c:v>
                </c:pt>
                <c:pt idx="145894">
                  <c:v>123737</c:v>
                </c:pt>
                <c:pt idx="145895">
                  <c:v>123737</c:v>
                </c:pt>
                <c:pt idx="145896">
                  <c:v>123737</c:v>
                </c:pt>
                <c:pt idx="145897">
                  <c:v>123737</c:v>
                </c:pt>
                <c:pt idx="145898">
                  <c:v>123737</c:v>
                </c:pt>
                <c:pt idx="145899">
                  <c:v>123737</c:v>
                </c:pt>
                <c:pt idx="145900">
                  <c:v>123737</c:v>
                </c:pt>
                <c:pt idx="145901">
                  <c:v>123737</c:v>
                </c:pt>
                <c:pt idx="145902">
                  <c:v>123737</c:v>
                </c:pt>
                <c:pt idx="145903">
                  <c:v>123737</c:v>
                </c:pt>
                <c:pt idx="145904">
                  <c:v>123737</c:v>
                </c:pt>
                <c:pt idx="145905">
                  <c:v>123737</c:v>
                </c:pt>
                <c:pt idx="145906">
                  <c:v>123737</c:v>
                </c:pt>
                <c:pt idx="145907">
                  <c:v>123737</c:v>
                </c:pt>
                <c:pt idx="145908">
                  <c:v>123737</c:v>
                </c:pt>
                <c:pt idx="145909">
                  <c:v>123737</c:v>
                </c:pt>
                <c:pt idx="145910">
                  <c:v>123737</c:v>
                </c:pt>
                <c:pt idx="145911">
                  <c:v>123737</c:v>
                </c:pt>
                <c:pt idx="145912">
                  <c:v>123737</c:v>
                </c:pt>
                <c:pt idx="145913">
                  <c:v>123737</c:v>
                </c:pt>
                <c:pt idx="145914">
                  <c:v>123737</c:v>
                </c:pt>
                <c:pt idx="145915">
                  <c:v>123737</c:v>
                </c:pt>
                <c:pt idx="145916">
                  <c:v>123737</c:v>
                </c:pt>
                <c:pt idx="145917">
                  <c:v>123737</c:v>
                </c:pt>
                <c:pt idx="145918">
                  <c:v>123737</c:v>
                </c:pt>
                <c:pt idx="145919">
                  <c:v>123737</c:v>
                </c:pt>
                <c:pt idx="145920">
                  <c:v>123737</c:v>
                </c:pt>
                <c:pt idx="145921">
                  <c:v>123737</c:v>
                </c:pt>
                <c:pt idx="145922">
                  <c:v>123737</c:v>
                </c:pt>
                <c:pt idx="145923">
                  <c:v>123737</c:v>
                </c:pt>
                <c:pt idx="145924">
                  <c:v>123737</c:v>
                </c:pt>
                <c:pt idx="145925">
                  <c:v>123737</c:v>
                </c:pt>
                <c:pt idx="145926">
                  <c:v>123737</c:v>
                </c:pt>
                <c:pt idx="145927">
                  <c:v>123737</c:v>
                </c:pt>
                <c:pt idx="145928">
                  <c:v>123737</c:v>
                </c:pt>
                <c:pt idx="145929">
                  <c:v>123737</c:v>
                </c:pt>
                <c:pt idx="145930">
                  <c:v>123737</c:v>
                </c:pt>
                <c:pt idx="145931">
                  <c:v>123737</c:v>
                </c:pt>
                <c:pt idx="145932">
                  <c:v>123737</c:v>
                </c:pt>
                <c:pt idx="145933">
                  <c:v>123737</c:v>
                </c:pt>
                <c:pt idx="145934">
                  <c:v>123737</c:v>
                </c:pt>
                <c:pt idx="145935">
                  <c:v>123737</c:v>
                </c:pt>
                <c:pt idx="145936">
                  <c:v>123737</c:v>
                </c:pt>
                <c:pt idx="145937">
                  <c:v>123737</c:v>
                </c:pt>
                <c:pt idx="145938">
                  <c:v>123737</c:v>
                </c:pt>
                <c:pt idx="145939">
                  <c:v>123737</c:v>
                </c:pt>
                <c:pt idx="145940">
                  <c:v>123737</c:v>
                </c:pt>
                <c:pt idx="145941">
                  <c:v>123737</c:v>
                </c:pt>
                <c:pt idx="145942">
                  <c:v>123737</c:v>
                </c:pt>
                <c:pt idx="145943">
                  <c:v>123737</c:v>
                </c:pt>
                <c:pt idx="145944">
                  <c:v>123737</c:v>
                </c:pt>
                <c:pt idx="145945">
                  <c:v>123737</c:v>
                </c:pt>
                <c:pt idx="145946">
                  <c:v>123737</c:v>
                </c:pt>
                <c:pt idx="145947">
                  <c:v>123737</c:v>
                </c:pt>
                <c:pt idx="145948">
                  <c:v>123737</c:v>
                </c:pt>
                <c:pt idx="145949">
                  <c:v>123737</c:v>
                </c:pt>
                <c:pt idx="145950">
                  <c:v>123737</c:v>
                </c:pt>
                <c:pt idx="145951">
                  <c:v>123737</c:v>
                </c:pt>
                <c:pt idx="145952">
                  <c:v>123737</c:v>
                </c:pt>
                <c:pt idx="145953">
                  <c:v>123737</c:v>
                </c:pt>
                <c:pt idx="145954">
                  <c:v>123737</c:v>
                </c:pt>
                <c:pt idx="145955">
                  <c:v>123737</c:v>
                </c:pt>
                <c:pt idx="145956">
                  <c:v>123737</c:v>
                </c:pt>
                <c:pt idx="145957">
                  <c:v>123737</c:v>
                </c:pt>
                <c:pt idx="145958">
                  <c:v>123737</c:v>
                </c:pt>
                <c:pt idx="145959">
                  <c:v>123737</c:v>
                </c:pt>
                <c:pt idx="145960">
                  <c:v>123737</c:v>
                </c:pt>
                <c:pt idx="145961">
                  <c:v>123737</c:v>
                </c:pt>
                <c:pt idx="145962">
                  <c:v>123737</c:v>
                </c:pt>
                <c:pt idx="145963">
                  <c:v>123737</c:v>
                </c:pt>
                <c:pt idx="145964">
                  <c:v>123737</c:v>
                </c:pt>
                <c:pt idx="145965">
                  <c:v>123737</c:v>
                </c:pt>
                <c:pt idx="145966">
                  <c:v>123737</c:v>
                </c:pt>
                <c:pt idx="145967">
                  <c:v>123737</c:v>
                </c:pt>
                <c:pt idx="145968">
                  <c:v>123737</c:v>
                </c:pt>
                <c:pt idx="145969">
                  <c:v>123737</c:v>
                </c:pt>
                <c:pt idx="145970">
                  <c:v>123737</c:v>
                </c:pt>
                <c:pt idx="145971">
                  <c:v>123737</c:v>
                </c:pt>
                <c:pt idx="145972">
                  <c:v>123737</c:v>
                </c:pt>
                <c:pt idx="145973">
                  <c:v>123737</c:v>
                </c:pt>
                <c:pt idx="145974">
                  <c:v>123737</c:v>
                </c:pt>
                <c:pt idx="145975">
                  <c:v>123737</c:v>
                </c:pt>
                <c:pt idx="145976">
                  <c:v>123737</c:v>
                </c:pt>
                <c:pt idx="145977">
                  <c:v>123737</c:v>
                </c:pt>
                <c:pt idx="145978">
                  <c:v>123737</c:v>
                </c:pt>
                <c:pt idx="145979">
                  <c:v>123737</c:v>
                </c:pt>
                <c:pt idx="145980">
                  <c:v>123737</c:v>
                </c:pt>
                <c:pt idx="145981">
                  <c:v>123737</c:v>
                </c:pt>
                <c:pt idx="145982">
                  <c:v>123737</c:v>
                </c:pt>
                <c:pt idx="145983">
                  <c:v>123737</c:v>
                </c:pt>
                <c:pt idx="145984">
                  <c:v>123737</c:v>
                </c:pt>
                <c:pt idx="145985">
                  <c:v>123737</c:v>
                </c:pt>
                <c:pt idx="145986">
                  <c:v>123737</c:v>
                </c:pt>
                <c:pt idx="145987">
                  <c:v>123737</c:v>
                </c:pt>
                <c:pt idx="145988">
                  <c:v>123737</c:v>
                </c:pt>
                <c:pt idx="145989">
                  <c:v>123737</c:v>
                </c:pt>
                <c:pt idx="145990">
                  <c:v>123737</c:v>
                </c:pt>
                <c:pt idx="145991">
                  <c:v>123737</c:v>
                </c:pt>
                <c:pt idx="145992">
                  <c:v>123737</c:v>
                </c:pt>
                <c:pt idx="145993">
                  <c:v>123737</c:v>
                </c:pt>
                <c:pt idx="145994">
                  <c:v>123737</c:v>
                </c:pt>
                <c:pt idx="145995">
                  <c:v>123737</c:v>
                </c:pt>
                <c:pt idx="145996">
                  <c:v>123737</c:v>
                </c:pt>
                <c:pt idx="145997">
                  <c:v>123737</c:v>
                </c:pt>
                <c:pt idx="145998">
                  <c:v>123737</c:v>
                </c:pt>
                <c:pt idx="145999">
                  <c:v>123737</c:v>
                </c:pt>
                <c:pt idx="146000">
                  <c:v>123737</c:v>
                </c:pt>
                <c:pt idx="146001">
                  <c:v>123737</c:v>
                </c:pt>
                <c:pt idx="146002">
                  <c:v>123737</c:v>
                </c:pt>
                <c:pt idx="146003">
                  <c:v>123737</c:v>
                </c:pt>
                <c:pt idx="146004">
                  <c:v>123737</c:v>
                </c:pt>
                <c:pt idx="146005">
                  <c:v>123737</c:v>
                </c:pt>
                <c:pt idx="146006">
                  <c:v>123737</c:v>
                </c:pt>
                <c:pt idx="146007">
                  <c:v>123737</c:v>
                </c:pt>
                <c:pt idx="146008">
                  <c:v>123737</c:v>
                </c:pt>
                <c:pt idx="146009">
                  <c:v>123737</c:v>
                </c:pt>
                <c:pt idx="146010">
                  <c:v>123737</c:v>
                </c:pt>
                <c:pt idx="146011">
                  <c:v>123737</c:v>
                </c:pt>
                <c:pt idx="146012">
                  <c:v>123737</c:v>
                </c:pt>
                <c:pt idx="146013">
                  <c:v>123737</c:v>
                </c:pt>
                <c:pt idx="146014">
                  <c:v>123737</c:v>
                </c:pt>
                <c:pt idx="146015">
                  <c:v>123737</c:v>
                </c:pt>
                <c:pt idx="146016">
                  <c:v>123737</c:v>
                </c:pt>
                <c:pt idx="146017">
                  <c:v>123737</c:v>
                </c:pt>
                <c:pt idx="146018">
                  <c:v>123737</c:v>
                </c:pt>
                <c:pt idx="146019">
                  <c:v>123737</c:v>
                </c:pt>
                <c:pt idx="146020">
                  <c:v>123737</c:v>
                </c:pt>
                <c:pt idx="146021">
                  <c:v>123737</c:v>
                </c:pt>
                <c:pt idx="146022">
                  <c:v>123737</c:v>
                </c:pt>
                <c:pt idx="146023">
                  <c:v>123737</c:v>
                </c:pt>
                <c:pt idx="146024">
                  <c:v>123737</c:v>
                </c:pt>
                <c:pt idx="146025">
                  <c:v>123737</c:v>
                </c:pt>
                <c:pt idx="146026">
                  <c:v>123737</c:v>
                </c:pt>
                <c:pt idx="146027">
                  <c:v>123737</c:v>
                </c:pt>
                <c:pt idx="146028">
                  <c:v>123737</c:v>
                </c:pt>
                <c:pt idx="146029">
                  <c:v>123737</c:v>
                </c:pt>
                <c:pt idx="146030">
                  <c:v>123737</c:v>
                </c:pt>
                <c:pt idx="146031">
                  <c:v>123737</c:v>
                </c:pt>
                <c:pt idx="146032">
                  <c:v>123737</c:v>
                </c:pt>
                <c:pt idx="146033">
                  <c:v>123737</c:v>
                </c:pt>
                <c:pt idx="146034">
                  <c:v>123737</c:v>
                </c:pt>
                <c:pt idx="146035">
                  <c:v>123737</c:v>
                </c:pt>
                <c:pt idx="146036">
                  <c:v>123737</c:v>
                </c:pt>
                <c:pt idx="146037">
                  <c:v>123737</c:v>
                </c:pt>
                <c:pt idx="146038">
                  <c:v>123737</c:v>
                </c:pt>
                <c:pt idx="146039">
                  <c:v>123737</c:v>
                </c:pt>
                <c:pt idx="146040">
                  <c:v>123737</c:v>
                </c:pt>
                <c:pt idx="146041">
                  <c:v>123737</c:v>
                </c:pt>
                <c:pt idx="146042">
                  <c:v>123737</c:v>
                </c:pt>
                <c:pt idx="146043">
                  <c:v>123737</c:v>
                </c:pt>
                <c:pt idx="146044">
                  <c:v>123737</c:v>
                </c:pt>
                <c:pt idx="146045">
                  <c:v>123737</c:v>
                </c:pt>
                <c:pt idx="146046">
                  <c:v>123737</c:v>
                </c:pt>
                <c:pt idx="146047">
                  <c:v>123737</c:v>
                </c:pt>
                <c:pt idx="146048">
                  <c:v>123737</c:v>
                </c:pt>
                <c:pt idx="146049">
                  <c:v>123737</c:v>
                </c:pt>
                <c:pt idx="146050">
                  <c:v>123737</c:v>
                </c:pt>
                <c:pt idx="146051">
                  <c:v>123737</c:v>
                </c:pt>
                <c:pt idx="146052">
                  <c:v>123737</c:v>
                </c:pt>
                <c:pt idx="146053">
                  <c:v>123737</c:v>
                </c:pt>
                <c:pt idx="146054">
                  <c:v>123737</c:v>
                </c:pt>
                <c:pt idx="146055">
                  <c:v>123737</c:v>
                </c:pt>
                <c:pt idx="146056">
                  <c:v>123737</c:v>
                </c:pt>
                <c:pt idx="146057">
                  <c:v>123737</c:v>
                </c:pt>
                <c:pt idx="146058">
                  <c:v>123737</c:v>
                </c:pt>
                <c:pt idx="146059">
                  <c:v>123737</c:v>
                </c:pt>
                <c:pt idx="146060">
                  <c:v>123737</c:v>
                </c:pt>
                <c:pt idx="146061">
                  <c:v>123737</c:v>
                </c:pt>
                <c:pt idx="146062">
                  <c:v>123737</c:v>
                </c:pt>
                <c:pt idx="146063">
                  <c:v>123737</c:v>
                </c:pt>
                <c:pt idx="146064">
                  <c:v>123737</c:v>
                </c:pt>
                <c:pt idx="146065">
                  <c:v>123737</c:v>
                </c:pt>
                <c:pt idx="146066">
                  <c:v>123737</c:v>
                </c:pt>
                <c:pt idx="146067">
                  <c:v>123737</c:v>
                </c:pt>
                <c:pt idx="146068">
                  <c:v>123737</c:v>
                </c:pt>
                <c:pt idx="146069">
                  <c:v>123737</c:v>
                </c:pt>
                <c:pt idx="146070">
                  <c:v>123737</c:v>
                </c:pt>
                <c:pt idx="146071">
                  <c:v>123737</c:v>
                </c:pt>
                <c:pt idx="146072">
                  <c:v>123737</c:v>
                </c:pt>
                <c:pt idx="146073">
                  <c:v>123737</c:v>
                </c:pt>
                <c:pt idx="146074">
                  <c:v>123737</c:v>
                </c:pt>
                <c:pt idx="146075">
                  <c:v>123737</c:v>
                </c:pt>
                <c:pt idx="146076">
                  <c:v>123737</c:v>
                </c:pt>
                <c:pt idx="146077">
                  <c:v>123737</c:v>
                </c:pt>
                <c:pt idx="146078">
                  <c:v>123737</c:v>
                </c:pt>
                <c:pt idx="146079">
                  <c:v>123737</c:v>
                </c:pt>
                <c:pt idx="146080">
                  <c:v>123737</c:v>
                </c:pt>
                <c:pt idx="146081">
                  <c:v>123737</c:v>
                </c:pt>
                <c:pt idx="146082">
                  <c:v>123737</c:v>
                </c:pt>
                <c:pt idx="146083">
                  <c:v>123737</c:v>
                </c:pt>
                <c:pt idx="146084">
                  <c:v>123737</c:v>
                </c:pt>
                <c:pt idx="146085">
                  <c:v>123737</c:v>
                </c:pt>
                <c:pt idx="146086">
                  <c:v>123737</c:v>
                </c:pt>
                <c:pt idx="146087">
                  <c:v>123737</c:v>
                </c:pt>
                <c:pt idx="146088">
                  <c:v>123737</c:v>
                </c:pt>
                <c:pt idx="146089">
                  <c:v>123737</c:v>
                </c:pt>
                <c:pt idx="146090">
                  <c:v>123737</c:v>
                </c:pt>
                <c:pt idx="146091">
                  <c:v>123737</c:v>
                </c:pt>
                <c:pt idx="146092">
                  <c:v>123737</c:v>
                </c:pt>
                <c:pt idx="146093">
                  <c:v>123737</c:v>
                </c:pt>
                <c:pt idx="146094">
                  <c:v>123737</c:v>
                </c:pt>
                <c:pt idx="146095">
                  <c:v>123737</c:v>
                </c:pt>
                <c:pt idx="146096">
                  <c:v>123737</c:v>
                </c:pt>
                <c:pt idx="146097">
                  <c:v>123737</c:v>
                </c:pt>
                <c:pt idx="146098">
                  <c:v>123737</c:v>
                </c:pt>
                <c:pt idx="146099">
                  <c:v>123737</c:v>
                </c:pt>
                <c:pt idx="146100">
                  <c:v>123737</c:v>
                </c:pt>
                <c:pt idx="146101">
                  <c:v>123737</c:v>
                </c:pt>
                <c:pt idx="146102">
                  <c:v>123737</c:v>
                </c:pt>
                <c:pt idx="146103">
                  <c:v>123737</c:v>
                </c:pt>
                <c:pt idx="146104">
                  <c:v>123737</c:v>
                </c:pt>
                <c:pt idx="146105">
                  <c:v>123737</c:v>
                </c:pt>
                <c:pt idx="146106">
                  <c:v>123737</c:v>
                </c:pt>
                <c:pt idx="146107">
                  <c:v>123737</c:v>
                </c:pt>
                <c:pt idx="146108">
                  <c:v>123737</c:v>
                </c:pt>
                <c:pt idx="146109">
                  <c:v>123737</c:v>
                </c:pt>
                <c:pt idx="146110">
                  <c:v>123737</c:v>
                </c:pt>
                <c:pt idx="146111">
                  <c:v>123737</c:v>
                </c:pt>
                <c:pt idx="146112">
                  <c:v>123737</c:v>
                </c:pt>
                <c:pt idx="146113">
                  <c:v>123737</c:v>
                </c:pt>
                <c:pt idx="146114">
                  <c:v>123737</c:v>
                </c:pt>
                <c:pt idx="146115">
                  <c:v>123737</c:v>
                </c:pt>
                <c:pt idx="146116">
                  <c:v>123737</c:v>
                </c:pt>
                <c:pt idx="146117">
                  <c:v>123737</c:v>
                </c:pt>
                <c:pt idx="146118">
                  <c:v>123737</c:v>
                </c:pt>
                <c:pt idx="146119">
                  <c:v>123737</c:v>
                </c:pt>
                <c:pt idx="146120">
                  <c:v>123737</c:v>
                </c:pt>
                <c:pt idx="146121">
                  <c:v>123737</c:v>
                </c:pt>
                <c:pt idx="146122">
                  <c:v>123737</c:v>
                </c:pt>
                <c:pt idx="146123">
                  <c:v>123737</c:v>
                </c:pt>
                <c:pt idx="146124">
                  <c:v>123737</c:v>
                </c:pt>
                <c:pt idx="146125">
                  <c:v>123737</c:v>
                </c:pt>
                <c:pt idx="146126">
                  <c:v>123737</c:v>
                </c:pt>
                <c:pt idx="146127">
                  <c:v>123737</c:v>
                </c:pt>
                <c:pt idx="146128">
                  <c:v>123737</c:v>
                </c:pt>
                <c:pt idx="146129">
                  <c:v>123737</c:v>
                </c:pt>
                <c:pt idx="146130">
                  <c:v>123737</c:v>
                </c:pt>
                <c:pt idx="146131">
                  <c:v>123737</c:v>
                </c:pt>
                <c:pt idx="146132">
                  <c:v>123737</c:v>
                </c:pt>
                <c:pt idx="146133">
                  <c:v>123737</c:v>
                </c:pt>
                <c:pt idx="146134">
                  <c:v>123737</c:v>
                </c:pt>
                <c:pt idx="146135">
                  <c:v>123737</c:v>
                </c:pt>
                <c:pt idx="146136">
                  <c:v>123737</c:v>
                </c:pt>
                <c:pt idx="146137">
                  <c:v>123737</c:v>
                </c:pt>
                <c:pt idx="146138">
                  <c:v>123737</c:v>
                </c:pt>
                <c:pt idx="146139">
                  <c:v>123737</c:v>
                </c:pt>
                <c:pt idx="146140">
                  <c:v>123737</c:v>
                </c:pt>
                <c:pt idx="146141">
                  <c:v>123737</c:v>
                </c:pt>
                <c:pt idx="146142">
                  <c:v>123737</c:v>
                </c:pt>
                <c:pt idx="146143">
                  <c:v>123737</c:v>
                </c:pt>
                <c:pt idx="146144">
                  <c:v>123737</c:v>
                </c:pt>
                <c:pt idx="146145">
                  <c:v>123737</c:v>
                </c:pt>
                <c:pt idx="146146">
                  <c:v>123737</c:v>
                </c:pt>
                <c:pt idx="146147">
                  <c:v>123737</c:v>
                </c:pt>
                <c:pt idx="146148">
                  <c:v>123737</c:v>
                </c:pt>
                <c:pt idx="146149">
                  <c:v>123737</c:v>
                </c:pt>
                <c:pt idx="146150">
                  <c:v>123737</c:v>
                </c:pt>
                <c:pt idx="146151">
                  <c:v>123737</c:v>
                </c:pt>
                <c:pt idx="146152">
                  <c:v>123737</c:v>
                </c:pt>
                <c:pt idx="146153">
                  <c:v>123737</c:v>
                </c:pt>
                <c:pt idx="146154">
                  <c:v>123737</c:v>
                </c:pt>
                <c:pt idx="146155">
                  <c:v>123737</c:v>
                </c:pt>
                <c:pt idx="146156">
                  <c:v>123737</c:v>
                </c:pt>
                <c:pt idx="146157">
                  <c:v>123737</c:v>
                </c:pt>
                <c:pt idx="146158">
                  <c:v>123737</c:v>
                </c:pt>
                <c:pt idx="146159">
                  <c:v>123737</c:v>
                </c:pt>
                <c:pt idx="146160">
                  <c:v>123737</c:v>
                </c:pt>
                <c:pt idx="146161">
                  <c:v>123737</c:v>
                </c:pt>
                <c:pt idx="146162">
                  <c:v>123737</c:v>
                </c:pt>
                <c:pt idx="146163">
                  <c:v>123737</c:v>
                </c:pt>
                <c:pt idx="146164">
                  <c:v>123737</c:v>
                </c:pt>
                <c:pt idx="146165">
                  <c:v>123737</c:v>
                </c:pt>
                <c:pt idx="146166">
                  <c:v>123737</c:v>
                </c:pt>
                <c:pt idx="146167">
                  <c:v>123737</c:v>
                </c:pt>
                <c:pt idx="146168">
                  <c:v>123737</c:v>
                </c:pt>
                <c:pt idx="146169">
                  <c:v>123737</c:v>
                </c:pt>
                <c:pt idx="146170">
                  <c:v>123737</c:v>
                </c:pt>
                <c:pt idx="146171">
                  <c:v>123737</c:v>
                </c:pt>
                <c:pt idx="146172">
                  <c:v>123737</c:v>
                </c:pt>
                <c:pt idx="146173">
                  <c:v>123737</c:v>
                </c:pt>
                <c:pt idx="146174">
                  <c:v>123737</c:v>
                </c:pt>
                <c:pt idx="146175">
                  <c:v>123737</c:v>
                </c:pt>
                <c:pt idx="146176">
                  <c:v>123737</c:v>
                </c:pt>
                <c:pt idx="146177">
                  <c:v>123737</c:v>
                </c:pt>
                <c:pt idx="146178">
                  <c:v>123737</c:v>
                </c:pt>
                <c:pt idx="146179">
                  <c:v>123737</c:v>
                </c:pt>
                <c:pt idx="146180">
                  <c:v>123737</c:v>
                </c:pt>
                <c:pt idx="146181">
                  <c:v>123737</c:v>
                </c:pt>
                <c:pt idx="146182">
                  <c:v>123737</c:v>
                </c:pt>
                <c:pt idx="146183">
                  <c:v>123737</c:v>
                </c:pt>
                <c:pt idx="146184">
                  <c:v>123737</c:v>
                </c:pt>
                <c:pt idx="146185">
                  <c:v>123737</c:v>
                </c:pt>
                <c:pt idx="146186">
                  <c:v>123737</c:v>
                </c:pt>
                <c:pt idx="146187">
                  <c:v>123737</c:v>
                </c:pt>
                <c:pt idx="146188">
                  <c:v>123737</c:v>
                </c:pt>
                <c:pt idx="146189">
                  <c:v>123737</c:v>
                </c:pt>
                <c:pt idx="146190">
                  <c:v>123737</c:v>
                </c:pt>
                <c:pt idx="146191">
                  <c:v>123737</c:v>
                </c:pt>
                <c:pt idx="146192">
                  <c:v>123737</c:v>
                </c:pt>
                <c:pt idx="146193">
                  <c:v>123737</c:v>
                </c:pt>
                <c:pt idx="146194">
                  <c:v>123737</c:v>
                </c:pt>
                <c:pt idx="146195">
                  <c:v>123737</c:v>
                </c:pt>
                <c:pt idx="146196">
                  <c:v>123737</c:v>
                </c:pt>
                <c:pt idx="146197">
                  <c:v>123737</c:v>
                </c:pt>
                <c:pt idx="146198">
                  <c:v>123737</c:v>
                </c:pt>
                <c:pt idx="146199">
                  <c:v>123737</c:v>
                </c:pt>
                <c:pt idx="146200">
                  <c:v>123737</c:v>
                </c:pt>
                <c:pt idx="146201">
                  <c:v>123737</c:v>
                </c:pt>
                <c:pt idx="146202">
                  <c:v>123737</c:v>
                </c:pt>
                <c:pt idx="146203">
                  <c:v>123737</c:v>
                </c:pt>
                <c:pt idx="146204">
                  <c:v>123737</c:v>
                </c:pt>
                <c:pt idx="146205">
                  <c:v>123737</c:v>
                </c:pt>
                <c:pt idx="146206">
                  <c:v>123737</c:v>
                </c:pt>
                <c:pt idx="146207">
                  <c:v>123737</c:v>
                </c:pt>
                <c:pt idx="146208">
                  <c:v>123737</c:v>
                </c:pt>
                <c:pt idx="146209">
                  <c:v>123737</c:v>
                </c:pt>
                <c:pt idx="146210">
                  <c:v>123737</c:v>
                </c:pt>
                <c:pt idx="146211">
                  <c:v>123737</c:v>
                </c:pt>
                <c:pt idx="146212">
                  <c:v>123737</c:v>
                </c:pt>
                <c:pt idx="146213">
                  <c:v>123737</c:v>
                </c:pt>
                <c:pt idx="146214">
                  <c:v>123737</c:v>
                </c:pt>
                <c:pt idx="146215">
                  <c:v>123737</c:v>
                </c:pt>
                <c:pt idx="146216">
                  <c:v>123737</c:v>
                </c:pt>
                <c:pt idx="146217">
                  <c:v>123737</c:v>
                </c:pt>
                <c:pt idx="146218">
                  <c:v>123737</c:v>
                </c:pt>
                <c:pt idx="146219">
                  <c:v>123737</c:v>
                </c:pt>
                <c:pt idx="146220">
                  <c:v>123737</c:v>
                </c:pt>
                <c:pt idx="146221">
                  <c:v>123737</c:v>
                </c:pt>
                <c:pt idx="146222">
                  <c:v>123737</c:v>
                </c:pt>
                <c:pt idx="146223">
                  <c:v>123737</c:v>
                </c:pt>
                <c:pt idx="146224">
                  <c:v>123737</c:v>
                </c:pt>
                <c:pt idx="146225">
                  <c:v>123737</c:v>
                </c:pt>
                <c:pt idx="146226">
                  <c:v>123737</c:v>
                </c:pt>
                <c:pt idx="146227">
                  <c:v>123737</c:v>
                </c:pt>
                <c:pt idx="146228">
                  <c:v>123737</c:v>
                </c:pt>
                <c:pt idx="146229">
                  <c:v>123737</c:v>
                </c:pt>
                <c:pt idx="146230">
                  <c:v>123737</c:v>
                </c:pt>
                <c:pt idx="146231">
                  <c:v>123737</c:v>
                </c:pt>
                <c:pt idx="146232">
                  <c:v>123737</c:v>
                </c:pt>
                <c:pt idx="146233">
                  <c:v>123737</c:v>
                </c:pt>
                <c:pt idx="146234">
                  <c:v>123737</c:v>
                </c:pt>
                <c:pt idx="146235">
                  <c:v>123737</c:v>
                </c:pt>
                <c:pt idx="146236">
                  <c:v>123737</c:v>
                </c:pt>
                <c:pt idx="146237">
                  <c:v>123737</c:v>
                </c:pt>
                <c:pt idx="146238">
                  <c:v>123737</c:v>
                </c:pt>
                <c:pt idx="146239">
                  <c:v>123737</c:v>
                </c:pt>
                <c:pt idx="146240">
                  <c:v>123737</c:v>
                </c:pt>
                <c:pt idx="146241">
                  <c:v>123737</c:v>
                </c:pt>
                <c:pt idx="146242">
                  <c:v>123737</c:v>
                </c:pt>
                <c:pt idx="146243">
                  <c:v>123737</c:v>
                </c:pt>
                <c:pt idx="146244">
                  <c:v>123737</c:v>
                </c:pt>
                <c:pt idx="146245">
                  <c:v>123737</c:v>
                </c:pt>
                <c:pt idx="146246">
                  <c:v>123737</c:v>
                </c:pt>
                <c:pt idx="146247">
                  <c:v>123737</c:v>
                </c:pt>
                <c:pt idx="146248">
                  <c:v>123737</c:v>
                </c:pt>
                <c:pt idx="146249">
                  <c:v>123737</c:v>
                </c:pt>
                <c:pt idx="146250">
                  <c:v>123737</c:v>
                </c:pt>
                <c:pt idx="146251">
                  <c:v>123737</c:v>
                </c:pt>
                <c:pt idx="146252">
                  <c:v>123737</c:v>
                </c:pt>
                <c:pt idx="146253">
                  <c:v>123737</c:v>
                </c:pt>
                <c:pt idx="146254">
                  <c:v>123737</c:v>
                </c:pt>
                <c:pt idx="146255">
                  <c:v>123737</c:v>
                </c:pt>
                <c:pt idx="146256">
                  <c:v>123737</c:v>
                </c:pt>
                <c:pt idx="146257">
                  <c:v>123737</c:v>
                </c:pt>
                <c:pt idx="146258">
                  <c:v>123737</c:v>
                </c:pt>
                <c:pt idx="146259">
                  <c:v>123737</c:v>
                </c:pt>
                <c:pt idx="146260">
                  <c:v>123737</c:v>
                </c:pt>
                <c:pt idx="146261">
                  <c:v>123737</c:v>
                </c:pt>
                <c:pt idx="146262">
                  <c:v>123737</c:v>
                </c:pt>
                <c:pt idx="146263">
                  <c:v>123737</c:v>
                </c:pt>
                <c:pt idx="146264">
                  <c:v>123737</c:v>
                </c:pt>
                <c:pt idx="146265">
                  <c:v>123737</c:v>
                </c:pt>
                <c:pt idx="146266">
                  <c:v>123737</c:v>
                </c:pt>
                <c:pt idx="146267">
                  <c:v>123737</c:v>
                </c:pt>
                <c:pt idx="146268">
                  <c:v>123737</c:v>
                </c:pt>
                <c:pt idx="146269">
                  <c:v>123737</c:v>
                </c:pt>
                <c:pt idx="146270">
                  <c:v>123737</c:v>
                </c:pt>
                <c:pt idx="146271">
                  <c:v>123737</c:v>
                </c:pt>
                <c:pt idx="146272">
                  <c:v>123737</c:v>
                </c:pt>
                <c:pt idx="146273">
                  <c:v>123737</c:v>
                </c:pt>
                <c:pt idx="146274">
                  <c:v>123737</c:v>
                </c:pt>
                <c:pt idx="146275">
                  <c:v>123737</c:v>
                </c:pt>
                <c:pt idx="146276">
                  <c:v>123737</c:v>
                </c:pt>
                <c:pt idx="146277">
                  <c:v>123737</c:v>
                </c:pt>
                <c:pt idx="146278">
                  <c:v>123737</c:v>
                </c:pt>
                <c:pt idx="146279">
                  <c:v>123737</c:v>
                </c:pt>
                <c:pt idx="146280">
                  <c:v>123737</c:v>
                </c:pt>
                <c:pt idx="146281">
                  <c:v>123737</c:v>
                </c:pt>
                <c:pt idx="146282">
                  <c:v>123737</c:v>
                </c:pt>
                <c:pt idx="146283">
                  <c:v>123737</c:v>
                </c:pt>
                <c:pt idx="146284">
                  <c:v>123737</c:v>
                </c:pt>
                <c:pt idx="146285">
                  <c:v>123737</c:v>
                </c:pt>
                <c:pt idx="146286">
                  <c:v>123737</c:v>
                </c:pt>
                <c:pt idx="146287">
                  <c:v>123737</c:v>
                </c:pt>
                <c:pt idx="146288">
                  <c:v>123737</c:v>
                </c:pt>
                <c:pt idx="146289">
                  <c:v>123737</c:v>
                </c:pt>
                <c:pt idx="146290">
                  <c:v>123737</c:v>
                </c:pt>
                <c:pt idx="146291">
                  <c:v>123737</c:v>
                </c:pt>
                <c:pt idx="146292">
                  <c:v>123737</c:v>
                </c:pt>
                <c:pt idx="146293">
                  <c:v>123737</c:v>
                </c:pt>
                <c:pt idx="146294">
                  <c:v>123737</c:v>
                </c:pt>
                <c:pt idx="146295">
                  <c:v>123737</c:v>
                </c:pt>
                <c:pt idx="146296">
                  <c:v>123737</c:v>
                </c:pt>
                <c:pt idx="146297">
                  <c:v>123737</c:v>
                </c:pt>
                <c:pt idx="146298">
                  <c:v>123737</c:v>
                </c:pt>
                <c:pt idx="146299">
                  <c:v>123737</c:v>
                </c:pt>
                <c:pt idx="146300">
                  <c:v>123737</c:v>
                </c:pt>
                <c:pt idx="146301">
                  <c:v>123737</c:v>
                </c:pt>
                <c:pt idx="146302">
                  <c:v>123737</c:v>
                </c:pt>
                <c:pt idx="146303">
                  <c:v>123737</c:v>
                </c:pt>
                <c:pt idx="146304">
                  <c:v>123737</c:v>
                </c:pt>
                <c:pt idx="146305">
                  <c:v>123737</c:v>
                </c:pt>
                <c:pt idx="146306">
                  <c:v>123737</c:v>
                </c:pt>
                <c:pt idx="146307">
                  <c:v>123737</c:v>
                </c:pt>
                <c:pt idx="146308">
                  <c:v>123737</c:v>
                </c:pt>
                <c:pt idx="146309">
                  <c:v>123737</c:v>
                </c:pt>
                <c:pt idx="146310">
                  <c:v>123737</c:v>
                </c:pt>
                <c:pt idx="146311">
                  <c:v>123737</c:v>
                </c:pt>
                <c:pt idx="146312">
                  <c:v>123737</c:v>
                </c:pt>
                <c:pt idx="146313">
                  <c:v>123737</c:v>
                </c:pt>
                <c:pt idx="146314">
                  <c:v>123737</c:v>
                </c:pt>
                <c:pt idx="146315">
                  <c:v>123737</c:v>
                </c:pt>
                <c:pt idx="146316">
                  <c:v>123737</c:v>
                </c:pt>
                <c:pt idx="146317">
                  <c:v>123737</c:v>
                </c:pt>
                <c:pt idx="146318">
                  <c:v>123737</c:v>
                </c:pt>
                <c:pt idx="146319">
                  <c:v>123737</c:v>
                </c:pt>
                <c:pt idx="146320">
                  <c:v>123737</c:v>
                </c:pt>
                <c:pt idx="146321">
                  <c:v>123737</c:v>
                </c:pt>
                <c:pt idx="146322">
                  <c:v>123737</c:v>
                </c:pt>
                <c:pt idx="146323">
                  <c:v>123737</c:v>
                </c:pt>
                <c:pt idx="146324">
                  <c:v>123737</c:v>
                </c:pt>
                <c:pt idx="146325">
                  <c:v>123737</c:v>
                </c:pt>
                <c:pt idx="146326">
                  <c:v>123737</c:v>
                </c:pt>
                <c:pt idx="146327">
                  <c:v>123737</c:v>
                </c:pt>
                <c:pt idx="146328">
                  <c:v>123737</c:v>
                </c:pt>
                <c:pt idx="146329">
                  <c:v>123737</c:v>
                </c:pt>
                <c:pt idx="146330">
                  <c:v>123737</c:v>
                </c:pt>
                <c:pt idx="146331">
                  <c:v>123737</c:v>
                </c:pt>
                <c:pt idx="146332">
                  <c:v>123737</c:v>
                </c:pt>
                <c:pt idx="146333">
                  <c:v>123737</c:v>
                </c:pt>
                <c:pt idx="146334">
                  <c:v>123737</c:v>
                </c:pt>
                <c:pt idx="146335">
                  <c:v>123737</c:v>
                </c:pt>
                <c:pt idx="146336">
                  <c:v>123737</c:v>
                </c:pt>
                <c:pt idx="146337">
                  <c:v>123737</c:v>
                </c:pt>
                <c:pt idx="146338">
                  <c:v>123737</c:v>
                </c:pt>
                <c:pt idx="146339">
                  <c:v>123737</c:v>
                </c:pt>
                <c:pt idx="146340">
                  <c:v>123737</c:v>
                </c:pt>
                <c:pt idx="146341">
                  <c:v>123737</c:v>
                </c:pt>
                <c:pt idx="146342">
                  <c:v>123737</c:v>
                </c:pt>
                <c:pt idx="146343">
                  <c:v>123737</c:v>
                </c:pt>
                <c:pt idx="146344">
                  <c:v>123737</c:v>
                </c:pt>
                <c:pt idx="146345">
                  <c:v>123737</c:v>
                </c:pt>
                <c:pt idx="146346">
                  <c:v>123737</c:v>
                </c:pt>
                <c:pt idx="146347">
                  <c:v>123737</c:v>
                </c:pt>
                <c:pt idx="146348">
                  <c:v>123737</c:v>
                </c:pt>
                <c:pt idx="146349">
                  <c:v>123737</c:v>
                </c:pt>
                <c:pt idx="146350">
                  <c:v>123737</c:v>
                </c:pt>
                <c:pt idx="146351">
                  <c:v>123737</c:v>
                </c:pt>
                <c:pt idx="146352">
                  <c:v>123737</c:v>
                </c:pt>
                <c:pt idx="146353">
                  <c:v>123737</c:v>
                </c:pt>
                <c:pt idx="146354">
                  <c:v>123737</c:v>
                </c:pt>
                <c:pt idx="146355">
                  <c:v>123737</c:v>
                </c:pt>
                <c:pt idx="146356">
                  <c:v>123737</c:v>
                </c:pt>
                <c:pt idx="146357">
                  <c:v>123737</c:v>
                </c:pt>
                <c:pt idx="146358">
                  <c:v>123737</c:v>
                </c:pt>
                <c:pt idx="146359">
                  <c:v>123737</c:v>
                </c:pt>
                <c:pt idx="146360">
                  <c:v>123737</c:v>
                </c:pt>
                <c:pt idx="146361">
                  <c:v>123737</c:v>
                </c:pt>
                <c:pt idx="146362">
                  <c:v>123737</c:v>
                </c:pt>
                <c:pt idx="146363">
                  <c:v>123737</c:v>
                </c:pt>
                <c:pt idx="146364">
                  <c:v>123737</c:v>
                </c:pt>
                <c:pt idx="146365">
                  <c:v>123737</c:v>
                </c:pt>
                <c:pt idx="146366">
                  <c:v>123737</c:v>
                </c:pt>
                <c:pt idx="146367">
                  <c:v>123737</c:v>
                </c:pt>
                <c:pt idx="146368">
                  <c:v>123737</c:v>
                </c:pt>
                <c:pt idx="146369">
                  <c:v>123737</c:v>
                </c:pt>
                <c:pt idx="146370">
                  <c:v>123737</c:v>
                </c:pt>
                <c:pt idx="146371">
                  <c:v>123737</c:v>
                </c:pt>
                <c:pt idx="146372">
                  <c:v>123737</c:v>
                </c:pt>
                <c:pt idx="146373">
                  <c:v>123737</c:v>
                </c:pt>
                <c:pt idx="146374">
                  <c:v>123737</c:v>
                </c:pt>
                <c:pt idx="146375">
                  <c:v>123737</c:v>
                </c:pt>
                <c:pt idx="146376">
                  <c:v>123737</c:v>
                </c:pt>
                <c:pt idx="146377">
                  <c:v>123737</c:v>
                </c:pt>
                <c:pt idx="146378">
                  <c:v>123737</c:v>
                </c:pt>
                <c:pt idx="146379">
                  <c:v>123737</c:v>
                </c:pt>
                <c:pt idx="146380">
                  <c:v>123737</c:v>
                </c:pt>
                <c:pt idx="146381">
                  <c:v>123737</c:v>
                </c:pt>
                <c:pt idx="146382">
                  <c:v>123737</c:v>
                </c:pt>
                <c:pt idx="146383">
                  <c:v>123737</c:v>
                </c:pt>
                <c:pt idx="146384">
                  <c:v>123737</c:v>
                </c:pt>
                <c:pt idx="146385">
                  <c:v>123737</c:v>
                </c:pt>
                <c:pt idx="146386">
                  <c:v>123737</c:v>
                </c:pt>
                <c:pt idx="146387">
                  <c:v>123737</c:v>
                </c:pt>
                <c:pt idx="146388">
                  <c:v>123737</c:v>
                </c:pt>
                <c:pt idx="146389">
                  <c:v>123737</c:v>
                </c:pt>
                <c:pt idx="146390">
                  <c:v>123737</c:v>
                </c:pt>
                <c:pt idx="146391">
                  <c:v>123737</c:v>
                </c:pt>
                <c:pt idx="146392">
                  <c:v>123737</c:v>
                </c:pt>
                <c:pt idx="146393">
                  <c:v>123737</c:v>
                </c:pt>
                <c:pt idx="146394">
                  <c:v>123737</c:v>
                </c:pt>
                <c:pt idx="146395">
                  <c:v>123737</c:v>
                </c:pt>
                <c:pt idx="146396">
                  <c:v>123737</c:v>
                </c:pt>
                <c:pt idx="146397">
                  <c:v>123737</c:v>
                </c:pt>
                <c:pt idx="146398">
                  <c:v>123737</c:v>
                </c:pt>
                <c:pt idx="146399">
                  <c:v>123737</c:v>
                </c:pt>
                <c:pt idx="146400">
                  <c:v>123737</c:v>
                </c:pt>
                <c:pt idx="146401">
                  <c:v>123737</c:v>
                </c:pt>
                <c:pt idx="146402">
                  <c:v>123737</c:v>
                </c:pt>
                <c:pt idx="146403">
                  <c:v>123737</c:v>
                </c:pt>
                <c:pt idx="146404">
                  <c:v>123737</c:v>
                </c:pt>
                <c:pt idx="146405">
                  <c:v>123737</c:v>
                </c:pt>
                <c:pt idx="146406">
                  <c:v>123737</c:v>
                </c:pt>
                <c:pt idx="146407">
                  <c:v>123737</c:v>
                </c:pt>
                <c:pt idx="146408">
                  <c:v>123737</c:v>
                </c:pt>
                <c:pt idx="146409">
                  <c:v>123737</c:v>
                </c:pt>
                <c:pt idx="146410">
                  <c:v>123737</c:v>
                </c:pt>
                <c:pt idx="146411">
                  <c:v>123737</c:v>
                </c:pt>
                <c:pt idx="146412">
                  <c:v>123737</c:v>
                </c:pt>
                <c:pt idx="146413">
                  <c:v>123737</c:v>
                </c:pt>
                <c:pt idx="146414">
                  <c:v>123737</c:v>
                </c:pt>
                <c:pt idx="146415">
                  <c:v>123737</c:v>
                </c:pt>
                <c:pt idx="146416">
                  <c:v>123737</c:v>
                </c:pt>
                <c:pt idx="146417">
                  <c:v>123737</c:v>
                </c:pt>
                <c:pt idx="146418">
                  <c:v>123737</c:v>
                </c:pt>
                <c:pt idx="146419">
                  <c:v>123737</c:v>
                </c:pt>
                <c:pt idx="146420">
                  <c:v>123737</c:v>
                </c:pt>
                <c:pt idx="146421">
                  <c:v>123737</c:v>
                </c:pt>
                <c:pt idx="146422">
                  <c:v>123737</c:v>
                </c:pt>
                <c:pt idx="146423">
                  <c:v>123737</c:v>
                </c:pt>
                <c:pt idx="146424">
                  <c:v>123737</c:v>
                </c:pt>
                <c:pt idx="146425">
                  <c:v>123737</c:v>
                </c:pt>
                <c:pt idx="146426">
                  <c:v>123737</c:v>
                </c:pt>
                <c:pt idx="146427">
                  <c:v>123737</c:v>
                </c:pt>
                <c:pt idx="146428">
                  <c:v>123737</c:v>
                </c:pt>
                <c:pt idx="146429">
                  <c:v>123737</c:v>
                </c:pt>
                <c:pt idx="146430">
                  <c:v>123737</c:v>
                </c:pt>
                <c:pt idx="146431">
                  <c:v>123737</c:v>
                </c:pt>
                <c:pt idx="146432">
                  <c:v>123737</c:v>
                </c:pt>
                <c:pt idx="146433">
                  <c:v>123737</c:v>
                </c:pt>
                <c:pt idx="146434">
                  <c:v>123737</c:v>
                </c:pt>
                <c:pt idx="146435">
                  <c:v>123737</c:v>
                </c:pt>
                <c:pt idx="146436">
                  <c:v>123737</c:v>
                </c:pt>
                <c:pt idx="146437">
                  <c:v>123737</c:v>
                </c:pt>
                <c:pt idx="146438">
                  <c:v>123737</c:v>
                </c:pt>
                <c:pt idx="146439">
                  <c:v>123737</c:v>
                </c:pt>
                <c:pt idx="146440">
                  <c:v>123737</c:v>
                </c:pt>
                <c:pt idx="146441">
                  <c:v>123737</c:v>
                </c:pt>
                <c:pt idx="146442">
                  <c:v>123737</c:v>
                </c:pt>
                <c:pt idx="146443">
                  <c:v>123737</c:v>
                </c:pt>
                <c:pt idx="146444">
                  <c:v>123737</c:v>
                </c:pt>
                <c:pt idx="146445">
                  <c:v>123737</c:v>
                </c:pt>
                <c:pt idx="146446">
                  <c:v>123737</c:v>
                </c:pt>
                <c:pt idx="146447">
                  <c:v>123737</c:v>
                </c:pt>
                <c:pt idx="146448">
                  <c:v>123737</c:v>
                </c:pt>
                <c:pt idx="146449">
                  <c:v>123737</c:v>
                </c:pt>
                <c:pt idx="146450">
                  <c:v>123737</c:v>
                </c:pt>
                <c:pt idx="146451">
                  <c:v>123737</c:v>
                </c:pt>
                <c:pt idx="146452">
                  <c:v>123737</c:v>
                </c:pt>
                <c:pt idx="146453">
                  <c:v>123737</c:v>
                </c:pt>
                <c:pt idx="146454">
                  <c:v>123737</c:v>
                </c:pt>
                <c:pt idx="146455">
                  <c:v>123737</c:v>
                </c:pt>
                <c:pt idx="146456">
                  <c:v>123737</c:v>
                </c:pt>
                <c:pt idx="146457">
                  <c:v>123737</c:v>
                </c:pt>
                <c:pt idx="146458">
                  <c:v>123737</c:v>
                </c:pt>
                <c:pt idx="146459">
                  <c:v>123737</c:v>
                </c:pt>
                <c:pt idx="146460">
                  <c:v>123737</c:v>
                </c:pt>
                <c:pt idx="146461">
                  <c:v>123737</c:v>
                </c:pt>
                <c:pt idx="146462">
                  <c:v>123737</c:v>
                </c:pt>
                <c:pt idx="146463">
                  <c:v>123737</c:v>
                </c:pt>
                <c:pt idx="146464">
                  <c:v>123737</c:v>
                </c:pt>
                <c:pt idx="146465">
                  <c:v>123737</c:v>
                </c:pt>
                <c:pt idx="146466">
                  <c:v>123737</c:v>
                </c:pt>
                <c:pt idx="146467">
                  <c:v>123737</c:v>
                </c:pt>
                <c:pt idx="146468">
                  <c:v>123737</c:v>
                </c:pt>
                <c:pt idx="146469">
                  <c:v>123737</c:v>
                </c:pt>
                <c:pt idx="146470">
                  <c:v>123737</c:v>
                </c:pt>
                <c:pt idx="146471">
                  <c:v>123737</c:v>
                </c:pt>
                <c:pt idx="146472">
                  <c:v>123737</c:v>
                </c:pt>
                <c:pt idx="146473">
                  <c:v>123737</c:v>
                </c:pt>
                <c:pt idx="146474">
                  <c:v>123737</c:v>
                </c:pt>
                <c:pt idx="146475">
                  <c:v>123737</c:v>
                </c:pt>
                <c:pt idx="146476">
                  <c:v>123737</c:v>
                </c:pt>
                <c:pt idx="146477">
                  <c:v>123737</c:v>
                </c:pt>
                <c:pt idx="146478">
                  <c:v>123737</c:v>
                </c:pt>
                <c:pt idx="146479">
                  <c:v>123737</c:v>
                </c:pt>
                <c:pt idx="146480">
                  <c:v>123737</c:v>
                </c:pt>
                <c:pt idx="146481">
                  <c:v>123737</c:v>
                </c:pt>
                <c:pt idx="146482">
                  <c:v>123737</c:v>
                </c:pt>
                <c:pt idx="146483">
                  <c:v>123737</c:v>
                </c:pt>
                <c:pt idx="146484">
                  <c:v>123737</c:v>
                </c:pt>
                <c:pt idx="146485">
                  <c:v>123737</c:v>
                </c:pt>
                <c:pt idx="146486">
                  <c:v>123737</c:v>
                </c:pt>
                <c:pt idx="146487">
                  <c:v>123737</c:v>
                </c:pt>
                <c:pt idx="146488">
                  <c:v>123737</c:v>
                </c:pt>
                <c:pt idx="146489">
                  <c:v>123737</c:v>
                </c:pt>
                <c:pt idx="146490">
                  <c:v>123737</c:v>
                </c:pt>
                <c:pt idx="146491">
                  <c:v>123737</c:v>
                </c:pt>
                <c:pt idx="146492">
                  <c:v>123737</c:v>
                </c:pt>
                <c:pt idx="146493">
                  <c:v>123737</c:v>
                </c:pt>
                <c:pt idx="146494">
                  <c:v>123737</c:v>
                </c:pt>
                <c:pt idx="146495">
                  <c:v>123737</c:v>
                </c:pt>
                <c:pt idx="146496">
                  <c:v>123737</c:v>
                </c:pt>
                <c:pt idx="146497">
                  <c:v>123737</c:v>
                </c:pt>
                <c:pt idx="146498">
                  <c:v>123737</c:v>
                </c:pt>
                <c:pt idx="146499">
                  <c:v>123737</c:v>
                </c:pt>
                <c:pt idx="146500">
                  <c:v>123737</c:v>
                </c:pt>
                <c:pt idx="146501">
                  <c:v>123737</c:v>
                </c:pt>
                <c:pt idx="146502">
                  <c:v>123737</c:v>
                </c:pt>
                <c:pt idx="146503">
                  <c:v>123737</c:v>
                </c:pt>
                <c:pt idx="146504">
                  <c:v>123737</c:v>
                </c:pt>
                <c:pt idx="146505">
                  <c:v>123737</c:v>
                </c:pt>
                <c:pt idx="146506">
                  <c:v>123737</c:v>
                </c:pt>
                <c:pt idx="146507">
                  <c:v>123737</c:v>
                </c:pt>
                <c:pt idx="146508">
                  <c:v>123737</c:v>
                </c:pt>
                <c:pt idx="146509">
                  <c:v>123737</c:v>
                </c:pt>
                <c:pt idx="146510">
                  <c:v>123737</c:v>
                </c:pt>
                <c:pt idx="146511">
                  <c:v>123737</c:v>
                </c:pt>
                <c:pt idx="146512">
                  <c:v>123737</c:v>
                </c:pt>
                <c:pt idx="146513">
                  <c:v>123737</c:v>
                </c:pt>
                <c:pt idx="146514">
                  <c:v>123737</c:v>
                </c:pt>
                <c:pt idx="146515">
                  <c:v>123737</c:v>
                </c:pt>
                <c:pt idx="146516">
                  <c:v>123737</c:v>
                </c:pt>
                <c:pt idx="146517">
                  <c:v>123737</c:v>
                </c:pt>
                <c:pt idx="146518">
                  <c:v>123737</c:v>
                </c:pt>
                <c:pt idx="146519">
                  <c:v>123737</c:v>
                </c:pt>
                <c:pt idx="146520">
                  <c:v>123737</c:v>
                </c:pt>
                <c:pt idx="146521">
                  <c:v>123737</c:v>
                </c:pt>
                <c:pt idx="146522">
                  <c:v>123737</c:v>
                </c:pt>
                <c:pt idx="146523">
                  <c:v>123737</c:v>
                </c:pt>
                <c:pt idx="146524">
                  <c:v>123737</c:v>
                </c:pt>
                <c:pt idx="146525">
                  <c:v>123737</c:v>
                </c:pt>
                <c:pt idx="146526">
                  <c:v>123737</c:v>
                </c:pt>
                <c:pt idx="146527">
                  <c:v>123737</c:v>
                </c:pt>
                <c:pt idx="146528">
                  <c:v>123737</c:v>
                </c:pt>
                <c:pt idx="146529">
                  <c:v>123737</c:v>
                </c:pt>
                <c:pt idx="146530">
                  <c:v>123737</c:v>
                </c:pt>
                <c:pt idx="146531">
                  <c:v>123737</c:v>
                </c:pt>
                <c:pt idx="146532">
                  <c:v>123737</c:v>
                </c:pt>
                <c:pt idx="146533">
                  <c:v>123737</c:v>
                </c:pt>
                <c:pt idx="146534">
                  <c:v>123737</c:v>
                </c:pt>
                <c:pt idx="146535">
                  <c:v>123737</c:v>
                </c:pt>
                <c:pt idx="146536">
                  <c:v>123737</c:v>
                </c:pt>
                <c:pt idx="146537">
                  <c:v>123737</c:v>
                </c:pt>
                <c:pt idx="146538">
                  <c:v>123737</c:v>
                </c:pt>
                <c:pt idx="146539">
                  <c:v>123737</c:v>
                </c:pt>
                <c:pt idx="146540">
                  <c:v>123737</c:v>
                </c:pt>
                <c:pt idx="146541">
                  <c:v>123737</c:v>
                </c:pt>
                <c:pt idx="146542">
                  <c:v>123737</c:v>
                </c:pt>
                <c:pt idx="146543">
                  <c:v>123737</c:v>
                </c:pt>
                <c:pt idx="146544">
                  <c:v>123737</c:v>
                </c:pt>
                <c:pt idx="146545">
                  <c:v>123737</c:v>
                </c:pt>
                <c:pt idx="146546">
                  <c:v>123737</c:v>
                </c:pt>
                <c:pt idx="146547">
                  <c:v>123737</c:v>
                </c:pt>
                <c:pt idx="146548">
                  <c:v>123737</c:v>
                </c:pt>
                <c:pt idx="146549">
                  <c:v>123737</c:v>
                </c:pt>
                <c:pt idx="146550">
                  <c:v>123737</c:v>
                </c:pt>
                <c:pt idx="146551">
                  <c:v>123737</c:v>
                </c:pt>
                <c:pt idx="146552">
                  <c:v>123737</c:v>
                </c:pt>
                <c:pt idx="146553">
                  <c:v>123737</c:v>
                </c:pt>
                <c:pt idx="146554">
                  <c:v>123737</c:v>
                </c:pt>
                <c:pt idx="146555">
                  <c:v>123737</c:v>
                </c:pt>
                <c:pt idx="146556">
                  <c:v>123737</c:v>
                </c:pt>
                <c:pt idx="146557">
                  <c:v>123737</c:v>
                </c:pt>
                <c:pt idx="146558">
                  <c:v>123737</c:v>
                </c:pt>
                <c:pt idx="146559">
                  <c:v>123737</c:v>
                </c:pt>
                <c:pt idx="146560">
                  <c:v>123737</c:v>
                </c:pt>
                <c:pt idx="146561">
                  <c:v>123737</c:v>
                </c:pt>
                <c:pt idx="146562">
                  <c:v>123737</c:v>
                </c:pt>
                <c:pt idx="146563">
                  <c:v>123737</c:v>
                </c:pt>
                <c:pt idx="146564">
                  <c:v>123737</c:v>
                </c:pt>
                <c:pt idx="146565">
                  <c:v>123737</c:v>
                </c:pt>
                <c:pt idx="146566">
                  <c:v>123737</c:v>
                </c:pt>
                <c:pt idx="146567">
                  <c:v>123737</c:v>
                </c:pt>
                <c:pt idx="146568">
                  <c:v>123737</c:v>
                </c:pt>
                <c:pt idx="146569">
                  <c:v>123737</c:v>
                </c:pt>
                <c:pt idx="146570">
                  <c:v>123737</c:v>
                </c:pt>
                <c:pt idx="146571">
                  <c:v>123737</c:v>
                </c:pt>
                <c:pt idx="146572">
                  <c:v>123737</c:v>
                </c:pt>
                <c:pt idx="146573">
                  <c:v>123737</c:v>
                </c:pt>
                <c:pt idx="146574">
                  <c:v>123737</c:v>
                </c:pt>
                <c:pt idx="146575">
                  <c:v>123737</c:v>
                </c:pt>
                <c:pt idx="146576">
                  <c:v>123737</c:v>
                </c:pt>
                <c:pt idx="146577">
                  <c:v>123737</c:v>
                </c:pt>
                <c:pt idx="146578">
                  <c:v>123737</c:v>
                </c:pt>
                <c:pt idx="146579">
                  <c:v>123737</c:v>
                </c:pt>
                <c:pt idx="146580">
                  <c:v>123737</c:v>
                </c:pt>
                <c:pt idx="146581">
                  <c:v>123737</c:v>
                </c:pt>
                <c:pt idx="146582">
                  <c:v>123737</c:v>
                </c:pt>
                <c:pt idx="146583">
                  <c:v>123737</c:v>
                </c:pt>
                <c:pt idx="146584">
                  <c:v>123737</c:v>
                </c:pt>
                <c:pt idx="146585">
                  <c:v>123737</c:v>
                </c:pt>
                <c:pt idx="146586">
                  <c:v>123737</c:v>
                </c:pt>
                <c:pt idx="146587">
                  <c:v>123737</c:v>
                </c:pt>
                <c:pt idx="146588">
                  <c:v>123737</c:v>
                </c:pt>
                <c:pt idx="146589">
                  <c:v>123737</c:v>
                </c:pt>
                <c:pt idx="146590">
                  <c:v>123737</c:v>
                </c:pt>
                <c:pt idx="146591">
                  <c:v>123737</c:v>
                </c:pt>
                <c:pt idx="146592">
                  <c:v>123737</c:v>
                </c:pt>
                <c:pt idx="146593">
                  <c:v>123737</c:v>
                </c:pt>
                <c:pt idx="146594">
                  <c:v>123737</c:v>
                </c:pt>
                <c:pt idx="146595">
                  <c:v>123737</c:v>
                </c:pt>
                <c:pt idx="146596">
                  <c:v>123737</c:v>
                </c:pt>
                <c:pt idx="146597">
                  <c:v>123737</c:v>
                </c:pt>
                <c:pt idx="146598">
                  <c:v>123737</c:v>
                </c:pt>
                <c:pt idx="146599">
                  <c:v>123737</c:v>
                </c:pt>
                <c:pt idx="146600">
                  <c:v>123737</c:v>
                </c:pt>
                <c:pt idx="146601">
                  <c:v>123737</c:v>
                </c:pt>
                <c:pt idx="146602">
                  <c:v>123737</c:v>
                </c:pt>
                <c:pt idx="146603">
                  <c:v>123737</c:v>
                </c:pt>
                <c:pt idx="146604">
                  <c:v>123737</c:v>
                </c:pt>
                <c:pt idx="146605">
                  <c:v>123737</c:v>
                </c:pt>
                <c:pt idx="146606">
                  <c:v>123737</c:v>
                </c:pt>
                <c:pt idx="146607">
                  <c:v>123737</c:v>
                </c:pt>
                <c:pt idx="146608">
                  <c:v>123737</c:v>
                </c:pt>
                <c:pt idx="146609">
                  <c:v>123737</c:v>
                </c:pt>
                <c:pt idx="146610">
                  <c:v>123737</c:v>
                </c:pt>
                <c:pt idx="146611">
                  <c:v>123737</c:v>
                </c:pt>
                <c:pt idx="146612">
                  <c:v>123737</c:v>
                </c:pt>
                <c:pt idx="146613">
                  <c:v>123737</c:v>
                </c:pt>
                <c:pt idx="146614">
                  <c:v>123737</c:v>
                </c:pt>
                <c:pt idx="146615">
                  <c:v>123737</c:v>
                </c:pt>
                <c:pt idx="146616">
                  <c:v>123737</c:v>
                </c:pt>
                <c:pt idx="146617">
                  <c:v>123737</c:v>
                </c:pt>
                <c:pt idx="146618">
                  <c:v>123737</c:v>
                </c:pt>
                <c:pt idx="146619">
                  <c:v>123737</c:v>
                </c:pt>
                <c:pt idx="146620">
                  <c:v>123737</c:v>
                </c:pt>
                <c:pt idx="146621">
                  <c:v>123737</c:v>
                </c:pt>
                <c:pt idx="146622">
                  <c:v>123737</c:v>
                </c:pt>
                <c:pt idx="146623">
                  <c:v>123737</c:v>
                </c:pt>
                <c:pt idx="146624">
                  <c:v>123737</c:v>
                </c:pt>
                <c:pt idx="146625">
                  <c:v>123737</c:v>
                </c:pt>
                <c:pt idx="146626">
                  <c:v>123737</c:v>
                </c:pt>
                <c:pt idx="146627">
                  <c:v>123737</c:v>
                </c:pt>
                <c:pt idx="146628">
                  <c:v>123737</c:v>
                </c:pt>
                <c:pt idx="146629">
                  <c:v>123737</c:v>
                </c:pt>
                <c:pt idx="146630">
                  <c:v>123737</c:v>
                </c:pt>
                <c:pt idx="146631">
                  <c:v>123737</c:v>
                </c:pt>
                <c:pt idx="146632">
                  <c:v>123737</c:v>
                </c:pt>
                <c:pt idx="146633">
                  <c:v>123737</c:v>
                </c:pt>
                <c:pt idx="146634">
                  <c:v>123737</c:v>
                </c:pt>
                <c:pt idx="146635">
                  <c:v>123737</c:v>
                </c:pt>
                <c:pt idx="146636">
                  <c:v>123737</c:v>
                </c:pt>
                <c:pt idx="146637">
                  <c:v>123737</c:v>
                </c:pt>
                <c:pt idx="146638">
                  <c:v>123737</c:v>
                </c:pt>
                <c:pt idx="146639">
                  <c:v>123737</c:v>
                </c:pt>
                <c:pt idx="146640">
                  <c:v>123737</c:v>
                </c:pt>
                <c:pt idx="146641">
                  <c:v>123737</c:v>
                </c:pt>
                <c:pt idx="146642">
                  <c:v>123737</c:v>
                </c:pt>
                <c:pt idx="146643">
                  <c:v>123737</c:v>
                </c:pt>
                <c:pt idx="146644">
                  <c:v>123737</c:v>
                </c:pt>
                <c:pt idx="146645">
                  <c:v>123737</c:v>
                </c:pt>
                <c:pt idx="146646">
                  <c:v>123737</c:v>
                </c:pt>
                <c:pt idx="146647">
                  <c:v>123737</c:v>
                </c:pt>
                <c:pt idx="146648">
                  <c:v>123737</c:v>
                </c:pt>
                <c:pt idx="146649">
                  <c:v>123737</c:v>
                </c:pt>
                <c:pt idx="146650">
                  <c:v>123737</c:v>
                </c:pt>
                <c:pt idx="146651">
                  <c:v>123737</c:v>
                </c:pt>
                <c:pt idx="146652">
                  <c:v>123737</c:v>
                </c:pt>
                <c:pt idx="146653">
                  <c:v>123737</c:v>
                </c:pt>
                <c:pt idx="146654">
                  <c:v>123737</c:v>
                </c:pt>
                <c:pt idx="146655">
                  <c:v>123737</c:v>
                </c:pt>
                <c:pt idx="146656">
                  <c:v>123737</c:v>
                </c:pt>
                <c:pt idx="146657">
                  <c:v>123737</c:v>
                </c:pt>
                <c:pt idx="146658">
                  <c:v>123737</c:v>
                </c:pt>
                <c:pt idx="146659">
                  <c:v>123737</c:v>
                </c:pt>
                <c:pt idx="146660">
                  <c:v>123737</c:v>
                </c:pt>
                <c:pt idx="146661">
                  <c:v>123737</c:v>
                </c:pt>
                <c:pt idx="146662">
                  <c:v>123737</c:v>
                </c:pt>
                <c:pt idx="146663">
                  <c:v>123737</c:v>
                </c:pt>
                <c:pt idx="146664">
                  <c:v>123737</c:v>
                </c:pt>
                <c:pt idx="146665">
                  <c:v>123737</c:v>
                </c:pt>
                <c:pt idx="146666">
                  <c:v>123737</c:v>
                </c:pt>
                <c:pt idx="146667">
                  <c:v>123737</c:v>
                </c:pt>
                <c:pt idx="146668">
                  <c:v>123737</c:v>
                </c:pt>
                <c:pt idx="146669">
                  <c:v>123737</c:v>
                </c:pt>
                <c:pt idx="146670">
                  <c:v>123737</c:v>
                </c:pt>
                <c:pt idx="146671">
                  <c:v>123737</c:v>
                </c:pt>
                <c:pt idx="146672">
                  <c:v>123737</c:v>
                </c:pt>
                <c:pt idx="146673">
                  <c:v>123737</c:v>
                </c:pt>
                <c:pt idx="146674">
                  <c:v>123737</c:v>
                </c:pt>
                <c:pt idx="146675">
                  <c:v>123737</c:v>
                </c:pt>
                <c:pt idx="146676">
                  <c:v>123737</c:v>
                </c:pt>
                <c:pt idx="146677">
                  <c:v>123737</c:v>
                </c:pt>
                <c:pt idx="146678">
                  <c:v>123737</c:v>
                </c:pt>
                <c:pt idx="146679">
                  <c:v>123737</c:v>
                </c:pt>
                <c:pt idx="146680">
                  <c:v>123737</c:v>
                </c:pt>
                <c:pt idx="146681">
                  <c:v>123737</c:v>
                </c:pt>
                <c:pt idx="146682">
                  <c:v>123737</c:v>
                </c:pt>
                <c:pt idx="146683">
                  <c:v>123737</c:v>
                </c:pt>
                <c:pt idx="146684">
                  <c:v>123737</c:v>
                </c:pt>
                <c:pt idx="146685">
                  <c:v>123737</c:v>
                </c:pt>
                <c:pt idx="146686">
                  <c:v>123737</c:v>
                </c:pt>
                <c:pt idx="146687">
                  <c:v>123737</c:v>
                </c:pt>
                <c:pt idx="146688">
                  <c:v>123737</c:v>
                </c:pt>
                <c:pt idx="146689">
                  <c:v>123737</c:v>
                </c:pt>
                <c:pt idx="146690">
                  <c:v>123737</c:v>
                </c:pt>
                <c:pt idx="146691">
                  <c:v>123737</c:v>
                </c:pt>
                <c:pt idx="146692">
                  <c:v>123737</c:v>
                </c:pt>
                <c:pt idx="146693">
                  <c:v>123737</c:v>
                </c:pt>
                <c:pt idx="146694">
                  <c:v>123737</c:v>
                </c:pt>
                <c:pt idx="146695">
                  <c:v>123737</c:v>
                </c:pt>
                <c:pt idx="146696">
                  <c:v>123737</c:v>
                </c:pt>
                <c:pt idx="146697">
                  <c:v>123737</c:v>
                </c:pt>
                <c:pt idx="146698">
                  <c:v>123737</c:v>
                </c:pt>
                <c:pt idx="146699">
                  <c:v>123737</c:v>
                </c:pt>
                <c:pt idx="146700">
                  <c:v>123737</c:v>
                </c:pt>
                <c:pt idx="146701">
                  <c:v>123737</c:v>
                </c:pt>
                <c:pt idx="146702">
                  <c:v>123737</c:v>
                </c:pt>
                <c:pt idx="146703">
                  <c:v>123737</c:v>
                </c:pt>
                <c:pt idx="146704">
                  <c:v>123737</c:v>
                </c:pt>
                <c:pt idx="146705">
                  <c:v>123737</c:v>
                </c:pt>
                <c:pt idx="146706">
                  <c:v>123737</c:v>
                </c:pt>
                <c:pt idx="146707">
                  <c:v>123737</c:v>
                </c:pt>
                <c:pt idx="146708">
                  <c:v>123737</c:v>
                </c:pt>
                <c:pt idx="146709">
                  <c:v>123737</c:v>
                </c:pt>
                <c:pt idx="146710">
                  <c:v>123737</c:v>
                </c:pt>
                <c:pt idx="146711">
                  <c:v>123737</c:v>
                </c:pt>
                <c:pt idx="146712">
                  <c:v>123737</c:v>
                </c:pt>
                <c:pt idx="146713">
                  <c:v>123737</c:v>
                </c:pt>
                <c:pt idx="146714">
                  <c:v>123737</c:v>
                </c:pt>
                <c:pt idx="146715">
                  <c:v>123737</c:v>
                </c:pt>
                <c:pt idx="146716">
                  <c:v>123737</c:v>
                </c:pt>
                <c:pt idx="146717">
                  <c:v>123737</c:v>
                </c:pt>
                <c:pt idx="146718">
                  <c:v>123737</c:v>
                </c:pt>
                <c:pt idx="146719">
                  <c:v>123737</c:v>
                </c:pt>
                <c:pt idx="146720">
                  <c:v>123737</c:v>
                </c:pt>
                <c:pt idx="146721">
                  <c:v>123737</c:v>
                </c:pt>
                <c:pt idx="146722">
                  <c:v>123737</c:v>
                </c:pt>
                <c:pt idx="146723">
                  <c:v>123737</c:v>
                </c:pt>
                <c:pt idx="146724">
                  <c:v>123737</c:v>
                </c:pt>
                <c:pt idx="146725">
                  <c:v>123737</c:v>
                </c:pt>
                <c:pt idx="146726">
                  <c:v>123737</c:v>
                </c:pt>
                <c:pt idx="146727">
                  <c:v>123737</c:v>
                </c:pt>
                <c:pt idx="146728">
                  <c:v>123737</c:v>
                </c:pt>
                <c:pt idx="146729">
                  <c:v>123737</c:v>
                </c:pt>
                <c:pt idx="146730">
                  <c:v>123737</c:v>
                </c:pt>
                <c:pt idx="146731">
                  <c:v>123737</c:v>
                </c:pt>
                <c:pt idx="146732">
                  <c:v>123737</c:v>
                </c:pt>
                <c:pt idx="146733">
                  <c:v>123737</c:v>
                </c:pt>
                <c:pt idx="146734">
                  <c:v>123737</c:v>
                </c:pt>
                <c:pt idx="146735">
                  <c:v>123737</c:v>
                </c:pt>
                <c:pt idx="146736">
                  <c:v>123737</c:v>
                </c:pt>
                <c:pt idx="146737">
                  <c:v>123737</c:v>
                </c:pt>
                <c:pt idx="146738">
                  <c:v>123737</c:v>
                </c:pt>
                <c:pt idx="146739">
                  <c:v>123737</c:v>
                </c:pt>
                <c:pt idx="146740">
                  <c:v>123737</c:v>
                </c:pt>
                <c:pt idx="146741">
                  <c:v>123737</c:v>
                </c:pt>
                <c:pt idx="146742">
                  <c:v>123737</c:v>
                </c:pt>
                <c:pt idx="146743">
                  <c:v>123737</c:v>
                </c:pt>
                <c:pt idx="146744">
                  <c:v>123737</c:v>
                </c:pt>
                <c:pt idx="146745">
                  <c:v>123737</c:v>
                </c:pt>
                <c:pt idx="146746">
                  <c:v>123737</c:v>
                </c:pt>
                <c:pt idx="146747">
                  <c:v>123737</c:v>
                </c:pt>
                <c:pt idx="146748">
                  <c:v>123737</c:v>
                </c:pt>
                <c:pt idx="146749">
                  <c:v>123737</c:v>
                </c:pt>
                <c:pt idx="146750">
                  <c:v>123737</c:v>
                </c:pt>
                <c:pt idx="146751">
                  <c:v>123737</c:v>
                </c:pt>
                <c:pt idx="146752">
                  <c:v>123737</c:v>
                </c:pt>
                <c:pt idx="146753">
                  <c:v>123737</c:v>
                </c:pt>
                <c:pt idx="146754">
                  <c:v>123737</c:v>
                </c:pt>
                <c:pt idx="146755">
                  <c:v>123737</c:v>
                </c:pt>
                <c:pt idx="146756">
                  <c:v>123737</c:v>
                </c:pt>
                <c:pt idx="146757">
                  <c:v>123737</c:v>
                </c:pt>
                <c:pt idx="146758">
                  <c:v>123737</c:v>
                </c:pt>
                <c:pt idx="146759">
                  <c:v>123737</c:v>
                </c:pt>
                <c:pt idx="146760">
                  <c:v>123737</c:v>
                </c:pt>
                <c:pt idx="146761">
                  <c:v>123737</c:v>
                </c:pt>
                <c:pt idx="146762">
                  <c:v>123737</c:v>
                </c:pt>
                <c:pt idx="146763">
                  <c:v>123737</c:v>
                </c:pt>
                <c:pt idx="146764">
                  <c:v>123737</c:v>
                </c:pt>
                <c:pt idx="146765">
                  <c:v>123737</c:v>
                </c:pt>
                <c:pt idx="146766">
                  <c:v>123737</c:v>
                </c:pt>
                <c:pt idx="146767">
                  <c:v>123737</c:v>
                </c:pt>
                <c:pt idx="146768">
                  <c:v>123737</c:v>
                </c:pt>
                <c:pt idx="146769">
                  <c:v>123737</c:v>
                </c:pt>
                <c:pt idx="146770">
                  <c:v>123737</c:v>
                </c:pt>
                <c:pt idx="146771">
                  <c:v>123737</c:v>
                </c:pt>
                <c:pt idx="146772">
                  <c:v>123737</c:v>
                </c:pt>
                <c:pt idx="146773">
                  <c:v>123737</c:v>
                </c:pt>
                <c:pt idx="146774">
                  <c:v>123737</c:v>
                </c:pt>
                <c:pt idx="146775">
                  <c:v>123737</c:v>
                </c:pt>
                <c:pt idx="146776">
                  <c:v>123737</c:v>
                </c:pt>
                <c:pt idx="146777">
                  <c:v>123737</c:v>
                </c:pt>
                <c:pt idx="146778">
                  <c:v>123737</c:v>
                </c:pt>
                <c:pt idx="146779">
                  <c:v>123737</c:v>
                </c:pt>
                <c:pt idx="146780">
                  <c:v>123737</c:v>
                </c:pt>
                <c:pt idx="146781">
                  <c:v>123737</c:v>
                </c:pt>
                <c:pt idx="146782">
                  <c:v>123737</c:v>
                </c:pt>
                <c:pt idx="146783">
                  <c:v>123737</c:v>
                </c:pt>
                <c:pt idx="146784">
                  <c:v>123737</c:v>
                </c:pt>
                <c:pt idx="146785">
                  <c:v>123737</c:v>
                </c:pt>
                <c:pt idx="146786">
                  <c:v>123737</c:v>
                </c:pt>
                <c:pt idx="146787">
                  <c:v>123737</c:v>
                </c:pt>
                <c:pt idx="146788">
                  <c:v>123737</c:v>
                </c:pt>
                <c:pt idx="146789">
                  <c:v>123737</c:v>
                </c:pt>
                <c:pt idx="146790">
                  <c:v>123737</c:v>
                </c:pt>
                <c:pt idx="146791">
                  <c:v>123737</c:v>
                </c:pt>
                <c:pt idx="146792">
                  <c:v>123737</c:v>
                </c:pt>
                <c:pt idx="146793">
                  <c:v>123737</c:v>
                </c:pt>
                <c:pt idx="146794">
                  <c:v>123737</c:v>
                </c:pt>
                <c:pt idx="146795">
                  <c:v>123737</c:v>
                </c:pt>
                <c:pt idx="146796">
                  <c:v>123737</c:v>
                </c:pt>
                <c:pt idx="146797">
                  <c:v>123737</c:v>
                </c:pt>
                <c:pt idx="146798">
                  <c:v>123737</c:v>
                </c:pt>
                <c:pt idx="146799">
                  <c:v>123737</c:v>
                </c:pt>
                <c:pt idx="146800">
                  <c:v>123737</c:v>
                </c:pt>
                <c:pt idx="146801">
                  <c:v>123737</c:v>
                </c:pt>
                <c:pt idx="146802">
                  <c:v>123737</c:v>
                </c:pt>
                <c:pt idx="146803">
                  <c:v>123737</c:v>
                </c:pt>
                <c:pt idx="146804">
                  <c:v>123737</c:v>
                </c:pt>
                <c:pt idx="146805">
                  <c:v>123737</c:v>
                </c:pt>
                <c:pt idx="146806">
                  <c:v>123737</c:v>
                </c:pt>
                <c:pt idx="146807">
                  <c:v>123737</c:v>
                </c:pt>
                <c:pt idx="146808">
                  <c:v>123737</c:v>
                </c:pt>
                <c:pt idx="146809">
                  <c:v>123737</c:v>
                </c:pt>
                <c:pt idx="146810">
                  <c:v>123737</c:v>
                </c:pt>
                <c:pt idx="146811">
                  <c:v>123737</c:v>
                </c:pt>
                <c:pt idx="146812">
                  <c:v>123737</c:v>
                </c:pt>
                <c:pt idx="146813">
                  <c:v>123737</c:v>
                </c:pt>
                <c:pt idx="146814">
                  <c:v>123737</c:v>
                </c:pt>
                <c:pt idx="146815">
                  <c:v>123737</c:v>
                </c:pt>
                <c:pt idx="146816">
                  <c:v>123737</c:v>
                </c:pt>
                <c:pt idx="146817">
                  <c:v>123737</c:v>
                </c:pt>
                <c:pt idx="146818">
                  <c:v>123737</c:v>
                </c:pt>
                <c:pt idx="146819">
                  <c:v>123737</c:v>
                </c:pt>
                <c:pt idx="146820">
                  <c:v>123737</c:v>
                </c:pt>
                <c:pt idx="146821">
                  <c:v>123737</c:v>
                </c:pt>
                <c:pt idx="146822">
                  <c:v>123737</c:v>
                </c:pt>
                <c:pt idx="146823">
                  <c:v>123737</c:v>
                </c:pt>
                <c:pt idx="146824">
                  <c:v>123737</c:v>
                </c:pt>
                <c:pt idx="146825">
                  <c:v>123737</c:v>
                </c:pt>
                <c:pt idx="146826">
                  <c:v>123737</c:v>
                </c:pt>
                <c:pt idx="146827">
                  <c:v>123737</c:v>
                </c:pt>
                <c:pt idx="146828">
                  <c:v>123737</c:v>
                </c:pt>
                <c:pt idx="146829">
                  <c:v>123737</c:v>
                </c:pt>
                <c:pt idx="146830">
                  <c:v>123737</c:v>
                </c:pt>
                <c:pt idx="146831">
                  <c:v>123737</c:v>
                </c:pt>
                <c:pt idx="146832">
                  <c:v>123737</c:v>
                </c:pt>
                <c:pt idx="146833">
                  <c:v>123737</c:v>
                </c:pt>
                <c:pt idx="146834">
                  <c:v>123737</c:v>
                </c:pt>
                <c:pt idx="146835">
                  <c:v>123737</c:v>
                </c:pt>
                <c:pt idx="146836">
                  <c:v>123737</c:v>
                </c:pt>
                <c:pt idx="146837">
                  <c:v>123737</c:v>
                </c:pt>
                <c:pt idx="146838">
                  <c:v>123737</c:v>
                </c:pt>
                <c:pt idx="146839">
                  <c:v>123737</c:v>
                </c:pt>
                <c:pt idx="146840">
                  <c:v>123737</c:v>
                </c:pt>
                <c:pt idx="146841">
                  <c:v>123737</c:v>
                </c:pt>
                <c:pt idx="146842">
                  <c:v>123737</c:v>
                </c:pt>
                <c:pt idx="146843">
                  <c:v>123737</c:v>
                </c:pt>
                <c:pt idx="146844">
                  <c:v>123737</c:v>
                </c:pt>
                <c:pt idx="146845">
                  <c:v>123737</c:v>
                </c:pt>
                <c:pt idx="146846">
                  <c:v>123737</c:v>
                </c:pt>
                <c:pt idx="146847">
                  <c:v>123737</c:v>
                </c:pt>
                <c:pt idx="146848">
                  <c:v>123737</c:v>
                </c:pt>
                <c:pt idx="146849">
                  <c:v>123737</c:v>
                </c:pt>
                <c:pt idx="146850">
                  <c:v>123737</c:v>
                </c:pt>
                <c:pt idx="146851">
                  <c:v>123737</c:v>
                </c:pt>
                <c:pt idx="146852">
                  <c:v>123737</c:v>
                </c:pt>
                <c:pt idx="146853">
                  <c:v>123737</c:v>
                </c:pt>
                <c:pt idx="146854">
                  <c:v>123737</c:v>
                </c:pt>
                <c:pt idx="146855">
                  <c:v>123737</c:v>
                </c:pt>
                <c:pt idx="146856">
                  <c:v>123737</c:v>
                </c:pt>
                <c:pt idx="146857">
                  <c:v>123737</c:v>
                </c:pt>
                <c:pt idx="146858">
                  <c:v>123737</c:v>
                </c:pt>
                <c:pt idx="146859">
                  <c:v>123737</c:v>
                </c:pt>
                <c:pt idx="146860">
                  <c:v>123737</c:v>
                </c:pt>
                <c:pt idx="146861">
                  <c:v>123737</c:v>
                </c:pt>
                <c:pt idx="146862">
                  <c:v>123737</c:v>
                </c:pt>
                <c:pt idx="146863">
                  <c:v>123737</c:v>
                </c:pt>
                <c:pt idx="146864">
                  <c:v>123737</c:v>
                </c:pt>
                <c:pt idx="146865">
                  <c:v>123737</c:v>
                </c:pt>
                <c:pt idx="146866">
                  <c:v>123737</c:v>
                </c:pt>
                <c:pt idx="146867">
                  <c:v>123737</c:v>
                </c:pt>
                <c:pt idx="146868">
                  <c:v>123737</c:v>
                </c:pt>
                <c:pt idx="146869">
                  <c:v>123737</c:v>
                </c:pt>
                <c:pt idx="146870">
                  <c:v>123737</c:v>
                </c:pt>
                <c:pt idx="146871">
                  <c:v>123737</c:v>
                </c:pt>
                <c:pt idx="146872">
                  <c:v>123737</c:v>
                </c:pt>
                <c:pt idx="146873">
                  <c:v>123737</c:v>
                </c:pt>
                <c:pt idx="146874">
                  <c:v>123737</c:v>
                </c:pt>
                <c:pt idx="146875">
                  <c:v>123737</c:v>
                </c:pt>
                <c:pt idx="146876">
                  <c:v>123737</c:v>
                </c:pt>
                <c:pt idx="146877">
                  <c:v>123737</c:v>
                </c:pt>
                <c:pt idx="146878">
                  <c:v>123737</c:v>
                </c:pt>
                <c:pt idx="146879">
                  <c:v>123737</c:v>
                </c:pt>
                <c:pt idx="146880">
                  <c:v>123737</c:v>
                </c:pt>
                <c:pt idx="146881">
                  <c:v>123737</c:v>
                </c:pt>
                <c:pt idx="146882">
                  <c:v>123737</c:v>
                </c:pt>
                <c:pt idx="146883">
                  <c:v>123737</c:v>
                </c:pt>
                <c:pt idx="146884">
                  <c:v>123737</c:v>
                </c:pt>
                <c:pt idx="146885">
                  <c:v>123737</c:v>
                </c:pt>
                <c:pt idx="146886">
                  <c:v>123737</c:v>
                </c:pt>
                <c:pt idx="146887">
                  <c:v>123737</c:v>
                </c:pt>
                <c:pt idx="146888">
                  <c:v>123737</c:v>
                </c:pt>
                <c:pt idx="146889">
                  <c:v>123737</c:v>
                </c:pt>
                <c:pt idx="146890">
                  <c:v>123737</c:v>
                </c:pt>
                <c:pt idx="146891">
                  <c:v>123737</c:v>
                </c:pt>
                <c:pt idx="146892">
                  <c:v>123737</c:v>
                </c:pt>
                <c:pt idx="146893">
                  <c:v>123737</c:v>
                </c:pt>
                <c:pt idx="146894">
                  <c:v>123737</c:v>
                </c:pt>
                <c:pt idx="146895">
                  <c:v>123737</c:v>
                </c:pt>
                <c:pt idx="146896">
                  <c:v>123737</c:v>
                </c:pt>
                <c:pt idx="146897">
                  <c:v>123737</c:v>
                </c:pt>
                <c:pt idx="146898">
                  <c:v>123737</c:v>
                </c:pt>
                <c:pt idx="146899">
                  <c:v>123737</c:v>
                </c:pt>
                <c:pt idx="146900">
                  <c:v>123737</c:v>
                </c:pt>
                <c:pt idx="146901">
                  <c:v>123737</c:v>
                </c:pt>
                <c:pt idx="146902">
                  <c:v>123737</c:v>
                </c:pt>
                <c:pt idx="146903">
                  <c:v>123737</c:v>
                </c:pt>
                <c:pt idx="146904">
                  <c:v>123737</c:v>
                </c:pt>
                <c:pt idx="146905">
                  <c:v>123737</c:v>
                </c:pt>
                <c:pt idx="146906">
                  <c:v>123737</c:v>
                </c:pt>
                <c:pt idx="146907">
                  <c:v>123737</c:v>
                </c:pt>
                <c:pt idx="146908">
                  <c:v>123737</c:v>
                </c:pt>
                <c:pt idx="146909">
                  <c:v>123737</c:v>
                </c:pt>
                <c:pt idx="146910">
                  <c:v>123737</c:v>
                </c:pt>
                <c:pt idx="146911">
                  <c:v>123737</c:v>
                </c:pt>
                <c:pt idx="146912">
                  <c:v>123737</c:v>
                </c:pt>
                <c:pt idx="146913">
                  <c:v>123737</c:v>
                </c:pt>
                <c:pt idx="146914">
                  <c:v>123737</c:v>
                </c:pt>
                <c:pt idx="146915">
                  <c:v>123737</c:v>
                </c:pt>
                <c:pt idx="146916">
                  <c:v>123737</c:v>
                </c:pt>
                <c:pt idx="146917">
                  <c:v>123737</c:v>
                </c:pt>
                <c:pt idx="146918">
                  <c:v>123737</c:v>
                </c:pt>
                <c:pt idx="146919">
                  <c:v>123737</c:v>
                </c:pt>
                <c:pt idx="146920">
                  <c:v>123737</c:v>
                </c:pt>
                <c:pt idx="146921">
                  <c:v>123737</c:v>
                </c:pt>
                <c:pt idx="146922">
                  <c:v>123737</c:v>
                </c:pt>
                <c:pt idx="146923">
                  <c:v>123737</c:v>
                </c:pt>
                <c:pt idx="146924">
                  <c:v>123737</c:v>
                </c:pt>
                <c:pt idx="146925">
                  <c:v>123737</c:v>
                </c:pt>
                <c:pt idx="146926">
                  <c:v>123737</c:v>
                </c:pt>
                <c:pt idx="146927">
                  <c:v>123737</c:v>
                </c:pt>
                <c:pt idx="146928">
                  <c:v>123737</c:v>
                </c:pt>
                <c:pt idx="146929">
                  <c:v>123737</c:v>
                </c:pt>
                <c:pt idx="146930">
                  <c:v>123737</c:v>
                </c:pt>
                <c:pt idx="146931">
                  <c:v>123737</c:v>
                </c:pt>
                <c:pt idx="146932">
                  <c:v>123737</c:v>
                </c:pt>
                <c:pt idx="146933">
                  <c:v>123737</c:v>
                </c:pt>
                <c:pt idx="146934">
                  <c:v>123737</c:v>
                </c:pt>
                <c:pt idx="146935">
                  <c:v>123737</c:v>
                </c:pt>
                <c:pt idx="146936">
                  <c:v>123737</c:v>
                </c:pt>
                <c:pt idx="146937">
                  <c:v>123737</c:v>
                </c:pt>
                <c:pt idx="146938">
                  <c:v>123737</c:v>
                </c:pt>
                <c:pt idx="146939">
                  <c:v>123737</c:v>
                </c:pt>
                <c:pt idx="146940">
                  <c:v>123737</c:v>
                </c:pt>
                <c:pt idx="146941">
                  <c:v>123737</c:v>
                </c:pt>
                <c:pt idx="146942">
                  <c:v>123737</c:v>
                </c:pt>
                <c:pt idx="146943">
                  <c:v>123737</c:v>
                </c:pt>
                <c:pt idx="146944">
                  <c:v>123737</c:v>
                </c:pt>
                <c:pt idx="146945">
                  <c:v>123737</c:v>
                </c:pt>
                <c:pt idx="146946">
                  <c:v>123737</c:v>
                </c:pt>
                <c:pt idx="146947">
                  <c:v>123737</c:v>
                </c:pt>
                <c:pt idx="146948">
                  <c:v>123737</c:v>
                </c:pt>
                <c:pt idx="146949">
                  <c:v>123737</c:v>
                </c:pt>
                <c:pt idx="146950">
                  <c:v>123737</c:v>
                </c:pt>
                <c:pt idx="146951">
                  <c:v>123737</c:v>
                </c:pt>
                <c:pt idx="146952">
                  <c:v>123737</c:v>
                </c:pt>
                <c:pt idx="146953">
                  <c:v>123737</c:v>
                </c:pt>
                <c:pt idx="146954">
                  <c:v>123737</c:v>
                </c:pt>
                <c:pt idx="146955">
                  <c:v>123737</c:v>
                </c:pt>
                <c:pt idx="146956">
                  <c:v>123737</c:v>
                </c:pt>
                <c:pt idx="146957">
                  <c:v>123737</c:v>
                </c:pt>
                <c:pt idx="146958">
                  <c:v>123737</c:v>
                </c:pt>
                <c:pt idx="146959">
                  <c:v>123737</c:v>
                </c:pt>
                <c:pt idx="146960">
                  <c:v>123737</c:v>
                </c:pt>
                <c:pt idx="146961">
                  <c:v>123737</c:v>
                </c:pt>
                <c:pt idx="146962">
                  <c:v>123737</c:v>
                </c:pt>
                <c:pt idx="146963">
                  <c:v>123737</c:v>
                </c:pt>
                <c:pt idx="146964">
                  <c:v>123737</c:v>
                </c:pt>
                <c:pt idx="146965">
                  <c:v>123737</c:v>
                </c:pt>
                <c:pt idx="146966">
                  <c:v>123737</c:v>
                </c:pt>
                <c:pt idx="146967">
                  <c:v>123737</c:v>
                </c:pt>
                <c:pt idx="146968">
                  <c:v>123737</c:v>
                </c:pt>
                <c:pt idx="146969">
                  <c:v>123737</c:v>
                </c:pt>
                <c:pt idx="146970">
                  <c:v>123737</c:v>
                </c:pt>
                <c:pt idx="146971">
                  <c:v>123737</c:v>
                </c:pt>
                <c:pt idx="146972">
                  <c:v>123737</c:v>
                </c:pt>
                <c:pt idx="146973">
                  <c:v>123737</c:v>
                </c:pt>
                <c:pt idx="146974">
                  <c:v>123737</c:v>
                </c:pt>
                <c:pt idx="146975">
                  <c:v>123737</c:v>
                </c:pt>
                <c:pt idx="146976">
                  <c:v>123737</c:v>
                </c:pt>
                <c:pt idx="146977">
                  <c:v>123737</c:v>
                </c:pt>
                <c:pt idx="146978">
                  <c:v>123737</c:v>
                </c:pt>
                <c:pt idx="146979">
                  <c:v>123737</c:v>
                </c:pt>
                <c:pt idx="146980">
                  <c:v>123737</c:v>
                </c:pt>
                <c:pt idx="146981">
                  <c:v>123737</c:v>
                </c:pt>
                <c:pt idx="146982">
                  <c:v>123737</c:v>
                </c:pt>
                <c:pt idx="146983">
                  <c:v>123737</c:v>
                </c:pt>
                <c:pt idx="146984">
                  <c:v>123737</c:v>
                </c:pt>
                <c:pt idx="146985">
                  <c:v>123737</c:v>
                </c:pt>
                <c:pt idx="146986">
                  <c:v>123737</c:v>
                </c:pt>
                <c:pt idx="146987">
                  <c:v>123737</c:v>
                </c:pt>
                <c:pt idx="146988">
                  <c:v>123737</c:v>
                </c:pt>
                <c:pt idx="146989">
                  <c:v>123737</c:v>
                </c:pt>
                <c:pt idx="146990">
                  <c:v>123737</c:v>
                </c:pt>
                <c:pt idx="146991">
                  <c:v>123737</c:v>
                </c:pt>
                <c:pt idx="146992">
                  <c:v>123737</c:v>
                </c:pt>
                <c:pt idx="146993">
                  <c:v>123737</c:v>
                </c:pt>
                <c:pt idx="146994">
                  <c:v>123737</c:v>
                </c:pt>
                <c:pt idx="146995">
                  <c:v>123737</c:v>
                </c:pt>
                <c:pt idx="146996">
                  <c:v>123737</c:v>
                </c:pt>
                <c:pt idx="146997">
                  <c:v>123737</c:v>
                </c:pt>
                <c:pt idx="146998">
                  <c:v>123737</c:v>
                </c:pt>
                <c:pt idx="146999">
                  <c:v>123737</c:v>
                </c:pt>
                <c:pt idx="147000">
                  <c:v>123737</c:v>
                </c:pt>
                <c:pt idx="147001">
                  <c:v>123737</c:v>
                </c:pt>
                <c:pt idx="147002">
                  <c:v>123737</c:v>
                </c:pt>
                <c:pt idx="147003">
                  <c:v>123737</c:v>
                </c:pt>
                <c:pt idx="147004">
                  <c:v>123737</c:v>
                </c:pt>
                <c:pt idx="147005">
                  <c:v>123737</c:v>
                </c:pt>
                <c:pt idx="147006">
                  <c:v>123737</c:v>
                </c:pt>
                <c:pt idx="147007">
                  <c:v>123737</c:v>
                </c:pt>
                <c:pt idx="147008">
                  <c:v>123737</c:v>
                </c:pt>
                <c:pt idx="147009">
                  <c:v>123737</c:v>
                </c:pt>
                <c:pt idx="147010">
                  <c:v>123737</c:v>
                </c:pt>
                <c:pt idx="147011">
                  <c:v>123737</c:v>
                </c:pt>
                <c:pt idx="147012">
                  <c:v>123737</c:v>
                </c:pt>
                <c:pt idx="147013">
                  <c:v>123737</c:v>
                </c:pt>
                <c:pt idx="147014">
                  <c:v>123737</c:v>
                </c:pt>
                <c:pt idx="147015">
                  <c:v>123737</c:v>
                </c:pt>
                <c:pt idx="147016">
                  <c:v>123737</c:v>
                </c:pt>
                <c:pt idx="147017">
                  <c:v>123737</c:v>
                </c:pt>
                <c:pt idx="147018">
                  <c:v>123737</c:v>
                </c:pt>
                <c:pt idx="147019">
                  <c:v>123737</c:v>
                </c:pt>
                <c:pt idx="147020">
                  <c:v>123737</c:v>
                </c:pt>
                <c:pt idx="147021">
                  <c:v>123737</c:v>
                </c:pt>
                <c:pt idx="147022">
                  <c:v>123737</c:v>
                </c:pt>
                <c:pt idx="147023">
                  <c:v>123737</c:v>
                </c:pt>
                <c:pt idx="147024">
                  <c:v>123737</c:v>
                </c:pt>
                <c:pt idx="147025">
                  <c:v>123737</c:v>
                </c:pt>
                <c:pt idx="147026">
                  <c:v>123737</c:v>
                </c:pt>
                <c:pt idx="147027">
                  <c:v>123737</c:v>
                </c:pt>
                <c:pt idx="147028">
                  <c:v>123737</c:v>
                </c:pt>
                <c:pt idx="147029">
                  <c:v>123737</c:v>
                </c:pt>
                <c:pt idx="147030">
                  <c:v>123737</c:v>
                </c:pt>
                <c:pt idx="147031">
                  <c:v>123737</c:v>
                </c:pt>
                <c:pt idx="147032">
                  <c:v>123737</c:v>
                </c:pt>
                <c:pt idx="147033">
                  <c:v>123737</c:v>
                </c:pt>
                <c:pt idx="147034">
                  <c:v>123737</c:v>
                </c:pt>
                <c:pt idx="147035">
                  <c:v>123737</c:v>
                </c:pt>
                <c:pt idx="147036">
                  <c:v>123737</c:v>
                </c:pt>
                <c:pt idx="147037">
                  <c:v>123737</c:v>
                </c:pt>
                <c:pt idx="147038">
                  <c:v>123737</c:v>
                </c:pt>
                <c:pt idx="147039">
                  <c:v>123737</c:v>
                </c:pt>
                <c:pt idx="147040">
                  <c:v>123737</c:v>
                </c:pt>
                <c:pt idx="147041">
                  <c:v>123737</c:v>
                </c:pt>
                <c:pt idx="147042">
                  <c:v>123737</c:v>
                </c:pt>
                <c:pt idx="147043">
                  <c:v>123737</c:v>
                </c:pt>
                <c:pt idx="147044">
                  <c:v>123737</c:v>
                </c:pt>
                <c:pt idx="147045">
                  <c:v>123737</c:v>
                </c:pt>
                <c:pt idx="147046">
                  <c:v>123737</c:v>
                </c:pt>
                <c:pt idx="147047">
                  <c:v>123737</c:v>
                </c:pt>
                <c:pt idx="147048">
                  <c:v>123737</c:v>
                </c:pt>
                <c:pt idx="147049">
                  <c:v>123737</c:v>
                </c:pt>
                <c:pt idx="147050">
                  <c:v>123737</c:v>
                </c:pt>
                <c:pt idx="147051">
                  <c:v>123737</c:v>
                </c:pt>
                <c:pt idx="147052">
                  <c:v>123737</c:v>
                </c:pt>
                <c:pt idx="147053">
                  <c:v>123737</c:v>
                </c:pt>
                <c:pt idx="147054">
                  <c:v>123737</c:v>
                </c:pt>
                <c:pt idx="147055">
                  <c:v>123737</c:v>
                </c:pt>
                <c:pt idx="147056">
                  <c:v>123737</c:v>
                </c:pt>
                <c:pt idx="147057">
                  <c:v>123737</c:v>
                </c:pt>
                <c:pt idx="147058">
                  <c:v>123737</c:v>
                </c:pt>
                <c:pt idx="147059">
                  <c:v>123737</c:v>
                </c:pt>
                <c:pt idx="147060">
                  <c:v>123737</c:v>
                </c:pt>
                <c:pt idx="147061">
                  <c:v>123737</c:v>
                </c:pt>
                <c:pt idx="147062">
                  <c:v>123737</c:v>
                </c:pt>
                <c:pt idx="147063">
                  <c:v>123737</c:v>
                </c:pt>
                <c:pt idx="147064">
                  <c:v>123737</c:v>
                </c:pt>
                <c:pt idx="147065">
                  <c:v>123737</c:v>
                </c:pt>
                <c:pt idx="147066">
                  <c:v>123737</c:v>
                </c:pt>
                <c:pt idx="147067">
                  <c:v>123737</c:v>
                </c:pt>
                <c:pt idx="147068">
                  <c:v>123737</c:v>
                </c:pt>
                <c:pt idx="147069">
                  <c:v>123737</c:v>
                </c:pt>
                <c:pt idx="147070">
                  <c:v>123737</c:v>
                </c:pt>
                <c:pt idx="147071">
                  <c:v>123737</c:v>
                </c:pt>
                <c:pt idx="147072">
                  <c:v>123737</c:v>
                </c:pt>
                <c:pt idx="147073">
                  <c:v>123737</c:v>
                </c:pt>
                <c:pt idx="147074">
                  <c:v>123737</c:v>
                </c:pt>
                <c:pt idx="147075">
                  <c:v>123737</c:v>
                </c:pt>
                <c:pt idx="147076">
                  <c:v>123737</c:v>
                </c:pt>
                <c:pt idx="147077">
                  <c:v>123737</c:v>
                </c:pt>
                <c:pt idx="147078">
                  <c:v>123737</c:v>
                </c:pt>
                <c:pt idx="147079">
                  <c:v>123737</c:v>
                </c:pt>
                <c:pt idx="147080">
                  <c:v>123737</c:v>
                </c:pt>
                <c:pt idx="147081">
                  <c:v>123737</c:v>
                </c:pt>
                <c:pt idx="147082">
                  <c:v>123737</c:v>
                </c:pt>
                <c:pt idx="147083">
                  <c:v>123737</c:v>
                </c:pt>
                <c:pt idx="147084">
                  <c:v>123737</c:v>
                </c:pt>
                <c:pt idx="147085">
                  <c:v>123737</c:v>
                </c:pt>
                <c:pt idx="147086">
                  <c:v>123737</c:v>
                </c:pt>
                <c:pt idx="147087">
                  <c:v>123737</c:v>
                </c:pt>
                <c:pt idx="147088">
                  <c:v>123737</c:v>
                </c:pt>
                <c:pt idx="147089">
                  <c:v>123737</c:v>
                </c:pt>
                <c:pt idx="147090">
                  <c:v>123737</c:v>
                </c:pt>
                <c:pt idx="147091">
                  <c:v>123737</c:v>
                </c:pt>
                <c:pt idx="147092">
                  <c:v>123737</c:v>
                </c:pt>
                <c:pt idx="147093">
                  <c:v>123737</c:v>
                </c:pt>
                <c:pt idx="147094">
                  <c:v>123737</c:v>
                </c:pt>
                <c:pt idx="147095">
                  <c:v>123737</c:v>
                </c:pt>
                <c:pt idx="147096">
                  <c:v>123737</c:v>
                </c:pt>
                <c:pt idx="147097">
                  <c:v>123737</c:v>
                </c:pt>
                <c:pt idx="147098">
                  <c:v>123737</c:v>
                </c:pt>
                <c:pt idx="147099">
                  <c:v>123737</c:v>
                </c:pt>
                <c:pt idx="147100">
                  <c:v>123737</c:v>
                </c:pt>
                <c:pt idx="147101">
                  <c:v>123737</c:v>
                </c:pt>
                <c:pt idx="147102">
                  <c:v>123737</c:v>
                </c:pt>
                <c:pt idx="147103">
                  <c:v>123737</c:v>
                </c:pt>
                <c:pt idx="147104">
                  <c:v>123737</c:v>
                </c:pt>
                <c:pt idx="147105">
                  <c:v>123737</c:v>
                </c:pt>
                <c:pt idx="147106">
                  <c:v>123737</c:v>
                </c:pt>
                <c:pt idx="147107">
                  <c:v>123737</c:v>
                </c:pt>
                <c:pt idx="147108">
                  <c:v>123737</c:v>
                </c:pt>
                <c:pt idx="147109">
                  <c:v>123737</c:v>
                </c:pt>
                <c:pt idx="147110">
                  <c:v>123737</c:v>
                </c:pt>
                <c:pt idx="147111">
                  <c:v>123737</c:v>
                </c:pt>
                <c:pt idx="147112">
                  <c:v>123737</c:v>
                </c:pt>
                <c:pt idx="147113">
                  <c:v>123737</c:v>
                </c:pt>
                <c:pt idx="147114">
                  <c:v>123737</c:v>
                </c:pt>
                <c:pt idx="147115">
                  <c:v>123737</c:v>
                </c:pt>
                <c:pt idx="147116">
                  <c:v>123737</c:v>
                </c:pt>
                <c:pt idx="147117">
                  <c:v>123737</c:v>
                </c:pt>
                <c:pt idx="147118">
                  <c:v>123737</c:v>
                </c:pt>
                <c:pt idx="147119">
                  <c:v>123737</c:v>
                </c:pt>
                <c:pt idx="147120">
                  <c:v>123737</c:v>
                </c:pt>
                <c:pt idx="147121">
                  <c:v>123737</c:v>
                </c:pt>
                <c:pt idx="147122">
                  <c:v>123737</c:v>
                </c:pt>
                <c:pt idx="147123">
                  <c:v>123737</c:v>
                </c:pt>
                <c:pt idx="147124">
                  <c:v>123737</c:v>
                </c:pt>
                <c:pt idx="147125">
                  <c:v>123737</c:v>
                </c:pt>
                <c:pt idx="147126">
                  <c:v>123737</c:v>
                </c:pt>
                <c:pt idx="147127">
                  <c:v>123737</c:v>
                </c:pt>
                <c:pt idx="147128">
                  <c:v>123737</c:v>
                </c:pt>
                <c:pt idx="147129">
                  <c:v>123737</c:v>
                </c:pt>
                <c:pt idx="147130">
                  <c:v>123737</c:v>
                </c:pt>
                <c:pt idx="147131">
                  <c:v>123737</c:v>
                </c:pt>
                <c:pt idx="147132">
                  <c:v>123737</c:v>
                </c:pt>
                <c:pt idx="147133">
                  <c:v>123737</c:v>
                </c:pt>
                <c:pt idx="147134">
                  <c:v>123737</c:v>
                </c:pt>
                <c:pt idx="147135">
                  <c:v>123737</c:v>
                </c:pt>
                <c:pt idx="147136">
                  <c:v>123737</c:v>
                </c:pt>
                <c:pt idx="147137">
                  <c:v>123737</c:v>
                </c:pt>
                <c:pt idx="147138">
                  <c:v>123737</c:v>
                </c:pt>
                <c:pt idx="147139">
                  <c:v>123737</c:v>
                </c:pt>
                <c:pt idx="147140">
                  <c:v>123737</c:v>
                </c:pt>
                <c:pt idx="147141">
                  <c:v>123737</c:v>
                </c:pt>
                <c:pt idx="147142">
                  <c:v>123737</c:v>
                </c:pt>
                <c:pt idx="147143">
                  <c:v>123737</c:v>
                </c:pt>
                <c:pt idx="147144">
                  <c:v>123737</c:v>
                </c:pt>
                <c:pt idx="147145">
                  <c:v>123737</c:v>
                </c:pt>
                <c:pt idx="147146">
                  <c:v>123737</c:v>
                </c:pt>
                <c:pt idx="147147">
                  <c:v>123737</c:v>
                </c:pt>
                <c:pt idx="147148">
                  <c:v>123737</c:v>
                </c:pt>
                <c:pt idx="147149">
                  <c:v>123737</c:v>
                </c:pt>
                <c:pt idx="147150">
                  <c:v>123737</c:v>
                </c:pt>
                <c:pt idx="147151">
                  <c:v>123737</c:v>
                </c:pt>
                <c:pt idx="147152">
                  <c:v>123737</c:v>
                </c:pt>
                <c:pt idx="147153">
                  <c:v>123737</c:v>
                </c:pt>
                <c:pt idx="147154">
                  <c:v>123737</c:v>
                </c:pt>
                <c:pt idx="147155">
                  <c:v>123737</c:v>
                </c:pt>
                <c:pt idx="147156">
                  <c:v>123737</c:v>
                </c:pt>
                <c:pt idx="147157">
                  <c:v>123737</c:v>
                </c:pt>
                <c:pt idx="147158">
                  <c:v>123737</c:v>
                </c:pt>
                <c:pt idx="147159">
                  <c:v>123737</c:v>
                </c:pt>
                <c:pt idx="147160">
                  <c:v>123737</c:v>
                </c:pt>
                <c:pt idx="147161">
                  <c:v>123737</c:v>
                </c:pt>
                <c:pt idx="147162">
                  <c:v>123737</c:v>
                </c:pt>
                <c:pt idx="147163">
                  <c:v>123737</c:v>
                </c:pt>
                <c:pt idx="147164">
                  <c:v>123737</c:v>
                </c:pt>
                <c:pt idx="147165">
                  <c:v>123737</c:v>
                </c:pt>
                <c:pt idx="147166">
                  <c:v>123737</c:v>
                </c:pt>
                <c:pt idx="147167">
                  <c:v>123737</c:v>
                </c:pt>
                <c:pt idx="147168">
                  <c:v>123737</c:v>
                </c:pt>
                <c:pt idx="147169">
                  <c:v>123737</c:v>
                </c:pt>
                <c:pt idx="147170">
                  <c:v>123737</c:v>
                </c:pt>
                <c:pt idx="147171">
                  <c:v>123737</c:v>
                </c:pt>
                <c:pt idx="147172">
                  <c:v>123737</c:v>
                </c:pt>
                <c:pt idx="147173">
                  <c:v>123737</c:v>
                </c:pt>
                <c:pt idx="147174">
                  <c:v>123737</c:v>
                </c:pt>
                <c:pt idx="147175">
                  <c:v>123737</c:v>
                </c:pt>
                <c:pt idx="147176">
                  <c:v>123737</c:v>
                </c:pt>
                <c:pt idx="147177">
                  <c:v>123737</c:v>
                </c:pt>
                <c:pt idx="147178">
                  <c:v>123737</c:v>
                </c:pt>
                <c:pt idx="147179">
                  <c:v>123737</c:v>
                </c:pt>
                <c:pt idx="147180">
                  <c:v>123737</c:v>
                </c:pt>
                <c:pt idx="147181">
                  <c:v>123737</c:v>
                </c:pt>
                <c:pt idx="147182">
                  <c:v>123737</c:v>
                </c:pt>
                <c:pt idx="147183">
                  <c:v>123737</c:v>
                </c:pt>
                <c:pt idx="147184">
                  <c:v>123737</c:v>
                </c:pt>
                <c:pt idx="147185">
                  <c:v>123737</c:v>
                </c:pt>
                <c:pt idx="147186">
                  <c:v>123737</c:v>
                </c:pt>
                <c:pt idx="147187">
                  <c:v>123737</c:v>
                </c:pt>
                <c:pt idx="147188">
                  <c:v>123737</c:v>
                </c:pt>
                <c:pt idx="147189">
                  <c:v>123737</c:v>
                </c:pt>
                <c:pt idx="147190">
                  <c:v>123737</c:v>
                </c:pt>
                <c:pt idx="147191">
                  <c:v>123737</c:v>
                </c:pt>
                <c:pt idx="147192">
                  <c:v>123737</c:v>
                </c:pt>
                <c:pt idx="147193">
                  <c:v>123737</c:v>
                </c:pt>
                <c:pt idx="147194">
                  <c:v>123737</c:v>
                </c:pt>
                <c:pt idx="147195">
                  <c:v>123737</c:v>
                </c:pt>
                <c:pt idx="147196">
                  <c:v>123737</c:v>
                </c:pt>
                <c:pt idx="147197">
                  <c:v>123737</c:v>
                </c:pt>
                <c:pt idx="147198">
                  <c:v>123737</c:v>
                </c:pt>
                <c:pt idx="147199">
                  <c:v>123737</c:v>
                </c:pt>
                <c:pt idx="147200">
                  <c:v>123737</c:v>
                </c:pt>
                <c:pt idx="147201">
                  <c:v>123737</c:v>
                </c:pt>
                <c:pt idx="147202">
                  <c:v>123737</c:v>
                </c:pt>
                <c:pt idx="147203">
                  <c:v>123737</c:v>
                </c:pt>
                <c:pt idx="147204">
                  <c:v>123737</c:v>
                </c:pt>
                <c:pt idx="147205">
                  <c:v>123737</c:v>
                </c:pt>
                <c:pt idx="147206">
                  <c:v>123737</c:v>
                </c:pt>
                <c:pt idx="147207">
                  <c:v>123737</c:v>
                </c:pt>
                <c:pt idx="147208">
                  <c:v>123737</c:v>
                </c:pt>
                <c:pt idx="147209">
                  <c:v>123737</c:v>
                </c:pt>
                <c:pt idx="147210">
                  <c:v>123737</c:v>
                </c:pt>
                <c:pt idx="147211">
                  <c:v>123737</c:v>
                </c:pt>
                <c:pt idx="147212">
                  <c:v>123737</c:v>
                </c:pt>
                <c:pt idx="147213">
                  <c:v>123737</c:v>
                </c:pt>
                <c:pt idx="147214">
                  <c:v>123737</c:v>
                </c:pt>
                <c:pt idx="147215">
                  <c:v>123737</c:v>
                </c:pt>
                <c:pt idx="147216">
                  <c:v>123737</c:v>
                </c:pt>
                <c:pt idx="147217">
                  <c:v>123737</c:v>
                </c:pt>
                <c:pt idx="147218">
                  <c:v>123737</c:v>
                </c:pt>
                <c:pt idx="147219">
                  <c:v>123737</c:v>
                </c:pt>
                <c:pt idx="147220">
                  <c:v>123737</c:v>
                </c:pt>
                <c:pt idx="147221">
                  <c:v>123737</c:v>
                </c:pt>
                <c:pt idx="147222">
                  <c:v>123737</c:v>
                </c:pt>
                <c:pt idx="147223">
                  <c:v>123737</c:v>
                </c:pt>
                <c:pt idx="147224">
                  <c:v>123737</c:v>
                </c:pt>
                <c:pt idx="147225">
                  <c:v>123737</c:v>
                </c:pt>
                <c:pt idx="147226">
                  <c:v>123737</c:v>
                </c:pt>
                <c:pt idx="147227">
                  <c:v>123737</c:v>
                </c:pt>
                <c:pt idx="147228">
                  <c:v>123737</c:v>
                </c:pt>
                <c:pt idx="147229">
                  <c:v>123737</c:v>
                </c:pt>
                <c:pt idx="147230">
                  <c:v>123737</c:v>
                </c:pt>
                <c:pt idx="147231">
                  <c:v>123737</c:v>
                </c:pt>
                <c:pt idx="147232">
                  <c:v>123737</c:v>
                </c:pt>
                <c:pt idx="147233">
                  <c:v>123737</c:v>
                </c:pt>
                <c:pt idx="147234">
                  <c:v>123737</c:v>
                </c:pt>
                <c:pt idx="147235">
                  <c:v>123737</c:v>
                </c:pt>
                <c:pt idx="147236">
                  <c:v>123737</c:v>
                </c:pt>
                <c:pt idx="147237">
                  <c:v>123737</c:v>
                </c:pt>
                <c:pt idx="147238">
                  <c:v>123737</c:v>
                </c:pt>
                <c:pt idx="147239">
                  <c:v>123737</c:v>
                </c:pt>
                <c:pt idx="147240">
                  <c:v>123737</c:v>
                </c:pt>
                <c:pt idx="147241">
                  <c:v>123737</c:v>
                </c:pt>
                <c:pt idx="147242">
                  <c:v>123737</c:v>
                </c:pt>
                <c:pt idx="147243">
                  <c:v>123737</c:v>
                </c:pt>
                <c:pt idx="147244">
                  <c:v>123737</c:v>
                </c:pt>
                <c:pt idx="147245">
                  <c:v>123737</c:v>
                </c:pt>
                <c:pt idx="147246">
                  <c:v>123737</c:v>
                </c:pt>
                <c:pt idx="147247">
                  <c:v>123737</c:v>
                </c:pt>
                <c:pt idx="147248">
                  <c:v>123737</c:v>
                </c:pt>
                <c:pt idx="147249">
                  <c:v>123737</c:v>
                </c:pt>
                <c:pt idx="147250">
                  <c:v>123737</c:v>
                </c:pt>
                <c:pt idx="147251">
                  <c:v>123737</c:v>
                </c:pt>
                <c:pt idx="147252">
                  <c:v>123737</c:v>
                </c:pt>
                <c:pt idx="147253">
                  <c:v>123737</c:v>
                </c:pt>
                <c:pt idx="147254">
                  <c:v>123737</c:v>
                </c:pt>
                <c:pt idx="147255">
                  <c:v>123737</c:v>
                </c:pt>
                <c:pt idx="147256">
                  <c:v>123737</c:v>
                </c:pt>
                <c:pt idx="147257">
                  <c:v>123737</c:v>
                </c:pt>
                <c:pt idx="147258">
                  <c:v>123737</c:v>
                </c:pt>
                <c:pt idx="147259">
                  <c:v>123737</c:v>
                </c:pt>
                <c:pt idx="147260">
                  <c:v>123737</c:v>
                </c:pt>
                <c:pt idx="147261">
                  <c:v>123737</c:v>
                </c:pt>
                <c:pt idx="147262">
                  <c:v>123737</c:v>
                </c:pt>
                <c:pt idx="147263">
                  <c:v>123737</c:v>
                </c:pt>
                <c:pt idx="147264">
                  <c:v>123737</c:v>
                </c:pt>
                <c:pt idx="147265">
                  <c:v>123737</c:v>
                </c:pt>
                <c:pt idx="147266">
                  <c:v>123737</c:v>
                </c:pt>
                <c:pt idx="147267">
                  <c:v>123737</c:v>
                </c:pt>
                <c:pt idx="147268">
                  <c:v>123737</c:v>
                </c:pt>
                <c:pt idx="147269">
                  <c:v>123737</c:v>
                </c:pt>
                <c:pt idx="147270">
                  <c:v>123737</c:v>
                </c:pt>
                <c:pt idx="147271">
                  <c:v>123737</c:v>
                </c:pt>
                <c:pt idx="147272">
                  <c:v>123737</c:v>
                </c:pt>
                <c:pt idx="147273">
                  <c:v>123737</c:v>
                </c:pt>
                <c:pt idx="147274">
                  <c:v>123737</c:v>
                </c:pt>
                <c:pt idx="147275">
                  <c:v>123737</c:v>
                </c:pt>
                <c:pt idx="147276">
                  <c:v>123737</c:v>
                </c:pt>
                <c:pt idx="147277">
                  <c:v>123737</c:v>
                </c:pt>
                <c:pt idx="147278">
                  <c:v>123737</c:v>
                </c:pt>
                <c:pt idx="147279">
                  <c:v>123737</c:v>
                </c:pt>
                <c:pt idx="147280">
                  <c:v>123737</c:v>
                </c:pt>
                <c:pt idx="147281">
                  <c:v>123737</c:v>
                </c:pt>
                <c:pt idx="147282">
                  <c:v>123737</c:v>
                </c:pt>
                <c:pt idx="147283">
                  <c:v>123737</c:v>
                </c:pt>
                <c:pt idx="147284">
                  <c:v>123737</c:v>
                </c:pt>
                <c:pt idx="147285">
                  <c:v>123737</c:v>
                </c:pt>
                <c:pt idx="147286">
                  <c:v>123737</c:v>
                </c:pt>
                <c:pt idx="147287">
                  <c:v>123737</c:v>
                </c:pt>
                <c:pt idx="147288">
                  <c:v>123737</c:v>
                </c:pt>
                <c:pt idx="147289">
                  <c:v>123737</c:v>
                </c:pt>
                <c:pt idx="147290">
                  <c:v>123737</c:v>
                </c:pt>
                <c:pt idx="147291">
                  <c:v>123737</c:v>
                </c:pt>
                <c:pt idx="147292">
                  <c:v>123737</c:v>
                </c:pt>
                <c:pt idx="147293">
                  <c:v>123737</c:v>
                </c:pt>
                <c:pt idx="147294">
                  <c:v>123737</c:v>
                </c:pt>
                <c:pt idx="147295">
                  <c:v>123737</c:v>
                </c:pt>
                <c:pt idx="147296">
                  <c:v>123737</c:v>
                </c:pt>
                <c:pt idx="147297">
                  <c:v>123737</c:v>
                </c:pt>
                <c:pt idx="147298">
                  <c:v>123737</c:v>
                </c:pt>
                <c:pt idx="147299">
                  <c:v>123737</c:v>
                </c:pt>
                <c:pt idx="147300">
                  <c:v>123737</c:v>
                </c:pt>
                <c:pt idx="147301">
                  <c:v>123737</c:v>
                </c:pt>
                <c:pt idx="147302">
                  <c:v>123737</c:v>
                </c:pt>
                <c:pt idx="147303">
                  <c:v>123737</c:v>
                </c:pt>
                <c:pt idx="147304">
                  <c:v>123737</c:v>
                </c:pt>
                <c:pt idx="147305">
                  <c:v>123737</c:v>
                </c:pt>
                <c:pt idx="147306">
                  <c:v>123737</c:v>
                </c:pt>
                <c:pt idx="147307">
                  <c:v>123737</c:v>
                </c:pt>
                <c:pt idx="147308">
                  <c:v>123737</c:v>
                </c:pt>
                <c:pt idx="147309">
                  <c:v>123737</c:v>
                </c:pt>
                <c:pt idx="147310">
                  <c:v>123737</c:v>
                </c:pt>
                <c:pt idx="147311">
                  <c:v>123737</c:v>
                </c:pt>
                <c:pt idx="147312">
                  <c:v>123737</c:v>
                </c:pt>
                <c:pt idx="147313">
                  <c:v>123737</c:v>
                </c:pt>
                <c:pt idx="147314">
                  <c:v>123737</c:v>
                </c:pt>
                <c:pt idx="147315">
                  <c:v>123737</c:v>
                </c:pt>
                <c:pt idx="147316">
                  <c:v>123737</c:v>
                </c:pt>
                <c:pt idx="147317">
                  <c:v>123737</c:v>
                </c:pt>
                <c:pt idx="147318">
                  <c:v>123737</c:v>
                </c:pt>
                <c:pt idx="147319">
                  <c:v>123737</c:v>
                </c:pt>
                <c:pt idx="147320">
                  <c:v>123737</c:v>
                </c:pt>
                <c:pt idx="147321">
                  <c:v>123737</c:v>
                </c:pt>
                <c:pt idx="147322">
                  <c:v>123737</c:v>
                </c:pt>
                <c:pt idx="147323">
                  <c:v>123737</c:v>
                </c:pt>
                <c:pt idx="147324">
                  <c:v>123737</c:v>
                </c:pt>
                <c:pt idx="147325">
                  <c:v>123737</c:v>
                </c:pt>
                <c:pt idx="147326">
                  <c:v>123737</c:v>
                </c:pt>
                <c:pt idx="147327">
                  <c:v>123737</c:v>
                </c:pt>
                <c:pt idx="147328">
                  <c:v>123737</c:v>
                </c:pt>
                <c:pt idx="147329">
                  <c:v>123737</c:v>
                </c:pt>
                <c:pt idx="147330">
                  <c:v>123737</c:v>
                </c:pt>
                <c:pt idx="147331">
                  <c:v>123737</c:v>
                </c:pt>
                <c:pt idx="147332">
                  <c:v>123737</c:v>
                </c:pt>
                <c:pt idx="147333">
                  <c:v>123737</c:v>
                </c:pt>
                <c:pt idx="147334">
                  <c:v>123737</c:v>
                </c:pt>
                <c:pt idx="147335">
                  <c:v>123737</c:v>
                </c:pt>
                <c:pt idx="147336">
                  <c:v>123737</c:v>
                </c:pt>
                <c:pt idx="147337">
                  <c:v>123737</c:v>
                </c:pt>
                <c:pt idx="147338">
                  <c:v>123737</c:v>
                </c:pt>
                <c:pt idx="147339">
                  <c:v>123737</c:v>
                </c:pt>
                <c:pt idx="147340">
                  <c:v>123737</c:v>
                </c:pt>
                <c:pt idx="147341">
                  <c:v>123737</c:v>
                </c:pt>
                <c:pt idx="147342">
                  <c:v>123737</c:v>
                </c:pt>
                <c:pt idx="147343">
                  <c:v>123737</c:v>
                </c:pt>
                <c:pt idx="147344">
                  <c:v>123737</c:v>
                </c:pt>
                <c:pt idx="147345">
                  <c:v>123737</c:v>
                </c:pt>
                <c:pt idx="147346">
                  <c:v>123737</c:v>
                </c:pt>
                <c:pt idx="147347">
                  <c:v>123737</c:v>
                </c:pt>
                <c:pt idx="147348">
                  <c:v>123737</c:v>
                </c:pt>
                <c:pt idx="147349">
                  <c:v>123737</c:v>
                </c:pt>
                <c:pt idx="147350">
                  <c:v>123737</c:v>
                </c:pt>
                <c:pt idx="147351">
                  <c:v>123737</c:v>
                </c:pt>
                <c:pt idx="147352">
                  <c:v>123737</c:v>
                </c:pt>
                <c:pt idx="147353">
                  <c:v>123737</c:v>
                </c:pt>
                <c:pt idx="147354">
                  <c:v>123737</c:v>
                </c:pt>
                <c:pt idx="147355">
                  <c:v>123737</c:v>
                </c:pt>
                <c:pt idx="147356">
                  <c:v>123737</c:v>
                </c:pt>
                <c:pt idx="147357">
                  <c:v>123737</c:v>
                </c:pt>
                <c:pt idx="147358">
                  <c:v>123737</c:v>
                </c:pt>
                <c:pt idx="147359">
                  <c:v>123737</c:v>
                </c:pt>
                <c:pt idx="147360">
                  <c:v>123737</c:v>
                </c:pt>
                <c:pt idx="147361">
                  <c:v>123737</c:v>
                </c:pt>
                <c:pt idx="147362">
                  <c:v>123737</c:v>
                </c:pt>
                <c:pt idx="147363">
                  <c:v>123737</c:v>
                </c:pt>
                <c:pt idx="147364">
                  <c:v>123737</c:v>
                </c:pt>
                <c:pt idx="147365">
                  <c:v>123737</c:v>
                </c:pt>
                <c:pt idx="147366">
                  <c:v>123737</c:v>
                </c:pt>
                <c:pt idx="147367">
                  <c:v>123737</c:v>
                </c:pt>
                <c:pt idx="147368">
                  <c:v>123737</c:v>
                </c:pt>
                <c:pt idx="147369">
                  <c:v>123737</c:v>
                </c:pt>
                <c:pt idx="147370">
                  <c:v>123737</c:v>
                </c:pt>
                <c:pt idx="147371">
                  <c:v>123737</c:v>
                </c:pt>
                <c:pt idx="147372">
                  <c:v>123737</c:v>
                </c:pt>
                <c:pt idx="147373">
                  <c:v>123737</c:v>
                </c:pt>
                <c:pt idx="147374">
                  <c:v>123737</c:v>
                </c:pt>
                <c:pt idx="147375">
                  <c:v>123737</c:v>
                </c:pt>
                <c:pt idx="147376">
                  <c:v>123737</c:v>
                </c:pt>
                <c:pt idx="147377">
                  <c:v>123737</c:v>
                </c:pt>
                <c:pt idx="147378">
                  <c:v>123737</c:v>
                </c:pt>
                <c:pt idx="147379">
                  <c:v>123737</c:v>
                </c:pt>
                <c:pt idx="147380">
                  <c:v>123737</c:v>
                </c:pt>
                <c:pt idx="147381">
                  <c:v>123737</c:v>
                </c:pt>
                <c:pt idx="147382">
                  <c:v>123737</c:v>
                </c:pt>
                <c:pt idx="147383">
                  <c:v>123737</c:v>
                </c:pt>
                <c:pt idx="147384">
                  <c:v>123737</c:v>
                </c:pt>
                <c:pt idx="147385">
                  <c:v>123737</c:v>
                </c:pt>
                <c:pt idx="147386">
                  <c:v>123737</c:v>
                </c:pt>
                <c:pt idx="147387">
                  <c:v>123737</c:v>
                </c:pt>
                <c:pt idx="147388">
                  <c:v>123737</c:v>
                </c:pt>
                <c:pt idx="147389">
                  <c:v>123737</c:v>
                </c:pt>
                <c:pt idx="147390">
                  <c:v>123737</c:v>
                </c:pt>
                <c:pt idx="147391">
                  <c:v>123737</c:v>
                </c:pt>
                <c:pt idx="147392">
                  <c:v>123737</c:v>
                </c:pt>
                <c:pt idx="147393">
                  <c:v>123737</c:v>
                </c:pt>
                <c:pt idx="147394">
                  <c:v>123737</c:v>
                </c:pt>
                <c:pt idx="147395">
                  <c:v>123737</c:v>
                </c:pt>
                <c:pt idx="147396">
                  <c:v>123737</c:v>
                </c:pt>
                <c:pt idx="147397">
                  <c:v>123737</c:v>
                </c:pt>
                <c:pt idx="147398">
                  <c:v>123737</c:v>
                </c:pt>
                <c:pt idx="147399">
                  <c:v>123737</c:v>
                </c:pt>
                <c:pt idx="147400">
                  <c:v>123737</c:v>
                </c:pt>
                <c:pt idx="147401">
                  <c:v>123737</c:v>
                </c:pt>
                <c:pt idx="147402">
                  <c:v>123737</c:v>
                </c:pt>
                <c:pt idx="147403">
                  <c:v>123737</c:v>
                </c:pt>
                <c:pt idx="147404">
                  <c:v>123737</c:v>
                </c:pt>
                <c:pt idx="147405">
                  <c:v>123737</c:v>
                </c:pt>
                <c:pt idx="147406">
                  <c:v>123737</c:v>
                </c:pt>
                <c:pt idx="147407">
                  <c:v>123737</c:v>
                </c:pt>
                <c:pt idx="147408">
                  <c:v>123737</c:v>
                </c:pt>
                <c:pt idx="147409">
                  <c:v>123737</c:v>
                </c:pt>
                <c:pt idx="147410">
                  <c:v>123737</c:v>
                </c:pt>
                <c:pt idx="147411">
                  <c:v>123737</c:v>
                </c:pt>
                <c:pt idx="147412">
                  <c:v>123737</c:v>
                </c:pt>
                <c:pt idx="147413">
                  <c:v>123737</c:v>
                </c:pt>
                <c:pt idx="147414">
                  <c:v>123737</c:v>
                </c:pt>
                <c:pt idx="147415">
                  <c:v>123737</c:v>
                </c:pt>
                <c:pt idx="147416">
                  <c:v>123737</c:v>
                </c:pt>
                <c:pt idx="147417">
                  <c:v>123737</c:v>
                </c:pt>
                <c:pt idx="147418">
                  <c:v>123737</c:v>
                </c:pt>
                <c:pt idx="147419">
                  <c:v>123737</c:v>
                </c:pt>
                <c:pt idx="147420">
                  <c:v>123737</c:v>
                </c:pt>
                <c:pt idx="147421">
                  <c:v>123737</c:v>
                </c:pt>
                <c:pt idx="147422">
                  <c:v>123737</c:v>
                </c:pt>
                <c:pt idx="147423">
                  <c:v>123737</c:v>
                </c:pt>
                <c:pt idx="147424">
                  <c:v>123737</c:v>
                </c:pt>
                <c:pt idx="147425">
                  <c:v>123737</c:v>
                </c:pt>
                <c:pt idx="147426">
                  <c:v>123737</c:v>
                </c:pt>
                <c:pt idx="147427">
                  <c:v>123737</c:v>
                </c:pt>
                <c:pt idx="147428">
                  <c:v>123737</c:v>
                </c:pt>
                <c:pt idx="147429">
                  <c:v>123737</c:v>
                </c:pt>
                <c:pt idx="147430">
                  <c:v>123737</c:v>
                </c:pt>
                <c:pt idx="147431">
                  <c:v>123737</c:v>
                </c:pt>
                <c:pt idx="147432">
                  <c:v>123737</c:v>
                </c:pt>
                <c:pt idx="147433">
                  <c:v>123737</c:v>
                </c:pt>
                <c:pt idx="147434">
                  <c:v>123737</c:v>
                </c:pt>
                <c:pt idx="147435">
                  <c:v>123737</c:v>
                </c:pt>
                <c:pt idx="147436">
                  <c:v>123737</c:v>
                </c:pt>
                <c:pt idx="147437">
                  <c:v>123737</c:v>
                </c:pt>
                <c:pt idx="147438">
                  <c:v>123737</c:v>
                </c:pt>
                <c:pt idx="147439">
                  <c:v>123737</c:v>
                </c:pt>
                <c:pt idx="147440">
                  <c:v>123737</c:v>
                </c:pt>
                <c:pt idx="147441">
                  <c:v>123737</c:v>
                </c:pt>
                <c:pt idx="147442">
                  <c:v>123737</c:v>
                </c:pt>
                <c:pt idx="147443">
                  <c:v>123737</c:v>
                </c:pt>
                <c:pt idx="147444">
                  <c:v>123737</c:v>
                </c:pt>
                <c:pt idx="147445">
                  <c:v>123737</c:v>
                </c:pt>
                <c:pt idx="147446">
                  <c:v>123737</c:v>
                </c:pt>
                <c:pt idx="147447">
                  <c:v>123737</c:v>
                </c:pt>
                <c:pt idx="147448">
                  <c:v>123737</c:v>
                </c:pt>
                <c:pt idx="147449">
                  <c:v>123737</c:v>
                </c:pt>
                <c:pt idx="147450">
                  <c:v>123737</c:v>
                </c:pt>
                <c:pt idx="147451">
                  <c:v>123737</c:v>
                </c:pt>
                <c:pt idx="147452">
                  <c:v>123737</c:v>
                </c:pt>
                <c:pt idx="147453">
                  <c:v>123737</c:v>
                </c:pt>
                <c:pt idx="147454">
                  <c:v>123737</c:v>
                </c:pt>
                <c:pt idx="147455">
                  <c:v>123737</c:v>
                </c:pt>
                <c:pt idx="147456">
                  <c:v>123737</c:v>
                </c:pt>
                <c:pt idx="147457">
                  <c:v>123737</c:v>
                </c:pt>
                <c:pt idx="147458">
                  <c:v>123737</c:v>
                </c:pt>
                <c:pt idx="147459">
                  <c:v>123737</c:v>
                </c:pt>
                <c:pt idx="147460">
                  <c:v>123737</c:v>
                </c:pt>
                <c:pt idx="147461">
                  <c:v>123737</c:v>
                </c:pt>
                <c:pt idx="147462">
                  <c:v>123737</c:v>
                </c:pt>
                <c:pt idx="147463">
                  <c:v>123737</c:v>
                </c:pt>
                <c:pt idx="147464">
                  <c:v>123737</c:v>
                </c:pt>
                <c:pt idx="147465">
                  <c:v>123737</c:v>
                </c:pt>
                <c:pt idx="147466">
                  <c:v>123737</c:v>
                </c:pt>
                <c:pt idx="147467">
                  <c:v>123737</c:v>
                </c:pt>
                <c:pt idx="147468">
                  <c:v>123737</c:v>
                </c:pt>
                <c:pt idx="147469">
                  <c:v>123737</c:v>
                </c:pt>
                <c:pt idx="147470">
                  <c:v>123737</c:v>
                </c:pt>
                <c:pt idx="147471">
                  <c:v>123737</c:v>
                </c:pt>
                <c:pt idx="147472">
                  <c:v>123737</c:v>
                </c:pt>
                <c:pt idx="147473">
                  <c:v>123737</c:v>
                </c:pt>
                <c:pt idx="147474">
                  <c:v>123737</c:v>
                </c:pt>
                <c:pt idx="147475">
                  <c:v>123737</c:v>
                </c:pt>
                <c:pt idx="147476">
                  <c:v>123737</c:v>
                </c:pt>
                <c:pt idx="147477">
                  <c:v>123737</c:v>
                </c:pt>
                <c:pt idx="147478">
                  <c:v>123737</c:v>
                </c:pt>
                <c:pt idx="147479">
                  <c:v>123737</c:v>
                </c:pt>
                <c:pt idx="147480">
                  <c:v>123737</c:v>
                </c:pt>
                <c:pt idx="147481">
                  <c:v>123737</c:v>
                </c:pt>
                <c:pt idx="147482">
                  <c:v>123737</c:v>
                </c:pt>
                <c:pt idx="147483">
                  <c:v>123737</c:v>
                </c:pt>
                <c:pt idx="147484">
                  <c:v>123737</c:v>
                </c:pt>
                <c:pt idx="147485">
                  <c:v>123737</c:v>
                </c:pt>
                <c:pt idx="147486">
                  <c:v>123737</c:v>
                </c:pt>
                <c:pt idx="147487">
                  <c:v>123737</c:v>
                </c:pt>
                <c:pt idx="147488">
                  <c:v>123737</c:v>
                </c:pt>
                <c:pt idx="147489">
                  <c:v>123737</c:v>
                </c:pt>
                <c:pt idx="147490">
                  <c:v>123737</c:v>
                </c:pt>
                <c:pt idx="147491">
                  <c:v>123737</c:v>
                </c:pt>
                <c:pt idx="147492">
                  <c:v>123737</c:v>
                </c:pt>
                <c:pt idx="147493">
                  <c:v>123737</c:v>
                </c:pt>
                <c:pt idx="147494">
                  <c:v>123737</c:v>
                </c:pt>
                <c:pt idx="147495">
                  <c:v>123737</c:v>
                </c:pt>
                <c:pt idx="147496">
                  <c:v>123737</c:v>
                </c:pt>
                <c:pt idx="147497">
                  <c:v>123737</c:v>
                </c:pt>
                <c:pt idx="147498">
                  <c:v>123737</c:v>
                </c:pt>
                <c:pt idx="147499">
                  <c:v>123737</c:v>
                </c:pt>
                <c:pt idx="147500">
                  <c:v>123737</c:v>
                </c:pt>
                <c:pt idx="147501">
                  <c:v>123737</c:v>
                </c:pt>
                <c:pt idx="147502">
                  <c:v>123737</c:v>
                </c:pt>
                <c:pt idx="147503">
                  <c:v>123737</c:v>
                </c:pt>
                <c:pt idx="147504">
                  <c:v>123737</c:v>
                </c:pt>
                <c:pt idx="147505">
                  <c:v>123737</c:v>
                </c:pt>
                <c:pt idx="147506">
                  <c:v>123737</c:v>
                </c:pt>
                <c:pt idx="147507">
                  <c:v>123737</c:v>
                </c:pt>
                <c:pt idx="147508">
                  <c:v>123737</c:v>
                </c:pt>
                <c:pt idx="147509">
                  <c:v>123737</c:v>
                </c:pt>
                <c:pt idx="147510">
                  <c:v>123737</c:v>
                </c:pt>
                <c:pt idx="147511">
                  <c:v>123737</c:v>
                </c:pt>
                <c:pt idx="147512">
                  <c:v>123737</c:v>
                </c:pt>
                <c:pt idx="147513">
                  <c:v>123737</c:v>
                </c:pt>
                <c:pt idx="147514">
                  <c:v>123737</c:v>
                </c:pt>
                <c:pt idx="147515">
                  <c:v>123737</c:v>
                </c:pt>
                <c:pt idx="147516">
                  <c:v>123737</c:v>
                </c:pt>
                <c:pt idx="147517">
                  <c:v>123737</c:v>
                </c:pt>
                <c:pt idx="147518">
                  <c:v>123737</c:v>
                </c:pt>
                <c:pt idx="147519">
                  <c:v>123737</c:v>
                </c:pt>
                <c:pt idx="147520">
                  <c:v>123737</c:v>
                </c:pt>
                <c:pt idx="147521">
                  <c:v>123737</c:v>
                </c:pt>
                <c:pt idx="147522">
                  <c:v>123737</c:v>
                </c:pt>
                <c:pt idx="147523">
                  <c:v>123737</c:v>
                </c:pt>
                <c:pt idx="147524">
                  <c:v>123737</c:v>
                </c:pt>
                <c:pt idx="147525">
                  <c:v>123737</c:v>
                </c:pt>
                <c:pt idx="147526">
                  <c:v>123737</c:v>
                </c:pt>
                <c:pt idx="147527">
                  <c:v>123737</c:v>
                </c:pt>
                <c:pt idx="147528">
                  <c:v>123737</c:v>
                </c:pt>
                <c:pt idx="147529">
                  <c:v>123737</c:v>
                </c:pt>
                <c:pt idx="147530">
                  <c:v>123737</c:v>
                </c:pt>
                <c:pt idx="147531">
                  <c:v>123737</c:v>
                </c:pt>
                <c:pt idx="147532">
                  <c:v>123737</c:v>
                </c:pt>
                <c:pt idx="147533">
                  <c:v>123737</c:v>
                </c:pt>
                <c:pt idx="147534">
                  <c:v>123737</c:v>
                </c:pt>
                <c:pt idx="147535">
                  <c:v>123737</c:v>
                </c:pt>
                <c:pt idx="147536">
                  <c:v>123737</c:v>
                </c:pt>
                <c:pt idx="147537">
                  <c:v>123737</c:v>
                </c:pt>
                <c:pt idx="147538">
                  <c:v>123737</c:v>
                </c:pt>
                <c:pt idx="147539">
                  <c:v>123737</c:v>
                </c:pt>
                <c:pt idx="147540">
                  <c:v>123737</c:v>
                </c:pt>
                <c:pt idx="147541">
                  <c:v>123737</c:v>
                </c:pt>
                <c:pt idx="147542">
                  <c:v>123737</c:v>
                </c:pt>
                <c:pt idx="147543">
                  <c:v>123737</c:v>
                </c:pt>
                <c:pt idx="147544">
                  <c:v>123737</c:v>
                </c:pt>
                <c:pt idx="147545">
                  <c:v>123737</c:v>
                </c:pt>
                <c:pt idx="147546">
                  <c:v>123737</c:v>
                </c:pt>
                <c:pt idx="147547">
                  <c:v>123737</c:v>
                </c:pt>
                <c:pt idx="147548">
                  <c:v>123737</c:v>
                </c:pt>
                <c:pt idx="147549">
                  <c:v>123737</c:v>
                </c:pt>
                <c:pt idx="147550">
                  <c:v>123737</c:v>
                </c:pt>
                <c:pt idx="147551">
                  <c:v>123737</c:v>
                </c:pt>
                <c:pt idx="147552">
                  <c:v>123737</c:v>
                </c:pt>
                <c:pt idx="147553">
                  <c:v>123737</c:v>
                </c:pt>
                <c:pt idx="147554">
                  <c:v>123737</c:v>
                </c:pt>
                <c:pt idx="147555">
                  <c:v>123737</c:v>
                </c:pt>
                <c:pt idx="147556">
                  <c:v>123737</c:v>
                </c:pt>
                <c:pt idx="147557">
                  <c:v>123737</c:v>
                </c:pt>
                <c:pt idx="147558">
                  <c:v>123737</c:v>
                </c:pt>
                <c:pt idx="147559">
                  <c:v>123737</c:v>
                </c:pt>
                <c:pt idx="147560">
                  <c:v>123737</c:v>
                </c:pt>
                <c:pt idx="147561">
                  <c:v>123737</c:v>
                </c:pt>
                <c:pt idx="147562">
                  <c:v>123737</c:v>
                </c:pt>
                <c:pt idx="147563">
                  <c:v>123737</c:v>
                </c:pt>
                <c:pt idx="147564">
                  <c:v>123737</c:v>
                </c:pt>
                <c:pt idx="147565">
                  <c:v>123737</c:v>
                </c:pt>
                <c:pt idx="147566">
                  <c:v>123737</c:v>
                </c:pt>
                <c:pt idx="147567">
                  <c:v>123737</c:v>
                </c:pt>
                <c:pt idx="147568">
                  <c:v>123737</c:v>
                </c:pt>
                <c:pt idx="147569">
                  <c:v>123737</c:v>
                </c:pt>
                <c:pt idx="147570">
                  <c:v>123737</c:v>
                </c:pt>
                <c:pt idx="147571">
                  <c:v>123737</c:v>
                </c:pt>
                <c:pt idx="147572">
                  <c:v>123737</c:v>
                </c:pt>
                <c:pt idx="147573">
                  <c:v>123737</c:v>
                </c:pt>
                <c:pt idx="147574">
                  <c:v>123737</c:v>
                </c:pt>
                <c:pt idx="147575">
                  <c:v>123737</c:v>
                </c:pt>
                <c:pt idx="147576">
                  <c:v>123737</c:v>
                </c:pt>
                <c:pt idx="147577">
                  <c:v>123737</c:v>
                </c:pt>
                <c:pt idx="147578">
                  <c:v>123737</c:v>
                </c:pt>
                <c:pt idx="147579">
                  <c:v>123737</c:v>
                </c:pt>
                <c:pt idx="147580">
                  <c:v>123737</c:v>
                </c:pt>
                <c:pt idx="147581">
                  <c:v>123737</c:v>
                </c:pt>
                <c:pt idx="147582">
                  <c:v>123737</c:v>
                </c:pt>
                <c:pt idx="147583">
                  <c:v>123737</c:v>
                </c:pt>
                <c:pt idx="147584">
                  <c:v>123737</c:v>
                </c:pt>
                <c:pt idx="147585">
                  <c:v>123737</c:v>
                </c:pt>
                <c:pt idx="147586">
                  <c:v>123737</c:v>
                </c:pt>
                <c:pt idx="147587">
                  <c:v>123737</c:v>
                </c:pt>
                <c:pt idx="147588">
                  <c:v>123737</c:v>
                </c:pt>
                <c:pt idx="147589">
                  <c:v>123737</c:v>
                </c:pt>
                <c:pt idx="147590">
                  <c:v>123737</c:v>
                </c:pt>
                <c:pt idx="147591">
                  <c:v>123737</c:v>
                </c:pt>
                <c:pt idx="147592">
                  <c:v>123737</c:v>
                </c:pt>
                <c:pt idx="147593">
                  <c:v>123737</c:v>
                </c:pt>
                <c:pt idx="147594">
                  <c:v>123737</c:v>
                </c:pt>
                <c:pt idx="147595">
                  <c:v>123737</c:v>
                </c:pt>
                <c:pt idx="147596">
                  <c:v>123737</c:v>
                </c:pt>
                <c:pt idx="147597">
                  <c:v>123737</c:v>
                </c:pt>
                <c:pt idx="147598">
                  <c:v>123737</c:v>
                </c:pt>
                <c:pt idx="147599">
                  <c:v>123737</c:v>
                </c:pt>
                <c:pt idx="147600">
                  <c:v>123737</c:v>
                </c:pt>
                <c:pt idx="147601">
                  <c:v>123737</c:v>
                </c:pt>
                <c:pt idx="147602">
                  <c:v>123737</c:v>
                </c:pt>
                <c:pt idx="147603">
                  <c:v>123737</c:v>
                </c:pt>
                <c:pt idx="147604">
                  <c:v>123737</c:v>
                </c:pt>
                <c:pt idx="147605">
                  <c:v>123737</c:v>
                </c:pt>
                <c:pt idx="147606">
                  <c:v>123737</c:v>
                </c:pt>
                <c:pt idx="147607">
                  <c:v>123737</c:v>
                </c:pt>
                <c:pt idx="147608">
                  <c:v>123737</c:v>
                </c:pt>
                <c:pt idx="147609">
                  <c:v>123737</c:v>
                </c:pt>
                <c:pt idx="147610">
                  <c:v>123737</c:v>
                </c:pt>
                <c:pt idx="147611">
                  <c:v>123737</c:v>
                </c:pt>
                <c:pt idx="147612">
                  <c:v>123737</c:v>
                </c:pt>
                <c:pt idx="147613">
                  <c:v>123737</c:v>
                </c:pt>
                <c:pt idx="147614">
                  <c:v>123737</c:v>
                </c:pt>
                <c:pt idx="147615">
                  <c:v>123737</c:v>
                </c:pt>
                <c:pt idx="147616">
                  <c:v>123737</c:v>
                </c:pt>
                <c:pt idx="147617">
                  <c:v>123737</c:v>
                </c:pt>
                <c:pt idx="147618">
                  <c:v>123737</c:v>
                </c:pt>
                <c:pt idx="147619">
                  <c:v>123737</c:v>
                </c:pt>
                <c:pt idx="147620">
                  <c:v>123737</c:v>
                </c:pt>
                <c:pt idx="147621">
                  <c:v>123737</c:v>
                </c:pt>
                <c:pt idx="147622">
                  <c:v>123737</c:v>
                </c:pt>
                <c:pt idx="147623">
                  <c:v>123737</c:v>
                </c:pt>
                <c:pt idx="147624">
                  <c:v>123737</c:v>
                </c:pt>
                <c:pt idx="147625">
                  <c:v>123737</c:v>
                </c:pt>
                <c:pt idx="147626">
                  <c:v>123737</c:v>
                </c:pt>
                <c:pt idx="147627">
                  <c:v>123737</c:v>
                </c:pt>
                <c:pt idx="147628">
                  <c:v>123737</c:v>
                </c:pt>
                <c:pt idx="147629">
                  <c:v>123737</c:v>
                </c:pt>
                <c:pt idx="147630">
                  <c:v>123737</c:v>
                </c:pt>
                <c:pt idx="147631">
                  <c:v>123737</c:v>
                </c:pt>
                <c:pt idx="147632">
                  <c:v>123737</c:v>
                </c:pt>
                <c:pt idx="147633">
                  <c:v>123737</c:v>
                </c:pt>
                <c:pt idx="147634">
                  <c:v>123737</c:v>
                </c:pt>
                <c:pt idx="147635">
                  <c:v>123737</c:v>
                </c:pt>
                <c:pt idx="147636">
                  <c:v>123737</c:v>
                </c:pt>
                <c:pt idx="147637">
                  <c:v>123737</c:v>
                </c:pt>
                <c:pt idx="147638">
                  <c:v>123737</c:v>
                </c:pt>
                <c:pt idx="147639">
                  <c:v>123737</c:v>
                </c:pt>
                <c:pt idx="147640">
                  <c:v>123737</c:v>
                </c:pt>
                <c:pt idx="147641">
                  <c:v>123737</c:v>
                </c:pt>
                <c:pt idx="147642">
                  <c:v>123737</c:v>
                </c:pt>
                <c:pt idx="147643">
                  <c:v>123737</c:v>
                </c:pt>
                <c:pt idx="147644">
                  <c:v>123737</c:v>
                </c:pt>
                <c:pt idx="147645">
                  <c:v>123737</c:v>
                </c:pt>
                <c:pt idx="147646">
                  <c:v>123737</c:v>
                </c:pt>
                <c:pt idx="147647">
                  <c:v>123737</c:v>
                </c:pt>
                <c:pt idx="147648">
                  <c:v>123737</c:v>
                </c:pt>
                <c:pt idx="147649">
                  <c:v>123737</c:v>
                </c:pt>
                <c:pt idx="147650">
                  <c:v>123737</c:v>
                </c:pt>
                <c:pt idx="147651">
                  <c:v>123737</c:v>
                </c:pt>
                <c:pt idx="147652">
                  <c:v>123737</c:v>
                </c:pt>
                <c:pt idx="147653">
                  <c:v>123737</c:v>
                </c:pt>
                <c:pt idx="147654">
                  <c:v>123737</c:v>
                </c:pt>
                <c:pt idx="147655">
                  <c:v>123737</c:v>
                </c:pt>
                <c:pt idx="147656">
                  <c:v>123737</c:v>
                </c:pt>
                <c:pt idx="147657">
                  <c:v>123737</c:v>
                </c:pt>
                <c:pt idx="147658">
                  <c:v>123737</c:v>
                </c:pt>
                <c:pt idx="147659">
                  <c:v>123737</c:v>
                </c:pt>
                <c:pt idx="147660">
                  <c:v>123737</c:v>
                </c:pt>
                <c:pt idx="147661">
                  <c:v>123737</c:v>
                </c:pt>
                <c:pt idx="147662">
                  <c:v>123737</c:v>
                </c:pt>
                <c:pt idx="147663">
                  <c:v>123737</c:v>
                </c:pt>
                <c:pt idx="147664">
                  <c:v>123737</c:v>
                </c:pt>
                <c:pt idx="147665">
                  <c:v>123737</c:v>
                </c:pt>
                <c:pt idx="147666">
                  <c:v>123737</c:v>
                </c:pt>
                <c:pt idx="147667">
                  <c:v>123737</c:v>
                </c:pt>
                <c:pt idx="147668">
                  <c:v>123737</c:v>
                </c:pt>
                <c:pt idx="147669">
                  <c:v>123737</c:v>
                </c:pt>
                <c:pt idx="147670">
                  <c:v>123737</c:v>
                </c:pt>
                <c:pt idx="147671">
                  <c:v>123737</c:v>
                </c:pt>
                <c:pt idx="147672">
                  <c:v>123737</c:v>
                </c:pt>
                <c:pt idx="147673">
                  <c:v>123737</c:v>
                </c:pt>
                <c:pt idx="147674">
                  <c:v>123737</c:v>
                </c:pt>
                <c:pt idx="147675">
                  <c:v>123737</c:v>
                </c:pt>
                <c:pt idx="147676">
                  <c:v>123737</c:v>
                </c:pt>
                <c:pt idx="147677">
                  <c:v>123737</c:v>
                </c:pt>
                <c:pt idx="147678">
                  <c:v>123737</c:v>
                </c:pt>
                <c:pt idx="147679">
                  <c:v>123737</c:v>
                </c:pt>
                <c:pt idx="147680">
                  <c:v>123737</c:v>
                </c:pt>
                <c:pt idx="147681">
                  <c:v>123737</c:v>
                </c:pt>
                <c:pt idx="147682">
                  <c:v>123737</c:v>
                </c:pt>
                <c:pt idx="147683">
                  <c:v>123737</c:v>
                </c:pt>
                <c:pt idx="147684">
                  <c:v>123737</c:v>
                </c:pt>
                <c:pt idx="147685">
                  <c:v>123737</c:v>
                </c:pt>
                <c:pt idx="147686">
                  <c:v>123737</c:v>
                </c:pt>
                <c:pt idx="147687">
                  <c:v>123737</c:v>
                </c:pt>
                <c:pt idx="147688">
                  <c:v>123737</c:v>
                </c:pt>
                <c:pt idx="147689">
                  <c:v>123737</c:v>
                </c:pt>
                <c:pt idx="147690">
                  <c:v>123737</c:v>
                </c:pt>
                <c:pt idx="147691">
                  <c:v>123737</c:v>
                </c:pt>
                <c:pt idx="147692">
                  <c:v>123737</c:v>
                </c:pt>
                <c:pt idx="147693">
                  <c:v>123737</c:v>
                </c:pt>
                <c:pt idx="147694">
                  <c:v>123737</c:v>
                </c:pt>
                <c:pt idx="147695">
                  <c:v>123737</c:v>
                </c:pt>
                <c:pt idx="147696">
                  <c:v>123737</c:v>
                </c:pt>
                <c:pt idx="147697">
                  <c:v>123737</c:v>
                </c:pt>
                <c:pt idx="147698">
                  <c:v>123737</c:v>
                </c:pt>
                <c:pt idx="147699">
                  <c:v>123737</c:v>
                </c:pt>
                <c:pt idx="147700">
                  <c:v>123737</c:v>
                </c:pt>
                <c:pt idx="147701">
                  <c:v>123737</c:v>
                </c:pt>
                <c:pt idx="147702">
                  <c:v>123737</c:v>
                </c:pt>
                <c:pt idx="147703">
                  <c:v>123737</c:v>
                </c:pt>
                <c:pt idx="147704">
                  <c:v>123737</c:v>
                </c:pt>
                <c:pt idx="147705">
                  <c:v>123737</c:v>
                </c:pt>
                <c:pt idx="147706">
                  <c:v>123737</c:v>
                </c:pt>
                <c:pt idx="147707">
                  <c:v>123737</c:v>
                </c:pt>
                <c:pt idx="147708">
                  <c:v>123737</c:v>
                </c:pt>
                <c:pt idx="147709">
                  <c:v>123737</c:v>
                </c:pt>
                <c:pt idx="147710">
                  <c:v>123737</c:v>
                </c:pt>
                <c:pt idx="147711">
                  <c:v>123737</c:v>
                </c:pt>
                <c:pt idx="147712">
                  <c:v>123737</c:v>
                </c:pt>
                <c:pt idx="147713">
                  <c:v>123737</c:v>
                </c:pt>
                <c:pt idx="147714">
                  <c:v>123737</c:v>
                </c:pt>
                <c:pt idx="147715">
                  <c:v>123737</c:v>
                </c:pt>
                <c:pt idx="147716">
                  <c:v>123737</c:v>
                </c:pt>
                <c:pt idx="147717">
                  <c:v>123737</c:v>
                </c:pt>
                <c:pt idx="147718">
                  <c:v>123737</c:v>
                </c:pt>
                <c:pt idx="147719">
                  <c:v>123737</c:v>
                </c:pt>
                <c:pt idx="147720">
                  <c:v>123737</c:v>
                </c:pt>
                <c:pt idx="147721">
                  <c:v>123737</c:v>
                </c:pt>
                <c:pt idx="147722">
                  <c:v>123737</c:v>
                </c:pt>
                <c:pt idx="147723">
                  <c:v>123737</c:v>
                </c:pt>
                <c:pt idx="147724">
                  <c:v>123737</c:v>
                </c:pt>
                <c:pt idx="147725">
                  <c:v>123737</c:v>
                </c:pt>
                <c:pt idx="147726">
                  <c:v>123737</c:v>
                </c:pt>
                <c:pt idx="147727">
                  <c:v>123737</c:v>
                </c:pt>
                <c:pt idx="147728">
                  <c:v>123737</c:v>
                </c:pt>
                <c:pt idx="147729">
                  <c:v>123737</c:v>
                </c:pt>
                <c:pt idx="147730">
                  <c:v>123737</c:v>
                </c:pt>
                <c:pt idx="147731">
                  <c:v>123737</c:v>
                </c:pt>
                <c:pt idx="147732">
                  <c:v>123737</c:v>
                </c:pt>
                <c:pt idx="147733">
                  <c:v>123737</c:v>
                </c:pt>
                <c:pt idx="147734">
                  <c:v>123737</c:v>
                </c:pt>
                <c:pt idx="147735">
                  <c:v>123737</c:v>
                </c:pt>
                <c:pt idx="147736">
                  <c:v>123737</c:v>
                </c:pt>
                <c:pt idx="147737">
                  <c:v>123737</c:v>
                </c:pt>
                <c:pt idx="147738">
                  <c:v>123737</c:v>
                </c:pt>
                <c:pt idx="147739">
                  <c:v>123737</c:v>
                </c:pt>
                <c:pt idx="147740">
                  <c:v>123737</c:v>
                </c:pt>
                <c:pt idx="147741">
                  <c:v>123737</c:v>
                </c:pt>
                <c:pt idx="147742">
                  <c:v>123737</c:v>
                </c:pt>
                <c:pt idx="147743">
                  <c:v>123737</c:v>
                </c:pt>
                <c:pt idx="147744">
                  <c:v>123737</c:v>
                </c:pt>
                <c:pt idx="147745">
                  <c:v>123737</c:v>
                </c:pt>
                <c:pt idx="147746">
                  <c:v>123737</c:v>
                </c:pt>
                <c:pt idx="147747">
                  <c:v>123737</c:v>
                </c:pt>
                <c:pt idx="147748">
                  <c:v>123737</c:v>
                </c:pt>
                <c:pt idx="147749">
                  <c:v>123737</c:v>
                </c:pt>
                <c:pt idx="147750">
                  <c:v>123737</c:v>
                </c:pt>
                <c:pt idx="147751">
                  <c:v>123737</c:v>
                </c:pt>
                <c:pt idx="147752">
                  <c:v>123737</c:v>
                </c:pt>
                <c:pt idx="147753">
                  <c:v>123737</c:v>
                </c:pt>
                <c:pt idx="147754">
                  <c:v>123737</c:v>
                </c:pt>
                <c:pt idx="147755">
                  <c:v>123737</c:v>
                </c:pt>
                <c:pt idx="147756">
                  <c:v>123737</c:v>
                </c:pt>
                <c:pt idx="147757">
                  <c:v>123737</c:v>
                </c:pt>
                <c:pt idx="147758">
                  <c:v>123737</c:v>
                </c:pt>
                <c:pt idx="147759">
                  <c:v>123737</c:v>
                </c:pt>
                <c:pt idx="147760">
                  <c:v>123737</c:v>
                </c:pt>
                <c:pt idx="147761">
                  <c:v>123737</c:v>
                </c:pt>
                <c:pt idx="147762">
                  <c:v>123737</c:v>
                </c:pt>
                <c:pt idx="147763">
                  <c:v>123737</c:v>
                </c:pt>
                <c:pt idx="147764">
                  <c:v>123737</c:v>
                </c:pt>
                <c:pt idx="147765">
                  <c:v>123737</c:v>
                </c:pt>
                <c:pt idx="147766">
                  <c:v>123737</c:v>
                </c:pt>
                <c:pt idx="147767">
                  <c:v>123737</c:v>
                </c:pt>
                <c:pt idx="147768">
                  <c:v>123737</c:v>
                </c:pt>
                <c:pt idx="147769">
                  <c:v>123737</c:v>
                </c:pt>
                <c:pt idx="147770">
                  <c:v>123737</c:v>
                </c:pt>
                <c:pt idx="147771">
                  <c:v>123737</c:v>
                </c:pt>
                <c:pt idx="147772">
                  <c:v>123737</c:v>
                </c:pt>
                <c:pt idx="147773">
                  <c:v>123737</c:v>
                </c:pt>
                <c:pt idx="147774">
                  <c:v>123737</c:v>
                </c:pt>
                <c:pt idx="147775">
                  <c:v>123737</c:v>
                </c:pt>
                <c:pt idx="147776">
                  <c:v>123737</c:v>
                </c:pt>
                <c:pt idx="147777">
                  <c:v>123737</c:v>
                </c:pt>
                <c:pt idx="147778">
                  <c:v>123737</c:v>
                </c:pt>
                <c:pt idx="147779">
                  <c:v>123737</c:v>
                </c:pt>
                <c:pt idx="147780">
                  <c:v>123737</c:v>
                </c:pt>
                <c:pt idx="147781">
                  <c:v>123737</c:v>
                </c:pt>
                <c:pt idx="147782">
                  <c:v>123737</c:v>
                </c:pt>
                <c:pt idx="147783">
                  <c:v>123737</c:v>
                </c:pt>
                <c:pt idx="147784">
                  <c:v>123737</c:v>
                </c:pt>
                <c:pt idx="147785">
                  <c:v>123737</c:v>
                </c:pt>
                <c:pt idx="147786">
                  <c:v>123737</c:v>
                </c:pt>
                <c:pt idx="147787">
                  <c:v>123737</c:v>
                </c:pt>
                <c:pt idx="147788">
                  <c:v>123737</c:v>
                </c:pt>
                <c:pt idx="147789">
                  <c:v>123737</c:v>
                </c:pt>
                <c:pt idx="147790">
                  <c:v>123737</c:v>
                </c:pt>
                <c:pt idx="147791">
                  <c:v>123737</c:v>
                </c:pt>
                <c:pt idx="147792">
                  <c:v>123737</c:v>
                </c:pt>
                <c:pt idx="147793">
                  <c:v>123737</c:v>
                </c:pt>
                <c:pt idx="147794">
                  <c:v>123737</c:v>
                </c:pt>
                <c:pt idx="147795">
                  <c:v>123737</c:v>
                </c:pt>
                <c:pt idx="147796">
                  <c:v>123737</c:v>
                </c:pt>
                <c:pt idx="147797">
                  <c:v>123737</c:v>
                </c:pt>
                <c:pt idx="147798">
                  <c:v>123737</c:v>
                </c:pt>
                <c:pt idx="147799">
                  <c:v>123737</c:v>
                </c:pt>
                <c:pt idx="147800">
                  <c:v>123737</c:v>
                </c:pt>
                <c:pt idx="147801">
                  <c:v>123737</c:v>
                </c:pt>
                <c:pt idx="147802">
                  <c:v>123737</c:v>
                </c:pt>
                <c:pt idx="147803">
                  <c:v>123737</c:v>
                </c:pt>
                <c:pt idx="147804">
                  <c:v>123737</c:v>
                </c:pt>
                <c:pt idx="147805">
                  <c:v>123737</c:v>
                </c:pt>
                <c:pt idx="147806">
                  <c:v>123737</c:v>
                </c:pt>
                <c:pt idx="147807">
                  <c:v>123737</c:v>
                </c:pt>
                <c:pt idx="147808">
                  <c:v>123737</c:v>
                </c:pt>
                <c:pt idx="147809">
                  <c:v>123737</c:v>
                </c:pt>
                <c:pt idx="147810">
                  <c:v>123737</c:v>
                </c:pt>
                <c:pt idx="147811">
                  <c:v>123737</c:v>
                </c:pt>
                <c:pt idx="147812">
                  <c:v>123737</c:v>
                </c:pt>
                <c:pt idx="147813">
                  <c:v>123737</c:v>
                </c:pt>
                <c:pt idx="147814">
                  <c:v>123737</c:v>
                </c:pt>
                <c:pt idx="147815">
                  <c:v>123737</c:v>
                </c:pt>
                <c:pt idx="147816">
                  <c:v>123737</c:v>
                </c:pt>
                <c:pt idx="147817">
                  <c:v>123737</c:v>
                </c:pt>
                <c:pt idx="147818">
                  <c:v>123737</c:v>
                </c:pt>
                <c:pt idx="147819">
                  <c:v>123737</c:v>
                </c:pt>
                <c:pt idx="147820">
                  <c:v>123737</c:v>
                </c:pt>
                <c:pt idx="147821">
                  <c:v>123737</c:v>
                </c:pt>
                <c:pt idx="147822">
                  <c:v>123737</c:v>
                </c:pt>
                <c:pt idx="147823">
                  <c:v>123737</c:v>
                </c:pt>
                <c:pt idx="147824">
                  <c:v>123737</c:v>
                </c:pt>
                <c:pt idx="147825">
                  <c:v>123737</c:v>
                </c:pt>
                <c:pt idx="147826">
                  <c:v>123737</c:v>
                </c:pt>
                <c:pt idx="147827">
                  <c:v>123737</c:v>
                </c:pt>
                <c:pt idx="147828">
                  <c:v>123737</c:v>
                </c:pt>
                <c:pt idx="147829">
                  <c:v>123737</c:v>
                </c:pt>
                <c:pt idx="147830">
                  <c:v>123737</c:v>
                </c:pt>
                <c:pt idx="147831">
                  <c:v>123737</c:v>
                </c:pt>
                <c:pt idx="147832">
                  <c:v>123737</c:v>
                </c:pt>
                <c:pt idx="147833">
                  <c:v>123737</c:v>
                </c:pt>
                <c:pt idx="147834">
                  <c:v>123737</c:v>
                </c:pt>
                <c:pt idx="147835">
                  <c:v>123737</c:v>
                </c:pt>
                <c:pt idx="147836">
                  <c:v>123737</c:v>
                </c:pt>
                <c:pt idx="147837">
                  <c:v>123737</c:v>
                </c:pt>
                <c:pt idx="147838">
                  <c:v>123737</c:v>
                </c:pt>
                <c:pt idx="147839">
                  <c:v>123737</c:v>
                </c:pt>
                <c:pt idx="147840">
                  <c:v>123737</c:v>
                </c:pt>
                <c:pt idx="147841">
                  <c:v>123737</c:v>
                </c:pt>
                <c:pt idx="147842">
                  <c:v>123737</c:v>
                </c:pt>
                <c:pt idx="147843">
                  <c:v>123737</c:v>
                </c:pt>
                <c:pt idx="147844">
                  <c:v>123737</c:v>
                </c:pt>
                <c:pt idx="147845">
                  <c:v>123737</c:v>
                </c:pt>
                <c:pt idx="147846">
                  <c:v>123737</c:v>
                </c:pt>
                <c:pt idx="147847">
                  <c:v>123737</c:v>
                </c:pt>
                <c:pt idx="147848">
                  <c:v>123737</c:v>
                </c:pt>
                <c:pt idx="147849">
                  <c:v>123737</c:v>
                </c:pt>
                <c:pt idx="147850">
                  <c:v>123737</c:v>
                </c:pt>
                <c:pt idx="147851">
                  <c:v>123737</c:v>
                </c:pt>
                <c:pt idx="147852">
                  <c:v>123737</c:v>
                </c:pt>
                <c:pt idx="147853">
                  <c:v>123737</c:v>
                </c:pt>
                <c:pt idx="147854">
                  <c:v>123737</c:v>
                </c:pt>
                <c:pt idx="147855">
                  <c:v>123737</c:v>
                </c:pt>
                <c:pt idx="147856">
                  <c:v>123737</c:v>
                </c:pt>
                <c:pt idx="147857">
                  <c:v>123737</c:v>
                </c:pt>
                <c:pt idx="147858">
                  <c:v>123737</c:v>
                </c:pt>
                <c:pt idx="147859">
                  <c:v>123737</c:v>
                </c:pt>
                <c:pt idx="147860">
                  <c:v>123737</c:v>
                </c:pt>
                <c:pt idx="147861">
                  <c:v>123737</c:v>
                </c:pt>
                <c:pt idx="147862">
                  <c:v>123737</c:v>
                </c:pt>
                <c:pt idx="147863">
                  <c:v>123737</c:v>
                </c:pt>
                <c:pt idx="147864">
                  <c:v>123737</c:v>
                </c:pt>
                <c:pt idx="147865">
                  <c:v>123737</c:v>
                </c:pt>
                <c:pt idx="147866">
                  <c:v>123737</c:v>
                </c:pt>
                <c:pt idx="147867">
                  <c:v>123737</c:v>
                </c:pt>
                <c:pt idx="147868">
                  <c:v>123737</c:v>
                </c:pt>
                <c:pt idx="147869">
                  <c:v>123737</c:v>
                </c:pt>
                <c:pt idx="147870">
                  <c:v>123737</c:v>
                </c:pt>
                <c:pt idx="147871">
                  <c:v>123737</c:v>
                </c:pt>
                <c:pt idx="147872">
                  <c:v>123737</c:v>
                </c:pt>
                <c:pt idx="147873">
                  <c:v>123737</c:v>
                </c:pt>
                <c:pt idx="147874">
                  <c:v>123737</c:v>
                </c:pt>
                <c:pt idx="147875">
                  <c:v>123737</c:v>
                </c:pt>
                <c:pt idx="147876">
                  <c:v>123737</c:v>
                </c:pt>
                <c:pt idx="147877">
                  <c:v>123737</c:v>
                </c:pt>
                <c:pt idx="147878">
                  <c:v>123737</c:v>
                </c:pt>
                <c:pt idx="147879">
                  <c:v>123737</c:v>
                </c:pt>
                <c:pt idx="147880">
                  <c:v>123737</c:v>
                </c:pt>
                <c:pt idx="147881">
                  <c:v>123737</c:v>
                </c:pt>
                <c:pt idx="147882">
                  <c:v>123737</c:v>
                </c:pt>
                <c:pt idx="147883">
                  <c:v>123737</c:v>
                </c:pt>
                <c:pt idx="147884">
                  <c:v>123737</c:v>
                </c:pt>
                <c:pt idx="147885">
                  <c:v>123737</c:v>
                </c:pt>
                <c:pt idx="147886">
                  <c:v>123737</c:v>
                </c:pt>
                <c:pt idx="147887">
                  <c:v>123737</c:v>
                </c:pt>
                <c:pt idx="147888">
                  <c:v>123737</c:v>
                </c:pt>
                <c:pt idx="147889">
                  <c:v>123737</c:v>
                </c:pt>
                <c:pt idx="147890">
                  <c:v>123737</c:v>
                </c:pt>
                <c:pt idx="147891">
                  <c:v>123737</c:v>
                </c:pt>
                <c:pt idx="147892">
                  <c:v>123737</c:v>
                </c:pt>
                <c:pt idx="147893">
                  <c:v>123737</c:v>
                </c:pt>
                <c:pt idx="147894">
                  <c:v>123737</c:v>
                </c:pt>
                <c:pt idx="147895">
                  <c:v>123737</c:v>
                </c:pt>
                <c:pt idx="147896">
                  <c:v>123737</c:v>
                </c:pt>
                <c:pt idx="147897">
                  <c:v>123737</c:v>
                </c:pt>
                <c:pt idx="147898">
                  <c:v>123737</c:v>
                </c:pt>
                <c:pt idx="147899">
                  <c:v>123737</c:v>
                </c:pt>
                <c:pt idx="147900">
                  <c:v>123737</c:v>
                </c:pt>
                <c:pt idx="147901">
                  <c:v>123737</c:v>
                </c:pt>
                <c:pt idx="147902">
                  <c:v>123737</c:v>
                </c:pt>
                <c:pt idx="147903">
                  <c:v>123737</c:v>
                </c:pt>
                <c:pt idx="147904">
                  <c:v>123737</c:v>
                </c:pt>
                <c:pt idx="147905">
                  <c:v>123737</c:v>
                </c:pt>
                <c:pt idx="147906">
                  <c:v>123737</c:v>
                </c:pt>
                <c:pt idx="147907">
                  <c:v>123737</c:v>
                </c:pt>
                <c:pt idx="147908">
                  <c:v>123737</c:v>
                </c:pt>
                <c:pt idx="147909">
                  <c:v>123737</c:v>
                </c:pt>
                <c:pt idx="147910">
                  <c:v>123737</c:v>
                </c:pt>
                <c:pt idx="147911">
                  <c:v>123737</c:v>
                </c:pt>
                <c:pt idx="147912">
                  <c:v>123737</c:v>
                </c:pt>
                <c:pt idx="147913">
                  <c:v>123737</c:v>
                </c:pt>
                <c:pt idx="147914">
                  <c:v>123737</c:v>
                </c:pt>
                <c:pt idx="147915">
                  <c:v>123737</c:v>
                </c:pt>
                <c:pt idx="147916">
                  <c:v>123737</c:v>
                </c:pt>
                <c:pt idx="147917">
                  <c:v>123737</c:v>
                </c:pt>
                <c:pt idx="147918">
                  <c:v>123737</c:v>
                </c:pt>
                <c:pt idx="147919">
                  <c:v>123737</c:v>
                </c:pt>
                <c:pt idx="147920">
                  <c:v>123737</c:v>
                </c:pt>
                <c:pt idx="147921">
                  <c:v>123737</c:v>
                </c:pt>
                <c:pt idx="147922">
                  <c:v>123737</c:v>
                </c:pt>
                <c:pt idx="147923">
                  <c:v>123737</c:v>
                </c:pt>
                <c:pt idx="147924">
                  <c:v>123737</c:v>
                </c:pt>
                <c:pt idx="147925">
                  <c:v>123737</c:v>
                </c:pt>
                <c:pt idx="147926">
                  <c:v>123737</c:v>
                </c:pt>
                <c:pt idx="147927">
                  <c:v>123737</c:v>
                </c:pt>
                <c:pt idx="147928">
                  <c:v>123737</c:v>
                </c:pt>
                <c:pt idx="147929">
                  <c:v>123737</c:v>
                </c:pt>
                <c:pt idx="147930">
                  <c:v>123737</c:v>
                </c:pt>
                <c:pt idx="147931">
                  <c:v>123737</c:v>
                </c:pt>
                <c:pt idx="147932">
                  <c:v>123737</c:v>
                </c:pt>
                <c:pt idx="147933">
                  <c:v>123737</c:v>
                </c:pt>
                <c:pt idx="147934">
                  <c:v>123737</c:v>
                </c:pt>
                <c:pt idx="147935">
                  <c:v>123737</c:v>
                </c:pt>
                <c:pt idx="147936">
                  <c:v>123737</c:v>
                </c:pt>
                <c:pt idx="147937">
                  <c:v>123737</c:v>
                </c:pt>
                <c:pt idx="147938">
                  <c:v>123737</c:v>
                </c:pt>
                <c:pt idx="147939">
                  <c:v>123737</c:v>
                </c:pt>
                <c:pt idx="147940">
                  <c:v>123737</c:v>
                </c:pt>
                <c:pt idx="147941">
                  <c:v>123737</c:v>
                </c:pt>
                <c:pt idx="147942">
                  <c:v>123737</c:v>
                </c:pt>
                <c:pt idx="147943">
                  <c:v>123737</c:v>
                </c:pt>
                <c:pt idx="147944">
                  <c:v>123737</c:v>
                </c:pt>
                <c:pt idx="147945">
                  <c:v>123737</c:v>
                </c:pt>
                <c:pt idx="147946">
                  <c:v>123737</c:v>
                </c:pt>
                <c:pt idx="147947">
                  <c:v>123737</c:v>
                </c:pt>
                <c:pt idx="147948">
                  <c:v>123737</c:v>
                </c:pt>
                <c:pt idx="147949">
                  <c:v>123737</c:v>
                </c:pt>
                <c:pt idx="147950">
                  <c:v>123737</c:v>
                </c:pt>
                <c:pt idx="147951">
                  <c:v>123737</c:v>
                </c:pt>
                <c:pt idx="147952">
                  <c:v>123737</c:v>
                </c:pt>
                <c:pt idx="147953">
                  <c:v>123737</c:v>
                </c:pt>
                <c:pt idx="147954">
                  <c:v>123737</c:v>
                </c:pt>
                <c:pt idx="147955">
                  <c:v>123737</c:v>
                </c:pt>
                <c:pt idx="147956">
                  <c:v>123737</c:v>
                </c:pt>
                <c:pt idx="147957">
                  <c:v>123737</c:v>
                </c:pt>
                <c:pt idx="147958">
                  <c:v>123737</c:v>
                </c:pt>
                <c:pt idx="147959">
                  <c:v>123737</c:v>
                </c:pt>
                <c:pt idx="147960">
                  <c:v>123737</c:v>
                </c:pt>
                <c:pt idx="147961">
                  <c:v>123737</c:v>
                </c:pt>
                <c:pt idx="147962">
                  <c:v>123737</c:v>
                </c:pt>
                <c:pt idx="147963">
                  <c:v>123737</c:v>
                </c:pt>
                <c:pt idx="147964">
                  <c:v>123737</c:v>
                </c:pt>
                <c:pt idx="147965">
                  <c:v>123737</c:v>
                </c:pt>
                <c:pt idx="147966">
                  <c:v>123737</c:v>
                </c:pt>
                <c:pt idx="147967">
                  <c:v>123737</c:v>
                </c:pt>
                <c:pt idx="147968">
                  <c:v>123737</c:v>
                </c:pt>
                <c:pt idx="147969">
                  <c:v>123737</c:v>
                </c:pt>
                <c:pt idx="147970">
                  <c:v>123737</c:v>
                </c:pt>
                <c:pt idx="147971">
                  <c:v>123737</c:v>
                </c:pt>
                <c:pt idx="147972">
                  <c:v>123737</c:v>
                </c:pt>
                <c:pt idx="147973">
                  <c:v>123737</c:v>
                </c:pt>
                <c:pt idx="147974">
                  <c:v>123737</c:v>
                </c:pt>
                <c:pt idx="147975">
                  <c:v>123737</c:v>
                </c:pt>
                <c:pt idx="147976">
                  <c:v>123737</c:v>
                </c:pt>
                <c:pt idx="147977">
                  <c:v>123737</c:v>
                </c:pt>
                <c:pt idx="147978">
                  <c:v>123737</c:v>
                </c:pt>
                <c:pt idx="147979">
                  <c:v>123737</c:v>
                </c:pt>
                <c:pt idx="147980">
                  <c:v>123737</c:v>
                </c:pt>
                <c:pt idx="147981">
                  <c:v>123737</c:v>
                </c:pt>
                <c:pt idx="147982">
                  <c:v>123737</c:v>
                </c:pt>
                <c:pt idx="147983">
                  <c:v>123737</c:v>
                </c:pt>
                <c:pt idx="147984">
                  <c:v>123737</c:v>
                </c:pt>
                <c:pt idx="147985">
                  <c:v>123737</c:v>
                </c:pt>
                <c:pt idx="147986">
                  <c:v>123737</c:v>
                </c:pt>
                <c:pt idx="147987">
                  <c:v>123737</c:v>
                </c:pt>
                <c:pt idx="147988">
                  <c:v>123737</c:v>
                </c:pt>
                <c:pt idx="147989">
                  <c:v>123737</c:v>
                </c:pt>
                <c:pt idx="147990">
                  <c:v>123737</c:v>
                </c:pt>
                <c:pt idx="147991">
                  <c:v>123737</c:v>
                </c:pt>
                <c:pt idx="147992">
                  <c:v>123737</c:v>
                </c:pt>
                <c:pt idx="147993">
                  <c:v>123737</c:v>
                </c:pt>
                <c:pt idx="147994">
                  <c:v>123737</c:v>
                </c:pt>
                <c:pt idx="147995">
                  <c:v>123737</c:v>
                </c:pt>
                <c:pt idx="147996">
                  <c:v>123737</c:v>
                </c:pt>
                <c:pt idx="147997">
                  <c:v>123737</c:v>
                </c:pt>
                <c:pt idx="147998">
                  <c:v>123737</c:v>
                </c:pt>
                <c:pt idx="147999">
                  <c:v>123737</c:v>
                </c:pt>
                <c:pt idx="148000">
                  <c:v>123737</c:v>
                </c:pt>
                <c:pt idx="148001">
                  <c:v>123737</c:v>
                </c:pt>
                <c:pt idx="148002">
                  <c:v>123737</c:v>
                </c:pt>
                <c:pt idx="148003">
                  <c:v>123737</c:v>
                </c:pt>
                <c:pt idx="148004">
                  <c:v>123737</c:v>
                </c:pt>
                <c:pt idx="148005">
                  <c:v>123737</c:v>
                </c:pt>
                <c:pt idx="148006">
                  <c:v>123737</c:v>
                </c:pt>
                <c:pt idx="148007">
                  <c:v>123737</c:v>
                </c:pt>
                <c:pt idx="148008">
                  <c:v>123737</c:v>
                </c:pt>
                <c:pt idx="148009">
                  <c:v>123737</c:v>
                </c:pt>
                <c:pt idx="148010">
                  <c:v>123737</c:v>
                </c:pt>
                <c:pt idx="148011">
                  <c:v>123737</c:v>
                </c:pt>
                <c:pt idx="148012">
                  <c:v>123737</c:v>
                </c:pt>
                <c:pt idx="148013">
                  <c:v>123737</c:v>
                </c:pt>
                <c:pt idx="148014">
                  <c:v>123737</c:v>
                </c:pt>
                <c:pt idx="148015">
                  <c:v>123737</c:v>
                </c:pt>
                <c:pt idx="148016">
                  <c:v>123737</c:v>
                </c:pt>
                <c:pt idx="148017">
                  <c:v>123737</c:v>
                </c:pt>
                <c:pt idx="148018">
                  <c:v>123737</c:v>
                </c:pt>
                <c:pt idx="148019">
                  <c:v>123737</c:v>
                </c:pt>
                <c:pt idx="148020">
                  <c:v>123737</c:v>
                </c:pt>
                <c:pt idx="148021">
                  <c:v>57197</c:v>
                </c:pt>
                <c:pt idx="148022">
                  <c:v>57197</c:v>
                </c:pt>
                <c:pt idx="148023">
                  <c:v>57197</c:v>
                </c:pt>
                <c:pt idx="148024">
                  <c:v>57197</c:v>
                </c:pt>
                <c:pt idx="148025">
                  <c:v>57197</c:v>
                </c:pt>
                <c:pt idx="148026">
                  <c:v>57197</c:v>
                </c:pt>
                <c:pt idx="148027">
                  <c:v>57197</c:v>
                </c:pt>
                <c:pt idx="148028">
                  <c:v>57197</c:v>
                </c:pt>
                <c:pt idx="148029">
                  <c:v>57197</c:v>
                </c:pt>
                <c:pt idx="148030">
                  <c:v>57197</c:v>
                </c:pt>
                <c:pt idx="148031">
                  <c:v>57197</c:v>
                </c:pt>
                <c:pt idx="148032">
                  <c:v>57197</c:v>
                </c:pt>
                <c:pt idx="148033">
                  <c:v>57197</c:v>
                </c:pt>
                <c:pt idx="148034">
                  <c:v>57197</c:v>
                </c:pt>
                <c:pt idx="148035">
                  <c:v>57197</c:v>
                </c:pt>
                <c:pt idx="148036">
                  <c:v>57197</c:v>
                </c:pt>
                <c:pt idx="148037">
                  <c:v>57197</c:v>
                </c:pt>
                <c:pt idx="148038">
                  <c:v>57197</c:v>
                </c:pt>
                <c:pt idx="148039">
                  <c:v>57197</c:v>
                </c:pt>
                <c:pt idx="148040">
                  <c:v>57197</c:v>
                </c:pt>
                <c:pt idx="148041">
                  <c:v>57197</c:v>
                </c:pt>
                <c:pt idx="148042">
                  <c:v>57197</c:v>
                </c:pt>
                <c:pt idx="148043">
                  <c:v>57197</c:v>
                </c:pt>
                <c:pt idx="148044">
                  <c:v>57197</c:v>
                </c:pt>
                <c:pt idx="148045">
                  <c:v>57197</c:v>
                </c:pt>
                <c:pt idx="148046">
                  <c:v>57197</c:v>
                </c:pt>
                <c:pt idx="148047">
                  <c:v>57197</c:v>
                </c:pt>
                <c:pt idx="148048">
                  <c:v>57197</c:v>
                </c:pt>
                <c:pt idx="148049">
                  <c:v>57197</c:v>
                </c:pt>
                <c:pt idx="148050">
                  <c:v>57197</c:v>
                </c:pt>
                <c:pt idx="148051">
                  <c:v>57197</c:v>
                </c:pt>
                <c:pt idx="148052">
                  <c:v>57197</c:v>
                </c:pt>
                <c:pt idx="148053">
                  <c:v>57197</c:v>
                </c:pt>
                <c:pt idx="148054">
                  <c:v>57197</c:v>
                </c:pt>
                <c:pt idx="148055">
                  <c:v>57197</c:v>
                </c:pt>
                <c:pt idx="148056">
                  <c:v>57197</c:v>
                </c:pt>
                <c:pt idx="148057">
                  <c:v>57197</c:v>
                </c:pt>
                <c:pt idx="148058">
                  <c:v>57197</c:v>
                </c:pt>
                <c:pt idx="148059">
                  <c:v>57197</c:v>
                </c:pt>
                <c:pt idx="148060">
                  <c:v>57197</c:v>
                </c:pt>
                <c:pt idx="148061">
                  <c:v>57197</c:v>
                </c:pt>
                <c:pt idx="148062">
                  <c:v>57197</c:v>
                </c:pt>
                <c:pt idx="148063">
                  <c:v>57197</c:v>
                </c:pt>
                <c:pt idx="148064">
                  <c:v>57197</c:v>
                </c:pt>
                <c:pt idx="148065">
                  <c:v>57197</c:v>
                </c:pt>
                <c:pt idx="148066">
                  <c:v>57197</c:v>
                </c:pt>
                <c:pt idx="148067">
                  <c:v>57197</c:v>
                </c:pt>
                <c:pt idx="148068">
                  <c:v>57197</c:v>
                </c:pt>
                <c:pt idx="148069">
                  <c:v>57197</c:v>
                </c:pt>
                <c:pt idx="148070">
                  <c:v>57197</c:v>
                </c:pt>
                <c:pt idx="148071">
                  <c:v>57197</c:v>
                </c:pt>
                <c:pt idx="148072">
                  <c:v>57197</c:v>
                </c:pt>
                <c:pt idx="148073">
                  <c:v>57197</c:v>
                </c:pt>
                <c:pt idx="148074">
                  <c:v>57197</c:v>
                </c:pt>
                <c:pt idx="148075">
                  <c:v>57197</c:v>
                </c:pt>
                <c:pt idx="148076">
                  <c:v>57197</c:v>
                </c:pt>
                <c:pt idx="148077">
                  <c:v>57197</c:v>
                </c:pt>
                <c:pt idx="148078">
                  <c:v>57197</c:v>
                </c:pt>
                <c:pt idx="148079">
                  <c:v>57197</c:v>
                </c:pt>
                <c:pt idx="148080">
                  <c:v>57197</c:v>
                </c:pt>
                <c:pt idx="148081">
                  <c:v>57197</c:v>
                </c:pt>
                <c:pt idx="148082">
                  <c:v>57197</c:v>
                </c:pt>
                <c:pt idx="148083">
                  <c:v>57197</c:v>
                </c:pt>
                <c:pt idx="148084">
                  <c:v>57197</c:v>
                </c:pt>
                <c:pt idx="148085">
                  <c:v>57197</c:v>
                </c:pt>
                <c:pt idx="148086">
                  <c:v>57197</c:v>
                </c:pt>
                <c:pt idx="148087">
                  <c:v>57197</c:v>
                </c:pt>
                <c:pt idx="148088">
                  <c:v>57197</c:v>
                </c:pt>
                <c:pt idx="148089">
                  <c:v>57197</c:v>
                </c:pt>
                <c:pt idx="148090">
                  <c:v>57197</c:v>
                </c:pt>
                <c:pt idx="148091">
                  <c:v>57197</c:v>
                </c:pt>
                <c:pt idx="148092">
                  <c:v>57197</c:v>
                </c:pt>
                <c:pt idx="148093">
                  <c:v>57197</c:v>
                </c:pt>
                <c:pt idx="148094">
                  <c:v>57197</c:v>
                </c:pt>
                <c:pt idx="148095">
                  <c:v>57197</c:v>
                </c:pt>
                <c:pt idx="148096">
                  <c:v>57197</c:v>
                </c:pt>
                <c:pt idx="148097">
                  <c:v>57197</c:v>
                </c:pt>
                <c:pt idx="148098">
                  <c:v>57197</c:v>
                </c:pt>
                <c:pt idx="148099">
                  <c:v>57197</c:v>
                </c:pt>
                <c:pt idx="148100">
                  <c:v>57197</c:v>
                </c:pt>
                <c:pt idx="148101">
                  <c:v>57197</c:v>
                </c:pt>
                <c:pt idx="148102">
                  <c:v>57197</c:v>
                </c:pt>
                <c:pt idx="148103">
                  <c:v>57197</c:v>
                </c:pt>
                <c:pt idx="148104">
                  <c:v>57197</c:v>
                </c:pt>
                <c:pt idx="148105">
                  <c:v>57197</c:v>
                </c:pt>
                <c:pt idx="148106">
                  <c:v>57197</c:v>
                </c:pt>
                <c:pt idx="148107">
                  <c:v>57197</c:v>
                </c:pt>
                <c:pt idx="148108">
                  <c:v>57197</c:v>
                </c:pt>
                <c:pt idx="148109">
                  <c:v>57197</c:v>
                </c:pt>
                <c:pt idx="148110">
                  <c:v>57197</c:v>
                </c:pt>
                <c:pt idx="148111">
                  <c:v>57197</c:v>
                </c:pt>
                <c:pt idx="148112">
                  <c:v>57197</c:v>
                </c:pt>
                <c:pt idx="148113">
                  <c:v>57197</c:v>
                </c:pt>
                <c:pt idx="148114">
                  <c:v>57197</c:v>
                </c:pt>
                <c:pt idx="148115">
                  <c:v>57197</c:v>
                </c:pt>
                <c:pt idx="148116">
                  <c:v>57197</c:v>
                </c:pt>
                <c:pt idx="148117">
                  <c:v>57197</c:v>
                </c:pt>
                <c:pt idx="148118">
                  <c:v>57197</c:v>
                </c:pt>
                <c:pt idx="148119">
                  <c:v>57197</c:v>
                </c:pt>
                <c:pt idx="148120">
                  <c:v>57197</c:v>
                </c:pt>
                <c:pt idx="148121">
                  <c:v>57197</c:v>
                </c:pt>
                <c:pt idx="148122">
                  <c:v>57197</c:v>
                </c:pt>
                <c:pt idx="148123">
                  <c:v>57197</c:v>
                </c:pt>
                <c:pt idx="148124">
                  <c:v>57197</c:v>
                </c:pt>
                <c:pt idx="148125">
                  <c:v>57197</c:v>
                </c:pt>
                <c:pt idx="148126">
                  <c:v>57197</c:v>
                </c:pt>
                <c:pt idx="148127">
                  <c:v>57197</c:v>
                </c:pt>
                <c:pt idx="148128">
                  <c:v>57197</c:v>
                </c:pt>
                <c:pt idx="148129">
                  <c:v>57197</c:v>
                </c:pt>
                <c:pt idx="148130">
                  <c:v>57197</c:v>
                </c:pt>
                <c:pt idx="148131">
                  <c:v>57197</c:v>
                </c:pt>
                <c:pt idx="148132">
                  <c:v>57197</c:v>
                </c:pt>
                <c:pt idx="148133">
                  <c:v>57197</c:v>
                </c:pt>
                <c:pt idx="148134">
                  <c:v>57197</c:v>
                </c:pt>
                <c:pt idx="148135">
                  <c:v>57197</c:v>
                </c:pt>
                <c:pt idx="148136">
                  <c:v>57197</c:v>
                </c:pt>
                <c:pt idx="148137">
                  <c:v>57197</c:v>
                </c:pt>
                <c:pt idx="148138">
                  <c:v>57197</c:v>
                </c:pt>
                <c:pt idx="148139">
                  <c:v>57197</c:v>
                </c:pt>
                <c:pt idx="148140">
                  <c:v>57197</c:v>
                </c:pt>
                <c:pt idx="148141">
                  <c:v>57197</c:v>
                </c:pt>
                <c:pt idx="148142">
                  <c:v>57197</c:v>
                </c:pt>
                <c:pt idx="148143">
                  <c:v>57197</c:v>
                </c:pt>
                <c:pt idx="148144">
                  <c:v>57197</c:v>
                </c:pt>
                <c:pt idx="148145">
                  <c:v>57197</c:v>
                </c:pt>
                <c:pt idx="148146">
                  <c:v>57197</c:v>
                </c:pt>
                <c:pt idx="148147">
                  <c:v>57197</c:v>
                </c:pt>
                <c:pt idx="148148">
                  <c:v>57197</c:v>
                </c:pt>
                <c:pt idx="148149">
                  <c:v>57197</c:v>
                </c:pt>
                <c:pt idx="148150">
                  <c:v>57197</c:v>
                </c:pt>
                <c:pt idx="148151">
                  <c:v>57197</c:v>
                </c:pt>
                <c:pt idx="148152">
                  <c:v>57197</c:v>
                </c:pt>
                <c:pt idx="148153">
                  <c:v>57197</c:v>
                </c:pt>
                <c:pt idx="148154">
                  <c:v>57197</c:v>
                </c:pt>
                <c:pt idx="148155">
                  <c:v>57197</c:v>
                </c:pt>
                <c:pt idx="148156">
                  <c:v>57197</c:v>
                </c:pt>
                <c:pt idx="148157">
                  <c:v>57197</c:v>
                </c:pt>
                <c:pt idx="148158">
                  <c:v>57197</c:v>
                </c:pt>
                <c:pt idx="148159">
                  <c:v>57197</c:v>
                </c:pt>
                <c:pt idx="148160">
                  <c:v>57197</c:v>
                </c:pt>
                <c:pt idx="148161">
                  <c:v>57197</c:v>
                </c:pt>
                <c:pt idx="148162">
                  <c:v>57197</c:v>
                </c:pt>
                <c:pt idx="148163">
                  <c:v>57197</c:v>
                </c:pt>
                <c:pt idx="148164">
                  <c:v>57197</c:v>
                </c:pt>
                <c:pt idx="148165">
                  <c:v>57197</c:v>
                </c:pt>
                <c:pt idx="148166">
                  <c:v>57197</c:v>
                </c:pt>
                <c:pt idx="148167">
                  <c:v>57197</c:v>
                </c:pt>
                <c:pt idx="148168">
                  <c:v>57197</c:v>
                </c:pt>
                <c:pt idx="148169">
                  <c:v>57197</c:v>
                </c:pt>
                <c:pt idx="148170">
                  <c:v>57197</c:v>
                </c:pt>
                <c:pt idx="148171">
                  <c:v>57197</c:v>
                </c:pt>
                <c:pt idx="148172">
                  <c:v>57197</c:v>
                </c:pt>
                <c:pt idx="148173">
                  <c:v>57197</c:v>
                </c:pt>
                <c:pt idx="148174">
                  <c:v>57197</c:v>
                </c:pt>
                <c:pt idx="148175">
                  <c:v>57197</c:v>
                </c:pt>
                <c:pt idx="148176">
                  <c:v>57197</c:v>
                </c:pt>
                <c:pt idx="148177">
                  <c:v>57197</c:v>
                </c:pt>
                <c:pt idx="148178">
                  <c:v>57197</c:v>
                </c:pt>
                <c:pt idx="148179">
                  <c:v>57197</c:v>
                </c:pt>
                <c:pt idx="148180">
                  <c:v>57197</c:v>
                </c:pt>
                <c:pt idx="148181">
                  <c:v>57197</c:v>
                </c:pt>
                <c:pt idx="148182">
                  <c:v>57197</c:v>
                </c:pt>
                <c:pt idx="148183">
                  <c:v>57197</c:v>
                </c:pt>
                <c:pt idx="148184">
                  <c:v>57197</c:v>
                </c:pt>
                <c:pt idx="148185">
                  <c:v>57197</c:v>
                </c:pt>
                <c:pt idx="148186">
                  <c:v>57197</c:v>
                </c:pt>
                <c:pt idx="148187">
                  <c:v>57197</c:v>
                </c:pt>
                <c:pt idx="148188">
                  <c:v>57197</c:v>
                </c:pt>
                <c:pt idx="148189">
                  <c:v>57197</c:v>
                </c:pt>
                <c:pt idx="148190">
                  <c:v>57197</c:v>
                </c:pt>
                <c:pt idx="148191">
                  <c:v>57197</c:v>
                </c:pt>
                <c:pt idx="148192">
                  <c:v>57197</c:v>
                </c:pt>
                <c:pt idx="148193">
                  <c:v>57197</c:v>
                </c:pt>
                <c:pt idx="148194">
                  <c:v>57197</c:v>
                </c:pt>
                <c:pt idx="148195">
                  <c:v>57197</c:v>
                </c:pt>
                <c:pt idx="148196">
                  <c:v>57197</c:v>
                </c:pt>
                <c:pt idx="148197">
                  <c:v>57197</c:v>
                </c:pt>
                <c:pt idx="148198">
                  <c:v>57197</c:v>
                </c:pt>
                <c:pt idx="148199">
                  <c:v>57197</c:v>
                </c:pt>
                <c:pt idx="148200">
                  <c:v>57197</c:v>
                </c:pt>
                <c:pt idx="148201">
                  <c:v>57197</c:v>
                </c:pt>
                <c:pt idx="148202">
                  <c:v>57197</c:v>
                </c:pt>
                <c:pt idx="148203">
                  <c:v>57197</c:v>
                </c:pt>
                <c:pt idx="148204">
                  <c:v>57197</c:v>
                </c:pt>
                <c:pt idx="148205">
                  <c:v>57197</c:v>
                </c:pt>
                <c:pt idx="148206">
                  <c:v>57197</c:v>
                </c:pt>
                <c:pt idx="148207">
                  <c:v>57197</c:v>
                </c:pt>
                <c:pt idx="148208">
                  <c:v>57197</c:v>
                </c:pt>
                <c:pt idx="148209">
                  <c:v>57197</c:v>
                </c:pt>
                <c:pt idx="148210">
                  <c:v>57197</c:v>
                </c:pt>
                <c:pt idx="148211">
                  <c:v>57197</c:v>
                </c:pt>
                <c:pt idx="148212">
                  <c:v>57197</c:v>
                </c:pt>
                <c:pt idx="148213">
                  <c:v>57197</c:v>
                </c:pt>
                <c:pt idx="148214">
                  <c:v>57197</c:v>
                </c:pt>
                <c:pt idx="148215">
                  <c:v>57197</c:v>
                </c:pt>
                <c:pt idx="148216">
                  <c:v>57197</c:v>
                </c:pt>
                <c:pt idx="148217">
                  <c:v>57197</c:v>
                </c:pt>
                <c:pt idx="148218">
                  <c:v>57197</c:v>
                </c:pt>
                <c:pt idx="148219">
                  <c:v>57197</c:v>
                </c:pt>
                <c:pt idx="148220">
                  <c:v>57197</c:v>
                </c:pt>
                <c:pt idx="148221">
                  <c:v>57197</c:v>
                </c:pt>
                <c:pt idx="148222">
                  <c:v>57197</c:v>
                </c:pt>
                <c:pt idx="148223">
                  <c:v>57197</c:v>
                </c:pt>
                <c:pt idx="148224">
                  <c:v>57197</c:v>
                </c:pt>
                <c:pt idx="148225">
                  <c:v>57197</c:v>
                </c:pt>
                <c:pt idx="148226">
                  <c:v>57197</c:v>
                </c:pt>
                <c:pt idx="148227">
                  <c:v>57197</c:v>
                </c:pt>
                <c:pt idx="148228">
                  <c:v>57197</c:v>
                </c:pt>
                <c:pt idx="148229">
                  <c:v>57197</c:v>
                </c:pt>
                <c:pt idx="148230">
                  <c:v>57197</c:v>
                </c:pt>
                <c:pt idx="148231">
                  <c:v>57197</c:v>
                </c:pt>
                <c:pt idx="148232">
                  <c:v>57197</c:v>
                </c:pt>
                <c:pt idx="148233">
                  <c:v>57197</c:v>
                </c:pt>
                <c:pt idx="148234">
                  <c:v>57197</c:v>
                </c:pt>
                <c:pt idx="148235">
                  <c:v>57197</c:v>
                </c:pt>
                <c:pt idx="148236">
                  <c:v>57197</c:v>
                </c:pt>
                <c:pt idx="148237">
                  <c:v>57197</c:v>
                </c:pt>
                <c:pt idx="148238">
                  <c:v>57197</c:v>
                </c:pt>
                <c:pt idx="148239">
                  <c:v>57197</c:v>
                </c:pt>
                <c:pt idx="148240">
                  <c:v>57197</c:v>
                </c:pt>
                <c:pt idx="148241">
                  <c:v>57197</c:v>
                </c:pt>
                <c:pt idx="148242">
                  <c:v>57197</c:v>
                </c:pt>
                <c:pt idx="148243">
                  <c:v>57197</c:v>
                </c:pt>
                <c:pt idx="148244">
                  <c:v>57197</c:v>
                </c:pt>
                <c:pt idx="148245">
                  <c:v>57197</c:v>
                </c:pt>
                <c:pt idx="148246">
                  <c:v>57197</c:v>
                </c:pt>
                <c:pt idx="148247">
                  <c:v>57197</c:v>
                </c:pt>
                <c:pt idx="148248">
                  <c:v>57197</c:v>
                </c:pt>
                <c:pt idx="148249">
                  <c:v>57197</c:v>
                </c:pt>
                <c:pt idx="148250">
                  <c:v>57197</c:v>
                </c:pt>
                <c:pt idx="148251">
                  <c:v>57197</c:v>
                </c:pt>
                <c:pt idx="148252">
                  <c:v>57197</c:v>
                </c:pt>
                <c:pt idx="148253">
                  <c:v>57197</c:v>
                </c:pt>
                <c:pt idx="148254">
                  <c:v>57197</c:v>
                </c:pt>
                <c:pt idx="148255">
                  <c:v>57197</c:v>
                </c:pt>
                <c:pt idx="148256">
                  <c:v>57197</c:v>
                </c:pt>
                <c:pt idx="148257">
                  <c:v>57197</c:v>
                </c:pt>
                <c:pt idx="148258">
                  <c:v>57197</c:v>
                </c:pt>
                <c:pt idx="148259">
                  <c:v>57197</c:v>
                </c:pt>
                <c:pt idx="148260">
                  <c:v>57197</c:v>
                </c:pt>
                <c:pt idx="148261">
                  <c:v>57197</c:v>
                </c:pt>
                <c:pt idx="148262">
                  <c:v>57197</c:v>
                </c:pt>
                <c:pt idx="148263">
                  <c:v>57197</c:v>
                </c:pt>
                <c:pt idx="148264">
                  <c:v>57197</c:v>
                </c:pt>
                <c:pt idx="148265">
                  <c:v>57197</c:v>
                </c:pt>
                <c:pt idx="148266">
                  <c:v>57197</c:v>
                </c:pt>
                <c:pt idx="148267">
                  <c:v>57197</c:v>
                </c:pt>
                <c:pt idx="148268">
                  <c:v>57197</c:v>
                </c:pt>
                <c:pt idx="148269">
                  <c:v>57197</c:v>
                </c:pt>
                <c:pt idx="148270">
                  <c:v>57197</c:v>
                </c:pt>
                <c:pt idx="148271">
                  <c:v>57197</c:v>
                </c:pt>
                <c:pt idx="148272">
                  <c:v>57197</c:v>
                </c:pt>
                <c:pt idx="148273">
                  <c:v>57197</c:v>
                </c:pt>
                <c:pt idx="148274">
                  <c:v>57197</c:v>
                </c:pt>
                <c:pt idx="148275">
                  <c:v>57197</c:v>
                </c:pt>
                <c:pt idx="148276">
                  <c:v>57197</c:v>
                </c:pt>
                <c:pt idx="148277">
                  <c:v>57197</c:v>
                </c:pt>
                <c:pt idx="148278">
                  <c:v>57197</c:v>
                </c:pt>
                <c:pt idx="148279">
                  <c:v>57197</c:v>
                </c:pt>
                <c:pt idx="148280">
                  <c:v>57197</c:v>
                </c:pt>
                <c:pt idx="148281">
                  <c:v>57197</c:v>
                </c:pt>
                <c:pt idx="148282">
                  <c:v>57197</c:v>
                </c:pt>
                <c:pt idx="148283">
                  <c:v>57197</c:v>
                </c:pt>
                <c:pt idx="148284">
                  <c:v>57197</c:v>
                </c:pt>
                <c:pt idx="148285">
                  <c:v>57197</c:v>
                </c:pt>
                <c:pt idx="148286">
                  <c:v>57197</c:v>
                </c:pt>
                <c:pt idx="148287">
                  <c:v>57197</c:v>
                </c:pt>
                <c:pt idx="148288">
                  <c:v>57197</c:v>
                </c:pt>
                <c:pt idx="148289">
                  <c:v>57197</c:v>
                </c:pt>
                <c:pt idx="148290">
                  <c:v>57197</c:v>
                </c:pt>
                <c:pt idx="148291">
                  <c:v>57197</c:v>
                </c:pt>
                <c:pt idx="148292">
                  <c:v>57197</c:v>
                </c:pt>
                <c:pt idx="148293">
                  <c:v>57197</c:v>
                </c:pt>
                <c:pt idx="148294">
                  <c:v>57197</c:v>
                </c:pt>
                <c:pt idx="148295">
                  <c:v>57197</c:v>
                </c:pt>
                <c:pt idx="148296">
                  <c:v>57197</c:v>
                </c:pt>
                <c:pt idx="148297">
                  <c:v>57197</c:v>
                </c:pt>
                <c:pt idx="148298">
                  <c:v>57197</c:v>
                </c:pt>
                <c:pt idx="148299">
                  <c:v>57197</c:v>
                </c:pt>
                <c:pt idx="148300">
                  <c:v>57197</c:v>
                </c:pt>
                <c:pt idx="148301">
                  <c:v>57197</c:v>
                </c:pt>
                <c:pt idx="148302">
                  <c:v>57197</c:v>
                </c:pt>
                <c:pt idx="148303">
                  <c:v>57197</c:v>
                </c:pt>
                <c:pt idx="148304">
                  <c:v>57197</c:v>
                </c:pt>
                <c:pt idx="148305">
                  <c:v>57197</c:v>
                </c:pt>
                <c:pt idx="148306">
                  <c:v>57197</c:v>
                </c:pt>
                <c:pt idx="148307">
                  <c:v>57197</c:v>
                </c:pt>
                <c:pt idx="148308">
                  <c:v>57197</c:v>
                </c:pt>
                <c:pt idx="148309">
                  <c:v>57197</c:v>
                </c:pt>
                <c:pt idx="148310">
                  <c:v>57197</c:v>
                </c:pt>
                <c:pt idx="148311">
                  <c:v>57197</c:v>
                </c:pt>
                <c:pt idx="148312">
                  <c:v>57197</c:v>
                </c:pt>
                <c:pt idx="148313">
                  <c:v>57197</c:v>
                </c:pt>
                <c:pt idx="148314">
                  <c:v>57197</c:v>
                </c:pt>
                <c:pt idx="148315">
                  <c:v>57197</c:v>
                </c:pt>
                <c:pt idx="148316">
                  <c:v>57197</c:v>
                </c:pt>
                <c:pt idx="148317">
                  <c:v>57197</c:v>
                </c:pt>
                <c:pt idx="148318">
                  <c:v>57197</c:v>
                </c:pt>
                <c:pt idx="148319">
                  <c:v>57197</c:v>
                </c:pt>
                <c:pt idx="148320">
                  <c:v>57197</c:v>
                </c:pt>
                <c:pt idx="148321">
                  <c:v>57197</c:v>
                </c:pt>
                <c:pt idx="148322">
                  <c:v>57197</c:v>
                </c:pt>
                <c:pt idx="148323">
                  <c:v>57197</c:v>
                </c:pt>
                <c:pt idx="148324">
                  <c:v>57197</c:v>
                </c:pt>
                <c:pt idx="148325">
                  <c:v>57197</c:v>
                </c:pt>
                <c:pt idx="148326">
                  <c:v>57197</c:v>
                </c:pt>
                <c:pt idx="148327">
                  <c:v>57197</c:v>
                </c:pt>
                <c:pt idx="148328">
                  <c:v>57197</c:v>
                </c:pt>
                <c:pt idx="148329">
                  <c:v>57197</c:v>
                </c:pt>
                <c:pt idx="148330">
                  <c:v>57197</c:v>
                </c:pt>
                <c:pt idx="148331">
                  <c:v>57197</c:v>
                </c:pt>
                <c:pt idx="148332">
                  <c:v>57197</c:v>
                </c:pt>
                <c:pt idx="148333">
                  <c:v>57197</c:v>
                </c:pt>
                <c:pt idx="148334">
                  <c:v>57197</c:v>
                </c:pt>
                <c:pt idx="148335">
                  <c:v>57197</c:v>
                </c:pt>
                <c:pt idx="148336">
                  <c:v>57197</c:v>
                </c:pt>
                <c:pt idx="148337">
                  <c:v>57197</c:v>
                </c:pt>
                <c:pt idx="148338">
                  <c:v>57197</c:v>
                </c:pt>
                <c:pt idx="148339">
                  <c:v>57197</c:v>
                </c:pt>
                <c:pt idx="148340">
                  <c:v>57197</c:v>
                </c:pt>
                <c:pt idx="148341">
                  <c:v>57197</c:v>
                </c:pt>
                <c:pt idx="148342">
                  <c:v>57197</c:v>
                </c:pt>
                <c:pt idx="148343">
                  <c:v>57197</c:v>
                </c:pt>
                <c:pt idx="148344">
                  <c:v>57197</c:v>
                </c:pt>
                <c:pt idx="148345">
                  <c:v>57197</c:v>
                </c:pt>
                <c:pt idx="148346">
                  <c:v>57197</c:v>
                </c:pt>
                <c:pt idx="148347">
                  <c:v>57197</c:v>
                </c:pt>
                <c:pt idx="148348">
                  <c:v>57197</c:v>
                </c:pt>
                <c:pt idx="148349">
                  <c:v>57197</c:v>
                </c:pt>
                <c:pt idx="148350">
                  <c:v>57197</c:v>
                </c:pt>
                <c:pt idx="148351">
                  <c:v>57197</c:v>
                </c:pt>
                <c:pt idx="148352">
                  <c:v>57197</c:v>
                </c:pt>
                <c:pt idx="148353">
                  <c:v>57197</c:v>
                </c:pt>
                <c:pt idx="148354">
                  <c:v>57197</c:v>
                </c:pt>
                <c:pt idx="148355">
                  <c:v>57197</c:v>
                </c:pt>
                <c:pt idx="148356">
                  <c:v>57197</c:v>
                </c:pt>
                <c:pt idx="148357">
                  <c:v>57197</c:v>
                </c:pt>
                <c:pt idx="148358">
                  <c:v>57197</c:v>
                </c:pt>
                <c:pt idx="148359">
                  <c:v>57197</c:v>
                </c:pt>
                <c:pt idx="148360">
                  <c:v>57197</c:v>
                </c:pt>
                <c:pt idx="148361">
                  <c:v>57197</c:v>
                </c:pt>
                <c:pt idx="148362">
                  <c:v>57197</c:v>
                </c:pt>
                <c:pt idx="148363">
                  <c:v>57197</c:v>
                </c:pt>
                <c:pt idx="148364">
                  <c:v>57197</c:v>
                </c:pt>
                <c:pt idx="148365">
                  <c:v>57197</c:v>
                </c:pt>
                <c:pt idx="148366">
                  <c:v>57197</c:v>
                </c:pt>
                <c:pt idx="148367">
                  <c:v>57197</c:v>
                </c:pt>
                <c:pt idx="148368">
                  <c:v>57197</c:v>
                </c:pt>
                <c:pt idx="148369">
                  <c:v>57197</c:v>
                </c:pt>
                <c:pt idx="148370">
                  <c:v>57197</c:v>
                </c:pt>
                <c:pt idx="148371">
                  <c:v>57197</c:v>
                </c:pt>
                <c:pt idx="148372">
                  <c:v>57197</c:v>
                </c:pt>
                <c:pt idx="148373">
                  <c:v>57197</c:v>
                </c:pt>
                <c:pt idx="148374">
                  <c:v>57197</c:v>
                </c:pt>
                <c:pt idx="148375">
                  <c:v>57197</c:v>
                </c:pt>
                <c:pt idx="148376">
                  <c:v>57197</c:v>
                </c:pt>
                <c:pt idx="148377">
                  <c:v>57197</c:v>
                </c:pt>
                <c:pt idx="148378">
                  <c:v>57197</c:v>
                </c:pt>
                <c:pt idx="148379">
                  <c:v>57197</c:v>
                </c:pt>
                <c:pt idx="148380">
                  <c:v>57197</c:v>
                </c:pt>
                <c:pt idx="148381">
                  <c:v>57197</c:v>
                </c:pt>
                <c:pt idx="148382">
                  <c:v>57197</c:v>
                </c:pt>
                <c:pt idx="148383">
                  <c:v>57197</c:v>
                </c:pt>
                <c:pt idx="148384">
                  <c:v>57197</c:v>
                </c:pt>
                <c:pt idx="148385">
                  <c:v>57197</c:v>
                </c:pt>
                <c:pt idx="148386">
                  <c:v>57197</c:v>
                </c:pt>
                <c:pt idx="148387">
                  <c:v>57197</c:v>
                </c:pt>
                <c:pt idx="148388">
                  <c:v>57197</c:v>
                </c:pt>
                <c:pt idx="148389">
                  <c:v>57197</c:v>
                </c:pt>
                <c:pt idx="148390">
                  <c:v>57197</c:v>
                </c:pt>
                <c:pt idx="148391">
                  <c:v>57197</c:v>
                </c:pt>
                <c:pt idx="148392">
                  <c:v>57197</c:v>
                </c:pt>
                <c:pt idx="148393">
                  <c:v>57197</c:v>
                </c:pt>
                <c:pt idx="148394">
                  <c:v>57197</c:v>
                </c:pt>
                <c:pt idx="148395">
                  <c:v>57197</c:v>
                </c:pt>
                <c:pt idx="148396">
                  <c:v>57197</c:v>
                </c:pt>
                <c:pt idx="148397">
                  <c:v>57197</c:v>
                </c:pt>
                <c:pt idx="148398">
                  <c:v>57197</c:v>
                </c:pt>
                <c:pt idx="148399">
                  <c:v>57197</c:v>
                </c:pt>
                <c:pt idx="148400">
                  <c:v>57197</c:v>
                </c:pt>
                <c:pt idx="148401">
                  <c:v>57197</c:v>
                </c:pt>
                <c:pt idx="148402">
                  <c:v>57197</c:v>
                </c:pt>
                <c:pt idx="148403">
                  <c:v>57197</c:v>
                </c:pt>
                <c:pt idx="148404">
                  <c:v>57197</c:v>
                </c:pt>
                <c:pt idx="148405">
                  <c:v>57197</c:v>
                </c:pt>
                <c:pt idx="148406">
                  <c:v>57197</c:v>
                </c:pt>
                <c:pt idx="148407">
                  <c:v>57197</c:v>
                </c:pt>
                <c:pt idx="148408">
                  <c:v>57197</c:v>
                </c:pt>
                <c:pt idx="148409">
                  <c:v>57197</c:v>
                </c:pt>
                <c:pt idx="148410">
                  <c:v>57197</c:v>
                </c:pt>
                <c:pt idx="148411">
                  <c:v>57197</c:v>
                </c:pt>
                <c:pt idx="148412">
                  <c:v>57197</c:v>
                </c:pt>
                <c:pt idx="148413">
                  <c:v>57197</c:v>
                </c:pt>
                <c:pt idx="148414">
                  <c:v>57197</c:v>
                </c:pt>
                <c:pt idx="148415">
                  <c:v>57197</c:v>
                </c:pt>
                <c:pt idx="148416">
                  <c:v>57197</c:v>
                </c:pt>
                <c:pt idx="148417">
                  <c:v>57197</c:v>
                </c:pt>
                <c:pt idx="148418">
                  <c:v>57197</c:v>
                </c:pt>
                <c:pt idx="148419">
                  <c:v>57197</c:v>
                </c:pt>
                <c:pt idx="148420">
                  <c:v>57197</c:v>
                </c:pt>
                <c:pt idx="148421">
                  <c:v>57197</c:v>
                </c:pt>
                <c:pt idx="148422">
                  <c:v>57197</c:v>
                </c:pt>
                <c:pt idx="148423">
                  <c:v>57197</c:v>
                </c:pt>
                <c:pt idx="148424">
                  <c:v>57197</c:v>
                </c:pt>
                <c:pt idx="148425">
                  <c:v>57197</c:v>
                </c:pt>
                <c:pt idx="148426">
                  <c:v>57197</c:v>
                </c:pt>
                <c:pt idx="148427">
                  <c:v>57197</c:v>
                </c:pt>
                <c:pt idx="148428">
                  <c:v>57197</c:v>
                </c:pt>
                <c:pt idx="148429">
                  <c:v>57197</c:v>
                </c:pt>
                <c:pt idx="148430">
                  <c:v>57197</c:v>
                </c:pt>
                <c:pt idx="148431">
                  <c:v>57197</c:v>
                </c:pt>
                <c:pt idx="148432">
                  <c:v>57197</c:v>
                </c:pt>
                <c:pt idx="148433">
                  <c:v>57197</c:v>
                </c:pt>
                <c:pt idx="148434">
                  <c:v>57197</c:v>
                </c:pt>
                <c:pt idx="148435">
                  <c:v>57197</c:v>
                </c:pt>
                <c:pt idx="148436">
                  <c:v>57197</c:v>
                </c:pt>
                <c:pt idx="148437">
                  <c:v>57197</c:v>
                </c:pt>
                <c:pt idx="148438">
                  <c:v>57197</c:v>
                </c:pt>
                <c:pt idx="148439">
                  <c:v>57197</c:v>
                </c:pt>
                <c:pt idx="148440">
                  <c:v>57197</c:v>
                </c:pt>
                <c:pt idx="148441">
                  <c:v>57197</c:v>
                </c:pt>
                <c:pt idx="148442">
                  <c:v>57197</c:v>
                </c:pt>
                <c:pt idx="148443">
                  <c:v>57197</c:v>
                </c:pt>
                <c:pt idx="148444">
                  <c:v>57197</c:v>
                </c:pt>
                <c:pt idx="148445">
                  <c:v>57197</c:v>
                </c:pt>
                <c:pt idx="148446">
                  <c:v>57197</c:v>
                </c:pt>
                <c:pt idx="148447">
                  <c:v>57197</c:v>
                </c:pt>
                <c:pt idx="148448">
                  <c:v>57197</c:v>
                </c:pt>
                <c:pt idx="148449">
                  <c:v>57197</c:v>
                </c:pt>
                <c:pt idx="148450">
                  <c:v>57197</c:v>
                </c:pt>
                <c:pt idx="148451">
                  <c:v>57197</c:v>
                </c:pt>
                <c:pt idx="148452">
                  <c:v>57197</c:v>
                </c:pt>
                <c:pt idx="148453">
                  <c:v>57197</c:v>
                </c:pt>
                <c:pt idx="148454">
                  <c:v>57197</c:v>
                </c:pt>
                <c:pt idx="148455">
                  <c:v>57197</c:v>
                </c:pt>
                <c:pt idx="148456">
                  <c:v>57197</c:v>
                </c:pt>
                <c:pt idx="148457">
                  <c:v>57197</c:v>
                </c:pt>
                <c:pt idx="148458">
                  <c:v>57197</c:v>
                </c:pt>
                <c:pt idx="148459">
                  <c:v>57197</c:v>
                </c:pt>
                <c:pt idx="148460">
                  <c:v>57197</c:v>
                </c:pt>
                <c:pt idx="148461">
                  <c:v>57197</c:v>
                </c:pt>
                <c:pt idx="148462">
                  <c:v>57197</c:v>
                </c:pt>
                <c:pt idx="148463">
                  <c:v>57197</c:v>
                </c:pt>
                <c:pt idx="148464">
                  <c:v>57197</c:v>
                </c:pt>
                <c:pt idx="148465">
                  <c:v>57197</c:v>
                </c:pt>
                <c:pt idx="148466">
                  <c:v>57197</c:v>
                </c:pt>
                <c:pt idx="148467">
                  <c:v>57197</c:v>
                </c:pt>
                <c:pt idx="148468">
                  <c:v>57197</c:v>
                </c:pt>
                <c:pt idx="148469">
                  <c:v>57197</c:v>
                </c:pt>
                <c:pt idx="148470">
                  <c:v>57197</c:v>
                </c:pt>
                <c:pt idx="148471">
                  <c:v>57197</c:v>
                </c:pt>
                <c:pt idx="148472">
                  <c:v>57197</c:v>
                </c:pt>
                <c:pt idx="148473">
                  <c:v>57197</c:v>
                </c:pt>
                <c:pt idx="148474">
                  <c:v>57197</c:v>
                </c:pt>
                <c:pt idx="148475">
                  <c:v>57197</c:v>
                </c:pt>
                <c:pt idx="148476">
                  <c:v>57197</c:v>
                </c:pt>
                <c:pt idx="148477">
                  <c:v>57197</c:v>
                </c:pt>
                <c:pt idx="148478">
                  <c:v>57197</c:v>
                </c:pt>
                <c:pt idx="148479">
                  <c:v>57197</c:v>
                </c:pt>
                <c:pt idx="148480">
                  <c:v>57197</c:v>
                </c:pt>
                <c:pt idx="148481">
                  <c:v>57197</c:v>
                </c:pt>
                <c:pt idx="148482">
                  <c:v>57197</c:v>
                </c:pt>
                <c:pt idx="148483">
                  <c:v>57197</c:v>
                </c:pt>
                <c:pt idx="148484">
                  <c:v>57197</c:v>
                </c:pt>
                <c:pt idx="148485">
                  <c:v>57197</c:v>
                </c:pt>
                <c:pt idx="148486">
                  <c:v>57197</c:v>
                </c:pt>
                <c:pt idx="148487">
                  <c:v>57197</c:v>
                </c:pt>
                <c:pt idx="148488">
                  <c:v>57197</c:v>
                </c:pt>
                <c:pt idx="148489">
                  <c:v>57197</c:v>
                </c:pt>
                <c:pt idx="148490">
                  <c:v>57197</c:v>
                </c:pt>
                <c:pt idx="148491">
                  <c:v>57197</c:v>
                </c:pt>
                <c:pt idx="148492">
                  <c:v>57197</c:v>
                </c:pt>
                <c:pt idx="148493">
                  <c:v>57197</c:v>
                </c:pt>
                <c:pt idx="148494">
                  <c:v>57197</c:v>
                </c:pt>
                <c:pt idx="148495">
                  <c:v>57197</c:v>
                </c:pt>
                <c:pt idx="148496">
                  <c:v>57197</c:v>
                </c:pt>
                <c:pt idx="148497">
                  <c:v>57197</c:v>
                </c:pt>
                <c:pt idx="148498">
                  <c:v>57197</c:v>
                </c:pt>
                <c:pt idx="148499">
                  <c:v>57197</c:v>
                </c:pt>
                <c:pt idx="148500">
                  <c:v>57197</c:v>
                </c:pt>
                <c:pt idx="148501">
                  <c:v>57197</c:v>
                </c:pt>
                <c:pt idx="148502">
                  <c:v>57197</c:v>
                </c:pt>
                <c:pt idx="148503">
                  <c:v>57197</c:v>
                </c:pt>
                <c:pt idx="148504">
                  <c:v>57197</c:v>
                </c:pt>
                <c:pt idx="148505">
                  <c:v>57197</c:v>
                </c:pt>
                <c:pt idx="148506">
                  <c:v>57197</c:v>
                </c:pt>
                <c:pt idx="148507">
                  <c:v>57197</c:v>
                </c:pt>
                <c:pt idx="148508">
                  <c:v>57197</c:v>
                </c:pt>
                <c:pt idx="148509">
                  <c:v>57197</c:v>
                </c:pt>
                <c:pt idx="148510">
                  <c:v>57197</c:v>
                </c:pt>
                <c:pt idx="148511">
                  <c:v>57197</c:v>
                </c:pt>
                <c:pt idx="148512">
                  <c:v>57197</c:v>
                </c:pt>
                <c:pt idx="148513">
                  <c:v>57197</c:v>
                </c:pt>
                <c:pt idx="148514">
                  <c:v>57197</c:v>
                </c:pt>
                <c:pt idx="148515">
                  <c:v>57197</c:v>
                </c:pt>
                <c:pt idx="148516">
                  <c:v>57197</c:v>
                </c:pt>
                <c:pt idx="148517">
                  <c:v>57197</c:v>
                </c:pt>
                <c:pt idx="148518">
                  <c:v>57197</c:v>
                </c:pt>
                <c:pt idx="148519">
                  <c:v>57197</c:v>
                </c:pt>
                <c:pt idx="148520">
                  <c:v>57197</c:v>
                </c:pt>
                <c:pt idx="148521">
                  <c:v>57197</c:v>
                </c:pt>
                <c:pt idx="148522">
                  <c:v>57197</c:v>
                </c:pt>
                <c:pt idx="148523">
                  <c:v>57197</c:v>
                </c:pt>
                <c:pt idx="148524">
                  <c:v>57197</c:v>
                </c:pt>
                <c:pt idx="148525">
                  <c:v>57197</c:v>
                </c:pt>
                <c:pt idx="148526">
                  <c:v>57197</c:v>
                </c:pt>
                <c:pt idx="148527">
                  <c:v>57197</c:v>
                </c:pt>
                <c:pt idx="148528">
                  <c:v>57197</c:v>
                </c:pt>
                <c:pt idx="148529">
                  <c:v>57197</c:v>
                </c:pt>
                <c:pt idx="148530">
                  <c:v>57197</c:v>
                </c:pt>
                <c:pt idx="148531">
                  <c:v>57197</c:v>
                </c:pt>
                <c:pt idx="148532">
                  <c:v>57197</c:v>
                </c:pt>
                <c:pt idx="148533">
                  <c:v>57197</c:v>
                </c:pt>
                <c:pt idx="148534">
                  <c:v>57197</c:v>
                </c:pt>
                <c:pt idx="148535">
                  <c:v>57197</c:v>
                </c:pt>
                <c:pt idx="148536">
                  <c:v>57197</c:v>
                </c:pt>
                <c:pt idx="148537">
                  <c:v>57197</c:v>
                </c:pt>
                <c:pt idx="148538">
                  <c:v>57197</c:v>
                </c:pt>
                <c:pt idx="148539">
                  <c:v>57197</c:v>
                </c:pt>
                <c:pt idx="148540">
                  <c:v>57197</c:v>
                </c:pt>
                <c:pt idx="148541">
                  <c:v>57197</c:v>
                </c:pt>
                <c:pt idx="148542">
                  <c:v>57197</c:v>
                </c:pt>
                <c:pt idx="148543">
                  <c:v>57197</c:v>
                </c:pt>
                <c:pt idx="148544">
                  <c:v>57197</c:v>
                </c:pt>
                <c:pt idx="148545">
                  <c:v>57197</c:v>
                </c:pt>
                <c:pt idx="148546">
                  <c:v>57197</c:v>
                </c:pt>
                <c:pt idx="148547">
                  <c:v>57197</c:v>
                </c:pt>
                <c:pt idx="148548">
                  <c:v>57197</c:v>
                </c:pt>
                <c:pt idx="148549">
                  <c:v>57197</c:v>
                </c:pt>
                <c:pt idx="148550">
                  <c:v>57197</c:v>
                </c:pt>
                <c:pt idx="148551">
                  <c:v>57197</c:v>
                </c:pt>
                <c:pt idx="148552">
                  <c:v>57197</c:v>
                </c:pt>
                <c:pt idx="148553">
                  <c:v>57197</c:v>
                </c:pt>
                <c:pt idx="148554">
                  <c:v>57197</c:v>
                </c:pt>
                <c:pt idx="148555">
                  <c:v>57197</c:v>
                </c:pt>
                <c:pt idx="148556">
                  <c:v>57197</c:v>
                </c:pt>
                <c:pt idx="148557">
                  <c:v>57197</c:v>
                </c:pt>
                <c:pt idx="148558">
                  <c:v>57197</c:v>
                </c:pt>
                <c:pt idx="148559">
                  <c:v>57197</c:v>
                </c:pt>
                <c:pt idx="148560">
                  <c:v>57197</c:v>
                </c:pt>
                <c:pt idx="148561">
                  <c:v>57197</c:v>
                </c:pt>
                <c:pt idx="148562">
                  <c:v>57197</c:v>
                </c:pt>
                <c:pt idx="148563">
                  <c:v>57197</c:v>
                </c:pt>
                <c:pt idx="148564">
                  <c:v>57197</c:v>
                </c:pt>
                <c:pt idx="148565">
                  <c:v>57197</c:v>
                </c:pt>
                <c:pt idx="148566">
                  <c:v>57197</c:v>
                </c:pt>
                <c:pt idx="148567">
                  <c:v>57197</c:v>
                </c:pt>
                <c:pt idx="148568">
                  <c:v>57197</c:v>
                </c:pt>
                <c:pt idx="148569">
                  <c:v>57197</c:v>
                </c:pt>
                <c:pt idx="148570">
                  <c:v>57197</c:v>
                </c:pt>
                <c:pt idx="148571">
                  <c:v>57197</c:v>
                </c:pt>
                <c:pt idx="148572">
                  <c:v>57197</c:v>
                </c:pt>
                <c:pt idx="148573">
                  <c:v>57197</c:v>
                </c:pt>
                <c:pt idx="148574">
                  <c:v>57197</c:v>
                </c:pt>
                <c:pt idx="148575">
                  <c:v>57197</c:v>
                </c:pt>
                <c:pt idx="148576">
                  <c:v>57197</c:v>
                </c:pt>
                <c:pt idx="148577">
                  <c:v>57197</c:v>
                </c:pt>
                <c:pt idx="148578">
                  <c:v>57197</c:v>
                </c:pt>
                <c:pt idx="148579">
                  <c:v>57197</c:v>
                </c:pt>
                <c:pt idx="148580">
                  <c:v>57197</c:v>
                </c:pt>
                <c:pt idx="148581">
                  <c:v>57197</c:v>
                </c:pt>
                <c:pt idx="148582">
                  <c:v>57197</c:v>
                </c:pt>
                <c:pt idx="148583">
                  <c:v>57197</c:v>
                </c:pt>
                <c:pt idx="148584">
                  <c:v>57197</c:v>
                </c:pt>
                <c:pt idx="148585">
                  <c:v>57197</c:v>
                </c:pt>
                <c:pt idx="148586">
                  <c:v>57197</c:v>
                </c:pt>
                <c:pt idx="148587">
                  <c:v>57197</c:v>
                </c:pt>
                <c:pt idx="148588">
                  <c:v>57197</c:v>
                </c:pt>
                <c:pt idx="148589">
                  <c:v>57197</c:v>
                </c:pt>
                <c:pt idx="148590">
                  <c:v>57197</c:v>
                </c:pt>
                <c:pt idx="148591">
                  <c:v>57197</c:v>
                </c:pt>
                <c:pt idx="148592">
                  <c:v>57197</c:v>
                </c:pt>
                <c:pt idx="148593">
                  <c:v>57197</c:v>
                </c:pt>
                <c:pt idx="148594">
                  <c:v>57197</c:v>
                </c:pt>
                <c:pt idx="148595">
                  <c:v>57197</c:v>
                </c:pt>
                <c:pt idx="148596">
                  <c:v>57197</c:v>
                </c:pt>
                <c:pt idx="148597">
                  <c:v>57197</c:v>
                </c:pt>
                <c:pt idx="148598">
                  <c:v>57197</c:v>
                </c:pt>
                <c:pt idx="148599">
                  <c:v>57197</c:v>
                </c:pt>
                <c:pt idx="148600">
                  <c:v>57197</c:v>
                </c:pt>
                <c:pt idx="148601">
                  <c:v>57197</c:v>
                </c:pt>
                <c:pt idx="148602">
                  <c:v>57197</c:v>
                </c:pt>
                <c:pt idx="148603">
                  <c:v>57197</c:v>
                </c:pt>
                <c:pt idx="148604">
                  <c:v>57197</c:v>
                </c:pt>
                <c:pt idx="148605">
                  <c:v>57197</c:v>
                </c:pt>
                <c:pt idx="148606">
                  <c:v>57197</c:v>
                </c:pt>
                <c:pt idx="148607">
                  <c:v>57197</c:v>
                </c:pt>
                <c:pt idx="148608">
                  <c:v>57197</c:v>
                </c:pt>
                <c:pt idx="148609">
                  <c:v>57197</c:v>
                </c:pt>
                <c:pt idx="148610">
                  <c:v>57197</c:v>
                </c:pt>
                <c:pt idx="148611">
                  <c:v>57197</c:v>
                </c:pt>
                <c:pt idx="148612">
                  <c:v>57197</c:v>
                </c:pt>
                <c:pt idx="148613">
                  <c:v>57197</c:v>
                </c:pt>
                <c:pt idx="148614">
                  <c:v>57197</c:v>
                </c:pt>
                <c:pt idx="148615">
                  <c:v>57197</c:v>
                </c:pt>
                <c:pt idx="148616">
                  <c:v>57197</c:v>
                </c:pt>
                <c:pt idx="148617">
                  <c:v>57197</c:v>
                </c:pt>
                <c:pt idx="148618">
                  <c:v>57197</c:v>
                </c:pt>
                <c:pt idx="148619">
                  <c:v>57197</c:v>
                </c:pt>
                <c:pt idx="148620">
                  <c:v>57197</c:v>
                </c:pt>
                <c:pt idx="148621">
                  <c:v>57197</c:v>
                </c:pt>
                <c:pt idx="148622">
                  <c:v>57197</c:v>
                </c:pt>
                <c:pt idx="148623">
                  <c:v>57197</c:v>
                </c:pt>
                <c:pt idx="148624">
                  <c:v>57197</c:v>
                </c:pt>
                <c:pt idx="148625">
                  <c:v>57197</c:v>
                </c:pt>
                <c:pt idx="148626">
                  <c:v>57197</c:v>
                </c:pt>
                <c:pt idx="148627">
                  <c:v>57197</c:v>
                </c:pt>
                <c:pt idx="148628">
                  <c:v>57197</c:v>
                </c:pt>
                <c:pt idx="148629">
                  <c:v>57197</c:v>
                </c:pt>
                <c:pt idx="148630">
                  <c:v>57197</c:v>
                </c:pt>
                <c:pt idx="148631">
                  <c:v>57197</c:v>
                </c:pt>
                <c:pt idx="148632">
                  <c:v>57197</c:v>
                </c:pt>
                <c:pt idx="148633">
                  <c:v>57197</c:v>
                </c:pt>
                <c:pt idx="148634">
                  <c:v>57197</c:v>
                </c:pt>
                <c:pt idx="148635">
                  <c:v>57197</c:v>
                </c:pt>
                <c:pt idx="148636">
                  <c:v>57197</c:v>
                </c:pt>
                <c:pt idx="148637">
                  <c:v>57197</c:v>
                </c:pt>
                <c:pt idx="148638">
                  <c:v>57197</c:v>
                </c:pt>
                <c:pt idx="148639">
                  <c:v>57197</c:v>
                </c:pt>
                <c:pt idx="148640">
                  <c:v>57197</c:v>
                </c:pt>
                <c:pt idx="148641">
                  <c:v>57197</c:v>
                </c:pt>
                <c:pt idx="148642">
                  <c:v>57197</c:v>
                </c:pt>
                <c:pt idx="148643">
                  <c:v>57197</c:v>
                </c:pt>
                <c:pt idx="148644">
                  <c:v>57197</c:v>
                </c:pt>
                <c:pt idx="148645">
                  <c:v>57197</c:v>
                </c:pt>
                <c:pt idx="148646">
                  <c:v>57197</c:v>
                </c:pt>
                <c:pt idx="148647">
                  <c:v>57197</c:v>
                </c:pt>
                <c:pt idx="148648">
                  <c:v>57197</c:v>
                </c:pt>
                <c:pt idx="148649">
                  <c:v>57197</c:v>
                </c:pt>
                <c:pt idx="148650">
                  <c:v>57197</c:v>
                </c:pt>
                <c:pt idx="148651">
                  <c:v>57197</c:v>
                </c:pt>
                <c:pt idx="148652">
                  <c:v>57197</c:v>
                </c:pt>
                <c:pt idx="148653">
                  <c:v>57197</c:v>
                </c:pt>
                <c:pt idx="148654">
                  <c:v>57197</c:v>
                </c:pt>
                <c:pt idx="148655">
                  <c:v>57197</c:v>
                </c:pt>
                <c:pt idx="148656">
                  <c:v>57197</c:v>
                </c:pt>
                <c:pt idx="148657">
                  <c:v>57197</c:v>
                </c:pt>
                <c:pt idx="148658">
                  <c:v>57197</c:v>
                </c:pt>
                <c:pt idx="148659">
                  <c:v>57197</c:v>
                </c:pt>
                <c:pt idx="148660">
                  <c:v>57197</c:v>
                </c:pt>
                <c:pt idx="148661">
                  <c:v>57197</c:v>
                </c:pt>
                <c:pt idx="148662">
                  <c:v>57197</c:v>
                </c:pt>
                <c:pt idx="148663">
                  <c:v>57197</c:v>
                </c:pt>
                <c:pt idx="148664">
                  <c:v>57197</c:v>
                </c:pt>
                <c:pt idx="148665">
                  <c:v>57197</c:v>
                </c:pt>
                <c:pt idx="148666">
                  <c:v>57197</c:v>
                </c:pt>
                <c:pt idx="148667">
                  <c:v>57197</c:v>
                </c:pt>
                <c:pt idx="148668">
                  <c:v>57197</c:v>
                </c:pt>
                <c:pt idx="148669">
                  <c:v>57197</c:v>
                </c:pt>
                <c:pt idx="148670">
                  <c:v>57197</c:v>
                </c:pt>
                <c:pt idx="148671">
                  <c:v>57197</c:v>
                </c:pt>
                <c:pt idx="148672">
                  <c:v>57197</c:v>
                </c:pt>
                <c:pt idx="148673">
                  <c:v>57197</c:v>
                </c:pt>
                <c:pt idx="148674">
                  <c:v>57197</c:v>
                </c:pt>
                <c:pt idx="148675">
                  <c:v>57197</c:v>
                </c:pt>
                <c:pt idx="148676">
                  <c:v>57197</c:v>
                </c:pt>
                <c:pt idx="148677">
                  <c:v>57197</c:v>
                </c:pt>
                <c:pt idx="148678">
                  <c:v>57197</c:v>
                </c:pt>
                <c:pt idx="148679">
                  <c:v>57197</c:v>
                </c:pt>
                <c:pt idx="148680">
                  <c:v>57197</c:v>
                </c:pt>
                <c:pt idx="148681">
                  <c:v>57197</c:v>
                </c:pt>
                <c:pt idx="148682">
                  <c:v>57197</c:v>
                </c:pt>
                <c:pt idx="148683">
                  <c:v>57197</c:v>
                </c:pt>
                <c:pt idx="148684">
                  <c:v>57197</c:v>
                </c:pt>
                <c:pt idx="148685">
                  <c:v>57197</c:v>
                </c:pt>
                <c:pt idx="148686">
                  <c:v>57197</c:v>
                </c:pt>
                <c:pt idx="148687">
                  <c:v>57197</c:v>
                </c:pt>
                <c:pt idx="148688">
                  <c:v>57197</c:v>
                </c:pt>
                <c:pt idx="148689">
                  <c:v>57197</c:v>
                </c:pt>
                <c:pt idx="148690">
                  <c:v>57197</c:v>
                </c:pt>
                <c:pt idx="148691">
                  <c:v>57197</c:v>
                </c:pt>
                <c:pt idx="148692">
                  <c:v>57197</c:v>
                </c:pt>
                <c:pt idx="148693">
                  <c:v>57197</c:v>
                </c:pt>
                <c:pt idx="148694">
                  <c:v>57197</c:v>
                </c:pt>
                <c:pt idx="148695">
                  <c:v>57197</c:v>
                </c:pt>
                <c:pt idx="148696">
                  <c:v>57197</c:v>
                </c:pt>
                <c:pt idx="148697">
                  <c:v>57197</c:v>
                </c:pt>
                <c:pt idx="148698">
                  <c:v>57197</c:v>
                </c:pt>
                <c:pt idx="148699">
                  <c:v>57197</c:v>
                </c:pt>
                <c:pt idx="148700">
                  <c:v>57197</c:v>
                </c:pt>
                <c:pt idx="148701">
                  <c:v>57197</c:v>
                </c:pt>
                <c:pt idx="148702">
                  <c:v>57197</c:v>
                </c:pt>
                <c:pt idx="148703">
                  <c:v>57197</c:v>
                </c:pt>
                <c:pt idx="148704">
                  <c:v>57197</c:v>
                </c:pt>
                <c:pt idx="148705">
                  <c:v>57197</c:v>
                </c:pt>
                <c:pt idx="148706">
                  <c:v>57197</c:v>
                </c:pt>
                <c:pt idx="148707">
                  <c:v>57197</c:v>
                </c:pt>
                <c:pt idx="148708">
                  <c:v>57197</c:v>
                </c:pt>
                <c:pt idx="148709">
                  <c:v>57197</c:v>
                </c:pt>
                <c:pt idx="148710">
                  <c:v>57197</c:v>
                </c:pt>
                <c:pt idx="148711">
                  <c:v>57197</c:v>
                </c:pt>
                <c:pt idx="148712">
                  <c:v>57197</c:v>
                </c:pt>
                <c:pt idx="148713">
                  <c:v>57197</c:v>
                </c:pt>
                <c:pt idx="148714">
                  <c:v>57197</c:v>
                </c:pt>
                <c:pt idx="148715">
                  <c:v>57197</c:v>
                </c:pt>
                <c:pt idx="148716">
                  <c:v>57197</c:v>
                </c:pt>
                <c:pt idx="148717">
                  <c:v>57197</c:v>
                </c:pt>
                <c:pt idx="148718">
                  <c:v>57197</c:v>
                </c:pt>
                <c:pt idx="148719">
                  <c:v>57197</c:v>
                </c:pt>
                <c:pt idx="148720">
                  <c:v>57197</c:v>
                </c:pt>
                <c:pt idx="148721">
                  <c:v>57197</c:v>
                </c:pt>
                <c:pt idx="148722">
                  <c:v>57197</c:v>
                </c:pt>
                <c:pt idx="148723">
                  <c:v>57197</c:v>
                </c:pt>
                <c:pt idx="148724">
                  <c:v>57197</c:v>
                </c:pt>
                <c:pt idx="148725">
                  <c:v>57197</c:v>
                </c:pt>
                <c:pt idx="148726">
                  <c:v>57197</c:v>
                </c:pt>
                <c:pt idx="148727">
                  <c:v>57197</c:v>
                </c:pt>
                <c:pt idx="148728">
                  <c:v>57197</c:v>
                </c:pt>
                <c:pt idx="148729">
                  <c:v>57197</c:v>
                </c:pt>
                <c:pt idx="148730">
                  <c:v>57197</c:v>
                </c:pt>
                <c:pt idx="148731">
                  <c:v>57197</c:v>
                </c:pt>
                <c:pt idx="148732">
                  <c:v>57197</c:v>
                </c:pt>
                <c:pt idx="148733">
                  <c:v>57197</c:v>
                </c:pt>
                <c:pt idx="148734">
                  <c:v>57197</c:v>
                </c:pt>
                <c:pt idx="148735">
                  <c:v>57197</c:v>
                </c:pt>
                <c:pt idx="148736">
                  <c:v>57197</c:v>
                </c:pt>
                <c:pt idx="148737">
                  <c:v>57197</c:v>
                </c:pt>
                <c:pt idx="148738">
                  <c:v>57197</c:v>
                </c:pt>
                <c:pt idx="148739">
                  <c:v>57197</c:v>
                </c:pt>
                <c:pt idx="148740">
                  <c:v>57197</c:v>
                </c:pt>
                <c:pt idx="148741">
                  <c:v>57197</c:v>
                </c:pt>
                <c:pt idx="148742">
                  <c:v>57197</c:v>
                </c:pt>
                <c:pt idx="148743">
                  <c:v>57197</c:v>
                </c:pt>
                <c:pt idx="148744">
                  <c:v>57197</c:v>
                </c:pt>
                <c:pt idx="148745">
                  <c:v>57197</c:v>
                </c:pt>
                <c:pt idx="148746">
                  <c:v>57197</c:v>
                </c:pt>
                <c:pt idx="148747">
                  <c:v>57197</c:v>
                </c:pt>
                <c:pt idx="148748">
                  <c:v>57197</c:v>
                </c:pt>
                <c:pt idx="148749">
                  <c:v>57197</c:v>
                </c:pt>
                <c:pt idx="148750">
                  <c:v>57197</c:v>
                </c:pt>
                <c:pt idx="148751">
                  <c:v>57197</c:v>
                </c:pt>
                <c:pt idx="148752">
                  <c:v>57197</c:v>
                </c:pt>
                <c:pt idx="148753">
                  <c:v>57197</c:v>
                </c:pt>
                <c:pt idx="148754">
                  <c:v>57197</c:v>
                </c:pt>
                <c:pt idx="148755">
                  <c:v>57197</c:v>
                </c:pt>
                <c:pt idx="148756">
                  <c:v>57197</c:v>
                </c:pt>
                <c:pt idx="148757">
                  <c:v>57197</c:v>
                </c:pt>
                <c:pt idx="148758">
                  <c:v>57197</c:v>
                </c:pt>
                <c:pt idx="148759">
                  <c:v>57197</c:v>
                </c:pt>
                <c:pt idx="148760">
                  <c:v>57197</c:v>
                </c:pt>
                <c:pt idx="148761">
                  <c:v>57197</c:v>
                </c:pt>
                <c:pt idx="148762">
                  <c:v>57197</c:v>
                </c:pt>
                <c:pt idx="148763">
                  <c:v>57197</c:v>
                </c:pt>
                <c:pt idx="148764">
                  <c:v>57197</c:v>
                </c:pt>
                <c:pt idx="148765">
                  <c:v>57197</c:v>
                </c:pt>
                <c:pt idx="148766">
                  <c:v>57197</c:v>
                </c:pt>
                <c:pt idx="148767">
                  <c:v>57197</c:v>
                </c:pt>
                <c:pt idx="148768">
                  <c:v>57197</c:v>
                </c:pt>
                <c:pt idx="148769">
                  <c:v>57197</c:v>
                </c:pt>
                <c:pt idx="148770">
                  <c:v>57197</c:v>
                </c:pt>
                <c:pt idx="148771">
                  <c:v>57197</c:v>
                </c:pt>
                <c:pt idx="148772">
                  <c:v>57197</c:v>
                </c:pt>
                <c:pt idx="148773">
                  <c:v>57197</c:v>
                </c:pt>
                <c:pt idx="148774">
                  <c:v>57197</c:v>
                </c:pt>
                <c:pt idx="148775">
                  <c:v>57197</c:v>
                </c:pt>
                <c:pt idx="148776">
                  <c:v>57197</c:v>
                </c:pt>
                <c:pt idx="148777">
                  <c:v>57197</c:v>
                </c:pt>
                <c:pt idx="148778">
                  <c:v>57197</c:v>
                </c:pt>
                <c:pt idx="148779">
                  <c:v>57197</c:v>
                </c:pt>
                <c:pt idx="148780">
                  <c:v>57197</c:v>
                </c:pt>
                <c:pt idx="148781">
                  <c:v>57197</c:v>
                </c:pt>
                <c:pt idx="148782">
                  <c:v>57197</c:v>
                </c:pt>
                <c:pt idx="148783">
                  <c:v>57197</c:v>
                </c:pt>
                <c:pt idx="148784">
                  <c:v>57197</c:v>
                </c:pt>
                <c:pt idx="148785">
                  <c:v>57197</c:v>
                </c:pt>
                <c:pt idx="148786">
                  <c:v>57197</c:v>
                </c:pt>
                <c:pt idx="148787">
                  <c:v>57197</c:v>
                </c:pt>
                <c:pt idx="148788">
                  <c:v>57197</c:v>
                </c:pt>
                <c:pt idx="148789">
                  <c:v>57197</c:v>
                </c:pt>
                <c:pt idx="148790">
                  <c:v>57197</c:v>
                </c:pt>
                <c:pt idx="148791">
                  <c:v>57197</c:v>
                </c:pt>
                <c:pt idx="148792">
                  <c:v>57197</c:v>
                </c:pt>
                <c:pt idx="148793">
                  <c:v>57197</c:v>
                </c:pt>
                <c:pt idx="148794">
                  <c:v>57197</c:v>
                </c:pt>
                <c:pt idx="148795">
                  <c:v>57197</c:v>
                </c:pt>
                <c:pt idx="148796">
                  <c:v>57197</c:v>
                </c:pt>
                <c:pt idx="148797">
                  <c:v>57197</c:v>
                </c:pt>
                <c:pt idx="148798">
                  <c:v>57197</c:v>
                </c:pt>
                <c:pt idx="148799">
                  <c:v>57197</c:v>
                </c:pt>
                <c:pt idx="148800">
                  <c:v>57197</c:v>
                </c:pt>
                <c:pt idx="148801">
                  <c:v>57197</c:v>
                </c:pt>
                <c:pt idx="148802">
                  <c:v>57197</c:v>
                </c:pt>
                <c:pt idx="148803">
                  <c:v>57197</c:v>
                </c:pt>
                <c:pt idx="148804">
                  <c:v>57197</c:v>
                </c:pt>
                <c:pt idx="148805">
                  <c:v>57197</c:v>
                </c:pt>
                <c:pt idx="148806">
                  <c:v>57197</c:v>
                </c:pt>
                <c:pt idx="148807">
                  <c:v>57197</c:v>
                </c:pt>
                <c:pt idx="148808">
                  <c:v>57197</c:v>
                </c:pt>
                <c:pt idx="148809">
                  <c:v>57197</c:v>
                </c:pt>
                <c:pt idx="148810">
                  <c:v>57197</c:v>
                </c:pt>
                <c:pt idx="148811">
                  <c:v>57197</c:v>
                </c:pt>
                <c:pt idx="148812">
                  <c:v>57197</c:v>
                </c:pt>
                <c:pt idx="148813">
                  <c:v>57197</c:v>
                </c:pt>
                <c:pt idx="148814">
                  <c:v>57197</c:v>
                </c:pt>
                <c:pt idx="148815">
                  <c:v>57197</c:v>
                </c:pt>
                <c:pt idx="148816">
                  <c:v>57197</c:v>
                </c:pt>
                <c:pt idx="148817">
                  <c:v>57197</c:v>
                </c:pt>
                <c:pt idx="148818">
                  <c:v>57197</c:v>
                </c:pt>
                <c:pt idx="148819">
                  <c:v>57197</c:v>
                </c:pt>
                <c:pt idx="148820">
                  <c:v>57197</c:v>
                </c:pt>
                <c:pt idx="148821">
                  <c:v>57197</c:v>
                </c:pt>
                <c:pt idx="148822">
                  <c:v>57197</c:v>
                </c:pt>
                <c:pt idx="148823">
                  <c:v>57197</c:v>
                </c:pt>
                <c:pt idx="148824">
                  <c:v>57197</c:v>
                </c:pt>
                <c:pt idx="148825">
                  <c:v>57197</c:v>
                </c:pt>
                <c:pt idx="148826">
                  <c:v>57197</c:v>
                </c:pt>
                <c:pt idx="148827">
                  <c:v>57197</c:v>
                </c:pt>
                <c:pt idx="148828">
                  <c:v>57197</c:v>
                </c:pt>
                <c:pt idx="148829">
                  <c:v>57197</c:v>
                </c:pt>
                <c:pt idx="148830">
                  <c:v>57197</c:v>
                </c:pt>
                <c:pt idx="148831">
                  <c:v>57197</c:v>
                </c:pt>
                <c:pt idx="148832">
                  <c:v>57197</c:v>
                </c:pt>
                <c:pt idx="148833">
                  <c:v>57197</c:v>
                </c:pt>
                <c:pt idx="148834">
                  <c:v>57197</c:v>
                </c:pt>
                <c:pt idx="148835">
                  <c:v>57197</c:v>
                </c:pt>
                <c:pt idx="148836">
                  <c:v>57197</c:v>
                </c:pt>
                <c:pt idx="148837">
                  <c:v>57197</c:v>
                </c:pt>
                <c:pt idx="148838">
                  <c:v>57197</c:v>
                </c:pt>
                <c:pt idx="148839">
                  <c:v>57197</c:v>
                </c:pt>
                <c:pt idx="148840">
                  <c:v>57197</c:v>
                </c:pt>
                <c:pt idx="148841">
                  <c:v>57197</c:v>
                </c:pt>
                <c:pt idx="148842">
                  <c:v>57197</c:v>
                </c:pt>
                <c:pt idx="148843">
                  <c:v>57197</c:v>
                </c:pt>
                <c:pt idx="148844">
                  <c:v>57197</c:v>
                </c:pt>
                <c:pt idx="148845">
                  <c:v>57197</c:v>
                </c:pt>
                <c:pt idx="148846">
                  <c:v>57197</c:v>
                </c:pt>
                <c:pt idx="148847">
                  <c:v>57197</c:v>
                </c:pt>
                <c:pt idx="148848">
                  <c:v>57197</c:v>
                </c:pt>
                <c:pt idx="148849">
                  <c:v>57197</c:v>
                </c:pt>
                <c:pt idx="148850">
                  <c:v>57197</c:v>
                </c:pt>
                <c:pt idx="148851">
                  <c:v>57197</c:v>
                </c:pt>
                <c:pt idx="148852">
                  <c:v>57197</c:v>
                </c:pt>
                <c:pt idx="148853">
                  <c:v>57197</c:v>
                </c:pt>
                <c:pt idx="148854">
                  <c:v>57197</c:v>
                </c:pt>
                <c:pt idx="148855">
                  <c:v>57197</c:v>
                </c:pt>
                <c:pt idx="148856">
                  <c:v>57197</c:v>
                </c:pt>
                <c:pt idx="148857">
                  <c:v>57197</c:v>
                </c:pt>
                <c:pt idx="148858">
                  <c:v>57197</c:v>
                </c:pt>
                <c:pt idx="148859">
                  <c:v>57197</c:v>
                </c:pt>
                <c:pt idx="148860">
                  <c:v>57197</c:v>
                </c:pt>
                <c:pt idx="148861">
                  <c:v>57197</c:v>
                </c:pt>
                <c:pt idx="148862">
                  <c:v>57197</c:v>
                </c:pt>
                <c:pt idx="148863">
                  <c:v>57197</c:v>
                </c:pt>
                <c:pt idx="148864">
                  <c:v>57197</c:v>
                </c:pt>
                <c:pt idx="148865">
                  <c:v>57197</c:v>
                </c:pt>
                <c:pt idx="148866">
                  <c:v>57197</c:v>
                </c:pt>
                <c:pt idx="148867">
                  <c:v>57197</c:v>
                </c:pt>
                <c:pt idx="148868">
                  <c:v>57197</c:v>
                </c:pt>
                <c:pt idx="148869">
                  <c:v>57197</c:v>
                </c:pt>
                <c:pt idx="148870">
                  <c:v>57197</c:v>
                </c:pt>
                <c:pt idx="148871">
                  <c:v>57197</c:v>
                </c:pt>
                <c:pt idx="148872">
                  <c:v>57197</c:v>
                </c:pt>
                <c:pt idx="148873">
                  <c:v>57197</c:v>
                </c:pt>
                <c:pt idx="148874">
                  <c:v>57197</c:v>
                </c:pt>
                <c:pt idx="148875">
                  <c:v>57197</c:v>
                </c:pt>
                <c:pt idx="148876">
                  <c:v>57197</c:v>
                </c:pt>
                <c:pt idx="148877">
                  <c:v>57197</c:v>
                </c:pt>
                <c:pt idx="148878">
                  <c:v>57197</c:v>
                </c:pt>
                <c:pt idx="148879">
                  <c:v>57197</c:v>
                </c:pt>
                <c:pt idx="148880">
                  <c:v>57197</c:v>
                </c:pt>
                <c:pt idx="148881">
                  <c:v>57197</c:v>
                </c:pt>
                <c:pt idx="148882">
                  <c:v>57197</c:v>
                </c:pt>
                <c:pt idx="148883">
                  <c:v>57197</c:v>
                </c:pt>
                <c:pt idx="148884">
                  <c:v>57197</c:v>
                </c:pt>
                <c:pt idx="148885">
                  <c:v>57197</c:v>
                </c:pt>
                <c:pt idx="148886">
                  <c:v>57197</c:v>
                </c:pt>
                <c:pt idx="148887">
                  <c:v>57197</c:v>
                </c:pt>
                <c:pt idx="148888">
                  <c:v>57197</c:v>
                </c:pt>
                <c:pt idx="148889">
                  <c:v>57197</c:v>
                </c:pt>
                <c:pt idx="148890">
                  <c:v>57197</c:v>
                </c:pt>
                <c:pt idx="148891">
                  <c:v>57197</c:v>
                </c:pt>
                <c:pt idx="148892">
                  <c:v>57197</c:v>
                </c:pt>
                <c:pt idx="148893">
                  <c:v>57197</c:v>
                </c:pt>
                <c:pt idx="148894">
                  <c:v>57197</c:v>
                </c:pt>
                <c:pt idx="148895">
                  <c:v>57197</c:v>
                </c:pt>
                <c:pt idx="148896">
                  <c:v>57197</c:v>
                </c:pt>
                <c:pt idx="148897">
                  <c:v>57197</c:v>
                </c:pt>
                <c:pt idx="148898">
                  <c:v>57197</c:v>
                </c:pt>
                <c:pt idx="148899">
                  <c:v>57197</c:v>
                </c:pt>
                <c:pt idx="148900">
                  <c:v>57197</c:v>
                </c:pt>
                <c:pt idx="148901">
                  <c:v>57197</c:v>
                </c:pt>
                <c:pt idx="148902">
                  <c:v>57197</c:v>
                </c:pt>
                <c:pt idx="148903">
                  <c:v>57197</c:v>
                </c:pt>
                <c:pt idx="148904">
                  <c:v>57197</c:v>
                </c:pt>
                <c:pt idx="148905">
                  <c:v>57197</c:v>
                </c:pt>
                <c:pt idx="148906">
                  <c:v>57197</c:v>
                </c:pt>
                <c:pt idx="148907">
                  <c:v>57197</c:v>
                </c:pt>
                <c:pt idx="148908">
                  <c:v>57197</c:v>
                </c:pt>
                <c:pt idx="148909">
                  <c:v>57197</c:v>
                </c:pt>
                <c:pt idx="148910">
                  <c:v>57197</c:v>
                </c:pt>
                <c:pt idx="148911">
                  <c:v>57197</c:v>
                </c:pt>
                <c:pt idx="148912">
                  <c:v>57197</c:v>
                </c:pt>
                <c:pt idx="148913">
                  <c:v>57197</c:v>
                </c:pt>
                <c:pt idx="148914">
                  <c:v>57197</c:v>
                </c:pt>
                <c:pt idx="148915">
                  <c:v>57197</c:v>
                </c:pt>
                <c:pt idx="148916">
                  <c:v>57197</c:v>
                </c:pt>
                <c:pt idx="148917">
                  <c:v>57197</c:v>
                </c:pt>
                <c:pt idx="148918">
                  <c:v>57197</c:v>
                </c:pt>
                <c:pt idx="148919">
                  <c:v>57197</c:v>
                </c:pt>
                <c:pt idx="148920">
                  <c:v>57197</c:v>
                </c:pt>
                <c:pt idx="148921">
                  <c:v>57197</c:v>
                </c:pt>
                <c:pt idx="148922">
                  <c:v>57197</c:v>
                </c:pt>
                <c:pt idx="148923">
                  <c:v>57197</c:v>
                </c:pt>
                <c:pt idx="148924">
                  <c:v>57197</c:v>
                </c:pt>
                <c:pt idx="148925">
                  <c:v>57197</c:v>
                </c:pt>
                <c:pt idx="148926">
                  <c:v>57197</c:v>
                </c:pt>
                <c:pt idx="148927">
                  <c:v>57197</c:v>
                </c:pt>
                <c:pt idx="148928">
                  <c:v>57197</c:v>
                </c:pt>
                <c:pt idx="148929">
                  <c:v>57197</c:v>
                </c:pt>
                <c:pt idx="148930">
                  <c:v>57197</c:v>
                </c:pt>
                <c:pt idx="148931">
                  <c:v>57197</c:v>
                </c:pt>
                <c:pt idx="148932">
                  <c:v>57197</c:v>
                </c:pt>
                <c:pt idx="148933">
                  <c:v>57197</c:v>
                </c:pt>
                <c:pt idx="148934">
                  <c:v>57197</c:v>
                </c:pt>
                <c:pt idx="148935">
                  <c:v>57197</c:v>
                </c:pt>
                <c:pt idx="148936">
                  <c:v>57197</c:v>
                </c:pt>
                <c:pt idx="148937">
                  <c:v>57197</c:v>
                </c:pt>
                <c:pt idx="148938">
                  <c:v>57197</c:v>
                </c:pt>
                <c:pt idx="148939">
                  <c:v>57197</c:v>
                </c:pt>
                <c:pt idx="148940">
                  <c:v>57197</c:v>
                </c:pt>
                <c:pt idx="148941">
                  <c:v>57197</c:v>
                </c:pt>
                <c:pt idx="148942">
                  <c:v>57197</c:v>
                </c:pt>
                <c:pt idx="148943">
                  <c:v>57197</c:v>
                </c:pt>
                <c:pt idx="148944">
                  <c:v>57197</c:v>
                </c:pt>
                <c:pt idx="148945">
                  <c:v>57197</c:v>
                </c:pt>
                <c:pt idx="148946">
                  <c:v>57197</c:v>
                </c:pt>
                <c:pt idx="148947">
                  <c:v>57197</c:v>
                </c:pt>
                <c:pt idx="148948">
                  <c:v>57197</c:v>
                </c:pt>
                <c:pt idx="148949">
                  <c:v>57197</c:v>
                </c:pt>
                <c:pt idx="148950">
                  <c:v>57197</c:v>
                </c:pt>
                <c:pt idx="148951">
                  <c:v>57197</c:v>
                </c:pt>
                <c:pt idx="148952">
                  <c:v>57197</c:v>
                </c:pt>
                <c:pt idx="148953">
                  <c:v>57197</c:v>
                </c:pt>
                <c:pt idx="148954">
                  <c:v>57197</c:v>
                </c:pt>
                <c:pt idx="148955">
                  <c:v>57197</c:v>
                </c:pt>
                <c:pt idx="148956">
                  <c:v>57197</c:v>
                </c:pt>
                <c:pt idx="148957">
                  <c:v>57197</c:v>
                </c:pt>
                <c:pt idx="148958">
                  <c:v>57197</c:v>
                </c:pt>
                <c:pt idx="148959">
                  <c:v>57197</c:v>
                </c:pt>
                <c:pt idx="148960">
                  <c:v>57197</c:v>
                </c:pt>
                <c:pt idx="148961">
                  <c:v>57197</c:v>
                </c:pt>
                <c:pt idx="148962">
                  <c:v>57197</c:v>
                </c:pt>
                <c:pt idx="148963">
                  <c:v>57197</c:v>
                </c:pt>
                <c:pt idx="148964">
                  <c:v>57197</c:v>
                </c:pt>
                <c:pt idx="148965">
                  <c:v>57197</c:v>
                </c:pt>
                <c:pt idx="148966">
                  <c:v>57197</c:v>
                </c:pt>
                <c:pt idx="148967">
                  <c:v>57197</c:v>
                </c:pt>
                <c:pt idx="148968">
                  <c:v>57197</c:v>
                </c:pt>
                <c:pt idx="148969">
                  <c:v>57197</c:v>
                </c:pt>
                <c:pt idx="148970">
                  <c:v>57197</c:v>
                </c:pt>
                <c:pt idx="148971">
                  <c:v>57197</c:v>
                </c:pt>
                <c:pt idx="148972">
                  <c:v>57197</c:v>
                </c:pt>
                <c:pt idx="148973">
                  <c:v>57197</c:v>
                </c:pt>
                <c:pt idx="148974">
                  <c:v>57197</c:v>
                </c:pt>
                <c:pt idx="148975">
                  <c:v>57197</c:v>
                </c:pt>
                <c:pt idx="148976">
                  <c:v>57197</c:v>
                </c:pt>
                <c:pt idx="148977">
                  <c:v>57197</c:v>
                </c:pt>
                <c:pt idx="148978">
                  <c:v>57197</c:v>
                </c:pt>
                <c:pt idx="148979">
                  <c:v>57197</c:v>
                </c:pt>
                <c:pt idx="148980">
                  <c:v>57197</c:v>
                </c:pt>
                <c:pt idx="148981">
                  <c:v>57197</c:v>
                </c:pt>
                <c:pt idx="148982">
                  <c:v>57197</c:v>
                </c:pt>
                <c:pt idx="148983">
                  <c:v>57197</c:v>
                </c:pt>
                <c:pt idx="148984">
                  <c:v>57197</c:v>
                </c:pt>
                <c:pt idx="148985">
                  <c:v>57197</c:v>
                </c:pt>
                <c:pt idx="148986">
                  <c:v>57197</c:v>
                </c:pt>
                <c:pt idx="148987">
                  <c:v>57197</c:v>
                </c:pt>
                <c:pt idx="148988">
                  <c:v>57197</c:v>
                </c:pt>
                <c:pt idx="148989">
                  <c:v>57197</c:v>
                </c:pt>
                <c:pt idx="148990">
                  <c:v>57197</c:v>
                </c:pt>
                <c:pt idx="148991">
                  <c:v>57197</c:v>
                </c:pt>
                <c:pt idx="148992">
                  <c:v>57197</c:v>
                </c:pt>
                <c:pt idx="148993">
                  <c:v>57197</c:v>
                </c:pt>
                <c:pt idx="148994">
                  <c:v>57197</c:v>
                </c:pt>
                <c:pt idx="148995">
                  <c:v>57197</c:v>
                </c:pt>
                <c:pt idx="148996">
                  <c:v>57197</c:v>
                </c:pt>
                <c:pt idx="148997">
                  <c:v>57197</c:v>
                </c:pt>
                <c:pt idx="148998">
                  <c:v>57197</c:v>
                </c:pt>
                <c:pt idx="148999">
                  <c:v>57197</c:v>
                </c:pt>
                <c:pt idx="149000">
                  <c:v>57197</c:v>
                </c:pt>
                <c:pt idx="149001">
                  <c:v>57197</c:v>
                </c:pt>
                <c:pt idx="149002">
                  <c:v>57197</c:v>
                </c:pt>
                <c:pt idx="149003">
                  <c:v>57197</c:v>
                </c:pt>
                <c:pt idx="149004">
                  <c:v>57197</c:v>
                </c:pt>
                <c:pt idx="149005">
                  <c:v>57197</c:v>
                </c:pt>
                <c:pt idx="149006">
                  <c:v>57197</c:v>
                </c:pt>
                <c:pt idx="149007">
                  <c:v>57197</c:v>
                </c:pt>
                <c:pt idx="149008">
                  <c:v>57197</c:v>
                </c:pt>
                <c:pt idx="149009">
                  <c:v>57197</c:v>
                </c:pt>
                <c:pt idx="149010">
                  <c:v>57197</c:v>
                </c:pt>
                <c:pt idx="149011">
                  <c:v>57197</c:v>
                </c:pt>
                <c:pt idx="149012">
                  <c:v>57197</c:v>
                </c:pt>
                <c:pt idx="149013">
                  <c:v>57197</c:v>
                </c:pt>
                <c:pt idx="149014">
                  <c:v>57197</c:v>
                </c:pt>
                <c:pt idx="149015">
                  <c:v>57197</c:v>
                </c:pt>
                <c:pt idx="149016">
                  <c:v>57197</c:v>
                </c:pt>
                <c:pt idx="149017">
                  <c:v>57197</c:v>
                </c:pt>
                <c:pt idx="149018">
                  <c:v>57197</c:v>
                </c:pt>
                <c:pt idx="149019">
                  <c:v>57197</c:v>
                </c:pt>
                <c:pt idx="149020">
                  <c:v>57197</c:v>
                </c:pt>
                <c:pt idx="149021">
                  <c:v>57197</c:v>
                </c:pt>
                <c:pt idx="149022">
                  <c:v>57197</c:v>
                </c:pt>
                <c:pt idx="149023">
                  <c:v>57197</c:v>
                </c:pt>
                <c:pt idx="149024">
                  <c:v>57197</c:v>
                </c:pt>
                <c:pt idx="149025">
                  <c:v>57197</c:v>
                </c:pt>
                <c:pt idx="149026">
                  <c:v>57197</c:v>
                </c:pt>
                <c:pt idx="149027">
                  <c:v>57197</c:v>
                </c:pt>
                <c:pt idx="149028">
                  <c:v>57197</c:v>
                </c:pt>
                <c:pt idx="149029">
                  <c:v>57197</c:v>
                </c:pt>
                <c:pt idx="149030">
                  <c:v>57197</c:v>
                </c:pt>
                <c:pt idx="149031">
                  <c:v>57197</c:v>
                </c:pt>
                <c:pt idx="149032">
                  <c:v>57197</c:v>
                </c:pt>
                <c:pt idx="149033">
                  <c:v>57197</c:v>
                </c:pt>
                <c:pt idx="149034">
                  <c:v>57197</c:v>
                </c:pt>
                <c:pt idx="149035">
                  <c:v>57197</c:v>
                </c:pt>
                <c:pt idx="149036">
                  <c:v>57197</c:v>
                </c:pt>
                <c:pt idx="149037">
                  <c:v>57197</c:v>
                </c:pt>
                <c:pt idx="149038">
                  <c:v>57197</c:v>
                </c:pt>
                <c:pt idx="149039">
                  <c:v>57197</c:v>
                </c:pt>
                <c:pt idx="149040">
                  <c:v>57197</c:v>
                </c:pt>
                <c:pt idx="149041">
                  <c:v>57197</c:v>
                </c:pt>
                <c:pt idx="149042">
                  <c:v>57197</c:v>
                </c:pt>
                <c:pt idx="149043">
                  <c:v>57197</c:v>
                </c:pt>
                <c:pt idx="149044">
                  <c:v>57197</c:v>
                </c:pt>
                <c:pt idx="149045">
                  <c:v>57197</c:v>
                </c:pt>
                <c:pt idx="149046">
                  <c:v>57197</c:v>
                </c:pt>
                <c:pt idx="149047">
                  <c:v>57197</c:v>
                </c:pt>
                <c:pt idx="149048">
                  <c:v>57197</c:v>
                </c:pt>
                <c:pt idx="149049">
                  <c:v>57197</c:v>
                </c:pt>
                <c:pt idx="149050">
                  <c:v>57197</c:v>
                </c:pt>
                <c:pt idx="149051">
                  <c:v>57197</c:v>
                </c:pt>
                <c:pt idx="149052">
                  <c:v>57197</c:v>
                </c:pt>
                <c:pt idx="149053">
                  <c:v>57197</c:v>
                </c:pt>
                <c:pt idx="149054">
                  <c:v>57197</c:v>
                </c:pt>
                <c:pt idx="149055">
                  <c:v>57197</c:v>
                </c:pt>
                <c:pt idx="149056">
                  <c:v>57197</c:v>
                </c:pt>
                <c:pt idx="149057">
                  <c:v>57197</c:v>
                </c:pt>
                <c:pt idx="149058">
                  <c:v>57197</c:v>
                </c:pt>
                <c:pt idx="149059">
                  <c:v>57197</c:v>
                </c:pt>
                <c:pt idx="149060">
                  <c:v>57197</c:v>
                </c:pt>
                <c:pt idx="149061">
                  <c:v>57197</c:v>
                </c:pt>
                <c:pt idx="149062">
                  <c:v>57197</c:v>
                </c:pt>
                <c:pt idx="149063">
                  <c:v>57197</c:v>
                </c:pt>
                <c:pt idx="149064">
                  <c:v>57197</c:v>
                </c:pt>
                <c:pt idx="149065">
                  <c:v>57197</c:v>
                </c:pt>
                <c:pt idx="149066">
                  <c:v>57197</c:v>
                </c:pt>
                <c:pt idx="149067">
                  <c:v>57197</c:v>
                </c:pt>
                <c:pt idx="149068">
                  <c:v>57197</c:v>
                </c:pt>
                <c:pt idx="149069">
                  <c:v>57197</c:v>
                </c:pt>
                <c:pt idx="149070">
                  <c:v>57197</c:v>
                </c:pt>
                <c:pt idx="149071">
                  <c:v>57197</c:v>
                </c:pt>
                <c:pt idx="149072">
                  <c:v>57197</c:v>
                </c:pt>
                <c:pt idx="149073">
                  <c:v>57197</c:v>
                </c:pt>
                <c:pt idx="149074">
                  <c:v>57197</c:v>
                </c:pt>
                <c:pt idx="149075">
                  <c:v>57197</c:v>
                </c:pt>
                <c:pt idx="149076">
                  <c:v>57197</c:v>
                </c:pt>
                <c:pt idx="149077">
                  <c:v>57197</c:v>
                </c:pt>
                <c:pt idx="149078">
                  <c:v>57197</c:v>
                </c:pt>
                <c:pt idx="149079">
                  <c:v>57197</c:v>
                </c:pt>
                <c:pt idx="149080">
                  <c:v>57197</c:v>
                </c:pt>
                <c:pt idx="149081">
                  <c:v>57197</c:v>
                </c:pt>
                <c:pt idx="149082">
                  <c:v>57197</c:v>
                </c:pt>
                <c:pt idx="149083">
                  <c:v>57197</c:v>
                </c:pt>
                <c:pt idx="149084">
                  <c:v>57197</c:v>
                </c:pt>
                <c:pt idx="149085">
                  <c:v>57197</c:v>
                </c:pt>
                <c:pt idx="149086">
                  <c:v>57197</c:v>
                </c:pt>
                <c:pt idx="149087">
                  <c:v>57197</c:v>
                </c:pt>
                <c:pt idx="149088">
                  <c:v>57197</c:v>
                </c:pt>
                <c:pt idx="149089">
                  <c:v>57197</c:v>
                </c:pt>
                <c:pt idx="149090">
                  <c:v>57197</c:v>
                </c:pt>
                <c:pt idx="149091">
                  <c:v>57197</c:v>
                </c:pt>
                <c:pt idx="149092">
                  <c:v>57197</c:v>
                </c:pt>
                <c:pt idx="149093">
                  <c:v>57197</c:v>
                </c:pt>
                <c:pt idx="149094">
                  <c:v>57197</c:v>
                </c:pt>
                <c:pt idx="149095">
                  <c:v>57197</c:v>
                </c:pt>
                <c:pt idx="149096">
                  <c:v>57197</c:v>
                </c:pt>
                <c:pt idx="149097">
                  <c:v>57197</c:v>
                </c:pt>
                <c:pt idx="149098">
                  <c:v>57197</c:v>
                </c:pt>
                <c:pt idx="149099">
                  <c:v>57197</c:v>
                </c:pt>
                <c:pt idx="149100">
                  <c:v>57197</c:v>
                </c:pt>
                <c:pt idx="149101">
                  <c:v>57197</c:v>
                </c:pt>
                <c:pt idx="149102">
                  <c:v>57197</c:v>
                </c:pt>
                <c:pt idx="149103">
                  <c:v>57197</c:v>
                </c:pt>
                <c:pt idx="149104">
                  <c:v>57197</c:v>
                </c:pt>
                <c:pt idx="149105">
                  <c:v>57197</c:v>
                </c:pt>
                <c:pt idx="149106">
                  <c:v>57197</c:v>
                </c:pt>
                <c:pt idx="149107">
                  <c:v>57197</c:v>
                </c:pt>
                <c:pt idx="149108">
                  <c:v>57197</c:v>
                </c:pt>
                <c:pt idx="149109">
                  <c:v>57197</c:v>
                </c:pt>
                <c:pt idx="149110">
                  <c:v>57197</c:v>
                </c:pt>
                <c:pt idx="149111">
                  <c:v>57197</c:v>
                </c:pt>
                <c:pt idx="149112">
                  <c:v>57197</c:v>
                </c:pt>
                <c:pt idx="149113">
                  <c:v>57197</c:v>
                </c:pt>
                <c:pt idx="149114">
                  <c:v>57197</c:v>
                </c:pt>
                <c:pt idx="149115">
                  <c:v>57197</c:v>
                </c:pt>
                <c:pt idx="149116">
                  <c:v>57197</c:v>
                </c:pt>
                <c:pt idx="149117">
                  <c:v>57197</c:v>
                </c:pt>
                <c:pt idx="149118">
                  <c:v>57197</c:v>
                </c:pt>
                <c:pt idx="149119">
                  <c:v>57197</c:v>
                </c:pt>
                <c:pt idx="149120">
                  <c:v>57197</c:v>
                </c:pt>
                <c:pt idx="149121">
                  <c:v>57197</c:v>
                </c:pt>
                <c:pt idx="149122">
                  <c:v>57197</c:v>
                </c:pt>
                <c:pt idx="149123">
                  <c:v>57197</c:v>
                </c:pt>
                <c:pt idx="149124">
                  <c:v>57197</c:v>
                </c:pt>
                <c:pt idx="149125">
                  <c:v>57197</c:v>
                </c:pt>
                <c:pt idx="149126">
                  <c:v>57197</c:v>
                </c:pt>
                <c:pt idx="149127">
                  <c:v>57197</c:v>
                </c:pt>
                <c:pt idx="149128">
                  <c:v>57197</c:v>
                </c:pt>
                <c:pt idx="149129">
                  <c:v>57197</c:v>
                </c:pt>
                <c:pt idx="149130">
                  <c:v>57197</c:v>
                </c:pt>
                <c:pt idx="149131">
                  <c:v>57197</c:v>
                </c:pt>
                <c:pt idx="149132">
                  <c:v>57197</c:v>
                </c:pt>
                <c:pt idx="149133">
                  <c:v>57197</c:v>
                </c:pt>
                <c:pt idx="149134">
                  <c:v>57197</c:v>
                </c:pt>
                <c:pt idx="149135">
                  <c:v>57197</c:v>
                </c:pt>
                <c:pt idx="149136">
                  <c:v>57197</c:v>
                </c:pt>
                <c:pt idx="149137">
                  <c:v>57197</c:v>
                </c:pt>
                <c:pt idx="149138">
                  <c:v>57197</c:v>
                </c:pt>
                <c:pt idx="149139">
                  <c:v>57197</c:v>
                </c:pt>
                <c:pt idx="149140">
                  <c:v>57197</c:v>
                </c:pt>
                <c:pt idx="149141">
                  <c:v>57197</c:v>
                </c:pt>
                <c:pt idx="149142">
                  <c:v>57197</c:v>
                </c:pt>
                <c:pt idx="149143">
                  <c:v>57197</c:v>
                </c:pt>
                <c:pt idx="149144">
                  <c:v>57197</c:v>
                </c:pt>
                <c:pt idx="149145">
                  <c:v>57197</c:v>
                </c:pt>
                <c:pt idx="149146">
                  <c:v>57197</c:v>
                </c:pt>
                <c:pt idx="149147">
                  <c:v>57197</c:v>
                </c:pt>
                <c:pt idx="149148">
                  <c:v>57197</c:v>
                </c:pt>
                <c:pt idx="149149">
                  <c:v>57197</c:v>
                </c:pt>
                <c:pt idx="149150">
                  <c:v>57197</c:v>
                </c:pt>
                <c:pt idx="149151">
                  <c:v>57197</c:v>
                </c:pt>
                <c:pt idx="149152">
                  <c:v>57197</c:v>
                </c:pt>
                <c:pt idx="149153">
                  <c:v>57197</c:v>
                </c:pt>
                <c:pt idx="149154">
                  <c:v>57197</c:v>
                </c:pt>
                <c:pt idx="149155">
                  <c:v>57197</c:v>
                </c:pt>
                <c:pt idx="149156">
                  <c:v>57197</c:v>
                </c:pt>
                <c:pt idx="149157">
                  <c:v>57197</c:v>
                </c:pt>
                <c:pt idx="149158">
                  <c:v>57197</c:v>
                </c:pt>
                <c:pt idx="149159">
                  <c:v>57197</c:v>
                </c:pt>
                <c:pt idx="149160">
                  <c:v>57197</c:v>
                </c:pt>
                <c:pt idx="149161">
                  <c:v>57197</c:v>
                </c:pt>
                <c:pt idx="149162">
                  <c:v>57197</c:v>
                </c:pt>
                <c:pt idx="149163">
                  <c:v>57197</c:v>
                </c:pt>
                <c:pt idx="149164">
                  <c:v>57197</c:v>
                </c:pt>
                <c:pt idx="149165">
                  <c:v>57197</c:v>
                </c:pt>
                <c:pt idx="149166">
                  <c:v>57197</c:v>
                </c:pt>
                <c:pt idx="149167">
                  <c:v>57197</c:v>
                </c:pt>
                <c:pt idx="149168">
                  <c:v>57197</c:v>
                </c:pt>
                <c:pt idx="149169">
                  <c:v>57197</c:v>
                </c:pt>
                <c:pt idx="149170">
                  <c:v>57197</c:v>
                </c:pt>
                <c:pt idx="149171">
                  <c:v>57197</c:v>
                </c:pt>
                <c:pt idx="149172">
                  <c:v>57197</c:v>
                </c:pt>
                <c:pt idx="149173">
                  <c:v>57197</c:v>
                </c:pt>
                <c:pt idx="149174">
                  <c:v>57197</c:v>
                </c:pt>
                <c:pt idx="149175">
                  <c:v>57197</c:v>
                </c:pt>
                <c:pt idx="149176">
                  <c:v>57197</c:v>
                </c:pt>
                <c:pt idx="149177">
                  <c:v>57197</c:v>
                </c:pt>
                <c:pt idx="149178">
                  <c:v>57197</c:v>
                </c:pt>
                <c:pt idx="149179">
                  <c:v>57197</c:v>
                </c:pt>
                <c:pt idx="149180">
                  <c:v>57197</c:v>
                </c:pt>
                <c:pt idx="149181">
                  <c:v>57197</c:v>
                </c:pt>
                <c:pt idx="149182">
                  <c:v>57197</c:v>
                </c:pt>
                <c:pt idx="149183">
                  <c:v>57197</c:v>
                </c:pt>
                <c:pt idx="149184">
                  <c:v>57197</c:v>
                </c:pt>
                <c:pt idx="149185">
                  <c:v>57197</c:v>
                </c:pt>
                <c:pt idx="149186">
                  <c:v>57197</c:v>
                </c:pt>
                <c:pt idx="149187">
                  <c:v>57197</c:v>
                </c:pt>
                <c:pt idx="149188">
                  <c:v>57197</c:v>
                </c:pt>
                <c:pt idx="149189">
                  <c:v>57197</c:v>
                </c:pt>
                <c:pt idx="149190">
                  <c:v>57197</c:v>
                </c:pt>
                <c:pt idx="149191">
                  <c:v>57197</c:v>
                </c:pt>
                <c:pt idx="149192">
                  <c:v>57197</c:v>
                </c:pt>
                <c:pt idx="149193">
                  <c:v>57197</c:v>
                </c:pt>
                <c:pt idx="149194">
                  <c:v>57197</c:v>
                </c:pt>
                <c:pt idx="149195">
                  <c:v>57197</c:v>
                </c:pt>
                <c:pt idx="149196">
                  <c:v>57197</c:v>
                </c:pt>
                <c:pt idx="149197">
                  <c:v>57197</c:v>
                </c:pt>
                <c:pt idx="149198">
                  <c:v>57197</c:v>
                </c:pt>
                <c:pt idx="149199">
                  <c:v>57197</c:v>
                </c:pt>
                <c:pt idx="149200">
                  <c:v>57197</c:v>
                </c:pt>
                <c:pt idx="149201">
                  <c:v>57197</c:v>
                </c:pt>
                <c:pt idx="149202">
                  <c:v>57197</c:v>
                </c:pt>
                <c:pt idx="149203">
                  <c:v>57197</c:v>
                </c:pt>
                <c:pt idx="149204">
                  <c:v>57197</c:v>
                </c:pt>
                <c:pt idx="149205">
                  <c:v>57197</c:v>
                </c:pt>
                <c:pt idx="149206">
                  <c:v>57197</c:v>
                </c:pt>
                <c:pt idx="149207">
                  <c:v>57197</c:v>
                </c:pt>
                <c:pt idx="149208">
                  <c:v>57197</c:v>
                </c:pt>
                <c:pt idx="149209">
                  <c:v>57197</c:v>
                </c:pt>
                <c:pt idx="149210">
                  <c:v>57197</c:v>
                </c:pt>
                <c:pt idx="149211">
                  <c:v>57197</c:v>
                </c:pt>
                <c:pt idx="149212">
                  <c:v>57197</c:v>
                </c:pt>
                <c:pt idx="149213">
                  <c:v>57197</c:v>
                </c:pt>
                <c:pt idx="149214">
                  <c:v>57197</c:v>
                </c:pt>
                <c:pt idx="149215">
                  <c:v>57197</c:v>
                </c:pt>
                <c:pt idx="149216">
                  <c:v>57197</c:v>
                </c:pt>
                <c:pt idx="149217">
                  <c:v>57197</c:v>
                </c:pt>
                <c:pt idx="149218">
                  <c:v>57197</c:v>
                </c:pt>
                <c:pt idx="149219">
                  <c:v>57197</c:v>
                </c:pt>
                <c:pt idx="149220">
                  <c:v>57197</c:v>
                </c:pt>
                <c:pt idx="149221">
                  <c:v>57197</c:v>
                </c:pt>
                <c:pt idx="149222">
                  <c:v>57197</c:v>
                </c:pt>
                <c:pt idx="149223">
                  <c:v>57197</c:v>
                </c:pt>
                <c:pt idx="149224">
                  <c:v>57197</c:v>
                </c:pt>
                <c:pt idx="149225">
                  <c:v>57197</c:v>
                </c:pt>
                <c:pt idx="149226">
                  <c:v>57197</c:v>
                </c:pt>
                <c:pt idx="149227">
                  <c:v>57197</c:v>
                </c:pt>
                <c:pt idx="149228">
                  <c:v>57197</c:v>
                </c:pt>
                <c:pt idx="149229">
                  <c:v>57197</c:v>
                </c:pt>
                <c:pt idx="149230">
                  <c:v>57197</c:v>
                </c:pt>
                <c:pt idx="149231">
                  <c:v>57197</c:v>
                </c:pt>
                <c:pt idx="149232">
                  <c:v>57197</c:v>
                </c:pt>
                <c:pt idx="149233">
                  <c:v>57197</c:v>
                </c:pt>
                <c:pt idx="149234">
                  <c:v>57197</c:v>
                </c:pt>
                <c:pt idx="149235">
                  <c:v>57197</c:v>
                </c:pt>
                <c:pt idx="149236">
                  <c:v>57197</c:v>
                </c:pt>
                <c:pt idx="149237">
                  <c:v>57197</c:v>
                </c:pt>
                <c:pt idx="149238">
                  <c:v>57197</c:v>
                </c:pt>
                <c:pt idx="149239">
                  <c:v>57197</c:v>
                </c:pt>
                <c:pt idx="149240">
                  <c:v>57197</c:v>
                </c:pt>
                <c:pt idx="149241">
                  <c:v>57197</c:v>
                </c:pt>
                <c:pt idx="149242">
                  <c:v>57197</c:v>
                </c:pt>
                <c:pt idx="149243">
                  <c:v>57197</c:v>
                </c:pt>
                <c:pt idx="149244">
                  <c:v>57197</c:v>
                </c:pt>
                <c:pt idx="149245">
                  <c:v>57197</c:v>
                </c:pt>
                <c:pt idx="149246">
                  <c:v>57197</c:v>
                </c:pt>
                <c:pt idx="149247">
                  <c:v>57197</c:v>
                </c:pt>
                <c:pt idx="149248">
                  <c:v>57197</c:v>
                </c:pt>
                <c:pt idx="149249">
                  <c:v>57197</c:v>
                </c:pt>
                <c:pt idx="149250">
                  <c:v>57197</c:v>
                </c:pt>
                <c:pt idx="149251">
                  <c:v>57197</c:v>
                </c:pt>
                <c:pt idx="149252">
                  <c:v>57197</c:v>
                </c:pt>
                <c:pt idx="149253">
                  <c:v>57197</c:v>
                </c:pt>
                <c:pt idx="149254">
                  <c:v>57197</c:v>
                </c:pt>
                <c:pt idx="149255">
                  <c:v>57197</c:v>
                </c:pt>
                <c:pt idx="149256">
                  <c:v>57197</c:v>
                </c:pt>
                <c:pt idx="149257">
                  <c:v>57197</c:v>
                </c:pt>
                <c:pt idx="149258">
                  <c:v>57197</c:v>
                </c:pt>
                <c:pt idx="149259">
                  <c:v>57197</c:v>
                </c:pt>
                <c:pt idx="149260">
                  <c:v>57197</c:v>
                </c:pt>
                <c:pt idx="149261">
                  <c:v>57197</c:v>
                </c:pt>
                <c:pt idx="149262">
                  <c:v>57197</c:v>
                </c:pt>
                <c:pt idx="149263">
                  <c:v>57197</c:v>
                </c:pt>
                <c:pt idx="149264">
                  <c:v>57197</c:v>
                </c:pt>
                <c:pt idx="149265">
                  <c:v>57197</c:v>
                </c:pt>
                <c:pt idx="149266">
                  <c:v>57197</c:v>
                </c:pt>
                <c:pt idx="149267">
                  <c:v>57197</c:v>
                </c:pt>
                <c:pt idx="149268">
                  <c:v>57197</c:v>
                </c:pt>
                <c:pt idx="149269">
                  <c:v>57197</c:v>
                </c:pt>
                <c:pt idx="149270">
                  <c:v>57197</c:v>
                </c:pt>
                <c:pt idx="149271">
                  <c:v>57197</c:v>
                </c:pt>
                <c:pt idx="149272">
                  <c:v>57197</c:v>
                </c:pt>
                <c:pt idx="149273">
                  <c:v>57197</c:v>
                </c:pt>
                <c:pt idx="149274">
                  <c:v>57197</c:v>
                </c:pt>
                <c:pt idx="149275">
                  <c:v>57197</c:v>
                </c:pt>
                <c:pt idx="149276">
                  <c:v>57197</c:v>
                </c:pt>
                <c:pt idx="149277">
                  <c:v>57197</c:v>
                </c:pt>
                <c:pt idx="149278">
                  <c:v>57197</c:v>
                </c:pt>
                <c:pt idx="149279">
                  <c:v>57197</c:v>
                </c:pt>
                <c:pt idx="149280">
                  <c:v>57197</c:v>
                </c:pt>
                <c:pt idx="149281">
                  <c:v>57197</c:v>
                </c:pt>
                <c:pt idx="149282">
                  <c:v>57197</c:v>
                </c:pt>
                <c:pt idx="149283">
                  <c:v>57197</c:v>
                </c:pt>
                <c:pt idx="149284">
                  <c:v>57197</c:v>
                </c:pt>
                <c:pt idx="149285">
                  <c:v>57197</c:v>
                </c:pt>
                <c:pt idx="149286">
                  <c:v>57197</c:v>
                </c:pt>
                <c:pt idx="149287">
                  <c:v>57197</c:v>
                </c:pt>
                <c:pt idx="149288">
                  <c:v>57197</c:v>
                </c:pt>
                <c:pt idx="149289">
                  <c:v>57197</c:v>
                </c:pt>
                <c:pt idx="149290">
                  <c:v>57197</c:v>
                </c:pt>
                <c:pt idx="149291">
                  <c:v>57197</c:v>
                </c:pt>
                <c:pt idx="149292">
                  <c:v>57197</c:v>
                </c:pt>
                <c:pt idx="149293">
                  <c:v>57197</c:v>
                </c:pt>
                <c:pt idx="149294">
                  <c:v>57197</c:v>
                </c:pt>
                <c:pt idx="149295">
                  <c:v>57197</c:v>
                </c:pt>
                <c:pt idx="149296">
                  <c:v>57197</c:v>
                </c:pt>
                <c:pt idx="149297">
                  <c:v>57197</c:v>
                </c:pt>
                <c:pt idx="149298">
                  <c:v>57197</c:v>
                </c:pt>
                <c:pt idx="149299">
                  <c:v>57197</c:v>
                </c:pt>
                <c:pt idx="149300">
                  <c:v>57197</c:v>
                </c:pt>
                <c:pt idx="149301">
                  <c:v>57197</c:v>
                </c:pt>
                <c:pt idx="149302">
                  <c:v>57197</c:v>
                </c:pt>
                <c:pt idx="149303">
                  <c:v>57197</c:v>
                </c:pt>
                <c:pt idx="149304">
                  <c:v>57197</c:v>
                </c:pt>
                <c:pt idx="149305">
                  <c:v>57197</c:v>
                </c:pt>
                <c:pt idx="149306">
                  <c:v>57197</c:v>
                </c:pt>
                <c:pt idx="149307">
                  <c:v>57197</c:v>
                </c:pt>
                <c:pt idx="149308">
                  <c:v>57197</c:v>
                </c:pt>
                <c:pt idx="149309">
                  <c:v>57197</c:v>
                </c:pt>
                <c:pt idx="149310">
                  <c:v>57197</c:v>
                </c:pt>
                <c:pt idx="149311">
                  <c:v>57197</c:v>
                </c:pt>
                <c:pt idx="149312">
                  <c:v>57197</c:v>
                </c:pt>
                <c:pt idx="149313">
                  <c:v>57197</c:v>
                </c:pt>
                <c:pt idx="149314">
                  <c:v>57197</c:v>
                </c:pt>
                <c:pt idx="149315">
                  <c:v>57197</c:v>
                </c:pt>
                <c:pt idx="149316">
                  <c:v>57197</c:v>
                </c:pt>
                <c:pt idx="149317">
                  <c:v>57197</c:v>
                </c:pt>
                <c:pt idx="149318">
                  <c:v>57197</c:v>
                </c:pt>
                <c:pt idx="149319">
                  <c:v>57197</c:v>
                </c:pt>
                <c:pt idx="149320">
                  <c:v>57197</c:v>
                </c:pt>
                <c:pt idx="149321">
                  <c:v>57197</c:v>
                </c:pt>
                <c:pt idx="149322">
                  <c:v>57197</c:v>
                </c:pt>
                <c:pt idx="149323">
                  <c:v>57197</c:v>
                </c:pt>
                <c:pt idx="149324">
                  <c:v>57197</c:v>
                </c:pt>
                <c:pt idx="149325">
                  <c:v>57197</c:v>
                </c:pt>
                <c:pt idx="149326">
                  <c:v>57197</c:v>
                </c:pt>
                <c:pt idx="149327">
                  <c:v>57197</c:v>
                </c:pt>
                <c:pt idx="149328">
                  <c:v>57197</c:v>
                </c:pt>
                <c:pt idx="149329">
                  <c:v>57197</c:v>
                </c:pt>
                <c:pt idx="149330">
                  <c:v>57197</c:v>
                </c:pt>
                <c:pt idx="149331">
                  <c:v>57197</c:v>
                </c:pt>
                <c:pt idx="149332">
                  <c:v>57197</c:v>
                </c:pt>
                <c:pt idx="149333">
                  <c:v>57197</c:v>
                </c:pt>
                <c:pt idx="149334">
                  <c:v>57197</c:v>
                </c:pt>
                <c:pt idx="149335">
                  <c:v>57197</c:v>
                </c:pt>
                <c:pt idx="149336">
                  <c:v>57197</c:v>
                </c:pt>
                <c:pt idx="149337">
                  <c:v>57197</c:v>
                </c:pt>
                <c:pt idx="149338">
                  <c:v>57197</c:v>
                </c:pt>
                <c:pt idx="149339">
                  <c:v>57197</c:v>
                </c:pt>
                <c:pt idx="149340">
                  <c:v>57197</c:v>
                </c:pt>
                <c:pt idx="149341">
                  <c:v>57197</c:v>
                </c:pt>
                <c:pt idx="149342">
                  <c:v>57197</c:v>
                </c:pt>
                <c:pt idx="149343">
                  <c:v>57197</c:v>
                </c:pt>
                <c:pt idx="149344">
                  <c:v>57197</c:v>
                </c:pt>
                <c:pt idx="149345">
                  <c:v>57197</c:v>
                </c:pt>
                <c:pt idx="149346">
                  <c:v>57197</c:v>
                </c:pt>
                <c:pt idx="149347">
                  <c:v>57197</c:v>
                </c:pt>
                <c:pt idx="149348">
                  <c:v>57197</c:v>
                </c:pt>
                <c:pt idx="149349">
                  <c:v>57197</c:v>
                </c:pt>
                <c:pt idx="149350">
                  <c:v>57197</c:v>
                </c:pt>
                <c:pt idx="149351">
                  <c:v>57197</c:v>
                </c:pt>
                <c:pt idx="149352">
                  <c:v>57197</c:v>
                </c:pt>
                <c:pt idx="149353">
                  <c:v>57197</c:v>
                </c:pt>
                <c:pt idx="149354">
                  <c:v>57197</c:v>
                </c:pt>
                <c:pt idx="149355">
                  <c:v>57197</c:v>
                </c:pt>
                <c:pt idx="149356">
                  <c:v>57197</c:v>
                </c:pt>
                <c:pt idx="149357">
                  <c:v>57197</c:v>
                </c:pt>
                <c:pt idx="149358">
                  <c:v>57197</c:v>
                </c:pt>
                <c:pt idx="149359">
                  <c:v>57197</c:v>
                </c:pt>
                <c:pt idx="149360">
                  <c:v>57197</c:v>
                </c:pt>
                <c:pt idx="149361">
                  <c:v>57197</c:v>
                </c:pt>
                <c:pt idx="149362">
                  <c:v>57197</c:v>
                </c:pt>
                <c:pt idx="149363">
                  <c:v>57197</c:v>
                </c:pt>
                <c:pt idx="149364">
                  <c:v>57197</c:v>
                </c:pt>
                <c:pt idx="149365">
                  <c:v>57197</c:v>
                </c:pt>
                <c:pt idx="149366">
                  <c:v>57197</c:v>
                </c:pt>
                <c:pt idx="149367">
                  <c:v>57197</c:v>
                </c:pt>
                <c:pt idx="149368">
                  <c:v>57197</c:v>
                </c:pt>
                <c:pt idx="149369">
                  <c:v>57197</c:v>
                </c:pt>
                <c:pt idx="149370">
                  <c:v>57197</c:v>
                </c:pt>
                <c:pt idx="149371">
                  <c:v>57197</c:v>
                </c:pt>
                <c:pt idx="149372">
                  <c:v>57197</c:v>
                </c:pt>
                <c:pt idx="149373">
                  <c:v>57197</c:v>
                </c:pt>
                <c:pt idx="149374">
                  <c:v>57197</c:v>
                </c:pt>
                <c:pt idx="149375">
                  <c:v>57197</c:v>
                </c:pt>
                <c:pt idx="149376">
                  <c:v>57197</c:v>
                </c:pt>
                <c:pt idx="149377">
                  <c:v>57197</c:v>
                </c:pt>
                <c:pt idx="149378">
                  <c:v>57197</c:v>
                </c:pt>
                <c:pt idx="149379">
                  <c:v>57197</c:v>
                </c:pt>
                <c:pt idx="149380">
                  <c:v>57197</c:v>
                </c:pt>
                <c:pt idx="149381">
                  <c:v>57197</c:v>
                </c:pt>
                <c:pt idx="149382">
                  <c:v>57197</c:v>
                </c:pt>
                <c:pt idx="149383">
                  <c:v>57197</c:v>
                </c:pt>
                <c:pt idx="149384">
                  <c:v>57197</c:v>
                </c:pt>
                <c:pt idx="149385">
                  <c:v>57197</c:v>
                </c:pt>
                <c:pt idx="149386">
                  <c:v>57197</c:v>
                </c:pt>
                <c:pt idx="149387">
                  <c:v>57197</c:v>
                </c:pt>
                <c:pt idx="149388">
                  <c:v>57197</c:v>
                </c:pt>
                <c:pt idx="149389">
                  <c:v>57197</c:v>
                </c:pt>
                <c:pt idx="149390">
                  <c:v>57197</c:v>
                </c:pt>
                <c:pt idx="149391">
                  <c:v>57197</c:v>
                </c:pt>
                <c:pt idx="149392">
                  <c:v>57197</c:v>
                </c:pt>
                <c:pt idx="149393">
                  <c:v>57197</c:v>
                </c:pt>
                <c:pt idx="149394">
                  <c:v>57197</c:v>
                </c:pt>
                <c:pt idx="149395">
                  <c:v>57197</c:v>
                </c:pt>
                <c:pt idx="149396">
                  <c:v>57197</c:v>
                </c:pt>
                <c:pt idx="149397">
                  <c:v>57197</c:v>
                </c:pt>
                <c:pt idx="149398">
                  <c:v>57197</c:v>
                </c:pt>
                <c:pt idx="149399">
                  <c:v>57197</c:v>
                </c:pt>
                <c:pt idx="149400">
                  <c:v>57197</c:v>
                </c:pt>
                <c:pt idx="149401">
                  <c:v>57197</c:v>
                </c:pt>
                <c:pt idx="149402">
                  <c:v>57197</c:v>
                </c:pt>
                <c:pt idx="149403">
                  <c:v>57197</c:v>
                </c:pt>
                <c:pt idx="149404">
                  <c:v>57197</c:v>
                </c:pt>
                <c:pt idx="149405">
                  <c:v>57197</c:v>
                </c:pt>
                <c:pt idx="149406">
                  <c:v>57197</c:v>
                </c:pt>
                <c:pt idx="149407">
                  <c:v>57197</c:v>
                </c:pt>
                <c:pt idx="149408">
                  <c:v>57197</c:v>
                </c:pt>
                <c:pt idx="149409">
                  <c:v>57197</c:v>
                </c:pt>
                <c:pt idx="149410">
                  <c:v>57197</c:v>
                </c:pt>
                <c:pt idx="149411">
                  <c:v>57197</c:v>
                </c:pt>
                <c:pt idx="149412">
                  <c:v>57197</c:v>
                </c:pt>
                <c:pt idx="149413">
                  <c:v>57197</c:v>
                </c:pt>
                <c:pt idx="149414">
                  <c:v>57197</c:v>
                </c:pt>
                <c:pt idx="149415">
                  <c:v>57197</c:v>
                </c:pt>
                <c:pt idx="149416">
                  <c:v>57197</c:v>
                </c:pt>
                <c:pt idx="149417">
                  <c:v>57197</c:v>
                </c:pt>
                <c:pt idx="149418">
                  <c:v>57197</c:v>
                </c:pt>
                <c:pt idx="149419">
                  <c:v>57197</c:v>
                </c:pt>
                <c:pt idx="149420">
                  <c:v>57197</c:v>
                </c:pt>
                <c:pt idx="149421">
                  <c:v>57197</c:v>
                </c:pt>
                <c:pt idx="149422">
                  <c:v>57197</c:v>
                </c:pt>
                <c:pt idx="149423">
                  <c:v>57197</c:v>
                </c:pt>
                <c:pt idx="149424">
                  <c:v>57197</c:v>
                </c:pt>
                <c:pt idx="149425">
                  <c:v>57197</c:v>
                </c:pt>
                <c:pt idx="149426">
                  <c:v>57197</c:v>
                </c:pt>
                <c:pt idx="149427">
                  <c:v>57197</c:v>
                </c:pt>
                <c:pt idx="149428">
                  <c:v>57197</c:v>
                </c:pt>
                <c:pt idx="149429">
                  <c:v>57197</c:v>
                </c:pt>
                <c:pt idx="149430">
                  <c:v>57197</c:v>
                </c:pt>
                <c:pt idx="149431">
                  <c:v>57197</c:v>
                </c:pt>
                <c:pt idx="149432">
                  <c:v>57197</c:v>
                </c:pt>
                <c:pt idx="149433">
                  <c:v>57197</c:v>
                </c:pt>
                <c:pt idx="149434">
                  <c:v>57197</c:v>
                </c:pt>
                <c:pt idx="149435">
                  <c:v>57197</c:v>
                </c:pt>
                <c:pt idx="149436">
                  <c:v>57197</c:v>
                </c:pt>
                <c:pt idx="149437">
                  <c:v>57197</c:v>
                </c:pt>
                <c:pt idx="149438">
                  <c:v>57197</c:v>
                </c:pt>
                <c:pt idx="149439">
                  <c:v>57197</c:v>
                </c:pt>
                <c:pt idx="149440">
                  <c:v>57197</c:v>
                </c:pt>
                <c:pt idx="149441">
                  <c:v>57197</c:v>
                </c:pt>
                <c:pt idx="149442">
                  <c:v>57197</c:v>
                </c:pt>
                <c:pt idx="149443">
                  <c:v>57197</c:v>
                </c:pt>
                <c:pt idx="149444">
                  <c:v>57197</c:v>
                </c:pt>
                <c:pt idx="149445">
                  <c:v>57197</c:v>
                </c:pt>
                <c:pt idx="149446">
                  <c:v>57197</c:v>
                </c:pt>
                <c:pt idx="149447">
                  <c:v>57197</c:v>
                </c:pt>
                <c:pt idx="149448">
                  <c:v>57197</c:v>
                </c:pt>
                <c:pt idx="149449">
                  <c:v>57197</c:v>
                </c:pt>
                <c:pt idx="149450">
                  <c:v>57197</c:v>
                </c:pt>
                <c:pt idx="149451">
                  <c:v>57197</c:v>
                </c:pt>
                <c:pt idx="149452">
                  <c:v>57197</c:v>
                </c:pt>
                <c:pt idx="149453">
                  <c:v>57197</c:v>
                </c:pt>
                <c:pt idx="149454">
                  <c:v>57197</c:v>
                </c:pt>
                <c:pt idx="149455">
                  <c:v>57197</c:v>
                </c:pt>
                <c:pt idx="149456">
                  <c:v>57197</c:v>
                </c:pt>
                <c:pt idx="149457">
                  <c:v>57197</c:v>
                </c:pt>
                <c:pt idx="149458">
                  <c:v>57197</c:v>
                </c:pt>
                <c:pt idx="149459">
                  <c:v>57197</c:v>
                </c:pt>
                <c:pt idx="149460">
                  <c:v>57197</c:v>
                </c:pt>
                <c:pt idx="149461">
                  <c:v>57197</c:v>
                </c:pt>
                <c:pt idx="149462">
                  <c:v>57197</c:v>
                </c:pt>
                <c:pt idx="149463">
                  <c:v>57197</c:v>
                </c:pt>
                <c:pt idx="149464">
                  <c:v>57197</c:v>
                </c:pt>
                <c:pt idx="149465">
                  <c:v>57197</c:v>
                </c:pt>
                <c:pt idx="149466">
                  <c:v>57197</c:v>
                </c:pt>
                <c:pt idx="149467">
                  <c:v>57197</c:v>
                </c:pt>
                <c:pt idx="149468">
                  <c:v>57197</c:v>
                </c:pt>
                <c:pt idx="149469">
                  <c:v>57197</c:v>
                </c:pt>
                <c:pt idx="149470">
                  <c:v>57197</c:v>
                </c:pt>
                <c:pt idx="149471">
                  <c:v>57197</c:v>
                </c:pt>
                <c:pt idx="149472">
                  <c:v>57197</c:v>
                </c:pt>
                <c:pt idx="149473">
                  <c:v>57197</c:v>
                </c:pt>
                <c:pt idx="149474">
                  <c:v>57197</c:v>
                </c:pt>
                <c:pt idx="149475">
                  <c:v>57197</c:v>
                </c:pt>
                <c:pt idx="149476">
                  <c:v>57197</c:v>
                </c:pt>
                <c:pt idx="149477">
                  <c:v>57197</c:v>
                </c:pt>
                <c:pt idx="149478">
                  <c:v>57197</c:v>
                </c:pt>
                <c:pt idx="149479">
                  <c:v>57197</c:v>
                </c:pt>
                <c:pt idx="149480">
                  <c:v>57197</c:v>
                </c:pt>
                <c:pt idx="149481">
                  <c:v>57197</c:v>
                </c:pt>
                <c:pt idx="149482">
                  <c:v>57197</c:v>
                </c:pt>
                <c:pt idx="149483">
                  <c:v>57197</c:v>
                </c:pt>
                <c:pt idx="149484">
                  <c:v>57197</c:v>
                </c:pt>
                <c:pt idx="149485">
                  <c:v>57197</c:v>
                </c:pt>
                <c:pt idx="149486">
                  <c:v>57197</c:v>
                </c:pt>
                <c:pt idx="149487">
                  <c:v>57197</c:v>
                </c:pt>
                <c:pt idx="149488">
                  <c:v>57197</c:v>
                </c:pt>
                <c:pt idx="149489">
                  <c:v>57197</c:v>
                </c:pt>
                <c:pt idx="149490">
                  <c:v>57197</c:v>
                </c:pt>
                <c:pt idx="149491">
                  <c:v>57197</c:v>
                </c:pt>
                <c:pt idx="149492">
                  <c:v>57197</c:v>
                </c:pt>
                <c:pt idx="149493">
                  <c:v>57197</c:v>
                </c:pt>
                <c:pt idx="149494">
                  <c:v>57197</c:v>
                </c:pt>
                <c:pt idx="149495">
                  <c:v>57197</c:v>
                </c:pt>
                <c:pt idx="149496">
                  <c:v>57197</c:v>
                </c:pt>
                <c:pt idx="149497">
                  <c:v>57197</c:v>
                </c:pt>
                <c:pt idx="149498">
                  <c:v>57197</c:v>
                </c:pt>
                <c:pt idx="149499">
                  <c:v>57197</c:v>
                </c:pt>
                <c:pt idx="149500">
                  <c:v>57197</c:v>
                </c:pt>
                <c:pt idx="149501">
                  <c:v>57197</c:v>
                </c:pt>
                <c:pt idx="149502">
                  <c:v>57197</c:v>
                </c:pt>
                <c:pt idx="149503">
                  <c:v>57197</c:v>
                </c:pt>
                <c:pt idx="149504">
                  <c:v>57197</c:v>
                </c:pt>
                <c:pt idx="149505">
                  <c:v>57197</c:v>
                </c:pt>
                <c:pt idx="149506">
                  <c:v>57197</c:v>
                </c:pt>
                <c:pt idx="149507">
                  <c:v>57197</c:v>
                </c:pt>
                <c:pt idx="149508">
                  <c:v>57197</c:v>
                </c:pt>
                <c:pt idx="149509">
                  <c:v>57197</c:v>
                </c:pt>
                <c:pt idx="149510">
                  <c:v>57197</c:v>
                </c:pt>
                <c:pt idx="149511">
                  <c:v>57197</c:v>
                </c:pt>
                <c:pt idx="149512">
                  <c:v>57197</c:v>
                </c:pt>
                <c:pt idx="149513">
                  <c:v>57197</c:v>
                </c:pt>
                <c:pt idx="149514">
                  <c:v>57197</c:v>
                </c:pt>
                <c:pt idx="149515">
                  <c:v>57197</c:v>
                </c:pt>
                <c:pt idx="149516">
                  <c:v>57197</c:v>
                </c:pt>
                <c:pt idx="149517">
                  <c:v>57197</c:v>
                </c:pt>
                <c:pt idx="149518">
                  <c:v>57197</c:v>
                </c:pt>
                <c:pt idx="149519">
                  <c:v>57197</c:v>
                </c:pt>
                <c:pt idx="149520">
                  <c:v>57197</c:v>
                </c:pt>
                <c:pt idx="149521">
                  <c:v>57197</c:v>
                </c:pt>
                <c:pt idx="149522">
                  <c:v>57197</c:v>
                </c:pt>
                <c:pt idx="149523">
                  <c:v>57197</c:v>
                </c:pt>
                <c:pt idx="149524">
                  <c:v>57197</c:v>
                </c:pt>
                <c:pt idx="149525">
                  <c:v>57197</c:v>
                </c:pt>
                <c:pt idx="149526">
                  <c:v>57197</c:v>
                </c:pt>
                <c:pt idx="149527">
                  <c:v>57197</c:v>
                </c:pt>
                <c:pt idx="149528">
                  <c:v>57197</c:v>
                </c:pt>
                <c:pt idx="149529">
                  <c:v>57197</c:v>
                </c:pt>
                <c:pt idx="149530">
                  <c:v>57197</c:v>
                </c:pt>
                <c:pt idx="149531">
                  <c:v>57197</c:v>
                </c:pt>
                <c:pt idx="149532">
                  <c:v>57197</c:v>
                </c:pt>
                <c:pt idx="149533">
                  <c:v>57197</c:v>
                </c:pt>
                <c:pt idx="149534">
                  <c:v>57197</c:v>
                </c:pt>
                <c:pt idx="149535">
                  <c:v>57197</c:v>
                </c:pt>
                <c:pt idx="149536">
                  <c:v>57197</c:v>
                </c:pt>
                <c:pt idx="149537">
                  <c:v>57197</c:v>
                </c:pt>
                <c:pt idx="149538">
                  <c:v>57197</c:v>
                </c:pt>
                <c:pt idx="149539">
                  <c:v>57197</c:v>
                </c:pt>
                <c:pt idx="149540">
                  <c:v>57197</c:v>
                </c:pt>
                <c:pt idx="149541">
                  <c:v>57197</c:v>
                </c:pt>
                <c:pt idx="149542">
                  <c:v>57197</c:v>
                </c:pt>
                <c:pt idx="149543">
                  <c:v>57197</c:v>
                </c:pt>
                <c:pt idx="149544">
                  <c:v>57197</c:v>
                </c:pt>
                <c:pt idx="149545">
                  <c:v>57197</c:v>
                </c:pt>
                <c:pt idx="149546">
                  <c:v>57197</c:v>
                </c:pt>
                <c:pt idx="149547">
                  <c:v>57197</c:v>
                </c:pt>
                <c:pt idx="149548">
                  <c:v>57197</c:v>
                </c:pt>
                <c:pt idx="149549">
                  <c:v>57197</c:v>
                </c:pt>
                <c:pt idx="149550">
                  <c:v>57197</c:v>
                </c:pt>
                <c:pt idx="149551">
                  <c:v>57197</c:v>
                </c:pt>
                <c:pt idx="149552">
                  <c:v>57197</c:v>
                </c:pt>
                <c:pt idx="149553">
                  <c:v>57197</c:v>
                </c:pt>
                <c:pt idx="149554">
                  <c:v>57197</c:v>
                </c:pt>
                <c:pt idx="149555">
                  <c:v>57197</c:v>
                </c:pt>
                <c:pt idx="149556">
                  <c:v>57197</c:v>
                </c:pt>
                <c:pt idx="149557">
                  <c:v>57197</c:v>
                </c:pt>
                <c:pt idx="149558">
                  <c:v>57197</c:v>
                </c:pt>
                <c:pt idx="149559">
                  <c:v>57197</c:v>
                </c:pt>
                <c:pt idx="149560">
                  <c:v>57197</c:v>
                </c:pt>
                <c:pt idx="149561">
                  <c:v>57197</c:v>
                </c:pt>
                <c:pt idx="149562">
                  <c:v>57197</c:v>
                </c:pt>
                <c:pt idx="149563">
                  <c:v>57197</c:v>
                </c:pt>
                <c:pt idx="149564">
                  <c:v>57197</c:v>
                </c:pt>
                <c:pt idx="149565">
                  <c:v>57197</c:v>
                </c:pt>
                <c:pt idx="149566">
                  <c:v>57197</c:v>
                </c:pt>
                <c:pt idx="149567">
                  <c:v>57197</c:v>
                </c:pt>
                <c:pt idx="149568">
                  <c:v>57197</c:v>
                </c:pt>
                <c:pt idx="149569">
                  <c:v>57197</c:v>
                </c:pt>
                <c:pt idx="149570">
                  <c:v>57197</c:v>
                </c:pt>
                <c:pt idx="149571">
                  <c:v>57197</c:v>
                </c:pt>
                <c:pt idx="149572">
                  <c:v>57197</c:v>
                </c:pt>
                <c:pt idx="149573">
                  <c:v>57197</c:v>
                </c:pt>
                <c:pt idx="149574">
                  <c:v>57197</c:v>
                </c:pt>
                <c:pt idx="149575">
                  <c:v>57197</c:v>
                </c:pt>
                <c:pt idx="149576">
                  <c:v>57197</c:v>
                </c:pt>
                <c:pt idx="149577">
                  <c:v>57197</c:v>
                </c:pt>
                <c:pt idx="149578">
                  <c:v>57197</c:v>
                </c:pt>
                <c:pt idx="149579">
                  <c:v>57197</c:v>
                </c:pt>
                <c:pt idx="149580">
                  <c:v>57197</c:v>
                </c:pt>
                <c:pt idx="149581">
                  <c:v>57197</c:v>
                </c:pt>
                <c:pt idx="149582">
                  <c:v>57197</c:v>
                </c:pt>
                <c:pt idx="149583">
                  <c:v>57197</c:v>
                </c:pt>
                <c:pt idx="149584">
                  <c:v>57197</c:v>
                </c:pt>
                <c:pt idx="149585">
                  <c:v>57197</c:v>
                </c:pt>
                <c:pt idx="149586">
                  <c:v>57197</c:v>
                </c:pt>
                <c:pt idx="149587">
                  <c:v>57197</c:v>
                </c:pt>
                <c:pt idx="149588">
                  <c:v>57197</c:v>
                </c:pt>
                <c:pt idx="149589">
                  <c:v>57197</c:v>
                </c:pt>
                <c:pt idx="149590">
                  <c:v>57197</c:v>
                </c:pt>
                <c:pt idx="149591">
                  <c:v>57197</c:v>
                </c:pt>
                <c:pt idx="149592">
                  <c:v>57197</c:v>
                </c:pt>
                <c:pt idx="149593">
                  <c:v>57197</c:v>
                </c:pt>
                <c:pt idx="149594">
                  <c:v>57197</c:v>
                </c:pt>
                <c:pt idx="149595">
                  <c:v>57197</c:v>
                </c:pt>
                <c:pt idx="149596">
                  <c:v>57197</c:v>
                </c:pt>
                <c:pt idx="149597">
                  <c:v>57197</c:v>
                </c:pt>
                <c:pt idx="149598">
                  <c:v>57197</c:v>
                </c:pt>
                <c:pt idx="149599">
                  <c:v>57197</c:v>
                </c:pt>
                <c:pt idx="149600">
                  <c:v>57197</c:v>
                </c:pt>
                <c:pt idx="149601">
                  <c:v>57197</c:v>
                </c:pt>
                <c:pt idx="149602">
                  <c:v>57197</c:v>
                </c:pt>
                <c:pt idx="149603">
                  <c:v>57197</c:v>
                </c:pt>
                <c:pt idx="149604">
                  <c:v>57197</c:v>
                </c:pt>
                <c:pt idx="149605">
                  <c:v>57197</c:v>
                </c:pt>
                <c:pt idx="149606">
                  <c:v>57197</c:v>
                </c:pt>
                <c:pt idx="149607">
                  <c:v>57197</c:v>
                </c:pt>
                <c:pt idx="149608">
                  <c:v>57197</c:v>
                </c:pt>
                <c:pt idx="149609">
                  <c:v>57197</c:v>
                </c:pt>
                <c:pt idx="149610">
                  <c:v>57197</c:v>
                </c:pt>
                <c:pt idx="149611">
                  <c:v>57197</c:v>
                </c:pt>
                <c:pt idx="149612">
                  <c:v>57197</c:v>
                </c:pt>
                <c:pt idx="149613">
                  <c:v>57197</c:v>
                </c:pt>
                <c:pt idx="149614">
                  <c:v>57197</c:v>
                </c:pt>
                <c:pt idx="149615">
                  <c:v>57197</c:v>
                </c:pt>
                <c:pt idx="149616">
                  <c:v>57197</c:v>
                </c:pt>
                <c:pt idx="149617">
                  <c:v>57197</c:v>
                </c:pt>
                <c:pt idx="149618">
                  <c:v>57197</c:v>
                </c:pt>
                <c:pt idx="149619">
                  <c:v>57197</c:v>
                </c:pt>
                <c:pt idx="149620">
                  <c:v>57197</c:v>
                </c:pt>
                <c:pt idx="149621">
                  <c:v>57197</c:v>
                </c:pt>
                <c:pt idx="149622">
                  <c:v>57197</c:v>
                </c:pt>
                <c:pt idx="149623">
                  <c:v>57197</c:v>
                </c:pt>
                <c:pt idx="149624">
                  <c:v>57197</c:v>
                </c:pt>
                <c:pt idx="149625">
                  <c:v>57197</c:v>
                </c:pt>
                <c:pt idx="149626">
                  <c:v>57197</c:v>
                </c:pt>
                <c:pt idx="149627">
                  <c:v>57197</c:v>
                </c:pt>
                <c:pt idx="149628">
                  <c:v>57197</c:v>
                </c:pt>
                <c:pt idx="149629">
                  <c:v>57197</c:v>
                </c:pt>
                <c:pt idx="149630">
                  <c:v>57197</c:v>
                </c:pt>
                <c:pt idx="149631">
                  <c:v>57197</c:v>
                </c:pt>
                <c:pt idx="149632">
                  <c:v>57197</c:v>
                </c:pt>
                <c:pt idx="149633">
                  <c:v>57197</c:v>
                </c:pt>
                <c:pt idx="149634">
                  <c:v>57197</c:v>
                </c:pt>
                <c:pt idx="149635">
                  <c:v>57197</c:v>
                </c:pt>
                <c:pt idx="149636">
                  <c:v>57197</c:v>
                </c:pt>
                <c:pt idx="149637">
                  <c:v>57197</c:v>
                </c:pt>
                <c:pt idx="149638">
                  <c:v>57197</c:v>
                </c:pt>
                <c:pt idx="149639">
                  <c:v>57197</c:v>
                </c:pt>
                <c:pt idx="149640">
                  <c:v>57197</c:v>
                </c:pt>
                <c:pt idx="149641">
                  <c:v>57197</c:v>
                </c:pt>
                <c:pt idx="149642">
                  <c:v>57197</c:v>
                </c:pt>
                <c:pt idx="149643">
                  <c:v>57197</c:v>
                </c:pt>
                <c:pt idx="149644">
                  <c:v>57197</c:v>
                </c:pt>
                <c:pt idx="149645">
                  <c:v>57197</c:v>
                </c:pt>
                <c:pt idx="149646">
                  <c:v>57197</c:v>
                </c:pt>
                <c:pt idx="149647">
                  <c:v>57197</c:v>
                </c:pt>
                <c:pt idx="149648">
                  <c:v>57197</c:v>
                </c:pt>
                <c:pt idx="149649">
                  <c:v>57197</c:v>
                </c:pt>
                <c:pt idx="149650">
                  <c:v>57197</c:v>
                </c:pt>
                <c:pt idx="149651">
                  <c:v>57197</c:v>
                </c:pt>
                <c:pt idx="149652">
                  <c:v>57197</c:v>
                </c:pt>
                <c:pt idx="149653">
                  <c:v>57197</c:v>
                </c:pt>
                <c:pt idx="149654">
                  <c:v>57197</c:v>
                </c:pt>
                <c:pt idx="149655">
                  <c:v>57197</c:v>
                </c:pt>
                <c:pt idx="149656">
                  <c:v>57197</c:v>
                </c:pt>
                <c:pt idx="149657">
                  <c:v>57197</c:v>
                </c:pt>
                <c:pt idx="149658">
                  <c:v>57197</c:v>
                </c:pt>
                <c:pt idx="149659">
                  <c:v>57197</c:v>
                </c:pt>
                <c:pt idx="149660">
                  <c:v>57197</c:v>
                </c:pt>
                <c:pt idx="149661">
                  <c:v>57197</c:v>
                </c:pt>
                <c:pt idx="149662">
                  <c:v>57197</c:v>
                </c:pt>
                <c:pt idx="149663">
                  <c:v>57197</c:v>
                </c:pt>
                <c:pt idx="149664">
                  <c:v>57197</c:v>
                </c:pt>
                <c:pt idx="149665">
                  <c:v>57197</c:v>
                </c:pt>
                <c:pt idx="149666">
                  <c:v>57197</c:v>
                </c:pt>
                <c:pt idx="149667">
                  <c:v>57197</c:v>
                </c:pt>
                <c:pt idx="149668">
                  <c:v>57197</c:v>
                </c:pt>
                <c:pt idx="149669">
                  <c:v>57197</c:v>
                </c:pt>
                <c:pt idx="149670">
                  <c:v>57197</c:v>
                </c:pt>
                <c:pt idx="149671">
                  <c:v>57197</c:v>
                </c:pt>
                <c:pt idx="149672">
                  <c:v>57197</c:v>
                </c:pt>
                <c:pt idx="149673">
                  <c:v>57197</c:v>
                </c:pt>
                <c:pt idx="149674">
                  <c:v>57197</c:v>
                </c:pt>
                <c:pt idx="149675">
                  <c:v>57197</c:v>
                </c:pt>
                <c:pt idx="149676">
                  <c:v>57197</c:v>
                </c:pt>
                <c:pt idx="149677">
                  <c:v>57197</c:v>
                </c:pt>
                <c:pt idx="149678">
                  <c:v>57197</c:v>
                </c:pt>
                <c:pt idx="149679">
                  <c:v>57197</c:v>
                </c:pt>
                <c:pt idx="149680">
                  <c:v>57197</c:v>
                </c:pt>
                <c:pt idx="149681">
                  <c:v>57197</c:v>
                </c:pt>
                <c:pt idx="149682">
                  <c:v>57197</c:v>
                </c:pt>
                <c:pt idx="149683">
                  <c:v>57197</c:v>
                </c:pt>
                <c:pt idx="149684">
                  <c:v>57197</c:v>
                </c:pt>
                <c:pt idx="149685">
                  <c:v>57197</c:v>
                </c:pt>
                <c:pt idx="149686">
                  <c:v>57197</c:v>
                </c:pt>
                <c:pt idx="149687">
                  <c:v>57197</c:v>
                </c:pt>
                <c:pt idx="149688">
                  <c:v>57197</c:v>
                </c:pt>
                <c:pt idx="149689">
                  <c:v>57197</c:v>
                </c:pt>
                <c:pt idx="149690">
                  <c:v>57197</c:v>
                </c:pt>
                <c:pt idx="149691">
                  <c:v>57197</c:v>
                </c:pt>
                <c:pt idx="149692">
                  <c:v>57197</c:v>
                </c:pt>
                <c:pt idx="149693">
                  <c:v>57197</c:v>
                </c:pt>
                <c:pt idx="149694">
                  <c:v>57197</c:v>
                </c:pt>
                <c:pt idx="149695">
                  <c:v>57197</c:v>
                </c:pt>
                <c:pt idx="149696">
                  <c:v>57197</c:v>
                </c:pt>
                <c:pt idx="149697">
                  <c:v>57197</c:v>
                </c:pt>
                <c:pt idx="149698">
                  <c:v>57197</c:v>
                </c:pt>
                <c:pt idx="149699">
                  <c:v>57197</c:v>
                </c:pt>
                <c:pt idx="149700">
                  <c:v>57197</c:v>
                </c:pt>
                <c:pt idx="149701">
                  <c:v>57197</c:v>
                </c:pt>
                <c:pt idx="149702">
                  <c:v>57197</c:v>
                </c:pt>
                <c:pt idx="149703">
                  <c:v>57197</c:v>
                </c:pt>
                <c:pt idx="149704">
                  <c:v>57197</c:v>
                </c:pt>
                <c:pt idx="149705">
                  <c:v>57197</c:v>
                </c:pt>
                <c:pt idx="149706">
                  <c:v>57197</c:v>
                </c:pt>
                <c:pt idx="149707">
                  <c:v>57197</c:v>
                </c:pt>
                <c:pt idx="149708">
                  <c:v>57197</c:v>
                </c:pt>
                <c:pt idx="149709">
                  <c:v>57197</c:v>
                </c:pt>
                <c:pt idx="149710">
                  <c:v>57197</c:v>
                </c:pt>
                <c:pt idx="149711">
                  <c:v>57197</c:v>
                </c:pt>
                <c:pt idx="149712">
                  <c:v>57197</c:v>
                </c:pt>
                <c:pt idx="149713">
                  <c:v>57197</c:v>
                </c:pt>
                <c:pt idx="149714">
                  <c:v>57197</c:v>
                </c:pt>
                <c:pt idx="149715">
                  <c:v>57197</c:v>
                </c:pt>
                <c:pt idx="149716">
                  <c:v>57197</c:v>
                </c:pt>
                <c:pt idx="149717">
                  <c:v>57197</c:v>
                </c:pt>
                <c:pt idx="149718">
                  <c:v>57197</c:v>
                </c:pt>
                <c:pt idx="149719">
                  <c:v>57197</c:v>
                </c:pt>
                <c:pt idx="149720">
                  <c:v>57197</c:v>
                </c:pt>
                <c:pt idx="149721">
                  <c:v>57197</c:v>
                </c:pt>
                <c:pt idx="149722">
                  <c:v>57197</c:v>
                </c:pt>
                <c:pt idx="149723">
                  <c:v>57197</c:v>
                </c:pt>
                <c:pt idx="149724">
                  <c:v>57197</c:v>
                </c:pt>
                <c:pt idx="149725">
                  <c:v>57197</c:v>
                </c:pt>
                <c:pt idx="149726">
                  <c:v>57197</c:v>
                </c:pt>
                <c:pt idx="149727">
                  <c:v>57197</c:v>
                </c:pt>
                <c:pt idx="149728">
                  <c:v>57197</c:v>
                </c:pt>
                <c:pt idx="149729">
                  <c:v>57197</c:v>
                </c:pt>
                <c:pt idx="149730">
                  <c:v>57197</c:v>
                </c:pt>
                <c:pt idx="149731">
                  <c:v>57197</c:v>
                </c:pt>
                <c:pt idx="149732">
                  <c:v>57197</c:v>
                </c:pt>
                <c:pt idx="149733">
                  <c:v>57197</c:v>
                </c:pt>
                <c:pt idx="149734">
                  <c:v>57197</c:v>
                </c:pt>
                <c:pt idx="149735">
                  <c:v>57197</c:v>
                </c:pt>
                <c:pt idx="149736">
                  <c:v>57197</c:v>
                </c:pt>
                <c:pt idx="149737">
                  <c:v>57197</c:v>
                </c:pt>
                <c:pt idx="149738">
                  <c:v>57197</c:v>
                </c:pt>
                <c:pt idx="149739">
                  <c:v>57197</c:v>
                </c:pt>
                <c:pt idx="149740">
                  <c:v>57197</c:v>
                </c:pt>
                <c:pt idx="149741">
                  <c:v>57197</c:v>
                </c:pt>
                <c:pt idx="149742">
                  <c:v>57197</c:v>
                </c:pt>
                <c:pt idx="149743">
                  <c:v>57197</c:v>
                </c:pt>
                <c:pt idx="149744">
                  <c:v>57197</c:v>
                </c:pt>
                <c:pt idx="149745">
                  <c:v>57197</c:v>
                </c:pt>
                <c:pt idx="149746">
                  <c:v>57197</c:v>
                </c:pt>
                <c:pt idx="149747">
                  <c:v>57197</c:v>
                </c:pt>
                <c:pt idx="149748">
                  <c:v>57197</c:v>
                </c:pt>
                <c:pt idx="149749">
                  <c:v>57197</c:v>
                </c:pt>
                <c:pt idx="149750">
                  <c:v>57197</c:v>
                </c:pt>
                <c:pt idx="149751">
                  <c:v>57197</c:v>
                </c:pt>
                <c:pt idx="149752">
                  <c:v>57197</c:v>
                </c:pt>
                <c:pt idx="149753">
                  <c:v>57197</c:v>
                </c:pt>
                <c:pt idx="149754">
                  <c:v>57197</c:v>
                </c:pt>
                <c:pt idx="149755">
                  <c:v>57197</c:v>
                </c:pt>
                <c:pt idx="149756">
                  <c:v>57197</c:v>
                </c:pt>
                <c:pt idx="149757">
                  <c:v>57197</c:v>
                </c:pt>
                <c:pt idx="149758">
                  <c:v>57197</c:v>
                </c:pt>
                <c:pt idx="149759">
                  <c:v>57197</c:v>
                </c:pt>
                <c:pt idx="149760">
                  <c:v>57197</c:v>
                </c:pt>
                <c:pt idx="149761">
                  <c:v>57197</c:v>
                </c:pt>
                <c:pt idx="149762">
                  <c:v>57197</c:v>
                </c:pt>
                <c:pt idx="149763">
                  <c:v>57197</c:v>
                </c:pt>
                <c:pt idx="149764">
                  <c:v>57197</c:v>
                </c:pt>
                <c:pt idx="149765">
                  <c:v>57197</c:v>
                </c:pt>
                <c:pt idx="149766">
                  <c:v>57197</c:v>
                </c:pt>
                <c:pt idx="149767">
                  <c:v>57197</c:v>
                </c:pt>
                <c:pt idx="149768">
                  <c:v>57197</c:v>
                </c:pt>
                <c:pt idx="149769">
                  <c:v>57197</c:v>
                </c:pt>
                <c:pt idx="149770">
                  <c:v>57197</c:v>
                </c:pt>
                <c:pt idx="149771">
                  <c:v>57197</c:v>
                </c:pt>
                <c:pt idx="149772">
                  <c:v>57197</c:v>
                </c:pt>
                <c:pt idx="149773">
                  <c:v>57197</c:v>
                </c:pt>
                <c:pt idx="149774">
                  <c:v>57197</c:v>
                </c:pt>
                <c:pt idx="149775">
                  <c:v>57197</c:v>
                </c:pt>
                <c:pt idx="149776">
                  <c:v>57197</c:v>
                </c:pt>
                <c:pt idx="149777">
                  <c:v>57197</c:v>
                </c:pt>
                <c:pt idx="149778">
                  <c:v>57197</c:v>
                </c:pt>
                <c:pt idx="149779">
                  <c:v>57197</c:v>
                </c:pt>
                <c:pt idx="149780">
                  <c:v>57197</c:v>
                </c:pt>
                <c:pt idx="149781">
                  <c:v>57197</c:v>
                </c:pt>
                <c:pt idx="149782">
                  <c:v>57197</c:v>
                </c:pt>
                <c:pt idx="149783">
                  <c:v>57197</c:v>
                </c:pt>
                <c:pt idx="149784">
                  <c:v>57197</c:v>
                </c:pt>
                <c:pt idx="149785">
                  <c:v>57197</c:v>
                </c:pt>
                <c:pt idx="149786">
                  <c:v>57197</c:v>
                </c:pt>
                <c:pt idx="149787">
                  <c:v>57197</c:v>
                </c:pt>
                <c:pt idx="149788">
                  <c:v>57197</c:v>
                </c:pt>
                <c:pt idx="149789">
                  <c:v>57197</c:v>
                </c:pt>
                <c:pt idx="149790">
                  <c:v>57197</c:v>
                </c:pt>
                <c:pt idx="149791">
                  <c:v>57197</c:v>
                </c:pt>
                <c:pt idx="149792">
                  <c:v>57197</c:v>
                </c:pt>
                <c:pt idx="149793">
                  <c:v>57197</c:v>
                </c:pt>
                <c:pt idx="149794">
                  <c:v>57197</c:v>
                </c:pt>
                <c:pt idx="149795">
                  <c:v>57197</c:v>
                </c:pt>
                <c:pt idx="149796">
                  <c:v>57197</c:v>
                </c:pt>
                <c:pt idx="149797">
                  <c:v>57197</c:v>
                </c:pt>
                <c:pt idx="149798">
                  <c:v>57197</c:v>
                </c:pt>
                <c:pt idx="149799">
                  <c:v>57197</c:v>
                </c:pt>
                <c:pt idx="149800">
                  <c:v>57197</c:v>
                </c:pt>
                <c:pt idx="149801">
                  <c:v>57197</c:v>
                </c:pt>
                <c:pt idx="149802">
                  <c:v>57197</c:v>
                </c:pt>
                <c:pt idx="149803">
                  <c:v>57197</c:v>
                </c:pt>
                <c:pt idx="149804">
                  <c:v>57197</c:v>
                </c:pt>
                <c:pt idx="149805">
                  <c:v>57197</c:v>
                </c:pt>
                <c:pt idx="149806">
                  <c:v>57197</c:v>
                </c:pt>
                <c:pt idx="149807">
                  <c:v>57197</c:v>
                </c:pt>
                <c:pt idx="149808">
                  <c:v>57197</c:v>
                </c:pt>
                <c:pt idx="149809">
                  <c:v>57197</c:v>
                </c:pt>
                <c:pt idx="149810">
                  <c:v>57197</c:v>
                </c:pt>
                <c:pt idx="149811">
                  <c:v>57197</c:v>
                </c:pt>
                <c:pt idx="149812">
                  <c:v>57197</c:v>
                </c:pt>
                <c:pt idx="149813">
                  <c:v>57197</c:v>
                </c:pt>
                <c:pt idx="149814">
                  <c:v>57197</c:v>
                </c:pt>
                <c:pt idx="149815">
                  <c:v>57197</c:v>
                </c:pt>
                <c:pt idx="149816">
                  <c:v>57197</c:v>
                </c:pt>
                <c:pt idx="149817">
                  <c:v>57197</c:v>
                </c:pt>
                <c:pt idx="149818">
                  <c:v>57197</c:v>
                </c:pt>
                <c:pt idx="149819">
                  <c:v>57197</c:v>
                </c:pt>
                <c:pt idx="149820">
                  <c:v>57197</c:v>
                </c:pt>
                <c:pt idx="149821">
                  <c:v>57197</c:v>
                </c:pt>
                <c:pt idx="149822">
                  <c:v>57197</c:v>
                </c:pt>
                <c:pt idx="149823">
                  <c:v>57197</c:v>
                </c:pt>
                <c:pt idx="149824">
                  <c:v>57197</c:v>
                </c:pt>
                <c:pt idx="149825">
                  <c:v>57197</c:v>
                </c:pt>
                <c:pt idx="149826">
                  <c:v>57197</c:v>
                </c:pt>
                <c:pt idx="149827">
                  <c:v>57197</c:v>
                </c:pt>
                <c:pt idx="149828">
                  <c:v>57197</c:v>
                </c:pt>
                <c:pt idx="149829">
                  <c:v>57197</c:v>
                </c:pt>
                <c:pt idx="149830">
                  <c:v>57197</c:v>
                </c:pt>
                <c:pt idx="149831">
                  <c:v>57197</c:v>
                </c:pt>
                <c:pt idx="149832">
                  <c:v>57197</c:v>
                </c:pt>
                <c:pt idx="149833">
                  <c:v>57197</c:v>
                </c:pt>
                <c:pt idx="149834">
                  <c:v>57197</c:v>
                </c:pt>
                <c:pt idx="149835">
                  <c:v>57197</c:v>
                </c:pt>
                <c:pt idx="149836">
                  <c:v>57197</c:v>
                </c:pt>
                <c:pt idx="149837">
                  <c:v>57197</c:v>
                </c:pt>
                <c:pt idx="149838">
                  <c:v>57197</c:v>
                </c:pt>
                <c:pt idx="149839">
                  <c:v>57197</c:v>
                </c:pt>
                <c:pt idx="149840">
                  <c:v>57197</c:v>
                </c:pt>
                <c:pt idx="149841">
                  <c:v>57197</c:v>
                </c:pt>
                <c:pt idx="149842">
                  <c:v>57197</c:v>
                </c:pt>
                <c:pt idx="149843">
                  <c:v>57197</c:v>
                </c:pt>
                <c:pt idx="149844">
                  <c:v>57197</c:v>
                </c:pt>
                <c:pt idx="149845">
                  <c:v>57197</c:v>
                </c:pt>
                <c:pt idx="149846">
                  <c:v>57197</c:v>
                </c:pt>
                <c:pt idx="149847">
                  <c:v>57197</c:v>
                </c:pt>
                <c:pt idx="149848">
                  <c:v>57197</c:v>
                </c:pt>
                <c:pt idx="149849">
                  <c:v>57197</c:v>
                </c:pt>
                <c:pt idx="149850">
                  <c:v>57197</c:v>
                </c:pt>
                <c:pt idx="149851">
                  <c:v>57197</c:v>
                </c:pt>
                <c:pt idx="149852">
                  <c:v>57197</c:v>
                </c:pt>
                <c:pt idx="149853">
                  <c:v>57197</c:v>
                </c:pt>
                <c:pt idx="149854">
                  <c:v>57197</c:v>
                </c:pt>
                <c:pt idx="149855">
                  <c:v>57197</c:v>
                </c:pt>
                <c:pt idx="149856">
                  <c:v>57197</c:v>
                </c:pt>
                <c:pt idx="149857">
                  <c:v>57197</c:v>
                </c:pt>
                <c:pt idx="149858">
                  <c:v>57197</c:v>
                </c:pt>
                <c:pt idx="149859">
                  <c:v>57197</c:v>
                </c:pt>
                <c:pt idx="149860">
                  <c:v>57197</c:v>
                </c:pt>
                <c:pt idx="149861">
                  <c:v>57197</c:v>
                </c:pt>
                <c:pt idx="149862">
                  <c:v>57197</c:v>
                </c:pt>
                <c:pt idx="149863">
                  <c:v>57197</c:v>
                </c:pt>
                <c:pt idx="149864">
                  <c:v>57197</c:v>
                </c:pt>
                <c:pt idx="149865">
                  <c:v>57197</c:v>
                </c:pt>
                <c:pt idx="149866">
                  <c:v>57197</c:v>
                </c:pt>
                <c:pt idx="149867">
                  <c:v>57197</c:v>
                </c:pt>
                <c:pt idx="149868">
                  <c:v>57197</c:v>
                </c:pt>
                <c:pt idx="149869">
                  <c:v>57197</c:v>
                </c:pt>
                <c:pt idx="149870">
                  <c:v>57197</c:v>
                </c:pt>
                <c:pt idx="149871">
                  <c:v>57197</c:v>
                </c:pt>
                <c:pt idx="149872">
                  <c:v>57197</c:v>
                </c:pt>
                <c:pt idx="149873">
                  <c:v>57197</c:v>
                </c:pt>
                <c:pt idx="149874">
                  <c:v>57197</c:v>
                </c:pt>
                <c:pt idx="149875">
                  <c:v>57197</c:v>
                </c:pt>
                <c:pt idx="149876">
                  <c:v>57197</c:v>
                </c:pt>
                <c:pt idx="149877">
                  <c:v>57197</c:v>
                </c:pt>
                <c:pt idx="149878">
                  <c:v>57197</c:v>
                </c:pt>
                <c:pt idx="149879">
                  <c:v>57197</c:v>
                </c:pt>
                <c:pt idx="149880">
                  <c:v>57197</c:v>
                </c:pt>
                <c:pt idx="149881">
                  <c:v>57197</c:v>
                </c:pt>
                <c:pt idx="149882">
                  <c:v>57197</c:v>
                </c:pt>
                <c:pt idx="149883">
                  <c:v>57197</c:v>
                </c:pt>
                <c:pt idx="149884">
                  <c:v>57197</c:v>
                </c:pt>
                <c:pt idx="149885">
                  <c:v>57197</c:v>
                </c:pt>
                <c:pt idx="149886">
                  <c:v>57197</c:v>
                </c:pt>
                <c:pt idx="149887">
                  <c:v>57197</c:v>
                </c:pt>
                <c:pt idx="149888">
                  <c:v>57197</c:v>
                </c:pt>
                <c:pt idx="149889">
                  <c:v>57197</c:v>
                </c:pt>
                <c:pt idx="149890">
                  <c:v>57197</c:v>
                </c:pt>
                <c:pt idx="149891">
                  <c:v>57197</c:v>
                </c:pt>
                <c:pt idx="149892">
                  <c:v>57197</c:v>
                </c:pt>
                <c:pt idx="149893">
                  <c:v>57197</c:v>
                </c:pt>
                <c:pt idx="149894">
                  <c:v>57197</c:v>
                </c:pt>
                <c:pt idx="149895">
                  <c:v>57197</c:v>
                </c:pt>
                <c:pt idx="149896">
                  <c:v>57197</c:v>
                </c:pt>
                <c:pt idx="149897">
                  <c:v>57197</c:v>
                </c:pt>
                <c:pt idx="149898">
                  <c:v>57197</c:v>
                </c:pt>
                <c:pt idx="149899">
                  <c:v>57197</c:v>
                </c:pt>
                <c:pt idx="149900">
                  <c:v>57197</c:v>
                </c:pt>
                <c:pt idx="149901">
                  <c:v>57197</c:v>
                </c:pt>
                <c:pt idx="149902">
                  <c:v>57197</c:v>
                </c:pt>
                <c:pt idx="149903">
                  <c:v>57197</c:v>
                </c:pt>
                <c:pt idx="149904">
                  <c:v>57197</c:v>
                </c:pt>
                <c:pt idx="149905">
                  <c:v>57197</c:v>
                </c:pt>
                <c:pt idx="149906">
                  <c:v>57197</c:v>
                </c:pt>
                <c:pt idx="149907">
                  <c:v>57197</c:v>
                </c:pt>
                <c:pt idx="149908">
                  <c:v>57197</c:v>
                </c:pt>
                <c:pt idx="149909">
                  <c:v>57197</c:v>
                </c:pt>
                <c:pt idx="149910">
                  <c:v>57197</c:v>
                </c:pt>
                <c:pt idx="149911">
                  <c:v>57197</c:v>
                </c:pt>
                <c:pt idx="149912">
                  <c:v>57197</c:v>
                </c:pt>
                <c:pt idx="149913">
                  <c:v>57197</c:v>
                </c:pt>
                <c:pt idx="149914">
                  <c:v>57197</c:v>
                </c:pt>
                <c:pt idx="149915">
                  <c:v>57197</c:v>
                </c:pt>
                <c:pt idx="149916">
                  <c:v>57197</c:v>
                </c:pt>
                <c:pt idx="149917">
                  <c:v>57197</c:v>
                </c:pt>
                <c:pt idx="149918">
                  <c:v>57197</c:v>
                </c:pt>
                <c:pt idx="149919">
                  <c:v>57197</c:v>
                </c:pt>
                <c:pt idx="149920">
                  <c:v>57197</c:v>
                </c:pt>
                <c:pt idx="149921">
                  <c:v>57197</c:v>
                </c:pt>
                <c:pt idx="149922">
                  <c:v>57197</c:v>
                </c:pt>
                <c:pt idx="149923">
                  <c:v>57197</c:v>
                </c:pt>
                <c:pt idx="149924">
                  <c:v>57197</c:v>
                </c:pt>
                <c:pt idx="149925">
                  <c:v>57197</c:v>
                </c:pt>
                <c:pt idx="149926">
                  <c:v>57197</c:v>
                </c:pt>
                <c:pt idx="149927">
                  <c:v>57197</c:v>
                </c:pt>
                <c:pt idx="149928">
                  <c:v>57197</c:v>
                </c:pt>
                <c:pt idx="149929">
                  <c:v>57197</c:v>
                </c:pt>
                <c:pt idx="149930">
                  <c:v>57197</c:v>
                </c:pt>
                <c:pt idx="149931">
                  <c:v>57197</c:v>
                </c:pt>
                <c:pt idx="149932">
                  <c:v>57197</c:v>
                </c:pt>
                <c:pt idx="149933">
                  <c:v>57197</c:v>
                </c:pt>
                <c:pt idx="149934">
                  <c:v>57197</c:v>
                </c:pt>
                <c:pt idx="149935">
                  <c:v>57197</c:v>
                </c:pt>
                <c:pt idx="149936">
                  <c:v>57197</c:v>
                </c:pt>
                <c:pt idx="149937">
                  <c:v>57197</c:v>
                </c:pt>
                <c:pt idx="149938">
                  <c:v>57197</c:v>
                </c:pt>
                <c:pt idx="149939">
                  <c:v>57197</c:v>
                </c:pt>
                <c:pt idx="149940">
                  <c:v>57197</c:v>
                </c:pt>
                <c:pt idx="149941">
                  <c:v>57197</c:v>
                </c:pt>
                <c:pt idx="149942">
                  <c:v>57197</c:v>
                </c:pt>
                <c:pt idx="149943">
                  <c:v>57197</c:v>
                </c:pt>
                <c:pt idx="149944">
                  <c:v>57197</c:v>
                </c:pt>
                <c:pt idx="149945">
                  <c:v>57197</c:v>
                </c:pt>
                <c:pt idx="149946">
                  <c:v>57197</c:v>
                </c:pt>
                <c:pt idx="149947">
                  <c:v>57197</c:v>
                </c:pt>
                <c:pt idx="149948">
                  <c:v>57197</c:v>
                </c:pt>
                <c:pt idx="149949">
                  <c:v>57197</c:v>
                </c:pt>
                <c:pt idx="149950">
                  <c:v>57197</c:v>
                </c:pt>
                <c:pt idx="149951">
                  <c:v>57197</c:v>
                </c:pt>
                <c:pt idx="149952">
                  <c:v>57197</c:v>
                </c:pt>
                <c:pt idx="149953">
                  <c:v>57197</c:v>
                </c:pt>
                <c:pt idx="149954">
                  <c:v>57197</c:v>
                </c:pt>
                <c:pt idx="149955">
                  <c:v>57197</c:v>
                </c:pt>
                <c:pt idx="149956">
                  <c:v>57197</c:v>
                </c:pt>
                <c:pt idx="149957">
                  <c:v>57197</c:v>
                </c:pt>
                <c:pt idx="149958">
                  <c:v>57197</c:v>
                </c:pt>
                <c:pt idx="149959">
                  <c:v>57197</c:v>
                </c:pt>
                <c:pt idx="149960">
                  <c:v>57197</c:v>
                </c:pt>
                <c:pt idx="149961">
                  <c:v>57197</c:v>
                </c:pt>
                <c:pt idx="149962">
                  <c:v>57197</c:v>
                </c:pt>
                <c:pt idx="149963">
                  <c:v>57197</c:v>
                </c:pt>
                <c:pt idx="149964">
                  <c:v>57197</c:v>
                </c:pt>
                <c:pt idx="149965">
                  <c:v>57197</c:v>
                </c:pt>
                <c:pt idx="149966">
                  <c:v>57197</c:v>
                </c:pt>
                <c:pt idx="149967">
                  <c:v>57197</c:v>
                </c:pt>
                <c:pt idx="149968">
                  <c:v>57197</c:v>
                </c:pt>
                <c:pt idx="149969">
                  <c:v>57197</c:v>
                </c:pt>
                <c:pt idx="149970">
                  <c:v>57197</c:v>
                </c:pt>
                <c:pt idx="149971">
                  <c:v>57197</c:v>
                </c:pt>
                <c:pt idx="149972">
                  <c:v>57197</c:v>
                </c:pt>
                <c:pt idx="149973">
                  <c:v>57197</c:v>
                </c:pt>
                <c:pt idx="149974">
                  <c:v>57197</c:v>
                </c:pt>
                <c:pt idx="149975">
                  <c:v>57197</c:v>
                </c:pt>
                <c:pt idx="149976">
                  <c:v>57197</c:v>
                </c:pt>
                <c:pt idx="149977">
                  <c:v>57197</c:v>
                </c:pt>
                <c:pt idx="149978">
                  <c:v>57197</c:v>
                </c:pt>
                <c:pt idx="149979">
                  <c:v>57197</c:v>
                </c:pt>
                <c:pt idx="149980">
                  <c:v>57197</c:v>
                </c:pt>
                <c:pt idx="149981">
                  <c:v>57197</c:v>
                </c:pt>
                <c:pt idx="149982">
                  <c:v>57197</c:v>
                </c:pt>
                <c:pt idx="149983">
                  <c:v>57197</c:v>
                </c:pt>
                <c:pt idx="149984">
                  <c:v>57197</c:v>
                </c:pt>
                <c:pt idx="149985">
                  <c:v>57197</c:v>
                </c:pt>
                <c:pt idx="149986">
                  <c:v>57197</c:v>
                </c:pt>
                <c:pt idx="149987">
                  <c:v>57197</c:v>
                </c:pt>
                <c:pt idx="149988">
                  <c:v>57197</c:v>
                </c:pt>
                <c:pt idx="149989">
                  <c:v>57197</c:v>
                </c:pt>
                <c:pt idx="149990">
                  <c:v>57197</c:v>
                </c:pt>
                <c:pt idx="149991">
                  <c:v>57197</c:v>
                </c:pt>
                <c:pt idx="149992">
                  <c:v>57197</c:v>
                </c:pt>
                <c:pt idx="149993">
                  <c:v>57197</c:v>
                </c:pt>
                <c:pt idx="149994">
                  <c:v>57197</c:v>
                </c:pt>
                <c:pt idx="149995">
                  <c:v>57197</c:v>
                </c:pt>
                <c:pt idx="149996">
                  <c:v>57197</c:v>
                </c:pt>
                <c:pt idx="149997">
                  <c:v>57197</c:v>
                </c:pt>
                <c:pt idx="149998">
                  <c:v>57197</c:v>
                </c:pt>
                <c:pt idx="149999">
                  <c:v>57197</c:v>
                </c:pt>
                <c:pt idx="150000">
                  <c:v>57197</c:v>
                </c:pt>
                <c:pt idx="150001">
                  <c:v>57197</c:v>
                </c:pt>
                <c:pt idx="150002">
                  <c:v>57197</c:v>
                </c:pt>
                <c:pt idx="150003">
                  <c:v>57197</c:v>
                </c:pt>
                <c:pt idx="150004">
                  <c:v>57197</c:v>
                </c:pt>
                <c:pt idx="150005">
                  <c:v>57197</c:v>
                </c:pt>
                <c:pt idx="150006">
                  <c:v>57197</c:v>
                </c:pt>
                <c:pt idx="150007">
                  <c:v>57197</c:v>
                </c:pt>
                <c:pt idx="150008">
                  <c:v>57197</c:v>
                </c:pt>
                <c:pt idx="150009">
                  <c:v>57197</c:v>
                </c:pt>
                <c:pt idx="150010">
                  <c:v>57197</c:v>
                </c:pt>
                <c:pt idx="150011">
                  <c:v>57197</c:v>
                </c:pt>
                <c:pt idx="150012">
                  <c:v>57197</c:v>
                </c:pt>
                <c:pt idx="150013">
                  <c:v>57197</c:v>
                </c:pt>
                <c:pt idx="150014">
                  <c:v>57197</c:v>
                </c:pt>
                <c:pt idx="150015">
                  <c:v>57197</c:v>
                </c:pt>
                <c:pt idx="150016">
                  <c:v>57197</c:v>
                </c:pt>
                <c:pt idx="150017">
                  <c:v>57197</c:v>
                </c:pt>
                <c:pt idx="150018">
                  <c:v>57197</c:v>
                </c:pt>
                <c:pt idx="150019">
                  <c:v>57197</c:v>
                </c:pt>
                <c:pt idx="150020">
                  <c:v>57197</c:v>
                </c:pt>
                <c:pt idx="150021">
                  <c:v>57197</c:v>
                </c:pt>
                <c:pt idx="150022">
                  <c:v>57197</c:v>
                </c:pt>
                <c:pt idx="150023">
                  <c:v>57197</c:v>
                </c:pt>
                <c:pt idx="150024">
                  <c:v>57197</c:v>
                </c:pt>
                <c:pt idx="150025">
                  <c:v>57197</c:v>
                </c:pt>
                <c:pt idx="150026">
                  <c:v>57197</c:v>
                </c:pt>
                <c:pt idx="150027">
                  <c:v>57197</c:v>
                </c:pt>
                <c:pt idx="150028">
                  <c:v>57197</c:v>
                </c:pt>
                <c:pt idx="150029">
                  <c:v>57197</c:v>
                </c:pt>
                <c:pt idx="150030">
                  <c:v>57197</c:v>
                </c:pt>
                <c:pt idx="150031">
                  <c:v>57197</c:v>
                </c:pt>
                <c:pt idx="150032">
                  <c:v>57197</c:v>
                </c:pt>
                <c:pt idx="150033">
                  <c:v>57197</c:v>
                </c:pt>
                <c:pt idx="150034">
                  <c:v>57197</c:v>
                </c:pt>
                <c:pt idx="150035">
                  <c:v>57197</c:v>
                </c:pt>
                <c:pt idx="150036">
                  <c:v>57197</c:v>
                </c:pt>
                <c:pt idx="150037">
                  <c:v>57197</c:v>
                </c:pt>
                <c:pt idx="150038">
                  <c:v>57197</c:v>
                </c:pt>
                <c:pt idx="150039">
                  <c:v>57197</c:v>
                </c:pt>
                <c:pt idx="150040">
                  <c:v>57197</c:v>
                </c:pt>
                <c:pt idx="150041">
                  <c:v>57197</c:v>
                </c:pt>
                <c:pt idx="150042">
                  <c:v>57197</c:v>
                </c:pt>
                <c:pt idx="150043">
                  <c:v>57197</c:v>
                </c:pt>
                <c:pt idx="150044">
                  <c:v>57197</c:v>
                </c:pt>
                <c:pt idx="150045">
                  <c:v>57197</c:v>
                </c:pt>
                <c:pt idx="150046">
                  <c:v>57197</c:v>
                </c:pt>
                <c:pt idx="150047">
                  <c:v>57197</c:v>
                </c:pt>
                <c:pt idx="150048">
                  <c:v>57197</c:v>
                </c:pt>
                <c:pt idx="150049">
                  <c:v>57197</c:v>
                </c:pt>
                <c:pt idx="150050">
                  <c:v>57197</c:v>
                </c:pt>
                <c:pt idx="150051">
                  <c:v>57197</c:v>
                </c:pt>
                <c:pt idx="150052">
                  <c:v>57197</c:v>
                </c:pt>
                <c:pt idx="150053">
                  <c:v>57197</c:v>
                </c:pt>
                <c:pt idx="150054">
                  <c:v>57197</c:v>
                </c:pt>
                <c:pt idx="150055">
                  <c:v>57197</c:v>
                </c:pt>
                <c:pt idx="150056">
                  <c:v>57197</c:v>
                </c:pt>
                <c:pt idx="150057">
                  <c:v>57197</c:v>
                </c:pt>
                <c:pt idx="150058">
                  <c:v>57197</c:v>
                </c:pt>
                <c:pt idx="150059">
                  <c:v>57197</c:v>
                </c:pt>
                <c:pt idx="150060">
                  <c:v>57197</c:v>
                </c:pt>
                <c:pt idx="150061">
                  <c:v>57197</c:v>
                </c:pt>
                <c:pt idx="150062">
                  <c:v>57197</c:v>
                </c:pt>
                <c:pt idx="150063">
                  <c:v>57197</c:v>
                </c:pt>
                <c:pt idx="150064">
                  <c:v>57197</c:v>
                </c:pt>
                <c:pt idx="150065">
                  <c:v>57197</c:v>
                </c:pt>
                <c:pt idx="150066">
                  <c:v>57197</c:v>
                </c:pt>
                <c:pt idx="150067">
                  <c:v>57197</c:v>
                </c:pt>
                <c:pt idx="150068">
                  <c:v>57197</c:v>
                </c:pt>
                <c:pt idx="150069">
                  <c:v>57197</c:v>
                </c:pt>
                <c:pt idx="150070">
                  <c:v>57197</c:v>
                </c:pt>
                <c:pt idx="150071">
                  <c:v>57197</c:v>
                </c:pt>
                <c:pt idx="150072">
                  <c:v>57197</c:v>
                </c:pt>
                <c:pt idx="150073">
                  <c:v>57197</c:v>
                </c:pt>
                <c:pt idx="150074">
                  <c:v>57197</c:v>
                </c:pt>
                <c:pt idx="150075">
                  <c:v>57197</c:v>
                </c:pt>
                <c:pt idx="150076">
                  <c:v>57197</c:v>
                </c:pt>
                <c:pt idx="150077">
                  <c:v>57197</c:v>
                </c:pt>
                <c:pt idx="150078">
                  <c:v>57197</c:v>
                </c:pt>
                <c:pt idx="150079">
                  <c:v>57197</c:v>
                </c:pt>
                <c:pt idx="150080">
                  <c:v>57197</c:v>
                </c:pt>
                <c:pt idx="150081">
                  <c:v>57197</c:v>
                </c:pt>
                <c:pt idx="150082">
                  <c:v>57197</c:v>
                </c:pt>
                <c:pt idx="150083">
                  <c:v>57197</c:v>
                </c:pt>
                <c:pt idx="150084">
                  <c:v>57197</c:v>
                </c:pt>
                <c:pt idx="150085">
                  <c:v>57197</c:v>
                </c:pt>
                <c:pt idx="150086">
                  <c:v>57197</c:v>
                </c:pt>
                <c:pt idx="150087">
                  <c:v>57197</c:v>
                </c:pt>
                <c:pt idx="150088">
                  <c:v>57197</c:v>
                </c:pt>
                <c:pt idx="150089">
                  <c:v>57197</c:v>
                </c:pt>
                <c:pt idx="150090">
                  <c:v>57197</c:v>
                </c:pt>
                <c:pt idx="150091">
                  <c:v>57197</c:v>
                </c:pt>
                <c:pt idx="150092">
                  <c:v>57197</c:v>
                </c:pt>
                <c:pt idx="150093">
                  <c:v>57197</c:v>
                </c:pt>
                <c:pt idx="150094">
                  <c:v>57197</c:v>
                </c:pt>
                <c:pt idx="150095">
                  <c:v>57197</c:v>
                </c:pt>
                <c:pt idx="150096">
                  <c:v>57197</c:v>
                </c:pt>
                <c:pt idx="150097">
                  <c:v>57197</c:v>
                </c:pt>
                <c:pt idx="150098">
                  <c:v>57197</c:v>
                </c:pt>
                <c:pt idx="150099">
                  <c:v>57197</c:v>
                </c:pt>
                <c:pt idx="150100">
                  <c:v>57197</c:v>
                </c:pt>
                <c:pt idx="150101">
                  <c:v>57197</c:v>
                </c:pt>
                <c:pt idx="150102">
                  <c:v>57197</c:v>
                </c:pt>
                <c:pt idx="150103">
                  <c:v>57197</c:v>
                </c:pt>
                <c:pt idx="150104">
                  <c:v>57197</c:v>
                </c:pt>
                <c:pt idx="150105">
                  <c:v>57197</c:v>
                </c:pt>
                <c:pt idx="150106">
                  <c:v>57197</c:v>
                </c:pt>
                <c:pt idx="150107">
                  <c:v>57197</c:v>
                </c:pt>
                <c:pt idx="150108">
                  <c:v>57197</c:v>
                </c:pt>
                <c:pt idx="150109">
                  <c:v>57197</c:v>
                </c:pt>
                <c:pt idx="150110">
                  <c:v>57197</c:v>
                </c:pt>
                <c:pt idx="150111">
                  <c:v>57197</c:v>
                </c:pt>
                <c:pt idx="150112">
                  <c:v>57197</c:v>
                </c:pt>
                <c:pt idx="150113">
                  <c:v>57197</c:v>
                </c:pt>
                <c:pt idx="150114">
                  <c:v>57197</c:v>
                </c:pt>
                <c:pt idx="150115">
                  <c:v>57197</c:v>
                </c:pt>
                <c:pt idx="150116">
                  <c:v>57197</c:v>
                </c:pt>
                <c:pt idx="150117">
                  <c:v>57197</c:v>
                </c:pt>
                <c:pt idx="150118">
                  <c:v>57197</c:v>
                </c:pt>
                <c:pt idx="150119">
                  <c:v>57197</c:v>
                </c:pt>
                <c:pt idx="150120">
                  <c:v>57197</c:v>
                </c:pt>
                <c:pt idx="150121">
                  <c:v>57197</c:v>
                </c:pt>
                <c:pt idx="150122">
                  <c:v>57197</c:v>
                </c:pt>
                <c:pt idx="150123">
                  <c:v>57197</c:v>
                </c:pt>
                <c:pt idx="150124">
                  <c:v>57197</c:v>
                </c:pt>
                <c:pt idx="150125">
                  <c:v>57197</c:v>
                </c:pt>
                <c:pt idx="150126">
                  <c:v>57197</c:v>
                </c:pt>
                <c:pt idx="150127">
                  <c:v>57197</c:v>
                </c:pt>
                <c:pt idx="150128">
                  <c:v>57197</c:v>
                </c:pt>
                <c:pt idx="150129">
                  <c:v>57197</c:v>
                </c:pt>
                <c:pt idx="150130">
                  <c:v>57197</c:v>
                </c:pt>
                <c:pt idx="150131">
                  <c:v>57197</c:v>
                </c:pt>
                <c:pt idx="150132">
                  <c:v>57197</c:v>
                </c:pt>
                <c:pt idx="150133">
                  <c:v>57197</c:v>
                </c:pt>
                <c:pt idx="150134">
                  <c:v>57197</c:v>
                </c:pt>
                <c:pt idx="150135">
                  <c:v>57197</c:v>
                </c:pt>
                <c:pt idx="150136">
                  <c:v>57197</c:v>
                </c:pt>
                <c:pt idx="150137">
                  <c:v>57197</c:v>
                </c:pt>
                <c:pt idx="150138">
                  <c:v>57197</c:v>
                </c:pt>
                <c:pt idx="150139">
                  <c:v>57197</c:v>
                </c:pt>
                <c:pt idx="150140">
                  <c:v>57197</c:v>
                </c:pt>
                <c:pt idx="150141">
                  <c:v>57197</c:v>
                </c:pt>
                <c:pt idx="150142">
                  <c:v>57197</c:v>
                </c:pt>
                <c:pt idx="150143">
                  <c:v>57197</c:v>
                </c:pt>
                <c:pt idx="150144">
                  <c:v>57197</c:v>
                </c:pt>
                <c:pt idx="150145">
                  <c:v>57197</c:v>
                </c:pt>
                <c:pt idx="150146">
                  <c:v>57197</c:v>
                </c:pt>
                <c:pt idx="150147">
                  <c:v>57197</c:v>
                </c:pt>
                <c:pt idx="150148">
                  <c:v>57197</c:v>
                </c:pt>
                <c:pt idx="150149">
                  <c:v>57197</c:v>
                </c:pt>
                <c:pt idx="150150">
                  <c:v>57197</c:v>
                </c:pt>
                <c:pt idx="150151">
                  <c:v>57197</c:v>
                </c:pt>
                <c:pt idx="150152">
                  <c:v>57197</c:v>
                </c:pt>
                <c:pt idx="150153">
                  <c:v>57197</c:v>
                </c:pt>
                <c:pt idx="150154">
                  <c:v>57197</c:v>
                </c:pt>
                <c:pt idx="150155">
                  <c:v>57197</c:v>
                </c:pt>
                <c:pt idx="150156">
                  <c:v>57197</c:v>
                </c:pt>
                <c:pt idx="150157">
                  <c:v>57197</c:v>
                </c:pt>
                <c:pt idx="150158">
                  <c:v>57197</c:v>
                </c:pt>
                <c:pt idx="150159">
                  <c:v>57197</c:v>
                </c:pt>
                <c:pt idx="150160">
                  <c:v>57197</c:v>
                </c:pt>
                <c:pt idx="150161">
                  <c:v>57197</c:v>
                </c:pt>
                <c:pt idx="150162">
                  <c:v>57197</c:v>
                </c:pt>
                <c:pt idx="150163">
                  <c:v>57197</c:v>
                </c:pt>
                <c:pt idx="150164">
                  <c:v>57197</c:v>
                </c:pt>
                <c:pt idx="150165">
                  <c:v>57197</c:v>
                </c:pt>
                <c:pt idx="150166">
                  <c:v>57197</c:v>
                </c:pt>
                <c:pt idx="150167">
                  <c:v>57197</c:v>
                </c:pt>
                <c:pt idx="150168">
                  <c:v>57197</c:v>
                </c:pt>
                <c:pt idx="150169">
                  <c:v>57197</c:v>
                </c:pt>
                <c:pt idx="150170">
                  <c:v>57197</c:v>
                </c:pt>
                <c:pt idx="150171">
                  <c:v>57197</c:v>
                </c:pt>
                <c:pt idx="150172">
                  <c:v>57197</c:v>
                </c:pt>
                <c:pt idx="150173">
                  <c:v>57197</c:v>
                </c:pt>
                <c:pt idx="150174">
                  <c:v>57197</c:v>
                </c:pt>
                <c:pt idx="150175">
                  <c:v>57197</c:v>
                </c:pt>
                <c:pt idx="150176">
                  <c:v>57197</c:v>
                </c:pt>
                <c:pt idx="150177">
                  <c:v>57197</c:v>
                </c:pt>
                <c:pt idx="150178">
                  <c:v>57197</c:v>
                </c:pt>
                <c:pt idx="150179">
                  <c:v>57197</c:v>
                </c:pt>
                <c:pt idx="150180">
                  <c:v>57197</c:v>
                </c:pt>
                <c:pt idx="150181">
                  <c:v>57197</c:v>
                </c:pt>
                <c:pt idx="150182">
                  <c:v>57197</c:v>
                </c:pt>
                <c:pt idx="150183">
                  <c:v>57197</c:v>
                </c:pt>
                <c:pt idx="150184">
                  <c:v>57197</c:v>
                </c:pt>
                <c:pt idx="150185">
                  <c:v>57197</c:v>
                </c:pt>
                <c:pt idx="150186">
                  <c:v>57197</c:v>
                </c:pt>
                <c:pt idx="150187">
                  <c:v>57197</c:v>
                </c:pt>
                <c:pt idx="150188">
                  <c:v>57197</c:v>
                </c:pt>
                <c:pt idx="150189">
                  <c:v>57197</c:v>
                </c:pt>
                <c:pt idx="150190">
                  <c:v>57197</c:v>
                </c:pt>
                <c:pt idx="150191">
                  <c:v>57197</c:v>
                </c:pt>
                <c:pt idx="150192">
                  <c:v>57197</c:v>
                </c:pt>
                <c:pt idx="150193">
                  <c:v>57197</c:v>
                </c:pt>
                <c:pt idx="150194">
                  <c:v>57197</c:v>
                </c:pt>
                <c:pt idx="150195">
                  <c:v>57197</c:v>
                </c:pt>
                <c:pt idx="150196">
                  <c:v>57197</c:v>
                </c:pt>
                <c:pt idx="150197">
                  <c:v>57197</c:v>
                </c:pt>
                <c:pt idx="150198">
                  <c:v>57197</c:v>
                </c:pt>
                <c:pt idx="150199">
                  <c:v>57197</c:v>
                </c:pt>
                <c:pt idx="150200">
                  <c:v>57197</c:v>
                </c:pt>
                <c:pt idx="150201">
                  <c:v>57197</c:v>
                </c:pt>
                <c:pt idx="150202">
                  <c:v>57197</c:v>
                </c:pt>
                <c:pt idx="150203">
                  <c:v>57197</c:v>
                </c:pt>
                <c:pt idx="150204">
                  <c:v>57197</c:v>
                </c:pt>
                <c:pt idx="150205">
                  <c:v>57197</c:v>
                </c:pt>
                <c:pt idx="150206">
                  <c:v>57197</c:v>
                </c:pt>
                <c:pt idx="150207">
                  <c:v>57197</c:v>
                </c:pt>
                <c:pt idx="150208">
                  <c:v>57197</c:v>
                </c:pt>
                <c:pt idx="150209">
                  <c:v>57197</c:v>
                </c:pt>
                <c:pt idx="150210">
                  <c:v>57197</c:v>
                </c:pt>
                <c:pt idx="150211">
                  <c:v>57197</c:v>
                </c:pt>
                <c:pt idx="150212">
                  <c:v>57197</c:v>
                </c:pt>
                <c:pt idx="150213">
                  <c:v>57197</c:v>
                </c:pt>
                <c:pt idx="150214">
                  <c:v>57197</c:v>
                </c:pt>
                <c:pt idx="150215">
                  <c:v>57197</c:v>
                </c:pt>
                <c:pt idx="150216">
                  <c:v>57197</c:v>
                </c:pt>
                <c:pt idx="150217">
                  <c:v>57197</c:v>
                </c:pt>
                <c:pt idx="150218">
                  <c:v>57197</c:v>
                </c:pt>
                <c:pt idx="150219">
                  <c:v>57197</c:v>
                </c:pt>
                <c:pt idx="150220">
                  <c:v>57197</c:v>
                </c:pt>
                <c:pt idx="150221">
                  <c:v>57197</c:v>
                </c:pt>
                <c:pt idx="150222">
                  <c:v>57197</c:v>
                </c:pt>
                <c:pt idx="150223">
                  <c:v>57197</c:v>
                </c:pt>
                <c:pt idx="150224">
                  <c:v>57197</c:v>
                </c:pt>
                <c:pt idx="150225">
                  <c:v>57197</c:v>
                </c:pt>
                <c:pt idx="150226">
                  <c:v>57197</c:v>
                </c:pt>
                <c:pt idx="150227">
                  <c:v>57197</c:v>
                </c:pt>
                <c:pt idx="150228">
                  <c:v>57197</c:v>
                </c:pt>
                <c:pt idx="150229">
                  <c:v>57197</c:v>
                </c:pt>
                <c:pt idx="150230">
                  <c:v>57197</c:v>
                </c:pt>
                <c:pt idx="150231">
                  <c:v>57197</c:v>
                </c:pt>
                <c:pt idx="150232">
                  <c:v>57197</c:v>
                </c:pt>
                <c:pt idx="150233">
                  <c:v>57197</c:v>
                </c:pt>
                <c:pt idx="150234">
                  <c:v>57197</c:v>
                </c:pt>
                <c:pt idx="150235">
                  <c:v>57197</c:v>
                </c:pt>
                <c:pt idx="150236">
                  <c:v>57197</c:v>
                </c:pt>
                <c:pt idx="150237">
                  <c:v>57197</c:v>
                </c:pt>
                <c:pt idx="150238">
                  <c:v>57197</c:v>
                </c:pt>
                <c:pt idx="150239">
                  <c:v>57197</c:v>
                </c:pt>
                <c:pt idx="150240">
                  <c:v>57197</c:v>
                </c:pt>
                <c:pt idx="150241">
                  <c:v>57197</c:v>
                </c:pt>
                <c:pt idx="150242">
                  <c:v>57197</c:v>
                </c:pt>
                <c:pt idx="150243">
                  <c:v>57197</c:v>
                </c:pt>
                <c:pt idx="150244">
                  <c:v>57197</c:v>
                </c:pt>
                <c:pt idx="150245">
                  <c:v>57197</c:v>
                </c:pt>
                <c:pt idx="150246">
                  <c:v>57197</c:v>
                </c:pt>
                <c:pt idx="150247">
                  <c:v>57197</c:v>
                </c:pt>
                <c:pt idx="150248">
                  <c:v>57197</c:v>
                </c:pt>
                <c:pt idx="150249">
                  <c:v>57197</c:v>
                </c:pt>
                <c:pt idx="150250">
                  <c:v>57197</c:v>
                </c:pt>
                <c:pt idx="150251">
                  <c:v>57197</c:v>
                </c:pt>
                <c:pt idx="150252">
                  <c:v>57197</c:v>
                </c:pt>
                <c:pt idx="150253">
                  <c:v>57197</c:v>
                </c:pt>
                <c:pt idx="150254">
                  <c:v>57197</c:v>
                </c:pt>
                <c:pt idx="150255">
                  <c:v>57197</c:v>
                </c:pt>
                <c:pt idx="150256">
                  <c:v>57197</c:v>
                </c:pt>
                <c:pt idx="150257">
                  <c:v>57197</c:v>
                </c:pt>
                <c:pt idx="150258">
                  <c:v>57197</c:v>
                </c:pt>
                <c:pt idx="150259">
                  <c:v>57197</c:v>
                </c:pt>
                <c:pt idx="150260">
                  <c:v>57197</c:v>
                </c:pt>
                <c:pt idx="150261">
                  <c:v>57197</c:v>
                </c:pt>
                <c:pt idx="150262">
                  <c:v>57197</c:v>
                </c:pt>
                <c:pt idx="150263">
                  <c:v>57197</c:v>
                </c:pt>
                <c:pt idx="150264">
                  <c:v>57197</c:v>
                </c:pt>
                <c:pt idx="150265">
                  <c:v>57197</c:v>
                </c:pt>
                <c:pt idx="150266">
                  <c:v>57197</c:v>
                </c:pt>
                <c:pt idx="150267">
                  <c:v>57197</c:v>
                </c:pt>
                <c:pt idx="150268">
                  <c:v>57197</c:v>
                </c:pt>
                <c:pt idx="150269">
                  <c:v>57197</c:v>
                </c:pt>
                <c:pt idx="150270">
                  <c:v>57197</c:v>
                </c:pt>
                <c:pt idx="150271">
                  <c:v>57197</c:v>
                </c:pt>
                <c:pt idx="150272">
                  <c:v>57197</c:v>
                </c:pt>
                <c:pt idx="150273">
                  <c:v>57197</c:v>
                </c:pt>
                <c:pt idx="150274">
                  <c:v>57197</c:v>
                </c:pt>
                <c:pt idx="150275">
                  <c:v>57197</c:v>
                </c:pt>
                <c:pt idx="150276">
                  <c:v>57197</c:v>
                </c:pt>
                <c:pt idx="150277">
                  <c:v>57197</c:v>
                </c:pt>
                <c:pt idx="150278">
                  <c:v>57197</c:v>
                </c:pt>
                <c:pt idx="150279">
                  <c:v>57197</c:v>
                </c:pt>
                <c:pt idx="150280">
                  <c:v>57197</c:v>
                </c:pt>
                <c:pt idx="150281">
                  <c:v>57197</c:v>
                </c:pt>
                <c:pt idx="150282">
                  <c:v>57197</c:v>
                </c:pt>
                <c:pt idx="150283">
                  <c:v>57197</c:v>
                </c:pt>
                <c:pt idx="150284">
                  <c:v>57197</c:v>
                </c:pt>
                <c:pt idx="150285">
                  <c:v>57197</c:v>
                </c:pt>
                <c:pt idx="150286">
                  <c:v>57197</c:v>
                </c:pt>
                <c:pt idx="150287">
                  <c:v>57197</c:v>
                </c:pt>
                <c:pt idx="150288">
                  <c:v>57197</c:v>
                </c:pt>
                <c:pt idx="150289">
                  <c:v>57197</c:v>
                </c:pt>
                <c:pt idx="150290">
                  <c:v>57197</c:v>
                </c:pt>
                <c:pt idx="150291">
                  <c:v>57197</c:v>
                </c:pt>
                <c:pt idx="150292">
                  <c:v>57197</c:v>
                </c:pt>
                <c:pt idx="150293">
                  <c:v>57197</c:v>
                </c:pt>
                <c:pt idx="150294">
                  <c:v>57197</c:v>
                </c:pt>
                <c:pt idx="150295">
                  <c:v>57197</c:v>
                </c:pt>
                <c:pt idx="150296">
                  <c:v>57197</c:v>
                </c:pt>
                <c:pt idx="150297">
                  <c:v>57197</c:v>
                </c:pt>
                <c:pt idx="150298">
                  <c:v>57197</c:v>
                </c:pt>
                <c:pt idx="150299">
                  <c:v>57197</c:v>
                </c:pt>
                <c:pt idx="150300">
                  <c:v>57197</c:v>
                </c:pt>
                <c:pt idx="150301">
                  <c:v>57197</c:v>
                </c:pt>
                <c:pt idx="150302">
                  <c:v>57197</c:v>
                </c:pt>
                <c:pt idx="150303">
                  <c:v>57197</c:v>
                </c:pt>
                <c:pt idx="150304">
                  <c:v>57197</c:v>
                </c:pt>
                <c:pt idx="150305">
                  <c:v>57197</c:v>
                </c:pt>
                <c:pt idx="150306">
                  <c:v>57197</c:v>
                </c:pt>
                <c:pt idx="150307">
                  <c:v>57197</c:v>
                </c:pt>
                <c:pt idx="150308">
                  <c:v>57197</c:v>
                </c:pt>
                <c:pt idx="150309">
                  <c:v>57197</c:v>
                </c:pt>
                <c:pt idx="150310">
                  <c:v>57197</c:v>
                </c:pt>
                <c:pt idx="150311">
                  <c:v>57197</c:v>
                </c:pt>
                <c:pt idx="150312">
                  <c:v>57197</c:v>
                </c:pt>
                <c:pt idx="150313">
                  <c:v>57197</c:v>
                </c:pt>
                <c:pt idx="150314">
                  <c:v>57197</c:v>
                </c:pt>
                <c:pt idx="150315">
                  <c:v>57197</c:v>
                </c:pt>
                <c:pt idx="150316">
                  <c:v>57197</c:v>
                </c:pt>
                <c:pt idx="150317">
                  <c:v>57197</c:v>
                </c:pt>
                <c:pt idx="150318">
                  <c:v>57197</c:v>
                </c:pt>
                <c:pt idx="150319">
                  <c:v>57197</c:v>
                </c:pt>
                <c:pt idx="150320">
                  <c:v>57197</c:v>
                </c:pt>
                <c:pt idx="150321">
                  <c:v>57197</c:v>
                </c:pt>
                <c:pt idx="150322">
                  <c:v>57197</c:v>
                </c:pt>
                <c:pt idx="150323">
                  <c:v>57197</c:v>
                </c:pt>
                <c:pt idx="150324">
                  <c:v>57197</c:v>
                </c:pt>
                <c:pt idx="150325">
                  <c:v>57197</c:v>
                </c:pt>
                <c:pt idx="150326">
                  <c:v>57197</c:v>
                </c:pt>
                <c:pt idx="150327">
                  <c:v>57197</c:v>
                </c:pt>
                <c:pt idx="150328">
                  <c:v>57197</c:v>
                </c:pt>
                <c:pt idx="150329">
                  <c:v>57197</c:v>
                </c:pt>
                <c:pt idx="150330">
                  <c:v>57197</c:v>
                </c:pt>
                <c:pt idx="150331">
                  <c:v>57197</c:v>
                </c:pt>
                <c:pt idx="150332">
                  <c:v>57197</c:v>
                </c:pt>
                <c:pt idx="150333">
                  <c:v>57197</c:v>
                </c:pt>
                <c:pt idx="150334">
                  <c:v>57197</c:v>
                </c:pt>
                <c:pt idx="150335">
                  <c:v>57197</c:v>
                </c:pt>
                <c:pt idx="150336">
                  <c:v>57197</c:v>
                </c:pt>
                <c:pt idx="150337">
                  <c:v>57197</c:v>
                </c:pt>
                <c:pt idx="150338">
                  <c:v>57197</c:v>
                </c:pt>
                <c:pt idx="150339">
                  <c:v>57197</c:v>
                </c:pt>
                <c:pt idx="150340">
                  <c:v>57197</c:v>
                </c:pt>
                <c:pt idx="150341">
                  <c:v>57197</c:v>
                </c:pt>
                <c:pt idx="150342">
                  <c:v>57197</c:v>
                </c:pt>
                <c:pt idx="150343">
                  <c:v>57197</c:v>
                </c:pt>
                <c:pt idx="150344">
                  <c:v>57197</c:v>
                </c:pt>
                <c:pt idx="150345">
                  <c:v>57197</c:v>
                </c:pt>
                <c:pt idx="150346">
                  <c:v>57197</c:v>
                </c:pt>
                <c:pt idx="150347">
                  <c:v>57197</c:v>
                </c:pt>
                <c:pt idx="150348">
                  <c:v>57197</c:v>
                </c:pt>
                <c:pt idx="150349">
                  <c:v>57197</c:v>
                </c:pt>
                <c:pt idx="150350">
                  <c:v>57197</c:v>
                </c:pt>
                <c:pt idx="150351">
                  <c:v>57197</c:v>
                </c:pt>
                <c:pt idx="150352">
                  <c:v>57197</c:v>
                </c:pt>
                <c:pt idx="150353">
                  <c:v>57197</c:v>
                </c:pt>
                <c:pt idx="150354">
                  <c:v>57197</c:v>
                </c:pt>
                <c:pt idx="150355">
                  <c:v>57197</c:v>
                </c:pt>
                <c:pt idx="150356">
                  <c:v>57197</c:v>
                </c:pt>
                <c:pt idx="150357">
                  <c:v>57197</c:v>
                </c:pt>
                <c:pt idx="150358">
                  <c:v>57197</c:v>
                </c:pt>
                <c:pt idx="150359">
                  <c:v>57197</c:v>
                </c:pt>
                <c:pt idx="150360">
                  <c:v>57197</c:v>
                </c:pt>
                <c:pt idx="150361">
                  <c:v>57197</c:v>
                </c:pt>
                <c:pt idx="150362">
                  <c:v>57197</c:v>
                </c:pt>
                <c:pt idx="150363">
                  <c:v>57197</c:v>
                </c:pt>
                <c:pt idx="150364">
                  <c:v>57197</c:v>
                </c:pt>
                <c:pt idx="150365">
                  <c:v>57197</c:v>
                </c:pt>
                <c:pt idx="150366">
                  <c:v>57197</c:v>
                </c:pt>
                <c:pt idx="150367">
                  <c:v>57197</c:v>
                </c:pt>
                <c:pt idx="150368">
                  <c:v>57197</c:v>
                </c:pt>
                <c:pt idx="150369">
                  <c:v>57197</c:v>
                </c:pt>
                <c:pt idx="150370">
                  <c:v>57197</c:v>
                </c:pt>
                <c:pt idx="150371">
                  <c:v>57197</c:v>
                </c:pt>
                <c:pt idx="150372">
                  <c:v>57197</c:v>
                </c:pt>
                <c:pt idx="150373">
                  <c:v>57197</c:v>
                </c:pt>
                <c:pt idx="150374">
                  <c:v>57197</c:v>
                </c:pt>
                <c:pt idx="150375">
                  <c:v>57197</c:v>
                </c:pt>
                <c:pt idx="150376">
                  <c:v>57197</c:v>
                </c:pt>
                <c:pt idx="150377">
                  <c:v>57197</c:v>
                </c:pt>
                <c:pt idx="150378">
                  <c:v>57197</c:v>
                </c:pt>
                <c:pt idx="150379">
                  <c:v>57197</c:v>
                </c:pt>
                <c:pt idx="150380">
                  <c:v>57197</c:v>
                </c:pt>
                <c:pt idx="150381">
                  <c:v>57197</c:v>
                </c:pt>
                <c:pt idx="150382">
                  <c:v>57197</c:v>
                </c:pt>
                <c:pt idx="150383">
                  <c:v>57197</c:v>
                </c:pt>
                <c:pt idx="150384">
                  <c:v>57197</c:v>
                </c:pt>
                <c:pt idx="150385">
                  <c:v>57197</c:v>
                </c:pt>
                <c:pt idx="150386">
                  <c:v>57197</c:v>
                </c:pt>
                <c:pt idx="150387">
                  <c:v>57197</c:v>
                </c:pt>
                <c:pt idx="150388">
                  <c:v>57197</c:v>
                </c:pt>
                <c:pt idx="150389">
                  <c:v>57197</c:v>
                </c:pt>
                <c:pt idx="150390">
                  <c:v>57197</c:v>
                </c:pt>
                <c:pt idx="150391">
                  <c:v>57197</c:v>
                </c:pt>
                <c:pt idx="150392">
                  <c:v>57197</c:v>
                </c:pt>
                <c:pt idx="150393">
                  <c:v>57197</c:v>
                </c:pt>
                <c:pt idx="150394">
                  <c:v>57197</c:v>
                </c:pt>
                <c:pt idx="150395">
                  <c:v>57197</c:v>
                </c:pt>
                <c:pt idx="150396">
                  <c:v>57197</c:v>
                </c:pt>
                <c:pt idx="150397">
                  <c:v>57197</c:v>
                </c:pt>
                <c:pt idx="150398">
                  <c:v>57197</c:v>
                </c:pt>
                <c:pt idx="150399">
                  <c:v>57197</c:v>
                </c:pt>
                <c:pt idx="150400">
                  <c:v>57197</c:v>
                </c:pt>
                <c:pt idx="150401">
                  <c:v>57197</c:v>
                </c:pt>
                <c:pt idx="150402">
                  <c:v>57197</c:v>
                </c:pt>
                <c:pt idx="150403">
                  <c:v>57197</c:v>
                </c:pt>
                <c:pt idx="150404">
                  <c:v>57197</c:v>
                </c:pt>
                <c:pt idx="150405">
                  <c:v>57197</c:v>
                </c:pt>
                <c:pt idx="150406">
                  <c:v>57197</c:v>
                </c:pt>
                <c:pt idx="150407">
                  <c:v>57197</c:v>
                </c:pt>
                <c:pt idx="150408">
                  <c:v>57197</c:v>
                </c:pt>
                <c:pt idx="150409">
                  <c:v>57197</c:v>
                </c:pt>
                <c:pt idx="150410">
                  <c:v>57197</c:v>
                </c:pt>
                <c:pt idx="150411">
                  <c:v>57197</c:v>
                </c:pt>
                <c:pt idx="150412">
                  <c:v>57197</c:v>
                </c:pt>
                <c:pt idx="150413">
                  <c:v>57197</c:v>
                </c:pt>
                <c:pt idx="150414">
                  <c:v>57197</c:v>
                </c:pt>
                <c:pt idx="150415">
                  <c:v>57197</c:v>
                </c:pt>
                <c:pt idx="150416">
                  <c:v>57197</c:v>
                </c:pt>
                <c:pt idx="150417">
                  <c:v>57197</c:v>
                </c:pt>
                <c:pt idx="150418">
                  <c:v>57197</c:v>
                </c:pt>
                <c:pt idx="150419">
                  <c:v>57197</c:v>
                </c:pt>
                <c:pt idx="150420">
                  <c:v>57197</c:v>
                </c:pt>
                <c:pt idx="150421">
                  <c:v>57197</c:v>
                </c:pt>
                <c:pt idx="150422">
                  <c:v>57197</c:v>
                </c:pt>
                <c:pt idx="150423">
                  <c:v>57197</c:v>
                </c:pt>
                <c:pt idx="150424">
                  <c:v>57197</c:v>
                </c:pt>
                <c:pt idx="150425">
                  <c:v>57197</c:v>
                </c:pt>
                <c:pt idx="150426">
                  <c:v>57197</c:v>
                </c:pt>
                <c:pt idx="150427">
                  <c:v>57197</c:v>
                </c:pt>
                <c:pt idx="150428">
                  <c:v>57197</c:v>
                </c:pt>
                <c:pt idx="150429">
                  <c:v>57197</c:v>
                </c:pt>
                <c:pt idx="150430">
                  <c:v>57197</c:v>
                </c:pt>
                <c:pt idx="150431">
                  <c:v>57197</c:v>
                </c:pt>
                <c:pt idx="150432">
                  <c:v>57197</c:v>
                </c:pt>
                <c:pt idx="150433">
                  <c:v>57197</c:v>
                </c:pt>
                <c:pt idx="150434">
                  <c:v>57197</c:v>
                </c:pt>
                <c:pt idx="150435">
                  <c:v>57197</c:v>
                </c:pt>
                <c:pt idx="150436">
                  <c:v>57197</c:v>
                </c:pt>
                <c:pt idx="150437">
                  <c:v>57197</c:v>
                </c:pt>
                <c:pt idx="150438">
                  <c:v>57197</c:v>
                </c:pt>
                <c:pt idx="150439">
                  <c:v>57197</c:v>
                </c:pt>
                <c:pt idx="150440">
                  <c:v>57197</c:v>
                </c:pt>
                <c:pt idx="150441">
                  <c:v>57197</c:v>
                </c:pt>
                <c:pt idx="150442">
                  <c:v>57197</c:v>
                </c:pt>
                <c:pt idx="150443">
                  <c:v>57197</c:v>
                </c:pt>
                <c:pt idx="150444">
                  <c:v>57197</c:v>
                </c:pt>
                <c:pt idx="150445">
                  <c:v>57197</c:v>
                </c:pt>
                <c:pt idx="150446">
                  <c:v>57197</c:v>
                </c:pt>
                <c:pt idx="150447">
                  <c:v>57197</c:v>
                </c:pt>
                <c:pt idx="150448">
                  <c:v>57197</c:v>
                </c:pt>
                <c:pt idx="150449">
                  <c:v>57197</c:v>
                </c:pt>
                <c:pt idx="150450">
                  <c:v>57197</c:v>
                </c:pt>
                <c:pt idx="150451">
                  <c:v>57197</c:v>
                </c:pt>
                <c:pt idx="150452">
                  <c:v>57197</c:v>
                </c:pt>
                <c:pt idx="150453">
                  <c:v>57197</c:v>
                </c:pt>
                <c:pt idx="150454">
                  <c:v>57197</c:v>
                </c:pt>
                <c:pt idx="150455">
                  <c:v>57197</c:v>
                </c:pt>
                <c:pt idx="150456">
                  <c:v>57197</c:v>
                </c:pt>
                <c:pt idx="150457">
                  <c:v>57197</c:v>
                </c:pt>
                <c:pt idx="150458">
                  <c:v>57197</c:v>
                </c:pt>
                <c:pt idx="150459">
                  <c:v>57197</c:v>
                </c:pt>
                <c:pt idx="150460">
                  <c:v>57197</c:v>
                </c:pt>
                <c:pt idx="150461">
                  <c:v>57197</c:v>
                </c:pt>
                <c:pt idx="150462">
                  <c:v>57197</c:v>
                </c:pt>
                <c:pt idx="150463">
                  <c:v>57197</c:v>
                </c:pt>
                <c:pt idx="150464">
                  <c:v>57197</c:v>
                </c:pt>
                <c:pt idx="150465">
                  <c:v>57197</c:v>
                </c:pt>
                <c:pt idx="150466">
                  <c:v>57197</c:v>
                </c:pt>
                <c:pt idx="150467">
                  <c:v>57197</c:v>
                </c:pt>
                <c:pt idx="150468">
                  <c:v>57197</c:v>
                </c:pt>
                <c:pt idx="150469">
                  <c:v>57197</c:v>
                </c:pt>
                <c:pt idx="150470">
                  <c:v>57197</c:v>
                </c:pt>
                <c:pt idx="150471">
                  <c:v>57197</c:v>
                </c:pt>
                <c:pt idx="150472">
                  <c:v>57197</c:v>
                </c:pt>
                <c:pt idx="150473">
                  <c:v>57197</c:v>
                </c:pt>
                <c:pt idx="150474">
                  <c:v>57197</c:v>
                </c:pt>
                <c:pt idx="150475">
                  <c:v>57197</c:v>
                </c:pt>
                <c:pt idx="150476">
                  <c:v>57197</c:v>
                </c:pt>
                <c:pt idx="150477">
                  <c:v>57197</c:v>
                </c:pt>
                <c:pt idx="150478">
                  <c:v>57197</c:v>
                </c:pt>
                <c:pt idx="150479">
                  <c:v>57197</c:v>
                </c:pt>
                <c:pt idx="150480">
                  <c:v>57197</c:v>
                </c:pt>
                <c:pt idx="150481">
                  <c:v>57197</c:v>
                </c:pt>
                <c:pt idx="150482">
                  <c:v>57197</c:v>
                </c:pt>
                <c:pt idx="150483">
                  <c:v>57197</c:v>
                </c:pt>
                <c:pt idx="150484">
                  <c:v>57197</c:v>
                </c:pt>
                <c:pt idx="150485">
                  <c:v>57197</c:v>
                </c:pt>
                <c:pt idx="150486">
                  <c:v>57197</c:v>
                </c:pt>
                <c:pt idx="150487">
                  <c:v>57197</c:v>
                </c:pt>
                <c:pt idx="150488">
                  <c:v>57197</c:v>
                </c:pt>
                <c:pt idx="150489">
                  <c:v>57197</c:v>
                </c:pt>
                <c:pt idx="150490">
                  <c:v>57197</c:v>
                </c:pt>
                <c:pt idx="150491">
                  <c:v>57197</c:v>
                </c:pt>
                <c:pt idx="150492">
                  <c:v>57197</c:v>
                </c:pt>
                <c:pt idx="150493">
                  <c:v>57197</c:v>
                </c:pt>
                <c:pt idx="150494">
                  <c:v>57197</c:v>
                </c:pt>
                <c:pt idx="150495">
                  <c:v>57197</c:v>
                </c:pt>
                <c:pt idx="150496">
                  <c:v>57197</c:v>
                </c:pt>
                <c:pt idx="150497">
                  <c:v>57197</c:v>
                </c:pt>
                <c:pt idx="150498">
                  <c:v>57197</c:v>
                </c:pt>
                <c:pt idx="150499">
                  <c:v>57197</c:v>
                </c:pt>
                <c:pt idx="150500">
                  <c:v>57197</c:v>
                </c:pt>
                <c:pt idx="150501">
                  <c:v>57197</c:v>
                </c:pt>
                <c:pt idx="150502">
                  <c:v>57197</c:v>
                </c:pt>
                <c:pt idx="150503">
                  <c:v>57197</c:v>
                </c:pt>
                <c:pt idx="150504">
                  <c:v>57197</c:v>
                </c:pt>
                <c:pt idx="150505">
                  <c:v>57197</c:v>
                </c:pt>
                <c:pt idx="150506">
                  <c:v>57197</c:v>
                </c:pt>
                <c:pt idx="150507">
                  <c:v>57197</c:v>
                </c:pt>
                <c:pt idx="150508">
                  <c:v>57197</c:v>
                </c:pt>
                <c:pt idx="150509">
                  <c:v>57197</c:v>
                </c:pt>
                <c:pt idx="150510">
                  <c:v>57197</c:v>
                </c:pt>
                <c:pt idx="150511">
                  <c:v>57197</c:v>
                </c:pt>
                <c:pt idx="150512">
                  <c:v>57197</c:v>
                </c:pt>
                <c:pt idx="150513">
                  <c:v>57197</c:v>
                </c:pt>
                <c:pt idx="150514">
                  <c:v>57197</c:v>
                </c:pt>
                <c:pt idx="150515">
                  <c:v>57197</c:v>
                </c:pt>
                <c:pt idx="150516">
                  <c:v>57197</c:v>
                </c:pt>
                <c:pt idx="150517">
                  <c:v>57197</c:v>
                </c:pt>
                <c:pt idx="150518">
                  <c:v>57197</c:v>
                </c:pt>
                <c:pt idx="150519">
                  <c:v>57197</c:v>
                </c:pt>
                <c:pt idx="150520">
                  <c:v>57197</c:v>
                </c:pt>
                <c:pt idx="150521">
                  <c:v>57197</c:v>
                </c:pt>
                <c:pt idx="150522">
                  <c:v>57197</c:v>
                </c:pt>
                <c:pt idx="150523">
                  <c:v>57197</c:v>
                </c:pt>
                <c:pt idx="150524">
                  <c:v>57197</c:v>
                </c:pt>
                <c:pt idx="150525">
                  <c:v>57197</c:v>
                </c:pt>
                <c:pt idx="150526">
                  <c:v>57197</c:v>
                </c:pt>
                <c:pt idx="150527">
                  <c:v>57197</c:v>
                </c:pt>
                <c:pt idx="150528">
                  <c:v>57197</c:v>
                </c:pt>
                <c:pt idx="150529">
                  <c:v>57197</c:v>
                </c:pt>
                <c:pt idx="150530">
                  <c:v>57197</c:v>
                </c:pt>
                <c:pt idx="150531">
                  <c:v>57197</c:v>
                </c:pt>
                <c:pt idx="150532">
                  <c:v>57197</c:v>
                </c:pt>
                <c:pt idx="150533">
                  <c:v>57197</c:v>
                </c:pt>
                <c:pt idx="150534">
                  <c:v>57197</c:v>
                </c:pt>
                <c:pt idx="150535">
                  <c:v>57197</c:v>
                </c:pt>
                <c:pt idx="150536">
                  <c:v>57197</c:v>
                </c:pt>
                <c:pt idx="150537">
                  <c:v>57197</c:v>
                </c:pt>
                <c:pt idx="150538">
                  <c:v>57197</c:v>
                </c:pt>
                <c:pt idx="150539">
                  <c:v>57197</c:v>
                </c:pt>
                <c:pt idx="150540">
                  <c:v>57197</c:v>
                </c:pt>
                <c:pt idx="150541">
                  <c:v>57197</c:v>
                </c:pt>
                <c:pt idx="150542">
                  <c:v>57197</c:v>
                </c:pt>
                <c:pt idx="150543">
                  <c:v>57197</c:v>
                </c:pt>
                <c:pt idx="150544">
                  <c:v>57197</c:v>
                </c:pt>
                <c:pt idx="150545">
                  <c:v>57197</c:v>
                </c:pt>
                <c:pt idx="150546">
                  <c:v>57197</c:v>
                </c:pt>
                <c:pt idx="150547">
                  <c:v>57197</c:v>
                </c:pt>
                <c:pt idx="150548">
                  <c:v>57197</c:v>
                </c:pt>
                <c:pt idx="150549">
                  <c:v>57197</c:v>
                </c:pt>
                <c:pt idx="150550">
                  <c:v>57197</c:v>
                </c:pt>
                <c:pt idx="150551">
                  <c:v>57197</c:v>
                </c:pt>
                <c:pt idx="150552">
                  <c:v>57197</c:v>
                </c:pt>
                <c:pt idx="150553">
                  <c:v>57197</c:v>
                </c:pt>
                <c:pt idx="150554">
                  <c:v>57197</c:v>
                </c:pt>
                <c:pt idx="150555">
                  <c:v>57197</c:v>
                </c:pt>
                <c:pt idx="150556">
                  <c:v>57197</c:v>
                </c:pt>
                <c:pt idx="150557">
                  <c:v>57197</c:v>
                </c:pt>
                <c:pt idx="150558">
                  <c:v>57197</c:v>
                </c:pt>
                <c:pt idx="150559">
                  <c:v>57197</c:v>
                </c:pt>
                <c:pt idx="150560">
                  <c:v>57197</c:v>
                </c:pt>
                <c:pt idx="150561">
                  <c:v>57197</c:v>
                </c:pt>
                <c:pt idx="150562">
                  <c:v>57197</c:v>
                </c:pt>
                <c:pt idx="150563">
                  <c:v>57197</c:v>
                </c:pt>
                <c:pt idx="150564">
                  <c:v>57197</c:v>
                </c:pt>
                <c:pt idx="150565">
                  <c:v>57197</c:v>
                </c:pt>
                <c:pt idx="150566">
                  <c:v>57197</c:v>
                </c:pt>
                <c:pt idx="150567">
                  <c:v>57197</c:v>
                </c:pt>
                <c:pt idx="150568">
                  <c:v>57197</c:v>
                </c:pt>
                <c:pt idx="150569">
                  <c:v>57197</c:v>
                </c:pt>
                <c:pt idx="150570">
                  <c:v>57197</c:v>
                </c:pt>
                <c:pt idx="150571">
                  <c:v>57197</c:v>
                </c:pt>
                <c:pt idx="150572">
                  <c:v>57197</c:v>
                </c:pt>
                <c:pt idx="150573">
                  <c:v>57197</c:v>
                </c:pt>
                <c:pt idx="150574">
                  <c:v>57197</c:v>
                </c:pt>
                <c:pt idx="150575">
                  <c:v>57197</c:v>
                </c:pt>
                <c:pt idx="150576">
                  <c:v>57197</c:v>
                </c:pt>
                <c:pt idx="150577">
                  <c:v>57197</c:v>
                </c:pt>
                <c:pt idx="150578">
                  <c:v>57197</c:v>
                </c:pt>
                <c:pt idx="150579">
                  <c:v>57197</c:v>
                </c:pt>
                <c:pt idx="150580">
                  <c:v>57197</c:v>
                </c:pt>
                <c:pt idx="150581">
                  <c:v>57197</c:v>
                </c:pt>
                <c:pt idx="150582">
                  <c:v>57197</c:v>
                </c:pt>
                <c:pt idx="150583">
                  <c:v>57197</c:v>
                </c:pt>
                <c:pt idx="150584">
                  <c:v>57197</c:v>
                </c:pt>
                <c:pt idx="150585">
                  <c:v>57197</c:v>
                </c:pt>
                <c:pt idx="150586">
                  <c:v>57197</c:v>
                </c:pt>
                <c:pt idx="150587">
                  <c:v>57197</c:v>
                </c:pt>
                <c:pt idx="150588">
                  <c:v>57197</c:v>
                </c:pt>
                <c:pt idx="150589">
                  <c:v>57197</c:v>
                </c:pt>
                <c:pt idx="150590">
                  <c:v>57197</c:v>
                </c:pt>
                <c:pt idx="150591">
                  <c:v>57197</c:v>
                </c:pt>
                <c:pt idx="150592">
                  <c:v>57197</c:v>
                </c:pt>
                <c:pt idx="150593">
                  <c:v>57197</c:v>
                </c:pt>
                <c:pt idx="150594">
                  <c:v>57197</c:v>
                </c:pt>
                <c:pt idx="150595">
                  <c:v>57197</c:v>
                </c:pt>
                <c:pt idx="150596">
                  <c:v>57197</c:v>
                </c:pt>
                <c:pt idx="150597">
                  <c:v>57197</c:v>
                </c:pt>
                <c:pt idx="150598">
                  <c:v>57197</c:v>
                </c:pt>
                <c:pt idx="150599">
                  <c:v>57197</c:v>
                </c:pt>
                <c:pt idx="150600">
                  <c:v>57197</c:v>
                </c:pt>
                <c:pt idx="150601">
                  <c:v>57197</c:v>
                </c:pt>
                <c:pt idx="150602">
                  <c:v>57197</c:v>
                </c:pt>
                <c:pt idx="150603">
                  <c:v>57197</c:v>
                </c:pt>
                <c:pt idx="150604">
                  <c:v>57197</c:v>
                </c:pt>
                <c:pt idx="150605">
                  <c:v>57197</c:v>
                </c:pt>
                <c:pt idx="150606">
                  <c:v>57197</c:v>
                </c:pt>
                <c:pt idx="150607">
                  <c:v>57197</c:v>
                </c:pt>
                <c:pt idx="150608">
                  <c:v>57197</c:v>
                </c:pt>
                <c:pt idx="150609">
                  <c:v>57197</c:v>
                </c:pt>
                <c:pt idx="150610">
                  <c:v>57197</c:v>
                </c:pt>
                <c:pt idx="150611">
                  <c:v>57197</c:v>
                </c:pt>
                <c:pt idx="150612">
                  <c:v>57197</c:v>
                </c:pt>
                <c:pt idx="150613">
                  <c:v>57197</c:v>
                </c:pt>
                <c:pt idx="150614">
                  <c:v>57197</c:v>
                </c:pt>
                <c:pt idx="150615">
                  <c:v>57197</c:v>
                </c:pt>
                <c:pt idx="150616">
                  <c:v>57197</c:v>
                </c:pt>
                <c:pt idx="150617">
                  <c:v>57197</c:v>
                </c:pt>
                <c:pt idx="150618">
                  <c:v>57197</c:v>
                </c:pt>
                <c:pt idx="150619">
                  <c:v>57197</c:v>
                </c:pt>
                <c:pt idx="150620">
                  <c:v>57197</c:v>
                </c:pt>
                <c:pt idx="150621">
                  <c:v>57197</c:v>
                </c:pt>
                <c:pt idx="150622">
                  <c:v>57197</c:v>
                </c:pt>
                <c:pt idx="150623">
                  <c:v>57197</c:v>
                </c:pt>
                <c:pt idx="150624">
                  <c:v>57197</c:v>
                </c:pt>
                <c:pt idx="150625">
                  <c:v>57197</c:v>
                </c:pt>
                <c:pt idx="150626">
                  <c:v>57197</c:v>
                </c:pt>
                <c:pt idx="150627">
                  <c:v>57197</c:v>
                </c:pt>
                <c:pt idx="150628">
                  <c:v>57197</c:v>
                </c:pt>
                <c:pt idx="150629">
                  <c:v>57197</c:v>
                </c:pt>
                <c:pt idx="150630">
                  <c:v>57197</c:v>
                </c:pt>
                <c:pt idx="150631">
                  <c:v>57197</c:v>
                </c:pt>
                <c:pt idx="150632">
                  <c:v>57197</c:v>
                </c:pt>
                <c:pt idx="150633">
                  <c:v>57197</c:v>
                </c:pt>
                <c:pt idx="150634">
                  <c:v>57197</c:v>
                </c:pt>
                <c:pt idx="150635">
                  <c:v>57197</c:v>
                </c:pt>
                <c:pt idx="150636">
                  <c:v>57197</c:v>
                </c:pt>
                <c:pt idx="150637">
                  <c:v>57197</c:v>
                </c:pt>
                <c:pt idx="150638">
                  <c:v>57197</c:v>
                </c:pt>
                <c:pt idx="150639">
                  <c:v>57197</c:v>
                </c:pt>
                <c:pt idx="150640">
                  <c:v>57197</c:v>
                </c:pt>
                <c:pt idx="150641">
                  <c:v>57197</c:v>
                </c:pt>
                <c:pt idx="150642">
                  <c:v>57197</c:v>
                </c:pt>
                <c:pt idx="150643">
                  <c:v>57197</c:v>
                </c:pt>
                <c:pt idx="150644">
                  <c:v>57197</c:v>
                </c:pt>
                <c:pt idx="150645">
                  <c:v>57197</c:v>
                </c:pt>
                <c:pt idx="150646">
                  <c:v>57197</c:v>
                </c:pt>
                <c:pt idx="150647">
                  <c:v>57197</c:v>
                </c:pt>
                <c:pt idx="150648">
                  <c:v>57197</c:v>
                </c:pt>
                <c:pt idx="150649">
                  <c:v>57197</c:v>
                </c:pt>
                <c:pt idx="150650">
                  <c:v>57197</c:v>
                </c:pt>
                <c:pt idx="150651">
                  <c:v>57197</c:v>
                </c:pt>
                <c:pt idx="150652">
                  <c:v>57197</c:v>
                </c:pt>
                <c:pt idx="150653">
                  <c:v>57197</c:v>
                </c:pt>
                <c:pt idx="150654">
                  <c:v>57197</c:v>
                </c:pt>
                <c:pt idx="150655">
                  <c:v>57197</c:v>
                </c:pt>
                <c:pt idx="150656">
                  <c:v>57197</c:v>
                </c:pt>
                <c:pt idx="150657">
                  <c:v>57197</c:v>
                </c:pt>
                <c:pt idx="150658">
                  <c:v>57197</c:v>
                </c:pt>
                <c:pt idx="150659">
                  <c:v>57197</c:v>
                </c:pt>
                <c:pt idx="150660">
                  <c:v>57197</c:v>
                </c:pt>
                <c:pt idx="150661">
                  <c:v>57197</c:v>
                </c:pt>
                <c:pt idx="150662">
                  <c:v>57197</c:v>
                </c:pt>
                <c:pt idx="150663">
                  <c:v>57197</c:v>
                </c:pt>
                <c:pt idx="150664">
                  <c:v>57197</c:v>
                </c:pt>
                <c:pt idx="150665">
                  <c:v>57197</c:v>
                </c:pt>
                <c:pt idx="150666">
                  <c:v>57197</c:v>
                </c:pt>
                <c:pt idx="150667">
                  <c:v>57197</c:v>
                </c:pt>
                <c:pt idx="150668">
                  <c:v>57197</c:v>
                </c:pt>
                <c:pt idx="150669">
                  <c:v>57197</c:v>
                </c:pt>
                <c:pt idx="150670">
                  <c:v>57197</c:v>
                </c:pt>
                <c:pt idx="150671">
                  <c:v>57197</c:v>
                </c:pt>
                <c:pt idx="150672">
                  <c:v>57197</c:v>
                </c:pt>
                <c:pt idx="150673">
                  <c:v>57197</c:v>
                </c:pt>
                <c:pt idx="150674">
                  <c:v>57197</c:v>
                </c:pt>
                <c:pt idx="150675">
                  <c:v>57197</c:v>
                </c:pt>
                <c:pt idx="150676">
                  <c:v>57197</c:v>
                </c:pt>
                <c:pt idx="150677">
                  <c:v>57197</c:v>
                </c:pt>
                <c:pt idx="150678">
                  <c:v>57197</c:v>
                </c:pt>
                <c:pt idx="150679">
                  <c:v>57197</c:v>
                </c:pt>
                <c:pt idx="150680">
                  <c:v>57197</c:v>
                </c:pt>
                <c:pt idx="150681">
                  <c:v>57197</c:v>
                </c:pt>
                <c:pt idx="150682">
                  <c:v>57197</c:v>
                </c:pt>
                <c:pt idx="150683">
                  <c:v>57197</c:v>
                </c:pt>
                <c:pt idx="150684">
                  <c:v>57197</c:v>
                </c:pt>
                <c:pt idx="150685">
                  <c:v>57197</c:v>
                </c:pt>
                <c:pt idx="150686">
                  <c:v>57197</c:v>
                </c:pt>
                <c:pt idx="150687">
                  <c:v>57197</c:v>
                </c:pt>
                <c:pt idx="150688">
                  <c:v>57197</c:v>
                </c:pt>
                <c:pt idx="150689">
                  <c:v>57197</c:v>
                </c:pt>
                <c:pt idx="150690">
                  <c:v>57197</c:v>
                </c:pt>
                <c:pt idx="150691">
                  <c:v>57197</c:v>
                </c:pt>
                <c:pt idx="150692">
                  <c:v>57197</c:v>
                </c:pt>
                <c:pt idx="150693">
                  <c:v>57197</c:v>
                </c:pt>
                <c:pt idx="150694">
                  <c:v>57197</c:v>
                </c:pt>
                <c:pt idx="150695">
                  <c:v>57197</c:v>
                </c:pt>
                <c:pt idx="150696">
                  <c:v>57197</c:v>
                </c:pt>
                <c:pt idx="150697">
                  <c:v>57197</c:v>
                </c:pt>
                <c:pt idx="150698">
                  <c:v>57197</c:v>
                </c:pt>
                <c:pt idx="150699">
                  <c:v>57197</c:v>
                </c:pt>
                <c:pt idx="150700">
                  <c:v>57197</c:v>
                </c:pt>
                <c:pt idx="150701">
                  <c:v>57197</c:v>
                </c:pt>
                <c:pt idx="150702">
                  <c:v>57197</c:v>
                </c:pt>
                <c:pt idx="150703">
                  <c:v>57197</c:v>
                </c:pt>
                <c:pt idx="150704">
                  <c:v>57197</c:v>
                </c:pt>
                <c:pt idx="150705">
                  <c:v>57197</c:v>
                </c:pt>
                <c:pt idx="150706">
                  <c:v>57197</c:v>
                </c:pt>
                <c:pt idx="150707">
                  <c:v>57197</c:v>
                </c:pt>
                <c:pt idx="150708">
                  <c:v>57197</c:v>
                </c:pt>
                <c:pt idx="150709">
                  <c:v>57197</c:v>
                </c:pt>
                <c:pt idx="150710">
                  <c:v>57197</c:v>
                </c:pt>
                <c:pt idx="150711">
                  <c:v>57197</c:v>
                </c:pt>
                <c:pt idx="150712">
                  <c:v>57197</c:v>
                </c:pt>
                <c:pt idx="150713">
                  <c:v>57197</c:v>
                </c:pt>
                <c:pt idx="150714">
                  <c:v>57197</c:v>
                </c:pt>
                <c:pt idx="150715">
                  <c:v>57197</c:v>
                </c:pt>
                <c:pt idx="150716">
                  <c:v>57197</c:v>
                </c:pt>
                <c:pt idx="150717">
                  <c:v>57197</c:v>
                </c:pt>
                <c:pt idx="150718">
                  <c:v>57197</c:v>
                </c:pt>
                <c:pt idx="150719">
                  <c:v>57197</c:v>
                </c:pt>
                <c:pt idx="150720">
                  <c:v>57197</c:v>
                </c:pt>
                <c:pt idx="150721">
                  <c:v>57197</c:v>
                </c:pt>
                <c:pt idx="150722">
                  <c:v>57197</c:v>
                </c:pt>
                <c:pt idx="150723">
                  <c:v>57197</c:v>
                </c:pt>
                <c:pt idx="150724">
                  <c:v>57197</c:v>
                </c:pt>
                <c:pt idx="150725">
                  <c:v>57197</c:v>
                </c:pt>
                <c:pt idx="150726">
                  <c:v>57197</c:v>
                </c:pt>
                <c:pt idx="150727">
                  <c:v>57197</c:v>
                </c:pt>
                <c:pt idx="150728">
                  <c:v>57197</c:v>
                </c:pt>
                <c:pt idx="150729">
                  <c:v>57197</c:v>
                </c:pt>
                <c:pt idx="150730">
                  <c:v>57197</c:v>
                </c:pt>
                <c:pt idx="150731">
                  <c:v>57197</c:v>
                </c:pt>
                <c:pt idx="150732">
                  <c:v>57197</c:v>
                </c:pt>
                <c:pt idx="150733">
                  <c:v>57197</c:v>
                </c:pt>
                <c:pt idx="150734">
                  <c:v>57197</c:v>
                </c:pt>
                <c:pt idx="150735">
                  <c:v>57197</c:v>
                </c:pt>
                <c:pt idx="150736">
                  <c:v>57197</c:v>
                </c:pt>
                <c:pt idx="150737">
                  <c:v>57197</c:v>
                </c:pt>
                <c:pt idx="150738">
                  <c:v>57197</c:v>
                </c:pt>
                <c:pt idx="150739">
                  <c:v>57197</c:v>
                </c:pt>
                <c:pt idx="150740">
                  <c:v>57197</c:v>
                </c:pt>
                <c:pt idx="150741">
                  <c:v>57197</c:v>
                </c:pt>
                <c:pt idx="150742">
                  <c:v>57197</c:v>
                </c:pt>
                <c:pt idx="150743">
                  <c:v>57197</c:v>
                </c:pt>
                <c:pt idx="150744">
                  <c:v>57197</c:v>
                </c:pt>
                <c:pt idx="150745">
                  <c:v>57197</c:v>
                </c:pt>
                <c:pt idx="150746">
                  <c:v>57197</c:v>
                </c:pt>
                <c:pt idx="150747">
                  <c:v>57197</c:v>
                </c:pt>
                <c:pt idx="150748">
                  <c:v>57197</c:v>
                </c:pt>
                <c:pt idx="150749">
                  <c:v>57197</c:v>
                </c:pt>
                <c:pt idx="150750">
                  <c:v>57197</c:v>
                </c:pt>
                <c:pt idx="150751">
                  <c:v>57197</c:v>
                </c:pt>
                <c:pt idx="150752">
                  <c:v>57197</c:v>
                </c:pt>
                <c:pt idx="150753">
                  <c:v>57197</c:v>
                </c:pt>
                <c:pt idx="150754">
                  <c:v>57197</c:v>
                </c:pt>
                <c:pt idx="150755">
                  <c:v>57197</c:v>
                </c:pt>
                <c:pt idx="150756">
                  <c:v>57197</c:v>
                </c:pt>
                <c:pt idx="150757">
                  <c:v>57197</c:v>
                </c:pt>
                <c:pt idx="150758">
                  <c:v>57197</c:v>
                </c:pt>
                <c:pt idx="150759">
                  <c:v>57197</c:v>
                </c:pt>
                <c:pt idx="150760">
                  <c:v>57197</c:v>
                </c:pt>
                <c:pt idx="150761">
                  <c:v>57197</c:v>
                </c:pt>
                <c:pt idx="150762">
                  <c:v>57197</c:v>
                </c:pt>
                <c:pt idx="150763">
                  <c:v>57197</c:v>
                </c:pt>
                <c:pt idx="150764">
                  <c:v>57197</c:v>
                </c:pt>
                <c:pt idx="150765">
                  <c:v>57197</c:v>
                </c:pt>
                <c:pt idx="150766">
                  <c:v>57197</c:v>
                </c:pt>
                <c:pt idx="150767">
                  <c:v>57197</c:v>
                </c:pt>
                <c:pt idx="150768">
                  <c:v>57197</c:v>
                </c:pt>
                <c:pt idx="150769">
                  <c:v>57197</c:v>
                </c:pt>
                <c:pt idx="150770">
                  <c:v>57197</c:v>
                </c:pt>
                <c:pt idx="150771">
                  <c:v>57197</c:v>
                </c:pt>
                <c:pt idx="150772">
                  <c:v>57197</c:v>
                </c:pt>
                <c:pt idx="150773">
                  <c:v>57197</c:v>
                </c:pt>
                <c:pt idx="150774">
                  <c:v>57197</c:v>
                </c:pt>
                <c:pt idx="150775">
                  <c:v>57197</c:v>
                </c:pt>
                <c:pt idx="150776">
                  <c:v>57197</c:v>
                </c:pt>
                <c:pt idx="150777">
                  <c:v>57197</c:v>
                </c:pt>
                <c:pt idx="150778">
                  <c:v>57197</c:v>
                </c:pt>
                <c:pt idx="150779">
                  <c:v>57197</c:v>
                </c:pt>
                <c:pt idx="150780">
                  <c:v>57197</c:v>
                </c:pt>
                <c:pt idx="150781">
                  <c:v>57197</c:v>
                </c:pt>
                <c:pt idx="150782">
                  <c:v>57197</c:v>
                </c:pt>
                <c:pt idx="150783">
                  <c:v>57197</c:v>
                </c:pt>
                <c:pt idx="150784">
                  <c:v>57197</c:v>
                </c:pt>
                <c:pt idx="150785">
                  <c:v>57197</c:v>
                </c:pt>
                <c:pt idx="150786">
                  <c:v>57197</c:v>
                </c:pt>
                <c:pt idx="150787">
                  <c:v>57197</c:v>
                </c:pt>
                <c:pt idx="150788">
                  <c:v>57197</c:v>
                </c:pt>
                <c:pt idx="150789">
                  <c:v>57197</c:v>
                </c:pt>
                <c:pt idx="150790">
                  <c:v>57197</c:v>
                </c:pt>
                <c:pt idx="150791">
                  <c:v>57197</c:v>
                </c:pt>
                <c:pt idx="150792">
                  <c:v>57197</c:v>
                </c:pt>
                <c:pt idx="150793">
                  <c:v>57197</c:v>
                </c:pt>
                <c:pt idx="150794">
                  <c:v>57197</c:v>
                </c:pt>
                <c:pt idx="150795">
                  <c:v>57197</c:v>
                </c:pt>
                <c:pt idx="150796">
                  <c:v>57197</c:v>
                </c:pt>
                <c:pt idx="150797">
                  <c:v>57197</c:v>
                </c:pt>
                <c:pt idx="150798">
                  <c:v>57197</c:v>
                </c:pt>
                <c:pt idx="150799">
                  <c:v>57197</c:v>
                </c:pt>
                <c:pt idx="150800">
                  <c:v>57197</c:v>
                </c:pt>
                <c:pt idx="150801">
                  <c:v>57197</c:v>
                </c:pt>
                <c:pt idx="150802">
                  <c:v>57197</c:v>
                </c:pt>
                <c:pt idx="150803">
                  <c:v>57197</c:v>
                </c:pt>
                <c:pt idx="150804">
                  <c:v>57197</c:v>
                </c:pt>
                <c:pt idx="150805">
                  <c:v>57197</c:v>
                </c:pt>
                <c:pt idx="150806">
                  <c:v>57197</c:v>
                </c:pt>
                <c:pt idx="150807">
                  <c:v>57197</c:v>
                </c:pt>
                <c:pt idx="150808">
                  <c:v>57197</c:v>
                </c:pt>
                <c:pt idx="150809">
                  <c:v>57197</c:v>
                </c:pt>
                <c:pt idx="150810">
                  <c:v>57197</c:v>
                </c:pt>
                <c:pt idx="150811">
                  <c:v>57197</c:v>
                </c:pt>
                <c:pt idx="150812">
                  <c:v>57197</c:v>
                </c:pt>
                <c:pt idx="150813">
                  <c:v>57197</c:v>
                </c:pt>
                <c:pt idx="150814">
                  <c:v>57197</c:v>
                </c:pt>
                <c:pt idx="150815">
                  <c:v>57197</c:v>
                </c:pt>
                <c:pt idx="150816">
                  <c:v>57197</c:v>
                </c:pt>
                <c:pt idx="150817">
                  <c:v>57197</c:v>
                </c:pt>
                <c:pt idx="150818">
                  <c:v>57197</c:v>
                </c:pt>
                <c:pt idx="150819">
                  <c:v>57197</c:v>
                </c:pt>
                <c:pt idx="150820">
                  <c:v>57197</c:v>
                </c:pt>
                <c:pt idx="150821">
                  <c:v>57197</c:v>
                </c:pt>
                <c:pt idx="150822">
                  <c:v>57197</c:v>
                </c:pt>
                <c:pt idx="150823">
                  <c:v>57197</c:v>
                </c:pt>
                <c:pt idx="150824">
                  <c:v>57197</c:v>
                </c:pt>
                <c:pt idx="150825">
                  <c:v>57197</c:v>
                </c:pt>
                <c:pt idx="150826">
                  <c:v>57197</c:v>
                </c:pt>
                <c:pt idx="150827">
                  <c:v>57197</c:v>
                </c:pt>
                <c:pt idx="150828">
                  <c:v>57197</c:v>
                </c:pt>
                <c:pt idx="150829">
                  <c:v>57197</c:v>
                </c:pt>
                <c:pt idx="150830">
                  <c:v>57197</c:v>
                </c:pt>
                <c:pt idx="150831">
                  <c:v>57197</c:v>
                </c:pt>
                <c:pt idx="150832">
                  <c:v>57197</c:v>
                </c:pt>
                <c:pt idx="150833">
                  <c:v>57197</c:v>
                </c:pt>
                <c:pt idx="150834">
                  <c:v>57197</c:v>
                </c:pt>
                <c:pt idx="150835">
                  <c:v>57197</c:v>
                </c:pt>
                <c:pt idx="150836">
                  <c:v>57197</c:v>
                </c:pt>
                <c:pt idx="150837">
                  <c:v>57197</c:v>
                </c:pt>
                <c:pt idx="150838">
                  <c:v>57197</c:v>
                </c:pt>
                <c:pt idx="150839">
                  <c:v>57197</c:v>
                </c:pt>
                <c:pt idx="150840">
                  <c:v>57197</c:v>
                </c:pt>
                <c:pt idx="150841">
                  <c:v>57197</c:v>
                </c:pt>
                <c:pt idx="150842">
                  <c:v>57197</c:v>
                </c:pt>
                <c:pt idx="150843">
                  <c:v>57197</c:v>
                </c:pt>
                <c:pt idx="150844">
                  <c:v>57197</c:v>
                </c:pt>
                <c:pt idx="150845">
                  <c:v>57197</c:v>
                </c:pt>
                <c:pt idx="150846">
                  <c:v>57197</c:v>
                </c:pt>
                <c:pt idx="150847">
                  <c:v>57197</c:v>
                </c:pt>
                <c:pt idx="150848">
                  <c:v>57197</c:v>
                </c:pt>
                <c:pt idx="150849">
                  <c:v>57197</c:v>
                </c:pt>
                <c:pt idx="150850">
                  <c:v>57197</c:v>
                </c:pt>
                <c:pt idx="150851">
                  <c:v>57197</c:v>
                </c:pt>
                <c:pt idx="150852">
                  <c:v>57197</c:v>
                </c:pt>
                <c:pt idx="150853">
                  <c:v>57197</c:v>
                </c:pt>
                <c:pt idx="150854">
                  <c:v>57197</c:v>
                </c:pt>
                <c:pt idx="150855">
                  <c:v>57197</c:v>
                </c:pt>
                <c:pt idx="150856">
                  <c:v>57197</c:v>
                </c:pt>
                <c:pt idx="150857">
                  <c:v>57197</c:v>
                </c:pt>
                <c:pt idx="150858">
                  <c:v>57197</c:v>
                </c:pt>
                <c:pt idx="150859">
                  <c:v>57197</c:v>
                </c:pt>
                <c:pt idx="150860">
                  <c:v>57197</c:v>
                </c:pt>
                <c:pt idx="150861">
                  <c:v>57197</c:v>
                </c:pt>
                <c:pt idx="150862">
                  <c:v>57197</c:v>
                </c:pt>
                <c:pt idx="150863">
                  <c:v>57197</c:v>
                </c:pt>
                <c:pt idx="150864">
                  <c:v>57197</c:v>
                </c:pt>
                <c:pt idx="150865">
                  <c:v>57197</c:v>
                </c:pt>
                <c:pt idx="150866">
                  <c:v>57197</c:v>
                </c:pt>
                <c:pt idx="150867">
                  <c:v>57197</c:v>
                </c:pt>
                <c:pt idx="150868">
                  <c:v>57197</c:v>
                </c:pt>
                <c:pt idx="150869">
                  <c:v>57197</c:v>
                </c:pt>
                <c:pt idx="150870">
                  <c:v>57197</c:v>
                </c:pt>
                <c:pt idx="150871">
                  <c:v>57197</c:v>
                </c:pt>
                <c:pt idx="150872">
                  <c:v>57197</c:v>
                </c:pt>
                <c:pt idx="150873">
                  <c:v>57197</c:v>
                </c:pt>
                <c:pt idx="150874">
                  <c:v>57197</c:v>
                </c:pt>
                <c:pt idx="150875">
                  <c:v>57197</c:v>
                </c:pt>
                <c:pt idx="150876">
                  <c:v>57197</c:v>
                </c:pt>
                <c:pt idx="150877">
                  <c:v>57197</c:v>
                </c:pt>
                <c:pt idx="150878">
                  <c:v>57197</c:v>
                </c:pt>
                <c:pt idx="150879">
                  <c:v>57197</c:v>
                </c:pt>
                <c:pt idx="150880">
                  <c:v>57197</c:v>
                </c:pt>
                <c:pt idx="150881">
                  <c:v>57197</c:v>
                </c:pt>
                <c:pt idx="150882">
                  <c:v>57197</c:v>
                </c:pt>
                <c:pt idx="150883">
                  <c:v>57197</c:v>
                </c:pt>
                <c:pt idx="150884">
                  <c:v>57197</c:v>
                </c:pt>
                <c:pt idx="150885">
                  <c:v>57197</c:v>
                </c:pt>
                <c:pt idx="150886">
                  <c:v>57197</c:v>
                </c:pt>
                <c:pt idx="150887">
                  <c:v>57197</c:v>
                </c:pt>
                <c:pt idx="150888">
                  <c:v>57197</c:v>
                </c:pt>
                <c:pt idx="150889">
                  <c:v>57197</c:v>
                </c:pt>
                <c:pt idx="150890">
                  <c:v>57197</c:v>
                </c:pt>
                <c:pt idx="150891">
                  <c:v>57197</c:v>
                </c:pt>
                <c:pt idx="150892">
                  <c:v>57197</c:v>
                </c:pt>
                <c:pt idx="150893">
                  <c:v>57197</c:v>
                </c:pt>
                <c:pt idx="150894">
                  <c:v>57197</c:v>
                </c:pt>
                <c:pt idx="150895">
                  <c:v>57197</c:v>
                </c:pt>
                <c:pt idx="150896">
                  <c:v>57197</c:v>
                </c:pt>
                <c:pt idx="150897">
                  <c:v>57197</c:v>
                </c:pt>
                <c:pt idx="150898">
                  <c:v>57197</c:v>
                </c:pt>
                <c:pt idx="150899">
                  <c:v>57197</c:v>
                </c:pt>
                <c:pt idx="150900">
                  <c:v>57197</c:v>
                </c:pt>
                <c:pt idx="150901">
                  <c:v>57197</c:v>
                </c:pt>
                <c:pt idx="150902">
                  <c:v>57197</c:v>
                </c:pt>
                <c:pt idx="150903">
                  <c:v>57197</c:v>
                </c:pt>
                <c:pt idx="150904">
                  <c:v>57197</c:v>
                </c:pt>
                <c:pt idx="150905">
                  <c:v>57197</c:v>
                </c:pt>
                <c:pt idx="150906">
                  <c:v>57197</c:v>
                </c:pt>
                <c:pt idx="150907">
                  <c:v>57197</c:v>
                </c:pt>
                <c:pt idx="150908">
                  <c:v>57197</c:v>
                </c:pt>
                <c:pt idx="150909">
                  <c:v>57197</c:v>
                </c:pt>
                <c:pt idx="150910">
                  <c:v>57197</c:v>
                </c:pt>
                <c:pt idx="150911">
                  <c:v>57197</c:v>
                </c:pt>
                <c:pt idx="150912">
                  <c:v>57197</c:v>
                </c:pt>
                <c:pt idx="150913">
                  <c:v>57197</c:v>
                </c:pt>
                <c:pt idx="150914">
                  <c:v>57197</c:v>
                </c:pt>
                <c:pt idx="150915">
                  <c:v>57197</c:v>
                </c:pt>
                <c:pt idx="150916">
                  <c:v>57197</c:v>
                </c:pt>
                <c:pt idx="150917">
                  <c:v>57197</c:v>
                </c:pt>
                <c:pt idx="150918">
                  <c:v>57197</c:v>
                </c:pt>
                <c:pt idx="150919">
                  <c:v>57197</c:v>
                </c:pt>
                <c:pt idx="150920">
                  <c:v>57197</c:v>
                </c:pt>
                <c:pt idx="150921">
                  <c:v>57197</c:v>
                </c:pt>
                <c:pt idx="150922">
                  <c:v>57197</c:v>
                </c:pt>
                <c:pt idx="150923">
                  <c:v>57197</c:v>
                </c:pt>
                <c:pt idx="150924">
                  <c:v>57197</c:v>
                </c:pt>
                <c:pt idx="150925">
                  <c:v>57197</c:v>
                </c:pt>
                <c:pt idx="150926">
                  <c:v>57197</c:v>
                </c:pt>
                <c:pt idx="150927">
                  <c:v>57197</c:v>
                </c:pt>
                <c:pt idx="150928">
                  <c:v>57197</c:v>
                </c:pt>
                <c:pt idx="150929">
                  <c:v>57197</c:v>
                </c:pt>
                <c:pt idx="150930">
                  <c:v>57197</c:v>
                </c:pt>
                <c:pt idx="150931">
                  <c:v>57197</c:v>
                </c:pt>
                <c:pt idx="150932">
                  <c:v>57197</c:v>
                </c:pt>
                <c:pt idx="150933">
                  <c:v>57197</c:v>
                </c:pt>
                <c:pt idx="150934">
                  <c:v>57197</c:v>
                </c:pt>
                <c:pt idx="150935">
                  <c:v>57197</c:v>
                </c:pt>
                <c:pt idx="150936">
                  <c:v>57197</c:v>
                </c:pt>
                <c:pt idx="150937">
                  <c:v>57197</c:v>
                </c:pt>
                <c:pt idx="150938">
                  <c:v>57197</c:v>
                </c:pt>
                <c:pt idx="150939">
                  <c:v>57197</c:v>
                </c:pt>
                <c:pt idx="150940">
                  <c:v>57197</c:v>
                </c:pt>
                <c:pt idx="150941">
                  <c:v>57197</c:v>
                </c:pt>
                <c:pt idx="150942">
                  <c:v>57197</c:v>
                </c:pt>
                <c:pt idx="150943">
                  <c:v>57197</c:v>
                </c:pt>
                <c:pt idx="150944">
                  <c:v>57197</c:v>
                </c:pt>
                <c:pt idx="150945">
                  <c:v>57197</c:v>
                </c:pt>
                <c:pt idx="150946">
                  <c:v>57197</c:v>
                </c:pt>
                <c:pt idx="150947">
                  <c:v>57197</c:v>
                </c:pt>
                <c:pt idx="150948">
                  <c:v>57197</c:v>
                </c:pt>
                <c:pt idx="150949">
                  <c:v>57197</c:v>
                </c:pt>
                <c:pt idx="150950">
                  <c:v>57197</c:v>
                </c:pt>
                <c:pt idx="150951">
                  <c:v>57197</c:v>
                </c:pt>
                <c:pt idx="150952">
                  <c:v>57197</c:v>
                </c:pt>
                <c:pt idx="150953">
                  <c:v>57197</c:v>
                </c:pt>
                <c:pt idx="150954">
                  <c:v>57197</c:v>
                </c:pt>
                <c:pt idx="150955">
                  <c:v>57197</c:v>
                </c:pt>
                <c:pt idx="150956">
                  <c:v>57197</c:v>
                </c:pt>
                <c:pt idx="150957">
                  <c:v>57197</c:v>
                </c:pt>
                <c:pt idx="150958">
                  <c:v>57197</c:v>
                </c:pt>
                <c:pt idx="150959">
                  <c:v>57197</c:v>
                </c:pt>
                <c:pt idx="150960">
                  <c:v>57197</c:v>
                </c:pt>
                <c:pt idx="150961">
                  <c:v>57197</c:v>
                </c:pt>
                <c:pt idx="150962">
                  <c:v>57197</c:v>
                </c:pt>
                <c:pt idx="150963">
                  <c:v>57197</c:v>
                </c:pt>
                <c:pt idx="150964">
                  <c:v>57197</c:v>
                </c:pt>
                <c:pt idx="150965">
                  <c:v>57197</c:v>
                </c:pt>
                <c:pt idx="150966">
                  <c:v>57197</c:v>
                </c:pt>
                <c:pt idx="150967">
                  <c:v>57197</c:v>
                </c:pt>
                <c:pt idx="150968">
                  <c:v>57197</c:v>
                </c:pt>
                <c:pt idx="150969">
                  <c:v>57197</c:v>
                </c:pt>
                <c:pt idx="150970">
                  <c:v>57197</c:v>
                </c:pt>
                <c:pt idx="150971">
                  <c:v>57197</c:v>
                </c:pt>
                <c:pt idx="150972">
                  <c:v>57197</c:v>
                </c:pt>
                <c:pt idx="150973">
                  <c:v>57197</c:v>
                </c:pt>
                <c:pt idx="150974">
                  <c:v>57197</c:v>
                </c:pt>
                <c:pt idx="150975">
                  <c:v>57197</c:v>
                </c:pt>
                <c:pt idx="150976">
                  <c:v>57197</c:v>
                </c:pt>
                <c:pt idx="150977">
                  <c:v>57197</c:v>
                </c:pt>
                <c:pt idx="150978">
                  <c:v>57197</c:v>
                </c:pt>
                <c:pt idx="150979">
                  <c:v>57197</c:v>
                </c:pt>
                <c:pt idx="150980">
                  <c:v>57197</c:v>
                </c:pt>
                <c:pt idx="150981">
                  <c:v>57197</c:v>
                </c:pt>
                <c:pt idx="150982">
                  <c:v>57197</c:v>
                </c:pt>
                <c:pt idx="150983">
                  <c:v>57197</c:v>
                </c:pt>
                <c:pt idx="150984">
                  <c:v>57197</c:v>
                </c:pt>
                <c:pt idx="150985">
                  <c:v>57197</c:v>
                </c:pt>
                <c:pt idx="150986">
                  <c:v>57197</c:v>
                </c:pt>
                <c:pt idx="150987">
                  <c:v>57197</c:v>
                </c:pt>
                <c:pt idx="150988">
                  <c:v>57197</c:v>
                </c:pt>
                <c:pt idx="150989">
                  <c:v>57197</c:v>
                </c:pt>
                <c:pt idx="150990">
                  <c:v>57197</c:v>
                </c:pt>
                <c:pt idx="150991">
                  <c:v>57197</c:v>
                </c:pt>
                <c:pt idx="150992">
                  <c:v>57197</c:v>
                </c:pt>
                <c:pt idx="150993">
                  <c:v>57197</c:v>
                </c:pt>
                <c:pt idx="150994">
                  <c:v>57197</c:v>
                </c:pt>
                <c:pt idx="150995">
                  <c:v>57197</c:v>
                </c:pt>
                <c:pt idx="150996">
                  <c:v>57197</c:v>
                </c:pt>
                <c:pt idx="150997">
                  <c:v>57197</c:v>
                </c:pt>
                <c:pt idx="150998">
                  <c:v>57197</c:v>
                </c:pt>
                <c:pt idx="150999">
                  <c:v>57197</c:v>
                </c:pt>
                <c:pt idx="151000">
                  <c:v>57197</c:v>
                </c:pt>
                <c:pt idx="151001">
                  <c:v>57197</c:v>
                </c:pt>
                <c:pt idx="151002">
                  <c:v>57197</c:v>
                </c:pt>
                <c:pt idx="151003">
                  <c:v>57197</c:v>
                </c:pt>
                <c:pt idx="151004">
                  <c:v>57197</c:v>
                </c:pt>
                <c:pt idx="151005">
                  <c:v>57197</c:v>
                </c:pt>
                <c:pt idx="151006">
                  <c:v>57197</c:v>
                </c:pt>
                <c:pt idx="151007">
                  <c:v>57197</c:v>
                </c:pt>
                <c:pt idx="151008">
                  <c:v>57197</c:v>
                </c:pt>
                <c:pt idx="151009">
                  <c:v>57197</c:v>
                </c:pt>
                <c:pt idx="151010">
                  <c:v>57197</c:v>
                </c:pt>
                <c:pt idx="151011">
                  <c:v>57197</c:v>
                </c:pt>
                <c:pt idx="151012">
                  <c:v>57197</c:v>
                </c:pt>
                <c:pt idx="151013">
                  <c:v>57197</c:v>
                </c:pt>
                <c:pt idx="151014">
                  <c:v>57197</c:v>
                </c:pt>
                <c:pt idx="151015">
                  <c:v>57197</c:v>
                </c:pt>
                <c:pt idx="151016">
                  <c:v>57197</c:v>
                </c:pt>
                <c:pt idx="151017">
                  <c:v>57197</c:v>
                </c:pt>
                <c:pt idx="151018">
                  <c:v>57197</c:v>
                </c:pt>
                <c:pt idx="151019">
                  <c:v>57197</c:v>
                </c:pt>
                <c:pt idx="151020">
                  <c:v>57197</c:v>
                </c:pt>
                <c:pt idx="151021">
                  <c:v>57197</c:v>
                </c:pt>
                <c:pt idx="151022">
                  <c:v>57197</c:v>
                </c:pt>
                <c:pt idx="151023">
                  <c:v>57197</c:v>
                </c:pt>
                <c:pt idx="151024">
                  <c:v>57197</c:v>
                </c:pt>
                <c:pt idx="151025">
                  <c:v>57197</c:v>
                </c:pt>
                <c:pt idx="151026">
                  <c:v>57197</c:v>
                </c:pt>
                <c:pt idx="151027">
                  <c:v>57197</c:v>
                </c:pt>
                <c:pt idx="151028">
                  <c:v>57197</c:v>
                </c:pt>
                <c:pt idx="151029">
                  <c:v>57197</c:v>
                </c:pt>
                <c:pt idx="151030">
                  <c:v>57197</c:v>
                </c:pt>
                <c:pt idx="151031">
                  <c:v>57197</c:v>
                </c:pt>
                <c:pt idx="151032">
                  <c:v>57197</c:v>
                </c:pt>
                <c:pt idx="151033">
                  <c:v>57197</c:v>
                </c:pt>
                <c:pt idx="151034">
                  <c:v>57197</c:v>
                </c:pt>
                <c:pt idx="151035">
                  <c:v>57197</c:v>
                </c:pt>
                <c:pt idx="151036">
                  <c:v>57197</c:v>
                </c:pt>
                <c:pt idx="151037">
                  <c:v>57197</c:v>
                </c:pt>
                <c:pt idx="151038">
                  <c:v>57197</c:v>
                </c:pt>
                <c:pt idx="151039">
                  <c:v>57197</c:v>
                </c:pt>
                <c:pt idx="151040">
                  <c:v>57197</c:v>
                </c:pt>
                <c:pt idx="151041">
                  <c:v>57197</c:v>
                </c:pt>
                <c:pt idx="151042">
                  <c:v>57197</c:v>
                </c:pt>
                <c:pt idx="151043">
                  <c:v>57197</c:v>
                </c:pt>
                <c:pt idx="151044">
                  <c:v>57197</c:v>
                </c:pt>
                <c:pt idx="151045">
                  <c:v>57197</c:v>
                </c:pt>
                <c:pt idx="151046">
                  <c:v>57197</c:v>
                </c:pt>
                <c:pt idx="151047">
                  <c:v>57197</c:v>
                </c:pt>
                <c:pt idx="151048">
                  <c:v>57197</c:v>
                </c:pt>
                <c:pt idx="151049">
                  <c:v>57197</c:v>
                </c:pt>
                <c:pt idx="151050">
                  <c:v>57197</c:v>
                </c:pt>
                <c:pt idx="151051">
                  <c:v>57197</c:v>
                </c:pt>
                <c:pt idx="151052">
                  <c:v>57197</c:v>
                </c:pt>
                <c:pt idx="151053">
                  <c:v>57197</c:v>
                </c:pt>
                <c:pt idx="151054">
                  <c:v>57197</c:v>
                </c:pt>
                <c:pt idx="151055">
                  <c:v>57197</c:v>
                </c:pt>
                <c:pt idx="151056">
                  <c:v>57197</c:v>
                </c:pt>
                <c:pt idx="151057">
                  <c:v>57197</c:v>
                </c:pt>
                <c:pt idx="151058">
                  <c:v>57197</c:v>
                </c:pt>
                <c:pt idx="151059">
                  <c:v>57197</c:v>
                </c:pt>
                <c:pt idx="151060">
                  <c:v>57197</c:v>
                </c:pt>
                <c:pt idx="151061">
                  <c:v>57197</c:v>
                </c:pt>
                <c:pt idx="151062">
                  <c:v>57197</c:v>
                </c:pt>
                <c:pt idx="151063">
                  <c:v>57197</c:v>
                </c:pt>
                <c:pt idx="151064">
                  <c:v>57197</c:v>
                </c:pt>
                <c:pt idx="151065">
                  <c:v>57197</c:v>
                </c:pt>
                <c:pt idx="151066">
                  <c:v>57197</c:v>
                </c:pt>
                <c:pt idx="151067">
                  <c:v>57197</c:v>
                </c:pt>
                <c:pt idx="151068">
                  <c:v>57197</c:v>
                </c:pt>
                <c:pt idx="151069">
                  <c:v>57197</c:v>
                </c:pt>
                <c:pt idx="151070">
                  <c:v>57197</c:v>
                </c:pt>
                <c:pt idx="151071">
                  <c:v>57197</c:v>
                </c:pt>
                <c:pt idx="151072">
                  <c:v>57197</c:v>
                </c:pt>
                <c:pt idx="151073">
                  <c:v>57197</c:v>
                </c:pt>
                <c:pt idx="151074">
                  <c:v>57197</c:v>
                </c:pt>
                <c:pt idx="151075">
                  <c:v>57197</c:v>
                </c:pt>
                <c:pt idx="151076">
                  <c:v>57197</c:v>
                </c:pt>
                <c:pt idx="151077">
                  <c:v>57197</c:v>
                </c:pt>
                <c:pt idx="151078">
                  <c:v>57197</c:v>
                </c:pt>
                <c:pt idx="151079">
                  <c:v>57197</c:v>
                </c:pt>
                <c:pt idx="151080">
                  <c:v>57197</c:v>
                </c:pt>
                <c:pt idx="151081">
                  <c:v>57197</c:v>
                </c:pt>
                <c:pt idx="151082">
                  <c:v>57197</c:v>
                </c:pt>
                <c:pt idx="151083">
                  <c:v>57197</c:v>
                </c:pt>
                <c:pt idx="151084">
                  <c:v>57197</c:v>
                </c:pt>
                <c:pt idx="151085">
                  <c:v>57197</c:v>
                </c:pt>
                <c:pt idx="151086">
                  <c:v>57197</c:v>
                </c:pt>
                <c:pt idx="151087">
                  <c:v>57197</c:v>
                </c:pt>
                <c:pt idx="151088">
                  <c:v>57197</c:v>
                </c:pt>
                <c:pt idx="151089">
                  <c:v>57197</c:v>
                </c:pt>
                <c:pt idx="151090">
                  <c:v>57197</c:v>
                </c:pt>
                <c:pt idx="151091">
                  <c:v>57197</c:v>
                </c:pt>
                <c:pt idx="151092">
                  <c:v>57197</c:v>
                </c:pt>
                <c:pt idx="151093">
                  <c:v>57197</c:v>
                </c:pt>
                <c:pt idx="151094">
                  <c:v>57197</c:v>
                </c:pt>
                <c:pt idx="151095">
                  <c:v>57197</c:v>
                </c:pt>
                <c:pt idx="151096">
                  <c:v>57197</c:v>
                </c:pt>
                <c:pt idx="151097">
                  <c:v>57197</c:v>
                </c:pt>
                <c:pt idx="151098">
                  <c:v>57197</c:v>
                </c:pt>
                <c:pt idx="151099">
                  <c:v>57197</c:v>
                </c:pt>
                <c:pt idx="151100">
                  <c:v>57197</c:v>
                </c:pt>
                <c:pt idx="151101">
                  <c:v>57197</c:v>
                </c:pt>
                <c:pt idx="151102">
                  <c:v>57197</c:v>
                </c:pt>
                <c:pt idx="151103">
                  <c:v>57197</c:v>
                </c:pt>
                <c:pt idx="151104">
                  <c:v>57197</c:v>
                </c:pt>
                <c:pt idx="151105">
                  <c:v>57197</c:v>
                </c:pt>
                <c:pt idx="151106">
                  <c:v>57197</c:v>
                </c:pt>
                <c:pt idx="151107">
                  <c:v>57197</c:v>
                </c:pt>
                <c:pt idx="151108">
                  <c:v>57197</c:v>
                </c:pt>
                <c:pt idx="151109">
                  <c:v>57197</c:v>
                </c:pt>
                <c:pt idx="151110">
                  <c:v>57197</c:v>
                </c:pt>
                <c:pt idx="151111">
                  <c:v>57197</c:v>
                </c:pt>
                <c:pt idx="151112">
                  <c:v>57197</c:v>
                </c:pt>
                <c:pt idx="151113">
                  <c:v>57197</c:v>
                </c:pt>
                <c:pt idx="151114">
                  <c:v>57197</c:v>
                </c:pt>
                <c:pt idx="151115">
                  <c:v>57197</c:v>
                </c:pt>
                <c:pt idx="151116">
                  <c:v>57197</c:v>
                </c:pt>
                <c:pt idx="151117">
                  <c:v>57197</c:v>
                </c:pt>
                <c:pt idx="151118">
                  <c:v>57197</c:v>
                </c:pt>
                <c:pt idx="151119">
                  <c:v>57197</c:v>
                </c:pt>
                <c:pt idx="151120">
                  <c:v>57197</c:v>
                </c:pt>
                <c:pt idx="151121">
                  <c:v>57197</c:v>
                </c:pt>
                <c:pt idx="151122">
                  <c:v>57197</c:v>
                </c:pt>
                <c:pt idx="151123">
                  <c:v>57197</c:v>
                </c:pt>
                <c:pt idx="151124">
                  <c:v>57197</c:v>
                </c:pt>
                <c:pt idx="151125">
                  <c:v>57197</c:v>
                </c:pt>
                <c:pt idx="151126">
                  <c:v>57197</c:v>
                </c:pt>
                <c:pt idx="151127">
                  <c:v>57197</c:v>
                </c:pt>
                <c:pt idx="151128">
                  <c:v>57197</c:v>
                </c:pt>
                <c:pt idx="151129">
                  <c:v>57197</c:v>
                </c:pt>
                <c:pt idx="151130">
                  <c:v>57197</c:v>
                </c:pt>
                <c:pt idx="151131">
                  <c:v>57197</c:v>
                </c:pt>
                <c:pt idx="151132">
                  <c:v>57197</c:v>
                </c:pt>
                <c:pt idx="151133">
                  <c:v>57197</c:v>
                </c:pt>
                <c:pt idx="151134">
                  <c:v>57197</c:v>
                </c:pt>
                <c:pt idx="151135">
                  <c:v>57197</c:v>
                </c:pt>
                <c:pt idx="151136">
                  <c:v>57197</c:v>
                </c:pt>
                <c:pt idx="151137">
                  <c:v>57197</c:v>
                </c:pt>
                <c:pt idx="151138">
                  <c:v>57197</c:v>
                </c:pt>
                <c:pt idx="151139">
                  <c:v>57197</c:v>
                </c:pt>
                <c:pt idx="151140">
                  <c:v>57197</c:v>
                </c:pt>
                <c:pt idx="151141">
                  <c:v>57197</c:v>
                </c:pt>
                <c:pt idx="151142">
                  <c:v>57197</c:v>
                </c:pt>
                <c:pt idx="151143">
                  <c:v>57197</c:v>
                </c:pt>
                <c:pt idx="151144">
                  <c:v>57197</c:v>
                </c:pt>
                <c:pt idx="151145">
                  <c:v>57197</c:v>
                </c:pt>
                <c:pt idx="151146">
                  <c:v>57197</c:v>
                </c:pt>
                <c:pt idx="151147">
                  <c:v>57197</c:v>
                </c:pt>
                <c:pt idx="151148">
                  <c:v>57197</c:v>
                </c:pt>
                <c:pt idx="151149">
                  <c:v>57197</c:v>
                </c:pt>
                <c:pt idx="151150">
                  <c:v>57197</c:v>
                </c:pt>
                <c:pt idx="151151">
                  <c:v>57197</c:v>
                </c:pt>
                <c:pt idx="151152">
                  <c:v>57197</c:v>
                </c:pt>
                <c:pt idx="151153">
                  <c:v>57197</c:v>
                </c:pt>
                <c:pt idx="151154">
                  <c:v>57197</c:v>
                </c:pt>
                <c:pt idx="151155">
                  <c:v>57197</c:v>
                </c:pt>
                <c:pt idx="151156">
                  <c:v>57197</c:v>
                </c:pt>
                <c:pt idx="151157">
                  <c:v>57197</c:v>
                </c:pt>
                <c:pt idx="151158">
                  <c:v>57197</c:v>
                </c:pt>
                <c:pt idx="151159">
                  <c:v>57197</c:v>
                </c:pt>
                <c:pt idx="151160">
                  <c:v>57197</c:v>
                </c:pt>
                <c:pt idx="151161">
                  <c:v>57197</c:v>
                </c:pt>
                <c:pt idx="151162">
                  <c:v>57197</c:v>
                </c:pt>
                <c:pt idx="151163">
                  <c:v>57197</c:v>
                </c:pt>
                <c:pt idx="151164">
                  <c:v>57197</c:v>
                </c:pt>
                <c:pt idx="151165">
                  <c:v>57197</c:v>
                </c:pt>
                <c:pt idx="151166">
                  <c:v>57197</c:v>
                </c:pt>
                <c:pt idx="151167">
                  <c:v>57197</c:v>
                </c:pt>
                <c:pt idx="151168">
                  <c:v>57197</c:v>
                </c:pt>
                <c:pt idx="151169">
                  <c:v>57197</c:v>
                </c:pt>
                <c:pt idx="151170">
                  <c:v>57197</c:v>
                </c:pt>
                <c:pt idx="151171">
                  <c:v>57197</c:v>
                </c:pt>
                <c:pt idx="151172">
                  <c:v>57197</c:v>
                </c:pt>
                <c:pt idx="151173">
                  <c:v>57197</c:v>
                </c:pt>
                <c:pt idx="151174">
                  <c:v>57197</c:v>
                </c:pt>
                <c:pt idx="151175">
                  <c:v>57197</c:v>
                </c:pt>
                <c:pt idx="151176">
                  <c:v>57197</c:v>
                </c:pt>
                <c:pt idx="151177">
                  <c:v>57197</c:v>
                </c:pt>
                <c:pt idx="151178">
                  <c:v>57197</c:v>
                </c:pt>
                <c:pt idx="151179">
                  <c:v>57197</c:v>
                </c:pt>
                <c:pt idx="151180">
                  <c:v>57197</c:v>
                </c:pt>
                <c:pt idx="151181">
                  <c:v>57197</c:v>
                </c:pt>
                <c:pt idx="151182">
                  <c:v>57197</c:v>
                </c:pt>
                <c:pt idx="151183">
                  <c:v>57197</c:v>
                </c:pt>
                <c:pt idx="151184">
                  <c:v>57197</c:v>
                </c:pt>
                <c:pt idx="151185">
                  <c:v>57197</c:v>
                </c:pt>
                <c:pt idx="151186">
                  <c:v>57197</c:v>
                </c:pt>
                <c:pt idx="151187">
                  <c:v>57197</c:v>
                </c:pt>
                <c:pt idx="151188">
                  <c:v>57197</c:v>
                </c:pt>
                <c:pt idx="151189">
                  <c:v>57197</c:v>
                </c:pt>
                <c:pt idx="151190">
                  <c:v>57197</c:v>
                </c:pt>
                <c:pt idx="151191">
                  <c:v>57197</c:v>
                </c:pt>
                <c:pt idx="151192">
                  <c:v>57197</c:v>
                </c:pt>
                <c:pt idx="151193">
                  <c:v>57197</c:v>
                </c:pt>
                <c:pt idx="151194">
                  <c:v>57197</c:v>
                </c:pt>
                <c:pt idx="151195">
                  <c:v>57197</c:v>
                </c:pt>
                <c:pt idx="151196">
                  <c:v>57197</c:v>
                </c:pt>
                <c:pt idx="151197">
                  <c:v>57197</c:v>
                </c:pt>
                <c:pt idx="151198">
                  <c:v>57197</c:v>
                </c:pt>
                <c:pt idx="151199">
                  <c:v>57197</c:v>
                </c:pt>
                <c:pt idx="151200">
                  <c:v>57197</c:v>
                </c:pt>
                <c:pt idx="151201">
                  <c:v>57197</c:v>
                </c:pt>
                <c:pt idx="151202">
                  <c:v>57197</c:v>
                </c:pt>
                <c:pt idx="151203">
                  <c:v>57197</c:v>
                </c:pt>
                <c:pt idx="151204">
                  <c:v>57197</c:v>
                </c:pt>
                <c:pt idx="151205">
                  <c:v>57197</c:v>
                </c:pt>
                <c:pt idx="151206">
                  <c:v>57197</c:v>
                </c:pt>
                <c:pt idx="151207">
                  <c:v>57197</c:v>
                </c:pt>
                <c:pt idx="151208">
                  <c:v>57197</c:v>
                </c:pt>
                <c:pt idx="151209">
                  <c:v>57197</c:v>
                </c:pt>
                <c:pt idx="151210">
                  <c:v>57197</c:v>
                </c:pt>
                <c:pt idx="151211">
                  <c:v>57197</c:v>
                </c:pt>
                <c:pt idx="151212">
                  <c:v>57197</c:v>
                </c:pt>
                <c:pt idx="151213">
                  <c:v>57197</c:v>
                </c:pt>
                <c:pt idx="151214">
                  <c:v>57197</c:v>
                </c:pt>
                <c:pt idx="151215">
                  <c:v>57197</c:v>
                </c:pt>
                <c:pt idx="151216">
                  <c:v>57197</c:v>
                </c:pt>
                <c:pt idx="151217">
                  <c:v>57197</c:v>
                </c:pt>
                <c:pt idx="151218">
                  <c:v>57197</c:v>
                </c:pt>
                <c:pt idx="151219">
                  <c:v>57197</c:v>
                </c:pt>
                <c:pt idx="151220">
                  <c:v>57197</c:v>
                </c:pt>
                <c:pt idx="151221">
                  <c:v>57197</c:v>
                </c:pt>
                <c:pt idx="151222">
                  <c:v>57197</c:v>
                </c:pt>
                <c:pt idx="151223">
                  <c:v>57197</c:v>
                </c:pt>
                <c:pt idx="151224">
                  <c:v>57197</c:v>
                </c:pt>
                <c:pt idx="151225">
                  <c:v>57197</c:v>
                </c:pt>
                <c:pt idx="151226">
                  <c:v>57197</c:v>
                </c:pt>
                <c:pt idx="151227">
                  <c:v>57197</c:v>
                </c:pt>
                <c:pt idx="151228">
                  <c:v>57197</c:v>
                </c:pt>
                <c:pt idx="151229">
                  <c:v>57197</c:v>
                </c:pt>
                <c:pt idx="151230">
                  <c:v>57197</c:v>
                </c:pt>
                <c:pt idx="151231">
                  <c:v>57197</c:v>
                </c:pt>
                <c:pt idx="151232">
                  <c:v>57197</c:v>
                </c:pt>
                <c:pt idx="151233">
                  <c:v>57197</c:v>
                </c:pt>
                <c:pt idx="151234">
                  <c:v>57197</c:v>
                </c:pt>
                <c:pt idx="151235">
                  <c:v>57197</c:v>
                </c:pt>
                <c:pt idx="151236">
                  <c:v>57197</c:v>
                </c:pt>
                <c:pt idx="151237">
                  <c:v>57197</c:v>
                </c:pt>
                <c:pt idx="151238">
                  <c:v>57197</c:v>
                </c:pt>
                <c:pt idx="151239">
                  <c:v>57197</c:v>
                </c:pt>
                <c:pt idx="151240">
                  <c:v>57197</c:v>
                </c:pt>
                <c:pt idx="151241">
                  <c:v>57197</c:v>
                </c:pt>
                <c:pt idx="151242">
                  <c:v>57197</c:v>
                </c:pt>
                <c:pt idx="151243">
                  <c:v>57197</c:v>
                </c:pt>
                <c:pt idx="151244">
                  <c:v>57197</c:v>
                </c:pt>
                <c:pt idx="151245">
                  <c:v>57197</c:v>
                </c:pt>
                <c:pt idx="151246">
                  <c:v>57197</c:v>
                </c:pt>
                <c:pt idx="151247">
                  <c:v>57197</c:v>
                </c:pt>
                <c:pt idx="151248">
                  <c:v>57197</c:v>
                </c:pt>
                <c:pt idx="151249">
                  <c:v>57197</c:v>
                </c:pt>
                <c:pt idx="151250">
                  <c:v>57197</c:v>
                </c:pt>
                <c:pt idx="151251">
                  <c:v>57197</c:v>
                </c:pt>
                <c:pt idx="151252">
                  <c:v>57197</c:v>
                </c:pt>
                <c:pt idx="151253">
                  <c:v>57197</c:v>
                </c:pt>
                <c:pt idx="151254">
                  <c:v>57197</c:v>
                </c:pt>
                <c:pt idx="151255">
                  <c:v>57197</c:v>
                </c:pt>
                <c:pt idx="151256">
                  <c:v>57197</c:v>
                </c:pt>
                <c:pt idx="151257">
                  <c:v>57197</c:v>
                </c:pt>
                <c:pt idx="151258">
                  <c:v>57197</c:v>
                </c:pt>
                <c:pt idx="151259">
                  <c:v>57197</c:v>
                </c:pt>
                <c:pt idx="151260">
                  <c:v>57197</c:v>
                </c:pt>
                <c:pt idx="151261">
                  <c:v>57197</c:v>
                </c:pt>
                <c:pt idx="151262">
                  <c:v>57197</c:v>
                </c:pt>
                <c:pt idx="151263">
                  <c:v>57197</c:v>
                </c:pt>
                <c:pt idx="151264">
                  <c:v>57197</c:v>
                </c:pt>
                <c:pt idx="151265">
                  <c:v>57197</c:v>
                </c:pt>
                <c:pt idx="151266">
                  <c:v>57197</c:v>
                </c:pt>
                <c:pt idx="151267">
                  <c:v>57197</c:v>
                </c:pt>
                <c:pt idx="151268">
                  <c:v>57197</c:v>
                </c:pt>
                <c:pt idx="151269">
                  <c:v>57197</c:v>
                </c:pt>
                <c:pt idx="151270">
                  <c:v>57197</c:v>
                </c:pt>
                <c:pt idx="151271">
                  <c:v>57197</c:v>
                </c:pt>
                <c:pt idx="151272">
                  <c:v>57197</c:v>
                </c:pt>
                <c:pt idx="151273">
                  <c:v>57197</c:v>
                </c:pt>
                <c:pt idx="151274">
                  <c:v>57197</c:v>
                </c:pt>
                <c:pt idx="151275">
                  <c:v>57197</c:v>
                </c:pt>
                <c:pt idx="151276">
                  <c:v>57197</c:v>
                </c:pt>
                <c:pt idx="151277">
                  <c:v>57197</c:v>
                </c:pt>
                <c:pt idx="151278">
                  <c:v>57197</c:v>
                </c:pt>
                <c:pt idx="151279">
                  <c:v>57197</c:v>
                </c:pt>
                <c:pt idx="151280">
                  <c:v>57197</c:v>
                </c:pt>
                <c:pt idx="151281">
                  <c:v>57197</c:v>
                </c:pt>
                <c:pt idx="151282">
                  <c:v>57197</c:v>
                </c:pt>
                <c:pt idx="151283">
                  <c:v>57197</c:v>
                </c:pt>
                <c:pt idx="151284">
                  <c:v>57197</c:v>
                </c:pt>
                <c:pt idx="151285">
                  <c:v>57197</c:v>
                </c:pt>
                <c:pt idx="151286">
                  <c:v>57197</c:v>
                </c:pt>
                <c:pt idx="151287">
                  <c:v>57197</c:v>
                </c:pt>
                <c:pt idx="151288">
                  <c:v>57197</c:v>
                </c:pt>
                <c:pt idx="151289">
                  <c:v>57197</c:v>
                </c:pt>
                <c:pt idx="151290">
                  <c:v>57197</c:v>
                </c:pt>
                <c:pt idx="151291">
                  <c:v>57197</c:v>
                </c:pt>
                <c:pt idx="151292">
                  <c:v>57197</c:v>
                </c:pt>
                <c:pt idx="151293">
                  <c:v>57197</c:v>
                </c:pt>
                <c:pt idx="151294">
                  <c:v>57197</c:v>
                </c:pt>
                <c:pt idx="151295">
                  <c:v>57197</c:v>
                </c:pt>
                <c:pt idx="151296">
                  <c:v>57197</c:v>
                </c:pt>
                <c:pt idx="151297">
                  <c:v>57197</c:v>
                </c:pt>
                <c:pt idx="151298">
                  <c:v>57197</c:v>
                </c:pt>
                <c:pt idx="151299">
                  <c:v>57197</c:v>
                </c:pt>
                <c:pt idx="151300">
                  <c:v>57197</c:v>
                </c:pt>
                <c:pt idx="151301">
                  <c:v>57197</c:v>
                </c:pt>
                <c:pt idx="151302">
                  <c:v>57197</c:v>
                </c:pt>
                <c:pt idx="151303">
                  <c:v>57197</c:v>
                </c:pt>
                <c:pt idx="151304">
                  <c:v>57197</c:v>
                </c:pt>
                <c:pt idx="151305">
                  <c:v>57197</c:v>
                </c:pt>
                <c:pt idx="151306">
                  <c:v>57197</c:v>
                </c:pt>
                <c:pt idx="151307">
                  <c:v>57197</c:v>
                </c:pt>
                <c:pt idx="151308">
                  <c:v>57197</c:v>
                </c:pt>
                <c:pt idx="151309">
                  <c:v>57197</c:v>
                </c:pt>
                <c:pt idx="151310">
                  <c:v>57197</c:v>
                </c:pt>
                <c:pt idx="151311">
                  <c:v>57197</c:v>
                </c:pt>
                <c:pt idx="151312">
                  <c:v>57197</c:v>
                </c:pt>
                <c:pt idx="151313">
                  <c:v>57197</c:v>
                </c:pt>
                <c:pt idx="151314">
                  <c:v>57197</c:v>
                </c:pt>
                <c:pt idx="151315">
                  <c:v>57197</c:v>
                </c:pt>
                <c:pt idx="151316">
                  <c:v>57197</c:v>
                </c:pt>
                <c:pt idx="151317">
                  <c:v>57197</c:v>
                </c:pt>
                <c:pt idx="151318">
                  <c:v>57197</c:v>
                </c:pt>
                <c:pt idx="151319">
                  <c:v>57197</c:v>
                </c:pt>
                <c:pt idx="151320">
                  <c:v>57197</c:v>
                </c:pt>
                <c:pt idx="151321">
                  <c:v>57197</c:v>
                </c:pt>
                <c:pt idx="151322">
                  <c:v>57197</c:v>
                </c:pt>
                <c:pt idx="151323">
                  <c:v>57197</c:v>
                </c:pt>
                <c:pt idx="151324">
                  <c:v>57197</c:v>
                </c:pt>
                <c:pt idx="151325">
                  <c:v>57197</c:v>
                </c:pt>
                <c:pt idx="151326">
                  <c:v>57197</c:v>
                </c:pt>
                <c:pt idx="151327">
                  <c:v>57197</c:v>
                </c:pt>
                <c:pt idx="151328">
                  <c:v>57197</c:v>
                </c:pt>
                <c:pt idx="151329">
                  <c:v>57197</c:v>
                </c:pt>
                <c:pt idx="151330">
                  <c:v>57197</c:v>
                </c:pt>
                <c:pt idx="151331">
                  <c:v>57197</c:v>
                </c:pt>
                <c:pt idx="151332">
                  <c:v>57197</c:v>
                </c:pt>
                <c:pt idx="151333">
                  <c:v>57197</c:v>
                </c:pt>
                <c:pt idx="151334">
                  <c:v>57197</c:v>
                </c:pt>
                <c:pt idx="151335">
                  <c:v>57197</c:v>
                </c:pt>
                <c:pt idx="151336">
                  <c:v>57197</c:v>
                </c:pt>
                <c:pt idx="151337">
                  <c:v>57197</c:v>
                </c:pt>
                <c:pt idx="151338">
                  <c:v>57197</c:v>
                </c:pt>
                <c:pt idx="151339">
                  <c:v>57197</c:v>
                </c:pt>
                <c:pt idx="151340">
                  <c:v>57197</c:v>
                </c:pt>
                <c:pt idx="151341">
                  <c:v>57197</c:v>
                </c:pt>
                <c:pt idx="151342">
                  <c:v>57197</c:v>
                </c:pt>
                <c:pt idx="151343">
                  <c:v>57197</c:v>
                </c:pt>
                <c:pt idx="151344">
                  <c:v>57197</c:v>
                </c:pt>
                <c:pt idx="151345">
                  <c:v>57197</c:v>
                </c:pt>
                <c:pt idx="151346">
                  <c:v>57197</c:v>
                </c:pt>
                <c:pt idx="151347">
                  <c:v>57197</c:v>
                </c:pt>
                <c:pt idx="151348">
                  <c:v>57197</c:v>
                </c:pt>
                <c:pt idx="151349">
                  <c:v>57197</c:v>
                </c:pt>
                <c:pt idx="151350">
                  <c:v>57197</c:v>
                </c:pt>
                <c:pt idx="151351">
                  <c:v>57197</c:v>
                </c:pt>
                <c:pt idx="151352">
                  <c:v>57197</c:v>
                </c:pt>
                <c:pt idx="151353">
                  <c:v>57197</c:v>
                </c:pt>
                <c:pt idx="151354">
                  <c:v>57197</c:v>
                </c:pt>
                <c:pt idx="151355">
                  <c:v>57197</c:v>
                </c:pt>
                <c:pt idx="151356">
                  <c:v>57197</c:v>
                </c:pt>
                <c:pt idx="151357">
                  <c:v>57197</c:v>
                </c:pt>
                <c:pt idx="151358">
                  <c:v>57197</c:v>
                </c:pt>
                <c:pt idx="151359">
                  <c:v>57197</c:v>
                </c:pt>
                <c:pt idx="151360">
                  <c:v>57197</c:v>
                </c:pt>
                <c:pt idx="151361">
                  <c:v>57197</c:v>
                </c:pt>
                <c:pt idx="151362">
                  <c:v>57197</c:v>
                </c:pt>
                <c:pt idx="151363">
                  <c:v>57197</c:v>
                </c:pt>
                <c:pt idx="151364">
                  <c:v>57197</c:v>
                </c:pt>
                <c:pt idx="151365">
                  <c:v>57197</c:v>
                </c:pt>
                <c:pt idx="151366">
                  <c:v>57197</c:v>
                </c:pt>
                <c:pt idx="151367">
                  <c:v>57197</c:v>
                </c:pt>
                <c:pt idx="151368">
                  <c:v>57197</c:v>
                </c:pt>
                <c:pt idx="151369">
                  <c:v>57197</c:v>
                </c:pt>
                <c:pt idx="151370">
                  <c:v>57197</c:v>
                </c:pt>
                <c:pt idx="151371">
                  <c:v>57197</c:v>
                </c:pt>
                <c:pt idx="151372">
                  <c:v>57197</c:v>
                </c:pt>
                <c:pt idx="151373">
                  <c:v>57197</c:v>
                </c:pt>
                <c:pt idx="151374">
                  <c:v>57197</c:v>
                </c:pt>
                <c:pt idx="151375">
                  <c:v>57197</c:v>
                </c:pt>
                <c:pt idx="151376">
                  <c:v>57197</c:v>
                </c:pt>
                <c:pt idx="151377">
                  <c:v>57197</c:v>
                </c:pt>
                <c:pt idx="151378">
                  <c:v>57197</c:v>
                </c:pt>
                <c:pt idx="151379">
                  <c:v>57197</c:v>
                </c:pt>
                <c:pt idx="151380">
                  <c:v>57197</c:v>
                </c:pt>
                <c:pt idx="151381">
                  <c:v>57197</c:v>
                </c:pt>
                <c:pt idx="151382">
                  <c:v>57197</c:v>
                </c:pt>
                <c:pt idx="151383">
                  <c:v>57197</c:v>
                </c:pt>
                <c:pt idx="151384">
                  <c:v>57197</c:v>
                </c:pt>
                <c:pt idx="151385">
                  <c:v>57197</c:v>
                </c:pt>
                <c:pt idx="151386">
                  <c:v>57197</c:v>
                </c:pt>
                <c:pt idx="151387">
                  <c:v>57197</c:v>
                </c:pt>
                <c:pt idx="151388">
                  <c:v>57197</c:v>
                </c:pt>
                <c:pt idx="151389">
                  <c:v>57197</c:v>
                </c:pt>
                <c:pt idx="151390">
                  <c:v>57197</c:v>
                </c:pt>
                <c:pt idx="151391">
                  <c:v>57197</c:v>
                </c:pt>
                <c:pt idx="151392">
                  <c:v>57197</c:v>
                </c:pt>
                <c:pt idx="151393">
                  <c:v>57197</c:v>
                </c:pt>
                <c:pt idx="151394">
                  <c:v>57197</c:v>
                </c:pt>
                <c:pt idx="151395">
                  <c:v>57197</c:v>
                </c:pt>
                <c:pt idx="151396">
                  <c:v>57197</c:v>
                </c:pt>
                <c:pt idx="151397">
                  <c:v>57197</c:v>
                </c:pt>
                <c:pt idx="151398">
                  <c:v>57197</c:v>
                </c:pt>
                <c:pt idx="151399">
                  <c:v>57197</c:v>
                </c:pt>
                <c:pt idx="151400">
                  <c:v>57197</c:v>
                </c:pt>
                <c:pt idx="151401">
                  <c:v>57197</c:v>
                </c:pt>
                <c:pt idx="151402">
                  <c:v>57197</c:v>
                </c:pt>
                <c:pt idx="151403">
                  <c:v>57197</c:v>
                </c:pt>
                <c:pt idx="151404">
                  <c:v>57197</c:v>
                </c:pt>
                <c:pt idx="151405">
                  <c:v>57197</c:v>
                </c:pt>
                <c:pt idx="151406">
                  <c:v>57197</c:v>
                </c:pt>
                <c:pt idx="151407">
                  <c:v>57197</c:v>
                </c:pt>
                <c:pt idx="151408">
                  <c:v>57197</c:v>
                </c:pt>
                <c:pt idx="151409">
                  <c:v>57197</c:v>
                </c:pt>
                <c:pt idx="151410">
                  <c:v>57197</c:v>
                </c:pt>
                <c:pt idx="151411">
                  <c:v>57197</c:v>
                </c:pt>
                <c:pt idx="151412">
                  <c:v>57197</c:v>
                </c:pt>
                <c:pt idx="151413">
                  <c:v>57197</c:v>
                </c:pt>
                <c:pt idx="151414">
                  <c:v>57197</c:v>
                </c:pt>
                <c:pt idx="151415">
                  <c:v>57197</c:v>
                </c:pt>
                <c:pt idx="151416">
                  <c:v>57197</c:v>
                </c:pt>
                <c:pt idx="151417">
                  <c:v>57197</c:v>
                </c:pt>
                <c:pt idx="151418">
                  <c:v>57197</c:v>
                </c:pt>
                <c:pt idx="151419">
                  <c:v>57197</c:v>
                </c:pt>
                <c:pt idx="151420">
                  <c:v>57197</c:v>
                </c:pt>
                <c:pt idx="151421">
                  <c:v>57197</c:v>
                </c:pt>
                <c:pt idx="151422">
                  <c:v>57197</c:v>
                </c:pt>
                <c:pt idx="151423">
                  <c:v>57197</c:v>
                </c:pt>
                <c:pt idx="151424">
                  <c:v>57197</c:v>
                </c:pt>
                <c:pt idx="151425">
                  <c:v>57197</c:v>
                </c:pt>
                <c:pt idx="151426">
                  <c:v>57197</c:v>
                </c:pt>
                <c:pt idx="151427">
                  <c:v>57197</c:v>
                </c:pt>
                <c:pt idx="151428">
                  <c:v>57197</c:v>
                </c:pt>
                <c:pt idx="151429">
                  <c:v>57197</c:v>
                </c:pt>
                <c:pt idx="151430">
                  <c:v>57197</c:v>
                </c:pt>
                <c:pt idx="151431">
                  <c:v>57197</c:v>
                </c:pt>
                <c:pt idx="151432">
                  <c:v>57197</c:v>
                </c:pt>
                <c:pt idx="151433">
                  <c:v>57197</c:v>
                </c:pt>
                <c:pt idx="151434">
                  <c:v>57197</c:v>
                </c:pt>
                <c:pt idx="151435">
                  <c:v>57197</c:v>
                </c:pt>
                <c:pt idx="151436">
                  <c:v>57197</c:v>
                </c:pt>
                <c:pt idx="151437">
                  <c:v>57197</c:v>
                </c:pt>
                <c:pt idx="151438">
                  <c:v>57197</c:v>
                </c:pt>
                <c:pt idx="151439">
                  <c:v>57197</c:v>
                </c:pt>
                <c:pt idx="151440">
                  <c:v>57197</c:v>
                </c:pt>
                <c:pt idx="151441">
                  <c:v>57197</c:v>
                </c:pt>
                <c:pt idx="151442">
                  <c:v>57197</c:v>
                </c:pt>
                <c:pt idx="151443">
                  <c:v>57197</c:v>
                </c:pt>
                <c:pt idx="151444">
                  <c:v>57197</c:v>
                </c:pt>
                <c:pt idx="151445">
                  <c:v>57197</c:v>
                </c:pt>
                <c:pt idx="151446">
                  <c:v>57197</c:v>
                </c:pt>
                <c:pt idx="151447">
                  <c:v>57197</c:v>
                </c:pt>
                <c:pt idx="151448">
                  <c:v>57197</c:v>
                </c:pt>
                <c:pt idx="151449">
                  <c:v>57197</c:v>
                </c:pt>
                <c:pt idx="151450">
                  <c:v>57197</c:v>
                </c:pt>
                <c:pt idx="151451">
                  <c:v>57197</c:v>
                </c:pt>
                <c:pt idx="151452">
                  <c:v>57197</c:v>
                </c:pt>
                <c:pt idx="151453">
                  <c:v>57197</c:v>
                </c:pt>
                <c:pt idx="151454">
                  <c:v>57197</c:v>
                </c:pt>
                <c:pt idx="151455">
                  <c:v>57197</c:v>
                </c:pt>
                <c:pt idx="151456">
                  <c:v>57197</c:v>
                </c:pt>
                <c:pt idx="151457">
                  <c:v>57197</c:v>
                </c:pt>
                <c:pt idx="151458">
                  <c:v>57197</c:v>
                </c:pt>
                <c:pt idx="151459">
                  <c:v>57197</c:v>
                </c:pt>
                <c:pt idx="151460">
                  <c:v>57197</c:v>
                </c:pt>
                <c:pt idx="151461">
                  <c:v>57197</c:v>
                </c:pt>
                <c:pt idx="151462">
                  <c:v>57197</c:v>
                </c:pt>
                <c:pt idx="151463">
                  <c:v>57197</c:v>
                </c:pt>
                <c:pt idx="151464">
                  <c:v>57197</c:v>
                </c:pt>
                <c:pt idx="151465">
                  <c:v>57197</c:v>
                </c:pt>
                <c:pt idx="151466">
                  <c:v>57197</c:v>
                </c:pt>
                <c:pt idx="151467">
                  <c:v>57197</c:v>
                </c:pt>
                <c:pt idx="151468">
                  <c:v>57197</c:v>
                </c:pt>
                <c:pt idx="151469">
                  <c:v>57197</c:v>
                </c:pt>
                <c:pt idx="151470">
                  <c:v>57197</c:v>
                </c:pt>
                <c:pt idx="151471">
                  <c:v>57197</c:v>
                </c:pt>
                <c:pt idx="151472">
                  <c:v>57197</c:v>
                </c:pt>
                <c:pt idx="151473">
                  <c:v>57197</c:v>
                </c:pt>
                <c:pt idx="151474">
                  <c:v>57197</c:v>
                </c:pt>
                <c:pt idx="151475">
                  <c:v>57197</c:v>
                </c:pt>
                <c:pt idx="151476">
                  <c:v>57197</c:v>
                </c:pt>
                <c:pt idx="151477">
                  <c:v>57197</c:v>
                </c:pt>
                <c:pt idx="151478">
                  <c:v>57197</c:v>
                </c:pt>
                <c:pt idx="151479">
                  <c:v>57197</c:v>
                </c:pt>
                <c:pt idx="151480">
                  <c:v>57197</c:v>
                </c:pt>
                <c:pt idx="151481">
                  <c:v>57197</c:v>
                </c:pt>
                <c:pt idx="151482">
                  <c:v>57197</c:v>
                </c:pt>
                <c:pt idx="151483">
                  <c:v>57197</c:v>
                </c:pt>
                <c:pt idx="151484">
                  <c:v>57197</c:v>
                </c:pt>
                <c:pt idx="151485">
                  <c:v>57197</c:v>
                </c:pt>
                <c:pt idx="151486">
                  <c:v>57197</c:v>
                </c:pt>
                <c:pt idx="151487">
                  <c:v>57197</c:v>
                </c:pt>
                <c:pt idx="151488">
                  <c:v>57197</c:v>
                </c:pt>
                <c:pt idx="151489">
                  <c:v>57197</c:v>
                </c:pt>
                <c:pt idx="151490">
                  <c:v>57197</c:v>
                </c:pt>
                <c:pt idx="151491">
                  <c:v>57197</c:v>
                </c:pt>
                <c:pt idx="151492">
                  <c:v>57197</c:v>
                </c:pt>
                <c:pt idx="151493">
                  <c:v>57197</c:v>
                </c:pt>
                <c:pt idx="151494">
                  <c:v>57197</c:v>
                </c:pt>
                <c:pt idx="151495">
                  <c:v>57197</c:v>
                </c:pt>
                <c:pt idx="151496">
                  <c:v>57197</c:v>
                </c:pt>
                <c:pt idx="151497">
                  <c:v>57197</c:v>
                </c:pt>
                <c:pt idx="151498">
                  <c:v>57197</c:v>
                </c:pt>
                <c:pt idx="151499">
                  <c:v>57197</c:v>
                </c:pt>
                <c:pt idx="151500">
                  <c:v>57197</c:v>
                </c:pt>
                <c:pt idx="151501">
                  <c:v>57197</c:v>
                </c:pt>
                <c:pt idx="151502">
                  <c:v>57197</c:v>
                </c:pt>
                <c:pt idx="151503">
                  <c:v>57197</c:v>
                </c:pt>
                <c:pt idx="151504">
                  <c:v>57197</c:v>
                </c:pt>
                <c:pt idx="151505">
                  <c:v>57197</c:v>
                </c:pt>
                <c:pt idx="151506">
                  <c:v>57197</c:v>
                </c:pt>
                <c:pt idx="151507">
                  <c:v>57197</c:v>
                </c:pt>
                <c:pt idx="151508">
                  <c:v>57197</c:v>
                </c:pt>
                <c:pt idx="151509">
                  <c:v>57197</c:v>
                </c:pt>
                <c:pt idx="151510">
                  <c:v>57197</c:v>
                </c:pt>
                <c:pt idx="151511">
                  <c:v>57197</c:v>
                </c:pt>
                <c:pt idx="151512">
                  <c:v>57197</c:v>
                </c:pt>
                <c:pt idx="151513">
                  <c:v>57197</c:v>
                </c:pt>
                <c:pt idx="151514">
                  <c:v>57197</c:v>
                </c:pt>
                <c:pt idx="151515">
                  <c:v>57197</c:v>
                </c:pt>
                <c:pt idx="151516">
                  <c:v>57197</c:v>
                </c:pt>
                <c:pt idx="151517">
                  <c:v>57197</c:v>
                </c:pt>
                <c:pt idx="151518">
                  <c:v>57197</c:v>
                </c:pt>
                <c:pt idx="151519">
                  <c:v>57197</c:v>
                </c:pt>
                <c:pt idx="151520">
                  <c:v>57197</c:v>
                </c:pt>
                <c:pt idx="151521">
                  <c:v>57197</c:v>
                </c:pt>
                <c:pt idx="151522">
                  <c:v>57197</c:v>
                </c:pt>
                <c:pt idx="151523">
                  <c:v>57197</c:v>
                </c:pt>
                <c:pt idx="151524">
                  <c:v>57197</c:v>
                </c:pt>
                <c:pt idx="151525">
                  <c:v>57197</c:v>
                </c:pt>
                <c:pt idx="151526">
                  <c:v>57197</c:v>
                </c:pt>
                <c:pt idx="151527">
                  <c:v>57197</c:v>
                </c:pt>
                <c:pt idx="151528">
                  <c:v>57197</c:v>
                </c:pt>
                <c:pt idx="151529">
                  <c:v>57197</c:v>
                </c:pt>
                <c:pt idx="151530">
                  <c:v>57197</c:v>
                </c:pt>
                <c:pt idx="151531">
                  <c:v>57197</c:v>
                </c:pt>
                <c:pt idx="151532">
                  <c:v>57197</c:v>
                </c:pt>
                <c:pt idx="151533">
                  <c:v>57197</c:v>
                </c:pt>
                <c:pt idx="151534">
                  <c:v>57197</c:v>
                </c:pt>
                <c:pt idx="151535">
                  <c:v>57197</c:v>
                </c:pt>
                <c:pt idx="151536">
                  <c:v>57197</c:v>
                </c:pt>
                <c:pt idx="151537">
                  <c:v>57197</c:v>
                </c:pt>
                <c:pt idx="151538">
                  <c:v>57197</c:v>
                </c:pt>
                <c:pt idx="151539">
                  <c:v>57197</c:v>
                </c:pt>
                <c:pt idx="151540">
                  <c:v>57197</c:v>
                </c:pt>
                <c:pt idx="151541">
                  <c:v>57197</c:v>
                </c:pt>
                <c:pt idx="151542">
                  <c:v>57197</c:v>
                </c:pt>
                <c:pt idx="151543">
                  <c:v>57197</c:v>
                </c:pt>
                <c:pt idx="151544">
                  <c:v>57197</c:v>
                </c:pt>
                <c:pt idx="151545">
                  <c:v>57197</c:v>
                </c:pt>
                <c:pt idx="151546">
                  <c:v>57197</c:v>
                </c:pt>
                <c:pt idx="151547">
                  <c:v>57197</c:v>
                </c:pt>
                <c:pt idx="151548">
                  <c:v>57197</c:v>
                </c:pt>
                <c:pt idx="151549">
                  <c:v>57197</c:v>
                </c:pt>
                <c:pt idx="151550">
                  <c:v>57197</c:v>
                </c:pt>
                <c:pt idx="151551">
                  <c:v>57197</c:v>
                </c:pt>
                <c:pt idx="151552">
                  <c:v>57197</c:v>
                </c:pt>
                <c:pt idx="151553">
                  <c:v>57197</c:v>
                </c:pt>
                <c:pt idx="151554">
                  <c:v>57197</c:v>
                </c:pt>
                <c:pt idx="151555">
                  <c:v>57197</c:v>
                </c:pt>
                <c:pt idx="151556">
                  <c:v>57197</c:v>
                </c:pt>
                <c:pt idx="151557">
                  <c:v>57197</c:v>
                </c:pt>
                <c:pt idx="151558">
                  <c:v>57197</c:v>
                </c:pt>
                <c:pt idx="151559">
                  <c:v>57197</c:v>
                </c:pt>
                <c:pt idx="151560">
                  <c:v>57197</c:v>
                </c:pt>
                <c:pt idx="151561">
                  <c:v>57197</c:v>
                </c:pt>
                <c:pt idx="151562">
                  <c:v>57197</c:v>
                </c:pt>
                <c:pt idx="151563">
                  <c:v>57197</c:v>
                </c:pt>
                <c:pt idx="151564">
                  <c:v>57197</c:v>
                </c:pt>
                <c:pt idx="151565">
                  <c:v>57197</c:v>
                </c:pt>
                <c:pt idx="151566">
                  <c:v>57197</c:v>
                </c:pt>
                <c:pt idx="151567">
                  <c:v>57197</c:v>
                </c:pt>
                <c:pt idx="151568">
                  <c:v>57197</c:v>
                </c:pt>
                <c:pt idx="151569">
                  <c:v>57197</c:v>
                </c:pt>
                <c:pt idx="151570">
                  <c:v>57197</c:v>
                </c:pt>
                <c:pt idx="151571">
                  <c:v>57197</c:v>
                </c:pt>
                <c:pt idx="151572">
                  <c:v>57197</c:v>
                </c:pt>
                <c:pt idx="151573">
                  <c:v>57197</c:v>
                </c:pt>
                <c:pt idx="151574">
                  <c:v>57197</c:v>
                </c:pt>
                <c:pt idx="151575">
                  <c:v>57197</c:v>
                </c:pt>
                <c:pt idx="151576">
                  <c:v>57197</c:v>
                </c:pt>
                <c:pt idx="151577">
                  <c:v>57197</c:v>
                </c:pt>
                <c:pt idx="151578">
                  <c:v>57197</c:v>
                </c:pt>
                <c:pt idx="151579">
                  <c:v>57197</c:v>
                </c:pt>
                <c:pt idx="151580">
                  <c:v>57197</c:v>
                </c:pt>
                <c:pt idx="151581">
                  <c:v>57197</c:v>
                </c:pt>
                <c:pt idx="151582">
                  <c:v>57197</c:v>
                </c:pt>
                <c:pt idx="151583">
                  <c:v>57197</c:v>
                </c:pt>
                <c:pt idx="151584">
                  <c:v>57197</c:v>
                </c:pt>
                <c:pt idx="151585">
                  <c:v>57197</c:v>
                </c:pt>
                <c:pt idx="151586">
                  <c:v>57197</c:v>
                </c:pt>
                <c:pt idx="151587">
                  <c:v>57197</c:v>
                </c:pt>
                <c:pt idx="151588">
                  <c:v>57197</c:v>
                </c:pt>
                <c:pt idx="151589">
                  <c:v>57197</c:v>
                </c:pt>
                <c:pt idx="151590">
                  <c:v>57197</c:v>
                </c:pt>
                <c:pt idx="151591">
                  <c:v>57197</c:v>
                </c:pt>
                <c:pt idx="151592">
                  <c:v>57197</c:v>
                </c:pt>
                <c:pt idx="151593">
                  <c:v>57197</c:v>
                </c:pt>
                <c:pt idx="151594">
                  <c:v>57197</c:v>
                </c:pt>
                <c:pt idx="151595">
                  <c:v>57197</c:v>
                </c:pt>
                <c:pt idx="151596">
                  <c:v>57197</c:v>
                </c:pt>
                <c:pt idx="151597">
                  <c:v>57197</c:v>
                </c:pt>
                <c:pt idx="151598">
                  <c:v>57197</c:v>
                </c:pt>
                <c:pt idx="151599">
                  <c:v>57197</c:v>
                </c:pt>
                <c:pt idx="151600">
                  <c:v>57197</c:v>
                </c:pt>
                <c:pt idx="151601">
                  <c:v>57197</c:v>
                </c:pt>
                <c:pt idx="151602">
                  <c:v>57197</c:v>
                </c:pt>
                <c:pt idx="151603">
                  <c:v>57197</c:v>
                </c:pt>
                <c:pt idx="151604">
                  <c:v>57197</c:v>
                </c:pt>
                <c:pt idx="151605">
                  <c:v>57197</c:v>
                </c:pt>
                <c:pt idx="151606">
                  <c:v>57197</c:v>
                </c:pt>
                <c:pt idx="151607">
                  <c:v>57197</c:v>
                </c:pt>
                <c:pt idx="151608">
                  <c:v>57197</c:v>
                </c:pt>
                <c:pt idx="151609">
                  <c:v>57197</c:v>
                </c:pt>
                <c:pt idx="151610">
                  <c:v>57197</c:v>
                </c:pt>
                <c:pt idx="151611">
                  <c:v>57197</c:v>
                </c:pt>
                <c:pt idx="151612">
                  <c:v>57197</c:v>
                </c:pt>
                <c:pt idx="151613">
                  <c:v>57197</c:v>
                </c:pt>
                <c:pt idx="151614">
                  <c:v>57197</c:v>
                </c:pt>
                <c:pt idx="151615">
                  <c:v>57197</c:v>
                </c:pt>
                <c:pt idx="151616">
                  <c:v>57197</c:v>
                </c:pt>
                <c:pt idx="151617">
                  <c:v>57197</c:v>
                </c:pt>
                <c:pt idx="151618">
                  <c:v>57197</c:v>
                </c:pt>
                <c:pt idx="151619">
                  <c:v>57197</c:v>
                </c:pt>
                <c:pt idx="151620">
                  <c:v>57197</c:v>
                </c:pt>
                <c:pt idx="151621">
                  <c:v>57197</c:v>
                </c:pt>
                <c:pt idx="151622">
                  <c:v>57197</c:v>
                </c:pt>
                <c:pt idx="151623">
                  <c:v>57197</c:v>
                </c:pt>
                <c:pt idx="151624">
                  <c:v>57197</c:v>
                </c:pt>
                <c:pt idx="151625">
                  <c:v>57197</c:v>
                </c:pt>
                <c:pt idx="151626">
                  <c:v>57197</c:v>
                </c:pt>
                <c:pt idx="151627">
                  <c:v>57197</c:v>
                </c:pt>
                <c:pt idx="151628">
                  <c:v>57197</c:v>
                </c:pt>
                <c:pt idx="151629">
                  <c:v>57197</c:v>
                </c:pt>
                <c:pt idx="151630">
                  <c:v>57197</c:v>
                </c:pt>
                <c:pt idx="151631">
                  <c:v>57197</c:v>
                </c:pt>
                <c:pt idx="151632">
                  <c:v>57197</c:v>
                </c:pt>
                <c:pt idx="151633">
                  <c:v>57197</c:v>
                </c:pt>
                <c:pt idx="151634">
                  <c:v>57197</c:v>
                </c:pt>
                <c:pt idx="151635">
                  <c:v>57197</c:v>
                </c:pt>
                <c:pt idx="151636">
                  <c:v>57197</c:v>
                </c:pt>
                <c:pt idx="151637">
                  <c:v>57197</c:v>
                </c:pt>
                <c:pt idx="151638">
                  <c:v>57197</c:v>
                </c:pt>
                <c:pt idx="151639">
                  <c:v>57197</c:v>
                </c:pt>
                <c:pt idx="151640">
                  <c:v>57197</c:v>
                </c:pt>
                <c:pt idx="151641">
                  <c:v>57197</c:v>
                </c:pt>
                <c:pt idx="151642">
                  <c:v>57197</c:v>
                </c:pt>
                <c:pt idx="151643">
                  <c:v>57197</c:v>
                </c:pt>
                <c:pt idx="151644">
                  <c:v>57197</c:v>
                </c:pt>
                <c:pt idx="151645">
                  <c:v>57197</c:v>
                </c:pt>
                <c:pt idx="151646">
                  <c:v>57197</c:v>
                </c:pt>
                <c:pt idx="151647">
                  <c:v>57197</c:v>
                </c:pt>
                <c:pt idx="151648">
                  <c:v>57197</c:v>
                </c:pt>
                <c:pt idx="151649">
                  <c:v>57197</c:v>
                </c:pt>
                <c:pt idx="151650">
                  <c:v>57197</c:v>
                </c:pt>
                <c:pt idx="151651">
                  <c:v>57197</c:v>
                </c:pt>
                <c:pt idx="151652">
                  <c:v>57197</c:v>
                </c:pt>
                <c:pt idx="151653">
                  <c:v>57197</c:v>
                </c:pt>
                <c:pt idx="151654">
                  <c:v>57197</c:v>
                </c:pt>
                <c:pt idx="151655">
                  <c:v>57197</c:v>
                </c:pt>
                <c:pt idx="151656">
                  <c:v>57197</c:v>
                </c:pt>
                <c:pt idx="151657">
                  <c:v>57197</c:v>
                </c:pt>
                <c:pt idx="151658">
                  <c:v>57197</c:v>
                </c:pt>
                <c:pt idx="151659">
                  <c:v>57197</c:v>
                </c:pt>
                <c:pt idx="151660">
                  <c:v>57197</c:v>
                </c:pt>
                <c:pt idx="151661">
                  <c:v>57197</c:v>
                </c:pt>
                <c:pt idx="151662">
                  <c:v>57197</c:v>
                </c:pt>
                <c:pt idx="151663">
                  <c:v>57197</c:v>
                </c:pt>
                <c:pt idx="151664">
                  <c:v>57197</c:v>
                </c:pt>
                <c:pt idx="151665">
                  <c:v>57197</c:v>
                </c:pt>
                <c:pt idx="151666">
                  <c:v>57197</c:v>
                </c:pt>
                <c:pt idx="151667">
                  <c:v>57197</c:v>
                </c:pt>
                <c:pt idx="151668">
                  <c:v>57197</c:v>
                </c:pt>
                <c:pt idx="151669">
                  <c:v>57197</c:v>
                </c:pt>
                <c:pt idx="151670">
                  <c:v>57197</c:v>
                </c:pt>
                <c:pt idx="151671">
                  <c:v>57197</c:v>
                </c:pt>
                <c:pt idx="151672">
                  <c:v>57197</c:v>
                </c:pt>
                <c:pt idx="151673">
                  <c:v>57197</c:v>
                </c:pt>
                <c:pt idx="151674">
                  <c:v>57197</c:v>
                </c:pt>
                <c:pt idx="151675">
                  <c:v>57197</c:v>
                </c:pt>
                <c:pt idx="151676">
                  <c:v>57197</c:v>
                </c:pt>
                <c:pt idx="151677">
                  <c:v>57197</c:v>
                </c:pt>
                <c:pt idx="151678">
                  <c:v>57197</c:v>
                </c:pt>
                <c:pt idx="151679">
                  <c:v>57197</c:v>
                </c:pt>
                <c:pt idx="151680">
                  <c:v>57197</c:v>
                </c:pt>
                <c:pt idx="151681">
                  <c:v>57197</c:v>
                </c:pt>
                <c:pt idx="151682">
                  <c:v>57197</c:v>
                </c:pt>
                <c:pt idx="151683">
                  <c:v>57197</c:v>
                </c:pt>
                <c:pt idx="151684">
                  <c:v>57197</c:v>
                </c:pt>
                <c:pt idx="151685">
                  <c:v>57197</c:v>
                </c:pt>
                <c:pt idx="151686">
                  <c:v>57197</c:v>
                </c:pt>
                <c:pt idx="151687">
                  <c:v>57197</c:v>
                </c:pt>
                <c:pt idx="151688">
                  <c:v>57197</c:v>
                </c:pt>
                <c:pt idx="151689">
                  <c:v>57197</c:v>
                </c:pt>
                <c:pt idx="151690">
                  <c:v>57197</c:v>
                </c:pt>
                <c:pt idx="151691">
                  <c:v>57197</c:v>
                </c:pt>
                <c:pt idx="151692">
                  <c:v>57197</c:v>
                </c:pt>
                <c:pt idx="151693">
                  <c:v>57197</c:v>
                </c:pt>
                <c:pt idx="151694">
                  <c:v>57197</c:v>
                </c:pt>
                <c:pt idx="151695">
                  <c:v>57197</c:v>
                </c:pt>
                <c:pt idx="151696">
                  <c:v>57197</c:v>
                </c:pt>
                <c:pt idx="151697">
                  <c:v>57197</c:v>
                </c:pt>
                <c:pt idx="151698">
                  <c:v>57197</c:v>
                </c:pt>
                <c:pt idx="151699">
                  <c:v>57197</c:v>
                </c:pt>
                <c:pt idx="151700">
                  <c:v>57197</c:v>
                </c:pt>
                <c:pt idx="151701">
                  <c:v>57197</c:v>
                </c:pt>
                <c:pt idx="151702">
                  <c:v>57197</c:v>
                </c:pt>
                <c:pt idx="151703">
                  <c:v>57197</c:v>
                </c:pt>
                <c:pt idx="151704">
                  <c:v>57197</c:v>
                </c:pt>
                <c:pt idx="151705">
                  <c:v>57197</c:v>
                </c:pt>
                <c:pt idx="151706">
                  <c:v>57197</c:v>
                </c:pt>
                <c:pt idx="151707">
                  <c:v>57197</c:v>
                </c:pt>
                <c:pt idx="151708">
                  <c:v>57197</c:v>
                </c:pt>
                <c:pt idx="151709">
                  <c:v>57197</c:v>
                </c:pt>
                <c:pt idx="151710">
                  <c:v>57197</c:v>
                </c:pt>
                <c:pt idx="151711">
                  <c:v>57197</c:v>
                </c:pt>
                <c:pt idx="151712">
                  <c:v>57197</c:v>
                </c:pt>
                <c:pt idx="151713">
                  <c:v>57197</c:v>
                </c:pt>
                <c:pt idx="151714">
                  <c:v>57197</c:v>
                </c:pt>
                <c:pt idx="151715">
                  <c:v>57197</c:v>
                </c:pt>
                <c:pt idx="151716">
                  <c:v>57197</c:v>
                </c:pt>
                <c:pt idx="151717">
                  <c:v>57197</c:v>
                </c:pt>
                <c:pt idx="151718">
                  <c:v>57197</c:v>
                </c:pt>
                <c:pt idx="151719">
                  <c:v>57197</c:v>
                </c:pt>
                <c:pt idx="151720">
                  <c:v>57197</c:v>
                </c:pt>
                <c:pt idx="151721">
                  <c:v>57197</c:v>
                </c:pt>
                <c:pt idx="151722">
                  <c:v>57197</c:v>
                </c:pt>
                <c:pt idx="151723">
                  <c:v>57197</c:v>
                </c:pt>
                <c:pt idx="151724">
                  <c:v>57197</c:v>
                </c:pt>
                <c:pt idx="151725">
                  <c:v>57197</c:v>
                </c:pt>
                <c:pt idx="151726">
                  <c:v>57197</c:v>
                </c:pt>
                <c:pt idx="151727">
                  <c:v>57197</c:v>
                </c:pt>
                <c:pt idx="151728">
                  <c:v>57197</c:v>
                </c:pt>
                <c:pt idx="151729">
                  <c:v>57197</c:v>
                </c:pt>
                <c:pt idx="151730">
                  <c:v>57197</c:v>
                </c:pt>
                <c:pt idx="151731">
                  <c:v>57197</c:v>
                </c:pt>
                <c:pt idx="151732">
                  <c:v>57197</c:v>
                </c:pt>
                <c:pt idx="151733">
                  <c:v>57197</c:v>
                </c:pt>
                <c:pt idx="151734">
                  <c:v>57197</c:v>
                </c:pt>
                <c:pt idx="151735">
                  <c:v>57197</c:v>
                </c:pt>
                <c:pt idx="151736">
                  <c:v>57197</c:v>
                </c:pt>
                <c:pt idx="151737">
                  <c:v>57197</c:v>
                </c:pt>
                <c:pt idx="151738">
                  <c:v>57197</c:v>
                </c:pt>
                <c:pt idx="151739">
                  <c:v>57197</c:v>
                </c:pt>
                <c:pt idx="151740">
                  <c:v>57197</c:v>
                </c:pt>
                <c:pt idx="151741">
                  <c:v>57197</c:v>
                </c:pt>
                <c:pt idx="151742">
                  <c:v>57197</c:v>
                </c:pt>
                <c:pt idx="151743">
                  <c:v>57197</c:v>
                </c:pt>
                <c:pt idx="151744">
                  <c:v>57197</c:v>
                </c:pt>
                <c:pt idx="151745">
                  <c:v>57197</c:v>
                </c:pt>
                <c:pt idx="151746">
                  <c:v>57197</c:v>
                </c:pt>
                <c:pt idx="151747">
                  <c:v>57197</c:v>
                </c:pt>
                <c:pt idx="151748">
                  <c:v>57197</c:v>
                </c:pt>
                <c:pt idx="151749">
                  <c:v>57197</c:v>
                </c:pt>
                <c:pt idx="151750">
                  <c:v>57197</c:v>
                </c:pt>
                <c:pt idx="151751">
                  <c:v>57197</c:v>
                </c:pt>
                <c:pt idx="151752">
                  <c:v>57197</c:v>
                </c:pt>
                <c:pt idx="151753">
                  <c:v>57197</c:v>
                </c:pt>
                <c:pt idx="151754">
                  <c:v>57197</c:v>
                </c:pt>
                <c:pt idx="151755">
                  <c:v>57197</c:v>
                </c:pt>
                <c:pt idx="151756">
                  <c:v>57197</c:v>
                </c:pt>
                <c:pt idx="151757">
                  <c:v>57197</c:v>
                </c:pt>
                <c:pt idx="151758">
                  <c:v>57197</c:v>
                </c:pt>
                <c:pt idx="151759">
                  <c:v>57197</c:v>
                </c:pt>
                <c:pt idx="151760">
                  <c:v>57197</c:v>
                </c:pt>
                <c:pt idx="151761">
                  <c:v>57197</c:v>
                </c:pt>
                <c:pt idx="151762">
                  <c:v>57197</c:v>
                </c:pt>
                <c:pt idx="151763">
                  <c:v>57197</c:v>
                </c:pt>
                <c:pt idx="151764">
                  <c:v>57197</c:v>
                </c:pt>
                <c:pt idx="151765">
                  <c:v>57197</c:v>
                </c:pt>
                <c:pt idx="151766">
                  <c:v>57197</c:v>
                </c:pt>
                <c:pt idx="151767">
                  <c:v>57197</c:v>
                </c:pt>
                <c:pt idx="151768">
                  <c:v>57197</c:v>
                </c:pt>
                <c:pt idx="151769">
                  <c:v>57197</c:v>
                </c:pt>
                <c:pt idx="151770">
                  <c:v>57197</c:v>
                </c:pt>
                <c:pt idx="151771">
                  <c:v>57197</c:v>
                </c:pt>
                <c:pt idx="151772">
                  <c:v>57197</c:v>
                </c:pt>
                <c:pt idx="151773">
                  <c:v>57197</c:v>
                </c:pt>
                <c:pt idx="151774">
                  <c:v>57197</c:v>
                </c:pt>
                <c:pt idx="151775">
                  <c:v>57197</c:v>
                </c:pt>
                <c:pt idx="151776">
                  <c:v>57197</c:v>
                </c:pt>
                <c:pt idx="151777">
                  <c:v>57197</c:v>
                </c:pt>
                <c:pt idx="151778">
                  <c:v>57197</c:v>
                </c:pt>
                <c:pt idx="151779">
                  <c:v>57197</c:v>
                </c:pt>
                <c:pt idx="151780">
                  <c:v>57197</c:v>
                </c:pt>
                <c:pt idx="151781">
                  <c:v>57197</c:v>
                </c:pt>
                <c:pt idx="151782">
                  <c:v>57197</c:v>
                </c:pt>
                <c:pt idx="151783">
                  <c:v>57197</c:v>
                </c:pt>
                <c:pt idx="151784">
                  <c:v>57197</c:v>
                </c:pt>
                <c:pt idx="151785">
                  <c:v>57197</c:v>
                </c:pt>
                <c:pt idx="151786">
                  <c:v>57197</c:v>
                </c:pt>
                <c:pt idx="151787">
                  <c:v>57197</c:v>
                </c:pt>
                <c:pt idx="151788">
                  <c:v>57197</c:v>
                </c:pt>
                <c:pt idx="151789">
                  <c:v>57197</c:v>
                </c:pt>
                <c:pt idx="151790">
                  <c:v>57197</c:v>
                </c:pt>
                <c:pt idx="151791">
                  <c:v>57197</c:v>
                </c:pt>
                <c:pt idx="151792">
                  <c:v>57197</c:v>
                </c:pt>
                <c:pt idx="151793">
                  <c:v>57197</c:v>
                </c:pt>
                <c:pt idx="151794">
                  <c:v>57197</c:v>
                </c:pt>
                <c:pt idx="151795">
                  <c:v>57197</c:v>
                </c:pt>
                <c:pt idx="151796">
                  <c:v>57197</c:v>
                </c:pt>
                <c:pt idx="151797">
                  <c:v>57197</c:v>
                </c:pt>
                <c:pt idx="151798">
                  <c:v>57197</c:v>
                </c:pt>
                <c:pt idx="151799">
                  <c:v>57197</c:v>
                </c:pt>
                <c:pt idx="151800">
                  <c:v>57197</c:v>
                </c:pt>
                <c:pt idx="151801">
                  <c:v>57197</c:v>
                </c:pt>
                <c:pt idx="151802">
                  <c:v>57197</c:v>
                </c:pt>
                <c:pt idx="151803">
                  <c:v>57197</c:v>
                </c:pt>
                <c:pt idx="151804">
                  <c:v>57197</c:v>
                </c:pt>
                <c:pt idx="151805">
                  <c:v>57197</c:v>
                </c:pt>
                <c:pt idx="151806">
                  <c:v>57197</c:v>
                </c:pt>
                <c:pt idx="151807">
                  <c:v>57197</c:v>
                </c:pt>
                <c:pt idx="151808">
                  <c:v>57197</c:v>
                </c:pt>
                <c:pt idx="151809">
                  <c:v>57197</c:v>
                </c:pt>
                <c:pt idx="151810">
                  <c:v>57197</c:v>
                </c:pt>
                <c:pt idx="151811">
                  <c:v>57197</c:v>
                </c:pt>
                <c:pt idx="151812">
                  <c:v>57197</c:v>
                </c:pt>
                <c:pt idx="151813">
                  <c:v>57197</c:v>
                </c:pt>
                <c:pt idx="151814">
                  <c:v>57197</c:v>
                </c:pt>
                <c:pt idx="151815">
                  <c:v>57197</c:v>
                </c:pt>
                <c:pt idx="151816">
                  <c:v>57197</c:v>
                </c:pt>
                <c:pt idx="151817">
                  <c:v>57197</c:v>
                </c:pt>
                <c:pt idx="151818">
                  <c:v>57197</c:v>
                </c:pt>
                <c:pt idx="151819">
                  <c:v>57197</c:v>
                </c:pt>
                <c:pt idx="151820">
                  <c:v>57197</c:v>
                </c:pt>
                <c:pt idx="151821">
                  <c:v>57197</c:v>
                </c:pt>
                <c:pt idx="151822">
                  <c:v>57197</c:v>
                </c:pt>
                <c:pt idx="151823">
                  <c:v>57197</c:v>
                </c:pt>
                <c:pt idx="151824">
                  <c:v>57197</c:v>
                </c:pt>
                <c:pt idx="151825">
                  <c:v>57197</c:v>
                </c:pt>
                <c:pt idx="151826">
                  <c:v>57197</c:v>
                </c:pt>
                <c:pt idx="151827">
                  <c:v>57197</c:v>
                </c:pt>
                <c:pt idx="151828">
                  <c:v>57197</c:v>
                </c:pt>
                <c:pt idx="151829">
                  <c:v>57197</c:v>
                </c:pt>
                <c:pt idx="151830">
                  <c:v>57197</c:v>
                </c:pt>
                <c:pt idx="151831">
                  <c:v>57197</c:v>
                </c:pt>
                <c:pt idx="151832">
                  <c:v>57197</c:v>
                </c:pt>
                <c:pt idx="151833">
                  <c:v>57197</c:v>
                </c:pt>
                <c:pt idx="151834">
                  <c:v>57197</c:v>
                </c:pt>
                <c:pt idx="151835">
                  <c:v>57197</c:v>
                </c:pt>
                <c:pt idx="151836">
                  <c:v>57197</c:v>
                </c:pt>
                <c:pt idx="151837">
                  <c:v>57197</c:v>
                </c:pt>
                <c:pt idx="151838">
                  <c:v>57197</c:v>
                </c:pt>
                <c:pt idx="151839">
                  <c:v>57197</c:v>
                </c:pt>
                <c:pt idx="151840">
                  <c:v>57197</c:v>
                </c:pt>
                <c:pt idx="151841">
                  <c:v>57197</c:v>
                </c:pt>
                <c:pt idx="151842">
                  <c:v>57197</c:v>
                </c:pt>
                <c:pt idx="151843">
                  <c:v>57197</c:v>
                </c:pt>
                <c:pt idx="151844">
                  <c:v>57197</c:v>
                </c:pt>
                <c:pt idx="151845">
                  <c:v>57197</c:v>
                </c:pt>
                <c:pt idx="151846">
                  <c:v>57197</c:v>
                </c:pt>
                <c:pt idx="151847">
                  <c:v>57197</c:v>
                </c:pt>
                <c:pt idx="151848">
                  <c:v>57197</c:v>
                </c:pt>
                <c:pt idx="151849">
                  <c:v>57197</c:v>
                </c:pt>
                <c:pt idx="151850">
                  <c:v>57197</c:v>
                </c:pt>
                <c:pt idx="151851">
                  <c:v>57197</c:v>
                </c:pt>
                <c:pt idx="151852">
                  <c:v>57197</c:v>
                </c:pt>
                <c:pt idx="151853">
                  <c:v>57197</c:v>
                </c:pt>
                <c:pt idx="151854">
                  <c:v>57197</c:v>
                </c:pt>
                <c:pt idx="151855">
                  <c:v>57197</c:v>
                </c:pt>
                <c:pt idx="151856">
                  <c:v>57197</c:v>
                </c:pt>
                <c:pt idx="151857">
                  <c:v>57197</c:v>
                </c:pt>
                <c:pt idx="151858">
                  <c:v>57197</c:v>
                </c:pt>
                <c:pt idx="151859">
                  <c:v>57197</c:v>
                </c:pt>
                <c:pt idx="151860">
                  <c:v>57197</c:v>
                </c:pt>
                <c:pt idx="151861">
                  <c:v>57197</c:v>
                </c:pt>
                <c:pt idx="151862">
                  <c:v>57197</c:v>
                </c:pt>
                <c:pt idx="151863">
                  <c:v>57197</c:v>
                </c:pt>
                <c:pt idx="151864">
                  <c:v>57197</c:v>
                </c:pt>
                <c:pt idx="151865">
                  <c:v>57197</c:v>
                </c:pt>
                <c:pt idx="151866">
                  <c:v>57197</c:v>
                </c:pt>
                <c:pt idx="151867">
                  <c:v>57197</c:v>
                </c:pt>
                <c:pt idx="151868">
                  <c:v>57197</c:v>
                </c:pt>
                <c:pt idx="151869">
                  <c:v>57197</c:v>
                </c:pt>
                <c:pt idx="151870">
                  <c:v>57197</c:v>
                </c:pt>
                <c:pt idx="151871">
                  <c:v>57197</c:v>
                </c:pt>
                <c:pt idx="151872">
                  <c:v>57197</c:v>
                </c:pt>
                <c:pt idx="151873">
                  <c:v>57197</c:v>
                </c:pt>
                <c:pt idx="151874">
                  <c:v>57197</c:v>
                </c:pt>
                <c:pt idx="151875">
                  <c:v>57197</c:v>
                </c:pt>
                <c:pt idx="151876">
                  <c:v>57197</c:v>
                </c:pt>
                <c:pt idx="151877">
                  <c:v>57197</c:v>
                </c:pt>
                <c:pt idx="151878">
                  <c:v>57197</c:v>
                </c:pt>
                <c:pt idx="151879">
                  <c:v>57197</c:v>
                </c:pt>
                <c:pt idx="151880">
                  <c:v>57197</c:v>
                </c:pt>
                <c:pt idx="151881">
                  <c:v>57197</c:v>
                </c:pt>
                <c:pt idx="151882">
                  <c:v>57197</c:v>
                </c:pt>
                <c:pt idx="151883">
                  <c:v>57197</c:v>
                </c:pt>
                <c:pt idx="151884">
                  <c:v>57197</c:v>
                </c:pt>
                <c:pt idx="151885">
                  <c:v>57197</c:v>
                </c:pt>
                <c:pt idx="151886">
                  <c:v>57197</c:v>
                </c:pt>
                <c:pt idx="151887">
                  <c:v>57197</c:v>
                </c:pt>
                <c:pt idx="151888">
                  <c:v>57197</c:v>
                </c:pt>
                <c:pt idx="151889">
                  <c:v>57197</c:v>
                </c:pt>
                <c:pt idx="151890">
                  <c:v>57197</c:v>
                </c:pt>
                <c:pt idx="151891">
                  <c:v>57197</c:v>
                </c:pt>
                <c:pt idx="151892">
                  <c:v>57197</c:v>
                </c:pt>
                <c:pt idx="151893">
                  <c:v>57197</c:v>
                </c:pt>
                <c:pt idx="151894">
                  <c:v>57197</c:v>
                </c:pt>
                <c:pt idx="151895">
                  <c:v>57197</c:v>
                </c:pt>
                <c:pt idx="151896">
                  <c:v>57197</c:v>
                </c:pt>
                <c:pt idx="151897">
                  <c:v>57197</c:v>
                </c:pt>
                <c:pt idx="151898">
                  <c:v>57197</c:v>
                </c:pt>
                <c:pt idx="151899">
                  <c:v>57197</c:v>
                </c:pt>
                <c:pt idx="151900">
                  <c:v>57197</c:v>
                </c:pt>
                <c:pt idx="151901">
                  <c:v>57197</c:v>
                </c:pt>
                <c:pt idx="151902">
                  <c:v>57197</c:v>
                </c:pt>
                <c:pt idx="151903">
                  <c:v>57197</c:v>
                </c:pt>
                <c:pt idx="151904">
                  <c:v>57197</c:v>
                </c:pt>
                <c:pt idx="151905">
                  <c:v>57197</c:v>
                </c:pt>
                <c:pt idx="151906">
                  <c:v>57197</c:v>
                </c:pt>
                <c:pt idx="151907">
                  <c:v>57197</c:v>
                </c:pt>
                <c:pt idx="151908">
                  <c:v>57197</c:v>
                </c:pt>
                <c:pt idx="151909">
                  <c:v>57197</c:v>
                </c:pt>
                <c:pt idx="151910">
                  <c:v>57197</c:v>
                </c:pt>
                <c:pt idx="151911">
                  <c:v>57197</c:v>
                </c:pt>
                <c:pt idx="151912">
                  <c:v>57197</c:v>
                </c:pt>
                <c:pt idx="151913">
                  <c:v>57197</c:v>
                </c:pt>
                <c:pt idx="151914">
                  <c:v>57197</c:v>
                </c:pt>
                <c:pt idx="151915">
                  <c:v>57197</c:v>
                </c:pt>
                <c:pt idx="151916">
                  <c:v>57197</c:v>
                </c:pt>
                <c:pt idx="151917">
                  <c:v>57197</c:v>
                </c:pt>
                <c:pt idx="151918">
                  <c:v>57197</c:v>
                </c:pt>
                <c:pt idx="151919">
                  <c:v>57197</c:v>
                </c:pt>
                <c:pt idx="151920">
                  <c:v>57197</c:v>
                </c:pt>
                <c:pt idx="151921">
                  <c:v>57197</c:v>
                </c:pt>
                <c:pt idx="151922">
                  <c:v>57197</c:v>
                </c:pt>
                <c:pt idx="151923">
                  <c:v>57197</c:v>
                </c:pt>
                <c:pt idx="151924">
                  <c:v>57197</c:v>
                </c:pt>
                <c:pt idx="151925">
                  <c:v>57197</c:v>
                </c:pt>
                <c:pt idx="151926">
                  <c:v>57197</c:v>
                </c:pt>
                <c:pt idx="151927">
                  <c:v>57197</c:v>
                </c:pt>
                <c:pt idx="151928">
                  <c:v>57197</c:v>
                </c:pt>
                <c:pt idx="151929">
                  <c:v>57197</c:v>
                </c:pt>
                <c:pt idx="151930">
                  <c:v>57197</c:v>
                </c:pt>
                <c:pt idx="151931">
                  <c:v>57197</c:v>
                </c:pt>
                <c:pt idx="151932">
                  <c:v>57197</c:v>
                </c:pt>
                <c:pt idx="151933">
                  <c:v>57197</c:v>
                </c:pt>
                <c:pt idx="151934">
                  <c:v>57197</c:v>
                </c:pt>
                <c:pt idx="151935">
                  <c:v>57197</c:v>
                </c:pt>
                <c:pt idx="151936">
                  <c:v>57197</c:v>
                </c:pt>
                <c:pt idx="151937">
                  <c:v>57197</c:v>
                </c:pt>
                <c:pt idx="151938">
                  <c:v>57197</c:v>
                </c:pt>
                <c:pt idx="151939">
                  <c:v>57197</c:v>
                </c:pt>
                <c:pt idx="151940">
                  <c:v>57197</c:v>
                </c:pt>
                <c:pt idx="151941">
                  <c:v>57197</c:v>
                </c:pt>
                <c:pt idx="151942">
                  <c:v>57197</c:v>
                </c:pt>
                <c:pt idx="151943">
                  <c:v>57197</c:v>
                </c:pt>
                <c:pt idx="151944">
                  <c:v>57197</c:v>
                </c:pt>
                <c:pt idx="151945">
                  <c:v>57197</c:v>
                </c:pt>
                <c:pt idx="151946">
                  <c:v>57197</c:v>
                </c:pt>
                <c:pt idx="151947">
                  <c:v>57197</c:v>
                </c:pt>
                <c:pt idx="151948">
                  <c:v>57197</c:v>
                </c:pt>
                <c:pt idx="151949">
                  <c:v>57197</c:v>
                </c:pt>
                <c:pt idx="151950">
                  <c:v>57197</c:v>
                </c:pt>
                <c:pt idx="151951">
                  <c:v>57197</c:v>
                </c:pt>
                <c:pt idx="151952">
                  <c:v>57197</c:v>
                </c:pt>
                <c:pt idx="151953">
                  <c:v>57197</c:v>
                </c:pt>
                <c:pt idx="151954">
                  <c:v>57197</c:v>
                </c:pt>
                <c:pt idx="151955">
                  <c:v>57197</c:v>
                </c:pt>
                <c:pt idx="151956">
                  <c:v>57197</c:v>
                </c:pt>
                <c:pt idx="151957">
                  <c:v>57197</c:v>
                </c:pt>
                <c:pt idx="151958">
                  <c:v>57197</c:v>
                </c:pt>
                <c:pt idx="151959">
                  <c:v>57197</c:v>
                </c:pt>
                <c:pt idx="151960">
                  <c:v>57197</c:v>
                </c:pt>
                <c:pt idx="151961">
                  <c:v>57197</c:v>
                </c:pt>
                <c:pt idx="151962">
                  <c:v>57197</c:v>
                </c:pt>
                <c:pt idx="151963">
                  <c:v>57197</c:v>
                </c:pt>
                <c:pt idx="151964">
                  <c:v>57197</c:v>
                </c:pt>
                <c:pt idx="151965">
                  <c:v>57197</c:v>
                </c:pt>
                <c:pt idx="151966">
                  <c:v>57197</c:v>
                </c:pt>
                <c:pt idx="151967">
                  <c:v>57197</c:v>
                </c:pt>
                <c:pt idx="151968">
                  <c:v>57197</c:v>
                </c:pt>
                <c:pt idx="151969">
                  <c:v>57197</c:v>
                </c:pt>
                <c:pt idx="151970">
                  <c:v>57197</c:v>
                </c:pt>
                <c:pt idx="151971">
                  <c:v>57197</c:v>
                </c:pt>
                <c:pt idx="151972">
                  <c:v>57197</c:v>
                </c:pt>
                <c:pt idx="151973">
                  <c:v>57197</c:v>
                </c:pt>
                <c:pt idx="151974">
                  <c:v>57197</c:v>
                </c:pt>
                <c:pt idx="151975">
                  <c:v>57197</c:v>
                </c:pt>
                <c:pt idx="151976">
                  <c:v>57197</c:v>
                </c:pt>
                <c:pt idx="151977">
                  <c:v>57197</c:v>
                </c:pt>
                <c:pt idx="151978">
                  <c:v>57197</c:v>
                </c:pt>
                <c:pt idx="151979">
                  <c:v>57197</c:v>
                </c:pt>
                <c:pt idx="151980">
                  <c:v>57197</c:v>
                </c:pt>
                <c:pt idx="151981">
                  <c:v>57197</c:v>
                </c:pt>
                <c:pt idx="151982">
                  <c:v>57197</c:v>
                </c:pt>
                <c:pt idx="151983">
                  <c:v>57197</c:v>
                </c:pt>
                <c:pt idx="151984">
                  <c:v>57197</c:v>
                </c:pt>
                <c:pt idx="151985">
                  <c:v>57197</c:v>
                </c:pt>
                <c:pt idx="151986">
                  <c:v>57197</c:v>
                </c:pt>
                <c:pt idx="151987">
                  <c:v>57197</c:v>
                </c:pt>
                <c:pt idx="151988">
                  <c:v>57197</c:v>
                </c:pt>
                <c:pt idx="151989">
                  <c:v>57197</c:v>
                </c:pt>
                <c:pt idx="151990">
                  <c:v>57197</c:v>
                </c:pt>
                <c:pt idx="151991">
                  <c:v>57197</c:v>
                </c:pt>
                <c:pt idx="151992">
                  <c:v>57197</c:v>
                </c:pt>
                <c:pt idx="151993">
                  <c:v>57197</c:v>
                </c:pt>
                <c:pt idx="151994">
                  <c:v>57197</c:v>
                </c:pt>
                <c:pt idx="151995">
                  <c:v>57197</c:v>
                </c:pt>
                <c:pt idx="151996">
                  <c:v>57197</c:v>
                </c:pt>
                <c:pt idx="151997">
                  <c:v>57197</c:v>
                </c:pt>
                <c:pt idx="151998">
                  <c:v>57197</c:v>
                </c:pt>
                <c:pt idx="151999">
                  <c:v>57197</c:v>
                </c:pt>
                <c:pt idx="152000">
                  <c:v>57197</c:v>
                </c:pt>
                <c:pt idx="152001">
                  <c:v>57197</c:v>
                </c:pt>
                <c:pt idx="152002">
                  <c:v>57197</c:v>
                </c:pt>
                <c:pt idx="152003">
                  <c:v>57197</c:v>
                </c:pt>
                <c:pt idx="152004">
                  <c:v>57197</c:v>
                </c:pt>
                <c:pt idx="152005">
                  <c:v>57197</c:v>
                </c:pt>
                <c:pt idx="152006">
                  <c:v>57197</c:v>
                </c:pt>
                <c:pt idx="152007">
                  <c:v>57197</c:v>
                </c:pt>
                <c:pt idx="152008">
                  <c:v>57197</c:v>
                </c:pt>
                <c:pt idx="152009">
                  <c:v>57197</c:v>
                </c:pt>
                <c:pt idx="152010">
                  <c:v>57197</c:v>
                </c:pt>
                <c:pt idx="152011">
                  <c:v>57197</c:v>
                </c:pt>
                <c:pt idx="152012">
                  <c:v>57197</c:v>
                </c:pt>
                <c:pt idx="152013">
                  <c:v>57197</c:v>
                </c:pt>
                <c:pt idx="152014">
                  <c:v>57197</c:v>
                </c:pt>
                <c:pt idx="152015">
                  <c:v>57197</c:v>
                </c:pt>
                <c:pt idx="152016">
                  <c:v>57197</c:v>
                </c:pt>
                <c:pt idx="152017">
                  <c:v>57197</c:v>
                </c:pt>
                <c:pt idx="152018">
                  <c:v>57197</c:v>
                </c:pt>
                <c:pt idx="152019">
                  <c:v>57197</c:v>
                </c:pt>
                <c:pt idx="152020">
                  <c:v>57197</c:v>
                </c:pt>
                <c:pt idx="152021">
                  <c:v>57197</c:v>
                </c:pt>
                <c:pt idx="152022">
                  <c:v>57197</c:v>
                </c:pt>
                <c:pt idx="152023">
                  <c:v>57197</c:v>
                </c:pt>
                <c:pt idx="152024">
                  <c:v>57197</c:v>
                </c:pt>
                <c:pt idx="152025">
                  <c:v>57197</c:v>
                </c:pt>
                <c:pt idx="152026">
                  <c:v>57197</c:v>
                </c:pt>
                <c:pt idx="152027">
                  <c:v>57197</c:v>
                </c:pt>
                <c:pt idx="152028">
                  <c:v>57197</c:v>
                </c:pt>
                <c:pt idx="152029">
                  <c:v>57197</c:v>
                </c:pt>
                <c:pt idx="152030">
                  <c:v>57197</c:v>
                </c:pt>
                <c:pt idx="152031">
                  <c:v>57197</c:v>
                </c:pt>
                <c:pt idx="152032">
                  <c:v>57197</c:v>
                </c:pt>
                <c:pt idx="152033">
                  <c:v>57197</c:v>
                </c:pt>
                <c:pt idx="152034">
                  <c:v>57197</c:v>
                </c:pt>
                <c:pt idx="152035">
                  <c:v>57197</c:v>
                </c:pt>
                <c:pt idx="152036">
                  <c:v>57197</c:v>
                </c:pt>
                <c:pt idx="152037">
                  <c:v>57197</c:v>
                </c:pt>
                <c:pt idx="152038">
                  <c:v>57197</c:v>
                </c:pt>
                <c:pt idx="152039">
                  <c:v>57197</c:v>
                </c:pt>
                <c:pt idx="152040">
                  <c:v>57197</c:v>
                </c:pt>
                <c:pt idx="152041">
                  <c:v>57197</c:v>
                </c:pt>
                <c:pt idx="152042">
                  <c:v>57197</c:v>
                </c:pt>
                <c:pt idx="152043">
                  <c:v>57197</c:v>
                </c:pt>
                <c:pt idx="152044">
                  <c:v>57197</c:v>
                </c:pt>
                <c:pt idx="152045">
                  <c:v>57197</c:v>
                </c:pt>
                <c:pt idx="152046">
                  <c:v>57197</c:v>
                </c:pt>
                <c:pt idx="152047">
                  <c:v>57197</c:v>
                </c:pt>
                <c:pt idx="152048">
                  <c:v>57197</c:v>
                </c:pt>
                <c:pt idx="152049">
                  <c:v>57197</c:v>
                </c:pt>
                <c:pt idx="152050">
                  <c:v>57197</c:v>
                </c:pt>
                <c:pt idx="152051">
                  <c:v>57197</c:v>
                </c:pt>
                <c:pt idx="152052">
                  <c:v>57197</c:v>
                </c:pt>
                <c:pt idx="152053">
                  <c:v>57197</c:v>
                </c:pt>
                <c:pt idx="152054">
                  <c:v>57197</c:v>
                </c:pt>
                <c:pt idx="152055">
                  <c:v>57197</c:v>
                </c:pt>
                <c:pt idx="152056">
                  <c:v>57197</c:v>
                </c:pt>
                <c:pt idx="152057">
                  <c:v>57197</c:v>
                </c:pt>
                <c:pt idx="152058">
                  <c:v>57197</c:v>
                </c:pt>
                <c:pt idx="152059">
                  <c:v>57197</c:v>
                </c:pt>
                <c:pt idx="152060">
                  <c:v>57197</c:v>
                </c:pt>
                <c:pt idx="152061">
                  <c:v>57197</c:v>
                </c:pt>
                <c:pt idx="152062">
                  <c:v>57197</c:v>
                </c:pt>
                <c:pt idx="152063">
                  <c:v>57197</c:v>
                </c:pt>
                <c:pt idx="152064">
                  <c:v>57197</c:v>
                </c:pt>
                <c:pt idx="152065">
                  <c:v>57197</c:v>
                </c:pt>
                <c:pt idx="152066">
                  <c:v>57197</c:v>
                </c:pt>
                <c:pt idx="152067">
                  <c:v>57197</c:v>
                </c:pt>
                <c:pt idx="152068">
                  <c:v>57197</c:v>
                </c:pt>
                <c:pt idx="152069">
                  <c:v>57197</c:v>
                </c:pt>
                <c:pt idx="152070">
                  <c:v>57197</c:v>
                </c:pt>
                <c:pt idx="152071">
                  <c:v>57197</c:v>
                </c:pt>
                <c:pt idx="152072">
                  <c:v>57197</c:v>
                </c:pt>
                <c:pt idx="152073">
                  <c:v>57197</c:v>
                </c:pt>
                <c:pt idx="152074">
                  <c:v>57197</c:v>
                </c:pt>
                <c:pt idx="152075">
                  <c:v>57197</c:v>
                </c:pt>
                <c:pt idx="152076">
                  <c:v>57197</c:v>
                </c:pt>
                <c:pt idx="152077">
                  <c:v>57197</c:v>
                </c:pt>
                <c:pt idx="152078">
                  <c:v>57197</c:v>
                </c:pt>
                <c:pt idx="152079">
                  <c:v>57197</c:v>
                </c:pt>
                <c:pt idx="152080">
                  <c:v>57197</c:v>
                </c:pt>
                <c:pt idx="152081">
                  <c:v>57197</c:v>
                </c:pt>
                <c:pt idx="152082">
                  <c:v>57197</c:v>
                </c:pt>
                <c:pt idx="152083">
                  <c:v>57197</c:v>
                </c:pt>
                <c:pt idx="152084">
                  <c:v>57197</c:v>
                </c:pt>
                <c:pt idx="152085">
                  <c:v>57197</c:v>
                </c:pt>
                <c:pt idx="152086">
                  <c:v>57197</c:v>
                </c:pt>
                <c:pt idx="152087">
                  <c:v>57197</c:v>
                </c:pt>
                <c:pt idx="152088">
                  <c:v>57197</c:v>
                </c:pt>
                <c:pt idx="152089">
                  <c:v>57197</c:v>
                </c:pt>
                <c:pt idx="152090">
                  <c:v>57197</c:v>
                </c:pt>
                <c:pt idx="152091">
                  <c:v>57197</c:v>
                </c:pt>
                <c:pt idx="152092">
                  <c:v>57197</c:v>
                </c:pt>
                <c:pt idx="152093">
                  <c:v>57197</c:v>
                </c:pt>
                <c:pt idx="152094">
                  <c:v>57197</c:v>
                </c:pt>
                <c:pt idx="152095">
                  <c:v>57197</c:v>
                </c:pt>
                <c:pt idx="152096">
                  <c:v>57197</c:v>
                </c:pt>
                <c:pt idx="152097">
                  <c:v>57197</c:v>
                </c:pt>
                <c:pt idx="152098">
                  <c:v>57197</c:v>
                </c:pt>
                <c:pt idx="152099">
                  <c:v>57197</c:v>
                </c:pt>
                <c:pt idx="152100">
                  <c:v>57197</c:v>
                </c:pt>
                <c:pt idx="152101">
                  <c:v>57197</c:v>
                </c:pt>
                <c:pt idx="152102">
                  <c:v>57197</c:v>
                </c:pt>
                <c:pt idx="152103">
                  <c:v>57197</c:v>
                </c:pt>
                <c:pt idx="152104">
                  <c:v>57197</c:v>
                </c:pt>
                <c:pt idx="152105">
                  <c:v>57197</c:v>
                </c:pt>
                <c:pt idx="152106">
                  <c:v>57197</c:v>
                </c:pt>
                <c:pt idx="152107">
                  <c:v>57197</c:v>
                </c:pt>
                <c:pt idx="152108">
                  <c:v>57197</c:v>
                </c:pt>
                <c:pt idx="152109">
                  <c:v>57197</c:v>
                </c:pt>
                <c:pt idx="152110">
                  <c:v>57197</c:v>
                </c:pt>
                <c:pt idx="152111">
                  <c:v>57197</c:v>
                </c:pt>
                <c:pt idx="152112">
                  <c:v>57197</c:v>
                </c:pt>
                <c:pt idx="152113">
                  <c:v>57197</c:v>
                </c:pt>
                <c:pt idx="152114">
                  <c:v>57197</c:v>
                </c:pt>
                <c:pt idx="152115">
                  <c:v>57197</c:v>
                </c:pt>
                <c:pt idx="152116">
                  <c:v>57197</c:v>
                </c:pt>
                <c:pt idx="152117">
                  <c:v>57197</c:v>
                </c:pt>
                <c:pt idx="152118">
                  <c:v>57197</c:v>
                </c:pt>
                <c:pt idx="152119">
                  <c:v>57197</c:v>
                </c:pt>
                <c:pt idx="152120">
                  <c:v>57197</c:v>
                </c:pt>
                <c:pt idx="152121">
                  <c:v>57197</c:v>
                </c:pt>
                <c:pt idx="152122">
                  <c:v>57197</c:v>
                </c:pt>
                <c:pt idx="152123">
                  <c:v>57197</c:v>
                </c:pt>
                <c:pt idx="152124">
                  <c:v>57197</c:v>
                </c:pt>
                <c:pt idx="152125">
                  <c:v>57197</c:v>
                </c:pt>
                <c:pt idx="152126">
                  <c:v>57197</c:v>
                </c:pt>
                <c:pt idx="152127">
                  <c:v>57197</c:v>
                </c:pt>
                <c:pt idx="152128">
                  <c:v>57197</c:v>
                </c:pt>
                <c:pt idx="152129">
                  <c:v>57197</c:v>
                </c:pt>
                <c:pt idx="152130">
                  <c:v>57197</c:v>
                </c:pt>
                <c:pt idx="152131">
                  <c:v>57197</c:v>
                </c:pt>
                <c:pt idx="152132">
                  <c:v>57197</c:v>
                </c:pt>
                <c:pt idx="152133">
                  <c:v>57197</c:v>
                </c:pt>
                <c:pt idx="152134">
                  <c:v>57197</c:v>
                </c:pt>
                <c:pt idx="152135">
                  <c:v>57197</c:v>
                </c:pt>
                <c:pt idx="152136">
                  <c:v>57197</c:v>
                </c:pt>
                <c:pt idx="152137">
                  <c:v>57197</c:v>
                </c:pt>
                <c:pt idx="152138">
                  <c:v>57197</c:v>
                </c:pt>
                <c:pt idx="152139">
                  <c:v>57197</c:v>
                </c:pt>
                <c:pt idx="152140">
                  <c:v>57197</c:v>
                </c:pt>
                <c:pt idx="152141">
                  <c:v>57197</c:v>
                </c:pt>
                <c:pt idx="152142">
                  <c:v>57197</c:v>
                </c:pt>
                <c:pt idx="152143">
                  <c:v>57197</c:v>
                </c:pt>
                <c:pt idx="152144">
                  <c:v>57197</c:v>
                </c:pt>
                <c:pt idx="152145">
                  <c:v>57197</c:v>
                </c:pt>
                <c:pt idx="152146">
                  <c:v>57197</c:v>
                </c:pt>
                <c:pt idx="152147">
                  <c:v>57197</c:v>
                </c:pt>
                <c:pt idx="152148">
                  <c:v>57197</c:v>
                </c:pt>
                <c:pt idx="152149">
                  <c:v>57197</c:v>
                </c:pt>
                <c:pt idx="152150">
                  <c:v>57197</c:v>
                </c:pt>
                <c:pt idx="152151">
                  <c:v>57197</c:v>
                </c:pt>
                <c:pt idx="152152">
                  <c:v>57197</c:v>
                </c:pt>
                <c:pt idx="152153">
                  <c:v>57197</c:v>
                </c:pt>
                <c:pt idx="152154">
                  <c:v>57197</c:v>
                </c:pt>
                <c:pt idx="152155">
                  <c:v>57197</c:v>
                </c:pt>
                <c:pt idx="152156">
                  <c:v>57197</c:v>
                </c:pt>
                <c:pt idx="152157">
                  <c:v>57197</c:v>
                </c:pt>
                <c:pt idx="152158">
                  <c:v>57197</c:v>
                </c:pt>
                <c:pt idx="152159">
                  <c:v>57197</c:v>
                </c:pt>
                <c:pt idx="152160">
                  <c:v>57197</c:v>
                </c:pt>
                <c:pt idx="152161">
                  <c:v>57197</c:v>
                </c:pt>
                <c:pt idx="152162">
                  <c:v>57197</c:v>
                </c:pt>
                <c:pt idx="152163">
                  <c:v>57197</c:v>
                </c:pt>
                <c:pt idx="152164">
                  <c:v>57197</c:v>
                </c:pt>
                <c:pt idx="152165">
                  <c:v>57197</c:v>
                </c:pt>
                <c:pt idx="152166">
                  <c:v>57197</c:v>
                </c:pt>
                <c:pt idx="152167">
                  <c:v>57197</c:v>
                </c:pt>
                <c:pt idx="152168">
                  <c:v>57197</c:v>
                </c:pt>
                <c:pt idx="152169">
                  <c:v>57197</c:v>
                </c:pt>
                <c:pt idx="152170">
                  <c:v>57197</c:v>
                </c:pt>
                <c:pt idx="152171">
                  <c:v>57197</c:v>
                </c:pt>
                <c:pt idx="152172">
                  <c:v>57197</c:v>
                </c:pt>
                <c:pt idx="152173">
                  <c:v>57197</c:v>
                </c:pt>
                <c:pt idx="152174">
                  <c:v>57197</c:v>
                </c:pt>
                <c:pt idx="152175">
                  <c:v>57197</c:v>
                </c:pt>
                <c:pt idx="152176">
                  <c:v>57197</c:v>
                </c:pt>
                <c:pt idx="152177">
                  <c:v>57197</c:v>
                </c:pt>
                <c:pt idx="152178">
                  <c:v>57197</c:v>
                </c:pt>
                <c:pt idx="152179">
                  <c:v>57197</c:v>
                </c:pt>
                <c:pt idx="152180">
                  <c:v>57197</c:v>
                </c:pt>
                <c:pt idx="152181">
                  <c:v>57197</c:v>
                </c:pt>
                <c:pt idx="152182">
                  <c:v>57197</c:v>
                </c:pt>
                <c:pt idx="152183">
                  <c:v>57197</c:v>
                </c:pt>
                <c:pt idx="152184">
                  <c:v>57197</c:v>
                </c:pt>
                <c:pt idx="152185">
                  <c:v>57197</c:v>
                </c:pt>
                <c:pt idx="152186">
                  <c:v>57197</c:v>
                </c:pt>
                <c:pt idx="152187">
                  <c:v>57197</c:v>
                </c:pt>
                <c:pt idx="152188">
                  <c:v>57197</c:v>
                </c:pt>
                <c:pt idx="152189">
                  <c:v>57197</c:v>
                </c:pt>
                <c:pt idx="152190">
                  <c:v>57197</c:v>
                </c:pt>
                <c:pt idx="152191">
                  <c:v>57197</c:v>
                </c:pt>
                <c:pt idx="152192">
                  <c:v>57197</c:v>
                </c:pt>
                <c:pt idx="152193">
                  <c:v>57197</c:v>
                </c:pt>
                <c:pt idx="152194">
                  <c:v>57197</c:v>
                </c:pt>
                <c:pt idx="152195">
                  <c:v>57197</c:v>
                </c:pt>
                <c:pt idx="152196">
                  <c:v>57197</c:v>
                </c:pt>
                <c:pt idx="152197">
                  <c:v>57197</c:v>
                </c:pt>
                <c:pt idx="152198">
                  <c:v>57197</c:v>
                </c:pt>
                <c:pt idx="152199">
                  <c:v>57197</c:v>
                </c:pt>
                <c:pt idx="152200">
                  <c:v>57197</c:v>
                </c:pt>
                <c:pt idx="152201">
                  <c:v>57197</c:v>
                </c:pt>
                <c:pt idx="152202">
                  <c:v>57197</c:v>
                </c:pt>
                <c:pt idx="152203">
                  <c:v>57197</c:v>
                </c:pt>
                <c:pt idx="152204">
                  <c:v>57197</c:v>
                </c:pt>
                <c:pt idx="152205">
                  <c:v>57197</c:v>
                </c:pt>
                <c:pt idx="152206">
                  <c:v>57197</c:v>
                </c:pt>
                <c:pt idx="152207">
                  <c:v>57197</c:v>
                </c:pt>
                <c:pt idx="152208">
                  <c:v>57197</c:v>
                </c:pt>
                <c:pt idx="152209">
                  <c:v>57197</c:v>
                </c:pt>
                <c:pt idx="152210">
                  <c:v>57197</c:v>
                </c:pt>
                <c:pt idx="152211">
                  <c:v>57197</c:v>
                </c:pt>
                <c:pt idx="152212">
                  <c:v>57197</c:v>
                </c:pt>
                <c:pt idx="152213">
                  <c:v>57197</c:v>
                </c:pt>
                <c:pt idx="152214">
                  <c:v>57197</c:v>
                </c:pt>
                <c:pt idx="152215">
                  <c:v>57197</c:v>
                </c:pt>
                <c:pt idx="152216">
                  <c:v>57197</c:v>
                </c:pt>
                <c:pt idx="152217">
                  <c:v>57197</c:v>
                </c:pt>
                <c:pt idx="152218">
                  <c:v>57197</c:v>
                </c:pt>
                <c:pt idx="152219">
                  <c:v>57197</c:v>
                </c:pt>
                <c:pt idx="152220">
                  <c:v>57197</c:v>
                </c:pt>
                <c:pt idx="152221">
                  <c:v>57197</c:v>
                </c:pt>
                <c:pt idx="152222">
                  <c:v>57197</c:v>
                </c:pt>
                <c:pt idx="152223">
                  <c:v>57197</c:v>
                </c:pt>
                <c:pt idx="152224">
                  <c:v>57197</c:v>
                </c:pt>
                <c:pt idx="152225">
                  <c:v>57197</c:v>
                </c:pt>
                <c:pt idx="152226">
                  <c:v>57197</c:v>
                </c:pt>
                <c:pt idx="152227">
                  <c:v>57197</c:v>
                </c:pt>
                <c:pt idx="152228">
                  <c:v>57197</c:v>
                </c:pt>
                <c:pt idx="152229">
                  <c:v>57197</c:v>
                </c:pt>
                <c:pt idx="152230">
                  <c:v>57197</c:v>
                </c:pt>
                <c:pt idx="152231">
                  <c:v>57197</c:v>
                </c:pt>
                <c:pt idx="152232">
                  <c:v>57197</c:v>
                </c:pt>
                <c:pt idx="152233">
                  <c:v>57197</c:v>
                </c:pt>
                <c:pt idx="152234">
                  <c:v>57197</c:v>
                </c:pt>
                <c:pt idx="152235">
                  <c:v>57197</c:v>
                </c:pt>
                <c:pt idx="152236">
                  <c:v>57197</c:v>
                </c:pt>
                <c:pt idx="152237">
                  <c:v>57197</c:v>
                </c:pt>
                <c:pt idx="152238">
                  <c:v>57197</c:v>
                </c:pt>
                <c:pt idx="152239">
                  <c:v>57197</c:v>
                </c:pt>
                <c:pt idx="152240">
                  <c:v>57197</c:v>
                </c:pt>
                <c:pt idx="152241">
                  <c:v>57197</c:v>
                </c:pt>
                <c:pt idx="152242">
                  <c:v>57197</c:v>
                </c:pt>
                <c:pt idx="152243">
                  <c:v>57197</c:v>
                </c:pt>
                <c:pt idx="152244">
                  <c:v>57197</c:v>
                </c:pt>
                <c:pt idx="152245">
                  <c:v>57197</c:v>
                </c:pt>
                <c:pt idx="152246">
                  <c:v>57197</c:v>
                </c:pt>
                <c:pt idx="152247">
                  <c:v>57197</c:v>
                </c:pt>
                <c:pt idx="152248">
                  <c:v>57197</c:v>
                </c:pt>
                <c:pt idx="152249">
                  <c:v>57197</c:v>
                </c:pt>
                <c:pt idx="152250">
                  <c:v>57197</c:v>
                </c:pt>
                <c:pt idx="152251">
                  <c:v>57197</c:v>
                </c:pt>
                <c:pt idx="152252">
                  <c:v>57197</c:v>
                </c:pt>
                <c:pt idx="152253">
                  <c:v>57197</c:v>
                </c:pt>
                <c:pt idx="152254">
                  <c:v>57197</c:v>
                </c:pt>
                <c:pt idx="152255">
                  <c:v>57197</c:v>
                </c:pt>
                <c:pt idx="152256">
                  <c:v>57197</c:v>
                </c:pt>
                <c:pt idx="152257">
                  <c:v>57197</c:v>
                </c:pt>
                <c:pt idx="152258">
                  <c:v>57197</c:v>
                </c:pt>
                <c:pt idx="152259">
                  <c:v>57197</c:v>
                </c:pt>
                <c:pt idx="152260">
                  <c:v>57197</c:v>
                </c:pt>
                <c:pt idx="152261">
                  <c:v>57197</c:v>
                </c:pt>
                <c:pt idx="152262">
                  <c:v>57197</c:v>
                </c:pt>
                <c:pt idx="152263">
                  <c:v>57197</c:v>
                </c:pt>
                <c:pt idx="152264">
                  <c:v>57197</c:v>
                </c:pt>
                <c:pt idx="152265">
                  <c:v>57197</c:v>
                </c:pt>
                <c:pt idx="152266">
                  <c:v>57197</c:v>
                </c:pt>
                <c:pt idx="152267">
                  <c:v>57197</c:v>
                </c:pt>
                <c:pt idx="152268">
                  <c:v>57197</c:v>
                </c:pt>
                <c:pt idx="152269">
                  <c:v>57197</c:v>
                </c:pt>
                <c:pt idx="152270">
                  <c:v>57197</c:v>
                </c:pt>
                <c:pt idx="152271">
                  <c:v>57197</c:v>
                </c:pt>
                <c:pt idx="152272">
                  <c:v>57197</c:v>
                </c:pt>
                <c:pt idx="152273">
                  <c:v>57197</c:v>
                </c:pt>
                <c:pt idx="152274">
                  <c:v>57197</c:v>
                </c:pt>
                <c:pt idx="152275">
                  <c:v>57197</c:v>
                </c:pt>
                <c:pt idx="152276">
                  <c:v>57197</c:v>
                </c:pt>
                <c:pt idx="152277">
                  <c:v>57197</c:v>
                </c:pt>
                <c:pt idx="152278">
                  <c:v>57197</c:v>
                </c:pt>
                <c:pt idx="152279">
                  <c:v>57197</c:v>
                </c:pt>
                <c:pt idx="152280">
                  <c:v>57197</c:v>
                </c:pt>
                <c:pt idx="152281">
                  <c:v>57197</c:v>
                </c:pt>
                <c:pt idx="152282">
                  <c:v>57197</c:v>
                </c:pt>
                <c:pt idx="152283">
                  <c:v>57197</c:v>
                </c:pt>
                <c:pt idx="152284">
                  <c:v>57197</c:v>
                </c:pt>
                <c:pt idx="152285">
                  <c:v>57197</c:v>
                </c:pt>
                <c:pt idx="152286">
                  <c:v>57197</c:v>
                </c:pt>
                <c:pt idx="152287">
                  <c:v>57197</c:v>
                </c:pt>
                <c:pt idx="152288">
                  <c:v>57197</c:v>
                </c:pt>
                <c:pt idx="152289">
                  <c:v>57197</c:v>
                </c:pt>
                <c:pt idx="152290">
                  <c:v>57197</c:v>
                </c:pt>
                <c:pt idx="152291">
                  <c:v>57197</c:v>
                </c:pt>
                <c:pt idx="152292">
                  <c:v>57197</c:v>
                </c:pt>
                <c:pt idx="152293">
                  <c:v>57197</c:v>
                </c:pt>
                <c:pt idx="152294">
                  <c:v>57197</c:v>
                </c:pt>
                <c:pt idx="152295">
                  <c:v>57197</c:v>
                </c:pt>
                <c:pt idx="152296">
                  <c:v>57197</c:v>
                </c:pt>
                <c:pt idx="152297">
                  <c:v>57197</c:v>
                </c:pt>
                <c:pt idx="152298">
                  <c:v>57197</c:v>
                </c:pt>
                <c:pt idx="152299">
                  <c:v>57197</c:v>
                </c:pt>
                <c:pt idx="152300">
                  <c:v>57197</c:v>
                </c:pt>
                <c:pt idx="152301">
                  <c:v>57197</c:v>
                </c:pt>
                <c:pt idx="152302">
                  <c:v>57197</c:v>
                </c:pt>
                <c:pt idx="152303">
                  <c:v>57197</c:v>
                </c:pt>
                <c:pt idx="152304">
                  <c:v>57197</c:v>
                </c:pt>
                <c:pt idx="152305">
                  <c:v>57197</c:v>
                </c:pt>
                <c:pt idx="152306">
                  <c:v>57197</c:v>
                </c:pt>
                <c:pt idx="152307">
                  <c:v>57197</c:v>
                </c:pt>
                <c:pt idx="152308">
                  <c:v>57197</c:v>
                </c:pt>
                <c:pt idx="152309">
                  <c:v>57197</c:v>
                </c:pt>
                <c:pt idx="152310">
                  <c:v>57197</c:v>
                </c:pt>
                <c:pt idx="152311">
                  <c:v>57197</c:v>
                </c:pt>
                <c:pt idx="152312">
                  <c:v>57197</c:v>
                </c:pt>
                <c:pt idx="152313">
                  <c:v>57197</c:v>
                </c:pt>
                <c:pt idx="152314">
                  <c:v>57197</c:v>
                </c:pt>
                <c:pt idx="152315">
                  <c:v>57197</c:v>
                </c:pt>
                <c:pt idx="152316">
                  <c:v>57197</c:v>
                </c:pt>
                <c:pt idx="152317">
                  <c:v>57197</c:v>
                </c:pt>
                <c:pt idx="152318">
                  <c:v>57197</c:v>
                </c:pt>
                <c:pt idx="152319">
                  <c:v>57197</c:v>
                </c:pt>
                <c:pt idx="152320">
                  <c:v>57197</c:v>
                </c:pt>
                <c:pt idx="152321">
                  <c:v>57197</c:v>
                </c:pt>
                <c:pt idx="152322">
                  <c:v>57197</c:v>
                </c:pt>
                <c:pt idx="152323">
                  <c:v>57197</c:v>
                </c:pt>
                <c:pt idx="152324">
                  <c:v>57197</c:v>
                </c:pt>
                <c:pt idx="152325">
                  <c:v>57197</c:v>
                </c:pt>
                <c:pt idx="152326">
                  <c:v>57197</c:v>
                </c:pt>
                <c:pt idx="152327">
                  <c:v>57197</c:v>
                </c:pt>
                <c:pt idx="152328">
                  <c:v>57197</c:v>
                </c:pt>
                <c:pt idx="152329">
                  <c:v>57197</c:v>
                </c:pt>
                <c:pt idx="152330">
                  <c:v>57197</c:v>
                </c:pt>
                <c:pt idx="152331">
                  <c:v>57197</c:v>
                </c:pt>
                <c:pt idx="152332">
                  <c:v>57197</c:v>
                </c:pt>
                <c:pt idx="152333">
                  <c:v>57197</c:v>
                </c:pt>
                <c:pt idx="152334">
                  <c:v>57197</c:v>
                </c:pt>
                <c:pt idx="152335">
                  <c:v>57197</c:v>
                </c:pt>
                <c:pt idx="152336">
                  <c:v>57197</c:v>
                </c:pt>
                <c:pt idx="152337">
                  <c:v>57197</c:v>
                </c:pt>
                <c:pt idx="152338">
                  <c:v>57197</c:v>
                </c:pt>
                <c:pt idx="152339">
                  <c:v>57197</c:v>
                </c:pt>
                <c:pt idx="152340">
                  <c:v>57197</c:v>
                </c:pt>
                <c:pt idx="152341">
                  <c:v>57197</c:v>
                </c:pt>
                <c:pt idx="152342">
                  <c:v>57197</c:v>
                </c:pt>
                <c:pt idx="152343">
                  <c:v>57197</c:v>
                </c:pt>
                <c:pt idx="152344">
                  <c:v>57197</c:v>
                </c:pt>
                <c:pt idx="152345">
                  <c:v>57197</c:v>
                </c:pt>
                <c:pt idx="152346">
                  <c:v>57197</c:v>
                </c:pt>
                <c:pt idx="152347">
                  <c:v>57197</c:v>
                </c:pt>
                <c:pt idx="152348">
                  <c:v>57197</c:v>
                </c:pt>
                <c:pt idx="152349">
                  <c:v>57197</c:v>
                </c:pt>
                <c:pt idx="152350">
                  <c:v>57197</c:v>
                </c:pt>
                <c:pt idx="152351">
                  <c:v>57197</c:v>
                </c:pt>
                <c:pt idx="152352">
                  <c:v>57197</c:v>
                </c:pt>
                <c:pt idx="152353">
                  <c:v>57197</c:v>
                </c:pt>
                <c:pt idx="152354">
                  <c:v>57197</c:v>
                </c:pt>
                <c:pt idx="152355">
                  <c:v>57197</c:v>
                </c:pt>
                <c:pt idx="152356">
                  <c:v>57197</c:v>
                </c:pt>
                <c:pt idx="152357">
                  <c:v>57197</c:v>
                </c:pt>
                <c:pt idx="152358">
                  <c:v>57197</c:v>
                </c:pt>
                <c:pt idx="152359">
                  <c:v>57197</c:v>
                </c:pt>
                <c:pt idx="152360">
                  <c:v>57197</c:v>
                </c:pt>
                <c:pt idx="152361">
                  <c:v>57197</c:v>
                </c:pt>
                <c:pt idx="152362">
                  <c:v>57197</c:v>
                </c:pt>
                <c:pt idx="152363">
                  <c:v>57197</c:v>
                </c:pt>
                <c:pt idx="152364">
                  <c:v>57197</c:v>
                </c:pt>
                <c:pt idx="152365">
                  <c:v>57197</c:v>
                </c:pt>
                <c:pt idx="152366">
                  <c:v>57197</c:v>
                </c:pt>
                <c:pt idx="152367">
                  <c:v>57197</c:v>
                </c:pt>
                <c:pt idx="152368">
                  <c:v>57197</c:v>
                </c:pt>
                <c:pt idx="152369">
                  <c:v>57197</c:v>
                </c:pt>
                <c:pt idx="152370">
                  <c:v>57197</c:v>
                </c:pt>
                <c:pt idx="152371">
                  <c:v>57197</c:v>
                </c:pt>
                <c:pt idx="152372">
                  <c:v>57197</c:v>
                </c:pt>
                <c:pt idx="152373">
                  <c:v>57197</c:v>
                </c:pt>
                <c:pt idx="152374">
                  <c:v>57197</c:v>
                </c:pt>
                <c:pt idx="152375">
                  <c:v>57197</c:v>
                </c:pt>
                <c:pt idx="152376">
                  <c:v>57197</c:v>
                </c:pt>
                <c:pt idx="152377">
                  <c:v>57197</c:v>
                </c:pt>
                <c:pt idx="152378">
                  <c:v>57197</c:v>
                </c:pt>
                <c:pt idx="152379">
                  <c:v>57197</c:v>
                </c:pt>
                <c:pt idx="152380">
                  <c:v>57197</c:v>
                </c:pt>
                <c:pt idx="152381">
                  <c:v>57197</c:v>
                </c:pt>
                <c:pt idx="152382">
                  <c:v>57197</c:v>
                </c:pt>
                <c:pt idx="152383">
                  <c:v>57197</c:v>
                </c:pt>
                <c:pt idx="152384">
                  <c:v>57197</c:v>
                </c:pt>
                <c:pt idx="152385">
                  <c:v>57197</c:v>
                </c:pt>
                <c:pt idx="152386">
                  <c:v>57197</c:v>
                </c:pt>
                <c:pt idx="152387">
                  <c:v>57197</c:v>
                </c:pt>
                <c:pt idx="152388">
                  <c:v>57197</c:v>
                </c:pt>
                <c:pt idx="152389">
                  <c:v>57197</c:v>
                </c:pt>
                <c:pt idx="152390">
                  <c:v>57197</c:v>
                </c:pt>
                <c:pt idx="152391">
                  <c:v>57197</c:v>
                </c:pt>
                <c:pt idx="152392">
                  <c:v>57197</c:v>
                </c:pt>
                <c:pt idx="152393">
                  <c:v>57197</c:v>
                </c:pt>
                <c:pt idx="152394">
                  <c:v>57197</c:v>
                </c:pt>
                <c:pt idx="152395">
                  <c:v>57197</c:v>
                </c:pt>
                <c:pt idx="152396">
                  <c:v>57197</c:v>
                </c:pt>
                <c:pt idx="152397">
                  <c:v>57197</c:v>
                </c:pt>
                <c:pt idx="152398">
                  <c:v>57197</c:v>
                </c:pt>
                <c:pt idx="152399">
                  <c:v>57197</c:v>
                </c:pt>
                <c:pt idx="152400">
                  <c:v>57197</c:v>
                </c:pt>
                <c:pt idx="152401">
                  <c:v>57197</c:v>
                </c:pt>
                <c:pt idx="152402">
                  <c:v>57197</c:v>
                </c:pt>
                <c:pt idx="152403">
                  <c:v>57197</c:v>
                </c:pt>
                <c:pt idx="152404">
                  <c:v>57197</c:v>
                </c:pt>
                <c:pt idx="152405">
                  <c:v>57197</c:v>
                </c:pt>
                <c:pt idx="152406">
                  <c:v>57197</c:v>
                </c:pt>
                <c:pt idx="152407">
                  <c:v>57197</c:v>
                </c:pt>
                <c:pt idx="152408">
                  <c:v>57197</c:v>
                </c:pt>
                <c:pt idx="152409">
                  <c:v>57197</c:v>
                </c:pt>
                <c:pt idx="152410">
                  <c:v>57197</c:v>
                </c:pt>
                <c:pt idx="152411">
                  <c:v>57197</c:v>
                </c:pt>
                <c:pt idx="152412">
                  <c:v>57197</c:v>
                </c:pt>
                <c:pt idx="152413">
                  <c:v>57197</c:v>
                </c:pt>
                <c:pt idx="152414">
                  <c:v>57197</c:v>
                </c:pt>
                <c:pt idx="152415">
                  <c:v>57197</c:v>
                </c:pt>
                <c:pt idx="152416">
                  <c:v>57197</c:v>
                </c:pt>
                <c:pt idx="152417">
                  <c:v>57197</c:v>
                </c:pt>
                <c:pt idx="152418">
                  <c:v>57197</c:v>
                </c:pt>
                <c:pt idx="152419">
                  <c:v>57197</c:v>
                </c:pt>
                <c:pt idx="152420">
                  <c:v>57197</c:v>
                </c:pt>
                <c:pt idx="152421">
                  <c:v>57197</c:v>
                </c:pt>
                <c:pt idx="152422">
                  <c:v>57197</c:v>
                </c:pt>
                <c:pt idx="152423">
                  <c:v>57197</c:v>
                </c:pt>
                <c:pt idx="152424">
                  <c:v>57197</c:v>
                </c:pt>
                <c:pt idx="152425">
                  <c:v>57197</c:v>
                </c:pt>
                <c:pt idx="152426">
                  <c:v>57197</c:v>
                </c:pt>
                <c:pt idx="152427">
                  <c:v>57197</c:v>
                </c:pt>
                <c:pt idx="152428">
                  <c:v>57197</c:v>
                </c:pt>
                <c:pt idx="152429">
                  <c:v>57197</c:v>
                </c:pt>
                <c:pt idx="152430">
                  <c:v>57197</c:v>
                </c:pt>
                <c:pt idx="152431">
                  <c:v>57197</c:v>
                </c:pt>
                <c:pt idx="152432">
                  <c:v>57197</c:v>
                </c:pt>
                <c:pt idx="152433">
                  <c:v>57197</c:v>
                </c:pt>
                <c:pt idx="152434">
                  <c:v>57197</c:v>
                </c:pt>
                <c:pt idx="152435">
                  <c:v>57197</c:v>
                </c:pt>
                <c:pt idx="152436">
                  <c:v>57197</c:v>
                </c:pt>
                <c:pt idx="152437">
                  <c:v>57197</c:v>
                </c:pt>
                <c:pt idx="152438">
                  <c:v>57197</c:v>
                </c:pt>
                <c:pt idx="152439">
                  <c:v>57197</c:v>
                </c:pt>
                <c:pt idx="152440">
                  <c:v>57197</c:v>
                </c:pt>
                <c:pt idx="152441">
                  <c:v>57197</c:v>
                </c:pt>
                <c:pt idx="152442">
                  <c:v>57197</c:v>
                </c:pt>
                <c:pt idx="152443">
                  <c:v>57197</c:v>
                </c:pt>
                <c:pt idx="152444">
                  <c:v>57197</c:v>
                </c:pt>
                <c:pt idx="152445">
                  <c:v>57197</c:v>
                </c:pt>
                <c:pt idx="152446">
                  <c:v>57197</c:v>
                </c:pt>
                <c:pt idx="152447">
                  <c:v>57197</c:v>
                </c:pt>
                <c:pt idx="152448">
                  <c:v>57197</c:v>
                </c:pt>
                <c:pt idx="152449">
                  <c:v>57197</c:v>
                </c:pt>
                <c:pt idx="152450">
                  <c:v>57197</c:v>
                </c:pt>
                <c:pt idx="152451">
                  <c:v>57197</c:v>
                </c:pt>
                <c:pt idx="152452">
                  <c:v>57197</c:v>
                </c:pt>
                <c:pt idx="152453">
                  <c:v>57197</c:v>
                </c:pt>
                <c:pt idx="152454">
                  <c:v>57197</c:v>
                </c:pt>
                <c:pt idx="152455">
                  <c:v>57197</c:v>
                </c:pt>
                <c:pt idx="152456">
                  <c:v>57197</c:v>
                </c:pt>
                <c:pt idx="152457">
                  <c:v>57197</c:v>
                </c:pt>
                <c:pt idx="152458">
                  <c:v>57197</c:v>
                </c:pt>
                <c:pt idx="152459">
                  <c:v>57197</c:v>
                </c:pt>
                <c:pt idx="152460">
                  <c:v>57197</c:v>
                </c:pt>
                <c:pt idx="152461">
                  <c:v>57197</c:v>
                </c:pt>
                <c:pt idx="152462">
                  <c:v>57197</c:v>
                </c:pt>
                <c:pt idx="152463">
                  <c:v>57197</c:v>
                </c:pt>
                <c:pt idx="152464">
                  <c:v>57197</c:v>
                </c:pt>
                <c:pt idx="152465">
                  <c:v>57197</c:v>
                </c:pt>
                <c:pt idx="152466">
                  <c:v>57197</c:v>
                </c:pt>
                <c:pt idx="152467">
                  <c:v>57197</c:v>
                </c:pt>
                <c:pt idx="152468">
                  <c:v>57197</c:v>
                </c:pt>
                <c:pt idx="152469">
                  <c:v>57197</c:v>
                </c:pt>
                <c:pt idx="152470">
                  <c:v>57197</c:v>
                </c:pt>
                <c:pt idx="152471">
                  <c:v>57197</c:v>
                </c:pt>
                <c:pt idx="152472">
                  <c:v>57197</c:v>
                </c:pt>
                <c:pt idx="152473">
                  <c:v>57197</c:v>
                </c:pt>
                <c:pt idx="152474">
                  <c:v>57197</c:v>
                </c:pt>
                <c:pt idx="152475">
                  <c:v>57197</c:v>
                </c:pt>
                <c:pt idx="152476">
                  <c:v>57197</c:v>
                </c:pt>
                <c:pt idx="152477">
                  <c:v>57197</c:v>
                </c:pt>
                <c:pt idx="152478">
                  <c:v>57197</c:v>
                </c:pt>
                <c:pt idx="152479">
                  <c:v>57197</c:v>
                </c:pt>
                <c:pt idx="152480">
                  <c:v>57197</c:v>
                </c:pt>
                <c:pt idx="152481">
                  <c:v>57197</c:v>
                </c:pt>
                <c:pt idx="152482">
                  <c:v>57197</c:v>
                </c:pt>
                <c:pt idx="152483">
                  <c:v>57197</c:v>
                </c:pt>
                <c:pt idx="152484">
                  <c:v>57197</c:v>
                </c:pt>
                <c:pt idx="152485">
                  <c:v>57197</c:v>
                </c:pt>
                <c:pt idx="152486">
                  <c:v>57197</c:v>
                </c:pt>
                <c:pt idx="152487">
                  <c:v>57197</c:v>
                </c:pt>
                <c:pt idx="152488">
                  <c:v>57197</c:v>
                </c:pt>
                <c:pt idx="152489">
                  <c:v>57197</c:v>
                </c:pt>
                <c:pt idx="152490">
                  <c:v>57197</c:v>
                </c:pt>
                <c:pt idx="152491">
                  <c:v>57197</c:v>
                </c:pt>
                <c:pt idx="152492">
                  <c:v>57197</c:v>
                </c:pt>
                <c:pt idx="152493">
                  <c:v>57197</c:v>
                </c:pt>
                <c:pt idx="152494">
                  <c:v>57197</c:v>
                </c:pt>
                <c:pt idx="152495">
                  <c:v>57197</c:v>
                </c:pt>
                <c:pt idx="152496">
                  <c:v>57197</c:v>
                </c:pt>
                <c:pt idx="152497">
                  <c:v>57197</c:v>
                </c:pt>
                <c:pt idx="152498">
                  <c:v>57197</c:v>
                </c:pt>
                <c:pt idx="152499">
                  <c:v>57197</c:v>
                </c:pt>
                <c:pt idx="152500">
                  <c:v>57197</c:v>
                </c:pt>
                <c:pt idx="152501">
                  <c:v>57197</c:v>
                </c:pt>
                <c:pt idx="152502">
                  <c:v>57197</c:v>
                </c:pt>
                <c:pt idx="152503">
                  <c:v>57197</c:v>
                </c:pt>
                <c:pt idx="152504">
                  <c:v>57197</c:v>
                </c:pt>
                <c:pt idx="152505">
                  <c:v>57197</c:v>
                </c:pt>
                <c:pt idx="152506">
                  <c:v>57197</c:v>
                </c:pt>
                <c:pt idx="152507">
                  <c:v>57197</c:v>
                </c:pt>
                <c:pt idx="152508">
                  <c:v>57197</c:v>
                </c:pt>
                <c:pt idx="152509">
                  <c:v>57197</c:v>
                </c:pt>
                <c:pt idx="152510">
                  <c:v>57197</c:v>
                </c:pt>
                <c:pt idx="152511">
                  <c:v>57197</c:v>
                </c:pt>
                <c:pt idx="152512">
                  <c:v>57197</c:v>
                </c:pt>
                <c:pt idx="152513">
                  <c:v>57197</c:v>
                </c:pt>
                <c:pt idx="152514">
                  <c:v>57197</c:v>
                </c:pt>
                <c:pt idx="152515">
                  <c:v>57197</c:v>
                </c:pt>
                <c:pt idx="152516">
                  <c:v>57197</c:v>
                </c:pt>
                <c:pt idx="152517">
                  <c:v>57197</c:v>
                </c:pt>
                <c:pt idx="152518">
                  <c:v>57197</c:v>
                </c:pt>
                <c:pt idx="152519">
                  <c:v>57197</c:v>
                </c:pt>
                <c:pt idx="152520">
                  <c:v>57197</c:v>
                </c:pt>
                <c:pt idx="152521">
                  <c:v>57197</c:v>
                </c:pt>
                <c:pt idx="152522">
                  <c:v>57197</c:v>
                </c:pt>
                <c:pt idx="152523">
                  <c:v>57197</c:v>
                </c:pt>
                <c:pt idx="152524">
                  <c:v>57197</c:v>
                </c:pt>
                <c:pt idx="152525">
                  <c:v>57197</c:v>
                </c:pt>
                <c:pt idx="152526">
                  <c:v>57197</c:v>
                </c:pt>
                <c:pt idx="152527">
                  <c:v>57197</c:v>
                </c:pt>
                <c:pt idx="152528">
                  <c:v>57197</c:v>
                </c:pt>
                <c:pt idx="152529">
                  <c:v>57197</c:v>
                </c:pt>
                <c:pt idx="152530">
                  <c:v>57197</c:v>
                </c:pt>
                <c:pt idx="152531">
                  <c:v>57197</c:v>
                </c:pt>
                <c:pt idx="152532">
                  <c:v>57197</c:v>
                </c:pt>
                <c:pt idx="152533">
                  <c:v>57197</c:v>
                </c:pt>
                <c:pt idx="152534">
                  <c:v>57197</c:v>
                </c:pt>
                <c:pt idx="152535">
                  <c:v>57197</c:v>
                </c:pt>
                <c:pt idx="152536">
                  <c:v>57197</c:v>
                </c:pt>
                <c:pt idx="152537">
                  <c:v>57197</c:v>
                </c:pt>
                <c:pt idx="152538">
                  <c:v>57197</c:v>
                </c:pt>
                <c:pt idx="152539">
                  <c:v>57197</c:v>
                </c:pt>
                <c:pt idx="152540">
                  <c:v>57197</c:v>
                </c:pt>
                <c:pt idx="152541">
                  <c:v>57197</c:v>
                </c:pt>
                <c:pt idx="152542">
                  <c:v>57197</c:v>
                </c:pt>
                <c:pt idx="152543">
                  <c:v>57197</c:v>
                </c:pt>
                <c:pt idx="152544">
                  <c:v>57197</c:v>
                </c:pt>
                <c:pt idx="152545">
                  <c:v>57197</c:v>
                </c:pt>
                <c:pt idx="152546">
                  <c:v>57197</c:v>
                </c:pt>
                <c:pt idx="152547">
                  <c:v>57197</c:v>
                </c:pt>
                <c:pt idx="152548">
                  <c:v>57197</c:v>
                </c:pt>
                <c:pt idx="152549">
                  <c:v>57197</c:v>
                </c:pt>
                <c:pt idx="152550">
                  <c:v>57197</c:v>
                </c:pt>
                <c:pt idx="152551">
                  <c:v>57197</c:v>
                </c:pt>
                <c:pt idx="152552">
                  <c:v>57197</c:v>
                </c:pt>
                <c:pt idx="152553">
                  <c:v>57197</c:v>
                </c:pt>
                <c:pt idx="152554">
                  <c:v>57197</c:v>
                </c:pt>
                <c:pt idx="152555">
                  <c:v>57197</c:v>
                </c:pt>
                <c:pt idx="152556">
                  <c:v>57197</c:v>
                </c:pt>
                <c:pt idx="152557">
                  <c:v>57197</c:v>
                </c:pt>
                <c:pt idx="152558">
                  <c:v>57197</c:v>
                </c:pt>
                <c:pt idx="152559">
                  <c:v>57197</c:v>
                </c:pt>
                <c:pt idx="152560">
                  <c:v>57197</c:v>
                </c:pt>
                <c:pt idx="152561">
                  <c:v>57197</c:v>
                </c:pt>
                <c:pt idx="152562">
                  <c:v>57197</c:v>
                </c:pt>
                <c:pt idx="152563">
                  <c:v>57197</c:v>
                </c:pt>
                <c:pt idx="152564">
                  <c:v>57197</c:v>
                </c:pt>
                <c:pt idx="152565">
                  <c:v>57197</c:v>
                </c:pt>
                <c:pt idx="152566">
                  <c:v>57197</c:v>
                </c:pt>
                <c:pt idx="152567">
                  <c:v>57197</c:v>
                </c:pt>
                <c:pt idx="152568">
                  <c:v>57197</c:v>
                </c:pt>
                <c:pt idx="152569">
                  <c:v>57197</c:v>
                </c:pt>
                <c:pt idx="152570">
                  <c:v>57197</c:v>
                </c:pt>
                <c:pt idx="152571">
                  <c:v>57197</c:v>
                </c:pt>
                <c:pt idx="152572">
                  <c:v>57197</c:v>
                </c:pt>
                <c:pt idx="152573">
                  <c:v>57197</c:v>
                </c:pt>
                <c:pt idx="152574">
                  <c:v>57197</c:v>
                </c:pt>
                <c:pt idx="152575">
                  <c:v>57197</c:v>
                </c:pt>
                <c:pt idx="152576">
                  <c:v>57197</c:v>
                </c:pt>
                <c:pt idx="152577">
                  <c:v>57197</c:v>
                </c:pt>
                <c:pt idx="152578">
                  <c:v>57197</c:v>
                </c:pt>
                <c:pt idx="152579">
                  <c:v>57197</c:v>
                </c:pt>
                <c:pt idx="152580">
                  <c:v>57197</c:v>
                </c:pt>
                <c:pt idx="152581">
                  <c:v>57197</c:v>
                </c:pt>
                <c:pt idx="152582">
                  <c:v>57197</c:v>
                </c:pt>
                <c:pt idx="152583">
                  <c:v>57197</c:v>
                </c:pt>
                <c:pt idx="152584">
                  <c:v>57197</c:v>
                </c:pt>
                <c:pt idx="152585">
                  <c:v>57197</c:v>
                </c:pt>
                <c:pt idx="152586">
                  <c:v>57197</c:v>
                </c:pt>
                <c:pt idx="152587">
                  <c:v>57197</c:v>
                </c:pt>
                <c:pt idx="152588">
                  <c:v>57197</c:v>
                </c:pt>
                <c:pt idx="152589">
                  <c:v>57197</c:v>
                </c:pt>
                <c:pt idx="152590">
                  <c:v>57197</c:v>
                </c:pt>
                <c:pt idx="152591">
                  <c:v>57197</c:v>
                </c:pt>
                <c:pt idx="152592">
                  <c:v>57197</c:v>
                </c:pt>
                <c:pt idx="152593">
                  <c:v>57197</c:v>
                </c:pt>
                <c:pt idx="152594">
                  <c:v>57197</c:v>
                </c:pt>
                <c:pt idx="152595">
                  <c:v>57197</c:v>
                </c:pt>
                <c:pt idx="152596">
                  <c:v>57197</c:v>
                </c:pt>
                <c:pt idx="152597">
                  <c:v>57197</c:v>
                </c:pt>
                <c:pt idx="152598">
                  <c:v>57197</c:v>
                </c:pt>
                <c:pt idx="152599">
                  <c:v>57197</c:v>
                </c:pt>
                <c:pt idx="152600">
                  <c:v>57197</c:v>
                </c:pt>
                <c:pt idx="152601">
                  <c:v>57197</c:v>
                </c:pt>
                <c:pt idx="152602">
                  <c:v>57197</c:v>
                </c:pt>
                <c:pt idx="152603">
                  <c:v>57197</c:v>
                </c:pt>
                <c:pt idx="152604">
                  <c:v>57197</c:v>
                </c:pt>
                <c:pt idx="152605">
                  <c:v>57197</c:v>
                </c:pt>
                <c:pt idx="152606">
                  <c:v>57197</c:v>
                </c:pt>
                <c:pt idx="152607">
                  <c:v>57197</c:v>
                </c:pt>
                <c:pt idx="152608">
                  <c:v>57197</c:v>
                </c:pt>
                <c:pt idx="152609">
                  <c:v>57197</c:v>
                </c:pt>
                <c:pt idx="152610">
                  <c:v>57197</c:v>
                </c:pt>
                <c:pt idx="152611">
                  <c:v>57197</c:v>
                </c:pt>
                <c:pt idx="152612">
                  <c:v>57197</c:v>
                </c:pt>
                <c:pt idx="152613">
                  <c:v>57197</c:v>
                </c:pt>
                <c:pt idx="152614">
                  <c:v>57197</c:v>
                </c:pt>
                <c:pt idx="152615">
                  <c:v>57197</c:v>
                </c:pt>
                <c:pt idx="152616">
                  <c:v>57197</c:v>
                </c:pt>
                <c:pt idx="152617">
                  <c:v>57197</c:v>
                </c:pt>
                <c:pt idx="152618">
                  <c:v>57197</c:v>
                </c:pt>
                <c:pt idx="152619">
                  <c:v>57197</c:v>
                </c:pt>
                <c:pt idx="152620">
                  <c:v>57197</c:v>
                </c:pt>
                <c:pt idx="152621">
                  <c:v>57197</c:v>
                </c:pt>
                <c:pt idx="152622">
                  <c:v>57197</c:v>
                </c:pt>
                <c:pt idx="152623">
                  <c:v>57197</c:v>
                </c:pt>
                <c:pt idx="152624">
                  <c:v>57197</c:v>
                </c:pt>
                <c:pt idx="152625">
                  <c:v>57197</c:v>
                </c:pt>
                <c:pt idx="152626">
                  <c:v>57197</c:v>
                </c:pt>
                <c:pt idx="152627">
                  <c:v>57197</c:v>
                </c:pt>
                <c:pt idx="152628">
                  <c:v>57197</c:v>
                </c:pt>
                <c:pt idx="152629">
                  <c:v>57197</c:v>
                </c:pt>
                <c:pt idx="152630">
                  <c:v>57197</c:v>
                </c:pt>
                <c:pt idx="152631">
                  <c:v>57197</c:v>
                </c:pt>
                <c:pt idx="152632">
                  <c:v>57197</c:v>
                </c:pt>
                <c:pt idx="152633">
                  <c:v>57197</c:v>
                </c:pt>
                <c:pt idx="152634">
                  <c:v>57197</c:v>
                </c:pt>
                <c:pt idx="152635">
                  <c:v>57197</c:v>
                </c:pt>
                <c:pt idx="152636">
                  <c:v>57197</c:v>
                </c:pt>
                <c:pt idx="152637">
                  <c:v>57197</c:v>
                </c:pt>
                <c:pt idx="152638">
                  <c:v>57197</c:v>
                </c:pt>
                <c:pt idx="152639">
                  <c:v>57197</c:v>
                </c:pt>
                <c:pt idx="152640">
                  <c:v>57197</c:v>
                </c:pt>
                <c:pt idx="152641">
                  <c:v>57197</c:v>
                </c:pt>
                <c:pt idx="152642">
                  <c:v>57197</c:v>
                </c:pt>
                <c:pt idx="152643">
                  <c:v>57197</c:v>
                </c:pt>
                <c:pt idx="152644">
                  <c:v>57197</c:v>
                </c:pt>
                <c:pt idx="152645">
                  <c:v>57197</c:v>
                </c:pt>
                <c:pt idx="152646">
                  <c:v>57197</c:v>
                </c:pt>
                <c:pt idx="152647">
                  <c:v>57197</c:v>
                </c:pt>
                <c:pt idx="152648">
                  <c:v>57197</c:v>
                </c:pt>
                <c:pt idx="152649">
                  <c:v>57197</c:v>
                </c:pt>
                <c:pt idx="152650">
                  <c:v>57197</c:v>
                </c:pt>
                <c:pt idx="152651">
                  <c:v>57197</c:v>
                </c:pt>
                <c:pt idx="152652">
                  <c:v>57197</c:v>
                </c:pt>
                <c:pt idx="152653">
                  <c:v>57197</c:v>
                </c:pt>
                <c:pt idx="152654">
                  <c:v>57197</c:v>
                </c:pt>
                <c:pt idx="152655">
                  <c:v>57197</c:v>
                </c:pt>
                <c:pt idx="152656">
                  <c:v>57197</c:v>
                </c:pt>
                <c:pt idx="152657">
                  <c:v>57197</c:v>
                </c:pt>
                <c:pt idx="152658">
                  <c:v>57197</c:v>
                </c:pt>
                <c:pt idx="152659">
                  <c:v>57197</c:v>
                </c:pt>
                <c:pt idx="152660">
                  <c:v>57197</c:v>
                </c:pt>
                <c:pt idx="152661">
                  <c:v>57197</c:v>
                </c:pt>
                <c:pt idx="152662">
                  <c:v>57197</c:v>
                </c:pt>
                <c:pt idx="152663">
                  <c:v>57197</c:v>
                </c:pt>
                <c:pt idx="152664">
                  <c:v>57197</c:v>
                </c:pt>
                <c:pt idx="152665">
                  <c:v>57197</c:v>
                </c:pt>
                <c:pt idx="152666">
                  <c:v>57197</c:v>
                </c:pt>
                <c:pt idx="152667">
                  <c:v>57197</c:v>
                </c:pt>
                <c:pt idx="152668">
                  <c:v>57197</c:v>
                </c:pt>
                <c:pt idx="152669">
                  <c:v>57197</c:v>
                </c:pt>
                <c:pt idx="152670">
                  <c:v>57197</c:v>
                </c:pt>
                <c:pt idx="152671">
                  <c:v>57197</c:v>
                </c:pt>
                <c:pt idx="152672">
                  <c:v>57197</c:v>
                </c:pt>
                <c:pt idx="152673">
                  <c:v>57197</c:v>
                </c:pt>
                <c:pt idx="152674">
                  <c:v>57197</c:v>
                </c:pt>
                <c:pt idx="152675">
                  <c:v>57197</c:v>
                </c:pt>
                <c:pt idx="152676">
                  <c:v>57197</c:v>
                </c:pt>
                <c:pt idx="152677">
                  <c:v>57197</c:v>
                </c:pt>
                <c:pt idx="152678">
                  <c:v>57197</c:v>
                </c:pt>
                <c:pt idx="152679">
                  <c:v>57197</c:v>
                </c:pt>
                <c:pt idx="152680">
                  <c:v>57197</c:v>
                </c:pt>
                <c:pt idx="152681">
                  <c:v>57197</c:v>
                </c:pt>
                <c:pt idx="152682">
                  <c:v>57197</c:v>
                </c:pt>
                <c:pt idx="152683">
                  <c:v>57197</c:v>
                </c:pt>
                <c:pt idx="152684">
                  <c:v>57197</c:v>
                </c:pt>
                <c:pt idx="152685">
                  <c:v>57197</c:v>
                </c:pt>
                <c:pt idx="152686">
                  <c:v>57197</c:v>
                </c:pt>
                <c:pt idx="152687">
                  <c:v>57197</c:v>
                </c:pt>
                <c:pt idx="152688">
                  <c:v>57197</c:v>
                </c:pt>
                <c:pt idx="152689">
                  <c:v>57197</c:v>
                </c:pt>
                <c:pt idx="152690">
                  <c:v>57197</c:v>
                </c:pt>
                <c:pt idx="152691">
                  <c:v>57197</c:v>
                </c:pt>
                <c:pt idx="152692">
                  <c:v>57197</c:v>
                </c:pt>
                <c:pt idx="152693">
                  <c:v>57197</c:v>
                </c:pt>
                <c:pt idx="152694">
                  <c:v>57197</c:v>
                </c:pt>
                <c:pt idx="152695">
                  <c:v>57197</c:v>
                </c:pt>
                <c:pt idx="152696">
                  <c:v>57197</c:v>
                </c:pt>
                <c:pt idx="152697">
                  <c:v>57197</c:v>
                </c:pt>
                <c:pt idx="152698">
                  <c:v>57197</c:v>
                </c:pt>
                <c:pt idx="152699">
                  <c:v>57197</c:v>
                </c:pt>
                <c:pt idx="152700">
                  <c:v>57197</c:v>
                </c:pt>
                <c:pt idx="152701">
                  <c:v>57197</c:v>
                </c:pt>
                <c:pt idx="152702">
                  <c:v>57197</c:v>
                </c:pt>
                <c:pt idx="152703">
                  <c:v>57197</c:v>
                </c:pt>
                <c:pt idx="152704">
                  <c:v>57197</c:v>
                </c:pt>
                <c:pt idx="152705">
                  <c:v>57197</c:v>
                </c:pt>
                <c:pt idx="152706">
                  <c:v>57197</c:v>
                </c:pt>
                <c:pt idx="152707">
                  <c:v>57197</c:v>
                </c:pt>
                <c:pt idx="152708">
                  <c:v>57197</c:v>
                </c:pt>
                <c:pt idx="152709">
                  <c:v>57197</c:v>
                </c:pt>
                <c:pt idx="152710">
                  <c:v>57197</c:v>
                </c:pt>
                <c:pt idx="152711">
                  <c:v>57197</c:v>
                </c:pt>
                <c:pt idx="152712">
                  <c:v>57197</c:v>
                </c:pt>
                <c:pt idx="152713">
                  <c:v>57197</c:v>
                </c:pt>
                <c:pt idx="152714">
                  <c:v>57197</c:v>
                </c:pt>
                <c:pt idx="152715">
                  <c:v>57197</c:v>
                </c:pt>
                <c:pt idx="152716">
                  <c:v>57197</c:v>
                </c:pt>
                <c:pt idx="152717">
                  <c:v>57197</c:v>
                </c:pt>
                <c:pt idx="152718">
                  <c:v>57197</c:v>
                </c:pt>
                <c:pt idx="152719">
                  <c:v>57197</c:v>
                </c:pt>
                <c:pt idx="152720">
                  <c:v>57197</c:v>
                </c:pt>
                <c:pt idx="152721">
                  <c:v>57197</c:v>
                </c:pt>
                <c:pt idx="152722">
                  <c:v>57197</c:v>
                </c:pt>
                <c:pt idx="152723">
                  <c:v>57197</c:v>
                </c:pt>
                <c:pt idx="152724">
                  <c:v>57197</c:v>
                </c:pt>
                <c:pt idx="152725">
                  <c:v>57197</c:v>
                </c:pt>
                <c:pt idx="152726">
                  <c:v>57197</c:v>
                </c:pt>
                <c:pt idx="152727">
                  <c:v>57197</c:v>
                </c:pt>
                <c:pt idx="152728">
                  <c:v>57197</c:v>
                </c:pt>
                <c:pt idx="152729">
                  <c:v>57197</c:v>
                </c:pt>
                <c:pt idx="152730">
                  <c:v>57197</c:v>
                </c:pt>
                <c:pt idx="152731">
                  <c:v>57197</c:v>
                </c:pt>
                <c:pt idx="152732">
                  <c:v>57197</c:v>
                </c:pt>
                <c:pt idx="152733">
                  <c:v>57197</c:v>
                </c:pt>
                <c:pt idx="152734">
                  <c:v>57197</c:v>
                </c:pt>
                <c:pt idx="152735">
                  <c:v>57197</c:v>
                </c:pt>
                <c:pt idx="152736">
                  <c:v>57197</c:v>
                </c:pt>
                <c:pt idx="152737">
                  <c:v>57197</c:v>
                </c:pt>
                <c:pt idx="152738">
                  <c:v>57197</c:v>
                </c:pt>
                <c:pt idx="152739">
                  <c:v>57197</c:v>
                </c:pt>
                <c:pt idx="152740">
                  <c:v>57197</c:v>
                </c:pt>
                <c:pt idx="152741">
                  <c:v>57197</c:v>
                </c:pt>
                <c:pt idx="152742">
                  <c:v>57197</c:v>
                </c:pt>
                <c:pt idx="152743">
                  <c:v>57197</c:v>
                </c:pt>
                <c:pt idx="152744">
                  <c:v>57197</c:v>
                </c:pt>
                <c:pt idx="152745">
                  <c:v>57197</c:v>
                </c:pt>
                <c:pt idx="152746">
                  <c:v>57197</c:v>
                </c:pt>
                <c:pt idx="152747">
                  <c:v>57197</c:v>
                </c:pt>
                <c:pt idx="152748">
                  <c:v>57197</c:v>
                </c:pt>
                <c:pt idx="152749">
                  <c:v>57197</c:v>
                </c:pt>
                <c:pt idx="152750">
                  <c:v>57197</c:v>
                </c:pt>
                <c:pt idx="152751">
                  <c:v>57197</c:v>
                </c:pt>
                <c:pt idx="152752">
                  <c:v>57197</c:v>
                </c:pt>
                <c:pt idx="152753">
                  <c:v>57197</c:v>
                </c:pt>
                <c:pt idx="152754">
                  <c:v>57197</c:v>
                </c:pt>
                <c:pt idx="152755">
                  <c:v>57197</c:v>
                </c:pt>
                <c:pt idx="152756">
                  <c:v>57197</c:v>
                </c:pt>
                <c:pt idx="152757">
                  <c:v>57197</c:v>
                </c:pt>
                <c:pt idx="152758">
                  <c:v>57197</c:v>
                </c:pt>
                <c:pt idx="152759">
                  <c:v>57197</c:v>
                </c:pt>
                <c:pt idx="152760">
                  <c:v>57197</c:v>
                </c:pt>
                <c:pt idx="152761">
                  <c:v>57197</c:v>
                </c:pt>
                <c:pt idx="152762">
                  <c:v>57197</c:v>
                </c:pt>
                <c:pt idx="152763">
                  <c:v>57197</c:v>
                </c:pt>
                <c:pt idx="152764">
                  <c:v>57197</c:v>
                </c:pt>
                <c:pt idx="152765">
                  <c:v>57197</c:v>
                </c:pt>
                <c:pt idx="152766">
                  <c:v>57197</c:v>
                </c:pt>
                <c:pt idx="152767">
                  <c:v>57197</c:v>
                </c:pt>
                <c:pt idx="152768">
                  <c:v>57197</c:v>
                </c:pt>
                <c:pt idx="152769">
                  <c:v>57197</c:v>
                </c:pt>
                <c:pt idx="152770">
                  <c:v>57197</c:v>
                </c:pt>
                <c:pt idx="152771">
                  <c:v>57197</c:v>
                </c:pt>
                <c:pt idx="152772">
                  <c:v>57197</c:v>
                </c:pt>
                <c:pt idx="152773">
                  <c:v>57197</c:v>
                </c:pt>
                <c:pt idx="152774">
                  <c:v>57197</c:v>
                </c:pt>
                <c:pt idx="152775">
                  <c:v>57197</c:v>
                </c:pt>
                <c:pt idx="152776">
                  <c:v>57197</c:v>
                </c:pt>
                <c:pt idx="152777">
                  <c:v>57197</c:v>
                </c:pt>
                <c:pt idx="152778">
                  <c:v>57197</c:v>
                </c:pt>
                <c:pt idx="152779">
                  <c:v>57197</c:v>
                </c:pt>
                <c:pt idx="152780">
                  <c:v>57197</c:v>
                </c:pt>
                <c:pt idx="152781">
                  <c:v>57197</c:v>
                </c:pt>
                <c:pt idx="152782">
                  <c:v>57197</c:v>
                </c:pt>
                <c:pt idx="152783">
                  <c:v>57197</c:v>
                </c:pt>
                <c:pt idx="152784">
                  <c:v>57197</c:v>
                </c:pt>
                <c:pt idx="152785">
                  <c:v>57197</c:v>
                </c:pt>
                <c:pt idx="152786">
                  <c:v>57197</c:v>
                </c:pt>
                <c:pt idx="152787">
                  <c:v>57197</c:v>
                </c:pt>
                <c:pt idx="152788">
                  <c:v>57197</c:v>
                </c:pt>
                <c:pt idx="152789">
                  <c:v>57197</c:v>
                </c:pt>
                <c:pt idx="152790">
                  <c:v>57197</c:v>
                </c:pt>
                <c:pt idx="152791">
                  <c:v>57197</c:v>
                </c:pt>
                <c:pt idx="152792">
                  <c:v>57197</c:v>
                </c:pt>
                <c:pt idx="152793">
                  <c:v>57197</c:v>
                </c:pt>
                <c:pt idx="152794">
                  <c:v>57197</c:v>
                </c:pt>
                <c:pt idx="152795">
                  <c:v>57197</c:v>
                </c:pt>
                <c:pt idx="152796">
                  <c:v>57197</c:v>
                </c:pt>
                <c:pt idx="152797">
                  <c:v>57197</c:v>
                </c:pt>
                <c:pt idx="152798">
                  <c:v>57197</c:v>
                </c:pt>
                <c:pt idx="152799">
                  <c:v>57197</c:v>
                </c:pt>
                <c:pt idx="152800">
                  <c:v>57197</c:v>
                </c:pt>
                <c:pt idx="152801">
                  <c:v>57197</c:v>
                </c:pt>
                <c:pt idx="152802">
                  <c:v>57197</c:v>
                </c:pt>
                <c:pt idx="152803">
                  <c:v>57197</c:v>
                </c:pt>
                <c:pt idx="152804">
                  <c:v>57197</c:v>
                </c:pt>
                <c:pt idx="152805">
                  <c:v>57197</c:v>
                </c:pt>
                <c:pt idx="152806">
                  <c:v>57197</c:v>
                </c:pt>
                <c:pt idx="152807">
                  <c:v>57197</c:v>
                </c:pt>
                <c:pt idx="152808">
                  <c:v>57197</c:v>
                </c:pt>
                <c:pt idx="152809">
                  <c:v>57197</c:v>
                </c:pt>
                <c:pt idx="152810">
                  <c:v>57197</c:v>
                </c:pt>
                <c:pt idx="152811">
                  <c:v>57197</c:v>
                </c:pt>
                <c:pt idx="152812">
                  <c:v>57197</c:v>
                </c:pt>
                <c:pt idx="152813">
                  <c:v>57197</c:v>
                </c:pt>
                <c:pt idx="152814">
                  <c:v>57197</c:v>
                </c:pt>
                <c:pt idx="152815">
                  <c:v>57197</c:v>
                </c:pt>
                <c:pt idx="152816">
                  <c:v>57197</c:v>
                </c:pt>
                <c:pt idx="152817">
                  <c:v>57197</c:v>
                </c:pt>
                <c:pt idx="152818">
                  <c:v>57197</c:v>
                </c:pt>
                <c:pt idx="152819">
                  <c:v>57197</c:v>
                </c:pt>
                <c:pt idx="152820">
                  <c:v>57197</c:v>
                </c:pt>
                <c:pt idx="152821">
                  <c:v>57197</c:v>
                </c:pt>
                <c:pt idx="152822">
                  <c:v>57197</c:v>
                </c:pt>
                <c:pt idx="152823">
                  <c:v>57197</c:v>
                </c:pt>
                <c:pt idx="152824">
                  <c:v>57197</c:v>
                </c:pt>
                <c:pt idx="152825">
                  <c:v>57197</c:v>
                </c:pt>
                <c:pt idx="152826">
                  <c:v>57197</c:v>
                </c:pt>
                <c:pt idx="152827">
                  <c:v>57197</c:v>
                </c:pt>
                <c:pt idx="152828">
                  <c:v>57197</c:v>
                </c:pt>
                <c:pt idx="152829">
                  <c:v>57197</c:v>
                </c:pt>
                <c:pt idx="152830">
                  <c:v>57197</c:v>
                </c:pt>
                <c:pt idx="152831">
                  <c:v>57197</c:v>
                </c:pt>
                <c:pt idx="152832">
                  <c:v>57197</c:v>
                </c:pt>
                <c:pt idx="152833">
                  <c:v>57197</c:v>
                </c:pt>
                <c:pt idx="152834">
                  <c:v>57197</c:v>
                </c:pt>
                <c:pt idx="152835">
                  <c:v>57197</c:v>
                </c:pt>
                <c:pt idx="152836">
                  <c:v>57197</c:v>
                </c:pt>
                <c:pt idx="152837">
                  <c:v>57197</c:v>
                </c:pt>
                <c:pt idx="152838">
                  <c:v>57197</c:v>
                </c:pt>
                <c:pt idx="152839">
                  <c:v>57197</c:v>
                </c:pt>
                <c:pt idx="152840">
                  <c:v>57197</c:v>
                </c:pt>
                <c:pt idx="152841">
                  <c:v>57197</c:v>
                </c:pt>
                <c:pt idx="152842">
                  <c:v>57197</c:v>
                </c:pt>
                <c:pt idx="152843">
                  <c:v>57197</c:v>
                </c:pt>
                <c:pt idx="152844">
                  <c:v>57197</c:v>
                </c:pt>
                <c:pt idx="152845">
                  <c:v>57197</c:v>
                </c:pt>
                <c:pt idx="152846">
                  <c:v>57197</c:v>
                </c:pt>
                <c:pt idx="152847">
                  <c:v>57197</c:v>
                </c:pt>
                <c:pt idx="152848">
                  <c:v>57197</c:v>
                </c:pt>
                <c:pt idx="152849">
                  <c:v>57197</c:v>
                </c:pt>
                <c:pt idx="152850">
                  <c:v>57197</c:v>
                </c:pt>
                <c:pt idx="152851">
                  <c:v>57197</c:v>
                </c:pt>
                <c:pt idx="152852">
                  <c:v>57197</c:v>
                </c:pt>
                <c:pt idx="152853">
                  <c:v>57197</c:v>
                </c:pt>
                <c:pt idx="152854">
                  <c:v>57197</c:v>
                </c:pt>
                <c:pt idx="152855">
                  <c:v>57197</c:v>
                </c:pt>
                <c:pt idx="152856">
                  <c:v>57197</c:v>
                </c:pt>
                <c:pt idx="152857">
                  <c:v>57197</c:v>
                </c:pt>
                <c:pt idx="152858">
                  <c:v>57197</c:v>
                </c:pt>
                <c:pt idx="152859">
                  <c:v>57197</c:v>
                </c:pt>
                <c:pt idx="152860">
                  <c:v>57197</c:v>
                </c:pt>
                <c:pt idx="152861">
                  <c:v>57197</c:v>
                </c:pt>
                <c:pt idx="152862">
                  <c:v>57197</c:v>
                </c:pt>
                <c:pt idx="152863">
                  <c:v>57197</c:v>
                </c:pt>
                <c:pt idx="152864">
                  <c:v>57197</c:v>
                </c:pt>
                <c:pt idx="152865">
                  <c:v>57197</c:v>
                </c:pt>
                <c:pt idx="152866">
                  <c:v>57197</c:v>
                </c:pt>
                <c:pt idx="152867">
                  <c:v>57197</c:v>
                </c:pt>
                <c:pt idx="152868">
                  <c:v>57197</c:v>
                </c:pt>
                <c:pt idx="152869">
                  <c:v>57197</c:v>
                </c:pt>
                <c:pt idx="152870">
                  <c:v>57197</c:v>
                </c:pt>
                <c:pt idx="152871">
                  <c:v>57197</c:v>
                </c:pt>
                <c:pt idx="152872">
                  <c:v>57197</c:v>
                </c:pt>
                <c:pt idx="152873">
                  <c:v>57197</c:v>
                </c:pt>
                <c:pt idx="152874">
                  <c:v>57197</c:v>
                </c:pt>
                <c:pt idx="152875">
                  <c:v>57197</c:v>
                </c:pt>
                <c:pt idx="152876">
                  <c:v>57197</c:v>
                </c:pt>
                <c:pt idx="152877">
                  <c:v>57197</c:v>
                </c:pt>
                <c:pt idx="152878">
                  <c:v>57197</c:v>
                </c:pt>
                <c:pt idx="152879">
                  <c:v>57197</c:v>
                </c:pt>
                <c:pt idx="152880">
                  <c:v>57197</c:v>
                </c:pt>
                <c:pt idx="152881">
                  <c:v>57197</c:v>
                </c:pt>
                <c:pt idx="152882">
                  <c:v>57197</c:v>
                </c:pt>
                <c:pt idx="152883">
                  <c:v>57197</c:v>
                </c:pt>
                <c:pt idx="152884">
                  <c:v>57197</c:v>
                </c:pt>
                <c:pt idx="152885">
                  <c:v>57197</c:v>
                </c:pt>
                <c:pt idx="152886">
                  <c:v>57197</c:v>
                </c:pt>
                <c:pt idx="152887">
                  <c:v>57197</c:v>
                </c:pt>
                <c:pt idx="152888">
                  <c:v>57197</c:v>
                </c:pt>
                <c:pt idx="152889">
                  <c:v>57197</c:v>
                </c:pt>
                <c:pt idx="152890">
                  <c:v>57197</c:v>
                </c:pt>
                <c:pt idx="152891">
                  <c:v>57197</c:v>
                </c:pt>
                <c:pt idx="152892">
                  <c:v>57197</c:v>
                </c:pt>
                <c:pt idx="152893">
                  <c:v>57197</c:v>
                </c:pt>
                <c:pt idx="152894">
                  <c:v>57197</c:v>
                </c:pt>
                <c:pt idx="152895">
                  <c:v>57197</c:v>
                </c:pt>
                <c:pt idx="152896">
                  <c:v>57197</c:v>
                </c:pt>
                <c:pt idx="152897">
                  <c:v>57197</c:v>
                </c:pt>
                <c:pt idx="152898">
                  <c:v>57197</c:v>
                </c:pt>
                <c:pt idx="152899">
                  <c:v>57197</c:v>
                </c:pt>
                <c:pt idx="152900">
                  <c:v>57197</c:v>
                </c:pt>
                <c:pt idx="152901">
                  <c:v>57197</c:v>
                </c:pt>
                <c:pt idx="152902">
                  <c:v>57197</c:v>
                </c:pt>
                <c:pt idx="152903">
                  <c:v>57197</c:v>
                </c:pt>
                <c:pt idx="152904">
                  <c:v>57197</c:v>
                </c:pt>
                <c:pt idx="152905">
                  <c:v>57197</c:v>
                </c:pt>
                <c:pt idx="152906">
                  <c:v>57197</c:v>
                </c:pt>
                <c:pt idx="152907">
                  <c:v>57197</c:v>
                </c:pt>
                <c:pt idx="152908">
                  <c:v>57197</c:v>
                </c:pt>
                <c:pt idx="152909">
                  <c:v>57197</c:v>
                </c:pt>
                <c:pt idx="152910">
                  <c:v>57197</c:v>
                </c:pt>
                <c:pt idx="152911">
                  <c:v>57197</c:v>
                </c:pt>
                <c:pt idx="152912">
                  <c:v>57197</c:v>
                </c:pt>
                <c:pt idx="152913">
                  <c:v>57197</c:v>
                </c:pt>
                <c:pt idx="152914">
                  <c:v>57197</c:v>
                </c:pt>
                <c:pt idx="152915">
                  <c:v>57197</c:v>
                </c:pt>
                <c:pt idx="152916">
                  <c:v>57197</c:v>
                </c:pt>
                <c:pt idx="152917">
                  <c:v>57197</c:v>
                </c:pt>
                <c:pt idx="152918">
                  <c:v>57197</c:v>
                </c:pt>
                <c:pt idx="152919">
                  <c:v>57197</c:v>
                </c:pt>
                <c:pt idx="152920">
                  <c:v>57197</c:v>
                </c:pt>
                <c:pt idx="152921">
                  <c:v>57197</c:v>
                </c:pt>
                <c:pt idx="152922">
                  <c:v>57197</c:v>
                </c:pt>
                <c:pt idx="152923">
                  <c:v>57197</c:v>
                </c:pt>
                <c:pt idx="152924">
                  <c:v>57197</c:v>
                </c:pt>
                <c:pt idx="152925">
                  <c:v>57197</c:v>
                </c:pt>
                <c:pt idx="152926">
                  <c:v>57197</c:v>
                </c:pt>
                <c:pt idx="152927">
                  <c:v>57197</c:v>
                </c:pt>
                <c:pt idx="152928">
                  <c:v>57197</c:v>
                </c:pt>
                <c:pt idx="152929">
                  <c:v>57197</c:v>
                </c:pt>
                <c:pt idx="152930">
                  <c:v>57197</c:v>
                </c:pt>
                <c:pt idx="152931">
                  <c:v>57197</c:v>
                </c:pt>
                <c:pt idx="152932">
                  <c:v>57197</c:v>
                </c:pt>
                <c:pt idx="152933">
                  <c:v>57197</c:v>
                </c:pt>
                <c:pt idx="152934">
                  <c:v>57197</c:v>
                </c:pt>
                <c:pt idx="152935">
                  <c:v>57197</c:v>
                </c:pt>
                <c:pt idx="152936">
                  <c:v>57197</c:v>
                </c:pt>
                <c:pt idx="152937">
                  <c:v>57197</c:v>
                </c:pt>
                <c:pt idx="152938">
                  <c:v>57197</c:v>
                </c:pt>
                <c:pt idx="152939">
                  <c:v>57197</c:v>
                </c:pt>
                <c:pt idx="152940">
                  <c:v>57197</c:v>
                </c:pt>
                <c:pt idx="152941">
                  <c:v>57197</c:v>
                </c:pt>
                <c:pt idx="152942">
                  <c:v>57197</c:v>
                </c:pt>
                <c:pt idx="152943">
                  <c:v>57197</c:v>
                </c:pt>
                <c:pt idx="152944">
                  <c:v>57197</c:v>
                </c:pt>
                <c:pt idx="152945">
                  <c:v>57197</c:v>
                </c:pt>
                <c:pt idx="152946">
                  <c:v>57197</c:v>
                </c:pt>
                <c:pt idx="152947">
                  <c:v>57197</c:v>
                </c:pt>
                <c:pt idx="152948">
                  <c:v>57197</c:v>
                </c:pt>
                <c:pt idx="152949">
                  <c:v>57197</c:v>
                </c:pt>
                <c:pt idx="152950">
                  <c:v>57197</c:v>
                </c:pt>
                <c:pt idx="152951">
                  <c:v>57197</c:v>
                </c:pt>
                <c:pt idx="152952">
                  <c:v>57197</c:v>
                </c:pt>
                <c:pt idx="152953">
                  <c:v>57197</c:v>
                </c:pt>
                <c:pt idx="152954">
                  <c:v>57197</c:v>
                </c:pt>
                <c:pt idx="152955">
                  <c:v>57197</c:v>
                </c:pt>
                <c:pt idx="152956">
                  <c:v>57197</c:v>
                </c:pt>
                <c:pt idx="152957">
                  <c:v>57197</c:v>
                </c:pt>
                <c:pt idx="152958">
                  <c:v>57197</c:v>
                </c:pt>
                <c:pt idx="152959">
                  <c:v>57197</c:v>
                </c:pt>
                <c:pt idx="152960">
                  <c:v>57197</c:v>
                </c:pt>
                <c:pt idx="152961">
                  <c:v>57197</c:v>
                </c:pt>
                <c:pt idx="152962">
                  <c:v>57197</c:v>
                </c:pt>
                <c:pt idx="152963">
                  <c:v>57197</c:v>
                </c:pt>
                <c:pt idx="152964">
                  <c:v>57197</c:v>
                </c:pt>
                <c:pt idx="152965">
                  <c:v>57197</c:v>
                </c:pt>
                <c:pt idx="152966">
                  <c:v>57197</c:v>
                </c:pt>
                <c:pt idx="152967">
                  <c:v>57197</c:v>
                </c:pt>
                <c:pt idx="152968">
                  <c:v>57197</c:v>
                </c:pt>
                <c:pt idx="152969">
                  <c:v>57197</c:v>
                </c:pt>
                <c:pt idx="152970">
                  <c:v>57197</c:v>
                </c:pt>
                <c:pt idx="152971">
                  <c:v>57197</c:v>
                </c:pt>
                <c:pt idx="152972">
                  <c:v>57197</c:v>
                </c:pt>
                <c:pt idx="152973">
                  <c:v>57197</c:v>
                </c:pt>
                <c:pt idx="152974">
                  <c:v>57197</c:v>
                </c:pt>
                <c:pt idx="152975">
                  <c:v>57197</c:v>
                </c:pt>
                <c:pt idx="152976">
                  <c:v>57197</c:v>
                </c:pt>
                <c:pt idx="152977">
                  <c:v>57197</c:v>
                </c:pt>
                <c:pt idx="152978">
                  <c:v>57197</c:v>
                </c:pt>
                <c:pt idx="152979">
                  <c:v>57197</c:v>
                </c:pt>
                <c:pt idx="152980">
                  <c:v>57197</c:v>
                </c:pt>
                <c:pt idx="152981">
                  <c:v>57197</c:v>
                </c:pt>
                <c:pt idx="152982">
                  <c:v>57197</c:v>
                </c:pt>
                <c:pt idx="152983">
                  <c:v>57197</c:v>
                </c:pt>
                <c:pt idx="152984">
                  <c:v>57197</c:v>
                </c:pt>
                <c:pt idx="152985">
                  <c:v>57197</c:v>
                </c:pt>
                <c:pt idx="152986">
                  <c:v>57197</c:v>
                </c:pt>
                <c:pt idx="152987">
                  <c:v>57197</c:v>
                </c:pt>
                <c:pt idx="152988">
                  <c:v>57197</c:v>
                </c:pt>
                <c:pt idx="152989">
                  <c:v>57197</c:v>
                </c:pt>
                <c:pt idx="152990">
                  <c:v>57197</c:v>
                </c:pt>
                <c:pt idx="152991">
                  <c:v>57197</c:v>
                </c:pt>
                <c:pt idx="152992">
                  <c:v>57197</c:v>
                </c:pt>
                <c:pt idx="152993">
                  <c:v>57197</c:v>
                </c:pt>
                <c:pt idx="152994">
                  <c:v>57197</c:v>
                </c:pt>
                <c:pt idx="152995">
                  <c:v>57197</c:v>
                </c:pt>
                <c:pt idx="152996">
                  <c:v>57197</c:v>
                </c:pt>
                <c:pt idx="152997">
                  <c:v>57197</c:v>
                </c:pt>
                <c:pt idx="152998">
                  <c:v>57197</c:v>
                </c:pt>
                <c:pt idx="152999">
                  <c:v>57197</c:v>
                </c:pt>
                <c:pt idx="153000">
                  <c:v>57197</c:v>
                </c:pt>
                <c:pt idx="153001">
                  <c:v>57197</c:v>
                </c:pt>
                <c:pt idx="153002">
                  <c:v>57197</c:v>
                </c:pt>
                <c:pt idx="153003">
                  <c:v>57197</c:v>
                </c:pt>
                <c:pt idx="153004">
                  <c:v>57197</c:v>
                </c:pt>
                <c:pt idx="153005">
                  <c:v>57197</c:v>
                </c:pt>
                <c:pt idx="153006">
                  <c:v>57197</c:v>
                </c:pt>
                <c:pt idx="153007">
                  <c:v>57197</c:v>
                </c:pt>
                <c:pt idx="153008">
                  <c:v>57197</c:v>
                </c:pt>
                <c:pt idx="153009">
                  <c:v>57197</c:v>
                </c:pt>
                <c:pt idx="153010">
                  <c:v>57197</c:v>
                </c:pt>
                <c:pt idx="153011">
                  <c:v>57197</c:v>
                </c:pt>
                <c:pt idx="153012">
                  <c:v>57197</c:v>
                </c:pt>
                <c:pt idx="153013">
                  <c:v>57197</c:v>
                </c:pt>
                <c:pt idx="153014">
                  <c:v>57197</c:v>
                </c:pt>
                <c:pt idx="153015">
                  <c:v>57197</c:v>
                </c:pt>
                <c:pt idx="153016">
                  <c:v>57197</c:v>
                </c:pt>
                <c:pt idx="153017">
                  <c:v>57197</c:v>
                </c:pt>
                <c:pt idx="153018">
                  <c:v>57197</c:v>
                </c:pt>
                <c:pt idx="153019">
                  <c:v>57197</c:v>
                </c:pt>
                <c:pt idx="153020">
                  <c:v>57197</c:v>
                </c:pt>
                <c:pt idx="153021">
                  <c:v>57197</c:v>
                </c:pt>
                <c:pt idx="153022">
                  <c:v>57197</c:v>
                </c:pt>
                <c:pt idx="153023">
                  <c:v>57197</c:v>
                </c:pt>
                <c:pt idx="153024">
                  <c:v>57197</c:v>
                </c:pt>
                <c:pt idx="153025">
                  <c:v>57197</c:v>
                </c:pt>
                <c:pt idx="153026">
                  <c:v>57197</c:v>
                </c:pt>
                <c:pt idx="153027">
                  <c:v>57197</c:v>
                </c:pt>
                <c:pt idx="153028">
                  <c:v>57197</c:v>
                </c:pt>
                <c:pt idx="153029">
                  <c:v>57197</c:v>
                </c:pt>
                <c:pt idx="153030">
                  <c:v>57197</c:v>
                </c:pt>
                <c:pt idx="153031">
                  <c:v>57197</c:v>
                </c:pt>
                <c:pt idx="153032">
                  <c:v>57197</c:v>
                </c:pt>
                <c:pt idx="153033">
                  <c:v>57197</c:v>
                </c:pt>
                <c:pt idx="153034">
                  <c:v>57197</c:v>
                </c:pt>
                <c:pt idx="153035">
                  <c:v>57197</c:v>
                </c:pt>
                <c:pt idx="153036">
                  <c:v>57197</c:v>
                </c:pt>
                <c:pt idx="153037">
                  <c:v>57197</c:v>
                </c:pt>
                <c:pt idx="153038">
                  <c:v>57197</c:v>
                </c:pt>
                <c:pt idx="153039">
                  <c:v>57197</c:v>
                </c:pt>
                <c:pt idx="153040">
                  <c:v>57197</c:v>
                </c:pt>
                <c:pt idx="153041">
                  <c:v>57197</c:v>
                </c:pt>
                <c:pt idx="153042">
                  <c:v>57197</c:v>
                </c:pt>
                <c:pt idx="153043">
                  <c:v>57197</c:v>
                </c:pt>
                <c:pt idx="153044">
                  <c:v>57197</c:v>
                </c:pt>
                <c:pt idx="153045">
                  <c:v>57197</c:v>
                </c:pt>
                <c:pt idx="153046">
                  <c:v>57197</c:v>
                </c:pt>
                <c:pt idx="153047">
                  <c:v>57197</c:v>
                </c:pt>
                <c:pt idx="153048">
                  <c:v>57197</c:v>
                </c:pt>
                <c:pt idx="153049">
                  <c:v>57197</c:v>
                </c:pt>
                <c:pt idx="153050">
                  <c:v>57197</c:v>
                </c:pt>
                <c:pt idx="153051">
                  <c:v>57197</c:v>
                </c:pt>
                <c:pt idx="153052">
                  <c:v>57197</c:v>
                </c:pt>
                <c:pt idx="153053">
                  <c:v>57197</c:v>
                </c:pt>
                <c:pt idx="153054">
                  <c:v>57197</c:v>
                </c:pt>
                <c:pt idx="153055">
                  <c:v>57197</c:v>
                </c:pt>
                <c:pt idx="153056">
                  <c:v>57197</c:v>
                </c:pt>
                <c:pt idx="153057">
                  <c:v>57197</c:v>
                </c:pt>
                <c:pt idx="153058">
                  <c:v>57197</c:v>
                </c:pt>
                <c:pt idx="153059">
                  <c:v>57197</c:v>
                </c:pt>
                <c:pt idx="153060">
                  <c:v>57197</c:v>
                </c:pt>
                <c:pt idx="153061">
                  <c:v>57197</c:v>
                </c:pt>
                <c:pt idx="153062">
                  <c:v>57197</c:v>
                </c:pt>
                <c:pt idx="153063">
                  <c:v>57197</c:v>
                </c:pt>
                <c:pt idx="153064">
                  <c:v>57197</c:v>
                </c:pt>
                <c:pt idx="153065">
                  <c:v>57197</c:v>
                </c:pt>
                <c:pt idx="153066">
                  <c:v>57197</c:v>
                </c:pt>
                <c:pt idx="153067">
                  <c:v>57197</c:v>
                </c:pt>
                <c:pt idx="153068">
                  <c:v>57197</c:v>
                </c:pt>
                <c:pt idx="153069">
                  <c:v>57197</c:v>
                </c:pt>
                <c:pt idx="153070">
                  <c:v>57197</c:v>
                </c:pt>
                <c:pt idx="153071">
                  <c:v>57197</c:v>
                </c:pt>
                <c:pt idx="153072">
                  <c:v>57197</c:v>
                </c:pt>
                <c:pt idx="153073">
                  <c:v>57197</c:v>
                </c:pt>
                <c:pt idx="153074">
                  <c:v>57197</c:v>
                </c:pt>
                <c:pt idx="153075">
                  <c:v>57197</c:v>
                </c:pt>
                <c:pt idx="153076">
                  <c:v>57197</c:v>
                </c:pt>
                <c:pt idx="153077">
                  <c:v>57197</c:v>
                </c:pt>
                <c:pt idx="153078">
                  <c:v>57197</c:v>
                </c:pt>
                <c:pt idx="153079">
                  <c:v>57197</c:v>
                </c:pt>
                <c:pt idx="153080">
                  <c:v>57197</c:v>
                </c:pt>
                <c:pt idx="153081">
                  <c:v>57197</c:v>
                </c:pt>
                <c:pt idx="153082">
                  <c:v>57197</c:v>
                </c:pt>
                <c:pt idx="153083">
                  <c:v>57197</c:v>
                </c:pt>
                <c:pt idx="153084">
                  <c:v>57197</c:v>
                </c:pt>
                <c:pt idx="153085">
                  <c:v>57197</c:v>
                </c:pt>
                <c:pt idx="153086">
                  <c:v>57197</c:v>
                </c:pt>
                <c:pt idx="153087">
                  <c:v>57197</c:v>
                </c:pt>
                <c:pt idx="153088">
                  <c:v>57197</c:v>
                </c:pt>
                <c:pt idx="153089">
                  <c:v>57197</c:v>
                </c:pt>
                <c:pt idx="153090">
                  <c:v>57197</c:v>
                </c:pt>
                <c:pt idx="153091">
                  <c:v>57197</c:v>
                </c:pt>
                <c:pt idx="153092">
                  <c:v>57197</c:v>
                </c:pt>
                <c:pt idx="153093">
                  <c:v>57197</c:v>
                </c:pt>
                <c:pt idx="153094">
                  <c:v>57197</c:v>
                </c:pt>
                <c:pt idx="153095">
                  <c:v>57197</c:v>
                </c:pt>
                <c:pt idx="153096">
                  <c:v>57197</c:v>
                </c:pt>
                <c:pt idx="153097">
                  <c:v>57197</c:v>
                </c:pt>
                <c:pt idx="153098">
                  <c:v>57197</c:v>
                </c:pt>
                <c:pt idx="153099">
                  <c:v>57197</c:v>
                </c:pt>
                <c:pt idx="153100">
                  <c:v>57197</c:v>
                </c:pt>
                <c:pt idx="153101">
                  <c:v>57197</c:v>
                </c:pt>
                <c:pt idx="153102">
                  <c:v>57197</c:v>
                </c:pt>
                <c:pt idx="153103">
                  <c:v>57197</c:v>
                </c:pt>
                <c:pt idx="153104">
                  <c:v>57197</c:v>
                </c:pt>
                <c:pt idx="153105">
                  <c:v>57197</c:v>
                </c:pt>
                <c:pt idx="153106">
                  <c:v>57197</c:v>
                </c:pt>
                <c:pt idx="153107">
                  <c:v>57197</c:v>
                </c:pt>
                <c:pt idx="153108">
                  <c:v>57197</c:v>
                </c:pt>
                <c:pt idx="153109">
                  <c:v>57197</c:v>
                </c:pt>
                <c:pt idx="153110">
                  <c:v>57197</c:v>
                </c:pt>
                <c:pt idx="153111">
                  <c:v>57197</c:v>
                </c:pt>
                <c:pt idx="153112">
                  <c:v>57197</c:v>
                </c:pt>
                <c:pt idx="153113">
                  <c:v>57197</c:v>
                </c:pt>
                <c:pt idx="153114">
                  <c:v>57197</c:v>
                </c:pt>
                <c:pt idx="153115">
                  <c:v>57197</c:v>
                </c:pt>
                <c:pt idx="153116">
                  <c:v>57197</c:v>
                </c:pt>
                <c:pt idx="153117">
                  <c:v>57197</c:v>
                </c:pt>
                <c:pt idx="153118">
                  <c:v>57197</c:v>
                </c:pt>
                <c:pt idx="153119">
                  <c:v>57197</c:v>
                </c:pt>
                <c:pt idx="153120">
                  <c:v>57197</c:v>
                </c:pt>
                <c:pt idx="153121">
                  <c:v>57197</c:v>
                </c:pt>
                <c:pt idx="153122">
                  <c:v>57197</c:v>
                </c:pt>
                <c:pt idx="153123">
                  <c:v>57197</c:v>
                </c:pt>
                <c:pt idx="153124">
                  <c:v>57197</c:v>
                </c:pt>
                <c:pt idx="153125">
                  <c:v>57197</c:v>
                </c:pt>
                <c:pt idx="153126">
                  <c:v>57197</c:v>
                </c:pt>
                <c:pt idx="153127">
                  <c:v>57197</c:v>
                </c:pt>
                <c:pt idx="153128">
                  <c:v>57197</c:v>
                </c:pt>
                <c:pt idx="153129">
                  <c:v>57197</c:v>
                </c:pt>
                <c:pt idx="153130">
                  <c:v>57197</c:v>
                </c:pt>
                <c:pt idx="153131">
                  <c:v>57197</c:v>
                </c:pt>
                <c:pt idx="153132">
                  <c:v>57197</c:v>
                </c:pt>
                <c:pt idx="153133">
                  <c:v>57197</c:v>
                </c:pt>
                <c:pt idx="153134">
                  <c:v>57197</c:v>
                </c:pt>
                <c:pt idx="153135">
                  <c:v>57197</c:v>
                </c:pt>
                <c:pt idx="153136">
                  <c:v>57197</c:v>
                </c:pt>
                <c:pt idx="153137">
                  <c:v>57197</c:v>
                </c:pt>
                <c:pt idx="153138">
                  <c:v>57197</c:v>
                </c:pt>
                <c:pt idx="153139">
                  <c:v>57197</c:v>
                </c:pt>
                <c:pt idx="153140">
                  <c:v>57197</c:v>
                </c:pt>
                <c:pt idx="153141">
                  <c:v>57197</c:v>
                </c:pt>
                <c:pt idx="153142">
                  <c:v>57197</c:v>
                </c:pt>
                <c:pt idx="153143">
                  <c:v>57197</c:v>
                </c:pt>
                <c:pt idx="153144">
                  <c:v>57197</c:v>
                </c:pt>
                <c:pt idx="153145">
                  <c:v>57197</c:v>
                </c:pt>
                <c:pt idx="153146">
                  <c:v>57197</c:v>
                </c:pt>
                <c:pt idx="153147">
                  <c:v>57197</c:v>
                </c:pt>
                <c:pt idx="153148">
                  <c:v>57197</c:v>
                </c:pt>
                <c:pt idx="153149">
                  <c:v>57197</c:v>
                </c:pt>
                <c:pt idx="153150">
                  <c:v>57197</c:v>
                </c:pt>
                <c:pt idx="153151">
                  <c:v>57197</c:v>
                </c:pt>
                <c:pt idx="153152">
                  <c:v>57197</c:v>
                </c:pt>
                <c:pt idx="153153">
                  <c:v>57197</c:v>
                </c:pt>
                <c:pt idx="153154">
                  <c:v>57197</c:v>
                </c:pt>
                <c:pt idx="153155">
                  <c:v>57197</c:v>
                </c:pt>
                <c:pt idx="153156">
                  <c:v>57197</c:v>
                </c:pt>
                <c:pt idx="153157">
                  <c:v>57197</c:v>
                </c:pt>
                <c:pt idx="153158">
                  <c:v>57197</c:v>
                </c:pt>
                <c:pt idx="153159">
                  <c:v>57197</c:v>
                </c:pt>
                <c:pt idx="153160">
                  <c:v>57197</c:v>
                </c:pt>
                <c:pt idx="153161">
                  <c:v>57197</c:v>
                </c:pt>
                <c:pt idx="153162">
                  <c:v>57197</c:v>
                </c:pt>
                <c:pt idx="153163">
                  <c:v>57197</c:v>
                </c:pt>
                <c:pt idx="153164">
                  <c:v>57197</c:v>
                </c:pt>
                <c:pt idx="153165">
                  <c:v>57197</c:v>
                </c:pt>
                <c:pt idx="153166">
                  <c:v>57197</c:v>
                </c:pt>
                <c:pt idx="153167">
                  <c:v>57197</c:v>
                </c:pt>
                <c:pt idx="153168">
                  <c:v>57197</c:v>
                </c:pt>
                <c:pt idx="153169">
                  <c:v>57197</c:v>
                </c:pt>
                <c:pt idx="153170">
                  <c:v>57197</c:v>
                </c:pt>
                <c:pt idx="153171">
                  <c:v>57197</c:v>
                </c:pt>
                <c:pt idx="153172">
                  <c:v>57197</c:v>
                </c:pt>
                <c:pt idx="153173">
                  <c:v>57197</c:v>
                </c:pt>
                <c:pt idx="153174">
                  <c:v>57197</c:v>
                </c:pt>
                <c:pt idx="153175">
                  <c:v>57197</c:v>
                </c:pt>
                <c:pt idx="153176">
                  <c:v>57197</c:v>
                </c:pt>
                <c:pt idx="153177">
                  <c:v>57197</c:v>
                </c:pt>
                <c:pt idx="153178">
                  <c:v>57197</c:v>
                </c:pt>
                <c:pt idx="153179">
                  <c:v>57197</c:v>
                </c:pt>
                <c:pt idx="153180">
                  <c:v>57197</c:v>
                </c:pt>
                <c:pt idx="153181">
                  <c:v>57197</c:v>
                </c:pt>
                <c:pt idx="153182">
                  <c:v>57197</c:v>
                </c:pt>
                <c:pt idx="153183">
                  <c:v>57197</c:v>
                </c:pt>
                <c:pt idx="153184">
                  <c:v>57197</c:v>
                </c:pt>
                <c:pt idx="153185">
                  <c:v>57197</c:v>
                </c:pt>
                <c:pt idx="153186">
                  <c:v>57197</c:v>
                </c:pt>
                <c:pt idx="153187">
                  <c:v>57197</c:v>
                </c:pt>
                <c:pt idx="153188">
                  <c:v>57197</c:v>
                </c:pt>
                <c:pt idx="153189">
                  <c:v>57197</c:v>
                </c:pt>
                <c:pt idx="153190">
                  <c:v>57197</c:v>
                </c:pt>
                <c:pt idx="153191">
                  <c:v>57197</c:v>
                </c:pt>
                <c:pt idx="153192">
                  <c:v>57197</c:v>
                </c:pt>
                <c:pt idx="153193">
                  <c:v>57197</c:v>
                </c:pt>
                <c:pt idx="153194">
                  <c:v>57197</c:v>
                </c:pt>
                <c:pt idx="153195">
                  <c:v>57197</c:v>
                </c:pt>
                <c:pt idx="153196">
                  <c:v>57197</c:v>
                </c:pt>
                <c:pt idx="153197">
                  <c:v>57197</c:v>
                </c:pt>
                <c:pt idx="153198">
                  <c:v>57197</c:v>
                </c:pt>
                <c:pt idx="153199">
                  <c:v>57197</c:v>
                </c:pt>
                <c:pt idx="153200">
                  <c:v>57197</c:v>
                </c:pt>
                <c:pt idx="153201">
                  <c:v>57197</c:v>
                </c:pt>
                <c:pt idx="153202">
                  <c:v>57197</c:v>
                </c:pt>
                <c:pt idx="153203">
                  <c:v>57197</c:v>
                </c:pt>
                <c:pt idx="153204">
                  <c:v>57197</c:v>
                </c:pt>
                <c:pt idx="153205">
                  <c:v>57197</c:v>
                </c:pt>
                <c:pt idx="153206">
                  <c:v>57197</c:v>
                </c:pt>
                <c:pt idx="153207">
                  <c:v>57197</c:v>
                </c:pt>
                <c:pt idx="153208">
                  <c:v>57197</c:v>
                </c:pt>
                <c:pt idx="153209">
                  <c:v>57197</c:v>
                </c:pt>
                <c:pt idx="153210">
                  <c:v>57197</c:v>
                </c:pt>
                <c:pt idx="153211">
                  <c:v>57197</c:v>
                </c:pt>
                <c:pt idx="153212">
                  <c:v>57197</c:v>
                </c:pt>
                <c:pt idx="153213">
                  <c:v>57197</c:v>
                </c:pt>
                <c:pt idx="153214">
                  <c:v>57197</c:v>
                </c:pt>
                <c:pt idx="153215">
                  <c:v>57197</c:v>
                </c:pt>
                <c:pt idx="153216">
                  <c:v>57197</c:v>
                </c:pt>
                <c:pt idx="153217">
                  <c:v>57197</c:v>
                </c:pt>
                <c:pt idx="153218">
                  <c:v>57197</c:v>
                </c:pt>
                <c:pt idx="153219">
                  <c:v>57197</c:v>
                </c:pt>
                <c:pt idx="153220">
                  <c:v>57197</c:v>
                </c:pt>
                <c:pt idx="153221">
                  <c:v>57197</c:v>
                </c:pt>
                <c:pt idx="153222">
                  <c:v>57197</c:v>
                </c:pt>
                <c:pt idx="153223">
                  <c:v>57197</c:v>
                </c:pt>
                <c:pt idx="153224">
                  <c:v>57197</c:v>
                </c:pt>
                <c:pt idx="153225">
                  <c:v>57197</c:v>
                </c:pt>
                <c:pt idx="153226">
                  <c:v>57197</c:v>
                </c:pt>
                <c:pt idx="153227">
                  <c:v>57197</c:v>
                </c:pt>
                <c:pt idx="153228">
                  <c:v>57197</c:v>
                </c:pt>
                <c:pt idx="153229">
                  <c:v>57197</c:v>
                </c:pt>
                <c:pt idx="153230">
                  <c:v>57197</c:v>
                </c:pt>
                <c:pt idx="153231">
                  <c:v>57197</c:v>
                </c:pt>
                <c:pt idx="153232">
                  <c:v>57197</c:v>
                </c:pt>
                <c:pt idx="153233">
                  <c:v>57197</c:v>
                </c:pt>
                <c:pt idx="153234">
                  <c:v>57197</c:v>
                </c:pt>
                <c:pt idx="153235">
                  <c:v>57197</c:v>
                </c:pt>
                <c:pt idx="153236">
                  <c:v>57197</c:v>
                </c:pt>
                <c:pt idx="153237">
                  <c:v>57197</c:v>
                </c:pt>
                <c:pt idx="153238">
                  <c:v>57197</c:v>
                </c:pt>
                <c:pt idx="153239">
                  <c:v>57197</c:v>
                </c:pt>
                <c:pt idx="153240">
                  <c:v>57197</c:v>
                </c:pt>
                <c:pt idx="153241">
                  <c:v>57197</c:v>
                </c:pt>
                <c:pt idx="153242">
                  <c:v>57197</c:v>
                </c:pt>
                <c:pt idx="153243">
                  <c:v>57197</c:v>
                </c:pt>
                <c:pt idx="153244">
                  <c:v>57197</c:v>
                </c:pt>
                <c:pt idx="153245">
                  <c:v>57197</c:v>
                </c:pt>
                <c:pt idx="153246">
                  <c:v>57197</c:v>
                </c:pt>
                <c:pt idx="153247">
                  <c:v>57197</c:v>
                </c:pt>
                <c:pt idx="153248">
                  <c:v>57197</c:v>
                </c:pt>
                <c:pt idx="153249">
                  <c:v>57197</c:v>
                </c:pt>
                <c:pt idx="153250">
                  <c:v>57197</c:v>
                </c:pt>
                <c:pt idx="153251">
                  <c:v>57197</c:v>
                </c:pt>
                <c:pt idx="153252">
                  <c:v>57197</c:v>
                </c:pt>
                <c:pt idx="153253">
                  <c:v>57197</c:v>
                </c:pt>
                <c:pt idx="153254">
                  <c:v>57197</c:v>
                </c:pt>
                <c:pt idx="153255">
                  <c:v>57197</c:v>
                </c:pt>
                <c:pt idx="153256">
                  <c:v>57197</c:v>
                </c:pt>
                <c:pt idx="153257">
                  <c:v>57197</c:v>
                </c:pt>
                <c:pt idx="153258">
                  <c:v>57197</c:v>
                </c:pt>
                <c:pt idx="153259">
                  <c:v>57197</c:v>
                </c:pt>
                <c:pt idx="153260">
                  <c:v>57197</c:v>
                </c:pt>
                <c:pt idx="153261">
                  <c:v>57197</c:v>
                </c:pt>
                <c:pt idx="153262">
                  <c:v>57197</c:v>
                </c:pt>
                <c:pt idx="153263">
                  <c:v>57197</c:v>
                </c:pt>
                <c:pt idx="153264">
                  <c:v>57197</c:v>
                </c:pt>
                <c:pt idx="153265">
                  <c:v>57197</c:v>
                </c:pt>
                <c:pt idx="153266">
                  <c:v>57197</c:v>
                </c:pt>
                <c:pt idx="153267">
                  <c:v>57197</c:v>
                </c:pt>
                <c:pt idx="153268">
                  <c:v>57197</c:v>
                </c:pt>
                <c:pt idx="153269">
                  <c:v>57197</c:v>
                </c:pt>
                <c:pt idx="153270">
                  <c:v>57197</c:v>
                </c:pt>
                <c:pt idx="153271">
                  <c:v>57197</c:v>
                </c:pt>
                <c:pt idx="153272">
                  <c:v>57197</c:v>
                </c:pt>
                <c:pt idx="153273">
                  <c:v>57197</c:v>
                </c:pt>
                <c:pt idx="153274">
                  <c:v>57197</c:v>
                </c:pt>
                <c:pt idx="153275">
                  <c:v>57197</c:v>
                </c:pt>
                <c:pt idx="153276">
                  <c:v>57197</c:v>
                </c:pt>
                <c:pt idx="153277">
                  <c:v>57197</c:v>
                </c:pt>
                <c:pt idx="153278">
                  <c:v>57197</c:v>
                </c:pt>
                <c:pt idx="153279">
                  <c:v>57197</c:v>
                </c:pt>
                <c:pt idx="153280">
                  <c:v>57197</c:v>
                </c:pt>
                <c:pt idx="153281">
                  <c:v>57197</c:v>
                </c:pt>
                <c:pt idx="153282">
                  <c:v>57197</c:v>
                </c:pt>
                <c:pt idx="153283">
                  <c:v>57197</c:v>
                </c:pt>
                <c:pt idx="153284">
                  <c:v>57197</c:v>
                </c:pt>
                <c:pt idx="153285">
                  <c:v>57197</c:v>
                </c:pt>
                <c:pt idx="153286">
                  <c:v>57197</c:v>
                </c:pt>
                <c:pt idx="153287">
                  <c:v>57197</c:v>
                </c:pt>
                <c:pt idx="153288">
                  <c:v>57197</c:v>
                </c:pt>
                <c:pt idx="153289">
                  <c:v>57197</c:v>
                </c:pt>
                <c:pt idx="153290">
                  <c:v>57197</c:v>
                </c:pt>
                <c:pt idx="153291">
                  <c:v>57197</c:v>
                </c:pt>
                <c:pt idx="153292">
                  <c:v>57197</c:v>
                </c:pt>
                <c:pt idx="153293">
                  <c:v>57197</c:v>
                </c:pt>
                <c:pt idx="153294">
                  <c:v>57197</c:v>
                </c:pt>
                <c:pt idx="153295">
                  <c:v>57197</c:v>
                </c:pt>
                <c:pt idx="153296">
                  <c:v>57197</c:v>
                </c:pt>
                <c:pt idx="153297">
                  <c:v>57197</c:v>
                </c:pt>
                <c:pt idx="153298">
                  <c:v>57197</c:v>
                </c:pt>
                <c:pt idx="153299">
                  <c:v>57197</c:v>
                </c:pt>
                <c:pt idx="153300">
                  <c:v>57197</c:v>
                </c:pt>
                <c:pt idx="153301">
                  <c:v>57197</c:v>
                </c:pt>
                <c:pt idx="153302">
                  <c:v>57197</c:v>
                </c:pt>
                <c:pt idx="153303">
                  <c:v>57197</c:v>
                </c:pt>
                <c:pt idx="153304">
                  <c:v>57197</c:v>
                </c:pt>
                <c:pt idx="153305">
                  <c:v>57197</c:v>
                </c:pt>
                <c:pt idx="153306">
                  <c:v>57197</c:v>
                </c:pt>
                <c:pt idx="153307">
                  <c:v>57197</c:v>
                </c:pt>
                <c:pt idx="153308">
                  <c:v>57197</c:v>
                </c:pt>
                <c:pt idx="153309">
                  <c:v>57197</c:v>
                </c:pt>
                <c:pt idx="153310">
                  <c:v>57197</c:v>
                </c:pt>
                <c:pt idx="153311">
                  <c:v>57197</c:v>
                </c:pt>
                <c:pt idx="153312">
                  <c:v>57197</c:v>
                </c:pt>
                <c:pt idx="153313">
                  <c:v>57197</c:v>
                </c:pt>
                <c:pt idx="153314">
                  <c:v>57197</c:v>
                </c:pt>
                <c:pt idx="153315">
                  <c:v>57197</c:v>
                </c:pt>
                <c:pt idx="153316">
                  <c:v>57197</c:v>
                </c:pt>
                <c:pt idx="153317">
                  <c:v>57197</c:v>
                </c:pt>
                <c:pt idx="153318">
                  <c:v>57197</c:v>
                </c:pt>
                <c:pt idx="153319">
                  <c:v>57197</c:v>
                </c:pt>
                <c:pt idx="153320">
                  <c:v>57197</c:v>
                </c:pt>
                <c:pt idx="153321">
                  <c:v>57197</c:v>
                </c:pt>
                <c:pt idx="153322">
                  <c:v>57197</c:v>
                </c:pt>
                <c:pt idx="153323">
                  <c:v>57197</c:v>
                </c:pt>
                <c:pt idx="153324">
                  <c:v>57197</c:v>
                </c:pt>
                <c:pt idx="153325">
                  <c:v>57197</c:v>
                </c:pt>
                <c:pt idx="153326">
                  <c:v>57197</c:v>
                </c:pt>
                <c:pt idx="153327">
                  <c:v>57197</c:v>
                </c:pt>
                <c:pt idx="153328">
                  <c:v>57197</c:v>
                </c:pt>
                <c:pt idx="153329">
                  <c:v>57197</c:v>
                </c:pt>
                <c:pt idx="153330">
                  <c:v>57197</c:v>
                </c:pt>
                <c:pt idx="153331">
                  <c:v>57197</c:v>
                </c:pt>
                <c:pt idx="153332">
                  <c:v>57197</c:v>
                </c:pt>
                <c:pt idx="153333">
                  <c:v>57197</c:v>
                </c:pt>
                <c:pt idx="153334">
                  <c:v>57197</c:v>
                </c:pt>
                <c:pt idx="153335">
                  <c:v>57197</c:v>
                </c:pt>
                <c:pt idx="153336">
                  <c:v>57197</c:v>
                </c:pt>
                <c:pt idx="153337">
                  <c:v>57197</c:v>
                </c:pt>
                <c:pt idx="153338">
                  <c:v>57197</c:v>
                </c:pt>
                <c:pt idx="153339">
                  <c:v>57197</c:v>
                </c:pt>
                <c:pt idx="153340">
                  <c:v>57197</c:v>
                </c:pt>
                <c:pt idx="153341">
                  <c:v>57197</c:v>
                </c:pt>
                <c:pt idx="153342">
                  <c:v>57197</c:v>
                </c:pt>
                <c:pt idx="153343">
                  <c:v>57197</c:v>
                </c:pt>
                <c:pt idx="153344">
                  <c:v>57197</c:v>
                </c:pt>
                <c:pt idx="153345">
                  <c:v>57197</c:v>
                </c:pt>
                <c:pt idx="153346">
                  <c:v>57197</c:v>
                </c:pt>
                <c:pt idx="153347">
                  <c:v>57197</c:v>
                </c:pt>
                <c:pt idx="153348">
                  <c:v>57197</c:v>
                </c:pt>
                <c:pt idx="153349">
                  <c:v>57197</c:v>
                </c:pt>
                <c:pt idx="153350">
                  <c:v>57197</c:v>
                </c:pt>
                <c:pt idx="153351">
                  <c:v>57197</c:v>
                </c:pt>
                <c:pt idx="153352">
                  <c:v>57197</c:v>
                </c:pt>
                <c:pt idx="153353">
                  <c:v>57197</c:v>
                </c:pt>
                <c:pt idx="153354">
                  <c:v>57197</c:v>
                </c:pt>
                <c:pt idx="153355">
                  <c:v>57197</c:v>
                </c:pt>
                <c:pt idx="153356">
                  <c:v>57197</c:v>
                </c:pt>
                <c:pt idx="153357">
                  <c:v>57197</c:v>
                </c:pt>
                <c:pt idx="153358">
                  <c:v>57197</c:v>
                </c:pt>
                <c:pt idx="153359">
                  <c:v>57197</c:v>
                </c:pt>
                <c:pt idx="153360">
                  <c:v>57197</c:v>
                </c:pt>
                <c:pt idx="153361">
                  <c:v>57197</c:v>
                </c:pt>
                <c:pt idx="153362">
                  <c:v>57197</c:v>
                </c:pt>
                <c:pt idx="153363">
                  <c:v>57197</c:v>
                </c:pt>
                <c:pt idx="153364">
                  <c:v>57197</c:v>
                </c:pt>
                <c:pt idx="153365">
                  <c:v>57197</c:v>
                </c:pt>
                <c:pt idx="153366">
                  <c:v>57197</c:v>
                </c:pt>
                <c:pt idx="153367">
                  <c:v>57197</c:v>
                </c:pt>
                <c:pt idx="153368">
                  <c:v>57197</c:v>
                </c:pt>
                <c:pt idx="153369">
                  <c:v>57197</c:v>
                </c:pt>
                <c:pt idx="153370">
                  <c:v>57197</c:v>
                </c:pt>
                <c:pt idx="153371">
                  <c:v>57197</c:v>
                </c:pt>
                <c:pt idx="153372">
                  <c:v>57197</c:v>
                </c:pt>
                <c:pt idx="153373">
                  <c:v>57197</c:v>
                </c:pt>
                <c:pt idx="153374">
                  <c:v>57197</c:v>
                </c:pt>
                <c:pt idx="153375">
                  <c:v>57197</c:v>
                </c:pt>
                <c:pt idx="153376">
                  <c:v>57197</c:v>
                </c:pt>
                <c:pt idx="153377">
                  <c:v>57197</c:v>
                </c:pt>
                <c:pt idx="153378">
                  <c:v>57197</c:v>
                </c:pt>
                <c:pt idx="153379">
                  <c:v>57197</c:v>
                </c:pt>
                <c:pt idx="153380">
                  <c:v>57197</c:v>
                </c:pt>
                <c:pt idx="153381">
                  <c:v>57197</c:v>
                </c:pt>
                <c:pt idx="153382">
                  <c:v>57197</c:v>
                </c:pt>
                <c:pt idx="153383">
                  <c:v>57197</c:v>
                </c:pt>
                <c:pt idx="153384">
                  <c:v>57197</c:v>
                </c:pt>
                <c:pt idx="153385">
                  <c:v>57197</c:v>
                </c:pt>
                <c:pt idx="153386">
                  <c:v>57197</c:v>
                </c:pt>
                <c:pt idx="153387">
                  <c:v>57197</c:v>
                </c:pt>
                <c:pt idx="153388">
                  <c:v>57197</c:v>
                </c:pt>
                <c:pt idx="153389">
                  <c:v>57197</c:v>
                </c:pt>
                <c:pt idx="153390">
                  <c:v>57197</c:v>
                </c:pt>
                <c:pt idx="153391">
                  <c:v>57197</c:v>
                </c:pt>
                <c:pt idx="153392">
                  <c:v>57197</c:v>
                </c:pt>
                <c:pt idx="153393">
                  <c:v>57197</c:v>
                </c:pt>
                <c:pt idx="153394">
                  <c:v>57197</c:v>
                </c:pt>
                <c:pt idx="153395">
                  <c:v>57197</c:v>
                </c:pt>
                <c:pt idx="153396">
                  <c:v>57197</c:v>
                </c:pt>
                <c:pt idx="153397">
                  <c:v>57197</c:v>
                </c:pt>
                <c:pt idx="153398">
                  <c:v>57197</c:v>
                </c:pt>
                <c:pt idx="153399">
                  <c:v>57197</c:v>
                </c:pt>
                <c:pt idx="153400">
                  <c:v>57197</c:v>
                </c:pt>
                <c:pt idx="153401">
                  <c:v>57197</c:v>
                </c:pt>
                <c:pt idx="153402">
                  <c:v>57197</c:v>
                </c:pt>
                <c:pt idx="153403">
                  <c:v>57197</c:v>
                </c:pt>
                <c:pt idx="153404">
                  <c:v>57197</c:v>
                </c:pt>
                <c:pt idx="153405">
                  <c:v>57197</c:v>
                </c:pt>
                <c:pt idx="153406">
                  <c:v>57197</c:v>
                </c:pt>
                <c:pt idx="153407">
                  <c:v>57197</c:v>
                </c:pt>
                <c:pt idx="153408">
                  <c:v>57197</c:v>
                </c:pt>
                <c:pt idx="153409">
                  <c:v>57197</c:v>
                </c:pt>
                <c:pt idx="153410">
                  <c:v>57197</c:v>
                </c:pt>
                <c:pt idx="153411">
                  <c:v>57197</c:v>
                </c:pt>
                <c:pt idx="153412">
                  <c:v>57197</c:v>
                </c:pt>
                <c:pt idx="153413">
                  <c:v>57197</c:v>
                </c:pt>
                <c:pt idx="153414">
                  <c:v>57197</c:v>
                </c:pt>
                <c:pt idx="153415">
                  <c:v>57197</c:v>
                </c:pt>
                <c:pt idx="153416">
                  <c:v>57197</c:v>
                </c:pt>
                <c:pt idx="153417">
                  <c:v>57197</c:v>
                </c:pt>
                <c:pt idx="153418">
                  <c:v>57197</c:v>
                </c:pt>
                <c:pt idx="153419">
                  <c:v>57197</c:v>
                </c:pt>
                <c:pt idx="153420">
                  <c:v>57197</c:v>
                </c:pt>
                <c:pt idx="153421">
                  <c:v>57197</c:v>
                </c:pt>
                <c:pt idx="153422">
                  <c:v>57197</c:v>
                </c:pt>
                <c:pt idx="153423">
                  <c:v>57197</c:v>
                </c:pt>
                <c:pt idx="153424">
                  <c:v>57197</c:v>
                </c:pt>
                <c:pt idx="153425">
                  <c:v>57197</c:v>
                </c:pt>
                <c:pt idx="153426">
                  <c:v>57197</c:v>
                </c:pt>
                <c:pt idx="153427">
                  <c:v>57197</c:v>
                </c:pt>
                <c:pt idx="153428">
                  <c:v>57197</c:v>
                </c:pt>
                <c:pt idx="153429">
                  <c:v>57197</c:v>
                </c:pt>
                <c:pt idx="153430">
                  <c:v>57197</c:v>
                </c:pt>
                <c:pt idx="153431">
                  <c:v>57197</c:v>
                </c:pt>
                <c:pt idx="153432">
                  <c:v>57197</c:v>
                </c:pt>
                <c:pt idx="153433">
                  <c:v>57197</c:v>
                </c:pt>
                <c:pt idx="153434">
                  <c:v>57197</c:v>
                </c:pt>
                <c:pt idx="153435">
                  <c:v>57197</c:v>
                </c:pt>
                <c:pt idx="153436">
                  <c:v>57197</c:v>
                </c:pt>
                <c:pt idx="153437">
                  <c:v>57197</c:v>
                </c:pt>
                <c:pt idx="153438">
                  <c:v>57197</c:v>
                </c:pt>
                <c:pt idx="153439">
                  <c:v>57197</c:v>
                </c:pt>
                <c:pt idx="153440">
                  <c:v>57197</c:v>
                </c:pt>
                <c:pt idx="153441">
                  <c:v>57197</c:v>
                </c:pt>
                <c:pt idx="153442">
                  <c:v>57197</c:v>
                </c:pt>
                <c:pt idx="153443">
                  <c:v>57197</c:v>
                </c:pt>
                <c:pt idx="153444">
                  <c:v>57197</c:v>
                </c:pt>
                <c:pt idx="153445">
                  <c:v>57197</c:v>
                </c:pt>
                <c:pt idx="153446">
                  <c:v>57197</c:v>
                </c:pt>
                <c:pt idx="153447">
                  <c:v>57197</c:v>
                </c:pt>
                <c:pt idx="153448">
                  <c:v>57197</c:v>
                </c:pt>
                <c:pt idx="153449">
                  <c:v>57197</c:v>
                </c:pt>
                <c:pt idx="153450">
                  <c:v>57197</c:v>
                </c:pt>
                <c:pt idx="153451">
                  <c:v>57197</c:v>
                </c:pt>
                <c:pt idx="153452">
                  <c:v>57197</c:v>
                </c:pt>
                <c:pt idx="153453">
                  <c:v>57197</c:v>
                </c:pt>
                <c:pt idx="153454">
                  <c:v>57197</c:v>
                </c:pt>
                <c:pt idx="153455">
                  <c:v>57197</c:v>
                </c:pt>
                <c:pt idx="153456">
                  <c:v>57197</c:v>
                </c:pt>
                <c:pt idx="153457">
                  <c:v>57197</c:v>
                </c:pt>
                <c:pt idx="153458">
                  <c:v>57197</c:v>
                </c:pt>
                <c:pt idx="153459">
                  <c:v>57197</c:v>
                </c:pt>
                <c:pt idx="153460">
                  <c:v>57197</c:v>
                </c:pt>
                <c:pt idx="153461">
                  <c:v>57197</c:v>
                </c:pt>
                <c:pt idx="153462">
                  <c:v>57197</c:v>
                </c:pt>
                <c:pt idx="153463">
                  <c:v>57197</c:v>
                </c:pt>
                <c:pt idx="153464">
                  <c:v>57197</c:v>
                </c:pt>
                <c:pt idx="153465">
                  <c:v>57197</c:v>
                </c:pt>
                <c:pt idx="153466">
                  <c:v>57197</c:v>
                </c:pt>
                <c:pt idx="153467">
                  <c:v>57197</c:v>
                </c:pt>
                <c:pt idx="153468">
                  <c:v>57197</c:v>
                </c:pt>
                <c:pt idx="153469">
                  <c:v>57197</c:v>
                </c:pt>
                <c:pt idx="153470">
                  <c:v>57197</c:v>
                </c:pt>
                <c:pt idx="153471">
                  <c:v>57197</c:v>
                </c:pt>
                <c:pt idx="153472">
                  <c:v>57197</c:v>
                </c:pt>
                <c:pt idx="153473">
                  <c:v>57197</c:v>
                </c:pt>
                <c:pt idx="153474">
                  <c:v>57197</c:v>
                </c:pt>
                <c:pt idx="153475">
                  <c:v>57197</c:v>
                </c:pt>
                <c:pt idx="153476">
                  <c:v>57197</c:v>
                </c:pt>
                <c:pt idx="153477">
                  <c:v>57197</c:v>
                </c:pt>
                <c:pt idx="153478">
                  <c:v>57197</c:v>
                </c:pt>
                <c:pt idx="153479">
                  <c:v>57197</c:v>
                </c:pt>
                <c:pt idx="153480">
                  <c:v>57197</c:v>
                </c:pt>
                <c:pt idx="153481">
                  <c:v>57197</c:v>
                </c:pt>
                <c:pt idx="153482">
                  <c:v>57197</c:v>
                </c:pt>
                <c:pt idx="153483">
                  <c:v>57197</c:v>
                </c:pt>
                <c:pt idx="153484">
                  <c:v>57197</c:v>
                </c:pt>
                <c:pt idx="153485">
                  <c:v>57197</c:v>
                </c:pt>
                <c:pt idx="153486">
                  <c:v>57197</c:v>
                </c:pt>
                <c:pt idx="153487">
                  <c:v>57197</c:v>
                </c:pt>
                <c:pt idx="153488">
                  <c:v>57197</c:v>
                </c:pt>
                <c:pt idx="153489">
                  <c:v>57197</c:v>
                </c:pt>
                <c:pt idx="153490">
                  <c:v>57197</c:v>
                </c:pt>
                <c:pt idx="153491">
                  <c:v>57197</c:v>
                </c:pt>
                <c:pt idx="153492">
                  <c:v>57197</c:v>
                </c:pt>
                <c:pt idx="153493">
                  <c:v>57197</c:v>
                </c:pt>
                <c:pt idx="153494">
                  <c:v>57197</c:v>
                </c:pt>
                <c:pt idx="153495">
                  <c:v>57197</c:v>
                </c:pt>
                <c:pt idx="153496">
                  <c:v>57197</c:v>
                </c:pt>
                <c:pt idx="153497">
                  <c:v>57197</c:v>
                </c:pt>
                <c:pt idx="153498">
                  <c:v>57197</c:v>
                </c:pt>
                <c:pt idx="153499">
                  <c:v>57197</c:v>
                </c:pt>
                <c:pt idx="153500">
                  <c:v>57197</c:v>
                </c:pt>
                <c:pt idx="153501">
                  <c:v>57197</c:v>
                </c:pt>
                <c:pt idx="153502">
                  <c:v>57197</c:v>
                </c:pt>
                <c:pt idx="153503">
                  <c:v>57197</c:v>
                </c:pt>
                <c:pt idx="153504">
                  <c:v>57197</c:v>
                </c:pt>
                <c:pt idx="153505">
                  <c:v>57197</c:v>
                </c:pt>
                <c:pt idx="153506">
                  <c:v>57197</c:v>
                </c:pt>
                <c:pt idx="153507">
                  <c:v>57197</c:v>
                </c:pt>
                <c:pt idx="153508">
                  <c:v>57197</c:v>
                </c:pt>
                <c:pt idx="153509">
                  <c:v>57197</c:v>
                </c:pt>
                <c:pt idx="153510">
                  <c:v>57197</c:v>
                </c:pt>
                <c:pt idx="153511">
                  <c:v>57197</c:v>
                </c:pt>
                <c:pt idx="153512">
                  <c:v>57197</c:v>
                </c:pt>
                <c:pt idx="153513">
                  <c:v>57197</c:v>
                </c:pt>
                <c:pt idx="153514">
                  <c:v>57197</c:v>
                </c:pt>
                <c:pt idx="153515">
                  <c:v>57197</c:v>
                </c:pt>
                <c:pt idx="153516">
                  <c:v>57197</c:v>
                </c:pt>
                <c:pt idx="153517">
                  <c:v>57197</c:v>
                </c:pt>
                <c:pt idx="153518">
                  <c:v>57197</c:v>
                </c:pt>
                <c:pt idx="153519">
                  <c:v>57197</c:v>
                </c:pt>
                <c:pt idx="153520">
                  <c:v>57197</c:v>
                </c:pt>
                <c:pt idx="153521">
                  <c:v>57197</c:v>
                </c:pt>
                <c:pt idx="153522">
                  <c:v>57197</c:v>
                </c:pt>
                <c:pt idx="153523">
                  <c:v>57197</c:v>
                </c:pt>
                <c:pt idx="153524">
                  <c:v>57197</c:v>
                </c:pt>
                <c:pt idx="153525">
                  <c:v>57197</c:v>
                </c:pt>
                <c:pt idx="153526">
                  <c:v>57197</c:v>
                </c:pt>
                <c:pt idx="153527">
                  <c:v>57197</c:v>
                </c:pt>
                <c:pt idx="153528">
                  <c:v>57197</c:v>
                </c:pt>
                <c:pt idx="153529">
                  <c:v>57197</c:v>
                </c:pt>
                <c:pt idx="153530">
                  <c:v>57197</c:v>
                </c:pt>
                <c:pt idx="153531">
                  <c:v>57197</c:v>
                </c:pt>
                <c:pt idx="153532">
                  <c:v>57197</c:v>
                </c:pt>
                <c:pt idx="153533">
                  <c:v>57197</c:v>
                </c:pt>
                <c:pt idx="153534">
                  <c:v>57197</c:v>
                </c:pt>
                <c:pt idx="153535">
                  <c:v>57197</c:v>
                </c:pt>
                <c:pt idx="153536">
                  <c:v>57197</c:v>
                </c:pt>
                <c:pt idx="153537">
                  <c:v>57197</c:v>
                </c:pt>
                <c:pt idx="153538">
                  <c:v>57197</c:v>
                </c:pt>
                <c:pt idx="153539">
                  <c:v>57197</c:v>
                </c:pt>
                <c:pt idx="153540">
                  <c:v>57197</c:v>
                </c:pt>
                <c:pt idx="153541">
                  <c:v>57197</c:v>
                </c:pt>
                <c:pt idx="153542">
                  <c:v>57197</c:v>
                </c:pt>
                <c:pt idx="153543">
                  <c:v>57197</c:v>
                </c:pt>
                <c:pt idx="153544">
                  <c:v>57197</c:v>
                </c:pt>
                <c:pt idx="153545">
                  <c:v>57197</c:v>
                </c:pt>
                <c:pt idx="153546">
                  <c:v>57197</c:v>
                </c:pt>
                <c:pt idx="153547">
                  <c:v>57197</c:v>
                </c:pt>
                <c:pt idx="153548">
                  <c:v>57197</c:v>
                </c:pt>
                <c:pt idx="153549">
                  <c:v>57197</c:v>
                </c:pt>
                <c:pt idx="153550">
                  <c:v>57197</c:v>
                </c:pt>
                <c:pt idx="153551">
                  <c:v>57197</c:v>
                </c:pt>
                <c:pt idx="153552">
                  <c:v>57197</c:v>
                </c:pt>
                <c:pt idx="153553">
                  <c:v>57197</c:v>
                </c:pt>
                <c:pt idx="153554">
                  <c:v>57197</c:v>
                </c:pt>
                <c:pt idx="153555">
                  <c:v>57197</c:v>
                </c:pt>
                <c:pt idx="153556">
                  <c:v>57197</c:v>
                </c:pt>
                <c:pt idx="153557">
                  <c:v>57197</c:v>
                </c:pt>
                <c:pt idx="153558">
                  <c:v>57197</c:v>
                </c:pt>
                <c:pt idx="153559">
                  <c:v>57197</c:v>
                </c:pt>
                <c:pt idx="153560">
                  <c:v>57197</c:v>
                </c:pt>
                <c:pt idx="153561">
                  <c:v>57197</c:v>
                </c:pt>
                <c:pt idx="153562">
                  <c:v>57197</c:v>
                </c:pt>
                <c:pt idx="153563">
                  <c:v>57197</c:v>
                </c:pt>
                <c:pt idx="153564">
                  <c:v>57197</c:v>
                </c:pt>
                <c:pt idx="153565">
                  <c:v>57197</c:v>
                </c:pt>
                <c:pt idx="153566">
                  <c:v>57197</c:v>
                </c:pt>
                <c:pt idx="153567">
                  <c:v>57197</c:v>
                </c:pt>
                <c:pt idx="153568">
                  <c:v>57197</c:v>
                </c:pt>
                <c:pt idx="153569">
                  <c:v>57197</c:v>
                </c:pt>
                <c:pt idx="153570">
                  <c:v>57197</c:v>
                </c:pt>
                <c:pt idx="153571">
                  <c:v>57197</c:v>
                </c:pt>
                <c:pt idx="153572">
                  <c:v>57197</c:v>
                </c:pt>
                <c:pt idx="153573">
                  <c:v>57197</c:v>
                </c:pt>
                <c:pt idx="153574">
                  <c:v>57197</c:v>
                </c:pt>
                <c:pt idx="153575">
                  <c:v>57197</c:v>
                </c:pt>
                <c:pt idx="153576">
                  <c:v>57197</c:v>
                </c:pt>
                <c:pt idx="153577">
                  <c:v>57197</c:v>
                </c:pt>
                <c:pt idx="153578">
                  <c:v>57197</c:v>
                </c:pt>
                <c:pt idx="153579">
                  <c:v>57197</c:v>
                </c:pt>
                <c:pt idx="153580">
                  <c:v>57197</c:v>
                </c:pt>
                <c:pt idx="153581">
                  <c:v>57197</c:v>
                </c:pt>
                <c:pt idx="153582">
                  <c:v>57197</c:v>
                </c:pt>
                <c:pt idx="153583">
                  <c:v>57197</c:v>
                </c:pt>
                <c:pt idx="153584">
                  <c:v>57197</c:v>
                </c:pt>
                <c:pt idx="153585">
                  <c:v>57197</c:v>
                </c:pt>
                <c:pt idx="153586">
                  <c:v>57197</c:v>
                </c:pt>
                <c:pt idx="153587">
                  <c:v>57197</c:v>
                </c:pt>
                <c:pt idx="153588">
                  <c:v>57197</c:v>
                </c:pt>
                <c:pt idx="153589">
                  <c:v>57197</c:v>
                </c:pt>
                <c:pt idx="153590">
                  <c:v>57197</c:v>
                </c:pt>
                <c:pt idx="153591">
                  <c:v>57197</c:v>
                </c:pt>
                <c:pt idx="153592">
                  <c:v>57197</c:v>
                </c:pt>
                <c:pt idx="153593">
                  <c:v>57197</c:v>
                </c:pt>
                <c:pt idx="153594">
                  <c:v>57197</c:v>
                </c:pt>
                <c:pt idx="153595">
                  <c:v>57197</c:v>
                </c:pt>
                <c:pt idx="153596">
                  <c:v>57197</c:v>
                </c:pt>
                <c:pt idx="153597">
                  <c:v>57197</c:v>
                </c:pt>
                <c:pt idx="153598">
                  <c:v>57197</c:v>
                </c:pt>
                <c:pt idx="153599">
                  <c:v>57197</c:v>
                </c:pt>
                <c:pt idx="153600">
                  <c:v>57197</c:v>
                </c:pt>
                <c:pt idx="153601">
                  <c:v>57197</c:v>
                </c:pt>
                <c:pt idx="153602">
                  <c:v>57197</c:v>
                </c:pt>
                <c:pt idx="153603">
                  <c:v>57197</c:v>
                </c:pt>
                <c:pt idx="153604">
                  <c:v>57197</c:v>
                </c:pt>
                <c:pt idx="153605">
                  <c:v>57197</c:v>
                </c:pt>
                <c:pt idx="153606">
                  <c:v>57197</c:v>
                </c:pt>
                <c:pt idx="153607">
                  <c:v>57197</c:v>
                </c:pt>
                <c:pt idx="153608">
                  <c:v>57197</c:v>
                </c:pt>
                <c:pt idx="153609">
                  <c:v>57197</c:v>
                </c:pt>
                <c:pt idx="153610">
                  <c:v>57197</c:v>
                </c:pt>
                <c:pt idx="153611">
                  <c:v>57197</c:v>
                </c:pt>
                <c:pt idx="153612">
                  <c:v>57197</c:v>
                </c:pt>
                <c:pt idx="153613">
                  <c:v>57197</c:v>
                </c:pt>
                <c:pt idx="153614">
                  <c:v>57197</c:v>
                </c:pt>
                <c:pt idx="153615">
                  <c:v>57197</c:v>
                </c:pt>
                <c:pt idx="153616">
                  <c:v>57197</c:v>
                </c:pt>
                <c:pt idx="153617">
                  <c:v>57197</c:v>
                </c:pt>
                <c:pt idx="153618">
                  <c:v>57197</c:v>
                </c:pt>
                <c:pt idx="153619">
                  <c:v>57197</c:v>
                </c:pt>
                <c:pt idx="153620">
                  <c:v>57197</c:v>
                </c:pt>
                <c:pt idx="153621">
                  <c:v>57197</c:v>
                </c:pt>
                <c:pt idx="153622">
                  <c:v>57197</c:v>
                </c:pt>
                <c:pt idx="153623">
                  <c:v>57197</c:v>
                </c:pt>
                <c:pt idx="153624">
                  <c:v>57197</c:v>
                </c:pt>
                <c:pt idx="153625">
                  <c:v>57197</c:v>
                </c:pt>
                <c:pt idx="153626">
                  <c:v>57197</c:v>
                </c:pt>
                <c:pt idx="153627">
                  <c:v>57197</c:v>
                </c:pt>
                <c:pt idx="153628">
                  <c:v>57197</c:v>
                </c:pt>
                <c:pt idx="153629">
                  <c:v>57197</c:v>
                </c:pt>
                <c:pt idx="153630">
                  <c:v>57197</c:v>
                </c:pt>
                <c:pt idx="153631">
                  <c:v>57197</c:v>
                </c:pt>
                <c:pt idx="153632">
                  <c:v>57197</c:v>
                </c:pt>
                <c:pt idx="153633">
                  <c:v>57197</c:v>
                </c:pt>
                <c:pt idx="153634">
                  <c:v>57197</c:v>
                </c:pt>
                <c:pt idx="153635">
                  <c:v>57197</c:v>
                </c:pt>
                <c:pt idx="153636">
                  <c:v>57197</c:v>
                </c:pt>
                <c:pt idx="153637">
                  <c:v>57197</c:v>
                </c:pt>
                <c:pt idx="153638">
                  <c:v>57197</c:v>
                </c:pt>
                <c:pt idx="153639">
                  <c:v>57197</c:v>
                </c:pt>
                <c:pt idx="153640">
                  <c:v>57197</c:v>
                </c:pt>
                <c:pt idx="153641">
                  <c:v>57197</c:v>
                </c:pt>
                <c:pt idx="153642">
                  <c:v>57197</c:v>
                </c:pt>
                <c:pt idx="153643">
                  <c:v>57197</c:v>
                </c:pt>
                <c:pt idx="153644">
                  <c:v>57197</c:v>
                </c:pt>
                <c:pt idx="153645">
                  <c:v>57197</c:v>
                </c:pt>
                <c:pt idx="153646">
                  <c:v>57197</c:v>
                </c:pt>
                <c:pt idx="153647">
                  <c:v>57197</c:v>
                </c:pt>
                <c:pt idx="153648">
                  <c:v>57197</c:v>
                </c:pt>
                <c:pt idx="153649">
                  <c:v>57197</c:v>
                </c:pt>
                <c:pt idx="153650">
                  <c:v>57197</c:v>
                </c:pt>
                <c:pt idx="153651">
                  <c:v>57197</c:v>
                </c:pt>
                <c:pt idx="153652">
                  <c:v>57197</c:v>
                </c:pt>
                <c:pt idx="153653">
                  <c:v>57197</c:v>
                </c:pt>
                <c:pt idx="153654">
                  <c:v>57197</c:v>
                </c:pt>
                <c:pt idx="153655">
                  <c:v>57197</c:v>
                </c:pt>
                <c:pt idx="153656">
                  <c:v>57197</c:v>
                </c:pt>
                <c:pt idx="153657">
                  <c:v>57197</c:v>
                </c:pt>
                <c:pt idx="153658">
                  <c:v>57197</c:v>
                </c:pt>
                <c:pt idx="153659">
                  <c:v>57197</c:v>
                </c:pt>
                <c:pt idx="153660">
                  <c:v>57197</c:v>
                </c:pt>
                <c:pt idx="153661">
                  <c:v>57197</c:v>
                </c:pt>
                <c:pt idx="153662">
                  <c:v>57197</c:v>
                </c:pt>
                <c:pt idx="153663">
                  <c:v>57197</c:v>
                </c:pt>
                <c:pt idx="153664">
                  <c:v>57197</c:v>
                </c:pt>
                <c:pt idx="153665">
                  <c:v>57197</c:v>
                </c:pt>
                <c:pt idx="153666">
                  <c:v>57197</c:v>
                </c:pt>
                <c:pt idx="153667">
                  <c:v>57197</c:v>
                </c:pt>
                <c:pt idx="153668">
                  <c:v>57197</c:v>
                </c:pt>
                <c:pt idx="153669">
                  <c:v>57197</c:v>
                </c:pt>
                <c:pt idx="153670">
                  <c:v>57197</c:v>
                </c:pt>
                <c:pt idx="153671">
                  <c:v>57197</c:v>
                </c:pt>
                <c:pt idx="153672">
                  <c:v>57197</c:v>
                </c:pt>
                <c:pt idx="153673">
                  <c:v>57197</c:v>
                </c:pt>
                <c:pt idx="153674">
                  <c:v>57197</c:v>
                </c:pt>
                <c:pt idx="153675">
                  <c:v>57197</c:v>
                </c:pt>
                <c:pt idx="153676">
                  <c:v>57197</c:v>
                </c:pt>
                <c:pt idx="153677">
                  <c:v>57197</c:v>
                </c:pt>
                <c:pt idx="153678">
                  <c:v>57197</c:v>
                </c:pt>
                <c:pt idx="153679">
                  <c:v>57197</c:v>
                </c:pt>
                <c:pt idx="153680">
                  <c:v>57197</c:v>
                </c:pt>
                <c:pt idx="153681">
                  <c:v>57197</c:v>
                </c:pt>
                <c:pt idx="153682">
                  <c:v>57197</c:v>
                </c:pt>
                <c:pt idx="153683">
                  <c:v>57197</c:v>
                </c:pt>
                <c:pt idx="153684">
                  <c:v>57197</c:v>
                </c:pt>
                <c:pt idx="153685">
                  <c:v>57197</c:v>
                </c:pt>
                <c:pt idx="153686">
                  <c:v>57197</c:v>
                </c:pt>
                <c:pt idx="153687">
                  <c:v>57197</c:v>
                </c:pt>
                <c:pt idx="153688">
                  <c:v>57197</c:v>
                </c:pt>
                <c:pt idx="153689">
                  <c:v>57197</c:v>
                </c:pt>
                <c:pt idx="153690">
                  <c:v>57197</c:v>
                </c:pt>
                <c:pt idx="153691">
                  <c:v>57197</c:v>
                </c:pt>
                <c:pt idx="153692">
                  <c:v>57197</c:v>
                </c:pt>
                <c:pt idx="153693">
                  <c:v>57197</c:v>
                </c:pt>
                <c:pt idx="153694">
                  <c:v>57197</c:v>
                </c:pt>
                <c:pt idx="153695">
                  <c:v>57197</c:v>
                </c:pt>
                <c:pt idx="153696">
                  <c:v>57197</c:v>
                </c:pt>
                <c:pt idx="153697">
                  <c:v>57197</c:v>
                </c:pt>
                <c:pt idx="153698">
                  <c:v>57197</c:v>
                </c:pt>
                <c:pt idx="153699">
                  <c:v>57197</c:v>
                </c:pt>
                <c:pt idx="153700">
                  <c:v>57197</c:v>
                </c:pt>
                <c:pt idx="153701">
                  <c:v>57197</c:v>
                </c:pt>
                <c:pt idx="153702">
                  <c:v>57197</c:v>
                </c:pt>
                <c:pt idx="153703">
                  <c:v>57197</c:v>
                </c:pt>
                <c:pt idx="153704">
                  <c:v>57197</c:v>
                </c:pt>
                <c:pt idx="153705">
                  <c:v>57197</c:v>
                </c:pt>
                <c:pt idx="153706">
                  <c:v>57197</c:v>
                </c:pt>
                <c:pt idx="153707">
                  <c:v>57197</c:v>
                </c:pt>
                <c:pt idx="153708">
                  <c:v>57197</c:v>
                </c:pt>
                <c:pt idx="153709">
                  <c:v>57197</c:v>
                </c:pt>
                <c:pt idx="153710">
                  <c:v>57197</c:v>
                </c:pt>
                <c:pt idx="153711">
                  <c:v>57197</c:v>
                </c:pt>
                <c:pt idx="153712">
                  <c:v>57197</c:v>
                </c:pt>
                <c:pt idx="153713">
                  <c:v>57197</c:v>
                </c:pt>
                <c:pt idx="153714">
                  <c:v>57197</c:v>
                </c:pt>
                <c:pt idx="153715">
                  <c:v>57197</c:v>
                </c:pt>
                <c:pt idx="153716">
                  <c:v>57197</c:v>
                </c:pt>
                <c:pt idx="153717">
                  <c:v>57197</c:v>
                </c:pt>
                <c:pt idx="153718">
                  <c:v>57197</c:v>
                </c:pt>
                <c:pt idx="153719">
                  <c:v>57197</c:v>
                </c:pt>
                <c:pt idx="153720">
                  <c:v>57197</c:v>
                </c:pt>
                <c:pt idx="153721">
                  <c:v>57197</c:v>
                </c:pt>
                <c:pt idx="153722">
                  <c:v>57197</c:v>
                </c:pt>
                <c:pt idx="153723">
                  <c:v>57197</c:v>
                </c:pt>
                <c:pt idx="153724">
                  <c:v>57197</c:v>
                </c:pt>
                <c:pt idx="153725">
                  <c:v>57197</c:v>
                </c:pt>
                <c:pt idx="153726">
                  <c:v>57197</c:v>
                </c:pt>
                <c:pt idx="153727">
                  <c:v>57197</c:v>
                </c:pt>
                <c:pt idx="153728">
                  <c:v>57197</c:v>
                </c:pt>
                <c:pt idx="153729">
                  <c:v>57197</c:v>
                </c:pt>
                <c:pt idx="153730">
                  <c:v>57197</c:v>
                </c:pt>
                <c:pt idx="153731">
                  <c:v>57197</c:v>
                </c:pt>
                <c:pt idx="153732">
                  <c:v>57197</c:v>
                </c:pt>
                <c:pt idx="153733">
                  <c:v>57197</c:v>
                </c:pt>
                <c:pt idx="153734">
                  <c:v>57197</c:v>
                </c:pt>
                <c:pt idx="153735">
                  <c:v>57197</c:v>
                </c:pt>
                <c:pt idx="153736">
                  <c:v>57197</c:v>
                </c:pt>
                <c:pt idx="153737">
                  <c:v>57197</c:v>
                </c:pt>
                <c:pt idx="153738">
                  <c:v>57197</c:v>
                </c:pt>
                <c:pt idx="153739">
                  <c:v>57197</c:v>
                </c:pt>
                <c:pt idx="153740">
                  <c:v>57197</c:v>
                </c:pt>
                <c:pt idx="153741">
                  <c:v>57197</c:v>
                </c:pt>
                <c:pt idx="153742">
                  <c:v>57197</c:v>
                </c:pt>
                <c:pt idx="153743">
                  <c:v>57197</c:v>
                </c:pt>
                <c:pt idx="153744">
                  <c:v>57197</c:v>
                </c:pt>
                <c:pt idx="153745">
                  <c:v>57197</c:v>
                </c:pt>
                <c:pt idx="153746">
                  <c:v>57197</c:v>
                </c:pt>
                <c:pt idx="153747">
                  <c:v>57197</c:v>
                </c:pt>
                <c:pt idx="153748">
                  <c:v>57197</c:v>
                </c:pt>
                <c:pt idx="153749">
                  <c:v>57197</c:v>
                </c:pt>
                <c:pt idx="153750">
                  <c:v>57197</c:v>
                </c:pt>
                <c:pt idx="153751">
                  <c:v>57197</c:v>
                </c:pt>
                <c:pt idx="153752">
                  <c:v>57197</c:v>
                </c:pt>
                <c:pt idx="153753">
                  <c:v>57197</c:v>
                </c:pt>
                <c:pt idx="153754">
                  <c:v>57197</c:v>
                </c:pt>
                <c:pt idx="153755">
                  <c:v>57197</c:v>
                </c:pt>
                <c:pt idx="153756">
                  <c:v>57197</c:v>
                </c:pt>
                <c:pt idx="153757">
                  <c:v>57197</c:v>
                </c:pt>
                <c:pt idx="153758">
                  <c:v>57197</c:v>
                </c:pt>
                <c:pt idx="153759">
                  <c:v>57197</c:v>
                </c:pt>
                <c:pt idx="153760">
                  <c:v>57197</c:v>
                </c:pt>
                <c:pt idx="153761">
                  <c:v>57197</c:v>
                </c:pt>
                <c:pt idx="153762">
                  <c:v>57197</c:v>
                </c:pt>
                <c:pt idx="153763">
                  <c:v>57197</c:v>
                </c:pt>
                <c:pt idx="153764">
                  <c:v>57197</c:v>
                </c:pt>
                <c:pt idx="153765">
                  <c:v>57197</c:v>
                </c:pt>
                <c:pt idx="153766">
                  <c:v>57197</c:v>
                </c:pt>
                <c:pt idx="153767">
                  <c:v>57197</c:v>
                </c:pt>
                <c:pt idx="153768">
                  <c:v>57197</c:v>
                </c:pt>
                <c:pt idx="153769">
                  <c:v>57197</c:v>
                </c:pt>
                <c:pt idx="153770">
                  <c:v>57197</c:v>
                </c:pt>
                <c:pt idx="153771">
                  <c:v>57197</c:v>
                </c:pt>
                <c:pt idx="153772">
                  <c:v>57197</c:v>
                </c:pt>
                <c:pt idx="153773">
                  <c:v>57197</c:v>
                </c:pt>
                <c:pt idx="153774">
                  <c:v>57197</c:v>
                </c:pt>
                <c:pt idx="153775">
                  <c:v>57197</c:v>
                </c:pt>
                <c:pt idx="153776">
                  <c:v>57197</c:v>
                </c:pt>
                <c:pt idx="153777">
                  <c:v>57197</c:v>
                </c:pt>
                <c:pt idx="153778">
                  <c:v>57197</c:v>
                </c:pt>
                <c:pt idx="153779">
                  <c:v>57197</c:v>
                </c:pt>
                <c:pt idx="153780">
                  <c:v>57197</c:v>
                </c:pt>
                <c:pt idx="153781">
                  <c:v>57197</c:v>
                </c:pt>
                <c:pt idx="153782">
                  <c:v>57197</c:v>
                </c:pt>
                <c:pt idx="153783">
                  <c:v>57197</c:v>
                </c:pt>
                <c:pt idx="153784">
                  <c:v>57197</c:v>
                </c:pt>
                <c:pt idx="153785">
                  <c:v>57197</c:v>
                </c:pt>
                <c:pt idx="153786">
                  <c:v>57197</c:v>
                </c:pt>
                <c:pt idx="153787">
                  <c:v>57197</c:v>
                </c:pt>
                <c:pt idx="153788">
                  <c:v>57197</c:v>
                </c:pt>
                <c:pt idx="153789">
                  <c:v>57197</c:v>
                </c:pt>
                <c:pt idx="153790">
                  <c:v>57197</c:v>
                </c:pt>
                <c:pt idx="153791">
                  <c:v>57197</c:v>
                </c:pt>
                <c:pt idx="153792">
                  <c:v>57197</c:v>
                </c:pt>
                <c:pt idx="153793">
                  <c:v>57197</c:v>
                </c:pt>
                <c:pt idx="153794">
                  <c:v>57197</c:v>
                </c:pt>
                <c:pt idx="153795">
                  <c:v>57197</c:v>
                </c:pt>
                <c:pt idx="153796">
                  <c:v>57197</c:v>
                </c:pt>
                <c:pt idx="153797">
                  <c:v>57197</c:v>
                </c:pt>
                <c:pt idx="153798">
                  <c:v>57197</c:v>
                </c:pt>
                <c:pt idx="153799">
                  <c:v>57197</c:v>
                </c:pt>
                <c:pt idx="153800">
                  <c:v>57197</c:v>
                </c:pt>
                <c:pt idx="153801">
                  <c:v>57197</c:v>
                </c:pt>
                <c:pt idx="153802">
                  <c:v>57197</c:v>
                </c:pt>
                <c:pt idx="153803">
                  <c:v>57197</c:v>
                </c:pt>
                <c:pt idx="153804">
                  <c:v>57197</c:v>
                </c:pt>
                <c:pt idx="153805">
                  <c:v>57197</c:v>
                </c:pt>
                <c:pt idx="153806">
                  <c:v>57197</c:v>
                </c:pt>
                <c:pt idx="153807">
                  <c:v>57197</c:v>
                </c:pt>
                <c:pt idx="153808">
                  <c:v>57197</c:v>
                </c:pt>
                <c:pt idx="153809">
                  <c:v>57197</c:v>
                </c:pt>
                <c:pt idx="153810">
                  <c:v>57197</c:v>
                </c:pt>
                <c:pt idx="153811">
                  <c:v>57197</c:v>
                </c:pt>
                <c:pt idx="153812">
                  <c:v>57197</c:v>
                </c:pt>
                <c:pt idx="153813">
                  <c:v>57197</c:v>
                </c:pt>
                <c:pt idx="153814">
                  <c:v>57197</c:v>
                </c:pt>
                <c:pt idx="153815">
                  <c:v>57197</c:v>
                </c:pt>
                <c:pt idx="153816">
                  <c:v>57197</c:v>
                </c:pt>
                <c:pt idx="153817">
                  <c:v>57197</c:v>
                </c:pt>
                <c:pt idx="153818">
                  <c:v>57197</c:v>
                </c:pt>
                <c:pt idx="153819">
                  <c:v>57197</c:v>
                </c:pt>
                <c:pt idx="153820">
                  <c:v>57197</c:v>
                </c:pt>
                <c:pt idx="153821">
                  <c:v>57197</c:v>
                </c:pt>
                <c:pt idx="153822">
                  <c:v>57197</c:v>
                </c:pt>
                <c:pt idx="153823">
                  <c:v>57197</c:v>
                </c:pt>
                <c:pt idx="153824">
                  <c:v>57197</c:v>
                </c:pt>
                <c:pt idx="153825">
                  <c:v>57197</c:v>
                </c:pt>
                <c:pt idx="153826">
                  <c:v>57197</c:v>
                </c:pt>
                <c:pt idx="153827">
                  <c:v>57197</c:v>
                </c:pt>
                <c:pt idx="153828">
                  <c:v>57197</c:v>
                </c:pt>
                <c:pt idx="153829">
                  <c:v>57197</c:v>
                </c:pt>
                <c:pt idx="153830">
                  <c:v>57197</c:v>
                </c:pt>
                <c:pt idx="153831">
                  <c:v>57197</c:v>
                </c:pt>
                <c:pt idx="153832">
                  <c:v>57197</c:v>
                </c:pt>
                <c:pt idx="153833">
                  <c:v>57197</c:v>
                </c:pt>
                <c:pt idx="153834">
                  <c:v>57197</c:v>
                </c:pt>
                <c:pt idx="153835">
                  <c:v>57197</c:v>
                </c:pt>
                <c:pt idx="153836">
                  <c:v>57197</c:v>
                </c:pt>
                <c:pt idx="153837">
                  <c:v>57197</c:v>
                </c:pt>
                <c:pt idx="153838">
                  <c:v>57197</c:v>
                </c:pt>
                <c:pt idx="153839">
                  <c:v>57197</c:v>
                </c:pt>
                <c:pt idx="153840">
                  <c:v>57197</c:v>
                </c:pt>
                <c:pt idx="153841">
                  <c:v>57197</c:v>
                </c:pt>
                <c:pt idx="153842">
                  <c:v>57197</c:v>
                </c:pt>
                <c:pt idx="153843">
                  <c:v>57197</c:v>
                </c:pt>
                <c:pt idx="153844">
                  <c:v>57197</c:v>
                </c:pt>
                <c:pt idx="153845">
                  <c:v>57197</c:v>
                </c:pt>
                <c:pt idx="153846">
                  <c:v>57197</c:v>
                </c:pt>
                <c:pt idx="153847">
                  <c:v>57197</c:v>
                </c:pt>
                <c:pt idx="153848">
                  <c:v>57197</c:v>
                </c:pt>
                <c:pt idx="153849">
                  <c:v>57197</c:v>
                </c:pt>
                <c:pt idx="153850">
                  <c:v>57197</c:v>
                </c:pt>
                <c:pt idx="153851">
                  <c:v>57197</c:v>
                </c:pt>
                <c:pt idx="153852">
                  <c:v>57197</c:v>
                </c:pt>
                <c:pt idx="153853">
                  <c:v>57197</c:v>
                </c:pt>
                <c:pt idx="153854">
                  <c:v>57197</c:v>
                </c:pt>
                <c:pt idx="153855">
                  <c:v>57197</c:v>
                </c:pt>
                <c:pt idx="153856">
                  <c:v>57197</c:v>
                </c:pt>
                <c:pt idx="153857">
                  <c:v>57197</c:v>
                </c:pt>
                <c:pt idx="153858">
                  <c:v>57197</c:v>
                </c:pt>
                <c:pt idx="153859">
                  <c:v>57197</c:v>
                </c:pt>
                <c:pt idx="153860">
                  <c:v>57197</c:v>
                </c:pt>
                <c:pt idx="153861">
                  <c:v>57197</c:v>
                </c:pt>
                <c:pt idx="153862">
                  <c:v>57197</c:v>
                </c:pt>
                <c:pt idx="153863">
                  <c:v>57197</c:v>
                </c:pt>
                <c:pt idx="153864">
                  <c:v>57197</c:v>
                </c:pt>
                <c:pt idx="153865">
                  <c:v>57197</c:v>
                </c:pt>
                <c:pt idx="153866">
                  <c:v>57197</c:v>
                </c:pt>
                <c:pt idx="153867">
                  <c:v>57197</c:v>
                </c:pt>
                <c:pt idx="153868">
                  <c:v>57197</c:v>
                </c:pt>
                <c:pt idx="153869">
                  <c:v>57197</c:v>
                </c:pt>
                <c:pt idx="153870">
                  <c:v>57197</c:v>
                </c:pt>
                <c:pt idx="153871">
                  <c:v>57197</c:v>
                </c:pt>
                <c:pt idx="153872">
                  <c:v>57197</c:v>
                </c:pt>
                <c:pt idx="153873">
                  <c:v>57197</c:v>
                </c:pt>
                <c:pt idx="153874">
                  <c:v>57197</c:v>
                </c:pt>
                <c:pt idx="153875">
                  <c:v>57197</c:v>
                </c:pt>
                <c:pt idx="153876">
                  <c:v>57197</c:v>
                </c:pt>
                <c:pt idx="153877">
                  <c:v>57197</c:v>
                </c:pt>
                <c:pt idx="153878">
                  <c:v>57197</c:v>
                </c:pt>
                <c:pt idx="153879">
                  <c:v>57197</c:v>
                </c:pt>
                <c:pt idx="153880">
                  <c:v>57197</c:v>
                </c:pt>
                <c:pt idx="153881">
                  <c:v>57197</c:v>
                </c:pt>
                <c:pt idx="153882">
                  <c:v>57197</c:v>
                </c:pt>
                <c:pt idx="153883">
                  <c:v>57197</c:v>
                </c:pt>
                <c:pt idx="153884">
                  <c:v>57197</c:v>
                </c:pt>
                <c:pt idx="153885">
                  <c:v>57197</c:v>
                </c:pt>
                <c:pt idx="153886">
                  <c:v>57197</c:v>
                </c:pt>
                <c:pt idx="153887">
                  <c:v>57197</c:v>
                </c:pt>
                <c:pt idx="153888">
                  <c:v>57197</c:v>
                </c:pt>
                <c:pt idx="153889">
                  <c:v>57197</c:v>
                </c:pt>
                <c:pt idx="153890">
                  <c:v>57197</c:v>
                </c:pt>
                <c:pt idx="153891">
                  <c:v>57197</c:v>
                </c:pt>
                <c:pt idx="153892">
                  <c:v>57197</c:v>
                </c:pt>
                <c:pt idx="153893">
                  <c:v>57197</c:v>
                </c:pt>
                <c:pt idx="153894">
                  <c:v>57197</c:v>
                </c:pt>
                <c:pt idx="153895">
                  <c:v>57197</c:v>
                </c:pt>
                <c:pt idx="153896">
                  <c:v>57197</c:v>
                </c:pt>
                <c:pt idx="153897">
                  <c:v>57197</c:v>
                </c:pt>
                <c:pt idx="153898">
                  <c:v>57197</c:v>
                </c:pt>
                <c:pt idx="153899">
                  <c:v>57197</c:v>
                </c:pt>
                <c:pt idx="153900">
                  <c:v>57197</c:v>
                </c:pt>
                <c:pt idx="153901">
                  <c:v>57197</c:v>
                </c:pt>
                <c:pt idx="153902">
                  <c:v>57197</c:v>
                </c:pt>
                <c:pt idx="153903">
                  <c:v>57197</c:v>
                </c:pt>
                <c:pt idx="153904">
                  <c:v>57197</c:v>
                </c:pt>
                <c:pt idx="153905">
                  <c:v>57197</c:v>
                </c:pt>
                <c:pt idx="153906">
                  <c:v>57197</c:v>
                </c:pt>
                <c:pt idx="153907">
                  <c:v>57197</c:v>
                </c:pt>
                <c:pt idx="153908">
                  <c:v>57197</c:v>
                </c:pt>
                <c:pt idx="153909">
                  <c:v>57197</c:v>
                </c:pt>
                <c:pt idx="153910">
                  <c:v>57197</c:v>
                </c:pt>
                <c:pt idx="153911">
                  <c:v>57197</c:v>
                </c:pt>
                <c:pt idx="153912">
                  <c:v>57197</c:v>
                </c:pt>
                <c:pt idx="153913">
                  <c:v>57197</c:v>
                </c:pt>
                <c:pt idx="153914">
                  <c:v>57197</c:v>
                </c:pt>
                <c:pt idx="153915">
                  <c:v>57197</c:v>
                </c:pt>
                <c:pt idx="153916">
                  <c:v>57197</c:v>
                </c:pt>
                <c:pt idx="153917">
                  <c:v>57197</c:v>
                </c:pt>
                <c:pt idx="153918">
                  <c:v>57197</c:v>
                </c:pt>
                <c:pt idx="153919">
                  <c:v>57197</c:v>
                </c:pt>
                <c:pt idx="153920">
                  <c:v>57197</c:v>
                </c:pt>
                <c:pt idx="153921">
                  <c:v>57197</c:v>
                </c:pt>
                <c:pt idx="153922">
                  <c:v>57197</c:v>
                </c:pt>
                <c:pt idx="153923">
                  <c:v>57197</c:v>
                </c:pt>
                <c:pt idx="153924">
                  <c:v>57197</c:v>
                </c:pt>
                <c:pt idx="153925">
                  <c:v>57197</c:v>
                </c:pt>
                <c:pt idx="153926">
                  <c:v>57197</c:v>
                </c:pt>
                <c:pt idx="153927">
                  <c:v>57197</c:v>
                </c:pt>
                <c:pt idx="153928">
                  <c:v>57197</c:v>
                </c:pt>
                <c:pt idx="153929">
                  <c:v>57197</c:v>
                </c:pt>
                <c:pt idx="153930">
                  <c:v>57197</c:v>
                </c:pt>
                <c:pt idx="153931">
                  <c:v>57197</c:v>
                </c:pt>
                <c:pt idx="153932">
                  <c:v>57197</c:v>
                </c:pt>
                <c:pt idx="153933">
                  <c:v>57197</c:v>
                </c:pt>
                <c:pt idx="153934">
                  <c:v>57197</c:v>
                </c:pt>
                <c:pt idx="153935">
                  <c:v>57197</c:v>
                </c:pt>
                <c:pt idx="153936">
                  <c:v>57197</c:v>
                </c:pt>
                <c:pt idx="153937">
                  <c:v>57197</c:v>
                </c:pt>
                <c:pt idx="153938">
                  <c:v>57197</c:v>
                </c:pt>
                <c:pt idx="153939">
                  <c:v>57197</c:v>
                </c:pt>
                <c:pt idx="153940">
                  <c:v>57197</c:v>
                </c:pt>
                <c:pt idx="153941">
                  <c:v>57197</c:v>
                </c:pt>
                <c:pt idx="153942">
                  <c:v>57197</c:v>
                </c:pt>
                <c:pt idx="153943">
                  <c:v>57197</c:v>
                </c:pt>
                <c:pt idx="153944">
                  <c:v>57197</c:v>
                </c:pt>
                <c:pt idx="153945">
                  <c:v>57197</c:v>
                </c:pt>
                <c:pt idx="153946">
                  <c:v>57197</c:v>
                </c:pt>
                <c:pt idx="153947">
                  <c:v>57197</c:v>
                </c:pt>
                <c:pt idx="153948">
                  <c:v>57197</c:v>
                </c:pt>
                <c:pt idx="153949">
                  <c:v>57197</c:v>
                </c:pt>
                <c:pt idx="153950">
                  <c:v>57197</c:v>
                </c:pt>
                <c:pt idx="153951">
                  <c:v>57197</c:v>
                </c:pt>
                <c:pt idx="153952">
                  <c:v>57197</c:v>
                </c:pt>
                <c:pt idx="153953">
                  <c:v>57197</c:v>
                </c:pt>
                <c:pt idx="153954">
                  <c:v>57197</c:v>
                </c:pt>
                <c:pt idx="153955">
                  <c:v>57197</c:v>
                </c:pt>
                <c:pt idx="153956">
                  <c:v>57197</c:v>
                </c:pt>
                <c:pt idx="153957">
                  <c:v>57197</c:v>
                </c:pt>
                <c:pt idx="153958">
                  <c:v>57197</c:v>
                </c:pt>
                <c:pt idx="153959">
                  <c:v>57197</c:v>
                </c:pt>
                <c:pt idx="153960">
                  <c:v>57197</c:v>
                </c:pt>
                <c:pt idx="153961">
                  <c:v>57197</c:v>
                </c:pt>
                <c:pt idx="153962">
                  <c:v>57197</c:v>
                </c:pt>
                <c:pt idx="153963">
                  <c:v>57197</c:v>
                </c:pt>
                <c:pt idx="153964">
                  <c:v>57197</c:v>
                </c:pt>
                <c:pt idx="153965">
                  <c:v>57197</c:v>
                </c:pt>
                <c:pt idx="153966">
                  <c:v>57197</c:v>
                </c:pt>
                <c:pt idx="153967">
                  <c:v>57197</c:v>
                </c:pt>
                <c:pt idx="153968">
                  <c:v>57197</c:v>
                </c:pt>
                <c:pt idx="153969">
                  <c:v>57197</c:v>
                </c:pt>
                <c:pt idx="153970">
                  <c:v>57197</c:v>
                </c:pt>
                <c:pt idx="153971">
                  <c:v>57197</c:v>
                </c:pt>
                <c:pt idx="153972">
                  <c:v>57197</c:v>
                </c:pt>
                <c:pt idx="153973">
                  <c:v>57197</c:v>
                </c:pt>
                <c:pt idx="153974">
                  <c:v>57197</c:v>
                </c:pt>
                <c:pt idx="153975">
                  <c:v>57197</c:v>
                </c:pt>
                <c:pt idx="153976">
                  <c:v>57197</c:v>
                </c:pt>
                <c:pt idx="153977">
                  <c:v>57197</c:v>
                </c:pt>
                <c:pt idx="153978">
                  <c:v>57197</c:v>
                </c:pt>
                <c:pt idx="153979">
                  <c:v>57197</c:v>
                </c:pt>
                <c:pt idx="153980">
                  <c:v>57197</c:v>
                </c:pt>
                <c:pt idx="153981">
                  <c:v>57197</c:v>
                </c:pt>
                <c:pt idx="153982">
                  <c:v>57197</c:v>
                </c:pt>
                <c:pt idx="153983">
                  <c:v>57197</c:v>
                </c:pt>
                <c:pt idx="153984">
                  <c:v>57197</c:v>
                </c:pt>
                <c:pt idx="153985">
                  <c:v>57197</c:v>
                </c:pt>
                <c:pt idx="153986">
                  <c:v>57197</c:v>
                </c:pt>
                <c:pt idx="153987">
                  <c:v>57197</c:v>
                </c:pt>
                <c:pt idx="153988">
                  <c:v>57197</c:v>
                </c:pt>
                <c:pt idx="153989">
                  <c:v>57197</c:v>
                </c:pt>
                <c:pt idx="153990">
                  <c:v>57197</c:v>
                </c:pt>
                <c:pt idx="153991">
                  <c:v>57197</c:v>
                </c:pt>
                <c:pt idx="153992">
                  <c:v>57197</c:v>
                </c:pt>
                <c:pt idx="153993">
                  <c:v>57197</c:v>
                </c:pt>
                <c:pt idx="153994">
                  <c:v>57197</c:v>
                </c:pt>
                <c:pt idx="153995">
                  <c:v>57197</c:v>
                </c:pt>
                <c:pt idx="153996">
                  <c:v>57197</c:v>
                </c:pt>
                <c:pt idx="153997">
                  <c:v>57197</c:v>
                </c:pt>
                <c:pt idx="153998">
                  <c:v>57197</c:v>
                </c:pt>
                <c:pt idx="153999">
                  <c:v>57197</c:v>
                </c:pt>
                <c:pt idx="154000">
                  <c:v>57197</c:v>
                </c:pt>
                <c:pt idx="154001">
                  <c:v>57197</c:v>
                </c:pt>
                <c:pt idx="154002">
                  <c:v>57197</c:v>
                </c:pt>
                <c:pt idx="154003">
                  <c:v>57197</c:v>
                </c:pt>
                <c:pt idx="154004">
                  <c:v>57197</c:v>
                </c:pt>
                <c:pt idx="154005">
                  <c:v>57197</c:v>
                </c:pt>
                <c:pt idx="154006">
                  <c:v>57197</c:v>
                </c:pt>
                <c:pt idx="154007">
                  <c:v>57197</c:v>
                </c:pt>
                <c:pt idx="154008">
                  <c:v>57197</c:v>
                </c:pt>
                <c:pt idx="154009">
                  <c:v>57197</c:v>
                </c:pt>
                <c:pt idx="154010">
                  <c:v>57197</c:v>
                </c:pt>
                <c:pt idx="154011">
                  <c:v>57197</c:v>
                </c:pt>
                <c:pt idx="154012">
                  <c:v>57197</c:v>
                </c:pt>
                <c:pt idx="154013">
                  <c:v>57197</c:v>
                </c:pt>
                <c:pt idx="154014">
                  <c:v>57197</c:v>
                </c:pt>
                <c:pt idx="154015">
                  <c:v>57197</c:v>
                </c:pt>
                <c:pt idx="154016">
                  <c:v>57197</c:v>
                </c:pt>
                <c:pt idx="154017">
                  <c:v>57197</c:v>
                </c:pt>
                <c:pt idx="154018">
                  <c:v>57197</c:v>
                </c:pt>
                <c:pt idx="154019">
                  <c:v>57197</c:v>
                </c:pt>
                <c:pt idx="154020">
                  <c:v>57197</c:v>
                </c:pt>
                <c:pt idx="154021">
                  <c:v>57197</c:v>
                </c:pt>
                <c:pt idx="154022">
                  <c:v>57197</c:v>
                </c:pt>
                <c:pt idx="154023">
                  <c:v>57197</c:v>
                </c:pt>
                <c:pt idx="154024">
                  <c:v>57197</c:v>
                </c:pt>
                <c:pt idx="154025">
                  <c:v>57197</c:v>
                </c:pt>
                <c:pt idx="154026">
                  <c:v>57197</c:v>
                </c:pt>
                <c:pt idx="154027">
                  <c:v>57197</c:v>
                </c:pt>
                <c:pt idx="154028">
                  <c:v>57197</c:v>
                </c:pt>
                <c:pt idx="154029">
                  <c:v>57197</c:v>
                </c:pt>
                <c:pt idx="154030">
                  <c:v>57197</c:v>
                </c:pt>
                <c:pt idx="154031">
                  <c:v>57197</c:v>
                </c:pt>
                <c:pt idx="154032">
                  <c:v>57197</c:v>
                </c:pt>
                <c:pt idx="154033">
                  <c:v>57197</c:v>
                </c:pt>
                <c:pt idx="154034">
                  <c:v>57197</c:v>
                </c:pt>
                <c:pt idx="154035">
                  <c:v>57197</c:v>
                </c:pt>
                <c:pt idx="154036">
                  <c:v>57197</c:v>
                </c:pt>
                <c:pt idx="154037">
                  <c:v>57197</c:v>
                </c:pt>
                <c:pt idx="154038">
                  <c:v>57197</c:v>
                </c:pt>
                <c:pt idx="154039">
                  <c:v>57197</c:v>
                </c:pt>
                <c:pt idx="154040">
                  <c:v>57197</c:v>
                </c:pt>
                <c:pt idx="154041">
                  <c:v>57197</c:v>
                </c:pt>
                <c:pt idx="154042">
                  <c:v>57197</c:v>
                </c:pt>
                <c:pt idx="154043">
                  <c:v>57197</c:v>
                </c:pt>
                <c:pt idx="154044">
                  <c:v>57197</c:v>
                </c:pt>
                <c:pt idx="154045">
                  <c:v>57197</c:v>
                </c:pt>
                <c:pt idx="154046">
                  <c:v>57197</c:v>
                </c:pt>
                <c:pt idx="154047">
                  <c:v>57197</c:v>
                </c:pt>
                <c:pt idx="154048">
                  <c:v>57197</c:v>
                </c:pt>
                <c:pt idx="154049">
                  <c:v>57197</c:v>
                </c:pt>
                <c:pt idx="154050">
                  <c:v>57197</c:v>
                </c:pt>
                <c:pt idx="154051">
                  <c:v>57197</c:v>
                </c:pt>
                <c:pt idx="154052">
                  <c:v>57197</c:v>
                </c:pt>
                <c:pt idx="154053">
                  <c:v>57197</c:v>
                </c:pt>
                <c:pt idx="154054">
                  <c:v>57197</c:v>
                </c:pt>
                <c:pt idx="154055">
                  <c:v>57197</c:v>
                </c:pt>
                <c:pt idx="154056">
                  <c:v>57197</c:v>
                </c:pt>
                <c:pt idx="154057">
                  <c:v>57197</c:v>
                </c:pt>
                <c:pt idx="154058">
                  <c:v>57197</c:v>
                </c:pt>
                <c:pt idx="154059">
                  <c:v>57197</c:v>
                </c:pt>
                <c:pt idx="154060">
                  <c:v>57197</c:v>
                </c:pt>
                <c:pt idx="154061">
                  <c:v>57197</c:v>
                </c:pt>
                <c:pt idx="154062">
                  <c:v>57197</c:v>
                </c:pt>
                <c:pt idx="154063">
                  <c:v>57197</c:v>
                </c:pt>
                <c:pt idx="154064">
                  <c:v>57197</c:v>
                </c:pt>
                <c:pt idx="154065">
                  <c:v>57197</c:v>
                </c:pt>
                <c:pt idx="154066">
                  <c:v>57197</c:v>
                </c:pt>
                <c:pt idx="154067">
                  <c:v>57197</c:v>
                </c:pt>
                <c:pt idx="154068">
                  <c:v>57197</c:v>
                </c:pt>
                <c:pt idx="154069">
                  <c:v>57197</c:v>
                </c:pt>
                <c:pt idx="154070">
                  <c:v>57197</c:v>
                </c:pt>
                <c:pt idx="154071">
                  <c:v>57197</c:v>
                </c:pt>
                <c:pt idx="154072">
                  <c:v>57197</c:v>
                </c:pt>
                <c:pt idx="154073">
                  <c:v>57197</c:v>
                </c:pt>
                <c:pt idx="154074">
                  <c:v>57197</c:v>
                </c:pt>
                <c:pt idx="154075">
                  <c:v>57197</c:v>
                </c:pt>
                <c:pt idx="154076">
                  <c:v>57197</c:v>
                </c:pt>
                <c:pt idx="154077">
                  <c:v>57197</c:v>
                </c:pt>
                <c:pt idx="154078">
                  <c:v>57197</c:v>
                </c:pt>
                <c:pt idx="154079">
                  <c:v>57197</c:v>
                </c:pt>
                <c:pt idx="154080">
                  <c:v>57197</c:v>
                </c:pt>
                <c:pt idx="154081">
                  <c:v>57197</c:v>
                </c:pt>
                <c:pt idx="154082">
                  <c:v>57197</c:v>
                </c:pt>
                <c:pt idx="154083">
                  <c:v>57197</c:v>
                </c:pt>
                <c:pt idx="154084">
                  <c:v>57197</c:v>
                </c:pt>
                <c:pt idx="154085">
                  <c:v>57197</c:v>
                </c:pt>
                <c:pt idx="154086">
                  <c:v>57197</c:v>
                </c:pt>
                <c:pt idx="154087">
                  <c:v>57197</c:v>
                </c:pt>
                <c:pt idx="154088">
                  <c:v>57197</c:v>
                </c:pt>
                <c:pt idx="154089">
                  <c:v>57197</c:v>
                </c:pt>
                <c:pt idx="154090">
                  <c:v>57197</c:v>
                </c:pt>
                <c:pt idx="154091">
                  <c:v>57197</c:v>
                </c:pt>
                <c:pt idx="154092">
                  <c:v>57197</c:v>
                </c:pt>
                <c:pt idx="154093">
                  <c:v>57197</c:v>
                </c:pt>
                <c:pt idx="154094">
                  <c:v>57197</c:v>
                </c:pt>
                <c:pt idx="154095">
                  <c:v>57197</c:v>
                </c:pt>
                <c:pt idx="154096">
                  <c:v>57197</c:v>
                </c:pt>
                <c:pt idx="154097">
                  <c:v>57197</c:v>
                </c:pt>
                <c:pt idx="154098">
                  <c:v>57197</c:v>
                </c:pt>
                <c:pt idx="154099">
                  <c:v>57197</c:v>
                </c:pt>
                <c:pt idx="154100">
                  <c:v>57197</c:v>
                </c:pt>
                <c:pt idx="154101">
                  <c:v>57197</c:v>
                </c:pt>
                <c:pt idx="154102">
                  <c:v>57197</c:v>
                </c:pt>
                <c:pt idx="154103">
                  <c:v>57197</c:v>
                </c:pt>
                <c:pt idx="154104">
                  <c:v>57197</c:v>
                </c:pt>
                <c:pt idx="154105">
                  <c:v>57197</c:v>
                </c:pt>
                <c:pt idx="154106">
                  <c:v>57197</c:v>
                </c:pt>
                <c:pt idx="154107">
                  <c:v>57197</c:v>
                </c:pt>
                <c:pt idx="154108">
                  <c:v>57197</c:v>
                </c:pt>
                <c:pt idx="154109">
                  <c:v>57197</c:v>
                </c:pt>
                <c:pt idx="154110">
                  <c:v>57197</c:v>
                </c:pt>
                <c:pt idx="154111">
                  <c:v>57197</c:v>
                </c:pt>
                <c:pt idx="154112">
                  <c:v>57197</c:v>
                </c:pt>
                <c:pt idx="154113">
                  <c:v>57197</c:v>
                </c:pt>
                <c:pt idx="154114">
                  <c:v>57197</c:v>
                </c:pt>
                <c:pt idx="154115">
                  <c:v>57197</c:v>
                </c:pt>
                <c:pt idx="154116">
                  <c:v>57197</c:v>
                </c:pt>
                <c:pt idx="154117">
                  <c:v>57197</c:v>
                </c:pt>
                <c:pt idx="154118">
                  <c:v>57197</c:v>
                </c:pt>
                <c:pt idx="154119">
                  <c:v>57197</c:v>
                </c:pt>
                <c:pt idx="154120">
                  <c:v>57197</c:v>
                </c:pt>
                <c:pt idx="154121">
                  <c:v>57197</c:v>
                </c:pt>
                <c:pt idx="154122">
                  <c:v>57197</c:v>
                </c:pt>
                <c:pt idx="154123">
                  <c:v>57197</c:v>
                </c:pt>
                <c:pt idx="154124">
                  <c:v>57197</c:v>
                </c:pt>
                <c:pt idx="154125">
                  <c:v>57197</c:v>
                </c:pt>
                <c:pt idx="154126">
                  <c:v>57197</c:v>
                </c:pt>
                <c:pt idx="154127">
                  <c:v>57197</c:v>
                </c:pt>
                <c:pt idx="154128">
                  <c:v>57197</c:v>
                </c:pt>
                <c:pt idx="154129">
                  <c:v>57197</c:v>
                </c:pt>
                <c:pt idx="154130">
                  <c:v>57197</c:v>
                </c:pt>
                <c:pt idx="154131">
                  <c:v>57197</c:v>
                </c:pt>
                <c:pt idx="154132">
                  <c:v>57197</c:v>
                </c:pt>
                <c:pt idx="154133">
                  <c:v>57197</c:v>
                </c:pt>
                <c:pt idx="154134">
                  <c:v>57197</c:v>
                </c:pt>
                <c:pt idx="154135">
                  <c:v>57197</c:v>
                </c:pt>
                <c:pt idx="154136">
                  <c:v>57197</c:v>
                </c:pt>
                <c:pt idx="154137">
                  <c:v>57197</c:v>
                </c:pt>
                <c:pt idx="154138">
                  <c:v>57197</c:v>
                </c:pt>
                <c:pt idx="154139">
                  <c:v>57197</c:v>
                </c:pt>
                <c:pt idx="154140">
                  <c:v>57197</c:v>
                </c:pt>
                <c:pt idx="154141">
                  <c:v>57197</c:v>
                </c:pt>
                <c:pt idx="154142">
                  <c:v>57197</c:v>
                </c:pt>
                <c:pt idx="154143">
                  <c:v>57197</c:v>
                </c:pt>
                <c:pt idx="154144">
                  <c:v>57197</c:v>
                </c:pt>
                <c:pt idx="154145">
                  <c:v>57197</c:v>
                </c:pt>
                <c:pt idx="154146">
                  <c:v>57197</c:v>
                </c:pt>
                <c:pt idx="154147">
                  <c:v>57197</c:v>
                </c:pt>
                <c:pt idx="154148">
                  <c:v>57197</c:v>
                </c:pt>
                <c:pt idx="154149">
                  <c:v>57197</c:v>
                </c:pt>
                <c:pt idx="154150">
                  <c:v>57197</c:v>
                </c:pt>
                <c:pt idx="154151">
                  <c:v>57197</c:v>
                </c:pt>
                <c:pt idx="154152">
                  <c:v>57197</c:v>
                </c:pt>
                <c:pt idx="154153">
                  <c:v>57197</c:v>
                </c:pt>
                <c:pt idx="154154">
                  <c:v>57197</c:v>
                </c:pt>
                <c:pt idx="154155">
                  <c:v>57197</c:v>
                </c:pt>
                <c:pt idx="154156">
                  <c:v>57197</c:v>
                </c:pt>
                <c:pt idx="154157">
                  <c:v>57197</c:v>
                </c:pt>
                <c:pt idx="154158">
                  <c:v>57197</c:v>
                </c:pt>
                <c:pt idx="154159">
                  <c:v>57197</c:v>
                </c:pt>
                <c:pt idx="154160">
                  <c:v>57197</c:v>
                </c:pt>
                <c:pt idx="154161">
                  <c:v>57197</c:v>
                </c:pt>
                <c:pt idx="154162">
                  <c:v>57197</c:v>
                </c:pt>
                <c:pt idx="154163">
                  <c:v>57197</c:v>
                </c:pt>
                <c:pt idx="154164">
                  <c:v>57197</c:v>
                </c:pt>
                <c:pt idx="154165">
                  <c:v>57197</c:v>
                </c:pt>
                <c:pt idx="154166">
                  <c:v>57197</c:v>
                </c:pt>
                <c:pt idx="154167">
                  <c:v>57197</c:v>
                </c:pt>
                <c:pt idx="154168">
                  <c:v>57197</c:v>
                </c:pt>
                <c:pt idx="154169">
                  <c:v>57197</c:v>
                </c:pt>
                <c:pt idx="154170">
                  <c:v>57197</c:v>
                </c:pt>
                <c:pt idx="154171">
                  <c:v>57197</c:v>
                </c:pt>
                <c:pt idx="154172">
                  <c:v>57197</c:v>
                </c:pt>
                <c:pt idx="154173">
                  <c:v>57197</c:v>
                </c:pt>
                <c:pt idx="154174">
                  <c:v>57197</c:v>
                </c:pt>
                <c:pt idx="154175">
                  <c:v>57197</c:v>
                </c:pt>
                <c:pt idx="154176">
                  <c:v>57197</c:v>
                </c:pt>
                <c:pt idx="154177">
                  <c:v>57197</c:v>
                </c:pt>
                <c:pt idx="154178">
                  <c:v>57197</c:v>
                </c:pt>
                <c:pt idx="154179">
                  <c:v>57197</c:v>
                </c:pt>
                <c:pt idx="154180">
                  <c:v>57197</c:v>
                </c:pt>
                <c:pt idx="154181">
                  <c:v>57197</c:v>
                </c:pt>
                <c:pt idx="154182">
                  <c:v>57197</c:v>
                </c:pt>
                <c:pt idx="154183">
                  <c:v>57197</c:v>
                </c:pt>
                <c:pt idx="154184">
                  <c:v>57197</c:v>
                </c:pt>
                <c:pt idx="154185">
                  <c:v>57197</c:v>
                </c:pt>
                <c:pt idx="154186">
                  <c:v>57197</c:v>
                </c:pt>
                <c:pt idx="154187">
                  <c:v>57197</c:v>
                </c:pt>
                <c:pt idx="154188">
                  <c:v>57197</c:v>
                </c:pt>
                <c:pt idx="154189">
                  <c:v>57197</c:v>
                </c:pt>
                <c:pt idx="154190">
                  <c:v>57197</c:v>
                </c:pt>
                <c:pt idx="154191">
                  <c:v>57197</c:v>
                </c:pt>
                <c:pt idx="154192">
                  <c:v>57197</c:v>
                </c:pt>
                <c:pt idx="154193">
                  <c:v>57197</c:v>
                </c:pt>
                <c:pt idx="154194">
                  <c:v>57197</c:v>
                </c:pt>
                <c:pt idx="154195">
                  <c:v>57197</c:v>
                </c:pt>
                <c:pt idx="154196">
                  <c:v>57197</c:v>
                </c:pt>
                <c:pt idx="154197">
                  <c:v>57197</c:v>
                </c:pt>
                <c:pt idx="154198">
                  <c:v>57197</c:v>
                </c:pt>
                <c:pt idx="154199">
                  <c:v>57197</c:v>
                </c:pt>
                <c:pt idx="154200">
                  <c:v>57197</c:v>
                </c:pt>
                <c:pt idx="154201">
                  <c:v>57197</c:v>
                </c:pt>
                <c:pt idx="154202">
                  <c:v>57197</c:v>
                </c:pt>
                <c:pt idx="154203">
                  <c:v>57197</c:v>
                </c:pt>
                <c:pt idx="154204">
                  <c:v>57197</c:v>
                </c:pt>
                <c:pt idx="154205">
                  <c:v>57197</c:v>
                </c:pt>
                <c:pt idx="154206">
                  <c:v>57197</c:v>
                </c:pt>
                <c:pt idx="154207">
                  <c:v>57197</c:v>
                </c:pt>
                <c:pt idx="154208">
                  <c:v>57197</c:v>
                </c:pt>
                <c:pt idx="154209">
                  <c:v>57197</c:v>
                </c:pt>
                <c:pt idx="154210">
                  <c:v>57197</c:v>
                </c:pt>
                <c:pt idx="154211">
                  <c:v>57197</c:v>
                </c:pt>
                <c:pt idx="154212">
                  <c:v>57197</c:v>
                </c:pt>
                <c:pt idx="154213">
                  <c:v>57197</c:v>
                </c:pt>
                <c:pt idx="154214">
                  <c:v>57197</c:v>
                </c:pt>
                <c:pt idx="154215">
                  <c:v>57197</c:v>
                </c:pt>
                <c:pt idx="154216">
                  <c:v>57197</c:v>
                </c:pt>
                <c:pt idx="154217">
                  <c:v>57197</c:v>
                </c:pt>
                <c:pt idx="154218">
                  <c:v>57197</c:v>
                </c:pt>
                <c:pt idx="154219">
                  <c:v>57197</c:v>
                </c:pt>
                <c:pt idx="154220">
                  <c:v>57197</c:v>
                </c:pt>
                <c:pt idx="154221">
                  <c:v>57197</c:v>
                </c:pt>
                <c:pt idx="154222">
                  <c:v>57197</c:v>
                </c:pt>
                <c:pt idx="154223">
                  <c:v>57197</c:v>
                </c:pt>
                <c:pt idx="154224">
                  <c:v>57197</c:v>
                </c:pt>
                <c:pt idx="154225">
                  <c:v>57197</c:v>
                </c:pt>
                <c:pt idx="154226">
                  <c:v>57197</c:v>
                </c:pt>
                <c:pt idx="154227">
                  <c:v>57197</c:v>
                </c:pt>
                <c:pt idx="154228">
                  <c:v>57197</c:v>
                </c:pt>
                <c:pt idx="154229">
                  <c:v>57197</c:v>
                </c:pt>
                <c:pt idx="154230">
                  <c:v>57197</c:v>
                </c:pt>
                <c:pt idx="154231">
                  <c:v>57197</c:v>
                </c:pt>
                <c:pt idx="154232">
                  <c:v>57197</c:v>
                </c:pt>
                <c:pt idx="154233">
                  <c:v>57197</c:v>
                </c:pt>
                <c:pt idx="154234">
                  <c:v>57197</c:v>
                </c:pt>
                <c:pt idx="154235">
                  <c:v>57197</c:v>
                </c:pt>
                <c:pt idx="154236">
                  <c:v>57197</c:v>
                </c:pt>
                <c:pt idx="154237">
                  <c:v>57197</c:v>
                </c:pt>
                <c:pt idx="154238">
                  <c:v>57197</c:v>
                </c:pt>
                <c:pt idx="154239">
                  <c:v>57197</c:v>
                </c:pt>
                <c:pt idx="154240">
                  <c:v>57197</c:v>
                </c:pt>
                <c:pt idx="154241">
                  <c:v>57197</c:v>
                </c:pt>
                <c:pt idx="154242">
                  <c:v>57197</c:v>
                </c:pt>
                <c:pt idx="154243">
                  <c:v>57197</c:v>
                </c:pt>
                <c:pt idx="154244">
                  <c:v>57197</c:v>
                </c:pt>
                <c:pt idx="154245">
                  <c:v>57197</c:v>
                </c:pt>
                <c:pt idx="154246">
                  <c:v>57197</c:v>
                </c:pt>
                <c:pt idx="154247">
                  <c:v>57197</c:v>
                </c:pt>
                <c:pt idx="154248">
                  <c:v>57197</c:v>
                </c:pt>
                <c:pt idx="154249">
                  <c:v>57197</c:v>
                </c:pt>
                <c:pt idx="154250">
                  <c:v>57197</c:v>
                </c:pt>
                <c:pt idx="154251">
                  <c:v>57197</c:v>
                </c:pt>
                <c:pt idx="154252">
                  <c:v>57197</c:v>
                </c:pt>
                <c:pt idx="154253">
                  <c:v>57197</c:v>
                </c:pt>
                <c:pt idx="154254">
                  <c:v>57197</c:v>
                </c:pt>
                <c:pt idx="154255">
                  <c:v>57197</c:v>
                </c:pt>
                <c:pt idx="154256">
                  <c:v>57197</c:v>
                </c:pt>
                <c:pt idx="154257">
                  <c:v>57197</c:v>
                </c:pt>
                <c:pt idx="154258">
                  <c:v>57197</c:v>
                </c:pt>
                <c:pt idx="154259">
                  <c:v>57197</c:v>
                </c:pt>
                <c:pt idx="154260">
                  <c:v>57197</c:v>
                </c:pt>
                <c:pt idx="154261">
                  <c:v>57197</c:v>
                </c:pt>
                <c:pt idx="154262">
                  <c:v>57197</c:v>
                </c:pt>
                <c:pt idx="154263">
                  <c:v>57197</c:v>
                </c:pt>
                <c:pt idx="154264">
                  <c:v>57197</c:v>
                </c:pt>
                <c:pt idx="154265">
                  <c:v>57197</c:v>
                </c:pt>
                <c:pt idx="154266">
                  <c:v>57197</c:v>
                </c:pt>
                <c:pt idx="154267">
                  <c:v>57197</c:v>
                </c:pt>
                <c:pt idx="154268">
                  <c:v>57197</c:v>
                </c:pt>
                <c:pt idx="154269">
                  <c:v>57197</c:v>
                </c:pt>
                <c:pt idx="154270">
                  <c:v>57197</c:v>
                </c:pt>
                <c:pt idx="154271">
                  <c:v>57197</c:v>
                </c:pt>
                <c:pt idx="154272">
                  <c:v>57197</c:v>
                </c:pt>
                <c:pt idx="154273">
                  <c:v>57197</c:v>
                </c:pt>
                <c:pt idx="154274">
                  <c:v>57197</c:v>
                </c:pt>
                <c:pt idx="154275">
                  <c:v>57197</c:v>
                </c:pt>
                <c:pt idx="154276">
                  <c:v>57197</c:v>
                </c:pt>
                <c:pt idx="154277">
                  <c:v>57197</c:v>
                </c:pt>
                <c:pt idx="154278">
                  <c:v>57197</c:v>
                </c:pt>
                <c:pt idx="154279">
                  <c:v>57197</c:v>
                </c:pt>
                <c:pt idx="154280">
                  <c:v>57197</c:v>
                </c:pt>
                <c:pt idx="154281">
                  <c:v>57197</c:v>
                </c:pt>
                <c:pt idx="154282">
                  <c:v>57197</c:v>
                </c:pt>
                <c:pt idx="154283">
                  <c:v>57197</c:v>
                </c:pt>
                <c:pt idx="154284">
                  <c:v>57197</c:v>
                </c:pt>
                <c:pt idx="154285">
                  <c:v>57197</c:v>
                </c:pt>
                <c:pt idx="154286">
                  <c:v>57197</c:v>
                </c:pt>
                <c:pt idx="154287">
                  <c:v>57197</c:v>
                </c:pt>
                <c:pt idx="154288">
                  <c:v>57197</c:v>
                </c:pt>
                <c:pt idx="154289">
                  <c:v>57197</c:v>
                </c:pt>
                <c:pt idx="154290">
                  <c:v>57197</c:v>
                </c:pt>
                <c:pt idx="154291">
                  <c:v>57197</c:v>
                </c:pt>
                <c:pt idx="154292">
                  <c:v>57197</c:v>
                </c:pt>
                <c:pt idx="154293">
                  <c:v>57197</c:v>
                </c:pt>
                <c:pt idx="154294">
                  <c:v>57197</c:v>
                </c:pt>
                <c:pt idx="154295">
                  <c:v>57197</c:v>
                </c:pt>
                <c:pt idx="154296">
                  <c:v>57197</c:v>
                </c:pt>
                <c:pt idx="154297">
                  <c:v>57197</c:v>
                </c:pt>
                <c:pt idx="154298">
                  <c:v>57197</c:v>
                </c:pt>
                <c:pt idx="154299">
                  <c:v>57197</c:v>
                </c:pt>
                <c:pt idx="154300">
                  <c:v>57197</c:v>
                </c:pt>
                <c:pt idx="154301">
                  <c:v>57197</c:v>
                </c:pt>
                <c:pt idx="154302">
                  <c:v>57197</c:v>
                </c:pt>
                <c:pt idx="154303">
                  <c:v>57197</c:v>
                </c:pt>
                <c:pt idx="154304">
                  <c:v>57197</c:v>
                </c:pt>
                <c:pt idx="154305">
                  <c:v>57197</c:v>
                </c:pt>
                <c:pt idx="154306">
                  <c:v>57197</c:v>
                </c:pt>
                <c:pt idx="154307">
                  <c:v>57197</c:v>
                </c:pt>
                <c:pt idx="154308">
                  <c:v>57197</c:v>
                </c:pt>
                <c:pt idx="154309">
                  <c:v>57197</c:v>
                </c:pt>
                <c:pt idx="154310">
                  <c:v>57197</c:v>
                </c:pt>
                <c:pt idx="154311">
                  <c:v>57197</c:v>
                </c:pt>
                <c:pt idx="154312">
                  <c:v>57197</c:v>
                </c:pt>
                <c:pt idx="154313">
                  <c:v>57197</c:v>
                </c:pt>
                <c:pt idx="154314">
                  <c:v>57197</c:v>
                </c:pt>
                <c:pt idx="154315">
                  <c:v>57197</c:v>
                </c:pt>
                <c:pt idx="154316">
                  <c:v>57197</c:v>
                </c:pt>
                <c:pt idx="154317">
                  <c:v>57197</c:v>
                </c:pt>
                <c:pt idx="154318">
                  <c:v>57197</c:v>
                </c:pt>
                <c:pt idx="154319">
                  <c:v>57197</c:v>
                </c:pt>
                <c:pt idx="154320">
                  <c:v>57197</c:v>
                </c:pt>
                <c:pt idx="154321">
                  <c:v>57197</c:v>
                </c:pt>
                <c:pt idx="154322">
                  <c:v>57197</c:v>
                </c:pt>
                <c:pt idx="154323">
                  <c:v>57197</c:v>
                </c:pt>
                <c:pt idx="154324">
                  <c:v>57197</c:v>
                </c:pt>
                <c:pt idx="154325">
                  <c:v>57197</c:v>
                </c:pt>
                <c:pt idx="154326">
                  <c:v>57197</c:v>
                </c:pt>
                <c:pt idx="154327">
                  <c:v>57197</c:v>
                </c:pt>
                <c:pt idx="154328">
                  <c:v>57197</c:v>
                </c:pt>
                <c:pt idx="154329">
                  <c:v>57197</c:v>
                </c:pt>
                <c:pt idx="154330">
                  <c:v>57197</c:v>
                </c:pt>
                <c:pt idx="154331">
                  <c:v>57197</c:v>
                </c:pt>
                <c:pt idx="154332">
                  <c:v>57197</c:v>
                </c:pt>
                <c:pt idx="154333">
                  <c:v>57197</c:v>
                </c:pt>
                <c:pt idx="154334">
                  <c:v>57197</c:v>
                </c:pt>
                <c:pt idx="154335">
                  <c:v>57197</c:v>
                </c:pt>
                <c:pt idx="154336">
                  <c:v>57197</c:v>
                </c:pt>
                <c:pt idx="154337">
                  <c:v>57197</c:v>
                </c:pt>
                <c:pt idx="154338">
                  <c:v>57197</c:v>
                </c:pt>
                <c:pt idx="154339">
                  <c:v>57197</c:v>
                </c:pt>
                <c:pt idx="154340">
                  <c:v>57197</c:v>
                </c:pt>
                <c:pt idx="154341">
                  <c:v>57197</c:v>
                </c:pt>
                <c:pt idx="154342">
                  <c:v>57197</c:v>
                </c:pt>
                <c:pt idx="154343">
                  <c:v>57197</c:v>
                </c:pt>
                <c:pt idx="154344">
                  <c:v>57197</c:v>
                </c:pt>
                <c:pt idx="154345">
                  <c:v>57197</c:v>
                </c:pt>
                <c:pt idx="154346">
                  <c:v>57197</c:v>
                </c:pt>
                <c:pt idx="154347">
                  <c:v>57197</c:v>
                </c:pt>
                <c:pt idx="154348">
                  <c:v>57197</c:v>
                </c:pt>
                <c:pt idx="154349">
                  <c:v>57197</c:v>
                </c:pt>
                <c:pt idx="154350">
                  <c:v>57197</c:v>
                </c:pt>
                <c:pt idx="154351">
                  <c:v>57197</c:v>
                </c:pt>
                <c:pt idx="154352">
                  <c:v>57197</c:v>
                </c:pt>
                <c:pt idx="154353">
                  <c:v>57197</c:v>
                </c:pt>
                <c:pt idx="154354">
                  <c:v>57197</c:v>
                </c:pt>
                <c:pt idx="154355">
                  <c:v>57197</c:v>
                </c:pt>
                <c:pt idx="154356">
                  <c:v>57197</c:v>
                </c:pt>
                <c:pt idx="154357">
                  <c:v>57197</c:v>
                </c:pt>
                <c:pt idx="154358">
                  <c:v>57197</c:v>
                </c:pt>
                <c:pt idx="154359">
                  <c:v>57197</c:v>
                </c:pt>
                <c:pt idx="154360">
                  <c:v>57197</c:v>
                </c:pt>
                <c:pt idx="154361">
                  <c:v>57197</c:v>
                </c:pt>
                <c:pt idx="154362">
                  <c:v>57197</c:v>
                </c:pt>
                <c:pt idx="154363">
                  <c:v>57197</c:v>
                </c:pt>
                <c:pt idx="154364">
                  <c:v>57197</c:v>
                </c:pt>
                <c:pt idx="154365">
                  <c:v>57197</c:v>
                </c:pt>
                <c:pt idx="154366">
                  <c:v>57197</c:v>
                </c:pt>
                <c:pt idx="154367">
                  <c:v>57197</c:v>
                </c:pt>
                <c:pt idx="154368">
                  <c:v>57197</c:v>
                </c:pt>
                <c:pt idx="154369">
                  <c:v>57197</c:v>
                </c:pt>
                <c:pt idx="154370">
                  <c:v>57197</c:v>
                </c:pt>
                <c:pt idx="154371">
                  <c:v>57197</c:v>
                </c:pt>
                <c:pt idx="154372">
                  <c:v>57197</c:v>
                </c:pt>
                <c:pt idx="154373">
                  <c:v>57197</c:v>
                </c:pt>
                <c:pt idx="154374">
                  <c:v>57197</c:v>
                </c:pt>
                <c:pt idx="154375">
                  <c:v>57197</c:v>
                </c:pt>
                <c:pt idx="154376">
                  <c:v>57197</c:v>
                </c:pt>
                <c:pt idx="154377">
                  <c:v>57197</c:v>
                </c:pt>
                <c:pt idx="154378">
                  <c:v>57197</c:v>
                </c:pt>
                <c:pt idx="154379">
                  <c:v>57197</c:v>
                </c:pt>
                <c:pt idx="154380">
                  <c:v>57197</c:v>
                </c:pt>
                <c:pt idx="154381">
                  <c:v>57197</c:v>
                </c:pt>
                <c:pt idx="154382">
                  <c:v>57197</c:v>
                </c:pt>
                <c:pt idx="154383">
                  <c:v>57197</c:v>
                </c:pt>
                <c:pt idx="154384">
                  <c:v>57197</c:v>
                </c:pt>
                <c:pt idx="154385">
                  <c:v>57197</c:v>
                </c:pt>
                <c:pt idx="154386">
                  <c:v>57197</c:v>
                </c:pt>
                <c:pt idx="154387">
                  <c:v>57197</c:v>
                </c:pt>
                <c:pt idx="154388">
                  <c:v>57197</c:v>
                </c:pt>
                <c:pt idx="154389">
                  <c:v>57197</c:v>
                </c:pt>
                <c:pt idx="154390">
                  <c:v>57197</c:v>
                </c:pt>
                <c:pt idx="154391">
                  <c:v>57197</c:v>
                </c:pt>
                <c:pt idx="154392">
                  <c:v>57197</c:v>
                </c:pt>
                <c:pt idx="154393">
                  <c:v>57197</c:v>
                </c:pt>
                <c:pt idx="154394">
                  <c:v>57197</c:v>
                </c:pt>
                <c:pt idx="154395">
                  <c:v>57197</c:v>
                </c:pt>
                <c:pt idx="154396">
                  <c:v>57197</c:v>
                </c:pt>
                <c:pt idx="154397">
                  <c:v>57197</c:v>
                </c:pt>
                <c:pt idx="154398">
                  <c:v>57197</c:v>
                </c:pt>
                <c:pt idx="154399">
                  <c:v>57197</c:v>
                </c:pt>
                <c:pt idx="154400">
                  <c:v>57197</c:v>
                </c:pt>
                <c:pt idx="154401">
                  <c:v>57197</c:v>
                </c:pt>
                <c:pt idx="154402">
                  <c:v>57197</c:v>
                </c:pt>
                <c:pt idx="154403">
                  <c:v>57197</c:v>
                </c:pt>
                <c:pt idx="154404">
                  <c:v>57197</c:v>
                </c:pt>
                <c:pt idx="154405">
                  <c:v>57197</c:v>
                </c:pt>
                <c:pt idx="154406">
                  <c:v>57197</c:v>
                </c:pt>
                <c:pt idx="154407">
                  <c:v>57197</c:v>
                </c:pt>
                <c:pt idx="154408">
                  <c:v>57197</c:v>
                </c:pt>
                <c:pt idx="154409">
                  <c:v>57197</c:v>
                </c:pt>
                <c:pt idx="154410">
                  <c:v>57197</c:v>
                </c:pt>
                <c:pt idx="154411">
                  <c:v>57197</c:v>
                </c:pt>
                <c:pt idx="154412">
                  <c:v>57197</c:v>
                </c:pt>
                <c:pt idx="154413">
                  <c:v>57197</c:v>
                </c:pt>
                <c:pt idx="154414">
                  <c:v>57197</c:v>
                </c:pt>
                <c:pt idx="154415">
                  <c:v>57197</c:v>
                </c:pt>
                <c:pt idx="154416">
                  <c:v>57197</c:v>
                </c:pt>
                <c:pt idx="154417">
                  <c:v>57197</c:v>
                </c:pt>
                <c:pt idx="154418">
                  <c:v>57197</c:v>
                </c:pt>
                <c:pt idx="154419">
                  <c:v>57197</c:v>
                </c:pt>
                <c:pt idx="154420">
                  <c:v>57197</c:v>
                </c:pt>
                <c:pt idx="154421">
                  <c:v>57197</c:v>
                </c:pt>
                <c:pt idx="154422">
                  <c:v>57197</c:v>
                </c:pt>
                <c:pt idx="154423">
                  <c:v>57197</c:v>
                </c:pt>
                <c:pt idx="154424">
                  <c:v>57197</c:v>
                </c:pt>
                <c:pt idx="154425">
                  <c:v>57197</c:v>
                </c:pt>
                <c:pt idx="154426">
                  <c:v>57197</c:v>
                </c:pt>
                <c:pt idx="154427">
                  <c:v>57197</c:v>
                </c:pt>
                <c:pt idx="154428">
                  <c:v>57197</c:v>
                </c:pt>
                <c:pt idx="154429">
                  <c:v>57197</c:v>
                </c:pt>
                <c:pt idx="154430">
                  <c:v>57197</c:v>
                </c:pt>
                <c:pt idx="154431">
                  <c:v>57197</c:v>
                </c:pt>
                <c:pt idx="154432">
                  <c:v>57197</c:v>
                </c:pt>
                <c:pt idx="154433">
                  <c:v>57197</c:v>
                </c:pt>
                <c:pt idx="154434">
                  <c:v>57197</c:v>
                </c:pt>
                <c:pt idx="154435">
                  <c:v>57197</c:v>
                </c:pt>
                <c:pt idx="154436">
                  <c:v>57197</c:v>
                </c:pt>
                <c:pt idx="154437">
                  <c:v>57197</c:v>
                </c:pt>
                <c:pt idx="154438">
                  <c:v>57197</c:v>
                </c:pt>
                <c:pt idx="154439">
                  <c:v>57197</c:v>
                </c:pt>
                <c:pt idx="154440">
                  <c:v>57197</c:v>
                </c:pt>
                <c:pt idx="154441">
                  <c:v>57197</c:v>
                </c:pt>
                <c:pt idx="154442">
                  <c:v>57197</c:v>
                </c:pt>
                <c:pt idx="154443">
                  <c:v>57197</c:v>
                </c:pt>
                <c:pt idx="154444">
                  <c:v>57197</c:v>
                </c:pt>
                <c:pt idx="154445">
                  <c:v>57197</c:v>
                </c:pt>
                <c:pt idx="154446">
                  <c:v>57197</c:v>
                </c:pt>
                <c:pt idx="154447">
                  <c:v>57197</c:v>
                </c:pt>
                <c:pt idx="154448">
                  <c:v>57197</c:v>
                </c:pt>
                <c:pt idx="154449">
                  <c:v>57197</c:v>
                </c:pt>
                <c:pt idx="154450">
                  <c:v>57197</c:v>
                </c:pt>
                <c:pt idx="154451">
                  <c:v>57197</c:v>
                </c:pt>
                <c:pt idx="154452">
                  <c:v>57197</c:v>
                </c:pt>
                <c:pt idx="154453">
                  <c:v>57197</c:v>
                </c:pt>
                <c:pt idx="154454">
                  <c:v>57197</c:v>
                </c:pt>
                <c:pt idx="154455">
                  <c:v>57197</c:v>
                </c:pt>
                <c:pt idx="154456">
                  <c:v>57197</c:v>
                </c:pt>
                <c:pt idx="154457">
                  <c:v>57197</c:v>
                </c:pt>
                <c:pt idx="154458">
                  <c:v>57197</c:v>
                </c:pt>
                <c:pt idx="154459">
                  <c:v>57197</c:v>
                </c:pt>
                <c:pt idx="154460">
                  <c:v>57197</c:v>
                </c:pt>
                <c:pt idx="154461">
                  <c:v>57197</c:v>
                </c:pt>
                <c:pt idx="154462">
                  <c:v>57197</c:v>
                </c:pt>
                <c:pt idx="154463">
                  <c:v>57197</c:v>
                </c:pt>
                <c:pt idx="154464">
                  <c:v>57197</c:v>
                </c:pt>
                <c:pt idx="154465">
                  <c:v>57197</c:v>
                </c:pt>
                <c:pt idx="154466">
                  <c:v>57197</c:v>
                </c:pt>
                <c:pt idx="154467">
                  <c:v>57197</c:v>
                </c:pt>
                <c:pt idx="154468">
                  <c:v>57197</c:v>
                </c:pt>
                <c:pt idx="154469">
                  <c:v>57197</c:v>
                </c:pt>
                <c:pt idx="154470">
                  <c:v>57197</c:v>
                </c:pt>
                <c:pt idx="154471">
                  <c:v>57197</c:v>
                </c:pt>
                <c:pt idx="154472">
                  <c:v>57197</c:v>
                </c:pt>
                <c:pt idx="154473">
                  <c:v>57197</c:v>
                </c:pt>
                <c:pt idx="154474">
                  <c:v>57197</c:v>
                </c:pt>
                <c:pt idx="154475">
                  <c:v>57197</c:v>
                </c:pt>
                <c:pt idx="154476">
                  <c:v>57197</c:v>
                </c:pt>
                <c:pt idx="154477">
                  <c:v>57197</c:v>
                </c:pt>
                <c:pt idx="154478">
                  <c:v>57197</c:v>
                </c:pt>
                <c:pt idx="154479">
                  <c:v>57197</c:v>
                </c:pt>
                <c:pt idx="154480">
                  <c:v>57197</c:v>
                </c:pt>
                <c:pt idx="154481">
                  <c:v>57197</c:v>
                </c:pt>
                <c:pt idx="154482">
                  <c:v>57197</c:v>
                </c:pt>
                <c:pt idx="154483">
                  <c:v>57197</c:v>
                </c:pt>
                <c:pt idx="154484">
                  <c:v>57197</c:v>
                </c:pt>
                <c:pt idx="154485">
                  <c:v>57197</c:v>
                </c:pt>
                <c:pt idx="154486">
                  <c:v>57197</c:v>
                </c:pt>
                <c:pt idx="154487">
                  <c:v>57197</c:v>
                </c:pt>
                <c:pt idx="154488">
                  <c:v>57197</c:v>
                </c:pt>
                <c:pt idx="154489">
                  <c:v>57197</c:v>
                </c:pt>
                <c:pt idx="154490">
                  <c:v>57197</c:v>
                </c:pt>
                <c:pt idx="154491">
                  <c:v>57197</c:v>
                </c:pt>
                <c:pt idx="154492">
                  <c:v>57197</c:v>
                </c:pt>
                <c:pt idx="154493">
                  <c:v>57197</c:v>
                </c:pt>
                <c:pt idx="154494">
                  <c:v>57197</c:v>
                </c:pt>
                <c:pt idx="154495">
                  <c:v>57197</c:v>
                </c:pt>
                <c:pt idx="154496">
                  <c:v>57197</c:v>
                </c:pt>
                <c:pt idx="154497">
                  <c:v>57197</c:v>
                </c:pt>
                <c:pt idx="154498">
                  <c:v>57197</c:v>
                </c:pt>
                <c:pt idx="154499">
                  <c:v>57197</c:v>
                </c:pt>
                <c:pt idx="154500">
                  <c:v>57197</c:v>
                </c:pt>
                <c:pt idx="154501">
                  <c:v>57197</c:v>
                </c:pt>
                <c:pt idx="154502">
                  <c:v>57197</c:v>
                </c:pt>
                <c:pt idx="154503">
                  <c:v>57197</c:v>
                </c:pt>
                <c:pt idx="154504">
                  <c:v>57197</c:v>
                </c:pt>
                <c:pt idx="154505">
                  <c:v>57197</c:v>
                </c:pt>
                <c:pt idx="154506">
                  <c:v>57197</c:v>
                </c:pt>
                <c:pt idx="154507">
                  <c:v>57197</c:v>
                </c:pt>
                <c:pt idx="154508">
                  <c:v>57197</c:v>
                </c:pt>
                <c:pt idx="154509">
                  <c:v>57197</c:v>
                </c:pt>
                <c:pt idx="154510">
                  <c:v>57197</c:v>
                </c:pt>
                <c:pt idx="154511">
                  <c:v>57197</c:v>
                </c:pt>
                <c:pt idx="154512">
                  <c:v>57197</c:v>
                </c:pt>
                <c:pt idx="154513">
                  <c:v>57197</c:v>
                </c:pt>
                <c:pt idx="154514">
                  <c:v>57197</c:v>
                </c:pt>
                <c:pt idx="154515">
                  <c:v>57197</c:v>
                </c:pt>
                <c:pt idx="154516">
                  <c:v>57197</c:v>
                </c:pt>
                <c:pt idx="154517">
                  <c:v>57197</c:v>
                </c:pt>
                <c:pt idx="154518">
                  <c:v>57197</c:v>
                </c:pt>
                <c:pt idx="154519">
                  <c:v>57197</c:v>
                </c:pt>
                <c:pt idx="154520">
                  <c:v>57197</c:v>
                </c:pt>
                <c:pt idx="154521">
                  <c:v>57197</c:v>
                </c:pt>
                <c:pt idx="154522">
                  <c:v>57197</c:v>
                </c:pt>
                <c:pt idx="154523">
                  <c:v>57197</c:v>
                </c:pt>
                <c:pt idx="154524">
                  <c:v>57197</c:v>
                </c:pt>
                <c:pt idx="154525">
                  <c:v>57197</c:v>
                </c:pt>
                <c:pt idx="154526">
                  <c:v>57197</c:v>
                </c:pt>
                <c:pt idx="154527">
                  <c:v>57197</c:v>
                </c:pt>
                <c:pt idx="154528">
                  <c:v>57197</c:v>
                </c:pt>
                <c:pt idx="154529">
                  <c:v>57197</c:v>
                </c:pt>
                <c:pt idx="154530">
                  <c:v>57197</c:v>
                </c:pt>
                <c:pt idx="154531">
                  <c:v>57197</c:v>
                </c:pt>
                <c:pt idx="154532">
                  <c:v>57197</c:v>
                </c:pt>
                <c:pt idx="154533">
                  <c:v>57197</c:v>
                </c:pt>
                <c:pt idx="154534">
                  <c:v>57197</c:v>
                </c:pt>
                <c:pt idx="154535">
                  <c:v>57197</c:v>
                </c:pt>
                <c:pt idx="154536">
                  <c:v>57197</c:v>
                </c:pt>
                <c:pt idx="154537">
                  <c:v>57197</c:v>
                </c:pt>
                <c:pt idx="154538">
                  <c:v>57197</c:v>
                </c:pt>
                <c:pt idx="154539">
                  <c:v>57197</c:v>
                </c:pt>
                <c:pt idx="154540">
                  <c:v>57197</c:v>
                </c:pt>
                <c:pt idx="154541">
                  <c:v>57197</c:v>
                </c:pt>
                <c:pt idx="154542">
                  <c:v>57197</c:v>
                </c:pt>
                <c:pt idx="154543">
                  <c:v>57197</c:v>
                </c:pt>
                <c:pt idx="154544">
                  <c:v>57197</c:v>
                </c:pt>
                <c:pt idx="154545">
                  <c:v>57197</c:v>
                </c:pt>
                <c:pt idx="154546">
                  <c:v>57197</c:v>
                </c:pt>
                <c:pt idx="154547">
                  <c:v>57197</c:v>
                </c:pt>
                <c:pt idx="154548">
                  <c:v>57197</c:v>
                </c:pt>
                <c:pt idx="154549">
                  <c:v>57197</c:v>
                </c:pt>
                <c:pt idx="154550">
                  <c:v>57197</c:v>
                </c:pt>
                <c:pt idx="154551">
                  <c:v>57197</c:v>
                </c:pt>
                <c:pt idx="154552">
                  <c:v>57197</c:v>
                </c:pt>
                <c:pt idx="154553">
                  <c:v>57197</c:v>
                </c:pt>
                <c:pt idx="154554">
                  <c:v>57197</c:v>
                </c:pt>
                <c:pt idx="154555">
                  <c:v>57197</c:v>
                </c:pt>
                <c:pt idx="154556">
                  <c:v>57197</c:v>
                </c:pt>
                <c:pt idx="154557">
                  <c:v>57197</c:v>
                </c:pt>
                <c:pt idx="154558">
                  <c:v>57197</c:v>
                </c:pt>
                <c:pt idx="154559">
                  <c:v>57197</c:v>
                </c:pt>
                <c:pt idx="154560">
                  <c:v>57197</c:v>
                </c:pt>
                <c:pt idx="154561">
                  <c:v>57197</c:v>
                </c:pt>
                <c:pt idx="154562">
                  <c:v>57197</c:v>
                </c:pt>
                <c:pt idx="154563">
                  <c:v>57197</c:v>
                </c:pt>
                <c:pt idx="154564">
                  <c:v>57197</c:v>
                </c:pt>
                <c:pt idx="154565">
                  <c:v>57197</c:v>
                </c:pt>
                <c:pt idx="154566">
                  <c:v>57197</c:v>
                </c:pt>
                <c:pt idx="154567">
                  <c:v>57197</c:v>
                </c:pt>
                <c:pt idx="154568">
                  <c:v>57197</c:v>
                </c:pt>
                <c:pt idx="154569">
                  <c:v>57197</c:v>
                </c:pt>
                <c:pt idx="154570">
                  <c:v>57197</c:v>
                </c:pt>
                <c:pt idx="154571">
                  <c:v>57197</c:v>
                </c:pt>
                <c:pt idx="154572">
                  <c:v>57197</c:v>
                </c:pt>
                <c:pt idx="154573">
                  <c:v>57197</c:v>
                </c:pt>
                <c:pt idx="154574">
                  <c:v>57197</c:v>
                </c:pt>
                <c:pt idx="154575">
                  <c:v>57197</c:v>
                </c:pt>
                <c:pt idx="154576">
                  <c:v>57197</c:v>
                </c:pt>
                <c:pt idx="154577">
                  <c:v>57197</c:v>
                </c:pt>
                <c:pt idx="154578">
                  <c:v>57197</c:v>
                </c:pt>
                <c:pt idx="154579">
                  <c:v>57197</c:v>
                </c:pt>
                <c:pt idx="154580">
                  <c:v>57197</c:v>
                </c:pt>
                <c:pt idx="154581">
                  <c:v>57197</c:v>
                </c:pt>
                <c:pt idx="154582">
                  <c:v>57197</c:v>
                </c:pt>
                <c:pt idx="154583">
                  <c:v>57197</c:v>
                </c:pt>
                <c:pt idx="154584">
                  <c:v>57197</c:v>
                </c:pt>
                <c:pt idx="154585">
                  <c:v>57197</c:v>
                </c:pt>
                <c:pt idx="154586">
                  <c:v>57197</c:v>
                </c:pt>
                <c:pt idx="154587">
                  <c:v>57197</c:v>
                </c:pt>
                <c:pt idx="154588">
                  <c:v>57197</c:v>
                </c:pt>
                <c:pt idx="154589">
                  <c:v>57197</c:v>
                </c:pt>
                <c:pt idx="154590">
                  <c:v>57197</c:v>
                </c:pt>
                <c:pt idx="154591">
                  <c:v>57197</c:v>
                </c:pt>
                <c:pt idx="154592">
                  <c:v>57197</c:v>
                </c:pt>
                <c:pt idx="154593">
                  <c:v>57197</c:v>
                </c:pt>
                <c:pt idx="154594">
                  <c:v>57197</c:v>
                </c:pt>
                <c:pt idx="154595">
                  <c:v>57197</c:v>
                </c:pt>
                <c:pt idx="154596">
                  <c:v>57197</c:v>
                </c:pt>
                <c:pt idx="154597">
                  <c:v>57197</c:v>
                </c:pt>
                <c:pt idx="154598">
                  <c:v>57197</c:v>
                </c:pt>
                <c:pt idx="154599">
                  <c:v>57197</c:v>
                </c:pt>
                <c:pt idx="154600">
                  <c:v>57197</c:v>
                </c:pt>
                <c:pt idx="154601">
                  <c:v>57197</c:v>
                </c:pt>
                <c:pt idx="154602">
                  <c:v>57197</c:v>
                </c:pt>
                <c:pt idx="154603">
                  <c:v>57197</c:v>
                </c:pt>
                <c:pt idx="154604">
                  <c:v>57197</c:v>
                </c:pt>
                <c:pt idx="154605">
                  <c:v>57197</c:v>
                </c:pt>
                <c:pt idx="154606">
                  <c:v>57197</c:v>
                </c:pt>
                <c:pt idx="154607">
                  <c:v>57197</c:v>
                </c:pt>
                <c:pt idx="154608">
                  <c:v>57197</c:v>
                </c:pt>
                <c:pt idx="154609">
                  <c:v>57197</c:v>
                </c:pt>
                <c:pt idx="154610">
                  <c:v>57197</c:v>
                </c:pt>
                <c:pt idx="154611">
                  <c:v>57197</c:v>
                </c:pt>
                <c:pt idx="154612">
                  <c:v>57197</c:v>
                </c:pt>
                <c:pt idx="154613">
                  <c:v>57197</c:v>
                </c:pt>
                <c:pt idx="154614">
                  <c:v>57197</c:v>
                </c:pt>
                <c:pt idx="154615">
                  <c:v>57197</c:v>
                </c:pt>
                <c:pt idx="154616">
                  <c:v>57197</c:v>
                </c:pt>
                <c:pt idx="154617">
                  <c:v>57197</c:v>
                </c:pt>
                <c:pt idx="154618">
                  <c:v>57197</c:v>
                </c:pt>
                <c:pt idx="154619">
                  <c:v>57197</c:v>
                </c:pt>
                <c:pt idx="154620">
                  <c:v>57197</c:v>
                </c:pt>
                <c:pt idx="154621">
                  <c:v>57197</c:v>
                </c:pt>
                <c:pt idx="154622">
                  <c:v>57197</c:v>
                </c:pt>
                <c:pt idx="154623">
                  <c:v>57197</c:v>
                </c:pt>
                <c:pt idx="154624">
                  <c:v>57197</c:v>
                </c:pt>
                <c:pt idx="154625">
                  <c:v>57197</c:v>
                </c:pt>
                <c:pt idx="154626">
                  <c:v>57197</c:v>
                </c:pt>
                <c:pt idx="154627">
                  <c:v>57197</c:v>
                </c:pt>
                <c:pt idx="154628">
                  <c:v>57197</c:v>
                </c:pt>
                <c:pt idx="154629">
                  <c:v>57197</c:v>
                </c:pt>
                <c:pt idx="154630">
                  <c:v>57197</c:v>
                </c:pt>
                <c:pt idx="154631">
                  <c:v>57197</c:v>
                </c:pt>
                <c:pt idx="154632">
                  <c:v>57197</c:v>
                </c:pt>
                <c:pt idx="154633">
                  <c:v>57197</c:v>
                </c:pt>
                <c:pt idx="154634">
                  <c:v>57197</c:v>
                </c:pt>
                <c:pt idx="154635">
                  <c:v>57197</c:v>
                </c:pt>
                <c:pt idx="154636">
                  <c:v>57197</c:v>
                </c:pt>
                <c:pt idx="154637">
                  <c:v>57197</c:v>
                </c:pt>
                <c:pt idx="154638">
                  <c:v>57197</c:v>
                </c:pt>
                <c:pt idx="154639">
                  <c:v>57197</c:v>
                </c:pt>
                <c:pt idx="154640">
                  <c:v>57197</c:v>
                </c:pt>
                <c:pt idx="154641">
                  <c:v>57197</c:v>
                </c:pt>
                <c:pt idx="154642">
                  <c:v>57197</c:v>
                </c:pt>
                <c:pt idx="154643">
                  <c:v>57197</c:v>
                </c:pt>
                <c:pt idx="154644">
                  <c:v>57197</c:v>
                </c:pt>
                <c:pt idx="154645">
                  <c:v>57197</c:v>
                </c:pt>
                <c:pt idx="154646">
                  <c:v>57197</c:v>
                </c:pt>
                <c:pt idx="154647">
                  <c:v>57197</c:v>
                </c:pt>
                <c:pt idx="154648">
                  <c:v>57197</c:v>
                </c:pt>
                <c:pt idx="154649">
                  <c:v>57197</c:v>
                </c:pt>
                <c:pt idx="154650">
                  <c:v>57197</c:v>
                </c:pt>
                <c:pt idx="154651">
                  <c:v>57197</c:v>
                </c:pt>
                <c:pt idx="154652">
                  <c:v>57197</c:v>
                </c:pt>
                <c:pt idx="154653">
                  <c:v>57197</c:v>
                </c:pt>
                <c:pt idx="154654">
                  <c:v>57197</c:v>
                </c:pt>
                <c:pt idx="154655">
                  <c:v>57197</c:v>
                </c:pt>
                <c:pt idx="154656">
                  <c:v>57197</c:v>
                </c:pt>
                <c:pt idx="154657">
                  <c:v>57197</c:v>
                </c:pt>
                <c:pt idx="154658">
                  <c:v>57197</c:v>
                </c:pt>
                <c:pt idx="154659">
                  <c:v>57197</c:v>
                </c:pt>
                <c:pt idx="154660">
                  <c:v>57197</c:v>
                </c:pt>
                <c:pt idx="154661">
                  <c:v>57197</c:v>
                </c:pt>
                <c:pt idx="154662">
                  <c:v>57197</c:v>
                </c:pt>
                <c:pt idx="154663">
                  <c:v>57197</c:v>
                </c:pt>
                <c:pt idx="154664">
                  <c:v>57197</c:v>
                </c:pt>
                <c:pt idx="154665">
                  <c:v>57197</c:v>
                </c:pt>
                <c:pt idx="154666">
                  <c:v>57197</c:v>
                </c:pt>
                <c:pt idx="154667">
                  <c:v>57197</c:v>
                </c:pt>
                <c:pt idx="154668">
                  <c:v>57197</c:v>
                </c:pt>
                <c:pt idx="154669">
                  <c:v>57197</c:v>
                </c:pt>
                <c:pt idx="154670">
                  <c:v>57197</c:v>
                </c:pt>
                <c:pt idx="154671">
                  <c:v>57197</c:v>
                </c:pt>
                <c:pt idx="154672">
                  <c:v>57197</c:v>
                </c:pt>
                <c:pt idx="154673">
                  <c:v>57197</c:v>
                </c:pt>
                <c:pt idx="154674">
                  <c:v>57197</c:v>
                </c:pt>
                <c:pt idx="154675">
                  <c:v>57197</c:v>
                </c:pt>
                <c:pt idx="154676">
                  <c:v>57197</c:v>
                </c:pt>
                <c:pt idx="154677">
                  <c:v>57197</c:v>
                </c:pt>
                <c:pt idx="154678">
                  <c:v>57197</c:v>
                </c:pt>
                <c:pt idx="154679">
                  <c:v>57197</c:v>
                </c:pt>
                <c:pt idx="154680">
                  <c:v>57197</c:v>
                </c:pt>
                <c:pt idx="154681">
                  <c:v>57197</c:v>
                </c:pt>
                <c:pt idx="154682">
                  <c:v>57197</c:v>
                </c:pt>
                <c:pt idx="154683">
                  <c:v>57197</c:v>
                </c:pt>
                <c:pt idx="154684">
                  <c:v>57197</c:v>
                </c:pt>
                <c:pt idx="154685">
                  <c:v>57197</c:v>
                </c:pt>
                <c:pt idx="154686">
                  <c:v>57197</c:v>
                </c:pt>
                <c:pt idx="154687">
                  <c:v>57197</c:v>
                </c:pt>
                <c:pt idx="154688">
                  <c:v>57197</c:v>
                </c:pt>
                <c:pt idx="154689">
                  <c:v>57197</c:v>
                </c:pt>
                <c:pt idx="154690">
                  <c:v>57197</c:v>
                </c:pt>
                <c:pt idx="154691">
                  <c:v>57197</c:v>
                </c:pt>
                <c:pt idx="154692">
                  <c:v>57197</c:v>
                </c:pt>
                <c:pt idx="154693">
                  <c:v>57197</c:v>
                </c:pt>
                <c:pt idx="154694">
                  <c:v>57197</c:v>
                </c:pt>
                <c:pt idx="154695">
                  <c:v>57197</c:v>
                </c:pt>
                <c:pt idx="154696">
                  <c:v>57197</c:v>
                </c:pt>
                <c:pt idx="154697">
                  <c:v>57197</c:v>
                </c:pt>
                <c:pt idx="154698">
                  <c:v>57197</c:v>
                </c:pt>
                <c:pt idx="154699">
                  <c:v>57197</c:v>
                </c:pt>
                <c:pt idx="154700">
                  <c:v>57197</c:v>
                </c:pt>
                <c:pt idx="154701">
                  <c:v>57197</c:v>
                </c:pt>
                <c:pt idx="154702">
                  <c:v>57197</c:v>
                </c:pt>
                <c:pt idx="154703">
                  <c:v>57197</c:v>
                </c:pt>
                <c:pt idx="154704">
                  <c:v>57197</c:v>
                </c:pt>
                <c:pt idx="154705">
                  <c:v>57197</c:v>
                </c:pt>
                <c:pt idx="154706">
                  <c:v>57197</c:v>
                </c:pt>
                <c:pt idx="154707">
                  <c:v>57197</c:v>
                </c:pt>
                <c:pt idx="154708">
                  <c:v>57197</c:v>
                </c:pt>
                <c:pt idx="154709">
                  <c:v>57197</c:v>
                </c:pt>
                <c:pt idx="154710">
                  <c:v>57197</c:v>
                </c:pt>
                <c:pt idx="154711">
                  <c:v>57197</c:v>
                </c:pt>
                <c:pt idx="154712">
                  <c:v>57197</c:v>
                </c:pt>
                <c:pt idx="154713">
                  <c:v>57197</c:v>
                </c:pt>
                <c:pt idx="154714">
                  <c:v>57197</c:v>
                </c:pt>
                <c:pt idx="154715">
                  <c:v>57197</c:v>
                </c:pt>
                <c:pt idx="154716">
                  <c:v>57197</c:v>
                </c:pt>
                <c:pt idx="154717">
                  <c:v>57197</c:v>
                </c:pt>
                <c:pt idx="154718">
                  <c:v>57197</c:v>
                </c:pt>
                <c:pt idx="154719">
                  <c:v>57197</c:v>
                </c:pt>
                <c:pt idx="154720">
                  <c:v>57197</c:v>
                </c:pt>
                <c:pt idx="154721">
                  <c:v>57197</c:v>
                </c:pt>
                <c:pt idx="154722">
                  <c:v>57197</c:v>
                </c:pt>
                <c:pt idx="154723">
                  <c:v>57197</c:v>
                </c:pt>
                <c:pt idx="154724">
                  <c:v>57197</c:v>
                </c:pt>
                <c:pt idx="154725">
                  <c:v>57197</c:v>
                </c:pt>
                <c:pt idx="154726">
                  <c:v>57197</c:v>
                </c:pt>
                <c:pt idx="154727">
                  <c:v>57197</c:v>
                </c:pt>
                <c:pt idx="154728">
                  <c:v>57197</c:v>
                </c:pt>
                <c:pt idx="154729">
                  <c:v>57197</c:v>
                </c:pt>
                <c:pt idx="154730">
                  <c:v>57197</c:v>
                </c:pt>
                <c:pt idx="154731">
                  <c:v>57197</c:v>
                </c:pt>
                <c:pt idx="154732">
                  <c:v>57197</c:v>
                </c:pt>
                <c:pt idx="154733">
                  <c:v>57197</c:v>
                </c:pt>
                <c:pt idx="154734">
                  <c:v>57197</c:v>
                </c:pt>
                <c:pt idx="154735">
                  <c:v>57197</c:v>
                </c:pt>
                <c:pt idx="154736">
                  <c:v>57197</c:v>
                </c:pt>
                <c:pt idx="154737">
                  <c:v>57197</c:v>
                </c:pt>
                <c:pt idx="154738">
                  <c:v>57197</c:v>
                </c:pt>
                <c:pt idx="154739">
                  <c:v>57197</c:v>
                </c:pt>
                <c:pt idx="154740">
                  <c:v>57197</c:v>
                </c:pt>
                <c:pt idx="154741">
                  <c:v>57197</c:v>
                </c:pt>
                <c:pt idx="154742">
                  <c:v>57197</c:v>
                </c:pt>
                <c:pt idx="154743">
                  <c:v>57197</c:v>
                </c:pt>
                <c:pt idx="154744">
                  <c:v>57197</c:v>
                </c:pt>
                <c:pt idx="154745">
                  <c:v>57197</c:v>
                </c:pt>
                <c:pt idx="154746">
                  <c:v>57197</c:v>
                </c:pt>
                <c:pt idx="154747">
                  <c:v>57197</c:v>
                </c:pt>
                <c:pt idx="154748">
                  <c:v>57197</c:v>
                </c:pt>
                <c:pt idx="154749">
                  <c:v>57197</c:v>
                </c:pt>
                <c:pt idx="154750">
                  <c:v>57197</c:v>
                </c:pt>
                <c:pt idx="154751">
                  <c:v>57197</c:v>
                </c:pt>
                <c:pt idx="154752">
                  <c:v>57197</c:v>
                </c:pt>
                <c:pt idx="154753">
                  <c:v>57197</c:v>
                </c:pt>
                <c:pt idx="154754">
                  <c:v>57197</c:v>
                </c:pt>
                <c:pt idx="154755">
                  <c:v>57197</c:v>
                </c:pt>
                <c:pt idx="154756">
                  <c:v>57197</c:v>
                </c:pt>
                <c:pt idx="154757">
                  <c:v>57197</c:v>
                </c:pt>
                <c:pt idx="154758">
                  <c:v>57197</c:v>
                </c:pt>
                <c:pt idx="154759">
                  <c:v>57197</c:v>
                </c:pt>
                <c:pt idx="154760">
                  <c:v>57197</c:v>
                </c:pt>
                <c:pt idx="154761">
                  <c:v>57197</c:v>
                </c:pt>
                <c:pt idx="154762">
                  <c:v>57197</c:v>
                </c:pt>
                <c:pt idx="154763">
                  <c:v>57197</c:v>
                </c:pt>
                <c:pt idx="154764">
                  <c:v>57197</c:v>
                </c:pt>
                <c:pt idx="154765">
                  <c:v>57197</c:v>
                </c:pt>
                <c:pt idx="154766">
                  <c:v>57197</c:v>
                </c:pt>
                <c:pt idx="154767">
                  <c:v>57197</c:v>
                </c:pt>
                <c:pt idx="154768">
                  <c:v>57197</c:v>
                </c:pt>
                <c:pt idx="154769">
                  <c:v>57197</c:v>
                </c:pt>
                <c:pt idx="154770">
                  <c:v>57197</c:v>
                </c:pt>
                <c:pt idx="154771">
                  <c:v>57197</c:v>
                </c:pt>
                <c:pt idx="154772">
                  <c:v>57197</c:v>
                </c:pt>
                <c:pt idx="154773">
                  <c:v>57197</c:v>
                </c:pt>
                <c:pt idx="154774">
                  <c:v>57197</c:v>
                </c:pt>
                <c:pt idx="154775">
                  <c:v>57197</c:v>
                </c:pt>
                <c:pt idx="154776">
                  <c:v>57197</c:v>
                </c:pt>
                <c:pt idx="154777">
                  <c:v>57197</c:v>
                </c:pt>
                <c:pt idx="154778">
                  <c:v>57197</c:v>
                </c:pt>
                <c:pt idx="154779">
                  <c:v>57197</c:v>
                </c:pt>
                <c:pt idx="154780">
                  <c:v>57197</c:v>
                </c:pt>
                <c:pt idx="154781">
                  <c:v>57197</c:v>
                </c:pt>
                <c:pt idx="154782">
                  <c:v>57197</c:v>
                </c:pt>
                <c:pt idx="154783">
                  <c:v>57197</c:v>
                </c:pt>
                <c:pt idx="154784">
                  <c:v>57197</c:v>
                </c:pt>
                <c:pt idx="154785">
                  <c:v>57197</c:v>
                </c:pt>
                <c:pt idx="154786">
                  <c:v>57197</c:v>
                </c:pt>
                <c:pt idx="154787">
                  <c:v>57197</c:v>
                </c:pt>
                <c:pt idx="154788">
                  <c:v>57197</c:v>
                </c:pt>
                <c:pt idx="154789">
                  <c:v>57197</c:v>
                </c:pt>
                <c:pt idx="154790">
                  <c:v>57197</c:v>
                </c:pt>
                <c:pt idx="154791">
                  <c:v>57197</c:v>
                </c:pt>
                <c:pt idx="154792">
                  <c:v>57197</c:v>
                </c:pt>
                <c:pt idx="154793">
                  <c:v>57197</c:v>
                </c:pt>
                <c:pt idx="154794">
                  <c:v>57197</c:v>
                </c:pt>
                <c:pt idx="154795">
                  <c:v>57197</c:v>
                </c:pt>
                <c:pt idx="154796">
                  <c:v>57197</c:v>
                </c:pt>
                <c:pt idx="154797">
                  <c:v>57197</c:v>
                </c:pt>
                <c:pt idx="154798">
                  <c:v>57197</c:v>
                </c:pt>
                <c:pt idx="154799">
                  <c:v>57197</c:v>
                </c:pt>
                <c:pt idx="154800">
                  <c:v>57197</c:v>
                </c:pt>
                <c:pt idx="154801">
                  <c:v>57197</c:v>
                </c:pt>
                <c:pt idx="154802">
                  <c:v>57197</c:v>
                </c:pt>
                <c:pt idx="154803">
                  <c:v>57197</c:v>
                </c:pt>
                <c:pt idx="154804">
                  <c:v>57197</c:v>
                </c:pt>
                <c:pt idx="154805">
                  <c:v>57197</c:v>
                </c:pt>
                <c:pt idx="154806">
                  <c:v>57197</c:v>
                </c:pt>
                <c:pt idx="154807">
                  <c:v>57197</c:v>
                </c:pt>
                <c:pt idx="154808">
                  <c:v>57197</c:v>
                </c:pt>
                <c:pt idx="154809">
                  <c:v>57197</c:v>
                </c:pt>
                <c:pt idx="154810">
                  <c:v>57197</c:v>
                </c:pt>
                <c:pt idx="154811">
                  <c:v>57197</c:v>
                </c:pt>
                <c:pt idx="154812">
                  <c:v>57197</c:v>
                </c:pt>
                <c:pt idx="154813">
                  <c:v>57197</c:v>
                </c:pt>
                <c:pt idx="154814">
                  <c:v>57197</c:v>
                </c:pt>
                <c:pt idx="154815">
                  <c:v>57197</c:v>
                </c:pt>
                <c:pt idx="154816">
                  <c:v>57197</c:v>
                </c:pt>
                <c:pt idx="154817">
                  <c:v>57197</c:v>
                </c:pt>
                <c:pt idx="154818">
                  <c:v>57197</c:v>
                </c:pt>
                <c:pt idx="154819">
                  <c:v>57197</c:v>
                </c:pt>
                <c:pt idx="154820">
                  <c:v>57197</c:v>
                </c:pt>
                <c:pt idx="154821">
                  <c:v>57197</c:v>
                </c:pt>
                <c:pt idx="154822">
                  <c:v>57197</c:v>
                </c:pt>
                <c:pt idx="154823">
                  <c:v>57197</c:v>
                </c:pt>
                <c:pt idx="154824">
                  <c:v>57197</c:v>
                </c:pt>
                <c:pt idx="154825">
                  <c:v>57197</c:v>
                </c:pt>
                <c:pt idx="154826">
                  <c:v>57197</c:v>
                </c:pt>
                <c:pt idx="154827">
                  <c:v>57197</c:v>
                </c:pt>
                <c:pt idx="154828">
                  <c:v>57197</c:v>
                </c:pt>
                <c:pt idx="154829">
                  <c:v>57197</c:v>
                </c:pt>
                <c:pt idx="154830">
                  <c:v>57197</c:v>
                </c:pt>
                <c:pt idx="154831">
                  <c:v>57197</c:v>
                </c:pt>
                <c:pt idx="154832">
                  <c:v>57197</c:v>
                </c:pt>
                <c:pt idx="154833">
                  <c:v>57197</c:v>
                </c:pt>
                <c:pt idx="154834">
                  <c:v>57197</c:v>
                </c:pt>
                <c:pt idx="154835">
                  <c:v>57197</c:v>
                </c:pt>
                <c:pt idx="154836">
                  <c:v>57197</c:v>
                </c:pt>
                <c:pt idx="154837">
                  <c:v>57197</c:v>
                </c:pt>
                <c:pt idx="154838">
                  <c:v>57197</c:v>
                </c:pt>
                <c:pt idx="154839">
                  <c:v>57197</c:v>
                </c:pt>
                <c:pt idx="154840">
                  <c:v>57197</c:v>
                </c:pt>
                <c:pt idx="154841">
                  <c:v>57197</c:v>
                </c:pt>
                <c:pt idx="154842">
                  <c:v>57197</c:v>
                </c:pt>
                <c:pt idx="154843">
                  <c:v>57197</c:v>
                </c:pt>
                <c:pt idx="154844">
                  <c:v>57197</c:v>
                </c:pt>
                <c:pt idx="154845">
                  <c:v>57197</c:v>
                </c:pt>
                <c:pt idx="154846">
                  <c:v>57197</c:v>
                </c:pt>
                <c:pt idx="154847">
                  <c:v>57197</c:v>
                </c:pt>
                <c:pt idx="154848">
                  <c:v>57197</c:v>
                </c:pt>
                <c:pt idx="154849">
                  <c:v>57197</c:v>
                </c:pt>
                <c:pt idx="154850">
                  <c:v>57197</c:v>
                </c:pt>
                <c:pt idx="154851">
                  <c:v>57197</c:v>
                </c:pt>
                <c:pt idx="154852">
                  <c:v>57197</c:v>
                </c:pt>
                <c:pt idx="154853">
                  <c:v>57197</c:v>
                </c:pt>
                <c:pt idx="154854">
                  <c:v>57197</c:v>
                </c:pt>
                <c:pt idx="154855">
                  <c:v>57197</c:v>
                </c:pt>
                <c:pt idx="154856">
                  <c:v>57197</c:v>
                </c:pt>
                <c:pt idx="154857">
                  <c:v>57197</c:v>
                </c:pt>
                <c:pt idx="154858">
                  <c:v>57197</c:v>
                </c:pt>
                <c:pt idx="154859">
                  <c:v>57197</c:v>
                </c:pt>
                <c:pt idx="154860">
                  <c:v>57197</c:v>
                </c:pt>
                <c:pt idx="154861">
                  <c:v>57197</c:v>
                </c:pt>
                <c:pt idx="154862">
                  <c:v>57197</c:v>
                </c:pt>
                <c:pt idx="154863">
                  <c:v>57197</c:v>
                </c:pt>
                <c:pt idx="154864">
                  <c:v>57197</c:v>
                </c:pt>
                <c:pt idx="154865">
                  <c:v>57197</c:v>
                </c:pt>
                <c:pt idx="154866">
                  <c:v>57197</c:v>
                </c:pt>
                <c:pt idx="154867">
                  <c:v>57197</c:v>
                </c:pt>
                <c:pt idx="154868">
                  <c:v>57197</c:v>
                </c:pt>
                <c:pt idx="154869">
                  <c:v>57197</c:v>
                </c:pt>
                <c:pt idx="154870">
                  <c:v>57197</c:v>
                </c:pt>
                <c:pt idx="154871">
                  <c:v>57197</c:v>
                </c:pt>
                <c:pt idx="154872">
                  <c:v>57197</c:v>
                </c:pt>
                <c:pt idx="154873">
                  <c:v>57197</c:v>
                </c:pt>
                <c:pt idx="154874">
                  <c:v>57197</c:v>
                </c:pt>
                <c:pt idx="154875">
                  <c:v>57197</c:v>
                </c:pt>
                <c:pt idx="154876">
                  <c:v>57197</c:v>
                </c:pt>
                <c:pt idx="154877">
                  <c:v>57197</c:v>
                </c:pt>
                <c:pt idx="154878">
                  <c:v>57197</c:v>
                </c:pt>
                <c:pt idx="154879">
                  <c:v>57197</c:v>
                </c:pt>
                <c:pt idx="154880">
                  <c:v>57197</c:v>
                </c:pt>
                <c:pt idx="154881">
                  <c:v>57197</c:v>
                </c:pt>
                <c:pt idx="154882">
                  <c:v>57197</c:v>
                </c:pt>
                <c:pt idx="154883">
                  <c:v>57197</c:v>
                </c:pt>
                <c:pt idx="154884">
                  <c:v>57197</c:v>
                </c:pt>
                <c:pt idx="154885">
                  <c:v>57197</c:v>
                </c:pt>
                <c:pt idx="154886">
                  <c:v>57197</c:v>
                </c:pt>
                <c:pt idx="154887">
                  <c:v>57197</c:v>
                </c:pt>
                <c:pt idx="154888">
                  <c:v>57197</c:v>
                </c:pt>
                <c:pt idx="154889">
                  <c:v>57197</c:v>
                </c:pt>
                <c:pt idx="154890">
                  <c:v>57197</c:v>
                </c:pt>
                <c:pt idx="154891">
                  <c:v>57197</c:v>
                </c:pt>
                <c:pt idx="154892">
                  <c:v>57197</c:v>
                </c:pt>
                <c:pt idx="154893">
                  <c:v>57197</c:v>
                </c:pt>
                <c:pt idx="154894">
                  <c:v>57197</c:v>
                </c:pt>
                <c:pt idx="154895">
                  <c:v>57197</c:v>
                </c:pt>
                <c:pt idx="154896">
                  <c:v>57197</c:v>
                </c:pt>
                <c:pt idx="154897">
                  <c:v>57197</c:v>
                </c:pt>
                <c:pt idx="154898">
                  <c:v>57197</c:v>
                </c:pt>
                <c:pt idx="154899">
                  <c:v>57197</c:v>
                </c:pt>
                <c:pt idx="154900">
                  <c:v>57197</c:v>
                </c:pt>
                <c:pt idx="154901">
                  <c:v>57197</c:v>
                </c:pt>
                <c:pt idx="154902">
                  <c:v>57197</c:v>
                </c:pt>
                <c:pt idx="154903">
                  <c:v>57197</c:v>
                </c:pt>
                <c:pt idx="154904">
                  <c:v>57197</c:v>
                </c:pt>
                <c:pt idx="154905">
                  <c:v>57197</c:v>
                </c:pt>
                <c:pt idx="154906">
                  <c:v>57197</c:v>
                </c:pt>
                <c:pt idx="154907">
                  <c:v>57197</c:v>
                </c:pt>
                <c:pt idx="154908">
                  <c:v>57197</c:v>
                </c:pt>
                <c:pt idx="154909">
                  <c:v>57197</c:v>
                </c:pt>
                <c:pt idx="154910">
                  <c:v>57197</c:v>
                </c:pt>
                <c:pt idx="154911">
                  <c:v>57197</c:v>
                </c:pt>
                <c:pt idx="154912">
                  <c:v>57197</c:v>
                </c:pt>
                <c:pt idx="154913">
                  <c:v>57197</c:v>
                </c:pt>
                <c:pt idx="154914">
                  <c:v>57197</c:v>
                </c:pt>
                <c:pt idx="154915">
                  <c:v>57197</c:v>
                </c:pt>
                <c:pt idx="154916">
                  <c:v>57197</c:v>
                </c:pt>
                <c:pt idx="154917">
                  <c:v>57197</c:v>
                </c:pt>
                <c:pt idx="154918">
                  <c:v>57197</c:v>
                </c:pt>
                <c:pt idx="154919">
                  <c:v>57197</c:v>
                </c:pt>
                <c:pt idx="154920">
                  <c:v>57197</c:v>
                </c:pt>
                <c:pt idx="154921">
                  <c:v>57197</c:v>
                </c:pt>
                <c:pt idx="154922">
                  <c:v>57197</c:v>
                </c:pt>
                <c:pt idx="154923">
                  <c:v>57197</c:v>
                </c:pt>
                <c:pt idx="154924">
                  <c:v>57197</c:v>
                </c:pt>
                <c:pt idx="154925">
                  <c:v>57197</c:v>
                </c:pt>
                <c:pt idx="154926">
                  <c:v>57197</c:v>
                </c:pt>
                <c:pt idx="154927">
                  <c:v>57197</c:v>
                </c:pt>
                <c:pt idx="154928">
                  <c:v>57197</c:v>
                </c:pt>
                <c:pt idx="154929">
                  <c:v>57197</c:v>
                </c:pt>
                <c:pt idx="154930">
                  <c:v>57197</c:v>
                </c:pt>
                <c:pt idx="154931">
                  <c:v>57197</c:v>
                </c:pt>
                <c:pt idx="154932">
                  <c:v>57197</c:v>
                </c:pt>
                <c:pt idx="154933">
                  <c:v>57197</c:v>
                </c:pt>
                <c:pt idx="154934">
                  <c:v>57197</c:v>
                </c:pt>
                <c:pt idx="154935">
                  <c:v>57197</c:v>
                </c:pt>
                <c:pt idx="154936">
                  <c:v>57197</c:v>
                </c:pt>
                <c:pt idx="154937">
                  <c:v>57197</c:v>
                </c:pt>
                <c:pt idx="154938">
                  <c:v>57197</c:v>
                </c:pt>
                <c:pt idx="154939">
                  <c:v>57197</c:v>
                </c:pt>
                <c:pt idx="154940">
                  <c:v>57197</c:v>
                </c:pt>
                <c:pt idx="154941">
                  <c:v>57197</c:v>
                </c:pt>
                <c:pt idx="154942">
                  <c:v>57197</c:v>
                </c:pt>
                <c:pt idx="154943">
                  <c:v>57197</c:v>
                </c:pt>
                <c:pt idx="154944">
                  <c:v>57197</c:v>
                </c:pt>
                <c:pt idx="154945">
                  <c:v>57197</c:v>
                </c:pt>
                <c:pt idx="154946">
                  <c:v>57197</c:v>
                </c:pt>
                <c:pt idx="154947">
                  <c:v>57197</c:v>
                </c:pt>
                <c:pt idx="154948">
                  <c:v>57197</c:v>
                </c:pt>
                <c:pt idx="154949">
                  <c:v>57197</c:v>
                </c:pt>
                <c:pt idx="154950">
                  <c:v>57197</c:v>
                </c:pt>
                <c:pt idx="154951">
                  <c:v>57197</c:v>
                </c:pt>
                <c:pt idx="154952">
                  <c:v>57197</c:v>
                </c:pt>
                <c:pt idx="154953">
                  <c:v>57197</c:v>
                </c:pt>
                <c:pt idx="154954">
                  <c:v>57197</c:v>
                </c:pt>
                <c:pt idx="154955">
                  <c:v>57197</c:v>
                </c:pt>
                <c:pt idx="154956">
                  <c:v>57197</c:v>
                </c:pt>
                <c:pt idx="154957">
                  <c:v>57197</c:v>
                </c:pt>
                <c:pt idx="154958">
                  <c:v>57197</c:v>
                </c:pt>
                <c:pt idx="154959">
                  <c:v>57197</c:v>
                </c:pt>
                <c:pt idx="154960">
                  <c:v>57197</c:v>
                </c:pt>
                <c:pt idx="154961">
                  <c:v>57197</c:v>
                </c:pt>
                <c:pt idx="154962">
                  <c:v>57197</c:v>
                </c:pt>
                <c:pt idx="154963">
                  <c:v>57197</c:v>
                </c:pt>
                <c:pt idx="154964">
                  <c:v>57197</c:v>
                </c:pt>
                <c:pt idx="154965">
                  <c:v>57197</c:v>
                </c:pt>
                <c:pt idx="154966">
                  <c:v>57197</c:v>
                </c:pt>
                <c:pt idx="154967">
                  <c:v>57197</c:v>
                </c:pt>
                <c:pt idx="154968">
                  <c:v>57197</c:v>
                </c:pt>
                <c:pt idx="154969">
                  <c:v>57197</c:v>
                </c:pt>
                <c:pt idx="154970">
                  <c:v>57197</c:v>
                </c:pt>
                <c:pt idx="154971">
                  <c:v>57197</c:v>
                </c:pt>
                <c:pt idx="154972">
                  <c:v>57197</c:v>
                </c:pt>
                <c:pt idx="154973">
                  <c:v>57197</c:v>
                </c:pt>
                <c:pt idx="154974">
                  <c:v>57197</c:v>
                </c:pt>
                <c:pt idx="154975">
                  <c:v>57197</c:v>
                </c:pt>
                <c:pt idx="154976">
                  <c:v>57197</c:v>
                </c:pt>
                <c:pt idx="154977">
                  <c:v>57197</c:v>
                </c:pt>
                <c:pt idx="154978">
                  <c:v>57197</c:v>
                </c:pt>
                <c:pt idx="154979">
                  <c:v>57197</c:v>
                </c:pt>
                <c:pt idx="154980">
                  <c:v>57197</c:v>
                </c:pt>
                <c:pt idx="154981">
                  <c:v>57197</c:v>
                </c:pt>
                <c:pt idx="154982">
                  <c:v>57197</c:v>
                </c:pt>
                <c:pt idx="154983">
                  <c:v>57197</c:v>
                </c:pt>
                <c:pt idx="154984">
                  <c:v>57197</c:v>
                </c:pt>
                <c:pt idx="154985">
                  <c:v>57197</c:v>
                </c:pt>
                <c:pt idx="154986">
                  <c:v>57197</c:v>
                </c:pt>
                <c:pt idx="154987">
                  <c:v>57197</c:v>
                </c:pt>
                <c:pt idx="154988">
                  <c:v>57197</c:v>
                </c:pt>
                <c:pt idx="154989">
                  <c:v>57197</c:v>
                </c:pt>
                <c:pt idx="154990">
                  <c:v>57197</c:v>
                </c:pt>
                <c:pt idx="154991">
                  <c:v>57197</c:v>
                </c:pt>
                <c:pt idx="154992">
                  <c:v>57197</c:v>
                </c:pt>
                <c:pt idx="154993">
                  <c:v>57197</c:v>
                </c:pt>
                <c:pt idx="154994">
                  <c:v>57197</c:v>
                </c:pt>
                <c:pt idx="154995">
                  <c:v>57197</c:v>
                </c:pt>
                <c:pt idx="154996">
                  <c:v>57197</c:v>
                </c:pt>
                <c:pt idx="154997">
                  <c:v>57197</c:v>
                </c:pt>
                <c:pt idx="154998">
                  <c:v>57197</c:v>
                </c:pt>
                <c:pt idx="154999">
                  <c:v>57197</c:v>
                </c:pt>
                <c:pt idx="155000">
                  <c:v>57197</c:v>
                </c:pt>
                <c:pt idx="155001">
                  <c:v>57197</c:v>
                </c:pt>
                <c:pt idx="155002">
                  <c:v>57197</c:v>
                </c:pt>
                <c:pt idx="155003">
                  <c:v>57197</c:v>
                </c:pt>
                <c:pt idx="155004">
                  <c:v>57197</c:v>
                </c:pt>
                <c:pt idx="155005">
                  <c:v>57197</c:v>
                </c:pt>
                <c:pt idx="155006">
                  <c:v>57197</c:v>
                </c:pt>
                <c:pt idx="155007">
                  <c:v>57197</c:v>
                </c:pt>
                <c:pt idx="155008">
                  <c:v>57197</c:v>
                </c:pt>
                <c:pt idx="155009">
                  <c:v>57197</c:v>
                </c:pt>
                <c:pt idx="155010">
                  <c:v>57197</c:v>
                </c:pt>
                <c:pt idx="155011">
                  <c:v>57197</c:v>
                </c:pt>
                <c:pt idx="155012">
                  <c:v>57197</c:v>
                </c:pt>
                <c:pt idx="155013">
                  <c:v>57197</c:v>
                </c:pt>
                <c:pt idx="155014">
                  <c:v>57197</c:v>
                </c:pt>
                <c:pt idx="155015">
                  <c:v>57197</c:v>
                </c:pt>
                <c:pt idx="155016">
                  <c:v>57197</c:v>
                </c:pt>
                <c:pt idx="155017">
                  <c:v>57197</c:v>
                </c:pt>
                <c:pt idx="155018">
                  <c:v>57197</c:v>
                </c:pt>
                <c:pt idx="155019">
                  <c:v>57197</c:v>
                </c:pt>
                <c:pt idx="155020">
                  <c:v>57197</c:v>
                </c:pt>
                <c:pt idx="155021">
                  <c:v>57197</c:v>
                </c:pt>
                <c:pt idx="155022">
                  <c:v>57197</c:v>
                </c:pt>
                <c:pt idx="155023">
                  <c:v>57197</c:v>
                </c:pt>
                <c:pt idx="155024">
                  <c:v>57197</c:v>
                </c:pt>
                <c:pt idx="155025">
                  <c:v>57197</c:v>
                </c:pt>
                <c:pt idx="155026">
                  <c:v>57197</c:v>
                </c:pt>
                <c:pt idx="155027">
                  <c:v>57197</c:v>
                </c:pt>
                <c:pt idx="155028">
                  <c:v>57197</c:v>
                </c:pt>
                <c:pt idx="155029">
                  <c:v>57197</c:v>
                </c:pt>
                <c:pt idx="155030">
                  <c:v>57197</c:v>
                </c:pt>
                <c:pt idx="155031">
                  <c:v>57197</c:v>
                </c:pt>
                <c:pt idx="155032">
                  <c:v>57197</c:v>
                </c:pt>
                <c:pt idx="155033">
                  <c:v>57197</c:v>
                </c:pt>
                <c:pt idx="155034">
                  <c:v>57197</c:v>
                </c:pt>
                <c:pt idx="155035">
                  <c:v>57197</c:v>
                </c:pt>
                <c:pt idx="155036">
                  <c:v>57197</c:v>
                </c:pt>
                <c:pt idx="155037">
                  <c:v>57197</c:v>
                </c:pt>
                <c:pt idx="155038">
                  <c:v>57197</c:v>
                </c:pt>
                <c:pt idx="155039">
                  <c:v>57197</c:v>
                </c:pt>
                <c:pt idx="155040">
                  <c:v>57197</c:v>
                </c:pt>
                <c:pt idx="155041">
                  <c:v>57197</c:v>
                </c:pt>
                <c:pt idx="155042">
                  <c:v>57197</c:v>
                </c:pt>
                <c:pt idx="155043">
                  <c:v>57197</c:v>
                </c:pt>
                <c:pt idx="155044">
                  <c:v>57197</c:v>
                </c:pt>
                <c:pt idx="155045">
                  <c:v>57197</c:v>
                </c:pt>
                <c:pt idx="155046">
                  <c:v>57197</c:v>
                </c:pt>
                <c:pt idx="155047">
                  <c:v>57197</c:v>
                </c:pt>
                <c:pt idx="155048">
                  <c:v>57197</c:v>
                </c:pt>
                <c:pt idx="155049">
                  <c:v>57197</c:v>
                </c:pt>
                <c:pt idx="155050">
                  <c:v>57197</c:v>
                </c:pt>
                <c:pt idx="155051">
                  <c:v>57197</c:v>
                </c:pt>
                <c:pt idx="155052">
                  <c:v>57197</c:v>
                </c:pt>
                <c:pt idx="155053">
                  <c:v>57197</c:v>
                </c:pt>
                <c:pt idx="155054">
                  <c:v>57197</c:v>
                </c:pt>
                <c:pt idx="155055">
                  <c:v>57197</c:v>
                </c:pt>
                <c:pt idx="155056">
                  <c:v>57197</c:v>
                </c:pt>
                <c:pt idx="155057">
                  <c:v>57197</c:v>
                </c:pt>
                <c:pt idx="155058">
                  <c:v>57197</c:v>
                </c:pt>
                <c:pt idx="155059">
                  <c:v>57197</c:v>
                </c:pt>
                <c:pt idx="155060">
                  <c:v>57197</c:v>
                </c:pt>
                <c:pt idx="155061">
                  <c:v>57197</c:v>
                </c:pt>
                <c:pt idx="155062">
                  <c:v>57197</c:v>
                </c:pt>
                <c:pt idx="155063">
                  <c:v>57197</c:v>
                </c:pt>
                <c:pt idx="155064">
                  <c:v>57197</c:v>
                </c:pt>
                <c:pt idx="155065">
                  <c:v>57197</c:v>
                </c:pt>
                <c:pt idx="155066">
                  <c:v>57197</c:v>
                </c:pt>
                <c:pt idx="155067">
                  <c:v>57197</c:v>
                </c:pt>
                <c:pt idx="155068">
                  <c:v>57197</c:v>
                </c:pt>
                <c:pt idx="155069">
                  <c:v>57197</c:v>
                </c:pt>
                <c:pt idx="155070">
                  <c:v>57197</c:v>
                </c:pt>
                <c:pt idx="155071">
                  <c:v>57197</c:v>
                </c:pt>
                <c:pt idx="155072">
                  <c:v>57197</c:v>
                </c:pt>
                <c:pt idx="155073">
                  <c:v>57197</c:v>
                </c:pt>
                <c:pt idx="155074">
                  <c:v>57197</c:v>
                </c:pt>
                <c:pt idx="155075">
                  <c:v>57197</c:v>
                </c:pt>
                <c:pt idx="155076">
                  <c:v>57197</c:v>
                </c:pt>
                <c:pt idx="155077">
                  <c:v>57197</c:v>
                </c:pt>
                <c:pt idx="155078">
                  <c:v>57197</c:v>
                </c:pt>
                <c:pt idx="155079">
                  <c:v>57197</c:v>
                </c:pt>
                <c:pt idx="155080">
                  <c:v>57197</c:v>
                </c:pt>
                <c:pt idx="155081">
                  <c:v>57197</c:v>
                </c:pt>
                <c:pt idx="155082">
                  <c:v>57197</c:v>
                </c:pt>
                <c:pt idx="155083">
                  <c:v>57197</c:v>
                </c:pt>
                <c:pt idx="155084">
                  <c:v>57197</c:v>
                </c:pt>
                <c:pt idx="155085">
                  <c:v>57197</c:v>
                </c:pt>
                <c:pt idx="155086">
                  <c:v>57197</c:v>
                </c:pt>
                <c:pt idx="155087">
                  <c:v>57197</c:v>
                </c:pt>
                <c:pt idx="155088">
                  <c:v>57197</c:v>
                </c:pt>
                <c:pt idx="155089">
                  <c:v>57197</c:v>
                </c:pt>
                <c:pt idx="155090">
                  <c:v>57197</c:v>
                </c:pt>
                <c:pt idx="155091">
                  <c:v>57197</c:v>
                </c:pt>
                <c:pt idx="155092">
                  <c:v>57197</c:v>
                </c:pt>
                <c:pt idx="155093">
                  <c:v>57197</c:v>
                </c:pt>
                <c:pt idx="155094">
                  <c:v>57197</c:v>
                </c:pt>
                <c:pt idx="155095">
                  <c:v>57197</c:v>
                </c:pt>
                <c:pt idx="155096">
                  <c:v>57197</c:v>
                </c:pt>
                <c:pt idx="155097">
                  <c:v>57197</c:v>
                </c:pt>
                <c:pt idx="155098">
                  <c:v>57197</c:v>
                </c:pt>
                <c:pt idx="155099">
                  <c:v>57197</c:v>
                </c:pt>
                <c:pt idx="155100">
                  <c:v>57197</c:v>
                </c:pt>
                <c:pt idx="155101">
                  <c:v>57197</c:v>
                </c:pt>
                <c:pt idx="155102">
                  <c:v>57197</c:v>
                </c:pt>
                <c:pt idx="155103">
                  <c:v>57197</c:v>
                </c:pt>
                <c:pt idx="155104">
                  <c:v>57197</c:v>
                </c:pt>
                <c:pt idx="155105">
                  <c:v>57197</c:v>
                </c:pt>
                <c:pt idx="155106">
                  <c:v>57197</c:v>
                </c:pt>
                <c:pt idx="155107">
                  <c:v>57197</c:v>
                </c:pt>
                <c:pt idx="155108">
                  <c:v>57197</c:v>
                </c:pt>
                <c:pt idx="155109">
                  <c:v>57197</c:v>
                </c:pt>
                <c:pt idx="155110">
                  <c:v>57197</c:v>
                </c:pt>
                <c:pt idx="155111">
                  <c:v>57197</c:v>
                </c:pt>
                <c:pt idx="155112">
                  <c:v>57197</c:v>
                </c:pt>
                <c:pt idx="155113">
                  <c:v>57197</c:v>
                </c:pt>
                <c:pt idx="155114">
                  <c:v>57197</c:v>
                </c:pt>
                <c:pt idx="155115">
                  <c:v>57197</c:v>
                </c:pt>
                <c:pt idx="155116">
                  <c:v>57197</c:v>
                </c:pt>
                <c:pt idx="155117">
                  <c:v>57197</c:v>
                </c:pt>
                <c:pt idx="155118">
                  <c:v>57197</c:v>
                </c:pt>
                <c:pt idx="155119">
                  <c:v>57197</c:v>
                </c:pt>
                <c:pt idx="155120">
                  <c:v>57197</c:v>
                </c:pt>
                <c:pt idx="155121">
                  <c:v>57197</c:v>
                </c:pt>
                <c:pt idx="155122">
                  <c:v>57197</c:v>
                </c:pt>
                <c:pt idx="155123">
                  <c:v>57197</c:v>
                </c:pt>
                <c:pt idx="155124">
                  <c:v>57197</c:v>
                </c:pt>
                <c:pt idx="155125">
                  <c:v>57197</c:v>
                </c:pt>
                <c:pt idx="155126">
                  <c:v>57197</c:v>
                </c:pt>
                <c:pt idx="155127">
                  <c:v>57197</c:v>
                </c:pt>
                <c:pt idx="155128">
                  <c:v>57197</c:v>
                </c:pt>
                <c:pt idx="155129">
                  <c:v>57197</c:v>
                </c:pt>
                <c:pt idx="155130">
                  <c:v>57197</c:v>
                </c:pt>
                <c:pt idx="155131">
                  <c:v>57197</c:v>
                </c:pt>
                <c:pt idx="155132">
                  <c:v>57197</c:v>
                </c:pt>
                <c:pt idx="155133">
                  <c:v>57197</c:v>
                </c:pt>
                <c:pt idx="155134">
                  <c:v>57197</c:v>
                </c:pt>
                <c:pt idx="155135">
                  <c:v>57197</c:v>
                </c:pt>
                <c:pt idx="155136">
                  <c:v>57197</c:v>
                </c:pt>
                <c:pt idx="155137">
                  <c:v>57197</c:v>
                </c:pt>
                <c:pt idx="155138">
                  <c:v>57197</c:v>
                </c:pt>
                <c:pt idx="155139">
                  <c:v>57197</c:v>
                </c:pt>
                <c:pt idx="155140">
                  <c:v>57197</c:v>
                </c:pt>
                <c:pt idx="155141">
                  <c:v>57197</c:v>
                </c:pt>
                <c:pt idx="155142">
                  <c:v>57197</c:v>
                </c:pt>
                <c:pt idx="155143">
                  <c:v>57197</c:v>
                </c:pt>
                <c:pt idx="155144">
                  <c:v>57197</c:v>
                </c:pt>
                <c:pt idx="155145">
                  <c:v>57197</c:v>
                </c:pt>
                <c:pt idx="155146">
                  <c:v>57197</c:v>
                </c:pt>
                <c:pt idx="155147">
                  <c:v>57197</c:v>
                </c:pt>
                <c:pt idx="155148">
                  <c:v>57197</c:v>
                </c:pt>
                <c:pt idx="155149">
                  <c:v>57197</c:v>
                </c:pt>
                <c:pt idx="155150">
                  <c:v>57197</c:v>
                </c:pt>
                <c:pt idx="155151">
                  <c:v>57197</c:v>
                </c:pt>
                <c:pt idx="155152">
                  <c:v>57197</c:v>
                </c:pt>
                <c:pt idx="155153">
                  <c:v>57197</c:v>
                </c:pt>
                <c:pt idx="155154">
                  <c:v>57197</c:v>
                </c:pt>
                <c:pt idx="155155">
                  <c:v>57197</c:v>
                </c:pt>
                <c:pt idx="155156">
                  <c:v>57197</c:v>
                </c:pt>
                <c:pt idx="155157">
                  <c:v>57197</c:v>
                </c:pt>
                <c:pt idx="155158">
                  <c:v>57197</c:v>
                </c:pt>
                <c:pt idx="155159">
                  <c:v>57197</c:v>
                </c:pt>
                <c:pt idx="155160">
                  <c:v>57197</c:v>
                </c:pt>
                <c:pt idx="155161">
                  <c:v>57197</c:v>
                </c:pt>
                <c:pt idx="155162">
                  <c:v>57197</c:v>
                </c:pt>
                <c:pt idx="155163">
                  <c:v>57197</c:v>
                </c:pt>
                <c:pt idx="155164">
                  <c:v>57197</c:v>
                </c:pt>
                <c:pt idx="155165">
                  <c:v>57197</c:v>
                </c:pt>
                <c:pt idx="155166">
                  <c:v>57197</c:v>
                </c:pt>
                <c:pt idx="155167">
                  <c:v>57197</c:v>
                </c:pt>
                <c:pt idx="155168">
                  <c:v>57197</c:v>
                </c:pt>
                <c:pt idx="155169">
                  <c:v>57197</c:v>
                </c:pt>
                <c:pt idx="155170">
                  <c:v>57197</c:v>
                </c:pt>
                <c:pt idx="155171">
                  <c:v>57197</c:v>
                </c:pt>
                <c:pt idx="155172">
                  <c:v>57197</c:v>
                </c:pt>
                <c:pt idx="155173">
                  <c:v>57197</c:v>
                </c:pt>
                <c:pt idx="155174">
                  <c:v>57197</c:v>
                </c:pt>
                <c:pt idx="155175">
                  <c:v>57197</c:v>
                </c:pt>
                <c:pt idx="155176">
                  <c:v>57197</c:v>
                </c:pt>
                <c:pt idx="155177">
                  <c:v>57197</c:v>
                </c:pt>
                <c:pt idx="155178">
                  <c:v>57197</c:v>
                </c:pt>
                <c:pt idx="155179">
                  <c:v>57197</c:v>
                </c:pt>
                <c:pt idx="155180">
                  <c:v>57197</c:v>
                </c:pt>
                <c:pt idx="155181">
                  <c:v>57197</c:v>
                </c:pt>
                <c:pt idx="155182">
                  <c:v>57197</c:v>
                </c:pt>
                <c:pt idx="155183">
                  <c:v>57197</c:v>
                </c:pt>
                <c:pt idx="155184">
                  <c:v>57197</c:v>
                </c:pt>
                <c:pt idx="155185">
                  <c:v>57197</c:v>
                </c:pt>
                <c:pt idx="155186">
                  <c:v>57197</c:v>
                </c:pt>
                <c:pt idx="155187">
                  <c:v>57197</c:v>
                </c:pt>
                <c:pt idx="155188">
                  <c:v>57197</c:v>
                </c:pt>
                <c:pt idx="155189">
                  <c:v>57197</c:v>
                </c:pt>
                <c:pt idx="155190">
                  <c:v>57197</c:v>
                </c:pt>
                <c:pt idx="155191">
                  <c:v>57197</c:v>
                </c:pt>
                <c:pt idx="155192">
                  <c:v>57197</c:v>
                </c:pt>
                <c:pt idx="155193">
                  <c:v>57197</c:v>
                </c:pt>
                <c:pt idx="155194">
                  <c:v>57197</c:v>
                </c:pt>
                <c:pt idx="155195">
                  <c:v>57197</c:v>
                </c:pt>
                <c:pt idx="155196">
                  <c:v>57197</c:v>
                </c:pt>
                <c:pt idx="155197">
                  <c:v>57197</c:v>
                </c:pt>
                <c:pt idx="155198">
                  <c:v>57197</c:v>
                </c:pt>
                <c:pt idx="155199">
                  <c:v>57197</c:v>
                </c:pt>
                <c:pt idx="155200">
                  <c:v>57197</c:v>
                </c:pt>
                <c:pt idx="155201">
                  <c:v>57197</c:v>
                </c:pt>
                <c:pt idx="155202">
                  <c:v>57197</c:v>
                </c:pt>
                <c:pt idx="155203">
                  <c:v>57197</c:v>
                </c:pt>
                <c:pt idx="155204">
                  <c:v>57197</c:v>
                </c:pt>
                <c:pt idx="155205">
                  <c:v>57197</c:v>
                </c:pt>
                <c:pt idx="155206">
                  <c:v>57197</c:v>
                </c:pt>
                <c:pt idx="155207">
                  <c:v>57197</c:v>
                </c:pt>
                <c:pt idx="155208">
                  <c:v>57197</c:v>
                </c:pt>
                <c:pt idx="155209">
                  <c:v>57197</c:v>
                </c:pt>
                <c:pt idx="155210">
                  <c:v>57197</c:v>
                </c:pt>
                <c:pt idx="155211">
                  <c:v>57197</c:v>
                </c:pt>
                <c:pt idx="155212">
                  <c:v>57197</c:v>
                </c:pt>
                <c:pt idx="155213">
                  <c:v>57197</c:v>
                </c:pt>
                <c:pt idx="155214">
                  <c:v>57197</c:v>
                </c:pt>
                <c:pt idx="155215">
                  <c:v>57197</c:v>
                </c:pt>
                <c:pt idx="155216">
                  <c:v>57197</c:v>
                </c:pt>
                <c:pt idx="155217">
                  <c:v>57197</c:v>
                </c:pt>
                <c:pt idx="155218">
                  <c:v>57197</c:v>
                </c:pt>
                <c:pt idx="155219">
                  <c:v>57197</c:v>
                </c:pt>
                <c:pt idx="155220">
                  <c:v>57197</c:v>
                </c:pt>
                <c:pt idx="155221">
                  <c:v>57197</c:v>
                </c:pt>
                <c:pt idx="155222">
                  <c:v>57197</c:v>
                </c:pt>
                <c:pt idx="155223">
                  <c:v>57197</c:v>
                </c:pt>
                <c:pt idx="155224">
                  <c:v>57197</c:v>
                </c:pt>
                <c:pt idx="155225">
                  <c:v>57197</c:v>
                </c:pt>
                <c:pt idx="155226">
                  <c:v>57197</c:v>
                </c:pt>
                <c:pt idx="155227">
                  <c:v>57197</c:v>
                </c:pt>
                <c:pt idx="155228">
                  <c:v>57197</c:v>
                </c:pt>
                <c:pt idx="155229">
                  <c:v>57197</c:v>
                </c:pt>
                <c:pt idx="155230">
                  <c:v>57197</c:v>
                </c:pt>
                <c:pt idx="155231">
                  <c:v>57197</c:v>
                </c:pt>
                <c:pt idx="155232">
                  <c:v>57197</c:v>
                </c:pt>
                <c:pt idx="155233">
                  <c:v>57197</c:v>
                </c:pt>
                <c:pt idx="155234">
                  <c:v>57197</c:v>
                </c:pt>
                <c:pt idx="155235">
                  <c:v>57197</c:v>
                </c:pt>
                <c:pt idx="155236">
                  <c:v>57197</c:v>
                </c:pt>
                <c:pt idx="155237">
                  <c:v>57197</c:v>
                </c:pt>
                <c:pt idx="155238">
                  <c:v>57197</c:v>
                </c:pt>
                <c:pt idx="155239">
                  <c:v>57197</c:v>
                </c:pt>
                <c:pt idx="155240">
                  <c:v>57197</c:v>
                </c:pt>
                <c:pt idx="155241">
                  <c:v>57197</c:v>
                </c:pt>
                <c:pt idx="155242">
                  <c:v>57197</c:v>
                </c:pt>
                <c:pt idx="155243">
                  <c:v>57197</c:v>
                </c:pt>
                <c:pt idx="155244">
                  <c:v>57197</c:v>
                </c:pt>
                <c:pt idx="155245">
                  <c:v>57197</c:v>
                </c:pt>
                <c:pt idx="155246">
                  <c:v>57197</c:v>
                </c:pt>
                <c:pt idx="155247">
                  <c:v>57197</c:v>
                </c:pt>
                <c:pt idx="155248">
                  <c:v>57197</c:v>
                </c:pt>
                <c:pt idx="155249">
                  <c:v>57197</c:v>
                </c:pt>
                <c:pt idx="155250">
                  <c:v>57197</c:v>
                </c:pt>
                <c:pt idx="155251">
                  <c:v>57197</c:v>
                </c:pt>
                <c:pt idx="155252">
                  <c:v>57197</c:v>
                </c:pt>
                <c:pt idx="155253">
                  <c:v>57197</c:v>
                </c:pt>
                <c:pt idx="155254">
                  <c:v>57197</c:v>
                </c:pt>
                <c:pt idx="155255">
                  <c:v>57197</c:v>
                </c:pt>
                <c:pt idx="155256">
                  <c:v>57197</c:v>
                </c:pt>
                <c:pt idx="155257">
                  <c:v>57197</c:v>
                </c:pt>
                <c:pt idx="155258">
                  <c:v>57197</c:v>
                </c:pt>
                <c:pt idx="155259">
                  <c:v>57197</c:v>
                </c:pt>
                <c:pt idx="155260">
                  <c:v>57197</c:v>
                </c:pt>
                <c:pt idx="155261">
                  <c:v>57197</c:v>
                </c:pt>
                <c:pt idx="155262">
                  <c:v>57197</c:v>
                </c:pt>
                <c:pt idx="155263">
                  <c:v>57197</c:v>
                </c:pt>
                <c:pt idx="155264">
                  <c:v>57197</c:v>
                </c:pt>
                <c:pt idx="155265">
                  <c:v>57197</c:v>
                </c:pt>
                <c:pt idx="155266">
                  <c:v>57197</c:v>
                </c:pt>
                <c:pt idx="155267">
                  <c:v>57197</c:v>
                </c:pt>
                <c:pt idx="155268">
                  <c:v>57197</c:v>
                </c:pt>
                <c:pt idx="155269">
                  <c:v>57197</c:v>
                </c:pt>
                <c:pt idx="155270">
                  <c:v>57197</c:v>
                </c:pt>
                <c:pt idx="155271">
                  <c:v>57197</c:v>
                </c:pt>
                <c:pt idx="155272">
                  <c:v>57197</c:v>
                </c:pt>
                <c:pt idx="155273">
                  <c:v>57197</c:v>
                </c:pt>
                <c:pt idx="155274">
                  <c:v>57197</c:v>
                </c:pt>
                <c:pt idx="155275">
                  <c:v>57197</c:v>
                </c:pt>
                <c:pt idx="155276">
                  <c:v>57197</c:v>
                </c:pt>
                <c:pt idx="155277">
                  <c:v>57197</c:v>
                </c:pt>
                <c:pt idx="155278">
                  <c:v>57197</c:v>
                </c:pt>
                <c:pt idx="155279">
                  <c:v>57197</c:v>
                </c:pt>
                <c:pt idx="155280">
                  <c:v>57197</c:v>
                </c:pt>
                <c:pt idx="155281">
                  <c:v>57197</c:v>
                </c:pt>
                <c:pt idx="155282">
                  <c:v>57197</c:v>
                </c:pt>
                <c:pt idx="155283">
                  <c:v>57197</c:v>
                </c:pt>
                <c:pt idx="155284">
                  <c:v>57197</c:v>
                </c:pt>
                <c:pt idx="155285">
                  <c:v>57197</c:v>
                </c:pt>
                <c:pt idx="155286">
                  <c:v>57197</c:v>
                </c:pt>
                <c:pt idx="155287">
                  <c:v>57197</c:v>
                </c:pt>
                <c:pt idx="155288">
                  <c:v>57197</c:v>
                </c:pt>
                <c:pt idx="155289">
                  <c:v>57197</c:v>
                </c:pt>
                <c:pt idx="155290">
                  <c:v>57197</c:v>
                </c:pt>
                <c:pt idx="155291">
                  <c:v>57197</c:v>
                </c:pt>
                <c:pt idx="155292">
                  <c:v>57197</c:v>
                </c:pt>
                <c:pt idx="155293">
                  <c:v>57197</c:v>
                </c:pt>
                <c:pt idx="155294">
                  <c:v>57197</c:v>
                </c:pt>
                <c:pt idx="155295">
                  <c:v>57197</c:v>
                </c:pt>
                <c:pt idx="155296">
                  <c:v>57197</c:v>
                </c:pt>
                <c:pt idx="155297">
                  <c:v>57197</c:v>
                </c:pt>
                <c:pt idx="155298">
                  <c:v>57197</c:v>
                </c:pt>
                <c:pt idx="155299">
                  <c:v>57197</c:v>
                </c:pt>
                <c:pt idx="155300">
                  <c:v>57197</c:v>
                </c:pt>
                <c:pt idx="155301">
                  <c:v>57197</c:v>
                </c:pt>
                <c:pt idx="155302">
                  <c:v>57197</c:v>
                </c:pt>
                <c:pt idx="155303">
                  <c:v>57197</c:v>
                </c:pt>
                <c:pt idx="155304">
                  <c:v>57197</c:v>
                </c:pt>
                <c:pt idx="155305">
                  <c:v>57197</c:v>
                </c:pt>
                <c:pt idx="155306">
                  <c:v>57197</c:v>
                </c:pt>
                <c:pt idx="155307">
                  <c:v>57197</c:v>
                </c:pt>
                <c:pt idx="155308">
                  <c:v>57197</c:v>
                </c:pt>
                <c:pt idx="155309">
                  <c:v>57197</c:v>
                </c:pt>
                <c:pt idx="155310">
                  <c:v>57197</c:v>
                </c:pt>
                <c:pt idx="155311">
                  <c:v>57197</c:v>
                </c:pt>
                <c:pt idx="155312">
                  <c:v>57197</c:v>
                </c:pt>
                <c:pt idx="155313">
                  <c:v>57197</c:v>
                </c:pt>
                <c:pt idx="155314">
                  <c:v>57197</c:v>
                </c:pt>
                <c:pt idx="155315">
                  <c:v>57197</c:v>
                </c:pt>
                <c:pt idx="155316">
                  <c:v>57197</c:v>
                </c:pt>
                <c:pt idx="155317">
                  <c:v>57197</c:v>
                </c:pt>
                <c:pt idx="155318">
                  <c:v>57197</c:v>
                </c:pt>
                <c:pt idx="155319">
                  <c:v>57197</c:v>
                </c:pt>
                <c:pt idx="155320">
                  <c:v>57197</c:v>
                </c:pt>
                <c:pt idx="155321">
                  <c:v>57197</c:v>
                </c:pt>
                <c:pt idx="155322">
                  <c:v>57197</c:v>
                </c:pt>
                <c:pt idx="155323">
                  <c:v>57197</c:v>
                </c:pt>
                <c:pt idx="155324">
                  <c:v>57197</c:v>
                </c:pt>
                <c:pt idx="155325">
                  <c:v>57197</c:v>
                </c:pt>
                <c:pt idx="155326">
                  <c:v>57197</c:v>
                </c:pt>
                <c:pt idx="155327">
                  <c:v>57197</c:v>
                </c:pt>
                <c:pt idx="155328">
                  <c:v>57197</c:v>
                </c:pt>
                <c:pt idx="155329">
                  <c:v>57197</c:v>
                </c:pt>
                <c:pt idx="155330">
                  <c:v>57197</c:v>
                </c:pt>
                <c:pt idx="155331">
                  <c:v>57197</c:v>
                </c:pt>
                <c:pt idx="155332">
                  <c:v>57197</c:v>
                </c:pt>
                <c:pt idx="155333">
                  <c:v>57197</c:v>
                </c:pt>
                <c:pt idx="155334">
                  <c:v>57197</c:v>
                </c:pt>
                <c:pt idx="155335">
                  <c:v>57197</c:v>
                </c:pt>
                <c:pt idx="155336">
                  <c:v>57197</c:v>
                </c:pt>
                <c:pt idx="155337">
                  <c:v>57197</c:v>
                </c:pt>
                <c:pt idx="155338">
                  <c:v>57197</c:v>
                </c:pt>
                <c:pt idx="155339">
                  <c:v>57197</c:v>
                </c:pt>
                <c:pt idx="155340">
                  <c:v>57197</c:v>
                </c:pt>
                <c:pt idx="155341">
                  <c:v>57197</c:v>
                </c:pt>
                <c:pt idx="155342">
                  <c:v>57197</c:v>
                </c:pt>
                <c:pt idx="155343">
                  <c:v>57197</c:v>
                </c:pt>
                <c:pt idx="155344">
                  <c:v>57197</c:v>
                </c:pt>
                <c:pt idx="155345">
                  <c:v>57197</c:v>
                </c:pt>
                <c:pt idx="155346">
                  <c:v>57197</c:v>
                </c:pt>
                <c:pt idx="155347">
                  <c:v>57197</c:v>
                </c:pt>
                <c:pt idx="155348">
                  <c:v>57197</c:v>
                </c:pt>
                <c:pt idx="155349">
                  <c:v>57197</c:v>
                </c:pt>
                <c:pt idx="155350">
                  <c:v>57197</c:v>
                </c:pt>
                <c:pt idx="155351">
                  <c:v>57197</c:v>
                </c:pt>
                <c:pt idx="155352">
                  <c:v>57197</c:v>
                </c:pt>
                <c:pt idx="155353">
                  <c:v>57197</c:v>
                </c:pt>
                <c:pt idx="155354">
                  <c:v>57197</c:v>
                </c:pt>
                <c:pt idx="155355">
                  <c:v>57197</c:v>
                </c:pt>
                <c:pt idx="155356">
                  <c:v>57197</c:v>
                </c:pt>
                <c:pt idx="155357">
                  <c:v>57197</c:v>
                </c:pt>
                <c:pt idx="155358">
                  <c:v>57197</c:v>
                </c:pt>
                <c:pt idx="155359">
                  <c:v>57197</c:v>
                </c:pt>
                <c:pt idx="155360">
                  <c:v>57197</c:v>
                </c:pt>
                <c:pt idx="155361">
                  <c:v>57197</c:v>
                </c:pt>
                <c:pt idx="155362">
                  <c:v>57197</c:v>
                </c:pt>
                <c:pt idx="155363">
                  <c:v>57197</c:v>
                </c:pt>
                <c:pt idx="155364">
                  <c:v>57197</c:v>
                </c:pt>
                <c:pt idx="155365">
                  <c:v>57197</c:v>
                </c:pt>
                <c:pt idx="155366">
                  <c:v>57197</c:v>
                </c:pt>
                <c:pt idx="155367">
                  <c:v>57197</c:v>
                </c:pt>
                <c:pt idx="155368">
                  <c:v>57197</c:v>
                </c:pt>
                <c:pt idx="155369">
                  <c:v>57197</c:v>
                </c:pt>
                <c:pt idx="155370">
                  <c:v>57197</c:v>
                </c:pt>
                <c:pt idx="155371">
                  <c:v>57197</c:v>
                </c:pt>
                <c:pt idx="155372">
                  <c:v>57197</c:v>
                </c:pt>
                <c:pt idx="155373">
                  <c:v>57197</c:v>
                </c:pt>
                <c:pt idx="155374">
                  <c:v>57197</c:v>
                </c:pt>
                <c:pt idx="155375">
                  <c:v>57197</c:v>
                </c:pt>
                <c:pt idx="155376">
                  <c:v>57197</c:v>
                </c:pt>
                <c:pt idx="155377">
                  <c:v>57197</c:v>
                </c:pt>
                <c:pt idx="155378">
                  <c:v>57197</c:v>
                </c:pt>
                <c:pt idx="155379">
                  <c:v>57197</c:v>
                </c:pt>
                <c:pt idx="155380">
                  <c:v>57197</c:v>
                </c:pt>
                <c:pt idx="155381">
                  <c:v>57197</c:v>
                </c:pt>
                <c:pt idx="155382">
                  <c:v>57197</c:v>
                </c:pt>
                <c:pt idx="155383">
                  <c:v>57197</c:v>
                </c:pt>
                <c:pt idx="155384">
                  <c:v>57197</c:v>
                </c:pt>
                <c:pt idx="155385">
                  <c:v>57197</c:v>
                </c:pt>
                <c:pt idx="155386">
                  <c:v>57197</c:v>
                </c:pt>
                <c:pt idx="155387">
                  <c:v>57197</c:v>
                </c:pt>
                <c:pt idx="155388">
                  <c:v>57197</c:v>
                </c:pt>
                <c:pt idx="155389">
                  <c:v>57197</c:v>
                </c:pt>
                <c:pt idx="155390">
                  <c:v>57197</c:v>
                </c:pt>
                <c:pt idx="155391">
                  <c:v>57197</c:v>
                </c:pt>
                <c:pt idx="155392">
                  <c:v>57197</c:v>
                </c:pt>
                <c:pt idx="155393">
                  <c:v>57197</c:v>
                </c:pt>
                <c:pt idx="155394">
                  <c:v>57197</c:v>
                </c:pt>
                <c:pt idx="155395">
                  <c:v>57197</c:v>
                </c:pt>
                <c:pt idx="155396">
                  <c:v>57197</c:v>
                </c:pt>
                <c:pt idx="155397">
                  <c:v>57197</c:v>
                </c:pt>
                <c:pt idx="155398">
                  <c:v>57197</c:v>
                </c:pt>
                <c:pt idx="155399">
                  <c:v>57197</c:v>
                </c:pt>
                <c:pt idx="155400">
                  <c:v>57197</c:v>
                </c:pt>
                <c:pt idx="155401">
                  <c:v>57197</c:v>
                </c:pt>
                <c:pt idx="155402">
                  <c:v>57197</c:v>
                </c:pt>
                <c:pt idx="155403">
                  <c:v>57197</c:v>
                </c:pt>
                <c:pt idx="155404">
                  <c:v>57197</c:v>
                </c:pt>
                <c:pt idx="155405">
                  <c:v>57197</c:v>
                </c:pt>
                <c:pt idx="155406">
                  <c:v>57197</c:v>
                </c:pt>
                <c:pt idx="155407">
                  <c:v>57197</c:v>
                </c:pt>
                <c:pt idx="155408">
                  <c:v>57197</c:v>
                </c:pt>
                <c:pt idx="155409">
                  <c:v>57197</c:v>
                </c:pt>
                <c:pt idx="155410">
                  <c:v>57197</c:v>
                </c:pt>
                <c:pt idx="155411">
                  <c:v>57197</c:v>
                </c:pt>
                <c:pt idx="155412">
                  <c:v>57197</c:v>
                </c:pt>
                <c:pt idx="155413">
                  <c:v>57197</c:v>
                </c:pt>
                <c:pt idx="155414">
                  <c:v>57197</c:v>
                </c:pt>
                <c:pt idx="155415">
                  <c:v>57197</c:v>
                </c:pt>
                <c:pt idx="155416">
                  <c:v>57197</c:v>
                </c:pt>
                <c:pt idx="155417">
                  <c:v>57197</c:v>
                </c:pt>
                <c:pt idx="155418">
                  <c:v>57197</c:v>
                </c:pt>
                <c:pt idx="155419">
                  <c:v>57197</c:v>
                </c:pt>
                <c:pt idx="155420">
                  <c:v>57197</c:v>
                </c:pt>
                <c:pt idx="155421">
                  <c:v>57197</c:v>
                </c:pt>
                <c:pt idx="155422">
                  <c:v>57197</c:v>
                </c:pt>
                <c:pt idx="155423">
                  <c:v>57197</c:v>
                </c:pt>
                <c:pt idx="155424">
                  <c:v>57197</c:v>
                </c:pt>
                <c:pt idx="155425">
                  <c:v>57197</c:v>
                </c:pt>
                <c:pt idx="155426">
                  <c:v>57197</c:v>
                </c:pt>
                <c:pt idx="155427">
                  <c:v>57197</c:v>
                </c:pt>
                <c:pt idx="155428">
                  <c:v>57197</c:v>
                </c:pt>
                <c:pt idx="155429">
                  <c:v>57197</c:v>
                </c:pt>
                <c:pt idx="155430">
                  <c:v>57197</c:v>
                </c:pt>
                <c:pt idx="155431">
                  <c:v>57197</c:v>
                </c:pt>
                <c:pt idx="155432">
                  <c:v>57197</c:v>
                </c:pt>
                <c:pt idx="155433">
                  <c:v>57197</c:v>
                </c:pt>
                <c:pt idx="155434">
                  <c:v>57197</c:v>
                </c:pt>
                <c:pt idx="155435">
                  <c:v>57197</c:v>
                </c:pt>
                <c:pt idx="155436">
                  <c:v>57197</c:v>
                </c:pt>
                <c:pt idx="155437">
                  <c:v>57197</c:v>
                </c:pt>
                <c:pt idx="155438">
                  <c:v>57197</c:v>
                </c:pt>
                <c:pt idx="155439">
                  <c:v>57197</c:v>
                </c:pt>
                <c:pt idx="155440">
                  <c:v>57197</c:v>
                </c:pt>
                <c:pt idx="155441">
                  <c:v>57197</c:v>
                </c:pt>
                <c:pt idx="155442">
                  <c:v>57197</c:v>
                </c:pt>
                <c:pt idx="155443">
                  <c:v>57197</c:v>
                </c:pt>
                <c:pt idx="155444">
                  <c:v>57197</c:v>
                </c:pt>
                <c:pt idx="155445">
                  <c:v>57197</c:v>
                </c:pt>
                <c:pt idx="155446">
                  <c:v>57197</c:v>
                </c:pt>
                <c:pt idx="155447">
                  <c:v>57197</c:v>
                </c:pt>
                <c:pt idx="155448">
                  <c:v>57197</c:v>
                </c:pt>
                <c:pt idx="155449">
                  <c:v>57197</c:v>
                </c:pt>
                <c:pt idx="155450">
                  <c:v>57197</c:v>
                </c:pt>
                <c:pt idx="155451">
                  <c:v>57197</c:v>
                </c:pt>
                <c:pt idx="155452">
                  <c:v>57197</c:v>
                </c:pt>
                <c:pt idx="155453">
                  <c:v>57197</c:v>
                </c:pt>
                <c:pt idx="155454">
                  <c:v>57197</c:v>
                </c:pt>
                <c:pt idx="155455">
                  <c:v>57197</c:v>
                </c:pt>
                <c:pt idx="155456">
                  <c:v>57197</c:v>
                </c:pt>
                <c:pt idx="155457">
                  <c:v>57197</c:v>
                </c:pt>
                <c:pt idx="155458">
                  <c:v>57197</c:v>
                </c:pt>
                <c:pt idx="155459">
                  <c:v>57197</c:v>
                </c:pt>
                <c:pt idx="155460">
                  <c:v>57197</c:v>
                </c:pt>
                <c:pt idx="155461">
                  <c:v>57197</c:v>
                </c:pt>
                <c:pt idx="155462">
                  <c:v>57197</c:v>
                </c:pt>
                <c:pt idx="155463">
                  <c:v>57197</c:v>
                </c:pt>
                <c:pt idx="155464">
                  <c:v>57197</c:v>
                </c:pt>
                <c:pt idx="155465">
                  <c:v>57197</c:v>
                </c:pt>
                <c:pt idx="155466">
                  <c:v>57197</c:v>
                </c:pt>
                <c:pt idx="155467">
                  <c:v>57197</c:v>
                </c:pt>
                <c:pt idx="155468">
                  <c:v>57197</c:v>
                </c:pt>
                <c:pt idx="155469">
                  <c:v>57197</c:v>
                </c:pt>
                <c:pt idx="155470">
                  <c:v>57197</c:v>
                </c:pt>
                <c:pt idx="155471">
                  <c:v>57197</c:v>
                </c:pt>
                <c:pt idx="155472">
                  <c:v>57197</c:v>
                </c:pt>
                <c:pt idx="155473">
                  <c:v>57197</c:v>
                </c:pt>
                <c:pt idx="155474">
                  <c:v>57197</c:v>
                </c:pt>
                <c:pt idx="155475">
                  <c:v>57197</c:v>
                </c:pt>
                <c:pt idx="155476">
                  <c:v>57197</c:v>
                </c:pt>
                <c:pt idx="155477">
                  <c:v>57197</c:v>
                </c:pt>
                <c:pt idx="155478">
                  <c:v>57197</c:v>
                </c:pt>
                <c:pt idx="155479">
                  <c:v>57197</c:v>
                </c:pt>
                <c:pt idx="155480">
                  <c:v>57197</c:v>
                </c:pt>
                <c:pt idx="155481">
                  <c:v>57197</c:v>
                </c:pt>
                <c:pt idx="155482">
                  <c:v>57197</c:v>
                </c:pt>
                <c:pt idx="155483">
                  <c:v>57197</c:v>
                </c:pt>
                <c:pt idx="155484">
                  <c:v>57197</c:v>
                </c:pt>
                <c:pt idx="155485">
                  <c:v>57197</c:v>
                </c:pt>
                <c:pt idx="155486">
                  <c:v>57197</c:v>
                </c:pt>
                <c:pt idx="155487">
                  <c:v>57197</c:v>
                </c:pt>
                <c:pt idx="155488">
                  <c:v>57197</c:v>
                </c:pt>
                <c:pt idx="155489">
                  <c:v>57197</c:v>
                </c:pt>
                <c:pt idx="155490">
                  <c:v>57197</c:v>
                </c:pt>
                <c:pt idx="155491">
                  <c:v>57197</c:v>
                </c:pt>
                <c:pt idx="155492">
                  <c:v>57197</c:v>
                </c:pt>
                <c:pt idx="155493">
                  <c:v>57197</c:v>
                </c:pt>
                <c:pt idx="155494">
                  <c:v>57197</c:v>
                </c:pt>
                <c:pt idx="155495">
                  <c:v>57197</c:v>
                </c:pt>
                <c:pt idx="155496">
                  <c:v>57197</c:v>
                </c:pt>
                <c:pt idx="155497">
                  <c:v>57197</c:v>
                </c:pt>
                <c:pt idx="155498">
                  <c:v>57197</c:v>
                </c:pt>
                <c:pt idx="155499">
                  <c:v>57197</c:v>
                </c:pt>
                <c:pt idx="155500">
                  <c:v>57197</c:v>
                </c:pt>
                <c:pt idx="155501">
                  <c:v>57197</c:v>
                </c:pt>
                <c:pt idx="155502">
                  <c:v>57197</c:v>
                </c:pt>
                <c:pt idx="155503">
                  <c:v>57197</c:v>
                </c:pt>
                <c:pt idx="155504">
                  <c:v>57197</c:v>
                </c:pt>
                <c:pt idx="155505">
                  <c:v>57197</c:v>
                </c:pt>
                <c:pt idx="155506">
                  <c:v>57197</c:v>
                </c:pt>
                <c:pt idx="155507">
                  <c:v>57197</c:v>
                </c:pt>
                <c:pt idx="155508">
                  <c:v>57197</c:v>
                </c:pt>
                <c:pt idx="155509">
                  <c:v>57197</c:v>
                </c:pt>
                <c:pt idx="155510">
                  <c:v>57197</c:v>
                </c:pt>
                <c:pt idx="155511">
                  <c:v>57197</c:v>
                </c:pt>
                <c:pt idx="155512">
                  <c:v>57197</c:v>
                </c:pt>
                <c:pt idx="155513">
                  <c:v>57197</c:v>
                </c:pt>
                <c:pt idx="155514">
                  <c:v>57197</c:v>
                </c:pt>
                <c:pt idx="155515">
                  <c:v>57197</c:v>
                </c:pt>
                <c:pt idx="155516">
                  <c:v>57197</c:v>
                </c:pt>
                <c:pt idx="155517">
                  <c:v>57197</c:v>
                </c:pt>
                <c:pt idx="155518">
                  <c:v>57197</c:v>
                </c:pt>
                <c:pt idx="155519">
                  <c:v>57197</c:v>
                </c:pt>
                <c:pt idx="155520">
                  <c:v>57197</c:v>
                </c:pt>
                <c:pt idx="155521">
                  <c:v>57197</c:v>
                </c:pt>
                <c:pt idx="155522">
                  <c:v>57197</c:v>
                </c:pt>
                <c:pt idx="155523">
                  <c:v>57197</c:v>
                </c:pt>
                <c:pt idx="155524">
                  <c:v>57197</c:v>
                </c:pt>
                <c:pt idx="155525">
                  <c:v>57197</c:v>
                </c:pt>
                <c:pt idx="155526">
                  <c:v>57197</c:v>
                </c:pt>
                <c:pt idx="155527">
                  <c:v>57197</c:v>
                </c:pt>
                <c:pt idx="155528">
                  <c:v>57197</c:v>
                </c:pt>
                <c:pt idx="155529">
                  <c:v>57197</c:v>
                </c:pt>
                <c:pt idx="155530">
                  <c:v>57197</c:v>
                </c:pt>
                <c:pt idx="155531">
                  <c:v>57197</c:v>
                </c:pt>
                <c:pt idx="155532">
                  <c:v>57197</c:v>
                </c:pt>
                <c:pt idx="155533">
                  <c:v>57197</c:v>
                </c:pt>
                <c:pt idx="155534">
                  <c:v>57197</c:v>
                </c:pt>
                <c:pt idx="155535">
                  <c:v>57197</c:v>
                </c:pt>
                <c:pt idx="155536">
                  <c:v>57197</c:v>
                </c:pt>
                <c:pt idx="155537">
                  <c:v>57197</c:v>
                </c:pt>
                <c:pt idx="155538">
                  <c:v>57197</c:v>
                </c:pt>
                <c:pt idx="155539">
                  <c:v>57197</c:v>
                </c:pt>
                <c:pt idx="155540">
                  <c:v>57197</c:v>
                </c:pt>
                <c:pt idx="155541">
                  <c:v>57197</c:v>
                </c:pt>
                <c:pt idx="155542">
                  <c:v>57197</c:v>
                </c:pt>
                <c:pt idx="155543">
                  <c:v>57197</c:v>
                </c:pt>
                <c:pt idx="155544">
                  <c:v>57197</c:v>
                </c:pt>
                <c:pt idx="155545">
                  <c:v>57197</c:v>
                </c:pt>
                <c:pt idx="155546">
                  <c:v>57197</c:v>
                </c:pt>
                <c:pt idx="155547">
                  <c:v>57197</c:v>
                </c:pt>
                <c:pt idx="155548">
                  <c:v>57197</c:v>
                </c:pt>
                <c:pt idx="155549">
                  <c:v>57197</c:v>
                </c:pt>
                <c:pt idx="155550">
                  <c:v>57197</c:v>
                </c:pt>
                <c:pt idx="155551">
                  <c:v>57197</c:v>
                </c:pt>
                <c:pt idx="155552">
                  <c:v>57197</c:v>
                </c:pt>
                <c:pt idx="155553">
                  <c:v>57197</c:v>
                </c:pt>
                <c:pt idx="155554">
                  <c:v>57197</c:v>
                </c:pt>
                <c:pt idx="155555">
                  <c:v>57197</c:v>
                </c:pt>
                <c:pt idx="155556">
                  <c:v>57197</c:v>
                </c:pt>
                <c:pt idx="155557">
                  <c:v>57197</c:v>
                </c:pt>
                <c:pt idx="155558">
                  <c:v>57197</c:v>
                </c:pt>
                <c:pt idx="155559">
                  <c:v>57197</c:v>
                </c:pt>
                <c:pt idx="155560">
                  <c:v>57197</c:v>
                </c:pt>
                <c:pt idx="155561">
                  <c:v>57197</c:v>
                </c:pt>
                <c:pt idx="155562">
                  <c:v>57197</c:v>
                </c:pt>
                <c:pt idx="155563">
                  <c:v>57197</c:v>
                </c:pt>
                <c:pt idx="155564">
                  <c:v>57197</c:v>
                </c:pt>
                <c:pt idx="155565">
                  <c:v>57197</c:v>
                </c:pt>
                <c:pt idx="155566">
                  <c:v>57197</c:v>
                </c:pt>
                <c:pt idx="155567">
                  <c:v>57197</c:v>
                </c:pt>
                <c:pt idx="155568">
                  <c:v>57197</c:v>
                </c:pt>
                <c:pt idx="155569">
                  <c:v>57197</c:v>
                </c:pt>
                <c:pt idx="155570">
                  <c:v>57197</c:v>
                </c:pt>
                <c:pt idx="155571">
                  <c:v>57197</c:v>
                </c:pt>
                <c:pt idx="155572">
                  <c:v>57197</c:v>
                </c:pt>
                <c:pt idx="155573">
                  <c:v>57197</c:v>
                </c:pt>
                <c:pt idx="155574">
                  <c:v>57197</c:v>
                </c:pt>
                <c:pt idx="155575">
                  <c:v>57197</c:v>
                </c:pt>
                <c:pt idx="155576">
                  <c:v>57197</c:v>
                </c:pt>
                <c:pt idx="155577">
                  <c:v>57197</c:v>
                </c:pt>
                <c:pt idx="155578">
                  <c:v>57197</c:v>
                </c:pt>
                <c:pt idx="155579">
                  <c:v>57197</c:v>
                </c:pt>
                <c:pt idx="155580">
                  <c:v>57197</c:v>
                </c:pt>
                <c:pt idx="155581">
                  <c:v>57197</c:v>
                </c:pt>
                <c:pt idx="155582">
                  <c:v>57197</c:v>
                </c:pt>
                <c:pt idx="155583">
                  <c:v>57197</c:v>
                </c:pt>
                <c:pt idx="155584">
                  <c:v>57197</c:v>
                </c:pt>
                <c:pt idx="155585">
                  <c:v>57197</c:v>
                </c:pt>
                <c:pt idx="155586">
                  <c:v>57197</c:v>
                </c:pt>
                <c:pt idx="155587">
                  <c:v>57197</c:v>
                </c:pt>
                <c:pt idx="155588">
                  <c:v>57197</c:v>
                </c:pt>
                <c:pt idx="155589">
                  <c:v>57197</c:v>
                </c:pt>
                <c:pt idx="155590">
                  <c:v>57197</c:v>
                </c:pt>
                <c:pt idx="155591">
                  <c:v>57197</c:v>
                </c:pt>
                <c:pt idx="155592">
                  <c:v>57197</c:v>
                </c:pt>
                <c:pt idx="155593">
                  <c:v>57197</c:v>
                </c:pt>
                <c:pt idx="155594">
                  <c:v>57197</c:v>
                </c:pt>
                <c:pt idx="155595">
                  <c:v>57197</c:v>
                </c:pt>
                <c:pt idx="155596">
                  <c:v>57197</c:v>
                </c:pt>
                <c:pt idx="155597">
                  <c:v>57197</c:v>
                </c:pt>
                <c:pt idx="155598">
                  <c:v>57197</c:v>
                </c:pt>
                <c:pt idx="155599">
                  <c:v>57197</c:v>
                </c:pt>
                <c:pt idx="155600">
                  <c:v>57197</c:v>
                </c:pt>
                <c:pt idx="155601">
                  <c:v>57197</c:v>
                </c:pt>
                <c:pt idx="155602">
                  <c:v>57197</c:v>
                </c:pt>
                <c:pt idx="155603">
                  <c:v>57197</c:v>
                </c:pt>
                <c:pt idx="155604">
                  <c:v>57197</c:v>
                </c:pt>
                <c:pt idx="155605">
                  <c:v>57197</c:v>
                </c:pt>
                <c:pt idx="155606">
                  <c:v>57197</c:v>
                </c:pt>
                <c:pt idx="155607">
                  <c:v>57197</c:v>
                </c:pt>
                <c:pt idx="155608">
                  <c:v>57197</c:v>
                </c:pt>
                <c:pt idx="155609">
                  <c:v>57197</c:v>
                </c:pt>
                <c:pt idx="155610">
                  <c:v>57197</c:v>
                </c:pt>
                <c:pt idx="155611">
                  <c:v>57197</c:v>
                </c:pt>
                <c:pt idx="155612">
                  <c:v>57197</c:v>
                </c:pt>
                <c:pt idx="155613">
                  <c:v>57197</c:v>
                </c:pt>
                <c:pt idx="155614">
                  <c:v>57197</c:v>
                </c:pt>
                <c:pt idx="155615">
                  <c:v>57197</c:v>
                </c:pt>
                <c:pt idx="155616">
                  <c:v>57197</c:v>
                </c:pt>
                <c:pt idx="155617">
                  <c:v>57197</c:v>
                </c:pt>
                <c:pt idx="155618">
                  <c:v>57197</c:v>
                </c:pt>
                <c:pt idx="155619">
                  <c:v>57197</c:v>
                </c:pt>
                <c:pt idx="155620">
                  <c:v>57197</c:v>
                </c:pt>
                <c:pt idx="155621">
                  <c:v>57197</c:v>
                </c:pt>
                <c:pt idx="155622">
                  <c:v>57197</c:v>
                </c:pt>
                <c:pt idx="155623">
                  <c:v>57197</c:v>
                </c:pt>
                <c:pt idx="155624">
                  <c:v>57197</c:v>
                </c:pt>
                <c:pt idx="155625">
                  <c:v>57197</c:v>
                </c:pt>
                <c:pt idx="155626">
                  <c:v>57197</c:v>
                </c:pt>
                <c:pt idx="155627">
                  <c:v>57197</c:v>
                </c:pt>
                <c:pt idx="155628">
                  <c:v>57197</c:v>
                </c:pt>
                <c:pt idx="155629">
                  <c:v>57197</c:v>
                </c:pt>
                <c:pt idx="155630">
                  <c:v>57197</c:v>
                </c:pt>
                <c:pt idx="155631">
                  <c:v>57197</c:v>
                </c:pt>
                <c:pt idx="155632">
                  <c:v>57197</c:v>
                </c:pt>
                <c:pt idx="155633">
                  <c:v>57197</c:v>
                </c:pt>
                <c:pt idx="155634">
                  <c:v>57197</c:v>
                </c:pt>
                <c:pt idx="155635">
                  <c:v>57197</c:v>
                </c:pt>
                <c:pt idx="155636">
                  <c:v>57197</c:v>
                </c:pt>
                <c:pt idx="155637">
                  <c:v>57197</c:v>
                </c:pt>
                <c:pt idx="155638">
                  <c:v>57197</c:v>
                </c:pt>
                <c:pt idx="155639">
                  <c:v>57197</c:v>
                </c:pt>
                <c:pt idx="155640">
                  <c:v>57197</c:v>
                </c:pt>
                <c:pt idx="155641">
                  <c:v>57197</c:v>
                </c:pt>
                <c:pt idx="155642">
                  <c:v>57197</c:v>
                </c:pt>
                <c:pt idx="155643">
                  <c:v>57197</c:v>
                </c:pt>
                <c:pt idx="155644">
                  <c:v>57197</c:v>
                </c:pt>
                <c:pt idx="155645">
                  <c:v>57197</c:v>
                </c:pt>
                <c:pt idx="155646">
                  <c:v>57197</c:v>
                </c:pt>
                <c:pt idx="155647">
                  <c:v>57197</c:v>
                </c:pt>
                <c:pt idx="155648">
                  <c:v>57197</c:v>
                </c:pt>
                <c:pt idx="155649">
                  <c:v>57197</c:v>
                </c:pt>
                <c:pt idx="155650">
                  <c:v>57197</c:v>
                </c:pt>
                <c:pt idx="155651">
                  <c:v>57197</c:v>
                </c:pt>
                <c:pt idx="155652">
                  <c:v>57197</c:v>
                </c:pt>
                <c:pt idx="155653">
                  <c:v>57197</c:v>
                </c:pt>
                <c:pt idx="155654">
                  <c:v>57197</c:v>
                </c:pt>
                <c:pt idx="155655">
                  <c:v>57197</c:v>
                </c:pt>
                <c:pt idx="155656">
                  <c:v>57197</c:v>
                </c:pt>
                <c:pt idx="155657">
                  <c:v>57197</c:v>
                </c:pt>
                <c:pt idx="155658">
                  <c:v>57197</c:v>
                </c:pt>
                <c:pt idx="155659">
                  <c:v>57197</c:v>
                </c:pt>
                <c:pt idx="155660">
                  <c:v>57197</c:v>
                </c:pt>
                <c:pt idx="155661">
                  <c:v>57197</c:v>
                </c:pt>
                <c:pt idx="155662">
                  <c:v>57197</c:v>
                </c:pt>
                <c:pt idx="155663">
                  <c:v>57197</c:v>
                </c:pt>
                <c:pt idx="155664">
                  <c:v>57197</c:v>
                </c:pt>
                <c:pt idx="155665">
                  <c:v>57197</c:v>
                </c:pt>
                <c:pt idx="155666">
                  <c:v>57197</c:v>
                </c:pt>
                <c:pt idx="155667">
                  <c:v>57197</c:v>
                </c:pt>
                <c:pt idx="155668">
                  <c:v>57197</c:v>
                </c:pt>
                <c:pt idx="155669">
                  <c:v>57197</c:v>
                </c:pt>
                <c:pt idx="155670">
                  <c:v>57197</c:v>
                </c:pt>
                <c:pt idx="155671">
                  <c:v>57197</c:v>
                </c:pt>
                <c:pt idx="155672">
                  <c:v>57197</c:v>
                </c:pt>
                <c:pt idx="155673">
                  <c:v>57197</c:v>
                </c:pt>
                <c:pt idx="155674">
                  <c:v>57197</c:v>
                </c:pt>
                <c:pt idx="155675">
                  <c:v>57197</c:v>
                </c:pt>
                <c:pt idx="155676">
                  <c:v>57197</c:v>
                </c:pt>
                <c:pt idx="155677">
                  <c:v>57197</c:v>
                </c:pt>
                <c:pt idx="155678">
                  <c:v>57197</c:v>
                </c:pt>
                <c:pt idx="155679">
                  <c:v>57197</c:v>
                </c:pt>
                <c:pt idx="155680">
                  <c:v>57197</c:v>
                </c:pt>
                <c:pt idx="155681">
                  <c:v>57197</c:v>
                </c:pt>
                <c:pt idx="155682">
                  <c:v>57197</c:v>
                </c:pt>
                <c:pt idx="155683">
                  <c:v>57197</c:v>
                </c:pt>
                <c:pt idx="155684">
                  <c:v>57197</c:v>
                </c:pt>
                <c:pt idx="155685">
                  <c:v>57197</c:v>
                </c:pt>
                <c:pt idx="155686">
                  <c:v>57197</c:v>
                </c:pt>
                <c:pt idx="155687">
                  <c:v>57197</c:v>
                </c:pt>
                <c:pt idx="155688">
                  <c:v>57197</c:v>
                </c:pt>
                <c:pt idx="155689">
                  <c:v>57197</c:v>
                </c:pt>
                <c:pt idx="155690">
                  <c:v>57197</c:v>
                </c:pt>
                <c:pt idx="155691">
                  <c:v>57197</c:v>
                </c:pt>
                <c:pt idx="155692">
                  <c:v>57197</c:v>
                </c:pt>
                <c:pt idx="155693">
                  <c:v>57197</c:v>
                </c:pt>
                <c:pt idx="155694">
                  <c:v>57197</c:v>
                </c:pt>
                <c:pt idx="155695">
                  <c:v>57197</c:v>
                </c:pt>
                <c:pt idx="155696">
                  <c:v>57197</c:v>
                </c:pt>
                <c:pt idx="155697">
                  <c:v>57197</c:v>
                </c:pt>
                <c:pt idx="155698">
                  <c:v>57197</c:v>
                </c:pt>
                <c:pt idx="155699">
                  <c:v>57197</c:v>
                </c:pt>
                <c:pt idx="155700">
                  <c:v>57197</c:v>
                </c:pt>
                <c:pt idx="155701">
                  <c:v>57197</c:v>
                </c:pt>
                <c:pt idx="155702">
                  <c:v>57197</c:v>
                </c:pt>
                <c:pt idx="155703">
                  <c:v>57197</c:v>
                </c:pt>
                <c:pt idx="155704">
                  <c:v>57197</c:v>
                </c:pt>
                <c:pt idx="155705">
                  <c:v>57197</c:v>
                </c:pt>
                <c:pt idx="155706">
                  <c:v>57197</c:v>
                </c:pt>
                <c:pt idx="155707">
                  <c:v>57197</c:v>
                </c:pt>
                <c:pt idx="155708">
                  <c:v>57197</c:v>
                </c:pt>
                <c:pt idx="155709">
                  <c:v>57197</c:v>
                </c:pt>
                <c:pt idx="155710">
                  <c:v>57197</c:v>
                </c:pt>
                <c:pt idx="155711">
                  <c:v>57197</c:v>
                </c:pt>
                <c:pt idx="155712">
                  <c:v>57197</c:v>
                </c:pt>
                <c:pt idx="155713">
                  <c:v>57197</c:v>
                </c:pt>
                <c:pt idx="155714">
                  <c:v>57197</c:v>
                </c:pt>
                <c:pt idx="155715">
                  <c:v>57197</c:v>
                </c:pt>
                <c:pt idx="155716">
                  <c:v>57197</c:v>
                </c:pt>
                <c:pt idx="155717">
                  <c:v>57197</c:v>
                </c:pt>
                <c:pt idx="155718">
                  <c:v>57197</c:v>
                </c:pt>
                <c:pt idx="155719">
                  <c:v>57197</c:v>
                </c:pt>
                <c:pt idx="155720">
                  <c:v>57197</c:v>
                </c:pt>
                <c:pt idx="155721">
                  <c:v>57197</c:v>
                </c:pt>
                <c:pt idx="155722">
                  <c:v>57197</c:v>
                </c:pt>
                <c:pt idx="155723">
                  <c:v>57197</c:v>
                </c:pt>
                <c:pt idx="155724">
                  <c:v>57197</c:v>
                </c:pt>
                <c:pt idx="155725">
                  <c:v>57197</c:v>
                </c:pt>
                <c:pt idx="155726">
                  <c:v>57197</c:v>
                </c:pt>
                <c:pt idx="155727">
                  <c:v>57197</c:v>
                </c:pt>
                <c:pt idx="155728">
                  <c:v>57197</c:v>
                </c:pt>
                <c:pt idx="155729">
                  <c:v>57197</c:v>
                </c:pt>
                <c:pt idx="155730">
                  <c:v>57197</c:v>
                </c:pt>
                <c:pt idx="155731">
                  <c:v>57197</c:v>
                </c:pt>
                <c:pt idx="155732">
                  <c:v>57197</c:v>
                </c:pt>
                <c:pt idx="155733">
                  <c:v>57197</c:v>
                </c:pt>
                <c:pt idx="155734">
                  <c:v>57197</c:v>
                </c:pt>
                <c:pt idx="155735">
                  <c:v>57197</c:v>
                </c:pt>
                <c:pt idx="155736">
                  <c:v>57197</c:v>
                </c:pt>
                <c:pt idx="155737">
                  <c:v>57197</c:v>
                </c:pt>
                <c:pt idx="155738">
                  <c:v>57197</c:v>
                </c:pt>
                <c:pt idx="155739">
                  <c:v>57197</c:v>
                </c:pt>
                <c:pt idx="155740">
                  <c:v>57197</c:v>
                </c:pt>
                <c:pt idx="155741">
                  <c:v>57197</c:v>
                </c:pt>
                <c:pt idx="155742">
                  <c:v>57197</c:v>
                </c:pt>
                <c:pt idx="155743">
                  <c:v>57197</c:v>
                </c:pt>
                <c:pt idx="155744">
                  <c:v>57197</c:v>
                </c:pt>
                <c:pt idx="155745">
                  <c:v>57197</c:v>
                </c:pt>
                <c:pt idx="155746">
                  <c:v>57197</c:v>
                </c:pt>
                <c:pt idx="155747">
                  <c:v>57197</c:v>
                </c:pt>
                <c:pt idx="155748">
                  <c:v>57197</c:v>
                </c:pt>
                <c:pt idx="155749">
                  <c:v>57197</c:v>
                </c:pt>
                <c:pt idx="155750">
                  <c:v>57197</c:v>
                </c:pt>
                <c:pt idx="155751">
                  <c:v>57197</c:v>
                </c:pt>
                <c:pt idx="155752">
                  <c:v>57197</c:v>
                </c:pt>
                <c:pt idx="155753">
                  <c:v>57197</c:v>
                </c:pt>
                <c:pt idx="155754">
                  <c:v>57197</c:v>
                </c:pt>
                <c:pt idx="155755">
                  <c:v>57197</c:v>
                </c:pt>
                <c:pt idx="155756">
                  <c:v>57197</c:v>
                </c:pt>
                <c:pt idx="155757">
                  <c:v>57197</c:v>
                </c:pt>
                <c:pt idx="155758">
                  <c:v>57197</c:v>
                </c:pt>
                <c:pt idx="155759">
                  <c:v>57197</c:v>
                </c:pt>
                <c:pt idx="155760">
                  <c:v>57197</c:v>
                </c:pt>
                <c:pt idx="155761">
                  <c:v>57197</c:v>
                </c:pt>
                <c:pt idx="155762">
                  <c:v>57197</c:v>
                </c:pt>
                <c:pt idx="155763">
                  <c:v>57197</c:v>
                </c:pt>
                <c:pt idx="155764">
                  <c:v>57197</c:v>
                </c:pt>
                <c:pt idx="155765">
                  <c:v>57197</c:v>
                </c:pt>
                <c:pt idx="155766">
                  <c:v>57197</c:v>
                </c:pt>
                <c:pt idx="155767">
                  <c:v>57197</c:v>
                </c:pt>
                <c:pt idx="155768">
                  <c:v>57197</c:v>
                </c:pt>
                <c:pt idx="155769">
                  <c:v>57197</c:v>
                </c:pt>
                <c:pt idx="155770">
                  <c:v>57197</c:v>
                </c:pt>
                <c:pt idx="155771">
                  <c:v>57197</c:v>
                </c:pt>
                <c:pt idx="155772">
                  <c:v>57197</c:v>
                </c:pt>
                <c:pt idx="155773">
                  <c:v>57197</c:v>
                </c:pt>
                <c:pt idx="155774">
                  <c:v>57197</c:v>
                </c:pt>
                <c:pt idx="155775">
                  <c:v>57197</c:v>
                </c:pt>
                <c:pt idx="155776">
                  <c:v>57197</c:v>
                </c:pt>
                <c:pt idx="155777">
                  <c:v>57197</c:v>
                </c:pt>
                <c:pt idx="155778">
                  <c:v>57197</c:v>
                </c:pt>
                <c:pt idx="155779">
                  <c:v>57197</c:v>
                </c:pt>
                <c:pt idx="155780">
                  <c:v>57197</c:v>
                </c:pt>
                <c:pt idx="155781">
                  <c:v>57197</c:v>
                </c:pt>
                <c:pt idx="155782">
                  <c:v>57197</c:v>
                </c:pt>
                <c:pt idx="155783">
                  <c:v>57197</c:v>
                </c:pt>
                <c:pt idx="155784">
                  <c:v>57197</c:v>
                </c:pt>
                <c:pt idx="155785">
                  <c:v>57197</c:v>
                </c:pt>
                <c:pt idx="155786">
                  <c:v>57197</c:v>
                </c:pt>
                <c:pt idx="155787">
                  <c:v>57197</c:v>
                </c:pt>
                <c:pt idx="155788">
                  <c:v>57197</c:v>
                </c:pt>
                <c:pt idx="155789">
                  <c:v>57197</c:v>
                </c:pt>
                <c:pt idx="155790">
                  <c:v>57197</c:v>
                </c:pt>
                <c:pt idx="155791">
                  <c:v>57197</c:v>
                </c:pt>
                <c:pt idx="155792">
                  <c:v>57197</c:v>
                </c:pt>
                <c:pt idx="155793">
                  <c:v>57197</c:v>
                </c:pt>
                <c:pt idx="155794">
                  <c:v>57197</c:v>
                </c:pt>
                <c:pt idx="155795">
                  <c:v>57197</c:v>
                </c:pt>
                <c:pt idx="155796">
                  <c:v>57197</c:v>
                </c:pt>
                <c:pt idx="155797">
                  <c:v>57197</c:v>
                </c:pt>
                <c:pt idx="155798">
                  <c:v>57197</c:v>
                </c:pt>
                <c:pt idx="155799">
                  <c:v>57197</c:v>
                </c:pt>
                <c:pt idx="155800">
                  <c:v>57197</c:v>
                </c:pt>
                <c:pt idx="155801">
                  <c:v>57197</c:v>
                </c:pt>
                <c:pt idx="155802">
                  <c:v>57197</c:v>
                </c:pt>
                <c:pt idx="155803">
                  <c:v>57197</c:v>
                </c:pt>
                <c:pt idx="155804">
                  <c:v>57197</c:v>
                </c:pt>
                <c:pt idx="155805">
                  <c:v>57197</c:v>
                </c:pt>
                <c:pt idx="155806">
                  <c:v>57197</c:v>
                </c:pt>
                <c:pt idx="155807">
                  <c:v>57197</c:v>
                </c:pt>
                <c:pt idx="155808">
                  <c:v>57197</c:v>
                </c:pt>
                <c:pt idx="155809">
                  <c:v>57197</c:v>
                </c:pt>
                <c:pt idx="155810">
                  <c:v>57197</c:v>
                </c:pt>
                <c:pt idx="155811">
                  <c:v>57197</c:v>
                </c:pt>
                <c:pt idx="155812">
                  <c:v>57197</c:v>
                </c:pt>
                <c:pt idx="155813">
                  <c:v>57197</c:v>
                </c:pt>
                <c:pt idx="155814">
                  <c:v>57197</c:v>
                </c:pt>
                <c:pt idx="155815">
                  <c:v>57197</c:v>
                </c:pt>
                <c:pt idx="155816">
                  <c:v>57197</c:v>
                </c:pt>
                <c:pt idx="155817">
                  <c:v>57197</c:v>
                </c:pt>
                <c:pt idx="155818">
                  <c:v>57197</c:v>
                </c:pt>
                <c:pt idx="155819">
                  <c:v>57197</c:v>
                </c:pt>
                <c:pt idx="155820">
                  <c:v>57197</c:v>
                </c:pt>
                <c:pt idx="155821">
                  <c:v>57197</c:v>
                </c:pt>
                <c:pt idx="155822">
                  <c:v>57197</c:v>
                </c:pt>
                <c:pt idx="155823">
                  <c:v>57197</c:v>
                </c:pt>
                <c:pt idx="155824">
                  <c:v>57197</c:v>
                </c:pt>
                <c:pt idx="155825">
                  <c:v>57197</c:v>
                </c:pt>
                <c:pt idx="155826">
                  <c:v>57197</c:v>
                </c:pt>
                <c:pt idx="155827">
                  <c:v>57197</c:v>
                </c:pt>
                <c:pt idx="155828">
                  <c:v>57197</c:v>
                </c:pt>
                <c:pt idx="155829">
                  <c:v>57197</c:v>
                </c:pt>
                <c:pt idx="155830">
                  <c:v>57197</c:v>
                </c:pt>
                <c:pt idx="155831">
                  <c:v>57197</c:v>
                </c:pt>
                <c:pt idx="155832">
                  <c:v>57197</c:v>
                </c:pt>
                <c:pt idx="155833">
                  <c:v>57197</c:v>
                </c:pt>
                <c:pt idx="155834">
                  <c:v>57197</c:v>
                </c:pt>
                <c:pt idx="155835">
                  <c:v>57197</c:v>
                </c:pt>
                <c:pt idx="155836">
                  <c:v>57197</c:v>
                </c:pt>
                <c:pt idx="155837">
                  <c:v>57197</c:v>
                </c:pt>
                <c:pt idx="155838">
                  <c:v>57197</c:v>
                </c:pt>
                <c:pt idx="155839">
                  <c:v>57197</c:v>
                </c:pt>
                <c:pt idx="155840">
                  <c:v>57197</c:v>
                </c:pt>
                <c:pt idx="155841">
                  <c:v>57197</c:v>
                </c:pt>
                <c:pt idx="155842">
                  <c:v>57197</c:v>
                </c:pt>
                <c:pt idx="155843">
                  <c:v>57197</c:v>
                </c:pt>
                <c:pt idx="155844">
                  <c:v>57197</c:v>
                </c:pt>
                <c:pt idx="155845">
                  <c:v>57197</c:v>
                </c:pt>
                <c:pt idx="155846">
                  <c:v>57197</c:v>
                </c:pt>
                <c:pt idx="155847">
                  <c:v>57197</c:v>
                </c:pt>
                <c:pt idx="155848">
                  <c:v>57197</c:v>
                </c:pt>
                <c:pt idx="155849">
                  <c:v>57197</c:v>
                </c:pt>
                <c:pt idx="155850">
                  <c:v>57197</c:v>
                </c:pt>
                <c:pt idx="155851">
                  <c:v>57197</c:v>
                </c:pt>
                <c:pt idx="155852">
                  <c:v>57197</c:v>
                </c:pt>
                <c:pt idx="155853">
                  <c:v>57197</c:v>
                </c:pt>
                <c:pt idx="155854">
                  <c:v>57197</c:v>
                </c:pt>
                <c:pt idx="155855">
                  <c:v>57197</c:v>
                </c:pt>
                <c:pt idx="155856">
                  <c:v>57197</c:v>
                </c:pt>
                <c:pt idx="155857">
                  <c:v>57197</c:v>
                </c:pt>
                <c:pt idx="155858">
                  <c:v>57197</c:v>
                </c:pt>
                <c:pt idx="155859">
                  <c:v>57197</c:v>
                </c:pt>
                <c:pt idx="155860">
                  <c:v>57197</c:v>
                </c:pt>
                <c:pt idx="155861">
                  <c:v>57197</c:v>
                </c:pt>
                <c:pt idx="155862">
                  <c:v>57197</c:v>
                </c:pt>
                <c:pt idx="155863">
                  <c:v>57197</c:v>
                </c:pt>
                <c:pt idx="155864">
                  <c:v>57197</c:v>
                </c:pt>
                <c:pt idx="155865">
                  <c:v>57197</c:v>
                </c:pt>
                <c:pt idx="155866">
                  <c:v>57197</c:v>
                </c:pt>
                <c:pt idx="155867">
                  <c:v>57197</c:v>
                </c:pt>
                <c:pt idx="155868">
                  <c:v>57197</c:v>
                </c:pt>
                <c:pt idx="155869">
                  <c:v>57197</c:v>
                </c:pt>
                <c:pt idx="155870">
                  <c:v>57197</c:v>
                </c:pt>
                <c:pt idx="155871">
                  <c:v>57197</c:v>
                </c:pt>
                <c:pt idx="155872">
                  <c:v>57197</c:v>
                </c:pt>
                <c:pt idx="155873">
                  <c:v>57197</c:v>
                </c:pt>
                <c:pt idx="155874">
                  <c:v>57197</c:v>
                </c:pt>
                <c:pt idx="155875">
                  <c:v>57197</c:v>
                </c:pt>
                <c:pt idx="155876">
                  <c:v>57197</c:v>
                </c:pt>
                <c:pt idx="155877">
                  <c:v>57197</c:v>
                </c:pt>
                <c:pt idx="155878">
                  <c:v>57197</c:v>
                </c:pt>
                <c:pt idx="155879">
                  <c:v>57197</c:v>
                </c:pt>
                <c:pt idx="155880">
                  <c:v>57197</c:v>
                </c:pt>
                <c:pt idx="155881">
                  <c:v>57197</c:v>
                </c:pt>
                <c:pt idx="155882">
                  <c:v>57197</c:v>
                </c:pt>
                <c:pt idx="155883">
                  <c:v>57197</c:v>
                </c:pt>
                <c:pt idx="155884">
                  <c:v>57197</c:v>
                </c:pt>
                <c:pt idx="155885">
                  <c:v>57197</c:v>
                </c:pt>
                <c:pt idx="155886">
                  <c:v>57197</c:v>
                </c:pt>
                <c:pt idx="155887">
                  <c:v>57197</c:v>
                </c:pt>
                <c:pt idx="155888">
                  <c:v>57197</c:v>
                </c:pt>
                <c:pt idx="155889">
                  <c:v>57197</c:v>
                </c:pt>
                <c:pt idx="155890">
                  <c:v>57197</c:v>
                </c:pt>
                <c:pt idx="155891">
                  <c:v>57197</c:v>
                </c:pt>
                <c:pt idx="155892">
                  <c:v>57197</c:v>
                </c:pt>
                <c:pt idx="155893">
                  <c:v>57197</c:v>
                </c:pt>
                <c:pt idx="155894">
                  <c:v>57197</c:v>
                </c:pt>
                <c:pt idx="155895">
                  <c:v>57197</c:v>
                </c:pt>
                <c:pt idx="155896">
                  <c:v>57197</c:v>
                </c:pt>
                <c:pt idx="155897">
                  <c:v>57197</c:v>
                </c:pt>
                <c:pt idx="155898">
                  <c:v>57197</c:v>
                </c:pt>
                <c:pt idx="155899">
                  <c:v>57197</c:v>
                </c:pt>
                <c:pt idx="155900">
                  <c:v>57197</c:v>
                </c:pt>
                <c:pt idx="155901">
                  <c:v>57197</c:v>
                </c:pt>
                <c:pt idx="155902">
                  <c:v>57197</c:v>
                </c:pt>
                <c:pt idx="155903">
                  <c:v>57197</c:v>
                </c:pt>
                <c:pt idx="155904">
                  <c:v>57197</c:v>
                </c:pt>
                <c:pt idx="155905">
                  <c:v>57197</c:v>
                </c:pt>
                <c:pt idx="155906">
                  <c:v>57197</c:v>
                </c:pt>
                <c:pt idx="155907">
                  <c:v>57197</c:v>
                </c:pt>
                <c:pt idx="155908">
                  <c:v>57197</c:v>
                </c:pt>
                <c:pt idx="155909">
                  <c:v>57197</c:v>
                </c:pt>
                <c:pt idx="155910">
                  <c:v>57197</c:v>
                </c:pt>
                <c:pt idx="155911">
                  <c:v>57197</c:v>
                </c:pt>
                <c:pt idx="155912">
                  <c:v>57197</c:v>
                </c:pt>
                <c:pt idx="155913">
                  <c:v>57197</c:v>
                </c:pt>
                <c:pt idx="155914">
                  <c:v>57197</c:v>
                </c:pt>
                <c:pt idx="155915">
                  <c:v>57197</c:v>
                </c:pt>
                <c:pt idx="155916">
                  <c:v>57197</c:v>
                </c:pt>
                <c:pt idx="155917">
                  <c:v>57197</c:v>
                </c:pt>
                <c:pt idx="155918">
                  <c:v>57197</c:v>
                </c:pt>
                <c:pt idx="155919">
                  <c:v>57197</c:v>
                </c:pt>
                <c:pt idx="155920">
                  <c:v>57197</c:v>
                </c:pt>
                <c:pt idx="155921">
                  <c:v>57197</c:v>
                </c:pt>
                <c:pt idx="155922">
                  <c:v>57197</c:v>
                </c:pt>
                <c:pt idx="155923">
                  <c:v>57197</c:v>
                </c:pt>
                <c:pt idx="155924">
                  <c:v>57197</c:v>
                </c:pt>
                <c:pt idx="155925">
                  <c:v>57197</c:v>
                </c:pt>
                <c:pt idx="155926">
                  <c:v>57197</c:v>
                </c:pt>
                <c:pt idx="155927">
                  <c:v>57197</c:v>
                </c:pt>
                <c:pt idx="155928">
                  <c:v>57197</c:v>
                </c:pt>
                <c:pt idx="155929">
                  <c:v>57197</c:v>
                </c:pt>
                <c:pt idx="155930">
                  <c:v>57197</c:v>
                </c:pt>
                <c:pt idx="155931">
                  <c:v>57197</c:v>
                </c:pt>
                <c:pt idx="155932">
                  <c:v>57197</c:v>
                </c:pt>
                <c:pt idx="155933">
                  <c:v>57197</c:v>
                </c:pt>
                <c:pt idx="155934">
                  <c:v>57197</c:v>
                </c:pt>
                <c:pt idx="155935">
                  <c:v>57197</c:v>
                </c:pt>
                <c:pt idx="155936">
                  <c:v>57197</c:v>
                </c:pt>
                <c:pt idx="155937">
                  <c:v>57197</c:v>
                </c:pt>
                <c:pt idx="155938">
                  <c:v>57197</c:v>
                </c:pt>
                <c:pt idx="155939">
                  <c:v>57197</c:v>
                </c:pt>
                <c:pt idx="155940">
                  <c:v>57197</c:v>
                </c:pt>
                <c:pt idx="155941">
                  <c:v>57197</c:v>
                </c:pt>
                <c:pt idx="155942">
                  <c:v>57197</c:v>
                </c:pt>
                <c:pt idx="155943">
                  <c:v>57197</c:v>
                </c:pt>
                <c:pt idx="155944">
                  <c:v>57197</c:v>
                </c:pt>
                <c:pt idx="155945">
                  <c:v>57197</c:v>
                </c:pt>
                <c:pt idx="155946">
                  <c:v>57197</c:v>
                </c:pt>
                <c:pt idx="155947">
                  <c:v>57197</c:v>
                </c:pt>
                <c:pt idx="155948">
                  <c:v>57197</c:v>
                </c:pt>
                <c:pt idx="155949">
                  <c:v>57197</c:v>
                </c:pt>
                <c:pt idx="155950">
                  <c:v>57197</c:v>
                </c:pt>
                <c:pt idx="155951">
                  <c:v>57197</c:v>
                </c:pt>
                <c:pt idx="155952">
                  <c:v>57197</c:v>
                </c:pt>
                <c:pt idx="155953">
                  <c:v>57197</c:v>
                </c:pt>
                <c:pt idx="155954">
                  <c:v>57197</c:v>
                </c:pt>
                <c:pt idx="155955">
                  <c:v>57197</c:v>
                </c:pt>
                <c:pt idx="155956">
                  <c:v>57197</c:v>
                </c:pt>
                <c:pt idx="155957">
                  <c:v>57197</c:v>
                </c:pt>
                <c:pt idx="155958">
                  <c:v>57197</c:v>
                </c:pt>
                <c:pt idx="155959">
                  <c:v>57197</c:v>
                </c:pt>
                <c:pt idx="155960">
                  <c:v>57197</c:v>
                </c:pt>
                <c:pt idx="155961">
                  <c:v>57197</c:v>
                </c:pt>
                <c:pt idx="155962">
                  <c:v>57197</c:v>
                </c:pt>
                <c:pt idx="155963">
                  <c:v>57197</c:v>
                </c:pt>
                <c:pt idx="155964">
                  <c:v>57197</c:v>
                </c:pt>
                <c:pt idx="155965">
                  <c:v>57197</c:v>
                </c:pt>
                <c:pt idx="155966">
                  <c:v>57197</c:v>
                </c:pt>
                <c:pt idx="155967">
                  <c:v>57197</c:v>
                </c:pt>
                <c:pt idx="155968">
                  <c:v>57197</c:v>
                </c:pt>
                <c:pt idx="155969">
                  <c:v>57197</c:v>
                </c:pt>
                <c:pt idx="155970">
                  <c:v>57197</c:v>
                </c:pt>
                <c:pt idx="155971">
                  <c:v>57197</c:v>
                </c:pt>
                <c:pt idx="155972">
                  <c:v>57197</c:v>
                </c:pt>
                <c:pt idx="155973">
                  <c:v>57197</c:v>
                </c:pt>
                <c:pt idx="155974">
                  <c:v>57197</c:v>
                </c:pt>
                <c:pt idx="155975">
                  <c:v>57197</c:v>
                </c:pt>
                <c:pt idx="155976">
                  <c:v>57197</c:v>
                </c:pt>
                <c:pt idx="155977">
                  <c:v>57197</c:v>
                </c:pt>
                <c:pt idx="155978">
                  <c:v>57197</c:v>
                </c:pt>
                <c:pt idx="155979">
                  <c:v>57197</c:v>
                </c:pt>
                <c:pt idx="155980">
                  <c:v>57197</c:v>
                </c:pt>
                <c:pt idx="155981">
                  <c:v>57197</c:v>
                </c:pt>
                <c:pt idx="155982">
                  <c:v>57197</c:v>
                </c:pt>
                <c:pt idx="155983">
                  <c:v>57197</c:v>
                </c:pt>
                <c:pt idx="155984">
                  <c:v>57197</c:v>
                </c:pt>
                <c:pt idx="155985">
                  <c:v>57197</c:v>
                </c:pt>
                <c:pt idx="155986">
                  <c:v>57197</c:v>
                </c:pt>
                <c:pt idx="155987">
                  <c:v>57197</c:v>
                </c:pt>
                <c:pt idx="155988">
                  <c:v>57197</c:v>
                </c:pt>
                <c:pt idx="155989">
                  <c:v>57197</c:v>
                </c:pt>
                <c:pt idx="155990">
                  <c:v>57197</c:v>
                </c:pt>
                <c:pt idx="155991">
                  <c:v>57197</c:v>
                </c:pt>
                <c:pt idx="155992">
                  <c:v>57197</c:v>
                </c:pt>
                <c:pt idx="155993">
                  <c:v>57197</c:v>
                </c:pt>
                <c:pt idx="155994">
                  <c:v>57197</c:v>
                </c:pt>
                <c:pt idx="155995">
                  <c:v>57197</c:v>
                </c:pt>
                <c:pt idx="155996">
                  <c:v>57197</c:v>
                </c:pt>
                <c:pt idx="155997">
                  <c:v>57197</c:v>
                </c:pt>
                <c:pt idx="155998">
                  <c:v>57197</c:v>
                </c:pt>
                <c:pt idx="155999">
                  <c:v>57197</c:v>
                </c:pt>
                <c:pt idx="156000">
                  <c:v>57197</c:v>
                </c:pt>
                <c:pt idx="156001">
                  <c:v>57197</c:v>
                </c:pt>
                <c:pt idx="156002">
                  <c:v>57197</c:v>
                </c:pt>
                <c:pt idx="156003">
                  <c:v>57197</c:v>
                </c:pt>
                <c:pt idx="156004">
                  <c:v>57197</c:v>
                </c:pt>
                <c:pt idx="156005">
                  <c:v>57197</c:v>
                </c:pt>
                <c:pt idx="156006">
                  <c:v>57197</c:v>
                </c:pt>
                <c:pt idx="156007">
                  <c:v>57197</c:v>
                </c:pt>
                <c:pt idx="156008">
                  <c:v>57197</c:v>
                </c:pt>
                <c:pt idx="156009">
                  <c:v>57197</c:v>
                </c:pt>
                <c:pt idx="156010">
                  <c:v>57197</c:v>
                </c:pt>
                <c:pt idx="156011">
                  <c:v>57197</c:v>
                </c:pt>
                <c:pt idx="156012">
                  <c:v>57197</c:v>
                </c:pt>
                <c:pt idx="156013">
                  <c:v>57197</c:v>
                </c:pt>
                <c:pt idx="156014">
                  <c:v>57197</c:v>
                </c:pt>
                <c:pt idx="156015">
                  <c:v>57197</c:v>
                </c:pt>
                <c:pt idx="156016">
                  <c:v>57197</c:v>
                </c:pt>
                <c:pt idx="156017">
                  <c:v>57197</c:v>
                </c:pt>
                <c:pt idx="156018">
                  <c:v>57197</c:v>
                </c:pt>
                <c:pt idx="156019">
                  <c:v>57197</c:v>
                </c:pt>
                <c:pt idx="156020">
                  <c:v>57197</c:v>
                </c:pt>
                <c:pt idx="156021">
                  <c:v>57197</c:v>
                </c:pt>
                <c:pt idx="156022">
                  <c:v>57197</c:v>
                </c:pt>
                <c:pt idx="156023">
                  <c:v>57197</c:v>
                </c:pt>
                <c:pt idx="156024">
                  <c:v>57197</c:v>
                </c:pt>
                <c:pt idx="156025">
                  <c:v>57197</c:v>
                </c:pt>
                <c:pt idx="156026">
                  <c:v>57197</c:v>
                </c:pt>
                <c:pt idx="156027">
                  <c:v>57197</c:v>
                </c:pt>
                <c:pt idx="156028">
                  <c:v>57197</c:v>
                </c:pt>
                <c:pt idx="156029">
                  <c:v>57197</c:v>
                </c:pt>
                <c:pt idx="156030">
                  <c:v>57197</c:v>
                </c:pt>
                <c:pt idx="156031">
                  <c:v>57197</c:v>
                </c:pt>
                <c:pt idx="156032">
                  <c:v>57197</c:v>
                </c:pt>
                <c:pt idx="156033">
                  <c:v>57197</c:v>
                </c:pt>
                <c:pt idx="156034">
                  <c:v>57197</c:v>
                </c:pt>
                <c:pt idx="156035">
                  <c:v>57197</c:v>
                </c:pt>
                <c:pt idx="156036">
                  <c:v>57197</c:v>
                </c:pt>
                <c:pt idx="156037">
                  <c:v>57197</c:v>
                </c:pt>
                <c:pt idx="156038">
                  <c:v>57197</c:v>
                </c:pt>
                <c:pt idx="156039">
                  <c:v>57197</c:v>
                </c:pt>
                <c:pt idx="156040">
                  <c:v>57197</c:v>
                </c:pt>
                <c:pt idx="156041">
                  <c:v>57197</c:v>
                </c:pt>
                <c:pt idx="156042">
                  <c:v>57197</c:v>
                </c:pt>
                <c:pt idx="156043">
                  <c:v>57197</c:v>
                </c:pt>
                <c:pt idx="156044">
                  <c:v>57197</c:v>
                </c:pt>
                <c:pt idx="156045">
                  <c:v>57197</c:v>
                </c:pt>
                <c:pt idx="156046">
                  <c:v>57197</c:v>
                </c:pt>
                <c:pt idx="156047">
                  <c:v>57197</c:v>
                </c:pt>
                <c:pt idx="156048">
                  <c:v>57197</c:v>
                </c:pt>
                <c:pt idx="156049">
                  <c:v>57197</c:v>
                </c:pt>
                <c:pt idx="156050">
                  <c:v>57197</c:v>
                </c:pt>
                <c:pt idx="156051">
                  <c:v>57197</c:v>
                </c:pt>
                <c:pt idx="156052">
                  <c:v>57197</c:v>
                </c:pt>
                <c:pt idx="156053">
                  <c:v>57197</c:v>
                </c:pt>
                <c:pt idx="156054">
                  <c:v>57197</c:v>
                </c:pt>
                <c:pt idx="156055">
                  <c:v>57197</c:v>
                </c:pt>
                <c:pt idx="156056">
                  <c:v>57197</c:v>
                </c:pt>
                <c:pt idx="156057">
                  <c:v>57197</c:v>
                </c:pt>
                <c:pt idx="156058">
                  <c:v>57197</c:v>
                </c:pt>
                <c:pt idx="156059">
                  <c:v>57197</c:v>
                </c:pt>
                <c:pt idx="156060">
                  <c:v>57197</c:v>
                </c:pt>
                <c:pt idx="156061">
                  <c:v>57197</c:v>
                </c:pt>
                <c:pt idx="156062">
                  <c:v>57197</c:v>
                </c:pt>
                <c:pt idx="156063">
                  <c:v>57197</c:v>
                </c:pt>
                <c:pt idx="156064">
                  <c:v>57197</c:v>
                </c:pt>
                <c:pt idx="156065">
                  <c:v>57197</c:v>
                </c:pt>
                <c:pt idx="156066">
                  <c:v>57197</c:v>
                </c:pt>
                <c:pt idx="156067">
                  <c:v>57197</c:v>
                </c:pt>
                <c:pt idx="156068">
                  <c:v>57197</c:v>
                </c:pt>
                <c:pt idx="156069">
                  <c:v>57197</c:v>
                </c:pt>
                <c:pt idx="156070">
                  <c:v>57197</c:v>
                </c:pt>
                <c:pt idx="156071">
                  <c:v>57197</c:v>
                </c:pt>
                <c:pt idx="156072">
                  <c:v>57197</c:v>
                </c:pt>
                <c:pt idx="156073">
                  <c:v>57197</c:v>
                </c:pt>
                <c:pt idx="156074">
                  <c:v>57197</c:v>
                </c:pt>
                <c:pt idx="156075">
                  <c:v>57197</c:v>
                </c:pt>
                <c:pt idx="156076">
                  <c:v>57197</c:v>
                </c:pt>
                <c:pt idx="156077">
                  <c:v>57197</c:v>
                </c:pt>
                <c:pt idx="156078">
                  <c:v>57197</c:v>
                </c:pt>
                <c:pt idx="156079">
                  <c:v>57197</c:v>
                </c:pt>
                <c:pt idx="156080">
                  <c:v>57197</c:v>
                </c:pt>
                <c:pt idx="156081">
                  <c:v>57197</c:v>
                </c:pt>
                <c:pt idx="156082">
                  <c:v>57197</c:v>
                </c:pt>
                <c:pt idx="156083">
                  <c:v>57197</c:v>
                </c:pt>
                <c:pt idx="156084">
                  <c:v>57197</c:v>
                </c:pt>
                <c:pt idx="156085">
                  <c:v>57197</c:v>
                </c:pt>
                <c:pt idx="156086">
                  <c:v>57197</c:v>
                </c:pt>
                <c:pt idx="156087">
                  <c:v>57197</c:v>
                </c:pt>
                <c:pt idx="156088">
                  <c:v>57197</c:v>
                </c:pt>
                <c:pt idx="156089">
                  <c:v>57197</c:v>
                </c:pt>
                <c:pt idx="156090">
                  <c:v>57197</c:v>
                </c:pt>
                <c:pt idx="156091">
                  <c:v>57197</c:v>
                </c:pt>
                <c:pt idx="156092">
                  <c:v>57197</c:v>
                </c:pt>
                <c:pt idx="156093">
                  <c:v>57197</c:v>
                </c:pt>
                <c:pt idx="156094">
                  <c:v>57197</c:v>
                </c:pt>
                <c:pt idx="156095">
                  <c:v>57197</c:v>
                </c:pt>
                <c:pt idx="156096">
                  <c:v>57197</c:v>
                </c:pt>
                <c:pt idx="156097">
                  <c:v>57197</c:v>
                </c:pt>
                <c:pt idx="156098">
                  <c:v>57197</c:v>
                </c:pt>
                <c:pt idx="156099">
                  <c:v>57197</c:v>
                </c:pt>
                <c:pt idx="156100">
                  <c:v>57197</c:v>
                </c:pt>
                <c:pt idx="156101">
                  <c:v>57197</c:v>
                </c:pt>
                <c:pt idx="156102">
                  <c:v>57197</c:v>
                </c:pt>
                <c:pt idx="156103">
                  <c:v>57197</c:v>
                </c:pt>
                <c:pt idx="156104">
                  <c:v>57197</c:v>
                </c:pt>
                <c:pt idx="156105">
                  <c:v>57197</c:v>
                </c:pt>
                <c:pt idx="156106">
                  <c:v>57197</c:v>
                </c:pt>
                <c:pt idx="156107">
                  <c:v>57197</c:v>
                </c:pt>
                <c:pt idx="156108">
                  <c:v>57197</c:v>
                </c:pt>
                <c:pt idx="156109">
                  <c:v>57197</c:v>
                </c:pt>
                <c:pt idx="156110">
                  <c:v>57197</c:v>
                </c:pt>
                <c:pt idx="156111">
                  <c:v>57197</c:v>
                </c:pt>
                <c:pt idx="156112">
                  <c:v>57197</c:v>
                </c:pt>
                <c:pt idx="156113">
                  <c:v>57197</c:v>
                </c:pt>
                <c:pt idx="156114">
                  <c:v>57197</c:v>
                </c:pt>
                <c:pt idx="156115">
                  <c:v>57197</c:v>
                </c:pt>
                <c:pt idx="156116">
                  <c:v>57197</c:v>
                </c:pt>
                <c:pt idx="156117">
                  <c:v>57197</c:v>
                </c:pt>
                <c:pt idx="156118">
                  <c:v>57197</c:v>
                </c:pt>
                <c:pt idx="156119">
                  <c:v>57197</c:v>
                </c:pt>
                <c:pt idx="156120">
                  <c:v>57197</c:v>
                </c:pt>
                <c:pt idx="156121">
                  <c:v>57197</c:v>
                </c:pt>
                <c:pt idx="156122">
                  <c:v>57197</c:v>
                </c:pt>
                <c:pt idx="156123">
                  <c:v>57197</c:v>
                </c:pt>
                <c:pt idx="156124">
                  <c:v>57197</c:v>
                </c:pt>
                <c:pt idx="156125">
                  <c:v>57197</c:v>
                </c:pt>
                <c:pt idx="156126">
                  <c:v>57197</c:v>
                </c:pt>
                <c:pt idx="156127">
                  <c:v>57197</c:v>
                </c:pt>
                <c:pt idx="156128">
                  <c:v>57197</c:v>
                </c:pt>
                <c:pt idx="156129">
                  <c:v>57197</c:v>
                </c:pt>
                <c:pt idx="156130">
                  <c:v>57197</c:v>
                </c:pt>
                <c:pt idx="156131">
                  <c:v>57197</c:v>
                </c:pt>
                <c:pt idx="156132">
                  <c:v>57197</c:v>
                </c:pt>
                <c:pt idx="156133">
                  <c:v>57197</c:v>
                </c:pt>
                <c:pt idx="156134">
                  <c:v>57197</c:v>
                </c:pt>
                <c:pt idx="156135">
                  <c:v>57197</c:v>
                </c:pt>
                <c:pt idx="156136">
                  <c:v>57197</c:v>
                </c:pt>
                <c:pt idx="156137">
                  <c:v>57197</c:v>
                </c:pt>
                <c:pt idx="156138">
                  <c:v>57197</c:v>
                </c:pt>
                <c:pt idx="156139">
                  <c:v>57197</c:v>
                </c:pt>
                <c:pt idx="156140">
                  <c:v>57197</c:v>
                </c:pt>
                <c:pt idx="156141">
                  <c:v>57197</c:v>
                </c:pt>
                <c:pt idx="156142">
                  <c:v>57197</c:v>
                </c:pt>
                <c:pt idx="156143">
                  <c:v>57197</c:v>
                </c:pt>
                <c:pt idx="156144">
                  <c:v>57197</c:v>
                </c:pt>
                <c:pt idx="156145">
                  <c:v>57197</c:v>
                </c:pt>
                <c:pt idx="156146">
                  <c:v>57197</c:v>
                </c:pt>
                <c:pt idx="156147">
                  <c:v>57197</c:v>
                </c:pt>
                <c:pt idx="156148">
                  <c:v>57197</c:v>
                </c:pt>
                <c:pt idx="156149">
                  <c:v>57197</c:v>
                </c:pt>
                <c:pt idx="156150">
                  <c:v>57197</c:v>
                </c:pt>
                <c:pt idx="156151">
                  <c:v>57197</c:v>
                </c:pt>
                <c:pt idx="156152">
                  <c:v>57197</c:v>
                </c:pt>
                <c:pt idx="156153">
                  <c:v>57197</c:v>
                </c:pt>
                <c:pt idx="156154">
                  <c:v>57197</c:v>
                </c:pt>
                <c:pt idx="156155">
                  <c:v>57197</c:v>
                </c:pt>
                <c:pt idx="156156">
                  <c:v>57197</c:v>
                </c:pt>
                <c:pt idx="156157">
                  <c:v>57197</c:v>
                </c:pt>
                <c:pt idx="156158">
                  <c:v>57197</c:v>
                </c:pt>
                <c:pt idx="156159">
                  <c:v>57197</c:v>
                </c:pt>
                <c:pt idx="156160">
                  <c:v>57197</c:v>
                </c:pt>
                <c:pt idx="156161">
                  <c:v>57197</c:v>
                </c:pt>
                <c:pt idx="156162">
                  <c:v>57197</c:v>
                </c:pt>
                <c:pt idx="156163">
                  <c:v>57197</c:v>
                </c:pt>
                <c:pt idx="156164">
                  <c:v>57197</c:v>
                </c:pt>
                <c:pt idx="156165">
                  <c:v>57197</c:v>
                </c:pt>
                <c:pt idx="156166">
                  <c:v>57197</c:v>
                </c:pt>
                <c:pt idx="156167">
                  <c:v>57197</c:v>
                </c:pt>
                <c:pt idx="156168">
                  <c:v>57197</c:v>
                </c:pt>
                <c:pt idx="156169">
                  <c:v>57197</c:v>
                </c:pt>
                <c:pt idx="156170">
                  <c:v>57197</c:v>
                </c:pt>
                <c:pt idx="156171">
                  <c:v>57197</c:v>
                </c:pt>
                <c:pt idx="156172">
                  <c:v>57197</c:v>
                </c:pt>
                <c:pt idx="156173">
                  <c:v>57197</c:v>
                </c:pt>
                <c:pt idx="156174">
                  <c:v>57197</c:v>
                </c:pt>
                <c:pt idx="156175">
                  <c:v>57197</c:v>
                </c:pt>
                <c:pt idx="156176">
                  <c:v>57197</c:v>
                </c:pt>
                <c:pt idx="156177">
                  <c:v>57197</c:v>
                </c:pt>
                <c:pt idx="156178">
                  <c:v>57197</c:v>
                </c:pt>
                <c:pt idx="156179">
                  <c:v>57197</c:v>
                </c:pt>
                <c:pt idx="156180">
                  <c:v>57197</c:v>
                </c:pt>
                <c:pt idx="156181">
                  <c:v>57197</c:v>
                </c:pt>
                <c:pt idx="156182">
                  <c:v>57197</c:v>
                </c:pt>
                <c:pt idx="156183">
                  <c:v>57197</c:v>
                </c:pt>
                <c:pt idx="156184">
                  <c:v>57197</c:v>
                </c:pt>
                <c:pt idx="156185">
                  <c:v>57197</c:v>
                </c:pt>
                <c:pt idx="156186">
                  <c:v>57197</c:v>
                </c:pt>
                <c:pt idx="156187">
                  <c:v>57197</c:v>
                </c:pt>
                <c:pt idx="156188">
                  <c:v>57197</c:v>
                </c:pt>
                <c:pt idx="156189">
                  <c:v>57197</c:v>
                </c:pt>
                <c:pt idx="156190">
                  <c:v>57197</c:v>
                </c:pt>
                <c:pt idx="156191">
                  <c:v>57197</c:v>
                </c:pt>
                <c:pt idx="156192">
                  <c:v>57197</c:v>
                </c:pt>
                <c:pt idx="156193">
                  <c:v>57197</c:v>
                </c:pt>
                <c:pt idx="156194">
                  <c:v>57197</c:v>
                </c:pt>
                <c:pt idx="156195">
                  <c:v>57197</c:v>
                </c:pt>
                <c:pt idx="156196">
                  <c:v>57197</c:v>
                </c:pt>
                <c:pt idx="156197">
                  <c:v>57197</c:v>
                </c:pt>
                <c:pt idx="156198">
                  <c:v>57197</c:v>
                </c:pt>
                <c:pt idx="156199">
                  <c:v>57197</c:v>
                </c:pt>
                <c:pt idx="156200">
                  <c:v>57197</c:v>
                </c:pt>
                <c:pt idx="156201">
                  <c:v>57197</c:v>
                </c:pt>
                <c:pt idx="156202">
                  <c:v>57197</c:v>
                </c:pt>
                <c:pt idx="156203">
                  <c:v>57197</c:v>
                </c:pt>
                <c:pt idx="156204">
                  <c:v>57197</c:v>
                </c:pt>
                <c:pt idx="156205">
                  <c:v>57197</c:v>
                </c:pt>
                <c:pt idx="156206">
                  <c:v>57197</c:v>
                </c:pt>
                <c:pt idx="156207">
                  <c:v>57197</c:v>
                </c:pt>
                <c:pt idx="156208">
                  <c:v>57197</c:v>
                </c:pt>
                <c:pt idx="156209">
                  <c:v>57197</c:v>
                </c:pt>
                <c:pt idx="156210">
                  <c:v>57197</c:v>
                </c:pt>
                <c:pt idx="156211">
                  <c:v>57197</c:v>
                </c:pt>
                <c:pt idx="156212">
                  <c:v>57197</c:v>
                </c:pt>
                <c:pt idx="156213">
                  <c:v>57197</c:v>
                </c:pt>
                <c:pt idx="156214">
                  <c:v>57197</c:v>
                </c:pt>
                <c:pt idx="156215">
                  <c:v>57197</c:v>
                </c:pt>
                <c:pt idx="156216">
                  <c:v>57197</c:v>
                </c:pt>
                <c:pt idx="156217">
                  <c:v>57197</c:v>
                </c:pt>
                <c:pt idx="156218">
                  <c:v>57197</c:v>
                </c:pt>
                <c:pt idx="156219">
                  <c:v>57197</c:v>
                </c:pt>
                <c:pt idx="156220">
                  <c:v>57197</c:v>
                </c:pt>
                <c:pt idx="156221">
                  <c:v>57197</c:v>
                </c:pt>
                <c:pt idx="156222">
                  <c:v>57197</c:v>
                </c:pt>
                <c:pt idx="156223">
                  <c:v>57197</c:v>
                </c:pt>
                <c:pt idx="156224">
                  <c:v>57197</c:v>
                </c:pt>
                <c:pt idx="156225">
                  <c:v>57197</c:v>
                </c:pt>
                <c:pt idx="156226">
                  <c:v>57197</c:v>
                </c:pt>
                <c:pt idx="156227">
                  <c:v>57197</c:v>
                </c:pt>
                <c:pt idx="156228">
                  <c:v>57197</c:v>
                </c:pt>
                <c:pt idx="156229">
                  <c:v>57197</c:v>
                </c:pt>
                <c:pt idx="156230">
                  <c:v>57197</c:v>
                </c:pt>
                <c:pt idx="156231">
                  <c:v>57197</c:v>
                </c:pt>
                <c:pt idx="156232">
                  <c:v>57197</c:v>
                </c:pt>
                <c:pt idx="156233">
                  <c:v>57197</c:v>
                </c:pt>
                <c:pt idx="156234">
                  <c:v>57197</c:v>
                </c:pt>
                <c:pt idx="156235">
                  <c:v>57197</c:v>
                </c:pt>
                <c:pt idx="156236">
                  <c:v>57197</c:v>
                </c:pt>
                <c:pt idx="156237">
                  <c:v>57197</c:v>
                </c:pt>
                <c:pt idx="156238">
                  <c:v>57197</c:v>
                </c:pt>
                <c:pt idx="156239">
                  <c:v>57197</c:v>
                </c:pt>
                <c:pt idx="156240">
                  <c:v>57197</c:v>
                </c:pt>
                <c:pt idx="156241">
                  <c:v>57197</c:v>
                </c:pt>
                <c:pt idx="156242">
                  <c:v>57197</c:v>
                </c:pt>
                <c:pt idx="156243">
                  <c:v>57197</c:v>
                </c:pt>
                <c:pt idx="156244">
                  <c:v>57197</c:v>
                </c:pt>
                <c:pt idx="156245">
                  <c:v>57197</c:v>
                </c:pt>
                <c:pt idx="156246">
                  <c:v>57197</c:v>
                </c:pt>
                <c:pt idx="156247">
                  <c:v>57197</c:v>
                </c:pt>
                <c:pt idx="156248">
                  <c:v>57197</c:v>
                </c:pt>
                <c:pt idx="156249">
                  <c:v>57197</c:v>
                </c:pt>
                <c:pt idx="156250">
                  <c:v>57197</c:v>
                </c:pt>
                <c:pt idx="156251">
                  <c:v>57197</c:v>
                </c:pt>
                <c:pt idx="156252">
                  <c:v>57197</c:v>
                </c:pt>
                <c:pt idx="156253">
                  <c:v>57197</c:v>
                </c:pt>
                <c:pt idx="156254">
                  <c:v>57197</c:v>
                </c:pt>
                <c:pt idx="156255">
                  <c:v>57197</c:v>
                </c:pt>
                <c:pt idx="156256">
                  <c:v>57197</c:v>
                </c:pt>
                <c:pt idx="156257">
                  <c:v>57197</c:v>
                </c:pt>
                <c:pt idx="156258">
                  <c:v>57197</c:v>
                </c:pt>
                <c:pt idx="156259">
                  <c:v>57197</c:v>
                </c:pt>
                <c:pt idx="156260">
                  <c:v>57197</c:v>
                </c:pt>
                <c:pt idx="156261">
                  <c:v>57197</c:v>
                </c:pt>
                <c:pt idx="156262">
                  <c:v>57197</c:v>
                </c:pt>
                <c:pt idx="156263">
                  <c:v>57197</c:v>
                </c:pt>
                <c:pt idx="156264">
                  <c:v>57197</c:v>
                </c:pt>
                <c:pt idx="156265">
                  <c:v>57197</c:v>
                </c:pt>
                <c:pt idx="156266">
                  <c:v>57197</c:v>
                </c:pt>
                <c:pt idx="156267">
                  <c:v>57197</c:v>
                </c:pt>
                <c:pt idx="156268">
                  <c:v>57197</c:v>
                </c:pt>
                <c:pt idx="156269">
                  <c:v>57197</c:v>
                </c:pt>
                <c:pt idx="156270">
                  <c:v>57197</c:v>
                </c:pt>
                <c:pt idx="156271">
                  <c:v>57197</c:v>
                </c:pt>
                <c:pt idx="156272">
                  <c:v>57197</c:v>
                </c:pt>
                <c:pt idx="156273">
                  <c:v>57197</c:v>
                </c:pt>
                <c:pt idx="156274">
                  <c:v>57197</c:v>
                </c:pt>
                <c:pt idx="156275">
                  <c:v>57197</c:v>
                </c:pt>
                <c:pt idx="156276">
                  <c:v>57197</c:v>
                </c:pt>
                <c:pt idx="156277">
                  <c:v>57197</c:v>
                </c:pt>
                <c:pt idx="156278">
                  <c:v>57197</c:v>
                </c:pt>
                <c:pt idx="156279">
                  <c:v>57197</c:v>
                </c:pt>
                <c:pt idx="156280">
                  <c:v>57197</c:v>
                </c:pt>
                <c:pt idx="156281">
                  <c:v>57197</c:v>
                </c:pt>
                <c:pt idx="156282">
                  <c:v>57197</c:v>
                </c:pt>
                <c:pt idx="156283">
                  <c:v>57197</c:v>
                </c:pt>
                <c:pt idx="156284">
                  <c:v>57197</c:v>
                </c:pt>
                <c:pt idx="156285">
                  <c:v>57197</c:v>
                </c:pt>
                <c:pt idx="156286">
                  <c:v>57197</c:v>
                </c:pt>
                <c:pt idx="156287">
                  <c:v>57197</c:v>
                </c:pt>
                <c:pt idx="156288">
                  <c:v>57197</c:v>
                </c:pt>
                <c:pt idx="156289">
                  <c:v>57197</c:v>
                </c:pt>
                <c:pt idx="156290">
                  <c:v>57197</c:v>
                </c:pt>
                <c:pt idx="156291">
                  <c:v>57197</c:v>
                </c:pt>
                <c:pt idx="156292">
                  <c:v>57197</c:v>
                </c:pt>
                <c:pt idx="156293">
                  <c:v>57197</c:v>
                </c:pt>
                <c:pt idx="156294">
                  <c:v>57197</c:v>
                </c:pt>
                <c:pt idx="156295">
                  <c:v>57197</c:v>
                </c:pt>
                <c:pt idx="156296">
                  <c:v>57197</c:v>
                </c:pt>
                <c:pt idx="156297">
                  <c:v>57197</c:v>
                </c:pt>
                <c:pt idx="156298">
                  <c:v>57197</c:v>
                </c:pt>
                <c:pt idx="156299">
                  <c:v>57197</c:v>
                </c:pt>
                <c:pt idx="156300">
                  <c:v>57197</c:v>
                </c:pt>
                <c:pt idx="156301">
                  <c:v>57197</c:v>
                </c:pt>
                <c:pt idx="156302">
                  <c:v>57197</c:v>
                </c:pt>
                <c:pt idx="156303">
                  <c:v>57197</c:v>
                </c:pt>
                <c:pt idx="156304">
                  <c:v>57197</c:v>
                </c:pt>
                <c:pt idx="156305">
                  <c:v>57197</c:v>
                </c:pt>
                <c:pt idx="156306">
                  <c:v>57197</c:v>
                </c:pt>
                <c:pt idx="156307">
                  <c:v>57197</c:v>
                </c:pt>
                <c:pt idx="156308">
                  <c:v>57197</c:v>
                </c:pt>
                <c:pt idx="156309">
                  <c:v>57197</c:v>
                </c:pt>
                <c:pt idx="156310">
                  <c:v>57197</c:v>
                </c:pt>
                <c:pt idx="156311">
                  <c:v>57197</c:v>
                </c:pt>
                <c:pt idx="156312">
                  <c:v>57197</c:v>
                </c:pt>
                <c:pt idx="156313">
                  <c:v>57197</c:v>
                </c:pt>
                <c:pt idx="156314">
                  <c:v>57197</c:v>
                </c:pt>
                <c:pt idx="156315">
                  <c:v>57197</c:v>
                </c:pt>
                <c:pt idx="156316">
                  <c:v>57197</c:v>
                </c:pt>
                <c:pt idx="156317">
                  <c:v>57197</c:v>
                </c:pt>
                <c:pt idx="156318">
                  <c:v>57197</c:v>
                </c:pt>
                <c:pt idx="156319">
                  <c:v>57197</c:v>
                </c:pt>
                <c:pt idx="156320">
                  <c:v>57197</c:v>
                </c:pt>
                <c:pt idx="156321">
                  <c:v>57197</c:v>
                </c:pt>
                <c:pt idx="156322">
                  <c:v>57197</c:v>
                </c:pt>
                <c:pt idx="156323">
                  <c:v>57197</c:v>
                </c:pt>
                <c:pt idx="156324">
                  <c:v>57197</c:v>
                </c:pt>
                <c:pt idx="156325">
                  <c:v>57197</c:v>
                </c:pt>
                <c:pt idx="156326">
                  <c:v>57197</c:v>
                </c:pt>
                <c:pt idx="156327">
                  <c:v>57197</c:v>
                </c:pt>
                <c:pt idx="156328">
                  <c:v>57197</c:v>
                </c:pt>
                <c:pt idx="156329">
                  <c:v>57197</c:v>
                </c:pt>
                <c:pt idx="156330">
                  <c:v>57197</c:v>
                </c:pt>
                <c:pt idx="156331">
                  <c:v>57197</c:v>
                </c:pt>
                <c:pt idx="156332">
                  <c:v>57197</c:v>
                </c:pt>
                <c:pt idx="156333">
                  <c:v>57197</c:v>
                </c:pt>
                <c:pt idx="156334">
                  <c:v>57197</c:v>
                </c:pt>
                <c:pt idx="156335">
                  <c:v>57197</c:v>
                </c:pt>
                <c:pt idx="156336">
                  <c:v>57197</c:v>
                </c:pt>
                <c:pt idx="156337">
                  <c:v>57197</c:v>
                </c:pt>
                <c:pt idx="156338">
                  <c:v>57197</c:v>
                </c:pt>
                <c:pt idx="156339">
                  <c:v>57197</c:v>
                </c:pt>
                <c:pt idx="156340">
                  <c:v>57197</c:v>
                </c:pt>
                <c:pt idx="156341">
                  <c:v>57197</c:v>
                </c:pt>
                <c:pt idx="156342">
                  <c:v>57197</c:v>
                </c:pt>
                <c:pt idx="156343">
                  <c:v>57197</c:v>
                </c:pt>
                <c:pt idx="156344">
                  <c:v>57197</c:v>
                </c:pt>
                <c:pt idx="156345">
                  <c:v>57197</c:v>
                </c:pt>
                <c:pt idx="156346">
                  <c:v>57197</c:v>
                </c:pt>
                <c:pt idx="156347">
                  <c:v>57197</c:v>
                </c:pt>
                <c:pt idx="156348">
                  <c:v>57197</c:v>
                </c:pt>
                <c:pt idx="156349">
                  <c:v>57197</c:v>
                </c:pt>
                <c:pt idx="156350">
                  <c:v>57197</c:v>
                </c:pt>
                <c:pt idx="156351">
                  <c:v>57197</c:v>
                </c:pt>
                <c:pt idx="156352">
                  <c:v>57197</c:v>
                </c:pt>
                <c:pt idx="156353">
                  <c:v>57197</c:v>
                </c:pt>
                <c:pt idx="156354">
                  <c:v>57197</c:v>
                </c:pt>
                <c:pt idx="156355">
                  <c:v>57197</c:v>
                </c:pt>
                <c:pt idx="156356">
                  <c:v>57197</c:v>
                </c:pt>
                <c:pt idx="156357">
                  <c:v>57197</c:v>
                </c:pt>
                <c:pt idx="156358">
                  <c:v>57197</c:v>
                </c:pt>
                <c:pt idx="156359">
                  <c:v>57197</c:v>
                </c:pt>
                <c:pt idx="156360">
                  <c:v>57197</c:v>
                </c:pt>
                <c:pt idx="156361">
                  <c:v>57197</c:v>
                </c:pt>
                <c:pt idx="156362">
                  <c:v>57197</c:v>
                </c:pt>
                <c:pt idx="156363">
                  <c:v>57197</c:v>
                </c:pt>
                <c:pt idx="156364">
                  <c:v>57197</c:v>
                </c:pt>
                <c:pt idx="156365">
                  <c:v>57197</c:v>
                </c:pt>
                <c:pt idx="156366">
                  <c:v>57197</c:v>
                </c:pt>
                <c:pt idx="156367">
                  <c:v>57197</c:v>
                </c:pt>
                <c:pt idx="156368">
                  <c:v>57197</c:v>
                </c:pt>
                <c:pt idx="156369">
                  <c:v>57197</c:v>
                </c:pt>
                <c:pt idx="156370">
                  <c:v>57197</c:v>
                </c:pt>
                <c:pt idx="156371">
                  <c:v>57197</c:v>
                </c:pt>
                <c:pt idx="156372">
                  <c:v>57197</c:v>
                </c:pt>
                <c:pt idx="156373">
                  <c:v>57197</c:v>
                </c:pt>
                <c:pt idx="156374">
                  <c:v>57197</c:v>
                </c:pt>
                <c:pt idx="156375">
                  <c:v>57197</c:v>
                </c:pt>
                <c:pt idx="156376">
                  <c:v>57197</c:v>
                </c:pt>
                <c:pt idx="156377">
                  <c:v>57197</c:v>
                </c:pt>
                <c:pt idx="156378">
                  <c:v>57197</c:v>
                </c:pt>
                <c:pt idx="156379">
                  <c:v>57197</c:v>
                </c:pt>
                <c:pt idx="156380">
                  <c:v>57197</c:v>
                </c:pt>
                <c:pt idx="156381">
                  <c:v>57197</c:v>
                </c:pt>
                <c:pt idx="156382">
                  <c:v>57197</c:v>
                </c:pt>
                <c:pt idx="156383">
                  <c:v>57197</c:v>
                </c:pt>
                <c:pt idx="156384">
                  <c:v>57197</c:v>
                </c:pt>
                <c:pt idx="156385">
                  <c:v>57197</c:v>
                </c:pt>
                <c:pt idx="156386">
                  <c:v>57197</c:v>
                </c:pt>
                <c:pt idx="156387">
                  <c:v>57197</c:v>
                </c:pt>
                <c:pt idx="156388">
                  <c:v>57197</c:v>
                </c:pt>
                <c:pt idx="156389">
                  <c:v>57197</c:v>
                </c:pt>
                <c:pt idx="156390">
                  <c:v>57197</c:v>
                </c:pt>
                <c:pt idx="156391">
                  <c:v>57197</c:v>
                </c:pt>
                <c:pt idx="156392">
                  <c:v>57197</c:v>
                </c:pt>
                <c:pt idx="156393">
                  <c:v>57197</c:v>
                </c:pt>
                <c:pt idx="156394">
                  <c:v>57197</c:v>
                </c:pt>
                <c:pt idx="156395">
                  <c:v>57197</c:v>
                </c:pt>
                <c:pt idx="156396">
                  <c:v>57197</c:v>
                </c:pt>
                <c:pt idx="156397">
                  <c:v>57197</c:v>
                </c:pt>
                <c:pt idx="156398">
                  <c:v>57197</c:v>
                </c:pt>
                <c:pt idx="156399">
                  <c:v>57197</c:v>
                </c:pt>
                <c:pt idx="156400">
                  <c:v>57197</c:v>
                </c:pt>
                <c:pt idx="156401">
                  <c:v>57197</c:v>
                </c:pt>
                <c:pt idx="156402">
                  <c:v>57197</c:v>
                </c:pt>
                <c:pt idx="156403">
                  <c:v>57197</c:v>
                </c:pt>
                <c:pt idx="156404">
                  <c:v>57197</c:v>
                </c:pt>
                <c:pt idx="156405">
                  <c:v>57197</c:v>
                </c:pt>
                <c:pt idx="156406">
                  <c:v>57197</c:v>
                </c:pt>
                <c:pt idx="156407">
                  <c:v>57197</c:v>
                </c:pt>
                <c:pt idx="156408">
                  <c:v>57197</c:v>
                </c:pt>
                <c:pt idx="156409">
                  <c:v>57197</c:v>
                </c:pt>
                <c:pt idx="156410">
                  <c:v>57197</c:v>
                </c:pt>
                <c:pt idx="156411">
                  <c:v>57197</c:v>
                </c:pt>
                <c:pt idx="156412">
                  <c:v>57197</c:v>
                </c:pt>
                <c:pt idx="156413">
                  <c:v>57197</c:v>
                </c:pt>
                <c:pt idx="156414">
                  <c:v>57197</c:v>
                </c:pt>
                <c:pt idx="156415">
                  <c:v>57197</c:v>
                </c:pt>
                <c:pt idx="156416">
                  <c:v>57197</c:v>
                </c:pt>
                <c:pt idx="156417">
                  <c:v>57197</c:v>
                </c:pt>
                <c:pt idx="156418">
                  <c:v>57197</c:v>
                </c:pt>
                <c:pt idx="156419">
                  <c:v>57197</c:v>
                </c:pt>
                <c:pt idx="156420">
                  <c:v>57197</c:v>
                </c:pt>
                <c:pt idx="156421">
                  <c:v>57197</c:v>
                </c:pt>
                <c:pt idx="156422">
                  <c:v>57197</c:v>
                </c:pt>
                <c:pt idx="156423">
                  <c:v>57197</c:v>
                </c:pt>
                <c:pt idx="156424">
                  <c:v>57197</c:v>
                </c:pt>
                <c:pt idx="156425">
                  <c:v>57197</c:v>
                </c:pt>
                <c:pt idx="156426">
                  <c:v>57197</c:v>
                </c:pt>
                <c:pt idx="156427">
                  <c:v>57197</c:v>
                </c:pt>
                <c:pt idx="156428">
                  <c:v>57197</c:v>
                </c:pt>
                <c:pt idx="156429">
                  <c:v>57197</c:v>
                </c:pt>
                <c:pt idx="156430">
                  <c:v>57197</c:v>
                </c:pt>
                <c:pt idx="156431">
                  <c:v>57197</c:v>
                </c:pt>
                <c:pt idx="156432">
                  <c:v>57197</c:v>
                </c:pt>
                <c:pt idx="156433">
                  <c:v>57197</c:v>
                </c:pt>
                <c:pt idx="156434">
                  <c:v>57197</c:v>
                </c:pt>
                <c:pt idx="156435">
                  <c:v>57197</c:v>
                </c:pt>
                <c:pt idx="156436">
                  <c:v>57197</c:v>
                </c:pt>
                <c:pt idx="156437">
                  <c:v>57197</c:v>
                </c:pt>
                <c:pt idx="156438">
                  <c:v>57197</c:v>
                </c:pt>
                <c:pt idx="156439">
                  <c:v>57197</c:v>
                </c:pt>
                <c:pt idx="156440">
                  <c:v>57197</c:v>
                </c:pt>
                <c:pt idx="156441">
                  <c:v>57197</c:v>
                </c:pt>
                <c:pt idx="156442">
                  <c:v>57197</c:v>
                </c:pt>
                <c:pt idx="156443">
                  <c:v>57197</c:v>
                </c:pt>
                <c:pt idx="156444">
                  <c:v>57197</c:v>
                </c:pt>
                <c:pt idx="156445">
                  <c:v>57197</c:v>
                </c:pt>
                <c:pt idx="156446">
                  <c:v>57197</c:v>
                </c:pt>
                <c:pt idx="156447">
                  <c:v>57197</c:v>
                </c:pt>
                <c:pt idx="156448">
                  <c:v>57197</c:v>
                </c:pt>
                <c:pt idx="156449">
                  <c:v>57197</c:v>
                </c:pt>
                <c:pt idx="156450">
                  <c:v>57197</c:v>
                </c:pt>
                <c:pt idx="156451">
                  <c:v>57197</c:v>
                </c:pt>
                <c:pt idx="156452">
                  <c:v>57197</c:v>
                </c:pt>
                <c:pt idx="156453">
                  <c:v>57197</c:v>
                </c:pt>
                <c:pt idx="156454">
                  <c:v>57197</c:v>
                </c:pt>
                <c:pt idx="156455">
                  <c:v>57197</c:v>
                </c:pt>
                <c:pt idx="156456">
                  <c:v>57197</c:v>
                </c:pt>
                <c:pt idx="156457">
                  <c:v>57197</c:v>
                </c:pt>
                <c:pt idx="156458">
                  <c:v>57197</c:v>
                </c:pt>
                <c:pt idx="156459">
                  <c:v>57197</c:v>
                </c:pt>
                <c:pt idx="156460">
                  <c:v>57197</c:v>
                </c:pt>
                <c:pt idx="156461">
                  <c:v>57197</c:v>
                </c:pt>
                <c:pt idx="156462">
                  <c:v>57197</c:v>
                </c:pt>
                <c:pt idx="156463">
                  <c:v>57197</c:v>
                </c:pt>
                <c:pt idx="156464">
                  <c:v>57197</c:v>
                </c:pt>
                <c:pt idx="156465">
                  <c:v>57197</c:v>
                </c:pt>
                <c:pt idx="156466">
                  <c:v>57197</c:v>
                </c:pt>
                <c:pt idx="156467">
                  <c:v>57197</c:v>
                </c:pt>
                <c:pt idx="156468">
                  <c:v>57197</c:v>
                </c:pt>
                <c:pt idx="156469">
                  <c:v>57197</c:v>
                </c:pt>
                <c:pt idx="156470">
                  <c:v>57197</c:v>
                </c:pt>
                <c:pt idx="156471">
                  <c:v>57197</c:v>
                </c:pt>
                <c:pt idx="156472">
                  <c:v>57197</c:v>
                </c:pt>
                <c:pt idx="156473">
                  <c:v>57197</c:v>
                </c:pt>
                <c:pt idx="156474">
                  <c:v>57197</c:v>
                </c:pt>
                <c:pt idx="156475">
                  <c:v>57197</c:v>
                </c:pt>
                <c:pt idx="156476">
                  <c:v>57197</c:v>
                </c:pt>
                <c:pt idx="156477">
                  <c:v>57197</c:v>
                </c:pt>
                <c:pt idx="156478">
                  <c:v>57197</c:v>
                </c:pt>
                <c:pt idx="156479">
                  <c:v>57197</c:v>
                </c:pt>
                <c:pt idx="156480">
                  <c:v>57197</c:v>
                </c:pt>
                <c:pt idx="156481">
                  <c:v>57197</c:v>
                </c:pt>
                <c:pt idx="156482">
                  <c:v>57197</c:v>
                </c:pt>
                <c:pt idx="156483">
                  <c:v>57197</c:v>
                </c:pt>
                <c:pt idx="156484">
                  <c:v>57197</c:v>
                </c:pt>
                <c:pt idx="156485">
                  <c:v>57197</c:v>
                </c:pt>
                <c:pt idx="156486">
                  <c:v>57197</c:v>
                </c:pt>
                <c:pt idx="156487">
                  <c:v>57197</c:v>
                </c:pt>
                <c:pt idx="156488">
                  <c:v>57197</c:v>
                </c:pt>
                <c:pt idx="156489">
                  <c:v>57197</c:v>
                </c:pt>
                <c:pt idx="156490">
                  <c:v>57197</c:v>
                </c:pt>
                <c:pt idx="156491">
                  <c:v>57197</c:v>
                </c:pt>
                <c:pt idx="156492">
                  <c:v>57197</c:v>
                </c:pt>
                <c:pt idx="156493">
                  <c:v>57197</c:v>
                </c:pt>
                <c:pt idx="156494">
                  <c:v>57197</c:v>
                </c:pt>
                <c:pt idx="156495">
                  <c:v>57197</c:v>
                </c:pt>
                <c:pt idx="156496">
                  <c:v>57197</c:v>
                </c:pt>
                <c:pt idx="156497">
                  <c:v>57197</c:v>
                </c:pt>
                <c:pt idx="156498">
                  <c:v>57197</c:v>
                </c:pt>
                <c:pt idx="156499">
                  <c:v>57197</c:v>
                </c:pt>
                <c:pt idx="156500">
                  <c:v>57197</c:v>
                </c:pt>
                <c:pt idx="156501">
                  <c:v>57197</c:v>
                </c:pt>
                <c:pt idx="156502">
                  <c:v>57197</c:v>
                </c:pt>
                <c:pt idx="156503">
                  <c:v>57197</c:v>
                </c:pt>
                <c:pt idx="156504">
                  <c:v>57197</c:v>
                </c:pt>
                <c:pt idx="156505">
                  <c:v>57197</c:v>
                </c:pt>
                <c:pt idx="156506">
                  <c:v>57197</c:v>
                </c:pt>
                <c:pt idx="156507">
                  <c:v>57197</c:v>
                </c:pt>
                <c:pt idx="156508">
                  <c:v>57197</c:v>
                </c:pt>
                <c:pt idx="156509">
                  <c:v>57197</c:v>
                </c:pt>
                <c:pt idx="156510">
                  <c:v>57197</c:v>
                </c:pt>
                <c:pt idx="156511">
                  <c:v>57197</c:v>
                </c:pt>
                <c:pt idx="156512">
                  <c:v>57197</c:v>
                </c:pt>
                <c:pt idx="156513">
                  <c:v>57197</c:v>
                </c:pt>
                <c:pt idx="156514">
                  <c:v>57197</c:v>
                </c:pt>
                <c:pt idx="156515">
                  <c:v>57197</c:v>
                </c:pt>
                <c:pt idx="156516">
                  <c:v>57197</c:v>
                </c:pt>
                <c:pt idx="156517">
                  <c:v>57197</c:v>
                </c:pt>
                <c:pt idx="156518">
                  <c:v>57197</c:v>
                </c:pt>
                <c:pt idx="156519">
                  <c:v>57197</c:v>
                </c:pt>
                <c:pt idx="156520">
                  <c:v>57197</c:v>
                </c:pt>
                <c:pt idx="156521">
                  <c:v>57197</c:v>
                </c:pt>
                <c:pt idx="156522">
                  <c:v>57197</c:v>
                </c:pt>
                <c:pt idx="156523">
                  <c:v>57197</c:v>
                </c:pt>
                <c:pt idx="156524">
                  <c:v>57197</c:v>
                </c:pt>
                <c:pt idx="156525">
                  <c:v>57197</c:v>
                </c:pt>
                <c:pt idx="156526">
                  <c:v>57197</c:v>
                </c:pt>
                <c:pt idx="156527">
                  <c:v>57197</c:v>
                </c:pt>
                <c:pt idx="156528">
                  <c:v>57197</c:v>
                </c:pt>
                <c:pt idx="156529">
                  <c:v>57197</c:v>
                </c:pt>
                <c:pt idx="156530">
                  <c:v>57197</c:v>
                </c:pt>
                <c:pt idx="156531">
                  <c:v>57197</c:v>
                </c:pt>
                <c:pt idx="156532">
                  <c:v>57197</c:v>
                </c:pt>
                <c:pt idx="156533">
                  <c:v>57197</c:v>
                </c:pt>
                <c:pt idx="156534">
                  <c:v>57197</c:v>
                </c:pt>
                <c:pt idx="156535">
                  <c:v>57197</c:v>
                </c:pt>
                <c:pt idx="156536">
                  <c:v>57197</c:v>
                </c:pt>
                <c:pt idx="156537">
                  <c:v>57197</c:v>
                </c:pt>
                <c:pt idx="156538">
                  <c:v>57197</c:v>
                </c:pt>
                <c:pt idx="156539">
                  <c:v>57197</c:v>
                </c:pt>
                <c:pt idx="156540">
                  <c:v>57197</c:v>
                </c:pt>
                <c:pt idx="156541">
                  <c:v>57197</c:v>
                </c:pt>
                <c:pt idx="156542">
                  <c:v>57197</c:v>
                </c:pt>
                <c:pt idx="156543">
                  <c:v>57197</c:v>
                </c:pt>
                <c:pt idx="156544">
                  <c:v>57197</c:v>
                </c:pt>
                <c:pt idx="156545">
                  <c:v>57197</c:v>
                </c:pt>
                <c:pt idx="156546">
                  <c:v>57197</c:v>
                </c:pt>
                <c:pt idx="156547">
                  <c:v>57197</c:v>
                </c:pt>
                <c:pt idx="156548">
                  <c:v>57197</c:v>
                </c:pt>
                <c:pt idx="156549">
                  <c:v>57197</c:v>
                </c:pt>
                <c:pt idx="156550">
                  <c:v>57197</c:v>
                </c:pt>
                <c:pt idx="156551">
                  <c:v>57197</c:v>
                </c:pt>
                <c:pt idx="156552">
                  <c:v>57197</c:v>
                </c:pt>
                <c:pt idx="156553">
                  <c:v>57197</c:v>
                </c:pt>
                <c:pt idx="156554">
                  <c:v>57197</c:v>
                </c:pt>
                <c:pt idx="156555">
                  <c:v>57197</c:v>
                </c:pt>
                <c:pt idx="156556">
                  <c:v>57197</c:v>
                </c:pt>
                <c:pt idx="156557">
                  <c:v>57197</c:v>
                </c:pt>
                <c:pt idx="156558">
                  <c:v>57197</c:v>
                </c:pt>
                <c:pt idx="156559">
                  <c:v>57197</c:v>
                </c:pt>
                <c:pt idx="156560">
                  <c:v>57197</c:v>
                </c:pt>
                <c:pt idx="156561">
                  <c:v>57197</c:v>
                </c:pt>
                <c:pt idx="156562">
                  <c:v>57197</c:v>
                </c:pt>
                <c:pt idx="156563">
                  <c:v>57197</c:v>
                </c:pt>
                <c:pt idx="156564">
                  <c:v>57197</c:v>
                </c:pt>
                <c:pt idx="156565">
                  <c:v>57197</c:v>
                </c:pt>
                <c:pt idx="156566">
                  <c:v>57197</c:v>
                </c:pt>
                <c:pt idx="156567">
                  <c:v>57197</c:v>
                </c:pt>
                <c:pt idx="156568">
                  <c:v>57197</c:v>
                </c:pt>
                <c:pt idx="156569">
                  <c:v>57197</c:v>
                </c:pt>
                <c:pt idx="156570">
                  <c:v>57197</c:v>
                </c:pt>
                <c:pt idx="156571">
                  <c:v>57197</c:v>
                </c:pt>
                <c:pt idx="156572">
                  <c:v>57197</c:v>
                </c:pt>
                <c:pt idx="156573">
                  <c:v>57197</c:v>
                </c:pt>
                <c:pt idx="156574">
                  <c:v>57197</c:v>
                </c:pt>
                <c:pt idx="156575">
                  <c:v>57197</c:v>
                </c:pt>
                <c:pt idx="156576">
                  <c:v>57197</c:v>
                </c:pt>
                <c:pt idx="156577">
                  <c:v>57197</c:v>
                </c:pt>
                <c:pt idx="156578">
                  <c:v>57197</c:v>
                </c:pt>
                <c:pt idx="156579">
                  <c:v>57197</c:v>
                </c:pt>
                <c:pt idx="156580">
                  <c:v>57197</c:v>
                </c:pt>
                <c:pt idx="156581">
                  <c:v>57197</c:v>
                </c:pt>
                <c:pt idx="156582">
                  <c:v>57197</c:v>
                </c:pt>
                <c:pt idx="156583">
                  <c:v>57197</c:v>
                </c:pt>
                <c:pt idx="156584">
                  <c:v>57197</c:v>
                </c:pt>
                <c:pt idx="156585">
                  <c:v>57197</c:v>
                </c:pt>
                <c:pt idx="156586">
                  <c:v>57197</c:v>
                </c:pt>
                <c:pt idx="156587">
                  <c:v>57197</c:v>
                </c:pt>
                <c:pt idx="156588">
                  <c:v>57197</c:v>
                </c:pt>
                <c:pt idx="156589">
                  <c:v>57197</c:v>
                </c:pt>
                <c:pt idx="156590">
                  <c:v>57197</c:v>
                </c:pt>
                <c:pt idx="156591">
                  <c:v>57197</c:v>
                </c:pt>
                <c:pt idx="156592">
                  <c:v>57197</c:v>
                </c:pt>
                <c:pt idx="156593">
                  <c:v>57197</c:v>
                </c:pt>
                <c:pt idx="156594">
                  <c:v>57197</c:v>
                </c:pt>
                <c:pt idx="156595">
                  <c:v>57197</c:v>
                </c:pt>
                <c:pt idx="156596">
                  <c:v>57197</c:v>
                </c:pt>
                <c:pt idx="156597">
                  <c:v>57197</c:v>
                </c:pt>
                <c:pt idx="156598">
                  <c:v>57197</c:v>
                </c:pt>
                <c:pt idx="156599">
                  <c:v>57197</c:v>
                </c:pt>
                <c:pt idx="156600">
                  <c:v>57197</c:v>
                </c:pt>
                <c:pt idx="156601">
                  <c:v>57197</c:v>
                </c:pt>
                <c:pt idx="156602">
                  <c:v>57197</c:v>
                </c:pt>
                <c:pt idx="156603">
                  <c:v>57197</c:v>
                </c:pt>
                <c:pt idx="156604">
                  <c:v>57197</c:v>
                </c:pt>
                <c:pt idx="156605">
                  <c:v>57197</c:v>
                </c:pt>
                <c:pt idx="156606">
                  <c:v>57197</c:v>
                </c:pt>
                <c:pt idx="156607">
                  <c:v>57197</c:v>
                </c:pt>
                <c:pt idx="156608">
                  <c:v>57197</c:v>
                </c:pt>
                <c:pt idx="156609">
                  <c:v>57197</c:v>
                </c:pt>
                <c:pt idx="156610">
                  <c:v>57197</c:v>
                </c:pt>
                <c:pt idx="156611">
                  <c:v>57197</c:v>
                </c:pt>
                <c:pt idx="156612">
                  <c:v>57197</c:v>
                </c:pt>
                <c:pt idx="156613">
                  <c:v>57197</c:v>
                </c:pt>
                <c:pt idx="156614">
                  <c:v>57197</c:v>
                </c:pt>
                <c:pt idx="156615">
                  <c:v>57197</c:v>
                </c:pt>
                <c:pt idx="156616">
                  <c:v>57197</c:v>
                </c:pt>
                <c:pt idx="156617">
                  <c:v>57197</c:v>
                </c:pt>
                <c:pt idx="156618">
                  <c:v>57197</c:v>
                </c:pt>
                <c:pt idx="156619">
                  <c:v>57197</c:v>
                </c:pt>
                <c:pt idx="156620">
                  <c:v>57197</c:v>
                </c:pt>
                <c:pt idx="156621">
                  <c:v>57197</c:v>
                </c:pt>
                <c:pt idx="156622">
                  <c:v>57197</c:v>
                </c:pt>
                <c:pt idx="156623">
                  <c:v>57197</c:v>
                </c:pt>
                <c:pt idx="156624">
                  <c:v>57197</c:v>
                </c:pt>
                <c:pt idx="156625">
                  <c:v>57197</c:v>
                </c:pt>
                <c:pt idx="156626">
                  <c:v>57197</c:v>
                </c:pt>
                <c:pt idx="156627">
                  <c:v>57197</c:v>
                </c:pt>
                <c:pt idx="156628">
                  <c:v>57197</c:v>
                </c:pt>
                <c:pt idx="156629">
                  <c:v>57197</c:v>
                </c:pt>
                <c:pt idx="156630">
                  <c:v>57197</c:v>
                </c:pt>
                <c:pt idx="156631">
                  <c:v>57197</c:v>
                </c:pt>
                <c:pt idx="156632">
                  <c:v>57197</c:v>
                </c:pt>
                <c:pt idx="156633">
                  <c:v>57197</c:v>
                </c:pt>
                <c:pt idx="156634">
                  <c:v>57197</c:v>
                </c:pt>
                <c:pt idx="156635">
                  <c:v>57197</c:v>
                </c:pt>
                <c:pt idx="156636">
                  <c:v>57197</c:v>
                </c:pt>
                <c:pt idx="156637">
                  <c:v>57197</c:v>
                </c:pt>
                <c:pt idx="156638">
                  <c:v>57197</c:v>
                </c:pt>
                <c:pt idx="156639">
                  <c:v>57197</c:v>
                </c:pt>
                <c:pt idx="156640">
                  <c:v>57197</c:v>
                </c:pt>
                <c:pt idx="156641">
                  <c:v>57197</c:v>
                </c:pt>
                <c:pt idx="156642">
                  <c:v>57197</c:v>
                </c:pt>
                <c:pt idx="156643">
                  <c:v>57197</c:v>
                </c:pt>
                <c:pt idx="156644">
                  <c:v>57197</c:v>
                </c:pt>
                <c:pt idx="156645">
                  <c:v>57197</c:v>
                </c:pt>
                <c:pt idx="156646">
                  <c:v>57197</c:v>
                </c:pt>
                <c:pt idx="156647">
                  <c:v>57197</c:v>
                </c:pt>
                <c:pt idx="156648">
                  <c:v>57197</c:v>
                </c:pt>
                <c:pt idx="156649">
                  <c:v>57197</c:v>
                </c:pt>
                <c:pt idx="156650">
                  <c:v>57197</c:v>
                </c:pt>
                <c:pt idx="156651">
                  <c:v>57197</c:v>
                </c:pt>
                <c:pt idx="156652">
                  <c:v>57197</c:v>
                </c:pt>
                <c:pt idx="156653">
                  <c:v>57197</c:v>
                </c:pt>
                <c:pt idx="156654">
                  <c:v>57197</c:v>
                </c:pt>
                <c:pt idx="156655">
                  <c:v>57197</c:v>
                </c:pt>
                <c:pt idx="156656">
                  <c:v>57197</c:v>
                </c:pt>
                <c:pt idx="156657">
                  <c:v>57197</c:v>
                </c:pt>
                <c:pt idx="156658">
                  <c:v>57197</c:v>
                </c:pt>
                <c:pt idx="156659">
                  <c:v>57197</c:v>
                </c:pt>
                <c:pt idx="156660">
                  <c:v>57197</c:v>
                </c:pt>
                <c:pt idx="156661">
                  <c:v>57197</c:v>
                </c:pt>
                <c:pt idx="156662">
                  <c:v>57197</c:v>
                </c:pt>
                <c:pt idx="156663">
                  <c:v>57197</c:v>
                </c:pt>
                <c:pt idx="156664">
                  <c:v>57197</c:v>
                </c:pt>
                <c:pt idx="156665">
                  <c:v>57197</c:v>
                </c:pt>
                <c:pt idx="156666">
                  <c:v>57197</c:v>
                </c:pt>
                <c:pt idx="156667">
                  <c:v>57197</c:v>
                </c:pt>
                <c:pt idx="156668">
                  <c:v>57197</c:v>
                </c:pt>
                <c:pt idx="156669">
                  <c:v>57197</c:v>
                </c:pt>
                <c:pt idx="156670">
                  <c:v>57197</c:v>
                </c:pt>
                <c:pt idx="156671">
                  <c:v>57197</c:v>
                </c:pt>
                <c:pt idx="156672">
                  <c:v>57197</c:v>
                </c:pt>
                <c:pt idx="156673">
                  <c:v>57197</c:v>
                </c:pt>
                <c:pt idx="156674">
                  <c:v>57197</c:v>
                </c:pt>
                <c:pt idx="156675">
                  <c:v>57197</c:v>
                </c:pt>
                <c:pt idx="156676">
                  <c:v>57197</c:v>
                </c:pt>
                <c:pt idx="156677">
                  <c:v>57197</c:v>
                </c:pt>
                <c:pt idx="156678">
                  <c:v>57197</c:v>
                </c:pt>
                <c:pt idx="156679">
                  <c:v>57197</c:v>
                </c:pt>
                <c:pt idx="156680">
                  <c:v>57197</c:v>
                </c:pt>
                <c:pt idx="156681">
                  <c:v>57197</c:v>
                </c:pt>
                <c:pt idx="156682">
                  <c:v>57197</c:v>
                </c:pt>
                <c:pt idx="156683">
                  <c:v>57197</c:v>
                </c:pt>
                <c:pt idx="156684">
                  <c:v>57197</c:v>
                </c:pt>
                <c:pt idx="156685">
                  <c:v>57197</c:v>
                </c:pt>
                <c:pt idx="156686">
                  <c:v>57197</c:v>
                </c:pt>
                <c:pt idx="156687">
                  <c:v>57197</c:v>
                </c:pt>
                <c:pt idx="156688">
                  <c:v>57197</c:v>
                </c:pt>
                <c:pt idx="156689">
                  <c:v>57197</c:v>
                </c:pt>
                <c:pt idx="156690">
                  <c:v>57197</c:v>
                </c:pt>
                <c:pt idx="156691">
                  <c:v>57197</c:v>
                </c:pt>
                <c:pt idx="156692">
                  <c:v>57197</c:v>
                </c:pt>
                <c:pt idx="156693">
                  <c:v>57197</c:v>
                </c:pt>
                <c:pt idx="156694">
                  <c:v>57197</c:v>
                </c:pt>
                <c:pt idx="156695">
                  <c:v>57197</c:v>
                </c:pt>
                <c:pt idx="156696">
                  <c:v>57197</c:v>
                </c:pt>
                <c:pt idx="156697">
                  <c:v>57197</c:v>
                </c:pt>
                <c:pt idx="156698">
                  <c:v>57197</c:v>
                </c:pt>
                <c:pt idx="156699">
                  <c:v>57197</c:v>
                </c:pt>
                <c:pt idx="156700">
                  <c:v>57197</c:v>
                </c:pt>
                <c:pt idx="156701">
                  <c:v>57197</c:v>
                </c:pt>
                <c:pt idx="156702">
                  <c:v>57197</c:v>
                </c:pt>
                <c:pt idx="156703">
                  <c:v>57197</c:v>
                </c:pt>
                <c:pt idx="156704">
                  <c:v>57197</c:v>
                </c:pt>
                <c:pt idx="156705">
                  <c:v>57197</c:v>
                </c:pt>
                <c:pt idx="156706">
                  <c:v>57197</c:v>
                </c:pt>
                <c:pt idx="156707">
                  <c:v>57197</c:v>
                </c:pt>
                <c:pt idx="156708">
                  <c:v>57197</c:v>
                </c:pt>
                <c:pt idx="156709">
                  <c:v>57197</c:v>
                </c:pt>
                <c:pt idx="156710">
                  <c:v>57197</c:v>
                </c:pt>
                <c:pt idx="156711">
                  <c:v>57197</c:v>
                </c:pt>
                <c:pt idx="156712">
                  <c:v>57197</c:v>
                </c:pt>
                <c:pt idx="156713">
                  <c:v>57197</c:v>
                </c:pt>
                <c:pt idx="156714">
                  <c:v>57197</c:v>
                </c:pt>
                <c:pt idx="156715">
                  <c:v>57197</c:v>
                </c:pt>
                <c:pt idx="156716">
                  <c:v>57197</c:v>
                </c:pt>
                <c:pt idx="156717">
                  <c:v>57197</c:v>
                </c:pt>
                <c:pt idx="156718">
                  <c:v>57197</c:v>
                </c:pt>
                <c:pt idx="156719">
                  <c:v>57197</c:v>
                </c:pt>
                <c:pt idx="156720">
                  <c:v>57197</c:v>
                </c:pt>
                <c:pt idx="156721">
                  <c:v>57197</c:v>
                </c:pt>
                <c:pt idx="156722">
                  <c:v>57197</c:v>
                </c:pt>
                <c:pt idx="156723">
                  <c:v>57197</c:v>
                </c:pt>
                <c:pt idx="156724">
                  <c:v>57197</c:v>
                </c:pt>
                <c:pt idx="156725">
                  <c:v>57197</c:v>
                </c:pt>
                <c:pt idx="156726">
                  <c:v>57197</c:v>
                </c:pt>
                <c:pt idx="156727">
                  <c:v>57197</c:v>
                </c:pt>
                <c:pt idx="156728">
                  <c:v>57197</c:v>
                </c:pt>
                <c:pt idx="156729">
                  <c:v>57197</c:v>
                </c:pt>
                <c:pt idx="156730">
                  <c:v>57197</c:v>
                </c:pt>
                <c:pt idx="156731">
                  <c:v>57197</c:v>
                </c:pt>
                <c:pt idx="156732">
                  <c:v>57197</c:v>
                </c:pt>
                <c:pt idx="156733">
                  <c:v>57197</c:v>
                </c:pt>
                <c:pt idx="156734">
                  <c:v>57197</c:v>
                </c:pt>
                <c:pt idx="156735">
                  <c:v>57197</c:v>
                </c:pt>
                <c:pt idx="156736">
                  <c:v>57197</c:v>
                </c:pt>
                <c:pt idx="156737">
                  <c:v>57197</c:v>
                </c:pt>
                <c:pt idx="156738">
                  <c:v>57197</c:v>
                </c:pt>
                <c:pt idx="156739">
                  <c:v>57197</c:v>
                </c:pt>
                <c:pt idx="156740">
                  <c:v>57197</c:v>
                </c:pt>
                <c:pt idx="156741">
                  <c:v>57197</c:v>
                </c:pt>
                <c:pt idx="156742">
                  <c:v>57197</c:v>
                </c:pt>
                <c:pt idx="156743">
                  <c:v>57197</c:v>
                </c:pt>
                <c:pt idx="156744">
                  <c:v>57197</c:v>
                </c:pt>
                <c:pt idx="156745">
                  <c:v>57197</c:v>
                </c:pt>
                <c:pt idx="156746">
                  <c:v>57197</c:v>
                </c:pt>
                <c:pt idx="156747">
                  <c:v>57197</c:v>
                </c:pt>
                <c:pt idx="156748">
                  <c:v>57197</c:v>
                </c:pt>
                <c:pt idx="156749">
                  <c:v>57197</c:v>
                </c:pt>
                <c:pt idx="156750">
                  <c:v>57197</c:v>
                </c:pt>
                <c:pt idx="156751">
                  <c:v>57197</c:v>
                </c:pt>
                <c:pt idx="156752">
                  <c:v>57197</c:v>
                </c:pt>
                <c:pt idx="156753">
                  <c:v>57197</c:v>
                </c:pt>
                <c:pt idx="156754">
                  <c:v>57197</c:v>
                </c:pt>
                <c:pt idx="156755">
                  <c:v>57197</c:v>
                </c:pt>
                <c:pt idx="156756">
                  <c:v>57197</c:v>
                </c:pt>
                <c:pt idx="156757">
                  <c:v>57197</c:v>
                </c:pt>
                <c:pt idx="156758">
                  <c:v>57197</c:v>
                </c:pt>
                <c:pt idx="156759">
                  <c:v>57197</c:v>
                </c:pt>
                <c:pt idx="156760">
                  <c:v>57197</c:v>
                </c:pt>
                <c:pt idx="156761">
                  <c:v>57197</c:v>
                </c:pt>
                <c:pt idx="156762">
                  <c:v>57197</c:v>
                </c:pt>
                <c:pt idx="156763">
                  <c:v>57197</c:v>
                </c:pt>
                <c:pt idx="156764">
                  <c:v>57197</c:v>
                </c:pt>
                <c:pt idx="156765">
                  <c:v>57197</c:v>
                </c:pt>
                <c:pt idx="156766">
                  <c:v>57197</c:v>
                </c:pt>
                <c:pt idx="156767">
                  <c:v>57197</c:v>
                </c:pt>
                <c:pt idx="156768">
                  <c:v>57197</c:v>
                </c:pt>
                <c:pt idx="156769">
                  <c:v>57197</c:v>
                </c:pt>
                <c:pt idx="156770">
                  <c:v>57197</c:v>
                </c:pt>
                <c:pt idx="156771">
                  <c:v>57197</c:v>
                </c:pt>
                <c:pt idx="156772">
                  <c:v>57197</c:v>
                </c:pt>
                <c:pt idx="156773">
                  <c:v>57197</c:v>
                </c:pt>
                <c:pt idx="156774">
                  <c:v>57197</c:v>
                </c:pt>
                <c:pt idx="156775">
                  <c:v>57197</c:v>
                </c:pt>
                <c:pt idx="156776">
                  <c:v>57197</c:v>
                </c:pt>
                <c:pt idx="156777">
                  <c:v>57197</c:v>
                </c:pt>
                <c:pt idx="156778">
                  <c:v>57197</c:v>
                </c:pt>
                <c:pt idx="156779">
                  <c:v>57197</c:v>
                </c:pt>
                <c:pt idx="156780">
                  <c:v>57197</c:v>
                </c:pt>
                <c:pt idx="156781">
                  <c:v>57197</c:v>
                </c:pt>
                <c:pt idx="156782">
                  <c:v>57197</c:v>
                </c:pt>
                <c:pt idx="156783">
                  <c:v>57197</c:v>
                </c:pt>
                <c:pt idx="156784">
                  <c:v>57197</c:v>
                </c:pt>
                <c:pt idx="156785">
                  <c:v>57197</c:v>
                </c:pt>
                <c:pt idx="156786">
                  <c:v>57197</c:v>
                </c:pt>
                <c:pt idx="156787">
                  <c:v>57197</c:v>
                </c:pt>
                <c:pt idx="156788">
                  <c:v>57197</c:v>
                </c:pt>
                <c:pt idx="156789">
                  <c:v>57197</c:v>
                </c:pt>
                <c:pt idx="156790">
                  <c:v>57197</c:v>
                </c:pt>
                <c:pt idx="156791">
                  <c:v>57197</c:v>
                </c:pt>
                <c:pt idx="156792">
                  <c:v>57197</c:v>
                </c:pt>
                <c:pt idx="156793">
                  <c:v>57197</c:v>
                </c:pt>
                <c:pt idx="156794">
                  <c:v>57197</c:v>
                </c:pt>
                <c:pt idx="156795">
                  <c:v>57197</c:v>
                </c:pt>
                <c:pt idx="156796">
                  <c:v>57197</c:v>
                </c:pt>
                <c:pt idx="156797">
                  <c:v>57197</c:v>
                </c:pt>
                <c:pt idx="156798">
                  <c:v>57197</c:v>
                </c:pt>
                <c:pt idx="156799">
                  <c:v>57197</c:v>
                </c:pt>
                <c:pt idx="156800">
                  <c:v>57197</c:v>
                </c:pt>
                <c:pt idx="156801">
                  <c:v>57197</c:v>
                </c:pt>
                <c:pt idx="156802">
                  <c:v>57197</c:v>
                </c:pt>
                <c:pt idx="156803">
                  <c:v>57197</c:v>
                </c:pt>
                <c:pt idx="156804">
                  <c:v>57197</c:v>
                </c:pt>
                <c:pt idx="156805">
                  <c:v>57197</c:v>
                </c:pt>
                <c:pt idx="156806">
                  <c:v>57197</c:v>
                </c:pt>
                <c:pt idx="156807">
                  <c:v>57197</c:v>
                </c:pt>
                <c:pt idx="156808">
                  <c:v>57197</c:v>
                </c:pt>
                <c:pt idx="156809">
                  <c:v>57197</c:v>
                </c:pt>
                <c:pt idx="156810">
                  <c:v>57197</c:v>
                </c:pt>
                <c:pt idx="156811">
                  <c:v>57197</c:v>
                </c:pt>
                <c:pt idx="156812">
                  <c:v>57197</c:v>
                </c:pt>
                <c:pt idx="156813">
                  <c:v>57197</c:v>
                </c:pt>
                <c:pt idx="156814">
                  <c:v>57197</c:v>
                </c:pt>
                <c:pt idx="156815">
                  <c:v>57197</c:v>
                </c:pt>
                <c:pt idx="156816">
                  <c:v>57197</c:v>
                </c:pt>
                <c:pt idx="156817">
                  <c:v>57197</c:v>
                </c:pt>
                <c:pt idx="156818">
                  <c:v>57197</c:v>
                </c:pt>
                <c:pt idx="156819">
                  <c:v>57197</c:v>
                </c:pt>
                <c:pt idx="156820">
                  <c:v>57197</c:v>
                </c:pt>
                <c:pt idx="156821">
                  <c:v>57197</c:v>
                </c:pt>
                <c:pt idx="156822">
                  <c:v>57197</c:v>
                </c:pt>
                <c:pt idx="156823">
                  <c:v>57197</c:v>
                </c:pt>
                <c:pt idx="156824">
                  <c:v>57197</c:v>
                </c:pt>
                <c:pt idx="156825">
                  <c:v>57197</c:v>
                </c:pt>
                <c:pt idx="156826">
                  <c:v>57197</c:v>
                </c:pt>
                <c:pt idx="156827">
                  <c:v>57197</c:v>
                </c:pt>
                <c:pt idx="156828">
                  <c:v>57197</c:v>
                </c:pt>
                <c:pt idx="156829">
                  <c:v>57197</c:v>
                </c:pt>
                <c:pt idx="156830">
                  <c:v>57197</c:v>
                </c:pt>
                <c:pt idx="156831">
                  <c:v>57197</c:v>
                </c:pt>
                <c:pt idx="156832">
                  <c:v>57197</c:v>
                </c:pt>
                <c:pt idx="156833">
                  <c:v>57197</c:v>
                </c:pt>
                <c:pt idx="156834">
                  <c:v>57197</c:v>
                </c:pt>
                <c:pt idx="156835">
                  <c:v>57197</c:v>
                </c:pt>
                <c:pt idx="156836">
                  <c:v>57197</c:v>
                </c:pt>
                <c:pt idx="156837">
                  <c:v>57197</c:v>
                </c:pt>
                <c:pt idx="156838">
                  <c:v>57197</c:v>
                </c:pt>
                <c:pt idx="156839">
                  <c:v>57197</c:v>
                </c:pt>
                <c:pt idx="156840">
                  <c:v>57197</c:v>
                </c:pt>
                <c:pt idx="156841">
                  <c:v>57197</c:v>
                </c:pt>
                <c:pt idx="156842">
                  <c:v>57197</c:v>
                </c:pt>
                <c:pt idx="156843">
                  <c:v>57197</c:v>
                </c:pt>
                <c:pt idx="156844">
                  <c:v>57197</c:v>
                </c:pt>
                <c:pt idx="156845">
                  <c:v>57197</c:v>
                </c:pt>
                <c:pt idx="156846">
                  <c:v>57197</c:v>
                </c:pt>
                <c:pt idx="156847">
                  <c:v>57197</c:v>
                </c:pt>
                <c:pt idx="156848">
                  <c:v>57197</c:v>
                </c:pt>
                <c:pt idx="156849">
                  <c:v>57197</c:v>
                </c:pt>
                <c:pt idx="156850">
                  <c:v>57197</c:v>
                </c:pt>
                <c:pt idx="156851">
                  <c:v>57197</c:v>
                </c:pt>
                <c:pt idx="156852">
                  <c:v>57197</c:v>
                </c:pt>
                <c:pt idx="156853">
                  <c:v>57197</c:v>
                </c:pt>
                <c:pt idx="156854">
                  <c:v>57197</c:v>
                </c:pt>
                <c:pt idx="156855">
                  <c:v>57197</c:v>
                </c:pt>
                <c:pt idx="156856">
                  <c:v>57197</c:v>
                </c:pt>
                <c:pt idx="156857">
                  <c:v>57197</c:v>
                </c:pt>
                <c:pt idx="156858">
                  <c:v>57197</c:v>
                </c:pt>
                <c:pt idx="156859">
                  <c:v>57197</c:v>
                </c:pt>
                <c:pt idx="156860">
                  <c:v>57197</c:v>
                </c:pt>
                <c:pt idx="156861">
                  <c:v>57197</c:v>
                </c:pt>
                <c:pt idx="156862">
                  <c:v>57197</c:v>
                </c:pt>
                <c:pt idx="156863">
                  <c:v>57197</c:v>
                </c:pt>
                <c:pt idx="156864">
                  <c:v>57197</c:v>
                </c:pt>
                <c:pt idx="156865">
                  <c:v>57197</c:v>
                </c:pt>
                <c:pt idx="156866">
                  <c:v>57197</c:v>
                </c:pt>
                <c:pt idx="156867">
                  <c:v>57197</c:v>
                </c:pt>
                <c:pt idx="156868">
                  <c:v>57197</c:v>
                </c:pt>
                <c:pt idx="156869">
                  <c:v>57197</c:v>
                </c:pt>
                <c:pt idx="156870">
                  <c:v>57197</c:v>
                </c:pt>
                <c:pt idx="156871">
                  <c:v>57197</c:v>
                </c:pt>
                <c:pt idx="156872">
                  <c:v>57197</c:v>
                </c:pt>
                <c:pt idx="156873">
                  <c:v>57197</c:v>
                </c:pt>
                <c:pt idx="156874">
                  <c:v>57197</c:v>
                </c:pt>
                <c:pt idx="156875">
                  <c:v>57197</c:v>
                </c:pt>
                <c:pt idx="156876">
                  <c:v>57197</c:v>
                </c:pt>
                <c:pt idx="156877">
                  <c:v>57197</c:v>
                </c:pt>
                <c:pt idx="156878">
                  <c:v>57197</c:v>
                </c:pt>
                <c:pt idx="156879">
                  <c:v>57197</c:v>
                </c:pt>
                <c:pt idx="156880">
                  <c:v>57197</c:v>
                </c:pt>
                <c:pt idx="156881">
                  <c:v>57197</c:v>
                </c:pt>
                <c:pt idx="156882">
                  <c:v>57197</c:v>
                </c:pt>
                <c:pt idx="156883">
                  <c:v>57197</c:v>
                </c:pt>
                <c:pt idx="156884">
                  <c:v>57197</c:v>
                </c:pt>
                <c:pt idx="156885">
                  <c:v>57197</c:v>
                </c:pt>
                <c:pt idx="156886">
                  <c:v>57197</c:v>
                </c:pt>
                <c:pt idx="156887">
                  <c:v>57197</c:v>
                </c:pt>
                <c:pt idx="156888">
                  <c:v>57197</c:v>
                </c:pt>
                <c:pt idx="156889">
                  <c:v>57197</c:v>
                </c:pt>
                <c:pt idx="156890">
                  <c:v>57197</c:v>
                </c:pt>
                <c:pt idx="156891">
                  <c:v>57197</c:v>
                </c:pt>
                <c:pt idx="156892">
                  <c:v>57197</c:v>
                </c:pt>
                <c:pt idx="156893">
                  <c:v>57197</c:v>
                </c:pt>
                <c:pt idx="156894">
                  <c:v>57197</c:v>
                </c:pt>
                <c:pt idx="156895">
                  <c:v>57197</c:v>
                </c:pt>
                <c:pt idx="156896">
                  <c:v>57197</c:v>
                </c:pt>
                <c:pt idx="156897">
                  <c:v>57197</c:v>
                </c:pt>
                <c:pt idx="156898">
                  <c:v>57197</c:v>
                </c:pt>
                <c:pt idx="156899">
                  <c:v>57197</c:v>
                </c:pt>
                <c:pt idx="156900">
                  <c:v>57197</c:v>
                </c:pt>
                <c:pt idx="156901">
                  <c:v>57197</c:v>
                </c:pt>
                <c:pt idx="156902">
                  <c:v>57197</c:v>
                </c:pt>
                <c:pt idx="156903">
                  <c:v>57197</c:v>
                </c:pt>
                <c:pt idx="156904">
                  <c:v>57197</c:v>
                </c:pt>
                <c:pt idx="156905">
                  <c:v>57197</c:v>
                </c:pt>
                <c:pt idx="156906">
                  <c:v>57197</c:v>
                </c:pt>
                <c:pt idx="156907">
                  <c:v>57197</c:v>
                </c:pt>
                <c:pt idx="156908">
                  <c:v>57197</c:v>
                </c:pt>
                <c:pt idx="156909">
                  <c:v>57197</c:v>
                </c:pt>
                <c:pt idx="156910">
                  <c:v>57197</c:v>
                </c:pt>
                <c:pt idx="156911">
                  <c:v>57197</c:v>
                </c:pt>
                <c:pt idx="156912">
                  <c:v>57197</c:v>
                </c:pt>
                <c:pt idx="156913">
                  <c:v>57197</c:v>
                </c:pt>
                <c:pt idx="156914">
                  <c:v>57197</c:v>
                </c:pt>
                <c:pt idx="156915">
                  <c:v>57197</c:v>
                </c:pt>
                <c:pt idx="156916">
                  <c:v>57197</c:v>
                </c:pt>
                <c:pt idx="156917">
                  <c:v>57197</c:v>
                </c:pt>
                <c:pt idx="156918">
                  <c:v>57197</c:v>
                </c:pt>
                <c:pt idx="156919">
                  <c:v>57197</c:v>
                </c:pt>
                <c:pt idx="156920">
                  <c:v>57197</c:v>
                </c:pt>
                <c:pt idx="156921">
                  <c:v>57197</c:v>
                </c:pt>
                <c:pt idx="156922">
                  <c:v>57197</c:v>
                </c:pt>
                <c:pt idx="156923">
                  <c:v>57197</c:v>
                </c:pt>
                <c:pt idx="156924">
                  <c:v>57197</c:v>
                </c:pt>
                <c:pt idx="156925">
                  <c:v>57197</c:v>
                </c:pt>
                <c:pt idx="156926">
                  <c:v>57197</c:v>
                </c:pt>
                <c:pt idx="156927">
                  <c:v>57197</c:v>
                </c:pt>
                <c:pt idx="156928">
                  <c:v>57197</c:v>
                </c:pt>
                <c:pt idx="156929">
                  <c:v>57197</c:v>
                </c:pt>
                <c:pt idx="156930">
                  <c:v>57197</c:v>
                </c:pt>
                <c:pt idx="156931">
                  <c:v>57197</c:v>
                </c:pt>
                <c:pt idx="156932">
                  <c:v>57197</c:v>
                </c:pt>
                <c:pt idx="156933">
                  <c:v>57197</c:v>
                </c:pt>
                <c:pt idx="156934">
                  <c:v>57197</c:v>
                </c:pt>
                <c:pt idx="156935">
                  <c:v>57197</c:v>
                </c:pt>
                <c:pt idx="156936">
                  <c:v>57197</c:v>
                </c:pt>
                <c:pt idx="156937">
                  <c:v>57197</c:v>
                </c:pt>
                <c:pt idx="156938">
                  <c:v>57197</c:v>
                </c:pt>
                <c:pt idx="156939">
                  <c:v>57197</c:v>
                </c:pt>
                <c:pt idx="156940">
                  <c:v>57197</c:v>
                </c:pt>
                <c:pt idx="156941">
                  <c:v>57197</c:v>
                </c:pt>
                <c:pt idx="156942">
                  <c:v>57197</c:v>
                </c:pt>
                <c:pt idx="156943">
                  <c:v>57197</c:v>
                </c:pt>
                <c:pt idx="156944">
                  <c:v>57197</c:v>
                </c:pt>
                <c:pt idx="156945">
                  <c:v>57197</c:v>
                </c:pt>
                <c:pt idx="156946">
                  <c:v>57197</c:v>
                </c:pt>
                <c:pt idx="156947">
                  <c:v>57197</c:v>
                </c:pt>
                <c:pt idx="156948">
                  <c:v>57197</c:v>
                </c:pt>
                <c:pt idx="156949">
                  <c:v>57197</c:v>
                </c:pt>
                <c:pt idx="156950">
                  <c:v>57197</c:v>
                </c:pt>
                <c:pt idx="156951">
                  <c:v>57197</c:v>
                </c:pt>
                <c:pt idx="156952">
                  <c:v>57197</c:v>
                </c:pt>
                <c:pt idx="156953">
                  <c:v>57197</c:v>
                </c:pt>
                <c:pt idx="156954">
                  <c:v>57197</c:v>
                </c:pt>
                <c:pt idx="156955">
                  <c:v>57197</c:v>
                </c:pt>
                <c:pt idx="156956">
                  <c:v>57197</c:v>
                </c:pt>
                <c:pt idx="156957">
                  <c:v>57197</c:v>
                </c:pt>
                <c:pt idx="156958">
                  <c:v>57197</c:v>
                </c:pt>
                <c:pt idx="156959">
                  <c:v>57197</c:v>
                </c:pt>
                <c:pt idx="156960">
                  <c:v>57197</c:v>
                </c:pt>
                <c:pt idx="156961">
                  <c:v>57197</c:v>
                </c:pt>
                <c:pt idx="156962">
                  <c:v>57197</c:v>
                </c:pt>
                <c:pt idx="156963">
                  <c:v>57197</c:v>
                </c:pt>
                <c:pt idx="156964">
                  <c:v>57197</c:v>
                </c:pt>
                <c:pt idx="156965">
                  <c:v>57197</c:v>
                </c:pt>
                <c:pt idx="156966">
                  <c:v>57197</c:v>
                </c:pt>
                <c:pt idx="156967">
                  <c:v>57197</c:v>
                </c:pt>
                <c:pt idx="156968">
                  <c:v>57197</c:v>
                </c:pt>
                <c:pt idx="156969">
                  <c:v>57197</c:v>
                </c:pt>
                <c:pt idx="156970">
                  <c:v>57197</c:v>
                </c:pt>
                <c:pt idx="156971">
                  <c:v>57197</c:v>
                </c:pt>
                <c:pt idx="156972">
                  <c:v>57197</c:v>
                </c:pt>
                <c:pt idx="156973">
                  <c:v>57197</c:v>
                </c:pt>
                <c:pt idx="156974">
                  <c:v>57197</c:v>
                </c:pt>
                <c:pt idx="156975">
                  <c:v>57197</c:v>
                </c:pt>
                <c:pt idx="156976">
                  <c:v>57197</c:v>
                </c:pt>
                <c:pt idx="156977">
                  <c:v>57197</c:v>
                </c:pt>
                <c:pt idx="156978">
                  <c:v>57197</c:v>
                </c:pt>
                <c:pt idx="156979">
                  <c:v>57197</c:v>
                </c:pt>
                <c:pt idx="156980">
                  <c:v>57197</c:v>
                </c:pt>
                <c:pt idx="156981">
                  <c:v>57197</c:v>
                </c:pt>
                <c:pt idx="156982">
                  <c:v>57197</c:v>
                </c:pt>
                <c:pt idx="156983">
                  <c:v>57197</c:v>
                </c:pt>
                <c:pt idx="156984">
                  <c:v>57197</c:v>
                </c:pt>
                <c:pt idx="156985">
                  <c:v>57197</c:v>
                </c:pt>
                <c:pt idx="156986">
                  <c:v>57197</c:v>
                </c:pt>
                <c:pt idx="156987">
                  <c:v>57197</c:v>
                </c:pt>
                <c:pt idx="156988">
                  <c:v>57197</c:v>
                </c:pt>
                <c:pt idx="156989">
                  <c:v>57197</c:v>
                </c:pt>
                <c:pt idx="156990">
                  <c:v>57197</c:v>
                </c:pt>
                <c:pt idx="156991">
                  <c:v>57197</c:v>
                </c:pt>
                <c:pt idx="156992">
                  <c:v>57197</c:v>
                </c:pt>
                <c:pt idx="156993">
                  <c:v>57197</c:v>
                </c:pt>
                <c:pt idx="156994">
                  <c:v>57197</c:v>
                </c:pt>
                <c:pt idx="156995">
                  <c:v>57197</c:v>
                </c:pt>
                <c:pt idx="156996">
                  <c:v>57197</c:v>
                </c:pt>
                <c:pt idx="156997">
                  <c:v>57197</c:v>
                </c:pt>
                <c:pt idx="156998">
                  <c:v>57197</c:v>
                </c:pt>
                <c:pt idx="156999">
                  <c:v>57197</c:v>
                </c:pt>
                <c:pt idx="157000">
                  <c:v>57197</c:v>
                </c:pt>
                <c:pt idx="157001">
                  <c:v>57197</c:v>
                </c:pt>
                <c:pt idx="157002">
                  <c:v>57197</c:v>
                </c:pt>
                <c:pt idx="157003">
                  <c:v>57197</c:v>
                </c:pt>
                <c:pt idx="157004">
                  <c:v>57197</c:v>
                </c:pt>
                <c:pt idx="157005">
                  <c:v>57197</c:v>
                </c:pt>
                <c:pt idx="157006">
                  <c:v>57197</c:v>
                </c:pt>
                <c:pt idx="157007">
                  <c:v>57197</c:v>
                </c:pt>
                <c:pt idx="157008">
                  <c:v>57197</c:v>
                </c:pt>
                <c:pt idx="157009">
                  <c:v>57197</c:v>
                </c:pt>
                <c:pt idx="157010">
                  <c:v>57197</c:v>
                </c:pt>
                <c:pt idx="157011">
                  <c:v>57197</c:v>
                </c:pt>
                <c:pt idx="157012">
                  <c:v>57197</c:v>
                </c:pt>
                <c:pt idx="157013">
                  <c:v>57197</c:v>
                </c:pt>
                <c:pt idx="157014">
                  <c:v>57197</c:v>
                </c:pt>
                <c:pt idx="157015">
                  <c:v>57197</c:v>
                </c:pt>
                <c:pt idx="157016">
                  <c:v>57197</c:v>
                </c:pt>
                <c:pt idx="157017">
                  <c:v>57197</c:v>
                </c:pt>
                <c:pt idx="157018">
                  <c:v>57197</c:v>
                </c:pt>
                <c:pt idx="157019">
                  <c:v>57197</c:v>
                </c:pt>
                <c:pt idx="157020">
                  <c:v>57197</c:v>
                </c:pt>
                <c:pt idx="157021">
                  <c:v>57197</c:v>
                </c:pt>
                <c:pt idx="157022">
                  <c:v>57197</c:v>
                </c:pt>
                <c:pt idx="157023">
                  <c:v>57197</c:v>
                </c:pt>
                <c:pt idx="157024">
                  <c:v>57197</c:v>
                </c:pt>
                <c:pt idx="157025">
                  <c:v>57197</c:v>
                </c:pt>
                <c:pt idx="157026">
                  <c:v>57197</c:v>
                </c:pt>
                <c:pt idx="157027">
                  <c:v>57197</c:v>
                </c:pt>
                <c:pt idx="157028">
                  <c:v>57197</c:v>
                </c:pt>
                <c:pt idx="157029">
                  <c:v>57197</c:v>
                </c:pt>
                <c:pt idx="157030">
                  <c:v>57197</c:v>
                </c:pt>
                <c:pt idx="157031">
                  <c:v>57197</c:v>
                </c:pt>
                <c:pt idx="157032">
                  <c:v>57197</c:v>
                </c:pt>
                <c:pt idx="157033">
                  <c:v>57197</c:v>
                </c:pt>
                <c:pt idx="157034">
                  <c:v>57197</c:v>
                </c:pt>
                <c:pt idx="157035">
                  <c:v>57197</c:v>
                </c:pt>
                <c:pt idx="157036">
                  <c:v>57197</c:v>
                </c:pt>
                <c:pt idx="157037">
                  <c:v>57197</c:v>
                </c:pt>
                <c:pt idx="157038">
                  <c:v>57197</c:v>
                </c:pt>
                <c:pt idx="157039">
                  <c:v>57197</c:v>
                </c:pt>
                <c:pt idx="157040">
                  <c:v>57197</c:v>
                </c:pt>
                <c:pt idx="157041">
                  <c:v>57197</c:v>
                </c:pt>
                <c:pt idx="157042">
                  <c:v>57197</c:v>
                </c:pt>
                <c:pt idx="157043">
                  <c:v>57197</c:v>
                </c:pt>
                <c:pt idx="157044">
                  <c:v>57197</c:v>
                </c:pt>
                <c:pt idx="157045">
                  <c:v>57197</c:v>
                </c:pt>
                <c:pt idx="157046">
                  <c:v>57197</c:v>
                </c:pt>
                <c:pt idx="157047">
                  <c:v>57197</c:v>
                </c:pt>
                <c:pt idx="157048">
                  <c:v>57197</c:v>
                </c:pt>
                <c:pt idx="157049">
                  <c:v>57197</c:v>
                </c:pt>
                <c:pt idx="157050">
                  <c:v>57197</c:v>
                </c:pt>
                <c:pt idx="157051">
                  <c:v>57197</c:v>
                </c:pt>
                <c:pt idx="157052">
                  <c:v>57197</c:v>
                </c:pt>
                <c:pt idx="157053">
                  <c:v>57197</c:v>
                </c:pt>
                <c:pt idx="157054">
                  <c:v>57197</c:v>
                </c:pt>
                <c:pt idx="157055">
                  <c:v>57197</c:v>
                </c:pt>
                <c:pt idx="157056">
                  <c:v>57197</c:v>
                </c:pt>
                <c:pt idx="157057">
                  <c:v>57197</c:v>
                </c:pt>
                <c:pt idx="157058">
                  <c:v>57197</c:v>
                </c:pt>
                <c:pt idx="157059">
                  <c:v>57197</c:v>
                </c:pt>
                <c:pt idx="157060">
                  <c:v>57197</c:v>
                </c:pt>
                <c:pt idx="157061">
                  <c:v>57197</c:v>
                </c:pt>
                <c:pt idx="157062">
                  <c:v>57197</c:v>
                </c:pt>
                <c:pt idx="157063">
                  <c:v>57197</c:v>
                </c:pt>
                <c:pt idx="157064">
                  <c:v>57197</c:v>
                </c:pt>
                <c:pt idx="157065">
                  <c:v>57197</c:v>
                </c:pt>
                <c:pt idx="157066">
                  <c:v>57197</c:v>
                </c:pt>
                <c:pt idx="157067">
                  <c:v>57197</c:v>
                </c:pt>
                <c:pt idx="157068">
                  <c:v>57197</c:v>
                </c:pt>
                <c:pt idx="157069">
                  <c:v>57197</c:v>
                </c:pt>
                <c:pt idx="157070">
                  <c:v>57197</c:v>
                </c:pt>
                <c:pt idx="157071">
                  <c:v>57197</c:v>
                </c:pt>
                <c:pt idx="157072">
                  <c:v>57197</c:v>
                </c:pt>
                <c:pt idx="157073">
                  <c:v>57197</c:v>
                </c:pt>
                <c:pt idx="157074">
                  <c:v>57197</c:v>
                </c:pt>
                <c:pt idx="157075">
                  <c:v>57197</c:v>
                </c:pt>
                <c:pt idx="157076">
                  <c:v>57197</c:v>
                </c:pt>
                <c:pt idx="157077">
                  <c:v>57197</c:v>
                </c:pt>
                <c:pt idx="157078">
                  <c:v>57197</c:v>
                </c:pt>
                <c:pt idx="157079">
                  <c:v>57197</c:v>
                </c:pt>
                <c:pt idx="157080">
                  <c:v>57197</c:v>
                </c:pt>
                <c:pt idx="157081">
                  <c:v>57197</c:v>
                </c:pt>
                <c:pt idx="157082">
                  <c:v>57197</c:v>
                </c:pt>
                <c:pt idx="157083">
                  <c:v>57197</c:v>
                </c:pt>
                <c:pt idx="157084">
                  <c:v>57197</c:v>
                </c:pt>
                <c:pt idx="157085">
                  <c:v>57197</c:v>
                </c:pt>
                <c:pt idx="157086">
                  <c:v>57197</c:v>
                </c:pt>
                <c:pt idx="157087">
                  <c:v>57197</c:v>
                </c:pt>
                <c:pt idx="157088">
                  <c:v>57197</c:v>
                </c:pt>
                <c:pt idx="157089">
                  <c:v>57197</c:v>
                </c:pt>
                <c:pt idx="157090">
                  <c:v>57197</c:v>
                </c:pt>
                <c:pt idx="157091">
                  <c:v>57197</c:v>
                </c:pt>
                <c:pt idx="157092">
                  <c:v>57197</c:v>
                </c:pt>
                <c:pt idx="157093">
                  <c:v>57197</c:v>
                </c:pt>
                <c:pt idx="157094">
                  <c:v>57197</c:v>
                </c:pt>
                <c:pt idx="157095">
                  <c:v>57197</c:v>
                </c:pt>
                <c:pt idx="157096">
                  <c:v>57197</c:v>
                </c:pt>
                <c:pt idx="157097">
                  <c:v>57197</c:v>
                </c:pt>
                <c:pt idx="157098">
                  <c:v>57197</c:v>
                </c:pt>
                <c:pt idx="157099">
                  <c:v>57197</c:v>
                </c:pt>
                <c:pt idx="157100">
                  <c:v>57197</c:v>
                </c:pt>
                <c:pt idx="157101">
                  <c:v>57197</c:v>
                </c:pt>
                <c:pt idx="157102">
                  <c:v>57197</c:v>
                </c:pt>
                <c:pt idx="157103">
                  <c:v>57197</c:v>
                </c:pt>
                <c:pt idx="157104">
                  <c:v>57197</c:v>
                </c:pt>
                <c:pt idx="157105">
                  <c:v>57197</c:v>
                </c:pt>
                <c:pt idx="157106">
                  <c:v>57197</c:v>
                </c:pt>
                <c:pt idx="157107">
                  <c:v>57197</c:v>
                </c:pt>
                <c:pt idx="157108">
                  <c:v>57197</c:v>
                </c:pt>
                <c:pt idx="157109">
                  <c:v>57197</c:v>
                </c:pt>
                <c:pt idx="157110">
                  <c:v>57197</c:v>
                </c:pt>
                <c:pt idx="157111">
                  <c:v>57197</c:v>
                </c:pt>
                <c:pt idx="157112">
                  <c:v>57197</c:v>
                </c:pt>
                <c:pt idx="157113">
                  <c:v>57197</c:v>
                </c:pt>
                <c:pt idx="157114">
                  <c:v>57197</c:v>
                </c:pt>
                <c:pt idx="157115">
                  <c:v>57197</c:v>
                </c:pt>
                <c:pt idx="157116">
                  <c:v>57197</c:v>
                </c:pt>
                <c:pt idx="157117">
                  <c:v>57197</c:v>
                </c:pt>
                <c:pt idx="157118">
                  <c:v>57197</c:v>
                </c:pt>
                <c:pt idx="157119">
                  <c:v>57197</c:v>
                </c:pt>
                <c:pt idx="157120">
                  <c:v>57197</c:v>
                </c:pt>
                <c:pt idx="157121">
                  <c:v>57197</c:v>
                </c:pt>
                <c:pt idx="157122">
                  <c:v>57197</c:v>
                </c:pt>
                <c:pt idx="157123">
                  <c:v>57197</c:v>
                </c:pt>
                <c:pt idx="157124">
                  <c:v>57197</c:v>
                </c:pt>
                <c:pt idx="157125">
                  <c:v>57197</c:v>
                </c:pt>
                <c:pt idx="157126">
                  <c:v>57197</c:v>
                </c:pt>
                <c:pt idx="157127">
                  <c:v>57197</c:v>
                </c:pt>
                <c:pt idx="157128">
                  <c:v>57197</c:v>
                </c:pt>
                <c:pt idx="157129">
                  <c:v>57197</c:v>
                </c:pt>
                <c:pt idx="157130">
                  <c:v>57197</c:v>
                </c:pt>
                <c:pt idx="157131">
                  <c:v>57197</c:v>
                </c:pt>
                <c:pt idx="157132">
                  <c:v>57197</c:v>
                </c:pt>
                <c:pt idx="157133">
                  <c:v>57197</c:v>
                </c:pt>
                <c:pt idx="157134">
                  <c:v>57197</c:v>
                </c:pt>
                <c:pt idx="157135">
                  <c:v>57197</c:v>
                </c:pt>
                <c:pt idx="157136">
                  <c:v>57197</c:v>
                </c:pt>
                <c:pt idx="157137">
                  <c:v>57197</c:v>
                </c:pt>
                <c:pt idx="157138">
                  <c:v>57197</c:v>
                </c:pt>
                <c:pt idx="157139">
                  <c:v>57197</c:v>
                </c:pt>
                <c:pt idx="157140">
                  <c:v>57197</c:v>
                </c:pt>
                <c:pt idx="157141">
                  <c:v>57197</c:v>
                </c:pt>
                <c:pt idx="157142">
                  <c:v>57197</c:v>
                </c:pt>
                <c:pt idx="157143">
                  <c:v>57197</c:v>
                </c:pt>
                <c:pt idx="157144">
                  <c:v>57197</c:v>
                </c:pt>
                <c:pt idx="157145">
                  <c:v>57197</c:v>
                </c:pt>
                <c:pt idx="157146">
                  <c:v>57197</c:v>
                </c:pt>
                <c:pt idx="157147">
                  <c:v>57197</c:v>
                </c:pt>
                <c:pt idx="157148">
                  <c:v>57197</c:v>
                </c:pt>
                <c:pt idx="157149">
                  <c:v>57197</c:v>
                </c:pt>
                <c:pt idx="157150">
                  <c:v>57197</c:v>
                </c:pt>
                <c:pt idx="157151">
                  <c:v>57197</c:v>
                </c:pt>
                <c:pt idx="157152">
                  <c:v>57197</c:v>
                </c:pt>
                <c:pt idx="157153">
                  <c:v>57197</c:v>
                </c:pt>
                <c:pt idx="157154">
                  <c:v>57197</c:v>
                </c:pt>
                <c:pt idx="157155">
                  <c:v>57197</c:v>
                </c:pt>
                <c:pt idx="157156">
                  <c:v>57197</c:v>
                </c:pt>
                <c:pt idx="157157">
                  <c:v>57197</c:v>
                </c:pt>
                <c:pt idx="157158">
                  <c:v>57197</c:v>
                </c:pt>
                <c:pt idx="157159">
                  <c:v>57197</c:v>
                </c:pt>
                <c:pt idx="157160">
                  <c:v>57197</c:v>
                </c:pt>
                <c:pt idx="157161">
                  <c:v>57197</c:v>
                </c:pt>
                <c:pt idx="157162">
                  <c:v>57197</c:v>
                </c:pt>
                <c:pt idx="157163">
                  <c:v>57197</c:v>
                </c:pt>
                <c:pt idx="157164">
                  <c:v>57197</c:v>
                </c:pt>
                <c:pt idx="157165">
                  <c:v>57197</c:v>
                </c:pt>
                <c:pt idx="157166">
                  <c:v>57197</c:v>
                </c:pt>
                <c:pt idx="157167">
                  <c:v>57197</c:v>
                </c:pt>
                <c:pt idx="157168">
                  <c:v>57197</c:v>
                </c:pt>
                <c:pt idx="157169">
                  <c:v>57197</c:v>
                </c:pt>
                <c:pt idx="157170">
                  <c:v>57197</c:v>
                </c:pt>
                <c:pt idx="157171">
                  <c:v>57197</c:v>
                </c:pt>
                <c:pt idx="157172">
                  <c:v>57197</c:v>
                </c:pt>
                <c:pt idx="157173">
                  <c:v>57197</c:v>
                </c:pt>
                <c:pt idx="157174">
                  <c:v>57197</c:v>
                </c:pt>
                <c:pt idx="157175">
                  <c:v>57197</c:v>
                </c:pt>
                <c:pt idx="157176">
                  <c:v>57197</c:v>
                </c:pt>
                <c:pt idx="157177">
                  <c:v>57197</c:v>
                </c:pt>
                <c:pt idx="157178">
                  <c:v>57197</c:v>
                </c:pt>
                <c:pt idx="157179">
                  <c:v>57197</c:v>
                </c:pt>
                <c:pt idx="157180">
                  <c:v>57197</c:v>
                </c:pt>
                <c:pt idx="157181">
                  <c:v>57197</c:v>
                </c:pt>
                <c:pt idx="157182">
                  <c:v>57197</c:v>
                </c:pt>
                <c:pt idx="157183">
                  <c:v>57197</c:v>
                </c:pt>
                <c:pt idx="157184">
                  <c:v>57197</c:v>
                </c:pt>
                <c:pt idx="157185">
                  <c:v>57197</c:v>
                </c:pt>
                <c:pt idx="157186">
                  <c:v>57197</c:v>
                </c:pt>
                <c:pt idx="157187">
                  <c:v>57197</c:v>
                </c:pt>
                <c:pt idx="157188">
                  <c:v>57197</c:v>
                </c:pt>
                <c:pt idx="157189">
                  <c:v>57197</c:v>
                </c:pt>
                <c:pt idx="157190">
                  <c:v>57197</c:v>
                </c:pt>
                <c:pt idx="157191">
                  <c:v>57197</c:v>
                </c:pt>
                <c:pt idx="157192">
                  <c:v>57197</c:v>
                </c:pt>
                <c:pt idx="157193">
                  <c:v>57197</c:v>
                </c:pt>
                <c:pt idx="157194">
                  <c:v>57197</c:v>
                </c:pt>
                <c:pt idx="157195">
                  <c:v>57197</c:v>
                </c:pt>
                <c:pt idx="157196">
                  <c:v>57197</c:v>
                </c:pt>
                <c:pt idx="157197">
                  <c:v>57197</c:v>
                </c:pt>
                <c:pt idx="157198">
                  <c:v>57197</c:v>
                </c:pt>
                <c:pt idx="157199">
                  <c:v>57197</c:v>
                </c:pt>
                <c:pt idx="157200">
                  <c:v>57197</c:v>
                </c:pt>
                <c:pt idx="157201">
                  <c:v>57197</c:v>
                </c:pt>
                <c:pt idx="157202">
                  <c:v>57197</c:v>
                </c:pt>
                <c:pt idx="157203">
                  <c:v>57197</c:v>
                </c:pt>
                <c:pt idx="157204">
                  <c:v>57197</c:v>
                </c:pt>
                <c:pt idx="157205">
                  <c:v>57197</c:v>
                </c:pt>
                <c:pt idx="157206">
                  <c:v>57197</c:v>
                </c:pt>
                <c:pt idx="157207">
                  <c:v>57197</c:v>
                </c:pt>
                <c:pt idx="157208">
                  <c:v>57197</c:v>
                </c:pt>
                <c:pt idx="157209">
                  <c:v>57197</c:v>
                </c:pt>
                <c:pt idx="157210">
                  <c:v>57197</c:v>
                </c:pt>
                <c:pt idx="157211">
                  <c:v>57197</c:v>
                </c:pt>
                <c:pt idx="157212">
                  <c:v>57197</c:v>
                </c:pt>
                <c:pt idx="157213">
                  <c:v>57197</c:v>
                </c:pt>
                <c:pt idx="157214">
                  <c:v>57197</c:v>
                </c:pt>
                <c:pt idx="157215">
                  <c:v>57197</c:v>
                </c:pt>
                <c:pt idx="157216">
                  <c:v>57197</c:v>
                </c:pt>
                <c:pt idx="157217">
                  <c:v>57197</c:v>
                </c:pt>
                <c:pt idx="157218">
                  <c:v>57197</c:v>
                </c:pt>
                <c:pt idx="157219">
                  <c:v>57197</c:v>
                </c:pt>
                <c:pt idx="157220">
                  <c:v>57197</c:v>
                </c:pt>
                <c:pt idx="157221">
                  <c:v>57197</c:v>
                </c:pt>
                <c:pt idx="157222">
                  <c:v>57197</c:v>
                </c:pt>
                <c:pt idx="157223">
                  <c:v>57197</c:v>
                </c:pt>
                <c:pt idx="157224">
                  <c:v>57197</c:v>
                </c:pt>
                <c:pt idx="157225">
                  <c:v>57197</c:v>
                </c:pt>
                <c:pt idx="157226">
                  <c:v>57197</c:v>
                </c:pt>
                <c:pt idx="157227">
                  <c:v>57197</c:v>
                </c:pt>
                <c:pt idx="157228">
                  <c:v>57197</c:v>
                </c:pt>
                <c:pt idx="157229">
                  <c:v>57197</c:v>
                </c:pt>
                <c:pt idx="157230">
                  <c:v>57197</c:v>
                </c:pt>
                <c:pt idx="157231">
                  <c:v>57197</c:v>
                </c:pt>
                <c:pt idx="157232">
                  <c:v>57197</c:v>
                </c:pt>
                <c:pt idx="157233">
                  <c:v>57197</c:v>
                </c:pt>
                <c:pt idx="157234">
                  <c:v>57197</c:v>
                </c:pt>
                <c:pt idx="157235">
                  <c:v>57197</c:v>
                </c:pt>
                <c:pt idx="157236">
                  <c:v>57197</c:v>
                </c:pt>
                <c:pt idx="157237">
                  <c:v>57197</c:v>
                </c:pt>
                <c:pt idx="157238">
                  <c:v>57197</c:v>
                </c:pt>
                <c:pt idx="157239">
                  <c:v>57197</c:v>
                </c:pt>
                <c:pt idx="157240">
                  <c:v>57197</c:v>
                </c:pt>
                <c:pt idx="157241">
                  <c:v>57197</c:v>
                </c:pt>
                <c:pt idx="157242">
                  <c:v>57197</c:v>
                </c:pt>
                <c:pt idx="157243">
                  <c:v>57197</c:v>
                </c:pt>
                <c:pt idx="157244">
                  <c:v>57197</c:v>
                </c:pt>
                <c:pt idx="157245">
                  <c:v>57197</c:v>
                </c:pt>
                <c:pt idx="157246">
                  <c:v>57197</c:v>
                </c:pt>
                <c:pt idx="157247">
                  <c:v>57197</c:v>
                </c:pt>
                <c:pt idx="157248">
                  <c:v>57197</c:v>
                </c:pt>
                <c:pt idx="157249">
                  <c:v>57197</c:v>
                </c:pt>
                <c:pt idx="157250">
                  <c:v>57197</c:v>
                </c:pt>
                <c:pt idx="157251">
                  <c:v>57197</c:v>
                </c:pt>
                <c:pt idx="157252">
                  <c:v>57197</c:v>
                </c:pt>
                <c:pt idx="157253">
                  <c:v>57197</c:v>
                </c:pt>
                <c:pt idx="157254">
                  <c:v>57197</c:v>
                </c:pt>
                <c:pt idx="157255">
                  <c:v>57197</c:v>
                </c:pt>
                <c:pt idx="157256">
                  <c:v>57197</c:v>
                </c:pt>
                <c:pt idx="157257">
                  <c:v>57197</c:v>
                </c:pt>
                <c:pt idx="157258">
                  <c:v>57197</c:v>
                </c:pt>
                <c:pt idx="157259">
                  <c:v>57197</c:v>
                </c:pt>
                <c:pt idx="157260">
                  <c:v>57197</c:v>
                </c:pt>
                <c:pt idx="157261">
                  <c:v>57197</c:v>
                </c:pt>
                <c:pt idx="157262">
                  <c:v>57197</c:v>
                </c:pt>
                <c:pt idx="157263">
                  <c:v>57197</c:v>
                </c:pt>
                <c:pt idx="157264">
                  <c:v>57197</c:v>
                </c:pt>
                <c:pt idx="157265">
                  <c:v>57197</c:v>
                </c:pt>
                <c:pt idx="157266">
                  <c:v>57197</c:v>
                </c:pt>
                <c:pt idx="157267">
                  <c:v>57197</c:v>
                </c:pt>
                <c:pt idx="157268">
                  <c:v>57197</c:v>
                </c:pt>
                <c:pt idx="157269">
                  <c:v>57197</c:v>
                </c:pt>
                <c:pt idx="157270">
                  <c:v>57197</c:v>
                </c:pt>
                <c:pt idx="157271">
                  <c:v>57197</c:v>
                </c:pt>
                <c:pt idx="157272">
                  <c:v>57197</c:v>
                </c:pt>
                <c:pt idx="157273">
                  <c:v>57197</c:v>
                </c:pt>
                <c:pt idx="157274">
                  <c:v>57197</c:v>
                </c:pt>
                <c:pt idx="157275">
                  <c:v>57197</c:v>
                </c:pt>
                <c:pt idx="157276">
                  <c:v>57197</c:v>
                </c:pt>
                <c:pt idx="157277">
                  <c:v>57197</c:v>
                </c:pt>
                <c:pt idx="157278">
                  <c:v>57197</c:v>
                </c:pt>
                <c:pt idx="157279">
                  <c:v>57197</c:v>
                </c:pt>
                <c:pt idx="157280">
                  <c:v>57197</c:v>
                </c:pt>
                <c:pt idx="157281">
                  <c:v>57197</c:v>
                </c:pt>
                <c:pt idx="157282">
                  <c:v>57197</c:v>
                </c:pt>
                <c:pt idx="157283">
                  <c:v>57197</c:v>
                </c:pt>
                <c:pt idx="157284">
                  <c:v>57197</c:v>
                </c:pt>
                <c:pt idx="157285">
                  <c:v>57197</c:v>
                </c:pt>
                <c:pt idx="157286">
                  <c:v>57197</c:v>
                </c:pt>
                <c:pt idx="157287">
                  <c:v>57197</c:v>
                </c:pt>
                <c:pt idx="157288">
                  <c:v>57197</c:v>
                </c:pt>
                <c:pt idx="157289">
                  <c:v>57197</c:v>
                </c:pt>
                <c:pt idx="157290">
                  <c:v>57197</c:v>
                </c:pt>
                <c:pt idx="157291">
                  <c:v>57197</c:v>
                </c:pt>
                <c:pt idx="157292">
                  <c:v>57197</c:v>
                </c:pt>
                <c:pt idx="157293">
                  <c:v>57197</c:v>
                </c:pt>
                <c:pt idx="157294">
                  <c:v>57197</c:v>
                </c:pt>
                <c:pt idx="157295">
                  <c:v>57197</c:v>
                </c:pt>
                <c:pt idx="157296">
                  <c:v>57197</c:v>
                </c:pt>
                <c:pt idx="157297">
                  <c:v>57197</c:v>
                </c:pt>
                <c:pt idx="157298">
                  <c:v>57197</c:v>
                </c:pt>
                <c:pt idx="157299">
                  <c:v>57197</c:v>
                </c:pt>
                <c:pt idx="157300">
                  <c:v>57197</c:v>
                </c:pt>
                <c:pt idx="157301">
                  <c:v>57197</c:v>
                </c:pt>
                <c:pt idx="157302">
                  <c:v>57197</c:v>
                </c:pt>
                <c:pt idx="157303">
                  <c:v>57197</c:v>
                </c:pt>
                <c:pt idx="157304">
                  <c:v>57197</c:v>
                </c:pt>
                <c:pt idx="157305">
                  <c:v>57197</c:v>
                </c:pt>
                <c:pt idx="157306">
                  <c:v>57197</c:v>
                </c:pt>
                <c:pt idx="157307">
                  <c:v>57197</c:v>
                </c:pt>
                <c:pt idx="157308">
                  <c:v>57197</c:v>
                </c:pt>
                <c:pt idx="157309">
                  <c:v>57197</c:v>
                </c:pt>
                <c:pt idx="157310">
                  <c:v>57197</c:v>
                </c:pt>
                <c:pt idx="157311">
                  <c:v>57197</c:v>
                </c:pt>
                <c:pt idx="157312">
                  <c:v>57197</c:v>
                </c:pt>
                <c:pt idx="157313">
                  <c:v>57197</c:v>
                </c:pt>
                <c:pt idx="157314">
                  <c:v>57197</c:v>
                </c:pt>
                <c:pt idx="157315">
                  <c:v>57197</c:v>
                </c:pt>
                <c:pt idx="157316">
                  <c:v>57197</c:v>
                </c:pt>
                <c:pt idx="157317">
                  <c:v>57197</c:v>
                </c:pt>
                <c:pt idx="157318">
                  <c:v>57197</c:v>
                </c:pt>
                <c:pt idx="157319">
                  <c:v>57197</c:v>
                </c:pt>
                <c:pt idx="157320">
                  <c:v>57197</c:v>
                </c:pt>
                <c:pt idx="157321">
                  <c:v>57197</c:v>
                </c:pt>
                <c:pt idx="157322">
                  <c:v>57197</c:v>
                </c:pt>
                <c:pt idx="157323">
                  <c:v>57197</c:v>
                </c:pt>
                <c:pt idx="157324">
                  <c:v>57197</c:v>
                </c:pt>
                <c:pt idx="157325">
                  <c:v>57197</c:v>
                </c:pt>
                <c:pt idx="157326">
                  <c:v>57197</c:v>
                </c:pt>
                <c:pt idx="157327">
                  <c:v>57197</c:v>
                </c:pt>
                <c:pt idx="157328">
                  <c:v>57197</c:v>
                </c:pt>
                <c:pt idx="157329">
                  <c:v>57197</c:v>
                </c:pt>
                <c:pt idx="157330">
                  <c:v>57197</c:v>
                </c:pt>
                <c:pt idx="157331">
                  <c:v>57197</c:v>
                </c:pt>
                <c:pt idx="157332">
                  <c:v>57197</c:v>
                </c:pt>
                <c:pt idx="157333">
                  <c:v>57197</c:v>
                </c:pt>
                <c:pt idx="157334">
                  <c:v>57197</c:v>
                </c:pt>
                <c:pt idx="157335">
                  <c:v>57197</c:v>
                </c:pt>
                <c:pt idx="157336">
                  <c:v>57197</c:v>
                </c:pt>
                <c:pt idx="157337">
                  <c:v>57197</c:v>
                </c:pt>
                <c:pt idx="157338">
                  <c:v>57197</c:v>
                </c:pt>
                <c:pt idx="157339">
                  <c:v>57197</c:v>
                </c:pt>
                <c:pt idx="157340">
                  <c:v>57197</c:v>
                </c:pt>
                <c:pt idx="157341">
                  <c:v>57197</c:v>
                </c:pt>
                <c:pt idx="157342">
                  <c:v>57197</c:v>
                </c:pt>
                <c:pt idx="157343">
                  <c:v>57197</c:v>
                </c:pt>
                <c:pt idx="157344">
                  <c:v>57197</c:v>
                </c:pt>
                <c:pt idx="157345">
                  <c:v>57197</c:v>
                </c:pt>
                <c:pt idx="157346">
                  <c:v>57197</c:v>
                </c:pt>
                <c:pt idx="157347">
                  <c:v>57197</c:v>
                </c:pt>
                <c:pt idx="157348">
                  <c:v>57197</c:v>
                </c:pt>
                <c:pt idx="157349">
                  <c:v>57197</c:v>
                </c:pt>
                <c:pt idx="157350">
                  <c:v>57197</c:v>
                </c:pt>
                <c:pt idx="157351">
                  <c:v>57197</c:v>
                </c:pt>
                <c:pt idx="157352">
                  <c:v>57197</c:v>
                </c:pt>
                <c:pt idx="157353">
                  <c:v>57197</c:v>
                </c:pt>
                <c:pt idx="157354">
                  <c:v>57197</c:v>
                </c:pt>
                <c:pt idx="157355">
                  <c:v>57197</c:v>
                </c:pt>
                <c:pt idx="157356">
                  <c:v>57197</c:v>
                </c:pt>
                <c:pt idx="157357">
                  <c:v>57197</c:v>
                </c:pt>
                <c:pt idx="157358">
                  <c:v>57197</c:v>
                </c:pt>
                <c:pt idx="157359">
                  <c:v>57197</c:v>
                </c:pt>
                <c:pt idx="157360">
                  <c:v>57197</c:v>
                </c:pt>
                <c:pt idx="157361">
                  <c:v>57197</c:v>
                </c:pt>
                <c:pt idx="157362">
                  <c:v>57197</c:v>
                </c:pt>
                <c:pt idx="157363">
                  <c:v>57197</c:v>
                </c:pt>
                <c:pt idx="157364">
                  <c:v>57197</c:v>
                </c:pt>
                <c:pt idx="157365">
                  <c:v>57197</c:v>
                </c:pt>
                <c:pt idx="157366">
                  <c:v>57197</c:v>
                </c:pt>
                <c:pt idx="157367">
                  <c:v>57197</c:v>
                </c:pt>
                <c:pt idx="157368">
                  <c:v>57197</c:v>
                </c:pt>
                <c:pt idx="157369">
                  <c:v>57197</c:v>
                </c:pt>
                <c:pt idx="157370">
                  <c:v>57197</c:v>
                </c:pt>
                <c:pt idx="157371">
                  <c:v>57197</c:v>
                </c:pt>
                <c:pt idx="157372">
                  <c:v>57197</c:v>
                </c:pt>
                <c:pt idx="157373">
                  <c:v>57197</c:v>
                </c:pt>
                <c:pt idx="157374">
                  <c:v>57197</c:v>
                </c:pt>
                <c:pt idx="157375">
                  <c:v>57197</c:v>
                </c:pt>
                <c:pt idx="157376">
                  <c:v>57197</c:v>
                </c:pt>
                <c:pt idx="157377">
                  <c:v>57197</c:v>
                </c:pt>
                <c:pt idx="157378">
                  <c:v>57197</c:v>
                </c:pt>
                <c:pt idx="157379">
                  <c:v>57197</c:v>
                </c:pt>
                <c:pt idx="157380">
                  <c:v>57197</c:v>
                </c:pt>
                <c:pt idx="157381">
                  <c:v>57197</c:v>
                </c:pt>
                <c:pt idx="157382">
                  <c:v>57197</c:v>
                </c:pt>
                <c:pt idx="157383">
                  <c:v>57197</c:v>
                </c:pt>
                <c:pt idx="157384">
                  <c:v>57197</c:v>
                </c:pt>
                <c:pt idx="157385">
                  <c:v>57197</c:v>
                </c:pt>
                <c:pt idx="157386">
                  <c:v>57197</c:v>
                </c:pt>
                <c:pt idx="157387">
                  <c:v>57197</c:v>
                </c:pt>
                <c:pt idx="157388">
                  <c:v>57197</c:v>
                </c:pt>
                <c:pt idx="157389">
                  <c:v>57197</c:v>
                </c:pt>
                <c:pt idx="157390">
                  <c:v>57197</c:v>
                </c:pt>
                <c:pt idx="157391">
                  <c:v>57197</c:v>
                </c:pt>
                <c:pt idx="157392">
                  <c:v>57197</c:v>
                </c:pt>
                <c:pt idx="157393">
                  <c:v>57197</c:v>
                </c:pt>
                <c:pt idx="157394">
                  <c:v>57197</c:v>
                </c:pt>
                <c:pt idx="157395">
                  <c:v>57197</c:v>
                </c:pt>
                <c:pt idx="157396">
                  <c:v>57197</c:v>
                </c:pt>
                <c:pt idx="157397">
                  <c:v>57197</c:v>
                </c:pt>
                <c:pt idx="157398">
                  <c:v>57197</c:v>
                </c:pt>
                <c:pt idx="157399">
                  <c:v>57197</c:v>
                </c:pt>
                <c:pt idx="157400">
                  <c:v>57197</c:v>
                </c:pt>
                <c:pt idx="157401">
                  <c:v>57197</c:v>
                </c:pt>
                <c:pt idx="157402">
                  <c:v>57197</c:v>
                </c:pt>
                <c:pt idx="157403">
                  <c:v>57197</c:v>
                </c:pt>
                <c:pt idx="157404">
                  <c:v>57197</c:v>
                </c:pt>
                <c:pt idx="157405">
                  <c:v>57197</c:v>
                </c:pt>
                <c:pt idx="157406">
                  <c:v>57197</c:v>
                </c:pt>
                <c:pt idx="157407">
                  <c:v>57197</c:v>
                </c:pt>
                <c:pt idx="157408">
                  <c:v>57197</c:v>
                </c:pt>
                <c:pt idx="157409">
                  <c:v>57197</c:v>
                </c:pt>
                <c:pt idx="157410">
                  <c:v>57197</c:v>
                </c:pt>
                <c:pt idx="157411">
                  <c:v>57197</c:v>
                </c:pt>
                <c:pt idx="157412">
                  <c:v>57197</c:v>
                </c:pt>
                <c:pt idx="157413">
                  <c:v>57197</c:v>
                </c:pt>
                <c:pt idx="157414">
                  <c:v>57197</c:v>
                </c:pt>
                <c:pt idx="157415">
                  <c:v>57197</c:v>
                </c:pt>
                <c:pt idx="157416">
                  <c:v>57197</c:v>
                </c:pt>
                <c:pt idx="157417">
                  <c:v>57197</c:v>
                </c:pt>
                <c:pt idx="157418">
                  <c:v>57197</c:v>
                </c:pt>
                <c:pt idx="157419">
                  <c:v>57197</c:v>
                </c:pt>
                <c:pt idx="157420">
                  <c:v>57197</c:v>
                </c:pt>
                <c:pt idx="157421">
                  <c:v>57197</c:v>
                </c:pt>
                <c:pt idx="157422">
                  <c:v>57197</c:v>
                </c:pt>
                <c:pt idx="157423">
                  <c:v>57197</c:v>
                </c:pt>
                <c:pt idx="157424">
                  <c:v>57197</c:v>
                </c:pt>
                <c:pt idx="157425">
                  <c:v>57197</c:v>
                </c:pt>
                <c:pt idx="157426">
                  <c:v>57197</c:v>
                </c:pt>
                <c:pt idx="157427">
                  <c:v>57197</c:v>
                </c:pt>
                <c:pt idx="157428">
                  <c:v>57197</c:v>
                </c:pt>
                <c:pt idx="157429">
                  <c:v>57197</c:v>
                </c:pt>
                <c:pt idx="157430">
                  <c:v>57197</c:v>
                </c:pt>
                <c:pt idx="157431">
                  <c:v>57197</c:v>
                </c:pt>
                <c:pt idx="157432">
                  <c:v>57197</c:v>
                </c:pt>
                <c:pt idx="157433">
                  <c:v>57197</c:v>
                </c:pt>
                <c:pt idx="157434">
                  <c:v>57197</c:v>
                </c:pt>
                <c:pt idx="157435">
                  <c:v>57197</c:v>
                </c:pt>
                <c:pt idx="157436">
                  <c:v>57197</c:v>
                </c:pt>
                <c:pt idx="157437">
                  <c:v>57197</c:v>
                </c:pt>
                <c:pt idx="157438">
                  <c:v>57197</c:v>
                </c:pt>
                <c:pt idx="157439">
                  <c:v>57197</c:v>
                </c:pt>
                <c:pt idx="157440">
                  <c:v>57197</c:v>
                </c:pt>
                <c:pt idx="157441">
                  <c:v>57197</c:v>
                </c:pt>
                <c:pt idx="157442">
                  <c:v>57197</c:v>
                </c:pt>
                <c:pt idx="157443">
                  <c:v>57197</c:v>
                </c:pt>
                <c:pt idx="157444">
                  <c:v>57197</c:v>
                </c:pt>
                <c:pt idx="157445">
                  <c:v>57197</c:v>
                </c:pt>
                <c:pt idx="157446">
                  <c:v>57197</c:v>
                </c:pt>
                <c:pt idx="157447">
                  <c:v>57197</c:v>
                </c:pt>
                <c:pt idx="157448">
                  <c:v>57197</c:v>
                </c:pt>
                <c:pt idx="157449">
                  <c:v>57197</c:v>
                </c:pt>
                <c:pt idx="157450">
                  <c:v>57197</c:v>
                </c:pt>
                <c:pt idx="157451">
                  <c:v>57197</c:v>
                </c:pt>
                <c:pt idx="157452">
                  <c:v>57197</c:v>
                </c:pt>
                <c:pt idx="157453">
                  <c:v>57197</c:v>
                </c:pt>
                <c:pt idx="157454">
                  <c:v>57197</c:v>
                </c:pt>
                <c:pt idx="157455">
                  <c:v>57197</c:v>
                </c:pt>
                <c:pt idx="157456">
                  <c:v>57197</c:v>
                </c:pt>
                <c:pt idx="157457">
                  <c:v>57197</c:v>
                </c:pt>
                <c:pt idx="157458">
                  <c:v>57197</c:v>
                </c:pt>
                <c:pt idx="157459">
                  <c:v>57197</c:v>
                </c:pt>
                <c:pt idx="157460">
                  <c:v>57197</c:v>
                </c:pt>
                <c:pt idx="157461">
                  <c:v>57197</c:v>
                </c:pt>
                <c:pt idx="157462">
                  <c:v>57197</c:v>
                </c:pt>
                <c:pt idx="157463">
                  <c:v>57197</c:v>
                </c:pt>
                <c:pt idx="157464">
                  <c:v>93188</c:v>
                </c:pt>
                <c:pt idx="157465">
                  <c:v>93188</c:v>
                </c:pt>
                <c:pt idx="157466">
                  <c:v>93188</c:v>
                </c:pt>
                <c:pt idx="157467">
                  <c:v>93188</c:v>
                </c:pt>
                <c:pt idx="157468">
                  <c:v>93188</c:v>
                </c:pt>
                <c:pt idx="157469">
                  <c:v>93188</c:v>
                </c:pt>
                <c:pt idx="157470">
                  <c:v>93188</c:v>
                </c:pt>
                <c:pt idx="157471">
                  <c:v>93188</c:v>
                </c:pt>
                <c:pt idx="157472">
                  <c:v>93188</c:v>
                </c:pt>
                <c:pt idx="157473">
                  <c:v>93188</c:v>
                </c:pt>
                <c:pt idx="157474">
                  <c:v>93188</c:v>
                </c:pt>
                <c:pt idx="157475">
                  <c:v>93188</c:v>
                </c:pt>
                <c:pt idx="157476">
                  <c:v>93188</c:v>
                </c:pt>
                <c:pt idx="157477">
                  <c:v>93188</c:v>
                </c:pt>
                <c:pt idx="157478">
                  <c:v>93188</c:v>
                </c:pt>
                <c:pt idx="157479">
                  <c:v>93188</c:v>
                </c:pt>
                <c:pt idx="157480">
                  <c:v>93188</c:v>
                </c:pt>
                <c:pt idx="157481">
                  <c:v>93188</c:v>
                </c:pt>
                <c:pt idx="157482">
                  <c:v>93188</c:v>
                </c:pt>
                <c:pt idx="157483">
                  <c:v>93188</c:v>
                </c:pt>
                <c:pt idx="157484">
                  <c:v>93188</c:v>
                </c:pt>
                <c:pt idx="157485">
                  <c:v>93188</c:v>
                </c:pt>
                <c:pt idx="157486">
                  <c:v>93188</c:v>
                </c:pt>
                <c:pt idx="157487">
                  <c:v>93188</c:v>
                </c:pt>
                <c:pt idx="157488">
                  <c:v>93188</c:v>
                </c:pt>
                <c:pt idx="157489">
                  <c:v>93188</c:v>
                </c:pt>
                <c:pt idx="157490">
                  <c:v>93188</c:v>
                </c:pt>
                <c:pt idx="157491">
                  <c:v>93188</c:v>
                </c:pt>
                <c:pt idx="157492">
                  <c:v>93188</c:v>
                </c:pt>
                <c:pt idx="157493">
                  <c:v>93188</c:v>
                </c:pt>
                <c:pt idx="157494">
                  <c:v>93188</c:v>
                </c:pt>
                <c:pt idx="157495">
                  <c:v>93188</c:v>
                </c:pt>
                <c:pt idx="157496">
                  <c:v>93188</c:v>
                </c:pt>
                <c:pt idx="157497">
                  <c:v>93188</c:v>
                </c:pt>
                <c:pt idx="157498">
                  <c:v>93188</c:v>
                </c:pt>
                <c:pt idx="157499">
                  <c:v>93188</c:v>
                </c:pt>
                <c:pt idx="157500">
                  <c:v>93188</c:v>
                </c:pt>
                <c:pt idx="157501">
                  <c:v>93188</c:v>
                </c:pt>
                <c:pt idx="157502">
                  <c:v>93188</c:v>
                </c:pt>
                <c:pt idx="157503">
                  <c:v>93188</c:v>
                </c:pt>
                <c:pt idx="157504">
                  <c:v>93188</c:v>
                </c:pt>
                <c:pt idx="157505">
                  <c:v>93188</c:v>
                </c:pt>
                <c:pt idx="157506">
                  <c:v>93188</c:v>
                </c:pt>
                <c:pt idx="157507">
                  <c:v>93188</c:v>
                </c:pt>
                <c:pt idx="157508">
                  <c:v>93188</c:v>
                </c:pt>
                <c:pt idx="157509">
                  <c:v>93188</c:v>
                </c:pt>
                <c:pt idx="157510">
                  <c:v>93188</c:v>
                </c:pt>
                <c:pt idx="157511">
                  <c:v>93188</c:v>
                </c:pt>
                <c:pt idx="157512">
                  <c:v>93188</c:v>
                </c:pt>
                <c:pt idx="157513">
                  <c:v>93188</c:v>
                </c:pt>
                <c:pt idx="157514">
                  <c:v>93188</c:v>
                </c:pt>
                <c:pt idx="157515">
                  <c:v>93188</c:v>
                </c:pt>
                <c:pt idx="157516">
                  <c:v>93188</c:v>
                </c:pt>
                <c:pt idx="157517">
                  <c:v>93188</c:v>
                </c:pt>
                <c:pt idx="157518">
                  <c:v>93188</c:v>
                </c:pt>
                <c:pt idx="157519">
                  <c:v>93188</c:v>
                </c:pt>
                <c:pt idx="157520">
                  <c:v>93188</c:v>
                </c:pt>
                <c:pt idx="157521">
                  <c:v>93188</c:v>
                </c:pt>
                <c:pt idx="157522">
                  <c:v>93188</c:v>
                </c:pt>
                <c:pt idx="157523">
                  <c:v>93188</c:v>
                </c:pt>
                <c:pt idx="157524">
                  <c:v>93188</c:v>
                </c:pt>
                <c:pt idx="157525">
                  <c:v>93188</c:v>
                </c:pt>
                <c:pt idx="157526">
                  <c:v>93188</c:v>
                </c:pt>
                <c:pt idx="157527">
                  <c:v>93188</c:v>
                </c:pt>
                <c:pt idx="157528">
                  <c:v>93188</c:v>
                </c:pt>
                <c:pt idx="157529">
                  <c:v>93188</c:v>
                </c:pt>
                <c:pt idx="157530">
                  <c:v>93188</c:v>
                </c:pt>
                <c:pt idx="157531">
                  <c:v>93188</c:v>
                </c:pt>
                <c:pt idx="157532">
                  <c:v>93188</c:v>
                </c:pt>
                <c:pt idx="157533">
                  <c:v>93188</c:v>
                </c:pt>
                <c:pt idx="157534">
                  <c:v>93188</c:v>
                </c:pt>
                <c:pt idx="157535">
                  <c:v>93188</c:v>
                </c:pt>
                <c:pt idx="157536">
                  <c:v>93188</c:v>
                </c:pt>
                <c:pt idx="157537">
                  <c:v>93188</c:v>
                </c:pt>
                <c:pt idx="157538">
                  <c:v>93188</c:v>
                </c:pt>
                <c:pt idx="157539">
                  <c:v>93188</c:v>
                </c:pt>
                <c:pt idx="157540">
                  <c:v>93188</c:v>
                </c:pt>
                <c:pt idx="157541">
                  <c:v>93188</c:v>
                </c:pt>
                <c:pt idx="157542">
                  <c:v>93188</c:v>
                </c:pt>
                <c:pt idx="157543">
                  <c:v>93188</c:v>
                </c:pt>
                <c:pt idx="157544">
                  <c:v>93188</c:v>
                </c:pt>
                <c:pt idx="157545">
                  <c:v>93188</c:v>
                </c:pt>
                <c:pt idx="157546">
                  <c:v>93188</c:v>
                </c:pt>
                <c:pt idx="157547">
                  <c:v>93188</c:v>
                </c:pt>
                <c:pt idx="157548">
                  <c:v>93188</c:v>
                </c:pt>
                <c:pt idx="157549">
                  <c:v>93188</c:v>
                </c:pt>
                <c:pt idx="157550">
                  <c:v>93188</c:v>
                </c:pt>
                <c:pt idx="157551">
                  <c:v>93188</c:v>
                </c:pt>
                <c:pt idx="157552">
                  <c:v>93188</c:v>
                </c:pt>
                <c:pt idx="157553">
                  <c:v>93188</c:v>
                </c:pt>
                <c:pt idx="157554">
                  <c:v>93188</c:v>
                </c:pt>
                <c:pt idx="157555">
                  <c:v>93188</c:v>
                </c:pt>
                <c:pt idx="157556">
                  <c:v>93188</c:v>
                </c:pt>
                <c:pt idx="157557">
                  <c:v>93188</c:v>
                </c:pt>
                <c:pt idx="157558">
                  <c:v>93188</c:v>
                </c:pt>
                <c:pt idx="157559">
                  <c:v>93188</c:v>
                </c:pt>
                <c:pt idx="157560">
                  <c:v>93188</c:v>
                </c:pt>
                <c:pt idx="157561">
                  <c:v>93188</c:v>
                </c:pt>
                <c:pt idx="157562">
                  <c:v>93188</c:v>
                </c:pt>
                <c:pt idx="157563">
                  <c:v>93188</c:v>
                </c:pt>
                <c:pt idx="157564">
                  <c:v>93188</c:v>
                </c:pt>
                <c:pt idx="157565">
                  <c:v>93188</c:v>
                </c:pt>
                <c:pt idx="157566">
                  <c:v>93188</c:v>
                </c:pt>
                <c:pt idx="157567">
                  <c:v>93188</c:v>
                </c:pt>
                <c:pt idx="157568">
                  <c:v>93188</c:v>
                </c:pt>
                <c:pt idx="157569">
                  <c:v>93188</c:v>
                </c:pt>
                <c:pt idx="157570">
                  <c:v>93188</c:v>
                </c:pt>
                <c:pt idx="157571">
                  <c:v>93188</c:v>
                </c:pt>
                <c:pt idx="157572">
                  <c:v>93188</c:v>
                </c:pt>
                <c:pt idx="157573">
                  <c:v>93188</c:v>
                </c:pt>
                <c:pt idx="157574">
                  <c:v>93188</c:v>
                </c:pt>
                <c:pt idx="157575">
                  <c:v>93188</c:v>
                </c:pt>
                <c:pt idx="157576">
                  <c:v>93188</c:v>
                </c:pt>
                <c:pt idx="157577">
                  <c:v>93188</c:v>
                </c:pt>
                <c:pt idx="157578">
                  <c:v>93188</c:v>
                </c:pt>
                <c:pt idx="157579">
                  <c:v>93188</c:v>
                </c:pt>
                <c:pt idx="157580">
                  <c:v>93188</c:v>
                </c:pt>
                <c:pt idx="157581">
                  <c:v>93188</c:v>
                </c:pt>
                <c:pt idx="157582">
                  <c:v>93188</c:v>
                </c:pt>
                <c:pt idx="157583">
                  <c:v>93188</c:v>
                </c:pt>
                <c:pt idx="157584">
                  <c:v>93188</c:v>
                </c:pt>
                <c:pt idx="157585">
                  <c:v>93188</c:v>
                </c:pt>
                <c:pt idx="157586">
                  <c:v>93188</c:v>
                </c:pt>
                <c:pt idx="157587">
                  <c:v>93188</c:v>
                </c:pt>
                <c:pt idx="157588">
                  <c:v>93188</c:v>
                </c:pt>
                <c:pt idx="157589">
                  <c:v>93188</c:v>
                </c:pt>
                <c:pt idx="157590">
                  <c:v>93188</c:v>
                </c:pt>
                <c:pt idx="157591">
                  <c:v>93188</c:v>
                </c:pt>
                <c:pt idx="157592">
                  <c:v>93188</c:v>
                </c:pt>
                <c:pt idx="157593">
                  <c:v>93188</c:v>
                </c:pt>
                <c:pt idx="157594">
                  <c:v>93188</c:v>
                </c:pt>
                <c:pt idx="157595">
                  <c:v>93188</c:v>
                </c:pt>
                <c:pt idx="157596">
                  <c:v>93188</c:v>
                </c:pt>
                <c:pt idx="157597">
                  <c:v>93188</c:v>
                </c:pt>
                <c:pt idx="157598">
                  <c:v>93188</c:v>
                </c:pt>
                <c:pt idx="157599">
                  <c:v>93188</c:v>
                </c:pt>
                <c:pt idx="157600">
                  <c:v>93188</c:v>
                </c:pt>
                <c:pt idx="157601">
                  <c:v>93188</c:v>
                </c:pt>
                <c:pt idx="157602">
                  <c:v>93188</c:v>
                </c:pt>
                <c:pt idx="157603">
                  <c:v>93188</c:v>
                </c:pt>
                <c:pt idx="157604">
                  <c:v>93188</c:v>
                </c:pt>
                <c:pt idx="157605">
                  <c:v>93188</c:v>
                </c:pt>
                <c:pt idx="157606">
                  <c:v>93188</c:v>
                </c:pt>
                <c:pt idx="157607">
                  <c:v>93188</c:v>
                </c:pt>
                <c:pt idx="157608">
                  <c:v>93188</c:v>
                </c:pt>
                <c:pt idx="157609">
                  <c:v>93188</c:v>
                </c:pt>
                <c:pt idx="157610">
                  <c:v>93188</c:v>
                </c:pt>
                <c:pt idx="157611">
                  <c:v>93188</c:v>
                </c:pt>
                <c:pt idx="157612">
                  <c:v>93188</c:v>
                </c:pt>
                <c:pt idx="157613">
                  <c:v>93188</c:v>
                </c:pt>
                <c:pt idx="157614">
                  <c:v>93188</c:v>
                </c:pt>
                <c:pt idx="157615">
                  <c:v>93188</c:v>
                </c:pt>
                <c:pt idx="157616">
                  <c:v>93188</c:v>
                </c:pt>
                <c:pt idx="157617">
                  <c:v>93188</c:v>
                </c:pt>
                <c:pt idx="157618">
                  <c:v>93188</c:v>
                </c:pt>
                <c:pt idx="157619">
                  <c:v>93188</c:v>
                </c:pt>
                <c:pt idx="157620">
                  <c:v>93188</c:v>
                </c:pt>
                <c:pt idx="157621">
                  <c:v>93188</c:v>
                </c:pt>
                <c:pt idx="157622">
                  <c:v>93188</c:v>
                </c:pt>
                <c:pt idx="157623">
                  <c:v>93188</c:v>
                </c:pt>
                <c:pt idx="157624">
                  <c:v>93188</c:v>
                </c:pt>
                <c:pt idx="157625">
                  <c:v>93188</c:v>
                </c:pt>
                <c:pt idx="157626">
                  <c:v>93188</c:v>
                </c:pt>
                <c:pt idx="157627">
                  <c:v>93188</c:v>
                </c:pt>
                <c:pt idx="157628">
                  <c:v>93188</c:v>
                </c:pt>
                <c:pt idx="157629">
                  <c:v>93188</c:v>
                </c:pt>
                <c:pt idx="157630">
                  <c:v>93188</c:v>
                </c:pt>
                <c:pt idx="157631">
                  <c:v>93188</c:v>
                </c:pt>
                <c:pt idx="157632">
                  <c:v>93188</c:v>
                </c:pt>
                <c:pt idx="157633">
                  <c:v>93188</c:v>
                </c:pt>
                <c:pt idx="157634">
                  <c:v>93188</c:v>
                </c:pt>
                <c:pt idx="157635">
                  <c:v>93188</c:v>
                </c:pt>
                <c:pt idx="157636">
                  <c:v>93188</c:v>
                </c:pt>
                <c:pt idx="157637">
                  <c:v>93188</c:v>
                </c:pt>
                <c:pt idx="157638">
                  <c:v>93188</c:v>
                </c:pt>
                <c:pt idx="157639">
                  <c:v>93188</c:v>
                </c:pt>
                <c:pt idx="157640">
                  <c:v>93188</c:v>
                </c:pt>
                <c:pt idx="157641">
                  <c:v>93188</c:v>
                </c:pt>
                <c:pt idx="157642">
                  <c:v>93188</c:v>
                </c:pt>
                <c:pt idx="157643">
                  <c:v>93188</c:v>
                </c:pt>
                <c:pt idx="157644">
                  <c:v>93188</c:v>
                </c:pt>
                <c:pt idx="157645">
                  <c:v>93188</c:v>
                </c:pt>
                <c:pt idx="157646">
                  <c:v>93188</c:v>
                </c:pt>
                <c:pt idx="157647">
                  <c:v>93188</c:v>
                </c:pt>
                <c:pt idx="157648">
                  <c:v>93188</c:v>
                </c:pt>
                <c:pt idx="157649">
                  <c:v>93188</c:v>
                </c:pt>
                <c:pt idx="157650">
                  <c:v>93188</c:v>
                </c:pt>
                <c:pt idx="157651">
                  <c:v>93188</c:v>
                </c:pt>
                <c:pt idx="157652">
                  <c:v>93188</c:v>
                </c:pt>
                <c:pt idx="157653">
                  <c:v>93188</c:v>
                </c:pt>
                <c:pt idx="157654">
                  <c:v>93188</c:v>
                </c:pt>
                <c:pt idx="157655">
                  <c:v>93188</c:v>
                </c:pt>
                <c:pt idx="157656">
                  <c:v>93188</c:v>
                </c:pt>
                <c:pt idx="157657">
                  <c:v>93188</c:v>
                </c:pt>
                <c:pt idx="157658">
                  <c:v>93188</c:v>
                </c:pt>
                <c:pt idx="157659">
                  <c:v>93188</c:v>
                </c:pt>
                <c:pt idx="157660">
                  <c:v>93188</c:v>
                </c:pt>
                <c:pt idx="157661">
                  <c:v>93188</c:v>
                </c:pt>
                <c:pt idx="157662">
                  <c:v>93188</c:v>
                </c:pt>
                <c:pt idx="157663">
                  <c:v>93188</c:v>
                </c:pt>
                <c:pt idx="157664">
                  <c:v>93188</c:v>
                </c:pt>
                <c:pt idx="157665">
                  <c:v>93188</c:v>
                </c:pt>
                <c:pt idx="157666">
                  <c:v>93188</c:v>
                </c:pt>
                <c:pt idx="157667">
                  <c:v>93188</c:v>
                </c:pt>
                <c:pt idx="157668">
                  <c:v>93188</c:v>
                </c:pt>
                <c:pt idx="157669">
                  <c:v>93188</c:v>
                </c:pt>
                <c:pt idx="157670">
                  <c:v>93188</c:v>
                </c:pt>
                <c:pt idx="157671">
                  <c:v>93188</c:v>
                </c:pt>
                <c:pt idx="157672">
                  <c:v>93188</c:v>
                </c:pt>
                <c:pt idx="157673">
                  <c:v>93188</c:v>
                </c:pt>
                <c:pt idx="157674">
                  <c:v>93188</c:v>
                </c:pt>
                <c:pt idx="157675">
                  <c:v>93188</c:v>
                </c:pt>
                <c:pt idx="157676">
                  <c:v>93188</c:v>
                </c:pt>
                <c:pt idx="157677">
                  <c:v>93188</c:v>
                </c:pt>
                <c:pt idx="157678">
                  <c:v>93188</c:v>
                </c:pt>
                <c:pt idx="157679">
                  <c:v>93188</c:v>
                </c:pt>
                <c:pt idx="157680">
                  <c:v>93188</c:v>
                </c:pt>
                <c:pt idx="157681">
                  <c:v>93188</c:v>
                </c:pt>
                <c:pt idx="157682">
                  <c:v>93188</c:v>
                </c:pt>
                <c:pt idx="157683">
                  <c:v>93188</c:v>
                </c:pt>
                <c:pt idx="157684">
                  <c:v>93188</c:v>
                </c:pt>
                <c:pt idx="157685">
                  <c:v>93188</c:v>
                </c:pt>
                <c:pt idx="157686">
                  <c:v>93188</c:v>
                </c:pt>
                <c:pt idx="157687">
                  <c:v>93188</c:v>
                </c:pt>
                <c:pt idx="157688">
                  <c:v>93188</c:v>
                </c:pt>
                <c:pt idx="157689">
                  <c:v>93188</c:v>
                </c:pt>
                <c:pt idx="157690">
                  <c:v>93188</c:v>
                </c:pt>
                <c:pt idx="157691">
                  <c:v>93188</c:v>
                </c:pt>
                <c:pt idx="157692">
                  <c:v>93188</c:v>
                </c:pt>
                <c:pt idx="157693">
                  <c:v>93188</c:v>
                </c:pt>
                <c:pt idx="157694">
                  <c:v>93188</c:v>
                </c:pt>
                <c:pt idx="157695">
                  <c:v>93188</c:v>
                </c:pt>
                <c:pt idx="157696">
                  <c:v>93188</c:v>
                </c:pt>
                <c:pt idx="157697">
                  <c:v>93188</c:v>
                </c:pt>
                <c:pt idx="157698">
                  <c:v>93188</c:v>
                </c:pt>
                <c:pt idx="157699">
                  <c:v>93188</c:v>
                </c:pt>
                <c:pt idx="157700">
                  <c:v>93188</c:v>
                </c:pt>
                <c:pt idx="157701">
                  <c:v>93188</c:v>
                </c:pt>
                <c:pt idx="157702">
                  <c:v>93188</c:v>
                </c:pt>
                <c:pt idx="157703">
                  <c:v>93188</c:v>
                </c:pt>
                <c:pt idx="157704">
                  <c:v>93188</c:v>
                </c:pt>
                <c:pt idx="157705">
                  <c:v>93188</c:v>
                </c:pt>
                <c:pt idx="157706">
                  <c:v>93188</c:v>
                </c:pt>
                <c:pt idx="157707">
                  <c:v>93188</c:v>
                </c:pt>
                <c:pt idx="157708">
                  <c:v>93188</c:v>
                </c:pt>
                <c:pt idx="157709">
                  <c:v>93188</c:v>
                </c:pt>
                <c:pt idx="157710">
                  <c:v>93188</c:v>
                </c:pt>
                <c:pt idx="157711">
                  <c:v>93188</c:v>
                </c:pt>
                <c:pt idx="157712">
                  <c:v>93188</c:v>
                </c:pt>
                <c:pt idx="157713">
                  <c:v>93188</c:v>
                </c:pt>
                <c:pt idx="157714">
                  <c:v>93188</c:v>
                </c:pt>
                <c:pt idx="157715">
                  <c:v>93188</c:v>
                </c:pt>
                <c:pt idx="157716">
                  <c:v>93188</c:v>
                </c:pt>
                <c:pt idx="157717">
                  <c:v>93188</c:v>
                </c:pt>
                <c:pt idx="157718">
                  <c:v>93188</c:v>
                </c:pt>
                <c:pt idx="157719">
                  <c:v>93188</c:v>
                </c:pt>
                <c:pt idx="157720">
                  <c:v>93188</c:v>
                </c:pt>
                <c:pt idx="157721">
                  <c:v>93188</c:v>
                </c:pt>
                <c:pt idx="157722">
                  <c:v>93188</c:v>
                </c:pt>
                <c:pt idx="157723">
                  <c:v>93188</c:v>
                </c:pt>
                <c:pt idx="157724">
                  <c:v>93188</c:v>
                </c:pt>
                <c:pt idx="157725">
                  <c:v>93188</c:v>
                </c:pt>
                <c:pt idx="157726">
                  <c:v>93188</c:v>
                </c:pt>
                <c:pt idx="157727">
                  <c:v>93188</c:v>
                </c:pt>
                <c:pt idx="157728">
                  <c:v>93188</c:v>
                </c:pt>
                <c:pt idx="157729">
                  <c:v>93188</c:v>
                </c:pt>
                <c:pt idx="157730">
                  <c:v>93188</c:v>
                </c:pt>
                <c:pt idx="157731">
                  <c:v>93188</c:v>
                </c:pt>
                <c:pt idx="157732">
                  <c:v>93188</c:v>
                </c:pt>
                <c:pt idx="157733">
                  <c:v>93188</c:v>
                </c:pt>
                <c:pt idx="157734">
                  <c:v>93188</c:v>
                </c:pt>
                <c:pt idx="157735">
                  <c:v>93188</c:v>
                </c:pt>
                <c:pt idx="157736">
                  <c:v>93188</c:v>
                </c:pt>
                <c:pt idx="157737">
                  <c:v>93188</c:v>
                </c:pt>
                <c:pt idx="157738">
                  <c:v>93188</c:v>
                </c:pt>
                <c:pt idx="157739">
                  <c:v>93188</c:v>
                </c:pt>
                <c:pt idx="157740">
                  <c:v>93188</c:v>
                </c:pt>
                <c:pt idx="157741">
                  <c:v>93188</c:v>
                </c:pt>
                <c:pt idx="157742">
                  <c:v>93188</c:v>
                </c:pt>
                <c:pt idx="157743">
                  <c:v>93188</c:v>
                </c:pt>
                <c:pt idx="157744">
                  <c:v>93188</c:v>
                </c:pt>
                <c:pt idx="157745">
                  <c:v>93188</c:v>
                </c:pt>
                <c:pt idx="157746">
                  <c:v>93188</c:v>
                </c:pt>
                <c:pt idx="157747">
                  <c:v>93188</c:v>
                </c:pt>
                <c:pt idx="157748">
                  <c:v>93188</c:v>
                </c:pt>
                <c:pt idx="157749">
                  <c:v>93188</c:v>
                </c:pt>
                <c:pt idx="157750">
                  <c:v>93188</c:v>
                </c:pt>
                <c:pt idx="157751">
                  <c:v>93188</c:v>
                </c:pt>
                <c:pt idx="157752">
                  <c:v>93188</c:v>
                </c:pt>
                <c:pt idx="157753">
                  <c:v>93188</c:v>
                </c:pt>
                <c:pt idx="157754">
                  <c:v>93188</c:v>
                </c:pt>
                <c:pt idx="157755">
                  <c:v>93188</c:v>
                </c:pt>
                <c:pt idx="157756">
                  <c:v>93188</c:v>
                </c:pt>
                <c:pt idx="157757">
                  <c:v>93188</c:v>
                </c:pt>
                <c:pt idx="157758">
                  <c:v>93188</c:v>
                </c:pt>
                <c:pt idx="157759">
                  <c:v>93188</c:v>
                </c:pt>
                <c:pt idx="157760">
                  <c:v>93188</c:v>
                </c:pt>
                <c:pt idx="157761">
                  <c:v>93188</c:v>
                </c:pt>
                <c:pt idx="157762">
                  <c:v>93188</c:v>
                </c:pt>
                <c:pt idx="157763">
                  <c:v>93188</c:v>
                </c:pt>
                <c:pt idx="157764">
                  <c:v>93188</c:v>
                </c:pt>
                <c:pt idx="157765">
                  <c:v>93188</c:v>
                </c:pt>
                <c:pt idx="157766">
                  <c:v>93188</c:v>
                </c:pt>
                <c:pt idx="157767">
                  <c:v>93188</c:v>
                </c:pt>
                <c:pt idx="157768">
                  <c:v>93188</c:v>
                </c:pt>
                <c:pt idx="157769">
                  <c:v>93188</c:v>
                </c:pt>
                <c:pt idx="157770">
                  <c:v>93188</c:v>
                </c:pt>
                <c:pt idx="157771">
                  <c:v>93188</c:v>
                </c:pt>
                <c:pt idx="157772">
                  <c:v>93188</c:v>
                </c:pt>
                <c:pt idx="157773">
                  <c:v>93188</c:v>
                </c:pt>
                <c:pt idx="157774">
                  <c:v>93188</c:v>
                </c:pt>
                <c:pt idx="157775">
                  <c:v>93188</c:v>
                </c:pt>
                <c:pt idx="157776">
                  <c:v>93188</c:v>
                </c:pt>
                <c:pt idx="157777">
                  <c:v>93188</c:v>
                </c:pt>
                <c:pt idx="157778">
                  <c:v>93188</c:v>
                </c:pt>
                <c:pt idx="157779">
                  <c:v>93188</c:v>
                </c:pt>
                <c:pt idx="157780">
                  <c:v>93188</c:v>
                </c:pt>
                <c:pt idx="157781">
                  <c:v>93188</c:v>
                </c:pt>
                <c:pt idx="157782">
                  <c:v>93188</c:v>
                </c:pt>
                <c:pt idx="157783">
                  <c:v>93188</c:v>
                </c:pt>
                <c:pt idx="157784">
                  <c:v>93188</c:v>
                </c:pt>
                <c:pt idx="157785">
                  <c:v>93188</c:v>
                </c:pt>
                <c:pt idx="157786">
                  <c:v>93188</c:v>
                </c:pt>
                <c:pt idx="157787">
                  <c:v>93188</c:v>
                </c:pt>
                <c:pt idx="157788">
                  <c:v>93188</c:v>
                </c:pt>
                <c:pt idx="157789">
                  <c:v>93188</c:v>
                </c:pt>
                <c:pt idx="157790">
                  <c:v>93188</c:v>
                </c:pt>
                <c:pt idx="157791">
                  <c:v>93188</c:v>
                </c:pt>
                <c:pt idx="157792">
                  <c:v>93188</c:v>
                </c:pt>
                <c:pt idx="157793">
                  <c:v>93188</c:v>
                </c:pt>
                <c:pt idx="157794">
                  <c:v>93188</c:v>
                </c:pt>
                <c:pt idx="157795">
                  <c:v>93188</c:v>
                </c:pt>
                <c:pt idx="157796">
                  <c:v>93188</c:v>
                </c:pt>
                <c:pt idx="157797">
                  <c:v>93188</c:v>
                </c:pt>
                <c:pt idx="157798">
                  <c:v>93188</c:v>
                </c:pt>
                <c:pt idx="157799">
                  <c:v>93188</c:v>
                </c:pt>
                <c:pt idx="157800">
                  <c:v>93188</c:v>
                </c:pt>
                <c:pt idx="157801">
                  <c:v>93188</c:v>
                </c:pt>
                <c:pt idx="157802">
                  <c:v>93188</c:v>
                </c:pt>
                <c:pt idx="157803">
                  <c:v>93188</c:v>
                </c:pt>
                <c:pt idx="157804">
                  <c:v>93188</c:v>
                </c:pt>
                <c:pt idx="157805">
                  <c:v>93188</c:v>
                </c:pt>
                <c:pt idx="157806">
                  <c:v>93188</c:v>
                </c:pt>
                <c:pt idx="157807">
                  <c:v>93188</c:v>
                </c:pt>
                <c:pt idx="157808">
                  <c:v>93188</c:v>
                </c:pt>
                <c:pt idx="157809">
                  <c:v>93188</c:v>
                </c:pt>
                <c:pt idx="157810">
                  <c:v>93188</c:v>
                </c:pt>
                <c:pt idx="157811">
                  <c:v>93188</c:v>
                </c:pt>
                <c:pt idx="157812">
                  <c:v>93188</c:v>
                </c:pt>
                <c:pt idx="157813">
                  <c:v>93188</c:v>
                </c:pt>
                <c:pt idx="157814">
                  <c:v>93188</c:v>
                </c:pt>
                <c:pt idx="157815">
                  <c:v>93188</c:v>
                </c:pt>
                <c:pt idx="157816">
                  <c:v>93188</c:v>
                </c:pt>
                <c:pt idx="157817">
                  <c:v>93188</c:v>
                </c:pt>
                <c:pt idx="157818">
                  <c:v>93188</c:v>
                </c:pt>
                <c:pt idx="157819">
                  <c:v>93188</c:v>
                </c:pt>
                <c:pt idx="157820">
                  <c:v>93188</c:v>
                </c:pt>
                <c:pt idx="157821">
                  <c:v>93188</c:v>
                </c:pt>
                <c:pt idx="157822">
                  <c:v>93188</c:v>
                </c:pt>
                <c:pt idx="157823">
                  <c:v>93188</c:v>
                </c:pt>
                <c:pt idx="157824">
                  <c:v>93188</c:v>
                </c:pt>
                <c:pt idx="157825">
                  <c:v>93188</c:v>
                </c:pt>
                <c:pt idx="157826">
                  <c:v>93188</c:v>
                </c:pt>
                <c:pt idx="157827">
                  <c:v>93188</c:v>
                </c:pt>
                <c:pt idx="157828">
                  <c:v>93188</c:v>
                </c:pt>
                <c:pt idx="157829">
                  <c:v>93188</c:v>
                </c:pt>
                <c:pt idx="157830">
                  <c:v>93188</c:v>
                </c:pt>
                <c:pt idx="157831">
                  <c:v>93188</c:v>
                </c:pt>
                <c:pt idx="157832">
                  <c:v>93188</c:v>
                </c:pt>
                <c:pt idx="157833">
                  <c:v>93188</c:v>
                </c:pt>
                <c:pt idx="157834">
                  <c:v>93188</c:v>
                </c:pt>
                <c:pt idx="157835">
                  <c:v>93188</c:v>
                </c:pt>
                <c:pt idx="157836">
                  <c:v>93188</c:v>
                </c:pt>
                <c:pt idx="157837">
                  <c:v>93188</c:v>
                </c:pt>
                <c:pt idx="157838">
                  <c:v>93188</c:v>
                </c:pt>
                <c:pt idx="157839">
                  <c:v>93188</c:v>
                </c:pt>
                <c:pt idx="157840">
                  <c:v>93188</c:v>
                </c:pt>
                <c:pt idx="157841">
                  <c:v>93188</c:v>
                </c:pt>
                <c:pt idx="157842">
                  <c:v>93188</c:v>
                </c:pt>
                <c:pt idx="157843">
                  <c:v>93188</c:v>
                </c:pt>
                <c:pt idx="157844">
                  <c:v>93188</c:v>
                </c:pt>
                <c:pt idx="157845">
                  <c:v>93188</c:v>
                </c:pt>
                <c:pt idx="157846">
                  <c:v>93188</c:v>
                </c:pt>
                <c:pt idx="157847">
                  <c:v>93188</c:v>
                </c:pt>
                <c:pt idx="157848">
                  <c:v>93188</c:v>
                </c:pt>
                <c:pt idx="157849">
                  <c:v>93188</c:v>
                </c:pt>
                <c:pt idx="157850">
                  <c:v>93188</c:v>
                </c:pt>
                <c:pt idx="157851">
                  <c:v>93188</c:v>
                </c:pt>
                <c:pt idx="157852">
                  <c:v>93188</c:v>
                </c:pt>
                <c:pt idx="157853">
                  <c:v>93188</c:v>
                </c:pt>
                <c:pt idx="157854">
                  <c:v>93188</c:v>
                </c:pt>
                <c:pt idx="157855">
                  <c:v>93188</c:v>
                </c:pt>
                <c:pt idx="157856">
                  <c:v>93188</c:v>
                </c:pt>
                <c:pt idx="157857">
                  <c:v>93188</c:v>
                </c:pt>
                <c:pt idx="157858">
                  <c:v>93188</c:v>
                </c:pt>
                <c:pt idx="157859">
                  <c:v>93188</c:v>
                </c:pt>
                <c:pt idx="157860">
                  <c:v>93188</c:v>
                </c:pt>
                <c:pt idx="157861">
                  <c:v>93188</c:v>
                </c:pt>
                <c:pt idx="157862">
                  <c:v>93188</c:v>
                </c:pt>
                <c:pt idx="157863">
                  <c:v>93188</c:v>
                </c:pt>
                <c:pt idx="157864">
                  <c:v>93188</c:v>
                </c:pt>
                <c:pt idx="157865">
                  <c:v>93188</c:v>
                </c:pt>
                <c:pt idx="157866">
                  <c:v>93188</c:v>
                </c:pt>
                <c:pt idx="157867">
                  <c:v>93188</c:v>
                </c:pt>
                <c:pt idx="157868">
                  <c:v>93188</c:v>
                </c:pt>
                <c:pt idx="157869">
                  <c:v>93188</c:v>
                </c:pt>
                <c:pt idx="157870">
                  <c:v>93188</c:v>
                </c:pt>
                <c:pt idx="157871">
                  <c:v>93188</c:v>
                </c:pt>
                <c:pt idx="157872">
                  <c:v>93188</c:v>
                </c:pt>
                <c:pt idx="157873">
                  <c:v>93188</c:v>
                </c:pt>
                <c:pt idx="157874">
                  <c:v>93188</c:v>
                </c:pt>
                <c:pt idx="157875">
                  <c:v>93188</c:v>
                </c:pt>
                <c:pt idx="157876">
                  <c:v>93188</c:v>
                </c:pt>
                <c:pt idx="157877">
                  <c:v>93188</c:v>
                </c:pt>
                <c:pt idx="157878">
                  <c:v>93188</c:v>
                </c:pt>
                <c:pt idx="157879">
                  <c:v>93188</c:v>
                </c:pt>
                <c:pt idx="157880">
                  <c:v>93188</c:v>
                </c:pt>
                <c:pt idx="157881">
                  <c:v>93188</c:v>
                </c:pt>
                <c:pt idx="157882">
                  <c:v>93188</c:v>
                </c:pt>
                <c:pt idx="157883">
                  <c:v>93188</c:v>
                </c:pt>
                <c:pt idx="157884">
                  <c:v>93188</c:v>
                </c:pt>
                <c:pt idx="157885">
                  <c:v>93188</c:v>
                </c:pt>
                <c:pt idx="157886">
                  <c:v>93188</c:v>
                </c:pt>
                <c:pt idx="157887">
                  <c:v>93188</c:v>
                </c:pt>
                <c:pt idx="157888">
                  <c:v>93188</c:v>
                </c:pt>
                <c:pt idx="157889">
                  <c:v>93188</c:v>
                </c:pt>
                <c:pt idx="157890">
                  <c:v>93188</c:v>
                </c:pt>
                <c:pt idx="157891">
                  <c:v>93188</c:v>
                </c:pt>
                <c:pt idx="157892">
                  <c:v>93188</c:v>
                </c:pt>
                <c:pt idx="157893">
                  <c:v>93188</c:v>
                </c:pt>
                <c:pt idx="157894">
                  <c:v>93188</c:v>
                </c:pt>
                <c:pt idx="157895">
                  <c:v>93188</c:v>
                </c:pt>
                <c:pt idx="157896">
                  <c:v>93188</c:v>
                </c:pt>
                <c:pt idx="157897">
                  <c:v>93188</c:v>
                </c:pt>
                <c:pt idx="157898">
                  <c:v>93188</c:v>
                </c:pt>
                <c:pt idx="157899">
                  <c:v>93188</c:v>
                </c:pt>
                <c:pt idx="157900">
                  <c:v>93188</c:v>
                </c:pt>
                <c:pt idx="157901">
                  <c:v>93188</c:v>
                </c:pt>
                <c:pt idx="157902">
                  <c:v>93188</c:v>
                </c:pt>
                <c:pt idx="157903">
                  <c:v>93188</c:v>
                </c:pt>
                <c:pt idx="157904">
                  <c:v>93188</c:v>
                </c:pt>
                <c:pt idx="157905">
                  <c:v>93188</c:v>
                </c:pt>
                <c:pt idx="157906">
                  <c:v>93188</c:v>
                </c:pt>
                <c:pt idx="157907">
                  <c:v>93188</c:v>
                </c:pt>
                <c:pt idx="157908">
                  <c:v>93188</c:v>
                </c:pt>
                <c:pt idx="157909">
                  <c:v>93188</c:v>
                </c:pt>
                <c:pt idx="157910">
                  <c:v>93188</c:v>
                </c:pt>
                <c:pt idx="157911">
                  <c:v>93188</c:v>
                </c:pt>
                <c:pt idx="157912">
                  <c:v>93188</c:v>
                </c:pt>
                <c:pt idx="157913">
                  <c:v>93188</c:v>
                </c:pt>
                <c:pt idx="157914">
                  <c:v>93188</c:v>
                </c:pt>
                <c:pt idx="157915">
                  <c:v>93188</c:v>
                </c:pt>
                <c:pt idx="157916">
                  <c:v>93188</c:v>
                </c:pt>
                <c:pt idx="157917">
                  <c:v>93188</c:v>
                </c:pt>
                <c:pt idx="157918">
                  <c:v>93188</c:v>
                </c:pt>
                <c:pt idx="157919">
                  <c:v>93188</c:v>
                </c:pt>
                <c:pt idx="157920">
                  <c:v>93188</c:v>
                </c:pt>
                <c:pt idx="157921">
                  <c:v>93188</c:v>
                </c:pt>
                <c:pt idx="157922">
                  <c:v>93188</c:v>
                </c:pt>
                <c:pt idx="157923">
                  <c:v>93188</c:v>
                </c:pt>
                <c:pt idx="157924">
                  <c:v>93188</c:v>
                </c:pt>
                <c:pt idx="157925">
                  <c:v>93188</c:v>
                </c:pt>
                <c:pt idx="157926">
                  <c:v>93188</c:v>
                </c:pt>
                <c:pt idx="157927">
                  <c:v>93188</c:v>
                </c:pt>
                <c:pt idx="157928">
                  <c:v>93188</c:v>
                </c:pt>
                <c:pt idx="157929">
                  <c:v>93188</c:v>
                </c:pt>
                <c:pt idx="157930">
                  <c:v>93188</c:v>
                </c:pt>
                <c:pt idx="157931">
                  <c:v>93188</c:v>
                </c:pt>
                <c:pt idx="157932">
                  <c:v>93188</c:v>
                </c:pt>
                <c:pt idx="157933">
                  <c:v>93188</c:v>
                </c:pt>
                <c:pt idx="157934">
                  <c:v>93188</c:v>
                </c:pt>
                <c:pt idx="157935">
                  <c:v>93188</c:v>
                </c:pt>
                <c:pt idx="157936">
                  <c:v>93188</c:v>
                </c:pt>
                <c:pt idx="157937">
                  <c:v>93188</c:v>
                </c:pt>
                <c:pt idx="157938">
                  <c:v>93188</c:v>
                </c:pt>
                <c:pt idx="157939">
                  <c:v>93188</c:v>
                </c:pt>
                <c:pt idx="157940">
                  <c:v>93188</c:v>
                </c:pt>
                <c:pt idx="157941">
                  <c:v>93188</c:v>
                </c:pt>
                <c:pt idx="157942">
                  <c:v>93188</c:v>
                </c:pt>
                <c:pt idx="157943">
                  <c:v>93188</c:v>
                </c:pt>
                <c:pt idx="157944">
                  <c:v>93188</c:v>
                </c:pt>
                <c:pt idx="157945">
                  <c:v>93188</c:v>
                </c:pt>
                <c:pt idx="157946">
                  <c:v>93188</c:v>
                </c:pt>
                <c:pt idx="157947">
                  <c:v>93188</c:v>
                </c:pt>
                <c:pt idx="157948">
                  <c:v>93188</c:v>
                </c:pt>
                <c:pt idx="157949">
                  <c:v>93188</c:v>
                </c:pt>
                <c:pt idx="157950">
                  <c:v>93188</c:v>
                </c:pt>
                <c:pt idx="157951">
                  <c:v>93188</c:v>
                </c:pt>
                <c:pt idx="157952">
                  <c:v>93188</c:v>
                </c:pt>
                <c:pt idx="157953">
                  <c:v>93188</c:v>
                </c:pt>
                <c:pt idx="157954">
                  <c:v>93188</c:v>
                </c:pt>
                <c:pt idx="157955">
                  <c:v>93188</c:v>
                </c:pt>
                <c:pt idx="157956">
                  <c:v>93188</c:v>
                </c:pt>
                <c:pt idx="157957">
                  <c:v>93188</c:v>
                </c:pt>
                <c:pt idx="157958">
                  <c:v>93188</c:v>
                </c:pt>
                <c:pt idx="157959">
                  <c:v>93188</c:v>
                </c:pt>
                <c:pt idx="157960">
                  <c:v>93188</c:v>
                </c:pt>
                <c:pt idx="157961">
                  <c:v>93188</c:v>
                </c:pt>
                <c:pt idx="157962">
                  <c:v>93188</c:v>
                </c:pt>
                <c:pt idx="157963">
                  <c:v>93188</c:v>
                </c:pt>
                <c:pt idx="157964">
                  <c:v>93188</c:v>
                </c:pt>
                <c:pt idx="157965">
                  <c:v>93188</c:v>
                </c:pt>
                <c:pt idx="157966">
                  <c:v>93188</c:v>
                </c:pt>
                <c:pt idx="157967">
                  <c:v>93188</c:v>
                </c:pt>
                <c:pt idx="157968">
                  <c:v>93188</c:v>
                </c:pt>
                <c:pt idx="157969">
                  <c:v>93188</c:v>
                </c:pt>
                <c:pt idx="157970">
                  <c:v>93188</c:v>
                </c:pt>
                <c:pt idx="157971">
                  <c:v>93188</c:v>
                </c:pt>
                <c:pt idx="157972">
                  <c:v>93188</c:v>
                </c:pt>
                <c:pt idx="157973">
                  <c:v>93188</c:v>
                </c:pt>
                <c:pt idx="157974">
                  <c:v>93188</c:v>
                </c:pt>
                <c:pt idx="157975">
                  <c:v>93188</c:v>
                </c:pt>
                <c:pt idx="157976">
                  <c:v>93188</c:v>
                </c:pt>
                <c:pt idx="157977">
                  <c:v>93188</c:v>
                </c:pt>
                <c:pt idx="157978">
                  <c:v>93188</c:v>
                </c:pt>
                <c:pt idx="157979">
                  <c:v>93188</c:v>
                </c:pt>
                <c:pt idx="157980">
                  <c:v>93188</c:v>
                </c:pt>
                <c:pt idx="157981">
                  <c:v>93188</c:v>
                </c:pt>
                <c:pt idx="157982">
                  <c:v>93188</c:v>
                </c:pt>
                <c:pt idx="157983">
                  <c:v>93188</c:v>
                </c:pt>
                <c:pt idx="157984">
                  <c:v>93188</c:v>
                </c:pt>
                <c:pt idx="157985">
                  <c:v>93188</c:v>
                </c:pt>
                <c:pt idx="157986">
                  <c:v>93188</c:v>
                </c:pt>
                <c:pt idx="157987">
                  <c:v>93188</c:v>
                </c:pt>
                <c:pt idx="157988">
                  <c:v>93188</c:v>
                </c:pt>
                <c:pt idx="157989">
                  <c:v>93188</c:v>
                </c:pt>
                <c:pt idx="157990">
                  <c:v>93188</c:v>
                </c:pt>
                <c:pt idx="157991">
                  <c:v>93188</c:v>
                </c:pt>
                <c:pt idx="157992">
                  <c:v>93188</c:v>
                </c:pt>
                <c:pt idx="157993">
                  <c:v>93188</c:v>
                </c:pt>
                <c:pt idx="157994">
                  <c:v>93188</c:v>
                </c:pt>
                <c:pt idx="157995">
                  <c:v>93188</c:v>
                </c:pt>
                <c:pt idx="157996">
                  <c:v>93188</c:v>
                </c:pt>
                <c:pt idx="157997">
                  <c:v>93188</c:v>
                </c:pt>
                <c:pt idx="157998">
                  <c:v>93188</c:v>
                </c:pt>
                <c:pt idx="157999">
                  <c:v>93188</c:v>
                </c:pt>
                <c:pt idx="158000">
                  <c:v>93188</c:v>
                </c:pt>
                <c:pt idx="158001">
                  <c:v>93188</c:v>
                </c:pt>
                <c:pt idx="158002">
                  <c:v>93188</c:v>
                </c:pt>
                <c:pt idx="158003">
                  <c:v>93188</c:v>
                </c:pt>
                <c:pt idx="158004">
                  <c:v>93188</c:v>
                </c:pt>
                <c:pt idx="158005">
                  <c:v>93188</c:v>
                </c:pt>
                <c:pt idx="158006">
                  <c:v>93188</c:v>
                </c:pt>
                <c:pt idx="158007">
                  <c:v>93188</c:v>
                </c:pt>
                <c:pt idx="158008">
                  <c:v>93188</c:v>
                </c:pt>
                <c:pt idx="158009">
                  <c:v>93188</c:v>
                </c:pt>
                <c:pt idx="158010">
                  <c:v>93188</c:v>
                </c:pt>
                <c:pt idx="158011">
                  <c:v>93188</c:v>
                </c:pt>
                <c:pt idx="158012">
                  <c:v>93188</c:v>
                </c:pt>
                <c:pt idx="158013">
                  <c:v>93188</c:v>
                </c:pt>
                <c:pt idx="158014">
                  <c:v>93188</c:v>
                </c:pt>
                <c:pt idx="158015">
                  <c:v>93188</c:v>
                </c:pt>
                <c:pt idx="158016">
                  <c:v>93188</c:v>
                </c:pt>
                <c:pt idx="158017">
                  <c:v>93188</c:v>
                </c:pt>
                <c:pt idx="158018">
                  <c:v>93188</c:v>
                </c:pt>
                <c:pt idx="158019">
                  <c:v>93188</c:v>
                </c:pt>
                <c:pt idx="158020">
                  <c:v>93188</c:v>
                </c:pt>
                <c:pt idx="158021">
                  <c:v>93188</c:v>
                </c:pt>
                <c:pt idx="158022">
                  <c:v>93188</c:v>
                </c:pt>
                <c:pt idx="158023">
                  <c:v>93188</c:v>
                </c:pt>
                <c:pt idx="158024">
                  <c:v>93188</c:v>
                </c:pt>
                <c:pt idx="158025">
                  <c:v>93188</c:v>
                </c:pt>
                <c:pt idx="158026">
                  <c:v>93188</c:v>
                </c:pt>
                <c:pt idx="158027">
                  <c:v>93188</c:v>
                </c:pt>
                <c:pt idx="158028">
                  <c:v>93188</c:v>
                </c:pt>
                <c:pt idx="158029">
                  <c:v>93188</c:v>
                </c:pt>
                <c:pt idx="158030">
                  <c:v>93188</c:v>
                </c:pt>
                <c:pt idx="158031">
                  <c:v>93188</c:v>
                </c:pt>
                <c:pt idx="158032">
                  <c:v>93188</c:v>
                </c:pt>
                <c:pt idx="158033">
                  <c:v>93188</c:v>
                </c:pt>
                <c:pt idx="158034">
                  <c:v>93188</c:v>
                </c:pt>
                <c:pt idx="158035">
                  <c:v>93188</c:v>
                </c:pt>
                <c:pt idx="158036">
                  <c:v>93188</c:v>
                </c:pt>
                <c:pt idx="158037">
                  <c:v>93188</c:v>
                </c:pt>
                <c:pt idx="158038">
                  <c:v>93188</c:v>
                </c:pt>
                <c:pt idx="158039">
                  <c:v>93188</c:v>
                </c:pt>
                <c:pt idx="158040">
                  <c:v>93188</c:v>
                </c:pt>
                <c:pt idx="158041">
                  <c:v>93188</c:v>
                </c:pt>
                <c:pt idx="158042">
                  <c:v>93188</c:v>
                </c:pt>
                <c:pt idx="158043">
                  <c:v>93188</c:v>
                </c:pt>
                <c:pt idx="158044">
                  <c:v>93188</c:v>
                </c:pt>
                <c:pt idx="158045">
                  <c:v>93188</c:v>
                </c:pt>
                <c:pt idx="158046">
                  <c:v>93188</c:v>
                </c:pt>
                <c:pt idx="158047">
                  <c:v>93188</c:v>
                </c:pt>
                <c:pt idx="158048">
                  <c:v>93188</c:v>
                </c:pt>
                <c:pt idx="158049">
                  <c:v>93188</c:v>
                </c:pt>
                <c:pt idx="158050">
                  <c:v>93188</c:v>
                </c:pt>
                <c:pt idx="158051">
                  <c:v>93188</c:v>
                </c:pt>
                <c:pt idx="158052">
                  <c:v>93188</c:v>
                </c:pt>
                <c:pt idx="158053">
                  <c:v>93188</c:v>
                </c:pt>
                <c:pt idx="158054">
                  <c:v>93188</c:v>
                </c:pt>
                <c:pt idx="158055">
                  <c:v>93188</c:v>
                </c:pt>
                <c:pt idx="158056">
                  <c:v>93188</c:v>
                </c:pt>
                <c:pt idx="158057">
                  <c:v>93188</c:v>
                </c:pt>
                <c:pt idx="158058">
                  <c:v>93188</c:v>
                </c:pt>
                <c:pt idx="158059">
                  <c:v>93188</c:v>
                </c:pt>
                <c:pt idx="158060">
                  <c:v>93188</c:v>
                </c:pt>
                <c:pt idx="158061">
                  <c:v>93188</c:v>
                </c:pt>
                <c:pt idx="158062">
                  <c:v>93188</c:v>
                </c:pt>
                <c:pt idx="158063">
                  <c:v>93188</c:v>
                </c:pt>
                <c:pt idx="158064">
                  <c:v>93188</c:v>
                </c:pt>
                <c:pt idx="158065">
                  <c:v>93188</c:v>
                </c:pt>
                <c:pt idx="158066">
                  <c:v>93188</c:v>
                </c:pt>
                <c:pt idx="158067">
                  <c:v>93188</c:v>
                </c:pt>
                <c:pt idx="158068">
                  <c:v>93188</c:v>
                </c:pt>
                <c:pt idx="158069">
                  <c:v>93188</c:v>
                </c:pt>
                <c:pt idx="158070">
                  <c:v>93188</c:v>
                </c:pt>
                <c:pt idx="158071">
                  <c:v>93188</c:v>
                </c:pt>
                <c:pt idx="158072">
                  <c:v>93188</c:v>
                </c:pt>
                <c:pt idx="158073">
                  <c:v>93188</c:v>
                </c:pt>
                <c:pt idx="158074">
                  <c:v>93188</c:v>
                </c:pt>
                <c:pt idx="158075">
                  <c:v>93188</c:v>
                </c:pt>
                <c:pt idx="158076">
                  <c:v>93188</c:v>
                </c:pt>
                <c:pt idx="158077">
                  <c:v>93188</c:v>
                </c:pt>
                <c:pt idx="158078">
                  <c:v>93188</c:v>
                </c:pt>
                <c:pt idx="158079">
                  <c:v>93188</c:v>
                </c:pt>
                <c:pt idx="158080">
                  <c:v>93188</c:v>
                </c:pt>
                <c:pt idx="158081">
                  <c:v>93188</c:v>
                </c:pt>
                <c:pt idx="158082">
                  <c:v>93188</c:v>
                </c:pt>
                <c:pt idx="158083">
                  <c:v>93188</c:v>
                </c:pt>
                <c:pt idx="158084">
                  <c:v>93188</c:v>
                </c:pt>
                <c:pt idx="158085">
                  <c:v>93188</c:v>
                </c:pt>
                <c:pt idx="158086">
                  <c:v>93188</c:v>
                </c:pt>
                <c:pt idx="158087">
                  <c:v>93188</c:v>
                </c:pt>
                <c:pt idx="158088">
                  <c:v>93188</c:v>
                </c:pt>
                <c:pt idx="158089">
                  <c:v>93188</c:v>
                </c:pt>
                <c:pt idx="158090">
                  <c:v>93188</c:v>
                </c:pt>
                <c:pt idx="158091">
                  <c:v>93188</c:v>
                </c:pt>
                <c:pt idx="158092">
                  <c:v>93188</c:v>
                </c:pt>
                <c:pt idx="158093">
                  <c:v>93188</c:v>
                </c:pt>
                <c:pt idx="158094">
                  <c:v>93188</c:v>
                </c:pt>
                <c:pt idx="158095">
                  <c:v>93188</c:v>
                </c:pt>
                <c:pt idx="158096">
                  <c:v>93188</c:v>
                </c:pt>
                <c:pt idx="158097">
                  <c:v>93188</c:v>
                </c:pt>
                <c:pt idx="158098">
                  <c:v>93188</c:v>
                </c:pt>
                <c:pt idx="158099">
                  <c:v>93188</c:v>
                </c:pt>
                <c:pt idx="158100">
                  <c:v>93188</c:v>
                </c:pt>
                <c:pt idx="158101">
                  <c:v>93188</c:v>
                </c:pt>
                <c:pt idx="158102">
                  <c:v>93188</c:v>
                </c:pt>
                <c:pt idx="158103">
                  <c:v>93188</c:v>
                </c:pt>
                <c:pt idx="158104">
                  <c:v>93188</c:v>
                </c:pt>
                <c:pt idx="158105">
                  <c:v>93188</c:v>
                </c:pt>
                <c:pt idx="158106">
                  <c:v>93188</c:v>
                </c:pt>
                <c:pt idx="158107">
                  <c:v>93188</c:v>
                </c:pt>
                <c:pt idx="158108">
                  <c:v>93188</c:v>
                </c:pt>
                <c:pt idx="158109">
                  <c:v>93188</c:v>
                </c:pt>
                <c:pt idx="158110">
                  <c:v>93188</c:v>
                </c:pt>
                <c:pt idx="158111">
                  <c:v>93188</c:v>
                </c:pt>
                <c:pt idx="158112">
                  <c:v>93188</c:v>
                </c:pt>
                <c:pt idx="158113">
                  <c:v>93188</c:v>
                </c:pt>
                <c:pt idx="158114">
                  <c:v>93188</c:v>
                </c:pt>
                <c:pt idx="158115">
                  <c:v>93188</c:v>
                </c:pt>
                <c:pt idx="158116">
                  <c:v>93188</c:v>
                </c:pt>
                <c:pt idx="158117">
                  <c:v>93188</c:v>
                </c:pt>
                <c:pt idx="158118">
                  <c:v>93188</c:v>
                </c:pt>
                <c:pt idx="158119">
                  <c:v>93188</c:v>
                </c:pt>
                <c:pt idx="158120">
                  <c:v>93188</c:v>
                </c:pt>
                <c:pt idx="158121">
                  <c:v>93188</c:v>
                </c:pt>
                <c:pt idx="158122">
                  <c:v>93188</c:v>
                </c:pt>
                <c:pt idx="158123">
                  <c:v>93188</c:v>
                </c:pt>
                <c:pt idx="158124">
                  <c:v>93188</c:v>
                </c:pt>
                <c:pt idx="158125">
                  <c:v>93188</c:v>
                </c:pt>
                <c:pt idx="158126">
                  <c:v>93188</c:v>
                </c:pt>
                <c:pt idx="158127">
                  <c:v>93188</c:v>
                </c:pt>
                <c:pt idx="158128">
                  <c:v>93188</c:v>
                </c:pt>
                <c:pt idx="158129">
                  <c:v>93188</c:v>
                </c:pt>
                <c:pt idx="158130">
                  <c:v>93188</c:v>
                </c:pt>
                <c:pt idx="158131">
                  <c:v>93188</c:v>
                </c:pt>
                <c:pt idx="158132">
                  <c:v>93188</c:v>
                </c:pt>
                <c:pt idx="158133">
                  <c:v>93188</c:v>
                </c:pt>
                <c:pt idx="158134">
                  <c:v>93188</c:v>
                </c:pt>
                <c:pt idx="158135">
                  <c:v>93188</c:v>
                </c:pt>
                <c:pt idx="158136">
                  <c:v>93188</c:v>
                </c:pt>
                <c:pt idx="158137">
                  <c:v>93188</c:v>
                </c:pt>
                <c:pt idx="158138">
                  <c:v>93188</c:v>
                </c:pt>
                <c:pt idx="158139">
                  <c:v>93188</c:v>
                </c:pt>
                <c:pt idx="158140">
                  <c:v>93188</c:v>
                </c:pt>
                <c:pt idx="158141">
                  <c:v>93188</c:v>
                </c:pt>
                <c:pt idx="158142">
                  <c:v>93188</c:v>
                </c:pt>
                <c:pt idx="158143">
                  <c:v>93188</c:v>
                </c:pt>
                <c:pt idx="158144">
                  <c:v>93188</c:v>
                </c:pt>
                <c:pt idx="158145">
                  <c:v>93188</c:v>
                </c:pt>
                <c:pt idx="158146">
                  <c:v>93188</c:v>
                </c:pt>
                <c:pt idx="158147">
                  <c:v>93188</c:v>
                </c:pt>
                <c:pt idx="158148">
                  <c:v>93188</c:v>
                </c:pt>
                <c:pt idx="158149">
                  <c:v>93188</c:v>
                </c:pt>
                <c:pt idx="158150">
                  <c:v>93188</c:v>
                </c:pt>
                <c:pt idx="158151">
                  <c:v>93188</c:v>
                </c:pt>
                <c:pt idx="158152">
                  <c:v>93188</c:v>
                </c:pt>
                <c:pt idx="158153">
                  <c:v>93188</c:v>
                </c:pt>
                <c:pt idx="158154">
                  <c:v>93188</c:v>
                </c:pt>
                <c:pt idx="158155">
                  <c:v>93188</c:v>
                </c:pt>
                <c:pt idx="158156">
                  <c:v>93188</c:v>
                </c:pt>
                <c:pt idx="158157">
                  <c:v>93188</c:v>
                </c:pt>
                <c:pt idx="158158">
                  <c:v>93188</c:v>
                </c:pt>
                <c:pt idx="158159">
                  <c:v>93188</c:v>
                </c:pt>
                <c:pt idx="158160">
                  <c:v>93188</c:v>
                </c:pt>
                <c:pt idx="158161">
                  <c:v>93188</c:v>
                </c:pt>
                <c:pt idx="158162">
                  <c:v>93188</c:v>
                </c:pt>
                <c:pt idx="158163">
                  <c:v>93188</c:v>
                </c:pt>
                <c:pt idx="158164">
                  <c:v>93188</c:v>
                </c:pt>
                <c:pt idx="158165">
                  <c:v>93188</c:v>
                </c:pt>
                <c:pt idx="158166">
                  <c:v>93188</c:v>
                </c:pt>
                <c:pt idx="158167">
                  <c:v>93188</c:v>
                </c:pt>
                <c:pt idx="158168">
                  <c:v>93188</c:v>
                </c:pt>
                <c:pt idx="158169">
                  <c:v>93188</c:v>
                </c:pt>
                <c:pt idx="158170">
                  <c:v>93188</c:v>
                </c:pt>
                <c:pt idx="158171">
                  <c:v>93188</c:v>
                </c:pt>
                <c:pt idx="158172">
                  <c:v>93188</c:v>
                </c:pt>
                <c:pt idx="158173">
                  <c:v>93188</c:v>
                </c:pt>
                <c:pt idx="158174">
                  <c:v>93188</c:v>
                </c:pt>
                <c:pt idx="158175">
                  <c:v>93188</c:v>
                </c:pt>
                <c:pt idx="158176">
                  <c:v>93188</c:v>
                </c:pt>
                <c:pt idx="158177">
                  <c:v>93188</c:v>
                </c:pt>
                <c:pt idx="158178">
                  <c:v>93188</c:v>
                </c:pt>
                <c:pt idx="158179">
                  <c:v>93188</c:v>
                </c:pt>
                <c:pt idx="158180">
                  <c:v>93188</c:v>
                </c:pt>
                <c:pt idx="158181">
                  <c:v>93188</c:v>
                </c:pt>
                <c:pt idx="158182">
                  <c:v>93188</c:v>
                </c:pt>
                <c:pt idx="158183">
                  <c:v>93188</c:v>
                </c:pt>
                <c:pt idx="158184">
                  <c:v>93188</c:v>
                </c:pt>
                <c:pt idx="158185">
                  <c:v>93188</c:v>
                </c:pt>
                <c:pt idx="158186">
                  <c:v>93188</c:v>
                </c:pt>
                <c:pt idx="158187">
                  <c:v>93188</c:v>
                </c:pt>
                <c:pt idx="158188">
                  <c:v>93188</c:v>
                </c:pt>
                <c:pt idx="158189">
                  <c:v>93188</c:v>
                </c:pt>
                <c:pt idx="158190">
                  <c:v>93188</c:v>
                </c:pt>
                <c:pt idx="158191">
                  <c:v>93188</c:v>
                </c:pt>
                <c:pt idx="158192">
                  <c:v>93188</c:v>
                </c:pt>
                <c:pt idx="158193">
                  <c:v>93188</c:v>
                </c:pt>
                <c:pt idx="158194">
                  <c:v>93188</c:v>
                </c:pt>
                <c:pt idx="158195">
                  <c:v>93188</c:v>
                </c:pt>
                <c:pt idx="158196">
                  <c:v>93188</c:v>
                </c:pt>
                <c:pt idx="158197">
                  <c:v>93188</c:v>
                </c:pt>
                <c:pt idx="158198">
                  <c:v>93188</c:v>
                </c:pt>
                <c:pt idx="158199">
                  <c:v>93188</c:v>
                </c:pt>
                <c:pt idx="158200">
                  <c:v>93188</c:v>
                </c:pt>
                <c:pt idx="158201">
                  <c:v>93188</c:v>
                </c:pt>
                <c:pt idx="158202">
                  <c:v>93188</c:v>
                </c:pt>
                <c:pt idx="158203">
                  <c:v>93188</c:v>
                </c:pt>
                <c:pt idx="158204">
                  <c:v>93188</c:v>
                </c:pt>
                <c:pt idx="158205">
                  <c:v>93188</c:v>
                </c:pt>
                <c:pt idx="158206">
                  <c:v>93188</c:v>
                </c:pt>
                <c:pt idx="158207">
                  <c:v>93188</c:v>
                </c:pt>
                <c:pt idx="158208">
                  <c:v>93188</c:v>
                </c:pt>
                <c:pt idx="158209">
                  <c:v>93188</c:v>
                </c:pt>
                <c:pt idx="158210">
                  <c:v>93188</c:v>
                </c:pt>
                <c:pt idx="158211">
                  <c:v>93188</c:v>
                </c:pt>
                <c:pt idx="158212">
                  <c:v>93188</c:v>
                </c:pt>
                <c:pt idx="158213">
                  <c:v>93188</c:v>
                </c:pt>
                <c:pt idx="158214">
                  <c:v>93188</c:v>
                </c:pt>
                <c:pt idx="158215">
                  <c:v>93188</c:v>
                </c:pt>
                <c:pt idx="158216">
                  <c:v>93188</c:v>
                </c:pt>
                <c:pt idx="158217">
                  <c:v>93188</c:v>
                </c:pt>
                <c:pt idx="158218">
                  <c:v>93188</c:v>
                </c:pt>
                <c:pt idx="158219">
                  <c:v>93188</c:v>
                </c:pt>
                <c:pt idx="158220">
                  <c:v>93188</c:v>
                </c:pt>
                <c:pt idx="158221">
                  <c:v>93188</c:v>
                </c:pt>
                <c:pt idx="158222">
                  <c:v>93188</c:v>
                </c:pt>
                <c:pt idx="158223">
                  <c:v>93188</c:v>
                </c:pt>
                <c:pt idx="158224">
                  <c:v>93188</c:v>
                </c:pt>
                <c:pt idx="158225">
                  <c:v>93188</c:v>
                </c:pt>
                <c:pt idx="158226">
                  <c:v>93188</c:v>
                </c:pt>
                <c:pt idx="158227">
                  <c:v>93188</c:v>
                </c:pt>
                <c:pt idx="158228">
                  <c:v>93188</c:v>
                </c:pt>
                <c:pt idx="158229">
                  <c:v>93188</c:v>
                </c:pt>
                <c:pt idx="158230">
                  <c:v>93188</c:v>
                </c:pt>
                <c:pt idx="158231">
                  <c:v>93188</c:v>
                </c:pt>
                <c:pt idx="158232">
                  <c:v>93188</c:v>
                </c:pt>
                <c:pt idx="158233">
                  <c:v>93188</c:v>
                </c:pt>
                <c:pt idx="158234">
                  <c:v>93188</c:v>
                </c:pt>
                <c:pt idx="158235">
                  <c:v>93188</c:v>
                </c:pt>
                <c:pt idx="158236">
                  <c:v>93188</c:v>
                </c:pt>
                <c:pt idx="158237">
                  <c:v>93188</c:v>
                </c:pt>
                <c:pt idx="158238">
                  <c:v>93188</c:v>
                </c:pt>
                <c:pt idx="158239">
                  <c:v>93188</c:v>
                </c:pt>
                <c:pt idx="158240">
                  <c:v>93188</c:v>
                </c:pt>
                <c:pt idx="158241">
                  <c:v>93188</c:v>
                </c:pt>
                <c:pt idx="158242">
                  <c:v>93188</c:v>
                </c:pt>
                <c:pt idx="158243">
                  <c:v>93188</c:v>
                </c:pt>
                <c:pt idx="158244">
                  <c:v>93188</c:v>
                </c:pt>
                <c:pt idx="158245">
                  <c:v>93188</c:v>
                </c:pt>
                <c:pt idx="158246">
                  <c:v>93188</c:v>
                </c:pt>
                <c:pt idx="158247">
                  <c:v>93188</c:v>
                </c:pt>
                <c:pt idx="158248">
                  <c:v>93188</c:v>
                </c:pt>
                <c:pt idx="158249">
                  <c:v>93188</c:v>
                </c:pt>
                <c:pt idx="158250">
                  <c:v>93188</c:v>
                </c:pt>
                <c:pt idx="158251">
                  <c:v>93188</c:v>
                </c:pt>
                <c:pt idx="158252">
                  <c:v>93188</c:v>
                </c:pt>
                <c:pt idx="158253">
                  <c:v>93188</c:v>
                </c:pt>
                <c:pt idx="158254">
                  <c:v>93188</c:v>
                </c:pt>
                <c:pt idx="158255">
                  <c:v>93188</c:v>
                </c:pt>
                <c:pt idx="158256">
                  <c:v>93188</c:v>
                </c:pt>
                <c:pt idx="158257">
                  <c:v>93188</c:v>
                </c:pt>
                <c:pt idx="158258">
                  <c:v>93188</c:v>
                </c:pt>
                <c:pt idx="158259">
                  <c:v>93188</c:v>
                </c:pt>
                <c:pt idx="158260">
                  <c:v>93188</c:v>
                </c:pt>
                <c:pt idx="158261">
                  <c:v>93188</c:v>
                </c:pt>
                <c:pt idx="158262">
                  <c:v>93188</c:v>
                </c:pt>
                <c:pt idx="158263">
                  <c:v>93188</c:v>
                </c:pt>
                <c:pt idx="158264">
                  <c:v>93188</c:v>
                </c:pt>
                <c:pt idx="158265">
                  <c:v>93188</c:v>
                </c:pt>
                <c:pt idx="158266">
                  <c:v>93188</c:v>
                </c:pt>
                <c:pt idx="158267">
                  <c:v>93188</c:v>
                </c:pt>
                <c:pt idx="158268">
                  <c:v>93188</c:v>
                </c:pt>
                <c:pt idx="158269">
                  <c:v>93188</c:v>
                </c:pt>
                <c:pt idx="158270">
                  <c:v>93188</c:v>
                </c:pt>
                <c:pt idx="158271">
                  <c:v>93188</c:v>
                </c:pt>
                <c:pt idx="158272">
                  <c:v>93188</c:v>
                </c:pt>
                <c:pt idx="158273">
                  <c:v>93188</c:v>
                </c:pt>
                <c:pt idx="158274">
                  <c:v>93188</c:v>
                </c:pt>
                <c:pt idx="158275">
                  <c:v>93188</c:v>
                </c:pt>
                <c:pt idx="158276">
                  <c:v>93188</c:v>
                </c:pt>
                <c:pt idx="158277">
                  <c:v>93188</c:v>
                </c:pt>
                <c:pt idx="158278">
                  <c:v>93188</c:v>
                </c:pt>
                <c:pt idx="158279">
                  <c:v>93188</c:v>
                </c:pt>
                <c:pt idx="158280">
                  <c:v>93188</c:v>
                </c:pt>
                <c:pt idx="158281">
                  <c:v>93188</c:v>
                </c:pt>
                <c:pt idx="158282">
                  <c:v>93188</c:v>
                </c:pt>
                <c:pt idx="158283">
                  <c:v>93188</c:v>
                </c:pt>
                <c:pt idx="158284">
                  <c:v>93188</c:v>
                </c:pt>
                <c:pt idx="158285">
                  <c:v>93188</c:v>
                </c:pt>
                <c:pt idx="158286">
                  <c:v>93188</c:v>
                </c:pt>
                <c:pt idx="158287">
                  <c:v>93188</c:v>
                </c:pt>
                <c:pt idx="158288">
                  <c:v>93188</c:v>
                </c:pt>
                <c:pt idx="158289">
                  <c:v>93188</c:v>
                </c:pt>
                <c:pt idx="158290">
                  <c:v>93188</c:v>
                </c:pt>
                <c:pt idx="158291">
                  <c:v>93188</c:v>
                </c:pt>
                <c:pt idx="158292">
                  <c:v>93188</c:v>
                </c:pt>
                <c:pt idx="158293">
                  <c:v>93188</c:v>
                </c:pt>
                <c:pt idx="158294">
                  <c:v>93188</c:v>
                </c:pt>
                <c:pt idx="158295">
                  <c:v>93188</c:v>
                </c:pt>
                <c:pt idx="158296">
                  <c:v>93188</c:v>
                </c:pt>
                <c:pt idx="158297">
                  <c:v>93188</c:v>
                </c:pt>
                <c:pt idx="158298">
                  <c:v>93188</c:v>
                </c:pt>
                <c:pt idx="158299">
                  <c:v>93188</c:v>
                </c:pt>
                <c:pt idx="158300">
                  <c:v>93188</c:v>
                </c:pt>
                <c:pt idx="158301">
                  <c:v>93188</c:v>
                </c:pt>
                <c:pt idx="158302">
                  <c:v>93188</c:v>
                </c:pt>
                <c:pt idx="158303">
                  <c:v>93188</c:v>
                </c:pt>
                <c:pt idx="158304">
                  <c:v>93188</c:v>
                </c:pt>
                <c:pt idx="158305">
                  <c:v>93188</c:v>
                </c:pt>
                <c:pt idx="158306">
                  <c:v>93188</c:v>
                </c:pt>
                <c:pt idx="158307">
                  <c:v>93188</c:v>
                </c:pt>
                <c:pt idx="158308">
                  <c:v>93188</c:v>
                </c:pt>
                <c:pt idx="158309">
                  <c:v>93188</c:v>
                </c:pt>
                <c:pt idx="158310">
                  <c:v>93188</c:v>
                </c:pt>
                <c:pt idx="158311">
                  <c:v>93188</c:v>
                </c:pt>
                <c:pt idx="158312">
                  <c:v>93188</c:v>
                </c:pt>
                <c:pt idx="158313">
                  <c:v>93188</c:v>
                </c:pt>
                <c:pt idx="158314">
                  <c:v>93188</c:v>
                </c:pt>
                <c:pt idx="158315">
                  <c:v>93188</c:v>
                </c:pt>
                <c:pt idx="158316">
                  <c:v>93188</c:v>
                </c:pt>
                <c:pt idx="158317">
                  <c:v>93188</c:v>
                </c:pt>
                <c:pt idx="158318">
                  <c:v>93188</c:v>
                </c:pt>
                <c:pt idx="158319">
                  <c:v>93188</c:v>
                </c:pt>
                <c:pt idx="158320">
                  <c:v>93188</c:v>
                </c:pt>
                <c:pt idx="158321">
                  <c:v>93188</c:v>
                </c:pt>
                <c:pt idx="158322">
                  <c:v>93188</c:v>
                </c:pt>
                <c:pt idx="158323">
                  <c:v>93188</c:v>
                </c:pt>
                <c:pt idx="158324">
                  <c:v>93188</c:v>
                </c:pt>
                <c:pt idx="158325">
                  <c:v>93188</c:v>
                </c:pt>
                <c:pt idx="158326">
                  <c:v>93188</c:v>
                </c:pt>
                <c:pt idx="158327">
                  <c:v>93188</c:v>
                </c:pt>
                <c:pt idx="158328">
                  <c:v>93188</c:v>
                </c:pt>
                <c:pt idx="158329">
                  <c:v>93188</c:v>
                </c:pt>
                <c:pt idx="158330">
                  <c:v>93188</c:v>
                </c:pt>
                <c:pt idx="158331">
                  <c:v>93188</c:v>
                </c:pt>
                <c:pt idx="158332">
                  <c:v>93188</c:v>
                </c:pt>
                <c:pt idx="158333">
                  <c:v>93188</c:v>
                </c:pt>
                <c:pt idx="158334">
                  <c:v>93188</c:v>
                </c:pt>
                <c:pt idx="158335">
                  <c:v>93188</c:v>
                </c:pt>
                <c:pt idx="158336">
                  <c:v>93188</c:v>
                </c:pt>
                <c:pt idx="158337">
                  <c:v>93188</c:v>
                </c:pt>
                <c:pt idx="158338">
                  <c:v>93188</c:v>
                </c:pt>
                <c:pt idx="158339">
                  <c:v>93188</c:v>
                </c:pt>
                <c:pt idx="158340">
                  <c:v>93188</c:v>
                </c:pt>
                <c:pt idx="158341">
                  <c:v>93188</c:v>
                </c:pt>
                <c:pt idx="158342">
                  <c:v>93188</c:v>
                </c:pt>
                <c:pt idx="158343">
                  <c:v>93188</c:v>
                </c:pt>
                <c:pt idx="158344">
                  <c:v>93188</c:v>
                </c:pt>
                <c:pt idx="158345">
                  <c:v>93188</c:v>
                </c:pt>
                <c:pt idx="158346">
                  <c:v>93188</c:v>
                </c:pt>
                <c:pt idx="158347">
                  <c:v>93188</c:v>
                </c:pt>
                <c:pt idx="158348">
                  <c:v>93188</c:v>
                </c:pt>
                <c:pt idx="158349">
                  <c:v>93188</c:v>
                </c:pt>
                <c:pt idx="158350">
                  <c:v>93188</c:v>
                </c:pt>
                <c:pt idx="158351">
                  <c:v>93188</c:v>
                </c:pt>
                <c:pt idx="158352">
                  <c:v>93188</c:v>
                </c:pt>
                <c:pt idx="158353">
                  <c:v>93188</c:v>
                </c:pt>
                <c:pt idx="158354">
                  <c:v>93188</c:v>
                </c:pt>
                <c:pt idx="158355">
                  <c:v>93188</c:v>
                </c:pt>
                <c:pt idx="158356">
                  <c:v>93188</c:v>
                </c:pt>
                <c:pt idx="158357">
                  <c:v>93188</c:v>
                </c:pt>
                <c:pt idx="158358">
                  <c:v>93188</c:v>
                </c:pt>
                <c:pt idx="158359">
                  <c:v>93188</c:v>
                </c:pt>
                <c:pt idx="158360">
                  <c:v>93188</c:v>
                </c:pt>
                <c:pt idx="158361">
                  <c:v>93188</c:v>
                </c:pt>
                <c:pt idx="158362">
                  <c:v>93188</c:v>
                </c:pt>
                <c:pt idx="158363">
                  <c:v>93188</c:v>
                </c:pt>
                <c:pt idx="158364">
                  <c:v>93188</c:v>
                </c:pt>
                <c:pt idx="158365">
                  <c:v>93188</c:v>
                </c:pt>
                <c:pt idx="158366">
                  <c:v>93188</c:v>
                </c:pt>
                <c:pt idx="158367">
                  <c:v>93188</c:v>
                </c:pt>
                <c:pt idx="158368">
                  <c:v>93188</c:v>
                </c:pt>
                <c:pt idx="158369">
                  <c:v>93188</c:v>
                </c:pt>
                <c:pt idx="158370">
                  <c:v>93188</c:v>
                </c:pt>
                <c:pt idx="158371">
                  <c:v>93188</c:v>
                </c:pt>
                <c:pt idx="158372">
                  <c:v>93188</c:v>
                </c:pt>
                <c:pt idx="158373">
                  <c:v>93188</c:v>
                </c:pt>
                <c:pt idx="158374">
                  <c:v>93188</c:v>
                </c:pt>
                <c:pt idx="158375">
                  <c:v>93188</c:v>
                </c:pt>
                <c:pt idx="158376">
                  <c:v>93188</c:v>
                </c:pt>
                <c:pt idx="158377">
                  <c:v>93188</c:v>
                </c:pt>
                <c:pt idx="158378">
                  <c:v>93188</c:v>
                </c:pt>
                <c:pt idx="158379">
                  <c:v>93188</c:v>
                </c:pt>
                <c:pt idx="158380">
                  <c:v>93188</c:v>
                </c:pt>
                <c:pt idx="158381">
                  <c:v>93188</c:v>
                </c:pt>
                <c:pt idx="158382">
                  <c:v>93188</c:v>
                </c:pt>
                <c:pt idx="158383">
                  <c:v>93188</c:v>
                </c:pt>
                <c:pt idx="158384">
                  <c:v>93188</c:v>
                </c:pt>
                <c:pt idx="158385">
                  <c:v>93188</c:v>
                </c:pt>
                <c:pt idx="158386">
                  <c:v>93188</c:v>
                </c:pt>
                <c:pt idx="158387">
                  <c:v>93188</c:v>
                </c:pt>
                <c:pt idx="158388">
                  <c:v>93188</c:v>
                </c:pt>
                <c:pt idx="158389">
                  <c:v>93188</c:v>
                </c:pt>
                <c:pt idx="158390">
                  <c:v>93188</c:v>
                </c:pt>
                <c:pt idx="158391">
                  <c:v>93188</c:v>
                </c:pt>
                <c:pt idx="158392">
                  <c:v>93188</c:v>
                </c:pt>
                <c:pt idx="158393">
                  <c:v>93188</c:v>
                </c:pt>
                <c:pt idx="158394">
                  <c:v>93188</c:v>
                </c:pt>
                <c:pt idx="158395">
                  <c:v>93188</c:v>
                </c:pt>
                <c:pt idx="158396">
                  <c:v>93188</c:v>
                </c:pt>
                <c:pt idx="158397">
                  <c:v>93188</c:v>
                </c:pt>
                <c:pt idx="158398">
                  <c:v>93188</c:v>
                </c:pt>
                <c:pt idx="158399">
                  <c:v>93188</c:v>
                </c:pt>
                <c:pt idx="158400">
                  <c:v>93188</c:v>
                </c:pt>
                <c:pt idx="158401">
                  <c:v>93188</c:v>
                </c:pt>
                <c:pt idx="158402">
                  <c:v>93188</c:v>
                </c:pt>
                <c:pt idx="158403">
                  <c:v>93188</c:v>
                </c:pt>
                <c:pt idx="158404">
                  <c:v>93188</c:v>
                </c:pt>
                <c:pt idx="158405">
                  <c:v>93188</c:v>
                </c:pt>
                <c:pt idx="158406">
                  <c:v>93188</c:v>
                </c:pt>
                <c:pt idx="158407">
                  <c:v>93188</c:v>
                </c:pt>
                <c:pt idx="158408">
                  <c:v>93188</c:v>
                </c:pt>
                <c:pt idx="158409">
                  <c:v>93188</c:v>
                </c:pt>
                <c:pt idx="158410">
                  <c:v>93188</c:v>
                </c:pt>
                <c:pt idx="158411">
                  <c:v>93188</c:v>
                </c:pt>
                <c:pt idx="158412">
                  <c:v>93188</c:v>
                </c:pt>
                <c:pt idx="158413">
                  <c:v>93188</c:v>
                </c:pt>
                <c:pt idx="158414">
                  <c:v>93188</c:v>
                </c:pt>
                <c:pt idx="158415">
                  <c:v>93188</c:v>
                </c:pt>
                <c:pt idx="158416">
                  <c:v>93188</c:v>
                </c:pt>
                <c:pt idx="158417">
                  <c:v>93188</c:v>
                </c:pt>
                <c:pt idx="158418">
                  <c:v>93188</c:v>
                </c:pt>
                <c:pt idx="158419">
                  <c:v>93188</c:v>
                </c:pt>
                <c:pt idx="158420">
                  <c:v>93188</c:v>
                </c:pt>
                <c:pt idx="158421">
                  <c:v>93188</c:v>
                </c:pt>
                <c:pt idx="158422">
                  <c:v>93188</c:v>
                </c:pt>
                <c:pt idx="158423">
                  <c:v>93188</c:v>
                </c:pt>
                <c:pt idx="158424">
                  <c:v>93188</c:v>
                </c:pt>
                <c:pt idx="158425">
                  <c:v>93188</c:v>
                </c:pt>
                <c:pt idx="158426">
                  <c:v>93188</c:v>
                </c:pt>
                <c:pt idx="158427">
                  <c:v>93188</c:v>
                </c:pt>
                <c:pt idx="158428">
                  <c:v>93188</c:v>
                </c:pt>
                <c:pt idx="158429">
                  <c:v>93188</c:v>
                </c:pt>
                <c:pt idx="158430">
                  <c:v>93188</c:v>
                </c:pt>
                <c:pt idx="158431">
                  <c:v>93188</c:v>
                </c:pt>
                <c:pt idx="158432">
                  <c:v>93188</c:v>
                </c:pt>
                <c:pt idx="158433">
                  <c:v>93188</c:v>
                </c:pt>
                <c:pt idx="158434">
                  <c:v>93188</c:v>
                </c:pt>
                <c:pt idx="158435">
                  <c:v>93188</c:v>
                </c:pt>
                <c:pt idx="158436">
                  <c:v>93188</c:v>
                </c:pt>
                <c:pt idx="158437">
                  <c:v>93188</c:v>
                </c:pt>
                <c:pt idx="158438">
                  <c:v>93188</c:v>
                </c:pt>
                <c:pt idx="158439">
                  <c:v>93188</c:v>
                </c:pt>
                <c:pt idx="158440">
                  <c:v>93188</c:v>
                </c:pt>
                <c:pt idx="158441">
                  <c:v>93188</c:v>
                </c:pt>
                <c:pt idx="158442">
                  <c:v>93188</c:v>
                </c:pt>
                <c:pt idx="158443">
                  <c:v>93188</c:v>
                </c:pt>
                <c:pt idx="158444">
                  <c:v>93188</c:v>
                </c:pt>
                <c:pt idx="158445">
                  <c:v>93188</c:v>
                </c:pt>
                <c:pt idx="158446">
                  <c:v>93188</c:v>
                </c:pt>
                <c:pt idx="158447">
                  <c:v>93188</c:v>
                </c:pt>
                <c:pt idx="158448">
                  <c:v>93188</c:v>
                </c:pt>
                <c:pt idx="158449">
                  <c:v>93188</c:v>
                </c:pt>
                <c:pt idx="158450">
                  <c:v>93188</c:v>
                </c:pt>
                <c:pt idx="158451">
                  <c:v>93188</c:v>
                </c:pt>
                <c:pt idx="158452">
                  <c:v>93188</c:v>
                </c:pt>
                <c:pt idx="158453">
                  <c:v>93188</c:v>
                </c:pt>
                <c:pt idx="158454">
                  <c:v>93188</c:v>
                </c:pt>
                <c:pt idx="158455">
                  <c:v>93188</c:v>
                </c:pt>
                <c:pt idx="158456">
                  <c:v>93188</c:v>
                </c:pt>
                <c:pt idx="158457">
                  <c:v>93188</c:v>
                </c:pt>
                <c:pt idx="158458">
                  <c:v>93188</c:v>
                </c:pt>
                <c:pt idx="158459">
                  <c:v>93188</c:v>
                </c:pt>
                <c:pt idx="158460">
                  <c:v>93188</c:v>
                </c:pt>
                <c:pt idx="158461">
                  <c:v>93188</c:v>
                </c:pt>
                <c:pt idx="158462">
                  <c:v>93188</c:v>
                </c:pt>
                <c:pt idx="158463">
                  <c:v>93188</c:v>
                </c:pt>
                <c:pt idx="158464">
                  <c:v>93188</c:v>
                </c:pt>
                <c:pt idx="158465">
                  <c:v>93188</c:v>
                </c:pt>
                <c:pt idx="158466">
                  <c:v>93188</c:v>
                </c:pt>
                <c:pt idx="158467">
                  <c:v>93188</c:v>
                </c:pt>
                <c:pt idx="158468">
                  <c:v>93188</c:v>
                </c:pt>
                <c:pt idx="158469">
                  <c:v>93188</c:v>
                </c:pt>
                <c:pt idx="158470">
                  <c:v>93188</c:v>
                </c:pt>
                <c:pt idx="158471">
                  <c:v>93188</c:v>
                </c:pt>
                <c:pt idx="158472">
                  <c:v>93188</c:v>
                </c:pt>
                <c:pt idx="158473">
                  <c:v>93188</c:v>
                </c:pt>
                <c:pt idx="158474">
                  <c:v>93188</c:v>
                </c:pt>
                <c:pt idx="158475">
                  <c:v>93188</c:v>
                </c:pt>
                <c:pt idx="158476">
                  <c:v>93188</c:v>
                </c:pt>
                <c:pt idx="158477">
                  <c:v>93188</c:v>
                </c:pt>
                <c:pt idx="158478">
                  <c:v>93188</c:v>
                </c:pt>
                <c:pt idx="158479">
                  <c:v>93188</c:v>
                </c:pt>
                <c:pt idx="158480">
                  <c:v>93188</c:v>
                </c:pt>
                <c:pt idx="158481">
                  <c:v>93188</c:v>
                </c:pt>
                <c:pt idx="158482">
                  <c:v>93188</c:v>
                </c:pt>
                <c:pt idx="158483">
                  <c:v>93188</c:v>
                </c:pt>
                <c:pt idx="158484">
                  <c:v>93188</c:v>
                </c:pt>
                <c:pt idx="158485">
                  <c:v>93188</c:v>
                </c:pt>
                <c:pt idx="158486">
                  <c:v>93188</c:v>
                </c:pt>
                <c:pt idx="158487">
                  <c:v>93188</c:v>
                </c:pt>
                <c:pt idx="158488">
                  <c:v>93188</c:v>
                </c:pt>
                <c:pt idx="158489">
                  <c:v>93188</c:v>
                </c:pt>
                <c:pt idx="158490">
                  <c:v>93188</c:v>
                </c:pt>
                <c:pt idx="158491">
                  <c:v>93188</c:v>
                </c:pt>
                <c:pt idx="158492">
                  <c:v>93188</c:v>
                </c:pt>
                <c:pt idx="158493">
                  <c:v>93188</c:v>
                </c:pt>
                <c:pt idx="158494">
                  <c:v>93188</c:v>
                </c:pt>
                <c:pt idx="158495">
                  <c:v>93188</c:v>
                </c:pt>
                <c:pt idx="158496">
                  <c:v>93188</c:v>
                </c:pt>
                <c:pt idx="158497">
                  <c:v>93188</c:v>
                </c:pt>
                <c:pt idx="158498">
                  <c:v>93188</c:v>
                </c:pt>
                <c:pt idx="158499">
                  <c:v>93188</c:v>
                </c:pt>
                <c:pt idx="158500">
                  <c:v>93188</c:v>
                </c:pt>
                <c:pt idx="158501">
                  <c:v>93188</c:v>
                </c:pt>
                <c:pt idx="158502">
                  <c:v>93188</c:v>
                </c:pt>
                <c:pt idx="158503">
                  <c:v>93188</c:v>
                </c:pt>
                <c:pt idx="158504">
                  <c:v>93188</c:v>
                </c:pt>
                <c:pt idx="158505">
                  <c:v>93188</c:v>
                </c:pt>
                <c:pt idx="158506">
                  <c:v>93188</c:v>
                </c:pt>
                <c:pt idx="158507">
                  <c:v>93188</c:v>
                </c:pt>
                <c:pt idx="158508">
                  <c:v>93188</c:v>
                </c:pt>
                <c:pt idx="158509">
                  <c:v>93188</c:v>
                </c:pt>
                <c:pt idx="158510">
                  <c:v>93188</c:v>
                </c:pt>
                <c:pt idx="158511">
                  <c:v>93188</c:v>
                </c:pt>
                <c:pt idx="158512">
                  <c:v>93188</c:v>
                </c:pt>
                <c:pt idx="158513">
                  <c:v>93188</c:v>
                </c:pt>
                <c:pt idx="158514">
                  <c:v>93188</c:v>
                </c:pt>
                <c:pt idx="158515">
                  <c:v>93188</c:v>
                </c:pt>
                <c:pt idx="158516">
                  <c:v>93188</c:v>
                </c:pt>
                <c:pt idx="158517">
                  <c:v>93188</c:v>
                </c:pt>
                <c:pt idx="158518">
                  <c:v>93188</c:v>
                </c:pt>
                <c:pt idx="158519">
                  <c:v>93188</c:v>
                </c:pt>
                <c:pt idx="158520">
                  <c:v>93188</c:v>
                </c:pt>
                <c:pt idx="158521">
                  <c:v>93188</c:v>
                </c:pt>
                <c:pt idx="158522">
                  <c:v>93188</c:v>
                </c:pt>
                <c:pt idx="158523">
                  <c:v>93188</c:v>
                </c:pt>
                <c:pt idx="158524">
                  <c:v>93188</c:v>
                </c:pt>
                <c:pt idx="158525">
                  <c:v>93188</c:v>
                </c:pt>
                <c:pt idx="158526">
                  <c:v>93188</c:v>
                </c:pt>
                <c:pt idx="158527">
                  <c:v>93188</c:v>
                </c:pt>
                <c:pt idx="158528">
                  <c:v>93188</c:v>
                </c:pt>
                <c:pt idx="158529">
                  <c:v>93188</c:v>
                </c:pt>
                <c:pt idx="158530">
                  <c:v>93188</c:v>
                </c:pt>
                <c:pt idx="158531">
                  <c:v>93188</c:v>
                </c:pt>
                <c:pt idx="158532">
                  <c:v>93188</c:v>
                </c:pt>
                <c:pt idx="158533">
                  <c:v>93188</c:v>
                </c:pt>
                <c:pt idx="158534">
                  <c:v>93188</c:v>
                </c:pt>
                <c:pt idx="158535">
                  <c:v>93188</c:v>
                </c:pt>
                <c:pt idx="158536">
                  <c:v>93188</c:v>
                </c:pt>
                <c:pt idx="158537">
                  <c:v>93188</c:v>
                </c:pt>
                <c:pt idx="158538">
                  <c:v>93188</c:v>
                </c:pt>
                <c:pt idx="158539">
                  <c:v>93188</c:v>
                </c:pt>
                <c:pt idx="158540">
                  <c:v>93188</c:v>
                </c:pt>
                <c:pt idx="158541">
                  <c:v>93188</c:v>
                </c:pt>
                <c:pt idx="158542">
                  <c:v>93188</c:v>
                </c:pt>
                <c:pt idx="158543">
                  <c:v>93188</c:v>
                </c:pt>
                <c:pt idx="158544">
                  <c:v>93188</c:v>
                </c:pt>
                <c:pt idx="158545">
                  <c:v>93188</c:v>
                </c:pt>
                <c:pt idx="158546">
                  <c:v>93188</c:v>
                </c:pt>
                <c:pt idx="158547">
                  <c:v>93188</c:v>
                </c:pt>
                <c:pt idx="158548">
                  <c:v>93188</c:v>
                </c:pt>
                <c:pt idx="158549">
                  <c:v>93188</c:v>
                </c:pt>
                <c:pt idx="158550">
                  <c:v>93188</c:v>
                </c:pt>
                <c:pt idx="158551">
                  <c:v>93188</c:v>
                </c:pt>
                <c:pt idx="158552">
                  <c:v>93188</c:v>
                </c:pt>
                <c:pt idx="158553">
                  <c:v>93188</c:v>
                </c:pt>
                <c:pt idx="158554">
                  <c:v>93188</c:v>
                </c:pt>
                <c:pt idx="158555">
                  <c:v>93188</c:v>
                </c:pt>
                <c:pt idx="158556">
                  <c:v>93188</c:v>
                </c:pt>
                <c:pt idx="158557">
                  <c:v>93188</c:v>
                </c:pt>
                <c:pt idx="158558">
                  <c:v>93188</c:v>
                </c:pt>
                <c:pt idx="158559">
                  <c:v>93188</c:v>
                </c:pt>
                <c:pt idx="158560">
                  <c:v>93188</c:v>
                </c:pt>
                <c:pt idx="158561">
                  <c:v>93188</c:v>
                </c:pt>
                <c:pt idx="158562">
                  <c:v>93188</c:v>
                </c:pt>
                <c:pt idx="158563">
                  <c:v>93188</c:v>
                </c:pt>
                <c:pt idx="158564">
                  <c:v>93188</c:v>
                </c:pt>
                <c:pt idx="158565">
                  <c:v>93188</c:v>
                </c:pt>
                <c:pt idx="158566">
                  <c:v>93188</c:v>
                </c:pt>
                <c:pt idx="158567">
                  <c:v>93188</c:v>
                </c:pt>
                <c:pt idx="158568">
                  <c:v>93188</c:v>
                </c:pt>
                <c:pt idx="158569">
                  <c:v>93188</c:v>
                </c:pt>
                <c:pt idx="158570">
                  <c:v>93188</c:v>
                </c:pt>
                <c:pt idx="158571">
                  <c:v>93188</c:v>
                </c:pt>
                <c:pt idx="158572">
                  <c:v>93188</c:v>
                </c:pt>
                <c:pt idx="158573">
                  <c:v>93188</c:v>
                </c:pt>
                <c:pt idx="158574">
                  <c:v>93188</c:v>
                </c:pt>
                <c:pt idx="158575">
                  <c:v>93188</c:v>
                </c:pt>
                <c:pt idx="158576">
                  <c:v>93188</c:v>
                </c:pt>
                <c:pt idx="158577">
                  <c:v>93188</c:v>
                </c:pt>
                <c:pt idx="158578">
                  <c:v>93188</c:v>
                </c:pt>
                <c:pt idx="158579">
                  <c:v>93188</c:v>
                </c:pt>
                <c:pt idx="158580">
                  <c:v>93188</c:v>
                </c:pt>
                <c:pt idx="158581">
                  <c:v>93188</c:v>
                </c:pt>
                <c:pt idx="158582">
                  <c:v>93188</c:v>
                </c:pt>
                <c:pt idx="158583">
                  <c:v>93188</c:v>
                </c:pt>
                <c:pt idx="158584">
                  <c:v>93188</c:v>
                </c:pt>
                <c:pt idx="158585">
                  <c:v>93188</c:v>
                </c:pt>
                <c:pt idx="158586">
                  <c:v>93188</c:v>
                </c:pt>
                <c:pt idx="158587">
                  <c:v>93188</c:v>
                </c:pt>
                <c:pt idx="158588">
                  <c:v>93188</c:v>
                </c:pt>
                <c:pt idx="158589">
                  <c:v>93188</c:v>
                </c:pt>
                <c:pt idx="158590">
                  <c:v>93188</c:v>
                </c:pt>
                <c:pt idx="158591">
                  <c:v>93188</c:v>
                </c:pt>
                <c:pt idx="158592">
                  <c:v>93188</c:v>
                </c:pt>
                <c:pt idx="158593">
                  <c:v>93188</c:v>
                </c:pt>
                <c:pt idx="158594">
                  <c:v>93188</c:v>
                </c:pt>
                <c:pt idx="158595">
                  <c:v>93188</c:v>
                </c:pt>
                <c:pt idx="158596">
                  <c:v>93188</c:v>
                </c:pt>
                <c:pt idx="158597">
                  <c:v>93188</c:v>
                </c:pt>
                <c:pt idx="158598">
                  <c:v>93188</c:v>
                </c:pt>
                <c:pt idx="158599">
                  <c:v>93188</c:v>
                </c:pt>
                <c:pt idx="158600">
                  <c:v>93188</c:v>
                </c:pt>
                <c:pt idx="158601">
                  <c:v>93188</c:v>
                </c:pt>
                <c:pt idx="158602">
                  <c:v>93188</c:v>
                </c:pt>
                <c:pt idx="158603">
                  <c:v>93188</c:v>
                </c:pt>
                <c:pt idx="158604">
                  <c:v>93188</c:v>
                </c:pt>
                <c:pt idx="158605">
                  <c:v>93188</c:v>
                </c:pt>
                <c:pt idx="158606">
                  <c:v>93188</c:v>
                </c:pt>
                <c:pt idx="158607">
                  <c:v>93188</c:v>
                </c:pt>
                <c:pt idx="158608">
                  <c:v>93188</c:v>
                </c:pt>
                <c:pt idx="158609">
                  <c:v>93188</c:v>
                </c:pt>
                <c:pt idx="158610">
                  <c:v>93188</c:v>
                </c:pt>
                <c:pt idx="158611">
                  <c:v>93188</c:v>
                </c:pt>
                <c:pt idx="158612">
                  <c:v>93188</c:v>
                </c:pt>
                <c:pt idx="158613">
                  <c:v>93188</c:v>
                </c:pt>
                <c:pt idx="158614">
                  <c:v>93188</c:v>
                </c:pt>
                <c:pt idx="158615">
                  <c:v>93188</c:v>
                </c:pt>
                <c:pt idx="158616">
                  <c:v>93188</c:v>
                </c:pt>
                <c:pt idx="158617">
                  <c:v>93188</c:v>
                </c:pt>
                <c:pt idx="158618">
                  <c:v>93188</c:v>
                </c:pt>
                <c:pt idx="158619">
                  <c:v>93188</c:v>
                </c:pt>
                <c:pt idx="158620">
                  <c:v>93188</c:v>
                </c:pt>
                <c:pt idx="158621">
                  <c:v>93188</c:v>
                </c:pt>
                <c:pt idx="158622">
                  <c:v>93188</c:v>
                </c:pt>
                <c:pt idx="158623">
                  <c:v>93188</c:v>
                </c:pt>
                <c:pt idx="158624">
                  <c:v>93188</c:v>
                </c:pt>
                <c:pt idx="158625">
                  <c:v>93188</c:v>
                </c:pt>
                <c:pt idx="158626">
                  <c:v>93188</c:v>
                </c:pt>
                <c:pt idx="158627">
                  <c:v>93188</c:v>
                </c:pt>
                <c:pt idx="158628">
                  <c:v>93188</c:v>
                </c:pt>
                <c:pt idx="158629">
                  <c:v>93188</c:v>
                </c:pt>
                <c:pt idx="158630">
                  <c:v>93188</c:v>
                </c:pt>
                <c:pt idx="158631">
                  <c:v>93188</c:v>
                </c:pt>
                <c:pt idx="158632">
                  <c:v>93188</c:v>
                </c:pt>
                <c:pt idx="158633">
                  <c:v>93188</c:v>
                </c:pt>
                <c:pt idx="158634">
                  <c:v>93188</c:v>
                </c:pt>
                <c:pt idx="158635">
                  <c:v>93188</c:v>
                </c:pt>
                <c:pt idx="158636">
                  <c:v>93188</c:v>
                </c:pt>
                <c:pt idx="158637">
                  <c:v>93188</c:v>
                </c:pt>
                <c:pt idx="158638">
                  <c:v>93188</c:v>
                </c:pt>
                <c:pt idx="158639">
                  <c:v>93188</c:v>
                </c:pt>
                <c:pt idx="158640">
                  <c:v>93188</c:v>
                </c:pt>
                <c:pt idx="158641">
                  <c:v>93188</c:v>
                </c:pt>
                <c:pt idx="158642">
                  <c:v>93188</c:v>
                </c:pt>
                <c:pt idx="158643">
                  <c:v>93188</c:v>
                </c:pt>
                <c:pt idx="158644">
                  <c:v>93188</c:v>
                </c:pt>
                <c:pt idx="158645">
                  <c:v>93188</c:v>
                </c:pt>
                <c:pt idx="158646">
                  <c:v>93188</c:v>
                </c:pt>
                <c:pt idx="158647">
                  <c:v>93188</c:v>
                </c:pt>
                <c:pt idx="158648">
                  <c:v>93188</c:v>
                </c:pt>
                <c:pt idx="158649">
                  <c:v>93188</c:v>
                </c:pt>
                <c:pt idx="158650">
                  <c:v>93188</c:v>
                </c:pt>
                <c:pt idx="158651">
                  <c:v>93188</c:v>
                </c:pt>
                <c:pt idx="158652">
                  <c:v>93188</c:v>
                </c:pt>
                <c:pt idx="158653">
                  <c:v>93188</c:v>
                </c:pt>
                <c:pt idx="158654">
                  <c:v>93188</c:v>
                </c:pt>
                <c:pt idx="158655">
                  <c:v>93188</c:v>
                </c:pt>
                <c:pt idx="158656">
                  <c:v>93188</c:v>
                </c:pt>
                <c:pt idx="158657">
                  <c:v>93188</c:v>
                </c:pt>
                <c:pt idx="158658">
                  <c:v>93188</c:v>
                </c:pt>
                <c:pt idx="158659">
                  <c:v>93188</c:v>
                </c:pt>
                <c:pt idx="158660">
                  <c:v>93188</c:v>
                </c:pt>
                <c:pt idx="158661">
                  <c:v>93188</c:v>
                </c:pt>
                <c:pt idx="158662">
                  <c:v>93188</c:v>
                </c:pt>
                <c:pt idx="158663">
                  <c:v>93188</c:v>
                </c:pt>
                <c:pt idx="158664">
                  <c:v>93188</c:v>
                </c:pt>
                <c:pt idx="158665">
                  <c:v>93188</c:v>
                </c:pt>
                <c:pt idx="158666">
                  <c:v>93188</c:v>
                </c:pt>
                <c:pt idx="158667">
                  <c:v>93188</c:v>
                </c:pt>
                <c:pt idx="158668">
                  <c:v>93188</c:v>
                </c:pt>
                <c:pt idx="158669">
                  <c:v>93188</c:v>
                </c:pt>
                <c:pt idx="158670">
                  <c:v>93188</c:v>
                </c:pt>
                <c:pt idx="158671">
                  <c:v>93188</c:v>
                </c:pt>
                <c:pt idx="158672">
                  <c:v>93188</c:v>
                </c:pt>
                <c:pt idx="158673">
                  <c:v>93188</c:v>
                </c:pt>
                <c:pt idx="158674">
                  <c:v>93188</c:v>
                </c:pt>
                <c:pt idx="158675">
                  <c:v>93188</c:v>
                </c:pt>
                <c:pt idx="158676">
                  <c:v>93188</c:v>
                </c:pt>
                <c:pt idx="158677">
                  <c:v>93188</c:v>
                </c:pt>
                <c:pt idx="158678">
                  <c:v>93188</c:v>
                </c:pt>
                <c:pt idx="158679">
                  <c:v>93188</c:v>
                </c:pt>
                <c:pt idx="158680">
                  <c:v>93188</c:v>
                </c:pt>
                <c:pt idx="158681">
                  <c:v>93188</c:v>
                </c:pt>
                <c:pt idx="158682">
                  <c:v>93188</c:v>
                </c:pt>
                <c:pt idx="158683">
                  <c:v>93188</c:v>
                </c:pt>
                <c:pt idx="158684">
                  <c:v>93188</c:v>
                </c:pt>
                <c:pt idx="158685">
                  <c:v>93188</c:v>
                </c:pt>
                <c:pt idx="158686">
                  <c:v>93188</c:v>
                </c:pt>
                <c:pt idx="158687">
                  <c:v>93188</c:v>
                </c:pt>
                <c:pt idx="158688">
                  <c:v>93188</c:v>
                </c:pt>
                <c:pt idx="158689">
                  <c:v>93188</c:v>
                </c:pt>
                <c:pt idx="158690">
                  <c:v>93188</c:v>
                </c:pt>
                <c:pt idx="158691">
                  <c:v>93188</c:v>
                </c:pt>
                <c:pt idx="158692">
                  <c:v>93188</c:v>
                </c:pt>
                <c:pt idx="158693">
                  <c:v>93188</c:v>
                </c:pt>
                <c:pt idx="158694">
                  <c:v>93188</c:v>
                </c:pt>
                <c:pt idx="158695">
                  <c:v>93188</c:v>
                </c:pt>
                <c:pt idx="158696">
                  <c:v>93188</c:v>
                </c:pt>
                <c:pt idx="158697">
                  <c:v>93188</c:v>
                </c:pt>
                <c:pt idx="158698">
                  <c:v>93188</c:v>
                </c:pt>
                <c:pt idx="158699">
                  <c:v>93188</c:v>
                </c:pt>
                <c:pt idx="158700">
                  <c:v>93188</c:v>
                </c:pt>
                <c:pt idx="158701">
                  <c:v>93188</c:v>
                </c:pt>
                <c:pt idx="158702">
                  <c:v>93188</c:v>
                </c:pt>
                <c:pt idx="158703">
                  <c:v>93188</c:v>
                </c:pt>
                <c:pt idx="158704">
                  <c:v>93188</c:v>
                </c:pt>
                <c:pt idx="158705">
                  <c:v>93188</c:v>
                </c:pt>
                <c:pt idx="158706">
                  <c:v>93188</c:v>
                </c:pt>
                <c:pt idx="158707">
                  <c:v>93188</c:v>
                </c:pt>
                <c:pt idx="158708">
                  <c:v>93188</c:v>
                </c:pt>
                <c:pt idx="158709">
                  <c:v>93188</c:v>
                </c:pt>
                <c:pt idx="158710">
                  <c:v>93188</c:v>
                </c:pt>
                <c:pt idx="158711">
                  <c:v>93188</c:v>
                </c:pt>
                <c:pt idx="158712">
                  <c:v>93188</c:v>
                </c:pt>
                <c:pt idx="158713">
                  <c:v>93188</c:v>
                </c:pt>
                <c:pt idx="158714">
                  <c:v>93188</c:v>
                </c:pt>
                <c:pt idx="158715">
                  <c:v>93188</c:v>
                </c:pt>
                <c:pt idx="158716">
                  <c:v>93188</c:v>
                </c:pt>
                <c:pt idx="158717">
                  <c:v>93188</c:v>
                </c:pt>
                <c:pt idx="158718">
                  <c:v>93188</c:v>
                </c:pt>
                <c:pt idx="158719">
                  <c:v>93188</c:v>
                </c:pt>
                <c:pt idx="158720">
                  <c:v>93188</c:v>
                </c:pt>
                <c:pt idx="158721">
                  <c:v>93188</c:v>
                </c:pt>
                <c:pt idx="158722">
                  <c:v>93188</c:v>
                </c:pt>
                <c:pt idx="158723">
                  <c:v>93188</c:v>
                </c:pt>
                <c:pt idx="158724">
                  <c:v>93188</c:v>
                </c:pt>
                <c:pt idx="158725">
                  <c:v>93188</c:v>
                </c:pt>
                <c:pt idx="158726">
                  <c:v>93188</c:v>
                </c:pt>
                <c:pt idx="158727">
                  <c:v>93188</c:v>
                </c:pt>
                <c:pt idx="158728">
                  <c:v>93188</c:v>
                </c:pt>
                <c:pt idx="158729">
                  <c:v>93188</c:v>
                </c:pt>
                <c:pt idx="158730">
                  <c:v>93188</c:v>
                </c:pt>
                <c:pt idx="158731">
                  <c:v>93188</c:v>
                </c:pt>
                <c:pt idx="158732">
                  <c:v>93188</c:v>
                </c:pt>
                <c:pt idx="158733">
                  <c:v>93188</c:v>
                </c:pt>
                <c:pt idx="158734">
                  <c:v>93188</c:v>
                </c:pt>
                <c:pt idx="158735">
                  <c:v>93188</c:v>
                </c:pt>
                <c:pt idx="158736">
                  <c:v>93188</c:v>
                </c:pt>
                <c:pt idx="158737">
                  <c:v>93188</c:v>
                </c:pt>
                <c:pt idx="158738">
                  <c:v>93188</c:v>
                </c:pt>
                <c:pt idx="158739">
                  <c:v>93188</c:v>
                </c:pt>
                <c:pt idx="158740">
                  <c:v>93188</c:v>
                </c:pt>
                <c:pt idx="158741">
                  <c:v>93188</c:v>
                </c:pt>
                <c:pt idx="158742">
                  <c:v>93188</c:v>
                </c:pt>
                <c:pt idx="158743">
                  <c:v>93188</c:v>
                </c:pt>
                <c:pt idx="158744">
                  <c:v>93188</c:v>
                </c:pt>
                <c:pt idx="158745">
                  <c:v>93188</c:v>
                </c:pt>
                <c:pt idx="158746">
                  <c:v>93188</c:v>
                </c:pt>
                <c:pt idx="158747">
                  <c:v>93188</c:v>
                </c:pt>
                <c:pt idx="158748">
                  <c:v>93188</c:v>
                </c:pt>
                <c:pt idx="158749">
                  <c:v>93188</c:v>
                </c:pt>
                <c:pt idx="158750">
                  <c:v>93188</c:v>
                </c:pt>
                <c:pt idx="158751">
                  <c:v>93188</c:v>
                </c:pt>
                <c:pt idx="158752">
                  <c:v>93188</c:v>
                </c:pt>
                <c:pt idx="158753">
                  <c:v>93188</c:v>
                </c:pt>
                <c:pt idx="158754">
                  <c:v>93188</c:v>
                </c:pt>
                <c:pt idx="158755">
                  <c:v>93188</c:v>
                </c:pt>
                <c:pt idx="158756">
                  <c:v>93188</c:v>
                </c:pt>
                <c:pt idx="158757">
                  <c:v>93188</c:v>
                </c:pt>
                <c:pt idx="158758">
                  <c:v>93188</c:v>
                </c:pt>
                <c:pt idx="158759">
                  <c:v>93188</c:v>
                </c:pt>
                <c:pt idx="158760">
                  <c:v>93188</c:v>
                </c:pt>
                <c:pt idx="158761">
                  <c:v>93188</c:v>
                </c:pt>
                <c:pt idx="158762">
                  <c:v>93188</c:v>
                </c:pt>
                <c:pt idx="158763">
                  <c:v>93188</c:v>
                </c:pt>
                <c:pt idx="158764">
                  <c:v>93188</c:v>
                </c:pt>
                <c:pt idx="158765">
                  <c:v>93188</c:v>
                </c:pt>
                <c:pt idx="158766">
                  <c:v>93188</c:v>
                </c:pt>
                <c:pt idx="158767">
                  <c:v>93188</c:v>
                </c:pt>
                <c:pt idx="158768">
                  <c:v>93188</c:v>
                </c:pt>
                <c:pt idx="158769">
                  <c:v>93188</c:v>
                </c:pt>
                <c:pt idx="158770">
                  <c:v>93188</c:v>
                </c:pt>
                <c:pt idx="158771">
                  <c:v>93188</c:v>
                </c:pt>
                <c:pt idx="158772">
                  <c:v>93188</c:v>
                </c:pt>
                <c:pt idx="158773">
                  <c:v>93188</c:v>
                </c:pt>
                <c:pt idx="158774">
                  <c:v>93188</c:v>
                </c:pt>
                <c:pt idx="158775">
                  <c:v>93188</c:v>
                </c:pt>
                <c:pt idx="158776">
                  <c:v>93188</c:v>
                </c:pt>
                <c:pt idx="158777">
                  <c:v>93188</c:v>
                </c:pt>
                <c:pt idx="158778">
                  <c:v>93188</c:v>
                </c:pt>
                <c:pt idx="158779">
                  <c:v>93188</c:v>
                </c:pt>
                <c:pt idx="158780">
                  <c:v>93188</c:v>
                </c:pt>
                <c:pt idx="158781">
                  <c:v>93188</c:v>
                </c:pt>
                <c:pt idx="158782">
                  <c:v>93188</c:v>
                </c:pt>
                <c:pt idx="158783">
                  <c:v>93188</c:v>
                </c:pt>
                <c:pt idx="158784">
                  <c:v>93188</c:v>
                </c:pt>
                <c:pt idx="158785">
                  <c:v>93188</c:v>
                </c:pt>
                <c:pt idx="158786">
                  <c:v>93188</c:v>
                </c:pt>
                <c:pt idx="158787">
                  <c:v>93188</c:v>
                </c:pt>
                <c:pt idx="158788">
                  <c:v>93188</c:v>
                </c:pt>
                <c:pt idx="158789">
                  <c:v>93188</c:v>
                </c:pt>
                <c:pt idx="158790">
                  <c:v>93188</c:v>
                </c:pt>
                <c:pt idx="158791">
                  <c:v>93188</c:v>
                </c:pt>
                <c:pt idx="158792">
                  <c:v>93188</c:v>
                </c:pt>
                <c:pt idx="158793">
                  <c:v>93188</c:v>
                </c:pt>
                <c:pt idx="158794">
                  <c:v>93188</c:v>
                </c:pt>
                <c:pt idx="158795">
                  <c:v>93188</c:v>
                </c:pt>
                <c:pt idx="158796">
                  <c:v>93188</c:v>
                </c:pt>
                <c:pt idx="158797">
                  <c:v>93188</c:v>
                </c:pt>
                <c:pt idx="158798">
                  <c:v>93188</c:v>
                </c:pt>
                <c:pt idx="158799">
                  <c:v>93188</c:v>
                </c:pt>
                <c:pt idx="158800">
                  <c:v>93188</c:v>
                </c:pt>
                <c:pt idx="158801">
                  <c:v>93188</c:v>
                </c:pt>
                <c:pt idx="158802">
                  <c:v>93188</c:v>
                </c:pt>
                <c:pt idx="158803">
                  <c:v>93188</c:v>
                </c:pt>
                <c:pt idx="158804">
                  <c:v>93188</c:v>
                </c:pt>
                <c:pt idx="158805">
                  <c:v>93188</c:v>
                </c:pt>
                <c:pt idx="158806">
                  <c:v>93188</c:v>
                </c:pt>
                <c:pt idx="158807">
                  <c:v>93188</c:v>
                </c:pt>
                <c:pt idx="158808">
                  <c:v>93188</c:v>
                </c:pt>
                <c:pt idx="158809">
                  <c:v>93188</c:v>
                </c:pt>
                <c:pt idx="158810">
                  <c:v>93188</c:v>
                </c:pt>
                <c:pt idx="158811">
                  <c:v>93188</c:v>
                </c:pt>
                <c:pt idx="158812">
                  <c:v>93188</c:v>
                </c:pt>
                <c:pt idx="158813">
                  <c:v>93188</c:v>
                </c:pt>
                <c:pt idx="158814">
                  <c:v>93188</c:v>
                </c:pt>
                <c:pt idx="158815">
                  <c:v>93188</c:v>
                </c:pt>
                <c:pt idx="158816">
                  <c:v>93188</c:v>
                </c:pt>
                <c:pt idx="158817">
                  <c:v>93188</c:v>
                </c:pt>
                <c:pt idx="158818">
                  <c:v>93188</c:v>
                </c:pt>
                <c:pt idx="158819">
                  <c:v>93188</c:v>
                </c:pt>
                <c:pt idx="158820">
                  <c:v>93188</c:v>
                </c:pt>
                <c:pt idx="158821">
                  <c:v>93188</c:v>
                </c:pt>
                <c:pt idx="158822">
                  <c:v>93188</c:v>
                </c:pt>
                <c:pt idx="158823">
                  <c:v>93188</c:v>
                </c:pt>
                <c:pt idx="158824">
                  <c:v>93188</c:v>
                </c:pt>
                <c:pt idx="158825">
                  <c:v>93188</c:v>
                </c:pt>
                <c:pt idx="158826">
                  <c:v>93188</c:v>
                </c:pt>
                <c:pt idx="158827">
                  <c:v>93188</c:v>
                </c:pt>
                <c:pt idx="158828">
                  <c:v>93188</c:v>
                </c:pt>
                <c:pt idx="158829">
                  <c:v>93188</c:v>
                </c:pt>
                <c:pt idx="158830">
                  <c:v>93188</c:v>
                </c:pt>
                <c:pt idx="158831">
                  <c:v>93188</c:v>
                </c:pt>
                <c:pt idx="158832">
                  <c:v>93188</c:v>
                </c:pt>
                <c:pt idx="158833">
                  <c:v>93188</c:v>
                </c:pt>
                <c:pt idx="158834">
                  <c:v>93188</c:v>
                </c:pt>
                <c:pt idx="158835">
                  <c:v>93188</c:v>
                </c:pt>
                <c:pt idx="158836">
                  <c:v>93188</c:v>
                </c:pt>
                <c:pt idx="158837">
                  <c:v>93188</c:v>
                </c:pt>
                <c:pt idx="158838">
                  <c:v>93188</c:v>
                </c:pt>
                <c:pt idx="158839">
                  <c:v>93188</c:v>
                </c:pt>
                <c:pt idx="158840">
                  <c:v>93188</c:v>
                </c:pt>
                <c:pt idx="158841">
                  <c:v>93188</c:v>
                </c:pt>
                <c:pt idx="158842">
                  <c:v>93188</c:v>
                </c:pt>
                <c:pt idx="158843">
                  <c:v>93188</c:v>
                </c:pt>
                <c:pt idx="158844">
                  <c:v>93188</c:v>
                </c:pt>
                <c:pt idx="158845">
                  <c:v>93188</c:v>
                </c:pt>
                <c:pt idx="158846">
                  <c:v>93188</c:v>
                </c:pt>
                <c:pt idx="158847">
                  <c:v>93188</c:v>
                </c:pt>
                <c:pt idx="158848">
                  <c:v>93188</c:v>
                </c:pt>
                <c:pt idx="158849">
                  <c:v>93188</c:v>
                </c:pt>
                <c:pt idx="158850">
                  <c:v>93188</c:v>
                </c:pt>
                <c:pt idx="158851">
                  <c:v>93188</c:v>
                </c:pt>
                <c:pt idx="158852">
                  <c:v>93188</c:v>
                </c:pt>
                <c:pt idx="158853">
                  <c:v>93188</c:v>
                </c:pt>
                <c:pt idx="158854">
                  <c:v>93188</c:v>
                </c:pt>
                <c:pt idx="158855">
                  <c:v>93188</c:v>
                </c:pt>
                <c:pt idx="158856">
                  <c:v>93188</c:v>
                </c:pt>
                <c:pt idx="158857">
                  <c:v>93188</c:v>
                </c:pt>
                <c:pt idx="158858">
                  <c:v>93188</c:v>
                </c:pt>
                <c:pt idx="158859">
                  <c:v>93188</c:v>
                </c:pt>
                <c:pt idx="158860">
                  <c:v>93188</c:v>
                </c:pt>
                <c:pt idx="158861">
                  <c:v>93188</c:v>
                </c:pt>
                <c:pt idx="158862">
                  <c:v>93188</c:v>
                </c:pt>
                <c:pt idx="158863">
                  <c:v>93188</c:v>
                </c:pt>
                <c:pt idx="158864">
                  <c:v>93188</c:v>
                </c:pt>
                <c:pt idx="158865">
                  <c:v>93188</c:v>
                </c:pt>
                <c:pt idx="158866">
                  <c:v>93188</c:v>
                </c:pt>
                <c:pt idx="158867">
                  <c:v>93188</c:v>
                </c:pt>
                <c:pt idx="158868">
                  <c:v>93188</c:v>
                </c:pt>
                <c:pt idx="158869">
                  <c:v>93188</c:v>
                </c:pt>
                <c:pt idx="158870">
                  <c:v>93188</c:v>
                </c:pt>
                <c:pt idx="158871">
                  <c:v>93188</c:v>
                </c:pt>
                <c:pt idx="158872">
                  <c:v>93188</c:v>
                </c:pt>
                <c:pt idx="158873">
                  <c:v>93188</c:v>
                </c:pt>
                <c:pt idx="158874">
                  <c:v>93188</c:v>
                </c:pt>
                <c:pt idx="158875">
                  <c:v>93188</c:v>
                </c:pt>
                <c:pt idx="158876">
                  <c:v>93188</c:v>
                </c:pt>
                <c:pt idx="158877">
                  <c:v>93188</c:v>
                </c:pt>
                <c:pt idx="158878">
                  <c:v>93188</c:v>
                </c:pt>
                <c:pt idx="158879">
                  <c:v>93188</c:v>
                </c:pt>
                <c:pt idx="158880">
                  <c:v>93188</c:v>
                </c:pt>
                <c:pt idx="158881">
                  <c:v>93188</c:v>
                </c:pt>
                <c:pt idx="158882">
                  <c:v>93188</c:v>
                </c:pt>
                <c:pt idx="158883">
                  <c:v>93188</c:v>
                </c:pt>
                <c:pt idx="158884">
                  <c:v>93188</c:v>
                </c:pt>
                <c:pt idx="158885">
                  <c:v>93188</c:v>
                </c:pt>
                <c:pt idx="158886">
                  <c:v>93188</c:v>
                </c:pt>
                <c:pt idx="158887">
                  <c:v>93188</c:v>
                </c:pt>
                <c:pt idx="158888">
                  <c:v>93188</c:v>
                </c:pt>
                <c:pt idx="158889">
                  <c:v>93188</c:v>
                </c:pt>
                <c:pt idx="158890">
                  <c:v>93188</c:v>
                </c:pt>
                <c:pt idx="158891">
                  <c:v>93188</c:v>
                </c:pt>
                <c:pt idx="158892">
                  <c:v>93188</c:v>
                </c:pt>
                <c:pt idx="158893">
                  <c:v>93188</c:v>
                </c:pt>
                <c:pt idx="158894">
                  <c:v>93188</c:v>
                </c:pt>
                <c:pt idx="158895">
                  <c:v>93188</c:v>
                </c:pt>
                <c:pt idx="158896">
                  <c:v>93188</c:v>
                </c:pt>
                <c:pt idx="158897">
                  <c:v>93188</c:v>
                </c:pt>
                <c:pt idx="158898">
                  <c:v>93188</c:v>
                </c:pt>
                <c:pt idx="158899">
                  <c:v>93188</c:v>
                </c:pt>
                <c:pt idx="158900">
                  <c:v>93188</c:v>
                </c:pt>
                <c:pt idx="158901">
                  <c:v>93188</c:v>
                </c:pt>
                <c:pt idx="158902">
                  <c:v>93188</c:v>
                </c:pt>
                <c:pt idx="158903">
                  <c:v>93188</c:v>
                </c:pt>
                <c:pt idx="158904">
                  <c:v>93188</c:v>
                </c:pt>
                <c:pt idx="158905">
                  <c:v>93188</c:v>
                </c:pt>
                <c:pt idx="158906">
                  <c:v>93188</c:v>
                </c:pt>
                <c:pt idx="158907">
                  <c:v>93188</c:v>
                </c:pt>
                <c:pt idx="158908">
                  <c:v>93188</c:v>
                </c:pt>
                <c:pt idx="158909">
                  <c:v>93188</c:v>
                </c:pt>
                <c:pt idx="158910">
                  <c:v>93188</c:v>
                </c:pt>
                <c:pt idx="158911">
                  <c:v>93188</c:v>
                </c:pt>
                <c:pt idx="158912">
                  <c:v>93188</c:v>
                </c:pt>
                <c:pt idx="158913">
                  <c:v>93188</c:v>
                </c:pt>
                <c:pt idx="158914">
                  <c:v>93188</c:v>
                </c:pt>
                <c:pt idx="158915">
                  <c:v>93188</c:v>
                </c:pt>
                <c:pt idx="158916">
                  <c:v>93188</c:v>
                </c:pt>
                <c:pt idx="158917">
                  <c:v>93188</c:v>
                </c:pt>
                <c:pt idx="158918">
                  <c:v>93188</c:v>
                </c:pt>
                <c:pt idx="158919">
                  <c:v>93188</c:v>
                </c:pt>
                <c:pt idx="158920">
                  <c:v>93188</c:v>
                </c:pt>
                <c:pt idx="158921">
                  <c:v>93188</c:v>
                </c:pt>
                <c:pt idx="158922">
                  <c:v>93188</c:v>
                </c:pt>
                <c:pt idx="158923">
                  <c:v>93188</c:v>
                </c:pt>
                <c:pt idx="158924">
                  <c:v>93188</c:v>
                </c:pt>
                <c:pt idx="158925">
                  <c:v>93188</c:v>
                </c:pt>
                <c:pt idx="158926">
                  <c:v>93188</c:v>
                </c:pt>
                <c:pt idx="158927">
                  <c:v>93188</c:v>
                </c:pt>
                <c:pt idx="158928">
                  <c:v>93188</c:v>
                </c:pt>
                <c:pt idx="158929">
                  <c:v>93188</c:v>
                </c:pt>
                <c:pt idx="158930">
                  <c:v>93188</c:v>
                </c:pt>
                <c:pt idx="158931">
                  <c:v>93188</c:v>
                </c:pt>
                <c:pt idx="158932">
                  <c:v>93188</c:v>
                </c:pt>
                <c:pt idx="158933">
                  <c:v>93188</c:v>
                </c:pt>
                <c:pt idx="158934">
                  <c:v>93188</c:v>
                </c:pt>
                <c:pt idx="158935">
                  <c:v>93188</c:v>
                </c:pt>
                <c:pt idx="158936">
                  <c:v>93188</c:v>
                </c:pt>
                <c:pt idx="158937">
                  <c:v>93188</c:v>
                </c:pt>
                <c:pt idx="158938">
                  <c:v>93188</c:v>
                </c:pt>
                <c:pt idx="158939">
                  <c:v>93188</c:v>
                </c:pt>
                <c:pt idx="158940">
                  <c:v>93188</c:v>
                </c:pt>
                <c:pt idx="158941">
                  <c:v>93188</c:v>
                </c:pt>
                <c:pt idx="158942">
                  <c:v>93188</c:v>
                </c:pt>
                <c:pt idx="158943">
                  <c:v>93188</c:v>
                </c:pt>
                <c:pt idx="158944">
                  <c:v>93188</c:v>
                </c:pt>
                <c:pt idx="158945">
                  <c:v>93188</c:v>
                </c:pt>
                <c:pt idx="158946">
                  <c:v>93188</c:v>
                </c:pt>
                <c:pt idx="158947">
                  <c:v>93188</c:v>
                </c:pt>
                <c:pt idx="158948">
                  <c:v>93188</c:v>
                </c:pt>
                <c:pt idx="158949">
                  <c:v>93188</c:v>
                </c:pt>
                <c:pt idx="158950">
                  <c:v>93188</c:v>
                </c:pt>
                <c:pt idx="158951">
                  <c:v>93188</c:v>
                </c:pt>
                <c:pt idx="158952">
                  <c:v>93188</c:v>
                </c:pt>
                <c:pt idx="158953">
                  <c:v>93188</c:v>
                </c:pt>
                <c:pt idx="158954">
                  <c:v>93188</c:v>
                </c:pt>
                <c:pt idx="158955">
                  <c:v>93188</c:v>
                </c:pt>
                <c:pt idx="158956">
                  <c:v>93188</c:v>
                </c:pt>
                <c:pt idx="158957">
                  <c:v>93188</c:v>
                </c:pt>
                <c:pt idx="158958">
                  <c:v>93188</c:v>
                </c:pt>
                <c:pt idx="158959">
                  <c:v>93188</c:v>
                </c:pt>
                <c:pt idx="158960">
                  <c:v>93188</c:v>
                </c:pt>
                <c:pt idx="158961">
                  <c:v>93188</c:v>
                </c:pt>
                <c:pt idx="158962">
                  <c:v>93188</c:v>
                </c:pt>
                <c:pt idx="158963">
                  <c:v>93188</c:v>
                </c:pt>
                <c:pt idx="158964">
                  <c:v>93188</c:v>
                </c:pt>
                <c:pt idx="158965">
                  <c:v>93188</c:v>
                </c:pt>
                <c:pt idx="158966">
                  <c:v>93188</c:v>
                </c:pt>
                <c:pt idx="158967">
                  <c:v>93188</c:v>
                </c:pt>
                <c:pt idx="158968">
                  <c:v>93188</c:v>
                </c:pt>
                <c:pt idx="158969">
                  <c:v>93188</c:v>
                </c:pt>
                <c:pt idx="158970">
                  <c:v>93188</c:v>
                </c:pt>
                <c:pt idx="158971">
                  <c:v>93188</c:v>
                </c:pt>
                <c:pt idx="158972">
                  <c:v>93188</c:v>
                </c:pt>
                <c:pt idx="158973">
                  <c:v>93188</c:v>
                </c:pt>
                <c:pt idx="158974">
                  <c:v>93188</c:v>
                </c:pt>
                <c:pt idx="158975">
                  <c:v>93188</c:v>
                </c:pt>
                <c:pt idx="158976">
                  <c:v>93188</c:v>
                </c:pt>
                <c:pt idx="158977">
                  <c:v>93188</c:v>
                </c:pt>
                <c:pt idx="158978">
                  <c:v>93188</c:v>
                </c:pt>
                <c:pt idx="158979">
                  <c:v>93188</c:v>
                </c:pt>
                <c:pt idx="158980">
                  <c:v>93188</c:v>
                </c:pt>
                <c:pt idx="158981">
                  <c:v>93188</c:v>
                </c:pt>
                <c:pt idx="158982">
                  <c:v>93188</c:v>
                </c:pt>
                <c:pt idx="158983">
                  <c:v>93188</c:v>
                </c:pt>
                <c:pt idx="158984">
                  <c:v>93188</c:v>
                </c:pt>
                <c:pt idx="158985">
                  <c:v>93188</c:v>
                </c:pt>
                <c:pt idx="158986">
                  <c:v>93188</c:v>
                </c:pt>
                <c:pt idx="158987">
                  <c:v>93188</c:v>
                </c:pt>
                <c:pt idx="158988">
                  <c:v>93188</c:v>
                </c:pt>
                <c:pt idx="158989">
                  <c:v>93188</c:v>
                </c:pt>
                <c:pt idx="158990">
                  <c:v>93188</c:v>
                </c:pt>
                <c:pt idx="158991">
                  <c:v>93188</c:v>
                </c:pt>
                <c:pt idx="158992">
                  <c:v>93188</c:v>
                </c:pt>
                <c:pt idx="158993">
                  <c:v>93188</c:v>
                </c:pt>
                <c:pt idx="158994">
                  <c:v>93188</c:v>
                </c:pt>
                <c:pt idx="158995">
                  <c:v>93188</c:v>
                </c:pt>
                <c:pt idx="158996">
                  <c:v>93188</c:v>
                </c:pt>
                <c:pt idx="158997">
                  <c:v>93188</c:v>
                </c:pt>
                <c:pt idx="158998">
                  <c:v>93188</c:v>
                </c:pt>
                <c:pt idx="158999">
                  <c:v>93188</c:v>
                </c:pt>
                <c:pt idx="159000">
                  <c:v>93188</c:v>
                </c:pt>
                <c:pt idx="159001">
                  <c:v>93188</c:v>
                </c:pt>
                <c:pt idx="159002">
                  <c:v>93188</c:v>
                </c:pt>
                <c:pt idx="159003">
                  <c:v>93188</c:v>
                </c:pt>
                <c:pt idx="159004">
                  <c:v>93188</c:v>
                </c:pt>
                <c:pt idx="159005">
                  <c:v>93188</c:v>
                </c:pt>
                <c:pt idx="159006">
                  <c:v>93188</c:v>
                </c:pt>
                <c:pt idx="159007">
                  <c:v>93188</c:v>
                </c:pt>
                <c:pt idx="159008">
                  <c:v>93188</c:v>
                </c:pt>
                <c:pt idx="159009">
                  <c:v>93188</c:v>
                </c:pt>
                <c:pt idx="159010">
                  <c:v>93188</c:v>
                </c:pt>
                <c:pt idx="159011">
                  <c:v>93188</c:v>
                </c:pt>
                <c:pt idx="159012">
                  <c:v>93188</c:v>
                </c:pt>
                <c:pt idx="159013">
                  <c:v>93188</c:v>
                </c:pt>
                <c:pt idx="159014">
                  <c:v>93188</c:v>
                </c:pt>
                <c:pt idx="159015">
                  <c:v>93188</c:v>
                </c:pt>
                <c:pt idx="159016">
                  <c:v>93188</c:v>
                </c:pt>
                <c:pt idx="159017">
                  <c:v>93188</c:v>
                </c:pt>
                <c:pt idx="159018">
                  <c:v>93188</c:v>
                </c:pt>
                <c:pt idx="159019">
                  <c:v>93188</c:v>
                </c:pt>
                <c:pt idx="159020">
                  <c:v>93188</c:v>
                </c:pt>
                <c:pt idx="159021">
                  <c:v>93188</c:v>
                </c:pt>
                <c:pt idx="159022">
                  <c:v>93188</c:v>
                </c:pt>
                <c:pt idx="159023">
                  <c:v>93188</c:v>
                </c:pt>
                <c:pt idx="159024">
                  <c:v>93188</c:v>
                </c:pt>
                <c:pt idx="159025">
                  <c:v>93188</c:v>
                </c:pt>
                <c:pt idx="159026">
                  <c:v>93188</c:v>
                </c:pt>
                <c:pt idx="159027">
                  <c:v>93188</c:v>
                </c:pt>
                <c:pt idx="159028">
                  <c:v>93188</c:v>
                </c:pt>
                <c:pt idx="159029">
                  <c:v>93188</c:v>
                </c:pt>
                <c:pt idx="159030">
                  <c:v>93188</c:v>
                </c:pt>
                <c:pt idx="159031">
                  <c:v>93188</c:v>
                </c:pt>
                <c:pt idx="159032">
                  <c:v>93188</c:v>
                </c:pt>
                <c:pt idx="159033">
                  <c:v>93188</c:v>
                </c:pt>
                <c:pt idx="159034">
                  <c:v>93188</c:v>
                </c:pt>
                <c:pt idx="159035">
                  <c:v>93188</c:v>
                </c:pt>
                <c:pt idx="159036">
                  <c:v>93188</c:v>
                </c:pt>
                <c:pt idx="159037">
                  <c:v>93188</c:v>
                </c:pt>
                <c:pt idx="159038">
                  <c:v>93188</c:v>
                </c:pt>
                <c:pt idx="159039">
                  <c:v>93188</c:v>
                </c:pt>
                <c:pt idx="159040">
                  <c:v>93188</c:v>
                </c:pt>
                <c:pt idx="159041">
                  <c:v>93188</c:v>
                </c:pt>
                <c:pt idx="159042">
                  <c:v>93188</c:v>
                </c:pt>
                <c:pt idx="159043">
                  <c:v>93188</c:v>
                </c:pt>
                <c:pt idx="159044">
                  <c:v>93188</c:v>
                </c:pt>
                <c:pt idx="159045">
                  <c:v>93188</c:v>
                </c:pt>
                <c:pt idx="159046">
                  <c:v>93188</c:v>
                </c:pt>
                <c:pt idx="159047">
                  <c:v>93188</c:v>
                </c:pt>
                <c:pt idx="159048">
                  <c:v>93188</c:v>
                </c:pt>
                <c:pt idx="159049">
                  <c:v>93188</c:v>
                </c:pt>
                <c:pt idx="159050">
                  <c:v>93188</c:v>
                </c:pt>
                <c:pt idx="159051">
                  <c:v>93188</c:v>
                </c:pt>
                <c:pt idx="159052">
                  <c:v>93188</c:v>
                </c:pt>
                <c:pt idx="159053">
                  <c:v>93188</c:v>
                </c:pt>
                <c:pt idx="159054">
                  <c:v>93188</c:v>
                </c:pt>
                <c:pt idx="159055">
                  <c:v>93188</c:v>
                </c:pt>
                <c:pt idx="159056">
                  <c:v>93188</c:v>
                </c:pt>
                <c:pt idx="159057">
                  <c:v>93188</c:v>
                </c:pt>
                <c:pt idx="159058">
                  <c:v>93188</c:v>
                </c:pt>
                <c:pt idx="159059">
                  <c:v>93188</c:v>
                </c:pt>
                <c:pt idx="159060">
                  <c:v>93188</c:v>
                </c:pt>
                <c:pt idx="159061">
                  <c:v>93188</c:v>
                </c:pt>
                <c:pt idx="159062">
                  <c:v>93188</c:v>
                </c:pt>
                <c:pt idx="159063">
                  <c:v>93188</c:v>
                </c:pt>
                <c:pt idx="159064">
                  <c:v>93188</c:v>
                </c:pt>
                <c:pt idx="159065">
                  <c:v>93188</c:v>
                </c:pt>
                <c:pt idx="159066">
                  <c:v>93188</c:v>
                </c:pt>
                <c:pt idx="159067">
                  <c:v>93188</c:v>
                </c:pt>
                <c:pt idx="159068">
                  <c:v>93188</c:v>
                </c:pt>
                <c:pt idx="159069">
                  <c:v>93188</c:v>
                </c:pt>
                <c:pt idx="159070">
                  <c:v>93188</c:v>
                </c:pt>
                <c:pt idx="159071">
                  <c:v>93188</c:v>
                </c:pt>
                <c:pt idx="159072">
                  <c:v>93188</c:v>
                </c:pt>
                <c:pt idx="159073">
                  <c:v>93188</c:v>
                </c:pt>
                <c:pt idx="159074">
                  <c:v>93188</c:v>
                </c:pt>
                <c:pt idx="159075">
                  <c:v>93188</c:v>
                </c:pt>
                <c:pt idx="159076">
                  <c:v>93188</c:v>
                </c:pt>
                <c:pt idx="159077">
                  <c:v>93188</c:v>
                </c:pt>
                <c:pt idx="159078">
                  <c:v>93188</c:v>
                </c:pt>
                <c:pt idx="159079">
                  <c:v>93188</c:v>
                </c:pt>
                <c:pt idx="159080">
                  <c:v>93188</c:v>
                </c:pt>
                <c:pt idx="159081">
                  <c:v>93188</c:v>
                </c:pt>
                <c:pt idx="159082">
                  <c:v>93188</c:v>
                </c:pt>
                <c:pt idx="159083">
                  <c:v>93188</c:v>
                </c:pt>
                <c:pt idx="159084">
                  <c:v>93188</c:v>
                </c:pt>
                <c:pt idx="159085">
                  <c:v>93188</c:v>
                </c:pt>
                <c:pt idx="159086">
                  <c:v>93188</c:v>
                </c:pt>
                <c:pt idx="159087">
                  <c:v>93188</c:v>
                </c:pt>
                <c:pt idx="159088">
                  <c:v>93188</c:v>
                </c:pt>
                <c:pt idx="159089">
                  <c:v>93188</c:v>
                </c:pt>
                <c:pt idx="159090">
                  <c:v>93188</c:v>
                </c:pt>
                <c:pt idx="159091">
                  <c:v>93188</c:v>
                </c:pt>
                <c:pt idx="159092">
                  <c:v>93188</c:v>
                </c:pt>
                <c:pt idx="159093">
                  <c:v>93188</c:v>
                </c:pt>
                <c:pt idx="159094">
                  <c:v>93188</c:v>
                </c:pt>
                <c:pt idx="159095">
                  <c:v>93188</c:v>
                </c:pt>
                <c:pt idx="159096">
                  <c:v>93188</c:v>
                </c:pt>
                <c:pt idx="159097">
                  <c:v>93188</c:v>
                </c:pt>
                <c:pt idx="159098">
                  <c:v>93188</c:v>
                </c:pt>
                <c:pt idx="159099">
                  <c:v>93188</c:v>
                </c:pt>
                <c:pt idx="159100">
                  <c:v>93188</c:v>
                </c:pt>
                <c:pt idx="159101">
                  <c:v>93188</c:v>
                </c:pt>
                <c:pt idx="159102">
                  <c:v>93188</c:v>
                </c:pt>
                <c:pt idx="159103">
                  <c:v>93188</c:v>
                </c:pt>
                <c:pt idx="159104">
                  <c:v>93188</c:v>
                </c:pt>
                <c:pt idx="159105">
                  <c:v>93188</c:v>
                </c:pt>
                <c:pt idx="159106">
                  <c:v>93188</c:v>
                </c:pt>
                <c:pt idx="159107">
                  <c:v>93188</c:v>
                </c:pt>
                <c:pt idx="159108">
                  <c:v>93188</c:v>
                </c:pt>
                <c:pt idx="159109">
                  <c:v>93188</c:v>
                </c:pt>
                <c:pt idx="159110">
                  <c:v>93188</c:v>
                </c:pt>
                <c:pt idx="159111">
                  <c:v>93188</c:v>
                </c:pt>
                <c:pt idx="159112">
                  <c:v>93188</c:v>
                </c:pt>
                <c:pt idx="159113">
                  <c:v>93188</c:v>
                </c:pt>
                <c:pt idx="159114">
                  <c:v>93188</c:v>
                </c:pt>
                <c:pt idx="159115">
                  <c:v>93188</c:v>
                </c:pt>
                <c:pt idx="159116">
                  <c:v>93188</c:v>
                </c:pt>
                <c:pt idx="159117">
                  <c:v>93188</c:v>
                </c:pt>
                <c:pt idx="159118">
                  <c:v>93188</c:v>
                </c:pt>
                <c:pt idx="159119">
                  <c:v>93188</c:v>
                </c:pt>
                <c:pt idx="159120">
                  <c:v>93188</c:v>
                </c:pt>
                <c:pt idx="159121">
                  <c:v>93188</c:v>
                </c:pt>
                <c:pt idx="159122">
                  <c:v>93188</c:v>
                </c:pt>
                <c:pt idx="159123">
                  <c:v>93188</c:v>
                </c:pt>
                <c:pt idx="159124">
                  <c:v>93188</c:v>
                </c:pt>
                <c:pt idx="159125">
                  <c:v>93188</c:v>
                </c:pt>
                <c:pt idx="159126">
                  <c:v>93188</c:v>
                </c:pt>
                <c:pt idx="159127">
                  <c:v>93188</c:v>
                </c:pt>
                <c:pt idx="159128">
                  <c:v>93188</c:v>
                </c:pt>
                <c:pt idx="159129">
                  <c:v>93188</c:v>
                </c:pt>
                <c:pt idx="159130">
                  <c:v>93188</c:v>
                </c:pt>
                <c:pt idx="159131">
                  <c:v>93188</c:v>
                </c:pt>
                <c:pt idx="159132">
                  <c:v>93188</c:v>
                </c:pt>
                <c:pt idx="159133">
                  <c:v>93188</c:v>
                </c:pt>
                <c:pt idx="159134">
                  <c:v>93188</c:v>
                </c:pt>
                <c:pt idx="159135">
                  <c:v>93188</c:v>
                </c:pt>
                <c:pt idx="159136">
                  <c:v>93188</c:v>
                </c:pt>
                <c:pt idx="159137">
                  <c:v>93188</c:v>
                </c:pt>
                <c:pt idx="159138">
                  <c:v>93188</c:v>
                </c:pt>
                <c:pt idx="159139">
                  <c:v>93188</c:v>
                </c:pt>
                <c:pt idx="159140">
                  <c:v>93188</c:v>
                </c:pt>
                <c:pt idx="159141">
                  <c:v>93188</c:v>
                </c:pt>
                <c:pt idx="159142">
                  <c:v>93188</c:v>
                </c:pt>
                <c:pt idx="159143">
                  <c:v>93188</c:v>
                </c:pt>
                <c:pt idx="159144">
                  <c:v>93188</c:v>
                </c:pt>
                <c:pt idx="159145">
                  <c:v>93188</c:v>
                </c:pt>
                <c:pt idx="159146">
                  <c:v>93188</c:v>
                </c:pt>
                <c:pt idx="159147">
                  <c:v>93188</c:v>
                </c:pt>
                <c:pt idx="159148">
                  <c:v>93188</c:v>
                </c:pt>
                <c:pt idx="159149">
                  <c:v>93188</c:v>
                </c:pt>
                <c:pt idx="159150">
                  <c:v>93188</c:v>
                </c:pt>
                <c:pt idx="159151">
                  <c:v>93188</c:v>
                </c:pt>
                <c:pt idx="159152">
                  <c:v>93188</c:v>
                </c:pt>
                <c:pt idx="159153">
                  <c:v>93188</c:v>
                </c:pt>
                <c:pt idx="159154">
                  <c:v>93188</c:v>
                </c:pt>
                <c:pt idx="159155">
                  <c:v>93188</c:v>
                </c:pt>
                <c:pt idx="159156">
                  <c:v>93188</c:v>
                </c:pt>
                <c:pt idx="159157">
                  <c:v>93188</c:v>
                </c:pt>
                <c:pt idx="159158">
                  <c:v>93188</c:v>
                </c:pt>
                <c:pt idx="159159">
                  <c:v>93188</c:v>
                </c:pt>
                <c:pt idx="159160">
                  <c:v>93188</c:v>
                </c:pt>
                <c:pt idx="159161">
                  <c:v>93188</c:v>
                </c:pt>
                <c:pt idx="159162">
                  <c:v>93188</c:v>
                </c:pt>
                <c:pt idx="159163">
                  <c:v>93188</c:v>
                </c:pt>
                <c:pt idx="159164">
                  <c:v>93188</c:v>
                </c:pt>
                <c:pt idx="159165">
                  <c:v>93188</c:v>
                </c:pt>
                <c:pt idx="159166">
                  <c:v>93188</c:v>
                </c:pt>
                <c:pt idx="159167">
                  <c:v>93188</c:v>
                </c:pt>
                <c:pt idx="159168">
                  <c:v>93188</c:v>
                </c:pt>
                <c:pt idx="159169">
                  <c:v>93188</c:v>
                </c:pt>
                <c:pt idx="159170">
                  <c:v>93188</c:v>
                </c:pt>
                <c:pt idx="159171">
                  <c:v>93188</c:v>
                </c:pt>
                <c:pt idx="159172">
                  <c:v>93188</c:v>
                </c:pt>
                <c:pt idx="159173">
                  <c:v>93188</c:v>
                </c:pt>
                <c:pt idx="159174">
                  <c:v>93188</c:v>
                </c:pt>
                <c:pt idx="159175">
                  <c:v>93188</c:v>
                </c:pt>
                <c:pt idx="159176">
                  <c:v>93188</c:v>
                </c:pt>
                <c:pt idx="159177">
                  <c:v>93188</c:v>
                </c:pt>
                <c:pt idx="159178">
                  <c:v>93188</c:v>
                </c:pt>
                <c:pt idx="159179">
                  <c:v>93188</c:v>
                </c:pt>
                <c:pt idx="159180">
                  <c:v>93188</c:v>
                </c:pt>
                <c:pt idx="159181">
                  <c:v>93188</c:v>
                </c:pt>
                <c:pt idx="159182">
                  <c:v>93188</c:v>
                </c:pt>
                <c:pt idx="159183">
                  <c:v>93188</c:v>
                </c:pt>
                <c:pt idx="159184">
                  <c:v>93188</c:v>
                </c:pt>
                <c:pt idx="159185">
                  <c:v>93188</c:v>
                </c:pt>
                <c:pt idx="159186">
                  <c:v>93188</c:v>
                </c:pt>
                <c:pt idx="159187">
                  <c:v>93188</c:v>
                </c:pt>
                <c:pt idx="159188">
                  <c:v>93188</c:v>
                </c:pt>
                <c:pt idx="159189">
                  <c:v>93188</c:v>
                </c:pt>
                <c:pt idx="159190">
                  <c:v>93188</c:v>
                </c:pt>
                <c:pt idx="159191">
                  <c:v>93188</c:v>
                </c:pt>
                <c:pt idx="159192">
                  <c:v>93188</c:v>
                </c:pt>
                <c:pt idx="159193">
                  <c:v>93188</c:v>
                </c:pt>
                <c:pt idx="159194">
                  <c:v>93188</c:v>
                </c:pt>
                <c:pt idx="159195">
                  <c:v>93188</c:v>
                </c:pt>
                <c:pt idx="159196">
                  <c:v>93188</c:v>
                </c:pt>
                <c:pt idx="159197">
                  <c:v>93188</c:v>
                </c:pt>
                <c:pt idx="159198">
                  <c:v>93188</c:v>
                </c:pt>
                <c:pt idx="159199">
                  <c:v>93188</c:v>
                </c:pt>
                <c:pt idx="159200">
                  <c:v>93188</c:v>
                </c:pt>
                <c:pt idx="159201">
                  <c:v>93188</c:v>
                </c:pt>
                <c:pt idx="159202">
                  <c:v>93188</c:v>
                </c:pt>
                <c:pt idx="159203">
                  <c:v>93188</c:v>
                </c:pt>
                <c:pt idx="159204">
                  <c:v>93188</c:v>
                </c:pt>
                <c:pt idx="159205">
                  <c:v>93188</c:v>
                </c:pt>
                <c:pt idx="159206">
                  <c:v>93188</c:v>
                </c:pt>
                <c:pt idx="159207">
                  <c:v>93188</c:v>
                </c:pt>
                <c:pt idx="159208">
                  <c:v>93188</c:v>
                </c:pt>
                <c:pt idx="159209">
                  <c:v>93188</c:v>
                </c:pt>
                <c:pt idx="159210">
                  <c:v>93188</c:v>
                </c:pt>
                <c:pt idx="159211">
                  <c:v>93188</c:v>
                </c:pt>
                <c:pt idx="159212">
                  <c:v>93188</c:v>
                </c:pt>
                <c:pt idx="159213">
                  <c:v>93188</c:v>
                </c:pt>
                <c:pt idx="159214">
                  <c:v>93188</c:v>
                </c:pt>
                <c:pt idx="159215">
                  <c:v>93188</c:v>
                </c:pt>
                <c:pt idx="159216">
                  <c:v>93188</c:v>
                </c:pt>
                <c:pt idx="159217">
                  <c:v>93188</c:v>
                </c:pt>
                <c:pt idx="159218">
                  <c:v>93188</c:v>
                </c:pt>
                <c:pt idx="159219">
                  <c:v>93188</c:v>
                </c:pt>
                <c:pt idx="159220">
                  <c:v>93188</c:v>
                </c:pt>
                <c:pt idx="159221">
                  <c:v>93188</c:v>
                </c:pt>
                <c:pt idx="159222">
                  <c:v>93188</c:v>
                </c:pt>
                <c:pt idx="159223">
                  <c:v>93188</c:v>
                </c:pt>
                <c:pt idx="159224">
                  <c:v>93188</c:v>
                </c:pt>
                <c:pt idx="159225">
                  <c:v>93188</c:v>
                </c:pt>
                <c:pt idx="159226">
                  <c:v>93188</c:v>
                </c:pt>
                <c:pt idx="159227">
                  <c:v>93188</c:v>
                </c:pt>
                <c:pt idx="159228">
                  <c:v>93188</c:v>
                </c:pt>
                <c:pt idx="159229">
                  <c:v>93188</c:v>
                </c:pt>
                <c:pt idx="159230">
                  <c:v>93188</c:v>
                </c:pt>
                <c:pt idx="159231">
                  <c:v>93188</c:v>
                </c:pt>
                <c:pt idx="159232">
                  <c:v>93188</c:v>
                </c:pt>
                <c:pt idx="159233">
                  <c:v>93188</c:v>
                </c:pt>
                <c:pt idx="159234">
                  <c:v>93188</c:v>
                </c:pt>
                <c:pt idx="159235">
                  <c:v>93188</c:v>
                </c:pt>
                <c:pt idx="159236">
                  <c:v>93188</c:v>
                </c:pt>
                <c:pt idx="159237">
                  <c:v>93188</c:v>
                </c:pt>
                <c:pt idx="159238">
                  <c:v>93188</c:v>
                </c:pt>
                <c:pt idx="159239">
                  <c:v>93188</c:v>
                </c:pt>
                <c:pt idx="159240">
                  <c:v>93188</c:v>
                </c:pt>
                <c:pt idx="159241">
                  <c:v>93188</c:v>
                </c:pt>
                <c:pt idx="159242">
                  <c:v>93188</c:v>
                </c:pt>
                <c:pt idx="159243">
                  <c:v>93188</c:v>
                </c:pt>
                <c:pt idx="159244">
                  <c:v>93188</c:v>
                </c:pt>
                <c:pt idx="159245">
                  <c:v>93188</c:v>
                </c:pt>
                <c:pt idx="159246">
                  <c:v>93188</c:v>
                </c:pt>
                <c:pt idx="159247">
                  <c:v>93188</c:v>
                </c:pt>
                <c:pt idx="159248">
                  <c:v>93188</c:v>
                </c:pt>
                <c:pt idx="159249">
                  <c:v>93188</c:v>
                </c:pt>
                <c:pt idx="159250">
                  <c:v>93188</c:v>
                </c:pt>
                <c:pt idx="159251">
                  <c:v>93188</c:v>
                </c:pt>
                <c:pt idx="159252">
                  <c:v>93188</c:v>
                </c:pt>
                <c:pt idx="159253">
                  <c:v>93188</c:v>
                </c:pt>
                <c:pt idx="159254">
                  <c:v>93188</c:v>
                </c:pt>
                <c:pt idx="159255">
                  <c:v>93188</c:v>
                </c:pt>
                <c:pt idx="159256">
                  <c:v>93188</c:v>
                </c:pt>
                <c:pt idx="159257">
                  <c:v>93188</c:v>
                </c:pt>
                <c:pt idx="159258">
                  <c:v>93188</c:v>
                </c:pt>
                <c:pt idx="159259">
                  <c:v>93188</c:v>
                </c:pt>
                <c:pt idx="159260">
                  <c:v>93188</c:v>
                </c:pt>
                <c:pt idx="159261">
                  <c:v>93188</c:v>
                </c:pt>
                <c:pt idx="159262">
                  <c:v>93188</c:v>
                </c:pt>
                <c:pt idx="159263">
                  <c:v>93188</c:v>
                </c:pt>
                <c:pt idx="159264">
                  <c:v>93188</c:v>
                </c:pt>
                <c:pt idx="159265">
                  <c:v>93188</c:v>
                </c:pt>
                <c:pt idx="159266">
                  <c:v>93188</c:v>
                </c:pt>
                <c:pt idx="159267">
                  <c:v>93188</c:v>
                </c:pt>
                <c:pt idx="159268">
                  <c:v>93188</c:v>
                </c:pt>
                <c:pt idx="159269">
                  <c:v>93188</c:v>
                </c:pt>
                <c:pt idx="159270">
                  <c:v>93188</c:v>
                </c:pt>
                <c:pt idx="159271">
                  <c:v>93188</c:v>
                </c:pt>
                <c:pt idx="159272">
                  <c:v>93188</c:v>
                </c:pt>
                <c:pt idx="159273">
                  <c:v>93188</c:v>
                </c:pt>
                <c:pt idx="159274">
                  <c:v>93188</c:v>
                </c:pt>
                <c:pt idx="159275">
                  <c:v>93188</c:v>
                </c:pt>
                <c:pt idx="159276">
                  <c:v>93188</c:v>
                </c:pt>
                <c:pt idx="159277">
                  <c:v>93188</c:v>
                </c:pt>
                <c:pt idx="159278">
                  <c:v>93188</c:v>
                </c:pt>
                <c:pt idx="159279">
                  <c:v>93188</c:v>
                </c:pt>
                <c:pt idx="159280">
                  <c:v>93188</c:v>
                </c:pt>
                <c:pt idx="159281">
                  <c:v>93188</c:v>
                </c:pt>
                <c:pt idx="159282">
                  <c:v>93188</c:v>
                </c:pt>
                <c:pt idx="159283">
                  <c:v>93188</c:v>
                </c:pt>
                <c:pt idx="159284">
                  <c:v>93188</c:v>
                </c:pt>
                <c:pt idx="159285">
                  <c:v>93188</c:v>
                </c:pt>
                <c:pt idx="159286">
                  <c:v>93188</c:v>
                </c:pt>
                <c:pt idx="159287">
                  <c:v>93188</c:v>
                </c:pt>
                <c:pt idx="159288">
                  <c:v>93188</c:v>
                </c:pt>
                <c:pt idx="159289">
                  <c:v>93188</c:v>
                </c:pt>
                <c:pt idx="159290">
                  <c:v>93188</c:v>
                </c:pt>
                <c:pt idx="159291">
                  <c:v>93188</c:v>
                </c:pt>
                <c:pt idx="159292">
                  <c:v>93188</c:v>
                </c:pt>
                <c:pt idx="159293">
                  <c:v>93188</c:v>
                </c:pt>
                <c:pt idx="159294">
                  <c:v>93188</c:v>
                </c:pt>
                <c:pt idx="159295">
                  <c:v>93188</c:v>
                </c:pt>
                <c:pt idx="159296">
                  <c:v>93188</c:v>
                </c:pt>
                <c:pt idx="159297">
                  <c:v>93188</c:v>
                </c:pt>
                <c:pt idx="159298">
                  <c:v>93188</c:v>
                </c:pt>
                <c:pt idx="159299">
                  <c:v>93188</c:v>
                </c:pt>
                <c:pt idx="159300">
                  <c:v>93188</c:v>
                </c:pt>
                <c:pt idx="159301">
                  <c:v>93188</c:v>
                </c:pt>
                <c:pt idx="159302">
                  <c:v>93188</c:v>
                </c:pt>
                <c:pt idx="159303">
                  <c:v>93188</c:v>
                </c:pt>
                <c:pt idx="159304">
                  <c:v>93188</c:v>
                </c:pt>
                <c:pt idx="159305">
                  <c:v>93188</c:v>
                </c:pt>
                <c:pt idx="159306">
                  <c:v>93188</c:v>
                </c:pt>
                <c:pt idx="159307">
                  <c:v>93188</c:v>
                </c:pt>
                <c:pt idx="159308">
                  <c:v>93188</c:v>
                </c:pt>
                <c:pt idx="159309">
                  <c:v>93188</c:v>
                </c:pt>
                <c:pt idx="159310">
                  <c:v>93188</c:v>
                </c:pt>
                <c:pt idx="159311">
                  <c:v>93188</c:v>
                </c:pt>
                <c:pt idx="159312">
                  <c:v>93188</c:v>
                </c:pt>
                <c:pt idx="159313">
                  <c:v>93188</c:v>
                </c:pt>
                <c:pt idx="159314">
                  <c:v>93188</c:v>
                </c:pt>
                <c:pt idx="159315">
                  <c:v>93188</c:v>
                </c:pt>
                <c:pt idx="159316">
                  <c:v>93188</c:v>
                </c:pt>
                <c:pt idx="159317">
                  <c:v>93188</c:v>
                </c:pt>
                <c:pt idx="159318">
                  <c:v>93188</c:v>
                </c:pt>
                <c:pt idx="159319">
                  <c:v>93188</c:v>
                </c:pt>
                <c:pt idx="159320">
                  <c:v>93188</c:v>
                </c:pt>
                <c:pt idx="159321">
                  <c:v>93188</c:v>
                </c:pt>
                <c:pt idx="159322">
                  <c:v>93188</c:v>
                </c:pt>
                <c:pt idx="159323">
                  <c:v>93188</c:v>
                </c:pt>
                <c:pt idx="159324">
                  <c:v>93188</c:v>
                </c:pt>
                <c:pt idx="159325">
                  <c:v>93188</c:v>
                </c:pt>
                <c:pt idx="159326">
                  <c:v>93188</c:v>
                </c:pt>
                <c:pt idx="159327">
                  <c:v>93188</c:v>
                </c:pt>
                <c:pt idx="159328">
                  <c:v>93188</c:v>
                </c:pt>
                <c:pt idx="159329">
                  <c:v>93188</c:v>
                </c:pt>
                <c:pt idx="159330">
                  <c:v>93188</c:v>
                </c:pt>
                <c:pt idx="159331">
                  <c:v>93188</c:v>
                </c:pt>
                <c:pt idx="159332">
                  <c:v>93188</c:v>
                </c:pt>
                <c:pt idx="159333">
                  <c:v>93188</c:v>
                </c:pt>
                <c:pt idx="159334">
                  <c:v>93188</c:v>
                </c:pt>
                <c:pt idx="159335">
                  <c:v>93188</c:v>
                </c:pt>
                <c:pt idx="159336">
                  <c:v>93188</c:v>
                </c:pt>
                <c:pt idx="159337">
                  <c:v>93188</c:v>
                </c:pt>
                <c:pt idx="159338">
                  <c:v>93188</c:v>
                </c:pt>
                <c:pt idx="159339">
                  <c:v>93188</c:v>
                </c:pt>
                <c:pt idx="159340">
                  <c:v>93188</c:v>
                </c:pt>
                <c:pt idx="159341">
                  <c:v>93188</c:v>
                </c:pt>
                <c:pt idx="159342">
                  <c:v>93188</c:v>
                </c:pt>
                <c:pt idx="159343">
                  <c:v>93188</c:v>
                </c:pt>
                <c:pt idx="159344">
                  <c:v>93188</c:v>
                </c:pt>
                <c:pt idx="159345">
                  <c:v>93188</c:v>
                </c:pt>
                <c:pt idx="159346">
                  <c:v>93188</c:v>
                </c:pt>
                <c:pt idx="159347">
                  <c:v>93188</c:v>
                </c:pt>
                <c:pt idx="159348">
                  <c:v>93188</c:v>
                </c:pt>
                <c:pt idx="159349">
                  <c:v>93188</c:v>
                </c:pt>
                <c:pt idx="159350">
                  <c:v>93188</c:v>
                </c:pt>
                <c:pt idx="159351">
                  <c:v>93188</c:v>
                </c:pt>
                <c:pt idx="159352">
                  <c:v>93188</c:v>
                </c:pt>
                <c:pt idx="159353">
                  <c:v>93188</c:v>
                </c:pt>
                <c:pt idx="159354">
                  <c:v>93188</c:v>
                </c:pt>
                <c:pt idx="159355">
                  <c:v>93188</c:v>
                </c:pt>
                <c:pt idx="159356">
                  <c:v>93188</c:v>
                </c:pt>
                <c:pt idx="159357">
                  <c:v>93188</c:v>
                </c:pt>
                <c:pt idx="159358">
                  <c:v>93188</c:v>
                </c:pt>
                <c:pt idx="159359">
                  <c:v>93188</c:v>
                </c:pt>
                <c:pt idx="159360">
                  <c:v>93188</c:v>
                </c:pt>
                <c:pt idx="159361">
                  <c:v>93188</c:v>
                </c:pt>
                <c:pt idx="159362">
                  <c:v>93188</c:v>
                </c:pt>
                <c:pt idx="159363">
                  <c:v>93188</c:v>
                </c:pt>
                <c:pt idx="159364">
                  <c:v>93188</c:v>
                </c:pt>
                <c:pt idx="159365">
                  <c:v>93188</c:v>
                </c:pt>
                <c:pt idx="159366">
                  <c:v>93188</c:v>
                </c:pt>
                <c:pt idx="159367">
                  <c:v>93188</c:v>
                </c:pt>
                <c:pt idx="159368">
                  <c:v>93188</c:v>
                </c:pt>
                <c:pt idx="159369">
                  <c:v>93188</c:v>
                </c:pt>
                <c:pt idx="159370">
                  <c:v>93188</c:v>
                </c:pt>
                <c:pt idx="159371">
                  <c:v>93188</c:v>
                </c:pt>
                <c:pt idx="159372">
                  <c:v>93188</c:v>
                </c:pt>
                <c:pt idx="159373">
                  <c:v>93188</c:v>
                </c:pt>
                <c:pt idx="159374">
                  <c:v>93188</c:v>
                </c:pt>
                <c:pt idx="159375">
                  <c:v>93188</c:v>
                </c:pt>
                <c:pt idx="159376">
                  <c:v>93188</c:v>
                </c:pt>
                <c:pt idx="159377">
                  <c:v>93188</c:v>
                </c:pt>
                <c:pt idx="159378">
                  <c:v>93188</c:v>
                </c:pt>
                <c:pt idx="159379">
                  <c:v>93188</c:v>
                </c:pt>
                <c:pt idx="159380">
                  <c:v>93188</c:v>
                </c:pt>
                <c:pt idx="159381">
                  <c:v>93188</c:v>
                </c:pt>
                <c:pt idx="159382">
                  <c:v>93188</c:v>
                </c:pt>
                <c:pt idx="159383">
                  <c:v>93188</c:v>
                </c:pt>
                <c:pt idx="159384">
                  <c:v>93188</c:v>
                </c:pt>
                <c:pt idx="159385">
                  <c:v>93188</c:v>
                </c:pt>
                <c:pt idx="159386">
                  <c:v>93188</c:v>
                </c:pt>
                <c:pt idx="159387">
                  <c:v>93188</c:v>
                </c:pt>
                <c:pt idx="159388">
                  <c:v>93188</c:v>
                </c:pt>
                <c:pt idx="159389">
                  <c:v>93188</c:v>
                </c:pt>
                <c:pt idx="159390">
                  <c:v>93188</c:v>
                </c:pt>
                <c:pt idx="159391">
                  <c:v>93188</c:v>
                </c:pt>
                <c:pt idx="159392">
                  <c:v>93188</c:v>
                </c:pt>
                <c:pt idx="159393">
                  <c:v>93188</c:v>
                </c:pt>
                <c:pt idx="159394">
                  <c:v>93188</c:v>
                </c:pt>
                <c:pt idx="159395">
                  <c:v>93188</c:v>
                </c:pt>
                <c:pt idx="159396">
                  <c:v>93188</c:v>
                </c:pt>
                <c:pt idx="159397">
                  <c:v>93188</c:v>
                </c:pt>
                <c:pt idx="159398">
                  <c:v>93188</c:v>
                </c:pt>
                <c:pt idx="159399">
                  <c:v>93188</c:v>
                </c:pt>
                <c:pt idx="159400">
                  <c:v>93188</c:v>
                </c:pt>
                <c:pt idx="159401">
                  <c:v>93188</c:v>
                </c:pt>
                <c:pt idx="159402">
                  <c:v>93188</c:v>
                </c:pt>
                <c:pt idx="159403">
                  <c:v>93188</c:v>
                </c:pt>
                <c:pt idx="159404">
                  <c:v>93188</c:v>
                </c:pt>
                <c:pt idx="159405">
                  <c:v>93188</c:v>
                </c:pt>
                <c:pt idx="159406">
                  <c:v>93188</c:v>
                </c:pt>
                <c:pt idx="159407">
                  <c:v>93188</c:v>
                </c:pt>
                <c:pt idx="159408">
                  <c:v>93188</c:v>
                </c:pt>
                <c:pt idx="159409">
                  <c:v>93188</c:v>
                </c:pt>
                <c:pt idx="159410">
                  <c:v>93188</c:v>
                </c:pt>
                <c:pt idx="159411">
                  <c:v>93188</c:v>
                </c:pt>
                <c:pt idx="159412">
                  <c:v>93188</c:v>
                </c:pt>
                <c:pt idx="159413">
                  <c:v>93188</c:v>
                </c:pt>
                <c:pt idx="159414">
                  <c:v>93188</c:v>
                </c:pt>
                <c:pt idx="159415">
                  <c:v>93188</c:v>
                </c:pt>
                <c:pt idx="159416">
                  <c:v>93188</c:v>
                </c:pt>
                <c:pt idx="159417">
                  <c:v>93188</c:v>
                </c:pt>
                <c:pt idx="159418">
                  <c:v>93188</c:v>
                </c:pt>
                <c:pt idx="159419">
                  <c:v>93188</c:v>
                </c:pt>
                <c:pt idx="159420">
                  <c:v>93188</c:v>
                </c:pt>
                <c:pt idx="159421">
                  <c:v>93188</c:v>
                </c:pt>
                <c:pt idx="159422">
                  <c:v>93188</c:v>
                </c:pt>
                <c:pt idx="159423">
                  <c:v>93188</c:v>
                </c:pt>
                <c:pt idx="159424">
                  <c:v>93188</c:v>
                </c:pt>
                <c:pt idx="159425">
                  <c:v>93188</c:v>
                </c:pt>
                <c:pt idx="159426">
                  <c:v>93188</c:v>
                </c:pt>
                <c:pt idx="159427">
                  <c:v>93188</c:v>
                </c:pt>
                <c:pt idx="159428">
                  <c:v>93188</c:v>
                </c:pt>
                <c:pt idx="159429">
                  <c:v>93188</c:v>
                </c:pt>
                <c:pt idx="159430">
                  <c:v>93188</c:v>
                </c:pt>
                <c:pt idx="159431">
                  <c:v>93188</c:v>
                </c:pt>
                <c:pt idx="159432">
                  <c:v>93188</c:v>
                </c:pt>
                <c:pt idx="159433">
                  <c:v>93188</c:v>
                </c:pt>
                <c:pt idx="159434">
                  <c:v>93188</c:v>
                </c:pt>
                <c:pt idx="159435">
                  <c:v>93188</c:v>
                </c:pt>
                <c:pt idx="159436">
                  <c:v>93188</c:v>
                </c:pt>
                <c:pt idx="159437">
                  <c:v>93188</c:v>
                </c:pt>
                <c:pt idx="159438">
                  <c:v>93188</c:v>
                </c:pt>
                <c:pt idx="159439">
                  <c:v>93188</c:v>
                </c:pt>
                <c:pt idx="159440">
                  <c:v>93188</c:v>
                </c:pt>
                <c:pt idx="159441">
                  <c:v>93188</c:v>
                </c:pt>
                <c:pt idx="159442">
                  <c:v>93188</c:v>
                </c:pt>
                <c:pt idx="159443">
                  <c:v>93188</c:v>
                </c:pt>
                <c:pt idx="159444">
                  <c:v>93188</c:v>
                </c:pt>
                <c:pt idx="159445">
                  <c:v>93188</c:v>
                </c:pt>
                <c:pt idx="159446">
                  <c:v>93188</c:v>
                </c:pt>
                <c:pt idx="159447">
                  <c:v>93188</c:v>
                </c:pt>
                <c:pt idx="159448">
                  <c:v>93188</c:v>
                </c:pt>
                <c:pt idx="159449">
                  <c:v>93188</c:v>
                </c:pt>
                <c:pt idx="159450">
                  <c:v>93188</c:v>
                </c:pt>
                <c:pt idx="159451">
                  <c:v>93188</c:v>
                </c:pt>
                <c:pt idx="159452">
                  <c:v>93188</c:v>
                </c:pt>
                <c:pt idx="159453">
                  <c:v>93188</c:v>
                </c:pt>
                <c:pt idx="159454">
                  <c:v>93188</c:v>
                </c:pt>
                <c:pt idx="159455">
                  <c:v>93188</c:v>
                </c:pt>
                <c:pt idx="159456">
                  <c:v>93188</c:v>
                </c:pt>
                <c:pt idx="159457">
                  <c:v>93188</c:v>
                </c:pt>
                <c:pt idx="159458">
                  <c:v>93188</c:v>
                </c:pt>
                <c:pt idx="159459">
                  <c:v>93188</c:v>
                </c:pt>
                <c:pt idx="159460">
                  <c:v>93188</c:v>
                </c:pt>
                <c:pt idx="159461">
                  <c:v>93188</c:v>
                </c:pt>
                <c:pt idx="159462">
                  <c:v>93188</c:v>
                </c:pt>
                <c:pt idx="159463">
                  <c:v>93188</c:v>
                </c:pt>
                <c:pt idx="159464">
                  <c:v>93188</c:v>
                </c:pt>
                <c:pt idx="159465">
                  <c:v>93188</c:v>
                </c:pt>
                <c:pt idx="159466">
                  <c:v>93188</c:v>
                </c:pt>
                <c:pt idx="159467">
                  <c:v>93188</c:v>
                </c:pt>
                <c:pt idx="159468">
                  <c:v>93188</c:v>
                </c:pt>
                <c:pt idx="159469">
                  <c:v>93188</c:v>
                </c:pt>
                <c:pt idx="159470">
                  <c:v>93188</c:v>
                </c:pt>
                <c:pt idx="159471">
                  <c:v>93188</c:v>
                </c:pt>
                <c:pt idx="159472">
                  <c:v>93188</c:v>
                </c:pt>
                <c:pt idx="159473">
                  <c:v>93188</c:v>
                </c:pt>
                <c:pt idx="159474">
                  <c:v>93188</c:v>
                </c:pt>
                <c:pt idx="159475">
                  <c:v>93188</c:v>
                </c:pt>
                <c:pt idx="159476">
                  <c:v>93188</c:v>
                </c:pt>
                <c:pt idx="159477">
                  <c:v>93188</c:v>
                </c:pt>
                <c:pt idx="159478">
                  <c:v>93188</c:v>
                </c:pt>
                <c:pt idx="159479">
                  <c:v>93188</c:v>
                </c:pt>
                <c:pt idx="159480">
                  <c:v>93188</c:v>
                </c:pt>
                <c:pt idx="159481">
                  <c:v>93188</c:v>
                </c:pt>
                <c:pt idx="159482">
                  <c:v>93188</c:v>
                </c:pt>
                <c:pt idx="159483">
                  <c:v>93188</c:v>
                </c:pt>
                <c:pt idx="159484">
                  <c:v>93188</c:v>
                </c:pt>
                <c:pt idx="159485">
                  <c:v>93188</c:v>
                </c:pt>
                <c:pt idx="159486">
                  <c:v>93188</c:v>
                </c:pt>
                <c:pt idx="159487">
                  <c:v>93188</c:v>
                </c:pt>
                <c:pt idx="159488">
                  <c:v>93188</c:v>
                </c:pt>
                <c:pt idx="159489">
                  <c:v>93188</c:v>
                </c:pt>
                <c:pt idx="159490">
                  <c:v>93188</c:v>
                </c:pt>
                <c:pt idx="159491">
                  <c:v>93188</c:v>
                </c:pt>
                <c:pt idx="159492">
                  <c:v>93188</c:v>
                </c:pt>
                <c:pt idx="159493">
                  <c:v>93188</c:v>
                </c:pt>
                <c:pt idx="159494">
                  <c:v>93188</c:v>
                </c:pt>
                <c:pt idx="159495">
                  <c:v>93188</c:v>
                </c:pt>
                <c:pt idx="159496">
                  <c:v>93188</c:v>
                </c:pt>
                <c:pt idx="159497">
                  <c:v>93188</c:v>
                </c:pt>
                <c:pt idx="159498">
                  <c:v>93188</c:v>
                </c:pt>
                <c:pt idx="159499">
                  <c:v>93188</c:v>
                </c:pt>
                <c:pt idx="159500">
                  <c:v>93188</c:v>
                </c:pt>
                <c:pt idx="159501">
                  <c:v>93188</c:v>
                </c:pt>
                <c:pt idx="159502">
                  <c:v>93188</c:v>
                </c:pt>
                <c:pt idx="159503">
                  <c:v>93188</c:v>
                </c:pt>
                <c:pt idx="159504">
                  <c:v>93188</c:v>
                </c:pt>
                <c:pt idx="159505">
                  <c:v>93188</c:v>
                </c:pt>
                <c:pt idx="159506">
                  <c:v>93188</c:v>
                </c:pt>
                <c:pt idx="159507">
                  <c:v>93188</c:v>
                </c:pt>
                <c:pt idx="159508">
                  <c:v>93188</c:v>
                </c:pt>
                <c:pt idx="159509">
                  <c:v>93188</c:v>
                </c:pt>
                <c:pt idx="159510">
                  <c:v>93188</c:v>
                </c:pt>
                <c:pt idx="159511">
                  <c:v>93188</c:v>
                </c:pt>
                <c:pt idx="159512">
                  <c:v>93188</c:v>
                </c:pt>
                <c:pt idx="159513">
                  <c:v>93188</c:v>
                </c:pt>
                <c:pt idx="159514">
                  <c:v>93188</c:v>
                </c:pt>
                <c:pt idx="159515">
                  <c:v>93188</c:v>
                </c:pt>
                <c:pt idx="159516">
                  <c:v>93188</c:v>
                </c:pt>
                <c:pt idx="159517">
                  <c:v>93188</c:v>
                </c:pt>
                <c:pt idx="159518">
                  <c:v>93188</c:v>
                </c:pt>
                <c:pt idx="159519">
                  <c:v>93188</c:v>
                </c:pt>
                <c:pt idx="159520">
                  <c:v>93188</c:v>
                </c:pt>
                <c:pt idx="159521">
                  <c:v>93188</c:v>
                </c:pt>
                <c:pt idx="159522">
                  <c:v>93188</c:v>
                </c:pt>
                <c:pt idx="159523">
                  <c:v>93188</c:v>
                </c:pt>
                <c:pt idx="159524">
                  <c:v>93188</c:v>
                </c:pt>
                <c:pt idx="159525">
                  <c:v>93188</c:v>
                </c:pt>
                <c:pt idx="159526">
                  <c:v>93188</c:v>
                </c:pt>
                <c:pt idx="159527">
                  <c:v>93188</c:v>
                </c:pt>
                <c:pt idx="159528">
                  <c:v>93188</c:v>
                </c:pt>
                <c:pt idx="159529">
                  <c:v>93188</c:v>
                </c:pt>
                <c:pt idx="159530">
                  <c:v>93188</c:v>
                </c:pt>
                <c:pt idx="159531">
                  <c:v>93188</c:v>
                </c:pt>
                <c:pt idx="159532">
                  <c:v>93188</c:v>
                </c:pt>
                <c:pt idx="159533">
                  <c:v>93188</c:v>
                </c:pt>
                <c:pt idx="159534">
                  <c:v>93188</c:v>
                </c:pt>
                <c:pt idx="159535">
                  <c:v>93188</c:v>
                </c:pt>
                <c:pt idx="159536">
                  <c:v>93188</c:v>
                </c:pt>
                <c:pt idx="159537">
                  <c:v>93188</c:v>
                </c:pt>
                <c:pt idx="159538">
                  <c:v>93188</c:v>
                </c:pt>
                <c:pt idx="159539">
                  <c:v>93188</c:v>
                </c:pt>
                <c:pt idx="159540">
                  <c:v>93188</c:v>
                </c:pt>
                <c:pt idx="159541">
                  <c:v>93188</c:v>
                </c:pt>
                <c:pt idx="159542">
                  <c:v>93188</c:v>
                </c:pt>
                <c:pt idx="159543">
                  <c:v>93188</c:v>
                </c:pt>
                <c:pt idx="159544">
                  <c:v>93188</c:v>
                </c:pt>
                <c:pt idx="159545">
                  <c:v>93188</c:v>
                </c:pt>
                <c:pt idx="159546">
                  <c:v>93188</c:v>
                </c:pt>
                <c:pt idx="159547">
                  <c:v>93188</c:v>
                </c:pt>
                <c:pt idx="159548">
                  <c:v>93188</c:v>
                </c:pt>
                <c:pt idx="159549">
                  <c:v>93188</c:v>
                </c:pt>
                <c:pt idx="159550">
                  <c:v>93188</c:v>
                </c:pt>
                <c:pt idx="159551">
                  <c:v>93188</c:v>
                </c:pt>
                <c:pt idx="159552">
                  <c:v>93188</c:v>
                </c:pt>
                <c:pt idx="159553">
                  <c:v>93188</c:v>
                </c:pt>
                <c:pt idx="159554">
                  <c:v>93188</c:v>
                </c:pt>
                <c:pt idx="159555">
                  <c:v>93188</c:v>
                </c:pt>
                <c:pt idx="159556">
                  <c:v>93188</c:v>
                </c:pt>
                <c:pt idx="159557">
                  <c:v>93188</c:v>
                </c:pt>
                <c:pt idx="159558">
                  <c:v>93188</c:v>
                </c:pt>
                <c:pt idx="159559">
                  <c:v>93188</c:v>
                </c:pt>
                <c:pt idx="159560">
                  <c:v>93188</c:v>
                </c:pt>
                <c:pt idx="159561">
                  <c:v>93188</c:v>
                </c:pt>
                <c:pt idx="159562">
                  <c:v>93188</c:v>
                </c:pt>
                <c:pt idx="159563">
                  <c:v>93188</c:v>
                </c:pt>
                <c:pt idx="159564">
                  <c:v>93188</c:v>
                </c:pt>
                <c:pt idx="159565">
                  <c:v>93188</c:v>
                </c:pt>
                <c:pt idx="159566">
                  <c:v>93188</c:v>
                </c:pt>
                <c:pt idx="159567">
                  <c:v>93188</c:v>
                </c:pt>
                <c:pt idx="159568">
                  <c:v>93188</c:v>
                </c:pt>
                <c:pt idx="159569">
                  <c:v>93188</c:v>
                </c:pt>
                <c:pt idx="159570">
                  <c:v>93188</c:v>
                </c:pt>
                <c:pt idx="159571">
                  <c:v>93188</c:v>
                </c:pt>
                <c:pt idx="159572">
                  <c:v>93188</c:v>
                </c:pt>
                <c:pt idx="159573">
                  <c:v>93188</c:v>
                </c:pt>
                <c:pt idx="159574">
                  <c:v>93188</c:v>
                </c:pt>
                <c:pt idx="159575">
                  <c:v>93188</c:v>
                </c:pt>
                <c:pt idx="159576">
                  <c:v>93188</c:v>
                </c:pt>
                <c:pt idx="159577">
                  <c:v>93188</c:v>
                </c:pt>
                <c:pt idx="159578">
                  <c:v>93188</c:v>
                </c:pt>
                <c:pt idx="159579">
                  <c:v>93188</c:v>
                </c:pt>
                <c:pt idx="159580">
                  <c:v>93188</c:v>
                </c:pt>
                <c:pt idx="159581">
                  <c:v>93188</c:v>
                </c:pt>
                <c:pt idx="159582">
                  <c:v>93188</c:v>
                </c:pt>
                <c:pt idx="159583">
                  <c:v>93188</c:v>
                </c:pt>
                <c:pt idx="159584">
                  <c:v>93188</c:v>
                </c:pt>
                <c:pt idx="159585">
                  <c:v>93188</c:v>
                </c:pt>
                <c:pt idx="159586">
                  <c:v>93188</c:v>
                </c:pt>
                <c:pt idx="159587">
                  <c:v>93188</c:v>
                </c:pt>
                <c:pt idx="159588">
                  <c:v>93188</c:v>
                </c:pt>
                <c:pt idx="159589">
                  <c:v>93188</c:v>
                </c:pt>
                <c:pt idx="159590">
                  <c:v>93188</c:v>
                </c:pt>
                <c:pt idx="159591">
                  <c:v>93188</c:v>
                </c:pt>
                <c:pt idx="159592">
                  <c:v>93188</c:v>
                </c:pt>
                <c:pt idx="159593">
                  <c:v>93188</c:v>
                </c:pt>
                <c:pt idx="159594">
                  <c:v>93188</c:v>
                </c:pt>
                <c:pt idx="159595">
                  <c:v>93188</c:v>
                </c:pt>
                <c:pt idx="159596">
                  <c:v>93188</c:v>
                </c:pt>
                <c:pt idx="159597">
                  <c:v>93188</c:v>
                </c:pt>
                <c:pt idx="159598">
                  <c:v>93188</c:v>
                </c:pt>
                <c:pt idx="159599">
                  <c:v>93188</c:v>
                </c:pt>
                <c:pt idx="159600">
                  <c:v>93188</c:v>
                </c:pt>
                <c:pt idx="159601">
                  <c:v>93188</c:v>
                </c:pt>
                <c:pt idx="159602">
                  <c:v>93188</c:v>
                </c:pt>
                <c:pt idx="159603">
                  <c:v>93188</c:v>
                </c:pt>
                <c:pt idx="159604">
                  <c:v>93188</c:v>
                </c:pt>
                <c:pt idx="159605">
                  <c:v>93188</c:v>
                </c:pt>
                <c:pt idx="159606">
                  <c:v>93188</c:v>
                </c:pt>
                <c:pt idx="159607">
                  <c:v>93188</c:v>
                </c:pt>
                <c:pt idx="159608">
                  <c:v>93188</c:v>
                </c:pt>
                <c:pt idx="159609">
                  <c:v>93188</c:v>
                </c:pt>
                <c:pt idx="159610">
                  <c:v>93188</c:v>
                </c:pt>
                <c:pt idx="159611">
                  <c:v>93188</c:v>
                </c:pt>
                <c:pt idx="159612">
                  <c:v>93188</c:v>
                </c:pt>
                <c:pt idx="159613">
                  <c:v>93188</c:v>
                </c:pt>
                <c:pt idx="159614">
                  <c:v>93188</c:v>
                </c:pt>
                <c:pt idx="159615">
                  <c:v>93188</c:v>
                </c:pt>
                <c:pt idx="159616">
                  <c:v>93188</c:v>
                </c:pt>
                <c:pt idx="159617">
                  <c:v>93188</c:v>
                </c:pt>
                <c:pt idx="159618">
                  <c:v>93188</c:v>
                </c:pt>
                <c:pt idx="159619">
                  <c:v>93188</c:v>
                </c:pt>
                <c:pt idx="159620">
                  <c:v>93188</c:v>
                </c:pt>
                <c:pt idx="159621">
                  <c:v>93188</c:v>
                </c:pt>
                <c:pt idx="159622">
                  <c:v>93188</c:v>
                </c:pt>
                <c:pt idx="159623">
                  <c:v>93188</c:v>
                </c:pt>
                <c:pt idx="159624">
                  <c:v>93188</c:v>
                </c:pt>
                <c:pt idx="159625">
                  <c:v>93188</c:v>
                </c:pt>
                <c:pt idx="159626">
                  <c:v>93188</c:v>
                </c:pt>
                <c:pt idx="159627">
                  <c:v>93188</c:v>
                </c:pt>
                <c:pt idx="159628">
                  <c:v>93188</c:v>
                </c:pt>
                <c:pt idx="159629">
                  <c:v>93188</c:v>
                </c:pt>
                <c:pt idx="159630">
                  <c:v>93188</c:v>
                </c:pt>
                <c:pt idx="159631">
                  <c:v>93188</c:v>
                </c:pt>
                <c:pt idx="159632">
                  <c:v>93188</c:v>
                </c:pt>
                <c:pt idx="159633">
                  <c:v>93188</c:v>
                </c:pt>
                <c:pt idx="159634">
                  <c:v>93188</c:v>
                </c:pt>
                <c:pt idx="159635">
                  <c:v>93188</c:v>
                </c:pt>
                <c:pt idx="159636">
                  <c:v>93188</c:v>
                </c:pt>
                <c:pt idx="159637">
                  <c:v>93188</c:v>
                </c:pt>
                <c:pt idx="159638">
                  <c:v>93188</c:v>
                </c:pt>
                <c:pt idx="159639">
                  <c:v>93188</c:v>
                </c:pt>
                <c:pt idx="159640">
                  <c:v>93188</c:v>
                </c:pt>
                <c:pt idx="159641">
                  <c:v>93188</c:v>
                </c:pt>
                <c:pt idx="159642">
                  <c:v>93188</c:v>
                </c:pt>
                <c:pt idx="159643">
                  <c:v>93188</c:v>
                </c:pt>
                <c:pt idx="159644">
                  <c:v>93188</c:v>
                </c:pt>
                <c:pt idx="159645">
                  <c:v>93188</c:v>
                </c:pt>
                <c:pt idx="159646">
                  <c:v>93188</c:v>
                </c:pt>
                <c:pt idx="159647">
                  <c:v>93188</c:v>
                </c:pt>
                <c:pt idx="159648">
                  <c:v>93188</c:v>
                </c:pt>
                <c:pt idx="159649">
                  <c:v>93188</c:v>
                </c:pt>
                <c:pt idx="159650">
                  <c:v>93188</c:v>
                </c:pt>
                <c:pt idx="159651">
                  <c:v>93188</c:v>
                </c:pt>
                <c:pt idx="159652">
                  <c:v>93188</c:v>
                </c:pt>
                <c:pt idx="159653">
                  <c:v>93188</c:v>
                </c:pt>
                <c:pt idx="159654">
                  <c:v>93188</c:v>
                </c:pt>
                <c:pt idx="159655">
                  <c:v>93188</c:v>
                </c:pt>
                <c:pt idx="159656">
                  <c:v>93188</c:v>
                </c:pt>
                <c:pt idx="159657">
                  <c:v>93188</c:v>
                </c:pt>
                <c:pt idx="159658">
                  <c:v>93188</c:v>
                </c:pt>
                <c:pt idx="159659">
                  <c:v>93188</c:v>
                </c:pt>
                <c:pt idx="159660">
                  <c:v>93188</c:v>
                </c:pt>
                <c:pt idx="159661">
                  <c:v>93188</c:v>
                </c:pt>
                <c:pt idx="159662">
                  <c:v>93188</c:v>
                </c:pt>
                <c:pt idx="159663">
                  <c:v>93188</c:v>
                </c:pt>
                <c:pt idx="159664">
                  <c:v>93188</c:v>
                </c:pt>
                <c:pt idx="159665">
                  <c:v>93188</c:v>
                </c:pt>
                <c:pt idx="159666">
                  <c:v>93188</c:v>
                </c:pt>
                <c:pt idx="159667">
                  <c:v>93188</c:v>
                </c:pt>
                <c:pt idx="159668">
                  <c:v>93188</c:v>
                </c:pt>
                <c:pt idx="159669">
                  <c:v>93188</c:v>
                </c:pt>
                <c:pt idx="159670">
                  <c:v>93188</c:v>
                </c:pt>
                <c:pt idx="159671">
                  <c:v>93188</c:v>
                </c:pt>
                <c:pt idx="159672">
                  <c:v>93188</c:v>
                </c:pt>
                <c:pt idx="159673">
                  <c:v>93188</c:v>
                </c:pt>
                <c:pt idx="159674">
                  <c:v>93188</c:v>
                </c:pt>
                <c:pt idx="159675">
                  <c:v>93188</c:v>
                </c:pt>
                <c:pt idx="159676">
                  <c:v>93188</c:v>
                </c:pt>
                <c:pt idx="159677">
                  <c:v>93188</c:v>
                </c:pt>
                <c:pt idx="159678">
                  <c:v>93188</c:v>
                </c:pt>
                <c:pt idx="159679">
                  <c:v>93188</c:v>
                </c:pt>
                <c:pt idx="159680">
                  <c:v>93188</c:v>
                </c:pt>
                <c:pt idx="159681">
                  <c:v>93188</c:v>
                </c:pt>
                <c:pt idx="159682">
                  <c:v>93188</c:v>
                </c:pt>
                <c:pt idx="159683">
                  <c:v>93188</c:v>
                </c:pt>
                <c:pt idx="159684">
                  <c:v>93188</c:v>
                </c:pt>
                <c:pt idx="159685">
                  <c:v>93188</c:v>
                </c:pt>
                <c:pt idx="159686">
                  <c:v>93188</c:v>
                </c:pt>
                <c:pt idx="159687">
                  <c:v>93188</c:v>
                </c:pt>
                <c:pt idx="159688">
                  <c:v>93188</c:v>
                </c:pt>
                <c:pt idx="159689">
                  <c:v>93188</c:v>
                </c:pt>
                <c:pt idx="159690">
                  <c:v>93188</c:v>
                </c:pt>
                <c:pt idx="159691">
                  <c:v>93188</c:v>
                </c:pt>
                <c:pt idx="159692">
                  <c:v>93188</c:v>
                </c:pt>
                <c:pt idx="159693">
                  <c:v>93188</c:v>
                </c:pt>
                <c:pt idx="159694">
                  <c:v>93188</c:v>
                </c:pt>
                <c:pt idx="159695">
                  <c:v>93188</c:v>
                </c:pt>
                <c:pt idx="159696">
                  <c:v>93188</c:v>
                </c:pt>
                <c:pt idx="159697">
                  <c:v>93188</c:v>
                </c:pt>
                <c:pt idx="159698">
                  <c:v>93188</c:v>
                </c:pt>
                <c:pt idx="159699">
                  <c:v>93188</c:v>
                </c:pt>
                <c:pt idx="159700">
                  <c:v>93188</c:v>
                </c:pt>
                <c:pt idx="159701">
                  <c:v>93188</c:v>
                </c:pt>
                <c:pt idx="159702">
                  <c:v>93188</c:v>
                </c:pt>
                <c:pt idx="159703">
                  <c:v>93188</c:v>
                </c:pt>
                <c:pt idx="159704">
                  <c:v>93188</c:v>
                </c:pt>
                <c:pt idx="159705">
                  <c:v>93188</c:v>
                </c:pt>
                <c:pt idx="159706">
                  <c:v>93188</c:v>
                </c:pt>
                <c:pt idx="159707">
                  <c:v>93188</c:v>
                </c:pt>
                <c:pt idx="159708">
                  <c:v>93188</c:v>
                </c:pt>
                <c:pt idx="159709">
                  <c:v>93188</c:v>
                </c:pt>
                <c:pt idx="159710">
                  <c:v>93188</c:v>
                </c:pt>
                <c:pt idx="159711">
                  <c:v>93188</c:v>
                </c:pt>
                <c:pt idx="159712">
                  <c:v>93188</c:v>
                </c:pt>
                <c:pt idx="159713">
                  <c:v>93188</c:v>
                </c:pt>
                <c:pt idx="159714">
                  <c:v>93188</c:v>
                </c:pt>
                <c:pt idx="159715">
                  <c:v>93188</c:v>
                </c:pt>
                <c:pt idx="159716">
                  <c:v>93188</c:v>
                </c:pt>
                <c:pt idx="159717">
                  <c:v>93188</c:v>
                </c:pt>
                <c:pt idx="159718">
                  <c:v>93188</c:v>
                </c:pt>
                <c:pt idx="159719">
                  <c:v>93188</c:v>
                </c:pt>
                <c:pt idx="159720">
                  <c:v>93188</c:v>
                </c:pt>
                <c:pt idx="159721">
                  <c:v>93188</c:v>
                </c:pt>
                <c:pt idx="159722">
                  <c:v>93188</c:v>
                </c:pt>
                <c:pt idx="159723">
                  <c:v>93188</c:v>
                </c:pt>
                <c:pt idx="159724">
                  <c:v>93188</c:v>
                </c:pt>
                <c:pt idx="159725">
                  <c:v>93188</c:v>
                </c:pt>
                <c:pt idx="159726">
                  <c:v>93188</c:v>
                </c:pt>
                <c:pt idx="159727">
                  <c:v>93188</c:v>
                </c:pt>
                <c:pt idx="159728">
                  <c:v>93188</c:v>
                </c:pt>
                <c:pt idx="159729">
                  <c:v>93188</c:v>
                </c:pt>
                <c:pt idx="159730">
                  <c:v>93188</c:v>
                </c:pt>
                <c:pt idx="159731">
                  <c:v>93188</c:v>
                </c:pt>
                <c:pt idx="159732">
                  <c:v>93188</c:v>
                </c:pt>
                <c:pt idx="159733">
                  <c:v>93188</c:v>
                </c:pt>
                <c:pt idx="159734">
                  <c:v>93188</c:v>
                </c:pt>
                <c:pt idx="159735">
                  <c:v>93188</c:v>
                </c:pt>
                <c:pt idx="159736">
                  <c:v>93188</c:v>
                </c:pt>
                <c:pt idx="159737">
                  <c:v>93188</c:v>
                </c:pt>
                <c:pt idx="159738">
                  <c:v>93188</c:v>
                </c:pt>
                <c:pt idx="159739">
                  <c:v>93188</c:v>
                </c:pt>
                <c:pt idx="159740">
                  <c:v>93188</c:v>
                </c:pt>
                <c:pt idx="159741">
                  <c:v>93188</c:v>
                </c:pt>
                <c:pt idx="159742">
                  <c:v>93188</c:v>
                </c:pt>
                <c:pt idx="159743">
                  <c:v>93188</c:v>
                </c:pt>
                <c:pt idx="159744">
                  <c:v>93188</c:v>
                </c:pt>
                <c:pt idx="159745">
                  <c:v>93188</c:v>
                </c:pt>
                <c:pt idx="159746">
                  <c:v>93188</c:v>
                </c:pt>
                <c:pt idx="159747">
                  <c:v>93188</c:v>
                </c:pt>
                <c:pt idx="159748">
                  <c:v>93188</c:v>
                </c:pt>
                <c:pt idx="159749">
                  <c:v>93188</c:v>
                </c:pt>
                <c:pt idx="159750">
                  <c:v>93188</c:v>
                </c:pt>
                <c:pt idx="159751">
                  <c:v>93188</c:v>
                </c:pt>
                <c:pt idx="159752">
                  <c:v>93188</c:v>
                </c:pt>
                <c:pt idx="159753">
                  <c:v>93188</c:v>
                </c:pt>
                <c:pt idx="159754">
                  <c:v>93188</c:v>
                </c:pt>
                <c:pt idx="159755">
                  <c:v>93188</c:v>
                </c:pt>
                <c:pt idx="159756">
                  <c:v>93188</c:v>
                </c:pt>
                <c:pt idx="159757">
                  <c:v>93188</c:v>
                </c:pt>
                <c:pt idx="159758">
                  <c:v>93188</c:v>
                </c:pt>
                <c:pt idx="159759">
                  <c:v>93188</c:v>
                </c:pt>
                <c:pt idx="159760">
                  <c:v>93188</c:v>
                </c:pt>
                <c:pt idx="159761">
                  <c:v>93188</c:v>
                </c:pt>
                <c:pt idx="159762">
                  <c:v>93188</c:v>
                </c:pt>
                <c:pt idx="159763">
                  <c:v>93188</c:v>
                </c:pt>
                <c:pt idx="159764">
                  <c:v>93188</c:v>
                </c:pt>
                <c:pt idx="159765">
                  <c:v>93188</c:v>
                </c:pt>
                <c:pt idx="159766">
                  <c:v>93188</c:v>
                </c:pt>
                <c:pt idx="159767">
                  <c:v>93188</c:v>
                </c:pt>
                <c:pt idx="159768">
                  <c:v>93188</c:v>
                </c:pt>
                <c:pt idx="159769">
                  <c:v>93188</c:v>
                </c:pt>
                <c:pt idx="159770">
                  <c:v>93188</c:v>
                </c:pt>
                <c:pt idx="159771">
                  <c:v>93188</c:v>
                </c:pt>
                <c:pt idx="159772">
                  <c:v>93188</c:v>
                </c:pt>
                <c:pt idx="159773">
                  <c:v>93188</c:v>
                </c:pt>
                <c:pt idx="159774">
                  <c:v>93188</c:v>
                </c:pt>
                <c:pt idx="159775">
                  <c:v>93188</c:v>
                </c:pt>
                <c:pt idx="159776">
                  <c:v>93188</c:v>
                </c:pt>
                <c:pt idx="159777">
                  <c:v>93188</c:v>
                </c:pt>
                <c:pt idx="159778">
                  <c:v>93188</c:v>
                </c:pt>
                <c:pt idx="159779">
                  <c:v>93188</c:v>
                </c:pt>
                <c:pt idx="159780">
                  <c:v>93188</c:v>
                </c:pt>
                <c:pt idx="159781">
                  <c:v>93188</c:v>
                </c:pt>
                <c:pt idx="159782">
                  <c:v>93188</c:v>
                </c:pt>
                <c:pt idx="159783">
                  <c:v>93188</c:v>
                </c:pt>
                <c:pt idx="159784">
                  <c:v>93188</c:v>
                </c:pt>
                <c:pt idx="159785">
                  <c:v>93188</c:v>
                </c:pt>
                <c:pt idx="159786">
                  <c:v>93188</c:v>
                </c:pt>
                <c:pt idx="159787">
                  <c:v>93188</c:v>
                </c:pt>
                <c:pt idx="159788">
                  <c:v>93188</c:v>
                </c:pt>
                <c:pt idx="159789">
                  <c:v>93188</c:v>
                </c:pt>
                <c:pt idx="159790">
                  <c:v>93188</c:v>
                </c:pt>
                <c:pt idx="159791">
                  <c:v>93188</c:v>
                </c:pt>
                <c:pt idx="159792">
                  <c:v>93188</c:v>
                </c:pt>
                <c:pt idx="159793">
                  <c:v>93188</c:v>
                </c:pt>
                <c:pt idx="159794">
                  <c:v>93188</c:v>
                </c:pt>
                <c:pt idx="159795">
                  <c:v>93188</c:v>
                </c:pt>
                <c:pt idx="159796">
                  <c:v>93188</c:v>
                </c:pt>
                <c:pt idx="159797">
                  <c:v>93188</c:v>
                </c:pt>
                <c:pt idx="159798">
                  <c:v>93188</c:v>
                </c:pt>
                <c:pt idx="159799">
                  <c:v>93188</c:v>
                </c:pt>
                <c:pt idx="159800">
                  <c:v>93188</c:v>
                </c:pt>
                <c:pt idx="159801">
                  <c:v>93188</c:v>
                </c:pt>
                <c:pt idx="159802">
                  <c:v>93188</c:v>
                </c:pt>
                <c:pt idx="159803">
                  <c:v>93188</c:v>
                </c:pt>
                <c:pt idx="159804">
                  <c:v>93188</c:v>
                </c:pt>
                <c:pt idx="159805">
                  <c:v>93188</c:v>
                </c:pt>
                <c:pt idx="159806">
                  <c:v>93188</c:v>
                </c:pt>
                <c:pt idx="159807">
                  <c:v>93188</c:v>
                </c:pt>
                <c:pt idx="159808">
                  <c:v>93188</c:v>
                </c:pt>
                <c:pt idx="159809">
                  <c:v>93188</c:v>
                </c:pt>
                <c:pt idx="159810">
                  <c:v>93188</c:v>
                </c:pt>
                <c:pt idx="159811">
                  <c:v>93188</c:v>
                </c:pt>
                <c:pt idx="159812">
                  <c:v>93188</c:v>
                </c:pt>
                <c:pt idx="159813">
                  <c:v>93188</c:v>
                </c:pt>
                <c:pt idx="159814">
                  <c:v>93188</c:v>
                </c:pt>
                <c:pt idx="159815">
                  <c:v>93188</c:v>
                </c:pt>
                <c:pt idx="159816">
                  <c:v>93188</c:v>
                </c:pt>
                <c:pt idx="159817">
                  <c:v>93188</c:v>
                </c:pt>
                <c:pt idx="159818">
                  <c:v>93188</c:v>
                </c:pt>
                <c:pt idx="159819">
                  <c:v>93188</c:v>
                </c:pt>
                <c:pt idx="159820">
                  <c:v>93188</c:v>
                </c:pt>
                <c:pt idx="159821">
                  <c:v>93188</c:v>
                </c:pt>
                <c:pt idx="159822">
                  <c:v>93188</c:v>
                </c:pt>
                <c:pt idx="159823">
                  <c:v>93188</c:v>
                </c:pt>
                <c:pt idx="159824">
                  <c:v>93188</c:v>
                </c:pt>
                <c:pt idx="159825">
                  <c:v>93188</c:v>
                </c:pt>
                <c:pt idx="159826">
                  <c:v>93188</c:v>
                </c:pt>
                <c:pt idx="159827">
                  <c:v>93188</c:v>
                </c:pt>
                <c:pt idx="159828">
                  <c:v>93188</c:v>
                </c:pt>
                <c:pt idx="159829">
                  <c:v>93188</c:v>
                </c:pt>
                <c:pt idx="159830">
                  <c:v>93188</c:v>
                </c:pt>
                <c:pt idx="159831">
                  <c:v>93188</c:v>
                </c:pt>
                <c:pt idx="159832">
                  <c:v>93188</c:v>
                </c:pt>
                <c:pt idx="159833">
                  <c:v>93188</c:v>
                </c:pt>
                <c:pt idx="159834">
                  <c:v>93188</c:v>
                </c:pt>
                <c:pt idx="159835">
                  <c:v>93188</c:v>
                </c:pt>
                <c:pt idx="159836">
                  <c:v>93188</c:v>
                </c:pt>
                <c:pt idx="159837">
                  <c:v>93188</c:v>
                </c:pt>
                <c:pt idx="159838">
                  <c:v>93188</c:v>
                </c:pt>
                <c:pt idx="159839">
                  <c:v>93188</c:v>
                </c:pt>
                <c:pt idx="159840">
                  <c:v>93188</c:v>
                </c:pt>
                <c:pt idx="159841">
                  <c:v>93188</c:v>
                </c:pt>
                <c:pt idx="159842">
                  <c:v>93188</c:v>
                </c:pt>
                <c:pt idx="159843">
                  <c:v>93188</c:v>
                </c:pt>
                <c:pt idx="159844">
                  <c:v>93188</c:v>
                </c:pt>
                <c:pt idx="159845">
                  <c:v>93188</c:v>
                </c:pt>
                <c:pt idx="159846">
                  <c:v>93188</c:v>
                </c:pt>
                <c:pt idx="159847">
                  <c:v>93188</c:v>
                </c:pt>
                <c:pt idx="159848">
                  <c:v>93188</c:v>
                </c:pt>
                <c:pt idx="159849">
                  <c:v>93188</c:v>
                </c:pt>
                <c:pt idx="159850">
                  <c:v>93188</c:v>
                </c:pt>
                <c:pt idx="159851">
                  <c:v>93188</c:v>
                </c:pt>
                <c:pt idx="159852">
                  <c:v>93188</c:v>
                </c:pt>
                <c:pt idx="159853">
                  <c:v>93188</c:v>
                </c:pt>
                <c:pt idx="159854">
                  <c:v>93188</c:v>
                </c:pt>
                <c:pt idx="159855">
                  <c:v>93188</c:v>
                </c:pt>
                <c:pt idx="159856">
                  <c:v>93188</c:v>
                </c:pt>
                <c:pt idx="159857">
                  <c:v>93188</c:v>
                </c:pt>
                <c:pt idx="159858">
                  <c:v>93188</c:v>
                </c:pt>
                <c:pt idx="159859">
                  <c:v>93188</c:v>
                </c:pt>
                <c:pt idx="159860">
                  <c:v>93188</c:v>
                </c:pt>
                <c:pt idx="159861">
                  <c:v>93188</c:v>
                </c:pt>
                <c:pt idx="159862">
                  <c:v>93188</c:v>
                </c:pt>
                <c:pt idx="159863">
                  <c:v>93188</c:v>
                </c:pt>
                <c:pt idx="159864">
                  <c:v>93188</c:v>
                </c:pt>
                <c:pt idx="159865">
                  <c:v>93188</c:v>
                </c:pt>
                <c:pt idx="159866">
                  <c:v>93188</c:v>
                </c:pt>
                <c:pt idx="159867">
                  <c:v>93188</c:v>
                </c:pt>
                <c:pt idx="159868">
                  <c:v>93188</c:v>
                </c:pt>
                <c:pt idx="159869">
                  <c:v>93188</c:v>
                </c:pt>
                <c:pt idx="159870">
                  <c:v>93188</c:v>
                </c:pt>
                <c:pt idx="159871">
                  <c:v>93188</c:v>
                </c:pt>
                <c:pt idx="159872">
                  <c:v>93188</c:v>
                </c:pt>
                <c:pt idx="159873">
                  <c:v>93188</c:v>
                </c:pt>
                <c:pt idx="159874">
                  <c:v>93188</c:v>
                </c:pt>
                <c:pt idx="159875">
                  <c:v>93188</c:v>
                </c:pt>
                <c:pt idx="159876">
                  <c:v>93188</c:v>
                </c:pt>
                <c:pt idx="159877">
                  <c:v>93188</c:v>
                </c:pt>
                <c:pt idx="159878">
                  <c:v>93188</c:v>
                </c:pt>
                <c:pt idx="159879">
                  <c:v>93188</c:v>
                </c:pt>
                <c:pt idx="159880">
                  <c:v>93188</c:v>
                </c:pt>
                <c:pt idx="159881">
                  <c:v>93188</c:v>
                </c:pt>
                <c:pt idx="159882">
                  <c:v>93188</c:v>
                </c:pt>
                <c:pt idx="159883">
                  <c:v>93188</c:v>
                </c:pt>
                <c:pt idx="159884">
                  <c:v>93188</c:v>
                </c:pt>
                <c:pt idx="159885">
                  <c:v>93188</c:v>
                </c:pt>
                <c:pt idx="159886">
                  <c:v>93188</c:v>
                </c:pt>
                <c:pt idx="159887">
                  <c:v>93188</c:v>
                </c:pt>
                <c:pt idx="159888">
                  <c:v>93188</c:v>
                </c:pt>
                <c:pt idx="159889">
                  <c:v>93188</c:v>
                </c:pt>
                <c:pt idx="159890">
                  <c:v>93188</c:v>
                </c:pt>
                <c:pt idx="159891">
                  <c:v>93188</c:v>
                </c:pt>
                <c:pt idx="159892">
                  <c:v>93188</c:v>
                </c:pt>
                <c:pt idx="159893">
                  <c:v>93188</c:v>
                </c:pt>
                <c:pt idx="159894">
                  <c:v>93188</c:v>
                </c:pt>
                <c:pt idx="159895">
                  <c:v>93188</c:v>
                </c:pt>
                <c:pt idx="159896">
                  <c:v>93188</c:v>
                </c:pt>
                <c:pt idx="159897">
                  <c:v>93188</c:v>
                </c:pt>
                <c:pt idx="159898">
                  <c:v>93188</c:v>
                </c:pt>
                <c:pt idx="159899">
                  <c:v>93188</c:v>
                </c:pt>
                <c:pt idx="159900">
                  <c:v>93188</c:v>
                </c:pt>
                <c:pt idx="159901">
                  <c:v>93188</c:v>
                </c:pt>
                <c:pt idx="159902">
                  <c:v>93188</c:v>
                </c:pt>
                <c:pt idx="159903">
                  <c:v>93188</c:v>
                </c:pt>
                <c:pt idx="159904">
                  <c:v>93188</c:v>
                </c:pt>
                <c:pt idx="159905">
                  <c:v>93188</c:v>
                </c:pt>
                <c:pt idx="159906">
                  <c:v>93188</c:v>
                </c:pt>
                <c:pt idx="159907">
                  <c:v>93188</c:v>
                </c:pt>
                <c:pt idx="159908">
                  <c:v>93188</c:v>
                </c:pt>
                <c:pt idx="159909">
                  <c:v>93188</c:v>
                </c:pt>
                <c:pt idx="159910">
                  <c:v>93188</c:v>
                </c:pt>
                <c:pt idx="159911">
                  <c:v>93188</c:v>
                </c:pt>
                <c:pt idx="159912">
                  <c:v>93188</c:v>
                </c:pt>
                <c:pt idx="159913">
                  <c:v>93188</c:v>
                </c:pt>
                <c:pt idx="159914">
                  <c:v>93188</c:v>
                </c:pt>
                <c:pt idx="159915">
                  <c:v>93188</c:v>
                </c:pt>
                <c:pt idx="159916">
                  <c:v>93188</c:v>
                </c:pt>
                <c:pt idx="159917">
                  <c:v>93188</c:v>
                </c:pt>
                <c:pt idx="159918">
                  <c:v>93188</c:v>
                </c:pt>
                <c:pt idx="159919">
                  <c:v>93188</c:v>
                </c:pt>
                <c:pt idx="159920">
                  <c:v>93188</c:v>
                </c:pt>
                <c:pt idx="159921">
                  <c:v>93188</c:v>
                </c:pt>
                <c:pt idx="159922">
                  <c:v>93188</c:v>
                </c:pt>
                <c:pt idx="159923">
                  <c:v>93188</c:v>
                </c:pt>
                <c:pt idx="159924">
                  <c:v>93188</c:v>
                </c:pt>
                <c:pt idx="159925">
                  <c:v>93188</c:v>
                </c:pt>
                <c:pt idx="159926">
                  <c:v>93188</c:v>
                </c:pt>
                <c:pt idx="159927">
                  <c:v>93188</c:v>
                </c:pt>
                <c:pt idx="159928">
                  <c:v>93188</c:v>
                </c:pt>
                <c:pt idx="159929">
                  <c:v>93188</c:v>
                </c:pt>
                <c:pt idx="159930">
                  <c:v>93188</c:v>
                </c:pt>
                <c:pt idx="159931">
                  <c:v>93188</c:v>
                </c:pt>
                <c:pt idx="159932">
                  <c:v>93188</c:v>
                </c:pt>
                <c:pt idx="159933">
                  <c:v>93188</c:v>
                </c:pt>
                <c:pt idx="159934">
                  <c:v>93188</c:v>
                </c:pt>
                <c:pt idx="159935">
                  <c:v>93188</c:v>
                </c:pt>
                <c:pt idx="159936">
                  <c:v>93188</c:v>
                </c:pt>
                <c:pt idx="159937">
                  <c:v>93188</c:v>
                </c:pt>
                <c:pt idx="159938">
                  <c:v>93188</c:v>
                </c:pt>
                <c:pt idx="159939">
                  <c:v>93188</c:v>
                </c:pt>
                <c:pt idx="159940">
                  <c:v>93188</c:v>
                </c:pt>
                <c:pt idx="159941">
                  <c:v>93188</c:v>
                </c:pt>
                <c:pt idx="159942">
                  <c:v>93188</c:v>
                </c:pt>
                <c:pt idx="159943">
                  <c:v>93188</c:v>
                </c:pt>
                <c:pt idx="159944">
                  <c:v>93188</c:v>
                </c:pt>
                <c:pt idx="159945">
                  <c:v>93188</c:v>
                </c:pt>
                <c:pt idx="159946">
                  <c:v>93188</c:v>
                </c:pt>
                <c:pt idx="159947">
                  <c:v>93188</c:v>
                </c:pt>
                <c:pt idx="159948">
                  <c:v>93188</c:v>
                </c:pt>
                <c:pt idx="159949">
                  <c:v>93188</c:v>
                </c:pt>
                <c:pt idx="159950">
                  <c:v>93188</c:v>
                </c:pt>
                <c:pt idx="159951">
                  <c:v>93188</c:v>
                </c:pt>
                <c:pt idx="159952">
                  <c:v>93188</c:v>
                </c:pt>
                <c:pt idx="159953">
                  <c:v>93188</c:v>
                </c:pt>
                <c:pt idx="159954">
                  <c:v>93188</c:v>
                </c:pt>
                <c:pt idx="159955">
                  <c:v>93188</c:v>
                </c:pt>
                <c:pt idx="159956">
                  <c:v>93188</c:v>
                </c:pt>
                <c:pt idx="159957">
                  <c:v>93188</c:v>
                </c:pt>
                <c:pt idx="159958">
                  <c:v>93188</c:v>
                </c:pt>
                <c:pt idx="159959">
                  <c:v>93188</c:v>
                </c:pt>
                <c:pt idx="159960">
                  <c:v>93188</c:v>
                </c:pt>
                <c:pt idx="159961">
                  <c:v>93188</c:v>
                </c:pt>
                <c:pt idx="159962">
                  <c:v>93188</c:v>
                </c:pt>
                <c:pt idx="159963">
                  <c:v>93188</c:v>
                </c:pt>
                <c:pt idx="159964">
                  <c:v>93188</c:v>
                </c:pt>
                <c:pt idx="159965">
                  <c:v>93188</c:v>
                </c:pt>
                <c:pt idx="159966">
                  <c:v>93188</c:v>
                </c:pt>
                <c:pt idx="159967">
                  <c:v>93188</c:v>
                </c:pt>
                <c:pt idx="159968">
                  <c:v>93188</c:v>
                </c:pt>
                <c:pt idx="159969">
                  <c:v>93188</c:v>
                </c:pt>
                <c:pt idx="159970">
                  <c:v>93188</c:v>
                </c:pt>
                <c:pt idx="159971">
                  <c:v>93188</c:v>
                </c:pt>
                <c:pt idx="159972">
                  <c:v>93188</c:v>
                </c:pt>
                <c:pt idx="159973">
                  <c:v>93188</c:v>
                </c:pt>
                <c:pt idx="159974">
                  <c:v>93188</c:v>
                </c:pt>
                <c:pt idx="159975">
                  <c:v>93188</c:v>
                </c:pt>
                <c:pt idx="159976">
                  <c:v>93188</c:v>
                </c:pt>
                <c:pt idx="159977">
                  <c:v>93188</c:v>
                </c:pt>
                <c:pt idx="159978">
                  <c:v>93188</c:v>
                </c:pt>
                <c:pt idx="159979">
                  <c:v>93188</c:v>
                </c:pt>
                <c:pt idx="159980">
                  <c:v>93188</c:v>
                </c:pt>
                <c:pt idx="159981">
                  <c:v>93188</c:v>
                </c:pt>
                <c:pt idx="159982">
                  <c:v>93188</c:v>
                </c:pt>
                <c:pt idx="159983">
                  <c:v>93188</c:v>
                </c:pt>
                <c:pt idx="159984">
                  <c:v>93188</c:v>
                </c:pt>
                <c:pt idx="159985">
                  <c:v>93188</c:v>
                </c:pt>
                <c:pt idx="159986">
                  <c:v>93188</c:v>
                </c:pt>
                <c:pt idx="159987">
                  <c:v>93188</c:v>
                </c:pt>
                <c:pt idx="159988">
                  <c:v>93188</c:v>
                </c:pt>
                <c:pt idx="159989">
                  <c:v>93188</c:v>
                </c:pt>
                <c:pt idx="159990">
                  <c:v>93188</c:v>
                </c:pt>
                <c:pt idx="159991">
                  <c:v>93188</c:v>
                </c:pt>
                <c:pt idx="159992">
                  <c:v>93188</c:v>
                </c:pt>
                <c:pt idx="159993">
                  <c:v>93188</c:v>
                </c:pt>
                <c:pt idx="159994">
                  <c:v>93188</c:v>
                </c:pt>
                <c:pt idx="159995">
                  <c:v>93188</c:v>
                </c:pt>
                <c:pt idx="159996">
                  <c:v>93188</c:v>
                </c:pt>
                <c:pt idx="159997">
                  <c:v>93188</c:v>
                </c:pt>
                <c:pt idx="159998">
                  <c:v>93188</c:v>
                </c:pt>
                <c:pt idx="159999">
                  <c:v>93188</c:v>
                </c:pt>
                <c:pt idx="160000">
                  <c:v>93188</c:v>
                </c:pt>
                <c:pt idx="160001">
                  <c:v>93188</c:v>
                </c:pt>
                <c:pt idx="160002">
                  <c:v>93188</c:v>
                </c:pt>
                <c:pt idx="160003">
                  <c:v>93188</c:v>
                </c:pt>
                <c:pt idx="160004">
                  <c:v>93188</c:v>
                </c:pt>
                <c:pt idx="160005">
                  <c:v>93188</c:v>
                </c:pt>
                <c:pt idx="160006">
                  <c:v>93188</c:v>
                </c:pt>
                <c:pt idx="160007">
                  <c:v>93188</c:v>
                </c:pt>
                <c:pt idx="160008">
                  <c:v>93188</c:v>
                </c:pt>
                <c:pt idx="160009">
                  <c:v>93188</c:v>
                </c:pt>
                <c:pt idx="160010">
                  <c:v>93188</c:v>
                </c:pt>
                <c:pt idx="160011">
                  <c:v>93188</c:v>
                </c:pt>
                <c:pt idx="160012">
                  <c:v>93188</c:v>
                </c:pt>
                <c:pt idx="160013">
                  <c:v>93188</c:v>
                </c:pt>
                <c:pt idx="160014">
                  <c:v>93188</c:v>
                </c:pt>
                <c:pt idx="160015">
                  <c:v>93188</c:v>
                </c:pt>
                <c:pt idx="160016">
                  <c:v>93188</c:v>
                </c:pt>
                <c:pt idx="160017">
                  <c:v>93188</c:v>
                </c:pt>
                <c:pt idx="160018">
                  <c:v>93188</c:v>
                </c:pt>
                <c:pt idx="160019">
                  <c:v>93188</c:v>
                </c:pt>
                <c:pt idx="160020">
                  <c:v>93188</c:v>
                </c:pt>
                <c:pt idx="160021">
                  <c:v>93188</c:v>
                </c:pt>
                <c:pt idx="160022">
                  <c:v>93188</c:v>
                </c:pt>
                <c:pt idx="160023">
                  <c:v>93188</c:v>
                </c:pt>
                <c:pt idx="160024">
                  <c:v>93188</c:v>
                </c:pt>
                <c:pt idx="160025">
                  <c:v>93188</c:v>
                </c:pt>
                <c:pt idx="160026">
                  <c:v>93188</c:v>
                </c:pt>
                <c:pt idx="160027">
                  <c:v>93188</c:v>
                </c:pt>
                <c:pt idx="160028">
                  <c:v>93188</c:v>
                </c:pt>
                <c:pt idx="160029">
                  <c:v>93188</c:v>
                </c:pt>
                <c:pt idx="160030">
                  <c:v>93188</c:v>
                </c:pt>
                <c:pt idx="160031">
                  <c:v>93188</c:v>
                </c:pt>
                <c:pt idx="160032">
                  <c:v>93188</c:v>
                </c:pt>
                <c:pt idx="160033">
                  <c:v>93188</c:v>
                </c:pt>
                <c:pt idx="160034">
                  <c:v>93188</c:v>
                </c:pt>
                <c:pt idx="160035">
                  <c:v>93188</c:v>
                </c:pt>
                <c:pt idx="160036">
                  <c:v>93188</c:v>
                </c:pt>
                <c:pt idx="160037">
                  <c:v>93188</c:v>
                </c:pt>
                <c:pt idx="160038">
                  <c:v>93188</c:v>
                </c:pt>
                <c:pt idx="160039">
                  <c:v>93188</c:v>
                </c:pt>
                <c:pt idx="160040">
                  <c:v>93188</c:v>
                </c:pt>
                <c:pt idx="160041">
                  <c:v>93188</c:v>
                </c:pt>
                <c:pt idx="160042">
                  <c:v>93188</c:v>
                </c:pt>
                <c:pt idx="160043">
                  <c:v>93188</c:v>
                </c:pt>
                <c:pt idx="160044">
                  <c:v>93188</c:v>
                </c:pt>
                <c:pt idx="160045">
                  <c:v>93188</c:v>
                </c:pt>
                <c:pt idx="160046">
                  <c:v>93188</c:v>
                </c:pt>
                <c:pt idx="160047">
                  <c:v>93188</c:v>
                </c:pt>
                <c:pt idx="160048">
                  <c:v>93188</c:v>
                </c:pt>
                <c:pt idx="160049">
                  <c:v>93188</c:v>
                </c:pt>
                <c:pt idx="160050">
                  <c:v>93188</c:v>
                </c:pt>
                <c:pt idx="160051">
                  <c:v>93188</c:v>
                </c:pt>
                <c:pt idx="160052">
                  <c:v>93188</c:v>
                </c:pt>
                <c:pt idx="160053">
                  <c:v>93188</c:v>
                </c:pt>
                <c:pt idx="160054">
                  <c:v>93188</c:v>
                </c:pt>
                <c:pt idx="160055">
                  <c:v>93188</c:v>
                </c:pt>
                <c:pt idx="160056">
                  <c:v>93188</c:v>
                </c:pt>
                <c:pt idx="160057">
                  <c:v>93188</c:v>
                </c:pt>
                <c:pt idx="160058">
                  <c:v>93188</c:v>
                </c:pt>
                <c:pt idx="160059">
                  <c:v>93188</c:v>
                </c:pt>
                <c:pt idx="160060">
                  <c:v>93188</c:v>
                </c:pt>
                <c:pt idx="160061">
                  <c:v>93188</c:v>
                </c:pt>
                <c:pt idx="160062">
                  <c:v>93188</c:v>
                </c:pt>
                <c:pt idx="160063">
                  <c:v>93188</c:v>
                </c:pt>
                <c:pt idx="160064">
                  <c:v>93188</c:v>
                </c:pt>
                <c:pt idx="160065">
                  <c:v>93188</c:v>
                </c:pt>
                <c:pt idx="160066">
                  <c:v>93188</c:v>
                </c:pt>
                <c:pt idx="160067">
                  <c:v>93188</c:v>
                </c:pt>
                <c:pt idx="160068">
                  <c:v>93188</c:v>
                </c:pt>
                <c:pt idx="160069">
                  <c:v>93188</c:v>
                </c:pt>
                <c:pt idx="160070">
                  <c:v>93188</c:v>
                </c:pt>
                <c:pt idx="160071">
                  <c:v>93188</c:v>
                </c:pt>
                <c:pt idx="160072">
                  <c:v>93188</c:v>
                </c:pt>
                <c:pt idx="160073">
                  <c:v>93188</c:v>
                </c:pt>
                <c:pt idx="160074">
                  <c:v>93188</c:v>
                </c:pt>
                <c:pt idx="160075">
                  <c:v>93188</c:v>
                </c:pt>
                <c:pt idx="160076">
                  <c:v>93188</c:v>
                </c:pt>
                <c:pt idx="160077">
                  <c:v>93188</c:v>
                </c:pt>
                <c:pt idx="160078">
                  <c:v>93188</c:v>
                </c:pt>
                <c:pt idx="160079">
                  <c:v>93188</c:v>
                </c:pt>
                <c:pt idx="160080">
                  <c:v>93188</c:v>
                </c:pt>
                <c:pt idx="160081">
                  <c:v>93188</c:v>
                </c:pt>
                <c:pt idx="160082">
                  <c:v>93188</c:v>
                </c:pt>
                <c:pt idx="160083">
                  <c:v>93188</c:v>
                </c:pt>
                <c:pt idx="160084">
                  <c:v>93188</c:v>
                </c:pt>
                <c:pt idx="160085">
                  <c:v>93188</c:v>
                </c:pt>
                <c:pt idx="160086">
                  <c:v>93188</c:v>
                </c:pt>
                <c:pt idx="160087">
                  <c:v>93188</c:v>
                </c:pt>
                <c:pt idx="160088">
                  <c:v>93188</c:v>
                </c:pt>
                <c:pt idx="160089">
                  <c:v>93188</c:v>
                </c:pt>
                <c:pt idx="160090">
                  <c:v>93188</c:v>
                </c:pt>
                <c:pt idx="160091">
                  <c:v>93188</c:v>
                </c:pt>
                <c:pt idx="160092">
                  <c:v>93188</c:v>
                </c:pt>
                <c:pt idx="160093">
                  <c:v>93188</c:v>
                </c:pt>
                <c:pt idx="160094">
                  <c:v>93188</c:v>
                </c:pt>
                <c:pt idx="160095">
                  <c:v>93188</c:v>
                </c:pt>
                <c:pt idx="160096">
                  <c:v>93188</c:v>
                </c:pt>
                <c:pt idx="160097">
                  <c:v>93188</c:v>
                </c:pt>
                <c:pt idx="160098">
                  <c:v>93188</c:v>
                </c:pt>
                <c:pt idx="160099">
                  <c:v>93188</c:v>
                </c:pt>
                <c:pt idx="160100">
                  <c:v>93188</c:v>
                </c:pt>
                <c:pt idx="160101">
                  <c:v>93188</c:v>
                </c:pt>
                <c:pt idx="160102">
                  <c:v>93188</c:v>
                </c:pt>
                <c:pt idx="160103">
                  <c:v>93188</c:v>
                </c:pt>
                <c:pt idx="160104">
                  <c:v>93188</c:v>
                </c:pt>
                <c:pt idx="160105">
                  <c:v>93188</c:v>
                </c:pt>
                <c:pt idx="160106">
                  <c:v>93188</c:v>
                </c:pt>
                <c:pt idx="160107">
                  <c:v>93188</c:v>
                </c:pt>
                <c:pt idx="160108">
                  <c:v>93188</c:v>
                </c:pt>
                <c:pt idx="160109">
                  <c:v>93188</c:v>
                </c:pt>
                <c:pt idx="160110">
                  <c:v>93188</c:v>
                </c:pt>
                <c:pt idx="160111">
                  <c:v>93188</c:v>
                </c:pt>
                <c:pt idx="160112">
                  <c:v>93188</c:v>
                </c:pt>
                <c:pt idx="160113">
                  <c:v>93188</c:v>
                </c:pt>
                <c:pt idx="160114">
                  <c:v>93188</c:v>
                </c:pt>
                <c:pt idx="160115">
                  <c:v>93188</c:v>
                </c:pt>
                <c:pt idx="160116">
                  <c:v>93188</c:v>
                </c:pt>
                <c:pt idx="160117">
                  <c:v>93188</c:v>
                </c:pt>
                <c:pt idx="160118">
                  <c:v>93188</c:v>
                </c:pt>
                <c:pt idx="160119">
                  <c:v>93188</c:v>
                </c:pt>
                <c:pt idx="160120">
                  <c:v>93188</c:v>
                </c:pt>
                <c:pt idx="160121">
                  <c:v>93188</c:v>
                </c:pt>
                <c:pt idx="160122">
                  <c:v>93188</c:v>
                </c:pt>
                <c:pt idx="160123">
                  <c:v>93188</c:v>
                </c:pt>
                <c:pt idx="160124">
                  <c:v>93188</c:v>
                </c:pt>
                <c:pt idx="160125">
                  <c:v>93188</c:v>
                </c:pt>
                <c:pt idx="160126">
                  <c:v>93188</c:v>
                </c:pt>
                <c:pt idx="160127">
                  <c:v>93188</c:v>
                </c:pt>
                <c:pt idx="160128">
                  <c:v>93188</c:v>
                </c:pt>
                <c:pt idx="160129">
                  <c:v>93188</c:v>
                </c:pt>
                <c:pt idx="160130">
                  <c:v>93188</c:v>
                </c:pt>
                <c:pt idx="160131">
                  <c:v>93188</c:v>
                </c:pt>
                <c:pt idx="160132">
                  <c:v>93188</c:v>
                </c:pt>
                <c:pt idx="160133">
                  <c:v>93188</c:v>
                </c:pt>
                <c:pt idx="160134">
                  <c:v>93188</c:v>
                </c:pt>
                <c:pt idx="160135">
                  <c:v>93188</c:v>
                </c:pt>
                <c:pt idx="160136">
                  <c:v>93188</c:v>
                </c:pt>
                <c:pt idx="160137">
                  <c:v>93188</c:v>
                </c:pt>
                <c:pt idx="160138">
                  <c:v>93188</c:v>
                </c:pt>
                <c:pt idx="160139">
                  <c:v>93188</c:v>
                </c:pt>
                <c:pt idx="160140">
                  <c:v>93188</c:v>
                </c:pt>
                <c:pt idx="160141">
                  <c:v>93188</c:v>
                </c:pt>
                <c:pt idx="160142">
                  <c:v>93188</c:v>
                </c:pt>
                <c:pt idx="160143">
                  <c:v>93188</c:v>
                </c:pt>
                <c:pt idx="160144">
                  <c:v>93188</c:v>
                </c:pt>
                <c:pt idx="160145">
                  <c:v>93188</c:v>
                </c:pt>
                <c:pt idx="160146">
                  <c:v>93188</c:v>
                </c:pt>
                <c:pt idx="160147">
                  <c:v>93188</c:v>
                </c:pt>
                <c:pt idx="160148">
                  <c:v>93188</c:v>
                </c:pt>
                <c:pt idx="160149">
                  <c:v>93188</c:v>
                </c:pt>
                <c:pt idx="160150">
                  <c:v>93188</c:v>
                </c:pt>
                <c:pt idx="160151">
                  <c:v>93188</c:v>
                </c:pt>
                <c:pt idx="160152">
                  <c:v>93188</c:v>
                </c:pt>
                <c:pt idx="160153">
                  <c:v>93188</c:v>
                </c:pt>
                <c:pt idx="160154">
                  <c:v>93188</c:v>
                </c:pt>
                <c:pt idx="160155">
                  <c:v>93188</c:v>
                </c:pt>
                <c:pt idx="160156">
                  <c:v>93188</c:v>
                </c:pt>
                <c:pt idx="160157">
                  <c:v>93188</c:v>
                </c:pt>
                <c:pt idx="160158">
                  <c:v>93188</c:v>
                </c:pt>
                <c:pt idx="160159">
                  <c:v>93188</c:v>
                </c:pt>
                <c:pt idx="160160">
                  <c:v>93188</c:v>
                </c:pt>
                <c:pt idx="160161">
                  <c:v>93188</c:v>
                </c:pt>
                <c:pt idx="160162">
                  <c:v>93188</c:v>
                </c:pt>
                <c:pt idx="160163">
                  <c:v>93188</c:v>
                </c:pt>
                <c:pt idx="160164">
                  <c:v>93188</c:v>
                </c:pt>
                <c:pt idx="160165">
                  <c:v>93188</c:v>
                </c:pt>
                <c:pt idx="160166">
                  <c:v>93188</c:v>
                </c:pt>
                <c:pt idx="160167">
                  <c:v>93188</c:v>
                </c:pt>
                <c:pt idx="160168">
                  <c:v>93188</c:v>
                </c:pt>
                <c:pt idx="160169">
                  <c:v>93188</c:v>
                </c:pt>
                <c:pt idx="160170">
                  <c:v>93188</c:v>
                </c:pt>
                <c:pt idx="160171">
                  <c:v>93188</c:v>
                </c:pt>
                <c:pt idx="160172">
                  <c:v>93188</c:v>
                </c:pt>
                <c:pt idx="160173">
                  <c:v>93188</c:v>
                </c:pt>
                <c:pt idx="160174">
                  <c:v>93188</c:v>
                </c:pt>
                <c:pt idx="160175">
                  <c:v>93188</c:v>
                </c:pt>
                <c:pt idx="160176">
                  <c:v>93188</c:v>
                </c:pt>
                <c:pt idx="160177">
                  <c:v>93188</c:v>
                </c:pt>
                <c:pt idx="160178">
                  <c:v>93188</c:v>
                </c:pt>
                <c:pt idx="160179">
                  <c:v>93188</c:v>
                </c:pt>
                <c:pt idx="160180">
                  <c:v>93188</c:v>
                </c:pt>
                <c:pt idx="160181">
                  <c:v>93188</c:v>
                </c:pt>
                <c:pt idx="160182">
                  <c:v>93188</c:v>
                </c:pt>
                <c:pt idx="160183">
                  <c:v>93188</c:v>
                </c:pt>
                <c:pt idx="160184">
                  <c:v>93188</c:v>
                </c:pt>
                <c:pt idx="160185">
                  <c:v>93188</c:v>
                </c:pt>
                <c:pt idx="160186">
                  <c:v>93188</c:v>
                </c:pt>
                <c:pt idx="160187">
                  <c:v>93188</c:v>
                </c:pt>
                <c:pt idx="160188">
                  <c:v>93188</c:v>
                </c:pt>
                <c:pt idx="160189">
                  <c:v>93188</c:v>
                </c:pt>
                <c:pt idx="160190">
                  <c:v>93188</c:v>
                </c:pt>
                <c:pt idx="160191">
                  <c:v>93188</c:v>
                </c:pt>
                <c:pt idx="160192">
                  <c:v>93188</c:v>
                </c:pt>
                <c:pt idx="160193">
                  <c:v>93188</c:v>
                </c:pt>
                <c:pt idx="160194">
                  <c:v>93188</c:v>
                </c:pt>
                <c:pt idx="160195">
                  <c:v>93188</c:v>
                </c:pt>
                <c:pt idx="160196">
                  <c:v>93188</c:v>
                </c:pt>
                <c:pt idx="160197">
                  <c:v>93188</c:v>
                </c:pt>
                <c:pt idx="160198">
                  <c:v>93188</c:v>
                </c:pt>
                <c:pt idx="160199">
                  <c:v>93188</c:v>
                </c:pt>
                <c:pt idx="160200">
                  <c:v>93188</c:v>
                </c:pt>
                <c:pt idx="160201">
                  <c:v>93188</c:v>
                </c:pt>
                <c:pt idx="160202">
                  <c:v>93188</c:v>
                </c:pt>
                <c:pt idx="160203">
                  <c:v>93188</c:v>
                </c:pt>
                <c:pt idx="160204">
                  <c:v>93188</c:v>
                </c:pt>
                <c:pt idx="160205">
                  <c:v>93188</c:v>
                </c:pt>
                <c:pt idx="160206">
                  <c:v>93188</c:v>
                </c:pt>
                <c:pt idx="160207">
                  <c:v>93188</c:v>
                </c:pt>
                <c:pt idx="160208">
                  <c:v>93188</c:v>
                </c:pt>
                <c:pt idx="160209">
                  <c:v>93188</c:v>
                </c:pt>
                <c:pt idx="160210">
                  <c:v>93188</c:v>
                </c:pt>
                <c:pt idx="160211">
                  <c:v>93188</c:v>
                </c:pt>
                <c:pt idx="160212">
                  <c:v>93188</c:v>
                </c:pt>
                <c:pt idx="160213">
                  <c:v>93188</c:v>
                </c:pt>
                <c:pt idx="160214">
                  <c:v>93188</c:v>
                </c:pt>
                <c:pt idx="160215">
                  <c:v>93188</c:v>
                </c:pt>
                <c:pt idx="160216">
                  <c:v>93188</c:v>
                </c:pt>
                <c:pt idx="160217">
                  <c:v>93188</c:v>
                </c:pt>
                <c:pt idx="160218">
                  <c:v>93188</c:v>
                </c:pt>
                <c:pt idx="160219">
                  <c:v>93188</c:v>
                </c:pt>
                <c:pt idx="160220">
                  <c:v>93188</c:v>
                </c:pt>
                <c:pt idx="160221">
                  <c:v>93188</c:v>
                </c:pt>
                <c:pt idx="160222">
                  <c:v>93188</c:v>
                </c:pt>
                <c:pt idx="160223">
                  <c:v>93188</c:v>
                </c:pt>
                <c:pt idx="160224">
                  <c:v>93188</c:v>
                </c:pt>
                <c:pt idx="160225">
                  <c:v>93188</c:v>
                </c:pt>
                <c:pt idx="160226">
                  <c:v>93188</c:v>
                </c:pt>
                <c:pt idx="160227">
                  <c:v>93188</c:v>
                </c:pt>
                <c:pt idx="160228">
                  <c:v>93188</c:v>
                </c:pt>
                <c:pt idx="160229">
                  <c:v>93188</c:v>
                </c:pt>
                <c:pt idx="160230">
                  <c:v>93188</c:v>
                </c:pt>
                <c:pt idx="160231">
                  <c:v>93188</c:v>
                </c:pt>
                <c:pt idx="160232">
                  <c:v>93188</c:v>
                </c:pt>
                <c:pt idx="160233">
                  <c:v>93188</c:v>
                </c:pt>
                <c:pt idx="160234">
                  <c:v>93188</c:v>
                </c:pt>
                <c:pt idx="160235">
                  <c:v>93188</c:v>
                </c:pt>
                <c:pt idx="160236">
                  <c:v>93188</c:v>
                </c:pt>
                <c:pt idx="160237">
                  <c:v>93188</c:v>
                </c:pt>
                <c:pt idx="160238">
                  <c:v>93188</c:v>
                </c:pt>
                <c:pt idx="160239">
                  <c:v>93188</c:v>
                </c:pt>
                <c:pt idx="160240">
                  <c:v>93188</c:v>
                </c:pt>
                <c:pt idx="160241">
                  <c:v>93188</c:v>
                </c:pt>
                <c:pt idx="160242">
                  <c:v>93188</c:v>
                </c:pt>
                <c:pt idx="160243">
                  <c:v>93188</c:v>
                </c:pt>
                <c:pt idx="160244">
                  <c:v>93188</c:v>
                </c:pt>
                <c:pt idx="160245">
                  <c:v>93188</c:v>
                </c:pt>
                <c:pt idx="160246">
                  <c:v>93188</c:v>
                </c:pt>
                <c:pt idx="160247">
                  <c:v>93188</c:v>
                </c:pt>
                <c:pt idx="160248">
                  <c:v>93188</c:v>
                </c:pt>
                <c:pt idx="160249">
                  <c:v>93188</c:v>
                </c:pt>
                <c:pt idx="160250">
                  <c:v>93188</c:v>
                </c:pt>
                <c:pt idx="160251">
                  <c:v>93188</c:v>
                </c:pt>
                <c:pt idx="160252">
                  <c:v>93188</c:v>
                </c:pt>
                <c:pt idx="160253">
                  <c:v>93188</c:v>
                </c:pt>
                <c:pt idx="160254">
                  <c:v>93188</c:v>
                </c:pt>
                <c:pt idx="160255">
                  <c:v>93188</c:v>
                </c:pt>
                <c:pt idx="160256">
                  <c:v>93188</c:v>
                </c:pt>
                <c:pt idx="160257">
                  <c:v>93188</c:v>
                </c:pt>
                <c:pt idx="160258">
                  <c:v>93188</c:v>
                </c:pt>
                <c:pt idx="160259">
                  <c:v>93188</c:v>
                </c:pt>
                <c:pt idx="160260">
                  <c:v>93188</c:v>
                </c:pt>
                <c:pt idx="160261">
                  <c:v>93188</c:v>
                </c:pt>
                <c:pt idx="160262">
                  <c:v>93188</c:v>
                </c:pt>
                <c:pt idx="160263">
                  <c:v>93188</c:v>
                </c:pt>
                <c:pt idx="160264">
                  <c:v>93188</c:v>
                </c:pt>
                <c:pt idx="160265">
                  <c:v>93188</c:v>
                </c:pt>
                <c:pt idx="160266">
                  <c:v>93188</c:v>
                </c:pt>
                <c:pt idx="160267">
                  <c:v>93188</c:v>
                </c:pt>
                <c:pt idx="160268">
                  <c:v>93188</c:v>
                </c:pt>
                <c:pt idx="160269">
                  <c:v>93188</c:v>
                </c:pt>
                <c:pt idx="160270">
                  <c:v>93188</c:v>
                </c:pt>
                <c:pt idx="160271">
                  <c:v>93188</c:v>
                </c:pt>
                <c:pt idx="160272">
                  <c:v>93188</c:v>
                </c:pt>
                <c:pt idx="160273">
                  <c:v>93188</c:v>
                </c:pt>
                <c:pt idx="160274">
                  <c:v>93188</c:v>
                </c:pt>
                <c:pt idx="160275">
                  <c:v>93188</c:v>
                </c:pt>
                <c:pt idx="160276">
                  <c:v>93188</c:v>
                </c:pt>
                <c:pt idx="160277">
                  <c:v>93188</c:v>
                </c:pt>
                <c:pt idx="160278">
                  <c:v>93188</c:v>
                </c:pt>
                <c:pt idx="160279">
                  <c:v>93188</c:v>
                </c:pt>
                <c:pt idx="160280">
                  <c:v>93188</c:v>
                </c:pt>
                <c:pt idx="160281">
                  <c:v>93188</c:v>
                </c:pt>
                <c:pt idx="160282">
                  <c:v>93188</c:v>
                </c:pt>
                <c:pt idx="160283">
                  <c:v>93188</c:v>
                </c:pt>
                <c:pt idx="160284">
                  <c:v>93188</c:v>
                </c:pt>
                <c:pt idx="160285">
                  <c:v>93188</c:v>
                </c:pt>
                <c:pt idx="160286">
                  <c:v>93188</c:v>
                </c:pt>
                <c:pt idx="160287">
                  <c:v>93188</c:v>
                </c:pt>
                <c:pt idx="160288">
                  <c:v>93188</c:v>
                </c:pt>
                <c:pt idx="160289">
                  <c:v>93188</c:v>
                </c:pt>
                <c:pt idx="160290">
                  <c:v>93188</c:v>
                </c:pt>
                <c:pt idx="160291">
                  <c:v>93188</c:v>
                </c:pt>
                <c:pt idx="160292">
                  <c:v>93188</c:v>
                </c:pt>
                <c:pt idx="160293">
                  <c:v>93188</c:v>
                </c:pt>
                <c:pt idx="160294">
                  <c:v>93188</c:v>
                </c:pt>
                <c:pt idx="160295">
                  <c:v>93188</c:v>
                </c:pt>
                <c:pt idx="160296">
                  <c:v>93188</c:v>
                </c:pt>
                <c:pt idx="160297">
                  <c:v>93188</c:v>
                </c:pt>
                <c:pt idx="160298">
                  <c:v>93188</c:v>
                </c:pt>
                <c:pt idx="160299">
                  <c:v>93188</c:v>
                </c:pt>
                <c:pt idx="160300">
                  <c:v>93188</c:v>
                </c:pt>
                <c:pt idx="160301">
                  <c:v>93188</c:v>
                </c:pt>
                <c:pt idx="160302">
                  <c:v>93188</c:v>
                </c:pt>
                <c:pt idx="160303">
                  <c:v>93188</c:v>
                </c:pt>
                <c:pt idx="160304">
                  <c:v>93188</c:v>
                </c:pt>
                <c:pt idx="160305">
                  <c:v>93188</c:v>
                </c:pt>
                <c:pt idx="160306">
                  <c:v>93188</c:v>
                </c:pt>
                <c:pt idx="160307">
                  <c:v>93188</c:v>
                </c:pt>
                <c:pt idx="160308">
                  <c:v>93188</c:v>
                </c:pt>
                <c:pt idx="160309">
                  <c:v>93188</c:v>
                </c:pt>
                <c:pt idx="160310">
                  <c:v>93188</c:v>
                </c:pt>
                <c:pt idx="160311">
                  <c:v>93188</c:v>
                </c:pt>
                <c:pt idx="160312">
                  <c:v>93188</c:v>
                </c:pt>
                <c:pt idx="160313">
                  <c:v>93188</c:v>
                </c:pt>
                <c:pt idx="160314">
                  <c:v>93188</c:v>
                </c:pt>
                <c:pt idx="160315">
                  <c:v>93188</c:v>
                </c:pt>
                <c:pt idx="160316">
                  <c:v>93188</c:v>
                </c:pt>
                <c:pt idx="160317">
                  <c:v>93188</c:v>
                </c:pt>
                <c:pt idx="160318">
                  <c:v>93188</c:v>
                </c:pt>
                <c:pt idx="160319">
                  <c:v>93188</c:v>
                </c:pt>
                <c:pt idx="160320">
                  <c:v>93188</c:v>
                </c:pt>
                <c:pt idx="160321">
                  <c:v>93188</c:v>
                </c:pt>
                <c:pt idx="160322">
                  <c:v>93188</c:v>
                </c:pt>
                <c:pt idx="160323">
                  <c:v>93188</c:v>
                </c:pt>
                <c:pt idx="160324">
                  <c:v>93188</c:v>
                </c:pt>
                <c:pt idx="160325">
                  <c:v>93188</c:v>
                </c:pt>
                <c:pt idx="160326">
                  <c:v>93188</c:v>
                </c:pt>
                <c:pt idx="160327">
                  <c:v>93188</c:v>
                </c:pt>
                <c:pt idx="160328">
                  <c:v>93188</c:v>
                </c:pt>
                <c:pt idx="160329">
                  <c:v>93188</c:v>
                </c:pt>
                <c:pt idx="160330">
                  <c:v>93188</c:v>
                </c:pt>
                <c:pt idx="160331">
                  <c:v>93188</c:v>
                </c:pt>
                <c:pt idx="160332">
                  <c:v>93188</c:v>
                </c:pt>
                <c:pt idx="160333">
                  <c:v>93188</c:v>
                </c:pt>
                <c:pt idx="160334">
                  <c:v>93188</c:v>
                </c:pt>
                <c:pt idx="160335">
                  <c:v>93188</c:v>
                </c:pt>
                <c:pt idx="160336">
                  <c:v>93188</c:v>
                </c:pt>
                <c:pt idx="160337">
                  <c:v>93188</c:v>
                </c:pt>
                <c:pt idx="160338">
                  <c:v>93188</c:v>
                </c:pt>
                <c:pt idx="160339">
                  <c:v>93188</c:v>
                </c:pt>
                <c:pt idx="160340">
                  <c:v>93188</c:v>
                </c:pt>
                <c:pt idx="160341">
                  <c:v>93188</c:v>
                </c:pt>
                <c:pt idx="160342">
                  <c:v>93188</c:v>
                </c:pt>
                <c:pt idx="160343">
                  <c:v>93188</c:v>
                </c:pt>
                <c:pt idx="160344">
                  <c:v>93188</c:v>
                </c:pt>
                <c:pt idx="160345">
                  <c:v>93188</c:v>
                </c:pt>
                <c:pt idx="160346">
                  <c:v>93188</c:v>
                </c:pt>
                <c:pt idx="160347">
                  <c:v>93188</c:v>
                </c:pt>
                <c:pt idx="160348">
                  <c:v>93188</c:v>
                </c:pt>
                <c:pt idx="160349">
                  <c:v>93188</c:v>
                </c:pt>
                <c:pt idx="160350">
                  <c:v>93188</c:v>
                </c:pt>
                <c:pt idx="160351">
                  <c:v>93188</c:v>
                </c:pt>
                <c:pt idx="160352">
                  <c:v>93188</c:v>
                </c:pt>
                <c:pt idx="160353">
                  <c:v>93188</c:v>
                </c:pt>
                <c:pt idx="160354">
                  <c:v>93188</c:v>
                </c:pt>
                <c:pt idx="160355">
                  <c:v>93188</c:v>
                </c:pt>
                <c:pt idx="160356">
                  <c:v>93188</c:v>
                </c:pt>
                <c:pt idx="160357">
                  <c:v>93188</c:v>
                </c:pt>
                <c:pt idx="160358">
                  <c:v>93188</c:v>
                </c:pt>
                <c:pt idx="160359">
                  <c:v>93188</c:v>
                </c:pt>
                <c:pt idx="160360">
                  <c:v>93188</c:v>
                </c:pt>
                <c:pt idx="160361">
                  <c:v>93188</c:v>
                </c:pt>
                <c:pt idx="160362">
                  <c:v>93188</c:v>
                </c:pt>
                <c:pt idx="160363">
                  <c:v>93188</c:v>
                </c:pt>
                <c:pt idx="160364">
                  <c:v>93188</c:v>
                </c:pt>
                <c:pt idx="160365">
                  <c:v>93188</c:v>
                </c:pt>
                <c:pt idx="160366">
                  <c:v>93188</c:v>
                </c:pt>
                <c:pt idx="160367">
                  <c:v>93188</c:v>
                </c:pt>
                <c:pt idx="160368">
                  <c:v>93188</c:v>
                </c:pt>
                <c:pt idx="160369">
                  <c:v>93188</c:v>
                </c:pt>
                <c:pt idx="160370">
                  <c:v>93188</c:v>
                </c:pt>
                <c:pt idx="160371">
                  <c:v>93188</c:v>
                </c:pt>
                <c:pt idx="160372">
                  <c:v>93188</c:v>
                </c:pt>
                <c:pt idx="160373">
                  <c:v>93188</c:v>
                </c:pt>
                <c:pt idx="160374">
                  <c:v>93188</c:v>
                </c:pt>
                <c:pt idx="160375">
                  <c:v>93188</c:v>
                </c:pt>
                <c:pt idx="160376">
                  <c:v>93188</c:v>
                </c:pt>
                <c:pt idx="160377">
                  <c:v>93188</c:v>
                </c:pt>
                <c:pt idx="160378">
                  <c:v>93188</c:v>
                </c:pt>
                <c:pt idx="160379">
                  <c:v>93188</c:v>
                </c:pt>
                <c:pt idx="160380">
                  <c:v>93188</c:v>
                </c:pt>
                <c:pt idx="160381">
                  <c:v>93188</c:v>
                </c:pt>
                <c:pt idx="160382">
                  <c:v>93188</c:v>
                </c:pt>
                <c:pt idx="160383">
                  <c:v>93188</c:v>
                </c:pt>
                <c:pt idx="160384">
                  <c:v>93188</c:v>
                </c:pt>
                <c:pt idx="160385">
                  <c:v>93188</c:v>
                </c:pt>
                <c:pt idx="160386">
                  <c:v>93188</c:v>
                </c:pt>
                <c:pt idx="160387">
                  <c:v>93188</c:v>
                </c:pt>
                <c:pt idx="160388">
                  <c:v>93188</c:v>
                </c:pt>
                <c:pt idx="160389">
                  <c:v>93188</c:v>
                </c:pt>
                <c:pt idx="160390">
                  <c:v>93188</c:v>
                </c:pt>
                <c:pt idx="160391">
                  <c:v>93188</c:v>
                </c:pt>
                <c:pt idx="160392">
                  <c:v>93188</c:v>
                </c:pt>
                <c:pt idx="160393">
                  <c:v>93188</c:v>
                </c:pt>
                <c:pt idx="160394">
                  <c:v>93188</c:v>
                </c:pt>
                <c:pt idx="160395">
                  <c:v>93188</c:v>
                </c:pt>
                <c:pt idx="160396">
                  <c:v>93188</c:v>
                </c:pt>
                <c:pt idx="160397">
                  <c:v>93188</c:v>
                </c:pt>
                <c:pt idx="160398">
                  <c:v>93188</c:v>
                </c:pt>
                <c:pt idx="160399">
                  <c:v>93188</c:v>
                </c:pt>
                <c:pt idx="160400">
                  <c:v>93188</c:v>
                </c:pt>
                <c:pt idx="160401">
                  <c:v>93188</c:v>
                </c:pt>
                <c:pt idx="160402">
                  <c:v>93188</c:v>
                </c:pt>
                <c:pt idx="160403">
                  <c:v>93188</c:v>
                </c:pt>
                <c:pt idx="160404">
                  <c:v>93188</c:v>
                </c:pt>
                <c:pt idx="160405">
                  <c:v>93188</c:v>
                </c:pt>
                <c:pt idx="160406">
                  <c:v>93188</c:v>
                </c:pt>
                <c:pt idx="160407">
                  <c:v>93188</c:v>
                </c:pt>
                <c:pt idx="160408">
                  <c:v>93188</c:v>
                </c:pt>
                <c:pt idx="160409">
                  <c:v>93188</c:v>
                </c:pt>
                <c:pt idx="160410">
                  <c:v>93188</c:v>
                </c:pt>
                <c:pt idx="160411">
                  <c:v>93188</c:v>
                </c:pt>
                <c:pt idx="160412">
                  <c:v>93188</c:v>
                </c:pt>
                <c:pt idx="160413">
                  <c:v>93188</c:v>
                </c:pt>
                <c:pt idx="160414">
                  <c:v>93188</c:v>
                </c:pt>
                <c:pt idx="160415">
                  <c:v>93188</c:v>
                </c:pt>
                <c:pt idx="160416">
                  <c:v>93188</c:v>
                </c:pt>
                <c:pt idx="160417">
                  <c:v>93188</c:v>
                </c:pt>
                <c:pt idx="160418">
                  <c:v>93188</c:v>
                </c:pt>
                <c:pt idx="160419">
                  <c:v>93188</c:v>
                </c:pt>
                <c:pt idx="160420">
                  <c:v>93188</c:v>
                </c:pt>
                <c:pt idx="160421">
                  <c:v>93188</c:v>
                </c:pt>
                <c:pt idx="160422">
                  <c:v>93188</c:v>
                </c:pt>
                <c:pt idx="160423">
                  <c:v>93188</c:v>
                </c:pt>
                <c:pt idx="160424">
                  <c:v>93188</c:v>
                </c:pt>
                <c:pt idx="160425">
                  <c:v>93188</c:v>
                </c:pt>
                <c:pt idx="160426">
                  <c:v>93188</c:v>
                </c:pt>
                <c:pt idx="160427">
                  <c:v>93188</c:v>
                </c:pt>
                <c:pt idx="160428">
                  <c:v>93188</c:v>
                </c:pt>
                <c:pt idx="160429">
                  <c:v>93188</c:v>
                </c:pt>
                <c:pt idx="160430">
                  <c:v>93188</c:v>
                </c:pt>
                <c:pt idx="160431">
                  <c:v>93188</c:v>
                </c:pt>
                <c:pt idx="160432">
                  <c:v>93188</c:v>
                </c:pt>
                <c:pt idx="160433">
                  <c:v>93188</c:v>
                </c:pt>
                <c:pt idx="160434">
                  <c:v>93188</c:v>
                </c:pt>
                <c:pt idx="160435">
                  <c:v>93188</c:v>
                </c:pt>
                <c:pt idx="160436">
                  <c:v>93188</c:v>
                </c:pt>
                <c:pt idx="160437">
                  <c:v>93188</c:v>
                </c:pt>
                <c:pt idx="160438">
                  <c:v>93188</c:v>
                </c:pt>
                <c:pt idx="160439">
                  <c:v>93188</c:v>
                </c:pt>
                <c:pt idx="160440">
                  <c:v>93188</c:v>
                </c:pt>
                <c:pt idx="160441">
                  <c:v>93188</c:v>
                </c:pt>
                <c:pt idx="160442">
                  <c:v>93188</c:v>
                </c:pt>
                <c:pt idx="160443">
                  <c:v>93188</c:v>
                </c:pt>
                <c:pt idx="160444">
                  <c:v>93188</c:v>
                </c:pt>
                <c:pt idx="160445">
                  <c:v>93188</c:v>
                </c:pt>
                <c:pt idx="160446">
                  <c:v>93188</c:v>
                </c:pt>
                <c:pt idx="160447">
                  <c:v>93188</c:v>
                </c:pt>
                <c:pt idx="160448">
                  <c:v>93188</c:v>
                </c:pt>
                <c:pt idx="160449">
                  <c:v>93188</c:v>
                </c:pt>
                <c:pt idx="160450">
                  <c:v>93188</c:v>
                </c:pt>
                <c:pt idx="160451">
                  <c:v>93188</c:v>
                </c:pt>
                <c:pt idx="160452">
                  <c:v>93188</c:v>
                </c:pt>
                <c:pt idx="160453">
                  <c:v>93188</c:v>
                </c:pt>
                <c:pt idx="160454">
                  <c:v>93188</c:v>
                </c:pt>
                <c:pt idx="160455">
                  <c:v>93188</c:v>
                </c:pt>
                <c:pt idx="160456">
                  <c:v>93188</c:v>
                </c:pt>
                <c:pt idx="160457">
                  <c:v>93188</c:v>
                </c:pt>
                <c:pt idx="160458">
                  <c:v>93188</c:v>
                </c:pt>
                <c:pt idx="160459">
                  <c:v>93188</c:v>
                </c:pt>
                <c:pt idx="160460">
                  <c:v>93188</c:v>
                </c:pt>
                <c:pt idx="160461">
                  <c:v>93188</c:v>
                </c:pt>
                <c:pt idx="160462">
                  <c:v>93188</c:v>
                </c:pt>
                <c:pt idx="160463">
                  <c:v>93188</c:v>
                </c:pt>
                <c:pt idx="160464">
                  <c:v>93188</c:v>
                </c:pt>
                <c:pt idx="160465">
                  <c:v>93188</c:v>
                </c:pt>
                <c:pt idx="160466">
                  <c:v>93188</c:v>
                </c:pt>
                <c:pt idx="160467">
                  <c:v>93188</c:v>
                </c:pt>
                <c:pt idx="160468">
                  <c:v>93188</c:v>
                </c:pt>
                <c:pt idx="160469">
                  <c:v>93188</c:v>
                </c:pt>
                <c:pt idx="160470">
                  <c:v>93188</c:v>
                </c:pt>
                <c:pt idx="160471">
                  <c:v>93188</c:v>
                </c:pt>
                <c:pt idx="160472">
                  <c:v>93188</c:v>
                </c:pt>
                <c:pt idx="160473">
                  <c:v>93188</c:v>
                </c:pt>
                <c:pt idx="160474">
                  <c:v>93188</c:v>
                </c:pt>
                <c:pt idx="160475">
                  <c:v>93188</c:v>
                </c:pt>
                <c:pt idx="160476">
                  <c:v>93188</c:v>
                </c:pt>
                <c:pt idx="160477">
                  <c:v>93188</c:v>
                </c:pt>
                <c:pt idx="160478">
                  <c:v>93188</c:v>
                </c:pt>
                <c:pt idx="160479">
                  <c:v>93188</c:v>
                </c:pt>
                <c:pt idx="160480">
                  <c:v>93188</c:v>
                </c:pt>
                <c:pt idx="160481">
                  <c:v>93188</c:v>
                </c:pt>
                <c:pt idx="160482">
                  <c:v>93188</c:v>
                </c:pt>
                <c:pt idx="160483">
                  <c:v>93188</c:v>
                </c:pt>
                <c:pt idx="160484">
                  <c:v>93188</c:v>
                </c:pt>
                <c:pt idx="160485">
                  <c:v>93188</c:v>
                </c:pt>
                <c:pt idx="160486">
                  <c:v>93188</c:v>
                </c:pt>
                <c:pt idx="160487">
                  <c:v>93188</c:v>
                </c:pt>
                <c:pt idx="160488">
                  <c:v>93188</c:v>
                </c:pt>
                <c:pt idx="160489">
                  <c:v>93188</c:v>
                </c:pt>
                <c:pt idx="160490">
                  <c:v>93188</c:v>
                </c:pt>
                <c:pt idx="160491">
                  <c:v>93188</c:v>
                </c:pt>
                <c:pt idx="160492">
                  <c:v>93188</c:v>
                </c:pt>
                <c:pt idx="160493">
                  <c:v>93188</c:v>
                </c:pt>
                <c:pt idx="160494">
                  <c:v>93188</c:v>
                </c:pt>
                <c:pt idx="160495">
                  <c:v>93188</c:v>
                </c:pt>
                <c:pt idx="160496">
                  <c:v>93188</c:v>
                </c:pt>
                <c:pt idx="160497">
                  <c:v>93188</c:v>
                </c:pt>
                <c:pt idx="160498">
                  <c:v>93188</c:v>
                </c:pt>
                <c:pt idx="160499">
                  <c:v>93188</c:v>
                </c:pt>
                <c:pt idx="160500">
                  <c:v>93188</c:v>
                </c:pt>
                <c:pt idx="160501">
                  <c:v>93188</c:v>
                </c:pt>
                <c:pt idx="160502">
                  <c:v>93188</c:v>
                </c:pt>
                <c:pt idx="160503">
                  <c:v>93188</c:v>
                </c:pt>
                <c:pt idx="160504">
                  <c:v>93188</c:v>
                </c:pt>
                <c:pt idx="160505">
                  <c:v>93188</c:v>
                </c:pt>
                <c:pt idx="160506">
                  <c:v>93188</c:v>
                </c:pt>
                <c:pt idx="160507">
                  <c:v>93188</c:v>
                </c:pt>
                <c:pt idx="160508">
                  <c:v>93188</c:v>
                </c:pt>
                <c:pt idx="160509">
                  <c:v>93188</c:v>
                </c:pt>
                <c:pt idx="160510">
                  <c:v>93188</c:v>
                </c:pt>
                <c:pt idx="160511">
                  <c:v>93188</c:v>
                </c:pt>
                <c:pt idx="160512">
                  <c:v>93188</c:v>
                </c:pt>
                <c:pt idx="160513">
                  <c:v>93188</c:v>
                </c:pt>
                <c:pt idx="160514">
                  <c:v>93188</c:v>
                </c:pt>
                <c:pt idx="160515">
                  <c:v>93188</c:v>
                </c:pt>
                <c:pt idx="160516">
                  <c:v>93188</c:v>
                </c:pt>
                <c:pt idx="160517">
                  <c:v>93188</c:v>
                </c:pt>
                <c:pt idx="160518">
                  <c:v>93188</c:v>
                </c:pt>
                <c:pt idx="160519">
                  <c:v>93188</c:v>
                </c:pt>
                <c:pt idx="160520">
                  <c:v>93188</c:v>
                </c:pt>
                <c:pt idx="160521">
                  <c:v>93188</c:v>
                </c:pt>
                <c:pt idx="160522">
                  <c:v>93188</c:v>
                </c:pt>
                <c:pt idx="160523">
                  <c:v>93188</c:v>
                </c:pt>
                <c:pt idx="160524">
                  <c:v>93188</c:v>
                </c:pt>
                <c:pt idx="160525">
                  <c:v>93188</c:v>
                </c:pt>
                <c:pt idx="160526">
                  <c:v>93188</c:v>
                </c:pt>
                <c:pt idx="160527">
                  <c:v>93188</c:v>
                </c:pt>
                <c:pt idx="160528">
                  <c:v>93188</c:v>
                </c:pt>
                <c:pt idx="160529">
                  <c:v>93188</c:v>
                </c:pt>
                <c:pt idx="160530">
                  <c:v>93188</c:v>
                </c:pt>
                <c:pt idx="160531">
                  <c:v>93188</c:v>
                </c:pt>
                <c:pt idx="160532">
                  <c:v>93188</c:v>
                </c:pt>
                <c:pt idx="160533">
                  <c:v>93188</c:v>
                </c:pt>
                <c:pt idx="160534">
                  <c:v>93188</c:v>
                </c:pt>
                <c:pt idx="160535">
                  <c:v>93188</c:v>
                </c:pt>
                <c:pt idx="160536">
                  <c:v>93188</c:v>
                </c:pt>
                <c:pt idx="160537">
                  <c:v>93188</c:v>
                </c:pt>
                <c:pt idx="160538">
                  <c:v>93188</c:v>
                </c:pt>
                <c:pt idx="160539">
                  <c:v>93188</c:v>
                </c:pt>
                <c:pt idx="160540">
                  <c:v>93188</c:v>
                </c:pt>
                <c:pt idx="160541">
                  <c:v>93188</c:v>
                </c:pt>
                <c:pt idx="160542">
                  <c:v>93188</c:v>
                </c:pt>
                <c:pt idx="160543">
                  <c:v>93188</c:v>
                </c:pt>
                <c:pt idx="160544">
                  <c:v>93188</c:v>
                </c:pt>
                <c:pt idx="160545">
                  <c:v>93188</c:v>
                </c:pt>
                <c:pt idx="160546">
                  <c:v>93188</c:v>
                </c:pt>
                <c:pt idx="160547">
                  <c:v>93188</c:v>
                </c:pt>
                <c:pt idx="160548">
                  <c:v>93188</c:v>
                </c:pt>
                <c:pt idx="160549">
                  <c:v>93188</c:v>
                </c:pt>
                <c:pt idx="160550">
                  <c:v>93188</c:v>
                </c:pt>
                <c:pt idx="160551">
                  <c:v>93188</c:v>
                </c:pt>
                <c:pt idx="160552">
                  <c:v>93188</c:v>
                </c:pt>
                <c:pt idx="160553">
                  <c:v>93188</c:v>
                </c:pt>
                <c:pt idx="160554">
                  <c:v>93188</c:v>
                </c:pt>
                <c:pt idx="160555">
                  <c:v>93188</c:v>
                </c:pt>
                <c:pt idx="160556">
                  <c:v>93188</c:v>
                </c:pt>
                <c:pt idx="160557">
                  <c:v>93188</c:v>
                </c:pt>
                <c:pt idx="160558">
                  <c:v>93188</c:v>
                </c:pt>
                <c:pt idx="160559">
                  <c:v>93188</c:v>
                </c:pt>
                <c:pt idx="160560">
                  <c:v>93188</c:v>
                </c:pt>
                <c:pt idx="160561">
                  <c:v>93188</c:v>
                </c:pt>
                <c:pt idx="160562">
                  <c:v>93188</c:v>
                </c:pt>
                <c:pt idx="160563">
                  <c:v>93188</c:v>
                </c:pt>
                <c:pt idx="160564">
                  <c:v>93188</c:v>
                </c:pt>
                <c:pt idx="160565">
                  <c:v>93188</c:v>
                </c:pt>
                <c:pt idx="160566">
                  <c:v>93188</c:v>
                </c:pt>
                <c:pt idx="160567">
                  <c:v>93188</c:v>
                </c:pt>
                <c:pt idx="160568">
                  <c:v>93188</c:v>
                </c:pt>
                <c:pt idx="160569">
                  <c:v>93188</c:v>
                </c:pt>
                <c:pt idx="160570">
                  <c:v>93188</c:v>
                </c:pt>
                <c:pt idx="160571">
                  <c:v>93188</c:v>
                </c:pt>
                <c:pt idx="160572">
                  <c:v>93188</c:v>
                </c:pt>
                <c:pt idx="160573">
                  <c:v>93188</c:v>
                </c:pt>
                <c:pt idx="160574">
                  <c:v>93188</c:v>
                </c:pt>
                <c:pt idx="160575">
                  <c:v>93188</c:v>
                </c:pt>
                <c:pt idx="160576">
                  <c:v>93188</c:v>
                </c:pt>
                <c:pt idx="160577">
                  <c:v>93188</c:v>
                </c:pt>
                <c:pt idx="160578">
                  <c:v>93188</c:v>
                </c:pt>
                <c:pt idx="160579">
                  <c:v>93188</c:v>
                </c:pt>
                <c:pt idx="160580">
                  <c:v>93188</c:v>
                </c:pt>
                <c:pt idx="160581">
                  <c:v>93188</c:v>
                </c:pt>
                <c:pt idx="160582">
                  <c:v>93188</c:v>
                </c:pt>
                <c:pt idx="160583">
                  <c:v>93188</c:v>
                </c:pt>
                <c:pt idx="160584">
                  <c:v>93188</c:v>
                </c:pt>
                <c:pt idx="160585">
                  <c:v>93188</c:v>
                </c:pt>
                <c:pt idx="160586">
                  <c:v>93188</c:v>
                </c:pt>
                <c:pt idx="160587">
                  <c:v>93188</c:v>
                </c:pt>
                <c:pt idx="160588">
                  <c:v>93188</c:v>
                </c:pt>
                <c:pt idx="160589">
                  <c:v>93188</c:v>
                </c:pt>
                <c:pt idx="160590">
                  <c:v>93188</c:v>
                </c:pt>
                <c:pt idx="160591">
                  <c:v>93188</c:v>
                </c:pt>
                <c:pt idx="160592">
                  <c:v>93188</c:v>
                </c:pt>
                <c:pt idx="160593">
                  <c:v>93188</c:v>
                </c:pt>
                <c:pt idx="160594">
                  <c:v>93188</c:v>
                </c:pt>
                <c:pt idx="160595">
                  <c:v>93188</c:v>
                </c:pt>
                <c:pt idx="160596">
                  <c:v>93188</c:v>
                </c:pt>
                <c:pt idx="160597">
                  <c:v>93188</c:v>
                </c:pt>
                <c:pt idx="160598">
                  <c:v>93188</c:v>
                </c:pt>
                <c:pt idx="160599">
                  <c:v>93188</c:v>
                </c:pt>
                <c:pt idx="160600">
                  <c:v>93188</c:v>
                </c:pt>
                <c:pt idx="160601">
                  <c:v>93188</c:v>
                </c:pt>
                <c:pt idx="160602">
                  <c:v>93188</c:v>
                </c:pt>
                <c:pt idx="160603">
                  <c:v>93188</c:v>
                </c:pt>
                <c:pt idx="160604">
                  <c:v>93188</c:v>
                </c:pt>
                <c:pt idx="160605">
                  <c:v>93188</c:v>
                </c:pt>
                <c:pt idx="160606">
                  <c:v>93188</c:v>
                </c:pt>
                <c:pt idx="160607">
                  <c:v>93188</c:v>
                </c:pt>
                <c:pt idx="160608">
                  <c:v>93188</c:v>
                </c:pt>
                <c:pt idx="160609">
                  <c:v>93188</c:v>
                </c:pt>
                <c:pt idx="160610">
                  <c:v>93188</c:v>
                </c:pt>
                <c:pt idx="160611">
                  <c:v>93188</c:v>
                </c:pt>
                <c:pt idx="160612">
                  <c:v>93188</c:v>
                </c:pt>
                <c:pt idx="160613">
                  <c:v>93188</c:v>
                </c:pt>
                <c:pt idx="160614">
                  <c:v>93188</c:v>
                </c:pt>
                <c:pt idx="160615">
                  <c:v>93188</c:v>
                </c:pt>
                <c:pt idx="160616">
                  <c:v>93188</c:v>
                </c:pt>
                <c:pt idx="160617">
                  <c:v>93188</c:v>
                </c:pt>
                <c:pt idx="160618">
                  <c:v>93188</c:v>
                </c:pt>
                <c:pt idx="160619">
                  <c:v>93188</c:v>
                </c:pt>
                <c:pt idx="160620">
                  <c:v>93188</c:v>
                </c:pt>
                <c:pt idx="160621">
                  <c:v>93188</c:v>
                </c:pt>
                <c:pt idx="160622">
                  <c:v>93188</c:v>
                </c:pt>
                <c:pt idx="160623">
                  <c:v>93188</c:v>
                </c:pt>
                <c:pt idx="160624">
                  <c:v>93188</c:v>
                </c:pt>
                <c:pt idx="160625">
                  <c:v>93188</c:v>
                </c:pt>
                <c:pt idx="160626">
                  <c:v>93188</c:v>
                </c:pt>
                <c:pt idx="160627">
                  <c:v>93188</c:v>
                </c:pt>
                <c:pt idx="160628">
                  <c:v>93188</c:v>
                </c:pt>
                <c:pt idx="160629">
                  <c:v>93188</c:v>
                </c:pt>
                <c:pt idx="160630">
                  <c:v>93188</c:v>
                </c:pt>
                <c:pt idx="160631">
                  <c:v>93188</c:v>
                </c:pt>
                <c:pt idx="160632">
                  <c:v>93188</c:v>
                </c:pt>
                <c:pt idx="160633">
                  <c:v>93188</c:v>
                </c:pt>
                <c:pt idx="160634">
                  <c:v>93188</c:v>
                </c:pt>
                <c:pt idx="160635">
                  <c:v>93188</c:v>
                </c:pt>
                <c:pt idx="160636">
                  <c:v>93188</c:v>
                </c:pt>
                <c:pt idx="160637">
                  <c:v>93188</c:v>
                </c:pt>
                <c:pt idx="160638">
                  <c:v>93188</c:v>
                </c:pt>
                <c:pt idx="160639">
                  <c:v>93188</c:v>
                </c:pt>
                <c:pt idx="160640">
                  <c:v>93188</c:v>
                </c:pt>
                <c:pt idx="160641">
                  <c:v>93188</c:v>
                </c:pt>
                <c:pt idx="160642">
                  <c:v>93188</c:v>
                </c:pt>
                <c:pt idx="160643">
                  <c:v>93188</c:v>
                </c:pt>
                <c:pt idx="160644">
                  <c:v>93188</c:v>
                </c:pt>
                <c:pt idx="160645">
                  <c:v>93188</c:v>
                </c:pt>
                <c:pt idx="160646">
                  <c:v>93188</c:v>
                </c:pt>
                <c:pt idx="160647">
                  <c:v>93188</c:v>
                </c:pt>
                <c:pt idx="160648">
                  <c:v>93188</c:v>
                </c:pt>
                <c:pt idx="160649">
                  <c:v>93188</c:v>
                </c:pt>
                <c:pt idx="160650">
                  <c:v>93188</c:v>
                </c:pt>
                <c:pt idx="160651">
                  <c:v>93188</c:v>
                </c:pt>
                <c:pt idx="160652">
                  <c:v>93188</c:v>
                </c:pt>
                <c:pt idx="160653">
                  <c:v>93188</c:v>
                </c:pt>
                <c:pt idx="160654">
                  <c:v>93188</c:v>
                </c:pt>
                <c:pt idx="160655">
                  <c:v>93188</c:v>
                </c:pt>
                <c:pt idx="160656">
                  <c:v>93188</c:v>
                </c:pt>
                <c:pt idx="160657">
                  <c:v>93188</c:v>
                </c:pt>
                <c:pt idx="160658">
                  <c:v>93188</c:v>
                </c:pt>
                <c:pt idx="160659">
                  <c:v>93188</c:v>
                </c:pt>
                <c:pt idx="160660">
                  <c:v>93188</c:v>
                </c:pt>
                <c:pt idx="160661">
                  <c:v>93188</c:v>
                </c:pt>
                <c:pt idx="160662">
                  <c:v>93188</c:v>
                </c:pt>
                <c:pt idx="160663">
                  <c:v>93188</c:v>
                </c:pt>
                <c:pt idx="160664">
                  <c:v>93188</c:v>
                </c:pt>
                <c:pt idx="160665">
                  <c:v>93188</c:v>
                </c:pt>
                <c:pt idx="160666">
                  <c:v>93188</c:v>
                </c:pt>
                <c:pt idx="160667">
                  <c:v>93188</c:v>
                </c:pt>
                <c:pt idx="160668">
                  <c:v>93188</c:v>
                </c:pt>
                <c:pt idx="160669">
                  <c:v>93188</c:v>
                </c:pt>
                <c:pt idx="160670">
                  <c:v>93188</c:v>
                </c:pt>
                <c:pt idx="160671">
                  <c:v>93188</c:v>
                </c:pt>
                <c:pt idx="160672">
                  <c:v>93188</c:v>
                </c:pt>
                <c:pt idx="160673">
                  <c:v>93188</c:v>
                </c:pt>
                <c:pt idx="160674">
                  <c:v>93188</c:v>
                </c:pt>
                <c:pt idx="160675">
                  <c:v>93188</c:v>
                </c:pt>
                <c:pt idx="160676">
                  <c:v>93188</c:v>
                </c:pt>
                <c:pt idx="160677">
                  <c:v>93188</c:v>
                </c:pt>
                <c:pt idx="160678">
                  <c:v>93188</c:v>
                </c:pt>
                <c:pt idx="160679">
                  <c:v>93188</c:v>
                </c:pt>
                <c:pt idx="160680">
                  <c:v>93188</c:v>
                </c:pt>
                <c:pt idx="160681">
                  <c:v>93188</c:v>
                </c:pt>
                <c:pt idx="160682">
                  <c:v>93188</c:v>
                </c:pt>
                <c:pt idx="160683">
                  <c:v>93188</c:v>
                </c:pt>
                <c:pt idx="160684">
                  <c:v>93188</c:v>
                </c:pt>
                <c:pt idx="160685">
                  <c:v>93188</c:v>
                </c:pt>
                <c:pt idx="160686">
                  <c:v>93188</c:v>
                </c:pt>
                <c:pt idx="160687">
                  <c:v>93188</c:v>
                </c:pt>
                <c:pt idx="160688">
                  <c:v>93188</c:v>
                </c:pt>
                <c:pt idx="160689">
                  <c:v>93188</c:v>
                </c:pt>
                <c:pt idx="160690">
                  <c:v>93188</c:v>
                </c:pt>
                <c:pt idx="160691">
                  <c:v>93188</c:v>
                </c:pt>
                <c:pt idx="160692">
                  <c:v>93188</c:v>
                </c:pt>
                <c:pt idx="160693">
                  <c:v>93188</c:v>
                </c:pt>
                <c:pt idx="160694">
                  <c:v>93188</c:v>
                </c:pt>
                <c:pt idx="160695">
                  <c:v>93188</c:v>
                </c:pt>
                <c:pt idx="160696">
                  <c:v>93188</c:v>
                </c:pt>
                <c:pt idx="160697">
                  <c:v>93188</c:v>
                </c:pt>
                <c:pt idx="160698">
                  <c:v>93188</c:v>
                </c:pt>
                <c:pt idx="160699">
                  <c:v>93188</c:v>
                </c:pt>
                <c:pt idx="160700">
                  <c:v>93188</c:v>
                </c:pt>
                <c:pt idx="160701">
                  <c:v>93188</c:v>
                </c:pt>
                <c:pt idx="160702">
                  <c:v>93188</c:v>
                </c:pt>
                <c:pt idx="160703">
                  <c:v>93188</c:v>
                </c:pt>
                <c:pt idx="160704">
                  <c:v>93188</c:v>
                </c:pt>
                <c:pt idx="160705">
                  <c:v>93188</c:v>
                </c:pt>
                <c:pt idx="160706">
                  <c:v>93188</c:v>
                </c:pt>
                <c:pt idx="160707">
                  <c:v>93188</c:v>
                </c:pt>
                <c:pt idx="160708">
                  <c:v>93188</c:v>
                </c:pt>
                <c:pt idx="160709">
                  <c:v>93188</c:v>
                </c:pt>
                <c:pt idx="160710">
                  <c:v>93188</c:v>
                </c:pt>
                <c:pt idx="160711">
                  <c:v>93188</c:v>
                </c:pt>
                <c:pt idx="160712">
                  <c:v>93188</c:v>
                </c:pt>
                <c:pt idx="160713">
                  <c:v>93188</c:v>
                </c:pt>
                <c:pt idx="160714">
                  <c:v>93188</c:v>
                </c:pt>
                <c:pt idx="160715">
                  <c:v>93188</c:v>
                </c:pt>
                <c:pt idx="160716">
                  <c:v>93188</c:v>
                </c:pt>
                <c:pt idx="160717">
                  <c:v>93188</c:v>
                </c:pt>
                <c:pt idx="160718">
                  <c:v>93188</c:v>
                </c:pt>
                <c:pt idx="160719">
                  <c:v>93188</c:v>
                </c:pt>
                <c:pt idx="160720">
                  <c:v>93188</c:v>
                </c:pt>
                <c:pt idx="160721">
                  <c:v>93188</c:v>
                </c:pt>
                <c:pt idx="160722">
                  <c:v>93188</c:v>
                </c:pt>
                <c:pt idx="160723">
                  <c:v>93188</c:v>
                </c:pt>
                <c:pt idx="160724">
                  <c:v>93188</c:v>
                </c:pt>
                <c:pt idx="160725">
                  <c:v>93188</c:v>
                </c:pt>
                <c:pt idx="160726">
                  <c:v>93188</c:v>
                </c:pt>
                <c:pt idx="160727">
                  <c:v>93188</c:v>
                </c:pt>
                <c:pt idx="160728">
                  <c:v>93188</c:v>
                </c:pt>
                <c:pt idx="160729">
                  <c:v>93188</c:v>
                </c:pt>
                <c:pt idx="160730">
                  <c:v>93188</c:v>
                </c:pt>
                <c:pt idx="160731">
                  <c:v>93188</c:v>
                </c:pt>
                <c:pt idx="160732">
                  <c:v>93188</c:v>
                </c:pt>
                <c:pt idx="160733">
                  <c:v>93188</c:v>
                </c:pt>
                <c:pt idx="160734">
                  <c:v>93188</c:v>
                </c:pt>
                <c:pt idx="160735">
                  <c:v>93188</c:v>
                </c:pt>
                <c:pt idx="160736">
                  <c:v>93188</c:v>
                </c:pt>
                <c:pt idx="160737">
                  <c:v>93188</c:v>
                </c:pt>
                <c:pt idx="160738">
                  <c:v>93188</c:v>
                </c:pt>
                <c:pt idx="160739">
                  <c:v>93188</c:v>
                </c:pt>
                <c:pt idx="160740">
                  <c:v>93188</c:v>
                </c:pt>
                <c:pt idx="160741">
                  <c:v>93188</c:v>
                </c:pt>
                <c:pt idx="160742">
                  <c:v>93188</c:v>
                </c:pt>
                <c:pt idx="160743">
                  <c:v>93188</c:v>
                </c:pt>
                <c:pt idx="160744">
                  <c:v>93188</c:v>
                </c:pt>
                <c:pt idx="160745">
                  <c:v>93188</c:v>
                </c:pt>
                <c:pt idx="160746">
                  <c:v>93188</c:v>
                </c:pt>
                <c:pt idx="160747">
                  <c:v>93188</c:v>
                </c:pt>
                <c:pt idx="160748">
                  <c:v>93188</c:v>
                </c:pt>
                <c:pt idx="160749">
                  <c:v>93188</c:v>
                </c:pt>
                <c:pt idx="160750">
                  <c:v>93188</c:v>
                </c:pt>
                <c:pt idx="160751">
                  <c:v>93188</c:v>
                </c:pt>
                <c:pt idx="160752">
                  <c:v>93188</c:v>
                </c:pt>
                <c:pt idx="160753">
                  <c:v>93188</c:v>
                </c:pt>
                <c:pt idx="160754">
                  <c:v>93188</c:v>
                </c:pt>
                <c:pt idx="160755">
                  <c:v>93188</c:v>
                </c:pt>
                <c:pt idx="160756">
                  <c:v>93188</c:v>
                </c:pt>
                <c:pt idx="160757">
                  <c:v>93188</c:v>
                </c:pt>
                <c:pt idx="160758">
                  <c:v>93188</c:v>
                </c:pt>
                <c:pt idx="160759">
                  <c:v>93188</c:v>
                </c:pt>
                <c:pt idx="160760">
                  <c:v>93188</c:v>
                </c:pt>
                <c:pt idx="160761">
                  <c:v>93188</c:v>
                </c:pt>
                <c:pt idx="160762">
                  <c:v>93188</c:v>
                </c:pt>
                <c:pt idx="160763">
                  <c:v>93188</c:v>
                </c:pt>
                <c:pt idx="160764">
                  <c:v>93188</c:v>
                </c:pt>
                <c:pt idx="160765">
                  <c:v>93188</c:v>
                </c:pt>
                <c:pt idx="160766">
                  <c:v>93188</c:v>
                </c:pt>
                <c:pt idx="160767">
                  <c:v>93188</c:v>
                </c:pt>
                <c:pt idx="160768">
                  <c:v>93188</c:v>
                </c:pt>
                <c:pt idx="160769">
                  <c:v>93188</c:v>
                </c:pt>
                <c:pt idx="160770">
                  <c:v>93188</c:v>
                </c:pt>
                <c:pt idx="160771">
                  <c:v>93188</c:v>
                </c:pt>
                <c:pt idx="160772">
                  <c:v>93188</c:v>
                </c:pt>
                <c:pt idx="160773">
                  <c:v>93188</c:v>
                </c:pt>
                <c:pt idx="160774">
                  <c:v>93188</c:v>
                </c:pt>
                <c:pt idx="160775">
                  <c:v>93188</c:v>
                </c:pt>
                <c:pt idx="160776">
                  <c:v>93188</c:v>
                </c:pt>
                <c:pt idx="160777">
                  <c:v>93188</c:v>
                </c:pt>
                <c:pt idx="160778">
                  <c:v>93188</c:v>
                </c:pt>
                <c:pt idx="160779">
                  <c:v>93188</c:v>
                </c:pt>
                <c:pt idx="160780">
                  <c:v>93188</c:v>
                </c:pt>
                <c:pt idx="160781">
                  <c:v>93188</c:v>
                </c:pt>
                <c:pt idx="160782">
                  <c:v>93188</c:v>
                </c:pt>
                <c:pt idx="160783">
                  <c:v>93188</c:v>
                </c:pt>
                <c:pt idx="160784">
                  <c:v>93188</c:v>
                </c:pt>
                <c:pt idx="160785">
                  <c:v>93188</c:v>
                </c:pt>
                <c:pt idx="160786">
                  <c:v>93188</c:v>
                </c:pt>
                <c:pt idx="160787">
                  <c:v>93188</c:v>
                </c:pt>
                <c:pt idx="160788">
                  <c:v>93188</c:v>
                </c:pt>
                <c:pt idx="160789">
                  <c:v>93188</c:v>
                </c:pt>
                <c:pt idx="160790">
                  <c:v>93188</c:v>
                </c:pt>
                <c:pt idx="160791">
                  <c:v>93188</c:v>
                </c:pt>
                <c:pt idx="160792">
                  <c:v>93188</c:v>
                </c:pt>
                <c:pt idx="160793">
                  <c:v>93188</c:v>
                </c:pt>
                <c:pt idx="160794">
                  <c:v>93188</c:v>
                </c:pt>
                <c:pt idx="160795">
                  <c:v>93188</c:v>
                </c:pt>
                <c:pt idx="160796">
                  <c:v>93188</c:v>
                </c:pt>
                <c:pt idx="160797">
                  <c:v>93188</c:v>
                </c:pt>
                <c:pt idx="160798">
                  <c:v>93188</c:v>
                </c:pt>
                <c:pt idx="160799">
                  <c:v>93188</c:v>
                </c:pt>
                <c:pt idx="160800">
                  <c:v>93188</c:v>
                </c:pt>
                <c:pt idx="160801">
                  <c:v>93188</c:v>
                </c:pt>
                <c:pt idx="160802">
                  <c:v>93188</c:v>
                </c:pt>
                <c:pt idx="160803">
                  <c:v>93188</c:v>
                </c:pt>
                <c:pt idx="160804">
                  <c:v>93188</c:v>
                </c:pt>
                <c:pt idx="160805">
                  <c:v>93188</c:v>
                </c:pt>
                <c:pt idx="160806">
                  <c:v>93188</c:v>
                </c:pt>
                <c:pt idx="160807">
                  <c:v>93188</c:v>
                </c:pt>
                <c:pt idx="160808">
                  <c:v>93188</c:v>
                </c:pt>
                <c:pt idx="160809">
                  <c:v>93188</c:v>
                </c:pt>
                <c:pt idx="160810">
                  <c:v>93188</c:v>
                </c:pt>
                <c:pt idx="160811">
                  <c:v>93188</c:v>
                </c:pt>
                <c:pt idx="160812">
                  <c:v>93188</c:v>
                </c:pt>
                <c:pt idx="160813">
                  <c:v>93188</c:v>
                </c:pt>
                <c:pt idx="160814">
                  <c:v>93188</c:v>
                </c:pt>
                <c:pt idx="160815">
                  <c:v>93188</c:v>
                </c:pt>
                <c:pt idx="160816">
                  <c:v>93188</c:v>
                </c:pt>
                <c:pt idx="160817">
                  <c:v>93188</c:v>
                </c:pt>
                <c:pt idx="160818">
                  <c:v>93188</c:v>
                </c:pt>
                <c:pt idx="160819">
                  <c:v>93188</c:v>
                </c:pt>
                <c:pt idx="160820">
                  <c:v>93188</c:v>
                </c:pt>
                <c:pt idx="160821">
                  <c:v>93188</c:v>
                </c:pt>
                <c:pt idx="160822">
                  <c:v>93188</c:v>
                </c:pt>
                <c:pt idx="160823">
                  <c:v>93188</c:v>
                </c:pt>
                <c:pt idx="160824">
                  <c:v>93188</c:v>
                </c:pt>
                <c:pt idx="160825">
                  <c:v>93188</c:v>
                </c:pt>
                <c:pt idx="160826">
                  <c:v>93188</c:v>
                </c:pt>
                <c:pt idx="160827">
                  <c:v>93188</c:v>
                </c:pt>
                <c:pt idx="160828">
                  <c:v>93188</c:v>
                </c:pt>
                <c:pt idx="160829">
                  <c:v>93188</c:v>
                </c:pt>
                <c:pt idx="160830">
                  <c:v>93188</c:v>
                </c:pt>
                <c:pt idx="160831">
                  <c:v>93188</c:v>
                </c:pt>
                <c:pt idx="160832">
                  <c:v>93188</c:v>
                </c:pt>
                <c:pt idx="160833">
                  <c:v>93188</c:v>
                </c:pt>
                <c:pt idx="160834">
                  <c:v>93188</c:v>
                </c:pt>
                <c:pt idx="160835">
                  <c:v>93188</c:v>
                </c:pt>
                <c:pt idx="160836">
                  <c:v>93188</c:v>
                </c:pt>
                <c:pt idx="160837">
                  <c:v>93188</c:v>
                </c:pt>
                <c:pt idx="160838">
                  <c:v>93188</c:v>
                </c:pt>
                <c:pt idx="160839">
                  <c:v>93188</c:v>
                </c:pt>
                <c:pt idx="160840">
                  <c:v>93188</c:v>
                </c:pt>
                <c:pt idx="160841">
                  <c:v>93188</c:v>
                </c:pt>
                <c:pt idx="160842">
                  <c:v>93188</c:v>
                </c:pt>
                <c:pt idx="160843">
                  <c:v>93188</c:v>
                </c:pt>
                <c:pt idx="160844">
                  <c:v>93188</c:v>
                </c:pt>
                <c:pt idx="160845">
                  <c:v>93188</c:v>
                </c:pt>
                <c:pt idx="160846">
                  <c:v>93188</c:v>
                </c:pt>
                <c:pt idx="160847">
                  <c:v>93188</c:v>
                </c:pt>
                <c:pt idx="160848">
                  <c:v>93188</c:v>
                </c:pt>
                <c:pt idx="160849">
                  <c:v>93188</c:v>
                </c:pt>
                <c:pt idx="160850">
                  <c:v>93188</c:v>
                </c:pt>
                <c:pt idx="160851">
                  <c:v>93188</c:v>
                </c:pt>
                <c:pt idx="160852">
                  <c:v>93188</c:v>
                </c:pt>
                <c:pt idx="160853">
                  <c:v>93188</c:v>
                </c:pt>
                <c:pt idx="160854">
                  <c:v>93188</c:v>
                </c:pt>
                <c:pt idx="160855">
                  <c:v>93188</c:v>
                </c:pt>
                <c:pt idx="160856">
                  <c:v>93188</c:v>
                </c:pt>
                <c:pt idx="160857">
                  <c:v>93188</c:v>
                </c:pt>
                <c:pt idx="160858">
                  <c:v>93188</c:v>
                </c:pt>
                <c:pt idx="160859">
                  <c:v>93188</c:v>
                </c:pt>
                <c:pt idx="160860">
                  <c:v>93188</c:v>
                </c:pt>
                <c:pt idx="160861">
                  <c:v>93188</c:v>
                </c:pt>
                <c:pt idx="160862">
                  <c:v>93188</c:v>
                </c:pt>
                <c:pt idx="160863">
                  <c:v>93188</c:v>
                </c:pt>
                <c:pt idx="160864">
                  <c:v>93188</c:v>
                </c:pt>
                <c:pt idx="160865">
                  <c:v>93188</c:v>
                </c:pt>
                <c:pt idx="160866">
                  <c:v>93188</c:v>
                </c:pt>
                <c:pt idx="160867">
                  <c:v>93188</c:v>
                </c:pt>
                <c:pt idx="160868">
                  <c:v>93188</c:v>
                </c:pt>
                <c:pt idx="160869">
                  <c:v>93188</c:v>
                </c:pt>
                <c:pt idx="160870">
                  <c:v>93188</c:v>
                </c:pt>
                <c:pt idx="160871">
                  <c:v>93188</c:v>
                </c:pt>
                <c:pt idx="160872">
                  <c:v>93188</c:v>
                </c:pt>
                <c:pt idx="160873">
                  <c:v>93188</c:v>
                </c:pt>
                <c:pt idx="160874">
                  <c:v>93188</c:v>
                </c:pt>
                <c:pt idx="160875">
                  <c:v>93188</c:v>
                </c:pt>
                <c:pt idx="160876">
                  <c:v>93188</c:v>
                </c:pt>
                <c:pt idx="160877">
                  <c:v>93188</c:v>
                </c:pt>
                <c:pt idx="160878">
                  <c:v>93188</c:v>
                </c:pt>
                <c:pt idx="160879">
                  <c:v>93188</c:v>
                </c:pt>
                <c:pt idx="160880">
                  <c:v>93188</c:v>
                </c:pt>
                <c:pt idx="160881">
                  <c:v>93188</c:v>
                </c:pt>
                <c:pt idx="160882">
                  <c:v>93188</c:v>
                </c:pt>
                <c:pt idx="160883">
                  <c:v>93188</c:v>
                </c:pt>
                <c:pt idx="160884">
                  <c:v>93188</c:v>
                </c:pt>
                <c:pt idx="160885">
                  <c:v>93188</c:v>
                </c:pt>
                <c:pt idx="160886">
                  <c:v>93188</c:v>
                </c:pt>
                <c:pt idx="160887">
                  <c:v>93188</c:v>
                </c:pt>
                <c:pt idx="160888">
                  <c:v>93188</c:v>
                </c:pt>
                <c:pt idx="160889">
                  <c:v>93188</c:v>
                </c:pt>
                <c:pt idx="160890">
                  <c:v>93188</c:v>
                </c:pt>
                <c:pt idx="160891">
                  <c:v>93188</c:v>
                </c:pt>
                <c:pt idx="160892">
                  <c:v>93188</c:v>
                </c:pt>
                <c:pt idx="160893">
                  <c:v>93188</c:v>
                </c:pt>
                <c:pt idx="160894">
                  <c:v>93188</c:v>
                </c:pt>
                <c:pt idx="160895">
                  <c:v>93188</c:v>
                </c:pt>
                <c:pt idx="160896">
                  <c:v>93188</c:v>
                </c:pt>
                <c:pt idx="160897">
                  <c:v>93188</c:v>
                </c:pt>
                <c:pt idx="160898">
                  <c:v>93188</c:v>
                </c:pt>
                <c:pt idx="160899">
                  <c:v>93188</c:v>
                </c:pt>
                <c:pt idx="160900">
                  <c:v>93188</c:v>
                </c:pt>
                <c:pt idx="160901">
                  <c:v>93188</c:v>
                </c:pt>
                <c:pt idx="160902">
                  <c:v>93188</c:v>
                </c:pt>
                <c:pt idx="160903">
                  <c:v>93188</c:v>
                </c:pt>
                <c:pt idx="160904">
                  <c:v>93188</c:v>
                </c:pt>
                <c:pt idx="160905">
                  <c:v>93188</c:v>
                </c:pt>
                <c:pt idx="160906">
                  <c:v>93188</c:v>
                </c:pt>
                <c:pt idx="160907">
                  <c:v>93188</c:v>
                </c:pt>
                <c:pt idx="160908">
                  <c:v>93188</c:v>
                </c:pt>
                <c:pt idx="160909">
                  <c:v>93188</c:v>
                </c:pt>
                <c:pt idx="160910">
                  <c:v>93188</c:v>
                </c:pt>
                <c:pt idx="160911">
                  <c:v>93188</c:v>
                </c:pt>
                <c:pt idx="160912">
                  <c:v>93188</c:v>
                </c:pt>
                <c:pt idx="160913">
                  <c:v>93188</c:v>
                </c:pt>
                <c:pt idx="160914">
                  <c:v>93188</c:v>
                </c:pt>
                <c:pt idx="160915">
                  <c:v>93188</c:v>
                </c:pt>
                <c:pt idx="160916">
                  <c:v>93188</c:v>
                </c:pt>
                <c:pt idx="160917">
                  <c:v>93188</c:v>
                </c:pt>
                <c:pt idx="160918">
                  <c:v>93188</c:v>
                </c:pt>
                <c:pt idx="160919">
                  <c:v>93188</c:v>
                </c:pt>
                <c:pt idx="160920">
                  <c:v>93188</c:v>
                </c:pt>
                <c:pt idx="160921">
                  <c:v>93188</c:v>
                </c:pt>
                <c:pt idx="160922">
                  <c:v>93188</c:v>
                </c:pt>
                <c:pt idx="160923">
                  <c:v>93188</c:v>
                </c:pt>
                <c:pt idx="160924">
                  <c:v>93188</c:v>
                </c:pt>
                <c:pt idx="160925">
                  <c:v>93188</c:v>
                </c:pt>
                <c:pt idx="160926">
                  <c:v>93188</c:v>
                </c:pt>
                <c:pt idx="160927">
                  <c:v>93188</c:v>
                </c:pt>
                <c:pt idx="160928">
                  <c:v>93188</c:v>
                </c:pt>
                <c:pt idx="160929">
                  <c:v>93188</c:v>
                </c:pt>
                <c:pt idx="160930">
                  <c:v>93188</c:v>
                </c:pt>
                <c:pt idx="160931">
                  <c:v>93188</c:v>
                </c:pt>
                <c:pt idx="160932">
                  <c:v>93188</c:v>
                </c:pt>
                <c:pt idx="160933">
                  <c:v>93188</c:v>
                </c:pt>
                <c:pt idx="160934">
                  <c:v>93188</c:v>
                </c:pt>
                <c:pt idx="160935">
                  <c:v>93188</c:v>
                </c:pt>
                <c:pt idx="160936">
                  <c:v>93188</c:v>
                </c:pt>
                <c:pt idx="160937">
                  <c:v>93188</c:v>
                </c:pt>
                <c:pt idx="160938">
                  <c:v>93188</c:v>
                </c:pt>
                <c:pt idx="160939">
                  <c:v>93188</c:v>
                </c:pt>
                <c:pt idx="160940">
                  <c:v>93188</c:v>
                </c:pt>
                <c:pt idx="160941">
                  <c:v>93188</c:v>
                </c:pt>
                <c:pt idx="160942">
                  <c:v>93188</c:v>
                </c:pt>
                <c:pt idx="160943">
                  <c:v>93188</c:v>
                </c:pt>
                <c:pt idx="160944">
                  <c:v>93188</c:v>
                </c:pt>
                <c:pt idx="160945">
                  <c:v>93188</c:v>
                </c:pt>
                <c:pt idx="160946">
                  <c:v>93188</c:v>
                </c:pt>
                <c:pt idx="160947">
                  <c:v>93188</c:v>
                </c:pt>
                <c:pt idx="160948">
                  <c:v>93188</c:v>
                </c:pt>
                <c:pt idx="160949">
                  <c:v>93188</c:v>
                </c:pt>
                <c:pt idx="160950">
                  <c:v>93188</c:v>
                </c:pt>
                <c:pt idx="160951">
                  <c:v>93188</c:v>
                </c:pt>
                <c:pt idx="160952">
                  <c:v>93188</c:v>
                </c:pt>
                <c:pt idx="160953">
                  <c:v>93188</c:v>
                </c:pt>
                <c:pt idx="160954">
                  <c:v>93188</c:v>
                </c:pt>
                <c:pt idx="160955">
                  <c:v>93188</c:v>
                </c:pt>
                <c:pt idx="160956">
                  <c:v>93188</c:v>
                </c:pt>
                <c:pt idx="160957">
                  <c:v>93188</c:v>
                </c:pt>
                <c:pt idx="160958">
                  <c:v>93188</c:v>
                </c:pt>
                <c:pt idx="160959">
                  <c:v>93188</c:v>
                </c:pt>
                <c:pt idx="160960">
                  <c:v>93188</c:v>
                </c:pt>
                <c:pt idx="160961">
                  <c:v>93188</c:v>
                </c:pt>
                <c:pt idx="160962">
                  <c:v>93188</c:v>
                </c:pt>
                <c:pt idx="160963">
                  <c:v>93188</c:v>
                </c:pt>
                <c:pt idx="160964">
                  <c:v>93188</c:v>
                </c:pt>
                <c:pt idx="160965">
                  <c:v>93188</c:v>
                </c:pt>
                <c:pt idx="160966">
                  <c:v>93188</c:v>
                </c:pt>
                <c:pt idx="160967">
                  <c:v>93188</c:v>
                </c:pt>
                <c:pt idx="160968">
                  <c:v>93188</c:v>
                </c:pt>
                <c:pt idx="160969">
                  <c:v>93188</c:v>
                </c:pt>
                <c:pt idx="160970">
                  <c:v>93188</c:v>
                </c:pt>
                <c:pt idx="160971">
                  <c:v>93188</c:v>
                </c:pt>
                <c:pt idx="160972">
                  <c:v>93188</c:v>
                </c:pt>
                <c:pt idx="160973">
                  <c:v>93188</c:v>
                </c:pt>
                <c:pt idx="160974">
                  <c:v>93188</c:v>
                </c:pt>
                <c:pt idx="160975">
                  <c:v>93188</c:v>
                </c:pt>
                <c:pt idx="160976">
                  <c:v>93188</c:v>
                </c:pt>
                <c:pt idx="160977">
                  <c:v>93188</c:v>
                </c:pt>
                <c:pt idx="160978">
                  <c:v>93188</c:v>
                </c:pt>
                <c:pt idx="160979">
                  <c:v>93188</c:v>
                </c:pt>
                <c:pt idx="160980">
                  <c:v>93188</c:v>
                </c:pt>
                <c:pt idx="160981">
                  <c:v>93188</c:v>
                </c:pt>
                <c:pt idx="160982">
                  <c:v>93188</c:v>
                </c:pt>
                <c:pt idx="160983">
                  <c:v>93188</c:v>
                </c:pt>
                <c:pt idx="160984">
                  <c:v>93188</c:v>
                </c:pt>
                <c:pt idx="160985">
                  <c:v>93188</c:v>
                </c:pt>
                <c:pt idx="160986">
                  <c:v>93188</c:v>
                </c:pt>
                <c:pt idx="160987">
                  <c:v>93188</c:v>
                </c:pt>
                <c:pt idx="160988">
                  <c:v>93188</c:v>
                </c:pt>
                <c:pt idx="160989">
                  <c:v>93188</c:v>
                </c:pt>
                <c:pt idx="160990">
                  <c:v>93188</c:v>
                </c:pt>
                <c:pt idx="160991">
                  <c:v>93188</c:v>
                </c:pt>
                <c:pt idx="160992">
                  <c:v>93188</c:v>
                </c:pt>
                <c:pt idx="160993">
                  <c:v>93188</c:v>
                </c:pt>
                <c:pt idx="160994">
                  <c:v>93188</c:v>
                </c:pt>
                <c:pt idx="160995">
                  <c:v>93188</c:v>
                </c:pt>
                <c:pt idx="160996">
                  <c:v>93188</c:v>
                </c:pt>
                <c:pt idx="160997">
                  <c:v>93188</c:v>
                </c:pt>
                <c:pt idx="160998">
                  <c:v>93188</c:v>
                </c:pt>
                <c:pt idx="160999">
                  <c:v>93188</c:v>
                </c:pt>
                <c:pt idx="161000">
                  <c:v>93188</c:v>
                </c:pt>
                <c:pt idx="161001">
                  <c:v>93188</c:v>
                </c:pt>
                <c:pt idx="161002">
                  <c:v>93188</c:v>
                </c:pt>
                <c:pt idx="161003">
                  <c:v>93188</c:v>
                </c:pt>
                <c:pt idx="161004">
                  <c:v>93188</c:v>
                </c:pt>
                <c:pt idx="161005">
                  <c:v>93188</c:v>
                </c:pt>
                <c:pt idx="161006">
                  <c:v>93188</c:v>
                </c:pt>
                <c:pt idx="161007">
                  <c:v>93188</c:v>
                </c:pt>
                <c:pt idx="161008">
                  <c:v>93188</c:v>
                </c:pt>
                <c:pt idx="161009">
                  <c:v>93188</c:v>
                </c:pt>
                <c:pt idx="161010">
                  <c:v>93188</c:v>
                </c:pt>
                <c:pt idx="161011">
                  <c:v>93188</c:v>
                </c:pt>
                <c:pt idx="161012">
                  <c:v>93188</c:v>
                </c:pt>
                <c:pt idx="161013">
                  <c:v>93188</c:v>
                </c:pt>
                <c:pt idx="161014">
                  <c:v>93188</c:v>
                </c:pt>
                <c:pt idx="161015">
                  <c:v>93188</c:v>
                </c:pt>
                <c:pt idx="161016">
                  <c:v>93188</c:v>
                </c:pt>
                <c:pt idx="161017">
                  <c:v>93188</c:v>
                </c:pt>
                <c:pt idx="161018">
                  <c:v>93188</c:v>
                </c:pt>
                <c:pt idx="161019">
                  <c:v>93188</c:v>
                </c:pt>
                <c:pt idx="161020">
                  <c:v>93188</c:v>
                </c:pt>
                <c:pt idx="161021">
                  <c:v>93188</c:v>
                </c:pt>
                <c:pt idx="161022">
                  <c:v>93188</c:v>
                </c:pt>
                <c:pt idx="161023">
                  <c:v>93188</c:v>
                </c:pt>
                <c:pt idx="161024">
                  <c:v>93188</c:v>
                </c:pt>
                <c:pt idx="161025">
                  <c:v>93188</c:v>
                </c:pt>
                <c:pt idx="161026">
                  <c:v>93188</c:v>
                </c:pt>
                <c:pt idx="161027">
                  <c:v>93188</c:v>
                </c:pt>
                <c:pt idx="161028">
                  <c:v>93188</c:v>
                </c:pt>
                <c:pt idx="161029">
                  <c:v>93188</c:v>
                </c:pt>
                <c:pt idx="161030">
                  <c:v>93188</c:v>
                </c:pt>
                <c:pt idx="161031">
                  <c:v>93188</c:v>
                </c:pt>
                <c:pt idx="161032">
                  <c:v>93188</c:v>
                </c:pt>
                <c:pt idx="161033">
                  <c:v>93188</c:v>
                </c:pt>
                <c:pt idx="161034">
                  <c:v>93188</c:v>
                </c:pt>
                <c:pt idx="161035">
                  <c:v>93188</c:v>
                </c:pt>
                <c:pt idx="161036">
                  <c:v>93188</c:v>
                </c:pt>
                <c:pt idx="161037">
                  <c:v>93188</c:v>
                </c:pt>
                <c:pt idx="161038">
                  <c:v>93188</c:v>
                </c:pt>
                <c:pt idx="161039">
                  <c:v>93188</c:v>
                </c:pt>
                <c:pt idx="161040">
                  <c:v>93188</c:v>
                </c:pt>
                <c:pt idx="161041">
                  <c:v>93188</c:v>
                </c:pt>
                <c:pt idx="161042">
                  <c:v>93188</c:v>
                </c:pt>
                <c:pt idx="161043">
                  <c:v>93188</c:v>
                </c:pt>
                <c:pt idx="161044">
                  <c:v>93188</c:v>
                </c:pt>
                <c:pt idx="161045">
                  <c:v>93188</c:v>
                </c:pt>
                <c:pt idx="161046">
                  <c:v>93188</c:v>
                </c:pt>
                <c:pt idx="161047">
                  <c:v>93188</c:v>
                </c:pt>
                <c:pt idx="161048">
                  <c:v>93188</c:v>
                </c:pt>
                <c:pt idx="161049">
                  <c:v>93188</c:v>
                </c:pt>
                <c:pt idx="161050">
                  <c:v>93188</c:v>
                </c:pt>
                <c:pt idx="161051">
                  <c:v>93188</c:v>
                </c:pt>
                <c:pt idx="161052">
                  <c:v>93188</c:v>
                </c:pt>
                <c:pt idx="161053">
                  <c:v>93188</c:v>
                </c:pt>
                <c:pt idx="161054">
                  <c:v>93188</c:v>
                </c:pt>
                <c:pt idx="161055">
                  <c:v>93188</c:v>
                </c:pt>
                <c:pt idx="161056">
                  <c:v>93188</c:v>
                </c:pt>
                <c:pt idx="161057">
                  <c:v>93188</c:v>
                </c:pt>
                <c:pt idx="161058">
                  <c:v>93188</c:v>
                </c:pt>
                <c:pt idx="161059">
                  <c:v>93188</c:v>
                </c:pt>
                <c:pt idx="161060">
                  <c:v>93188</c:v>
                </c:pt>
                <c:pt idx="161061">
                  <c:v>93188</c:v>
                </c:pt>
                <c:pt idx="161062">
                  <c:v>93188</c:v>
                </c:pt>
                <c:pt idx="161063">
                  <c:v>93188</c:v>
                </c:pt>
                <c:pt idx="161064">
                  <c:v>93188</c:v>
                </c:pt>
                <c:pt idx="161065">
                  <c:v>93188</c:v>
                </c:pt>
                <c:pt idx="161066">
                  <c:v>93188</c:v>
                </c:pt>
                <c:pt idx="161067">
                  <c:v>93188</c:v>
                </c:pt>
                <c:pt idx="161068">
                  <c:v>93188</c:v>
                </c:pt>
                <c:pt idx="161069">
                  <c:v>93188</c:v>
                </c:pt>
                <c:pt idx="161070">
                  <c:v>93188</c:v>
                </c:pt>
                <c:pt idx="161071">
                  <c:v>93188</c:v>
                </c:pt>
                <c:pt idx="161072">
                  <c:v>93188</c:v>
                </c:pt>
                <c:pt idx="161073">
                  <c:v>93188</c:v>
                </c:pt>
                <c:pt idx="161074">
                  <c:v>93188</c:v>
                </c:pt>
                <c:pt idx="161075">
                  <c:v>93188</c:v>
                </c:pt>
                <c:pt idx="161076">
                  <c:v>93188</c:v>
                </c:pt>
                <c:pt idx="161077">
                  <c:v>93188</c:v>
                </c:pt>
                <c:pt idx="161078">
                  <c:v>93188</c:v>
                </c:pt>
                <c:pt idx="161079">
                  <c:v>93188</c:v>
                </c:pt>
                <c:pt idx="161080">
                  <c:v>93188</c:v>
                </c:pt>
                <c:pt idx="161081">
                  <c:v>93188</c:v>
                </c:pt>
                <c:pt idx="161082">
                  <c:v>93188</c:v>
                </c:pt>
                <c:pt idx="161083">
                  <c:v>93188</c:v>
                </c:pt>
                <c:pt idx="161084">
                  <c:v>93188</c:v>
                </c:pt>
                <c:pt idx="161085">
                  <c:v>93188</c:v>
                </c:pt>
                <c:pt idx="161086">
                  <c:v>93188</c:v>
                </c:pt>
                <c:pt idx="161087">
                  <c:v>93188</c:v>
                </c:pt>
                <c:pt idx="161088">
                  <c:v>93188</c:v>
                </c:pt>
                <c:pt idx="161089">
                  <c:v>93188</c:v>
                </c:pt>
                <c:pt idx="161090">
                  <c:v>93188</c:v>
                </c:pt>
                <c:pt idx="161091">
                  <c:v>93188</c:v>
                </c:pt>
                <c:pt idx="161092">
                  <c:v>93188</c:v>
                </c:pt>
                <c:pt idx="161093">
                  <c:v>93188</c:v>
                </c:pt>
                <c:pt idx="161094">
                  <c:v>93188</c:v>
                </c:pt>
                <c:pt idx="161095">
                  <c:v>93188</c:v>
                </c:pt>
                <c:pt idx="161096">
                  <c:v>93188</c:v>
                </c:pt>
                <c:pt idx="161097">
                  <c:v>93188</c:v>
                </c:pt>
                <c:pt idx="161098">
                  <c:v>93188</c:v>
                </c:pt>
                <c:pt idx="161099">
                  <c:v>93188</c:v>
                </c:pt>
                <c:pt idx="161100">
                  <c:v>93188</c:v>
                </c:pt>
                <c:pt idx="161101">
                  <c:v>93188</c:v>
                </c:pt>
                <c:pt idx="161102">
                  <c:v>93188</c:v>
                </c:pt>
                <c:pt idx="161103">
                  <c:v>93188</c:v>
                </c:pt>
                <c:pt idx="161104">
                  <c:v>93188</c:v>
                </c:pt>
                <c:pt idx="161105">
                  <c:v>93188</c:v>
                </c:pt>
                <c:pt idx="161106">
                  <c:v>93188</c:v>
                </c:pt>
                <c:pt idx="161107">
                  <c:v>93188</c:v>
                </c:pt>
                <c:pt idx="161108">
                  <c:v>93188</c:v>
                </c:pt>
                <c:pt idx="161109">
                  <c:v>93188</c:v>
                </c:pt>
                <c:pt idx="161110">
                  <c:v>93188</c:v>
                </c:pt>
                <c:pt idx="161111">
                  <c:v>93188</c:v>
                </c:pt>
                <c:pt idx="161112">
                  <c:v>93188</c:v>
                </c:pt>
                <c:pt idx="161113">
                  <c:v>93188</c:v>
                </c:pt>
                <c:pt idx="161114">
                  <c:v>93188</c:v>
                </c:pt>
                <c:pt idx="161115">
                  <c:v>93188</c:v>
                </c:pt>
                <c:pt idx="161116">
                  <c:v>93188</c:v>
                </c:pt>
                <c:pt idx="161117">
                  <c:v>93188</c:v>
                </c:pt>
                <c:pt idx="161118">
                  <c:v>93188</c:v>
                </c:pt>
                <c:pt idx="161119">
                  <c:v>93188</c:v>
                </c:pt>
                <c:pt idx="161120">
                  <c:v>93188</c:v>
                </c:pt>
                <c:pt idx="161121">
                  <c:v>93188</c:v>
                </c:pt>
                <c:pt idx="161122">
                  <c:v>93188</c:v>
                </c:pt>
                <c:pt idx="161123">
                  <c:v>93188</c:v>
                </c:pt>
                <c:pt idx="161124">
                  <c:v>93188</c:v>
                </c:pt>
                <c:pt idx="161125">
                  <c:v>93188</c:v>
                </c:pt>
                <c:pt idx="161126">
                  <c:v>93188</c:v>
                </c:pt>
                <c:pt idx="161127">
                  <c:v>93188</c:v>
                </c:pt>
                <c:pt idx="161128">
                  <c:v>93188</c:v>
                </c:pt>
                <c:pt idx="161129">
                  <c:v>93188</c:v>
                </c:pt>
                <c:pt idx="161130">
                  <c:v>93188</c:v>
                </c:pt>
                <c:pt idx="161131">
                  <c:v>93188</c:v>
                </c:pt>
                <c:pt idx="161132">
                  <c:v>93188</c:v>
                </c:pt>
                <c:pt idx="161133">
                  <c:v>93188</c:v>
                </c:pt>
                <c:pt idx="161134">
                  <c:v>93188</c:v>
                </c:pt>
                <c:pt idx="161135">
                  <c:v>93188</c:v>
                </c:pt>
                <c:pt idx="161136">
                  <c:v>93188</c:v>
                </c:pt>
                <c:pt idx="161137">
                  <c:v>93188</c:v>
                </c:pt>
                <c:pt idx="161138">
                  <c:v>93188</c:v>
                </c:pt>
                <c:pt idx="161139">
                  <c:v>93188</c:v>
                </c:pt>
                <c:pt idx="161140">
                  <c:v>93188</c:v>
                </c:pt>
                <c:pt idx="161141">
                  <c:v>93188</c:v>
                </c:pt>
                <c:pt idx="161142">
                  <c:v>93188</c:v>
                </c:pt>
                <c:pt idx="161143">
                  <c:v>93188</c:v>
                </c:pt>
                <c:pt idx="161144">
                  <c:v>93188</c:v>
                </c:pt>
                <c:pt idx="161145">
                  <c:v>93188</c:v>
                </c:pt>
                <c:pt idx="161146">
                  <c:v>93188</c:v>
                </c:pt>
                <c:pt idx="161147">
                  <c:v>93188</c:v>
                </c:pt>
                <c:pt idx="161148">
                  <c:v>93188</c:v>
                </c:pt>
                <c:pt idx="161149">
                  <c:v>93188</c:v>
                </c:pt>
                <c:pt idx="161150">
                  <c:v>93188</c:v>
                </c:pt>
                <c:pt idx="161151">
                  <c:v>93188</c:v>
                </c:pt>
                <c:pt idx="161152">
                  <c:v>93188</c:v>
                </c:pt>
                <c:pt idx="161153">
                  <c:v>93188</c:v>
                </c:pt>
                <c:pt idx="161154">
                  <c:v>93188</c:v>
                </c:pt>
                <c:pt idx="161155">
                  <c:v>93188</c:v>
                </c:pt>
                <c:pt idx="161156">
                  <c:v>93188</c:v>
                </c:pt>
                <c:pt idx="161157">
                  <c:v>93188</c:v>
                </c:pt>
                <c:pt idx="161158">
                  <c:v>93188</c:v>
                </c:pt>
                <c:pt idx="161159">
                  <c:v>93188</c:v>
                </c:pt>
                <c:pt idx="161160">
                  <c:v>93188</c:v>
                </c:pt>
                <c:pt idx="161161">
                  <c:v>93188</c:v>
                </c:pt>
                <c:pt idx="161162">
                  <c:v>93188</c:v>
                </c:pt>
                <c:pt idx="161163">
                  <c:v>93188</c:v>
                </c:pt>
                <c:pt idx="161164">
                  <c:v>93188</c:v>
                </c:pt>
                <c:pt idx="161165">
                  <c:v>93188</c:v>
                </c:pt>
                <c:pt idx="161166">
                  <c:v>93188</c:v>
                </c:pt>
                <c:pt idx="161167">
                  <c:v>93188</c:v>
                </c:pt>
                <c:pt idx="161168">
                  <c:v>93188</c:v>
                </c:pt>
                <c:pt idx="161169">
                  <c:v>93188</c:v>
                </c:pt>
                <c:pt idx="161170">
                  <c:v>93188</c:v>
                </c:pt>
                <c:pt idx="161171">
                  <c:v>93188</c:v>
                </c:pt>
                <c:pt idx="161172">
                  <c:v>93188</c:v>
                </c:pt>
                <c:pt idx="161173">
                  <c:v>93188</c:v>
                </c:pt>
                <c:pt idx="161174">
                  <c:v>93188</c:v>
                </c:pt>
                <c:pt idx="161175">
                  <c:v>93188</c:v>
                </c:pt>
                <c:pt idx="161176">
                  <c:v>93188</c:v>
                </c:pt>
                <c:pt idx="161177">
                  <c:v>93188</c:v>
                </c:pt>
                <c:pt idx="161178">
                  <c:v>93188</c:v>
                </c:pt>
                <c:pt idx="161179">
                  <c:v>93188</c:v>
                </c:pt>
                <c:pt idx="161180">
                  <c:v>93188</c:v>
                </c:pt>
                <c:pt idx="161181">
                  <c:v>93188</c:v>
                </c:pt>
                <c:pt idx="161182">
                  <c:v>93188</c:v>
                </c:pt>
                <c:pt idx="161183">
                  <c:v>93188</c:v>
                </c:pt>
                <c:pt idx="161184">
                  <c:v>93188</c:v>
                </c:pt>
                <c:pt idx="161185">
                  <c:v>93188</c:v>
                </c:pt>
                <c:pt idx="161186">
                  <c:v>93188</c:v>
                </c:pt>
                <c:pt idx="161187">
                  <c:v>93188</c:v>
                </c:pt>
                <c:pt idx="161188">
                  <c:v>93188</c:v>
                </c:pt>
                <c:pt idx="161189">
                  <c:v>93188</c:v>
                </c:pt>
                <c:pt idx="161190">
                  <c:v>93188</c:v>
                </c:pt>
                <c:pt idx="161191">
                  <c:v>93188</c:v>
                </c:pt>
                <c:pt idx="161192">
                  <c:v>93188</c:v>
                </c:pt>
                <c:pt idx="161193">
                  <c:v>93188</c:v>
                </c:pt>
                <c:pt idx="161194">
                  <c:v>93188</c:v>
                </c:pt>
                <c:pt idx="161195">
                  <c:v>93188</c:v>
                </c:pt>
                <c:pt idx="161196">
                  <c:v>93188</c:v>
                </c:pt>
                <c:pt idx="161197">
                  <c:v>93188</c:v>
                </c:pt>
                <c:pt idx="161198">
                  <c:v>93188</c:v>
                </c:pt>
                <c:pt idx="161199">
                  <c:v>93188</c:v>
                </c:pt>
                <c:pt idx="161200">
                  <c:v>93188</c:v>
                </c:pt>
                <c:pt idx="161201">
                  <c:v>93188</c:v>
                </c:pt>
                <c:pt idx="161202">
                  <c:v>93188</c:v>
                </c:pt>
                <c:pt idx="161203">
                  <c:v>93188</c:v>
                </c:pt>
                <c:pt idx="161204">
                  <c:v>93188</c:v>
                </c:pt>
                <c:pt idx="161205">
                  <c:v>93188</c:v>
                </c:pt>
                <c:pt idx="161206">
                  <c:v>93188</c:v>
                </c:pt>
                <c:pt idx="161207">
                  <c:v>93188</c:v>
                </c:pt>
                <c:pt idx="161208">
                  <c:v>93188</c:v>
                </c:pt>
                <c:pt idx="161209">
                  <c:v>93188</c:v>
                </c:pt>
                <c:pt idx="161210">
                  <c:v>93188</c:v>
                </c:pt>
                <c:pt idx="161211">
                  <c:v>93188</c:v>
                </c:pt>
                <c:pt idx="161212">
                  <c:v>93188</c:v>
                </c:pt>
                <c:pt idx="161213">
                  <c:v>93188</c:v>
                </c:pt>
                <c:pt idx="161214">
                  <c:v>93188</c:v>
                </c:pt>
                <c:pt idx="161215">
                  <c:v>93188</c:v>
                </c:pt>
                <c:pt idx="161216">
                  <c:v>93188</c:v>
                </c:pt>
                <c:pt idx="161217">
                  <c:v>93188</c:v>
                </c:pt>
                <c:pt idx="161218">
                  <c:v>93188</c:v>
                </c:pt>
                <c:pt idx="161219">
                  <c:v>93188</c:v>
                </c:pt>
                <c:pt idx="161220">
                  <c:v>93188</c:v>
                </c:pt>
                <c:pt idx="161221">
                  <c:v>93188</c:v>
                </c:pt>
                <c:pt idx="161222">
                  <c:v>93188</c:v>
                </c:pt>
                <c:pt idx="161223">
                  <c:v>93188</c:v>
                </c:pt>
                <c:pt idx="161224">
                  <c:v>93188</c:v>
                </c:pt>
                <c:pt idx="161225">
                  <c:v>93188</c:v>
                </c:pt>
                <c:pt idx="161226">
                  <c:v>93188</c:v>
                </c:pt>
                <c:pt idx="161227">
                  <c:v>93188</c:v>
                </c:pt>
                <c:pt idx="161228">
                  <c:v>93188</c:v>
                </c:pt>
                <c:pt idx="161229">
                  <c:v>93188</c:v>
                </c:pt>
                <c:pt idx="161230">
                  <c:v>93188</c:v>
                </c:pt>
                <c:pt idx="161231">
                  <c:v>93188</c:v>
                </c:pt>
                <c:pt idx="161232">
                  <c:v>93188</c:v>
                </c:pt>
                <c:pt idx="161233">
                  <c:v>93188</c:v>
                </c:pt>
                <c:pt idx="161234">
                  <c:v>93188</c:v>
                </c:pt>
                <c:pt idx="161235">
                  <c:v>93188</c:v>
                </c:pt>
                <c:pt idx="161236">
                  <c:v>93188</c:v>
                </c:pt>
                <c:pt idx="161237">
                  <c:v>93188</c:v>
                </c:pt>
                <c:pt idx="161238">
                  <c:v>93188</c:v>
                </c:pt>
                <c:pt idx="161239">
                  <c:v>93188</c:v>
                </c:pt>
                <c:pt idx="161240">
                  <c:v>93188</c:v>
                </c:pt>
                <c:pt idx="161241">
                  <c:v>93188</c:v>
                </c:pt>
                <c:pt idx="161242">
                  <c:v>93188</c:v>
                </c:pt>
                <c:pt idx="161243">
                  <c:v>93188</c:v>
                </c:pt>
                <c:pt idx="161244">
                  <c:v>93188</c:v>
                </c:pt>
                <c:pt idx="161245">
                  <c:v>93188</c:v>
                </c:pt>
                <c:pt idx="161246">
                  <c:v>93188</c:v>
                </c:pt>
                <c:pt idx="161247">
                  <c:v>93188</c:v>
                </c:pt>
                <c:pt idx="161248">
                  <c:v>93188</c:v>
                </c:pt>
                <c:pt idx="161249">
                  <c:v>93188</c:v>
                </c:pt>
                <c:pt idx="161250">
                  <c:v>93188</c:v>
                </c:pt>
                <c:pt idx="161251">
                  <c:v>93188</c:v>
                </c:pt>
                <c:pt idx="161252">
                  <c:v>93188</c:v>
                </c:pt>
                <c:pt idx="161253">
                  <c:v>93188</c:v>
                </c:pt>
                <c:pt idx="161254">
                  <c:v>93188</c:v>
                </c:pt>
                <c:pt idx="161255">
                  <c:v>93188</c:v>
                </c:pt>
                <c:pt idx="161256">
                  <c:v>93188</c:v>
                </c:pt>
                <c:pt idx="161257">
                  <c:v>93188</c:v>
                </c:pt>
                <c:pt idx="161258">
                  <c:v>93188</c:v>
                </c:pt>
                <c:pt idx="161259">
                  <c:v>93188</c:v>
                </c:pt>
                <c:pt idx="161260">
                  <c:v>93188</c:v>
                </c:pt>
                <c:pt idx="161261">
                  <c:v>93188</c:v>
                </c:pt>
                <c:pt idx="161262">
                  <c:v>93188</c:v>
                </c:pt>
                <c:pt idx="161263">
                  <c:v>93188</c:v>
                </c:pt>
                <c:pt idx="161264">
                  <c:v>93188</c:v>
                </c:pt>
                <c:pt idx="161265">
                  <c:v>93188</c:v>
                </c:pt>
                <c:pt idx="161266">
                  <c:v>93188</c:v>
                </c:pt>
                <c:pt idx="161267">
                  <c:v>93188</c:v>
                </c:pt>
                <c:pt idx="161268">
                  <c:v>93188</c:v>
                </c:pt>
                <c:pt idx="161269">
                  <c:v>93188</c:v>
                </c:pt>
                <c:pt idx="161270">
                  <c:v>93188</c:v>
                </c:pt>
                <c:pt idx="161271">
                  <c:v>93188</c:v>
                </c:pt>
                <c:pt idx="161272">
                  <c:v>93188</c:v>
                </c:pt>
                <c:pt idx="161273">
                  <c:v>93188</c:v>
                </c:pt>
                <c:pt idx="161274">
                  <c:v>93188</c:v>
                </c:pt>
                <c:pt idx="161275">
                  <c:v>93188</c:v>
                </c:pt>
                <c:pt idx="161276">
                  <c:v>93188</c:v>
                </c:pt>
                <c:pt idx="161277">
                  <c:v>93188</c:v>
                </c:pt>
                <c:pt idx="161278">
                  <c:v>93188</c:v>
                </c:pt>
                <c:pt idx="161279">
                  <c:v>93188</c:v>
                </c:pt>
                <c:pt idx="161280">
                  <c:v>93188</c:v>
                </c:pt>
                <c:pt idx="161281">
                  <c:v>93188</c:v>
                </c:pt>
                <c:pt idx="161282">
                  <c:v>93188</c:v>
                </c:pt>
                <c:pt idx="161283">
                  <c:v>93188</c:v>
                </c:pt>
                <c:pt idx="161284">
                  <c:v>93188</c:v>
                </c:pt>
                <c:pt idx="161285">
                  <c:v>93188</c:v>
                </c:pt>
                <c:pt idx="161286">
                  <c:v>93188</c:v>
                </c:pt>
                <c:pt idx="161287">
                  <c:v>93188</c:v>
                </c:pt>
                <c:pt idx="161288">
                  <c:v>93188</c:v>
                </c:pt>
                <c:pt idx="161289">
                  <c:v>93188</c:v>
                </c:pt>
                <c:pt idx="161290">
                  <c:v>93188</c:v>
                </c:pt>
                <c:pt idx="161291">
                  <c:v>93188</c:v>
                </c:pt>
                <c:pt idx="161292">
                  <c:v>93188</c:v>
                </c:pt>
                <c:pt idx="161293">
                  <c:v>93188</c:v>
                </c:pt>
                <c:pt idx="161294">
                  <c:v>93188</c:v>
                </c:pt>
                <c:pt idx="161295">
                  <c:v>93188</c:v>
                </c:pt>
                <c:pt idx="161296">
                  <c:v>93188</c:v>
                </c:pt>
                <c:pt idx="161297">
                  <c:v>93188</c:v>
                </c:pt>
                <c:pt idx="161298">
                  <c:v>93188</c:v>
                </c:pt>
                <c:pt idx="161299">
                  <c:v>93188</c:v>
                </c:pt>
                <c:pt idx="161300">
                  <c:v>93188</c:v>
                </c:pt>
                <c:pt idx="161301">
                  <c:v>93188</c:v>
                </c:pt>
                <c:pt idx="161302">
                  <c:v>93188</c:v>
                </c:pt>
                <c:pt idx="161303">
                  <c:v>93188</c:v>
                </c:pt>
                <c:pt idx="161304">
                  <c:v>93188</c:v>
                </c:pt>
                <c:pt idx="161305">
                  <c:v>93188</c:v>
                </c:pt>
                <c:pt idx="161306">
                  <c:v>93188</c:v>
                </c:pt>
                <c:pt idx="161307">
                  <c:v>93188</c:v>
                </c:pt>
                <c:pt idx="161308">
                  <c:v>93188</c:v>
                </c:pt>
                <c:pt idx="161309">
                  <c:v>93188</c:v>
                </c:pt>
                <c:pt idx="161310">
                  <c:v>93188</c:v>
                </c:pt>
                <c:pt idx="161311">
                  <c:v>93188</c:v>
                </c:pt>
                <c:pt idx="161312">
                  <c:v>93188</c:v>
                </c:pt>
                <c:pt idx="161313">
                  <c:v>93188</c:v>
                </c:pt>
                <c:pt idx="161314">
                  <c:v>93188</c:v>
                </c:pt>
                <c:pt idx="161315">
                  <c:v>93188</c:v>
                </c:pt>
                <c:pt idx="161316">
                  <c:v>93188</c:v>
                </c:pt>
                <c:pt idx="161317">
                  <c:v>93188</c:v>
                </c:pt>
                <c:pt idx="161318">
                  <c:v>93188</c:v>
                </c:pt>
                <c:pt idx="161319">
                  <c:v>93188</c:v>
                </c:pt>
                <c:pt idx="161320">
                  <c:v>93188</c:v>
                </c:pt>
                <c:pt idx="161321">
                  <c:v>93188</c:v>
                </c:pt>
                <c:pt idx="161322">
                  <c:v>93188</c:v>
                </c:pt>
                <c:pt idx="161323">
                  <c:v>93188</c:v>
                </c:pt>
                <c:pt idx="161324">
                  <c:v>93188</c:v>
                </c:pt>
                <c:pt idx="161325">
                  <c:v>93188</c:v>
                </c:pt>
                <c:pt idx="161326">
                  <c:v>93188</c:v>
                </c:pt>
                <c:pt idx="161327">
                  <c:v>93188</c:v>
                </c:pt>
                <c:pt idx="161328">
                  <c:v>93188</c:v>
                </c:pt>
                <c:pt idx="161329">
                  <c:v>93188</c:v>
                </c:pt>
                <c:pt idx="161330">
                  <c:v>93188</c:v>
                </c:pt>
                <c:pt idx="161331">
                  <c:v>93188</c:v>
                </c:pt>
                <c:pt idx="161332">
                  <c:v>93188</c:v>
                </c:pt>
                <c:pt idx="161333">
                  <c:v>93188</c:v>
                </c:pt>
                <c:pt idx="161334">
                  <c:v>93188</c:v>
                </c:pt>
                <c:pt idx="161335">
                  <c:v>93188</c:v>
                </c:pt>
                <c:pt idx="161336">
                  <c:v>93188</c:v>
                </c:pt>
                <c:pt idx="161337">
                  <c:v>93188</c:v>
                </c:pt>
                <c:pt idx="161338">
                  <c:v>93188</c:v>
                </c:pt>
                <c:pt idx="161339">
                  <c:v>93188</c:v>
                </c:pt>
                <c:pt idx="161340">
                  <c:v>93188</c:v>
                </c:pt>
                <c:pt idx="161341">
                  <c:v>93188</c:v>
                </c:pt>
                <c:pt idx="161342">
                  <c:v>93188</c:v>
                </c:pt>
                <c:pt idx="161343">
                  <c:v>93188</c:v>
                </c:pt>
                <c:pt idx="161344">
                  <c:v>93188</c:v>
                </c:pt>
                <c:pt idx="161345">
                  <c:v>93188</c:v>
                </c:pt>
                <c:pt idx="161346">
                  <c:v>93188</c:v>
                </c:pt>
                <c:pt idx="161347">
                  <c:v>93188</c:v>
                </c:pt>
                <c:pt idx="161348">
                  <c:v>93188</c:v>
                </c:pt>
                <c:pt idx="161349">
                  <c:v>93188</c:v>
                </c:pt>
                <c:pt idx="161350">
                  <c:v>93188</c:v>
                </c:pt>
                <c:pt idx="161351">
                  <c:v>93188</c:v>
                </c:pt>
                <c:pt idx="161352">
                  <c:v>93188</c:v>
                </c:pt>
                <c:pt idx="161353">
                  <c:v>93188</c:v>
                </c:pt>
                <c:pt idx="161354">
                  <c:v>93188</c:v>
                </c:pt>
                <c:pt idx="161355">
                  <c:v>93188</c:v>
                </c:pt>
                <c:pt idx="161356">
                  <c:v>93188</c:v>
                </c:pt>
                <c:pt idx="161357">
                  <c:v>93188</c:v>
                </c:pt>
                <c:pt idx="161358">
                  <c:v>93188</c:v>
                </c:pt>
                <c:pt idx="161359">
                  <c:v>93188</c:v>
                </c:pt>
                <c:pt idx="161360">
                  <c:v>93188</c:v>
                </c:pt>
                <c:pt idx="161361">
                  <c:v>93188</c:v>
                </c:pt>
                <c:pt idx="161362">
                  <c:v>93188</c:v>
                </c:pt>
                <c:pt idx="161363">
                  <c:v>93188</c:v>
                </c:pt>
                <c:pt idx="161364">
                  <c:v>93188</c:v>
                </c:pt>
                <c:pt idx="161365">
                  <c:v>93188</c:v>
                </c:pt>
                <c:pt idx="161366">
                  <c:v>93188</c:v>
                </c:pt>
                <c:pt idx="161367">
                  <c:v>93188</c:v>
                </c:pt>
                <c:pt idx="161368">
                  <c:v>93188</c:v>
                </c:pt>
                <c:pt idx="161369">
                  <c:v>93188</c:v>
                </c:pt>
                <c:pt idx="161370">
                  <c:v>93188</c:v>
                </c:pt>
                <c:pt idx="161371">
                  <c:v>93188</c:v>
                </c:pt>
                <c:pt idx="161372">
                  <c:v>93188</c:v>
                </c:pt>
                <c:pt idx="161373">
                  <c:v>93188</c:v>
                </c:pt>
                <c:pt idx="161374">
                  <c:v>93188</c:v>
                </c:pt>
                <c:pt idx="161375">
                  <c:v>93188</c:v>
                </c:pt>
                <c:pt idx="161376">
                  <c:v>93188</c:v>
                </c:pt>
                <c:pt idx="161377">
                  <c:v>93188</c:v>
                </c:pt>
                <c:pt idx="161378">
                  <c:v>93188</c:v>
                </c:pt>
                <c:pt idx="161379">
                  <c:v>93188</c:v>
                </c:pt>
                <c:pt idx="161380">
                  <c:v>93188</c:v>
                </c:pt>
                <c:pt idx="161381">
                  <c:v>93188</c:v>
                </c:pt>
                <c:pt idx="161382">
                  <c:v>93188</c:v>
                </c:pt>
                <c:pt idx="161383">
                  <c:v>93188</c:v>
                </c:pt>
                <c:pt idx="161384">
                  <c:v>93188</c:v>
                </c:pt>
                <c:pt idx="161385">
                  <c:v>93188</c:v>
                </c:pt>
                <c:pt idx="161386">
                  <c:v>93188</c:v>
                </c:pt>
                <c:pt idx="161387">
                  <c:v>93188</c:v>
                </c:pt>
                <c:pt idx="161388">
                  <c:v>93188</c:v>
                </c:pt>
                <c:pt idx="161389">
                  <c:v>93188</c:v>
                </c:pt>
                <c:pt idx="161390">
                  <c:v>93188</c:v>
                </c:pt>
                <c:pt idx="161391">
                  <c:v>93188</c:v>
                </c:pt>
                <c:pt idx="161392">
                  <c:v>93188</c:v>
                </c:pt>
                <c:pt idx="161393">
                  <c:v>93188</c:v>
                </c:pt>
                <c:pt idx="161394">
                  <c:v>93188</c:v>
                </c:pt>
                <c:pt idx="161395">
                  <c:v>93188</c:v>
                </c:pt>
                <c:pt idx="161396">
                  <c:v>93188</c:v>
                </c:pt>
                <c:pt idx="161397">
                  <c:v>93188</c:v>
                </c:pt>
                <c:pt idx="161398">
                  <c:v>93188</c:v>
                </c:pt>
                <c:pt idx="161399">
                  <c:v>93188</c:v>
                </c:pt>
                <c:pt idx="161400">
                  <c:v>93188</c:v>
                </c:pt>
                <c:pt idx="161401">
                  <c:v>93188</c:v>
                </c:pt>
                <c:pt idx="161402">
                  <c:v>93188</c:v>
                </c:pt>
                <c:pt idx="161403">
                  <c:v>93188</c:v>
                </c:pt>
                <c:pt idx="161404">
                  <c:v>93188</c:v>
                </c:pt>
                <c:pt idx="161405">
                  <c:v>93188</c:v>
                </c:pt>
                <c:pt idx="161406">
                  <c:v>93188</c:v>
                </c:pt>
                <c:pt idx="161407">
                  <c:v>93188</c:v>
                </c:pt>
                <c:pt idx="161408">
                  <c:v>93188</c:v>
                </c:pt>
                <c:pt idx="161409">
                  <c:v>93188</c:v>
                </c:pt>
                <c:pt idx="161410">
                  <c:v>93188</c:v>
                </c:pt>
                <c:pt idx="161411">
                  <c:v>93188</c:v>
                </c:pt>
                <c:pt idx="161412">
                  <c:v>93188</c:v>
                </c:pt>
                <c:pt idx="161413">
                  <c:v>93188</c:v>
                </c:pt>
                <c:pt idx="161414">
                  <c:v>93188</c:v>
                </c:pt>
                <c:pt idx="161415">
                  <c:v>93188</c:v>
                </c:pt>
                <c:pt idx="161416">
                  <c:v>93188</c:v>
                </c:pt>
                <c:pt idx="161417">
                  <c:v>93188</c:v>
                </c:pt>
                <c:pt idx="161418">
                  <c:v>93188</c:v>
                </c:pt>
                <c:pt idx="161419">
                  <c:v>93188</c:v>
                </c:pt>
                <c:pt idx="161420">
                  <c:v>93188</c:v>
                </c:pt>
                <c:pt idx="161421">
                  <c:v>93188</c:v>
                </c:pt>
                <c:pt idx="161422">
                  <c:v>93188</c:v>
                </c:pt>
                <c:pt idx="161423">
                  <c:v>93188</c:v>
                </c:pt>
                <c:pt idx="161424">
                  <c:v>93188</c:v>
                </c:pt>
                <c:pt idx="161425">
                  <c:v>93188</c:v>
                </c:pt>
                <c:pt idx="161426">
                  <c:v>93188</c:v>
                </c:pt>
                <c:pt idx="161427">
                  <c:v>93188</c:v>
                </c:pt>
                <c:pt idx="161428">
                  <c:v>93188</c:v>
                </c:pt>
                <c:pt idx="161429">
                  <c:v>93188</c:v>
                </c:pt>
                <c:pt idx="161430">
                  <c:v>93188</c:v>
                </c:pt>
                <c:pt idx="161431">
                  <c:v>93188</c:v>
                </c:pt>
                <c:pt idx="161432">
                  <c:v>93188</c:v>
                </c:pt>
                <c:pt idx="161433">
                  <c:v>93188</c:v>
                </c:pt>
                <c:pt idx="161434">
                  <c:v>93188</c:v>
                </c:pt>
                <c:pt idx="161435">
                  <c:v>93188</c:v>
                </c:pt>
                <c:pt idx="161436">
                  <c:v>93188</c:v>
                </c:pt>
                <c:pt idx="161437">
                  <c:v>93188</c:v>
                </c:pt>
                <c:pt idx="161438">
                  <c:v>93188</c:v>
                </c:pt>
                <c:pt idx="161439">
                  <c:v>93188</c:v>
                </c:pt>
                <c:pt idx="161440">
                  <c:v>93188</c:v>
                </c:pt>
                <c:pt idx="161441">
                  <c:v>93188</c:v>
                </c:pt>
                <c:pt idx="161442">
                  <c:v>93188</c:v>
                </c:pt>
                <c:pt idx="161443">
                  <c:v>93188</c:v>
                </c:pt>
                <c:pt idx="161444">
                  <c:v>93188</c:v>
                </c:pt>
                <c:pt idx="161445">
                  <c:v>93188</c:v>
                </c:pt>
                <c:pt idx="161446">
                  <c:v>93188</c:v>
                </c:pt>
                <c:pt idx="161447">
                  <c:v>93188</c:v>
                </c:pt>
                <c:pt idx="161448">
                  <c:v>93188</c:v>
                </c:pt>
                <c:pt idx="161449">
                  <c:v>93188</c:v>
                </c:pt>
                <c:pt idx="161450">
                  <c:v>93188</c:v>
                </c:pt>
                <c:pt idx="161451">
                  <c:v>93188</c:v>
                </c:pt>
                <c:pt idx="161452">
                  <c:v>93188</c:v>
                </c:pt>
                <c:pt idx="161453">
                  <c:v>93188</c:v>
                </c:pt>
                <c:pt idx="161454">
                  <c:v>93188</c:v>
                </c:pt>
                <c:pt idx="161455">
                  <c:v>93188</c:v>
                </c:pt>
                <c:pt idx="161456">
                  <c:v>93188</c:v>
                </c:pt>
                <c:pt idx="161457">
                  <c:v>93188</c:v>
                </c:pt>
                <c:pt idx="161458">
                  <c:v>93188</c:v>
                </c:pt>
                <c:pt idx="161459">
                  <c:v>93188</c:v>
                </c:pt>
                <c:pt idx="161460">
                  <c:v>93188</c:v>
                </c:pt>
                <c:pt idx="161461">
                  <c:v>93188</c:v>
                </c:pt>
                <c:pt idx="161462">
                  <c:v>93188</c:v>
                </c:pt>
                <c:pt idx="161463">
                  <c:v>93188</c:v>
                </c:pt>
                <c:pt idx="161464">
                  <c:v>93188</c:v>
                </c:pt>
                <c:pt idx="161465">
                  <c:v>93188</c:v>
                </c:pt>
                <c:pt idx="161466">
                  <c:v>93188</c:v>
                </c:pt>
                <c:pt idx="161467">
                  <c:v>93188</c:v>
                </c:pt>
                <c:pt idx="161468">
                  <c:v>93188</c:v>
                </c:pt>
                <c:pt idx="161469">
                  <c:v>93188</c:v>
                </c:pt>
                <c:pt idx="161470">
                  <c:v>93188</c:v>
                </c:pt>
                <c:pt idx="161471">
                  <c:v>93188</c:v>
                </c:pt>
                <c:pt idx="161472">
                  <c:v>93188</c:v>
                </c:pt>
                <c:pt idx="161473">
                  <c:v>93188</c:v>
                </c:pt>
                <c:pt idx="161474">
                  <c:v>93188</c:v>
                </c:pt>
                <c:pt idx="161475">
                  <c:v>93188</c:v>
                </c:pt>
                <c:pt idx="161476">
                  <c:v>93188</c:v>
                </c:pt>
                <c:pt idx="161477">
                  <c:v>93188</c:v>
                </c:pt>
                <c:pt idx="161478">
                  <c:v>93188</c:v>
                </c:pt>
                <c:pt idx="161479">
                  <c:v>93188</c:v>
                </c:pt>
                <c:pt idx="161480">
                  <c:v>93188</c:v>
                </c:pt>
                <c:pt idx="161481">
                  <c:v>93188</c:v>
                </c:pt>
                <c:pt idx="161482">
                  <c:v>93188</c:v>
                </c:pt>
                <c:pt idx="161483">
                  <c:v>93188</c:v>
                </c:pt>
                <c:pt idx="161484">
                  <c:v>93188</c:v>
                </c:pt>
                <c:pt idx="161485">
                  <c:v>93188</c:v>
                </c:pt>
                <c:pt idx="161486">
                  <c:v>93188</c:v>
                </c:pt>
                <c:pt idx="161487">
                  <c:v>93188</c:v>
                </c:pt>
                <c:pt idx="161488">
                  <c:v>93188</c:v>
                </c:pt>
                <c:pt idx="161489">
                  <c:v>93188</c:v>
                </c:pt>
                <c:pt idx="161490">
                  <c:v>93188</c:v>
                </c:pt>
                <c:pt idx="161491">
                  <c:v>93188</c:v>
                </c:pt>
                <c:pt idx="161492">
                  <c:v>93188</c:v>
                </c:pt>
                <c:pt idx="161493">
                  <c:v>93188</c:v>
                </c:pt>
                <c:pt idx="161494">
                  <c:v>93188</c:v>
                </c:pt>
                <c:pt idx="161495">
                  <c:v>93188</c:v>
                </c:pt>
                <c:pt idx="161496">
                  <c:v>93188</c:v>
                </c:pt>
                <c:pt idx="161497">
                  <c:v>93188</c:v>
                </c:pt>
                <c:pt idx="161498">
                  <c:v>93188</c:v>
                </c:pt>
                <c:pt idx="161499">
                  <c:v>93188</c:v>
                </c:pt>
                <c:pt idx="161500">
                  <c:v>93188</c:v>
                </c:pt>
                <c:pt idx="161501">
                  <c:v>93188</c:v>
                </c:pt>
                <c:pt idx="161502">
                  <c:v>93188</c:v>
                </c:pt>
                <c:pt idx="161503">
                  <c:v>93188</c:v>
                </c:pt>
                <c:pt idx="161504">
                  <c:v>93188</c:v>
                </c:pt>
                <c:pt idx="161505">
                  <c:v>93188</c:v>
                </c:pt>
                <c:pt idx="161506">
                  <c:v>93188</c:v>
                </c:pt>
                <c:pt idx="161507">
                  <c:v>93188</c:v>
                </c:pt>
                <c:pt idx="161508">
                  <c:v>93188</c:v>
                </c:pt>
                <c:pt idx="161509">
                  <c:v>93188</c:v>
                </c:pt>
                <c:pt idx="161510">
                  <c:v>93188</c:v>
                </c:pt>
                <c:pt idx="161511">
                  <c:v>93188</c:v>
                </c:pt>
                <c:pt idx="161512">
                  <c:v>93188</c:v>
                </c:pt>
                <c:pt idx="161513">
                  <c:v>93188</c:v>
                </c:pt>
                <c:pt idx="161514">
                  <c:v>93188</c:v>
                </c:pt>
                <c:pt idx="161515">
                  <c:v>93188</c:v>
                </c:pt>
                <c:pt idx="161516">
                  <c:v>93188</c:v>
                </c:pt>
                <c:pt idx="161517">
                  <c:v>93188</c:v>
                </c:pt>
                <c:pt idx="161518">
                  <c:v>93188</c:v>
                </c:pt>
                <c:pt idx="161519">
                  <c:v>93188</c:v>
                </c:pt>
                <c:pt idx="161520">
                  <c:v>93188</c:v>
                </c:pt>
                <c:pt idx="161521">
                  <c:v>93188</c:v>
                </c:pt>
                <c:pt idx="161522">
                  <c:v>93188</c:v>
                </c:pt>
                <c:pt idx="161523">
                  <c:v>93188</c:v>
                </c:pt>
                <c:pt idx="161524">
                  <c:v>93188</c:v>
                </c:pt>
                <c:pt idx="161525">
                  <c:v>93188</c:v>
                </c:pt>
                <c:pt idx="161526">
                  <c:v>93188</c:v>
                </c:pt>
                <c:pt idx="161527">
                  <c:v>93188</c:v>
                </c:pt>
                <c:pt idx="161528">
                  <c:v>93188</c:v>
                </c:pt>
                <c:pt idx="161529">
                  <c:v>93188</c:v>
                </c:pt>
                <c:pt idx="161530">
                  <c:v>93188</c:v>
                </c:pt>
                <c:pt idx="161531">
                  <c:v>93188</c:v>
                </c:pt>
                <c:pt idx="161532">
                  <c:v>93188</c:v>
                </c:pt>
                <c:pt idx="161533">
                  <c:v>93188</c:v>
                </c:pt>
                <c:pt idx="161534">
                  <c:v>93188</c:v>
                </c:pt>
                <c:pt idx="161535">
                  <c:v>93188</c:v>
                </c:pt>
                <c:pt idx="161536">
                  <c:v>93188</c:v>
                </c:pt>
                <c:pt idx="161537">
                  <c:v>93188</c:v>
                </c:pt>
                <c:pt idx="161538">
                  <c:v>93188</c:v>
                </c:pt>
                <c:pt idx="161539">
                  <c:v>93188</c:v>
                </c:pt>
                <c:pt idx="161540">
                  <c:v>93188</c:v>
                </c:pt>
                <c:pt idx="161541">
                  <c:v>93188</c:v>
                </c:pt>
                <c:pt idx="161542">
                  <c:v>93188</c:v>
                </c:pt>
                <c:pt idx="161543">
                  <c:v>93188</c:v>
                </c:pt>
                <c:pt idx="161544">
                  <c:v>93188</c:v>
                </c:pt>
                <c:pt idx="161545">
                  <c:v>93188</c:v>
                </c:pt>
                <c:pt idx="161546">
                  <c:v>93188</c:v>
                </c:pt>
                <c:pt idx="161547">
                  <c:v>93188</c:v>
                </c:pt>
                <c:pt idx="161548">
                  <c:v>93188</c:v>
                </c:pt>
                <c:pt idx="161549">
                  <c:v>93188</c:v>
                </c:pt>
                <c:pt idx="161550">
                  <c:v>93188</c:v>
                </c:pt>
                <c:pt idx="161551">
                  <c:v>93188</c:v>
                </c:pt>
                <c:pt idx="161552">
                  <c:v>93188</c:v>
                </c:pt>
                <c:pt idx="161553">
                  <c:v>93188</c:v>
                </c:pt>
                <c:pt idx="161554">
                  <c:v>93188</c:v>
                </c:pt>
                <c:pt idx="161555">
                  <c:v>93188</c:v>
                </c:pt>
                <c:pt idx="161556">
                  <c:v>93188</c:v>
                </c:pt>
                <c:pt idx="161557">
                  <c:v>93188</c:v>
                </c:pt>
                <c:pt idx="161558">
                  <c:v>93188</c:v>
                </c:pt>
                <c:pt idx="161559">
                  <c:v>93188</c:v>
                </c:pt>
                <c:pt idx="161560">
                  <c:v>93188</c:v>
                </c:pt>
                <c:pt idx="161561">
                  <c:v>93188</c:v>
                </c:pt>
                <c:pt idx="161562">
                  <c:v>93188</c:v>
                </c:pt>
                <c:pt idx="161563">
                  <c:v>93188</c:v>
                </c:pt>
                <c:pt idx="161564">
                  <c:v>93188</c:v>
                </c:pt>
                <c:pt idx="161565">
                  <c:v>93188</c:v>
                </c:pt>
                <c:pt idx="161566">
                  <c:v>93188</c:v>
                </c:pt>
                <c:pt idx="161567">
                  <c:v>93188</c:v>
                </c:pt>
                <c:pt idx="161568">
                  <c:v>93188</c:v>
                </c:pt>
                <c:pt idx="161569">
                  <c:v>93188</c:v>
                </c:pt>
                <c:pt idx="161570">
                  <c:v>93188</c:v>
                </c:pt>
                <c:pt idx="161571">
                  <c:v>93188</c:v>
                </c:pt>
                <c:pt idx="161572">
                  <c:v>93188</c:v>
                </c:pt>
                <c:pt idx="161573">
                  <c:v>93188</c:v>
                </c:pt>
                <c:pt idx="161574">
                  <c:v>93188</c:v>
                </c:pt>
                <c:pt idx="161575">
                  <c:v>93188</c:v>
                </c:pt>
                <c:pt idx="161576">
                  <c:v>93188</c:v>
                </c:pt>
                <c:pt idx="161577">
                  <c:v>93188</c:v>
                </c:pt>
                <c:pt idx="161578">
                  <c:v>93188</c:v>
                </c:pt>
                <c:pt idx="161579">
                  <c:v>93188</c:v>
                </c:pt>
                <c:pt idx="161580">
                  <c:v>93188</c:v>
                </c:pt>
                <c:pt idx="161581">
                  <c:v>93188</c:v>
                </c:pt>
                <c:pt idx="161582">
                  <c:v>93188</c:v>
                </c:pt>
                <c:pt idx="161583">
                  <c:v>93188</c:v>
                </c:pt>
                <c:pt idx="161584">
                  <c:v>93188</c:v>
                </c:pt>
                <c:pt idx="161585">
                  <c:v>93188</c:v>
                </c:pt>
                <c:pt idx="161586">
                  <c:v>93188</c:v>
                </c:pt>
                <c:pt idx="161587">
                  <c:v>93188</c:v>
                </c:pt>
                <c:pt idx="161588">
                  <c:v>93188</c:v>
                </c:pt>
                <c:pt idx="161589">
                  <c:v>93188</c:v>
                </c:pt>
                <c:pt idx="161590">
                  <c:v>93188</c:v>
                </c:pt>
                <c:pt idx="161591">
                  <c:v>93188</c:v>
                </c:pt>
                <c:pt idx="161592">
                  <c:v>93188</c:v>
                </c:pt>
                <c:pt idx="161593">
                  <c:v>93188</c:v>
                </c:pt>
                <c:pt idx="161594">
                  <c:v>93188</c:v>
                </c:pt>
                <c:pt idx="161595">
                  <c:v>93188</c:v>
                </c:pt>
                <c:pt idx="161596">
                  <c:v>93188</c:v>
                </c:pt>
                <c:pt idx="161597">
                  <c:v>93188</c:v>
                </c:pt>
                <c:pt idx="161598">
                  <c:v>93188</c:v>
                </c:pt>
                <c:pt idx="161599">
                  <c:v>93188</c:v>
                </c:pt>
                <c:pt idx="161600">
                  <c:v>93188</c:v>
                </c:pt>
                <c:pt idx="161601">
                  <c:v>93188</c:v>
                </c:pt>
                <c:pt idx="161602">
                  <c:v>93188</c:v>
                </c:pt>
                <c:pt idx="161603">
                  <c:v>93188</c:v>
                </c:pt>
                <c:pt idx="161604">
                  <c:v>93188</c:v>
                </c:pt>
                <c:pt idx="161605">
                  <c:v>93188</c:v>
                </c:pt>
                <c:pt idx="161606">
                  <c:v>93188</c:v>
                </c:pt>
                <c:pt idx="161607">
                  <c:v>93188</c:v>
                </c:pt>
                <c:pt idx="161608">
                  <c:v>93188</c:v>
                </c:pt>
                <c:pt idx="161609">
                  <c:v>93188</c:v>
                </c:pt>
                <c:pt idx="161610">
                  <c:v>93188</c:v>
                </c:pt>
                <c:pt idx="161611">
                  <c:v>93188</c:v>
                </c:pt>
                <c:pt idx="161612">
                  <c:v>93188</c:v>
                </c:pt>
                <c:pt idx="161613">
                  <c:v>93188</c:v>
                </c:pt>
                <c:pt idx="161614">
                  <c:v>93188</c:v>
                </c:pt>
                <c:pt idx="161615">
                  <c:v>93188</c:v>
                </c:pt>
                <c:pt idx="161616">
                  <c:v>93188</c:v>
                </c:pt>
                <c:pt idx="161617">
                  <c:v>93188</c:v>
                </c:pt>
                <c:pt idx="161618">
                  <c:v>93188</c:v>
                </c:pt>
                <c:pt idx="161619">
                  <c:v>93188</c:v>
                </c:pt>
                <c:pt idx="161620">
                  <c:v>93188</c:v>
                </c:pt>
                <c:pt idx="161621">
                  <c:v>93188</c:v>
                </c:pt>
                <c:pt idx="161622">
                  <c:v>93188</c:v>
                </c:pt>
                <c:pt idx="161623">
                  <c:v>93188</c:v>
                </c:pt>
                <c:pt idx="161624">
                  <c:v>93188</c:v>
                </c:pt>
                <c:pt idx="161625">
                  <c:v>93188</c:v>
                </c:pt>
                <c:pt idx="161626">
                  <c:v>93188</c:v>
                </c:pt>
                <c:pt idx="161627">
                  <c:v>93188</c:v>
                </c:pt>
                <c:pt idx="161628">
                  <c:v>93188</c:v>
                </c:pt>
                <c:pt idx="161629">
                  <c:v>93188</c:v>
                </c:pt>
                <c:pt idx="161630">
                  <c:v>93188</c:v>
                </c:pt>
                <c:pt idx="161631">
                  <c:v>93188</c:v>
                </c:pt>
                <c:pt idx="161632">
                  <c:v>93188</c:v>
                </c:pt>
                <c:pt idx="161633">
                  <c:v>93188</c:v>
                </c:pt>
                <c:pt idx="161634">
                  <c:v>93188</c:v>
                </c:pt>
                <c:pt idx="161635">
                  <c:v>93188</c:v>
                </c:pt>
                <c:pt idx="161636">
                  <c:v>93188</c:v>
                </c:pt>
                <c:pt idx="161637">
                  <c:v>93188</c:v>
                </c:pt>
                <c:pt idx="161638">
                  <c:v>93188</c:v>
                </c:pt>
                <c:pt idx="161639">
                  <c:v>93188</c:v>
                </c:pt>
                <c:pt idx="161640">
                  <c:v>93188</c:v>
                </c:pt>
                <c:pt idx="161641">
                  <c:v>93188</c:v>
                </c:pt>
                <c:pt idx="161642">
                  <c:v>93188</c:v>
                </c:pt>
                <c:pt idx="161643">
                  <c:v>93188</c:v>
                </c:pt>
                <c:pt idx="161644">
                  <c:v>93188</c:v>
                </c:pt>
                <c:pt idx="161645">
                  <c:v>93188</c:v>
                </c:pt>
                <c:pt idx="161646">
                  <c:v>93188</c:v>
                </c:pt>
                <c:pt idx="161647">
                  <c:v>93188</c:v>
                </c:pt>
                <c:pt idx="161648">
                  <c:v>93188</c:v>
                </c:pt>
                <c:pt idx="161649">
                  <c:v>93188</c:v>
                </c:pt>
                <c:pt idx="161650">
                  <c:v>93188</c:v>
                </c:pt>
                <c:pt idx="161651">
                  <c:v>93188</c:v>
                </c:pt>
                <c:pt idx="161652">
                  <c:v>93188</c:v>
                </c:pt>
                <c:pt idx="161653">
                  <c:v>93188</c:v>
                </c:pt>
                <c:pt idx="161654">
                  <c:v>93188</c:v>
                </c:pt>
                <c:pt idx="161655">
                  <c:v>93188</c:v>
                </c:pt>
                <c:pt idx="161656">
                  <c:v>93188</c:v>
                </c:pt>
                <c:pt idx="161657">
                  <c:v>93188</c:v>
                </c:pt>
                <c:pt idx="161658">
                  <c:v>93188</c:v>
                </c:pt>
                <c:pt idx="161659">
                  <c:v>93188</c:v>
                </c:pt>
                <c:pt idx="161660">
                  <c:v>93188</c:v>
                </c:pt>
                <c:pt idx="161661">
                  <c:v>93188</c:v>
                </c:pt>
                <c:pt idx="161662">
                  <c:v>93188</c:v>
                </c:pt>
                <c:pt idx="161663">
                  <c:v>93188</c:v>
                </c:pt>
                <c:pt idx="161664">
                  <c:v>93188</c:v>
                </c:pt>
                <c:pt idx="161665">
                  <c:v>93188</c:v>
                </c:pt>
                <c:pt idx="161666">
                  <c:v>93188</c:v>
                </c:pt>
                <c:pt idx="161667">
                  <c:v>93188</c:v>
                </c:pt>
                <c:pt idx="161668">
                  <c:v>93188</c:v>
                </c:pt>
                <c:pt idx="161669">
                  <c:v>93188</c:v>
                </c:pt>
                <c:pt idx="161670">
                  <c:v>93188</c:v>
                </c:pt>
                <c:pt idx="161671">
                  <c:v>93188</c:v>
                </c:pt>
                <c:pt idx="161672">
                  <c:v>93188</c:v>
                </c:pt>
                <c:pt idx="161673">
                  <c:v>93188</c:v>
                </c:pt>
                <c:pt idx="161674">
                  <c:v>93188</c:v>
                </c:pt>
                <c:pt idx="161675">
                  <c:v>93188</c:v>
                </c:pt>
                <c:pt idx="161676">
                  <c:v>93188</c:v>
                </c:pt>
                <c:pt idx="161677">
                  <c:v>93188</c:v>
                </c:pt>
                <c:pt idx="161678">
                  <c:v>93188</c:v>
                </c:pt>
                <c:pt idx="161679">
                  <c:v>93188</c:v>
                </c:pt>
                <c:pt idx="161680">
                  <c:v>93188</c:v>
                </c:pt>
                <c:pt idx="161681">
                  <c:v>93188</c:v>
                </c:pt>
                <c:pt idx="161682">
                  <c:v>93188</c:v>
                </c:pt>
                <c:pt idx="161683">
                  <c:v>93188</c:v>
                </c:pt>
                <c:pt idx="161684">
                  <c:v>93188</c:v>
                </c:pt>
                <c:pt idx="161685">
                  <c:v>93188</c:v>
                </c:pt>
                <c:pt idx="161686">
                  <c:v>93188</c:v>
                </c:pt>
                <c:pt idx="161687">
                  <c:v>93188</c:v>
                </c:pt>
                <c:pt idx="161688">
                  <c:v>93188</c:v>
                </c:pt>
                <c:pt idx="161689">
                  <c:v>93188</c:v>
                </c:pt>
                <c:pt idx="161690">
                  <c:v>93188</c:v>
                </c:pt>
                <c:pt idx="161691">
                  <c:v>93188</c:v>
                </c:pt>
                <c:pt idx="161692">
                  <c:v>93188</c:v>
                </c:pt>
                <c:pt idx="161693">
                  <c:v>93188</c:v>
                </c:pt>
                <c:pt idx="161694">
                  <c:v>93188</c:v>
                </c:pt>
                <c:pt idx="161695">
                  <c:v>93188</c:v>
                </c:pt>
                <c:pt idx="161696">
                  <c:v>93188</c:v>
                </c:pt>
                <c:pt idx="161697">
                  <c:v>93188</c:v>
                </c:pt>
                <c:pt idx="161698">
                  <c:v>93188</c:v>
                </c:pt>
                <c:pt idx="161699">
                  <c:v>93188</c:v>
                </c:pt>
                <c:pt idx="161700">
                  <c:v>93188</c:v>
                </c:pt>
                <c:pt idx="161701">
                  <c:v>93188</c:v>
                </c:pt>
                <c:pt idx="161702">
                  <c:v>93188</c:v>
                </c:pt>
                <c:pt idx="161703">
                  <c:v>93188</c:v>
                </c:pt>
                <c:pt idx="161704">
                  <c:v>93188</c:v>
                </c:pt>
                <c:pt idx="161705">
                  <c:v>93188</c:v>
                </c:pt>
                <c:pt idx="161706">
                  <c:v>93188</c:v>
                </c:pt>
                <c:pt idx="161707">
                  <c:v>93188</c:v>
                </c:pt>
                <c:pt idx="161708">
                  <c:v>93188</c:v>
                </c:pt>
                <c:pt idx="161709">
                  <c:v>93188</c:v>
                </c:pt>
                <c:pt idx="161710">
                  <c:v>93188</c:v>
                </c:pt>
                <c:pt idx="161711">
                  <c:v>93188</c:v>
                </c:pt>
                <c:pt idx="161712">
                  <c:v>93188</c:v>
                </c:pt>
                <c:pt idx="161713">
                  <c:v>93188</c:v>
                </c:pt>
                <c:pt idx="161714">
                  <c:v>93188</c:v>
                </c:pt>
                <c:pt idx="161715">
                  <c:v>93188</c:v>
                </c:pt>
                <c:pt idx="161716">
                  <c:v>93188</c:v>
                </c:pt>
                <c:pt idx="161717">
                  <c:v>93188</c:v>
                </c:pt>
                <c:pt idx="161718">
                  <c:v>93188</c:v>
                </c:pt>
                <c:pt idx="161719">
                  <c:v>93188</c:v>
                </c:pt>
                <c:pt idx="161720">
                  <c:v>93188</c:v>
                </c:pt>
                <c:pt idx="161721">
                  <c:v>93188</c:v>
                </c:pt>
                <c:pt idx="161722">
                  <c:v>93188</c:v>
                </c:pt>
                <c:pt idx="161723">
                  <c:v>93188</c:v>
                </c:pt>
                <c:pt idx="161724">
                  <c:v>93188</c:v>
                </c:pt>
                <c:pt idx="161725">
                  <c:v>93188</c:v>
                </c:pt>
                <c:pt idx="161726">
                  <c:v>93188</c:v>
                </c:pt>
                <c:pt idx="161727">
                  <c:v>93188</c:v>
                </c:pt>
                <c:pt idx="161728">
                  <c:v>93188</c:v>
                </c:pt>
                <c:pt idx="161729">
                  <c:v>93188</c:v>
                </c:pt>
                <c:pt idx="161730">
                  <c:v>93188</c:v>
                </c:pt>
                <c:pt idx="161731">
                  <c:v>93188</c:v>
                </c:pt>
                <c:pt idx="161732">
                  <c:v>93188</c:v>
                </c:pt>
                <c:pt idx="161733">
                  <c:v>93188</c:v>
                </c:pt>
                <c:pt idx="161734">
                  <c:v>93188</c:v>
                </c:pt>
                <c:pt idx="161735">
                  <c:v>93188</c:v>
                </c:pt>
                <c:pt idx="161736">
                  <c:v>93188</c:v>
                </c:pt>
                <c:pt idx="161737">
                  <c:v>93188</c:v>
                </c:pt>
                <c:pt idx="161738">
                  <c:v>93188</c:v>
                </c:pt>
                <c:pt idx="161739">
                  <c:v>93188</c:v>
                </c:pt>
                <c:pt idx="161740">
                  <c:v>93188</c:v>
                </c:pt>
                <c:pt idx="161741">
                  <c:v>93188</c:v>
                </c:pt>
                <c:pt idx="161742">
                  <c:v>93188</c:v>
                </c:pt>
                <c:pt idx="161743">
                  <c:v>93188</c:v>
                </c:pt>
                <c:pt idx="161744">
                  <c:v>93188</c:v>
                </c:pt>
                <c:pt idx="161745">
                  <c:v>93188</c:v>
                </c:pt>
                <c:pt idx="161746">
                  <c:v>93188</c:v>
                </c:pt>
                <c:pt idx="161747">
                  <c:v>93188</c:v>
                </c:pt>
                <c:pt idx="161748">
                  <c:v>93188</c:v>
                </c:pt>
                <c:pt idx="161749">
                  <c:v>93188</c:v>
                </c:pt>
                <c:pt idx="161750">
                  <c:v>93188</c:v>
                </c:pt>
                <c:pt idx="161751">
                  <c:v>93188</c:v>
                </c:pt>
                <c:pt idx="161752">
                  <c:v>93188</c:v>
                </c:pt>
                <c:pt idx="161753">
                  <c:v>93188</c:v>
                </c:pt>
                <c:pt idx="161754">
                  <c:v>93188</c:v>
                </c:pt>
                <c:pt idx="161755">
                  <c:v>93188</c:v>
                </c:pt>
                <c:pt idx="161756">
                  <c:v>93188</c:v>
                </c:pt>
                <c:pt idx="161757">
                  <c:v>93188</c:v>
                </c:pt>
                <c:pt idx="161758">
                  <c:v>93188</c:v>
                </c:pt>
                <c:pt idx="161759">
                  <c:v>93188</c:v>
                </c:pt>
                <c:pt idx="161760">
                  <c:v>93188</c:v>
                </c:pt>
                <c:pt idx="161761">
                  <c:v>93188</c:v>
                </c:pt>
                <c:pt idx="161762">
                  <c:v>93188</c:v>
                </c:pt>
                <c:pt idx="161763">
                  <c:v>93188</c:v>
                </c:pt>
                <c:pt idx="161764">
                  <c:v>93188</c:v>
                </c:pt>
                <c:pt idx="161765">
                  <c:v>93188</c:v>
                </c:pt>
                <c:pt idx="161766">
                  <c:v>93188</c:v>
                </c:pt>
                <c:pt idx="161767">
                  <c:v>93188</c:v>
                </c:pt>
                <c:pt idx="161768">
                  <c:v>93188</c:v>
                </c:pt>
                <c:pt idx="161769">
                  <c:v>93188</c:v>
                </c:pt>
                <c:pt idx="161770">
                  <c:v>93188</c:v>
                </c:pt>
                <c:pt idx="161771">
                  <c:v>93188</c:v>
                </c:pt>
                <c:pt idx="161772">
                  <c:v>93188</c:v>
                </c:pt>
                <c:pt idx="161773">
                  <c:v>93188</c:v>
                </c:pt>
                <c:pt idx="161774">
                  <c:v>93188</c:v>
                </c:pt>
                <c:pt idx="161775">
                  <c:v>93188</c:v>
                </c:pt>
                <c:pt idx="161776">
                  <c:v>93188</c:v>
                </c:pt>
                <c:pt idx="161777">
                  <c:v>93188</c:v>
                </c:pt>
                <c:pt idx="161778">
                  <c:v>93188</c:v>
                </c:pt>
                <c:pt idx="161779">
                  <c:v>93188</c:v>
                </c:pt>
                <c:pt idx="161780">
                  <c:v>93188</c:v>
                </c:pt>
                <c:pt idx="161781">
                  <c:v>93188</c:v>
                </c:pt>
                <c:pt idx="161782">
                  <c:v>93188</c:v>
                </c:pt>
                <c:pt idx="161783">
                  <c:v>93188</c:v>
                </c:pt>
                <c:pt idx="161784">
                  <c:v>93188</c:v>
                </c:pt>
                <c:pt idx="161785">
                  <c:v>93188</c:v>
                </c:pt>
                <c:pt idx="161786">
                  <c:v>93188</c:v>
                </c:pt>
                <c:pt idx="161787">
                  <c:v>93188</c:v>
                </c:pt>
                <c:pt idx="161788">
                  <c:v>93188</c:v>
                </c:pt>
                <c:pt idx="161789">
                  <c:v>93188</c:v>
                </c:pt>
                <c:pt idx="161790">
                  <c:v>93188</c:v>
                </c:pt>
                <c:pt idx="161791">
                  <c:v>93188</c:v>
                </c:pt>
                <c:pt idx="161792">
                  <c:v>93188</c:v>
                </c:pt>
                <c:pt idx="161793">
                  <c:v>93188</c:v>
                </c:pt>
                <c:pt idx="161794">
                  <c:v>93188</c:v>
                </c:pt>
                <c:pt idx="161795">
                  <c:v>93188</c:v>
                </c:pt>
                <c:pt idx="161796">
                  <c:v>93188</c:v>
                </c:pt>
                <c:pt idx="161797">
                  <c:v>93188</c:v>
                </c:pt>
                <c:pt idx="161798">
                  <c:v>93188</c:v>
                </c:pt>
                <c:pt idx="161799">
                  <c:v>93188</c:v>
                </c:pt>
                <c:pt idx="161800">
                  <c:v>93188</c:v>
                </c:pt>
                <c:pt idx="161801">
                  <c:v>93188</c:v>
                </c:pt>
                <c:pt idx="161802">
                  <c:v>93188</c:v>
                </c:pt>
                <c:pt idx="161803">
                  <c:v>93188</c:v>
                </c:pt>
                <c:pt idx="161804">
                  <c:v>93188</c:v>
                </c:pt>
                <c:pt idx="161805">
                  <c:v>93188</c:v>
                </c:pt>
                <c:pt idx="161806">
                  <c:v>93188</c:v>
                </c:pt>
                <c:pt idx="161807">
                  <c:v>93188</c:v>
                </c:pt>
                <c:pt idx="161808">
                  <c:v>93188</c:v>
                </c:pt>
                <c:pt idx="161809">
                  <c:v>93188</c:v>
                </c:pt>
                <c:pt idx="161810">
                  <c:v>93188</c:v>
                </c:pt>
                <c:pt idx="161811">
                  <c:v>93188</c:v>
                </c:pt>
                <c:pt idx="161812">
                  <c:v>93188</c:v>
                </c:pt>
                <c:pt idx="161813">
                  <c:v>93188</c:v>
                </c:pt>
                <c:pt idx="161814">
                  <c:v>93188</c:v>
                </c:pt>
                <c:pt idx="161815">
                  <c:v>93188</c:v>
                </c:pt>
                <c:pt idx="161816">
                  <c:v>93188</c:v>
                </c:pt>
                <c:pt idx="161817">
                  <c:v>93188</c:v>
                </c:pt>
                <c:pt idx="161818">
                  <c:v>93188</c:v>
                </c:pt>
                <c:pt idx="161819">
                  <c:v>93188</c:v>
                </c:pt>
                <c:pt idx="161820">
                  <c:v>93188</c:v>
                </c:pt>
                <c:pt idx="161821">
                  <c:v>93188</c:v>
                </c:pt>
                <c:pt idx="161822">
                  <c:v>93188</c:v>
                </c:pt>
                <c:pt idx="161823">
                  <c:v>93188</c:v>
                </c:pt>
                <c:pt idx="161824">
                  <c:v>93188</c:v>
                </c:pt>
                <c:pt idx="161825">
                  <c:v>93188</c:v>
                </c:pt>
                <c:pt idx="161826">
                  <c:v>93188</c:v>
                </c:pt>
                <c:pt idx="161827">
                  <c:v>93188</c:v>
                </c:pt>
                <c:pt idx="161828">
                  <c:v>93188</c:v>
                </c:pt>
                <c:pt idx="161829">
                  <c:v>93188</c:v>
                </c:pt>
                <c:pt idx="161830">
                  <c:v>93188</c:v>
                </c:pt>
                <c:pt idx="161831">
                  <c:v>93188</c:v>
                </c:pt>
                <c:pt idx="161832">
                  <c:v>93188</c:v>
                </c:pt>
                <c:pt idx="161833">
                  <c:v>93188</c:v>
                </c:pt>
                <c:pt idx="161834">
                  <c:v>93188</c:v>
                </c:pt>
                <c:pt idx="161835">
                  <c:v>93188</c:v>
                </c:pt>
                <c:pt idx="161836">
                  <c:v>93188</c:v>
                </c:pt>
                <c:pt idx="161837">
                  <c:v>93188</c:v>
                </c:pt>
                <c:pt idx="161838">
                  <c:v>93188</c:v>
                </c:pt>
                <c:pt idx="161839">
                  <c:v>93188</c:v>
                </c:pt>
                <c:pt idx="161840">
                  <c:v>93188</c:v>
                </c:pt>
                <c:pt idx="161841">
                  <c:v>93188</c:v>
                </c:pt>
                <c:pt idx="161842">
                  <c:v>93188</c:v>
                </c:pt>
                <c:pt idx="161843">
                  <c:v>93188</c:v>
                </c:pt>
                <c:pt idx="161844">
                  <c:v>93188</c:v>
                </c:pt>
                <c:pt idx="161845">
                  <c:v>93188</c:v>
                </c:pt>
                <c:pt idx="161846">
                  <c:v>93188</c:v>
                </c:pt>
                <c:pt idx="161847">
                  <c:v>93188</c:v>
                </c:pt>
                <c:pt idx="161848">
                  <c:v>93188</c:v>
                </c:pt>
                <c:pt idx="161849">
                  <c:v>93188</c:v>
                </c:pt>
                <c:pt idx="161850">
                  <c:v>93188</c:v>
                </c:pt>
                <c:pt idx="161851">
                  <c:v>93188</c:v>
                </c:pt>
                <c:pt idx="161852">
                  <c:v>93188</c:v>
                </c:pt>
                <c:pt idx="161853">
                  <c:v>93188</c:v>
                </c:pt>
                <c:pt idx="161854">
                  <c:v>93188</c:v>
                </c:pt>
                <c:pt idx="161855">
                  <c:v>93188</c:v>
                </c:pt>
                <c:pt idx="161856">
                  <c:v>93188</c:v>
                </c:pt>
                <c:pt idx="161857">
                  <c:v>93188</c:v>
                </c:pt>
                <c:pt idx="161858">
                  <c:v>93188</c:v>
                </c:pt>
                <c:pt idx="161859">
                  <c:v>93188</c:v>
                </c:pt>
                <c:pt idx="161860">
                  <c:v>93188</c:v>
                </c:pt>
                <c:pt idx="161861">
                  <c:v>93188</c:v>
                </c:pt>
                <c:pt idx="161862">
                  <c:v>93188</c:v>
                </c:pt>
                <c:pt idx="161863">
                  <c:v>93188</c:v>
                </c:pt>
                <c:pt idx="161864">
                  <c:v>93188</c:v>
                </c:pt>
                <c:pt idx="161865">
                  <c:v>93188</c:v>
                </c:pt>
                <c:pt idx="161866">
                  <c:v>93188</c:v>
                </c:pt>
                <c:pt idx="161867">
                  <c:v>93188</c:v>
                </c:pt>
                <c:pt idx="161868">
                  <c:v>93188</c:v>
                </c:pt>
                <c:pt idx="161869">
                  <c:v>93188</c:v>
                </c:pt>
                <c:pt idx="161870">
                  <c:v>93188</c:v>
                </c:pt>
                <c:pt idx="161871">
                  <c:v>93188</c:v>
                </c:pt>
                <c:pt idx="161872">
                  <c:v>93188</c:v>
                </c:pt>
                <c:pt idx="161873">
                  <c:v>93188</c:v>
                </c:pt>
                <c:pt idx="161874">
                  <c:v>93188</c:v>
                </c:pt>
                <c:pt idx="161875">
                  <c:v>93188</c:v>
                </c:pt>
                <c:pt idx="161876">
                  <c:v>93188</c:v>
                </c:pt>
                <c:pt idx="161877">
                  <c:v>93188</c:v>
                </c:pt>
                <c:pt idx="161878">
                  <c:v>93188</c:v>
                </c:pt>
                <c:pt idx="161879">
                  <c:v>93188</c:v>
                </c:pt>
                <c:pt idx="161880">
                  <c:v>93188</c:v>
                </c:pt>
                <c:pt idx="161881">
                  <c:v>93188</c:v>
                </c:pt>
                <c:pt idx="161882">
                  <c:v>93188</c:v>
                </c:pt>
                <c:pt idx="161883">
                  <c:v>93188</c:v>
                </c:pt>
                <c:pt idx="161884">
                  <c:v>93188</c:v>
                </c:pt>
                <c:pt idx="161885">
                  <c:v>93188</c:v>
                </c:pt>
                <c:pt idx="161886">
                  <c:v>93188</c:v>
                </c:pt>
                <c:pt idx="161887">
                  <c:v>93188</c:v>
                </c:pt>
                <c:pt idx="161888">
                  <c:v>93188</c:v>
                </c:pt>
                <c:pt idx="161889">
                  <c:v>93188</c:v>
                </c:pt>
                <c:pt idx="161890">
                  <c:v>93188</c:v>
                </c:pt>
                <c:pt idx="161891">
                  <c:v>93188</c:v>
                </c:pt>
                <c:pt idx="161892">
                  <c:v>93188</c:v>
                </c:pt>
                <c:pt idx="161893">
                  <c:v>93188</c:v>
                </c:pt>
                <c:pt idx="161894">
                  <c:v>93188</c:v>
                </c:pt>
                <c:pt idx="161895">
                  <c:v>93188</c:v>
                </c:pt>
                <c:pt idx="161896">
                  <c:v>93188</c:v>
                </c:pt>
                <c:pt idx="161897">
                  <c:v>93188</c:v>
                </c:pt>
                <c:pt idx="161898">
                  <c:v>93188</c:v>
                </c:pt>
                <c:pt idx="161899">
                  <c:v>93188</c:v>
                </c:pt>
                <c:pt idx="161900">
                  <c:v>93188</c:v>
                </c:pt>
                <c:pt idx="161901">
                  <c:v>93188</c:v>
                </c:pt>
                <c:pt idx="161902">
                  <c:v>93188</c:v>
                </c:pt>
                <c:pt idx="161903">
                  <c:v>93188</c:v>
                </c:pt>
                <c:pt idx="161904">
                  <c:v>93188</c:v>
                </c:pt>
                <c:pt idx="161905">
                  <c:v>93188</c:v>
                </c:pt>
                <c:pt idx="161906">
                  <c:v>93188</c:v>
                </c:pt>
                <c:pt idx="161907">
                  <c:v>93188</c:v>
                </c:pt>
                <c:pt idx="161908">
                  <c:v>93188</c:v>
                </c:pt>
                <c:pt idx="161909">
                  <c:v>93188</c:v>
                </c:pt>
                <c:pt idx="161910">
                  <c:v>93188</c:v>
                </c:pt>
                <c:pt idx="161911">
                  <c:v>93188</c:v>
                </c:pt>
                <c:pt idx="161912">
                  <c:v>93188</c:v>
                </c:pt>
                <c:pt idx="161913">
                  <c:v>93188</c:v>
                </c:pt>
                <c:pt idx="161914">
                  <c:v>93188</c:v>
                </c:pt>
                <c:pt idx="161915">
                  <c:v>93188</c:v>
                </c:pt>
                <c:pt idx="161916">
                  <c:v>93188</c:v>
                </c:pt>
                <c:pt idx="161917">
                  <c:v>93188</c:v>
                </c:pt>
                <c:pt idx="161918">
                  <c:v>93188</c:v>
                </c:pt>
                <c:pt idx="161919">
                  <c:v>93188</c:v>
                </c:pt>
                <c:pt idx="161920">
                  <c:v>93188</c:v>
                </c:pt>
                <c:pt idx="161921">
                  <c:v>93188</c:v>
                </c:pt>
                <c:pt idx="161922">
                  <c:v>93188</c:v>
                </c:pt>
                <c:pt idx="161923">
                  <c:v>93188</c:v>
                </c:pt>
                <c:pt idx="161924">
                  <c:v>93188</c:v>
                </c:pt>
                <c:pt idx="161925">
                  <c:v>93188</c:v>
                </c:pt>
                <c:pt idx="161926">
                  <c:v>93188</c:v>
                </c:pt>
                <c:pt idx="161927">
                  <c:v>93188</c:v>
                </c:pt>
                <c:pt idx="161928">
                  <c:v>93188</c:v>
                </c:pt>
                <c:pt idx="161929">
                  <c:v>93188</c:v>
                </c:pt>
                <c:pt idx="161930">
                  <c:v>93188</c:v>
                </c:pt>
                <c:pt idx="161931">
                  <c:v>93188</c:v>
                </c:pt>
                <c:pt idx="161932">
                  <c:v>93188</c:v>
                </c:pt>
                <c:pt idx="161933">
                  <c:v>93188</c:v>
                </c:pt>
                <c:pt idx="161934">
                  <c:v>93188</c:v>
                </c:pt>
                <c:pt idx="161935">
                  <c:v>93188</c:v>
                </c:pt>
                <c:pt idx="161936">
                  <c:v>93188</c:v>
                </c:pt>
                <c:pt idx="161937">
                  <c:v>93188</c:v>
                </c:pt>
                <c:pt idx="161938">
                  <c:v>93188</c:v>
                </c:pt>
                <c:pt idx="161939">
                  <c:v>93188</c:v>
                </c:pt>
                <c:pt idx="161940">
                  <c:v>93188</c:v>
                </c:pt>
                <c:pt idx="161941">
                  <c:v>93188</c:v>
                </c:pt>
                <c:pt idx="161942">
                  <c:v>93188</c:v>
                </c:pt>
                <c:pt idx="161943">
                  <c:v>93188</c:v>
                </c:pt>
                <c:pt idx="161944">
                  <c:v>93188</c:v>
                </c:pt>
                <c:pt idx="161945">
                  <c:v>93188</c:v>
                </c:pt>
                <c:pt idx="161946">
                  <c:v>93188</c:v>
                </c:pt>
                <c:pt idx="161947">
                  <c:v>93188</c:v>
                </c:pt>
                <c:pt idx="161948">
                  <c:v>93188</c:v>
                </c:pt>
                <c:pt idx="161949">
                  <c:v>93188</c:v>
                </c:pt>
                <c:pt idx="161950">
                  <c:v>93188</c:v>
                </c:pt>
                <c:pt idx="161951">
                  <c:v>93188</c:v>
                </c:pt>
                <c:pt idx="161952">
                  <c:v>93188</c:v>
                </c:pt>
                <c:pt idx="161953">
                  <c:v>93188</c:v>
                </c:pt>
                <c:pt idx="161954">
                  <c:v>93188</c:v>
                </c:pt>
                <c:pt idx="161955">
                  <c:v>93188</c:v>
                </c:pt>
                <c:pt idx="161956">
                  <c:v>93188</c:v>
                </c:pt>
                <c:pt idx="161957">
                  <c:v>93188</c:v>
                </c:pt>
                <c:pt idx="161958">
                  <c:v>93188</c:v>
                </c:pt>
                <c:pt idx="161959">
                  <c:v>93188</c:v>
                </c:pt>
                <c:pt idx="161960">
                  <c:v>93188</c:v>
                </c:pt>
                <c:pt idx="161961">
                  <c:v>93188</c:v>
                </c:pt>
                <c:pt idx="161962">
                  <c:v>93188</c:v>
                </c:pt>
                <c:pt idx="161963">
                  <c:v>93188</c:v>
                </c:pt>
                <c:pt idx="161964">
                  <c:v>93188</c:v>
                </c:pt>
                <c:pt idx="161965">
                  <c:v>93188</c:v>
                </c:pt>
                <c:pt idx="161966">
                  <c:v>93188</c:v>
                </c:pt>
                <c:pt idx="161967">
                  <c:v>93188</c:v>
                </c:pt>
                <c:pt idx="161968">
                  <c:v>93188</c:v>
                </c:pt>
                <c:pt idx="161969">
                  <c:v>93188</c:v>
                </c:pt>
                <c:pt idx="161970">
                  <c:v>93188</c:v>
                </c:pt>
                <c:pt idx="161971">
                  <c:v>93188</c:v>
                </c:pt>
                <c:pt idx="161972">
                  <c:v>93188</c:v>
                </c:pt>
                <c:pt idx="161973">
                  <c:v>93188</c:v>
                </c:pt>
                <c:pt idx="161974">
                  <c:v>93188</c:v>
                </c:pt>
                <c:pt idx="161975">
                  <c:v>93188</c:v>
                </c:pt>
                <c:pt idx="161976">
                  <c:v>93188</c:v>
                </c:pt>
                <c:pt idx="161977">
                  <c:v>93188</c:v>
                </c:pt>
                <c:pt idx="161978">
                  <c:v>93188</c:v>
                </c:pt>
                <c:pt idx="161979">
                  <c:v>93188</c:v>
                </c:pt>
                <c:pt idx="161980">
                  <c:v>93188</c:v>
                </c:pt>
                <c:pt idx="161981">
                  <c:v>93188</c:v>
                </c:pt>
                <c:pt idx="161982">
                  <c:v>93188</c:v>
                </c:pt>
                <c:pt idx="161983">
                  <c:v>93188</c:v>
                </c:pt>
                <c:pt idx="161984">
                  <c:v>93188</c:v>
                </c:pt>
                <c:pt idx="161985">
                  <c:v>93188</c:v>
                </c:pt>
                <c:pt idx="161986">
                  <c:v>93188</c:v>
                </c:pt>
                <c:pt idx="161987">
                  <c:v>93188</c:v>
                </c:pt>
                <c:pt idx="161988">
                  <c:v>93188</c:v>
                </c:pt>
                <c:pt idx="161989">
                  <c:v>93188</c:v>
                </c:pt>
                <c:pt idx="161990">
                  <c:v>93188</c:v>
                </c:pt>
                <c:pt idx="161991">
                  <c:v>93188</c:v>
                </c:pt>
                <c:pt idx="161992">
                  <c:v>93188</c:v>
                </c:pt>
                <c:pt idx="161993">
                  <c:v>93188</c:v>
                </c:pt>
                <c:pt idx="161994">
                  <c:v>93188</c:v>
                </c:pt>
                <c:pt idx="161995">
                  <c:v>93188</c:v>
                </c:pt>
                <c:pt idx="161996">
                  <c:v>93188</c:v>
                </c:pt>
                <c:pt idx="161997">
                  <c:v>93188</c:v>
                </c:pt>
                <c:pt idx="161998">
                  <c:v>93188</c:v>
                </c:pt>
                <c:pt idx="161999">
                  <c:v>93188</c:v>
                </c:pt>
                <c:pt idx="162000">
                  <c:v>93188</c:v>
                </c:pt>
                <c:pt idx="162001">
                  <c:v>93188</c:v>
                </c:pt>
                <c:pt idx="162002">
                  <c:v>93188</c:v>
                </c:pt>
                <c:pt idx="162003">
                  <c:v>93188</c:v>
                </c:pt>
                <c:pt idx="162004">
                  <c:v>93188</c:v>
                </c:pt>
                <c:pt idx="162005">
                  <c:v>93188</c:v>
                </c:pt>
                <c:pt idx="162006">
                  <c:v>93188</c:v>
                </c:pt>
                <c:pt idx="162007">
                  <c:v>93188</c:v>
                </c:pt>
                <c:pt idx="162008">
                  <c:v>93188</c:v>
                </c:pt>
                <c:pt idx="162009">
                  <c:v>93188</c:v>
                </c:pt>
                <c:pt idx="162010">
                  <c:v>93188</c:v>
                </c:pt>
                <c:pt idx="162011">
                  <c:v>93188</c:v>
                </c:pt>
                <c:pt idx="162012">
                  <c:v>93188</c:v>
                </c:pt>
                <c:pt idx="162013">
                  <c:v>93188</c:v>
                </c:pt>
                <c:pt idx="162014">
                  <c:v>93188</c:v>
                </c:pt>
                <c:pt idx="162015">
                  <c:v>93188</c:v>
                </c:pt>
                <c:pt idx="162016">
                  <c:v>93188</c:v>
                </c:pt>
                <c:pt idx="162017">
                  <c:v>93188</c:v>
                </c:pt>
                <c:pt idx="162018">
                  <c:v>93188</c:v>
                </c:pt>
                <c:pt idx="162019">
                  <c:v>93188</c:v>
                </c:pt>
                <c:pt idx="162020">
                  <c:v>93188</c:v>
                </c:pt>
                <c:pt idx="162021">
                  <c:v>93188</c:v>
                </c:pt>
                <c:pt idx="162022">
                  <c:v>93188</c:v>
                </c:pt>
                <c:pt idx="162023">
                  <c:v>93188</c:v>
                </c:pt>
                <c:pt idx="162024">
                  <c:v>93188</c:v>
                </c:pt>
                <c:pt idx="162025">
                  <c:v>93188</c:v>
                </c:pt>
                <c:pt idx="162026">
                  <c:v>93188</c:v>
                </c:pt>
                <c:pt idx="162027">
                  <c:v>93188</c:v>
                </c:pt>
                <c:pt idx="162028">
                  <c:v>93188</c:v>
                </c:pt>
                <c:pt idx="162029">
                  <c:v>93188</c:v>
                </c:pt>
                <c:pt idx="162030">
                  <c:v>93188</c:v>
                </c:pt>
                <c:pt idx="162031">
                  <c:v>93188</c:v>
                </c:pt>
                <c:pt idx="162032">
                  <c:v>93188</c:v>
                </c:pt>
                <c:pt idx="162033">
                  <c:v>93188</c:v>
                </c:pt>
                <c:pt idx="162034">
                  <c:v>93188</c:v>
                </c:pt>
                <c:pt idx="162035">
                  <c:v>93188</c:v>
                </c:pt>
                <c:pt idx="162036">
                  <c:v>93188</c:v>
                </c:pt>
                <c:pt idx="162037">
                  <c:v>93188</c:v>
                </c:pt>
                <c:pt idx="162038">
                  <c:v>93188</c:v>
                </c:pt>
                <c:pt idx="162039">
                  <c:v>93188</c:v>
                </c:pt>
                <c:pt idx="162040">
                  <c:v>93188</c:v>
                </c:pt>
                <c:pt idx="162041">
                  <c:v>93188</c:v>
                </c:pt>
                <c:pt idx="162042">
                  <c:v>93188</c:v>
                </c:pt>
                <c:pt idx="162043">
                  <c:v>93188</c:v>
                </c:pt>
                <c:pt idx="162044">
                  <c:v>93188</c:v>
                </c:pt>
                <c:pt idx="162045">
                  <c:v>93188</c:v>
                </c:pt>
                <c:pt idx="162046">
                  <c:v>93188</c:v>
                </c:pt>
                <c:pt idx="162047">
                  <c:v>93188</c:v>
                </c:pt>
                <c:pt idx="162048">
                  <c:v>93188</c:v>
                </c:pt>
                <c:pt idx="162049">
                  <c:v>93188</c:v>
                </c:pt>
                <c:pt idx="162050">
                  <c:v>93188</c:v>
                </c:pt>
                <c:pt idx="162051">
                  <c:v>93188</c:v>
                </c:pt>
                <c:pt idx="162052">
                  <c:v>93188</c:v>
                </c:pt>
                <c:pt idx="162053">
                  <c:v>93188</c:v>
                </c:pt>
                <c:pt idx="162054">
                  <c:v>93188</c:v>
                </c:pt>
                <c:pt idx="162055">
                  <c:v>93188</c:v>
                </c:pt>
                <c:pt idx="162056">
                  <c:v>93188</c:v>
                </c:pt>
                <c:pt idx="162057">
                  <c:v>93188</c:v>
                </c:pt>
                <c:pt idx="162058">
                  <c:v>93188</c:v>
                </c:pt>
                <c:pt idx="162059">
                  <c:v>93188</c:v>
                </c:pt>
                <c:pt idx="162060">
                  <c:v>93188</c:v>
                </c:pt>
                <c:pt idx="162061">
                  <c:v>93188</c:v>
                </c:pt>
                <c:pt idx="162062">
                  <c:v>93188</c:v>
                </c:pt>
                <c:pt idx="162063">
                  <c:v>93188</c:v>
                </c:pt>
                <c:pt idx="162064">
                  <c:v>93188</c:v>
                </c:pt>
                <c:pt idx="162065">
                  <c:v>93188</c:v>
                </c:pt>
                <c:pt idx="162066">
                  <c:v>93188</c:v>
                </c:pt>
                <c:pt idx="162067">
                  <c:v>93188</c:v>
                </c:pt>
                <c:pt idx="162068">
                  <c:v>93188</c:v>
                </c:pt>
                <c:pt idx="162069">
                  <c:v>93188</c:v>
                </c:pt>
                <c:pt idx="162070">
                  <c:v>93188</c:v>
                </c:pt>
                <c:pt idx="162071">
                  <c:v>93188</c:v>
                </c:pt>
                <c:pt idx="162072">
                  <c:v>93188</c:v>
                </c:pt>
                <c:pt idx="162073">
                  <c:v>93188</c:v>
                </c:pt>
                <c:pt idx="162074">
                  <c:v>93188</c:v>
                </c:pt>
                <c:pt idx="162075">
                  <c:v>93188</c:v>
                </c:pt>
                <c:pt idx="162076">
                  <c:v>93188</c:v>
                </c:pt>
                <c:pt idx="162077">
                  <c:v>93188</c:v>
                </c:pt>
                <c:pt idx="162078">
                  <c:v>93188</c:v>
                </c:pt>
                <c:pt idx="162079">
                  <c:v>93188</c:v>
                </c:pt>
                <c:pt idx="162080">
                  <c:v>93188</c:v>
                </c:pt>
                <c:pt idx="162081">
                  <c:v>93188</c:v>
                </c:pt>
                <c:pt idx="162082">
                  <c:v>93188</c:v>
                </c:pt>
                <c:pt idx="162083">
                  <c:v>93188</c:v>
                </c:pt>
                <c:pt idx="162084">
                  <c:v>93188</c:v>
                </c:pt>
                <c:pt idx="162085">
                  <c:v>93188</c:v>
                </c:pt>
                <c:pt idx="162086">
                  <c:v>93188</c:v>
                </c:pt>
                <c:pt idx="162087">
                  <c:v>93188</c:v>
                </c:pt>
                <c:pt idx="162088">
                  <c:v>93188</c:v>
                </c:pt>
                <c:pt idx="162089">
                  <c:v>93188</c:v>
                </c:pt>
                <c:pt idx="162090">
                  <c:v>93188</c:v>
                </c:pt>
                <c:pt idx="162091">
                  <c:v>93188</c:v>
                </c:pt>
                <c:pt idx="162092">
                  <c:v>93188</c:v>
                </c:pt>
                <c:pt idx="162093">
                  <c:v>93188</c:v>
                </c:pt>
                <c:pt idx="162094">
                  <c:v>93188</c:v>
                </c:pt>
                <c:pt idx="162095">
                  <c:v>93188</c:v>
                </c:pt>
                <c:pt idx="162096">
                  <c:v>93188</c:v>
                </c:pt>
                <c:pt idx="162097">
                  <c:v>93188</c:v>
                </c:pt>
                <c:pt idx="162098">
                  <c:v>93188</c:v>
                </c:pt>
                <c:pt idx="162099">
                  <c:v>93188</c:v>
                </c:pt>
                <c:pt idx="162100">
                  <c:v>93188</c:v>
                </c:pt>
                <c:pt idx="162101">
                  <c:v>93188</c:v>
                </c:pt>
                <c:pt idx="162102">
                  <c:v>93188</c:v>
                </c:pt>
                <c:pt idx="162103">
                  <c:v>93188</c:v>
                </c:pt>
                <c:pt idx="162104">
                  <c:v>93188</c:v>
                </c:pt>
                <c:pt idx="162105">
                  <c:v>93188</c:v>
                </c:pt>
                <c:pt idx="162106">
                  <c:v>93188</c:v>
                </c:pt>
                <c:pt idx="162107">
                  <c:v>93188</c:v>
                </c:pt>
                <c:pt idx="162108">
                  <c:v>93188</c:v>
                </c:pt>
                <c:pt idx="162109">
                  <c:v>93188</c:v>
                </c:pt>
                <c:pt idx="162110">
                  <c:v>93188</c:v>
                </c:pt>
                <c:pt idx="162111">
                  <c:v>93188</c:v>
                </c:pt>
                <c:pt idx="162112">
                  <c:v>93188</c:v>
                </c:pt>
                <c:pt idx="162113">
                  <c:v>93188</c:v>
                </c:pt>
                <c:pt idx="162114">
                  <c:v>93188</c:v>
                </c:pt>
                <c:pt idx="162115">
                  <c:v>93188</c:v>
                </c:pt>
                <c:pt idx="162116">
                  <c:v>93188</c:v>
                </c:pt>
                <c:pt idx="162117">
                  <c:v>93188</c:v>
                </c:pt>
                <c:pt idx="162118">
                  <c:v>93188</c:v>
                </c:pt>
                <c:pt idx="162119">
                  <c:v>93188</c:v>
                </c:pt>
                <c:pt idx="162120">
                  <c:v>93188</c:v>
                </c:pt>
                <c:pt idx="162121">
                  <c:v>93188</c:v>
                </c:pt>
                <c:pt idx="162122">
                  <c:v>93188</c:v>
                </c:pt>
                <c:pt idx="162123">
                  <c:v>93188</c:v>
                </c:pt>
                <c:pt idx="162124">
                  <c:v>93188</c:v>
                </c:pt>
                <c:pt idx="162125">
                  <c:v>93188</c:v>
                </c:pt>
                <c:pt idx="162126">
                  <c:v>93188</c:v>
                </c:pt>
                <c:pt idx="162127">
                  <c:v>93188</c:v>
                </c:pt>
                <c:pt idx="162128">
                  <c:v>93188</c:v>
                </c:pt>
                <c:pt idx="162129">
                  <c:v>93188</c:v>
                </c:pt>
                <c:pt idx="162130">
                  <c:v>93188</c:v>
                </c:pt>
                <c:pt idx="162131">
                  <c:v>93188</c:v>
                </c:pt>
                <c:pt idx="162132">
                  <c:v>93188</c:v>
                </c:pt>
                <c:pt idx="162133">
                  <c:v>93188</c:v>
                </c:pt>
                <c:pt idx="162134">
                  <c:v>93188</c:v>
                </c:pt>
                <c:pt idx="162135">
                  <c:v>93188</c:v>
                </c:pt>
                <c:pt idx="162136">
                  <c:v>93188</c:v>
                </c:pt>
                <c:pt idx="162137">
                  <c:v>93188</c:v>
                </c:pt>
                <c:pt idx="162138">
                  <c:v>93188</c:v>
                </c:pt>
                <c:pt idx="162139">
                  <c:v>93188</c:v>
                </c:pt>
                <c:pt idx="162140">
                  <c:v>93188</c:v>
                </c:pt>
                <c:pt idx="162141">
                  <c:v>93188</c:v>
                </c:pt>
                <c:pt idx="162142">
                  <c:v>93188</c:v>
                </c:pt>
                <c:pt idx="162143">
                  <c:v>93188</c:v>
                </c:pt>
                <c:pt idx="162144">
                  <c:v>93188</c:v>
                </c:pt>
                <c:pt idx="162145">
                  <c:v>93188</c:v>
                </c:pt>
                <c:pt idx="162146">
                  <c:v>93188</c:v>
                </c:pt>
                <c:pt idx="162147">
                  <c:v>93188</c:v>
                </c:pt>
                <c:pt idx="162148">
                  <c:v>93188</c:v>
                </c:pt>
                <c:pt idx="162149">
                  <c:v>93188</c:v>
                </c:pt>
                <c:pt idx="162150">
                  <c:v>93188</c:v>
                </c:pt>
                <c:pt idx="162151">
                  <c:v>93188</c:v>
                </c:pt>
                <c:pt idx="162152">
                  <c:v>93188</c:v>
                </c:pt>
                <c:pt idx="162153">
                  <c:v>93188</c:v>
                </c:pt>
                <c:pt idx="162154">
                  <c:v>93188</c:v>
                </c:pt>
                <c:pt idx="162155">
                  <c:v>93188</c:v>
                </c:pt>
                <c:pt idx="162156">
                  <c:v>93188</c:v>
                </c:pt>
                <c:pt idx="162157">
                  <c:v>93188</c:v>
                </c:pt>
                <c:pt idx="162158">
                  <c:v>93188</c:v>
                </c:pt>
                <c:pt idx="162159">
                  <c:v>93188</c:v>
                </c:pt>
                <c:pt idx="162160">
                  <c:v>93188</c:v>
                </c:pt>
                <c:pt idx="162161">
                  <c:v>93188</c:v>
                </c:pt>
                <c:pt idx="162162">
                  <c:v>93188</c:v>
                </c:pt>
                <c:pt idx="162163">
                  <c:v>93188</c:v>
                </c:pt>
                <c:pt idx="162164">
                  <c:v>93188</c:v>
                </c:pt>
                <c:pt idx="162165">
                  <c:v>93188</c:v>
                </c:pt>
                <c:pt idx="162166">
                  <c:v>93188</c:v>
                </c:pt>
                <c:pt idx="162167">
                  <c:v>93188</c:v>
                </c:pt>
                <c:pt idx="162168">
                  <c:v>93188</c:v>
                </c:pt>
                <c:pt idx="162169">
                  <c:v>93188</c:v>
                </c:pt>
                <c:pt idx="162170">
                  <c:v>93188</c:v>
                </c:pt>
                <c:pt idx="162171">
                  <c:v>93188</c:v>
                </c:pt>
                <c:pt idx="162172">
                  <c:v>93188</c:v>
                </c:pt>
                <c:pt idx="162173">
                  <c:v>93188</c:v>
                </c:pt>
                <c:pt idx="162174">
                  <c:v>93188</c:v>
                </c:pt>
                <c:pt idx="162175">
                  <c:v>93188</c:v>
                </c:pt>
                <c:pt idx="162176">
                  <c:v>93188</c:v>
                </c:pt>
                <c:pt idx="162177">
                  <c:v>93188</c:v>
                </c:pt>
                <c:pt idx="162178">
                  <c:v>93188</c:v>
                </c:pt>
                <c:pt idx="162179">
                  <c:v>93188</c:v>
                </c:pt>
                <c:pt idx="162180">
                  <c:v>93188</c:v>
                </c:pt>
                <c:pt idx="162181">
                  <c:v>93188</c:v>
                </c:pt>
                <c:pt idx="162182">
                  <c:v>93188</c:v>
                </c:pt>
                <c:pt idx="162183">
                  <c:v>93188</c:v>
                </c:pt>
                <c:pt idx="162184">
                  <c:v>93188</c:v>
                </c:pt>
                <c:pt idx="162185">
                  <c:v>93188</c:v>
                </c:pt>
                <c:pt idx="162186">
                  <c:v>93188</c:v>
                </c:pt>
                <c:pt idx="162187">
                  <c:v>93188</c:v>
                </c:pt>
                <c:pt idx="162188">
                  <c:v>93188</c:v>
                </c:pt>
                <c:pt idx="162189">
                  <c:v>93188</c:v>
                </c:pt>
                <c:pt idx="162190">
                  <c:v>93188</c:v>
                </c:pt>
                <c:pt idx="162191">
                  <c:v>93188</c:v>
                </c:pt>
                <c:pt idx="162192">
                  <c:v>93188</c:v>
                </c:pt>
                <c:pt idx="162193">
                  <c:v>93188</c:v>
                </c:pt>
                <c:pt idx="162194">
                  <c:v>93188</c:v>
                </c:pt>
                <c:pt idx="162195">
                  <c:v>93188</c:v>
                </c:pt>
                <c:pt idx="162196">
                  <c:v>93188</c:v>
                </c:pt>
                <c:pt idx="162197">
                  <c:v>93188</c:v>
                </c:pt>
                <c:pt idx="162198">
                  <c:v>93188</c:v>
                </c:pt>
                <c:pt idx="162199">
                  <c:v>93188</c:v>
                </c:pt>
                <c:pt idx="162200">
                  <c:v>93188</c:v>
                </c:pt>
                <c:pt idx="162201">
                  <c:v>93188</c:v>
                </c:pt>
                <c:pt idx="162202">
                  <c:v>93188</c:v>
                </c:pt>
                <c:pt idx="162203">
                  <c:v>93188</c:v>
                </c:pt>
                <c:pt idx="162204">
                  <c:v>93188</c:v>
                </c:pt>
                <c:pt idx="162205">
                  <c:v>93188</c:v>
                </c:pt>
                <c:pt idx="162206">
                  <c:v>93188</c:v>
                </c:pt>
                <c:pt idx="162207">
                  <c:v>93188</c:v>
                </c:pt>
                <c:pt idx="162208">
                  <c:v>93188</c:v>
                </c:pt>
                <c:pt idx="162209">
                  <c:v>93188</c:v>
                </c:pt>
                <c:pt idx="162210">
                  <c:v>93188</c:v>
                </c:pt>
                <c:pt idx="162211">
                  <c:v>93188</c:v>
                </c:pt>
                <c:pt idx="162212">
                  <c:v>93188</c:v>
                </c:pt>
                <c:pt idx="162213">
                  <c:v>93188</c:v>
                </c:pt>
                <c:pt idx="162214">
                  <c:v>93188</c:v>
                </c:pt>
                <c:pt idx="162215">
                  <c:v>93188</c:v>
                </c:pt>
                <c:pt idx="162216">
                  <c:v>93188</c:v>
                </c:pt>
                <c:pt idx="162217">
                  <c:v>93188</c:v>
                </c:pt>
                <c:pt idx="162218">
                  <c:v>93188</c:v>
                </c:pt>
                <c:pt idx="162219">
                  <c:v>93188</c:v>
                </c:pt>
                <c:pt idx="162220">
                  <c:v>93188</c:v>
                </c:pt>
                <c:pt idx="162221">
                  <c:v>93188</c:v>
                </c:pt>
                <c:pt idx="162222">
                  <c:v>93188</c:v>
                </c:pt>
                <c:pt idx="162223">
                  <c:v>93188</c:v>
                </c:pt>
                <c:pt idx="162224">
                  <c:v>93188</c:v>
                </c:pt>
                <c:pt idx="162225">
                  <c:v>93188</c:v>
                </c:pt>
                <c:pt idx="162226">
                  <c:v>93188</c:v>
                </c:pt>
                <c:pt idx="162227">
                  <c:v>93188</c:v>
                </c:pt>
                <c:pt idx="162228">
                  <c:v>93188</c:v>
                </c:pt>
                <c:pt idx="162229">
                  <c:v>93188</c:v>
                </c:pt>
                <c:pt idx="162230">
                  <c:v>93188</c:v>
                </c:pt>
                <c:pt idx="162231">
                  <c:v>93188</c:v>
                </c:pt>
                <c:pt idx="162232">
                  <c:v>93188</c:v>
                </c:pt>
                <c:pt idx="162233">
                  <c:v>93188</c:v>
                </c:pt>
                <c:pt idx="162234">
                  <c:v>93188</c:v>
                </c:pt>
                <c:pt idx="162235">
                  <c:v>93188</c:v>
                </c:pt>
                <c:pt idx="162236">
                  <c:v>93188</c:v>
                </c:pt>
                <c:pt idx="162237">
                  <c:v>93188</c:v>
                </c:pt>
                <c:pt idx="162238">
                  <c:v>93188</c:v>
                </c:pt>
                <c:pt idx="162239">
                  <c:v>93188</c:v>
                </c:pt>
                <c:pt idx="162240">
                  <c:v>93188</c:v>
                </c:pt>
                <c:pt idx="162241">
                  <c:v>93188</c:v>
                </c:pt>
                <c:pt idx="162242">
                  <c:v>93188</c:v>
                </c:pt>
                <c:pt idx="162243">
                  <c:v>93188</c:v>
                </c:pt>
                <c:pt idx="162244">
                  <c:v>93188</c:v>
                </c:pt>
                <c:pt idx="162245">
                  <c:v>93188</c:v>
                </c:pt>
                <c:pt idx="162246">
                  <c:v>93188</c:v>
                </c:pt>
                <c:pt idx="162247">
                  <c:v>93188</c:v>
                </c:pt>
                <c:pt idx="162248">
                  <c:v>93188</c:v>
                </c:pt>
                <c:pt idx="162249">
                  <c:v>93188</c:v>
                </c:pt>
                <c:pt idx="162250">
                  <c:v>93188</c:v>
                </c:pt>
                <c:pt idx="162251">
                  <c:v>93188</c:v>
                </c:pt>
                <c:pt idx="162252">
                  <c:v>93188</c:v>
                </c:pt>
                <c:pt idx="162253">
                  <c:v>93188</c:v>
                </c:pt>
                <c:pt idx="162254">
                  <c:v>93188</c:v>
                </c:pt>
                <c:pt idx="162255">
                  <c:v>93188</c:v>
                </c:pt>
                <c:pt idx="162256">
                  <c:v>93188</c:v>
                </c:pt>
                <c:pt idx="162257">
                  <c:v>93188</c:v>
                </c:pt>
                <c:pt idx="162258">
                  <c:v>93188</c:v>
                </c:pt>
                <c:pt idx="162259">
                  <c:v>93188</c:v>
                </c:pt>
                <c:pt idx="162260">
                  <c:v>93188</c:v>
                </c:pt>
                <c:pt idx="162261">
                  <c:v>93188</c:v>
                </c:pt>
                <c:pt idx="162262">
                  <c:v>93188</c:v>
                </c:pt>
                <c:pt idx="162263">
                  <c:v>93188</c:v>
                </c:pt>
                <c:pt idx="162264">
                  <c:v>93188</c:v>
                </c:pt>
                <c:pt idx="162265">
                  <c:v>93188</c:v>
                </c:pt>
                <c:pt idx="162266">
                  <c:v>93188</c:v>
                </c:pt>
                <c:pt idx="162267">
                  <c:v>93188</c:v>
                </c:pt>
                <c:pt idx="162268">
                  <c:v>93188</c:v>
                </c:pt>
                <c:pt idx="162269">
                  <c:v>93188</c:v>
                </c:pt>
                <c:pt idx="162270">
                  <c:v>93188</c:v>
                </c:pt>
                <c:pt idx="162271">
                  <c:v>93188</c:v>
                </c:pt>
                <c:pt idx="162272">
                  <c:v>93188</c:v>
                </c:pt>
                <c:pt idx="162273">
                  <c:v>93188</c:v>
                </c:pt>
                <c:pt idx="162274">
                  <c:v>93188</c:v>
                </c:pt>
                <c:pt idx="162275">
                  <c:v>93188</c:v>
                </c:pt>
                <c:pt idx="162276">
                  <c:v>93188</c:v>
                </c:pt>
                <c:pt idx="162277">
                  <c:v>93188</c:v>
                </c:pt>
                <c:pt idx="162278">
                  <c:v>93188</c:v>
                </c:pt>
                <c:pt idx="162279">
                  <c:v>93188</c:v>
                </c:pt>
                <c:pt idx="162280">
                  <c:v>93188</c:v>
                </c:pt>
                <c:pt idx="162281">
                  <c:v>93188</c:v>
                </c:pt>
                <c:pt idx="162282">
                  <c:v>93188</c:v>
                </c:pt>
                <c:pt idx="162283">
                  <c:v>93188</c:v>
                </c:pt>
                <c:pt idx="162284">
                  <c:v>93188</c:v>
                </c:pt>
                <c:pt idx="162285">
                  <c:v>93188</c:v>
                </c:pt>
                <c:pt idx="162286">
                  <c:v>93188</c:v>
                </c:pt>
                <c:pt idx="162287">
                  <c:v>93188</c:v>
                </c:pt>
                <c:pt idx="162288">
                  <c:v>93188</c:v>
                </c:pt>
                <c:pt idx="162289">
                  <c:v>93188</c:v>
                </c:pt>
                <c:pt idx="162290">
                  <c:v>93188</c:v>
                </c:pt>
                <c:pt idx="162291">
                  <c:v>93188</c:v>
                </c:pt>
                <c:pt idx="162292">
                  <c:v>93188</c:v>
                </c:pt>
                <c:pt idx="162293">
                  <c:v>93188</c:v>
                </c:pt>
                <c:pt idx="162294">
                  <c:v>93188</c:v>
                </c:pt>
                <c:pt idx="162295">
                  <c:v>93188</c:v>
                </c:pt>
                <c:pt idx="162296">
                  <c:v>93188</c:v>
                </c:pt>
                <c:pt idx="162297">
                  <c:v>93188</c:v>
                </c:pt>
                <c:pt idx="162298">
                  <c:v>93188</c:v>
                </c:pt>
                <c:pt idx="162299">
                  <c:v>93188</c:v>
                </c:pt>
                <c:pt idx="162300">
                  <c:v>93188</c:v>
                </c:pt>
                <c:pt idx="162301">
                  <c:v>93188</c:v>
                </c:pt>
                <c:pt idx="162302">
                  <c:v>93188</c:v>
                </c:pt>
                <c:pt idx="162303">
                  <c:v>93188</c:v>
                </c:pt>
                <c:pt idx="162304">
                  <c:v>93188</c:v>
                </c:pt>
                <c:pt idx="162305">
                  <c:v>93188</c:v>
                </c:pt>
                <c:pt idx="162306">
                  <c:v>93188</c:v>
                </c:pt>
                <c:pt idx="162307">
                  <c:v>93188</c:v>
                </c:pt>
                <c:pt idx="162308">
                  <c:v>93188</c:v>
                </c:pt>
                <c:pt idx="162309">
                  <c:v>93188</c:v>
                </c:pt>
                <c:pt idx="162310">
                  <c:v>93188</c:v>
                </c:pt>
                <c:pt idx="162311">
                  <c:v>93188</c:v>
                </c:pt>
                <c:pt idx="162312">
                  <c:v>93188</c:v>
                </c:pt>
                <c:pt idx="162313">
                  <c:v>93188</c:v>
                </c:pt>
                <c:pt idx="162314">
                  <c:v>93188</c:v>
                </c:pt>
                <c:pt idx="162315">
                  <c:v>93188</c:v>
                </c:pt>
                <c:pt idx="162316">
                  <c:v>93188</c:v>
                </c:pt>
                <c:pt idx="162317">
                  <c:v>93188</c:v>
                </c:pt>
                <c:pt idx="162318">
                  <c:v>93188</c:v>
                </c:pt>
                <c:pt idx="162319">
                  <c:v>93188</c:v>
                </c:pt>
                <c:pt idx="162320">
                  <c:v>93188</c:v>
                </c:pt>
                <c:pt idx="162321">
                  <c:v>93188</c:v>
                </c:pt>
                <c:pt idx="162322">
                  <c:v>93188</c:v>
                </c:pt>
                <c:pt idx="162323">
                  <c:v>93188</c:v>
                </c:pt>
                <c:pt idx="162324">
                  <c:v>93188</c:v>
                </c:pt>
                <c:pt idx="162325">
                  <c:v>93188</c:v>
                </c:pt>
                <c:pt idx="162326">
                  <c:v>93188</c:v>
                </c:pt>
                <c:pt idx="162327">
                  <c:v>93188</c:v>
                </c:pt>
                <c:pt idx="162328">
                  <c:v>93188</c:v>
                </c:pt>
                <c:pt idx="162329">
                  <c:v>93188</c:v>
                </c:pt>
                <c:pt idx="162330">
                  <c:v>93188</c:v>
                </c:pt>
                <c:pt idx="162331">
                  <c:v>93188</c:v>
                </c:pt>
                <c:pt idx="162332">
                  <c:v>93188</c:v>
                </c:pt>
                <c:pt idx="162333">
                  <c:v>93188</c:v>
                </c:pt>
                <c:pt idx="162334">
                  <c:v>93188</c:v>
                </c:pt>
                <c:pt idx="162335">
                  <c:v>93188</c:v>
                </c:pt>
                <c:pt idx="162336">
                  <c:v>93188</c:v>
                </c:pt>
                <c:pt idx="162337">
                  <c:v>93188</c:v>
                </c:pt>
                <c:pt idx="162338">
                  <c:v>93188</c:v>
                </c:pt>
                <c:pt idx="162339">
                  <c:v>93188</c:v>
                </c:pt>
                <c:pt idx="162340">
                  <c:v>93188</c:v>
                </c:pt>
                <c:pt idx="162341">
                  <c:v>93188</c:v>
                </c:pt>
                <c:pt idx="162342">
                  <c:v>93188</c:v>
                </c:pt>
                <c:pt idx="162343">
                  <c:v>93188</c:v>
                </c:pt>
                <c:pt idx="162344">
                  <c:v>93188</c:v>
                </c:pt>
                <c:pt idx="162345">
                  <c:v>93188</c:v>
                </c:pt>
                <c:pt idx="162346">
                  <c:v>93188</c:v>
                </c:pt>
                <c:pt idx="162347">
                  <c:v>93188</c:v>
                </c:pt>
                <c:pt idx="162348">
                  <c:v>93188</c:v>
                </c:pt>
                <c:pt idx="162349">
                  <c:v>93188</c:v>
                </c:pt>
                <c:pt idx="162350">
                  <c:v>93188</c:v>
                </c:pt>
                <c:pt idx="162351">
                  <c:v>93188</c:v>
                </c:pt>
                <c:pt idx="162352">
                  <c:v>93188</c:v>
                </c:pt>
                <c:pt idx="162353">
                  <c:v>93188</c:v>
                </c:pt>
                <c:pt idx="162354">
                  <c:v>93188</c:v>
                </c:pt>
                <c:pt idx="162355">
                  <c:v>93188</c:v>
                </c:pt>
                <c:pt idx="162356">
                  <c:v>93188</c:v>
                </c:pt>
                <c:pt idx="162357">
                  <c:v>93188</c:v>
                </c:pt>
                <c:pt idx="162358">
                  <c:v>93188</c:v>
                </c:pt>
                <c:pt idx="162359">
                  <c:v>93188</c:v>
                </c:pt>
                <c:pt idx="162360">
                  <c:v>93188</c:v>
                </c:pt>
                <c:pt idx="162361">
                  <c:v>93188</c:v>
                </c:pt>
                <c:pt idx="162362">
                  <c:v>93188</c:v>
                </c:pt>
                <c:pt idx="162363">
                  <c:v>93188</c:v>
                </c:pt>
                <c:pt idx="162364">
                  <c:v>93188</c:v>
                </c:pt>
                <c:pt idx="162365">
                  <c:v>93188</c:v>
                </c:pt>
                <c:pt idx="162366">
                  <c:v>93188</c:v>
                </c:pt>
                <c:pt idx="162367">
                  <c:v>93188</c:v>
                </c:pt>
                <c:pt idx="162368">
                  <c:v>93188</c:v>
                </c:pt>
                <c:pt idx="162369">
                  <c:v>93188</c:v>
                </c:pt>
                <c:pt idx="162370">
                  <c:v>93188</c:v>
                </c:pt>
                <c:pt idx="162371">
                  <c:v>93188</c:v>
                </c:pt>
                <c:pt idx="162372">
                  <c:v>93188</c:v>
                </c:pt>
                <c:pt idx="162373">
                  <c:v>93188</c:v>
                </c:pt>
                <c:pt idx="162374">
                  <c:v>93188</c:v>
                </c:pt>
                <c:pt idx="162375">
                  <c:v>93188</c:v>
                </c:pt>
                <c:pt idx="162376">
                  <c:v>93188</c:v>
                </c:pt>
                <c:pt idx="162377">
                  <c:v>93188</c:v>
                </c:pt>
                <c:pt idx="162378">
                  <c:v>93188</c:v>
                </c:pt>
                <c:pt idx="162379">
                  <c:v>93188</c:v>
                </c:pt>
                <c:pt idx="162380">
                  <c:v>93188</c:v>
                </c:pt>
                <c:pt idx="162381">
                  <c:v>93188</c:v>
                </c:pt>
                <c:pt idx="162382">
                  <c:v>93188</c:v>
                </c:pt>
                <c:pt idx="162383">
                  <c:v>93188</c:v>
                </c:pt>
                <c:pt idx="162384">
                  <c:v>93188</c:v>
                </c:pt>
                <c:pt idx="162385">
                  <c:v>93188</c:v>
                </c:pt>
                <c:pt idx="162386">
                  <c:v>93188</c:v>
                </c:pt>
                <c:pt idx="162387">
                  <c:v>93188</c:v>
                </c:pt>
                <c:pt idx="162388">
                  <c:v>93188</c:v>
                </c:pt>
                <c:pt idx="162389">
                  <c:v>93188</c:v>
                </c:pt>
                <c:pt idx="162390">
                  <c:v>93188</c:v>
                </c:pt>
                <c:pt idx="162391">
                  <c:v>93188</c:v>
                </c:pt>
                <c:pt idx="162392">
                  <c:v>93188</c:v>
                </c:pt>
                <c:pt idx="162393">
                  <c:v>93188</c:v>
                </c:pt>
                <c:pt idx="162394">
                  <c:v>93188</c:v>
                </c:pt>
                <c:pt idx="162395">
                  <c:v>93188</c:v>
                </c:pt>
                <c:pt idx="162396">
                  <c:v>93188</c:v>
                </c:pt>
                <c:pt idx="162397">
                  <c:v>93188</c:v>
                </c:pt>
                <c:pt idx="162398">
                  <c:v>93188</c:v>
                </c:pt>
                <c:pt idx="162399">
                  <c:v>93188</c:v>
                </c:pt>
                <c:pt idx="162400">
                  <c:v>93188</c:v>
                </c:pt>
                <c:pt idx="162401">
                  <c:v>93188</c:v>
                </c:pt>
                <c:pt idx="162402">
                  <c:v>93188</c:v>
                </c:pt>
                <c:pt idx="162403">
                  <c:v>93188</c:v>
                </c:pt>
                <c:pt idx="162404">
                  <c:v>93188</c:v>
                </c:pt>
                <c:pt idx="162405">
                  <c:v>93188</c:v>
                </c:pt>
                <c:pt idx="162406">
                  <c:v>93188</c:v>
                </c:pt>
                <c:pt idx="162407">
                  <c:v>93188</c:v>
                </c:pt>
                <c:pt idx="162408">
                  <c:v>93188</c:v>
                </c:pt>
                <c:pt idx="162409">
                  <c:v>93188</c:v>
                </c:pt>
                <c:pt idx="162410">
                  <c:v>93188</c:v>
                </c:pt>
                <c:pt idx="162411">
                  <c:v>93188</c:v>
                </c:pt>
                <c:pt idx="162412">
                  <c:v>93188</c:v>
                </c:pt>
                <c:pt idx="162413">
                  <c:v>93188</c:v>
                </c:pt>
                <c:pt idx="162414">
                  <c:v>93188</c:v>
                </c:pt>
                <c:pt idx="162415">
                  <c:v>93188</c:v>
                </c:pt>
                <c:pt idx="162416">
                  <c:v>93188</c:v>
                </c:pt>
                <c:pt idx="162417">
                  <c:v>93188</c:v>
                </c:pt>
                <c:pt idx="162418">
                  <c:v>93188</c:v>
                </c:pt>
                <c:pt idx="162419">
                  <c:v>93188</c:v>
                </c:pt>
                <c:pt idx="162420">
                  <c:v>93188</c:v>
                </c:pt>
                <c:pt idx="162421">
                  <c:v>93188</c:v>
                </c:pt>
                <c:pt idx="162422">
                  <c:v>93188</c:v>
                </c:pt>
                <c:pt idx="162423">
                  <c:v>93188</c:v>
                </c:pt>
                <c:pt idx="162424">
                  <c:v>93188</c:v>
                </c:pt>
                <c:pt idx="162425">
                  <c:v>93188</c:v>
                </c:pt>
                <c:pt idx="162426">
                  <c:v>93188</c:v>
                </c:pt>
                <c:pt idx="162427">
                  <c:v>93188</c:v>
                </c:pt>
                <c:pt idx="162428">
                  <c:v>93188</c:v>
                </c:pt>
                <c:pt idx="162429">
                  <c:v>93188</c:v>
                </c:pt>
                <c:pt idx="162430">
                  <c:v>93188</c:v>
                </c:pt>
                <c:pt idx="162431">
                  <c:v>93188</c:v>
                </c:pt>
                <c:pt idx="162432">
                  <c:v>93188</c:v>
                </c:pt>
                <c:pt idx="162433">
                  <c:v>93188</c:v>
                </c:pt>
                <c:pt idx="162434">
                  <c:v>93188</c:v>
                </c:pt>
                <c:pt idx="162435">
                  <c:v>93188</c:v>
                </c:pt>
                <c:pt idx="162436">
                  <c:v>93188</c:v>
                </c:pt>
                <c:pt idx="162437">
                  <c:v>93188</c:v>
                </c:pt>
                <c:pt idx="162438">
                  <c:v>93188</c:v>
                </c:pt>
                <c:pt idx="162439">
                  <c:v>93188</c:v>
                </c:pt>
                <c:pt idx="162440">
                  <c:v>93188</c:v>
                </c:pt>
                <c:pt idx="162441">
                  <c:v>93188</c:v>
                </c:pt>
                <c:pt idx="162442">
                  <c:v>93188</c:v>
                </c:pt>
                <c:pt idx="162443">
                  <c:v>93188</c:v>
                </c:pt>
                <c:pt idx="162444">
                  <c:v>93188</c:v>
                </c:pt>
                <c:pt idx="162445">
                  <c:v>93188</c:v>
                </c:pt>
                <c:pt idx="162446">
                  <c:v>93188</c:v>
                </c:pt>
                <c:pt idx="162447">
                  <c:v>93188</c:v>
                </c:pt>
                <c:pt idx="162448">
                  <c:v>93188</c:v>
                </c:pt>
                <c:pt idx="162449">
                  <c:v>93188</c:v>
                </c:pt>
                <c:pt idx="162450">
                  <c:v>93188</c:v>
                </c:pt>
                <c:pt idx="162451">
                  <c:v>93188</c:v>
                </c:pt>
                <c:pt idx="162452">
                  <c:v>93188</c:v>
                </c:pt>
                <c:pt idx="162453">
                  <c:v>93188</c:v>
                </c:pt>
                <c:pt idx="162454">
                  <c:v>93188</c:v>
                </c:pt>
                <c:pt idx="162455">
                  <c:v>93188</c:v>
                </c:pt>
                <c:pt idx="162456">
                  <c:v>93188</c:v>
                </c:pt>
                <c:pt idx="162457">
                  <c:v>93188</c:v>
                </c:pt>
                <c:pt idx="162458">
                  <c:v>93188</c:v>
                </c:pt>
                <c:pt idx="162459">
                  <c:v>93188</c:v>
                </c:pt>
                <c:pt idx="162460">
                  <c:v>93188</c:v>
                </c:pt>
                <c:pt idx="162461">
                  <c:v>93188</c:v>
                </c:pt>
                <c:pt idx="162462">
                  <c:v>93188</c:v>
                </c:pt>
                <c:pt idx="162463">
                  <c:v>93188</c:v>
                </c:pt>
                <c:pt idx="162464">
                  <c:v>93188</c:v>
                </c:pt>
                <c:pt idx="162465">
                  <c:v>93188</c:v>
                </c:pt>
                <c:pt idx="162466">
                  <c:v>93188</c:v>
                </c:pt>
                <c:pt idx="162467">
                  <c:v>93188</c:v>
                </c:pt>
                <c:pt idx="162468">
                  <c:v>93188</c:v>
                </c:pt>
                <c:pt idx="162469">
                  <c:v>93188</c:v>
                </c:pt>
                <c:pt idx="162470">
                  <c:v>93188</c:v>
                </c:pt>
                <c:pt idx="162471">
                  <c:v>93188</c:v>
                </c:pt>
                <c:pt idx="162472">
                  <c:v>93188</c:v>
                </c:pt>
                <c:pt idx="162473">
                  <c:v>93188</c:v>
                </c:pt>
                <c:pt idx="162474">
                  <c:v>93188</c:v>
                </c:pt>
                <c:pt idx="162475">
                  <c:v>93188</c:v>
                </c:pt>
                <c:pt idx="162476">
                  <c:v>93188</c:v>
                </c:pt>
                <c:pt idx="162477">
                  <c:v>93188</c:v>
                </c:pt>
                <c:pt idx="162478">
                  <c:v>93188</c:v>
                </c:pt>
                <c:pt idx="162479">
                  <c:v>93188</c:v>
                </c:pt>
                <c:pt idx="162480">
                  <c:v>93188</c:v>
                </c:pt>
                <c:pt idx="162481">
                  <c:v>93188</c:v>
                </c:pt>
                <c:pt idx="162482">
                  <c:v>93188</c:v>
                </c:pt>
                <c:pt idx="162483">
                  <c:v>93188</c:v>
                </c:pt>
                <c:pt idx="162484">
                  <c:v>93188</c:v>
                </c:pt>
                <c:pt idx="162485">
                  <c:v>93188</c:v>
                </c:pt>
                <c:pt idx="162486">
                  <c:v>93188</c:v>
                </c:pt>
                <c:pt idx="162487">
                  <c:v>93188</c:v>
                </c:pt>
                <c:pt idx="162488">
                  <c:v>93188</c:v>
                </c:pt>
                <c:pt idx="162489">
                  <c:v>93188</c:v>
                </c:pt>
                <c:pt idx="162490">
                  <c:v>93188</c:v>
                </c:pt>
                <c:pt idx="162491">
                  <c:v>93188</c:v>
                </c:pt>
                <c:pt idx="162492">
                  <c:v>93188</c:v>
                </c:pt>
                <c:pt idx="162493">
                  <c:v>93188</c:v>
                </c:pt>
                <c:pt idx="162494">
                  <c:v>93188</c:v>
                </c:pt>
                <c:pt idx="162495">
                  <c:v>93188</c:v>
                </c:pt>
                <c:pt idx="162496">
                  <c:v>93188</c:v>
                </c:pt>
                <c:pt idx="162497">
                  <c:v>93188</c:v>
                </c:pt>
                <c:pt idx="162498">
                  <c:v>93188</c:v>
                </c:pt>
                <c:pt idx="162499">
                  <c:v>93188</c:v>
                </c:pt>
                <c:pt idx="162500">
                  <c:v>93188</c:v>
                </c:pt>
                <c:pt idx="162501">
                  <c:v>93188</c:v>
                </c:pt>
                <c:pt idx="162502">
                  <c:v>93188</c:v>
                </c:pt>
                <c:pt idx="162503">
                  <c:v>93188</c:v>
                </c:pt>
                <c:pt idx="162504">
                  <c:v>93188</c:v>
                </c:pt>
                <c:pt idx="162505">
                  <c:v>93188</c:v>
                </c:pt>
                <c:pt idx="162506">
                  <c:v>93188</c:v>
                </c:pt>
                <c:pt idx="162507">
                  <c:v>93188</c:v>
                </c:pt>
                <c:pt idx="162508">
                  <c:v>93188</c:v>
                </c:pt>
                <c:pt idx="162509">
                  <c:v>93188</c:v>
                </c:pt>
                <c:pt idx="162510">
                  <c:v>93188</c:v>
                </c:pt>
                <c:pt idx="162511">
                  <c:v>93188</c:v>
                </c:pt>
                <c:pt idx="162512">
                  <c:v>93188</c:v>
                </c:pt>
                <c:pt idx="162513">
                  <c:v>93188</c:v>
                </c:pt>
                <c:pt idx="162514">
                  <c:v>93188</c:v>
                </c:pt>
                <c:pt idx="162515">
                  <c:v>93188</c:v>
                </c:pt>
                <c:pt idx="162516">
                  <c:v>93188</c:v>
                </c:pt>
                <c:pt idx="162517">
                  <c:v>93188</c:v>
                </c:pt>
                <c:pt idx="162518">
                  <c:v>93188</c:v>
                </c:pt>
                <c:pt idx="162519">
                  <c:v>93188</c:v>
                </c:pt>
                <c:pt idx="162520">
                  <c:v>93188</c:v>
                </c:pt>
                <c:pt idx="162521">
                  <c:v>93188</c:v>
                </c:pt>
                <c:pt idx="162522">
                  <c:v>93188</c:v>
                </c:pt>
                <c:pt idx="162523">
                  <c:v>93188</c:v>
                </c:pt>
                <c:pt idx="162524">
                  <c:v>93188</c:v>
                </c:pt>
                <c:pt idx="162525">
                  <c:v>93188</c:v>
                </c:pt>
                <c:pt idx="162526">
                  <c:v>93188</c:v>
                </c:pt>
                <c:pt idx="162527">
                  <c:v>93188</c:v>
                </c:pt>
                <c:pt idx="162528">
                  <c:v>93188</c:v>
                </c:pt>
                <c:pt idx="162529">
                  <c:v>93188</c:v>
                </c:pt>
                <c:pt idx="162530">
                  <c:v>93188</c:v>
                </c:pt>
                <c:pt idx="162531">
                  <c:v>93188</c:v>
                </c:pt>
                <c:pt idx="162532">
                  <c:v>93188</c:v>
                </c:pt>
                <c:pt idx="162533">
                  <c:v>93188</c:v>
                </c:pt>
                <c:pt idx="162534">
                  <c:v>93188</c:v>
                </c:pt>
                <c:pt idx="162535">
                  <c:v>93188</c:v>
                </c:pt>
                <c:pt idx="162536">
                  <c:v>93188</c:v>
                </c:pt>
                <c:pt idx="162537">
                  <c:v>93188</c:v>
                </c:pt>
                <c:pt idx="162538">
                  <c:v>93188</c:v>
                </c:pt>
                <c:pt idx="162539">
                  <c:v>93188</c:v>
                </c:pt>
                <c:pt idx="162540">
                  <c:v>93188</c:v>
                </c:pt>
                <c:pt idx="162541">
                  <c:v>93188</c:v>
                </c:pt>
                <c:pt idx="162542">
                  <c:v>93188</c:v>
                </c:pt>
                <c:pt idx="162543">
                  <c:v>93188</c:v>
                </c:pt>
                <c:pt idx="162544">
                  <c:v>93188</c:v>
                </c:pt>
                <c:pt idx="162545">
                  <c:v>93188</c:v>
                </c:pt>
                <c:pt idx="162546">
                  <c:v>93188</c:v>
                </c:pt>
                <c:pt idx="162547">
                  <c:v>93188</c:v>
                </c:pt>
                <c:pt idx="162548">
                  <c:v>93188</c:v>
                </c:pt>
                <c:pt idx="162549">
                  <c:v>93188</c:v>
                </c:pt>
                <c:pt idx="162550">
                  <c:v>93188</c:v>
                </c:pt>
                <c:pt idx="162551">
                  <c:v>93188</c:v>
                </c:pt>
                <c:pt idx="162552">
                  <c:v>93188</c:v>
                </c:pt>
                <c:pt idx="162553">
                  <c:v>93188</c:v>
                </c:pt>
                <c:pt idx="162554">
                  <c:v>93188</c:v>
                </c:pt>
                <c:pt idx="162555">
                  <c:v>93188</c:v>
                </c:pt>
                <c:pt idx="162556">
                  <c:v>93188</c:v>
                </c:pt>
                <c:pt idx="162557">
                  <c:v>93188</c:v>
                </c:pt>
                <c:pt idx="162558">
                  <c:v>93188</c:v>
                </c:pt>
                <c:pt idx="162559">
                  <c:v>93188</c:v>
                </c:pt>
                <c:pt idx="162560">
                  <c:v>93188</c:v>
                </c:pt>
                <c:pt idx="162561">
                  <c:v>93188</c:v>
                </c:pt>
                <c:pt idx="162562">
                  <c:v>93188</c:v>
                </c:pt>
                <c:pt idx="162563">
                  <c:v>93188</c:v>
                </c:pt>
                <c:pt idx="162564">
                  <c:v>93188</c:v>
                </c:pt>
                <c:pt idx="162565">
                  <c:v>93188</c:v>
                </c:pt>
                <c:pt idx="162566">
                  <c:v>93188</c:v>
                </c:pt>
                <c:pt idx="162567">
                  <c:v>93188</c:v>
                </c:pt>
                <c:pt idx="162568">
                  <c:v>93188</c:v>
                </c:pt>
                <c:pt idx="162569">
                  <c:v>93188</c:v>
                </c:pt>
                <c:pt idx="162570">
                  <c:v>93188</c:v>
                </c:pt>
                <c:pt idx="162571">
                  <c:v>93188</c:v>
                </c:pt>
                <c:pt idx="162572">
                  <c:v>93188</c:v>
                </c:pt>
                <c:pt idx="162573">
                  <c:v>93188</c:v>
                </c:pt>
                <c:pt idx="162574">
                  <c:v>93188</c:v>
                </c:pt>
                <c:pt idx="162575">
                  <c:v>93188</c:v>
                </c:pt>
                <c:pt idx="162576">
                  <c:v>93188</c:v>
                </c:pt>
                <c:pt idx="162577">
                  <c:v>93188</c:v>
                </c:pt>
                <c:pt idx="162578">
                  <c:v>93188</c:v>
                </c:pt>
                <c:pt idx="162579">
                  <c:v>93188</c:v>
                </c:pt>
                <c:pt idx="162580">
                  <c:v>93188</c:v>
                </c:pt>
                <c:pt idx="162581">
                  <c:v>93188</c:v>
                </c:pt>
                <c:pt idx="162582">
                  <c:v>93188</c:v>
                </c:pt>
                <c:pt idx="162583">
                  <c:v>93188</c:v>
                </c:pt>
                <c:pt idx="162584">
                  <c:v>93188</c:v>
                </c:pt>
                <c:pt idx="162585">
                  <c:v>93188</c:v>
                </c:pt>
                <c:pt idx="162586">
                  <c:v>93188</c:v>
                </c:pt>
                <c:pt idx="162587">
                  <c:v>93188</c:v>
                </c:pt>
                <c:pt idx="162588">
                  <c:v>93188</c:v>
                </c:pt>
                <c:pt idx="162589">
                  <c:v>93188</c:v>
                </c:pt>
                <c:pt idx="162590">
                  <c:v>93188</c:v>
                </c:pt>
                <c:pt idx="162591">
                  <c:v>93188</c:v>
                </c:pt>
                <c:pt idx="162592">
                  <c:v>93188</c:v>
                </c:pt>
                <c:pt idx="162593">
                  <c:v>93188</c:v>
                </c:pt>
                <c:pt idx="162594">
                  <c:v>93188</c:v>
                </c:pt>
                <c:pt idx="162595">
                  <c:v>93188</c:v>
                </c:pt>
                <c:pt idx="162596">
                  <c:v>93188</c:v>
                </c:pt>
                <c:pt idx="162597">
                  <c:v>93188</c:v>
                </c:pt>
                <c:pt idx="162598">
                  <c:v>93188</c:v>
                </c:pt>
                <c:pt idx="162599">
                  <c:v>93188</c:v>
                </c:pt>
                <c:pt idx="162600">
                  <c:v>93188</c:v>
                </c:pt>
                <c:pt idx="162601">
                  <c:v>93188</c:v>
                </c:pt>
                <c:pt idx="162602">
                  <c:v>93188</c:v>
                </c:pt>
                <c:pt idx="162603">
                  <c:v>93188</c:v>
                </c:pt>
                <c:pt idx="162604">
                  <c:v>93188</c:v>
                </c:pt>
                <c:pt idx="162605">
                  <c:v>93188</c:v>
                </c:pt>
                <c:pt idx="162606">
                  <c:v>93188</c:v>
                </c:pt>
                <c:pt idx="162607">
                  <c:v>93188</c:v>
                </c:pt>
                <c:pt idx="162608">
                  <c:v>93188</c:v>
                </c:pt>
                <c:pt idx="162609">
                  <c:v>93188</c:v>
                </c:pt>
                <c:pt idx="162610">
                  <c:v>93188</c:v>
                </c:pt>
                <c:pt idx="162611">
                  <c:v>93188</c:v>
                </c:pt>
                <c:pt idx="162612">
                  <c:v>93188</c:v>
                </c:pt>
                <c:pt idx="162613">
                  <c:v>93188</c:v>
                </c:pt>
                <c:pt idx="162614">
                  <c:v>93188</c:v>
                </c:pt>
                <c:pt idx="162615">
                  <c:v>93188</c:v>
                </c:pt>
                <c:pt idx="162616">
                  <c:v>93188</c:v>
                </c:pt>
                <c:pt idx="162617">
                  <c:v>93188</c:v>
                </c:pt>
                <c:pt idx="162618">
                  <c:v>93188</c:v>
                </c:pt>
                <c:pt idx="162619">
                  <c:v>93188</c:v>
                </c:pt>
                <c:pt idx="162620">
                  <c:v>93188</c:v>
                </c:pt>
                <c:pt idx="162621">
                  <c:v>93188</c:v>
                </c:pt>
                <c:pt idx="162622">
                  <c:v>93188</c:v>
                </c:pt>
                <c:pt idx="162623">
                  <c:v>93188</c:v>
                </c:pt>
                <c:pt idx="162624">
                  <c:v>93188</c:v>
                </c:pt>
                <c:pt idx="162625">
                  <c:v>93188</c:v>
                </c:pt>
                <c:pt idx="162626">
                  <c:v>93188</c:v>
                </c:pt>
                <c:pt idx="162627">
                  <c:v>93188</c:v>
                </c:pt>
                <c:pt idx="162628">
                  <c:v>93188</c:v>
                </c:pt>
                <c:pt idx="162629">
                  <c:v>93188</c:v>
                </c:pt>
                <c:pt idx="162630">
                  <c:v>93188</c:v>
                </c:pt>
                <c:pt idx="162631">
                  <c:v>93188</c:v>
                </c:pt>
                <c:pt idx="162632">
                  <c:v>93188</c:v>
                </c:pt>
                <c:pt idx="162633">
                  <c:v>93188</c:v>
                </c:pt>
                <c:pt idx="162634">
                  <c:v>93188</c:v>
                </c:pt>
                <c:pt idx="162635">
                  <c:v>93188</c:v>
                </c:pt>
                <c:pt idx="162636">
                  <c:v>93188</c:v>
                </c:pt>
                <c:pt idx="162637">
                  <c:v>93188</c:v>
                </c:pt>
                <c:pt idx="162638">
                  <c:v>93188</c:v>
                </c:pt>
                <c:pt idx="162639">
                  <c:v>93188</c:v>
                </c:pt>
                <c:pt idx="162640">
                  <c:v>93188</c:v>
                </c:pt>
                <c:pt idx="162641">
                  <c:v>93188</c:v>
                </c:pt>
                <c:pt idx="162642">
                  <c:v>93188</c:v>
                </c:pt>
                <c:pt idx="162643">
                  <c:v>93188</c:v>
                </c:pt>
                <c:pt idx="162644">
                  <c:v>93188</c:v>
                </c:pt>
                <c:pt idx="162645">
                  <c:v>93188</c:v>
                </c:pt>
                <c:pt idx="162646">
                  <c:v>93188</c:v>
                </c:pt>
                <c:pt idx="162647">
                  <c:v>93188</c:v>
                </c:pt>
                <c:pt idx="162648">
                  <c:v>93188</c:v>
                </c:pt>
                <c:pt idx="162649">
                  <c:v>93188</c:v>
                </c:pt>
                <c:pt idx="162650">
                  <c:v>93188</c:v>
                </c:pt>
                <c:pt idx="162651">
                  <c:v>93188</c:v>
                </c:pt>
                <c:pt idx="162652">
                  <c:v>93188</c:v>
                </c:pt>
                <c:pt idx="162653">
                  <c:v>93188</c:v>
                </c:pt>
                <c:pt idx="162654">
                  <c:v>93188</c:v>
                </c:pt>
                <c:pt idx="162655">
                  <c:v>93188</c:v>
                </c:pt>
                <c:pt idx="162656">
                  <c:v>93188</c:v>
                </c:pt>
                <c:pt idx="162657">
                  <c:v>93188</c:v>
                </c:pt>
                <c:pt idx="162658">
                  <c:v>93188</c:v>
                </c:pt>
                <c:pt idx="162659">
                  <c:v>93188</c:v>
                </c:pt>
                <c:pt idx="162660">
                  <c:v>93188</c:v>
                </c:pt>
                <c:pt idx="162661">
                  <c:v>93188</c:v>
                </c:pt>
                <c:pt idx="162662">
                  <c:v>93188</c:v>
                </c:pt>
                <c:pt idx="162663">
                  <c:v>93188</c:v>
                </c:pt>
                <c:pt idx="162664">
                  <c:v>93188</c:v>
                </c:pt>
                <c:pt idx="162665">
                  <c:v>93188</c:v>
                </c:pt>
                <c:pt idx="162666">
                  <c:v>93188</c:v>
                </c:pt>
                <c:pt idx="162667">
                  <c:v>93188</c:v>
                </c:pt>
                <c:pt idx="162668">
                  <c:v>93188</c:v>
                </c:pt>
                <c:pt idx="162669">
                  <c:v>93188</c:v>
                </c:pt>
                <c:pt idx="162670">
                  <c:v>93188</c:v>
                </c:pt>
                <c:pt idx="162671">
                  <c:v>93188</c:v>
                </c:pt>
                <c:pt idx="162672">
                  <c:v>93188</c:v>
                </c:pt>
                <c:pt idx="162673">
                  <c:v>93188</c:v>
                </c:pt>
                <c:pt idx="162674">
                  <c:v>93188</c:v>
                </c:pt>
                <c:pt idx="162675">
                  <c:v>93188</c:v>
                </c:pt>
                <c:pt idx="162676">
                  <c:v>93188</c:v>
                </c:pt>
                <c:pt idx="162677">
                  <c:v>93188</c:v>
                </c:pt>
                <c:pt idx="162678">
                  <c:v>93188</c:v>
                </c:pt>
                <c:pt idx="162679">
                  <c:v>93188</c:v>
                </c:pt>
                <c:pt idx="162680">
                  <c:v>93188</c:v>
                </c:pt>
                <c:pt idx="162681">
                  <c:v>93188</c:v>
                </c:pt>
                <c:pt idx="162682">
                  <c:v>93188</c:v>
                </c:pt>
                <c:pt idx="162683">
                  <c:v>93188</c:v>
                </c:pt>
                <c:pt idx="162684">
                  <c:v>93188</c:v>
                </c:pt>
                <c:pt idx="162685">
                  <c:v>93188</c:v>
                </c:pt>
                <c:pt idx="162686">
                  <c:v>93188</c:v>
                </c:pt>
                <c:pt idx="162687">
                  <c:v>93188</c:v>
                </c:pt>
                <c:pt idx="162688">
                  <c:v>93188</c:v>
                </c:pt>
                <c:pt idx="162689">
                  <c:v>93188</c:v>
                </c:pt>
                <c:pt idx="162690">
                  <c:v>93188</c:v>
                </c:pt>
                <c:pt idx="162691">
                  <c:v>93188</c:v>
                </c:pt>
                <c:pt idx="162692">
                  <c:v>93188</c:v>
                </c:pt>
                <c:pt idx="162693">
                  <c:v>93188</c:v>
                </c:pt>
                <c:pt idx="162694">
                  <c:v>93188</c:v>
                </c:pt>
                <c:pt idx="162695">
                  <c:v>93188</c:v>
                </c:pt>
                <c:pt idx="162696">
                  <c:v>93188</c:v>
                </c:pt>
                <c:pt idx="162697">
                  <c:v>93188</c:v>
                </c:pt>
                <c:pt idx="162698">
                  <c:v>93188</c:v>
                </c:pt>
                <c:pt idx="162699">
                  <c:v>93188</c:v>
                </c:pt>
                <c:pt idx="162700">
                  <c:v>93188</c:v>
                </c:pt>
                <c:pt idx="162701">
                  <c:v>93188</c:v>
                </c:pt>
                <c:pt idx="162702">
                  <c:v>93188</c:v>
                </c:pt>
                <c:pt idx="162703">
                  <c:v>93188</c:v>
                </c:pt>
                <c:pt idx="162704">
                  <c:v>93188</c:v>
                </c:pt>
                <c:pt idx="162705">
                  <c:v>93188</c:v>
                </c:pt>
                <c:pt idx="162706">
                  <c:v>93188</c:v>
                </c:pt>
                <c:pt idx="162707">
                  <c:v>93188</c:v>
                </c:pt>
                <c:pt idx="162708">
                  <c:v>93188</c:v>
                </c:pt>
                <c:pt idx="162709">
                  <c:v>93188</c:v>
                </c:pt>
                <c:pt idx="162710">
                  <c:v>93188</c:v>
                </c:pt>
                <c:pt idx="162711">
                  <c:v>93188</c:v>
                </c:pt>
                <c:pt idx="162712">
                  <c:v>93188</c:v>
                </c:pt>
                <c:pt idx="162713">
                  <c:v>93188</c:v>
                </c:pt>
                <c:pt idx="162714">
                  <c:v>93188</c:v>
                </c:pt>
                <c:pt idx="162715">
                  <c:v>93188</c:v>
                </c:pt>
                <c:pt idx="162716">
                  <c:v>93188</c:v>
                </c:pt>
                <c:pt idx="162717">
                  <c:v>93188</c:v>
                </c:pt>
                <c:pt idx="162718">
                  <c:v>93188</c:v>
                </c:pt>
                <c:pt idx="162719">
                  <c:v>93188</c:v>
                </c:pt>
                <c:pt idx="162720">
                  <c:v>93188</c:v>
                </c:pt>
                <c:pt idx="162721">
                  <c:v>93188</c:v>
                </c:pt>
                <c:pt idx="162722">
                  <c:v>93188</c:v>
                </c:pt>
                <c:pt idx="162723">
                  <c:v>93188</c:v>
                </c:pt>
                <c:pt idx="162724">
                  <c:v>93188</c:v>
                </c:pt>
                <c:pt idx="162725">
                  <c:v>93188</c:v>
                </c:pt>
                <c:pt idx="162726">
                  <c:v>93188</c:v>
                </c:pt>
                <c:pt idx="162727">
                  <c:v>93188</c:v>
                </c:pt>
                <c:pt idx="162728">
                  <c:v>93188</c:v>
                </c:pt>
                <c:pt idx="162729">
                  <c:v>93188</c:v>
                </c:pt>
                <c:pt idx="162730">
                  <c:v>93188</c:v>
                </c:pt>
                <c:pt idx="162731">
                  <c:v>93188</c:v>
                </c:pt>
                <c:pt idx="162732">
                  <c:v>93188</c:v>
                </c:pt>
                <c:pt idx="162733">
                  <c:v>93188</c:v>
                </c:pt>
                <c:pt idx="162734">
                  <c:v>93188</c:v>
                </c:pt>
                <c:pt idx="162735">
                  <c:v>93188</c:v>
                </c:pt>
                <c:pt idx="162736">
                  <c:v>93188</c:v>
                </c:pt>
                <c:pt idx="162737">
                  <c:v>93188</c:v>
                </c:pt>
                <c:pt idx="162738">
                  <c:v>93188</c:v>
                </c:pt>
                <c:pt idx="162739">
                  <c:v>93188</c:v>
                </c:pt>
                <c:pt idx="162740">
                  <c:v>93188</c:v>
                </c:pt>
                <c:pt idx="162741">
                  <c:v>93188</c:v>
                </c:pt>
                <c:pt idx="162742">
                  <c:v>93188</c:v>
                </c:pt>
                <c:pt idx="162743">
                  <c:v>93188</c:v>
                </c:pt>
                <c:pt idx="162744">
                  <c:v>93188</c:v>
                </c:pt>
                <c:pt idx="162745">
                  <c:v>93188</c:v>
                </c:pt>
                <c:pt idx="162746">
                  <c:v>93188</c:v>
                </c:pt>
                <c:pt idx="162747">
                  <c:v>93188</c:v>
                </c:pt>
                <c:pt idx="162748">
                  <c:v>93188</c:v>
                </c:pt>
                <c:pt idx="162749">
                  <c:v>93188</c:v>
                </c:pt>
                <c:pt idx="162750">
                  <c:v>93188</c:v>
                </c:pt>
                <c:pt idx="162751">
                  <c:v>93188</c:v>
                </c:pt>
                <c:pt idx="162752">
                  <c:v>93188</c:v>
                </c:pt>
                <c:pt idx="162753">
                  <c:v>93188</c:v>
                </c:pt>
                <c:pt idx="162754">
                  <c:v>93188</c:v>
                </c:pt>
                <c:pt idx="162755">
                  <c:v>93188</c:v>
                </c:pt>
                <c:pt idx="162756">
                  <c:v>93188</c:v>
                </c:pt>
                <c:pt idx="162757">
                  <c:v>93188</c:v>
                </c:pt>
                <c:pt idx="162758">
                  <c:v>93188</c:v>
                </c:pt>
                <c:pt idx="162759">
                  <c:v>93188</c:v>
                </c:pt>
                <c:pt idx="162760">
                  <c:v>93188</c:v>
                </c:pt>
                <c:pt idx="162761">
                  <c:v>93188</c:v>
                </c:pt>
                <c:pt idx="162762">
                  <c:v>93188</c:v>
                </c:pt>
                <c:pt idx="162763">
                  <c:v>93188</c:v>
                </c:pt>
                <c:pt idx="162764">
                  <c:v>93188</c:v>
                </c:pt>
                <c:pt idx="162765">
                  <c:v>93188</c:v>
                </c:pt>
                <c:pt idx="162766">
                  <c:v>93188</c:v>
                </c:pt>
                <c:pt idx="162767">
                  <c:v>93188</c:v>
                </c:pt>
                <c:pt idx="162768">
                  <c:v>93188</c:v>
                </c:pt>
                <c:pt idx="162769">
                  <c:v>93188</c:v>
                </c:pt>
                <c:pt idx="162770">
                  <c:v>93188</c:v>
                </c:pt>
                <c:pt idx="162771">
                  <c:v>93188</c:v>
                </c:pt>
                <c:pt idx="162772">
                  <c:v>93188</c:v>
                </c:pt>
                <c:pt idx="162773">
                  <c:v>93188</c:v>
                </c:pt>
                <c:pt idx="162774">
                  <c:v>93188</c:v>
                </c:pt>
                <c:pt idx="162775">
                  <c:v>93188</c:v>
                </c:pt>
                <c:pt idx="162776">
                  <c:v>93188</c:v>
                </c:pt>
                <c:pt idx="162777">
                  <c:v>93188</c:v>
                </c:pt>
                <c:pt idx="162778">
                  <c:v>93188</c:v>
                </c:pt>
                <c:pt idx="162779">
                  <c:v>93188</c:v>
                </c:pt>
                <c:pt idx="162780">
                  <c:v>93188</c:v>
                </c:pt>
                <c:pt idx="162781">
                  <c:v>93188</c:v>
                </c:pt>
                <c:pt idx="162782">
                  <c:v>93188</c:v>
                </c:pt>
                <c:pt idx="162783">
                  <c:v>93188</c:v>
                </c:pt>
                <c:pt idx="162784">
                  <c:v>93188</c:v>
                </c:pt>
                <c:pt idx="162785">
                  <c:v>93188</c:v>
                </c:pt>
                <c:pt idx="162786">
                  <c:v>93188</c:v>
                </c:pt>
                <c:pt idx="162787">
                  <c:v>93188</c:v>
                </c:pt>
                <c:pt idx="162788">
                  <c:v>93188</c:v>
                </c:pt>
                <c:pt idx="162789">
                  <c:v>93188</c:v>
                </c:pt>
                <c:pt idx="162790">
                  <c:v>93188</c:v>
                </c:pt>
                <c:pt idx="162791">
                  <c:v>93188</c:v>
                </c:pt>
                <c:pt idx="162792">
                  <c:v>93188</c:v>
                </c:pt>
                <c:pt idx="162793">
                  <c:v>93188</c:v>
                </c:pt>
                <c:pt idx="162794">
                  <c:v>93188</c:v>
                </c:pt>
                <c:pt idx="162795">
                  <c:v>93188</c:v>
                </c:pt>
                <c:pt idx="162796">
                  <c:v>93188</c:v>
                </c:pt>
                <c:pt idx="162797">
                  <c:v>93188</c:v>
                </c:pt>
                <c:pt idx="162798">
                  <c:v>93188</c:v>
                </c:pt>
                <c:pt idx="162799">
                  <c:v>93188</c:v>
                </c:pt>
                <c:pt idx="162800">
                  <c:v>93188</c:v>
                </c:pt>
                <c:pt idx="162801">
                  <c:v>93188</c:v>
                </c:pt>
                <c:pt idx="162802">
                  <c:v>93188</c:v>
                </c:pt>
                <c:pt idx="162803">
                  <c:v>93188</c:v>
                </c:pt>
                <c:pt idx="162804">
                  <c:v>93188</c:v>
                </c:pt>
                <c:pt idx="162805">
                  <c:v>93188</c:v>
                </c:pt>
                <c:pt idx="162806">
                  <c:v>93188</c:v>
                </c:pt>
                <c:pt idx="162807">
                  <c:v>93188</c:v>
                </c:pt>
                <c:pt idx="162808">
                  <c:v>93188</c:v>
                </c:pt>
                <c:pt idx="162809">
                  <c:v>93188</c:v>
                </c:pt>
                <c:pt idx="162810">
                  <c:v>93188</c:v>
                </c:pt>
                <c:pt idx="162811">
                  <c:v>93188</c:v>
                </c:pt>
                <c:pt idx="162812">
                  <c:v>93188</c:v>
                </c:pt>
                <c:pt idx="162813">
                  <c:v>93188</c:v>
                </c:pt>
                <c:pt idx="162814">
                  <c:v>93188</c:v>
                </c:pt>
                <c:pt idx="162815">
                  <c:v>93188</c:v>
                </c:pt>
                <c:pt idx="162816">
                  <c:v>93188</c:v>
                </c:pt>
                <c:pt idx="162817">
                  <c:v>93188</c:v>
                </c:pt>
                <c:pt idx="162818">
                  <c:v>93188</c:v>
                </c:pt>
                <c:pt idx="162819">
                  <c:v>93188</c:v>
                </c:pt>
                <c:pt idx="162820">
                  <c:v>93188</c:v>
                </c:pt>
                <c:pt idx="162821">
                  <c:v>93188</c:v>
                </c:pt>
                <c:pt idx="162822">
                  <c:v>93188</c:v>
                </c:pt>
                <c:pt idx="162823">
                  <c:v>93188</c:v>
                </c:pt>
                <c:pt idx="162824">
                  <c:v>93188</c:v>
                </c:pt>
                <c:pt idx="162825">
                  <c:v>93188</c:v>
                </c:pt>
                <c:pt idx="162826">
                  <c:v>93188</c:v>
                </c:pt>
                <c:pt idx="162827">
                  <c:v>93188</c:v>
                </c:pt>
                <c:pt idx="162828">
                  <c:v>93188</c:v>
                </c:pt>
                <c:pt idx="162829">
                  <c:v>93188</c:v>
                </c:pt>
                <c:pt idx="162830">
                  <c:v>93188</c:v>
                </c:pt>
                <c:pt idx="162831">
                  <c:v>93188</c:v>
                </c:pt>
                <c:pt idx="162832">
                  <c:v>93188</c:v>
                </c:pt>
                <c:pt idx="162833">
                  <c:v>93188</c:v>
                </c:pt>
                <c:pt idx="162834">
                  <c:v>93188</c:v>
                </c:pt>
                <c:pt idx="162835">
                  <c:v>93188</c:v>
                </c:pt>
                <c:pt idx="162836">
                  <c:v>93188</c:v>
                </c:pt>
                <c:pt idx="162837">
                  <c:v>93188</c:v>
                </c:pt>
                <c:pt idx="162838">
                  <c:v>93188</c:v>
                </c:pt>
                <c:pt idx="162839">
                  <c:v>93188</c:v>
                </c:pt>
                <c:pt idx="162840">
                  <c:v>93188</c:v>
                </c:pt>
                <c:pt idx="162841">
                  <c:v>93188</c:v>
                </c:pt>
                <c:pt idx="162842">
                  <c:v>93188</c:v>
                </c:pt>
                <c:pt idx="162843">
                  <c:v>93188</c:v>
                </c:pt>
                <c:pt idx="162844">
                  <c:v>93188</c:v>
                </c:pt>
                <c:pt idx="162845">
                  <c:v>93188</c:v>
                </c:pt>
                <c:pt idx="162846">
                  <c:v>93188</c:v>
                </c:pt>
                <c:pt idx="162847">
                  <c:v>93188</c:v>
                </c:pt>
                <c:pt idx="162848">
                  <c:v>93188</c:v>
                </c:pt>
                <c:pt idx="162849">
                  <c:v>93188</c:v>
                </c:pt>
                <c:pt idx="162850">
                  <c:v>93188</c:v>
                </c:pt>
                <c:pt idx="162851">
                  <c:v>93188</c:v>
                </c:pt>
                <c:pt idx="162852">
                  <c:v>93188</c:v>
                </c:pt>
                <c:pt idx="162853">
                  <c:v>93188</c:v>
                </c:pt>
                <c:pt idx="162854">
                  <c:v>93188</c:v>
                </c:pt>
                <c:pt idx="162855">
                  <c:v>93188</c:v>
                </c:pt>
                <c:pt idx="162856">
                  <c:v>93188</c:v>
                </c:pt>
                <c:pt idx="162857">
                  <c:v>93188</c:v>
                </c:pt>
                <c:pt idx="162858">
                  <c:v>93188</c:v>
                </c:pt>
                <c:pt idx="162859">
                  <c:v>93188</c:v>
                </c:pt>
                <c:pt idx="162860">
                  <c:v>93188</c:v>
                </c:pt>
                <c:pt idx="162861">
                  <c:v>93188</c:v>
                </c:pt>
                <c:pt idx="162862">
                  <c:v>93188</c:v>
                </c:pt>
                <c:pt idx="162863">
                  <c:v>93188</c:v>
                </c:pt>
                <c:pt idx="162864">
                  <c:v>93188</c:v>
                </c:pt>
                <c:pt idx="162865">
                  <c:v>93188</c:v>
                </c:pt>
                <c:pt idx="162866">
                  <c:v>93188</c:v>
                </c:pt>
                <c:pt idx="162867">
                  <c:v>93188</c:v>
                </c:pt>
                <c:pt idx="162868">
                  <c:v>93188</c:v>
                </c:pt>
                <c:pt idx="162869">
                  <c:v>93188</c:v>
                </c:pt>
                <c:pt idx="162870">
                  <c:v>93188</c:v>
                </c:pt>
                <c:pt idx="162871">
                  <c:v>93188</c:v>
                </c:pt>
                <c:pt idx="162872">
                  <c:v>93188</c:v>
                </c:pt>
                <c:pt idx="162873">
                  <c:v>93188</c:v>
                </c:pt>
                <c:pt idx="162874">
                  <c:v>93188</c:v>
                </c:pt>
                <c:pt idx="162875">
                  <c:v>93188</c:v>
                </c:pt>
                <c:pt idx="162876">
                  <c:v>93188</c:v>
                </c:pt>
                <c:pt idx="162877">
                  <c:v>93188</c:v>
                </c:pt>
                <c:pt idx="162878">
                  <c:v>93188</c:v>
                </c:pt>
                <c:pt idx="162879">
                  <c:v>93188</c:v>
                </c:pt>
                <c:pt idx="162880">
                  <c:v>93188</c:v>
                </c:pt>
                <c:pt idx="162881">
                  <c:v>93188</c:v>
                </c:pt>
                <c:pt idx="162882">
                  <c:v>93188</c:v>
                </c:pt>
                <c:pt idx="162883">
                  <c:v>93188</c:v>
                </c:pt>
                <c:pt idx="162884">
                  <c:v>93188</c:v>
                </c:pt>
                <c:pt idx="162885">
                  <c:v>93188</c:v>
                </c:pt>
                <c:pt idx="162886">
                  <c:v>93188</c:v>
                </c:pt>
                <c:pt idx="162887">
                  <c:v>93188</c:v>
                </c:pt>
                <c:pt idx="162888">
                  <c:v>93188</c:v>
                </c:pt>
                <c:pt idx="162889">
                  <c:v>93188</c:v>
                </c:pt>
                <c:pt idx="162890">
                  <c:v>93188</c:v>
                </c:pt>
                <c:pt idx="162891">
                  <c:v>93188</c:v>
                </c:pt>
                <c:pt idx="162892">
                  <c:v>93188</c:v>
                </c:pt>
                <c:pt idx="162893">
                  <c:v>93188</c:v>
                </c:pt>
                <c:pt idx="162894">
                  <c:v>93188</c:v>
                </c:pt>
                <c:pt idx="162895">
                  <c:v>93188</c:v>
                </c:pt>
                <c:pt idx="162896">
                  <c:v>93188</c:v>
                </c:pt>
                <c:pt idx="162897">
                  <c:v>93188</c:v>
                </c:pt>
                <c:pt idx="162898">
                  <c:v>93188</c:v>
                </c:pt>
                <c:pt idx="162899">
                  <c:v>93188</c:v>
                </c:pt>
                <c:pt idx="162900">
                  <c:v>93188</c:v>
                </c:pt>
                <c:pt idx="162901">
                  <c:v>93188</c:v>
                </c:pt>
                <c:pt idx="162902">
                  <c:v>93188</c:v>
                </c:pt>
                <c:pt idx="162903">
                  <c:v>93188</c:v>
                </c:pt>
                <c:pt idx="162904">
                  <c:v>93188</c:v>
                </c:pt>
                <c:pt idx="162905">
                  <c:v>93188</c:v>
                </c:pt>
                <c:pt idx="162906">
                  <c:v>93188</c:v>
                </c:pt>
                <c:pt idx="162907">
                  <c:v>93188</c:v>
                </c:pt>
                <c:pt idx="162908">
                  <c:v>93188</c:v>
                </c:pt>
                <c:pt idx="162909">
                  <c:v>93188</c:v>
                </c:pt>
                <c:pt idx="162910">
                  <c:v>93188</c:v>
                </c:pt>
                <c:pt idx="162911">
                  <c:v>93188</c:v>
                </c:pt>
                <c:pt idx="162912">
                  <c:v>93188</c:v>
                </c:pt>
                <c:pt idx="162913">
                  <c:v>93188</c:v>
                </c:pt>
                <c:pt idx="162914">
                  <c:v>93188</c:v>
                </c:pt>
                <c:pt idx="162915">
                  <c:v>93188</c:v>
                </c:pt>
                <c:pt idx="162916">
                  <c:v>93188</c:v>
                </c:pt>
                <c:pt idx="162917">
                  <c:v>93188</c:v>
                </c:pt>
                <c:pt idx="162918">
                  <c:v>93188</c:v>
                </c:pt>
                <c:pt idx="162919">
                  <c:v>93188</c:v>
                </c:pt>
                <c:pt idx="162920">
                  <c:v>93188</c:v>
                </c:pt>
                <c:pt idx="162921">
                  <c:v>93188</c:v>
                </c:pt>
                <c:pt idx="162922">
                  <c:v>93188</c:v>
                </c:pt>
                <c:pt idx="162923">
                  <c:v>93188</c:v>
                </c:pt>
                <c:pt idx="162924">
                  <c:v>93188</c:v>
                </c:pt>
                <c:pt idx="162925">
                  <c:v>93188</c:v>
                </c:pt>
                <c:pt idx="162926">
                  <c:v>93188</c:v>
                </c:pt>
                <c:pt idx="162927">
                  <c:v>93188</c:v>
                </c:pt>
                <c:pt idx="162928">
                  <c:v>93188</c:v>
                </c:pt>
                <c:pt idx="162929">
                  <c:v>93188</c:v>
                </c:pt>
                <c:pt idx="162930">
                  <c:v>93188</c:v>
                </c:pt>
                <c:pt idx="162931">
                  <c:v>93188</c:v>
                </c:pt>
                <c:pt idx="162932">
                  <c:v>93188</c:v>
                </c:pt>
                <c:pt idx="162933">
                  <c:v>93188</c:v>
                </c:pt>
                <c:pt idx="162934">
                  <c:v>93188</c:v>
                </c:pt>
                <c:pt idx="162935">
                  <c:v>93188</c:v>
                </c:pt>
                <c:pt idx="162936">
                  <c:v>93188</c:v>
                </c:pt>
                <c:pt idx="162937">
                  <c:v>93188</c:v>
                </c:pt>
                <c:pt idx="162938">
                  <c:v>93188</c:v>
                </c:pt>
                <c:pt idx="162939">
                  <c:v>93188</c:v>
                </c:pt>
                <c:pt idx="162940">
                  <c:v>93188</c:v>
                </c:pt>
                <c:pt idx="162941">
                  <c:v>93188</c:v>
                </c:pt>
                <c:pt idx="162942">
                  <c:v>93188</c:v>
                </c:pt>
                <c:pt idx="162943">
                  <c:v>93188</c:v>
                </c:pt>
                <c:pt idx="162944">
                  <c:v>93188</c:v>
                </c:pt>
                <c:pt idx="162945">
                  <c:v>93188</c:v>
                </c:pt>
                <c:pt idx="162946">
                  <c:v>93188</c:v>
                </c:pt>
                <c:pt idx="162947">
                  <c:v>93188</c:v>
                </c:pt>
                <c:pt idx="162948">
                  <c:v>93188</c:v>
                </c:pt>
                <c:pt idx="162949">
                  <c:v>93188</c:v>
                </c:pt>
                <c:pt idx="162950">
                  <c:v>93188</c:v>
                </c:pt>
                <c:pt idx="162951">
                  <c:v>93188</c:v>
                </c:pt>
                <c:pt idx="162952">
                  <c:v>93188</c:v>
                </c:pt>
                <c:pt idx="162953">
                  <c:v>93188</c:v>
                </c:pt>
                <c:pt idx="162954">
                  <c:v>93188</c:v>
                </c:pt>
                <c:pt idx="162955">
                  <c:v>93188</c:v>
                </c:pt>
                <c:pt idx="162956">
                  <c:v>93188</c:v>
                </c:pt>
                <c:pt idx="162957">
                  <c:v>93188</c:v>
                </c:pt>
                <c:pt idx="162958">
                  <c:v>93188</c:v>
                </c:pt>
                <c:pt idx="162959">
                  <c:v>93188</c:v>
                </c:pt>
                <c:pt idx="162960">
                  <c:v>93188</c:v>
                </c:pt>
                <c:pt idx="162961">
                  <c:v>93188</c:v>
                </c:pt>
                <c:pt idx="162962">
                  <c:v>93188</c:v>
                </c:pt>
                <c:pt idx="162963">
                  <c:v>93188</c:v>
                </c:pt>
                <c:pt idx="162964">
                  <c:v>93188</c:v>
                </c:pt>
                <c:pt idx="162965">
                  <c:v>93188</c:v>
                </c:pt>
                <c:pt idx="162966">
                  <c:v>93188</c:v>
                </c:pt>
                <c:pt idx="162967">
                  <c:v>93188</c:v>
                </c:pt>
                <c:pt idx="162968">
                  <c:v>93188</c:v>
                </c:pt>
                <c:pt idx="162969">
                  <c:v>93188</c:v>
                </c:pt>
                <c:pt idx="162970">
                  <c:v>93188</c:v>
                </c:pt>
                <c:pt idx="162971">
                  <c:v>93188</c:v>
                </c:pt>
                <c:pt idx="162972">
                  <c:v>93188</c:v>
                </c:pt>
                <c:pt idx="162973">
                  <c:v>93188</c:v>
                </c:pt>
                <c:pt idx="162974">
                  <c:v>93188</c:v>
                </c:pt>
                <c:pt idx="162975">
                  <c:v>93188</c:v>
                </c:pt>
                <c:pt idx="162976">
                  <c:v>93188</c:v>
                </c:pt>
                <c:pt idx="162977">
                  <c:v>93188</c:v>
                </c:pt>
                <c:pt idx="162978">
                  <c:v>93188</c:v>
                </c:pt>
                <c:pt idx="162979">
                  <c:v>93188</c:v>
                </c:pt>
                <c:pt idx="162980">
                  <c:v>93188</c:v>
                </c:pt>
                <c:pt idx="162981">
                  <c:v>93188</c:v>
                </c:pt>
                <c:pt idx="162982">
                  <c:v>93188</c:v>
                </c:pt>
                <c:pt idx="162983">
                  <c:v>93188</c:v>
                </c:pt>
                <c:pt idx="162984">
                  <c:v>93188</c:v>
                </c:pt>
                <c:pt idx="162985">
                  <c:v>93188</c:v>
                </c:pt>
                <c:pt idx="162986">
                  <c:v>93188</c:v>
                </c:pt>
                <c:pt idx="162987">
                  <c:v>93188</c:v>
                </c:pt>
                <c:pt idx="162988">
                  <c:v>93188</c:v>
                </c:pt>
                <c:pt idx="162989">
                  <c:v>93188</c:v>
                </c:pt>
                <c:pt idx="162990">
                  <c:v>93188</c:v>
                </c:pt>
                <c:pt idx="162991">
                  <c:v>93188</c:v>
                </c:pt>
                <c:pt idx="162992">
                  <c:v>93188</c:v>
                </c:pt>
                <c:pt idx="162993">
                  <c:v>93188</c:v>
                </c:pt>
                <c:pt idx="162994">
                  <c:v>93188</c:v>
                </c:pt>
                <c:pt idx="162995">
                  <c:v>93188</c:v>
                </c:pt>
                <c:pt idx="162996">
                  <c:v>93188</c:v>
                </c:pt>
                <c:pt idx="162997">
                  <c:v>93188</c:v>
                </c:pt>
                <c:pt idx="162998">
                  <c:v>93188</c:v>
                </c:pt>
                <c:pt idx="162999">
                  <c:v>93188</c:v>
                </c:pt>
                <c:pt idx="163000">
                  <c:v>93188</c:v>
                </c:pt>
                <c:pt idx="163001">
                  <c:v>93188</c:v>
                </c:pt>
                <c:pt idx="163002">
                  <c:v>93188</c:v>
                </c:pt>
                <c:pt idx="163003">
                  <c:v>93188</c:v>
                </c:pt>
                <c:pt idx="163004">
                  <c:v>93188</c:v>
                </c:pt>
                <c:pt idx="163005">
                  <c:v>93188</c:v>
                </c:pt>
                <c:pt idx="163006">
                  <c:v>93188</c:v>
                </c:pt>
                <c:pt idx="163007">
                  <c:v>93188</c:v>
                </c:pt>
                <c:pt idx="163008">
                  <c:v>93188</c:v>
                </c:pt>
                <c:pt idx="163009">
                  <c:v>93188</c:v>
                </c:pt>
                <c:pt idx="163010">
                  <c:v>93188</c:v>
                </c:pt>
                <c:pt idx="163011">
                  <c:v>93188</c:v>
                </c:pt>
                <c:pt idx="163012">
                  <c:v>93188</c:v>
                </c:pt>
                <c:pt idx="163013">
                  <c:v>93188</c:v>
                </c:pt>
                <c:pt idx="163014">
                  <c:v>93188</c:v>
                </c:pt>
                <c:pt idx="163015">
                  <c:v>93188</c:v>
                </c:pt>
                <c:pt idx="163016">
                  <c:v>93188</c:v>
                </c:pt>
                <c:pt idx="163017">
                  <c:v>93188</c:v>
                </c:pt>
                <c:pt idx="163018">
                  <c:v>93188</c:v>
                </c:pt>
                <c:pt idx="163019">
                  <c:v>93188</c:v>
                </c:pt>
                <c:pt idx="163020">
                  <c:v>93188</c:v>
                </c:pt>
                <c:pt idx="163021">
                  <c:v>93188</c:v>
                </c:pt>
                <c:pt idx="163022">
                  <c:v>93188</c:v>
                </c:pt>
                <c:pt idx="163023">
                  <c:v>93188</c:v>
                </c:pt>
                <c:pt idx="163024">
                  <c:v>93188</c:v>
                </c:pt>
                <c:pt idx="163025">
                  <c:v>93188</c:v>
                </c:pt>
                <c:pt idx="163026">
                  <c:v>93188</c:v>
                </c:pt>
                <c:pt idx="163027">
                  <c:v>93188</c:v>
                </c:pt>
                <c:pt idx="163028">
                  <c:v>93188</c:v>
                </c:pt>
                <c:pt idx="163029">
                  <c:v>93188</c:v>
                </c:pt>
                <c:pt idx="163030">
                  <c:v>93188</c:v>
                </c:pt>
                <c:pt idx="163031">
                  <c:v>93188</c:v>
                </c:pt>
                <c:pt idx="163032">
                  <c:v>93188</c:v>
                </c:pt>
                <c:pt idx="163033">
                  <c:v>93188</c:v>
                </c:pt>
                <c:pt idx="163034">
                  <c:v>93188</c:v>
                </c:pt>
                <c:pt idx="163035">
                  <c:v>93188</c:v>
                </c:pt>
                <c:pt idx="163036">
                  <c:v>93188</c:v>
                </c:pt>
                <c:pt idx="163037">
                  <c:v>93188</c:v>
                </c:pt>
                <c:pt idx="163038">
                  <c:v>93188</c:v>
                </c:pt>
                <c:pt idx="163039">
                  <c:v>93188</c:v>
                </c:pt>
                <c:pt idx="163040">
                  <c:v>93188</c:v>
                </c:pt>
                <c:pt idx="163041">
                  <c:v>93188</c:v>
                </c:pt>
                <c:pt idx="163042">
                  <c:v>93188</c:v>
                </c:pt>
                <c:pt idx="163043">
                  <c:v>93188</c:v>
                </c:pt>
                <c:pt idx="163044">
                  <c:v>93188</c:v>
                </c:pt>
                <c:pt idx="163045">
                  <c:v>93188</c:v>
                </c:pt>
                <c:pt idx="163046">
                  <c:v>93188</c:v>
                </c:pt>
                <c:pt idx="163047">
                  <c:v>93188</c:v>
                </c:pt>
                <c:pt idx="163048">
                  <c:v>93188</c:v>
                </c:pt>
                <c:pt idx="163049">
                  <c:v>93188</c:v>
                </c:pt>
                <c:pt idx="163050">
                  <c:v>93188</c:v>
                </c:pt>
                <c:pt idx="163051">
                  <c:v>93188</c:v>
                </c:pt>
                <c:pt idx="163052">
                  <c:v>93188</c:v>
                </c:pt>
                <c:pt idx="163053">
                  <c:v>93188</c:v>
                </c:pt>
                <c:pt idx="163054">
                  <c:v>93188</c:v>
                </c:pt>
                <c:pt idx="163055">
                  <c:v>93188</c:v>
                </c:pt>
                <c:pt idx="163056">
                  <c:v>93188</c:v>
                </c:pt>
                <c:pt idx="163057">
                  <c:v>93188</c:v>
                </c:pt>
                <c:pt idx="163058">
                  <c:v>93188</c:v>
                </c:pt>
                <c:pt idx="163059">
                  <c:v>93188</c:v>
                </c:pt>
                <c:pt idx="163060">
                  <c:v>93188</c:v>
                </c:pt>
                <c:pt idx="163061">
                  <c:v>93188</c:v>
                </c:pt>
                <c:pt idx="163062">
                  <c:v>93188</c:v>
                </c:pt>
                <c:pt idx="163063">
                  <c:v>93188</c:v>
                </c:pt>
                <c:pt idx="163064">
                  <c:v>93188</c:v>
                </c:pt>
                <c:pt idx="163065">
                  <c:v>93188</c:v>
                </c:pt>
                <c:pt idx="163066">
                  <c:v>93188</c:v>
                </c:pt>
                <c:pt idx="163067">
                  <c:v>93188</c:v>
                </c:pt>
                <c:pt idx="163068">
                  <c:v>93188</c:v>
                </c:pt>
                <c:pt idx="163069">
                  <c:v>93188</c:v>
                </c:pt>
                <c:pt idx="163070">
                  <c:v>93188</c:v>
                </c:pt>
                <c:pt idx="163071">
                  <c:v>93188</c:v>
                </c:pt>
                <c:pt idx="163072">
                  <c:v>93188</c:v>
                </c:pt>
                <c:pt idx="163073">
                  <c:v>93188</c:v>
                </c:pt>
                <c:pt idx="163074">
                  <c:v>93188</c:v>
                </c:pt>
                <c:pt idx="163075">
                  <c:v>93188</c:v>
                </c:pt>
                <c:pt idx="163076">
                  <c:v>93188</c:v>
                </c:pt>
                <c:pt idx="163077">
                  <c:v>93188</c:v>
                </c:pt>
                <c:pt idx="163078">
                  <c:v>93188</c:v>
                </c:pt>
                <c:pt idx="163079">
                  <c:v>93188</c:v>
                </c:pt>
                <c:pt idx="163080">
                  <c:v>93188</c:v>
                </c:pt>
                <c:pt idx="163081">
                  <c:v>93188</c:v>
                </c:pt>
                <c:pt idx="163082">
                  <c:v>93188</c:v>
                </c:pt>
                <c:pt idx="163083">
                  <c:v>93188</c:v>
                </c:pt>
                <c:pt idx="163084">
                  <c:v>93188</c:v>
                </c:pt>
                <c:pt idx="163085">
                  <c:v>93188</c:v>
                </c:pt>
                <c:pt idx="163086">
                  <c:v>93188</c:v>
                </c:pt>
                <c:pt idx="163087">
                  <c:v>93188</c:v>
                </c:pt>
                <c:pt idx="163088">
                  <c:v>93188</c:v>
                </c:pt>
                <c:pt idx="163089">
                  <c:v>93188</c:v>
                </c:pt>
                <c:pt idx="163090">
                  <c:v>93188</c:v>
                </c:pt>
                <c:pt idx="163091">
                  <c:v>93188</c:v>
                </c:pt>
                <c:pt idx="163092">
                  <c:v>93188</c:v>
                </c:pt>
                <c:pt idx="163093">
                  <c:v>93188</c:v>
                </c:pt>
                <c:pt idx="163094">
                  <c:v>93188</c:v>
                </c:pt>
                <c:pt idx="163095">
                  <c:v>93188</c:v>
                </c:pt>
                <c:pt idx="163096">
                  <c:v>93188</c:v>
                </c:pt>
                <c:pt idx="163097">
                  <c:v>93188</c:v>
                </c:pt>
                <c:pt idx="163098">
                  <c:v>93188</c:v>
                </c:pt>
                <c:pt idx="163099">
                  <c:v>93188</c:v>
                </c:pt>
                <c:pt idx="163100">
                  <c:v>93188</c:v>
                </c:pt>
                <c:pt idx="163101">
                  <c:v>93188</c:v>
                </c:pt>
                <c:pt idx="163102">
                  <c:v>93188</c:v>
                </c:pt>
                <c:pt idx="163103">
                  <c:v>93188</c:v>
                </c:pt>
                <c:pt idx="163104">
                  <c:v>93188</c:v>
                </c:pt>
                <c:pt idx="163105">
                  <c:v>93188</c:v>
                </c:pt>
                <c:pt idx="163106">
                  <c:v>93188</c:v>
                </c:pt>
                <c:pt idx="163107">
                  <c:v>93188</c:v>
                </c:pt>
                <c:pt idx="163108">
                  <c:v>93188</c:v>
                </c:pt>
                <c:pt idx="163109">
                  <c:v>93188</c:v>
                </c:pt>
                <c:pt idx="163110">
                  <c:v>93188</c:v>
                </c:pt>
                <c:pt idx="163111">
                  <c:v>93188</c:v>
                </c:pt>
                <c:pt idx="163112">
                  <c:v>93188</c:v>
                </c:pt>
                <c:pt idx="163113">
                  <c:v>93188</c:v>
                </c:pt>
                <c:pt idx="163114">
                  <c:v>93188</c:v>
                </c:pt>
                <c:pt idx="163115">
                  <c:v>93188</c:v>
                </c:pt>
                <c:pt idx="163116">
                  <c:v>93188</c:v>
                </c:pt>
                <c:pt idx="163117">
                  <c:v>93188</c:v>
                </c:pt>
                <c:pt idx="163118">
                  <c:v>93188</c:v>
                </c:pt>
                <c:pt idx="163119">
                  <c:v>93188</c:v>
                </c:pt>
                <c:pt idx="163120">
                  <c:v>93188</c:v>
                </c:pt>
                <c:pt idx="163121">
                  <c:v>93188</c:v>
                </c:pt>
                <c:pt idx="163122">
                  <c:v>93188</c:v>
                </c:pt>
                <c:pt idx="163123">
                  <c:v>93188</c:v>
                </c:pt>
                <c:pt idx="163124">
                  <c:v>93188</c:v>
                </c:pt>
                <c:pt idx="163125">
                  <c:v>93188</c:v>
                </c:pt>
                <c:pt idx="163126">
                  <c:v>93188</c:v>
                </c:pt>
                <c:pt idx="163127">
                  <c:v>93188</c:v>
                </c:pt>
                <c:pt idx="163128">
                  <c:v>93188</c:v>
                </c:pt>
                <c:pt idx="163129">
                  <c:v>93188</c:v>
                </c:pt>
                <c:pt idx="163130">
                  <c:v>93188</c:v>
                </c:pt>
                <c:pt idx="163131">
                  <c:v>93188</c:v>
                </c:pt>
                <c:pt idx="163132">
                  <c:v>93188</c:v>
                </c:pt>
                <c:pt idx="163133">
                  <c:v>93188</c:v>
                </c:pt>
                <c:pt idx="163134">
                  <c:v>93188</c:v>
                </c:pt>
                <c:pt idx="163135">
                  <c:v>93188</c:v>
                </c:pt>
                <c:pt idx="163136">
                  <c:v>93188</c:v>
                </c:pt>
                <c:pt idx="163137">
                  <c:v>93188</c:v>
                </c:pt>
                <c:pt idx="163138">
                  <c:v>93188</c:v>
                </c:pt>
                <c:pt idx="163139">
                  <c:v>93188</c:v>
                </c:pt>
                <c:pt idx="163140">
                  <c:v>93188</c:v>
                </c:pt>
                <c:pt idx="163141">
                  <c:v>93188</c:v>
                </c:pt>
                <c:pt idx="163142">
                  <c:v>93188</c:v>
                </c:pt>
                <c:pt idx="163143">
                  <c:v>93188</c:v>
                </c:pt>
                <c:pt idx="163144">
                  <c:v>93188</c:v>
                </c:pt>
                <c:pt idx="163145">
                  <c:v>93188</c:v>
                </c:pt>
                <c:pt idx="163146">
                  <c:v>93188</c:v>
                </c:pt>
                <c:pt idx="163147">
                  <c:v>93188</c:v>
                </c:pt>
                <c:pt idx="163148">
                  <c:v>93188</c:v>
                </c:pt>
                <c:pt idx="163149">
                  <c:v>93188</c:v>
                </c:pt>
                <c:pt idx="163150">
                  <c:v>93188</c:v>
                </c:pt>
                <c:pt idx="163151">
                  <c:v>93188</c:v>
                </c:pt>
                <c:pt idx="163152">
                  <c:v>93188</c:v>
                </c:pt>
                <c:pt idx="163153">
                  <c:v>93188</c:v>
                </c:pt>
                <c:pt idx="163154">
                  <c:v>93188</c:v>
                </c:pt>
                <c:pt idx="163155">
                  <c:v>93188</c:v>
                </c:pt>
                <c:pt idx="163156">
                  <c:v>93188</c:v>
                </c:pt>
                <c:pt idx="163157">
                  <c:v>93188</c:v>
                </c:pt>
                <c:pt idx="163158">
                  <c:v>93188</c:v>
                </c:pt>
                <c:pt idx="163159">
                  <c:v>93188</c:v>
                </c:pt>
                <c:pt idx="163160">
                  <c:v>93188</c:v>
                </c:pt>
                <c:pt idx="163161">
                  <c:v>93188</c:v>
                </c:pt>
                <c:pt idx="163162">
                  <c:v>93188</c:v>
                </c:pt>
                <c:pt idx="163163">
                  <c:v>93188</c:v>
                </c:pt>
                <c:pt idx="163164">
                  <c:v>93188</c:v>
                </c:pt>
                <c:pt idx="163165">
                  <c:v>93188</c:v>
                </c:pt>
                <c:pt idx="163166">
                  <c:v>93188</c:v>
                </c:pt>
                <c:pt idx="163167">
                  <c:v>93188</c:v>
                </c:pt>
                <c:pt idx="163168">
                  <c:v>93188</c:v>
                </c:pt>
                <c:pt idx="163169">
                  <c:v>93188</c:v>
                </c:pt>
                <c:pt idx="163170">
                  <c:v>93188</c:v>
                </c:pt>
                <c:pt idx="163171">
                  <c:v>93188</c:v>
                </c:pt>
                <c:pt idx="163172">
                  <c:v>93188</c:v>
                </c:pt>
                <c:pt idx="163173">
                  <c:v>93188</c:v>
                </c:pt>
                <c:pt idx="163174">
                  <c:v>93188</c:v>
                </c:pt>
                <c:pt idx="163175">
                  <c:v>93188</c:v>
                </c:pt>
                <c:pt idx="163176">
                  <c:v>93188</c:v>
                </c:pt>
                <c:pt idx="163177">
                  <c:v>93188</c:v>
                </c:pt>
                <c:pt idx="163178">
                  <c:v>93188</c:v>
                </c:pt>
                <c:pt idx="163179">
                  <c:v>93188</c:v>
                </c:pt>
                <c:pt idx="163180">
                  <c:v>93188</c:v>
                </c:pt>
                <c:pt idx="163181">
                  <c:v>93188</c:v>
                </c:pt>
                <c:pt idx="163182">
                  <c:v>93188</c:v>
                </c:pt>
                <c:pt idx="163183">
                  <c:v>93188</c:v>
                </c:pt>
                <c:pt idx="163184">
                  <c:v>93188</c:v>
                </c:pt>
                <c:pt idx="163185">
                  <c:v>93188</c:v>
                </c:pt>
                <c:pt idx="163186">
                  <c:v>93188</c:v>
                </c:pt>
                <c:pt idx="163187">
                  <c:v>93188</c:v>
                </c:pt>
                <c:pt idx="163188">
                  <c:v>93188</c:v>
                </c:pt>
                <c:pt idx="163189">
                  <c:v>93188</c:v>
                </c:pt>
                <c:pt idx="163190">
                  <c:v>93188</c:v>
                </c:pt>
                <c:pt idx="163191">
                  <c:v>93188</c:v>
                </c:pt>
                <c:pt idx="163192">
                  <c:v>93188</c:v>
                </c:pt>
                <c:pt idx="163193">
                  <c:v>93188</c:v>
                </c:pt>
                <c:pt idx="163194">
                  <c:v>93188</c:v>
                </c:pt>
                <c:pt idx="163195">
                  <c:v>93188</c:v>
                </c:pt>
                <c:pt idx="163196">
                  <c:v>93188</c:v>
                </c:pt>
                <c:pt idx="163197">
                  <c:v>93188</c:v>
                </c:pt>
                <c:pt idx="163198">
                  <c:v>93188</c:v>
                </c:pt>
                <c:pt idx="163199">
                  <c:v>93188</c:v>
                </c:pt>
                <c:pt idx="163200">
                  <c:v>93188</c:v>
                </c:pt>
                <c:pt idx="163201">
                  <c:v>93188</c:v>
                </c:pt>
                <c:pt idx="163202">
                  <c:v>93188</c:v>
                </c:pt>
                <c:pt idx="163203">
                  <c:v>93188</c:v>
                </c:pt>
                <c:pt idx="163204">
                  <c:v>93188</c:v>
                </c:pt>
                <c:pt idx="163205">
                  <c:v>93188</c:v>
                </c:pt>
                <c:pt idx="163206">
                  <c:v>93188</c:v>
                </c:pt>
                <c:pt idx="163207">
                  <c:v>93188</c:v>
                </c:pt>
                <c:pt idx="163208">
                  <c:v>93188</c:v>
                </c:pt>
                <c:pt idx="163209">
                  <c:v>93188</c:v>
                </c:pt>
                <c:pt idx="163210">
                  <c:v>93188</c:v>
                </c:pt>
                <c:pt idx="163211">
                  <c:v>93188</c:v>
                </c:pt>
                <c:pt idx="163212">
                  <c:v>93188</c:v>
                </c:pt>
                <c:pt idx="163213">
                  <c:v>93188</c:v>
                </c:pt>
                <c:pt idx="163214">
                  <c:v>93188</c:v>
                </c:pt>
                <c:pt idx="163215">
                  <c:v>93188</c:v>
                </c:pt>
                <c:pt idx="163216">
                  <c:v>93188</c:v>
                </c:pt>
                <c:pt idx="163217">
                  <c:v>93188</c:v>
                </c:pt>
                <c:pt idx="163218">
                  <c:v>93188</c:v>
                </c:pt>
                <c:pt idx="163219">
                  <c:v>93188</c:v>
                </c:pt>
                <c:pt idx="163220">
                  <c:v>93188</c:v>
                </c:pt>
                <c:pt idx="163221">
                  <c:v>93188</c:v>
                </c:pt>
                <c:pt idx="163222">
                  <c:v>93188</c:v>
                </c:pt>
                <c:pt idx="163223">
                  <c:v>93188</c:v>
                </c:pt>
                <c:pt idx="163224">
                  <c:v>93188</c:v>
                </c:pt>
                <c:pt idx="163225">
                  <c:v>93188</c:v>
                </c:pt>
                <c:pt idx="163226">
                  <c:v>93188</c:v>
                </c:pt>
                <c:pt idx="163227">
                  <c:v>93188</c:v>
                </c:pt>
                <c:pt idx="163228">
                  <c:v>93188</c:v>
                </c:pt>
                <c:pt idx="163229">
                  <c:v>93188</c:v>
                </c:pt>
                <c:pt idx="163230">
                  <c:v>93188</c:v>
                </c:pt>
                <c:pt idx="163231">
                  <c:v>93188</c:v>
                </c:pt>
                <c:pt idx="163232">
                  <c:v>93188</c:v>
                </c:pt>
                <c:pt idx="163233">
                  <c:v>93188</c:v>
                </c:pt>
                <c:pt idx="163234">
                  <c:v>93188</c:v>
                </c:pt>
                <c:pt idx="163235">
                  <c:v>93188</c:v>
                </c:pt>
                <c:pt idx="163236">
                  <c:v>93188</c:v>
                </c:pt>
                <c:pt idx="163237">
                  <c:v>93188</c:v>
                </c:pt>
                <c:pt idx="163238">
                  <c:v>93188</c:v>
                </c:pt>
                <c:pt idx="163239">
                  <c:v>93188</c:v>
                </c:pt>
                <c:pt idx="163240">
                  <c:v>93188</c:v>
                </c:pt>
                <c:pt idx="163241">
                  <c:v>93188</c:v>
                </c:pt>
                <c:pt idx="163242">
                  <c:v>93188</c:v>
                </c:pt>
                <c:pt idx="163243">
                  <c:v>93188</c:v>
                </c:pt>
                <c:pt idx="163244">
                  <c:v>93188</c:v>
                </c:pt>
                <c:pt idx="163245">
                  <c:v>93188</c:v>
                </c:pt>
                <c:pt idx="163246">
                  <c:v>93188</c:v>
                </c:pt>
                <c:pt idx="163247">
                  <c:v>93188</c:v>
                </c:pt>
                <c:pt idx="163248">
                  <c:v>93188</c:v>
                </c:pt>
                <c:pt idx="163249">
                  <c:v>93188</c:v>
                </c:pt>
                <c:pt idx="163250">
                  <c:v>93188</c:v>
                </c:pt>
                <c:pt idx="163251">
                  <c:v>93188</c:v>
                </c:pt>
                <c:pt idx="163252">
                  <c:v>93188</c:v>
                </c:pt>
                <c:pt idx="163253">
                  <c:v>93188</c:v>
                </c:pt>
                <c:pt idx="163254">
                  <c:v>93188</c:v>
                </c:pt>
                <c:pt idx="163255">
                  <c:v>93188</c:v>
                </c:pt>
                <c:pt idx="163256">
                  <c:v>93188</c:v>
                </c:pt>
                <c:pt idx="163257">
                  <c:v>93188</c:v>
                </c:pt>
                <c:pt idx="163258">
                  <c:v>93188</c:v>
                </c:pt>
                <c:pt idx="163259">
                  <c:v>93188</c:v>
                </c:pt>
                <c:pt idx="163260">
                  <c:v>93188</c:v>
                </c:pt>
                <c:pt idx="163261">
                  <c:v>93188</c:v>
                </c:pt>
                <c:pt idx="163262">
                  <c:v>93188</c:v>
                </c:pt>
                <c:pt idx="163263">
                  <c:v>93188</c:v>
                </c:pt>
                <c:pt idx="163264">
                  <c:v>93188</c:v>
                </c:pt>
                <c:pt idx="163265">
                  <c:v>93188</c:v>
                </c:pt>
                <c:pt idx="163266">
                  <c:v>93188</c:v>
                </c:pt>
                <c:pt idx="163267">
                  <c:v>93188</c:v>
                </c:pt>
                <c:pt idx="163268">
                  <c:v>93188</c:v>
                </c:pt>
                <c:pt idx="163269">
                  <c:v>93188</c:v>
                </c:pt>
                <c:pt idx="163270">
                  <c:v>93188</c:v>
                </c:pt>
                <c:pt idx="163271">
                  <c:v>93188</c:v>
                </c:pt>
                <c:pt idx="163272">
                  <c:v>93188</c:v>
                </c:pt>
                <c:pt idx="163273">
                  <c:v>93188</c:v>
                </c:pt>
                <c:pt idx="163274">
                  <c:v>93188</c:v>
                </c:pt>
                <c:pt idx="163275">
                  <c:v>93188</c:v>
                </c:pt>
                <c:pt idx="163276">
                  <c:v>93188</c:v>
                </c:pt>
                <c:pt idx="163277">
                  <c:v>93188</c:v>
                </c:pt>
                <c:pt idx="163278">
                  <c:v>93188</c:v>
                </c:pt>
                <c:pt idx="163279">
                  <c:v>93188</c:v>
                </c:pt>
                <c:pt idx="163280">
                  <c:v>93188</c:v>
                </c:pt>
                <c:pt idx="163281">
                  <c:v>93188</c:v>
                </c:pt>
                <c:pt idx="163282">
                  <c:v>93188</c:v>
                </c:pt>
                <c:pt idx="163283">
                  <c:v>93188</c:v>
                </c:pt>
                <c:pt idx="163284">
                  <c:v>93188</c:v>
                </c:pt>
                <c:pt idx="163285">
                  <c:v>93188</c:v>
                </c:pt>
                <c:pt idx="163286">
                  <c:v>93188</c:v>
                </c:pt>
                <c:pt idx="163287">
                  <c:v>93188</c:v>
                </c:pt>
                <c:pt idx="163288">
                  <c:v>93188</c:v>
                </c:pt>
                <c:pt idx="163289">
                  <c:v>93188</c:v>
                </c:pt>
                <c:pt idx="163290">
                  <c:v>93188</c:v>
                </c:pt>
                <c:pt idx="163291">
                  <c:v>93188</c:v>
                </c:pt>
                <c:pt idx="163292">
                  <c:v>93188</c:v>
                </c:pt>
                <c:pt idx="163293">
                  <c:v>93188</c:v>
                </c:pt>
                <c:pt idx="163294">
                  <c:v>93188</c:v>
                </c:pt>
                <c:pt idx="163295">
                  <c:v>93188</c:v>
                </c:pt>
                <c:pt idx="163296">
                  <c:v>93188</c:v>
                </c:pt>
                <c:pt idx="163297">
                  <c:v>93188</c:v>
                </c:pt>
                <c:pt idx="163298">
                  <c:v>93188</c:v>
                </c:pt>
                <c:pt idx="163299">
                  <c:v>93188</c:v>
                </c:pt>
                <c:pt idx="163300">
                  <c:v>93188</c:v>
                </c:pt>
                <c:pt idx="163301">
                  <c:v>93188</c:v>
                </c:pt>
                <c:pt idx="163302">
                  <c:v>93188</c:v>
                </c:pt>
                <c:pt idx="163303">
                  <c:v>93188</c:v>
                </c:pt>
                <c:pt idx="163304">
                  <c:v>93188</c:v>
                </c:pt>
                <c:pt idx="163305">
                  <c:v>93188</c:v>
                </c:pt>
                <c:pt idx="163306">
                  <c:v>93188</c:v>
                </c:pt>
                <c:pt idx="163307">
                  <c:v>93188</c:v>
                </c:pt>
                <c:pt idx="163308">
                  <c:v>93188</c:v>
                </c:pt>
                <c:pt idx="163309">
                  <c:v>93188</c:v>
                </c:pt>
                <c:pt idx="163310">
                  <c:v>93188</c:v>
                </c:pt>
                <c:pt idx="163311">
                  <c:v>93188</c:v>
                </c:pt>
                <c:pt idx="163312">
                  <c:v>93188</c:v>
                </c:pt>
                <c:pt idx="163313">
                  <c:v>93188</c:v>
                </c:pt>
                <c:pt idx="163314">
                  <c:v>93188</c:v>
                </c:pt>
                <c:pt idx="163315">
                  <c:v>93188</c:v>
                </c:pt>
                <c:pt idx="163316">
                  <c:v>93188</c:v>
                </c:pt>
                <c:pt idx="163317">
                  <c:v>93188</c:v>
                </c:pt>
                <c:pt idx="163318">
                  <c:v>93188</c:v>
                </c:pt>
                <c:pt idx="163319">
                  <c:v>93188</c:v>
                </c:pt>
                <c:pt idx="163320">
                  <c:v>93188</c:v>
                </c:pt>
                <c:pt idx="163321">
                  <c:v>93188</c:v>
                </c:pt>
                <c:pt idx="163322">
                  <c:v>93188</c:v>
                </c:pt>
                <c:pt idx="163323">
                  <c:v>93188</c:v>
                </c:pt>
                <c:pt idx="163324">
                  <c:v>93188</c:v>
                </c:pt>
                <c:pt idx="163325">
                  <c:v>93188</c:v>
                </c:pt>
                <c:pt idx="163326">
                  <c:v>93188</c:v>
                </c:pt>
                <c:pt idx="163327">
                  <c:v>93188</c:v>
                </c:pt>
                <c:pt idx="163328">
                  <c:v>93188</c:v>
                </c:pt>
                <c:pt idx="163329">
                  <c:v>93188</c:v>
                </c:pt>
                <c:pt idx="163330">
                  <c:v>93188</c:v>
                </c:pt>
                <c:pt idx="163331">
                  <c:v>93188</c:v>
                </c:pt>
                <c:pt idx="163332">
                  <c:v>93188</c:v>
                </c:pt>
                <c:pt idx="163333">
                  <c:v>93188</c:v>
                </c:pt>
                <c:pt idx="163334">
                  <c:v>93188</c:v>
                </c:pt>
                <c:pt idx="163335">
                  <c:v>93188</c:v>
                </c:pt>
                <c:pt idx="163336">
                  <c:v>93188</c:v>
                </c:pt>
                <c:pt idx="163337">
                  <c:v>93188</c:v>
                </c:pt>
                <c:pt idx="163338">
                  <c:v>93188</c:v>
                </c:pt>
                <c:pt idx="163339">
                  <c:v>93188</c:v>
                </c:pt>
                <c:pt idx="163340">
                  <c:v>93188</c:v>
                </c:pt>
                <c:pt idx="163341">
                  <c:v>93188</c:v>
                </c:pt>
                <c:pt idx="163342">
                  <c:v>93188</c:v>
                </c:pt>
                <c:pt idx="163343">
                  <c:v>93188</c:v>
                </c:pt>
                <c:pt idx="163344">
                  <c:v>93188</c:v>
                </c:pt>
                <c:pt idx="163345">
                  <c:v>93188</c:v>
                </c:pt>
                <c:pt idx="163346">
                  <c:v>93188</c:v>
                </c:pt>
                <c:pt idx="163347">
                  <c:v>93188</c:v>
                </c:pt>
                <c:pt idx="163348">
                  <c:v>93188</c:v>
                </c:pt>
                <c:pt idx="163349">
                  <c:v>93188</c:v>
                </c:pt>
                <c:pt idx="163350">
                  <c:v>93188</c:v>
                </c:pt>
                <c:pt idx="163351">
                  <c:v>93188</c:v>
                </c:pt>
                <c:pt idx="163352">
                  <c:v>93188</c:v>
                </c:pt>
                <c:pt idx="163353">
                  <c:v>93188</c:v>
                </c:pt>
                <c:pt idx="163354">
                  <c:v>93188</c:v>
                </c:pt>
                <c:pt idx="163355">
                  <c:v>93188</c:v>
                </c:pt>
                <c:pt idx="163356">
                  <c:v>93188</c:v>
                </c:pt>
                <c:pt idx="163357">
                  <c:v>93188</c:v>
                </c:pt>
                <c:pt idx="163358">
                  <c:v>93188</c:v>
                </c:pt>
                <c:pt idx="163359">
                  <c:v>93188</c:v>
                </c:pt>
                <c:pt idx="163360">
                  <c:v>93188</c:v>
                </c:pt>
                <c:pt idx="163361">
                  <c:v>93188</c:v>
                </c:pt>
                <c:pt idx="163362">
                  <c:v>93188</c:v>
                </c:pt>
                <c:pt idx="163363">
                  <c:v>93188</c:v>
                </c:pt>
                <c:pt idx="163364">
                  <c:v>93188</c:v>
                </c:pt>
                <c:pt idx="163365">
                  <c:v>93188</c:v>
                </c:pt>
                <c:pt idx="163366">
                  <c:v>93188</c:v>
                </c:pt>
                <c:pt idx="163367">
                  <c:v>93188</c:v>
                </c:pt>
                <c:pt idx="163368">
                  <c:v>93188</c:v>
                </c:pt>
                <c:pt idx="163369">
                  <c:v>93188</c:v>
                </c:pt>
                <c:pt idx="163370">
                  <c:v>93188</c:v>
                </c:pt>
                <c:pt idx="163371">
                  <c:v>93188</c:v>
                </c:pt>
                <c:pt idx="163372">
                  <c:v>93188</c:v>
                </c:pt>
                <c:pt idx="163373">
                  <c:v>93188</c:v>
                </c:pt>
                <c:pt idx="163374">
                  <c:v>93188</c:v>
                </c:pt>
                <c:pt idx="163375">
                  <c:v>93188</c:v>
                </c:pt>
                <c:pt idx="163376">
                  <c:v>93188</c:v>
                </c:pt>
                <c:pt idx="163377">
                  <c:v>93188</c:v>
                </c:pt>
                <c:pt idx="163378">
                  <c:v>93188</c:v>
                </c:pt>
                <c:pt idx="163379">
                  <c:v>93188</c:v>
                </c:pt>
                <c:pt idx="163380">
                  <c:v>93188</c:v>
                </c:pt>
                <c:pt idx="163381">
                  <c:v>93188</c:v>
                </c:pt>
                <c:pt idx="163382">
                  <c:v>93188</c:v>
                </c:pt>
                <c:pt idx="163383">
                  <c:v>93188</c:v>
                </c:pt>
                <c:pt idx="163384">
                  <c:v>93188</c:v>
                </c:pt>
                <c:pt idx="163385">
                  <c:v>93188</c:v>
                </c:pt>
                <c:pt idx="163386">
                  <c:v>93188</c:v>
                </c:pt>
                <c:pt idx="163387">
                  <c:v>93188</c:v>
                </c:pt>
                <c:pt idx="163388">
                  <c:v>93188</c:v>
                </c:pt>
                <c:pt idx="163389">
                  <c:v>93188</c:v>
                </c:pt>
                <c:pt idx="163390">
                  <c:v>93188</c:v>
                </c:pt>
                <c:pt idx="163391">
                  <c:v>93188</c:v>
                </c:pt>
                <c:pt idx="163392">
                  <c:v>93188</c:v>
                </c:pt>
                <c:pt idx="163393">
                  <c:v>93188</c:v>
                </c:pt>
                <c:pt idx="163394">
                  <c:v>93188</c:v>
                </c:pt>
                <c:pt idx="163395">
                  <c:v>93188</c:v>
                </c:pt>
                <c:pt idx="163396">
                  <c:v>93188</c:v>
                </c:pt>
                <c:pt idx="163397">
                  <c:v>93188</c:v>
                </c:pt>
                <c:pt idx="163398">
                  <c:v>93188</c:v>
                </c:pt>
                <c:pt idx="163399">
                  <c:v>93188</c:v>
                </c:pt>
                <c:pt idx="163400">
                  <c:v>93188</c:v>
                </c:pt>
                <c:pt idx="163401">
                  <c:v>93188</c:v>
                </c:pt>
                <c:pt idx="163402">
                  <c:v>93188</c:v>
                </c:pt>
                <c:pt idx="163403">
                  <c:v>93188</c:v>
                </c:pt>
                <c:pt idx="163404">
                  <c:v>93188</c:v>
                </c:pt>
                <c:pt idx="163405">
                  <c:v>93188</c:v>
                </c:pt>
                <c:pt idx="163406">
                  <c:v>93188</c:v>
                </c:pt>
                <c:pt idx="163407">
                  <c:v>93188</c:v>
                </c:pt>
                <c:pt idx="163408">
                  <c:v>93188</c:v>
                </c:pt>
                <c:pt idx="163409">
                  <c:v>93188</c:v>
                </c:pt>
                <c:pt idx="163410">
                  <c:v>93188</c:v>
                </c:pt>
                <c:pt idx="163411">
                  <c:v>93188</c:v>
                </c:pt>
                <c:pt idx="163412">
                  <c:v>93188</c:v>
                </c:pt>
                <c:pt idx="163413">
                  <c:v>93188</c:v>
                </c:pt>
                <c:pt idx="163414">
                  <c:v>93188</c:v>
                </c:pt>
                <c:pt idx="163415">
                  <c:v>93188</c:v>
                </c:pt>
                <c:pt idx="163416">
                  <c:v>93188</c:v>
                </c:pt>
                <c:pt idx="163417">
                  <c:v>93188</c:v>
                </c:pt>
                <c:pt idx="163418">
                  <c:v>93188</c:v>
                </c:pt>
                <c:pt idx="163419">
                  <c:v>93188</c:v>
                </c:pt>
                <c:pt idx="163420">
                  <c:v>93188</c:v>
                </c:pt>
                <c:pt idx="163421">
                  <c:v>93188</c:v>
                </c:pt>
                <c:pt idx="163422">
                  <c:v>93188</c:v>
                </c:pt>
                <c:pt idx="163423">
                  <c:v>93188</c:v>
                </c:pt>
                <c:pt idx="163424">
                  <c:v>93188</c:v>
                </c:pt>
                <c:pt idx="163425">
                  <c:v>93188</c:v>
                </c:pt>
                <c:pt idx="163426">
                  <c:v>93188</c:v>
                </c:pt>
                <c:pt idx="163427">
                  <c:v>93188</c:v>
                </c:pt>
                <c:pt idx="163428">
                  <c:v>93188</c:v>
                </c:pt>
                <c:pt idx="163429">
                  <c:v>93188</c:v>
                </c:pt>
                <c:pt idx="163430">
                  <c:v>93188</c:v>
                </c:pt>
                <c:pt idx="163431">
                  <c:v>93188</c:v>
                </c:pt>
                <c:pt idx="163432">
                  <c:v>93188</c:v>
                </c:pt>
                <c:pt idx="163433">
                  <c:v>93188</c:v>
                </c:pt>
                <c:pt idx="163434">
                  <c:v>93188</c:v>
                </c:pt>
                <c:pt idx="163435">
                  <c:v>93188</c:v>
                </c:pt>
                <c:pt idx="163436">
                  <c:v>93188</c:v>
                </c:pt>
                <c:pt idx="163437">
                  <c:v>93188</c:v>
                </c:pt>
                <c:pt idx="163438">
                  <c:v>93188</c:v>
                </c:pt>
                <c:pt idx="163439">
                  <c:v>93188</c:v>
                </c:pt>
                <c:pt idx="163440">
                  <c:v>93188</c:v>
                </c:pt>
                <c:pt idx="163441">
                  <c:v>93188</c:v>
                </c:pt>
                <c:pt idx="163442">
                  <c:v>93188</c:v>
                </c:pt>
                <c:pt idx="163443">
                  <c:v>93188</c:v>
                </c:pt>
                <c:pt idx="163444">
                  <c:v>93188</c:v>
                </c:pt>
                <c:pt idx="163445">
                  <c:v>93188</c:v>
                </c:pt>
                <c:pt idx="163446">
                  <c:v>93188</c:v>
                </c:pt>
                <c:pt idx="163447">
                  <c:v>93188</c:v>
                </c:pt>
                <c:pt idx="163448">
                  <c:v>93188</c:v>
                </c:pt>
                <c:pt idx="163449">
                  <c:v>93188</c:v>
                </c:pt>
                <c:pt idx="163450">
                  <c:v>93188</c:v>
                </c:pt>
                <c:pt idx="163451">
                  <c:v>93188</c:v>
                </c:pt>
                <c:pt idx="163452">
                  <c:v>93188</c:v>
                </c:pt>
                <c:pt idx="163453">
                  <c:v>93188</c:v>
                </c:pt>
                <c:pt idx="163454">
                  <c:v>93188</c:v>
                </c:pt>
                <c:pt idx="163455">
                  <c:v>93188</c:v>
                </c:pt>
                <c:pt idx="163456">
                  <c:v>93188</c:v>
                </c:pt>
                <c:pt idx="163457">
                  <c:v>93188</c:v>
                </c:pt>
                <c:pt idx="163458">
                  <c:v>93188</c:v>
                </c:pt>
                <c:pt idx="163459">
                  <c:v>93188</c:v>
                </c:pt>
                <c:pt idx="163460">
                  <c:v>93188</c:v>
                </c:pt>
                <c:pt idx="163461">
                  <c:v>93188</c:v>
                </c:pt>
                <c:pt idx="163462">
                  <c:v>93188</c:v>
                </c:pt>
                <c:pt idx="163463">
                  <c:v>93188</c:v>
                </c:pt>
                <c:pt idx="163464">
                  <c:v>93188</c:v>
                </c:pt>
                <c:pt idx="163465">
                  <c:v>93188</c:v>
                </c:pt>
                <c:pt idx="163466">
                  <c:v>93188</c:v>
                </c:pt>
                <c:pt idx="163467">
                  <c:v>93188</c:v>
                </c:pt>
                <c:pt idx="163468">
                  <c:v>93188</c:v>
                </c:pt>
                <c:pt idx="163469">
                  <c:v>93188</c:v>
                </c:pt>
                <c:pt idx="163470">
                  <c:v>93188</c:v>
                </c:pt>
                <c:pt idx="163471">
                  <c:v>93188</c:v>
                </c:pt>
                <c:pt idx="163472">
                  <c:v>93188</c:v>
                </c:pt>
                <c:pt idx="163473">
                  <c:v>93188</c:v>
                </c:pt>
                <c:pt idx="163474">
                  <c:v>93188</c:v>
                </c:pt>
                <c:pt idx="163475">
                  <c:v>93188</c:v>
                </c:pt>
                <c:pt idx="163476">
                  <c:v>93188</c:v>
                </c:pt>
                <c:pt idx="163477">
                  <c:v>93188</c:v>
                </c:pt>
                <c:pt idx="163478">
                  <c:v>93188</c:v>
                </c:pt>
                <c:pt idx="163479">
                  <c:v>93188</c:v>
                </c:pt>
                <c:pt idx="163480">
                  <c:v>93188</c:v>
                </c:pt>
                <c:pt idx="163481">
                  <c:v>93188</c:v>
                </c:pt>
                <c:pt idx="163482">
                  <c:v>93188</c:v>
                </c:pt>
                <c:pt idx="163483">
                  <c:v>93188</c:v>
                </c:pt>
                <c:pt idx="163484">
                  <c:v>93188</c:v>
                </c:pt>
                <c:pt idx="163485">
                  <c:v>93188</c:v>
                </c:pt>
                <c:pt idx="163486">
                  <c:v>93188</c:v>
                </c:pt>
                <c:pt idx="163487">
                  <c:v>93188</c:v>
                </c:pt>
                <c:pt idx="163488">
                  <c:v>93188</c:v>
                </c:pt>
                <c:pt idx="163489">
                  <c:v>93188</c:v>
                </c:pt>
                <c:pt idx="163490">
                  <c:v>93188</c:v>
                </c:pt>
                <c:pt idx="163491">
                  <c:v>93188</c:v>
                </c:pt>
                <c:pt idx="163492">
                  <c:v>93188</c:v>
                </c:pt>
                <c:pt idx="163493">
                  <c:v>93188</c:v>
                </c:pt>
                <c:pt idx="163494">
                  <c:v>93188</c:v>
                </c:pt>
                <c:pt idx="163495">
                  <c:v>93188</c:v>
                </c:pt>
                <c:pt idx="163496">
                  <c:v>93188</c:v>
                </c:pt>
                <c:pt idx="163497">
                  <c:v>93188</c:v>
                </c:pt>
                <c:pt idx="163498">
                  <c:v>93188</c:v>
                </c:pt>
                <c:pt idx="163499">
                  <c:v>93188</c:v>
                </c:pt>
                <c:pt idx="163500">
                  <c:v>93188</c:v>
                </c:pt>
                <c:pt idx="163501">
                  <c:v>93188</c:v>
                </c:pt>
                <c:pt idx="163502">
                  <c:v>93188</c:v>
                </c:pt>
                <c:pt idx="163503">
                  <c:v>93188</c:v>
                </c:pt>
                <c:pt idx="163504">
                  <c:v>93188</c:v>
                </c:pt>
                <c:pt idx="163505">
                  <c:v>93188</c:v>
                </c:pt>
                <c:pt idx="163506">
                  <c:v>93188</c:v>
                </c:pt>
                <c:pt idx="163507">
                  <c:v>93188</c:v>
                </c:pt>
                <c:pt idx="163508">
                  <c:v>93188</c:v>
                </c:pt>
                <c:pt idx="163509">
                  <c:v>93188</c:v>
                </c:pt>
                <c:pt idx="163510">
                  <c:v>93188</c:v>
                </c:pt>
                <c:pt idx="163511">
                  <c:v>93188</c:v>
                </c:pt>
                <c:pt idx="163512">
                  <c:v>93188</c:v>
                </c:pt>
                <c:pt idx="163513">
                  <c:v>93188</c:v>
                </c:pt>
                <c:pt idx="163514">
                  <c:v>93188</c:v>
                </c:pt>
                <c:pt idx="163515">
                  <c:v>93188</c:v>
                </c:pt>
                <c:pt idx="163516">
                  <c:v>93188</c:v>
                </c:pt>
                <c:pt idx="163517">
                  <c:v>93188</c:v>
                </c:pt>
                <c:pt idx="163518">
                  <c:v>93188</c:v>
                </c:pt>
                <c:pt idx="163519">
                  <c:v>93188</c:v>
                </c:pt>
                <c:pt idx="163520">
                  <c:v>93188</c:v>
                </c:pt>
                <c:pt idx="163521">
                  <c:v>93188</c:v>
                </c:pt>
                <c:pt idx="163522">
                  <c:v>93188</c:v>
                </c:pt>
                <c:pt idx="163523">
                  <c:v>93188</c:v>
                </c:pt>
                <c:pt idx="163524">
                  <c:v>93188</c:v>
                </c:pt>
                <c:pt idx="163525">
                  <c:v>93188</c:v>
                </c:pt>
                <c:pt idx="163526">
                  <c:v>93188</c:v>
                </c:pt>
                <c:pt idx="163527">
                  <c:v>93188</c:v>
                </c:pt>
                <c:pt idx="163528">
                  <c:v>93188</c:v>
                </c:pt>
                <c:pt idx="163529">
                  <c:v>93188</c:v>
                </c:pt>
                <c:pt idx="163530">
                  <c:v>93188</c:v>
                </c:pt>
                <c:pt idx="163531">
                  <c:v>93188</c:v>
                </c:pt>
                <c:pt idx="163532">
                  <c:v>93188</c:v>
                </c:pt>
                <c:pt idx="163533">
                  <c:v>93188</c:v>
                </c:pt>
                <c:pt idx="163534">
                  <c:v>93188</c:v>
                </c:pt>
                <c:pt idx="163535">
                  <c:v>93188</c:v>
                </c:pt>
                <c:pt idx="163536">
                  <c:v>93188</c:v>
                </c:pt>
                <c:pt idx="163537">
                  <c:v>93188</c:v>
                </c:pt>
                <c:pt idx="163538">
                  <c:v>93188</c:v>
                </c:pt>
                <c:pt idx="163539">
                  <c:v>93188</c:v>
                </c:pt>
                <c:pt idx="163540">
                  <c:v>93188</c:v>
                </c:pt>
                <c:pt idx="163541">
                  <c:v>93188</c:v>
                </c:pt>
                <c:pt idx="163542">
                  <c:v>93188</c:v>
                </c:pt>
                <c:pt idx="163543">
                  <c:v>93188</c:v>
                </c:pt>
                <c:pt idx="163544">
                  <c:v>93188</c:v>
                </c:pt>
                <c:pt idx="163545">
                  <c:v>93188</c:v>
                </c:pt>
                <c:pt idx="163546">
                  <c:v>93188</c:v>
                </c:pt>
                <c:pt idx="163547">
                  <c:v>93188</c:v>
                </c:pt>
                <c:pt idx="163548">
                  <c:v>93188</c:v>
                </c:pt>
                <c:pt idx="163549">
                  <c:v>93188</c:v>
                </c:pt>
                <c:pt idx="163550">
                  <c:v>93188</c:v>
                </c:pt>
                <c:pt idx="163551">
                  <c:v>93188</c:v>
                </c:pt>
                <c:pt idx="163552">
                  <c:v>93188</c:v>
                </c:pt>
                <c:pt idx="163553">
                  <c:v>93188</c:v>
                </c:pt>
                <c:pt idx="163554">
                  <c:v>93188</c:v>
                </c:pt>
                <c:pt idx="163555">
                  <c:v>93188</c:v>
                </c:pt>
                <c:pt idx="163556">
                  <c:v>93188</c:v>
                </c:pt>
                <c:pt idx="163557">
                  <c:v>93188</c:v>
                </c:pt>
                <c:pt idx="163558">
                  <c:v>93188</c:v>
                </c:pt>
                <c:pt idx="163559">
                  <c:v>93188</c:v>
                </c:pt>
                <c:pt idx="163560">
                  <c:v>93188</c:v>
                </c:pt>
                <c:pt idx="163561">
                  <c:v>93188</c:v>
                </c:pt>
                <c:pt idx="163562">
                  <c:v>93188</c:v>
                </c:pt>
                <c:pt idx="163563">
                  <c:v>93188</c:v>
                </c:pt>
                <c:pt idx="163564">
                  <c:v>93188</c:v>
                </c:pt>
                <c:pt idx="163565">
                  <c:v>93188</c:v>
                </c:pt>
                <c:pt idx="163566">
                  <c:v>93188</c:v>
                </c:pt>
                <c:pt idx="163567">
                  <c:v>93188</c:v>
                </c:pt>
                <c:pt idx="163568">
                  <c:v>93188</c:v>
                </c:pt>
                <c:pt idx="163569">
                  <c:v>93188</c:v>
                </c:pt>
                <c:pt idx="163570">
                  <c:v>93188</c:v>
                </c:pt>
                <c:pt idx="163571">
                  <c:v>93188</c:v>
                </c:pt>
                <c:pt idx="163572">
                  <c:v>93188</c:v>
                </c:pt>
                <c:pt idx="163573">
                  <c:v>93188</c:v>
                </c:pt>
                <c:pt idx="163574">
                  <c:v>93188</c:v>
                </c:pt>
                <c:pt idx="163575">
                  <c:v>93188</c:v>
                </c:pt>
                <c:pt idx="163576">
                  <c:v>93188</c:v>
                </c:pt>
                <c:pt idx="163577">
                  <c:v>93188</c:v>
                </c:pt>
                <c:pt idx="163578">
                  <c:v>93188</c:v>
                </c:pt>
                <c:pt idx="163579">
                  <c:v>93188</c:v>
                </c:pt>
                <c:pt idx="163580">
                  <c:v>93188</c:v>
                </c:pt>
                <c:pt idx="163581">
                  <c:v>93188</c:v>
                </c:pt>
                <c:pt idx="163582">
                  <c:v>93188</c:v>
                </c:pt>
                <c:pt idx="163583">
                  <c:v>93188</c:v>
                </c:pt>
                <c:pt idx="163584">
                  <c:v>93188</c:v>
                </c:pt>
                <c:pt idx="163585">
                  <c:v>93188</c:v>
                </c:pt>
                <c:pt idx="163586">
                  <c:v>93188</c:v>
                </c:pt>
                <c:pt idx="163587">
                  <c:v>93188</c:v>
                </c:pt>
                <c:pt idx="163588">
                  <c:v>93188</c:v>
                </c:pt>
                <c:pt idx="163589">
                  <c:v>93188</c:v>
                </c:pt>
                <c:pt idx="163590">
                  <c:v>93188</c:v>
                </c:pt>
                <c:pt idx="163591">
                  <c:v>93188</c:v>
                </c:pt>
                <c:pt idx="163592">
                  <c:v>93188</c:v>
                </c:pt>
                <c:pt idx="163593">
                  <c:v>93188</c:v>
                </c:pt>
                <c:pt idx="163594">
                  <c:v>93188</c:v>
                </c:pt>
                <c:pt idx="163595">
                  <c:v>93188</c:v>
                </c:pt>
                <c:pt idx="163596">
                  <c:v>93188</c:v>
                </c:pt>
                <c:pt idx="163597">
                  <c:v>93188</c:v>
                </c:pt>
                <c:pt idx="163598">
                  <c:v>93188</c:v>
                </c:pt>
                <c:pt idx="163599">
                  <c:v>93188</c:v>
                </c:pt>
                <c:pt idx="163600">
                  <c:v>93188</c:v>
                </c:pt>
                <c:pt idx="163601">
                  <c:v>93188</c:v>
                </c:pt>
                <c:pt idx="163602">
                  <c:v>93188</c:v>
                </c:pt>
                <c:pt idx="163603">
                  <c:v>93188</c:v>
                </c:pt>
                <c:pt idx="163604">
                  <c:v>93188</c:v>
                </c:pt>
                <c:pt idx="163605">
                  <c:v>93188</c:v>
                </c:pt>
                <c:pt idx="163606">
                  <c:v>93188</c:v>
                </c:pt>
                <c:pt idx="163607">
                  <c:v>93188</c:v>
                </c:pt>
                <c:pt idx="163608">
                  <c:v>93188</c:v>
                </c:pt>
                <c:pt idx="163609">
                  <c:v>93188</c:v>
                </c:pt>
                <c:pt idx="163610">
                  <c:v>93188</c:v>
                </c:pt>
                <c:pt idx="163611">
                  <c:v>93188</c:v>
                </c:pt>
                <c:pt idx="163612">
                  <c:v>93188</c:v>
                </c:pt>
                <c:pt idx="163613">
                  <c:v>93188</c:v>
                </c:pt>
                <c:pt idx="163614">
                  <c:v>93188</c:v>
                </c:pt>
                <c:pt idx="163615">
                  <c:v>93188</c:v>
                </c:pt>
                <c:pt idx="163616">
                  <c:v>93188</c:v>
                </c:pt>
                <c:pt idx="163617">
                  <c:v>93188</c:v>
                </c:pt>
                <c:pt idx="163618">
                  <c:v>93188</c:v>
                </c:pt>
                <c:pt idx="163619">
                  <c:v>93188</c:v>
                </c:pt>
                <c:pt idx="163620">
                  <c:v>93188</c:v>
                </c:pt>
                <c:pt idx="163621">
                  <c:v>93188</c:v>
                </c:pt>
                <c:pt idx="163622">
                  <c:v>93188</c:v>
                </c:pt>
                <c:pt idx="163623">
                  <c:v>93188</c:v>
                </c:pt>
                <c:pt idx="163624">
                  <c:v>93188</c:v>
                </c:pt>
                <c:pt idx="163625">
                  <c:v>93188</c:v>
                </c:pt>
                <c:pt idx="163626">
                  <c:v>93188</c:v>
                </c:pt>
                <c:pt idx="163627">
                  <c:v>93188</c:v>
                </c:pt>
                <c:pt idx="163628">
                  <c:v>93188</c:v>
                </c:pt>
                <c:pt idx="163629">
                  <c:v>93188</c:v>
                </c:pt>
                <c:pt idx="163630">
                  <c:v>93188</c:v>
                </c:pt>
                <c:pt idx="163631">
                  <c:v>93188</c:v>
                </c:pt>
                <c:pt idx="163632">
                  <c:v>93188</c:v>
                </c:pt>
                <c:pt idx="163633">
                  <c:v>93188</c:v>
                </c:pt>
                <c:pt idx="163634">
                  <c:v>93188</c:v>
                </c:pt>
                <c:pt idx="163635">
                  <c:v>93188</c:v>
                </c:pt>
                <c:pt idx="163636">
                  <c:v>93188</c:v>
                </c:pt>
                <c:pt idx="163637">
                  <c:v>93188</c:v>
                </c:pt>
                <c:pt idx="163638">
                  <c:v>93188</c:v>
                </c:pt>
                <c:pt idx="163639">
                  <c:v>93188</c:v>
                </c:pt>
                <c:pt idx="163640">
                  <c:v>93188</c:v>
                </c:pt>
                <c:pt idx="163641">
                  <c:v>93188</c:v>
                </c:pt>
                <c:pt idx="163642">
                  <c:v>93188</c:v>
                </c:pt>
                <c:pt idx="163643">
                  <c:v>93188</c:v>
                </c:pt>
                <c:pt idx="163644">
                  <c:v>93188</c:v>
                </c:pt>
                <c:pt idx="163645">
                  <c:v>93188</c:v>
                </c:pt>
                <c:pt idx="163646">
                  <c:v>93188</c:v>
                </c:pt>
                <c:pt idx="163647">
                  <c:v>93188</c:v>
                </c:pt>
                <c:pt idx="163648">
                  <c:v>93188</c:v>
                </c:pt>
                <c:pt idx="163649">
                  <c:v>93188</c:v>
                </c:pt>
                <c:pt idx="163650">
                  <c:v>93188</c:v>
                </c:pt>
                <c:pt idx="163651">
                  <c:v>93188</c:v>
                </c:pt>
                <c:pt idx="163652">
                  <c:v>93188</c:v>
                </c:pt>
                <c:pt idx="163653">
                  <c:v>93188</c:v>
                </c:pt>
                <c:pt idx="163654">
                  <c:v>93188</c:v>
                </c:pt>
                <c:pt idx="163655">
                  <c:v>93188</c:v>
                </c:pt>
                <c:pt idx="163656">
                  <c:v>93188</c:v>
                </c:pt>
                <c:pt idx="163657">
                  <c:v>93188</c:v>
                </c:pt>
                <c:pt idx="163658">
                  <c:v>93188</c:v>
                </c:pt>
                <c:pt idx="163659">
                  <c:v>93188</c:v>
                </c:pt>
                <c:pt idx="163660">
                  <c:v>93188</c:v>
                </c:pt>
                <c:pt idx="163661">
                  <c:v>93188</c:v>
                </c:pt>
                <c:pt idx="163662">
                  <c:v>93188</c:v>
                </c:pt>
                <c:pt idx="163663">
                  <c:v>93188</c:v>
                </c:pt>
                <c:pt idx="163664">
                  <c:v>93188</c:v>
                </c:pt>
                <c:pt idx="163665">
                  <c:v>93188</c:v>
                </c:pt>
                <c:pt idx="163666">
                  <c:v>93188</c:v>
                </c:pt>
                <c:pt idx="163667">
                  <c:v>93188</c:v>
                </c:pt>
                <c:pt idx="163668">
                  <c:v>93188</c:v>
                </c:pt>
                <c:pt idx="163669">
                  <c:v>93188</c:v>
                </c:pt>
                <c:pt idx="163670">
                  <c:v>93188</c:v>
                </c:pt>
                <c:pt idx="163671">
                  <c:v>93188</c:v>
                </c:pt>
                <c:pt idx="163672">
                  <c:v>93188</c:v>
                </c:pt>
                <c:pt idx="163673">
                  <c:v>93188</c:v>
                </c:pt>
                <c:pt idx="163674">
                  <c:v>93188</c:v>
                </c:pt>
                <c:pt idx="163675">
                  <c:v>93188</c:v>
                </c:pt>
                <c:pt idx="163676">
                  <c:v>93188</c:v>
                </c:pt>
                <c:pt idx="163677">
                  <c:v>93188</c:v>
                </c:pt>
                <c:pt idx="163678">
                  <c:v>93188</c:v>
                </c:pt>
                <c:pt idx="163679">
                  <c:v>93188</c:v>
                </c:pt>
                <c:pt idx="163680">
                  <c:v>93188</c:v>
                </c:pt>
                <c:pt idx="163681">
                  <c:v>93188</c:v>
                </c:pt>
                <c:pt idx="163682">
                  <c:v>93188</c:v>
                </c:pt>
                <c:pt idx="163683">
                  <c:v>93188</c:v>
                </c:pt>
                <c:pt idx="163684">
                  <c:v>93188</c:v>
                </c:pt>
                <c:pt idx="163685">
                  <c:v>93188</c:v>
                </c:pt>
                <c:pt idx="163686">
                  <c:v>93188</c:v>
                </c:pt>
                <c:pt idx="163687">
                  <c:v>93188</c:v>
                </c:pt>
                <c:pt idx="163688">
                  <c:v>93188</c:v>
                </c:pt>
                <c:pt idx="163689">
                  <c:v>93188</c:v>
                </c:pt>
                <c:pt idx="163690">
                  <c:v>93188</c:v>
                </c:pt>
                <c:pt idx="163691">
                  <c:v>93188</c:v>
                </c:pt>
                <c:pt idx="163692">
                  <c:v>93188</c:v>
                </c:pt>
                <c:pt idx="163693">
                  <c:v>93188</c:v>
                </c:pt>
                <c:pt idx="163694">
                  <c:v>93188</c:v>
                </c:pt>
                <c:pt idx="163695">
                  <c:v>93188</c:v>
                </c:pt>
                <c:pt idx="163696">
                  <c:v>93188</c:v>
                </c:pt>
                <c:pt idx="163697">
                  <c:v>93188</c:v>
                </c:pt>
                <c:pt idx="163698">
                  <c:v>93188</c:v>
                </c:pt>
                <c:pt idx="163699">
                  <c:v>93188</c:v>
                </c:pt>
                <c:pt idx="163700">
                  <c:v>93188</c:v>
                </c:pt>
                <c:pt idx="163701">
                  <c:v>93188</c:v>
                </c:pt>
                <c:pt idx="163702">
                  <c:v>93188</c:v>
                </c:pt>
                <c:pt idx="163703">
                  <c:v>93188</c:v>
                </c:pt>
                <c:pt idx="163704">
                  <c:v>93188</c:v>
                </c:pt>
                <c:pt idx="163705">
                  <c:v>93188</c:v>
                </c:pt>
                <c:pt idx="163706">
                  <c:v>93188</c:v>
                </c:pt>
                <c:pt idx="163707">
                  <c:v>93188</c:v>
                </c:pt>
                <c:pt idx="163708">
                  <c:v>93188</c:v>
                </c:pt>
                <c:pt idx="163709">
                  <c:v>93188</c:v>
                </c:pt>
                <c:pt idx="163710">
                  <c:v>93188</c:v>
                </c:pt>
                <c:pt idx="163711">
                  <c:v>93188</c:v>
                </c:pt>
                <c:pt idx="163712">
                  <c:v>93188</c:v>
                </c:pt>
                <c:pt idx="163713">
                  <c:v>93188</c:v>
                </c:pt>
                <c:pt idx="163714">
                  <c:v>93188</c:v>
                </c:pt>
                <c:pt idx="163715">
                  <c:v>93188</c:v>
                </c:pt>
                <c:pt idx="163716">
                  <c:v>93188</c:v>
                </c:pt>
                <c:pt idx="163717">
                  <c:v>93188</c:v>
                </c:pt>
                <c:pt idx="163718">
                  <c:v>93188</c:v>
                </c:pt>
                <c:pt idx="163719">
                  <c:v>93188</c:v>
                </c:pt>
                <c:pt idx="163720">
                  <c:v>93188</c:v>
                </c:pt>
                <c:pt idx="163721">
                  <c:v>93188</c:v>
                </c:pt>
                <c:pt idx="163722">
                  <c:v>93188</c:v>
                </c:pt>
                <c:pt idx="163723">
                  <c:v>93188</c:v>
                </c:pt>
                <c:pt idx="163724">
                  <c:v>93188</c:v>
                </c:pt>
                <c:pt idx="163725">
                  <c:v>93188</c:v>
                </c:pt>
                <c:pt idx="163726">
                  <c:v>93188</c:v>
                </c:pt>
                <c:pt idx="163727">
                  <c:v>93188</c:v>
                </c:pt>
                <c:pt idx="163728">
                  <c:v>93188</c:v>
                </c:pt>
                <c:pt idx="163729">
                  <c:v>93188</c:v>
                </c:pt>
                <c:pt idx="163730">
                  <c:v>93188</c:v>
                </c:pt>
                <c:pt idx="163731">
                  <c:v>93188</c:v>
                </c:pt>
                <c:pt idx="163732">
                  <c:v>93188</c:v>
                </c:pt>
                <c:pt idx="163733">
                  <c:v>93188</c:v>
                </c:pt>
                <c:pt idx="163734">
                  <c:v>93188</c:v>
                </c:pt>
                <c:pt idx="163735">
                  <c:v>93188</c:v>
                </c:pt>
                <c:pt idx="163736">
                  <c:v>93188</c:v>
                </c:pt>
                <c:pt idx="163737">
                  <c:v>93188</c:v>
                </c:pt>
                <c:pt idx="163738">
                  <c:v>93188</c:v>
                </c:pt>
                <c:pt idx="163739">
                  <c:v>93188</c:v>
                </c:pt>
                <c:pt idx="163740">
                  <c:v>93188</c:v>
                </c:pt>
                <c:pt idx="163741">
                  <c:v>93188</c:v>
                </c:pt>
                <c:pt idx="163742">
                  <c:v>93188</c:v>
                </c:pt>
                <c:pt idx="163743">
                  <c:v>93188</c:v>
                </c:pt>
                <c:pt idx="163744">
                  <c:v>93188</c:v>
                </c:pt>
                <c:pt idx="163745">
                  <c:v>93188</c:v>
                </c:pt>
                <c:pt idx="163746">
                  <c:v>93188</c:v>
                </c:pt>
                <c:pt idx="163747">
                  <c:v>93188</c:v>
                </c:pt>
                <c:pt idx="163748">
                  <c:v>93188</c:v>
                </c:pt>
                <c:pt idx="163749">
                  <c:v>93188</c:v>
                </c:pt>
                <c:pt idx="163750">
                  <c:v>93188</c:v>
                </c:pt>
                <c:pt idx="163751">
                  <c:v>93188</c:v>
                </c:pt>
                <c:pt idx="163752">
                  <c:v>93188</c:v>
                </c:pt>
                <c:pt idx="163753">
                  <c:v>93188</c:v>
                </c:pt>
                <c:pt idx="163754">
                  <c:v>93188</c:v>
                </c:pt>
                <c:pt idx="163755">
                  <c:v>93188</c:v>
                </c:pt>
                <c:pt idx="163756">
                  <c:v>93188</c:v>
                </c:pt>
                <c:pt idx="163757">
                  <c:v>93188</c:v>
                </c:pt>
                <c:pt idx="163758">
                  <c:v>93188</c:v>
                </c:pt>
                <c:pt idx="163759">
                  <c:v>93188</c:v>
                </c:pt>
                <c:pt idx="163760">
                  <c:v>93188</c:v>
                </c:pt>
                <c:pt idx="163761">
                  <c:v>93188</c:v>
                </c:pt>
                <c:pt idx="163762">
                  <c:v>93188</c:v>
                </c:pt>
                <c:pt idx="163763">
                  <c:v>93188</c:v>
                </c:pt>
                <c:pt idx="163764">
                  <c:v>93188</c:v>
                </c:pt>
                <c:pt idx="163765">
                  <c:v>93188</c:v>
                </c:pt>
                <c:pt idx="163766">
                  <c:v>93188</c:v>
                </c:pt>
                <c:pt idx="163767">
                  <c:v>93188</c:v>
                </c:pt>
                <c:pt idx="163768">
                  <c:v>93188</c:v>
                </c:pt>
                <c:pt idx="163769">
                  <c:v>93188</c:v>
                </c:pt>
                <c:pt idx="163770">
                  <c:v>93188</c:v>
                </c:pt>
                <c:pt idx="163771">
                  <c:v>93188</c:v>
                </c:pt>
                <c:pt idx="163772">
                  <c:v>93188</c:v>
                </c:pt>
                <c:pt idx="163773">
                  <c:v>93188</c:v>
                </c:pt>
                <c:pt idx="163774">
                  <c:v>93188</c:v>
                </c:pt>
                <c:pt idx="163775">
                  <c:v>93188</c:v>
                </c:pt>
                <c:pt idx="163776">
                  <c:v>93188</c:v>
                </c:pt>
                <c:pt idx="163777">
                  <c:v>93188</c:v>
                </c:pt>
                <c:pt idx="163778">
                  <c:v>93188</c:v>
                </c:pt>
                <c:pt idx="163779">
                  <c:v>93188</c:v>
                </c:pt>
                <c:pt idx="163780">
                  <c:v>93188</c:v>
                </c:pt>
                <c:pt idx="163781">
                  <c:v>93188</c:v>
                </c:pt>
                <c:pt idx="163782">
                  <c:v>93188</c:v>
                </c:pt>
                <c:pt idx="163783">
                  <c:v>93188</c:v>
                </c:pt>
                <c:pt idx="163784">
                  <c:v>93188</c:v>
                </c:pt>
                <c:pt idx="163785">
                  <c:v>93188</c:v>
                </c:pt>
                <c:pt idx="163786">
                  <c:v>93188</c:v>
                </c:pt>
                <c:pt idx="163787">
                  <c:v>93188</c:v>
                </c:pt>
                <c:pt idx="163788">
                  <c:v>93188</c:v>
                </c:pt>
                <c:pt idx="163789">
                  <c:v>93188</c:v>
                </c:pt>
                <c:pt idx="163790">
                  <c:v>93188</c:v>
                </c:pt>
                <c:pt idx="163791">
                  <c:v>93188</c:v>
                </c:pt>
                <c:pt idx="163792">
                  <c:v>93188</c:v>
                </c:pt>
                <c:pt idx="163793">
                  <c:v>93188</c:v>
                </c:pt>
                <c:pt idx="163794">
                  <c:v>93188</c:v>
                </c:pt>
                <c:pt idx="163795">
                  <c:v>93188</c:v>
                </c:pt>
                <c:pt idx="163796">
                  <c:v>93188</c:v>
                </c:pt>
                <c:pt idx="163797">
                  <c:v>93188</c:v>
                </c:pt>
                <c:pt idx="163798">
                  <c:v>93188</c:v>
                </c:pt>
                <c:pt idx="163799">
                  <c:v>93188</c:v>
                </c:pt>
                <c:pt idx="163800">
                  <c:v>93188</c:v>
                </c:pt>
                <c:pt idx="163801">
                  <c:v>93188</c:v>
                </c:pt>
                <c:pt idx="163802">
                  <c:v>93188</c:v>
                </c:pt>
                <c:pt idx="163803">
                  <c:v>93188</c:v>
                </c:pt>
                <c:pt idx="163804">
                  <c:v>93188</c:v>
                </c:pt>
                <c:pt idx="163805">
                  <c:v>93188</c:v>
                </c:pt>
                <c:pt idx="163806">
                  <c:v>93188</c:v>
                </c:pt>
                <c:pt idx="163807">
                  <c:v>93188</c:v>
                </c:pt>
                <c:pt idx="163808">
                  <c:v>93188</c:v>
                </c:pt>
                <c:pt idx="163809">
                  <c:v>93188</c:v>
                </c:pt>
                <c:pt idx="163810">
                  <c:v>93188</c:v>
                </c:pt>
                <c:pt idx="163811">
                  <c:v>93188</c:v>
                </c:pt>
                <c:pt idx="163812">
                  <c:v>93188</c:v>
                </c:pt>
                <c:pt idx="163813">
                  <c:v>93188</c:v>
                </c:pt>
                <c:pt idx="163814">
                  <c:v>93188</c:v>
                </c:pt>
                <c:pt idx="163815">
                  <c:v>93188</c:v>
                </c:pt>
                <c:pt idx="163816">
                  <c:v>93188</c:v>
                </c:pt>
                <c:pt idx="163817">
                  <c:v>93188</c:v>
                </c:pt>
                <c:pt idx="163818">
                  <c:v>93188</c:v>
                </c:pt>
                <c:pt idx="163819">
                  <c:v>93188</c:v>
                </c:pt>
                <c:pt idx="163820">
                  <c:v>93188</c:v>
                </c:pt>
                <c:pt idx="163821">
                  <c:v>93188</c:v>
                </c:pt>
                <c:pt idx="163822">
                  <c:v>93188</c:v>
                </c:pt>
                <c:pt idx="163823">
                  <c:v>93188</c:v>
                </c:pt>
                <c:pt idx="163824">
                  <c:v>93188</c:v>
                </c:pt>
                <c:pt idx="163825">
                  <c:v>93188</c:v>
                </c:pt>
                <c:pt idx="163826">
                  <c:v>93188</c:v>
                </c:pt>
                <c:pt idx="163827">
                  <c:v>93188</c:v>
                </c:pt>
                <c:pt idx="163828">
                  <c:v>93188</c:v>
                </c:pt>
                <c:pt idx="163829">
                  <c:v>93188</c:v>
                </c:pt>
                <c:pt idx="163830">
                  <c:v>93188</c:v>
                </c:pt>
                <c:pt idx="163831">
                  <c:v>93188</c:v>
                </c:pt>
                <c:pt idx="163832">
                  <c:v>93188</c:v>
                </c:pt>
                <c:pt idx="163833">
                  <c:v>93188</c:v>
                </c:pt>
                <c:pt idx="163834">
                  <c:v>93188</c:v>
                </c:pt>
                <c:pt idx="163835">
                  <c:v>93188</c:v>
                </c:pt>
                <c:pt idx="163836">
                  <c:v>93188</c:v>
                </c:pt>
                <c:pt idx="163837">
                  <c:v>93188</c:v>
                </c:pt>
                <c:pt idx="163838">
                  <c:v>93188</c:v>
                </c:pt>
                <c:pt idx="163839">
                  <c:v>93188</c:v>
                </c:pt>
                <c:pt idx="163840">
                  <c:v>93188</c:v>
                </c:pt>
                <c:pt idx="163841">
                  <c:v>93188</c:v>
                </c:pt>
                <c:pt idx="163842">
                  <c:v>93188</c:v>
                </c:pt>
                <c:pt idx="163843">
                  <c:v>93188</c:v>
                </c:pt>
                <c:pt idx="163844">
                  <c:v>93188</c:v>
                </c:pt>
                <c:pt idx="163845">
                  <c:v>93188</c:v>
                </c:pt>
                <c:pt idx="163846">
                  <c:v>93188</c:v>
                </c:pt>
                <c:pt idx="163847">
                  <c:v>93188</c:v>
                </c:pt>
                <c:pt idx="163848">
                  <c:v>93188</c:v>
                </c:pt>
                <c:pt idx="163849">
                  <c:v>93188</c:v>
                </c:pt>
                <c:pt idx="163850">
                  <c:v>93188</c:v>
                </c:pt>
                <c:pt idx="163851">
                  <c:v>93188</c:v>
                </c:pt>
                <c:pt idx="163852">
                  <c:v>93188</c:v>
                </c:pt>
                <c:pt idx="163853">
                  <c:v>93188</c:v>
                </c:pt>
                <c:pt idx="163854">
                  <c:v>93188</c:v>
                </c:pt>
                <c:pt idx="163855">
                  <c:v>93188</c:v>
                </c:pt>
                <c:pt idx="163856">
                  <c:v>93188</c:v>
                </c:pt>
                <c:pt idx="163857">
                  <c:v>93188</c:v>
                </c:pt>
                <c:pt idx="163858">
                  <c:v>93188</c:v>
                </c:pt>
                <c:pt idx="163859">
                  <c:v>93188</c:v>
                </c:pt>
                <c:pt idx="163860">
                  <c:v>93188</c:v>
                </c:pt>
                <c:pt idx="163861">
                  <c:v>93188</c:v>
                </c:pt>
                <c:pt idx="163862">
                  <c:v>93188</c:v>
                </c:pt>
                <c:pt idx="163863">
                  <c:v>93188</c:v>
                </c:pt>
                <c:pt idx="163864">
                  <c:v>93188</c:v>
                </c:pt>
                <c:pt idx="163865">
                  <c:v>93188</c:v>
                </c:pt>
                <c:pt idx="163866">
                  <c:v>93188</c:v>
                </c:pt>
                <c:pt idx="163867">
                  <c:v>93188</c:v>
                </c:pt>
                <c:pt idx="163868">
                  <c:v>93188</c:v>
                </c:pt>
                <c:pt idx="163869">
                  <c:v>93188</c:v>
                </c:pt>
                <c:pt idx="163870">
                  <c:v>93188</c:v>
                </c:pt>
                <c:pt idx="163871">
                  <c:v>93188</c:v>
                </c:pt>
                <c:pt idx="163872">
                  <c:v>93188</c:v>
                </c:pt>
                <c:pt idx="163873">
                  <c:v>93188</c:v>
                </c:pt>
                <c:pt idx="163874">
                  <c:v>93188</c:v>
                </c:pt>
                <c:pt idx="163875">
                  <c:v>93188</c:v>
                </c:pt>
                <c:pt idx="163876">
                  <c:v>93188</c:v>
                </c:pt>
                <c:pt idx="163877">
                  <c:v>93188</c:v>
                </c:pt>
                <c:pt idx="163878">
                  <c:v>93188</c:v>
                </c:pt>
                <c:pt idx="163879">
                  <c:v>93188</c:v>
                </c:pt>
                <c:pt idx="163880">
                  <c:v>93188</c:v>
                </c:pt>
                <c:pt idx="163881">
                  <c:v>93188</c:v>
                </c:pt>
                <c:pt idx="163882">
                  <c:v>93188</c:v>
                </c:pt>
                <c:pt idx="163883">
                  <c:v>93188</c:v>
                </c:pt>
                <c:pt idx="163884">
                  <c:v>93188</c:v>
                </c:pt>
                <c:pt idx="163885">
                  <c:v>93188</c:v>
                </c:pt>
                <c:pt idx="163886">
                  <c:v>93188</c:v>
                </c:pt>
                <c:pt idx="163887">
                  <c:v>93188</c:v>
                </c:pt>
                <c:pt idx="163888">
                  <c:v>93188</c:v>
                </c:pt>
                <c:pt idx="163889">
                  <c:v>93188</c:v>
                </c:pt>
                <c:pt idx="163890">
                  <c:v>93188</c:v>
                </c:pt>
                <c:pt idx="163891">
                  <c:v>93188</c:v>
                </c:pt>
                <c:pt idx="163892">
                  <c:v>93188</c:v>
                </c:pt>
                <c:pt idx="163893">
                  <c:v>93188</c:v>
                </c:pt>
                <c:pt idx="163894">
                  <c:v>93188</c:v>
                </c:pt>
                <c:pt idx="163895">
                  <c:v>93188</c:v>
                </c:pt>
                <c:pt idx="163896">
                  <c:v>93188</c:v>
                </c:pt>
                <c:pt idx="163897">
                  <c:v>93188</c:v>
                </c:pt>
                <c:pt idx="163898">
                  <c:v>93188</c:v>
                </c:pt>
                <c:pt idx="163899">
                  <c:v>93188</c:v>
                </c:pt>
                <c:pt idx="163900">
                  <c:v>93188</c:v>
                </c:pt>
                <c:pt idx="163901">
                  <c:v>93188</c:v>
                </c:pt>
                <c:pt idx="163902">
                  <c:v>93188</c:v>
                </c:pt>
                <c:pt idx="163903">
                  <c:v>93188</c:v>
                </c:pt>
                <c:pt idx="163904">
                  <c:v>93188</c:v>
                </c:pt>
                <c:pt idx="163905">
                  <c:v>93188</c:v>
                </c:pt>
                <c:pt idx="163906">
                  <c:v>93188</c:v>
                </c:pt>
                <c:pt idx="163907">
                  <c:v>93188</c:v>
                </c:pt>
                <c:pt idx="163908">
                  <c:v>93188</c:v>
                </c:pt>
                <c:pt idx="163909">
                  <c:v>93188</c:v>
                </c:pt>
                <c:pt idx="163910">
                  <c:v>93188</c:v>
                </c:pt>
                <c:pt idx="163911">
                  <c:v>93188</c:v>
                </c:pt>
                <c:pt idx="163912">
                  <c:v>93188</c:v>
                </c:pt>
                <c:pt idx="163913">
                  <c:v>93188</c:v>
                </c:pt>
                <c:pt idx="163914">
                  <c:v>93188</c:v>
                </c:pt>
                <c:pt idx="163915">
                  <c:v>93188</c:v>
                </c:pt>
                <c:pt idx="163916">
                  <c:v>93188</c:v>
                </c:pt>
                <c:pt idx="163917">
                  <c:v>93188</c:v>
                </c:pt>
                <c:pt idx="163918">
                  <c:v>93188</c:v>
                </c:pt>
                <c:pt idx="163919">
                  <c:v>93188</c:v>
                </c:pt>
                <c:pt idx="163920">
                  <c:v>93188</c:v>
                </c:pt>
                <c:pt idx="163921">
                  <c:v>93188</c:v>
                </c:pt>
                <c:pt idx="163922">
                  <c:v>93188</c:v>
                </c:pt>
                <c:pt idx="163923">
                  <c:v>93188</c:v>
                </c:pt>
                <c:pt idx="163924">
                  <c:v>93188</c:v>
                </c:pt>
                <c:pt idx="163925">
                  <c:v>93188</c:v>
                </c:pt>
                <c:pt idx="163926">
                  <c:v>93188</c:v>
                </c:pt>
                <c:pt idx="163927">
                  <c:v>93188</c:v>
                </c:pt>
                <c:pt idx="163928">
                  <c:v>93188</c:v>
                </c:pt>
                <c:pt idx="163929">
                  <c:v>93188</c:v>
                </c:pt>
                <c:pt idx="163930">
                  <c:v>93188</c:v>
                </c:pt>
                <c:pt idx="163931">
                  <c:v>93188</c:v>
                </c:pt>
                <c:pt idx="163932">
                  <c:v>93188</c:v>
                </c:pt>
                <c:pt idx="163933">
                  <c:v>93188</c:v>
                </c:pt>
                <c:pt idx="163934">
                  <c:v>93188</c:v>
                </c:pt>
                <c:pt idx="163935">
                  <c:v>93188</c:v>
                </c:pt>
                <c:pt idx="163936">
                  <c:v>93188</c:v>
                </c:pt>
                <c:pt idx="163937">
                  <c:v>93188</c:v>
                </c:pt>
                <c:pt idx="163938">
                  <c:v>93188</c:v>
                </c:pt>
                <c:pt idx="163939">
                  <c:v>93188</c:v>
                </c:pt>
                <c:pt idx="163940">
                  <c:v>93188</c:v>
                </c:pt>
                <c:pt idx="163941">
                  <c:v>93188</c:v>
                </c:pt>
                <c:pt idx="163942">
                  <c:v>93188</c:v>
                </c:pt>
                <c:pt idx="163943">
                  <c:v>93188</c:v>
                </c:pt>
                <c:pt idx="163944">
                  <c:v>93188</c:v>
                </c:pt>
                <c:pt idx="163945">
                  <c:v>93188</c:v>
                </c:pt>
                <c:pt idx="163946">
                  <c:v>93188</c:v>
                </c:pt>
                <c:pt idx="163947">
                  <c:v>93188</c:v>
                </c:pt>
                <c:pt idx="163948">
                  <c:v>93188</c:v>
                </c:pt>
                <c:pt idx="163949">
                  <c:v>93188</c:v>
                </c:pt>
                <c:pt idx="163950">
                  <c:v>93188</c:v>
                </c:pt>
                <c:pt idx="163951">
                  <c:v>93188</c:v>
                </c:pt>
                <c:pt idx="163952">
                  <c:v>93188</c:v>
                </c:pt>
                <c:pt idx="163953">
                  <c:v>93188</c:v>
                </c:pt>
                <c:pt idx="163954">
                  <c:v>93188</c:v>
                </c:pt>
                <c:pt idx="163955">
                  <c:v>93188</c:v>
                </c:pt>
                <c:pt idx="163956">
                  <c:v>93188</c:v>
                </c:pt>
                <c:pt idx="163957">
                  <c:v>93188</c:v>
                </c:pt>
                <c:pt idx="163958">
                  <c:v>93188</c:v>
                </c:pt>
                <c:pt idx="163959">
                  <c:v>93188</c:v>
                </c:pt>
                <c:pt idx="163960">
                  <c:v>93188</c:v>
                </c:pt>
                <c:pt idx="163961">
                  <c:v>93188</c:v>
                </c:pt>
                <c:pt idx="163962">
                  <c:v>93188</c:v>
                </c:pt>
                <c:pt idx="163963">
                  <c:v>93188</c:v>
                </c:pt>
                <c:pt idx="163964">
                  <c:v>93188</c:v>
                </c:pt>
                <c:pt idx="163965">
                  <c:v>93188</c:v>
                </c:pt>
                <c:pt idx="163966">
                  <c:v>93188</c:v>
                </c:pt>
                <c:pt idx="163967">
                  <c:v>93188</c:v>
                </c:pt>
                <c:pt idx="163968">
                  <c:v>93188</c:v>
                </c:pt>
                <c:pt idx="163969">
                  <c:v>93188</c:v>
                </c:pt>
                <c:pt idx="163970">
                  <c:v>93188</c:v>
                </c:pt>
                <c:pt idx="163971">
                  <c:v>93188</c:v>
                </c:pt>
                <c:pt idx="163972">
                  <c:v>93188</c:v>
                </c:pt>
                <c:pt idx="163973">
                  <c:v>93188</c:v>
                </c:pt>
                <c:pt idx="163974">
                  <c:v>93188</c:v>
                </c:pt>
                <c:pt idx="163975">
                  <c:v>93188</c:v>
                </c:pt>
                <c:pt idx="163976">
                  <c:v>93188</c:v>
                </c:pt>
                <c:pt idx="163977">
                  <c:v>93188</c:v>
                </c:pt>
                <c:pt idx="163978">
                  <c:v>93188</c:v>
                </c:pt>
                <c:pt idx="163979">
                  <c:v>93188</c:v>
                </c:pt>
                <c:pt idx="163980">
                  <c:v>93188</c:v>
                </c:pt>
                <c:pt idx="163981">
                  <c:v>93188</c:v>
                </c:pt>
                <c:pt idx="163982">
                  <c:v>93188</c:v>
                </c:pt>
                <c:pt idx="163983">
                  <c:v>93188</c:v>
                </c:pt>
                <c:pt idx="163984">
                  <c:v>93188</c:v>
                </c:pt>
                <c:pt idx="163985">
                  <c:v>93188</c:v>
                </c:pt>
                <c:pt idx="163986">
                  <c:v>93188</c:v>
                </c:pt>
                <c:pt idx="163987">
                  <c:v>93188</c:v>
                </c:pt>
                <c:pt idx="163988">
                  <c:v>93188</c:v>
                </c:pt>
                <c:pt idx="163989">
                  <c:v>93188</c:v>
                </c:pt>
                <c:pt idx="163990">
                  <c:v>93188</c:v>
                </c:pt>
                <c:pt idx="163991">
                  <c:v>93188</c:v>
                </c:pt>
                <c:pt idx="163992">
                  <c:v>93188</c:v>
                </c:pt>
                <c:pt idx="163993">
                  <c:v>93188</c:v>
                </c:pt>
                <c:pt idx="163994">
                  <c:v>93188</c:v>
                </c:pt>
                <c:pt idx="163995">
                  <c:v>93188</c:v>
                </c:pt>
                <c:pt idx="163996">
                  <c:v>93188</c:v>
                </c:pt>
                <c:pt idx="163997">
                  <c:v>93188</c:v>
                </c:pt>
                <c:pt idx="163998">
                  <c:v>93188</c:v>
                </c:pt>
                <c:pt idx="163999">
                  <c:v>93188</c:v>
                </c:pt>
                <c:pt idx="164000">
                  <c:v>93188</c:v>
                </c:pt>
                <c:pt idx="164001">
                  <c:v>93188</c:v>
                </c:pt>
                <c:pt idx="164002">
                  <c:v>93188</c:v>
                </c:pt>
                <c:pt idx="164003">
                  <c:v>93188</c:v>
                </c:pt>
                <c:pt idx="164004">
                  <c:v>93188</c:v>
                </c:pt>
                <c:pt idx="164005">
                  <c:v>93188</c:v>
                </c:pt>
                <c:pt idx="164006">
                  <c:v>93188</c:v>
                </c:pt>
                <c:pt idx="164007">
                  <c:v>93188</c:v>
                </c:pt>
                <c:pt idx="164008">
                  <c:v>93188</c:v>
                </c:pt>
                <c:pt idx="164009">
                  <c:v>93188</c:v>
                </c:pt>
                <c:pt idx="164010">
                  <c:v>93188</c:v>
                </c:pt>
                <c:pt idx="164011">
                  <c:v>93188</c:v>
                </c:pt>
                <c:pt idx="164012">
                  <c:v>93188</c:v>
                </c:pt>
                <c:pt idx="164013">
                  <c:v>93188</c:v>
                </c:pt>
                <c:pt idx="164014">
                  <c:v>93188</c:v>
                </c:pt>
                <c:pt idx="164015">
                  <c:v>93188</c:v>
                </c:pt>
                <c:pt idx="164016">
                  <c:v>93188</c:v>
                </c:pt>
                <c:pt idx="164017">
                  <c:v>93188</c:v>
                </c:pt>
                <c:pt idx="164018">
                  <c:v>93188</c:v>
                </c:pt>
                <c:pt idx="164019">
                  <c:v>93188</c:v>
                </c:pt>
                <c:pt idx="164020">
                  <c:v>93188</c:v>
                </c:pt>
                <c:pt idx="164021">
                  <c:v>93188</c:v>
                </c:pt>
                <c:pt idx="164022">
                  <c:v>93188</c:v>
                </c:pt>
                <c:pt idx="164023">
                  <c:v>93188</c:v>
                </c:pt>
                <c:pt idx="164024">
                  <c:v>93188</c:v>
                </c:pt>
                <c:pt idx="164025">
                  <c:v>93188</c:v>
                </c:pt>
                <c:pt idx="164026">
                  <c:v>93188</c:v>
                </c:pt>
                <c:pt idx="164027">
                  <c:v>93188</c:v>
                </c:pt>
                <c:pt idx="164028">
                  <c:v>93188</c:v>
                </c:pt>
                <c:pt idx="164029">
                  <c:v>93188</c:v>
                </c:pt>
                <c:pt idx="164030">
                  <c:v>93188</c:v>
                </c:pt>
                <c:pt idx="164031">
                  <c:v>93188</c:v>
                </c:pt>
                <c:pt idx="164032">
                  <c:v>93188</c:v>
                </c:pt>
                <c:pt idx="164033">
                  <c:v>93188</c:v>
                </c:pt>
                <c:pt idx="164034">
                  <c:v>93188</c:v>
                </c:pt>
                <c:pt idx="164035">
                  <c:v>93188</c:v>
                </c:pt>
                <c:pt idx="164036">
                  <c:v>93188</c:v>
                </c:pt>
                <c:pt idx="164037">
                  <c:v>93188</c:v>
                </c:pt>
                <c:pt idx="164038">
                  <c:v>93188</c:v>
                </c:pt>
                <c:pt idx="164039">
                  <c:v>93188</c:v>
                </c:pt>
                <c:pt idx="164040">
                  <c:v>93188</c:v>
                </c:pt>
                <c:pt idx="164041">
                  <c:v>93188</c:v>
                </c:pt>
                <c:pt idx="164042">
                  <c:v>93188</c:v>
                </c:pt>
                <c:pt idx="164043">
                  <c:v>93188</c:v>
                </c:pt>
                <c:pt idx="164044">
                  <c:v>93188</c:v>
                </c:pt>
                <c:pt idx="164045">
                  <c:v>93188</c:v>
                </c:pt>
                <c:pt idx="164046">
                  <c:v>93188</c:v>
                </c:pt>
                <c:pt idx="164047">
                  <c:v>93188</c:v>
                </c:pt>
                <c:pt idx="164048">
                  <c:v>93188</c:v>
                </c:pt>
                <c:pt idx="164049">
                  <c:v>93188</c:v>
                </c:pt>
                <c:pt idx="164050">
                  <c:v>93188</c:v>
                </c:pt>
                <c:pt idx="164051">
                  <c:v>93188</c:v>
                </c:pt>
                <c:pt idx="164052">
                  <c:v>93188</c:v>
                </c:pt>
                <c:pt idx="164053">
                  <c:v>93188</c:v>
                </c:pt>
                <c:pt idx="164054">
                  <c:v>93188</c:v>
                </c:pt>
                <c:pt idx="164055">
                  <c:v>93188</c:v>
                </c:pt>
                <c:pt idx="164056">
                  <c:v>93188</c:v>
                </c:pt>
                <c:pt idx="164057">
                  <c:v>93188</c:v>
                </c:pt>
                <c:pt idx="164058">
                  <c:v>93188</c:v>
                </c:pt>
                <c:pt idx="164059">
                  <c:v>93188</c:v>
                </c:pt>
                <c:pt idx="164060">
                  <c:v>93188</c:v>
                </c:pt>
                <c:pt idx="164061">
                  <c:v>93188</c:v>
                </c:pt>
                <c:pt idx="164062">
                  <c:v>93188</c:v>
                </c:pt>
                <c:pt idx="164063">
                  <c:v>93188</c:v>
                </c:pt>
                <c:pt idx="164064">
                  <c:v>93188</c:v>
                </c:pt>
                <c:pt idx="164065">
                  <c:v>93188</c:v>
                </c:pt>
                <c:pt idx="164066">
                  <c:v>93188</c:v>
                </c:pt>
                <c:pt idx="164067">
                  <c:v>93188</c:v>
                </c:pt>
                <c:pt idx="164068">
                  <c:v>93188</c:v>
                </c:pt>
                <c:pt idx="164069">
                  <c:v>93188</c:v>
                </c:pt>
                <c:pt idx="164070">
                  <c:v>93188</c:v>
                </c:pt>
                <c:pt idx="164071">
                  <c:v>93188</c:v>
                </c:pt>
                <c:pt idx="164072">
                  <c:v>93188</c:v>
                </c:pt>
                <c:pt idx="164073">
                  <c:v>93188</c:v>
                </c:pt>
                <c:pt idx="164074">
                  <c:v>93188</c:v>
                </c:pt>
                <c:pt idx="164075">
                  <c:v>93188</c:v>
                </c:pt>
                <c:pt idx="164076">
                  <c:v>93188</c:v>
                </c:pt>
                <c:pt idx="164077">
                  <c:v>93188</c:v>
                </c:pt>
                <c:pt idx="164078">
                  <c:v>93188</c:v>
                </c:pt>
                <c:pt idx="164079">
                  <c:v>93188</c:v>
                </c:pt>
                <c:pt idx="164080">
                  <c:v>93188</c:v>
                </c:pt>
                <c:pt idx="164081">
                  <c:v>93188</c:v>
                </c:pt>
                <c:pt idx="164082">
                  <c:v>93188</c:v>
                </c:pt>
                <c:pt idx="164083">
                  <c:v>93188</c:v>
                </c:pt>
                <c:pt idx="164084">
                  <c:v>93188</c:v>
                </c:pt>
                <c:pt idx="164085">
                  <c:v>93188</c:v>
                </c:pt>
                <c:pt idx="164086">
                  <c:v>93188</c:v>
                </c:pt>
                <c:pt idx="164087">
                  <c:v>93188</c:v>
                </c:pt>
                <c:pt idx="164088">
                  <c:v>93188</c:v>
                </c:pt>
                <c:pt idx="164089">
                  <c:v>93188</c:v>
                </c:pt>
                <c:pt idx="164090">
                  <c:v>93188</c:v>
                </c:pt>
                <c:pt idx="164091">
                  <c:v>93188</c:v>
                </c:pt>
                <c:pt idx="164092">
                  <c:v>93188</c:v>
                </c:pt>
                <c:pt idx="164093">
                  <c:v>93188</c:v>
                </c:pt>
                <c:pt idx="164094">
                  <c:v>93188</c:v>
                </c:pt>
                <c:pt idx="164095">
                  <c:v>93188</c:v>
                </c:pt>
                <c:pt idx="164096">
                  <c:v>93188</c:v>
                </c:pt>
                <c:pt idx="164097">
                  <c:v>93188</c:v>
                </c:pt>
                <c:pt idx="164098">
                  <c:v>93188</c:v>
                </c:pt>
                <c:pt idx="164099">
                  <c:v>93188</c:v>
                </c:pt>
                <c:pt idx="164100">
                  <c:v>93188</c:v>
                </c:pt>
                <c:pt idx="164101">
                  <c:v>93188</c:v>
                </c:pt>
                <c:pt idx="164102">
                  <c:v>93188</c:v>
                </c:pt>
                <c:pt idx="164103">
                  <c:v>93188</c:v>
                </c:pt>
                <c:pt idx="164104">
                  <c:v>93188</c:v>
                </c:pt>
                <c:pt idx="164105">
                  <c:v>93188</c:v>
                </c:pt>
                <c:pt idx="164106">
                  <c:v>93188</c:v>
                </c:pt>
                <c:pt idx="164107">
                  <c:v>93188</c:v>
                </c:pt>
                <c:pt idx="164108">
                  <c:v>93188</c:v>
                </c:pt>
                <c:pt idx="164109">
                  <c:v>93188</c:v>
                </c:pt>
                <c:pt idx="164110">
                  <c:v>93188</c:v>
                </c:pt>
                <c:pt idx="164111">
                  <c:v>93188</c:v>
                </c:pt>
                <c:pt idx="164112">
                  <c:v>93188</c:v>
                </c:pt>
                <c:pt idx="164113">
                  <c:v>93188</c:v>
                </c:pt>
                <c:pt idx="164114">
                  <c:v>93188</c:v>
                </c:pt>
                <c:pt idx="164115">
                  <c:v>93188</c:v>
                </c:pt>
                <c:pt idx="164116">
                  <c:v>93188</c:v>
                </c:pt>
                <c:pt idx="164117">
                  <c:v>93188</c:v>
                </c:pt>
                <c:pt idx="164118">
                  <c:v>93188</c:v>
                </c:pt>
                <c:pt idx="164119">
                  <c:v>93188</c:v>
                </c:pt>
                <c:pt idx="164120">
                  <c:v>93188</c:v>
                </c:pt>
                <c:pt idx="164121">
                  <c:v>93188</c:v>
                </c:pt>
                <c:pt idx="164122">
                  <c:v>93188</c:v>
                </c:pt>
                <c:pt idx="164123">
                  <c:v>93188</c:v>
                </c:pt>
                <c:pt idx="164124">
                  <c:v>93188</c:v>
                </c:pt>
                <c:pt idx="164125">
                  <c:v>93188</c:v>
                </c:pt>
                <c:pt idx="164126">
                  <c:v>93188</c:v>
                </c:pt>
                <c:pt idx="164127">
                  <c:v>93188</c:v>
                </c:pt>
                <c:pt idx="164128">
                  <c:v>93188</c:v>
                </c:pt>
                <c:pt idx="164129">
                  <c:v>93188</c:v>
                </c:pt>
                <c:pt idx="164130">
                  <c:v>93188</c:v>
                </c:pt>
                <c:pt idx="164131">
                  <c:v>93188</c:v>
                </c:pt>
                <c:pt idx="164132">
                  <c:v>93188</c:v>
                </c:pt>
                <c:pt idx="164133">
                  <c:v>93188</c:v>
                </c:pt>
                <c:pt idx="164134">
                  <c:v>93188</c:v>
                </c:pt>
                <c:pt idx="164135">
                  <c:v>93188</c:v>
                </c:pt>
                <c:pt idx="164136">
                  <c:v>93188</c:v>
                </c:pt>
                <c:pt idx="164137">
                  <c:v>93188</c:v>
                </c:pt>
                <c:pt idx="164138">
                  <c:v>93188</c:v>
                </c:pt>
                <c:pt idx="164139">
                  <c:v>93188</c:v>
                </c:pt>
                <c:pt idx="164140">
                  <c:v>93188</c:v>
                </c:pt>
                <c:pt idx="164141">
                  <c:v>93188</c:v>
                </c:pt>
                <c:pt idx="164142">
                  <c:v>93188</c:v>
                </c:pt>
                <c:pt idx="164143">
                  <c:v>93188</c:v>
                </c:pt>
                <c:pt idx="164144">
                  <c:v>93188</c:v>
                </c:pt>
                <c:pt idx="164145">
                  <c:v>93188</c:v>
                </c:pt>
                <c:pt idx="164146">
                  <c:v>93188</c:v>
                </c:pt>
                <c:pt idx="164147">
                  <c:v>93188</c:v>
                </c:pt>
                <c:pt idx="164148">
                  <c:v>93188</c:v>
                </c:pt>
                <c:pt idx="164149">
                  <c:v>93188</c:v>
                </c:pt>
                <c:pt idx="164150">
                  <c:v>93188</c:v>
                </c:pt>
                <c:pt idx="164151">
                  <c:v>93188</c:v>
                </c:pt>
                <c:pt idx="164152">
                  <c:v>93188</c:v>
                </c:pt>
                <c:pt idx="164153">
                  <c:v>93188</c:v>
                </c:pt>
                <c:pt idx="164154">
                  <c:v>93188</c:v>
                </c:pt>
                <c:pt idx="164155">
                  <c:v>93188</c:v>
                </c:pt>
                <c:pt idx="164156">
                  <c:v>93188</c:v>
                </c:pt>
                <c:pt idx="164157">
                  <c:v>93188</c:v>
                </c:pt>
                <c:pt idx="164158">
                  <c:v>93188</c:v>
                </c:pt>
                <c:pt idx="164159">
                  <c:v>93188</c:v>
                </c:pt>
                <c:pt idx="164160">
                  <c:v>93188</c:v>
                </c:pt>
                <c:pt idx="164161">
                  <c:v>93188</c:v>
                </c:pt>
                <c:pt idx="164162">
                  <c:v>93188</c:v>
                </c:pt>
                <c:pt idx="164163">
                  <c:v>93188</c:v>
                </c:pt>
                <c:pt idx="164164">
                  <c:v>93188</c:v>
                </c:pt>
                <c:pt idx="164165">
                  <c:v>93188</c:v>
                </c:pt>
                <c:pt idx="164166">
                  <c:v>93188</c:v>
                </c:pt>
                <c:pt idx="164167">
                  <c:v>93188</c:v>
                </c:pt>
                <c:pt idx="164168">
                  <c:v>93188</c:v>
                </c:pt>
                <c:pt idx="164169">
                  <c:v>93188</c:v>
                </c:pt>
                <c:pt idx="164170">
                  <c:v>93188</c:v>
                </c:pt>
                <c:pt idx="164171">
                  <c:v>93188</c:v>
                </c:pt>
                <c:pt idx="164172">
                  <c:v>93188</c:v>
                </c:pt>
                <c:pt idx="164173">
                  <c:v>93188</c:v>
                </c:pt>
                <c:pt idx="164174">
                  <c:v>93188</c:v>
                </c:pt>
                <c:pt idx="164175">
                  <c:v>93188</c:v>
                </c:pt>
                <c:pt idx="164176">
                  <c:v>93188</c:v>
                </c:pt>
                <c:pt idx="164177">
                  <c:v>93188</c:v>
                </c:pt>
                <c:pt idx="164178">
                  <c:v>93188</c:v>
                </c:pt>
                <c:pt idx="164179">
                  <c:v>93188</c:v>
                </c:pt>
                <c:pt idx="164180">
                  <c:v>93188</c:v>
                </c:pt>
                <c:pt idx="164181">
                  <c:v>93188</c:v>
                </c:pt>
                <c:pt idx="164182">
                  <c:v>93188</c:v>
                </c:pt>
                <c:pt idx="164183">
                  <c:v>93188</c:v>
                </c:pt>
                <c:pt idx="164184">
                  <c:v>93188</c:v>
                </c:pt>
                <c:pt idx="164185">
                  <c:v>93188</c:v>
                </c:pt>
                <c:pt idx="164186">
                  <c:v>93188</c:v>
                </c:pt>
                <c:pt idx="164187">
                  <c:v>93188</c:v>
                </c:pt>
                <c:pt idx="164188">
                  <c:v>93188</c:v>
                </c:pt>
                <c:pt idx="164189">
                  <c:v>93188</c:v>
                </c:pt>
                <c:pt idx="164190">
                  <c:v>93188</c:v>
                </c:pt>
                <c:pt idx="164191">
                  <c:v>93188</c:v>
                </c:pt>
                <c:pt idx="164192">
                  <c:v>93188</c:v>
                </c:pt>
                <c:pt idx="164193">
                  <c:v>93188</c:v>
                </c:pt>
                <c:pt idx="164194">
                  <c:v>93188</c:v>
                </c:pt>
                <c:pt idx="164195">
                  <c:v>93188</c:v>
                </c:pt>
                <c:pt idx="164196">
                  <c:v>93188</c:v>
                </c:pt>
                <c:pt idx="164197">
                  <c:v>93188</c:v>
                </c:pt>
                <c:pt idx="164198">
                  <c:v>93188</c:v>
                </c:pt>
                <c:pt idx="164199">
                  <c:v>93188</c:v>
                </c:pt>
                <c:pt idx="164200">
                  <c:v>93188</c:v>
                </c:pt>
                <c:pt idx="164201">
                  <c:v>93188</c:v>
                </c:pt>
                <c:pt idx="164202">
                  <c:v>93188</c:v>
                </c:pt>
                <c:pt idx="164203">
                  <c:v>93188</c:v>
                </c:pt>
                <c:pt idx="164204">
                  <c:v>93188</c:v>
                </c:pt>
                <c:pt idx="164205">
                  <c:v>93188</c:v>
                </c:pt>
                <c:pt idx="164206">
                  <c:v>93188</c:v>
                </c:pt>
                <c:pt idx="164207">
                  <c:v>93188</c:v>
                </c:pt>
                <c:pt idx="164208">
                  <c:v>93188</c:v>
                </c:pt>
                <c:pt idx="164209">
                  <c:v>93188</c:v>
                </c:pt>
                <c:pt idx="164210">
                  <c:v>93188</c:v>
                </c:pt>
                <c:pt idx="164211">
                  <c:v>93188</c:v>
                </c:pt>
                <c:pt idx="164212">
                  <c:v>93188</c:v>
                </c:pt>
                <c:pt idx="164213">
                  <c:v>93188</c:v>
                </c:pt>
                <c:pt idx="164214">
                  <c:v>93188</c:v>
                </c:pt>
                <c:pt idx="164215">
                  <c:v>93188</c:v>
                </c:pt>
                <c:pt idx="164216">
                  <c:v>93188</c:v>
                </c:pt>
                <c:pt idx="164217">
                  <c:v>93188</c:v>
                </c:pt>
                <c:pt idx="164218">
                  <c:v>93188</c:v>
                </c:pt>
                <c:pt idx="164219">
                  <c:v>93188</c:v>
                </c:pt>
                <c:pt idx="164220">
                  <c:v>93188</c:v>
                </c:pt>
                <c:pt idx="164221">
                  <c:v>93188</c:v>
                </c:pt>
                <c:pt idx="164222">
                  <c:v>93188</c:v>
                </c:pt>
                <c:pt idx="164223">
                  <c:v>93188</c:v>
                </c:pt>
                <c:pt idx="164224">
                  <c:v>93188</c:v>
                </c:pt>
                <c:pt idx="164225">
                  <c:v>93188</c:v>
                </c:pt>
                <c:pt idx="164226">
                  <c:v>93188</c:v>
                </c:pt>
                <c:pt idx="164227">
                  <c:v>93188</c:v>
                </c:pt>
                <c:pt idx="164228">
                  <c:v>93188</c:v>
                </c:pt>
                <c:pt idx="164229">
                  <c:v>93188</c:v>
                </c:pt>
                <c:pt idx="164230">
                  <c:v>93188</c:v>
                </c:pt>
                <c:pt idx="164231">
                  <c:v>93188</c:v>
                </c:pt>
                <c:pt idx="164232">
                  <c:v>93188</c:v>
                </c:pt>
                <c:pt idx="164233">
                  <c:v>93188</c:v>
                </c:pt>
                <c:pt idx="164234">
                  <c:v>93188</c:v>
                </c:pt>
                <c:pt idx="164235">
                  <c:v>93188</c:v>
                </c:pt>
                <c:pt idx="164236">
                  <c:v>93188</c:v>
                </c:pt>
                <c:pt idx="164237">
                  <c:v>93188</c:v>
                </c:pt>
                <c:pt idx="164238">
                  <c:v>93188</c:v>
                </c:pt>
                <c:pt idx="164239">
                  <c:v>93188</c:v>
                </c:pt>
                <c:pt idx="164240">
                  <c:v>93188</c:v>
                </c:pt>
                <c:pt idx="164241">
                  <c:v>93188</c:v>
                </c:pt>
                <c:pt idx="164242">
                  <c:v>93188</c:v>
                </c:pt>
                <c:pt idx="164243">
                  <c:v>93188</c:v>
                </c:pt>
                <c:pt idx="164244">
                  <c:v>93188</c:v>
                </c:pt>
                <c:pt idx="164245">
                  <c:v>93188</c:v>
                </c:pt>
                <c:pt idx="164246">
                  <c:v>93188</c:v>
                </c:pt>
                <c:pt idx="164247">
                  <c:v>93188</c:v>
                </c:pt>
                <c:pt idx="164248">
                  <c:v>93188</c:v>
                </c:pt>
                <c:pt idx="164249">
                  <c:v>93188</c:v>
                </c:pt>
                <c:pt idx="164250">
                  <c:v>93188</c:v>
                </c:pt>
                <c:pt idx="164251">
                  <c:v>93188</c:v>
                </c:pt>
                <c:pt idx="164252">
                  <c:v>93188</c:v>
                </c:pt>
                <c:pt idx="164253">
                  <c:v>93188</c:v>
                </c:pt>
                <c:pt idx="164254">
                  <c:v>93188</c:v>
                </c:pt>
                <c:pt idx="164255">
                  <c:v>93188</c:v>
                </c:pt>
                <c:pt idx="164256">
                  <c:v>93188</c:v>
                </c:pt>
                <c:pt idx="164257">
                  <c:v>93188</c:v>
                </c:pt>
                <c:pt idx="164258">
                  <c:v>93188</c:v>
                </c:pt>
                <c:pt idx="164259">
                  <c:v>93188</c:v>
                </c:pt>
                <c:pt idx="164260">
                  <c:v>93188</c:v>
                </c:pt>
                <c:pt idx="164261">
                  <c:v>93188</c:v>
                </c:pt>
                <c:pt idx="164262">
                  <c:v>93188</c:v>
                </c:pt>
                <c:pt idx="164263">
                  <c:v>93188</c:v>
                </c:pt>
                <c:pt idx="164264">
                  <c:v>93188</c:v>
                </c:pt>
                <c:pt idx="164265">
                  <c:v>93188</c:v>
                </c:pt>
                <c:pt idx="164266">
                  <c:v>93188</c:v>
                </c:pt>
                <c:pt idx="164267">
                  <c:v>93188</c:v>
                </c:pt>
                <c:pt idx="164268">
                  <c:v>93188</c:v>
                </c:pt>
                <c:pt idx="164269">
                  <c:v>93188</c:v>
                </c:pt>
                <c:pt idx="164270">
                  <c:v>93188</c:v>
                </c:pt>
                <c:pt idx="164271">
                  <c:v>93188</c:v>
                </c:pt>
                <c:pt idx="164272">
                  <c:v>93188</c:v>
                </c:pt>
                <c:pt idx="164273">
                  <c:v>93188</c:v>
                </c:pt>
                <c:pt idx="164274">
                  <c:v>93188</c:v>
                </c:pt>
                <c:pt idx="164275">
                  <c:v>93188</c:v>
                </c:pt>
                <c:pt idx="164276">
                  <c:v>93188</c:v>
                </c:pt>
                <c:pt idx="164277">
                  <c:v>93188</c:v>
                </c:pt>
                <c:pt idx="164278">
                  <c:v>93188</c:v>
                </c:pt>
                <c:pt idx="164279">
                  <c:v>93188</c:v>
                </c:pt>
                <c:pt idx="164280">
                  <c:v>93188</c:v>
                </c:pt>
                <c:pt idx="164281">
                  <c:v>93188</c:v>
                </c:pt>
                <c:pt idx="164282">
                  <c:v>93188</c:v>
                </c:pt>
                <c:pt idx="164283">
                  <c:v>93188</c:v>
                </c:pt>
                <c:pt idx="164284">
                  <c:v>93188</c:v>
                </c:pt>
                <c:pt idx="164285">
                  <c:v>93188</c:v>
                </c:pt>
                <c:pt idx="164286">
                  <c:v>93188</c:v>
                </c:pt>
                <c:pt idx="164287">
                  <c:v>93188</c:v>
                </c:pt>
                <c:pt idx="164288">
                  <c:v>93188</c:v>
                </c:pt>
                <c:pt idx="164289">
                  <c:v>93188</c:v>
                </c:pt>
                <c:pt idx="164290">
                  <c:v>93188</c:v>
                </c:pt>
                <c:pt idx="164291">
                  <c:v>93188</c:v>
                </c:pt>
                <c:pt idx="164292">
                  <c:v>93188</c:v>
                </c:pt>
                <c:pt idx="164293">
                  <c:v>93188</c:v>
                </c:pt>
                <c:pt idx="164294">
                  <c:v>93188</c:v>
                </c:pt>
                <c:pt idx="164295">
                  <c:v>93188</c:v>
                </c:pt>
                <c:pt idx="164296">
                  <c:v>93188</c:v>
                </c:pt>
                <c:pt idx="164297">
                  <c:v>93188</c:v>
                </c:pt>
                <c:pt idx="164298">
                  <c:v>93188</c:v>
                </c:pt>
                <c:pt idx="164299">
                  <c:v>93188</c:v>
                </c:pt>
                <c:pt idx="164300">
                  <c:v>93188</c:v>
                </c:pt>
                <c:pt idx="164301">
                  <c:v>93188</c:v>
                </c:pt>
                <c:pt idx="164302">
                  <c:v>93188</c:v>
                </c:pt>
                <c:pt idx="164303">
                  <c:v>93188</c:v>
                </c:pt>
                <c:pt idx="164304">
                  <c:v>93188</c:v>
                </c:pt>
                <c:pt idx="164305">
                  <c:v>93188</c:v>
                </c:pt>
                <c:pt idx="164306">
                  <c:v>93188</c:v>
                </c:pt>
                <c:pt idx="164307">
                  <c:v>93188</c:v>
                </c:pt>
                <c:pt idx="164308">
                  <c:v>93188</c:v>
                </c:pt>
                <c:pt idx="164309">
                  <c:v>93188</c:v>
                </c:pt>
                <c:pt idx="164310">
                  <c:v>93188</c:v>
                </c:pt>
                <c:pt idx="164311">
                  <c:v>93188</c:v>
                </c:pt>
                <c:pt idx="164312">
                  <c:v>93188</c:v>
                </c:pt>
                <c:pt idx="164313">
                  <c:v>93188</c:v>
                </c:pt>
                <c:pt idx="164314">
                  <c:v>93188</c:v>
                </c:pt>
                <c:pt idx="164315">
                  <c:v>93188</c:v>
                </c:pt>
                <c:pt idx="164316">
                  <c:v>93188</c:v>
                </c:pt>
                <c:pt idx="164317">
                  <c:v>93188</c:v>
                </c:pt>
                <c:pt idx="164318">
                  <c:v>93188</c:v>
                </c:pt>
                <c:pt idx="164319">
                  <c:v>93188</c:v>
                </c:pt>
                <c:pt idx="164320">
                  <c:v>93188</c:v>
                </c:pt>
                <c:pt idx="164321">
                  <c:v>93188</c:v>
                </c:pt>
                <c:pt idx="164322">
                  <c:v>93188</c:v>
                </c:pt>
                <c:pt idx="164323">
                  <c:v>93188</c:v>
                </c:pt>
                <c:pt idx="164324">
                  <c:v>93188</c:v>
                </c:pt>
                <c:pt idx="164325">
                  <c:v>93188</c:v>
                </c:pt>
                <c:pt idx="164326">
                  <c:v>93188</c:v>
                </c:pt>
                <c:pt idx="164327">
                  <c:v>93188</c:v>
                </c:pt>
                <c:pt idx="164328">
                  <c:v>93188</c:v>
                </c:pt>
                <c:pt idx="164329">
                  <c:v>93188</c:v>
                </c:pt>
                <c:pt idx="164330">
                  <c:v>93188</c:v>
                </c:pt>
                <c:pt idx="164331">
                  <c:v>93188</c:v>
                </c:pt>
                <c:pt idx="164332">
                  <c:v>93188</c:v>
                </c:pt>
                <c:pt idx="164333">
                  <c:v>93188</c:v>
                </c:pt>
                <c:pt idx="164334">
                  <c:v>93188</c:v>
                </c:pt>
                <c:pt idx="164335">
                  <c:v>93188</c:v>
                </c:pt>
                <c:pt idx="164336">
                  <c:v>93188</c:v>
                </c:pt>
                <c:pt idx="164337">
                  <c:v>93188</c:v>
                </c:pt>
                <c:pt idx="164338">
                  <c:v>93188</c:v>
                </c:pt>
                <c:pt idx="164339">
                  <c:v>93188</c:v>
                </c:pt>
                <c:pt idx="164340">
                  <c:v>93188</c:v>
                </c:pt>
                <c:pt idx="164341">
                  <c:v>93188</c:v>
                </c:pt>
                <c:pt idx="164342">
                  <c:v>93188</c:v>
                </c:pt>
                <c:pt idx="164343">
                  <c:v>93188</c:v>
                </c:pt>
                <c:pt idx="164344">
                  <c:v>93188</c:v>
                </c:pt>
                <c:pt idx="164345">
                  <c:v>93188</c:v>
                </c:pt>
                <c:pt idx="164346">
                  <c:v>93188</c:v>
                </c:pt>
                <c:pt idx="164347">
                  <c:v>93188</c:v>
                </c:pt>
                <c:pt idx="164348">
                  <c:v>93188</c:v>
                </c:pt>
                <c:pt idx="164349">
                  <c:v>93188</c:v>
                </c:pt>
                <c:pt idx="164350">
                  <c:v>93188</c:v>
                </c:pt>
                <c:pt idx="164351">
                  <c:v>93188</c:v>
                </c:pt>
                <c:pt idx="164352">
                  <c:v>93188</c:v>
                </c:pt>
                <c:pt idx="164353">
                  <c:v>93188</c:v>
                </c:pt>
                <c:pt idx="164354">
                  <c:v>93188</c:v>
                </c:pt>
                <c:pt idx="164355">
                  <c:v>93188</c:v>
                </c:pt>
                <c:pt idx="164356">
                  <c:v>93188</c:v>
                </c:pt>
                <c:pt idx="164357">
                  <c:v>93188</c:v>
                </c:pt>
                <c:pt idx="164358">
                  <c:v>93188</c:v>
                </c:pt>
                <c:pt idx="164359">
                  <c:v>93188</c:v>
                </c:pt>
                <c:pt idx="164360">
                  <c:v>93188</c:v>
                </c:pt>
                <c:pt idx="164361">
                  <c:v>93188</c:v>
                </c:pt>
                <c:pt idx="164362">
                  <c:v>93188</c:v>
                </c:pt>
                <c:pt idx="164363">
                  <c:v>93188</c:v>
                </c:pt>
                <c:pt idx="164364">
                  <c:v>93188</c:v>
                </c:pt>
                <c:pt idx="164365">
                  <c:v>93188</c:v>
                </c:pt>
                <c:pt idx="164366">
                  <c:v>93188</c:v>
                </c:pt>
                <c:pt idx="164367">
                  <c:v>93188</c:v>
                </c:pt>
                <c:pt idx="164368">
                  <c:v>93188</c:v>
                </c:pt>
                <c:pt idx="164369">
                  <c:v>93188</c:v>
                </c:pt>
                <c:pt idx="164370">
                  <c:v>93188</c:v>
                </c:pt>
                <c:pt idx="164371">
                  <c:v>93188</c:v>
                </c:pt>
                <c:pt idx="164372">
                  <c:v>93188</c:v>
                </c:pt>
                <c:pt idx="164373">
                  <c:v>93188</c:v>
                </c:pt>
                <c:pt idx="164374">
                  <c:v>93188</c:v>
                </c:pt>
                <c:pt idx="164375">
                  <c:v>93188</c:v>
                </c:pt>
                <c:pt idx="164376">
                  <c:v>93188</c:v>
                </c:pt>
                <c:pt idx="164377">
                  <c:v>93188</c:v>
                </c:pt>
                <c:pt idx="164378">
                  <c:v>93188</c:v>
                </c:pt>
                <c:pt idx="164379">
                  <c:v>93188</c:v>
                </c:pt>
                <c:pt idx="164380">
                  <c:v>93188</c:v>
                </c:pt>
                <c:pt idx="164381">
                  <c:v>93188</c:v>
                </c:pt>
                <c:pt idx="164382">
                  <c:v>93188</c:v>
                </c:pt>
                <c:pt idx="164383">
                  <c:v>93188</c:v>
                </c:pt>
                <c:pt idx="164384">
                  <c:v>93188</c:v>
                </c:pt>
                <c:pt idx="164385">
                  <c:v>93188</c:v>
                </c:pt>
                <c:pt idx="164386">
                  <c:v>93188</c:v>
                </c:pt>
                <c:pt idx="164387">
                  <c:v>93188</c:v>
                </c:pt>
                <c:pt idx="164388">
                  <c:v>93188</c:v>
                </c:pt>
                <c:pt idx="164389">
                  <c:v>93188</c:v>
                </c:pt>
                <c:pt idx="164390">
                  <c:v>93188</c:v>
                </c:pt>
                <c:pt idx="164391">
                  <c:v>93188</c:v>
                </c:pt>
                <c:pt idx="164392">
                  <c:v>93188</c:v>
                </c:pt>
                <c:pt idx="164393">
                  <c:v>93188</c:v>
                </c:pt>
                <c:pt idx="164394">
                  <c:v>93188</c:v>
                </c:pt>
                <c:pt idx="164395">
                  <c:v>93188</c:v>
                </c:pt>
                <c:pt idx="164396">
                  <c:v>93188</c:v>
                </c:pt>
                <c:pt idx="164397">
                  <c:v>93188</c:v>
                </c:pt>
                <c:pt idx="164398">
                  <c:v>93188</c:v>
                </c:pt>
                <c:pt idx="164399">
                  <c:v>93188</c:v>
                </c:pt>
                <c:pt idx="164400">
                  <c:v>93188</c:v>
                </c:pt>
                <c:pt idx="164401">
                  <c:v>93188</c:v>
                </c:pt>
                <c:pt idx="164402">
                  <c:v>93188</c:v>
                </c:pt>
                <c:pt idx="164403">
                  <c:v>93188</c:v>
                </c:pt>
                <c:pt idx="164404">
                  <c:v>93188</c:v>
                </c:pt>
                <c:pt idx="164405">
                  <c:v>93188</c:v>
                </c:pt>
                <c:pt idx="164406">
                  <c:v>93188</c:v>
                </c:pt>
                <c:pt idx="164407">
                  <c:v>93188</c:v>
                </c:pt>
                <c:pt idx="164408">
                  <c:v>93188</c:v>
                </c:pt>
                <c:pt idx="164409">
                  <c:v>93188</c:v>
                </c:pt>
                <c:pt idx="164410">
                  <c:v>93188</c:v>
                </c:pt>
                <c:pt idx="164411">
                  <c:v>93188</c:v>
                </c:pt>
                <c:pt idx="164412">
                  <c:v>93188</c:v>
                </c:pt>
                <c:pt idx="164413">
                  <c:v>93188</c:v>
                </c:pt>
                <c:pt idx="164414">
                  <c:v>93188</c:v>
                </c:pt>
                <c:pt idx="164415">
                  <c:v>93188</c:v>
                </c:pt>
                <c:pt idx="164416">
                  <c:v>93188</c:v>
                </c:pt>
                <c:pt idx="164417">
                  <c:v>93188</c:v>
                </c:pt>
                <c:pt idx="164418">
                  <c:v>93188</c:v>
                </c:pt>
                <c:pt idx="164419">
                  <c:v>93188</c:v>
                </c:pt>
                <c:pt idx="164420">
                  <c:v>93188</c:v>
                </c:pt>
                <c:pt idx="164421">
                  <c:v>93188</c:v>
                </c:pt>
                <c:pt idx="164422">
                  <c:v>93188</c:v>
                </c:pt>
                <c:pt idx="164423">
                  <c:v>93188</c:v>
                </c:pt>
                <c:pt idx="164424">
                  <c:v>93188</c:v>
                </c:pt>
                <c:pt idx="164425">
                  <c:v>93188</c:v>
                </c:pt>
                <c:pt idx="164426">
                  <c:v>93188</c:v>
                </c:pt>
                <c:pt idx="164427">
                  <c:v>93188</c:v>
                </c:pt>
                <c:pt idx="164428">
                  <c:v>93188</c:v>
                </c:pt>
                <c:pt idx="164429">
                  <c:v>93188</c:v>
                </c:pt>
                <c:pt idx="164430">
                  <c:v>93188</c:v>
                </c:pt>
                <c:pt idx="164431">
                  <c:v>93188</c:v>
                </c:pt>
                <c:pt idx="164432">
                  <c:v>93188</c:v>
                </c:pt>
                <c:pt idx="164433">
                  <c:v>93188</c:v>
                </c:pt>
                <c:pt idx="164434">
                  <c:v>93188</c:v>
                </c:pt>
                <c:pt idx="164435">
                  <c:v>93188</c:v>
                </c:pt>
                <c:pt idx="164436">
                  <c:v>93188</c:v>
                </c:pt>
                <c:pt idx="164437">
                  <c:v>93188</c:v>
                </c:pt>
                <c:pt idx="164438">
                  <c:v>93188</c:v>
                </c:pt>
                <c:pt idx="164439">
                  <c:v>93188</c:v>
                </c:pt>
                <c:pt idx="164440">
                  <c:v>93188</c:v>
                </c:pt>
                <c:pt idx="164441">
                  <c:v>93188</c:v>
                </c:pt>
                <c:pt idx="164442">
                  <c:v>93188</c:v>
                </c:pt>
                <c:pt idx="164443">
                  <c:v>93188</c:v>
                </c:pt>
                <c:pt idx="164444">
                  <c:v>93188</c:v>
                </c:pt>
                <c:pt idx="164445">
                  <c:v>93188</c:v>
                </c:pt>
                <c:pt idx="164446">
                  <c:v>93188</c:v>
                </c:pt>
                <c:pt idx="164447">
                  <c:v>93188</c:v>
                </c:pt>
                <c:pt idx="164448">
                  <c:v>93188</c:v>
                </c:pt>
                <c:pt idx="164449">
                  <c:v>93188</c:v>
                </c:pt>
                <c:pt idx="164450">
                  <c:v>93188</c:v>
                </c:pt>
                <c:pt idx="164451">
                  <c:v>93188</c:v>
                </c:pt>
                <c:pt idx="164452">
                  <c:v>93188</c:v>
                </c:pt>
                <c:pt idx="164453">
                  <c:v>93188</c:v>
                </c:pt>
                <c:pt idx="164454">
                  <c:v>93188</c:v>
                </c:pt>
                <c:pt idx="164455">
                  <c:v>93188</c:v>
                </c:pt>
                <c:pt idx="164456">
                  <c:v>93188</c:v>
                </c:pt>
                <c:pt idx="164457">
                  <c:v>93188</c:v>
                </c:pt>
                <c:pt idx="164458">
                  <c:v>93188</c:v>
                </c:pt>
                <c:pt idx="164459">
                  <c:v>93188</c:v>
                </c:pt>
                <c:pt idx="164460">
                  <c:v>93188</c:v>
                </c:pt>
                <c:pt idx="164461">
                  <c:v>93188</c:v>
                </c:pt>
                <c:pt idx="164462">
                  <c:v>93188</c:v>
                </c:pt>
                <c:pt idx="164463">
                  <c:v>93188</c:v>
                </c:pt>
                <c:pt idx="164464">
                  <c:v>93188</c:v>
                </c:pt>
                <c:pt idx="164465">
                  <c:v>93188</c:v>
                </c:pt>
                <c:pt idx="164466">
                  <c:v>93188</c:v>
                </c:pt>
                <c:pt idx="164467">
                  <c:v>93188</c:v>
                </c:pt>
                <c:pt idx="164468">
                  <c:v>93188</c:v>
                </c:pt>
                <c:pt idx="164469">
                  <c:v>93188</c:v>
                </c:pt>
                <c:pt idx="164470">
                  <c:v>93188</c:v>
                </c:pt>
                <c:pt idx="164471">
                  <c:v>93188</c:v>
                </c:pt>
                <c:pt idx="164472">
                  <c:v>93188</c:v>
                </c:pt>
                <c:pt idx="164473">
                  <c:v>93188</c:v>
                </c:pt>
                <c:pt idx="164474">
                  <c:v>93188</c:v>
                </c:pt>
                <c:pt idx="164475">
                  <c:v>93188</c:v>
                </c:pt>
                <c:pt idx="164476">
                  <c:v>93188</c:v>
                </c:pt>
                <c:pt idx="164477">
                  <c:v>93188</c:v>
                </c:pt>
                <c:pt idx="164478">
                  <c:v>93188</c:v>
                </c:pt>
                <c:pt idx="164479">
                  <c:v>93188</c:v>
                </c:pt>
                <c:pt idx="164480">
                  <c:v>93188</c:v>
                </c:pt>
                <c:pt idx="164481">
                  <c:v>93188</c:v>
                </c:pt>
                <c:pt idx="164482">
                  <c:v>93188</c:v>
                </c:pt>
                <c:pt idx="164483">
                  <c:v>93188</c:v>
                </c:pt>
                <c:pt idx="164484">
                  <c:v>93188</c:v>
                </c:pt>
                <c:pt idx="164485">
                  <c:v>93188</c:v>
                </c:pt>
                <c:pt idx="164486">
                  <c:v>93188</c:v>
                </c:pt>
                <c:pt idx="164487">
                  <c:v>93188</c:v>
                </c:pt>
                <c:pt idx="164488">
                  <c:v>93188</c:v>
                </c:pt>
                <c:pt idx="164489">
                  <c:v>93188</c:v>
                </c:pt>
                <c:pt idx="164490">
                  <c:v>93188</c:v>
                </c:pt>
                <c:pt idx="164491">
                  <c:v>93188</c:v>
                </c:pt>
                <c:pt idx="164492">
                  <c:v>93188</c:v>
                </c:pt>
                <c:pt idx="164493">
                  <c:v>93188</c:v>
                </c:pt>
                <c:pt idx="164494">
                  <c:v>93188</c:v>
                </c:pt>
                <c:pt idx="164495">
                  <c:v>93188</c:v>
                </c:pt>
                <c:pt idx="164496">
                  <c:v>93188</c:v>
                </c:pt>
                <c:pt idx="164497">
                  <c:v>93188</c:v>
                </c:pt>
                <c:pt idx="164498">
                  <c:v>93188</c:v>
                </c:pt>
                <c:pt idx="164499">
                  <c:v>93188</c:v>
                </c:pt>
                <c:pt idx="164500">
                  <c:v>93188</c:v>
                </c:pt>
                <c:pt idx="164501">
                  <c:v>93188</c:v>
                </c:pt>
                <c:pt idx="164502">
                  <c:v>93188</c:v>
                </c:pt>
                <c:pt idx="164503">
                  <c:v>93188</c:v>
                </c:pt>
                <c:pt idx="164504">
                  <c:v>93188</c:v>
                </c:pt>
                <c:pt idx="164505">
                  <c:v>93188</c:v>
                </c:pt>
                <c:pt idx="164506">
                  <c:v>93188</c:v>
                </c:pt>
                <c:pt idx="164507">
                  <c:v>93188</c:v>
                </c:pt>
                <c:pt idx="164508">
                  <c:v>93188</c:v>
                </c:pt>
                <c:pt idx="164509">
                  <c:v>93188</c:v>
                </c:pt>
                <c:pt idx="164510">
                  <c:v>93188</c:v>
                </c:pt>
                <c:pt idx="164511">
                  <c:v>93188</c:v>
                </c:pt>
                <c:pt idx="164512">
                  <c:v>93188</c:v>
                </c:pt>
                <c:pt idx="164513">
                  <c:v>93188</c:v>
                </c:pt>
                <c:pt idx="164514">
                  <c:v>93188</c:v>
                </c:pt>
                <c:pt idx="164515">
                  <c:v>93188</c:v>
                </c:pt>
                <c:pt idx="164516">
                  <c:v>93188</c:v>
                </c:pt>
                <c:pt idx="164517">
                  <c:v>93188</c:v>
                </c:pt>
                <c:pt idx="164518">
                  <c:v>93188</c:v>
                </c:pt>
                <c:pt idx="164519">
                  <c:v>93188</c:v>
                </c:pt>
                <c:pt idx="164520">
                  <c:v>93188</c:v>
                </c:pt>
                <c:pt idx="164521">
                  <c:v>93188</c:v>
                </c:pt>
                <c:pt idx="164522">
                  <c:v>93188</c:v>
                </c:pt>
                <c:pt idx="164523">
                  <c:v>93188</c:v>
                </c:pt>
                <c:pt idx="164524">
                  <c:v>93188</c:v>
                </c:pt>
                <c:pt idx="164525">
                  <c:v>93188</c:v>
                </c:pt>
                <c:pt idx="164526">
                  <c:v>93188</c:v>
                </c:pt>
                <c:pt idx="164527">
                  <c:v>93188</c:v>
                </c:pt>
                <c:pt idx="164528">
                  <c:v>93188</c:v>
                </c:pt>
                <c:pt idx="164529">
                  <c:v>93188</c:v>
                </c:pt>
                <c:pt idx="164530">
                  <c:v>93188</c:v>
                </c:pt>
                <c:pt idx="164531">
                  <c:v>93188</c:v>
                </c:pt>
                <c:pt idx="164532">
                  <c:v>93188</c:v>
                </c:pt>
                <c:pt idx="164533">
                  <c:v>93188</c:v>
                </c:pt>
                <c:pt idx="164534">
                  <c:v>93188</c:v>
                </c:pt>
                <c:pt idx="164535">
                  <c:v>93188</c:v>
                </c:pt>
                <c:pt idx="164536">
                  <c:v>93188</c:v>
                </c:pt>
                <c:pt idx="164537">
                  <c:v>93188</c:v>
                </c:pt>
                <c:pt idx="164538">
                  <c:v>93188</c:v>
                </c:pt>
                <c:pt idx="164539">
                  <c:v>93188</c:v>
                </c:pt>
                <c:pt idx="164540">
                  <c:v>93188</c:v>
                </c:pt>
                <c:pt idx="164541">
                  <c:v>93188</c:v>
                </c:pt>
                <c:pt idx="164542">
                  <c:v>93188</c:v>
                </c:pt>
                <c:pt idx="164543">
                  <c:v>93188</c:v>
                </c:pt>
                <c:pt idx="164544">
                  <c:v>93188</c:v>
                </c:pt>
                <c:pt idx="164545">
                  <c:v>93188</c:v>
                </c:pt>
                <c:pt idx="164546">
                  <c:v>93188</c:v>
                </c:pt>
                <c:pt idx="164547">
                  <c:v>93188</c:v>
                </c:pt>
                <c:pt idx="164548">
                  <c:v>93188</c:v>
                </c:pt>
                <c:pt idx="164549">
                  <c:v>93188</c:v>
                </c:pt>
                <c:pt idx="164550">
                  <c:v>93188</c:v>
                </c:pt>
                <c:pt idx="164551">
                  <c:v>93188</c:v>
                </c:pt>
                <c:pt idx="164552">
                  <c:v>93188</c:v>
                </c:pt>
                <c:pt idx="164553">
                  <c:v>93188</c:v>
                </c:pt>
                <c:pt idx="164554">
                  <c:v>93188</c:v>
                </c:pt>
                <c:pt idx="164555">
                  <c:v>93188</c:v>
                </c:pt>
                <c:pt idx="164556">
                  <c:v>93188</c:v>
                </c:pt>
                <c:pt idx="164557">
                  <c:v>93188</c:v>
                </c:pt>
                <c:pt idx="164558">
                  <c:v>93188</c:v>
                </c:pt>
                <c:pt idx="164559">
                  <c:v>93188</c:v>
                </c:pt>
                <c:pt idx="164560">
                  <c:v>93188</c:v>
                </c:pt>
                <c:pt idx="164561">
                  <c:v>93188</c:v>
                </c:pt>
                <c:pt idx="164562">
                  <c:v>93188</c:v>
                </c:pt>
                <c:pt idx="164563">
                  <c:v>93188</c:v>
                </c:pt>
                <c:pt idx="164564">
                  <c:v>93188</c:v>
                </c:pt>
                <c:pt idx="164565">
                  <c:v>93188</c:v>
                </c:pt>
                <c:pt idx="164566">
                  <c:v>93188</c:v>
                </c:pt>
                <c:pt idx="164567">
                  <c:v>93188</c:v>
                </c:pt>
                <c:pt idx="164568">
                  <c:v>93188</c:v>
                </c:pt>
                <c:pt idx="164569">
                  <c:v>93188</c:v>
                </c:pt>
                <c:pt idx="164570">
                  <c:v>93188</c:v>
                </c:pt>
                <c:pt idx="164571">
                  <c:v>93188</c:v>
                </c:pt>
                <c:pt idx="164572">
                  <c:v>93188</c:v>
                </c:pt>
                <c:pt idx="164573">
                  <c:v>93188</c:v>
                </c:pt>
                <c:pt idx="164574">
                  <c:v>93188</c:v>
                </c:pt>
                <c:pt idx="164575">
                  <c:v>93188</c:v>
                </c:pt>
                <c:pt idx="164576">
                  <c:v>93188</c:v>
                </c:pt>
                <c:pt idx="164577">
                  <c:v>93188</c:v>
                </c:pt>
                <c:pt idx="164578">
                  <c:v>93188</c:v>
                </c:pt>
                <c:pt idx="164579">
                  <c:v>93188</c:v>
                </c:pt>
                <c:pt idx="164580">
                  <c:v>93188</c:v>
                </c:pt>
                <c:pt idx="164581">
                  <c:v>93188</c:v>
                </c:pt>
                <c:pt idx="164582">
                  <c:v>93188</c:v>
                </c:pt>
                <c:pt idx="164583">
                  <c:v>93188</c:v>
                </c:pt>
                <c:pt idx="164584">
                  <c:v>93188</c:v>
                </c:pt>
                <c:pt idx="164585">
                  <c:v>93188</c:v>
                </c:pt>
                <c:pt idx="164586">
                  <c:v>93188</c:v>
                </c:pt>
                <c:pt idx="164587">
                  <c:v>93188</c:v>
                </c:pt>
                <c:pt idx="164588">
                  <c:v>93188</c:v>
                </c:pt>
                <c:pt idx="164589">
                  <c:v>93188</c:v>
                </c:pt>
                <c:pt idx="164590">
                  <c:v>93188</c:v>
                </c:pt>
                <c:pt idx="164591">
                  <c:v>93188</c:v>
                </c:pt>
                <c:pt idx="164592">
                  <c:v>93188</c:v>
                </c:pt>
                <c:pt idx="164593">
                  <c:v>93188</c:v>
                </c:pt>
                <c:pt idx="164594">
                  <c:v>93188</c:v>
                </c:pt>
                <c:pt idx="164595">
                  <c:v>93188</c:v>
                </c:pt>
                <c:pt idx="164596">
                  <c:v>93188</c:v>
                </c:pt>
                <c:pt idx="164597">
                  <c:v>93188</c:v>
                </c:pt>
                <c:pt idx="164598">
                  <c:v>93188</c:v>
                </c:pt>
                <c:pt idx="164599">
                  <c:v>93188</c:v>
                </c:pt>
                <c:pt idx="164600">
                  <c:v>93188</c:v>
                </c:pt>
                <c:pt idx="164601">
                  <c:v>93188</c:v>
                </c:pt>
                <c:pt idx="164602">
                  <c:v>93188</c:v>
                </c:pt>
                <c:pt idx="164603">
                  <c:v>93188</c:v>
                </c:pt>
                <c:pt idx="164604">
                  <c:v>93188</c:v>
                </c:pt>
                <c:pt idx="164605">
                  <c:v>93188</c:v>
                </c:pt>
                <c:pt idx="164606">
                  <c:v>93188</c:v>
                </c:pt>
                <c:pt idx="164607">
                  <c:v>93188</c:v>
                </c:pt>
                <c:pt idx="164608">
                  <c:v>93188</c:v>
                </c:pt>
                <c:pt idx="164609">
                  <c:v>93188</c:v>
                </c:pt>
                <c:pt idx="164610">
                  <c:v>93188</c:v>
                </c:pt>
                <c:pt idx="164611">
                  <c:v>93188</c:v>
                </c:pt>
                <c:pt idx="164612">
                  <c:v>93188</c:v>
                </c:pt>
                <c:pt idx="164613">
                  <c:v>93188</c:v>
                </c:pt>
                <c:pt idx="164614">
                  <c:v>93188</c:v>
                </c:pt>
                <c:pt idx="164615">
                  <c:v>93188</c:v>
                </c:pt>
                <c:pt idx="164616">
                  <c:v>93188</c:v>
                </c:pt>
                <c:pt idx="164617">
                  <c:v>93188</c:v>
                </c:pt>
                <c:pt idx="164618">
                  <c:v>93188</c:v>
                </c:pt>
                <c:pt idx="164619">
                  <c:v>93188</c:v>
                </c:pt>
                <c:pt idx="164620">
                  <c:v>93188</c:v>
                </c:pt>
                <c:pt idx="164621">
                  <c:v>93188</c:v>
                </c:pt>
                <c:pt idx="164622">
                  <c:v>93188</c:v>
                </c:pt>
                <c:pt idx="164623">
                  <c:v>93188</c:v>
                </c:pt>
                <c:pt idx="164624">
                  <c:v>93188</c:v>
                </c:pt>
                <c:pt idx="164625">
                  <c:v>93188</c:v>
                </c:pt>
                <c:pt idx="164626">
                  <c:v>93188</c:v>
                </c:pt>
                <c:pt idx="164627">
                  <c:v>93188</c:v>
                </c:pt>
                <c:pt idx="164628">
                  <c:v>93188</c:v>
                </c:pt>
                <c:pt idx="164629">
                  <c:v>93188</c:v>
                </c:pt>
                <c:pt idx="164630">
                  <c:v>93188</c:v>
                </c:pt>
                <c:pt idx="164631">
                  <c:v>93188</c:v>
                </c:pt>
                <c:pt idx="164632">
                  <c:v>93188</c:v>
                </c:pt>
                <c:pt idx="164633">
                  <c:v>93188</c:v>
                </c:pt>
                <c:pt idx="164634">
                  <c:v>93188</c:v>
                </c:pt>
                <c:pt idx="164635">
                  <c:v>93188</c:v>
                </c:pt>
                <c:pt idx="164636">
                  <c:v>93188</c:v>
                </c:pt>
                <c:pt idx="164637">
                  <c:v>93188</c:v>
                </c:pt>
                <c:pt idx="164638">
                  <c:v>93188</c:v>
                </c:pt>
                <c:pt idx="164639">
                  <c:v>93188</c:v>
                </c:pt>
                <c:pt idx="164640">
                  <c:v>93188</c:v>
                </c:pt>
                <c:pt idx="164641">
                  <c:v>93188</c:v>
                </c:pt>
                <c:pt idx="164642">
                  <c:v>93188</c:v>
                </c:pt>
                <c:pt idx="164643">
                  <c:v>93188</c:v>
                </c:pt>
                <c:pt idx="164644">
                  <c:v>93188</c:v>
                </c:pt>
                <c:pt idx="164645">
                  <c:v>93188</c:v>
                </c:pt>
                <c:pt idx="164646">
                  <c:v>93188</c:v>
                </c:pt>
                <c:pt idx="164647">
                  <c:v>93188</c:v>
                </c:pt>
                <c:pt idx="164648">
                  <c:v>93188</c:v>
                </c:pt>
                <c:pt idx="164649">
                  <c:v>93188</c:v>
                </c:pt>
                <c:pt idx="164650">
                  <c:v>93188</c:v>
                </c:pt>
                <c:pt idx="164651">
                  <c:v>93188</c:v>
                </c:pt>
                <c:pt idx="164652">
                  <c:v>93188</c:v>
                </c:pt>
                <c:pt idx="164653">
                  <c:v>93188</c:v>
                </c:pt>
                <c:pt idx="164654">
                  <c:v>93188</c:v>
                </c:pt>
                <c:pt idx="164655">
                  <c:v>93188</c:v>
                </c:pt>
                <c:pt idx="164656">
                  <c:v>93188</c:v>
                </c:pt>
                <c:pt idx="164657">
                  <c:v>93188</c:v>
                </c:pt>
                <c:pt idx="164658">
                  <c:v>93188</c:v>
                </c:pt>
                <c:pt idx="164659">
                  <c:v>93188</c:v>
                </c:pt>
                <c:pt idx="164660">
                  <c:v>93188</c:v>
                </c:pt>
                <c:pt idx="164661">
                  <c:v>93188</c:v>
                </c:pt>
                <c:pt idx="164662">
                  <c:v>93188</c:v>
                </c:pt>
                <c:pt idx="164663">
                  <c:v>93188</c:v>
                </c:pt>
                <c:pt idx="164664">
                  <c:v>93188</c:v>
                </c:pt>
                <c:pt idx="164665">
                  <c:v>93188</c:v>
                </c:pt>
                <c:pt idx="164666">
                  <c:v>93188</c:v>
                </c:pt>
                <c:pt idx="164667">
                  <c:v>93188</c:v>
                </c:pt>
                <c:pt idx="164668">
                  <c:v>93188</c:v>
                </c:pt>
                <c:pt idx="164669">
                  <c:v>93188</c:v>
                </c:pt>
                <c:pt idx="164670">
                  <c:v>93188</c:v>
                </c:pt>
                <c:pt idx="164671">
                  <c:v>93188</c:v>
                </c:pt>
                <c:pt idx="164672">
                  <c:v>93188</c:v>
                </c:pt>
                <c:pt idx="164673">
                  <c:v>93188</c:v>
                </c:pt>
                <c:pt idx="164674">
                  <c:v>93188</c:v>
                </c:pt>
                <c:pt idx="164675">
                  <c:v>93188</c:v>
                </c:pt>
                <c:pt idx="164676">
                  <c:v>93188</c:v>
                </c:pt>
                <c:pt idx="164677">
                  <c:v>93188</c:v>
                </c:pt>
                <c:pt idx="164678">
                  <c:v>93188</c:v>
                </c:pt>
                <c:pt idx="164679">
                  <c:v>93188</c:v>
                </c:pt>
                <c:pt idx="164680">
                  <c:v>93188</c:v>
                </c:pt>
                <c:pt idx="164681">
                  <c:v>93188</c:v>
                </c:pt>
                <c:pt idx="164682">
                  <c:v>93188</c:v>
                </c:pt>
                <c:pt idx="164683">
                  <c:v>93188</c:v>
                </c:pt>
                <c:pt idx="164684">
                  <c:v>93188</c:v>
                </c:pt>
                <c:pt idx="164685">
                  <c:v>93188</c:v>
                </c:pt>
                <c:pt idx="164686">
                  <c:v>93188</c:v>
                </c:pt>
                <c:pt idx="164687">
                  <c:v>93188</c:v>
                </c:pt>
                <c:pt idx="164688">
                  <c:v>93188</c:v>
                </c:pt>
                <c:pt idx="164689">
                  <c:v>93188</c:v>
                </c:pt>
                <c:pt idx="164690">
                  <c:v>93188</c:v>
                </c:pt>
                <c:pt idx="164691">
                  <c:v>93188</c:v>
                </c:pt>
                <c:pt idx="164692">
                  <c:v>93188</c:v>
                </c:pt>
                <c:pt idx="164693">
                  <c:v>93188</c:v>
                </c:pt>
                <c:pt idx="164694">
                  <c:v>93188</c:v>
                </c:pt>
                <c:pt idx="164695">
                  <c:v>93188</c:v>
                </c:pt>
                <c:pt idx="164696">
                  <c:v>93188</c:v>
                </c:pt>
                <c:pt idx="164697">
                  <c:v>93188</c:v>
                </c:pt>
                <c:pt idx="164698">
                  <c:v>93188</c:v>
                </c:pt>
                <c:pt idx="164699">
                  <c:v>93188</c:v>
                </c:pt>
                <c:pt idx="164700">
                  <c:v>93188</c:v>
                </c:pt>
                <c:pt idx="164701">
                  <c:v>93188</c:v>
                </c:pt>
                <c:pt idx="164702">
                  <c:v>93188</c:v>
                </c:pt>
                <c:pt idx="164703">
                  <c:v>93188</c:v>
                </c:pt>
                <c:pt idx="164704">
                  <c:v>93188</c:v>
                </c:pt>
                <c:pt idx="164705">
                  <c:v>93188</c:v>
                </c:pt>
                <c:pt idx="164706">
                  <c:v>93188</c:v>
                </c:pt>
                <c:pt idx="164707">
                  <c:v>93188</c:v>
                </c:pt>
                <c:pt idx="164708">
                  <c:v>93188</c:v>
                </c:pt>
                <c:pt idx="164709">
                  <c:v>93188</c:v>
                </c:pt>
                <c:pt idx="164710">
                  <c:v>93188</c:v>
                </c:pt>
                <c:pt idx="164711">
                  <c:v>93188</c:v>
                </c:pt>
                <c:pt idx="164712">
                  <c:v>93188</c:v>
                </c:pt>
                <c:pt idx="164713">
                  <c:v>93188</c:v>
                </c:pt>
                <c:pt idx="164714">
                  <c:v>93188</c:v>
                </c:pt>
                <c:pt idx="164715">
                  <c:v>93188</c:v>
                </c:pt>
                <c:pt idx="164716">
                  <c:v>93188</c:v>
                </c:pt>
                <c:pt idx="164717">
                  <c:v>93188</c:v>
                </c:pt>
                <c:pt idx="164718">
                  <c:v>93188</c:v>
                </c:pt>
                <c:pt idx="164719">
                  <c:v>93188</c:v>
                </c:pt>
                <c:pt idx="164720">
                  <c:v>93188</c:v>
                </c:pt>
                <c:pt idx="164721">
                  <c:v>93188</c:v>
                </c:pt>
                <c:pt idx="164722">
                  <c:v>93188</c:v>
                </c:pt>
                <c:pt idx="164723">
                  <c:v>93188</c:v>
                </c:pt>
                <c:pt idx="164724">
                  <c:v>93188</c:v>
                </c:pt>
                <c:pt idx="164725">
                  <c:v>93188</c:v>
                </c:pt>
                <c:pt idx="164726">
                  <c:v>93188</c:v>
                </c:pt>
                <c:pt idx="164727">
                  <c:v>93188</c:v>
                </c:pt>
                <c:pt idx="164728">
                  <c:v>93188</c:v>
                </c:pt>
                <c:pt idx="164729">
                  <c:v>93188</c:v>
                </c:pt>
                <c:pt idx="164730">
                  <c:v>93188</c:v>
                </c:pt>
                <c:pt idx="164731">
                  <c:v>93188</c:v>
                </c:pt>
                <c:pt idx="164732">
                  <c:v>93188</c:v>
                </c:pt>
                <c:pt idx="164733">
                  <c:v>93188</c:v>
                </c:pt>
                <c:pt idx="164734">
                  <c:v>93188</c:v>
                </c:pt>
                <c:pt idx="164735">
                  <c:v>93188</c:v>
                </c:pt>
                <c:pt idx="164736">
                  <c:v>93188</c:v>
                </c:pt>
                <c:pt idx="164737">
                  <c:v>93188</c:v>
                </c:pt>
                <c:pt idx="164738">
                  <c:v>93188</c:v>
                </c:pt>
                <c:pt idx="164739">
                  <c:v>93188</c:v>
                </c:pt>
                <c:pt idx="164740">
                  <c:v>93188</c:v>
                </c:pt>
                <c:pt idx="164741">
                  <c:v>93188</c:v>
                </c:pt>
                <c:pt idx="164742">
                  <c:v>93188</c:v>
                </c:pt>
                <c:pt idx="164743">
                  <c:v>93188</c:v>
                </c:pt>
                <c:pt idx="164744">
                  <c:v>93188</c:v>
                </c:pt>
                <c:pt idx="164745">
                  <c:v>93188</c:v>
                </c:pt>
                <c:pt idx="164746">
                  <c:v>93188</c:v>
                </c:pt>
                <c:pt idx="164747">
                  <c:v>93188</c:v>
                </c:pt>
                <c:pt idx="164748">
                  <c:v>93188</c:v>
                </c:pt>
                <c:pt idx="164749">
                  <c:v>93188</c:v>
                </c:pt>
                <c:pt idx="164750">
                  <c:v>93188</c:v>
                </c:pt>
                <c:pt idx="164751">
                  <c:v>93188</c:v>
                </c:pt>
                <c:pt idx="164752">
                  <c:v>93188</c:v>
                </c:pt>
                <c:pt idx="164753">
                  <c:v>93188</c:v>
                </c:pt>
                <c:pt idx="164754">
                  <c:v>93188</c:v>
                </c:pt>
                <c:pt idx="164755">
                  <c:v>93188</c:v>
                </c:pt>
                <c:pt idx="164756">
                  <c:v>93188</c:v>
                </c:pt>
                <c:pt idx="164757">
                  <c:v>93188</c:v>
                </c:pt>
                <c:pt idx="164758">
                  <c:v>93188</c:v>
                </c:pt>
                <c:pt idx="164759">
                  <c:v>93188</c:v>
                </c:pt>
                <c:pt idx="164760">
                  <c:v>93188</c:v>
                </c:pt>
                <c:pt idx="164761">
                  <c:v>93188</c:v>
                </c:pt>
                <c:pt idx="164762">
                  <c:v>93188</c:v>
                </c:pt>
                <c:pt idx="164763">
                  <c:v>93188</c:v>
                </c:pt>
                <c:pt idx="164764">
                  <c:v>93188</c:v>
                </c:pt>
                <c:pt idx="164765">
                  <c:v>93188</c:v>
                </c:pt>
                <c:pt idx="164766">
                  <c:v>93188</c:v>
                </c:pt>
                <c:pt idx="164767">
                  <c:v>93188</c:v>
                </c:pt>
                <c:pt idx="164768">
                  <c:v>93188</c:v>
                </c:pt>
                <c:pt idx="164769">
                  <c:v>93188</c:v>
                </c:pt>
                <c:pt idx="164770">
                  <c:v>93188</c:v>
                </c:pt>
                <c:pt idx="164771">
                  <c:v>93188</c:v>
                </c:pt>
                <c:pt idx="164772">
                  <c:v>93188</c:v>
                </c:pt>
                <c:pt idx="164773">
                  <c:v>93188</c:v>
                </c:pt>
                <c:pt idx="164774">
                  <c:v>93188</c:v>
                </c:pt>
                <c:pt idx="164775">
                  <c:v>93188</c:v>
                </c:pt>
                <c:pt idx="164776">
                  <c:v>93188</c:v>
                </c:pt>
                <c:pt idx="164777">
                  <c:v>93188</c:v>
                </c:pt>
                <c:pt idx="164778">
                  <c:v>93188</c:v>
                </c:pt>
                <c:pt idx="164779">
                  <c:v>93188</c:v>
                </c:pt>
                <c:pt idx="164780">
                  <c:v>93188</c:v>
                </c:pt>
                <c:pt idx="164781">
                  <c:v>93188</c:v>
                </c:pt>
                <c:pt idx="164782">
                  <c:v>93188</c:v>
                </c:pt>
                <c:pt idx="164783">
                  <c:v>93188</c:v>
                </c:pt>
                <c:pt idx="164784">
                  <c:v>93188</c:v>
                </c:pt>
                <c:pt idx="164785">
                  <c:v>93188</c:v>
                </c:pt>
                <c:pt idx="164786">
                  <c:v>93188</c:v>
                </c:pt>
                <c:pt idx="164787">
                  <c:v>93188</c:v>
                </c:pt>
                <c:pt idx="164788">
                  <c:v>93188</c:v>
                </c:pt>
                <c:pt idx="164789">
                  <c:v>93188</c:v>
                </c:pt>
                <c:pt idx="164790">
                  <c:v>93188</c:v>
                </c:pt>
                <c:pt idx="164791">
                  <c:v>93188</c:v>
                </c:pt>
                <c:pt idx="164792">
                  <c:v>93188</c:v>
                </c:pt>
                <c:pt idx="164793">
                  <c:v>93188</c:v>
                </c:pt>
                <c:pt idx="164794">
                  <c:v>93188</c:v>
                </c:pt>
                <c:pt idx="164795">
                  <c:v>93188</c:v>
                </c:pt>
                <c:pt idx="164796">
                  <c:v>93188</c:v>
                </c:pt>
                <c:pt idx="164797">
                  <c:v>93188</c:v>
                </c:pt>
                <c:pt idx="164798">
                  <c:v>93188</c:v>
                </c:pt>
                <c:pt idx="164799">
                  <c:v>93188</c:v>
                </c:pt>
                <c:pt idx="164800">
                  <c:v>93188</c:v>
                </c:pt>
                <c:pt idx="164801">
                  <c:v>93188</c:v>
                </c:pt>
                <c:pt idx="164802">
                  <c:v>93188</c:v>
                </c:pt>
                <c:pt idx="164803">
                  <c:v>93188</c:v>
                </c:pt>
                <c:pt idx="164804">
                  <c:v>93188</c:v>
                </c:pt>
                <c:pt idx="164805">
                  <c:v>93188</c:v>
                </c:pt>
                <c:pt idx="164806">
                  <c:v>93188</c:v>
                </c:pt>
                <c:pt idx="164807">
                  <c:v>93188</c:v>
                </c:pt>
                <c:pt idx="164808">
                  <c:v>93188</c:v>
                </c:pt>
                <c:pt idx="164809">
                  <c:v>93188</c:v>
                </c:pt>
                <c:pt idx="164810">
                  <c:v>93188</c:v>
                </c:pt>
                <c:pt idx="164811">
                  <c:v>93188</c:v>
                </c:pt>
                <c:pt idx="164812">
                  <c:v>93188</c:v>
                </c:pt>
                <c:pt idx="164813">
                  <c:v>93188</c:v>
                </c:pt>
                <c:pt idx="164814">
                  <c:v>93188</c:v>
                </c:pt>
                <c:pt idx="164815">
                  <c:v>93188</c:v>
                </c:pt>
                <c:pt idx="164816">
                  <c:v>93188</c:v>
                </c:pt>
                <c:pt idx="164817">
                  <c:v>93188</c:v>
                </c:pt>
                <c:pt idx="164818">
                  <c:v>93188</c:v>
                </c:pt>
                <c:pt idx="164819">
                  <c:v>93188</c:v>
                </c:pt>
                <c:pt idx="164820">
                  <c:v>93188</c:v>
                </c:pt>
                <c:pt idx="164821">
                  <c:v>93188</c:v>
                </c:pt>
                <c:pt idx="164822">
                  <c:v>93188</c:v>
                </c:pt>
                <c:pt idx="164823">
                  <c:v>93188</c:v>
                </c:pt>
                <c:pt idx="164824">
                  <c:v>93188</c:v>
                </c:pt>
                <c:pt idx="164825">
                  <c:v>93188</c:v>
                </c:pt>
                <c:pt idx="164826">
                  <c:v>93188</c:v>
                </c:pt>
                <c:pt idx="164827">
                  <c:v>93188</c:v>
                </c:pt>
                <c:pt idx="164828">
                  <c:v>93188</c:v>
                </c:pt>
                <c:pt idx="164829">
                  <c:v>93188</c:v>
                </c:pt>
                <c:pt idx="164830">
                  <c:v>93188</c:v>
                </c:pt>
                <c:pt idx="164831">
                  <c:v>93188</c:v>
                </c:pt>
                <c:pt idx="164832">
                  <c:v>93188</c:v>
                </c:pt>
                <c:pt idx="164833">
                  <c:v>93188</c:v>
                </c:pt>
                <c:pt idx="164834">
                  <c:v>93188</c:v>
                </c:pt>
                <c:pt idx="164835">
                  <c:v>93188</c:v>
                </c:pt>
                <c:pt idx="164836">
                  <c:v>93188</c:v>
                </c:pt>
                <c:pt idx="164837">
                  <c:v>93188</c:v>
                </c:pt>
                <c:pt idx="164838">
                  <c:v>93188</c:v>
                </c:pt>
                <c:pt idx="164839">
                  <c:v>93188</c:v>
                </c:pt>
                <c:pt idx="164840">
                  <c:v>93188</c:v>
                </c:pt>
                <c:pt idx="164841">
                  <c:v>93188</c:v>
                </c:pt>
                <c:pt idx="164842">
                  <c:v>93188</c:v>
                </c:pt>
                <c:pt idx="164843">
                  <c:v>93188</c:v>
                </c:pt>
                <c:pt idx="164844">
                  <c:v>93188</c:v>
                </c:pt>
                <c:pt idx="164845">
                  <c:v>93188</c:v>
                </c:pt>
                <c:pt idx="164846">
                  <c:v>93188</c:v>
                </c:pt>
                <c:pt idx="164847">
                  <c:v>93188</c:v>
                </c:pt>
                <c:pt idx="164848">
                  <c:v>93188</c:v>
                </c:pt>
                <c:pt idx="164849">
                  <c:v>93188</c:v>
                </c:pt>
                <c:pt idx="164850">
                  <c:v>93188</c:v>
                </c:pt>
                <c:pt idx="164851">
                  <c:v>93188</c:v>
                </c:pt>
                <c:pt idx="164852">
                  <c:v>93188</c:v>
                </c:pt>
                <c:pt idx="164853">
                  <c:v>93188</c:v>
                </c:pt>
                <c:pt idx="164854">
                  <c:v>93188</c:v>
                </c:pt>
                <c:pt idx="164855">
                  <c:v>93188</c:v>
                </c:pt>
                <c:pt idx="164856">
                  <c:v>93188</c:v>
                </c:pt>
                <c:pt idx="164857">
                  <c:v>93188</c:v>
                </c:pt>
                <c:pt idx="164858">
                  <c:v>93188</c:v>
                </c:pt>
                <c:pt idx="164859">
                  <c:v>93188</c:v>
                </c:pt>
                <c:pt idx="164860">
                  <c:v>93188</c:v>
                </c:pt>
                <c:pt idx="164861">
                  <c:v>93188</c:v>
                </c:pt>
                <c:pt idx="164862">
                  <c:v>93188</c:v>
                </c:pt>
                <c:pt idx="164863">
                  <c:v>93188</c:v>
                </c:pt>
                <c:pt idx="164864">
                  <c:v>93188</c:v>
                </c:pt>
                <c:pt idx="164865">
                  <c:v>93188</c:v>
                </c:pt>
                <c:pt idx="164866">
                  <c:v>93188</c:v>
                </c:pt>
                <c:pt idx="164867">
                  <c:v>93188</c:v>
                </c:pt>
                <c:pt idx="164868">
                  <c:v>93188</c:v>
                </c:pt>
                <c:pt idx="164869">
                  <c:v>93188</c:v>
                </c:pt>
                <c:pt idx="164870">
                  <c:v>93188</c:v>
                </c:pt>
                <c:pt idx="164871">
                  <c:v>93188</c:v>
                </c:pt>
                <c:pt idx="164872">
                  <c:v>93188</c:v>
                </c:pt>
                <c:pt idx="164873">
                  <c:v>93188</c:v>
                </c:pt>
                <c:pt idx="164874">
                  <c:v>93188</c:v>
                </c:pt>
                <c:pt idx="164875">
                  <c:v>93188</c:v>
                </c:pt>
                <c:pt idx="164876">
                  <c:v>93188</c:v>
                </c:pt>
                <c:pt idx="164877">
                  <c:v>93188</c:v>
                </c:pt>
                <c:pt idx="164878">
                  <c:v>93188</c:v>
                </c:pt>
                <c:pt idx="164879">
                  <c:v>93188</c:v>
                </c:pt>
                <c:pt idx="164880">
                  <c:v>93188</c:v>
                </c:pt>
                <c:pt idx="164881">
                  <c:v>93188</c:v>
                </c:pt>
                <c:pt idx="164882">
                  <c:v>93188</c:v>
                </c:pt>
                <c:pt idx="164883">
                  <c:v>93188</c:v>
                </c:pt>
                <c:pt idx="164884">
                  <c:v>93188</c:v>
                </c:pt>
                <c:pt idx="164885">
                  <c:v>93188</c:v>
                </c:pt>
                <c:pt idx="164886">
                  <c:v>93188</c:v>
                </c:pt>
                <c:pt idx="164887">
                  <c:v>93188</c:v>
                </c:pt>
                <c:pt idx="164888">
                  <c:v>93188</c:v>
                </c:pt>
                <c:pt idx="164889">
                  <c:v>93188</c:v>
                </c:pt>
                <c:pt idx="164890">
                  <c:v>93188</c:v>
                </c:pt>
                <c:pt idx="164891">
                  <c:v>93188</c:v>
                </c:pt>
                <c:pt idx="164892">
                  <c:v>93188</c:v>
                </c:pt>
                <c:pt idx="164893">
                  <c:v>93188</c:v>
                </c:pt>
                <c:pt idx="164894">
                  <c:v>93188</c:v>
                </c:pt>
                <c:pt idx="164895">
                  <c:v>93188</c:v>
                </c:pt>
                <c:pt idx="164896">
                  <c:v>93188</c:v>
                </c:pt>
                <c:pt idx="164897">
                  <c:v>93188</c:v>
                </c:pt>
                <c:pt idx="164898">
                  <c:v>93188</c:v>
                </c:pt>
                <c:pt idx="164899">
                  <c:v>93188</c:v>
                </c:pt>
                <c:pt idx="164900">
                  <c:v>93188</c:v>
                </c:pt>
                <c:pt idx="164901">
                  <c:v>93188</c:v>
                </c:pt>
                <c:pt idx="164902">
                  <c:v>93188</c:v>
                </c:pt>
                <c:pt idx="164903">
                  <c:v>93188</c:v>
                </c:pt>
                <c:pt idx="164904">
                  <c:v>93188</c:v>
                </c:pt>
                <c:pt idx="164905">
                  <c:v>93188</c:v>
                </c:pt>
                <c:pt idx="164906">
                  <c:v>93188</c:v>
                </c:pt>
                <c:pt idx="164907">
                  <c:v>93188</c:v>
                </c:pt>
                <c:pt idx="164908">
                  <c:v>93188</c:v>
                </c:pt>
                <c:pt idx="164909">
                  <c:v>93188</c:v>
                </c:pt>
                <c:pt idx="164910">
                  <c:v>93188</c:v>
                </c:pt>
                <c:pt idx="164911">
                  <c:v>93188</c:v>
                </c:pt>
                <c:pt idx="164912">
                  <c:v>93188</c:v>
                </c:pt>
                <c:pt idx="164913">
                  <c:v>93188</c:v>
                </c:pt>
                <c:pt idx="164914">
                  <c:v>93188</c:v>
                </c:pt>
                <c:pt idx="164915">
                  <c:v>93188</c:v>
                </c:pt>
                <c:pt idx="164916">
                  <c:v>93188</c:v>
                </c:pt>
                <c:pt idx="164917">
                  <c:v>93188</c:v>
                </c:pt>
                <c:pt idx="164918">
                  <c:v>93188</c:v>
                </c:pt>
                <c:pt idx="164919">
                  <c:v>93188</c:v>
                </c:pt>
                <c:pt idx="164920">
                  <c:v>93188</c:v>
                </c:pt>
                <c:pt idx="164921">
                  <c:v>93188</c:v>
                </c:pt>
                <c:pt idx="164922">
                  <c:v>93188</c:v>
                </c:pt>
                <c:pt idx="164923">
                  <c:v>93188</c:v>
                </c:pt>
                <c:pt idx="164924">
                  <c:v>93188</c:v>
                </c:pt>
                <c:pt idx="164925">
                  <c:v>93188</c:v>
                </c:pt>
                <c:pt idx="164926">
                  <c:v>93188</c:v>
                </c:pt>
                <c:pt idx="164927">
                  <c:v>93188</c:v>
                </c:pt>
                <c:pt idx="164928">
                  <c:v>93188</c:v>
                </c:pt>
                <c:pt idx="164929">
                  <c:v>93188</c:v>
                </c:pt>
                <c:pt idx="164930">
                  <c:v>93188</c:v>
                </c:pt>
                <c:pt idx="164931">
                  <c:v>93188</c:v>
                </c:pt>
                <c:pt idx="164932">
                  <c:v>93188</c:v>
                </c:pt>
                <c:pt idx="164933">
                  <c:v>93188</c:v>
                </c:pt>
                <c:pt idx="164934">
                  <c:v>93188</c:v>
                </c:pt>
                <c:pt idx="164935">
                  <c:v>93188</c:v>
                </c:pt>
                <c:pt idx="164936">
                  <c:v>93188</c:v>
                </c:pt>
                <c:pt idx="164937">
                  <c:v>93188</c:v>
                </c:pt>
                <c:pt idx="164938">
                  <c:v>93188</c:v>
                </c:pt>
                <c:pt idx="164939">
                  <c:v>93188</c:v>
                </c:pt>
                <c:pt idx="164940">
                  <c:v>93188</c:v>
                </c:pt>
                <c:pt idx="164941">
                  <c:v>93188</c:v>
                </c:pt>
                <c:pt idx="164942">
                  <c:v>93188</c:v>
                </c:pt>
                <c:pt idx="164943">
                  <c:v>93188</c:v>
                </c:pt>
                <c:pt idx="164944">
                  <c:v>93188</c:v>
                </c:pt>
                <c:pt idx="164945">
                  <c:v>93188</c:v>
                </c:pt>
                <c:pt idx="164946">
                  <c:v>93188</c:v>
                </c:pt>
                <c:pt idx="164947">
                  <c:v>93188</c:v>
                </c:pt>
                <c:pt idx="164948">
                  <c:v>93188</c:v>
                </c:pt>
                <c:pt idx="164949">
                  <c:v>93188</c:v>
                </c:pt>
                <c:pt idx="164950">
                  <c:v>93188</c:v>
                </c:pt>
                <c:pt idx="164951">
                  <c:v>93188</c:v>
                </c:pt>
                <c:pt idx="164952">
                  <c:v>93188</c:v>
                </c:pt>
                <c:pt idx="164953">
                  <c:v>93188</c:v>
                </c:pt>
                <c:pt idx="164954">
                  <c:v>93188</c:v>
                </c:pt>
                <c:pt idx="164955">
                  <c:v>93188</c:v>
                </c:pt>
                <c:pt idx="164956">
                  <c:v>93188</c:v>
                </c:pt>
                <c:pt idx="164957">
                  <c:v>93188</c:v>
                </c:pt>
                <c:pt idx="164958">
                  <c:v>93188</c:v>
                </c:pt>
                <c:pt idx="164959">
                  <c:v>93188</c:v>
                </c:pt>
                <c:pt idx="164960">
                  <c:v>93188</c:v>
                </c:pt>
                <c:pt idx="164961">
                  <c:v>93188</c:v>
                </c:pt>
                <c:pt idx="164962">
                  <c:v>93188</c:v>
                </c:pt>
                <c:pt idx="164963">
                  <c:v>93188</c:v>
                </c:pt>
                <c:pt idx="164964">
                  <c:v>93188</c:v>
                </c:pt>
                <c:pt idx="164965">
                  <c:v>93188</c:v>
                </c:pt>
                <c:pt idx="164966">
                  <c:v>93188</c:v>
                </c:pt>
                <c:pt idx="164967">
                  <c:v>93188</c:v>
                </c:pt>
                <c:pt idx="164968">
                  <c:v>93188</c:v>
                </c:pt>
                <c:pt idx="164969">
                  <c:v>93188</c:v>
                </c:pt>
                <c:pt idx="164970">
                  <c:v>93188</c:v>
                </c:pt>
                <c:pt idx="164971">
                  <c:v>93188</c:v>
                </c:pt>
                <c:pt idx="164972">
                  <c:v>93188</c:v>
                </c:pt>
                <c:pt idx="164973">
                  <c:v>93188</c:v>
                </c:pt>
                <c:pt idx="164974">
                  <c:v>93188</c:v>
                </c:pt>
                <c:pt idx="164975">
                  <c:v>93188</c:v>
                </c:pt>
                <c:pt idx="164976">
                  <c:v>93188</c:v>
                </c:pt>
                <c:pt idx="164977">
                  <c:v>93188</c:v>
                </c:pt>
                <c:pt idx="164978">
                  <c:v>93188</c:v>
                </c:pt>
                <c:pt idx="164979">
                  <c:v>93188</c:v>
                </c:pt>
                <c:pt idx="164980">
                  <c:v>93188</c:v>
                </c:pt>
                <c:pt idx="164981">
                  <c:v>93188</c:v>
                </c:pt>
                <c:pt idx="164982">
                  <c:v>93188</c:v>
                </c:pt>
                <c:pt idx="164983">
                  <c:v>93188</c:v>
                </c:pt>
                <c:pt idx="164984">
                  <c:v>93188</c:v>
                </c:pt>
                <c:pt idx="164985">
                  <c:v>93188</c:v>
                </c:pt>
                <c:pt idx="164986">
                  <c:v>93188</c:v>
                </c:pt>
                <c:pt idx="164987">
                  <c:v>93188</c:v>
                </c:pt>
                <c:pt idx="164988">
                  <c:v>93188</c:v>
                </c:pt>
                <c:pt idx="164989">
                  <c:v>93188</c:v>
                </c:pt>
                <c:pt idx="164990">
                  <c:v>93188</c:v>
                </c:pt>
                <c:pt idx="164991">
                  <c:v>93188</c:v>
                </c:pt>
                <c:pt idx="164992">
                  <c:v>93188</c:v>
                </c:pt>
                <c:pt idx="164993">
                  <c:v>93188</c:v>
                </c:pt>
                <c:pt idx="164994">
                  <c:v>93188</c:v>
                </c:pt>
                <c:pt idx="164995">
                  <c:v>93188</c:v>
                </c:pt>
                <c:pt idx="164996">
                  <c:v>93188</c:v>
                </c:pt>
                <c:pt idx="164997">
                  <c:v>93188</c:v>
                </c:pt>
                <c:pt idx="164998">
                  <c:v>93188</c:v>
                </c:pt>
                <c:pt idx="164999">
                  <c:v>93188</c:v>
                </c:pt>
                <c:pt idx="165000">
                  <c:v>93188</c:v>
                </c:pt>
                <c:pt idx="165001">
                  <c:v>93188</c:v>
                </c:pt>
                <c:pt idx="165002">
                  <c:v>93188</c:v>
                </c:pt>
                <c:pt idx="165003">
                  <c:v>93188</c:v>
                </c:pt>
                <c:pt idx="165004">
                  <c:v>93188</c:v>
                </c:pt>
                <c:pt idx="165005">
                  <c:v>93188</c:v>
                </c:pt>
                <c:pt idx="165006">
                  <c:v>93188</c:v>
                </c:pt>
                <c:pt idx="165007">
                  <c:v>93188</c:v>
                </c:pt>
                <c:pt idx="165008">
                  <c:v>93188</c:v>
                </c:pt>
                <c:pt idx="165009">
                  <c:v>93188</c:v>
                </c:pt>
                <c:pt idx="165010">
                  <c:v>93188</c:v>
                </c:pt>
                <c:pt idx="165011">
                  <c:v>93188</c:v>
                </c:pt>
                <c:pt idx="165012">
                  <c:v>93188</c:v>
                </c:pt>
                <c:pt idx="165013">
                  <c:v>93188</c:v>
                </c:pt>
                <c:pt idx="165014">
                  <c:v>93188</c:v>
                </c:pt>
                <c:pt idx="165015">
                  <c:v>93188</c:v>
                </c:pt>
                <c:pt idx="165016">
                  <c:v>93188</c:v>
                </c:pt>
                <c:pt idx="165017">
                  <c:v>93188</c:v>
                </c:pt>
                <c:pt idx="165018">
                  <c:v>93188</c:v>
                </c:pt>
                <c:pt idx="165019">
                  <c:v>93188</c:v>
                </c:pt>
                <c:pt idx="165020">
                  <c:v>93188</c:v>
                </c:pt>
                <c:pt idx="165021">
                  <c:v>93188</c:v>
                </c:pt>
                <c:pt idx="165022">
                  <c:v>93188</c:v>
                </c:pt>
                <c:pt idx="165023">
                  <c:v>93188</c:v>
                </c:pt>
                <c:pt idx="165024">
                  <c:v>93188</c:v>
                </c:pt>
                <c:pt idx="165025">
                  <c:v>93188</c:v>
                </c:pt>
                <c:pt idx="165026">
                  <c:v>93188</c:v>
                </c:pt>
                <c:pt idx="165027">
                  <c:v>93188</c:v>
                </c:pt>
                <c:pt idx="165028">
                  <c:v>93188</c:v>
                </c:pt>
                <c:pt idx="165029">
                  <c:v>93188</c:v>
                </c:pt>
                <c:pt idx="165030">
                  <c:v>93188</c:v>
                </c:pt>
                <c:pt idx="165031">
                  <c:v>93188</c:v>
                </c:pt>
                <c:pt idx="165032">
                  <c:v>93188</c:v>
                </c:pt>
                <c:pt idx="165033">
                  <c:v>93188</c:v>
                </c:pt>
                <c:pt idx="165034">
                  <c:v>93188</c:v>
                </c:pt>
                <c:pt idx="165035">
                  <c:v>93188</c:v>
                </c:pt>
                <c:pt idx="165036">
                  <c:v>93188</c:v>
                </c:pt>
                <c:pt idx="165037">
                  <c:v>93188</c:v>
                </c:pt>
                <c:pt idx="165038">
                  <c:v>93188</c:v>
                </c:pt>
                <c:pt idx="165039">
                  <c:v>93188</c:v>
                </c:pt>
                <c:pt idx="165040">
                  <c:v>93188</c:v>
                </c:pt>
                <c:pt idx="165041">
                  <c:v>93188</c:v>
                </c:pt>
                <c:pt idx="165042">
                  <c:v>93188</c:v>
                </c:pt>
                <c:pt idx="165043">
                  <c:v>93188</c:v>
                </c:pt>
                <c:pt idx="165044">
                  <c:v>93188</c:v>
                </c:pt>
                <c:pt idx="165045">
                  <c:v>93188</c:v>
                </c:pt>
                <c:pt idx="165046">
                  <c:v>93188</c:v>
                </c:pt>
                <c:pt idx="165047">
                  <c:v>93188</c:v>
                </c:pt>
                <c:pt idx="165048">
                  <c:v>93188</c:v>
                </c:pt>
                <c:pt idx="165049">
                  <c:v>93188</c:v>
                </c:pt>
                <c:pt idx="165050">
                  <c:v>93188</c:v>
                </c:pt>
                <c:pt idx="165051">
                  <c:v>93188</c:v>
                </c:pt>
                <c:pt idx="165052">
                  <c:v>93188</c:v>
                </c:pt>
                <c:pt idx="165053">
                  <c:v>93188</c:v>
                </c:pt>
                <c:pt idx="165054">
                  <c:v>93188</c:v>
                </c:pt>
                <c:pt idx="165055">
                  <c:v>93188</c:v>
                </c:pt>
                <c:pt idx="165056">
                  <c:v>93188</c:v>
                </c:pt>
                <c:pt idx="165057">
                  <c:v>93188</c:v>
                </c:pt>
                <c:pt idx="165058">
                  <c:v>93188</c:v>
                </c:pt>
                <c:pt idx="165059">
                  <c:v>93188</c:v>
                </c:pt>
                <c:pt idx="165060">
                  <c:v>93188</c:v>
                </c:pt>
                <c:pt idx="165061">
                  <c:v>93188</c:v>
                </c:pt>
                <c:pt idx="165062">
                  <c:v>93188</c:v>
                </c:pt>
                <c:pt idx="165063">
                  <c:v>93188</c:v>
                </c:pt>
                <c:pt idx="165064">
                  <c:v>93188</c:v>
                </c:pt>
                <c:pt idx="165065">
                  <c:v>93188</c:v>
                </c:pt>
                <c:pt idx="165066">
                  <c:v>93188</c:v>
                </c:pt>
                <c:pt idx="165067">
                  <c:v>93188</c:v>
                </c:pt>
                <c:pt idx="165068">
                  <c:v>93188</c:v>
                </c:pt>
                <c:pt idx="165069">
                  <c:v>93188</c:v>
                </c:pt>
                <c:pt idx="165070">
                  <c:v>93188</c:v>
                </c:pt>
                <c:pt idx="165071">
                  <c:v>93188</c:v>
                </c:pt>
                <c:pt idx="165072">
                  <c:v>93188</c:v>
                </c:pt>
                <c:pt idx="165073">
                  <c:v>93188</c:v>
                </c:pt>
                <c:pt idx="165074">
                  <c:v>93188</c:v>
                </c:pt>
                <c:pt idx="165075">
                  <c:v>93188</c:v>
                </c:pt>
                <c:pt idx="165076">
                  <c:v>93188</c:v>
                </c:pt>
                <c:pt idx="165077">
                  <c:v>93188</c:v>
                </c:pt>
                <c:pt idx="165078">
                  <c:v>93188</c:v>
                </c:pt>
                <c:pt idx="165079">
                  <c:v>93188</c:v>
                </c:pt>
                <c:pt idx="165080">
                  <c:v>93188</c:v>
                </c:pt>
                <c:pt idx="165081">
                  <c:v>93188</c:v>
                </c:pt>
                <c:pt idx="165082">
                  <c:v>93188</c:v>
                </c:pt>
                <c:pt idx="165083">
                  <c:v>93188</c:v>
                </c:pt>
                <c:pt idx="165084">
                  <c:v>93188</c:v>
                </c:pt>
                <c:pt idx="165085">
                  <c:v>93188</c:v>
                </c:pt>
                <c:pt idx="165086">
                  <c:v>93188</c:v>
                </c:pt>
                <c:pt idx="165087">
                  <c:v>93188</c:v>
                </c:pt>
                <c:pt idx="165088">
                  <c:v>93188</c:v>
                </c:pt>
                <c:pt idx="165089">
                  <c:v>93188</c:v>
                </c:pt>
                <c:pt idx="165090">
                  <c:v>93188</c:v>
                </c:pt>
                <c:pt idx="165091">
                  <c:v>93188</c:v>
                </c:pt>
                <c:pt idx="165092">
                  <c:v>93188</c:v>
                </c:pt>
                <c:pt idx="165093">
                  <c:v>93188</c:v>
                </c:pt>
                <c:pt idx="165094">
                  <c:v>93188</c:v>
                </c:pt>
                <c:pt idx="165095">
                  <c:v>93188</c:v>
                </c:pt>
                <c:pt idx="165096">
                  <c:v>93188</c:v>
                </c:pt>
                <c:pt idx="165097">
                  <c:v>93188</c:v>
                </c:pt>
                <c:pt idx="165098">
                  <c:v>93188</c:v>
                </c:pt>
                <c:pt idx="165099">
                  <c:v>93188</c:v>
                </c:pt>
                <c:pt idx="165100">
                  <c:v>93188</c:v>
                </c:pt>
                <c:pt idx="165101">
                  <c:v>93188</c:v>
                </c:pt>
                <c:pt idx="165102">
                  <c:v>93188</c:v>
                </c:pt>
                <c:pt idx="165103">
                  <c:v>93188</c:v>
                </c:pt>
                <c:pt idx="165104">
                  <c:v>93188</c:v>
                </c:pt>
                <c:pt idx="165105">
                  <c:v>93188</c:v>
                </c:pt>
                <c:pt idx="165106">
                  <c:v>93188</c:v>
                </c:pt>
                <c:pt idx="165107">
                  <c:v>93188</c:v>
                </c:pt>
                <c:pt idx="165108">
                  <c:v>93188</c:v>
                </c:pt>
                <c:pt idx="165109">
                  <c:v>93188</c:v>
                </c:pt>
                <c:pt idx="165110">
                  <c:v>93188</c:v>
                </c:pt>
                <c:pt idx="165111">
                  <c:v>93188</c:v>
                </c:pt>
                <c:pt idx="165112">
                  <c:v>93188</c:v>
                </c:pt>
                <c:pt idx="165113">
                  <c:v>93188</c:v>
                </c:pt>
                <c:pt idx="165114">
                  <c:v>93188</c:v>
                </c:pt>
                <c:pt idx="165115">
                  <c:v>93188</c:v>
                </c:pt>
                <c:pt idx="165116">
                  <c:v>93188</c:v>
                </c:pt>
                <c:pt idx="165117">
                  <c:v>93188</c:v>
                </c:pt>
                <c:pt idx="165118">
                  <c:v>93188</c:v>
                </c:pt>
                <c:pt idx="165119">
                  <c:v>93188</c:v>
                </c:pt>
                <c:pt idx="165120">
                  <c:v>93188</c:v>
                </c:pt>
                <c:pt idx="165121">
                  <c:v>93188</c:v>
                </c:pt>
                <c:pt idx="165122">
                  <c:v>93188</c:v>
                </c:pt>
                <c:pt idx="165123">
                  <c:v>93188</c:v>
                </c:pt>
                <c:pt idx="165124">
                  <c:v>93188</c:v>
                </c:pt>
                <c:pt idx="165125">
                  <c:v>93188</c:v>
                </c:pt>
                <c:pt idx="165126">
                  <c:v>93188</c:v>
                </c:pt>
                <c:pt idx="165127">
                  <c:v>93188</c:v>
                </c:pt>
                <c:pt idx="165128">
                  <c:v>93188</c:v>
                </c:pt>
                <c:pt idx="165129">
                  <c:v>93188</c:v>
                </c:pt>
                <c:pt idx="165130">
                  <c:v>93188</c:v>
                </c:pt>
                <c:pt idx="165131">
                  <c:v>93188</c:v>
                </c:pt>
                <c:pt idx="165132">
                  <c:v>93188</c:v>
                </c:pt>
                <c:pt idx="165133">
                  <c:v>93188</c:v>
                </c:pt>
                <c:pt idx="165134">
                  <c:v>93188</c:v>
                </c:pt>
                <c:pt idx="165135">
                  <c:v>93188</c:v>
                </c:pt>
                <c:pt idx="165136">
                  <c:v>93188</c:v>
                </c:pt>
                <c:pt idx="165137">
                  <c:v>93188</c:v>
                </c:pt>
                <c:pt idx="165138">
                  <c:v>93188</c:v>
                </c:pt>
                <c:pt idx="165139">
                  <c:v>93188</c:v>
                </c:pt>
                <c:pt idx="165140">
                  <c:v>93188</c:v>
                </c:pt>
                <c:pt idx="165141">
                  <c:v>93188</c:v>
                </c:pt>
                <c:pt idx="165142">
                  <c:v>93188</c:v>
                </c:pt>
                <c:pt idx="165143">
                  <c:v>93188</c:v>
                </c:pt>
                <c:pt idx="165144">
                  <c:v>93188</c:v>
                </c:pt>
                <c:pt idx="165145">
                  <c:v>93188</c:v>
                </c:pt>
                <c:pt idx="165146">
                  <c:v>93188</c:v>
                </c:pt>
                <c:pt idx="165147">
                  <c:v>93188</c:v>
                </c:pt>
                <c:pt idx="165148">
                  <c:v>93188</c:v>
                </c:pt>
                <c:pt idx="165149">
                  <c:v>93188</c:v>
                </c:pt>
                <c:pt idx="165150">
                  <c:v>93188</c:v>
                </c:pt>
                <c:pt idx="165151">
                  <c:v>93188</c:v>
                </c:pt>
                <c:pt idx="165152">
                  <c:v>93188</c:v>
                </c:pt>
                <c:pt idx="165153">
                  <c:v>93188</c:v>
                </c:pt>
                <c:pt idx="165154">
                  <c:v>93188</c:v>
                </c:pt>
                <c:pt idx="165155">
                  <c:v>93188</c:v>
                </c:pt>
                <c:pt idx="165156">
                  <c:v>93188</c:v>
                </c:pt>
                <c:pt idx="165157">
                  <c:v>93188</c:v>
                </c:pt>
                <c:pt idx="165158">
                  <c:v>93188</c:v>
                </c:pt>
                <c:pt idx="165159">
                  <c:v>93188</c:v>
                </c:pt>
                <c:pt idx="165160">
                  <c:v>93188</c:v>
                </c:pt>
                <c:pt idx="165161">
                  <c:v>93188</c:v>
                </c:pt>
                <c:pt idx="165162">
                  <c:v>93188</c:v>
                </c:pt>
                <c:pt idx="165163">
                  <c:v>93188</c:v>
                </c:pt>
                <c:pt idx="165164">
                  <c:v>93188</c:v>
                </c:pt>
                <c:pt idx="165165">
                  <c:v>93188</c:v>
                </c:pt>
                <c:pt idx="165166">
                  <c:v>93188</c:v>
                </c:pt>
                <c:pt idx="165167">
                  <c:v>93188</c:v>
                </c:pt>
                <c:pt idx="165168">
                  <c:v>93188</c:v>
                </c:pt>
                <c:pt idx="165169">
                  <c:v>93188</c:v>
                </c:pt>
                <c:pt idx="165170">
                  <c:v>93188</c:v>
                </c:pt>
                <c:pt idx="165171">
                  <c:v>93188</c:v>
                </c:pt>
                <c:pt idx="165172">
                  <c:v>93188</c:v>
                </c:pt>
                <c:pt idx="165173">
                  <c:v>93188</c:v>
                </c:pt>
                <c:pt idx="165174">
                  <c:v>93188</c:v>
                </c:pt>
                <c:pt idx="165175">
                  <c:v>93188</c:v>
                </c:pt>
                <c:pt idx="165176">
                  <c:v>93188</c:v>
                </c:pt>
                <c:pt idx="165177">
                  <c:v>93188</c:v>
                </c:pt>
                <c:pt idx="165178">
                  <c:v>93188</c:v>
                </c:pt>
                <c:pt idx="165179">
                  <c:v>93188</c:v>
                </c:pt>
                <c:pt idx="165180">
                  <c:v>93188</c:v>
                </c:pt>
                <c:pt idx="165181">
                  <c:v>93188</c:v>
                </c:pt>
                <c:pt idx="165182">
                  <c:v>93188</c:v>
                </c:pt>
                <c:pt idx="165183">
                  <c:v>93188</c:v>
                </c:pt>
                <c:pt idx="165184">
                  <c:v>93188</c:v>
                </c:pt>
                <c:pt idx="165185">
                  <c:v>93188</c:v>
                </c:pt>
                <c:pt idx="165186">
                  <c:v>93188</c:v>
                </c:pt>
                <c:pt idx="165187">
                  <c:v>93188</c:v>
                </c:pt>
                <c:pt idx="165188">
                  <c:v>93188</c:v>
                </c:pt>
                <c:pt idx="165189">
                  <c:v>93188</c:v>
                </c:pt>
                <c:pt idx="165190">
                  <c:v>93188</c:v>
                </c:pt>
                <c:pt idx="165191">
                  <c:v>93188</c:v>
                </c:pt>
                <c:pt idx="165192">
                  <c:v>93188</c:v>
                </c:pt>
                <c:pt idx="165193">
                  <c:v>93188</c:v>
                </c:pt>
                <c:pt idx="165194">
                  <c:v>93188</c:v>
                </c:pt>
                <c:pt idx="165195">
                  <c:v>93188</c:v>
                </c:pt>
                <c:pt idx="165196">
                  <c:v>93188</c:v>
                </c:pt>
                <c:pt idx="165197">
                  <c:v>93188</c:v>
                </c:pt>
                <c:pt idx="165198">
                  <c:v>93188</c:v>
                </c:pt>
                <c:pt idx="165199">
                  <c:v>93188</c:v>
                </c:pt>
                <c:pt idx="165200">
                  <c:v>93188</c:v>
                </c:pt>
                <c:pt idx="165201">
                  <c:v>93188</c:v>
                </c:pt>
                <c:pt idx="165202">
                  <c:v>93188</c:v>
                </c:pt>
                <c:pt idx="165203">
                  <c:v>93188</c:v>
                </c:pt>
                <c:pt idx="165204">
                  <c:v>93188</c:v>
                </c:pt>
                <c:pt idx="165205">
                  <c:v>93188</c:v>
                </c:pt>
                <c:pt idx="165206">
                  <c:v>93188</c:v>
                </c:pt>
                <c:pt idx="165207">
                  <c:v>93188</c:v>
                </c:pt>
                <c:pt idx="165208">
                  <c:v>93188</c:v>
                </c:pt>
                <c:pt idx="165209">
                  <c:v>93188</c:v>
                </c:pt>
                <c:pt idx="165210">
                  <c:v>93188</c:v>
                </c:pt>
                <c:pt idx="165211">
                  <c:v>93188</c:v>
                </c:pt>
                <c:pt idx="165212">
                  <c:v>93188</c:v>
                </c:pt>
                <c:pt idx="165213">
                  <c:v>93188</c:v>
                </c:pt>
                <c:pt idx="165214">
                  <c:v>93188</c:v>
                </c:pt>
                <c:pt idx="165215">
                  <c:v>93188</c:v>
                </c:pt>
                <c:pt idx="165216">
                  <c:v>93188</c:v>
                </c:pt>
                <c:pt idx="165217">
                  <c:v>93188</c:v>
                </c:pt>
                <c:pt idx="165218">
                  <c:v>93188</c:v>
                </c:pt>
                <c:pt idx="165219">
                  <c:v>93188</c:v>
                </c:pt>
                <c:pt idx="165220">
                  <c:v>93188</c:v>
                </c:pt>
                <c:pt idx="165221">
                  <c:v>93188</c:v>
                </c:pt>
                <c:pt idx="165222">
                  <c:v>93188</c:v>
                </c:pt>
                <c:pt idx="165223">
                  <c:v>93188</c:v>
                </c:pt>
                <c:pt idx="165224">
                  <c:v>93188</c:v>
                </c:pt>
                <c:pt idx="165225">
                  <c:v>93188</c:v>
                </c:pt>
                <c:pt idx="165226">
                  <c:v>93188</c:v>
                </c:pt>
                <c:pt idx="165227">
                  <c:v>93188</c:v>
                </c:pt>
                <c:pt idx="165228">
                  <c:v>93188</c:v>
                </c:pt>
                <c:pt idx="165229">
                  <c:v>93188</c:v>
                </c:pt>
                <c:pt idx="165230">
                  <c:v>93188</c:v>
                </c:pt>
                <c:pt idx="165231">
                  <c:v>93188</c:v>
                </c:pt>
                <c:pt idx="165232">
                  <c:v>93188</c:v>
                </c:pt>
                <c:pt idx="165233">
                  <c:v>93188</c:v>
                </c:pt>
                <c:pt idx="165234">
                  <c:v>93188</c:v>
                </c:pt>
                <c:pt idx="165235">
                  <c:v>93188</c:v>
                </c:pt>
                <c:pt idx="165236">
                  <c:v>93188</c:v>
                </c:pt>
                <c:pt idx="165237">
                  <c:v>93188</c:v>
                </c:pt>
                <c:pt idx="165238">
                  <c:v>93188</c:v>
                </c:pt>
                <c:pt idx="165239">
                  <c:v>93188</c:v>
                </c:pt>
                <c:pt idx="165240">
                  <c:v>93188</c:v>
                </c:pt>
                <c:pt idx="165241">
                  <c:v>93188</c:v>
                </c:pt>
                <c:pt idx="165242">
                  <c:v>93188</c:v>
                </c:pt>
                <c:pt idx="165243">
                  <c:v>93188</c:v>
                </c:pt>
                <c:pt idx="165244">
                  <c:v>93188</c:v>
                </c:pt>
                <c:pt idx="165245">
                  <c:v>93188</c:v>
                </c:pt>
                <c:pt idx="165246">
                  <c:v>93188</c:v>
                </c:pt>
                <c:pt idx="165247">
                  <c:v>93188</c:v>
                </c:pt>
                <c:pt idx="165248">
                  <c:v>93188</c:v>
                </c:pt>
                <c:pt idx="165249">
                  <c:v>93188</c:v>
                </c:pt>
                <c:pt idx="165250">
                  <c:v>93188</c:v>
                </c:pt>
                <c:pt idx="165251">
                  <c:v>93188</c:v>
                </c:pt>
                <c:pt idx="165252">
                  <c:v>93188</c:v>
                </c:pt>
                <c:pt idx="165253">
                  <c:v>93188</c:v>
                </c:pt>
                <c:pt idx="165254">
                  <c:v>93188</c:v>
                </c:pt>
                <c:pt idx="165255">
                  <c:v>93188</c:v>
                </c:pt>
                <c:pt idx="165256">
                  <c:v>93188</c:v>
                </c:pt>
                <c:pt idx="165257">
                  <c:v>93188</c:v>
                </c:pt>
                <c:pt idx="165258">
                  <c:v>93188</c:v>
                </c:pt>
                <c:pt idx="165259">
                  <c:v>93188</c:v>
                </c:pt>
                <c:pt idx="165260">
                  <c:v>93188</c:v>
                </c:pt>
                <c:pt idx="165261">
                  <c:v>93188</c:v>
                </c:pt>
                <c:pt idx="165262">
                  <c:v>93188</c:v>
                </c:pt>
                <c:pt idx="165263">
                  <c:v>93188</c:v>
                </c:pt>
                <c:pt idx="165264">
                  <c:v>93188</c:v>
                </c:pt>
                <c:pt idx="165265">
                  <c:v>93188</c:v>
                </c:pt>
                <c:pt idx="165266">
                  <c:v>93188</c:v>
                </c:pt>
                <c:pt idx="165267">
                  <c:v>93188</c:v>
                </c:pt>
                <c:pt idx="165268">
                  <c:v>93188</c:v>
                </c:pt>
                <c:pt idx="165269">
                  <c:v>93188</c:v>
                </c:pt>
                <c:pt idx="165270">
                  <c:v>93188</c:v>
                </c:pt>
                <c:pt idx="165271">
                  <c:v>93188</c:v>
                </c:pt>
                <c:pt idx="165272">
                  <c:v>93188</c:v>
                </c:pt>
                <c:pt idx="165273">
                  <c:v>93188</c:v>
                </c:pt>
                <c:pt idx="165274">
                  <c:v>93188</c:v>
                </c:pt>
                <c:pt idx="165275">
                  <c:v>93188</c:v>
                </c:pt>
                <c:pt idx="165276">
                  <c:v>93188</c:v>
                </c:pt>
                <c:pt idx="165277">
                  <c:v>93188</c:v>
                </c:pt>
                <c:pt idx="165278">
                  <c:v>93188</c:v>
                </c:pt>
                <c:pt idx="165279">
                  <c:v>93188</c:v>
                </c:pt>
                <c:pt idx="165280">
                  <c:v>93188</c:v>
                </c:pt>
                <c:pt idx="165281">
                  <c:v>93188</c:v>
                </c:pt>
                <c:pt idx="165282">
                  <c:v>93188</c:v>
                </c:pt>
                <c:pt idx="165283">
                  <c:v>93188</c:v>
                </c:pt>
                <c:pt idx="165284">
                  <c:v>93188</c:v>
                </c:pt>
                <c:pt idx="165285">
                  <c:v>93188</c:v>
                </c:pt>
                <c:pt idx="165286">
                  <c:v>93188</c:v>
                </c:pt>
                <c:pt idx="165287">
                  <c:v>93188</c:v>
                </c:pt>
                <c:pt idx="165288">
                  <c:v>93188</c:v>
                </c:pt>
                <c:pt idx="165289">
                  <c:v>93188</c:v>
                </c:pt>
                <c:pt idx="165290">
                  <c:v>93188</c:v>
                </c:pt>
                <c:pt idx="165291">
                  <c:v>93188</c:v>
                </c:pt>
                <c:pt idx="165292">
                  <c:v>93188</c:v>
                </c:pt>
                <c:pt idx="165293">
                  <c:v>93188</c:v>
                </c:pt>
                <c:pt idx="165294">
                  <c:v>93188</c:v>
                </c:pt>
                <c:pt idx="165295">
                  <c:v>93188</c:v>
                </c:pt>
                <c:pt idx="165296">
                  <c:v>93188</c:v>
                </c:pt>
                <c:pt idx="165297">
                  <c:v>93188</c:v>
                </c:pt>
                <c:pt idx="165298">
                  <c:v>93188</c:v>
                </c:pt>
                <c:pt idx="165299">
                  <c:v>93188</c:v>
                </c:pt>
                <c:pt idx="165300">
                  <c:v>93188</c:v>
                </c:pt>
                <c:pt idx="165301">
                  <c:v>93188</c:v>
                </c:pt>
                <c:pt idx="165302">
                  <c:v>93188</c:v>
                </c:pt>
                <c:pt idx="165303">
                  <c:v>93188</c:v>
                </c:pt>
                <c:pt idx="165304">
                  <c:v>93188</c:v>
                </c:pt>
                <c:pt idx="165305">
                  <c:v>93188</c:v>
                </c:pt>
                <c:pt idx="165306">
                  <c:v>93188</c:v>
                </c:pt>
                <c:pt idx="165307">
                  <c:v>93188</c:v>
                </c:pt>
                <c:pt idx="165308">
                  <c:v>93188</c:v>
                </c:pt>
                <c:pt idx="165309">
                  <c:v>93188</c:v>
                </c:pt>
                <c:pt idx="165310">
                  <c:v>93188</c:v>
                </c:pt>
                <c:pt idx="165311">
                  <c:v>93188</c:v>
                </c:pt>
                <c:pt idx="165312">
                  <c:v>93188</c:v>
                </c:pt>
                <c:pt idx="165313">
                  <c:v>93188</c:v>
                </c:pt>
                <c:pt idx="165314">
                  <c:v>93188</c:v>
                </c:pt>
                <c:pt idx="165315">
                  <c:v>93188</c:v>
                </c:pt>
                <c:pt idx="165316">
                  <c:v>93188</c:v>
                </c:pt>
                <c:pt idx="165317">
                  <c:v>93188</c:v>
                </c:pt>
                <c:pt idx="165318">
                  <c:v>93188</c:v>
                </c:pt>
                <c:pt idx="165319">
                  <c:v>93188</c:v>
                </c:pt>
                <c:pt idx="165320">
                  <c:v>93188</c:v>
                </c:pt>
                <c:pt idx="165321">
                  <c:v>93188</c:v>
                </c:pt>
                <c:pt idx="165322">
                  <c:v>93188</c:v>
                </c:pt>
                <c:pt idx="165323">
                  <c:v>93188</c:v>
                </c:pt>
                <c:pt idx="165324">
                  <c:v>93188</c:v>
                </c:pt>
                <c:pt idx="165325">
                  <c:v>93188</c:v>
                </c:pt>
                <c:pt idx="165326">
                  <c:v>93188</c:v>
                </c:pt>
                <c:pt idx="165327">
                  <c:v>93188</c:v>
                </c:pt>
                <c:pt idx="165328">
                  <c:v>93188</c:v>
                </c:pt>
                <c:pt idx="165329">
                  <c:v>93188</c:v>
                </c:pt>
                <c:pt idx="165330">
                  <c:v>93188</c:v>
                </c:pt>
                <c:pt idx="165331">
                  <c:v>93188</c:v>
                </c:pt>
                <c:pt idx="165332">
                  <c:v>93188</c:v>
                </c:pt>
                <c:pt idx="165333">
                  <c:v>93188</c:v>
                </c:pt>
                <c:pt idx="165334">
                  <c:v>93188</c:v>
                </c:pt>
                <c:pt idx="165335">
                  <c:v>93188</c:v>
                </c:pt>
                <c:pt idx="165336">
                  <c:v>93188</c:v>
                </c:pt>
                <c:pt idx="165337">
                  <c:v>93188</c:v>
                </c:pt>
                <c:pt idx="165338">
                  <c:v>93188</c:v>
                </c:pt>
                <c:pt idx="165339">
                  <c:v>93188</c:v>
                </c:pt>
                <c:pt idx="165340">
                  <c:v>93188</c:v>
                </c:pt>
                <c:pt idx="165341">
                  <c:v>93188</c:v>
                </c:pt>
                <c:pt idx="165342">
                  <c:v>93188</c:v>
                </c:pt>
                <c:pt idx="165343">
                  <c:v>93188</c:v>
                </c:pt>
                <c:pt idx="165344">
                  <c:v>93188</c:v>
                </c:pt>
                <c:pt idx="165345">
                  <c:v>93188</c:v>
                </c:pt>
                <c:pt idx="165346">
                  <c:v>93188</c:v>
                </c:pt>
                <c:pt idx="165347">
                  <c:v>93188</c:v>
                </c:pt>
                <c:pt idx="165348">
                  <c:v>93188</c:v>
                </c:pt>
                <c:pt idx="165349">
                  <c:v>93188</c:v>
                </c:pt>
                <c:pt idx="165350">
                  <c:v>93188</c:v>
                </c:pt>
                <c:pt idx="165351">
                  <c:v>93188</c:v>
                </c:pt>
                <c:pt idx="165352">
                  <c:v>93188</c:v>
                </c:pt>
                <c:pt idx="165353">
                  <c:v>93188</c:v>
                </c:pt>
                <c:pt idx="165354">
                  <c:v>93188</c:v>
                </c:pt>
                <c:pt idx="165355">
                  <c:v>93188</c:v>
                </c:pt>
                <c:pt idx="165356">
                  <c:v>93188</c:v>
                </c:pt>
                <c:pt idx="165357">
                  <c:v>93188</c:v>
                </c:pt>
                <c:pt idx="165358">
                  <c:v>93188</c:v>
                </c:pt>
                <c:pt idx="165359">
                  <c:v>93188</c:v>
                </c:pt>
                <c:pt idx="165360">
                  <c:v>93188</c:v>
                </c:pt>
                <c:pt idx="165361">
                  <c:v>93188</c:v>
                </c:pt>
                <c:pt idx="165362">
                  <c:v>93188</c:v>
                </c:pt>
                <c:pt idx="165363">
                  <c:v>93188</c:v>
                </c:pt>
                <c:pt idx="165364">
                  <c:v>93188</c:v>
                </c:pt>
                <c:pt idx="165365">
                  <c:v>93188</c:v>
                </c:pt>
                <c:pt idx="165366">
                  <c:v>93188</c:v>
                </c:pt>
                <c:pt idx="165367">
                  <c:v>93188</c:v>
                </c:pt>
                <c:pt idx="165368">
                  <c:v>93188</c:v>
                </c:pt>
                <c:pt idx="165369">
                  <c:v>93188</c:v>
                </c:pt>
                <c:pt idx="165370">
                  <c:v>93188</c:v>
                </c:pt>
                <c:pt idx="165371">
                  <c:v>93188</c:v>
                </c:pt>
                <c:pt idx="165372">
                  <c:v>93188</c:v>
                </c:pt>
                <c:pt idx="165373">
                  <c:v>93188</c:v>
                </c:pt>
                <c:pt idx="165374">
                  <c:v>93188</c:v>
                </c:pt>
                <c:pt idx="165375">
                  <c:v>93188</c:v>
                </c:pt>
                <c:pt idx="165376">
                  <c:v>93188</c:v>
                </c:pt>
                <c:pt idx="165377">
                  <c:v>93188</c:v>
                </c:pt>
                <c:pt idx="165378">
                  <c:v>93188</c:v>
                </c:pt>
                <c:pt idx="165379">
                  <c:v>93188</c:v>
                </c:pt>
                <c:pt idx="165380">
                  <c:v>93188</c:v>
                </c:pt>
                <c:pt idx="165381">
                  <c:v>93188</c:v>
                </c:pt>
                <c:pt idx="165382">
                  <c:v>93188</c:v>
                </c:pt>
                <c:pt idx="165383">
                  <c:v>93188</c:v>
                </c:pt>
                <c:pt idx="165384">
                  <c:v>93188</c:v>
                </c:pt>
                <c:pt idx="165385">
                  <c:v>93188</c:v>
                </c:pt>
                <c:pt idx="165386">
                  <c:v>93188</c:v>
                </c:pt>
                <c:pt idx="165387">
                  <c:v>93188</c:v>
                </c:pt>
                <c:pt idx="165388">
                  <c:v>93188</c:v>
                </c:pt>
                <c:pt idx="165389">
                  <c:v>93188</c:v>
                </c:pt>
                <c:pt idx="165390">
                  <c:v>93188</c:v>
                </c:pt>
                <c:pt idx="165391">
                  <c:v>93188</c:v>
                </c:pt>
                <c:pt idx="165392">
                  <c:v>93188</c:v>
                </c:pt>
                <c:pt idx="165393">
                  <c:v>93188</c:v>
                </c:pt>
                <c:pt idx="165394">
                  <c:v>93188</c:v>
                </c:pt>
                <c:pt idx="165395">
                  <c:v>93188</c:v>
                </c:pt>
                <c:pt idx="165396">
                  <c:v>93188</c:v>
                </c:pt>
                <c:pt idx="165397">
                  <c:v>93188</c:v>
                </c:pt>
                <c:pt idx="165398">
                  <c:v>93188</c:v>
                </c:pt>
                <c:pt idx="165399">
                  <c:v>93188</c:v>
                </c:pt>
                <c:pt idx="165400">
                  <c:v>93188</c:v>
                </c:pt>
                <c:pt idx="165401">
                  <c:v>93188</c:v>
                </c:pt>
                <c:pt idx="165402">
                  <c:v>93188</c:v>
                </c:pt>
                <c:pt idx="165403">
                  <c:v>93188</c:v>
                </c:pt>
                <c:pt idx="165404">
                  <c:v>93188</c:v>
                </c:pt>
                <c:pt idx="165405">
                  <c:v>93188</c:v>
                </c:pt>
                <c:pt idx="165406">
                  <c:v>93188</c:v>
                </c:pt>
                <c:pt idx="165407">
                  <c:v>93188</c:v>
                </c:pt>
                <c:pt idx="165408">
                  <c:v>93188</c:v>
                </c:pt>
                <c:pt idx="165409">
                  <c:v>93188</c:v>
                </c:pt>
                <c:pt idx="165410">
                  <c:v>93188</c:v>
                </c:pt>
                <c:pt idx="165411">
                  <c:v>93188</c:v>
                </c:pt>
                <c:pt idx="165412">
                  <c:v>93188</c:v>
                </c:pt>
                <c:pt idx="165413">
                  <c:v>93188</c:v>
                </c:pt>
                <c:pt idx="165414">
                  <c:v>93188</c:v>
                </c:pt>
                <c:pt idx="165415">
                  <c:v>93188</c:v>
                </c:pt>
                <c:pt idx="165416">
                  <c:v>93188</c:v>
                </c:pt>
                <c:pt idx="165417">
                  <c:v>93188</c:v>
                </c:pt>
                <c:pt idx="165418">
                  <c:v>93188</c:v>
                </c:pt>
                <c:pt idx="165419">
                  <c:v>93188</c:v>
                </c:pt>
                <c:pt idx="165420">
                  <c:v>93188</c:v>
                </c:pt>
                <c:pt idx="165421">
                  <c:v>93188</c:v>
                </c:pt>
                <c:pt idx="165422">
                  <c:v>93188</c:v>
                </c:pt>
                <c:pt idx="165423">
                  <c:v>93188</c:v>
                </c:pt>
                <c:pt idx="165424">
                  <c:v>93188</c:v>
                </c:pt>
                <c:pt idx="165425">
                  <c:v>93188</c:v>
                </c:pt>
                <c:pt idx="165426">
                  <c:v>93188</c:v>
                </c:pt>
                <c:pt idx="165427">
                  <c:v>93188</c:v>
                </c:pt>
                <c:pt idx="165428">
                  <c:v>93188</c:v>
                </c:pt>
                <c:pt idx="165429">
                  <c:v>93188</c:v>
                </c:pt>
                <c:pt idx="165430">
                  <c:v>93188</c:v>
                </c:pt>
                <c:pt idx="165431">
                  <c:v>93188</c:v>
                </c:pt>
                <c:pt idx="165432">
                  <c:v>93188</c:v>
                </c:pt>
                <c:pt idx="165433">
                  <c:v>93188</c:v>
                </c:pt>
                <c:pt idx="165434">
                  <c:v>93188</c:v>
                </c:pt>
                <c:pt idx="165435">
                  <c:v>93188</c:v>
                </c:pt>
                <c:pt idx="165436">
                  <c:v>93188</c:v>
                </c:pt>
                <c:pt idx="165437">
                  <c:v>93188</c:v>
                </c:pt>
                <c:pt idx="165438">
                  <c:v>93188</c:v>
                </c:pt>
                <c:pt idx="165439">
                  <c:v>93188</c:v>
                </c:pt>
                <c:pt idx="165440">
                  <c:v>93188</c:v>
                </c:pt>
                <c:pt idx="165441">
                  <c:v>93188</c:v>
                </c:pt>
                <c:pt idx="165442">
                  <c:v>93188</c:v>
                </c:pt>
                <c:pt idx="165443">
                  <c:v>93188</c:v>
                </c:pt>
                <c:pt idx="165444">
                  <c:v>93188</c:v>
                </c:pt>
                <c:pt idx="165445">
                  <c:v>93188</c:v>
                </c:pt>
                <c:pt idx="165446">
                  <c:v>93188</c:v>
                </c:pt>
                <c:pt idx="165447">
                  <c:v>93188</c:v>
                </c:pt>
                <c:pt idx="165448">
                  <c:v>93188</c:v>
                </c:pt>
                <c:pt idx="165449">
                  <c:v>93188</c:v>
                </c:pt>
                <c:pt idx="165450">
                  <c:v>93188</c:v>
                </c:pt>
                <c:pt idx="165451">
                  <c:v>93188</c:v>
                </c:pt>
                <c:pt idx="165452">
                  <c:v>93188</c:v>
                </c:pt>
                <c:pt idx="165453">
                  <c:v>93188</c:v>
                </c:pt>
                <c:pt idx="165454">
                  <c:v>93188</c:v>
                </c:pt>
                <c:pt idx="165455">
                  <c:v>93188</c:v>
                </c:pt>
                <c:pt idx="165456">
                  <c:v>93188</c:v>
                </c:pt>
                <c:pt idx="165457">
                  <c:v>93188</c:v>
                </c:pt>
                <c:pt idx="165458">
                  <c:v>93188</c:v>
                </c:pt>
                <c:pt idx="165459">
                  <c:v>93188</c:v>
                </c:pt>
                <c:pt idx="165460">
                  <c:v>93188</c:v>
                </c:pt>
                <c:pt idx="165461">
                  <c:v>93188</c:v>
                </c:pt>
                <c:pt idx="165462">
                  <c:v>93188</c:v>
                </c:pt>
                <c:pt idx="165463">
                  <c:v>93188</c:v>
                </c:pt>
                <c:pt idx="165464">
                  <c:v>93188</c:v>
                </c:pt>
                <c:pt idx="165465">
                  <c:v>93188</c:v>
                </c:pt>
                <c:pt idx="165466">
                  <c:v>93188</c:v>
                </c:pt>
                <c:pt idx="165467">
                  <c:v>93188</c:v>
                </c:pt>
                <c:pt idx="165468">
                  <c:v>93188</c:v>
                </c:pt>
                <c:pt idx="165469">
                  <c:v>93188</c:v>
                </c:pt>
                <c:pt idx="165470">
                  <c:v>93188</c:v>
                </c:pt>
                <c:pt idx="165471">
                  <c:v>93188</c:v>
                </c:pt>
                <c:pt idx="165472">
                  <c:v>93188</c:v>
                </c:pt>
                <c:pt idx="165473">
                  <c:v>93188</c:v>
                </c:pt>
                <c:pt idx="165474">
                  <c:v>93188</c:v>
                </c:pt>
                <c:pt idx="165475">
                  <c:v>93188</c:v>
                </c:pt>
                <c:pt idx="165476">
                  <c:v>93188</c:v>
                </c:pt>
                <c:pt idx="165477">
                  <c:v>93188</c:v>
                </c:pt>
                <c:pt idx="165478">
                  <c:v>93188</c:v>
                </c:pt>
                <c:pt idx="165479">
                  <c:v>93188</c:v>
                </c:pt>
                <c:pt idx="165480">
                  <c:v>93188</c:v>
                </c:pt>
                <c:pt idx="165481">
                  <c:v>93188</c:v>
                </c:pt>
                <c:pt idx="165482">
                  <c:v>93188</c:v>
                </c:pt>
                <c:pt idx="165483">
                  <c:v>93188</c:v>
                </c:pt>
                <c:pt idx="165484">
                  <c:v>93188</c:v>
                </c:pt>
                <c:pt idx="165485">
                  <c:v>93188</c:v>
                </c:pt>
                <c:pt idx="165486">
                  <c:v>93188</c:v>
                </c:pt>
                <c:pt idx="165487">
                  <c:v>93188</c:v>
                </c:pt>
                <c:pt idx="165488">
                  <c:v>93188</c:v>
                </c:pt>
                <c:pt idx="165489">
                  <c:v>93188</c:v>
                </c:pt>
                <c:pt idx="165490">
                  <c:v>93188</c:v>
                </c:pt>
                <c:pt idx="165491">
                  <c:v>93188</c:v>
                </c:pt>
                <c:pt idx="165492">
                  <c:v>93188</c:v>
                </c:pt>
                <c:pt idx="165493">
                  <c:v>93188</c:v>
                </c:pt>
                <c:pt idx="165494">
                  <c:v>93188</c:v>
                </c:pt>
                <c:pt idx="165495">
                  <c:v>93188</c:v>
                </c:pt>
                <c:pt idx="165496">
                  <c:v>93188</c:v>
                </c:pt>
                <c:pt idx="165497">
                  <c:v>93188</c:v>
                </c:pt>
                <c:pt idx="165498">
                  <c:v>93188</c:v>
                </c:pt>
                <c:pt idx="165499">
                  <c:v>93188</c:v>
                </c:pt>
                <c:pt idx="165500">
                  <c:v>93188</c:v>
                </c:pt>
                <c:pt idx="165501">
                  <c:v>93188</c:v>
                </c:pt>
                <c:pt idx="165502">
                  <c:v>93188</c:v>
                </c:pt>
                <c:pt idx="165503">
                  <c:v>93188</c:v>
                </c:pt>
                <c:pt idx="165504">
                  <c:v>93188</c:v>
                </c:pt>
                <c:pt idx="165505">
                  <c:v>93188</c:v>
                </c:pt>
                <c:pt idx="165506">
                  <c:v>93188</c:v>
                </c:pt>
                <c:pt idx="165507">
                  <c:v>93188</c:v>
                </c:pt>
                <c:pt idx="165508">
                  <c:v>93188</c:v>
                </c:pt>
                <c:pt idx="165509">
                  <c:v>93188</c:v>
                </c:pt>
                <c:pt idx="165510">
                  <c:v>93188</c:v>
                </c:pt>
                <c:pt idx="165511">
                  <c:v>93188</c:v>
                </c:pt>
                <c:pt idx="165512">
                  <c:v>93188</c:v>
                </c:pt>
                <c:pt idx="165513">
                  <c:v>93188</c:v>
                </c:pt>
                <c:pt idx="165514">
                  <c:v>93188</c:v>
                </c:pt>
                <c:pt idx="165515">
                  <c:v>93188</c:v>
                </c:pt>
                <c:pt idx="165516">
                  <c:v>93188</c:v>
                </c:pt>
                <c:pt idx="165517">
                  <c:v>93188</c:v>
                </c:pt>
                <c:pt idx="165518">
                  <c:v>93188</c:v>
                </c:pt>
                <c:pt idx="165519">
                  <c:v>93188</c:v>
                </c:pt>
                <c:pt idx="165520">
                  <c:v>93188</c:v>
                </c:pt>
                <c:pt idx="165521">
                  <c:v>93188</c:v>
                </c:pt>
                <c:pt idx="165522">
                  <c:v>93188</c:v>
                </c:pt>
                <c:pt idx="165523">
                  <c:v>93188</c:v>
                </c:pt>
                <c:pt idx="165524">
                  <c:v>93188</c:v>
                </c:pt>
                <c:pt idx="165525">
                  <c:v>93188</c:v>
                </c:pt>
                <c:pt idx="165526">
                  <c:v>93188</c:v>
                </c:pt>
                <c:pt idx="165527">
                  <c:v>93188</c:v>
                </c:pt>
                <c:pt idx="165528">
                  <c:v>93188</c:v>
                </c:pt>
                <c:pt idx="165529">
                  <c:v>93188</c:v>
                </c:pt>
                <c:pt idx="165530">
                  <c:v>93188</c:v>
                </c:pt>
                <c:pt idx="165531">
                  <c:v>93188</c:v>
                </c:pt>
                <c:pt idx="165532">
                  <c:v>93188</c:v>
                </c:pt>
                <c:pt idx="165533">
                  <c:v>93188</c:v>
                </c:pt>
                <c:pt idx="165534">
                  <c:v>93188</c:v>
                </c:pt>
                <c:pt idx="165535">
                  <c:v>93188</c:v>
                </c:pt>
                <c:pt idx="165536">
                  <c:v>93188</c:v>
                </c:pt>
                <c:pt idx="165537">
                  <c:v>93188</c:v>
                </c:pt>
                <c:pt idx="165538">
                  <c:v>93188</c:v>
                </c:pt>
                <c:pt idx="165539">
                  <c:v>93188</c:v>
                </c:pt>
                <c:pt idx="165540">
                  <c:v>93188</c:v>
                </c:pt>
                <c:pt idx="165541">
                  <c:v>93188</c:v>
                </c:pt>
                <c:pt idx="165542">
                  <c:v>93188</c:v>
                </c:pt>
                <c:pt idx="165543">
                  <c:v>93188</c:v>
                </c:pt>
                <c:pt idx="165544">
                  <c:v>93188</c:v>
                </c:pt>
                <c:pt idx="165545">
                  <c:v>93188</c:v>
                </c:pt>
                <c:pt idx="165546">
                  <c:v>93188</c:v>
                </c:pt>
                <c:pt idx="165547">
                  <c:v>93188</c:v>
                </c:pt>
                <c:pt idx="165548">
                  <c:v>93188</c:v>
                </c:pt>
                <c:pt idx="165549">
                  <c:v>93188</c:v>
                </c:pt>
                <c:pt idx="165550">
                  <c:v>93188</c:v>
                </c:pt>
                <c:pt idx="165551">
                  <c:v>93188</c:v>
                </c:pt>
                <c:pt idx="165552">
                  <c:v>93188</c:v>
                </c:pt>
                <c:pt idx="165553">
                  <c:v>93188</c:v>
                </c:pt>
                <c:pt idx="165554">
                  <c:v>93188</c:v>
                </c:pt>
                <c:pt idx="165555">
                  <c:v>93188</c:v>
                </c:pt>
                <c:pt idx="165556">
                  <c:v>93188</c:v>
                </c:pt>
                <c:pt idx="165557">
                  <c:v>93188</c:v>
                </c:pt>
                <c:pt idx="165558">
                  <c:v>93188</c:v>
                </c:pt>
                <c:pt idx="165559">
                  <c:v>93188</c:v>
                </c:pt>
                <c:pt idx="165560">
                  <c:v>93188</c:v>
                </c:pt>
                <c:pt idx="165561">
                  <c:v>93188</c:v>
                </c:pt>
                <c:pt idx="165562">
                  <c:v>93188</c:v>
                </c:pt>
                <c:pt idx="165563">
                  <c:v>93188</c:v>
                </c:pt>
                <c:pt idx="165564">
                  <c:v>93188</c:v>
                </c:pt>
                <c:pt idx="165565">
                  <c:v>93188</c:v>
                </c:pt>
                <c:pt idx="165566">
                  <c:v>93188</c:v>
                </c:pt>
                <c:pt idx="165567">
                  <c:v>93188</c:v>
                </c:pt>
                <c:pt idx="165568">
                  <c:v>93188</c:v>
                </c:pt>
                <c:pt idx="165569">
                  <c:v>93188</c:v>
                </c:pt>
                <c:pt idx="165570">
                  <c:v>93188</c:v>
                </c:pt>
                <c:pt idx="165571">
                  <c:v>93188</c:v>
                </c:pt>
                <c:pt idx="165572">
                  <c:v>93188</c:v>
                </c:pt>
                <c:pt idx="165573">
                  <c:v>93188</c:v>
                </c:pt>
                <c:pt idx="165574">
                  <c:v>93188</c:v>
                </c:pt>
                <c:pt idx="165575">
                  <c:v>93188</c:v>
                </c:pt>
                <c:pt idx="165576">
                  <c:v>93188</c:v>
                </c:pt>
                <c:pt idx="165577">
                  <c:v>93188</c:v>
                </c:pt>
                <c:pt idx="165578">
                  <c:v>93188</c:v>
                </c:pt>
                <c:pt idx="165579">
                  <c:v>93188</c:v>
                </c:pt>
                <c:pt idx="165580">
                  <c:v>93188</c:v>
                </c:pt>
                <c:pt idx="165581">
                  <c:v>93188</c:v>
                </c:pt>
                <c:pt idx="165582">
                  <c:v>93188</c:v>
                </c:pt>
                <c:pt idx="165583">
                  <c:v>93188</c:v>
                </c:pt>
                <c:pt idx="165584">
                  <c:v>93188</c:v>
                </c:pt>
                <c:pt idx="165585">
                  <c:v>93188</c:v>
                </c:pt>
                <c:pt idx="165586">
                  <c:v>93188</c:v>
                </c:pt>
                <c:pt idx="165587">
                  <c:v>93188</c:v>
                </c:pt>
                <c:pt idx="165588">
                  <c:v>93188</c:v>
                </c:pt>
                <c:pt idx="165589">
                  <c:v>93188</c:v>
                </c:pt>
                <c:pt idx="165590">
                  <c:v>93188</c:v>
                </c:pt>
                <c:pt idx="165591">
                  <c:v>93188</c:v>
                </c:pt>
                <c:pt idx="165592">
                  <c:v>93188</c:v>
                </c:pt>
                <c:pt idx="165593">
                  <c:v>93188</c:v>
                </c:pt>
                <c:pt idx="165594">
                  <c:v>93188</c:v>
                </c:pt>
                <c:pt idx="165595">
                  <c:v>93188</c:v>
                </c:pt>
                <c:pt idx="165596">
                  <c:v>93188</c:v>
                </c:pt>
                <c:pt idx="165597">
                  <c:v>93188</c:v>
                </c:pt>
                <c:pt idx="165598">
                  <c:v>93188</c:v>
                </c:pt>
                <c:pt idx="165599">
                  <c:v>93188</c:v>
                </c:pt>
                <c:pt idx="165600">
                  <c:v>93188</c:v>
                </c:pt>
                <c:pt idx="165601">
                  <c:v>93188</c:v>
                </c:pt>
                <c:pt idx="165602">
                  <c:v>93188</c:v>
                </c:pt>
                <c:pt idx="165603">
                  <c:v>93188</c:v>
                </c:pt>
                <c:pt idx="165604">
                  <c:v>93188</c:v>
                </c:pt>
                <c:pt idx="165605">
                  <c:v>93188</c:v>
                </c:pt>
                <c:pt idx="165606">
                  <c:v>93188</c:v>
                </c:pt>
                <c:pt idx="165607">
                  <c:v>93188</c:v>
                </c:pt>
                <c:pt idx="165608">
                  <c:v>93188</c:v>
                </c:pt>
                <c:pt idx="165609">
                  <c:v>93188</c:v>
                </c:pt>
                <c:pt idx="165610">
                  <c:v>93188</c:v>
                </c:pt>
                <c:pt idx="165611">
                  <c:v>93188</c:v>
                </c:pt>
                <c:pt idx="165612">
                  <c:v>93188</c:v>
                </c:pt>
                <c:pt idx="165613">
                  <c:v>93188</c:v>
                </c:pt>
                <c:pt idx="165614">
                  <c:v>93188</c:v>
                </c:pt>
                <c:pt idx="165615">
                  <c:v>93188</c:v>
                </c:pt>
                <c:pt idx="165616">
                  <c:v>93188</c:v>
                </c:pt>
                <c:pt idx="165617">
                  <c:v>93188</c:v>
                </c:pt>
                <c:pt idx="165618">
                  <c:v>93188</c:v>
                </c:pt>
                <c:pt idx="165619">
                  <c:v>93188</c:v>
                </c:pt>
                <c:pt idx="165620">
                  <c:v>93188</c:v>
                </c:pt>
                <c:pt idx="165621">
                  <c:v>93188</c:v>
                </c:pt>
                <c:pt idx="165622">
                  <c:v>93188</c:v>
                </c:pt>
                <c:pt idx="165623">
                  <c:v>93188</c:v>
                </c:pt>
                <c:pt idx="165624">
                  <c:v>93188</c:v>
                </c:pt>
                <c:pt idx="165625">
                  <c:v>93188</c:v>
                </c:pt>
                <c:pt idx="165626">
                  <c:v>93188</c:v>
                </c:pt>
                <c:pt idx="165627">
                  <c:v>93188</c:v>
                </c:pt>
                <c:pt idx="165628">
                  <c:v>93188</c:v>
                </c:pt>
                <c:pt idx="165629">
                  <c:v>93188</c:v>
                </c:pt>
                <c:pt idx="165630">
                  <c:v>93188</c:v>
                </c:pt>
                <c:pt idx="165631">
                  <c:v>93188</c:v>
                </c:pt>
                <c:pt idx="165632">
                  <c:v>93188</c:v>
                </c:pt>
                <c:pt idx="165633">
                  <c:v>93188</c:v>
                </c:pt>
                <c:pt idx="165634">
                  <c:v>93188</c:v>
                </c:pt>
                <c:pt idx="165635">
                  <c:v>93188</c:v>
                </c:pt>
                <c:pt idx="165636">
                  <c:v>93188</c:v>
                </c:pt>
                <c:pt idx="165637">
                  <c:v>93188</c:v>
                </c:pt>
                <c:pt idx="165638">
                  <c:v>93188</c:v>
                </c:pt>
                <c:pt idx="165639">
                  <c:v>93188</c:v>
                </c:pt>
                <c:pt idx="165640">
                  <c:v>93188</c:v>
                </c:pt>
                <c:pt idx="165641">
                  <c:v>93188</c:v>
                </c:pt>
                <c:pt idx="165642">
                  <c:v>93188</c:v>
                </c:pt>
                <c:pt idx="165643">
                  <c:v>93188</c:v>
                </c:pt>
                <c:pt idx="165644">
                  <c:v>93188</c:v>
                </c:pt>
                <c:pt idx="165645">
                  <c:v>93188</c:v>
                </c:pt>
                <c:pt idx="165646">
                  <c:v>93188</c:v>
                </c:pt>
                <c:pt idx="165647">
                  <c:v>93188</c:v>
                </c:pt>
                <c:pt idx="165648">
                  <c:v>93188</c:v>
                </c:pt>
                <c:pt idx="165649">
                  <c:v>93188</c:v>
                </c:pt>
                <c:pt idx="165650">
                  <c:v>93188</c:v>
                </c:pt>
                <c:pt idx="165651">
                  <c:v>93188</c:v>
                </c:pt>
                <c:pt idx="165652">
                  <c:v>93188</c:v>
                </c:pt>
                <c:pt idx="165653">
                  <c:v>93188</c:v>
                </c:pt>
                <c:pt idx="165654">
                  <c:v>93188</c:v>
                </c:pt>
                <c:pt idx="165655">
                  <c:v>93188</c:v>
                </c:pt>
                <c:pt idx="165656">
                  <c:v>93188</c:v>
                </c:pt>
                <c:pt idx="165657">
                  <c:v>93188</c:v>
                </c:pt>
                <c:pt idx="165658">
                  <c:v>93188</c:v>
                </c:pt>
                <c:pt idx="165659">
                  <c:v>93188</c:v>
                </c:pt>
                <c:pt idx="165660">
                  <c:v>93188</c:v>
                </c:pt>
                <c:pt idx="165661">
                  <c:v>93188</c:v>
                </c:pt>
                <c:pt idx="165662">
                  <c:v>93188</c:v>
                </c:pt>
                <c:pt idx="165663">
                  <c:v>93188</c:v>
                </c:pt>
                <c:pt idx="165664">
                  <c:v>93188</c:v>
                </c:pt>
                <c:pt idx="165665">
                  <c:v>93188</c:v>
                </c:pt>
                <c:pt idx="165666">
                  <c:v>93188</c:v>
                </c:pt>
                <c:pt idx="165667">
                  <c:v>93188</c:v>
                </c:pt>
                <c:pt idx="165668">
                  <c:v>93188</c:v>
                </c:pt>
                <c:pt idx="165669">
                  <c:v>93188</c:v>
                </c:pt>
                <c:pt idx="165670">
                  <c:v>93188</c:v>
                </c:pt>
                <c:pt idx="165671">
                  <c:v>93188</c:v>
                </c:pt>
                <c:pt idx="165672">
                  <c:v>93188</c:v>
                </c:pt>
                <c:pt idx="165673">
                  <c:v>93188</c:v>
                </c:pt>
                <c:pt idx="165674">
                  <c:v>93188</c:v>
                </c:pt>
                <c:pt idx="165675">
                  <c:v>93188</c:v>
                </c:pt>
                <c:pt idx="165676">
                  <c:v>93188</c:v>
                </c:pt>
                <c:pt idx="165677">
                  <c:v>93188</c:v>
                </c:pt>
                <c:pt idx="165678">
                  <c:v>93188</c:v>
                </c:pt>
                <c:pt idx="165679">
                  <c:v>93188</c:v>
                </c:pt>
                <c:pt idx="165680">
                  <c:v>93188</c:v>
                </c:pt>
                <c:pt idx="165681">
                  <c:v>93188</c:v>
                </c:pt>
                <c:pt idx="165682">
                  <c:v>93188</c:v>
                </c:pt>
                <c:pt idx="165683">
                  <c:v>93188</c:v>
                </c:pt>
                <c:pt idx="165684">
                  <c:v>93188</c:v>
                </c:pt>
                <c:pt idx="165685">
                  <c:v>93188</c:v>
                </c:pt>
                <c:pt idx="165686">
                  <c:v>93188</c:v>
                </c:pt>
                <c:pt idx="165687">
                  <c:v>93188</c:v>
                </c:pt>
                <c:pt idx="165688">
                  <c:v>93188</c:v>
                </c:pt>
                <c:pt idx="165689">
                  <c:v>93188</c:v>
                </c:pt>
                <c:pt idx="165690">
                  <c:v>93188</c:v>
                </c:pt>
                <c:pt idx="165691">
                  <c:v>93188</c:v>
                </c:pt>
                <c:pt idx="165692">
                  <c:v>93188</c:v>
                </c:pt>
                <c:pt idx="165693">
                  <c:v>93188</c:v>
                </c:pt>
                <c:pt idx="165694">
                  <c:v>93188</c:v>
                </c:pt>
                <c:pt idx="165695">
                  <c:v>93188</c:v>
                </c:pt>
                <c:pt idx="165696">
                  <c:v>93188</c:v>
                </c:pt>
                <c:pt idx="165697">
                  <c:v>93188</c:v>
                </c:pt>
                <c:pt idx="165698">
                  <c:v>93188</c:v>
                </c:pt>
                <c:pt idx="165699">
                  <c:v>93188</c:v>
                </c:pt>
                <c:pt idx="165700">
                  <c:v>93188</c:v>
                </c:pt>
                <c:pt idx="165701">
                  <c:v>93188</c:v>
                </c:pt>
                <c:pt idx="165702">
                  <c:v>93188</c:v>
                </c:pt>
                <c:pt idx="165703">
                  <c:v>93188</c:v>
                </c:pt>
                <c:pt idx="165704">
                  <c:v>93188</c:v>
                </c:pt>
                <c:pt idx="165705">
                  <c:v>93188</c:v>
                </c:pt>
                <c:pt idx="165706">
                  <c:v>93188</c:v>
                </c:pt>
                <c:pt idx="165707">
                  <c:v>93188</c:v>
                </c:pt>
                <c:pt idx="165708">
                  <c:v>93188</c:v>
                </c:pt>
                <c:pt idx="165709">
                  <c:v>93188</c:v>
                </c:pt>
                <c:pt idx="165710">
                  <c:v>93188</c:v>
                </c:pt>
                <c:pt idx="165711">
                  <c:v>93188</c:v>
                </c:pt>
                <c:pt idx="165712">
                  <c:v>93188</c:v>
                </c:pt>
                <c:pt idx="165713">
                  <c:v>93188</c:v>
                </c:pt>
                <c:pt idx="165714">
                  <c:v>93188</c:v>
                </c:pt>
                <c:pt idx="165715">
                  <c:v>93188</c:v>
                </c:pt>
                <c:pt idx="165716">
                  <c:v>93188</c:v>
                </c:pt>
                <c:pt idx="165717">
                  <c:v>93188</c:v>
                </c:pt>
                <c:pt idx="165718">
                  <c:v>93188</c:v>
                </c:pt>
                <c:pt idx="165719">
                  <c:v>93188</c:v>
                </c:pt>
                <c:pt idx="165720">
                  <c:v>93188</c:v>
                </c:pt>
                <c:pt idx="165721">
                  <c:v>93188</c:v>
                </c:pt>
                <c:pt idx="165722">
                  <c:v>93188</c:v>
                </c:pt>
                <c:pt idx="165723">
                  <c:v>93188</c:v>
                </c:pt>
                <c:pt idx="165724">
                  <c:v>93188</c:v>
                </c:pt>
                <c:pt idx="165725">
                  <c:v>93188</c:v>
                </c:pt>
                <c:pt idx="165726">
                  <c:v>93188</c:v>
                </c:pt>
                <c:pt idx="165727">
                  <c:v>93188</c:v>
                </c:pt>
                <c:pt idx="165728">
                  <c:v>93188</c:v>
                </c:pt>
                <c:pt idx="165729">
                  <c:v>93188</c:v>
                </c:pt>
                <c:pt idx="165730">
                  <c:v>93188</c:v>
                </c:pt>
                <c:pt idx="165731">
                  <c:v>93188</c:v>
                </c:pt>
                <c:pt idx="165732">
                  <c:v>93188</c:v>
                </c:pt>
                <c:pt idx="165733">
                  <c:v>93188</c:v>
                </c:pt>
                <c:pt idx="165734">
                  <c:v>93188</c:v>
                </c:pt>
                <c:pt idx="165735">
                  <c:v>93188</c:v>
                </c:pt>
                <c:pt idx="165736">
                  <c:v>93188</c:v>
                </c:pt>
                <c:pt idx="165737">
                  <c:v>93188</c:v>
                </c:pt>
                <c:pt idx="165738">
                  <c:v>93188</c:v>
                </c:pt>
                <c:pt idx="165739">
                  <c:v>93188</c:v>
                </c:pt>
                <c:pt idx="165740">
                  <c:v>93188</c:v>
                </c:pt>
                <c:pt idx="165741">
                  <c:v>93188</c:v>
                </c:pt>
                <c:pt idx="165742">
                  <c:v>93188</c:v>
                </c:pt>
                <c:pt idx="165743">
                  <c:v>93188</c:v>
                </c:pt>
                <c:pt idx="165744">
                  <c:v>93188</c:v>
                </c:pt>
                <c:pt idx="165745">
                  <c:v>93188</c:v>
                </c:pt>
                <c:pt idx="165746">
                  <c:v>93188</c:v>
                </c:pt>
                <c:pt idx="165747">
                  <c:v>93188</c:v>
                </c:pt>
                <c:pt idx="165748">
                  <c:v>93188</c:v>
                </c:pt>
                <c:pt idx="165749">
                  <c:v>93188</c:v>
                </c:pt>
                <c:pt idx="165750">
                  <c:v>93188</c:v>
                </c:pt>
                <c:pt idx="165751">
                  <c:v>93188</c:v>
                </c:pt>
                <c:pt idx="165752">
                  <c:v>93188</c:v>
                </c:pt>
                <c:pt idx="165753">
                  <c:v>93188</c:v>
                </c:pt>
                <c:pt idx="165754">
                  <c:v>93188</c:v>
                </c:pt>
                <c:pt idx="165755">
                  <c:v>93188</c:v>
                </c:pt>
                <c:pt idx="165756">
                  <c:v>93188</c:v>
                </c:pt>
                <c:pt idx="165757">
                  <c:v>93188</c:v>
                </c:pt>
                <c:pt idx="165758">
                  <c:v>93188</c:v>
                </c:pt>
                <c:pt idx="165759">
                  <c:v>93188</c:v>
                </c:pt>
                <c:pt idx="165760">
                  <c:v>93188</c:v>
                </c:pt>
                <c:pt idx="165761">
                  <c:v>93188</c:v>
                </c:pt>
                <c:pt idx="165762">
                  <c:v>93188</c:v>
                </c:pt>
                <c:pt idx="165763">
                  <c:v>93188</c:v>
                </c:pt>
                <c:pt idx="165764">
                  <c:v>93188</c:v>
                </c:pt>
                <c:pt idx="165765">
                  <c:v>93188</c:v>
                </c:pt>
                <c:pt idx="165766">
                  <c:v>93188</c:v>
                </c:pt>
                <c:pt idx="165767">
                  <c:v>93188</c:v>
                </c:pt>
                <c:pt idx="165768">
                  <c:v>93188</c:v>
                </c:pt>
                <c:pt idx="165769">
                  <c:v>93188</c:v>
                </c:pt>
                <c:pt idx="165770">
                  <c:v>93188</c:v>
                </c:pt>
                <c:pt idx="165771">
                  <c:v>93188</c:v>
                </c:pt>
                <c:pt idx="165772">
                  <c:v>93188</c:v>
                </c:pt>
                <c:pt idx="165773">
                  <c:v>93188</c:v>
                </c:pt>
                <c:pt idx="165774">
                  <c:v>93188</c:v>
                </c:pt>
                <c:pt idx="165775">
                  <c:v>93188</c:v>
                </c:pt>
                <c:pt idx="165776">
                  <c:v>93188</c:v>
                </c:pt>
                <c:pt idx="165777">
                  <c:v>93188</c:v>
                </c:pt>
                <c:pt idx="165778">
                  <c:v>93188</c:v>
                </c:pt>
                <c:pt idx="165779">
                  <c:v>93188</c:v>
                </c:pt>
                <c:pt idx="165780">
                  <c:v>93188</c:v>
                </c:pt>
                <c:pt idx="165781">
                  <c:v>93188</c:v>
                </c:pt>
                <c:pt idx="165782">
                  <c:v>93188</c:v>
                </c:pt>
                <c:pt idx="165783">
                  <c:v>93188</c:v>
                </c:pt>
                <c:pt idx="165784">
                  <c:v>93188</c:v>
                </c:pt>
                <c:pt idx="165785">
                  <c:v>93188</c:v>
                </c:pt>
                <c:pt idx="165786">
                  <c:v>93188</c:v>
                </c:pt>
                <c:pt idx="165787">
                  <c:v>93188</c:v>
                </c:pt>
                <c:pt idx="165788">
                  <c:v>93188</c:v>
                </c:pt>
                <c:pt idx="165789">
                  <c:v>93188</c:v>
                </c:pt>
                <c:pt idx="165790">
                  <c:v>93188</c:v>
                </c:pt>
                <c:pt idx="165791">
                  <c:v>93188</c:v>
                </c:pt>
                <c:pt idx="165792">
                  <c:v>93188</c:v>
                </c:pt>
                <c:pt idx="165793">
                  <c:v>93188</c:v>
                </c:pt>
                <c:pt idx="165794">
                  <c:v>93188</c:v>
                </c:pt>
                <c:pt idx="165795">
                  <c:v>93188</c:v>
                </c:pt>
                <c:pt idx="165796">
                  <c:v>93188</c:v>
                </c:pt>
                <c:pt idx="165797">
                  <c:v>93188</c:v>
                </c:pt>
                <c:pt idx="165798">
                  <c:v>93188</c:v>
                </c:pt>
                <c:pt idx="165799">
                  <c:v>93188</c:v>
                </c:pt>
                <c:pt idx="165800">
                  <c:v>93188</c:v>
                </c:pt>
                <c:pt idx="165801">
                  <c:v>93188</c:v>
                </c:pt>
                <c:pt idx="165802">
                  <c:v>93188</c:v>
                </c:pt>
                <c:pt idx="165803">
                  <c:v>93188</c:v>
                </c:pt>
                <c:pt idx="165804">
                  <c:v>93188</c:v>
                </c:pt>
                <c:pt idx="165805">
                  <c:v>93188</c:v>
                </c:pt>
                <c:pt idx="165806">
                  <c:v>93188</c:v>
                </c:pt>
                <c:pt idx="165807">
                  <c:v>93188</c:v>
                </c:pt>
                <c:pt idx="165808">
                  <c:v>93188</c:v>
                </c:pt>
                <c:pt idx="165809">
                  <c:v>93188</c:v>
                </c:pt>
                <c:pt idx="165810">
                  <c:v>93188</c:v>
                </c:pt>
                <c:pt idx="165811">
                  <c:v>93188</c:v>
                </c:pt>
                <c:pt idx="165812">
                  <c:v>93188</c:v>
                </c:pt>
                <c:pt idx="165813">
                  <c:v>93188</c:v>
                </c:pt>
                <c:pt idx="165814">
                  <c:v>93188</c:v>
                </c:pt>
                <c:pt idx="165815">
                  <c:v>93188</c:v>
                </c:pt>
                <c:pt idx="165816">
                  <c:v>93188</c:v>
                </c:pt>
                <c:pt idx="165817">
                  <c:v>93188</c:v>
                </c:pt>
                <c:pt idx="165818">
                  <c:v>93188</c:v>
                </c:pt>
                <c:pt idx="165819">
                  <c:v>93188</c:v>
                </c:pt>
                <c:pt idx="165820">
                  <c:v>93188</c:v>
                </c:pt>
                <c:pt idx="165821">
                  <c:v>93188</c:v>
                </c:pt>
                <c:pt idx="165822">
                  <c:v>93188</c:v>
                </c:pt>
                <c:pt idx="165823">
                  <c:v>93188</c:v>
                </c:pt>
                <c:pt idx="165824">
                  <c:v>93188</c:v>
                </c:pt>
                <c:pt idx="165825">
                  <c:v>93188</c:v>
                </c:pt>
                <c:pt idx="165826">
                  <c:v>93188</c:v>
                </c:pt>
                <c:pt idx="165827">
                  <c:v>93188</c:v>
                </c:pt>
                <c:pt idx="165828">
                  <c:v>93188</c:v>
                </c:pt>
                <c:pt idx="165829">
                  <c:v>93188</c:v>
                </c:pt>
                <c:pt idx="165830">
                  <c:v>93188</c:v>
                </c:pt>
                <c:pt idx="165831">
                  <c:v>93188</c:v>
                </c:pt>
                <c:pt idx="165832">
                  <c:v>93188</c:v>
                </c:pt>
                <c:pt idx="165833">
                  <c:v>93188</c:v>
                </c:pt>
                <c:pt idx="165834">
                  <c:v>93188</c:v>
                </c:pt>
                <c:pt idx="165835">
                  <c:v>93188</c:v>
                </c:pt>
                <c:pt idx="165836">
                  <c:v>93188</c:v>
                </c:pt>
                <c:pt idx="165837">
                  <c:v>93188</c:v>
                </c:pt>
                <c:pt idx="165838">
                  <c:v>93188</c:v>
                </c:pt>
                <c:pt idx="165839">
                  <c:v>93188</c:v>
                </c:pt>
                <c:pt idx="165840">
                  <c:v>93188</c:v>
                </c:pt>
                <c:pt idx="165841">
                  <c:v>93188</c:v>
                </c:pt>
                <c:pt idx="165842">
                  <c:v>93188</c:v>
                </c:pt>
                <c:pt idx="165843">
                  <c:v>93188</c:v>
                </c:pt>
                <c:pt idx="165844">
                  <c:v>93188</c:v>
                </c:pt>
                <c:pt idx="165845">
                  <c:v>93188</c:v>
                </c:pt>
                <c:pt idx="165846">
                  <c:v>93188</c:v>
                </c:pt>
                <c:pt idx="165847">
                  <c:v>93188</c:v>
                </c:pt>
                <c:pt idx="165848">
                  <c:v>93188</c:v>
                </c:pt>
                <c:pt idx="165849">
                  <c:v>93188</c:v>
                </c:pt>
                <c:pt idx="165850">
                  <c:v>93188</c:v>
                </c:pt>
                <c:pt idx="165851">
                  <c:v>93188</c:v>
                </c:pt>
                <c:pt idx="165852">
                  <c:v>93188</c:v>
                </c:pt>
                <c:pt idx="165853">
                  <c:v>93188</c:v>
                </c:pt>
                <c:pt idx="165854">
                  <c:v>93188</c:v>
                </c:pt>
                <c:pt idx="165855">
                  <c:v>93188</c:v>
                </c:pt>
                <c:pt idx="165856">
                  <c:v>93188</c:v>
                </c:pt>
                <c:pt idx="165857">
                  <c:v>93188</c:v>
                </c:pt>
                <c:pt idx="165858">
                  <c:v>93188</c:v>
                </c:pt>
                <c:pt idx="165859">
                  <c:v>93188</c:v>
                </c:pt>
                <c:pt idx="165860">
                  <c:v>93188</c:v>
                </c:pt>
                <c:pt idx="165861">
                  <c:v>93188</c:v>
                </c:pt>
                <c:pt idx="165862">
                  <c:v>93188</c:v>
                </c:pt>
                <c:pt idx="165863">
                  <c:v>93188</c:v>
                </c:pt>
                <c:pt idx="165864">
                  <c:v>93188</c:v>
                </c:pt>
                <c:pt idx="165865">
                  <c:v>93188</c:v>
                </c:pt>
                <c:pt idx="165866">
                  <c:v>93188</c:v>
                </c:pt>
                <c:pt idx="165867">
                  <c:v>93188</c:v>
                </c:pt>
                <c:pt idx="165868">
                  <c:v>93188</c:v>
                </c:pt>
                <c:pt idx="165869">
                  <c:v>93188</c:v>
                </c:pt>
                <c:pt idx="165870">
                  <c:v>93188</c:v>
                </c:pt>
                <c:pt idx="165871">
                  <c:v>93188</c:v>
                </c:pt>
                <c:pt idx="165872">
                  <c:v>93188</c:v>
                </c:pt>
                <c:pt idx="165873">
                  <c:v>93188</c:v>
                </c:pt>
                <c:pt idx="165874">
                  <c:v>93188</c:v>
                </c:pt>
                <c:pt idx="165875">
                  <c:v>93188</c:v>
                </c:pt>
                <c:pt idx="165876">
                  <c:v>93188</c:v>
                </c:pt>
                <c:pt idx="165877">
                  <c:v>93188</c:v>
                </c:pt>
                <c:pt idx="165878">
                  <c:v>93188</c:v>
                </c:pt>
                <c:pt idx="165879">
                  <c:v>93188</c:v>
                </c:pt>
                <c:pt idx="165880">
                  <c:v>93188</c:v>
                </c:pt>
                <c:pt idx="165881">
                  <c:v>93188</c:v>
                </c:pt>
                <c:pt idx="165882">
                  <c:v>93188</c:v>
                </c:pt>
                <c:pt idx="165883">
                  <c:v>93188</c:v>
                </c:pt>
                <c:pt idx="165884">
                  <c:v>93188</c:v>
                </c:pt>
                <c:pt idx="165885">
                  <c:v>93188</c:v>
                </c:pt>
                <c:pt idx="165886">
                  <c:v>93188</c:v>
                </c:pt>
                <c:pt idx="165887">
                  <c:v>93188</c:v>
                </c:pt>
                <c:pt idx="165888">
                  <c:v>93188</c:v>
                </c:pt>
                <c:pt idx="165889">
                  <c:v>93188</c:v>
                </c:pt>
                <c:pt idx="165890">
                  <c:v>93188</c:v>
                </c:pt>
                <c:pt idx="165891">
                  <c:v>93188</c:v>
                </c:pt>
                <c:pt idx="165892">
                  <c:v>93188</c:v>
                </c:pt>
                <c:pt idx="165893">
                  <c:v>93188</c:v>
                </c:pt>
                <c:pt idx="165894">
                  <c:v>93188</c:v>
                </c:pt>
                <c:pt idx="165895">
                  <c:v>93188</c:v>
                </c:pt>
                <c:pt idx="165896">
                  <c:v>93188</c:v>
                </c:pt>
                <c:pt idx="165897">
                  <c:v>93188</c:v>
                </c:pt>
                <c:pt idx="165898">
                  <c:v>93188</c:v>
                </c:pt>
                <c:pt idx="165899">
                  <c:v>93188</c:v>
                </c:pt>
                <c:pt idx="165900">
                  <c:v>93188</c:v>
                </c:pt>
                <c:pt idx="165901">
                  <c:v>93188</c:v>
                </c:pt>
                <c:pt idx="165902">
                  <c:v>93188</c:v>
                </c:pt>
                <c:pt idx="165903">
                  <c:v>93188</c:v>
                </c:pt>
                <c:pt idx="165904">
                  <c:v>93188</c:v>
                </c:pt>
                <c:pt idx="165905">
                  <c:v>93188</c:v>
                </c:pt>
                <c:pt idx="165906">
                  <c:v>93188</c:v>
                </c:pt>
                <c:pt idx="165907">
                  <c:v>93188</c:v>
                </c:pt>
                <c:pt idx="165908">
                  <c:v>93188</c:v>
                </c:pt>
                <c:pt idx="165909">
                  <c:v>93188</c:v>
                </c:pt>
                <c:pt idx="165910">
                  <c:v>93188</c:v>
                </c:pt>
                <c:pt idx="165911">
                  <c:v>93188</c:v>
                </c:pt>
                <c:pt idx="165912">
                  <c:v>93188</c:v>
                </c:pt>
                <c:pt idx="165913">
                  <c:v>93188</c:v>
                </c:pt>
                <c:pt idx="165914">
                  <c:v>93188</c:v>
                </c:pt>
                <c:pt idx="165915">
                  <c:v>93188</c:v>
                </c:pt>
                <c:pt idx="165916">
                  <c:v>93188</c:v>
                </c:pt>
                <c:pt idx="165917">
                  <c:v>93188</c:v>
                </c:pt>
                <c:pt idx="165918">
                  <c:v>93188</c:v>
                </c:pt>
                <c:pt idx="165919">
                  <c:v>93188</c:v>
                </c:pt>
                <c:pt idx="165920">
                  <c:v>93188</c:v>
                </c:pt>
                <c:pt idx="165921">
                  <c:v>93188</c:v>
                </c:pt>
                <c:pt idx="165922">
                  <c:v>93188</c:v>
                </c:pt>
                <c:pt idx="165923">
                  <c:v>93188</c:v>
                </c:pt>
                <c:pt idx="165924">
                  <c:v>93188</c:v>
                </c:pt>
                <c:pt idx="165925">
                  <c:v>93188</c:v>
                </c:pt>
                <c:pt idx="165926">
                  <c:v>93188</c:v>
                </c:pt>
                <c:pt idx="165927">
                  <c:v>93188</c:v>
                </c:pt>
                <c:pt idx="165928">
                  <c:v>93188</c:v>
                </c:pt>
                <c:pt idx="165929">
                  <c:v>93188</c:v>
                </c:pt>
                <c:pt idx="165930">
                  <c:v>93188</c:v>
                </c:pt>
                <c:pt idx="165931">
                  <c:v>93188</c:v>
                </c:pt>
                <c:pt idx="165932">
                  <c:v>93188</c:v>
                </c:pt>
                <c:pt idx="165933">
                  <c:v>93188</c:v>
                </c:pt>
                <c:pt idx="165934">
                  <c:v>93188</c:v>
                </c:pt>
                <c:pt idx="165935">
                  <c:v>93188</c:v>
                </c:pt>
                <c:pt idx="165936">
                  <c:v>93188</c:v>
                </c:pt>
                <c:pt idx="165937">
                  <c:v>93188</c:v>
                </c:pt>
                <c:pt idx="165938">
                  <c:v>93188</c:v>
                </c:pt>
                <c:pt idx="165939">
                  <c:v>93188</c:v>
                </c:pt>
                <c:pt idx="165940">
                  <c:v>93188</c:v>
                </c:pt>
                <c:pt idx="165941">
                  <c:v>93188</c:v>
                </c:pt>
                <c:pt idx="165942">
                  <c:v>93188</c:v>
                </c:pt>
                <c:pt idx="165943">
                  <c:v>93188</c:v>
                </c:pt>
                <c:pt idx="165944">
                  <c:v>93188</c:v>
                </c:pt>
                <c:pt idx="165945">
                  <c:v>93188</c:v>
                </c:pt>
                <c:pt idx="165946">
                  <c:v>93188</c:v>
                </c:pt>
                <c:pt idx="165947">
                  <c:v>93188</c:v>
                </c:pt>
                <c:pt idx="165948">
                  <c:v>93188</c:v>
                </c:pt>
                <c:pt idx="165949">
                  <c:v>93188</c:v>
                </c:pt>
                <c:pt idx="165950">
                  <c:v>93188</c:v>
                </c:pt>
                <c:pt idx="165951">
                  <c:v>93188</c:v>
                </c:pt>
                <c:pt idx="165952">
                  <c:v>93188</c:v>
                </c:pt>
                <c:pt idx="165953">
                  <c:v>93188</c:v>
                </c:pt>
                <c:pt idx="165954">
                  <c:v>93188</c:v>
                </c:pt>
                <c:pt idx="165955">
                  <c:v>93188</c:v>
                </c:pt>
                <c:pt idx="165956">
                  <c:v>93188</c:v>
                </c:pt>
                <c:pt idx="165957">
                  <c:v>93188</c:v>
                </c:pt>
                <c:pt idx="165958">
                  <c:v>93188</c:v>
                </c:pt>
                <c:pt idx="165959">
                  <c:v>93188</c:v>
                </c:pt>
                <c:pt idx="165960">
                  <c:v>93188</c:v>
                </c:pt>
                <c:pt idx="165961">
                  <c:v>93188</c:v>
                </c:pt>
                <c:pt idx="165962">
                  <c:v>93188</c:v>
                </c:pt>
                <c:pt idx="165963">
                  <c:v>93188</c:v>
                </c:pt>
                <c:pt idx="165964">
                  <c:v>93188</c:v>
                </c:pt>
                <c:pt idx="165965">
                  <c:v>93188</c:v>
                </c:pt>
                <c:pt idx="165966">
                  <c:v>93188</c:v>
                </c:pt>
                <c:pt idx="165967">
                  <c:v>93188</c:v>
                </c:pt>
                <c:pt idx="165968">
                  <c:v>93188</c:v>
                </c:pt>
                <c:pt idx="165969">
                  <c:v>93188</c:v>
                </c:pt>
                <c:pt idx="165970">
                  <c:v>93188</c:v>
                </c:pt>
                <c:pt idx="165971">
                  <c:v>93188</c:v>
                </c:pt>
                <c:pt idx="165972">
                  <c:v>93188</c:v>
                </c:pt>
                <c:pt idx="165973">
                  <c:v>93188</c:v>
                </c:pt>
                <c:pt idx="165974">
                  <c:v>93188</c:v>
                </c:pt>
                <c:pt idx="165975">
                  <c:v>93188</c:v>
                </c:pt>
                <c:pt idx="165976">
                  <c:v>93188</c:v>
                </c:pt>
                <c:pt idx="165977">
                  <c:v>93188</c:v>
                </c:pt>
                <c:pt idx="165978">
                  <c:v>93188</c:v>
                </c:pt>
                <c:pt idx="165979">
                  <c:v>93188</c:v>
                </c:pt>
                <c:pt idx="165980">
                  <c:v>93188</c:v>
                </c:pt>
                <c:pt idx="165981">
                  <c:v>93188</c:v>
                </c:pt>
                <c:pt idx="165982">
                  <c:v>93188</c:v>
                </c:pt>
                <c:pt idx="165983">
                  <c:v>93188</c:v>
                </c:pt>
                <c:pt idx="165984">
                  <c:v>93188</c:v>
                </c:pt>
                <c:pt idx="165985">
                  <c:v>93188</c:v>
                </c:pt>
                <c:pt idx="165986">
                  <c:v>93188</c:v>
                </c:pt>
                <c:pt idx="165987">
                  <c:v>93188</c:v>
                </c:pt>
                <c:pt idx="165988">
                  <c:v>93188</c:v>
                </c:pt>
                <c:pt idx="165989">
                  <c:v>93188</c:v>
                </c:pt>
                <c:pt idx="165990">
                  <c:v>93188</c:v>
                </c:pt>
                <c:pt idx="165991">
                  <c:v>93188</c:v>
                </c:pt>
                <c:pt idx="165992">
                  <c:v>93188</c:v>
                </c:pt>
                <c:pt idx="165993">
                  <c:v>93188</c:v>
                </c:pt>
                <c:pt idx="165994">
                  <c:v>93188</c:v>
                </c:pt>
                <c:pt idx="165995">
                  <c:v>93188</c:v>
                </c:pt>
                <c:pt idx="165996">
                  <c:v>93188</c:v>
                </c:pt>
                <c:pt idx="165997">
                  <c:v>93188</c:v>
                </c:pt>
                <c:pt idx="165998">
                  <c:v>93188</c:v>
                </c:pt>
                <c:pt idx="165999">
                  <c:v>93188</c:v>
                </c:pt>
                <c:pt idx="166000">
                  <c:v>93188</c:v>
                </c:pt>
                <c:pt idx="166001">
                  <c:v>93188</c:v>
                </c:pt>
                <c:pt idx="166002">
                  <c:v>93188</c:v>
                </c:pt>
                <c:pt idx="166003">
                  <c:v>93188</c:v>
                </c:pt>
                <c:pt idx="166004">
                  <c:v>93188</c:v>
                </c:pt>
                <c:pt idx="166005">
                  <c:v>93188</c:v>
                </c:pt>
                <c:pt idx="166006">
                  <c:v>93188</c:v>
                </c:pt>
                <c:pt idx="166007">
                  <c:v>93188</c:v>
                </c:pt>
                <c:pt idx="166008">
                  <c:v>93188</c:v>
                </c:pt>
                <c:pt idx="166009">
                  <c:v>93188</c:v>
                </c:pt>
                <c:pt idx="166010">
                  <c:v>93188</c:v>
                </c:pt>
                <c:pt idx="166011">
                  <c:v>93188</c:v>
                </c:pt>
                <c:pt idx="166012">
                  <c:v>93188</c:v>
                </c:pt>
                <c:pt idx="166013">
                  <c:v>93188</c:v>
                </c:pt>
                <c:pt idx="166014">
                  <c:v>93188</c:v>
                </c:pt>
                <c:pt idx="166015">
                  <c:v>93188</c:v>
                </c:pt>
                <c:pt idx="166016">
                  <c:v>93188</c:v>
                </c:pt>
                <c:pt idx="166017">
                  <c:v>93188</c:v>
                </c:pt>
                <c:pt idx="166018">
                  <c:v>93188</c:v>
                </c:pt>
                <c:pt idx="166019">
                  <c:v>93188</c:v>
                </c:pt>
                <c:pt idx="166020">
                  <c:v>93188</c:v>
                </c:pt>
                <c:pt idx="166021">
                  <c:v>93188</c:v>
                </c:pt>
                <c:pt idx="166022">
                  <c:v>93188</c:v>
                </c:pt>
                <c:pt idx="166023">
                  <c:v>93188</c:v>
                </c:pt>
                <c:pt idx="166024">
                  <c:v>93188</c:v>
                </c:pt>
                <c:pt idx="166025">
                  <c:v>93188</c:v>
                </c:pt>
                <c:pt idx="166026">
                  <c:v>93188</c:v>
                </c:pt>
                <c:pt idx="166027">
                  <c:v>93188</c:v>
                </c:pt>
                <c:pt idx="166028">
                  <c:v>93188</c:v>
                </c:pt>
                <c:pt idx="166029">
                  <c:v>93188</c:v>
                </c:pt>
                <c:pt idx="166030">
                  <c:v>93188</c:v>
                </c:pt>
                <c:pt idx="166031">
                  <c:v>93188</c:v>
                </c:pt>
                <c:pt idx="166032">
                  <c:v>93188</c:v>
                </c:pt>
                <c:pt idx="166033">
                  <c:v>93188</c:v>
                </c:pt>
                <c:pt idx="166034">
                  <c:v>93188</c:v>
                </c:pt>
                <c:pt idx="166035">
                  <c:v>93188</c:v>
                </c:pt>
                <c:pt idx="166036">
                  <c:v>93188</c:v>
                </c:pt>
                <c:pt idx="166037">
                  <c:v>93188</c:v>
                </c:pt>
                <c:pt idx="166038">
                  <c:v>93188</c:v>
                </c:pt>
                <c:pt idx="166039">
                  <c:v>93188</c:v>
                </c:pt>
                <c:pt idx="166040">
                  <c:v>93188</c:v>
                </c:pt>
                <c:pt idx="166041">
                  <c:v>93188</c:v>
                </c:pt>
                <c:pt idx="166042">
                  <c:v>93188</c:v>
                </c:pt>
                <c:pt idx="166043">
                  <c:v>93188</c:v>
                </c:pt>
                <c:pt idx="166044">
                  <c:v>93188</c:v>
                </c:pt>
                <c:pt idx="166045">
                  <c:v>93188</c:v>
                </c:pt>
                <c:pt idx="166046">
                  <c:v>93188</c:v>
                </c:pt>
                <c:pt idx="166047">
                  <c:v>93188</c:v>
                </c:pt>
                <c:pt idx="166048">
                  <c:v>93188</c:v>
                </c:pt>
                <c:pt idx="166049">
                  <c:v>93188</c:v>
                </c:pt>
                <c:pt idx="166050">
                  <c:v>93188</c:v>
                </c:pt>
                <c:pt idx="166051">
                  <c:v>93188</c:v>
                </c:pt>
                <c:pt idx="166052">
                  <c:v>93188</c:v>
                </c:pt>
                <c:pt idx="166053">
                  <c:v>93188</c:v>
                </c:pt>
                <c:pt idx="166054">
                  <c:v>93188</c:v>
                </c:pt>
                <c:pt idx="166055">
                  <c:v>93188</c:v>
                </c:pt>
                <c:pt idx="166056">
                  <c:v>93188</c:v>
                </c:pt>
                <c:pt idx="166057">
                  <c:v>93188</c:v>
                </c:pt>
                <c:pt idx="166058">
                  <c:v>93188</c:v>
                </c:pt>
                <c:pt idx="166059">
                  <c:v>93188</c:v>
                </c:pt>
                <c:pt idx="166060">
                  <c:v>93188</c:v>
                </c:pt>
                <c:pt idx="166061">
                  <c:v>93188</c:v>
                </c:pt>
                <c:pt idx="166062">
                  <c:v>93188</c:v>
                </c:pt>
                <c:pt idx="166063">
                  <c:v>93188</c:v>
                </c:pt>
                <c:pt idx="166064">
                  <c:v>93188</c:v>
                </c:pt>
                <c:pt idx="166065">
                  <c:v>93188</c:v>
                </c:pt>
                <c:pt idx="166066">
                  <c:v>93188</c:v>
                </c:pt>
                <c:pt idx="166067">
                  <c:v>93188</c:v>
                </c:pt>
                <c:pt idx="166068">
                  <c:v>93188</c:v>
                </c:pt>
                <c:pt idx="166069">
                  <c:v>93188</c:v>
                </c:pt>
                <c:pt idx="166070">
                  <c:v>93188</c:v>
                </c:pt>
                <c:pt idx="166071">
                  <c:v>93188</c:v>
                </c:pt>
                <c:pt idx="166072">
                  <c:v>93188</c:v>
                </c:pt>
                <c:pt idx="166073">
                  <c:v>93188</c:v>
                </c:pt>
                <c:pt idx="166074">
                  <c:v>93188</c:v>
                </c:pt>
                <c:pt idx="166075">
                  <c:v>93188</c:v>
                </c:pt>
                <c:pt idx="166076">
                  <c:v>93188</c:v>
                </c:pt>
                <c:pt idx="166077">
                  <c:v>93188</c:v>
                </c:pt>
                <c:pt idx="166078">
                  <c:v>93188</c:v>
                </c:pt>
                <c:pt idx="166079">
                  <c:v>93188</c:v>
                </c:pt>
                <c:pt idx="166080">
                  <c:v>93188</c:v>
                </c:pt>
                <c:pt idx="166081">
                  <c:v>93188</c:v>
                </c:pt>
                <c:pt idx="166082">
                  <c:v>93188</c:v>
                </c:pt>
                <c:pt idx="166083">
                  <c:v>93188</c:v>
                </c:pt>
                <c:pt idx="166084">
                  <c:v>93188</c:v>
                </c:pt>
                <c:pt idx="166085">
                  <c:v>93188</c:v>
                </c:pt>
                <c:pt idx="166086">
                  <c:v>93188</c:v>
                </c:pt>
                <c:pt idx="166087">
                  <c:v>93188</c:v>
                </c:pt>
                <c:pt idx="166088">
                  <c:v>93188</c:v>
                </c:pt>
                <c:pt idx="166089">
                  <c:v>93188</c:v>
                </c:pt>
                <c:pt idx="166090">
                  <c:v>93188</c:v>
                </c:pt>
                <c:pt idx="166091">
                  <c:v>93188</c:v>
                </c:pt>
                <c:pt idx="166092">
                  <c:v>93188</c:v>
                </c:pt>
                <c:pt idx="166093">
                  <c:v>93188</c:v>
                </c:pt>
                <c:pt idx="166094">
                  <c:v>93188</c:v>
                </c:pt>
                <c:pt idx="166095">
                  <c:v>93188</c:v>
                </c:pt>
                <c:pt idx="166096">
                  <c:v>93188</c:v>
                </c:pt>
                <c:pt idx="166097">
                  <c:v>93188</c:v>
                </c:pt>
                <c:pt idx="166098">
                  <c:v>93188</c:v>
                </c:pt>
                <c:pt idx="166099">
                  <c:v>93188</c:v>
                </c:pt>
                <c:pt idx="166100">
                  <c:v>93188</c:v>
                </c:pt>
                <c:pt idx="166101">
                  <c:v>93188</c:v>
                </c:pt>
                <c:pt idx="166102">
                  <c:v>93188</c:v>
                </c:pt>
                <c:pt idx="166103">
                  <c:v>93188</c:v>
                </c:pt>
                <c:pt idx="166104">
                  <c:v>93188</c:v>
                </c:pt>
                <c:pt idx="166105">
                  <c:v>93188</c:v>
                </c:pt>
                <c:pt idx="166106">
                  <c:v>93188</c:v>
                </c:pt>
                <c:pt idx="166107">
                  <c:v>93188</c:v>
                </c:pt>
                <c:pt idx="166108">
                  <c:v>93188</c:v>
                </c:pt>
                <c:pt idx="166109">
                  <c:v>93188</c:v>
                </c:pt>
                <c:pt idx="166110">
                  <c:v>93188</c:v>
                </c:pt>
                <c:pt idx="166111">
                  <c:v>93188</c:v>
                </c:pt>
                <c:pt idx="166112">
                  <c:v>93188</c:v>
                </c:pt>
                <c:pt idx="166113">
                  <c:v>93188</c:v>
                </c:pt>
                <c:pt idx="166114">
                  <c:v>93188</c:v>
                </c:pt>
                <c:pt idx="166115">
                  <c:v>93188</c:v>
                </c:pt>
                <c:pt idx="166116">
                  <c:v>93188</c:v>
                </c:pt>
                <c:pt idx="166117">
                  <c:v>93188</c:v>
                </c:pt>
                <c:pt idx="166118">
                  <c:v>93188</c:v>
                </c:pt>
                <c:pt idx="166119">
                  <c:v>93188</c:v>
                </c:pt>
                <c:pt idx="166120">
                  <c:v>93188</c:v>
                </c:pt>
                <c:pt idx="166121">
                  <c:v>93188</c:v>
                </c:pt>
                <c:pt idx="166122">
                  <c:v>93188</c:v>
                </c:pt>
                <c:pt idx="166123">
                  <c:v>93188</c:v>
                </c:pt>
                <c:pt idx="166124">
                  <c:v>93188</c:v>
                </c:pt>
                <c:pt idx="166125">
                  <c:v>93188</c:v>
                </c:pt>
                <c:pt idx="166126">
                  <c:v>93188</c:v>
                </c:pt>
                <c:pt idx="166127">
                  <c:v>93188</c:v>
                </c:pt>
                <c:pt idx="166128">
                  <c:v>93188</c:v>
                </c:pt>
                <c:pt idx="166129">
                  <c:v>93188</c:v>
                </c:pt>
                <c:pt idx="166130">
                  <c:v>93188</c:v>
                </c:pt>
                <c:pt idx="166131">
                  <c:v>93188</c:v>
                </c:pt>
                <c:pt idx="166132">
                  <c:v>93188</c:v>
                </c:pt>
                <c:pt idx="166133">
                  <c:v>93188</c:v>
                </c:pt>
                <c:pt idx="166134">
                  <c:v>93188</c:v>
                </c:pt>
                <c:pt idx="166135">
                  <c:v>93188</c:v>
                </c:pt>
                <c:pt idx="166136">
                  <c:v>93188</c:v>
                </c:pt>
                <c:pt idx="166137">
                  <c:v>93188</c:v>
                </c:pt>
                <c:pt idx="166138">
                  <c:v>93188</c:v>
                </c:pt>
                <c:pt idx="166139">
                  <c:v>93188</c:v>
                </c:pt>
                <c:pt idx="166140">
                  <c:v>93188</c:v>
                </c:pt>
                <c:pt idx="166141">
                  <c:v>93188</c:v>
                </c:pt>
                <c:pt idx="166142">
                  <c:v>93188</c:v>
                </c:pt>
                <c:pt idx="166143">
                  <c:v>93188</c:v>
                </c:pt>
                <c:pt idx="166144">
                  <c:v>93188</c:v>
                </c:pt>
                <c:pt idx="166145">
                  <c:v>93188</c:v>
                </c:pt>
                <c:pt idx="166146">
                  <c:v>93188</c:v>
                </c:pt>
                <c:pt idx="166147">
                  <c:v>93188</c:v>
                </c:pt>
                <c:pt idx="166148">
                  <c:v>93188</c:v>
                </c:pt>
                <c:pt idx="166149">
                  <c:v>93188</c:v>
                </c:pt>
                <c:pt idx="166150">
                  <c:v>93188</c:v>
                </c:pt>
                <c:pt idx="166151">
                  <c:v>93188</c:v>
                </c:pt>
                <c:pt idx="166152">
                  <c:v>93188</c:v>
                </c:pt>
                <c:pt idx="166153">
                  <c:v>93188</c:v>
                </c:pt>
                <c:pt idx="166154">
                  <c:v>93188</c:v>
                </c:pt>
                <c:pt idx="166155">
                  <c:v>93188</c:v>
                </c:pt>
                <c:pt idx="166156">
                  <c:v>93188</c:v>
                </c:pt>
                <c:pt idx="166157">
                  <c:v>93188</c:v>
                </c:pt>
                <c:pt idx="166158">
                  <c:v>93188</c:v>
                </c:pt>
                <c:pt idx="166159">
                  <c:v>93188</c:v>
                </c:pt>
                <c:pt idx="166160">
                  <c:v>93188</c:v>
                </c:pt>
                <c:pt idx="166161">
                  <c:v>93188</c:v>
                </c:pt>
                <c:pt idx="166162">
                  <c:v>93188</c:v>
                </c:pt>
                <c:pt idx="166163">
                  <c:v>93188</c:v>
                </c:pt>
                <c:pt idx="166164">
                  <c:v>93188</c:v>
                </c:pt>
                <c:pt idx="166165">
                  <c:v>93188</c:v>
                </c:pt>
                <c:pt idx="166166">
                  <c:v>93188</c:v>
                </c:pt>
                <c:pt idx="166167">
                  <c:v>93188</c:v>
                </c:pt>
                <c:pt idx="166168">
                  <c:v>93188</c:v>
                </c:pt>
                <c:pt idx="166169">
                  <c:v>93188</c:v>
                </c:pt>
                <c:pt idx="166170">
                  <c:v>93188</c:v>
                </c:pt>
                <c:pt idx="166171">
                  <c:v>93188</c:v>
                </c:pt>
                <c:pt idx="166172">
                  <c:v>93188</c:v>
                </c:pt>
                <c:pt idx="166173">
                  <c:v>93188</c:v>
                </c:pt>
                <c:pt idx="166174">
                  <c:v>93188</c:v>
                </c:pt>
                <c:pt idx="166175">
                  <c:v>93188</c:v>
                </c:pt>
                <c:pt idx="166176">
                  <c:v>93188</c:v>
                </c:pt>
                <c:pt idx="166177">
                  <c:v>93188</c:v>
                </c:pt>
                <c:pt idx="166178">
                  <c:v>93188</c:v>
                </c:pt>
                <c:pt idx="166179">
                  <c:v>93188</c:v>
                </c:pt>
                <c:pt idx="166180">
                  <c:v>93188</c:v>
                </c:pt>
                <c:pt idx="166181">
                  <c:v>93188</c:v>
                </c:pt>
                <c:pt idx="166182">
                  <c:v>93188</c:v>
                </c:pt>
                <c:pt idx="166183">
                  <c:v>93188</c:v>
                </c:pt>
                <c:pt idx="166184">
                  <c:v>93188</c:v>
                </c:pt>
                <c:pt idx="166185">
                  <c:v>93188</c:v>
                </c:pt>
                <c:pt idx="166186">
                  <c:v>93188</c:v>
                </c:pt>
                <c:pt idx="166187">
                  <c:v>93188</c:v>
                </c:pt>
                <c:pt idx="166188">
                  <c:v>93188</c:v>
                </c:pt>
                <c:pt idx="166189">
                  <c:v>93188</c:v>
                </c:pt>
                <c:pt idx="166190">
                  <c:v>93188</c:v>
                </c:pt>
                <c:pt idx="166191">
                  <c:v>93188</c:v>
                </c:pt>
                <c:pt idx="166192">
                  <c:v>93188</c:v>
                </c:pt>
                <c:pt idx="166193">
                  <c:v>93188</c:v>
                </c:pt>
                <c:pt idx="166194">
                  <c:v>93188</c:v>
                </c:pt>
                <c:pt idx="166195">
                  <c:v>93188</c:v>
                </c:pt>
                <c:pt idx="166196">
                  <c:v>93188</c:v>
                </c:pt>
                <c:pt idx="166197">
                  <c:v>93188</c:v>
                </c:pt>
                <c:pt idx="166198">
                  <c:v>93188</c:v>
                </c:pt>
                <c:pt idx="166199">
                  <c:v>93188</c:v>
                </c:pt>
                <c:pt idx="166200">
                  <c:v>93188</c:v>
                </c:pt>
                <c:pt idx="166201">
                  <c:v>93188</c:v>
                </c:pt>
                <c:pt idx="166202">
                  <c:v>93188</c:v>
                </c:pt>
                <c:pt idx="166203">
                  <c:v>93188</c:v>
                </c:pt>
                <c:pt idx="166204">
                  <c:v>93188</c:v>
                </c:pt>
                <c:pt idx="166205">
                  <c:v>93188</c:v>
                </c:pt>
                <c:pt idx="166206">
                  <c:v>93188</c:v>
                </c:pt>
                <c:pt idx="166207">
                  <c:v>93188</c:v>
                </c:pt>
                <c:pt idx="166208">
                  <c:v>93188</c:v>
                </c:pt>
                <c:pt idx="166209">
                  <c:v>93188</c:v>
                </c:pt>
                <c:pt idx="166210">
                  <c:v>93188</c:v>
                </c:pt>
                <c:pt idx="166211">
                  <c:v>93188</c:v>
                </c:pt>
                <c:pt idx="166212">
                  <c:v>93188</c:v>
                </c:pt>
                <c:pt idx="166213">
                  <c:v>93188</c:v>
                </c:pt>
                <c:pt idx="166214">
                  <c:v>93188</c:v>
                </c:pt>
                <c:pt idx="166215">
                  <c:v>93188</c:v>
                </c:pt>
                <c:pt idx="166216">
                  <c:v>93188</c:v>
                </c:pt>
                <c:pt idx="166217">
                  <c:v>93188</c:v>
                </c:pt>
                <c:pt idx="166218">
                  <c:v>93188</c:v>
                </c:pt>
                <c:pt idx="166219">
                  <c:v>93188</c:v>
                </c:pt>
                <c:pt idx="166220">
                  <c:v>93188</c:v>
                </c:pt>
                <c:pt idx="166221">
                  <c:v>93188</c:v>
                </c:pt>
                <c:pt idx="166222">
                  <c:v>93188</c:v>
                </c:pt>
                <c:pt idx="166223">
                  <c:v>93188</c:v>
                </c:pt>
                <c:pt idx="166224">
                  <c:v>93188</c:v>
                </c:pt>
                <c:pt idx="166225">
                  <c:v>93188</c:v>
                </c:pt>
                <c:pt idx="166226">
                  <c:v>93188</c:v>
                </c:pt>
                <c:pt idx="166227">
                  <c:v>93188</c:v>
                </c:pt>
                <c:pt idx="166228">
                  <c:v>93188</c:v>
                </c:pt>
                <c:pt idx="166229">
                  <c:v>93188</c:v>
                </c:pt>
                <c:pt idx="166230">
                  <c:v>93188</c:v>
                </c:pt>
                <c:pt idx="166231">
                  <c:v>93188</c:v>
                </c:pt>
                <c:pt idx="166232">
                  <c:v>93188</c:v>
                </c:pt>
                <c:pt idx="166233">
                  <c:v>93188</c:v>
                </c:pt>
                <c:pt idx="166234">
                  <c:v>93188</c:v>
                </c:pt>
                <c:pt idx="166235">
                  <c:v>93188</c:v>
                </c:pt>
                <c:pt idx="166236">
                  <c:v>93188</c:v>
                </c:pt>
                <c:pt idx="166237">
                  <c:v>93188</c:v>
                </c:pt>
                <c:pt idx="166238">
                  <c:v>93188</c:v>
                </c:pt>
                <c:pt idx="166239">
                  <c:v>93188</c:v>
                </c:pt>
                <c:pt idx="166240">
                  <c:v>93188</c:v>
                </c:pt>
                <c:pt idx="166241">
                  <c:v>93188</c:v>
                </c:pt>
                <c:pt idx="166242">
                  <c:v>93188</c:v>
                </c:pt>
                <c:pt idx="166243">
                  <c:v>93188</c:v>
                </c:pt>
                <c:pt idx="166244">
                  <c:v>93188</c:v>
                </c:pt>
                <c:pt idx="166245">
                  <c:v>93188</c:v>
                </c:pt>
                <c:pt idx="166246">
                  <c:v>93188</c:v>
                </c:pt>
                <c:pt idx="166247">
                  <c:v>93188</c:v>
                </c:pt>
                <c:pt idx="166248">
                  <c:v>93188</c:v>
                </c:pt>
                <c:pt idx="166249">
                  <c:v>93188</c:v>
                </c:pt>
                <c:pt idx="166250">
                  <c:v>93188</c:v>
                </c:pt>
                <c:pt idx="166251">
                  <c:v>93188</c:v>
                </c:pt>
                <c:pt idx="166252">
                  <c:v>93188</c:v>
                </c:pt>
                <c:pt idx="166253">
                  <c:v>93188</c:v>
                </c:pt>
                <c:pt idx="166254">
                  <c:v>93188</c:v>
                </c:pt>
                <c:pt idx="166255">
                  <c:v>93188</c:v>
                </c:pt>
                <c:pt idx="166256">
                  <c:v>93188</c:v>
                </c:pt>
                <c:pt idx="166257">
                  <c:v>93188</c:v>
                </c:pt>
                <c:pt idx="166258">
                  <c:v>93188</c:v>
                </c:pt>
                <c:pt idx="166259">
                  <c:v>93188</c:v>
                </c:pt>
                <c:pt idx="166260">
                  <c:v>93188</c:v>
                </c:pt>
                <c:pt idx="166261">
                  <c:v>93188</c:v>
                </c:pt>
                <c:pt idx="166262">
                  <c:v>93188</c:v>
                </c:pt>
                <c:pt idx="166263">
                  <c:v>93188</c:v>
                </c:pt>
                <c:pt idx="166264">
                  <c:v>93188</c:v>
                </c:pt>
                <c:pt idx="166265">
                  <c:v>93188</c:v>
                </c:pt>
                <c:pt idx="166266">
                  <c:v>93188</c:v>
                </c:pt>
                <c:pt idx="166267">
                  <c:v>93188</c:v>
                </c:pt>
                <c:pt idx="166268">
                  <c:v>93188</c:v>
                </c:pt>
                <c:pt idx="166269">
                  <c:v>93188</c:v>
                </c:pt>
                <c:pt idx="166270">
                  <c:v>93188</c:v>
                </c:pt>
                <c:pt idx="166271">
                  <c:v>93188</c:v>
                </c:pt>
                <c:pt idx="166272">
                  <c:v>93188</c:v>
                </c:pt>
                <c:pt idx="166273">
                  <c:v>93188</c:v>
                </c:pt>
                <c:pt idx="166274">
                  <c:v>93188</c:v>
                </c:pt>
                <c:pt idx="166275">
                  <c:v>93188</c:v>
                </c:pt>
                <c:pt idx="166276">
                  <c:v>93188</c:v>
                </c:pt>
                <c:pt idx="166277">
                  <c:v>93188</c:v>
                </c:pt>
                <c:pt idx="166278">
                  <c:v>93188</c:v>
                </c:pt>
                <c:pt idx="166279">
                  <c:v>93188</c:v>
                </c:pt>
                <c:pt idx="166280">
                  <c:v>93188</c:v>
                </c:pt>
                <c:pt idx="166281">
                  <c:v>93188</c:v>
                </c:pt>
                <c:pt idx="166282">
                  <c:v>93188</c:v>
                </c:pt>
                <c:pt idx="166283">
                  <c:v>93188</c:v>
                </c:pt>
                <c:pt idx="166284">
                  <c:v>93188</c:v>
                </c:pt>
                <c:pt idx="166285">
                  <c:v>93188</c:v>
                </c:pt>
                <c:pt idx="166286">
                  <c:v>93188</c:v>
                </c:pt>
                <c:pt idx="166287">
                  <c:v>93188</c:v>
                </c:pt>
                <c:pt idx="166288">
                  <c:v>93188</c:v>
                </c:pt>
                <c:pt idx="166289">
                  <c:v>93188</c:v>
                </c:pt>
                <c:pt idx="166290">
                  <c:v>93188</c:v>
                </c:pt>
                <c:pt idx="166291">
                  <c:v>93188</c:v>
                </c:pt>
                <c:pt idx="166292">
                  <c:v>93188</c:v>
                </c:pt>
                <c:pt idx="166293">
                  <c:v>93188</c:v>
                </c:pt>
                <c:pt idx="166294">
                  <c:v>93188</c:v>
                </c:pt>
                <c:pt idx="166295">
                  <c:v>93188</c:v>
                </c:pt>
                <c:pt idx="166296">
                  <c:v>93188</c:v>
                </c:pt>
                <c:pt idx="166297">
                  <c:v>93188</c:v>
                </c:pt>
                <c:pt idx="166298">
                  <c:v>93188</c:v>
                </c:pt>
                <c:pt idx="166299">
                  <c:v>93188</c:v>
                </c:pt>
                <c:pt idx="166300">
                  <c:v>93188</c:v>
                </c:pt>
                <c:pt idx="166301">
                  <c:v>93188</c:v>
                </c:pt>
                <c:pt idx="166302">
                  <c:v>93188</c:v>
                </c:pt>
                <c:pt idx="166303">
                  <c:v>93188</c:v>
                </c:pt>
                <c:pt idx="166304">
                  <c:v>93188</c:v>
                </c:pt>
                <c:pt idx="166305">
                  <c:v>93188</c:v>
                </c:pt>
                <c:pt idx="166306">
                  <c:v>93188</c:v>
                </c:pt>
                <c:pt idx="166307">
                  <c:v>93188</c:v>
                </c:pt>
                <c:pt idx="166308">
                  <c:v>93188</c:v>
                </c:pt>
                <c:pt idx="166309">
                  <c:v>93188</c:v>
                </c:pt>
                <c:pt idx="166310">
                  <c:v>93188</c:v>
                </c:pt>
                <c:pt idx="166311">
                  <c:v>93188</c:v>
                </c:pt>
                <c:pt idx="166312">
                  <c:v>93188</c:v>
                </c:pt>
                <c:pt idx="166313">
                  <c:v>93188</c:v>
                </c:pt>
                <c:pt idx="166314">
                  <c:v>93188</c:v>
                </c:pt>
                <c:pt idx="166315">
                  <c:v>93188</c:v>
                </c:pt>
                <c:pt idx="166316">
                  <c:v>93188</c:v>
                </c:pt>
                <c:pt idx="166317">
                  <c:v>93188</c:v>
                </c:pt>
                <c:pt idx="166318">
                  <c:v>93188</c:v>
                </c:pt>
                <c:pt idx="166319">
                  <c:v>93188</c:v>
                </c:pt>
                <c:pt idx="166320">
                  <c:v>93188</c:v>
                </c:pt>
                <c:pt idx="166321">
                  <c:v>93188</c:v>
                </c:pt>
                <c:pt idx="166322">
                  <c:v>93188</c:v>
                </c:pt>
                <c:pt idx="166323">
                  <c:v>93188</c:v>
                </c:pt>
                <c:pt idx="166324">
                  <c:v>93188</c:v>
                </c:pt>
                <c:pt idx="166325">
                  <c:v>93188</c:v>
                </c:pt>
                <c:pt idx="166326">
                  <c:v>93188</c:v>
                </c:pt>
                <c:pt idx="166327">
                  <c:v>93188</c:v>
                </c:pt>
                <c:pt idx="166328">
                  <c:v>93188</c:v>
                </c:pt>
                <c:pt idx="166329">
                  <c:v>93188</c:v>
                </c:pt>
                <c:pt idx="166330">
                  <c:v>93188</c:v>
                </c:pt>
                <c:pt idx="166331">
                  <c:v>93188</c:v>
                </c:pt>
                <c:pt idx="166332">
                  <c:v>93188</c:v>
                </c:pt>
                <c:pt idx="166333">
                  <c:v>93188</c:v>
                </c:pt>
                <c:pt idx="166334">
                  <c:v>93188</c:v>
                </c:pt>
                <c:pt idx="166335">
                  <c:v>93188</c:v>
                </c:pt>
                <c:pt idx="166336">
                  <c:v>93188</c:v>
                </c:pt>
                <c:pt idx="166337">
                  <c:v>93188</c:v>
                </c:pt>
                <c:pt idx="166338">
                  <c:v>93188</c:v>
                </c:pt>
                <c:pt idx="166339">
                  <c:v>93188</c:v>
                </c:pt>
                <c:pt idx="166340">
                  <c:v>93188</c:v>
                </c:pt>
                <c:pt idx="166341">
                  <c:v>93188</c:v>
                </c:pt>
                <c:pt idx="166342">
                  <c:v>93188</c:v>
                </c:pt>
                <c:pt idx="166343">
                  <c:v>93188</c:v>
                </c:pt>
                <c:pt idx="166344">
                  <c:v>93188</c:v>
                </c:pt>
                <c:pt idx="166345">
                  <c:v>93188</c:v>
                </c:pt>
                <c:pt idx="166346">
                  <c:v>93188</c:v>
                </c:pt>
                <c:pt idx="166347">
                  <c:v>93188</c:v>
                </c:pt>
                <c:pt idx="166348">
                  <c:v>93188</c:v>
                </c:pt>
                <c:pt idx="166349">
                  <c:v>93188</c:v>
                </c:pt>
                <c:pt idx="166350">
                  <c:v>93188</c:v>
                </c:pt>
                <c:pt idx="166351">
                  <c:v>93188</c:v>
                </c:pt>
                <c:pt idx="166352">
                  <c:v>93188</c:v>
                </c:pt>
                <c:pt idx="166353">
                  <c:v>93188</c:v>
                </c:pt>
                <c:pt idx="166354">
                  <c:v>93188</c:v>
                </c:pt>
                <c:pt idx="166355">
                  <c:v>93188</c:v>
                </c:pt>
                <c:pt idx="166356">
                  <c:v>93188</c:v>
                </c:pt>
                <c:pt idx="166357">
                  <c:v>93188</c:v>
                </c:pt>
                <c:pt idx="166358">
                  <c:v>93188</c:v>
                </c:pt>
                <c:pt idx="166359">
                  <c:v>93188</c:v>
                </c:pt>
                <c:pt idx="166360">
                  <c:v>93188</c:v>
                </c:pt>
                <c:pt idx="166361">
                  <c:v>93188</c:v>
                </c:pt>
                <c:pt idx="166362">
                  <c:v>93188</c:v>
                </c:pt>
                <c:pt idx="166363">
                  <c:v>93188</c:v>
                </c:pt>
                <c:pt idx="166364">
                  <c:v>93188</c:v>
                </c:pt>
                <c:pt idx="166365">
                  <c:v>93188</c:v>
                </c:pt>
                <c:pt idx="166366">
                  <c:v>93188</c:v>
                </c:pt>
                <c:pt idx="166367">
                  <c:v>93188</c:v>
                </c:pt>
                <c:pt idx="166368">
                  <c:v>93188</c:v>
                </c:pt>
                <c:pt idx="166369">
                  <c:v>93188</c:v>
                </c:pt>
                <c:pt idx="166370">
                  <c:v>93188</c:v>
                </c:pt>
                <c:pt idx="166371">
                  <c:v>93188</c:v>
                </c:pt>
                <c:pt idx="166372">
                  <c:v>93188</c:v>
                </c:pt>
                <c:pt idx="166373">
                  <c:v>93188</c:v>
                </c:pt>
                <c:pt idx="166374">
                  <c:v>93188</c:v>
                </c:pt>
                <c:pt idx="166375">
                  <c:v>93188</c:v>
                </c:pt>
                <c:pt idx="166376">
                  <c:v>93188</c:v>
                </c:pt>
                <c:pt idx="166377">
                  <c:v>93188</c:v>
                </c:pt>
                <c:pt idx="166378">
                  <c:v>93188</c:v>
                </c:pt>
                <c:pt idx="166379">
                  <c:v>93188</c:v>
                </c:pt>
                <c:pt idx="166380">
                  <c:v>93188</c:v>
                </c:pt>
                <c:pt idx="166381">
                  <c:v>93188</c:v>
                </c:pt>
                <c:pt idx="166382">
                  <c:v>93188</c:v>
                </c:pt>
                <c:pt idx="166383">
                  <c:v>93188</c:v>
                </c:pt>
                <c:pt idx="166384">
                  <c:v>93188</c:v>
                </c:pt>
                <c:pt idx="166385">
                  <c:v>93188</c:v>
                </c:pt>
                <c:pt idx="166386">
                  <c:v>93188</c:v>
                </c:pt>
                <c:pt idx="166387">
                  <c:v>93188</c:v>
                </c:pt>
                <c:pt idx="166388">
                  <c:v>93188</c:v>
                </c:pt>
                <c:pt idx="166389">
                  <c:v>93188</c:v>
                </c:pt>
                <c:pt idx="166390">
                  <c:v>93188</c:v>
                </c:pt>
                <c:pt idx="166391">
                  <c:v>93188</c:v>
                </c:pt>
                <c:pt idx="166392">
                  <c:v>93188</c:v>
                </c:pt>
                <c:pt idx="166393">
                  <c:v>93188</c:v>
                </c:pt>
                <c:pt idx="166394">
                  <c:v>93188</c:v>
                </c:pt>
                <c:pt idx="166395">
                  <c:v>93188</c:v>
                </c:pt>
                <c:pt idx="166396">
                  <c:v>93188</c:v>
                </c:pt>
                <c:pt idx="166397">
                  <c:v>93188</c:v>
                </c:pt>
                <c:pt idx="166398">
                  <c:v>93188</c:v>
                </c:pt>
                <c:pt idx="166399">
                  <c:v>93188</c:v>
                </c:pt>
                <c:pt idx="166400">
                  <c:v>93188</c:v>
                </c:pt>
                <c:pt idx="166401">
                  <c:v>93188</c:v>
                </c:pt>
                <c:pt idx="166402">
                  <c:v>93188</c:v>
                </c:pt>
                <c:pt idx="166403">
                  <c:v>93188</c:v>
                </c:pt>
                <c:pt idx="166404">
                  <c:v>93188</c:v>
                </c:pt>
                <c:pt idx="166405">
                  <c:v>93188</c:v>
                </c:pt>
                <c:pt idx="166406">
                  <c:v>93188</c:v>
                </c:pt>
                <c:pt idx="166407">
                  <c:v>93188</c:v>
                </c:pt>
                <c:pt idx="166408">
                  <c:v>93188</c:v>
                </c:pt>
                <c:pt idx="166409">
                  <c:v>93188</c:v>
                </c:pt>
                <c:pt idx="166410">
                  <c:v>93188</c:v>
                </c:pt>
                <c:pt idx="166411">
                  <c:v>93188</c:v>
                </c:pt>
                <c:pt idx="166412">
                  <c:v>93188</c:v>
                </c:pt>
                <c:pt idx="166413">
                  <c:v>93188</c:v>
                </c:pt>
                <c:pt idx="166414">
                  <c:v>93188</c:v>
                </c:pt>
                <c:pt idx="166415">
                  <c:v>93188</c:v>
                </c:pt>
                <c:pt idx="166416">
                  <c:v>93188</c:v>
                </c:pt>
                <c:pt idx="166417">
                  <c:v>93188</c:v>
                </c:pt>
                <c:pt idx="166418">
                  <c:v>93188</c:v>
                </c:pt>
                <c:pt idx="166419">
                  <c:v>93188</c:v>
                </c:pt>
                <c:pt idx="166420">
                  <c:v>93188</c:v>
                </c:pt>
                <c:pt idx="166421">
                  <c:v>93188</c:v>
                </c:pt>
                <c:pt idx="166422">
                  <c:v>93188</c:v>
                </c:pt>
                <c:pt idx="166423">
                  <c:v>93188</c:v>
                </c:pt>
                <c:pt idx="166424">
                  <c:v>93188</c:v>
                </c:pt>
                <c:pt idx="166425">
                  <c:v>93188</c:v>
                </c:pt>
                <c:pt idx="166426">
                  <c:v>93188</c:v>
                </c:pt>
                <c:pt idx="166427">
                  <c:v>93188</c:v>
                </c:pt>
                <c:pt idx="166428">
                  <c:v>93188</c:v>
                </c:pt>
                <c:pt idx="166429">
                  <c:v>93188</c:v>
                </c:pt>
                <c:pt idx="166430">
                  <c:v>93188</c:v>
                </c:pt>
                <c:pt idx="166431">
                  <c:v>93188</c:v>
                </c:pt>
                <c:pt idx="166432">
                  <c:v>93188</c:v>
                </c:pt>
                <c:pt idx="166433">
                  <c:v>93188</c:v>
                </c:pt>
                <c:pt idx="166434">
                  <c:v>93188</c:v>
                </c:pt>
                <c:pt idx="166435">
                  <c:v>93188</c:v>
                </c:pt>
                <c:pt idx="166436">
                  <c:v>93188</c:v>
                </c:pt>
                <c:pt idx="166437">
                  <c:v>93188</c:v>
                </c:pt>
                <c:pt idx="166438">
                  <c:v>93188</c:v>
                </c:pt>
                <c:pt idx="166439">
                  <c:v>93188</c:v>
                </c:pt>
                <c:pt idx="166440">
                  <c:v>93188</c:v>
                </c:pt>
                <c:pt idx="166441">
                  <c:v>93188</c:v>
                </c:pt>
                <c:pt idx="166442">
                  <c:v>93188</c:v>
                </c:pt>
                <c:pt idx="166443">
                  <c:v>93188</c:v>
                </c:pt>
                <c:pt idx="166444">
                  <c:v>93188</c:v>
                </c:pt>
                <c:pt idx="166445">
                  <c:v>93188</c:v>
                </c:pt>
                <c:pt idx="166446">
                  <c:v>93188</c:v>
                </c:pt>
                <c:pt idx="166447">
                  <c:v>93188</c:v>
                </c:pt>
                <c:pt idx="166448">
                  <c:v>93188</c:v>
                </c:pt>
                <c:pt idx="166449">
                  <c:v>93188</c:v>
                </c:pt>
                <c:pt idx="166450">
                  <c:v>93188</c:v>
                </c:pt>
                <c:pt idx="166451">
                  <c:v>93188</c:v>
                </c:pt>
                <c:pt idx="166452">
                  <c:v>93188</c:v>
                </c:pt>
                <c:pt idx="166453">
                  <c:v>93188</c:v>
                </c:pt>
                <c:pt idx="166454">
                  <c:v>93188</c:v>
                </c:pt>
                <c:pt idx="166455">
                  <c:v>93188</c:v>
                </c:pt>
                <c:pt idx="166456">
                  <c:v>93188</c:v>
                </c:pt>
                <c:pt idx="166457">
                  <c:v>93188</c:v>
                </c:pt>
                <c:pt idx="166458">
                  <c:v>93188</c:v>
                </c:pt>
                <c:pt idx="166459">
                  <c:v>93188</c:v>
                </c:pt>
                <c:pt idx="166460">
                  <c:v>93188</c:v>
                </c:pt>
                <c:pt idx="166461">
                  <c:v>93188</c:v>
                </c:pt>
                <c:pt idx="166462">
                  <c:v>93188</c:v>
                </c:pt>
                <c:pt idx="166463">
                  <c:v>93188</c:v>
                </c:pt>
                <c:pt idx="166464">
                  <c:v>93188</c:v>
                </c:pt>
                <c:pt idx="166465">
                  <c:v>93188</c:v>
                </c:pt>
                <c:pt idx="166466">
                  <c:v>93188</c:v>
                </c:pt>
                <c:pt idx="166467">
                  <c:v>93188</c:v>
                </c:pt>
                <c:pt idx="166468">
                  <c:v>93188</c:v>
                </c:pt>
                <c:pt idx="166469">
                  <c:v>93188</c:v>
                </c:pt>
                <c:pt idx="166470">
                  <c:v>93188</c:v>
                </c:pt>
                <c:pt idx="166471">
                  <c:v>93188</c:v>
                </c:pt>
                <c:pt idx="166472">
                  <c:v>93188</c:v>
                </c:pt>
                <c:pt idx="166473">
                  <c:v>93188</c:v>
                </c:pt>
                <c:pt idx="166474">
                  <c:v>93188</c:v>
                </c:pt>
                <c:pt idx="166475">
                  <c:v>93188</c:v>
                </c:pt>
                <c:pt idx="166476">
                  <c:v>93188</c:v>
                </c:pt>
                <c:pt idx="166477">
                  <c:v>93188</c:v>
                </c:pt>
                <c:pt idx="166478">
                  <c:v>93188</c:v>
                </c:pt>
                <c:pt idx="166479">
                  <c:v>93188</c:v>
                </c:pt>
                <c:pt idx="166480">
                  <c:v>93188</c:v>
                </c:pt>
                <c:pt idx="166481">
                  <c:v>93188</c:v>
                </c:pt>
                <c:pt idx="166482">
                  <c:v>93188</c:v>
                </c:pt>
                <c:pt idx="166483">
                  <c:v>93188</c:v>
                </c:pt>
                <c:pt idx="166484">
                  <c:v>93188</c:v>
                </c:pt>
                <c:pt idx="166485">
                  <c:v>93188</c:v>
                </c:pt>
                <c:pt idx="166486">
                  <c:v>93188</c:v>
                </c:pt>
                <c:pt idx="166487">
                  <c:v>93188</c:v>
                </c:pt>
                <c:pt idx="166488">
                  <c:v>93188</c:v>
                </c:pt>
                <c:pt idx="166489">
                  <c:v>93188</c:v>
                </c:pt>
                <c:pt idx="166490">
                  <c:v>93188</c:v>
                </c:pt>
                <c:pt idx="166491">
                  <c:v>93188</c:v>
                </c:pt>
                <c:pt idx="166492">
                  <c:v>93188</c:v>
                </c:pt>
                <c:pt idx="166493">
                  <c:v>93188</c:v>
                </c:pt>
                <c:pt idx="166494">
                  <c:v>93188</c:v>
                </c:pt>
                <c:pt idx="166495">
                  <c:v>93188</c:v>
                </c:pt>
                <c:pt idx="166496">
                  <c:v>93188</c:v>
                </c:pt>
                <c:pt idx="166497">
                  <c:v>93188</c:v>
                </c:pt>
                <c:pt idx="166498">
                  <c:v>93188</c:v>
                </c:pt>
                <c:pt idx="166499">
                  <c:v>93188</c:v>
                </c:pt>
                <c:pt idx="166500">
                  <c:v>93188</c:v>
                </c:pt>
                <c:pt idx="166501">
                  <c:v>93188</c:v>
                </c:pt>
                <c:pt idx="166502">
                  <c:v>93188</c:v>
                </c:pt>
                <c:pt idx="166503">
                  <c:v>93188</c:v>
                </c:pt>
                <c:pt idx="166504">
                  <c:v>93188</c:v>
                </c:pt>
                <c:pt idx="166505">
                  <c:v>93188</c:v>
                </c:pt>
                <c:pt idx="166506">
                  <c:v>93188</c:v>
                </c:pt>
                <c:pt idx="166507">
                  <c:v>93188</c:v>
                </c:pt>
                <c:pt idx="166508">
                  <c:v>93188</c:v>
                </c:pt>
                <c:pt idx="166509">
                  <c:v>93188</c:v>
                </c:pt>
                <c:pt idx="166510">
                  <c:v>93188</c:v>
                </c:pt>
                <c:pt idx="166511">
                  <c:v>93188</c:v>
                </c:pt>
                <c:pt idx="166512">
                  <c:v>93188</c:v>
                </c:pt>
                <c:pt idx="166513">
                  <c:v>93188</c:v>
                </c:pt>
                <c:pt idx="166514">
                  <c:v>93188</c:v>
                </c:pt>
                <c:pt idx="166515">
                  <c:v>93188</c:v>
                </c:pt>
                <c:pt idx="166516">
                  <c:v>93188</c:v>
                </c:pt>
                <c:pt idx="166517">
                  <c:v>93188</c:v>
                </c:pt>
                <c:pt idx="166518">
                  <c:v>93188</c:v>
                </c:pt>
                <c:pt idx="166519">
                  <c:v>93188</c:v>
                </c:pt>
                <c:pt idx="166520">
                  <c:v>93188</c:v>
                </c:pt>
                <c:pt idx="166521">
                  <c:v>93188</c:v>
                </c:pt>
                <c:pt idx="166522">
                  <c:v>93188</c:v>
                </c:pt>
                <c:pt idx="166523">
                  <c:v>93188</c:v>
                </c:pt>
                <c:pt idx="166524">
                  <c:v>93188</c:v>
                </c:pt>
                <c:pt idx="166525">
                  <c:v>93188</c:v>
                </c:pt>
                <c:pt idx="166526">
                  <c:v>93188</c:v>
                </c:pt>
                <c:pt idx="166527">
                  <c:v>93188</c:v>
                </c:pt>
                <c:pt idx="166528">
                  <c:v>93188</c:v>
                </c:pt>
                <c:pt idx="166529">
                  <c:v>93188</c:v>
                </c:pt>
                <c:pt idx="166530">
                  <c:v>93188</c:v>
                </c:pt>
                <c:pt idx="166531">
                  <c:v>93188</c:v>
                </c:pt>
                <c:pt idx="166532">
                  <c:v>93188</c:v>
                </c:pt>
                <c:pt idx="166533">
                  <c:v>93188</c:v>
                </c:pt>
                <c:pt idx="166534">
                  <c:v>93188</c:v>
                </c:pt>
                <c:pt idx="166535">
                  <c:v>93188</c:v>
                </c:pt>
                <c:pt idx="166536">
                  <c:v>93188</c:v>
                </c:pt>
                <c:pt idx="166537">
                  <c:v>93188</c:v>
                </c:pt>
                <c:pt idx="166538">
                  <c:v>93188</c:v>
                </c:pt>
                <c:pt idx="166539">
                  <c:v>93188</c:v>
                </c:pt>
                <c:pt idx="166540">
                  <c:v>93188</c:v>
                </c:pt>
                <c:pt idx="166541">
                  <c:v>93188</c:v>
                </c:pt>
                <c:pt idx="166542">
                  <c:v>93188</c:v>
                </c:pt>
                <c:pt idx="166543">
                  <c:v>93188</c:v>
                </c:pt>
                <c:pt idx="166544">
                  <c:v>93188</c:v>
                </c:pt>
                <c:pt idx="166545">
                  <c:v>93188</c:v>
                </c:pt>
                <c:pt idx="166546">
                  <c:v>93188</c:v>
                </c:pt>
                <c:pt idx="166547">
                  <c:v>93188</c:v>
                </c:pt>
                <c:pt idx="166548">
                  <c:v>93188</c:v>
                </c:pt>
                <c:pt idx="166549">
                  <c:v>93188</c:v>
                </c:pt>
                <c:pt idx="166550">
                  <c:v>93188</c:v>
                </c:pt>
                <c:pt idx="166551">
                  <c:v>93188</c:v>
                </c:pt>
                <c:pt idx="166552">
                  <c:v>93188</c:v>
                </c:pt>
                <c:pt idx="166553">
                  <c:v>93188</c:v>
                </c:pt>
                <c:pt idx="166554">
                  <c:v>93188</c:v>
                </c:pt>
                <c:pt idx="166555">
                  <c:v>93188</c:v>
                </c:pt>
                <c:pt idx="166556">
                  <c:v>93188</c:v>
                </c:pt>
                <c:pt idx="166557">
                  <c:v>93188</c:v>
                </c:pt>
                <c:pt idx="166558">
                  <c:v>93188</c:v>
                </c:pt>
                <c:pt idx="166559">
                  <c:v>93188</c:v>
                </c:pt>
                <c:pt idx="166560">
                  <c:v>93188</c:v>
                </c:pt>
                <c:pt idx="166561">
                  <c:v>93188</c:v>
                </c:pt>
                <c:pt idx="166562">
                  <c:v>93188</c:v>
                </c:pt>
                <c:pt idx="166563">
                  <c:v>93188</c:v>
                </c:pt>
                <c:pt idx="166564">
                  <c:v>93188</c:v>
                </c:pt>
                <c:pt idx="166565">
                  <c:v>93188</c:v>
                </c:pt>
                <c:pt idx="166566">
                  <c:v>93188</c:v>
                </c:pt>
                <c:pt idx="166567">
                  <c:v>93188</c:v>
                </c:pt>
                <c:pt idx="166568">
                  <c:v>93188</c:v>
                </c:pt>
                <c:pt idx="166569">
                  <c:v>93188</c:v>
                </c:pt>
                <c:pt idx="166570">
                  <c:v>93188</c:v>
                </c:pt>
                <c:pt idx="166571">
                  <c:v>93188</c:v>
                </c:pt>
                <c:pt idx="166572">
                  <c:v>93188</c:v>
                </c:pt>
                <c:pt idx="166573">
                  <c:v>93188</c:v>
                </c:pt>
                <c:pt idx="166574">
                  <c:v>93188</c:v>
                </c:pt>
                <c:pt idx="166575">
                  <c:v>93188</c:v>
                </c:pt>
                <c:pt idx="166576">
                  <c:v>93188</c:v>
                </c:pt>
                <c:pt idx="166577">
                  <c:v>93188</c:v>
                </c:pt>
                <c:pt idx="166578">
                  <c:v>93188</c:v>
                </c:pt>
                <c:pt idx="166579">
                  <c:v>93188</c:v>
                </c:pt>
                <c:pt idx="166580">
                  <c:v>93188</c:v>
                </c:pt>
                <c:pt idx="166581">
                  <c:v>93188</c:v>
                </c:pt>
                <c:pt idx="166582">
                  <c:v>93188</c:v>
                </c:pt>
                <c:pt idx="166583">
                  <c:v>93188</c:v>
                </c:pt>
                <c:pt idx="166584">
                  <c:v>93188</c:v>
                </c:pt>
                <c:pt idx="166585">
                  <c:v>93188</c:v>
                </c:pt>
                <c:pt idx="166586">
                  <c:v>93188</c:v>
                </c:pt>
                <c:pt idx="166587">
                  <c:v>93188</c:v>
                </c:pt>
                <c:pt idx="166588">
                  <c:v>93188</c:v>
                </c:pt>
                <c:pt idx="166589">
                  <c:v>93188</c:v>
                </c:pt>
                <c:pt idx="166590">
                  <c:v>93188</c:v>
                </c:pt>
                <c:pt idx="166591">
                  <c:v>93188</c:v>
                </c:pt>
                <c:pt idx="166592">
                  <c:v>93188</c:v>
                </c:pt>
                <c:pt idx="166593">
                  <c:v>93188</c:v>
                </c:pt>
                <c:pt idx="166594">
                  <c:v>93188</c:v>
                </c:pt>
                <c:pt idx="166595">
                  <c:v>93188</c:v>
                </c:pt>
                <c:pt idx="166596">
                  <c:v>93188</c:v>
                </c:pt>
                <c:pt idx="166597">
                  <c:v>93188</c:v>
                </c:pt>
                <c:pt idx="166598">
                  <c:v>93188</c:v>
                </c:pt>
                <c:pt idx="166599">
                  <c:v>93188</c:v>
                </c:pt>
                <c:pt idx="166600">
                  <c:v>93188</c:v>
                </c:pt>
                <c:pt idx="166601">
                  <c:v>93188</c:v>
                </c:pt>
                <c:pt idx="166602">
                  <c:v>93188</c:v>
                </c:pt>
                <c:pt idx="166603">
                  <c:v>93188</c:v>
                </c:pt>
                <c:pt idx="166604">
                  <c:v>93188</c:v>
                </c:pt>
                <c:pt idx="166605">
                  <c:v>93188</c:v>
                </c:pt>
                <c:pt idx="166606">
                  <c:v>93188</c:v>
                </c:pt>
                <c:pt idx="166607">
                  <c:v>93188</c:v>
                </c:pt>
                <c:pt idx="166608">
                  <c:v>93188</c:v>
                </c:pt>
                <c:pt idx="166609">
                  <c:v>93188</c:v>
                </c:pt>
                <c:pt idx="166610">
                  <c:v>93188</c:v>
                </c:pt>
                <c:pt idx="166611">
                  <c:v>93188</c:v>
                </c:pt>
                <c:pt idx="166612">
                  <c:v>93188</c:v>
                </c:pt>
                <c:pt idx="166613">
                  <c:v>93188</c:v>
                </c:pt>
                <c:pt idx="166614">
                  <c:v>93188</c:v>
                </c:pt>
                <c:pt idx="166615">
                  <c:v>93188</c:v>
                </c:pt>
                <c:pt idx="166616">
                  <c:v>93188</c:v>
                </c:pt>
                <c:pt idx="166617">
                  <c:v>93188</c:v>
                </c:pt>
                <c:pt idx="166618">
                  <c:v>93188</c:v>
                </c:pt>
                <c:pt idx="166619">
                  <c:v>93188</c:v>
                </c:pt>
                <c:pt idx="166620">
                  <c:v>93188</c:v>
                </c:pt>
                <c:pt idx="166621">
                  <c:v>93188</c:v>
                </c:pt>
                <c:pt idx="166622">
                  <c:v>93188</c:v>
                </c:pt>
                <c:pt idx="166623">
                  <c:v>93188</c:v>
                </c:pt>
                <c:pt idx="166624">
                  <c:v>93188</c:v>
                </c:pt>
                <c:pt idx="166625">
                  <c:v>93188</c:v>
                </c:pt>
                <c:pt idx="166626">
                  <c:v>93188</c:v>
                </c:pt>
                <c:pt idx="166627">
                  <c:v>93188</c:v>
                </c:pt>
                <c:pt idx="166628">
                  <c:v>93188</c:v>
                </c:pt>
                <c:pt idx="166629">
                  <c:v>93188</c:v>
                </c:pt>
                <c:pt idx="166630">
                  <c:v>93188</c:v>
                </c:pt>
                <c:pt idx="166631">
                  <c:v>93188</c:v>
                </c:pt>
                <c:pt idx="166632">
                  <c:v>93188</c:v>
                </c:pt>
                <c:pt idx="166633">
                  <c:v>93188</c:v>
                </c:pt>
                <c:pt idx="166634">
                  <c:v>93188</c:v>
                </c:pt>
                <c:pt idx="166635">
                  <c:v>93188</c:v>
                </c:pt>
                <c:pt idx="166636">
                  <c:v>93188</c:v>
                </c:pt>
                <c:pt idx="166637">
                  <c:v>93188</c:v>
                </c:pt>
                <c:pt idx="166638">
                  <c:v>93188</c:v>
                </c:pt>
                <c:pt idx="166639">
                  <c:v>93188</c:v>
                </c:pt>
                <c:pt idx="166640">
                  <c:v>93188</c:v>
                </c:pt>
                <c:pt idx="166641">
                  <c:v>93188</c:v>
                </c:pt>
                <c:pt idx="166642">
                  <c:v>93188</c:v>
                </c:pt>
                <c:pt idx="166643">
                  <c:v>93188</c:v>
                </c:pt>
                <c:pt idx="166644">
                  <c:v>93188</c:v>
                </c:pt>
                <c:pt idx="166645">
                  <c:v>93188</c:v>
                </c:pt>
                <c:pt idx="166646">
                  <c:v>93188</c:v>
                </c:pt>
                <c:pt idx="166647">
                  <c:v>93188</c:v>
                </c:pt>
                <c:pt idx="166648">
                  <c:v>93188</c:v>
                </c:pt>
                <c:pt idx="166649">
                  <c:v>93188</c:v>
                </c:pt>
                <c:pt idx="166650">
                  <c:v>93188</c:v>
                </c:pt>
                <c:pt idx="166651">
                  <c:v>93188</c:v>
                </c:pt>
                <c:pt idx="166652">
                  <c:v>93188</c:v>
                </c:pt>
                <c:pt idx="166653">
                  <c:v>93188</c:v>
                </c:pt>
                <c:pt idx="166654">
                  <c:v>93188</c:v>
                </c:pt>
                <c:pt idx="166655">
                  <c:v>93188</c:v>
                </c:pt>
                <c:pt idx="166656">
                  <c:v>93188</c:v>
                </c:pt>
                <c:pt idx="166657">
                  <c:v>93188</c:v>
                </c:pt>
                <c:pt idx="166658">
                  <c:v>93188</c:v>
                </c:pt>
                <c:pt idx="166659">
                  <c:v>93188</c:v>
                </c:pt>
                <c:pt idx="166660">
                  <c:v>93188</c:v>
                </c:pt>
                <c:pt idx="166661">
                  <c:v>93188</c:v>
                </c:pt>
                <c:pt idx="166662">
                  <c:v>93188</c:v>
                </c:pt>
                <c:pt idx="166663">
                  <c:v>93188</c:v>
                </c:pt>
                <c:pt idx="166664">
                  <c:v>93188</c:v>
                </c:pt>
                <c:pt idx="166665">
                  <c:v>93188</c:v>
                </c:pt>
                <c:pt idx="166666">
                  <c:v>93188</c:v>
                </c:pt>
                <c:pt idx="166667">
                  <c:v>93188</c:v>
                </c:pt>
                <c:pt idx="166668">
                  <c:v>93188</c:v>
                </c:pt>
                <c:pt idx="166669">
                  <c:v>93188</c:v>
                </c:pt>
                <c:pt idx="166670">
                  <c:v>93188</c:v>
                </c:pt>
                <c:pt idx="166671">
                  <c:v>93188</c:v>
                </c:pt>
                <c:pt idx="166672">
                  <c:v>93188</c:v>
                </c:pt>
                <c:pt idx="166673">
                  <c:v>93188</c:v>
                </c:pt>
                <c:pt idx="166674">
                  <c:v>93188</c:v>
                </c:pt>
                <c:pt idx="166675">
                  <c:v>93188</c:v>
                </c:pt>
                <c:pt idx="166676">
                  <c:v>93188</c:v>
                </c:pt>
                <c:pt idx="166677">
                  <c:v>93188</c:v>
                </c:pt>
                <c:pt idx="166678">
                  <c:v>93188</c:v>
                </c:pt>
                <c:pt idx="166679">
                  <c:v>93188</c:v>
                </c:pt>
                <c:pt idx="166680">
                  <c:v>93188</c:v>
                </c:pt>
                <c:pt idx="166681">
                  <c:v>93188</c:v>
                </c:pt>
                <c:pt idx="166682">
                  <c:v>93188</c:v>
                </c:pt>
                <c:pt idx="166683">
                  <c:v>93188</c:v>
                </c:pt>
                <c:pt idx="166684">
                  <c:v>93188</c:v>
                </c:pt>
                <c:pt idx="166685">
                  <c:v>93188</c:v>
                </c:pt>
                <c:pt idx="166686">
                  <c:v>93188</c:v>
                </c:pt>
                <c:pt idx="166687">
                  <c:v>93188</c:v>
                </c:pt>
                <c:pt idx="166688">
                  <c:v>93188</c:v>
                </c:pt>
                <c:pt idx="166689">
                  <c:v>93188</c:v>
                </c:pt>
                <c:pt idx="166690">
                  <c:v>93188</c:v>
                </c:pt>
                <c:pt idx="166691">
                  <c:v>93188</c:v>
                </c:pt>
                <c:pt idx="166692">
                  <c:v>93188</c:v>
                </c:pt>
                <c:pt idx="166693">
                  <c:v>93188</c:v>
                </c:pt>
                <c:pt idx="166694">
                  <c:v>93188</c:v>
                </c:pt>
                <c:pt idx="166695">
                  <c:v>93188</c:v>
                </c:pt>
                <c:pt idx="166696">
                  <c:v>93188</c:v>
                </c:pt>
                <c:pt idx="166697">
                  <c:v>93188</c:v>
                </c:pt>
                <c:pt idx="166698">
                  <c:v>93188</c:v>
                </c:pt>
                <c:pt idx="166699">
                  <c:v>93188</c:v>
                </c:pt>
                <c:pt idx="166700">
                  <c:v>93188</c:v>
                </c:pt>
                <c:pt idx="166701">
                  <c:v>93188</c:v>
                </c:pt>
                <c:pt idx="166702">
                  <c:v>93188</c:v>
                </c:pt>
                <c:pt idx="166703">
                  <c:v>93188</c:v>
                </c:pt>
                <c:pt idx="166704">
                  <c:v>93188</c:v>
                </c:pt>
                <c:pt idx="166705">
                  <c:v>93188</c:v>
                </c:pt>
                <c:pt idx="166706">
                  <c:v>93188</c:v>
                </c:pt>
                <c:pt idx="166707">
                  <c:v>93188</c:v>
                </c:pt>
                <c:pt idx="166708">
                  <c:v>93188</c:v>
                </c:pt>
                <c:pt idx="166709">
                  <c:v>93188</c:v>
                </c:pt>
                <c:pt idx="166710">
                  <c:v>93188</c:v>
                </c:pt>
                <c:pt idx="166711">
                  <c:v>93188</c:v>
                </c:pt>
                <c:pt idx="166712">
                  <c:v>93188</c:v>
                </c:pt>
                <c:pt idx="166713">
                  <c:v>93188</c:v>
                </c:pt>
                <c:pt idx="166714">
                  <c:v>93188</c:v>
                </c:pt>
                <c:pt idx="166715">
                  <c:v>93188</c:v>
                </c:pt>
                <c:pt idx="166716">
                  <c:v>93188</c:v>
                </c:pt>
                <c:pt idx="166717">
                  <c:v>93188</c:v>
                </c:pt>
                <c:pt idx="166718">
                  <c:v>93188</c:v>
                </c:pt>
                <c:pt idx="166719">
                  <c:v>93188</c:v>
                </c:pt>
                <c:pt idx="166720">
                  <c:v>93188</c:v>
                </c:pt>
                <c:pt idx="166721">
                  <c:v>93188</c:v>
                </c:pt>
                <c:pt idx="166722">
                  <c:v>93188</c:v>
                </c:pt>
                <c:pt idx="166723">
                  <c:v>93188</c:v>
                </c:pt>
                <c:pt idx="166724">
                  <c:v>93188</c:v>
                </c:pt>
                <c:pt idx="166725">
                  <c:v>93188</c:v>
                </c:pt>
                <c:pt idx="166726">
                  <c:v>93188</c:v>
                </c:pt>
                <c:pt idx="166727">
                  <c:v>93188</c:v>
                </c:pt>
                <c:pt idx="166728">
                  <c:v>93188</c:v>
                </c:pt>
                <c:pt idx="166729">
                  <c:v>93188</c:v>
                </c:pt>
                <c:pt idx="166730">
                  <c:v>93188</c:v>
                </c:pt>
                <c:pt idx="166731">
                  <c:v>93188</c:v>
                </c:pt>
                <c:pt idx="166732">
                  <c:v>93188</c:v>
                </c:pt>
                <c:pt idx="166733">
                  <c:v>93188</c:v>
                </c:pt>
                <c:pt idx="166734">
                  <c:v>93188</c:v>
                </c:pt>
                <c:pt idx="166735">
                  <c:v>93188</c:v>
                </c:pt>
                <c:pt idx="166736">
                  <c:v>93188</c:v>
                </c:pt>
                <c:pt idx="166737">
                  <c:v>93188</c:v>
                </c:pt>
                <c:pt idx="166738">
                  <c:v>93188</c:v>
                </c:pt>
                <c:pt idx="166739">
                  <c:v>93188</c:v>
                </c:pt>
                <c:pt idx="166740">
                  <c:v>93188</c:v>
                </c:pt>
                <c:pt idx="166741">
                  <c:v>93188</c:v>
                </c:pt>
                <c:pt idx="166742">
                  <c:v>93188</c:v>
                </c:pt>
                <c:pt idx="166743">
                  <c:v>93188</c:v>
                </c:pt>
                <c:pt idx="166744">
                  <c:v>93188</c:v>
                </c:pt>
                <c:pt idx="166745">
                  <c:v>93188</c:v>
                </c:pt>
                <c:pt idx="166746">
                  <c:v>93188</c:v>
                </c:pt>
                <c:pt idx="166747">
                  <c:v>93188</c:v>
                </c:pt>
                <c:pt idx="166748">
                  <c:v>93188</c:v>
                </c:pt>
                <c:pt idx="166749">
                  <c:v>93188</c:v>
                </c:pt>
                <c:pt idx="166750">
                  <c:v>93188</c:v>
                </c:pt>
                <c:pt idx="166751">
                  <c:v>93188</c:v>
                </c:pt>
                <c:pt idx="166752">
                  <c:v>93188</c:v>
                </c:pt>
                <c:pt idx="166753">
                  <c:v>93188</c:v>
                </c:pt>
                <c:pt idx="166754">
                  <c:v>93188</c:v>
                </c:pt>
                <c:pt idx="166755">
                  <c:v>93188</c:v>
                </c:pt>
                <c:pt idx="166756">
                  <c:v>93188</c:v>
                </c:pt>
                <c:pt idx="166757">
                  <c:v>93188</c:v>
                </c:pt>
                <c:pt idx="166758">
                  <c:v>93188</c:v>
                </c:pt>
                <c:pt idx="166759">
                  <c:v>93188</c:v>
                </c:pt>
                <c:pt idx="166760">
                  <c:v>93188</c:v>
                </c:pt>
                <c:pt idx="166761">
                  <c:v>93188</c:v>
                </c:pt>
                <c:pt idx="166762">
                  <c:v>93188</c:v>
                </c:pt>
                <c:pt idx="166763">
                  <c:v>93188</c:v>
                </c:pt>
                <c:pt idx="166764">
                  <c:v>93188</c:v>
                </c:pt>
                <c:pt idx="166765">
                  <c:v>93188</c:v>
                </c:pt>
                <c:pt idx="166766">
                  <c:v>93188</c:v>
                </c:pt>
                <c:pt idx="166767">
                  <c:v>93188</c:v>
                </c:pt>
                <c:pt idx="166768">
                  <c:v>93188</c:v>
                </c:pt>
                <c:pt idx="166769">
                  <c:v>93188</c:v>
                </c:pt>
                <c:pt idx="166770">
                  <c:v>93188</c:v>
                </c:pt>
                <c:pt idx="166771">
                  <c:v>93188</c:v>
                </c:pt>
                <c:pt idx="166772">
                  <c:v>93188</c:v>
                </c:pt>
                <c:pt idx="166773">
                  <c:v>93188</c:v>
                </c:pt>
                <c:pt idx="166774">
                  <c:v>93188</c:v>
                </c:pt>
                <c:pt idx="166775">
                  <c:v>93188</c:v>
                </c:pt>
                <c:pt idx="166776">
                  <c:v>93188</c:v>
                </c:pt>
                <c:pt idx="166777">
                  <c:v>93188</c:v>
                </c:pt>
                <c:pt idx="166778">
                  <c:v>93188</c:v>
                </c:pt>
                <c:pt idx="166779">
                  <c:v>93188</c:v>
                </c:pt>
                <c:pt idx="166780">
                  <c:v>93188</c:v>
                </c:pt>
                <c:pt idx="166781">
                  <c:v>93188</c:v>
                </c:pt>
                <c:pt idx="166782">
                  <c:v>93188</c:v>
                </c:pt>
                <c:pt idx="166783">
                  <c:v>93188</c:v>
                </c:pt>
                <c:pt idx="166784">
                  <c:v>93188</c:v>
                </c:pt>
                <c:pt idx="166785">
                  <c:v>93188</c:v>
                </c:pt>
                <c:pt idx="166786">
                  <c:v>93188</c:v>
                </c:pt>
                <c:pt idx="166787">
                  <c:v>93188</c:v>
                </c:pt>
                <c:pt idx="166788">
                  <c:v>93188</c:v>
                </c:pt>
                <c:pt idx="166789">
                  <c:v>93188</c:v>
                </c:pt>
                <c:pt idx="166790">
                  <c:v>93188</c:v>
                </c:pt>
                <c:pt idx="166791">
                  <c:v>93188</c:v>
                </c:pt>
                <c:pt idx="166792">
                  <c:v>93188</c:v>
                </c:pt>
                <c:pt idx="166793">
                  <c:v>93188</c:v>
                </c:pt>
                <c:pt idx="166794">
                  <c:v>93188</c:v>
                </c:pt>
                <c:pt idx="166795">
                  <c:v>93188</c:v>
                </c:pt>
                <c:pt idx="166796">
                  <c:v>93188</c:v>
                </c:pt>
                <c:pt idx="166797">
                  <c:v>93188</c:v>
                </c:pt>
                <c:pt idx="166798">
                  <c:v>93188</c:v>
                </c:pt>
                <c:pt idx="166799">
                  <c:v>93188</c:v>
                </c:pt>
                <c:pt idx="166800">
                  <c:v>93188</c:v>
                </c:pt>
                <c:pt idx="166801">
                  <c:v>93188</c:v>
                </c:pt>
                <c:pt idx="166802">
                  <c:v>93188</c:v>
                </c:pt>
                <c:pt idx="166803">
                  <c:v>93188</c:v>
                </c:pt>
                <c:pt idx="166804">
                  <c:v>93188</c:v>
                </c:pt>
                <c:pt idx="166805">
                  <c:v>93188</c:v>
                </c:pt>
                <c:pt idx="166806">
                  <c:v>93188</c:v>
                </c:pt>
                <c:pt idx="166807">
                  <c:v>93188</c:v>
                </c:pt>
                <c:pt idx="166808">
                  <c:v>93188</c:v>
                </c:pt>
                <c:pt idx="166809">
                  <c:v>93188</c:v>
                </c:pt>
                <c:pt idx="166810">
                  <c:v>93188</c:v>
                </c:pt>
                <c:pt idx="166811">
                  <c:v>93188</c:v>
                </c:pt>
                <c:pt idx="166812">
                  <c:v>93188</c:v>
                </c:pt>
                <c:pt idx="166813">
                  <c:v>93188</c:v>
                </c:pt>
                <c:pt idx="166814">
                  <c:v>93188</c:v>
                </c:pt>
                <c:pt idx="166815">
                  <c:v>93188</c:v>
                </c:pt>
                <c:pt idx="166816">
                  <c:v>93188</c:v>
                </c:pt>
                <c:pt idx="166817">
                  <c:v>93188</c:v>
                </c:pt>
                <c:pt idx="166818">
                  <c:v>93188</c:v>
                </c:pt>
                <c:pt idx="166819">
                  <c:v>93188</c:v>
                </c:pt>
                <c:pt idx="166820">
                  <c:v>93188</c:v>
                </c:pt>
                <c:pt idx="166821">
                  <c:v>93188</c:v>
                </c:pt>
                <c:pt idx="166822">
                  <c:v>93188</c:v>
                </c:pt>
                <c:pt idx="166823">
                  <c:v>93188</c:v>
                </c:pt>
                <c:pt idx="166824">
                  <c:v>93188</c:v>
                </c:pt>
                <c:pt idx="166825">
                  <c:v>93188</c:v>
                </c:pt>
                <c:pt idx="166826">
                  <c:v>93188</c:v>
                </c:pt>
                <c:pt idx="166827">
                  <c:v>93188</c:v>
                </c:pt>
                <c:pt idx="166828">
                  <c:v>93188</c:v>
                </c:pt>
                <c:pt idx="166829">
                  <c:v>93188</c:v>
                </c:pt>
                <c:pt idx="166830">
                  <c:v>93188</c:v>
                </c:pt>
                <c:pt idx="166831">
                  <c:v>93188</c:v>
                </c:pt>
                <c:pt idx="166832">
                  <c:v>93188</c:v>
                </c:pt>
                <c:pt idx="166833">
                  <c:v>93188</c:v>
                </c:pt>
                <c:pt idx="166834">
                  <c:v>93188</c:v>
                </c:pt>
                <c:pt idx="166835">
                  <c:v>93188</c:v>
                </c:pt>
                <c:pt idx="166836">
                  <c:v>93188</c:v>
                </c:pt>
                <c:pt idx="166837">
                  <c:v>93188</c:v>
                </c:pt>
                <c:pt idx="166838">
                  <c:v>93188</c:v>
                </c:pt>
                <c:pt idx="166839">
                  <c:v>93188</c:v>
                </c:pt>
                <c:pt idx="166840">
                  <c:v>93188</c:v>
                </c:pt>
                <c:pt idx="166841">
                  <c:v>93188</c:v>
                </c:pt>
                <c:pt idx="166842">
                  <c:v>93188</c:v>
                </c:pt>
                <c:pt idx="166843">
                  <c:v>93188</c:v>
                </c:pt>
                <c:pt idx="166844">
                  <c:v>93188</c:v>
                </c:pt>
                <c:pt idx="166845">
                  <c:v>93188</c:v>
                </c:pt>
                <c:pt idx="166846">
                  <c:v>93188</c:v>
                </c:pt>
                <c:pt idx="166847">
                  <c:v>93188</c:v>
                </c:pt>
                <c:pt idx="166848">
                  <c:v>93188</c:v>
                </c:pt>
                <c:pt idx="166849">
                  <c:v>93188</c:v>
                </c:pt>
                <c:pt idx="166850">
                  <c:v>93188</c:v>
                </c:pt>
                <c:pt idx="166851">
                  <c:v>93188</c:v>
                </c:pt>
                <c:pt idx="166852">
                  <c:v>93188</c:v>
                </c:pt>
                <c:pt idx="166853">
                  <c:v>93188</c:v>
                </c:pt>
                <c:pt idx="166854">
                  <c:v>93188</c:v>
                </c:pt>
                <c:pt idx="166855">
                  <c:v>93188</c:v>
                </c:pt>
                <c:pt idx="166856">
                  <c:v>93188</c:v>
                </c:pt>
                <c:pt idx="166857">
                  <c:v>93188</c:v>
                </c:pt>
                <c:pt idx="166858">
                  <c:v>93188</c:v>
                </c:pt>
                <c:pt idx="166859">
                  <c:v>93188</c:v>
                </c:pt>
                <c:pt idx="166860">
                  <c:v>93188</c:v>
                </c:pt>
                <c:pt idx="166861">
                  <c:v>93188</c:v>
                </c:pt>
                <c:pt idx="166862">
                  <c:v>93188</c:v>
                </c:pt>
                <c:pt idx="166863">
                  <c:v>93188</c:v>
                </c:pt>
                <c:pt idx="166864">
                  <c:v>93188</c:v>
                </c:pt>
                <c:pt idx="166865">
                  <c:v>93188</c:v>
                </c:pt>
                <c:pt idx="166866">
                  <c:v>93188</c:v>
                </c:pt>
                <c:pt idx="166867">
                  <c:v>93188</c:v>
                </c:pt>
                <c:pt idx="166868">
                  <c:v>93188</c:v>
                </c:pt>
                <c:pt idx="166869">
                  <c:v>93188</c:v>
                </c:pt>
                <c:pt idx="166870">
                  <c:v>93188</c:v>
                </c:pt>
                <c:pt idx="166871">
                  <c:v>93188</c:v>
                </c:pt>
                <c:pt idx="166872">
                  <c:v>93188</c:v>
                </c:pt>
                <c:pt idx="166873">
                  <c:v>93188</c:v>
                </c:pt>
                <c:pt idx="166874">
                  <c:v>93188</c:v>
                </c:pt>
                <c:pt idx="166875">
                  <c:v>93188</c:v>
                </c:pt>
                <c:pt idx="166876">
                  <c:v>93188</c:v>
                </c:pt>
                <c:pt idx="166877">
                  <c:v>93188</c:v>
                </c:pt>
                <c:pt idx="166878">
                  <c:v>93188</c:v>
                </c:pt>
                <c:pt idx="166879">
                  <c:v>93188</c:v>
                </c:pt>
                <c:pt idx="166880">
                  <c:v>93188</c:v>
                </c:pt>
                <c:pt idx="166881">
                  <c:v>93188</c:v>
                </c:pt>
                <c:pt idx="166882">
                  <c:v>93188</c:v>
                </c:pt>
                <c:pt idx="166883">
                  <c:v>93188</c:v>
                </c:pt>
                <c:pt idx="166884">
                  <c:v>93188</c:v>
                </c:pt>
                <c:pt idx="166885">
                  <c:v>93188</c:v>
                </c:pt>
                <c:pt idx="166886">
                  <c:v>93188</c:v>
                </c:pt>
                <c:pt idx="166887">
                  <c:v>93188</c:v>
                </c:pt>
                <c:pt idx="166888">
                  <c:v>93188</c:v>
                </c:pt>
                <c:pt idx="166889">
                  <c:v>93188</c:v>
                </c:pt>
                <c:pt idx="166890">
                  <c:v>93188</c:v>
                </c:pt>
                <c:pt idx="166891">
                  <c:v>93188</c:v>
                </c:pt>
                <c:pt idx="166892">
                  <c:v>93188</c:v>
                </c:pt>
                <c:pt idx="166893">
                  <c:v>93188</c:v>
                </c:pt>
                <c:pt idx="166894">
                  <c:v>93188</c:v>
                </c:pt>
                <c:pt idx="166895">
                  <c:v>93188</c:v>
                </c:pt>
                <c:pt idx="166896">
                  <c:v>93188</c:v>
                </c:pt>
                <c:pt idx="166897">
                  <c:v>93188</c:v>
                </c:pt>
                <c:pt idx="166898">
                  <c:v>93188</c:v>
                </c:pt>
                <c:pt idx="166899">
                  <c:v>93188</c:v>
                </c:pt>
                <c:pt idx="166900">
                  <c:v>93188</c:v>
                </c:pt>
                <c:pt idx="166901">
                  <c:v>93188</c:v>
                </c:pt>
                <c:pt idx="166902">
                  <c:v>93188</c:v>
                </c:pt>
                <c:pt idx="166903">
                  <c:v>93188</c:v>
                </c:pt>
                <c:pt idx="166904">
                  <c:v>93188</c:v>
                </c:pt>
                <c:pt idx="166905">
                  <c:v>93188</c:v>
                </c:pt>
                <c:pt idx="166906">
                  <c:v>93188</c:v>
                </c:pt>
                <c:pt idx="166907">
                  <c:v>93188</c:v>
                </c:pt>
                <c:pt idx="166908">
                  <c:v>93188</c:v>
                </c:pt>
                <c:pt idx="166909">
                  <c:v>93188</c:v>
                </c:pt>
                <c:pt idx="166910">
                  <c:v>93188</c:v>
                </c:pt>
                <c:pt idx="166911">
                  <c:v>93188</c:v>
                </c:pt>
                <c:pt idx="166912">
                  <c:v>93188</c:v>
                </c:pt>
                <c:pt idx="166913">
                  <c:v>93188</c:v>
                </c:pt>
                <c:pt idx="166914">
                  <c:v>93188</c:v>
                </c:pt>
                <c:pt idx="166915">
                  <c:v>93188</c:v>
                </c:pt>
                <c:pt idx="166916">
                  <c:v>93188</c:v>
                </c:pt>
                <c:pt idx="166917">
                  <c:v>93188</c:v>
                </c:pt>
                <c:pt idx="166918">
                  <c:v>93188</c:v>
                </c:pt>
                <c:pt idx="166919">
                  <c:v>93188</c:v>
                </c:pt>
                <c:pt idx="166920">
                  <c:v>93188</c:v>
                </c:pt>
                <c:pt idx="166921">
                  <c:v>93188</c:v>
                </c:pt>
                <c:pt idx="166922">
                  <c:v>93188</c:v>
                </c:pt>
                <c:pt idx="166923">
                  <c:v>93188</c:v>
                </c:pt>
                <c:pt idx="166924">
                  <c:v>93188</c:v>
                </c:pt>
                <c:pt idx="166925">
                  <c:v>93188</c:v>
                </c:pt>
                <c:pt idx="166926">
                  <c:v>93188</c:v>
                </c:pt>
                <c:pt idx="166927">
                  <c:v>93188</c:v>
                </c:pt>
                <c:pt idx="166928">
                  <c:v>93188</c:v>
                </c:pt>
                <c:pt idx="166929">
                  <c:v>93188</c:v>
                </c:pt>
                <c:pt idx="166930">
                  <c:v>93188</c:v>
                </c:pt>
                <c:pt idx="166931">
                  <c:v>93188</c:v>
                </c:pt>
                <c:pt idx="166932">
                  <c:v>93188</c:v>
                </c:pt>
                <c:pt idx="166933">
                  <c:v>93188</c:v>
                </c:pt>
                <c:pt idx="166934">
                  <c:v>93188</c:v>
                </c:pt>
                <c:pt idx="166935">
                  <c:v>93188</c:v>
                </c:pt>
                <c:pt idx="166936">
                  <c:v>93188</c:v>
                </c:pt>
                <c:pt idx="166937">
                  <c:v>93188</c:v>
                </c:pt>
                <c:pt idx="166938">
                  <c:v>93188</c:v>
                </c:pt>
                <c:pt idx="166939">
                  <c:v>93188</c:v>
                </c:pt>
                <c:pt idx="166940">
                  <c:v>93188</c:v>
                </c:pt>
                <c:pt idx="166941">
                  <c:v>93188</c:v>
                </c:pt>
                <c:pt idx="166942">
                  <c:v>93188</c:v>
                </c:pt>
                <c:pt idx="166943">
                  <c:v>93188</c:v>
                </c:pt>
                <c:pt idx="166944">
                  <c:v>93188</c:v>
                </c:pt>
                <c:pt idx="166945">
                  <c:v>93188</c:v>
                </c:pt>
                <c:pt idx="166946">
                  <c:v>93188</c:v>
                </c:pt>
                <c:pt idx="166947">
                  <c:v>93188</c:v>
                </c:pt>
                <c:pt idx="166948">
                  <c:v>93188</c:v>
                </c:pt>
                <c:pt idx="166949">
                  <c:v>93188</c:v>
                </c:pt>
                <c:pt idx="166950">
                  <c:v>93188</c:v>
                </c:pt>
                <c:pt idx="166951">
                  <c:v>93188</c:v>
                </c:pt>
                <c:pt idx="166952">
                  <c:v>93188</c:v>
                </c:pt>
                <c:pt idx="166953">
                  <c:v>93188</c:v>
                </c:pt>
                <c:pt idx="166954">
                  <c:v>93188</c:v>
                </c:pt>
                <c:pt idx="166955">
                  <c:v>93188</c:v>
                </c:pt>
                <c:pt idx="166956">
                  <c:v>93188</c:v>
                </c:pt>
                <c:pt idx="166957">
                  <c:v>93188</c:v>
                </c:pt>
                <c:pt idx="166958">
                  <c:v>93188</c:v>
                </c:pt>
                <c:pt idx="166959">
                  <c:v>93188</c:v>
                </c:pt>
                <c:pt idx="166960">
                  <c:v>93188</c:v>
                </c:pt>
                <c:pt idx="166961">
                  <c:v>93188</c:v>
                </c:pt>
                <c:pt idx="166962">
                  <c:v>93188</c:v>
                </c:pt>
                <c:pt idx="166963">
                  <c:v>93188</c:v>
                </c:pt>
                <c:pt idx="166964">
                  <c:v>93188</c:v>
                </c:pt>
                <c:pt idx="166965">
                  <c:v>93188</c:v>
                </c:pt>
                <c:pt idx="166966">
                  <c:v>93188</c:v>
                </c:pt>
                <c:pt idx="166967">
                  <c:v>93188</c:v>
                </c:pt>
                <c:pt idx="166968">
                  <c:v>93188</c:v>
                </c:pt>
                <c:pt idx="166969">
                  <c:v>93188</c:v>
                </c:pt>
                <c:pt idx="166970">
                  <c:v>93188</c:v>
                </c:pt>
                <c:pt idx="166971">
                  <c:v>93188</c:v>
                </c:pt>
                <c:pt idx="166972">
                  <c:v>93188</c:v>
                </c:pt>
                <c:pt idx="166973">
                  <c:v>93188</c:v>
                </c:pt>
                <c:pt idx="166974">
                  <c:v>93188</c:v>
                </c:pt>
                <c:pt idx="166975">
                  <c:v>93188</c:v>
                </c:pt>
                <c:pt idx="166976">
                  <c:v>93188</c:v>
                </c:pt>
                <c:pt idx="166977">
                  <c:v>93188</c:v>
                </c:pt>
                <c:pt idx="166978">
                  <c:v>93188</c:v>
                </c:pt>
                <c:pt idx="166979">
                  <c:v>93188</c:v>
                </c:pt>
                <c:pt idx="166980">
                  <c:v>93188</c:v>
                </c:pt>
                <c:pt idx="166981">
                  <c:v>93188</c:v>
                </c:pt>
                <c:pt idx="166982">
                  <c:v>93188</c:v>
                </c:pt>
                <c:pt idx="166983">
                  <c:v>93188</c:v>
                </c:pt>
                <c:pt idx="166984">
                  <c:v>93188</c:v>
                </c:pt>
                <c:pt idx="166985">
                  <c:v>93188</c:v>
                </c:pt>
                <c:pt idx="166986">
                  <c:v>93188</c:v>
                </c:pt>
                <c:pt idx="166987">
                  <c:v>93188</c:v>
                </c:pt>
                <c:pt idx="166988">
                  <c:v>93188</c:v>
                </c:pt>
                <c:pt idx="166989">
                  <c:v>93188</c:v>
                </c:pt>
                <c:pt idx="166990">
                  <c:v>93188</c:v>
                </c:pt>
                <c:pt idx="166991">
                  <c:v>93188</c:v>
                </c:pt>
                <c:pt idx="166992">
                  <c:v>93188</c:v>
                </c:pt>
                <c:pt idx="166993">
                  <c:v>93188</c:v>
                </c:pt>
                <c:pt idx="166994">
                  <c:v>93188</c:v>
                </c:pt>
                <c:pt idx="166995">
                  <c:v>93188</c:v>
                </c:pt>
                <c:pt idx="166996">
                  <c:v>93188</c:v>
                </c:pt>
                <c:pt idx="166997">
                  <c:v>93188</c:v>
                </c:pt>
                <c:pt idx="166998">
                  <c:v>93188</c:v>
                </c:pt>
                <c:pt idx="166999">
                  <c:v>93188</c:v>
                </c:pt>
                <c:pt idx="167000">
                  <c:v>93188</c:v>
                </c:pt>
                <c:pt idx="167001">
                  <c:v>93188</c:v>
                </c:pt>
                <c:pt idx="167002">
                  <c:v>93188</c:v>
                </c:pt>
                <c:pt idx="167003">
                  <c:v>93188</c:v>
                </c:pt>
                <c:pt idx="167004">
                  <c:v>93188</c:v>
                </c:pt>
                <c:pt idx="167005">
                  <c:v>93188</c:v>
                </c:pt>
                <c:pt idx="167006">
                  <c:v>93188</c:v>
                </c:pt>
                <c:pt idx="167007">
                  <c:v>93188</c:v>
                </c:pt>
                <c:pt idx="167008">
                  <c:v>93188</c:v>
                </c:pt>
                <c:pt idx="167009">
                  <c:v>93188</c:v>
                </c:pt>
                <c:pt idx="167010">
                  <c:v>93188</c:v>
                </c:pt>
                <c:pt idx="167011">
                  <c:v>93188</c:v>
                </c:pt>
                <c:pt idx="167012">
                  <c:v>93188</c:v>
                </c:pt>
                <c:pt idx="167013">
                  <c:v>93188</c:v>
                </c:pt>
                <c:pt idx="167014">
                  <c:v>93188</c:v>
                </c:pt>
                <c:pt idx="167015">
                  <c:v>93188</c:v>
                </c:pt>
                <c:pt idx="167016">
                  <c:v>93188</c:v>
                </c:pt>
                <c:pt idx="167017">
                  <c:v>93188</c:v>
                </c:pt>
                <c:pt idx="167018">
                  <c:v>93188</c:v>
                </c:pt>
                <c:pt idx="167019">
                  <c:v>93188</c:v>
                </c:pt>
                <c:pt idx="167020">
                  <c:v>93188</c:v>
                </c:pt>
                <c:pt idx="167021">
                  <c:v>93188</c:v>
                </c:pt>
                <c:pt idx="167022">
                  <c:v>93188</c:v>
                </c:pt>
                <c:pt idx="167023">
                  <c:v>93188</c:v>
                </c:pt>
                <c:pt idx="167024">
                  <c:v>93188</c:v>
                </c:pt>
                <c:pt idx="167025">
                  <c:v>93188</c:v>
                </c:pt>
                <c:pt idx="167026">
                  <c:v>93188</c:v>
                </c:pt>
                <c:pt idx="167027">
                  <c:v>93188</c:v>
                </c:pt>
                <c:pt idx="167028">
                  <c:v>93188</c:v>
                </c:pt>
                <c:pt idx="167029">
                  <c:v>93188</c:v>
                </c:pt>
                <c:pt idx="167030">
                  <c:v>93188</c:v>
                </c:pt>
                <c:pt idx="167031">
                  <c:v>93188</c:v>
                </c:pt>
                <c:pt idx="167032">
                  <c:v>93188</c:v>
                </c:pt>
                <c:pt idx="167033">
                  <c:v>93188</c:v>
                </c:pt>
                <c:pt idx="167034">
                  <c:v>93188</c:v>
                </c:pt>
                <c:pt idx="167035">
                  <c:v>93188</c:v>
                </c:pt>
                <c:pt idx="167036">
                  <c:v>93188</c:v>
                </c:pt>
                <c:pt idx="167037">
                  <c:v>93188</c:v>
                </c:pt>
                <c:pt idx="167038">
                  <c:v>93188</c:v>
                </c:pt>
                <c:pt idx="167039">
                  <c:v>93188</c:v>
                </c:pt>
                <c:pt idx="167040">
                  <c:v>93188</c:v>
                </c:pt>
                <c:pt idx="167041">
                  <c:v>93188</c:v>
                </c:pt>
                <c:pt idx="167042">
                  <c:v>93188</c:v>
                </c:pt>
                <c:pt idx="167043">
                  <c:v>93188</c:v>
                </c:pt>
                <c:pt idx="167044">
                  <c:v>93188</c:v>
                </c:pt>
                <c:pt idx="167045">
                  <c:v>93188</c:v>
                </c:pt>
                <c:pt idx="167046">
                  <c:v>93188</c:v>
                </c:pt>
                <c:pt idx="167047">
                  <c:v>93188</c:v>
                </c:pt>
                <c:pt idx="167048">
                  <c:v>93188</c:v>
                </c:pt>
                <c:pt idx="167049">
                  <c:v>93188</c:v>
                </c:pt>
                <c:pt idx="167050">
                  <c:v>93188</c:v>
                </c:pt>
                <c:pt idx="167051">
                  <c:v>93188</c:v>
                </c:pt>
                <c:pt idx="167052">
                  <c:v>93188</c:v>
                </c:pt>
                <c:pt idx="167053">
                  <c:v>93188</c:v>
                </c:pt>
                <c:pt idx="167054">
                  <c:v>93188</c:v>
                </c:pt>
                <c:pt idx="167055">
                  <c:v>93188</c:v>
                </c:pt>
                <c:pt idx="167056">
                  <c:v>93188</c:v>
                </c:pt>
                <c:pt idx="167057">
                  <c:v>93188</c:v>
                </c:pt>
                <c:pt idx="167058">
                  <c:v>93188</c:v>
                </c:pt>
                <c:pt idx="167059">
                  <c:v>93188</c:v>
                </c:pt>
                <c:pt idx="167060">
                  <c:v>93188</c:v>
                </c:pt>
                <c:pt idx="167061">
                  <c:v>93188</c:v>
                </c:pt>
                <c:pt idx="167062">
                  <c:v>93188</c:v>
                </c:pt>
                <c:pt idx="167063">
                  <c:v>93188</c:v>
                </c:pt>
                <c:pt idx="167064">
                  <c:v>93188</c:v>
                </c:pt>
                <c:pt idx="167065">
                  <c:v>93188</c:v>
                </c:pt>
                <c:pt idx="167066">
                  <c:v>93188</c:v>
                </c:pt>
                <c:pt idx="167067">
                  <c:v>93188</c:v>
                </c:pt>
                <c:pt idx="167068">
                  <c:v>93188</c:v>
                </c:pt>
                <c:pt idx="167069">
                  <c:v>93188</c:v>
                </c:pt>
                <c:pt idx="167070">
                  <c:v>93188</c:v>
                </c:pt>
                <c:pt idx="167071">
                  <c:v>93188</c:v>
                </c:pt>
                <c:pt idx="167072">
                  <c:v>93188</c:v>
                </c:pt>
                <c:pt idx="167073">
                  <c:v>93188</c:v>
                </c:pt>
                <c:pt idx="167074">
                  <c:v>93188</c:v>
                </c:pt>
                <c:pt idx="167075">
                  <c:v>93188</c:v>
                </c:pt>
                <c:pt idx="167076">
                  <c:v>93188</c:v>
                </c:pt>
                <c:pt idx="167077">
                  <c:v>93188</c:v>
                </c:pt>
                <c:pt idx="167078">
                  <c:v>93188</c:v>
                </c:pt>
                <c:pt idx="167079">
                  <c:v>93188</c:v>
                </c:pt>
                <c:pt idx="167080">
                  <c:v>93188</c:v>
                </c:pt>
                <c:pt idx="167081">
                  <c:v>93188</c:v>
                </c:pt>
                <c:pt idx="167082">
                  <c:v>93188</c:v>
                </c:pt>
                <c:pt idx="167083">
                  <c:v>93188</c:v>
                </c:pt>
                <c:pt idx="167084">
                  <c:v>93188</c:v>
                </c:pt>
                <c:pt idx="167085">
                  <c:v>93188</c:v>
                </c:pt>
                <c:pt idx="167086">
                  <c:v>93188</c:v>
                </c:pt>
                <c:pt idx="167087">
                  <c:v>93188</c:v>
                </c:pt>
                <c:pt idx="167088">
                  <c:v>93188</c:v>
                </c:pt>
                <c:pt idx="167089">
                  <c:v>93188</c:v>
                </c:pt>
                <c:pt idx="167090">
                  <c:v>93188</c:v>
                </c:pt>
                <c:pt idx="167091">
                  <c:v>93188</c:v>
                </c:pt>
                <c:pt idx="167092">
                  <c:v>93188</c:v>
                </c:pt>
                <c:pt idx="167093">
                  <c:v>93188</c:v>
                </c:pt>
                <c:pt idx="167094">
                  <c:v>93188</c:v>
                </c:pt>
                <c:pt idx="167095">
                  <c:v>93188</c:v>
                </c:pt>
                <c:pt idx="167096">
                  <c:v>93188</c:v>
                </c:pt>
                <c:pt idx="167097">
                  <c:v>93188</c:v>
                </c:pt>
                <c:pt idx="167098">
                  <c:v>93188</c:v>
                </c:pt>
                <c:pt idx="167099">
                  <c:v>93188</c:v>
                </c:pt>
                <c:pt idx="167100">
                  <c:v>93188</c:v>
                </c:pt>
                <c:pt idx="167101">
                  <c:v>93188</c:v>
                </c:pt>
                <c:pt idx="167102">
                  <c:v>93188</c:v>
                </c:pt>
                <c:pt idx="167103">
                  <c:v>93188</c:v>
                </c:pt>
                <c:pt idx="167104">
                  <c:v>93188</c:v>
                </c:pt>
                <c:pt idx="167105">
                  <c:v>93188</c:v>
                </c:pt>
                <c:pt idx="167106">
                  <c:v>93188</c:v>
                </c:pt>
                <c:pt idx="167107">
                  <c:v>93188</c:v>
                </c:pt>
                <c:pt idx="167108">
                  <c:v>93188</c:v>
                </c:pt>
                <c:pt idx="167109">
                  <c:v>93188</c:v>
                </c:pt>
                <c:pt idx="167110">
                  <c:v>93188</c:v>
                </c:pt>
                <c:pt idx="167111">
                  <c:v>93188</c:v>
                </c:pt>
                <c:pt idx="167112">
                  <c:v>93188</c:v>
                </c:pt>
                <c:pt idx="167113">
                  <c:v>93188</c:v>
                </c:pt>
                <c:pt idx="167114">
                  <c:v>93188</c:v>
                </c:pt>
                <c:pt idx="167115">
                  <c:v>93188</c:v>
                </c:pt>
                <c:pt idx="167116">
                  <c:v>93188</c:v>
                </c:pt>
                <c:pt idx="167117">
                  <c:v>93188</c:v>
                </c:pt>
                <c:pt idx="167118">
                  <c:v>93188</c:v>
                </c:pt>
                <c:pt idx="167119">
                  <c:v>93188</c:v>
                </c:pt>
                <c:pt idx="167120">
                  <c:v>93188</c:v>
                </c:pt>
                <c:pt idx="167121">
                  <c:v>93188</c:v>
                </c:pt>
                <c:pt idx="167122">
                  <c:v>93188</c:v>
                </c:pt>
                <c:pt idx="167123">
                  <c:v>93188</c:v>
                </c:pt>
                <c:pt idx="167124">
                  <c:v>93188</c:v>
                </c:pt>
                <c:pt idx="167125">
                  <c:v>93188</c:v>
                </c:pt>
                <c:pt idx="167126">
                  <c:v>93188</c:v>
                </c:pt>
                <c:pt idx="167127">
                  <c:v>93188</c:v>
                </c:pt>
                <c:pt idx="167128">
                  <c:v>93188</c:v>
                </c:pt>
                <c:pt idx="167129">
                  <c:v>93188</c:v>
                </c:pt>
                <c:pt idx="167130">
                  <c:v>93188</c:v>
                </c:pt>
                <c:pt idx="167131">
                  <c:v>93188</c:v>
                </c:pt>
                <c:pt idx="167132">
                  <c:v>93188</c:v>
                </c:pt>
                <c:pt idx="167133">
                  <c:v>93188</c:v>
                </c:pt>
                <c:pt idx="167134">
                  <c:v>93188</c:v>
                </c:pt>
                <c:pt idx="167135">
                  <c:v>93188</c:v>
                </c:pt>
                <c:pt idx="167136">
                  <c:v>93188</c:v>
                </c:pt>
                <c:pt idx="167137">
                  <c:v>93188</c:v>
                </c:pt>
                <c:pt idx="167138">
                  <c:v>93188</c:v>
                </c:pt>
                <c:pt idx="167139">
                  <c:v>93188</c:v>
                </c:pt>
                <c:pt idx="167140">
                  <c:v>93188</c:v>
                </c:pt>
                <c:pt idx="167141">
                  <c:v>93188</c:v>
                </c:pt>
                <c:pt idx="167142">
                  <c:v>93188</c:v>
                </c:pt>
                <c:pt idx="167143">
                  <c:v>93188</c:v>
                </c:pt>
                <c:pt idx="167144">
                  <c:v>93188</c:v>
                </c:pt>
                <c:pt idx="167145">
                  <c:v>93188</c:v>
                </c:pt>
                <c:pt idx="167146">
                  <c:v>93188</c:v>
                </c:pt>
                <c:pt idx="167147">
                  <c:v>93188</c:v>
                </c:pt>
                <c:pt idx="167148">
                  <c:v>93188</c:v>
                </c:pt>
                <c:pt idx="167149">
                  <c:v>93188</c:v>
                </c:pt>
                <c:pt idx="167150">
                  <c:v>93188</c:v>
                </c:pt>
                <c:pt idx="167151">
                  <c:v>93188</c:v>
                </c:pt>
                <c:pt idx="167152">
                  <c:v>93188</c:v>
                </c:pt>
                <c:pt idx="167153">
                  <c:v>93188</c:v>
                </c:pt>
                <c:pt idx="167154">
                  <c:v>93188</c:v>
                </c:pt>
                <c:pt idx="167155">
                  <c:v>93188</c:v>
                </c:pt>
                <c:pt idx="167156">
                  <c:v>93188</c:v>
                </c:pt>
                <c:pt idx="167157">
                  <c:v>93188</c:v>
                </c:pt>
                <c:pt idx="167158">
                  <c:v>93188</c:v>
                </c:pt>
                <c:pt idx="167159">
                  <c:v>93188</c:v>
                </c:pt>
                <c:pt idx="167160">
                  <c:v>93188</c:v>
                </c:pt>
                <c:pt idx="167161">
                  <c:v>93188</c:v>
                </c:pt>
                <c:pt idx="167162">
                  <c:v>93188</c:v>
                </c:pt>
                <c:pt idx="167163">
                  <c:v>93188</c:v>
                </c:pt>
                <c:pt idx="167164">
                  <c:v>93188</c:v>
                </c:pt>
                <c:pt idx="167165">
                  <c:v>93188</c:v>
                </c:pt>
                <c:pt idx="167166">
                  <c:v>93188</c:v>
                </c:pt>
                <c:pt idx="167167">
                  <c:v>93188</c:v>
                </c:pt>
                <c:pt idx="167168">
                  <c:v>93188</c:v>
                </c:pt>
                <c:pt idx="167169">
                  <c:v>93188</c:v>
                </c:pt>
                <c:pt idx="167170">
                  <c:v>93188</c:v>
                </c:pt>
                <c:pt idx="167171">
                  <c:v>93188</c:v>
                </c:pt>
                <c:pt idx="167172">
                  <c:v>93188</c:v>
                </c:pt>
                <c:pt idx="167173">
                  <c:v>93188</c:v>
                </c:pt>
                <c:pt idx="167174">
                  <c:v>93188</c:v>
                </c:pt>
                <c:pt idx="167175">
                  <c:v>93188</c:v>
                </c:pt>
                <c:pt idx="167176">
                  <c:v>93188</c:v>
                </c:pt>
                <c:pt idx="167177">
                  <c:v>93188</c:v>
                </c:pt>
                <c:pt idx="167178">
                  <c:v>93188</c:v>
                </c:pt>
                <c:pt idx="167179">
                  <c:v>93188</c:v>
                </c:pt>
                <c:pt idx="167180">
                  <c:v>93188</c:v>
                </c:pt>
                <c:pt idx="167181">
                  <c:v>93188</c:v>
                </c:pt>
                <c:pt idx="167182">
                  <c:v>93188</c:v>
                </c:pt>
                <c:pt idx="167183">
                  <c:v>93188</c:v>
                </c:pt>
                <c:pt idx="167184">
                  <c:v>93188</c:v>
                </c:pt>
                <c:pt idx="167185">
                  <c:v>93188</c:v>
                </c:pt>
                <c:pt idx="167186">
                  <c:v>93188</c:v>
                </c:pt>
                <c:pt idx="167187">
                  <c:v>93188</c:v>
                </c:pt>
                <c:pt idx="167188">
                  <c:v>93188</c:v>
                </c:pt>
                <c:pt idx="167189">
                  <c:v>93188</c:v>
                </c:pt>
                <c:pt idx="167190">
                  <c:v>93188</c:v>
                </c:pt>
                <c:pt idx="167191">
                  <c:v>93188</c:v>
                </c:pt>
                <c:pt idx="167192">
                  <c:v>93188</c:v>
                </c:pt>
                <c:pt idx="167193">
                  <c:v>93188</c:v>
                </c:pt>
                <c:pt idx="167194">
                  <c:v>93188</c:v>
                </c:pt>
                <c:pt idx="167195">
                  <c:v>93188</c:v>
                </c:pt>
                <c:pt idx="167196">
                  <c:v>93188</c:v>
                </c:pt>
                <c:pt idx="167197">
                  <c:v>93188</c:v>
                </c:pt>
                <c:pt idx="167198">
                  <c:v>93188</c:v>
                </c:pt>
                <c:pt idx="167199">
                  <c:v>93188</c:v>
                </c:pt>
                <c:pt idx="167200">
                  <c:v>93188</c:v>
                </c:pt>
                <c:pt idx="167201">
                  <c:v>93188</c:v>
                </c:pt>
                <c:pt idx="167202">
                  <c:v>93188</c:v>
                </c:pt>
                <c:pt idx="167203">
                  <c:v>93188</c:v>
                </c:pt>
                <c:pt idx="167204">
                  <c:v>93188</c:v>
                </c:pt>
                <c:pt idx="167205">
                  <c:v>93188</c:v>
                </c:pt>
                <c:pt idx="167206">
                  <c:v>93188</c:v>
                </c:pt>
                <c:pt idx="167207">
                  <c:v>93188</c:v>
                </c:pt>
                <c:pt idx="167208">
                  <c:v>93188</c:v>
                </c:pt>
                <c:pt idx="167209">
                  <c:v>93188</c:v>
                </c:pt>
                <c:pt idx="167210">
                  <c:v>93188</c:v>
                </c:pt>
                <c:pt idx="167211">
                  <c:v>93188</c:v>
                </c:pt>
                <c:pt idx="167212">
                  <c:v>93188</c:v>
                </c:pt>
                <c:pt idx="167213">
                  <c:v>93188</c:v>
                </c:pt>
                <c:pt idx="167214">
                  <c:v>93188</c:v>
                </c:pt>
                <c:pt idx="167215">
                  <c:v>93188</c:v>
                </c:pt>
                <c:pt idx="167216">
                  <c:v>93188</c:v>
                </c:pt>
                <c:pt idx="167217">
                  <c:v>93188</c:v>
                </c:pt>
                <c:pt idx="167218">
                  <c:v>93188</c:v>
                </c:pt>
                <c:pt idx="167219">
                  <c:v>93188</c:v>
                </c:pt>
                <c:pt idx="167220">
                  <c:v>93188</c:v>
                </c:pt>
                <c:pt idx="167221">
                  <c:v>93188</c:v>
                </c:pt>
                <c:pt idx="167222">
                  <c:v>93188</c:v>
                </c:pt>
                <c:pt idx="167223">
                  <c:v>93188</c:v>
                </c:pt>
                <c:pt idx="167224">
                  <c:v>93188</c:v>
                </c:pt>
                <c:pt idx="167225">
                  <c:v>93188</c:v>
                </c:pt>
                <c:pt idx="167226">
                  <c:v>93188</c:v>
                </c:pt>
                <c:pt idx="167227">
                  <c:v>93188</c:v>
                </c:pt>
                <c:pt idx="167228">
                  <c:v>93188</c:v>
                </c:pt>
                <c:pt idx="167229">
                  <c:v>93188</c:v>
                </c:pt>
                <c:pt idx="167230">
                  <c:v>93188</c:v>
                </c:pt>
                <c:pt idx="167231">
                  <c:v>93188</c:v>
                </c:pt>
                <c:pt idx="167232">
                  <c:v>93188</c:v>
                </c:pt>
                <c:pt idx="167233">
                  <c:v>93188</c:v>
                </c:pt>
                <c:pt idx="167234">
                  <c:v>93188</c:v>
                </c:pt>
                <c:pt idx="167235">
                  <c:v>93188</c:v>
                </c:pt>
                <c:pt idx="167236">
                  <c:v>93188</c:v>
                </c:pt>
                <c:pt idx="167237">
                  <c:v>93188</c:v>
                </c:pt>
                <c:pt idx="167238">
                  <c:v>93188</c:v>
                </c:pt>
                <c:pt idx="167239">
                  <c:v>93188</c:v>
                </c:pt>
                <c:pt idx="167240">
                  <c:v>93188</c:v>
                </c:pt>
                <c:pt idx="167241">
                  <c:v>93188</c:v>
                </c:pt>
                <c:pt idx="167242">
                  <c:v>93188</c:v>
                </c:pt>
                <c:pt idx="167243">
                  <c:v>93188</c:v>
                </c:pt>
                <c:pt idx="167244">
                  <c:v>93188</c:v>
                </c:pt>
                <c:pt idx="167245">
                  <c:v>93188</c:v>
                </c:pt>
                <c:pt idx="167246">
                  <c:v>93188</c:v>
                </c:pt>
                <c:pt idx="167247">
                  <c:v>93188</c:v>
                </c:pt>
                <c:pt idx="167248">
                  <c:v>93188</c:v>
                </c:pt>
                <c:pt idx="167249">
                  <c:v>93188</c:v>
                </c:pt>
                <c:pt idx="167250">
                  <c:v>93188</c:v>
                </c:pt>
                <c:pt idx="167251">
                  <c:v>93188</c:v>
                </c:pt>
                <c:pt idx="167252">
                  <c:v>93188</c:v>
                </c:pt>
                <c:pt idx="167253">
                  <c:v>93188</c:v>
                </c:pt>
                <c:pt idx="167254">
                  <c:v>93188</c:v>
                </c:pt>
                <c:pt idx="167255">
                  <c:v>93188</c:v>
                </c:pt>
                <c:pt idx="167256">
                  <c:v>93188</c:v>
                </c:pt>
                <c:pt idx="167257">
                  <c:v>93188</c:v>
                </c:pt>
                <c:pt idx="167258">
                  <c:v>93188</c:v>
                </c:pt>
                <c:pt idx="167259">
                  <c:v>93188</c:v>
                </c:pt>
                <c:pt idx="167260">
                  <c:v>93188</c:v>
                </c:pt>
                <c:pt idx="167261">
                  <c:v>93188</c:v>
                </c:pt>
                <c:pt idx="167262">
                  <c:v>93188</c:v>
                </c:pt>
                <c:pt idx="167263">
                  <c:v>93188</c:v>
                </c:pt>
                <c:pt idx="167264">
                  <c:v>93188</c:v>
                </c:pt>
                <c:pt idx="167265">
                  <c:v>93188</c:v>
                </c:pt>
                <c:pt idx="167266">
                  <c:v>93188</c:v>
                </c:pt>
                <c:pt idx="167267">
                  <c:v>93188</c:v>
                </c:pt>
                <c:pt idx="167268">
                  <c:v>93188</c:v>
                </c:pt>
                <c:pt idx="167269">
                  <c:v>93188</c:v>
                </c:pt>
                <c:pt idx="167270">
                  <c:v>93188</c:v>
                </c:pt>
                <c:pt idx="167271">
                  <c:v>93188</c:v>
                </c:pt>
                <c:pt idx="167272">
                  <c:v>93188</c:v>
                </c:pt>
                <c:pt idx="167273">
                  <c:v>93188</c:v>
                </c:pt>
                <c:pt idx="167274">
                  <c:v>93188</c:v>
                </c:pt>
                <c:pt idx="167275">
                  <c:v>93188</c:v>
                </c:pt>
                <c:pt idx="167276">
                  <c:v>93188</c:v>
                </c:pt>
                <c:pt idx="167277">
                  <c:v>93188</c:v>
                </c:pt>
                <c:pt idx="167278">
                  <c:v>93188</c:v>
                </c:pt>
                <c:pt idx="167279">
                  <c:v>93188</c:v>
                </c:pt>
                <c:pt idx="167280">
                  <c:v>93188</c:v>
                </c:pt>
                <c:pt idx="167281">
                  <c:v>93188</c:v>
                </c:pt>
                <c:pt idx="167282">
                  <c:v>93188</c:v>
                </c:pt>
                <c:pt idx="167283">
                  <c:v>93188</c:v>
                </c:pt>
                <c:pt idx="167284">
                  <c:v>93188</c:v>
                </c:pt>
                <c:pt idx="167285">
                  <c:v>93188</c:v>
                </c:pt>
                <c:pt idx="167286">
                  <c:v>93188</c:v>
                </c:pt>
                <c:pt idx="167287">
                  <c:v>93188</c:v>
                </c:pt>
                <c:pt idx="167288">
                  <c:v>93188</c:v>
                </c:pt>
                <c:pt idx="167289">
                  <c:v>93188</c:v>
                </c:pt>
                <c:pt idx="167290">
                  <c:v>93188</c:v>
                </c:pt>
                <c:pt idx="167291">
                  <c:v>93188</c:v>
                </c:pt>
                <c:pt idx="167292">
                  <c:v>93188</c:v>
                </c:pt>
                <c:pt idx="167293">
                  <c:v>93188</c:v>
                </c:pt>
                <c:pt idx="167294">
                  <c:v>93188</c:v>
                </c:pt>
                <c:pt idx="167295">
                  <c:v>93188</c:v>
                </c:pt>
                <c:pt idx="167296">
                  <c:v>93188</c:v>
                </c:pt>
                <c:pt idx="167297">
                  <c:v>93188</c:v>
                </c:pt>
                <c:pt idx="167298">
                  <c:v>93188</c:v>
                </c:pt>
                <c:pt idx="167299">
                  <c:v>93188</c:v>
                </c:pt>
                <c:pt idx="167300">
                  <c:v>93188</c:v>
                </c:pt>
                <c:pt idx="167301">
                  <c:v>93188</c:v>
                </c:pt>
                <c:pt idx="167302">
                  <c:v>93188</c:v>
                </c:pt>
                <c:pt idx="167303">
                  <c:v>93188</c:v>
                </c:pt>
                <c:pt idx="167304">
                  <c:v>93188</c:v>
                </c:pt>
                <c:pt idx="167305">
                  <c:v>93188</c:v>
                </c:pt>
                <c:pt idx="167306">
                  <c:v>93188</c:v>
                </c:pt>
                <c:pt idx="167307">
                  <c:v>93188</c:v>
                </c:pt>
                <c:pt idx="167308">
                  <c:v>93188</c:v>
                </c:pt>
                <c:pt idx="167309">
                  <c:v>93188</c:v>
                </c:pt>
                <c:pt idx="167310">
                  <c:v>93188</c:v>
                </c:pt>
                <c:pt idx="167311">
                  <c:v>93188</c:v>
                </c:pt>
                <c:pt idx="167312">
                  <c:v>93188</c:v>
                </c:pt>
                <c:pt idx="167313">
                  <c:v>93188</c:v>
                </c:pt>
                <c:pt idx="167314">
                  <c:v>93188</c:v>
                </c:pt>
                <c:pt idx="167315">
                  <c:v>93188</c:v>
                </c:pt>
                <c:pt idx="167316">
                  <c:v>93188</c:v>
                </c:pt>
                <c:pt idx="167317">
                  <c:v>93188</c:v>
                </c:pt>
                <c:pt idx="167318">
                  <c:v>93188</c:v>
                </c:pt>
                <c:pt idx="167319">
                  <c:v>93188</c:v>
                </c:pt>
                <c:pt idx="167320">
                  <c:v>93188</c:v>
                </c:pt>
                <c:pt idx="167321">
                  <c:v>93188</c:v>
                </c:pt>
                <c:pt idx="167322">
                  <c:v>93188</c:v>
                </c:pt>
                <c:pt idx="167323">
                  <c:v>93188</c:v>
                </c:pt>
                <c:pt idx="167324">
                  <c:v>93188</c:v>
                </c:pt>
                <c:pt idx="167325">
                  <c:v>93188</c:v>
                </c:pt>
                <c:pt idx="167326">
                  <c:v>93188</c:v>
                </c:pt>
                <c:pt idx="167327">
                  <c:v>93188</c:v>
                </c:pt>
                <c:pt idx="167328">
                  <c:v>120653</c:v>
                </c:pt>
                <c:pt idx="167329">
                  <c:v>120653</c:v>
                </c:pt>
                <c:pt idx="167330">
                  <c:v>120653</c:v>
                </c:pt>
                <c:pt idx="167331">
                  <c:v>120653</c:v>
                </c:pt>
                <c:pt idx="167332">
                  <c:v>120653</c:v>
                </c:pt>
                <c:pt idx="167333">
                  <c:v>120653</c:v>
                </c:pt>
                <c:pt idx="167334">
                  <c:v>120653</c:v>
                </c:pt>
                <c:pt idx="167335">
                  <c:v>120653</c:v>
                </c:pt>
                <c:pt idx="167336">
                  <c:v>120653</c:v>
                </c:pt>
                <c:pt idx="167337">
                  <c:v>120653</c:v>
                </c:pt>
                <c:pt idx="167338">
                  <c:v>120653</c:v>
                </c:pt>
                <c:pt idx="167339">
                  <c:v>120653</c:v>
                </c:pt>
                <c:pt idx="167340">
                  <c:v>120653</c:v>
                </c:pt>
                <c:pt idx="167341">
                  <c:v>120653</c:v>
                </c:pt>
                <c:pt idx="167342">
                  <c:v>120653</c:v>
                </c:pt>
                <c:pt idx="167343">
                  <c:v>120653</c:v>
                </c:pt>
                <c:pt idx="167344">
                  <c:v>120653</c:v>
                </c:pt>
                <c:pt idx="167345">
                  <c:v>120653</c:v>
                </c:pt>
                <c:pt idx="167346">
                  <c:v>120653</c:v>
                </c:pt>
                <c:pt idx="167347">
                  <c:v>120653</c:v>
                </c:pt>
                <c:pt idx="167348">
                  <c:v>120653</c:v>
                </c:pt>
                <c:pt idx="167349">
                  <c:v>120653</c:v>
                </c:pt>
                <c:pt idx="167350">
                  <c:v>120653</c:v>
                </c:pt>
                <c:pt idx="167351">
                  <c:v>120653</c:v>
                </c:pt>
                <c:pt idx="167352">
                  <c:v>120653</c:v>
                </c:pt>
                <c:pt idx="167353">
                  <c:v>120653</c:v>
                </c:pt>
                <c:pt idx="167354">
                  <c:v>120653</c:v>
                </c:pt>
                <c:pt idx="167355">
                  <c:v>120653</c:v>
                </c:pt>
                <c:pt idx="167356">
                  <c:v>120653</c:v>
                </c:pt>
                <c:pt idx="167357">
                  <c:v>120653</c:v>
                </c:pt>
                <c:pt idx="167358">
                  <c:v>120653</c:v>
                </c:pt>
                <c:pt idx="167359">
                  <c:v>120653</c:v>
                </c:pt>
                <c:pt idx="167360">
                  <c:v>120653</c:v>
                </c:pt>
                <c:pt idx="167361">
                  <c:v>120653</c:v>
                </c:pt>
                <c:pt idx="167362">
                  <c:v>120653</c:v>
                </c:pt>
                <c:pt idx="167363">
                  <c:v>120653</c:v>
                </c:pt>
                <c:pt idx="167364">
                  <c:v>120653</c:v>
                </c:pt>
                <c:pt idx="167365">
                  <c:v>120653</c:v>
                </c:pt>
                <c:pt idx="167366">
                  <c:v>120653</c:v>
                </c:pt>
                <c:pt idx="167367">
                  <c:v>120653</c:v>
                </c:pt>
                <c:pt idx="167368">
                  <c:v>120653</c:v>
                </c:pt>
                <c:pt idx="167369">
                  <c:v>120653</c:v>
                </c:pt>
                <c:pt idx="167370">
                  <c:v>120653</c:v>
                </c:pt>
                <c:pt idx="167371">
                  <c:v>120653</c:v>
                </c:pt>
                <c:pt idx="167372">
                  <c:v>120653</c:v>
                </c:pt>
                <c:pt idx="167373">
                  <c:v>120653</c:v>
                </c:pt>
                <c:pt idx="167374">
                  <c:v>120653</c:v>
                </c:pt>
                <c:pt idx="167375">
                  <c:v>120653</c:v>
                </c:pt>
                <c:pt idx="167376">
                  <c:v>120653</c:v>
                </c:pt>
                <c:pt idx="167377">
                  <c:v>120653</c:v>
                </c:pt>
                <c:pt idx="167378">
                  <c:v>120653</c:v>
                </c:pt>
                <c:pt idx="167379">
                  <c:v>120653</c:v>
                </c:pt>
                <c:pt idx="167380">
                  <c:v>120653</c:v>
                </c:pt>
                <c:pt idx="167381">
                  <c:v>120653</c:v>
                </c:pt>
                <c:pt idx="167382">
                  <c:v>120653</c:v>
                </c:pt>
                <c:pt idx="167383">
                  <c:v>120653</c:v>
                </c:pt>
                <c:pt idx="167384">
                  <c:v>120653</c:v>
                </c:pt>
                <c:pt idx="167385">
                  <c:v>120653</c:v>
                </c:pt>
                <c:pt idx="167386">
                  <c:v>120653</c:v>
                </c:pt>
                <c:pt idx="167387">
                  <c:v>120653</c:v>
                </c:pt>
                <c:pt idx="167388">
                  <c:v>120653</c:v>
                </c:pt>
                <c:pt idx="167389">
                  <c:v>120653</c:v>
                </c:pt>
                <c:pt idx="167390">
                  <c:v>120653</c:v>
                </c:pt>
                <c:pt idx="167391">
                  <c:v>120653</c:v>
                </c:pt>
                <c:pt idx="167392">
                  <c:v>120653</c:v>
                </c:pt>
                <c:pt idx="167393">
                  <c:v>120653</c:v>
                </c:pt>
                <c:pt idx="167394">
                  <c:v>120653</c:v>
                </c:pt>
                <c:pt idx="167395">
                  <c:v>120653</c:v>
                </c:pt>
                <c:pt idx="167396">
                  <c:v>120653</c:v>
                </c:pt>
                <c:pt idx="167397">
                  <c:v>120653</c:v>
                </c:pt>
                <c:pt idx="167398">
                  <c:v>120653</c:v>
                </c:pt>
                <c:pt idx="167399">
                  <c:v>120653</c:v>
                </c:pt>
                <c:pt idx="167400">
                  <c:v>120653</c:v>
                </c:pt>
                <c:pt idx="167401">
                  <c:v>120653</c:v>
                </c:pt>
                <c:pt idx="167402">
                  <c:v>120653</c:v>
                </c:pt>
                <c:pt idx="167403">
                  <c:v>120653</c:v>
                </c:pt>
                <c:pt idx="167404">
                  <c:v>120653</c:v>
                </c:pt>
                <c:pt idx="167405">
                  <c:v>120653</c:v>
                </c:pt>
                <c:pt idx="167406">
                  <c:v>120653</c:v>
                </c:pt>
                <c:pt idx="167407">
                  <c:v>120653</c:v>
                </c:pt>
                <c:pt idx="167408">
                  <c:v>120653</c:v>
                </c:pt>
                <c:pt idx="167409">
                  <c:v>120653</c:v>
                </c:pt>
                <c:pt idx="167410">
                  <c:v>120653</c:v>
                </c:pt>
                <c:pt idx="167411">
                  <c:v>120653</c:v>
                </c:pt>
                <c:pt idx="167412">
                  <c:v>120653</c:v>
                </c:pt>
                <c:pt idx="167413">
                  <c:v>120653</c:v>
                </c:pt>
                <c:pt idx="167414">
                  <c:v>120653</c:v>
                </c:pt>
                <c:pt idx="167415">
                  <c:v>120653</c:v>
                </c:pt>
                <c:pt idx="167416">
                  <c:v>120653</c:v>
                </c:pt>
                <c:pt idx="167417">
                  <c:v>120653</c:v>
                </c:pt>
                <c:pt idx="167418">
                  <c:v>120653</c:v>
                </c:pt>
                <c:pt idx="167419">
                  <c:v>120653</c:v>
                </c:pt>
                <c:pt idx="167420">
                  <c:v>120653</c:v>
                </c:pt>
                <c:pt idx="167421">
                  <c:v>120653</c:v>
                </c:pt>
                <c:pt idx="167422">
                  <c:v>120653</c:v>
                </c:pt>
                <c:pt idx="167423">
                  <c:v>120653</c:v>
                </c:pt>
                <c:pt idx="167424">
                  <c:v>120653</c:v>
                </c:pt>
                <c:pt idx="167425">
                  <c:v>120653</c:v>
                </c:pt>
                <c:pt idx="167426">
                  <c:v>120653</c:v>
                </c:pt>
                <c:pt idx="167427">
                  <c:v>120653</c:v>
                </c:pt>
                <c:pt idx="167428">
                  <c:v>120653</c:v>
                </c:pt>
                <c:pt idx="167429">
                  <c:v>120653</c:v>
                </c:pt>
                <c:pt idx="167430">
                  <c:v>120653</c:v>
                </c:pt>
                <c:pt idx="167431">
                  <c:v>120653</c:v>
                </c:pt>
                <c:pt idx="167432">
                  <c:v>120653</c:v>
                </c:pt>
                <c:pt idx="167433">
                  <c:v>120653</c:v>
                </c:pt>
                <c:pt idx="167434">
                  <c:v>120653</c:v>
                </c:pt>
                <c:pt idx="167435">
                  <c:v>120653</c:v>
                </c:pt>
                <c:pt idx="167436">
                  <c:v>120653</c:v>
                </c:pt>
                <c:pt idx="167437">
                  <c:v>120653</c:v>
                </c:pt>
                <c:pt idx="167438">
                  <c:v>120653</c:v>
                </c:pt>
                <c:pt idx="167439">
                  <c:v>120653</c:v>
                </c:pt>
                <c:pt idx="167440">
                  <c:v>120653</c:v>
                </c:pt>
                <c:pt idx="167441">
                  <c:v>120653</c:v>
                </c:pt>
                <c:pt idx="167442">
                  <c:v>120653</c:v>
                </c:pt>
                <c:pt idx="167443">
                  <c:v>120653</c:v>
                </c:pt>
                <c:pt idx="167444">
                  <c:v>120653</c:v>
                </c:pt>
                <c:pt idx="167445">
                  <c:v>120653</c:v>
                </c:pt>
                <c:pt idx="167446">
                  <c:v>120653</c:v>
                </c:pt>
                <c:pt idx="167447">
                  <c:v>120653</c:v>
                </c:pt>
                <c:pt idx="167448">
                  <c:v>120653</c:v>
                </c:pt>
                <c:pt idx="167449">
                  <c:v>120653</c:v>
                </c:pt>
                <c:pt idx="167450">
                  <c:v>120653</c:v>
                </c:pt>
                <c:pt idx="167451">
                  <c:v>120653</c:v>
                </c:pt>
                <c:pt idx="167452">
                  <c:v>120653</c:v>
                </c:pt>
                <c:pt idx="167453">
                  <c:v>120653</c:v>
                </c:pt>
                <c:pt idx="167454">
                  <c:v>120653</c:v>
                </c:pt>
                <c:pt idx="167455">
                  <c:v>120653</c:v>
                </c:pt>
                <c:pt idx="167456">
                  <c:v>120653</c:v>
                </c:pt>
                <c:pt idx="167457">
                  <c:v>120653</c:v>
                </c:pt>
                <c:pt idx="167458">
                  <c:v>120653</c:v>
                </c:pt>
                <c:pt idx="167459">
                  <c:v>120653</c:v>
                </c:pt>
                <c:pt idx="167460">
                  <c:v>120653</c:v>
                </c:pt>
                <c:pt idx="167461">
                  <c:v>120653</c:v>
                </c:pt>
                <c:pt idx="167462">
                  <c:v>120653</c:v>
                </c:pt>
                <c:pt idx="167463">
                  <c:v>120653</c:v>
                </c:pt>
                <c:pt idx="167464">
                  <c:v>120653</c:v>
                </c:pt>
                <c:pt idx="167465">
                  <c:v>120653</c:v>
                </c:pt>
                <c:pt idx="167466">
                  <c:v>120653</c:v>
                </c:pt>
                <c:pt idx="167467">
                  <c:v>120653</c:v>
                </c:pt>
                <c:pt idx="167468">
                  <c:v>120653</c:v>
                </c:pt>
                <c:pt idx="167469">
                  <c:v>120653</c:v>
                </c:pt>
                <c:pt idx="167470">
                  <c:v>120653</c:v>
                </c:pt>
                <c:pt idx="167471">
                  <c:v>120653</c:v>
                </c:pt>
                <c:pt idx="167472">
                  <c:v>120653</c:v>
                </c:pt>
                <c:pt idx="167473">
                  <c:v>120653</c:v>
                </c:pt>
                <c:pt idx="167474">
                  <c:v>120653</c:v>
                </c:pt>
                <c:pt idx="167475">
                  <c:v>120653</c:v>
                </c:pt>
                <c:pt idx="167476">
                  <c:v>120653</c:v>
                </c:pt>
                <c:pt idx="167477">
                  <c:v>120653</c:v>
                </c:pt>
                <c:pt idx="167478">
                  <c:v>120653</c:v>
                </c:pt>
                <c:pt idx="167479">
                  <c:v>120653</c:v>
                </c:pt>
                <c:pt idx="167480">
                  <c:v>120653</c:v>
                </c:pt>
                <c:pt idx="167481">
                  <c:v>120653</c:v>
                </c:pt>
                <c:pt idx="167482">
                  <c:v>120653</c:v>
                </c:pt>
                <c:pt idx="167483">
                  <c:v>120653</c:v>
                </c:pt>
                <c:pt idx="167484">
                  <c:v>120653</c:v>
                </c:pt>
                <c:pt idx="167485">
                  <c:v>120653</c:v>
                </c:pt>
                <c:pt idx="167486">
                  <c:v>120653</c:v>
                </c:pt>
                <c:pt idx="167487">
                  <c:v>120653</c:v>
                </c:pt>
                <c:pt idx="167488">
                  <c:v>120653</c:v>
                </c:pt>
                <c:pt idx="167489">
                  <c:v>120653</c:v>
                </c:pt>
                <c:pt idx="167490">
                  <c:v>120653</c:v>
                </c:pt>
                <c:pt idx="167491">
                  <c:v>120653</c:v>
                </c:pt>
                <c:pt idx="167492">
                  <c:v>120653</c:v>
                </c:pt>
                <c:pt idx="167493">
                  <c:v>120653</c:v>
                </c:pt>
                <c:pt idx="167494">
                  <c:v>120653</c:v>
                </c:pt>
                <c:pt idx="167495">
                  <c:v>120653</c:v>
                </c:pt>
                <c:pt idx="167496">
                  <c:v>120653</c:v>
                </c:pt>
                <c:pt idx="167497">
                  <c:v>120653</c:v>
                </c:pt>
                <c:pt idx="167498">
                  <c:v>120653</c:v>
                </c:pt>
                <c:pt idx="167499">
                  <c:v>120653</c:v>
                </c:pt>
                <c:pt idx="167500">
                  <c:v>120653</c:v>
                </c:pt>
                <c:pt idx="167501">
                  <c:v>120653</c:v>
                </c:pt>
                <c:pt idx="167502">
                  <c:v>120653</c:v>
                </c:pt>
                <c:pt idx="167503">
                  <c:v>120653</c:v>
                </c:pt>
                <c:pt idx="167504">
                  <c:v>120653</c:v>
                </c:pt>
                <c:pt idx="167505">
                  <c:v>120653</c:v>
                </c:pt>
                <c:pt idx="167506">
                  <c:v>120653</c:v>
                </c:pt>
                <c:pt idx="167507">
                  <c:v>120653</c:v>
                </c:pt>
                <c:pt idx="167508">
                  <c:v>120653</c:v>
                </c:pt>
                <c:pt idx="167509">
                  <c:v>120653</c:v>
                </c:pt>
                <c:pt idx="167510">
                  <c:v>120653</c:v>
                </c:pt>
                <c:pt idx="167511">
                  <c:v>120653</c:v>
                </c:pt>
                <c:pt idx="167512">
                  <c:v>120653</c:v>
                </c:pt>
                <c:pt idx="167513">
                  <c:v>120653</c:v>
                </c:pt>
                <c:pt idx="167514">
                  <c:v>120653</c:v>
                </c:pt>
                <c:pt idx="167515">
                  <c:v>120653</c:v>
                </c:pt>
                <c:pt idx="167516">
                  <c:v>120653</c:v>
                </c:pt>
                <c:pt idx="167517">
                  <c:v>120653</c:v>
                </c:pt>
                <c:pt idx="167518">
                  <c:v>120653</c:v>
                </c:pt>
                <c:pt idx="167519">
                  <c:v>120653</c:v>
                </c:pt>
                <c:pt idx="167520">
                  <c:v>120653</c:v>
                </c:pt>
                <c:pt idx="167521">
                  <c:v>120653</c:v>
                </c:pt>
                <c:pt idx="167522">
                  <c:v>120653</c:v>
                </c:pt>
                <c:pt idx="167523">
                  <c:v>120653</c:v>
                </c:pt>
                <c:pt idx="167524">
                  <c:v>120653</c:v>
                </c:pt>
                <c:pt idx="167525">
                  <c:v>120653</c:v>
                </c:pt>
                <c:pt idx="167526">
                  <c:v>120653</c:v>
                </c:pt>
                <c:pt idx="167527">
                  <c:v>120653</c:v>
                </c:pt>
                <c:pt idx="167528">
                  <c:v>120653</c:v>
                </c:pt>
                <c:pt idx="167529">
                  <c:v>120653</c:v>
                </c:pt>
                <c:pt idx="167530">
                  <c:v>120653</c:v>
                </c:pt>
                <c:pt idx="167531">
                  <c:v>120653</c:v>
                </c:pt>
                <c:pt idx="167532">
                  <c:v>120653</c:v>
                </c:pt>
                <c:pt idx="167533">
                  <c:v>120653</c:v>
                </c:pt>
                <c:pt idx="167534">
                  <c:v>120653</c:v>
                </c:pt>
                <c:pt idx="167535">
                  <c:v>120653</c:v>
                </c:pt>
                <c:pt idx="167536">
                  <c:v>120653</c:v>
                </c:pt>
                <c:pt idx="167537">
                  <c:v>120653</c:v>
                </c:pt>
                <c:pt idx="167538">
                  <c:v>120653</c:v>
                </c:pt>
                <c:pt idx="167539">
                  <c:v>120653</c:v>
                </c:pt>
                <c:pt idx="167540">
                  <c:v>120653</c:v>
                </c:pt>
                <c:pt idx="167541">
                  <c:v>120653</c:v>
                </c:pt>
                <c:pt idx="167542">
                  <c:v>120653</c:v>
                </c:pt>
                <c:pt idx="167543">
                  <c:v>120653</c:v>
                </c:pt>
                <c:pt idx="167544">
                  <c:v>120653</c:v>
                </c:pt>
                <c:pt idx="167545">
                  <c:v>120653</c:v>
                </c:pt>
                <c:pt idx="167546">
                  <c:v>120653</c:v>
                </c:pt>
                <c:pt idx="167547">
                  <c:v>120653</c:v>
                </c:pt>
                <c:pt idx="167548">
                  <c:v>120653</c:v>
                </c:pt>
                <c:pt idx="167549">
                  <c:v>120653</c:v>
                </c:pt>
                <c:pt idx="167550">
                  <c:v>120653</c:v>
                </c:pt>
                <c:pt idx="167551">
                  <c:v>120653</c:v>
                </c:pt>
                <c:pt idx="167552">
                  <c:v>120653</c:v>
                </c:pt>
                <c:pt idx="167553">
                  <c:v>120653</c:v>
                </c:pt>
                <c:pt idx="167554">
                  <c:v>120653</c:v>
                </c:pt>
                <c:pt idx="167555">
                  <c:v>120653</c:v>
                </c:pt>
                <c:pt idx="167556">
                  <c:v>120653</c:v>
                </c:pt>
                <c:pt idx="167557">
                  <c:v>120653</c:v>
                </c:pt>
                <c:pt idx="167558">
                  <c:v>120653</c:v>
                </c:pt>
                <c:pt idx="167559">
                  <c:v>120653</c:v>
                </c:pt>
                <c:pt idx="167560">
                  <c:v>120653</c:v>
                </c:pt>
                <c:pt idx="167561">
                  <c:v>120653</c:v>
                </c:pt>
                <c:pt idx="167562">
                  <c:v>120653</c:v>
                </c:pt>
                <c:pt idx="167563">
                  <c:v>120653</c:v>
                </c:pt>
                <c:pt idx="167564">
                  <c:v>120653</c:v>
                </c:pt>
                <c:pt idx="167565">
                  <c:v>120653</c:v>
                </c:pt>
                <c:pt idx="167566">
                  <c:v>120653</c:v>
                </c:pt>
                <c:pt idx="167567">
                  <c:v>120653</c:v>
                </c:pt>
                <c:pt idx="167568">
                  <c:v>120653</c:v>
                </c:pt>
                <c:pt idx="167569">
                  <c:v>120653</c:v>
                </c:pt>
                <c:pt idx="167570">
                  <c:v>120653</c:v>
                </c:pt>
                <c:pt idx="167571">
                  <c:v>120653</c:v>
                </c:pt>
                <c:pt idx="167572">
                  <c:v>120653</c:v>
                </c:pt>
                <c:pt idx="167573">
                  <c:v>120653</c:v>
                </c:pt>
                <c:pt idx="167574">
                  <c:v>120653</c:v>
                </c:pt>
                <c:pt idx="167575">
                  <c:v>120653</c:v>
                </c:pt>
                <c:pt idx="167576">
                  <c:v>120653</c:v>
                </c:pt>
                <c:pt idx="167577">
                  <c:v>120653</c:v>
                </c:pt>
                <c:pt idx="167578">
                  <c:v>120653</c:v>
                </c:pt>
                <c:pt idx="167579">
                  <c:v>120653</c:v>
                </c:pt>
                <c:pt idx="167580">
                  <c:v>120653</c:v>
                </c:pt>
                <c:pt idx="167581">
                  <c:v>120653</c:v>
                </c:pt>
                <c:pt idx="167582">
                  <c:v>120653</c:v>
                </c:pt>
                <c:pt idx="167583">
                  <c:v>120653</c:v>
                </c:pt>
                <c:pt idx="167584">
                  <c:v>120653</c:v>
                </c:pt>
                <c:pt idx="167585">
                  <c:v>120653</c:v>
                </c:pt>
                <c:pt idx="167586">
                  <c:v>120653</c:v>
                </c:pt>
                <c:pt idx="167587">
                  <c:v>120653</c:v>
                </c:pt>
                <c:pt idx="167588">
                  <c:v>120653</c:v>
                </c:pt>
                <c:pt idx="167589">
                  <c:v>120653</c:v>
                </c:pt>
                <c:pt idx="167590">
                  <c:v>120653</c:v>
                </c:pt>
                <c:pt idx="167591">
                  <c:v>120653</c:v>
                </c:pt>
                <c:pt idx="167592">
                  <c:v>120653</c:v>
                </c:pt>
                <c:pt idx="167593">
                  <c:v>120653</c:v>
                </c:pt>
                <c:pt idx="167594">
                  <c:v>120653</c:v>
                </c:pt>
                <c:pt idx="167595">
                  <c:v>120653</c:v>
                </c:pt>
                <c:pt idx="167596">
                  <c:v>120653</c:v>
                </c:pt>
                <c:pt idx="167597">
                  <c:v>120653</c:v>
                </c:pt>
                <c:pt idx="167598">
                  <c:v>120653</c:v>
                </c:pt>
                <c:pt idx="167599">
                  <c:v>120653</c:v>
                </c:pt>
                <c:pt idx="167600">
                  <c:v>120653</c:v>
                </c:pt>
                <c:pt idx="167601">
                  <c:v>120653</c:v>
                </c:pt>
                <c:pt idx="167602">
                  <c:v>120653</c:v>
                </c:pt>
                <c:pt idx="167603">
                  <c:v>120653</c:v>
                </c:pt>
                <c:pt idx="167604">
                  <c:v>120653</c:v>
                </c:pt>
                <c:pt idx="167605">
                  <c:v>120653</c:v>
                </c:pt>
                <c:pt idx="167606">
                  <c:v>120653</c:v>
                </c:pt>
                <c:pt idx="167607">
                  <c:v>120653</c:v>
                </c:pt>
                <c:pt idx="167608">
                  <c:v>120653</c:v>
                </c:pt>
                <c:pt idx="167609">
                  <c:v>120653</c:v>
                </c:pt>
                <c:pt idx="167610">
                  <c:v>120653</c:v>
                </c:pt>
                <c:pt idx="167611">
                  <c:v>120653</c:v>
                </c:pt>
                <c:pt idx="167612">
                  <c:v>120653</c:v>
                </c:pt>
                <c:pt idx="167613">
                  <c:v>120653</c:v>
                </c:pt>
                <c:pt idx="167614">
                  <c:v>120653</c:v>
                </c:pt>
                <c:pt idx="167615">
                  <c:v>120653</c:v>
                </c:pt>
                <c:pt idx="167616">
                  <c:v>120653</c:v>
                </c:pt>
                <c:pt idx="167617">
                  <c:v>120653</c:v>
                </c:pt>
                <c:pt idx="167618">
                  <c:v>120653</c:v>
                </c:pt>
                <c:pt idx="167619">
                  <c:v>120653</c:v>
                </c:pt>
                <c:pt idx="167620">
                  <c:v>120653</c:v>
                </c:pt>
                <c:pt idx="167621">
                  <c:v>120653</c:v>
                </c:pt>
                <c:pt idx="167622">
                  <c:v>120653</c:v>
                </c:pt>
                <c:pt idx="167623">
                  <c:v>120653</c:v>
                </c:pt>
                <c:pt idx="167624">
                  <c:v>120653</c:v>
                </c:pt>
                <c:pt idx="167625">
                  <c:v>120653</c:v>
                </c:pt>
                <c:pt idx="167626">
                  <c:v>120653</c:v>
                </c:pt>
                <c:pt idx="167627">
                  <c:v>120653</c:v>
                </c:pt>
                <c:pt idx="167628">
                  <c:v>120653</c:v>
                </c:pt>
                <c:pt idx="167629">
                  <c:v>120653</c:v>
                </c:pt>
                <c:pt idx="167630">
                  <c:v>120653</c:v>
                </c:pt>
                <c:pt idx="167631">
                  <c:v>120653</c:v>
                </c:pt>
                <c:pt idx="167632">
                  <c:v>120653</c:v>
                </c:pt>
                <c:pt idx="167633">
                  <c:v>120653</c:v>
                </c:pt>
                <c:pt idx="167634">
                  <c:v>120653</c:v>
                </c:pt>
                <c:pt idx="167635">
                  <c:v>120653</c:v>
                </c:pt>
                <c:pt idx="167636">
                  <c:v>120653</c:v>
                </c:pt>
                <c:pt idx="167637">
                  <c:v>120653</c:v>
                </c:pt>
                <c:pt idx="167638">
                  <c:v>120653</c:v>
                </c:pt>
                <c:pt idx="167639">
                  <c:v>120653</c:v>
                </c:pt>
                <c:pt idx="167640">
                  <c:v>120653</c:v>
                </c:pt>
                <c:pt idx="167641">
                  <c:v>120653</c:v>
                </c:pt>
                <c:pt idx="167642">
                  <c:v>120653</c:v>
                </c:pt>
                <c:pt idx="167643">
                  <c:v>120653</c:v>
                </c:pt>
                <c:pt idx="167644">
                  <c:v>120653</c:v>
                </c:pt>
                <c:pt idx="167645">
                  <c:v>120653</c:v>
                </c:pt>
                <c:pt idx="167646">
                  <c:v>120653</c:v>
                </c:pt>
                <c:pt idx="167647">
                  <c:v>120653</c:v>
                </c:pt>
                <c:pt idx="167648">
                  <c:v>120653</c:v>
                </c:pt>
                <c:pt idx="167649">
                  <c:v>120653</c:v>
                </c:pt>
                <c:pt idx="167650">
                  <c:v>120653</c:v>
                </c:pt>
                <c:pt idx="167651">
                  <c:v>120653</c:v>
                </c:pt>
                <c:pt idx="167652">
                  <c:v>120653</c:v>
                </c:pt>
                <c:pt idx="167653">
                  <c:v>120653</c:v>
                </c:pt>
                <c:pt idx="167654">
                  <c:v>120653</c:v>
                </c:pt>
                <c:pt idx="167655">
                  <c:v>120653</c:v>
                </c:pt>
                <c:pt idx="167656">
                  <c:v>120653</c:v>
                </c:pt>
                <c:pt idx="167657">
                  <c:v>120653</c:v>
                </c:pt>
                <c:pt idx="167658">
                  <c:v>120653</c:v>
                </c:pt>
                <c:pt idx="167659">
                  <c:v>120653</c:v>
                </c:pt>
                <c:pt idx="167660">
                  <c:v>120653</c:v>
                </c:pt>
                <c:pt idx="167661">
                  <c:v>120653</c:v>
                </c:pt>
                <c:pt idx="167662">
                  <c:v>120653</c:v>
                </c:pt>
                <c:pt idx="167663">
                  <c:v>120653</c:v>
                </c:pt>
                <c:pt idx="167664">
                  <c:v>120653</c:v>
                </c:pt>
                <c:pt idx="167665">
                  <c:v>120653</c:v>
                </c:pt>
                <c:pt idx="167666">
                  <c:v>120653</c:v>
                </c:pt>
                <c:pt idx="167667">
                  <c:v>120653</c:v>
                </c:pt>
                <c:pt idx="167668">
                  <c:v>120653</c:v>
                </c:pt>
                <c:pt idx="167669">
                  <c:v>120653</c:v>
                </c:pt>
                <c:pt idx="167670">
                  <c:v>120653</c:v>
                </c:pt>
                <c:pt idx="167671">
                  <c:v>120653</c:v>
                </c:pt>
                <c:pt idx="167672">
                  <c:v>120653</c:v>
                </c:pt>
                <c:pt idx="167673">
                  <c:v>120653</c:v>
                </c:pt>
                <c:pt idx="167674">
                  <c:v>120653</c:v>
                </c:pt>
                <c:pt idx="167675">
                  <c:v>120653</c:v>
                </c:pt>
                <c:pt idx="167676">
                  <c:v>120653</c:v>
                </c:pt>
                <c:pt idx="167677">
                  <c:v>120653</c:v>
                </c:pt>
                <c:pt idx="167678">
                  <c:v>120653</c:v>
                </c:pt>
                <c:pt idx="167679">
                  <c:v>120653</c:v>
                </c:pt>
                <c:pt idx="167680">
                  <c:v>120653</c:v>
                </c:pt>
                <c:pt idx="167681">
                  <c:v>120653</c:v>
                </c:pt>
                <c:pt idx="167682">
                  <c:v>120653</c:v>
                </c:pt>
                <c:pt idx="167683">
                  <c:v>120653</c:v>
                </c:pt>
                <c:pt idx="167684">
                  <c:v>120653</c:v>
                </c:pt>
                <c:pt idx="167685">
                  <c:v>120653</c:v>
                </c:pt>
                <c:pt idx="167686">
                  <c:v>120653</c:v>
                </c:pt>
                <c:pt idx="167687">
                  <c:v>120653</c:v>
                </c:pt>
                <c:pt idx="167688">
                  <c:v>120653</c:v>
                </c:pt>
                <c:pt idx="167689">
                  <c:v>120653</c:v>
                </c:pt>
                <c:pt idx="167690">
                  <c:v>120653</c:v>
                </c:pt>
                <c:pt idx="167691">
                  <c:v>120653</c:v>
                </c:pt>
                <c:pt idx="167692">
                  <c:v>120653</c:v>
                </c:pt>
                <c:pt idx="167693">
                  <c:v>120653</c:v>
                </c:pt>
                <c:pt idx="167694">
                  <c:v>120653</c:v>
                </c:pt>
                <c:pt idx="167695">
                  <c:v>120653</c:v>
                </c:pt>
                <c:pt idx="167696">
                  <c:v>120653</c:v>
                </c:pt>
                <c:pt idx="167697">
                  <c:v>120653</c:v>
                </c:pt>
                <c:pt idx="167698">
                  <c:v>120653</c:v>
                </c:pt>
                <c:pt idx="167699">
                  <c:v>120653</c:v>
                </c:pt>
                <c:pt idx="167700">
                  <c:v>120653</c:v>
                </c:pt>
                <c:pt idx="167701">
                  <c:v>120653</c:v>
                </c:pt>
                <c:pt idx="167702">
                  <c:v>120653</c:v>
                </c:pt>
                <c:pt idx="167703">
                  <c:v>120653</c:v>
                </c:pt>
                <c:pt idx="167704">
                  <c:v>120653</c:v>
                </c:pt>
                <c:pt idx="167705">
                  <c:v>120653</c:v>
                </c:pt>
                <c:pt idx="167706">
                  <c:v>120653</c:v>
                </c:pt>
                <c:pt idx="167707">
                  <c:v>120653</c:v>
                </c:pt>
                <c:pt idx="167708">
                  <c:v>120653</c:v>
                </c:pt>
                <c:pt idx="167709">
                  <c:v>120653</c:v>
                </c:pt>
                <c:pt idx="167710">
                  <c:v>120653</c:v>
                </c:pt>
                <c:pt idx="167711">
                  <c:v>120653</c:v>
                </c:pt>
                <c:pt idx="167712">
                  <c:v>120653</c:v>
                </c:pt>
                <c:pt idx="167713">
                  <c:v>120653</c:v>
                </c:pt>
                <c:pt idx="167714">
                  <c:v>120653</c:v>
                </c:pt>
                <c:pt idx="167715">
                  <c:v>120653</c:v>
                </c:pt>
                <c:pt idx="167716">
                  <c:v>120653</c:v>
                </c:pt>
                <c:pt idx="167717">
                  <c:v>120653</c:v>
                </c:pt>
                <c:pt idx="167718">
                  <c:v>120653</c:v>
                </c:pt>
                <c:pt idx="167719">
                  <c:v>120653</c:v>
                </c:pt>
                <c:pt idx="167720">
                  <c:v>120653</c:v>
                </c:pt>
                <c:pt idx="167721">
                  <c:v>120653</c:v>
                </c:pt>
                <c:pt idx="167722">
                  <c:v>120653</c:v>
                </c:pt>
                <c:pt idx="167723">
                  <c:v>120653</c:v>
                </c:pt>
                <c:pt idx="167724">
                  <c:v>120653</c:v>
                </c:pt>
                <c:pt idx="167725">
                  <c:v>120653</c:v>
                </c:pt>
                <c:pt idx="167726">
                  <c:v>120653</c:v>
                </c:pt>
                <c:pt idx="167727">
                  <c:v>120653</c:v>
                </c:pt>
                <c:pt idx="167728">
                  <c:v>120653</c:v>
                </c:pt>
                <c:pt idx="167729">
                  <c:v>120653</c:v>
                </c:pt>
                <c:pt idx="167730">
                  <c:v>120653</c:v>
                </c:pt>
                <c:pt idx="167731">
                  <c:v>120653</c:v>
                </c:pt>
                <c:pt idx="167732">
                  <c:v>120653</c:v>
                </c:pt>
                <c:pt idx="167733">
                  <c:v>120653</c:v>
                </c:pt>
                <c:pt idx="167734">
                  <c:v>120653</c:v>
                </c:pt>
                <c:pt idx="167735">
                  <c:v>120653</c:v>
                </c:pt>
                <c:pt idx="167736">
                  <c:v>120653</c:v>
                </c:pt>
                <c:pt idx="167737">
                  <c:v>120653</c:v>
                </c:pt>
                <c:pt idx="167738">
                  <c:v>120653</c:v>
                </c:pt>
                <c:pt idx="167739">
                  <c:v>120653</c:v>
                </c:pt>
                <c:pt idx="167740">
                  <c:v>120653</c:v>
                </c:pt>
                <c:pt idx="167741">
                  <c:v>120653</c:v>
                </c:pt>
                <c:pt idx="167742">
                  <c:v>120653</c:v>
                </c:pt>
                <c:pt idx="167743">
                  <c:v>120653</c:v>
                </c:pt>
                <c:pt idx="167744">
                  <c:v>120653</c:v>
                </c:pt>
                <c:pt idx="167745">
                  <c:v>120653</c:v>
                </c:pt>
                <c:pt idx="167746">
                  <c:v>120653</c:v>
                </c:pt>
                <c:pt idx="167747">
                  <c:v>120653</c:v>
                </c:pt>
                <c:pt idx="167748">
                  <c:v>120653</c:v>
                </c:pt>
                <c:pt idx="167749">
                  <c:v>120653</c:v>
                </c:pt>
                <c:pt idx="167750">
                  <c:v>120653</c:v>
                </c:pt>
                <c:pt idx="167751">
                  <c:v>120653</c:v>
                </c:pt>
                <c:pt idx="167752">
                  <c:v>120653</c:v>
                </c:pt>
                <c:pt idx="167753">
                  <c:v>120653</c:v>
                </c:pt>
                <c:pt idx="167754">
                  <c:v>120653</c:v>
                </c:pt>
                <c:pt idx="167755">
                  <c:v>120653</c:v>
                </c:pt>
                <c:pt idx="167756">
                  <c:v>120653</c:v>
                </c:pt>
                <c:pt idx="167757">
                  <c:v>120653</c:v>
                </c:pt>
                <c:pt idx="167758">
                  <c:v>120653</c:v>
                </c:pt>
                <c:pt idx="167759">
                  <c:v>120653</c:v>
                </c:pt>
                <c:pt idx="167760">
                  <c:v>120653</c:v>
                </c:pt>
                <c:pt idx="167761">
                  <c:v>120653</c:v>
                </c:pt>
                <c:pt idx="167762">
                  <c:v>120653</c:v>
                </c:pt>
                <c:pt idx="167763">
                  <c:v>120653</c:v>
                </c:pt>
                <c:pt idx="167764">
                  <c:v>120653</c:v>
                </c:pt>
                <c:pt idx="167765">
                  <c:v>120653</c:v>
                </c:pt>
                <c:pt idx="167766">
                  <c:v>120653</c:v>
                </c:pt>
                <c:pt idx="167767">
                  <c:v>120653</c:v>
                </c:pt>
                <c:pt idx="167768">
                  <c:v>120653</c:v>
                </c:pt>
                <c:pt idx="167769">
                  <c:v>120653</c:v>
                </c:pt>
                <c:pt idx="167770">
                  <c:v>120653</c:v>
                </c:pt>
                <c:pt idx="167771">
                  <c:v>120653</c:v>
                </c:pt>
                <c:pt idx="167772">
                  <c:v>120653</c:v>
                </c:pt>
                <c:pt idx="167773">
                  <c:v>120653</c:v>
                </c:pt>
                <c:pt idx="167774">
                  <c:v>120653</c:v>
                </c:pt>
                <c:pt idx="167775">
                  <c:v>120653</c:v>
                </c:pt>
                <c:pt idx="167776">
                  <c:v>120653</c:v>
                </c:pt>
                <c:pt idx="167777">
                  <c:v>120653</c:v>
                </c:pt>
                <c:pt idx="167778">
                  <c:v>120653</c:v>
                </c:pt>
                <c:pt idx="167779">
                  <c:v>120653</c:v>
                </c:pt>
                <c:pt idx="167780">
                  <c:v>120653</c:v>
                </c:pt>
                <c:pt idx="167781">
                  <c:v>120653</c:v>
                </c:pt>
                <c:pt idx="167782">
                  <c:v>120653</c:v>
                </c:pt>
                <c:pt idx="167783">
                  <c:v>120653</c:v>
                </c:pt>
                <c:pt idx="167784">
                  <c:v>120653</c:v>
                </c:pt>
                <c:pt idx="167785">
                  <c:v>120653</c:v>
                </c:pt>
                <c:pt idx="167786">
                  <c:v>120653</c:v>
                </c:pt>
                <c:pt idx="167787">
                  <c:v>120653</c:v>
                </c:pt>
                <c:pt idx="167788">
                  <c:v>120653</c:v>
                </c:pt>
                <c:pt idx="167789">
                  <c:v>120653</c:v>
                </c:pt>
                <c:pt idx="167790">
                  <c:v>120653</c:v>
                </c:pt>
                <c:pt idx="167791">
                  <c:v>120653</c:v>
                </c:pt>
                <c:pt idx="167792">
                  <c:v>120653</c:v>
                </c:pt>
                <c:pt idx="167793">
                  <c:v>120653</c:v>
                </c:pt>
                <c:pt idx="167794">
                  <c:v>120653</c:v>
                </c:pt>
                <c:pt idx="167795">
                  <c:v>120653</c:v>
                </c:pt>
                <c:pt idx="167796">
                  <c:v>120653</c:v>
                </c:pt>
                <c:pt idx="167797">
                  <c:v>120653</c:v>
                </c:pt>
                <c:pt idx="167798">
                  <c:v>120653</c:v>
                </c:pt>
                <c:pt idx="167799">
                  <c:v>120653</c:v>
                </c:pt>
                <c:pt idx="167800">
                  <c:v>120653</c:v>
                </c:pt>
                <c:pt idx="167801">
                  <c:v>120653</c:v>
                </c:pt>
                <c:pt idx="167802">
                  <c:v>120653</c:v>
                </c:pt>
                <c:pt idx="167803">
                  <c:v>120653</c:v>
                </c:pt>
                <c:pt idx="167804">
                  <c:v>120653</c:v>
                </c:pt>
                <c:pt idx="167805">
                  <c:v>120653</c:v>
                </c:pt>
                <c:pt idx="167806">
                  <c:v>120653</c:v>
                </c:pt>
                <c:pt idx="167807">
                  <c:v>120653</c:v>
                </c:pt>
                <c:pt idx="167808">
                  <c:v>120653</c:v>
                </c:pt>
                <c:pt idx="167809">
                  <c:v>120653</c:v>
                </c:pt>
                <c:pt idx="167810">
                  <c:v>120653</c:v>
                </c:pt>
                <c:pt idx="167811">
                  <c:v>120653</c:v>
                </c:pt>
                <c:pt idx="167812">
                  <c:v>120653</c:v>
                </c:pt>
                <c:pt idx="167813">
                  <c:v>120653</c:v>
                </c:pt>
                <c:pt idx="167814">
                  <c:v>120653</c:v>
                </c:pt>
                <c:pt idx="167815">
                  <c:v>120653</c:v>
                </c:pt>
                <c:pt idx="167816">
                  <c:v>120653</c:v>
                </c:pt>
                <c:pt idx="167817">
                  <c:v>120653</c:v>
                </c:pt>
                <c:pt idx="167818">
                  <c:v>120653</c:v>
                </c:pt>
                <c:pt idx="167819">
                  <c:v>120653</c:v>
                </c:pt>
                <c:pt idx="167820">
                  <c:v>120653</c:v>
                </c:pt>
                <c:pt idx="167821">
                  <c:v>120653</c:v>
                </c:pt>
                <c:pt idx="167822">
                  <c:v>120653</c:v>
                </c:pt>
                <c:pt idx="167823">
                  <c:v>120653</c:v>
                </c:pt>
                <c:pt idx="167824">
                  <c:v>120653</c:v>
                </c:pt>
                <c:pt idx="167825">
                  <c:v>120653</c:v>
                </c:pt>
                <c:pt idx="167826">
                  <c:v>120653</c:v>
                </c:pt>
                <c:pt idx="167827">
                  <c:v>120653</c:v>
                </c:pt>
                <c:pt idx="167828">
                  <c:v>120653</c:v>
                </c:pt>
                <c:pt idx="167829">
                  <c:v>120653</c:v>
                </c:pt>
                <c:pt idx="167830">
                  <c:v>120653</c:v>
                </c:pt>
                <c:pt idx="167831">
                  <c:v>120653</c:v>
                </c:pt>
                <c:pt idx="167832">
                  <c:v>120653</c:v>
                </c:pt>
                <c:pt idx="167833">
                  <c:v>120653</c:v>
                </c:pt>
                <c:pt idx="167834">
                  <c:v>120653</c:v>
                </c:pt>
                <c:pt idx="167835">
                  <c:v>120653</c:v>
                </c:pt>
                <c:pt idx="167836">
                  <c:v>120653</c:v>
                </c:pt>
                <c:pt idx="167837">
                  <c:v>120653</c:v>
                </c:pt>
                <c:pt idx="167838">
                  <c:v>120653</c:v>
                </c:pt>
                <c:pt idx="167839">
                  <c:v>120653</c:v>
                </c:pt>
                <c:pt idx="167840">
                  <c:v>120653</c:v>
                </c:pt>
                <c:pt idx="167841">
                  <c:v>120653</c:v>
                </c:pt>
                <c:pt idx="167842">
                  <c:v>120653</c:v>
                </c:pt>
                <c:pt idx="167843">
                  <c:v>120653</c:v>
                </c:pt>
                <c:pt idx="167844">
                  <c:v>120653</c:v>
                </c:pt>
                <c:pt idx="167845">
                  <c:v>120653</c:v>
                </c:pt>
                <c:pt idx="167846">
                  <c:v>120653</c:v>
                </c:pt>
                <c:pt idx="167847">
                  <c:v>120653</c:v>
                </c:pt>
                <c:pt idx="167848">
                  <c:v>120653</c:v>
                </c:pt>
                <c:pt idx="167849">
                  <c:v>120653</c:v>
                </c:pt>
                <c:pt idx="167850">
                  <c:v>120653</c:v>
                </c:pt>
                <c:pt idx="167851">
                  <c:v>120653</c:v>
                </c:pt>
                <c:pt idx="167852">
                  <c:v>120653</c:v>
                </c:pt>
                <c:pt idx="167853">
                  <c:v>120653</c:v>
                </c:pt>
                <c:pt idx="167854">
                  <c:v>120653</c:v>
                </c:pt>
                <c:pt idx="167855">
                  <c:v>120653</c:v>
                </c:pt>
                <c:pt idx="167856">
                  <c:v>120653</c:v>
                </c:pt>
                <c:pt idx="167857">
                  <c:v>120653</c:v>
                </c:pt>
                <c:pt idx="167858">
                  <c:v>120653</c:v>
                </c:pt>
                <c:pt idx="167859">
                  <c:v>120653</c:v>
                </c:pt>
                <c:pt idx="167860">
                  <c:v>120653</c:v>
                </c:pt>
                <c:pt idx="167861">
                  <c:v>120653</c:v>
                </c:pt>
                <c:pt idx="167862">
                  <c:v>120653</c:v>
                </c:pt>
                <c:pt idx="167863">
                  <c:v>120653</c:v>
                </c:pt>
                <c:pt idx="167864">
                  <c:v>120653</c:v>
                </c:pt>
                <c:pt idx="167865">
                  <c:v>120653</c:v>
                </c:pt>
                <c:pt idx="167866">
                  <c:v>120653</c:v>
                </c:pt>
                <c:pt idx="167867">
                  <c:v>120653</c:v>
                </c:pt>
                <c:pt idx="167868">
                  <c:v>120653</c:v>
                </c:pt>
                <c:pt idx="167869">
                  <c:v>120653</c:v>
                </c:pt>
                <c:pt idx="167870">
                  <c:v>120653</c:v>
                </c:pt>
                <c:pt idx="167871">
                  <c:v>120653</c:v>
                </c:pt>
                <c:pt idx="167872">
                  <c:v>120653</c:v>
                </c:pt>
                <c:pt idx="167873">
                  <c:v>120653</c:v>
                </c:pt>
                <c:pt idx="167874">
                  <c:v>120653</c:v>
                </c:pt>
                <c:pt idx="167875">
                  <c:v>120653</c:v>
                </c:pt>
                <c:pt idx="167876">
                  <c:v>120653</c:v>
                </c:pt>
                <c:pt idx="167877">
                  <c:v>120653</c:v>
                </c:pt>
                <c:pt idx="167878">
                  <c:v>120653</c:v>
                </c:pt>
                <c:pt idx="167879">
                  <c:v>120653</c:v>
                </c:pt>
                <c:pt idx="167880">
                  <c:v>120653</c:v>
                </c:pt>
                <c:pt idx="167881">
                  <c:v>120653</c:v>
                </c:pt>
                <c:pt idx="167882">
                  <c:v>120653</c:v>
                </c:pt>
                <c:pt idx="167883">
                  <c:v>120653</c:v>
                </c:pt>
                <c:pt idx="167884">
                  <c:v>120653</c:v>
                </c:pt>
                <c:pt idx="167885">
                  <c:v>120653</c:v>
                </c:pt>
                <c:pt idx="167886">
                  <c:v>120653</c:v>
                </c:pt>
                <c:pt idx="167887">
                  <c:v>120653</c:v>
                </c:pt>
                <c:pt idx="167888">
                  <c:v>120653</c:v>
                </c:pt>
                <c:pt idx="167889">
                  <c:v>120653</c:v>
                </c:pt>
                <c:pt idx="167890">
                  <c:v>120653</c:v>
                </c:pt>
                <c:pt idx="167891">
                  <c:v>120653</c:v>
                </c:pt>
                <c:pt idx="167892">
                  <c:v>120653</c:v>
                </c:pt>
                <c:pt idx="167893">
                  <c:v>120653</c:v>
                </c:pt>
                <c:pt idx="167894">
                  <c:v>120653</c:v>
                </c:pt>
                <c:pt idx="167895">
                  <c:v>120653</c:v>
                </c:pt>
                <c:pt idx="167896">
                  <c:v>120653</c:v>
                </c:pt>
                <c:pt idx="167897">
                  <c:v>120653</c:v>
                </c:pt>
                <c:pt idx="167898">
                  <c:v>120653</c:v>
                </c:pt>
                <c:pt idx="167899">
                  <c:v>120653</c:v>
                </c:pt>
                <c:pt idx="167900">
                  <c:v>120653</c:v>
                </c:pt>
                <c:pt idx="167901">
                  <c:v>120653</c:v>
                </c:pt>
                <c:pt idx="167902">
                  <c:v>120653</c:v>
                </c:pt>
                <c:pt idx="167903">
                  <c:v>120653</c:v>
                </c:pt>
                <c:pt idx="167904">
                  <c:v>120653</c:v>
                </c:pt>
                <c:pt idx="167905">
                  <c:v>120653</c:v>
                </c:pt>
                <c:pt idx="167906">
                  <c:v>120653</c:v>
                </c:pt>
                <c:pt idx="167907">
                  <c:v>120653</c:v>
                </c:pt>
                <c:pt idx="167908">
                  <c:v>120653</c:v>
                </c:pt>
                <c:pt idx="167909">
                  <c:v>120653</c:v>
                </c:pt>
                <c:pt idx="167910">
                  <c:v>120653</c:v>
                </c:pt>
                <c:pt idx="167911">
                  <c:v>120653</c:v>
                </c:pt>
                <c:pt idx="167912">
                  <c:v>120653</c:v>
                </c:pt>
                <c:pt idx="167913">
                  <c:v>120653</c:v>
                </c:pt>
                <c:pt idx="167914">
                  <c:v>120653</c:v>
                </c:pt>
                <c:pt idx="167915">
                  <c:v>120653</c:v>
                </c:pt>
                <c:pt idx="167916">
                  <c:v>120653</c:v>
                </c:pt>
                <c:pt idx="167917">
                  <c:v>120653</c:v>
                </c:pt>
                <c:pt idx="167918">
                  <c:v>120653</c:v>
                </c:pt>
                <c:pt idx="167919">
                  <c:v>120653</c:v>
                </c:pt>
                <c:pt idx="167920">
                  <c:v>120653</c:v>
                </c:pt>
                <c:pt idx="167921">
                  <c:v>120653</c:v>
                </c:pt>
                <c:pt idx="167922">
                  <c:v>120653</c:v>
                </c:pt>
                <c:pt idx="167923">
                  <c:v>120653</c:v>
                </c:pt>
                <c:pt idx="167924">
                  <c:v>120653</c:v>
                </c:pt>
                <c:pt idx="167925">
                  <c:v>120653</c:v>
                </c:pt>
                <c:pt idx="167926">
                  <c:v>120653</c:v>
                </c:pt>
                <c:pt idx="167927">
                  <c:v>120653</c:v>
                </c:pt>
                <c:pt idx="167928">
                  <c:v>120653</c:v>
                </c:pt>
                <c:pt idx="167929">
                  <c:v>120653</c:v>
                </c:pt>
                <c:pt idx="167930">
                  <c:v>120653</c:v>
                </c:pt>
                <c:pt idx="167931">
                  <c:v>120653</c:v>
                </c:pt>
                <c:pt idx="167932">
                  <c:v>120653</c:v>
                </c:pt>
                <c:pt idx="167933">
                  <c:v>120653</c:v>
                </c:pt>
                <c:pt idx="167934">
                  <c:v>120653</c:v>
                </c:pt>
                <c:pt idx="167935">
                  <c:v>120653</c:v>
                </c:pt>
                <c:pt idx="167936">
                  <c:v>120653</c:v>
                </c:pt>
                <c:pt idx="167937">
                  <c:v>120653</c:v>
                </c:pt>
                <c:pt idx="167938">
                  <c:v>120653</c:v>
                </c:pt>
                <c:pt idx="167939">
                  <c:v>120653</c:v>
                </c:pt>
                <c:pt idx="167940">
                  <c:v>120653</c:v>
                </c:pt>
                <c:pt idx="167941">
                  <c:v>120653</c:v>
                </c:pt>
                <c:pt idx="167942">
                  <c:v>120653</c:v>
                </c:pt>
                <c:pt idx="167943">
                  <c:v>120653</c:v>
                </c:pt>
                <c:pt idx="167944">
                  <c:v>120653</c:v>
                </c:pt>
                <c:pt idx="167945">
                  <c:v>120653</c:v>
                </c:pt>
                <c:pt idx="167946">
                  <c:v>120653</c:v>
                </c:pt>
                <c:pt idx="167947">
                  <c:v>120653</c:v>
                </c:pt>
                <c:pt idx="167948">
                  <c:v>120653</c:v>
                </c:pt>
                <c:pt idx="167949">
                  <c:v>120653</c:v>
                </c:pt>
                <c:pt idx="167950">
                  <c:v>120653</c:v>
                </c:pt>
                <c:pt idx="167951">
                  <c:v>120653</c:v>
                </c:pt>
                <c:pt idx="167952">
                  <c:v>120653</c:v>
                </c:pt>
                <c:pt idx="167953">
                  <c:v>120653</c:v>
                </c:pt>
                <c:pt idx="167954">
                  <c:v>120653</c:v>
                </c:pt>
                <c:pt idx="167955">
                  <c:v>120653</c:v>
                </c:pt>
                <c:pt idx="167956">
                  <c:v>120653</c:v>
                </c:pt>
                <c:pt idx="167957">
                  <c:v>120653</c:v>
                </c:pt>
                <c:pt idx="167958">
                  <c:v>120653</c:v>
                </c:pt>
                <c:pt idx="167959">
                  <c:v>120653</c:v>
                </c:pt>
                <c:pt idx="167960">
                  <c:v>120653</c:v>
                </c:pt>
                <c:pt idx="167961">
                  <c:v>120653</c:v>
                </c:pt>
                <c:pt idx="167962">
                  <c:v>120653</c:v>
                </c:pt>
                <c:pt idx="167963">
                  <c:v>120653</c:v>
                </c:pt>
                <c:pt idx="167964">
                  <c:v>120653</c:v>
                </c:pt>
                <c:pt idx="167965">
                  <c:v>120653</c:v>
                </c:pt>
                <c:pt idx="167966">
                  <c:v>120653</c:v>
                </c:pt>
                <c:pt idx="167967">
                  <c:v>120653</c:v>
                </c:pt>
                <c:pt idx="167968">
                  <c:v>120653</c:v>
                </c:pt>
                <c:pt idx="167969">
                  <c:v>120653</c:v>
                </c:pt>
                <c:pt idx="167970">
                  <c:v>120653</c:v>
                </c:pt>
                <c:pt idx="167971">
                  <c:v>120653</c:v>
                </c:pt>
                <c:pt idx="167972">
                  <c:v>120653</c:v>
                </c:pt>
                <c:pt idx="167973">
                  <c:v>120653</c:v>
                </c:pt>
                <c:pt idx="167974">
                  <c:v>120653</c:v>
                </c:pt>
                <c:pt idx="167975">
                  <c:v>120653</c:v>
                </c:pt>
                <c:pt idx="167976">
                  <c:v>120653</c:v>
                </c:pt>
                <c:pt idx="167977">
                  <c:v>120653</c:v>
                </c:pt>
                <c:pt idx="167978">
                  <c:v>120653</c:v>
                </c:pt>
                <c:pt idx="167979">
                  <c:v>120653</c:v>
                </c:pt>
                <c:pt idx="167980">
                  <c:v>120653</c:v>
                </c:pt>
                <c:pt idx="167981">
                  <c:v>120653</c:v>
                </c:pt>
                <c:pt idx="167982">
                  <c:v>120653</c:v>
                </c:pt>
                <c:pt idx="167983">
                  <c:v>120653</c:v>
                </c:pt>
                <c:pt idx="167984">
                  <c:v>120653</c:v>
                </c:pt>
                <c:pt idx="167985">
                  <c:v>120653</c:v>
                </c:pt>
                <c:pt idx="167986">
                  <c:v>120653</c:v>
                </c:pt>
                <c:pt idx="167987">
                  <c:v>120653</c:v>
                </c:pt>
                <c:pt idx="167988">
                  <c:v>120653</c:v>
                </c:pt>
                <c:pt idx="167989">
                  <c:v>120653</c:v>
                </c:pt>
                <c:pt idx="167990">
                  <c:v>120653</c:v>
                </c:pt>
                <c:pt idx="167991">
                  <c:v>120653</c:v>
                </c:pt>
                <c:pt idx="167992">
                  <c:v>120653</c:v>
                </c:pt>
                <c:pt idx="167993">
                  <c:v>120653</c:v>
                </c:pt>
                <c:pt idx="167994">
                  <c:v>120653</c:v>
                </c:pt>
                <c:pt idx="167995">
                  <c:v>120653</c:v>
                </c:pt>
                <c:pt idx="167996">
                  <c:v>120653</c:v>
                </c:pt>
                <c:pt idx="167997">
                  <c:v>120653</c:v>
                </c:pt>
                <c:pt idx="167998">
                  <c:v>120653</c:v>
                </c:pt>
                <c:pt idx="167999">
                  <c:v>120653</c:v>
                </c:pt>
                <c:pt idx="168000">
                  <c:v>120653</c:v>
                </c:pt>
                <c:pt idx="168001">
                  <c:v>120653</c:v>
                </c:pt>
                <c:pt idx="168002">
                  <c:v>120653</c:v>
                </c:pt>
                <c:pt idx="168003">
                  <c:v>120653</c:v>
                </c:pt>
                <c:pt idx="168004">
                  <c:v>120653</c:v>
                </c:pt>
                <c:pt idx="168005">
                  <c:v>120653</c:v>
                </c:pt>
                <c:pt idx="168006">
                  <c:v>120653</c:v>
                </c:pt>
                <c:pt idx="168007">
                  <c:v>120653</c:v>
                </c:pt>
                <c:pt idx="168008">
                  <c:v>120653</c:v>
                </c:pt>
                <c:pt idx="168009">
                  <c:v>120653</c:v>
                </c:pt>
                <c:pt idx="168010">
                  <c:v>120653</c:v>
                </c:pt>
                <c:pt idx="168011">
                  <c:v>120653</c:v>
                </c:pt>
                <c:pt idx="168012">
                  <c:v>120653</c:v>
                </c:pt>
                <c:pt idx="168013">
                  <c:v>120653</c:v>
                </c:pt>
                <c:pt idx="168014">
                  <c:v>120653</c:v>
                </c:pt>
                <c:pt idx="168015">
                  <c:v>120653</c:v>
                </c:pt>
                <c:pt idx="168016">
                  <c:v>120653</c:v>
                </c:pt>
                <c:pt idx="168017">
                  <c:v>120653</c:v>
                </c:pt>
                <c:pt idx="168018">
                  <c:v>120653</c:v>
                </c:pt>
                <c:pt idx="168019">
                  <c:v>120653</c:v>
                </c:pt>
                <c:pt idx="168020">
                  <c:v>120653</c:v>
                </c:pt>
                <c:pt idx="168021">
                  <c:v>120653</c:v>
                </c:pt>
                <c:pt idx="168022">
                  <c:v>120653</c:v>
                </c:pt>
                <c:pt idx="168023">
                  <c:v>120653</c:v>
                </c:pt>
                <c:pt idx="168024">
                  <c:v>120653</c:v>
                </c:pt>
                <c:pt idx="168025">
                  <c:v>120653</c:v>
                </c:pt>
                <c:pt idx="168026">
                  <c:v>120653</c:v>
                </c:pt>
                <c:pt idx="168027">
                  <c:v>120653</c:v>
                </c:pt>
                <c:pt idx="168028">
                  <c:v>120653</c:v>
                </c:pt>
                <c:pt idx="168029">
                  <c:v>120653</c:v>
                </c:pt>
                <c:pt idx="168030">
                  <c:v>120653</c:v>
                </c:pt>
                <c:pt idx="168031">
                  <c:v>120653</c:v>
                </c:pt>
                <c:pt idx="168032">
                  <c:v>120653</c:v>
                </c:pt>
                <c:pt idx="168033">
                  <c:v>120653</c:v>
                </c:pt>
                <c:pt idx="168034">
                  <c:v>120653</c:v>
                </c:pt>
                <c:pt idx="168035">
                  <c:v>120653</c:v>
                </c:pt>
                <c:pt idx="168036">
                  <c:v>120653</c:v>
                </c:pt>
                <c:pt idx="168037">
                  <c:v>120653</c:v>
                </c:pt>
                <c:pt idx="168038">
                  <c:v>120653</c:v>
                </c:pt>
                <c:pt idx="168039">
                  <c:v>120653</c:v>
                </c:pt>
                <c:pt idx="168040">
                  <c:v>120653</c:v>
                </c:pt>
                <c:pt idx="168041">
                  <c:v>120653</c:v>
                </c:pt>
                <c:pt idx="168042">
                  <c:v>120653</c:v>
                </c:pt>
                <c:pt idx="168043">
                  <c:v>120653</c:v>
                </c:pt>
                <c:pt idx="168044">
                  <c:v>120653</c:v>
                </c:pt>
                <c:pt idx="168045">
                  <c:v>120653</c:v>
                </c:pt>
                <c:pt idx="168046">
                  <c:v>120653</c:v>
                </c:pt>
                <c:pt idx="168047">
                  <c:v>120653</c:v>
                </c:pt>
                <c:pt idx="168048">
                  <c:v>120653</c:v>
                </c:pt>
                <c:pt idx="168049">
                  <c:v>120653</c:v>
                </c:pt>
                <c:pt idx="168050">
                  <c:v>120653</c:v>
                </c:pt>
                <c:pt idx="168051">
                  <c:v>120653</c:v>
                </c:pt>
                <c:pt idx="168052">
                  <c:v>120653</c:v>
                </c:pt>
                <c:pt idx="168053">
                  <c:v>120653</c:v>
                </c:pt>
                <c:pt idx="168054">
                  <c:v>120653</c:v>
                </c:pt>
                <c:pt idx="168055">
                  <c:v>120653</c:v>
                </c:pt>
                <c:pt idx="168056">
                  <c:v>120653</c:v>
                </c:pt>
                <c:pt idx="168057">
                  <c:v>120653</c:v>
                </c:pt>
                <c:pt idx="168058">
                  <c:v>120653</c:v>
                </c:pt>
                <c:pt idx="168059">
                  <c:v>120653</c:v>
                </c:pt>
                <c:pt idx="168060">
                  <c:v>120653</c:v>
                </c:pt>
                <c:pt idx="168061">
                  <c:v>120653</c:v>
                </c:pt>
                <c:pt idx="168062">
                  <c:v>120653</c:v>
                </c:pt>
                <c:pt idx="168063">
                  <c:v>120653</c:v>
                </c:pt>
                <c:pt idx="168064">
                  <c:v>120653</c:v>
                </c:pt>
                <c:pt idx="168065">
                  <c:v>120653</c:v>
                </c:pt>
                <c:pt idx="168066">
                  <c:v>120653</c:v>
                </c:pt>
                <c:pt idx="168067">
                  <c:v>120653</c:v>
                </c:pt>
                <c:pt idx="168068">
                  <c:v>120653</c:v>
                </c:pt>
                <c:pt idx="168069">
                  <c:v>120653</c:v>
                </c:pt>
                <c:pt idx="168070">
                  <c:v>120653</c:v>
                </c:pt>
                <c:pt idx="168071">
                  <c:v>120653</c:v>
                </c:pt>
                <c:pt idx="168072">
                  <c:v>120653</c:v>
                </c:pt>
                <c:pt idx="168073">
                  <c:v>120653</c:v>
                </c:pt>
                <c:pt idx="168074">
                  <c:v>120653</c:v>
                </c:pt>
                <c:pt idx="168075">
                  <c:v>120653</c:v>
                </c:pt>
                <c:pt idx="168076">
                  <c:v>120653</c:v>
                </c:pt>
                <c:pt idx="168077">
                  <c:v>120653</c:v>
                </c:pt>
                <c:pt idx="168078">
                  <c:v>120653</c:v>
                </c:pt>
                <c:pt idx="168079">
                  <c:v>120653</c:v>
                </c:pt>
                <c:pt idx="168080">
                  <c:v>120653</c:v>
                </c:pt>
                <c:pt idx="168081">
                  <c:v>120653</c:v>
                </c:pt>
                <c:pt idx="168082">
                  <c:v>120653</c:v>
                </c:pt>
                <c:pt idx="168083">
                  <c:v>120653</c:v>
                </c:pt>
                <c:pt idx="168084">
                  <c:v>120653</c:v>
                </c:pt>
                <c:pt idx="168085">
                  <c:v>120653</c:v>
                </c:pt>
                <c:pt idx="168086">
                  <c:v>120653</c:v>
                </c:pt>
                <c:pt idx="168087">
                  <c:v>120653</c:v>
                </c:pt>
                <c:pt idx="168088">
                  <c:v>120653</c:v>
                </c:pt>
                <c:pt idx="168089">
                  <c:v>120653</c:v>
                </c:pt>
                <c:pt idx="168090">
                  <c:v>120653</c:v>
                </c:pt>
                <c:pt idx="168091">
                  <c:v>120653</c:v>
                </c:pt>
                <c:pt idx="168092">
                  <c:v>120653</c:v>
                </c:pt>
                <c:pt idx="168093">
                  <c:v>120653</c:v>
                </c:pt>
                <c:pt idx="168094">
                  <c:v>120653</c:v>
                </c:pt>
                <c:pt idx="168095">
                  <c:v>120653</c:v>
                </c:pt>
                <c:pt idx="168096">
                  <c:v>120653</c:v>
                </c:pt>
                <c:pt idx="168097">
                  <c:v>120653</c:v>
                </c:pt>
                <c:pt idx="168098">
                  <c:v>120653</c:v>
                </c:pt>
                <c:pt idx="168099">
                  <c:v>120653</c:v>
                </c:pt>
                <c:pt idx="168100">
                  <c:v>120653</c:v>
                </c:pt>
                <c:pt idx="168101">
                  <c:v>120653</c:v>
                </c:pt>
                <c:pt idx="168102">
                  <c:v>120653</c:v>
                </c:pt>
                <c:pt idx="168103">
                  <c:v>120653</c:v>
                </c:pt>
                <c:pt idx="168104">
                  <c:v>120653</c:v>
                </c:pt>
                <c:pt idx="168105">
                  <c:v>120653</c:v>
                </c:pt>
                <c:pt idx="168106">
                  <c:v>120653</c:v>
                </c:pt>
                <c:pt idx="168107">
                  <c:v>120653</c:v>
                </c:pt>
                <c:pt idx="168108">
                  <c:v>120653</c:v>
                </c:pt>
                <c:pt idx="168109">
                  <c:v>120653</c:v>
                </c:pt>
                <c:pt idx="168110">
                  <c:v>120653</c:v>
                </c:pt>
                <c:pt idx="168111">
                  <c:v>120653</c:v>
                </c:pt>
                <c:pt idx="168112">
                  <c:v>120653</c:v>
                </c:pt>
                <c:pt idx="168113">
                  <c:v>120653</c:v>
                </c:pt>
                <c:pt idx="168114">
                  <c:v>120653</c:v>
                </c:pt>
                <c:pt idx="168115">
                  <c:v>120653</c:v>
                </c:pt>
                <c:pt idx="168116">
                  <c:v>120653</c:v>
                </c:pt>
                <c:pt idx="168117">
                  <c:v>120653</c:v>
                </c:pt>
                <c:pt idx="168118">
                  <c:v>120653</c:v>
                </c:pt>
                <c:pt idx="168119">
                  <c:v>120653</c:v>
                </c:pt>
                <c:pt idx="168120">
                  <c:v>120653</c:v>
                </c:pt>
                <c:pt idx="168121">
                  <c:v>120653</c:v>
                </c:pt>
                <c:pt idx="168122">
                  <c:v>120653</c:v>
                </c:pt>
                <c:pt idx="168123">
                  <c:v>120653</c:v>
                </c:pt>
                <c:pt idx="168124">
                  <c:v>120653</c:v>
                </c:pt>
                <c:pt idx="168125">
                  <c:v>120653</c:v>
                </c:pt>
                <c:pt idx="168126">
                  <c:v>120653</c:v>
                </c:pt>
                <c:pt idx="168127">
                  <c:v>120653</c:v>
                </c:pt>
                <c:pt idx="168128">
                  <c:v>120653</c:v>
                </c:pt>
                <c:pt idx="168129">
                  <c:v>120653</c:v>
                </c:pt>
                <c:pt idx="168130">
                  <c:v>120653</c:v>
                </c:pt>
                <c:pt idx="168131">
                  <c:v>120653</c:v>
                </c:pt>
                <c:pt idx="168132">
                  <c:v>120653</c:v>
                </c:pt>
                <c:pt idx="168133">
                  <c:v>120653</c:v>
                </c:pt>
                <c:pt idx="168134">
                  <c:v>120653</c:v>
                </c:pt>
                <c:pt idx="168135">
                  <c:v>120653</c:v>
                </c:pt>
                <c:pt idx="168136">
                  <c:v>120653</c:v>
                </c:pt>
                <c:pt idx="168137">
                  <c:v>120653</c:v>
                </c:pt>
                <c:pt idx="168138">
                  <c:v>120653</c:v>
                </c:pt>
                <c:pt idx="168139">
                  <c:v>120653</c:v>
                </c:pt>
                <c:pt idx="168140">
                  <c:v>120653</c:v>
                </c:pt>
                <c:pt idx="168141">
                  <c:v>120653</c:v>
                </c:pt>
                <c:pt idx="168142">
                  <c:v>120653</c:v>
                </c:pt>
                <c:pt idx="168143">
                  <c:v>120653</c:v>
                </c:pt>
                <c:pt idx="168144">
                  <c:v>120653</c:v>
                </c:pt>
                <c:pt idx="168145">
                  <c:v>120653</c:v>
                </c:pt>
                <c:pt idx="168146">
                  <c:v>120653</c:v>
                </c:pt>
                <c:pt idx="168147">
                  <c:v>120653</c:v>
                </c:pt>
                <c:pt idx="168148">
                  <c:v>120653</c:v>
                </c:pt>
                <c:pt idx="168149">
                  <c:v>120653</c:v>
                </c:pt>
                <c:pt idx="168150">
                  <c:v>120653</c:v>
                </c:pt>
                <c:pt idx="168151">
                  <c:v>120653</c:v>
                </c:pt>
                <c:pt idx="168152">
                  <c:v>120653</c:v>
                </c:pt>
                <c:pt idx="168153">
                  <c:v>120653</c:v>
                </c:pt>
                <c:pt idx="168154">
                  <c:v>120653</c:v>
                </c:pt>
                <c:pt idx="168155">
                  <c:v>120653</c:v>
                </c:pt>
                <c:pt idx="168156">
                  <c:v>120653</c:v>
                </c:pt>
                <c:pt idx="168157">
                  <c:v>120653</c:v>
                </c:pt>
                <c:pt idx="168158">
                  <c:v>120653</c:v>
                </c:pt>
                <c:pt idx="168159">
                  <c:v>120653</c:v>
                </c:pt>
                <c:pt idx="168160">
                  <c:v>120653</c:v>
                </c:pt>
                <c:pt idx="168161">
                  <c:v>120653</c:v>
                </c:pt>
                <c:pt idx="168162">
                  <c:v>120653</c:v>
                </c:pt>
                <c:pt idx="168163">
                  <c:v>120653</c:v>
                </c:pt>
                <c:pt idx="168164">
                  <c:v>120653</c:v>
                </c:pt>
                <c:pt idx="168165">
                  <c:v>120653</c:v>
                </c:pt>
                <c:pt idx="168166">
                  <c:v>120653</c:v>
                </c:pt>
                <c:pt idx="168167">
                  <c:v>120653</c:v>
                </c:pt>
                <c:pt idx="168168">
                  <c:v>120653</c:v>
                </c:pt>
                <c:pt idx="168169">
                  <c:v>120653</c:v>
                </c:pt>
                <c:pt idx="168170">
                  <c:v>120653</c:v>
                </c:pt>
                <c:pt idx="168171">
                  <c:v>120653</c:v>
                </c:pt>
                <c:pt idx="168172">
                  <c:v>120653</c:v>
                </c:pt>
                <c:pt idx="168173">
                  <c:v>120653</c:v>
                </c:pt>
                <c:pt idx="168174">
                  <c:v>120653</c:v>
                </c:pt>
                <c:pt idx="168175">
                  <c:v>120653</c:v>
                </c:pt>
                <c:pt idx="168176">
                  <c:v>120653</c:v>
                </c:pt>
                <c:pt idx="168177">
                  <c:v>120653</c:v>
                </c:pt>
                <c:pt idx="168178">
                  <c:v>120653</c:v>
                </c:pt>
                <c:pt idx="168179">
                  <c:v>120653</c:v>
                </c:pt>
                <c:pt idx="168180">
                  <c:v>120653</c:v>
                </c:pt>
                <c:pt idx="168181">
                  <c:v>120653</c:v>
                </c:pt>
                <c:pt idx="168182">
                  <c:v>120653</c:v>
                </c:pt>
                <c:pt idx="168183">
                  <c:v>120653</c:v>
                </c:pt>
                <c:pt idx="168184">
                  <c:v>120653</c:v>
                </c:pt>
                <c:pt idx="168185">
                  <c:v>120653</c:v>
                </c:pt>
                <c:pt idx="168186">
                  <c:v>120653</c:v>
                </c:pt>
                <c:pt idx="168187">
                  <c:v>120653</c:v>
                </c:pt>
                <c:pt idx="168188">
                  <c:v>120653</c:v>
                </c:pt>
                <c:pt idx="168189">
                  <c:v>120653</c:v>
                </c:pt>
                <c:pt idx="168190">
                  <c:v>120653</c:v>
                </c:pt>
                <c:pt idx="168191">
                  <c:v>120653</c:v>
                </c:pt>
                <c:pt idx="168192">
                  <c:v>120653</c:v>
                </c:pt>
                <c:pt idx="168193">
                  <c:v>120653</c:v>
                </c:pt>
                <c:pt idx="168194">
                  <c:v>120653</c:v>
                </c:pt>
                <c:pt idx="168195">
                  <c:v>120653</c:v>
                </c:pt>
                <c:pt idx="168196">
                  <c:v>120653</c:v>
                </c:pt>
                <c:pt idx="168197">
                  <c:v>120653</c:v>
                </c:pt>
                <c:pt idx="168198">
                  <c:v>120653</c:v>
                </c:pt>
                <c:pt idx="168199">
                  <c:v>120653</c:v>
                </c:pt>
                <c:pt idx="168200">
                  <c:v>120653</c:v>
                </c:pt>
                <c:pt idx="168201">
                  <c:v>120653</c:v>
                </c:pt>
                <c:pt idx="168202">
                  <c:v>120653</c:v>
                </c:pt>
                <c:pt idx="168203">
                  <c:v>120653</c:v>
                </c:pt>
                <c:pt idx="168204">
                  <c:v>120653</c:v>
                </c:pt>
                <c:pt idx="168205">
                  <c:v>120653</c:v>
                </c:pt>
                <c:pt idx="168206">
                  <c:v>120653</c:v>
                </c:pt>
                <c:pt idx="168207">
                  <c:v>120653</c:v>
                </c:pt>
                <c:pt idx="168208">
                  <c:v>120653</c:v>
                </c:pt>
                <c:pt idx="168209">
                  <c:v>120653</c:v>
                </c:pt>
                <c:pt idx="168210">
                  <c:v>120653</c:v>
                </c:pt>
                <c:pt idx="168211">
                  <c:v>120653</c:v>
                </c:pt>
                <c:pt idx="168212">
                  <c:v>120653</c:v>
                </c:pt>
                <c:pt idx="168213">
                  <c:v>120653</c:v>
                </c:pt>
                <c:pt idx="168214">
                  <c:v>120653</c:v>
                </c:pt>
                <c:pt idx="168215">
                  <c:v>120653</c:v>
                </c:pt>
                <c:pt idx="168216">
                  <c:v>120653</c:v>
                </c:pt>
                <c:pt idx="168217">
                  <c:v>120653</c:v>
                </c:pt>
                <c:pt idx="168218">
                  <c:v>120653</c:v>
                </c:pt>
                <c:pt idx="168219">
                  <c:v>120653</c:v>
                </c:pt>
                <c:pt idx="168220">
                  <c:v>120653</c:v>
                </c:pt>
                <c:pt idx="168221">
                  <c:v>120653</c:v>
                </c:pt>
                <c:pt idx="168222">
                  <c:v>120653</c:v>
                </c:pt>
                <c:pt idx="168223">
                  <c:v>120653</c:v>
                </c:pt>
                <c:pt idx="168224">
                  <c:v>120653</c:v>
                </c:pt>
                <c:pt idx="168225">
                  <c:v>120653</c:v>
                </c:pt>
                <c:pt idx="168226">
                  <c:v>120653</c:v>
                </c:pt>
                <c:pt idx="168227">
                  <c:v>120653</c:v>
                </c:pt>
                <c:pt idx="168228">
                  <c:v>120653</c:v>
                </c:pt>
                <c:pt idx="168229">
                  <c:v>120653</c:v>
                </c:pt>
                <c:pt idx="168230">
                  <c:v>120653</c:v>
                </c:pt>
                <c:pt idx="168231">
                  <c:v>120653</c:v>
                </c:pt>
                <c:pt idx="168232">
                  <c:v>120653</c:v>
                </c:pt>
                <c:pt idx="168233">
                  <c:v>120653</c:v>
                </c:pt>
                <c:pt idx="168234">
                  <c:v>120653</c:v>
                </c:pt>
                <c:pt idx="168235">
                  <c:v>120653</c:v>
                </c:pt>
                <c:pt idx="168236">
                  <c:v>120653</c:v>
                </c:pt>
                <c:pt idx="168237">
                  <c:v>120653</c:v>
                </c:pt>
                <c:pt idx="168238">
                  <c:v>120653</c:v>
                </c:pt>
                <c:pt idx="168239">
                  <c:v>120653</c:v>
                </c:pt>
                <c:pt idx="168240">
                  <c:v>120653</c:v>
                </c:pt>
                <c:pt idx="168241">
                  <c:v>120653</c:v>
                </c:pt>
                <c:pt idx="168242">
                  <c:v>120653</c:v>
                </c:pt>
                <c:pt idx="168243">
                  <c:v>120653</c:v>
                </c:pt>
                <c:pt idx="168244">
                  <c:v>120653</c:v>
                </c:pt>
                <c:pt idx="168245">
                  <c:v>120653</c:v>
                </c:pt>
                <c:pt idx="168246">
                  <c:v>120653</c:v>
                </c:pt>
                <c:pt idx="168247">
                  <c:v>120653</c:v>
                </c:pt>
                <c:pt idx="168248">
                  <c:v>120653</c:v>
                </c:pt>
                <c:pt idx="168249">
                  <c:v>120653</c:v>
                </c:pt>
                <c:pt idx="168250">
                  <c:v>120653</c:v>
                </c:pt>
                <c:pt idx="168251">
                  <c:v>120653</c:v>
                </c:pt>
                <c:pt idx="168252">
                  <c:v>120653</c:v>
                </c:pt>
                <c:pt idx="168253">
                  <c:v>120653</c:v>
                </c:pt>
                <c:pt idx="168254">
                  <c:v>120653</c:v>
                </c:pt>
                <c:pt idx="168255">
                  <c:v>120653</c:v>
                </c:pt>
                <c:pt idx="168256">
                  <c:v>120653</c:v>
                </c:pt>
                <c:pt idx="168257">
                  <c:v>120653</c:v>
                </c:pt>
                <c:pt idx="168258">
                  <c:v>120653</c:v>
                </c:pt>
                <c:pt idx="168259">
                  <c:v>120653</c:v>
                </c:pt>
                <c:pt idx="168260">
                  <c:v>120653</c:v>
                </c:pt>
                <c:pt idx="168261">
                  <c:v>120653</c:v>
                </c:pt>
                <c:pt idx="168262">
                  <c:v>120653</c:v>
                </c:pt>
                <c:pt idx="168263">
                  <c:v>120653</c:v>
                </c:pt>
                <c:pt idx="168264">
                  <c:v>120653</c:v>
                </c:pt>
                <c:pt idx="168265">
                  <c:v>120653</c:v>
                </c:pt>
                <c:pt idx="168266">
                  <c:v>120653</c:v>
                </c:pt>
                <c:pt idx="168267">
                  <c:v>120653</c:v>
                </c:pt>
                <c:pt idx="168268">
                  <c:v>120653</c:v>
                </c:pt>
                <c:pt idx="168269">
                  <c:v>120653</c:v>
                </c:pt>
                <c:pt idx="168270">
                  <c:v>120653</c:v>
                </c:pt>
                <c:pt idx="168271">
                  <c:v>120653</c:v>
                </c:pt>
                <c:pt idx="168272">
                  <c:v>120653</c:v>
                </c:pt>
                <c:pt idx="168273">
                  <c:v>120653</c:v>
                </c:pt>
                <c:pt idx="168274">
                  <c:v>120653</c:v>
                </c:pt>
                <c:pt idx="168275">
                  <c:v>120653</c:v>
                </c:pt>
                <c:pt idx="168276">
                  <c:v>120653</c:v>
                </c:pt>
                <c:pt idx="168277">
                  <c:v>120653</c:v>
                </c:pt>
                <c:pt idx="168278">
                  <c:v>120653</c:v>
                </c:pt>
                <c:pt idx="168279">
                  <c:v>120653</c:v>
                </c:pt>
                <c:pt idx="168280">
                  <c:v>120653</c:v>
                </c:pt>
                <c:pt idx="168281">
                  <c:v>120653</c:v>
                </c:pt>
                <c:pt idx="168282">
                  <c:v>120653</c:v>
                </c:pt>
                <c:pt idx="168283">
                  <c:v>120653</c:v>
                </c:pt>
                <c:pt idx="168284">
                  <c:v>120653</c:v>
                </c:pt>
                <c:pt idx="168285">
                  <c:v>120653</c:v>
                </c:pt>
                <c:pt idx="168286">
                  <c:v>120653</c:v>
                </c:pt>
                <c:pt idx="168287">
                  <c:v>120653</c:v>
                </c:pt>
                <c:pt idx="168288">
                  <c:v>120653</c:v>
                </c:pt>
                <c:pt idx="168289">
                  <c:v>120653</c:v>
                </c:pt>
                <c:pt idx="168290">
                  <c:v>120653</c:v>
                </c:pt>
                <c:pt idx="168291">
                  <c:v>120653</c:v>
                </c:pt>
                <c:pt idx="168292">
                  <c:v>120653</c:v>
                </c:pt>
                <c:pt idx="168293">
                  <c:v>120653</c:v>
                </c:pt>
                <c:pt idx="168294">
                  <c:v>120653</c:v>
                </c:pt>
                <c:pt idx="168295">
                  <c:v>120653</c:v>
                </c:pt>
                <c:pt idx="168296">
                  <c:v>120653</c:v>
                </c:pt>
                <c:pt idx="168297">
                  <c:v>120653</c:v>
                </c:pt>
                <c:pt idx="168298">
                  <c:v>120653</c:v>
                </c:pt>
                <c:pt idx="168299">
                  <c:v>120653</c:v>
                </c:pt>
                <c:pt idx="168300">
                  <c:v>120653</c:v>
                </c:pt>
                <c:pt idx="168301">
                  <c:v>120653</c:v>
                </c:pt>
                <c:pt idx="168302">
                  <c:v>120653</c:v>
                </c:pt>
                <c:pt idx="168303">
                  <c:v>120653</c:v>
                </c:pt>
                <c:pt idx="168304">
                  <c:v>120653</c:v>
                </c:pt>
                <c:pt idx="168305">
                  <c:v>120653</c:v>
                </c:pt>
                <c:pt idx="168306">
                  <c:v>120653</c:v>
                </c:pt>
                <c:pt idx="168307">
                  <c:v>120653</c:v>
                </c:pt>
                <c:pt idx="168308">
                  <c:v>120653</c:v>
                </c:pt>
                <c:pt idx="168309">
                  <c:v>120653</c:v>
                </c:pt>
                <c:pt idx="168310">
                  <c:v>120653</c:v>
                </c:pt>
                <c:pt idx="168311">
                  <c:v>120653</c:v>
                </c:pt>
                <c:pt idx="168312">
                  <c:v>120653</c:v>
                </c:pt>
                <c:pt idx="168313">
                  <c:v>120653</c:v>
                </c:pt>
                <c:pt idx="168314">
                  <c:v>120653</c:v>
                </c:pt>
                <c:pt idx="168315">
                  <c:v>120653</c:v>
                </c:pt>
                <c:pt idx="168316">
                  <c:v>120653</c:v>
                </c:pt>
                <c:pt idx="168317">
                  <c:v>120653</c:v>
                </c:pt>
                <c:pt idx="168318">
                  <c:v>120653</c:v>
                </c:pt>
                <c:pt idx="168319">
                  <c:v>120653</c:v>
                </c:pt>
                <c:pt idx="168320">
                  <c:v>120653</c:v>
                </c:pt>
                <c:pt idx="168321">
                  <c:v>120653</c:v>
                </c:pt>
                <c:pt idx="168322">
                  <c:v>120653</c:v>
                </c:pt>
                <c:pt idx="168323">
                  <c:v>120653</c:v>
                </c:pt>
                <c:pt idx="168324">
                  <c:v>120653</c:v>
                </c:pt>
                <c:pt idx="168325">
                  <c:v>120653</c:v>
                </c:pt>
                <c:pt idx="168326">
                  <c:v>120653</c:v>
                </c:pt>
                <c:pt idx="168327">
                  <c:v>120653</c:v>
                </c:pt>
                <c:pt idx="168328">
                  <c:v>120653</c:v>
                </c:pt>
                <c:pt idx="168329">
                  <c:v>120653</c:v>
                </c:pt>
                <c:pt idx="168330">
                  <c:v>120653</c:v>
                </c:pt>
                <c:pt idx="168331">
                  <c:v>120653</c:v>
                </c:pt>
                <c:pt idx="168332">
                  <c:v>120653</c:v>
                </c:pt>
                <c:pt idx="168333">
                  <c:v>120653</c:v>
                </c:pt>
                <c:pt idx="168334">
                  <c:v>120653</c:v>
                </c:pt>
                <c:pt idx="168335">
                  <c:v>120653</c:v>
                </c:pt>
                <c:pt idx="168336">
                  <c:v>120653</c:v>
                </c:pt>
                <c:pt idx="168337">
                  <c:v>120653</c:v>
                </c:pt>
                <c:pt idx="168338">
                  <c:v>120653</c:v>
                </c:pt>
                <c:pt idx="168339">
                  <c:v>120653</c:v>
                </c:pt>
                <c:pt idx="168340">
                  <c:v>120653</c:v>
                </c:pt>
                <c:pt idx="168341">
                  <c:v>120653</c:v>
                </c:pt>
                <c:pt idx="168342">
                  <c:v>120653</c:v>
                </c:pt>
                <c:pt idx="168343">
                  <c:v>120653</c:v>
                </c:pt>
                <c:pt idx="168344">
                  <c:v>120653</c:v>
                </c:pt>
                <c:pt idx="168345">
                  <c:v>120653</c:v>
                </c:pt>
                <c:pt idx="168346">
                  <c:v>120653</c:v>
                </c:pt>
                <c:pt idx="168347">
                  <c:v>120653</c:v>
                </c:pt>
                <c:pt idx="168348">
                  <c:v>120653</c:v>
                </c:pt>
                <c:pt idx="168349">
                  <c:v>120653</c:v>
                </c:pt>
                <c:pt idx="168350">
                  <c:v>120653</c:v>
                </c:pt>
                <c:pt idx="168351">
                  <c:v>120653</c:v>
                </c:pt>
                <c:pt idx="168352">
                  <c:v>120653</c:v>
                </c:pt>
                <c:pt idx="168353">
                  <c:v>120653</c:v>
                </c:pt>
                <c:pt idx="168354">
                  <c:v>120653</c:v>
                </c:pt>
                <c:pt idx="168355">
                  <c:v>120653</c:v>
                </c:pt>
                <c:pt idx="168356">
                  <c:v>120653</c:v>
                </c:pt>
                <c:pt idx="168357">
                  <c:v>120653</c:v>
                </c:pt>
                <c:pt idx="168358">
                  <c:v>120653</c:v>
                </c:pt>
                <c:pt idx="168359">
                  <c:v>120653</c:v>
                </c:pt>
                <c:pt idx="168360">
                  <c:v>120653</c:v>
                </c:pt>
                <c:pt idx="168361">
                  <c:v>120653</c:v>
                </c:pt>
                <c:pt idx="168362">
                  <c:v>120653</c:v>
                </c:pt>
                <c:pt idx="168363">
                  <c:v>120653</c:v>
                </c:pt>
                <c:pt idx="168364">
                  <c:v>120653</c:v>
                </c:pt>
                <c:pt idx="168365">
                  <c:v>120653</c:v>
                </c:pt>
                <c:pt idx="168366">
                  <c:v>120653</c:v>
                </c:pt>
                <c:pt idx="168367">
                  <c:v>120653</c:v>
                </c:pt>
                <c:pt idx="168368">
                  <c:v>120653</c:v>
                </c:pt>
                <c:pt idx="168369">
                  <c:v>120653</c:v>
                </c:pt>
                <c:pt idx="168370">
                  <c:v>120653</c:v>
                </c:pt>
                <c:pt idx="168371">
                  <c:v>120653</c:v>
                </c:pt>
                <c:pt idx="168372">
                  <c:v>120653</c:v>
                </c:pt>
                <c:pt idx="168373">
                  <c:v>120653</c:v>
                </c:pt>
                <c:pt idx="168374">
                  <c:v>120653</c:v>
                </c:pt>
                <c:pt idx="168375">
                  <c:v>120653</c:v>
                </c:pt>
                <c:pt idx="168376">
                  <c:v>120653</c:v>
                </c:pt>
                <c:pt idx="168377">
                  <c:v>120653</c:v>
                </c:pt>
                <c:pt idx="168378">
                  <c:v>120653</c:v>
                </c:pt>
                <c:pt idx="168379">
                  <c:v>120653</c:v>
                </c:pt>
                <c:pt idx="168380">
                  <c:v>120653</c:v>
                </c:pt>
                <c:pt idx="168381">
                  <c:v>120653</c:v>
                </c:pt>
                <c:pt idx="168382">
                  <c:v>120653</c:v>
                </c:pt>
                <c:pt idx="168383">
                  <c:v>120653</c:v>
                </c:pt>
                <c:pt idx="168384">
                  <c:v>120653</c:v>
                </c:pt>
                <c:pt idx="168385">
                  <c:v>120653</c:v>
                </c:pt>
                <c:pt idx="168386">
                  <c:v>120653</c:v>
                </c:pt>
                <c:pt idx="168387">
                  <c:v>120653</c:v>
                </c:pt>
                <c:pt idx="168388">
                  <c:v>120653</c:v>
                </c:pt>
                <c:pt idx="168389">
                  <c:v>120653</c:v>
                </c:pt>
                <c:pt idx="168390">
                  <c:v>120653</c:v>
                </c:pt>
                <c:pt idx="168391">
                  <c:v>120653</c:v>
                </c:pt>
                <c:pt idx="168392">
                  <c:v>120653</c:v>
                </c:pt>
                <c:pt idx="168393">
                  <c:v>120653</c:v>
                </c:pt>
                <c:pt idx="168394">
                  <c:v>120653</c:v>
                </c:pt>
                <c:pt idx="168395">
                  <c:v>120653</c:v>
                </c:pt>
                <c:pt idx="168396">
                  <c:v>120653</c:v>
                </c:pt>
                <c:pt idx="168397">
                  <c:v>120653</c:v>
                </c:pt>
                <c:pt idx="168398">
                  <c:v>120653</c:v>
                </c:pt>
                <c:pt idx="168399">
                  <c:v>120653</c:v>
                </c:pt>
                <c:pt idx="168400">
                  <c:v>120653</c:v>
                </c:pt>
                <c:pt idx="168401">
                  <c:v>120653</c:v>
                </c:pt>
                <c:pt idx="168402">
                  <c:v>120653</c:v>
                </c:pt>
                <c:pt idx="168403">
                  <c:v>120653</c:v>
                </c:pt>
                <c:pt idx="168404">
                  <c:v>120653</c:v>
                </c:pt>
                <c:pt idx="168405">
                  <c:v>120653</c:v>
                </c:pt>
                <c:pt idx="168406">
                  <c:v>120653</c:v>
                </c:pt>
                <c:pt idx="168407">
                  <c:v>120653</c:v>
                </c:pt>
                <c:pt idx="168408">
                  <c:v>120653</c:v>
                </c:pt>
                <c:pt idx="168409">
                  <c:v>120653</c:v>
                </c:pt>
                <c:pt idx="168410">
                  <c:v>120653</c:v>
                </c:pt>
                <c:pt idx="168411">
                  <c:v>120653</c:v>
                </c:pt>
                <c:pt idx="168412">
                  <c:v>120653</c:v>
                </c:pt>
                <c:pt idx="168413">
                  <c:v>120653</c:v>
                </c:pt>
                <c:pt idx="168414">
                  <c:v>120653</c:v>
                </c:pt>
                <c:pt idx="168415">
                  <c:v>120653</c:v>
                </c:pt>
                <c:pt idx="168416">
                  <c:v>120653</c:v>
                </c:pt>
                <c:pt idx="168417">
                  <c:v>120653</c:v>
                </c:pt>
                <c:pt idx="168418">
                  <c:v>120653</c:v>
                </c:pt>
                <c:pt idx="168419">
                  <c:v>120653</c:v>
                </c:pt>
                <c:pt idx="168420">
                  <c:v>120653</c:v>
                </c:pt>
                <c:pt idx="168421">
                  <c:v>120653</c:v>
                </c:pt>
                <c:pt idx="168422">
                  <c:v>120653</c:v>
                </c:pt>
                <c:pt idx="168423">
                  <c:v>120653</c:v>
                </c:pt>
                <c:pt idx="168424">
                  <c:v>120653</c:v>
                </c:pt>
                <c:pt idx="168425">
                  <c:v>120653</c:v>
                </c:pt>
                <c:pt idx="168426">
                  <c:v>120653</c:v>
                </c:pt>
                <c:pt idx="168427">
                  <c:v>120653</c:v>
                </c:pt>
                <c:pt idx="168428">
                  <c:v>120653</c:v>
                </c:pt>
                <c:pt idx="168429">
                  <c:v>120653</c:v>
                </c:pt>
                <c:pt idx="168430">
                  <c:v>120653</c:v>
                </c:pt>
                <c:pt idx="168431">
                  <c:v>120653</c:v>
                </c:pt>
                <c:pt idx="168432">
                  <c:v>120653</c:v>
                </c:pt>
                <c:pt idx="168433">
                  <c:v>120653</c:v>
                </c:pt>
                <c:pt idx="168434">
                  <c:v>120653</c:v>
                </c:pt>
                <c:pt idx="168435">
                  <c:v>120653</c:v>
                </c:pt>
                <c:pt idx="168436">
                  <c:v>120653</c:v>
                </c:pt>
                <c:pt idx="168437">
                  <c:v>120653</c:v>
                </c:pt>
                <c:pt idx="168438">
                  <c:v>120653</c:v>
                </c:pt>
                <c:pt idx="168439">
                  <c:v>120653</c:v>
                </c:pt>
                <c:pt idx="168440">
                  <c:v>120653</c:v>
                </c:pt>
                <c:pt idx="168441">
                  <c:v>120653</c:v>
                </c:pt>
                <c:pt idx="168442">
                  <c:v>120653</c:v>
                </c:pt>
                <c:pt idx="168443">
                  <c:v>120653</c:v>
                </c:pt>
                <c:pt idx="168444">
                  <c:v>120653</c:v>
                </c:pt>
                <c:pt idx="168445">
                  <c:v>120653</c:v>
                </c:pt>
                <c:pt idx="168446">
                  <c:v>120653</c:v>
                </c:pt>
                <c:pt idx="168447">
                  <c:v>120653</c:v>
                </c:pt>
                <c:pt idx="168448">
                  <c:v>120653</c:v>
                </c:pt>
                <c:pt idx="168449">
                  <c:v>120653</c:v>
                </c:pt>
                <c:pt idx="168450">
                  <c:v>120653</c:v>
                </c:pt>
                <c:pt idx="168451">
                  <c:v>120653</c:v>
                </c:pt>
                <c:pt idx="168452">
                  <c:v>120653</c:v>
                </c:pt>
                <c:pt idx="168453">
                  <c:v>120653</c:v>
                </c:pt>
                <c:pt idx="168454">
                  <c:v>120653</c:v>
                </c:pt>
                <c:pt idx="168455">
                  <c:v>120653</c:v>
                </c:pt>
                <c:pt idx="168456">
                  <c:v>120653</c:v>
                </c:pt>
                <c:pt idx="168457">
                  <c:v>120653</c:v>
                </c:pt>
                <c:pt idx="168458">
                  <c:v>120653</c:v>
                </c:pt>
                <c:pt idx="168459">
                  <c:v>120653</c:v>
                </c:pt>
                <c:pt idx="168460">
                  <c:v>120653</c:v>
                </c:pt>
                <c:pt idx="168461">
                  <c:v>120653</c:v>
                </c:pt>
                <c:pt idx="168462">
                  <c:v>120653</c:v>
                </c:pt>
                <c:pt idx="168463">
                  <c:v>120653</c:v>
                </c:pt>
                <c:pt idx="168464">
                  <c:v>120653</c:v>
                </c:pt>
                <c:pt idx="168465">
                  <c:v>120653</c:v>
                </c:pt>
                <c:pt idx="168466">
                  <c:v>120653</c:v>
                </c:pt>
                <c:pt idx="168467">
                  <c:v>120653</c:v>
                </c:pt>
                <c:pt idx="168468">
                  <c:v>120653</c:v>
                </c:pt>
                <c:pt idx="168469">
                  <c:v>120653</c:v>
                </c:pt>
                <c:pt idx="168470">
                  <c:v>120653</c:v>
                </c:pt>
                <c:pt idx="168471">
                  <c:v>120653</c:v>
                </c:pt>
                <c:pt idx="168472">
                  <c:v>120653</c:v>
                </c:pt>
                <c:pt idx="168473">
                  <c:v>120653</c:v>
                </c:pt>
                <c:pt idx="168474">
                  <c:v>120653</c:v>
                </c:pt>
                <c:pt idx="168475">
                  <c:v>120653</c:v>
                </c:pt>
                <c:pt idx="168476">
                  <c:v>120653</c:v>
                </c:pt>
                <c:pt idx="168477">
                  <c:v>120653</c:v>
                </c:pt>
                <c:pt idx="168478">
                  <c:v>120653</c:v>
                </c:pt>
                <c:pt idx="168479">
                  <c:v>120653</c:v>
                </c:pt>
                <c:pt idx="168480">
                  <c:v>120653</c:v>
                </c:pt>
                <c:pt idx="168481">
                  <c:v>120653</c:v>
                </c:pt>
                <c:pt idx="168482">
                  <c:v>120653</c:v>
                </c:pt>
                <c:pt idx="168483">
                  <c:v>120653</c:v>
                </c:pt>
                <c:pt idx="168484">
                  <c:v>120653</c:v>
                </c:pt>
                <c:pt idx="168485">
                  <c:v>120653</c:v>
                </c:pt>
                <c:pt idx="168486">
                  <c:v>120653</c:v>
                </c:pt>
                <c:pt idx="168487">
                  <c:v>120653</c:v>
                </c:pt>
                <c:pt idx="168488">
                  <c:v>120653</c:v>
                </c:pt>
                <c:pt idx="168489">
                  <c:v>120653</c:v>
                </c:pt>
                <c:pt idx="168490">
                  <c:v>120653</c:v>
                </c:pt>
                <c:pt idx="168491">
                  <c:v>120653</c:v>
                </c:pt>
                <c:pt idx="168492">
                  <c:v>120653</c:v>
                </c:pt>
                <c:pt idx="168493">
                  <c:v>120653</c:v>
                </c:pt>
                <c:pt idx="168494">
                  <c:v>120653</c:v>
                </c:pt>
                <c:pt idx="168495">
                  <c:v>120653</c:v>
                </c:pt>
                <c:pt idx="168496">
                  <c:v>120653</c:v>
                </c:pt>
                <c:pt idx="168497">
                  <c:v>120653</c:v>
                </c:pt>
                <c:pt idx="168498">
                  <c:v>120653</c:v>
                </c:pt>
                <c:pt idx="168499">
                  <c:v>120653</c:v>
                </c:pt>
                <c:pt idx="168500">
                  <c:v>120653</c:v>
                </c:pt>
                <c:pt idx="168501">
                  <c:v>120653</c:v>
                </c:pt>
                <c:pt idx="168502">
                  <c:v>120653</c:v>
                </c:pt>
                <c:pt idx="168503">
                  <c:v>120653</c:v>
                </c:pt>
                <c:pt idx="168504">
                  <c:v>120653</c:v>
                </c:pt>
                <c:pt idx="168505">
                  <c:v>120653</c:v>
                </c:pt>
                <c:pt idx="168506">
                  <c:v>120653</c:v>
                </c:pt>
                <c:pt idx="168507">
                  <c:v>120653</c:v>
                </c:pt>
                <c:pt idx="168508">
                  <c:v>120653</c:v>
                </c:pt>
                <c:pt idx="168509">
                  <c:v>120653</c:v>
                </c:pt>
                <c:pt idx="168510">
                  <c:v>120653</c:v>
                </c:pt>
                <c:pt idx="168511">
                  <c:v>120653</c:v>
                </c:pt>
                <c:pt idx="168512">
                  <c:v>120653</c:v>
                </c:pt>
                <c:pt idx="168513">
                  <c:v>120653</c:v>
                </c:pt>
                <c:pt idx="168514">
                  <c:v>120653</c:v>
                </c:pt>
                <c:pt idx="168515">
                  <c:v>120653</c:v>
                </c:pt>
                <c:pt idx="168516">
                  <c:v>120653</c:v>
                </c:pt>
                <c:pt idx="168517">
                  <c:v>120653</c:v>
                </c:pt>
                <c:pt idx="168518">
                  <c:v>120653</c:v>
                </c:pt>
                <c:pt idx="168519">
                  <c:v>120653</c:v>
                </c:pt>
                <c:pt idx="168520">
                  <c:v>120653</c:v>
                </c:pt>
                <c:pt idx="168521">
                  <c:v>120653</c:v>
                </c:pt>
                <c:pt idx="168522">
                  <c:v>120653</c:v>
                </c:pt>
                <c:pt idx="168523">
                  <c:v>120653</c:v>
                </c:pt>
                <c:pt idx="168524">
                  <c:v>120653</c:v>
                </c:pt>
                <c:pt idx="168525">
                  <c:v>120653</c:v>
                </c:pt>
                <c:pt idx="168526">
                  <c:v>120653</c:v>
                </c:pt>
                <c:pt idx="168527">
                  <c:v>120653</c:v>
                </c:pt>
                <c:pt idx="168528">
                  <c:v>120653</c:v>
                </c:pt>
                <c:pt idx="168529">
                  <c:v>120653</c:v>
                </c:pt>
                <c:pt idx="168530">
                  <c:v>120653</c:v>
                </c:pt>
                <c:pt idx="168531">
                  <c:v>120653</c:v>
                </c:pt>
                <c:pt idx="168532">
                  <c:v>120653</c:v>
                </c:pt>
                <c:pt idx="168533">
                  <c:v>120653</c:v>
                </c:pt>
                <c:pt idx="168534">
                  <c:v>120653</c:v>
                </c:pt>
                <c:pt idx="168535">
                  <c:v>120653</c:v>
                </c:pt>
                <c:pt idx="168536">
                  <c:v>120653</c:v>
                </c:pt>
                <c:pt idx="168537">
                  <c:v>120653</c:v>
                </c:pt>
                <c:pt idx="168538">
                  <c:v>120653</c:v>
                </c:pt>
                <c:pt idx="168539">
                  <c:v>120653</c:v>
                </c:pt>
                <c:pt idx="168540">
                  <c:v>120653</c:v>
                </c:pt>
                <c:pt idx="168541">
                  <c:v>120653</c:v>
                </c:pt>
                <c:pt idx="168542">
                  <c:v>120653</c:v>
                </c:pt>
                <c:pt idx="168543">
                  <c:v>120653</c:v>
                </c:pt>
                <c:pt idx="168544">
                  <c:v>120653</c:v>
                </c:pt>
                <c:pt idx="168545">
                  <c:v>120653</c:v>
                </c:pt>
                <c:pt idx="168546">
                  <c:v>120653</c:v>
                </c:pt>
                <c:pt idx="168547">
                  <c:v>120653</c:v>
                </c:pt>
                <c:pt idx="168548">
                  <c:v>120653</c:v>
                </c:pt>
                <c:pt idx="168549">
                  <c:v>120653</c:v>
                </c:pt>
                <c:pt idx="168550">
                  <c:v>120653</c:v>
                </c:pt>
                <c:pt idx="168551">
                  <c:v>120653</c:v>
                </c:pt>
                <c:pt idx="168552">
                  <c:v>120653</c:v>
                </c:pt>
                <c:pt idx="168553">
                  <c:v>120653</c:v>
                </c:pt>
                <c:pt idx="168554">
                  <c:v>120653</c:v>
                </c:pt>
                <c:pt idx="168555">
                  <c:v>120653</c:v>
                </c:pt>
                <c:pt idx="168556">
                  <c:v>120653</c:v>
                </c:pt>
                <c:pt idx="168557">
                  <c:v>120653</c:v>
                </c:pt>
                <c:pt idx="168558">
                  <c:v>120653</c:v>
                </c:pt>
                <c:pt idx="168559">
                  <c:v>120653</c:v>
                </c:pt>
                <c:pt idx="168560">
                  <c:v>120653</c:v>
                </c:pt>
                <c:pt idx="168561">
                  <c:v>120653</c:v>
                </c:pt>
                <c:pt idx="168562">
                  <c:v>120653</c:v>
                </c:pt>
                <c:pt idx="168563">
                  <c:v>120653</c:v>
                </c:pt>
                <c:pt idx="168564">
                  <c:v>120653</c:v>
                </c:pt>
                <c:pt idx="168565">
                  <c:v>120653</c:v>
                </c:pt>
                <c:pt idx="168566">
                  <c:v>120653</c:v>
                </c:pt>
                <c:pt idx="168567">
                  <c:v>120653</c:v>
                </c:pt>
                <c:pt idx="168568">
                  <c:v>120653</c:v>
                </c:pt>
                <c:pt idx="168569">
                  <c:v>120653</c:v>
                </c:pt>
                <c:pt idx="168570">
                  <c:v>120653</c:v>
                </c:pt>
                <c:pt idx="168571">
                  <c:v>120653</c:v>
                </c:pt>
                <c:pt idx="168572">
                  <c:v>120653</c:v>
                </c:pt>
                <c:pt idx="168573">
                  <c:v>120653</c:v>
                </c:pt>
                <c:pt idx="168574">
                  <c:v>120653</c:v>
                </c:pt>
                <c:pt idx="168575">
                  <c:v>120653</c:v>
                </c:pt>
                <c:pt idx="168576">
                  <c:v>120653</c:v>
                </c:pt>
                <c:pt idx="168577">
                  <c:v>120653</c:v>
                </c:pt>
                <c:pt idx="168578">
                  <c:v>120653</c:v>
                </c:pt>
                <c:pt idx="168579">
                  <c:v>120653</c:v>
                </c:pt>
                <c:pt idx="168580">
                  <c:v>120653</c:v>
                </c:pt>
                <c:pt idx="168581">
                  <c:v>120653</c:v>
                </c:pt>
                <c:pt idx="168582">
                  <c:v>120653</c:v>
                </c:pt>
                <c:pt idx="168583">
                  <c:v>120653</c:v>
                </c:pt>
                <c:pt idx="168584">
                  <c:v>120653</c:v>
                </c:pt>
                <c:pt idx="168585">
                  <c:v>120653</c:v>
                </c:pt>
                <c:pt idx="168586">
                  <c:v>120653</c:v>
                </c:pt>
                <c:pt idx="168587">
                  <c:v>120653</c:v>
                </c:pt>
                <c:pt idx="168588">
                  <c:v>120653</c:v>
                </c:pt>
                <c:pt idx="168589">
                  <c:v>120653</c:v>
                </c:pt>
                <c:pt idx="168590">
                  <c:v>120653</c:v>
                </c:pt>
                <c:pt idx="168591">
                  <c:v>120653</c:v>
                </c:pt>
                <c:pt idx="168592">
                  <c:v>120653</c:v>
                </c:pt>
                <c:pt idx="168593">
                  <c:v>120653</c:v>
                </c:pt>
                <c:pt idx="168594">
                  <c:v>120653</c:v>
                </c:pt>
                <c:pt idx="168595">
                  <c:v>120653</c:v>
                </c:pt>
                <c:pt idx="168596">
                  <c:v>120653</c:v>
                </c:pt>
                <c:pt idx="168597">
                  <c:v>120653</c:v>
                </c:pt>
                <c:pt idx="168598">
                  <c:v>120653</c:v>
                </c:pt>
                <c:pt idx="168599">
                  <c:v>120653</c:v>
                </c:pt>
                <c:pt idx="168600">
                  <c:v>120653</c:v>
                </c:pt>
                <c:pt idx="168601">
                  <c:v>120653</c:v>
                </c:pt>
                <c:pt idx="168602">
                  <c:v>120653</c:v>
                </c:pt>
                <c:pt idx="168603">
                  <c:v>120653</c:v>
                </c:pt>
                <c:pt idx="168604">
                  <c:v>120653</c:v>
                </c:pt>
                <c:pt idx="168605">
                  <c:v>120653</c:v>
                </c:pt>
                <c:pt idx="168606">
                  <c:v>120653</c:v>
                </c:pt>
                <c:pt idx="168607">
                  <c:v>120653</c:v>
                </c:pt>
                <c:pt idx="168608">
                  <c:v>120653</c:v>
                </c:pt>
                <c:pt idx="168609">
                  <c:v>120653</c:v>
                </c:pt>
                <c:pt idx="168610">
                  <c:v>120653</c:v>
                </c:pt>
                <c:pt idx="168611">
                  <c:v>120653</c:v>
                </c:pt>
                <c:pt idx="168612">
                  <c:v>120653</c:v>
                </c:pt>
                <c:pt idx="168613">
                  <c:v>120653</c:v>
                </c:pt>
                <c:pt idx="168614">
                  <c:v>120653</c:v>
                </c:pt>
                <c:pt idx="168615">
                  <c:v>120653</c:v>
                </c:pt>
                <c:pt idx="168616">
                  <c:v>120653</c:v>
                </c:pt>
                <c:pt idx="168617">
                  <c:v>120653</c:v>
                </c:pt>
                <c:pt idx="168618">
                  <c:v>120653</c:v>
                </c:pt>
                <c:pt idx="168619">
                  <c:v>120653</c:v>
                </c:pt>
                <c:pt idx="168620">
                  <c:v>120653</c:v>
                </c:pt>
                <c:pt idx="168621">
                  <c:v>120653</c:v>
                </c:pt>
                <c:pt idx="168622">
                  <c:v>120653</c:v>
                </c:pt>
                <c:pt idx="168623">
                  <c:v>120653</c:v>
                </c:pt>
                <c:pt idx="168624">
                  <c:v>120653</c:v>
                </c:pt>
                <c:pt idx="168625">
                  <c:v>120653</c:v>
                </c:pt>
                <c:pt idx="168626">
                  <c:v>120653</c:v>
                </c:pt>
                <c:pt idx="168627">
                  <c:v>120653</c:v>
                </c:pt>
                <c:pt idx="168628">
                  <c:v>120653</c:v>
                </c:pt>
                <c:pt idx="168629">
                  <c:v>120653</c:v>
                </c:pt>
                <c:pt idx="168630">
                  <c:v>120653</c:v>
                </c:pt>
                <c:pt idx="168631">
                  <c:v>120653</c:v>
                </c:pt>
                <c:pt idx="168632">
                  <c:v>120653</c:v>
                </c:pt>
                <c:pt idx="168633">
                  <c:v>120653</c:v>
                </c:pt>
                <c:pt idx="168634">
                  <c:v>120653</c:v>
                </c:pt>
                <c:pt idx="168635">
                  <c:v>120653</c:v>
                </c:pt>
                <c:pt idx="168636">
                  <c:v>120653</c:v>
                </c:pt>
                <c:pt idx="168637">
                  <c:v>120653</c:v>
                </c:pt>
                <c:pt idx="168638">
                  <c:v>120653</c:v>
                </c:pt>
                <c:pt idx="168639">
                  <c:v>120653</c:v>
                </c:pt>
                <c:pt idx="168640">
                  <c:v>120653</c:v>
                </c:pt>
                <c:pt idx="168641">
                  <c:v>120653</c:v>
                </c:pt>
                <c:pt idx="168642">
                  <c:v>120653</c:v>
                </c:pt>
                <c:pt idx="168643">
                  <c:v>120653</c:v>
                </c:pt>
                <c:pt idx="168644">
                  <c:v>120653</c:v>
                </c:pt>
                <c:pt idx="168645">
                  <c:v>120653</c:v>
                </c:pt>
                <c:pt idx="168646">
                  <c:v>120653</c:v>
                </c:pt>
                <c:pt idx="168647">
                  <c:v>120653</c:v>
                </c:pt>
                <c:pt idx="168648">
                  <c:v>120653</c:v>
                </c:pt>
                <c:pt idx="168649">
                  <c:v>120653</c:v>
                </c:pt>
                <c:pt idx="168650">
                  <c:v>120653</c:v>
                </c:pt>
                <c:pt idx="168651">
                  <c:v>120653</c:v>
                </c:pt>
                <c:pt idx="168652">
                  <c:v>120653</c:v>
                </c:pt>
                <c:pt idx="168653">
                  <c:v>120653</c:v>
                </c:pt>
                <c:pt idx="168654">
                  <c:v>120653</c:v>
                </c:pt>
                <c:pt idx="168655">
                  <c:v>120653</c:v>
                </c:pt>
                <c:pt idx="168656">
                  <c:v>120653</c:v>
                </c:pt>
                <c:pt idx="168657">
                  <c:v>120653</c:v>
                </c:pt>
                <c:pt idx="168658">
                  <c:v>120653</c:v>
                </c:pt>
                <c:pt idx="168659">
                  <c:v>120653</c:v>
                </c:pt>
                <c:pt idx="168660">
                  <c:v>120653</c:v>
                </c:pt>
                <c:pt idx="168661">
                  <c:v>120653</c:v>
                </c:pt>
                <c:pt idx="168662">
                  <c:v>120653</c:v>
                </c:pt>
                <c:pt idx="168663">
                  <c:v>120653</c:v>
                </c:pt>
                <c:pt idx="168664">
                  <c:v>120653</c:v>
                </c:pt>
                <c:pt idx="168665">
                  <c:v>120653</c:v>
                </c:pt>
                <c:pt idx="168666">
                  <c:v>120653</c:v>
                </c:pt>
                <c:pt idx="168667">
                  <c:v>120653</c:v>
                </c:pt>
                <c:pt idx="168668">
                  <c:v>120653</c:v>
                </c:pt>
                <c:pt idx="168669">
                  <c:v>120653</c:v>
                </c:pt>
                <c:pt idx="168670">
                  <c:v>120653</c:v>
                </c:pt>
                <c:pt idx="168671">
                  <c:v>120653</c:v>
                </c:pt>
                <c:pt idx="168672">
                  <c:v>120653</c:v>
                </c:pt>
                <c:pt idx="168673">
                  <c:v>120653</c:v>
                </c:pt>
                <c:pt idx="168674">
                  <c:v>120653</c:v>
                </c:pt>
                <c:pt idx="168675">
                  <c:v>120653</c:v>
                </c:pt>
                <c:pt idx="168676">
                  <c:v>120653</c:v>
                </c:pt>
                <c:pt idx="168677">
                  <c:v>120653</c:v>
                </c:pt>
                <c:pt idx="168678">
                  <c:v>120653</c:v>
                </c:pt>
                <c:pt idx="168679">
                  <c:v>120653</c:v>
                </c:pt>
                <c:pt idx="168680">
                  <c:v>120653</c:v>
                </c:pt>
                <c:pt idx="168681">
                  <c:v>120653</c:v>
                </c:pt>
                <c:pt idx="168682">
                  <c:v>120653</c:v>
                </c:pt>
                <c:pt idx="168683">
                  <c:v>120653</c:v>
                </c:pt>
                <c:pt idx="168684">
                  <c:v>120653</c:v>
                </c:pt>
                <c:pt idx="168685">
                  <c:v>120653</c:v>
                </c:pt>
                <c:pt idx="168686">
                  <c:v>120653</c:v>
                </c:pt>
                <c:pt idx="168687">
                  <c:v>120653</c:v>
                </c:pt>
                <c:pt idx="168688">
                  <c:v>120653</c:v>
                </c:pt>
                <c:pt idx="168689">
                  <c:v>120653</c:v>
                </c:pt>
                <c:pt idx="168690">
                  <c:v>120653</c:v>
                </c:pt>
                <c:pt idx="168691">
                  <c:v>120653</c:v>
                </c:pt>
                <c:pt idx="168692">
                  <c:v>120653</c:v>
                </c:pt>
                <c:pt idx="168693">
                  <c:v>120653</c:v>
                </c:pt>
                <c:pt idx="168694">
                  <c:v>120653</c:v>
                </c:pt>
                <c:pt idx="168695">
                  <c:v>120653</c:v>
                </c:pt>
                <c:pt idx="168696">
                  <c:v>120653</c:v>
                </c:pt>
                <c:pt idx="168697">
                  <c:v>120653</c:v>
                </c:pt>
                <c:pt idx="168698">
                  <c:v>120653</c:v>
                </c:pt>
                <c:pt idx="168699">
                  <c:v>120653</c:v>
                </c:pt>
                <c:pt idx="168700">
                  <c:v>120653</c:v>
                </c:pt>
                <c:pt idx="168701">
                  <c:v>120653</c:v>
                </c:pt>
                <c:pt idx="168702">
                  <c:v>120653</c:v>
                </c:pt>
                <c:pt idx="168703">
                  <c:v>120653</c:v>
                </c:pt>
                <c:pt idx="168704">
                  <c:v>120653</c:v>
                </c:pt>
                <c:pt idx="168705">
                  <c:v>120653</c:v>
                </c:pt>
                <c:pt idx="168706">
                  <c:v>120653</c:v>
                </c:pt>
                <c:pt idx="168707">
                  <c:v>120653</c:v>
                </c:pt>
                <c:pt idx="168708">
                  <c:v>120653</c:v>
                </c:pt>
                <c:pt idx="168709">
                  <c:v>120653</c:v>
                </c:pt>
                <c:pt idx="168710">
                  <c:v>120653</c:v>
                </c:pt>
                <c:pt idx="168711">
                  <c:v>120653</c:v>
                </c:pt>
                <c:pt idx="168712">
                  <c:v>120653</c:v>
                </c:pt>
                <c:pt idx="168713">
                  <c:v>120653</c:v>
                </c:pt>
                <c:pt idx="168714">
                  <c:v>120653</c:v>
                </c:pt>
                <c:pt idx="168715">
                  <c:v>120653</c:v>
                </c:pt>
                <c:pt idx="168716">
                  <c:v>120653</c:v>
                </c:pt>
                <c:pt idx="168717">
                  <c:v>120653</c:v>
                </c:pt>
                <c:pt idx="168718">
                  <c:v>120653</c:v>
                </c:pt>
                <c:pt idx="168719">
                  <c:v>120653</c:v>
                </c:pt>
                <c:pt idx="168720">
                  <c:v>120653</c:v>
                </c:pt>
                <c:pt idx="168721">
                  <c:v>120653</c:v>
                </c:pt>
                <c:pt idx="168722">
                  <c:v>120653</c:v>
                </c:pt>
                <c:pt idx="168723">
                  <c:v>120653</c:v>
                </c:pt>
                <c:pt idx="168724">
                  <c:v>120653</c:v>
                </c:pt>
                <c:pt idx="168725">
                  <c:v>120653</c:v>
                </c:pt>
                <c:pt idx="168726">
                  <c:v>120653</c:v>
                </c:pt>
                <c:pt idx="168727">
                  <c:v>120653</c:v>
                </c:pt>
                <c:pt idx="168728">
                  <c:v>120653</c:v>
                </c:pt>
                <c:pt idx="168729">
                  <c:v>120653</c:v>
                </c:pt>
                <c:pt idx="168730">
                  <c:v>120653</c:v>
                </c:pt>
                <c:pt idx="168731">
                  <c:v>120653</c:v>
                </c:pt>
                <c:pt idx="168732">
                  <c:v>120653</c:v>
                </c:pt>
                <c:pt idx="168733">
                  <c:v>120653</c:v>
                </c:pt>
                <c:pt idx="168734">
                  <c:v>120653</c:v>
                </c:pt>
                <c:pt idx="168735">
                  <c:v>120653</c:v>
                </c:pt>
                <c:pt idx="168736">
                  <c:v>120653</c:v>
                </c:pt>
                <c:pt idx="168737">
                  <c:v>120653</c:v>
                </c:pt>
                <c:pt idx="168738">
                  <c:v>120653</c:v>
                </c:pt>
                <c:pt idx="168739">
                  <c:v>120653</c:v>
                </c:pt>
                <c:pt idx="168740">
                  <c:v>120653</c:v>
                </c:pt>
                <c:pt idx="168741">
                  <c:v>120653</c:v>
                </c:pt>
                <c:pt idx="168742">
                  <c:v>120653</c:v>
                </c:pt>
                <c:pt idx="168743">
                  <c:v>120653</c:v>
                </c:pt>
                <c:pt idx="168744">
                  <c:v>120653</c:v>
                </c:pt>
                <c:pt idx="168745">
                  <c:v>120653</c:v>
                </c:pt>
                <c:pt idx="168746">
                  <c:v>120653</c:v>
                </c:pt>
                <c:pt idx="168747">
                  <c:v>120653</c:v>
                </c:pt>
                <c:pt idx="168748">
                  <c:v>120653</c:v>
                </c:pt>
                <c:pt idx="168749">
                  <c:v>120653</c:v>
                </c:pt>
                <c:pt idx="168750">
                  <c:v>120653</c:v>
                </c:pt>
                <c:pt idx="168751">
                  <c:v>120653</c:v>
                </c:pt>
                <c:pt idx="168752">
                  <c:v>120653</c:v>
                </c:pt>
                <c:pt idx="168753">
                  <c:v>120653</c:v>
                </c:pt>
                <c:pt idx="168754">
                  <c:v>120653</c:v>
                </c:pt>
                <c:pt idx="168755">
                  <c:v>120653</c:v>
                </c:pt>
                <c:pt idx="168756">
                  <c:v>120653</c:v>
                </c:pt>
                <c:pt idx="168757">
                  <c:v>120653</c:v>
                </c:pt>
                <c:pt idx="168758">
                  <c:v>120653</c:v>
                </c:pt>
                <c:pt idx="168759">
                  <c:v>120653</c:v>
                </c:pt>
                <c:pt idx="168760">
                  <c:v>120653</c:v>
                </c:pt>
                <c:pt idx="168761">
                  <c:v>120653</c:v>
                </c:pt>
                <c:pt idx="168762">
                  <c:v>120653</c:v>
                </c:pt>
                <c:pt idx="168763">
                  <c:v>120653</c:v>
                </c:pt>
                <c:pt idx="168764">
                  <c:v>120653</c:v>
                </c:pt>
                <c:pt idx="168765">
                  <c:v>120653</c:v>
                </c:pt>
                <c:pt idx="168766">
                  <c:v>120653</c:v>
                </c:pt>
                <c:pt idx="168767">
                  <c:v>120653</c:v>
                </c:pt>
                <c:pt idx="168768">
                  <c:v>120653</c:v>
                </c:pt>
                <c:pt idx="168769">
                  <c:v>120653</c:v>
                </c:pt>
                <c:pt idx="168770">
                  <c:v>120653</c:v>
                </c:pt>
                <c:pt idx="168771">
                  <c:v>120653</c:v>
                </c:pt>
                <c:pt idx="168772">
                  <c:v>120653</c:v>
                </c:pt>
                <c:pt idx="168773">
                  <c:v>120653</c:v>
                </c:pt>
                <c:pt idx="168774">
                  <c:v>120653</c:v>
                </c:pt>
                <c:pt idx="168775">
                  <c:v>120653</c:v>
                </c:pt>
                <c:pt idx="168776">
                  <c:v>120653</c:v>
                </c:pt>
                <c:pt idx="168777">
                  <c:v>120653</c:v>
                </c:pt>
                <c:pt idx="168778">
                  <c:v>120653</c:v>
                </c:pt>
                <c:pt idx="168779">
                  <c:v>120653</c:v>
                </c:pt>
                <c:pt idx="168780">
                  <c:v>120653</c:v>
                </c:pt>
                <c:pt idx="168781">
                  <c:v>120653</c:v>
                </c:pt>
                <c:pt idx="168782">
                  <c:v>120653</c:v>
                </c:pt>
                <c:pt idx="168783">
                  <c:v>120653</c:v>
                </c:pt>
                <c:pt idx="168784">
                  <c:v>120653</c:v>
                </c:pt>
                <c:pt idx="168785">
                  <c:v>120653</c:v>
                </c:pt>
                <c:pt idx="168786">
                  <c:v>120653</c:v>
                </c:pt>
                <c:pt idx="168787">
                  <c:v>120653</c:v>
                </c:pt>
                <c:pt idx="168788">
                  <c:v>120653</c:v>
                </c:pt>
                <c:pt idx="168789">
                  <c:v>120653</c:v>
                </c:pt>
                <c:pt idx="168790">
                  <c:v>120653</c:v>
                </c:pt>
                <c:pt idx="168791">
                  <c:v>120653</c:v>
                </c:pt>
                <c:pt idx="168792">
                  <c:v>120653</c:v>
                </c:pt>
                <c:pt idx="168793">
                  <c:v>120653</c:v>
                </c:pt>
                <c:pt idx="168794">
                  <c:v>120653</c:v>
                </c:pt>
                <c:pt idx="168795">
                  <c:v>120653</c:v>
                </c:pt>
                <c:pt idx="168796">
                  <c:v>120653</c:v>
                </c:pt>
                <c:pt idx="168797">
                  <c:v>120653</c:v>
                </c:pt>
                <c:pt idx="168798">
                  <c:v>120653</c:v>
                </c:pt>
                <c:pt idx="168799">
                  <c:v>120653</c:v>
                </c:pt>
                <c:pt idx="168800">
                  <c:v>120653</c:v>
                </c:pt>
                <c:pt idx="168801">
                  <c:v>120653</c:v>
                </c:pt>
                <c:pt idx="168802">
                  <c:v>120653</c:v>
                </c:pt>
                <c:pt idx="168803">
                  <c:v>120653</c:v>
                </c:pt>
                <c:pt idx="168804">
                  <c:v>120653</c:v>
                </c:pt>
                <c:pt idx="168805">
                  <c:v>120653</c:v>
                </c:pt>
                <c:pt idx="168806">
                  <c:v>120653</c:v>
                </c:pt>
                <c:pt idx="168807">
                  <c:v>120653</c:v>
                </c:pt>
                <c:pt idx="168808">
                  <c:v>120653</c:v>
                </c:pt>
                <c:pt idx="168809">
                  <c:v>120653</c:v>
                </c:pt>
                <c:pt idx="168810">
                  <c:v>120653</c:v>
                </c:pt>
                <c:pt idx="168811">
                  <c:v>120653</c:v>
                </c:pt>
                <c:pt idx="168812">
                  <c:v>120653</c:v>
                </c:pt>
                <c:pt idx="168813">
                  <c:v>120653</c:v>
                </c:pt>
                <c:pt idx="168814">
                  <c:v>120653</c:v>
                </c:pt>
                <c:pt idx="168815">
                  <c:v>120653</c:v>
                </c:pt>
                <c:pt idx="168816">
                  <c:v>120653</c:v>
                </c:pt>
                <c:pt idx="168817">
                  <c:v>120653</c:v>
                </c:pt>
                <c:pt idx="168818">
                  <c:v>120653</c:v>
                </c:pt>
                <c:pt idx="168819">
                  <c:v>120653</c:v>
                </c:pt>
                <c:pt idx="168820">
                  <c:v>120653</c:v>
                </c:pt>
                <c:pt idx="168821">
                  <c:v>120653</c:v>
                </c:pt>
                <c:pt idx="168822">
                  <c:v>120653</c:v>
                </c:pt>
                <c:pt idx="168823">
                  <c:v>120653</c:v>
                </c:pt>
                <c:pt idx="168824">
                  <c:v>120653</c:v>
                </c:pt>
                <c:pt idx="168825">
                  <c:v>120653</c:v>
                </c:pt>
                <c:pt idx="168826">
                  <c:v>120653</c:v>
                </c:pt>
                <c:pt idx="168827">
                  <c:v>120653</c:v>
                </c:pt>
                <c:pt idx="168828">
                  <c:v>120653</c:v>
                </c:pt>
                <c:pt idx="168829">
                  <c:v>120653</c:v>
                </c:pt>
                <c:pt idx="168830">
                  <c:v>120653</c:v>
                </c:pt>
                <c:pt idx="168831">
                  <c:v>120653</c:v>
                </c:pt>
                <c:pt idx="168832">
                  <c:v>120653</c:v>
                </c:pt>
                <c:pt idx="168833">
                  <c:v>120653</c:v>
                </c:pt>
                <c:pt idx="168834">
                  <c:v>120653</c:v>
                </c:pt>
                <c:pt idx="168835">
                  <c:v>120653</c:v>
                </c:pt>
                <c:pt idx="168836">
                  <c:v>120653</c:v>
                </c:pt>
                <c:pt idx="168837">
                  <c:v>120653</c:v>
                </c:pt>
                <c:pt idx="168838">
                  <c:v>120653</c:v>
                </c:pt>
                <c:pt idx="168839">
                  <c:v>120653</c:v>
                </c:pt>
                <c:pt idx="168840">
                  <c:v>120653</c:v>
                </c:pt>
                <c:pt idx="168841">
                  <c:v>120653</c:v>
                </c:pt>
                <c:pt idx="168842">
                  <c:v>120653</c:v>
                </c:pt>
                <c:pt idx="168843">
                  <c:v>120653</c:v>
                </c:pt>
                <c:pt idx="168844">
                  <c:v>120653</c:v>
                </c:pt>
                <c:pt idx="168845">
                  <c:v>120653</c:v>
                </c:pt>
                <c:pt idx="168846">
                  <c:v>120653</c:v>
                </c:pt>
                <c:pt idx="168847">
                  <c:v>120653</c:v>
                </c:pt>
                <c:pt idx="168848">
                  <c:v>120653</c:v>
                </c:pt>
                <c:pt idx="168849">
                  <c:v>120653</c:v>
                </c:pt>
                <c:pt idx="168850">
                  <c:v>120653</c:v>
                </c:pt>
                <c:pt idx="168851">
                  <c:v>120653</c:v>
                </c:pt>
                <c:pt idx="168852">
                  <c:v>120653</c:v>
                </c:pt>
                <c:pt idx="168853">
                  <c:v>120653</c:v>
                </c:pt>
                <c:pt idx="168854">
                  <c:v>120653</c:v>
                </c:pt>
                <c:pt idx="168855">
                  <c:v>120653</c:v>
                </c:pt>
                <c:pt idx="168856">
                  <c:v>120653</c:v>
                </c:pt>
                <c:pt idx="168857">
                  <c:v>120653</c:v>
                </c:pt>
                <c:pt idx="168858">
                  <c:v>120653</c:v>
                </c:pt>
                <c:pt idx="168859">
                  <c:v>120653</c:v>
                </c:pt>
                <c:pt idx="168860">
                  <c:v>120653</c:v>
                </c:pt>
                <c:pt idx="168861">
                  <c:v>120653</c:v>
                </c:pt>
                <c:pt idx="168862">
                  <c:v>120653</c:v>
                </c:pt>
                <c:pt idx="168863">
                  <c:v>120653</c:v>
                </c:pt>
                <c:pt idx="168864">
                  <c:v>120653</c:v>
                </c:pt>
                <c:pt idx="168865">
                  <c:v>120653</c:v>
                </c:pt>
                <c:pt idx="168866">
                  <c:v>120653</c:v>
                </c:pt>
                <c:pt idx="168867">
                  <c:v>120653</c:v>
                </c:pt>
                <c:pt idx="168868">
                  <c:v>120653</c:v>
                </c:pt>
                <c:pt idx="168869">
                  <c:v>120653</c:v>
                </c:pt>
                <c:pt idx="168870">
                  <c:v>120653</c:v>
                </c:pt>
                <c:pt idx="168871">
                  <c:v>120653</c:v>
                </c:pt>
                <c:pt idx="168872">
                  <c:v>120653</c:v>
                </c:pt>
                <c:pt idx="168873">
                  <c:v>120653</c:v>
                </c:pt>
                <c:pt idx="168874">
                  <c:v>120653</c:v>
                </c:pt>
                <c:pt idx="168875">
                  <c:v>120653</c:v>
                </c:pt>
                <c:pt idx="168876">
                  <c:v>120653</c:v>
                </c:pt>
                <c:pt idx="168877">
                  <c:v>120653</c:v>
                </c:pt>
                <c:pt idx="168878">
                  <c:v>120653</c:v>
                </c:pt>
                <c:pt idx="168879">
                  <c:v>120653</c:v>
                </c:pt>
                <c:pt idx="168880">
                  <c:v>120653</c:v>
                </c:pt>
                <c:pt idx="168881">
                  <c:v>120653</c:v>
                </c:pt>
                <c:pt idx="168882">
                  <c:v>120653</c:v>
                </c:pt>
                <c:pt idx="168883">
                  <c:v>120653</c:v>
                </c:pt>
                <c:pt idx="168884">
                  <c:v>120653</c:v>
                </c:pt>
                <c:pt idx="168885">
                  <c:v>120653</c:v>
                </c:pt>
                <c:pt idx="168886">
                  <c:v>120653</c:v>
                </c:pt>
                <c:pt idx="168887">
                  <c:v>120653</c:v>
                </c:pt>
                <c:pt idx="168888">
                  <c:v>120653</c:v>
                </c:pt>
                <c:pt idx="168889">
                  <c:v>120653</c:v>
                </c:pt>
                <c:pt idx="168890">
                  <c:v>120653</c:v>
                </c:pt>
                <c:pt idx="168891">
                  <c:v>120653</c:v>
                </c:pt>
                <c:pt idx="168892">
                  <c:v>120653</c:v>
                </c:pt>
                <c:pt idx="168893">
                  <c:v>120653</c:v>
                </c:pt>
                <c:pt idx="168894">
                  <c:v>120653</c:v>
                </c:pt>
                <c:pt idx="168895">
                  <c:v>120653</c:v>
                </c:pt>
                <c:pt idx="168896">
                  <c:v>120653</c:v>
                </c:pt>
                <c:pt idx="168897">
                  <c:v>120653</c:v>
                </c:pt>
                <c:pt idx="168898">
                  <c:v>120653</c:v>
                </c:pt>
                <c:pt idx="168899">
                  <c:v>120653</c:v>
                </c:pt>
                <c:pt idx="168900">
                  <c:v>120653</c:v>
                </c:pt>
                <c:pt idx="168901">
                  <c:v>120653</c:v>
                </c:pt>
                <c:pt idx="168902">
                  <c:v>120653</c:v>
                </c:pt>
                <c:pt idx="168903">
                  <c:v>120653</c:v>
                </c:pt>
                <c:pt idx="168904">
                  <c:v>120653</c:v>
                </c:pt>
                <c:pt idx="168905">
                  <c:v>120653</c:v>
                </c:pt>
                <c:pt idx="168906">
                  <c:v>120653</c:v>
                </c:pt>
                <c:pt idx="168907">
                  <c:v>120653</c:v>
                </c:pt>
                <c:pt idx="168908">
                  <c:v>120653</c:v>
                </c:pt>
                <c:pt idx="168909">
                  <c:v>120653</c:v>
                </c:pt>
                <c:pt idx="168910">
                  <c:v>120653</c:v>
                </c:pt>
                <c:pt idx="168911">
                  <c:v>120653</c:v>
                </c:pt>
                <c:pt idx="168912">
                  <c:v>120653</c:v>
                </c:pt>
                <c:pt idx="168913">
                  <c:v>120653</c:v>
                </c:pt>
                <c:pt idx="168914">
                  <c:v>120653</c:v>
                </c:pt>
                <c:pt idx="168915">
                  <c:v>120653</c:v>
                </c:pt>
                <c:pt idx="168916">
                  <c:v>120653</c:v>
                </c:pt>
                <c:pt idx="168917">
                  <c:v>120653</c:v>
                </c:pt>
                <c:pt idx="168918">
                  <c:v>120653</c:v>
                </c:pt>
                <c:pt idx="168919">
                  <c:v>120653</c:v>
                </c:pt>
                <c:pt idx="168920">
                  <c:v>120653</c:v>
                </c:pt>
                <c:pt idx="168921">
                  <c:v>120653</c:v>
                </c:pt>
                <c:pt idx="168922">
                  <c:v>120653</c:v>
                </c:pt>
                <c:pt idx="168923">
                  <c:v>120653</c:v>
                </c:pt>
                <c:pt idx="168924">
                  <c:v>120653</c:v>
                </c:pt>
                <c:pt idx="168925">
                  <c:v>120653</c:v>
                </c:pt>
                <c:pt idx="168926">
                  <c:v>120653</c:v>
                </c:pt>
                <c:pt idx="168927">
                  <c:v>120653</c:v>
                </c:pt>
                <c:pt idx="168928">
                  <c:v>120653</c:v>
                </c:pt>
                <c:pt idx="168929">
                  <c:v>120653</c:v>
                </c:pt>
                <c:pt idx="168930">
                  <c:v>120653</c:v>
                </c:pt>
                <c:pt idx="168931">
                  <c:v>120653</c:v>
                </c:pt>
                <c:pt idx="168932">
                  <c:v>120653</c:v>
                </c:pt>
                <c:pt idx="168933">
                  <c:v>120653</c:v>
                </c:pt>
                <c:pt idx="168934">
                  <c:v>120653</c:v>
                </c:pt>
                <c:pt idx="168935">
                  <c:v>120653</c:v>
                </c:pt>
                <c:pt idx="168936">
                  <c:v>120653</c:v>
                </c:pt>
                <c:pt idx="168937">
                  <c:v>120653</c:v>
                </c:pt>
                <c:pt idx="168938">
                  <c:v>120653</c:v>
                </c:pt>
                <c:pt idx="168939">
                  <c:v>120653</c:v>
                </c:pt>
                <c:pt idx="168940">
                  <c:v>120653</c:v>
                </c:pt>
                <c:pt idx="168941">
                  <c:v>120653</c:v>
                </c:pt>
                <c:pt idx="168942">
                  <c:v>120653</c:v>
                </c:pt>
                <c:pt idx="168943">
                  <c:v>120653</c:v>
                </c:pt>
                <c:pt idx="168944">
                  <c:v>120653</c:v>
                </c:pt>
                <c:pt idx="168945">
                  <c:v>120653</c:v>
                </c:pt>
                <c:pt idx="168946">
                  <c:v>120653</c:v>
                </c:pt>
                <c:pt idx="168947">
                  <c:v>120653</c:v>
                </c:pt>
                <c:pt idx="168948">
                  <c:v>120653</c:v>
                </c:pt>
                <c:pt idx="168949">
                  <c:v>120653</c:v>
                </c:pt>
                <c:pt idx="168950">
                  <c:v>120653</c:v>
                </c:pt>
                <c:pt idx="168951">
                  <c:v>120653</c:v>
                </c:pt>
                <c:pt idx="168952">
                  <c:v>120653</c:v>
                </c:pt>
                <c:pt idx="168953">
                  <c:v>120653</c:v>
                </c:pt>
                <c:pt idx="168954">
                  <c:v>120653</c:v>
                </c:pt>
                <c:pt idx="168955">
                  <c:v>120653</c:v>
                </c:pt>
                <c:pt idx="168956">
                  <c:v>120653</c:v>
                </c:pt>
                <c:pt idx="168957">
                  <c:v>120653</c:v>
                </c:pt>
                <c:pt idx="168958">
                  <c:v>120653</c:v>
                </c:pt>
                <c:pt idx="168959">
                  <c:v>120653</c:v>
                </c:pt>
                <c:pt idx="168960">
                  <c:v>120653</c:v>
                </c:pt>
                <c:pt idx="168961">
                  <c:v>120653</c:v>
                </c:pt>
                <c:pt idx="168962">
                  <c:v>120653</c:v>
                </c:pt>
                <c:pt idx="168963">
                  <c:v>120653</c:v>
                </c:pt>
                <c:pt idx="168964">
                  <c:v>120653</c:v>
                </c:pt>
                <c:pt idx="168965">
                  <c:v>120653</c:v>
                </c:pt>
                <c:pt idx="168966">
                  <c:v>120653</c:v>
                </c:pt>
                <c:pt idx="168967">
                  <c:v>120653</c:v>
                </c:pt>
                <c:pt idx="168968">
                  <c:v>120653</c:v>
                </c:pt>
                <c:pt idx="168969">
                  <c:v>120653</c:v>
                </c:pt>
                <c:pt idx="168970">
                  <c:v>120653</c:v>
                </c:pt>
                <c:pt idx="168971">
                  <c:v>120653</c:v>
                </c:pt>
                <c:pt idx="168972">
                  <c:v>120653</c:v>
                </c:pt>
                <c:pt idx="168973">
                  <c:v>120653</c:v>
                </c:pt>
                <c:pt idx="168974">
                  <c:v>120653</c:v>
                </c:pt>
                <c:pt idx="168975">
                  <c:v>120653</c:v>
                </c:pt>
                <c:pt idx="168976">
                  <c:v>120653</c:v>
                </c:pt>
                <c:pt idx="168977">
                  <c:v>120653</c:v>
                </c:pt>
                <c:pt idx="168978">
                  <c:v>120653</c:v>
                </c:pt>
                <c:pt idx="168979">
                  <c:v>120653</c:v>
                </c:pt>
                <c:pt idx="168980">
                  <c:v>120653</c:v>
                </c:pt>
                <c:pt idx="168981">
                  <c:v>120653</c:v>
                </c:pt>
                <c:pt idx="168982">
                  <c:v>120653</c:v>
                </c:pt>
                <c:pt idx="168983">
                  <c:v>120653</c:v>
                </c:pt>
                <c:pt idx="168984">
                  <c:v>120653</c:v>
                </c:pt>
                <c:pt idx="168985">
                  <c:v>120653</c:v>
                </c:pt>
                <c:pt idx="168986">
                  <c:v>120653</c:v>
                </c:pt>
                <c:pt idx="168987">
                  <c:v>120653</c:v>
                </c:pt>
                <c:pt idx="168988">
                  <c:v>120653</c:v>
                </c:pt>
                <c:pt idx="168989">
                  <c:v>120653</c:v>
                </c:pt>
                <c:pt idx="168990">
                  <c:v>120653</c:v>
                </c:pt>
                <c:pt idx="168991">
                  <c:v>120653</c:v>
                </c:pt>
                <c:pt idx="168992">
                  <c:v>120653</c:v>
                </c:pt>
                <c:pt idx="168993">
                  <c:v>120653</c:v>
                </c:pt>
                <c:pt idx="168994">
                  <c:v>120653</c:v>
                </c:pt>
                <c:pt idx="168995">
                  <c:v>120653</c:v>
                </c:pt>
                <c:pt idx="168996">
                  <c:v>120653</c:v>
                </c:pt>
                <c:pt idx="168997">
                  <c:v>120653</c:v>
                </c:pt>
                <c:pt idx="168998">
                  <c:v>120653</c:v>
                </c:pt>
                <c:pt idx="168999">
                  <c:v>120653</c:v>
                </c:pt>
                <c:pt idx="169000">
                  <c:v>120653</c:v>
                </c:pt>
                <c:pt idx="169001">
                  <c:v>120653</c:v>
                </c:pt>
                <c:pt idx="169002">
                  <c:v>120653</c:v>
                </c:pt>
                <c:pt idx="169003">
                  <c:v>120653</c:v>
                </c:pt>
                <c:pt idx="169004">
                  <c:v>120653</c:v>
                </c:pt>
                <c:pt idx="169005">
                  <c:v>120653</c:v>
                </c:pt>
                <c:pt idx="169006">
                  <c:v>120653</c:v>
                </c:pt>
                <c:pt idx="169007">
                  <c:v>120653</c:v>
                </c:pt>
                <c:pt idx="169008">
                  <c:v>120653</c:v>
                </c:pt>
                <c:pt idx="169009">
                  <c:v>120653</c:v>
                </c:pt>
                <c:pt idx="169010">
                  <c:v>120653</c:v>
                </c:pt>
                <c:pt idx="169011">
                  <c:v>120653</c:v>
                </c:pt>
                <c:pt idx="169012">
                  <c:v>120653</c:v>
                </c:pt>
                <c:pt idx="169013">
                  <c:v>120653</c:v>
                </c:pt>
                <c:pt idx="169014">
                  <c:v>120653</c:v>
                </c:pt>
                <c:pt idx="169015">
                  <c:v>120653</c:v>
                </c:pt>
                <c:pt idx="169016">
                  <c:v>120653</c:v>
                </c:pt>
                <c:pt idx="169017">
                  <c:v>120653</c:v>
                </c:pt>
                <c:pt idx="169018">
                  <c:v>120653</c:v>
                </c:pt>
                <c:pt idx="169019">
                  <c:v>120653</c:v>
                </c:pt>
                <c:pt idx="169020">
                  <c:v>120653</c:v>
                </c:pt>
                <c:pt idx="169021">
                  <c:v>120653</c:v>
                </c:pt>
                <c:pt idx="169022">
                  <c:v>120653</c:v>
                </c:pt>
                <c:pt idx="169023">
                  <c:v>120653</c:v>
                </c:pt>
                <c:pt idx="169024">
                  <c:v>120653</c:v>
                </c:pt>
                <c:pt idx="169025">
                  <c:v>120653</c:v>
                </c:pt>
                <c:pt idx="169026">
                  <c:v>120653</c:v>
                </c:pt>
                <c:pt idx="169027">
                  <c:v>120653</c:v>
                </c:pt>
                <c:pt idx="169028">
                  <c:v>120653</c:v>
                </c:pt>
                <c:pt idx="169029">
                  <c:v>120653</c:v>
                </c:pt>
                <c:pt idx="169030">
                  <c:v>120653</c:v>
                </c:pt>
                <c:pt idx="169031">
                  <c:v>120653</c:v>
                </c:pt>
                <c:pt idx="169032">
                  <c:v>120653</c:v>
                </c:pt>
                <c:pt idx="169033">
                  <c:v>120653</c:v>
                </c:pt>
                <c:pt idx="169034">
                  <c:v>120653</c:v>
                </c:pt>
                <c:pt idx="169035">
                  <c:v>120653</c:v>
                </c:pt>
                <c:pt idx="169036">
                  <c:v>120653</c:v>
                </c:pt>
                <c:pt idx="169037">
                  <c:v>120653</c:v>
                </c:pt>
                <c:pt idx="169038">
                  <c:v>120653</c:v>
                </c:pt>
                <c:pt idx="169039">
                  <c:v>120653</c:v>
                </c:pt>
                <c:pt idx="169040">
                  <c:v>120653</c:v>
                </c:pt>
                <c:pt idx="169041">
                  <c:v>120653</c:v>
                </c:pt>
                <c:pt idx="169042">
                  <c:v>120653</c:v>
                </c:pt>
                <c:pt idx="169043">
                  <c:v>120653</c:v>
                </c:pt>
                <c:pt idx="169044">
                  <c:v>120653</c:v>
                </c:pt>
                <c:pt idx="169045">
                  <c:v>120653</c:v>
                </c:pt>
                <c:pt idx="169046">
                  <c:v>120653</c:v>
                </c:pt>
                <c:pt idx="169047">
                  <c:v>120653</c:v>
                </c:pt>
                <c:pt idx="169048">
                  <c:v>120653</c:v>
                </c:pt>
                <c:pt idx="169049">
                  <c:v>120653</c:v>
                </c:pt>
                <c:pt idx="169050">
                  <c:v>120653</c:v>
                </c:pt>
                <c:pt idx="169051">
                  <c:v>120653</c:v>
                </c:pt>
                <c:pt idx="169052">
                  <c:v>120653</c:v>
                </c:pt>
                <c:pt idx="169053">
                  <c:v>120653</c:v>
                </c:pt>
                <c:pt idx="169054">
                  <c:v>120653</c:v>
                </c:pt>
                <c:pt idx="169055">
                  <c:v>120653</c:v>
                </c:pt>
                <c:pt idx="169056">
                  <c:v>120653</c:v>
                </c:pt>
                <c:pt idx="169057">
                  <c:v>120653</c:v>
                </c:pt>
                <c:pt idx="169058">
                  <c:v>120653</c:v>
                </c:pt>
                <c:pt idx="169059">
                  <c:v>120653</c:v>
                </c:pt>
                <c:pt idx="169060">
                  <c:v>120653</c:v>
                </c:pt>
                <c:pt idx="169061">
                  <c:v>120653</c:v>
                </c:pt>
                <c:pt idx="169062">
                  <c:v>120653</c:v>
                </c:pt>
                <c:pt idx="169063">
                  <c:v>120653</c:v>
                </c:pt>
                <c:pt idx="169064">
                  <c:v>120653</c:v>
                </c:pt>
                <c:pt idx="169065">
                  <c:v>120653</c:v>
                </c:pt>
                <c:pt idx="169066">
                  <c:v>120653</c:v>
                </c:pt>
                <c:pt idx="169067">
                  <c:v>120653</c:v>
                </c:pt>
                <c:pt idx="169068">
                  <c:v>120653</c:v>
                </c:pt>
                <c:pt idx="169069">
                  <c:v>120653</c:v>
                </c:pt>
                <c:pt idx="169070">
                  <c:v>120653</c:v>
                </c:pt>
                <c:pt idx="169071">
                  <c:v>120653</c:v>
                </c:pt>
                <c:pt idx="169072">
                  <c:v>120653</c:v>
                </c:pt>
                <c:pt idx="169073">
                  <c:v>120653</c:v>
                </c:pt>
                <c:pt idx="169074">
                  <c:v>120653</c:v>
                </c:pt>
                <c:pt idx="169075">
                  <c:v>120653</c:v>
                </c:pt>
                <c:pt idx="169076">
                  <c:v>120653</c:v>
                </c:pt>
                <c:pt idx="169077">
                  <c:v>120653</c:v>
                </c:pt>
                <c:pt idx="169078">
                  <c:v>120653</c:v>
                </c:pt>
                <c:pt idx="169079">
                  <c:v>120653</c:v>
                </c:pt>
                <c:pt idx="169080">
                  <c:v>120653</c:v>
                </c:pt>
                <c:pt idx="169081">
                  <c:v>120653</c:v>
                </c:pt>
                <c:pt idx="169082">
                  <c:v>120653</c:v>
                </c:pt>
                <c:pt idx="169083">
                  <c:v>120653</c:v>
                </c:pt>
                <c:pt idx="169084">
                  <c:v>120653</c:v>
                </c:pt>
                <c:pt idx="169085">
                  <c:v>120653</c:v>
                </c:pt>
                <c:pt idx="169086">
                  <c:v>120653</c:v>
                </c:pt>
                <c:pt idx="169087">
                  <c:v>120653</c:v>
                </c:pt>
                <c:pt idx="169088">
                  <c:v>120653</c:v>
                </c:pt>
                <c:pt idx="169089">
                  <c:v>120653</c:v>
                </c:pt>
                <c:pt idx="169090">
                  <c:v>120653</c:v>
                </c:pt>
                <c:pt idx="169091">
                  <c:v>120653</c:v>
                </c:pt>
                <c:pt idx="169092">
                  <c:v>120653</c:v>
                </c:pt>
                <c:pt idx="169093">
                  <c:v>120653</c:v>
                </c:pt>
                <c:pt idx="169094">
                  <c:v>120653</c:v>
                </c:pt>
                <c:pt idx="169095">
                  <c:v>120653</c:v>
                </c:pt>
                <c:pt idx="169096">
                  <c:v>120653</c:v>
                </c:pt>
                <c:pt idx="169097">
                  <c:v>120653</c:v>
                </c:pt>
                <c:pt idx="169098">
                  <c:v>120653</c:v>
                </c:pt>
                <c:pt idx="169099">
                  <c:v>120653</c:v>
                </c:pt>
                <c:pt idx="169100">
                  <c:v>120653</c:v>
                </c:pt>
                <c:pt idx="169101">
                  <c:v>120653</c:v>
                </c:pt>
                <c:pt idx="169102">
                  <c:v>120653</c:v>
                </c:pt>
                <c:pt idx="169103">
                  <c:v>120653</c:v>
                </c:pt>
                <c:pt idx="169104">
                  <c:v>120653</c:v>
                </c:pt>
                <c:pt idx="169105">
                  <c:v>120653</c:v>
                </c:pt>
                <c:pt idx="169106">
                  <c:v>120653</c:v>
                </c:pt>
                <c:pt idx="169107">
                  <c:v>120653</c:v>
                </c:pt>
                <c:pt idx="169108">
                  <c:v>120653</c:v>
                </c:pt>
                <c:pt idx="169109">
                  <c:v>120653</c:v>
                </c:pt>
                <c:pt idx="169110">
                  <c:v>120653</c:v>
                </c:pt>
                <c:pt idx="169111">
                  <c:v>120653</c:v>
                </c:pt>
                <c:pt idx="169112">
                  <c:v>120653</c:v>
                </c:pt>
                <c:pt idx="169113">
                  <c:v>120653</c:v>
                </c:pt>
                <c:pt idx="169114">
                  <c:v>120653</c:v>
                </c:pt>
                <c:pt idx="169115">
                  <c:v>120653</c:v>
                </c:pt>
                <c:pt idx="169116">
                  <c:v>120653</c:v>
                </c:pt>
                <c:pt idx="169117">
                  <c:v>120653</c:v>
                </c:pt>
                <c:pt idx="169118">
                  <c:v>120653</c:v>
                </c:pt>
                <c:pt idx="169119">
                  <c:v>120653</c:v>
                </c:pt>
                <c:pt idx="169120">
                  <c:v>120653</c:v>
                </c:pt>
                <c:pt idx="169121">
                  <c:v>120653</c:v>
                </c:pt>
                <c:pt idx="169122">
                  <c:v>120653</c:v>
                </c:pt>
                <c:pt idx="169123">
                  <c:v>120653</c:v>
                </c:pt>
                <c:pt idx="169124">
                  <c:v>120653</c:v>
                </c:pt>
                <c:pt idx="169125">
                  <c:v>120653</c:v>
                </c:pt>
                <c:pt idx="169126">
                  <c:v>120653</c:v>
                </c:pt>
                <c:pt idx="169127">
                  <c:v>120653</c:v>
                </c:pt>
                <c:pt idx="169128">
                  <c:v>120653</c:v>
                </c:pt>
                <c:pt idx="169129">
                  <c:v>120653</c:v>
                </c:pt>
                <c:pt idx="169130">
                  <c:v>120653</c:v>
                </c:pt>
                <c:pt idx="169131">
                  <c:v>120653</c:v>
                </c:pt>
                <c:pt idx="169132">
                  <c:v>120653</c:v>
                </c:pt>
                <c:pt idx="169133">
                  <c:v>120653</c:v>
                </c:pt>
                <c:pt idx="169134">
                  <c:v>120653</c:v>
                </c:pt>
                <c:pt idx="169135">
                  <c:v>120653</c:v>
                </c:pt>
                <c:pt idx="169136">
                  <c:v>120653</c:v>
                </c:pt>
                <c:pt idx="169137">
                  <c:v>120653</c:v>
                </c:pt>
                <c:pt idx="169138">
                  <c:v>120653</c:v>
                </c:pt>
                <c:pt idx="169139">
                  <c:v>120653</c:v>
                </c:pt>
                <c:pt idx="169140">
                  <c:v>120653</c:v>
                </c:pt>
                <c:pt idx="169141">
                  <c:v>120653</c:v>
                </c:pt>
                <c:pt idx="169142">
                  <c:v>120653</c:v>
                </c:pt>
                <c:pt idx="169143">
                  <c:v>120653</c:v>
                </c:pt>
                <c:pt idx="169144">
                  <c:v>120653</c:v>
                </c:pt>
                <c:pt idx="169145">
                  <c:v>120653</c:v>
                </c:pt>
                <c:pt idx="169146">
                  <c:v>120653</c:v>
                </c:pt>
                <c:pt idx="169147">
                  <c:v>120653</c:v>
                </c:pt>
                <c:pt idx="169148">
                  <c:v>120653</c:v>
                </c:pt>
                <c:pt idx="169149">
                  <c:v>120653</c:v>
                </c:pt>
                <c:pt idx="169150">
                  <c:v>120653</c:v>
                </c:pt>
                <c:pt idx="169151">
                  <c:v>120653</c:v>
                </c:pt>
                <c:pt idx="169152">
                  <c:v>120653</c:v>
                </c:pt>
                <c:pt idx="169153">
                  <c:v>120653</c:v>
                </c:pt>
                <c:pt idx="169154">
                  <c:v>120653</c:v>
                </c:pt>
                <c:pt idx="169155">
                  <c:v>120653</c:v>
                </c:pt>
                <c:pt idx="169156">
                  <c:v>120653</c:v>
                </c:pt>
                <c:pt idx="169157">
                  <c:v>120653</c:v>
                </c:pt>
                <c:pt idx="169158">
                  <c:v>120653</c:v>
                </c:pt>
                <c:pt idx="169159">
                  <c:v>120653</c:v>
                </c:pt>
                <c:pt idx="169160">
                  <c:v>120653</c:v>
                </c:pt>
                <c:pt idx="169161">
                  <c:v>120653</c:v>
                </c:pt>
                <c:pt idx="169162">
                  <c:v>120653</c:v>
                </c:pt>
                <c:pt idx="169163">
                  <c:v>120653</c:v>
                </c:pt>
                <c:pt idx="169164">
                  <c:v>120653</c:v>
                </c:pt>
                <c:pt idx="169165">
                  <c:v>120653</c:v>
                </c:pt>
                <c:pt idx="169166">
                  <c:v>120653</c:v>
                </c:pt>
                <c:pt idx="169167">
                  <c:v>120653</c:v>
                </c:pt>
                <c:pt idx="169168">
                  <c:v>120653</c:v>
                </c:pt>
                <c:pt idx="169169">
                  <c:v>120653</c:v>
                </c:pt>
                <c:pt idx="169170">
                  <c:v>120653</c:v>
                </c:pt>
                <c:pt idx="169171">
                  <c:v>120653</c:v>
                </c:pt>
                <c:pt idx="169172">
                  <c:v>120653</c:v>
                </c:pt>
                <c:pt idx="169173">
                  <c:v>120653</c:v>
                </c:pt>
                <c:pt idx="169174">
                  <c:v>120653</c:v>
                </c:pt>
                <c:pt idx="169175">
                  <c:v>120653</c:v>
                </c:pt>
                <c:pt idx="169176">
                  <c:v>120653</c:v>
                </c:pt>
                <c:pt idx="169177">
                  <c:v>120653</c:v>
                </c:pt>
                <c:pt idx="169178">
                  <c:v>120653</c:v>
                </c:pt>
                <c:pt idx="169179">
                  <c:v>120653</c:v>
                </c:pt>
                <c:pt idx="169180">
                  <c:v>120653</c:v>
                </c:pt>
                <c:pt idx="169181">
                  <c:v>120653</c:v>
                </c:pt>
                <c:pt idx="169182">
                  <c:v>120653</c:v>
                </c:pt>
                <c:pt idx="169183">
                  <c:v>120653</c:v>
                </c:pt>
                <c:pt idx="169184">
                  <c:v>120653</c:v>
                </c:pt>
                <c:pt idx="169185">
                  <c:v>120653</c:v>
                </c:pt>
                <c:pt idx="169186">
                  <c:v>120653</c:v>
                </c:pt>
                <c:pt idx="169187">
                  <c:v>120653</c:v>
                </c:pt>
                <c:pt idx="169188">
                  <c:v>120653</c:v>
                </c:pt>
                <c:pt idx="169189">
                  <c:v>120653</c:v>
                </c:pt>
                <c:pt idx="169190">
                  <c:v>120653</c:v>
                </c:pt>
                <c:pt idx="169191">
                  <c:v>120653</c:v>
                </c:pt>
                <c:pt idx="169192">
                  <c:v>120653</c:v>
                </c:pt>
                <c:pt idx="169193">
                  <c:v>120653</c:v>
                </c:pt>
                <c:pt idx="169194">
                  <c:v>120653</c:v>
                </c:pt>
                <c:pt idx="169195">
                  <c:v>120653</c:v>
                </c:pt>
                <c:pt idx="169196">
                  <c:v>120653</c:v>
                </c:pt>
                <c:pt idx="169197">
                  <c:v>120653</c:v>
                </c:pt>
                <c:pt idx="169198">
                  <c:v>120653</c:v>
                </c:pt>
                <c:pt idx="169199">
                  <c:v>120653</c:v>
                </c:pt>
                <c:pt idx="169200">
                  <c:v>120653</c:v>
                </c:pt>
                <c:pt idx="169201">
                  <c:v>120653</c:v>
                </c:pt>
                <c:pt idx="169202">
                  <c:v>120653</c:v>
                </c:pt>
                <c:pt idx="169203">
                  <c:v>120653</c:v>
                </c:pt>
                <c:pt idx="169204">
                  <c:v>120653</c:v>
                </c:pt>
                <c:pt idx="169205">
                  <c:v>120653</c:v>
                </c:pt>
                <c:pt idx="169206">
                  <c:v>120653</c:v>
                </c:pt>
                <c:pt idx="169207">
                  <c:v>120653</c:v>
                </c:pt>
                <c:pt idx="169208">
                  <c:v>120653</c:v>
                </c:pt>
                <c:pt idx="169209">
                  <c:v>120653</c:v>
                </c:pt>
                <c:pt idx="169210">
                  <c:v>120653</c:v>
                </c:pt>
                <c:pt idx="169211">
                  <c:v>120653</c:v>
                </c:pt>
                <c:pt idx="169212">
                  <c:v>120653</c:v>
                </c:pt>
                <c:pt idx="169213">
                  <c:v>120653</c:v>
                </c:pt>
                <c:pt idx="169214">
                  <c:v>120653</c:v>
                </c:pt>
                <c:pt idx="169215">
                  <c:v>120653</c:v>
                </c:pt>
                <c:pt idx="169216">
                  <c:v>120653</c:v>
                </c:pt>
                <c:pt idx="169217">
                  <c:v>120653</c:v>
                </c:pt>
                <c:pt idx="169218">
                  <c:v>120653</c:v>
                </c:pt>
                <c:pt idx="169219">
                  <c:v>120653</c:v>
                </c:pt>
                <c:pt idx="169220">
                  <c:v>120653</c:v>
                </c:pt>
                <c:pt idx="169221">
                  <c:v>120653</c:v>
                </c:pt>
                <c:pt idx="169222">
                  <c:v>120653</c:v>
                </c:pt>
                <c:pt idx="169223">
                  <c:v>120653</c:v>
                </c:pt>
                <c:pt idx="169224">
                  <c:v>120653</c:v>
                </c:pt>
                <c:pt idx="169225">
                  <c:v>120653</c:v>
                </c:pt>
                <c:pt idx="169226">
                  <c:v>120653</c:v>
                </c:pt>
                <c:pt idx="169227">
                  <c:v>120653</c:v>
                </c:pt>
                <c:pt idx="169228">
                  <c:v>120653</c:v>
                </c:pt>
                <c:pt idx="169229">
                  <c:v>120653</c:v>
                </c:pt>
                <c:pt idx="169230">
                  <c:v>120653</c:v>
                </c:pt>
                <c:pt idx="169231">
                  <c:v>120653</c:v>
                </c:pt>
                <c:pt idx="169232">
                  <c:v>120653</c:v>
                </c:pt>
                <c:pt idx="169233">
                  <c:v>120653</c:v>
                </c:pt>
                <c:pt idx="169234">
                  <c:v>120653</c:v>
                </c:pt>
                <c:pt idx="169235">
                  <c:v>120653</c:v>
                </c:pt>
                <c:pt idx="169236">
                  <c:v>120653</c:v>
                </c:pt>
                <c:pt idx="169237">
                  <c:v>120653</c:v>
                </c:pt>
                <c:pt idx="169238">
                  <c:v>120653</c:v>
                </c:pt>
                <c:pt idx="169239">
                  <c:v>120653</c:v>
                </c:pt>
                <c:pt idx="169240">
                  <c:v>120653</c:v>
                </c:pt>
                <c:pt idx="169241">
                  <c:v>120653</c:v>
                </c:pt>
                <c:pt idx="169242">
                  <c:v>120653</c:v>
                </c:pt>
                <c:pt idx="169243">
                  <c:v>120653</c:v>
                </c:pt>
                <c:pt idx="169244">
                  <c:v>120653</c:v>
                </c:pt>
                <c:pt idx="169245">
                  <c:v>120653</c:v>
                </c:pt>
                <c:pt idx="169246">
                  <c:v>120653</c:v>
                </c:pt>
                <c:pt idx="169247">
                  <c:v>120653</c:v>
                </c:pt>
                <c:pt idx="169248">
                  <c:v>120653</c:v>
                </c:pt>
                <c:pt idx="169249">
                  <c:v>120653</c:v>
                </c:pt>
                <c:pt idx="169250">
                  <c:v>120653</c:v>
                </c:pt>
                <c:pt idx="169251">
                  <c:v>120653</c:v>
                </c:pt>
                <c:pt idx="169252">
                  <c:v>120653</c:v>
                </c:pt>
                <c:pt idx="169253">
                  <c:v>120653</c:v>
                </c:pt>
                <c:pt idx="169254">
                  <c:v>120653</c:v>
                </c:pt>
                <c:pt idx="169255">
                  <c:v>120653</c:v>
                </c:pt>
                <c:pt idx="169256">
                  <c:v>120653</c:v>
                </c:pt>
                <c:pt idx="169257">
                  <c:v>120653</c:v>
                </c:pt>
                <c:pt idx="169258">
                  <c:v>120653</c:v>
                </c:pt>
                <c:pt idx="169259">
                  <c:v>120653</c:v>
                </c:pt>
                <c:pt idx="169260">
                  <c:v>120653</c:v>
                </c:pt>
                <c:pt idx="169261">
                  <c:v>120653</c:v>
                </c:pt>
                <c:pt idx="169262">
                  <c:v>120653</c:v>
                </c:pt>
                <c:pt idx="169263">
                  <c:v>120653</c:v>
                </c:pt>
                <c:pt idx="169264">
                  <c:v>120653</c:v>
                </c:pt>
                <c:pt idx="169265">
                  <c:v>120653</c:v>
                </c:pt>
                <c:pt idx="169266">
                  <c:v>120653</c:v>
                </c:pt>
                <c:pt idx="169267">
                  <c:v>120653</c:v>
                </c:pt>
                <c:pt idx="169268">
                  <c:v>120653</c:v>
                </c:pt>
                <c:pt idx="169269">
                  <c:v>120653</c:v>
                </c:pt>
                <c:pt idx="169270">
                  <c:v>120653</c:v>
                </c:pt>
                <c:pt idx="169271">
                  <c:v>120653</c:v>
                </c:pt>
                <c:pt idx="169272">
                  <c:v>120653</c:v>
                </c:pt>
                <c:pt idx="169273">
                  <c:v>120653</c:v>
                </c:pt>
                <c:pt idx="169274">
                  <c:v>120653</c:v>
                </c:pt>
                <c:pt idx="169275">
                  <c:v>120653</c:v>
                </c:pt>
                <c:pt idx="169276">
                  <c:v>120653</c:v>
                </c:pt>
                <c:pt idx="169277">
                  <c:v>120653</c:v>
                </c:pt>
                <c:pt idx="169278">
                  <c:v>120653</c:v>
                </c:pt>
                <c:pt idx="169279">
                  <c:v>120653</c:v>
                </c:pt>
                <c:pt idx="169280">
                  <c:v>120653</c:v>
                </c:pt>
                <c:pt idx="169281">
                  <c:v>120653</c:v>
                </c:pt>
                <c:pt idx="169282">
                  <c:v>120653</c:v>
                </c:pt>
                <c:pt idx="169283">
                  <c:v>120653</c:v>
                </c:pt>
                <c:pt idx="169284">
                  <c:v>120653</c:v>
                </c:pt>
                <c:pt idx="169285">
                  <c:v>120653</c:v>
                </c:pt>
                <c:pt idx="169286">
                  <c:v>120653</c:v>
                </c:pt>
                <c:pt idx="169287">
                  <c:v>120653</c:v>
                </c:pt>
                <c:pt idx="169288">
                  <c:v>120653</c:v>
                </c:pt>
                <c:pt idx="169289">
                  <c:v>120653</c:v>
                </c:pt>
                <c:pt idx="169290">
                  <c:v>120653</c:v>
                </c:pt>
                <c:pt idx="169291">
                  <c:v>120653</c:v>
                </c:pt>
                <c:pt idx="169292">
                  <c:v>120653</c:v>
                </c:pt>
                <c:pt idx="169293">
                  <c:v>120653</c:v>
                </c:pt>
                <c:pt idx="169294">
                  <c:v>120653</c:v>
                </c:pt>
                <c:pt idx="169295">
                  <c:v>120653</c:v>
                </c:pt>
                <c:pt idx="169296">
                  <c:v>120653</c:v>
                </c:pt>
                <c:pt idx="169297">
                  <c:v>120653</c:v>
                </c:pt>
                <c:pt idx="169298">
                  <c:v>120653</c:v>
                </c:pt>
                <c:pt idx="169299">
                  <c:v>120653</c:v>
                </c:pt>
                <c:pt idx="169300">
                  <c:v>120653</c:v>
                </c:pt>
                <c:pt idx="169301">
                  <c:v>120653</c:v>
                </c:pt>
                <c:pt idx="169302">
                  <c:v>120653</c:v>
                </c:pt>
                <c:pt idx="169303">
                  <c:v>120653</c:v>
                </c:pt>
                <c:pt idx="169304">
                  <c:v>120653</c:v>
                </c:pt>
                <c:pt idx="169305">
                  <c:v>120653</c:v>
                </c:pt>
                <c:pt idx="169306">
                  <c:v>120653</c:v>
                </c:pt>
                <c:pt idx="169307">
                  <c:v>120653</c:v>
                </c:pt>
                <c:pt idx="169308">
                  <c:v>120653</c:v>
                </c:pt>
                <c:pt idx="169309">
                  <c:v>120653</c:v>
                </c:pt>
                <c:pt idx="169310">
                  <c:v>120653</c:v>
                </c:pt>
                <c:pt idx="169311">
                  <c:v>120653</c:v>
                </c:pt>
                <c:pt idx="169312">
                  <c:v>120653</c:v>
                </c:pt>
                <c:pt idx="169313">
                  <c:v>120653</c:v>
                </c:pt>
                <c:pt idx="169314">
                  <c:v>120653</c:v>
                </c:pt>
                <c:pt idx="169315">
                  <c:v>120653</c:v>
                </c:pt>
                <c:pt idx="169316">
                  <c:v>120653</c:v>
                </c:pt>
                <c:pt idx="169317">
                  <c:v>120653</c:v>
                </c:pt>
                <c:pt idx="169318">
                  <c:v>120653</c:v>
                </c:pt>
                <c:pt idx="169319">
                  <c:v>120653</c:v>
                </c:pt>
                <c:pt idx="169320">
                  <c:v>120653</c:v>
                </c:pt>
                <c:pt idx="169321">
                  <c:v>120653</c:v>
                </c:pt>
                <c:pt idx="169322">
                  <c:v>120653</c:v>
                </c:pt>
                <c:pt idx="169323">
                  <c:v>120653</c:v>
                </c:pt>
                <c:pt idx="169324">
                  <c:v>120653</c:v>
                </c:pt>
                <c:pt idx="169325">
                  <c:v>120653</c:v>
                </c:pt>
                <c:pt idx="169326">
                  <c:v>120653</c:v>
                </c:pt>
                <c:pt idx="169327">
                  <c:v>120653</c:v>
                </c:pt>
                <c:pt idx="169328">
                  <c:v>120653</c:v>
                </c:pt>
                <c:pt idx="169329">
                  <c:v>120653</c:v>
                </c:pt>
                <c:pt idx="169330">
                  <c:v>120653</c:v>
                </c:pt>
                <c:pt idx="169331">
                  <c:v>120653</c:v>
                </c:pt>
                <c:pt idx="169332">
                  <c:v>120653</c:v>
                </c:pt>
                <c:pt idx="169333">
                  <c:v>120653</c:v>
                </c:pt>
                <c:pt idx="169334">
                  <c:v>120653</c:v>
                </c:pt>
                <c:pt idx="169335">
                  <c:v>120653</c:v>
                </c:pt>
                <c:pt idx="169336">
                  <c:v>120653</c:v>
                </c:pt>
                <c:pt idx="169337">
                  <c:v>120653</c:v>
                </c:pt>
                <c:pt idx="169338">
                  <c:v>120653</c:v>
                </c:pt>
                <c:pt idx="169339">
                  <c:v>120653</c:v>
                </c:pt>
                <c:pt idx="169340">
                  <c:v>120653</c:v>
                </c:pt>
                <c:pt idx="169341">
                  <c:v>120653</c:v>
                </c:pt>
                <c:pt idx="169342">
                  <c:v>120653</c:v>
                </c:pt>
                <c:pt idx="169343">
                  <c:v>120653</c:v>
                </c:pt>
                <c:pt idx="169344">
                  <c:v>120653</c:v>
                </c:pt>
                <c:pt idx="169345">
                  <c:v>120653</c:v>
                </c:pt>
                <c:pt idx="169346">
                  <c:v>120653</c:v>
                </c:pt>
                <c:pt idx="169347">
                  <c:v>120653</c:v>
                </c:pt>
                <c:pt idx="169348">
                  <c:v>120653</c:v>
                </c:pt>
                <c:pt idx="169349">
                  <c:v>120653</c:v>
                </c:pt>
                <c:pt idx="169350">
                  <c:v>120653</c:v>
                </c:pt>
                <c:pt idx="169351">
                  <c:v>120653</c:v>
                </c:pt>
                <c:pt idx="169352">
                  <c:v>120653</c:v>
                </c:pt>
                <c:pt idx="169353">
                  <c:v>120653</c:v>
                </c:pt>
                <c:pt idx="169354">
                  <c:v>120653</c:v>
                </c:pt>
                <c:pt idx="169355">
                  <c:v>120653</c:v>
                </c:pt>
                <c:pt idx="169356">
                  <c:v>120653</c:v>
                </c:pt>
                <c:pt idx="169357">
                  <c:v>120653</c:v>
                </c:pt>
                <c:pt idx="169358">
                  <c:v>120653</c:v>
                </c:pt>
                <c:pt idx="169359">
                  <c:v>120653</c:v>
                </c:pt>
                <c:pt idx="169360">
                  <c:v>120653</c:v>
                </c:pt>
                <c:pt idx="169361">
                  <c:v>120653</c:v>
                </c:pt>
                <c:pt idx="169362">
                  <c:v>120653</c:v>
                </c:pt>
                <c:pt idx="169363">
                  <c:v>120653</c:v>
                </c:pt>
                <c:pt idx="169364">
                  <c:v>120653</c:v>
                </c:pt>
                <c:pt idx="169365">
                  <c:v>120653</c:v>
                </c:pt>
                <c:pt idx="169366">
                  <c:v>120653</c:v>
                </c:pt>
                <c:pt idx="169367">
                  <c:v>120653</c:v>
                </c:pt>
                <c:pt idx="169368">
                  <c:v>120653</c:v>
                </c:pt>
                <c:pt idx="169369">
                  <c:v>120653</c:v>
                </c:pt>
                <c:pt idx="169370">
                  <c:v>120653</c:v>
                </c:pt>
                <c:pt idx="169371">
                  <c:v>120653</c:v>
                </c:pt>
                <c:pt idx="169372">
                  <c:v>120653</c:v>
                </c:pt>
                <c:pt idx="169373">
                  <c:v>120653</c:v>
                </c:pt>
                <c:pt idx="169374">
                  <c:v>120653</c:v>
                </c:pt>
                <c:pt idx="169375">
                  <c:v>120653</c:v>
                </c:pt>
                <c:pt idx="169376">
                  <c:v>120653</c:v>
                </c:pt>
                <c:pt idx="169377">
                  <c:v>120653</c:v>
                </c:pt>
                <c:pt idx="169378">
                  <c:v>120653</c:v>
                </c:pt>
                <c:pt idx="169379">
                  <c:v>120653</c:v>
                </c:pt>
                <c:pt idx="169380">
                  <c:v>120653</c:v>
                </c:pt>
                <c:pt idx="169381">
                  <c:v>120653</c:v>
                </c:pt>
                <c:pt idx="169382">
                  <c:v>120653</c:v>
                </c:pt>
                <c:pt idx="169383">
                  <c:v>120653</c:v>
                </c:pt>
                <c:pt idx="169384">
                  <c:v>120653</c:v>
                </c:pt>
                <c:pt idx="169385">
                  <c:v>120653</c:v>
                </c:pt>
                <c:pt idx="169386">
                  <c:v>120653</c:v>
                </c:pt>
                <c:pt idx="169387">
                  <c:v>120653</c:v>
                </c:pt>
                <c:pt idx="169388">
                  <c:v>120653</c:v>
                </c:pt>
                <c:pt idx="169389">
                  <c:v>120653</c:v>
                </c:pt>
                <c:pt idx="169390">
                  <c:v>120653</c:v>
                </c:pt>
                <c:pt idx="169391">
                  <c:v>120653</c:v>
                </c:pt>
                <c:pt idx="169392">
                  <c:v>120653</c:v>
                </c:pt>
                <c:pt idx="169393">
                  <c:v>120653</c:v>
                </c:pt>
                <c:pt idx="169394">
                  <c:v>120653</c:v>
                </c:pt>
                <c:pt idx="169395">
                  <c:v>120653</c:v>
                </c:pt>
                <c:pt idx="169396">
                  <c:v>120653</c:v>
                </c:pt>
                <c:pt idx="169397">
                  <c:v>120653</c:v>
                </c:pt>
                <c:pt idx="169398">
                  <c:v>120653</c:v>
                </c:pt>
                <c:pt idx="169399">
                  <c:v>120653</c:v>
                </c:pt>
                <c:pt idx="169400">
                  <c:v>120653</c:v>
                </c:pt>
                <c:pt idx="169401">
                  <c:v>120653</c:v>
                </c:pt>
                <c:pt idx="169402">
                  <c:v>120653</c:v>
                </c:pt>
                <c:pt idx="169403">
                  <c:v>120653</c:v>
                </c:pt>
                <c:pt idx="169404">
                  <c:v>120653</c:v>
                </c:pt>
                <c:pt idx="169405">
                  <c:v>120653</c:v>
                </c:pt>
                <c:pt idx="169406">
                  <c:v>120653</c:v>
                </c:pt>
                <c:pt idx="169407">
                  <c:v>120653</c:v>
                </c:pt>
                <c:pt idx="169408">
                  <c:v>120653</c:v>
                </c:pt>
                <c:pt idx="169409">
                  <c:v>120653</c:v>
                </c:pt>
                <c:pt idx="169410">
                  <c:v>120653</c:v>
                </c:pt>
                <c:pt idx="169411">
                  <c:v>120653</c:v>
                </c:pt>
                <c:pt idx="169412">
                  <c:v>120653</c:v>
                </c:pt>
                <c:pt idx="169413">
                  <c:v>120653</c:v>
                </c:pt>
                <c:pt idx="169414">
                  <c:v>120653</c:v>
                </c:pt>
                <c:pt idx="169415">
                  <c:v>120653</c:v>
                </c:pt>
                <c:pt idx="169416">
                  <c:v>120653</c:v>
                </c:pt>
                <c:pt idx="169417">
                  <c:v>120653</c:v>
                </c:pt>
                <c:pt idx="169418">
                  <c:v>120653</c:v>
                </c:pt>
                <c:pt idx="169419">
                  <c:v>120653</c:v>
                </c:pt>
                <c:pt idx="169420">
                  <c:v>120653</c:v>
                </c:pt>
                <c:pt idx="169421">
                  <c:v>120653</c:v>
                </c:pt>
                <c:pt idx="169422">
                  <c:v>120653</c:v>
                </c:pt>
                <c:pt idx="169423">
                  <c:v>120653</c:v>
                </c:pt>
                <c:pt idx="169424">
                  <c:v>120653</c:v>
                </c:pt>
                <c:pt idx="169425">
                  <c:v>120653</c:v>
                </c:pt>
                <c:pt idx="169426">
                  <c:v>120653</c:v>
                </c:pt>
                <c:pt idx="169427">
                  <c:v>120653</c:v>
                </c:pt>
                <c:pt idx="169428">
                  <c:v>120653</c:v>
                </c:pt>
                <c:pt idx="169429">
                  <c:v>120653</c:v>
                </c:pt>
                <c:pt idx="169430">
                  <c:v>120653</c:v>
                </c:pt>
                <c:pt idx="169431">
                  <c:v>120653</c:v>
                </c:pt>
                <c:pt idx="169432">
                  <c:v>120653</c:v>
                </c:pt>
                <c:pt idx="169433">
                  <c:v>120653</c:v>
                </c:pt>
                <c:pt idx="169434">
                  <c:v>120653</c:v>
                </c:pt>
                <c:pt idx="169435">
                  <c:v>120653</c:v>
                </c:pt>
                <c:pt idx="169436">
                  <c:v>120653</c:v>
                </c:pt>
                <c:pt idx="169437">
                  <c:v>120653</c:v>
                </c:pt>
                <c:pt idx="169438">
                  <c:v>120653</c:v>
                </c:pt>
                <c:pt idx="169439">
                  <c:v>120653</c:v>
                </c:pt>
                <c:pt idx="169440">
                  <c:v>120653</c:v>
                </c:pt>
                <c:pt idx="169441">
                  <c:v>120653</c:v>
                </c:pt>
                <c:pt idx="169442">
                  <c:v>120653</c:v>
                </c:pt>
                <c:pt idx="169443">
                  <c:v>120653</c:v>
                </c:pt>
                <c:pt idx="169444">
                  <c:v>120653</c:v>
                </c:pt>
                <c:pt idx="169445">
                  <c:v>120653</c:v>
                </c:pt>
                <c:pt idx="169446">
                  <c:v>120653</c:v>
                </c:pt>
                <c:pt idx="169447">
                  <c:v>120653</c:v>
                </c:pt>
                <c:pt idx="169448">
                  <c:v>120653</c:v>
                </c:pt>
                <c:pt idx="169449">
                  <c:v>120653</c:v>
                </c:pt>
                <c:pt idx="169450">
                  <c:v>120653</c:v>
                </c:pt>
                <c:pt idx="169451">
                  <c:v>120653</c:v>
                </c:pt>
                <c:pt idx="169452">
                  <c:v>120653</c:v>
                </c:pt>
                <c:pt idx="169453">
                  <c:v>120653</c:v>
                </c:pt>
                <c:pt idx="169454">
                  <c:v>120653</c:v>
                </c:pt>
                <c:pt idx="169455">
                  <c:v>120653</c:v>
                </c:pt>
                <c:pt idx="169456">
                  <c:v>120653</c:v>
                </c:pt>
                <c:pt idx="169457">
                  <c:v>120653</c:v>
                </c:pt>
                <c:pt idx="169458">
                  <c:v>120653</c:v>
                </c:pt>
                <c:pt idx="169459">
                  <c:v>120653</c:v>
                </c:pt>
                <c:pt idx="169460">
                  <c:v>120653</c:v>
                </c:pt>
                <c:pt idx="169461">
                  <c:v>120653</c:v>
                </c:pt>
                <c:pt idx="169462">
                  <c:v>120653</c:v>
                </c:pt>
                <c:pt idx="169463">
                  <c:v>120653</c:v>
                </c:pt>
                <c:pt idx="169464">
                  <c:v>120653</c:v>
                </c:pt>
                <c:pt idx="169465">
                  <c:v>120653</c:v>
                </c:pt>
                <c:pt idx="169466">
                  <c:v>120653</c:v>
                </c:pt>
                <c:pt idx="169467">
                  <c:v>120653</c:v>
                </c:pt>
                <c:pt idx="169468">
                  <c:v>120653</c:v>
                </c:pt>
                <c:pt idx="169469">
                  <c:v>120653</c:v>
                </c:pt>
                <c:pt idx="169470">
                  <c:v>120653</c:v>
                </c:pt>
                <c:pt idx="169471">
                  <c:v>120653</c:v>
                </c:pt>
                <c:pt idx="169472">
                  <c:v>120653</c:v>
                </c:pt>
                <c:pt idx="169473">
                  <c:v>120653</c:v>
                </c:pt>
                <c:pt idx="169474">
                  <c:v>120653</c:v>
                </c:pt>
                <c:pt idx="169475">
                  <c:v>120653</c:v>
                </c:pt>
                <c:pt idx="169476">
                  <c:v>120653</c:v>
                </c:pt>
                <c:pt idx="169477">
                  <c:v>120653</c:v>
                </c:pt>
                <c:pt idx="169478">
                  <c:v>120653</c:v>
                </c:pt>
                <c:pt idx="169479">
                  <c:v>120653</c:v>
                </c:pt>
                <c:pt idx="169480">
                  <c:v>120653</c:v>
                </c:pt>
                <c:pt idx="169481">
                  <c:v>120653</c:v>
                </c:pt>
                <c:pt idx="169482">
                  <c:v>120653</c:v>
                </c:pt>
                <c:pt idx="169483">
                  <c:v>120653</c:v>
                </c:pt>
                <c:pt idx="169484">
                  <c:v>120653</c:v>
                </c:pt>
                <c:pt idx="169485">
                  <c:v>120653</c:v>
                </c:pt>
                <c:pt idx="169486">
                  <c:v>120653</c:v>
                </c:pt>
                <c:pt idx="169487">
                  <c:v>120653</c:v>
                </c:pt>
                <c:pt idx="169488">
                  <c:v>120653</c:v>
                </c:pt>
                <c:pt idx="169489">
                  <c:v>120653</c:v>
                </c:pt>
                <c:pt idx="169490">
                  <c:v>120653</c:v>
                </c:pt>
                <c:pt idx="169491">
                  <c:v>120653</c:v>
                </c:pt>
                <c:pt idx="169492">
                  <c:v>120653</c:v>
                </c:pt>
                <c:pt idx="169493">
                  <c:v>120653</c:v>
                </c:pt>
                <c:pt idx="169494">
                  <c:v>120653</c:v>
                </c:pt>
                <c:pt idx="169495">
                  <c:v>120653</c:v>
                </c:pt>
                <c:pt idx="169496">
                  <c:v>120653</c:v>
                </c:pt>
                <c:pt idx="169497">
                  <c:v>120653</c:v>
                </c:pt>
                <c:pt idx="169498">
                  <c:v>120653</c:v>
                </c:pt>
                <c:pt idx="169499">
                  <c:v>120653</c:v>
                </c:pt>
                <c:pt idx="169500">
                  <c:v>120653</c:v>
                </c:pt>
                <c:pt idx="169501">
                  <c:v>120653</c:v>
                </c:pt>
                <c:pt idx="169502">
                  <c:v>120653</c:v>
                </c:pt>
                <c:pt idx="169503">
                  <c:v>120653</c:v>
                </c:pt>
                <c:pt idx="169504">
                  <c:v>120653</c:v>
                </c:pt>
                <c:pt idx="169505">
                  <c:v>120653</c:v>
                </c:pt>
                <c:pt idx="169506">
                  <c:v>120653</c:v>
                </c:pt>
                <c:pt idx="169507">
                  <c:v>120653</c:v>
                </c:pt>
                <c:pt idx="169508">
                  <c:v>120653</c:v>
                </c:pt>
                <c:pt idx="169509">
                  <c:v>120653</c:v>
                </c:pt>
                <c:pt idx="169510">
                  <c:v>120653</c:v>
                </c:pt>
                <c:pt idx="169511">
                  <c:v>120653</c:v>
                </c:pt>
                <c:pt idx="169512">
                  <c:v>120653</c:v>
                </c:pt>
                <c:pt idx="169513">
                  <c:v>120653</c:v>
                </c:pt>
                <c:pt idx="169514">
                  <c:v>120653</c:v>
                </c:pt>
                <c:pt idx="169515">
                  <c:v>120653</c:v>
                </c:pt>
                <c:pt idx="169516">
                  <c:v>120653</c:v>
                </c:pt>
                <c:pt idx="169517">
                  <c:v>120653</c:v>
                </c:pt>
                <c:pt idx="169518">
                  <c:v>120653</c:v>
                </c:pt>
                <c:pt idx="169519">
                  <c:v>120653</c:v>
                </c:pt>
                <c:pt idx="169520">
                  <c:v>120653</c:v>
                </c:pt>
                <c:pt idx="169521">
                  <c:v>120653</c:v>
                </c:pt>
                <c:pt idx="169522">
                  <c:v>120653</c:v>
                </c:pt>
                <c:pt idx="169523">
                  <c:v>120653</c:v>
                </c:pt>
                <c:pt idx="169524">
                  <c:v>120653</c:v>
                </c:pt>
                <c:pt idx="169525">
                  <c:v>120653</c:v>
                </c:pt>
                <c:pt idx="169526">
                  <c:v>120653</c:v>
                </c:pt>
                <c:pt idx="169527">
                  <c:v>120653</c:v>
                </c:pt>
                <c:pt idx="169528">
                  <c:v>120653</c:v>
                </c:pt>
                <c:pt idx="169529">
                  <c:v>120653</c:v>
                </c:pt>
                <c:pt idx="169530">
                  <c:v>120653</c:v>
                </c:pt>
                <c:pt idx="169531">
                  <c:v>120653</c:v>
                </c:pt>
                <c:pt idx="169532">
                  <c:v>120653</c:v>
                </c:pt>
                <c:pt idx="169533">
                  <c:v>120653</c:v>
                </c:pt>
                <c:pt idx="169534">
                  <c:v>120653</c:v>
                </c:pt>
                <c:pt idx="169535">
                  <c:v>120653</c:v>
                </c:pt>
                <c:pt idx="169536">
                  <c:v>120653</c:v>
                </c:pt>
                <c:pt idx="169537">
                  <c:v>120653</c:v>
                </c:pt>
                <c:pt idx="169538">
                  <c:v>120653</c:v>
                </c:pt>
                <c:pt idx="169539">
                  <c:v>120653</c:v>
                </c:pt>
                <c:pt idx="169540">
                  <c:v>120653</c:v>
                </c:pt>
                <c:pt idx="169541">
                  <c:v>120653</c:v>
                </c:pt>
                <c:pt idx="169542">
                  <c:v>120653</c:v>
                </c:pt>
                <c:pt idx="169543">
                  <c:v>120653</c:v>
                </c:pt>
                <c:pt idx="169544">
                  <c:v>120653</c:v>
                </c:pt>
                <c:pt idx="169545">
                  <c:v>120653</c:v>
                </c:pt>
                <c:pt idx="169546">
                  <c:v>120653</c:v>
                </c:pt>
                <c:pt idx="169547">
                  <c:v>120653</c:v>
                </c:pt>
                <c:pt idx="169548">
                  <c:v>120653</c:v>
                </c:pt>
                <c:pt idx="169549">
                  <c:v>120653</c:v>
                </c:pt>
                <c:pt idx="169550">
                  <c:v>120653</c:v>
                </c:pt>
                <c:pt idx="169551">
                  <c:v>120653</c:v>
                </c:pt>
                <c:pt idx="169552">
                  <c:v>120653</c:v>
                </c:pt>
                <c:pt idx="169553">
                  <c:v>120653</c:v>
                </c:pt>
                <c:pt idx="169554">
                  <c:v>120653</c:v>
                </c:pt>
                <c:pt idx="169555">
                  <c:v>120653</c:v>
                </c:pt>
                <c:pt idx="169556">
                  <c:v>120653</c:v>
                </c:pt>
                <c:pt idx="169557">
                  <c:v>120653</c:v>
                </c:pt>
                <c:pt idx="169558">
                  <c:v>120653</c:v>
                </c:pt>
                <c:pt idx="169559">
                  <c:v>120653</c:v>
                </c:pt>
                <c:pt idx="169560">
                  <c:v>120653</c:v>
                </c:pt>
                <c:pt idx="169561">
                  <c:v>120653</c:v>
                </c:pt>
                <c:pt idx="169562">
                  <c:v>120653</c:v>
                </c:pt>
                <c:pt idx="169563">
                  <c:v>120653</c:v>
                </c:pt>
                <c:pt idx="169564">
                  <c:v>120653</c:v>
                </c:pt>
                <c:pt idx="169565">
                  <c:v>120653</c:v>
                </c:pt>
                <c:pt idx="169566">
                  <c:v>120653</c:v>
                </c:pt>
                <c:pt idx="169567">
                  <c:v>120653</c:v>
                </c:pt>
                <c:pt idx="169568">
                  <c:v>120653</c:v>
                </c:pt>
                <c:pt idx="169569">
                  <c:v>120653</c:v>
                </c:pt>
                <c:pt idx="169570">
                  <c:v>120653</c:v>
                </c:pt>
                <c:pt idx="169571">
                  <c:v>120653</c:v>
                </c:pt>
                <c:pt idx="169572">
                  <c:v>120653</c:v>
                </c:pt>
                <c:pt idx="169573">
                  <c:v>120653</c:v>
                </c:pt>
                <c:pt idx="169574">
                  <c:v>120653</c:v>
                </c:pt>
                <c:pt idx="169575">
                  <c:v>120653</c:v>
                </c:pt>
                <c:pt idx="169576">
                  <c:v>120653</c:v>
                </c:pt>
                <c:pt idx="169577">
                  <c:v>120653</c:v>
                </c:pt>
                <c:pt idx="169578">
                  <c:v>120653</c:v>
                </c:pt>
                <c:pt idx="169579">
                  <c:v>120653</c:v>
                </c:pt>
                <c:pt idx="169580">
                  <c:v>120653</c:v>
                </c:pt>
                <c:pt idx="169581">
                  <c:v>120653</c:v>
                </c:pt>
                <c:pt idx="169582">
                  <c:v>120653</c:v>
                </c:pt>
                <c:pt idx="169583">
                  <c:v>120653</c:v>
                </c:pt>
                <c:pt idx="169584">
                  <c:v>120653</c:v>
                </c:pt>
                <c:pt idx="169585">
                  <c:v>120653</c:v>
                </c:pt>
                <c:pt idx="169586">
                  <c:v>120653</c:v>
                </c:pt>
                <c:pt idx="169587">
                  <c:v>120653</c:v>
                </c:pt>
                <c:pt idx="169588">
                  <c:v>120653</c:v>
                </c:pt>
                <c:pt idx="169589">
                  <c:v>120653</c:v>
                </c:pt>
                <c:pt idx="169590">
                  <c:v>120653</c:v>
                </c:pt>
                <c:pt idx="169591">
                  <c:v>120653</c:v>
                </c:pt>
                <c:pt idx="169592">
                  <c:v>120653</c:v>
                </c:pt>
                <c:pt idx="169593">
                  <c:v>120653</c:v>
                </c:pt>
                <c:pt idx="169594">
                  <c:v>120653</c:v>
                </c:pt>
                <c:pt idx="169595">
                  <c:v>120653</c:v>
                </c:pt>
                <c:pt idx="169596">
                  <c:v>120653</c:v>
                </c:pt>
                <c:pt idx="169597">
                  <c:v>120653</c:v>
                </c:pt>
                <c:pt idx="169598">
                  <c:v>120653</c:v>
                </c:pt>
                <c:pt idx="169599">
                  <c:v>120653</c:v>
                </c:pt>
                <c:pt idx="169600">
                  <c:v>120653</c:v>
                </c:pt>
                <c:pt idx="169601">
                  <c:v>120653</c:v>
                </c:pt>
                <c:pt idx="169602">
                  <c:v>120653</c:v>
                </c:pt>
                <c:pt idx="169603">
                  <c:v>120653</c:v>
                </c:pt>
                <c:pt idx="169604">
                  <c:v>120653</c:v>
                </c:pt>
                <c:pt idx="169605">
                  <c:v>120653</c:v>
                </c:pt>
                <c:pt idx="169606">
                  <c:v>120653</c:v>
                </c:pt>
                <c:pt idx="169607">
                  <c:v>120653</c:v>
                </c:pt>
                <c:pt idx="169608">
                  <c:v>120653</c:v>
                </c:pt>
                <c:pt idx="169609">
                  <c:v>120653</c:v>
                </c:pt>
                <c:pt idx="169610">
                  <c:v>120653</c:v>
                </c:pt>
                <c:pt idx="169611">
                  <c:v>120653</c:v>
                </c:pt>
                <c:pt idx="169612">
                  <c:v>120653</c:v>
                </c:pt>
                <c:pt idx="169613">
                  <c:v>120653</c:v>
                </c:pt>
                <c:pt idx="169614">
                  <c:v>120653</c:v>
                </c:pt>
                <c:pt idx="169615">
                  <c:v>120653</c:v>
                </c:pt>
                <c:pt idx="169616">
                  <c:v>120653</c:v>
                </c:pt>
                <c:pt idx="169617">
                  <c:v>120653</c:v>
                </c:pt>
                <c:pt idx="169618">
                  <c:v>120653</c:v>
                </c:pt>
                <c:pt idx="169619">
                  <c:v>120653</c:v>
                </c:pt>
                <c:pt idx="169620">
                  <c:v>120653</c:v>
                </c:pt>
                <c:pt idx="169621">
                  <c:v>120653</c:v>
                </c:pt>
                <c:pt idx="169622">
                  <c:v>120653</c:v>
                </c:pt>
                <c:pt idx="169623">
                  <c:v>120653</c:v>
                </c:pt>
                <c:pt idx="169624">
                  <c:v>120653</c:v>
                </c:pt>
                <c:pt idx="169625">
                  <c:v>120653</c:v>
                </c:pt>
                <c:pt idx="169626">
                  <c:v>120653</c:v>
                </c:pt>
                <c:pt idx="169627">
                  <c:v>120653</c:v>
                </c:pt>
                <c:pt idx="169628">
                  <c:v>120653</c:v>
                </c:pt>
                <c:pt idx="169629">
                  <c:v>120653</c:v>
                </c:pt>
                <c:pt idx="169630">
                  <c:v>120653</c:v>
                </c:pt>
                <c:pt idx="169631">
                  <c:v>120653</c:v>
                </c:pt>
                <c:pt idx="169632">
                  <c:v>120653</c:v>
                </c:pt>
                <c:pt idx="169633">
                  <c:v>120653</c:v>
                </c:pt>
                <c:pt idx="169634">
                  <c:v>120653</c:v>
                </c:pt>
                <c:pt idx="169635">
                  <c:v>120653</c:v>
                </c:pt>
                <c:pt idx="169636">
                  <c:v>120653</c:v>
                </c:pt>
                <c:pt idx="169637">
                  <c:v>120653</c:v>
                </c:pt>
                <c:pt idx="169638">
                  <c:v>120653</c:v>
                </c:pt>
                <c:pt idx="169639">
                  <c:v>120653</c:v>
                </c:pt>
                <c:pt idx="169640">
                  <c:v>120653</c:v>
                </c:pt>
                <c:pt idx="169641">
                  <c:v>120653</c:v>
                </c:pt>
                <c:pt idx="169642">
                  <c:v>120653</c:v>
                </c:pt>
                <c:pt idx="169643">
                  <c:v>120653</c:v>
                </c:pt>
                <c:pt idx="169644">
                  <c:v>120653</c:v>
                </c:pt>
                <c:pt idx="169645">
                  <c:v>120653</c:v>
                </c:pt>
                <c:pt idx="169646">
                  <c:v>120653</c:v>
                </c:pt>
                <c:pt idx="169647">
                  <c:v>120653</c:v>
                </c:pt>
                <c:pt idx="169648">
                  <c:v>120653</c:v>
                </c:pt>
                <c:pt idx="169649">
                  <c:v>120653</c:v>
                </c:pt>
                <c:pt idx="169650">
                  <c:v>120653</c:v>
                </c:pt>
                <c:pt idx="169651">
                  <c:v>120653</c:v>
                </c:pt>
                <c:pt idx="169652">
                  <c:v>120653</c:v>
                </c:pt>
                <c:pt idx="169653">
                  <c:v>120653</c:v>
                </c:pt>
                <c:pt idx="169654">
                  <c:v>120653</c:v>
                </c:pt>
                <c:pt idx="169655">
                  <c:v>120653</c:v>
                </c:pt>
                <c:pt idx="169656">
                  <c:v>120653</c:v>
                </c:pt>
                <c:pt idx="169657">
                  <c:v>120653</c:v>
                </c:pt>
                <c:pt idx="169658">
                  <c:v>120653</c:v>
                </c:pt>
                <c:pt idx="169659">
                  <c:v>120653</c:v>
                </c:pt>
                <c:pt idx="169660">
                  <c:v>120653</c:v>
                </c:pt>
                <c:pt idx="169661">
                  <c:v>120653</c:v>
                </c:pt>
                <c:pt idx="169662">
                  <c:v>120653</c:v>
                </c:pt>
                <c:pt idx="169663">
                  <c:v>120653</c:v>
                </c:pt>
                <c:pt idx="169664">
                  <c:v>120653</c:v>
                </c:pt>
                <c:pt idx="169665">
                  <c:v>120653</c:v>
                </c:pt>
                <c:pt idx="169666">
                  <c:v>120653</c:v>
                </c:pt>
                <c:pt idx="169667">
                  <c:v>120653</c:v>
                </c:pt>
                <c:pt idx="169668">
                  <c:v>120653</c:v>
                </c:pt>
                <c:pt idx="169669">
                  <c:v>120653</c:v>
                </c:pt>
                <c:pt idx="169670">
                  <c:v>120653</c:v>
                </c:pt>
                <c:pt idx="169671">
                  <c:v>120653</c:v>
                </c:pt>
                <c:pt idx="169672">
                  <c:v>120653</c:v>
                </c:pt>
                <c:pt idx="169673">
                  <c:v>120653</c:v>
                </c:pt>
                <c:pt idx="169674">
                  <c:v>120653</c:v>
                </c:pt>
                <c:pt idx="169675">
                  <c:v>120653</c:v>
                </c:pt>
                <c:pt idx="169676">
                  <c:v>120653</c:v>
                </c:pt>
                <c:pt idx="169677">
                  <c:v>120653</c:v>
                </c:pt>
                <c:pt idx="169678">
                  <c:v>120653</c:v>
                </c:pt>
                <c:pt idx="169679">
                  <c:v>120653</c:v>
                </c:pt>
                <c:pt idx="169680">
                  <c:v>120653</c:v>
                </c:pt>
                <c:pt idx="169681">
                  <c:v>120653</c:v>
                </c:pt>
                <c:pt idx="169682">
                  <c:v>120653</c:v>
                </c:pt>
                <c:pt idx="169683">
                  <c:v>120653</c:v>
                </c:pt>
                <c:pt idx="169684">
                  <c:v>120653</c:v>
                </c:pt>
                <c:pt idx="169685">
                  <c:v>120653</c:v>
                </c:pt>
                <c:pt idx="169686">
                  <c:v>120653</c:v>
                </c:pt>
                <c:pt idx="169687">
                  <c:v>120653</c:v>
                </c:pt>
                <c:pt idx="169688">
                  <c:v>120653</c:v>
                </c:pt>
                <c:pt idx="169689">
                  <c:v>120653</c:v>
                </c:pt>
                <c:pt idx="169690">
                  <c:v>120653</c:v>
                </c:pt>
                <c:pt idx="169691">
                  <c:v>120653</c:v>
                </c:pt>
                <c:pt idx="169692">
                  <c:v>120653</c:v>
                </c:pt>
                <c:pt idx="169693">
                  <c:v>120653</c:v>
                </c:pt>
                <c:pt idx="169694">
                  <c:v>120653</c:v>
                </c:pt>
                <c:pt idx="169695">
                  <c:v>120653</c:v>
                </c:pt>
                <c:pt idx="169696">
                  <c:v>120653</c:v>
                </c:pt>
                <c:pt idx="169697">
                  <c:v>120653</c:v>
                </c:pt>
                <c:pt idx="169698">
                  <c:v>120653</c:v>
                </c:pt>
                <c:pt idx="169699">
                  <c:v>120653</c:v>
                </c:pt>
                <c:pt idx="169700">
                  <c:v>120653</c:v>
                </c:pt>
                <c:pt idx="169701">
                  <c:v>120653</c:v>
                </c:pt>
                <c:pt idx="169702">
                  <c:v>120653</c:v>
                </c:pt>
                <c:pt idx="169703">
                  <c:v>120653</c:v>
                </c:pt>
                <c:pt idx="169704">
                  <c:v>120653</c:v>
                </c:pt>
                <c:pt idx="169705">
                  <c:v>120653</c:v>
                </c:pt>
                <c:pt idx="169706">
                  <c:v>120653</c:v>
                </c:pt>
                <c:pt idx="169707">
                  <c:v>120653</c:v>
                </c:pt>
                <c:pt idx="169708">
                  <c:v>120653</c:v>
                </c:pt>
                <c:pt idx="169709">
                  <c:v>120653</c:v>
                </c:pt>
                <c:pt idx="169710">
                  <c:v>120653</c:v>
                </c:pt>
                <c:pt idx="169711">
                  <c:v>120653</c:v>
                </c:pt>
                <c:pt idx="169712">
                  <c:v>120653</c:v>
                </c:pt>
                <c:pt idx="169713">
                  <c:v>120653</c:v>
                </c:pt>
                <c:pt idx="169714">
                  <c:v>120653</c:v>
                </c:pt>
                <c:pt idx="169715">
                  <c:v>120653</c:v>
                </c:pt>
                <c:pt idx="169716">
                  <c:v>120653</c:v>
                </c:pt>
                <c:pt idx="169717">
                  <c:v>120653</c:v>
                </c:pt>
                <c:pt idx="169718">
                  <c:v>120653</c:v>
                </c:pt>
                <c:pt idx="169719">
                  <c:v>120653</c:v>
                </c:pt>
                <c:pt idx="169720">
                  <c:v>120653</c:v>
                </c:pt>
                <c:pt idx="169721">
                  <c:v>120653</c:v>
                </c:pt>
                <c:pt idx="169722">
                  <c:v>120653</c:v>
                </c:pt>
                <c:pt idx="169723">
                  <c:v>120653</c:v>
                </c:pt>
                <c:pt idx="169724">
                  <c:v>120653</c:v>
                </c:pt>
                <c:pt idx="169725">
                  <c:v>120653</c:v>
                </c:pt>
                <c:pt idx="169726">
                  <c:v>120653</c:v>
                </c:pt>
                <c:pt idx="169727">
                  <c:v>120653</c:v>
                </c:pt>
                <c:pt idx="169728">
                  <c:v>120653</c:v>
                </c:pt>
                <c:pt idx="169729">
                  <c:v>120653</c:v>
                </c:pt>
                <c:pt idx="169730">
                  <c:v>120653</c:v>
                </c:pt>
                <c:pt idx="169731">
                  <c:v>120653</c:v>
                </c:pt>
                <c:pt idx="169732">
                  <c:v>120653</c:v>
                </c:pt>
                <c:pt idx="169733">
                  <c:v>120653</c:v>
                </c:pt>
                <c:pt idx="169734">
                  <c:v>120653</c:v>
                </c:pt>
                <c:pt idx="169735">
                  <c:v>120653</c:v>
                </c:pt>
                <c:pt idx="169736">
                  <c:v>120653</c:v>
                </c:pt>
                <c:pt idx="169737">
                  <c:v>120653</c:v>
                </c:pt>
                <c:pt idx="169738">
                  <c:v>120653</c:v>
                </c:pt>
                <c:pt idx="169739">
                  <c:v>120653</c:v>
                </c:pt>
                <c:pt idx="169740">
                  <c:v>120653</c:v>
                </c:pt>
                <c:pt idx="169741">
                  <c:v>120653</c:v>
                </c:pt>
                <c:pt idx="169742">
                  <c:v>120653</c:v>
                </c:pt>
                <c:pt idx="169743">
                  <c:v>120653</c:v>
                </c:pt>
                <c:pt idx="169744">
                  <c:v>120653</c:v>
                </c:pt>
                <c:pt idx="169745">
                  <c:v>120653</c:v>
                </c:pt>
                <c:pt idx="169746">
                  <c:v>120653</c:v>
                </c:pt>
                <c:pt idx="169747">
                  <c:v>120653</c:v>
                </c:pt>
                <c:pt idx="169748">
                  <c:v>120653</c:v>
                </c:pt>
                <c:pt idx="169749">
                  <c:v>120653</c:v>
                </c:pt>
                <c:pt idx="169750">
                  <c:v>120653</c:v>
                </c:pt>
                <c:pt idx="169751">
                  <c:v>120653</c:v>
                </c:pt>
                <c:pt idx="169752">
                  <c:v>120653</c:v>
                </c:pt>
                <c:pt idx="169753">
                  <c:v>120653</c:v>
                </c:pt>
                <c:pt idx="169754">
                  <c:v>120653</c:v>
                </c:pt>
                <c:pt idx="169755">
                  <c:v>120653</c:v>
                </c:pt>
                <c:pt idx="169756">
                  <c:v>120653</c:v>
                </c:pt>
                <c:pt idx="169757">
                  <c:v>120653</c:v>
                </c:pt>
                <c:pt idx="169758">
                  <c:v>120653</c:v>
                </c:pt>
                <c:pt idx="169759">
                  <c:v>120653</c:v>
                </c:pt>
                <c:pt idx="169760">
                  <c:v>120653</c:v>
                </c:pt>
                <c:pt idx="169761">
                  <c:v>120653</c:v>
                </c:pt>
                <c:pt idx="169762">
                  <c:v>120653</c:v>
                </c:pt>
                <c:pt idx="169763">
                  <c:v>120653</c:v>
                </c:pt>
                <c:pt idx="169764">
                  <c:v>120653</c:v>
                </c:pt>
                <c:pt idx="169765">
                  <c:v>120653</c:v>
                </c:pt>
                <c:pt idx="169766">
                  <c:v>120653</c:v>
                </c:pt>
                <c:pt idx="169767">
                  <c:v>120653</c:v>
                </c:pt>
                <c:pt idx="169768">
                  <c:v>120653</c:v>
                </c:pt>
                <c:pt idx="169769">
                  <c:v>120653</c:v>
                </c:pt>
                <c:pt idx="169770">
                  <c:v>120653</c:v>
                </c:pt>
                <c:pt idx="169771">
                  <c:v>120653</c:v>
                </c:pt>
                <c:pt idx="169772">
                  <c:v>120653</c:v>
                </c:pt>
                <c:pt idx="169773">
                  <c:v>120653</c:v>
                </c:pt>
                <c:pt idx="169774">
                  <c:v>120653</c:v>
                </c:pt>
                <c:pt idx="169775">
                  <c:v>120653</c:v>
                </c:pt>
                <c:pt idx="169776">
                  <c:v>120653</c:v>
                </c:pt>
                <c:pt idx="169777">
                  <c:v>120653</c:v>
                </c:pt>
                <c:pt idx="169778">
                  <c:v>120653</c:v>
                </c:pt>
                <c:pt idx="169779">
                  <c:v>120653</c:v>
                </c:pt>
                <c:pt idx="169780">
                  <c:v>120653</c:v>
                </c:pt>
                <c:pt idx="169781">
                  <c:v>120653</c:v>
                </c:pt>
                <c:pt idx="169782">
                  <c:v>120653</c:v>
                </c:pt>
                <c:pt idx="169783">
                  <c:v>120653</c:v>
                </c:pt>
                <c:pt idx="169784">
                  <c:v>120653</c:v>
                </c:pt>
                <c:pt idx="169785">
                  <c:v>120653</c:v>
                </c:pt>
                <c:pt idx="169786">
                  <c:v>120653</c:v>
                </c:pt>
                <c:pt idx="169787">
                  <c:v>120653</c:v>
                </c:pt>
                <c:pt idx="169788">
                  <c:v>120653</c:v>
                </c:pt>
                <c:pt idx="169789">
                  <c:v>120653</c:v>
                </c:pt>
                <c:pt idx="169790">
                  <c:v>120653</c:v>
                </c:pt>
                <c:pt idx="169791">
                  <c:v>120653</c:v>
                </c:pt>
                <c:pt idx="169792">
                  <c:v>120653</c:v>
                </c:pt>
                <c:pt idx="169793">
                  <c:v>120653</c:v>
                </c:pt>
                <c:pt idx="169794">
                  <c:v>120653</c:v>
                </c:pt>
                <c:pt idx="169795">
                  <c:v>120653</c:v>
                </c:pt>
                <c:pt idx="169796">
                  <c:v>120653</c:v>
                </c:pt>
                <c:pt idx="169797">
                  <c:v>120653</c:v>
                </c:pt>
                <c:pt idx="169798">
                  <c:v>120653</c:v>
                </c:pt>
                <c:pt idx="169799">
                  <c:v>120653</c:v>
                </c:pt>
                <c:pt idx="169800">
                  <c:v>120653</c:v>
                </c:pt>
                <c:pt idx="169801">
                  <c:v>120653</c:v>
                </c:pt>
                <c:pt idx="169802">
                  <c:v>120653</c:v>
                </c:pt>
                <c:pt idx="169803">
                  <c:v>120653</c:v>
                </c:pt>
                <c:pt idx="169804">
                  <c:v>120653</c:v>
                </c:pt>
                <c:pt idx="169805">
                  <c:v>120653</c:v>
                </c:pt>
                <c:pt idx="169806">
                  <c:v>120653</c:v>
                </c:pt>
                <c:pt idx="169807">
                  <c:v>120653</c:v>
                </c:pt>
                <c:pt idx="169808">
                  <c:v>120653</c:v>
                </c:pt>
                <c:pt idx="169809">
                  <c:v>120653</c:v>
                </c:pt>
                <c:pt idx="169810">
                  <c:v>120653</c:v>
                </c:pt>
                <c:pt idx="169811">
                  <c:v>120653</c:v>
                </c:pt>
                <c:pt idx="169812">
                  <c:v>120653</c:v>
                </c:pt>
                <c:pt idx="169813">
                  <c:v>120653</c:v>
                </c:pt>
                <c:pt idx="169814">
                  <c:v>120653</c:v>
                </c:pt>
                <c:pt idx="169815">
                  <c:v>120653</c:v>
                </c:pt>
                <c:pt idx="169816">
                  <c:v>120653</c:v>
                </c:pt>
                <c:pt idx="169817">
                  <c:v>120653</c:v>
                </c:pt>
                <c:pt idx="169818">
                  <c:v>120653</c:v>
                </c:pt>
                <c:pt idx="169819">
                  <c:v>120653</c:v>
                </c:pt>
                <c:pt idx="169820">
                  <c:v>120653</c:v>
                </c:pt>
                <c:pt idx="169821">
                  <c:v>120653</c:v>
                </c:pt>
                <c:pt idx="169822">
                  <c:v>120653</c:v>
                </c:pt>
                <c:pt idx="169823">
                  <c:v>120653</c:v>
                </c:pt>
                <c:pt idx="169824">
                  <c:v>120653</c:v>
                </c:pt>
                <c:pt idx="169825">
                  <c:v>120653</c:v>
                </c:pt>
                <c:pt idx="169826">
                  <c:v>120653</c:v>
                </c:pt>
                <c:pt idx="169827">
                  <c:v>120653</c:v>
                </c:pt>
                <c:pt idx="169828">
                  <c:v>120653</c:v>
                </c:pt>
                <c:pt idx="169829">
                  <c:v>120653</c:v>
                </c:pt>
                <c:pt idx="169830">
                  <c:v>120653</c:v>
                </c:pt>
                <c:pt idx="169831">
                  <c:v>120653</c:v>
                </c:pt>
                <c:pt idx="169832">
                  <c:v>120653</c:v>
                </c:pt>
                <c:pt idx="169833">
                  <c:v>120653</c:v>
                </c:pt>
                <c:pt idx="169834">
                  <c:v>120653</c:v>
                </c:pt>
                <c:pt idx="169835">
                  <c:v>120653</c:v>
                </c:pt>
                <c:pt idx="169836">
                  <c:v>120653</c:v>
                </c:pt>
                <c:pt idx="169837">
                  <c:v>120653</c:v>
                </c:pt>
                <c:pt idx="169838">
                  <c:v>120653</c:v>
                </c:pt>
                <c:pt idx="169839">
                  <c:v>120653</c:v>
                </c:pt>
                <c:pt idx="169840">
                  <c:v>120653</c:v>
                </c:pt>
                <c:pt idx="169841">
                  <c:v>120653</c:v>
                </c:pt>
                <c:pt idx="169842">
                  <c:v>120653</c:v>
                </c:pt>
                <c:pt idx="169843">
                  <c:v>120653</c:v>
                </c:pt>
                <c:pt idx="169844">
                  <c:v>120653</c:v>
                </c:pt>
                <c:pt idx="169845">
                  <c:v>120653</c:v>
                </c:pt>
                <c:pt idx="169846">
                  <c:v>120653</c:v>
                </c:pt>
                <c:pt idx="169847">
                  <c:v>120653</c:v>
                </c:pt>
                <c:pt idx="169848">
                  <c:v>120653</c:v>
                </c:pt>
                <c:pt idx="169849">
                  <c:v>120653</c:v>
                </c:pt>
                <c:pt idx="169850">
                  <c:v>120653</c:v>
                </c:pt>
                <c:pt idx="169851">
                  <c:v>120653</c:v>
                </c:pt>
                <c:pt idx="169852">
                  <c:v>120653</c:v>
                </c:pt>
                <c:pt idx="169853">
                  <c:v>120653</c:v>
                </c:pt>
                <c:pt idx="169854">
                  <c:v>120653</c:v>
                </c:pt>
                <c:pt idx="169855">
                  <c:v>120653</c:v>
                </c:pt>
                <c:pt idx="169856">
                  <c:v>120653</c:v>
                </c:pt>
                <c:pt idx="169857">
                  <c:v>120653</c:v>
                </c:pt>
                <c:pt idx="169858">
                  <c:v>120653</c:v>
                </c:pt>
                <c:pt idx="169859">
                  <c:v>120653</c:v>
                </c:pt>
                <c:pt idx="169860">
                  <c:v>120653</c:v>
                </c:pt>
                <c:pt idx="169861">
                  <c:v>120653</c:v>
                </c:pt>
                <c:pt idx="169862">
                  <c:v>120653</c:v>
                </c:pt>
                <c:pt idx="169863">
                  <c:v>120653</c:v>
                </c:pt>
                <c:pt idx="169864">
                  <c:v>120653</c:v>
                </c:pt>
                <c:pt idx="169865">
                  <c:v>120653</c:v>
                </c:pt>
                <c:pt idx="169866">
                  <c:v>120653</c:v>
                </c:pt>
                <c:pt idx="169867">
                  <c:v>120653</c:v>
                </c:pt>
                <c:pt idx="169868">
                  <c:v>120653</c:v>
                </c:pt>
                <c:pt idx="169869">
                  <c:v>120653</c:v>
                </c:pt>
                <c:pt idx="169870">
                  <c:v>120653</c:v>
                </c:pt>
                <c:pt idx="169871">
                  <c:v>120653</c:v>
                </c:pt>
                <c:pt idx="169872">
                  <c:v>120653</c:v>
                </c:pt>
                <c:pt idx="169873">
                  <c:v>120653</c:v>
                </c:pt>
                <c:pt idx="169874">
                  <c:v>120653</c:v>
                </c:pt>
                <c:pt idx="169875">
                  <c:v>120653</c:v>
                </c:pt>
                <c:pt idx="169876">
                  <c:v>120653</c:v>
                </c:pt>
                <c:pt idx="169877">
                  <c:v>120653</c:v>
                </c:pt>
                <c:pt idx="169878">
                  <c:v>120653</c:v>
                </c:pt>
                <c:pt idx="169879">
                  <c:v>120653</c:v>
                </c:pt>
                <c:pt idx="169880">
                  <c:v>120653</c:v>
                </c:pt>
                <c:pt idx="169881">
                  <c:v>120653</c:v>
                </c:pt>
                <c:pt idx="169882">
                  <c:v>120653</c:v>
                </c:pt>
                <c:pt idx="169883">
                  <c:v>120653</c:v>
                </c:pt>
                <c:pt idx="169884">
                  <c:v>120653</c:v>
                </c:pt>
                <c:pt idx="169885">
                  <c:v>120653</c:v>
                </c:pt>
                <c:pt idx="169886">
                  <c:v>120653</c:v>
                </c:pt>
                <c:pt idx="169887">
                  <c:v>120653</c:v>
                </c:pt>
                <c:pt idx="169888">
                  <c:v>120653</c:v>
                </c:pt>
                <c:pt idx="169889">
                  <c:v>120653</c:v>
                </c:pt>
                <c:pt idx="169890">
                  <c:v>120653</c:v>
                </c:pt>
                <c:pt idx="169891">
                  <c:v>120653</c:v>
                </c:pt>
                <c:pt idx="169892">
                  <c:v>120653</c:v>
                </c:pt>
                <c:pt idx="169893">
                  <c:v>120653</c:v>
                </c:pt>
                <c:pt idx="169894">
                  <c:v>120653</c:v>
                </c:pt>
                <c:pt idx="169895">
                  <c:v>120653</c:v>
                </c:pt>
                <c:pt idx="169896">
                  <c:v>120653</c:v>
                </c:pt>
                <c:pt idx="169897">
                  <c:v>120653</c:v>
                </c:pt>
                <c:pt idx="169898">
                  <c:v>120653</c:v>
                </c:pt>
                <c:pt idx="169899">
                  <c:v>120653</c:v>
                </c:pt>
                <c:pt idx="169900">
                  <c:v>120653</c:v>
                </c:pt>
                <c:pt idx="169901">
                  <c:v>120653</c:v>
                </c:pt>
                <c:pt idx="169902">
                  <c:v>120653</c:v>
                </c:pt>
                <c:pt idx="169903">
                  <c:v>120653</c:v>
                </c:pt>
                <c:pt idx="169904">
                  <c:v>120653</c:v>
                </c:pt>
                <c:pt idx="169905">
                  <c:v>120653</c:v>
                </c:pt>
                <c:pt idx="169906">
                  <c:v>120653</c:v>
                </c:pt>
                <c:pt idx="169907">
                  <c:v>120653</c:v>
                </c:pt>
                <c:pt idx="169908">
                  <c:v>120653</c:v>
                </c:pt>
                <c:pt idx="169909">
                  <c:v>120653</c:v>
                </c:pt>
                <c:pt idx="169910">
                  <c:v>120653</c:v>
                </c:pt>
                <c:pt idx="169911">
                  <c:v>120653</c:v>
                </c:pt>
                <c:pt idx="169912">
                  <c:v>120653</c:v>
                </c:pt>
                <c:pt idx="169913">
                  <c:v>120653</c:v>
                </c:pt>
                <c:pt idx="169914">
                  <c:v>120653</c:v>
                </c:pt>
                <c:pt idx="169915">
                  <c:v>120653</c:v>
                </c:pt>
                <c:pt idx="169916">
                  <c:v>120653</c:v>
                </c:pt>
                <c:pt idx="169917">
                  <c:v>120653</c:v>
                </c:pt>
                <c:pt idx="169918">
                  <c:v>120653</c:v>
                </c:pt>
                <c:pt idx="169919">
                  <c:v>120653</c:v>
                </c:pt>
                <c:pt idx="169920">
                  <c:v>120653</c:v>
                </c:pt>
                <c:pt idx="169921">
                  <c:v>120653</c:v>
                </c:pt>
                <c:pt idx="169922">
                  <c:v>120653</c:v>
                </c:pt>
                <c:pt idx="169923">
                  <c:v>120653</c:v>
                </c:pt>
                <c:pt idx="169924">
                  <c:v>120653</c:v>
                </c:pt>
                <c:pt idx="169925">
                  <c:v>120653</c:v>
                </c:pt>
                <c:pt idx="169926">
                  <c:v>120653</c:v>
                </c:pt>
                <c:pt idx="169927">
                  <c:v>120653</c:v>
                </c:pt>
                <c:pt idx="169928">
                  <c:v>120653</c:v>
                </c:pt>
                <c:pt idx="169929">
                  <c:v>120653</c:v>
                </c:pt>
                <c:pt idx="169930">
                  <c:v>120653</c:v>
                </c:pt>
                <c:pt idx="169931">
                  <c:v>120653</c:v>
                </c:pt>
                <c:pt idx="169932">
                  <c:v>120653</c:v>
                </c:pt>
                <c:pt idx="169933">
                  <c:v>120653</c:v>
                </c:pt>
                <c:pt idx="169934">
                  <c:v>120653</c:v>
                </c:pt>
                <c:pt idx="169935">
                  <c:v>120653</c:v>
                </c:pt>
                <c:pt idx="169936">
                  <c:v>120653</c:v>
                </c:pt>
                <c:pt idx="169937">
                  <c:v>120653</c:v>
                </c:pt>
                <c:pt idx="169938">
                  <c:v>120653</c:v>
                </c:pt>
                <c:pt idx="169939">
                  <c:v>120653</c:v>
                </c:pt>
                <c:pt idx="169940">
                  <c:v>120653</c:v>
                </c:pt>
                <c:pt idx="169941">
                  <c:v>120653</c:v>
                </c:pt>
                <c:pt idx="169942">
                  <c:v>120653</c:v>
                </c:pt>
                <c:pt idx="169943">
                  <c:v>120653</c:v>
                </c:pt>
                <c:pt idx="169944">
                  <c:v>120653</c:v>
                </c:pt>
                <c:pt idx="169945">
                  <c:v>120653</c:v>
                </c:pt>
                <c:pt idx="169946">
                  <c:v>120653</c:v>
                </c:pt>
                <c:pt idx="169947">
                  <c:v>120653</c:v>
                </c:pt>
                <c:pt idx="169948">
                  <c:v>120653</c:v>
                </c:pt>
                <c:pt idx="169949">
                  <c:v>120653</c:v>
                </c:pt>
                <c:pt idx="169950">
                  <c:v>120653</c:v>
                </c:pt>
                <c:pt idx="169951">
                  <c:v>120653</c:v>
                </c:pt>
                <c:pt idx="169952">
                  <c:v>120653</c:v>
                </c:pt>
                <c:pt idx="169953">
                  <c:v>120653</c:v>
                </c:pt>
                <c:pt idx="169954">
                  <c:v>120653</c:v>
                </c:pt>
                <c:pt idx="169955">
                  <c:v>120653</c:v>
                </c:pt>
                <c:pt idx="169956">
                  <c:v>120653</c:v>
                </c:pt>
                <c:pt idx="169957">
                  <c:v>120653</c:v>
                </c:pt>
                <c:pt idx="169958">
                  <c:v>120653</c:v>
                </c:pt>
                <c:pt idx="169959">
                  <c:v>120653</c:v>
                </c:pt>
                <c:pt idx="169960">
                  <c:v>120653</c:v>
                </c:pt>
                <c:pt idx="169961">
                  <c:v>120653</c:v>
                </c:pt>
                <c:pt idx="169962">
                  <c:v>120653</c:v>
                </c:pt>
                <c:pt idx="169963">
                  <c:v>120653</c:v>
                </c:pt>
                <c:pt idx="169964">
                  <c:v>120653</c:v>
                </c:pt>
                <c:pt idx="169965">
                  <c:v>120653</c:v>
                </c:pt>
                <c:pt idx="169966">
                  <c:v>120653</c:v>
                </c:pt>
                <c:pt idx="169967">
                  <c:v>120653</c:v>
                </c:pt>
                <c:pt idx="169968">
                  <c:v>120653</c:v>
                </c:pt>
                <c:pt idx="169969">
                  <c:v>120653</c:v>
                </c:pt>
                <c:pt idx="169970">
                  <c:v>120653</c:v>
                </c:pt>
                <c:pt idx="169971">
                  <c:v>120653</c:v>
                </c:pt>
                <c:pt idx="169972">
                  <c:v>120653</c:v>
                </c:pt>
                <c:pt idx="169973">
                  <c:v>120653</c:v>
                </c:pt>
                <c:pt idx="169974">
                  <c:v>120653</c:v>
                </c:pt>
                <c:pt idx="169975">
                  <c:v>120653</c:v>
                </c:pt>
                <c:pt idx="169976">
                  <c:v>120653</c:v>
                </c:pt>
                <c:pt idx="169977">
                  <c:v>120653</c:v>
                </c:pt>
                <c:pt idx="169978">
                  <c:v>120653</c:v>
                </c:pt>
                <c:pt idx="169979">
                  <c:v>120653</c:v>
                </c:pt>
                <c:pt idx="169980">
                  <c:v>120653</c:v>
                </c:pt>
                <c:pt idx="169981">
                  <c:v>120653</c:v>
                </c:pt>
                <c:pt idx="169982">
                  <c:v>120653</c:v>
                </c:pt>
                <c:pt idx="169983">
                  <c:v>120653</c:v>
                </c:pt>
                <c:pt idx="169984">
                  <c:v>120653</c:v>
                </c:pt>
                <c:pt idx="169985">
                  <c:v>120653</c:v>
                </c:pt>
                <c:pt idx="169986">
                  <c:v>120653</c:v>
                </c:pt>
                <c:pt idx="169987">
                  <c:v>120653</c:v>
                </c:pt>
                <c:pt idx="169988">
                  <c:v>120653</c:v>
                </c:pt>
                <c:pt idx="169989">
                  <c:v>120653</c:v>
                </c:pt>
                <c:pt idx="169990">
                  <c:v>120653</c:v>
                </c:pt>
                <c:pt idx="169991">
                  <c:v>120653</c:v>
                </c:pt>
                <c:pt idx="169992">
                  <c:v>120653</c:v>
                </c:pt>
                <c:pt idx="169993">
                  <c:v>120653</c:v>
                </c:pt>
                <c:pt idx="169994">
                  <c:v>120653</c:v>
                </c:pt>
                <c:pt idx="169995">
                  <c:v>120653</c:v>
                </c:pt>
                <c:pt idx="169996">
                  <c:v>120653</c:v>
                </c:pt>
                <c:pt idx="169997">
                  <c:v>120653</c:v>
                </c:pt>
                <c:pt idx="169998">
                  <c:v>120653</c:v>
                </c:pt>
                <c:pt idx="169999">
                  <c:v>120653</c:v>
                </c:pt>
                <c:pt idx="170000">
                  <c:v>120653</c:v>
                </c:pt>
                <c:pt idx="170001">
                  <c:v>120653</c:v>
                </c:pt>
                <c:pt idx="170002">
                  <c:v>120653</c:v>
                </c:pt>
                <c:pt idx="170003">
                  <c:v>120653</c:v>
                </c:pt>
                <c:pt idx="170004">
                  <c:v>120653</c:v>
                </c:pt>
                <c:pt idx="170005">
                  <c:v>120653</c:v>
                </c:pt>
                <c:pt idx="170006">
                  <c:v>120653</c:v>
                </c:pt>
                <c:pt idx="170007">
                  <c:v>120653</c:v>
                </c:pt>
                <c:pt idx="170008">
                  <c:v>120653</c:v>
                </c:pt>
                <c:pt idx="170009">
                  <c:v>120653</c:v>
                </c:pt>
                <c:pt idx="170010">
                  <c:v>120653</c:v>
                </c:pt>
                <c:pt idx="170011">
                  <c:v>120653</c:v>
                </c:pt>
                <c:pt idx="170012">
                  <c:v>120653</c:v>
                </c:pt>
                <c:pt idx="170013">
                  <c:v>120653</c:v>
                </c:pt>
                <c:pt idx="170014">
                  <c:v>120653</c:v>
                </c:pt>
                <c:pt idx="170015">
                  <c:v>120653</c:v>
                </c:pt>
                <c:pt idx="170016">
                  <c:v>120653</c:v>
                </c:pt>
                <c:pt idx="170017">
                  <c:v>120653</c:v>
                </c:pt>
                <c:pt idx="170018">
                  <c:v>120653</c:v>
                </c:pt>
                <c:pt idx="170019">
                  <c:v>120653</c:v>
                </c:pt>
                <c:pt idx="170020">
                  <c:v>120653</c:v>
                </c:pt>
                <c:pt idx="170021">
                  <c:v>120653</c:v>
                </c:pt>
                <c:pt idx="170022">
                  <c:v>120653</c:v>
                </c:pt>
                <c:pt idx="170023">
                  <c:v>120653</c:v>
                </c:pt>
                <c:pt idx="170024">
                  <c:v>120653</c:v>
                </c:pt>
                <c:pt idx="170025">
                  <c:v>120653</c:v>
                </c:pt>
                <c:pt idx="170026">
                  <c:v>120653</c:v>
                </c:pt>
                <c:pt idx="170027">
                  <c:v>120653</c:v>
                </c:pt>
                <c:pt idx="170028">
                  <c:v>120653</c:v>
                </c:pt>
                <c:pt idx="170029">
                  <c:v>120653</c:v>
                </c:pt>
                <c:pt idx="170030">
                  <c:v>120653</c:v>
                </c:pt>
                <c:pt idx="170031">
                  <c:v>120653</c:v>
                </c:pt>
                <c:pt idx="170032">
                  <c:v>120653</c:v>
                </c:pt>
                <c:pt idx="170033">
                  <c:v>120653</c:v>
                </c:pt>
                <c:pt idx="170034">
                  <c:v>120653</c:v>
                </c:pt>
                <c:pt idx="170035">
                  <c:v>120653</c:v>
                </c:pt>
                <c:pt idx="170036">
                  <c:v>120653</c:v>
                </c:pt>
                <c:pt idx="170037">
                  <c:v>120653</c:v>
                </c:pt>
                <c:pt idx="170038">
                  <c:v>120653</c:v>
                </c:pt>
                <c:pt idx="170039">
                  <c:v>120653</c:v>
                </c:pt>
                <c:pt idx="170040">
                  <c:v>120653</c:v>
                </c:pt>
                <c:pt idx="170041">
                  <c:v>120653</c:v>
                </c:pt>
                <c:pt idx="170042">
                  <c:v>120653</c:v>
                </c:pt>
                <c:pt idx="170043">
                  <c:v>120653</c:v>
                </c:pt>
                <c:pt idx="170044">
                  <c:v>120653</c:v>
                </c:pt>
                <c:pt idx="170045">
                  <c:v>120653</c:v>
                </c:pt>
                <c:pt idx="170046">
                  <c:v>120653</c:v>
                </c:pt>
                <c:pt idx="170047">
                  <c:v>120653</c:v>
                </c:pt>
                <c:pt idx="170048">
                  <c:v>120653</c:v>
                </c:pt>
                <c:pt idx="170049">
                  <c:v>120653</c:v>
                </c:pt>
                <c:pt idx="170050">
                  <c:v>120653</c:v>
                </c:pt>
                <c:pt idx="170051">
                  <c:v>120653</c:v>
                </c:pt>
                <c:pt idx="170052">
                  <c:v>120653</c:v>
                </c:pt>
                <c:pt idx="170053">
                  <c:v>120653</c:v>
                </c:pt>
                <c:pt idx="170054">
                  <c:v>120653</c:v>
                </c:pt>
                <c:pt idx="170055">
                  <c:v>120653</c:v>
                </c:pt>
                <c:pt idx="170056">
                  <c:v>120653</c:v>
                </c:pt>
                <c:pt idx="170057">
                  <c:v>120653</c:v>
                </c:pt>
                <c:pt idx="170058">
                  <c:v>120653</c:v>
                </c:pt>
                <c:pt idx="170059">
                  <c:v>120653</c:v>
                </c:pt>
                <c:pt idx="170060">
                  <c:v>120653</c:v>
                </c:pt>
                <c:pt idx="170061">
                  <c:v>120653</c:v>
                </c:pt>
                <c:pt idx="170062">
                  <c:v>120653</c:v>
                </c:pt>
                <c:pt idx="170063">
                  <c:v>120653</c:v>
                </c:pt>
                <c:pt idx="170064">
                  <c:v>120653</c:v>
                </c:pt>
                <c:pt idx="170065">
                  <c:v>120653</c:v>
                </c:pt>
                <c:pt idx="170066">
                  <c:v>120653</c:v>
                </c:pt>
                <c:pt idx="170067">
                  <c:v>120653</c:v>
                </c:pt>
                <c:pt idx="170068">
                  <c:v>120653</c:v>
                </c:pt>
                <c:pt idx="170069">
                  <c:v>120653</c:v>
                </c:pt>
                <c:pt idx="170070">
                  <c:v>120653</c:v>
                </c:pt>
                <c:pt idx="170071">
                  <c:v>120653</c:v>
                </c:pt>
                <c:pt idx="170072">
                  <c:v>120653</c:v>
                </c:pt>
                <c:pt idx="170073">
                  <c:v>120653</c:v>
                </c:pt>
                <c:pt idx="170074">
                  <c:v>120653</c:v>
                </c:pt>
                <c:pt idx="170075">
                  <c:v>120653</c:v>
                </c:pt>
                <c:pt idx="170076">
                  <c:v>120653</c:v>
                </c:pt>
                <c:pt idx="170077">
                  <c:v>120653</c:v>
                </c:pt>
                <c:pt idx="170078">
                  <c:v>120653</c:v>
                </c:pt>
                <c:pt idx="170079">
                  <c:v>120653</c:v>
                </c:pt>
                <c:pt idx="170080">
                  <c:v>120653</c:v>
                </c:pt>
                <c:pt idx="170081">
                  <c:v>120653</c:v>
                </c:pt>
                <c:pt idx="170082">
                  <c:v>120653</c:v>
                </c:pt>
                <c:pt idx="170083">
                  <c:v>120653</c:v>
                </c:pt>
                <c:pt idx="170084">
                  <c:v>120653</c:v>
                </c:pt>
                <c:pt idx="170085">
                  <c:v>120653</c:v>
                </c:pt>
                <c:pt idx="170086">
                  <c:v>120653</c:v>
                </c:pt>
                <c:pt idx="170087">
                  <c:v>120653</c:v>
                </c:pt>
                <c:pt idx="170088">
                  <c:v>120653</c:v>
                </c:pt>
                <c:pt idx="170089">
                  <c:v>120653</c:v>
                </c:pt>
                <c:pt idx="170090">
                  <c:v>120653</c:v>
                </c:pt>
                <c:pt idx="170091">
                  <c:v>120653</c:v>
                </c:pt>
                <c:pt idx="170092">
                  <c:v>120653</c:v>
                </c:pt>
                <c:pt idx="170093">
                  <c:v>120653</c:v>
                </c:pt>
                <c:pt idx="170094">
                  <c:v>120653</c:v>
                </c:pt>
                <c:pt idx="170095">
                  <c:v>120653</c:v>
                </c:pt>
                <c:pt idx="170096">
                  <c:v>120653</c:v>
                </c:pt>
                <c:pt idx="170097">
                  <c:v>120653</c:v>
                </c:pt>
                <c:pt idx="170098">
                  <c:v>120653</c:v>
                </c:pt>
                <c:pt idx="170099">
                  <c:v>120653</c:v>
                </c:pt>
                <c:pt idx="170100">
                  <c:v>120653</c:v>
                </c:pt>
                <c:pt idx="170101">
                  <c:v>120653</c:v>
                </c:pt>
                <c:pt idx="170102">
                  <c:v>120653</c:v>
                </c:pt>
                <c:pt idx="170103">
                  <c:v>120653</c:v>
                </c:pt>
                <c:pt idx="170104">
                  <c:v>120653</c:v>
                </c:pt>
                <c:pt idx="170105">
                  <c:v>120653</c:v>
                </c:pt>
                <c:pt idx="170106">
                  <c:v>120653</c:v>
                </c:pt>
                <c:pt idx="170107">
                  <c:v>120653</c:v>
                </c:pt>
                <c:pt idx="170108">
                  <c:v>120653</c:v>
                </c:pt>
                <c:pt idx="170109">
                  <c:v>120653</c:v>
                </c:pt>
                <c:pt idx="170110">
                  <c:v>120653</c:v>
                </c:pt>
                <c:pt idx="170111">
                  <c:v>120653</c:v>
                </c:pt>
                <c:pt idx="170112">
                  <c:v>120653</c:v>
                </c:pt>
                <c:pt idx="170113">
                  <c:v>120653</c:v>
                </c:pt>
                <c:pt idx="170114">
                  <c:v>120653</c:v>
                </c:pt>
                <c:pt idx="170115">
                  <c:v>120653</c:v>
                </c:pt>
                <c:pt idx="170116">
                  <c:v>120653</c:v>
                </c:pt>
                <c:pt idx="170117">
                  <c:v>120653</c:v>
                </c:pt>
                <c:pt idx="170118">
                  <c:v>120653</c:v>
                </c:pt>
                <c:pt idx="170119">
                  <c:v>120653</c:v>
                </c:pt>
                <c:pt idx="170120">
                  <c:v>120653</c:v>
                </c:pt>
                <c:pt idx="170121">
                  <c:v>120653</c:v>
                </c:pt>
                <c:pt idx="170122">
                  <c:v>120653</c:v>
                </c:pt>
                <c:pt idx="170123">
                  <c:v>120653</c:v>
                </c:pt>
                <c:pt idx="170124">
                  <c:v>120653</c:v>
                </c:pt>
                <c:pt idx="170125">
                  <c:v>120653</c:v>
                </c:pt>
                <c:pt idx="170126">
                  <c:v>120653</c:v>
                </c:pt>
                <c:pt idx="170127">
                  <c:v>120653</c:v>
                </c:pt>
                <c:pt idx="170128">
                  <c:v>120653</c:v>
                </c:pt>
                <c:pt idx="170129">
                  <c:v>120653</c:v>
                </c:pt>
                <c:pt idx="170130">
                  <c:v>120653</c:v>
                </c:pt>
                <c:pt idx="170131">
                  <c:v>120653</c:v>
                </c:pt>
                <c:pt idx="170132">
                  <c:v>120653</c:v>
                </c:pt>
                <c:pt idx="170133">
                  <c:v>120653</c:v>
                </c:pt>
                <c:pt idx="170134">
                  <c:v>120653</c:v>
                </c:pt>
                <c:pt idx="170135">
                  <c:v>120653</c:v>
                </c:pt>
                <c:pt idx="170136">
                  <c:v>120653</c:v>
                </c:pt>
                <c:pt idx="170137">
                  <c:v>120653</c:v>
                </c:pt>
                <c:pt idx="170138">
                  <c:v>120653</c:v>
                </c:pt>
                <c:pt idx="170139">
                  <c:v>120653</c:v>
                </c:pt>
                <c:pt idx="170140">
                  <c:v>120653</c:v>
                </c:pt>
                <c:pt idx="170141">
                  <c:v>120653</c:v>
                </c:pt>
                <c:pt idx="170142">
                  <c:v>120653</c:v>
                </c:pt>
                <c:pt idx="170143">
                  <c:v>120653</c:v>
                </c:pt>
                <c:pt idx="170144">
                  <c:v>120653</c:v>
                </c:pt>
                <c:pt idx="170145">
                  <c:v>120653</c:v>
                </c:pt>
                <c:pt idx="170146">
                  <c:v>120653</c:v>
                </c:pt>
                <c:pt idx="170147">
                  <c:v>120653</c:v>
                </c:pt>
                <c:pt idx="170148">
                  <c:v>120653</c:v>
                </c:pt>
                <c:pt idx="170149">
                  <c:v>120653</c:v>
                </c:pt>
                <c:pt idx="170150">
                  <c:v>120653</c:v>
                </c:pt>
                <c:pt idx="170151">
                  <c:v>120653</c:v>
                </c:pt>
                <c:pt idx="170152">
                  <c:v>120653</c:v>
                </c:pt>
                <c:pt idx="170153">
                  <c:v>120653</c:v>
                </c:pt>
                <c:pt idx="170154">
                  <c:v>120653</c:v>
                </c:pt>
                <c:pt idx="170155">
                  <c:v>120653</c:v>
                </c:pt>
                <c:pt idx="170156">
                  <c:v>120653</c:v>
                </c:pt>
                <c:pt idx="170157">
                  <c:v>120653</c:v>
                </c:pt>
                <c:pt idx="170158">
                  <c:v>120653</c:v>
                </c:pt>
                <c:pt idx="170159">
                  <c:v>120653</c:v>
                </c:pt>
                <c:pt idx="170160">
                  <c:v>120653</c:v>
                </c:pt>
                <c:pt idx="170161">
                  <c:v>120653</c:v>
                </c:pt>
                <c:pt idx="170162">
                  <c:v>120653</c:v>
                </c:pt>
                <c:pt idx="170163">
                  <c:v>120653</c:v>
                </c:pt>
                <c:pt idx="170164">
                  <c:v>120653</c:v>
                </c:pt>
                <c:pt idx="170165">
                  <c:v>120653</c:v>
                </c:pt>
                <c:pt idx="170166">
                  <c:v>120653</c:v>
                </c:pt>
                <c:pt idx="170167">
                  <c:v>120653</c:v>
                </c:pt>
                <c:pt idx="170168">
                  <c:v>120653</c:v>
                </c:pt>
                <c:pt idx="170169">
                  <c:v>120653</c:v>
                </c:pt>
                <c:pt idx="170170">
                  <c:v>120653</c:v>
                </c:pt>
                <c:pt idx="170171">
                  <c:v>120653</c:v>
                </c:pt>
                <c:pt idx="170172">
                  <c:v>120653</c:v>
                </c:pt>
                <c:pt idx="170173">
                  <c:v>120653</c:v>
                </c:pt>
                <c:pt idx="170174">
                  <c:v>120653</c:v>
                </c:pt>
                <c:pt idx="170175">
                  <c:v>120653</c:v>
                </c:pt>
                <c:pt idx="170176">
                  <c:v>120653</c:v>
                </c:pt>
                <c:pt idx="170177">
                  <c:v>120653</c:v>
                </c:pt>
                <c:pt idx="170178">
                  <c:v>120653</c:v>
                </c:pt>
                <c:pt idx="170179">
                  <c:v>120653</c:v>
                </c:pt>
                <c:pt idx="170180">
                  <c:v>120653</c:v>
                </c:pt>
                <c:pt idx="170181">
                  <c:v>120653</c:v>
                </c:pt>
                <c:pt idx="170182">
                  <c:v>120653</c:v>
                </c:pt>
                <c:pt idx="170183">
                  <c:v>120653</c:v>
                </c:pt>
                <c:pt idx="170184">
                  <c:v>120653</c:v>
                </c:pt>
                <c:pt idx="170185">
                  <c:v>120653</c:v>
                </c:pt>
                <c:pt idx="170186">
                  <c:v>120653</c:v>
                </c:pt>
                <c:pt idx="170187">
                  <c:v>120653</c:v>
                </c:pt>
                <c:pt idx="170188">
                  <c:v>120653</c:v>
                </c:pt>
                <c:pt idx="170189">
                  <c:v>120653</c:v>
                </c:pt>
                <c:pt idx="170190">
                  <c:v>120653</c:v>
                </c:pt>
                <c:pt idx="170191">
                  <c:v>120653</c:v>
                </c:pt>
                <c:pt idx="170192">
                  <c:v>120653</c:v>
                </c:pt>
                <c:pt idx="170193">
                  <c:v>120653</c:v>
                </c:pt>
                <c:pt idx="170194">
                  <c:v>120653</c:v>
                </c:pt>
                <c:pt idx="170195">
                  <c:v>120653</c:v>
                </c:pt>
                <c:pt idx="170196">
                  <c:v>120653</c:v>
                </c:pt>
                <c:pt idx="170197">
                  <c:v>120653</c:v>
                </c:pt>
                <c:pt idx="170198">
                  <c:v>120653</c:v>
                </c:pt>
                <c:pt idx="170199">
                  <c:v>120653</c:v>
                </c:pt>
                <c:pt idx="170200">
                  <c:v>120653</c:v>
                </c:pt>
                <c:pt idx="170201">
                  <c:v>120653</c:v>
                </c:pt>
                <c:pt idx="170202">
                  <c:v>120653</c:v>
                </c:pt>
                <c:pt idx="170203">
                  <c:v>120653</c:v>
                </c:pt>
                <c:pt idx="170204">
                  <c:v>120653</c:v>
                </c:pt>
                <c:pt idx="170205">
                  <c:v>120653</c:v>
                </c:pt>
                <c:pt idx="170206">
                  <c:v>120653</c:v>
                </c:pt>
                <c:pt idx="170207">
                  <c:v>120653</c:v>
                </c:pt>
                <c:pt idx="170208">
                  <c:v>120653</c:v>
                </c:pt>
                <c:pt idx="170209">
                  <c:v>120653</c:v>
                </c:pt>
                <c:pt idx="170210">
                  <c:v>120653</c:v>
                </c:pt>
                <c:pt idx="170211">
                  <c:v>120653</c:v>
                </c:pt>
                <c:pt idx="170212">
                  <c:v>120653</c:v>
                </c:pt>
                <c:pt idx="170213">
                  <c:v>120653</c:v>
                </c:pt>
                <c:pt idx="170214">
                  <c:v>120653</c:v>
                </c:pt>
                <c:pt idx="170215">
                  <c:v>120653</c:v>
                </c:pt>
                <c:pt idx="170216">
                  <c:v>120653</c:v>
                </c:pt>
                <c:pt idx="170217">
                  <c:v>120653</c:v>
                </c:pt>
                <c:pt idx="170218">
                  <c:v>120653</c:v>
                </c:pt>
                <c:pt idx="170219">
                  <c:v>120653</c:v>
                </c:pt>
                <c:pt idx="170220">
                  <c:v>120653</c:v>
                </c:pt>
                <c:pt idx="170221">
                  <c:v>120653</c:v>
                </c:pt>
                <c:pt idx="170222">
                  <c:v>120653</c:v>
                </c:pt>
                <c:pt idx="170223">
                  <c:v>120653</c:v>
                </c:pt>
                <c:pt idx="170224">
                  <c:v>120653</c:v>
                </c:pt>
                <c:pt idx="170225">
                  <c:v>120653</c:v>
                </c:pt>
                <c:pt idx="170226">
                  <c:v>120653</c:v>
                </c:pt>
                <c:pt idx="170227">
                  <c:v>120653</c:v>
                </c:pt>
                <c:pt idx="170228">
                  <c:v>120653</c:v>
                </c:pt>
                <c:pt idx="170229">
                  <c:v>120653</c:v>
                </c:pt>
                <c:pt idx="170230">
                  <c:v>120653</c:v>
                </c:pt>
                <c:pt idx="170231">
                  <c:v>120653</c:v>
                </c:pt>
                <c:pt idx="170232">
                  <c:v>120653</c:v>
                </c:pt>
                <c:pt idx="170233">
                  <c:v>120653</c:v>
                </c:pt>
                <c:pt idx="170234">
                  <c:v>120653</c:v>
                </c:pt>
                <c:pt idx="170235">
                  <c:v>120653</c:v>
                </c:pt>
                <c:pt idx="170236">
                  <c:v>120653</c:v>
                </c:pt>
                <c:pt idx="170237">
                  <c:v>120653</c:v>
                </c:pt>
                <c:pt idx="170238">
                  <c:v>120653</c:v>
                </c:pt>
                <c:pt idx="170239">
                  <c:v>120653</c:v>
                </c:pt>
                <c:pt idx="170240">
                  <c:v>120653</c:v>
                </c:pt>
                <c:pt idx="170241">
                  <c:v>120653</c:v>
                </c:pt>
                <c:pt idx="170242">
                  <c:v>120653</c:v>
                </c:pt>
                <c:pt idx="170243">
                  <c:v>120653</c:v>
                </c:pt>
                <c:pt idx="170244">
                  <c:v>120653</c:v>
                </c:pt>
                <c:pt idx="170245">
                  <c:v>120653</c:v>
                </c:pt>
                <c:pt idx="170246">
                  <c:v>120653</c:v>
                </c:pt>
                <c:pt idx="170247">
                  <c:v>120653</c:v>
                </c:pt>
                <c:pt idx="170248">
                  <c:v>120653</c:v>
                </c:pt>
                <c:pt idx="170249">
                  <c:v>120653</c:v>
                </c:pt>
                <c:pt idx="170250">
                  <c:v>120653</c:v>
                </c:pt>
                <c:pt idx="170251">
                  <c:v>120653</c:v>
                </c:pt>
                <c:pt idx="170252">
                  <c:v>120653</c:v>
                </c:pt>
                <c:pt idx="170253">
                  <c:v>120653</c:v>
                </c:pt>
                <c:pt idx="170254">
                  <c:v>120653</c:v>
                </c:pt>
                <c:pt idx="170255">
                  <c:v>120653</c:v>
                </c:pt>
                <c:pt idx="170256">
                  <c:v>120653</c:v>
                </c:pt>
                <c:pt idx="170257">
                  <c:v>120653</c:v>
                </c:pt>
                <c:pt idx="170258">
                  <c:v>120653</c:v>
                </c:pt>
                <c:pt idx="170259">
                  <c:v>120653</c:v>
                </c:pt>
                <c:pt idx="170260">
                  <c:v>120653</c:v>
                </c:pt>
                <c:pt idx="170261">
                  <c:v>120653</c:v>
                </c:pt>
                <c:pt idx="170262">
                  <c:v>120653</c:v>
                </c:pt>
                <c:pt idx="170263">
                  <c:v>120653</c:v>
                </c:pt>
                <c:pt idx="170264">
                  <c:v>120653</c:v>
                </c:pt>
                <c:pt idx="170265">
                  <c:v>120653</c:v>
                </c:pt>
                <c:pt idx="170266">
                  <c:v>120653</c:v>
                </c:pt>
                <c:pt idx="170267">
                  <c:v>120653</c:v>
                </c:pt>
                <c:pt idx="170268">
                  <c:v>120653</c:v>
                </c:pt>
                <c:pt idx="170269">
                  <c:v>120653</c:v>
                </c:pt>
                <c:pt idx="170270">
                  <c:v>120653</c:v>
                </c:pt>
                <c:pt idx="170271">
                  <c:v>120653</c:v>
                </c:pt>
                <c:pt idx="170272">
                  <c:v>120653</c:v>
                </c:pt>
                <c:pt idx="170273">
                  <c:v>120653</c:v>
                </c:pt>
                <c:pt idx="170274">
                  <c:v>120653</c:v>
                </c:pt>
                <c:pt idx="170275">
                  <c:v>120653</c:v>
                </c:pt>
                <c:pt idx="170276">
                  <c:v>120653</c:v>
                </c:pt>
                <c:pt idx="170277">
                  <c:v>120653</c:v>
                </c:pt>
                <c:pt idx="170278">
                  <c:v>120653</c:v>
                </c:pt>
                <c:pt idx="170279">
                  <c:v>120653</c:v>
                </c:pt>
                <c:pt idx="170280">
                  <c:v>120653</c:v>
                </c:pt>
                <c:pt idx="170281">
                  <c:v>120653</c:v>
                </c:pt>
                <c:pt idx="170282">
                  <c:v>120653</c:v>
                </c:pt>
                <c:pt idx="170283">
                  <c:v>120653</c:v>
                </c:pt>
                <c:pt idx="170284">
                  <c:v>120653</c:v>
                </c:pt>
                <c:pt idx="170285">
                  <c:v>120653</c:v>
                </c:pt>
                <c:pt idx="170286">
                  <c:v>120653</c:v>
                </c:pt>
                <c:pt idx="170287">
                  <c:v>120653</c:v>
                </c:pt>
                <c:pt idx="170288">
                  <c:v>120653</c:v>
                </c:pt>
                <c:pt idx="170289">
                  <c:v>120653</c:v>
                </c:pt>
                <c:pt idx="170290">
                  <c:v>120653</c:v>
                </c:pt>
                <c:pt idx="170291">
                  <c:v>120653</c:v>
                </c:pt>
                <c:pt idx="170292">
                  <c:v>120653</c:v>
                </c:pt>
                <c:pt idx="170293">
                  <c:v>120653</c:v>
                </c:pt>
                <c:pt idx="170294">
                  <c:v>120653</c:v>
                </c:pt>
                <c:pt idx="170295">
                  <c:v>120653</c:v>
                </c:pt>
                <c:pt idx="170296">
                  <c:v>120653</c:v>
                </c:pt>
                <c:pt idx="170297">
                  <c:v>120653</c:v>
                </c:pt>
                <c:pt idx="170298">
                  <c:v>120653</c:v>
                </c:pt>
                <c:pt idx="170299">
                  <c:v>120653</c:v>
                </c:pt>
                <c:pt idx="170300">
                  <c:v>120653</c:v>
                </c:pt>
                <c:pt idx="170301">
                  <c:v>120653</c:v>
                </c:pt>
                <c:pt idx="170302">
                  <c:v>120653</c:v>
                </c:pt>
                <c:pt idx="170303">
                  <c:v>120653</c:v>
                </c:pt>
                <c:pt idx="170304">
                  <c:v>120653</c:v>
                </c:pt>
                <c:pt idx="170305">
                  <c:v>120653</c:v>
                </c:pt>
                <c:pt idx="170306">
                  <c:v>120653</c:v>
                </c:pt>
                <c:pt idx="170307">
                  <c:v>120653</c:v>
                </c:pt>
                <c:pt idx="170308">
                  <c:v>120653</c:v>
                </c:pt>
                <c:pt idx="170309">
                  <c:v>120653</c:v>
                </c:pt>
                <c:pt idx="170310">
                  <c:v>120653</c:v>
                </c:pt>
                <c:pt idx="170311">
                  <c:v>120653</c:v>
                </c:pt>
                <c:pt idx="170312">
                  <c:v>120653</c:v>
                </c:pt>
                <c:pt idx="170313">
                  <c:v>120653</c:v>
                </c:pt>
                <c:pt idx="170314">
                  <c:v>120653</c:v>
                </c:pt>
                <c:pt idx="170315">
                  <c:v>120653</c:v>
                </c:pt>
                <c:pt idx="170316">
                  <c:v>120653</c:v>
                </c:pt>
                <c:pt idx="170317">
                  <c:v>120653</c:v>
                </c:pt>
                <c:pt idx="170318">
                  <c:v>120653</c:v>
                </c:pt>
                <c:pt idx="170319">
                  <c:v>120653</c:v>
                </c:pt>
                <c:pt idx="170320">
                  <c:v>120653</c:v>
                </c:pt>
                <c:pt idx="170321">
                  <c:v>120653</c:v>
                </c:pt>
                <c:pt idx="170322">
                  <c:v>120653</c:v>
                </c:pt>
                <c:pt idx="170323">
                  <c:v>120653</c:v>
                </c:pt>
                <c:pt idx="170324">
                  <c:v>120653</c:v>
                </c:pt>
                <c:pt idx="170325">
                  <c:v>120653</c:v>
                </c:pt>
                <c:pt idx="170326">
                  <c:v>120653</c:v>
                </c:pt>
                <c:pt idx="170327">
                  <c:v>120653</c:v>
                </c:pt>
                <c:pt idx="170328">
                  <c:v>120653</c:v>
                </c:pt>
                <c:pt idx="170329">
                  <c:v>120653</c:v>
                </c:pt>
                <c:pt idx="170330">
                  <c:v>120653</c:v>
                </c:pt>
                <c:pt idx="170331">
                  <c:v>120653</c:v>
                </c:pt>
                <c:pt idx="170332">
                  <c:v>120653</c:v>
                </c:pt>
                <c:pt idx="170333">
                  <c:v>120653</c:v>
                </c:pt>
                <c:pt idx="170334">
                  <c:v>120653</c:v>
                </c:pt>
                <c:pt idx="170335">
                  <c:v>120653</c:v>
                </c:pt>
                <c:pt idx="170336">
                  <c:v>120653</c:v>
                </c:pt>
                <c:pt idx="170337">
                  <c:v>120653</c:v>
                </c:pt>
                <c:pt idx="170338">
                  <c:v>120653</c:v>
                </c:pt>
                <c:pt idx="170339">
                  <c:v>120653</c:v>
                </c:pt>
                <c:pt idx="170340">
                  <c:v>120653</c:v>
                </c:pt>
                <c:pt idx="170341">
                  <c:v>120653</c:v>
                </c:pt>
                <c:pt idx="170342">
                  <c:v>120653</c:v>
                </c:pt>
                <c:pt idx="170343">
                  <c:v>120653</c:v>
                </c:pt>
                <c:pt idx="170344">
                  <c:v>120653</c:v>
                </c:pt>
                <c:pt idx="170345">
                  <c:v>120653</c:v>
                </c:pt>
                <c:pt idx="170346">
                  <c:v>120653</c:v>
                </c:pt>
                <c:pt idx="170347">
                  <c:v>120653</c:v>
                </c:pt>
                <c:pt idx="170348">
                  <c:v>120653</c:v>
                </c:pt>
                <c:pt idx="170349">
                  <c:v>120653</c:v>
                </c:pt>
                <c:pt idx="170350">
                  <c:v>120653</c:v>
                </c:pt>
                <c:pt idx="170351">
                  <c:v>120653</c:v>
                </c:pt>
                <c:pt idx="170352">
                  <c:v>120653</c:v>
                </c:pt>
                <c:pt idx="170353">
                  <c:v>120653</c:v>
                </c:pt>
                <c:pt idx="170354">
                  <c:v>120653</c:v>
                </c:pt>
                <c:pt idx="170355">
                  <c:v>120653</c:v>
                </c:pt>
                <c:pt idx="170356">
                  <c:v>120653</c:v>
                </c:pt>
                <c:pt idx="170357">
                  <c:v>120653</c:v>
                </c:pt>
                <c:pt idx="170358">
                  <c:v>120653</c:v>
                </c:pt>
                <c:pt idx="170359">
                  <c:v>120653</c:v>
                </c:pt>
                <c:pt idx="170360">
                  <c:v>120653</c:v>
                </c:pt>
                <c:pt idx="170361">
                  <c:v>120653</c:v>
                </c:pt>
                <c:pt idx="170362">
                  <c:v>120653</c:v>
                </c:pt>
                <c:pt idx="170363">
                  <c:v>120653</c:v>
                </c:pt>
                <c:pt idx="170364">
                  <c:v>120653</c:v>
                </c:pt>
                <c:pt idx="170365">
                  <c:v>120653</c:v>
                </c:pt>
                <c:pt idx="170366">
                  <c:v>120653</c:v>
                </c:pt>
                <c:pt idx="170367">
                  <c:v>120653</c:v>
                </c:pt>
                <c:pt idx="170368">
                  <c:v>120653</c:v>
                </c:pt>
                <c:pt idx="170369">
                  <c:v>120653</c:v>
                </c:pt>
                <c:pt idx="170370">
                  <c:v>120653</c:v>
                </c:pt>
                <c:pt idx="170371">
                  <c:v>120653</c:v>
                </c:pt>
                <c:pt idx="170372">
                  <c:v>120653</c:v>
                </c:pt>
                <c:pt idx="170373">
                  <c:v>120653</c:v>
                </c:pt>
                <c:pt idx="170374">
                  <c:v>120653</c:v>
                </c:pt>
                <c:pt idx="170375">
                  <c:v>120653</c:v>
                </c:pt>
                <c:pt idx="170376">
                  <c:v>120653</c:v>
                </c:pt>
                <c:pt idx="170377">
                  <c:v>120653</c:v>
                </c:pt>
                <c:pt idx="170378">
                  <c:v>120653</c:v>
                </c:pt>
                <c:pt idx="170379">
                  <c:v>120653</c:v>
                </c:pt>
                <c:pt idx="170380">
                  <c:v>120653</c:v>
                </c:pt>
                <c:pt idx="170381">
                  <c:v>120653</c:v>
                </c:pt>
                <c:pt idx="170382">
                  <c:v>120653</c:v>
                </c:pt>
                <c:pt idx="170383">
                  <c:v>120653</c:v>
                </c:pt>
                <c:pt idx="170384">
                  <c:v>120653</c:v>
                </c:pt>
                <c:pt idx="170385">
                  <c:v>120653</c:v>
                </c:pt>
                <c:pt idx="170386">
                  <c:v>120653</c:v>
                </c:pt>
                <c:pt idx="170387">
                  <c:v>120653</c:v>
                </c:pt>
                <c:pt idx="170388">
                  <c:v>120653</c:v>
                </c:pt>
                <c:pt idx="170389">
                  <c:v>120653</c:v>
                </c:pt>
                <c:pt idx="170390">
                  <c:v>120653</c:v>
                </c:pt>
                <c:pt idx="170391">
                  <c:v>120653</c:v>
                </c:pt>
                <c:pt idx="170392">
                  <c:v>120653</c:v>
                </c:pt>
                <c:pt idx="170393">
                  <c:v>120653</c:v>
                </c:pt>
                <c:pt idx="170394">
                  <c:v>120653</c:v>
                </c:pt>
                <c:pt idx="170395">
                  <c:v>120653</c:v>
                </c:pt>
                <c:pt idx="170396">
                  <c:v>120653</c:v>
                </c:pt>
                <c:pt idx="170397">
                  <c:v>120653</c:v>
                </c:pt>
                <c:pt idx="170398">
                  <c:v>120653</c:v>
                </c:pt>
                <c:pt idx="170399">
                  <c:v>120653</c:v>
                </c:pt>
                <c:pt idx="170400">
                  <c:v>120653</c:v>
                </c:pt>
                <c:pt idx="170401">
                  <c:v>120653</c:v>
                </c:pt>
                <c:pt idx="170402">
                  <c:v>120653</c:v>
                </c:pt>
                <c:pt idx="170403">
                  <c:v>120653</c:v>
                </c:pt>
                <c:pt idx="170404">
                  <c:v>120653</c:v>
                </c:pt>
                <c:pt idx="170405">
                  <c:v>120653</c:v>
                </c:pt>
                <c:pt idx="170406">
                  <c:v>120653</c:v>
                </c:pt>
                <c:pt idx="170407">
                  <c:v>120653</c:v>
                </c:pt>
                <c:pt idx="170408">
                  <c:v>120653</c:v>
                </c:pt>
                <c:pt idx="170409">
                  <c:v>120653</c:v>
                </c:pt>
                <c:pt idx="170410">
                  <c:v>120653</c:v>
                </c:pt>
                <c:pt idx="170411">
                  <c:v>120653</c:v>
                </c:pt>
                <c:pt idx="170412">
                  <c:v>120653</c:v>
                </c:pt>
                <c:pt idx="170413">
                  <c:v>120653</c:v>
                </c:pt>
                <c:pt idx="170414">
                  <c:v>120653</c:v>
                </c:pt>
                <c:pt idx="170415">
                  <c:v>120653</c:v>
                </c:pt>
                <c:pt idx="170416">
                  <c:v>120653</c:v>
                </c:pt>
                <c:pt idx="170417">
                  <c:v>120653</c:v>
                </c:pt>
                <c:pt idx="170418">
                  <c:v>120653</c:v>
                </c:pt>
                <c:pt idx="170419">
                  <c:v>120653</c:v>
                </c:pt>
                <c:pt idx="170420">
                  <c:v>120653</c:v>
                </c:pt>
                <c:pt idx="170421">
                  <c:v>120653</c:v>
                </c:pt>
                <c:pt idx="170422">
                  <c:v>120653</c:v>
                </c:pt>
                <c:pt idx="170423">
                  <c:v>120653</c:v>
                </c:pt>
                <c:pt idx="170424">
                  <c:v>120653</c:v>
                </c:pt>
                <c:pt idx="170425">
                  <c:v>120653</c:v>
                </c:pt>
                <c:pt idx="170426">
                  <c:v>120653</c:v>
                </c:pt>
                <c:pt idx="170427">
                  <c:v>120653</c:v>
                </c:pt>
                <c:pt idx="170428">
                  <c:v>120653</c:v>
                </c:pt>
                <c:pt idx="170429">
                  <c:v>120653</c:v>
                </c:pt>
                <c:pt idx="170430">
                  <c:v>120653</c:v>
                </c:pt>
                <c:pt idx="170431">
                  <c:v>120653</c:v>
                </c:pt>
                <c:pt idx="170432">
                  <c:v>120653</c:v>
                </c:pt>
                <c:pt idx="170433">
                  <c:v>120653</c:v>
                </c:pt>
                <c:pt idx="170434">
                  <c:v>120653</c:v>
                </c:pt>
                <c:pt idx="170435">
                  <c:v>120653</c:v>
                </c:pt>
                <c:pt idx="170436">
                  <c:v>120653</c:v>
                </c:pt>
                <c:pt idx="170437">
                  <c:v>120653</c:v>
                </c:pt>
                <c:pt idx="170438">
                  <c:v>120653</c:v>
                </c:pt>
                <c:pt idx="170439">
                  <c:v>120653</c:v>
                </c:pt>
                <c:pt idx="170440">
                  <c:v>120653</c:v>
                </c:pt>
                <c:pt idx="170441">
                  <c:v>120653</c:v>
                </c:pt>
                <c:pt idx="170442">
                  <c:v>120653</c:v>
                </c:pt>
                <c:pt idx="170443">
                  <c:v>120653</c:v>
                </c:pt>
                <c:pt idx="170444">
                  <c:v>120653</c:v>
                </c:pt>
                <c:pt idx="170445">
                  <c:v>120653</c:v>
                </c:pt>
                <c:pt idx="170446">
                  <c:v>120653</c:v>
                </c:pt>
                <c:pt idx="170447">
                  <c:v>120653</c:v>
                </c:pt>
                <c:pt idx="170448">
                  <c:v>120653</c:v>
                </c:pt>
                <c:pt idx="170449">
                  <c:v>120653</c:v>
                </c:pt>
                <c:pt idx="170450">
                  <c:v>120653</c:v>
                </c:pt>
                <c:pt idx="170451">
                  <c:v>120653</c:v>
                </c:pt>
                <c:pt idx="170452">
                  <c:v>120653</c:v>
                </c:pt>
                <c:pt idx="170453">
                  <c:v>120653</c:v>
                </c:pt>
                <c:pt idx="170454">
                  <c:v>120653</c:v>
                </c:pt>
                <c:pt idx="170455">
                  <c:v>120653</c:v>
                </c:pt>
                <c:pt idx="170456">
                  <c:v>120653</c:v>
                </c:pt>
                <c:pt idx="170457">
                  <c:v>120653</c:v>
                </c:pt>
                <c:pt idx="170458">
                  <c:v>120653</c:v>
                </c:pt>
                <c:pt idx="170459">
                  <c:v>120653</c:v>
                </c:pt>
                <c:pt idx="170460">
                  <c:v>120653</c:v>
                </c:pt>
                <c:pt idx="170461">
                  <c:v>120653</c:v>
                </c:pt>
                <c:pt idx="170462">
                  <c:v>120653</c:v>
                </c:pt>
                <c:pt idx="170463">
                  <c:v>120653</c:v>
                </c:pt>
                <c:pt idx="170464">
                  <c:v>120653</c:v>
                </c:pt>
                <c:pt idx="170465">
                  <c:v>120653</c:v>
                </c:pt>
                <c:pt idx="170466">
                  <c:v>120653</c:v>
                </c:pt>
                <c:pt idx="170467">
                  <c:v>120653</c:v>
                </c:pt>
                <c:pt idx="170468">
                  <c:v>120653</c:v>
                </c:pt>
                <c:pt idx="170469">
                  <c:v>120653</c:v>
                </c:pt>
                <c:pt idx="170470">
                  <c:v>120653</c:v>
                </c:pt>
                <c:pt idx="170471">
                  <c:v>120653</c:v>
                </c:pt>
                <c:pt idx="170472">
                  <c:v>120653</c:v>
                </c:pt>
                <c:pt idx="170473">
                  <c:v>120653</c:v>
                </c:pt>
                <c:pt idx="170474">
                  <c:v>120653</c:v>
                </c:pt>
                <c:pt idx="170475">
                  <c:v>120653</c:v>
                </c:pt>
                <c:pt idx="170476">
                  <c:v>120653</c:v>
                </c:pt>
                <c:pt idx="170477">
                  <c:v>120653</c:v>
                </c:pt>
                <c:pt idx="170478">
                  <c:v>120653</c:v>
                </c:pt>
                <c:pt idx="170479">
                  <c:v>120653</c:v>
                </c:pt>
                <c:pt idx="170480">
                  <c:v>120653</c:v>
                </c:pt>
                <c:pt idx="170481">
                  <c:v>120653</c:v>
                </c:pt>
                <c:pt idx="170482">
                  <c:v>120653</c:v>
                </c:pt>
                <c:pt idx="170483">
                  <c:v>120653</c:v>
                </c:pt>
                <c:pt idx="170484">
                  <c:v>120653</c:v>
                </c:pt>
                <c:pt idx="170485">
                  <c:v>120653</c:v>
                </c:pt>
                <c:pt idx="170486">
                  <c:v>120653</c:v>
                </c:pt>
                <c:pt idx="170487">
                  <c:v>120653</c:v>
                </c:pt>
                <c:pt idx="170488">
                  <c:v>120653</c:v>
                </c:pt>
                <c:pt idx="170489">
                  <c:v>120653</c:v>
                </c:pt>
                <c:pt idx="170490">
                  <c:v>120653</c:v>
                </c:pt>
                <c:pt idx="170491">
                  <c:v>120653</c:v>
                </c:pt>
                <c:pt idx="170492">
                  <c:v>120653</c:v>
                </c:pt>
                <c:pt idx="170493">
                  <c:v>120653</c:v>
                </c:pt>
                <c:pt idx="170494">
                  <c:v>120653</c:v>
                </c:pt>
                <c:pt idx="170495">
                  <c:v>120653</c:v>
                </c:pt>
                <c:pt idx="170496">
                  <c:v>120653</c:v>
                </c:pt>
                <c:pt idx="170497">
                  <c:v>120653</c:v>
                </c:pt>
                <c:pt idx="170498">
                  <c:v>120653</c:v>
                </c:pt>
                <c:pt idx="170499">
                  <c:v>120653</c:v>
                </c:pt>
                <c:pt idx="170500">
                  <c:v>120653</c:v>
                </c:pt>
                <c:pt idx="170501">
                  <c:v>120653</c:v>
                </c:pt>
                <c:pt idx="170502">
                  <c:v>120653</c:v>
                </c:pt>
                <c:pt idx="170503">
                  <c:v>120653</c:v>
                </c:pt>
                <c:pt idx="170504">
                  <c:v>120653</c:v>
                </c:pt>
                <c:pt idx="170505">
                  <c:v>120653</c:v>
                </c:pt>
                <c:pt idx="170506">
                  <c:v>120653</c:v>
                </c:pt>
                <c:pt idx="170507">
                  <c:v>120653</c:v>
                </c:pt>
                <c:pt idx="170508">
                  <c:v>120653</c:v>
                </c:pt>
                <c:pt idx="170509">
                  <c:v>120653</c:v>
                </c:pt>
                <c:pt idx="170510">
                  <c:v>120653</c:v>
                </c:pt>
                <c:pt idx="170511">
                  <c:v>120653</c:v>
                </c:pt>
                <c:pt idx="170512">
                  <c:v>120653</c:v>
                </c:pt>
                <c:pt idx="170513">
                  <c:v>120653</c:v>
                </c:pt>
                <c:pt idx="170514">
                  <c:v>120653</c:v>
                </c:pt>
                <c:pt idx="170515">
                  <c:v>120653</c:v>
                </c:pt>
                <c:pt idx="170516">
                  <c:v>120653</c:v>
                </c:pt>
                <c:pt idx="170517">
                  <c:v>120653</c:v>
                </c:pt>
                <c:pt idx="170518">
                  <c:v>120653</c:v>
                </c:pt>
                <c:pt idx="170519">
                  <c:v>120653</c:v>
                </c:pt>
                <c:pt idx="170520">
                  <c:v>120653</c:v>
                </c:pt>
                <c:pt idx="170521">
                  <c:v>120653</c:v>
                </c:pt>
                <c:pt idx="170522">
                  <c:v>120653</c:v>
                </c:pt>
                <c:pt idx="170523">
                  <c:v>120653</c:v>
                </c:pt>
                <c:pt idx="170524">
                  <c:v>120653</c:v>
                </c:pt>
                <c:pt idx="170525">
                  <c:v>120653</c:v>
                </c:pt>
                <c:pt idx="170526">
                  <c:v>120653</c:v>
                </c:pt>
                <c:pt idx="170527">
                  <c:v>120653</c:v>
                </c:pt>
                <c:pt idx="170528">
                  <c:v>120653</c:v>
                </c:pt>
                <c:pt idx="170529">
                  <c:v>120653</c:v>
                </c:pt>
                <c:pt idx="170530">
                  <c:v>120653</c:v>
                </c:pt>
                <c:pt idx="170531">
                  <c:v>120653</c:v>
                </c:pt>
                <c:pt idx="170532">
                  <c:v>120653</c:v>
                </c:pt>
                <c:pt idx="170533">
                  <c:v>120653</c:v>
                </c:pt>
                <c:pt idx="170534">
                  <c:v>120653</c:v>
                </c:pt>
                <c:pt idx="170535">
                  <c:v>120653</c:v>
                </c:pt>
                <c:pt idx="170536">
                  <c:v>120653</c:v>
                </c:pt>
                <c:pt idx="170537">
                  <c:v>120653</c:v>
                </c:pt>
                <c:pt idx="170538">
                  <c:v>120653</c:v>
                </c:pt>
                <c:pt idx="170539">
                  <c:v>120653</c:v>
                </c:pt>
                <c:pt idx="170540">
                  <c:v>120653</c:v>
                </c:pt>
                <c:pt idx="170541">
                  <c:v>120653</c:v>
                </c:pt>
                <c:pt idx="170542">
                  <c:v>120653</c:v>
                </c:pt>
                <c:pt idx="170543">
                  <c:v>120653</c:v>
                </c:pt>
                <c:pt idx="170544">
                  <c:v>120653</c:v>
                </c:pt>
                <c:pt idx="170545">
                  <c:v>120653</c:v>
                </c:pt>
                <c:pt idx="170546">
                  <c:v>120653</c:v>
                </c:pt>
                <c:pt idx="170547">
                  <c:v>120653</c:v>
                </c:pt>
                <c:pt idx="170548">
                  <c:v>120653</c:v>
                </c:pt>
                <c:pt idx="170549">
                  <c:v>120653</c:v>
                </c:pt>
                <c:pt idx="170550">
                  <c:v>120653</c:v>
                </c:pt>
                <c:pt idx="170551">
                  <c:v>120653</c:v>
                </c:pt>
                <c:pt idx="170552">
                  <c:v>120653</c:v>
                </c:pt>
                <c:pt idx="170553">
                  <c:v>120653</c:v>
                </c:pt>
                <c:pt idx="170554">
                  <c:v>120653</c:v>
                </c:pt>
                <c:pt idx="170555">
                  <c:v>120653</c:v>
                </c:pt>
                <c:pt idx="170556">
                  <c:v>120653</c:v>
                </c:pt>
                <c:pt idx="170557">
                  <c:v>120653</c:v>
                </c:pt>
                <c:pt idx="170558">
                  <c:v>120653</c:v>
                </c:pt>
                <c:pt idx="170559">
                  <c:v>120653</c:v>
                </c:pt>
                <c:pt idx="170560">
                  <c:v>120653</c:v>
                </c:pt>
                <c:pt idx="170561">
                  <c:v>120653</c:v>
                </c:pt>
                <c:pt idx="170562">
                  <c:v>120653</c:v>
                </c:pt>
                <c:pt idx="170563">
                  <c:v>120653</c:v>
                </c:pt>
                <c:pt idx="170564">
                  <c:v>120653</c:v>
                </c:pt>
                <c:pt idx="170565">
                  <c:v>120653</c:v>
                </c:pt>
                <c:pt idx="170566">
                  <c:v>120653</c:v>
                </c:pt>
                <c:pt idx="170567">
                  <c:v>120653</c:v>
                </c:pt>
                <c:pt idx="170568">
                  <c:v>120653</c:v>
                </c:pt>
                <c:pt idx="170569">
                  <c:v>120653</c:v>
                </c:pt>
                <c:pt idx="170570">
                  <c:v>120653</c:v>
                </c:pt>
                <c:pt idx="170571">
                  <c:v>120653</c:v>
                </c:pt>
                <c:pt idx="170572">
                  <c:v>120653</c:v>
                </c:pt>
                <c:pt idx="170573">
                  <c:v>120653</c:v>
                </c:pt>
                <c:pt idx="170574">
                  <c:v>120653</c:v>
                </c:pt>
                <c:pt idx="170575">
                  <c:v>120653</c:v>
                </c:pt>
                <c:pt idx="170576">
                  <c:v>120653</c:v>
                </c:pt>
                <c:pt idx="170577">
                  <c:v>120653</c:v>
                </c:pt>
                <c:pt idx="170578">
                  <c:v>120653</c:v>
                </c:pt>
                <c:pt idx="170579">
                  <c:v>120653</c:v>
                </c:pt>
                <c:pt idx="170580">
                  <c:v>120653</c:v>
                </c:pt>
                <c:pt idx="170581">
                  <c:v>120653</c:v>
                </c:pt>
                <c:pt idx="170582">
                  <c:v>120653</c:v>
                </c:pt>
                <c:pt idx="170583">
                  <c:v>120653</c:v>
                </c:pt>
                <c:pt idx="170584">
                  <c:v>120653</c:v>
                </c:pt>
                <c:pt idx="170585">
                  <c:v>120653</c:v>
                </c:pt>
                <c:pt idx="170586">
                  <c:v>120653</c:v>
                </c:pt>
                <c:pt idx="170587">
                  <c:v>120653</c:v>
                </c:pt>
                <c:pt idx="170588">
                  <c:v>120653</c:v>
                </c:pt>
                <c:pt idx="170589">
                  <c:v>120653</c:v>
                </c:pt>
                <c:pt idx="170590">
                  <c:v>120653</c:v>
                </c:pt>
                <c:pt idx="170591">
                  <c:v>120653</c:v>
                </c:pt>
                <c:pt idx="170592">
                  <c:v>120653</c:v>
                </c:pt>
                <c:pt idx="170593">
                  <c:v>120653</c:v>
                </c:pt>
                <c:pt idx="170594">
                  <c:v>120653</c:v>
                </c:pt>
                <c:pt idx="170595">
                  <c:v>120653</c:v>
                </c:pt>
                <c:pt idx="170596">
                  <c:v>120653</c:v>
                </c:pt>
                <c:pt idx="170597">
                  <c:v>120653</c:v>
                </c:pt>
                <c:pt idx="170598">
                  <c:v>120653</c:v>
                </c:pt>
                <c:pt idx="170599">
                  <c:v>120653</c:v>
                </c:pt>
                <c:pt idx="170600">
                  <c:v>120653</c:v>
                </c:pt>
                <c:pt idx="170601">
                  <c:v>120653</c:v>
                </c:pt>
                <c:pt idx="170602">
                  <c:v>120653</c:v>
                </c:pt>
                <c:pt idx="170603">
                  <c:v>120653</c:v>
                </c:pt>
                <c:pt idx="170604">
                  <c:v>120653</c:v>
                </c:pt>
                <c:pt idx="170605">
                  <c:v>120653</c:v>
                </c:pt>
                <c:pt idx="170606">
                  <c:v>120653</c:v>
                </c:pt>
                <c:pt idx="170607">
                  <c:v>120653</c:v>
                </c:pt>
                <c:pt idx="170608">
                  <c:v>120653</c:v>
                </c:pt>
                <c:pt idx="170609">
                  <c:v>120653</c:v>
                </c:pt>
                <c:pt idx="170610">
                  <c:v>120653</c:v>
                </c:pt>
                <c:pt idx="170611">
                  <c:v>120653</c:v>
                </c:pt>
                <c:pt idx="170612">
                  <c:v>120653</c:v>
                </c:pt>
                <c:pt idx="170613">
                  <c:v>120653</c:v>
                </c:pt>
                <c:pt idx="170614">
                  <c:v>120653</c:v>
                </c:pt>
                <c:pt idx="170615">
                  <c:v>120653</c:v>
                </c:pt>
                <c:pt idx="170616">
                  <c:v>120653</c:v>
                </c:pt>
                <c:pt idx="170617">
                  <c:v>120653</c:v>
                </c:pt>
                <c:pt idx="170618">
                  <c:v>120653</c:v>
                </c:pt>
                <c:pt idx="170619">
                  <c:v>120653</c:v>
                </c:pt>
                <c:pt idx="170620">
                  <c:v>120653</c:v>
                </c:pt>
                <c:pt idx="170621">
                  <c:v>120653</c:v>
                </c:pt>
                <c:pt idx="170622">
                  <c:v>120653</c:v>
                </c:pt>
                <c:pt idx="170623">
                  <c:v>120653</c:v>
                </c:pt>
                <c:pt idx="170624">
                  <c:v>120653</c:v>
                </c:pt>
                <c:pt idx="170625">
                  <c:v>120653</c:v>
                </c:pt>
                <c:pt idx="170626">
                  <c:v>120653</c:v>
                </c:pt>
                <c:pt idx="170627">
                  <c:v>120653</c:v>
                </c:pt>
                <c:pt idx="170628">
                  <c:v>120653</c:v>
                </c:pt>
                <c:pt idx="170629">
                  <c:v>120653</c:v>
                </c:pt>
                <c:pt idx="170630">
                  <c:v>120653</c:v>
                </c:pt>
                <c:pt idx="170631">
                  <c:v>120653</c:v>
                </c:pt>
                <c:pt idx="170632">
                  <c:v>120653</c:v>
                </c:pt>
                <c:pt idx="170633">
                  <c:v>120653</c:v>
                </c:pt>
                <c:pt idx="170634">
                  <c:v>120653</c:v>
                </c:pt>
                <c:pt idx="170635">
                  <c:v>120653</c:v>
                </c:pt>
                <c:pt idx="170636">
                  <c:v>120653</c:v>
                </c:pt>
                <c:pt idx="170637">
                  <c:v>120653</c:v>
                </c:pt>
                <c:pt idx="170638">
                  <c:v>120653</c:v>
                </c:pt>
                <c:pt idx="170639">
                  <c:v>120653</c:v>
                </c:pt>
                <c:pt idx="170640">
                  <c:v>120653</c:v>
                </c:pt>
                <c:pt idx="170641">
                  <c:v>120653</c:v>
                </c:pt>
                <c:pt idx="170642">
                  <c:v>120653</c:v>
                </c:pt>
                <c:pt idx="170643">
                  <c:v>120653</c:v>
                </c:pt>
                <c:pt idx="170644">
                  <c:v>120653</c:v>
                </c:pt>
                <c:pt idx="170645">
                  <c:v>120653</c:v>
                </c:pt>
                <c:pt idx="170646">
                  <c:v>120653</c:v>
                </c:pt>
                <c:pt idx="170647">
                  <c:v>120653</c:v>
                </c:pt>
                <c:pt idx="170648">
                  <c:v>120653</c:v>
                </c:pt>
                <c:pt idx="170649">
                  <c:v>120653</c:v>
                </c:pt>
                <c:pt idx="170650">
                  <c:v>120653</c:v>
                </c:pt>
                <c:pt idx="170651">
                  <c:v>120653</c:v>
                </c:pt>
                <c:pt idx="170652">
                  <c:v>120653</c:v>
                </c:pt>
                <c:pt idx="170653">
                  <c:v>120653</c:v>
                </c:pt>
                <c:pt idx="170654">
                  <c:v>120653</c:v>
                </c:pt>
                <c:pt idx="170655">
                  <c:v>120653</c:v>
                </c:pt>
                <c:pt idx="170656">
                  <c:v>120653</c:v>
                </c:pt>
                <c:pt idx="170657">
                  <c:v>120653</c:v>
                </c:pt>
                <c:pt idx="170658">
                  <c:v>120653</c:v>
                </c:pt>
                <c:pt idx="170659">
                  <c:v>120653</c:v>
                </c:pt>
                <c:pt idx="170660">
                  <c:v>120653</c:v>
                </c:pt>
                <c:pt idx="170661">
                  <c:v>120653</c:v>
                </c:pt>
                <c:pt idx="170662">
                  <c:v>120653</c:v>
                </c:pt>
                <c:pt idx="170663">
                  <c:v>120653</c:v>
                </c:pt>
                <c:pt idx="170664">
                  <c:v>120653</c:v>
                </c:pt>
                <c:pt idx="170665">
                  <c:v>120653</c:v>
                </c:pt>
                <c:pt idx="170666">
                  <c:v>120653</c:v>
                </c:pt>
                <c:pt idx="170667">
                  <c:v>120653</c:v>
                </c:pt>
                <c:pt idx="170668">
                  <c:v>120653</c:v>
                </c:pt>
                <c:pt idx="170669">
                  <c:v>120653</c:v>
                </c:pt>
                <c:pt idx="170670">
                  <c:v>120653</c:v>
                </c:pt>
                <c:pt idx="170671">
                  <c:v>120653</c:v>
                </c:pt>
                <c:pt idx="170672">
                  <c:v>120653</c:v>
                </c:pt>
                <c:pt idx="170673">
                  <c:v>120653</c:v>
                </c:pt>
                <c:pt idx="170674">
                  <c:v>120653</c:v>
                </c:pt>
                <c:pt idx="170675">
                  <c:v>120653</c:v>
                </c:pt>
                <c:pt idx="170676">
                  <c:v>120653</c:v>
                </c:pt>
                <c:pt idx="170677">
                  <c:v>120653</c:v>
                </c:pt>
                <c:pt idx="170678">
                  <c:v>120653</c:v>
                </c:pt>
                <c:pt idx="170679">
                  <c:v>120653</c:v>
                </c:pt>
                <c:pt idx="170680">
                  <c:v>120653</c:v>
                </c:pt>
                <c:pt idx="170681">
                  <c:v>120653</c:v>
                </c:pt>
                <c:pt idx="170682">
                  <c:v>120653</c:v>
                </c:pt>
                <c:pt idx="170683">
                  <c:v>120653</c:v>
                </c:pt>
                <c:pt idx="170684">
                  <c:v>120653</c:v>
                </c:pt>
                <c:pt idx="170685">
                  <c:v>120653</c:v>
                </c:pt>
                <c:pt idx="170686">
                  <c:v>120653</c:v>
                </c:pt>
                <c:pt idx="170687">
                  <c:v>120653</c:v>
                </c:pt>
                <c:pt idx="170688">
                  <c:v>120653</c:v>
                </c:pt>
                <c:pt idx="170689">
                  <c:v>120653</c:v>
                </c:pt>
                <c:pt idx="170690">
                  <c:v>120653</c:v>
                </c:pt>
                <c:pt idx="170691">
                  <c:v>120653</c:v>
                </c:pt>
                <c:pt idx="170692">
                  <c:v>120653</c:v>
                </c:pt>
                <c:pt idx="170693">
                  <c:v>120653</c:v>
                </c:pt>
                <c:pt idx="170694">
                  <c:v>120653</c:v>
                </c:pt>
                <c:pt idx="170695">
                  <c:v>120653</c:v>
                </c:pt>
                <c:pt idx="170696">
                  <c:v>120653</c:v>
                </c:pt>
                <c:pt idx="170697">
                  <c:v>120653</c:v>
                </c:pt>
                <c:pt idx="170698">
                  <c:v>120653</c:v>
                </c:pt>
                <c:pt idx="170699">
                  <c:v>120653</c:v>
                </c:pt>
                <c:pt idx="170700">
                  <c:v>120653</c:v>
                </c:pt>
                <c:pt idx="170701">
                  <c:v>120653</c:v>
                </c:pt>
                <c:pt idx="170702">
                  <c:v>120653</c:v>
                </c:pt>
                <c:pt idx="170703">
                  <c:v>120653</c:v>
                </c:pt>
                <c:pt idx="170704">
                  <c:v>120653</c:v>
                </c:pt>
                <c:pt idx="170705">
                  <c:v>120653</c:v>
                </c:pt>
                <c:pt idx="170706">
                  <c:v>120653</c:v>
                </c:pt>
                <c:pt idx="170707">
                  <c:v>120653</c:v>
                </c:pt>
                <c:pt idx="170708">
                  <c:v>120653</c:v>
                </c:pt>
                <c:pt idx="170709">
                  <c:v>120653</c:v>
                </c:pt>
                <c:pt idx="170710">
                  <c:v>120653</c:v>
                </c:pt>
                <c:pt idx="170711">
                  <c:v>120653</c:v>
                </c:pt>
                <c:pt idx="170712">
                  <c:v>120653</c:v>
                </c:pt>
                <c:pt idx="170713">
                  <c:v>120653</c:v>
                </c:pt>
                <c:pt idx="170714">
                  <c:v>120653</c:v>
                </c:pt>
                <c:pt idx="170715">
                  <c:v>120653</c:v>
                </c:pt>
                <c:pt idx="170716">
                  <c:v>120653</c:v>
                </c:pt>
                <c:pt idx="170717">
                  <c:v>120653</c:v>
                </c:pt>
                <c:pt idx="170718">
                  <c:v>120653</c:v>
                </c:pt>
                <c:pt idx="170719">
                  <c:v>120653</c:v>
                </c:pt>
                <c:pt idx="170720">
                  <c:v>120653</c:v>
                </c:pt>
                <c:pt idx="170721">
                  <c:v>120653</c:v>
                </c:pt>
                <c:pt idx="170722">
                  <c:v>120653</c:v>
                </c:pt>
                <c:pt idx="170723">
                  <c:v>120653</c:v>
                </c:pt>
                <c:pt idx="170724">
                  <c:v>120653</c:v>
                </c:pt>
                <c:pt idx="170725">
                  <c:v>120653</c:v>
                </c:pt>
                <c:pt idx="170726">
                  <c:v>120653</c:v>
                </c:pt>
                <c:pt idx="170727">
                  <c:v>120653</c:v>
                </c:pt>
                <c:pt idx="170728">
                  <c:v>120653</c:v>
                </c:pt>
                <c:pt idx="170729">
                  <c:v>120653</c:v>
                </c:pt>
                <c:pt idx="170730">
                  <c:v>120653</c:v>
                </c:pt>
                <c:pt idx="170731">
                  <c:v>120653</c:v>
                </c:pt>
                <c:pt idx="170732">
                  <c:v>120653</c:v>
                </c:pt>
                <c:pt idx="170733">
                  <c:v>120653</c:v>
                </c:pt>
                <c:pt idx="170734">
                  <c:v>120653</c:v>
                </c:pt>
                <c:pt idx="170735">
                  <c:v>120653</c:v>
                </c:pt>
                <c:pt idx="170736">
                  <c:v>120653</c:v>
                </c:pt>
                <c:pt idx="170737">
                  <c:v>120653</c:v>
                </c:pt>
                <c:pt idx="170738">
                  <c:v>120653</c:v>
                </c:pt>
                <c:pt idx="170739">
                  <c:v>120653</c:v>
                </c:pt>
                <c:pt idx="170740">
                  <c:v>120653</c:v>
                </c:pt>
                <c:pt idx="170741">
                  <c:v>120653</c:v>
                </c:pt>
                <c:pt idx="170742">
                  <c:v>120653</c:v>
                </c:pt>
                <c:pt idx="170743">
                  <c:v>120653</c:v>
                </c:pt>
                <c:pt idx="170744">
                  <c:v>120653</c:v>
                </c:pt>
                <c:pt idx="170745">
                  <c:v>120653</c:v>
                </c:pt>
                <c:pt idx="170746">
                  <c:v>120653</c:v>
                </c:pt>
                <c:pt idx="170747">
                  <c:v>120653</c:v>
                </c:pt>
                <c:pt idx="170748">
                  <c:v>120653</c:v>
                </c:pt>
                <c:pt idx="170749">
                  <c:v>120653</c:v>
                </c:pt>
                <c:pt idx="170750">
                  <c:v>120653</c:v>
                </c:pt>
                <c:pt idx="170751">
                  <c:v>120653</c:v>
                </c:pt>
                <c:pt idx="170752">
                  <c:v>120653</c:v>
                </c:pt>
                <c:pt idx="170753">
                  <c:v>120653</c:v>
                </c:pt>
                <c:pt idx="170754">
                  <c:v>120653</c:v>
                </c:pt>
                <c:pt idx="170755">
                  <c:v>120653</c:v>
                </c:pt>
                <c:pt idx="170756">
                  <c:v>120653</c:v>
                </c:pt>
                <c:pt idx="170757">
                  <c:v>120653</c:v>
                </c:pt>
                <c:pt idx="170758">
                  <c:v>120653</c:v>
                </c:pt>
                <c:pt idx="170759">
                  <c:v>120653</c:v>
                </c:pt>
                <c:pt idx="170760">
                  <c:v>120653</c:v>
                </c:pt>
                <c:pt idx="170761">
                  <c:v>120653</c:v>
                </c:pt>
                <c:pt idx="170762">
                  <c:v>120653</c:v>
                </c:pt>
                <c:pt idx="170763">
                  <c:v>120653</c:v>
                </c:pt>
                <c:pt idx="170764">
                  <c:v>120653</c:v>
                </c:pt>
                <c:pt idx="170765">
                  <c:v>120653</c:v>
                </c:pt>
                <c:pt idx="170766">
                  <c:v>120653</c:v>
                </c:pt>
                <c:pt idx="170767">
                  <c:v>120653</c:v>
                </c:pt>
                <c:pt idx="170768">
                  <c:v>120653</c:v>
                </c:pt>
                <c:pt idx="170769">
                  <c:v>120653</c:v>
                </c:pt>
                <c:pt idx="170770">
                  <c:v>120653</c:v>
                </c:pt>
                <c:pt idx="170771">
                  <c:v>120653</c:v>
                </c:pt>
                <c:pt idx="170772">
                  <c:v>120653</c:v>
                </c:pt>
                <c:pt idx="170773">
                  <c:v>120653</c:v>
                </c:pt>
                <c:pt idx="170774">
                  <c:v>120653</c:v>
                </c:pt>
                <c:pt idx="170775">
                  <c:v>120653</c:v>
                </c:pt>
                <c:pt idx="170776">
                  <c:v>120653</c:v>
                </c:pt>
                <c:pt idx="170777">
                  <c:v>120653</c:v>
                </c:pt>
                <c:pt idx="170778">
                  <c:v>120653</c:v>
                </c:pt>
                <c:pt idx="170779">
                  <c:v>120653</c:v>
                </c:pt>
                <c:pt idx="170780">
                  <c:v>120653</c:v>
                </c:pt>
                <c:pt idx="170781">
                  <c:v>120653</c:v>
                </c:pt>
                <c:pt idx="170782">
                  <c:v>120653</c:v>
                </c:pt>
                <c:pt idx="170783">
                  <c:v>120653</c:v>
                </c:pt>
                <c:pt idx="170784">
                  <c:v>120653</c:v>
                </c:pt>
                <c:pt idx="170785">
                  <c:v>120653</c:v>
                </c:pt>
                <c:pt idx="170786">
                  <c:v>120653</c:v>
                </c:pt>
                <c:pt idx="170787">
                  <c:v>120653</c:v>
                </c:pt>
                <c:pt idx="170788">
                  <c:v>120653</c:v>
                </c:pt>
                <c:pt idx="170789">
                  <c:v>120653</c:v>
                </c:pt>
                <c:pt idx="170790">
                  <c:v>120653</c:v>
                </c:pt>
                <c:pt idx="170791">
                  <c:v>120653</c:v>
                </c:pt>
                <c:pt idx="170792">
                  <c:v>120653</c:v>
                </c:pt>
                <c:pt idx="170793">
                  <c:v>120653</c:v>
                </c:pt>
                <c:pt idx="170794">
                  <c:v>120653</c:v>
                </c:pt>
                <c:pt idx="170795">
                  <c:v>120653</c:v>
                </c:pt>
                <c:pt idx="170796">
                  <c:v>120653</c:v>
                </c:pt>
                <c:pt idx="170797">
                  <c:v>120653</c:v>
                </c:pt>
                <c:pt idx="170798">
                  <c:v>120653</c:v>
                </c:pt>
                <c:pt idx="170799">
                  <c:v>120653</c:v>
                </c:pt>
                <c:pt idx="170800">
                  <c:v>120653</c:v>
                </c:pt>
                <c:pt idx="170801">
                  <c:v>120653</c:v>
                </c:pt>
                <c:pt idx="170802">
                  <c:v>120653</c:v>
                </c:pt>
                <c:pt idx="170803">
                  <c:v>120653</c:v>
                </c:pt>
                <c:pt idx="170804">
                  <c:v>120653</c:v>
                </c:pt>
                <c:pt idx="170805">
                  <c:v>120653</c:v>
                </c:pt>
                <c:pt idx="170806">
                  <c:v>120653</c:v>
                </c:pt>
                <c:pt idx="170807">
                  <c:v>120653</c:v>
                </c:pt>
                <c:pt idx="170808">
                  <c:v>120653</c:v>
                </c:pt>
                <c:pt idx="170809">
                  <c:v>120653</c:v>
                </c:pt>
                <c:pt idx="170810">
                  <c:v>120653</c:v>
                </c:pt>
                <c:pt idx="170811">
                  <c:v>120653</c:v>
                </c:pt>
                <c:pt idx="170812">
                  <c:v>120653</c:v>
                </c:pt>
                <c:pt idx="170813">
                  <c:v>120653</c:v>
                </c:pt>
                <c:pt idx="170814">
                  <c:v>120653</c:v>
                </c:pt>
                <c:pt idx="170815">
                  <c:v>120653</c:v>
                </c:pt>
                <c:pt idx="170816">
                  <c:v>120653</c:v>
                </c:pt>
                <c:pt idx="170817">
                  <c:v>120653</c:v>
                </c:pt>
                <c:pt idx="170818">
                  <c:v>120653</c:v>
                </c:pt>
                <c:pt idx="170819">
                  <c:v>120653</c:v>
                </c:pt>
                <c:pt idx="170820">
                  <c:v>120653</c:v>
                </c:pt>
                <c:pt idx="170821">
                  <c:v>120653</c:v>
                </c:pt>
                <c:pt idx="170822">
                  <c:v>120653</c:v>
                </c:pt>
                <c:pt idx="170823">
                  <c:v>120653</c:v>
                </c:pt>
                <c:pt idx="170824">
                  <c:v>120653</c:v>
                </c:pt>
                <c:pt idx="170825">
                  <c:v>120653</c:v>
                </c:pt>
                <c:pt idx="170826">
                  <c:v>120653</c:v>
                </c:pt>
                <c:pt idx="170827">
                  <c:v>120653</c:v>
                </c:pt>
                <c:pt idx="170828">
                  <c:v>120653</c:v>
                </c:pt>
                <c:pt idx="170829">
                  <c:v>120653</c:v>
                </c:pt>
                <c:pt idx="170830">
                  <c:v>120653</c:v>
                </c:pt>
                <c:pt idx="170831">
                  <c:v>120653</c:v>
                </c:pt>
                <c:pt idx="170832">
                  <c:v>120653</c:v>
                </c:pt>
                <c:pt idx="170833">
                  <c:v>120653</c:v>
                </c:pt>
                <c:pt idx="170834">
                  <c:v>120653</c:v>
                </c:pt>
                <c:pt idx="170835">
                  <c:v>120653</c:v>
                </c:pt>
                <c:pt idx="170836">
                  <c:v>120653</c:v>
                </c:pt>
                <c:pt idx="170837">
                  <c:v>120653</c:v>
                </c:pt>
                <c:pt idx="170838">
                  <c:v>120653</c:v>
                </c:pt>
                <c:pt idx="170839">
                  <c:v>120653</c:v>
                </c:pt>
                <c:pt idx="170840">
                  <c:v>120653</c:v>
                </c:pt>
                <c:pt idx="170841">
                  <c:v>120653</c:v>
                </c:pt>
                <c:pt idx="170842">
                  <c:v>120653</c:v>
                </c:pt>
                <c:pt idx="170843">
                  <c:v>120653</c:v>
                </c:pt>
                <c:pt idx="170844">
                  <c:v>120653</c:v>
                </c:pt>
                <c:pt idx="170845">
                  <c:v>120653</c:v>
                </c:pt>
                <c:pt idx="170846">
                  <c:v>120653</c:v>
                </c:pt>
                <c:pt idx="170847">
                  <c:v>120653</c:v>
                </c:pt>
                <c:pt idx="170848">
                  <c:v>120653</c:v>
                </c:pt>
                <c:pt idx="170849">
                  <c:v>120653</c:v>
                </c:pt>
                <c:pt idx="170850">
                  <c:v>120653</c:v>
                </c:pt>
                <c:pt idx="170851">
                  <c:v>120653</c:v>
                </c:pt>
                <c:pt idx="170852">
                  <c:v>120653</c:v>
                </c:pt>
                <c:pt idx="170853">
                  <c:v>120653</c:v>
                </c:pt>
                <c:pt idx="170854">
                  <c:v>120653</c:v>
                </c:pt>
                <c:pt idx="170855">
                  <c:v>120653</c:v>
                </c:pt>
                <c:pt idx="170856">
                  <c:v>120653</c:v>
                </c:pt>
                <c:pt idx="170857">
                  <c:v>120653</c:v>
                </c:pt>
                <c:pt idx="170858">
                  <c:v>120653</c:v>
                </c:pt>
                <c:pt idx="170859">
                  <c:v>120653</c:v>
                </c:pt>
                <c:pt idx="170860">
                  <c:v>120653</c:v>
                </c:pt>
                <c:pt idx="170861">
                  <c:v>120653</c:v>
                </c:pt>
                <c:pt idx="170862">
                  <c:v>120653</c:v>
                </c:pt>
                <c:pt idx="170863">
                  <c:v>120653</c:v>
                </c:pt>
                <c:pt idx="170864">
                  <c:v>120653</c:v>
                </c:pt>
                <c:pt idx="170865">
                  <c:v>120653</c:v>
                </c:pt>
                <c:pt idx="170866">
                  <c:v>120653</c:v>
                </c:pt>
                <c:pt idx="170867">
                  <c:v>120653</c:v>
                </c:pt>
                <c:pt idx="170868">
                  <c:v>120653</c:v>
                </c:pt>
                <c:pt idx="170869">
                  <c:v>120653</c:v>
                </c:pt>
                <c:pt idx="170870">
                  <c:v>120653</c:v>
                </c:pt>
                <c:pt idx="170871">
                  <c:v>120653</c:v>
                </c:pt>
                <c:pt idx="170872">
                  <c:v>120653</c:v>
                </c:pt>
                <c:pt idx="170873">
                  <c:v>120653</c:v>
                </c:pt>
                <c:pt idx="170874">
                  <c:v>120653</c:v>
                </c:pt>
                <c:pt idx="170875">
                  <c:v>120653</c:v>
                </c:pt>
                <c:pt idx="170876">
                  <c:v>120653</c:v>
                </c:pt>
                <c:pt idx="170877">
                  <c:v>120653</c:v>
                </c:pt>
                <c:pt idx="170878">
                  <c:v>120653</c:v>
                </c:pt>
                <c:pt idx="170879">
                  <c:v>120653</c:v>
                </c:pt>
                <c:pt idx="170880">
                  <c:v>120653</c:v>
                </c:pt>
                <c:pt idx="170881">
                  <c:v>120653</c:v>
                </c:pt>
                <c:pt idx="170882">
                  <c:v>120653</c:v>
                </c:pt>
                <c:pt idx="170883">
                  <c:v>120653</c:v>
                </c:pt>
                <c:pt idx="170884">
                  <c:v>120653</c:v>
                </c:pt>
                <c:pt idx="170885">
                  <c:v>120653</c:v>
                </c:pt>
                <c:pt idx="170886">
                  <c:v>120653</c:v>
                </c:pt>
                <c:pt idx="170887">
                  <c:v>120653</c:v>
                </c:pt>
                <c:pt idx="170888">
                  <c:v>120653</c:v>
                </c:pt>
                <c:pt idx="170889">
                  <c:v>120653</c:v>
                </c:pt>
                <c:pt idx="170890">
                  <c:v>120653</c:v>
                </c:pt>
                <c:pt idx="170891">
                  <c:v>120653</c:v>
                </c:pt>
                <c:pt idx="170892">
                  <c:v>120653</c:v>
                </c:pt>
                <c:pt idx="170893">
                  <c:v>120653</c:v>
                </c:pt>
                <c:pt idx="170894">
                  <c:v>120653</c:v>
                </c:pt>
                <c:pt idx="170895">
                  <c:v>120653</c:v>
                </c:pt>
                <c:pt idx="170896">
                  <c:v>120653</c:v>
                </c:pt>
                <c:pt idx="170897">
                  <c:v>120653</c:v>
                </c:pt>
                <c:pt idx="170898">
                  <c:v>120653</c:v>
                </c:pt>
                <c:pt idx="170899">
                  <c:v>120653</c:v>
                </c:pt>
                <c:pt idx="170900">
                  <c:v>120653</c:v>
                </c:pt>
                <c:pt idx="170901">
                  <c:v>120653</c:v>
                </c:pt>
                <c:pt idx="170902">
                  <c:v>120653</c:v>
                </c:pt>
                <c:pt idx="170903">
                  <c:v>120653</c:v>
                </c:pt>
                <c:pt idx="170904">
                  <c:v>120653</c:v>
                </c:pt>
                <c:pt idx="170905">
                  <c:v>120653</c:v>
                </c:pt>
                <c:pt idx="170906">
                  <c:v>120653</c:v>
                </c:pt>
                <c:pt idx="170907">
                  <c:v>120653</c:v>
                </c:pt>
                <c:pt idx="170908">
                  <c:v>120653</c:v>
                </c:pt>
                <c:pt idx="170909">
                  <c:v>120653</c:v>
                </c:pt>
                <c:pt idx="170910">
                  <c:v>120653</c:v>
                </c:pt>
                <c:pt idx="170911">
                  <c:v>120653</c:v>
                </c:pt>
                <c:pt idx="170912">
                  <c:v>120653</c:v>
                </c:pt>
                <c:pt idx="170913">
                  <c:v>120653</c:v>
                </c:pt>
                <c:pt idx="170914">
                  <c:v>120653</c:v>
                </c:pt>
                <c:pt idx="170915">
                  <c:v>120653</c:v>
                </c:pt>
                <c:pt idx="170916">
                  <c:v>120653</c:v>
                </c:pt>
                <c:pt idx="170917">
                  <c:v>120653</c:v>
                </c:pt>
                <c:pt idx="170918">
                  <c:v>120653</c:v>
                </c:pt>
                <c:pt idx="170919">
                  <c:v>120653</c:v>
                </c:pt>
                <c:pt idx="170920">
                  <c:v>120653</c:v>
                </c:pt>
                <c:pt idx="170921">
                  <c:v>120653</c:v>
                </c:pt>
                <c:pt idx="170922">
                  <c:v>120653</c:v>
                </c:pt>
                <c:pt idx="170923">
                  <c:v>120653</c:v>
                </c:pt>
                <c:pt idx="170924">
                  <c:v>120653</c:v>
                </c:pt>
                <c:pt idx="170925">
                  <c:v>120653</c:v>
                </c:pt>
                <c:pt idx="170926">
                  <c:v>120653</c:v>
                </c:pt>
                <c:pt idx="170927">
                  <c:v>120653</c:v>
                </c:pt>
                <c:pt idx="170928">
                  <c:v>120653</c:v>
                </c:pt>
                <c:pt idx="170929">
                  <c:v>120653</c:v>
                </c:pt>
                <c:pt idx="170930">
                  <c:v>120653</c:v>
                </c:pt>
                <c:pt idx="170931">
                  <c:v>120653</c:v>
                </c:pt>
                <c:pt idx="170932">
                  <c:v>120653</c:v>
                </c:pt>
                <c:pt idx="170933">
                  <c:v>120653</c:v>
                </c:pt>
                <c:pt idx="170934">
                  <c:v>120653</c:v>
                </c:pt>
                <c:pt idx="170935">
                  <c:v>120653</c:v>
                </c:pt>
                <c:pt idx="170936">
                  <c:v>120653</c:v>
                </c:pt>
                <c:pt idx="170937">
                  <c:v>120653</c:v>
                </c:pt>
                <c:pt idx="170938">
                  <c:v>120653</c:v>
                </c:pt>
                <c:pt idx="170939">
                  <c:v>120653</c:v>
                </c:pt>
                <c:pt idx="170940">
                  <c:v>120653</c:v>
                </c:pt>
                <c:pt idx="170941">
                  <c:v>120653</c:v>
                </c:pt>
                <c:pt idx="170942">
                  <c:v>120653</c:v>
                </c:pt>
                <c:pt idx="170943">
                  <c:v>120653</c:v>
                </c:pt>
                <c:pt idx="170944">
                  <c:v>120653</c:v>
                </c:pt>
                <c:pt idx="170945">
                  <c:v>120653</c:v>
                </c:pt>
                <c:pt idx="170946">
                  <c:v>120653</c:v>
                </c:pt>
                <c:pt idx="170947">
                  <c:v>120653</c:v>
                </c:pt>
                <c:pt idx="170948">
                  <c:v>120653</c:v>
                </c:pt>
                <c:pt idx="170949">
                  <c:v>120653</c:v>
                </c:pt>
                <c:pt idx="170950">
                  <c:v>120653</c:v>
                </c:pt>
                <c:pt idx="170951">
                  <c:v>120653</c:v>
                </c:pt>
                <c:pt idx="170952">
                  <c:v>120653</c:v>
                </c:pt>
                <c:pt idx="170953">
                  <c:v>120653</c:v>
                </c:pt>
                <c:pt idx="170954">
                  <c:v>120653</c:v>
                </c:pt>
                <c:pt idx="170955">
                  <c:v>120653</c:v>
                </c:pt>
                <c:pt idx="170956">
                  <c:v>120653</c:v>
                </c:pt>
                <c:pt idx="170957">
                  <c:v>120653</c:v>
                </c:pt>
                <c:pt idx="170958">
                  <c:v>120653</c:v>
                </c:pt>
                <c:pt idx="170959">
                  <c:v>120653</c:v>
                </c:pt>
                <c:pt idx="170960">
                  <c:v>120653</c:v>
                </c:pt>
                <c:pt idx="170961">
                  <c:v>120653</c:v>
                </c:pt>
                <c:pt idx="170962">
                  <c:v>120653</c:v>
                </c:pt>
                <c:pt idx="170963">
                  <c:v>120653</c:v>
                </c:pt>
                <c:pt idx="170964">
                  <c:v>120653</c:v>
                </c:pt>
                <c:pt idx="170965">
                  <c:v>120653</c:v>
                </c:pt>
                <c:pt idx="170966">
                  <c:v>120653</c:v>
                </c:pt>
                <c:pt idx="170967">
                  <c:v>120653</c:v>
                </c:pt>
                <c:pt idx="170968">
                  <c:v>120653</c:v>
                </c:pt>
                <c:pt idx="170969">
                  <c:v>120653</c:v>
                </c:pt>
                <c:pt idx="170970">
                  <c:v>120653</c:v>
                </c:pt>
                <c:pt idx="170971">
                  <c:v>120653</c:v>
                </c:pt>
                <c:pt idx="170972">
                  <c:v>120653</c:v>
                </c:pt>
                <c:pt idx="170973">
                  <c:v>120653</c:v>
                </c:pt>
                <c:pt idx="170974">
                  <c:v>120653</c:v>
                </c:pt>
                <c:pt idx="170975">
                  <c:v>120653</c:v>
                </c:pt>
                <c:pt idx="170976">
                  <c:v>120653</c:v>
                </c:pt>
                <c:pt idx="170977">
                  <c:v>120653</c:v>
                </c:pt>
                <c:pt idx="170978">
                  <c:v>120653</c:v>
                </c:pt>
                <c:pt idx="170979">
                  <c:v>120653</c:v>
                </c:pt>
                <c:pt idx="170980">
                  <c:v>120653</c:v>
                </c:pt>
                <c:pt idx="170981">
                  <c:v>120653</c:v>
                </c:pt>
                <c:pt idx="170982">
                  <c:v>120653</c:v>
                </c:pt>
                <c:pt idx="170983">
                  <c:v>120653</c:v>
                </c:pt>
                <c:pt idx="170984">
                  <c:v>120653</c:v>
                </c:pt>
                <c:pt idx="170985">
                  <c:v>120653</c:v>
                </c:pt>
                <c:pt idx="170986">
                  <c:v>120653</c:v>
                </c:pt>
                <c:pt idx="170987">
                  <c:v>120653</c:v>
                </c:pt>
                <c:pt idx="170988">
                  <c:v>120653</c:v>
                </c:pt>
                <c:pt idx="170989">
                  <c:v>120653</c:v>
                </c:pt>
                <c:pt idx="170990">
                  <c:v>120653</c:v>
                </c:pt>
                <c:pt idx="170991">
                  <c:v>120653</c:v>
                </c:pt>
                <c:pt idx="170992">
                  <c:v>120653</c:v>
                </c:pt>
                <c:pt idx="170993">
                  <c:v>120653</c:v>
                </c:pt>
                <c:pt idx="170994">
                  <c:v>120653</c:v>
                </c:pt>
                <c:pt idx="170995">
                  <c:v>120653</c:v>
                </c:pt>
                <c:pt idx="170996">
                  <c:v>120653</c:v>
                </c:pt>
                <c:pt idx="170997">
                  <c:v>120653</c:v>
                </c:pt>
                <c:pt idx="170998">
                  <c:v>120653</c:v>
                </c:pt>
                <c:pt idx="170999">
                  <c:v>120653</c:v>
                </c:pt>
                <c:pt idx="171000">
                  <c:v>120653</c:v>
                </c:pt>
                <c:pt idx="171001">
                  <c:v>120653</c:v>
                </c:pt>
                <c:pt idx="171002">
                  <c:v>120653</c:v>
                </c:pt>
                <c:pt idx="171003">
                  <c:v>120653</c:v>
                </c:pt>
                <c:pt idx="171004">
                  <c:v>120653</c:v>
                </c:pt>
                <c:pt idx="171005">
                  <c:v>120653</c:v>
                </c:pt>
                <c:pt idx="171006">
                  <c:v>120653</c:v>
                </c:pt>
                <c:pt idx="171007">
                  <c:v>120653</c:v>
                </c:pt>
                <c:pt idx="171008">
                  <c:v>120653</c:v>
                </c:pt>
                <c:pt idx="171009">
                  <c:v>120653</c:v>
                </c:pt>
                <c:pt idx="171010">
                  <c:v>120653</c:v>
                </c:pt>
                <c:pt idx="171011">
                  <c:v>120653</c:v>
                </c:pt>
                <c:pt idx="171012">
                  <c:v>120653</c:v>
                </c:pt>
                <c:pt idx="171013">
                  <c:v>120653</c:v>
                </c:pt>
                <c:pt idx="171014">
                  <c:v>120653</c:v>
                </c:pt>
                <c:pt idx="171015">
                  <c:v>120653</c:v>
                </c:pt>
                <c:pt idx="171016">
                  <c:v>120653</c:v>
                </c:pt>
                <c:pt idx="171017">
                  <c:v>120653</c:v>
                </c:pt>
                <c:pt idx="171018">
                  <c:v>120653</c:v>
                </c:pt>
                <c:pt idx="171019">
                  <c:v>120653</c:v>
                </c:pt>
                <c:pt idx="171020">
                  <c:v>120653</c:v>
                </c:pt>
                <c:pt idx="171021">
                  <c:v>120653</c:v>
                </c:pt>
                <c:pt idx="171022">
                  <c:v>120653</c:v>
                </c:pt>
                <c:pt idx="171023">
                  <c:v>120653</c:v>
                </c:pt>
                <c:pt idx="171024">
                  <c:v>120653</c:v>
                </c:pt>
                <c:pt idx="171025">
                  <c:v>120653</c:v>
                </c:pt>
                <c:pt idx="171026">
                  <c:v>120653</c:v>
                </c:pt>
                <c:pt idx="171027">
                  <c:v>120653</c:v>
                </c:pt>
                <c:pt idx="171028">
                  <c:v>120653</c:v>
                </c:pt>
                <c:pt idx="171029">
                  <c:v>120653</c:v>
                </c:pt>
                <c:pt idx="171030">
                  <c:v>120653</c:v>
                </c:pt>
                <c:pt idx="171031">
                  <c:v>120653</c:v>
                </c:pt>
                <c:pt idx="171032">
                  <c:v>120653</c:v>
                </c:pt>
                <c:pt idx="171033">
                  <c:v>120653</c:v>
                </c:pt>
                <c:pt idx="171034">
                  <c:v>120653</c:v>
                </c:pt>
                <c:pt idx="171035">
                  <c:v>120653</c:v>
                </c:pt>
                <c:pt idx="171036">
                  <c:v>120653</c:v>
                </c:pt>
                <c:pt idx="171037">
                  <c:v>120653</c:v>
                </c:pt>
                <c:pt idx="171038">
                  <c:v>120653</c:v>
                </c:pt>
                <c:pt idx="171039">
                  <c:v>120653</c:v>
                </c:pt>
                <c:pt idx="171040">
                  <c:v>120653</c:v>
                </c:pt>
                <c:pt idx="171041">
                  <c:v>120653</c:v>
                </c:pt>
                <c:pt idx="171042">
                  <c:v>120653</c:v>
                </c:pt>
                <c:pt idx="171043">
                  <c:v>120653</c:v>
                </c:pt>
                <c:pt idx="171044">
                  <c:v>120653</c:v>
                </c:pt>
                <c:pt idx="171045">
                  <c:v>120653</c:v>
                </c:pt>
                <c:pt idx="171046">
                  <c:v>120653</c:v>
                </c:pt>
                <c:pt idx="171047">
                  <c:v>120653</c:v>
                </c:pt>
                <c:pt idx="171048">
                  <c:v>120653</c:v>
                </c:pt>
                <c:pt idx="171049">
                  <c:v>120653</c:v>
                </c:pt>
                <c:pt idx="171050">
                  <c:v>120653</c:v>
                </c:pt>
                <c:pt idx="171051">
                  <c:v>120653</c:v>
                </c:pt>
                <c:pt idx="171052">
                  <c:v>120653</c:v>
                </c:pt>
                <c:pt idx="171053">
                  <c:v>120653</c:v>
                </c:pt>
                <c:pt idx="171054">
                  <c:v>120653</c:v>
                </c:pt>
                <c:pt idx="171055">
                  <c:v>120653</c:v>
                </c:pt>
                <c:pt idx="171056">
                  <c:v>120653</c:v>
                </c:pt>
                <c:pt idx="171057">
                  <c:v>120653</c:v>
                </c:pt>
                <c:pt idx="171058">
                  <c:v>120653</c:v>
                </c:pt>
                <c:pt idx="171059">
                  <c:v>120653</c:v>
                </c:pt>
                <c:pt idx="171060">
                  <c:v>120653</c:v>
                </c:pt>
                <c:pt idx="171061">
                  <c:v>120653</c:v>
                </c:pt>
                <c:pt idx="171062">
                  <c:v>120653</c:v>
                </c:pt>
                <c:pt idx="171063">
                  <c:v>120653</c:v>
                </c:pt>
                <c:pt idx="171064">
                  <c:v>120653</c:v>
                </c:pt>
                <c:pt idx="171065">
                  <c:v>120653</c:v>
                </c:pt>
                <c:pt idx="171066">
                  <c:v>120653</c:v>
                </c:pt>
                <c:pt idx="171067">
                  <c:v>120653</c:v>
                </c:pt>
                <c:pt idx="171068">
                  <c:v>120653</c:v>
                </c:pt>
                <c:pt idx="171069">
                  <c:v>120653</c:v>
                </c:pt>
                <c:pt idx="171070">
                  <c:v>120653</c:v>
                </c:pt>
                <c:pt idx="171071">
                  <c:v>120653</c:v>
                </c:pt>
                <c:pt idx="171072">
                  <c:v>120653</c:v>
                </c:pt>
                <c:pt idx="171073">
                  <c:v>120653</c:v>
                </c:pt>
                <c:pt idx="171074">
                  <c:v>120653</c:v>
                </c:pt>
                <c:pt idx="171075">
                  <c:v>120653</c:v>
                </c:pt>
                <c:pt idx="171076">
                  <c:v>120653</c:v>
                </c:pt>
                <c:pt idx="171077">
                  <c:v>120653</c:v>
                </c:pt>
                <c:pt idx="171078">
                  <c:v>120653</c:v>
                </c:pt>
                <c:pt idx="171079">
                  <c:v>120653</c:v>
                </c:pt>
                <c:pt idx="171080">
                  <c:v>120653</c:v>
                </c:pt>
                <c:pt idx="171081">
                  <c:v>120653</c:v>
                </c:pt>
                <c:pt idx="171082">
                  <c:v>120653</c:v>
                </c:pt>
                <c:pt idx="171083">
                  <c:v>120653</c:v>
                </c:pt>
                <c:pt idx="171084">
                  <c:v>120653</c:v>
                </c:pt>
                <c:pt idx="171085">
                  <c:v>120653</c:v>
                </c:pt>
                <c:pt idx="171086">
                  <c:v>120653</c:v>
                </c:pt>
                <c:pt idx="171087">
                  <c:v>120653</c:v>
                </c:pt>
                <c:pt idx="171088">
                  <c:v>120653</c:v>
                </c:pt>
                <c:pt idx="171089">
                  <c:v>120653</c:v>
                </c:pt>
                <c:pt idx="171090">
                  <c:v>120653</c:v>
                </c:pt>
                <c:pt idx="171091">
                  <c:v>120653</c:v>
                </c:pt>
                <c:pt idx="171092">
                  <c:v>120653</c:v>
                </c:pt>
                <c:pt idx="171093">
                  <c:v>120653</c:v>
                </c:pt>
                <c:pt idx="171094">
                  <c:v>120653</c:v>
                </c:pt>
                <c:pt idx="171095">
                  <c:v>120653</c:v>
                </c:pt>
                <c:pt idx="171096">
                  <c:v>120653</c:v>
                </c:pt>
                <c:pt idx="171097">
                  <c:v>120653</c:v>
                </c:pt>
                <c:pt idx="171098">
                  <c:v>120653</c:v>
                </c:pt>
                <c:pt idx="171099">
                  <c:v>120653</c:v>
                </c:pt>
                <c:pt idx="171100">
                  <c:v>120653</c:v>
                </c:pt>
                <c:pt idx="171101">
                  <c:v>120653</c:v>
                </c:pt>
                <c:pt idx="171102">
                  <c:v>120653</c:v>
                </c:pt>
                <c:pt idx="171103">
                  <c:v>120653</c:v>
                </c:pt>
                <c:pt idx="171104">
                  <c:v>120653</c:v>
                </c:pt>
                <c:pt idx="171105">
                  <c:v>120653</c:v>
                </c:pt>
                <c:pt idx="171106">
                  <c:v>120653</c:v>
                </c:pt>
                <c:pt idx="171107">
                  <c:v>120653</c:v>
                </c:pt>
                <c:pt idx="171108">
                  <c:v>120653</c:v>
                </c:pt>
                <c:pt idx="171109">
                  <c:v>120653</c:v>
                </c:pt>
                <c:pt idx="171110">
                  <c:v>120653</c:v>
                </c:pt>
                <c:pt idx="171111">
                  <c:v>120653</c:v>
                </c:pt>
                <c:pt idx="171112">
                  <c:v>120653</c:v>
                </c:pt>
                <c:pt idx="171113">
                  <c:v>120653</c:v>
                </c:pt>
                <c:pt idx="171114">
                  <c:v>120653</c:v>
                </c:pt>
                <c:pt idx="171115">
                  <c:v>120653</c:v>
                </c:pt>
                <c:pt idx="171116">
                  <c:v>120653</c:v>
                </c:pt>
                <c:pt idx="171117">
                  <c:v>120653</c:v>
                </c:pt>
                <c:pt idx="171118">
                  <c:v>120653</c:v>
                </c:pt>
                <c:pt idx="171119">
                  <c:v>120653</c:v>
                </c:pt>
                <c:pt idx="171120">
                  <c:v>120653</c:v>
                </c:pt>
                <c:pt idx="171121">
                  <c:v>120653</c:v>
                </c:pt>
                <c:pt idx="171122">
                  <c:v>120653</c:v>
                </c:pt>
                <c:pt idx="171123">
                  <c:v>120653</c:v>
                </c:pt>
                <c:pt idx="171124">
                  <c:v>120653</c:v>
                </c:pt>
                <c:pt idx="171125">
                  <c:v>120653</c:v>
                </c:pt>
                <c:pt idx="171126">
                  <c:v>120653</c:v>
                </c:pt>
                <c:pt idx="171127">
                  <c:v>120653</c:v>
                </c:pt>
                <c:pt idx="171128">
                  <c:v>120653</c:v>
                </c:pt>
                <c:pt idx="171129">
                  <c:v>120653</c:v>
                </c:pt>
                <c:pt idx="171130">
                  <c:v>120653</c:v>
                </c:pt>
                <c:pt idx="171131">
                  <c:v>120653</c:v>
                </c:pt>
                <c:pt idx="171132">
                  <c:v>120653</c:v>
                </c:pt>
                <c:pt idx="171133">
                  <c:v>120653</c:v>
                </c:pt>
                <c:pt idx="171134">
                  <c:v>120653</c:v>
                </c:pt>
                <c:pt idx="171135">
                  <c:v>120653</c:v>
                </c:pt>
                <c:pt idx="171136">
                  <c:v>120653</c:v>
                </c:pt>
                <c:pt idx="171137">
                  <c:v>120653</c:v>
                </c:pt>
                <c:pt idx="171138">
                  <c:v>120653</c:v>
                </c:pt>
                <c:pt idx="171139">
                  <c:v>120653</c:v>
                </c:pt>
                <c:pt idx="171140">
                  <c:v>120653</c:v>
                </c:pt>
                <c:pt idx="171141">
                  <c:v>120653</c:v>
                </c:pt>
                <c:pt idx="171142">
                  <c:v>120653</c:v>
                </c:pt>
                <c:pt idx="171143">
                  <c:v>120653</c:v>
                </c:pt>
                <c:pt idx="171144">
                  <c:v>120653</c:v>
                </c:pt>
                <c:pt idx="171145">
                  <c:v>120653</c:v>
                </c:pt>
                <c:pt idx="171146">
                  <c:v>120653</c:v>
                </c:pt>
                <c:pt idx="171147">
                  <c:v>120653</c:v>
                </c:pt>
                <c:pt idx="171148">
                  <c:v>120653</c:v>
                </c:pt>
                <c:pt idx="171149">
                  <c:v>120653</c:v>
                </c:pt>
                <c:pt idx="171150">
                  <c:v>120653</c:v>
                </c:pt>
                <c:pt idx="171151">
                  <c:v>120653</c:v>
                </c:pt>
                <c:pt idx="171152">
                  <c:v>120653</c:v>
                </c:pt>
                <c:pt idx="171153">
                  <c:v>120653</c:v>
                </c:pt>
                <c:pt idx="171154">
                  <c:v>120653</c:v>
                </c:pt>
                <c:pt idx="171155">
                  <c:v>120653</c:v>
                </c:pt>
                <c:pt idx="171156">
                  <c:v>120653</c:v>
                </c:pt>
                <c:pt idx="171157">
                  <c:v>120653</c:v>
                </c:pt>
                <c:pt idx="171158">
                  <c:v>120653</c:v>
                </c:pt>
                <c:pt idx="171159">
                  <c:v>120653</c:v>
                </c:pt>
                <c:pt idx="171160">
                  <c:v>120653</c:v>
                </c:pt>
                <c:pt idx="171161">
                  <c:v>120653</c:v>
                </c:pt>
                <c:pt idx="171162">
                  <c:v>120653</c:v>
                </c:pt>
                <c:pt idx="171163">
                  <c:v>120653</c:v>
                </c:pt>
                <c:pt idx="171164">
                  <c:v>120653</c:v>
                </c:pt>
                <c:pt idx="171165">
                  <c:v>120653</c:v>
                </c:pt>
                <c:pt idx="171166">
                  <c:v>120653</c:v>
                </c:pt>
                <c:pt idx="171167">
                  <c:v>120653</c:v>
                </c:pt>
                <c:pt idx="171168">
                  <c:v>120653</c:v>
                </c:pt>
                <c:pt idx="171169">
                  <c:v>120653</c:v>
                </c:pt>
                <c:pt idx="171170">
                  <c:v>120653</c:v>
                </c:pt>
                <c:pt idx="171171">
                  <c:v>120653</c:v>
                </c:pt>
                <c:pt idx="171172">
                  <c:v>120653</c:v>
                </c:pt>
                <c:pt idx="171173">
                  <c:v>120653</c:v>
                </c:pt>
                <c:pt idx="171174">
                  <c:v>120653</c:v>
                </c:pt>
                <c:pt idx="171175">
                  <c:v>120653</c:v>
                </c:pt>
                <c:pt idx="171176">
                  <c:v>120653</c:v>
                </c:pt>
                <c:pt idx="171177">
                  <c:v>120653</c:v>
                </c:pt>
                <c:pt idx="171178">
                  <c:v>120653</c:v>
                </c:pt>
                <c:pt idx="171179">
                  <c:v>120653</c:v>
                </c:pt>
                <c:pt idx="171180">
                  <c:v>120653</c:v>
                </c:pt>
                <c:pt idx="171181">
                  <c:v>120653</c:v>
                </c:pt>
                <c:pt idx="171182">
                  <c:v>120653</c:v>
                </c:pt>
                <c:pt idx="171183">
                  <c:v>120653</c:v>
                </c:pt>
                <c:pt idx="171184">
                  <c:v>120653</c:v>
                </c:pt>
                <c:pt idx="171185">
                  <c:v>120653</c:v>
                </c:pt>
                <c:pt idx="171186">
                  <c:v>120653</c:v>
                </c:pt>
                <c:pt idx="171187">
                  <c:v>120653</c:v>
                </c:pt>
                <c:pt idx="171188">
                  <c:v>120653</c:v>
                </c:pt>
                <c:pt idx="171189">
                  <c:v>120653</c:v>
                </c:pt>
                <c:pt idx="171190">
                  <c:v>120653</c:v>
                </c:pt>
                <c:pt idx="171191">
                  <c:v>120653</c:v>
                </c:pt>
                <c:pt idx="171192">
                  <c:v>120653</c:v>
                </c:pt>
                <c:pt idx="171193">
                  <c:v>120653</c:v>
                </c:pt>
                <c:pt idx="171194">
                  <c:v>120653</c:v>
                </c:pt>
                <c:pt idx="171195">
                  <c:v>120653</c:v>
                </c:pt>
                <c:pt idx="171196">
                  <c:v>120653</c:v>
                </c:pt>
                <c:pt idx="171197">
                  <c:v>120653</c:v>
                </c:pt>
                <c:pt idx="171198">
                  <c:v>120653</c:v>
                </c:pt>
                <c:pt idx="171199">
                  <c:v>120653</c:v>
                </c:pt>
                <c:pt idx="171200">
                  <c:v>120653</c:v>
                </c:pt>
                <c:pt idx="171201">
                  <c:v>120653</c:v>
                </c:pt>
                <c:pt idx="171202">
                  <c:v>120653</c:v>
                </c:pt>
                <c:pt idx="171203">
                  <c:v>120653</c:v>
                </c:pt>
                <c:pt idx="171204">
                  <c:v>120653</c:v>
                </c:pt>
                <c:pt idx="171205">
                  <c:v>120653</c:v>
                </c:pt>
                <c:pt idx="171206">
                  <c:v>120653</c:v>
                </c:pt>
                <c:pt idx="171207">
                  <c:v>120653</c:v>
                </c:pt>
                <c:pt idx="171208">
                  <c:v>120653</c:v>
                </c:pt>
                <c:pt idx="171209">
                  <c:v>120653</c:v>
                </c:pt>
                <c:pt idx="171210">
                  <c:v>120653</c:v>
                </c:pt>
                <c:pt idx="171211">
                  <c:v>120653</c:v>
                </c:pt>
                <c:pt idx="171212">
                  <c:v>120653</c:v>
                </c:pt>
                <c:pt idx="171213">
                  <c:v>120653</c:v>
                </c:pt>
                <c:pt idx="171214">
                  <c:v>120653</c:v>
                </c:pt>
                <c:pt idx="171215">
                  <c:v>120653</c:v>
                </c:pt>
                <c:pt idx="171216">
                  <c:v>120653</c:v>
                </c:pt>
                <c:pt idx="171217">
                  <c:v>120653</c:v>
                </c:pt>
                <c:pt idx="171218">
                  <c:v>120653</c:v>
                </c:pt>
                <c:pt idx="171219">
                  <c:v>120653</c:v>
                </c:pt>
                <c:pt idx="171220">
                  <c:v>120653</c:v>
                </c:pt>
                <c:pt idx="171221">
                  <c:v>120653</c:v>
                </c:pt>
                <c:pt idx="171222">
                  <c:v>120653</c:v>
                </c:pt>
                <c:pt idx="171223">
                  <c:v>120653</c:v>
                </c:pt>
                <c:pt idx="171224">
                  <c:v>120653</c:v>
                </c:pt>
                <c:pt idx="171225">
                  <c:v>120653</c:v>
                </c:pt>
                <c:pt idx="171226">
                  <c:v>120653</c:v>
                </c:pt>
                <c:pt idx="171227">
                  <c:v>120653</c:v>
                </c:pt>
                <c:pt idx="171228">
                  <c:v>120653</c:v>
                </c:pt>
                <c:pt idx="171229">
                  <c:v>120653</c:v>
                </c:pt>
                <c:pt idx="171230">
                  <c:v>120653</c:v>
                </c:pt>
                <c:pt idx="171231">
                  <c:v>120653</c:v>
                </c:pt>
                <c:pt idx="171232">
                  <c:v>120653</c:v>
                </c:pt>
                <c:pt idx="171233">
                  <c:v>120653</c:v>
                </c:pt>
                <c:pt idx="171234">
                  <c:v>120653</c:v>
                </c:pt>
                <c:pt idx="171235">
                  <c:v>120653</c:v>
                </c:pt>
                <c:pt idx="171236">
                  <c:v>120653</c:v>
                </c:pt>
                <c:pt idx="171237">
                  <c:v>120653</c:v>
                </c:pt>
                <c:pt idx="171238">
                  <c:v>120653</c:v>
                </c:pt>
                <c:pt idx="171239">
                  <c:v>120653</c:v>
                </c:pt>
                <c:pt idx="171240">
                  <c:v>120653</c:v>
                </c:pt>
                <c:pt idx="171241">
                  <c:v>120653</c:v>
                </c:pt>
                <c:pt idx="171242">
                  <c:v>120653</c:v>
                </c:pt>
                <c:pt idx="171243">
                  <c:v>120653</c:v>
                </c:pt>
                <c:pt idx="171244">
                  <c:v>120653</c:v>
                </c:pt>
                <c:pt idx="171245">
                  <c:v>120653</c:v>
                </c:pt>
                <c:pt idx="171246">
                  <c:v>120653</c:v>
                </c:pt>
                <c:pt idx="171247">
                  <c:v>120653</c:v>
                </c:pt>
                <c:pt idx="171248">
                  <c:v>120653</c:v>
                </c:pt>
                <c:pt idx="171249">
                  <c:v>120653</c:v>
                </c:pt>
                <c:pt idx="171250">
                  <c:v>120653</c:v>
                </c:pt>
                <c:pt idx="171251">
                  <c:v>120653</c:v>
                </c:pt>
                <c:pt idx="171252">
                  <c:v>120653</c:v>
                </c:pt>
                <c:pt idx="171253">
                  <c:v>120653</c:v>
                </c:pt>
                <c:pt idx="171254">
                  <c:v>120653</c:v>
                </c:pt>
                <c:pt idx="171255">
                  <c:v>120653</c:v>
                </c:pt>
                <c:pt idx="171256">
                  <c:v>120653</c:v>
                </c:pt>
                <c:pt idx="171257">
                  <c:v>120653</c:v>
                </c:pt>
                <c:pt idx="171258">
                  <c:v>120653</c:v>
                </c:pt>
                <c:pt idx="171259">
                  <c:v>120653</c:v>
                </c:pt>
                <c:pt idx="171260">
                  <c:v>120653</c:v>
                </c:pt>
                <c:pt idx="171261">
                  <c:v>120653</c:v>
                </c:pt>
                <c:pt idx="171262">
                  <c:v>120653</c:v>
                </c:pt>
                <c:pt idx="171263">
                  <c:v>120653</c:v>
                </c:pt>
                <c:pt idx="171264">
                  <c:v>120653</c:v>
                </c:pt>
                <c:pt idx="171265">
                  <c:v>120653</c:v>
                </c:pt>
                <c:pt idx="171266">
                  <c:v>120653</c:v>
                </c:pt>
                <c:pt idx="171267">
                  <c:v>120653</c:v>
                </c:pt>
                <c:pt idx="171268">
                  <c:v>120653</c:v>
                </c:pt>
                <c:pt idx="171269">
                  <c:v>120653</c:v>
                </c:pt>
                <c:pt idx="171270">
                  <c:v>120653</c:v>
                </c:pt>
                <c:pt idx="171271">
                  <c:v>120653</c:v>
                </c:pt>
                <c:pt idx="171272">
                  <c:v>120653</c:v>
                </c:pt>
                <c:pt idx="171273">
                  <c:v>120653</c:v>
                </c:pt>
                <c:pt idx="171274">
                  <c:v>120653</c:v>
                </c:pt>
                <c:pt idx="171275">
                  <c:v>120653</c:v>
                </c:pt>
                <c:pt idx="171276">
                  <c:v>120653</c:v>
                </c:pt>
                <c:pt idx="171277">
                  <c:v>120653</c:v>
                </c:pt>
                <c:pt idx="171278">
                  <c:v>120653</c:v>
                </c:pt>
                <c:pt idx="171279">
                  <c:v>120653</c:v>
                </c:pt>
                <c:pt idx="171280">
                  <c:v>120653</c:v>
                </c:pt>
                <c:pt idx="171281">
                  <c:v>120653</c:v>
                </c:pt>
                <c:pt idx="171282">
                  <c:v>120653</c:v>
                </c:pt>
                <c:pt idx="171283">
                  <c:v>120653</c:v>
                </c:pt>
                <c:pt idx="171284">
                  <c:v>120653</c:v>
                </c:pt>
                <c:pt idx="171285">
                  <c:v>120653</c:v>
                </c:pt>
                <c:pt idx="171286">
                  <c:v>120653</c:v>
                </c:pt>
                <c:pt idx="171287">
                  <c:v>120653</c:v>
                </c:pt>
                <c:pt idx="171288">
                  <c:v>120653</c:v>
                </c:pt>
                <c:pt idx="171289">
                  <c:v>120653</c:v>
                </c:pt>
                <c:pt idx="171290">
                  <c:v>120653</c:v>
                </c:pt>
                <c:pt idx="171291">
                  <c:v>120653</c:v>
                </c:pt>
                <c:pt idx="171292">
                  <c:v>120653</c:v>
                </c:pt>
                <c:pt idx="171293">
                  <c:v>120653</c:v>
                </c:pt>
                <c:pt idx="171294">
                  <c:v>120653</c:v>
                </c:pt>
                <c:pt idx="171295">
                  <c:v>120653</c:v>
                </c:pt>
                <c:pt idx="171296">
                  <c:v>120653</c:v>
                </c:pt>
                <c:pt idx="171297">
                  <c:v>120653</c:v>
                </c:pt>
                <c:pt idx="171298">
                  <c:v>120653</c:v>
                </c:pt>
                <c:pt idx="171299">
                  <c:v>120653</c:v>
                </c:pt>
                <c:pt idx="171300">
                  <c:v>120653</c:v>
                </c:pt>
                <c:pt idx="171301">
                  <c:v>120653</c:v>
                </c:pt>
                <c:pt idx="171302">
                  <c:v>120653</c:v>
                </c:pt>
                <c:pt idx="171303">
                  <c:v>120653</c:v>
                </c:pt>
                <c:pt idx="171304">
                  <c:v>120653</c:v>
                </c:pt>
                <c:pt idx="171305">
                  <c:v>120653</c:v>
                </c:pt>
                <c:pt idx="171306">
                  <c:v>120653</c:v>
                </c:pt>
                <c:pt idx="171307">
                  <c:v>120653</c:v>
                </c:pt>
                <c:pt idx="171308">
                  <c:v>120653</c:v>
                </c:pt>
                <c:pt idx="171309">
                  <c:v>120653</c:v>
                </c:pt>
                <c:pt idx="171310">
                  <c:v>120653</c:v>
                </c:pt>
                <c:pt idx="171311">
                  <c:v>120653</c:v>
                </c:pt>
                <c:pt idx="171312">
                  <c:v>120653</c:v>
                </c:pt>
                <c:pt idx="171313">
                  <c:v>120653</c:v>
                </c:pt>
                <c:pt idx="171314">
                  <c:v>120653</c:v>
                </c:pt>
                <c:pt idx="171315">
                  <c:v>120653</c:v>
                </c:pt>
                <c:pt idx="171316">
                  <c:v>120653</c:v>
                </c:pt>
                <c:pt idx="171317">
                  <c:v>120653</c:v>
                </c:pt>
                <c:pt idx="171318">
                  <c:v>120653</c:v>
                </c:pt>
                <c:pt idx="171319">
                  <c:v>120653</c:v>
                </c:pt>
                <c:pt idx="171320">
                  <c:v>120653</c:v>
                </c:pt>
                <c:pt idx="171321">
                  <c:v>120653</c:v>
                </c:pt>
                <c:pt idx="171322">
                  <c:v>120653</c:v>
                </c:pt>
                <c:pt idx="171323">
                  <c:v>120653</c:v>
                </c:pt>
                <c:pt idx="171324">
                  <c:v>120653</c:v>
                </c:pt>
                <c:pt idx="171325">
                  <c:v>120653</c:v>
                </c:pt>
                <c:pt idx="171326">
                  <c:v>120653</c:v>
                </c:pt>
                <c:pt idx="171327">
                  <c:v>120653</c:v>
                </c:pt>
                <c:pt idx="171328">
                  <c:v>120653</c:v>
                </c:pt>
                <c:pt idx="171329">
                  <c:v>120653</c:v>
                </c:pt>
                <c:pt idx="171330">
                  <c:v>120653</c:v>
                </c:pt>
                <c:pt idx="171331">
                  <c:v>120653</c:v>
                </c:pt>
                <c:pt idx="171332">
                  <c:v>120653</c:v>
                </c:pt>
                <c:pt idx="171333">
                  <c:v>120653</c:v>
                </c:pt>
                <c:pt idx="171334">
                  <c:v>120653</c:v>
                </c:pt>
                <c:pt idx="171335">
                  <c:v>120653</c:v>
                </c:pt>
                <c:pt idx="171336">
                  <c:v>120653</c:v>
                </c:pt>
                <c:pt idx="171337">
                  <c:v>120653</c:v>
                </c:pt>
                <c:pt idx="171338">
                  <c:v>120653</c:v>
                </c:pt>
                <c:pt idx="171339">
                  <c:v>120653</c:v>
                </c:pt>
                <c:pt idx="171340">
                  <c:v>120653</c:v>
                </c:pt>
                <c:pt idx="171341">
                  <c:v>120653</c:v>
                </c:pt>
                <c:pt idx="171342">
                  <c:v>120653</c:v>
                </c:pt>
                <c:pt idx="171343">
                  <c:v>120653</c:v>
                </c:pt>
                <c:pt idx="171344">
                  <c:v>120653</c:v>
                </c:pt>
                <c:pt idx="171345">
                  <c:v>120653</c:v>
                </c:pt>
                <c:pt idx="171346">
                  <c:v>120653</c:v>
                </c:pt>
                <c:pt idx="171347">
                  <c:v>120653</c:v>
                </c:pt>
                <c:pt idx="171348">
                  <c:v>120653</c:v>
                </c:pt>
                <c:pt idx="171349">
                  <c:v>120653</c:v>
                </c:pt>
                <c:pt idx="171350">
                  <c:v>120653</c:v>
                </c:pt>
                <c:pt idx="171351">
                  <c:v>120653</c:v>
                </c:pt>
                <c:pt idx="171352">
                  <c:v>120653</c:v>
                </c:pt>
                <c:pt idx="171353">
                  <c:v>120653</c:v>
                </c:pt>
                <c:pt idx="171354">
                  <c:v>120653</c:v>
                </c:pt>
                <c:pt idx="171355">
                  <c:v>120653</c:v>
                </c:pt>
                <c:pt idx="171356">
                  <c:v>120653</c:v>
                </c:pt>
                <c:pt idx="171357">
                  <c:v>120653</c:v>
                </c:pt>
                <c:pt idx="171358">
                  <c:v>120653</c:v>
                </c:pt>
                <c:pt idx="171359">
                  <c:v>120653</c:v>
                </c:pt>
                <c:pt idx="171360">
                  <c:v>120653</c:v>
                </c:pt>
                <c:pt idx="171361">
                  <c:v>120653</c:v>
                </c:pt>
                <c:pt idx="171362">
                  <c:v>120653</c:v>
                </c:pt>
                <c:pt idx="171363">
                  <c:v>120653</c:v>
                </c:pt>
                <c:pt idx="171364">
                  <c:v>120653</c:v>
                </c:pt>
                <c:pt idx="171365">
                  <c:v>120653</c:v>
                </c:pt>
                <c:pt idx="171366">
                  <c:v>120653</c:v>
                </c:pt>
                <c:pt idx="171367">
                  <c:v>120653</c:v>
                </c:pt>
                <c:pt idx="171368">
                  <c:v>120653</c:v>
                </c:pt>
                <c:pt idx="171369">
                  <c:v>120653</c:v>
                </c:pt>
                <c:pt idx="171370">
                  <c:v>120653</c:v>
                </c:pt>
                <c:pt idx="171371">
                  <c:v>120653</c:v>
                </c:pt>
                <c:pt idx="171372">
                  <c:v>120653</c:v>
                </c:pt>
                <c:pt idx="171373">
                  <c:v>120653</c:v>
                </c:pt>
                <c:pt idx="171374">
                  <c:v>120653</c:v>
                </c:pt>
                <c:pt idx="171375">
                  <c:v>120653</c:v>
                </c:pt>
                <c:pt idx="171376">
                  <c:v>120653</c:v>
                </c:pt>
                <c:pt idx="171377">
                  <c:v>120653</c:v>
                </c:pt>
                <c:pt idx="171378">
                  <c:v>120653</c:v>
                </c:pt>
                <c:pt idx="171379">
                  <c:v>120653</c:v>
                </c:pt>
                <c:pt idx="171380">
                  <c:v>120653</c:v>
                </c:pt>
                <c:pt idx="171381">
                  <c:v>120653</c:v>
                </c:pt>
                <c:pt idx="171382">
                  <c:v>120653</c:v>
                </c:pt>
                <c:pt idx="171383">
                  <c:v>120653</c:v>
                </c:pt>
                <c:pt idx="171384">
                  <c:v>120653</c:v>
                </c:pt>
                <c:pt idx="171385">
                  <c:v>120653</c:v>
                </c:pt>
                <c:pt idx="171386">
                  <c:v>120653</c:v>
                </c:pt>
                <c:pt idx="171387">
                  <c:v>120653</c:v>
                </c:pt>
                <c:pt idx="171388">
                  <c:v>120653</c:v>
                </c:pt>
                <c:pt idx="171389">
                  <c:v>120653</c:v>
                </c:pt>
                <c:pt idx="171390">
                  <c:v>120653</c:v>
                </c:pt>
                <c:pt idx="171391">
                  <c:v>120653</c:v>
                </c:pt>
                <c:pt idx="171392">
                  <c:v>120653</c:v>
                </c:pt>
                <c:pt idx="171393">
                  <c:v>120653</c:v>
                </c:pt>
                <c:pt idx="171394">
                  <c:v>120653</c:v>
                </c:pt>
                <c:pt idx="171395">
                  <c:v>120653</c:v>
                </c:pt>
                <c:pt idx="171396">
                  <c:v>120653</c:v>
                </c:pt>
                <c:pt idx="171397">
                  <c:v>120653</c:v>
                </c:pt>
                <c:pt idx="171398">
                  <c:v>120653</c:v>
                </c:pt>
                <c:pt idx="171399">
                  <c:v>120653</c:v>
                </c:pt>
                <c:pt idx="171400">
                  <c:v>120653</c:v>
                </c:pt>
                <c:pt idx="171401">
                  <c:v>120653</c:v>
                </c:pt>
                <c:pt idx="171402">
                  <c:v>120653</c:v>
                </c:pt>
                <c:pt idx="171403">
                  <c:v>120653</c:v>
                </c:pt>
                <c:pt idx="171404">
                  <c:v>120653</c:v>
                </c:pt>
                <c:pt idx="171405">
                  <c:v>120653</c:v>
                </c:pt>
                <c:pt idx="171406">
                  <c:v>120653</c:v>
                </c:pt>
                <c:pt idx="171407">
                  <c:v>120653</c:v>
                </c:pt>
                <c:pt idx="171408">
                  <c:v>120653</c:v>
                </c:pt>
                <c:pt idx="171409">
                  <c:v>120653</c:v>
                </c:pt>
                <c:pt idx="171410">
                  <c:v>120653</c:v>
                </c:pt>
                <c:pt idx="171411">
                  <c:v>120653</c:v>
                </c:pt>
                <c:pt idx="171412">
                  <c:v>120653</c:v>
                </c:pt>
                <c:pt idx="171413">
                  <c:v>120653</c:v>
                </c:pt>
                <c:pt idx="171414">
                  <c:v>120653</c:v>
                </c:pt>
                <c:pt idx="171415">
                  <c:v>120653</c:v>
                </c:pt>
                <c:pt idx="171416">
                  <c:v>120653</c:v>
                </c:pt>
                <c:pt idx="171417">
                  <c:v>120653</c:v>
                </c:pt>
                <c:pt idx="171418">
                  <c:v>120653</c:v>
                </c:pt>
                <c:pt idx="171419">
                  <c:v>120653</c:v>
                </c:pt>
                <c:pt idx="171420">
                  <c:v>120653</c:v>
                </c:pt>
                <c:pt idx="171421">
                  <c:v>120653</c:v>
                </c:pt>
                <c:pt idx="171422">
                  <c:v>120653</c:v>
                </c:pt>
                <c:pt idx="171423">
                  <c:v>120653</c:v>
                </c:pt>
                <c:pt idx="171424">
                  <c:v>120653</c:v>
                </c:pt>
                <c:pt idx="171425">
                  <c:v>120653</c:v>
                </c:pt>
                <c:pt idx="171426">
                  <c:v>120653</c:v>
                </c:pt>
                <c:pt idx="171427">
                  <c:v>120653</c:v>
                </c:pt>
                <c:pt idx="171428">
                  <c:v>120653</c:v>
                </c:pt>
                <c:pt idx="171429">
                  <c:v>120653</c:v>
                </c:pt>
                <c:pt idx="171430">
                  <c:v>120653</c:v>
                </c:pt>
                <c:pt idx="171431">
                  <c:v>120653</c:v>
                </c:pt>
                <c:pt idx="171432">
                  <c:v>120653</c:v>
                </c:pt>
                <c:pt idx="171433">
                  <c:v>120653</c:v>
                </c:pt>
                <c:pt idx="171434">
                  <c:v>120653</c:v>
                </c:pt>
                <c:pt idx="171435">
                  <c:v>120653</c:v>
                </c:pt>
                <c:pt idx="171436">
                  <c:v>120653</c:v>
                </c:pt>
                <c:pt idx="171437">
                  <c:v>120653</c:v>
                </c:pt>
                <c:pt idx="171438">
                  <c:v>120653</c:v>
                </c:pt>
                <c:pt idx="171439">
                  <c:v>120653</c:v>
                </c:pt>
                <c:pt idx="171440">
                  <c:v>120653</c:v>
                </c:pt>
                <c:pt idx="171441">
                  <c:v>120653</c:v>
                </c:pt>
                <c:pt idx="171442">
                  <c:v>120653</c:v>
                </c:pt>
                <c:pt idx="171443">
                  <c:v>120653</c:v>
                </c:pt>
                <c:pt idx="171444">
                  <c:v>120653</c:v>
                </c:pt>
                <c:pt idx="171445">
                  <c:v>120653</c:v>
                </c:pt>
                <c:pt idx="171446">
                  <c:v>120653</c:v>
                </c:pt>
                <c:pt idx="171447">
                  <c:v>120653</c:v>
                </c:pt>
                <c:pt idx="171448">
                  <c:v>120653</c:v>
                </c:pt>
                <c:pt idx="171449">
                  <c:v>120653</c:v>
                </c:pt>
                <c:pt idx="171450">
                  <c:v>120653</c:v>
                </c:pt>
                <c:pt idx="171451">
                  <c:v>120653</c:v>
                </c:pt>
                <c:pt idx="171452">
                  <c:v>120653</c:v>
                </c:pt>
                <c:pt idx="171453">
                  <c:v>120653</c:v>
                </c:pt>
                <c:pt idx="171454">
                  <c:v>120653</c:v>
                </c:pt>
                <c:pt idx="171455">
                  <c:v>120653</c:v>
                </c:pt>
                <c:pt idx="171456">
                  <c:v>120653</c:v>
                </c:pt>
                <c:pt idx="171457">
                  <c:v>120653</c:v>
                </c:pt>
                <c:pt idx="171458">
                  <c:v>120653</c:v>
                </c:pt>
                <c:pt idx="171459">
                  <c:v>120653</c:v>
                </c:pt>
                <c:pt idx="171460">
                  <c:v>120653</c:v>
                </c:pt>
                <c:pt idx="171461">
                  <c:v>120653</c:v>
                </c:pt>
                <c:pt idx="171462">
                  <c:v>120653</c:v>
                </c:pt>
                <c:pt idx="171463">
                  <c:v>120653</c:v>
                </c:pt>
                <c:pt idx="171464">
                  <c:v>120653</c:v>
                </c:pt>
                <c:pt idx="171465">
                  <c:v>120653</c:v>
                </c:pt>
                <c:pt idx="171466">
                  <c:v>120653</c:v>
                </c:pt>
                <c:pt idx="171467">
                  <c:v>120653</c:v>
                </c:pt>
                <c:pt idx="171468">
                  <c:v>120653</c:v>
                </c:pt>
                <c:pt idx="171469">
                  <c:v>120653</c:v>
                </c:pt>
                <c:pt idx="171470">
                  <c:v>120653</c:v>
                </c:pt>
                <c:pt idx="171471">
                  <c:v>120653</c:v>
                </c:pt>
                <c:pt idx="171472">
                  <c:v>120653</c:v>
                </c:pt>
                <c:pt idx="171473">
                  <c:v>120653</c:v>
                </c:pt>
                <c:pt idx="171474">
                  <c:v>120653</c:v>
                </c:pt>
                <c:pt idx="171475">
                  <c:v>120653</c:v>
                </c:pt>
                <c:pt idx="171476">
                  <c:v>120653</c:v>
                </c:pt>
                <c:pt idx="171477">
                  <c:v>120653</c:v>
                </c:pt>
                <c:pt idx="171478">
                  <c:v>120653</c:v>
                </c:pt>
                <c:pt idx="171479">
                  <c:v>120653</c:v>
                </c:pt>
                <c:pt idx="171480">
                  <c:v>120653</c:v>
                </c:pt>
                <c:pt idx="171481">
                  <c:v>120653</c:v>
                </c:pt>
                <c:pt idx="171482">
                  <c:v>120653</c:v>
                </c:pt>
                <c:pt idx="171483">
                  <c:v>120653</c:v>
                </c:pt>
                <c:pt idx="171484">
                  <c:v>120653</c:v>
                </c:pt>
                <c:pt idx="171485">
                  <c:v>120653</c:v>
                </c:pt>
                <c:pt idx="171486">
                  <c:v>120653</c:v>
                </c:pt>
                <c:pt idx="171487">
                  <c:v>120653</c:v>
                </c:pt>
                <c:pt idx="171488">
                  <c:v>120653</c:v>
                </c:pt>
                <c:pt idx="171489">
                  <c:v>120653</c:v>
                </c:pt>
                <c:pt idx="171490">
                  <c:v>120653</c:v>
                </c:pt>
                <c:pt idx="171491">
                  <c:v>120653</c:v>
                </c:pt>
                <c:pt idx="171492">
                  <c:v>120653</c:v>
                </c:pt>
                <c:pt idx="171493">
                  <c:v>120653</c:v>
                </c:pt>
                <c:pt idx="171494">
                  <c:v>120653</c:v>
                </c:pt>
                <c:pt idx="171495">
                  <c:v>120653</c:v>
                </c:pt>
                <c:pt idx="171496">
                  <c:v>120653</c:v>
                </c:pt>
                <c:pt idx="171497">
                  <c:v>120653</c:v>
                </c:pt>
                <c:pt idx="171498">
                  <c:v>120653</c:v>
                </c:pt>
                <c:pt idx="171499">
                  <c:v>120653</c:v>
                </c:pt>
                <c:pt idx="171500">
                  <c:v>120653</c:v>
                </c:pt>
                <c:pt idx="171501">
                  <c:v>120653</c:v>
                </c:pt>
                <c:pt idx="171502">
                  <c:v>120653</c:v>
                </c:pt>
                <c:pt idx="171503">
                  <c:v>120653</c:v>
                </c:pt>
                <c:pt idx="171504">
                  <c:v>120653</c:v>
                </c:pt>
                <c:pt idx="171505">
                  <c:v>120653</c:v>
                </c:pt>
                <c:pt idx="171506">
                  <c:v>120653</c:v>
                </c:pt>
                <c:pt idx="171507">
                  <c:v>120653</c:v>
                </c:pt>
                <c:pt idx="171508">
                  <c:v>120653</c:v>
                </c:pt>
                <c:pt idx="171509">
                  <c:v>120653</c:v>
                </c:pt>
                <c:pt idx="171510">
                  <c:v>120653</c:v>
                </c:pt>
                <c:pt idx="171511">
                  <c:v>120653</c:v>
                </c:pt>
                <c:pt idx="171512">
                  <c:v>120653</c:v>
                </c:pt>
                <c:pt idx="171513">
                  <c:v>120653</c:v>
                </c:pt>
                <c:pt idx="171514">
                  <c:v>120653</c:v>
                </c:pt>
                <c:pt idx="171515">
                  <c:v>120653</c:v>
                </c:pt>
                <c:pt idx="171516">
                  <c:v>120653</c:v>
                </c:pt>
                <c:pt idx="171517">
                  <c:v>120653</c:v>
                </c:pt>
                <c:pt idx="171518">
                  <c:v>120653</c:v>
                </c:pt>
                <c:pt idx="171519">
                  <c:v>120653</c:v>
                </c:pt>
                <c:pt idx="171520">
                  <c:v>120653</c:v>
                </c:pt>
                <c:pt idx="171521">
                  <c:v>120653</c:v>
                </c:pt>
                <c:pt idx="171522">
                  <c:v>120653</c:v>
                </c:pt>
                <c:pt idx="171523">
                  <c:v>120653</c:v>
                </c:pt>
                <c:pt idx="171524">
                  <c:v>120653</c:v>
                </c:pt>
                <c:pt idx="171525">
                  <c:v>120653</c:v>
                </c:pt>
                <c:pt idx="171526">
                  <c:v>120653</c:v>
                </c:pt>
                <c:pt idx="171527">
                  <c:v>120653</c:v>
                </c:pt>
                <c:pt idx="171528">
                  <c:v>120653</c:v>
                </c:pt>
                <c:pt idx="171529">
                  <c:v>120653</c:v>
                </c:pt>
                <c:pt idx="171530">
                  <c:v>120653</c:v>
                </c:pt>
                <c:pt idx="171531">
                  <c:v>120653</c:v>
                </c:pt>
                <c:pt idx="171532">
                  <c:v>120653</c:v>
                </c:pt>
                <c:pt idx="171533">
                  <c:v>120653</c:v>
                </c:pt>
                <c:pt idx="171534">
                  <c:v>120653</c:v>
                </c:pt>
                <c:pt idx="171535">
                  <c:v>120653</c:v>
                </c:pt>
                <c:pt idx="171536">
                  <c:v>120653</c:v>
                </c:pt>
                <c:pt idx="171537">
                  <c:v>120653</c:v>
                </c:pt>
                <c:pt idx="171538">
                  <c:v>120653</c:v>
                </c:pt>
                <c:pt idx="171539">
                  <c:v>120653</c:v>
                </c:pt>
                <c:pt idx="171540">
                  <c:v>120653</c:v>
                </c:pt>
                <c:pt idx="171541">
                  <c:v>120653</c:v>
                </c:pt>
                <c:pt idx="171542">
                  <c:v>120653</c:v>
                </c:pt>
                <c:pt idx="171543">
                  <c:v>120653</c:v>
                </c:pt>
                <c:pt idx="171544">
                  <c:v>120653</c:v>
                </c:pt>
                <c:pt idx="171545">
                  <c:v>120653</c:v>
                </c:pt>
                <c:pt idx="171546">
                  <c:v>120653</c:v>
                </c:pt>
                <c:pt idx="171547">
                  <c:v>120653</c:v>
                </c:pt>
                <c:pt idx="171548">
                  <c:v>120653</c:v>
                </c:pt>
                <c:pt idx="171549">
                  <c:v>120653</c:v>
                </c:pt>
                <c:pt idx="171550">
                  <c:v>120653</c:v>
                </c:pt>
                <c:pt idx="171551">
                  <c:v>120653</c:v>
                </c:pt>
                <c:pt idx="171552">
                  <c:v>120653</c:v>
                </c:pt>
                <c:pt idx="171553">
                  <c:v>120653</c:v>
                </c:pt>
                <c:pt idx="171554">
                  <c:v>120653</c:v>
                </c:pt>
                <c:pt idx="171555">
                  <c:v>120653</c:v>
                </c:pt>
                <c:pt idx="171556">
                  <c:v>120653</c:v>
                </c:pt>
                <c:pt idx="171557">
                  <c:v>120653</c:v>
                </c:pt>
                <c:pt idx="171558">
                  <c:v>120653</c:v>
                </c:pt>
                <c:pt idx="171559">
                  <c:v>120653</c:v>
                </c:pt>
                <c:pt idx="171560">
                  <c:v>120653</c:v>
                </c:pt>
                <c:pt idx="171561">
                  <c:v>120653</c:v>
                </c:pt>
                <c:pt idx="171562">
                  <c:v>120653</c:v>
                </c:pt>
                <c:pt idx="171563">
                  <c:v>120653</c:v>
                </c:pt>
                <c:pt idx="171564">
                  <c:v>120653</c:v>
                </c:pt>
                <c:pt idx="171565">
                  <c:v>120653</c:v>
                </c:pt>
                <c:pt idx="171566">
                  <c:v>120653</c:v>
                </c:pt>
                <c:pt idx="171567">
                  <c:v>120653</c:v>
                </c:pt>
                <c:pt idx="171568">
                  <c:v>120653</c:v>
                </c:pt>
                <c:pt idx="171569">
                  <c:v>120653</c:v>
                </c:pt>
                <c:pt idx="171570">
                  <c:v>120653</c:v>
                </c:pt>
                <c:pt idx="171571">
                  <c:v>120653</c:v>
                </c:pt>
                <c:pt idx="171572">
                  <c:v>120653</c:v>
                </c:pt>
                <c:pt idx="171573">
                  <c:v>120653</c:v>
                </c:pt>
                <c:pt idx="171574">
                  <c:v>120653</c:v>
                </c:pt>
                <c:pt idx="171575">
                  <c:v>120653</c:v>
                </c:pt>
                <c:pt idx="171576">
                  <c:v>120653</c:v>
                </c:pt>
                <c:pt idx="171577">
                  <c:v>120653</c:v>
                </c:pt>
                <c:pt idx="171578">
                  <c:v>120653</c:v>
                </c:pt>
                <c:pt idx="171579">
                  <c:v>120653</c:v>
                </c:pt>
                <c:pt idx="171580">
                  <c:v>120653</c:v>
                </c:pt>
                <c:pt idx="171581">
                  <c:v>120653</c:v>
                </c:pt>
                <c:pt idx="171582">
                  <c:v>120653</c:v>
                </c:pt>
                <c:pt idx="171583">
                  <c:v>120653</c:v>
                </c:pt>
                <c:pt idx="171584">
                  <c:v>120653</c:v>
                </c:pt>
                <c:pt idx="171585">
                  <c:v>120653</c:v>
                </c:pt>
                <c:pt idx="171586">
                  <c:v>120653</c:v>
                </c:pt>
                <c:pt idx="171587">
                  <c:v>120653</c:v>
                </c:pt>
                <c:pt idx="171588">
                  <c:v>120653</c:v>
                </c:pt>
                <c:pt idx="171589">
                  <c:v>120653</c:v>
                </c:pt>
                <c:pt idx="171590">
                  <c:v>120653</c:v>
                </c:pt>
                <c:pt idx="171591">
                  <c:v>120653</c:v>
                </c:pt>
                <c:pt idx="171592">
                  <c:v>120653</c:v>
                </c:pt>
                <c:pt idx="171593">
                  <c:v>120653</c:v>
                </c:pt>
                <c:pt idx="171594">
                  <c:v>120653</c:v>
                </c:pt>
                <c:pt idx="171595">
                  <c:v>120653</c:v>
                </c:pt>
                <c:pt idx="171596">
                  <c:v>120653</c:v>
                </c:pt>
                <c:pt idx="171597">
                  <c:v>120653</c:v>
                </c:pt>
                <c:pt idx="171598">
                  <c:v>120653</c:v>
                </c:pt>
                <c:pt idx="171599">
                  <c:v>120653</c:v>
                </c:pt>
                <c:pt idx="171600">
                  <c:v>120653</c:v>
                </c:pt>
                <c:pt idx="171601">
                  <c:v>120653</c:v>
                </c:pt>
                <c:pt idx="171602">
                  <c:v>120653</c:v>
                </c:pt>
                <c:pt idx="171603">
                  <c:v>120653</c:v>
                </c:pt>
                <c:pt idx="171604">
                  <c:v>120653</c:v>
                </c:pt>
                <c:pt idx="171605">
                  <c:v>120653</c:v>
                </c:pt>
                <c:pt idx="171606">
                  <c:v>120653</c:v>
                </c:pt>
                <c:pt idx="171607">
                  <c:v>120653</c:v>
                </c:pt>
                <c:pt idx="171608">
                  <c:v>120653</c:v>
                </c:pt>
                <c:pt idx="171609">
                  <c:v>120653</c:v>
                </c:pt>
                <c:pt idx="171610">
                  <c:v>120653</c:v>
                </c:pt>
                <c:pt idx="171611">
                  <c:v>120653</c:v>
                </c:pt>
                <c:pt idx="171612">
                  <c:v>120653</c:v>
                </c:pt>
                <c:pt idx="171613">
                  <c:v>120653</c:v>
                </c:pt>
                <c:pt idx="171614">
                  <c:v>120653</c:v>
                </c:pt>
                <c:pt idx="171615">
                  <c:v>120653</c:v>
                </c:pt>
                <c:pt idx="171616">
                  <c:v>120653</c:v>
                </c:pt>
                <c:pt idx="171617">
                  <c:v>120653</c:v>
                </c:pt>
                <c:pt idx="171618">
                  <c:v>120653</c:v>
                </c:pt>
                <c:pt idx="171619">
                  <c:v>120653</c:v>
                </c:pt>
                <c:pt idx="171620">
                  <c:v>120653</c:v>
                </c:pt>
                <c:pt idx="171621">
                  <c:v>120653</c:v>
                </c:pt>
                <c:pt idx="171622">
                  <c:v>120653</c:v>
                </c:pt>
                <c:pt idx="171623">
                  <c:v>120653</c:v>
                </c:pt>
                <c:pt idx="171624">
                  <c:v>120653</c:v>
                </c:pt>
                <c:pt idx="171625">
                  <c:v>120653</c:v>
                </c:pt>
                <c:pt idx="171626">
                  <c:v>120653</c:v>
                </c:pt>
                <c:pt idx="171627">
                  <c:v>120653</c:v>
                </c:pt>
                <c:pt idx="171628">
                  <c:v>120653</c:v>
                </c:pt>
                <c:pt idx="171629">
                  <c:v>120653</c:v>
                </c:pt>
                <c:pt idx="171630">
                  <c:v>120653</c:v>
                </c:pt>
                <c:pt idx="171631">
                  <c:v>120653</c:v>
                </c:pt>
                <c:pt idx="171632">
                  <c:v>120653</c:v>
                </c:pt>
                <c:pt idx="171633">
                  <c:v>120653</c:v>
                </c:pt>
                <c:pt idx="171634">
                  <c:v>120653</c:v>
                </c:pt>
                <c:pt idx="171635">
                  <c:v>120653</c:v>
                </c:pt>
                <c:pt idx="171636">
                  <c:v>120653</c:v>
                </c:pt>
                <c:pt idx="171637">
                  <c:v>120653</c:v>
                </c:pt>
                <c:pt idx="171638">
                  <c:v>120653</c:v>
                </c:pt>
                <c:pt idx="171639">
                  <c:v>120653</c:v>
                </c:pt>
                <c:pt idx="171640">
                  <c:v>120653</c:v>
                </c:pt>
                <c:pt idx="171641">
                  <c:v>120653</c:v>
                </c:pt>
                <c:pt idx="171642">
                  <c:v>120653</c:v>
                </c:pt>
                <c:pt idx="171643">
                  <c:v>120653</c:v>
                </c:pt>
                <c:pt idx="171644">
                  <c:v>120653</c:v>
                </c:pt>
                <c:pt idx="171645">
                  <c:v>120653</c:v>
                </c:pt>
                <c:pt idx="171646">
                  <c:v>120653</c:v>
                </c:pt>
                <c:pt idx="171647">
                  <c:v>120653</c:v>
                </c:pt>
                <c:pt idx="171648">
                  <c:v>120653</c:v>
                </c:pt>
                <c:pt idx="171649">
                  <c:v>120653</c:v>
                </c:pt>
                <c:pt idx="171650">
                  <c:v>120653</c:v>
                </c:pt>
                <c:pt idx="171651">
                  <c:v>120653</c:v>
                </c:pt>
                <c:pt idx="171652">
                  <c:v>120653</c:v>
                </c:pt>
                <c:pt idx="171653">
                  <c:v>120653</c:v>
                </c:pt>
                <c:pt idx="171654">
                  <c:v>120653</c:v>
                </c:pt>
                <c:pt idx="171655">
                  <c:v>120653</c:v>
                </c:pt>
                <c:pt idx="171656">
                  <c:v>120653</c:v>
                </c:pt>
                <c:pt idx="171657">
                  <c:v>120653</c:v>
                </c:pt>
                <c:pt idx="171658">
                  <c:v>120653</c:v>
                </c:pt>
                <c:pt idx="171659">
                  <c:v>120653</c:v>
                </c:pt>
                <c:pt idx="171660">
                  <c:v>120653</c:v>
                </c:pt>
                <c:pt idx="171661">
                  <c:v>120653</c:v>
                </c:pt>
                <c:pt idx="171662">
                  <c:v>120653</c:v>
                </c:pt>
                <c:pt idx="171663">
                  <c:v>120653</c:v>
                </c:pt>
                <c:pt idx="171664">
                  <c:v>120653</c:v>
                </c:pt>
                <c:pt idx="171665">
                  <c:v>120653</c:v>
                </c:pt>
                <c:pt idx="171666">
                  <c:v>120653</c:v>
                </c:pt>
                <c:pt idx="171667">
                  <c:v>120653</c:v>
                </c:pt>
                <c:pt idx="171668">
                  <c:v>120653</c:v>
                </c:pt>
                <c:pt idx="171669">
                  <c:v>120653</c:v>
                </c:pt>
                <c:pt idx="171670">
                  <c:v>120653</c:v>
                </c:pt>
                <c:pt idx="171671">
                  <c:v>120653</c:v>
                </c:pt>
                <c:pt idx="171672">
                  <c:v>120653</c:v>
                </c:pt>
                <c:pt idx="171673">
                  <c:v>120653</c:v>
                </c:pt>
                <c:pt idx="171674">
                  <c:v>120653</c:v>
                </c:pt>
                <c:pt idx="171675">
                  <c:v>120653</c:v>
                </c:pt>
                <c:pt idx="171676">
                  <c:v>120653</c:v>
                </c:pt>
                <c:pt idx="171677">
                  <c:v>120653</c:v>
                </c:pt>
                <c:pt idx="171678">
                  <c:v>120653</c:v>
                </c:pt>
                <c:pt idx="171679">
                  <c:v>120653</c:v>
                </c:pt>
                <c:pt idx="171680">
                  <c:v>120653</c:v>
                </c:pt>
                <c:pt idx="171681">
                  <c:v>120653</c:v>
                </c:pt>
                <c:pt idx="171682">
                  <c:v>120653</c:v>
                </c:pt>
                <c:pt idx="171683">
                  <c:v>120653</c:v>
                </c:pt>
                <c:pt idx="171684">
                  <c:v>120653</c:v>
                </c:pt>
                <c:pt idx="171685">
                  <c:v>120653</c:v>
                </c:pt>
                <c:pt idx="171686">
                  <c:v>120653</c:v>
                </c:pt>
                <c:pt idx="171687">
                  <c:v>120653</c:v>
                </c:pt>
                <c:pt idx="171688">
                  <c:v>120653</c:v>
                </c:pt>
                <c:pt idx="171689">
                  <c:v>120653</c:v>
                </c:pt>
                <c:pt idx="171690">
                  <c:v>120653</c:v>
                </c:pt>
                <c:pt idx="171691">
                  <c:v>120653</c:v>
                </c:pt>
                <c:pt idx="171692">
                  <c:v>120653</c:v>
                </c:pt>
                <c:pt idx="171693">
                  <c:v>120653</c:v>
                </c:pt>
                <c:pt idx="171694">
                  <c:v>120653</c:v>
                </c:pt>
                <c:pt idx="171695">
                  <c:v>120653</c:v>
                </c:pt>
                <c:pt idx="171696">
                  <c:v>120653</c:v>
                </c:pt>
                <c:pt idx="171697">
                  <c:v>120653</c:v>
                </c:pt>
                <c:pt idx="171698">
                  <c:v>120653</c:v>
                </c:pt>
                <c:pt idx="171699">
                  <c:v>120653</c:v>
                </c:pt>
                <c:pt idx="171700">
                  <c:v>120653</c:v>
                </c:pt>
                <c:pt idx="171701">
                  <c:v>120653</c:v>
                </c:pt>
                <c:pt idx="171702">
                  <c:v>120653</c:v>
                </c:pt>
                <c:pt idx="171703">
                  <c:v>120653</c:v>
                </c:pt>
                <c:pt idx="171704">
                  <c:v>120653</c:v>
                </c:pt>
                <c:pt idx="171705">
                  <c:v>120653</c:v>
                </c:pt>
                <c:pt idx="171706">
                  <c:v>120653</c:v>
                </c:pt>
                <c:pt idx="171707">
                  <c:v>120653</c:v>
                </c:pt>
                <c:pt idx="171708">
                  <c:v>120653</c:v>
                </c:pt>
                <c:pt idx="171709">
                  <c:v>120653</c:v>
                </c:pt>
                <c:pt idx="171710">
                  <c:v>120653</c:v>
                </c:pt>
                <c:pt idx="171711">
                  <c:v>120653</c:v>
                </c:pt>
                <c:pt idx="171712">
                  <c:v>120653</c:v>
                </c:pt>
                <c:pt idx="171713">
                  <c:v>120653</c:v>
                </c:pt>
                <c:pt idx="171714">
                  <c:v>120653</c:v>
                </c:pt>
                <c:pt idx="171715">
                  <c:v>120653</c:v>
                </c:pt>
                <c:pt idx="171716">
                  <c:v>120653</c:v>
                </c:pt>
                <c:pt idx="171717">
                  <c:v>120653</c:v>
                </c:pt>
                <c:pt idx="171718">
                  <c:v>120653</c:v>
                </c:pt>
                <c:pt idx="171719">
                  <c:v>120653</c:v>
                </c:pt>
                <c:pt idx="171720">
                  <c:v>120653</c:v>
                </c:pt>
                <c:pt idx="171721">
                  <c:v>120653</c:v>
                </c:pt>
                <c:pt idx="171722">
                  <c:v>120653</c:v>
                </c:pt>
                <c:pt idx="171723">
                  <c:v>120653</c:v>
                </c:pt>
                <c:pt idx="171724">
                  <c:v>120653</c:v>
                </c:pt>
                <c:pt idx="171725">
                  <c:v>120653</c:v>
                </c:pt>
                <c:pt idx="171726">
                  <c:v>120653</c:v>
                </c:pt>
                <c:pt idx="171727">
                  <c:v>120653</c:v>
                </c:pt>
                <c:pt idx="171728">
                  <c:v>120653</c:v>
                </c:pt>
                <c:pt idx="171729">
                  <c:v>120653</c:v>
                </c:pt>
                <c:pt idx="171730">
                  <c:v>120653</c:v>
                </c:pt>
                <c:pt idx="171731">
                  <c:v>120653</c:v>
                </c:pt>
                <c:pt idx="171732">
                  <c:v>120653</c:v>
                </c:pt>
                <c:pt idx="171733">
                  <c:v>120653</c:v>
                </c:pt>
                <c:pt idx="171734">
                  <c:v>120653</c:v>
                </c:pt>
                <c:pt idx="171735">
                  <c:v>120653</c:v>
                </c:pt>
                <c:pt idx="171736">
                  <c:v>120653</c:v>
                </c:pt>
                <c:pt idx="171737">
                  <c:v>120653</c:v>
                </c:pt>
                <c:pt idx="171738">
                  <c:v>120653</c:v>
                </c:pt>
                <c:pt idx="171739">
                  <c:v>120653</c:v>
                </c:pt>
                <c:pt idx="171740">
                  <c:v>120653</c:v>
                </c:pt>
                <c:pt idx="171741">
                  <c:v>120653</c:v>
                </c:pt>
                <c:pt idx="171742">
                  <c:v>120653</c:v>
                </c:pt>
                <c:pt idx="171743">
                  <c:v>120653</c:v>
                </c:pt>
                <c:pt idx="171744">
                  <c:v>120653</c:v>
                </c:pt>
                <c:pt idx="171745">
                  <c:v>120653</c:v>
                </c:pt>
                <c:pt idx="171746">
                  <c:v>120653</c:v>
                </c:pt>
                <c:pt idx="171747">
                  <c:v>120653</c:v>
                </c:pt>
                <c:pt idx="171748">
                  <c:v>120653</c:v>
                </c:pt>
                <c:pt idx="171749">
                  <c:v>120653</c:v>
                </c:pt>
                <c:pt idx="171750">
                  <c:v>120653</c:v>
                </c:pt>
                <c:pt idx="171751">
                  <c:v>120653</c:v>
                </c:pt>
                <c:pt idx="171752">
                  <c:v>120653</c:v>
                </c:pt>
                <c:pt idx="171753">
                  <c:v>120653</c:v>
                </c:pt>
                <c:pt idx="171754">
                  <c:v>120653</c:v>
                </c:pt>
                <c:pt idx="171755">
                  <c:v>120653</c:v>
                </c:pt>
                <c:pt idx="171756">
                  <c:v>120653</c:v>
                </c:pt>
                <c:pt idx="171757">
                  <c:v>120653</c:v>
                </c:pt>
                <c:pt idx="171758">
                  <c:v>120653</c:v>
                </c:pt>
                <c:pt idx="171759">
                  <c:v>120653</c:v>
                </c:pt>
                <c:pt idx="171760">
                  <c:v>120653</c:v>
                </c:pt>
                <c:pt idx="171761">
                  <c:v>120653</c:v>
                </c:pt>
                <c:pt idx="171762">
                  <c:v>120653</c:v>
                </c:pt>
                <c:pt idx="171763">
                  <c:v>120653</c:v>
                </c:pt>
                <c:pt idx="171764">
                  <c:v>120653</c:v>
                </c:pt>
                <c:pt idx="171765">
                  <c:v>120653</c:v>
                </c:pt>
                <c:pt idx="171766">
                  <c:v>120653</c:v>
                </c:pt>
                <c:pt idx="171767">
                  <c:v>120653</c:v>
                </c:pt>
                <c:pt idx="171768">
                  <c:v>120653</c:v>
                </c:pt>
                <c:pt idx="171769">
                  <c:v>120653</c:v>
                </c:pt>
                <c:pt idx="171770">
                  <c:v>120653</c:v>
                </c:pt>
                <c:pt idx="171771">
                  <c:v>120653</c:v>
                </c:pt>
                <c:pt idx="171772">
                  <c:v>120653</c:v>
                </c:pt>
                <c:pt idx="171773">
                  <c:v>120653</c:v>
                </c:pt>
                <c:pt idx="171774">
                  <c:v>120653</c:v>
                </c:pt>
                <c:pt idx="171775">
                  <c:v>120653</c:v>
                </c:pt>
                <c:pt idx="171776">
                  <c:v>120653</c:v>
                </c:pt>
                <c:pt idx="171777">
                  <c:v>120653</c:v>
                </c:pt>
                <c:pt idx="171778">
                  <c:v>120653</c:v>
                </c:pt>
                <c:pt idx="171779">
                  <c:v>120653</c:v>
                </c:pt>
                <c:pt idx="171780">
                  <c:v>120653</c:v>
                </c:pt>
                <c:pt idx="171781">
                  <c:v>120653</c:v>
                </c:pt>
                <c:pt idx="171782">
                  <c:v>120653</c:v>
                </c:pt>
                <c:pt idx="171783">
                  <c:v>120653</c:v>
                </c:pt>
                <c:pt idx="171784">
                  <c:v>120653</c:v>
                </c:pt>
                <c:pt idx="171785">
                  <c:v>120653</c:v>
                </c:pt>
                <c:pt idx="171786">
                  <c:v>120653</c:v>
                </c:pt>
                <c:pt idx="171787">
                  <c:v>120653</c:v>
                </c:pt>
                <c:pt idx="171788">
                  <c:v>120653</c:v>
                </c:pt>
                <c:pt idx="171789">
                  <c:v>120653</c:v>
                </c:pt>
                <c:pt idx="171790">
                  <c:v>120653</c:v>
                </c:pt>
                <c:pt idx="171791">
                  <c:v>120653</c:v>
                </c:pt>
                <c:pt idx="171792">
                  <c:v>120653</c:v>
                </c:pt>
                <c:pt idx="171793">
                  <c:v>120653</c:v>
                </c:pt>
                <c:pt idx="171794">
                  <c:v>120653</c:v>
                </c:pt>
                <c:pt idx="171795">
                  <c:v>120653</c:v>
                </c:pt>
                <c:pt idx="171796">
                  <c:v>120653</c:v>
                </c:pt>
                <c:pt idx="171797">
                  <c:v>120653</c:v>
                </c:pt>
                <c:pt idx="171798">
                  <c:v>120653</c:v>
                </c:pt>
                <c:pt idx="171799">
                  <c:v>120653</c:v>
                </c:pt>
                <c:pt idx="171800">
                  <c:v>120653</c:v>
                </c:pt>
                <c:pt idx="171801">
                  <c:v>120653</c:v>
                </c:pt>
                <c:pt idx="171802">
                  <c:v>120653</c:v>
                </c:pt>
                <c:pt idx="171803">
                  <c:v>120653</c:v>
                </c:pt>
                <c:pt idx="171804">
                  <c:v>120653</c:v>
                </c:pt>
                <c:pt idx="171805">
                  <c:v>120653</c:v>
                </c:pt>
                <c:pt idx="171806">
                  <c:v>120653</c:v>
                </c:pt>
                <c:pt idx="171807">
                  <c:v>120653</c:v>
                </c:pt>
                <c:pt idx="171808">
                  <c:v>120653</c:v>
                </c:pt>
                <c:pt idx="171809">
                  <c:v>120653</c:v>
                </c:pt>
                <c:pt idx="171810">
                  <c:v>120653</c:v>
                </c:pt>
                <c:pt idx="171811">
                  <c:v>120653</c:v>
                </c:pt>
                <c:pt idx="171812">
                  <c:v>120653</c:v>
                </c:pt>
                <c:pt idx="171813">
                  <c:v>120653</c:v>
                </c:pt>
                <c:pt idx="171814">
                  <c:v>120653</c:v>
                </c:pt>
                <c:pt idx="171815">
                  <c:v>120653</c:v>
                </c:pt>
                <c:pt idx="171816">
                  <c:v>120653</c:v>
                </c:pt>
                <c:pt idx="171817">
                  <c:v>120653</c:v>
                </c:pt>
                <c:pt idx="171818">
                  <c:v>120653</c:v>
                </c:pt>
                <c:pt idx="171819">
                  <c:v>120653</c:v>
                </c:pt>
                <c:pt idx="171820">
                  <c:v>120653</c:v>
                </c:pt>
                <c:pt idx="171821">
                  <c:v>120653</c:v>
                </c:pt>
                <c:pt idx="171822">
                  <c:v>120653</c:v>
                </c:pt>
                <c:pt idx="171823">
                  <c:v>120653</c:v>
                </c:pt>
                <c:pt idx="171824">
                  <c:v>120653</c:v>
                </c:pt>
                <c:pt idx="171825">
                  <c:v>120653</c:v>
                </c:pt>
                <c:pt idx="171826">
                  <c:v>120653</c:v>
                </c:pt>
                <c:pt idx="171827">
                  <c:v>120653</c:v>
                </c:pt>
                <c:pt idx="171828">
                  <c:v>120653</c:v>
                </c:pt>
                <c:pt idx="171829">
                  <c:v>120653</c:v>
                </c:pt>
                <c:pt idx="171830">
                  <c:v>120653</c:v>
                </c:pt>
                <c:pt idx="171831">
                  <c:v>120653</c:v>
                </c:pt>
                <c:pt idx="171832">
                  <c:v>120653</c:v>
                </c:pt>
                <c:pt idx="171833">
                  <c:v>120653</c:v>
                </c:pt>
                <c:pt idx="171834">
                  <c:v>120653</c:v>
                </c:pt>
                <c:pt idx="171835">
                  <c:v>120653</c:v>
                </c:pt>
                <c:pt idx="171836">
                  <c:v>120653</c:v>
                </c:pt>
                <c:pt idx="171837">
                  <c:v>120653</c:v>
                </c:pt>
                <c:pt idx="171838">
                  <c:v>120653</c:v>
                </c:pt>
                <c:pt idx="171839">
                  <c:v>120653</c:v>
                </c:pt>
                <c:pt idx="171840">
                  <c:v>120653</c:v>
                </c:pt>
                <c:pt idx="171841">
                  <c:v>120653</c:v>
                </c:pt>
                <c:pt idx="171842">
                  <c:v>120653</c:v>
                </c:pt>
                <c:pt idx="171843">
                  <c:v>120653</c:v>
                </c:pt>
                <c:pt idx="171844">
                  <c:v>120653</c:v>
                </c:pt>
                <c:pt idx="171845">
                  <c:v>120653</c:v>
                </c:pt>
                <c:pt idx="171846">
                  <c:v>120653</c:v>
                </c:pt>
                <c:pt idx="171847">
                  <c:v>120653</c:v>
                </c:pt>
                <c:pt idx="171848">
                  <c:v>120653</c:v>
                </c:pt>
                <c:pt idx="171849">
                  <c:v>120653</c:v>
                </c:pt>
                <c:pt idx="171850">
                  <c:v>120653</c:v>
                </c:pt>
                <c:pt idx="171851">
                  <c:v>120653</c:v>
                </c:pt>
                <c:pt idx="171852">
                  <c:v>120653</c:v>
                </c:pt>
                <c:pt idx="171853">
                  <c:v>120653</c:v>
                </c:pt>
                <c:pt idx="171854">
                  <c:v>120653</c:v>
                </c:pt>
                <c:pt idx="171855">
                  <c:v>120653</c:v>
                </c:pt>
                <c:pt idx="171856">
                  <c:v>120653</c:v>
                </c:pt>
                <c:pt idx="171857">
                  <c:v>120653</c:v>
                </c:pt>
                <c:pt idx="171858">
                  <c:v>120653</c:v>
                </c:pt>
                <c:pt idx="171859">
                  <c:v>120653</c:v>
                </c:pt>
                <c:pt idx="171860">
                  <c:v>120653</c:v>
                </c:pt>
                <c:pt idx="171861">
                  <c:v>120653</c:v>
                </c:pt>
                <c:pt idx="171862">
                  <c:v>120653</c:v>
                </c:pt>
                <c:pt idx="171863">
                  <c:v>120653</c:v>
                </c:pt>
                <c:pt idx="171864">
                  <c:v>120653</c:v>
                </c:pt>
                <c:pt idx="171865">
                  <c:v>120653</c:v>
                </c:pt>
                <c:pt idx="171866">
                  <c:v>120653</c:v>
                </c:pt>
                <c:pt idx="171867">
                  <c:v>120653</c:v>
                </c:pt>
                <c:pt idx="171868">
                  <c:v>120653</c:v>
                </c:pt>
                <c:pt idx="171869">
                  <c:v>120653</c:v>
                </c:pt>
                <c:pt idx="171870">
                  <c:v>120653</c:v>
                </c:pt>
                <c:pt idx="171871">
                  <c:v>120653</c:v>
                </c:pt>
                <c:pt idx="171872">
                  <c:v>120653</c:v>
                </c:pt>
                <c:pt idx="171873">
                  <c:v>120653</c:v>
                </c:pt>
                <c:pt idx="171874">
                  <c:v>120653</c:v>
                </c:pt>
                <c:pt idx="171875">
                  <c:v>120653</c:v>
                </c:pt>
                <c:pt idx="171876">
                  <c:v>120653</c:v>
                </c:pt>
                <c:pt idx="171877">
                  <c:v>120653</c:v>
                </c:pt>
                <c:pt idx="171878">
                  <c:v>120653</c:v>
                </c:pt>
                <c:pt idx="171879">
                  <c:v>120653</c:v>
                </c:pt>
                <c:pt idx="171880">
                  <c:v>120653</c:v>
                </c:pt>
                <c:pt idx="171881">
                  <c:v>120653</c:v>
                </c:pt>
                <c:pt idx="171882">
                  <c:v>120653</c:v>
                </c:pt>
                <c:pt idx="171883">
                  <c:v>120653</c:v>
                </c:pt>
                <c:pt idx="171884">
                  <c:v>120653</c:v>
                </c:pt>
                <c:pt idx="171885">
                  <c:v>120653</c:v>
                </c:pt>
                <c:pt idx="171886">
                  <c:v>120653</c:v>
                </c:pt>
                <c:pt idx="171887">
                  <c:v>120653</c:v>
                </c:pt>
                <c:pt idx="171888">
                  <c:v>120653</c:v>
                </c:pt>
                <c:pt idx="171889">
                  <c:v>120653</c:v>
                </c:pt>
                <c:pt idx="171890">
                  <c:v>120653</c:v>
                </c:pt>
                <c:pt idx="171891">
                  <c:v>120653</c:v>
                </c:pt>
                <c:pt idx="171892">
                  <c:v>120653</c:v>
                </c:pt>
                <c:pt idx="171893">
                  <c:v>120653</c:v>
                </c:pt>
                <c:pt idx="171894">
                  <c:v>120653</c:v>
                </c:pt>
                <c:pt idx="171895">
                  <c:v>120653</c:v>
                </c:pt>
                <c:pt idx="171896">
                  <c:v>120653</c:v>
                </c:pt>
                <c:pt idx="171897">
                  <c:v>120653</c:v>
                </c:pt>
                <c:pt idx="171898">
                  <c:v>120653</c:v>
                </c:pt>
                <c:pt idx="171899">
                  <c:v>120653</c:v>
                </c:pt>
                <c:pt idx="171900">
                  <c:v>120653</c:v>
                </c:pt>
                <c:pt idx="171901">
                  <c:v>120653</c:v>
                </c:pt>
                <c:pt idx="171902">
                  <c:v>120653</c:v>
                </c:pt>
                <c:pt idx="171903">
                  <c:v>120653</c:v>
                </c:pt>
                <c:pt idx="171904">
                  <c:v>120653</c:v>
                </c:pt>
                <c:pt idx="171905">
                  <c:v>120653</c:v>
                </c:pt>
                <c:pt idx="171906">
                  <c:v>120653</c:v>
                </c:pt>
                <c:pt idx="171907">
                  <c:v>120653</c:v>
                </c:pt>
                <c:pt idx="171908">
                  <c:v>120653</c:v>
                </c:pt>
                <c:pt idx="171909">
                  <c:v>120653</c:v>
                </c:pt>
                <c:pt idx="171910">
                  <c:v>120653</c:v>
                </c:pt>
                <c:pt idx="171911">
                  <c:v>120653</c:v>
                </c:pt>
                <c:pt idx="171912">
                  <c:v>120653</c:v>
                </c:pt>
                <c:pt idx="171913">
                  <c:v>120653</c:v>
                </c:pt>
                <c:pt idx="171914">
                  <c:v>120653</c:v>
                </c:pt>
                <c:pt idx="171915">
                  <c:v>120653</c:v>
                </c:pt>
                <c:pt idx="171916">
                  <c:v>120653</c:v>
                </c:pt>
                <c:pt idx="171917">
                  <c:v>120653</c:v>
                </c:pt>
                <c:pt idx="171918">
                  <c:v>120653</c:v>
                </c:pt>
                <c:pt idx="171919">
                  <c:v>120653</c:v>
                </c:pt>
                <c:pt idx="171920">
                  <c:v>120653</c:v>
                </c:pt>
                <c:pt idx="171921">
                  <c:v>120653</c:v>
                </c:pt>
                <c:pt idx="171922">
                  <c:v>120653</c:v>
                </c:pt>
                <c:pt idx="171923">
                  <c:v>120653</c:v>
                </c:pt>
                <c:pt idx="171924">
                  <c:v>120653</c:v>
                </c:pt>
                <c:pt idx="171925">
                  <c:v>120653</c:v>
                </c:pt>
                <c:pt idx="171926">
                  <c:v>120653</c:v>
                </c:pt>
                <c:pt idx="171927">
                  <c:v>120653</c:v>
                </c:pt>
                <c:pt idx="171928">
                  <c:v>120653</c:v>
                </c:pt>
                <c:pt idx="171929">
                  <c:v>120653</c:v>
                </c:pt>
                <c:pt idx="171930">
                  <c:v>120653</c:v>
                </c:pt>
                <c:pt idx="171931">
                  <c:v>120653</c:v>
                </c:pt>
                <c:pt idx="171932">
                  <c:v>120653</c:v>
                </c:pt>
                <c:pt idx="171933">
                  <c:v>120653</c:v>
                </c:pt>
                <c:pt idx="171934">
                  <c:v>120653</c:v>
                </c:pt>
                <c:pt idx="171935">
                  <c:v>120653</c:v>
                </c:pt>
                <c:pt idx="171936">
                  <c:v>120653</c:v>
                </c:pt>
                <c:pt idx="171937">
                  <c:v>120653</c:v>
                </c:pt>
                <c:pt idx="171938">
                  <c:v>120653</c:v>
                </c:pt>
                <c:pt idx="171939">
                  <c:v>120653</c:v>
                </c:pt>
                <c:pt idx="171940">
                  <c:v>120653</c:v>
                </c:pt>
                <c:pt idx="171941">
                  <c:v>120653</c:v>
                </c:pt>
                <c:pt idx="171942">
                  <c:v>120653</c:v>
                </c:pt>
                <c:pt idx="171943">
                  <c:v>120653</c:v>
                </c:pt>
                <c:pt idx="171944">
                  <c:v>120653</c:v>
                </c:pt>
                <c:pt idx="171945">
                  <c:v>120653</c:v>
                </c:pt>
                <c:pt idx="171946">
                  <c:v>120653</c:v>
                </c:pt>
                <c:pt idx="171947">
                  <c:v>120653</c:v>
                </c:pt>
                <c:pt idx="171948">
                  <c:v>120653</c:v>
                </c:pt>
                <c:pt idx="171949">
                  <c:v>120653</c:v>
                </c:pt>
                <c:pt idx="171950">
                  <c:v>120653</c:v>
                </c:pt>
                <c:pt idx="171951">
                  <c:v>120653</c:v>
                </c:pt>
                <c:pt idx="171952">
                  <c:v>120653</c:v>
                </c:pt>
                <c:pt idx="171953">
                  <c:v>120653</c:v>
                </c:pt>
                <c:pt idx="171954">
                  <c:v>120653</c:v>
                </c:pt>
                <c:pt idx="171955">
                  <c:v>120653</c:v>
                </c:pt>
                <c:pt idx="171956">
                  <c:v>120653</c:v>
                </c:pt>
                <c:pt idx="171957">
                  <c:v>120653</c:v>
                </c:pt>
                <c:pt idx="171958">
                  <c:v>120653</c:v>
                </c:pt>
                <c:pt idx="171959">
                  <c:v>120653</c:v>
                </c:pt>
                <c:pt idx="171960">
                  <c:v>120653</c:v>
                </c:pt>
                <c:pt idx="171961">
                  <c:v>120653</c:v>
                </c:pt>
                <c:pt idx="171962">
                  <c:v>120653</c:v>
                </c:pt>
                <c:pt idx="171963">
                  <c:v>120653</c:v>
                </c:pt>
                <c:pt idx="171964">
                  <c:v>120653</c:v>
                </c:pt>
                <c:pt idx="171965">
                  <c:v>120653</c:v>
                </c:pt>
                <c:pt idx="171966">
                  <c:v>120653</c:v>
                </c:pt>
                <c:pt idx="171967">
                  <c:v>120653</c:v>
                </c:pt>
                <c:pt idx="171968">
                  <c:v>120653</c:v>
                </c:pt>
                <c:pt idx="171969">
                  <c:v>120653</c:v>
                </c:pt>
                <c:pt idx="171970">
                  <c:v>120653</c:v>
                </c:pt>
                <c:pt idx="171971">
                  <c:v>120653</c:v>
                </c:pt>
                <c:pt idx="171972">
                  <c:v>120653</c:v>
                </c:pt>
                <c:pt idx="171973">
                  <c:v>120653</c:v>
                </c:pt>
                <c:pt idx="171974">
                  <c:v>120653</c:v>
                </c:pt>
                <c:pt idx="171975">
                  <c:v>120653</c:v>
                </c:pt>
                <c:pt idx="171976">
                  <c:v>120653</c:v>
                </c:pt>
                <c:pt idx="171977">
                  <c:v>120653</c:v>
                </c:pt>
                <c:pt idx="171978">
                  <c:v>120653</c:v>
                </c:pt>
                <c:pt idx="171979">
                  <c:v>120653</c:v>
                </c:pt>
                <c:pt idx="171980">
                  <c:v>120653</c:v>
                </c:pt>
                <c:pt idx="171981">
                  <c:v>120653</c:v>
                </c:pt>
                <c:pt idx="171982">
                  <c:v>120653</c:v>
                </c:pt>
                <c:pt idx="171983">
                  <c:v>120653</c:v>
                </c:pt>
                <c:pt idx="171984">
                  <c:v>120653</c:v>
                </c:pt>
                <c:pt idx="171985">
                  <c:v>120653</c:v>
                </c:pt>
                <c:pt idx="171986">
                  <c:v>120653</c:v>
                </c:pt>
                <c:pt idx="171987">
                  <c:v>120653</c:v>
                </c:pt>
                <c:pt idx="171988">
                  <c:v>120653</c:v>
                </c:pt>
                <c:pt idx="171989">
                  <c:v>120653</c:v>
                </c:pt>
                <c:pt idx="171990">
                  <c:v>120653</c:v>
                </c:pt>
                <c:pt idx="171991">
                  <c:v>120653</c:v>
                </c:pt>
                <c:pt idx="171992">
                  <c:v>120653</c:v>
                </c:pt>
                <c:pt idx="171993">
                  <c:v>120653</c:v>
                </c:pt>
                <c:pt idx="171994">
                  <c:v>120653</c:v>
                </c:pt>
                <c:pt idx="171995">
                  <c:v>120653</c:v>
                </c:pt>
                <c:pt idx="171996">
                  <c:v>120653</c:v>
                </c:pt>
                <c:pt idx="171997">
                  <c:v>120653</c:v>
                </c:pt>
                <c:pt idx="171998">
                  <c:v>120653</c:v>
                </c:pt>
                <c:pt idx="171999">
                  <c:v>120653</c:v>
                </c:pt>
                <c:pt idx="172000">
                  <c:v>120653</c:v>
                </c:pt>
                <c:pt idx="172001">
                  <c:v>120653</c:v>
                </c:pt>
                <c:pt idx="172002">
                  <c:v>120653</c:v>
                </c:pt>
                <c:pt idx="172003">
                  <c:v>120653</c:v>
                </c:pt>
                <c:pt idx="172004">
                  <c:v>120653</c:v>
                </c:pt>
                <c:pt idx="172005">
                  <c:v>120653</c:v>
                </c:pt>
                <c:pt idx="172006">
                  <c:v>120653</c:v>
                </c:pt>
                <c:pt idx="172007">
                  <c:v>120653</c:v>
                </c:pt>
                <c:pt idx="172008">
                  <c:v>120653</c:v>
                </c:pt>
                <c:pt idx="172009">
                  <c:v>120653</c:v>
                </c:pt>
                <c:pt idx="172010">
                  <c:v>120653</c:v>
                </c:pt>
                <c:pt idx="172011">
                  <c:v>120653</c:v>
                </c:pt>
                <c:pt idx="172012">
                  <c:v>120653</c:v>
                </c:pt>
                <c:pt idx="172013">
                  <c:v>120653</c:v>
                </c:pt>
                <c:pt idx="172014">
                  <c:v>120653</c:v>
                </c:pt>
                <c:pt idx="172015">
                  <c:v>120653</c:v>
                </c:pt>
                <c:pt idx="172016">
                  <c:v>120653</c:v>
                </c:pt>
                <c:pt idx="172017">
                  <c:v>120653</c:v>
                </c:pt>
                <c:pt idx="172018">
                  <c:v>120653</c:v>
                </c:pt>
                <c:pt idx="172019">
                  <c:v>120653</c:v>
                </c:pt>
                <c:pt idx="172020">
                  <c:v>120653</c:v>
                </c:pt>
                <c:pt idx="172021">
                  <c:v>120653</c:v>
                </c:pt>
                <c:pt idx="172022">
                  <c:v>120653</c:v>
                </c:pt>
                <c:pt idx="172023">
                  <c:v>120653</c:v>
                </c:pt>
                <c:pt idx="172024">
                  <c:v>120653</c:v>
                </c:pt>
                <c:pt idx="172025">
                  <c:v>120653</c:v>
                </c:pt>
                <c:pt idx="172026">
                  <c:v>120653</c:v>
                </c:pt>
                <c:pt idx="172027">
                  <c:v>120653</c:v>
                </c:pt>
                <c:pt idx="172028">
                  <c:v>120653</c:v>
                </c:pt>
                <c:pt idx="172029">
                  <c:v>120653</c:v>
                </c:pt>
                <c:pt idx="172030">
                  <c:v>120653</c:v>
                </c:pt>
                <c:pt idx="172031">
                  <c:v>120653</c:v>
                </c:pt>
                <c:pt idx="172032">
                  <c:v>120653</c:v>
                </c:pt>
                <c:pt idx="172033">
                  <c:v>120653</c:v>
                </c:pt>
                <c:pt idx="172034">
                  <c:v>120653</c:v>
                </c:pt>
                <c:pt idx="172035">
                  <c:v>120653</c:v>
                </c:pt>
                <c:pt idx="172036">
                  <c:v>120653</c:v>
                </c:pt>
                <c:pt idx="172037">
                  <c:v>120653</c:v>
                </c:pt>
                <c:pt idx="172038">
                  <c:v>120653</c:v>
                </c:pt>
                <c:pt idx="172039">
                  <c:v>120653</c:v>
                </c:pt>
                <c:pt idx="172040">
                  <c:v>120653</c:v>
                </c:pt>
                <c:pt idx="172041">
                  <c:v>120653</c:v>
                </c:pt>
                <c:pt idx="172042">
                  <c:v>120653</c:v>
                </c:pt>
                <c:pt idx="172043">
                  <c:v>120653</c:v>
                </c:pt>
                <c:pt idx="172044">
                  <c:v>120653</c:v>
                </c:pt>
                <c:pt idx="172045">
                  <c:v>120653</c:v>
                </c:pt>
                <c:pt idx="172046">
                  <c:v>120653</c:v>
                </c:pt>
                <c:pt idx="172047">
                  <c:v>120653</c:v>
                </c:pt>
                <c:pt idx="172048">
                  <c:v>120653</c:v>
                </c:pt>
                <c:pt idx="172049">
                  <c:v>120653</c:v>
                </c:pt>
                <c:pt idx="172050">
                  <c:v>120653</c:v>
                </c:pt>
                <c:pt idx="172051">
                  <c:v>120653</c:v>
                </c:pt>
                <c:pt idx="172052">
                  <c:v>120653</c:v>
                </c:pt>
                <c:pt idx="172053">
                  <c:v>120653</c:v>
                </c:pt>
                <c:pt idx="172054">
                  <c:v>120653</c:v>
                </c:pt>
                <c:pt idx="172055">
                  <c:v>120653</c:v>
                </c:pt>
                <c:pt idx="172056">
                  <c:v>120653</c:v>
                </c:pt>
                <c:pt idx="172057">
                  <c:v>120653</c:v>
                </c:pt>
                <c:pt idx="172058">
                  <c:v>120653</c:v>
                </c:pt>
                <c:pt idx="172059">
                  <c:v>120653</c:v>
                </c:pt>
                <c:pt idx="172060">
                  <c:v>120653</c:v>
                </c:pt>
                <c:pt idx="172061">
                  <c:v>120653</c:v>
                </c:pt>
                <c:pt idx="172062">
                  <c:v>120653</c:v>
                </c:pt>
                <c:pt idx="172063">
                  <c:v>120653</c:v>
                </c:pt>
                <c:pt idx="172064">
                  <c:v>120653</c:v>
                </c:pt>
                <c:pt idx="172065">
                  <c:v>120653</c:v>
                </c:pt>
                <c:pt idx="172066">
                  <c:v>120653</c:v>
                </c:pt>
                <c:pt idx="172067">
                  <c:v>120653</c:v>
                </c:pt>
                <c:pt idx="172068">
                  <c:v>120653</c:v>
                </c:pt>
                <c:pt idx="172069">
                  <c:v>120653</c:v>
                </c:pt>
                <c:pt idx="172070">
                  <c:v>120653</c:v>
                </c:pt>
                <c:pt idx="172071">
                  <c:v>120653</c:v>
                </c:pt>
                <c:pt idx="172072">
                  <c:v>120653</c:v>
                </c:pt>
                <c:pt idx="172073">
                  <c:v>120653</c:v>
                </c:pt>
                <c:pt idx="172074">
                  <c:v>120653</c:v>
                </c:pt>
                <c:pt idx="172075">
                  <c:v>120653</c:v>
                </c:pt>
                <c:pt idx="172076">
                  <c:v>120653</c:v>
                </c:pt>
                <c:pt idx="172077">
                  <c:v>120653</c:v>
                </c:pt>
                <c:pt idx="172078">
                  <c:v>120653</c:v>
                </c:pt>
                <c:pt idx="172079">
                  <c:v>120653</c:v>
                </c:pt>
                <c:pt idx="172080">
                  <c:v>120653</c:v>
                </c:pt>
                <c:pt idx="172081">
                  <c:v>120653</c:v>
                </c:pt>
                <c:pt idx="172082">
                  <c:v>120653</c:v>
                </c:pt>
                <c:pt idx="172083">
                  <c:v>120653</c:v>
                </c:pt>
                <c:pt idx="172084">
                  <c:v>120653</c:v>
                </c:pt>
                <c:pt idx="172085">
                  <c:v>120653</c:v>
                </c:pt>
                <c:pt idx="172086">
                  <c:v>120653</c:v>
                </c:pt>
                <c:pt idx="172087">
                  <c:v>120653</c:v>
                </c:pt>
                <c:pt idx="172088">
                  <c:v>120653</c:v>
                </c:pt>
                <c:pt idx="172089">
                  <c:v>120653</c:v>
                </c:pt>
                <c:pt idx="172090">
                  <c:v>120653</c:v>
                </c:pt>
                <c:pt idx="172091">
                  <c:v>120653</c:v>
                </c:pt>
                <c:pt idx="172092">
                  <c:v>120653</c:v>
                </c:pt>
                <c:pt idx="172093">
                  <c:v>120653</c:v>
                </c:pt>
                <c:pt idx="172094">
                  <c:v>120653</c:v>
                </c:pt>
                <c:pt idx="172095">
                  <c:v>120653</c:v>
                </c:pt>
                <c:pt idx="172096">
                  <c:v>120653</c:v>
                </c:pt>
                <c:pt idx="172097">
                  <c:v>120653</c:v>
                </c:pt>
                <c:pt idx="172098">
                  <c:v>120653</c:v>
                </c:pt>
                <c:pt idx="172099">
                  <c:v>120653</c:v>
                </c:pt>
                <c:pt idx="172100">
                  <c:v>120653</c:v>
                </c:pt>
                <c:pt idx="172101">
                  <c:v>120653</c:v>
                </c:pt>
                <c:pt idx="172102">
                  <c:v>120653</c:v>
                </c:pt>
                <c:pt idx="172103">
                  <c:v>120653</c:v>
                </c:pt>
                <c:pt idx="172104">
                  <c:v>120653</c:v>
                </c:pt>
                <c:pt idx="172105">
                  <c:v>120653</c:v>
                </c:pt>
                <c:pt idx="172106">
                  <c:v>120653</c:v>
                </c:pt>
                <c:pt idx="172107">
                  <c:v>120653</c:v>
                </c:pt>
                <c:pt idx="172108">
                  <c:v>120653</c:v>
                </c:pt>
                <c:pt idx="172109">
                  <c:v>120653</c:v>
                </c:pt>
                <c:pt idx="172110">
                  <c:v>120653</c:v>
                </c:pt>
                <c:pt idx="172111">
                  <c:v>120653</c:v>
                </c:pt>
                <c:pt idx="172112">
                  <c:v>120653</c:v>
                </c:pt>
                <c:pt idx="172113">
                  <c:v>120653</c:v>
                </c:pt>
                <c:pt idx="172114">
                  <c:v>120653</c:v>
                </c:pt>
                <c:pt idx="172115">
                  <c:v>120653</c:v>
                </c:pt>
                <c:pt idx="172116">
                  <c:v>120653</c:v>
                </c:pt>
                <c:pt idx="172117">
                  <c:v>120653</c:v>
                </c:pt>
                <c:pt idx="172118">
                  <c:v>120653</c:v>
                </c:pt>
                <c:pt idx="172119">
                  <c:v>120653</c:v>
                </c:pt>
                <c:pt idx="172120">
                  <c:v>120653</c:v>
                </c:pt>
                <c:pt idx="172121">
                  <c:v>120653</c:v>
                </c:pt>
                <c:pt idx="172122">
                  <c:v>120653</c:v>
                </c:pt>
                <c:pt idx="172123">
                  <c:v>120653</c:v>
                </c:pt>
                <c:pt idx="172124">
                  <c:v>120653</c:v>
                </c:pt>
                <c:pt idx="172125">
                  <c:v>120653</c:v>
                </c:pt>
                <c:pt idx="172126">
                  <c:v>120653</c:v>
                </c:pt>
                <c:pt idx="172127">
                  <c:v>120653</c:v>
                </c:pt>
                <c:pt idx="172128">
                  <c:v>120653</c:v>
                </c:pt>
                <c:pt idx="172129">
                  <c:v>120653</c:v>
                </c:pt>
                <c:pt idx="172130">
                  <c:v>120653</c:v>
                </c:pt>
                <c:pt idx="172131">
                  <c:v>120653</c:v>
                </c:pt>
                <c:pt idx="172132">
                  <c:v>120653</c:v>
                </c:pt>
                <c:pt idx="172133">
                  <c:v>120653</c:v>
                </c:pt>
                <c:pt idx="172134">
                  <c:v>120653</c:v>
                </c:pt>
                <c:pt idx="172135">
                  <c:v>120653</c:v>
                </c:pt>
                <c:pt idx="172136">
                  <c:v>120653</c:v>
                </c:pt>
                <c:pt idx="172137">
                  <c:v>120653</c:v>
                </c:pt>
                <c:pt idx="172138">
                  <c:v>120653</c:v>
                </c:pt>
                <c:pt idx="172139">
                  <c:v>120653</c:v>
                </c:pt>
                <c:pt idx="172140">
                  <c:v>120653</c:v>
                </c:pt>
                <c:pt idx="172141">
                  <c:v>120653</c:v>
                </c:pt>
                <c:pt idx="172142">
                  <c:v>120653</c:v>
                </c:pt>
                <c:pt idx="172143">
                  <c:v>120653</c:v>
                </c:pt>
                <c:pt idx="172144">
                  <c:v>120653</c:v>
                </c:pt>
                <c:pt idx="172145">
                  <c:v>120653</c:v>
                </c:pt>
                <c:pt idx="172146">
                  <c:v>120653</c:v>
                </c:pt>
                <c:pt idx="172147">
                  <c:v>120653</c:v>
                </c:pt>
                <c:pt idx="172148">
                  <c:v>120653</c:v>
                </c:pt>
                <c:pt idx="172149">
                  <c:v>120653</c:v>
                </c:pt>
                <c:pt idx="172150">
                  <c:v>120653</c:v>
                </c:pt>
                <c:pt idx="172151">
                  <c:v>120653</c:v>
                </c:pt>
                <c:pt idx="172152">
                  <c:v>120653</c:v>
                </c:pt>
                <c:pt idx="172153">
                  <c:v>120653</c:v>
                </c:pt>
                <c:pt idx="172154">
                  <c:v>120653</c:v>
                </c:pt>
                <c:pt idx="172155">
                  <c:v>120653</c:v>
                </c:pt>
                <c:pt idx="172156">
                  <c:v>120653</c:v>
                </c:pt>
                <c:pt idx="172157">
                  <c:v>120653</c:v>
                </c:pt>
                <c:pt idx="172158">
                  <c:v>120653</c:v>
                </c:pt>
                <c:pt idx="172159">
                  <c:v>120653</c:v>
                </c:pt>
                <c:pt idx="172160">
                  <c:v>120653</c:v>
                </c:pt>
                <c:pt idx="172161">
                  <c:v>120653</c:v>
                </c:pt>
                <c:pt idx="172162">
                  <c:v>120653</c:v>
                </c:pt>
                <c:pt idx="172163">
                  <c:v>120653</c:v>
                </c:pt>
                <c:pt idx="172164">
                  <c:v>120653</c:v>
                </c:pt>
                <c:pt idx="172165">
                  <c:v>120653</c:v>
                </c:pt>
                <c:pt idx="172166">
                  <c:v>120653</c:v>
                </c:pt>
                <c:pt idx="172167">
                  <c:v>120653</c:v>
                </c:pt>
                <c:pt idx="172168">
                  <c:v>120653</c:v>
                </c:pt>
                <c:pt idx="172169">
                  <c:v>120653</c:v>
                </c:pt>
                <c:pt idx="172170">
                  <c:v>120653</c:v>
                </c:pt>
                <c:pt idx="172171">
                  <c:v>120653</c:v>
                </c:pt>
                <c:pt idx="172172">
                  <c:v>120653</c:v>
                </c:pt>
                <c:pt idx="172173">
                  <c:v>120653</c:v>
                </c:pt>
                <c:pt idx="172174">
                  <c:v>120653</c:v>
                </c:pt>
                <c:pt idx="172175">
                  <c:v>120653</c:v>
                </c:pt>
                <c:pt idx="172176">
                  <c:v>120653</c:v>
                </c:pt>
                <c:pt idx="172177">
                  <c:v>120653</c:v>
                </c:pt>
                <c:pt idx="172178">
                  <c:v>120653</c:v>
                </c:pt>
                <c:pt idx="172179">
                  <c:v>120653</c:v>
                </c:pt>
                <c:pt idx="172180">
                  <c:v>120653</c:v>
                </c:pt>
                <c:pt idx="172181">
                  <c:v>120653</c:v>
                </c:pt>
                <c:pt idx="172182">
                  <c:v>120653</c:v>
                </c:pt>
                <c:pt idx="172183">
                  <c:v>120653</c:v>
                </c:pt>
                <c:pt idx="172184">
                  <c:v>120653</c:v>
                </c:pt>
                <c:pt idx="172185">
                  <c:v>120653</c:v>
                </c:pt>
                <c:pt idx="172186">
                  <c:v>120653</c:v>
                </c:pt>
                <c:pt idx="172187">
                  <c:v>120653</c:v>
                </c:pt>
                <c:pt idx="172188">
                  <c:v>120653</c:v>
                </c:pt>
                <c:pt idx="172189">
                  <c:v>120653</c:v>
                </c:pt>
                <c:pt idx="172190">
                  <c:v>120653</c:v>
                </c:pt>
                <c:pt idx="172191">
                  <c:v>120653</c:v>
                </c:pt>
                <c:pt idx="172192">
                  <c:v>120653</c:v>
                </c:pt>
                <c:pt idx="172193">
                  <c:v>120653</c:v>
                </c:pt>
                <c:pt idx="172194">
                  <c:v>120653</c:v>
                </c:pt>
                <c:pt idx="172195">
                  <c:v>120653</c:v>
                </c:pt>
                <c:pt idx="172196">
                  <c:v>120653</c:v>
                </c:pt>
                <c:pt idx="172197">
                  <c:v>120653</c:v>
                </c:pt>
                <c:pt idx="172198">
                  <c:v>120653</c:v>
                </c:pt>
                <c:pt idx="172199">
                  <c:v>120653</c:v>
                </c:pt>
                <c:pt idx="172200">
                  <c:v>120653</c:v>
                </c:pt>
                <c:pt idx="172201">
                  <c:v>120653</c:v>
                </c:pt>
                <c:pt idx="172202">
                  <c:v>120653</c:v>
                </c:pt>
                <c:pt idx="172203">
                  <c:v>120653</c:v>
                </c:pt>
                <c:pt idx="172204">
                  <c:v>120653</c:v>
                </c:pt>
                <c:pt idx="172205">
                  <c:v>120653</c:v>
                </c:pt>
                <c:pt idx="172206">
                  <c:v>120653</c:v>
                </c:pt>
                <c:pt idx="172207">
                  <c:v>120653</c:v>
                </c:pt>
                <c:pt idx="172208">
                  <c:v>120653</c:v>
                </c:pt>
                <c:pt idx="172209">
                  <c:v>120653</c:v>
                </c:pt>
                <c:pt idx="172210">
                  <c:v>120653</c:v>
                </c:pt>
                <c:pt idx="172211">
                  <c:v>120653</c:v>
                </c:pt>
                <c:pt idx="172212">
                  <c:v>120653</c:v>
                </c:pt>
                <c:pt idx="172213">
                  <c:v>120653</c:v>
                </c:pt>
                <c:pt idx="172214">
                  <c:v>120653</c:v>
                </c:pt>
                <c:pt idx="172215">
                  <c:v>120653</c:v>
                </c:pt>
                <c:pt idx="172216">
                  <c:v>120653</c:v>
                </c:pt>
                <c:pt idx="172217">
                  <c:v>120653</c:v>
                </c:pt>
                <c:pt idx="172218">
                  <c:v>120653</c:v>
                </c:pt>
                <c:pt idx="172219">
                  <c:v>120653</c:v>
                </c:pt>
                <c:pt idx="172220">
                  <c:v>120653</c:v>
                </c:pt>
                <c:pt idx="172221">
                  <c:v>120653</c:v>
                </c:pt>
                <c:pt idx="172222">
                  <c:v>120653</c:v>
                </c:pt>
                <c:pt idx="172223">
                  <c:v>120653</c:v>
                </c:pt>
                <c:pt idx="172224">
                  <c:v>120653</c:v>
                </c:pt>
                <c:pt idx="172225">
                  <c:v>120653</c:v>
                </c:pt>
                <c:pt idx="172226">
                  <c:v>120653</c:v>
                </c:pt>
                <c:pt idx="172227">
                  <c:v>120653</c:v>
                </c:pt>
                <c:pt idx="172228">
                  <c:v>120653</c:v>
                </c:pt>
                <c:pt idx="172229">
                  <c:v>120653</c:v>
                </c:pt>
                <c:pt idx="172230">
                  <c:v>120653</c:v>
                </c:pt>
                <c:pt idx="172231">
                  <c:v>120653</c:v>
                </c:pt>
                <c:pt idx="172232">
                  <c:v>120653</c:v>
                </c:pt>
                <c:pt idx="172233">
                  <c:v>120653</c:v>
                </c:pt>
                <c:pt idx="172234">
                  <c:v>120653</c:v>
                </c:pt>
                <c:pt idx="172235">
                  <c:v>120653</c:v>
                </c:pt>
                <c:pt idx="172236">
                  <c:v>120653</c:v>
                </c:pt>
                <c:pt idx="172237">
                  <c:v>120653</c:v>
                </c:pt>
                <c:pt idx="172238">
                  <c:v>120653</c:v>
                </c:pt>
                <c:pt idx="172239">
                  <c:v>120653</c:v>
                </c:pt>
                <c:pt idx="172240">
                  <c:v>120653</c:v>
                </c:pt>
                <c:pt idx="172241">
                  <c:v>120653</c:v>
                </c:pt>
                <c:pt idx="172242">
                  <c:v>120653</c:v>
                </c:pt>
                <c:pt idx="172243">
                  <c:v>120653</c:v>
                </c:pt>
                <c:pt idx="172244">
                  <c:v>120653</c:v>
                </c:pt>
                <c:pt idx="172245">
                  <c:v>120653</c:v>
                </c:pt>
                <c:pt idx="172246">
                  <c:v>120653</c:v>
                </c:pt>
                <c:pt idx="172247">
                  <c:v>120653</c:v>
                </c:pt>
                <c:pt idx="172248">
                  <c:v>120653</c:v>
                </c:pt>
                <c:pt idx="172249">
                  <c:v>120653</c:v>
                </c:pt>
                <c:pt idx="172250">
                  <c:v>120653</c:v>
                </c:pt>
                <c:pt idx="172251">
                  <c:v>120653</c:v>
                </c:pt>
                <c:pt idx="172252">
                  <c:v>120653</c:v>
                </c:pt>
                <c:pt idx="172253">
                  <c:v>120653</c:v>
                </c:pt>
                <c:pt idx="172254">
                  <c:v>120653</c:v>
                </c:pt>
                <c:pt idx="172255">
                  <c:v>120653</c:v>
                </c:pt>
                <c:pt idx="172256">
                  <c:v>120653</c:v>
                </c:pt>
                <c:pt idx="172257">
                  <c:v>120653</c:v>
                </c:pt>
                <c:pt idx="172258">
                  <c:v>120653</c:v>
                </c:pt>
                <c:pt idx="172259">
                  <c:v>120653</c:v>
                </c:pt>
                <c:pt idx="172260">
                  <c:v>120653</c:v>
                </c:pt>
                <c:pt idx="172261">
                  <c:v>120653</c:v>
                </c:pt>
                <c:pt idx="172262">
                  <c:v>120653</c:v>
                </c:pt>
                <c:pt idx="172263">
                  <c:v>120653</c:v>
                </c:pt>
                <c:pt idx="172264">
                  <c:v>120653</c:v>
                </c:pt>
                <c:pt idx="172265">
                  <c:v>120653</c:v>
                </c:pt>
                <c:pt idx="172266">
                  <c:v>120653</c:v>
                </c:pt>
                <c:pt idx="172267">
                  <c:v>120653</c:v>
                </c:pt>
                <c:pt idx="172268">
                  <c:v>120653</c:v>
                </c:pt>
                <c:pt idx="172269">
                  <c:v>120653</c:v>
                </c:pt>
                <c:pt idx="172270">
                  <c:v>120653</c:v>
                </c:pt>
                <c:pt idx="172271">
                  <c:v>120653</c:v>
                </c:pt>
                <c:pt idx="172272">
                  <c:v>120653</c:v>
                </c:pt>
                <c:pt idx="172273">
                  <c:v>120653</c:v>
                </c:pt>
                <c:pt idx="172274">
                  <c:v>120653</c:v>
                </c:pt>
                <c:pt idx="172275">
                  <c:v>120653</c:v>
                </c:pt>
                <c:pt idx="172276">
                  <c:v>120653</c:v>
                </c:pt>
                <c:pt idx="172277">
                  <c:v>120653</c:v>
                </c:pt>
                <c:pt idx="172278">
                  <c:v>120653</c:v>
                </c:pt>
                <c:pt idx="172279">
                  <c:v>120653</c:v>
                </c:pt>
                <c:pt idx="172280">
                  <c:v>120653</c:v>
                </c:pt>
                <c:pt idx="172281">
                  <c:v>120653</c:v>
                </c:pt>
                <c:pt idx="172282">
                  <c:v>120653</c:v>
                </c:pt>
                <c:pt idx="172283">
                  <c:v>120653</c:v>
                </c:pt>
                <c:pt idx="172284">
                  <c:v>120653</c:v>
                </c:pt>
                <c:pt idx="172285">
                  <c:v>120653</c:v>
                </c:pt>
                <c:pt idx="172286">
                  <c:v>120653</c:v>
                </c:pt>
                <c:pt idx="172287">
                  <c:v>120653</c:v>
                </c:pt>
                <c:pt idx="172288">
                  <c:v>120653</c:v>
                </c:pt>
                <c:pt idx="172289">
                  <c:v>120653</c:v>
                </c:pt>
                <c:pt idx="172290">
                  <c:v>120653</c:v>
                </c:pt>
                <c:pt idx="172291">
                  <c:v>120653</c:v>
                </c:pt>
                <c:pt idx="172292">
                  <c:v>120653</c:v>
                </c:pt>
                <c:pt idx="172293">
                  <c:v>120653</c:v>
                </c:pt>
                <c:pt idx="172294">
                  <c:v>120653</c:v>
                </c:pt>
                <c:pt idx="172295">
                  <c:v>120653</c:v>
                </c:pt>
                <c:pt idx="172296">
                  <c:v>120653</c:v>
                </c:pt>
                <c:pt idx="172297">
                  <c:v>120653</c:v>
                </c:pt>
                <c:pt idx="172298">
                  <c:v>120653</c:v>
                </c:pt>
                <c:pt idx="172299">
                  <c:v>120653</c:v>
                </c:pt>
                <c:pt idx="172300">
                  <c:v>120653</c:v>
                </c:pt>
                <c:pt idx="172301">
                  <c:v>120653</c:v>
                </c:pt>
                <c:pt idx="172302">
                  <c:v>120653</c:v>
                </c:pt>
                <c:pt idx="172303">
                  <c:v>120653</c:v>
                </c:pt>
                <c:pt idx="172304">
                  <c:v>120653</c:v>
                </c:pt>
                <c:pt idx="172305">
                  <c:v>120653</c:v>
                </c:pt>
                <c:pt idx="172306">
                  <c:v>120653</c:v>
                </c:pt>
                <c:pt idx="172307">
                  <c:v>120653</c:v>
                </c:pt>
                <c:pt idx="172308">
                  <c:v>120653</c:v>
                </c:pt>
                <c:pt idx="172309">
                  <c:v>120653</c:v>
                </c:pt>
                <c:pt idx="172310">
                  <c:v>120653</c:v>
                </c:pt>
                <c:pt idx="172311">
                  <c:v>120653</c:v>
                </c:pt>
                <c:pt idx="172312">
                  <c:v>120653</c:v>
                </c:pt>
                <c:pt idx="172313">
                  <c:v>120653</c:v>
                </c:pt>
                <c:pt idx="172314">
                  <c:v>120653</c:v>
                </c:pt>
                <c:pt idx="172315">
                  <c:v>120653</c:v>
                </c:pt>
                <c:pt idx="172316">
                  <c:v>120653</c:v>
                </c:pt>
                <c:pt idx="172317">
                  <c:v>120653</c:v>
                </c:pt>
                <c:pt idx="172318">
                  <c:v>120653</c:v>
                </c:pt>
                <c:pt idx="172319">
                  <c:v>120653</c:v>
                </c:pt>
                <c:pt idx="172320">
                  <c:v>120653</c:v>
                </c:pt>
                <c:pt idx="172321">
                  <c:v>120653</c:v>
                </c:pt>
                <c:pt idx="172322">
                  <c:v>120653</c:v>
                </c:pt>
                <c:pt idx="172323">
                  <c:v>120653</c:v>
                </c:pt>
                <c:pt idx="172324">
                  <c:v>120653</c:v>
                </c:pt>
                <c:pt idx="172325">
                  <c:v>120653</c:v>
                </c:pt>
                <c:pt idx="172326">
                  <c:v>120653</c:v>
                </c:pt>
                <c:pt idx="172327">
                  <c:v>120653</c:v>
                </c:pt>
                <c:pt idx="172328">
                  <c:v>120653</c:v>
                </c:pt>
                <c:pt idx="172329">
                  <c:v>120653</c:v>
                </c:pt>
                <c:pt idx="172330">
                  <c:v>120653</c:v>
                </c:pt>
                <c:pt idx="172331">
                  <c:v>120653</c:v>
                </c:pt>
                <c:pt idx="172332">
                  <c:v>120653</c:v>
                </c:pt>
                <c:pt idx="172333">
                  <c:v>120653</c:v>
                </c:pt>
                <c:pt idx="172334">
                  <c:v>120653</c:v>
                </c:pt>
                <c:pt idx="172335">
                  <c:v>120653</c:v>
                </c:pt>
                <c:pt idx="172336">
                  <c:v>120653</c:v>
                </c:pt>
                <c:pt idx="172337">
                  <c:v>120653</c:v>
                </c:pt>
                <c:pt idx="172338">
                  <c:v>120653</c:v>
                </c:pt>
                <c:pt idx="172339">
                  <c:v>120653</c:v>
                </c:pt>
                <c:pt idx="172340">
                  <c:v>120653</c:v>
                </c:pt>
                <c:pt idx="172341">
                  <c:v>120653</c:v>
                </c:pt>
                <c:pt idx="172342">
                  <c:v>120653</c:v>
                </c:pt>
                <c:pt idx="172343">
                  <c:v>120653</c:v>
                </c:pt>
                <c:pt idx="172344">
                  <c:v>120653</c:v>
                </c:pt>
                <c:pt idx="172345">
                  <c:v>120653</c:v>
                </c:pt>
                <c:pt idx="172346">
                  <c:v>120653</c:v>
                </c:pt>
                <c:pt idx="172347">
                  <c:v>120653</c:v>
                </c:pt>
                <c:pt idx="172348">
                  <c:v>120653</c:v>
                </c:pt>
                <c:pt idx="172349">
                  <c:v>120653</c:v>
                </c:pt>
                <c:pt idx="172350">
                  <c:v>120653</c:v>
                </c:pt>
                <c:pt idx="172351">
                  <c:v>120653</c:v>
                </c:pt>
                <c:pt idx="172352">
                  <c:v>120653</c:v>
                </c:pt>
                <c:pt idx="172353">
                  <c:v>120653</c:v>
                </c:pt>
                <c:pt idx="172354">
                  <c:v>120653</c:v>
                </c:pt>
                <c:pt idx="172355">
                  <c:v>120653</c:v>
                </c:pt>
                <c:pt idx="172356">
                  <c:v>120653</c:v>
                </c:pt>
                <c:pt idx="172357">
                  <c:v>120653</c:v>
                </c:pt>
                <c:pt idx="172358">
                  <c:v>120653</c:v>
                </c:pt>
                <c:pt idx="172359">
                  <c:v>120653</c:v>
                </c:pt>
                <c:pt idx="172360">
                  <c:v>120653</c:v>
                </c:pt>
                <c:pt idx="172361">
                  <c:v>120653</c:v>
                </c:pt>
                <c:pt idx="172362">
                  <c:v>120653</c:v>
                </c:pt>
                <c:pt idx="172363">
                  <c:v>120653</c:v>
                </c:pt>
                <c:pt idx="172364">
                  <c:v>120653</c:v>
                </c:pt>
                <c:pt idx="172365">
                  <c:v>120653</c:v>
                </c:pt>
                <c:pt idx="172366">
                  <c:v>120653</c:v>
                </c:pt>
                <c:pt idx="172367">
                  <c:v>120653</c:v>
                </c:pt>
                <c:pt idx="172368">
                  <c:v>120653</c:v>
                </c:pt>
                <c:pt idx="172369">
                  <c:v>120653</c:v>
                </c:pt>
                <c:pt idx="172370">
                  <c:v>120653</c:v>
                </c:pt>
                <c:pt idx="172371">
                  <c:v>120653</c:v>
                </c:pt>
                <c:pt idx="172372">
                  <c:v>120653</c:v>
                </c:pt>
                <c:pt idx="172373">
                  <c:v>120653</c:v>
                </c:pt>
                <c:pt idx="172374">
                  <c:v>120653</c:v>
                </c:pt>
                <c:pt idx="172375">
                  <c:v>120653</c:v>
                </c:pt>
                <c:pt idx="172376">
                  <c:v>120653</c:v>
                </c:pt>
                <c:pt idx="172377">
                  <c:v>120653</c:v>
                </c:pt>
                <c:pt idx="172378">
                  <c:v>120653</c:v>
                </c:pt>
                <c:pt idx="172379">
                  <c:v>120653</c:v>
                </c:pt>
                <c:pt idx="172380">
                  <c:v>120653</c:v>
                </c:pt>
                <c:pt idx="172381">
                  <c:v>120653</c:v>
                </c:pt>
                <c:pt idx="172382">
                  <c:v>120653</c:v>
                </c:pt>
                <c:pt idx="172383">
                  <c:v>120653</c:v>
                </c:pt>
                <c:pt idx="172384">
                  <c:v>120653</c:v>
                </c:pt>
                <c:pt idx="172385">
                  <c:v>120653</c:v>
                </c:pt>
                <c:pt idx="172386">
                  <c:v>120653</c:v>
                </c:pt>
                <c:pt idx="172387">
                  <c:v>120653</c:v>
                </c:pt>
                <c:pt idx="172388">
                  <c:v>120653</c:v>
                </c:pt>
                <c:pt idx="172389">
                  <c:v>120653</c:v>
                </c:pt>
                <c:pt idx="172390">
                  <c:v>120653</c:v>
                </c:pt>
                <c:pt idx="172391">
                  <c:v>120653</c:v>
                </c:pt>
                <c:pt idx="172392">
                  <c:v>120653</c:v>
                </c:pt>
                <c:pt idx="172393">
                  <c:v>120653</c:v>
                </c:pt>
                <c:pt idx="172394">
                  <c:v>120653</c:v>
                </c:pt>
                <c:pt idx="172395">
                  <c:v>120653</c:v>
                </c:pt>
                <c:pt idx="172396">
                  <c:v>120653</c:v>
                </c:pt>
                <c:pt idx="172397">
                  <c:v>120653</c:v>
                </c:pt>
                <c:pt idx="172398">
                  <c:v>120653</c:v>
                </c:pt>
                <c:pt idx="172399">
                  <c:v>120653</c:v>
                </c:pt>
                <c:pt idx="172400">
                  <c:v>120653</c:v>
                </c:pt>
                <c:pt idx="172401">
                  <c:v>120653</c:v>
                </c:pt>
                <c:pt idx="172402">
                  <c:v>120653</c:v>
                </c:pt>
                <c:pt idx="172403">
                  <c:v>120653</c:v>
                </c:pt>
                <c:pt idx="172404">
                  <c:v>120653</c:v>
                </c:pt>
                <c:pt idx="172405">
                  <c:v>120653</c:v>
                </c:pt>
                <c:pt idx="172406">
                  <c:v>120653</c:v>
                </c:pt>
                <c:pt idx="172407">
                  <c:v>120653</c:v>
                </c:pt>
                <c:pt idx="172408">
                  <c:v>120653</c:v>
                </c:pt>
                <c:pt idx="172409">
                  <c:v>120653</c:v>
                </c:pt>
                <c:pt idx="172410">
                  <c:v>120653</c:v>
                </c:pt>
                <c:pt idx="172411">
                  <c:v>120653</c:v>
                </c:pt>
                <c:pt idx="172412">
                  <c:v>120653</c:v>
                </c:pt>
                <c:pt idx="172413">
                  <c:v>120653</c:v>
                </c:pt>
                <c:pt idx="172414">
                  <c:v>120653</c:v>
                </c:pt>
                <c:pt idx="172415">
                  <c:v>120653</c:v>
                </c:pt>
                <c:pt idx="172416">
                  <c:v>120653</c:v>
                </c:pt>
                <c:pt idx="172417">
                  <c:v>120653</c:v>
                </c:pt>
                <c:pt idx="172418">
                  <c:v>120653</c:v>
                </c:pt>
                <c:pt idx="172419">
                  <c:v>120653</c:v>
                </c:pt>
                <c:pt idx="172420">
                  <c:v>120653</c:v>
                </c:pt>
                <c:pt idx="172421">
                  <c:v>120653</c:v>
                </c:pt>
                <c:pt idx="172422">
                  <c:v>120653</c:v>
                </c:pt>
                <c:pt idx="172423">
                  <c:v>120653</c:v>
                </c:pt>
                <c:pt idx="172424">
                  <c:v>120653</c:v>
                </c:pt>
                <c:pt idx="172425">
                  <c:v>120653</c:v>
                </c:pt>
                <c:pt idx="172426">
                  <c:v>120653</c:v>
                </c:pt>
                <c:pt idx="172427">
                  <c:v>120653</c:v>
                </c:pt>
                <c:pt idx="172428">
                  <c:v>120653</c:v>
                </c:pt>
                <c:pt idx="172429">
                  <c:v>120653</c:v>
                </c:pt>
                <c:pt idx="172430">
                  <c:v>120653</c:v>
                </c:pt>
                <c:pt idx="172431">
                  <c:v>120653</c:v>
                </c:pt>
                <c:pt idx="172432">
                  <c:v>120653</c:v>
                </c:pt>
                <c:pt idx="172433">
                  <c:v>120653</c:v>
                </c:pt>
                <c:pt idx="172434">
                  <c:v>120653</c:v>
                </c:pt>
                <c:pt idx="172435">
                  <c:v>120653</c:v>
                </c:pt>
                <c:pt idx="172436">
                  <c:v>120653</c:v>
                </c:pt>
                <c:pt idx="172437">
                  <c:v>120653</c:v>
                </c:pt>
                <c:pt idx="172438">
                  <c:v>120653</c:v>
                </c:pt>
                <c:pt idx="172439">
                  <c:v>120653</c:v>
                </c:pt>
                <c:pt idx="172440">
                  <c:v>120653</c:v>
                </c:pt>
                <c:pt idx="172441">
                  <c:v>120653</c:v>
                </c:pt>
                <c:pt idx="172442">
                  <c:v>120653</c:v>
                </c:pt>
                <c:pt idx="172443">
                  <c:v>120653</c:v>
                </c:pt>
                <c:pt idx="172444">
                  <c:v>120653</c:v>
                </c:pt>
                <c:pt idx="172445">
                  <c:v>120653</c:v>
                </c:pt>
                <c:pt idx="172446">
                  <c:v>120653</c:v>
                </c:pt>
                <c:pt idx="172447">
                  <c:v>120653</c:v>
                </c:pt>
                <c:pt idx="172448">
                  <c:v>120653</c:v>
                </c:pt>
                <c:pt idx="172449">
                  <c:v>120653</c:v>
                </c:pt>
                <c:pt idx="172450">
                  <c:v>120653</c:v>
                </c:pt>
                <c:pt idx="172451">
                  <c:v>120653</c:v>
                </c:pt>
                <c:pt idx="172452">
                  <c:v>120653</c:v>
                </c:pt>
                <c:pt idx="172453">
                  <c:v>120653</c:v>
                </c:pt>
                <c:pt idx="172454">
                  <c:v>120653</c:v>
                </c:pt>
                <c:pt idx="172455">
                  <c:v>120653</c:v>
                </c:pt>
                <c:pt idx="172456">
                  <c:v>120653</c:v>
                </c:pt>
                <c:pt idx="172457">
                  <c:v>120653</c:v>
                </c:pt>
                <c:pt idx="172458">
                  <c:v>120653</c:v>
                </c:pt>
                <c:pt idx="172459">
                  <c:v>120653</c:v>
                </c:pt>
                <c:pt idx="172460">
                  <c:v>120653</c:v>
                </c:pt>
                <c:pt idx="172461">
                  <c:v>120653</c:v>
                </c:pt>
                <c:pt idx="172462">
                  <c:v>120653</c:v>
                </c:pt>
                <c:pt idx="172463">
                  <c:v>120653</c:v>
                </c:pt>
                <c:pt idx="172464">
                  <c:v>120653</c:v>
                </c:pt>
                <c:pt idx="172465">
                  <c:v>120653</c:v>
                </c:pt>
                <c:pt idx="172466">
                  <c:v>120653</c:v>
                </c:pt>
                <c:pt idx="172467">
                  <c:v>120653</c:v>
                </c:pt>
                <c:pt idx="172468">
                  <c:v>120653</c:v>
                </c:pt>
                <c:pt idx="172469">
                  <c:v>120653</c:v>
                </c:pt>
                <c:pt idx="172470">
                  <c:v>120653</c:v>
                </c:pt>
                <c:pt idx="172471">
                  <c:v>120653</c:v>
                </c:pt>
                <c:pt idx="172472">
                  <c:v>120653</c:v>
                </c:pt>
                <c:pt idx="172473">
                  <c:v>120653</c:v>
                </c:pt>
                <c:pt idx="172474">
                  <c:v>120653</c:v>
                </c:pt>
                <c:pt idx="172475">
                  <c:v>120653</c:v>
                </c:pt>
                <c:pt idx="172476">
                  <c:v>120653</c:v>
                </c:pt>
                <c:pt idx="172477">
                  <c:v>120653</c:v>
                </c:pt>
                <c:pt idx="172478">
                  <c:v>120653</c:v>
                </c:pt>
                <c:pt idx="172479">
                  <c:v>120653</c:v>
                </c:pt>
                <c:pt idx="172480">
                  <c:v>120653</c:v>
                </c:pt>
                <c:pt idx="172481">
                  <c:v>120653</c:v>
                </c:pt>
                <c:pt idx="172482">
                  <c:v>120653</c:v>
                </c:pt>
                <c:pt idx="172483">
                  <c:v>120653</c:v>
                </c:pt>
                <c:pt idx="172484">
                  <c:v>120653</c:v>
                </c:pt>
                <c:pt idx="172485">
                  <c:v>120653</c:v>
                </c:pt>
                <c:pt idx="172486">
                  <c:v>120653</c:v>
                </c:pt>
                <c:pt idx="172487">
                  <c:v>120653</c:v>
                </c:pt>
                <c:pt idx="172488">
                  <c:v>120653</c:v>
                </c:pt>
                <c:pt idx="172489">
                  <c:v>120653</c:v>
                </c:pt>
                <c:pt idx="172490">
                  <c:v>120653</c:v>
                </c:pt>
                <c:pt idx="172491">
                  <c:v>120653</c:v>
                </c:pt>
                <c:pt idx="172492">
                  <c:v>120653</c:v>
                </c:pt>
                <c:pt idx="172493">
                  <c:v>120653</c:v>
                </c:pt>
                <c:pt idx="172494">
                  <c:v>120653</c:v>
                </c:pt>
                <c:pt idx="172495">
                  <c:v>120653</c:v>
                </c:pt>
                <c:pt idx="172496">
                  <c:v>120653</c:v>
                </c:pt>
                <c:pt idx="172497">
                  <c:v>120653</c:v>
                </c:pt>
                <c:pt idx="172498">
                  <c:v>120653</c:v>
                </c:pt>
                <c:pt idx="172499">
                  <c:v>120653</c:v>
                </c:pt>
                <c:pt idx="172500">
                  <c:v>120653</c:v>
                </c:pt>
                <c:pt idx="172501">
                  <c:v>120653</c:v>
                </c:pt>
                <c:pt idx="172502">
                  <c:v>120653</c:v>
                </c:pt>
                <c:pt idx="172503">
                  <c:v>120653</c:v>
                </c:pt>
                <c:pt idx="172504">
                  <c:v>120653</c:v>
                </c:pt>
                <c:pt idx="172505">
                  <c:v>120653</c:v>
                </c:pt>
                <c:pt idx="172506">
                  <c:v>120653</c:v>
                </c:pt>
                <c:pt idx="172507">
                  <c:v>120653</c:v>
                </c:pt>
                <c:pt idx="172508">
                  <c:v>120653</c:v>
                </c:pt>
                <c:pt idx="172509">
                  <c:v>120653</c:v>
                </c:pt>
                <c:pt idx="172510">
                  <c:v>120653</c:v>
                </c:pt>
                <c:pt idx="172511">
                  <c:v>120653</c:v>
                </c:pt>
                <c:pt idx="172512">
                  <c:v>120653</c:v>
                </c:pt>
                <c:pt idx="172513">
                  <c:v>120653</c:v>
                </c:pt>
                <c:pt idx="172514">
                  <c:v>120653</c:v>
                </c:pt>
                <c:pt idx="172515">
                  <c:v>120653</c:v>
                </c:pt>
                <c:pt idx="172516">
                  <c:v>120653</c:v>
                </c:pt>
                <c:pt idx="172517">
                  <c:v>120653</c:v>
                </c:pt>
                <c:pt idx="172518">
                  <c:v>120653</c:v>
                </c:pt>
                <c:pt idx="172519">
                  <c:v>120653</c:v>
                </c:pt>
                <c:pt idx="172520">
                  <c:v>120653</c:v>
                </c:pt>
                <c:pt idx="172521">
                  <c:v>120653</c:v>
                </c:pt>
                <c:pt idx="172522">
                  <c:v>120653</c:v>
                </c:pt>
                <c:pt idx="172523">
                  <c:v>120653</c:v>
                </c:pt>
                <c:pt idx="172524">
                  <c:v>120653</c:v>
                </c:pt>
                <c:pt idx="172525">
                  <c:v>120653</c:v>
                </c:pt>
                <c:pt idx="172526">
                  <c:v>120653</c:v>
                </c:pt>
                <c:pt idx="172527">
                  <c:v>120653</c:v>
                </c:pt>
                <c:pt idx="172528">
                  <c:v>120653</c:v>
                </c:pt>
                <c:pt idx="172529">
                  <c:v>120653</c:v>
                </c:pt>
                <c:pt idx="172530">
                  <c:v>120653</c:v>
                </c:pt>
                <c:pt idx="172531">
                  <c:v>120653</c:v>
                </c:pt>
                <c:pt idx="172532">
                  <c:v>120653</c:v>
                </c:pt>
                <c:pt idx="172533">
                  <c:v>120653</c:v>
                </c:pt>
                <c:pt idx="172534">
                  <c:v>120653</c:v>
                </c:pt>
                <c:pt idx="172535">
                  <c:v>120653</c:v>
                </c:pt>
                <c:pt idx="172536">
                  <c:v>120653</c:v>
                </c:pt>
                <c:pt idx="172537">
                  <c:v>120653</c:v>
                </c:pt>
                <c:pt idx="172538">
                  <c:v>120653</c:v>
                </c:pt>
                <c:pt idx="172539">
                  <c:v>120653</c:v>
                </c:pt>
                <c:pt idx="172540">
                  <c:v>120653</c:v>
                </c:pt>
                <c:pt idx="172541">
                  <c:v>120653</c:v>
                </c:pt>
                <c:pt idx="172542">
                  <c:v>120653</c:v>
                </c:pt>
                <c:pt idx="172543">
                  <c:v>120653</c:v>
                </c:pt>
                <c:pt idx="172544">
                  <c:v>120653</c:v>
                </c:pt>
                <c:pt idx="172545">
                  <c:v>120653</c:v>
                </c:pt>
                <c:pt idx="172546">
                  <c:v>120653</c:v>
                </c:pt>
                <c:pt idx="172547">
                  <c:v>120653</c:v>
                </c:pt>
                <c:pt idx="172548">
                  <c:v>120653</c:v>
                </c:pt>
                <c:pt idx="172549">
                  <c:v>120653</c:v>
                </c:pt>
                <c:pt idx="172550">
                  <c:v>120653</c:v>
                </c:pt>
                <c:pt idx="172551">
                  <c:v>120653</c:v>
                </c:pt>
                <c:pt idx="172552">
                  <c:v>120653</c:v>
                </c:pt>
                <c:pt idx="172553">
                  <c:v>120653</c:v>
                </c:pt>
                <c:pt idx="172554">
                  <c:v>120653</c:v>
                </c:pt>
                <c:pt idx="172555">
                  <c:v>120653</c:v>
                </c:pt>
                <c:pt idx="172556">
                  <c:v>120653</c:v>
                </c:pt>
                <c:pt idx="172557">
                  <c:v>120653</c:v>
                </c:pt>
                <c:pt idx="172558">
                  <c:v>120653</c:v>
                </c:pt>
                <c:pt idx="172559">
                  <c:v>120653</c:v>
                </c:pt>
                <c:pt idx="172560">
                  <c:v>120653</c:v>
                </c:pt>
                <c:pt idx="172561">
                  <c:v>120653</c:v>
                </c:pt>
                <c:pt idx="172562">
                  <c:v>120653</c:v>
                </c:pt>
                <c:pt idx="172563">
                  <c:v>120653</c:v>
                </c:pt>
                <c:pt idx="172564">
                  <c:v>120653</c:v>
                </c:pt>
                <c:pt idx="172565">
                  <c:v>120653</c:v>
                </c:pt>
                <c:pt idx="172566">
                  <c:v>120653</c:v>
                </c:pt>
                <c:pt idx="172567">
                  <c:v>120653</c:v>
                </c:pt>
                <c:pt idx="172568">
                  <c:v>120653</c:v>
                </c:pt>
                <c:pt idx="172569">
                  <c:v>120653</c:v>
                </c:pt>
                <c:pt idx="172570">
                  <c:v>120653</c:v>
                </c:pt>
                <c:pt idx="172571">
                  <c:v>120653</c:v>
                </c:pt>
                <c:pt idx="172572">
                  <c:v>120653</c:v>
                </c:pt>
                <c:pt idx="172573">
                  <c:v>120653</c:v>
                </c:pt>
                <c:pt idx="172574">
                  <c:v>120653</c:v>
                </c:pt>
                <c:pt idx="172575">
                  <c:v>120653</c:v>
                </c:pt>
                <c:pt idx="172576">
                  <c:v>120653</c:v>
                </c:pt>
                <c:pt idx="172577">
                  <c:v>120653</c:v>
                </c:pt>
                <c:pt idx="172578">
                  <c:v>120653</c:v>
                </c:pt>
                <c:pt idx="172579">
                  <c:v>120653</c:v>
                </c:pt>
                <c:pt idx="172580">
                  <c:v>120653</c:v>
                </c:pt>
                <c:pt idx="172581">
                  <c:v>120653</c:v>
                </c:pt>
                <c:pt idx="172582">
                  <c:v>120653</c:v>
                </c:pt>
                <c:pt idx="172583">
                  <c:v>120653</c:v>
                </c:pt>
                <c:pt idx="172584">
                  <c:v>120653</c:v>
                </c:pt>
                <c:pt idx="172585">
                  <c:v>120653</c:v>
                </c:pt>
                <c:pt idx="172586">
                  <c:v>120653</c:v>
                </c:pt>
                <c:pt idx="172587">
                  <c:v>120653</c:v>
                </c:pt>
                <c:pt idx="172588">
                  <c:v>120653</c:v>
                </c:pt>
                <c:pt idx="172589">
                  <c:v>120653</c:v>
                </c:pt>
                <c:pt idx="172590">
                  <c:v>120653</c:v>
                </c:pt>
                <c:pt idx="172591">
                  <c:v>120653</c:v>
                </c:pt>
                <c:pt idx="172592">
                  <c:v>120653</c:v>
                </c:pt>
                <c:pt idx="172593">
                  <c:v>120653</c:v>
                </c:pt>
                <c:pt idx="172594">
                  <c:v>120653</c:v>
                </c:pt>
                <c:pt idx="172595">
                  <c:v>120653</c:v>
                </c:pt>
                <c:pt idx="172596">
                  <c:v>120653</c:v>
                </c:pt>
                <c:pt idx="172597">
                  <c:v>120653</c:v>
                </c:pt>
                <c:pt idx="172598">
                  <c:v>120653</c:v>
                </c:pt>
                <c:pt idx="172599">
                  <c:v>120653</c:v>
                </c:pt>
                <c:pt idx="172600">
                  <c:v>120653</c:v>
                </c:pt>
                <c:pt idx="172601">
                  <c:v>120653</c:v>
                </c:pt>
                <c:pt idx="172602">
                  <c:v>120653</c:v>
                </c:pt>
                <c:pt idx="172603">
                  <c:v>120653</c:v>
                </c:pt>
                <c:pt idx="172604">
                  <c:v>120653</c:v>
                </c:pt>
                <c:pt idx="172605">
                  <c:v>120653</c:v>
                </c:pt>
                <c:pt idx="172606">
                  <c:v>120653</c:v>
                </c:pt>
                <c:pt idx="172607">
                  <c:v>120653</c:v>
                </c:pt>
                <c:pt idx="172608">
                  <c:v>120653</c:v>
                </c:pt>
                <c:pt idx="172609">
                  <c:v>120653</c:v>
                </c:pt>
                <c:pt idx="172610">
                  <c:v>120653</c:v>
                </c:pt>
                <c:pt idx="172611">
                  <c:v>120653</c:v>
                </c:pt>
                <c:pt idx="172612">
                  <c:v>120653</c:v>
                </c:pt>
                <c:pt idx="172613">
                  <c:v>120653</c:v>
                </c:pt>
                <c:pt idx="172614">
                  <c:v>120653</c:v>
                </c:pt>
                <c:pt idx="172615">
                  <c:v>120653</c:v>
                </c:pt>
                <c:pt idx="172616">
                  <c:v>120653</c:v>
                </c:pt>
                <c:pt idx="172617">
                  <c:v>120653</c:v>
                </c:pt>
                <c:pt idx="172618">
                  <c:v>120653</c:v>
                </c:pt>
                <c:pt idx="172619">
                  <c:v>120653</c:v>
                </c:pt>
                <c:pt idx="172620">
                  <c:v>120653</c:v>
                </c:pt>
                <c:pt idx="172621">
                  <c:v>120653</c:v>
                </c:pt>
                <c:pt idx="172622">
                  <c:v>120653</c:v>
                </c:pt>
                <c:pt idx="172623">
                  <c:v>120653</c:v>
                </c:pt>
                <c:pt idx="172624">
                  <c:v>120653</c:v>
                </c:pt>
                <c:pt idx="172625">
                  <c:v>120653</c:v>
                </c:pt>
                <c:pt idx="172626">
                  <c:v>120653</c:v>
                </c:pt>
                <c:pt idx="172627">
                  <c:v>120653</c:v>
                </c:pt>
                <c:pt idx="172628">
                  <c:v>120653</c:v>
                </c:pt>
                <c:pt idx="172629">
                  <c:v>120653</c:v>
                </c:pt>
                <c:pt idx="172630">
                  <c:v>120653</c:v>
                </c:pt>
                <c:pt idx="172631">
                  <c:v>120653</c:v>
                </c:pt>
                <c:pt idx="172632">
                  <c:v>120653</c:v>
                </c:pt>
                <c:pt idx="172633">
                  <c:v>120653</c:v>
                </c:pt>
                <c:pt idx="172634">
                  <c:v>120653</c:v>
                </c:pt>
                <c:pt idx="172635">
                  <c:v>120653</c:v>
                </c:pt>
                <c:pt idx="172636">
                  <c:v>120653</c:v>
                </c:pt>
                <c:pt idx="172637">
                  <c:v>120653</c:v>
                </c:pt>
                <c:pt idx="172638">
                  <c:v>120653</c:v>
                </c:pt>
                <c:pt idx="172639">
                  <c:v>120653</c:v>
                </c:pt>
                <c:pt idx="172640">
                  <c:v>120653</c:v>
                </c:pt>
                <c:pt idx="172641">
                  <c:v>120653</c:v>
                </c:pt>
                <c:pt idx="172642">
                  <c:v>120653</c:v>
                </c:pt>
                <c:pt idx="172643">
                  <c:v>120653</c:v>
                </c:pt>
                <c:pt idx="172644">
                  <c:v>120653</c:v>
                </c:pt>
                <c:pt idx="172645">
                  <c:v>120653</c:v>
                </c:pt>
                <c:pt idx="172646">
                  <c:v>120653</c:v>
                </c:pt>
                <c:pt idx="172647">
                  <c:v>120653</c:v>
                </c:pt>
                <c:pt idx="172648">
                  <c:v>120653</c:v>
                </c:pt>
                <c:pt idx="172649">
                  <c:v>120653</c:v>
                </c:pt>
                <c:pt idx="172650">
                  <c:v>120653</c:v>
                </c:pt>
                <c:pt idx="172651">
                  <c:v>120653</c:v>
                </c:pt>
                <c:pt idx="172652">
                  <c:v>120653</c:v>
                </c:pt>
                <c:pt idx="172653">
                  <c:v>120653</c:v>
                </c:pt>
                <c:pt idx="172654">
                  <c:v>120653</c:v>
                </c:pt>
                <c:pt idx="172655">
                  <c:v>120653</c:v>
                </c:pt>
                <c:pt idx="172656">
                  <c:v>120653</c:v>
                </c:pt>
                <c:pt idx="172657">
                  <c:v>120653</c:v>
                </c:pt>
                <c:pt idx="172658">
                  <c:v>120653</c:v>
                </c:pt>
                <c:pt idx="172659">
                  <c:v>120653</c:v>
                </c:pt>
                <c:pt idx="172660">
                  <c:v>120653</c:v>
                </c:pt>
                <c:pt idx="172661">
                  <c:v>120653</c:v>
                </c:pt>
                <c:pt idx="172662">
                  <c:v>120653</c:v>
                </c:pt>
                <c:pt idx="172663">
                  <c:v>120653</c:v>
                </c:pt>
                <c:pt idx="172664">
                  <c:v>120653</c:v>
                </c:pt>
                <c:pt idx="172665">
                  <c:v>120653</c:v>
                </c:pt>
                <c:pt idx="172666">
                  <c:v>120653</c:v>
                </c:pt>
                <c:pt idx="172667">
                  <c:v>120653</c:v>
                </c:pt>
                <c:pt idx="172668">
                  <c:v>120653</c:v>
                </c:pt>
                <c:pt idx="172669">
                  <c:v>120653</c:v>
                </c:pt>
                <c:pt idx="172670">
                  <c:v>120653</c:v>
                </c:pt>
                <c:pt idx="172671">
                  <c:v>120653</c:v>
                </c:pt>
                <c:pt idx="172672">
                  <c:v>120653</c:v>
                </c:pt>
                <c:pt idx="172673">
                  <c:v>120653</c:v>
                </c:pt>
                <c:pt idx="172674">
                  <c:v>120653</c:v>
                </c:pt>
                <c:pt idx="172675">
                  <c:v>120653</c:v>
                </c:pt>
                <c:pt idx="172676">
                  <c:v>120653</c:v>
                </c:pt>
                <c:pt idx="172677">
                  <c:v>120653</c:v>
                </c:pt>
                <c:pt idx="172678">
                  <c:v>120653</c:v>
                </c:pt>
                <c:pt idx="172679">
                  <c:v>120653</c:v>
                </c:pt>
                <c:pt idx="172680">
                  <c:v>120653</c:v>
                </c:pt>
                <c:pt idx="172681">
                  <c:v>120653</c:v>
                </c:pt>
                <c:pt idx="172682">
                  <c:v>120653</c:v>
                </c:pt>
                <c:pt idx="172683">
                  <c:v>120653</c:v>
                </c:pt>
                <c:pt idx="172684">
                  <c:v>120653</c:v>
                </c:pt>
                <c:pt idx="172685">
                  <c:v>120653</c:v>
                </c:pt>
                <c:pt idx="172686">
                  <c:v>120653</c:v>
                </c:pt>
                <c:pt idx="172687">
                  <c:v>120653</c:v>
                </c:pt>
                <c:pt idx="172688">
                  <c:v>120653</c:v>
                </c:pt>
                <c:pt idx="172689">
                  <c:v>120653</c:v>
                </c:pt>
                <c:pt idx="172690">
                  <c:v>120653</c:v>
                </c:pt>
                <c:pt idx="172691">
                  <c:v>120653</c:v>
                </c:pt>
                <c:pt idx="172692">
                  <c:v>120653</c:v>
                </c:pt>
                <c:pt idx="172693">
                  <c:v>120653</c:v>
                </c:pt>
                <c:pt idx="172694">
                  <c:v>120653</c:v>
                </c:pt>
                <c:pt idx="172695">
                  <c:v>120653</c:v>
                </c:pt>
                <c:pt idx="172696">
                  <c:v>120653</c:v>
                </c:pt>
                <c:pt idx="172697">
                  <c:v>120653</c:v>
                </c:pt>
                <c:pt idx="172698">
                  <c:v>120653</c:v>
                </c:pt>
                <c:pt idx="172699">
                  <c:v>120653</c:v>
                </c:pt>
                <c:pt idx="172700">
                  <c:v>120653</c:v>
                </c:pt>
                <c:pt idx="172701">
                  <c:v>120653</c:v>
                </c:pt>
                <c:pt idx="172702">
                  <c:v>120653</c:v>
                </c:pt>
                <c:pt idx="172703">
                  <c:v>120653</c:v>
                </c:pt>
                <c:pt idx="172704">
                  <c:v>120653</c:v>
                </c:pt>
                <c:pt idx="172705">
                  <c:v>120653</c:v>
                </c:pt>
                <c:pt idx="172706">
                  <c:v>120653</c:v>
                </c:pt>
                <c:pt idx="172707">
                  <c:v>120653</c:v>
                </c:pt>
                <c:pt idx="172708">
                  <c:v>120653</c:v>
                </c:pt>
                <c:pt idx="172709">
                  <c:v>120653</c:v>
                </c:pt>
                <c:pt idx="172710">
                  <c:v>120653</c:v>
                </c:pt>
                <c:pt idx="172711">
                  <c:v>120653</c:v>
                </c:pt>
                <c:pt idx="172712">
                  <c:v>120653</c:v>
                </c:pt>
                <c:pt idx="172713">
                  <c:v>120653</c:v>
                </c:pt>
                <c:pt idx="172714">
                  <c:v>120653</c:v>
                </c:pt>
                <c:pt idx="172715">
                  <c:v>120653</c:v>
                </c:pt>
                <c:pt idx="172716">
                  <c:v>120653</c:v>
                </c:pt>
                <c:pt idx="172717">
                  <c:v>120653</c:v>
                </c:pt>
                <c:pt idx="172718">
                  <c:v>120653</c:v>
                </c:pt>
                <c:pt idx="172719">
                  <c:v>120653</c:v>
                </c:pt>
                <c:pt idx="172720">
                  <c:v>120653</c:v>
                </c:pt>
                <c:pt idx="172721">
                  <c:v>120653</c:v>
                </c:pt>
                <c:pt idx="172722">
                  <c:v>120653</c:v>
                </c:pt>
                <c:pt idx="172723">
                  <c:v>120653</c:v>
                </c:pt>
                <c:pt idx="172724">
                  <c:v>120653</c:v>
                </c:pt>
                <c:pt idx="172725">
                  <c:v>120653</c:v>
                </c:pt>
                <c:pt idx="172726">
                  <c:v>120653</c:v>
                </c:pt>
                <c:pt idx="172727">
                  <c:v>120653</c:v>
                </c:pt>
                <c:pt idx="172728">
                  <c:v>120653</c:v>
                </c:pt>
                <c:pt idx="172729">
                  <c:v>120653</c:v>
                </c:pt>
                <c:pt idx="172730">
                  <c:v>120653</c:v>
                </c:pt>
                <c:pt idx="172731">
                  <c:v>120653</c:v>
                </c:pt>
                <c:pt idx="172732">
                  <c:v>120653</c:v>
                </c:pt>
                <c:pt idx="172733">
                  <c:v>120653</c:v>
                </c:pt>
                <c:pt idx="172734">
                  <c:v>120653</c:v>
                </c:pt>
                <c:pt idx="172735">
                  <c:v>120653</c:v>
                </c:pt>
                <c:pt idx="172736">
                  <c:v>120653</c:v>
                </c:pt>
                <c:pt idx="172737">
                  <c:v>120653</c:v>
                </c:pt>
                <c:pt idx="172738">
                  <c:v>120653</c:v>
                </c:pt>
                <c:pt idx="172739">
                  <c:v>120653</c:v>
                </c:pt>
                <c:pt idx="172740">
                  <c:v>120653</c:v>
                </c:pt>
                <c:pt idx="172741">
                  <c:v>120653</c:v>
                </c:pt>
                <c:pt idx="172742">
                  <c:v>120653</c:v>
                </c:pt>
                <c:pt idx="172743">
                  <c:v>120653</c:v>
                </c:pt>
                <c:pt idx="172744">
                  <c:v>120653</c:v>
                </c:pt>
                <c:pt idx="172745">
                  <c:v>120653</c:v>
                </c:pt>
                <c:pt idx="172746">
                  <c:v>120653</c:v>
                </c:pt>
                <c:pt idx="172747">
                  <c:v>120653</c:v>
                </c:pt>
                <c:pt idx="172748">
                  <c:v>120653</c:v>
                </c:pt>
                <c:pt idx="172749">
                  <c:v>120653</c:v>
                </c:pt>
                <c:pt idx="172750">
                  <c:v>120653</c:v>
                </c:pt>
                <c:pt idx="172751">
                  <c:v>120653</c:v>
                </c:pt>
                <c:pt idx="172752">
                  <c:v>120653</c:v>
                </c:pt>
                <c:pt idx="172753">
                  <c:v>120653</c:v>
                </c:pt>
                <c:pt idx="172754">
                  <c:v>120653</c:v>
                </c:pt>
                <c:pt idx="172755">
                  <c:v>120653</c:v>
                </c:pt>
                <c:pt idx="172756">
                  <c:v>120653</c:v>
                </c:pt>
                <c:pt idx="172757">
                  <c:v>120653</c:v>
                </c:pt>
                <c:pt idx="172758">
                  <c:v>120653</c:v>
                </c:pt>
                <c:pt idx="172759">
                  <c:v>120653</c:v>
                </c:pt>
                <c:pt idx="172760">
                  <c:v>120653</c:v>
                </c:pt>
                <c:pt idx="172761">
                  <c:v>120653</c:v>
                </c:pt>
                <c:pt idx="172762">
                  <c:v>120653</c:v>
                </c:pt>
                <c:pt idx="172763">
                  <c:v>120653</c:v>
                </c:pt>
                <c:pt idx="172764">
                  <c:v>120653</c:v>
                </c:pt>
                <c:pt idx="172765">
                  <c:v>120653</c:v>
                </c:pt>
                <c:pt idx="172766">
                  <c:v>120653</c:v>
                </c:pt>
                <c:pt idx="172767">
                  <c:v>120653</c:v>
                </c:pt>
                <c:pt idx="172768">
                  <c:v>120653</c:v>
                </c:pt>
                <c:pt idx="172769">
                  <c:v>120653</c:v>
                </c:pt>
                <c:pt idx="172770">
                  <c:v>120653</c:v>
                </c:pt>
                <c:pt idx="172771">
                  <c:v>120653</c:v>
                </c:pt>
                <c:pt idx="172772">
                  <c:v>120653</c:v>
                </c:pt>
                <c:pt idx="172773">
                  <c:v>120653</c:v>
                </c:pt>
                <c:pt idx="172774">
                  <c:v>120653</c:v>
                </c:pt>
                <c:pt idx="172775">
                  <c:v>120653</c:v>
                </c:pt>
                <c:pt idx="172776">
                  <c:v>120653</c:v>
                </c:pt>
                <c:pt idx="172777">
                  <c:v>120653</c:v>
                </c:pt>
                <c:pt idx="172778">
                  <c:v>120653</c:v>
                </c:pt>
                <c:pt idx="172779">
                  <c:v>120653</c:v>
                </c:pt>
                <c:pt idx="172780">
                  <c:v>120653</c:v>
                </c:pt>
                <c:pt idx="172781">
                  <c:v>120653</c:v>
                </c:pt>
                <c:pt idx="172782">
                  <c:v>120653</c:v>
                </c:pt>
                <c:pt idx="172783">
                  <c:v>120653</c:v>
                </c:pt>
                <c:pt idx="172784">
                  <c:v>120653</c:v>
                </c:pt>
                <c:pt idx="172785">
                  <c:v>120653</c:v>
                </c:pt>
                <c:pt idx="172786">
                  <c:v>120653</c:v>
                </c:pt>
                <c:pt idx="172787">
                  <c:v>120653</c:v>
                </c:pt>
                <c:pt idx="172788">
                  <c:v>120653</c:v>
                </c:pt>
                <c:pt idx="172789">
                  <c:v>120653</c:v>
                </c:pt>
                <c:pt idx="172790">
                  <c:v>120653</c:v>
                </c:pt>
                <c:pt idx="172791">
                  <c:v>120653</c:v>
                </c:pt>
                <c:pt idx="172792">
                  <c:v>120653</c:v>
                </c:pt>
                <c:pt idx="172793">
                  <c:v>120653</c:v>
                </c:pt>
                <c:pt idx="172794">
                  <c:v>120653</c:v>
                </c:pt>
                <c:pt idx="172795">
                  <c:v>120653</c:v>
                </c:pt>
                <c:pt idx="172796">
                  <c:v>120653</c:v>
                </c:pt>
                <c:pt idx="172797">
                  <c:v>120653</c:v>
                </c:pt>
                <c:pt idx="172798">
                  <c:v>120653</c:v>
                </c:pt>
                <c:pt idx="172799">
                  <c:v>120653</c:v>
                </c:pt>
                <c:pt idx="172800">
                  <c:v>120653</c:v>
                </c:pt>
                <c:pt idx="172801">
                  <c:v>120653</c:v>
                </c:pt>
                <c:pt idx="172802">
                  <c:v>120653</c:v>
                </c:pt>
                <c:pt idx="172803">
                  <c:v>120653</c:v>
                </c:pt>
                <c:pt idx="172804">
                  <c:v>120653</c:v>
                </c:pt>
                <c:pt idx="172805">
                  <c:v>120653</c:v>
                </c:pt>
                <c:pt idx="172806">
                  <c:v>120653</c:v>
                </c:pt>
                <c:pt idx="172807">
                  <c:v>120653</c:v>
                </c:pt>
                <c:pt idx="172808">
                  <c:v>120653</c:v>
                </c:pt>
                <c:pt idx="172809">
                  <c:v>120653</c:v>
                </c:pt>
                <c:pt idx="172810">
                  <c:v>120653</c:v>
                </c:pt>
                <c:pt idx="172811">
                  <c:v>120653</c:v>
                </c:pt>
                <c:pt idx="172812">
                  <c:v>120653</c:v>
                </c:pt>
                <c:pt idx="172813">
                  <c:v>120653</c:v>
                </c:pt>
                <c:pt idx="172814">
                  <c:v>120653</c:v>
                </c:pt>
                <c:pt idx="172815">
                  <c:v>120653</c:v>
                </c:pt>
                <c:pt idx="172816">
                  <c:v>120653</c:v>
                </c:pt>
                <c:pt idx="172817">
                  <c:v>120653</c:v>
                </c:pt>
                <c:pt idx="172818">
                  <c:v>120653</c:v>
                </c:pt>
                <c:pt idx="172819">
                  <c:v>120653</c:v>
                </c:pt>
                <c:pt idx="172820">
                  <c:v>120653</c:v>
                </c:pt>
                <c:pt idx="172821">
                  <c:v>120653</c:v>
                </c:pt>
                <c:pt idx="172822">
                  <c:v>120653</c:v>
                </c:pt>
                <c:pt idx="172823">
                  <c:v>120653</c:v>
                </c:pt>
                <c:pt idx="172824">
                  <c:v>120653</c:v>
                </c:pt>
                <c:pt idx="172825">
                  <c:v>120653</c:v>
                </c:pt>
                <c:pt idx="172826">
                  <c:v>120653</c:v>
                </c:pt>
                <c:pt idx="172827">
                  <c:v>120653</c:v>
                </c:pt>
                <c:pt idx="172828">
                  <c:v>120653</c:v>
                </c:pt>
                <c:pt idx="172829">
                  <c:v>120653</c:v>
                </c:pt>
                <c:pt idx="172830">
                  <c:v>120653</c:v>
                </c:pt>
                <c:pt idx="172831">
                  <c:v>120653</c:v>
                </c:pt>
                <c:pt idx="172832">
                  <c:v>120653</c:v>
                </c:pt>
                <c:pt idx="172833">
                  <c:v>120653</c:v>
                </c:pt>
                <c:pt idx="172834">
                  <c:v>120653</c:v>
                </c:pt>
                <c:pt idx="172835">
                  <c:v>120653</c:v>
                </c:pt>
                <c:pt idx="172836">
                  <c:v>120653</c:v>
                </c:pt>
                <c:pt idx="172837">
                  <c:v>120653</c:v>
                </c:pt>
                <c:pt idx="172838">
                  <c:v>120653</c:v>
                </c:pt>
                <c:pt idx="172839">
                  <c:v>120653</c:v>
                </c:pt>
                <c:pt idx="172840">
                  <c:v>120653</c:v>
                </c:pt>
                <c:pt idx="172841">
                  <c:v>120653</c:v>
                </c:pt>
                <c:pt idx="172842">
                  <c:v>120653</c:v>
                </c:pt>
                <c:pt idx="172843">
                  <c:v>120653</c:v>
                </c:pt>
                <c:pt idx="172844">
                  <c:v>120653</c:v>
                </c:pt>
                <c:pt idx="172845">
                  <c:v>120653</c:v>
                </c:pt>
                <c:pt idx="172846">
                  <c:v>120653</c:v>
                </c:pt>
                <c:pt idx="172847">
                  <c:v>120653</c:v>
                </c:pt>
                <c:pt idx="172848">
                  <c:v>120653</c:v>
                </c:pt>
                <c:pt idx="172849">
                  <c:v>120653</c:v>
                </c:pt>
                <c:pt idx="172850">
                  <c:v>120653</c:v>
                </c:pt>
                <c:pt idx="172851">
                  <c:v>120653</c:v>
                </c:pt>
                <c:pt idx="172852">
                  <c:v>120653</c:v>
                </c:pt>
                <c:pt idx="172853">
                  <c:v>120653</c:v>
                </c:pt>
                <c:pt idx="172854">
                  <c:v>120653</c:v>
                </c:pt>
                <c:pt idx="172855">
                  <c:v>120653</c:v>
                </c:pt>
                <c:pt idx="172856">
                  <c:v>120653</c:v>
                </c:pt>
                <c:pt idx="172857">
                  <c:v>120653</c:v>
                </c:pt>
                <c:pt idx="172858">
                  <c:v>120653</c:v>
                </c:pt>
                <c:pt idx="172859">
                  <c:v>120653</c:v>
                </c:pt>
                <c:pt idx="172860">
                  <c:v>120653</c:v>
                </c:pt>
                <c:pt idx="172861">
                  <c:v>120653</c:v>
                </c:pt>
                <c:pt idx="172862">
                  <c:v>120653</c:v>
                </c:pt>
                <c:pt idx="172863">
                  <c:v>120653</c:v>
                </c:pt>
                <c:pt idx="172864">
                  <c:v>120653</c:v>
                </c:pt>
                <c:pt idx="172865">
                  <c:v>120653</c:v>
                </c:pt>
                <c:pt idx="172866">
                  <c:v>120653</c:v>
                </c:pt>
                <c:pt idx="172867">
                  <c:v>120653</c:v>
                </c:pt>
                <c:pt idx="172868">
                  <c:v>120653</c:v>
                </c:pt>
                <c:pt idx="172869">
                  <c:v>120653</c:v>
                </c:pt>
                <c:pt idx="172870">
                  <c:v>120653</c:v>
                </c:pt>
                <c:pt idx="172871">
                  <c:v>120653</c:v>
                </c:pt>
                <c:pt idx="172872">
                  <c:v>120653</c:v>
                </c:pt>
                <c:pt idx="172873">
                  <c:v>120653</c:v>
                </c:pt>
                <c:pt idx="172874">
                  <c:v>120653</c:v>
                </c:pt>
                <c:pt idx="172875">
                  <c:v>120653</c:v>
                </c:pt>
                <c:pt idx="172876">
                  <c:v>120653</c:v>
                </c:pt>
                <c:pt idx="172877">
                  <c:v>120653</c:v>
                </c:pt>
                <c:pt idx="172878">
                  <c:v>120653</c:v>
                </c:pt>
                <c:pt idx="172879">
                  <c:v>120653</c:v>
                </c:pt>
                <c:pt idx="172880">
                  <c:v>120653</c:v>
                </c:pt>
                <c:pt idx="172881">
                  <c:v>120653</c:v>
                </c:pt>
                <c:pt idx="172882">
                  <c:v>120653</c:v>
                </c:pt>
                <c:pt idx="172883">
                  <c:v>120653</c:v>
                </c:pt>
                <c:pt idx="172884">
                  <c:v>120653</c:v>
                </c:pt>
                <c:pt idx="172885">
                  <c:v>120653</c:v>
                </c:pt>
                <c:pt idx="172886">
                  <c:v>120653</c:v>
                </c:pt>
                <c:pt idx="172887">
                  <c:v>120653</c:v>
                </c:pt>
                <c:pt idx="172888">
                  <c:v>120653</c:v>
                </c:pt>
                <c:pt idx="172889">
                  <c:v>120653</c:v>
                </c:pt>
                <c:pt idx="172890">
                  <c:v>120653</c:v>
                </c:pt>
                <c:pt idx="172891">
                  <c:v>120653</c:v>
                </c:pt>
                <c:pt idx="172892">
                  <c:v>120653</c:v>
                </c:pt>
                <c:pt idx="172893">
                  <c:v>120653</c:v>
                </c:pt>
                <c:pt idx="172894">
                  <c:v>120653</c:v>
                </c:pt>
                <c:pt idx="172895">
                  <c:v>120653</c:v>
                </c:pt>
                <c:pt idx="172896">
                  <c:v>120653</c:v>
                </c:pt>
                <c:pt idx="172897">
                  <c:v>120653</c:v>
                </c:pt>
                <c:pt idx="172898">
                  <c:v>120653</c:v>
                </c:pt>
                <c:pt idx="172899">
                  <c:v>120653</c:v>
                </c:pt>
                <c:pt idx="172900">
                  <c:v>120653</c:v>
                </c:pt>
                <c:pt idx="172901">
                  <c:v>120653</c:v>
                </c:pt>
                <c:pt idx="172902">
                  <c:v>120653</c:v>
                </c:pt>
                <c:pt idx="172903">
                  <c:v>120653</c:v>
                </c:pt>
                <c:pt idx="172904">
                  <c:v>120653</c:v>
                </c:pt>
                <c:pt idx="172905">
                  <c:v>120653</c:v>
                </c:pt>
                <c:pt idx="172906">
                  <c:v>120653</c:v>
                </c:pt>
                <c:pt idx="172907">
                  <c:v>120653</c:v>
                </c:pt>
                <c:pt idx="172908">
                  <c:v>120653</c:v>
                </c:pt>
                <c:pt idx="172909">
                  <c:v>120653</c:v>
                </c:pt>
                <c:pt idx="172910">
                  <c:v>120653</c:v>
                </c:pt>
                <c:pt idx="172911">
                  <c:v>120653</c:v>
                </c:pt>
                <c:pt idx="172912">
                  <c:v>120653</c:v>
                </c:pt>
                <c:pt idx="172913">
                  <c:v>120653</c:v>
                </c:pt>
                <c:pt idx="172914">
                  <c:v>120653</c:v>
                </c:pt>
                <c:pt idx="172915">
                  <c:v>120653</c:v>
                </c:pt>
                <c:pt idx="172916">
                  <c:v>120653</c:v>
                </c:pt>
                <c:pt idx="172917">
                  <c:v>120653</c:v>
                </c:pt>
                <c:pt idx="172918">
                  <c:v>120653</c:v>
                </c:pt>
                <c:pt idx="172919">
                  <c:v>120653</c:v>
                </c:pt>
                <c:pt idx="172920">
                  <c:v>120653</c:v>
                </c:pt>
                <c:pt idx="172921">
                  <c:v>120653</c:v>
                </c:pt>
                <c:pt idx="172922">
                  <c:v>120653</c:v>
                </c:pt>
                <c:pt idx="172923">
                  <c:v>120653</c:v>
                </c:pt>
                <c:pt idx="172924">
                  <c:v>120653</c:v>
                </c:pt>
                <c:pt idx="172925">
                  <c:v>120653</c:v>
                </c:pt>
                <c:pt idx="172926">
                  <c:v>120653</c:v>
                </c:pt>
                <c:pt idx="172927">
                  <c:v>120653</c:v>
                </c:pt>
                <c:pt idx="172928">
                  <c:v>120653</c:v>
                </c:pt>
                <c:pt idx="172929">
                  <c:v>120653</c:v>
                </c:pt>
                <c:pt idx="172930">
                  <c:v>120653</c:v>
                </c:pt>
                <c:pt idx="172931">
                  <c:v>120653</c:v>
                </c:pt>
                <c:pt idx="172932">
                  <c:v>120653</c:v>
                </c:pt>
                <c:pt idx="172933">
                  <c:v>120653</c:v>
                </c:pt>
                <c:pt idx="172934">
                  <c:v>120653</c:v>
                </c:pt>
                <c:pt idx="172935">
                  <c:v>120653</c:v>
                </c:pt>
                <c:pt idx="172936">
                  <c:v>120653</c:v>
                </c:pt>
                <c:pt idx="172937">
                  <c:v>120653</c:v>
                </c:pt>
                <c:pt idx="172938">
                  <c:v>120653</c:v>
                </c:pt>
                <c:pt idx="172939">
                  <c:v>120653</c:v>
                </c:pt>
                <c:pt idx="172940">
                  <c:v>120653</c:v>
                </c:pt>
                <c:pt idx="172941">
                  <c:v>120653</c:v>
                </c:pt>
                <c:pt idx="172942">
                  <c:v>120653</c:v>
                </c:pt>
                <c:pt idx="172943">
                  <c:v>120653</c:v>
                </c:pt>
                <c:pt idx="172944">
                  <c:v>120653</c:v>
                </c:pt>
                <c:pt idx="172945">
                  <c:v>120653</c:v>
                </c:pt>
                <c:pt idx="172946">
                  <c:v>120653</c:v>
                </c:pt>
                <c:pt idx="172947">
                  <c:v>120653</c:v>
                </c:pt>
                <c:pt idx="172948">
                  <c:v>120653</c:v>
                </c:pt>
                <c:pt idx="172949">
                  <c:v>120653</c:v>
                </c:pt>
                <c:pt idx="172950">
                  <c:v>120653</c:v>
                </c:pt>
                <c:pt idx="172951">
                  <c:v>120653</c:v>
                </c:pt>
                <c:pt idx="172952">
                  <c:v>120653</c:v>
                </c:pt>
                <c:pt idx="172953">
                  <c:v>120653</c:v>
                </c:pt>
                <c:pt idx="172954">
                  <c:v>120653</c:v>
                </c:pt>
                <c:pt idx="172955">
                  <c:v>120653</c:v>
                </c:pt>
                <c:pt idx="172956">
                  <c:v>120653</c:v>
                </c:pt>
                <c:pt idx="172957">
                  <c:v>120653</c:v>
                </c:pt>
                <c:pt idx="172958">
                  <c:v>120653</c:v>
                </c:pt>
                <c:pt idx="172959">
                  <c:v>120653</c:v>
                </c:pt>
                <c:pt idx="172960">
                  <c:v>120653</c:v>
                </c:pt>
                <c:pt idx="172961">
                  <c:v>120653</c:v>
                </c:pt>
                <c:pt idx="172962">
                  <c:v>120653</c:v>
                </c:pt>
                <c:pt idx="172963">
                  <c:v>120653</c:v>
                </c:pt>
                <c:pt idx="172964">
                  <c:v>120653</c:v>
                </c:pt>
                <c:pt idx="172965">
                  <c:v>120653</c:v>
                </c:pt>
                <c:pt idx="172966">
                  <c:v>120653</c:v>
                </c:pt>
                <c:pt idx="172967">
                  <c:v>120653</c:v>
                </c:pt>
                <c:pt idx="172968">
                  <c:v>120653</c:v>
                </c:pt>
                <c:pt idx="172969">
                  <c:v>120653</c:v>
                </c:pt>
                <c:pt idx="172970">
                  <c:v>120653</c:v>
                </c:pt>
                <c:pt idx="172971">
                  <c:v>120653</c:v>
                </c:pt>
                <c:pt idx="172972">
                  <c:v>120653</c:v>
                </c:pt>
                <c:pt idx="172973">
                  <c:v>120653</c:v>
                </c:pt>
                <c:pt idx="172974">
                  <c:v>120653</c:v>
                </c:pt>
                <c:pt idx="172975">
                  <c:v>120653</c:v>
                </c:pt>
                <c:pt idx="172976">
                  <c:v>120653</c:v>
                </c:pt>
                <c:pt idx="172977">
                  <c:v>120653</c:v>
                </c:pt>
                <c:pt idx="172978">
                  <c:v>120653</c:v>
                </c:pt>
                <c:pt idx="172979">
                  <c:v>120653</c:v>
                </c:pt>
                <c:pt idx="172980">
                  <c:v>120653</c:v>
                </c:pt>
                <c:pt idx="172981">
                  <c:v>120653</c:v>
                </c:pt>
                <c:pt idx="172982">
                  <c:v>120653</c:v>
                </c:pt>
                <c:pt idx="172983">
                  <c:v>120653</c:v>
                </c:pt>
                <c:pt idx="172984">
                  <c:v>120653</c:v>
                </c:pt>
                <c:pt idx="172985">
                  <c:v>120653</c:v>
                </c:pt>
                <c:pt idx="172986">
                  <c:v>120653</c:v>
                </c:pt>
                <c:pt idx="172987">
                  <c:v>120653</c:v>
                </c:pt>
                <c:pt idx="172988">
                  <c:v>120653</c:v>
                </c:pt>
                <c:pt idx="172989">
                  <c:v>120653</c:v>
                </c:pt>
                <c:pt idx="172990">
                  <c:v>120653</c:v>
                </c:pt>
                <c:pt idx="172991">
                  <c:v>120653</c:v>
                </c:pt>
                <c:pt idx="172992">
                  <c:v>120653</c:v>
                </c:pt>
                <c:pt idx="172993">
                  <c:v>120653</c:v>
                </c:pt>
                <c:pt idx="172994">
                  <c:v>120653</c:v>
                </c:pt>
                <c:pt idx="172995">
                  <c:v>120653</c:v>
                </c:pt>
                <c:pt idx="172996">
                  <c:v>120653</c:v>
                </c:pt>
                <c:pt idx="172997">
                  <c:v>120653</c:v>
                </c:pt>
                <c:pt idx="172998">
                  <c:v>120653</c:v>
                </c:pt>
                <c:pt idx="172999">
                  <c:v>120653</c:v>
                </c:pt>
                <c:pt idx="173000">
                  <c:v>120653</c:v>
                </c:pt>
                <c:pt idx="173001">
                  <c:v>120653</c:v>
                </c:pt>
                <c:pt idx="173002">
                  <c:v>120653</c:v>
                </c:pt>
                <c:pt idx="173003">
                  <c:v>120653</c:v>
                </c:pt>
                <c:pt idx="173004">
                  <c:v>120653</c:v>
                </c:pt>
                <c:pt idx="173005">
                  <c:v>120653</c:v>
                </c:pt>
                <c:pt idx="173006">
                  <c:v>120653</c:v>
                </c:pt>
                <c:pt idx="173007">
                  <c:v>120653</c:v>
                </c:pt>
                <c:pt idx="173008">
                  <c:v>120653</c:v>
                </c:pt>
                <c:pt idx="173009">
                  <c:v>120653</c:v>
                </c:pt>
                <c:pt idx="173010">
                  <c:v>120653</c:v>
                </c:pt>
                <c:pt idx="173011">
                  <c:v>120653</c:v>
                </c:pt>
                <c:pt idx="173012">
                  <c:v>120653</c:v>
                </c:pt>
                <c:pt idx="173013">
                  <c:v>120653</c:v>
                </c:pt>
                <c:pt idx="173014">
                  <c:v>120653</c:v>
                </c:pt>
                <c:pt idx="173015">
                  <c:v>120653</c:v>
                </c:pt>
                <c:pt idx="173016">
                  <c:v>120653</c:v>
                </c:pt>
                <c:pt idx="173017">
                  <c:v>120653</c:v>
                </c:pt>
                <c:pt idx="173018">
                  <c:v>120653</c:v>
                </c:pt>
                <c:pt idx="173019">
                  <c:v>120653</c:v>
                </c:pt>
                <c:pt idx="173020">
                  <c:v>120653</c:v>
                </c:pt>
                <c:pt idx="173021">
                  <c:v>120653</c:v>
                </c:pt>
                <c:pt idx="173022">
                  <c:v>120653</c:v>
                </c:pt>
                <c:pt idx="173023">
                  <c:v>120653</c:v>
                </c:pt>
                <c:pt idx="173024">
                  <c:v>120653</c:v>
                </c:pt>
                <c:pt idx="173025">
                  <c:v>120653</c:v>
                </c:pt>
                <c:pt idx="173026">
                  <c:v>120653</c:v>
                </c:pt>
                <c:pt idx="173027">
                  <c:v>120653</c:v>
                </c:pt>
                <c:pt idx="173028">
                  <c:v>120653</c:v>
                </c:pt>
                <c:pt idx="173029">
                  <c:v>120653</c:v>
                </c:pt>
                <c:pt idx="173030">
                  <c:v>120653</c:v>
                </c:pt>
                <c:pt idx="173031">
                  <c:v>120653</c:v>
                </c:pt>
                <c:pt idx="173032">
                  <c:v>120653</c:v>
                </c:pt>
                <c:pt idx="173033">
                  <c:v>120653</c:v>
                </c:pt>
                <c:pt idx="173034">
                  <c:v>120653</c:v>
                </c:pt>
                <c:pt idx="173035">
                  <c:v>120653</c:v>
                </c:pt>
                <c:pt idx="173036">
                  <c:v>120653</c:v>
                </c:pt>
                <c:pt idx="173037">
                  <c:v>120653</c:v>
                </c:pt>
                <c:pt idx="173038">
                  <c:v>120653</c:v>
                </c:pt>
                <c:pt idx="173039">
                  <c:v>120653</c:v>
                </c:pt>
                <c:pt idx="173040">
                  <c:v>120653</c:v>
                </c:pt>
                <c:pt idx="173041">
                  <c:v>120653</c:v>
                </c:pt>
                <c:pt idx="173042">
                  <c:v>120653</c:v>
                </c:pt>
                <c:pt idx="173043">
                  <c:v>120653</c:v>
                </c:pt>
                <c:pt idx="173044">
                  <c:v>120653</c:v>
                </c:pt>
                <c:pt idx="173045">
                  <c:v>120653</c:v>
                </c:pt>
                <c:pt idx="173046">
                  <c:v>120653</c:v>
                </c:pt>
                <c:pt idx="173047">
                  <c:v>120653</c:v>
                </c:pt>
                <c:pt idx="173048">
                  <c:v>120653</c:v>
                </c:pt>
                <c:pt idx="173049">
                  <c:v>120653</c:v>
                </c:pt>
                <c:pt idx="173050">
                  <c:v>120653</c:v>
                </c:pt>
                <c:pt idx="173051">
                  <c:v>120653</c:v>
                </c:pt>
                <c:pt idx="173052">
                  <c:v>120653</c:v>
                </c:pt>
                <c:pt idx="173053">
                  <c:v>120653</c:v>
                </c:pt>
                <c:pt idx="173054">
                  <c:v>120653</c:v>
                </c:pt>
                <c:pt idx="173055">
                  <c:v>120653</c:v>
                </c:pt>
                <c:pt idx="173056">
                  <c:v>120653</c:v>
                </c:pt>
                <c:pt idx="173057">
                  <c:v>120653</c:v>
                </c:pt>
                <c:pt idx="173058">
                  <c:v>120653</c:v>
                </c:pt>
                <c:pt idx="173059">
                  <c:v>120653</c:v>
                </c:pt>
                <c:pt idx="173060">
                  <c:v>120653</c:v>
                </c:pt>
                <c:pt idx="173061">
                  <c:v>120653</c:v>
                </c:pt>
                <c:pt idx="173062">
                  <c:v>120653</c:v>
                </c:pt>
                <c:pt idx="173063">
                  <c:v>120653</c:v>
                </c:pt>
                <c:pt idx="173064">
                  <c:v>120653</c:v>
                </c:pt>
                <c:pt idx="173065">
                  <c:v>120653</c:v>
                </c:pt>
                <c:pt idx="173066">
                  <c:v>120653</c:v>
                </c:pt>
                <c:pt idx="173067">
                  <c:v>120653</c:v>
                </c:pt>
                <c:pt idx="173068">
                  <c:v>120653</c:v>
                </c:pt>
                <c:pt idx="173069">
                  <c:v>120653</c:v>
                </c:pt>
                <c:pt idx="173070">
                  <c:v>120653</c:v>
                </c:pt>
                <c:pt idx="173071">
                  <c:v>120653</c:v>
                </c:pt>
                <c:pt idx="173072">
                  <c:v>120653</c:v>
                </c:pt>
                <c:pt idx="173073">
                  <c:v>120653</c:v>
                </c:pt>
                <c:pt idx="173074">
                  <c:v>120653</c:v>
                </c:pt>
                <c:pt idx="173075">
                  <c:v>120653</c:v>
                </c:pt>
                <c:pt idx="173076">
                  <c:v>120653</c:v>
                </c:pt>
                <c:pt idx="173077">
                  <c:v>120653</c:v>
                </c:pt>
                <c:pt idx="173078">
                  <c:v>120653</c:v>
                </c:pt>
                <c:pt idx="173079">
                  <c:v>120653</c:v>
                </c:pt>
                <c:pt idx="173080">
                  <c:v>120653</c:v>
                </c:pt>
                <c:pt idx="173081">
                  <c:v>120653</c:v>
                </c:pt>
                <c:pt idx="173082">
                  <c:v>120653</c:v>
                </c:pt>
                <c:pt idx="173083">
                  <c:v>120653</c:v>
                </c:pt>
                <c:pt idx="173084">
                  <c:v>120653</c:v>
                </c:pt>
                <c:pt idx="173085">
                  <c:v>120653</c:v>
                </c:pt>
                <c:pt idx="173086">
                  <c:v>120653</c:v>
                </c:pt>
                <c:pt idx="173087">
                  <c:v>120653</c:v>
                </c:pt>
                <c:pt idx="173088">
                  <c:v>120653</c:v>
                </c:pt>
                <c:pt idx="173089">
                  <c:v>120653</c:v>
                </c:pt>
                <c:pt idx="173090">
                  <c:v>120653</c:v>
                </c:pt>
                <c:pt idx="173091">
                  <c:v>120653</c:v>
                </c:pt>
                <c:pt idx="173092">
                  <c:v>120653</c:v>
                </c:pt>
                <c:pt idx="173093">
                  <c:v>120653</c:v>
                </c:pt>
                <c:pt idx="173094">
                  <c:v>120653</c:v>
                </c:pt>
                <c:pt idx="173095">
                  <c:v>120653</c:v>
                </c:pt>
                <c:pt idx="173096">
                  <c:v>120653</c:v>
                </c:pt>
                <c:pt idx="173097">
                  <c:v>120653</c:v>
                </c:pt>
                <c:pt idx="173098">
                  <c:v>120653</c:v>
                </c:pt>
                <c:pt idx="173099">
                  <c:v>120653</c:v>
                </c:pt>
                <c:pt idx="173100">
                  <c:v>120653</c:v>
                </c:pt>
                <c:pt idx="173101">
                  <c:v>120653</c:v>
                </c:pt>
                <c:pt idx="173102">
                  <c:v>120653</c:v>
                </c:pt>
                <c:pt idx="173103">
                  <c:v>120653</c:v>
                </c:pt>
                <c:pt idx="173104">
                  <c:v>120653</c:v>
                </c:pt>
                <c:pt idx="173105">
                  <c:v>120653</c:v>
                </c:pt>
                <c:pt idx="173106">
                  <c:v>120653</c:v>
                </c:pt>
                <c:pt idx="173107">
                  <c:v>120653</c:v>
                </c:pt>
                <c:pt idx="173108">
                  <c:v>120653</c:v>
                </c:pt>
                <c:pt idx="173109">
                  <c:v>120653</c:v>
                </c:pt>
                <c:pt idx="173110">
                  <c:v>120653</c:v>
                </c:pt>
                <c:pt idx="173111">
                  <c:v>120653</c:v>
                </c:pt>
                <c:pt idx="173112">
                  <c:v>120653</c:v>
                </c:pt>
                <c:pt idx="173113">
                  <c:v>120653</c:v>
                </c:pt>
                <c:pt idx="173114">
                  <c:v>120653</c:v>
                </c:pt>
                <c:pt idx="173115">
                  <c:v>120653</c:v>
                </c:pt>
                <c:pt idx="173116">
                  <c:v>120653</c:v>
                </c:pt>
                <c:pt idx="173117">
                  <c:v>120653</c:v>
                </c:pt>
                <c:pt idx="173118">
                  <c:v>120653</c:v>
                </c:pt>
                <c:pt idx="173119">
                  <c:v>120653</c:v>
                </c:pt>
                <c:pt idx="173120">
                  <c:v>120653</c:v>
                </c:pt>
                <c:pt idx="173121">
                  <c:v>120653</c:v>
                </c:pt>
                <c:pt idx="173122">
                  <c:v>120653</c:v>
                </c:pt>
                <c:pt idx="173123">
                  <c:v>120653</c:v>
                </c:pt>
                <c:pt idx="173124">
                  <c:v>120653</c:v>
                </c:pt>
                <c:pt idx="173125">
                  <c:v>120653</c:v>
                </c:pt>
                <c:pt idx="173126">
                  <c:v>120653</c:v>
                </c:pt>
                <c:pt idx="173127">
                  <c:v>120653</c:v>
                </c:pt>
                <c:pt idx="173128">
                  <c:v>120653</c:v>
                </c:pt>
                <c:pt idx="173129">
                  <c:v>120653</c:v>
                </c:pt>
                <c:pt idx="173130">
                  <c:v>120653</c:v>
                </c:pt>
                <c:pt idx="173131">
                  <c:v>120653</c:v>
                </c:pt>
                <c:pt idx="173132">
                  <c:v>120653</c:v>
                </c:pt>
                <c:pt idx="173133">
                  <c:v>120653</c:v>
                </c:pt>
                <c:pt idx="173134">
                  <c:v>120653</c:v>
                </c:pt>
                <c:pt idx="173135">
                  <c:v>120653</c:v>
                </c:pt>
                <c:pt idx="173136">
                  <c:v>120653</c:v>
                </c:pt>
                <c:pt idx="173137">
                  <c:v>120653</c:v>
                </c:pt>
                <c:pt idx="173138">
                  <c:v>120653</c:v>
                </c:pt>
                <c:pt idx="173139">
                  <c:v>120653</c:v>
                </c:pt>
                <c:pt idx="173140">
                  <c:v>120653</c:v>
                </c:pt>
                <c:pt idx="173141">
                  <c:v>120653</c:v>
                </c:pt>
                <c:pt idx="173142">
                  <c:v>120653</c:v>
                </c:pt>
                <c:pt idx="173143">
                  <c:v>120653</c:v>
                </c:pt>
                <c:pt idx="173144">
                  <c:v>120653</c:v>
                </c:pt>
                <c:pt idx="173145">
                  <c:v>120653</c:v>
                </c:pt>
                <c:pt idx="173146">
                  <c:v>120653</c:v>
                </c:pt>
                <c:pt idx="173147">
                  <c:v>120653</c:v>
                </c:pt>
                <c:pt idx="173148">
                  <c:v>120653</c:v>
                </c:pt>
                <c:pt idx="173149">
                  <c:v>120653</c:v>
                </c:pt>
                <c:pt idx="173150">
                  <c:v>120653</c:v>
                </c:pt>
                <c:pt idx="173151">
                  <c:v>120653</c:v>
                </c:pt>
                <c:pt idx="173152">
                  <c:v>120653</c:v>
                </c:pt>
                <c:pt idx="173153">
                  <c:v>120653</c:v>
                </c:pt>
                <c:pt idx="173154">
                  <c:v>120653</c:v>
                </c:pt>
                <c:pt idx="173155">
                  <c:v>120653</c:v>
                </c:pt>
                <c:pt idx="173156">
                  <c:v>120653</c:v>
                </c:pt>
                <c:pt idx="173157">
                  <c:v>120653</c:v>
                </c:pt>
                <c:pt idx="173158">
                  <c:v>120653</c:v>
                </c:pt>
                <c:pt idx="173159">
                  <c:v>120653</c:v>
                </c:pt>
                <c:pt idx="173160">
                  <c:v>120653</c:v>
                </c:pt>
                <c:pt idx="173161">
                  <c:v>120653</c:v>
                </c:pt>
                <c:pt idx="173162">
                  <c:v>120653</c:v>
                </c:pt>
                <c:pt idx="173163">
                  <c:v>120653</c:v>
                </c:pt>
                <c:pt idx="173164">
                  <c:v>120653</c:v>
                </c:pt>
                <c:pt idx="173165">
                  <c:v>120653</c:v>
                </c:pt>
                <c:pt idx="173166">
                  <c:v>120653</c:v>
                </c:pt>
                <c:pt idx="173167">
                  <c:v>120653</c:v>
                </c:pt>
                <c:pt idx="173168">
                  <c:v>120653</c:v>
                </c:pt>
                <c:pt idx="173169">
                  <c:v>120653</c:v>
                </c:pt>
                <c:pt idx="173170">
                  <c:v>120653</c:v>
                </c:pt>
                <c:pt idx="173171">
                  <c:v>120653</c:v>
                </c:pt>
                <c:pt idx="173172">
                  <c:v>120653</c:v>
                </c:pt>
                <c:pt idx="173173">
                  <c:v>120653</c:v>
                </c:pt>
                <c:pt idx="173174">
                  <c:v>120653</c:v>
                </c:pt>
                <c:pt idx="173175">
                  <c:v>120653</c:v>
                </c:pt>
                <c:pt idx="173176">
                  <c:v>120653</c:v>
                </c:pt>
                <c:pt idx="173177">
                  <c:v>120653</c:v>
                </c:pt>
                <c:pt idx="173178">
                  <c:v>120653</c:v>
                </c:pt>
                <c:pt idx="173179">
                  <c:v>120653</c:v>
                </c:pt>
                <c:pt idx="173180">
                  <c:v>120653</c:v>
                </c:pt>
                <c:pt idx="173181">
                  <c:v>120653</c:v>
                </c:pt>
                <c:pt idx="173182">
                  <c:v>120653</c:v>
                </c:pt>
                <c:pt idx="173183">
                  <c:v>120653</c:v>
                </c:pt>
                <c:pt idx="173184">
                  <c:v>120653</c:v>
                </c:pt>
                <c:pt idx="173185">
                  <c:v>120653</c:v>
                </c:pt>
                <c:pt idx="173186">
                  <c:v>120653</c:v>
                </c:pt>
                <c:pt idx="173187">
                  <c:v>120653</c:v>
                </c:pt>
                <c:pt idx="173188">
                  <c:v>120653</c:v>
                </c:pt>
                <c:pt idx="173189">
                  <c:v>120653</c:v>
                </c:pt>
                <c:pt idx="173190">
                  <c:v>120653</c:v>
                </c:pt>
                <c:pt idx="173191">
                  <c:v>120653</c:v>
                </c:pt>
                <c:pt idx="173192">
                  <c:v>120653</c:v>
                </c:pt>
                <c:pt idx="173193">
                  <c:v>120653</c:v>
                </c:pt>
                <c:pt idx="173194">
                  <c:v>120653</c:v>
                </c:pt>
                <c:pt idx="173195">
                  <c:v>120653</c:v>
                </c:pt>
                <c:pt idx="173196">
                  <c:v>120653</c:v>
                </c:pt>
                <c:pt idx="173197">
                  <c:v>120653</c:v>
                </c:pt>
                <c:pt idx="173198">
                  <c:v>120653</c:v>
                </c:pt>
                <c:pt idx="173199">
                  <c:v>120653</c:v>
                </c:pt>
                <c:pt idx="173200">
                  <c:v>120653</c:v>
                </c:pt>
                <c:pt idx="173201">
                  <c:v>120653</c:v>
                </c:pt>
                <c:pt idx="173202">
                  <c:v>120653</c:v>
                </c:pt>
                <c:pt idx="173203">
                  <c:v>120653</c:v>
                </c:pt>
                <c:pt idx="173204">
                  <c:v>120653</c:v>
                </c:pt>
                <c:pt idx="173205">
                  <c:v>120653</c:v>
                </c:pt>
                <c:pt idx="173206">
                  <c:v>120653</c:v>
                </c:pt>
                <c:pt idx="173207">
                  <c:v>120653</c:v>
                </c:pt>
                <c:pt idx="173208">
                  <c:v>120653</c:v>
                </c:pt>
                <c:pt idx="173209">
                  <c:v>120653</c:v>
                </c:pt>
                <c:pt idx="173210">
                  <c:v>120653</c:v>
                </c:pt>
                <c:pt idx="173211">
                  <c:v>120653</c:v>
                </c:pt>
                <c:pt idx="173212">
                  <c:v>120653</c:v>
                </c:pt>
                <c:pt idx="173213">
                  <c:v>120653</c:v>
                </c:pt>
                <c:pt idx="173214">
                  <c:v>120653</c:v>
                </c:pt>
                <c:pt idx="173215">
                  <c:v>120653</c:v>
                </c:pt>
                <c:pt idx="173216">
                  <c:v>120653</c:v>
                </c:pt>
                <c:pt idx="173217">
                  <c:v>120653</c:v>
                </c:pt>
                <c:pt idx="173218">
                  <c:v>120653</c:v>
                </c:pt>
                <c:pt idx="173219">
                  <c:v>120653</c:v>
                </c:pt>
                <c:pt idx="173220">
                  <c:v>120653</c:v>
                </c:pt>
                <c:pt idx="173221">
                  <c:v>120653</c:v>
                </c:pt>
                <c:pt idx="173222">
                  <c:v>120653</c:v>
                </c:pt>
                <c:pt idx="173223">
                  <c:v>120653</c:v>
                </c:pt>
                <c:pt idx="173224">
                  <c:v>120653</c:v>
                </c:pt>
                <c:pt idx="173225">
                  <c:v>120653</c:v>
                </c:pt>
                <c:pt idx="173226">
                  <c:v>120653</c:v>
                </c:pt>
                <c:pt idx="173227">
                  <c:v>120653</c:v>
                </c:pt>
                <c:pt idx="173228">
                  <c:v>120653</c:v>
                </c:pt>
                <c:pt idx="173229">
                  <c:v>120653</c:v>
                </c:pt>
                <c:pt idx="173230">
                  <c:v>120653</c:v>
                </c:pt>
                <c:pt idx="173231">
                  <c:v>120653</c:v>
                </c:pt>
                <c:pt idx="173232">
                  <c:v>120653</c:v>
                </c:pt>
                <c:pt idx="173233">
                  <c:v>120653</c:v>
                </c:pt>
                <c:pt idx="173234">
                  <c:v>120653</c:v>
                </c:pt>
                <c:pt idx="173235">
                  <c:v>120653</c:v>
                </c:pt>
                <c:pt idx="173236">
                  <c:v>120653</c:v>
                </c:pt>
                <c:pt idx="173237">
                  <c:v>120653</c:v>
                </c:pt>
                <c:pt idx="173238">
                  <c:v>120653</c:v>
                </c:pt>
                <c:pt idx="173239">
                  <c:v>120653</c:v>
                </c:pt>
                <c:pt idx="173240">
                  <c:v>120653</c:v>
                </c:pt>
                <c:pt idx="173241">
                  <c:v>120653</c:v>
                </c:pt>
                <c:pt idx="173242">
                  <c:v>120653</c:v>
                </c:pt>
                <c:pt idx="173243">
                  <c:v>120653</c:v>
                </c:pt>
                <c:pt idx="173244">
                  <c:v>120653</c:v>
                </c:pt>
                <c:pt idx="173245">
                  <c:v>120653</c:v>
                </c:pt>
                <c:pt idx="173246">
                  <c:v>120653</c:v>
                </c:pt>
                <c:pt idx="173247">
                  <c:v>120653</c:v>
                </c:pt>
                <c:pt idx="173248">
                  <c:v>120653</c:v>
                </c:pt>
                <c:pt idx="173249">
                  <c:v>120653</c:v>
                </c:pt>
                <c:pt idx="173250">
                  <c:v>120653</c:v>
                </c:pt>
                <c:pt idx="173251">
                  <c:v>120653</c:v>
                </c:pt>
                <c:pt idx="173252">
                  <c:v>120653</c:v>
                </c:pt>
                <c:pt idx="173253">
                  <c:v>120653</c:v>
                </c:pt>
                <c:pt idx="173254">
                  <c:v>120653</c:v>
                </c:pt>
                <c:pt idx="173255">
                  <c:v>120653</c:v>
                </c:pt>
                <c:pt idx="173256">
                  <c:v>120653</c:v>
                </c:pt>
                <c:pt idx="173257">
                  <c:v>120653</c:v>
                </c:pt>
                <c:pt idx="173258">
                  <c:v>120653</c:v>
                </c:pt>
                <c:pt idx="173259">
                  <c:v>120653</c:v>
                </c:pt>
                <c:pt idx="173260">
                  <c:v>120653</c:v>
                </c:pt>
                <c:pt idx="173261">
                  <c:v>120653</c:v>
                </c:pt>
                <c:pt idx="173262">
                  <c:v>120653</c:v>
                </c:pt>
                <c:pt idx="173263">
                  <c:v>120653</c:v>
                </c:pt>
                <c:pt idx="173264">
                  <c:v>120653</c:v>
                </c:pt>
                <c:pt idx="173265">
                  <c:v>120653</c:v>
                </c:pt>
                <c:pt idx="173266">
                  <c:v>120653</c:v>
                </c:pt>
                <c:pt idx="173267">
                  <c:v>120653</c:v>
                </c:pt>
                <c:pt idx="173268">
                  <c:v>120653</c:v>
                </c:pt>
                <c:pt idx="173269">
                  <c:v>120653</c:v>
                </c:pt>
                <c:pt idx="173270">
                  <c:v>120653</c:v>
                </c:pt>
                <c:pt idx="173271">
                  <c:v>120653</c:v>
                </c:pt>
                <c:pt idx="173272">
                  <c:v>120653</c:v>
                </c:pt>
                <c:pt idx="173273">
                  <c:v>120653</c:v>
                </c:pt>
                <c:pt idx="173274">
                  <c:v>120653</c:v>
                </c:pt>
                <c:pt idx="173275">
                  <c:v>120653</c:v>
                </c:pt>
                <c:pt idx="173276">
                  <c:v>120653</c:v>
                </c:pt>
                <c:pt idx="173277">
                  <c:v>120653</c:v>
                </c:pt>
                <c:pt idx="173278">
                  <c:v>120653</c:v>
                </c:pt>
                <c:pt idx="173279">
                  <c:v>120653</c:v>
                </c:pt>
                <c:pt idx="173280">
                  <c:v>120653</c:v>
                </c:pt>
                <c:pt idx="173281">
                  <c:v>120653</c:v>
                </c:pt>
                <c:pt idx="173282">
                  <c:v>120653</c:v>
                </c:pt>
                <c:pt idx="173283">
                  <c:v>120653</c:v>
                </c:pt>
                <c:pt idx="173284">
                  <c:v>120653</c:v>
                </c:pt>
                <c:pt idx="173285">
                  <c:v>120653</c:v>
                </c:pt>
                <c:pt idx="173286">
                  <c:v>120653</c:v>
                </c:pt>
                <c:pt idx="173287">
                  <c:v>120653</c:v>
                </c:pt>
                <c:pt idx="173288">
                  <c:v>120653</c:v>
                </c:pt>
                <c:pt idx="173289">
                  <c:v>120653</c:v>
                </c:pt>
                <c:pt idx="173290">
                  <c:v>120653</c:v>
                </c:pt>
                <c:pt idx="173291">
                  <c:v>120653</c:v>
                </c:pt>
                <c:pt idx="173292">
                  <c:v>120653</c:v>
                </c:pt>
                <c:pt idx="173293">
                  <c:v>120653</c:v>
                </c:pt>
                <c:pt idx="173294">
                  <c:v>120653</c:v>
                </c:pt>
                <c:pt idx="173295">
                  <c:v>120653</c:v>
                </c:pt>
                <c:pt idx="173296">
                  <c:v>120653</c:v>
                </c:pt>
                <c:pt idx="173297">
                  <c:v>120653</c:v>
                </c:pt>
                <c:pt idx="173298">
                  <c:v>120653</c:v>
                </c:pt>
                <c:pt idx="173299">
                  <c:v>120653</c:v>
                </c:pt>
                <c:pt idx="173300">
                  <c:v>120653</c:v>
                </c:pt>
                <c:pt idx="173301">
                  <c:v>120653</c:v>
                </c:pt>
                <c:pt idx="173302">
                  <c:v>120653</c:v>
                </c:pt>
                <c:pt idx="173303">
                  <c:v>120653</c:v>
                </c:pt>
                <c:pt idx="173304">
                  <c:v>120653</c:v>
                </c:pt>
                <c:pt idx="173305">
                  <c:v>120653</c:v>
                </c:pt>
                <c:pt idx="173306">
                  <c:v>120653</c:v>
                </c:pt>
                <c:pt idx="173307">
                  <c:v>120653</c:v>
                </c:pt>
                <c:pt idx="173308">
                  <c:v>120653</c:v>
                </c:pt>
                <c:pt idx="173309">
                  <c:v>120653</c:v>
                </c:pt>
                <c:pt idx="173310">
                  <c:v>120653</c:v>
                </c:pt>
                <c:pt idx="173311">
                  <c:v>120653</c:v>
                </c:pt>
                <c:pt idx="173312">
                  <c:v>120653</c:v>
                </c:pt>
                <c:pt idx="173313">
                  <c:v>120653</c:v>
                </c:pt>
                <c:pt idx="173314">
                  <c:v>120653</c:v>
                </c:pt>
                <c:pt idx="173315">
                  <c:v>120653</c:v>
                </c:pt>
                <c:pt idx="173316">
                  <c:v>120653</c:v>
                </c:pt>
                <c:pt idx="173317">
                  <c:v>120653</c:v>
                </c:pt>
                <c:pt idx="173318">
                  <c:v>120653</c:v>
                </c:pt>
                <c:pt idx="173319">
                  <c:v>120653</c:v>
                </c:pt>
                <c:pt idx="173320">
                  <c:v>120653</c:v>
                </c:pt>
                <c:pt idx="173321">
                  <c:v>120653</c:v>
                </c:pt>
                <c:pt idx="173322">
                  <c:v>120653</c:v>
                </c:pt>
                <c:pt idx="173323">
                  <c:v>120653</c:v>
                </c:pt>
                <c:pt idx="173324">
                  <c:v>120653</c:v>
                </c:pt>
                <c:pt idx="173325">
                  <c:v>120653</c:v>
                </c:pt>
                <c:pt idx="173326">
                  <c:v>120653</c:v>
                </c:pt>
                <c:pt idx="173327">
                  <c:v>120653</c:v>
                </c:pt>
                <c:pt idx="173328">
                  <c:v>120653</c:v>
                </c:pt>
                <c:pt idx="173329">
                  <c:v>120653</c:v>
                </c:pt>
                <c:pt idx="173330">
                  <c:v>120653</c:v>
                </c:pt>
                <c:pt idx="173331">
                  <c:v>120653</c:v>
                </c:pt>
                <c:pt idx="173332">
                  <c:v>120653</c:v>
                </c:pt>
                <c:pt idx="173333">
                  <c:v>120653</c:v>
                </c:pt>
                <c:pt idx="173334">
                  <c:v>120653</c:v>
                </c:pt>
                <c:pt idx="173335">
                  <c:v>120653</c:v>
                </c:pt>
                <c:pt idx="173336">
                  <c:v>120653</c:v>
                </c:pt>
                <c:pt idx="173337">
                  <c:v>120653</c:v>
                </c:pt>
                <c:pt idx="173338">
                  <c:v>120653</c:v>
                </c:pt>
                <c:pt idx="173339">
                  <c:v>120653</c:v>
                </c:pt>
                <c:pt idx="173340">
                  <c:v>120653</c:v>
                </c:pt>
                <c:pt idx="173341">
                  <c:v>120653</c:v>
                </c:pt>
                <c:pt idx="173342">
                  <c:v>120653</c:v>
                </c:pt>
                <c:pt idx="173343">
                  <c:v>120653</c:v>
                </c:pt>
                <c:pt idx="173344">
                  <c:v>120653</c:v>
                </c:pt>
                <c:pt idx="173345">
                  <c:v>120653</c:v>
                </c:pt>
                <c:pt idx="173346">
                  <c:v>120653</c:v>
                </c:pt>
                <c:pt idx="173347">
                  <c:v>120653</c:v>
                </c:pt>
                <c:pt idx="173348">
                  <c:v>120653</c:v>
                </c:pt>
                <c:pt idx="173349">
                  <c:v>120653</c:v>
                </c:pt>
                <c:pt idx="173350">
                  <c:v>120653</c:v>
                </c:pt>
                <c:pt idx="173351">
                  <c:v>120653</c:v>
                </c:pt>
                <c:pt idx="173352">
                  <c:v>120653</c:v>
                </c:pt>
                <c:pt idx="173353">
                  <c:v>120653</c:v>
                </c:pt>
                <c:pt idx="173354">
                  <c:v>120653</c:v>
                </c:pt>
                <c:pt idx="173355">
                  <c:v>120653</c:v>
                </c:pt>
                <c:pt idx="173356">
                  <c:v>120653</c:v>
                </c:pt>
                <c:pt idx="173357">
                  <c:v>120653</c:v>
                </c:pt>
                <c:pt idx="173358">
                  <c:v>120653</c:v>
                </c:pt>
                <c:pt idx="173359">
                  <c:v>120653</c:v>
                </c:pt>
                <c:pt idx="173360">
                  <c:v>120653</c:v>
                </c:pt>
                <c:pt idx="173361">
                  <c:v>120653</c:v>
                </c:pt>
                <c:pt idx="173362">
                  <c:v>120653</c:v>
                </c:pt>
                <c:pt idx="173363">
                  <c:v>120653</c:v>
                </c:pt>
                <c:pt idx="173364">
                  <c:v>120653</c:v>
                </c:pt>
                <c:pt idx="173365">
                  <c:v>120653</c:v>
                </c:pt>
                <c:pt idx="173366">
                  <c:v>120653</c:v>
                </c:pt>
                <c:pt idx="173367">
                  <c:v>120653</c:v>
                </c:pt>
                <c:pt idx="173368">
                  <c:v>120653</c:v>
                </c:pt>
                <c:pt idx="173369">
                  <c:v>120653</c:v>
                </c:pt>
                <c:pt idx="173370">
                  <c:v>120653</c:v>
                </c:pt>
                <c:pt idx="173371">
                  <c:v>120653</c:v>
                </c:pt>
                <c:pt idx="173372">
                  <c:v>120653</c:v>
                </c:pt>
                <c:pt idx="173373">
                  <c:v>120653</c:v>
                </c:pt>
                <c:pt idx="173374">
                  <c:v>120653</c:v>
                </c:pt>
                <c:pt idx="173375">
                  <c:v>120653</c:v>
                </c:pt>
                <c:pt idx="173376">
                  <c:v>120653</c:v>
                </c:pt>
                <c:pt idx="173377">
                  <c:v>120653</c:v>
                </c:pt>
                <c:pt idx="173378">
                  <c:v>120653</c:v>
                </c:pt>
                <c:pt idx="173379">
                  <c:v>120653</c:v>
                </c:pt>
                <c:pt idx="173380">
                  <c:v>120653</c:v>
                </c:pt>
                <c:pt idx="173381">
                  <c:v>120653</c:v>
                </c:pt>
                <c:pt idx="173382">
                  <c:v>120653</c:v>
                </c:pt>
                <c:pt idx="173383">
                  <c:v>120653</c:v>
                </c:pt>
                <c:pt idx="173384">
                  <c:v>120653</c:v>
                </c:pt>
                <c:pt idx="173385">
                  <c:v>120653</c:v>
                </c:pt>
                <c:pt idx="173386">
                  <c:v>120653</c:v>
                </c:pt>
                <c:pt idx="173387">
                  <c:v>120653</c:v>
                </c:pt>
                <c:pt idx="173388">
                  <c:v>120653</c:v>
                </c:pt>
                <c:pt idx="173389">
                  <c:v>120653</c:v>
                </c:pt>
                <c:pt idx="173390">
                  <c:v>120653</c:v>
                </c:pt>
                <c:pt idx="173391">
                  <c:v>120653</c:v>
                </c:pt>
                <c:pt idx="173392">
                  <c:v>120653</c:v>
                </c:pt>
                <c:pt idx="173393">
                  <c:v>120653</c:v>
                </c:pt>
                <c:pt idx="173394">
                  <c:v>120653</c:v>
                </c:pt>
                <c:pt idx="173395">
                  <c:v>120653</c:v>
                </c:pt>
                <c:pt idx="173396">
                  <c:v>120653</c:v>
                </c:pt>
                <c:pt idx="173397">
                  <c:v>120653</c:v>
                </c:pt>
                <c:pt idx="173398">
                  <c:v>120653</c:v>
                </c:pt>
                <c:pt idx="173399">
                  <c:v>120653</c:v>
                </c:pt>
                <c:pt idx="173400">
                  <c:v>120653</c:v>
                </c:pt>
                <c:pt idx="173401">
                  <c:v>120653</c:v>
                </c:pt>
                <c:pt idx="173402">
                  <c:v>120653</c:v>
                </c:pt>
                <c:pt idx="173403">
                  <c:v>120653</c:v>
                </c:pt>
                <c:pt idx="173404">
                  <c:v>120653</c:v>
                </c:pt>
                <c:pt idx="173405">
                  <c:v>120653</c:v>
                </c:pt>
                <c:pt idx="173406">
                  <c:v>120653</c:v>
                </c:pt>
                <c:pt idx="173407">
                  <c:v>120653</c:v>
                </c:pt>
                <c:pt idx="173408">
                  <c:v>120653</c:v>
                </c:pt>
                <c:pt idx="173409">
                  <c:v>120653</c:v>
                </c:pt>
                <c:pt idx="173410">
                  <c:v>120653</c:v>
                </c:pt>
                <c:pt idx="173411">
                  <c:v>120653</c:v>
                </c:pt>
                <c:pt idx="173412">
                  <c:v>120653</c:v>
                </c:pt>
                <c:pt idx="173413">
                  <c:v>120653</c:v>
                </c:pt>
                <c:pt idx="173414">
                  <c:v>120653</c:v>
                </c:pt>
                <c:pt idx="173415">
                  <c:v>120653</c:v>
                </c:pt>
                <c:pt idx="173416">
                  <c:v>120653</c:v>
                </c:pt>
                <c:pt idx="173417">
                  <c:v>120653</c:v>
                </c:pt>
                <c:pt idx="173418">
                  <c:v>120653</c:v>
                </c:pt>
                <c:pt idx="173419">
                  <c:v>120653</c:v>
                </c:pt>
                <c:pt idx="173420">
                  <c:v>120653</c:v>
                </c:pt>
                <c:pt idx="173421">
                  <c:v>120653</c:v>
                </c:pt>
                <c:pt idx="173422">
                  <c:v>120653</c:v>
                </c:pt>
                <c:pt idx="173423">
                  <c:v>120653</c:v>
                </c:pt>
                <c:pt idx="173424">
                  <c:v>120653</c:v>
                </c:pt>
                <c:pt idx="173425">
                  <c:v>120653</c:v>
                </c:pt>
                <c:pt idx="173426">
                  <c:v>120653</c:v>
                </c:pt>
                <c:pt idx="173427">
                  <c:v>120653</c:v>
                </c:pt>
                <c:pt idx="173428">
                  <c:v>120653</c:v>
                </c:pt>
                <c:pt idx="173429">
                  <c:v>120653</c:v>
                </c:pt>
                <c:pt idx="173430">
                  <c:v>120653</c:v>
                </c:pt>
                <c:pt idx="173431">
                  <c:v>120653</c:v>
                </c:pt>
                <c:pt idx="173432">
                  <c:v>120653</c:v>
                </c:pt>
                <c:pt idx="173433">
                  <c:v>120653</c:v>
                </c:pt>
                <c:pt idx="173434">
                  <c:v>120653</c:v>
                </c:pt>
                <c:pt idx="173435">
                  <c:v>120653</c:v>
                </c:pt>
                <c:pt idx="173436">
                  <c:v>120653</c:v>
                </c:pt>
                <c:pt idx="173437">
                  <c:v>120653</c:v>
                </c:pt>
                <c:pt idx="173438">
                  <c:v>120653</c:v>
                </c:pt>
                <c:pt idx="173439">
                  <c:v>120653</c:v>
                </c:pt>
                <c:pt idx="173440">
                  <c:v>120653</c:v>
                </c:pt>
                <c:pt idx="173441">
                  <c:v>120653</c:v>
                </c:pt>
                <c:pt idx="173442">
                  <c:v>120653</c:v>
                </c:pt>
                <c:pt idx="173443">
                  <c:v>120653</c:v>
                </c:pt>
                <c:pt idx="173444">
                  <c:v>120653</c:v>
                </c:pt>
                <c:pt idx="173445">
                  <c:v>120653</c:v>
                </c:pt>
                <c:pt idx="173446">
                  <c:v>120653</c:v>
                </c:pt>
                <c:pt idx="173447">
                  <c:v>120653</c:v>
                </c:pt>
                <c:pt idx="173448">
                  <c:v>120653</c:v>
                </c:pt>
                <c:pt idx="173449">
                  <c:v>120653</c:v>
                </c:pt>
                <c:pt idx="173450">
                  <c:v>120653</c:v>
                </c:pt>
                <c:pt idx="173451">
                  <c:v>120653</c:v>
                </c:pt>
                <c:pt idx="173452">
                  <c:v>120653</c:v>
                </c:pt>
                <c:pt idx="173453">
                  <c:v>120653</c:v>
                </c:pt>
                <c:pt idx="173454">
                  <c:v>120653</c:v>
                </c:pt>
                <c:pt idx="173455">
                  <c:v>120653</c:v>
                </c:pt>
                <c:pt idx="173456">
                  <c:v>120653</c:v>
                </c:pt>
                <c:pt idx="173457">
                  <c:v>120653</c:v>
                </c:pt>
                <c:pt idx="173458">
                  <c:v>120653</c:v>
                </c:pt>
                <c:pt idx="173459">
                  <c:v>120653</c:v>
                </c:pt>
                <c:pt idx="173460">
                  <c:v>120653</c:v>
                </c:pt>
                <c:pt idx="173461">
                  <c:v>120653</c:v>
                </c:pt>
                <c:pt idx="173462">
                  <c:v>120653</c:v>
                </c:pt>
                <c:pt idx="173463">
                  <c:v>120653</c:v>
                </c:pt>
                <c:pt idx="173464">
                  <c:v>120653</c:v>
                </c:pt>
                <c:pt idx="173465">
                  <c:v>120653</c:v>
                </c:pt>
                <c:pt idx="173466">
                  <c:v>120653</c:v>
                </c:pt>
                <c:pt idx="173467">
                  <c:v>120653</c:v>
                </c:pt>
                <c:pt idx="173468">
                  <c:v>120653</c:v>
                </c:pt>
                <c:pt idx="173469">
                  <c:v>120653</c:v>
                </c:pt>
                <c:pt idx="173470">
                  <c:v>120653</c:v>
                </c:pt>
                <c:pt idx="173471">
                  <c:v>120653</c:v>
                </c:pt>
                <c:pt idx="173472">
                  <c:v>120653</c:v>
                </c:pt>
                <c:pt idx="173473">
                  <c:v>120653</c:v>
                </c:pt>
                <c:pt idx="173474">
                  <c:v>120653</c:v>
                </c:pt>
                <c:pt idx="173475">
                  <c:v>120653</c:v>
                </c:pt>
                <c:pt idx="173476">
                  <c:v>120653</c:v>
                </c:pt>
                <c:pt idx="173477">
                  <c:v>120653</c:v>
                </c:pt>
                <c:pt idx="173478">
                  <c:v>120653</c:v>
                </c:pt>
                <c:pt idx="173479">
                  <c:v>120653</c:v>
                </c:pt>
                <c:pt idx="173480">
                  <c:v>120653</c:v>
                </c:pt>
                <c:pt idx="173481">
                  <c:v>120653</c:v>
                </c:pt>
                <c:pt idx="173482">
                  <c:v>120653</c:v>
                </c:pt>
                <c:pt idx="173483">
                  <c:v>120653</c:v>
                </c:pt>
                <c:pt idx="173484">
                  <c:v>120653</c:v>
                </c:pt>
                <c:pt idx="173485">
                  <c:v>120653</c:v>
                </c:pt>
                <c:pt idx="173486">
                  <c:v>120653</c:v>
                </c:pt>
                <c:pt idx="173487">
                  <c:v>120653</c:v>
                </c:pt>
                <c:pt idx="173488">
                  <c:v>120653</c:v>
                </c:pt>
                <c:pt idx="173489">
                  <c:v>120653</c:v>
                </c:pt>
                <c:pt idx="173490">
                  <c:v>120653</c:v>
                </c:pt>
                <c:pt idx="173491">
                  <c:v>120653</c:v>
                </c:pt>
                <c:pt idx="173492">
                  <c:v>120653</c:v>
                </c:pt>
                <c:pt idx="173493">
                  <c:v>120653</c:v>
                </c:pt>
                <c:pt idx="173494">
                  <c:v>120653</c:v>
                </c:pt>
                <c:pt idx="173495">
                  <c:v>120653</c:v>
                </c:pt>
                <c:pt idx="173496">
                  <c:v>120653</c:v>
                </c:pt>
                <c:pt idx="173497">
                  <c:v>120653</c:v>
                </c:pt>
                <c:pt idx="173498">
                  <c:v>120653</c:v>
                </c:pt>
                <c:pt idx="173499">
                  <c:v>120653</c:v>
                </c:pt>
                <c:pt idx="173500">
                  <c:v>120653</c:v>
                </c:pt>
                <c:pt idx="173501">
                  <c:v>120653</c:v>
                </c:pt>
                <c:pt idx="173502">
                  <c:v>120653</c:v>
                </c:pt>
                <c:pt idx="173503">
                  <c:v>120653</c:v>
                </c:pt>
                <c:pt idx="173504">
                  <c:v>120653</c:v>
                </c:pt>
                <c:pt idx="173505">
                  <c:v>120653</c:v>
                </c:pt>
                <c:pt idx="173506">
                  <c:v>120653</c:v>
                </c:pt>
                <c:pt idx="173507">
                  <c:v>120653</c:v>
                </c:pt>
                <c:pt idx="173508">
                  <c:v>120653</c:v>
                </c:pt>
                <c:pt idx="173509">
                  <c:v>120653</c:v>
                </c:pt>
                <c:pt idx="173510">
                  <c:v>120653</c:v>
                </c:pt>
                <c:pt idx="173511">
                  <c:v>120653</c:v>
                </c:pt>
                <c:pt idx="173512">
                  <c:v>120653</c:v>
                </c:pt>
                <c:pt idx="173513">
                  <c:v>120653</c:v>
                </c:pt>
                <c:pt idx="173514">
                  <c:v>120653</c:v>
                </c:pt>
                <c:pt idx="173515">
                  <c:v>120653</c:v>
                </c:pt>
                <c:pt idx="173516">
                  <c:v>120653</c:v>
                </c:pt>
                <c:pt idx="173517">
                  <c:v>120653</c:v>
                </c:pt>
                <c:pt idx="173518">
                  <c:v>120653</c:v>
                </c:pt>
                <c:pt idx="173519">
                  <c:v>120653</c:v>
                </c:pt>
                <c:pt idx="173520">
                  <c:v>120653</c:v>
                </c:pt>
                <c:pt idx="173521">
                  <c:v>120653</c:v>
                </c:pt>
                <c:pt idx="173522">
                  <c:v>120653</c:v>
                </c:pt>
                <c:pt idx="173523">
                  <c:v>120653</c:v>
                </c:pt>
                <c:pt idx="173524">
                  <c:v>120653</c:v>
                </c:pt>
                <c:pt idx="173525">
                  <c:v>120653</c:v>
                </c:pt>
                <c:pt idx="173526">
                  <c:v>120653</c:v>
                </c:pt>
                <c:pt idx="173527">
                  <c:v>120653</c:v>
                </c:pt>
                <c:pt idx="173528">
                  <c:v>120653</c:v>
                </c:pt>
                <c:pt idx="173529">
                  <c:v>120653</c:v>
                </c:pt>
                <c:pt idx="173530">
                  <c:v>120653</c:v>
                </c:pt>
                <c:pt idx="173531">
                  <c:v>120653</c:v>
                </c:pt>
                <c:pt idx="173532">
                  <c:v>120653</c:v>
                </c:pt>
                <c:pt idx="173533">
                  <c:v>120653</c:v>
                </c:pt>
                <c:pt idx="173534">
                  <c:v>120653</c:v>
                </c:pt>
                <c:pt idx="173535">
                  <c:v>120653</c:v>
                </c:pt>
                <c:pt idx="173536">
                  <c:v>120653</c:v>
                </c:pt>
                <c:pt idx="173537">
                  <c:v>120653</c:v>
                </c:pt>
                <c:pt idx="173538">
                  <c:v>120653</c:v>
                </c:pt>
                <c:pt idx="173539">
                  <c:v>120653</c:v>
                </c:pt>
                <c:pt idx="173540">
                  <c:v>120653</c:v>
                </c:pt>
                <c:pt idx="173541">
                  <c:v>120653</c:v>
                </c:pt>
                <c:pt idx="173542">
                  <c:v>120653</c:v>
                </c:pt>
                <c:pt idx="173543">
                  <c:v>120653</c:v>
                </c:pt>
                <c:pt idx="173544">
                  <c:v>120653</c:v>
                </c:pt>
                <c:pt idx="173545">
                  <c:v>120653</c:v>
                </c:pt>
                <c:pt idx="173546">
                  <c:v>120653</c:v>
                </c:pt>
                <c:pt idx="173547">
                  <c:v>120653</c:v>
                </c:pt>
                <c:pt idx="173548">
                  <c:v>120653</c:v>
                </c:pt>
                <c:pt idx="173549">
                  <c:v>120653</c:v>
                </c:pt>
                <c:pt idx="173550">
                  <c:v>120653</c:v>
                </c:pt>
                <c:pt idx="173551">
                  <c:v>120653</c:v>
                </c:pt>
                <c:pt idx="173552">
                  <c:v>120653</c:v>
                </c:pt>
                <c:pt idx="173553">
                  <c:v>120653</c:v>
                </c:pt>
                <c:pt idx="173554">
                  <c:v>120653</c:v>
                </c:pt>
                <c:pt idx="173555">
                  <c:v>120653</c:v>
                </c:pt>
                <c:pt idx="173556">
                  <c:v>120653</c:v>
                </c:pt>
                <c:pt idx="173557">
                  <c:v>120653</c:v>
                </c:pt>
                <c:pt idx="173558">
                  <c:v>120653</c:v>
                </c:pt>
                <c:pt idx="173559">
                  <c:v>120653</c:v>
                </c:pt>
                <c:pt idx="173560">
                  <c:v>120653</c:v>
                </c:pt>
                <c:pt idx="173561">
                  <c:v>120653</c:v>
                </c:pt>
                <c:pt idx="173562">
                  <c:v>120653</c:v>
                </c:pt>
                <c:pt idx="173563">
                  <c:v>120653</c:v>
                </c:pt>
                <c:pt idx="173564">
                  <c:v>120653</c:v>
                </c:pt>
                <c:pt idx="173565">
                  <c:v>120653</c:v>
                </c:pt>
                <c:pt idx="173566">
                  <c:v>120653</c:v>
                </c:pt>
                <c:pt idx="173567">
                  <c:v>120653</c:v>
                </c:pt>
                <c:pt idx="173568">
                  <c:v>120653</c:v>
                </c:pt>
                <c:pt idx="173569">
                  <c:v>120653</c:v>
                </c:pt>
                <c:pt idx="173570">
                  <c:v>120653</c:v>
                </c:pt>
                <c:pt idx="173571">
                  <c:v>120653</c:v>
                </c:pt>
                <c:pt idx="173572">
                  <c:v>120653</c:v>
                </c:pt>
                <c:pt idx="173573">
                  <c:v>120653</c:v>
                </c:pt>
                <c:pt idx="173574">
                  <c:v>120653</c:v>
                </c:pt>
                <c:pt idx="173575">
                  <c:v>120653</c:v>
                </c:pt>
                <c:pt idx="173576">
                  <c:v>120653</c:v>
                </c:pt>
                <c:pt idx="173577">
                  <c:v>120653</c:v>
                </c:pt>
                <c:pt idx="173578">
                  <c:v>120653</c:v>
                </c:pt>
                <c:pt idx="173579">
                  <c:v>120653</c:v>
                </c:pt>
                <c:pt idx="173580">
                  <c:v>120653</c:v>
                </c:pt>
                <c:pt idx="173581">
                  <c:v>120653</c:v>
                </c:pt>
                <c:pt idx="173582">
                  <c:v>120653</c:v>
                </c:pt>
                <c:pt idx="173583">
                  <c:v>120653</c:v>
                </c:pt>
                <c:pt idx="173584">
                  <c:v>120653</c:v>
                </c:pt>
                <c:pt idx="173585">
                  <c:v>120653</c:v>
                </c:pt>
                <c:pt idx="173586">
                  <c:v>120653</c:v>
                </c:pt>
                <c:pt idx="173587">
                  <c:v>120653</c:v>
                </c:pt>
                <c:pt idx="173588">
                  <c:v>120653</c:v>
                </c:pt>
                <c:pt idx="173589">
                  <c:v>120653</c:v>
                </c:pt>
                <c:pt idx="173590">
                  <c:v>120653</c:v>
                </c:pt>
                <c:pt idx="173591">
                  <c:v>120653</c:v>
                </c:pt>
                <c:pt idx="173592">
                  <c:v>120653</c:v>
                </c:pt>
                <c:pt idx="173593">
                  <c:v>120653</c:v>
                </c:pt>
                <c:pt idx="173594">
                  <c:v>120653</c:v>
                </c:pt>
                <c:pt idx="173595">
                  <c:v>120653</c:v>
                </c:pt>
                <c:pt idx="173596">
                  <c:v>120653</c:v>
                </c:pt>
                <c:pt idx="173597">
                  <c:v>120653</c:v>
                </c:pt>
                <c:pt idx="173598">
                  <c:v>120653</c:v>
                </c:pt>
                <c:pt idx="173599">
                  <c:v>120653</c:v>
                </c:pt>
                <c:pt idx="173600">
                  <c:v>120653</c:v>
                </c:pt>
                <c:pt idx="173601">
                  <c:v>120653</c:v>
                </c:pt>
                <c:pt idx="173602">
                  <c:v>120653</c:v>
                </c:pt>
                <c:pt idx="173603">
                  <c:v>120653</c:v>
                </c:pt>
                <c:pt idx="173604">
                  <c:v>120653</c:v>
                </c:pt>
                <c:pt idx="173605">
                  <c:v>120653</c:v>
                </c:pt>
                <c:pt idx="173606">
                  <c:v>120653</c:v>
                </c:pt>
                <c:pt idx="173607">
                  <c:v>120653</c:v>
                </c:pt>
                <c:pt idx="173608">
                  <c:v>120653</c:v>
                </c:pt>
                <c:pt idx="173609">
                  <c:v>120653</c:v>
                </c:pt>
                <c:pt idx="173610">
                  <c:v>120653</c:v>
                </c:pt>
                <c:pt idx="173611">
                  <c:v>120653</c:v>
                </c:pt>
                <c:pt idx="173612">
                  <c:v>120653</c:v>
                </c:pt>
                <c:pt idx="173613">
                  <c:v>120653</c:v>
                </c:pt>
                <c:pt idx="173614">
                  <c:v>120653</c:v>
                </c:pt>
                <c:pt idx="173615">
                  <c:v>120653</c:v>
                </c:pt>
                <c:pt idx="173616">
                  <c:v>120653</c:v>
                </c:pt>
                <c:pt idx="173617">
                  <c:v>120653</c:v>
                </c:pt>
                <c:pt idx="173618">
                  <c:v>120653</c:v>
                </c:pt>
                <c:pt idx="173619">
                  <c:v>120653</c:v>
                </c:pt>
                <c:pt idx="173620">
                  <c:v>120653</c:v>
                </c:pt>
                <c:pt idx="173621">
                  <c:v>120653</c:v>
                </c:pt>
                <c:pt idx="173622">
                  <c:v>120653</c:v>
                </c:pt>
                <c:pt idx="173623">
                  <c:v>120653</c:v>
                </c:pt>
                <c:pt idx="173624">
                  <c:v>120653</c:v>
                </c:pt>
                <c:pt idx="173625">
                  <c:v>120653</c:v>
                </c:pt>
                <c:pt idx="173626">
                  <c:v>120653</c:v>
                </c:pt>
                <c:pt idx="173627">
                  <c:v>120653</c:v>
                </c:pt>
                <c:pt idx="173628">
                  <c:v>120653</c:v>
                </c:pt>
                <c:pt idx="173629">
                  <c:v>120653</c:v>
                </c:pt>
                <c:pt idx="173630">
                  <c:v>120653</c:v>
                </c:pt>
                <c:pt idx="173631">
                  <c:v>120653</c:v>
                </c:pt>
                <c:pt idx="173632">
                  <c:v>120653</c:v>
                </c:pt>
                <c:pt idx="173633">
                  <c:v>120653</c:v>
                </c:pt>
                <c:pt idx="173634">
                  <c:v>120653</c:v>
                </c:pt>
                <c:pt idx="173635">
                  <c:v>120653</c:v>
                </c:pt>
                <c:pt idx="173636">
                  <c:v>120653</c:v>
                </c:pt>
                <c:pt idx="173637">
                  <c:v>120653</c:v>
                </c:pt>
                <c:pt idx="173638">
                  <c:v>120653</c:v>
                </c:pt>
                <c:pt idx="173639">
                  <c:v>120653</c:v>
                </c:pt>
                <c:pt idx="173640">
                  <c:v>120653</c:v>
                </c:pt>
                <c:pt idx="173641">
                  <c:v>120653</c:v>
                </c:pt>
                <c:pt idx="173642">
                  <c:v>120653</c:v>
                </c:pt>
                <c:pt idx="173643">
                  <c:v>120653</c:v>
                </c:pt>
                <c:pt idx="173644">
                  <c:v>120653</c:v>
                </c:pt>
                <c:pt idx="173645">
                  <c:v>120653</c:v>
                </c:pt>
                <c:pt idx="173646">
                  <c:v>120653</c:v>
                </c:pt>
                <c:pt idx="173647">
                  <c:v>120653</c:v>
                </c:pt>
                <c:pt idx="173648">
                  <c:v>120653</c:v>
                </c:pt>
                <c:pt idx="173649">
                  <c:v>120653</c:v>
                </c:pt>
                <c:pt idx="173650">
                  <c:v>120653</c:v>
                </c:pt>
                <c:pt idx="173651">
                  <c:v>120653</c:v>
                </c:pt>
                <c:pt idx="173652">
                  <c:v>120653</c:v>
                </c:pt>
                <c:pt idx="173653">
                  <c:v>120653</c:v>
                </c:pt>
                <c:pt idx="173654">
                  <c:v>120653</c:v>
                </c:pt>
                <c:pt idx="173655">
                  <c:v>120653</c:v>
                </c:pt>
                <c:pt idx="173656">
                  <c:v>120653</c:v>
                </c:pt>
                <c:pt idx="173657">
                  <c:v>120653</c:v>
                </c:pt>
                <c:pt idx="173658">
                  <c:v>120653</c:v>
                </c:pt>
                <c:pt idx="173659">
                  <c:v>120653</c:v>
                </c:pt>
                <c:pt idx="173660">
                  <c:v>120653</c:v>
                </c:pt>
                <c:pt idx="173661">
                  <c:v>120653</c:v>
                </c:pt>
                <c:pt idx="173662">
                  <c:v>120653</c:v>
                </c:pt>
                <c:pt idx="173663">
                  <c:v>120653</c:v>
                </c:pt>
                <c:pt idx="173664">
                  <c:v>120653</c:v>
                </c:pt>
                <c:pt idx="173665">
                  <c:v>120653</c:v>
                </c:pt>
                <c:pt idx="173666">
                  <c:v>120653</c:v>
                </c:pt>
                <c:pt idx="173667">
                  <c:v>120653</c:v>
                </c:pt>
                <c:pt idx="173668">
                  <c:v>120653</c:v>
                </c:pt>
                <c:pt idx="173669">
                  <c:v>120653</c:v>
                </c:pt>
                <c:pt idx="173670">
                  <c:v>120653</c:v>
                </c:pt>
                <c:pt idx="173671">
                  <c:v>120653</c:v>
                </c:pt>
                <c:pt idx="173672">
                  <c:v>120653</c:v>
                </c:pt>
                <c:pt idx="173673">
                  <c:v>120653</c:v>
                </c:pt>
                <c:pt idx="173674">
                  <c:v>120653</c:v>
                </c:pt>
                <c:pt idx="173675">
                  <c:v>120653</c:v>
                </c:pt>
                <c:pt idx="173676">
                  <c:v>120653</c:v>
                </c:pt>
                <c:pt idx="173677">
                  <c:v>120653</c:v>
                </c:pt>
                <c:pt idx="173678">
                  <c:v>120653</c:v>
                </c:pt>
                <c:pt idx="173679">
                  <c:v>120653</c:v>
                </c:pt>
                <c:pt idx="173680">
                  <c:v>120653</c:v>
                </c:pt>
                <c:pt idx="173681">
                  <c:v>120653</c:v>
                </c:pt>
                <c:pt idx="173682">
                  <c:v>120653</c:v>
                </c:pt>
                <c:pt idx="173683">
                  <c:v>120653</c:v>
                </c:pt>
                <c:pt idx="173684">
                  <c:v>120653</c:v>
                </c:pt>
                <c:pt idx="173685">
                  <c:v>120653</c:v>
                </c:pt>
                <c:pt idx="173686">
                  <c:v>120653</c:v>
                </c:pt>
                <c:pt idx="173687">
                  <c:v>120653</c:v>
                </c:pt>
                <c:pt idx="173688">
                  <c:v>120653</c:v>
                </c:pt>
                <c:pt idx="173689">
                  <c:v>120653</c:v>
                </c:pt>
                <c:pt idx="173690">
                  <c:v>120653</c:v>
                </c:pt>
                <c:pt idx="173691">
                  <c:v>120653</c:v>
                </c:pt>
                <c:pt idx="173692">
                  <c:v>120653</c:v>
                </c:pt>
                <c:pt idx="173693">
                  <c:v>120653</c:v>
                </c:pt>
                <c:pt idx="173694">
                  <c:v>120653</c:v>
                </c:pt>
                <c:pt idx="173695">
                  <c:v>120653</c:v>
                </c:pt>
                <c:pt idx="173696">
                  <c:v>120653</c:v>
                </c:pt>
                <c:pt idx="173697">
                  <c:v>120653</c:v>
                </c:pt>
                <c:pt idx="173698">
                  <c:v>120653</c:v>
                </c:pt>
                <c:pt idx="173699">
                  <c:v>120653</c:v>
                </c:pt>
                <c:pt idx="173700">
                  <c:v>120653</c:v>
                </c:pt>
                <c:pt idx="173701">
                  <c:v>120653</c:v>
                </c:pt>
                <c:pt idx="173702">
                  <c:v>120653</c:v>
                </c:pt>
                <c:pt idx="173703">
                  <c:v>120653</c:v>
                </c:pt>
                <c:pt idx="173704">
                  <c:v>120653</c:v>
                </c:pt>
                <c:pt idx="173705">
                  <c:v>120653</c:v>
                </c:pt>
                <c:pt idx="173706">
                  <c:v>120653</c:v>
                </c:pt>
                <c:pt idx="173707">
                  <c:v>120653</c:v>
                </c:pt>
                <c:pt idx="173708">
                  <c:v>120653</c:v>
                </c:pt>
                <c:pt idx="173709">
                  <c:v>120653</c:v>
                </c:pt>
                <c:pt idx="173710">
                  <c:v>120653</c:v>
                </c:pt>
                <c:pt idx="173711">
                  <c:v>120653</c:v>
                </c:pt>
                <c:pt idx="173712">
                  <c:v>120653</c:v>
                </c:pt>
                <c:pt idx="173713">
                  <c:v>120653</c:v>
                </c:pt>
                <c:pt idx="173714">
                  <c:v>120653</c:v>
                </c:pt>
                <c:pt idx="173715">
                  <c:v>120653</c:v>
                </c:pt>
                <c:pt idx="173716">
                  <c:v>120653</c:v>
                </c:pt>
                <c:pt idx="173717">
                  <c:v>120653</c:v>
                </c:pt>
                <c:pt idx="173718">
                  <c:v>120653</c:v>
                </c:pt>
                <c:pt idx="173719">
                  <c:v>120653</c:v>
                </c:pt>
                <c:pt idx="173720">
                  <c:v>120653</c:v>
                </c:pt>
                <c:pt idx="173721">
                  <c:v>120653</c:v>
                </c:pt>
                <c:pt idx="173722">
                  <c:v>120653</c:v>
                </c:pt>
                <c:pt idx="173723">
                  <c:v>120653</c:v>
                </c:pt>
                <c:pt idx="173724">
                  <c:v>120653</c:v>
                </c:pt>
                <c:pt idx="173725">
                  <c:v>120653</c:v>
                </c:pt>
                <c:pt idx="173726">
                  <c:v>120653</c:v>
                </c:pt>
                <c:pt idx="173727">
                  <c:v>120653</c:v>
                </c:pt>
                <c:pt idx="173728">
                  <c:v>120653</c:v>
                </c:pt>
                <c:pt idx="173729">
                  <c:v>120653</c:v>
                </c:pt>
                <c:pt idx="173730">
                  <c:v>120653</c:v>
                </c:pt>
                <c:pt idx="173731">
                  <c:v>120653</c:v>
                </c:pt>
                <c:pt idx="173732">
                  <c:v>120653</c:v>
                </c:pt>
                <c:pt idx="173733">
                  <c:v>120653</c:v>
                </c:pt>
                <c:pt idx="173734">
                  <c:v>120653</c:v>
                </c:pt>
                <c:pt idx="173735">
                  <c:v>120653</c:v>
                </c:pt>
                <c:pt idx="173736">
                  <c:v>120653</c:v>
                </c:pt>
                <c:pt idx="173737">
                  <c:v>120653</c:v>
                </c:pt>
                <c:pt idx="173738">
                  <c:v>120653</c:v>
                </c:pt>
                <c:pt idx="173739">
                  <c:v>120653</c:v>
                </c:pt>
                <c:pt idx="173740">
                  <c:v>120653</c:v>
                </c:pt>
                <c:pt idx="173741">
                  <c:v>120653</c:v>
                </c:pt>
                <c:pt idx="173742">
                  <c:v>120653</c:v>
                </c:pt>
                <c:pt idx="173743">
                  <c:v>120653</c:v>
                </c:pt>
                <c:pt idx="173744">
                  <c:v>120653</c:v>
                </c:pt>
                <c:pt idx="173745">
                  <c:v>120653</c:v>
                </c:pt>
                <c:pt idx="173746">
                  <c:v>120653</c:v>
                </c:pt>
                <c:pt idx="173747">
                  <c:v>120653</c:v>
                </c:pt>
                <c:pt idx="173748">
                  <c:v>120653</c:v>
                </c:pt>
                <c:pt idx="173749">
                  <c:v>120653</c:v>
                </c:pt>
                <c:pt idx="173750">
                  <c:v>120653</c:v>
                </c:pt>
                <c:pt idx="173751">
                  <c:v>120653</c:v>
                </c:pt>
                <c:pt idx="173752">
                  <c:v>120653</c:v>
                </c:pt>
                <c:pt idx="173753">
                  <c:v>120653</c:v>
                </c:pt>
                <c:pt idx="173754">
                  <c:v>120653</c:v>
                </c:pt>
                <c:pt idx="173755">
                  <c:v>120653</c:v>
                </c:pt>
                <c:pt idx="173756">
                  <c:v>120653</c:v>
                </c:pt>
                <c:pt idx="173757">
                  <c:v>120653</c:v>
                </c:pt>
                <c:pt idx="173758">
                  <c:v>120653</c:v>
                </c:pt>
                <c:pt idx="173759">
                  <c:v>120653</c:v>
                </c:pt>
                <c:pt idx="173760">
                  <c:v>120653</c:v>
                </c:pt>
                <c:pt idx="173761">
                  <c:v>120653</c:v>
                </c:pt>
                <c:pt idx="173762">
                  <c:v>120653</c:v>
                </c:pt>
                <c:pt idx="173763">
                  <c:v>120653</c:v>
                </c:pt>
                <c:pt idx="173764">
                  <c:v>120653</c:v>
                </c:pt>
                <c:pt idx="173765">
                  <c:v>120653</c:v>
                </c:pt>
                <c:pt idx="173766">
                  <c:v>120653</c:v>
                </c:pt>
                <c:pt idx="173767">
                  <c:v>120653</c:v>
                </c:pt>
                <c:pt idx="173768">
                  <c:v>120653</c:v>
                </c:pt>
                <c:pt idx="173769">
                  <c:v>120653</c:v>
                </c:pt>
                <c:pt idx="173770">
                  <c:v>120653</c:v>
                </c:pt>
                <c:pt idx="173771">
                  <c:v>120653</c:v>
                </c:pt>
                <c:pt idx="173772">
                  <c:v>120653</c:v>
                </c:pt>
                <c:pt idx="173773">
                  <c:v>120653</c:v>
                </c:pt>
                <c:pt idx="173774">
                  <c:v>120653</c:v>
                </c:pt>
                <c:pt idx="173775">
                  <c:v>120653</c:v>
                </c:pt>
                <c:pt idx="173776">
                  <c:v>120653</c:v>
                </c:pt>
                <c:pt idx="173777">
                  <c:v>120653</c:v>
                </c:pt>
                <c:pt idx="173778">
                  <c:v>120653</c:v>
                </c:pt>
                <c:pt idx="173779">
                  <c:v>120653</c:v>
                </c:pt>
                <c:pt idx="173780">
                  <c:v>120653</c:v>
                </c:pt>
                <c:pt idx="173781">
                  <c:v>120653</c:v>
                </c:pt>
                <c:pt idx="173782">
                  <c:v>120653</c:v>
                </c:pt>
                <c:pt idx="173783">
                  <c:v>120653</c:v>
                </c:pt>
                <c:pt idx="173784">
                  <c:v>120653</c:v>
                </c:pt>
                <c:pt idx="173785">
                  <c:v>120653</c:v>
                </c:pt>
                <c:pt idx="173786">
                  <c:v>120653</c:v>
                </c:pt>
                <c:pt idx="173787">
                  <c:v>120653</c:v>
                </c:pt>
                <c:pt idx="173788">
                  <c:v>120653</c:v>
                </c:pt>
                <c:pt idx="173789">
                  <c:v>120653</c:v>
                </c:pt>
                <c:pt idx="173790">
                  <c:v>120653</c:v>
                </c:pt>
                <c:pt idx="173791">
                  <c:v>120653</c:v>
                </c:pt>
                <c:pt idx="173792">
                  <c:v>120653</c:v>
                </c:pt>
                <c:pt idx="173793">
                  <c:v>120653</c:v>
                </c:pt>
                <c:pt idx="173794">
                  <c:v>120653</c:v>
                </c:pt>
                <c:pt idx="173795">
                  <c:v>120653</c:v>
                </c:pt>
                <c:pt idx="173796">
                  <c:v>120653</c:v>
                </c:pt>
                <c:pt idx="173797">
                  <c:v>120653</c:v>
                </c:pt>
                <c:pt idx="173798">
                  <c:v>120653</c:v>
                </c:pt>
                <c:pt idx="173799">
                  <c:v>120653</c:v>
                </c:pt>
                <c:pt idx="173800">
                  <c:v>120653</c:v>
                </c:pt>
                <c:pt idx="173801">
                  <c:v>120653</c:v>
                </c:pt>
                <c:pt idx="173802">
                  <c:v>120653</c:v>
                </c:pt>
                <c:pt idx="173803">
                  <c:v>120653</c:v>
                </c:pt>
                <c:pt idx="173804">
                  <c:v>120653</c:v>
                </c:pt>
                <c:pt idx="173805">
                  <c:v>120653</c:v>
                </c:pt>
                <c:pt idx="173806">
                  <c:v>120653</c:v>
                </c:pt>
                <c:pt idx="173807">
                  <c:v>120653</c:v>
                </c:pt>
                <c:pt idx="173808">
                  <c:v>120653</c:v>
                </c:pt>
                <c:pt idx="173809">
                  <c:v>120653</c:v>
                </c:pt>
                <c:pt idx="173810">
                  <c:v>120653</c:v>
                </c:pt>
                <c:pt idx="173811">
                  <c:v>120653</c:v>
                </c:pt>
                <c:pt idx="173812">
                  <c:v>120653</c:v>
                </c:pt>
                <c:pt idx="173813">
                  <c:v>120653</c:v>
                </c:pt>
                <c:pt idx="173814">
                  <c:v>120653</c:v>
                </c:pt>
                <c:pt idx="173815">
                  <c:v>120653</c:v>
                </c:pt>
                <c:pt idx="173816">
                  <c:v>120653</c:v>
                </c:pt>
                <c:pt idx="173817">
                  <c:v>120653</c:v>
                </c:pt>
                <c:pt idx="173818">
                  <c:v>120653</c:v>
                </c:pt>
                <c:pt idx="173819">
                  <c:v>120653</c:v>
                </c:pt>
                <c:pt idx="173820">
                  <c:v>120653</c:v>
                </c:pt>
                <c:pt idx="173821">
                  <c:v>120653</c:v>
                </c:pt>
                <c:pt idx="173822">
                  <c:v>120653</c:v>
                </c:pt>
                <c:pt idx="173823">
                  <c:v>120653</c:v>
                </c:pt>
                <c:pt idx="173824">
                  <c:v>120653</c:v>
                </c:pt>
                <c:pt idx="173825">
                  <c:v>120653</c:v>
                </c:pt>
                <c:pt idx="173826">
                  <c:v>120653</c:v>
                </c:pt>
                <c:pt idx="173827">
                  <c:v>120653</c:v>
                </c:pt>
                <c:pt idx="173828">
                  <c:v>120653</c:v>
                </c:pt>
                <c:pt idx="173829">
                  <c:v>120653</c:v>
                </c:pt>
                <c:pt idx="173830">
                  <c:v>120653</c:v>
                </c:pt>
                <c:pt idx="173831">
                  <c:v>120653</c:v>
                </c:pt>
                <c:pt idx="173832">
                  <c:v>120653</c:v>
                </c:pt>
                <c:pt idx="173833">
                  <c:v>120653</c:v>
                </c:pt>
                <c:pt idx="173834">
                  <c:v>120653</c:v>
                </c:pt>
                <c:pt idx="173835">
                  <c:v>120653</c:v>
                </c:pt>
                <c:pt idx="173836">
                  <c:v>120653</c:v>
                </c:pt>
                <c:pt idx="173837">
                  <c:v>120653</c:v>
                </c:pt>
                <c:pt idx="173838">
                  <c:v>120653</c:v>
                </c:pt>
                <c:pt idx="173839">
                  <c:v>120653</c:v>
                </c:pt>
                <c:pt idx="173840">
                  <c:v>120653</c:v>
                </c:pt>
                <c:pt idx="173841">
                  <c:v>120653</c:v>
                </c:pt>
                <c:pt idx="173842">
                  <c:v>120653</c:v>
                </c:pt>
                <c:pt idx="173843">
                  <c:v>120653</c:v>
                </c:pt>
                <c:pt idx="173844">
                  <c:v>120653</c:v>
                </c:pt>
                <c:pt idx="173845">
                  <c:v>120653</c:v>
                </c:pt>
                <c:pt idx="173846">
                  <c:v>120653</c:v>
                </c:pt>
                <c:pt idx="173847">
                  <c:v>120653</c:v>
                </c:pt>
                <c:pt idx="173848">
                  <c:v>120653</c:v>
                </c:pt>
                <c:pt idx="173849">
                  <c:v>120653</c:v>
                </c:pt>
                <c:pt idx="173850">
                  <c:v>120653</c:v>
                </c:pt>
                <c:pt idx="173851">
                  <c:v>120653</c:v>
                </c:pt>
                <c:pt idx="173852">
                  <c:v>120653</c:v>
                </c:pt>
                <c:pt idx="173853">
                  <c:v>120653</c:v>
                </c:pt>
                <c:pt idx="173854">
                  <c:v>120653</c:v>
                </c:pt>
                <c:pt idx="173855">
                  <c:v>120653</c:v>
                </c:pt>
                <c:pt idx="173856">
                  <c:v>120653</c:v>
                </c:pt>
                <c:pt idx="173857">
                  <c:v>120653</c:v>
                </c:pt>
                <c:pt idx="173858">
                  <c:v>120653</c:v>
                </c:pt>
                <c:pt idx="173859">
                  <c:v>120653</c:v>
                </c:pt>
                <c:pt idx="173860">
                  <c:v>120653</c:v>
                </c:pt>
                <c:pt idx="173861">
                  <c:v>120653</c:v>
                </c:pt>
                <c:pt idx="173862">
                  <c:v>120653</c:v>
                </c:pt>
                <c:pt idx="173863">
                  <c:v>120653</c:v>
                </c:pt>
                <c:pt idx="173864">
                  <c:v>120653</c:v>
                </c:pt>
                <c:pt idx="173865">
                  <c:v>120653</c:v>
                </c:pt>
                <c:pt idx="173866">
                  <c:v>120653</c:v>
                </c:pt>
                <c:pt idx="173867">
                  <c:v>120653</c:v>
                </c:pt>
                <c:pt idx="173868">
                  <c:v>120653</c:v>
                </c:pt>
                <c:pt idx="173869">
                  <c:v>120653</c:v>
                </c:pt>
                <c:pt idx="173870">
                  <c:v>120653</c:v>
                </c:pt>
                <c:pt idx="173871">
                  <c:v>120653</c:v>
                </c:pt>
                <c:pt idx="173872">
                  <c:v>120653</c:v>
                </c:pt>
                <c:pt idx="173873">
                  <c:v>120653</c:v>
                </c:pt>
                <c:pt idx="173874">
                  <c:v>120653</c:v>
                </c:pt>
                <c:pt idx="173875">
                  <c:v>120653</c:v>
                </c:pt>
                <c:pt idx="173876">
                  <c:v>120653</c:v>
                </c:pt>
                <c:pt idx="173877">
                  <c:v>120653</c:v>
                </c:pt>
                <c:pt idx="173878">
                  <c:v>120653</c:v>
                </c:pt>
                <c:pt idx="173879">
                  <c:v>120653</c:v>
                </c:pt>
                <c:pt idx="173880">
                  <c:v>120653</c:v>
                </c:pt>
                <c:pt idx="173881">
                  <c:v>120653</c:v>
                </c:pt>
                <c:pt idx="173882">
                  <c:v>120653</c:v>
                </c:pt>
                <c:pt idx="173883">
                  <c:v>120653</c:v>
                </c:pt>
                <c:pt idx="173884">
                  <c:v>120653</c:v>
                </c:pt>
                <c:pt idx="173885">
                  <c:v>120653</c:v>
                </c:pt>
                <c:pt idx="173886">
                  <c:v>120653</c:v>
                </c:pt>
                <c:pt idx="173887">
                  <c:v>120653</c:v>
                </c:pt>
                <c:pt idx="173888">
                  <c:v>120653</c:v>
                </c:pt>
                <c:pt idx="173889">
                  <c:v>120653</c:v>
                </c:pt>
                <c:pt idx="173890">
                  <c:v>120653</c:v>
                </c:pt>
                <c:pt idx="173891">
                  <c:v>120653</c:v>
                </c:pt>
                <c:pt idx="173892">
                  <c:v>120653</c:v>
                </c:pt>
                <c:pt idx="173893">
                  <c:v>120653</c:v>
                </c:pt>
                <c:pt idx="173894">
                  <c:v>120653</c:v>
                </c:pt>
                <c:pt idx="173895">
                  <c:v>120653</c:v>
                </c:pt>
                <c:pt idx="173896">
                  <c:v>120653</c:v>
                </c:pt>
                <c:pt idx="173897">
                  <c:v>120653</c:v>
                </c:pt>
                <c:pt idx="173898">
                  <c:v>120653</c:v>
                </c:pt>
                <c:pt idx="173899">
                  <c:v>120653</c:v>
                </c:pt>
                <c:pt idx="173900">
                  <c:v>120653</c:v>
                </c:pt>
                <c:pt idx="173901">
                  <c:v>120653</c:v>
                </c:pt>
                <c:pt idx="173902">
                  <c:v>120653</c:v>
                </c:pt>
                <c:pt idx="173903">
                  <c:v>120653</c:v>
                </c:pt>
                <c:pt idx="173904">
                  <c:v>120653</c:v>
                </c:pt>
                <c:pt idx="173905">
                  <c:v>120653</c:v>
                </c:pt>
                <c:pt idx="173906">
                  <c:v>120653</c:v>
                </c:pt>
                <c:pt idx="173907">
                  <c:v>120653</c:v>
                </c:pt>
                <c:pt idx="173908">
                  <c:v>120653</c:v>
                </c:pt>
                <c:pt idx="173909">
                  <c:v>120653</c:v>
                </c:pt>
                <c:pt idx="173910">
                  <c:v>120653</c:v>
                </c:pt>
                <c:pt idx="173911">
                  <c:v>120653</c:v>
                </c:pt>
                <c:pt idx="173912">
                  <c:v>120653</c:v>
                </c:pt>
                <c:pt idx="173913">
                  <c:v>120653</c:v>
                </c:pt>
                <c:pt idx="173914">
                  <c:v>120653</c:v>
                </c:pt>
                <c:pt idx="173915">
                  <c:v>120653</c:v>
                </c:pt>
                <c:pt idx="173916">
                  <c:v>120653</c:v>
                </c:pt>
                <c:pt idx="173917">
                  <c:v>120653</c:v>
                </c:pt>
                <c:pt idx="173918">
                  <c:v>120653</c:v>
                </c:pt>
                <c:pt idx="173919">
                  <c:v>120653</c:v>
                </c:pt>
                <c:pt idx="173920">
                  <c:v>120653</c:v>
                </c:pt>
                <c:pt idx="173921">
                  <c:v>120653</c:v>
                </c:pt>
                <c:pt idx="173922">
                  <c:v>120653</c:v>
                </c:pt>
                <c:pt idx="173923">
                  <c:v>120653</c:v>
                </c:pt>
                <c:pt idx="173924">
                  <c:v>120653</c:v>
                </c:pt>
                <c:pt idx="173925">
                  <c:v>120653</c:v>
                </c:pt>
                <c:pt idx="173926">
                  <c:v>120653</c:v>
                </c:pt>
                <c:pt idx="173927">
                  <c:v>120653</c:v>
                </c:pt>
                <c:pt idx="173928">
                  <c:v>120653</c:v>
                </c:pt>
                <c:pt idx="173929">
                  <c:v>120653</c:v>
                </c:pt>
                <c:pt idx="173930">
                  <c:v>120653</c:v>
                </c:pt>
                <c:pt idx="173931">
                  <c:v>120653</c:v>
                </c:pt>
                <c:pt idx="173932">
                  <c:v>120653</c:v>
                </c:pt>
                <c:pt idx="173933">
                  <c:v>120653</c:v>
                </c:pt>
                <c:pt idx="173934">
                  <c:v>120653</c:v>
                </c:pt>
                <c:pt idx="173935">
                  <c:v>120653</c:v>
                </c:pt>
                <c:pt idx="173936">
                  <c:v>120653</c:v>
                </c:pt>
                <c:pt idx="173937">
                  <c:v>120653</c:v>
                </c:pt>
                <c:pt idx="173938">
                  <c:v>120653</c:v>
                </c:pt>
                <c:pt idx="173939">
                  <c:v>120653</c:v>
                </c:pt>
                <c:pt idx="173940">
                  <c:v>120653</c:v>
                </c:pt>
                <c:pt idx="173941">
                  <c:v>120653</c:v>
                </c:pt>
                <c:pt idx="173942">
                  <c:v>120653</c:v>
                </c:pt>
                <c:pt idx="173943">
                  <c:v>120653</c:v>
                </c:pt>
                <c:pt idx="173944">
                  <c:v>120653</c:v>
                </c:pt>
                <c:pt idx="173945">
                  <c:v>120653</c:v>
                </c:pt>
                <c:pt idx="173946">
                  <c:v>120653</c:v>
                </c:pt>
                <c:pt idx="173947">
                  <c:v>120653</c:v>
                </c:pt>
                <c:pt idx="173948">
                  <c:v>120653</c:v>
                </c:pt>
                <c:pt idx="173949">
                  <c:v>120653</c:v>
                </c:pt>
                <c:pt idx="173950">
                  <c:v>120653</c:v>
                </c:pt>
                <c:pt idx="173951">
                  <c:v>120653</c:v>
                </c:pt>
                <c:pt idx="173952">
                  <c:v>120653</c:v>
                </c:pt>
                <c:pt idx="173953">
                  <c:v>120653</c:v>
                </c:pt>
                <c:pt idx="173954">
                  <c:v>120653</c:v>
                </c:pt>
                <c:pt idx="173955">
                  <c:v>120653</c:v>
                </c:pt>
                <c:pt idx="173956">
                  <c:v>120653</c:v>
                </c:pt>
                <c:pt idx="173957">
                  <c:v>120653</c:v>
                </c:pt>
                <c:pt idx="173958">
                  <c:v>120653</c:v>
                </c:pt>
                <c:pt idx="173959">
                  <c:v>120653</c:v>
                </c:pt>
                <c:pt idx="173960">
                  <c:v>120653</c:v>
                </c:pt>
                <c:pt idx="173961">
                  <c:v>120653</c:v>
                </c:pt>
                <c:pt idx="173962">
                  <c:v>120653</c:v>
                </c:pt>
                <c:pt idx="173963">
                  <c:v>120653</c:v>
                </c:pt>
                <c:pt idx="173964">
                  <c:v>120653</c:v>
                </c:pt>
                <c:pt idx="173965">
                  <c:v>120653</c:v>
                </c:pt>
                <c:pt idx="173966">
                  <c:v>120653</c:v>
                </c:pt>
                <c:pt idx="173967">
                  <c:v>120653</c:v>
                </c:pt>
                <c:pt idx="173968">
                  <c:v>120653</c:v>
                </c:pt>
                <c:pt idx="173969">
                  <c:v>120653</c:v>
                </c:pt>
                <c:pt idx="173970">
                  <c:v>120653</c:v>
                </c:pt>
                <c:pt idx="173971">
                  <c:v>120653</c:v>
                </c:pt>
                <c:pt idx="173972">
                  <c:v>120653</c:v>
                </c:pt>
                <c:pt idx="173973">
                  <c:v>120653</c:v>
                </c:pt>
                <c:pt idx="173974">
                  <c:v>120653</c:v>
                </c:pt>
                <c:pt idx="173975">
                  <c:v>120653</c:v>
                </c:pt>
                <c:pt idx="173976">
                  <c:v>120653</c:v>
                </c:pt>
                <c:pt idx="173977">
                  <c:v>120653</c:v>
                </c:pt>
                <c:pt idx="173978">
                  <c:v>120653</c:v>
                </c:pt>
                <c:pt idx="173979">
                  <c:v>120653</c:v>
                </c:pt>
                <c:pt idx="173980">
                  <c:v>120653</c:v>
                </c:pt>
                <c:pt idx="173981">
                  <c:v>120653</c:v>
                </c:pt>
                <c:pt idx="173982">
                  <c:v>120653</c:v>
                </c:pt>
                <c:pt idx="173983">
                  <c:v>120653</c:v>
                </c:pt>
                <c:pt idx="173984">
                  <c:v>120653</c:v>
                </c:pt>
                <c:pt idx="173985">
                  <c:v>120653</c:v>
                </c:pt>
                <c:pt idx="173986">
                  <c:v>120653</c:v>
                </c:pt>
                <c:pt idx="173987">
                  <c:v>120653</c:v>
                </c:pt>
                <c:pt idx="173988">
                  <c:v>120653</c:v>
                </c:pt>
                <c:pt idx="173989">
                  <c:v>120653</c:v>
                </c:pt>
                <c:pt idx="173990">
                  <c:v>120653</c:v>
                </c:pt>
                <c:pt idx="173991">
                  <c:v>120653</c:v>
                </c:pt>
                <c:pt idx="173992">
                  <c:v>120653</c:v>
                </c:pt>
                <c:pt idx="173993">
                  <c:v>120653</c:v>
                </c:pt>
                <c:pt idx="173994">
                  <c:v>120653</c:v>
                </c:pt>
                <c:pt idx="173995">
                  <c:v>120653</c:v>
                </c:pt>
                <c:pt idx="173996">
                  <c:v>120653</c:v>
                </c:pt>
                <c:pt idx="173997">
                  <c:v>120653</c:v>
                </c:pt>
                <c:pt idx="173998">
                  <c:v>120653</c:v>
                </c:pt>
                <c:pt idx="173999">
                  <c:v>120653</c:v>
                </c:pt>
                <c:pt idx="174000">
                  <c:v>120653</c:v>
                </c:pt>
                <c:pt idx="174001">
                  <c:v>120653</c:v>
                </c:pt>
                <c:pt idx="174002">
                  <c:v>120653</c:v>
                </c:pt>
                <c:pt idx="174003">
                  <c:v>120653</c:v>
                </c:pt>
                <c:pt idx="174004">
                  <c:v>120653</c:v>
                </c:pt>
                <c:pt idx="174005">
                  <c:v>120653</c:v>
                </c:pt>
                <c:pt idx="174006">
                  <c:v>120653</c:v>
                </c:pt>
                <c:pt idx="174007">
                  <c:v>120653</c:v>
                </c:pt>
                <c:pt idx="174008">
                  <c:v>120653</c:v>
                </c:pt>
                <c:pt idx="174009">
                  <c:v>120653</c:v>
                </c:pt>
                <c:pt idx="174010">
                  <c:v>120653</c:v>
                </c:pt>
                <c:pt idx="174011">
                  <c:v>120653</c:v>
                </c:pt>
                <c:pt idx="174012">
                  <c:v>120653</c:v>
                </c:pt>
                <c:pt idx="174013">
                  <c:v>120653</c:v>
                </c:pt>
                <c:pt idx="174014">
                  <c:v>120653</c:v>
                </c:pt>
                <c:pt idx="174015">
                  <c:v>120653</c:v>
                </c:pt>
                <c:pt idx="174016">
                  <c:v>120653</c:v>
                </c:pt>
                <c:pt idx="174017">
                  <c:v>120653</c:v>
                </c:pt>
                <c:pt idx="174018">
                  <c:v>120653</c:v>
                </c:pt>
                <c:pt idx="174019">
                  <c:v>120653</c:v>
                </c:pt>
                <c:pt idx="174020">
                  <c:v>120653</c:v>
                </c:pt>
                <c:pt idx="174021">
                  <c:v>120653</c:v>
                </c:pt>
                <c:pt idx="174022">
                  <c:v>120653</c:v>
                </c:pt>
                <c:pt idx="174023">
                  <c:v>120653</c:v>
                </c:pt>
                <c:pt idx="174024">
                  <c:v>120653</c:v>
                </c:pt>
                <c:pt idx="174025">
                  <c:v>120653</c:v>
                </c:pt>
                <c:pt idx="174026">
                  <c:v>120653</c:v>
                </c:pt>
                <c:pt idx="174027">
                  <c:v>120653</c:v>
                </c:pt>
                <c:pt idx="174028">
                  <c:v>120653</c:v>
                </c:pt>
                <c:pt idx="174029">
                  <c:v>120653</c:v>
                </c:pt>
                <c:pt idx="174030">
                  <c:v>120653</c:v>
                </c:pt>
                <c:pt idx="174031">
                  <c:v>120653</c:v>
                </c:pt>
                <c:pt idx="174032">
                  <c:v>120653</c:v>
                </c:pt>
                <c:pt idx="174033">
                  <c:v>120653</c:v>
                </c:pt>
                <c:pt idx="174034">
                  <c:v>120653</c:v>
                </c:pt>
                <c:pt idx="174035">
                  <c:v>120653</c:v>
                </c:pt>
                <c:pt idx="174036">
                  <c:v>120653</c:v>
                </c:pt>
                <c:pt idx="174037">
                  <c:v>120653</c:v>
                </c:pt>
                <c:pt idx="174038">
                  <c:v>120653</c:v>
                </c:pt>
                <c:pt idx="174039">
                  <c:v>120653</c:v>
                </c:pt>
                <c:pt idx="174040">
                  <c:v>120653</c:v>
                </c:pt>
                <c:pt idx="174041">
                  <c:v>120653</c:v>
                </c:pt>
                <c:pt idx="174042">
                  <c:v>120653</c:v>
                </c:pt>
                <c:pt idx="174043">
                  <c:v>120653</c:v>
                </c:pt>
                <c:pt idx="174044">
                  <c:v>120653</c:v>
                </c:pt>
                <c:pt idx="174045">
                  <c:v>120653</c:v>
                </c:pt>
                <c:pt idx="174046">
                  <c:v>120653</c:v>
                </c:pt>
                <c:pt idx="174047">
                  <c:v>120653</c:v>
                </c:pt>
                <c:pt idx="174048">
                  <c:v>120653</c:v>
                </c:pt>
                <c:pt idx="174049">
                  <c:v>120653</c:v>
                </c:pt>
                <c:pt idx="174050">
                  <c:v>120653</c:v>
                </c:pt>
                <c:pt idx="174051">
                  <c:v>120653</c:v>
                </c:pt>
                <c:pt idx="174052">
                  <c:v>120653</c:v>
                </c:pt>
                <c:pt idx="174053">
                  <c:v>120653</c:v>
                </c:pt>
                <c:pt idx="174054">
                  <c:v>120653</c:v>
                </c:pt>
                <c:pt idx="174055">
                  <c:v>120653</c:v>
                </c:pt>
                <c:pt idx="174056">
                  <c:v>120653</c:v>
                </c:pt>
                <c:pt idx="174057">
                  <c:v>120653</c:v>
                </c:pt>
                <c:pt idx="174058">
                  <c:v>120653</c:v>
                </c:pt>
                <c:pt idx="174059">
                  <c:v>120653</c:v>
                </c:pt>
                <c:pt idx="174060">
                  <c:v>120653</c:v>
                </c:pt>
                <c:pt idx="174061">
                  <c:v>120653</c:v>
                </c:pt>
                <c:pt idx="174062">
                  <c:v>120653</c:v>
                </c:pt>
                <c:pt idx="174063">
                  <c:v>120653</c:v>
                </c:pt>
                <c:pt idx="174064">
                  <c:v>120653</c:v>
                </c:pt>
                <c:pt idx="174065">
                  <c:v>120653</c:v>
                </c:pt>
                <c:pt idx="174066">
                  <c:v>120653</c:v>
                </c:pt>
                <c:pt idx="174067">
                  <c:v>120653</c:v>
                </c:pt>
                <c:pt idx="174068">
                  <c:v>120653</c:v>
                </c:pt>
                <c:pt idx="174069">
                  <c:v>120653</c:v>
                </c:pt>
                <c:pt idx="174070">
                  <c:v>120653</c:v>
                </c:pt>
                <c:pt idx="174071">
                  <c:v>120653</c:v>
                </c:pt>
                <c:pt idx="174072">
                  <c:v>120653</c:v>
                </c:pt>
                <c:pt idx="174073">
                  <c:v>120653</c:v>
                </c:pt>
                <c:pt idx="174074">
                  <c:v>120653</c:v>
                </c:pt>
                <c:pt idx="174075">
                  <c:v>120653</c:v>
                </c:pt>
                <c:pt idx="174076">
                  <c:v>120653</c:v>
                </c:pt>
                <c:pt idx="174077">
                  <c:v>120653</c:v>
                </c:pt>
                <c:pt idx="174078">
                  <c:v>120653</c:v>
                </c:pt>
                <c:pt idx="174079">
                  <c:v>120653</c:v>
                </c:pt>
                <c:pt idx="174080">
                  <c:v>120653</c:v>
                </c:pt>
                <c:pt idx="174081">
                  <c:v>120653</c:v>
                </c:pt>
                <c:pt idx="174082">
                  <c:v>120653</c:v>
                </c:pt>
                <c:pt idx="174083">
                  <c:v>120653</c:v>
                </c:pt>
                <c:pt idx="174084">
                  <c:v>120653</c:v>
                </c:pt>
                <c:pt idx="174085">
                  <c:v>120653</c:v>
                </c:pt>
                <c:pt idx="174086">
                  <c:v>120653</c:v>
                </c:pt>
                <c:pt idx="174087">
                  <c:v>120653</c:v>
                </c:pt>
                <c:pt idx="174088">
                  <c:v>120653</c:v>
                </c:pt>
                <c:pt idx="174089">
                  <c:v>120653</c:v>
                </c:pt>
                <c:pt idx="174090">
                  <c:v>120653</c:v>
                </c:pt>
                <c:pt idx="174091">
                  <c:v>120653</c:v>
                </c:pt>
                <c:pt idx="174092">
                  <c:v>120653</c:v>
                </c:pt>
                <c:pt idx="174093">
                  <c:v>120653</c:v>
                </c:pt>
                <c:pt idx="174094">
                  <c:v>120653</c:v>
                </c:pt>
                <c:pt idx="174095">
                  <c:v>120653</c:v>
                </c:pt>
                <c:pt idx="174096">
                  <c:v>120653</c:v>
                </c:pt>
                <c:pt idx="174097">
                  <c:v>120653</c:v>
                </c:pt>
                <c:pt idx="174098">
                  <c:v>120653</c:v>
                </c:pt>
                <c:pt idx="174099">
                  <c:v>120653</c:v>
                </c:pt>
                <c:pt idx="174100">
                  <c:v>120653</c:v>
                </c:pt>
                <c:pt idx="174101">
                  <c:v>120653</c:v>
                </c:pt>
                <c:pt idx="174102">
                  <c:v>120653</c:v>
                </c:pt>
                <c:pt idx="174103">
                  <c:v>120653</c:v>
                </c:pt>
                <c:pt idx="174104">
                  <c:v>120653</c:v>
                </c:pt>
                <c:pt idx="174105">
                  <c:v>120653</c:v>
                </c:pt>
                <c:pt idx="174106">
                  <c:v>120653</c:v>
                </c:pt>
                <c:pt idx="174107">
                  <c:v>120653</c:v>
                </c:pt>
                <c:pt idx="174108">
                  <c:v>120653</c:v>
                </c:pt>
                <c:pt idx="174109">
                  <c:v>120653</c:v>
                </c:pt>
                <c:pt idx="174110">
                  <c:v>120653</c:v>
                </c:pt>
                <c:pt idx="174111">
                  <c:v>120653</c:v>
                </c:pt>
                <c:pt idx="174112">
                  <c:v>120653</c:v>
                </c:pt>
                <c:pt idx="174113">
                  <c:v>120653</c:v>
                </c:pt>
                <c:pt idx="174114">
                  <c:v>120653</c:v>
                </c:pt>
                <c:pt idx="174115">
                  <c:v>120653</c:v>
                </c:pt>
                <c:pt idx="174116">
                  <c:v>120653</c:v>
                </c:pt>
                <c:pt idx="174117">
                  <c:v>120653</c:v>
                </c:pt>
                <c:pt idx="174118">
                  <c:v>120653</c:v>
                </c:pt>
                <c:pt idx="174119">
                  <c:v>120653</c:v>
                </c:pt>
                <c:pt idx="174120">
                  <c:v>120653</c:v>
                </c:pt>
                <c:pt idx="174121">
                  <c:v>120653</c:v>
                </c:pt>
                <c:pt idx="174122">
                  <c:v>120653</c:v>
                </c:pt>
                <c:pt idx="174123">
                  <c:v>120653</c:v>
                </c:pt>
                <c:pt idx="174124">
                  <c:v>120653</c:v>
                </c:pt>
                <c:pt idx="174125">
                  <c:v>120653</c:v>
                </c:pt>
                <c:pt idx="174126">
                  <c:v>120653</c:v>
                </c:pt>
                <c:pt idx="174127">
                  <c:v>120653</c:v>
                </c:pt>
                <c:pt idx="174128">
                  <c:v>120653</c:v>
                </c:pt>
                <c:pt idx="174129">
                  <c:v>120653</c:v>
                </c:pt>
                <c:pt idx="174130">
                  <c:v>120653</c:v>
                </c:pt>
                <c:pt idx="174131">
                  <c:v>120653</c:v>
                </c:pt>
                <c:pt idx="174132">
                  <c:v>120653</c:v>
                </c:pt>
                <c:pt idx="174133">
                  <c:v>120653</c:v>
                </c:pt>
                <c:pt idx="174134">
                  <c:v>120653</c:v>
                </c:pt>
                <c:pt idx="174135">
                  <c:v>120653</c:v>
                </c:pt>
                <c:pt idx="174136">
                  <c:v>120653</c:v>
                </c:pt>
                <c:pt idx="174137">
                  <c:v>120653</c:v>
                </c:pt>
                <c:pt idx="174138">
                  <c:v>120653</c:v>
                </c:pt>
                <c:pt idx="174139">
                  <c:v>120653</c:v>
                </c:pt>
                <c:pt idx="174140">
                  <c:v>120653</c:v>
                </c:pt>
                <c:pt idx="174141">
                  <c:v>120653</c:v>
                </c:pt>
                <c:pt idx="174142">
                  <c:v>120653</c:v>
                </c:pt>
                <c:pt idx="174143">
                  <c:v>120653</c:v>
                </c:pt>
                <c:pt idx="174144">
                  <c:v>120653</c:v>
                </c:pt>
                <c:pt idx="174145">
                  <c:v>120653</c:v>
                </c:pt>
                <c:pt idx="174146">
                  <c:v>120653</c:v>
                </c:pt>
                <c:pt idx="174147">
                  <c:v>120653</c:v>
                </c:pt>
                <c:pt idx="174148">
                  <c:v>120653</c:v>
                </c:pt>
                <c:pt idx="174149">
                  <c:v>120653</c:v>
                </c:pt>
                <c:pt idx="174150">
                  <c:v>120653</c:v>
                </c:pt>
                <c:pt idx="174151">
                  <c:v>120653</c:v>
                </c:pt>
                <c:pt idx="174152">
                  <c:v>120653</c:v>
                </c:pt>
                <c:pt idx="174153">
                  <c:v>120653</c:v>
                </c:pt>
                <c:pt idx="174154">
                  <c:v>120653</c:v>
                </c:pt>
                <c:pt idx="174155">
                  <c:v>120653</c:v>
                </c:pt>
                <c:pt idx="174156">
                  <c:v>120653</c:v>
                </c:pt>
                <c:pt idx="174157">
                  <c:v>120653</c:v>
                </c:pt>
                <c:pt idx="174158">
                  <c:v>120653</c:v>
                </c:pt>
                <c:pt idx="174159">
                  <c:v>120653</c:v>
                </c:pt>
                <c:pt idx="174160">
                  <c:v>120653</c:v>
                </c:pt>
                <c:pt idx="174161">
                  <c:v>120653</c:v>
                </c:pt>
                <c:pt idx="174162">
                  <c:v>120653</c:v>
                </c:pt>
                <c:pt idx="174163">
                  <c:v>120653</c:v>
                </c:pt>
                <c:pt idx="174164">
                  <c:v>120653</c:v>
                </c:pt>
                <c:pt idx="174165">
                  <c:v>120653</c:v>
                </c:pt>
                <c:pt idx="174166">
                  <c:v>120653</c:v>
                </c:pt>
                <c:pt idx="174167">
                  <c:v>120653</c:v>
                </c:pt>
                <c:pt idx="174168">
                  <c:v>120653</c:v>
                </c:pt>
                <c:pt idx="174169">
                  <c:v>120653</c:v>
                </c:pt>
                <c:pt idx="174170">
                  <c:v>120653</c:v>
                </c:pt>
                <c:pt idx="174171">
                  <c:v>120653</c:v>
                </c:pt>
                <c:pt idx="174172">
                  <c:v>120653</c:v>
                </c:pt>
                <c:pt idx="174173">
                  <c:v>120653</c:v>
                </c:pt>
                <c:pt idx="174174">
                  <c:v>120653</c:v>
                </c:pt>
                <c:pt idx="174175">
                  <c:v>120653</c:v>
                </c:pt>
                <c:pt idx="174176">
                  <c:v>120653</c:v>
                </c:pt>
                <c:pt idx="174177">
                  <c:v>120653</c:v>
                </c:pt>
                <c:pt idx="174178">
                  <c:v>120653</c:v>
                </c:pt>
                <c:pt idx="174179">
                  <c:v>120653</c:v>
                </c:pt>
                <c:pt idx="174180">
                  <c:v>120653</c:v>
                </c:pt>
                <c:pt idx="174181">
                  <c:v>120653</c:v>
                </c:pt>
                <c:pt idx="174182">
                  <c:v>120653</c:v>
                </c:pt>
                <c:pt idx="174183">
                  <c:v>120653</c:v>
                </c:pt>
                <c:pt idx="174184">
                  <c:v>120653</c:v>
                </c:pt>
                <c:pt idx="174185">
                  <c:v>120653</c:v>
                </c:pt>
                <c:pt idx="174186">
                  <c:v>120653</c:v>
                </c:pt>
                <c:pt idx="174187">
                  <c:v>120653</c:v>
                </c:pt>
                <c:pt idx="174188">
                  <c:v>120653</c:v>
                </c:pt>
                <c:pt idx="174189">
                  <c:v>120653</c:v>
                </c:pt>
                <c:pt idx="174190">
                  <c:v>120653</c:v>
                </c:pt>
                <c:pt idx="174191">
                  <c:v>120653</c:v>
                </c:pt>
                <c:pt idx="174192">
                  <c:v>120653</c:v>
                </c:pt>
                <c:pt idx="174193">
                  <c:v>120653</c:v>
                </c:pt>
                <c:pt idx="174194">
                  <c:v>120653</c:v>
                </c:pt>
                <c:pt idx="174195">
                  <c:v>120653</c:v>
                </c:pt>
                <c:pt idx="174196">
                  <c:v>120653</c:v>
                </c:pt>
                <c:pt idx="174197">
                  <c:v>120653</c:v>
                </c:pt>
                <c:pt idx="174198">
                  <c:v>120653</c:v>
                </c:pt>
                <c:pt idx="174199">
                  <c:v>120653</c:v>
                </c:pt>
                <c:pt idx="174200">
                  <c:v>120653</c:v>
                </c:pt>
                <c:pt idx="174201">
                  <c:v>120653</c:v>
                </c:pt>
                <c:pt idx="174202">
                  <c:v>120653</c:v>
                </c:pt>
                <c:pt idx="174203">
                  <c:v>120653</c:v>
                </c:pt>
                <c:pt idx="174204">
                  <c:v>120653</c:v>
                </c:pt>
                <c:pt idx="174205">
                  <c:v>120653</c:v>
                </c:pt>
                <c:pt idx="174206">
                  <c:v>120653</c:v>
                </c:pt>
                <c:pt idx="174207">
                  <c:v>120653</c:v>
                </c:pt>
                <c:pt idx="174208">
                  <c:v>120653</c:v>
                </c:pt>
                <c:pt idx="174209">
                  <c:v>120653</c:v>
                </c:pt>
                <c:pt idx="174210">
                  <c:v>120653</c:v>
                </c:pt>
                <c:pt idx="174211">
                  <c:v>120653</c:v>
                </c:pt>
                <c:pt idx="174212">
                  <c:v>120653</c:v>
                </c:pt>
                <c:pt idx="174213">
                  <c:v>120653</c:v>
                </c:pt>
                <c:pt idx="174214">
                  <c:v>120653</c:v>
                </c:pt>
                <c:pt idx="174215">
                  <c:v>120653</c:v>
                </c:pt>
                <c:pt idx="174216">
                  <c:v>120653</c:v>
                </c:pt>
                <c:pt idx="174217">
                  <c:v>120653</c:v>
                </c:pt>
                <c:pt idx="174218">
                  <c:v>120653</c:v>
                </c:pt>
                <c:pt idx="174219">
                  <c:v>120653</c:v>
                </c:pt>
                <c:pt idx="174220">
                  <c:v>120653</c:v>
                </c:pt>
                <c:pt idx="174221">
                  <c:v>120653</c:v>
                </c:pt>
                <c:pt idx="174222">
                  <c:v>120653</c:v>
                </c:pt>
                <c:pt idx="174223">
                  <c:v>120653</c:v>
                </c:pt>
                <c:pt idx="174224">
                  <c:v>120653</c:v>
                </c:pt>
                <c:pt idx="174225">
                  <c:v>120653</c:v>
                </c:pt>
                <c:pt idx="174226">
                  <c:v>120653</c:v>
                </c:pt>
                <c:pt idx="174227">
                  <c:v>120653</c:v>
                </c:pt>
                <c:pt idx="174228">
                  <c:v>120653</c:v>
                </c:pt>
                <c:pt idx="174229">
                  <c:v>120653</c:v>
                </c:pt>
                <c:pt idx="174230">
                  <c:v>120653</c:v>
                </c:pt>
                <c:pt idx="174231">
                  <c:v>120653</c:v>
                </c:pt>
                <c:pt idx="174232">
                  <c:v>120653</c:v>
                </c:pt>
                <c:pt idx="174233">
                  <c:v>120653</c:v>
                </c:pt>
                <c:pt idx="174234">
                  <c:v>120653</c:v>
                </c:pt>
                <c:pt idx="174235">
                  <c:v>120653</c:v>
                </c:pt>
                <c:pt idx="174236">
                  <c:v>120653</c:v>
                </c:pt>
                <c:pt idx="174237">
                  <c:v>120653</c:v>
                </c:pt>
                <c:pt idx="174238">
                  <c:v>120653</c:v>
                </c:pt>
                <c:pt idx="174239">
                  <c:v>120653</c:v>
                </c:pt>
                <c:pt idx="174240">
                  <c:v>120653</c:v>
                </c:pt>
                <c:pt idx="174241">
                  <c:v>120653</c:v>
                </c:pt>
                <c:pt idx="174242">
                  <c:v>120653</c:v>
                </c:pt>
                <c:pt idx="174243">
                  <c:v>120653</c:v>
                </c:pt>
                <c:pt idx="174244">
                  <c:v>120653</c:v>
                </c:pt>
                <c:pt idx="174245">
                  <c:v>120653</c:v>
                </c:pt>
                <c:pt idx="174246">
                  <c:v>120653</c:v>
                </c:pt>
                <c:pt idx="174247">
                  <c:v>120653</c:v>
                </c:pt>
                <c:pt idx="174248">
                  <c:v>120653</c:v>
                </c:pt>
                <c:pt idx="174249">
                  <c:v>120653</c:v>
                </c:pt>
                <c:pt idx="174250">
                  <c:v>120653</c:v>
                </c:pt>
                <c:pt idx="174251">
                  <c:v>120653</c:v>
                </c:pt>
                <c:pt idx="174252">
                  <c:v>120653</c:v>
                </c:pt>
                <c:pt idx="174253">
                  <c:v>120653</c:v>
                </c:pt>
                <c:pt idx="174254">
                  <c:v>120653</c:v>
                </c:pt>
                <c:pt idx="174255">
                  <c:v>120653</c:v>
                </c:pt>
                <c:pt idx="174256">
                  <c:v>120653</c:v>
                </c:pt>
                <c:pt idx="174257">
                  <c:v>120653</c:v>
                </c:pt>
                <c:pt idx="174258">
                  <c:v>120653</c:v>
                </c:pt>
                <c:pt idx="174259">
                  <c:v>120653</c:v>
                </c:pt>
                <c:pt idx="174260">
                  <c:v>120653</c:v>
                </c:pt>
                <c:pt idx="174261">
                  <c:v>120653</c:v>
                </c:pt>
                <c:pt idx="174262">
                  <c:v>120653</c:v>
                </c:pt>
                <c:pt idx="174263">
                  <c:v>120653</c:v>
                </c:pt>
                <c:pt idx="174264">
                  <c:v>120653</c:v>
                </c:pt>
                <c:pt idx="174265">
                  <c:v>120653</c:v>
                </c:pt>
                <c:pt idx="174266">
                  <c:v>120653</c:v>
                </c:pt>
                <c:pt idx="174267">
                  <c:v>120653</c:v>
                </c:pt>
                <c:pt idx="174268">
                  <c:v>120653</c:v>
                </c:pt>
                <c:pt idx="174269">
                  <c:v>120653</c:v>
                </c:pt>
                <c:pt idx="174270">
                  <c:v>120653</c:v>
                </c:pt>
                <c:pt idx="174271">
                  <c:v>120653</c:v>
                </c:pt>
                <c:pt idx="174272">
                  <c:v>120653</c:v>
                </c:pt>
                <c:pt idx="174273">
                  <c:v>120653</c:v>
                </c:pt>
                <c:pt idx="174274">
                  <c:v>120653</c:v>
                </c:pt>
                <c:pt idx="174275">
                  <c:v>120653</c:v>
                </c:pt>
                <c:pt idx="174276">
                  <c:v>120653</c:v>
                </c:pt>
                <c:pt idx="174277">
                  <c:v>120653</c:v>
                </c:pt>
                <c:pt idx="174278">
                  <c:v>120653</c:v>
                </c:pt>
                <c:pt idx="174279">
                  <c:v>120653</c:v>
                </c:pt>
                <c:pt idx="174280">
                  <c:v>120653</c:v>
                </c:pt>
                <c:pt idx="174281">
                  <c:v>120653</c:v>
                </c:pt>
                <c:pt idx="174282">
                  <c:v>120653</c:v>
                </c:pt>
                <c:pt idx="174283">
                  <c:v>120653</c:v>
                </c:pt>
                <c:pt idx="174284">
                  <c:v>120653</c:v>
                </c:pt>
                <c:pt idx="174285">
                  <c:v>120653</c:v>
                </c:pt>
                <c:pt idx="174286">
                  <c:v>120653</c:v>
                </c:pt>
                <c:pt idx="174287">
                  <c:v>120653</c:v>
                </c:pt>
                <c:pt idx="174288">
                  <c:v>120653</c:v>
                </c:pt>
                <c:pt idx="174289">
                  <c:v>120653</c:v>
                </c:pt>
                <c:pt idx="174290">
                  <c:v>120653</c:v>
                </c:pt>
                <c:pt idx="174291">
                  <c:v>120653</c:v>
                </c:pt>
                <c:pt idx="174292">
                  <c:v>120653</c:v>
                </c:pt>
                <c:pt idx="174293">
                  <c:v>120653</c:v>
                </c:pt>
                <c:pt idx="174294">
                  <c:v>120653</c:v>
                </c:pt>
                <c:pt idx="174295">
                  <c:v>120653</c:v>
                </c:pt>
                <c:pt idx="174296">
                  <c:v>120653</c:v>
                </c:pt>
                <c:pt idx="174297">
                  <c:v>120653</c:v>
                </c:pt>
                <c:pt idx="174298">
                  <c:v>120653</c:v>
                </c:pt>
                <c:pt idx="174299">
                  <c:v>120653</c:v>
                </c:pt>
                <c:pt idx="174300">
                  <c:v>120653</c:v>
                </c:pt>
                <c:pt idx="174301">
                  <c:v>120653</c:v>
                </c:pt>
                <c:pt idx="174302">
                  <c:v>120653</c:v>
                </c:pt>
                <c:pt idx="174303">
                  <c:v>120653</c:v>
                </c:pt>
                <c:pt idx="174304">
                  <c:v>120653</c:v>
                </c:pt>
                <c:pt idx="174305">
                  <c:v>120653</c:v>
                </c:pt>
                <c:pt idx="174306">
                  <c:v>120653</c:v>
                </c:pt>
                <c:pt idx="174307">
                  <c:v>120653</c:v>
                </c:pt>
                <c:pt idx="174308">
                  <c:v>120653</c:v>
                </c:pt>
                <c:pt idx="174309">
                  <c:v>120653</c:v>
                </c:pt>
                <c:pt idx="174310">
                  <c:v>120653</c:v>
                </c:pt>
                <c:pt idx="174311">
                  <c:v>120653</c:v>
                </c:pt>
                <c:pt idx="174312">
                  <c:v>120653</c:v>
                </c:pt>
                <c:pt idx="174313">
                  <c:v>120653</c:v>
                </c:pt>
                <c:pt idx="174314">
                  <c:v>120653</c:v>
                </c:pt>
                <c:pt idx="174315">
                  <c:v>120653</c:v>
                </c:pt>
                <c:pt idx="174316">
                  <c:v>120653</c:v>
                </c:pt>
                <c:pt idx="174317">
                  <c:v>120653</c:v>
                </c:pt>
                <c:pt idx="174318">
                  <c:v>120653</c:v>
                </c:pt>
                <c:pt idx="174319">
                  <c:v>120653</c:v>
                </c:pt>
                <c:pt idx="174320">
                  <c:v>120653</c:v>
                </c:pt>
                <c:pt idx="174321">
                  <c:v>120653</c:v>
                </c:pt>
                <c:pt idx="174322">
                  <c:v>120653</c:v>
                </c:pt>
                <c:pt idx="174323">
                  <c:v>120653</c:v>
                </c:pt>
                <c:pt idx="174324">
                  <c:v>120653</c:v>
                </c:pt>
                <c:pt idx="174325">
                  <c:v>120653</c:v>
                </c:pt>
                <c:pt idx="174326">
                  <c:v>120653</c:v>
                </c:pt>
                <c:pt idx="174327">
                  <c:v>120653</c:v>
                </c:pt>
                <c:pt idx="174328">
                  <c:v>120653</c:v>
                </c:pt>
                <c:pt idx="174329">
                  <c:v>120653</c:v>
                </c:pt>
                <c:pt idx="174330">
                  <c:v>120653</c:v>
                </c:pt>
                <c:pt idx="174331">
                  <c:v>120653</c:v>
                </c:pt>
                <c:pt idx="174332">
                  <c:v>120653</c:v>
                </c:pt>
                <c:pt idx="174333">
                  <c:v>120653</c:v>
                </c:pt>
                <c:pt idx="174334">
                  <c:v>120653</c:v>
                </c:pt>
                <c:pt idx="174335">
                  <c:v>120653</c:v>
                </c:pt>
                <c:pt idx="174336">
                  <c:v>120653</c:v>
                </c:pt>
                <c:pt idx="174337">
                  <c:v>120653</c:v>
                </c:pt>
                <c:pt idx="174338">
                  <c:v>120653</c:v>
                </c:pt>
                <c:pt idx="174339">
                  <c:v>120653</c:v>
                </c:pt>
                <c:pt idx="174340">
                  <c:v>120653</c:v>
                </c:pt>
                <c:pt idx="174341">
                  <c:v>120653</c:v>
                </c:pt>
                <c:pt idx="174342">
                  <c:v>120653</c:v>
                </c:pt>
                <c:pt idx="174343">
                  <c:v>120653</c:v>
                </c:pt>
                <c:pt idx="174344">
                  <c:v>120653</c:v>
                </c:pt>
                <c:pt idx="174345">
                  <c:v>120653</c:v>
                </c:pt>
                <c:pt idx="174346">
                  <c:v>120653</c:v>
                </c:pt>
                <c:pt idx="174347">
                  <c:v>120653</c:v>
                </c:pt>
                <c:pt idx="174348">
                  <c:v>120653</c:v>
                </c:pt>
                <c:pt idx="174349">
                  <c:v>120653</c:v>
                </c:pt>
                <c:pt idx="174350">
                  <c:v>120653</c:v>
                </c:pt>
                <c:pt idx="174351">
                  <c:v>120653</c:v>
                </c:pt>
                <c:pt idx="174352">
                  <c:v>120653</c:v>
                </c:pt>
                <c:pt idx="174353">
                  <c:v>120653</c:v>
                </c:pt>
                <c:pt idx="174354">
                  <c:v>120653</c:v>
                </c:pt>
                <c:pt idx="174355">
                  <c:v>120653</c:v>
                </c:pt>
                <c:pt idx="174356">
                  <c:v>120653</c:v>
                </c:pt>
                <c:pt idx="174357">
                  <c:v>120653</c:v>
                </c:pt>
                <c:pt idx="174358">
                  <c:v>120653</c:v>
                </c:pt>
                <c:pt idx="174359">
                  <c:v>120653</c:v>
                </c:pt>
                <c:pt idx="174360">
                  <c:v>120653</c:v>
                </c:pt>
                <c:pt idx="174361">
                  <c:v>120653</c:v>
                </c:pt>
                <c:pt idx="174362">
                  <c:v>120653</c:v>
                </c:pt>
                <c:pt idx="174363">
                  <c:v>120653</c:v>
                </c:pt>
                <c:pt idx="174364">
                  <c:v>120653</c:v>
                </c:pt>
                <c:pt idx="174365">
                  <c:v>120653</c:v>
                </c:pt>
                <c:pt idx="174366">
                  <c:v>120653</c:v>
                </c:pt>
                <c:pt idx="174367">
                  <c:v>120653</c:v>
                </c:pt>
                <c:pt idx="174368">
                  <c:v>120653</c:v>
                </c:pt>
                <c:pt idx="174369">
                  <c:v>120653</c:v>
                </c:pt>
                <c:pt idx="174370">
                  <c:v>120653</c:v>
                </c:pt>
                <c:pt idx="174371">
                  <c:v>120653</c:v>
                </c:pt>
                <c:pt idx="174372">
                  <c:v>120653</c:v>
                </c:pt>
                <c:pt idx="174373">
                  <c:v>120653</c:v>
                </c:pt>
                <c:pt idx="174374">
                  <c:v>120653</c:v>
                </c:pt>
                <c:pt idx="174375">
                  <c:v>120653</c:v>
                </c:pt>
                <c:pt idx="174376">
                  <c:v>120653</c:v>
                </c:pt>
                <c:pt idx="174377">
                  <c:v>120653</c:v>
                </c:pt>
                <c:pt idx="174378">
                  <c:v>120653</c:v>
                </c:pt>
                <c:pt idx="174379">
                  <c:v>120653</c:v>
                </c:pt>
                <c:pt idx="174380">
                  <c:v>120653</c:v>
                </c:pt>
                <c:pt idx="174381">
                  <c:v>120653</c:v>
                </c:pt>
                <c:pt idx="174382">
                  <c:v>120653</c:v>
                </c:pt>
                <c:pt idx="174383">
                  <c:v>120653</c:v>
                </c:pt>
                <c:pt idx="174384">
                  <c:v>120653</c:v>
                </c:pt>
                <c:pt idx="174385">
                  <c:v>120653</c:v>
                </c:pt>
                <c:pt idx="174386">
                  <c:v>120653</c:v>
                </c:pt>
                <c:pt idx="174387">
                  <c:v>120653</c:v>
                </c:pt>
                <c:pt idx="174388">
                  <c:v>120653</c:v>
                </c:pt>
                <c:pt idx="174389">
                  <c:v>120653</c:v>
                </c:pt>
                <c:pt idx="174390">
                  <c:v>120653</c:v>
                </c:pt>
                <c:pt idx="174391">
                  <c:v>120653</c:v>
                </c:pt>
                <c:pt idx="174392">
                  <c:v>120653</c:v>
                </c:pt>
                <c:pt idx="174393">
                  <c:v>120653</c:v>
                </c:pt>
                <c:pt idx="174394">
                  <c:v>120653</c:v>
                </c:pt>
                <c:pt idx="174395">
                  <c:v>120653</c:v>
                </c:pt>
                <c:pt idx="174396">
                  <c:v>120653</c:v>
                </c:pt>
                <c:pt idx="174397">
                  <c:v>120653</c:v>
                </c:pt>
                <c:pt idx="174398">
                  <c:v>120653</c:v>
                </c:pt>
                <c:pt idx="174399">
                  <c:v>120653</c:v>
                </c:pt>
                <c:pt idx="174400">
                  <c:v>120653</c:v>
                </c:pt>
                <c:pt idx="174401">
                  <c:v>120653</c:v>
                </c:pt>
                <c:pt idx="174402">
                  <c:v>120653</c:v>
                </c:pt>
                <c:pt idx="174403">
                  <c:v>120653</c:v>
                </c:pt>
                <c:pt idx="174404">
                  <c:v>120653</c:v>
                </c:pt>
                <c:pt idx="174405">
                  <c:v>120653</c:v>
                </c:pt>
                <c:pt idx="174406">
                  <c:v>120653</c:v>
                </c:pt>
                <c:pt idx="174407">
                  <c:v>120653</c:v>
                </c:pt>
                <c:pt idx="174408">
                  <c:v>120653</c:v>
                </c:pt>
                <c:pt idx="174409">
                  <c:v>120653</c:v>
                </c:pt>
                <c:pt idx="174410">
                  <c:v>120653</c:v>
                </c:pt>
                <c:pt idx="174411">
                  <c:v>120653</c:v>
                </c:pt>
                <c:pt idx="174412">
                  <c:v>120653</c:v>
                </c:pt>
                <c:pt idx="174413">
                  <c:v>120653</c:v>
                </c:pt>
                <c:pt idx="174414">
                  <c:v>120653</c:v>
                </c:pt>
                <c:pt idx="174415">
                  <c:v>120653</c:v>
                </c:pt>
                <c:pt idx="174416">
                  <c:v>120653</c:v>
                </c:pt>
                <c:pt idx="174417">
                  <c:v>120653</c:v>
                </c:pt>
                <c:pt idx="174418">
                  <c:v>120653</c:v>
                </c:pt>
                <c:pt idx="174419">
                  <c:v>120653</c:v>
                </c:pt>
                <c:pt idx="174420">
                  <c:v>120653</c:v>
                </c:pt>
                <c:pt idx="174421">
                  <c:v>120653</c:v>
                </c:pt>
                <c:pt idx="174422">
                  <c:v>120653</c:v>
                </c:pt>
                <c:pt idx="174423">
                  <c:v>120653</c:v>
                </c:pt>
                <c:pt idx="174424">
                  <c:v>120653</c:v>
                </c:pt>
                <c:pt idx="174425">
                  <c:v>120653</c:v>
                </c:pt>
                <c:pt idx="174426">
                  <c:v>120653</c:v>
                </c:pt>
                <c:pt idx="174427">
                  <c:v>120653</c:v>
                </c:pt>
                <c:pt idx="174428">
                  <c:v>120653</c:v>
                </c:pt>
                <c:pt idx="174429">
                  <c:v>120653</c:v>
                </c:pt>
                <c:pt idx="174430">
                  <c:v>120653</c:v>
                </c:pt>
                <c:pt idx="174431">
                  <c:v>120653</c:v>
                </c:pt>
                <c:pt idx="174432">
                  <c:v>120653</c:v>
                </c:pt>
                <c:pt idx="174433">
                  <c:v>120653</c:v>
                </c:pt>
                <c:pt idx="174434">
                  <c:v>120653</c:v>
                </c:pt>
                <c:pt idx="174435">
                  <c:v>120653</c:v>
                </c:pt>
                <c:pt idx="174436">
                  <c:v>120653</c:v>
                </c:pt>
                <c:pt idx="174437">
                  <c:v>120653</c:v>
                </c:pt>
                <c:pt idx="174438">
                  <c:v>120653</c:v>
                </c:pt>
                <c:pt idx="174439">
                  <c:v>120653</c:v>
                </c:pt>
                <c:pt idx="174440">
                  <c:v>120653</c:v>
                </c:pt>
                <c:pt idx="174441">
                  <c:v>120653</c:v>
                </c:pt>
                <c:pt idx="174442">
                  <c:v>120653</c:v>
                </c:pt>
                <c:pt idx="174443">
                  <c:v>120653</c:v>
                </c:pt>
                <c:pt idx="174444">
                  <c:v>120653</c:v>
                </c:pt>
                <c:pt idx="174445">
                  <c:v>120653</c:v>
                </c:pt>
                <c:pt idx="174446">
                  <c:v>120653</c:v>
                </c:pt>
                <c:pt idx="174447">
                  <c:v>120653</c:v>
                </c:pt>
                <c:pt idx="174448">
                  <c:v>120653</c:v>
                </c:pt>
                <c:pt idx="174449">
                  <c:v>120653</c:v>
                </c:pt>
                <c:pt idx="174450">
                  <c:v>120653</c:v>
                </c:pt>
                <c:pt idx="174451">
                  <c:v>120653</c:v>
                </c:pt>
                <c:pt idx="174452">
                  <c:v>120653</c:v>
                </c:pt>
                <c:pt idx="174453">
                  <c:v>120653</c:v>
                </c:pt>
                <c:pt idx="174454">
                  <c:v>120653</c:v>
                </c:pt>
                <c:pt idx="174455">
                  <c:v>120653</c:v>
                </c:pt>
                <c:pt idx="174456">
                  <c:v>120653</c:v>
                </c:pt>
                <c:pt idx="174457">
                  <c:v>120653</c:v>
                </c:pt>
                <c:pt idx="174458">
                  <c:v>120653</c:v>
                </c:pt>
                <c:pt idx="174459">
                  <c:v>120653</c:v>
                </c:pt>
                <c:pt idx="174460">
                  <c:v>120653</c:v>
                </c:pt>
                <c:pt idx="174461">
                  <c:v>120653</c:v>
                </c:pt>
                <c:pt idx="174462">
                  <c:v>120653</c:v>
                </c:pt>
                <c:pt idx="174463">
                  <c:v>120653</c:v>
                </c:pt>
                <c:pt idx="174464">
                  <c:v>120653</c:v>
                </c:pt>
                <c:pt idx="174465">
                  <c:v>120653</c:v>
                </c:pt>
                <c:pt idx="174466">
                  <c:v>120653</c:v>
                </c:pt>
                <c:pt idx="174467">
                  <c:v>120653</c:v>
                </c:pt>
                <c:pt idx="174468">
                  <c:v>120653</c:v>
                </c:pt>
                <c:pt idx="174469">
                  <c:v>120653</c:v>
                </c:pt>
                <c:pt idx="174470">
                  <c:v>120653</c:v>
                </c:pt>
                <c:pt idx="174471">
                  <c:v>120653</c:v>
                </c:pt>
                <c:pt idx="174472">
                  <c:v>120653</c:v>
                </c:pt>
                <c:pt idx="174473">
                  <c:v>120653</c:v>
                </c:pt>
                <c:pt idx="174474">
                  <c:v>120653</c:v>
                </c:pt>
                <c:pt idx="174475">
                  <c:v>120653</c:v>
                </c:pt>
                <c:pt idx="174476">
                  <c:v>120653</c:v>
                </c:pt>
                <c:pt idx="174477">
                  <c:v>120653</c:v>
                </c:pt>
                <c:pt idx="174478">
                  <c:v>120653</c:v>
                </c:pt>
                <c:pt idx="174479">
                  <c:v>120653</c:v>
                </c:pt>
                <c:pt idx="174480">
                  <c:v>120653</c:v>
                </c:pt>
                <c:pt idx="174481">
                  <c:v>120653</c:v>
                </c:pt>
                <c:pt idx="174482">
                  <c:v>120653</c:v>
                </c:pt>
                <c:pt idx="174483">
                  <c:v>120653</c:v>
                </c:pt>
                <c:pt idx="174484">
                  <c:v>120653</c:v>
                </c:pt>
                <c:pt idx="174485">
                  <c:v>120653</c:v>
                </c:pt>
                <c:pt idx="174486">
                  <c:v>120653</c:v>
                </c:pt>
                <c:pt idx="174487">
                  <c:v>120653</c:v>
                </c:pt>
                <c:pt idx="174488">
                  <c:v>120653</c:v>
                </c:pt>
                <c:pt idx="174489">
                  <c:v>120653</c:v>
                </c:pt>
                <c:pt idx="174490">
                  <c:v>120653</c:v>
                </c:pt>
                <c:pt idx="174491">
                  <c:v>120653</c:v>
                </c:pt>
                <c:pt idx="174492">
                  <c:v>120653</c:v>
                </c:pt>
                <c:pt idx="174493">
                  <c:v>120653</c:v>
                </c:pt>
                <c:pt idx="174494">
                  <c:v>120653</c:v>
                </c:pt>
                <c:pt idx="174495">
                  <c:v>120653</c:v>
                </c:pt>
                <c:pt idx="174496">
                  <c:v>120653</c:v>
                </c:pt>
                <c:pt idx="174497">
                  <c:v>120653</c:v>
                </c:pt>
                <c:pt idx="174498">
                  <c:v>120653</c:v>
                </c:pt>
                <c:pt idx="174499">
                  <c:v>120653</c:v>
                </c:pt>
                <c:pt idx="174500">
                  <c:v>120653</c:v>
                </c:pt>
                <c:pt idx="174501">
                  <c:v>120653</c:v>
                </c:pt>
                <c:pt idx="174502">
                  <c:v>120653</c:v>
                </c:pt>
                <c:pt idx="174503">
                  <c:v>120653</c:v>
                </c:pt>
                <c:pt idx="174504">
                  <c:v>120653</c:v>
                </c:pt>
                <c:pt idx="174505">
                  <c:v>120653</c:v>
                </c:pt>
                <c:pt idx="174506">
                  <c:v>120653</c:v>
                </c:pt>
                <c:pt idx="174507">
                  <c:v>120653</c:v>
                </c:pt>
                <c:pt idx="174508">
                  <c:v>120653</c:v>
                </c:pt>
                <c:pt idx="174509">
                  <c:v>120653</c:v>
                </c:pt>
                <c:pt idx="174510">
                  <c:v>120653</c:v>
                </c:pt>
                <c:pt idx="174511">
                  <c:v>120653</c:v>
                </c:pt>
                <c:pt idx="174512">
                  <c:v>120653</c:v>
                </c:pt>
                <c:pt idx="174513">
                  <c:v>120653</c:v>
                </c:pt>
                <c:pt idx="174514">
                  <c:v>120653</c:v>
                </c:pt>
                <c:pt idx="174515">
                  <c:v>120653</c:v>
                </c:pt>
                <c:pt idx="174516">
                  <c:v>120653</c:v>
                </c:pt>
                <c:pt idx="174517">
                  <c:v>120653</c:v>
                </c:pt>
                <c:pt idx="174518">
                  <c:v>120653</c:v>
                </c:pt>
                <c:pt idx="174519">
                  <c:v>120653</c:v>
                </c:pt>
                <c:pt idx="174520">
                  <c:v>120653</c:v>
                </c:pt>
                <c:pt idx="174521">
                  <c:v>120653</c:v>
                </c:pt>
                <c:pt idx="174522">
                  <c:v>120653</c:v>
                </c:pt>
                <c:pt idx="174523">
                  <c:v>120653</c:v>
                </c:pt>
                <c:pt idx="174524">
                  <c:v>120653</c:v>
                </c:pt>
                <c:pt idx="174525">
                  <c:v>120653</c:v>
                </c:pt>
                <c:pt idx="174526">
                  <c:v>120653</c:v>
                </c:pt>
                <c:pt idx="174527">
                  <c:v>120653</c:v>
                </c:pt>
                <c:pt idx="174528">
                  <c:v>120653</c:v>
                </c:pt>
                <c:pt idx="174529">
                  <c:v>120653</c:v>
                </c:pt>
                <c:pt idx="174530">
                  <c:v>120653</c:v>
                </c:pt>
                <c:pt idx="174531">
                  <c:v>120653</c:v>
                </c:pt>
                <c:pt idx="174532">
                  <c:v>120653</c:v>
                </c:pt>
                <c:pt idx="174533">
                  <c:v>120653</c:v>
                </c:pt>
                <c:pt idx="174534">
                  <c:v>120653</c:v>
                </c:pt>
                <c:pt idx="174535">
                  <c:v>120653</c:v>
                </c:pt>
                <c:pt idx="174536">
                  <c:v>120653</c:v>
                </c:pt>
                <c:pt idx="174537">
                  <c:v>120653</c:v>
                </c:pt>
                <c:pt idx="174538">
                  <c:v>120653</c:v>
                </c:pt>
                <c:pt idx="174539">
                  <c:v>120653</c:v>
                </c:pt>
                <c:pt idx="174540">
                  <c:v>120653</c:v>
                </c:pt>
                <c:pt idx="174541">
                  <c:v>120653</c:v>
                </c:pt>
                <c:pt idx="174542">
                  <c:v>120653</c:v>
                </c:pt>
                <c:pt idx="174543">
                  <c:v>120653</c:v>
                </c:pt>
                <c:pt idx="174544">
                  <c:v>120653</c:v>
                </c:pt>
                <c:pt idx="174545">
                  <c:v>120653</c:v>
                </c:pt>
                <c:pt idx="174546">
                  <c:v>120653</c:v>
                </c:pt>
                <c:pt idx="174547">
                  <c:v>120653</c:v>
                </c:pt>
                <c:pt idx="174548">
                  <c:v>120653</c:v>
                </c:pt>
                <c:pt idx="174549">
                  <c:v>120653</c:v>
                </c:pt>
                <c:pt idx="174550">
                  <c:v>120653</c:v>
                </c:pt>
                <c:pt idx="174551">
                  <c:v>120653</c:v>
                </c:pt>
                <c:pt idx="174552">
                  <c:v>120653</c:v>
                </c:pt>
                <c:pt idx="174553">
                  <c:v>120653</c:v>
                </c:pt>
                <c:pt idx="174554">
                  <c:v>120653</c:v>
                </c:pt>
                <c:pt idx="174555">
                  <c:v>120653</c:v>
                </c:pt>
                <c:pt idx="174556">
                  <c:v>120653</c:v>
                </c:pt>
                <c:pt idx="174557">
                  <c:v>120653</c:v>
                </c:pt>
                <c:pt idx="174558">
                  <c:v>120653</c:v>
                </c:pt>
                <c:pt idx="174559">
                  <c:v>120653</c:v>
                </c:pt>
                <c:pt idx="174560">
                  <c:v>120653</c:v>
                </c:pt>
                <c:pt idx="174561">
                  <c:v>120653</c:v>
                </c:pt>
                <c:pt idx="174562">
                  <c:v>120653</c:v>
                </c:pt>
                <c:pt idx="174563">
                  <c:v>120653</c:v>
                </c:pt>
                <c:pt idx="174564">
                  <c:v>120653</c:v>
                </c:pt>
                <c:pt idx="174565">
                  <c:v>120653</c:v>
                </c:pt>
                <c:pt idx="174566">
                  <c:v>120653</c:v>
                </c:pt>
                <c:pt idx="174567">
                  <c:v>120653</c:v>
                </c:pt>
                <c:pt idx="174568">
                  <c:v>120653</c:v>
                </c:pt>
                <c:pt idx="174569">
                  <c:v>120653</c:v>
                </c:pt>
                <c:pt idx="174570">
                  <c:v>120653</c:v>
                </c:pt>
                <c:pt idx="174571">
                  <c:v>120653</c:v>
                </c:pt>
                <c:pt idx="174572">
                  <c:v>120653</c:v>
                </c:pt>
                <c:pt idx="174573">
                  <c:v>120653</c:v>
                </c:pt>
                <c:pt idx="174574">
                  <c:v>120653</c:v>
                </c:pt>
                <c:pt idx="174575">
                  <c:v>120653</c:v>
                </c:pt>
                <c:pt idx="174576">
                  <c:v>120653</c:v>
                </c:pt>
                <c:pt idx="174577">
                  <c:v>120653</c:v>
                </c:pt>
                <c:pt idx="174578">
                  <c:v>120653</c:v>
                </c:pt>
                <c:pt idx="174579">
                  <c:v>120653</c:v>
                </c:pt>
                <c:pt idx="174580">
                  <c:v>120653</c:v>
                </c:pt>
                <c:pt idx="174581">
                  <c:v>120653</c:v>
                </c:pt>
                <c:pt idx="174582">
                  <c:v>120653</c:v>
                </c:pt>
                <c:pt idx="174583">
                  <c:v>120653</c:v>
                </c:pt>
                <c:pt idx="174584">
                  <c:v>120653</c:v>
                </c:pt>
                <c:pt idx="174585">
                  <c:v>120653</c:v>
                </c:pt>
                <c:pt idx="174586">
                  <c:v>120653</c:v>
                </c:pt>
                <c:pt idx="174587">
                  <c:v>120653</c:v>
                </c:pt>
                <c:pt idx="174588">
                  <c:v>120653</c:v>
                </c:pt>
                <c:pt idx="174589">
                  <c:v>120653</c:v>
                </c:pt>
                <c:pt idx="174590">
                  <c:v>120653</c:v>
                </c:pt>
                <c:pt idx="174591">
                  <c:v>120653</c:v>
                </c:pt>
                <c:pt idx="174592">
                  <c:v>120653</c:v>
                </c:pt>
                <c:pt idx="174593">
                  <c:v>120653</c:v>
                </c:pt>
                <c:pt idx="174594">
                  <c:v>120653</c:v>
                </c:pt>
                <c:pt idx="174595">
                  <c:v>120653</c:v>
                </c:pt>
                <c:pt idx="174596">
                  <c:v>120653</c:v>
                </c:pt>
                <c:pt idx="174597">
                  <c:v>120653</c:v>
                </c:pt>
                <c:pt idx="174598">
                  <c:v>120653</c:v>
                </c:pt>
                <c:pt idx="174599">
                  <c:v>120653</c:v>
                </c:pt>
                <c:pt idx="174600">
                  <c:v>120653</c:v>
                </c:pt>
                <c:pt idx="174601">
                  <c:v>120653</c:v>
                </c:pt>
                <c:pt idx="174602">
                  <c:v>120653</c:v>
                </c:pt>
                <c:pt idx="174603">
                  <c:v>120653</c:v>
                </c:pt>
                <c:pt idx="174604">
                  <c:v>120653</c:v>
                </c:pt>
                <c:pt idx="174605">
                  <c:v>120653</c:v>
                </c:pt>
                <c:pt idx="174606">
                  <c:v>120653</c:v>
                </c:pt>
                <c:pt idx="174607">
                  <c:v>120653</c:v>
                </c:pt>
                <c:pt idx="174608">
                  <c:v>120653</c:v>
                </c:pt>
                <c:pt idx="174609">
                  <c:v>120653</c:v>
                </c:pt>
                <c:pt idx="174610">
                  <c:v>120653</c:v>
                </c:pt>
                <c:pt idx="174611">
                  <c:v>120653</c:v>
                </c:pt>
                <c:pt idx="174612">
                  <c:v>120653</c:v>
                </c:pt>
                <c:pt idx="174613">
                  <c:v>120653</c:v>
                </c:pt>
                <c:pt idx="174614">
                  <c:v>120653</c:v>
                </c:pt>
                <c:pt idx="174615">
                  <c:v>120653</c:v>
                </c:pt>
                <c:pt idx="174616">
                  <c:v>120653</c:v>
                </c:pt>
                <c:pt idx="174617">
                  <c:v>120653</c:v>
                </c:pt>
                <c:pt idx="174618">
                  <c:v>120653</c:v>
                </c:pt>
                <c:pt idx="174619">
                  <c:v>120653</c:v>
                </c:pt>
                <c:pt idx="174620">
                  <c:v>120653</c:v>
                </c:pt>
                <c:pt idx="174621">
                  <c:v>120653</c:v>
                </c:pt>
                <c:pt idx="174622">
                  <c:v>120653</c:v>
                </c:pt>
                <c:pt idx="174623">
                  <c:v>120653</c:v>
                </c:pt>
                <c:pt idx="174624">
                  <c:v>120653</c:v>
                </c:pt>
                <c:pt idx="174625">
                  <c:v>120653</c:v>
                </c:pt>
                <c:pt idx="174626">
                  <c:v>120653</c:v>
                </c:pt>
                <c:pt idx="174627">
                  <c:v>120653</c:v>
                </c:pt>
                <c:pt idx="174628">
                  <c:v>120653</c:v>
                </c:pt>
                <c:pt idx="174629">
                  <c:v>120653</c:v>
                </c:pt>
                <c:pt idx="174630">
                  <c:v>120653</c:v>
                </c:pt>
                <c:pt idx="174631">
                  <c:v>120653</c:v>
                </c:pt>
                <c:pt idx="174632">
                  <c:v>120653</c:v>
                </c:pt>
                <c:pt idx="174633">
                  <c:v>120653</c:v>
                </c:pt>
                <c:pt idx="174634">
                  <c:v>120653</c:v>
                </c:pt>
                <c:pt idx="174635">
                  <c:v>120653</c:v>
                </c:pt>
                <c:pt idx="174636">
                  <c:v>120653</c:v>
                </c:pt>
                <c:pt idx="174637">
                  <c:v>120653</c:v>
                </c:pt>
                <c:pt idx="174638">
                  <c:v>120653</c:v>
                </c:pt>
                <c:pt idx="174639">
                  <c:v>120653</c:v>
                </c:pt>
                <c:pt idx="174640">
                  <c:v>120653</c:v>
                </c:pt>
                <c:pt idx="174641">
                  <c:v>120653</c:v>
                </c:pt>
                <c:pt idx="174642">
                  <c:v>120653</c:v>
                </c:pt>
                <c:pt idx="174643">
                  <c:v>120653</c:v>
                </c:pt>
                <c:pt idx="174644">
                  <c:v>120653</c:v>
                </c:pt>
                <c:pt idx="174645">
                  <c:v>120653</c:v>
                </c:pt>
                <c:pt idx="174646">
                  <c:v>120653</c:v>
                </c:pt>
                <c:pt idx="174647">
                  <c:v>120653</c:v>
                </c:pt>
                <c:pt idx="174648">
                  <c:v>120653</c:v>
                </c:pt>
                <c:pt idx="174649">
                  <c:v>120653</c:v>
                </c:pt>
                <c:pt idx="174650">
                  <c:v>120653</c:v>
                </c:pt>
                <c:pt idx="174651">
                  <c:v>120653</c:v>
                </c:pt>
                <c:pt idx="174652">
                  <c:v>120653</c:v>
                </c:pt>
                <c:pt idx="174653">
                  <c:v>120653</c:v>
                </c:pt>
                <c:pt idx="174654">
                  <c:v>120653</c:v>
                </c:pt>
                <c:pt idx="174655">
                  <c:v>120653</c:v>
                </c:pt>
                <c:pt idx="174656">
                  <c:v>120653</c:v>
                </c:pt>
                <c:pt idx="174657">
                  <c:v>120653</c:v>
                </c:pt>
                <c:pt idx="174658">
                  <c:v>120653</c:v>
                </c:pt>
                <c:pt idx="174659">
                  <c:v>120653</c:v>
                </c:pt>
                <c:pt idx="174660">
                  <c:v>120653</c:v>
                </c:pt>
                <c:pt idx="174661">
                  <c:v>120653</c:v>
                </c:pt>
                <c:pt idx="174662">
                  <c:v>120653</c:v>
                </c:pt>
                <c:pt idx="174663">
                  <c:v>120653</c:v>
                </c:pt>
                <c:pt idx="174664">
                  <c:v>120653</c:v>
                </c:pt>
                <c:pt idx="174665">
                  <c:v>120653</c:v>
                </c:pt>
                <c:pt idx="174666">
                  <c:v>120653</c:v>
                </c:pt>
                <c:pt idx="174667">
                  <c:v>120653</c:v>
                </c:pt>
                <c:pt idx="174668">
                  <c:v>120653</c:v>
                </c:pt>
                <c:pt idx="174669">
                  <c:v>120653</c:v>
                </c:pt>
                <c:pt idx="174670">
                  <c:v>120653</c:v>
                </c:pt>
                <c:pt idx="174671">
                  <c:v>120653</c:v>
                </c:pt>
                <c:pt idx="174672">
                  <c:v>120653</c:v>
                </c:pt>
                <c:pt idx="174673">
                  <c:v>120653</c:v>
                </c:pt>
                <c:pt idx="174674">
                  <c:v>120653</c:v>
                </c:pt>
                <c:pt idx="174675">
                  <c:v>120653</c:v>
                </c:pt>
                <c:pt idx="174676">
                  <c:v>120653</c:v>
                </c:pt>
                <c:pt idx="174677">
                  <c:v>120653</c:v>
                </c:pt>
                <c:pt idx="174678">
                  <c:v>120653</c:v>
                </c:pt>
                <c:pt idx="174679">
                  <c:v>120653</c:v>
                </c:pt>
                <c:pt idx="174680">
                  <c:v>120653</c:v>
                </c:pt>
                <c:pt idx="174681">
                  <c:v>120653</c:v>
                </c:pt>
                <c:pt idx="174682">
                  <c:v>120653</c:v>
                </c:pt>
                <c:pt idx="174683">
                  <c:v>120653</c:v>
                </c:pt>
                <c:pt idx="174684">
                  <c:v>120653</c:v>
                </c:pt>
                <c:pt idx="174685">
                  <c:v>120653</c:v>
                </c:pt>
                <c:pt idx="174686">
                  <c:v>120653</c:v>
                </c:pt>
                <c:pt idx="174687">
                  <c:v>120653</c:v>
                </c:pt>
                <c:pt idx="174688">
                  <c:v>120653</c:v>
                </c:pt>
                <c:pt idx="174689">
                  <c:v>120653</c:v>
                </c:pt>
                <c:pt idx="174690">
                  <c:v>120653</c:v>
                </c:pt>
                <c:pt idx="174691">
                  <c:v>120653</c:v>
                </c:pt>
                <c:pt idx="174692">
                  <c:v>120653</c:v>
                </c:pt>
                <c:pt idx="174693">
                  <c:v>120653</c:v>
                </c:pt>
                <c:pt idx="174694">
                  <c:v>120653</c:v>
                </c:pt>
                <c:pt idx="174695">
                  <c:v>120653</c:v>
                </c:pt>
                <c:pt idx="174696">
                  <c:v>120653</c:v>
                </c:pt>
                <c:pt idx="174697">
                  <c:v>120653</c:v>
                </c:pt>
                <c:pt idx="174698">
                  <c:v>120653</c:v>
                </c:pt>
                <c:pt idx="174699">
                  <c:v>120653</c:v>
                </c:pt>
                <c:pt idx="174700">
                  <c:v>120653</c:v>
                </c:pt>
                <c:pt idx="174701">
                  <c:v>120653</c:v>
                </c:pt>
                <c:pt idx="174702">
                  <c:v>120653</c:v>
                </c:pt>
                <c:pt idx="174703">
                  <c:v>120653</c:v>
                </c:pt>
                <c:pt idx="174704">
                  <c:v>120653</c:v>
                </c:pt>
                <c:pt idx="174705">
                  <c:v>120653</c:v>
                </c:pt>
                <c:pt idx="174706">
                  <c:v>120653</c:v>
                </c:pt>
                <c:pt idx="174707">
                  <c:v>120653</c:v>
                </c:pt>
                <c:pt idx="174708">
                  <c:v>120653</c:v>
                </c:pt>
                <c:pt idx="174709">
                  <c:v>120653</c:v>
                </c:pt>
                <c:pt idx="174710">
                  <c:v>120653</c:v>
                </c:pt>
                <c:pt idx="174711">
                  <c:v>120653</c:v>
                </c:pt>
                <c:pt idx="174712">
                  <c:v>120653</c:v>
                </c:pt>
                <c:pt idx="174713">
                  <c:v>120653</c:v>
                </c:pt>
                <c:pt idx="174714">
                  <c:v>120653</c:v>
                </c:pt>
                <c:pt idx="174715">
                  <c:v>120653</c:v>
                </c:pt>
                <c:pt idx="174716">
                  <c:v>120653</c:v>
                </c:pt>
                <c:pt idx="174717">
                  <c:v>120653</c:v>
                </c:pt>
                <c:pt idx="174718">
                  <c:v>120653</c:v>
                </c:pt>
                <c:pt idx="174719">
                  <c:v>120653</c:v>
                </c:pt>
                <c:pt idx="174720">
                  <c:v>120653</c:v>
                </c:pt>
                <c:pt idx="174721">
                  <c:v>120653</c:v>
                </c:pt>
                <c:pt idx="174722">
                  <c:v>120653</c:v>
                </c:pt>
                <c:pt idx="174723">
                  <c:v>120653</c:v>
                </c:pt>
                <c:pt idx="174724">
                  <c:v>120653</c:v>
                </c:pt>
                <c:pt idx="174725">
                  <c:v>120653</c:v>
                </c:pt>
                <c:pt idx="174726">
                  <c:v>120653</c:v>
                </c:pt>
                <c:pt idx="174727">
                  <c:v>120653</c:v>
                </c:pt>
                <c:pt idx="174728">
                  <c:v>120653</c:v>
                </c:pt>
                <c:pt idx="174729">
                  <c:v>120653</c:v>
                </c:pt>
                <c:pt idx="174730">
                  <c:v>120653</c:v>
                </c:pt>
                <c:pt idx="174731">
                  <c:v>120653</c:v>
                </c:pt>
                <c:pt idx="174732">
                  <c:v>120653</c:v>
                </c:pt>
                <c:pt idx="174733">
                  <c:v>120653</c:v>
                </c:pt>
                <c:pt idx="174734">
                  <c:v>120653</c:v>
                </c:pt>
                <c:pt idx="174735">
                  <c:v>120653</c:v>
                </c:pt>
                <c:pt idx="174736">
                  <c:v>120653</c:v>
                </c:pt>
                <c:pt idx="174737">
                  <c:v>120653</c:v>
                </c:pt>
                <c:pt idx="174738">
                  <c:v>120653</c:v>
                </c:pt>
                <c:pt idx="174739">
                  <c:v>120653</c:v>
                </c:pt>
                <c:pt idx="174740">
                  <c:v>120653</c:v>
                </c:pt>
                <c:pt idx="174741">
                  <c:v>120653</c:v>
                </c:pt>
                <c:pt idx="174742">
                  <c:v>120653</c:v>
                </c:pt>
                <c:pt idx="174743">
                  <c:v>120653</c:v>
                </c:pt>
                <c:pt idx="174744">
                  <c:v>120653</c:v>
                </c:pt>
                <c:pt idx="174745">
                  <c:v>120653</c:v>
                </c:pt>
                <c:pt idx="174746">
                  <c:v>120653</c:v>
                </c:pt>
                <c:pt idx="174747">
                  <c:v>120653</c:v>
                </c:pt>
                <c:pt idx="174748">
                  <c:v>120653</c:v>
                </c:pt>
                <c:pt idx="174749">
                  <c:v>120653</c:v>
                </c:pt>
                <c:pt idx="174750">
                  <c:v>120653</c:v>
                </c:pt>
                <c:pt idx="174751">
                  <c:v>120653</c:v>
                </c:pt>
                <c:pt idx="174752">
                  <c:v>120653</c:v>
                </c:pt>
                <c:pt idx="174753">
                  <c:v>120653</c:v>
                </c:pt>
                <c:pt idx="174754">
                  <c:v>120653</c:v>
                </c:pt>
                <c:pt idx="174755">
                  <c:v>120653</c:v>
                </c:pt>
                <c:pt idx="174756">
                  <c:v>120653</c:v>
                </c:pt>
                <c:pt idx="174757">
                  <c:v>120653</c:v>
                </c:pt>
                <c:pt idx="174758">
                  <c:v>120653</c:v>
                </c:pt>
                <c:pt idx="174759">
                  <c:v>120653</c:v>
                </c:pt>
                <c:pt idx="174760">
                  <c:v>120653</c:v>
                </c:pt>
                <c:pt idx="174761">
                  <c:v>120653</c:v>
                </c:pt>
                <c:pt idx="174762">
                  <c:v>120653</c:v>
                </c:pt>
                <c:pt idx="174763">
                  <c:v>120653</c:v>
                </c:pt>
                <c:pt idx="174764">
                  <c:v>120653</c:v>
                </c:pt>
                <c:pt idx="174765">
                  <c:v>120653</c:v>
                </c:pt>
                <c:pt idx="174766">
                  <c:v>120653</c:v>
                </c:pt>
                <c:pt idx="174767">
                  <c:v>120653</c:v>
                </c:pt>
                <c:pt idx="174768">
                  <c:v>120653</c:v>
                </c:pt>
                <c:pt idx="174769">
                  <c:v>120653</c:v>
                </c:pt>
                <c:pt idx="174770">
                  <c:v>120653</c:v>
                </c:pt>
                <c:pt idx="174771">
                  <c:v>120653</c:v>
                </c:pt>
                <c:pt idx="174772">
                  <c:v>120653</c:v>
                </c:pt>
                <c:pt idx="174773">
                  <c:v>120653</c:v>
                </c:pt>
                <c:pt idx="174774">
                  <c:v>120653</c:v>
                </c:pt>
                <c:pt idx="174775">
                  <c:v>120653</c:v>
                </c:pt>
                <c:pt idx="174776">
                  <c:v>120653</c:v>
                </c:pt>
                <c:pt idx="174777">
                  <c:v>120653</c:v>
                </c:pt>
                <c:pt idx="174778">
                  <c:v>120653</c:v>
                </c:pt>
                <c:pt idx="174779">
                  <c:v>120653</c:v>
                </c:pt>
                <c:pt idx="174780">
                  <c:v>120653</c:v>
                </c:pt>
                <c:pt idx="174781">
                  <c:v>120653</c:v>
                </c:pt>
                <c:pt idx="174782">
                  <c:v>120653</c:v>
                </c:pt>
                <c:pt idx="174783">
                  <c:v>120653</c:v>
                </c:pt>
                <c:pt idx="174784">
                  <c:v>120653</c:v>
                </c:pt>
                <c:pt idx="174785">
                  <c:v>120653</c:v>
                </c:pt>
                <c:pt idx="174786">
                  <c:v>120653</c:v>
                </c:pt>
                <c:pt idx="174787">
                  <c:v>120653</c:v>
                </c:pt>
                <c:pt idx="174788">
                  <c:v>120653</c:v>
                </c:pt>
                <c:pt idx="174789">
                  <c:v>120653</c:v>
                </c:pt>
                <c:pt idx="174790">
                  <c:v>120653</c:v>
                </c:pt>
                <c:pt idx="174791">
                  <c:v>120653</c:v>
                </c:pt>
                <c:pt idx="174792">
                  <c:v>120653</c:v>
                </c:pt>
                <c:pt idx="174793">
                  <c:v>120653</c:v>
                </c:pt>
                <c:pt idx="174794">
                  <c:v>120653</c:v>
                </c:pt>
                <c:pt idx="174795">
                  <c:v>120653</c:v>
                </c:pt>
                <c:pt idx="174796">
                  <c:v>120653</c:v>
                </c:pt>
                <c:pt idx="174797">
                  <c:v>120653</c:v>
                </c:pt>
                <c:pt idx="174798">
                  <c:v>120653</c:v>
                </c:pt>
                <c:pt idx="174799">
                  <c:v>120653</c:v>
                </c:pt>
                <c:pt idx="174800">
                  <c:v>120653</c:v>
                </c:pt>
                <c:pt idx="174801">
                  <c:v>120653</c:v>
                </c:pt>
                <c:pt idx="174802">
                  <c:v>120653</c:v>
                </c:pt>
                <c:pt idx="174803">
                  <c:v>120653</c:v>
                </c:pt>
                <c:pt idx="174804">
                  <c:v>120653</c:v>
                </c:pt>
                <c:pt idx="174805">
                  <c:v>120653</c:v>
                </c:pt>
                <c:pt idx="174806">
                  <c:v>120653</c:v>
                </c:pt>
                <c:pt idx="174807">
                  <c:v>120653</c:v>
                </c:pt>
                <c:pt idx="174808">
                  <c:v>120653</c:v>
                </c:pt>
                <c:pt idx="174809">
                  <c:v>120653</c:v>
                </c:pt>
                <c:pt idx="174810">
                  <c:v>120653</c:v>
                </c:pt>
                <c:pt idx="174811">
                  <c:v>120653</c:v>
                </c:pt>
                <c:pt idx="174812">
                  <c:v>120653</c:v>
                </c:pt>
                <c:pt idx="174813">
                  <c:v>120653</c:v>
                </c:pt>
                <c:pt idx="174814">
                  <c:v>120653</c:v>
                </c:pt>
                <c:pt idx="174815">
                  <c:v>120653</c:v>
                </c:pt>
                <c:pt idx="174816">
                  <c:v>120653</c:v>
                </c:pt>
                <c:pt idx="174817">
                  <c:v>120653</c:v>
                </c:pt>
                <c:pt idx="174818">
                  <c:v>120653</c:v>
                </c:pt>
                <c:pt idx="174819">
                  <c:v>120653</c:v>
                </c:pt>
                <c:pt idx="174820">
                  <c:v>120653</c:v>
                </c:pt>
                <c:pt idx="174821">
                  <c:v>120653</c:v>
                </c:pt>
                <c:pt idx="174822">
                  <c:v>120653</c:v>
                </c:pt>
                <c:pt idx="174823">
                  <c:v>120653</c:v>
                </c:pt>
                <c:pt idx="174824">
                  <c:v>120653</c:v>
                </c:pt>
                <c:pt idx="174825">
                  <c:v>120653</c:v>
                </c:pt>
                <c:pt idx="174826">
                  <c:v>120653</c:v>
                </c:pt>
                <c:pt idx="174827">
                  <c:v>120653</c:v>
                </c:pt>
                <c:pt idx="174828">
                  <c:v>120653</c:v>
                </c:pt>
                <c:pt idx="174829">
                  <c:v>120653</c:v>
                </c:pt>
                <c:pt idx="174830">
                  <c:v>120653</c:v>
                </c:pt>
                <c:pt idx="174831">
                  <c:v>120653</c:v>
                </c:pt>
                <c:pt idx="174832">
                  <c:v>120653</c:v>
                </c:pt>
                <c:pt idx="174833">
                  <c:v>120653</c:v>
                </c:pt>
                <c:pt idx="174834">
                  <c:v>120653</c:v>
                </c:pt>
                <c:pt idx="174835">
                  <c:v>120653</c:v>
                </c:pt>
                <c:pt idx="174836">
                  <c:v>120653</c:v>
                </c:pt>
                <c:pt idx="174837">
                  <c:v>120653</c:v>
                </c:pt>
                <c:pt idx="174838">
                  <c:v>120653</c:v>
                </c:pt>
                <c:pt idx="174839">
                  <c:v>120653</c:v>
                </c:pt>
                <c:pt idx="174840">
                  <c:v>120653</c:v>
                </c:pt>
                <c:pt idx="174841">
                  <c:v>120653</c:v>
                </c:pt>
                <c:pt idx="174842">
                  <c:v>120653</c:v>
                </c:pt>
                <c:pt idx="174843">
                  <c:v>120653</c:v>
                </c:pt>
                <c:pt idx="174844">
                  <c:v>120653</c:v>
                </c:pt>
                <c:pt idx="174845">
                  <c:v>120653</c:v>
                </c:pt>
                <c:pt idx="174846">
                  <c:v>120653</c:v>
                </c:pt>
                <c:pt idx="174847">
                  <c:v>120653</c:v>
                </c:pt>
                <c:pt idx="174848">
                  <c:v>120653</c:v>
                </c:pt>
                <c:pt idx="174849">
                  <c:v>120653</c:v>
                </c:pt>
                <c:pt idx="174850">
                  <c:v>120653</c:v>
                </c:pt>
                <c:pt idx="174851">
                  <c:v>120653</c:v>
                </c:pt>
                <c:pt idx="174852">
                  <c:v>120653</c:v>
                </c:pt>
                <c:pt idx="174853">
                  <c:v>120653</c:v>
                </c:pt>
                <c:pt idx="174854">
                  <c:v>120653</c:v>
                </c:pt>
                <c:pt idx="174855">
                  <c:v>120653</c:v>
                </c:pt>
                <c:pt idx="174856">
                  <c:v>120653</c:v>
                </c:pt>
                <c:pt idx="174857">
                  <c:v>120653</c:v>
                </c:pt>
                <c:pt idx="174858">
                  <c:v>120653</c:v>
                </c:pt>
                <c:pt idx="174859">
                  <c:v>120653</c:v>
                </c:pt>
                <c:pt idx="174860">
                  <c:v>120653</c:v>
                </c:pt>
                <c:pt idx="174861">
                  <c:v>120653</c:v>
                </c:pt>
                <c:pt idx="174862">
                  <c:v>120653</c:v>
                </c:pt>
                <c:pt idx="174863">
                  <c:v>120653</c:v>
                </c:pt>
                <c:pt idx="174864">
                  <c:v>120653</c:v>
                </c:pt>
                <c:pt idx="174865">
                  <c:v>120653</c:v>
                </c:pt>
                <c:pt idx="174866">
                  <c:v>120653</c:v>
                </c:pt>
                <c:pt idx="174867">
                  <c:v>120653</c:v>
                </c:pt>
                <c:pt idx="174868">
                  <c:v>120653</c:v>
                </c:pt>
                <c:pt idx="174869">
                  <c:v>120653</c:v>
                </c:pt>
                <c:pt idx="174870">
                  <c:v>120653</c:v>
                </c:pt>
                <c:pt idx="174871">
                  <c:v>120653</c:v>
                </c:pt>
                <c:pt idx="174872">
                  <c:v>120653</c:v>
                </c:pt>
                <c:pt idx="174873">
                  <c:v>120653</c:v>
                </c:pt>
                <c:pt idx="174874">
                  <c:v>120653</c:v>
                </c:pt>
                <c:pt idx="174875">
                  <c:v>120653</c:v>
                </c:pt>
                <c:pt idx="174876">
                  <c:v>120653</c:v>
                </c:pt>
                <c:pt idx="174877">
                  <c:v>120653</c:v>
                </c:pt>
                <c:pt idx="174878">
                  <c:v>120653</c:v>
                </c:pt>
                <c:pt idx="174879">
                  <c:v>120653</c:v>
                </c:pt>
                <c:pt idx="174880">
                  <c:v>120653</c:v>
                </c:pt>
                <c:pt idx="174881">
                  <c:v>120653</c:v>
                </c:pt>
                <c:pt idx="174882">
                  <c:v>120653</c:v>
                </c:pt>
                <c:pt idx="174883">
                  <c:v>120653</c:v>
                </c:pt>
                <c:pt idx="174884">
                  <c:v>120653</c:v>
                </c:pt>
                <c:pt idx="174885">
                  <c:v>120653</c:v>
                </c:pt>
                <c:pt idx="174886">
                  <c:v>120653</c:v>
                </c:pt>
                <c:pt idx="174887">
                  <c:v>120653</c:v>
                </c:pt>
                <c:pt idx="174888">
                  <c:v>120653</c:v>
                </c:pt>
                <c:pt idx="174889">
                  <c:v>120653</c:v>
                </c:pt>
                <c:pt idx="174890">
                  <c:v>120653</c:v>
                </c:pt>
                <c:pt idx="174891">
                  <c:v>120653</c:v>
                </c:pt>
                <c:pt idx="174892">
                  <c:v>120653</c:v>
                </c:pt>
                <c:pt idx="174893">
                  <c:v>120653</c:v>
                </c:pt>
                <c:pt idx="174894">
                  <c:v>120653</c:v>
                </c:pt>
                <c:pt idx="174895">
                  <c:v>120653</c:v>
                </c:pt>
                <c:pt idx="174896">
                  <c:v>120653</c:v>
                </c:pt>
                <c:pt idx="174897">
                  <c:v>120653</c:v>
                </c:pt>
                <c:pt idx="174898">
                  <c:v>120653</c:v>
                </c:pt>
                <c:pt idx="174899">
                  <c:v>120653</c:v>
                </c:pt>
                <c:pt idx="174900">
                  <c:v>120653</c:v>
                </c:pt>
                <c:pt idx="174901">
                  <c:v>120653</c:v>
                </c:pt>
                <c:pt idx="174902">
                  <c:v>120653</c:v>
                </c:pt>
                <c:pt idx="174903">
                  <c:v>120653</c:v>
                </c:pt>
                <c:pt idx="174904">
                  <c:v>120653</c:v>
                </c:pt>
                <c:pt idx="174905">
                  <c:v>120653</c:v>
                </c:pt>
                <c:pt idx="174906">
                  <c:v>120653</c:v>
                </c:pt>
                <c:pt idx="174907">
                  <c:v>120653</c:v>
                </c:pt>
                <c:pt idx="174908">
                  <c:v>120653</c:v>
                </c:pt>
                <c:pt idx="174909">
                  <c:v>120653</c:v>
                </c:pt>
                <c:pt idx="174910">
                  <c:v>120653</c:v>
                </c:pt>
                <c:pt idx="174911">
                  <c:v>120653</c:v>
                </c:pt>
                <c:pt idx="174912">
                  <c:v>120653</c:v>
                </c:pt>
                <c:pt idx="174913">
                  <c:v>120653</c:v>
                </c:pt>
                <c:pt idx="174914">
                  <c:v>120653</c:v>
                </c:pt>
                <c:pt idx="174915">
                  <c:v>120653</c:v>
                </c:pt>
                <c:pt idx="174916">
                  <c:v>120653</c:v>
                </c:pt>
                <c:pt idx="174917">
                  <c:v>120653</c:v>
                </c:pt>
                <c:pt idx="174918">
                  <c:v>120653</c:v>
                </c:pt>
                <c:pt idx="174919">
                  <c:v>120653</c:v>
                </c:pt>
                <c:pt idx="174920">
                  <c:v>120653</c:v>
                </c:pt>
                <c:pt idx="174921">
                  <c:v>120653</c:v>
                </c:pt>
                <c:pt idx="174922">
                  <c:v>120653</c:v>
                </c:pt>
                <c:pt idx="174923">
                  <c:v>120653</c:v>
                </c:pt>
                <c:pt idx="174924">
                  <c:v>120653</c:v>
                </c:pt>
                <c:pt idx="174925">
                  <c:v>120653</c:v>
                </c:pt>
                <c:pt idx="174926">
                  <c:v>120653</c:v>
                </c:pt>
                <c:pt idx="174927">
                  <c:v>120653</c:v>
                </c:pt>
                <c:pt idx="174928">
                  <c:v>120653</c:v>
                </c:pt>
                <c:pt idx="174929">
                  <c:v>120653</c:v>
                </c:pt>
                <c:pt idx="174930">
                  <c:v>120653</c:v>
                </c:pt>
                <c:pt idx="174931">
                  <c:v>120653</c:v>
                </c:pt>
                <c:pt idx="174932">
                  <c:v>120653</c:v>
                </c:pt>
                <c:pt idx="174933">
                  <c:v>120653</c:v>
                </c:pt>
                <c:pt idx="174934">
                  <c:v>120653</c:v>
                </c:pt>
                <c:pt idx="174935">
                  <c:v>120653</c:v>
                </c:pt>
                <c:pt idx="174936">
                  <c:v>120653</c:v>
                </c:pt>
                <c:pt idx="174937">
                  <c:v>120653</c:v>
                </c:pt>
                <c:pt idx="174938">
                  <c:v>120653</c:v>
                </c:pt>
                <c:pt idx="174939">
                  <c:v>120653</c:v>
                </c:pt>
                <c:pt idx="174940">
                  <c:v>120653</c:v>
                </c:pt>
                <c:pt idx="174941">
                  <c:v>120653</c:v>
                </c:pt>
                <c:pt idx="174942">
                  <c:v>120653</c:v>
                </c:pt>
                <c:pt idx="174943">
                  <c:v>120653</c:v>
                </c:pt>
                <c:pt idx="174944">
                  <c:v>120653</c:v>
                </c:pt>
                <c:pt idx="174945">
                  <c:v>120653</c:v>
                </c:pt>
                <c:pt idx="174946">
                  <c:v>120653</c:v>
                </c:pt>
                <c:pt idx="174947">
                  <c:v>120653</c:v>
                </c:pt>
                <c:pt idx="174948">
                  <c:v>120653</c:v>
                </c:pt>
                <c:pt idx="174949">
                  <c:v>120653</c:v>
                </c:pt>
                <c:pt idx="174950">
                  <c:v>120653</c:v>
                </c:pt>
                <c:pt idx="174951">
                  <c:v>120653</c:v>
                </c:pt>
                <c:pt idx="174952">
                  <c:v>120653</c:v>
                </c:pt>
                <c:pt idx="174953">
                  <c:v>120653</c:v>
                </c:pt>
                <c:pt idx="174954">
                  <c:v>120653</c:v>
                </c:pt>
                <c:pt idx="174955">
                  <c:v>120653</c:v>
                </c:pt>
                <c:pt idx="174956">
                  <c:v>120653</c:v>
                </c:pt>
                <c:pt idx="174957">
                  <c:v>120653</c:v>
                </c:pt>
                <c:pt idx="174958">
                  <c:v>120653</c:v>
                </c:pt>
                <c:pt idx="174959">
                  <c:v>120653</c:v>
                </c:pt>
                <c:pt idx="174960">
                  <c:v>120653</c:v>
                </c:pt>
                <c:pt idx="174961">
                  <c:v>120653</c:v>
                </c:pt>
                <c:pt idx="174962">
                  <c:v>120653</c:v>
                </c:pt>
                <c:pt idx="174963">
                  <c:v>120653</c:v>
                </c:pt>
                <c:pt idx="174964">
                  <c:v>120653</c:v>
                </c:pt>
                <c:pt idx="174965">
                  <c:v>120653</c:v>
                </c:pt>
                <c:pt idx="174966">
                  <c:v>120653</c:v>
                </c:pt>
                <c:pt idx="174967">
                  <c:v>120653</c:v>
                </c:pt>
                <c:pt idx="174968">
                  <c:v>120653</c:v>
                </c:pt>
                <c:pt idx="174969">
                  <c:v>120653</c:v>
                </c:pt>
                <c:pt idx="174970">
                  <c:v>120653</c:v>
                </c:pt>
                <c:pt idx="174971">
                  <c:v>120653</c:v>
                </c:pt>
                <c:pt idx="174972">
                  <c:v>120653</c:v>
                </c:pt>
                <c:pt idx="174973">
                  <c:v>120653</c:v>
                </c:pt>
                <c:pt idx="174974">
                  <c:v>120653</c:v>
                </c:pt>
                <c:pt idx="174975">
                  <c:v>120653</c:v>
                </c:pt>
                <c:pt idx="174976">
                  <c:v>120653</c:v>
                </c:pt>
                <c:pt idx="174977">
                  <c:v>120653</c:v>
                </c:pt>
                <c:pt idx="174978">
                  <c:v>120653</c:v>
                </c:pt>
                <c:pt idx="174979">
                  <c:v>120653</c:v>
                </c:pt>
                <c:pt idx="174980">
                  <c:v>120653</c:v>
                </c:pt>
                <c:pt idx="174981">
                  <c:v>120653</c:v>
                </c:pt>
                <c:pt idx="174982">
                  <c:v>120653</c:v>
                </c:pt>
                <c:pt idx="174983">
                  <c:v>120653</c:v>
                </c:pt>
                <c:pt idx="174984">
                  <c:v>120653</c:v>
                </c:pt>
                <c:pt idx="174985">
                  <c:v>120653</c:v>
                </c:pt>
                <c:pt idx="174986">
                  <c:v>120653</c:v>
                </c:pt>
                <c:pt idx="174987">
                  <c:v>120653</c:v>
                </c:pt>
                <c:pt idx="174988">
                  <c:v>120653</c:v>
                </c:pt>
                <c:pt idx="174989">
                  <c:v>120653</c:v>
                </c:pt>
                <c:pt idx="174990">
                  <c:v>120653</c:v>
                </c:pt>
                <c:pt idx="174991">
                  <c:v>120653</c:v>
                </c:pt>
                <c:pt idx="174992">
                  <c:v>120653</c:v>
                </c:pt>
                <c:pt idx="174993">
                  <c:v>120653</c:v>
                </c:pt>
                <c:pt idx="174994">
                  <c:v>120653</c:v>
                </c:pt>
                <c:pt idx="174995">
                  <c:v>120653</c:v>
                </c:pt>
                <c:pt idx="174996">
                  <c:v>120653</c:v>
                </c:pt>
                <c:pt idx="174997">
                  <c:v>120653</c:v>
                </c:pt>
                <c:pt idx="174998">
                  <c:v>120653</c:v>
                </c:pt>
                <c:pt idx="174999">
                  <c:v>120653</c:v>
                </c:pt>
                <c:pt idx="175000">
                  <c:v>120653</c:v>
                </c:pt>
                <c:pt idx="175001">
                  <c:v>120653</c:v>
                </c:pt>
                <c:pt idx="175002">
                  <c:v>120653</c:v>
                </c:pt>
                <c:pt idx="175003">
                  <c:v>120653</c:v>
                </c:pt>
                <c:pt idx="175004">
                  <c:v>120653</c:v>
                </c:pt>
                <c:pt idx="175005">
                  <c:v>120653</c:v>
                </c:pt>
                <c:pt idx="175006">
                  <c:v>120653</c:v>
                </c:pt>
                <c:pt idx="175007">
                  <c:v>120653</c:v>
                </c:pt>
                <c:pt idx="175008">
                  <c:v>120653</c:v>
                </c:pt>
                <c:pt idx="175009">
                  <c:v>120653</c:v>
                </c:pt>
                <c:pt idx="175010">
                  <c:v>120653</c:v>
                </c:pt>
                <c:pt idx="175011">
                  <c:v>120653</c:v>
                </c:pt>
                <c:pt idx="175012">
                  <c:v>120653</c:v>
                </c:pt>
                <c:pt idx="175013">
                  <c:v>120653</c:v>
                </c:pt>
                <c:pt idx="175014">
                  <c:v>120653</c:v>
                </c:pt>
                <c:pt idx="175015">
                  <c:v>120653</c:v>
                </c:pt>
                <c:pt idx="175016">
                  <c:v>120653</c:v>
                </c:pt>
                <c:pt idx="175017">
                  <c:v>120653</c:v>
                </c:pt>
                <c:pt idx="175018">
                  <c:v>120653</c:v>
                </c:pt>
                <c:pt idx="175019">
                  <c:v>120653</c:v>
                </c:pt>
                <c:pt idx="175020">
                  <c:v>120653</c:v>
                </c:pt>
                <c:pt idx="175021">
                  <c:v>120653</c:v>
                </c:pt>
                <c:pt idx="175022">
                  <c:v>120653</c:v>
                </c:pt>
                <c:pt idx="175023">
                  <c:v>120653</c:v>
                </c:pt>
                <c:pt idx="175024">
                  <c:v>120653</c:v>
                </c:pt>
                <c:pt idx="175025">
                  <c:v>120653</c:v>
                </c:pt>
                <c:pt idx="175026">
                  <c:v>120653</c:v>
                </c:pt>
                <c:pt idx="175027">
                  <c:v>120653</c:v>
                </c:pt>
                <c:pt idx="175028">
                  <c:v>120653</c:v>
                </c:pt>
                <c:pt idx="175029">
                  <c:v>120653</c:v>
                </c:pt>
                <c:pt idx="175030">
                  <c:v>120653</c:v>
                </c:pt>
                <c:pt idx="175031">
                  <c:v>120653</c:v>
                </c:pt>
                <c:pt idx="175032">
                  <c:v>120653</c:v>
                </c:pt>
                <c:pt idx="175033">
                  <c:v>120653</c:v>
                </c:pt>
                <c:pt idx="175034">
                  <c:v>120653</c:v>
                </c:pt>
                <c:pt idx="175035">
                  <c:v>120653</c:v>
                </c:pt>
                <c:pt idx="175036">
                  <c:v>120653</c:v>
                </c:pt>
                <c:pt idx="175037">
                  <c:v>120653</c:v>
                </c:pt>
                <c:pt idx="175038">
                  <c:v>120653</c:v>
                </c:pt>
                <c:pt idx="175039">
                  <c:v>120653</c:v>
                </c:pt>
                <c:pt idx="175040">
                  <c:v>120653</c:v>
                </c:pt>
                <c:pt idx="175041">
                  <c:v>120653</c:v>
                </c:pt>
                <c:pt idx="175042">
                  <c:v>120653</c:v>
                </c:pt>
                <c:pt idx="175043">
                  <c:v>120653</c:v>
                </c:pt>
                <c:pt idx="175044">
                  <c:v>120653</c:v>
                </c:pt>
                <c:pt idx="175045">
                  <c:v>120653</c:v>
                </c:pt>
                <c:pt idx="175046">
                  <c:v>120653</c:v>
                </c:pt>
                <c:pt idx="175047">
                  <c:v>120653</c:v>
                </c:pt>
                <c:pt idx="175048">
                  <c:v>120653</c:v>
                </c:pt>
                <c:pt idx="175049">
                  <c:v>120653</c:v>
                </c:pt>
                <c:pt idx="175050">
                  <c:v>120653</c:v>
                </c:pt>
                <c:pt idx="175051">
                  <c:v>120653</c:v>
                </c:pt>
                <c:pt idx="175052">
                  <c:v>120653</c:v>
                </c:pt>
                <c:pt idx="175053">
                  <c:v>120653</c:v>
                </c:pt>
                <c:pt idx="175054">
                  <c:v>120653</c:v>
                </c:pt>
                <c:pt idx="175055">
                  <c:v>120653</c:v>
                </c:pt>
                <c:pt idx="175056">
                  <c:v>120653</c:v>
                </c:pt>
                <c:pt idx="175057">
                  <c:v>120653</c:v>
                </c:pt>
                <c:pt idx="175058">
                  <c:v>120653</c:v>
                </c:pt>
                <c:pt idx="175059">
                  <c:v>120653</c:v>
                </c:pt>
                <c:pt idx="175060">
                  <c:v>120653</c:v>
                </c:pt>
                <c:pt idx="175061">
                  <c:v>120653</c:v>
                </c:pt>
                <c:pt idx="175062">
                  <c:v>120653</c:v>
                </c:pt>
                <c:pt idx="175063">
                  <c:v>120653</c:v>
                </c:pt>
                <c:pt idx="175064">
                  <c:v>120653</c:v>
                </c:pt>
                <c:pt idx="175065">
                  <c:v>120653</c:v>
                </c:pt>
                <c:pt idx="175066">
                  <c:v>120653</c:v>
                </c:pt>
                <c:pt idx="175067">
                  <c:v>120653</c:v>
                </c:pt>
                <c:pt idx="175068">
                  <c:v>120653</c:v>
                </c:pt>
                <c:pt idx="175069">
                  <c:v>120653</c:v>
                </c:pt>
                <c:pt idx="175070">
                  <c:v>120653</c:v>
                </c:pt>
                <c:pt idx="175071">
                  <c:v>120653</c:v>
                </c:pt>
                <c:pt idx="175072">
                  <c:v>120653</c:v>
                </c:pt>
                <c:pt idx="175073">
                  <c:v>120653</c:v>
                </c:pt>
                <c:pt idx="175074">
                  <c:v>120653</c:v>
                </c:pt>
                <c:pt idx="175075">
                  <c:v>120653</c:v>
                </c:pt>
                <c:pt idx="175076">
                  <c:v>120653</c:v>
                </c:pt>
                <c:pt idx="175077">
                  <c:v>120653</c:v>
                </c:pt>
                <c:pt idx="175078">
                  <c:v>120653</c:v>
                </c:pt>
                <c:pt idx="175079">
                  <c:v>120653</c:v>
                </c:pt>
                <c:pt idx="175080">
                  <c:v>120653</c:v>
                </c:pt>
                <c:pt idx="175081">
                  <c:v>120653</c:v>
                </c:pt>
                <c:pt idx="175082">
                  <c:v>120653</c:v>
                </c:pt>
                <c:pt idx="175083">
                  <c:v>120653</c:v>
                </c:pt>
                <c:pt idx="175084">
                  <c:v>120653</c:v>
                </c:pt>
                <c:pt idx="175085">
                  <c:v>120653</c:v>
                </c:pt>
                <c:pt idx="175086">
                  <c:v>120653</c:v>
                </c:pt>
                <c:pt idx="175087">
                  <c:v>120653</c:v>
                </c:pt>
                <c:pt idx="175088">
                  <c:v>120653</c:v>
                </c:pt>
                <c:pt idx="175089">
                  <c:v>120653</c:v>
                </c:pt>
                <c:pt idx="175090">
                  <c:v>120653</c:v>
                </c:pt>
                <c:pt idx="175091">
                  <c:v>120653</c:v>
                </c:pt>
                <c:pt idx="175092">
                  <c:v>120653</c:v>
                </c:pt>
                <c:pt idx="175093">
                  <c:v>120653</c:v>
                </c:pt>
                <c:pt idx="175094">
                  <c:v>120653</c:v>
                </c:pt>
                <c:pt idx="175095">
                  <c:v>120653</c:v>
                </c:pt>
                <c:pt idx="175096">
                  <c:v>120653</c:v>
                </c:pt>
                <c:pt idx="175097">
                  <c:v>120653</c:v>
                </c:pt>
                <c:pt idx="175098">
                  <c:v>120653</c:v>
                </c:pt>
                <c:pt idx="175099">
                  <c:v>120653</c:v>
                </c:pt>
                <c:pt idx="175100">
                  <c:v>120653</c:v>
                </c:pt>
                <c:pt idx="175101">
                  <c:v>120653</c:v>
                </c:pt>
                <c:pt idx="175102">
                  <c:v>120653</c:v>
                </c:pt>
                <c:pt idx="175103">
                  <c:v>120653</c:v>
                </c:pt>
                <c:pt idx="175104">
                  <c:v>120653</c:v>
                </c:pt>
                <c:pt idx="175105">
                  <c:v>120653</c:v>
                </c:pt>
                <c:pt idx="175106">
                  <c:v>120653</c:v>
                </c:pt>
                <c:pt idx="175107">
                  <c:v>120653</c:v>
                </c:pt>
                <c:pt idx="175108">
                  <c:v>120653</c:v>
                </c:pt>
                <c:pt idx="175109">
                  <c:v>120653</c:v>
                </c:pt>
                <c:pt idx="175110">
                  <c:v>120653</c:v>
                </c:pt>
                <c:pt idx="175111">
                  <c:v>120653</c:v>
                </c:pt>
                <c:pt idx="175112">
                  <c:v>120653</c:v>
                </c:pt>
                <c:pt idx="175113">
                  <c:v>120653</c:v>
                </c:pt>
                <c:pt idx="175114">
                  <c:v>120653</c:v>
                </c:pt>
                <c:pt idx="175115">
                  <c:v>120653</c:v>
                </c:pt>
                <c:pt idx="175116">
                  <c:v>120653</c:v>
                </c:pt>
                <c:pt idx="175117">
                  <c:v>120653</c:v>
                </c:pt>
                <c:pt idx="175118">
                  <c:v>120653</c:v>
                </c:pt>
                <c:pt idx="175119">
                  <c:v>120653</c:v>
                </c:pt>
                <c:pt idx="175120">
                  <c:v>120653</c:v>
                </c:pt>
                <c:pt idx="175121">
                  <c:v>120653</c:v>
                </c:pt>
                <c:pt idx="175122">
                  <c:v>120653</c:v>
                </c:pt>
                <c:pt idx="175123">
                  <c:v>120653</c:v>
                </c:pt>
                <c:pt idx="175124">
                  <c:v>120653</c:v>
                </c:pt>
                <c:pt idx="175125">
                  <c:v>120653</c:v>
                </c:pt>
                <c:pt idx="175126">
                  <c:v>120653</c:v>
                </c:pt>
                <c:pt idx="175127">
                  <c:v>120653</c:v>
                </c:pt>
                <c:pt idx="175128">
                  <c:v>120653</c:v>
                </c:pt>
                <c:pt idx="175129">
                  <c:v>120653</c:v>
                </c:pt>
                <c:pt idx="175130">
                  <c:v>120653</c:v>
                </c:pt>
                <c:pt idx="175131">
                  <c:v>120653</c:v>
                </c:pt>
                <c:pt idx="175132">
                  <c:v>120653</c:v>
                </c:pt>
                <c:pt idx="175133">
                  <c:v>120653</c:v>
                </c:pt>
                <c:pt idx="175134">
                  <c:v>120653</c:v>
                </c:pt>
                <c:pt idx="175135">
                  <c:v>120653</c:v>
                </c:pt>
                <c:pt idx="175136">
                  <c:v>120653</c:v>
                </c:pt>
                <c:pt idx="175137">
                  <c:v>120653</c:v>
                </c:pt>
                <c:pt idx="175138">
                  <c:v>120653</c:v>
                </c:pt>
                <c:pt idx="175139">
                  <c:v>120653</c:v>
                </c:pt>
                <c:pt idx="175140">
                  <c:v>120653</c:v>
                </c:pt>
                <c:pt idx="175141">
                  <c:v>120653</c:v>
                </c:pt>
                <c:pt idx="175142">
                  <c:v>120653</c:v>
                </c:pt>
                <c:pt idx="175143">
                  <c:v>120653</c:v>
                </c:pt>
                <c:pt idx="175144">
                  <c:v>120653</c:v>
                </c:pt>
                <c:pt idx="175145">
                  <c:v>120653</c:v>
                </c:pt>
                <c:pt idx="175146">
                  <c:v>120653</c:v>
                </c:pt>
                <c:pt idx="175147">
                  <c:v>120653</c:v>
                </c:pt>
                <c:pt idx="175148">
                  <c:v>120653</c:v>
                </c:pt>
                <c:pt idx="175149">
                  <c:v>120653</c:v>
                </c:pt>
                <c:pt idx="175150">
                  <c:v>120653</c:v>
                </c:pt>
                <c:pt idx="175151">
                  <c:v>120653</c:v>
                </c:pt>
                <c:pt idx="175152">
                  <c:v>120653</c:v>
                </c:pt>
                <c:pt idx="175153">
                  <c:v>120653</c:v>
                </c:pt>
                <c:pt idx="175154">
                  <c:v>120653</c:v>
                </c:pt>
                <c:pt idx="175155">
                  <c:v>120653</c:v>
                </c:pt>
                <c:pt idx="175156">
                  <c:v>120653</c:v>
                </c:pt>
                <c:pt idx="175157">
                  <c:v>120653</c:v>
                </c:pt>
                <c:pt idx="175158">
                  <c:v>120653</c:v>
                </c:pt>
                <c:pt idx="175159">
                  <c:v>120653</c:v>
                </c:pt>
                <c:pt idx="175160">
                  <c:v>120653</c:v>
                </c:pt>
                <c:pt idx="175161">
                  <c:v>120653</c:v>
                </c:pt>
                <c:pt idx="175162">
                  <c:v>120653</c:v>
                </c:pt>
                <c:pt idx="175163">
                  <c:v>120653</c:v>
                </c:pt>
                <c:pt idx="175164">
                  <c:v>120653</c:v>
                </c:pt>
                <c:pt idx="175165">
                  <c:v>120653</c:v>
                </c:pt>
                <c:pt idx="175166">
                  <c:v>120653</c:v>
                </c:pt>
                <c:pt idx="175167">
                  <c:v>120653</c:v>
                </c:pt>
                <c:pt idx="175168">
                  <c:v>120653</c:v>
                </c:pt>
                <c:pt idx="175169">
                  <c:v>120653</c:v>
                </c:pt>
                <c:pt idx="175170">
                  <c:v>120653</c:v>
                </c:pt>
                <c:pt idx="175171">
                  <c:v>120653</c:v>
                </c:pt>
                <c:pt idx="175172">
                  <c:v>120653</c:v>
                </c:pt>
                <c:pt idx="175173">
                  <c:v>120653</c:v>
                </c:pt>
                <c:pt idx="175174">
                  <c:v>120653</c:v>
                </c:pt>
                <c:pt idx="175175">
                  <c:v>120653</c:v>
                </c:pt>
                <c:pt idx="175176">
                  <c:v>120653</c:v>
                </c:pt>
                <c:pt idx="175177">
                  <c:v>120653</c:v>
                </c:pt>
                <c:pt idx="175178">
                  <c:v>120653</c:v>
                </c:pt>
                <c:pt idx="175179">
                  <c:v>120653</c:v>
                </c:pt>
                <c:pt idx="175180">
                  <c:v>120653</c:v>
                </c:pt>
                <c:pt idx="175181">
                  <c:v>120653</c:v>
                </c:pt>
                <c:pt idx="175182">
                  <c:v>120653</c:v>
                </c:pt>
                <c:pt idx="175183">
                  <c:v>120653</c:v>
                </c:pt>
                <c:pt idx="175184">
                  <c:v>120653</c:v>
                </c:pt>
                <c:pt idx="175185">
                  <c:v>120653</c:v>
                </c:pt>
                <c:pt idx="175186">
                  <c:v>120653</c:v>
                </c:pt>
                <c:pt idx="175187">
                  <c:v>120653</c:v>
                </c:pt>
                <c:pt idx="175188">
                  <c:v>120653</c:v>
                </c:pt>
                <c:pt idx="175189">
                  <c:v>120653</c:v>
                </c:pt>
                <c:pt idx="175190">
                  <c:v>120653</c:v>
                </c:pt>
                <c:pt idx="175191">
                  <c:v>120653</c:v>
                </c:pt>
                <c:pt idx="175192">
                  <c:v>120653</c:v>
                </c:pt>
                <c:pt idx="175193">
                  <c:v>120653</c:v>
                </c:pt>
                <c:pt idx="175194">
                  <c:v>120653</c:v>
                </c:pt>
                <c:pt idx="175195">
                  <c:v>120653</c:v>
                </c:pt>
                <c:pt idx="175196">
                  <c:v>120653</c:v>
                </c:pt>
                <c:pt idx="175197">
                  <c:v>120653</c:v>
                </c:pt>
                <c:pt idx="175198">
                  <c:v>120653</c:v>
                </c:pt>
                <c:pt idx="175199">
                  <c:v>120653</c:v>
                </c:pt>
                <c:pt idx="175200">
                  <c:v>120653</c:v>
                </c:pt>
                <c:pt idx="175201">
                  <c:v>120653</c:v>
                </c:pt>
                <c:pt idx="175202">
                  <c:v>120653</c:v>
                </c:pt>
                <c:pt idx="175203">
                  <c:v>120653</c:v>
                </c:pt>
                <c:pt idx="175204">
                  <c:v>120653</c:v>
                </c:pt>
                <c:pt idx="175205">
                  <c:v>120653</c:v>
                </c:pt>
                <c:pt idx="175206">
                  <c:v>120653</c:v>
                </c:pt>
                <c:pt idx="175207">
                  <c:v>120653</c:v>
                </c:pt>
                <c:pt idx="175208">
                  <c:v>120653</c:v>
                </c:pt>
                <c:pt idx="175209">
                  <c:v>120653</c:v>
                </c:pt>
                <c:pt idx="175210">
                  <c:v>120653</c:v>
                </c:pt>
                <c:pt idx="175211">
                  <c:v>120653</c:v>
                </c:pt>
                <c:pt idx="175212">
                  <c:v>120653</c:v>
                </c:pt>
                <c:pt idx="175213">
                  <c:v>120653</c:v>
                </c:pt>
                <c:pt idx="175214">
                  <c:v>120653</c:v>
                </c:pt>
                <c:pt idx="175215">
                  <c:v>120653</c:v>
                </c:pt>
                <c:pt idx="175216">
                  <c:v>120653</c:v>
                </c:pt>
                <c:pt idx="175217">
                  <c:v>120653</c:v>
                </c:pt>
                <c:pt idx="175218">
                  <c:v>120653</c:v>
                </c:pt>
                <c:pt idx="175219">
                  <c:v>120653</c:v>
                </c:pt>
                <c:pt idx="175220">
                  <c:v>120653</c:v>
                </c:pt>
                <c:pt idx="175221">
                  <c:v>120653</c:v>
                </c:pt>
                <c:pt idx="175222">
                  <c:v>120653</c:v>
                </c:pt>
                <c:pt idx="175223">
                  <c:v>120653</c:v>
                </c:pt>
                <c:pt idx="175224">
                  <c:v>120653</c:v>
                </c:pt>
                <c:pt idx="175225">
                  <c:v>120653</c:v>
                </c:pt>
                <c:pt idx="175226">
                  <c:v>120653</c:v>
                </c:pt>
                <c:pt idx="175227">
                  <c:v>120653</c:v>
                </c:pt>
                <c:pt idx="175228">
                  <c:v>120653</c:v>
                </c:pt>
                <c:pt idx="175229">
                  <c:v>120653</c:v>
                </c:pt>
                <c:pt idx="175230">
                  <c:v>120653</c:v>
                </c:pt>
                <c:pt idx="175231">
                  <c:v>120653</c:v>
                </c:pt>
                <c:pt idx="175232">
                  <c:v>120653</c:v>
                </c:pt>
                <c:pt idx="175233">
                  <c:v>120653</c:v>
                </c:pt>
                <c:pt idx="175234">
                  <c:v>120653</c:v>
                </c:pt>
                <c:pt idx="175235">
                  <c:v>120653</c:v>
                </c:pt>
                <c:pt idx="175236">
                  <c:v>120653</c:v>
                </c:pt>
                <c:pt idx="175237">
                  <c:v>120653</c:v>
                </c:pt>
                <c:pt idx="175238">
                  <c:v>120653</c:v>
                </c:pt>
                <c:pt idx="175239">
                  <c:v>120653</c:v>
                </c:pt>
                <c:pt idx="175240">
                  <c:v>120653</c:v>
                </c:pt>
                <c:pt idx="175241">
                  <c:v>120653</c:v>
                </c:pt>
                <c:pt idx="175242">
                  <c:v>120653</c:v>
                </c:pt>
                <c:pt idx="175243">
                  <c:v>120653</c:v>
                </c:pt>
                <c:pt idx="175244">
                  <c:v>120653</c:v>
                </c:pt>
                <c:pt idx="175245">
                  <c:v>120653</c:v>
                </c:pt>
                <c:pt idx="175246">
                  <c:v>120653</c:v>
                </c:pt>
                <c:pt idx="175247">
                  <c:v>120653</c:v>
                </c:pt>
                <c:pt idx="175248">
                  <c:v>120653</c:v>
                </c:pt>
                <c:pt idx="175249">
                  <c:v>120653</c:v>
                </c:pt>
                <c:pt idx="175250">
                  <c:v>120653</c:v>
                </c:pt>
                <c:pt idx="175251">
                  <c:v>120653</c:v>
                </c:pt>
                <c:pt idx="175252">
                  <c:v>120653</c:v>
                </c:pt>
                <c:pt idx="175253">
                  <c:v>120653</c:v>
                </c:pt>
                <c:pt idx="175254">
                  <c:v>120653</c:v>
                </c:pt>
                <c:pt idx="175255">
                  <c:v>120653</c:v>
                </c:pt>
                <c:pt idx="175256">
                  <c:v>120653</c:v>
                </c:pt>
                <c:pt idx="175257">
                  <c:v>120653</c:v>
                </c:pt>
                <c:pt idx="175258">
                  <c:v>120653</c:v>
                </c:pt>
                <c:pt idx="175259">
                  <c:v>120653</c:v>
                </c:pt>
                <c:pt idx="175260">
                  <c:v>120653</c:v>
                </c:pt>
                <c:pt idx="175261">
                  <c:v>120653</c:v>
                </c:pt>
                <c:pt idx="175262">
                  <c:v>120653</c:v>
                </c:pt>
                <c:pt idx="175263">
                  <c:v>120653</c:v>
                </c:pt>
                <c:pt idx="175264">
                  <c:v>120653</c:v>
                </c:pt>
                <c:pt idx="175265">
                  <c:v>120653</c:v>
                </c:pt>
                <c:pt idx="175266">
                  <c:v>120653</c:v>
                </c:pt>
                <c:pt idx="175267">
                  <c:v>120653</c:v>
                </c:pt>
                <c:pt idx="175268">
                  <c:v>120653</c:v>
                </c:pt>
                <c:pt idx="175269">
                  <c:v>120653</c:v>
                </c:pt>
                <c:pt idx="175270">
                  <c:v>120653</c:v>
                </c:pt>
                <c:pt idx="175271">
                  <c:v>120653</c:v>
                </c:pt>
                <c:pt idx="175272">
                  <c:v>120653</c:v>
                </c:pt>
                <c:pt idx="175273">
                  <c:v>120653</c:v>
                </c:pt>
                <c:pt idx="175274">
                  <c:v>120653</c:v>
                </c:pt>
                <c:pt idx="175275">
                  <c:v>120653</c:v>
                </c:pt>
                <c:pt idx="175276">
                  <c:v>120653</c:v>
                </c:pt>
                <c:pt idx="175277">
                  <c:v>120653</c:v>
                </c:pt>
                <c:pt idx="175278">
                  <c:v>120653</c:v>
                </c:pt>
                <c:pt idx="175279">
                  <c:v>120653</c:v>
                </c:pt>
                <c:pt idx="175280">
                  <c:v>120653</c:v>
                </c:pt>
                <c:pt idx="175281">
                  <c:v>120653</c:v>
                </c:pt>
                <c:pt idx="175282">
                  <c:v>120653</c:v>
                </c:pt>
                <c:pt idx="175283">
                  <c:v>120653</c:v>
                </c:pt>
                <c:pt idx="175284">
                  <c:v>120653</c:v>
                </c:pt>
                <c:pt idx="175285">
                  <c:v>120653</c:v>
                </c:pt>
                <c:pt idx="175286">
                  <c:v>120653</c:v>
                </c:pt>
                <c:pt idx="175287">
                  <c:v>120653</c:v>
                </c:pt>
                <c:pt idx="175288">
                  <c:v>120653</c:v>
                </c:pt>
                <c:pt idx="175289">
                  <c:v>120653</c:v>
                </c:pt>
                <c:pt idx="175290">
                  <c:v>120653</c:v>
                </c:pt>
                <c:pt idx="175291">
                  <c:v>120653</c:v>
                </c:pt>
                <c:pt idx="175292">
                  <c:v>120653</c:v>
                </c:pt>
                <c:pt idx="175293">
                  <c:v>120653</c:v>
                </c:pt>
                <c:pt idx="175294">
                  <c:v>120653</c:v>
                </c:pt>
                <c:pt idx="175295">
                  <c:v>120653</c:v>
                </c:pt>
                <c:pt idx="175296">
                  <c:v>120653</c:v>
                </c:pt>
                <c:pt idx="175297">
                  <c:v>120653</c:v>
                </c:pt>
                <c:pt idx="175298">
                  <c:v>120653</c:v>
                </c:pt>
                <c:pt idx="175299">
                  <c:v>120653</c:v>
                </c:pt>
                <c:pt idx="175300">
                  <c:v>120653</c:v>
                </c:pt>
                <c:pt idx="175301">
                  <c:v>120653</c:v>
                </c:pt>
                <c:pt idx="175302">
                  <c:v>120653</c:v>
                </c:pt>
                <c:pt idx="175303">
                  <c:v>120653</c:v>
                </c:pt>
                <c:pt idx="175304">
                  <c:v>120653</c:v>
                </c:pt>
                <c:pt idx="175305">
                  <c:v>120653</c:v>
                </c:pt>
                <c:pt idx="175306">
                  <c:v>120653</c:v>
                </c:pt>
                <c:pt idx="175307">
                  <c:v>120653</c:v>
                </c:pt>
                <c:pt idx="175308">
                  <c:v>120653</c:v>
                </c:pt>
                <c:pt idx="175309">
                  <c:v>120653</c:v>
                </c:pt>
                <c:pt idx="175310">
                  <c:v>120653</c:v>
                </c:pt>
                <c:pt idx="175311">
                  <c:v>120653</c:v>
                </c:pt>
                <c:pt idx="175312">
                  <c:v>120653</c:v>
                </c:pt>
                <c:pt idx="175313">
                  <c:v>120653</c:v>
                </c:pt>
                <c:pt idx="175314">
                  <c:v>120653</c:v>
                </c:pt>
                <c:pt idx="175315">
                  <c:v>120653</c:v>
                </c:pt>
                <c:pt idx="175316">
                  <c:v>120653</c:v>
                </c:pt>
                <c:pt idx="175317">
                  <c:v>120653</c:v>
                </c:pt>
                <c:pt idx="175318">
                  <c:v>120653</c:v>
                </c:pt>
                <c:pt idx="175319">
                  <c:v>120653</c:v>
                </c:pt>
                <c:pt idx="175320">
                  <c:v>120653</c:v>
                </c:pt>
                <c:pt idx="175321">
                  <c:v>120653</c:v>
                </c:pt>
                <c:pt idx="175322">
                  <c:v>120653</c:v>
                </c:pt>
                <c:pt idx="175323">
                  <c:v>120653</c:v>
                </c:pt>
                <c:pt idx="175324">
                  <c:v>120653</c:v>
                </c:pt>
                <c:pt idx="175325">
                  <c:v>120653</c:v>
                </c:pt>
                <c:pt idx="175326">
                  <c:v>120653</c:v>
                </c:pt>
                <c:pt idx="175327">
                  <c:v>120653</c:v>
                </c:pt>
                <c:pt idx="175328">
                  <c:v>120653</c:v>
                </c:pt>
                <c:pt idx="175329">
                  <c:v>120653</c:v>
                </c:pt>
                <c:pt idx="175330">
                  <c:v>120653</c:v>
                </c:pt>
                <c:pt idx="175331">
                  <c:v>120653</c:v>
                </c:pt>
                <c:pt idx="175332">
                  <c:v>120653</c:v>
                </c:pt>
                <c:pt idx="175333">
                  <c:v>120653</c:v>
                </c:pt>
                <c:pt idx="175334">
                  <c:v>120653</c:v>
                </c:pt>
                <c:pt idx="175335">
                  <c:v>120653</c:v>
                </c:pt>
                <c:pt idx="175336">
                  <c:v>120653</c:v>
                </c:pt>
                <c:pt idx="175337">
                  <c:v>120653</c:v>
                </c:pt>
                <c:pt idx="175338">
                  <c:v>120653</c:v>
                </c:pt>
                <c:pt idx="175339">
                  <c:v>120653</c:v>
                </c:pt>
                <c:pt idx="175340">
                  <c:v>120653</c:v>
                </c:pt>
                <c:pt idx="175341">
                  <c:v>120653</c:v>
                </c:pt>
                <c:pt idx="175342">
                  <c:v>120653</c:v>
                </c:pt>
                <c:pt idx="175343">
                  <c:v>120653</c:v>
                </c:pt>
                <c:pt idx="175344">
                  <c:v>120653</c:v>
                </c:pt>
                <c:pt idx="175345">
                  <c:v>120653</c:v>
                </c:pt>
                <c:pt idx="175346">
                  <c:v>120653</c:v>
                </c:pt>
                <c:pt idx="175347">
                  <c:v>120653</c:v>
                </c:pt>
                <c:pt idx="175348">
                  <c:v>120653</c:v>
                </c:pt>
                <c:pt idx="175349">
                  <c:v>120653</c:v>
                </c:pt>
                <c:pt idx="175350">
                  <c:v>120653</c:v>
                </c:pt>
                <c:pt idx="175351">
                  <c:v>120653</c:v>
                </c:pt>
                <c:pt idx="175352">
                  <c:v>120653</c:v>
                </c:pt>
                <c:pt idx="175353">
                  <c:v>120653</c:v>
                </c:pt>
                <c:pt idx="175354">
                  <c:v>120653</c:v>
                </c:pt>
                <c:pt idx="175355">
                  <c:v>120653</c:v>
                </c:pt>
                <c:pt idx="175356">
                  <c:v>120653</c:v>
                </c:pt>
                <c:pt idx="175357">
                  <c:v>120653</c:v>
                </c:pt>
                <c:pt idx="175358">
                  <c:v>120653</c:v>
                </c:pt>
                <c:pt idx="175359">
                  <c:v>120653</c:v>
                </c:pt>
                <c:pt idx="175360">
                  <c:v>120653</c:v>
                </c:pt>
                <c:pt idx="175361">
                  <c:v>120653</c:v>
                </c:pt>
                <c:pt idx="175362">
                  <c:v>120653</c:v>
                </c:pt>
                <c:pt idx="175363">
                  <c:v>120653</c:v>
                </c:pt>
                <c:pt idx="175364">
                  <c:v>120653</c:v>
                </c:pt>
                <c:pt idx="175365">
                  <c:v>120653</c:v>
                </c:pt>
                <c:pt idx="175366">
                  <c:v>120653</c:v>
                </c:pt>
                <c:pt idx="175367">
                  <c:v>120653</c:v>
                </c:pt>
                <c:pt idx="175368">
                  <c:v>120653</c:v>
                </c:pt>
                <c:pt idx="175369">
                  <c:v>120653</c:v>
                </c:pt>
                <c:pt idx="175370">
                  <c:v>120653</c:v>
                </c:pt>
                <c:pt idx="175371">
                  <c:v>120653</c:v>
                </c:pt>
                <c:pt idx="175372">
                  <c:v>120653</c:v>
                </c:pt>
                <c:pt idx="175373">
                  <c:v>120653</c:v>
                </c:pt>
                <c:pt idx="175374">
                  <c:v>120653</c:v>
                </c:pt>
                <c:pt idx="175375">
                  <c:v>120653</c:v>
                </c:pt>
                <c:pt idx="175376">
                  <c:v>120653</c:v>
                </c:pt>
                <c:pt idx="175377">
                  <c:v>120653</c:v>
                </c:pt>
                <c:pt idx="175378">
                  <c:v>120653</c:v>
                </c:pt>
                <c:pt idx="175379">
                  <c:v>120653</c:v>
                </c:pt>
                <c:pt idx="175380">
                  <c:v>120653</c:v>
                </c:pt>
                <c:pt idx="175381">
                  <c:v>120653</c:v>
                </c:pt>
                <c:pt idx="175382">
                  <c:v>120653</c:v>
                </c:pt>
                <c:pt idx="175383">
                  <c:v>120653</c:v>
                </c:pt>
                <c:pt idx="175384">
                  <c:v>120653</c:v>
                </c:pt>
                <c:pt idx="175385">
                  <c:v>120653</c:v>
                </c:pt>
                <c:pt idx="175386">
                  <c:v>120653</c:v>
                </c:pt>
                <c:pt idx="175387">
                  <c:v>120653</c:v>
                </c:pt>
                <c:pt idx="175388">
                  <c:v>120653</c:v>
                </c:pt>
                <c:pt idx="175389">
                  <c:v>120653</c:v>
                </c:pt>
                <c:pt idx="175390">
                  <c:v>120653</c:v>
                </c:pt>
                <c:pt idx="175391">
                  <c:v>120653</c:v>
                </c:pt>
                <c:pt idx="175392">
                  <c:v>120653</c:v>
                </c:pt>
                <c:pt idx="175393">
                  <c:v>120653</c:v>
                </c:pt>
                <c:pt idx="175394">
                  <c:v>120653</c:v>
                </c:pt>
                <c:pt idx="175395">
                  <c:v>120653</c:v>
                </c:pt>
                <c:pt idx="175396">
                  <c:v>120653</c:v>
                </c:pt>
                <c:pt idx="175397">
                  <c:v>120653</c:v>
                </c:pt>
                <c:pt idx="175398">
                  <c:v>120653</c:v>
                </c:pt>
                <c:pt idx="175399">
                  <c:v>120653</c:v>
                </c:pt>
                <c:pt idx="175400">
                  <c:v>120653</c:v>
                </c:pt>
                <c:pt idx="175401">
                  <c:v>120653</c:v>
                </c:pt>
                <c:pt idx="175402">
                  <c:v>120653</c:v>
                </c:pt>
                <c:pt idx="175403">
                  <c:v>120653</c:v>
                </c:pt>
                <c:pt idx="175404">
                  <c:v>120653</c:v>
                </c:pt>
                <c:pt idx="175405">
                  <c:v>120653</c:v>
                </c:pt>
                <c:pt idx="175406">
                  <c:v>120653</c:v>
                </c:pt>
                <c:pt idx="175407">
                  <c:v>120653</c:v>
                </c:pt>
                <c:pt idx="175408">
                  <c:v>120653</c:v>
                </c:pt>
                <c:pt idx="175409">
                  <c:v>120653</c:v>
                </c:pt>
                <c:pt idx="175410">
                  <c:v>120653</c:v>
                </c:pt>
                <c:pt idx="175411">
                  <c:v>120653</c:v>
                </c:pt>
                <c:pt idx="175412">
                  <c:v>120653</c:v>
                </c:pt>
                <c:pt idx="175413">
                  <c:v>120653</c:v>
                </c:pt>
                <c:pt idx="175414">
                  <c:v>120653</c:v>
                </c:pt>
                <c:pt idx="175415">
                  <c:v>120653</c:v>
                </c:pt>
                <c:pt idx="175416">
                  <c:v>120653</c:v>
                </c:pt>
                <c:pt idx="175417">
                  <c:v>120653</c:v>
                </c:pt>
                <c:pt idx="175418">
                  <c:v>120653</c:v>
                </c:pt>
                <c:pt idx="175419">
                  <c:v>120653</c:v>
                </c:pt>
                <c:pt idx="175420">
                  <c:v>120653</c:v>
                </c:pt>
                <c:pt idx="175421">
                  <c:v>120653</c:v>
                </c:pt>
                <c:pt idx="175422">
                  <c:v>120653</c:v>
                </c:pt>
                <c:pt idx="175423">
                  <c:v>120653</c:v>
                </c:pt>
                <c:pt idx="175424">
                  <c:v>120653</c:v>
                </c:pt>
                <c:pt idx="175425">
                  <c:v>120653</c:v>
                </c:pt>
                <c:pt idx="175426">
                  <c:v>120653</c:v>
                </c:pt>
                <c:pt idx="175427">
                  <c:v>120653</c:v>
                </c:pt>
                <c:pt idx="175428">
                  <c:v>120653</c:v>
                </c:pt>
                <c:pt idx="175429">
                  <c:v>120653</c:v>
                </c:pt>
                <c:pt idx="175430">
                  <c:v>120653</c:v>
                </c:pt>
                <c:pt idx="175431">
                  <c:v>120653</c:v>
                </c:pt>
                <c:pt idx="175432">
                  <c:v>120653</c:v>
                </c:pt>
                <c:pt idx="175433">
                  <c:v>120653</c:v>
                </c:pt>
                <c:pt idx="175434">
                  <c:v>120653</c:v>
                </c:pt>
                <c:pt idx="175435">
                  <c:v>120653</c:v>
                </c:pt>
                <c:pt idx="175436">
                  <c:v>120653</c:v>
                </c:pt>
                <c:pt idx="175437">
                  <c:v>120653</c:v>
                </c:pt>
                <c:pt idx="175438">
                  <c:v>120653</c:v>
                </c:pt>
                <c:pt idx="175439">
                  <c:v>120653</c:v>
                </c:pt>
                <c:pt idx="175440">
                  <c:v>120653</c:v>
                </c:pt>
                <c:pt idx="175441">
                  <c:v>120653</c:v>
                </c:pt>
                <c:pt idx="175442">
                  <c:v>120653</c:v>
                </c:pt>
                <c:pt idx="175443">
                  <c:v>120653</c:v>
                </c:pt>
                <c:pt idx="175444">
                  <c:v>120653</c:v>
                </c:pt>
                <c:pt idx="175445">
                  <c:v>120653</c:v>
                </c:pt>
                <c:pt idx="175446">
                  <c:v>120653</c:v>
                </c:pt>
                <c:pt idx="175447">
                  <c:v>120653</c:v>
                </c:pt>
                <c:pt idx="175448">
                  <c:v>120653</c:v>
                </c:pt>
                <c:pt idx="175449">
                  <c:v>120653</c:v>
                </c:pt>
                <c:pt idx="175450">
                  <c:v>120653</c:v>
                </c:pt>
                <c:pt idx="175451">
                  <c:v>120653</c:v>
                </c:pt>
                <c:pt idx="175452">
                  <c:v>120653</c:v>
                </c:pt>
                <c:pt idx="175453">
                  <c:v>120653</c:v>
                </c:pt>
                <c:pt idx="175454">
                  <c:v>120653</c:v>
                </c:pt>
                <c:pt idx="175455">
                  <c:v>120653</c:v>
                </c:pt>
                <c:pt idx="175456">
                  <c:v>120653</c:v>
                </c:pt>
                <c:pt idx="175457">
                  <c:v>120653</c:v>
                </c:pt>
                <c:pt idx="175458">
                  <c:v>120653</c:v>
                </c:pt>
                <c:pt idx="175459">
                  <c:v>120653</c:v>
                </c:pt>
                <c:pt idx="175460">
                  <c:v>120653</c:v>
                </c:pt>
                <c:pt idx="175461">
                  <c:v>120653</c:v>
                </c:pt>
                <c:pt idx="175462">
                  <c:v>120653</c:v>
                </c:pt>
                <c:pt idx="175463">
                  <c:v>120653</c:v>
                </c:pt>
                <c:pt idx="175464">
                  <c:v>120653</c:v>
                </c:pt>
                <c:pt idx="175465">
                  <c:v>120653</c:v>
                </c:pt>
                <c:pt idx="175466">
                  <c:v>120653</c:v>
                </c:pt>
                <c:pt idx="175467">
                  <c:v>120653</c:v>
                </c:pt>
                <c:pt idx="175468">
                  <c:v>120653</c:v>
                </c:pt>
                <c:pt idx="175469">
                  <c:v>120653</c:v>
                </c:pt>
                <c:pt idx="175470">
                  <c:v>120653</c:v>
                </c:pt>
                <c:pt idx="175471">
                  <c:v>120653</c:v>
                </c:pt>
                <c:pt idx="175472">
                  <c:v>120653</c:v>
                </c:pt>
                <c:pt idx="175473">
                  <c:v>120653</c:v>
                </c:pt>
                <c:pt idx="175474">
                  <c:v>120653</c:v>
                </c:pt>
                <c:pt idx="175475">
                  <c:v>120653</c:v>
                </c:pt>
                <c:pt idx="175476">
                  <c:v>120653</c:v>
                </c:pt>
                <c:pt idx="175477">
                  <c:v>120653</c:v>
                </c:pt>
                <c:pt idx="175478">
                  <c:v>120653</c:v>
                </c:pt>
                <c:pt idx="175479">
                  <c:v>120653</c:v>
                </c:pt>
                <c:pt idx="175480">
                  <c:v>120653</c:v>
                </c:pt>
                <c:pt idx="175481">
                  <c:v>120653</c:v>
                </c:pt>
                <c:pt idx="175482">
                  <c:v>120653</c:v>
                </c:pt>
                <c:pt idx="175483">
                  <c:v>120653</c:v>
                </c:pt>
                <c:pt idx="175484">
                  <c:v>120653</c:v>
                </c:pt>
                <c:pt idx="175485">
                  <c:v>120653</c:v>
                </c:pt>
                <c:pt idx="175486">
                  <c:v>120653</c:v>
                </c:pt>
                <c:pt idx="175487">
                  <c:v>120653</c:v>
                </c:pt>
                <c:pt idx="175488">
                  <c:v>120653</c:v>
                </c:pt>
                <c:pt idx="175489">
                  <c:v>120653</c:v>
                </c:pt>
                <c:pt idx="175490">
                  <c:v>120653</c:v>
                </c:pt>
                <c:pt idx="175491">
                  <c:v>120653</c:v>
                </c:pt>
                <c:pt idx="175492">
                  <c:v>120653</c:v>
                </c:pt>
                <c:pt idx="175493">
                  <c:v>120653</c:v>
                </c:pt>
                <c:pt idx="175494">
                  <c:v>120653</c:v>
                </c:pt>
                <c:pt idx="175495">
                  <c:v>120653</c:v>
                </c:pt>
                <c:pt idx="175496">
                  <c:v>120653</c:v>
                </c:pt>
                <c:pt idx="175497">
                  <c:v>120653</c:v>
                </c:pt>
                <c:pt idx="175498">
                  <c:v>120653</c:v>
                </c:pt>
                <c:pt idx="175499">
                  <c:v>120653</c:v>
                </c:pt>
                <c:pt idx="175500">
                  <c:v>120653</c:v>
                </c:pt>
                <c:pt idx="175501">
                  <c:v>120653</c:v>
                </c:pt>
                <c:pt idx="175502">
                  <c:v>120653</c:v>
                </c:pt>
                <c:pt idx="175503">
                  <c:v>120653</c:v>
                </c:pt>
                <c:pt idx="175504">
                  <c:v>120653</c:v>
                </c:pt>
                <c:pt idx="175505">
                  <c:v>120653</c:v>
                </c:pt>
                <c:pt idx="175506">
                  <c:v>120653</c:v>
                </c:pt>
                <c:pt idx="175507">
                  <c:v>120653</c:v>
                </c:pt>
                <c:pt idx="175508">
                  <c:v>120653</c:v>
                </c:pt>
                <c:pt idx="175509">
                  <c:v>120653</c:v>
                </c:pt>
                <c:pt idx="175510">
                  <c:v>120653</c:v>
                </c:pt>
                <c:pt idx="175511">
                  <c:v>120653</c:v>
                </c:pt>
                <c:pt idx="175512">
                  <c:v>120653</c:v>
                </c:pt>
                <c:pt idx="175513">
                  <c:v>120653</c:v>
                </c:pt>
                <c:pt idx="175514">
                  <c:v>120653</c:v>
                </c:pt>
                <c:pt idx="175515">
                  <c:v>120653</c:v>
                </c:pt>
                <c:pt idx="175516">
                  <c:v>120653</c:v>
                </c:pt>
                <c:pt idx="175517">
                  <c:v>120653</c:v>
                </c:pt>
                <c:pt idx="175518">
                  <c:v>120653</c:v>
                </c:pt>
                <c:pt idx="175519">
                  <c:v>120653</c:v>
                </c:pt>
                <c:pt idx="175520">
                  <c:v>120653</c:v>
                </c:pt>
                <c:pt idx="175521">
                  <c:v>120653</c:v>
                </c:pt>
                <c:pt idx="175522">
                  <c:v>120653</c:v>
                </c:pt>
                <c:pt idx="175523">
                  <c:v>120653</c:v>
                </c:pt>
                <c:pt idx="175524">
                  <c:v>120653</c:v>
                </c:pt>
                <c:pt idx="175525">
                  <c:v>120653</c:v>
                </c:pt>
                <c:pt idx="175526">
                  <c:v>120653</c:v>
                </c:pt>
                <c:pt idx="175527">
                  <c:v>120653</c:v>
                </c:pt>
                <c:pt idx="175528">
                  <c:v>120653</c:v>
                </c:pt>
                <c:pt idx="175529">
                  <c:v>120653</c:v>
                </c:pt>
                <c:pt idx="175530">
                  <c:v>120653</c:v>
                </c:pt>
                <c:pt idx="175531">
                  <c:v>120653</c:v>
                </c:pt>
                <c:pt idx="175532">
                  <c:v>120653</c:v>
                </c:pt>
                <c:pt idx="175533">
                  <c:v>120653</c:v>
                </c:pt>
                <c:pt idx="175534">
                  <c:v>120653</c:v>
                </c:pt>
                <c:pt idx="175535">
                  <c:v>120653</c:v>
                </c:pt>
                <c:pt idx="175536">
                  <c:v>120653</c:v>
                </c:pt>
                <c:pt idx="175537">
                  <c:v>120653</c:v>
                </c:pt>
                <c:pt idx="175538">
                  <c:v>120653</c:v>
                </c:pt>
                <c:pt idx="175539">
                  <c:v>120653</c:v>
                </c:pt>
                <c:pt idx="175540">
                  <c:v>120653</c:v>
                </c:pt>
                <c:pt idx="175541">
                  <c:v>120653</c:v>
                </c:pt>
                <c:pt idx="175542">
                  <c:v>120653</c:v>
                </c:pt>
                <c:pt idx="175543">
                  <c:v>120653</c:v>
                </c:pt>
                <c:pt idx="175544">
                  <c:v>120653</c:v>
                </c:pt>
                <c:pt idx="175545">
                  <c:v>120653</c:v>
                </c:pt>
                <c:pt idx="175546">
                  <c:v>120653</c:v>
                </c:pt>
                <c:pt idx="175547">
                  <c:v>120653</c:v>
                </c:pt>
                <c:pt idx="175548">
                  <c:v>120653</c:v>
                </c:pt>
                <c:pt idx="175549">
                  <c:v>120653</c:v>
                </c:pt>
                <c:pt idx="175550">
                  <c:v>120653</c:v>
                </c:pt>
                <c:pt idx="175551">
                  <c:v>120653</c:v>
                </c:pt>
                <c:pt idx="175552">
                  <c:v>120653</c:v>
                </c:pt>
                <c:pt idx="175553">
                  <c:v>120653</c:v>
                </c:pt>
                <c:pt idx="175554">
                  <c:v>120653</c:v>
                </c:pt>
                <c:pt idx="175555">
                  <c:v>120653</c:v>
                </c:pt>
                <c:pt idx="175556">
                  <c:v>120653</c:v>
                </c:pt>
                <c:pt idx="175557">
                  <c:v>120653</c:v>
                </c:pt>
                <c:pt idx="175558">
                  <c:v>120653</c:v>
                </c:pt>
                <c:pt idx="175559">
                  <c:v>120653</c:v>
                </c:pt>
                <c:pt idx="175560">
                  <c:v>120653</c:v>
                </c:pt>
                <c:pt idx="175561">
                  <c:v>120653</c:v>
                </c:pt>
                <c:pt idx="175562">
                  <c:v>120653</c:v>
                </c:pt>
                <c:pt idx="175563">
                  <c:v>120653</c:v>
                </c:pt>
                <c:pt idx="175564">
                  <c:v>120653</c:v>
                </c:pt>
                <c:pt idx="175565">
                  <c:v>120653</c:v>
                </c:pt>
                <c:pt idx="175566">
                  <c:v>120653</c:v>
                </c:pt>
                <c:pt idx="175567">
                  <c:v>120653</c:v>
                </c:pt>
                <c:pt idx="175568">
                  <c:v>120653</c:v>
                </c:pt>
                <c:pt idx="175569">
                  <c:v>120653</c:v>
                </c:pt>
                <c:pt idx="175570">
                  <c:v>120653</c:v>
                </c:pt>
                <c:pt idx="175571">
                  <c:v>120653</c:v>
                </c:pt>
                <c:pt idx="175572">
                  <c:v>120653</c:v>
                </c:pt>
                <c:pt idx="175573">
                  <c:v>120653</c:v>
                </c:pt>
                <c:pt idx="175574">
                  <c:v>120653</c:v>
                </c:pt>
                <c:pt idx="175575">
                  <c:v>120653</c:v>
                </c:pt>
                <c:pt idx="175576">
                  <c:v>120653</c:v>
                </c:pt>
                <c:pt idx="175577">
                  <c:v>120653</c:v>
                </c:pt>
                <c:pt idx="175578">
                  <c:v>120653</c:v>
                </c:pt>
                <c:pt idx="175579">
                  <c:v>120653</c:v>
                </c:pt>
                <c:pt idx="175580">
                  <c:v>120653</c:v>
                </c:pt>
                <c:pt idx="175581">
                  <c:v>120653</c:v>
                </c:pt>
                <c:pt idx="175582">
                  <c:v>120653</c:v>
                </c:pt>
                <c:pt idx="175583">
                  <c:v>120653</c:v>
                </c:pt>
                <c:pt idx="175584">
                  <c:v>120653</c:v>
                </c:pt>
                <c:pt idx="175585">
                  <c:v>120653</c:v>
                </c:pt>
                <c:pt idx="175586">
                  <c:v>120653</c:v>
                </c:pt>
                <c:pt idx="175587">
                  <c:v>120653</c:v>
                </c:pt>
                <c:pt idx="175588">
                  <c:v>120653</c:v>
                </c:pt>
                <c:pt idx="175589">
                  <c:v>120653</c:v>
                </c:pt>
                <c:pt idx="175590">
                  <c:v>120653</c:v>
                </c:pt>
                <c:pt idx="175591">
                  <c:v>120653</c:v>
                </c:pt>
                <c:pt idx="175592">
                  <c:v>120653</c:v>
                </c:pt>
                <c:pt idx="175593">
                  <c:v>120653</c:v>
                </c:pt>
                <c:pt idx="175594">
                  <c:v>120653</c:v>
                </c:pt>
                <c:pt idx="175595">
                  <c:v>120653</c:v>
                </c:pt>
                <c:pt idx="175596">
                  <c:v>120653</c:v>
                </c:pt>
                <c:pt idx="175597">
                  <c:v>120653</c:v>
                </c:pt>
                <c:pt idx="175598">
                  <c:v>120653</c:v>
                </c:pt>
                <c:pt idx="175599">
                  <c:v>120653</c:v>
                </c:pt>
                <c:pt idx="175600">
                  <c:v>120653</c:v>
                </c:pt>
                <c:pt idx="175601">
                  <c:v>120653</c:v>
                </c:pt>
                <c:pt idx="175602">
                  <c:v>120653</c:v>
                </c:pt>
                <c:pt idx="175603">
                  <c:v>120653</c:v>
                </c:pt>
                <c:pt idx="175604">
                  <c:v>120653</c:v>
                </c:pt>
                <c:pt idx="175605">
                  <c:v>120653</c:v>
                </c:pt>
                <c:pt idx="175606">
                  <c:v>120653</c:v>
                </c:pt>
                <c:pt idx="175607">
                  <c:v>120653</c:v>
                </c:pt>
                <c:pt idx="175608">
                  <c:v>120653</c:v>
                </c:pt>
                <c:pt idx="175609">
                  <c:v>120653</c:v>
                </c:pt>
                <c:pt idx="175610">
                  <c:v>120653</c:v>
                </c:pt>
                <c:pt idx="175611">
                  <c:v>120653</c:v>
                </c:pt>
                <c:pt idx="175612">
                  <c:v>120653</c:v>
                </c:pt>
                <c:pt idx="175613">
                  <c:v>120653</c:v>
                </c:pt>
                <c:pt idx="175614">
                  <c:v>120653</c:v>
                </c:pt>
                <c:pt idx="175615">
                  <c:v>120653</c:v>
                </c:pt>
                <c:pt idx="175616">
                  <c:v>120653</c:v>
                </c:pt>
                <c:pt idx="175617">
                  <c:v>120653</c:v>
                </c:pt>
                <c:pt idx="175618">
                  <c:v>120653</c:v>
                </c:pt>
                <c:pt idx="175619">
                  <c:v>120653</c:v>
                </c:pt>
                <c:pt idx="175620">
                  <c:v>120653</c:v>
                </c:pt>
                <c:pt idx="175621">
                  <c:v>120653</c:v>
                </c:pt>
                <c:pt idx="175622">
                  <c:v>120653</c:v>
                </c:pt>
                <c:pt idx="175623">
                  <c:v>120653</c:v>
                </c:pt>
                <c:pt idx="175624">
                  <c:v>120653</c:v>
                </c:pt>
                <c:pt idx="175625">
                  <c:v>120653</c:v>
                </c:pt>
                <c:pt idx="175626">
                  <c:v>120653</c:v>
                </c:pt>
                <c:pt idx="175627">
                  <c:v>120653</c:v>
                </c:pt>
                <c:pt idx="175628">
                  <c:v>120653</c:v>
                </c:pt>
                <c:pt idx="175629">
                  <c:v>120653</c:v>
                </c:pt>
                <c:pt idx="175630">
                  <c:v>120653</c:v>
                </c:pt>
                <c:pt idx="175631">
                  <c:v>120653</c:v>
                </c:pt>
                <c:pt idx="175632">
                  <c:v>120653</c:v>
                </c:pt>
                <c:pt idx="175633">
                  <c:v>120653</c:v>
                </c:pt>
                <c:pt idx="175634">
                  <c:v>120653</c:v>
                </c:pt>
                <c:pt idx="175635">
                  <c:v>120653</c:v>
                </c:pt>
                <c:pt idx="175636">
                  <c:v>120653</c:v>
                </c:pt>
                <c:pt idx="175637">
                  <c:v>120653</c:v>
                </c:pt>
                <c:pt idx="175638">
                  <c:v>120653</c:v>
                </c:pt>
                <c:pt idx="175639">
                  <c:v>120653</c:v>
                </c:pt>
                <c:pt idx="175640">
                  <c:v>120653</c:v>
                </c:pt>
                <c:pt idx="175641">
                  <c:v>120653</c:v>
                </c:pt>
                <c:pt idx="175642">
                  <c:v>120653</c:v>
                </c:pt>
                <c:pt idx="175643">
                  <c:v>120653</c:v>
                </c:pt>
                <c:pt idx="175644">
                  <c:v>120653</c:v>
                </c:pt>
                <c:pt idx="175645">
                  <c:v>120653</c:v>
                </c:pt>
                <c:pt idx="175646">
                  <c:v>120653</c:v>
                </c:pt>
                <c:pt idx="175647">
                  <c:v>120653</c:v>
                </c:pt>
                <c:pt idx="175648">
                  <c:v>120653</c:v>
                </c:pt>
                <c:pt idx="175649">
                  <c:v>120653</c:v>
                </c:pt>
                <c:pt idx="175650">
                  <c:v>120653</c:v>
                </c:pt>
                <c:pt idx="175651">
                  <c:v>120653</c:v>
                </c:pt>
                <c:pt idx="175652">
                  <c:v>120653</c:v>
                </c:pt>
                <c:pt idx="175653">
                  <c:v>120653</c:v>
                </c:pt>
                <c:pt idx="175654">
                  <c:v>120653</c:v>
                </c:pt>
                <c:pt idx="175655">
                  <c:v>120653</c:v>
                </c:pt>
                <c:pt idx="175656">
                  <c:v>120653</c:v>
                </c:pt>
                <c:pt idx="175657">
                  <c:v>120653</c:v>
                </c:pt>
                <c:pt idx="175658">
                  <c:v>120653</c:v>
                </c:pt>
                <c:pt idx="175659">
                  <c:v>120653</c:v>
                </c:pt>
                <c:pt idx="175660">
                  <c:v>120653</c:v>
                </c:pt>
                <c:pt idx="175661">
                  <c:v>120653</c:v>
                </c:pt>
                <c:pt idx="175662">
                  <c:v>120653</c:v>
                </c:pt>
                <c:pt idx="175663">
                  <c:v>120653</c:v>
                </c:pt>
                <c:pt idx="175664">
                  <c:v>120653</c:v>
                </c:pt>
                <c:pt idx="175665">
                  <c:v>120653</c:v>
                </c:pt>
                <c:pt idx="175666">
                  <c:v>120653</c:v>
                </c:pt>
                <c:pt idx="175667">
                  <c:v>120653</c:v>
                </c:pt>
                <c:pt idx="175668">
                  <c:v>120653</c:v>
                </c:pt>
                <c:pt idx="175669">
                  <c:v>120653</c:v>
                </c:pt>
                <c:pt idx="175670">
                  <c:v>120653</c:v>
                </c:pt>
                <c:pt idx="175671">
                  <c:v>120653</c:v>
                </c:pt>
                <c:pt idx="175672">
                  <c:v>120653</c:v>
                </c:pt>
                <c:pt idx="175673">
                  <c:v>120653</c:v>
                </c:pt>
                <c:pt idx="175674">
                  <c:v>120653</c:v>
                </c:pt>
                <c:pt idx="175675">
                  <c:v>120653</c:v>
                </c:pt>
                <c:pt idx="175676">
                  <c:v>120653</c:v>
                </c:pt>
                <c:pt idx="175677">
                  <c:v>120653</c:v>
                </c:pt>
                <c:pt idx="175678">
                  <c:v>120653</c:v>
                </c:pt>
                <c:pt idx="175679">
                  <c:v>120653</c:v>
                </c:pt>
                <c:pt idx="175680">
                  <c:v>120653</c:v>
                </c:pt>
                <c:pt idx="175681">
                  <c:v>120653</c:v>
                </c:pt>
                <c:pt idx="175682">
                  <c:v>120653</c:v>
                </c:pt>
                <c:pt idx="175683">
                  <c:v>120653</c:v>
                </c:pt>
                <c:pt idx="175684">
                  <c:v>120653</c:v>
                </c:pt>
                <c:pt idx="175685">
                  <c:v>120653</c:v>
                </c:pt>
                <c:pt idx="175686">
                  <c:v>120653</c:v>
                </c:pt>
                <c:pt idx="175687">
                  <c:v>120653</c:v>
                </c:pt>
                <c:pt idx="175688">
                  <c:v>120653</c:v>
                </c:pt>
                <c:pt idx="175689">
                  <c:v>120653</c:v>
                </c:pt>
                <c:pt idx="175690">
                  <c:v>120653</c:v>
                </c:pt>
                <c:pt idx="175691">
                  <c:v>120653</c:v>
                </c:pt>
                <c:pt idx="175692">
                  <c:v>120653</c:v>
                </c:pt>
                <c:pt idx="175693">
                  <c:v>120653</c:v>
                </c:pt>
                <c:pt idx="175694">
                  <c:v>120653</c:v>
                </c:pt>
                <c:pt idx="175695">
                  <c:v>120653</c:v>
                </c:pt>
                <c:pt idx="175696">
                  <c:v>120653</c:v>
                </c:pt>
                <c:pt idx="175697">
                  <c:v>120653</c:v>
                </c:pt>
                <c:pt idx="175698">
                  <c:v>120653</c:v>
                </c:pt>
                <c:pt idx="175699">
                  <c:v>120653</c:v>
                </c:pt>
                <c:pt idx="175700">
                  <c:v>120653</c:v>
                </c:pt>
                <c:pt idx="175701">
                  <c:v>120653</c:v>
                </c:pt>
                <c:pt idx="175702">
                  <c:v>120653</c:v>
                </c:pt>
                <c:pt idx="175703">
                  <c:v>120653</c:v>
                </c:pt>
                <c:pt idx="175704">
                  <c:v>120653</c:v>
                </c:pt>
                <c:pt idx="175705">
                  <c:v>120653</c:v>
                </c:pt>
                <c:pt idx="175706">
                  <c:v>120653</c:v>
                </c:pt>
                <c:pt idx="175707">
                  <c:v>120653</c:v>
                </c:pt>
                <c:pt idx="175708">
                  <c:v>120653</c:v>
                </c:pt>
                <c:pt idx="175709">
                  <c:v>120653</c:v>
                </c:pt>
                <c:pt idx="175710">
                  <c:v>120653</c:v>
                </c:pt>
                <c:pt idx="175711">
                  <c:v>120653</c:v>
                </c:pt>
                <c:pt idx="175712">
                  <c:v>120653</c:v>
                </c:pt>
                <c:pt idx="175713">
                  <c:v>120653</c:v>
                </c:pt>
                <c:pt idx="175714">
                  <c:v>120653</c:v>
                </c:pt>
                <c:pt idx="175715">
                  <c:v>120653</c:v>
                </c:pt>
                <c:pt idx="175716">
                  <c:v>120653</c:v>
                </c:pt>
                <c:pt idx="175717">
                  <c:v>120653</c:v>
                </c:pt>
                <c:pt idx="175718">
                  <c:v>120653</c:v>
                </c:pt>
                <c:pt idx="175719">
                  <c:v>120653</c:v>
                </c:pt>
                <c:pt idx="175720">
                  <c:v>120653</c:v>
                </c:pt>
                <c:pt idx="175721">
                  <c:v>120653</c:v>
                </c:pt>
                <c:pt idx="175722">
                  <c:v>120653</c:v>
                </c:pt>
                <c:pt idx="175723">
                  <c:v>120653</c:v>
                </c:pt>
                <c:pt idx="175724">
                  <c:v>120653</c:v>
                </c:pt>
                <c:pt idx="175725">
                  <c:v>120653</c:v>
                </c:pt>
                <c:pt idx="175726">
                  <c:v>120653</c:v>
                </c:pt>
                <c:pt idx="175727">
                  <c:v>120653</c:v>
                </c:pt>
                <c:pt idx="175728">
                  <c:v>120653</c:v>
                </c:pt>
                <c:pt idx="175729">
                  <c:v>120653</c:v>
                </c:pt>
                <c:pt idx="175730">
                  <c:v>120653</c:v>
                </c:pt>
                <c:pt idx="175731">
                  <c:v>120653</c:v>
                </c:pt>
                <c:pt idx="175732">
                  <c:v>120653</c:v>
                </c:pt>
                <c:pt idx="175733">
                  <c:v>120653</c:v>
                </c:pt>
                <c:pt idx="175734">
                  <c:v>120653</c:v>
                </c:pt>
                <c:pt idx="175735">
                  <c:v>120653</c:v>
                </c:pt>
                <c:pt idx="175736">
                  <c:v>120653</c:v>
                </c:pt>
                <c:pt idx="175737">
                  <c:v>120653</c:v>
                </c:pt>
                <c:pt idx="175738">
                  <c:v>120653</c:v>
                </c:pt>
                <c:pt idx="175739">
                  <c:v>120653</c:v>
                </c:pt>
                <c:pt idx="175740">
                  <c:v>120653</c:v>
                </c:pt>
                <c:pt idx="175741">
                  <c:v>120653</c:v>
                </c:pt>
                <c:pt idx="175742">
                  <c:v>120653</c:v>
                </c:pt>
                <c:pt idx="175743">
                  <c:v>120653</c:v>
                </c:pt>
                <c:pt idx="175744">
                  <c:v>120653</c:v>
                </c:pt>
                <c:pt idx="175745">
                  <c:v>120653</c:v>
                </c:pt>
                <c:pt idx="175746">
                  <c:v>120653</c:v>
                </c:pt>
                <c:pt idx="175747">
                  <c:v>120653</c:v>
                </c:pt>
                <c:pt idx="175748">
                  <c:v>120653</c:v>
                </c:pt>
                <c:pt idx="175749">
                  <c:v>120653</c:v>
                </c:pt>
                <c:pt idx="175750">
                  <c:v>120653</c:v>
                </c:pt>
                <c:pt idx="175751">
                  <c:v>120653</c:v>
                </c:pt>
                <c:pt idx="175752">
                  <c:v>120653</c:v>
                </c:pt>
                <c:pt idx="175753">
                  <c:v>120653</c:v>
                </c:pt>
                <c:pt idx="175754">
                  <c:v>120653</c:v>
                </c:pt>
                <c:pt idx="175755">
                  <c:v>120653</c:v>
                </c:pt>
                <c:pt idx="175756">
                  <c:v>120653</c:v>
                </c:pt>
                <c:pt idx="175757">
                  <c:v>120653</c:v>
                </c:pt>
                <c:pt idx="175758">
                  <c:v>120653</c:v>
                </c:pt>
                <c:pt idx="175759">
                  <c:v>120653</c:v>
                </c:pt>
                <c:pt idx="175760">
                  <c:v>120653</c:v>
                </c:pt>
                <c:pt idx="175761">
                  <c:v>120653</c:v>
                </c:pt>
                <c:pt idx="175762">
                  <c:v>120653</c:v>
                </c:pt>
                <c:pt idx="175763">
                  <c:v>120653</c:v>
                </c:pt>
                <c:pt idx="175764">
                  <c:v>120653</c:v>
                </c:pt>
                <c:pt idx="175765">
                  <c:v>120653</c:v>
                </c:pt>
                <c:pt idx="175766">
                  <c:v>120653</c:v>
                </c:pt>
                <c:pt idx="175767">
                  <c:v>120653</c:v>
                </c:pt>
                <c:pt idx="175768">
                  <c:v>120653</c:v>
                </c:pt>
                <c:pt idx="175769">
                  <c:v>120653</c:v>
                </c:pt>
                <c:pt idx="175770">
                  <c:v>120653</c:v>
                </c:pt>
                <c:pt idx="175771">
                  <c:v>120653</c:v>
                </c:pt>
                <c:pt idx="175772">
                  <c:v>120653</c:v>
                </c:pt>
                <c:pt idx="175773">
                  <c:v>120653</c:v>
                </c:pt>
                <c:pt idx="175774">
                  <c:v>120653</c:v>
                </c:pt>
                <c:pt idx="175775">
                  <c:v>120653</c:v>
                </c:pt>
                <c:pt idx="175776">
                  <c:v>120653</c:v>
                </c:pt>
                <c:pt idx="175777">
                  <c:v>120653</c:v>
                </c:pt>
                <c:pt idx="175778">
                  <c:v>120653</c:v>
                </c:pt>
                <c:pt idx="175779">
                  <c:v>120653</c:v>
                </c:pt>
                <c:pt idx="175780">
                  <c:v>120653</c:v>
                </c:pt>
                <c:pt idx="175781">
                  <c:v>120653</c:v>
                </c:pt>
                <c:pt idx="175782">
                  <c:v>120653</c:v>
                </c:pt>
                <c:pt idx="175783">
                  <c:v>120653</c:v>
                </c:pt>
                <c:pt idx="175784">
                  <c:v>120653</c:v>
                </c:pt>
                <c:pt idx="175785">
                  <c:v>120653</c:v>
                </c:pt>
                <c:pt idx="175786">
                  <c:v>120653</c:v>
                </c:pt>
                <c:pt idx="175787">
                  <c:v>120653</c:v>
                </c:pt>
                <c:pt idx="175788">
                  <c:v>120653</c:v>
                </c:pt>
                <c:pt idx="175789">
                  <c:v>120653</c:v>
                </c:pt>
                <c:pt idx="175790">
                  <c:v>120653</c:v>
                </c:pt>
                <c:pt idx="175791">
                  <c:v>120653</c:v>
                </c:pt>
                <c:pt idx="175792">
                  <c:v>120653</c:v>
                </c:pt>
                <c:pt idx="175793">
                  <c:v>120653</c:v>
                </c:pt>
                <c:pt idx="175794">
                  <c:v>120653</c:v>
                </c:pt>
                <c:pt idx="175795">
                  <c:v>120653</c:v>
                </c:pt>
                <c:pt idx="175796">
                  <c:v>120653</c:v>
                </c:pt>
                <c:pt idx="175797">
                  <c:v>120653</c:v>
                </c:pt>
                <c:pt idx="175798">
                  <c:v>120653</c:v>
                </c:pt>
                <c:pt idx="175799">
                  <c:v>120653</c:v>
                </c:pt>
                <c:pt idx="175800">
                  <c:v>120653</c:v>
                </c:pt>
                <c:pt idx="175801">
                  <c:v>120653</c:v>
                </c:pt>
                <c:pt idx="175802">
                  <c:v>120653</c:v>
                </c:pt>
                <c:pt idx="175803">
                  <c:v>120653</c:v>
                </c:pt>
                <c:pt idx="175804">
                  <c:v>120653</c:v>
                </c:pt>
                <c:pt idx="175805">
                  <c:v>120653</c:v>
                </c:pt>
                <c:pt idx="175806">
                  <c:v>120653</c:v>
                </c:pt>
                <c:pt idx="175807">
                  <c:v>120653</c:v>
                </c:pt>
                <c:pt idx="175808">
                  <c:v>120653</c:v>
                </c:pt>
                <c:pt idx="175809">
                  <c:v>120653</c:v>
                </c:pt>
                <c:pt idx="175810">
                  <c:v>120653</c:v>
                </c:pt>
                <c:pt idx="175811">
                  <c:v>120653</c:v>
                </c:pt>
                <c:pt idx="175812">
                  <c:v>120653</c:v>
                </c:pt>
                <c:pt idx="175813">
                  <c:v>120653</c:v>
                </c:pt>
                <c:pt idx="175814">
                  <c:v>120653</c:v>
                </c:pt>
                <c:pt idx="175815">
                  <c:v>120653</c:v>
                </c:pt>
                <c:pt idx="175816">
                  <c:v>120653</c:v>
                </c:pt>
                <c:pt idx="175817">
                  <c:v>120653</c:v>
                </c:pt>
                <c:pt idx="175818">
                  <c:v>120653</c:v>
                </c:pt>
                <c:pt idx="175819">
                  <c:v>120653</c:v>
                </c:pt>
                <c:pt idx="175820">
                  <c:v>120653</c:v>
                </c:pt>
                <c:pt idx="175821">
                  <c:v>120653</c:v>
                </c:pt>
                <c:pt idx="175822">
                  <c:v>120653</c:v>
                </c:pt>
                <c:pt idx="175823">
                  <c:v>120653</c:v>
                </c:pt>
                <c:pt idx="175824">
                  <c:v>120653</c:v>
                </c:pt>
                <c:pt idx="175825">
                  <c:v>120653</c:v>
                </c:pt>
                <c:pt idx="175826">
                  <c:v>120653</c:v>
                </c:pt>
                <c:pt idx="175827">
                  <c:v>120653</c:v>
                </c:pt>
                <c:pt idx="175828">
                  <c:v>120653</c:v>
                </c:pt>
                <c:pt idx="175829">
                  <c:v>120653</c:v>
                </c:pt>
                <c:pt idx="175830">
                  <c:v>120653</c:v>
                </c:pt>
                <c:pt idx="175831">
                  <c:v>120653</c:v>
                </c:pt>
                <c:pt idx="175832">
                  <c:v>120653</c:v>
                </c:pt>
                <c:pt idx="175833">
                  <c:v>120653</c:v>
                </c:pt>
                <c:pt idx="175834">
                  <c:v>120653</c:v>
                </c:pt>
                <c:pt idx="175835">
                  <c:v>120653</c:v>
                </c:pt>
                <c:pt idx="175836">
                  <c:v>120653</c:v>
                </c:pt>
                <c:pt idx="175837">
                  <c:v>120653</c:v>
                </c:pt>
                <c:pt idx="175838">
                  <c:v>120653</c:v>
                </c:pt>
                <c:pt idx="175839">
                  <c:v>120653</c:v>
                </c:pt>
                <c:pt idx="175840">
                  <c:v>120653</c:v>
                </c:pt>
                <c:pt idx="175841">
                  <c:v>120653</c:v>
                </c:pt>
                <c:pt idx="175842">
                  <c:v>120653</c:v>
                </c:pt>
                <c:pt idx="175843">
                  <c:v>120653</c:v>
                </c:pt>
                <c:pt idx="175844">
                  <c:v>120653</c:v>
                </c:pt>
                <c:pt idx="175845">
                  <c:v>120653</c:v>
                </c:pt>
                <c:pt idx="175846">
                  <c:v>120653</c:v>
                </c:pt>
                <c:pt idx="175847">
                  <c:v>120653</c:v>
                </c:pt>
                <c:pt idx="175848">
                  <c:v>120653</c:v>
                </c:pt>
                <c:pt idx="175849">
                  <c:v>120653</c:v>
                </c:pt>
                <c:pt idx="175850">
                  <c:v>120653</c:v>
                </c:pt>
                <c:pt idx="175851">
                  <c:v>120653</c:v>
                </c:pt>
                <c:pt idx="175852">
                  <c:v>120653</c:v>
                </c:pt>
                <c:pt idx="175853">
                  <c:v>120653</c:v>
                </c:pt>
                <c:pt idx="175854">
                  <c:v>120653</c:v>
                </c:pt>
                <c:pt idx="175855">
                  <c:v>120653</c:v>
                </c:pt>
                <c:pt idx="175856">
                  <c:v>120653</c:v>
                </c:pt>
                <c:pt idx="175857">
                  <c:v>120653</c:v>
                </c:pt>
                <c:pt idx="175858">
                  <c:v>120653</c:v>
                </c:pt>
                <c:pt idx="175859">
                  <c:v>120653</c:v>
                </c:pt>
                <c:pt idx="175860">
                  <c:v>120653</c:v>
                </c:pt>
                <c:pt idx="175861">
                  <c:v>120653</c:v>
                </c:pt>
                <c:pt idx="175862">
                  <c:v>120653</c:v>
                </c:pt>
                <c:pt idx="175863">
                  <c:v>120653</c:v>
                </c:pt>
                <c:pt idx="175864">
                  <c:v>120653</c:v>
                </c:pt>
                <c:pt idx="175865">
                  <c:v>120653</c:v>
                </c:pt>
                <c:pt idx="175866">
                  <c:v>120653</c:v>
                </c:pt>
                <c:pt idx="175867">
                  <c:v>120653</c:v>
                </c:pt>
                <c:pt idx="175868">
                  <c:v>120653</c:v>
                </c:pt>
                <c:pt idx="175869">
                  <c:v>120653</c:v>
                </c:pt>
                <c:pt idx="175870">
                  <c:v>120653</c:v>
                </c:pt>
                <c:pt idx="175871">
                  <c:v>120653</c:v>
                </c:pt>
                <c:pt idx="175872">
                  <c:v>120653</c:v>
                </c:pt>
                <c:pt idx="175873">
                  <c:v>120653</c:v>
                </c:pt>
                <c:pt idx="175874">
                  <c:v>120653</c:v>
                </c:pt>
                <c:pt idx="175875">
                  <c:v>120653</c:v>
                </c:pt>
                <c:pt idx="175876">
                  <c:v>120653</c:v>
                </c:pt>
                <c:pt idx="175877">
                  <c:v>120653</c:v>
                </c:pt>
                <c:pt idx="175878">
                  <c:v>120653</c:v>
                </c:pt>
                <c:pt idx="175879">
                  <c:v>120653</c:v>
                </c:pt>
                <c:pt idx="175880">
                  <c:v>120653</c:v>
                </c:pt>
                <c:pt idx="175881">
                  <c:v>120653</c:v>
                </c:pt>
                <c:pt idx="175882">
                  <c:v>120653</c:v>
                </c:pt>
                <c:pt idx="175883">
                  <c:v>120653</c:v>
                </c:pt>
                <c:pt idx="175884">
                  <c:v>120653</c:v>
                </c:pt>
                <c:pt idx="175885">
                  <c:v>120653</c:v>
                </c:pt>
                <c:pt idx="175886">
                  <c:v>120653</c:v>
                </c:pt>
                <c:pt idx="175887">
                  <c:v>120653</c:v>
                </c:pt>
                <c:pt idx="175888">
                  <c:v>120653</c:v>
                </c:pt>
                <c:pt idx="175889">
                  <c:v>120653</c:v>
                </c:pt>
                <c:pt idx="175890">
                  <c:v>120653</c:v>
                </c:pt>
                <c:pt idx="175891">
                  <c:v>120653</c:v>
                </c:pt>
                <c:pt idx="175892">
                  <c:v>120653</c:v>
                </c:pt>
                <c:pt idx="175893">
                  <c:v>120653</c:v>
                </c:pt>
                <c:pt idx="175894">
                  <c:v>120653</c:v>
                </c:pt>
                <c:pt idx="175895">
                  <c:v>120653</c:v>
                </c:pt>
                <c:pt idx="175896">
                  <c:v>120653</c:v>
                </c:pt>
                <c:pt idx="175897">
                  <c:v>120653</c:v>
                </c:pt>
                <c:pt idx="175898">
                  <c:v>120653</c:v>
                </c:pt>
                <c:pt idx="175899">
                  <c:v>120653</c:v>
                </c:pt>
                <c:pt idx="175900">
                  <c:v>120653</c:v>
                </c:pt>
                <c:pt idx="175901">
                  <c:v>120653</c:v>
                </c:pt>
                <c:pt idx="175902">
                  <c:v>120653</c:v>
                </c:pt>
                <c:pt idx="175903">
                  <c:v>120653</c:v>
                </c:pt>
                <c:pt idx="175904">
                  <c:v>120653</c:v>
                </c:pt>
                <c:pt idx="175905">
                  <c:v>120653</c:v>
                </c:pt>
                <c:pt idx="175906">
                  <c:v>120653</c:v>
                </c:pt>
                <c:pt idx="175907">
                  <c:v>120653</c:v>
                </c:pt>
                <c:pt idx="175908">
                  <c:v>120653</c:v>
                </c:pt>
                <c:pt idx="175909">
                  <c:v>120653</c:v>
                </c:pt>
                <c:pt idx="175910">
                  <c:v>120653</c:v>
                </c:pt>
                <c:pt idx="175911">
                  <c:v>120653</c:v>
                </c:pt>
                <c:pt idx="175912">
                  <c:v>120653</c:v>
                </c:pt>
                <c:pt idx="175913">
                  <c:v>120653</c:v>
                </c:pt>
                <c:pt idx="175914">
                  <c:v>120653</c:v>
                </c:pt>
                <c:pt idx="175915">
                  <c:v>120653</c:v>
                </c:pt>
                <c:pt idx="175916">
                  <c:v>120653</c:v>
                </c:pt>
                <c:pt idx="175917">
                  <c:v>120653</c:v>
                </c:pt>
                <c:pt idx="175918">
                  <c:v>120653</c:v>
                </c:pt>
                <c:pt idx="175919">
                  <c:v>120653</c:v>
                </c:pt>
                <c:pt idx="175920">
                  <c:v>120653</c:v>
                </c:pt>
                <c:pt idx="175921">
                  <c:v>120653</c:v>
                </c:pt>
                <c:pt idx="175922">
                  <c:v>120653</c:v>
                </c:pt>
                <c:pt idx="175923">
                  <c:v>120653</c:v>
                </c:pt>
                <c:pt idx="175924">
                  <c:v>120653</c:v>
                </c:pt>
                <c:pt idx="175925">
                  <c:v>120653</c:v>
                </c:pt>
                <c:pt idx="175926">
                  <c:v>120653</c:v>
                </c:pt>
                <c:pt idx="175927">
                  <c:v>120653</c:v>
                </c:pt>
                <c:pt idx="175928">
                  <c:v>120653</c:v>
                </c:pt>
                <c:pt idx="175929">
                  <c:v>120653</c:v>
                </c:pt>
                <c:pt idx="175930">
                  <c:v>120653</c:v>
                </c:pt>
                <c:pt idx="175931">
                  <c:v>120653</c:v>
                </c:pt>
                <c:pt idx="175932">
                  <c:v>120653</c:v>
                </c:pt>
                <c:pt idx="175933">
                  <c:v>120653</c:v>
                </c:pt>
                <c:pt idx="175934">
                  <c:v>120653</c:v>
                </c:pt>
                <c:pt idx="175935">
                  <c:v>120653</c:v>
                </c:pt>
                <c:pt idx="175936">
                  <c:v>120653</c:v>
                </c:pt>
                <c:pt idx="175937">
                  <c:v>120653</c:v>
                </c:pt>
                <c:pt idx="175938">
                  <c:v>120653</c:v>
                </c:pt>
                <c:pt idx="175939">
                  <c:v>120653</c:v>
                </c:pt>
                <c:pt idx="175940">
                  <c:v>120653</c:v>
                </c:pt>
                <c:pt idx="175941">
                  <c:v>120653</c:v>
                </c:pt>
                <c:pt idx="175942">
                  <c:v>120653</c:v>
                </c:pt>
                <c:pt idx="175943">
                  <c:v>120653</c:v>
                </c:pt>
                <c:pt idx="175944">
                  <c:v>120653</c:v>
                </c:pt>
                <c:pt idx="175945">
                  <c:v>120653</c:v>
                </c:pt>
                <c:pt idx="175946">
                  <c:v>120653</c:v>
                </c:pt>
                <c:pt idx="175947">
                  <c:v>120653</c:v>
                </c:pt>
                <c:pt idx="175948">
                  <c:v>120653</c:v>
                </c:pt>
                <c:pt idx="175949">
                  <c:v>120653</c:v>
                </c:pt>
                <c:pt idx="175950">
                  <c:v>120653</c:v>
                </c:pt>
                <c:pt idx="175951">
                  <c:v>120653</c:v>
                </c:pt>
                <c:pt idx="175952">
                  <c:v>120653</c:v>
                </c:pt>
                <c:pt idx="175953">
                  <c:v>120653</c:v>
                </c:pt>
                <c:pt idx="175954">
                  <c:v>120653</c:v>
                </c:pt>
                <c:pt idx="175955">
                  <c:v>120653</c:v>
                </c:pt>
                <c:pt idx="175956">
                  <c:v>120653</c:v>
                </c:pt>
                <c:pt idx="175957">
                  <c:v>120653</c:v>
                </c:pt>
                <c:pt idx="175958">
                  <c:v>120653</c:v>
                </c:pt>
                <c:pt idx="175959">
                  <c:v>120653</c:v>
                </c:pt>
                <c:pt idx="175960">
                  <c:v>120653</c:v>
                </c:pt>
                <c:pt idx="175961">
                  <c:v>120653</c:v>
                </c:pt>
                <c:pt idx="175962">
                  <c:v>120653</c:v>
                </c:pt>
                <c:pt idx="175963">
                  <c:v>120653</c:v>
                </c:pt>
                <c:pt idx="175964">
                  <c:v>120653</c:v>
                </c:pt>
                <c:pt idx="175965">
                  <c:v>120653</c:v>
                </c:pt>
                <c:pt idx="175966">
                  <c:v>120653</c:v>
                </c:pt>
                <c:pt idx="175967">
                  <c:v>120653</c:v>
                </c:pt>
                <c:pt idx="175968">
                  <c:v>120653</c:v>
                </c:pt>
                <c:pt idx="175969">
                  <c:v>120653</c:v>
                </c:pt>
                <c:pt idx="175970">
                  <c:v>120653</c:v>
                </c:pt>
                <c:pt idx="175971">
                  <c:v>120653</c:v>
                </c:pt>
                <c:pt idx="175972">
                  <c:v>120653</c:v>
                </c:pt>
                <c:pt idx="175973">
                  <c:v>120653</c:v>
                </c:pt>
                <c:pt idx="175974">
                  <c:v>120653</c:v>
                </c:pt>
                <c:pt idx="175975">
                  <c:v>120653</c:v>
                </c:pt>
                <c:pt idx="175976">
                  <c:v>120653</c:v>
                </c:pt>
                <c:pt idx="175977">
                  <c:v>120653</c:v>
                </c:pt>
                <c:pt idx="175978">
                  <c:v>120653</c:v>
                </c:pt>
                <c:pt idx="175979">
                  <c:v>120653</c:v>
                </c:pt>
                <c:pt idx="175980">
                  <c:v>120653</c:v>
                </c:pt>
                <c:pt idx="175981">
                  <c:v>120653</c:v>
                </c:pt>
                <c:pt idx="175982">
                  <c:v>120653</c:v>
                </c:pt>
                <c:pt idx="175983">
                  <c:v>120653</c:v>
                </c:pt>
                <c:pt idx="175984">
                  <c:v>120653</c:v>
                </c:pt>
                <c:pt idx="175985">
                  <c:v>120653</c:v>
                </c:pt>
                <c:pt idx="175986">
                  <c:v>120653</c:v>
                </c:pt>
                <c:pt idx="175987">
                  <c:v>120653</c:v>
                </c:pt>
                <c:pt idx="175988">
                  <c:v>120653</c:v>
                </c:pt>
                <c:pt idx="175989">
                  <c:v>120653</c:v>
                </c:pt>
                <c:pt idx="175990">
                  <c:v>120653</c:v>
                </c:pt>
                <c:pt idx="175991">
                  <c:v>120653</c:v>
                </c:pt>
                <c:pt idx="175992">
                  <c:v>120653</c:v>
                </c:pt>
                <c:pt idx="175993">
                  <c:v>120653</c:v>
                </c:pt>
                <c:pt idx="175994">
                  <c:v>120653</c:v>
                </c:pt>
                <c:pt idx="175995">
                  <c:v>120653</c:v>
                </c:pt>
                <c:pt idx="175996">
                  <c:v>120653</c:v>
                </c:pt>
                <c:pt idx="175997">
                  <c:v>120653</c:v>
                </c:pt>
                <c:pt idx="175998">
                  <c:v>120653</c:v>
                </c:pt>
                <c:pt idx="175999">
                  <c:v>120653</c:v>
                </c:pt>
                <c:pt idx="176000">
                  <c:v>120653</c:v>
                </c:pt>
                <c:pt idx="176001">
                  <c:v>120653</c:v>
                </c:pt>
                <c:pt idx="176002">
                  <c:v>120653</c:v>
                </c:pt>
                <c:pt idx="176003">
                  <c:v>120653</c:v>
                </c:pt>
                <c:pt idx="176004">
                  <c:v>120653</c:v>
                </c:pt>
                <c:pt idx="176005">
                  <c:v>120653</c:v>
                </c:pt>
                <c:pt idx="176006">
                  <c:v>120653</c:v>
                </c:pt>
                <c:pt idx="176007">
                  <c:v>120653</c:v>
                </c:pt>
                <c:pt idx="176008">
                  <c:v>120653</c:v>
                </c:pt>
                <c:pt idx="176009">
                  <c:v>120653</c:v>
                </c:pt>
                <c:pt idx="176010">
                  <c:v>120653</c:v>
                </c:pt>
                <c:pt idx="176011">
                  <c:v>120653</c:v>
                </c:pt>
                <c:pt idx="176012">
                  <c:v>120653</c:v>
                </c:pt>
                <c:pt idx="176013">
                  <c:v>120653</c:v>
                </c:pt>
                <c:pt idx="176014">
                  <c:v>120653</c:v>
                </c:pt>
                <c:pt idx="176015">
                  <c:v>120653</c:v>
                </c:pt>
                <c:pt idx="176016">
                  <c:v>120653</c:v>
                </c:pt>
                <c:pt idx="176017">
                  <c:v>120653</c:v>
                </c:pt>
                <c:pt idx="176018">
                  <c:v>120653</c:v>
                </c:pt>
                <c:pt idx="176019">
                  <c:v>120653</c:v>
                </c:pt>
                <c:pt idx="176020">
                  <c:v>120653</c:v>
                </c:pt>
                <c:pt idx="176021">
                  <c:v>120653</c:v>
                </c:pt>
                <c:pt idx="176022">
                  <c:v>120653</c:v>
                </c:pt>
                <c:pt idx="176023">
                  <c:v>120653</c:v>
                </c:pt>
                <c:pt idx="176024">
                  <c:v>120653</c:v>
                </c:pt>
                <c:pt idx="176025">
                  <c:v>120653</c:v>
                </c:pt>
                <c:pt idx="176026">
                  <c:v>120653</c:v>
                </c:pt>
                <c:pt idx="176027">
                  <c:v>120653</c:v>
                </c:pt>
                <c:pt idx="176028">
                  <c:v>120653</c:v>
                </c:pt>
                <c:pt idx="176029">
                  <c:v>120653</c:v>
                </c:pt>
                <c:pt idx="176030">
                  <c:v>120653</c:v>
                </c:pt>
                <c:pt idx="176031">
                  <c:v>120653</c:v>
                </c:pt>
                <c:pt idx="176032">
                  <c:v>120653</c:v>
                </c:pt>
                <c:pt idx="176033">
                  <c:v>120653</c:v>
                </c:pt>
                <c:pt idx="176034">
                  <c:v>120653</c:v>
                </c:pt>
                <c:pt idx="176035">
                  <c:v>120653</c:v>
                </c:pt>
                <c:pt idx="176036">
                  <c:v>120653</c:v>
                </c:pt>
                <c:pt idx="176037">
                  <c:v>120653</c:v>
                </c:pt>
                <c:pt idx="176038">
                  <c:v>120653</c:v>
                </c:pt>
                <c:pt idx="176039">
                  <c:v>120653</c:v>
                </c:pt>
                <c:pt idx="176040">
                  <c:v>120653</c:v>
                </c:pt>
                <c:pt idx="176041">
                  <c:v>120653</c:v>
                </c:pt>
                <c:pt idx="176042">
                  <c:v>120653</c:v>
                </c:pt>
                <c:pt idx="176043">
                  <c:v>120653</c:v>
                </c:pt>
                <c:pt idx="176044">
                  <c:v>120653</c:v>
                </c:pt>
                <c:pt idx="176045">
                  <c:v>120653</c:v>
                </c:pt>
                <c:pt idx="176046">
                  <c:v>120653</c:v>
                </c:pt>
                <c:pt idx="176047">
                  <c:v>120653</c:v>
                </c:pt>
                <c:pt idx="176048">
                  <c:v>120653</c:v>
                </c:pt>
                <c:pt idx="176049">
                  <c:v>120653</c:v>
                </c:pt>
                <c:pt idx="176050">
                  <c:v>120653</c:v>
                </c:pt>
                <c:pt idx="176051">
                  <c:v>120653</c:v>
                </c:pt>
                <c:pt idx="176052">
                  <c:v>120653</c:v>
                </c:pt>
                <c:pt idx="176053">
                  <c:v>120653</c:v>
                </c:pt>
                <c:pt idx="176054">
                  <c:v>120653</c:v>
                </c:pt>
                <c:pt idx="176055">
                  <c:v>120653</c:v>
                </c:pt>
                <c:pt idx="176056">
                  <c:v>120653</c:v>
                </c:pt>
                <c:pt idx="176057">
                  <c:v>120653</c:v>
                </c:pt>
                <c:pt idx="176058">
                  <c:v>120653</c:v>
                </c:pt>
                <c:pt idx="176059">
                  <c:v>120653</c:v>
                </c:pt>
                <c:pt idx="176060">
                  <c:v>120653</c:v>
                </c:pt>
                <c:pt idx="176061">
                  <c:v>120653</c:v>
                </c:pt>
                <c:pt idx="176062">
                  <c:v>120653</c:v>
                </c:pt>
                <c:pt idx="176063">
                  <c:v>120653</c:v>
                </c:pt>
                <c:pt idx="176064">
                  <c:v>120653</c:v>
                </c:pt>
                <c:pt idx="176065">
                  <c:v>120653</c:v>
                </c:pt>
                <c:pt idx="176066">
                  <c:v>120653</c:v>
                </c:pt>
                <c:pt idx="176067">
                  <c:v>120653</c:v>
                </c:pt>
                <c:pt idx="176068">
                  <c:v>120653</c:v>
                </c:pt>
                <c:pt idx="176069">
                  <c:v>120653</c:v>
                </c:pt>
                <c:pt idx="176070">
                  <c:v>120653</c:v>
                </c:pt>
                <c:pt idx="176071">
                  <c:v>120653</c:v>
                </c:pt>
                <c:pt idx="176072">
                  <c:v>120653</c:v>
                </c:pt>
                <c:pt idx="176073">
                  <c:v>120653</c:v>
                </c:pt>
                <c:pt idx="176074">
                  <c:v>120653</c:v>
                </c:pt>
                <c:pt idx="176075">
                  <c:v>120653</c:v>
                </c:pt>
                <c:pt idx="176076">
                  <c:v>120653</c:v>
                </c:pt>
                <c:pt idx="176077">
                  <c:v>120653</c:v>
                </c:pt>
                <c:pt idx="176078">
                  <c:v>120653</c:v>
                </c:pt>
                <c:pt idx="176079">
                  <c:v>120653</c:v>
                </c:pt>
                <c:pt idx="176080">
                  <c:v>120653</c:v>
                </c:pt>
                <c:pt idx="176081">
                  <c:v>120653</c:v>
                </c:pt>
                <c:pt idx="176082">
                  <c:v>120653</c:v>
                </c:pt>
                <c:pt idx="176083">
                  <c:v>120653</c:v>
                </c:pt>
                <c:pt idx="176084">
                  <c:v>120653</c:v>
                </c:pt>
                <c:pt idx="176085">
                  <c:v>120653</c:v>
                </c:pt>
                <c:pt idx="176086">
                  <c:v>120653</c:v>
                </c:pt>
                <c:pt idx="176087">
                  <c:v>120653</c:v>
                </c:pt>
                <c:pt idx="176088">
                  <c:v>120653</c:v>
                </c:pt>
                <c:pt idx="176089">
                  <c:v>120653</c:v>
                </c:pt>
                <c:pt idx="176090">
                  <c:v>120653</c:v>
                </c:pt>
                <c:pt idx="176091">
                  <c:v>120653</c:v>
                </c:pt>
                <c:pt idx="176092">
                  <c:v>120653</c:v>
                </c:pt>
                <c:pt idx="176093">
                  <c:v>120653</c:v>
                </c:pt>
                <c:pt idx="176094">
                  <c:v>120653</c:v>
                </c:pt>
                <c:pt idx="176095">
                  <c:v>120653</c:v>
                </c:pt>
                <c:pt idx="176096">
                  <c:v>120653</c:v>
                </c:pt>
                <c:pt idx="176097">
                  <c:v>120653</c:v>
                </c:pt>
                <c:pt idx="176098">
                  <c:v>120653</c:v>
                </c:pt>
                <c:pt idx="176099">
                  <c:v>120653</c:v>
                </c:pt>
                <c:pt idx="176100">
                  <c:v>120653</c:v>
                </c:pt>
                <c:pt idx="176101">
                  <c:v>120653</c:v>
                </c:pt>
                <c:pt idx="176102">
                  <c:v>120653</c:v>
                </c:pt>
                <c:pt idx="176103">
                  <c:v>120653</c:v>
                </c:pt>
                <c:pt idx="176104">
                  <c:v>120653</c:v>
                </c:pt>
                <c:pt idx="176105">
                  <c:v>120653</c:v>
                </c:pt>
                <c:pt idx="176106">
                  <c:v>120653</c:v>
                </c:pt>
                <c:pt idx="176107">
                  <c:v>120653</c:v>
                </c:pt>
                <c:pt idx="176108">
                  <c:v>120653</c:v>
                </c:pt>
                <c:pt idx="176109">
                  <c:v>120653</c:v>
                </c:pt>
                <c:pt idx="176110">
                  <c:v>120653</c:v>
                </c:pt>
                <c:pt idx="176111">
                  <c:v>120653</c:v>
                </c:pt>
                <c:pt idx="176112">
                  <c:v>120653</c:v>
                </c:pt>
                <c:pt idx="176113">
                  <c:v>120653</c:v>
                </c:pt>
                <c:pt idx="176114">
                  <c:v>120653</c:v>
                </c:pt>
                <c:pt idx="176115">
                  <c:v>120653</c:v>
                </c:pt>
                <c:pt idx="176116">
                  <c:v>120653</c:v>
                </c:pt>
                <c:pt idx="176117">
                  <c:v>120653</c:v>
                </c:pt>
                <c:pt idx="176118">
                  <c:v>120653</c:v>
                </c:pt>
                <c:pt idx="176119">
                  <c:v>120653</c:v>
                </c:pt>
                <c:pt idx="176120">
                  <c:v>120653</c:v>
                </c:pt>
                <c:pt idx="176121">
                  <c:v>120653</c:v>
                </c:pt>
                <c:pt idx="176122">
                  <c:v>120653</c:v>
                </c:pt>
                <c:pt idx="176123">
                  <c:v>120653</c:v>
                </c:pt>
                <c:pt idx="176124">
                  <c:v>120653</c:v>
                </c:pt>
                <c:pt idx="176125">
                  <c:v>120653</c:v>
                </c:pt>
                <c:pt idx="176126">
                  <c:v>120653</c:v>
                </c:pt>
                <c:pt idx="176127">
                  <c:v>120653</c:v>
                </c:pt>
                <c:pt idx="176128">
                  <c:v>120653</c:v>
                </c:pt>
                <c:pt idx="176129">
                  <c:v>120653</c:v>
                </c:pt>
                <c:pt idx="176130">
                  <c:v>120653</c:v>
                </c:pt>
                <c:pt idx="176131">
                  <c:v>120653</c:v>
                </c:pt>
                <c:pt idx="176132">
                  <c:v>120653</c:v>
                </c:pt>
                <c:pt idx="176133">
                  <c:v>120653</c:v>
                </c:pt>
                <c:pt idx="176134">
                  <c:v>120653</c:v>
                </c:pt>
                <c:pt idx="176135">
                  <c:v>120653</c:v>
                </c:pt>
                <c:pt idx="176136">
                  <c:v>120653</c:v>
                </c:pt>
                <c:pt idx="176137">
                  <c:v>120653</c:v>
                </c:pt>
                <c:pt idx="176138">
                  <c:v>120653</c:v>
                </c:pt>
                <c:pt idx="176139">
                  <c:v>120653</c:v>
                </c:pt>
                <c:pt idx="176140">
                  <c:v>120653</c:v>
                </c:pt>
                <c:pt idx="176141">
                  <c:v>120653</c:v>
                </c:pt>
                <c:pt idx="176142">
                  <c:v>120653</c:v>
                </c:pt>
                <c:pt idx="176143">
                  <c:v>120653</c:v>
                </c:pt>
                <c:pt idx="176144">
                  <c:v>120653</c:v>
                </c:pt>
                <c:pt idx="176145">
                  <c:v>120653</c:v>
                </c:pt>
                <c:pt idx="176146">
                  <c:v>120653</c:v>
                </c:pt>
                <c:pt idx="176147">
                  <c:v>120653</c:v>
                </c:pt>
                <c:pt idx="176148">
                  <c:v>120653</c:v>
                </c:pt>
                <c:pt idx="176149">
                  <c:v>120653</c:v>
                </c:pt>
                <c:pt idx="176150">
                  <c:v>120653</c:v>
                </c:pt>
                <c:pt idx="176151">
                  <c:v>120653</c:v>
                </c:pt>
                <c:pt idx="176152">
                  <c:v>120653</c:v>
                </c:pt>
                <c:pt idx="176153">
                  <c:v>120653</c:v>
                </c:pt>
                <c:pt idx="176154">
                  <c:v>120653</c:v>
                </c:pt>
                <c:pt idx="176155">
                  <c:v>120653</c:v>
                </c:pt>
                <c:pt idx="176156">
                  <c:v>120653</c:v>
                </c:pt>
                <c:pt idx="176157">
                  <c:v>120653</c:v>
                </c:pt>
                <c:pt idx="176158">
                  <c:v>120653</c:v>
                </c:pt>
                <c:pt idx="176159">
                  <c:v>120653</c:v>
                </c:pt>
                <c:pt idx="176160">
                  <c:v>120653</c:v>
                </c:pt>
                <c:pt idx="176161">
                  <c:v>120653</c:v>
                </c:pt>
                <c:pt idx="176162">
                  <c:v>120653</c:v>
                </c:pt>
                <c:pt idx="176163">
                  <c:v>120653</c:v>
                </c:pt>
                <c:pt idx="176164">
                  <c:v>120653</c:v>
                </c:pt>
                <c:pt idx="176165">
                  <c:v>120653</c:v>
                </c:pt>
                <c:pt idx="176166">
                  <c:v>120653</c:v>
                </c:pt>
                <c:pt idx="176167">
                  <c:v>120653</c:v>
                </c:pt>
                <c:pt idx="176168">
                  <c:v>120653</c:v>
                </c:pt>
                <c:pt idx="176169">
                  <c:v>120653</c:v>
                </c:pt>
                <c:pt idx="176170">
                  <c:v>120653</c:v>
                </c:pt>
                <c:pt idx="176171">
                  <c:v>120653</c:v>
                </c:pt>
                <c:pt idx="176172">
                  <c:v>120653</c:v>
                </c:pt>
                <c:pt idx="176173">
                  <c:v>120653</c:v>
                </c:pt>
                <c:pt idx="176174">
                  <c:v>120653</c:v>
                </c:pt>
                <c:pt idx="176175">
                  <c:v>120653</c:v>
                </c:pt>
                <c:pt idx="176176">
                  <c:v>120653</c:v>
                </c:pt>
                <c:pt idx="176177">
                  <c:v>120653</c:v>
                </c:pt>
                <c:pt idx="176178">
                  <c:v>120653</c:v>
                </c:pt>
                <c:pt idx="176179">
                  <c:v>120653</c:v>
                </c:pt>
                <c:pt idx="176180">
                  <c:v>120653</c:v>
                </c:pt>
                <c:pt idx="176181">
                  <c:v>120653</c:v>
                </c:pt>
                <c:pt idx="176182">
                  <c:v>120653</c:v>
                </c:pt>
                <c:pt idx="176183">
                  <c:v>120653</c:v>
                </c:pt>
                <c:pt idx="176184">
                  <c:v>120653</c:v>
                </c:pt>
                <c:pt idx="176185">
                  <c:v>120653</c:v>
                </c:pt>
                <c:pt idx="176186">
                  <c:v>120653</c:v>
                </c:pt>
                <c:pt idx="176187">
                  <c:v>120653</c:v>
                </c:pt>
                <c:pt idx="176188">
                  <c:v>120653</c:v>
                </c:pt>
                <c:pt idx="176189">
                  <c:v>120653</c:v>
                </c:pt>
                <c:pt idx="176190">
                  <c:v>120653</c:v>
                </c:pt>
                <c:pt idx="176191">
                  <c:v>120653</c:v>
                </c:pt>
                <c:pt idx="176192">
                  <c:v>120653</c:v>
                </c:pt>
                <c:pt idx="176193">
                  <c:v>120653</c:v>
                </c:pt>
                <c:pt idx="176194">
                  <c:v>120653</c:v>
                </c:pt>
                <c:pt idx="176195">
                  <c:v>120653</c:v>
                </c:pt>
                <c:pt idx="176196">
                  <c:v>120653</c:v>
                </c:pt>
                <c:pt idx="176197">
                  <c:v>120653</c:v>
                </c:pt>
                <c:pt idx="176198">
                  <c:v>120653</c:v>
                </c:pt>
                <c:pt idx="176199">
                  <c:v>120653</c:v>
                </c:pt>
                <c:pt idx="176200">
                  <c:v>120653</c:v>
                </c:pt>
                <c:pt idx="176201">
                  <c:v>120653</c:v>
                </c:pt>
                <c:pt idx="176202">
                  <c:v>120653</c:v>
                </c:pt>
                <c:pt idx="176203">
                  <c:v>120653</c:v>
                </c:pt>
                <c:pt idx="176204">
                  <c:v>120653</c:v>
                </c:pt>
                <c:pt idx="176205">
                  <c:v>120653</c:v>
                </c:pt>
                <c:pt idx="176206">
                  <c:v>120653</c:v>
                </c:pt>
                <c:pt idx="176207">
                  <c:v>120653</c:v>
                </c:pt>
                <c:pt idx="176208">
                  <c:v>120653</c:v>
                </c:pt>
                <c:pt idx="176209">
                  <c:v>120653</c:v>
                </c:pt>
                <c:pt idx="176210">
                  <c:v>120653</c:v>
                </c:pt>
                <c:pt idx="176211">
                  <c:v>120653</c:v>
                </c:pt>
                <c:pt idx="176212">
                  <c:v>120653</c:v>
                </c:pt>
                <c:pt idx="176213">
                  <c:v>120653</c:v>
                </c:pt>
                <c:pt idx="176214">
                  <c:v>120653</c:v>
                </c:pt>
                <c:pt idx="176215">
                  <c:v>120653</c:v>
                </c:pt>
                <c:pt idx="176216">
                  <c:v>120653</c:v>
                </c:pt>
                <c:pt idx="176217">
                  <c:v>120653</c:v>
                </c:pt>
                <c:pt idx="176218">
                  <c:v>120653</c:v>
                </c:pt>
                <c:pt idx="176219">
                  <c:v>120653</c:v>
                </c:pt>
                <c:pt idx="176220">
                  <c:v>120653</c:v>
                </c:pt>
                <c:pt idx="176221">
                  <c:v>120653</c:v>
                </c:pt>
                <c:pt idx="176222">
                  <c:v>120653</c:v>
                </c:pt>
                <c:pt idx="176223">
                  <c:v>120653</c:v>
                </c:pt>
                <c:pt idx="176224">
                  <c:v>120653</c:v>
                </c:pt>
                <c:pt idx="176225">
                  <c:v>120653</c:v>
                </c:pt>
                <c:pt idx="176226">
                  <c:v>120653</c:v>
                </c:pt>
                <c:pt idx="176227">
                  <c:v>120653</c:v>
                </c:pt>
                <c:pt idx="176228">
                  <c:v>120653</c:v>
                </c:pt>
                <c:pt idx="176229">
                  <c:v>120653</c:v>
                </c:pt>
                <c:pt idx="176230">
                  <c:v>120653</c:v>
                </c:pt>
                <c:pt idx="176231">
                  <c:v>120653</c:v>
                </c:pt>
                <c:pt idx="176232">
                  <c:v>120653</c:v>
                </c:pt>
                <c:pt idx="176233">
                  <c:v>120653</c:v>
                </c:pt>
                <c:pt idx="176234">
                  <c:v>120653</c:v>
                </c:pt>
                <c:pt idx="176235">
                  <c:v>120653</c:v>
                </c:pt>
                <c:pt idx="176236">
                  <c:v>120653</c:v>
                </c:pt>
                <c:pt idx="176237">
                  <c:v>120653</c:v>
                </c:pt>
                <c:pt idx="176238">
                  <c:v>120653</c:v>
                </c:pt>
                <c:pt idx="176239">
                  <c:v>120653</c:v>
                </c:pt>
                <c:pt idx="176240">
                  <c:v>120653</c:v>
                </c:pt>
                <c:pt idx="176241">
                  <c:v>120653</c:v>
                </c:pt>
                <c:pt idx="176242">
                  <c:v>120653</c:v>
                </c:pt>
                <c:pt idx="176243">
                  <c:v>120653</c:v>
                </c:pt>
                <c:pt idx="176244">
                  <c:v>120653</c:v>
                </c:pt>
                <c:pt idx="176245">
                  <c:v>120653</c:v>
                </c:pt>
                <c:pt idx="176246">
                  <c:v>120653</c:v>
                </c:pt>
                <c:pt idx="176247">
                  <c:v>120653</c:v>
                </c:pt>
                <c:pt idx="176248">
                  <c:v>120653</c:v>
                </c:pt>
                <c:pt idx="176249">
                  <c:v>120653</c:v>
                </c:pt>
                <c:pt idx="176250">
                  <c:v>120653</c:v>
                </c:pt>
                <c:pt idx="176251">
                  <c:v>120653</c:v>
                </c:pt>
                <c:pt idx="176252">
                  <c:v>120653</c:v>
                </c:pt>
                <c:pt idx="176253">
                  <c:v>120653</c:v>
                </c:pt>
                <c:pt idx="176254">
                  <c:v>120653</c:v>
                </c:pt>
                <c:pt idx="176255">
                  <c:v>120653</c:v>
                </c:pt>
                <c:pt idx="176256">
                  <c:v>120653</c:v>
                </c:pt>
                <c:pt idx="176257">
                  <c:v>120653</c:v>
                </c:pt>
                <c:pt idx="176258">
                  <c:v>120653</c:v>
                </c:pt>
                <c:pt idx="176259">
                  <c:v>120653</c:v>
                </c:pt>
                <c:pt idx="176260">
                  <c:v>120653</c:v>
                </c:pt>
                <c:pt idx="176261">
                  <c:v>120653</c:v>
                </c:pt>
                <c:pt idx="176262">
                  <c:v>120653</c:v>
                </c:pt>
                <c:pt idx="176263">
                  <c:v>120653</c:v>
                </c:pt>
                <c:pt idx="176264">
                  <c:v>120653</c:v>
                </c:pt>
                <c:pt idx="176265">
                  <c:v>120653</c:v>
                </c:pt>
                <c:pt idx="176266">
                  <c:v>120653</c:v>
                </c:pt>
                <c:pt idx="176267">
                  <c:v>120653</c:v>
                </c:pt>
                <c:pt idx="176268">
                  <c:v>120653</c:v>
                </c:pt>
                <c:pt idx="176269">
                  <c:v>120653</c:v>
                </c:pt>
                <c:pt idx="176270">
                  <c:v>120653</c:v>
                </c:pt>
                <c:pt idx="176271">
                  <c:v>120653</c:v>
                </c:pt>
                <c:pt idx="176272">
                  <c:v>120653</c:v>
                </c:pt>
                <c:pt idx="176273">
                  <c:v>120653</c:v>
                </c:pt>
                <c:pt idx="176274">
                  <c:v>120653</c:v>
                </c:pt>
                <c:pt idx="176275">
                  <c:v>120653</c:v>
                </c:pt>
                <c:pt idx="176276">
                  <c:v>120653</c:v>
                </c:pt>
                <c:pt idx="176277">
                  <c:v>120653</c:v>
                </c:pt>
                <c:pt idx="176278">
                  <c:v>120653</c:v>
                </c:pt>
                <c:pt idx="176279">
                  <c:v>120653</c:v>
                </c:pt>
                <c:pt idx="176280">
                  <c:v>120653</c:v>
                </c:pt>
                <c:pt idx="176281">
                  <c:v>120653</c:v>
                </c:pt>
                <c:pt idx="176282">
                  <c:v>120653</c:v>
                </c:pt>
                <c:pt idx="176283">
                  <c:v>120653</c:v>
                </c:pt>
                <c:pt idx="176284">
                  <c:v>120653</c:v>
                </c:pt>
                <c:pt idx="176285">
                  <c:v>120653</c:v>
                </c:pt>
                <c:pt idx="176286">
                  <c:v>120653</c:v>
                </c:pt>
                <c:pt idx="176287">
                  <c:v>120653</c:v>
                </c:pt>
                <c:pt idx="176288">
                  <c:v>120653</c:v>
                </c:pt>
                <c:pt idx="176289">
                  <c:v>120653</c:v>
                </c:pt>
                <c:pt idx="176290">
                  <c:v>120653</c:v>
                </c:pt>
                <c:pt idx="176291">
                  <c:v>120653</c:v>
                </c:pt>
                <c:pt idx="176292">
                  <c:v>120653</c:v>
                </c:pt>
                <c:pt idx="176293">
                  <c:v>120653</c:v>
                </c:pt>
                <c:pt idx="176294">
                  <c:v>120653</c:v>
                </c:pt>
                <c:pt idx="176295">
                  <c:v>120653</c:v>
                </c:pt>
                <c:pt idx="176296">
                  <c:v>120653</c:v>
                </c:pt>
                <c:pt idx="176297">
                  <c:v>120653</c:v>
                </c:pt>
                <c:pt idx="176298">
                  <c:v>120653</c:v>
                </c:pt>
                <c:pt idx="176299">
                  <c:v>120653</c:v>
                </c:pt>
                <c:pt idx="176300">
                  <c:v>120653</c:v>
                </c:pt>
                <c:pt idx="176301">
                  <c:v>120653</c:v>
                </c:pt>
                <c:pt idx="176302">
                  <c:v>120653</c:v>
                </c:pt>
                <c:pt idx="176303">
                  <c:v>120653</c:v>
                </c:pt>
                <c:pt idx="176304">
                  <c:v>120653</c:v>
                </c:pt>
                <c:pt idx="176305">
                  <c:v>120653</c:v>
                </c:pt>
                <c:pt idx="176306">
                  <c:v>120653</c:v>
                </c:pt>
                <c:pt idx="176307">
                  <c:v>120653</c:v>
                </c:pt>
                <c:pt idx="176308">
                  <c:v>120653</c:v>
                </c:pt>
                <c:pt idx="176309">
                  <c:v>120653</c:v>
                </c:pt>
                <c:pt idx="176310">
                  <c:v>120653</c:v>
                </c:pt>
                <c:pt idx="176311">
                  <c:v>120653</c:v>
                </c:pt>
                <c:pt idx="176312">
                  <c:v>120653</c:v>
                </c:pt>
                <c:pt idx="176313">
                  <c:v>120653</c:v>
                </c:pt>
                <c:pt idx="176314">
                  <c:v>120653</c:v>
                </c:pt>
                <c:pt idx="176315">
                  <c:v>120653</c:v>
                </c:pt>
                <c:pt idx="176316">
                  <c:v>120653</c:v>
                </c:pt>
                <c:pt idx="176317">
                  <c:v>120653</c:v>
                </c:pt>
                <c:pt idx="176318">
                  <c:v>120653</c:v>
                </c:pt>
                <c:pt idx="176319">
                  <c:v>120653</c:v>
                </c:pt>
                <c:pt idx="176320">
                  <c:v>120653</c:v>
                </c:pt>
                <c:pt idx="176321">
                  <c:v>120653</c:v>
                </c:pt>
                <c:pt idx="176322">
                  <c:v>120653</c:v>
                </c:pt>
                <c:pt idx="176323">
                  <c:v>120653</c:v>
                </c:pt>
                <c:pt idx="176324">
                  <c:v>120653</c:v>
                </c:pt>
                <c:pt idx="176325">
                  <c:v>120653</c:v>
                </c:pt>
                <c:pt idx="176326">
                  <c:v>120653</c:v>
                </c:pt>
                <c:pt idx="176327">
                  <c:v>120653</c:v>
                </c:pt>
                <c:pt idx="176328">
                  <c:v>120653</c:v>
                </c:pt>
                <c:pt idx="176329">
                  <c:v>120653</c:v>
                </c:pt>
                <c:pt idx="176330">
                  <c:v>120653</c:v>
                </c:pt>
                <c:pt idx="176331">
                  <c:v>120653</c:v>
                </c:pt>
                <c:pt idx="176332">
                  <c:v>120653</c:v>
                </c:pt>
                <c:pt idx="176333">
                  <c:v>120653</c:v>
                </c:pt>
                <c:pt idx="176334">
                  <c:v>120653</c:v>
                </c:pt>
                <c:pt idx="176335">
                  <c:v>120653</c:v>
                </c:pt>
                <c:pt idx="176336">
                  <c:v>120653</c:v>
                </c:pt>
                <c:pt idx="176337">
                  <c:v>120653</c:v>
                </c:pt>
                <c:pt idx="176338">
                  <c:v>120653</c:v>
                </c:pt>
                <c:pt idx="176339">
                  <c:v>120653</c:v>
                </c:pt>
                <c:pt idx="176340">
                  <c:v>120653</c:v>
                </c:pt>
                <c:pt idx="176341">
                  <c:v>120653</c:v>
                </c:pt>
                <c:pt idx="176342">
                  <c:v>120653</c:v>
                </c:pt>
                <c:pt idx="176343">
                  <c:v>120653</c:v>
                </c:pt>
                <c:pt idx="176344">
                  <c:v>120653</c:v>
                </c:pt>
                <c:pt idx="176345">
                  <c:v>120653</c:v>
                </c:pt>
                <c:pt idx="176346">
                  <c:v>120653</c:v>
                </c:pt>
                <c:pt idx="176347">
                  <c:v>120653</c:v>
                </c:pt>
                <c:pt idx="176348">
                  <c:v>120653</c:v>
                </c:pt>
                <c:pt idx="176349">
                  <c:v>120653</c:v>
                </c:pt>
                <c:pt idx="176350">
                  <c:v>120653</c:v>
                </c:pt>
                <c:pt idx="176351">
                  <c:v>120653</c:v>
                </c:pt>
                <c:pt idx="176352">
                  <c:v>120653</c:v>
                </c:pt>
                <c:pt idx="176353">
                  <c:v>120653</c:v>
                </c:pt>
                <c:pt idx="176354">
                  <c:v>120653</c:v>
                </c:pt>
                <c:pt idx="176355">
                  <c:v>120653</c:v>
                </c:pt>
                <c:pt idx="176356">
                  <c:v>120653</c:v>
                </c:pt>
                <c:pt idx="176357">
                  <c:v>120653</c:v>
                </c:pt>
                <c:pt idx="176358">
                  <c:v>120653</c:v>
                </c:pt>
                <c:pt idx="176359">
                  <c:v>120653</c:v>
                </c:pt>
                <c:pt idx="176360">
                  <c:v>120653</c:v>
                </c:pt>
                <c:pt idx="176361">
                  <c:v>120653</c:v>
                </c:pt>
                <c:pt idx="176362">
                  <c:v>120653</c:v>
                </c:pt>
                <c:pt idx="176363">
                  <c:v>120653</c:v>
                </c:pt>
                <c:pt idx="176364">
                  <c:v>120653</c:v>
                </c:pt>
                <c:pt idx="176365">
                  <c:v>120653</c:v>
                </c:pt>
                <c:pt idx="176366">
                  <c:v>120653</c:v>
                </c:pt>
                <c:pt idx="176367">
                  <c:v>120653</c:v>
                </c:pt>
                <c:pt idx="176368">
                  <c:v>120653</c:v>
                </c:pt>
                <c:pt idx="176369">
                  <c:v>120653</c:v>
                </c:pt>
                <c:pt idx="176370">
                  <c:v>120653</c:v>
                </c:pt>
                <c:pt idx="176371">
                  <c:v>120653</c:v>
                </c:pt>
                <c:pt idx="176372">
                  <c:v>120653</c:v>
                </c:pt>
                <c:pt idx="176373">
                  <c:v>120653</c:v>
                </c:pt>
                <c:pt idx="176374">
                  <c:v>120653</c:v>
                </c:pt>
                <c:pt idx="176375">
                  <c:v>120653</c:v>
                </c:pt>
                <c:pt idx="176376">
                  <c:v>120653</c:v>
                </c:pt>
                <c:pt idx="176377">
                  <c:v>120653</c:v>
                </c:pt>
                <c:pt idx="176378">
                  <c:v>120653</c:v>
                </c:pt>
                <c:pt idx="176379">
                  <c:v>120653</c:v>
                </c:pt>
                <c:pt idx="176380">
                  <c:v>120653</c:v>
                </c:pt>
                <c:pt idx="176381">
                  <c:v>120653</c:v>
                </c:pt>
                <c:pt idx="176382">
                  <c:v>120653</c:v>
                </c:pt>
                <c:pt idx="176383">
                  <c:v>120653</c:v>
                </c:pt>
                <c:pt idx="176384">
                  <c:v>120653</c:v>
                </c:pt>
                <c:pt idx="176385">
                  <c:v>120653</c:v>
                </c:pt>
                <c:pt idx="176386">
                  <c:v>120653</c:v>
                </c:pt>
                <c:pt idx="176387">
                  <c:v>120653</c:v>
                </c:pt>
                <c:pt idx="176388">
                  <c:v>120653</c:v>
                </c:pt>
                <c:pt idx="176389">
                  <c:v>120653</c:v>
                </c:pt>
                <c:pt idx="176390">
                  <c:v>120653</c:v>
                </c:pt>
                <c:pt idx="176391">
                  <c:v>120653</c:v>
                </c:pt>
                <c:pt idx="176392">
                  <c:v>120653</c:v>
                </c:pt>
                <c:pt idx="176393">
                  <c:v>120653</c:v>
                </c:pt>
                <c:pt idx="176394">
                  <c:v>120653</c:v>
                </c:pt>
                <c:pt idx="176395">
                  <c:v>120653</c:v>
                </c:pt>
                <c:pt idx="176396">
                  <c:v>120653</c:v>
                </c:pt>
                <c:pt idx="176397">
                  <c:v>120653</c:v>
                </c:pt>
                <c:pt idx="176398">
                  <c:v>120653</c:v>
                </c:pt>
                <c:pt idx="176399">
                  <c:v>120653</c:v>
                </c:pt>
                <c:pt idx="176400">
                  <c:v>120653</c:v>
                </c:pt>
                <c:pt idx="176401">
                  <c:v>120653</c:v>
                </c:pt>
                <c:pt idx="176402">
                  <c:v>120653</c:v>
                </c:pt>
                <c:pt idx="176403">
                  <c:v>120653</c:v>
                </c:pt>
                <c:pt idx="176404">
                  <c:v>120653</c:v>
                </c:pt>
                <c:pt idx="176405">
                  <c:v>120653</c:v>
                </c:pt>
                <c:pt idx="176406">
                  <c:v>120653</c:v>
                </c:pt>
                <c:pt idx="176407">
                  <c:v>120653</c:v>
                </c:pt>
                <c:pt idx="176408">
                  <c:v>120653</c:v>
                </c:pt>
                <c:pt idx="176409">
                  <c:v>120653</c:v>
                </c:pt>
                <c:pt idx="176410">
                  <c:v>120653</c:v>
                </c:pt>
                <c:pt idx="176411">
                  <c:v>120653</c:v>
                </c:pt>
                <c:pt idx="176412">
                  <c:v>120653</c:v>
                </c:pt>
                <c:pt idx="176413">
                  <c:v>120653</c:v>
                </c:pt>
                <c:pt idx="176414">
                  <c:v>120653</c:v>
                </c:pt>
                <c:pt idx="176415">
                  <c:v>120653</c:v>
                </c:pt>
                <c:pt idx="176416">
                  <c:v>120653</c:v>
                </c:pt>
                <c:pt idx="176417">
                  <c:v>120653</c:v>
                </c:pt>
                <c:pt idx="176418">
                  <c:v>120653</c:v>
                </c:pt>
                <c:pt idx="176419">
                  <c:v>120653</c:v>
                </c:pt>
                <c:pt idx="176420">
                  <c:v>120653</c:v>
                </c:pt>
                <c:pt idx="176421">
                  <c:v>120653</c:v>
                </c:pt>
                <c:pt idx="176422">
                  <c:v>120653</c:v>
                </c:pt>
                <c:pt idx="176423">
                  <c:v>120653</c:v>
                </c:pt>
                <c:pt idx="176424">
                  <c:v>120653</c:v>
                </c:pt>
                <c:pt idx="176425">
                  <c:v>120653</c:v>
                </c:pt>
                <c:pt idx="176426">
                  <c:v>120653</c:v>
                </c:pt>
                <c:pt idx="176427">
                  <c:v>120653</c:v>
                </c:pt>
                <c:pt idx="176428">
                  <c:v>120653</c:v>
                </c:pt>
                <c:pt idx="176429">
                  <c:v>120653</c:v>
                </c:pt>
                <c:pt idx="176430">
                  <c:v>120653</c:v>
                </c:pt>
                <c:pt idx="176431">
                  <c:v>120653</c:v>
                </c:pt>
                <c:pt idx="176432">
                  <c:v>120653</c:v>
                </c:pt>
                <c:pt idx="176433">
                  <c:v>120653</c:v>
                </c:pt>
                <c:pt idx="176434">
                  <c:v>120653</c:v>
                </c:pt>
                <c:pt idx="176435">
                  <c:v>120653</c:v>
                </c:pt>
                <c:pt idx="176436">
                  <c:v>120653</c:v>
                </c:pt>
                <c:pt idx="176437">
                  <c:v>120653</c:v>
                </c:pt>
                <c:pt idx="176438">
                  <c:v>120653</c:v>
                </c:pt>
                <c:pt idx="176439">
                  <c:v>120653</c:v>
                </c:pt>
                <c:pt idx="176440">
                  <c:v>120653</c:v>
                </c:pt>
                <c:pt idx="176441">
                  <c:v>120653</c:v>
                </c:pt>
                <c:pt idx="176442">
                  <c:v>120653</c:v>
                </c:pt>
                <c:pt idx="176443">
                  <c:v>120653</c:v>
                </c:pt>
                <c:pt idx="176444">
                  <c:v>120653</c:v>
                </c:pt>
                <c:pt idx="176445">
                  <c:v>120653</c:v>
                </c:pt>
                <c:pt idx="176446">
                  <c:v>120653</c:v>
                </c:pt>
                <c:pt idx="176447">
                  <c:v>120653</c:v>
                </c:pt>
                <c:pt idx="176448">
                  <c:v>120653</c:v>
                </c:pt>
                <c:pt idx="176449">
                  <c:v>120653</c:v>
                </c:pt>
                <c:pt idx="176450">
                  <c:v>120653</c:v>
                </c:pt>
                <c:pt idx="176451">
                  <c:v>120653</c:v>
                </c:pt>
                <c:pt idx="176452">
                  <c:v>120653</c:v>
                </c:pt>
                <c:pt idx="176453">
                  <c:v>120653</c:v>
                </c:pt>
                <c:pt idx="176454">
                  <c:v>120653</c:v>
                </c:pt>
                <c:pt idx="176455">
                  <c:v>120653</c:v>
                </c:pt>
                <c:pt idx="176456">
                  <c:v>120653</c:v>
                </c:pt>
                <c:pt idx="176457">
                  <c:v>120653</c:v>
                </c:pt>
                <c:pt idx="176458">
                  <c:v>120653</c:v>
                </c:pt>
                <c:pt idx="176459">
                  <c:v>120653</c:v>
                </c:pt>
                <c:pt idx="176460">
                  <c:v>120653</c:v>
                </c:pt>
                <c:pt idx="176461">
                  <c:v>120653</c:v>
                </c:pt>
                <c:pt idx="176462">
                  <c:v>120653</c:v>
                </c:pt>
                <c:pt idx="176463">
                  <c:v>120653</c:v>
                </c:pt>
                <c:pt idx="176464">
                  <c:v>120653</c:v>
                </c:pt>
                <c:pt idx="176465">
                  <c:v>120653</c:v>
                </c:pt>
                <c:pt idx="176466">
                  <c:v>120653</c:v>
                </c:pt>
                <c:pt idx="176467">
                  <c:v>120653</c:v>
                </c:pt>
                <c:pt idx="176468">
                  <c:v>120653</c:v>
                </c:pt>
                <c:pt idx="176469">
                  <c:v>120653</c:v>
                </c:pt>
                <c:pt idx="176470">
                  <c:v>120653</c:v>
                </c:pt>
                <c:pt idx="176471">
                  <c:v>120653</c:v>
                </c:pt>
                <c:pt idx="176472">
                  <c:v>120653</c:v>
                </c:pt>
                <c:pt idx="176473">
                  <c:v>120653</c:v>
                </c:pt>
                <c:pt idx="176474">
                  <c:v>120653</c:v>
                </c:pt>
                <c:pt idx="176475">
                  <c:v>120653</c:v>
                </c:pt>
                <c:pt idx="176476">
                  <c:v>120653</c:v>
                </c:pt>
                <c:pt idx="176477">
                  <c:v>120653</c:v>
                </c:pt>
                <c:pt idx="176478">
                  <c:v>120653</c:v>
                </c:pt>
                <c:pt idx="176479">
                  <c:v>120653</c:v>
                </c:pt>
                <c:pt idx="176480">
                  <c:v>120653</c:v>
                </c:pt>
                <c:pt idx="176481">
                  <c:v>120653</c:v>
                </c:pt>
                <c:pt idx="176482">
                  <c:v>120653</c:v>
                </c:pt>
                <c:pt idx="176483">
                  <c:v>120653</c:v>
                </c:pt>
                <c:pt idx="176484">
                  <c:v>120653</c:v>
                </c:pt>
                <c:pt idx="176485">
                  <c:v>120653</c:v>
                </c:pt>
                <c:pt idx="176486">
                  <c:v>120653</c:v>
                </c:pt>
                <c:pt idx="176487">
                  <c:v>120653</c:v>
                </c:pt>
                <c:pt idx="176488">
                  <c:v>120653</c:v>
                </c:pt>
                <c:pt idx="176489">
                  <c:v>120653</c:v>
                </c:pt>
                <c:pt idx="176490">
                  <c:v>120653</c:v>
                </c:pt>
                <c:pt idx="176491">
                  <c:v>120653</c:v>
                </c:pt>
                <c:pt idx="176492">
                  <c:v>120653</c:v>
                </c:pt>
                <c:pt idx="176493">
                  <c:v>120653</c:v>
                </c:pt>
                <c:pt idx="176494">
                  <c:v>120653</c:v>
                </c:pt>
                <c:pt idx="176495">
                  <c:v>120653</c:v>
                </c:pt>
                <c:pt idx="176496">
                  <c:v>120653</c:v>
                </c:pt>
                <c:pt idx="176497">
                  <c:v>120653</c:v>
                </c:pt>
                <c:pt idx="176498">
                  <c:v>120653</c:v>
                </c:pt>
                <c:pt idx="176499">
                  <c:v>120653</c:v>
                </c:pt>
                <c:pt idx="176500">
                  <c:v>120653</c:v>
                </c:pt>
                <c:pt idx="176501">
                  <c:v>120653</c:v>
                </c:pt>
                <c:pt idx="176502">
                  <c:v>120653</c:v>
                </c:pt>
                <c:pt idx="176503">
                  <c:v>120653</c:v>
                </c:pt>
                <c:pt idx="176504">
                  <c:v>120653</c:v>
                </c:pt>
                <c:pt idx="176505">
                  <c:v>120653</c:v>
                </c:pt>
                <c:pt idx="176506">
                  <c:v>120653</c:v>
                </c:pt>
                <c:pt idx="176507">
                  <c:v>120653</c:v>
                </c:pt>
                <c:pt idx="176508">
                  <c:v>120653</c:v>
                </c:pt>
                <c:pt idx="176509">
                  <c:v>120653</c:v>
                </c:pt>
                <c:pt idx="176510">
                  <c:v>120653</c:v>
                </c:pt>
                <c:pt idx="176511">
                  <c:v>120653</c:v>
                </c:pt>
                <c:pt idx="176512">
                  <c:v>120653</c:v>
                </c:pt>
                <c:pt idx="176513">
                  <c:v>120653</c:v>
                </c:pt>
                <c:pt idx="176514">
                  <c:v>120653</c:v>
                </c:pt>
                <c:pt idx="176515">
                  <c:v>120653</c:v>
                </c:pt>
                <c:pt idx="176516">
                  <c:v>120653</c:v>
                </c:pt>
                <c:pt idx="176517">
                  <c:v>120653</c:v>
                </c:pt>
                <c:pt idx="176518">
                  <c:v>120653</c:v>
                </c:pt>
                <c:pt idx="176519">
                  <c:v>120653</c:v>
                </c:pt>
                <c:pt idx="176520">
                  <c:v>120653</c:v>
                </c:pt>
                <c:pt idx="176521">
                  <c:v>120653</c:v>
                </c:pt>
                <c:pt idx="176522">
                  <c:v>120653</c:v>
                </c:pt>
                <c:pt idx="176523">
                  <c:v>120653</c:v>
                </c:pt>
                <c:pt idx="176524">
                  <c:v>120653</c:v>
                </c:pt>
                <c:pt idx="176525">
                  <c:v>120653</c:v>
                </c:pt>
                <c:pt idx="176526">
                  <c:v>120653</c:v>
                </c:pt>
                <c:pt idx="176527">
                  <c:v>120653</c:v>
                </c:pt>
                <c:pt idx="176528">
                  <c:v>120653</c:v>
                </c:pt>
                <c:pt idx="176529">
                  <c:v>120653</c:v>
                </c:pt>
                <c:pt idx="176530">
                  <c:v>120653</c:v>
                </c:pt>
                <c:pt idx="176531">
                  <c:v>120653</c:v>
                </c:pt>
                <c:pt idx="176532">
                  <c:v>120653</c:v>
                </c:pt>
                <c:pt idx="176533">
                  <c:v>120653</c:v>
                </c:pt>
                <c:pt idx="176534">
                  <c:v>120653</c:v>
                </c:pt>
                <c:pt idx="176535">
                  <c:v>120653</c:v>
                </c:pt>
                <c:pt idx="176536">
                  <c:v>120653</c:v>
                </c:pt>
                <c:pt idx="176537">
                  <c:v>120653</c:v>
                </c:pt>
                <c:pt idx="176538">
                  <c:v>120653</c:v>
                </c:pt>
                <c:pt idx="176539">
                  <c:v>120653</c:v>
                </c:pt>
                <c:pt idx="176540">
                  <c:v>120653</c:v>
                </c:pt>
                <c:pt idx="176541">
                  <c:v>120653</c:v>
                </c:pt>
                <c:pt idx="176542">
                  <c:v>120653</c:v>
                </c:pt>
                <c:pt idx="176543">
                  <c:v>120653</c:v>
                </c:pt>
                <c:pt idx="176544">
                  <c:v>120653</c:v>
                </c:pt>
                <c:pt idx="176545">
                  <c:v>120653</c:v>
                </c:pt>
                <c:pt idx="176546">
                  <c:v>120653</c:v>
                </c:pt>
                <c:pt idx="176547">
                  <c:v>120653</c:v>
                </c:pt>
                <c:pt idx="176548">
                  <c:v>120653</c:v>
                </c:pt>
                <c:pt idx="176549">
                  <c:v>120653</c:v>
                </c:pt>
                <c:pt idx="176550">
                  <c:v>120653</c:v>
                </c:pt>
                <c:pt idx="176551">
                  <c:v>120653</c:v>
                </c:pt>
                <c:pt idx="176552">
                  <c:v>120653</c:v>
                </c:pt>
                <c:pt idx="176553">
                  <c:v>120653</c:v>
                </c:pt>
                <c:pt idx="176554">
                  <c:v>120653</c:v>
                </c:pt>
                <c:pt idx="176555">
                  <c:v>120653</c:v>
                </c:pt>
                <c:pt idx="176556">
                  <c:v>120653</c:v>
                </c:pt>
                <c:pt idx="176557">
                  <c:v>120653</c:v>
                </c:pt>
                <c:pt idx="176558">
                  <c:v>120653</c:v>
                </c:pt>
                <c:pt idx="176559">
                  <c:v>120653</c:v>
                </c:pt>
                <c:pt idx="176560">
                  <c:v>120653</c:v>
                </c:pt>
                <c:pt idx="176561">
                  <c:v>120653</c:v>
                </c:pt>
                <c:pt idx="176562">
                  <c:v>120653</c:v>
                </c:pt>
                <c:pt idx="176563">
                  <c:v>120653</c:v>
                </c:pt>
                <c:pt idx="176564">
                  <c:v>120653</c:v>
                </c:pt>
                <c:pt idx="176565">
                  <c:v>120653</c:v>
                </c:pt>
                <c:pt idx="176566">
                  <c:v>120653</c:v>
                </c:pt>
                <c:pt idx="176567">
                  <c:v>120653</c:v>
                </c:pt>
                <c:pt idx="176568">
                  <c:v>120653</c:v>
                </c:pt>
                <c:pt idx="176569">
                  <c:v>120653</c:v>
                </c:pt>
                <c:pt idx="176570">
                  <c:v>120653</c:v>
                </c:pt>
                <c:pt idx="176571">
                  <c:v>120653</c:v>
                </c:pt>
                <c:pt idx="176572">
                  <c:v>120653</c:v>
                </c:pt>
                <c:pt idx="176573">
                  <c:v>120653</c:v>
                </c:pt>
                <c:pt idx="176574">
                  <c:v>120653</c:v>
                </c:pt>
                <c:pt idx="176575">
                  <c:v>120653</c:v>
                </c:pt>
                <c:pt idx="176576">
                  <c:v>120653</c:v>
                </c:pt>
                <c:pt idx="176577">
                  <c:v>120653</c:v>
                </c:pt>
                <c:pt idx="176578">
                  <c:v>120653</c:v>
                </c:pt>
                <c:pt idx="176579">
                  <c:v>120653</c:v>
                </c:pt>
                <c:pt idx="176580">
                  <c:v>120653</c:v>
                </c:pt>
                <c:pt idx="176581">
                  <c:v>120653</c:v>
                </c:pt>
                <c:pt idx="176582">
                  <c:v>120653</c:v>
                </c:pt>
                <c:pt idx="176583">
                  <c:v>120653</c:v>
                </c:pt>
                <c:pt idx="176584">
                  <c:v>120653</c:v>
                </c:pt>
                <c:pt idx="176585">
                  <c:v>120653</c:v>
                </c:pt>
                <c:pt idx="176586">
                  <c:v>120653</c:v>
                </c:pt>
                <c:pt idx="176587">
                  <c:v>120653</c:v>
                </c:pt>
                <c:pt idx="176588">
                  <c:v>120653</c:v>
                </c:pt>
                <c:pt idx="176589">
                  <c:v>120653</c:v>
                </c:pt>
                <c:pt idx="176590">
                  <c:v>120653</c:v>
                </c:pt>
                <c:pt idx="176591">
                  <c:v>120653</c:v>
                </c:pt>
                <c:pt idx="176592">
                  <c:v>120653</c:v>
                </c:pt>
                <c:pt idx="176593">
                  <c:v>120653</c:v>
                </c:pt>
                <c:pt idx="176594">
                  <c:v>120653</c:v>
                </c:pt>
                <c:pt idx="176595">
                  <c:v>120653</c:v>
                </c:pt>
                <c:pt idx="176596">
                  <c:v>120653</c:v>
                </c:pt>
                <c:pt idx="176597">
                  <c:v>120653</c:v>
                </c:pt>
                <c:pt idx="176598">
                  <c:v>120653</c:v>
                </c:pt>
                <c:pt idx="176599">
                  <c:v>120653</c:v>
                </c:pt>
                <c:pt idx="176600">
                  <c:v>120653</c:v>
                </c:pt>
                <c:pt idx="176601">
                  <c:v>120653</c:v>
                </c:pt>
                <c:pt idx="176602">
                  <c:v>120653</c:v>
                </c:pt>
                <c:pt idx="176603">
                  <c:v>120653</c:v>
                </c:pt>
                <c:pt idx="176604">
                  <c:v>120653</c:v>
                </c:pt>
                <c:pt idx="176605">
                  <c:v>120653</c:v>
                </c:pt>
                <c:pt idx="176606">
                  <c:v>120653</c:v>
                </c:pt>
                <c:pt idx="176607">
                  <c:v>120653</c:v>
                </c:pt>
                <c:pt idx="176608">
                  <c:v>120653</c:v>
                </c:pt>
                <c:pt idx="176609">
                  <c:v>120653</c:v>
                </c:pt>
                <c:pt idx="176610">
                  <c:v>120653</c:v>
                </c:pt>
                <c:pt idx="176611">
                  <c:v>120653</c:v>
                </c:pt>
                <c:pt idx="176612">
                  <c:v>120653</c:v>
                </c:pt>
                <c:pt idx="176613">
                  <c:v>120653</c:v>
                </c:pt>
                <c:pt idx="176614">
                  <c:v>120653</c:v>
                </c:pt>
                <c:pt idx="176615">
                  <c:v>120653</c:v>
                </c:pt>
                <c:pt idx="176616">
                  <c:v>120653</c:v>
                </c:pt>
                <c:pt idx="176617">
                  <c:v>120653</c:v>
                </c:pt>
                <c:pt idx="176618">
                  <c:v>120653</c:v>
                </c:pt>
                <c:pt idx="176619">
                  <c:v>120653</c:v>
                </c:pt>
                <c:pt idx="176620">
                  <c:v>120653</c:v>
                </c:pt>
                <c:pt idx="176621">
                  <c:v>120653</c:v>
                </c:pt>
                <c:pt idx="176622">
                  <c:v>120653</c:v>
                </c:pt>
                <c:pt idx="176623">
                  <c:v>120653</c:v>
                </c:pt>
                <c:pt idx="176624">
                  <c:v>120653</c:v>
                </c:pt>
                <c:pt idx="176625">
                  <c:v>120653</c:v>
                </c:pt>
                <c:pt idx="176626">
                  <c:v>120653</c:v>
                </c:pt>
                <c:pt idx="176627">
                  <c:v>120653</c:v>
                </c:pt>
                <c:pt idx="176628">
                  <c:v>120653</c:v>
                </c:pt>
                <c:pt idx="176629">
                  <c:v>120653</c:v>
                </c:pt>
                <c:pt idx="176630">
                  <c:v>120653</c:v>
                </c:pt>
                <c:pt idx="176631">
                  <c:v>120653</c:v>
                </c:pt>
                <c:pt idx="176632">
                  <c:v>120653</c:v>
                </c:pt>
                <c:pt idx="176633">
                  <c:v>120653</c:v>
                </c:pt>
                <c:pt idx="176634">
                  <c:v>120653</c:v>
                </c:pt>
                <c:pt idx="176635">
                  <c:v>120653</c:v>
                </c:pt>
                <c:pt idx="176636">
                  <c:v>120653</c:v>
                </c:pt>
                <c:pt idx="176637">
                  <c:v>120653</c:v>
                </c:pt>
                <c:pt idx="176638">
                  <c:v>120653</c:v>
                </c:pt>
                <c:pt idx="176639">
                  <c:v>120653</c:v>
                </c:pt>
                <c:pt idx="176640">
                  <c:v>120653</c:v>
                </c:pt>
                <c:pt idx="176641">
                  <c:v>120653</c:v>
                </c:pt>
                <c:pt idx="176642">
                  <c:v>120653</c:v>
                </c:pt>
                <c:pt idx="176643">
                  <c:v>120653</c:v>
                </c:pt>
                <c:pt idx="176644">
                  <c:v>120653</c:v>
                </c:pt>
                <c:pt idx="176645">
                  <c:v>120653</c:v>
                </c:pt>
                <c:pt idx="176646">
                  <c:v>120653</c:v>
                </c:pt>
                <c:pt idx="176647">
                  <c:v>120653</c:v>
                </c:pt>
                <c:pt idx="176648">
                  <c:v>120653</c:v>
                </c:pt>
                <c:pt idx="176649">
                  <c:v>120653</c:v>
                </c:pt>
                <c:pt idx="176650">
                  <c:v>120653</c:v>
                </c:pt>
                <c:pt idx="176651">
                  <c:v>120653</c:v>
                </c:pt>
                <c:pt idx="176652">
                  <c:v>120653</c:v>
                </c:pt>
                <c:pt idx="176653">
                  <c:v>120653</c:v>
                </c:pt>
                <c:pt idx="176654">
                  <c:v>120653</c:v>
                </c:pt>
                <c:pt idx="176655">
                  <c:v>120653</c:v>
                </c:pt>
                <c:pt idx="176656">
                  <c:v>120653</c:v>
                </c:pt>
                <c:pt idx="176657">
                  <c:v>120653</c:v>
                </c:pt>
                <c:pt idx="176658">
                  <c:v>120653</c:v>
                </c:pt>
                <c:pt idx="176659">
                  <c:v>120653</c:v>
                </c:pt>
                <c:pt idx="176660">
                  <c:v>120653</c:v>
                </c:pt>
                <c:pt idx="176661">
                  <c:v>120653</c:v>
                </c:pt>
                <c:pt idx="176662">
                  <c:v>120653</c:v>
                </c:pt>
                <c:pt idx="176663">
                  <c:v>120653</c:v>
                </c:pt>
                <c:pt idx="176664">
                  <c:v>120653</c:v>
                </c:pt>
                <c:pt idx="176665">
                  <c:v>120653</c:v>
                </c:pt>
                <c:pt idx="176666">
                  <c:v>120653</c:v>
                </c:pt>
                <c:pt idx="176667">
                  <c:v>120653</c:v>
                </c:pt>
                <c:pt idx="176668">
                  <c:v>120653</c:v>
                </c:pt>
                <c:pt idx="176669">
                  <c:v>120653</c:v>
                </c:pt>
                <c:pt idx="176670">
                  <c:v>120653</c:v>
                </c:pt>
                <c:pt idx="176671">
                  <c:v>120653</c:v>
                </c:pt>
                <c:pt idx="176672">
                  <c:v>120653</c:v>
                </c:pt>
                <c:pt idx="176673">
                  <c:v>120653</c:v>
                </c:pt>
                <c:pt idx="176674">
                  <c:v>120653</c:v>
                </c:pt>
                <c:pt idx="176675">
                  <c:v>120653</c:v>
                </c:pt>
                <c:pt idx="176676">
                  <c:v>120653</c:v>
                </c:pt>
                <c:pt idx="176677">
                  <c:v>120653</c:v>
                </c:pt>
                <c:pt idx="176678">
                  <c:v>120653</c:v>
                </c:pt>
                <c:pt idx="176679">
                  <c:v>120653</c:v>
                </c:pt>
                <c:pt idx="176680">
                  <c:v>120653</c:v>
                </c:pt>
                <c:pt idx="176681">
                  <c:v>120653</c:v>
                </c:pt>
                <c:pt idx="176682">
                  <c:v>120653</c:v>
                </c:pt>
                <c:pt idx="176683">
                  <c:v>120653</c:v>
                </c:pt>
                <c:pt idx="176684">
                  <c:v>120653</c:v>
                </c:pt>
                <c:pt idx="176685">
                  <c:v>120653</c:v>
                </c:pt>
                <c:pt idx="176686">
                  <c:v>120653</c:v>
                </c:pt>
                <c:pt idx="176687">
                  <c:v>120653</c:v>
                </c:pt>
                <c:pt idx="176688">
                  <c:v>120653</c:v>
                </c:pt>
                <c:pt idx="176689">
                  <c:v>120653</c:v>
                </c:pt>
                <c:pt idx="176690">
                  <c:v>120653</c:v>
                </c:pt>
                <c:pt idx="176691">
                  <c:v>120653</c:v>
                </c:pt>
                <c:pt idx="176692">
                  <c:v>120653</c:v>
                </c:pt>
                <c:pt idx="176693">
                  <c:v>120653</c:v>
                </c:pt>
                <c:pt idx="176694">
                  <c:v>120653</c:v>
                </c:pt>
                <c:pt idx="176695">
                  <c:v>120653</c:v>
                </c:pt>
                <c:pt idx="176696">
                  <c:v>120653</c:v>
                </c:pt>
                <c:pt idx="176697">
                  <c:v>120653</c:v>
                </c:pt>
                <c:pt idx="176698">
                  <c:v>120653</c:v>
                </c:pt>
                <c:pt idx="176699">
                  <c:v>120653</c:v>
                </c:pt>
                <c:pt idx="176700">
                  <c:v>120653</c:v>
                </c:pt>
                <c:pt idx="176701">
                  <c:v>120653</c:v>
                </c:pt>
                <c:pt idx="176702">
                  <c:v>120653</c:v>
                </c:pt>
                <c:pt idx="176703">
                  <c:v>120653</c:v>
                </c:pt>
                <c:pt idx="176704">
                  <c:v>120653</c:v>
                </c:pt>
                <c:pt idx="176705">
                  <c:v>120653</c:v>
                </c:pt>
                <c:pt idx="176706">
                  <c:v>120653</c:v>
                </c:pt>
                <c:pt idx="176707">
                  <c:v>120653</c:v>
                </c:pt>
                <c:pt idx="176708">
                  <c:v>120653</c:v>
                </c:pt>
                <c:pt idx="176709">
                  <c:v>120653</c:v>
                </c:pt>
                <c:pt idx="176710">
                  <c:v>120653</c:v>
                </c:pt>
                <c:pt idx="176711">
                  <c:v>120653</c:v>
                </c:pt>
                <c:pt idx="176712">
                  <c:v>120653</c:v>
                </c:pt>
                <c:pt idx="176713">
                  <c:v>120653</c:v>
                </c:pt>
                <c:pt idx="176714">
                  <c:v>120653</c:v>
                </c:pt>
                <c:pt idx="176715">
                  <c:v>120653</c:v>
                </c:pt>
                <c:pt idx="176716">
                  <c:v>120653</c:v>
                </c:pt>
                <c:pt idx="176717">
                  <c:v>120653</c:v>
                </c:pt>
                <c:pt idx="176718">
                  <c:v>120653</c:v>
                </c:pt>
                <c:pt idx="176719">
                  <c:v>120653</c:v>
                </c:pt>
                <c:pt idx="176720">
                  <c:v>120653</c:v>
                </c:pt>
                <c:pt idx="176721">
                  <c:v>120653</c:v>
                </c:pt>
                <c:pt idx="176722">
                  <c:v>120653</c:v>
                </c:pt>
                <c:pt idx="176723">
                  <c:v>120653</c:v>
                </c:pt>
                <c:pt idx="176724">
                  <c:v>120653</c:v>
                </c:pt>
                <c:pt idx="176725">
                  <c:v>120653</c:v>
                </c:pt>
                <c:pt idx="176726">
                  <c:v>120653</c:v>
                </c:pt>
                <c:pt idx="176727">
                  <c:v>120653</c:v>
                </c:pt>
                <c:pt idx="176728">
                  <c:v>120653</c:v>
                </c:pt>
                <c:pt idx="176729">
                  <c:v>120653</c:v>
                </c:pt>
                <c:pt idx="176730">
                  <c:v>120653</c:v>
                </c:pt>
                <c:pt idx="176731">
                  <c:v>120653</c:v>
                </c:pt>
                <c:pt idx="176732">
                  <c:v>120653</c:v>
                </c:pt>
                <c:pt idx="176733">
                  <c:v>120653</c:v>
                </c:pt>
                <c:pt idx="176734">
                  <c:v>120653</c:v>
                </c:pt>
                <c:pt idx="176735">
                  <c:v>120653</c:v>
                </c:pt>
                <c:pt idx="176736">
                  <c:v>120653</c:v>
                </c:pt>
                <c:pt idx="176737">
                  <c:v>120653</c:v>
                </c:pt>
                <c:pt idx="176738">
                  <c:v>120653</c:v>
                </c:pt>
                <c:pt idx="176739">
                  <c:v>120653</c:v>
                </c:pt>
                <c:pt idx="176740">
                  <c:v>120653</c:v>
                </c:pt>
                <c:pt idx="176741">
                  <c:v>120653</c:v>
                </c:pt>
                <c:pt idx="176742">
                  <c:v>120653</c:v>
                </c:pt>
                <c:pt idx="176743">
                  <c:v>120653</c:v>
                </c:pt>
                <c:pt idx="176744">
                  <c:v>120653</c:v>
                </c:pt>
                <c:pt idx="176745">
                  <c:v>120653</c:v>
                </c:pt>
                <c:pt idx="176746">
                  <c:v>120653</c:v>
                </c:pt>
                <c:pt idx="176747">
                  <c:v>120653</c:v>
                </c:pt>
                <c:pt idx="176748">
                  <c:v>120653</c:v>
                </c:pt>
                <c:pt idx="176749">
                  <c:v>120653</c:v>
                </c:pt>
                <c:pt idx="176750">
                  <c:v>120653</c:v>
                </c:pt>
                <c:pt idx="176751">
                  <c:v>120653</c:v>
                </c:pt>
                <c:pt idx="176752">
                  <c:v>120653</c:v>
                </c:pt>
                <c:pt idx="176753">
                  <c:v>120653</c:v>
                </c:pt>
                <c:pt idx="176754">
                  <c:v>120653</c:v>
                </c:pt>
                <c:pt idx="176755">
                  <c:v>120653</c:v>
                </c:pt>
                <c:pt idx="176756">
                  <c:v>120653</c:v>
                </c:pt>
                <c:pt idx="176757">
                  <c:v>120653</c:v>
                </c:pt>
                <c:pt idx="176758">
                  <c:v>120653</c:v>
                </c:pt>
                <c:pt idx="176759">
                  <c:v>120653</c:v>
                </c:pt>
                <c:pt idx="176760">
                  <c:v>120653</c:v>
                </c:pt>
                <c:pt idx="176761">
                  <c:v>120653</c:v>
                </c:pt>
                <c:pt idx="176762">
                  <c:v>120653</c:v>
                </c:pt>
                <c:pt idx="176763">
                  <c:v>120653</c:v>
                </c:pt>
                <c:pt idx="176764">
                  <c:v>120653</c:v>
                </c:pt>
                <c:pt idx="176765">
                  <c:v>120653</c:v>
                </c:pt>
                <c:pt idx="176766">
                  <c:v>120653</c:v>
                </c:pt>
                <c:pt idx="176767">
                  <c:v>120653</c:v>
                </c:pt>
                <c:pt idx="176768">
                  <c:v>120653</c:v>
                </c:pt>
                <c:pt idx="176769">
                  <c:v>120653</c:v>
                </c:pt>
                <c:pt idx="176770">
                  <c:v>120653</c:v>
                </c:pt>
                <c:pt idx="176771">
                  <c:v>120653</c:v>
                </c:pt>
                <c:pt idx="176772">
                  <c:v>120653</c:v>
                </c:pt>
                <c:pt idx="176773">
                  <c:v>120653</c:v>
                </c:pt>
                <c:pt idx="176774">
                  <c:v>120653</c:v>
                </c:pt>
                <c:pt idx="176775">
                  <c:v>120653</c:v>
                </c:pt>
                <c:pt idx="176776">
                  <c:v>120653</c:v>
                </c:pt>
                <c:pt idx="176777">
                  <c:v>120653</c:v>
                </c:pt>
                <c:pt idx="176778">
                  <c:v>120653</c:v>
                </c:pt>
                <c:pt idx="176779">
                  <c:v>120653</c:v>
                </c:pt>
                <c:pt idx="176780">
                  <c:v>120653</c:v>
                </c:pt>
                <c:pt idx="176781">
                  <c:v>120653</c:v>
                </c:pt>
                <c:pt idx="176782">
                  <c:v>120653</c:v>
                </c:pt>
                <c:pt idx="176783">
                  <c:v>120653</c:v>
                </c:pt>
                <c:pt idx="176784">
                  <c:v>120653</c:v>
                </c:pt>
                <c:pt idx="176785">
                  <c:v>120653</c:v>
                </c:pt>
                <c:pt idx="176786">
                  <c:v>120653</c:v>
                </c:pt>
                <c:pt idx="176787">
                  <c:v>120653</c:v>
                </c:pt>
                <c:pt idx="176788">
                  <c:v>120653</c:v>
                </c:pt>
                <c:pt idx="176789">
                  <c:v>120653</c:v>
                </c:pt>
                <c:pt idx="176790">
                  <c:v>120653</c:v>
                </c:pt>
                <c:pt idx="176791">
                  <c:v>120653</c:v>
                </c:pt>
                <c:pt idx="176792">
                  <c:v>120653</c:v>
                </c:pt>
                <c:pt idx="176793">
                  <c:v>120653</c:v>
                </c:pt>
                <c:pt idx="176794">
                  <c:v>120653</c:v>
                </c:pt>
                <c:pt idx="176795">
                  <c:v>120653</c:v>
                </c:pt>
                <c:pt idx="176796">
                  <c:v>120653</c:v>
                </c:pt>
                <c:pt idx="176797">
                  <c:v>120653</c:v>
                </c:pt>
                <c:pt idx="176798">
                  <c:v>120653</c:v>
                </c:pt>
                <c:pt idx="176799">
                  <c:v>120653</c:v>
                </c:pt>
                <c:pt idx="176800">
                  <c:v>120653</c:v>
                </c:pt>
                <c:pt idx="176801">
                  <c:v>120653</c:v>
                </c:pt>
                <c:pt idx="176802">
                  <c:v>120653</c:v>
                </c:pt>
                <c:pt idx="176803">
                  <c:v>120653</c:v>
                </c:pt>
                <c:pt idx="176804">
                  <c:v>120653</c:v>
                </c:pt>
                <c:pt idx="176805">
                  <c:v>120653</c:v>
                </c:pt>
                <c:pt idx="176806">
                  <c:v>120653</c:v>
                </c:pt>
                <c:pt idx="176807">
                  <c:v>120653</c:v>
                </c:pt>
                <c:pt idx="176808">
                  <c:v>120653</c:v>
                </c:pt>
                <c:pt idx="176809">
                  <c:v>120653</c:v>
                </c:pt>
                <c:pt idx="176810">
                  <c:v>120653</c:v>
                </c:pt>
                <c:pt idx="176811">
                  <c:v>120653</c:v>
                </c:pt>
                <c:pt idx="176812">
                  <c:v>120653</c:v>
                </c:pt>
                <c:pt idx="176813">
                  <c:v>120653</c:v>
                </c:pt>
                <c:pt idx="176814">
                  <c:v>120653</c:v>
                </c:pt>
                <c:pt idx="176815">
                  <c:v>120653</c:v>
                </c:pt>
                <c:pt idx="176816">
                  <c:v>120653</c:v>
                </c:pt>
                <c:pt idx="176817">
                  <c:v>120653</c:v>
                </c:pt>
                <c:pt idx="176818">
                  <c:v>120653</c:v>
                </c:pt>
                <c:pt idx="176819">
                  <c:v>120653</c:v>
                </c:pt>
                <c:pt idx="176820">
                  <c:v>120653</c:v>
                </c:pt>
                <c:pt idx="176821">
                  <c:v>120653</c:v>
                </c:pt>
                <c:pt idx="176822">
                  <c:v>120653</c:v>
                </c:pt>
                <c:pt idx="176823">
                  <c:v>120653</c:v>
                </c:pt>
                <c:pt idx="176824">
                  <c:v>120653</c:v>
                </c:pt>
                <c:pt idx="176825">
                  <c:v>120653</c:v>
                </c:pt>
                <c:pt idx="176826">
                  <c:v>120653</c:v>
                </c:pt>
                <c:pt idx="176827">
                  <c:v>120653</c:v>
                </c:pt>
                <c:pt idx="176828">
                  <c:v>120653</c:v>
                </c:pt>
                <c:pt idx="176829">
                  <c:v>120653</c:v>
                </c:pt>
                <c:pt idx="176830">
                  <c:v>120653</c:v>
                </c:pt>
                <c:pt idx="176831">
                  <c:v>120653</c:v>
                </c:pt>
                <c:pt idx="176832">
                  <c:v>120653</c:v>
                </c:pt>
                <c:pt idx="176833">
                  <c:v>120653</c:v>
                </c:pt>
                <c:pt idx="176834">
                  <c:v>120653</c:v>
                </c:pt>
                <c:pt idx="176835">
                  <c:v>120653</c:v>
                </c:pt>
                <c:pt idx="176836">
                  <c:v>120653</c:v>
                </c:pt>
                <c:pt idx="176837">
                  <c:v>120653</c:v>
                </c:pt>
                <c:pt idx="176838">
                  <c:v>120653</c:v>
                </c:pt>
                <c:pt idx="176839">
                  <c:v>120653</c:v>
                </c:pt>
                <c:pt idx="176840">
                  <c:v>120653</c:v>
                </c:pt>
                <c:pt idx="176841">
                  <c:v>120653</c:v>
                </c:pt>
                <c:pt idx="176842">
                  <c:v>120653</c:v>
                </c:pt>
                <c:pt idx="176843">
                  <c:v>120653</c:v>
                </c:pt>
                <c:pt idx="176844">
                  <c:v>120653</c:v>
                </c:pt>
                <c:pt idx="176845">
                  <c:v>120653</c:v>
                </c:pt>
                <c:pt idx="176846">
                  <c:v>120653</c:v>
                </c:pt>
                <c:pt idx="176847">
                  <c:v>120653</c:v>
                </c:pt>
                <c:pt idx="176848">
                  <c:v>120653</c:v>
                </c:pt>
                <c:pt idx="176849">
                  <c:v>120653</c:v>
                </c:pt>
                <c:pt idx="176850">
                  <c:v>120653</c:v>
                </c:pt>
                <c:pt idx="176851">
                  <c:v>120653</c:v>
                </c:pt>
                <c:pt idx="176852">
                  <c:v>120653</c:v>
                </c:pt>
                <c:pt idx="176853">
                  <c:v>120653</c:v>
                </c:pt>
                <c:pt idx="176854">
                  <c:v>120653</c:v>
                </c:pt>
                <c:pt idx="176855">
                  <c:v>120653</c:v>
                </c:pt>
                <c:pt idx="176856">
                  <c:v>120653</c:v>
                </c:pt>
                <c:pt idx="176857">
                  <c:v>120653</c:v>
                </c:pt>
                <c:pt idx="176858">
                  <c:v>120653</c:v>
                </c:pt>
                <c:pt idx="176859">
                  <c:v>120653</c:v>
                </c:pt>
                <c:pt idx="176860">
                  <c:v>120653</c:v>
                </c:pt>
                <c:pt idx="176861">
                  <c:v>120653</c:v>
                </c:pt>
                <c:pt idx="176862">
                  <c:v>120653</c:v>
                </c:pt>
                <c:pt idx="176863">
                  <c:v>120653</c:v>
                </c:pt>
                <c:pt idx="176864">
                  <c:v>120653</c:v>
                </c:pt>
                <c:pt idx="176865">
                  <c:v>120653</c:v>
                </c:pt>
                <c:pt idx="176866">
                  <c:v>120653</c:v>
                </c:pt>
                <c:pt idx="176867">
                  <c:v>120653</c:v>
                </c:pt>
                <c:pt idx="176868">
                  <c:v>120653</c:v>
                </c:pt>
                <c:pt idx="176869">
                  <c:v>120653</c:v>
                </c:pt>
                <c:pt idx="176870">
                  <c:v>120653</c:v>
                </c:pt>
                <c:pt idx="176871">
                  <c:v>120653</c:v>
                </c:pt>
                <c:pt idx="176872">
                  <c:v>120653</c:v>
                </c:pt>
                <c:pt idx="176873">
                  <c:v>120653</c:v>
                </c:pt>
                <c:pt idx="176874">
                  <c:v>120653</c:v>
                </c:pt>
                <c:pt idx="176875">
                  <c:v>120653</c:v>
                </c:pt>
                <c:pt idx="176876">
                  <c:v>120653</c:v>
                </c:pt>
                <c:pt idx="176877">
                  <c:v>120653</c:v>
                </c:pt>
                <c:pt idx="176878">
                  <c:v>120653</c:v>
                </c:pt>
                <c:pt idx="176879">
                  <c:v>120653</c:v>
                </c:pt>
                <c:pt idx="176880">
                  <c:v>120653</c:v>
                </c:pt>
                <c:pt idx="176881">
                  <c:v>120653</c:v>
                </c:pt>
                <c:pt idx="176882">
                  <c:v>120653</c:v>
                </c:pt>
                <c:pt idx="176883">
                  <c:v>120653</c:v>
                </c:pt>
                <c:pt idx="176884">
                  <c:v>120653</c:v>
                </c:pt>
                <c:pt idx="176885">
                  <c:v>120653</c:v>
                </c:pt>
                <c:pt idx="176886">
                  <c:v>120653</c:v>
                </c:pt>
                <c:pt idx="176887">
                  <c:v>120653</c:v>
                </c:pt>
                <c:pt idx="176888">
                  <c:v>120653</c:v>
                </c:pt>
                <c:pt idx="176889">
                  <c:v>120653</c:v>
                </c:pt>
                <c:pt idx="176890">
                  <c:v>120653</c:v>
                </c:pt>
                <c:pt idx="176891">
                  <c:v>120653</c:v>
                </c:pt>
                <c:pt idx="176892">
                  <c:v>120653</c:v>
                </c:pt>
                <c:pt idx="176893">
                  <c:v>120653</c:v>
                </c:pt>
                <c:pt idx="176894">
                  <c:v>120653</c:v>
                </c:pt>
                <c:pt idx="176895">
                  <c:v>120653</c:v>
                </c:pt>
                <c:pt idx="176896">
                  <c:v>120653</c:v>
                </c:pt>
                <c:pt idx="176897">
                  <c:v>120653</c:v>
                </c:pt>
                <c:pt idx="176898">
                  <c:v>120653</c:v>
                </c:pt>
                <c:pt idx="176899">
                  <c:v>120653</c:v>
                </c:pt>
                <c:pt idx="176900">
                  <c:v>120653</c:v>
                </c:pt>
                <c:pt idx="176901">
                  <c:v>120653</c:v>
                </c:pt>
                <c:pt idx="176902">
                  <c:v>120653</c:v>
                </c:pt>
                <c:pt idx="176903">
                  <c:v>120653</c:v>
                </c:pt>
                <c:pt idx="176904">
                  <c:v>120653</c:v>
                </c:pt>
                <c:pt idx="176905">
                  <c:v>120653</c:v>
                </c:pt>
                <c:pt idx="176906">
                  <c:v>120653</c:v>
                </c:pt>
                <c:pt idx="176907">
                  <c:v>120653</c:v>
                </c:pt>
                <c:pt idx="176908">
                  <c:v>120653</c:v>
                </c:pt>
                <c:pt idx="176909">
                  <c:v>120653</c:v>
                </c:pt>
                <c:pt idx="176910">
                  <c:v>120653</c:v>
                </c:pt>
                <c:pt idx="176911">
                  <c:v>120653</c:v>
                </c:pt>
                <c:pt idx="176912">
                  <c:v>120653</c:v>
                </c:pt>
                <c:pt idx="176913">
                  <c:v>120653</c:v>
                </c:pt>
                <c:pt idx="176914">
                  <c:v>120653</c:v>
                </c:pt>
                <c:pt idx="176915">
                  <c:v>120653</c:v>
                </c:pt>
                <c:pt idx="176916">
                  <c:v>120653</c:v>
                </c:pt>
                <c:pt idx="176917">
                  <c:v>120653</c:v>
                </c:pt>
                <c:pt idx="176918">
                  <c:v>120653</c:v>
                </c:pt>
                <c:pt idx="176919">
                  <c:v>120653</c:v>
                </c:pt>
                <c:pt idx="176920">
                  <c:v>120653</c:v>
                </c:pt>
                <c:pt idx="176921">
                  <c:v>120653</c:v>
                </c:pt>
                <c:pt idx="176922">
                  <c:v>120653</c:v>
                </c:pt>
                <c:pt idx="176923">
                  <c:v>120653</c:v>
                </c:pt>
                <c:pt idx="176924">
                  <c:v>120653</c:v>
                </c:pt>
                <c:pt idx="176925">
                  <c:v>120653</c:v>
                </c:pt>
                <c:pt idx="176926">
                  <c:v>120653</c:v>
                </c:pt>
                <c:pt idx="176927">
                  <c:v>120653</c:v>
                </c:pt>
                <c:pt idx="176928">
                  <c:v>120653</c:v>
                </c:pt>
                <c:pt idx="176929">
                  <c:v>120653</c:v>
                </c:pt>
                <c:pt idx="176930">
                  <c:v>120653</c:v>
                </c:pt>
                <c:pt idx="176931">
                  <c:v>120653</c:v>
                </c:pt>
                <c:pt idx="176932">
                  <c:v>120653</c:v>
                </c:pt>
                <c:pt idx="176933">
                  <c:v>120653</c:v>
                </c:pt>
                <c:pt idx="176934">
                  <c:v>120653</c:v>
                </c:pt>
                <c:pt idx="176935">
                  <c:v>120653</c:v>
                </c:pt>
                <c:pt idx="176936">
                  <c:v>120653</c:v>
                </c:pt>
                <c:pt idx="176937">
                  <c:v>120653</c:v>
                </c:pt>
                <c:pt idx="176938">
                  <c:v>120653</c:v>
                </c:pt>
                <c:pt idx="176939">
                  <c:v>120653</c:v>
                </c:pt>
                <c:pt idx="176940">
                  <c:v>120653</c:v>
                </c:pt>
                <c:pt idx="176941">
                  <c:v>120653</c:v>
                </c:pt>
                <c:pt idx="176942">
                  <c:v>120653</c:v>
                </c:pt>
                <c:pt idx="176943">
                  <c:v>120653</c:v>
                </c:pt>
                <c:pt idx="176944">
                  <c:v>120653</c:v>
                </c:pt>
                <c:pt idx="176945">
                  <c:v>120653</c:v>
                </c:pt>
                <c:pt idx="176946">
                  <c:v>120653</c:v>
                </c:pt>
                <c:pt idx="176947">
                  <c:v>120653</c:v>
                </c:pt>
                <c:pt idx="176948">
                  <c:v>120653</c:v>
                </c:pt>
                <c:pt idx="176949">
                  <c:v>120653</c:v>
                </c:pt>
                <c:pt idx="176950">
                  <c:v>120653</c:v>
                </c:pt>
                <c:pt idx="176951">
                  <c:v>120653</c:v>
                </c:pt>
                <c:pt idx="176952">
                  <c:v>120653</c:v>
                </c:pt>
                <c:pt idx="176953">
                  <c:v>120653</c:v>
                </c:pt>
                <c:pt idx="176954">
                  <c:v>120653</c:v>
                </c:pt>
                <c:pt idx="176955">
                  <c:v>120653</c:v>
                </c:pt>
                <c:pt idx="176956">
                  <c:v>120653</c:v>
                </c:pt>
                <c:pt idx="176957">
                  <c:v>120653</c:v>
                </c:pt>
                <c:pt idx="176958">
                  <c:v>120653</c:v>
                </c:pt>
                <c:pt idx="176959">
                  <c:v>120653</c:v>
                </c:pt>
                <c:pt idx="176960">
                  <c:v>120653</c:v>
                </c:pt>
                <c:pt idx="176961">
                  <c:v>120653</c:v>
                </c:pt>
                <c:pt idx="176962">
                  <c:v>120653</c:v>
                </c:pt>
                <c:pt idx="176963">
                  <c:v>120653</c:v>
                </c:pt>
                <c:pt idx="176964">
                  <c:v>120653</c:v>
                </c:pt>
                <c:pt idx="176965">
                  <c:v>120653</c:v>
                </c:pt>
                <c:pt idx="176966">
                  <c:v>120653</c:v>
                </c:pt>
                <c:pt idx="176967">
                  <c:v>120653</c:v>
                </c:pt>
                <c:pt idx="176968">
                  <c:v>120653</c:v>
                </c:pt>
                <c:pt idx="176969">
                  <c:v>120653</c:v>
                </c:pt>
                <c:pt idx="176970">
                  <c:v>120653</c:v>
                </c:pt>
                <c:pt idx="176971">
                  <c:v>120653</c:v>
                </c:pt>
                <c:pt idx="176972">
                  <c:v>120653</c:v>
                </c:pt>
                <c:pt idx="176973">
                  <c:v>120653</c:v>
                </c:pt>
                <c:pt idx="176974">
                  <c:v>120653</c:v>
                </c:pt>
                <c:pt idx="176975">
                  <c:v>120653</c:v>
                </c:pt>
                <c:pt idx="176976">
                  <c:v>120653</c:v>
                </c:pt>
                <c:pt idx="176977">
                  <c:v>120653</c:v>
                </c:pt>
                <c:pt idx="176978">
                  <c:v>120653</c:v>
                </c:pt>
                <c:pt idx="176979">
                  <c:v>120653</c:v>
                </c:pt>
                <c:pt idx="176980">
                  <c:v>120653</c:v>
                </c:pt>
                <c:pt idx="176981">
                  <c:v>120653</c:v>
                </c:pt>
                <c:pt idx="176982">
                  <c:v>120653</c:v>
                </c:pt>
                <c:pt idx="176983">
                  <c:v>120653</c:v>
                </c:pt>
                <c:pt idx="176984">
                  <c:v>120653</c:v>
                </c:pt>
                <c:pt idx="176985">
                  <c:v>120653</c:v>
                </c:pt>
                <c:pt idx="176986">
                  <c:v>120653</c:v>
                </c:pt>
                <c:pt idx="176987">
                  <c:v>120653</c:v>
                </c:pt>
                <c:pt idx="176988">
                  <c:v>120653</c:v>
                </c:pt>
                <c:pt idx="176989">
                  <c:v>120653</c:v>
                </c:pt>
                <c:pt idx="176990">
                  <c:v>120653</c:v>
                </c:pt>
                <c:pt idx="176991">
                  <c:v>120653</c:v>
                </c:pt>
                <c:pt idx="176992">
                  <c:v>120653</c:v>
                </c:pt>
                <c:pt idx="176993">
                  <c:v>120653</c:v>
                </c:pt>
                <c:pt idx="176994">
                  <c:v>120653</c:v>
                </c:pt>
                <c:pt idx="176995">
                  <c:v>120653</c:v>
                </c:pt>
                <c:pt idx="176996">
                  <c:v>120653</c:v>
                </c:pt>
                <c:pt idx="176997">
                  <c:v>120653</c:v>
                </c:pt>
                <c:pt idx="176998">
                  <c:v>120653</c:v>
                </c:pt>
                <c:pt idx="176999">
                  <c:v>120653</c:v>
                </c:pt>
                <c:pt idx="177000">
                  <c:v>120653</c:v>
                </c:pt>
                <c:pt idx="177001">
                  <c:v>120653</c:v>
                </c:pt>
                <c:pt idx="177002">
                  <c:v>120653</c:v>
                </c:pt>
                <c:pt idx="177003">
                  <c:v>120653</c:v>
                </c:pt>
                <c:pt idx="177004">
                  <c:v>120653</c:v>
                </c:pt>
                <c:pt idx="177005">
                  <c:v>120653</c:v>
                </c:pt>
                <c:pt idx="177006">
                  <c:v>120653</c:v>
                </c:pt>
                <c:pt idx="177007">
                  <c:v>120653</c:v>
                </c:pt>
                <c:pt idx="177008">
                  <c:v>120653</c:v>
                </c:pt>
                <c:pt idx="177009">
                  <c:v>120653</c:v>
                </c:pt>
                <c:pt idx="177010">
                  <c:v>120653</c:v>
                </c:pt>
                <c:pt idx="177011">
                  <c:v>120653</c:v>
                </c:pt>
                <c:pt idx="177012">
                  <c:v>120653</c:v>
                </c:pt>
                <c:pt idx="177013">
                  <c:v>120653</c:v>
                </c:pt>
                <c:pt idx="177014">
                  <c:v>120653</c:v>
                </c:pt>
                <c:pt idx="177015">
                  <c:v>120653</c:v>
                </c:pt>
                <c:pt idx="177016">
                  <c:v>120653</c:v>
                </c:pt>
                <c:pt idx="177017">
                  <c:v>120653</c:v>
                </c:pt>
                <c:pt idx="177018">
                  <c:v>120653</c:v>
                </c:pt>
                <c:pt idx="177019">
                  <c:v>120653</c:v>
                </c:pt>
                <c:pt idx="177020">
                  <c:v>120653</c:v>
                </c:pt>
                <c:pt idx="177021">
                  <c:v>120653</c:v>
                </c:pt>
                <c:pt idx="177022">
                  <c:v>120653</c:v>
                </c:pt>
                <c:pt idx="177023">
                  <c:v>120653</c:v>
                </c:pt>
                <c:pt idx="177024">
                  <c:v>120653</c:v>
                </c:pt>
                <c:pt idx="177025">
                  <c:v>120653</c:v>
                </c:pt>
                <c:pt idx="177026">
                  <c:v>120653</c:v>
                </c:pt>
                <c:pt idx="177027">
                  <c:v>120653</c:v>
                </c:pt>
                <c:pt idx="177028">
                  <c:v>120653</c:v>
                </c:pt>
                <c:pt idx="177029">
                  <c:v>120653</c:v>
                </c:pt>
                <c:pt idx="177030">
                  <c:v>120653</c:v>
                </c:pt>
                <c:pt idx="177031">
                  <c:v>120653</c:v>
                </c:pt>
                <c:pt idx="177032">
                  <c:v>120653</c:v>
                </c:pt>
                <c:pt idx="177033">
                  <c:v>120653</c:v>
                </c:pt>
                <c:pt idx="177034">
                  <c:v>120653</c:v>
                </c:pt>
                <c:pt idx="177035">
                  <c:v>120653</c:v>
                </c:pt>
                <c:pt idx="177036">
                  <c:v>120653</c:v>
                </c:pt>
                <c:pt idx="177037">
                  <c:v>120653</c:v>
                </c:pt>
                <c:pt idx="177038">
                  <c:v>120653</c:v>
                </c:pt>
                <c:pt idx="177039">
                  <c:v>120653</c:v>
                </c:pt>
                <c:pt idx="177040">
                  <c:v>120653</c:v>
                </c:pt>
                <c:pt idx="177041">
                  <c:v>120653</c:v>
                </c:pt>
                <c:pt idx="177042">
                  <c:v>120653</c:v>
                </c:pt>
                <c:pt idx="177043">
                  <c:v>120653</c:v>
                </c:pt>
                <c:pt idx="177044">
                  <c:v>120653</c:v>
                </c:pt>
                <c:pt idx="177045">
                  <c:v>120653</c:v>
                </c:pt>
                <c:pt idx="177046">
                  <c:v>120653</c:v>
                </c:pt>
                <c:pt idx="177047">
                  <c:v>120653</c:v>
                </c:pt>
                <c:pt idx="177048">
                  <c:v>120653</c:v>
                </c:pt>
                <c:pt idx="177049">
                  <c:v>120653</c:v>
                </c:pt>
                <c:pt idx="177050">
                  <c:v>120653</c:v>
                </c:pt>
                <c:pt idx="177051">
                  <c:v>120653</c:v>
                </c:pt>
                <c:pt idx="177052">
                  <c:v>120653</c:v>
                </c:pt>
                <c:pt idx="177053">
                  <c:v>120653</c:v>
                </c:pt>
                <c:pt idx="177054">
                  <c:v>120653</c:v>
                </c:pt>
                <c:pt idx="177055">
                  <c:v>120653</c:v>
                </c:pt>
                <c:pt idx="177056">
                  <c:v>120653</c:v>
                </c:pt>
                <c:pt idx="177057">
                  <c:v>120653</c:v>
                </c:pt>
                <c:pt idx="177058">
                  <c:v>120653</c:v>
                </c:pt>
                <c:pt idx="177059">
                  <c:v>120653</c:v>
                </c:pt>
                <c:pt idx="177060">
                  <c:v>120653</c:v>
                </c:pt>
                <c:pt idx="177061">
                  <c:v>120653</c:v>
                </c:pt>
                <c:pt idx="177062">
                  <c:v>120653</c:v>
                </c:pt>
                <c:pt idx="177063">
                  <c:v>120653</c:v>
                </c:pt>
                <c:pt idx="177064">
                  <c:v>120653</c:v>
                </c:pt>
                <c:pt idx="177065">
                  <c:v>120653</c:v>
                </c:pt>
                <c:pt idx="177066">
                  <c:v>120653</c:v>
                </c:pt>
                <c:pt idx="177067">
                  <c:v>120653</c:v>
                </c:pt>
                <c:pt idx="177068">
                  <c:v>120653</c:v>
                </c:pt>
                <c:pt idx="177069">
                  <c:v>120653</c:v>
                </c:pt>
                <c:pt idx="177070">
                  <c:v>120653</c:v>
                </c:pt>
                <c:pt idx="177071">
                  <c:v>120653</c:v>
                </c:pt>
                <c:pt idx="177072">
                  <c:v>120653</c:v>
                </c:pt>
                <c:pt idx="177073">
                  <c:v>120653</c:v>
                </c:pt>
                <c:pt idx="177074">
                  <c:v>120653</c:v>
                </c:pt>
                <c:pt idx="177075">
                  <c:v>120653</c:v>
                </c:pt>
                <c:pt idx="177076">
                  <c:v>120653</c:v>
                </c:pt>
                <c:pt idx="177077">
                  <c:v>120653</c:v>
                </c:pt>
                <c:pt idx="177078">
                  <c:v>120653</c:v>
                </c:pt>
                <c:pt idx="177079">
                  <c:v>120653</c:v>
                </c:pt>
                <c:pt idx="177080">
                  <c:v>120653</c:v>
                </c:pt>
                <c:pt idx="177081">
                  <c:v>120653</c:v>
                </c:pt>
                <c:pt idx="177082">
                  <c:v>120653</c:v>
                </c:pt>
                <c:pt idx="177083">
                  <c:v>120653</c:v>
                </c:pt>
                <c:pt idx="177084">
                  <c:v>120653</c:v>
                </c:pt>
                <c:pt idx="177085">
                  <c:v>120653</c:v>
                </c:pt>
                <c:pt idx="177086">
                  <c:v>120653</c:v>
                </c:pt>
                <c:pt idx="177087">
                  <c:v>120653</c:v>
                </c:pt>
                <c:pt idx="177088">
                  <c:v>120653</c:v>
                </c:pt>
                <c:pt idx="177089">
                  <c:v>120653</c:v>
                </c:pt>
                <c:pt idx="177090">
                  <c:v>120653</c:v>
                </c:pt>
                <c:pt idx="177091">
                  <c:v>120653</c:v>
                </c:pt>
                <c:pt idx="177092">
                  <c:v>120653</c:v>
                </c:pt>
                <c:pt idx="177093">
                  <c:v>120653</c:v>
                </c:pt>
                <c:pt idx="177094">
                  <c:v>120653</c:v>
                </c:pt>
                <c:pt idx="177095">
                  <c:v>120653</c:v>
                </c:pt>
                <c:pt idx="177096">
                  <c:v>120653</c:v>
                </c:pt>
                <c:pt idx="177097">
                  <c:v>120653</c:v>
                </c:pt>
                <c:pt idx="177098">
                  <c:v>120653</c:v>
                </c:pt>
                <c:pt idx="177099">
                  <c:v>120653</c:v>
                </c:pt>
                <c:pt idx="177100">
                  <c:v>120653</c:v>
                </c:pt>
                <c:pt idx="177101">
                  <c:v>120653</c:v>
                </c:pt>
                <c:pt idx="177102">
                  <c:v>120653</c:v>
                </c:pt>
                <c:pt idx="177103">
                  <c:v>120653</c:v>
                </c:pt>
                <c:pt idx="177104">
                  <c:v>120653</c:v>
                </c:pt>
                <c:pt idx="177105">
                  <c:v>120653</c:v>
                </c:pt>
                <c:pt idx="177106">
                  <c:v>120653</c:v>
                </c:pt>
                <c:pt idx="177107">
                  <c:v>120653</c:v>
                </c:pt>
                <c:pt idx="177108">
                  <c:v>120653</c:v>
                </c:pt>
                <c:pt idx="177109">
                  <c:v>120653</c:v>
                </c:pt>
                <c:pt idx="177110">
                  <c:v>120653</c:v>
                </c:pt>
                <c:pt idx="177111">
                  <c:v>120653</c:v>
                </c:pt>
                <c:pt idx="177112">
                  <c:v>120653</c:v>
                </c:pt>
                <c:pt idx="177113">
                  <c:v>120653</c:v>
                </c:pt>
                <c:pt idx="177114">
                  <c:v>120653</c:v>
                </c:pt>
                <c:pt idx="177115">
                  <c:v>120653</c:v>
                </c:pt>
                <c:pt idx="177116">
                  <c:v>120653</c:v>
                </c:pt>
                <c:pt idx="177117">
                  <c:v>120653</c:v>
                </c:pt>
                <c:pt idx="177118">
                  <c:v>120653</c:v>
                </c:pt>
                <c:pt idx="177119">
                  <c:v>120653</c:v>
                </c:pt>
                <c:pt idx="177120">
                  <c:v>120653</c:v>
                </c:pt>
                <c:pt idx="177121">
                  <c:v>120653</c:v>
                </c:pt>
                <c:pt idx="177122">
                  <c:v>120653</c:v>
                </c:pt>
                <c:pt idx="177123">
                  <c:v>120653</c:v>
                </c:pt>
                <c:pt idx="177124">
                  <c:v>120653</c:v>
                </c:pt>
                <c:pt idx="177125">
                  <c:v>120653</c:v>
                </c:pt>
                <c:pt idx="177126">
                  <c:v>120653</c:v>
                </c:pt>
                <c:pt idx="177127">
                  <c:v>120653</c:v>
                </c:pt>
                <c:pt idx="177128">
                  <c:v>120653</c:v>
                </c:pt>
                <c:pt idx="177129">
                  <c:v>120653</c:v>
                </c:pt>
                <c:pt idx="177130">
                  <c:v>120653</c:v>
                </c:pt>
                <c:pt idx="177131">
                  <c:v>120653</c:v>
                </c:pt>
                <c:pt idx="177132">
                  <c:v>120653</c:v>
                </c:pt>
                <c:pt idx="177133">
                  <c:v>120653</c:v>
                </c:pt>
                <c:pt idx="177134">
                  <c:v>120653</c:v>
                </c:pt>
                <c:pt idx="177135">
                  <c:v>120653</c:v>
                </c:pt>
                <c:pt idx="177136">
                  <c:v>120653</c:v>
                </c:pt>
                <c:pt idx="177137">
                  <c:v>120653</c:v>
                </c:pt>
                <c:pt idx="177138">
                  <c:v>120653</c:v>
                </c:pt>
                <c:pt idx="177139">
                  <c:v>120653</c:v>
                </c:pt>
                <c:pt idx="177140">
                  <c:v>120653</c:v>
                </c:pt>
                <c:pt idx="177141">
                  <c:v>120653</c:v>
                </c:pt>
                <c:pt idx="177142">
                  <c:v>120653</c:v>
                </c:pt>
                <c:pt idx="177143">
                  <c:v>120653</c:v>
                </c:pt>
                <c:pt idx="177144">
                  <c:v>120653</c:v>
                </c:pt>
                <c:pt idx="177145">
                  <c:v>120653</c:v>
                </c:pt>
                <c:pt idx="177146">
                  <c:v>120653</c:v>
                </c:pt>
                <c:pt idx="177147">
                  <c:v>120653</c:v>
                </c:pt>
                <c:pt idx="177148">
                  <c:v>120653</c:v>
                </c:pt>
                <c:pt idx="177149">
                  <c:v>120653</c:v>
                </c:pt>
                <c:pt idx="177150">
                  <c:v>120653</c:v>
                </c:pt>
                <c:pt idx="177151">
                  <c:v>120653</c:v>
                </c:pt>
                <c:pt idx="177152">
                  <c:v>120653</c:v>
                </c:pt>
                <c:pt idx="177153">
                  <c:v>120653</c:v>
                </c:pt>
                <c:pt idx="177154">
                  <c:v>120653</c:v>
                </c:pt>
                <c:pt idx="177155">
                  <c:v>120653</c:v>
                </c:pt>
                <c:pt idx="177156">
                  <c:v>120653</c:v>
                </c:pt>
                <c:pt idx="177157">
                  <c:v>120653</c:v>
                </c:pt>
                <c:pt idx="177158">
                  <c:v>120653</c:v>
                </c:pt>
                <c:pt idx="177159">
                  <c:v>120653</c:v>
                </c:pt>
                <c:pt idx="177160">
                  <c:v>120653</c:v>
                </c:pt>
                <c:pt idx="177161">
                  <c:v>120653</c:v>
                </c:pt>
                <c:pt idx="177162">
                  <c:v>120653</c:v>
                </c:pt>
                <c:pt idx="177163">
                  <c:v>120653</c:v>
                </c:pt>
                <c:pt idx="177164">
                  <c:v>120653</c:v>
                </c:pt>
                <c:pt idx="177165">
                  <c:v>120653</c:v>
                </c:pt>
                <c:pt idx="177166">
                  <c:v>120653</c:v>
                </c:pt>
                <c:pt idx="177167">
                  <c:v>120653</c:v>
                </c:pt>
                <c:pt idx="177168">
                  <c:v>120653</c:v>
                </c:pt>
                <c:pt idx="177169">
                  <c:v>120653</c:v>
                </c:pt>
                <c:pt idx="177170">
                  <c:v>120653</c:v>
                </c:pt>
                <c:pt idx="177171">
                  <c:v>120653</c:v>
                </c:pt>
                <c:pt idx="177172">
                  <c:v>120653</c:v>
                </c:pt>
                <c:pt idx="177173">
                  <c:v>120653</c:v>
                </c:pt>
                <c:pt idx="177174">
                  <c:v>120653</c:v>
                </c:pt>
                <c:pt idx="177175">
                  <c:v>120653</c:v>
                </c:pt>
                <c:pt idx="177176">
                  <c:v>120653</c:v>
                </c:pt>
                <c:pt idx="177177">
                  <c:v>120653</c:v>
                </c:pt>
                <c:pt idx="177178">
                  <c:v>120653</c:v>
                </c:pt>
                <c:pt idx="177179">
                  <c:v>120653</c:v>
                </c:pt>
                <c:pt idx="177180">
                  <c:v>120653</c:v>
                </c:pt>
                <c:pt idx="177181">
                  <c:v>120653</c:v>
                </c:pt>
                <c:pt idx="177182">
                  <c:v>120653</c:v>
                </c:pt>
                <c:pt idx="177183">
                  <c:v>120653</c:v>
                </c:pt>
                <c:pt idx="177184">
                  <c:v>120653</c:v>
                </c:pt>
                <c:pt idx="177185">
                  <c:v>120653</c:v>
                </c:pt>
                <c:pt idx="177186">
                  <c:v>120653</c:v>
                </c:pt>
                <c:pt idx="177187">
                  <c:v>203819</c:v>
                </c:pt>
                <c:pt idx="177188">
                  <c:v>203819</c:v>
                </c:pt>
                <c:pt idx="177189">
                  <c:v>203819</c:v>
                </c:pt>
                <c:pt idx="177190">
                  <c:v>203819</c:v>
                </c:pt>
                <c:pt idx="177191">
                  <c:v>203819</c:v>
                </c:pt>
                <c:pt idx="177192">
                  <c:v>203819</c:v>
                </c:pt>
                <c:pt idx="177193">
                  <c:v>203819</c:v>
                </c:pt>
                <c:pt idx="177194">
                  <c:v>203819</c:v>
                </c:pt>
                <c:pt idx="177195">
                  <c:v>203819</c:v>
                </c:pt>
                <c:pt idx="177196">
                  <c:v>203819</c:v>
                </c:pt>
                <c:pt idx="177197">
                  <c:v>203819</c:v>
                </c:pt>
                <c:pt idx="177198">
                  <c:v>203819</c:v>
                </c:pt>
                <c:pt idx="177199">
                  <c:v>203819</c:v>
                </c:pt>
                <c:pt idx="177200">
                  <c:v>203819</c:v>
                </c:pt>
                <c:pt idx="177201">
                  <c:v>203819</c:v>
                </c:pt>
                <c:pt idx="177202">
                  <c:v>203819</c:v>
                </c:pt>
                <c:pt idx="177203">
                  <c:v>203819</c:v>
                </c:pt>
                <c:pt idx="177204">
                  <c:v>203819</c:v>
                </c:pt>
                <c:pt idx="177205">
                  <c:v>203819</c:v>
                </c:pt>
                <c:pt idx="177206">
                  <c:v>203819</c:v>
                </c:pt>
                <c:pt idx="177207">
                  <c:v>203819</c:v>
                </c:pt>
                <c:pt idx="177208">
                  <c:v>203819</c:v>
                </c:pt>
                <c:pt idx="177209">
                  <c:v>203819</c:v>
                </c:pt>
                <c:pt idx="177210">
                  <c:v>203819</c:v>
                </c:pt>
                <c:pt idx="177211">
                  <c:v>203819</c:v>
                </c:pt>
                <c:pt idx="177212">
                  <c:v>203819</c:v>
                </c:pt>
                <c:pt idx="177213">
                  <c:v>203819</c:v>
                </c:pt>
                <c:pt idx="177214">
                  <c:v>203819</c:v>
                </c:pt>
                <c:pt idx="177215">
                  <c:v>203819</c:v>
                </c:pt>
                <c:pt idx="177216">
                  <c:v>203819</c:v>
                </c:pt>
                <c:pt idx="177217">
                  <c:v>203819</c:v>
                </c:pt>
                <c:pt idx="177218">
                  <c:v>203819</c:v>
                </c:pt>
                <c:pt idx="177219">
                  <c:v>203819</c:v>
                </c:pt>
                <c:pt idx="177220">
                  <c:v>203819</c:v>
                </c:pt>
                <c:pt idx="177221">
                  <c:v>203819</c:v>
                </c:pt>
                <c:pt idx="177222">
                  <c:v>203819</c:v>
                </c:pt>
                <c:pt idx="177223">
                  <c:v>203819</c:v>
                </c:pt>
                <c:pt idx="177224">
                  <c:v>203819</c:v>
                </c:pt>
                <c:pt idx="177225">
                  <c:v>203819</c:v>
                </c:pt>
                <c:pt idx="177226">
                  <c:v>203819</c:v>
                </c:pt>
                <c:pt idx="177227">
                  <c:v>203819</c:v>
                </c:pt>
                <c:pt idx="177228">
                  <c:v>203819</c:v>
                </c:pt>
                <c:pt idx="177229">
                  <c:v>203819</c:v>
                </c:pt>
                <c:pt idx="177230">
                  <c:v>203819</c:v>
                </c:pt>
                <c:pt idx="177231">
                  <c:v>203819</c:v>
                </c:pt>
                <c:pt idx="177232">
                  <c:v>203819</c:v>
                </c:pt>
                <c:pt idx="177233">
                  <c:v>203819</c:v>
                </c:pt>
                <c:pt idx="177234">
                  <c:v>203819</c:v>
                </c:pt>
                <c:pt idx="177235">
                  <c:v>203819</c:v>
                </c:pt>
                <c:pt idx="177236">
                  <c:v>203819</c:v>
                </c:pt>
                <c:pt idx="177237">
                  <c:v>203819</c:v>
                </c:pt>
                <c:pt idx="177238">
                  <c:v>203819</c:v>
                </c:pt>
                <c:pt idx="177239">
                  <c:v>203819</c:v>
                </c:pt>
                <c:pt idx="177240">
                  <c:v>203819</c:v>
                </c:pt>
                <c:pt idx="177241">
                  <c:v>203819</c:v>
                </c:pt>
                <c:pt idx="177242">
                  <c:v>203819</c:v>
                </c:pt>
                <c:pt idx="177243">
                  <c:v>203819</c:v>
                </c:pt>
                <c:pt idx="177244">
                  <c:v>203819</c:v>
                </c:pt>
                <c:pt idx="177245">
                  <c:v>203819</c:v>
                </c:pt>
                <c:pt idx="177246">
                  <c:v>203819</c:v>
                </c:pt>
                <c:pt idx="177247">
                  <c:v>203819</c:v>
                </c:pt>
                <c:pt idx="177248">
                  <c:v>203819</c:v>
                </c:pt>
                <c:pt idx="177249">
                  <c:v>203819</c:v>
                </c:pt>
                <c:pt idx="177250">
                  <c:v>203819</c:v>
                </c:pt>
                <c:pt idx="177251">
                  <c:v>203819</c:v>
                </c:pt>
                <c:pt idx="177252">
                  <c:v>203819</c:v>
                </c:pt>
                <c:pt idx="177253">
                  <c:v>203819</c:v>
                </c:pt>
                <c:pt idx="177254">
                  <c:v>203819</c:v>
                </c:pt>
                <c:pt idx="177255">
                  <c:v>203819</c:v>
                </c:pt>
                <c:pt idx="177256">
                  <c:v>203819</c:v>
                </c:pt>
                <c:pt idx="177257">
                  <c:v>203819</c:v>
                </c:pt>
                <c:pt idx="177258">
                  <c:v>203819</c:v>
                </c:pt>
                <c:pt idx="177259">
                  <c:v>203819</c:v>
                </c:pt>
                <c:pt idx="177260">
                  <c:v>203819</c:v>
                </c:pt>
                <c:pt idx="177261">
                  <c:v>203819</c:v>
                </c:pt>
                <c:pt idx="177262">
                  <c:v>203819</c:v>
                </c:pt>
                <c:pt idx="177263">
                  <c:v>203819</c:v>
                </c:pt>
                <c:pt idx="177264">
                  <c:v>203819</c:v>
                </c:pt>
                <c:pt idx="177265">
                  <c:v>203819</c:v>
                </c:pt>
                <c:pt idx="177266">
                  <c:v>203819</c:v>
                </c:pt>
                <c:pt idx="177267">
                  <c:v>203819</c:v>
                </c:pt>
                <c:pt idx="177268">
                  <c:v>203819</c:v>
                </c:pt>
                <c:pt idx="177269">
                  <c:v>203819</c:v>
                </c:pt>
                <c:pt idx="177270">
                  <c:v>203819</c:v>
                </c:pt>
                <c:pt idx="177271">
                  <c:v>203819</c:v>
                </c:pt>
                <c:pt idx="177272">
                  <c:v>203819</c:v>
                </c:pt>
                <c:pt idx="177273">
                  <c:v>203819</c:v>
                </c:pt>
                <c:pt idx="177274">
                  <c:v>203819</c:v>
                </c:pt>
                <c:pt idx="177275">
                  <c:v>203819</c:v>
                </c:pt>
                <c:pt idx="177276">
                  <c:v>203819</c:v>
                </c:pt>
                <c:pt idx="177277">
                  <c:v>203819</c:v>
                </c:pt>
                <c:pt idx="177278">
                  <c:v>203819</c:v>
                </c:pt>
                <c:pt idx="177279">
                  <c:v>203819</c:v>
                </c:pt>
                <c:pt idx="177280">
                  <c:v>203819</c:v>
                </c:pt>
                <c:pt idx="177281">
                  <c:v>203819</c:v>
                </c:pt>
                <c:pt idx="177282">
                  <c:v>203819</c:v>
                </c:pt>
                <c:pt idx="177283">
                  <c:v>203819</c:v>
                </c:pt>
                <c:pt idx="177284">
                  <c:v>203819</c:v>
                </c:pt>
                <c:pt idx="177285">
                  <c:v>203819</c:v>
                </c:pt>
                <c:pt idx="177286">
                  <c:v>203819</c:v>
                </c:pt>
                <c:pt idx="177287">
                  <c:v>203819</c:v>
                </c:pt>
                <c:pt idx="177288">
                  <c:v>203819</c:v>
                </c:pt>
                <c:pt idx="177289">
                  <c:v>203819</c:v>
                </c:pt>
                <c:pt idx="177290">
                  <c:v>203819</c:v>
                </c:pt>
                <c:pt idx="177291">
                  <c:v>203819</c:v>
                </c:pt>
                <c:pt idx="177292">
                  <c:v>203819</c:v>
                </c:pt>
                <c:pt idx="177293">
                  <c:v>203819</c:v>
                </c:pt>
                <c:pt idx="177294">
                  <c:v>203819</c:v>
                </c:pt>
                <c:pt idx="177295">
                  <c:v>203819</c:v>
                </c:pt>
                <c:pt idx="177296">
                  <c:v>203819</c:v>
                </c:pt>
                <c:pt idx="177297">
                  <c:v>203819</c:v>
                </c:pt>
                <c:pt idx="177298">
                  <c:v>203819</c:v>
                </c:pt>
                <c:pt idx="177299">
                  <c:v>203819</c:v>
                </c:pt>
                <c:pt idx="177300">
                  <c:v>203819</c:v>
                </c:pt>
                <c:pt idx="177301">
                  <c:v>203819</c:v>
                </c:pt>
                <c:pt idx="177302">
                  <c:v>203819</c:v>
                </c:pt>
                <c:pt idx="177303">
                  <c:v>203819</c:v>
                </c:pt>
                <c:pt idx="177304">
                  <c:v>203819</c:v>
                </c:pt>
                <c:pt idx="177305">
                  <c:v>203819</c:v>
                </c:pt>
                <c:pt idx="177306">
                  <c:v>203819</c:v>
                </c:pt>
                <c:pt idx="177307">
                  <c:v>203819</c:v>
                </c:pt>
                <c:pt idx="177308">
                  <c:v>203819</c:v>
                </c:pt>
                <c:pt idx="177309">
                  <c:v>203819</c:v>
                </c:pt>
                <c:pt idx="177310">
                  <c:v>203819</c:v>
                </c:pt>
                <c:pt idx="177311">
                  <c:v>203819</c:v>
                </c:pt>
                <c:pt idx="177312">
                  <c:v>203819</c:v>
                </c:pt>
                <c:pt idx="177313">
                  <c:v>203819</c:v>
                </c:pt>
                <c:pt idx="177314">
                  <c:v>203819</c:v>
                </c:pt>
                <c:pt idx="177315">
                  <c:v>203819</c:v>
                </c:pt>
                <c:pt idx="177316">
                  <c:v>203819</c:v>
                </c:pt>
                <c:pt idx="177317">
                  <c:v>203819</c:v>
                </c:pt>
                <c:pt idx="177318">
                  <c:v>203819</c:v>
                </c:pt>
                <c:pt idx="177319">
                  <c:v>203819</c:v>
                </c:pt>
                <c:pt idx="177320">
                  <c:v>203819</c:v>
                </c:pt>
                <c:pt idx="177321">
                  <c:v>203819</c:v>
                </c:pt>
                <c:pt idx="177322">
                  <c:v>203819</c:v>
                </c:pt>
                <c:pt idx="177323">
                  <c:v>203819</c:v>
                </c:pt>
                <c:pt idx="177324">
                  <c:v>203819</c:v>
                </c:pt>
                <c:pt idx="177325">
                  <c:v>203819</c:v>
                </c:pt>
                <c:pt idx="177326">
                  <c:v>203819</c:v>
                </c:pt>
                <c:pt idx="177327">
                  <c:v>203819</c:v>
                </c:pt>
                <c:pt idx="177328">
                  <c:v>203819</c:v>
                </c:pt>
                <c:pt idx="177329">
                  <c:v>203819</c:v>
                </c:pt>
                <c:pt idx="177330">
                  <c:v>203819</c:v>
                </c:pt>
                <c:pt idx="177331">
                  <c:v>203819</c:v>
                </c:pt>
                <c:pt idx="177332">
                  <c:v>203819</c:v>
                </c:pt>
                <c:pt idx="177333">
                  <c:v>203819</c:v>
                </c:pt>
                <c:pt idx="177334">
                  <c:v>203819</c:v>
                </c:pt>
                <c:pt idx="177335">
                  <c:v>203819</c:v>
                </c:pt>
                <c:pt idx="177336">
                  <c:v>203819</c:v>
                </c:pt>
                <c:pt idx="177337">
                  <c:v>203819</c:v>
                </c:pt>
                <c:pt idx="177338">
                  <c:v>203819</c:v>
                </c:pt>
                <c:pt idx="177339">
                  <c:v>203819</c:v>
                </c:pt>
                <c:pt idx="177340">
                  <c:v>203819</c:v>
                </c:pt>
                <c:pt idx="177341">
                  <c:v>203819</c:v>
                </c:pt>
                <c:pt idx="177342">
                  <c:v>203819</c:v>
                </c:pt>
                <c:pt idx="177343">
                  <c:v>203819</c:v>
                </c:pt>
                <c:pt idx="177344">
                  <c:v>203819</c:v>
                </c:pt>
                <c:pt idx="177345">
                  <c:v>203819</c:v>
                </c:pt>
                <c:pt idx="177346">
                  <c:v>203819</c:v>
                </c:pt>
                <c:pt idx="177347">
                  <c:v>203819</c:v>
                </c:pt>
                <c:pt idx="177348">
                  <c:v>203819</c:v>
                </c:pt>
                <c:pt idx="177349">
                  <c:v>203819</c:v>
                </c:pt>
                <c:pt idx="177350">
                  <c:v>203819</c:v>
                </c:pt>
                <c:pt idx="177351">
                  <c:v>203819</c:v>
                </c:pt>
                <c:pt idx="177352">
                  <c:v>203819</c:v>
                </c:pt>
                <c:pt idx="177353">
                  <c:v>203819</c:v>
                </c:pt>
                <c:pt idx="177354">
                  <c:v>203819</c:v>
                </c:pt>
                <c:pt idx="177355">
                  <c:v>203819</c:v>
                </c:pt>
                <c:pt idx="177356">
                  <c:v>203819</c:v>
                </c:pt>
                <c:pt idx="177357">
                  <c:v>203819</c:v>
                </c:pt>
                <c:pt idx="177358">
                  <c:v>203819</c:v>
                </c:pt>
                <c:pt idx="177359">
                  <c:v>203819</c:v>
                </c:pt>
                <c:pt idx="177360">
                  <c:v>203819</c:v>
                </c:pt>
                <c:pt idx="177361">
                  <c:v>203819</c:v>
                </c:pt>
                <c:pt idx="177362">
                  <c:v>203819</c:v>
                </c:pt>
                <c:pt idx="177363">
                  <c:v>203819</c:v>
                </c:pt>
                <c:pt idx="177364">
                  <c:v>203819</c:v>
                </c:pt>
                <c:pt idx="177365">
                  <c:v>203819</c:v>
                </c:pt>
                <c:pt idx="177366">
                  <c:v>203819</c:v>
                </c:pt>
                <c:pt idx="177367">
                  <c:v>203819</c:v>
                </c:pt>
                <c:pt idx="177368">
                  <c:v>203819</c:v>
                </c:pt>
                <c:pt idx="177369">
                  <c:v>203819</c:v>
                </c:pt>
                <c:pt idx="177370">
                  <c:v>203819</c:v>
                </c:pt>
                <c:pt idx="177371">
                  <c:v>203819</c:v>
                </c:pt>
                <c:pt idx="177372">
                  <c:v>203819</c:v>
                </c:pt>
                <c:pt idx="177373">
                  <c:v>203819</c:v>
                </c:pt>
                <c:pt idx="177374">
                  <c:v>203819</c:v>
                </c:pt>
                <c:pt idx="177375">
                  <c:v>203819</c:v>
                </c:pt>
                <c:pt idx="177376">
                  <c:v>203819</c:v>
                </c:pt>
                <c:pt idx="177377">
                  <c:v>203819</c:v>
                </c:pt>
                <c:pt idx="177378">
                  <c:v>203819</c:v>
                </c:pt>
                <c:pt idx="177379">
                  <c:v>203819</c:v>
                </c:pt>
                <c:pt idx="177380">
                  <c:v>203819</c:v>
                </c:pt>
                <c:pt idx="177381">
                  <c:v>203819</c:v>
                </c:pt>
                <c:pt idx="177382">
                  <c:v>203819</c:v>
                </c:pt>
                <c:pt idx="177383">
                  <c:v>203819</c:v>
                </c:pt>
                <c:pt idx="177384">
                  <c:v>203819</c:v>
                </c:pt>
                <c:pt idx="177385">
                  <c:v>203819</c:v>
                </c:pt>
                <c:pt idx="177386">
                  <c:v>203819</c:v>
                </c:pt>
                <c:pt idx="177387">
                  <c:v>203819</c:v>
                </c:pt>
                <c:pt idx="177388">
                  <c:v>203819</c:v>
                </c:pt>
                <c:pt idx="177389">
                  <c:v>203819</c:v>
                </c:pt>
                <c:pt idx="177390">
                  <c:v>203819</c:v>
                </c:pt>
                <c:pt idx="177391">
                  <c:v>203819</c:v>
                </c:pt>
                <c:pt idx="177392">
                  <c:v>203819</c:v>
                </c:pt>
                <c:pt idx="177393">
                  <c:v>203819</c:v>
                </c:pt>
                <c:pt idx="177394">
                  <c:v>203819</c:v>
                </c:pt>
                <c:pt idx="177395">
                  <c:v>203819</c:v>
                </c:pt>
                <c:pt idx="177396">
                  <c:v>203819</c:v>
                </c:pt>
                <c:pt idx="177397">
                  <c:v>203819</c:v>
                </c:pt>
                <c:pt idx="177398">
                  <c:v>203819</c:v>
                </c:pt>
                <c:pt idx="177399">
                  <c:v>203819</c:v>
                </c:pt>
                <c:pt idx="177400">
                  <c:v>203819</c:v>
                </c:pt>
                <c:pt idx="177401">
                  <c:v>203819</c:v>
                </c:pt>
                <c:pt idx="177402">
                  <c:v>203819</c:v>
                </c:pt>
                <c:pt idx="177403">
                  <c:v>203819</c:v>
                </c:pt>
                <c:pt idx="177404">
                  <c:v>203819</c:v>
                </c:pt>
                <c:pt idx="177405">
                  <c:v>203819</c:v>
                </c:pt>
                <c:pt idx="177406">
                  <c:v>203819</c:v>
                </c:pt>
                <c:pt idx="177407">
                  <c:v>203819</c:v>
                </c:pt>
                <c:pt idx="177408">
                  <c:v>203819</c:v>
                </c:pt>
                <c:pt idx="177409">
                  <c:v>203819</c:v>
                </c:pt>
                <c:pt idx="177410">
                  <c:v>203819</c:v>
                </c:pt>
                <c:pt idx="177411">
                  <c:v>203819</c:v>
                </c:pt>
                <c:pt idx="177412">
                  <c:v>203819</c:v>
                </c:pt>
                <c:pt idx="177413">
                  <c:v>203819</c:v>
                </c:pt>
                <c:pt idx="177414">
                  <c:v>203819</c:v>
                </c:pt>
                <c:pt idx="177415">
                  <c:v>203819</c:v>
                </c:pt>
                <c:pt idx="177416">
                  <c:v>203819</c:v>
                </c:pt>
                <c:pt idx="177417">
                  <c:v>203819</c:v>
                </c:pt>
                <c:pt idx="177418">
                  <c:v>203819</c:v>
                </c:pt>
                <c:pt idx="177419">
                  <c:v>203819</c:v>
                </c:pt>
                <c:pt idx="177420">
                  <c:v>203819</c:v>
                </c:pt>
                <c:pt idx="177421">
                  <c:v>203819</c:v>
                </c:pt>
                <c:pt idx="177422">
                  <c:v>203819</c:v>
                </c:pt>
                <c:pt idx="177423">
                  <c:v>203819</c:v>
                </c:pt>
                <c:pt idx="177424">
                  <c:v>203819</c:v>
                </c:pt>
                <c:pt idx="177425">
                  <c:v>203819</c:v>
                </c:pt>
                <c:pt idx="177426">
                  <c:v>203819</c:v>
                </c:pt>
                <c:pt idx="177427">
                  <c:v>203819</c:v>
                </c:pt>
                <c:pt idx="177428">
                  <c:v>203819</c:v>
                </c:pt>
                <c:pt idx="177429">
                  <c:v>203819</c:v>
                </c:pt>
                <c:pt idx="177430">
                  <c:v>203819</c:v>
                </c:pt>
                <c:pt idx="177431">
                  <c:v>203819</c:v>
                </c:pt>
                <c:pt idx="177432">
                  <c:v>203819</c:v>
                </c:pt>
                <c:pt idx="177433">
                  <c:v>203819</c:v>
                </c:pt>
                <c:pt idx="177434">
                  <c:v>203819</c:v>
                </c:pt>
                <c:pt idx="177435">
                  <c:v>203819</c:v>
                </c:pt>
                <c:pt idx="177436">
                  <c:v>203819</c:v>
                </c:pt>
                <c:pt idx="177437">
                  <c:v>203819</c:v>
                </c:pt>
                <c:pt idx="177438">
                  <c:v>203819</c:v>
                </c:pt>
                <c:pt idx="177439">
                  <c:v>203819</c:v>
                </c:pt>
                <c:pt idx="177440">
                  <c:v>203819</c:v>
                </c:pt>
                <c:pt idx="177441">
                  <c:v>203819</c:v>
                </c:pt>
                <c:pt idx="177442">
                  <c:v>203819</c:v>
                </c:pt>
                <c:pt idx="177443">
                  <c:v>203819</c:v>
                </c:pt>
                <c:pt idx="177444">
                  <c:v>203819</c:v>
                </c:pt>
                <c:pt idx="177445">
                  <c:v>203819</c:v>
                </c:pt>
                <c:pt idx="177446">
                  <c:v>203819</c:v>
                </c:pt>
                <c:pt idx="177447">
                  <c:v>203819</c:v>
                </c:pt>
                <c:pt idx="177448">
                  <c:v>203819</c:v>
                </c:pt>
                <c:pt idx="177449">
                  <c:v>203819</c:v>
                </c:pt>
                <c:pt idx="177450">
                  <c:v>203819</c:v>
                </c:pt>
                <c:pt idx="177451">
                  <c:v>203819</c:v>
                </c:pt>
                <c:pt idx="177452">
                  <c:v>203819</c:v>
                </c:pt>
                <c:pt idx="177453">
                  <c:v>203819</c:v>
                </c:pt>
                <c:pt idx="177454">
                  <c:v>203819</c:v>
                </c:pt>
                <c:pt idx="177455">
                  <c:v>203819</c:v>
                </c:pt>
                <c:pt idx="177456">
                  <c:v>203819</c:v>
                </c:pt>
                <c:pt idx="177457">
                  <c:v>203819</c:v>
                </c:pt>
                <c:pt idx="177458">
                  <c:v>203819</c:v>
                </c:pt>
                <c:pt idx="177459">
                  <c:v>203819</c:v>
                </c:pt>
                <c:pt idx="177460">
                  <c:v>203819</c:v>
                </c:pt>
                <c:pt idx="177461">
                  <c:v>203819</c:v>
                </c:pt>
                <c:pt idx="177462">
                  <c:v>203819</c:v>
                </c:pt>
                <c:pt idx="177463">
                  <c:v>203819</c:v>
                </c:pt>
                <c:pt idx="177464">
                  <c:v>203819</c:v>
                </c:pt>
                <c:pt idx="177465">
                  <c:v>203819</c:v>
                </c:pt>
                <c:pt idx="177466">
                  <c:v>203819</c:v>
                </c:pt>
                <c:pt idx="177467">
                  <c:v>203819</c:v>
                </c:pt>
                <c:pt idx="177468">
                  <c:v>203819</c:v>
                </c:pt>
                <c:pt idx="177469">
                  <c:v>203819</c:v>
                </c:pt>
                <c:pt idx="177470">
                  <c:v>203819</c:v>
                </c:pt>
                <c:pt idx="177471">
                  <c:v>203819</c:v>
                </c:pt>
                <c:pt idx="177472">
                  <c:v>203819</c:v>
                </c:pt>
                <c:pt idx="177473">
                  <c:v>203819</c:v>
                </c:pt>
                <c:pt idx="177474">
                  <c:v>203819</c:v>
                </c:pt>
                <c:pt idx="177475">
                  <c:v>203819</c:v>
                </c:pt>
                <c:pt idx="177476">
                  <c:v>203819</c:v>
                </c:pt>
                <c:pt idx="177477">
                  <c:v>203819</c:v>
                </c:pt>
                <c:pt idx="177478">
                  <c:v>203819</c:v>
                </c:pt>
                <c:pt idx="177479">
                  <c:v>203819</c:v>
                </c:pt>
                <c:pt idx="177480">
                  <c:v>203819</c:v>
                </c:pt>
                <c:pt idx="177481">
                  <c:v>203819</c:v>
                </c:pt>
                <c:pt idx="177482">
                  <c:v>203819</c:v>
                </c:pt>
                <c:pt idx="177483">
                  <c:v>203819</c:v>
                </c:pt>
                <c:pt idx="177484">
                  <c:v>203819</c:v>
                </c:pt>
                <c:pt idx="177485">
                  <c:v>203819</c:v>
                </c:pt>
                <c:pt idx="177486">
                  <c:v>203819</c:v>
                </c:pt>
                <c:pt idx="177487">
                  <c:v>203819</c:v>
                </c:pt>
                <c:pt idx="177488">
                  <c:v>203819</c:v>
                </c:pt>
                <c:pt idx="177489">
                  <c:v>203819</c:v>
                </c:pt>
                <c:pt idx="177490">
                  <c:v>203819</c:v>
                </c:pt>
                <c:pt idx="177491">
                  <c:v>203819</c:v>
                </c:pt>
                <c:pt idx="177492">
                  <c:v>203819</c:v>
                </c:pt>
                <c:pt idx="177493">
                  <c:v>203819</c:v>
                </c:pt>
                <c:pt idx="177494">
                  <c:v>203819</c:v>
                </c:pt>
                <c:pt idx="177495">
                  <c:v>203819</c:v>
                </c:pt>
                <c:pt idx="177496">
                  <c:v>203819</c:v>
                </c:pt>
                <c:pt idx="177497">
                  <c:v>203819</c:v>
                </c:pt>
                <c:pt idx="177498">
                  <c:v>203819</c:v>
                </c:pt>
                <c:pt idx="177499">
                  <c:v>203819</c:v>
                </c:pt>
                <c:pt idx="177500">
                  <c:v>203819</c:v>
                </c:pt>
                <c:pt idx="177501">
                  <c:v>203819</c:v>
                </c:pt>
                <c:pt idx="177502">
                  <c:v>203819</c:v>
                </c:pt>
                <c:pt idx="177503">
                  <c:v>203819</c:v>
                </c:pt>
                <c:pt idx="177504">
                  <c:v>203819</c:v>
                </c:pt>
                <c:pt idx="177505">
                  <c:v>203819</c:v>
                </c:pt>
                <c:pt idx="177506">
                  <c:v>203819</c:v>
                </c:pt>
                <c:pt idx="177507">
                  <c:v>203819</c:v>
                </c:pt>
                <c:pt idx="177508">
                  <c:v>203819</c:v>
                </c:pt>
                <c:pt idx="177509">
                  <c:v>203819</c:v>
                </c:pt>
                <c:pt idx="177510">
                  <c:v>203819</c:v>
                </c:pt>
                <c:pt idx="177511">
                  <c:v>203819</c:v>
                </c:pt>
                <c:pt idx="177512">
                  <c:v>203819</c:v>
                </c:pt>
                <c:pt idx="177513">
                  <c:v>203819</c:v>
                </c:pt>
                <c:pt idx="177514">
                  <c:v>203819</c:v>
                </c:pt>
                <c:pt idx="177515">
                  <c:v>203819</c:v>
                </c:pt>
                <c:pt idx="177516">
                  <c:v>203819</c:v>
                </c:pt>
                <c:pt idx="177517">
                  <c:v>203819</c:v>
                </c:pt>
                <c:pt idx="177518">
                  <c:v>203819</c:v>
                </c:pt>
                <c:pt idx="177519">
                  <c:v>203819</c:v>
                </c:pt>
                <c:pt idx="177520">
                  <c:v>203819</c:v>
                </c:pt>
                <c:pt idx="177521">
                  <c:v>203819</c:v>
                </c:pt>
                <c:pt idx="177522">
                  <c:v>203819</c:v>
                </c:pt>
                <c:pt idx="177523">
                  <c:v>203819</c:v>
                </c:pt>
                <c:pt idx="177524">
                  <c:v>203819</c:v>
                </c:pt>
                <c:pt idx="177525">
                  <c:v>203819</c:v>
                </c:pt>
                <c:pt idx="177526">
                  <c:v>203819</c:v>
                </c:pt>
                <c:pt idx="177527">
                  <c:v>203819</c:v>
                </c:pt>
                <c:pt idx="177528">
                  <c:v>203819</c:v>
                </c:pt>
                <c:pt idx="177529">
                  <c:v>203819</c:v>
                </c:pt>
                <c:pt idx="177530">
                  <c:v>203819</c:v>
                </c:pt>
                <c:pt idx="177531">
                  <c:v>203819</c:v>
                </c:pt>
                <c:pt idx="177532">
                  <c:v>203819</c:v>
                </c:pt>
                <c:pt idx="177533">
                  <c:v>203819</c:v>
                </c:pt>
                <c:pt idx="177534">
                  <c:v>203819</c:v>
                </c:pt>
                <c:pt idx="177535">
                  <c:v>203819</c:v>
                </c:pt>
                <c:pt idx="177536">
                  <c:v>203819</c:v>
                </c:pt>
                <c:pt idx="177537">
                  <c:v>203819</c:v>
                </c:pt>
                <c:pt idx="177538">
                  <c:v>203819</c:v>
                </c:pt>
                <c:pt idx="177539">
                  <c:v>203819</c:v>
                </c:pt>
                <c:pt idx="177540">
                  <c:v>203819</c:v>
                </c:pt>
                <c:pt idx="177541">
                  <c:v>203819</c:v>
                </c:pt>
                <c:pt idx="177542">
                  <c:v>203819</c:v>
                </c:pt>
                <c:pt idx="177543">
                  <c:v>203819</c:v>
                </c:pt>
                <c:pt idx="177544">
                  <c:v>203819</c:v>
                </c:pt>
                <c:pt idx="177545">
                  <c:v>203819</c:v>
                </c:pt>
                <c:pt idx="177546">
                  <c:v>203819</c:v>
                </c:pt>
                <c:pt idx="177547">
                  <c:v>203819</c:v>
                </c:pt>
                <c:pt idx="177548">
                  <c:v>203819</c:v>
                </c:pt>
                <c:pt idx="177549">
                  <c:v>203819</c:v>
                </c:pt>
                <c:pt idx="177550">
                  <c:v>203819</c:v>
                </c:pt>
                <c:pt idx="177551">
                  <c:v>203819</c:v>
                </c:pt>
                <c:pt idx="177552">
                  <c:v>203819</c:v>
                </c:pt>
                <c:pt idx="177553">
                  <c:v>203819</c:v>
                </c:pt>
                <c:pt idx="177554">
                  <c:v>203819</c:v>
                </c:pt>
                <c:pt idx="177555">
                  <c:v>203819</c:v>
                </c:pt>
                <c:pt idx="177556">
                  <c:v>203819</c:v>
                </c:pt>
                <c:pt idx="177557">
                  <c:v>203819</c:v>
                </c:pt>
                <c:pt idx="177558">
                  <c:v>203819</c:v>
                </c:pt>
                <c:pt idx="177559">
                  <c:v>203819</c:v>
                </c:pt>
                <c:pt idx="177560">
                  <c:v>203819</c:v>
                </c:pt>
                <c:pt idx="177561">
                  <c:v>203819</c:v>
                </c:pt>
                <c:pt idx="177562">
                  <c:v>203819</c:v>
                </c:pt>
                <c:pt idx="177563">
                  <c:v>203819</c:v>
                </c:pt>
                <c:pt idx="177564">
                  <c:v>203819</c:v>
                </c:pt>
                <c:pt idx="177565">
                  <c:v>203819</c:v>
                </c:pt>
                <c:pt idx="177566">
                  <c:v>203819</c:v>
                </c:pt>
                <c:pt idx="177567">
                  <c:v>203819</c:v>
                </c:pt>
                <c:pt idx="177568">
                  <c:v>203819</c:v>
                </c:pt>
                <c:pt idx="177569">
                  <c:v>203819</c:v>
                </c:pt>
                <c:pt idx="177570">
                  <c:v>203819</c:v>
                </c:pt>
                <c:pt idx="177571">
                  <c:v>203819</c:v>
                </c:pt>
                <c:pt idx="177572">
                  <c:v>203819</c:v>
                </c:pt>
                <c:pt idx="177573">
                  <c:v>203819</c:v>
                </c:pt>
                <c:pt idx="177574">
                  <c:v>203819</c:v>
                </c:pt>
                <c:pt idx="177575">
                  <c:v>203819</c:v>
                </c:pt>
                <c:pt idx="177576">
                  <c:v>203819</c:v>
                </c:pt>
                <c:pt idx="177577">
                  <c:v>203819</c:v>
                </c:pt>
                <c:pt idx="177578">
                  <c:v>203819</c:v>
                </c:pt>
                <c:pt idx="177579">
                  <c:v>203819</c:v>
                </c:pt>
                <c:pt idx="177580">
                  <c:v>203819</c:v>
                </c:pt>
                <c:pt idx="177581">
                  <c:v>203819</c:v>
                </c:pt>
                <c:pt idx="177582">
                  <c:v>203819</c:v>
                </c:pt>
                <c:pt idx="177583">
                  <c:v>203819</c:v>
                </c:pt>
                <c:pt idx="177584">
                  <c:v>203819</c:v>
                </c:pt>
                <c:pt idx="177585">
                  <c:v>203819</c:v>
                </c:pt>
                <c:pt idx="177586">
                  <c:v>203819</c:v>
                </c:pt>
                <c:pt idx="177587">
                  <c:v>203819</c:v>
                </c:pt>
                <c:pt idx="177588">
                  <c:v>203819</c:v>
                </c:pt>
                <c:pt idx="177589">
                  <c:v>203819</c:v>
                </c:pt>
                <c:pt idx="177590">
                  <c:v>203819</c:v>
                </c:pt>
                <c:pt idx="177591">
                  <c:v>203819</c:v>
                </c:pt>
                <c:pt idx="177592">
                  <c:v>203819</c:v>
                </c:pt>
                <c:pt idx="177593">
                  <c:v>203819</c:v>
                </c:pt>
                <c:pt idx="177594">
                  <c:v>203819</c:v>
                </c:pt>
                <c:pt idx="177595">
                  <c:v>203819</c:v>
                </c:pt>
                <c:pt idx="177596">
                  <c:v>203819</c:v>
                </c:pt>
                <c:pt idx="177597">
                  <c:v>203819</c:v>
                </c:pt>
                <c:pt idx="177598">
                  <c:v>203819</c:v>
                </c:pt>
                <c:pt idx="177599">
                  <c:v>203819</c:v>
                </c:pt>
                <c:pt idx="177600">
                  <c:v>203819</c:v>
                </c:pt>
                <c:pt idx="177601">
                  <c:v>203819</c:v>
                </c:pt>
                <c:pt idx="177602">
                  <c:v>203819</c:v>
                </c:pt>
                <c:pt idx="177603">
                  <c:v>203819</c:v>
                </c:pt>
                <c:pt idx="177604">
                  <c:v>203819</c:v>
                </c:pt>
                <c:pt idx="177605">
                  <c:v>203819</c:v>
                </c:pt>
                <c:pt idx="177606">
                  <c:v>203819</c:v>
                </c:pt>
                <c:pt idx="177607">
                  <c:v>203819</c:v>
                </c:pt>
                <c:pt idx="177608">
                  <c:v>203819</c:v>
                </c:pt>
                <c:pt idx="177609">
                  <c:v>203819</c:v>
                </c:pt>
                <c:pt idx="177610">
                  <c:v>203819</c:v>
                </c:pt>
                <c:pt idx="177611">
                  <c:v>203819</c:v>
                </c:pt>
                <c:pt idx="177612">
                  <c:v>203819</c:v>
                </c:pt>
                <c:pt idx="177613">
                  <c:v>203819</c:v>
                </c:pt>
                <c:pt idx="177614">
                  <c:v>203819</c:v>
                </c:pt>
                <c:pt idx="177615">
                  <c:v>203819</c:v>
                </c:pt>
                <c:pt idx="177616">
                  <c:v>203819</c:v>
                </c:pt>
                <c:pt idx="177617">
                  <c:v>203819</c:v>
                </c:pt>
                <c:pt idx="177618">
                  <c:v>203819</c:v>
                </c:pt>
                <c:pt idx="177619">
                  <c:v>203819</c:v>
                </c:pt>
                <c:pt idx="177620">
                  <c:v>203819</c:v>
                </c:pt>
                <c:pt idx="177621">
                  <c:v>203819</c:v>
                </c:pt>
                <c:pt idx="177622">
                  <c:v>203819</c:v>
                </c:pt>
                <c:pt idx="177623">
                  <c:v>203819</c:v>
                </c:pt>
                <c:pt idx="177624">
                  <c:v>203819</c:v>
                </c:pt>
                <c:pt idx="177625">
                  <c:v>203819</c:v>
                </c:pt>
                <c:pt idx="177626">
                  <c:v>203819</c:v>
                </c:pt>
                <c:pt idx="177627">
                  <c:v>203819</c:v>
                </c:pt>
                <c:pt idx="177628">
                  <c:v>203819</c:v>
                </c:pt>
                <c:pt idx="177629">
                  <c:v>203819</c:v>
                </c:pt>
                <c:pt idx="177630">
                  <c:v>203819</c:v>
                </c:pt>
                <c:pt idx="177631">
                  <c:v>203819</c:v>
                </c:pt>
                <c:pt idx="177632">
                  <c:v>203819</c:v>
                </c:pt>
                <c:pt idx="177633">
                  <c:v>203819</c:v>
                </c:pt>
                <c:pt idx="177634">
                  <c:v>203819</c:v>
                </c:pt>
                <c:pt idx="177635">
                  <c:v>203819</c:v>
                </c:pt>
                <c:pt idx="177636">
                  <c:v>203819</c:v>
                </c:pt>
                <c:pt idx="177637">
                  <c:v>203819</c:v>
                </c:pt>
                <c:pt idx="177638">
                  <c:v>203819</c:v>
                </c:pt>
                <c:pt idx="177639">
                  <c:v>203819</c:v>
                </c:pt>
                <c:pt idx="177640">
                  <c:v>203819</c:v>
                </c:pt>
                <c:pt idx="177641">
                  <c:v>203819</c:v>
                </c:pt>
                <c:pt idx="177642">
                  <c:v>203819</c:v>
                </c:pt>
                <c:pt idx="177643">
                  <c:v>203819</c:v>
                </c:pt>
                <c:pt idx="177644">
                  <c:v>203819</c:v>
                </c:pt>
                <c:pt idx="177645">
                  <c:v>203819</c:v>
                </c:pt>
                <c:pt idx="177646">
                  <c:v>203819</c:v>
                </c:pt>
                <c:pt idx="177647">
                  <c:v>203819</c:v>
                </c:pt>
                <c:pt idx="177648">
                  <c:v>203819</c:v>
                </c:pt>
                <c:pt idx="177649">
                  <c:v>203819</c:v>
                </c:pt>
                <c:pt idx="177650">
                  <c:v>203819</c:v>
                </c:pt>
                <c:pt idx="177651">
                  <c:v>203819</c:v>
                </c:pt>
                <c:pt idx="177652">
                  <c:v>203819</c:v>
                </c:pt>
                <c:pt idx="177653">
                  <c:v>203819</c:v>
                </c:pt>
                <c:pt idx="177654">
                  <c:v>203819</c:v>
                </c:pt>
                <c:pt idx="177655">
                  <c:v>203819</c:v>
                </c:pt>
                <c:pt idx="177656">
                  <c:v>203819</c:v>
                </c:pt>
                <c:pt idx="177657">
                  <c:v>203819</c:v>
                </c:pt>
                <c:pt idx="177658">
                  <c:v>203819</c:v>
                </c:pt>
                <c:pt idx="177659">
                  <c:v>203819</c:v>
                </c:pt>
                <c:pt idx="177660">
                  <c:v>203819</c:v>
                </c:pt>
                <c:pt idx="177661">
                  <c:v>203819</c:v>
                </c:pt>
                <c:pt idx="177662">
                  <c:v>203819</c:v>
                </c:pt>
                <c:pt idx="177663">
                  <c:v>203819</c:v>
                </c:pt>
                <c:pt idx="177664">
                  <c:v>203819</c:v>
                </c:pt>
                <c:pt idx="177665">
                  <c:v>203819</c:v>
                </c:pt>
                <c:pt idx="177666">
                  <c:v>203819</c:v>
                </c:pt>
                <c:pt idx="177667">
                  <c:v>203819</c:v>
                </c:pt>
                <c:pt idx="177668">
                  <c:v>203819</c:v>
                </c:pt>
                <c:pt idx="177669">
                  <c:v>203819</c:v>
                </c:pt>
                <c:pt idx="177670">
                  <c:v>203819</c:v>
                </c:pt>
                <c:pt idx="177671">
                  <c:v>203819</c:v>
                </c:pt>
                <c:pt idx="177672">
                  <c:v>203819</c:v>
                </c:pt>
                <c:pt idx="177673">
                  <c:v>203819</c:v>
                </c:pt>
                <c:pt idx="177674">
                  <c:v>203819</c:v>
                </c:pt>
                <c:pt idx="177675">
                  <c:v>203819</c:v>
                </c:pt>
                <c:pt idx="177676">
                  <c:v>203819</c:v>
                </c:pt>
                <c:pt idx="177677">
                  <c:v>203819</c:v>
                </c:pt>
                <c:pt idx="177678">
                  <c:v>203819</c:v>
                </c:pt>
                <c:pt idx="177679">
                  <c:v>203819</c:v>
                </c:pt>
                <c:pt idx="177680">
                  <c:v>203819</c:v>
                </c:pt>
                <c:pt idx="177681">
                  <c:v>203819</c:v>
                </c:pt>
                <c:pt idx="177682">
                  <c:v>203819</c:v>
                </c:pt>
                <c:pt idx="177683">
                  <c:v>203819</c:v>
                </c:pt>
                <c:pt idx="177684">
                  <c:v>203819</c:v>
                </c:pt>
                <c:pt idx="177685">
                  <c:v>203819</c:v>
                </c:pt>
                <c:pt idx="177686">
                  <c:v>203819</c:v>
                </c:pt>
                <c:pt idx="177687">
                  <c:v>203819</c:v>
                </c:pt>
                <c:pt idx="177688">
                  <c:v>203819</c:v>
                </c:pt>
                <c:pt idx="177689">
                  <c:v>203819</c:v>
                </c:pt>
                <c:pt idx="177690">
                  <c:v>203819</c:v>
                </c:pt>
                <c:pt idx="177691">
                  <c:v>203819</c:v>
                </c:pt>
                <c:pt idx="177692">
                  <c:v>203819</c:v>
                </c:pt>
                <c:pt idx="177693">
                  <c:v>203819</c:v>
                </c:pt>
                <c:pt idx="177694">
                  <c:v>203819</c:v>
                </c:pt>
                <c:pt idx="177695">
                  <c:v>203819</c:v>
                </c:pt>
                <c:pt idx="177696">
                  <c:v>203819</c:v>
                </c:pt>
                <c:pt idx="177697">
                  <c:v>203819</c:v>
                </c:pt>
                <c:pt idx="177698">
                  <c:v>203819</c:v>
                </c:pt>
                <c:pt idx="177699">
                  <c:v>203819</c:v>
                </c:pt>
                <c:pt idx="177700">
                  <c:v>203819</c:v>
                </c:pt>
                <c:pt idx="177701">
                  <c:v>203819</c:v>
                </c:pt>
                <c:pt idx="177702">
                  <c:v>203819</c:v>
                </c:pt>
                <c:pt idx="177703">
                  <c:v>203819</c:v>
                </c:pt>
                <c:pt idx="177704">
                  <c:v>203819</c:v>
                </c:pt>
                <c:pt idx="177705">
                  <c:v>203819</c:v>
                </c:pt>
                <c:pt idx="177706">
                  <c:v>203819</c:v>
                </c:pt>
                <c:pt idx="177707">
                  <c:v>203819</c:v>
                </c:pt>
                <c:pt idx="177708">
                  <c:v>203819</c:v>
                </c:pt>
                <c:pt idx="177709">
                  <c:v>203819</c:v>
                </c:pt>
                <c:pt idx="177710">
                  <c:v>203819</c:v>
                </c:pt>
                <c:pt idx="177711">
                  <c:v>203819</c:v>
                </c:pt>
                <c:pt idx="177712">
                  <c:v>203819</c:v>
                </c:pt>
                <c:pt idx="177713">
                  <c:v>203819</c:v>
                </c:pt>
                <c:pt idx="177714">
                  <c:v>203819</c:v>
                </c:pt>
                <c:pt idx="177715">
                  <c:v>203819</c:v>
                </c:pt>
                <c:pt idx="177716">
                  <c:v>203819</c:v>
                </c:pt>
                <c:pt idx="177717">
                  <c:v>203819</c:v>
                </c:pt>
                <c:pt idx="177718">
                  <c:v>203819</c:v>
                </c:pt>
                <c:pt idx="177719">
                  <c:v>203819</c:v>
                </c:pt>
                <c:pt idx="177720">
                  <c:v>203819</c:v>
                </c:pt>
                <c:pt idx="177721">
                  <c:v>203819</c:v>
                </c:pt>
                <c:pt idx="177722">
                  <c:v>203819</c:v>
                </c:pt>
                <c:pt idx="177723">
                  <c:v>203819</c:v>
                </c:pt>
                <c:pt idx="177724">
                  <c:v>203819</c:v>
                </c:pt>
                <c:pt idx="177725">
                  <c:v>203819</c:v>
                </c:pt>
                <c:pt idx="177726">
                  <c:v>203819</c:v>
                </c:pt>
                <c:pt idx="177727">
                  <c:v>203819</c:v>
                </c:pt>
                <c:pt idx="177728">
                  <c:v>203819</c:v>
                </c:pt>
                <c:pt idx="177729">
                  <c:v>203819</c:v>
                </c:pt>
                <c:pt idx="177730">
                  <c:v>203819</c:v>
                </c:pt>
                <c:pt idx="177731">
                  <c:v>203819</c:v>
                </c:pt>
                <c:pt idx="177732">
                  <c:v>203819</c:v>
                </c:pt>
                <c:pt idx="177733">
                  <c:v>203819</c:v>
                </c:pt>
                <c:pt idx="177734">
                  <c:v>203819</c:v>
                </c:pt>
                <c:pt idx="177735">
                  <c:v>203819</c:v>
                </c:pt>
                <c:pt idx="177736">
                  <c:v>203819</c:v>
                </c:pt>
                <c:pt idx="177737">
                  <c:v>203819</c:v>
                </c:pt>
                <c:pt idx="177738">
                  <c:v>203819</c:v>
                </c:pt>
                <c:pt idx="177739">
                  <c:v>203819</c:v>
                </c:pt>
                <c:pt idx="177740">
                  <c:v>203819</c:v>
                </c:pt>
                <c:pt idx="177741">
                  <c:v>203819</c:v>
                </c:pt>
                <c:pt idx="177742">
                  <c:v>203819</c:v>
                </c:pt>
                <c:pt idx="177743">
                  <c:v>203819</c:v>
                </c:pt>
                <c:pt idx="177744">
                  <c:v>203819</c:v>
                </c:pt>
                <c:pt idx="177745">
                  <c:v>203819</c:v>
                </c:pt>
                <c:pt idx="177746">
                  <c:v>203819</c:v>
                </c:pt>
                <c:pt idx="177747">
                  <c:v>203819</c:v>
                </c:pt>
                <c:pt idx="177748">
                  <c:v>203819</c:v>
                </c:pt>
                <c:pt idx="177749">
                  <c:v>203819</c:v>
                </c:pt>
                <c:pt idx="177750">
                  <c:v>203819</c:v>
                </c:pt>
                <c:pt idx="177751">
                  <c:v>203819</c:v>
                </c:pt>
                <c:pt idx="177752">
                  <c:v>203819</c:v>
                </c:pt>
                <c:pt idx="177753">
                  <c:v>203819</c:v>
                </c:pt>
                <c:pt idx="177754">
                  <c:v>203819</c:v>
                </c:pt>
                <c:pt idx="177755">
                  <c:v>203819</c:v>
                </c:pt>
                <c:pt idx="177756">
                  <c:v>203819</c:v>
                </c:pt>
                <c:pt idx="177757">
                  <c:v>203819</c:v>
                </c:pt>
                <c:pt idx="177758">
                  <c:v>203819</c:v>
                </c:pt>
                <c:pt idx="177759">
                  <c:v>203819</c:v>
                </c:pt>
                <c:pt idx="177760">
                  <c:v>203819</c:v>
                </c:pt>
                <c:pt idx="177761">
                  <c:v>203819</c:v>
                </c:pt>
                <c:pt idx="177762">
                  <c:v>203819</c:v>
                </c:pt>
                <c:pt idx="177763">
                  <c:v>203819</c:v>
                </c:pt>
                <c:pt idx="177764">
                  <c:v>203819</c:v>
                </c:pt>
                <c:pt idx="177765">
                  <c:v>203819</c:v>
                </c:pt>
                <c:pt idx="177766">
                  <c:v>203819</c:v>
                </c:pt>
                <c:pt idx="177767">
                  <c:v>203819</c:v>
                </c:pt>
                <c:pt idx="177768">
                  <c:v>203819</c:v>
                </c:pt>
                <c:pt idx="177769">
                  <c:v>203819</c:v>
                </c:pt>
                <c:pt idx="177770">
                  <c:v>203819</c:v>
                </c:pt>
                <c:pt idx="177771">
                  <c:v>203819</c:v>
                </c:pt>
                <c:pt idx="177772">
                  <c:v>203819</c:v>
                </c:pt>
                <c:pt idx="177773">
                  <c:v>203819</c:v>
                </c:pt>
                <c:pt idx="177774">
                  <c:v>203819</c:v>
                </c:pt>
                <c:pt idx="177775">
                  <c:v>203819</c:v>
                </c:pt>
                <c:pt idx="177776">
                  <c:v>203819</c:v>
                </c:pt>
                <c:pt idx="177777">
                  <c:v>203819</c:v>
                </c:pt>
                <c:pt idx="177778">
                  <c:v>203819</c:v>
                </c:pt>
                <c:pt idx="177779">
                  <c:v>203819</c:v>
                </c:pt>
                <c:pt idx="177780">
                  <c:v>203819</c:v>
                </c:pt>
                <c:pt idx="177781">
                  <c:v>203819</c:v>
                </c:pt>
                <c:pt idx="177782">
                  <c:v>203819</c:v>
                </c:pt>
                <c:pt idx="177783">
                  <c:v>203819</c:v>
                </c:pt>
                <c:pt idx="177784">
                  <c:v>203819</c:v>
                </c:pt>
                <c:pt idx="177785">
                  <c:v>203819</c:v>
                </c:pt>
                <c:pt idx="177786">
                  <c:v>203819</c:v>
                </c:pt>
                <c:pt idx="177787">
                  <c:v>203819</c:v>
                </c:pt>
                <c:pt idx="177788">
                  <c:v>203819</c:v>
                </c:pt>
                <c:pt idx="177789">
                  <c:v>203819</c:v>
                </c:pt>
                <c:pt idx="177790">
                  <c:v>203819</c:v>
                </c:pt>
                <c:pt idx="177791">
                  <c:v>203819</c:v>
                </c:pt>
                <c:pt idx="177792">
                  <c:v>203819</c:v>
                </c:pt>
                <c:pt idx="177793">
                  <c:v>203819</c:v>
                </c:pt>
                <c:pt idx="177794">
                  <c:v>203819</c:v>
                </c:pt>
                <c:pt idx="177795">
                  <c:v>203819</c:v>
                </c:pt>
                <c:pt idx="177796">
                  <c:v>203819</c:v>
                </c:pt>
                <c:pt idx="177797">
                  <c:v>203819</c:v>
                </c:pt>
                <c:pt idx="177798">
                  <c:v>203819</c:v>
                </c:pt>
                <c:pt idx="177799">
                  <c:v>203819</c:v>
                </c:pt>
                <c:pt idx="177800">
                  <c:v>203819</c:v>
                </c:pt>
                <c:pt idx="177801">
                  <c:v>203819</c:v>
                </c:pt>
                <c:pt idx="177802">
                  <c:v>203819</c:v>
                </c:pt>
                <c:pt idx="177803">
                  <c:v>203819</c:v>
                </c:pt>
                <c:pt idx="177804">
                  <c:v>203819</c:v>
                </c:pt>
                <c:pt idx="177805">
                  <c:v>203819</c:v>
                </c:pt>
                <c:pt idx="177806">
                  <c:v>203819</c:v>
                </c:pt>
                <c:pt idx="177807">
                  <c:v>203819</c:v>
                </c:pt>
                <c:pt idx="177808">
                  <c:v>203819</c:v>
                </c:pt>
                <c:pt idx="177809">
                  <c:v>203819</c:v>
                </c:pt>
                <c:pt idx="177810">
                  <c:v>203819</c:v>
                </c:pt>
                <c:pt idx="177811">
                  <c:v>203819</c:v>
                </c:pt>
                <c:pt idx="177812">
                  <c:v>203819</c:v>
                </c:pt>
                <c:pt idx="177813">
                  <c:v>203819</c:v>
                </c:pt>
                <c:pt idx="177814">
                  <c:v>203819</c:v>
                </c:pt>
                <c:pt idx="177815">
                  <c:v>203819</c:v>
                </c:pt>
                <c:pt idx="177816">
                  <c:v>203819</c:v>
                </c:pt>
                <c:pt idx="177817">
                  <c:v>203819</c:v>
                </c:pt>
                <c:pt idx="177818">
                  <c:v>203819</c:v>
                </c:pt>
                <c:pt idx="177819">
                  <c:v>203819</c:v>
                </c:pt>
                <c:pt idx="177820">
                  <c:v>203819</c:v>
                </c:pt>
                <c:pt idx="177821">
                  <c:v>203819</c:v>
                </c:pt>
                <c:pt idx="177822">
                  <c:v>203819</c:v>
                </c:pt>
                <c:pt idx="177823">
                  <c:v>203819</c:v>
                </c:pt>
                <c:pt idx="177824">
                  <c:v>203819</c:v>
                </c:pt>
                <c:pt idx="177825">
                  <c:v>203819</c:v>
                </c:pt>
                <c:pt idx="177826">
                  <c:v>203819</c:v>
                </c:pt>
                <c:pt idx="177827">
                  <c:v>203819</c:v>
                </c:pt>
                <c:pt idx="177828">
                  <c:v>203819</c:v>
                </c:pt>
                <c:pt idx="177829">
                  <c:v>203819</c:v>
                </c:pt>
                <c:pt idx="177830">
                  <c:v>203819</c:v>
                </c:pt>
                <c:pt idx="177831">
                  <c:v>203819</c:v>
                </c:pt>
                <c:pt idx="177832">
                  <c:v>203819</c:v>
                </c:pt>
                <c:pt idx="177833">
                  <c:v>203819</c:v>
                </c:pt>
                <c:pt idx="177834">
                  <c:v>203819</c:v>
                </c:pt>
                <c:pt idx="177835">
                  <c:v>203819</c:v>
                </c:pt>
                <c:pt idx="177836">
                  <c:v>203819</c:v>
                </c:pt>
                <c:pt idx="177837">
                  <c:v>203819</c:v>
                </c:pt>
                <c:pt idx="177838">
                  <c:v>203819</c:v>
                </c:pt>
                <c:pt idx="177839">
                  <c:v>203819</c:v>
                </c:pt>
                <c:pt idx="177840">
                  <c:v>203819</c:v>
                </c:pt>
                <c:pt idx="177841">
                  <c:v>203819</c:v>
                </c:pt>
                <c:pt idx="177842">
                  <c:v>203819</c:v>
                </c:pt>
                <c:pt idx="177843">
                  <c:v>203819</c:v>
                </c:pt>
                <c:pt idx="177844">
                  <c:v>203819</c:v>
                </c:pt>
                <c:pt idx="177845">
                  <c:v>203819</c:v>
                </c:pt>
                <c:pt idx="177846">
                  <c:v>203819</c:v>
                </c:pt>
                <c:pt idx="177847">
                  <c:v>203819</c:v>
                </c:pt>
                <c:pt idx="177848">
                  <c:v>203819</c:v>
                </c:pt>
                <c:pt idx="177849">
                  <c:v>203819</c:v>
                </c:pt>
                <c:pt idx="177850">
                  <c:v>203819</c:v>
                </c:pt>
                <c:pt idx="177851">
                  <c:v>203819</c:v>
                </c:pt>
                <c:pt idx="177852">
                  <c:v>203819</c:v>
                </c:pt>
                <c:pt idx="177853">
                  <c:v>203819</c:v>
                </c:pt>
                <c:pt idx="177854">
                  <c:v>203819</c:v>
                </c:pt>
                <c:pt idx="177855">
                  <c:v>203819</c:v>
                </c:pt>
                <c:pt idx="177856">
                  <c:v>203819</c:v>
                </c:pt>
                <c:pt idx="177857">
                  <c:v>203819</c:v>
                </c:pt>
                <c:pt idx="177858">
                  <c:v>203819</c:v>
                </c:pt>
                <c:pt idx="177859">
                  <c:v>203819</c:v>
                </c:pt>
                <c:pt idx="177860">
                  <c:v>203819</c:v>
                </c:pt>
                <c:pt idx="177861">
                  <c:v>203819</c:v>
                </c:pt>
                <c:pt idx="177862">
                  <c:v>203819</c:v>
                </c:pt>
                <c:pt idx="177863">
                  <c:v>203819</c:v>
                </c:pt>
                <c:pt idx="177864">
                  <c:v>203819</c:v>
                </c:pt>
                <c:pt idx="177865">
                  <c:v>203819</c:v>
                </c:pt>
                <c:pt idx="177866">
                  <c:v>203819</c:v>
                </c:pt>
                <c:pt idx="177867">
                  <c:v>203819</c:v>
                </c:pt>
                <c:pt idx="177868">
                  <c:v>203819</c:v>
                </c:pt>
                <c:pt idx="177869">
                  <c:v>203819</c:v>
                </c:pt>
                <c:pt idx="177870">
                  <c:v>203819</c:v>
                </c:pt>
                <c:pt idx="177871">
                  <c:v>203819</c:v>
                </c:pt>
                <c:pt idx="177872">
                  <c:v>203819</c:v>
                </c:pt>
                <c:pt idx="177873">
                  <c:v>203819</c:v>
                </c:pt>
                <c:pt idx="177874">
                  <c:v>203819</c:v>
                </c:pt>
                <c:pt idx="177875">
                  <c:v>203819</c:v>
                </c:pt>
                <c:pt idx="177876">
                  <c:v>203819</c:v>
                </c:pt>
                <c:pt idx="177877">
                  <c:v>203819</c:v>
                </c:pt>
                <c:pt idx="177878">
                  <c:v>203819</c:v>
                </c:pt>
                <c:pt idx="177879">
                  <c:v>203819</c:v>
                </c:pt>
                <c:pt idx="177880">
                  <c:v>203819</c:v>
                </c:pt>
                <c:pt idx="177881">
                  <c:v>203819</c:v>
                </c:pt>
                <c:pt idx="177882">
                  <c:v>203819</c:v>
                </c:pt>
                <c:pt idx="177883">
                  <c:v>203819</c:v>
                </c:pt>
                <c:pt idx="177884">
                  <c:v>203819</c:v>
                </c:pt>
                <c:pt idx="177885">
                  <c:v>203819</c:v>
                </c:pt>
                <c:pt idx="177886">
                  <c:v>203819</c:v>
                </c:pt>
                <c:pt idx="177887">
                  <c:v>203819</c:v>
                </c:pt>
                <c:pt idx="177888">
                  <c:v>203819</c:v>
                </c:pt>
                <c:pt idx="177889">
                  <c:v>203819</c:v>
                </c:pt>
                <c:pt idx="177890">
                  <c:v>203819</c:v>
                </c:pt>
                <c:pt idx="177891">
                  <c:v>203819</c:v>
                </c:pt>
                <c:pt idx="177892">
                  <c:v>203819</c:v>
                </c:pt>
                <c:pt idx="177893">
                  <c:v>203819</c:v>
                </c:pt>
                <c:pt idx="177894">
                  <c:v>203819</c:v>
                </c:pt>
                <c:pt idx="177895">
                  <c:v>203819</c:v>
                </c:pt>
                <c:pt idx="177896">
                  <c:v>203819</c:v>
                </c:pt>
                <c:pt idx="177897">
                  <c:v>203819</c:v>
                </c:pt>
                <c:pt idx="177898">
                  <c:v>203819</c:v>
                </c:pt>
                <c:pt idx="177899">
                  <c:v>203819</c:v>
                </c:pt>
                <c:pt idx="177900">
                  <c:v>203819</c:v>
                </c:pt>
                <c:pt idx="177901">
                  <c:v>203819</c:v>
                </c:pt>
                <c:pt idx="177902">
                  <c:v>203819</c:v>
                </c:pt>
                <c:pt idx="177903">
                  <c:v>203819</c:v>
                </c:pt>
                <c:pt idx="177904">
                  <c:v>203819</c:v>
                </c:pt>
                <c:pt idx="177905">
                  <c:v>203819</c:v>
                </c:pt>
                <c:pt idx="177906">
                  <c:v>203819</c:v>
                </c:pt>
                <c:pt idx="177907">
                  <c:v>203819</c:v>
                </c:pt>
                <c:pt idx="177908">
                  <c:v>203819</c:v>
                </c:pt>
                <c:pt idx="177909">
                  <c:v>203819</c:v>
                </c:pt>
                <c:pt idx="177910">
                  <c:v>203819</c:v>
                </c:pt>
                <c:pt idx="177911">
                  <c:v>203819</c:v>
                </c:pt>
                <c:pt idx="177912">
                  <c:v>203819</c:v>
                </c:pt>
                <c:pt idx="177913">
                  <c:v>203819</c:v>
                </c:pt>
                <c:pt idx="177914">
                  <c:v>203819</c:v>
                </c:pt>
                <c:pt idx="177915">
                  <c:v>203819</c:v>
                </c:pt>
                <c:pt idx="177916">
                  <c:v>203819</c:v>
                </c:pt>
                <c:pt idx="177917">
                  <c:v>203819</c:v>
                </c:pt>
                <c:pt idx="177918">
                  <c:v>203819</c:v>
                </c:pt>
                <c:pt idx="177919">
                  <c:v>203819</c:v>
                </c:pt>
                <c:pt idx="177920">
                  <c:v>203819</c:v>
                </c:pt>
                <c:pt idx="177921">
                  <c:v>203819</c:v>
                </c:pt>
                <c:pt idx="177922">
                  <c:v>203819</c:v>
                </c:pt>
                <c:pt idx="177923">
                  <c:v>203819</c:v>
                </c:pt>
                <c:pt idx="177924">
                  <c:v>203819</c:v>
                </c:pt>
                <c:pt idx="177925">
                  <c:v>203819</c:v>
                </c:pt>
                <c:pt idx="177926">
                  <c:v>203819</c:v>
                </c:pt>
                <c:pt idx="177927">
                  <c:v>203819</c:v>
                </c:pt>
                <c:pt idx="177928">
                  <c:v>203819</c:v>
                </c:pt>
                <c:pt idx="177929">
                  <c:v>203819</c:v>
                </c:pt>
                <c:pt idx="177930">
                  <c:v>203819</c:v>
                </c:pt>
                <c:pt idx="177931">
                  <c:v>203819</c:v>
                </c:pt>
                <c:pt idx="177932">
                  <c:v>203819</c:v>
                </c:pt>
                <c:pt idx="177933">
                  <c:v>203819</c:v>
                </c:pt>
                <c:pt idx="177934">
                  <c:v>203819</c:v>
                </c:pt>
                <c:pt idx="177935">
                  <c:v>203819</c:v>
                </c:pt>
                <c:pt idx="177936">
                  <c:v>203819</c:v>
                </c:pt>
                <c:pt idx="177937">
                  <c:v>203819</c:v>
                </c:pt>
                <c:pt idx="177938">
                  <c:v>203819</c:v>
                </c:pt>
                <c:pt idx="177939">
                  <c:v>203819</c:v>
                </c:pt>
                <c:pt idx="177940">
                  <c:v>203819</c:v>
                </c:pt>
                <c:pt idx="177941">
                  <c:v>203819</c:v>
                </c:pt>
                <c:pt idx="177942">
                  <c:v>203819</c:v>
                </c:pt>
                <c:pt idx="177943">
                  <c:v>203819</c:v>
                </c:pt>
                <c:pt idx="177944">
                  <c:v>203819</c:v>
                </c:pt>
                <c:pt idx="177945">
                  <c:v>203819</c:v>
                </c:pt>
                <c:pt idx="177946">
                  <c:v>203819</c:v>
                </c:pt>
                <c:pt idx="177947">
                  <c:v>203819</c:v>
                </c:pt>
                <c:pt idx="177948">
                  <c:v>203819</c:v>
                </c:pt>
                <c:pt idx="177949">
                  <c:v>203819</c:v>
                </c:pt>
                <c:pt idx="177950">
                  <c:v>203819</c:v>
                </c:pt>
                <c:pt idx="177951">
                  <c:v>203819</c:v>
                </c:pt>
                <c:pt idx="177952">
                  <c:v>203819</c:v>
                </c:pt>
                <c:pt idx="177953">
                  <c:v>203819</c:v>
                </c:pt>
                <c:pt idx="177954">
                  <c:v>203819</c:v>
                </c:pt>
                <c:pt idx="177955">
                  <c:v>203819</c:v>
                </c:pt>
                <c:pt idx="177956">
                  <c:v>203819</c:v>
                </c:pt>
                <c:pt idx="177957">
                  <c:v>203819</c:v>
                </c:pt>
                <c:pt idx="177958">
                  <c:v>203819</c:v>
                </c:pt>
                <c:pt idx="177959">
                  <c:v>203819</c:v>
                </c:pt>
                <c:pt idx="177960">
                  <c:v>203819</c:v>
                </c:pt>
                <c:pt idx="177961">
                  <c:v>203819</c:v>
                </c:pt>
                <c:pt idx="177962">
                  <c:v>203819</c:v>
                </c:pt>
                <c:pt idx="177963">
                  <c:v>203819</c:v>
                </c:pt>
                <c:pt idx="177964">
                  <c:v>203819</c:v>
                </c:pt>
                <c:pt idx="177965">
                  <c:v>203819</c:v>
                </c:pt>
                <c:pt idx="177966">
                  <c:v>203819</c:v>
                </c:pt>
                <c:pt idx="177967">
                  <c:v>203819</c:v>
                </c:pt>
                <c:pt idx="177968">
                  <c:v>203819</c:v>
                </c:pt>
                <c:pt idx="177969">
                  <c:v>203819</c:v>
                </c:pt>
                <c:pt idx="177970">
                  <c:v>203819</c:v>
                </c:pt>
                <c:pt idx="177971">
                  <c:v>203819</c:v>
                </c:pt>
                <c:pt idx="177972">
                  <c:v>203819</c:v>
                </c:pt>
                <c:pt idx="177973">
                  <c:v>203819</c:v>
                </c:pt>
                <c:pt idx="177974">
                  <c:v>203819</c:v>
                </c:pt>
                <c:pt idx="177975">
                  <c:v>203819</c:v>
                </c:pt>
                <c:pt idx="177976">
                  <c:v>203819</c:v>
                </c:pt>
                <c:pt idx="177977">
                  <c:v>203819</c:v>
                </c:pt>
                <c:pt idx="177978">
                  <c:v>203819</c:v>
                </c:pt>
                <c:pt idx="177979">
                  <c:v>203819</c:v>
                </c:pt>
                <c:pt idx="177980">
                  <c:v>203819</c:v>
                </c:pt>
                <c:pt idx="177981">
                  <c:v>203819</c:v>
                </c:pt>
                <c:pt idx="177982">
                  <c:v>203819</c:v>
                </c:pt>
                <c:pt idx="177983">
                  <c:v>203819</c:v>
                </c:pt>
                <c:pt idx="177984">
                  <c:v>203819</c:v>
                </c:pt>
                <c:pt idx="177985">
                  <c:v>203819</c:v>
                </c:pt>
                <c:pt idx="177986">
                  <c:v>203819</c:v>
                </c:pt>
                <c:pt idx="177987">
                  <c:v>203819</c:v>
                </c:pt>
                <c:pt idx="177988">
                  <c:v>203819</c:v>
                </c:pt>
                <c:pt idx="177989">
                  <c:v>203819</c:v>
                </c:pt>
                <c:pt idx="177990">
                  <c:v>203819</c:v>
                </c:pt>
                <c:pt idx="177991">
                  <c:v>203819</c:v>
                </c:pt>
                <c:pt idx="177992">
                  <c:v>203819</c:v>
                </c:pt>
                <c:pt idx="177993">
                  <c:v>203819</c:v>
                </c:pt>
                <c:pt idx="177994">
                  <c:v>203819</c:v>
                </c:pt>
                <c:pt idx="177995">
                  <c:v>203819</c:v>
                </c:pt>
                <c:pt idx="177996">
                  <c:v>203819</c:v>
                </c:pt>
                <c:pt idx="177997">
                  <c:v>203819</c:v>
                </c:pt>
                <c:pt idx="177998">
                  <c:v>203819</c:v>
                </c:pt>
                <c:pt idx="177999">
                  <c:v>203819</c:v>
                </c:pt>
                <c:pt idx="178000">
                  <c:v>203819</c:v>
                </c:pt>
                <c:pt idx="178001">
                  <c:v>203819</c:v>
                </c:pt>
                <c:pt idx="178002">
                  <c:v>203819</c:v>
                </c:pt>
                <c:pt idx="178003">
                  <c:v>203819</c:v>
                </c:pt>
                <c:pt idx="178004">
                  <c:v>203819</c:v>
                </c:pt>
                <c:pt idx="178005">
                  <c:v>203819</c:v>
                </c:pt>
                <c:pt idx="178006">
                  <c:v>203819</c:v>
                </c:pt>
                <c:pt idx="178007">
                  <c:v>203819</c:v>
                </c:pt>
                <c:pt idx="178008">
                  <c:v>203819</c:v>
                </c:pt>
                <c:pt idx="178009">
                  <c:v>203819</c:v>
                </c:pt>
                <c:pt idx="178010">
                  <c:v>203819</c:v>
                </c:pt>
                <c:pt idx="178011">
                  <c:v>203819</c:v>
                </c:pt>
                <c:pt idx="178012">
                  <c:v>203819</c:v>
                </c:pt>
                <c:pt idx="178013">
                  <c:v>203819</c:v>
                </c:pt>
                <c:pt idx="178014">
                  <c:v>203819</c:v>
                </c:pt>
                <c:pt idx="178015">
                  <c:v>203819</c:v>
                </c:pt>
                <c:pt idx="178016">
                  <c:v>203819</c:v>
                </c:pt>
                <c:pt idx="178017">
                  <c:v>203819</c:v>
                </c:pt>
                <c:pt idx="178018">
                  <c:v>203819</c:v>
                </c:pt>
                <c:pt idx="178019">
                  <c:v>203819</c:v>
                </c:pt>
                <c:pt idx="178020">
                  <c:v>203819</c:v>
                </c:pt>
                <c:pt idx="178021">
                  <c:v>203819</c:v>
                </c:pt>
                <c:pt idx="178022">
                  <c:v>203819</c:v>
                </c:pt>
                <c:pt idx="178023">
                  <c:v>203819</c:v>
                </c:pt>
                <c:pt idx="178024">
                  <c:v>203819</c:v>
                </c:pt>
                <c:pt idx="178025">
                  <c:v>203819</c:v>
                </c:pt>
                <c:pt idx="178026">
                  <c:v>203819</c:v>
                </c:pt>
                <c:pt idx="178027">
                  <c:v>203819</c:v>
                </c:pt>
                <c:pt idx="178028">
                  <c:v>203819</c:v>
                </c:pt>
                <c:pt idx="178029">
                  <c:v>203819</c:v>
                </c:pt>
                <c:pt idx="178030">
                  <c:v>203819</c:v>
                </c:pt>
                <c:pt idx="178031">
                  <c:v>203819</c:v>
                </c:pt>
                <c:pt idx="178032">
                  <c:v>203819</c:v>
                </c:pt>
                <c:pt idx="178033">
                  <c:v>203819</c:v>
                </c:pt>
                <c:pt idx="178034">
                  <c:v>203819</c:v>
                </c:pt>
                <c:pt idx="178035">
                  <c:v>203819</c:v>
                </c:pt>
                <c:pt idx="178036">
                  <c:v>203819</c:v>
                </c:pt>
                <c:pt idx="178037">
                  <c:v>203819</c:v>
                </c:pt>
                <c:pt idx="178038">
                  <c:v>203819</c:v>
                </c:pt>
                <c:pt idx="178039">
                  <c:v>203819</c:v>
                </c:pt>
                <c:pt idx="178040">
                  <c:v>203819</c:v>
                </c:pt>
                <c:pt idx="178041">
                  <c:v>203819</c:v>
                </c:pt>
                <c:pt idx="178042">
                  <c:v>203819</c:v>
                </c:pt>
                <c:pt idx="178043">
                  <c:v>203819</c:v>
                </c:pt>
                <c:pt idx="178044">
                  <c:v>203819</c:v>
                </c:pt>
                <c:pt idx="178045">
                  <c:v>203819</c:v>
                </c:pt>
                <c:pt idx="178046">
                  <c:v>203819</c:v>
                </c:pt>
                <c:pt idx="178047">
                  <c:v>203819</c:v>
                </c:pt>
                <c:pt idx="178048">
                  <c:v>203819</c:v>
                </c:pt>
                <c:pt idx="178049">
                  <c:v>203819</c:v>
                </c:pt>
                <c:pt idx="178050">
                  <c:v>203819</c:v>
                </c:pt>
                <c:pt idx="178051">
                  <c:v>203819</c:v>
                </c:pt>
                <c:pt idx="178052">
                  <c:v>203819</c:v>
                </c:pt>
                <c:pt idx="178053">
                  <c:v>203819</c:v>
                </c:pt>
                <c:pt idx="178054">
                  <c:v>203819</c:v>
                </c:pt>
                <c:pt idx="178055">
                  <c:v>203819</c:v>
                </c:pt>
                <c:pt idx="178056">
                  <c:v>203819</c:v>
                </c:pt>
                <c:pt idx="178057">
                  <c:v>203819</c:v>
                </c:pt>
                <c:pt idx="178058">
                  <c:v>203819</c:v>
                </c:pt>
                <c:pt idx="178059">
                  <c:v>203819</c:v>
                </c:pt>
                <c:pt idx="178060">
                  <c:v>203819</c:v>
                </c:pt>
                <c:pt idx="178061">
                  <c:v>203819</c:v>
                </c:pt>
                <c:pt idx="178062">
                  <c:v>203819</c:v>
                </c:pt>
                <c:pt idx="178063">
                  <c:v>203819</c:v>
                </c:pt>
                <c:pt idx="178064">
                  <c:v>203819</c:v>
                </c:pt>
                <c:pt idx="178065">
                  <c:v>203819</c:v>
                </c:pt>
                <c:pt idx="178066">
                  <c:v>203819</c:v>
                </c:pt>
                <c:pt idx="178067">
                  <c:v>203819</c:v>
                </c:pt>
                <c:pt idx="178068">
                  <c:v>203819</c:v>
                </c:pt>
                <c:pt idx="178069">
                  <c:v>203819</c:v>
                </c:pt>
                <c:pt idx="178070">
                  <c:v>203819</c:v>
                </c:pt>
                <c:pt idx="178071">
                  <c:v>203819</c:v>
                </c:pt>
                <c:pt idx="178072">
                  <c:v>203819</c:v>
                </c:pt>
                <c:pt idx="178073">
                  <c:v>203819</c:v>
                </c:pt>
                <c:pt idx="178074">
                  <c:v>203819</c:v>
                </c:pt>
                <c:pt idx="178075">
                  <c:v>203819</c:v>
                </c:pt>
                <c:pt idx="178076">
                  <c:v>203819</c:v>
                </c:pt>
                <c:pt idx="178077">
                  <c:v>203819</c:v>
                </c:pt>
                <c:pt idx="178078">
                  <c:v>203819</c:v>
                </c:pt>
                <c:pt idx="178079">
                  <c:v>203819</c:v>
                </c:pt>
                <c:pt idx="178080">
                  <c:v>203819</c:v>
                </c:pt>
                <c:pt idx="178081">
                  <c:v>203819</c:v>
                </c:pt>
                <c:pt idx="178082">
                  <c:v>203819</c:v>
                </c:pt>
                <c:pt idx="178083">
                  <c:v>203819</c:v>
                </c:pt>
                <c:pt idx="178084">
                  <c:v>203819</c:v>
                </c:pt>
                <c:pt idx="178085">
                  <c:v>203819</c:v>
                </c:pt>
                <c:pt idx="178086">
                  <c:v>203819</c:v>
                </c:pt>
                <c:pt idx="178087">
                  <c:v>203819</c:v>
                </c:pt>
                <c:pt idx="178088">
                  <c:v>203819</c:v>
                </c:pt>
                <c:pt idx="178089">
                  <c:v>203819</c:v>
                </c:pt>
                <c:pt idx="178090">
                  <c:v>203819</c:v>
                </c:pt>
                <c:pt idx="178091">
                  <c:v>203819</c:v>
                </c:pt>
                <c:pt idx="178092">
                  <c:v>203819</c:v>
                </c:pt>
                <c:pt idx="178093">
                  <c:v>203819</c:v>
                </c:pt>
                <c:pt idx="178094">
                  <c:v>203819</c:v>
                </c:pt>
                <c:pt idx="178095">
                  <c:v>203819</c:v>
                </c:pt>
                <c:pt idx="178096">
                  <c:v>203819</c:v>
                </c:pt>
                <c:pt idx="178097">
                  <c:v>203819</c:v>
                </c:pt>
                <c:pt idx="178098">
                  <c:v>203819</c:v>
                </c:pt>
                <c:pt idx="178099">
                  <c:v>203819</c:v>
                </c:pt>
                <c:pt idx="178100">
                  <c:v>203819</c:v>
                </c:pt>
                <c:pt idx="178101">
                  <c:v>203819</c:v>
                </c:pt>
                <c:pt idx="178102">
                  <c:v>203819</c:v>
                </c:pt>
                <c:pt idx="178103">
                  <c:v>203819</c:v>
                </c:pt>
                <c:pt idx="178104">
                  <c:v>203819</c:v>
                </c:pt>
                <c:pt idx="178105">
                  <c:v>203819</c:v>
                </c:pt>
                <c:pt idx="178106">
                  <c:v>203819</c:v>
                </c:pt>
                <c:pt idx="178107">
                  <c:v>203819</c:v>
                </c:pt>
                <c:pt idx="178108">
                  <c:v>203819</c:v>
                </c:pt>
                <c:pt idx="178109">
                  <c:v>203819</c:v>
                </c:pt>
                <c:pt idx="178110">
                  <c:v>203819</c:v>
                </c:pt>
                <c:pt idx="178111">
                  <c:v>203819</c:v>
                </c:pt>
                <c:pt idx="178112">
                  <c:v>203819</c:v>
                </c:pt>
                <c:pt idx="178113">
                  <c:v>203819</c:v>
                </c:pt>
                <c:pt idx="178114">
                  <c:v>203819</c:v>
                </c:pt>
                <c:pt idx="178115">
                  <c:v>203819</c:v>
                </c:pt>
                <c:pt idx="178116">
                  <c:v>203819</c:v>
                </c:pt>
                <c:pt idx="178117">
                  <c:v>203819</c:v>
                </c:pt>
                <c:pt idx="178118">
                  <c:v>203819</c:v>
                </c:pt>
                <c:pt idx="178119">
                  <c:v>203819</c:v>
                </c:pt>
                <c:pt idx="178120">
                  <c:v>203819</c:v>
                </c:pt>
                <c:pt idx="178121">
                  <c:v>203819</c:v>
                </c:pt>
                <c:pt idx="178122">
                  <c:v>203819</c:v>
                </c:pt>
                <c:pt idx="178123">
                  <c:v>203819</c:v>
                </c:pt>
                <c:pt idx="178124">
                  <c:v>203819</c:v>
                </c:pt>
                <c:pt idx="178125">
                  <c:v>203819</c:v>
                </c:pt>
                <c:pt idx="178126">
                  <c:v>203819</c:v>
                </c:pt>
                <c:pt idx="178127">
                  <c:v>203819</c:v>
                </c:pt>
                <c:pt idx="178128">
                  <c:v>203819</c:v>
                </c:pt>
                <c:pt idx="178129">
                  <c:v>203819</c:v>
                </c:pt>
                <c:pt idx="178130">
                  <c:v>203819</c:v>
                </c:pt>
                <c:pt idx="178131">
                  <c:v>203819</c:v>
                </c:pt>
                <c:pt idx="178132">
                  <c:v>203819</c:v>
                </c:pt>
                <c:pt idx="178133">
                  <c:v>203819</c:v>
                </c:pt>
                <c:pt idx="178134">
                  <c:v>203819</c:v>
                </c:pt>
                <c:pt idx="178135">
                  <c:v>203819</c:v>
                </c:pt>
                <c:pt idx="178136">
                  <c:v>203819</c:v>
                </c:pt>
                <c:pt idx="178137">
                  <c:v>203819</c:v>
                </c:pt>
                <c:pt idx="178138">
                  <c:v>203819</c:v>
                </c:pt>
                <c:pt idx="178139">
                  <c:v>203819</c:v>
                </c:pt>
                <c:pt idx="178140">
                  <c:v>203819</c:v>
                </c:pt>
                <c:pt idx="178141">
                  <c:v>203819</c:v>
                </c:pt>
                <c:pt idx="178142">
                  <c:v>203819</c:v>
                </c:pt>
                <c:pt idx="178143">
                  <c:v>203819</c:v>
                </c:pt>
                <c:pt idx="178144">
                  <c:v>203819</c:v>
                </c:pt>
                <c:pt idx="178145">
                  <c:v>203819</c:v>
                </c:pt>
                <c:pt idx="178146">
                  <c:v>203819</c:v>
                </c:pt>
                <c:pt idx="178147">
                  <c:v>203819</c:v>
                </c:pt>
                <c:pt idx="178148">
                  <c:v>203819</c:v>
                </c:pt>
                <c:pt idx="178149">
                  <c:v>203819</c:v>
                </c:pt>
                <c:pt idx="178150">
                  <c:v>203819</c:v>
                </c:pt>
                <c:pt idx="178151">
                  <c:v>203819</c:v>
                </c:pt>
                <c:pt idx="178152">
                  <c:v>203819</c:v>
                </c:pt>
                <c:pt idx="178153">
                  <c:v>203819</c:v>
                </c:pt>
                <c:pt idx="178154">
                  <c:v>203819</c:v>
                </c:pt>
                <c:pt idx="178155">
                  <c:v>203819</c:v>
                </c:pt>
                <c:pt idx="178156">
                  <c:v>203819</c:v>
                </c:pt>
                <c:pt idx="178157">
                  <c:v>203819</c:v>
                </c:pt>
                <c:pt idx="178158">
                  <c:v>203819</c:v>
                </c:pt>
                <c:pt idx="178159">
                  <c:v>203819</c:v>
                </c:pt>
                <c:pt idx="178160">
                  <c:v>203819</c:v>
                </c:pt>
                <c:pt idx="178161">
                  <c:v>203819</c:v>
                </c:pt>
                <c:pt idx="178162">
                  <c:v>203819</c:v>
                </c:pt>
                <c:pt idx="178163">
                  <c:v>203819</c:v>
                </c:pt>
                <c:pt idx="178164">
                  <c:v>203819</c:v>
                </c:pt>
                <c:pt idx="178165">
                  <c:v>203819</c:v>
                </c:pt>
                <c:pt idx="178166">
                  <c:v>203819</c:v>
                </c:pt>
                <c:pt idx="178167">
                  <c:v>203819</c:v>
                </c:pt>
                <c:pt idx="178168">
                  <c:v>203819</c:v>
                </c:pt>
                <c:pt idx="178169">
                  <c:v>203819</c:v>
                </c:pt>
                <c:pt idx="178170">
                  <c:v>203819</c:v>
                </c:pt>
                <c:pt idx="178171">
                  <c:v>203819</c:v>
                </c:pt>
                <c:pt idx="178172">
                  <c:v>203819</c:v>
                </c:pt>
                <c:pt idx="178173">
                  <c:v>203819</c:v>
                </c:pt>
                <c:pt idx="178174">
                  <c:v>203819</c:v>
                </c:pt>
                <c:pt idx="178175">
                  <c:v>203819</c:v>
                </c:pt>
                <c:pt idx="178176">
                  <c:v>203819</c:v>
                </c:pt>
                <c:pt idx="178177">
                  <c:v>203819</c:v>
                </c:pt>
                <c:pt idx="178178">
                  <c:v>203819</c:v>
                </c:pt>
                <c:pt idx="178179">
                  <c:v>203819</c:v>
                </c:pt>
                <c:pt idx="178180">
                  <c:v>203819</c:v>
                </c:pt>
                <c:pt idx="178181">
                  <c:v>203819</c:v>
                </c:pt>
                <c:pt idx="178182">
                  <c:v>203819</c:v>
                </c:pt>
                <c:pt idx="178183">
                  <c:v>203819</c:v>
                </c:pt>
                <c:pt idx="178184">
                  <c:v>203819</c:v>
                </c:pt>
                <c:pt idx="178185">
                  <c:v>203819</c:v>
                </c:pt>
                <c:pt idx="178186">
                  <c:v>203819</c:v>
                </c:pt>
                <c:pt idx="178187">
                  <c:v>203819</c:v>
                </c:pt>
                <c:pt idx="178188">
                  <c:v>203819</c:v>
                </c:pt>
                <c:pt idx="178189">
                  <c:v>203819</c:v>
                </c:pt>
                <c:pt idx="178190">
                  <c:v>203819</c:v>
                </c:pt>
                <c:pt idx="178191">
                  <c:v>203819</c:v>
                </c:pt>
                <c:pt idx="178192">
                  <c:v>203819</c:v>
                </c:pt>
                <c:pt idx="178193">
                  <c:v>203819</c:v>
                </c:pt>
                <c:pt idx="178194">
                  <c:v>203819</c:v>
                </c:pt>
                <c:pt idx="178195">
                  <c:v>203819</c:v>
                </c:pt>
                <c:pt idx="178196">
                  <c:v>203819</c:v>
                </c:pt>
                <c:pt idx="178197">
                  <c:v>203819</c:v>
                </c:pt>
                <c:pt idx="178198">
                  <c:v>203819</c:v>
                </c:pt>
                <c:pt idx="178199">
                  <c:v>203819</c:v>
                </c:pt>
                <c:pt idx="178200">
                  <c:v>203819</c:v>
                </c:pt>
                <c:pt idx="178201">
                  <c:v>203819</c:v>
                </c:pt>
                <c:pt idx="178202">
                  <c:v>203819</c:v>
                </c:pt>
                <c:pt idx="178203">
                  <c:v>203819</c:v>
                </c:pt>
                <c:pt idx="178204">
                  <c:v>203819</c:v>
                </c:pt>
                <c:pt idx="178205">
                  <c:v>203819</c:v>
                </c:pt>
                <c:pt idx="178206">
                  <c:v>203819</c:v>
                </c:pt>
                <c:pt idx="178207">
                  <c:v>203819</c:v>
                </c:pt>
                <c:pt idx="178208">
                  <c:v>203819</c:v>
                </c:pt>
                <c:pt idx="178209">
                  <c:v>203819</c:v>
                </c:pt>
                <c:pt idx="178210">
                  <c:v>203819</c:v>
                </c:pt>
                <c:pt idx="178211">
                  <c:v>203819</c:v>
                </c:pt>
                <c:pt idx="178212">
                  <c:v>203819</c:v>
                </c:pt>
                <c:pt idx="178213">
                  <c:v>203819</c:v>
                </c:pt>
                <c:pt idx="178214">
                  <c:v>203819</c:v>
                </c:pt>
                <c:pt idx="178215">
                  <c:v>203819</c:v>
                </c:pt>
                <c:pt idx="178216">
                  <c:v>203819</c:v>
                </c:pt>
                <c:pt idx="178217">
                  <c:v>203819</c:v>
                </c:pt>
                <c:pt idx="178218">
                  <c:v>203819</c:v>
                </c:pt>
                <c:pt idx="178219">
                  <c:v>203819</c:v>
                </c:pt>
                <c:pt idx="178220">
                  <c:v>203819</c:v>
                </c:pt>
                <c:pt idx="178221">
                  <c:v>203819</c:v>
                </c:pt>
                <c:pt idx="178222">
                  <c:v>203819</c:v>
                </c:pt>
                <c:pt idx="178223">
                  <c:v>203819</c:v>
                </c:pt>
                <c:pt idx="178224">
                  <c:v>203819</c:v>
                </c:pt>
                <c:pt idx="178225">
                  <c:v>203819</c:v>
                </c:pt>
                <c:pt idx="178226">
                  <c:v>203819</c:v>
                </c:pt>
                <c:pt idx="178227">
                  <c:v>203819</c:v>
                </c:pt>
                <c:pt idx="178228">
                  <c:v>203819</c:v>
                </c:pt>
                <c:pt idx="178229">
                  <c:v>203819</c:v>
                </c:pt>
                <c:pt idx="178230">
                  <c:v>203819</c:v>
                </c:pt>
                <c:pt idx="178231">
                  <c:v>203819</c:v>
                </c:pt>
                <c:pt idx="178232">
                  <c:v>203819</c:v>
                </c:pt>
                <c:pt idx="178233">
                  <c:v>203819</c:v>
                </c:pt>
                <c:pt idx="178234">
                  <c:v>203819</c:v>
                </c:pt>
                <c:pt idx="178235">
                  <c:v>203819</c:v>
                </c:pt>
                <c:pt idx="178236">
                  <c:v>203819</c:v>
                </c:pt>
                <c:pt idx="178237">
                  <c:v>203819</c:v>
                </c:pt>
                <c:pt idx="178238">
                  <c:v>203819</c:v>
                </c:pt>
                <c:pt idx="178239">
                  <c:v>203819</c:v>
                </c:pt>
                <c:pt idx="178240">
                  <c:v>203819</c:v>
                </c:pt>
                <c:pt idx="178241">
                  <c:v>203819</c:v>
                </c:pt>
                <c:pt idx="178242">
                  <c:v>203819</c:v>
                </c:pt>
                <c:pt idx="178243">
                  <c:v>203819</c:v>
                </c:pt>
                <c:pt idx="178244">
                  <c:v>203819</c:v>
                </c:pt>
                <c:pt idx="178245">
                  <c:v>203819</c:v>
                </c:pt>
                <c:pt idx="178246">
                  <c:v>203819</c:v>
                </c:pt>
                <c:pt idx="178247">
                  <c:v>203819</c:v>
                </c:pt>
                <c:pt idx="178248">
                  <c:v>203819</c:v>
                </c:pt>
                <c:pt idx="178249">
                  <c:v>203819</c:v>
                </c:pt>
                <c:pt idx="178250">
                  <c:v>203819</c:v>
                </c:pt>
                <c:pt idx="178251">
                  <c:v>203819</c:v>
                </c:pt>
                <c:pt idx="178252">
                  <c:v>203819</c:v>
                </c:pt>
                <c:pt idx="178253">
                  <c:v>203819</c:v>
                </c:pt>
                <c:pt idx="178254">
                  <c:v>203819</c:v>
                </c:pt>
                <c:pt idx="178255">
                  <c:v>203819</c:v>
                </c:pt>
                <c:pt idx="178256">
                  <c:v>203819</c:v>
                </c:pt>
                <c:pt idx="178257">
                  <c:v>203819</c:v>
                </c:pt>
                <c:pt idx="178258">
                  <c:v>203819</c:v>
                </c:pt>
                <c:pt idx="178259">
                  <c:v>203819</c:v>
                </c:pt>
                <c:pt idx="178260">
                  <c:v>203819</c:v>
                </c:pt>
                <c:pt idx="178261">
                  <c:v>203819</c:v>
                </c:pt>
                <c:pt idx="178262">
                  <c:v>203819</c:v>
                </c:pt>
                <c:pt idx="178263">
                  <c:v>203819</c:v>
                </c:pt>
                <c:pt idx="178264">
                  <c:v>203819</c:v>
                </c:pt>
                <c:pt idx="178265">
                  <c:v>203819</c:v>
                </c:pt>
                <c:pt idx="178266">
                  <c:v>203819</c:v>
                </c:pt>
                <c:pt idx="178267">
                  <c:v>203819</c:v>
                </c:pt>
                <c:pt idx="178268">
                  <c:v>203819</c:v>
                </c:pt>
                <c:pt idx="178269">
                  <c:v>203819</c:v>
                </c:pt>
                <c:pt idx="178270">
                  <c:v>203819</c:v>
                </c:pt>
                <c:pt idx="178271">
                  <c:v>203819</c:v>
                </c:pt>
                <c:pt idx="178272">
                  <c:v>203819</c:v>
                </c:pt>
                <c:pt idx="178273">
                  <c:v>203819</c:v>
                </c:pt>
                <c:pt idx="178274">
                  <c:v>203819</c:v>
                </c:pt>
                <c:pt idx="178275">
                  <c:v>203819</c:v>
                </c:pt>
                <c:pt idx="178276">
                  <c:v>203819</c:v>
                </c:pt>
                <c:pt idx="178277">
                  <c:v>203819</c:v>
                </c:pt>
                <c:pt idx="178278">
                  <c:v>203819</c:v>
                </c:pt>
                <c:pt idx="178279">
                  <c:v>203819</c:v>
                </c:pt>
                <c:pt idx="178280">
                  <c:v>203819</c:v>
                </c:pt>
                <c:pt idx="178281">
                  <c:v>203819</c:v>
                </c:pt>
                <c:pt idx="178282">
                  <c:v>203819</c:v>
                </c:pt>
                <c:pt idx="178283">
                  <c:v>203819</c:v>
                </c:pt>
                <c:pt idx="178284">
                  <c:v>203819</c:v>
                </c:pt>
                <c:pt idx="178285">
                  <c:v>203819</c:v>
                </c:pt>
                <c:pt idx="178286">
                  <c:v>203819</c:v>
                </c:pt>
                <c:pt idx="178287">
                  <c:v>203819</c:v>
                </c:pt>
                <c:pt idx="178288">
                  <c:v>203819</c:v>
                </c:pt>
                <c:pt idx="178289">
                  <c:v>203819</c:v>
                </c:pt>
                <c:pt idx="178290">
                  <c:v>203819</c:v>
                </c:pt>
                <c:pt idx="178291">
                  <c:v>203819</c:v>
                </c:pt>
                <c:pt idx="178292">
                  <c:v>203819</c:v>
                </c:pt>
                <c:pt idx="178293">
                  <c:v>203819</c:v>
                </c:pt>
                <c:pt idx="178294">
                  <c:v>203819</c:v>
                </c:pt>
                <c:pt idx="178295">
                  <c:v>203819</c:v>
                </c:pt>
                <c:pt idx="178296">
                  <c:v>203819</c:v>
                </c:pt>
                <c:pt idx="178297">
                  <c:v>203819</c:v>
                </c:pt>
                <c:pt idx="178298">
                  <c:v>203819</c:v>
                </c:pt>
                <c:pt idx="178299">
                  <c:v>203819</c:v>
                </c:pt>
                <c:pt idx="178300">
                  <c:v>203819</c:v>
                </c:pt>
                <c:pt idx="178301">
                  <c:v>203819</c:v>
                </c:pt>
                <c:pt idx="178302">
                  <c:v>203819</c:v>
                </c:pt>
                <c:pt idx="178303">
                  <c:v>203819</c:v>
                </c:pt>
                <c:pt idx="178304">
                  <c:v>203819</c:v>
                </c:pt>
                <c:pt idx="178305">
                  <c:v>203819</c:v>
                </c:pt>
                <c:pt idx="178306">
                  <c:v>203819</c:v>
                </c:pt>
                <c:pt idx="178307">
                  <c:v>203819</c:v>
                </c:pt>
                <c:pt idx="178308">
                  <c:v>203819</c:v>
                </c:pt>
                <c:pt idx="178309">
                  <c:v>203819</c:v>
                </c:pt>
                <c:pt idx="178310">
                  <c:v>203819</c:v>
                </c:pt>
                <c:pt idx="178311">
                  <c:v>203819</c:v>
                </c:pt>
                <c:pt idx="178312">
                  <c:v>203819</c:v>
                </c:pt>
                <c:pt idx="178313">
                  <c:v>203819</c:v>
                </c:pt>
                <c:pt idx="178314">
                  <c:v>203819</c:v>
                </c:pt>
                <c:pt idx="178315">
                  <c:v>203819</c:v>
                </c:pt>
                <c:pt idx="178316">
                  <c:v>203819</c:v>
                </c:pt>
                <c:pt idx="178317">
                  <c:v>203819</c:v>
                </c:pt>
                <c:pt idx="178318">
                  <c:v>203819</c:v>
                </c:pt>
                <c:pt idx="178319">
                  <c:v>203819</c:v>
                </c:pt>
                <c:pt idx="178320">
                  <c:v>203819</c:v>
                </c:pt>
                <c:pt idx="178321">
                  <c:v>203819</c:v>
                </c:pt>
                <c:pt idx="178322">
                  <c:v>203819</c:v>
                </c:pt>
                <c:pt idx="178323">
                  <c:v>203819</c:v>
                </c:pt>
                <c:pt idx="178324">
                  <c:v>203819</c:v>
                </c:pt>
                <c:pt idx="178325">
                  <c:v>203819</c:v>
                </c:pt>
                <c:pt idx="178326">
                  <c:v>203819</c:v>
                </c:pt>
                <c:pt idx="178327">
                  <c:v>203819</c:v>
                </c:pt>
                <c:pt idx="178328">
                  <c:v>203819</c:v>
                </c:pt>
                <c:pt idx="178329">
                  <c:v>203819</c:v>
                </c:pt>
                <c:pt idx="178330">
                  <c:v>203819</c:v>
                </c:pt>
                <c:pt idx="178331">
                  <c:v>203819</c:v>
                </c:pt>
                <c:pt idx="178332">
                  <c:v>203819</c:v>
                </c:pt>
                <c:pt idx="178333">
                  <c:v>203819</c:v>
                </c:pt>
                <c:pt idx="178334">
                  <c:v>203819</c:v>
                </c:pt>
                <c:pt idx="178335">
                  <c:v>203819</c:v>
                </c:pt>
                <c:pt idx="178336">
                  <c:v>203819</c:v>
                </c:pt>
                <c:pt idx="178337">
                  <c:v>203819</c:v>
                </c:pt>
                <c:pt idx="178338">
                  <c:v>203819</c:v>
                </c:pt>
                <c:pt idx="178339">
                  <c:v>203819</c:v>
                </c:pt>
                <c:pt idx="178340">
                  <c:v>203819</c:v>
                </c:pt>
                <c:pt idx="178341">
                  <c:v>203819</c:v>
                </c:pt>
                <c:pt idx="178342">
                  <c:v>203819</c:v>
                </c:pt>
                <c:pt idx="178343">
                  <c:v>203819</c:v>
                </c:pt>
                <c:pt idx="178344">
                  <c:v>203819</c:v>
                </c:pt>
                <c:pt idx="178345">
                  <c:v>203819</c:v>
                </c:pt>
                <c:pt idx="178346">
                  <c:v>203819</c:v>
                </c:pt>
                <c:pt idx="178347">
                  <c:v>203819</c:v>
                </c:pt>
                <c:pt idx="178348">
                  <c:v>203819</c:v>
                </c:pt>
                <c:pt idx="178349">
                  <c:v>203819</c:v>
                </c:pt>
                <c:pt idx="178350">
                  <c:v>203819</c:v>
                </c:pt>
                <c:pt idx="178351">
                  <c:v>203819</c:v>
                </c:pt>
                <c:pt idx="178352">
                  <c:v>203819</c:v>
                </c:pt>
                <c:pt idx="178353">
                  <c:v>203819</c:v>
                </c:pt>
                <c:pt idx="178354">
                  <c:v>203819</c:v>
                </c:pt>
                <c:pt idx="178355">
                  <c:v>203819</c:v>
                </c:pt>
                <c:pt idx="178356">
                  <c:v>203819</c:v>
                </c:pt>
                <c:pt idx="178357">
                  <c:v>203819</c:v>
                </c:pt>
                <c:pt idx="178358">
                  <c:v>203819</c:v>
                </c:pt>
                <c:pt idx="178359">
                  <c:v>203819</c:v>
                </c:pt>
                <c:pt idx="178360">
                  <c:v>203819</c:v>
                </c:pt>
                <c:pt idx="178361">
                  <c:v>203819</c:v>
                </c:pt>
                <c:pt idx="178362">
                  <c:v>203819</c:v>
                </c:pt>
                <c:pt idx="178363">
                  <c:v>203819</c:v>
                </c:pt>
                <c:pt idx="178364">
                  <c:v>203819</c:v>
                </c:pt>
                <c:pt idx="178365">
                  <c:v>203819</c:v>
                </c:pt>
                <c:pt idx="178366">
                  <c:v>203819</c:v>
                </c:pt>
                <c:pt idx="178367">
                  <c:v>203819</c:v>
                </c:pt>
                <c:pt idx="178368">
                  <c:v>203819</c:v>
                </c:pt>
                <c:pt idx="178369">
                  <c:v>203819</c:v>
                </c:pt>
                <c:pt idx="178370">
                  <c:v>203819</c:v>
                </c:pt>
                <c:pt idx="178371">
                  <c:v>203819</c:v>
                </c:pt>
                <c:pt idx="178372">
                  <c:v>203819</c:v>
                </c:pt>
                <c:pt idx="178373">
                  <c:v>203819</c:v>
                </c:pt>
                <c:pt idx="178374">
                  <c:v>203819</c:v>
                </c:pt>
                <c:pt idx="178375">
                  <c:v>203819</c:v>
                </c:pt>
                <c:pt idx="178376">
                  <c:v>203819</c:v>
                </c:pt>
                <c:pt idx="178377">
                  <c:v>203819</c:v>
                </c:pt>
                <c:pt idx="178378">
                  <c:v>203819</c:v>
                </c:pt>
                <c:pt idx="178379">
                  <c:v>203819</c:v>
                </c:pt>
                <c:pt idx="178380">
                  <c:v>203819</c:v>
                </c:pt>
                <c:pt idx="178381">
                  <c:v>203819</c:v>
                </c:pt>
                <c:pt idx="178382">
                  <c:v>203819</c:v>
                </c:pt>
                <c:pt idx="178383">
                  <c:v>203819</c:v>
                </c:pt>
                <c:pt idx="178384">
                  <c:v>203819</c:v>
                </c:pt>
                <c:pt idx="178385">
                  <c:v>203819</c:v>
                </c:pt>
                <c:pt idx="178386">
                  <c:v>203819</c:v>
                </c:pt>
                <c:pt idx="178387">
                  <c:v>203819</c:v>
                </c:pt>
                <c:pt idx="178388">
                  <c:v>203819</c:v>
                </c:pt>
                <c:pt idx="178389">
                  <c:v>203819</c:v>
                </c:pt>
                <c:pt idx="178390">
                  <c:v>203819</c:v>
                </c:pt>
                <c:pt idx="178391">
                  <c:v>203819</c:v>
                </c:pt>
                <c:pt idx="178392">
                  <c:v>203819</c:v>
                </c:pt>
                <c:pt idx="178393">
                  <c:v>203819</c:v>
                </c:pt>
                <c:pt idx="178394">
                  <c:v>203819</c:v>
                </c:pt>
                <c:pt idx="178395">
                  <c:v>203819</c:v>
                </c:pt>
                <c:pt idx="178396">
                  <c:v>203819</c:v>
                </c:pt>
                <c:pt idx="178397">
                  <c:v>203819</c:v>
                </c:pt>
                <c:pt idx="178398">
                  <c:v>203819</c:v>
                </c:pt>
                <c:pt idx="178399">
                  <c:v>203819</c:v>
                </c:pt>
                <c:pt idx="178400">
                  <c:v>203819</c:v>
                </c:pt>
                <c:pt idx="178401">
                  <c:v>203819</c:v>
                </c:pt>
                <c:pt idx="178402">
                  <c:v>203819</c:v>
                </c:pt>
                <c:pt idx="178403">
                  <c:v>203819</c:v>
                </c:pt>
                <c:pt idx="178404">
                  <c:v>203819</c:v>
                </c:pt>
                <c:pt idx="178405">
                  <c:v>203819</c:v>
                </c:pt>
                <c:pt idx="178406">
                  <c:v>203819</c:v>
                </c:pt>
                <c:pt idx="178407">
                  <c:v>203819</c:v>
                </c:pt>
                <c:pt idx="178408">
                  <c:v>203819</c:v>
                </c:pt>
                <c:pt idx="178409">
                  <c:v>203819</c:v>
                </c:pt>
                <c:pt idx="178410">
                  <c:v>203819</c:v>
                </c:pt>
                <c:pt idx="178411">
                  <c:v>203819</c:v>
                </c:pt>
                <c:pt idx="178412">
                  <c:v>203819</c:v>
                </c:pt>
                <c:pt idx="178413">
                  <c:v>203819</c:v>
                </c:pt>
                <c:pt idx="178414">
                  <c:v>203819</c:v>
                </c:pt>
                <c:pt idx="178415">
                  <c:v>203819</c:v>
                </c:pt>
                <c:pt idx="178416">
                  <c:v>203819</c:v>
                </c:pt>
                <c:pt idx="178417">
                  <c:v>203819</c:v>
                </c:pt>
                <c:pt idx="178418">
                  <c:v>203819</c:v>
                </c:pt>
                <c:pt idx="178419">
                  <c:v>203819</c:v>
                </c:pt>
                <c:pt idx="178420">
                  <c:v>203819</c:v>
                </c:pt>
                <c:pt idx="178421">
                  <c:v>203819</c:v>
                </c:pt>
                <c:pt idx="178422">
                  <c:v>203819</c:v>
                </c:pt>
                <c:pt idx="178423">
                  <c:v>203819</c:v>
                </c:pt>
                <c:pt idx="178424">
                  <c:v>203819</c:v>
                </c:pt>
                <c:pt idx="178425">
                  <c:v>203819</c:v>
                </c:pt>
                <c:pt idx="178426">
                  <c:v>203819</c:v>
                </c:pt>
                <c:pt idx="178427">
                  <c:v>203819</c:v>
                </c:pt>
                <c:pt idx="178428">
                  <c:v>203819</c:v>
                </c:pt>
                <c:pt idx="178429">
                  <c:v>203819</c:v>
                </c:pt>
                <c:pt idx="178430">
                  <c:v>203819</c:v>
                </c:pt>
                <c:pt idx="178431">
                  <c:v>203819</c:v>
                </c:pt>
                <c:pt idx="178432">
                  <c:v>203819</c:v>
                </c:pt>
                <c:pt idx="178433">
                  <c:v>203819</c:v>
                </c:pt>
                <c:pt idx="178434">
                  <c:v>203819</c:v>
                </c:pt>
                <c:pt idx="178435">
                  <c:v>203819</c:v>
                </c:pt>
                <c:pt idx="178436">
                  <c:v>203819</c:v>
                </c:pt>
                <c:pt idx="178437">
                  <c:v>203819</c:v>
                </c:pt>
                <c:pt idx="178438">
                  <c:v>203819</c:v>
                </c:pt>
                <c:pt idx="178439">
                  <c:v>203819</c:v>
                </c:pt>
                <c:pt idx="178440">
                  <c:v>203819</c:v>
                </c:pt>
                <c:pt idx="178441">
                  <c:v>203819</c:v>
                </c:pt>
                <c:pt idx="178442">
                  <c:v>203819</c:v>
                </c:pt>
                <c:pt idx="178443">
                  <c:v>203819</c:v>
                </c:pt>
                <c:pt idx="178444">
                  <c:v>203819</c:v>
                </c:pt>
                <c:pt idx="178445">
                  <c:v>203819</c:v>
                </c:pt>
                <c:pt idx="178446">
                  <c:v>203819</c:v>
                </c:pt>
                <c:pt idx="178447">
                  <c:v>203819</c:v>
                </c:pt>
                <c:pt idx="178448">
                  <c:v>203819</c:v>
                </c:pt>
                <c:pt idx="178449">
                  <c:v>203819</c:v>
                </c:pt>
                <c:pt idx="178450">
                  <c:v>203819</c:v>
                </c:pt>
                <c:pt idx="178451">
                  <c:v>203819</c:v>
                </c:pt>
                <c:pt idx="178452">
                  <c:v>203819</c:v>
                </c:pt>
                <c:pt idx="178453">
                  <c:v>203819</c:v>
                </c:pt>
                <c:pt idx="178454">
                  <c:v>203819</c:v>
                </c:pt>
                <c:pt idx="178455">
                  <c:v>203819</c:v>
                </c:pt>
                <c:pt idx="178456">
                  <c:v>203819</c:v>
                </c:pt>
                <c:pt idx="178457">
                  <c:v>203819</c:v>
                </c:pt>
                <c:pt idx="178458">
                  <c:v>203819</c:v>
                </c:pt>
                <c:pt idx="178459">
                  <c:v>203819</c:v>
                </c:pt>
                <c:pt idx="178460">
                  <c:v>203819</c:v>
                </c:pt>
                <c:pt idx="178461">
                  <c:v>203819</c:v>
                </c:pt>
                <c:pt idx="178462">
                  <c:v>203819</c:v>
                </c:pt>
                <c:pt idx="178463">
                  <c:v>203819</c:v>
                </c:pt>
                <c:pt idx="178464">
                  <c:v>203819</c:v>
                </c:pt>
                <c:pt idx="178465">
                  <c:v>203819</c:v>
                </c:pt>
                <c:pt idx="178466">
                  <c:v>203819</c:v>
                </c:pt>
                <c:pt idx="178467">
                  <c:v>203819</c:v>
                </c:pt>
                <c:pt idx="178468">
                  <c:v>203819</c:v>
                </c:pt>
                <c:pt idx="178469">
                  <c:v>203819</c:v>
                </c:pt>
                <c:pt idx="178470">
                  <c:v>203819</c:v>
                </c:pt>
                <c:pt idx="178471">
                  <c:v>203819</c:v>
                </c:pt>
                <c:pt idx="178472">
                  <c:v>203819</c:v>
                </c:pt>
                <c:pt idx="178473">
                  <c:v>203819</c:v>
                </c:pt>
                <c:pt idx="178474">
                  <c:v>203819</c:v>
                </c:pt>
                <c:pt idx="178475">
                  <c:v>203819</c:v>
                </c:pt>
                <c:pt idx="178476">
                  <c:v>203819</c:v>
                </c:pt>
                <c:pt idx="178477">
                  <c:v>203819</c:v>
                </c:pt>
                <c:pt idx="178478">
                  <c:v>203819</c:v>
                </c:pt>
                <c:pt idx="178479">
                  <c:v>203819</c:v>
                </c:pt>
                <c:pt idx="178480">
                  <c:v>203819</c:v>
                </c:pt>
                <c:pt idx="178481">
                  <c:v>203819</c:v>
                </c:pt>
                <c:pt idx="178482">
                  <c:v>203819</c:v>
                </c:pt>
                <c:pt idx="178483">
                  <c:v>203819</c:v>
                </c:pt>
                <c:pt idx="178484">
                  <c:v>203819</c:v>
                </c:pt>
                <c:pt idx="178485">
                  <c:v>203819</c:v>
                </c:pt>
                <c:pt idx="178486">
                  <c:v>203819</c:v>
                </c:pt>
                <c:pt idx="178487">
                  <c:v>203819</c:v>
                </c:pt>
                <c:pt idx="178488">
                  <c:v>203819</c:v>
                </c:pt>
                <c:pt idx="178489">
                  <c:v>203819</c:v>
                </c:pt>
                <c:pt idx="178490">
                  <c:v>203819</c:v>
                </c:pt>
                <c:pt idx="178491">
                  <c:v>203819</c:v>
                </c:pt>
                <c:pt idx="178492">
                  <c:v>203819</c:v>
                </c:pt>
                <c:pt idx="178493">
                  <c:v>203819</c:v>
                </c:pt>
                <c:pt idx="178494">
                  <c:v>203819</c:v>
                </c:pt>
                <c:pt idx="178495">
                  <c:v>203819</c:v>
                </c:pt>
                <c:pt idx="178496">
                  <c:v>203819</c:v>
                </c:pt>
                <c:pt idx="178497">
                  <c:v>203819</c:v>
                </c:pt>
                <c:pt idx="178498">
                  <c:v>203819</c:v>
                </c:pt>
                <c:pt idx="178499">
                  <c:v>203819</c:v>
                </c:pt>
                <c:pt idx="178500">
                  <c:v>203819</c:v>
                </c:pt>
                <c:pt idx="178501">
                  <c:v>203819</c:v>
                </c:pt>
                <c:pt idx="178502">
                  <c:v>203819</c:v>
                </c:pt>
                <c:pt idx="178503">
                  <c:v>203819</c:v>
                </c:pt>
                <c:pt idx="178504">
                  <c:v>203819</c:v>
                </c:pt>
                <c:pt idx="178505">
                  <c:v>203819</c:v>
                </c:pt>
                <c:pt idx="178506">
                  <c:v>203819</c:v>
                </c:pt>
                <c:pt idx="178507">
                  <c:v>203819</c:v>
                </c:pt>
                <c:pt idx="178508">
                  <c:v>203819</c:v>
                </c:pt>
                <c:pt idx="178509">
                  <c:v>203819</c:v>
                </c:pt>
                <c:pt idx="178510">
                  <c:v>203819</c:v>
                </c:pt>
                <c:pt idx="178511">
                  <c:v>203819</c:v>
                </c:pt>
                <c:pt idx="178512">
                  <c:v>203819</c:v>
                </c:pt>
                <c:pt idx="178513">
                  <c:v>203819</c:v>
                </c:pt>
                <c:pt idx="178514">
                  <c:v>203819</c:v>
                </c:pt>
                <c:pt idx="178515">
                  <c:v>203819</c:v>
                </c:pt>
                <c:pt idx="178516">
                  <c:v>203819</c:v>
                </c:pt>
                <c:pt idx="178517">
                  <c:v>203819</c:v>
                </c:pt>
                <c:pt idx="178518">
                  <c:v>203819</c:v>
                </c:pt>
                <c:pt idx="178519">
                  <c:v>203819</c:v>
                </c:pt>
                <c:pt idx="178520">
                  <c:v>203819</c:v>
                </c:pt>
                <c:pt idx="178521">
                  <c:v>203819</c:v>
                </c:pt>
                <c:pt idx="178522">
                  <c:v>203819</c:v>
                </c:pt>
                <c:pt idx="178523">
                  <c:v>203819</c:v>
                </c:pt>
                <c:pt idx="178524">
                  <c:v>203819</c:v>
                </c:pt>
                <c:pt idx="178525">
                  <c:v>203819</c:v>
                </c:pt>
                <c:pt idx="178526">
                  <c:v>203819</c:v>
                </c:pt>
                <c:pt idx="178527">
                  <c:v>203819</c:v>
                </c:pt>
                <c:pt idx="178528">
                  <c:v>203819</c:v>
                </c:pt>
                <c:pt idx="178529">
                  <c:v>203819</c:v>
                </c:pt>
                <c:pt idx="178530">
                  <c:v>203819</c:v>
                </c:pt>
                <c:pt idx="178531">
                  <c:v>203819</c:v>
                </c:pt>
                <c:pt idx="178532">
                  <c:v>203819</c:v>
                </c:pt>
                <c:pt idx="178533">
                  <c:v>203819</c:v>
                </c:pt>
                <c:pt idx="178534">
                  <c:v>203819</c:v>
                </c:pt>
                <c:pt idx="178535">
                  <c:v>203819</c:v>
                </c:pt>
                <c:pt idx="178536">
                  <c:v>203819</c:v>
                </c:pt>
                <c:pt idx="178537">
                  <c:v>203819</c:v>
                </c:pt>
                <c:pt idx="178538">
                  <c:v>203819</c:v>
                </c:pt>
                <c:pt idx="178539">
                  <c:v>203819</c:v>
                </c:pt>
                <c:pt idx="178540">
                  <c:v>203819</c:v>
                </c:pt>
                <c:pt idx="178541">
                  <c:v>203819</c:v>
                </c:pt>
                <c:pt idx="178542">
                  <c:v>203819</c:v>
                </c:pt>
                <c:pt idx="178543">
                  <c:v>203819</c:v>
                </c:pt>
                <c:pt idx="178544">
                  <c:v>203819</c:v>
                </c:pt>
                <c:pt idx="178545">
                  <c:v>203819</c:v>
                </c:pt>
                <c:pt idx="178546">
                  <c:v>203819</c:v>
                </c:pt>
                <c:pt idx="178547">
                  <c:v>203819</c:v>
                </c:pt>
                <c:pt idx="178548">
                  <c:v>203819</c:v>
                </c:pt>
                <c:pt idx="178549">
                  <c:v>203819</c:v>
                </c:pt>
                <c:pt idx="178550">
                  <c:v>203819</c:v>
                </c:pt>
                <c:pt idx="178551">
                  <c:v>203819</c:v>
                </c:pt>
                <c:pt idx="178552">
                  <c:v>203819</c:v>
                </c:pt>
                <c:pt idx="178553">
                  <c:v>203819</c:v>
                </c:pt>
                <c:pt idx="178554">
                  <c:v>203819</c:v>
                </c:pt>
                <c:pt idx="178555">
                  <c:v>203819</c:v>
                </c:pt>
                <c:pt idx="178556">
                  <c:v>203819</c:v>
                </c:pt>
                <c:pt idx="178557">
                  <c:v>203819</c:v>
                </c:pt>
                <c:pt idx="178558">
                  <c:v>203819</c:v>
                </c:pt>
                <c:pt idx="178559">
                  <c:v>203819</c:v>
                </c:pt>
                <c:pt idx="178560">
                  <c:v>203819</c:v>
                </c:pt>
                <c:pt idx="178561">
                  <c:v>203819</c:v>
                </c:pt>
                <c:pt idx="178562">
                  <c:v>203819</c:v>
                </c:pt>
                <c:pt idx="178563">
                  <c:v>203819</c:v>
                </c:pt>
                <c:pt idx="178564">
                  <c:v>203819</c:v>
                </c:pt>
                <c:pt idx="178565">
                  <c:v>203819</c:v>
                </c:pt>
                <c:pt idx="178566">
                  <c:v>203819</c:v>
                </c:pt>
                <c:pt idx="178567">
                  <c:v>203819</c:v>
                </c:pt>
                <c:pt idx="178568">
                  <c:v>203819</c:v>
                </c:pt>
                <c:pt idx="178569">
                  <c:v>203819</c:v>
                </c:pt>
                <c:pt idx="178570">
                  <c:v>203819</c:v>
                </c:pt>
                <c:pt idx="178571">
                  <c:v>203819</c:v>
                </c:pt>
                <c:pt idx="178572">
                  <c:v>203819</c:v>
                </c:pt>
                <c:pt idx="178573">
                  <c:v>203819</c:v>
                </c:pt>
                <c:pt idx="178574">
                  <c:v>203819</c:v>
                </c:pt>
                <c:pt idx="178575">
                  <c:v>203819</c:v>
                </c:pt>
                <c:pt idx="178576">
                  <c:v>203819</c:v>
                </c:pt>
                <c:pt idx="178577">
                  <c:v>203819</c:v>
                </c:pt>
                <c:pt idx="178578">
                  <c:v>203819</c:v>
                </c:pt>
                <c:pt idx="178579">
                  <c:v>203819</c:v>
                </c:pt>
                <c:pt idx="178580">
                  <c:v>203819</c:v>
                </c:pt>
                <c:pt idx="178581">
                  <c:v>203819</c:v>
                </c:pt>
                <c:pt idx="178582">
                  <c:v>203819</c:v>
                </c:pt>
                <c:pt idx="178583">
                  <c:v>203819</c:v>
                </c:pt>
                <c:pt idx="178584">
                  <c:v>203819</c:v>
                </c:pt>
                <c:pt idx="178585">
                  <c:v>203819</c:v>
                </c:pt>
                <c:pt idx="178586">
                  <c:v>203819</c:v>
                </c:pt>
                <c:pt idx="178587">
                  <c:v>203819</c:v>
                </c:pt>
                <c:pt idx="178588">
                  <c:v>203819</c:v>
                </c:pt>
                <c:pt idx="178589">
                  <c:v>203819</c:v>
                </c:pt>
                <c:pt idx="178590">
                  <c:v>203819</c:v>
                </c:pt>
                <c:pt idx="178591">
                  <c:v>203819</c:v>
                </c:pt>
                <c:pt idx="178592">
                  <c:v>203819</c:v>
                </c:pt>
                <c:pt idx="178593">
                  <c:v>203819</c:v>
                </c:pt>
                <c:pt idx="178594">
                  <c:v>203819</c:v>
                </c:pt>
                <c:pt idx="178595">
                  <c:v>203819</c:v>
                </c:pt>
                <c:pt idx="178596">
                  <c:v>203819</c:v>
                </c:pt>
                <c:pt idx="178597">
                  <c:v>203819</c:v>
                </c:pt>
                <c:pt idx="178598">
                  <c:v>203819</c:v>
                </c:pt>
                <c:pt idx="178599">
                  <c:v>203819</c:v>
                </c:pt>
                <c:pt idx="178600">
                  <c:v>203819</c:v>
                </c:pt>
                <c:pt idx="178601">
                  <c:v>203819</c:v>
                </c:pt>
                <c:pt idx="178602">
                  <c:v>203819</c:v>
                </c:pt>
                <c:pt idx="178603">
                  <c:v>203819</c:v>
                </c:pt>
                <c:pt idx="178604">
                  <c:v>203819</c:v>
                </c:pt>
                <c:pt idx="178605">
                  <c:v>203819</c:v>
                </c:pt>
                <c:pt idx="178606">
                  <c:v>203819</c:v>
                </c:pt>
                <c:pt idx="178607">
                  <c:v>203819</c:v>
                </c:pt>
                <c:pt idx="178608">
                  <c:v>203819</c:v>
                </c:pt>
                <c:pt idx="178609">
                  <c:v>203819</c:v>
                </c:pt>
                <c:pt idx="178610">
                  <c:v>203819</c:v>
                </c:pt>
                <c:pt idx="178611">
                  <c:v>203819</c:v>
                </c:pt>
                <c:pt idx="178612">
                  <c:v>203819</c:v>
                </c:pt>
                <c:pt idx="178613">
                  <c:v>203819</c:v>
                </c:pt>
                <c:pt idx="178614">
                  <c:v>203819</c:v>
                </c:pt>
                <c:pt idx="178615">
                  <c:v>203819</c:v>
                </c:pt>
                <c:pt idx="178616">
                  <c:v>203819</c:v>
                </c:pt>
                <c:pt idx="178617">
                  <c:v>203819</c:v>
                </c:pt>
                <c:pt idx="178618">
                  <c:v>203819</c:v>
                </c:pt>
                <c:pt idx="178619">
                  <c:v>203819</c:v>
                </c:pt>
                <c:pt idx="178620">
                  <c:v>203819</c:v>
                </c:pt>
                <c:pt idx="178621">
                  <c:v>203819</c:v>
                </c:pt>
                <c:pt idx="178622">
                  <c:v>203819</c:v>
                </c:pt>
                <c:pt idx="178623">
                  <c:v>203819</c:v>
                </c:pt>
                <c:pt idx="178624">
                  <c:v>203819</c:v>
                </c:pt>
                <c:pt idx="178625">
                  <c:v>203819</c:v>
                </c:pt>
                <c:pt idx="178626">
                  <c:v>203819</c:v>
                </c:pt>
                <c:pt idx="178627">
                  <c:v>203819</c:v>
                </c:pt>
                <c:pt idx="178628">
                  <c:v>203819</c:v>
                </c:pt>
                <c:pt idx="178629">
                  <c:v>203819</c:v>
                </c:pt>
                <c:pt idx="178630">
                  <c:v>203819</c:v>
                </c:pt>
                <c:pt idx="178631">
                  <c:v>203819</c:v>
                </c:pt>
                <c:pt idx="178632">
                  <c:v>203819</c:v>
                </c:pt>
                <c:pt idx="178633">
                  <c:v>203819</c:v>
                </c:pt>
                <c:pt idx="178634">
                  <c:v>203819</c:v>
                </c:pt>
                <c:pt idx="178635">
                  <c:v>203819</c:v>
                </c:pt>
                <c:pt idx="178636">
                  <c:v>203819</c:v>
                </c:pt>
                <c:pt idx="178637">
                  <c:v>203819</c:v>
                </c:pt>
                <c:pt idx="178638">
                  <c:v>203819</c:v>
                </c:pt>
                <c:pt idx="178639">
                  <c:v>203819</c:v>
                </c:pt>
                <c:pt idx="178640">
                  <c:v>203819</c:v>
                </c:pt>
                <c:pt idx="178641">
                  <c:v>203819</c:v>
                </c:pt>
                <c:pt idx="178642">
                  <c:v>203819</c:v>
                </c:pt>
                <c:pt idx="178643">
                  <c:v>203819</c:v>
                </c:pt>
                <c:pt idx="178644">
                  <c:v>203819</c:v>
                </c:pt>
                <c:pt idx="178645">
                  <c:v>203819</c:v>
                </c:pt>
                <c:pt idx="178646">
                  <c:v>203819</c:v>
                </c:pt>
                <c:pt idx="178647">
                  <c:v>203819</c:v>
                </c:pt>
                <c:pt idx="178648">
                  <c:v>203819</c:v>
                </c:pt>
                <c:pt idx="178649">
                  <c:v>203819</c:v>
                </c:pt>
                <c:pt idx="178650">
                  <c:v>203819</c:v>
                </c:pt>
                <c:pt idx="178651">
                  <c:v>203819</c:v>
                </c:pt>
                <c:pt idx="178652">
                  <c:v>203819</c:v>
                </c:pt>
                <c:pt idx="178653">
                  <c:v>203819</c:v>
                </c:pt>
                <c:pt idx="178654">
                  <c:v>203819</c:v>
                </c:pt>
                <c:pt idx="178655">
                  <c:v>203819</c:v>
                </c:pt>
                <c:pt idx="178656">
                  <c:v>203819</c:v>
                </c:pt>
                <c:pt idx="178657">
                  <c:v>203819</c:v>
                </c:pt>
                <c:pt idx="178658">
                  <c:v>203819</c:v>
                </c:pt>
                <c:pt idx="178659">
                  <c:v>203819</c:v>
                </c:pt>
                <c:pt idx="178660">
                  <c:v>203819</c:v>
                </c:pt>
                <c:pt idx="178661">
                  <c:v>203819</c:v>
                </c:pt>
                <c:pt idx="178662">
                  <c:v>203819</c:v>
                </c:pt>
                <c:pt idx="178663">
                  <c:v>203819</c:v>
                </c:pt>
                <c:pt idx="178664">
                  <c:v>203819</c:v>
                </c:pt>
                <c:pt idx="178665">
                  <c:v>203819</c:v>
                </c:pt>
                <c:pt idx="178666">
                  <c:v>203819</c:v>
                </c:pt>
                <c:pt idx="178667">
                  <c:v>203819</c:v>
                </c:pt>
                <c:pt idx="178668">
                  <c:v>203819</c:v>
                </c:pt>
                <c:pt idx="178669">
                  <c:v>203819</c:v>
                </c:pt>
                <c:pt idx="178670">
                  <c:v>203819</c:v>
                </c:pt>
                <c:pt idx="178671">
                  <c:v>203819</c:v>
                </c:pt>
                <c:pt idx="178672">
                  <c:v>203819</c:v>
                </c:pt>
                <c:pt idx="178673">
                  <c:v>203819</c:v>
                </c:pt>
                <c:pt idx="178674">
                  <c:v>203819</c:v>
                </c:pt>
                <c:pt idx="178675">
                  <c:v>203819</c:v>
                </c:pt>
                <c:pt idx="178676">
                  <c:v>203819</c:v>
                </c:pt>
                <c:pt idx="178677">
                  <c:v>203819</c:v>
                </c:pt>
                <c:pt idx="178678">
                  <c:v>203819</c:v>
                </c:pt>
                <c:pt idx="178679">
                  <c:v>203819</c:v>
                </c:pt>
                <c:pt idx="178680">
                  <c:v>203819</c:v>
                </c:pt>
                <c:pt idx="178681">
                  <c:v>203819</c:v>
                </c:pt>
                <c:pt idx="178682">
                  <c:v>203819</c:v>
                </c:pt>
                <c:pt idx="178683">
                  <c:v>203819</c:v>
                </c:pt>
                <c:pt idx="178684">
                  <c:v>203819</c:v>
                </c:pt>
                <c:pt idx="178685">
                  <c:v>203819</c:v>
                </c:pt>
                <c:pt idx="178686">
                  <c:v>203819</c:v>
                </c:pt>
                <c:pt idx="178687">
                  <c:v>203819</c:v>
                </c:pt>
                <c:pt idx="178688">
                  <c:v>203819</c:v>
                </c:pt>
                <c:pt idx="178689">
                  <c:v>203819</c:v>
                </c:pt>
                <c:pt idx="178690">
                  <c:v>203819</c:v>
                </c:pt>
                <c:pt idx="178691">
                  <c:v>203819</c:v>
                </c:pt>
                <c:pt idx="178692">
                  <c:v>203819</c:v>
                </c:pt>
                <c:pt idx="178693">
                  <c:v>203819</c:v>
                </c:pt>
                <c:pt idx="178694">
                  <c:v>203819</c:v>
                </c:pt>
                <c:pt idx="178695">
                  <c:v>203819</c:v>
                </c:pt>
                <c:pt idx="178696">
                  <c:v>203819</c:v>
                </c:pt>
                <c:pt idx="178697">
                  <c:v>203819</c:v>
                </c:pt>
                <c:pt idx="178698">
                  <c:v>203819</c:v>
                </c:pt>
                <c:pt idx="178699">
                  <c:v>203819</c:v>
                </c:pt>
                <c:pt idx="178700">
                  <c:v>203819</c:v>
                </c:pt>
                <c:pt idx="178701">
                  <c:v>203819</c:v>
                </c:pt>
                <c:pt idx="178702">
                  <c:v>203819</c:v>
                </c:pt>
                <c:pt idx="178703">
                  <c:v>203819</c:v>
                </c:pt>
                <c:pt idx="178704">
                  <c:v>203819</c:v>
                </c:pt>
                <c:pt idx="178705">
                  <c:v>203819</c:v>
                </c:pt>
                <c:pt idx="178706">
                  <c:v>203819</c:v>
                </c:pt>
                <c:pt idx="178707">
                  <c:v>203819</c:v>
                </c:pt>
                <c:pt idx="178708">
                  <c:v>203819</c:v>
                </c:pt>
                <c:pt idx="178709">
                  <c:v>203819</c:v>
                </c:pt>
                <c:pt idx="178710">
                  <c:v>203819</c:v>
                </c:pt>
                <c:pt idx="178711">
                  <c:v>203819</c:v>
                </c:pt>
                <c:pt idx="178712">
                  <c:v>203819</c:v>
                </c:pt>
                <c:pt idx="178713">
                  <c:v>203819</c:v>
                </c:pt>
                <c:pt idx="178714">
                  <c:v>203819</c:v>
                </c:pt>
                <c:pt idx="178715">
                  <c:v>203819</c:v>
                </c:pt>
                <c:pt idx="178716">
                  <c:v>203819</c:v>
                </c:pt>
                <c:pt idx="178717">
                  <c:v>203819</c:v>
                </c:pt>
                <c:pt idx="178718">
                  <c:v>203819</c:v>
                </c:pt>
                <c:pt idx="178719">
                  <c:v>203819</c:v>
                </c:pt>
                <c:pt idx="178720">
                  <c:v>203819</c:v>
                </c:pt>
                <c:pt idx="178721">
                  <c:v>203819</c:v>
                </c:pt>
                <c:pt idx="178722">
                  <c:v>203819</c:v>
                </c:pt>
                <c:pt idx="178723">
                  <c:v>203819</c:v>
                </c:pt>
                <c:pt idx="178724">
                  <c:v>203819</c:v>
                </c:pt>
                <c:pt idx="178725">
                  <c:v>203819</c:v>
                </c:pt>
                <c:pt idx="178726">
                  <c:v>203819</c:v>
                </c:pt>
                <c:pt idx="178727">
                  <c:v>203819</c:v>
                </c:pt>
                <c:pt idx="178728">
                  <c:v>203819</c:v>
                </c:pt>
                <c:pt idx="178729">
                  <c:v>203819</c:v>
                </c:pt>
                <c:pt idx="178730">
                  <c:v>203819</c:v>
                </c:pt>
                <c:pt idx="178731">
                  <c:v>203819</c:v>
                </c:pt>
                <c:pt idx="178732">
                  <c:v>203819</c:v>
                </c:pt>
                <c:pt idx="178733">
                  <c:v>203819</c:v>
                </c:pt>
                <c:pt idx="178734">
                  <c:v>203819</c:v>
                </c:pt>
                <c:pt idx="178735">
                  <c:v>203819</c:v>
                </c:pt>
                <c:pt idx="178736">
                  <c:v>203819</c:v>
                </c:pt>
                <c:pt idx="178737">
                  <c:v>203819</c:v>
                </c:pt>
                <c:pt idx="178738">
                  <c:v>203819</c:v>
                </c:pt>
                <c:pt idx="178739">
                  <c:v>203819</c:v>
                </c:pt>
                <c:pt idx="178740">
                  <c:v>203819</c:v>
                </c:pt>
                <c:pt idx="178741">
                  <c:v>203819</c:v>
                </c:pt>
                <c:pt idx="178742">
                  <c:v>203819</c:v>
                </c:pt>
                <c:pt idx="178743">
                  <c:v>203819</c:v>
                </c:pt>
                <c:pt idx="178744">
                  <c:v>203819</c:v>
                </c:pt>
                <c:pt idx="178745">
                  <c:v>203819</c:v>
                </c:pt>
                <c:pt idx="178746">
                  <c:v>203819</c:v>
                </c:pt>
                <c:pt idx="178747">
                  <c:v>203819</c:v>
                </c:pt>
                <c:pt idx="178748">
                  <c:v>203819</c:v>
                </c:pt>
                <c:pt idx="178749">
                  <c:v>203819</c:v>
                </c:pt>
                <c:pt idx="178750">
                  <c:v>203819</c:v>
                </c:pt>
                <c:pt idx="178751">
                  <c:v>203819</c:v>
                </c:pt>
                <c:pt idx="178752">
                  <c:v>203819</c:v>
                </c:pt>
                <c:pt idx="178753">
                  <c:v>203819</c:v>
                </c:pt>
                <c:pt idx="178754">
                  <c:v>203819</c:v>
                </c:pt>
                <c:pt idx="178755">
                  <c:v>203819</c:v>
                </c:pt>
                <c:pt idx="178756">
                  <c:v>203819</c:v>
                </c:pt>
                <c:pt idx="178757">
                  <c:v>203819</c:v>
                </c:pt>
                <c:pt idx="178758">
                  <c:v>203819</c:v>
                </c:pt>
                <c:pt idx="178759">
                  <c:v>203819</c:v>
                </c:pt>
                <c:pt idx="178760">
                  <c:v>203819</c:v>
                </c:pt>
                <c:pt idx="178761">
                  <c:v>203819</c:v>
                </c:pt>
                <c:pt idx="178762">
                  <c:v>203819</c:v>
                </c:pt>
                <c:pt idx="178763">
                  <c:v>203819</c:v>
                </c:pt>
                <c:pt idx="178764">
                  <c:v>203819</c:v>
                </c:pt>
                <c:pt idx="178765">
                  <c:v>203819</c:v>
                </c:pt>
                <c:pt idx="178766">
                  <c:v>203819</c:v>
                </c:pt>
                <c:pt idx="178767">
                  <c:v>203819</c:v>
                </c:pt>
                <c:pt idx="178768">
                  <c:v>203819</c:v>
                </c:pt>
                <c:pt idx="178769">
                  <c:v>203819</c:v>
                </c:pt>
                <c:pt idx="178770">
                  <c:v>203819</c:v>
                </c:pt>
                <c:pt idx="178771">
                  <c:v>203819</c:v>
                </c:pt>
                <c:pt idx="178772">
                  <c:v>203819</c:v>
                </c:pt>
                <c:pt idx="178773">
                  <c:v>203819</c:v>
                </c:pt>
                <c:pt idx="178774">
                  <c:v>203819</c:v>
                </c:pt>
                <c:pt idx="178775">
                  <c:v>203819</c:v>
                </c:pt>
                <c:pt idx="178776">
                  <c:v>203819</c:v>
                </c:pt>
                <c:pt idx="178777">
                  <c:v>203819</c:v>
                </c:pt>
                <c:pt idx="178778">
                  <c:v>203819</c:v>
                </c:pt>
                <c:pt idx="178779">
                  <c:v>203819</c:v>
                </c:pt>
                <c:pt idx="178780">
                  <c:v>203819</c:v>
                </c:pt>
                <c:pt idx="178781">
                  <c:v>203819</c:v>
                </c:pt>
                <c:pt idx="178782">
                  <c:v>203819</c:v>
                </c:pt>
                <c:pt idx="178783">
                  <c:v>203819</c:v>
                </c:pt>
                <c:pt idx="178784">
                  <c:v>203819</c:v>
                </c:pt>
                <c:pt idx="178785">
                  <c:v>203819</c:v>
                </c:pt>
                <c:pt idx="178786">
                  <c:v>203819</c:v>
                </c:pt>
                <c:pt idx="178787">
                  <c:v>203819</c:v>
                </c:pt>
                <c:pt idx="178788">
                  <c:v>203819</c:v>
                </c:pt>
                <c:pt idx="178789">
                  <c:v>203819</c:v>
                </c:pt>
                <c:pt idx="178790">
                  <c:v>203819</c:v>
                </c:pt>
                <c:pt idx="178791">
                  <c:v>203819</c:v>
                </c:pt>
                <c:pt idx="178792">
                  <c:v>203819</c:v>
                </c:pt>
                <c:pt idx="178793">
                  <c:v>203819</c:v>
                </c:pt>
                <c:pt idx="178794">
                  <c:v>203819</c:v>
                </c:pt>
                <c:pt idx="178795">
                  <c:v>203819</c:v>
                </c:pt>
                <c:pt idx="178796">
                  <c:v>203819</c:v>
                </c:pt>
                <c:pt idx="178797">
                  <c:v>203819</c:v>
                </c:pt>
                <c:pt idx="178798">
                  <c:v>203819</c:v>
                </c:pt>
                <c:pt idx="178799">
                  <c:v>203819</c:v>
                </c:pt>
                <c:pt idx="178800">
                  <c:v>203819</c:v>
                </c:pt>
                <c:pt idx="178801">
                  <c:v>203819</c:v>
                </c:pt>
                <c:pt idx="178802">
                  <c:v>203819</c:v>
                </c:pt>
                <c:pt idx="178803">
                  <c:v>203819</c:v>
                </c:pt>
                <c:pt idx="178804">
                  <c:v>203819</c:v>
                </c:pt>
                <c:pt idx="178805">
                  <c:v>203819</c:v>
                </c:pt>
                <c:pt idx="178806">
                  <c:v>203819</c:v>
                </c:pt>
                <c:pt idx="178807">
                  <c:v>203819</c:v>
                </c:pt>
                <c:pt idx="178808">
                  <c:v>203819</c:v>
                </c:pt>
                <c:pt idx="178809">
                  <c:v>203819</c:v>
                </c:pt>
                <c:pt idx="178810">
                  <c:v>203819</c:v>
                </c:pt>
                <c:pt idx="178811">
                  <c:v>203819</c:v>
                </c:pt>
                <c:pt idx="178812">
                  <c:v>203819</c:v>
                </c:pt>
                <c:pt idx="178813">
                  <c:v>203819</c:v>
                </c:pt>
                <c:pt idx="178814">
                  <c:v>203819</c:v>
                </c:pt>
                <c:pt idx="178815">
                  <c:v>203819</c:v>
                </c:pt>
                <c:pt idx="178816">
                  <c:v>203819</c:v>
                </c:pt>
                <c:pt idx="178817">
                  <c:v>203819</c:v>
                </c:pt>
                <c:pt idx="178818">
                  <c:v>203819</c:v>
                </c:pt>
                <c:pt idx="178819">
                  <c:v>203819</c:v>
                </c:pt>
                <c:pt idx="178820">
                  <c:v>203819</c:v>
                </c:pt>
                <c:pt idx="178821">
                  <c:v>203819</c:v>
                </c:pt>
                <c:pt idx="178822">
                  <c:v>203819</c:v>
                </c:pt>
                <c:pt idx="178823">
                  <c:v>203819</c:v>
                </c:pt>
                <c:pt idx="178824">
                  <c:v>203819</c:v>
                </c:pt>
                <c:pt idx="178825">
                  <c:v>203819</c:v>
                </c:pt>
                <c:pt idx="178826">
                  <c:v>203819</c:v>
                </c:pt>
                <c:pt idx="178827">
                  <c:v>203819</c:v>
                </c:pt>
                <c:pt idx="178828">
                  <c:v>203819</c:v>
                </c:pt>
                <c:pt idx="178829">
                  <c:v>203819</c:v>
                </c:pt>
                <c:pt idx="178830">
                  <c:v>203819</c:v>
                </c:pt>
                <c:pt idx="178831">
                  <c:v>203819</c:v>
                </c:pt>
                <c:pt idx="178832">
                  <c:v>203819</c:v>
                </c:pt>
                <c:pt idx="178833">
                  <c:v>203819</c:v>
                </c:pt>
                <c:pt idx="178834">
                  <c:v>203819</c:v>
                </c:pt>
                <c:pt idx="178835">
                  <c:v>203819</c:v>
                </c:pt>
                <c:pt idx="178836">
                  <c:v>203819</c:v>
                </c:pt>
                <c:pt idx="178837">
                  <c:v>203819</c:v>
                </c:pt>
                <c:pt idx="178838">
                  <c:v>203819</c:v>
                </c:pt>
                <c:pt idx="178839">
                  <c:v>203819</c:v>
                </c:pt>
                <c:pt idx="178840">
                  <c:v>203819</c:v>
                </c:pt>
                <c:pt idx="178841">
                  <c:v>203819</c:v>
                </c:pt>
                <c:pt idx="178842">
                  <c:v>203819</c:v>
                </c:pt>
                <c:pt idx="178843">
                  <c:v>203819</c:v>
                </c:pt>
                <c:pt idx="178844">
                  <c:v>203819</c:v>
                </c:pt>
                <c:pt idx="178845">
                  <c:v>203819</c:v>
                </c:pt>
                <c:pt idx="178846">
                  <c:v>203819</c:v>
                </c:pt>
                <c:pt idx="178847">
                  <c:v>203819</c:v>
                </c:pt>
                <c:pt idx="178848">
                  <c:v>203819</c:v>
                </c:pt>
                <c:pt idx="178849">
                  <c:v>203819</c:v>
                </c:pt>
                <c:pt idx="178850">
                  <c:v>203819</c:v>
                </c:pt>
                <c:pt idx="178851">
                  <c:v>203819</c:v>
                </c:pt>
                <c:pt idx="178852">
                  <c:v>203819</c:v>
                </c:pt>
                <c:pt idx="178853">
                  <c:v>203819</c:v>
                </c:pt>
                <c:pt idx="178854">
                  <c:v>203819</c:v>
                </c:pt>
                <c:pt idx="178855">
                  <c:v>203819</c:v>
                </c:pt>
                <c:pt idx="178856">
                  <c:v>203819</c:v>
                </c:pt>
                <c:pt idx="178857">
                  <c:v>203819</c:v>
                </c:pt>
                <c:pt idx="178858">
                  <c:v>203819</c:v>
                </c:pt>
                <c:pt idx="178859">
                  <c:v>203819</c:v>
                </c:pt>
                <c:pt idx="178860">
                  <c:v>203819</c:v>
                </c:pt>
                <c:pt idx="178861">
                  <c:v>203819</c:v>
                </c:pt>
                <c:pt idx="178862">
                  <c:v>203819</c:v>
                </c:pt>
                <c:pt idx="178863">
                  <c:v>203819</c:v>
                </c:pt>
                <c:pt idx="178864">
                  <c:v>203819</c:v>
                </c:pt>
                <c:pt idx="178865">
                  <c:v>203819</c:v>
                </c:pt>
                <c:pt idx="178866">
                  <c:v>203819</c:v>
                </c:pt>
                <c:pt idx="178867">
                  <c:v>203819</c:v>
                </c:pt>
                <c:pt idx="178868">
                  <c:v>203819</c:v>
                </c:pt>
                <c:pt idx="178869">
                  <c:v>203819</c:v>
                </c:pt>
                <c:pt idx="178870">
                  <c:v>203819</c:v>
                </c:pt>
                <c:pt idx="178871">
                  <c:v>203819</c:v>
                </c:pt>
                <c:pt idx="178872">
                  <c:v>203819</c:v>
                </c:pt>
                <c:pt idx="178873">
                  <c:v>203819</c:v>
                </c:pt>
                <c:pt idx="178874">
                  <c:v>203819</c:v>
                </c:pt>
                <c:pt idx="178875">
                  <c:v>203819</c:v>
                </c:pt>
                <c:pt idx="178876">
                  <c:v>203819</c:v>
                </c:pt>
                <c:pt idx="178877">
                  <c:v>203819</c:v>
                </c:pt>
                <c:pt idx="178878">
                  <c:v>203819</c:v>
                </c:pt>
                <c:pt idx="178879">
                  <c:v>203819</c:v>
                </c:pt>
                <c:pt idx="178880">
                  <c:v>203819</c:v>
                </c:pt>
                <c:pt idx="178881">
                  <c:v>203819</c:v>
                </c:pt>
                <c:pt idx="178882">
                  <c:v>203819</c:v>
                </c:pt>
                <c:pt idx="178883">
                  <c:v>203819</c:v>
                </c:pt>
                <c:pt idx="178884">
                  <c:v>203819</c:v>
                </c:pt>
                <c:pt idx="178885">
                  <c:v>203819</c:v>
                </c:pt>
                <c:pt idx="178886">
                  <c:v>203819</c:v>
                </c:pt>
                <c:pt idx="178887">
                  <c:v>203819</c:v>
                </c:pt>
                <c:pt idx="178888">
                  <c:v>203819</c:v>
                </c:pt>
                <c:pt idx="178889">
                  <c:v>203819</c:v>
                </c:pt>
                <c:pt idx="178890">
                  <c:v>203819</c:v>
                </c:pt>
                <c:pt idx="178891">
                  <c:v>203819</c:v>
                </c:pt>
                <c:pt idx="178892">
                  <c:v>203819</c:v>
                </c:pt>
                <c:pt idx="178893">
                  <c:v>203819</c:v>
                </c:pt>
                <c:pt idx="178894">
                  <c:v>203819</c:v>
                </c:pt>
                <c:pt idx="178895">
                  <c:v>203819</c:v>
                </c:pt>
                <c:pt idx="178896">
                  <c:v>203819</c:v>
                </c:pt>
                <c:pt idx="178897">
                  <c:v>203819</c:v>
                </c:pt>
                <c:pt idx="178898">
                  <c:v>203819</c:v>
                </c:pt>
                <c:pt idx="178899">
                  <c:v>203819</c:v>
                </c:pt>
                <c:pt idx="178900">
                  <c:v>203819</c:v>
                </c:pt>
                <c:pt idx="178901">
                  <c:v>203819</c:v>
                </c:pt>
                <c:pt idx="178902">
                  <c:v>203819</c:v>
                </c:pt>
                <c:pt idx="178903">
                  <c:v>203819</c:v>
                </c:pt>
                <c:pt idx="178904">
                  <c:v>203819</c:v>
                </c:pt>
                <c:pt idx="178905">
                  <c:v>203819</c:v>
                </c:pt>
                <c:pt idx="178906">
                  <c:v>203819</c:v>
                </c:pt>
                <c:pt idx="178907">
                  <c:v>203819</c:v>
                </c:pt>
                <c:pt idx="178908">
                  <c:v>203819</c:v>
                </c:pt>
                <c:pt idx="178909">
                  <c:v>203819</c:v>
                </c:pt>
                <c:pt idx="178910">
                  <c:v>203819</c:v>
                </c:pt>
                <c:pt idx="178911">
                  <c:v>203819</c:v>
                </c:pt>
                <c:pt idx="178912">
                  <c:v>203819</c:v>
                </c:pt>
                <c:pt idx="178913">
                  <c:v>203819</c:v>
                </c:pt>
                <c:pt idx="178914">
                  <c:v>203819</c:v>
                </c:pt>
                <c:pt idx="178915">
                  <c:v>203819</c:v>
                </c:pt>
                <c:pt idx="178916">
                  <c:v>203819</c:v>
                </c:pt>
                <c:pt idx="178917">
                  <c:v>203819</c:v>
                </c:pt>
                <c:pt idx="178918">
                  <c:v>203819</c:v>
                </c:pt>
                <c:pt idx="178919">
                  <c:v>203819</c:v>
                </c:pt>
                <c:pt idx="178920">
                  <c:v>203819</c:v>
                </c:pt>
                <c:pt idx="178921">
                  <c:v>203819</c:v>
                </c:pt>
                <c:pt idx="178922">
                  <c:v>203819</c:v>
                </c:pt>
                <c:pt idx="178923">
                  <c:v>203819</c:v>
                </c:pt>
                <c:pt idx="178924">
                  <c:v>203819</c:v>
                </c:pt>
                <c:pt idx="178925">
                  <c:v>203819</c:v>
                </c:pt>
                <c:pt idx="178926">
                  <c:v>203819</c:v>
                </c:pt>
                <c:pt idx="178927">
                  <c:v>203819</c:v>
                </c:pt>
                <c:pt idx="178928">
                  <c:v>203819</c:v>
                </c:pt>
                <c:pt idx="178929">
                  <c:v>203819</c:v>
                </c:pt>
                <c:pt idx="178930">
                  <c:v>203819</c:v>
                </c:pt>
                <c:pt idx="178931">
                  <c:v>203819</c:v>
                </c:pt>
                <c:pt idx="178932">
                  <c:v>203819</c:v>
                </c:pt>
                <c:pt idx="178933">
                  <c:v>203819</c:v>
                </c:pt>
                <c:pt idx="178934">
                  <c:v>203819</c:v>
                </c:pt>
                <c:pt idx="178935">
                  <c:v>203819</c:v>
                </c:pt>
                <c:pt idx="178936">
                  <c:v>203819</c:v>
                </c:pt>
                <c:pt idx="178937">
                  <c:v>203819</c:v>
                </c:pt>
                <c:pt idx="178938">
                  <c:v>203819</c:v>
                </c:pt>
                <c:pt idx="178939">
                  <c:v>203819</c:v>
                </c:pt>
                <c:pt idx="178940">
                  <c:v>203819</c:v>
                </c:pt>
                <c:pt idx="178941">
                  <c:v>203819</c:v>
                </c:pt>
                <c:pt idx="178942">
                  <c:v>203819</c:v>
                </c:pt>
                <c:pt idx="178943">
                  <c:v>203819</c:v>
                </c:pt>
                <c:pt idx="178944">
                  <c:v>203819</c:v>
                </c:pt>
                <c:pt idx="178945">
                  <c:v>203819</c:v>
                </c:pt>
                <c:pt idx="178946">
                  <c:v>203819</c:v>
                </c:pt>
                <c:pt idx="178947">
                  <c:v>203819</c:v>
                </c:pt>
                <c:pt idx="178948">
                  <c:v>203819</c:v>
                </c:pt>
                <c:pt idx="178949">
                  <c:v>203819</c:v>
                </c:pt>
                <c:pt idx="178950">
                  <c:v>203819</c:v>
                </c:pt>
                <c:pt idx="178951">
                  <c:v>203819</c:v>
                </c:pt>
                <c:pt idx="178952">
                  <c:v>203819</c:v>
                </c:pt>
                <c:pt idx="178953">
                  <c:v>203819</c:v>
                </c:pt>
                <c:pt idx="178954">
                  <c:v>203819</c:v>
                </c:pt>
                <c:pt idx="178955">
                  <c:v>203819</c:v>
                </c:pt>
                <c:pt idx="178956">
                  <c:v>203819</c:v>
                </c:pt>
                <c:pt idx="178957">
                  <c:v>203819</c:v>
                </c:pt>
                <c:pt idx="178958">
                  <c:v>203819</c:v>
                </c:pt>
                <c:pt idx="178959">
                  <c:v>203819</c:v>
                </c:pt>
                <c:pt idx="178960">
                  <c:v>203819</c:v>
                </c:pt>
                <c:pt idx="178961">
                  <c:v>203819</c:v>
                </c:pt>
                <c:pt idx="178962">
                  <c:v>203819</c:v>
                </c:pt>
                <c:pt idx="178963">
                  <c:v>203819</c:v>
                </c:pt>
                <c:pt idx="178964">
                  <c:v>203819</c:v>
                </c:pt>
                <c:pt idx="178965">
                  <c:v>203819</c:v>
                </c:pt>
                <c:pt idx="178966">
                  <c:v>203819</c:v>
                </c:pt>
                <c:pt idx="178967">
                  <c:v>203819</c:v>
                </c:pt>
                <c:pt idx="178968">
                  <c:v>203819</c:v>
                </c:pt>
                <c:pt idx="178969">
                  <c:v>203819</c:v>
                </c:pt>
                <c:pt idx="178970">
                  <c:v>203819</c:v>
                </c:pt>
                <c:pt idx="178971">
                  <c:v>203819</c:v>
                </c:pt>
                <c:pt idx="178972">
                  <c:v>203819</c:v>
                </c:pt>
                <c:pt idx="178973">
                  <c:v>203819</c:v>
                </c:pt>
                <c:pt idx="178974">
                  <c:v>203819</c:v>
                </c:pt>
                <c:pt idx="178975">
                  <c:v>203819</c:v>
                </c:pt>
                <c:pt idx="178976">
                  <c:v>203819</c:v>
                </c:pt>
                <c:pt idx="178977">
                  <c:v>203819</c:v>
                </c:pt>
                <c:pt idx="178978">
                  <c:v>203819</c:v>
                </c:pt>
                <c:pt idx="178979">
                  <c:v>203819</c:v>
                </c:pt>
                <c:pt idx="178980">
                  <c:v>203819</c:v>
                </c:pt>
                <c:pt idx="178981">
                  <c:v>203819</c:v>
                </c:pt>
                <c:pt idx="178982">
                  <c:v>203819</c:v>
                </c:pt>
                <c:pt idx="178983">
                  <c:v>203819</c:v>
                </c:pt>
                <c:pt idx="178984">
                  <c:v>203819</c:v>
                </c:pt>
                <c:pt idx="178985">
                  <c:v>203819</c:v>
                </c:pt>
                <c:pt idx="178986">
                  <c:v>203819</c:v>
                </c:pt>
                <c:pt idx="178987">
                  <c:v>203819</c:v>
                </c:pt>
                <c:pt idx="178988">
                  <c:v>203819</c:v>
                </c:pt>
                <c:pt idx="178989">
                  <c:v>203819</c:v>
                </c:pt>
                <c:pt idx="178990">
                  <c:v>203819</c:v>
                </c:pt>
                <c:pt idx="178991">
                  <c:v>203819</c:v>
                </c:pt>
                <c:pt idx="178992">
                  <c:v>203819</c:v>
                </c:pt>
                <c:pt idx="178993">
                  <c:v>203819</c:v>
                </c:pt>
                <c:pt idx="178994">
                  <c:v>203819</c:v>
                </c:pt>
                <c:pt idx="178995">
                  <c:v>203819</c:v>
                </c:pt>
                <c:pt idx="178996">
                  <c:v>203819</c:v>
                </c:pt>
                <c:pt idx="178997">
                  <c:v>203819</c:v>
                </c:pt>
                <c:pt idx="178998">
                  <c:v>203819</c:v>
                </c:pt>
                <c:pt idx="178999">
                  <c:v>203819</c:v>
                </c:pt>
                <c:pt idx="179000">
                  <c:v>203819</c:v>
                </c:pt>
                <c:pt idx="179001">
                  <c:v>203819</c:v>
                </c:pt>
                <c:pt idx="179002">
                  <c:v>203819</c:v>
                </c:pt>
                <c:pt idx="179003">
                  <c:v>203819</c:v>
                </c:pt>
                <c:pt idx="179004">
                  <c:v>203819</c:v>
                </c:pt>
                <c:pt idx="179005">
                  <c:v>203819</c:v>
                </c:pt>
                <c:pt idx="179006">
                  <c:v>203819</c:v>
                </c:pt>
                <c:pt idx="179007">
                  <c:v>203819</c:v>
                </c:pt>
                <c:pt idx="179008">
                  <c:v>203819</c:v>
                </c:pt>
                <c:pt idx="179009">
                  <c:v>203819</c:v>
                </c:pt>
                <c:pt idx="179010">
                  <c:v>203819</c:v>
                </c:pt>
                <c:pt idx="179011">
                  <c:v>203819</c:v>
                </c:pt>
                <c:pt idx="179012">
                  <c:v>203819</c:v>
                </c:pt>
                <c:pt idx="179013">
                  <c:v>203819</c:v>
                </c:pt>
                <c:pt idx="179014">
                  <c:v>203819</c:v>
                </c:pt>
                <c:pt idx="179015">
                  <c:v>203819</c:v>
                </c:pt>
                <c:pt idx="179016">
                  <c:v>203819</c:v>
                </c:pt>
                <c:pt idx="179017">
                  <c:v>203819</c:v>
                </c:pt>
                <c:pt idx="179018">
                  <c:v>203819</c:v>
                </c:pt>
                <c:pt idx="179019">
                  <c:v>203819</c:v>
                </c:pt>
                <c:pt idx="179020">
                  <c:v>203819</c:v>
                </c:pt>
                <c:pt idx="179021">
                  <c:v>203819</c:v>
                </c:pt>
                <c:pt idx="179022">
                  <c:v>203819</c:v>
                </c:pt>
                <c:pt idx="179023">
                  <c:v>203819</c:v>
                </c:pt>
                <c:pt idx="179024">
                  <c:v>203819</c:v>
                </c:pt>
                <c:pt idx="179025">
                  <c:v>203819</c:v>
                </c:pt>
                <c:pt idx="179026">
                  <c:v>203819</c:v>
                </c:pt>
                <c:pt idx="179027">
                  <c:v>203819</c:v>
                </c:pt>
                <c:pt idx="179028">
                  <c:v>203819</c:v>
                </c:pt>
                <c:pt idx="179029">
                  <c:v>203819</c:v>
                </c:pt>
                <c:pt idx="179030">
                  <c:v>203819</c:v>
                </c:pt>
                <c:pt idx="179031">
                  <c:v>203819</c:v>
                </c:pt>
                <c:pt idx="179032">
                  <c:v>203819</c:v>
                </c:pt>
                <c:pt idx="179033">
                  <c:v>203819</c:v>
                </c:pt>
                <c:pt idx="179034">
                  <c:v>203819</c:v>
                </c:pt>
                <c:pt idx="179035">
                  <c:v>203819</c:v>
                </c:pt>
                <c:pt idx="179036">
                  <c:v>203819</c:v>
                </c:pt>
                <c:pt idx="179037">
                  <c:v>203819</c:v>
                </c:pt>
                <c:pt idx="179038">
                  <c:v>203819</c:v>
                </c:pt>
                <c:pt idx="179039">
                  <c:v>203819</c:v>
                </c:pt>
                <c:pt idx="179040">
                  <c:v>203819</c:v>
                </c:pt>
                <c:pt idx="179041">
                  <c:v>203819</c:v>
                </c:pt>
                <c:pt idx="179042">
                  <c:v>203819</c:v>
                </c:pt>
                <c:pt idx="179043">
                  <c:v>203819</c:v>
                </c:pt>
                <c:pt idx="179044">
                  <c:v>203819</c:v>
                </c:pt>
                <c:pt idx="179045">
                  <c:v>203819</c:v>
                </c:pt>
                <c:pt idx="179046">
                  <c:v>203819</c:v>
                </c:pt>
                <c:pt idx="179047">
                  <c:v>203819</c:v>
                </c:pt>
                <c:pt idx="179048">
                  <c:v>203819</c:v>
                </c:pt>
                <c:pt idx="179049">
                  <c:v>203819</c:v>
                </c:pt>
                <c:pt idx="179050">
                  <c:v>203819</c:v>
                </c:pt>
                <c:pt idx="179051">
                  <c:v>203819</c:v>
                </c:pt>
                <c:pt idx="179052">
                  <c:v>203819</c:v>
                </c:pt>
                <c:pt idx="179053">
                  <c:v>203819</c:v>
                </c:pt>
                <c:pt idx="179054">
                  <c:v>203819</c:v>
                </c:pt>
                <c:pt idx="179055">
                  <c:v>203819</c:v>
                </c:pt>
                <c:pt idx="179056">
                  <c:v>203819</c:v>
                </c:pt>
                <c:pt idx="179057">
                  <c:v>203819</c:v>
                </c:pt>
                <c:pt idx="179058">
                  <c:v>203819</c:v>
                </c:pt>
                <c:pt idx="179059">
                  <c:v>203819</c:v>
                </c:pt>
                <c:pt idx="179060">
                  <c:v>203819</c:v>
                </c:pt>
                <c:pt idx="179061">
                  <c:v>203819</c:v>
                </c:pt>
                <c:pt idx="179062">
                  <c:v>203819</c:v>
                </c:pt>
                <c:pt idx="179063">
                  <c:v>203819</c:v>
                </c:pt>
                <c:pt idx="179064">
                  <c:v>203819</c:v>
                </c:pt>
                <c:pt idx="179065">
                  <c:v>203819</c:v>
                </c:pt>
                <c:pt idx="179066">
                  <c:v>203819</c:v>
                </c:pt>
                <c:pt idx="179067">
                  <c:v>203819</c:v>
                </c:pt>
                <c:pt idx="179068">
                  <c:v>203819</c:v>
                </c:pt>
                <c:pt idx="179069">
                  <c:v>203819</c:v>
                </c:pt>
                <c:pt idx="179070">
                  <c:v>203819</c:v>
                </c:pt>
                <c:pt idx="179071">
                  <c:v>203819</c:v>
                </c:pt>
                <c:pt idx="179072">
                  <c:v>203819</c:v>
                </c:pt>
                <c:pt idx="179073">
                  <c:v>203819</c:v>
                </c:pt>
                <c:pt idx="179074">
                  <c:v>203819</c:v>
                </c:pt>
                <c:pt idx="179075">
                  <c:v>203819</c:v>
                </c:pt>
                <c:pt idx="179076">
                  <c:v>203819</c:v>
                </c:pt>
                <c:pt idx="179077">
                  <c:v>203819</c:v>
                </c:pt>
                <c:pt idx="179078">
                  <c:v>203819</c:v>
                </c:pt>
                <c:pt idx="179079">
                  <c:v>203819</c:v>
                </c:pt>
                <c:pt idx="179080">
                  <c:v>203819</c:v>
                </c:pt>
                <c:pt idx="179081">
                  <c:v>203819</c:v>
                </c:pt>
                <c:pt idx="179082">
                  <c:v>203819</c:v>
                </c:pt>
                <c:pt idx="179083">
                  <c:v>203819</c:v>
                </c:pt>
                <c:pt idx="179084">
                  <c:v>203819</c:v>
                </c:pt>
                <c:pt idx="179085">
                  <c:v>203819</c:v>
                </c:pt>
                <c:pt idx="179086">
                  <c:v>203819</c:v>
                </c:pt>
                <c:pt idx="179087">
                  <c:v>203819</c:v>
                </c:pt>
                <c:pt idx="179088">
                  <c:v>203819</c:v>
                </c:pt>
                <c:pt idx="179089">
                  <c:v>203819</c:v>
                </c:pt>
                <c:pt idx="179090">
                  <c:v>203819</c:v>
                </c:pt>
                <c:pt idx="179091">
                  <c:v>203819</c:v>
                </c:pt>
                <c:pt idx="179092">
                  <c:v>203819</c:v>
                </c:pt>
                <c:pt idx="179093">
                  <c:v>203819</c:v>
                </c:pt>
                <c:pt idx="179094">
                  <c:v>203819</c:v>
                </c:pt>
                <c:pt idx="179095">
                  <c:v>203819</c:v>
                </c:pt>
                <c:pt idx="179096">
                  <c:v>203819</c:v>
                </c:pt>
                <c:pt idx="179097">
                  <c:v>203819</c:v>
                </c:pt>
                <c:pt idx="179098">
                  <c:v>203819</c:v>
                </c:pt>
                <c:pt idx="179099">
                  <c:v>203819</c:v>
                </c:pt>
                <c:pt idx="179100">
                  <c:v>203819</c:v>
                </c:pt>
                <c:pt idx="179101">
                  <c:v>203819</c:v>
                </c:pt>
                <c:pt idx="179102">
                  <c:v>203819</c:v>
                </c:pt>
                <c:pt idx="179103">
                  <c:v>203819</c:v>
                </c:pt>
                <c:pt idx="179104">
                  <c:v>203819</c:v>
                </c:pt>
                <c:pt idx="179105">
                  <c:v>203819</c:v>
                </c:pt>
                <c:pt idx="179106">
                  <c:v>203819</c:v>
                </c:pt>
                <c:pt idx="179107">
                  <c:v>203819</c:v>
                </c:pt>
                <c:pt idx="179108">
                  <c:v>203819</c:v>
                </c:pt>
                <c:pt idx="179109">
                  <c:v>203819</c:v>
                </c:pt>
                <c:pt idx="179110">
                  <c:v>203819</c:v>
                </c:pt>
                <c:pt idx="179111">
                  <c:v>203819</c:v>
                </c:pt>
                <c:pt idx="179112">
                  <c:v>203819</c:v>
                </c:pt>
                <c:pt idx="179113">
                  <c:v>203819</c:v>
                </c:pt>
                <c:pt idx="179114">
                  <c:v>203819</c:v>
                </c:pt>
                <c:pt idx="179115">
                  <c:v>203819</c:v>
                </c:pt>
                <c:pt idx="179116">
                  <c:v>203819</c:v>
                </c:pt>
                <c:pt idx="179117">
                  <c:v>203819</c:v>
                </c:pt>
                <c:pt idx="179118">
                  <c:v>203819</c:v>
                </c:pt>
                <c:pt idx="179119">
                  <c:v>203819</c:v>
                </c:pt>
                <c:pt idx="179120">
                  <c:v>203819</c:v>
                </c:pt>
                <c:pt idx="179121">
                  <c:v>203819</c:v>
                </c:pt>
                <c:pt idx="179122">
                  <c:v>203819</c:v>
                </c:pt>
                <c:pt idx="179123">
                  <c:v>203819</c:v>
                </c:pt>
                <c:pt idx="179124">
                  <c:v>203819</c:v>
                </c:pt>
                <c:pt idx="179125">
                  <c:v>203819</c:v>
                </c:pt>
                <c:pt idx="179126">
                  <c:v>203819</c:v>
                </c:pt>
                <c:pt idx="179127">
                  <c:v>203819</c:v>
                </c:pt>
                <c:pt idx="179128">
                  <c:v>203819</c:v>
                </c:pt>
                <c:pt idx="179129">
                  <c:v>203819</c:v>
                </c:pt>
                <c:pt idx="179130">
                  <c:v>203819</c:v>
                </c:pt>
                <c:pt idx="179131">
                  <c:v>203819</c:v>
                </c:pt>
                <c:pt idx="179132">
                  <c:v>203819</c:v>
                </c:pt>
                <c:pt idx="179133">
                  <c:v>203819</c:v>
                </c:pt>
                <c:pt idx="179134">
                  <c:v>203819</c:v>
                </c:pt>
                <c:pt idx="179135">
                  <c:v>203819</c:v>
                </c:pt>
                <c:pt idx="179136">
                  <c:v>203819</c:v>
                </c:pt>
                <c:pt idx="179137">
                  <c:v>203819</c:v>
                </c:pt>
                <c:pt idx="179138">
                  <c:v>203819</c:v>
                </c:pt>
                <c:pt idx="179139">
                  <c:v>203819</c:v>
                </c:pt>
                <c:pt idx="179140">
                  <c:v>203819</c:v>
                </c:pt>
                <c:pt idx="179141">
                  <c:v>203819</c:v>
                </c:pt>
                <c:pt idx="179142">
                  <c:v>203819</c:v>
                </c:pt>
                <c:pt idx="179143">
                  <c:v>203819</c:v>
                </c:pt>
                <c:pt idx="179144">
                  <c:v>203819</c:v>
                </c:pt>
                <c:pt idx="179145">
                  <c:v>203819</c:v>
                </c:pt>
                <c:pt idx="179146">
                  <c:v>203819</c:v>
                </c:pt>
                <c:pt idx="179147">
                  <c:v>203819</c:v>
                </c:pt>
                <c:pt idx="179148">
                  <c:v>203819</c:v>
                </c:pt>
                <c:pt idx="179149">
                  <c:v>203819</c:v>
                </c:pt>
                <c:pt idx="179150">
                  <c:v>203819</c:v>
                </c:pt>
                <c:pt idx="179151">
                  <c:v>203819</c:v>
                </c:pt>
                <c:pt idx="179152">
                  <c:v>203819</c:v>
                </c:pt>
                <c:pt idx="179153">
                  <c:v>203819</c:v>
                </c:pt>
                <c:pt idx="179154">
                  <c:v>203819</c:v>
                </c:pt>
                <c:pt idx="179155">
                  <c:v>203819</c:v>
                </c:pt>
                <c:pt idx="179156">
                  <c:v>203819</c:v>
                </c:pt>
                <c:pt idx="179157">
                  <c:v>203819</c:v>
                </c:pt>
                <c:pt idx="179158">
                  <c:v>203819</c:v>
                </c:pt>
                <c:pt idx="179159">
                  <c:v>203819</c:v>
                </c:pt>
                <c:pt idx="179160">
                  <c:v>203819</c:v>
                </c:pt>
                <c:pt idx="179161">
                  <c:v>203819</c:v>
                </c:pt>
                <c:pt idx="179162">
                  <c:v>203819</c:v>
                </c:pt>
                <c:pt idx="179163">
                  <c:v>203819</c:v>
                </c:pt>
                <c:pt idx="179164">
                  <c:v>203819</c:v>
                </c:pt>
                <c:pt idx="179165">
                  <c:v>203819</c:v>
                </c:pt>
                <c:pt idx="179166">
                  <c:v>203819</c:v>
                </c:pt>
                <c:pt idx="179167">
                  <c:v>203819</c:v>
                </c:pt>
                <c:pt idx="179168">
                  <c:v>203819</c:v>
                </c:pt>
                <c:pt idx="179169">
                  <c:v>203819</c:v>
                </c:pt>
                <c:pt idx="179170">
                  <c:v>203819</c:v>
                </c:pt>
                <c:pt idx="179171">
                  <c:v>203819</c:v>
                </c:pt>
                <c:pt idx="179172">
                  <c:v>203819</c:v>
                </c:pt>
                <c:pt idx="179173">
                  <c:v>203819</c:v>
                </c:pt>
                <c:pt idx="179174">
                  <c:v>203819</c:v>
                </c:pt>
                <c:pt idx="179175">
                  <c:v>203819</c:v>
                </c:pt>
                <c:pt idx="179176">
                  <c:v>203819</c:v>
                </c:pt>
                <c:pt idx="179177">
                  <c:v>203819</c:v>
                </c:pt>
                <c:pt idx="179178">
                  <c:v>203819</c:v>
                </c:pt>
                <c:pt idx="179179">
                  <c:v>203819</c:v>
                </c:pt>
                <c:pt idx="179180">
                  <c:v>203819</c:v>
                </c:pt>
                <c:pt idx="179181">
                  <c:v>203819</c:v>
                </c:pt>
                <c:pt idx="179182">
                  <c:v>203819</c:v>
                </c:pt>
                <c:pt idx="179183">
                  <c:v>203819</c:v>
                </c:pt>
                <c:pt idx="179184">
                  <c:v>203819</c:v>
                </c:pt>
                <c:pt idx="179185">
                  <c:v>203819</c:v>
                </c:pt>
                <c:pt idx="179186">
                  <c:v>203819</c:v>
                </c:pt>
                <c:pt idx="179187">
                  <c:v>203819</c:v>
                </c:pt>
                <c:pt idx="179188">
                  <c:v>203819</c:v>
                </c:pt>
                <c:pt idx="179189">
                  <c:v>203819</c:v>
                </c:pt>
                <c:pt idx="179190">
                  <c:v>203819</c:v>
                </c:pt>
                <c:pt idx="179191">
                  <c:v>203819</c:v>
                </c:pt>
                <c:pt idx="179192">
                  <c:v>203819</c:v>
                </c:pt>
                <c:pt idx="179193">
                  <c:v>203819</c:v>
                </c:pt>
                <c:pt idx="179194">
                  <c:v>203819</c:v>
                </c:pt>
                <c:pt idx="179195">
                  <c:v>203819</c:v>
                </c:pt>
                <c:pt idx="179196">
                  <c:v>203819</c:v>
                </c:pt>
                <c:pt idx="179197">
                  <c:v>203819</c:v>
                </c:pt>
                <c:pt idx="179198">
                  <c:v>203819</c:v>
                </c:pt>
                <c:pt idx="179199">
                  <c:v>203819</c:v>
                </c:pt>
                <c:pt idx="179200">
                  <c:v>203819</c:v>
                </c:pt>
                <c:pt idx="179201">
                  <c:v>203819</c:v>
                </c:pt>
                <c:pt idx="179202">
                  <c:v>203819</c:v>
                </c:pt>
                <c:pt idx="179203">
                  <c:v>203819</c:v>
                </c:pt>
                <c:pt idx="179204">
                  <c:v>203819</c:v>
                </c:pt>
                <c:pt idx="179205">
                  <c:v>203819</c:v>
                </c:pt>
                <c:pt idx="179206">
                  <c:v>203819</c:v>
                </c:pt>
                <c:pt idx="179207">
                  <c:v>203819</c:v>
                </c:pt>
                <c:pt idx="179208">
                  <c:v>203819</c:v>
                </c:pt>
                <c:pt idx="179209">
                  <c:v>203819</c:v>
                </c:pt>
                <c:pt idx="179210">
                  <c:v>203819</c:v>
                </c:pt>
                <c:pt idx="179211">
                  <c:v>203819</c:v>
                </c:pt>
                <c:pt idx="179212">
                  <c:v>203819</c:v>
                </c:pt>
                <c:pt idx="179213">
                  <c:v>203819</c:v>
                </c:pt>
                <c:pt idx="179214">
                  <c:v>203819</c:v>
                </c:pt>
                <c:pt idx="179215">
                  <c:v>203819</c:v>
                </c:pt>
                <c:pt idx="179216">
                  <c:v>203819</c:v>
                </c:pt>
                <c:pt idx="179217">
                  <c:v>203819</c:v>
                </c:pt>
                <c:pt idx="179218">
                  <c:v>203819</c:v>
                </c:pt>
                <c:pt idx="179219">
                  <c:v>203819</c:v>
                </c:pt>
                <c:pt idx="179220">
                  <c:v>203819</c:v>
                </c:pt>
                <c:pt idx="179221">
                  <c:v>203819</c:v>
                </c:pt>
                <c:pt idx="179222">
                  <c:v>203819</c:v>
                </c:pt>
                <c:pt idx="179223">
                  <c:v>203819</c:v>
                </c:pt>
                <c:pt idx="179224">
                  <c:v>203819</c:v>
                </c:pt>
                <c:pt idx="179225">
                  <c:v>203819</c:v>
                </c:pt>
                <c:pt idx="179226">
                  <c:v>203819</c:v>
                </c:pt>
                <c:pt idx="179227">
                  <c:v>203819</c:v>
                </c:pt>
                <c:pt idx="179228">
                  <c:v>203819</c:v>
                </c:pt>
                <c:pt idx="179229">
                  <c:v>203819</c:v>
                </c:pt>
                <c:pt idx="179230">
                  <c:v>203819</c:v>
                </c:pt>
                <c:pt idx="179231">
                  <c:v>203819</c:v>
                </c:pt>
                <c:pt idx="179232">
                  <c:v>203819</c:v>
                </c:pt>
                <c:pt idx="179233">
                  <c:v>203819</c:v>
                </c:pt>
                <c:pt idx="179234">
                  <c:v>203819</c:v>
                </c:pt>
                <c:pt idx="179235">
                  <c:v>203819</c:v>
                </c:pt>
                <c:pt idx="179236">
                  <c:v>203819</c:v>
                </c:pt>
                <c:pt idx="179237">
                  <c:v>203819</c:v>
                </c:pt>
                <c:pt idx="179238">
                  <c:v>203819</c:v>
                </c:pt>
                <c:pt idx="179239">
                  <c:v>203819</c:v>
                </c:pt>
                <c:pt idx="179240">
                  <c:v>203819</c:v>
                </c:pt>
                <c:pt idx="179241">
                  <c:v>203819</c:v>
                </c:pt>
                <c:pt idx="179242">
                  <c:v>203819</c:v>
                </c:pt>
                <c:pt idx="179243">
                  <c:v>203819</c:v>
                </c:pt>
                <c:pt idx="179244">
                  <c:v>203819</c:v>
                </c:pt>
                <c:pt idx="179245">
                  <c:v>203819</c:v>
                </c:pt>
                <c:pt idx="179246">
                  <c:v>203819</c:v>
                </c:pt>
                <c:pt idx="179247">
                  <c:v>203819</c:v>
                </c:pt>
                <c:pt idx="179248">
                  <c:v>203819</c:v>
                </c:pt>
                <c:pt idx="179249">
                  <c:v>203819</c:v>
                </c:pt>
                <c:pt idx="179250">
                  <c:v>203819</c:v>
                </c:pt>
                <c:pt idx="179251">
                  <c:v>203819</c:v>
                </c:pt>
                <c:pt idx="179252">
                  <c:v>203819</c:v>
                </c:pt>
                <c:pt idx="179253">
                  <c:v>203819</c:v>
                </c:pt>
                <c:pt idx="179254">
                  <c:v>203819</c:v>
                </c:pt>
                <c:pt idx="179255">
                  <c:v>203819</c:v>
                </c:pt>
                <c:pt idx="179256">
                  <c:v>203819</c:v>
                </c:pt>
                <c:pt idx="179257">
                  <c:v>203819</c:v>
                </c:pt>
                <c:pt idx="179258">
                  <c:v>203819</c:v>
                </c:pt>
                <c:pt idx="179259">
                  <c:v>203819</c:v>
                </c:pt>
                <c:pt idx="179260">
                  <c:v>203819</c:v>
                </c:pt>
                <c:pt idx="179261">
                  <c:v>203819</c:v>
                </c:pt>
                <c:pt idx="179262">
                  <c:v>203819</c:v>
                </c:pt>
                <c:pt idx="179263">
                  <c:v>203819</c:v>
                </c:pt>
                <c:pt idx="179264">
                  <c:v>203819</c:v>
                </c:pt>
                <c:pt idx="179265">
                  <c:v>203819</c:v>
                </c:pt>
                <c:pt idx="179266">
                  <c:v>203819</c:v>
                </c:pt>
                <c:pt idx="179267">
                  <c:v>203819</c:v>
                </c:pt>
                <c:pt idx="179268">
                  <c:v>203819</c:v>
                </c:pt>
                <c:pt idx="179269">
                  <c:v>203819</c:v>
                </c:pt>
                <c:pt idx="179270">
                  <c:v>203819</c:v>
                </c:pt>
                <c:pt idx="179271">
                  <c:v>203819</c:v>
                </c:pt>
                <c:pt idx="179272">
                  <c:v>203819</c:v>
                </c:pt>
                <c:pt idx="179273">
                  <c:v>203819</c:v>
                </c:pt>
                <c:pt idx="179274">
                  <c:v>203819</c:v>
                </c:pt>
                <c:pt idx="179275">
                  <c:v>203819</c:v>
                </c:pt>
                <c:pt idx="179276">
                  <c:v>203819</c:v>
                </c:pt>
                <c:pt idx="179277">
                  <c:v>203819</c:v>
                </c:pt>
                <c:pt idx="179278">
                  <c:v>203819</c:v>
                </c:pt>
                <c:pt idx="179279">
                  <c:v>203819</c:v>
                </c:pt>
                <c:pt idx="179280">
                  <c:v>203819</c:v>
                </c:pt>
                <c:pt idx="179281">
                  <c:v>203819</c:v>
                </c:pt>
                <c:pt idx="179282">
                  <c:v>203819</c:v>
                </c:pt>
                <c:pt idx="179283">
                  <c:v>203819</c:v>
                </c:pt>
                <c:pt idx="179284">
                  <c:v>203819</c:v>
                </c:pt>
                <c:pt idx="179285">
                  <c:v>203819</c:v>
                </c:pt>
                <c:pt idx="179286">
                  <c:v>203819</c:v>
                </c:pt>
                <c:pt idx="179287">
                  <c:v>203819</c:v>
                </c:pt>
                <c:pt idx="179288">
                  <c:v>203819</c:v>
                </c:pt>
                <c:pt idx="179289">
                  <c:v>203819</c:v>
                </c:pt>
                <c:pt idx="179290">
                  <c:v>203819</c:v>
                </c:pt>
                <c:pt idx="179291">
                  <c:v>203819</c:v>
                </c:pt>
                <c:pt idx="179292">
                  <c:v>203819</c:v>
                </c:pt>
                <c:pt idx="179293">
                  <c:v>203819</c:v>
                </c:pt>
                <c:pt idx="179294">
                  <c:v>203819</c:v>
                </c:pt>
                <c:pt idx="179295">
                  <c:v>203819</c:v>
                </c:pt>
                <c:pt idx="179296">
                  <c:v>203819</c:v>
                </c:pt>
                <c:pt idx="179297">
                  <c:v>203819</c:v>
                </c:pt>
                <c:pt idx="179298">
                  <c:v>203819</c:v>
                </c:pt>
                <c:pt idx="179299">
                  <c:v>203819</c:v>
                </c:pt>
                <c:pt idx="179300">
                  <c:v>203819</c:v>
                </c:pt>
                <c:pt idx="179301">
                  <c:v>203819</c:v>
                </c:pt>
                <c:pt idx="179302">
                  <c:v>203819</c:v>
                </c:pt>
                <c:pt idx="179303">
                  <c:v>203819</c:v>
                </c:pt>
                <c:pt idx="179304">
                  <c:v>203819</c:v>
                </c:pt>
                <c:pt idx="179305">
                  <c:v>203819</c:v>
                </c:pt>
                <c:pt idx="179306">
                  <c:v>203819</c:v>
                </c:pt>
                <c:pt idx="179307">
                  <c:v>203819</c:v>
                </c:pt>
                <c:pt idx="179308">
                  <c:v>203819</c:v>
                </c:pt>
                <c:pt idx="179309">
                  <c:v>203819</c:v>
                </c:pt>
                <c:pt idx="179310">
                  <c:v>203819</c:v>
                </c:pt>
                <c:pt idx="179311">
                  <c:v>203819</c:v>
                </c:pt>
                <c:pt idx="179312">
                  <c:v>203819</c:v>
                </c:pt>
                <c:pt idx="179313">
                  <c:v>203819</c:v>
                </c:pt>
                <c:pt idx="179314">
                  <c:v>203819</c:v>
                </c:pt>
                <c:pt idx="179315">
                  <c:v>203819</c:v>
                </c:pt>
                <c:pt idx="179316">
                  <c:v>203819</c:v>
                </c:pt>
                <c:pt idx="179317">
                  <c:v>203819</c:v>
                </c:pt>
                <c:pt idx="179318">
                  <c:v>203819</c:v>
                </c:pt>
                <c:pt idx="179319">
                  <c:v>203819</c:v>
                </c:pt>
                <c:pt idx="179320">
                  <c:v>203819</c:v>
                </c:pt>
                <c:pt idx="179321">
                  <c:v>203819</c:v>
                </c:pt>
                <c:pt idx="179322">
                  <c:v>203819</c:v>
                </c:pt>
                <c:pt idx="179323">
                  <c:v>203819</c:v>
                </c:pt>
                <c:pt idx="179324">
                  <c:v>203819</c:v>
                </c:pt>
                <c:pt idx="179325">
                  <c:v>203819</c:v>
                </c:pt>
                <c:pt idx="179326">
                  <c:v>203819</c:v>
                </c:pt>
                <c:pt idx="179327">
                  <c:v>203819</c:v>
                </c:pt>
                <c:pt idx="179328">
                  <c:v>203819</c:v>
                </c:pt>
                <c:pt idx="179329">
                  <c:v>203819</c:v>
                </c:pt>
                <c:pt idx="179330">
                  <c:v>203819</c:v>
                </c:pt>
                <c:pt idx="179331">
                  <c:v>203819</c:v>
                </c:pt>
                <c:pt idx="179332">
                  <c:v>203819</c:v>
                </c:pt>
                <c:pt idx="179333">
                  <c:v>203819</c:v>
                </c:pt>
                <c:pt idx="179334">
                  <c:v>203819</c:v>
                </c:pt>
                <c:pt idx="179335">
                  <c:v>203819</c:v>
                </c:pt>
                <c:pt idx="179336">
                  <c:v>203819</c:v>
                </c:pt>
                <c:pt idx="179337">
                  <c:v>203819</c:v>
                </c:pt>
                <c:pt idx="179338">
                  <c:v>203819</c:v>
                </c:pt>
                <c:pt idx="179339">
                  <c:v>203819</c:v>
                </c:pt>
                <c:pt idx="179340">
                  <c:v>203819</c:v>
                </c:pt>
                <c:pt idx="179341">
                  <c:v>203819</c:v>
                </c:pt>
                <c:pt idx="179342">
                  <c:v>203819</c:v>
                </c:pt>
                <c:pt idx="179343">
                  <c:v>203819</c:v>
                </c:pt>
                <c:pt idx="179344">
                  <c:v>203819</c:v>
                </c:pt>
                <c:pt idx="179345">
                  <c:v>203819</c:v>
                </c:pt>
                <c:pt idx="179346">
                  <c:v>203819</c:v>
                </c:pt>
                <c:pt idx="179347">
                  <c:v>203819</c:v>
                </c:pt>
                <c:pt idx="179348">
                  <c:v>203819</c:v>
                </c:pt>
                <c:pt idx="179349">
                  <c:v>203819</c:v>
                </c:pt>
                <c:pt idx="179350">
                  <c:v>203819</c:v>
                </c:pt>
                <c:pt idx="179351">
                  <c:v>203819</c:v>
                </c:pt>
                <c:pt idx="179352">
                  <c:v>203819</c:v>
                </c:pt>
                <c:pt idx="179353">
                  <c:v>203819</c:v>
                </c:pt>
                <c:pt idx="179354">
                  <c:v>203819</c:v>
                </c:pt>
                <c:pt idx="179355">
                  <c:v>203819</c:v>
                </c:pt>
                <c:pt idx="179356">
                  <c:v>203819</c:v>
                </c:pt>
                <c:pt idx="179357">
                  <c:v>203819</c:v>
                </c:pt>
                <c:pt idx="179358">
                  <c:v>203819</c:v>
                </c:pt>
                <c:pt idx="179359">
                  <c:v>203819</c:v>
                </c:pt>
                <c:pt idx="179360">
                  <c:v>203819</c:v>
                </c:pt>
                <c:pt idx="179361">
                  <c:v>203819</c:v>
                </c:pt>
                <c:pt idx="179362">
                  <c:v>203819</c:v>
                </c:pt>
                <c:pt idx="179363">
                  <c:v>203819</c:v>
                </c:pt>
                <c:pt idx="179364">
                  <c:v>203819</c:v>
                </c:pt>
                <c:pt idx="179365">
                  <c:v>203819</c:v>
                </c:pt>
                <c:pt idx="179366">
                  <c:v>203819</c:v>
                </c:pt>
                <c:pt idx="179367">
                  <c:v>203819</c:v>
                </c:pt>
                <c:pt idx="179368">
                  <c:v>203819</c:v>
                </c:pt>
                <c:pt idx="179369">
                  <c:v>203819</c:v>
                </c:pt>
                <c:pt idx="179370">
                  <c:v>203819</c:v>
                </c:pt>
                <c:pt idx="179371">
                  <c:v>203819</c:v>
                </c:pt>
                <c:pt idx="179372">
                  <c:v>203819</c:v>
                </c:pt>
                <c:pt idx="179373">
                  <c:v>203819</c:v>
                </c:pt>
                <c:pt idx="179374">
                  <c:v>203819</c:v>
                </c:pt>
                <c:pt idx="179375">
                  <c:v>203819</c:v>
                </c:pt>
                <c:pt idx="179376">
                  <c:v>203819</c:v>
                </c:pt>
                <c:pt idx="179377">
                  <c:v>203819</c:v>
                </c:pt>
                <c:pt idx="179378">
                  <c:v>203819</c:v>
                </c:pt>
                <c:pt idx="179379">
                  <c:v>203819</c:v>
                </c:pt>
                <c:pt idx="179380">
                  <c:v>203819</c:v>
                </c:pt>
                <c:pt idx="179381">
                  <c:v>203819</c:v>
                </c:pt>
                <c:pt idx="179382">
                  <c:v>203819</c:v>
                </c:pt>
                <c:pt idx="179383">
                  <c:v>203819</c:v>
                </c:pt>
                <c:pt idx="179384">
                  <c:v>203819</c:v>
                </c:pt>
                <c:pt idx="179385">
                  <c:v>203819</c:v>
                </c:pt>
                <c:pt idx="179386">
                  <c:v>203819</c:v>
                </c:pt>
                <c:pt idx="179387">
                  <c:v>203819</c:v>
                </c:pt>
                <c:pt idx="179388">
                  <c:v>203819</c:v>
                </c:pt>
                <c:pt idx="179389">
                  <c:v>203819</c:v>
                </c:pt>
                <c:pt idx="179390">
                  <c:v>203819</c:v>
                </c:pt>
                <c:pt idx="179391">
                  <c:v>203819</c:v>
                </c:pt>
                <c:pt idx="179392">
                  <c:v>203819</c:v>
                </c:pt>
                <c:pt idx="179393">
                  <c:v>203819</c:v>
                </c:pt>
                <c:pt idx="179394">
                  <c:v>203819</c:v>
                </c:pt>
                <c:pt idx="179395">
                  <c:v>203819</c:v>
                </c:pt>
                <c:pt idx="179396">
                  <c:v>203819</c:v>
                </c:pt>
                <c:pt idx="179397">
                  <c:v>203819</c:v>
                </c:pt>
                <c:pt idx="179398">
                  <c:v>203819</c:v>
                </c:pt>
                <c:pt idx="179399">
                  <c:v>203819</c:v>
                </c:pt>
                <c:pt idx="179400">
                  <c:v>203819</c:v>
                </c:pt>
                <c:pt idx="179401">
                  <c:v>203819</c:v>
                </c:pt>
                <c:pt idx="179402">
                  <c:v>203819</c:v>
                </c:pt>
                <c:pt idx="179403">
                  <c:v>203819</c:v>
                </c:pt>
                <c:pt idx="179404">
                  <c:v>203819</c:v>
                </c:pt>
                <c:pt idx="179405">
                  <c:v>203819</c:v>
                </c:pt>
                <c:pt idx="179406">
                  <c:v>203819</c:v>
                </c:pt>
                <c:pt idx="179407">
                  <c:v>203819</c:v>
                </c:pt>
                <c:pt idx="179408">
                  <c:v>203819</c:v>
                </c:pt>
                <c:pt idx="179409">
                  <c:v>203819</c:v>
                </c:pt>
                <c:pt idx="179410">
                  <c:v>203819</c:v>
                </c:pt>
                <c:pt idx="179411">
                  <c:v>203819</c:v>
                </c:pt>
                <c:pt idx="179412">
                  <c:v>203819</c:v>
                </c:pt>
                <c:pt idx="179413">
                  <c:v>203819</c:v>
                </c:pt>
                <c:pt idx="179414">
                  <c:v>203819</c:v>
                </c:pt>
                <c:pt idx="179415">
                  <c:v>203819</c:v>
                </c:pt>
                <c:pt idx="179416">
                  <c:v>203819</c:v>
                </c:pt>
                <c:pt idx="179417">
                  <c:v>203819</c:v>
                </c:pt>
                <c:pt idx="179418">
                  <c:v>203819</c:v>
                </c:pt>
                <c:pt idx="179419">
                  <c:v>203819</c:v>
                </c:pt>
                <c:pt idx="179420">
                  <c:v>203819</c:v>
                </c:pt>
                <c:pt idx="179421">
                  <c:v>203819</c:v>
                </c:pt>
                <c:pt idx="179422">
                  <c:v>203819</c:v>
                </c:pt>
                <c:pt idx="179423">
                  <c:v>203819</c:v>
                </c:pt>
                <c:pt idx="179424">
                  <c:v>203819</c:v>
                </c:pt>
                <c:pt idx="179425">
                  <c:v>203819</c:v>
                </c:pt>
                <c:pt idx="179426">
                  <c:v>203819</c:v>
                </c:pt>
                <c:pt idx="179427">
                  <c:v>203819</c:v>
                </c:pt>
                <c:pt idx="179428">
                  <c:v>203819</c:v>
                </c:pt>
                <c:pt idx="179429">
                  <c:v>203819</c:v>
                </c:pt>
                <c:pt idx="179430">
                  <c:v>203819</c:v>
                </c:pt>
                <c:pt idx="179431">
                  <c:v>203819</c:v>
                </c:pt>
                <c:pt idx="179432">
                  <c:v>203819</c:v>
                </c:pt>
                <c:pt idx="179433">
                  <c:v>203819</c:v>
                </c:pt>
                <c:pt idx="179434">
                  <c:v>203819</c:v>
                </c:pt>
                <c:pt idx="179435">
                  <c:v>203819</c:v>
                </c:pt>
                <c:pt idx="179436">
                  <c:v>203819</c:v>
                </c:pt>
                <c:pt idx="179437">
                  <c:v>203819</c:v>
                </c:pt>
                <c:pt idx="179438">
                  <c:v>203819</c:v>
                </c:pt>
                <c:pt idx="179439">
                  <c:v>203819</c:v>
                </c:pt>
                <c:pt idx="179440">
                  <c:v>203819</c:v>
                </c:pt>
                <c:pt idx="179441">
                  <c:v>203819</c:v>
                </c:pt>
                <c:pt idx="179442">
                  <c:v>203819</c:v>
                </c:pt>
                <c:pt idx="179443">
                  <c:v>203819</c:v>
                </c:pt>
                <c:pt idx="179444">
                  <c:v>203819</c:v>
                </c:pt>
                <c:pt idx="179445">
                  <c:v>203819</c:v>
                </c:pt>
                <c:pt idx="179446">
                  <c:v>203819</c:v>
                </c:pt>
                <c:pt idx="179447">
                  <c:v>203819</c:v>
                </c:pt>
                <c:pt idx="179448">
                  <c:v>203819</c:v>
                </c:pt>
                <c:pt idx="179449">
                  <c:v>203819</c:v>
                </c:pt>
                <c:pt idx="179450">
                  <c:v>203819</c:v>
                </c:pt>
                <c:pt idx="179451">
                  <c:v>203819</c:v>
                </c:pt>
                <c:pt idx="179452">
                  <c:v>203819</c:v>
                </c:pt>
                <c:pt idx="179453">
                  <c:v>203819</c:v>
                </c:pt>
                <c:pt idx="179454">
                  <c:v>203819</c:v>
                </c:pt>
                <c:pt idx="179455">
                  <c:v>203819</c:v>
                </c:pt>
                <c:pt idx="179456">
                  <c:v>203819</c:v>
                </c:pt>
                <c:pt idx="179457">
                  <c:v>203819</c:v>
                </c:pt>
                <c:pt idx="179458">
                  <c:v>203819</c:v>
                </c:pt>
                <c:pt idx="179459">
                  <c:v>203819</c:v>
                </c:pt>
                <c:pt idx="179460">
                  <c:v>203819</c:v>
                </c:pt>
                <c:pt idx="179461">
                  <c:v>203819</c:v>
                </c:pt>
                <c:pt idx="179462">
                  <c:v>203819</c:v>
                </c:pt>
                <c:pt idx="179463">
                  <c:v>203819</c:v>
                </c:pt>
                <c:pt idx="179464">
                  <c:v>203819</c:v>
                </c:pt>
                <c:pt idx="179465">
                  <c:v>203819</c:v>
                </c:pt>
                <c:pt idx="179466">
                  <c:v>203819</c:v>
                </c:pt>
                <c:pt idx="179467">
                  <c:v>203819</c:v>
                </c:pt>
                <c:pt idx="179468">
                  <c:v>203819</c:v>
                </c:pt>
                <c:pt idx="179469">
                  <c:v>203819</c:v>
                </c:pt>
                <c:pt idx="179470">
                  <c:v>203819</c:v>
                </c:pt>
                <c:pt idx="179471">
                  <c:v>203819</c:v>
                </c:pt>
                <c:pt idx="179472">
                  <c:v>203819</c:v>
                </c:pt>
                <c:pt idx="179473">
                  <c:v>203819</c:v>
                </c:pt>
                <c:pt idx="179474">
                  <c:v>203819</c:v>
                </c:pt>
                <c:pt idx="179475">
                  <c:v>203819</c:v>
                </c:pt>
                <c:pt idx="179476">
                  <c:v>203819</c:v>
                </c:pt>
                <c:pt idx="179477">
                  <c:v>203819</c:v>
                </c:pt>
                <c:pt idx="179478">
                  <c:v>203819</c:v>
                </c:pt>
                <c:pt idx="179479">
                  <c:v>203819</c:v>
                </c:pt>
                <c:pt idx="179480">
                  <c:v>203819</c:v>
                </c:pt>
                <c:pt idx="179481">
                  <c:v>203819</c:v>
                </c:pt>
                <c:pt idx="179482">
                  <c:v>203819</c:v>
                </c:pt>
                <c:pt idx="179483">
                  <c:v>203819</c:v>
                </c:pt>
                <c:pt idx="179484">
                  <c:v>203819</c:v>
                </c:pt>
                <c:pt idx="179485">
                  <c:v>203819</c:v>
                </c:pt>
                <c:pt idx="179486">
                  <c:v>203819</c:v>
                </c:pt>
                <c:pt idx="179487">
                  <c:v>203819</c:v>
                </c:pt>
                <c:pt idx="179488">
                  <c:v>203819</c:v>
                </c:pt>
                <c:pt idx="179489">
                  <c:v>203819</c:v>
                </c:pt>
                <c:pt idx="179490">
                  <c:v>203819</c:v>
                </c:pt>
                <c:pt idx="179491">
                  <c:v>203819</c:v>
                </c:pt>
                <c:pt idx="179492">
                  <c:v>203819</c:v>
                </c:pt>
                <c:pt idx="179493">
                  <c:v>203819</c:v>
                </c:pt>
                <c:pt idx="179494">
                  <c:v>203819</c:v>
                </c:pt>
                <c:pt idx="179495">
                  <c:v>203819</c:v>
                </c:pt>
                <c:pt idx="179496">
                  <c:v>203819</c:v>
                </c:pt>
                <c:pt idx="179497">
                  <c:v>203819</c:v>
                </c:pt>
                <c:pt idx="179498">
                  <c:v>203819</c:v>
                </c:pt>
                <c:pt idx="179499">
                  <c:v>203819</c:v>
                </c:pt>
                <c:pt idx="179500">
                  <c:v>203819</c:v>
                </c:pt>
                <c:pt idx="179501">
                  <c:v>203819</c:v>
                </c:pt>
                <c:pt idx="179502">
                  <c:v>203819</c:v>
                </c:pt>
                <c:pt idx="179503">
                  <c:v>203819</c:v>
                </c:pt>
                <c:pt idx="179504">
                  <c:v>203819</c:v>
                </c:pt>
                <c:pt idx="179505">
                  <c:v>203819</c:v>
                </c:pt>
                <c:pt idx="179506">
                  <c:v>203819</c:v>
                </c:pt>
                <c:pt idx="179507">
                  <c:v>203819</c:v>
                </c:pt>
                <c:pt idx="179508">
                  <c:v>203819</c:v>
                </c:pt>
                <c:pt idx="179509">
                  <c:v>203819</c:v>
                </c:pt>
                <c:pt idx="179510">
                  <c:v>203819</c:v>
                </c:pt>
                <c:pt idx="179511">
                  <c:v>203819</c:v>
                </c:pt>
                <c:pt idx="179512">
                  <c:v>203819</c:v>
                </c:pt>
                <c:pt idx="179513">
                  <c:v>203819</c:v>
                </c:pt>
                <c:pt idx="179514">
                  <c:v>203819</c:v>
                </c:pt>
                <c:pt idx="179515">
                  <c:v>203819</c:v>
                </c:pt>
                <c:pt idx="179516">
                  <c:v>203819</c:v>
                </c:pt>
                <c:pt idx="179517">
                  <c:v>203819</c:v>
                </c:pt>
                <c:pt idx="179518">
                  <c:v>203819</c:v>
                </c:pt>
                <c:pt idx="179519">
                  <c:v>203819</c:v>
                </c:pt>
                <c:pt idx="179520">
                  <c:v>203819</c:v>
                </c:pt>
                <c:pt idx="179521">
                  <c:v>203819</c:v>
                </c:pt>
                <c:pt idx="179522">
                  <c:v>203819</c:v>
                </c:pt>
                <c:pt idx="179523">
                  <c:v>203819</c:v>
                </c:pt>
                <c:pt idx="179524">
                  <c:v>203819</c:v>
                </c:pt>
                <c:pt idx="179525">
                  <c:v>203819</c:v>
                </c:pt>
                <c:pt idx="179526">
                  <c:v>203819</c:v>
                </c:pt>
                <c:pt idx="179527">
                  <c:v>203819</c:v>
                </c:pt>
                <c:pt idx="179528">
                  <c:v>203819</c:v>
                </c:pt>
                <c:pt idx="179529">
                  <c:v>203819</c:v>
                </c:pt>
                <c:pt idx="179530">
                  <c:v>203819</c:v>
                </c:pt>
                <c:pt idx="179531">
                  <c:v>203819</c:v>
                </c:pt>
                <c:pt idx="179532">
                  <c:v>203819</c:v>
                </c:pt>
                <c:pt idx="179533">
                  <c:v>203819</c:v>
                </c:pt>
                <c:pt idx="179534">
                  <c:v>203819</c:v>
                </c:pt>
                <c:pt idx="179535">
                  <c:v>203819</c:v>
                </c:pt>
                <c:pt idx="179536">
                  <c:v>203819</c:v>
                </c:pt>
                <c:pt idx="179537">
                  <c:v>203819</c:v>
                </c:pt>
                <c:pt idx="179538">
                  <c:v>203819</c:v>
                </c:pt>
                <c:pt idx="179539">
                  <c:v>203819</c:v>
                </c:pt>
                <c:pt idx="179540">
                  <c:v>203819</c:v>
                </c:pt>
                <c:pt idx="179541">
                  <c:v>203819</c:v>
                </c:pt>
                <c:pt idx="179542">
                  <c:v>203819</c:v>
                </c:pt>
                <c:pt idx="179543">
                  <c:v>203819</c:v>
                </c:pt>
                <c:pt idx="179544">
                  <c:v>203819</c:v>
                </c:pt>
                <c:pt idx="179545">
                  <c:v>203819</c:v>
                </c:pt>
                <c:pt idx="179546">
                  <c:v>203819</c:v>
                </c:pt>
                <c:pt idx="179547">
                  <c:v>203819</c:v>
                </c:pt>
                <c:pt idx="179548">
                  <c:v>203819</c:v>
                </c:pt>
                <c:pt idx="179549">
                  <c:v>203819</c:v>
                </c:pt>
                <c:pt idx="179550">
                  <c:v>203819</c:v>
                </c:pt>
                <c:pt idx="179551">
                  <c:v>203819</c:v>
                </c:pt>
                <c:pt idx="179552">
                  <c:v>203819</c:v>
                </c:pt>
                <c:pt idx="179553">
                  <c:v>203819</c:v>
                </c:pt>
                <c:pt idx="179554">
                  <c:v>203819</c:v>
                </c:pt>
                <c:pt idx="179555">
                  <c:v>203819</c:v>
                </c:pt>
                <c:pt idx="179556">
                  <c:v>203819</c:v>
                </c:pt>
                <c:pt idx="179557">
                  <c:v>203819</c:v>
                </c:pt>
                <c:pt idx="179558">
                  <c:v>203819</c:v>
                </c:pt>
                <c:pt idx="179559">
                  <c:v>203819</c:v>
                </c:pt>
                <c:pt idx="179560">
                  <c:v>203819</c:v>
                </c:pt>
                <c:pt idx="179561">
                  <c:v>203819</c:v>
                </c:pt>
                <c:pt idx="179562">
                  <c:v>203819</c:v>
                </c:pt>
                <c:pt idx="179563">
                  <c:v>203819</c:v>
                </c:pt>
                <c:pt idx="179564">
                  <c:v>203819</c:v>
                </c:pt>
                <c:pt idx="179565">
                  <c:v>203819</c:v>
                </c:pt>
                <c:pt idx="179566">
                  <c:v>203819</c:v>
                </c:pt>
                <c:pt idx="179567">
                  <c:v>203819</c:v>
                </c:pt>
                <c:pt idx="179568">
                  <c:v>203819</c:v>
                </c:pt>
                <c:pt idx="179569">
                  <c:v>203819</c:v>
                </c:pt>
                <c:pt idx="179570">
                  <c:v>203819</c:v>
                </c:pt>
                <c:pt idx="179571">
                  <c:v>203819</c:v>
                </c:pt>
                <c:pt idx="179572">
                  <c:v>203819</c:v>
                </c:pt>
                <c:pt idx="179573">
                  <c:v>203819</c:v>
                </c:pt>
                <c:pt idx="179574">
                  <c:v>203819</c:v>
                </c:pt>
                <c:pt idx="179575">
                  <c:v>203819</c:v>
                </c:pt>
                <c:pt idx="179576">
                  <c:v>203819</c:v>
                </c:pt>
                <c:pt idx="179577">
                  <c:v>203819</c:v>
                </c:pt>
                <c:pt idx="179578">
                  <c:v>203819</c:v>
                </c:pt>
                <c:pt idx="179579">
                  <c:v>203819</c:v>
                </c:pt>
                <c:pt idx="179580">
                  <c:v>203819</c:v>
                </c:pt>
                <c:pt idx="179581">
                  <c:v>203819</c:v>
                </c:pt>
                <c:pt idx="179582">
                  <c:v>203819</c:v>
                </c:pt>
                <c:pt idx="179583">
                  <c:v>203819</c:v>
                </c:pt>
                <c:pt idx="179584">
                  <c:v>203819</c:v>
                </c:pt>
                <c:pt idx="179585">
                  <c:v>203819</c:v>
                </c:pt>
                <c:pt idx="179586">
                  <c:v>203819</c:v>
                </c:pt>
                <c:pt idx="179587">
                  <c:v>203819</c:v>
                </c:pt>
                <c:pt idx="179588">
                  <c:v>203819</c:v>
                </c:pt>
                <c:pt idx="179589">
                  <c:v>203819</c:v>
                </c:pt>
                <c:pt idx="179590">
                  <c:v>203819</c:v>
                </c:pt>
                <c:pt idx="179591">
                  <c:v>203819</c:v>
                </c:pt>
                <c:pt idx="179592">
                  <c:v>203819</c:v>
                </c:pt>
                <c:pt idx="179593">
                  <c:v>203819</c:v>
                </c:pt>
                <c:pt idx="179594">
                  <c:v>203819</c:v>
                </c:pt>
                <c:pt idx="179595">
                  <c:v>203819</c:v>
                </c:pt>
                <c:pt idx="179596">
                  <c:v>203819</c:v>
                </c:pt>
                <c:pt idx="179597">
                  <c:v>203819</c:v>
                </c:pt>
                <c:pt idx="179598">
                  <c:v>203819</c:v>
                </c:pt>
                <c:pt idx="179599">
                  <c:v>203819</c:v>
                </c:pt>
                <c:pt idx="179600">
                  <c:v>203819</c:v>
                </c:pt>
                <c:pt idx="179601">
                  <c:v>203819</c:v>
                </c:pt>
                <c:pt idx="179602">
                  <c:v>203819</c:v>
                </c:pt>
                <c:pt idx="179603">
                  <c:v>203819</c:v>
                </c:pt>
                <c:pt idx="179604">
                  <c:v>203819</c:v>
                </c:pt>
                <c:pt idx="179605">
                  <c:v>203819</c:v>
                </c:pt>
                <c:pt idx="179606">
                  <c:v>203819</c:v>
                </c:pt>
                <c:pt idx="179607">
                  <c:v>203819</c:v>
                </c:pt>
                <c:pt idx="179608">
                  <c:v>203819</c:v>
                </c:pt>
                <c:pt idx="179609">
                  <c:v>203819</c:v>
                </c:pt>
                <c:pt idx="179610">
                  <c:v>203819</c:v>
                </c:pt>
                <c:pt idx="179611">
                  <c:v>203819</c:v>
                </c:pt>
                <c:pt idx="179612">
                  <c:v>203819</c:v>
                </c:pt>
                <c:pt idx="179613">
                  <c:v>203819</c:v>
                </c:pt>
                <c:pt idx="179614">
                  <c:v>203819</c:v>
                </c:pt>
                <c:pt idx="179615">
                  <c:v>203819</c:v>
                </c:pt>
                <c:pt idx="179616">
                  <c:v>203819</c:v>
                </c:pt>
                <c:pt idx="179617">
                  <c:v>203819</c:v>
                </c:pt>
                <c:pt idx="179618">
                  <c:v>203819</c:v>
                </c:pt>
                <c:pt idx="179619">
                  <c:v>203819</c:v>
                </c:pt>
                <c:pt idx="179620">
                  <c:v>203819</c:v>
                </c:pt>
                <c:pt idx="179621">
                  <c:v>203819</c:v>
                </c:pt>
                <c:pt idx="179622">
                  <c:v>203819</c:v>
                </c:pt>
                <c:pt idx="179623">
                  <c:v>203819</c:v>
                </c:pt>
                <c:pt idx="179624">
                  <c:v>203819</c:v>
                </c:pt>
                <c:pt idx="179625">
                  <c:v>203819</c:v>
                </c:pt>
                <c:pt idx="179626">
                  <c:v>203819</c:v>
                </c:pt>
                <c:pt idx="179627">
                  <c:v>203819</c:v>
                </c:pt>
                <c:pt idx="179628">
                  <c:v>203819</c:v>
                </c:pt>
                <c:pt idx="179629">
                  <c:v>203819</c:v>
                </c:pt>
                <c:pt idx="179630">
                  <c:v>203819</c:v>
                </c:pt>
                <c:pt idx="179631">
                  <c:v>203819</c:v>
                </c:pt>
                <c:pt idx="179632">
                  <c:v>203819</c:v>
                </c:pt>
                <c:pt idx="179633">
                  <c:v>203819</c:v>
                </c:pt>
                <c:pt idx="179634">
                  <c:v>203819</c:v>
                </c:pt>
                <c:pt idx="179635">
                  <c:v>203819</c:v>
                </c:pt>
                <c:pt idx="179636">
                  <c:v>203819</c:v>
                </c:pt>
                <c:pt idx="179637">
                  <c:v>203819</c:v>
                </c:pt>
                <c:pt idx="179638">
                  <c:v>203819</c:v>
                </c:pt>
                <c:pt idx="179639">
                  <c:v>203819</c:v>
                </c:pt>
                <c:pt idx="179640">
                  <c:v>203819</c:v>
                </c:pt>
                <c:pt idx="179641">
                  <c:v>203819</c:v>
                </c:pt>
                <c:pt idx="179642">
                  <c:v>203819</c:v>
                </c:pt>
                <c:pt idx="179643">
                  <c:v>203819</c:v>
                </c:pt>
                <c:pt idx="179644">
                  <c:v>203819</c:v>
                </c:pt>
                <c:pt idx="179645">
                  <c:v>203819</c:v>
                </c:pt>
                <c:pt idx="179646">
                  <c:v>203819</c:v>
                </c:pt>
                <c:pt idx="179647">
                  <c:v>203819</c:v>
                </c:pt>
                <c:pt idx="179648">
                  <c:v>203819</c:v>
                </c:pt>
                <c:pt idx="179649">
                  <c:v>203819</c:v>
                </c:pt>
                <c:pt idx="179650">
                  <c:v>203819</c:v>
                </c:pt>
                <c:pt idx="179651">
                  <c:v>203819</c:v>
                </c:pt>
                <c:pt idx="179652">
                  <c:v>203819</c:v>
                </c:pt>
                <c:pt idx="179653">
                  <c:v>203819</c:v>
                </c:pt>
                <c:pt idx="179654">
                  <c:v>203819</c:v>
                </c:pt>
                <c:pt idx="179655">
                  <c:v>203819</c:v>
                </c:pt>
                <c:pt idx="179656">
                  <c:v>203819</c:v>
                </c:pt>
                <c:pt idx="179657">
                  <c:v>203819</c:v>
                </c:pt>
                <c:pt idx="179658">
                  <c:v>203819</c:v>
                </c:pt>
                <c:pt idx="179659">
                  <c:v>203819</c:v>
                </c:pt>
                <c:pt idx="179660">
                  <c:v>203819</c:v>
                </c:pt>
                <c:pt idx="179661">
                  <c:v>203819</c:v>
                </c:pt>
                <c:pt idx="179662">
                  <c:v>203819</c:v>
                </c:pt>
                <c:pt idx="179663">
                  <c:v>203819</c:v>
                </c:pt>
                <c:pt idx="179664">
                  <c:v>203819</c:v>
                </c:pt>
                <c:pt idx="179665">
                  <c:v>203819</c:v>
                </c:pt>
                <c:pt idx="179666">
                  <c:v>203819</c:v>
                </c:pt>
                <c:pt idx="179667">
                  <c:v>203819</c:v>
                </c:pt>
                <c:pt idx="179668">
                  <c:v>203819</c:v>
                </c:pt>
                <c:pt idx="179669">
                  <c:v>203819</c:v>
                </c:pt>
                <c:pt idx="179670">
                  <c:v>203819</c:v>
                </c:pt>
                <c:pt idx="179671">
                  <c:v>203819</c:v>
                </c:pt>
                <c:pt idx="179672">
                  <c:v>203819</c:v>
                </c:pt>
                <c:pt idx="179673">
                  <c:v>203819</c:v>
                </c:pt>
                <c:pt idx="179674">
                  <c:v>203819</c:v>
                </c:pt>
                <c:pt idx="179675">
                  <c:v>203819</c:v>
                </c:pt>
                <c:pt idx="179676">
                  <c:v>203819</c:v>
                </c:pt>
                <c:pt idx="179677">
                  <c:v>203819</c:v>
                </c:pt>
                <c:pt idx="179678">
                  <c:v>203819</c:v>
                </c:pt>
                <c:pt idx="179679">
                  <c:v>203819</c:v>
                </c:pt>
                <c:pt idx="179680">
                  <c:v>203819</c:v>
                </c:pt>
                <c:pt idx="179681">
                  <c:v>203819</c:v>
                </c:pt>
                <c:pt idx="179682">
                  <c:v>203819</c:v>
                </c:pt>
                <c:pt idx="179683">
                  <c:v>203819</c:v>
                </c:pt>
                <c:pt idx="179684">
                  <c:v>203819</c:v>
                </c:pt>
                <c:pt idx="179685">
                  <c:v>203819</c:v>
                </c:pt>
                <c:pt idx="179686">
                  <c:v>203819</c:v>
                </c:pt>
                <c:pt idx="179687">
                  <c:v>203819</c:v>
                </c:pt>
                <c:pt idx="179688">
                  <c:v>203819</c:v>
                </c:pt>
                <c:pt idx="179689">
                  <c:v>203819</c:v>
                </c:pt>
                <c:pt idx="179690">
                  <c:v>203819</c:v>
                </c:pt>
                <c:pt idx="179691">
                  <c:v>203819</c:v>
                </c:pt>
                <c:pt idx="179692">
                  <c:v>203819</c:v>
                </c:pt>
                <c:pt idx="179693">
                  <c:v>203819</c:v>
                </c:pt>
                <c:pt idx="179694">
                  <c:v>203819</c:v>
                </c:pt>
                <c:pt idx="179695">
                  <c:v>203819</c:v>
                </c:pt>
                <c:pt idx="179696">
                  <c:v>203819</c:v>
                </c:pt>
                <c:pt idx="179697">
                  <c:v>203819</c:v>
                </c:pt>
                <c:pt idx="179698">
                  <c:v>203819</c:v>
                </c:pt>
                <c:pt idx="179699">
                  <c:v>203819</c:v>
                </c:pt>
                <c:pt idx="179700">
                  <c:v>203819</c:v>
                </c:pt>
                <c:pt idx="179701">
                  <c:v>203819</c:v>
                </c:pt>
                <c:pt idx="179702">
                  <c:v>203819</c:v>
                </c:pt>
                <c:pt idx="179703">
                  <c:v>203819</c:v>
                </c:pt>
                <c:pt idx="179704">
                  <c:v>203819</c:v>
                </c:pt>
                <c:pt idx="179705">
                  <c:v>203819</c:v>
                </c:pt>
                <c:pt idx="179706">
                  <c:v>203819</c:v>
                </c:pt>
                <c:pt idx="179707">
                  <c:v>203819</c:v>
                </c:pt>
                <c:pt idx="179708">
                  <c:v>203819</c:v>
                </c:pt>
                <c:pt idx="179709">
                  <c:v>203819</c:v>
                </c:pt>
                <c:pt idx="179710">
                  <c:v>203819</c:v>
                </c:pt>
                <c:pt idx="179711">
                  <c:v>203819</c:v>
                </c:pt>
                <c:pt idx="179712">
                  <c:v>203819</c:v>
                </c:pt>
                <c:pt idx="179713">
                  <c:v>203819</c:v>
                </c:pt>
                <c:pt idx="179714">
                  <c:v>203819</c:v>
                </c:pt>
                <c:pt idx="179715">
                  <c:v>203819</c:v>
                </c:pt>
                <c:pt idx="179716">
                  <c:v>203819</c:v>
                </c:pt>
                <c:pt idx="179717">
                  <c:v>203819</c:v>
                </c:pt>
                <c:pt idx="179718">
                  <c:v>203819</c:v>
                </c:pt>
                <c:pt idx="179719">
                  <c:v>203819</c:v>
                </c:pt>
                <c:pt idx="179720">
                  <c:v>203819</c:v>
                </c:pt>
                <c:pt idx="179721">
                  <c:v>203819</c:v>
                </c:pt>
                <c:pt idx="179722">
                  <c:v>203819</c:v>
                </c:pt>
                <c:pt idx="179723">
                  <c:v>203819</c:v>
                </c:pt>
                <c:pt idx="179724">
                  <c:v>203819</c:v>
                </c:pt>
                <c:pt idx="179725">
                  <c:v>203819</c:v>
                </c:pt>
                <c:pt idx="179726">
                  <c:v>203819</c:v>
                </c:pt>
                <c:pt idx="179727">
                  <c:v>203819</c:v>
                </c:pt>
                <c:pt idx="179728">
                  <c:v>203819</c:v>
                </c:pt>
                <c:pt idx="179729">
                  <c:v>203819</c:v>
                </c:pt>
                <c:pt idx="179730">
                  <c:v>203819</c:v>
                </c:pt>
                <c:pt idx="179731">
                  <c:v>203819</c:v>
                </c:pt>
                <c:pt idx="179732">
                  <c:v>203819</c:v>
                </c:pt>
                <c:pt idx="179733">
                  <c:v>203819</c:v>
                </c:pt>
                <c:pt idx="179734">
                  <c:v>203819</c:v>
                </c:pt>
                <c:pt idx="179735">
                  <c:v>203819</c:v>
                </c:pt>
                <c:pt idx="179736">
                  <c:v>203819</c:v>
                </c:pt>
                <c:pt idx="179737">
                  <c:v>203819</c:v>
                </c:pt>
                <c:pt idx="179738">
                  <c:v>203819</c:v>
                </c:pt>
                <c:pt idx="179739">
                  <c:v>203819</c:v>
                </c:pt>
                <c:pt idx="179740">
                  <c:v>203819</c:v>
                </c:pt>
                <c:pt idx="179741">
                  <c:v>203819</c:v>
                </c:pt>
                <c:pt idx="179742">
                  <c:v>203819</c:v>
                </c:pt>
                <c:pt idx="179743">
                  <c:v>203819</c:v>
                </c:pt>
                <c:pt idx="179744">
                  <c:v>203819</c:v>
                </c:pt>
                <c:pt idx="179745">
                  <c:v>203819</c:v>
                </c:pt>
                <c:pt idx="179746">
                  <c:v>203819</c:v>
                </c:pt>
                <c:pt idx="179747">
                  <c:v>203819</c:v>
                </c:pt>
                <c:pt idx="179748">
                  <c:v>203819</c:v>
                </c:pt>
                <c:pt idx="179749">
                  <c:v>203819</c:v>
                </c:pt>
                <c:pt idx="179750">
                  <c:v>203819</c:v>
                </c:pt>
                <c:pt idx="179751">
                  <c:v>203819</c:v>
                </c:pt>
                <c:pt idx="179752">
                  <c:v>203819</c:v>
                </c:pt>
                <c:pt idx="179753">
                  <c:v>203819</c:v>
                </c:pt>
                <c:pt idx="179754">
                  <c:v>203819</c:v>
                </c:pt>
                <c:pt idx="179755">
                  <c:v>203819</c:v>
                </c:pt>
                <c:pt idx="179756">
                  <c:v>203819</c:v>
                </c:pt>
                <c:pt idx="179757">
                  <c:v>203819</c:v>
                </c:pt>
                <c:pt idx="179758">
                  <c:v>203819</c:v>
                </c:pt>
                <c:pt idx="179759">
                  <c:v>203819</c:v>
                </c:pt>
                <c:pt idx="179760">
                  <c:v>203819</c:v>
                </c:pt>
                <c:pt idx="179761">
                  <c:v>203819</c:v>
                </c:pt>
                <c:pt idx="179762">
                  <c:v>203819</c:v>
                </c:pt>
                <c:pt idx="179763">
                  <c:v>203819</c:v>
                </c:pt>
                <c:pt idx="179764">
                  <c:v>203819</c:v>
                </c:pt>
                <c:pt idx="179765">
                  <c:v>203819</c:v>
                </c:pt>
                <c:pt idx="179766">
                  <c:v>203819</c:v>
                </c:pt>
                <c:pt idx="179767">
                  <c:v>203819</c:v>
                </c:pt>
                <c:pt idx="179768">
                  <c:v>203819</c:v>
                </c:pt>
                <c:pt idx="179769">
                  <c:v>203819</c:v>
                </c:pt>
                <c:pt idx="179770">
                  <c:v>203819</c:v>
                </c:pt>
                <c:pt idx="179771">
                  <c:v>203819</c:v>
                </c:pt>
                <c:pt idx="179772">
                  <c:v>203819</c:v>
                </c:pt>
                <c:pt idx="179773">
                  <c:v>203819</c:v>
                </c:pt>
                <c:pt idx="179774">
                  <c:v>203819</c:v>
                </c:pt>
                <c:pt idx="179775">
                  <c:v>203819</c:v>
                </c:pt>
                <c:pt idx="179776">
                  <c:v>203819</c:v>
                </c:pt>
                <c:pt idx="179777">
                  <c:v>203819</c:v>
                </c:pt>
                <c:pt idx="179778">
                  <c:v>203819</c:v>
                </c:pt>
                <c:pt idx="179779">
                  <c:v>203819</c:v>
                </c:pt>
                <c:pt idx="179780">
                  <c:v>203819</c:v>
                </c:pt>
                <c:pt idx="179781">
                  <c:v>203819</c:v>
                </c:pt>
                <c:pt idx="179782">
                  <c:v>203819</c:v>
                </c:pt>
                <c:pt idx="179783">
                  <c:v>203819</c:v>
                </c:pt>
                <c:pt idx="179784">
                  <c:v>203819</c:v>
                </c:pt>
                <c:pt idx="179785">
                  <c:v>203819</c:v>
                </c:pt>
                <c:pt idx="179786">
                  <c:v>203819</c:v>
                </c:pt>
                <c:pt idx="179787">
                  <c:v>203819</c:v>
                </c:pt>
                <c:pt idx="179788">
                  <c:v>203819</c:v>
                </c:pt>
                <c:pt idx="179789">
                  <c:v>203819</c:v>
                </c:pt>
                <c:pt idx="179790">
                  <c:v>203819</c:v>
                </c:pt>
                <c:pt idx="179791">
                  <c:v>203819</c:v>
                </c:pt>
                <c:pt idx="179792">
                  <c:v>203819</c:v>
                </c:pt>
                <c:pt idx="179793">
                  <c:v>203819</c:v>
                </c:pt>
                <c:pt idx="179794">
                  <c:v>203819</c:v>
                </c:pt>
                <c:pt idx="179795">
                  <c:v>203819</c:v>
                </c:pt>
                <c:pt idx="179796">
                  <c:v>203819</c:v>
                </c:pt>
                <c:pt idx="179797">
                  <c:v>203819</c:v>
                </c:pt>
                <c:pt idx="179798">
                  <c:v>203819</c:v>
                </c:pt>
                <c:pt idx="179799">
                  <c:v>203819</c:v>
                </c:pt>
                <c:pt idx="179800">
                  <c:v>203819</c:v>
                </c:pt>
                <c:pt idx="179801">
                  <c:v>203819</c:v>
                </c:pt>
                <c:pt idx="179802">
                  <c:v>203819</c:v>
                </c:pt>
                <c:pt idx="179803">
                  <c:v>203819</c:v>
                </c:pt>
                <c:pt idx="179804">
                  <c:v>203819</c:v>
                </c:pt>
                <c:pt idx="179805">
                  <c:v>203819</c:v>
                </c:pt>
                <c:pt idx="179806">
                  <c:v>203819</c:v>
                </c:pt>
                <c:pt idx="179807">
                  <c:v>203819</c:v>
                </c:pt>
                <c:pt idx="179808">
                  <c:v>203819</c:v>
                </c:pt>
                <c:pt idx="179809">
                  <c:v>203819</c:v>
                </c:pt>
                <c:pt idx="179810">
                  <c:v>203819</c:v>
                </c:pt>
                <c:pt idx="179811">
                  <c:v>203819</c:v>
                </c:pt>
                <c:pt idx="179812">
                  <c:v>203819</c:v>
                </c:pt>
                <c:pt idx="179813">
                  <c:v>203819</c:v>
                </c:pt>
                <c:pt idx="179814">
                  <c:v>203819</c:v>
                </c:pt>
                <c:pt idx="179815">
                  <c:v>203819</c:v>
                </c:pt>
                <c:pt idx="179816">
                  <c:v>203819</c:v>
                </c:pt>
                <c:pt idx="179817">
                  <c:v>203819</c:v>
                </c:pt>
                <c:pt idx="179818">
                  <c:v>203819</c:v>
                </c:pt>
                <c:pt idx="179819">
                  <c:v>203819</c:v>
                </c:pt>
                <c:pt idx="179820">
                  <c:v>203819</c:v>
                </c:pt>
                <c:pt idx="179821">
                  <c:v>203819</c:v>
                </c:pt>
                <c:pt idx="179822">
                  <c:v>203819</c:v>
                </c:pt>
                <c:pt idx="179823">
                  <c:v>203819</c:v>
                </c:pt>
                <c:pt idx="179824">
                  <c:v>203819</c:v>
                </c:pt>
                <c:pt idx="179825">
                  <c:v>203819</c:v>
                </c:pt>
                <c:pt idx="179826">
                  <c:v>203819</c:v>
                </c:pt>
                <c:pt idx="179827">
                  <c:v>203819</c:v>
                </c:pt>
                <c:pt idx="179828">
                  <c:v>203819</c:v>
                </c:pt>
                <c:pt idx="179829">
                  <c:v>203819</c:v>
                </c:pt>
                <c:pt idx="179830">
                  <c:v>203819</c:v>
                </c:pt>
                <c:pt idx="179831">
                  <c:v>203819</c:v>
                </c:pt>
                <c:pt idx="179832">
                  <c:v>203819</c:v>
                </c:pt>
                <c:pt idx="179833">
                  <c:v>203819</c:v>
                </c:pt>
                <c:pt idx="179834">
                  <c:v>203819</c:v>
                </c:pt>
                <c:pt idx="179835">
                  <c:v>203819</c:v>
                </c:pt>
                <c:pt idx="179836">
                  <c:v>203819</c:v>
                </c:pt>
                <c:pt idx="179837">
                  <c:v>203819</c:v>
                </c:pt>
                <c:pt idx="179838">
                  <c:v>203819</c:v>
                </c:pt>
                <c:pt idx="179839">
                  <c:v>203819</c:v>
                </c:pt>
                <c:pt idx="179840">
                  <c:v>203819</c:v>
                </c:pt>
                <c:pt idx="179841">
                  <c:v>203819</c:v>
                </c:pt>
                <c:pt idx="179842">
                  <c:v>203819</c:v>
                </c:pt>
                <c:pt idx="179843">
                  <c:v>203819</c:v>
                </c:pt>
                <c:pt idx="179844">
                  <c:v>203819</c:v>
                </c:pt>
                <c:pt idx="179845">
                  <c:v>203819</c:v>
                </c:pt>
                <c:pt idx="179846">
                  <c:v>203819</c:v>
                </c:pt>
                <c:pt idx="179847">
                  <c:v>203819</c:v>
                </c:pt>
                <c:pt idx="179848">
                  <c:v>203819</c:v>
                </c:pt>
                <c:pt idx="179849">
                  <c:v>203819</c:v>
                </c:pt>
                <c:pt idx="179850">
                  <c:v>203819</c:v>
                </c:pt>
                <c:pt idx="179851">
                  <c:v>203819</c:v>
                </c:pt>
                <c:pt idx="179852">
                  <c:v>203819</c:v>
                </c:pt>
                <c:pt idx="179853">
                  <c:v>203819</c:v>
                </c:pt>
                <c:pt idx="179854">
                  <c:v>203819</c:v>
                </c:pt>
                <c:pt idx="179855">
                  <c:v>203819</c:v>
                </c:pt>
                <c:pt idx="179856">
                  <c:v>203819</c:v>
                </c:pt>
                <c:pt idx="179857">
                  <c:v>203819</c:v>
                </c:pt>
                <c:pt idx="179858">
                  <c:v>203819</c:v>
                </c:pt>
                <c:pt idx="179859">
                  <c:v>203819</c:v>
                </c:pt>
                <c:pt idx="179860">
                  <c:v>203819</c:v>
                </c:pt>
                <c:pt idx="179861">
                  <c:v>203819</c:v>
                </c:pt>
                <c:pt idx="179862">
                  <c:v>203819</c:v>
                </c:pt>
                <c:pt idx="179863">
                  <c:v>203819</c:v>
                </c:pt>
                <c:pt idx="179864">
                  <c:v>203819</c:v>
                </c:pt>
                <c:pt idx="179865">
                  <c:v>203819</c:v>
                </c:pt>
                <c:pt idx="179866">
                  <c:v>203819</c:v>
                </c:pt>
                <c:pt idx="179867">
                  <c:v>203819</c:v>
                </c:pt>
                <c:pt idx="179868">
                  <c:v>203819</c:v>
                </c:pt>
                <c:pt idx="179869">
                  <c:v>203819</c:v>
                </c:pt>
                <c:pt idx="179870">
                  <c:v>203819</c:v>
                </c:pt>
                <c:pt idx="179871">
                  <c:v>203819</c:v>
                </c:pt>
                <c:pt idx="179872">
                  <c:v>203819</c:v>
                </c:pt>
                <c:pt idx="179873">
                  <c:v>203819</c:v>
                </c:pt>
                <c:pt idx="179874">
                  <c:v>203819</c:v>
                </c:pt>
                <c:pt idx="179875">
                  <c:v>203819</c:v>
                </c:pt>
                <c:pt idx="179876">
                  <c:v>203819</c:v>
                </c:pt>
                <c:pt idx="179877">
                  <c:v>203819</c:v>
                </c:pt>
                <c:pt idx="179878">
                  <c:v>203819</c:v>
                </c:pt>
                <c:pt idx="179879">
                  <c:v>203819</c:v>
                </c:pt>
                <c:pt idx="179880">
                  <c:v>203819</c:v>
                </c:pt>
                <c:pt idx="179881">
                  <c:v>203819</c:v>
                </c:pt>
                <c:pt idx="179882">
                  <c:v>203819</c:v>
                </c:pt>
                <c:pt idx="179883">
                  <c:v>203819</c:v>
                </c:pt>
                <c:pt idx="179884">
                  <c:v>203819</c:v>
                </c:pt>
                <c:pt idx="179885">
                  <c:v>203819</c:v>
                </c:pt>
                <c:pt idx="179886">
                  <c:v>203819</c:v>
                </c:pt>
                <c:pt idx="179887">
                  <c:v>203819</c:v>
                </c:pt>
                <c:pt idx="179888">
                  <c:v>203819</c:v>
                </c:pt>
                <c:pt idx="179889">
                  <c:v>203819</c:v>
                </c:pt>
                <c:pt idx="179890">
                  <c:v>203819</c:v>
                </c:pt>
                <c:pt idx="179891">
                  <c:v>203819</c:v>
                </c:pt>
                <c:pt idx="179892">
                  <c:v>203819</c:v>
                </c:pt>
                <c:pt idx="179893">
                  <c:v>203819</c:v>
                </c:pt>
                <c:pt idx="179894">
                  <c:v>203819</c:v>
                </c:pt>
                <c:pt idx="179895">
                  <c:v>203819</c:v>
                </c:pt>
                <c:pt idx="179896">
                  <c:v>203819</c:v>
                </c:pt>
                <c:pt idx="179897">
                  <c:v>203819</c:v>
                </c:pt>
                <c:pt idx="179898">
                  <c:v>203819</c:v>
                </c:pt>
                <c:pt idx="179899">
                  <c:v>203819</c:v>
                </c:pt>
                <c:pt idx="179900">
                  <c:v>203819</c:v>
                </c:pt>
                <c:pt idx="179901">
                  <c:v>203819</c:v>
                </c:pt>
                <c:pt idx="179902">
                  <c:v>203819</c:v>
                </c:pt>
                <c:pt idx="179903">
                  <c:v>203819</c:v>
                </c:pt>
                <c:pt idx="179904">
                  <c:v>203819</c:v>
                </c:pt>
                <c:pt idx="179905">
                  <c:v>203819</c:v>
                </c:pt>
                <c:pt idx="179906">
                  <c:v>203819</c:v>
                </c:pt>
                <c:pt idx="179907">
                  <c:v>203819</c:v>
                </c:pt>
                <c:pt idx="179908">
                  <c:v>203819</c:v>
                </c:pt>
                <c:pt idx="179909">
                  <c:v>203819</c:v>
                </c:pt>
                <c:pt idx="179910">
                  <c:v>203819</c:v>
                </c:pt>
                <c:pt idx="179911">
                  <c:v>203819</c:v>
                </c:pt>
                <c:pt idx="179912">
                  <c:v>203819</c:v>
                </c:pt>
                <c:pt idx="179913">
                  <c:v>203819</c:v>
                </c:pt>
                <c:pt idx="179914">
                  <c:v>203819</c:v>
                </c:pt>
                <c:pt idx="179915">
                  <c:v>203819</c:v>
                </c:pt>
                <c:pt idx="179916">
                  <c:v>203819</c:v>
                </c:pt>
                <c:pt idx="179917">
                  <c:v>203819</c:v>
                </c:pt>
                <c:pt idx="179918">
                  <c:v>203819</c:v>
                </c:pt>
                <c:pt idx="179919">
                  <c:v>203819</c:v>
                </c:pt>
                <c:pt idx="179920">
                  <c:v>203819</c:v>
                </c:pt>
                <c:pt idx="179921">
                  <c:v>203819</c:v>
                </c:pt>
                <c:pt idx="179922">
                  <c:v>203819</c:v>
                </c:pt>
                <c:pt idx="179923">
                  <c:v>203819</c:v>
                </c:pt>
                <c:pt idx="179924">
                  <c:v>203819</c:v>
                </c:pt>
                <c:pt idx="179925">
                  <c:v>203819</c:v>
                </c:pt>
                <c:pt idx="179926">
                  <c:v>203819</c:v>
                </c:pt>
                <c:pt idx="179927">
                  <c:v>203819</c:v>
                </c:pt>
                <c:pt idx="179928">
                  <c:v>203819</c:v>
                </c:pt>
                <c:pt idx="179929">
                  <c:v>203819</c:v>
                </c:pt>
                <c:pt idx="179930">
                  <c:v>203819</c:v>
                </c:pt>
                <c:pt idx="179931">
                  <c:v>203819</c:v>
                </c:pt>
                <c:pt idx="179932">
                  <c:v>203819</c:v>
                </c:pt>
                <c:pt idx="179933">
                  <c:v>203819</c:v>
                </c:pt>
                <c:pt idx="179934">
                  <c:v>203819</c:v>
                </c:pt>
                <c:pt idx="179935">
                  <c:v>203819</c:v>
                </c:pt>
                <c:pt idx="179936">
                  <c:v>203819</c:v>
                </c:pt>
                <c:pt idx="179937">
                  <c:v>203819</c:v>
                </c:pt>
                <c:pt idx="179938">
                  <c:v>203819</c:v>
                </c:pt>
                <c:pt idx="179939">
                  <c:v>203819</c:v>
                </c:pt>
                <c:pt idx="179940">
                  <c:v>203819</c:v>
                </c:pt>
                <c:pt idx="179941">
                  <c:v>203819</c:v>
                </c:pt>
                <c:pt idx="179942">
                  <c:v>203819</c:v>
                </c:pt>
                <c:pt idx="179943">
                  <c:v>203819</c:v>
                </c:pt>
                <c:pt idx="179944">
                  <c:v>203819</c:v>
                </c:pt>
                <c:pt idx="179945">
                  <c:v>203819</c:v>
                </c:pt>
                <c:pt idx="179946">
                  <c:v>203819</c:v>
                </c:pt>
                <c:pt idx="179947">
                  <c:v>203819</c:v>
                </c:pt>
                <c:pt idx="179948">
                  <c:v>203819</c:v>
                </c:pt>
                <c:pt idx="179949">
                  <c:v>203819</c:v>
                </c:pt>
                <c:pt idx="179950">
                  <c:v>203819</c:v>
                </c:pt>
                <c:pt idx="179951">
                  <c:v>203819</c:v>
                </c:pt>
                <c:pt idx="179952">
                  <c:v>203819</c:v>
                </c:pt>
                <c:pt idx="179953">
                  <c:v>203819</c:v>
                </c:pt>
                <c:pt idx="179954">
                  <c:v>203819</c:v>
                </c:pt>
                <c:pt idx="179955">
                  <c:v>203819</c:v>
                </c:pt>
                <c:pt idx="179956">
                  <c:v>203819</c:v>
                </c:pt>
                <c:pt idx="179957">
                  <c:v>203819</c:v>
                </c:pt>
                <c:pt idx="179958">
                  <c:v>203819</c:v>
                </c:pt>
                <c:pt idx="179959">
                  <c:v>203819</c:v>
                </c:pt>
                <c:pt idx="179960">
                  <c:v>203819</c:v>
                </c:pt>
                <c:pt idx="179961">
                  <c:v>203819</c:v>
                </c:pt>
                <c:pt idx="179962">
                  <c:v>203819</c:v>
                </c:pt>
                <c:pt idx="179963">
                  <c:v>203819</c:v>
                </c:pt>
                <c:pt idx="179964">
                  <c:v>203819</c:v>
                </c:pt>
                <c:pt idx="179965">
                  <c:v>203819</c:v>
                </c:pt>
                <c:pt idx="179966">
                  <c:v>203819</c:v>
                </c:pt>
                <c:pt idx="179967">
                  <c:v>203819</c:v>
                </c:pt>
                <c:pt idx="179968">
                  <c:v>203819</c:v>
                </c:pt>
                <c:pt idx="179969">
                  <c:v>203819</c:v>
                </c:pt>
                <c:pt idx="179970">
                  <c:v>203819</c:v>
                </c:pt>
                <c:pt idx="179971">
                  <c:v>203819</c:v>
                </c:pt>
                <c:pt idx="179972">
                  <c:v>203819</c:v>
                </c:pt>
                <c:pt idx="179973">
                  <c:v>203819</c:v>
                </c:pt>
                <c:pt idx="179974">
                  <c:v>203819</c:v>
                </c:pt>
                <c:pt idx="179975">
                  <c:v>203819</c:v>
                </c:pt>
                <c:pt idx="179976">
                  <c:v>203819</c:v>
                </c:pt>
                <c:pt idx="179977">
                  <c:v>203819</c:v>
                </c:pt>
                <c:pt idx="179978">
                  <c:v>203819</c:v>
                </c:pt>
                <c:pt idx="179979">
                  <c:v>203819</c:v>
                </c:pt>
                <c:pt idx="179980">
                  <c:v>203819</c:v>
                </c:pt>
                <c:pt idx="179981">
                  <c:v>203819</c:v>
                </c:pt>
                <c:pt idx="179982">
                  <c:v>203819</c:v>
                </c:pt>
                <c:pt idx="179983">
                  <c:v>203819</c:v>
                </c:pt>
                <c:pt idx="179984">
                  <c:v>203819</c:v>
                </c:pt>
                <c:pt idx="179985">
                  <c:v>203819</c:v>
                </c:pt>
                <c:pt idx="179986">
                  <c:v>203819</c:v>
                </c:pt>
                <c:pt idx="179987">
                  <c:v>203819</c:v>
                </c:pt>
                <c:pt idx="179988">
                  <c:v>203819</c:v>
                </c:pt>
                <c:pt idx="179989">
                  <c:v>203819</c:v>
                </c:pt>
                <c:pt idx="179990">
                  <c:v>203819</c:v>
                </c:pt>
                <c:pt idx="179991">
                  <c:v>203819</c:v>
                </c:pt>
                <c:pt idx="179992">
                  <c:v>203819</c:v>
                </c:pt>
                <c:pt idx="179993">
                  <c:v>203819</c:v>
                </c:pt>
                <c:pt idx="179994">
                  <c:v>203819</c:v>
                </c:pt>
                <c:pt idx="179995">
                  <c:v>203819</c:v>
                </c:pt>
                <c:pt idx="179996">
                  <c:v>203819</c:v>
                </c:pt>
                <c:pt idx="179997">
                  <c:v>203819</c:v>
                </c:pt>
                <c:pt idx="179998">
                  <c:v>203819</c:v>
                </c:pt>
                <c:pt idx="179999">
                  <c:v>203819</c:v>
                </c:pt>
                <c:pt idx="180000">
                  <c:v>203819</c:v>
                </c:pt>
                <c:pt idx="180001">
                  <c:v>203819</c:v>
                </c:pt>
                <c:pt idx="180002">
                  <c:v>203819</c:v>
                </c:pt>
                <c:pt idx="180003">
                  <c:v>203819</c:v>
                </c:pt>
                <c:pt idx="180004">
                  <c:v>203819</c:v>
                </c:pt>
                <c:pt idx="180005">
                  <c:v>203819</c:v>
                </c:pt>
                <c:pt idx="180006">
                  <c:v>203819</c:v>
                </c:pt>
                <c:pt idx="180007">
                  <c:v>203819</c:v>
                </c:pt>
                <c:pt idx="180008">
                  <c:v>203819</c:v>
                </c:pt>
                <c:pt idx="180009">
                  <c:v>203819</c:v>
                </c:pt>
                <c:pt idx="180010">
                  <c:v>203819</c:v>
                </c:pt>
                <c:pt idx="180011">
                  <c:v>203819</c:v>
                </c:pt>
                <c:pt idx="180012">
                  <c:v>203819</c:v>
                </c:pt>
                <c:pt idx="180013">
                  <c:v>203819</c:v>
                </c:pt>
                <c:pt idx="180014">
                  <c:v>203819</c:v>
                </c:pt>
                <c:pt idx="180015">
                  <c:v>203819</c:v>
                </c:pt>
                <c:pt idx="180016">
                  <c:v>203819</c:v>
                </c:pt>
                <c:pt idx="180017">
                  <c:v>203819</c:v>
                </c:pt>
                <c:pt idx="180018">
                  <c:v>203819</c:v>
                </c:pt>
                <c:pt idx="180019">
                  <c:v>203819</c:v>
                </c:pt>
                <c:pt idx="180020">
                  <c:v>203819</c:v>
                </c:pt>
                <c:pt idx="180021">
                  <c:v>203819</c:v>
                </c:pt>
                <c:pt idx="180022">
                  <c:v>203819</c:v>
                </c:pt>
                <c:pt idx="180023">
                  <c:v>203819</c:v>
                </c:pt>
                <c:pt idx="180024">
                  <c:v>203819</c:v>
                </c:pt>
                <c:pt idx="180025">
                  <c:v>203819</c:v>
                </c:pt>
                <c:pt idx="180026">
                  <c:v>203819</c:v>
                </c:pt>
                <c:pt idx="180027">
                  <c:v>203819</c:v>
                </c:pt>
                <c:pt idx="180028">
                  <c:v>203819</c:v>
                </c:pt>
                <c:pt idx="180029">
                  <c:v>203819</c:v>
                </c:pt>
                <c:pt idx="180030">
                  <c:v>203819</c:v>
                </c:pt>
                <c:pt idx="180031">
                  <c:v>203819</c:v>
                </c:pt>
                <c:pt idx="180032">
                  <c:v>203819</c:v>
                </c:pt>
                <c:pt idx="180033">
                  <c:v>203819</c:v>
                </c:pt>
                <c:pt idx="180034">
                  <c:v>203819</c:v>
                </c:pt>
                <c:pt idx="180035">
                  <c:v>203819</c:v>
                </c:pt>
                <c:pt idx="180036">
                  <c:v>203819</c:v>
                </c:pt>
                <c:pt idx="180037">
                  <c:v>203819</c:v>
                </c:pt>
                <c:pt idx="180038">
                  <c:v>203819</c:v>
                </c:pt>
                <c:pt idx="180039">
                  <c:v>203819</c:v>
                </c:pt>
                <c:pt idx="180040">
                  <c:v>203819</c:v>
                </c:pt>
                <c:pt idx="180041">
                  <c:v>203819</c:v>
                </c:pt>
                <c:pt idx="180042">
                  <c:v>203819</c:v>
                </c:pt>
                <c:pt idx="180043">
                  <c:v>203819</c:v>
                </c:pt>
                <c:pt idx="180044">
                  <c:v>203819</c:v>
                </c:pt>
                <c:pt idx="180045">
                  <c:v>203819</c:v>
                </c:pt>
                <c:pt idx="180046">
                  <c:v>203819</c:v>
                </c:pt>
                <c:pt idx="180047">
                  <c:v>203819</c:v>
                </c:pt>
                <c:pt idx="180048">
                  <c:v>203819</c:v>
                </c:pt>
                <c:pt idx="180049">
                  <c:v>203819</c:v>
                </c:pt>
                <c:pt idx="180050">
                  <c:v>203819</c:v>
                </c:pt>
                <c:pt idx="180051">
                  <c:v>203819</c:v>
                </c:pt>
                <c:pt idx="180052">
                  <c:v>203819</c:v>
                </c:pt>
                <c:pt idx="180053">
                  <c:v>203819</c:v>
                </c:pt>
                <c:pt idx="180054">
                  <c:v>203819</c:v>
                </c:pt>
                <c:pt idx="180055">
                  <c:v>203819</c:v>
                </c:pt>
                <c:pt idx="180056">
                  <c:v>203819</c:v>
                </c:pt>
                <c:pt idx="180057">
                  <c:v>203819</c:v>
                </c:pt>
                <c:pt idx="180058">
                  <c:v>203819</c:v>
                </c:pt>
                <c:pt idx="180059">
                  <c:v>203819</c:v>
                </c:pt>
                <c:pt idx="180060">
                  <c:v>203819</c:v>
                </c:pt>
                <c:pt idx="180061">
                  <c:v>203819</c:v>
                </c:pt>
                <c:pt idx="180062">
                  <c:v>203819</c:v>
                </c:pt>
                <c:pt idx="180063">
                  <c:v>203819</c:v>
                </c:pt>
                <c:pt idx="180064">
                  <c:v>203819</c:v>
                </c:pt>
                <c:pt idx="180065">
                  <c:v>203819</c:v>
                </c:pt>
                <c:pt idx="180066">
                  <c:v>203819</c:v>
                </c:pt>
                <c:pt idx="180067">
                  <c:v>203819</c:v>
                </c:pt>
                <c:pt idx="180068">
                  <c:v>203819</c:v>
                </c:pt>
                <c:pt idx="180069">
                  <c:v>203819</c:v>
                </c:pt>
                <c:pt idx="180070">
                  <c:v>203819</c:v>
                </c:pt>
                <c:pt idx="180071">
                  <c:v>203819</c:v>
                </c:pt>
                <c:pt idx="180072">
                  <c:v>203819</c:v>
                </c:pt>
                <c:pt idx="180073">
                  <c:v>203819</c:v>
                </c:pt>
                <c:pt idx="180074">
                  <c:v>203819</c:v>
                </c:pt>
                <c:pt idx="180075">
                  <c:v>203819</c:v>
                </c:pt>
                <c:pt idx="180076">
                  <c:v>203819</c:v>
                </c:pt>
                <c:pt idx="180077">
                  <c:v>203819</c:v>
                </c:pt>
                <c:pt idx="180078">
                  <c:v>203819</c:v>
                </c:pt>
                <c:pt idx="180079">
                  <c:v>203819</c:v>
                </c:pt>
                <c:pt idx="180080">
                  <c:v>203819</c:v>
                </c:pt>
                <c:pt idx="180081">
                  <c:v>203819</c:v>
                </c:pt>
                <c:pt idx="180082">
                  <c:v>203819</c:v>
                </c:pt>
                <c:pt idx="180083">
                  <c:v>203819</c:v>
                </c:pt>
                <c:pt idx="180084">
                  <c:v>203819</c:v>
                </c:pt>
                <c:pt idx="180085">
                  <c:v>203819</c:v>
                </c:pt>
                <c:pt idx="180086">
                  <c:v>203819</c:v>
                </c:pt>
                <c:pt idx="180087">
                  <c:v>203819</c:v>
                </c:pt>
                <c:pt idx="180088">
                  <c:v>203819</c:v>
                </c:pt>
                <c:pt idx="180089">
                  <c:v>203819</c:v>
                </c:pt>
                <c:pt idx="180090">
                  <c:v>203819</c:v>
                </c:pt>
                <c:pt idx="180091">
                  <c:v>203819</c:v>
                </c:pt>
                <c:pt idx="180092">
                  <c:v>203819</c:v>
                </c:pt>
                <c:pt idx="180093">
                  <c:v>203819</c:v>
                </c:pt>
                <c:pt idx="180094">
                  <c:v>203819</c:v>
                </c:pt>
                <c:pt idx="180095">
                  <c:v>203819</c:v>
                </c:pt>
                <c:pt idx="180096">
                  <c:v>203819</c:v>
                </c:pt>
                <c:pt idx="180097">
                  <c:v>203819</c:v>
                </c:pt>
                <c:pt idx="180098">
                  <c:v>203819</c:v>
                </c:pt>
                <c:pt idx="180099">
                  <c:v>203819</c:v>
                </c:pt>
                <c:pt idx="180100">
                  <c:v>203819</c:v>
                </c:pt>
                <c:pt idx="180101">
                  <c:v>203819</c:v>
                </c:pt>
                <c:pt idx="180102">
                  <c:v>203819</c:v>
                </c:pt>
                <c:pt idx="180103">
                  <c:v>203819</c:v>
                </c:pt>
                <c:pt idx="180104">
                  <c:v>203819</c:v>
                </c:pt>
                <c:pt idx="180105">
                  <c:v>203819</c:v>
                </c:pt>
                <c:pt idx="180106">
                  <c:v>203819</c:v>
                </c:pt>
                <c:pt idx="180107">
                  <c:v>203819</c:v>
                </c:pt>
                <c:pt idx="180108">
                  <c:v>203819</c:v>
                </c:pt>
                <c:pt idx="180109">
                  <c:v>203819</c:v>
                </c:pt>
                <c:pt idx="180110">
                  <c:v>203819</c:v>
                </c:pt>
                <c:pt idx="180111">
                  <c:v>203819</c:v>
                </c:pt>
                <c:pt idx="180112">
                  <c:v>203819</c:v>
                </c:pt>
                <c:pt idx="180113">
                  <c:v>203819</c:v>
                </c:pt>
                <c:pt idx="180114">
                  <c:v>203819</c:v>
                </c:pt>
                <c:pt idx="180115">
                  <c:v>203819</c:v>
                </c:pt>
                <c:pt idx="180116">
                  <c:v>203819</c:v>
                </c:pt>
                <c:pt idx="180117">
                  <c:v>203819</c:v>
                </c:pt>
                <c:pt idx="180118">
                  <c:v>203819</c:v>
                </c:pt>
                <c:pt idx="180119">
                  <c:v>203819</c:v>
                </c:pt>
                <c:pt idx="180120">
                  <c:v>203819</c:v>
                </c:pt>
                <c:pt idx="180121">
                  <c:v>203819</c:v>
                </c:pt>
                <c:pt idx="180122">
                  <c:v>203819</c:v>
                </c:pt>
                <c:pt idx="180123">
                  <c:v>203819</c:v>
                </c:pt>
                <c:pt idx="180124">
                  <c:v>203819</c:v>
                </c:pt>
                <c:pt idx="180125">
                  <c:v>203819</c:v>
                </c:pt>
                <c:pt idx="180126">
                  <c:v>203819</c:v>
                </c:pt>
                <c:pt idx="180127">
                  <c:v>203819</c:v>
                </c:pt>
                <c:pt idx="180128">
                  <c:v>203819</c:v>
                </c:pt>
                <c:pt idx="180129">
                  <c:v>203819</c:v>
                </c:pt>
                <c:pt idx="180130">
                  <c:v>203819</c:v>
                </c:pt>
                <c:pt idx="180131">
                  <c:v>203819</c:v>
                </c:pt>
                <c:pt idx="180132">
                  <c:v>203819</c:v>
                </c:pt>
                <c:pt idx="180133">
                  <c:v>203819</c:v>
                </c:pt>
                <c:pt idx="180134">
                  <c:v>203819</c:v>
                </c:pt>
                <c:pt idx="180135">
                  <c:v>203819</c:v>
                </c:pt>
                <c:pt idx="180136">
                  <c:v>203819</c:v>
                </c:pt>
                <c:pt idx="180137">
                  <c:v>203819</c:v>
                </c:pt>
                <c:pt idx="180138">
                  <c:v>203819</c:v>
                </c:pt>
                <c:pt idx="180139">
                  <c:v>203819</c:v>
                </c:pt>
                <c:pt idx="180140">
                  <c:v>203819</c:v>
                </c:pt>
                <c:pt idx="180141">
                  <c:v>203819</c:v>
                </c:pt>
                <c:pt idx="180142">
                  <c:v>203819</c:v>
                </c:pt>
                <c:pt idx="180143">
                  <c:v>203819</c:v>
                </c:pt>
                <c:pt idx="180144">
                  <c:v>203819</c:v>
                </c:pt>
                <c:pt idx="180145">
                  <c:v>203819</c:v>
                </c:pt>
                <c:pt idx="180146">
                  <c:v>203819</c:v>
                </c:pt>
                <c:pt idx="180147">
                  <c:v>203819</c:v>
                </c:pt>
                <c:pt idx="180148">
                  <c:v>203819</c:v>
                </c:pt>
                <c:pt idx="180149">
                  <c:v>203819</c:v>
                </c:pt>
                <c:pt idx="180150">
                  <c:v>203819</c:v>
                </c:pt>
                <c:pt idx="180151">
                  <c:v>203819</c:v>
                </c:pt>
                <c:pt idx="180152">
                  <c:v>203819</c:v>
                </c:pt>
                <c:pt idx="180153">
                  <c:v>203819</c:v>
                </c:pt>
                <c:pt idx="180154">
                  <c:v>203819</c:v>
                </c:pt>
                <c:pt idx="180155">
                  <c:v>203819</c:v>
                </c:pt>
                <c:pt idx="180156">
                  <c:v>203819</c:v>
                </c:pt>
                <c:pt idx="180157">
                  <c:v>203819</c:v>
                </c:pt>
                <c:pt idx="180158">
                  <c:v>203819</c:v>
                </c:pt>
                <c:pt idx="180159">
                  <c:v>203819</c:v>
                </c:pt>
                <c:pt idx="180160">
                  <c:v>203819</c:v>
                </c:pt>
                <c:pt idx="180161">
                  <c:v>203819</c:v>
                </c:pt>
                <c:pt idx="180162">
                  <c:v>203819</c:v>
                </c:pt>
                <c:pt idx="180163">
                  <c:v>203819</c:v>
                </c:pt>
                <c:pt idx="180164">
                  <c:v>203819</c:v>
                </c:pt>
                <c:pt idx="180165">
                  <c:v>203819</c:v>
                </c:pt>
                <c:pt idx="180166">
                  <c:v>203819</c:v>
                </c:pt>
                <c:pt idx="180167">
                  <c:v>203819</c:v>
                </c:pt>
                <c:pt idx="180168">
                  <c:v>203819</c:v>
                </c:pt>
                <c:pt idx="180169">
                  <c:v>203819</c:v>
                </c:pt>
                <c:pt idx="180170">
                  <c:v>203819</c:v>
                </c:pt>
                <c:pt idx="180171">
                  <c:v>203819</c:v>
                </c:pt>
                <c:pt idx="180172">
                  <c:v>203819</c:v>
                </c:pt>
                <c:pt idx="180173">
                  <c:v>203819</c:v>
                </c:pt>
                <c:pt idx="180174">
                  <c:v>203819</c:v>
                </c:pt>
                <c:pt idx="180175">
                  <c:v>203819</c:v>
                </c:pt>
                <c:pt idx="180176">
                  <c:v>203819</c:v>
                </c:pt>
                <c:pt idx="180177">
                  <c:v>203819</c:v>
                </c:pt>
                <c:pt idx="180178">
                  <c:v>203819</c:v>
                </c:pt>
                <c:pt idx="180179">
                  <c:v>203819</c:v>
                </c:pt>
                <c:pt idx="180180">
                  <c:v>203819</c:v>
                </c:pt>
                <c:pt idx="180181">
                  <c:v>203819</c:v>
                </c:pt>
                <c:pt idx="180182">
                  <c:v>203819</c:v>
                </c:pt>
                <c:pt idx="180183">
                  <c:v>203819</c:v>
                </c:pt>
                <c:pt idx="180184">
                  <c:v>203819</c:v>
                </c:pt>
                <c:pt idx="180185">
                  <c:v>203819</c:v>
                </c:pt>
                <c:pt idx="180186">
                  <c:v>203819</c:v>
                </c:pt>
                <c:pt idx="180187">
                  <c:v>203819</c:v>
                </c:pt>
                <c:pt idx="180188">
                  <c:v>203819</c:v>
                </c:pt>
                <c:pt idx="180189">
                  <c:v>203819</c:v>
                </c:pt>
                <c:pt idx="180190">
                  <c:v>203819</c:v>
                </c:pt>
                <c:pt idx="180191">
                  <c:v>203819</c:v>
                </c:pt>
                <c:pt idx="180192">
                  <c:v>203819</c:v>
                </c:pt>
                <c:pt idx="180193">
                  <c:v>203819</c:v>
                </c:pt>
                <c:pt idx="180194">
                  <c:v>203819</c:v>
                </c:pt>
                <c:pt idx="180195">
                  <c:v>203819</c:v>
                </c:pt>
                <c:pt idx="180196">
                  <c:v>203819</c:v>
                </c:pt>
                <c:pt idx="180197">
                  <c:v>203819</c:v>
                </c:pt>
                <c:pt idx="180198">
                  <c:v>203819</c:v>
                </c:pt>
                <c:pt idx="180199">
                  <c:v>203819</c:v>
                </c:pt>
                <c:pt idx="180200">
                  <c:v>203819</c:v>
                </c:pt>
                <c:pt idx="180201">
                  <c:v>203819</c:v>
                </c:pt>
                <c:pt idx="180202">
                  <c:v>203819</c:v>
                </c:pt>
                <c:pt idx="180203">
                  <c:v>203819</c:v>
                </c:pt>
                <c:pt idx="180204">
                  <c:v>203819</c:v>
                </c:pt>
                <c:pt idx="180205">
                  <c:v>203819</c:v>
                </c:pt>
                <c:pt idx="180206">
                  <c:v>203819</c:v>
                </c:pt>
                <c:pt idx="180207">
                  <c:v>203819</c:v>
                </c:pt>
                <c:pt idx="180208">
                  <c:v>203819</c:v>
                </c:pt>
                <c:pt idx="180209">
                  <c:v>203819</c:v>
                </c:pt>
                <c:pt idx="180210">
                  <c:v>203819</c:v>
                </c:pt>
                <c:pt idx="180211">
                  <c:v>203819</c:v>
                </c:pt>
                <c:pt idx="180212">
                  <c:v>203819</c:v>
                </c:pt>
                <c:pt idx="180213">
                  <c:v>203819</c:v>
                </c:pt>
                <c:pt idx="180214">
                  <c:v>203819</c:v>
                </c:pt>
                <c:pt idx="180215">
                  <c:v>203819</c:v>
                </c:pt>
                <c:pt idx="180216">
                  <c:v>203819</c:v>
                </c:pt>
                <c:pt idx="180217">
                  <c:v>203819</c:v>
                </c:pt>
                <c:pt idx="180218">
                  <c:v>203819</c:v>
                </c:pt>
                <c:pt idx="180219">
                  <c:v>203819</c:v>
                </c:pt>
                <c:pt idx="180220">
                  <c:v>203819</c:v>
                </c:pt>
                <c:pt idx="180221">
                  <c:v>203819</c:v>
                </c:pt>
                <c:pt idx="180222">
                  <c:v>203819</c:v>
                </c:pt>
                <c:pt idx="180223">
                  <c:v>203819</c:v>
                </c:pt>
                <c:pt idx="180224">
                  <c:v>203819</c:v>
                </c:pt>
                <c:pt idx="180225">
                  <c:v>203819</c:v>
                </c:pt>
                <c:pt idx="180226">
                  <c:v>203819</c:v>
                </c:pt>
                <c:pt idx="180227">
                  <c:v>203819</c:v>
                </c:pt>
                <c:pt idx="180228">
                  <c:v>203819</c:v>
                </c:pt>
                <c:pt idx="180229">
                  <c:v>203819</c:v>
                </c:pt>
                <c:pt idx="180230">
                  <c:v>203819</c:v>
                </c:pt>
                <c:pt idx="180231">
                  <c:v>203819</c:v>
                </c:pt>
                <c:pt idx="180232">
                  <c:v>203819</c:v>
                </c:pt>
                <c:pt idx="180233">
                  <c:v>203819</c:v>
                </c:pt>
                <c:pt idx="180234">
                  <c:v>203819</c:v>
                </c:pt>
                <c:pt idx="180235">
                  <c:v>203819</c:v>
                </c:pt>
                <c:pt idx="180236">
                  <c:v>203819</c:v>
                </c:pt>
                <c:pt idx="180237">
                  <c:v>203819</c:v>
                </c:pt>
                <c:pt idx="180238">
                  <c:v>203819</c:v>
                </c:pt>
                <c:pt idx="180239">
                  <c:v>203819</c:v>
                </c:pt>
                <c:pt idx="180240">
                  <c:v>203819</c:v>
                </c:pt>
                <c:pt idx="180241">
                  <c:v>203819</c:v>
                </c:pt>
                <c:pt idx="180242">
                  <c:v>203819</c:v>
                </c:pt>
                <c:pt idx="180243">
                  <c:v>203819</c:v>
                </c:pt>
                <c:pt idx="180244">
                  <c:v>203819</c:v>
                </c:pt>
                <c:pt idx="180245">
                  <c:v>203819</c:v>
                </c:pt>
                <c:pt idx="180246">
                  <c:v>203819</c:v>
                </c:pt>
                <c:pt idx="180247">
                  <c:v>203819</c:v>
                </c:pt>
                <c:pt idx="180248">
                  <c:v>203819</c:v>
                </c:pt>
                <c:pt idx="180249">
                  <c:v>203819</c:v>
                </c:pt>
                <c:pt idx="180250">
                  <c:v>203819</c:v>
                </c:pt>
                <c:pt idx="180251">
                  <c:v>203819</c:v>
                </c:pt>
                <c:pt idx="180252">
                  <c:v>203819</c:v>
                </c:pt>
                <c:pt idx="180253">
                  <c:v>203819</c:v>
                </c:pt>
                <c:pt idx="180254">
                  <c:v>203819</c:v>
                </c:pt>
                <c:pt idx="180255">
                  <c:v>203819</c:v>
                </c:pt>
                <c:pt idx="180256">
                  <c:v>203819</c:v>
                </c:pt>
                <c:pt idx="180257">
                  <c:v>203819</c:v>
                </c:pt>
                <c:pt idx="180258">
                  <c:v>203819</c:v>
                </c:pt>
                <c:pt idx="180259">
                  <c:v>203819</c:v>
                </c:pt>
                <c:pt idx="180260">
                  <c:v>203819</c:v>
                </c:pt>
                <c:pt idx="180261">
                  <c:v>203819</c:v>
                </c:pt>
                <c:pt idx="180262">
                  <c:v>203819</c:v>
                </c:pt>
                <c:pt idx="180263">
                  <c:v>203819</c:v>
                </c:pt>
                <c:pt idx="180264">
                  <c:v>203819</c:v>
                </c:pt>
                <c:pt idx="180265">
                  <c:v>203819</c:v>
                </c:pt>
                <c:pt idx="180266">
                  <c:v>203819</c:v>
                </c:pt>
                <c:pt idx="180267">
                  <c:v>203819</c:v>
                </c:pt>
                <c:pt idx="180268">
                  <c:v>203819</c:v>
                </c:pt>
                <c:pt idx="180269">
                  <c:v>203819</c:v>
                </c:pt>
                <c:pt idx="180270">
                  <c:v>203819</c:v>
                </c:pt>
                <c:pt idx="180271">
                  <c:v>203819</c:v>
                </c:pt>
                <c:pt idx="180272">
                  <c:v>203819</c:v>
                </c:pt>
                <c:pt idx="180273">
                  <c:v>203819</c:v>
                </c:pt>
                <c:pt idx="180274">
                  <c:v>203819</c:v>
                </c:pt>
                <c:pt idx="180275">
                  <c:v>203819</c:v>
                </c:pt>
                <c:pt idx="180276">
                  <c:v>203819</c:v>
                </c:pt>
                <c:pt idx="180277">
                  <c:v>203819</c:v>
                </c:pt>
                <c:pt idx="180278">
                  <c:v>203819</c:v>
                </c:pt>
                <c:pt idx="180279">
                  <c:v>203819</c:v>
                </c:pt>
                <c:pt idx="180280">
                  <c:v>203819</c:v>
                </c:pt>
                <c:pt idx="180281">
                  <c:v>203819</c:v>
                </c:pt>
                <c:pt idx="180282">
                  <c:v>203819</c:v>
                </c:pt>
                <c:pt idx="180283">
                  <c:v>203819</c:v>
                </c:pt>
                <c:pt idx="180284">
                  <c:v>203819</c:v>
                </c:pt>
                <c:pt idx="180285">
                  <c:v>203819</c:v>
                </c:pt>
                <c:pt idx="180286">
                  <c:v>203819</c:v>
                </c:pt>
                <c:pt idx="180287">
                  <c:v>203819</c:v>
                </c:pt>
                <c:pt idx="180288">
                  <c:v>203819</c:v>
                </c:pt>
                <c:pt idx="180289">
                  <c:v>203819</c:v>
                </c:pt>
                <c:pt idx="180290">
                  <c:v>203819</c:v>
                </c:pt>
                <c:pt idx="180291">
                  <c:v>203819</c:v>
                </c:pt>
                <c:pt idx="180292">
                  <c:v>203819</c:v>
                </c:pt>
                <c:pt idx="180293">
                  <c:v>203819</c:v>
                </c:pt>
                <c:pt idx="180294">
                  <c:v>203819</c:v>
                </c:pt>
                <c:pt idx="180295">
                  <c:v>203819</c:v>
                </c:pt>
                <c:pt idx="180296">
                  <c:v>203819</c:v>
                </c:pt>
                <c:pt idx="180297">
                  <c:v>203819</c:v>
                </c:pt>
                <c:pt idx="180298">
                  <c:v>203819</c:v>
                </c:pt>
                <c:pt idx="180299">
                  <c:v>203819</c:v>
                </c:pt>
                <c:pt idx="180300">
                  <c:v>203819</c:v>
                </c:pt>
                <c:pt idx="180301">
                  <c:v>203819</c:v>
                </c:pt>
                <c:pt idx="180302">
                  <c:v>203819</c:v>
                </c:pt>
                <c:pt idx="180303">
                  <c:v>203819</c:v>
                </c:pt>
                <c:pt idx="180304">
                  <c:v>203819</c:v>
                </c:pt>
                <c:pt idx="180305">
                  <c:v>203819</c:v>
                </c:pt>
                <c:pt idx="180306">
                  <c:v>203819</c:v>
                </c:pt>
                <c:pt idx="180307">
                  <c:v>203819</c:v>
                </c:pt>
                <c:pt idx="180308">
                  <c:v>203819</c:v>
                </c:pt>
                <c:pt idx="180309">
                  <c:v>203819</c:v>
                </c:pt>
                <c:pt idx="180310">
                  <c:v>203819</c:v>
                </c:pt>
                <c:pt idx="180311">
                  <c:v>203819</c:v>
                </c:pt>
                <c:pt idx="180312">
                  <c:v>203819</c:v>
                </c:pt>
                <c:pt idx="180313">
                  <c:v>203819</c:v>
                </c:pt>
                <c:pt idx="180314">
                  <c:v>203819</c:v>
                </c:pt>
                <c:pt idx="180315">
                  <c:v>203819</c:v>
                </c:pt>
                <c:pt idx="180316">
                  <c:v>203819</c:v>
                </c:pt>
                <c:pt idx="180317">
                  <c:v>203819</c:v>
                </c:pt>
                <c:pt idx="180318">
                  <c:v>203819</c:v>
                </c:pt>
                <c:pt idx="180319">
                  <c:v>203819</c:v>
                </c:pt>
                <c:pt idx="180320">
                  <c:v>203819</c:v>
                </c:pt>
                <c:pt idx="180321">
                  <c:v>203819</c:v>
                </c:pt>
                <c:pt idx="180322">
                  <c:v>203819</c:v>
                </c:pt>
                <c:pt idx="180323">
                  <c:v>203819</c:v>
                </c:pt>
                <c:pt idx="180324">
                  <c:v>203819</c:v>
                </c:pt>
                <c:pt idx="180325">
                  <c:v>203819</c:v>
                </c:pt>
                <c:pt idx="180326">
                  <c:v>203819</c:v>
                </c:pt>
                <c:pt idx="180327">
                  <c:v>203819</c:v>
                </c:pt>
                <c:pt idx="180328">
                  <c:v>203819</c:v>
                </c:pt>
                <c:pt idx="180329">
                  <c:v>203819</c:v>
                </c:pt>
                <c:pt idx="180330">
                  <c:v>203819</c:v>
                </c:pt>
                <c:pt idx="180331">
                  <c:v>203819</c:v>
                </c:pt>
                <c:pt idx="180332">
                  <c:v>203819</c:v>
                </c:pt>
                <c:pt idx="180333">
                  <c:v>203819</c:v>
                </c:pt>
                <c:pt idx="180334">
                  <c:v>203819</c:v>
                </c:pt>
                <c:pt idx="180335">
                  <c:v>203819</c:v>
                </c:pt>
                <c:pt idx="180336">
                  <c:v>203819</c:v>
                </c:pt>
                <c:pt idx="180337">
                  <c:v>203819</c:v>
                </c:pt>
                <c:pt idx="180338">
                  <c:v>203819</c:v>
                </c:pt>
                <c:pt idx="180339">
                  <c:v>203819</c:v>
                </c:pt>
                <c:pt idx="180340">
                  <c:v>203819</c:v>
                </c:pt>
                <c:pt idx="180341">
                  <c:v>203819</c:v>
                </c:pt>
                <c:pt idx="180342">
                  <c:v>203819</c:v>
                </c:pt>
                <c:pt idx="180343">
                  <c:v>203819</c:v>
                </c:pt>
                <c:pt idx="180344">
                  <c:v>203819</c:v>
                </c:pt>
                <c:pt idx="180345">
                  <c:v>203819</c:v>
                </c:pt>
                <c:pt idx="180346">
                  <c:v>203819</c:v>
                </c:pt>
                <c:pt idx="180347">
                  <c:v>203819</c:v>
                </c:pt>
                <c:pt idx="180348">
                  <c:v>203819</c:v>
                </c:pt>
                <c:pt idx="180349">
                  <c:v>203819</c:v>
                </c:pt>
                <c:pt idx="180350">
                  <c:v>203819</c:v>
                </c:pt>
                <c:pt idx="180351">
                  <c:v>203819</c:v>
                </c:pt>
                <c:pt idx="180352">
                  <c:v>203819</c:v>
                </c:pt>
                <c:pt idx="180353">
                  <c:v>203819</c:v>
                </c:pt>
                <c:pt idx="180354">
                  <c:v>203819</c:v>
                </c:pt>
                <c:pt idx="180355">
                  <c:v>203819</c:v>
                </c:pt>
                <c:pt idx="180356">
                  <c:v>203819</c:v>
                </c:pt>
                <c:pt idx="180357">
                  <c:v>203819</c:v>
                </c:pt>
                <c:pt idx="180358">
                  <c:v>203819</c:v>
                </c:pt>
                <c:pt idx="180359">
                  <c:v>203819</c:v>
                </c:pt>
                <c:pt idx="180360">
                  <c:v>203819</c:v>
                </c:pt>
                <c:pt idx="180361">
                  <c:v>203819</c:v>
                </c:pt>
                <c:pt idx="180362">
                  <c:v>203819</c:v>
                </c:pt>
                <c:pt idx="180363">
                  <c:v>203819</c:v>
                </c:pt>
                <c:pt idx="180364">
                  <c:v>203819</c:v>
                </c:pt>
                <c:pt idx="180365">
                  <c:v>203819</c:v>
                </c:pt>
                <c:pt idx="180366">
                  <c:v>203819</c:v>
                </c:pt>
                <c:pt idx="180367">
                  <c:v>203819</c:v>
                </c:pt>
                <c:pt idx="180368">
                  <c:v>203819</c:v>
                </c:pt>
                <c:pt idx="180369">
                  <c:v>203819</c:v>
                </c:pt>
                <c:pt idx="180370">
                  <c:v>203819</c:v>
                </c:pt>
                <c:pt idx="180371">
                  <c:v>203819</c:v>
                </c:pt>
                <c:pt idx="180372">
                  <c:v>203819</c:v>
                </c:pt>
                <c:pt idx="180373">
                  <c:v>203819</c:v>
                </c:pt>
                <c:pt idx="180374">
                  <c:v>203819</c:v>
                </c:pt>
                <c:pt idx="180375">
                  <c:v>203819</c:v>
                </c:pt>
                <c:pt idx="180376">
                  <c:v>203819</c:v>
                </c:pt>
                <c:pt idx="180377">
                  <c:v>203819</c:v>
                </c:pt>
                <c:pt idx="180378">
                  <c:v>203819</c:v>
                </c:pt>
                <c:pt idx="180379">
                  <c:v>203819</c:v>
                </c:pt>
                <c:pt idx="180380">
                  <c:v>203819</c:v>
                </c:pt>
                <c:pt idx="180381">
                  <c:v>203819</c:v>
                </c:pt>
                <c:pt idx="180382">
                  <c:v>203819</c:v>
                </c:pt>
                <c:pt idx="180383">
                  <c:v>203819</c:v>
                </c:pt>
                <c:pt idx="180384">
                  <c:v>203819</c:v>
                </c:pt>
                <c:pt idx="180385">
                  <c:v>203819</c:v>
                </c:pt>
                <c:pt idx="180386">
                  <c:v>203819</c:v>
                </c:pt>
                <c:pt idx="180387">
                  <c:v>203819</c:v>
                </c:pt>
                <c:pt idx="180388">
                  <c:v>203819</c:v>
                </c:pt>
                <c:pt idx="180389">
                  <c:v>203819</c:v>
                </c:pt>
                <c:pt idx="180390">
                  <c:v>203819</c:v>
                </c:pt>
                <c:pt idx="180391">
                  <c:v>203819</c:v>
                </c:pt>
                <c:pt idx="180392">
                  <c:v>203819</c:v>
                </c:pt>
                <c:pt idx="180393">
                  <c:v>203819</c:v>
                </c:pt>
                <c:pt idx="180394">
                  <c:v>203819</c:v>
                </c:pt>
                <c:pt idx="180395">
                  <c:v>203819</c:v>
                </c:pt>
                <c:pt idx="180396">
                  <c:v>203819</c:v>
                </c:pt>
                <c:pt idx="180397">
                  <c:v>203819</c:v>
                </c:pt>
                <c:pt idx="180398">
                  <c:v>203819</c:v>
                </c:pt>
                <c:pt idx="180399">
                  <c:v>203819</c:v>
                </c:pt>
                <c:pt idx="180400">
                  <c:v>203819</c:v>
                </c:pt>
                <c:pt idx="180401">
                  <c:v>203819</c:v>
                </c:pt>
                <c:pt idx="180402">
                  <c:v>203819</c:v>
                </c:pt>
                <c:pt idx="180403">
                  <c:v>203819</c:v>
                </c:pt>
                <c:pt idx="180404">
                  <c:v>203819</c:v>
                </c:pt>
                <c:pt idx="180405">
                  <c:v>203819</c:v>
                </c:pt>
                <c:pt idx="180406">
                  <c:v>203819</c:v>
                </c:pt>
                <c:pt idx="180407">
                  <c:v>203819</c:v>
                </c:pt>
                <c:pt idx="180408">
                  <c:v>203819</c:v>
                </c:pt>
                <c:pt idx="180409">
                  <c:v>203819</c:v>
                </c:pt>
                <c:pt idx="180410">
                  <c:v>203819</c:v>
                </c:pt>
                <c:pt idx="180411">
                  <c:v>203819</c:v>
                </c:pt>
                <c:pt idx="180412">
                  <c:v>203819</c:v>
                </c:pt>
                <c:pt idx="180413">
                  <c:v>203819</c:v>
                </c:pt>
                <c:pt idx="180414">
                  <c:v>203819</c:v>
                </c:pt>
                <c:pt idx="180415">
                  <c:v>203819</c:v>
                </c:pt>
                <c:pt idx="180416">
                  <c:v>203819</c:v>
                </c:pt>
                <c:pt idx="180417">
                  <c:v>203819</c:v>
                </c:pt>
                <c:pt idx="180418">
                  <c:v>203819</c:v>
                </c:pt>
                <c:pt idx="180419">
                  <c:v>203819</c:v>
                </c:pt>
                <c:pt idx="180420">
                  <c:v>203819</c:v>
                </c:pt>
                <c:pt idx="180421">
                  <c:v>203819</c:v>
                </c:pt>
                <c:pt idx="180422">
                  <c:v>203819</c:v>
                </c:pt>
                <c:pt idx="180423">
                  <c:v>203819</c:v>
                </c:pt>
                <c:pt idx="180424">
                  <c:v>203819</c:v>
                </c:pt>
                <c:pt idx="180425">
                  <c:v>203819</c:v>
                </c:pt>
                <c:pt idx="180426">
                  <c:v>203819</c:v>
                </c:pt>
                <c:pt idx="180427">
                  <c:v>203819</c:v>
                </c:pt>
                <c:pt idx="180428">
                  <c:v>203819</c:v>
                </c:pt>
                <c:pt idx="180429">
                  <c:v>203819</c:v>
                </c:pt>
                <c:pt idx="180430">
                  <c:v>203819</c:v>
                </c:pt>
                <c:pt idx="180431">
                  <c:v>203819</c:v>
                </c:pt>
                <c:pt idx="180432">
                  <c:v>203819</c:v>
                </c:pt>
                <c:pt idx="180433">
                  <c:v>203819</c:v>
                </c:pt>
                <c:pt idx="180434">
                  <c:v>203819</c:v>
                </c:pt>
                <c:pt idx="180435">
                  <c:v>203819</c:v>
                </c:pt>
                <c:pt idx="180436">
                  <c:v>203819</c:v>
                </c:pt>
                <c:pt idx="180437">
                  <c:v>203819</c:v>
                </c:pt>
                <c:pt idx="180438">
                  <c:v>203819</c:v>
                </c:pt>
                <c:pt idx="180439">
                  <c:v>203819</c:v>
                </c:pt>
                <c:pt idx="180440">
                  <c:v>203819</c:v>
                </c:pt>
                <c:pt idx="180441">
                  <c:v>203819</c:v>
                </c:pt>
                <c:pt idx="180442">
                  <c:v>203819</c:v>
                </c:pt>
                <c:pt idx="180443">
                  <c:v>203819</c:v>
                </c:pt>
                <c:pt idx="180444">
                  <c:v>203819</c:v>
                </c:pt>
                <c:pt idx="180445">
                  <c:v>203819</c:v>
                </c:pt>
                <c:pt idx="180446">
                  <c:v>203819</c:v>
                </c:pt>
                <c:pt idx="180447">
                  <c:v>203819</c:v>
                </c:pt>
                <c:pt idx="180448">
                  <c:v>203819</c:v>
                </c:pt>
                <c:pt idx="180449">
                  <c:v>203819</c:v>
                </c:pt>
                <c:pt idx="180450">
                  <c:v>203819</c:v>
                </c:pt>
                <c:pt idx="180451">
                  <c:v>203819</c:v>
                </c:pt>
                <c:pt idx="180452">
                  <c:v>203819</c:v>
                </c:pt>
                <c:pt idx="180453">
                  <c:v>203819</c:v>
                </c:pt>
                <c:pt idx="180454">
                  <c:v>203819</c:v>
                </c:pt>
                <c:pt idx="180455">
                  <c:v>203819</c:v>
                </c:pt>
                <c:pt idx="180456">
                  <c:v>203819</c:v>
                </c:pt>
                <c:pt idx="180457">
                  <c:v>203819</c:v>
                </c:pt>
                <c:pt idx="180458">
                  <c:v>203819</c:v>
                </c:pt>
                <c:pt idx="180459">
                  <c:v>203819</c:v>
                </c:pt>
                <c:pt idx="180460">
                  <c:v>203819</c:v>
                </c:pt>
                <c:pt idx="180461">
                  <c:v>203819</c:v>
                </c:pt>
                <c:pt idx="180462">
                  <c:v>203819</c:v>
                </c:pt>
                <c:pt idx="180463">
                  <c:v>203819</c:v>
                </c:pt>
                <c:pt idx="180464">
                  <c:v>203819</c:v>
                </c:pt>
                <c:pt idx="180465">
                  <c:v>203819</c:v>
                </c:pt>
                <c:pt idx="180466">
                  <c:v>203819</c:v>
                </c:pt>
                <c:pt idx="180467">
                  <c:v>203819</c:v>
                </c:pt>
                <c:pt idx="180468">
                  <c:v>203819</c:v>
                </c:pt>
                <c:pt idx="180469">
                  <c:v>203819</c:v>
                </c:pt>
                <c:pt idx="180470">
                  <c:v>203819</c:v>
                </c:pt>
                <c:pt idx="180471">
                  <c:v>203819</c:v>
                </c:pt>
                <c:pt idx="180472">
                  <c:v>203819</c:v>
                </c:pt>
                <c:pt idx="180473">
                  <c:v>203819</c:v>
                </c:pt>
                <c:pt idx="180474">
                  <c:v>203819</c:v>
                </c:pt>
                <c:pt idx="180475">
                  <c:v>203819</c:v>
                </c:pt>
                <c:pt idx="180476">
                  <c:v>203819</c:v>
                </c:pt>
                <c:pt idx="180477">
                  <c:v>203819</c:v>
                </c:pt>
                <c:pt idx="180478">
                  <c:v>203819</c:v>
                </c:pt>
                <c:pt idx="180479">
                  <c:v>203819</c:v>
                </c:pt>
                <c:pt idx="180480">
                  <c:v>203819</c:v>
                </c:pt>
                <c:pt idx="180481">
                  <c:v>203819</c:v>
                </c:pt>
                <c:pt idx="180482">
                  <c:v>203819</c:v>
                </c:pt>
                <c:pt idx="180483">
                  <c:v>203819</c:v>
                </c:pt>
                <c:pt idx="180484">
                  <c:v>203819</c:v>
                </c:pt>
                <c:pt idx="180485">
                  <c:v>203819</c:v>
                </c:pt>
                <c:pt idx="180486">
                  <c:v>203819</c:v>
                </c:pt>
                <c:pt idx="180487">
                  <c:v>203819</c:v>
                </c:pt>
                <c:pt idx="180488">
                  <c:v>203819</c:v>
                </c:pt>
                <c:pt idx="180489">
                  <c:v>203819</c:v>
                </c:pt>
                <c:pt idx="180490">
                  <c:v>203819</c:v>
                </c:pt>
                <c:pt idx="180491">
                  <c:v>203819</c:v>
                </c:pt>
                <c:pt idx="180492">
                  <c:v>203819</c:v>
                </c:pt>
                <c:pt idx="180493">
                  <c:v>203819</c:v>
                </c:pt>
                <c:pt idx="180494">
                  <c:v>203819</c:v>
                </c:pt>
                <c:pt idx="180495">
                  <c:v>203819</c:v>
                </c:pt>
                <c:pt idx="180496">
                  <c:v>203819</c:v>
                </c:pt>
                <c:pt idx="180497">
                  <c:v>203819</c:v>
                </c:pt>
                <c:pt idx="180498">
                  <c:v>203819</c:v>
                </c:pt>
                <c:pt idx="180499">
                  <c:v>203819</c:v>
                </c:pt>
                <c:pt idx="180500">
                  <c:v>203819</c:v>
                </c:pt>
                <c:pt idx="180501">
                  <c:v>203819</c:v>
                </c:pt>
                <c:pt idx="180502">
                  <c:v>203819</c:v>
                </c:pt>
                <c:pt idx="180503">
                  <c:v>203819</c:v>
                </c:pt>
                <c:pt idx="180504">
                  <c:v>203819</c:v>
                </c:pt>
                <c:pt idx="180505">
                  <c:v>203819</c:v>
                </c:pt>
                <c:pt idx="180506">
                  <c:v>203819</c:v>
                </c:pt>
                <c:pt idx="180507">
                  <c:v>203819</c:v>
                </c:pt>
                <c:pt idx="180508">
                  <c:v>203819</c:v>
                </c:pt>
                <c:pt idx="180509">
                  <c:v>203819</c:v>
                </c:pt>
                <c:pt idx="180510">
                  <c:v>203819</c:v>
                </c:pt>
                <c:pt idx="180511">
                  <c:v>203819</c:v>
                </c:pt>
                <c:pt idx="180512">
                  <c:v>203819</c:v>
                </c:pt>
                <c:pt idx="180513">
                  <c:v>203819</c:v>
                </c:pt>
                <c:pt idx="180514">
                  <c:v>203819</c:v>
                </c:pt>
                <c:pt idx="180515">
                  <c:v>203819</c:v>
                </c:pt>
                <c:pt idx="180516">
                  <c:v>203819</c:v>
                </c:pt>
                <c:pt idx="180517">
                  <c:v>203819</c:v>
                </c:pt>
                <c:pt idx="180518">
                  <c:v>203819</c:v>
                </c:pt>
                <c:pt idx="180519">
                  <c:v>203819</c:v>
                </c:pt>
                <c:pt idx="180520">
                  <c:v>203819</c:v>
                </c:pt>
                <c:pt idx="180521">
                  <c:v>203819</c:v>
                </c:pt>
                <c:pt idx="180522">
                  <c:v>203819</c:v>
                </c:pt>
                <c:pt idx="180523">
                  <c:v>203819</c:v>
                </c:pt>
                <c:pt idx="180524">
                  <c:v>203819</c:v>
                </c:pt>
                <c:pt idx="180525">
                  <c:v>203819</c:v>
                </c:pt>
                <c:pt idx="180526">
                  <c:v>203819</c:v>
                </c:pt>
                <c:pt idx="180527">
                  <c:v>203819</c:v>
                </c:pt>
                <c:pt idx="180528">
                  <c:v>203819</c:v>
                </c:pt>
                <c:pt idx="180529">
                  <c:v>203819</c:v>
                </c:pt>
                <c:pt idx="180530">
                  <c:v>203819</c:v>
                </c:pt>
                <c:pt idx="180531">
                  <c:v>203819</c:v>
                </c:pt>
                <c:pt idx="180532">
                  <c:v>203819</c:v>
                </c:pt>
                <c:pt idx="180533">
                  <c:v>203819</c:v>
                </c:pt>
                <c:pt idx="180534">
                  <c:v>203819</c:v>
                </c:pt>
                <c:pt idx="180535">
                  <c:v>203819</c:v>
                </c:pt>
                <c:pt idx="180536">
                  <c:v>203819</c:v>
                </c:pt>
                <c:pt idx="180537">
                  <c:v>203819</c:v>
                </c:pt>
                <c:pt idx="180538">
                  <c:v>203819</c:v>
                </c:pt>
                <c:pt idx="180539">
                  <c:v>203819</c:v>
                </c:pt>
                <c:pt idx="180540">
                  <c:v>203819</c:v>
                </c:pt>
                <c:pt idx="180541">
                  <c:v>203819</c:v>
                </c:pt>
                <c:pt idx="180542">
                  <c:v>203819</c:v>
                </c:pt>
                <c:pt idx="180543">
                  <c:v>203819</c:v>
                </c:pt>
                <c:pt idx="180544">
                  <c:v>203819</c:v>
                </c:pt>
                <c:pt idx="180545">
                  <c:v>203819</c:v>
                </c:pt>
                <c:pt idx="180546">
                  <c:v>203819</c:v>
                </c:pt>
                <c:pt idx="180547">
                  <c:v>203819</c:v>
                </c:pt>
                <c:pt idx="180548">
                  <c:v>203819</c:v>
                </c:pt>
                <c:pt idx="180549">
                  <c:v>203819</c:v>
                </c:pt>
                <c:pt idx="180550">
                  <c:v>203819</c:v>
                </c:pt>
                <c:pt idx="180551">
                  <c:v>203819</c:v>
                </c:pt>
                <c:pt idx="180552">
                  <c:v>203819</c:v>
                </c:pt>
                <c:pt idx="180553">
                  <c:v>203819</c:v>
                </c:pt>
                <c:pt idx="180554">
                  <c:v>203819</c:v>
                </c:pt>
                <c:pt idx="180555">
                  <c:v>203819</c:v>
                </c:pt>
                <c:pt idx="180556">
                  <c:v>203819</c:v>
                </c:pt>
                <c:pt idx="180557">
                  <c:v>203819</c:v>
                </c:pt>
                <c:pt idx="180558">
                  <c:v>203819</c:v>
                </c:pt>
                <c:pt idx="180559">
                  <c:v>203819</c:v>
                </c:pt>
                <c:pt idx="180560">
                  <c:v>203819</c:v>
                </c:pt>
                <c:pt idx="180561">
                  <c:v>203819</c:v>
                </c:pt>
                <c:pt idx="180562">
                  <c:v>203819</c:v>
                </c:pt>
                <c:pt idx="180563">
                  <c:v>203819</c:v>
                </c:pt>
                <c:pt idx="180564">
                  <c:v>203819</c:v>
                </c:pt>
                <c:pt idx="180565">
                  <c:v>203819</c:v>
                </c:pt>
                <c:pt idx="180566">
                  <c:v>203819</c:v>
                </c:pt>
                <c:pt idx="180567">
                  <c:v>203819</c:v>
                </c:pt>
                <c:pt idx="180568">
                  <c:v>203819</c:v>
                </c:pt>
                <c:pt idx="180569">
                  <c:v>203819</c:v>
                </c:pt>
                <c:pt idx="180570">
                  <c:v>203819</c:v>
                </c:pt>
                <c:pt idx="180571">
                  <c:v>203819</c:v>
                </c:pt>
                <c:pt idx="180572">
                  <c:v>203819</c:v>
                </c:pt>
                <c:pt idx="180573">
                  <c:v>203819</c:v>
                </c:pt>
                <c:pt idx="180574">
                  <c:v>203819</c:v>
                </c:pt>
                <c:pt idx="180575">
                  <c:v>203819</c:v>
                </c:pt>
                <c:pt idx="180576">
                  <c:v>203819</c:v>
                </c:pt>
                <c:pt idx="180577">
                  <c:v>203819</c:v>
                </c:pt>
                <c:pt idx="180578">
                  <c:v>203819</c:v>
                </c:pt>
                <c:pt idx="180579">
                  <c:v>203819</c:v>
                </c:pt>
                <c:pt idx="180580">
                  <c:v>203819</c:v>
                </c:pt>
                <c:pt idx="180581">
                  <c:v>203819</c:v>
                </c:pt>
                <c:pt idx="180582">
                  <c:v>203819</c:v>
                </c:pt>
                <c:pt idx="180583">
                  <c:v>203819</c:v>
                </c:pt>
                <c:pt idx="180584">
                  <c:v>203819</c:v>
                </c:pt>
                <c:pt idx="180585">
                  <c:v>203819</c:v>
                </c:pt>
                <c:pt idx="180586">
                  <c:v>203819</c:v>
                </c:pt>
                <c:pt idx="180587">
                  <c:v>203819</c:v>
                </c:pt>
                <c:pt idx="180588">
                  <c:v>203819</c:v>
                </c:pt>
                <c:pt idx="180589">
                  <c:v>203819</c:v>
                </c:pt>
                <c:pt idx="180590">
                  <c:v>203819</c:v>
                </c:pt>
                <c:pt idx="180591">
                  <c:v>203819</c:v>
                </c:pt>
                <c:pt idx="180592">
                  <c:v>203819</c:v>
                </c:pt>
                <c:pt idx="180593">
                  <c:v>203819</c:v>
                </c:pt>
                <c:pt idx="180594">
                  <c:v>203819</c:v>
                </c:pt>
                <c:pt idx="180595">
                  <c:v>203819</c:v>
                </c:pt>
                <c:pt idx="180596">
                  <c:v>203819</c:v>
                </c:pt>
                <c:pt idx="180597">
                  <c:v>203819</c:v>
                </c:pt>
                <c:pt idx="180598">
                  <c:v>203819</c:v>
                </c:pt>
                <c:pt idx="180599">
                  <c:v>203819</c:v>
                </c:pt>
                <c:pt idx="180600">
                  <c:v>203819</c:v>
                </c:pt>
                <c:pt idx="180601">
                  <c:v>203819</c:v>
                </c:pt>
                <c:pt idx="180602">
                  <c:v>203819</c:v>
                </c:pt>
                <c:pt idx="180603">
                  <c:v>203819</c:v>
                </c:pt>
                <c:pt idx="180604">
                  <c:v>203819</c:v>
                </c:pt>
                <c:pt idx="180605">
                  <c:v>203819</c:v>
                </c:pt>
                <c:pt idx="180606">
                  <c:v>203819</c:v>
                </c:pt>
                <c:pt idx="180607">
                  <c:v>203819</c:v>
                </c:pt>
                <c:pt idx="180608">
                  <c:v>203819</c:v>
                </c:pt>
                <c:pt idx="180609">
                  <c:v>203819</c:v>
                </c:pt>
                <c:pt idx="180610">
                  <c:v>203819</c:v>
                </c:pt>
                <c:pt idx="180611">
                  <c:v>203819</c:v>
                </c:pt>
                <c:pt idx="180612">
                  <c:v>203819</c:v>
                </c:pt>
                <c:pt idx="180613">
                  <c:v>203819</c:v>
                </c:pt>
                <c:pt idx="180614">
                  <c:v>203819</c:v>
                </c:pt>
                <c:pt idx="180615">
                  <c:v>203819</c:v>
                </c:pt>
                <c:pt idx="180616">
                  <c:v>203819</c:v>
                </c:pt>
                <c:pt idx="180617">
                  <c:v>203819</c:v>
                </c:pt>
                <c:pt idx="180618">
                  <c:v>203819</c:v>
                </c:pt>
                <c:pt idx="180619">
                  <c:v>203819</c:v>
                </c:pt>
                <c:pt idx="180620">
                  <c:v>203819</c:v>
                </c:pt>
                <c:pt idx="180621">
                  <c:v>203819</c:v>
                </c:pt>
                <c:pt idx="180622">
                  <c:v>203819</c:v>
                </c:pt>
                <c:pt idx="180623">
                  <c:v>203819</c:v>
                </c:pt>
                <c:pt idx="180624">
                  <c:v>203819</c:v>
                </c:pt>
                <c:pt idx="180625">
                  <c:v>203819</c:v>
                </c:pt>
                <c:pt idx="180626">
                  <c:v>203819</c:v>
                </c:pt>
                <c:pt idx="180627">
                  <c:v>203819</c:v>
                </c:pt>
                <c:pt idx="180628">
                  <c:v>203819</c:v>
                </c:pt>
                <c:pt idx="180629">
                  <c:v>203819</c:v>
                </c:pt>
                <c:pt idx="180630">
                  <c:v>203819</c:v>
                </c:pt>
                <c:pt idx="180631">
                  <c:v>203819</c:v>
                </c:pt>
                <c:pt idx="180632">
                  <c:v>203819</c:v>
                </c:pt>
                <c:pt idx="180633">
                  <c:v>203819</c:v>
                </c:pt>
                <c:pt idx="180634">
                  <c:v>203819</c:v>
                </c:pt>
                <c:pt idx="180635">
                  <c:v>203819</c:v>
                </c:pt>
                <c:pt idx="180636">
                  <c:v>203819</c:v>
                </c:pt>
                <c:pt idx="180637">
                  <c:v>203819</c:v>
                </c:pt>
                <c:pt idx="180638">
                  <c:v>203819</c:v>
                </c:pt>
                <c:pt idx="180639">
                  <c:v>203819</c:v>
                </c:pt>
                <c:pt idx="180640">
                  <c:v>203819</c:v>
                </c:pt>
                <c:pt idx="180641">
                  <c:v>203819</c:v>
                </c:pt>
                <c:pt idx="180642">
                  <c:v>203819</c:v>
                </c:pt>
                <c:pt idx="180643">
                  <c:v>203819</c:v>
                </c:pt>
                <c:pt idx="180644">
                  <c:v>203819</c:v>
                </c:pt>
                <c:pt idx="180645">
                  <c:v>203819</c:v>
                </c:pt>
                <c:pt idx="180646">
                  <c:v>203819</c:v>
                </c:pt>
                <c:pt idx="180647">
                  <c:v>203819</c:v>
                </c:pt>
                <c:pt idx="180648">
                  <c:v>203819</c:v>
                </c:pt>
                <c:pt idx="180649">
                  <c:v>203819</c:v>
                </c:pt>
                <c:pt idx="180650">
                  <c:v>203819</c:v>
                </c:pt>
                <c:pt idx="180651">
                  <c:v>203819</c:v>
                </c:pt>
                <c:pt idx="180652">
                  <c:v>203819</c:v>
                </c:pt>
                <c:pt idx="180653">
                  <c:v>203819</c:v>
                </c:pt>
                <c:pt idx="180654">
                  <c:v>203819</c:v>
                </c:pt>
                <c:pt idx="180655">
                  <c:v>203819</c:v>
                </c:pt>
                <c:pt idx="180656">
                  <c:v>203819</c:v>
                </c:pt>
                <c:pt idx="180657">
                  <c:v>203819</c:v>
                </c:pt>
                <c:pt idx="180658">
                  <c:v>203819</c:v>
                </c:pt>
                <c:pt idx="180659">
                  <c:v>203819</c:v>
                </c:pt>
                <c:pt idx="180660">
                  <c:v>203819</c:v>
                </c:pt>
                <c:pt idx="180661">
                  <c:v>203819</c:v>
                </c:pt>
                <c:pt idx="180662">
                  <c:v>203819</c:v>
                </c:pt>
                <c:pt idx="180663">
                  <c:v>203819</c:v>
                </c:pt>
                <c:pt idx="180664">
                  <c:v>203819</c:v>
                </c:pt>
                <c:pt idx="180665">
                  <c:v>203819</c:v>
                </c:pt>
                <c:pt idx="180666">
                  <c:v>203819</c:v>
                </c:pt>
                <c:pt idx="180667">
                  <c:v>203819</c:v>
                </c:pt>
                <c:pt idx="180668">
                  <c:v>203819</c:v>
                </c:pt>
                <c:pt idx="180669">
                  <c:v>203819</c:v>
                </c:pt>
                <c:pt idx="180670">
                  <c:v>203819</c:v>
                </c:pt>
                <c:pt idx="180671">
                  <c:v>203819</c:v>
                </c:pt>
                <c:pt idx="180672">
                  <c:v>203819</c:v>
                </c:pt>
                <c:pt idx="180673">
                  <c:v>203819</c:v>
                </c:pt>
                <c:pt idx="180674">
                  <c:v>203819</c:v>
                </c:pt>
                <c:pt idx="180675">
                  <c:v>203819</c:v>
                </c:pt>
                <c:pt idx="180676">
                  <c:v>203819</c:v>
                </c:pt>
                <c:pt idx="180677">
                  <c:v>203819</c:v>
                </c:pt>
                <c:pt idx="180678">
                  <c:v>203819</c:v>
                </c:pt>
                <c:pt idx="180679">
                  <c:v>203819</c:v>
                </c:pt>
                <c:pt idx="180680">
                  <c:v>203819</c:v>
                </c:pt>
                <c:pt idx="180681">
                  <c:v>203819</c:v>
                </c:pt>
                <c:pt idx="180682">
                  <c:v>203819</c:v>
                </c:pt>
                <c:pt idx="180683">
                  <c:v>203819</c:v>
                </c:pt>
                <c:pt idx="180684">
                  <c:v>203819</c:v>
                </c:pt>
                <c:pt idx="180685">
                  <c:v>203819</c:v>
                </c:pt>
                <c:pt idx="180686">
                  <c:v>203819</c:v>
                </c:pt>
                <c:pt idx="180687">
                  <c:v>203819</c:v>
                </c:pt>
                <c:pt idx="180688">
                  <c:v>203819</c:v>
                </c:pt>
                <c:pt idx="180689">
                  <c:v>203819</c:v>
                </c:pt>
                <c:pt idx="180690">
                  <c:v>203819</c:v>
                </c:pt>
                <c:pt idx="180691">
                  <c:v>203819</c:v>
                </c:pt>
                <c:pt idx="180692">
                  <c:v>203819</c:v>
                </c:pt>
                <c:pt idx="180693">
                  <c:v>203819</c:v>
                </c:pt>
                <c:pt idx="180694">
                  <c:v>203819</c:v>
                </c:pt>
                <c:pt idx="180695">
                  <c:v>203819</c:v>
                </c:pt>
                <c:pt idx="180696">
                  <c:v>203819</c:v>
                </c:pt>
                <c:pt idx="180697">
                  <c:v>203819</c:v>
                </c:pt>
                <c:pt idx="180698">
                  <c:v>203819</c:v>
                </c:pt>
                <c:pt idx="180699">
                  <c:v>203819</c:v>
                </c:pt>
                <c:pt idx="180700">
                  <c:v>203819</c:v>
                </c:pt>
                <c:pt idx="180701">
                  <c:v>203819</c:v>
                </c:pt>
                <c:pt idx="180702">
                  <c:v>203819</c:v>
                </c:pt>
                <c:pt idx="180703">
                  <c:v>203819</c:v>
                </c:pt>
                <c:pt idx="180704">
                  <c:v>203819</c:v>
                </c:pt>
                <c:pt idx="180705">
                  <c:v>203819</c:v>
                </c:pt>
                <c:pt idx="180706">
                  <c:v>203819</c:v>
                </c:pt>
                <c:pt idx="180707">
                  <c:v>203819</c:v>
                </c:pt>
                <c:pt idx="180708">
                  <c:v>203819</c:v>
                </c:pt>
                <c:pt idx="180709">
                  <c:v>203819</c:v>
                </c:pt>
                <c:pt idx="180710">
                  <c:v>203819</c:v>
                </c:pt>
                <c:pt idx="180711">
                  <c:v>203819</c:v>
                </c:pt>
                <c:pt idx="180712">
                  <c:v>203819</c:v>
                </c:pt>
                <c:pt idx="180713">
                  <c:v>203819</c:v>
                </c:pt>
                <c:pt idx="180714">
                  <c:v>203819</c:v>
                </c:pt>
                <c:pt idx="180715">
                  <c:v>203819</c:v>
                </c:pt>
                <c:pt idx="180716">
                  <c:v>203819</c:v>
                </c:pt>
                <c:pt idx="180717">
                  <c:v>203819</c:v>
                </c:pt>
                <c:pt idx="180718">
                  <c:v>203819</c:v>
                </c:pt>
                <c:pt idx="180719">
                  <c:v>203819</c:v>
                </c:pt>
                <c:pt idx="180720">
                  <c:v>203819</c:v>
                </c:pt>
                <c:pt idx="180721">
                  <c:v>203819</c:v>
                </c:pt>
                <c:pt idx="180722">
                  <c:v>203819</c:v>
                </c:pt>
                <c:pt idx="180723">
                  <c:v>203819</c:v>
                </c:pt>
                <c:pt idx="180724">
                  <c:v>203819</c:v>
                </c:pt>
                <c:pt idx="180725">
                  <c:v>203819</c:v>
                </c:pt>
                <c:pt idx="180726">
                  <c:v>203819</c:v>
                </c:pt>
                <c:pt idx="180727">
                  <c:v>203819</c:v>
                </c:pt>
                <c:pt idx="180728">
                  <c:v>203819</c:v>
                </c:pt>
                <c:pt idx="180729">
                  <c:v>203819</c:v>
                </c:pt>
                <c:pt idx="180730">
                  <c:v>203819</c:v>
                </c:pt>
                <c:pt idx="180731">
                  <c:v>203819</c:v>
                </c:pt>
                <c:pt idx="180732">
                  <c:v>203819</c:v>
                </c:pt>
                <c:pt idx="180733">
                  <c:v>203819</c:v>
                </c:pt>
                <c:pt idx="180734">
                  <c:v>203819</c:v>
                </c:pt>
                <c:pt idx="180735">
                  <c:v>203819</c:v>
                </c:pt>
                <c:pt idx="180736">
                  <c:v>203819</c:v>
                </c:pt>
                <c:pt idx="180737">
                  <c:v>203819</c:v>
                </c:pt>
                <c:pt idx="180738">
                  <c:v>203819</c:v>
                </c:pt>
                <c:pt idx="180739">
                  <c:v>203819</c:v>
                </c:pt>
                <c:pt idx="180740">
                  <c:v>203819</c:v>
                </c:pt>
                <c:pt idx="180741">
                  <c:v>203819</c:v>
                </c:pt>
                <c:pt idx="180742">
                  <c:v>203819</c:v>
                </c:pt>
                <c:pt idx="180743">
                  <c:v>203819</c:v>
                </c:pt>
                <c:pt idx="180744">
                  <c:v>203819</c:v>
                </c:pt>
                <c:pt idx="180745">
                  <c:v>203819</c:v>
                </c:pt>
                <c:pt idx="180746">
                  <c:v>203819</c:v>
                </c:pt>
                <c:pt idx="180747">
                  <c:v>203819</c:v>
                </c:pt>
                <c:pt idx="180748">
                  <c:v>203819</c:v>
                </c:pt>
                <c:pt idx="180749">
                  <c:v>203819</c:v>
                </c:pt>
                <c:pt idx="180750">
                  <c:v>203819</c:v>
                </c:pt>
                <c:pt idx="180751">
                  <c:v>203819</c:v>
                </c:pt>
                <c:pt idx="180752">
                  <c:v>203819</c:v>
                </c:pt>
                <c:pt idx="180753">
                  <c:v>203819</c:v>
                </c:pt>
                <c:pt idx="180754">
                  <c:v>203819</c:v>
                </c:pt>
                <c:pt idx="180755">
                  <c:v>203819</c:v>
                </c:pt>
                <c:pt idx="180756">
                  <c:v>203819</c:v>
                </c:pt>
                <c:pt idx="180757">
                  <c:v>203819</c:v>
                </c:pt>
                <c:pt idx="180758">
                  <c:v>203819</c:v>
                </c:pt>
                <c:pt idx="180759">
                  <c:v>203819</c:v>
                </c:pt>
                <c:pt idx="180760">
                  <c:v>203819</c:v>
                </c:pt>
                <c:pt idx="180761">
                  <c:v>203819</c:v>
                </c:pt>
                <c:pt idx="180762">
                  <c:v>203819</c:v>
                </c:pt>
                <c:pt idx="180763">
                  <c:v>203819</c:v>
                </c:pt>
                <c:pt idx="180764">
                  <c:v>203819</c:v>
                </c:pt>
                <c:pt idx="180765">
                  <c:v>203819</c:v>
                </c:pt>
                <c:pt idx="180766">
                  <c:v>203819</c:v>
                </c:pt>
                <c:pt idx="180767">
                  <c:v>203819</c:v>
                </c:pt>
                <c:pt idx="180768">
                  <c:v>203819</c:v>
                </c:pt>
                <c:pt idx="180769">
                  <c:v>203819</c:v>
                </c:pt>
                <c:pt idx="180770">
                  <c:v>203819</c:v>
                </c:pt>
                <c:pt idx="180771">
                  <c:v>203819</c:v>
                </c:pt>
                <c:pt idx="180772">
                  <c:v>203819</c:v>
                </c:pt>
                <c:pt idx="180773">
                  <c:v>203819</c:v>
                </c:pt>
                <c:pt idx="180774">
                  <c:v>203819</c:v>
                </c:pt>
                <c:pt idx="180775">
                  <c:v>203819</c:v>
                </c:pt>
                <c:pt idx="180776">
                  <c:v>203819</c:v>
                </c:pt>
                <c:pt idx="180777">
                  <c:v>203819</c:v>
                </c:pt>
                <c:pt idx="180778">
                  <c:v>203819</c:v>
                </c:pt>
                <c:pt idx="180779">
                  <c:v>203819</c:v>
                </c:pt>
                <c:pt idx="180780">
                  <c:v>203819</c:v>
                </c:pt>
                <c:pt idx="180781">
                  <c:v>203819</c:v>
                </c:pt>
                <c:pt idx="180782">
                  <c:v>203819</c:v>
                </c:pt>
                <c:pt idx="180783">
                  <c:v>203819</c:v>
                </c:pt>
                <c:pt idx="180784">
                  <c:v>203819</c:v>
                </c:pt>
                <c:pt idx="180785">
                  <c:v>203819</c:v>
                </c:pt>
                <c:pt idx="180786">
                  <c:v>203819</c:v>
                </c:pt>
                <c:pt idx="180787">
                  <c:v>203819</c:v>
                </c:pt>
                <c:pt idx="180788">
                  <c:v>203819</c:v>
                </c:pt>
                <c:pt idx="180789">
                  <c:v>203819</c:v>
                </c:pt>
                <c:pt idx="180790">
                  <c:v>203819</c:v>
                </c:pt>
                <c:pt idx="180791">
                  <c:v>203819</c:v>
                </c:pt>
                <c:pt idx="180792">
                  <c:v>203819</c:v>
                </c:pt>
                <c:pt idx="180793">
                  <c:v>203819</c:v>
                </c:pt>
                <c:pt idx="180794">
                  <c:v>203819</c:v>
                </c:pt>
                <c:pt idx="180795">
                  <c:v>203819</c:v>
                </c:pt>
                <c:pt idx="180796">
                  <c:v>203819</c:v>
                </c:pt>
                <c:pt idx="180797">
                  <c:v>203819</c:v>
                </c:pt>
                <c:pt idx="180798">
                  <c:v>203819</c:v>
                </c:pt>
                <c:pt idx="180799">
                  <c:v>203819</c:v>
                </c:pt>
                <c:pt idx="180800">
                  <c:v>203819</c:v>
                </c:pt>
                <c:pt idx="180801">
                  <c:v>203819</c:v>
                </c:pt>
                <c:pt idx="180802">
                  <c:v>203819</c:v>
                </c:pt>
                <c:pt idx="180803">
                  <c:v>203819</c:v>
                </c:pt>
                <c:pt idx="180804">
                  <c:v>203819</c:v>
                </c:pt>
                <c:pt idx="180805">
                  <c:v>203819</c:v>
                </c:pt>
                <c:pt idx="180806">
                  <c:v>203819</c:v>
                </c:pt>
                <c:pt idx="180807">
                  <c:v>203819</c:v>
                </c:pt>
                <c:pt idx="180808">
                  <c:v>203819</c:v>
                </c:pt>
                <c:pt idx="180809">
                  <c:v>203819</c:v>
                </c:pt>
                <c:pt idx="180810">
                  <c:v>203819</c:v>
                </c:pt>
                <c:pt idx="180811">
                  <c:v>203819</c:v>
                </c:pt>
                <c:pt idx="180812">
                  <c:v>203819</c:v>
                </c:pt>
                <c:pt idx="180813">
                  <c:v>203819</c:v>
                </c:pt>
                <c:pt idx="180814">
                  <c:v>203819</c:v>
                </c:pt>
                <c:pt idx="180815">
                  <c:v>203819</c:v>
                </c:pt>
                <c:pt idx="180816">
                  <c:v>203819</c:v>
                </c:pt>
                <c:pt idx="180817">
                  <c:v>203819</c:v>
                </c:pt>
                <c:pt idx="180818">
                  <c:v>203819</c:v>
                </c:pt>
                <c:pt idx="180819">
                  <c:v>203819</c:v>
                </c:pt>
                <c:pt idx="180820">
                  <c:v>203819</c:v>
                </c:pt>
                <c:pt idx="180821">
                  <c:v>203819</c:v>
                </c:pt>
                <c:pt idx="180822">
                  <c:v>203819</c:v>
                </c:pt>
                <c:pt idx="180823">
                  <c:v>203819</c:v>
                </c:pt>
                <c:pt idx="180824">
                  <c:v>203819</c:v>
                </c:pt>
                <c:pt idx="180825">
                  <c:v>203819</c:v>
                </c:pt>
                <c:pt idx="180826">
                  <c:v>203819</c:v>
                </c:pt>
                <c:pt idx="180827">
                  <c:v>203819</c:v>
                </c:pt>
                <c:pt idx="180828">
                  <c:v>203819</c:v>
                </c:pt>
                <c:pt idx="180829">
                  <c:v>203819</c:v>
                </c:pt>
                <c:pt idx="180830">
                  <c:v>203819</c:v>
                </c:pt>
                <c:pt idx="180831">
                  <c:v>203819</c:v>
                </c:pt>
                <c:pt idx="180832">
                  <c:v>203819</c:v>
                </c:pt>
                <c:pt idx="180833">
                  <c:v>203819</c:v>
                </c:pt>
                <c:pt idx="180834">
                  <c:v>203819</c:v>
                </c:pt>
                <c:pt idx="180835">
                  <c:v>203819</c:v>
                </c:pt>
                <c:pt idx="180836">
                  <c:v>203819</c:v>
                </c:pt>
                <c:pt idx="180837">
                  <c:v>203819</c:v>
                </c:pt>
                <c:pt idx="180838">
                  <c:v>203819</c:v>
                </c:pt>
                <c:pt idx="180839">
                  <c:v>203819</c:v>
                </c:pt>
                <c:pt idx="180840">
                  <c:v>203819</c:v>
                </c:pt>
                <c:pt idx="180841">
                  <c:v>203819</c:v>
                </c:pt>
                <c:pt idx="180842">
                  <c:v>203819</c:v>
                </c:pt>
                <c:pt idx="180843">
                  <c:v>203819</c:v>
                </c:pt>
                <c:pt idx="180844">
                  <c:v>203819</c:v>
                </c:pt>
                <c:pt idx="180845">
                  <c:v>203819</c:v>
                </c:pt>
                <c:pt idx="180846">
                  <c:v>203819</c:v>
                </c:pt>
                <c:pt idx="180847">
                  <c:v>203819</c:v>
                </c:pt>
                <c:pt idx="180848">
                  <c:v>203819</c:v>
                </c:pt>
                <c:pt idx="180849">
                  <c:v>203819</c:v>
                </c:pt>
                <c:pt idx="180850">
                  <c:v>203819</c:v>
                </c:pt>
                <c:pt idx="180851">
                  <c:v>203819</c:v>
                </c:pt>
                <c:pt idx="180852">
                  <c:v>203819</c:v>
                </c:pt>
                <c:pt idx="180853">
                  <c:v>203819</c:v>
                </c:pt>
                <c:pt idx="180854">
                  <c:v>203819</c:v>
                </c:pt>
                <c:pt idx="180855">
                  <c:v>203819</c:v>
                </c:pt>
                <c:pt idx="180856">
                  <c:v>203819</c:v>
                </c:pt>
                <c:pt idx="180857">
                  <c:v>203819</c:v>
                </c:pt>
                <c:pt idx="180858">
                  <c:v>203819</c:v>
                </c:pt>
                <c:pt idx="180859">
                  <c:v>203819</c:v>
                </c:pt>
                <c:pt idx="180860">
                  <c:v>203819</c:v>
                </c:pt>
                <c:pt idx="180861">
                  <c:v>203819</c:v>
                </c:pt>
                <c:pt idx="180862">
                  <c:v>203819</c:v>
                </c:pt>
                <c:pt idx="180863">
                  <c:v>203819</c:v>
                </c:pt>
                <c:pt idx="180864">
                  <c:v>203819</c:v>
                </c:pt>
                <c:pt idx="180865">
                  <c:v>203819</c:v>
                </c:pt>
                <c:pt idx="180866">
                  <c:v>203819</c:v>
                </c:pt>
                <c:pt idx="180867">
                  <c:v>203819</c:v>
                </c:pt>
                <c:pt idx="180868">
                  <c:v>203819</c:v>
                </c:pt>
                <c:pt idx="180869">
                  <c:v>203819</c:v>
                </c:pt>
                <c:pt idx="180870">
                  <c:v>203819</c:v>
                </c:pt>
                <c:pt idx="180871">
                  <c:v>203819</c:v>
                </c:pt>
                <c:pt idx="180872">
                  <c:v>203819</c:v>
                </c:pt>
                <c:pt idx="180873">
                  <c:v>203819</c:v>
                </c:pt>
                <c:pt idx="180874">
                  <c:v>203819</c:v>
                </c:pt>
                <c:pt idx="180875">
                  <c:v>203819</c:v>
                </c:pt>
                <c:pt idx="180876">
                  <c:v>203819</c:v>
                </c:pt>
                <c:pt idx="180877">
                  <c:v>203819</c:v>
                </c:pt>
                <c:pt idx="180878">
                  <c:v>203819</c:v>
                </c:pt>
                <c:pt idx="180879">
                  <c:v>203819</c:v>
                </c:pt>
                <c:pt idx="180880">
                  <c:v>203819</c:v>
                </c:pt>
                <c:pt idx="180881">
                  <c:v>203819</c:v>
                </c:pt>
                <c:pt idx="180882">
                  <c:v>203819</c:v>
                </c:pt>
                <c:pt idx="180883">
                  <c:v>203819</c:v>
                </c:pt>
                <c:pt idx="180884">
                  <c:v>203819</c:v>
                </c:pt>
                <c:pt idx="180885">
                  <c:v>203819</c:v>
                </c:pt>
                <c:pt idx="180886">
                  <c:v>203819</c:v>
                </c:pt>
                <c:pt idx="180887">
                  <c:v>203819</c:v>
                </c:pt>
                <c:pt idx="180888">
                  <c:v>203819</c:v>
                </c:pt>
                <c:pt idx="180889">
                  <c:v>203819</c:v>
                </c:pt>
                <c:pt idx="180890">
                  <c:v>203819</c:v>
                </c:pt>
                <c:pt idx="180891">
                  <c:v>203819</c:v>
                </c:pt>
                <c:pt idx="180892">
                  <c:v>203819</c:v>
                </c:pt>
                <c:pt idx="180893">
                  <c:v>203819</c:v>
                </c:pt>
                <c:pt idx="180894">
                  <c:v>203819</c:v>
                </c:pt>
                <c:pt idx="180895">
                  <c:v>203819</c:v>
                </c:pt>
                <c:pt idx="180896">
                  <c:v>203819</c:v>
                </c:pt>
                <c:pt idx="180897">
                  <c:v>203819</c:v>
                </c:pt>
                <c:pt idx="180898">
                  <c:v>203819</c:v>
                </c:pt>
                <c:pt idx="180899">
                  <c:v>203819</c:v>
                </c:pt>
                <c:pt idx="180900">
                  <c:v>203819</c:v>
                </c:pt>
                <c:pt idx="180901">
                  <c:v>203819</c:v>
                </c:pt>
                <c:pt idx="180902">
                  <c:v>203819</c:v>
                </c:pt>
                <c:pt idx="180903">
                  <c:v>203819</c:v>
                </c:pt>
                <c:pt idx="180904">
                  <c:v>203819</c:v>
                </c:pt>
                <c:pt idx="180905">
                  <c:v>203819</c:v>
                </c:pt>
                <c:pt idx="180906">
                  <c:v>203819</c:v>
                </c:pt>
                <c:pt idx="180907">
                  <c:v>203819</c:v>
                </c:pt>
                <c:pt idx="180908">
                  <c:v>203819</c:v>
                </c:pt>
                <c:pt idx="180909">
                  <c:v>203819</c:v>
                </c:pt>
                <c:pt idx="180910">
                  <c:v>203819</c:v>
                </c:pt>
                <c:pt idx="180911">
                  <c:v>203819</c:v>
                </c:pt>
                <c:pt idx="180912">
                  <c:v>203819</c:v>
                </c:pt>
                <c:pt idx="180913">
                  <c:v>203819</c:v>
                </c:pt>
                <c:pt idx="180914">
                  <c:v>203819</c:v>
                </c:pt>
                <c:pt idx="180915">
                  <c:v>203819</c:v>
                </c:pt>
                <c:pt idx="180916">
                  <c:v>203819</c:v>
                </c:pt>
                <c:pt idx="180917">
                  <c:v>203819</c:v>
                </c:pt>
                <c:pt idx="180918">
                  <c:v>203819</c:v>
                </c:pt>
                <c:pt idx="180919">
                  <c:v>203819</c:v>
                </c:pt>
                <c:pt idx="180920">
                  <c:v>203819</c:v>
                </c:pt>
                <c:pt idx="180921">
                  <c:v>203819</c:v>
                </c:pt>
                <c:pt idx="180922">
                  <c:v>203819</c:v>
                </c:pt>
                <c:pt idx="180923">
                  <c:v>203819</c:v>
                </c:pt>
                <c:pt idx="180924">
                  <c:v>203819</c:v>
                </c:pt>
                <c:pt idx="180925">
                  <c:v>203819</c:v>
                </c:pt>
                <c:pt idx="180926">
                  <c:v>203819</c:v>
                </c:pt>
                <c:pt idx="180927">
                  <c:v>203819</c:v>
                </c:pt>
                <c:pt idx="180928">
                  <c:v>203819</c:v>
                </c:pt>
                <c:pt idx="180929">
                  <c:v>203819</c:v>
                </c:pt>
                <c:pt idx="180930">
                  <c:v>203819</c:v>
                </c:pt>
                <c:pt idx="180931">
                  <c:v>203819</c:v>
                </c:pt>
                <c:pt idx="180932">
                  <c:v>203819</c:v>
                </c:pt>
                <c:pt idx="180933">
                  <c:v>203819</c:v>
                </c:pt>
                <c:pt idx="180934">
                  <c:v>203819</c:v>
                </c:pt>
                <c:pt idx="180935">
                  <c:v>203819</c:v>
                </c:pt>
                <c:pt idx="180936">
                  <c:v>203819</c:v>
                </c:pt>
                <c:pt idx="180937">
                  <c:v>203819</c:v>
                </c:pt>
                <c:pt idx="180938">
                  <c:v>203819</c:v>
                </c:pt>
                <c:pt idx="180939">
                  <c:v>203819</c:v>
                </c:pt>
                <c:pt idx="180940">
                  <c:v>203819</c:v>
                </c:pt>
                <c:pt idx="180941">
                  <c:v>203819</c:v>
                </c:pt>
                <c:pt idx="180942">
                  <c:v>203819</c:v>
                </c:pt>
                <c:pt idx="180943">
                  <c:v>203819</c:v>
                </c:pt>
                <c:pt idx="180944">
                  <c:v>203819</c:v>
                </c:pt>
                <c:pt idx="180945">
                  <c:v>203819</c:v>
                </c:pt>
                <c:pt idx="180946">
                  <c:v>203819</c:v>
                </c:pt>
                <c:pt idx="180947">
                  <c:v>203819</c:v>
                </c:pt>
                <c:pt idx="180948">
                  <c:v>203819</c:v>
                </c:pt>
                <c:pt idx="180949">
                  <c:v>203819</c:v>
                </c:pt>
                <c:pt idx="180950">
                  <c:v>203819</c:v>
                </c:pt>
                <c:pt idx="180951">
                  <c:v>203819</c:v>
                </c:pt>
                <c:pt idx="180952">
                  <c:v>203819</c:v>
                </c:pt>
                <c:pt idx="180953">
                  <c:v>203819</c:v>
                </c:pt>
                <c:pt idx="180954">
                  <c:v>203819</c:v>
                </c:pt>
                <c:pt idx="180955">
                  <c:v>203819</c:v>
                </c:pt>
                <c:pt idx="180956">
                  <c:v>203819</c:v>
                </c:pt>
                <c:pt idx="180957">
                  <c:v>203819</c:v>
                </c:pt>
                <c:pt idx="180958">
                  <c:v>203819</c:v>
                </c:pt>
                <c:pt idx="180959">
                  <c:v>203819</c:v>
                </c:pt>
                <c:pt idx="180960">
                  <c:v>203819</c:v>
                </c:pt>
                <c:pt idx="180961">
                  <c:v>203819</c:v>
                </c:pt>
                <c:pt idx="180962">
                  <c:v>203819</c:v>
                </c:pt>
                <c:pt idx="180963">
                  <c:v>203819</c:v>
                </c:pt>
                <c:pt idx="180964">
                  <c:v>203819</c:v>
                </c:pt>
                <c:pt idx="180965">
                  <c:v>203819</c:v>
                </c:pt>
                <c:pt idx="180966">
                  <c:v>203819</c:v>
                </c:pt>
                <c:pt idx="180967">
                  <c:v>203819</c:v>
                </c:pt>
                <c:pt idx="180968">
                  <c:v>203819</c:v>
                </c:pt>
                <c:pt idx="180969">
                  <c:v>203819</c:v>
                </c:pt>
                <c:pt idx="180970">
                  <c:v>203819</c:v>
                </c:pt>
                <c:pt idx="180971">
                  <c:v>203819</c:v>
                </c:pt>
                <c:pt idx="180972">
                  <c:v>203819</c:v>
                </c:pt>
                <c:pt idx="180973">
                  <c:v>203819</c:v>
                </c:pt>
                <c:pt idx="180974">
                  <c:v>203819</c:v>
                </c:pt>
                <c:pt idx="180975">
                  <c:v>203819</c:v>
                </c:pt>
                <c:pt idx="180976">
                  <c:v>203819</c:v>
                </c:pt>
                <c:pt idx="180977">
                  <c:v>203819</c:v>
                </c:pt>
                <c:pt idx="180978">
                  <c:v>203819</c:v>
                </c:pt>
                <c:pt idx="180979">
                  <c:v>203819</c:v>
                </c:pt>
                <c:pt idx="180980">
                  <c:v>203819</c:v>
                </c:pt>
                <c:pt idx="180981">
                  <c:v>203819</c:v>
                </c:pt>
                <c:pt idx="180982">
                  <c:v>203819</c:v>
                </c:pt>
                <c:pt idx="180983">
                  <c:v>203819</c:v>
                </c:pt>
                <c:pt idx="180984">
                  <c:v>203819</c:v>
                </c:pt>
                <c:pt idx="180985">
                  <c:v>203819</c:v>
                </c:pt>
                <c:pt idx="180986">
                  <c:v>203819</c:v>
                </c:pt>
                <c:pt idx="180987">
                  <c:v>203819</c:v>
                </c:pt>
                <c:pt idx="180988">
                  <c:v>203819</c:v>
                </c:pt>
                <c:pt idx="180989">
                  <c:v>203819</c:v>
                </c:pt>
                <c:pt idx="180990">
                  <c:v>203819</c:v>
                </c:pt>
                <c:pt idx="180991">
                  <c:v>203819</c:v>
                </c:pt>
                <c:pt idx="180992">
                  <c:v>203819</c:v>
                </c:pt>
                <c:pt idx="180993">
                  <c:v>203819</c:v>
                </c:pt>
                <c:pt idx="180994">
                  <c:v>203819</c:v>
                </c:pt>
                <c:pt idx="180995">
                  <c:v>203819</c:v>
                </c:pt>
                <c:pt idx="180996">
                  <c:v>203819</c:v>
                </c:pt>
                <c:pt idx="180997">
                  <c:v>203819</c:v>
                </c:pt>
                <c:pt idx="180998">
                  <c:v>203819</c:v>
                </c:pt>
                <c:pt idx="180999">
                  <c:v>203819</c:v>
                </c:pt>
                <c:pt idx="181000">
                  <c:v>203819</c:v>
                </c:pt>
                <c:pt idx="181001">
                  <c:v>203819</c:v>
                </c:pt>
                <c:pt idx="181002">
                  <c:v>203819</c:v>
                </c:pt>
                <c:pt idx="181003">
                  <c:v>203819</c:v>
                </c:pt>
                <c:pt idx="181004">
                  <c:v>203819</c:v>
                </c:pt>
                <c:pt idx="181005">
                  <c:v>203819</c:v>
                </c:pt>
                <c:pt idx="181006">
                  <c:v>203819</c:v>
                </c:pt>
                <c:pt idx="181007">
                  <c:v>203819</c:v>
                </c:pt>
                <c:pt idx="181008">
                  <c:v>203819</c:v>
                </c:pt>
                <c:pt idx="181009">
                  <c:v>203819</c:v>
                </c:pt>
                <c:pt idx="181010">
                  <c:v>203819</c:v>
                </c:pt>
                <c:pt idx="181011">
                  <c:v>203819</c:v>
                </c:pt>
                <c:pt idx="181012">
                  <c:v>203819</c:v>
                </c:pt>
                <c:pt idx="181013">
                  <c:v>203819</c:v>
                </c:pt>
                <c:pt idx="181014">
                  <c:v>203819</c:v>
                </c:pt>
                <c:pt idx="181015">
                  <c:v>203819</c:v>
                </c:pt>
                <c:pt idx="181016">
                  <c:v>203819</c:v>
                </c:pt>
                <c:pt idx="181017">
                  <c:v>203819</c:v>
                </c:pt>
                <c:pt idx="181018">
                  <c:v>203819</c:v>
                </c:pt>
                <c:pt idx="181019">
                  <c:v>203819</c:v>
                </c:pt>
                <c:pt idx="181020">
                  <c:v>203819</c:v>
                </c:pt>
                <c:pt idx="181021">
                  <c:v>203819</c:v>
                </c:pt>
                <c:pt idx="181022">
                  <c:v>203819</c:v>
                </c:pt>
                <c:pt idx="181023">
                  <c:v>203819</c:v>
                </c:pt>
                <c:pt idx="181024">
                  <c:v>203819</c:v>
                </c:pt>
                <c:pt idx="181025">
                  <c:v>203819</c:v>
                </c:pt>
                <c:pt idx="181026">
                  <c:v>203819</c:v>
                </c:pt>
                <c:pt idx="181027">
                  <c:v>203819</c:v>
                </c:pt>
                <c:pt idx="181028">
                  <c:v>203819</c:v>
                </c:pt>
                <c:pt idx="181029">
                  <c:v>203819</c:v>
                </c:pt>
                <c:pt idx="181030">
                  <c:v>203819</c:v>
                </c:pt>
                <c:pt idx="181031">
                  <c:v>203819</c:v>
                </c:pt>
                <c:pt idx="181032">
                  <c:v>203819</c:v>
                </c:pt>
                <c:pt idx="181033">
                  <c:v>203819</c:v>
                </c:pt>
                <c:pt idx="181034">
                  <c:v>203819</c:v>
                </c:pt>
                <c:pt idx="181035">
                  <c:v>203819</c:v>
                </c:pt>
                <c:pt idx="181036">
                  <c:v>203819</c:v>
                </c:pt>
                <c:pt idx="181037">
                  <c:v>203819</c:v>
                </c:pt>
                <c:pt idx="181038">
                  <c:v>203819</c:v>
                </c:pt>
                <c:pt idx="181039">
                  <c:v>203819</c:v>
                </c:pt>
                <c:pt idx="181040">
                  <c:v>203819</c:v>
                </c:pt>
                <c:pt idx="181041">
                  <c:v>203819</c:v>
                </c:pt>
                <c:pt idx="181042">
                  <c:v>203819</c:v>
                </c:pt>
                <c:pt idx="181043">
                  <c:v>203819</c:v>
                </c:pt>
                <c:pt idx="181044">
                  <c:v>203819</c:v>
                </c:pt>
                <c:pt idx="181045">
                  <c:v>203819</c:v>
                </c:pt>
                <c:pt idx="181046">
                  <c:v>203819</c:v>
                </c:pt>
                <c:pt idx="181047">
                  <c:v>203819</c:v>
                </c:pt>
                <c:pt idx="181048">
                  <c:v>203819</c:v>
                </c:pt>
                <c:pt idx="181049">
                  <c:v>203819</c:v>
                </c:pt>
                <c:pt idx="181050">
                  <c:v>203819</c:v>
                </c:pt>
                <c:pt idx="181051">
                  <c:v>203819</c:v>
                </c:pt>
                <c:pt idx="181052">
                  <c:v>203819</c:v>
                </c:pt>
                <c:pt idx="181053">
                  <c:v>203819</c:v>
                </c:pt>
                <c:pt idx="181054">
                  <c:v>203819</c:v>
                </c:pt>
                <c:pt idx="181055">
                  <c:v>203819</c:v>
                </c:pt>
                <c:pt idx="181056">
                  <c:v>203819</c:v>
                </c:pt>
                <c:pt idx="181057">
                  <c:v>203819</c:v>
                </c:pt>
                <c:pt idx="181058">
                  <c:v>203819</c:v>
                </c:pt>
                <c:pt idx="181059">
                  <c:v>203819</c:v>
                </c:pt>
                <c:pt idx="181060">
                  <c:v>203819</c:v>
                </c:pt>
                <c:pt idx="181061">
                  <c:v>203819</c:v>
                </c:pt>
                <c:pt idx="181062">
                  <c:v>203819</c:v>
                </c:pt>
                <c:pt idx="181063">
                  <c:v>203819</c:v>
                </c:pt>
                <c:pt idx="181064">
                  <c:v>203819</c:v>
                </c:pt>
                <c:pt idx="181065">
                  <c:v>203819</c:v>
                </c:pt>
                <c:pt idx="181066">
                  <c:v>203819</c:v>
                </c:pt>
                <c:pt idx="181067">
                  <c:v>203819</c:v>
                </c:pt>
                <c:pt idx="181068">
                  <c:v>203819</c:v>
                </c:pt>
                <c:pt idx="181069">
                  <c:v>203819</c:v>
                </c:pt>
                <c:pt idx="181070">
                  <c:v>203819</c:v>
                </c:pt>
                <c:pt idx="181071">
                  <c:v>203819</c:v>
                </c:pt>
                <c:pt idx="181072">
                  <c:v>203819</c:v>
                </c:pt>
                <c:pt idx="181073">
                  <c:v>203819</c:v>
                </c:pt>
                <c:pt idx="181074">
                  <c:v>203819</c:v>
                </c:pt>
                <c:pt idx="181075">
                  <c:v>203819</c:v>
                </c:pt>
                <c:pt idx="181076">
                  <c:v>203819</c:v>
                </c:pt>
                <c:pt idx="181077">
                  <c:v>203819</c:v>
                </c:pt>
                <c:pt idx="181078">
                  <c:v>203819</c:v>
                </c:pt>
                <c:pt idx="181079">
                  <c:v>203819</c:v>
                </c:pt>
                <c:pt idx="181080">
                  <c:v>203819</c:v>
                </c:pt>
                <c:pt idx="181081">
                  <c:v>203819</c:v>
                </c:pt>
                <c:pt idx="181082">
                  <c:v>203819</c:v>
                </c:pt>
                <c:pt idx="181083">
                  <c:v>203819</c:v>
                </c:pt>
                <c:pt idx="181084">
                  <c:v>203819</c:v>
                </c:pt>
                <c:pt idx="181085">
                  <c:v>203819</c:v>
                </c:pt>
                <c:pt idx="181086">
                  <c:v>203819</c:v>
                </c:pt>
                <c:pt idx="181087">
                  <c:v>203819</c:v>
                </c:pt>
                <c:pt idx="181088">
                  <c:v>203819</c:v>
                </c:pt>
                <c:pt idx="181089">
                  <c:v>203819</c:v>
                </c:pt>
                <c:pt idx="181090">
                  <c:v>203819</c:v>
                </c:pt>
                <c:pt idx="181091">
                  <c:v>203819</c:v>
                </c:pt>
                <c:pt idx="181092">
                  <c:v>203819</c:v>
                </c:pt>
                <c:pt idx="181093">
                  <c:v>203819</c:v>
                </c:pt>
                <c:pt idx="181094">
                  <c:v>203819</c:v>
                </c:pt>
                <c:pt idx="181095">
                  <c:v>203819</c:v>
                </c:pt>
                <c:pt idx="181096">
                  <c:v>203819</c:v>
                </c:pt>
                <c:pt idx="181097">
                  <c:v>203819</c:v>
                </c:pt>
                <c:pt idx="181098">
                  <c:v>203819</c:v>
                </c:pt>
                <c:pt idx="181099">
                  <c:v>203819</c:v>
                </c:pt>
                <c:pt idx="181100">
                  <c:v>203819</c:v>
                </c:pt>
                <c:pt idx="181101">
                  <c:v>203819</c:v>
                </c:pt>
                <c:pt idx="181102">
                  <c:v>203819</c:v>
                </c:pt>
                <c:pt idx="181103">
                  <c:v>203819</c:v>
                </c:pt>
                <c:pt idx="181104">
                  <c:v>203819</c:v>
                </c:pt>
                <c:pt idx="181105">
                  <c:v>203819</c:v>
                </c:pt>
                <c:pt idx="181106">
                  <c:v>203819</c:v>
                </c:pt>
                <c:pt idx="181107">
                  <c:v>203819</c:v>
                </c:pt>
                <c:pt idx="181108">
                  <c:v>203819</c:v>
                </c:pt>
                <c:pt idx="181109">
                  <c:v>203819</c:v>
                </c:pt>
                <c:pt idx="181110">
                  <c:v>203819</c:v>
                </c:pt>
                <c:pt idx="181111">
                  <c:v>203819</c:v>
                </c:pt>
                <c:pt idx="181112">
                  <c:v>203819</c:v>
                </c:pt>
                <c:pt idx="181113">
                  <c:v>203819</c:v>
                </c:pt>
                <c:pt idx="181114">
                  <c:v>203819</c:v>
                </c:pt>
                <c:pt idx="181115">
                  <c:v>203819</c:v>
                </c:pt>
                <c:pt idx="181116">
                  <c:v>203819</c:v>
                </c:pt>
                <c:pt idx="181117">
                  <c:v>203819</c:v>
                </c:pt>
                <c:pt idx="181118">
                  <c:v>203819</c:v>
                </c:pt>
                <c:pt idx="181119">
                  <c:v>203819</c:v>
                </c:pt>
                <c:pt idx="181120">
                  <c:v>203819</c:v>
                </c:pt>
                <c:pt idx="181121">
                  <c:v>203819</c:v>
                </c:pt>
                <c:pt idx="181122">
                  <c:v>203819</c:v>
                </c:pt>
                <c:pt idx="181123">
                  <c:v>203819</c:v>
                </c:pt>
                <c:pt idx="181124">
                  <c:v>203819</c:v>
                </c:pt>
                <c:pt idx="181125">
                  <c:v>203819</c:v>
                </c:pt>
                <c:pt idx="181126">
                  <c:v>203819</c:v>
                </c:pt>
                <c:pt idx="181127">
                  <c:v>203819</c:v>
                </c:pt>
                <c:pt idx="181128">
                  <c:v>203819</c:v>
                </c:pt>
                <c:pt idx="181129">
                  <c:v>203819</c:v>
                </c:pt>
                <c:pt idx="181130">
                  <c:v>203819</c:v>
                </c:pt>
                <c:pt idx="181131">
                  <c:v>203819</c:v>
                </c:pt>
                <c:pt idx="181132">
                  <c:v>203819</c:v>
                </c:pt>
                <c:pt idx="181133">
                  <c:v>203819</c:v>
                </c:pt>
                <c:pt idx="181134">
                  <c:v>203819</c:v>
                </c:pt>
                <c:pt idx="181135">
                  <c:v>203819</c:v>
                </c:pt>
                <c:pt idx="181136">
                  <c:v>203819</c:v>
                </c:pt>
                <c:pt idx="181137">
                  <c:v>203819</c:v>
                </c:pt>
                <c:pt idx="181138">
                  <c:v>203819</c:v>
                </c:pt>
                <c:pt idx="181139">
                  <c:v>203819</c:v>
                </c:pt>
                <c:pt idx="181140">
                  <c:v>203819</c:v>
                </c:pt>
                <c:pt idx="181141">
                  <c:v>203819</c:v>
                </c:pt>
                <c:pt idx="181142">
                  <c:v>203819</c:v>
                </c:pt>
                <c:pt idx="181143">
                  <c:v>203819</c:v>
                </c:pt>
                <c:pt idx="181144">
                  <c:v>203819</c:v>
                </c:pt>
                <c:pt idx="181145">
                  <c:v>203819</c:v>
                </c:pt>
                <c:pt idx="181146">
                  <c:v>203819</c:v>
                </c:pt>
                <c:pt idx="181147">
                  <c:v>203819</c:v>
                </c:pt>
                <c:pt idx="181148">
                  <c:v>203819</c:v>
                </c:pt>
                <c:pt idx="181149">
                  <c:v>203819</c:v>
                </c:pt>
                <c:pt idx="181150">
                  <c:v>203819</c:v>
                </c:pt>
                <c:pt idx="181151">
                  <c:v>203819</c:v>
                </c:pt>
                <c:pt idx="181152">
                  <c:v>203819</c:v>
                </c:pt>
                <c:pt idx="181153">
                  <c:v>203819</c:v>
                </c:pt>
                <c:pt idx="181154">
                  <c:v>203819</c:v>
                </c:pt>
                <c:pt idx="181155">
                  <c:v>203819</c:v>
                </c:pt>
                <c:pt idx="181156">
                  <c:v>203819</c:v>
                </c:pt>
                <c:pt idx="181157">
                  <c:v>203819</c:v>
                </c:pt>
                <c:pt idx="181158">
                  <c:v>203819</c:v>
                </c:pt>
                <c:pt idx="181159">
                  <c:v>203819</c:v>
                </c:pt>
                <c:pt idx="181160">
                  <c:v>203819</c:v>
                </c:pt>
                <c:pt idx="181161">
                  <c:v>203819</c:v>
                </c:pt>
                <c:pt idx="181162">
                  <c:v>203819</c:v>
                </c:pt>
                <c:pt idx="181163">
                  <c:v>203819</c:v>
                </c:pt>
                <c:pt idx="181164">
                  <c:v>203819</c:v>
                </c:pt>
                <c:pt idx="181165">
                  <c:v>203819</c:v>
                </c:pt>
                <c:pt idx="181166">
                  <c:v>203819</c:v>
                </c:pt>
                <c:pt idx="181167">
                  <c:v>203819</c:v>
                </c:pt>
                <c:pt idx="181168">
                  <c:v>203819</c:v>
                </c:pt>
                <c:pt idx="181169">
                  <c:v>203819</c:v>
                </c:pt>
                <c:pt idx="181170">
                  <c:v>203819</c:v>
                </c:pt>
                <c:pt idx="181171">
                  <c:v>203819</c:v>
                </c:pt>
                <c:pt idx="181172">
                  <c:v>203819</c:v>
                </c:pt>
                <c:pt idx="181173">
                  <c:v>203819</c:v>
                </c:pt>
                <c:pt idx="181174">
                  <c:v>203819</c:v>
                </c:pt>
                <c:pt idx="181175">
                  <c:v>203819</c:v>
                </c:pt>
                <c:pt idx="181176">
                  <c:v>203819</c:v>
                </c:pt>
                <c:pt idx="181177">
                  <c:v>203819</c:v>
                </c:pt>
                <c:pt idx="181178">
                  <c:v>203819</c:v>
                </c:pt>
                <c:pt idx="181179">
                  <c:v>203819</c:v>
                </c:pt>
                <c:pt idx="181180">
                  <c:v>203819</c:v>
                </c:pt>
                <c:pt idx="181181">
                  <c:v>203819</c:v>
                </c:pt>
                <c:pt idx="181182">
                  <c:v>203819</c:v>
                </c:pt>
                <c:pt idx="181183">
                  <c:v>203819</c:v>
                </c:pt>
                <c:pt idx="181184">
                  <c:v>203819</c:v>
                </c:pt>
                <c:pt idx="181185">
                  <c:v>203819</c:v>
                </c:pt>
                <c:pt idx="181186">
                  <c:v>203819</c:v>
                </c:pt>
                <c:pt idx="181187">
                  <c:v>203819</c:v>
                </c:pt>
                <c:pt idx="181188">
                  <c:v>203819</c:v>
                </c:pt>
                <c:pt idx="181189">
                  <c:v>203819</c:v>
                </c:pt>
                <c:pt idx="181190">
                  <c:v>203819</c:v>
                </c:pt>
                <c:pt idx="181191">
                  <c:v>203819</c:v>
                </c:pt>
                <c:pt idx="181192">
                  <c:v>203819</c:v>
                </c:pt>
                <c:pt idx="181193">
                  <c:v>203819</c:v>
                </c:pt>
                <c:pt idx="181194">
                  <c:v>203819</c:v>
                </c:pt>
                <c:pt idx="181195">
                  <c:v>203819</c:v>
                </c:pt>
                <c:pt idx="181196">
                  <c:v>203819</c:v>
                </c:pt>
                <c:pt idx="181197">
                  <c:v>203819</c:v>
                </c:pt>
                <c:pt idx="181198">
                  <c:v>203819</c:v>
                </c:pt>
                <c:pt idx="181199">
                  <c:v>203819</c:v>
                </c:pt>
                <c:pt idx="181200">
                  <c:v>203819</c:v>
                </c:pt>
                <c:pt idx="181201">
                  <c:v>203819</c:v>
                </c:pt>
                <c:pt idx="181202">
                  <c:v>203819</c:v>
                </c:pt>
                <c:pt idx="181203">
                  <c:v>203819</c:v>
                </c:pt>
                <c:pt idx="181204">
                  <c:v>203819</c:v>
                </c:pt>
                <c:pt idx="181205">
                  <c:v>203819</c:v>
                </c:pt>
                <c:pt idx="181206">
                  <c:v>203819</c:v>
                </c:pt>
                <c:pt idx="181207">
                  <c:v>203819</c:v>
                </c:pt>
                <c:pt idx="181208">
                  <c:v>203819</c:v>
                </c:pt>
                <c:pt idx="181209">
                  <c:v>203819</c:v>
                </c:pt>
                <c:pt idx="181210">
                  <c:v>203819</c:v>
                </c:pt>
                <c:pt idx="181211">
                  <c:v>203819</c:v>
                </c:pt>
                <c:pt idx="181212">
                  <c:v>203819</c:v>
                </c:pt>
                <c:pt idx="181213">
                  <c:v>203819</c:v>
                </c:pt>
                <c:pt idx="181214">
                  <c:v>203819</c:v>
                </c:pt>
                <c:pt idx="181215">
                  <c:v>203819</c:v>
                </c:pt>
                <c:pt idx="181216">
                  <c:v>203819</c:v>
                </c:pt>
                <c:pt idx="181217">
                  <c:v>203819</c:v>
                </c:pt>
                <c:pt idx="181218">
                  <c:v>203819</c:v>
                </c:pt>
                <c:pt idx="181219">
                  <c:v>203819</c:v>
                </c:pt>
                <c:pt idx="181220">
                  <c:v>203819</c:v>
                </c:pt>
                <c:pt idx="181221">
                  <c:v>203819</c:v>
                </c:pt>
                <c:pt idx="181222">
                  <c:v>203819</c:v>
                </c:pt>
                <c:pt idx="181223">
                  <c:v>203819</c:v>
                </c:pt>
                <c:pt idx="181224">
                  <c:v>203819</c:v>
                </c:pt>
                <c:pt idx="181225">
                  <c:v>203819</c:v>
                </c:pt>
                <c:pt idx="181226">
                  <c:v>203819</c:v>
                </c:pt>
                <c:pt idx="181227">
                  <c:v>203819</c:v>
                </c:pt>
                <c:pt idx="181228">
                  <c:v>203819</c:v>
                </c:pt>
                <c:pt idx="181229">
                  <c:v>203819</c:v>
                </c:pt>
                <c:pt idx="181230">
                  <c:v>203819</c:v>
                </c:pt>
                <c:pt idx="181231">
                  <c:v>203819</c:v>
                </c:pt>
                <c:pt idx="181232">
                  <c:v>203819</c:v>
                </c:pt>
                <c:pt idx="181233">
                  <c:v>203819</c:v>
                </c:pt>
                <c:pt idx="181234">
                  <c:v>203819</c:v>
                </c:pt>
                <c:pt idx="181235">
                  <c:v>203819</c:v>
                </c:pt>
                <c:pt idx="181236">
                  <c:v>203819</c:v>
                </c:pt>
                <c:pt idx="181237">
                  <c:v>203819</c:v>
                </c:pt>
                <c:pt idx="181238">
                  <c:v>203819</c:v>
                </c:pt>
                <c:pt idx="181239">
                  <c:v>203819</c:v>
                </c:pt>
                <c:pt idx="181240">
                  <c:v>203819</c:v>
                </c:pt>
                <c:pt idx="181241">
                  <c:v>203819</c:v>
                </c:pt>
                <c:pt idx="181242">
                  <c:v>203819</c:v>
                </c:pt>
                <c:pt idx="181243">
                  <c:v>203819</c:v>
                </c:pt>
                <c:pt idx="181244">
                  <c:v>203819</c:v>
                </c:pt>
                <c:pt idx="181245">
                  <c:v>203819</c:v>
                </c:pt>
                <c:pt idx="181246">
                  <c:v>203819</c:v>
                </c:pt>
                <c:pt idx="181247">
                  <c:v>203819</c:v>
                </c:pt>
                <c:pt idx="181248">
                  <c:v>203819</c:v>
                </c:pt>
                <c:pt idx="181249">
                  <c:v>203819</c:v>
                </c:pt>
                <c:pt idx="181250">
                  <c:v>203819</c:v>
                </c:pt>
                <c:pt idx="181251">
                  <c:v>203819</c:v>
                </c:pt>
                <c:pt idx="181252">
                  <c:v>203819</c:v>
                </c:pt>
                <c:pt idx="181253">
                  <c:v>203819</c:v>
                </c:pt>
                <c:pt idx="181254">
                  <c:v>203819</c:v>
                </c:pt>
                <c:pt idx="181255">
                  <c:v>203819</c:v>
                </c:pt>
                <c:pt idx="181256">
                  <c:v>203819</c:v>
                </c:pt>
                <c:pt idx="181257">
                  <c:v>203819</c:v>
                </c:pt>
                <c:pt idx="181258">
                  <c:v>203819</c:v>
                </c:pt>
                <c:pt idx="181259">
                  <c:v>203819</c:v>
                </c:pt>
                <c:pt idx="181260">
                  <c:v>203819</c:v>
                </c:pt>
                <c:pt idx="181261">
                  <c:v>203819</c:v>
                </c:pt>
                <c:pt idx="181262">
                  <c:v>203819</c:v>
                </c:pt>
                <c:pt idx="181263">
                  <c:v>203819</c:v>
                </c:pt>
                <c:pt idx="181264">
                  <c:v>203819</c:v>
                </c:pt>
                <c:pt idx="181265">
                  <c:v>203819</c:v>
                </c:pt>
                <c:pt idx="181266">
                  <c:v>203819</c:v>
                </c:pt>
                <c:pt idx="181267">
                  <c:v>203819</c:v>
                </c:pt>
                <c:pt idx="181268">
                  <c:v>203819</c:v>
                </c:pt>
                <c:pt idx="181269">
                  <c:v>203819</c:v>
                </c:pt>
                <c:pt idx="181270">
                  <c:v>203819</c:v>
                </c:pt>
                <c:pt idx="181271">
                  <c:v>203819</c:v>
                </c:pt>
                <c:pt idx="181272">
                  <c:v>203819</c:v>
                </c:pt>
                <c:pt idx="181273">
                  <c:v>203819</c:v>
                </c:pt>
                <c:pt idx="181274">
                  <c:v>203819</c:v>
                </c:pt>
                <c:pt idx="181275">
                  <c:v>203819</c:v>
                </c:pt>
                <c:pt idx="181276">
                  <c:v>203819</c:v>
                </c:pt>
                <c:pt idx="181277">
                  <c:v>203819</c:v>
                </c:pt>
                <c:pt idx="181278">
                  <c:v>203819</c:v>
                </c:pt>
                <c:pt idx="181279">
                  <c:v>203819</c:v>
                </c:pt>
                <c:pt idx="181280">
                  <c:v>203819</c:v>
                </c:pt>
                <c:pt idx="181281">
                  <c:v>203819</c:v>
                </c:pt>
                <c:pt idx="181282">
                  <c:v>203819</c:v>
                </c:pt>
                <c:pt idx="181283">
                  <c:v>203819</c:v>
                </c:pt>
                <c:pt idx="181284">
                  <c:v>203819</c:v>
                </c:pt>
                <c:pt idx="181285">
                  <c:v>203819</c:v>
                </c:pt>
                <c:pt idx="181286">
                  <c:v>203819</c:v>
                </c:pt>
                <c:pt idx="181287">
                  <c:v>203819</c:v>
                </c:pt>
                <c:pt idx="181288">
                  <c:v>203819</c:v>
                </c:pt>
                <c:pt idx="181289">
                  <c:v>203819</c:v>
                </c:pt>
                <c:pt idx="181290">
                  <c:v>203819</c:v>
                </c:pt>
                <c:pt idx="181291">
                  <c:v>203819</c:v>
                </c:pt>
                <c:pt idx="181292">
                  <c:v>203819</c:v>
                </c:pt>
                <c:pt idx="181293">
                  <c:v>203819</c:v>
                </c:pt>
                <c:pt idx="181294">
                  <c:v>203819</c:v>
                </c:pt>
                <c:pt idx="181295">
                  <c:v>203819</c:v>
                </c:pt>
                <c:pt idx="181296">
                  <c:v>203819</c:v>
                </c:pt>
                <c:pt idx="181297">
                  <c:v>203819</c:v>
                </c:pt>
                <c:pt idx="181298">
                  <c:v>203819</c:v>
                </c:pt>
                <c:pt idx="181299">
                  <c:v>203819</c:v>
                </c:pt>
                <c:pt idx="181300">
                  <c:v>203819</c:v>
                </c:pt>
                <c:pt idx="181301">
                  <c:v>203819</c:v>
                </c:pt>
                <c:pt idx="181302">
                  <c:v>203819</c:v>
                </c:pt>
                <c:pt idx="181303">
                  <c:v>203819</c:v>
                </c:pt>
                <c:pt idx="181304">
                  <c:v>203819</c:v>
                </c:pt>
                <c:pt idx="181305">
                  <c:v>203819</c:v>
                </c:pt>
                <c:pt idx="181306">
                  <c:v>203819</c:v>
                </c:pt>
                <c:pt idx="181307">
                  <c:v>203819</c:v>
                </c:pt>
                <c:pt idx="181308">
                  <c:v>203819</c:v>
                </c:pt>
                <c:pt idx="181309">
                  <c:v>203819</c:v>
                </c:pt>
                <c:pt idx="181310">
                  <c:v>203819</c:v>
                </c:pt>
                <c:pt idx="181311">
                  <c:v>203819</c:v>
                </c:pt>
                <c:pt idx="181312">
                  <c:v>203819</c:v>
                </c:pt>
                <c:pt idx="181313">
                  <c:v>203819</c:v>
                </c:pt>
                <c:pt idx="181314">
                  <c:v>203819</c:v>
                </c:pt>
                <c:pt idx="181315">
                  <c:v>203819</c:v>
                </c:pt>
                <c:pt idx="181316">
                  <c:v>203819</c:v>
                </c:pt>
                <c:pt idx="181317">
                  <c:v>203819</c:v>
                </c:pt>
                <c:pt idx="181318">
                  <c:v>203819</c:v>
                </c:pt>
                <c:pt idx="181319">
                  <c:v>203819</c:v>
                </c:pt>
                <c:pt idx="181320">
                  <c:v>203819</c:v>
                </c:pt>
                <c:pt idx="181321">
                  <c:v>203819</c:v>
                </c:pt>
                <c:pt idx="181322">
                  <c:v>203819</c:v>
                </c:pt>
                <c:pt idx="181323">
                  <c:v>203819</c:v>
                </c:pt>
                <c:pt idx="181324">
                  <c:v>203819</c:v>
                </c:pt>
                <c:pt idx="181325">
                  <c:v>203819</c:v>
                </c:pt>
                <c:pt idx="181326">
                  <c:v>203819</c:v>
                </c:pt>
                <c:pt idx="181327">
                  <c:v>203819</c:v>
                </c:pt>
                <c:pt idx="181328">
                  <c:v>203819</c:v>
                </c:pt>
                <c:pt idx="181329">
                  <c:v>203819</c:v>
                </c:pt>
                <c:pt idx="181330">
                  <c:v>203819</c:v>
                </c:pt>
                <c:pt idx="181331">
                  <c:v>203819</c:v>
                </c:pt>
                <c:pt idx="181332">
                  <c:v>203819</c:v>
                </c:pt>
                <c:pt idx="181333">
                  <c:v>203819</c:v>
                </c:pt>
                <c:pt idx="181334">
                  <c:v>203819</c:v>
                </c:pt>
                <c:pt idx="181335">
                  <c:v>203819</c:v>
                </c:pt>
                <c:pt idx="181336">
                  <c:v>203819</c:v>
                </c:pt>
                <c:pt idx="181337">
                  <c:v>203819</c:v>
                </c:pt>
                <c:pt idx="181338">
                  <c:v>203819</c:v>
                </c:pt>
                <c:pt idx="181339">
                  <c:v>203819</c:v>
                </c:pt>
                <c:pt idx="181340">
                  <c:v>203819</c:v>
                </c:pt>
                <c:pt idx="181341">
                  <c:v>203819</c:v>
                </c:pt>
                <c:pt idx="181342">
                  <c:v>203819</c:v>
                </c:pt>
                <c:pt idx="181343">
                  <c:v>203819</c:v>
                </c:pt>
                <c:pt idx="181344">
                  <c:v>203819</c:v>
                </c:pt>
                <c:pt idx="181345">
                  <c:v>203819</c:v>
                </c:pt>
                <c:pt idx="181346">
                  <c:v>203819</c:v>
                </c:pt>
                <c:pt idx="181347">
                  <c:v>203819</c:v>
                </c:pt>
                <c:pt idx="181348">
                  <c:v>203819</c:v>
                </c:pt>
                <c:pt idx="181349">
                  <c:v>203819</c:v>
                </c:pt>
                <c:pt idx="181350">
                  <c:v>203819</c:v>
                </c:pt>
                <c:pt idx="181351">
                  <c:v>203819</c:v>
                </c:pt>
                <c:pt idx="181352">
                  <c:v>203819</c:v>
                </c:pt>
                <c:pt idx="181353">
                  <c:v>203819</c:v>
                </c:pt>
                <c:pt idx="181354">
                  <c:v>203819</c:v>
                </c:pt>
                <c:pt idx="181355">
                  <c:v>203819</c:v>
                </c:pt>
                <c:pt idx="181356">
                  <c:v>203819</c:v>
                </c:pt>
                <c:pt idx="181357">
                  <c:v>203819</c:v>
                </c:pt>
                <c:pt idx="181358">
                  <c:v>203819</c:v>
                </c:pt>
                <c:pt idx="181359">
                  <c:v>203819</c:v>
                </c:pt>
                <c:pt idx="181360">
                  <c:v>203819</c:v>
                </c:pt>
                <c:pt idx="181361">
                  <c:v>203819</c:v>
                </c:pt>
                <c:pt idx="181362">
                  <c:v>203819</c:v>
                </c:pt>
                <c:pt idx="181363">
                  <c:v>203819</c:v>
                </c:pt>
                <c:pt idx="181364">
                  <c:v>203819</c:v>
                </c:pt>
                <c:pt idx="181365">
                  <c:v>203819</c:v>
                </c:pt>
                <c:pt idx="181366">
                  <c:v>203819</c:v>
                </c:pt>
                <c:pt idx="181367">
                  <c:v>203819</c:v>
                </c:pt>
                <c:pt idx="181368">
                  <c:v>203819</c:v>
                </c:pt>
                <c:pt idx="181369">
                  <c:v>203819</c:v>
                </c:pt>
                <c:pt idx="181370">
                  <c:v>203819</c:v>
                </c:pt>
                <c:pt idx="181371">
                  <c:v>203819</c:v>
                </c:pt>
                <c:pt idx="181372">
                  <c:v>203819</c:v>
                </c:pt>
                <c:pt idx="181373">
                  <c:v>203819</c:v>
                </c:pt>
                <c:pt idx="181374">
                  <c:v>203819</c:v>
                </c:pt>
                <c:pt idx="181375">
                  <c:v>203819</c:v>
                </c:pt>
                <c:pt idx="181376">
                  <c:v>203819</c:v>
                </c:pt>
                <c:pt idx="181377">
                  <c:v>203819</c:v>
                </c:pt>
                <c:pt idx="181378">
                  <c:v>203819</c:v>
                </c:pt>
                <c:pt idx="181379">
                  <c:v>203819</c:v>
                </c:pt>
                <c:pt idx="181380">
                  <c:v>203819</c:v>
                </c:pt>
                <c:pt idx="181381">
                  <c:v>203819</c:v>
                </c:pt>
                <c:pt idx="181382">
                  <c:v>203819</c:v>
                </c:pt>
                <c:pt idx="181383">
                  <c:v>203819</c:v>
                </c:pt>
                <c:pt idx="181384">
                  <c:v>203819</c:v>
                </c:pt>
                <c:pt idx="181385">
                  <c:v>203819</c:v>
                </c:pt>
                <c:pt idx="181386">
                  <c:v>203819</c:v>
                </c:pt>
                <c:pt idx="181387">
                  <c:v>203819</c:v>
                </c:pt>
                <c:pt idx="181388">
                  <c:v>203819</c:v>
                </c:pt>
                <c:pt idx="181389">
                  <c:v>203819</c:v>
                </c:pt>
                <c:pt idx="181390">
                  <c:v>203819</c:v>
                </c:pt>
                <c:pt idx="181391">
                  <c:v>203819</c:v>
                </c:pt>
                <c:pt idx="181392">
                  <c:v>203819</c:v>
                </c:pt>
                <c:pt idx="181393">
                  <c:v>203819</c:v>
                </c:pt>
                <c:pt idx="181394">
                  <c:v>203819</c:v>
                </c:pt>
                <c:pt idx="181395">
                  <c:v>203819</c:v>
                </c:pt>
                <c:pt idx="181396">
                  <c:v>203819</c:v>
                </c:pt>
                <c:pt idx="181397">
                  <c:v>203819</c:v>
                </c:pt>
                <c:pt idx="181398">
                  <c:v>203819</c:v>
                </c:pt>
                <c:pt idx="181399">
                  <c:v>203819</c:v>
                </c:pt>
                <c:pt idx="181400">
                  <c:v>203819</c:v>
                </c:pt>
                <c:pt idx="181401">
                  <c:v>203819</c:v>
                </c:pt>
                <c:pt idx="181402">
                  <c:v>203819</c:v>
                </c:pt>
                <c:pt idx="181403">
                  <c:v>203819</c:v>
                </c:pt>
                <c:pt idx="181404">
                  <c:v>203819</c:v>
                </c:pt>
                <c:pt idx="181405">
                  <c:v>203819</c:v>
                </c:pt>
                <c:pt idx="181406">
                  <c:v>203819</c:v>
                </c:pt>
                <c:pt idx="181407">
                  <c:v>203819</c:v>
                </c:pt>
                <c:pt idx="181408">
                  <c:v>203819</c:v>
                </c:pt>
                <c:pt idx="181409">
                  <c:v>203819</c:v>
                </c:pt>
                <c:pt idx="181410">
                  <c:v>203819</c:v>
                </c:pt>
                <c:pt idx="181411">
                  <c:v>203819</c:v>
                </c:pt>
                <c:pt idx="181412">
                  <c:v>203819</c:v>
                </c:pt>
                <c:pt idx="181413">
                  <c:v>203819</c:v>
                </c:pt>
                <c:pt idx="181414">
                  <c:v>203819</c:v>
                </c:pt>
                <c:pt idx="181415">
                  <c:v>203819</c:v>
                </c:pt>
                <c:pt idx="181416">
                  <c:v>203819</c:v>
                </c:pt>
                <c:pt idx="181417">
                  <c:v>203819</c:v>
                </c:pt>
                <c:pt idx="181418">
                  <c:v>203819</c:v>
                </c:pt>
                <c:pt idx="181419">
                  <c:v>203819</c:v>
                </c:pt>
                <c:pt idx="181420">
                  <c:v>203819</c:v>
                </c:pt>
                <c:pt idx="181421">
                  <c:v>203819</c:v>
                </c:pt>
                <c:pt idx="181422">
                  <c:v>203819</c:v>
                </c:pt>
                <c:pt idx="181423">
                  <c:v>203819</c:v>
                </c:pt>
                <c:pt idx="181424">
                  <c:v>203819</c:v>
                </c:pt>
                <c:pt idx="181425">
                  <c:v>203819</c:v>
                </c:pt>
                <c:pt idx="181426">
                  <c:v>203819</c:v>
                </c:pt>
                <c:pt idx="181427">
                  <c:v>203819</c:v>
                </c:pt>
                <c:pt idx="181428">
                  <c:v>203819</c:v>
                </c:pt>
                <c:pt idx="181429">
                  <c:v>203819</c:v>
                </c:pt>
                <c:pt idx="181430">
                  <c:v>203819</c:v>
                </c:pt>
                <c:pt idx="181431">
                  <c:v>203819</c:v>
                </c:pt>
                <c:pt idx="181432">
                  <c:v>203819</c:v>
                </c:pt>
                <c:pt idx="181433">
                  <c:v>203819</c:v>
                </c:pt>
                <c:pt idx="181434">
                  <c:v>203819</c:v>
                </c:pt>
                <c:pt idx="181435">
                  <c:v>203819</c:v>
                </c:pt>
                <c:pt idx="181436">
                  <c:v>203819</c:v>
                </c:pt>
                <c:pt idx="181437">
                  <c:v>203819</c:v>
                </c:pt>
                <c:pt idx="181438">
                  <c:v>203819</c:v>
                </c:pt>
                <c:pt idx="181439">
                  <c:v>203819</c:v>
                </c:pt>
                <c:pt idx="181440">
                  <c:v>203819</c:v>
                </c:pt>
                <c:pt idx="181441">
                  <c:v>203819</c:v>
                </c:pt>
                <c:pt idx="181442">
                  <c:v>203819</c:v>
                </c:pt>
                <c:pt idx="181443">
                  <c:v>203819</c:v>
                </c:pt>
                <c:pt idx="181444">
                  <c:v>203819</c:v>
                </c:pt>
                <c:pt idx="181445">
                  <c:v>203819</c:v>
                </c:pt>
                <c:pt idx="181446">
                  <c:v>203819</c:v>
                </c:pt>
                <c:pt idx="181447">
                  <c:v>203819</c:v>
                </c:pt>
                <c:pt idx="181448">
                  <c:v>203819</c:v>
                </c:pt>
                <c:pt idx="181449">
                  <c:v>203819</c:v>
                </c:pt>
                <c:pt idx="181450">
                  <c:v>203819</c:v>
                </c:pt>
                <c:pt idx="181451">
                  <c:v>203819</c:v>
                </c:pt>
                <c:pt idx="181452">
                  <c:v>203819</c:v>
                </c:pt>
                <c:pt idx="181453">
                  <c:v>203819</c:v>
                </c:pt>
                <c:pt idx="181454">
                  <c:v>203819</c:v>
                </c:pt>
                <c:pt idx="181455">
                  <c:v>203819</c:v>
                </c:pt>
                <c:pt idx="181456">
                  <c:v>203819</c:v>
                </c:pt>
                <c:pt idx="181457">
                  <c:v>203819</c:v>
                </c:pt>
                <c:pt idx="181458">
                  <c:v>203819</c:v>
                </c:pt>
                <c:pt idx="181459">
                  <c:v>203819</c:v>
                </c:pt>
                <c:pt idx="181460">
                  <c:v>203819</c:v>
                </c:pt>
                <c:pt idx="181461">
                  <c:v>203819</c:v>
                </c:pt>
                <c:pt idx="181462">
                  <c:v>203819</c:v>
                </c:pt>
                <c:pt idx="181463">
                  <c:v>203819</c:v>
                </c:pt>
                <c:pt idx="181464">
                  <c:v>203819</c:v>
                </c:pt>
                <c:pt idx="181465">
                  <c:v>203819</c:v>
                </c:pt>
                <c:pt idx="181466">
                  <c:v>203819</c:v>
                </c:pt>
                <c:pt idx="181467">
                  <c:v>203819</c:v>
                </c:pt>
                <c:pt idx="181468">
                  <c:v>203819</c:v>
                </c:pt>
                <c:pt idx="181469">
                  <c:v>203819</c:v>
                </c:pt>
                <c:pt idx="181470">
                  <c:v>203819</c:v>
                </c:pt>
                <c:pt idx="181471">
                  <c:v>203819</c:v>
                </c:pt>
                <c:pt idx="181472">
                  <c:v>203819</c:v>
                </c:pt>
                <c:pt idx="181473">
                  <c:v>203819</c:v>
                </c:pt>
                <c:pt idx="181474">
                  <c:v>203819</c:v>
                </c:pt>
                <c:pt idx="181475">
                  <c:v>203819</c:v>
                </c:pt>
                <c:pt idx="181476">
                  <c:v>203819</c:v>
                </c:pt>
                <c:pt idx="181477">
                  <c:v>203819</c:v>
                </c:pt>
                <c:pt idx="181478">
                  <c:v>203819</c:v>
                </c:pt>
                <c:pt idx="181479">
                  <c:v>203819</c:v>
                </c:pt>
                <c:pt idx="181480">
                  <c:v>203819</c:v>
                </c:pt>
                <c:pt idx="181481">
                  <c:v>203819</c:v>
                </c:pt>
                <c:pt idx="181482">
                  <c:v>203819</c:v>
                </c:pt>
                <c:pt idx="181483">
                  <c:v>203819</c:v>
                </c:pt>
                <c:pt idx="181484">
                  <c:v>203819</c:v>
                </c:pt>
                <c:pt idx="181485">
                  <c:v>203819</c:v>
                </c:pt>
                <c:pt idx="181486">
                  <c:v>203819</c:v>
                </c:pt>
                <c:pt idx="181487">
                  <c:v>203819</c:v>
                </c:pt>
                <c:pt idx="181488">
                  <c:v>203819</c:v>
                </c:pt>
                <c:pt idx="181489">
                  <c:v>203819</c:v>
                </c:pt>
                <c:pt idx="181490">
                  <c:v>203819</c:v>
                </c:pt>
                <c:pt idx="181491">
                  <c:v>203819</c:v>
                </c:pt>
                <c:pt idx="181492">
                  <c:v>203819</c:v>
                </c:pt>
                <c:pt idx="181493">
                  <c:v>203819</c:v>
                </c:pt>
                <c:pt idx="181494">
                  <c:v>203819</c:v>
                </c:pt>
                <c:pt idx="181495">
                  <c:v>203819</c:v>
                </c:pt>
                <c:pt idx="181496">
                  <c:v>203819</c:v>
                </c:pt>
                <c:pt idx="181497">
                  <c:v>203819</c:v>
                </c:pt>
                <c:pt idx="181498">
                  <c:v>203819</c:v>
                </c:pt>
                <c:pt idx="181499">
                  <c:v>203819</c:v>
                </c:pt>
                <c:pt idx="181500">
                  <c:v>203819</c:v>
                </c:pt>
                <c:pt idx="181501">
                  <c:v>203819</c:v>
                </c:pt>
                <c:pt idx="181502">
                  <c:v>203819</c:v>
                </c:pt>
                <c:pt idx="181503">
                  <c:v>203819</c:v>
                </c:pt>
                <c:pt idx="181504">
                  <c:v>203819</c:v>
                </c:pt>
                <c:pt idx="181505">
                  <c:v>203819</c:v>
                </c:pt>
                <c:pt idx="181506">
                  <c:v>203819</c:v>
                </c:pt>
                <c:pt idx="181507">
                  <c:v>203819</c:v>
                </c:pt>
                <c:pt idx="181508">
                  <c:v>203819</c:v>
                </c:pt>
                <c:pt idx="181509">
                  <c:v>203819</c:v>
                </c:pt>
                <c:pt idx="181510">
                  <c:v>203819</c:v>
                </c:pt>
                <c:pt idx="181511">
                  <c:v>203819</c:v>
                </c:pt>
                <c:pt idx="181512">
                  <c:v>203819</c:v>
                </c:pt>
                <c:pt idx="181513">
                  <c:v>203819</c:v>
                </c:pt>
                <c:pt idx="181514">
                  <c:v>203819</c:v>
                </c:pt>
                <c:pt idx="181515">
                  <c:v>203819</c:v>
                </c:pt>
                <c:pt idx="181516">
                  <c:v>203819</c:v>
                </c:pt>
                <c:pt idx="181517">
                  <c:v>203819</c:v>
                </c:pt>
                <c:pt idx="181518">
                  <c:v>203819</c:v>
                </c:pt>
                <c:pt idx="181519">
                  <c:v>203819</c:v>
                </c:pt>
                <c:pt idx="181520">
                  <c:v>203819</c:v>
                </c:pt>
                <c:pt idx="181521">
                  <c:v>203819</c:v>
                </c:pt>
                <c:pt idx="181522">
                  <c:v>203819</c:v>
                </c:pt>
                <c:pt idx="181523">
                  <c:v>203819</c:v>
                </c:pt>
                <c:pt idx="181524">
                  <c:v>203819</c:v>
                </c:pt>
                <c:pt idx="181525">
                  <c:v>203819</c:v>
                </c:pt>
                <c:pt idx="181526">
                  <c:v>203819</c:v>
                </c:pt>
                <c:pt idx="181527">
                  <c:v>203819</c:v>
                </c:pt>
                <c:pt idx="181528">
                  <c:v>203819</c:v>
                </c:pt>
                <c:pt idx="181529">
                  <c:v>203819</c:v>
                </c:pt>
                <c:pt idx="181530">
                  <c:v>203819</c:v>
                </c:pt>
                <c:pt idx="181531">
                  <c:v>203819</c:v>
                </c:pt>
                <c:pt idx="181532">
                  <c:v>203819</c:v>
                </c:pt>
                <c:pt idx="181533">
                  <c:v>203819</c:v>
                </c:pt>
                <c:pt idx="181534">
                  <c:v>203819</c:v>
                </c:pt>
                <c:pt idx="181535">
                  <c:v>203819</c:v>
                </c:pt>
                <c:pt idx="181536">
                  <c:v>203819</c:v>
                </c:pt>
                <c:pt idx="181537">
                  <c:v>203819</c:v>
                </c:pt>
                <c:pt idx="181538">
                  <c:v>203819</c:v>
                </c:pt>
                <c:pt idx="181539">
                  <c:v>203819</c:v>
                </c:pt>
                <c:pt idx="181540">
                  <c:v>203819</c:v>
                </c:pt>
                <c:pt idx="181541">
                  <c:v>203819</c:v>
                </c:pt>
                <c:pt idx="181542">
                  <c:v>203819</c:v>
                </c:pt>
                <c:pt idx="181543">
                  <c:v>203819</c:v>
                </c:pt>
                <c:pt idx="181544">
                  <c:v>203819</c:v>
                </c:pt>
                <c:pt idx="181545">
                  <c:v>203819</c:v>
                </c:pt>
                <c:pt idx="181546">
                  <c:v>203819</c:v>
                </c:pt>
                <c:pt idx="181547">
                  <c:v>203819</c:v>
                </c:pt>
                <c:pt idx="181548">
                  <c:v>203819</c:v>
                </c:pt>
                <c:pt idx="181549">
                  <c:v>203819</c:v>
                </c:pt>
                <c:pt idx="181550">
                  <c:v>203819</c:v>
                </c:pt>
                <c:pt idx="181551">
                  <c:v>203819</c:v>
                </c:pt>
                <c:pt idx="181552">
                  <c:v>203819</c:v>
                </c:pt>
                <c:pt idx="181553">
                  <c:v>203819</c:v>
                </c:pt>
                <c:pt idx="181554">
                  <c:v>203819</c:v>
                </c:pt>
                <c:pt idx="181555">
                  <c:v>203819</c:v>
                </c:pt>
                <c:pt idx="181556">
                  <c:v>203819</c:v>
                </c:pt>
                <c:pt idx="181557">
                  <c:v>203819</c:v>
                </c:pt>
                <c:pt idx="181558">
                  <c:v>203819</c:v>
                </c:pt>
                <c:pt idx="181559">
                  <c:v>203819</c:v>
                </c:pt>
                <c:pt idx="181560">
                  <c:v>203819</c:v>
                </c:pt>
                <c:pt idx="181561">
                  <c:v>203819</c:v>
                </c:pt>
                <c:pt idx="181562">
                  <c:v>203819</c:v>
                </c:pt>
                <c:pt idx="181563">
                  <c:v>203819</c:v>
                </c:pt>
                <c:pt idx="181564">
                  <c:v>203819</c:v>
                </c:pt>
                <c:pt idx="181565">
                  <c:v>203819</c:v>
                </c:pt>
                <c:pt idx="181566">
                  <c:v>203819</c:v>
                </c:pt>
                <c:pt idx="181567">
                  <c:v>203819</c:v>
                </c:pt>
                <c:pt idx="181568">
                  <c:v>203819</c:v>
                </c:pt>
                <c:pt idx="181569">
                  <c:v>203819</c:v>
                </c:pt>
                <c:pt idx="181570">
                  <c:v>203819</c:v>
                </c:pt>
                <c:pt idx="181571">
                  <c:v>203819</c:v>
                </c:pt>
                <c:pt idx="181572">
                  <c:v>203819</c:v>
                </c:pt>
                <c:pt idx="181573">
                  <c:v>203819</c:v>
                </c:pt>
                <c:pt idx="181574">
                  <c:v>203819</c:v>
                </c:pt>
                <c:pt idx="181575">
                  <c:v>203819</c:v>
                </c:pt>
                <c:pt idx="181576">
                  <c:v>203819</c:v>
                </c:pt>
                <c:pt idx="181577">
                  <c:v>203819</c:v>
                </c:pt>
                <c:pt idx="181578">
                  <c:v>203819</c:v>
                </c:pt>
                <c:pt idx="181579">
                  <c:v>203819</c:v>
                </c:pt>
                <c:pt idx="181580">
                  <c:v>203819</c:v>
                </c:pt>
                <c:pt idx="181581">
                  <c:v>203819</c:v>
                </c:pt>
                <c:pt idx="181582">
                  <c:v>203819</c:v>
                </c:pt>
                <c:pt idx="181583">
                  <c:v>203819</c:v>
                </c:pt>
                <c:pt idx="181584">
                  <c:v>203819</c:v>
                </c:pt>
                <c:pt idx="181585">
                  <c:v>203819</c:v>
                </c:pt>
                <c:pt idx="181586">
                  <c:v>203819</c:v>
                </c:pt>
                <c:pt idx="181587">
                  <c:v>203819</c:v>
                </c:pt>
                <c:pt idx="181588">
                  <c:v>203819</c:v>
                </c:pt>
                <c:pt idx="181589">
                  <c:v>203819</c:v>
                </c:pt>
                <c:pt idx="181590">
                  <c:v>203819</c:v>
                </c:pt>
                <c:pt idx="181591">
                  <c:v>203819</c:v>
                </c:pt>
                <c:pt idx="181592">
                  <c:v>203819</c:v>
                </c:pt>
                <c:pt idx="181593">
                  <c:v>203819</c:v>
                </c:pt>
                <c:pt idx="181594">
                  <c:v>203819</c:v>
                </c:pt>
                <c:pt idx="181595">
                  <c:v>203819</c:v>
                </c:pt>
                <c:pt idx="181596">
                  <c:v>203819</c:v>
                </c:pt>
                <c:pt idx="181597">
                  <c:v>203819</c:v>
                </c:pt>
                <c:pt idx="181598">
                  <c:v>203819</c:v>
                </c:pt>
                <c:pt idx="181599">
                  <c:v>203819</c:v>
                </c:pt>
                <c:pt idx="181600">
                  <c:v>203819</c:v>
                </c:pt>
                <c:pt idx="181601">
                  <c:v>203819</c:v>
                </c:pt>
                <c:pt idx="181602">
                  <c:v>203819</c:v>
                </c:pt>
                <c:pt idx="181603">
                  <c:v>203819</c:v>
                </c:pt>
                <c:pt idx="181604">
                  <c:v>203819</c:v>
                </c:pt>
                <c:pt idx="181605">
                  <c:v>203819</c:v>
                </c:pt>
                <c:pt idx="181606">
                  <c:v>203819</c:v>
                </c:pt>
                <c:pt idx="181607">
                  <c:v>203819</c:v>
                </c:pt>
                <c:pt idx="181608">
                  <c:v>203819</c:v>
                </c:pt>
                <c:pt idx="181609">
                  <c:v>203819</c:v>
                </c:pt>
                <c:pt idx="181610">
                  <c:v>203819</c:v>
                </c:pt>
                <c:pt idx="181611">
                  <c:v>203819</c:v>
                </c:pt>
                <c:pt idx="181612">
                  <c:v>203819</c:v>
                </c:pt>
                <c:pt idx="181613">
                  <c:v>203819</c:v>
                </c:pt>
                <c:pt idx="181614">
                  <c:v>203819</c:v>
                </c:pt>
                <c:pt idx="181615">
                  <c:v>203819</c:v>
                </c:pt>
                <c:pt idx="181616">
                  <c:v>203819</c:v>
                </c:pt>
                <c:pt idx="181617">
                  <c:v>203819</c:v>
                </c:pt>
                <c:pt idx="181618">
                  <c:v>203819</c:v>
                </c:pt>
                <c:pt idx="181619">
                  <c:v>203819</c:v>
                </c:pt>
                <c:pt idx="181620">
                  <c:v>203819</c:v>
                </c:pt>
                <c:pt idx="181621">
                  <c:v>203819</c:v>
                </c:pt>
                <c:pt idx="181622">
                  <c:v>203819</c:v>
                </c:pt>
                <c:pt idx="181623">
                  <c:v>203819</c:v>
                </c:pt>
                <c:pt idx="181624">
                  <c:v>203819</c:v>
                </c:pt>
                <c:pt idx="181625">
                  <c:v>203819</c:v>
                </c:pt>
                <c:pt idx="181626">
                  <c:v>203819</c:v>
                </c:pt>
                <c:pt idx="181627">
                  <c:v>203819</c:v>
                </c:pt>
                <c:pt idx="181628">
                  <c:v>203819</c:v>
                </c:pt>
                <c:pt idx="181629">
                  <c:v>203819</c:v>
                </c:pt>
                <c:pt idx="181630">
                  <c:v>203819</c:v>
                </c:pt>
                <c:pt idx="181631">
                  <c:v>203819</c:v>
                </c:pt>
                <c:pt idx="181632">
                  <c:v>203819</c:v>
                </c:pt>
                <c:pt idx="181633">
                  <c:v>203819</c:v>
                </c:pt>
                <c:pt idx="181634">
                  <c:v>203819</c:v>
                </c:pt>
                <c:pt idx="181635">
                  <c:v>203819</c:v>
                </c:pt>
                <c:pt idx="181636">
                  <c:v>203819</c:v>
                </c:pt>
                <c:pt idx="181637">
                  <c:v>203819</c:v>
                </c:pt>
                <c:pt idx="181638">
                  <c:v>203819</c:v>
                </c:pt>
                <c:pt idx="181639">
                  <c:v>203819</c:v>
                </c:pt>
                <c:pt idx="181640">
                  <c:v>203819</c:v>
                </c:pt>
                <c:pt idx="181641">
                  <c:v>203819</c:v>
                </c:pt>
                <c:pt idx="181642">
                  <c:v>203819</c:v>
                </c:pt>
                <c:pt idx="181643">
                  <c:v>203819</c:v>
                </c:pt>
                <c:pt idx="181644">
                  <c:v>203819</c:v>
                </c:pt>
                <c:pt idx="181645">
                  <c:v>203819</c:v>
                </c:pt>
                <c:pt idx="181646">
                  <c:v>203819</c:v>
                </c:pt>
                <c:pt idx="181647">
                  <c:v>203819</c:v>
                </c:pt>
                <c:pt idx="181648">
                  <c:v>203819</c:v>
                </c:pt>
                <c:pt idx="181649">
                  <c:v>203819</c:v>
                </c:pt>
                <c:pt idx="181650">
                  <c:v>203819</c:v>
                </c:pt>
                <c:pt idx="181651">
                  <c:v>203819</c:v>
                </c:pt>
                <c:pt idx="181652">
                  <c:v>203819</c:v>
                </c:pt>
                <c:pt idx="181653">
                  <c:v>203819</c:v>
                </c:pt>
                <c:pt idx="181654">
                  <c:v>203819</c:v>
                </c:pt>
                <c:pt idx="181655">
                  <c:v>203819</c:v>
                </c:pt>
                <c:pt idx="181656">
                  <c:v>203819</c:v>
                </c:pt>
                <c:pt idx="181657">
                  <c:v>203819</c:v>
                </c:pt>
                <c:pt idx="181658">
                  <c:v>203819</c:v>
                </c:pt>
                <c:pt idx="181659">
                  <c:v>203819</c:v>
                </c:pt>
                <c:pt idx="181660">
                  <c:v>203819</c:v>
                </c:pt>
                <c:pt idx="181661">
                  <c:v>203819</c:v>
                </c:pt>
                <c:pt idx="181662">
                  <c:v>203819</c:v>
                </c:pt>
                <c:pt idx="181663">
                  <c:v>203819</c:v>
                </c:pt>
                <c:pt idx="181664">
                  <c:v>203819</c:v>
                </c:pt>
                <c:pt idx="181665">
                  <c:v>203819</c:v>
                </c:pt>
                <c:pt idx="181666">
                  <c:v>203819</c:v>
                </c:pt>
                <c:pt idx="181667">
                  <c:v>203819</c:v>
                </c:pt>
                <c:pt idx="181668">
                  <c:v>203819</c:v>
                </c:pt>
                <c:pt idx="181669">
                  <c:v>203819</c:v>
                </c:pt>
                <c:pt idx="181670">
                  <c:v>203819</c:v>
                </c:pt>
                <c:pt idx="181671">
                  <c:v>203819</c:v>
                </c:pt>
                <c:pt idx="181672">
                  <c:v>203819</c:v>
                </c:pt>
                <c:pt idx="181673">
                  <c:v>203819</c:v>
                </c:pt>
                <c:pt idx="181674">
                  <c:v>203819</c:v>
                </c:pt>
                <c:pt idx="181675">
                  <c:v>203819</c:v>
                </c:pt>
                <c:pt idx="181676">
                  <c:v>203819</c:v>
                </c:pt>
                <c:pt idx="181677">
                  <c:v>203819</c:v>
                </c:pt>
                <c:pt idx="181678">
                  <c:v>203819</c:v>
                </c:pt>
                <c:pt idx="181679">
                  <c:v>203819</c:v>
                </c:pt>
                <c:pt idx="181680">
                  <c:v>203819</c:v>
                </c:pt>
                <c:pt idx="181681">
                  <c:v>203819</c:v>
                </c:pt>
                <c:pt idx="181682">
                  <c:v>203819</c:v>
                </c:pt>
                <c:pt idx="181683">
                  <c:v>203819</c:v>
                </c:pt>
                <c:pt idx="181684">
                  <c:v>203819</c:v>
                </c:pt>
                <c:pt idx="181685">
                  <c:v>203819</c:v>
                </c:pt>
                <c:pt idx="181686">
                  <c:v>203819</c:v>
                </c:pt>
                <c:pt idx="181687">
                  <c:v>203819</c:v>
                </c:pt>
                <c:pt idx="181688">
                  <c:v>203819</c:v>
                </c:pt>
                <c:pt idx="181689">
                  <c:v>203819</c:v>
                </c:pt>
                <c:pt idx="181690">
                  <c:v>203819</c:v>
                </c:pt>
                <c:pt idx="181691">
                  <c:v>203819</c:v>
                </c:pt>
                <c:pt idx="181692">
                  <c:v>203819</c:v>
                </c:pt>
                <c:pt idx="181693">
                  <c:v>203819</c:v>
                </c:pt>
                <c:pt idx="181694">
                  <c:v>203819</c:v>
                </c:pt>
                <c:pt idx="181695">
                  <c:v>203819</c:v>
                </c:pt>
                <c:pt idx="181696">
                  <c:v>203819</c:v>
                </c:pt>
                <c:pt idx="181697">
                  <c:v>203819</c:v>
                </c:pt>
                <c:pt idx="181698">
                  <c:v>203819</c:v>
                </c:pt>
                <c:pt idx="181699">
                  <c:v>203819</c:v>
                </c:pt>
                <c:pt idx="181700">
                  <c:v>203819</c:v>
                </c:pt>
                <c:pt idx="181701">
                  <c:v>203819</c:v>
                </c:pt>
                <c:pt idx="181702">
                  <c:v>203819</c:v>
                </c:pt>
                <c:pt idx="181703">
                  <c:v>203819</c:v>
                </c:pt>
                <c:pt idx="181704">
                  <c:v>203819</c:v>
                </c:pt>
                <c:pt idx="181705">
                  <c:v>203819</c:v>
                </c:pt>
                <c:pt idx="181706">
                  <c:v>203819</c:v>
                </c:pt>
                <c:pt idx="181707">
                  <c:v>203819</c:v>
                </c:pt>
                <c:pt idx="181708">
                  <c:v>203819</c:v>
                </c:pt>
                <c:pt idx="181709">
                  <c:v>203819</c:v>
                </c:pt>
                <c:pt idx="181710">
                  <c:v>203819</c:v>
                </c:pt>
                <c:pt idx="181711">
                  <c:v>203819</c:v>
                </c:pt>
                <c:pt idx="181712">
                  <c:v>203819</c:v>
                </c:pt>
                <c:pt idx="181713">
                  <c:v>203819</c:v>
                </c:pt>
                <c:pt idx="181714">
                  <c:v>203819</c:v>
                </c:pt>
                <c:pt idx="181715">
                  <c:v>203819</c:v>
                </c:pt>
                <c:pt idx="181716">
                  <c:v>203819</c:v>
                </c:pt>
                <c:pt idx="181717">
                  <c:v>203819</c:v>
                </c:pt>
                <c:pt idx="181718">
                  <c:v>203819</c:v>
                </c:pt>
                <c:pt idx="181719">
                  <c:v>203819</c:v>
                </c:pt>
                <c:pt idx="181720">
                  <c:v>203819</c:v>
                </c:pt>
                <c:pt idx="181721">
                  <c:v>203819</c:v>
                </c:pt>
                <c:pt idx="181722">
                  <c:v>203819</c:v>
                </c:pt>
                <c:pt idx="181723">
                  <c:v>203819</c:v>
                </c:pt>
                <c:pt idx="181724">
                  <c:v>203819</c:v>
                </c:pt>
                <c:pt idx="181725">
                  <c:v>203819</c:v>
                </c:pt>
                <c:pt idx="181726">
                  <c:v>203819</c:v>
                </c:pt>
                <c:pt idx="181727">
                  <c:v>203819</c:v>
                </c:pt>
                <c:pt idx="181728">
                  <c:v>203819</c:v>
                </c:pt>
                <c:pt idx="181729">
                  <c:v>203819</c:v>
                </c:pt>
                <c:pt idx="181730">
                  <c:v>203819</c:v>
                </c:pt>
                <c:pt idx="181731">
                  <c:v>203819</c:v>
                </c:pt>
                <c:pt idx="181732">
                  <c:v>203819</c:v>
                </c:pt>
                <c:pt idx="181733">
                  <c:v>203819</c:v>
                </c:pt>
                <c:pt idx="181734">
                  <c:v>203819</c:v>
                </c:pt>
                <c:pt idx="181735">
                  <c:v>203819</c:v>
                </c:pt>
                <c:pt idx="181736">
                  <c:v>203819</c:v>
                </c:pt>
                <c:pt idx="181737">
                  <c:v>203819</c:v>
                </c:pt>
                <c:pt idx="181738">
                  <c:v>203819</c:v>
                </c:pt>
                <c:pt idx="181739">
                  <c:v>203819</c:v>
                </c:pt>
                <c:pt idx="181740">
                  <c:v>203819</c:v>
                </c:pt>
                <c:pt idx="181741">
                  <c:v>203819</c:v>
                </c:pt>
                <c:pt idx="181742">
                  <c:v>203819</c:v>
                </c:pt>
                <c:pt idx="181743">
                  <c:v>203819</c:v>
                </c:pt>
                <c:pt idx="181744">
                  <c:v>203819</c:v>
                </c:pt>
                <c:pt idx="181745">
                  <c:v>203819</c:v>
                </c:pt>
                <c:pt idx="181746">
                  <c:v>203819</c:v>
                </c:pt>
                <c:pt idx="181747">
                  <c:v>203819</c:v>
                </c:pt>
                <c:pt idx="181748">
                  <c:v>203819</c:v>
                </c:pt>
                <c:pt idx="181749">
                  <c:v>203819</c:v>
                </c:pt>
                <c:pt idx="181750">
                  <c:v>203819</c:v>
                </c:pt>
                <c:pt idx="181751">
                  <c:v>203819</c:v>
                </c:pt>
                <c:pt idx="181752">
                  <c:v>203819</c:v>
                </c:pt>
                <c:pt idx="181753">
                  <c:v>203819</c:v>
                </c:pt>
                <c:pt idx="181754">
                  <c:v>203819</c:v>
                </c:pt>
                <c:pt idx="181755">
                  <c:v>203819</c:v>
                </c:pt>
                <c:pt idx="181756">
                  <c:v>203819</c:v>
                </c:pt>
                <c:pt idx="181757">
                  <c:v>203819</c:v>
                </c:pt>
                <c:pt idx="181758">
                  <c:v>203819</c:v>
                </c:pt>
                <c:pt idx="181759">
                  <c:v>203819</c:v>
                </c:pt>
                <c:pt idx="181760">
                  <c:v>203819</c:v>
                </c:pt>
                <c:pt idx="181761">
                  <c:v>203819</c:v>
                </c:pt>
                <c:pt idx="181762">
                  <c:v>203819</c:v>
                </c:pt>
                <c:pt idx="181763">
                  <c:v>203819</c:v>
                </c:pt>
                <c:pt idx="181764">
                  <c:v>203819</c:v>
                </c:pt>
                <c:pt idx="181765">
                  <c:v>203819</c:v>
                </c:pt>
                <c:pt idx="181766">
                  <c:v>203819</c:v>
                </c:pt>
                <c:pt idx="181767">
                  <c:v>203819</c:v>
                </c:pt>
                <c:pt idx="181768">
                  <c:v>203819</c:v>
                </c:pt>
                <c:pt idx="181769">
                  <c:v>203819</c:v>
                </c:pt>
                <c:pt idx="181770">
                  <c:v>203819</c:v>
                </c:pt>
                <c:pt idx="181771">
                  <c:v>203819</c:v>
                </c:pt>
                <c:pt idx="181772">
                  <c:v>203819</c:v>
                </c:pt>
                <c:pt idx="181773">
                  <c:v>203819</c:v>
                </c:pt>
                <c:pt idx="181774">
                  <c:v>203819</c:v>
                </c:pt>
                <c:pt idx="181775">
                  <c:v>203819</c:v>
                </c:pt>
                <c:pt idx="181776">
                  <c:v>203819</c:v>
                </c:pt>
                <c:pt idx="181777">
                  <c:v>203819</c:v>
                </c:pt>
                <c:pt idx="181778">
                  <c:v>203819</c:v>
                </c:pt>
                <c:pt idx="181779">
                  <c:v>203819</c:v>
                </c:pt>
                <c:pt idx="181780">
                  <c:v>203819</c:v>
                </c:pt>
                <c:pt idx="181781">
                  <c:v>203819</c:v>
                </c:pt>
                <c:pt idx="181782">
                  <c:v>203819</c:v>
                </c:pt>
                <c:pt idx="181783">
                  <c:v>203819</c:v>
                </c:pt>
                <c:pt idx="181784">
                  <c:v>203819</c:v>
                </c:pt>
                <c:pt idx="181785">
                  <c:v>203819</c:v>
                </c:pt>
                <c:pt idx="181786">
                  <c:v>203819</c:v>
                </c:pt>
                <c:pt idx="181787">
                  <c:v>203819</c:v>
                </c:pt>
                <c:pt idx="181788">
                  <c:v>203819</c:v>
                </c:pt>
                <c:pt idx="181789">
                  <c:v>203819</c:v>
                </c:pt>
                <c:pt idx="181790">
                  <c:v>203819</c:v>
                </c:pt>
                <c:pt idx="181791">
                  <c:v>203819</c:v>
                </c:pt>
                <c:pt idx="181792">
                  <c:v>203819</c:v>
                </c:pt>
                <c:pt idx="181793">
                  <c:v>203819</c:v>
                </c:pt>
                <c:pt idx="181794">
                  <c:v>203819</c:v>
                </c:pt>
                <c:pt idx="181795">
                  <c:v>203819</c:v>
                </c:pt>
                <c:pt idx="181796">
                  <c:v>203819</c:v>
                </c:pt>
                <c:pt idx="181797">
                  <c:v>203819</c:v>
                </c:pt>
                <c:pt idx="181798">
                  <c:v>203819</c:v>
                </c:pt>
                <c:pt idx="181799">
                  <c:v>203819</c:v>
                </c:pt>
                <c:pt idx="181800">
                  <c:v>203819</c:v>
                </c:pt>
                <c:pt idx="181801">
                  <c:v>203819</c:v>
                </c:pt>
                <c:pt idx="181802">
                  <c:v>203819</c:v>
                </c:pt>
                <c:pt idx="181803">
                  <c:v>203819</c:v>
                </c:pt>
                <c:pt idx="181804">
                  <c:v>203819</c:v>
                </c:pt>
                <c:pt idx="181805">
                  <c:v>203819</c:v>
                </c:pt>
                <c:pt idx="181806">
                  <c:v>203819</c:v>
                </c:pt>
                <c:pt idx="181807">
                  <c:v>203819</c:v>
                </c:pt>
                <c:pt idx="181808">
                  <c:v>203819</c:v>
                </c:pt>
                <c:pt idx="181809">
                  <c:v>203819</c:v>
                </c:pt>
                <c:pt idx="181810">
                  <c:v>203819</c:v>
                </c:pt>
                <c:pt idx="181811">
                  <c:v>203819</c:v>
                </c:pt>
                <c:pt idx="181812">
                  <c:v>203819</c:v>
                </c:pt>
                <c:pt idx="181813">
                  <c:v>203819</c:v>
                </c:pt>
                <c:pt idx="181814">
                  <c:v>203819</c:v>
                </c:pt>
                <c:pt idx="181815">
                  <c:v>203819</c:v>
                </c:pt>
                <c:pt idx="181816">
                  <c:v>203819</c:v>
                </c:pt>
                <c:pt idx="181817">
                  <c:v>203819</c:v>
                </c:pt>
                <c:pt idx="181818">
                  <c:v>203819</c:v>
                </c:pt>
                <c:pt idx="181819">
                  <c:v>203819</c:v>
                </c:pt>
                <c:pt idx="181820">
                  <c:v>203819</c:v>
                </c:pt>
                <c:pt idx="181821">
                  <c:v>203819</c:v>
                </c:pt>
                <c:pt idx="181822">
                  <c:v>203819</c:v>
                </c:pt>
                <c:pt idx="181823">
                  <c:v>203819</c:v>
                </c:pt>
                <c:pt idx="181824">
                  <c:v>203819</c:v>
                </c:pt>
                <c:pt idx="181825">
                  <c:v>203819</c:v>
                </c:pt>
                <c:pt idx="181826">
                  <c:v>203819</c:v>
                </c:pt>
                <c:pt idx="181827">
                  <c:v>203819</c:v>
                </c:pt>
                <c:pt idx="181828">
                  <c:v>203819</c:v>
                </c:pt>
                <c:pt idx="181829">
                  <c:v>203819</c:v>
                </c:pt>
                <c:pt idx="181830">
                  <c:v>203819</c:v>
                </c:pt>
                <c:pt idx="181831">
                  <c:v>203819</c:v>
                </c:pt>
                <c:pt idx="181832">
                  <c:v>203819</c:v>
                </c:pt>
                <c:pt idx="181833">
                  <c:v>203819</c:v>
                </c:pt>
                <c:pt idx="181834">
                  <c:v>203819</c:v>
                </c:pt>
                <c:pt idx="181835">
                  <c:v>203819</c:v>
                </c:pt>
                <c:pt idx="181836">
                  <c:v>203819</c:v>
                </c:pt>
                <c:pt idx="181837">
                  <c:v>203819</c:v>
                </c:pt>
                <c:pt idx="181838">
                  <c:v>203819</c:v>
                </c:pt>
                <c:pt idx="181839">
                  <c:v>203819</c:v>
                </c:pt>
                <c:pt idx="181840">
                  <c:v>203819</c:v>
                </c:pt>
                <c:pt idx="181841">
                  <c:v>203819</c:v>
                </c:pt>
                <c:pt idx="181842">
                  <c:v>203819</c:v>
                </c:pt>
                <c:pt idx="181843">
                  <c:v>203819</c:v>
                </c:pt>
                <c:pt idx="181844">
                  <c:v>203819</c:v>
                </c:pt>
                <c:pt idx="181845">
                  <c:v>203819</c:v>
                </c:pt>
                <c:pt idx="181846">
                  <c:v>203819</c:v>
                </c:pt>
                <c:pt idx="181847">
                  <c:v>203819</c:v>
                </c:pt>
                <c:pt idx="181848">
                  <c:v>203819</c:v>
                </c:pt>
                <c:pt idx="181849">
                  <c:v>203819</c:v>
                </c:pt>
                <c:pt idx="181850">
                  <c:v>203819</c:v>
                </c:pt>
                <c:pt idx="181851">
                  <c:v>203819</c:v>
                </c:pt>
                <c:pt idx="181852">
                  <c:v>203819</c:v>
                </c:pt>
                <c:pt idx="181853">
                  <c:v>203819</c:v>
                </c:pt>
                <c:pt idx="181854">
                  <c:v>203819</c:v>
                </c:pt>
                <c:pt idx="181855">
                  <c:v>203819</c:v>
                </c:pt>
                <c:pt idx="181856">
                  <c:v>203819</c:v>
                </c:pt>
                <c:pt idx="181857">
                  <c:v>203819</c:v>
                </c:pt>
                <c:pt idx="181858">
                  <c:v>203819</c:v>
                </c:pt>
                <c:pt idx="181859">
                  <c:v>203819</c:v>
                </c:pt>
                <c:pt idx="181860">
                  <c:v>203819</c:v>
                </c:pt>
                <c:pt idx="181861">
                  <c:v>203819</c:v>
                </c:pt>
                <c:pt idx="181862">
                  <c:v>203819</c:v>
                </c:pt>
                <c:pt idx="181863">
                  <c:v>203819</c:v>
                </c:pt>
                <c:pt idx="181864">
                  <c:v>203819</c:v>
                </c:pt>
                <c:pt idx="181865">
                  <c:v>203819</c:v>
                </c:pt>
                <c:pt idx="181866">
                  <c:v>203819</c:v>
                </c:pt>
                <c:pt idx="181867">
                  <c:v>203819</c:v>
                </c:pt>
                <c:pt idx="181868">
                  <c:v>203819</c:v>
                </c:pt>
                <c:pt idx="181869">
                  <c:v>203819</c:v>
                </c:pt>
                <c:pt idx="181870">
                  <c:v>203819</c:v>
                </c:pt>
                <c:pt idx="181871">
                  <c:v>203819</c:v>
                </c:pt>
                <c:pt idx="181872">
                  <c:v>203819</c:v>
                </c:pt>
                <c:pt idx="181873">
                  <c:v>203819</c:v>
                </c:pt>
                <c:pt idx="181874">
                  <c:v>203819</c:v>
                </c:pt>
                <c:pt idx="181875">
                  <c:v>203819</c:v>
                </c:pt>
                <c:pt idx="181876">
                  <c:v>203819</c:v>
                </c:pt>
                <c:pt idx="181877">
                  <c:v>203819</c:v>
                </c:pt>
                <c:pt idx="181878">
                  <c:v>203819</c:v>
                </c:pt>
                <c:pt idx="181879">
                  <c:v>203819</c:v>
                </c:pt>
                <c:pt idx="181880">
                  <c:v>203819</c:v>
                </c:pt>
                <c:pt idx="181881">
                  <c:v>203819</c:v>
                </c:pt>
                <c:pt idx="181882">
                  <c:v>203819</c:v>
                </c:pt>
                <c:pt idx="181883">
                  <c:v>203819</c:v>
                </c:pt>
                <c:pt idx="181884">
                  <c:v>203819</c:v>
                </c:pt>
                <c:pt idx="181885">
                  <c:v>203819</c:v>
                </c:pt>
                <c:pt idx="181886">
                  <c:v>203819</c:v>
                </c:pt>
                <c:pt idx="181887">
                  <c:v>203819</c:v>
                </c:pt>
                <c:pt idx="181888">
                  <c:v>203819</c:v>
                </c:pt>
                <c:pt idx="181889">
                  <c:v>203819</c:v>
                </c:pt>
                <c:pt idx="181890">
                  <c:v>203819</c:v>
                </c:pt>
                <c:pt idx="181891">
                  <c:v>203819</c:v>
                </c:pt>
                <c:pt idx="181892">
                  <c:v>203819</c:v>
                </c:pt>
                <c:pt idx="181893">
                  <c:v>203819</c:v>
                </c:pt>
                <c:pt idx="181894">
                  <c:v>203819</c:v>
                </c:pt>
                <c:pt idx="181895">
                  <c:v>203819</c:v>
                </c:pt>
                <c:pt idx="181896">
                  <c:v>203819</c:v>
                </c:pt>
                <c:pt idx="181897">
                  <c:v>203819</c:v>
                </c:pt>
                <c:pt idx="181898">
                  <c:v>203819</c:v>
                </c:pt>
                <c:pt idx="181899">
                  <c:v>203819</c:v>
                </c:pt>
                <c:pt idx="181900">
                  <c:v>203819</c:v>
                </c:pt>
                <c:pt idx="181901">
                  <c:v>203819</c:v>
                </c:pt>
                <c:pt idx="181902">
                  <c:v>203819</c:v>
                </c:pt>
                <c:pt idx="181903">
                  <c:v>203819</c:v>
                </c:pt>
                <c:pt idx="181904">
                  <c:v>203819</c:v>
                </c:pt>
                <c:pt idx="181905">
                  <c:v>203819</c:v>
                </c:pt>
                <c:pt idx="181906">
                  <c:v>203819</c:v>
                </c:pt>
                <c:pt idx="181907">
                  <c:v>203819</c:v>
                </c:pt>
                <c:pt idx="181908">
                  <c:v>203819</c:v>
                </c:pt>
                <c:pt idx="181909">
                  <c:v>203819</c:v>
                </c:pt>
                <c:pt idx="181910">
                  <c:v>203819</c:v>
                </c:pt>
                <c:pt idx="181911">
                  <c:v>203819</c:v>
                </c:pt>
                <c:pt idx="181912">
                  <c:v>203819</c:v>
                </c:pt>
                <c:pt idx="181913">
                  <c:v>203819</c:v>
                </c:pt>
                <c:pt idx="181914">
                  <c:v>203819</c:v>
                </c:pt>
                <c:pt idx="181915">
                  <c:v>203819</c:v>
                </c:pt>
                <c:pt idx="181916">
                  <c:v>203819</c:v>
                </c:pt>
                <c:pt idx="181917">
                  <c:v>203819</c:v>
                </c:pt>
                <c:pt idx="181918">
                  <c:v>203819</c:v>
                </c:pt>
                <c:pt idx="181919">
                  <c:v>203819</c:v>
                </c:pt>
                <c:pt idx="181920">
                  <c:v>203819</c:v>
                </c:pt>
                <c:pt idx="181921">
                  <c:v>203819</c:v>
                </c:pt>
                <c:pt idx="181922">
                  <c:v>203819</c:v>
                </c:pt>
                <c:pt idx="181923">
                  <c:v>203819</c:v>
                </c:pt>
                <c:pt idx="181924">
                  <c:v>203819</c:v>
                </c:pt>
                <c:pt idx="181925">
                  <c:v>203819</c:v>
                </c:pt>
                <c:pt idx="181926">
                  <c:v>203819</c:v>
                </c:pt>
                <c:pt idx="181927">
                  <c:v>203819</c:v>
                </c:pt>
                <c:pt idx="181928">
                  <c:v>203819</c:v>
                </c:pt>
                <c:pt idx="181929">
                  <c:v>203819</c:v>
                </c:pt>
                <c:pt idx="181930">
                  <c:v>203819</c:v>
                </c:pt>
                <c:pt idx="181931">
                  <c:v>203819</c:v>
                </c:pt>
                <c:pt idx="181932">
                  <c:v>203819</c:v>
                </c:pt>
                <c:pt idx="181933">
                  <c:v>203819</c:v>
                </c:pt>
                <c:pt idx="181934">
                  <c:v>203819</c:v>
                </c:pt>
                <c:pt idx="181935">
                  <c:v>203819</c:v>
                </c:pt>
                <c:pt idx="181936">
                  <c:v>203819</c:v>
                </c:pt>
                <c:pt idx="181937">
                  <c:v>203819</c:v>
                </c:pt>
                <c:pt idx="181938">
                  <c:v>203819</c:v>
                </c:pt>
                <c:pt idx="181939">
                  <c:v>203819</c:v>
                </c:pt>
                <c:pt idx="181940">
                  <c:v>203819</c:v>
                </c:pt>
                <c:pt idx="181941">
                  <c:v>203819</c:v>
                </c:pt>
                <c:pt idx="181942">
                  <c:v>203819</c:v>
                </c:pt>
                <c:pt idx="181943">
                  <c:v>203819</c:v>
                </c:pt>
                <c:pt idx="181944">
                  <c:v>203819</c:v>
                </c:pt>
                <c:pt idx="181945">
                  <c:v>203819</c:v>
                </c:pt>
                <c:pt idx="181946">
                  <c:v>203819</c:v>
                </c:pt>
                <c:pt idx="181947">
                  <c:v>203819</c:v>
                </c:pt>
                <c:pt idx="181948">
                  <c:v>203819</c:v>
                </c:pt>
                <c:pt idx="181949">
                  <c:v>203819</c:v>
                </c:pt>
                <c:pt idx="181950">
                  <c:v>203819</c:v>
                </c:pt>
                <c:pt idx="181951">
                  <c:v>203819</c:v>
                </c:pt>
                <c:pt idx="181952">
                  <c:v>203819</c:v>
                </c:pt>
                <c:pt idx="181953">
                  <c:v>203819</c:v>
                </c:pt>
                <c:pt idx="181954">
                  <c:v>203819</c:v>
                </c:pt>
                <c:pt idx="181955">
                  <c:v>203819</c:v>
                </c:pt>
                <c:pt idx="181956">
                  <c:v>203819</c:v>
                </c:pt>
                <c:pt idx="181957">
                  <c:v>203819</c:v>
                </c:pt>
                <c:pt idx="181958">
                  <c:v>203819</c:v>
                </c:pt>
                <c:pt idx="181959">
                  <c:v>203819</c:v>
                </c:pt>
                <c:pt idx="181960">
                  <c:v>203819</c:v>
                </c:pt>
                <c:pt idx="181961">
                  <c:v>203819</c:v>
                </c:pt>
                <c:pt idx="181962">
                  <c:v>203819</c:v>
                </c:pt>
                <c:pt idx="181963">
                  <c:v>203819</c:v>
                </c:pt>
                <c:pt idx="181964">
                  <c:v>203819</c:v>
                </c:pt>
                <c:pt idx="181965">
                  <c:v>203819</c:v>
                </c:pt>
                <c:pt idx="181966">
                  <c:v>203819</c:v>
                </c:pt>
                <c:pt idx="181967">
                  <c:v>203819</c:v>
                </c:pt>
                <c:pt idx="181968">
                  <c:v>203819</c:v>
                </c:pt>
                <c:pt idx="181969">
                  <c:v>203819</c:v>
                </c:pt>
                <c:pt idx="181970">
                  <c:v>203819</c:v>
                </c:pt>
                <c:pt idx="181971">
                  <c:v>203819</c:v>
                </c:pt>
                <c:pt idx="181972">
                  <c:v>203819</c:v>
                </c:pt>
                <c:pt idx="181973">
                  <c:v>203819</c:v>
                </c:pt>
                <c:pt idx="181974">
                  <c:v>203819</c:v>
                </c:pt>
                <c:pt idx="181975">
                  <c:v>203819</c:v>
                </c:pt>
                <c:pt idx="181976">
                  <c:v>203819</c:v>
                </c:pt>
                <c:pt idx="181977">
                  <c:v>203819</c:v>
                </c:pt>
                <c:pt idx="181978">
                  <c:v>203819</c:v>
                </c:pt>
                <c:pt idx="181979">
                  <c:v>203819</c:v>
                </c:pt>
                <c:pt idx="181980">
                  <c:v>203819</c:v>
                </c:pt>
                <c:pt idx="181981">
                  <c:v>203819</c:v>
                </c:pt>
                <c:pt idx="181982">
                  <c:v>203819</c:v>
                </c:pt>
                <c:pt idx="181983">
                  <c:v>203819</c:v>
                </c:pt>
                <c:pt idx="181984">
                  <c:v>203819</c:v>
                </c:pt>
                <c:pt idx="181985">
                  <c:v>203819</c:v>
                </c:pt>
                <c:pt idx="181986">
                  <c:v>203819</c:v>
                </c:pt>
                <c:pt idx="181987">
                  <c:v>203819</c:v>
                </c:pt>
                <c:pt idx="181988">
                  <c:v>203819</c:v>
                </c:pt>
                <c:pt idx="181989">
                  <c:v>203819</c:v>
                </c:pt>
                <c:pt idx="181990">
                  <c:v>203819</c:v>
                </c:pt>
                <c:pt idx="181991">
                  <c:v>203819</c:v>
                </c:pt>
                <c:pt idx="181992">
                  <c:v>203819</c:v>
                </c:pt>
                <c:pt idx="181993">
                  <c:v>203819</c:v>
                </c:pt>
                <c:pt idx="181994">
                  <c:v>203819</c:v>
                </c:pt>
                <c:pt idx="181995">
                  <c:v>203819</c:v>
                </c:pt>
                <c:pt idx="181996">
                  <c:v>203819</c:v>
                </c:pt>
                <c:pt idx="181997">
                  <c:v>203819</c:v>
                </c:pt>
                <c:pt idx="181998">
                  <c:v>203819</c:v>
                </c:pt>
                <c:pt idx="181999">
                  <c:v>203819</c:v>
                </c:pt>
                <c:pt idx="182000">
                  <c:v>203819</c:v>
                </c:pt>
                <c:pt idx="182001">
                  <c:v>203819</c:v>
                </c:pt>
                <c:pt idx="182002">
                  <c:v>203819</c:v>
                </c:pt>
                <c:pt idx="182003">
                  <c:v>203819</c:v>
                </c:pt>
                <c:pt idx="182004">
                  <c:v>203819</c:v>
                </c:pt>
                <c:pt idx="182005">
                  <c:v>203819</c:v>
                </c:pt>
                <c:pt idx="182006">
                  <c:v>203819</c:v>
                </c:pt>
                <c:pt idx="182007">
                  <c:v>203819</c:v>
                </c:pt>
                <c:pt idx="182008">
                  <c:v>203819</c:v>
                </c:pt>
                <c:pt idx="182009">
                  <c:v>203819</c:v>
                </c:pt>
                <c:pt idx="182010">
                  <c:v>203819</c:v>
                </c:pt>
                <c:pt idx="182011">
                  <c:v>203819</c:v>
                </c:pt>
                <c:pt idx="182012">
                  <c:v>203819</c:v>
                </c:pt>
                <c:pt idx="182013">
                  <c:v>203819</c:v>
                </c:pt>
                <c:pt idx="182014">
                  <c:v>203819</c:v>
                </c:pt>
                <c:pt idx="182015">
                  <c:v>203819</c:v>
                </c:pt>
                <c:pt idx="182016">
                  <c:v>203819</c:v>
                </c:pt>
                <c:pt idx="182017">
                  <c:v>203819</c:v>
                </c:pt>
                <c:pt idx="182018">
                  <c:v>203819</c:v>
                </c:pt>
                <c:pt idx="182019">
                  <c:v>203819</c:v>
                </c:pt>
                <c:pt idx="182020">
                  <c:v>203819</c:v>
                </c:pt>
                <c:pt idx="182021">
                  <c:v>203819</c:v>
                </c:pt>
                <c:pt idx="182022">
                  <c:v>203819</c:v>
                </c:pt>
                <c:pt idx="182023">
                  <c:v>203819</c:v>
                </c:pt>
                <c:pt idx="182024">
                  <c:v>203819</c:v>
                </c:pt>
                <c:pt idx="182025">
                  <c:v>203819</c:v>
                </c:pt>
                <c:pt idx="182026">
                  <c:v>203819</c:v>
                </c:pt>
                <c:pt idx="182027">
                  <c:v>203819</c:v>
                </c:pt>
                <c:pt idx="182028">
                  <c:v>203819</c:v>
                </c:pt>
                <c:pt idx="182029">
                  <c:v>203819</c:v>
                </c:pt>
                <c:pt idx="182030">
                  <c:v>203819</c:v>
                </c:pt>
                <c:pt idx="182031">
                  <c:v>203819</c:v>
                </c:pt>
                <c:pt idx="182032">
                  <c:v>203819</c:v>
                </c:pt>
                <c:pt idx="182033">
                  <c:v>203819</c:v>
                </c:pt>
                <c:pt idx="182034">
                  <c:v>203819</c:v>
                </c:pt>
                <c:pt idx="182035">
                  <c:v>203819</c:v>
                </c:pt>
                <c:pt idx="182036">
                  <c:v>203819</c:v>
                </c:pt>
                <c:pt idx="182037">
                  <c:v>203819</c:v>
                </c:pt>
                <c:pt idx="182038">
                  <c:v>203819</c:v>
                </c:pt>
                <c:pt idx="182039">
                  <c:v>203819</c:v>
                </c:pt>
                <c:pt idx="182040">
                  <c:v>203819</c:v>
                </c:pt>
                <c:pt idx="182041">
                  <c:v>203819</c:v>
                </c:pt>
                <c:pt idx="182042">
                  <c:v>203819</c:v>
                </c:pt>
                <c:pt idx="182043">
                  <c:v>203819</c:v>
                </c:pt>
                <c:pt idx="182044">
                  <c:v>203819</c:v>
                </c:pt>
                <c:pt idx="182045">
                  <c:v>203819</c:v>
                </c:pt>
                <c:pt idx="182046">
                  <c:v>203819</c:v>
                </c:pt>
                <c:pt idx="182047">
                  <c:v>203819</c:v>
                </c:pt>
                <c:pt idx="182048">
                  <c:v>203819</c:v>
                </c:pt>
                <c:pt idx="182049">
                  <c:v>203819</c:v>
                </c:pt>
                <c:pt idx="182050">
                  <c:v>203819</c:v>
                </c:pt>
                <c:pt idx="182051">
                  <c:v>203819</c:v>
                </c:pt>
                <c:pt idx="182052">
                  <c:v>203819</c:v>
                </c:pt>
                <c:pt idx="182053">
                  <c:v>203819</c:v>
                </c:pt>
                <c:pt idx="182054">
                  <c:v>203819</c:v>
                </c:pt>
                <c:pt idx="182055">
                  <c:v>203819</c:v>
                </c:pt>
                <c:pt idx="182056">
                  <c:v>203819</c:v>
                </c:pt>
                <c:pt idx="182057">
                  <c:v>203819</c:v>
                </c:pt>
                <c:pt idx="182058">
                  <c:v>203819</c:v>
                </c:pt>
                <c:pt idx="182059">
                  <c:v>203819</c:v>
                </c:pt>
                <c:pt idx="182060">
                  <c:v>203819</c:v>
                </c:pt>
                <c:pt idx="182061">
                  <c:v>203819</c:v>
                </c:pt>
                <c:pt idx="182062">
                  <c:v>203819</c:v>
                </c:pt>
                <c:pt idx="182063">
                  <c:v>203819</c:v>
                </c:pt>
                <c:pt idx="182064">
                  <c:v>203819</c:v>
                </c:pt>
                <c:pt idx="182065">
                  <c:v>203819</c:v>
                </c:pt>
                <c:pt idx="182066">
                  <c:v>203819</c:v>
                </c:pt>
                <c:pt idx="182067">
                  <c:v>203819</c:v>
                </c:pt>
                <c:pt idx="182068">
                  <c:v>203819</c:v>
                </c:pt>
                <c:pt idx="182069">
                  <c:v>203819</c:v>
                </c:pt>
                <c:pt idx="182070">
                  <c:v>203819</c:v>
                </c:pt>
                <c:pt idx="182071">
                  <c:v>203819</c:v>
                </c:pt>
                <c:pt idx="182072">
                  <c:v>203819</c:v>
                </c:pt>
                <c:pt idx="182073">
                  <c:v>203819</c:v>
                </c:pt>
                <c:pt idx="182074">
                  <c:v>203819</c:v>
                </c:pt>
                <c:pt idx="182075">
                  <c:v>203819</c:v>
                </c:pt>
                <c:pt idx="182076">
                  <c:v>203819</c:v>
                </c:pt>
                <c:pt idx="182077">
                  <c:v>203819</c:v>
                </c:pt>
                <c:pt idx="182078">
                  <c:v>203819</c:v>
                </c:pt>
                <c:pt idx="182079">
                  <c:v>203819</c:v>
                </c:pt>
                <c:pt idx="182080">
                  <c:v>203819</c:v>
                </c:pt>
                <c:pt idx="182081">
                  <c:v>203819</c:v>
                </c:pt>
                <c:pt idx="182082">
                  <c:v>203819</c:v>
                </c:pt>
                <c:pt idx="182083">
                  <c:v>203819</c:v>
                </c:pt>
                <c:pt idx="182084">
                  <c:v>203819</c:v>
                </c:pt>
                <c:pt idx="182085">
                  <c:v>203819</c:v>
                </c:pt>
                <c:pt idx="182086">
                  <c:v>203819</c:v>
                </c:pt>
                <c:pt idx="182087">
                  <c:v>203819</c:v>
                </c:pt>
                <c:pt idx="182088">
                  <c:v>203819</c:v>
                </c:pt>
                <c:pt idx="182089">
                  <c:v>203819</c:v>
                </c:pt>
                <c:pt idx="182090">
                  <c:v>203819</c:v>
                </c:pt>
                <c:pt idx="182091">
                  <c:v>203819</c:v>
                </c:pt>
                <c:pt idx="182092">
                  <c:v>203819</c:v>
                </c:pt>
                <c:pt idx="182093">
                  <c:v>203819</c:v>
                </c:pt>
                <c:pt idx="182094">
                  <c:v>203819</c:v>
                </c:pt>
                <c:pt idx="182095">
                  <c:v>203819</c:v>
                </c:pt>
                <c:pt idx="182096">
                  <c:v>203819</c:v>
                </c:pt>
                <c:pt idx="182097">
                  <c:v>203819</c:v>
                </c:pt>
                <c:pt idx="182098">
                  <c:v>203819</c:v>
                </c:pt>
                <c:pt idx="182099">
                  <c:v>203819</c:v>
                </c:pt>
                <c:pt idx="182100">
                  <c:v>203819</c:v>
                </c:pt>
                <c:pt idx="182101">
                  <c:v>203819</c:v>
                </c:pt>
                <c:pt idx="182102">
                  <c:v>203819</c:v>
                </c:pt>
                <c:pt idx="182103">
                  <c:v>203819</c:v>
                </c:pt>
                <c:pt idx="182104">
                  <c:v>203819</c:v>
                </c:pt>
                <c:pt idx="182105">
                  <c:v>203819</c:v>
                </c:pt>
                <c:pt idx="182106">
                  <c:v>203819</c:v>
                </c:pt>
                <c:pt idx="182107">
                  <c:v>203819</c:v>
                </c:pt>
                <c:pt idx="182108">
                  <c:v>203819</c:v>
                </c:pt>
                <c:pt idx="182109">
                  <c:v>203819</c:v>
                </c:pt>
                <c:pt idx="182110">
                  <c:v>203819</c:v>
                </c:pt>
                <c:pt idx="182111">
                  <c:v>203819</c:v>
                </c:pt>
                <c:pt idx="182112">
                  <c:v>203819</c:v>
                </c:pt>
                <c:pt idx="182113">
                  <c:v>203819</c:v>
                </c:pt>
                <c:pt idx="182114">
                  <c:v>203819</c:v>
                </c:pt>
                <c:pt idx="182115">
                  <c:v>203819</c:v>
                </c:pt>
                <c:pt idx="182116">
                  <c:v>203819</c:v>
                </c:pt>
                <c:pt idx="182117">
                  <c:v>203819</c:v>
                </c:pt>
                <c:pt idx="182118">
                  <c:v>203819</c:v>
                </c:pt>
                <c:pt idx="182119">
                  <c:v>203819</c:v>
                </c:pt>
                <c:pt idx="182120">
                  <c:v>203819</c:v>
                </c:pt>
                <c:pt idx="182121">
                  <c:v>203819</c:v>
                </c:pt>
                <c:pt idx="182122">
                  <c:v>203819</c:v>
                </c:pt>
                <c:pt idx="182123">
                  <c:v>203819</c:v>
                </c:pt>
                <c:pt idx="182124">
                  <c:v>203819</c:v>
                </c:pt>
                <c:pt idx="182125">
                  <c:v>203819</c:v>
                </c:pt>
                <c:pt idx="182126">
                  <c:v>203819</c:v>
                </c:pt>
                <c:pt idx="182127">
                  <c:v>203819</c:v>
                </c:pt>
                <c:pt idx="182128">
                  <c:v>203819</c:v>
                </c:pt>
                <c:pt idx="182129">
                  <c:v>203819</c:v>
                </c:pt>
                <c:pt idx="182130">
                  <c:v>203819</c:v>
                </c:pt>
                <c:pt idx="182131">
                  <c:v>203819</c:v>
                </c:pt>
                <c:pt idx="182132">
                  <c:v>203819</c:v>
                </c:pt>
                <c:pt idx="182133">
                  <c:v>203819</c:v>
                </c:pt>
                <c:pt idx="182134">
                  <c:v>203819</c:v>
                </c:pt>
                <c:pt idx="182135">
                  <c:v>203819</c:v>
                </c:pt>
                <c:pt idx="182136">
                  <c:v>203819</c:v>
                </c:pt>
                <c:pt idx="182137">
                  <c:v>203819</c:v>
                </c:pt>
                <c:pt idx="182138">
                  <c:v>203819</c:v>
                </c:pt>
                <c:pt idx="182139">
                  <c:v>203819</c:v>
                </c:pt>
                <c:pt idx="182140">
                  <c:v>203819</c:v>
                </c:pt>
                <c:pt idx="182141">
                  <c:v>203819</c:v>
                </c:pt>
                <c:pt idx="182142">
                  <c:v>203819</c:v>
                </c:pt>
                <c:pt idx="182143">
                  <c:v>203819</c:v>
                </c:pt>
                <c:pt idx="182144">
                  <c:v>203819</c:v>
                </c:pt>
                <c:pt idx="182145">
                  <c:v>203819</c:v>
                </c:pt>
                <c:pt idx="182146">
                  <c:v>203819</c:v>
                </c:pt>
                <c:pt idx="182147">
                  <c:v>203819</c:v>
                </c:pt>
                <c:pt idx="182148">
                  <c:v>203819</c:v>
                </c:pt>
                <c:pt idx="182149">
                  <c:v>203819</c:v>
                </c:pt>
                <c:pt idx="182150">
                  <c:v>203819</c:v>
                </c:pt>
                <c:pt idx="182151">
                  <c:v>203819</c:v>
                </c:pt>
                <c:pt idx="182152">
                  <c:v>203819</c:v>
                </c:pt>
                <c:pt idx="182153">
                  <c:v>203819</c:v>
                </c:pt>
                <c:pt idx="182154">
                  <c:v>203819</c:v>
                </c:pt>
                <c:pt idx="182155">
                  <c:v>203819</c:v>
                </c:pt>
                <c:pt idx="182156">
                  <c:v>203819</c:v>
                </c:pt>
                <c:pt idx="182157">
                  <c:v>203819</c:v>
                </c:pt>
                <c:pt idx="182158">
                  <c:v>203819</c:v>
                </c:pt>
                <c:pt idx="182159">
                  <c:v>203819</c:v>
                </c:pt>
                <c:pt idx="182160">
                  <c:v>203819</c:v>
                </c:pt>
                <c:pt idx="182161">
                  <c:v>203819</c:v>
                </c:pt>
                <c:pt idx="182162">
                  <c:v>203819</c:v>
                </c:pt>
                <c:pt idx="182163">
                  <c:v>203819</c:v>
                </c:pt>
                <c:pt idx="182164">
                  <c:v>203819</c:v>
                </c:pt>
                <c:pt idx="182165">
                  <c:v>203819</c:v>
                </c:pt>
                <c:pt idx="182166">
                  <c:v>203819</c:v>
                </c:pt>
                <c:pt idx="182167">
                  <c:v>203819</c:v>
                </c:pt>
                <c:pt idx="182168">
                  <c:v>203819</c:v>
                </c:pt>
                <c:pt idx="182169">
                  <c:v>203819</c:v>
                </c:pt>
                <c:pt idx="182170">
                  <c:v>203819</c:v>
                </c:pt>
                <c:pt idx="182171">
                  <c:v>203819</c:v>
                </c:pt>
                <c:pt idx="182172">
                  <c:v>203819</c:v>
                </c:pt>
                <c:pt idx="182173">
                  <c:v>203819</c:v>
                </c:pt>
                <c:pt idx="182174">
                  <c:v>203819</c:v>
                </c:pt>
                <c:pt idx="182175">
                  <c:v>203819</c:v>
                </c:pt>
                <c:pt idx="182176">
                  <c:v>203819</c:v>
                </c:pt>
                <c:pt idx="182177">
                  <c:v>203819</c:v>
                </c:pt>
                <c:pt idx="182178">
                  <c:v>203819</c:v>
                </c:pt>
                <c:pt idx="182179">
                  <c:v>203819</c:v>
                </c:pt>
                <c:pt idx="182180">
                  <c:v>203819</c:v>
                </c:pt>
                <c:pt idx="182181">
                  <c:v>203819</c:v>
                </c:pt>
                <c:pt idx="182182">
                  <c:v>203819</c:v>
                </c:pt>
                <c:pt idx="182183">
                  <c:v>203819</c:v>
                </c:pt>
                <c:pt idx="182184">
                  <c:v>203819</c:v>
                </c:pt>
                <c:pt idx="182185">
                  <c:v>203819</c:v>
                </c:pt>
                <c:pt idx="182186">
                  <c:v>203819</c:v>
                </c:pt>
                <c:pt idx="182187">
                  <c:v>203819</c:v>
                </c:pt>
                <c:pt idx="182188">
                  <c:v>203819</c:v>
                </c:pt>
                <c:pt idx="182189">
                  <c:v>203819</c:v>
                </c:pt>
                <c:pt idx="182190">
                  <c:v>203819</c:v>
                </c:pt>
                <c:pt idx="182191">
                  <c:v>203819</c:v>
                </c:pt>
                <c:pt idx="182192">
                  <c:v>203819</c:v>
                </c:pt>
                <c:pt idx="182193">
                  <c:v>203819</c:v>
                </c:pt>
                <c:pt idx="182194">
                  <c:v>203819</c:v>
                </c:pt>
                <c:pt idx="182195">
                  <c:v>203819</c:v>
                </c:pt>
                <c:pt idx="182196">
                  <c:v>203819</c:v>
                </c:pt>
                <c:pt idx="182197">
                  <c:v>203819</c:v>
                </c:pt>
                <c:pt idx="182198">
                  <c:v>203819</c:v>
                </c:pt>
                <c:pt idx="182199">
                  <c:v>203819</c:v>
                </c:pt>
                <c:pt idx="182200">
                  <c:v>203819</c:v>
                </c:pt>
                <c:pt idx="182201">
                  <c:v>203819</c:v>
                </c:pt>
                <c:pt idx="182202">
                  <c:v>203819</c:v>
                </c:pt>
                <c:pt idx="182203">
                  <c:v>203819</c:v>
                </c:pt>
                <c:pt idx="182204">
                  <c:v>203819</c:v>
                </c:pt>
                <c:pt idx="182205">
                  <c:v>203819</c:v>
                </c:pt>
                <c:pt idx="182206">
                  <c:v>203819</c:v>
                </c:pt>
                <c:pt idx="182207">
                  <c:v>203819</c:v>
                </c:pt>
                <c:pt idx="182208">
                  <c:v>203819</c:v>
                </c:pt>
                <c:pt idx="182209">
                  <c:v>203819</c:v>
                </c:pt>
                <c:pt idx="182210">
                  <c:v>203819</c:v>
                </c:pt>
                <c:pt idx="182211">
                  <c:v>203819</c:v>
                </c:pt>
                <c:pt idx="182212">
                  <c:v>203819</c:v>
                </c:pt>
                <c:pt idx="182213">
                  <c:v>203819</c:v>
                </c:pt>
                <c:pt idx="182214">
                  <c:v>203819</c:v>
                </c:pt>
                <c:pt idx="182215">
                  <c:v>203819</c:v>
                </c:pt>
                <c:pt idx="182216">
                  <c:v>203819</c:v>
                </c:pt>
                <c:pt idx="182217">
                  <c:v>203819</c:v>
                </c:pt>
                <c:pt idx="182218">
                  <c:v>203819</c:v>
                </c:pt>
                <c:pt idx="182219">
                  <c:v>203819</c:v>
                </c:pt>
                <c:pt idx="182220">
                  <c:v>203819</c:v>
                </c:pt>
                <c:pt idx="182221">
                  <c:v>203819</c:v>
                </c:pt>
                <c:pt idx="182222">
                  <c:v>203819</c:v>
                </c:pt>
                <c:pt idx="182223">
                  <c:v>203819</c:v>
                </c:pt>
                <c:pt idx="182224">
                  <c:v>203819</c:v>
                </c:pt>
                <c:pt idx="182225">
                  <c:v>203819</c:v>
                </c:pt>
                <c:pt idx="182226">
                  <c:v>203819</c:v>
                </c:pt>
                <c:pt idx="182227">
                  <c:v>203819</c:v>
                </c:pt>
                <c:pt idx="182228">
                  <c:v>203819</c:v>
                </c:pt>
                <c:pt idx="182229">
                  <c:v>203819</c:v>
                </c:pt>
                <c:pt idx="182230">
                  <c:v>203819</c:v>
                </c:pt>
                <c:pt idx="182231">
                  <c:v>203819</c:v>
                </c:pt>
                <c:pt idx="182232">
                  <c:v>203819</c:v>
                </c:pt>
                <c:pt idx="182233">
                  <c:v>203819</c:v>
                </c:pt>
                <c:pt idx="182234">
                  <c:v>203819</c:v>
                </c:pt>
                <c:pt idx="182235">
                  <c:v>203819</c:v>
                </c:pt>
                <c:pt idx="182236">
                  <c:v>203819</c:v>
                </c:pt>
                <c:pt idx="182237">
                  <c:v>203819</c:v>
                </c:pt>
                <c:pt idx="182238">
                  <c:v>203819</c:v>
                </c:pt>
                <c:pt idx="182239">
                  <c:v>203819</c:v>
                </c:pt>
                <c:pt idx="182240">
                  <c:v>203819</c:v>
                </c:pt>
                <c:pt idx="182241">
                  <c:v>203819</c:v>
                </c:pt>
                <c:pt idx="182242">
                  <c:v>203819</c:v>
                </c:pt>
                <c:pt idx="182243">
                  <c:v>203819</c:v>
                </c:pt>
                <c:pt idx="182244">
                  <c:v>203819</c:v>
                </c:pt>
                <c:pt idx="182245">
                  <c:v>203819</c:v>
                </c:pt>
                <c:pt idx="182246">
                  <c:v>203819</c:v>
                </c:pt>
                <c:pt idx="182247">
                  <c:v>203819</c:v>
                </c:pt>
                <c:pt idx="182248">
                  <c:v>203819</c:v>
                </c:pt>
                <c:pt idx="182249">
                  <c:v>203819</c:v>
                </c:pt>
                <c:pt idx="182250">
                  <c:v>203819</c:v>
                </c:pt>
                <c:pt idx="182251">
                  <c:v>203819</c:v>
                </c:pt>
                <c:pt idx="182252">
                  <c:v>203819</c:v>
                </c:pt>
                <c:pt idx="182253">
                  <c:v>203819</c:v>
                </c:pt>
                <c:pt idx="182254">
                  <c:v>203819</c:v>
                </c:pt>
                <c:pt idx="182255">
                  <c:v>203819</c:v>
                </c:pt>
                <c:pt idx="182256">
                  <c:v>203819</c:v>
                </c:pt>
                <c:pt idx="182257">
                  <c:v>203819</c:v>
                </c:pt>
                <c:pt idx="182258">
                  <c:v>203819</c:v>
                </c:pt>
                <c:pt idx="182259">
                  <c:v>203819</c:v>
                </c:pt>
                <c:pt idx="182260">
                  <c:v>203819</c:v>
                </c:pt>
                <c:pt idx="182261">
                  <c:v>203819</c:v>
                </c:pt>
                <c:pt idx="182262">
                  <c:v>203819</c:v>
                </c:pt>
                <c:pt idx="182263">
                  <c:v>203819</c:v>
                </c:pt>
                <c:pt idx="182264">
                  <c:v>203819</c:v>
                </c:pt>
                <c:pt idx="182265">
                  <c:v>203819</c:v>
                </c:pt>
                <c:pt idx="182266">
                  <c:v>203819</c:v>
                </c:pt>
                <c:pt idx="182267">
                  <c:v>203819</c:v>
                </c:pt>
                <c:pt idx="182268">
                  <c:v>203819</c:v>
                </c:pt>
                <c:pt idx="182269">
                  <c:v>203819</c:v>
                </c:pt>
                <c:pt idx="182270">
                  <c:v>203819</c:v>
                </c:pt>
                <c:pt idx="182271">
                  <c:v>203819</c:v>
                </c:pt>
                <c:pt idx="182272">
                  <c:v>203819</c:v>
                </c:pt>
                <c:pt idx="182273">
                  <c:v>203819</c:v>
                </c:pt>
                <c:pt idx="182274">
                  <c:v>203819</c:v>
                </c:pt>
                <c:pt idx="182275">
                  <c:v>203819</c:v>
                </c:pt>
                <c:pt idx="182276">
                  <c:v>203819</c:v>
                </c:pt>
                <c:pt idx="182277">
                  <c:v>203819</c:v>
                </c:pt>
                <c:pt idx="182278">
                  <c:v>203819</c:v>
                </c:pt>
                <c:pt idx="182279">
                  <c:v>203819</c:v>
                </c:pt>
                <c:pt idx="182280">
                  <c:v>203819</c:v>
                </c:pt>
                <c:pt idx="182281">
                  <c:v>203819</c:v>
                </c:pt>
                <c:pt idx="182282">
                  <c:v>203819</c:v>
                </c:pt>
                <c:pt idx="182283">
                  <c:v>203819</c:v>
                </c:pt>
                <c:pt idx="182284">
                  <c:v>203819</c:v>
                </c:pt>
                <c:pt idx="182285">
                  <c:v>203819</c:v>
                </c:pt>
                <c:pt idx="182286">
                  <c:v>203819</c:v>
                </c:pt>
                <c:pt idx="182287">
                  <c:v>203819</c:v>
                </c:pt>
                <c:pt idx="182288">
                  <c:v>203819</c:v>
                </c:pt>
                <c:pt idx="182289">
                  <c:v>203819</c:v>
                </c:pt>
                <c:pt idx="182290">
                  <c:v>203819</c:v>
                </c:pt>
                <c:pt idx="182291">
                  <c:v>203819</c:v>
                </c:pt>
                <c:pt idx="182292">
                  <c:v>203819</c:v>
                </c:pt>
                <c:pt idx="182293">
                  <c:v>203819</c:v>
                </c:pt>
                <c:pt idx="182294">
                  <c:v>203819</c:v>
                </c:pt>
                <c:pt idx="182295">
                  <c:v>203819</c:v>
                </c:pt>
                <c:pt idx="182296">
                  <c:v>203819</c:v>
                </c:pt>
                <c:pt idx="182297">
                  <c:v>203819</c:v>
                </c:pt>
                <c:pt idx="182298">
                  <c:v>203819</c:v>
                </c:pt>
                <c:pt idx="182299">
                  <c:v>203819</c:v>
                </c:pt>
                <c:pt idx="182300">
                  <c:v>203819</c:v>
                </c:pt>
                <c:pt idx="182301">
                  <c:v>203819</c:v>
                </c:pt>
                <c:pt idx="182302">
                  <c:v>203819</c:v>
                </c:pt>
                <c:pt idx="182303">
                  <c:v>203819</c:v>
                </c:pt>
                <c:pt idx="182304">
                  <c:v>203819</c:v>
                </c:pt>
                <c:pt idx="182305">
                  <c:v>203819</c:v>
                </c:pt>
                <c:pt idx="182306">
                  <c:v>203819</c:v>
                </c:pt>
                <c:pt idx="182307">
                  <c:v>203819</c:v>
                </c:pt>
                <c:pt idx="182308">
                  <c:v>203819</c:v>
                </c:pt>
                <c:pt idx="182309">
                  <c:v>203819</c:v>
                </c:pt>
                <c:pt idx="182310">
                  <c:v>203819</c:v>
                </c:pt>
                <c:pt idx="182311">
                  <c:v>203819</c:v>
                </c:pt>
                <c:pt idx="182312">
                  <c:v>203819</c:v>
                </c:pt>
                <c:pt idx="182313">
                  <c:v>203819</c:v>
                </c:pt>
                <c:pt idx="182314">
                  <c:v>203819</c:v>
                </c:pt>
                <c:pt idx="182315">
                  <c:v>203819</c:v>
                </c:pt>
                <c:pt idx="182316">
                  <c:v>203819</c:v>
                </c:pt>
                <c:pt idx="182317">
                  <c:v>203819</c:v>
                </c:pt>
                <c:pt idx="182318">
                  <c:v>203819</c:v>
                </c:pt>
                <c:pt idx="182319">
                  <c:v>203819</c:v>
                </c:pt>
                <c:pt idx="182320">
                  <c:v>203819</c:v>
                </c:pt>
                <c:pt idx="182321">
                  <c:v>203819</c:v>
                </c:pt>
                <c:pt idx="182322">
                  <c:v>203819</c:v>
                </c:pt>
                <c:pt idx="182323">
                  <c:v>203819</c:v>
                </c:pt>
                <c:pt idx="182324">
                  <c:v>203819</c:v>
                </c:pt>
                <c:pt idx="182325">
                  <c:v>203819</c:v>
                </c:pt>
                <c:pt idx="182326">
                  <c:v>203819</c:v>
                </c:pt>
                <c:pt idx="182327">
                  <c:v>203819</c:v>
                </c:pt>
                <c:pt idx="182328">
                  <c:v>203819</c:v>
                </c:pt>
                <c:pt idx="182329">
                  <c:v>203819</c:v>
                </c:pt>
                <c:pt idx="182330">
                  <c:v>203819</c:v>
                </c:pt>
                <c:pt idx="182331">
                  <c:v>203819</c:v>
                </c:pt>
                <c:pt idx="182332">
                  <c:v>203819</c:v>
                </c:pt>
                <c:pt idx="182333">
                  <c:v>203819</c:v>
                </c:pt>
                <c:pt idx="182334">
                  <c:v>203819</c:v>
                </c:pt>
                <c:pt idx="182335">
                  <c:v>203819</c:v>
                </c:pt>
                <c:pt idx="182336">
                  <c:v>203819</c:v>
                </c:pt>
                <c:pt idx="182337">
                  <c:v>203819</c:v>
                </c:pt>
                <c:pt idx="182338">
                  <c:v>203819</c:v>
                </c:pt>
                <c:pt idx="182339">
                  <c:v>203819</c:v>
                </c:pt>
                <c:pt idx="182340">
                  <c:v>203819</c:v>
                </c:pt>
                <c:pt idx="182341">
                  <c:v>203819</c:v>
                </c:pt>
                <c:pt idx="182342">
                  <c:v>203819</c:v>
                </c:pt>
                <c:pt idx="182343">
                  <c:v>203819</c:v>
                </c:pt>
                <c:pt idx="182344">
                  <c:v>203819</c:v>
                </c:pt>
                <c:pt idx="182345">
                  <c:v>203819</c:v>
                </c:pt>
                <c:pt idx="182346">
                  <c:v>203819</c:v>
                </c:pt>
                <c:pt idx="182347">
                  <c:v>203819</c:v>
                </c:pt>
                <c:pt idx="182348">
                  <c:v>203819</c:v>
                </c:pt>
                <c:pt idx="182349">
                  <c:v>203819</c:v>
                </c:pt>
                <c:pt idx="182350">
                  <c:v>203819</c:v>
                </c:pt>
                <c:pt idx="182351">
                  <c:v>203819</c:v>
                </c:pt>
                <c:pt idx="182352">
                  <c:v>203819</c:v>
                </c:pt>
                <c:pt idx="182353">
                  <c:v>203819</c:v>
                </c:pt>
                <c:pt idx="182354">
                  <c:v>203819</c:v>
                </c:pt>
                <c:pt idx="182355">
                  <c:v>203819</c:v>
                </c:pt>
                <c:pt idx="182356">
                  <c:v>203819</c:v>
                </c:pt>
                <c:pt idx="182357">
                  <c:v>203819</c:v>
                </c:pt>
                <c:pt idx="182358">
                  <c:v>203819</c:v>
                </c:pt>
                <c:pt idx="182359">
                  <c:v>203819</c:v>
                </c:pt>
                <c:pt idx="182360">
                  <c:v>203819</c:v>
                </c:pt>
                <c:pt idx="182361">
                  <c:v>203819</c:v>
                </c:pt>
                <c:pt idx="182362">
                  <c:v>203819</c:v>
                </c:pt>
                <c:pt idx="182363">
                  <c:v>203819</c:v>
                </c:pt>
                <c:pt idx="182364">
                  <c:v>203819</c:v>
                </c:pt>
                <c:pt idx="182365">
                  <c:v>203819</c:v>
                </c:pt>
                <c:pt idx="182366">
                  <c:v>203819</c:v>
                </c:pt>
                <c:pt idx="182367">
                  <c:v>203819</c:v>
                </c:pt>
                <c:pt idx="182368">
                  <c:v>203819</c:v>
                </c:pt>
                <c:pt idx="182369">
                  <c:v>203819</c:v>
                </c:pt>
                <c:pt idx="182370">
                  <c:v>203819</c:v>
                </c:pt>
                <c:pt idx="182371">
                  <c:v>203819</c:v>
                </c:pt>
                <c:pt idx="182372">
                  <c:v>203819</c:v>
                </c:pt>
                <c:pt idx="182373">
                  <c:v>203819</c:v>
                </c:pt>
                <c:pt idx="182374">
                  <c:v>203819</c:v>
                </c:pt>
                <c:pt idx="182375">
                  <c:v>203819</c:v>
                </c:pt>
                <c:pt idx="182376">
                  <c:v>203819</c:v>
                </c:pt>
                <c:pt idx="182377">
                  <c:v>203819</c:v>
                </c:pt>
                <c:pt idx="182378">
                  <c:v>203819</c:v>
                </c:pt>
                <c:pt idx="182379">
                  <c:v>203819</c:v>
                </c:pt>
                <c:pt idx="182380">
                  <c:v>203819</c:v>
                </c:pt>
                <c:pt idx="182381">
                  <c:v>203819</c:v>
                </c:pt>
                <c:pt idx="182382">
                  <c:v>203819</c:v>
                </c:pt>
                <c:pt idx="182383">
                  <c:v>203819</c:v>
                </c:pt>
                <c:pt idx="182384">
                  <c:v>203819</c:v>
                </c:pt>
                <c:pt idx="182385">
                  <c:v>203819</c:v>
                </c:pt>
                <c:pt idx="182386">
                  <c:v>203819</c:v>
                </c:pt>
                <c:pt idx="182387">
                  <c:v>203819</c:v>
                </c:pt>
                <c:pt idx="182388">
                  <c:v>203819</c:v>
                </c:pt>
                <c:pt idx="182389">
                  <c:v>203819</c:v>
                </c:pt>
                <c:pt idx="182390">
                  <c:v>203819</c:v>
                </c:pt>
                <c:pt idx="182391">
                  <c:v>203819</c:v>
                </c:pt>
                <c:pt idx="182392">
                  <c:v>203819</c:v>
                </c:pt>
                <c:pt idx="182393">
                  <c:v>203819</c:v>
                </c:pt>
                <c:pt idx="182394">
                  <c:v>203819</c:v>
                </c:pt>
                <c:pt idx="182395">
                  <c:v>203819</c:v>
                </c:pt>
                <c:pt idx="182396">
                  <c:v>203819</c:v>
                </c:pt>
                <c:pt idx="182397">
                  <c:v>203819</c:v>
                </c:pt>
                <c:pt idx="182398">
                  <c:v>203819</c:v>
                </c:pt>
                <c:pt idx="182399">
                  <c:v>203819</c:v>
                </c:pt>
                <c:pt idx="182400">
                  <c:v>203819</c:v>
                </c:pt>
                <c:pt idx="182401">
                  <c:v>203819</c:v>
                </c:pt>
                <c:pt idx="182402">
                  <c:v>203819</c:v>
                </c:pt>
                <c:pt idx="182403">
                  <c:v>203819</c:v>
                </c:pt>
                <c:pt idx="182404">
                  <c:v>203819</c:v>
                </c:pt>
                <c:pt idx="182405">
                  <c:v>203819</c:v>
                </c:pt>
                <c:pt idx="182406">
                  <c:v>203819</c:v>
                </c:pt>
                <c:pt idx="182407">
                  <c:v>203819</c:v>
                </c:pt>
                <c:pt idx="182408">
                  <c:v>203819</c:v>
                </c:pt>
                <c:pt idx="182409">
                  <c:v>203819</c:v>
                </c:pt>
                <c:pt idx="182410">
                  <c:v>203819</c:v>
                </c:pt>
                <c:pt idx="182411">
                  <c:v>203819</c:v>
                </c:pt>
                <c:pt idx="182412">
                  <c:v>203819</c:v>
                </c:pt>
                <c:pt idx="182413">
                  <c:v>203819</c:v>
                </c:pt>
                <c:pt idx="182414">
                  <c:v>203819</c:v>
                </c:pt>
                <c:pt idx="182415">
                  <c:v>203819</c:v>
                </c:pt>
                <c:pt idx="182416">
                  <c:v>203819</c:v>
                </c:pt>
                <c:pt idx="182417">
                  <c:v>203819</c:v>
                </c:pt>
                <c:pt idx="182418">
                  <c:v>203819</c:v>
                </c:pt>
                <c:pt idx="182419">
                  <c:v>203819</c:v>
                </c:pt>
                <c:pt idx="182420">
                  <c:v>203819</c:v>
                </c:pt>
                <c:pt idx="182421">
                  <c:v>203819</c:v>
                </c:pt>
                <c:pt idx="182422">
                  <c:v>203819</c:v>
                </c:pt>
                <c:pt idx="182423">
                  <c:v>203819</c:v>
                </c:pt>
                <c:pt idx="182424">
                  <c:v>203819</c:v>
                </c:pt>
                <c:pt idx="182425">
                  <c:v>203819</c:v>
                </c:pt>
                <c:pt idx="182426">
                  <c:v>203819</c:v>
                </c:pt>
                <c:pt idx="182427">
                  <c:v>203819</c:v>
                </c:pt>
                <c:pt idx="182428">
                  <c:v>203819</c:v>
                </c:pt>
                <c:pt idx="182429">
                  <c:v>203819</c:v>
                </c:pt>
                <c:pt idx="182430">
                  <c:v>203819</c:v>
                </c:pt>
                <c:pt idx="182431">
                  <c:v>203819</c:v>
                </c:pt>
                <c:pt idx="182432">
                  <c:v>203819</c:v>
                </c:pt>
                <c:pt idx="182433">
                  <c:v>203819</c:v>
                </c:pt>
                <c:pt idx="182434">
                  <c:v>203819</c:v>
                </c:pt>
                <c:pt idx="182435">
                  <c:v>203819</c:v>
                </c:pt>
                <c:pt idx="182436">
                  <c:v>203819</c:v>
                </c:pt>
                <c:pt idx="182437">
                  <c:v>203819</c:v>
                </c:pt>
                <c:pt idx="182438">
                  <c:v>203819</c:v>
                </c:pt>
                <c:pt idx="182439">
                  <c:v>203819</c:v>
                </c:pt>
                <c:pt idx="182440">
                  <c:v>203819</c:v>
                </c:pt>
                <c:pt idx="182441">
                  <c:v>203819</c:v>
                </c:pt>
                <c:pt idx="182442">
                  <c:v>203819</c:v>
                </c:pt>
                <c:pt idx="182443">
                  <c:v>203819</c:v>
                </c:pt>
                <c:pt idx="182444">
                  <c:v>203819</c:v>
                </c:pt>
                <c:pt idx="182445">
                  <c:v>203819</c:v>
                </c:pt>
                <c:pt idx="182446">
                  <c:v>203819</c:v>
                </c:pt>
                <c:pt idx="182447">
                  <c:v>203819</c:v>
                </c:pt>
                <c:pt idx="182448">
                  <c:v>203819</c:v>
                </c:pt>
                <c:pt idx="182449">
                  <c:v>203819</c:v>
                </c:pt>
                <c:pt idx="182450">
                  <c:v>203819</c:v>
                </c:pt>
                <c:pt idx="182451">
                  <c:v>203819</c:v>
                </c:pt>
                <c:pt idx="182452">
                  <c:v>203819</c:v>
                </c:pt>
                <c:pt idx="182453">
                  <c:v>203819</c:v>
                </c:pt>
                <c:pt idx="182454">
                  <c:v>203819</c:v>
                </c:pt>
                <c:pt idx="182455">
                  <c:v>203819</c:v>
                </c:pt>
                <c:pt idx="182456">
                  <c:v>203819</c:v>
                </c:pt>
                <c:pt idx="182457">
                  <c:v>203819</c:v>
                </c:pt>
                <c:pt idx="182458">
                  <c:v>203819</c:v>
                </c:pt>
                <c:pt idx="182459">
                  <c:v>203819</c:v>
                </c:pt>
                <c:pt idx="182460">
                  <c:v>203819</c:v>
                </c:pt>
                <c:pt idx="182461">
                  <c:v>203819</c:v>
                </c:pt>
                <c:pt idx="182462">
                  <c:v>203819</c:v>
                </c:pt>
                <c:pt idx="182463">
                  <c:v>203819</c:v>
                </c:pt>
                <c:pt idx="182464">
                  <c:v>203819</c:v>
                </c:pt>
                <c:pt idx="182465">
                  <c:v>203819</c:v>
                </c:pt>
                <c:pt idx="182466">
                  <c:v>203819</c:v>
                </c:pt>
                <c:pt idx="182467">
                  <c:v>203819</c:v>
                </c:pt>
                <c:pt idx="182468">
                  <c:v>203819</c:v>
                </c:pt>
                <c:pt idx="182469">
                  <c:v>203819</c:v>
                </c:pt>
                <c:pt idx="182470">
                  <c:v>203819</c:v>
                </c:pt>
                <c:pt idx="182471">
                  <c:v>203819</c:v>
                </c:pt>
                <c:pt idx="182472">
                  <c:v>203819</c:v>
                </c:pt>
                <c:pt idx="182473">
                  <c:v>203819</c:v>
                </c:pt>
                <c:pt idx="182474">
                  <c:v>203819</c:v>
                </c:pt>
                <c:pt idx="182475">
                  <c:v>203819</c:v>
                </c:pt>
                <c:pt idx="182476">
                  <c:v>203819</c:v>
                </c:pt>
                <c:pt idx="182477">
                  <c:v>203819</c:v>
                </c:pt>
                <c:pt idx="182478">
                  <c:v>203819</c:v>
                </c:pt>
                <c:pt idx="182479">
                  <c:v>203819</c:v>
                </c:pt>
                <c:pt idx="182480">
                  <c:v>203819</c:v>
                </c:pt>
                <c:pt idx="182481">
                  <c:v>203819</c:v>
                </c:pt>
                <c:pt idx="182482">
                  <c:v>203819</c:v>
                </c:pt>
                <c:pt idx="182483">
                  <c:v>203819</c:v>
                </c:pt>
                <c:pt idx="182484">
                  <c:v>203819</c:v>
                </c:pt>
                <c:pt idx="182485">
                  <c:v>203819</c:v>
                </c:pt>
                <c:pt idx="182486">
                  <c:v>203819</c:v>
                </c:pt>
                <c:pt idx="182487">
                  <c:v>203819</c:v>
                </c:pt>
                <c:pt idx="182488">
                  <c:v>203819</c:v>
                </c:pt>
                <c:pt idx="182489">
                  <c:v>203819</c:v>
                </c:pt>
                <c:pt idx="182490">
                  <c:v>203819</c:v>
                </c:pt>
                <c:pt idx="182491">
                  <c:v>203819</c:v>
                </c:pt>
                <c:pt idx="182492">
                  <c:v>203819</c:v>
                </c:pt>
                <c:pt idx="182493">
                  <c:v>203819</c:v>
                </c:pt>
                <c:pt idx="182494">
                  <c:v>203819</c:v>
                </c:pt>
                <c:pt idx="182495">
                  <c:v>203819</c:v>
                </c:pt>
                <c:pt idx="182496">
                  <c:v>203819</c:v>
                </c:pt>
                <c:pt idx="182497">
                  <c:v>203819</c:v>
                </c:pt>
                <c:pt idx="182498">
                  <c:v>203819</c:v>
                </c:pt>
                <c:pt idx="182499">
                  <c:v>203819</c:v>
                </c:pt>
                <c:pt idx="182500">
                  <c:v>203819</c:v>
                </c:pt>
                <c:pt idx="182501">
                  <c:v>203819</c:v>
                </c:pt>
                <c:pt idx="182502">
                  <c:v>203819</c:v>
                </c:pt>
                <c:pt idx="182503">
                  <c:v>203819</c:v>
                </c:pt>
                <c:pt idx="182504">
                  <c:v>203819</c:v>
                </c:pt>
                <c:pt idx="182505">
                  <c:v>203819</c:v>
                </c:pt>
                <c:pt idx="182506">
                  <c:v>203819</c:v>
                </c:pt>
                <c:pt idx="182507">
                  <c:v>203819</c:v>
                </c:pt>
                <c:pt idx="182508">
                  <c:v>203819</c:v>
                </c:pt>
                <c:pt idx="182509">
                  <c:v>203819</c:v>
                </c:pt>
                <c:pt idx="182510">
                  <c:v>203819</c:v>
                </c:pt>
                <c:pt idx="182511">
                  <c:v>203819</c:v>
                </c:pt>
                <c:pt idx="182512">
                  <c:v>203819</c:v>
                </c:pt>
                <c:pt idx="182513">
                  <c:v>203819</c:v>
                </c:pt>
                <c:pt idx="182514">
                  <c:v>203819</c:v>
                </c:pt>
                <c:pt idx="182515">
                  <c:v>203819</c:v>
                </c:pt>
                <c:pt idx="182516">
                  <c:v>203819</c:v>
                </c:pt>
                <c:pt idx="182517">
                  <c:v>203819</c:v>
                </c:pt>
                <c:pt idx="182518">
                  <c:v>203819</c:v>
                </c:pt>
                <c:pt idx="182519">
                  <c:v>203819</c:v>
                </c:pt>
                <c:pt idx="182520">
                  <c:v>203819</c:v>
                </c:pt>
                <c:pt idx="182521">
                  <c:v>203819</c:v>
                </c:pt>
                <c:pt idx="182522">
                  <c:v>203819</c:v>
                </c:pt>
                <c:pt idx="182523">
                  <c:v>203819</c:v>
                </c:pt>
                <c:pt idx="182524">
                  <c:v>203819</c:v>
                </c:pt>
                <c:pt idx="182525">
                  <c:v>203819</c:v>
                </c:pt>
                <c:pt idx="182526">
                  <c:v>203819</c:v>
                </c:pt>
                <c:pt idx="182527">
                  <c:v>203819</c:v>
                </c:pt>
                <c:pt idx="182528">
                  <c:v>203819</c:v>
                </c:pt>
                <c:pt idx="182529">
                  <c:v>203819</c:v>
                </c:pt>
                <c:pt idx="182530">
                  <c:v>203819</c:v>
                </c:pt>
                <c:pt idx="182531">
                  <c:v>203819</c:v>
                </c:pt>
                <c:pt idx="182532">
                  <c:v>203819</c:v>
                </c:pt>
                <c:pt idx="182533">
                  <c:v>203819</c:v>
                </c:pt>
                <c:pt idx="182534">
                  <c:v>203819</c:v>
                </c:pt>
                <c:pt idx="182535">
                  <c:v>203819</c:v>
                </c:pt>
                <c:pt idx="182536">
                  <c:v>203819</c:v>
                </c:pt>
                <c:pt idx="182537">
                  <c:v>203819</c:v>
                </c:pt>
                <c:pt idx="182538">
                  <c:v>203819</c:v>
                </c:pt>
                <c:pt idx="182539">
                  <c:v>203819</c:v>
                </c:pt>
                <c:pt idx="182540">
                  <c:v>203819</c:v>
                </c:pt>
                <c:pt idx="182541">
                  <c:v>203819</c:v>
                </c:pt>
                <c:pt idx="182542">
                  <c:v>203819</c:v>
                </c:pt>
                <c:pt idx="182543">
                  <c:v>203819</c:v>
                </c:pt>
                <c:pt idx="182544">
                  <c:v>203819</c:v>
                </c:pt>
                <c:pt idx="182545">
                  <c:v>203819</c:v>
                </c:pt>
                <c:pt idx="182546">
                  <c:v>203819</c:v>
                </c:pt>
                <c:pt idx="182547">
                  <c:v>203819</c:v>
                </c:pt>
                <c:pt idx="182548">
                  <c:v>203819</c:v>
                </c:pt>
                <c:pt idx="182549">
                  <c:v>203819</c:v>
                </c:pt>
                <c:pt idx="182550">
                  <c:v>203819</c:v>
                </c:pt>
                <c:pt idx="182551">
                  <c:v>203819</c:v>
                </c:pt>
                <c:pt idx="182552">
                  <c:v>203819</c:v>
                </c:pt>
                <c:pt idx="182553">
                  <c:v>203819</c:v>
                </c:pt>
                <c:pt idx="182554">
                  <c:v>203819</c:v>
                </c:pt>
                <c:pt idx="182555">
                  <c:v>203819</c:v>
                </c:pt>
                <c:pt idx="182556">
                  <c:v>203819</c:v>
                </c:pt>
                <c:pt idx="182557">
                  <c:v>203819</c:v>
                </c:pt>
                <c:pt idx="182558">
                  <c:v>203819</c:v>
                </c:pt>
                <c:pt idx="182559">
                  <c:v>203819</c:v>
                </c:pt>
                <c:pt idx="182560">
                  <c:v>203819</c:v>
                </c:pt>
                <c:pt idx="182561">
                  <c:v>203819</c:v>
                </c:pt>
                <c:pt idx="182562">
                  <c:v>203819</c:v>
                </c:pt>
                <c:pt idx="182563">
                  <c:v>203819</c:v>
                </c:pt>
                <c:pt idx="182564">
                  <c:v>203819</c:v>
                </c:pt>
                <c:pt idx="182565">
                  <c:v>203819</c:v>
                </c:pt>
                <c:pt idx="182566">
                  <c:v>203819</c:v>
                </c:pt>
                <c:pt idx="182567">
                  <c:v>203819</c:v>
                </c:pt>
                <c:pt idx="182568">
                  <c:v>203819</c:v>
                </c:pt>
                <c:pt idx="182569">
                  <c:v>203819</c:v>
                </c:pt>
                <c:pt idx="182570">
                  <c:v>203819</c:v>
                </c:pt>
                <c:pt idx="182571">
                  <c:v>203819</c:v>
                </c:pt>
                <c:pt idx="182572">
                  <c:v>203819</c:v>
                </c:pt>
                <c:pt idx="182573">
                  <c:v>203819</c:v>
                </c:pt>
                <c:pt idx="182574">
                  <c:v>203819</c:v>
                </c:pt>
                <c:pt idx="182575">
                  <c:v>203819</c:v>
                </c:pt>
                <c:pt idx="182576">
                  <c:v>203819</c:v>
                </c:pt>
                <c:pt idx="182577">
                  <c:v>203819</c:v>
                </c:pt>
                <c:pt idx="182578">
                  <c:v>203819</c:v>
                </c:pt>
                <c:pt idx="182579">
                  <c:v>203819</c:v>
                </c:pt>
                <c:pt idx="182580">
                  <c:v>203819</c:v>
                </c:pt>
                <c:pt idx="182581">
                  <c:v>203819</c:v>
                </c:pt>
                <c:pt idx="182582">
                  <c:v>203819</c:v>
                </c:pt>
                <c:pt idx="182583">
                  <c:v>203819</c:v>
                </c:pt>
                <c:pt idx="182584">
                  <c:v>203819</c:v>
                </c:pt>
                <c:pt idx="182585">
                  <c:v>203819</c:v>
                </c:pt>
                <c:pt idx="182586">
                  <c:v>203819</c:v>
                </c:pt>
                <c:pt idx="182587">
                  <c:v>203819</c:v>
                </c:pt>
                <c:pt idx="182588">
                  <c:v>203819</c:v>
                </c:pt>
                <c:pt idx="182589">
                  <c:v>203819</c:v>
                </c:pt>
                <c:pt idx="182590">
                  <c:v>203819</c:v>
                </c:pt>
                <c:pt idx="182591">
                  <c:v>203819</c:v>
                </c:pt>
                <c:pt idx="182592">
                  <c:v>203819</c:v>
                </c:pt>
                <c:pt idx="182593">
                  <c:v>203819</c:v>
                </c:pt>
                <c:pt idx="182594">
                  <c:v>203819</c:v>
                </c:pt>
                <c:pt idx="182595">
                  <c:v>203819</c:v>
                </c:pt>
                <c:pt idx="182596">
                  <c:v>203819</c:v>
                </c:pt>
                <c:pt idx="182597">
                  <c:v>203819</c:v>
                </c:pt>
                <c:pt idx="182598">
                  <c:v>203819</c:v>
                </c:pt>
                <c:pt idx="182599">
                  <c:v>203819</c:v>
                </c:pt>
                <c:pt idx="182600">
                  <c:v>203819</c:v>
                </c:pt>
                <c:pt idx="182601">
                  <c:v>203819</c:v>
                </c:pt>
                <c:pt idx="182602">
                  <c:v>203819</c:v>
                </c:pt>
                <c:pt idx="182603">
                  <c:v>203819</c:v>
                </c:pt>
                <c:pt idx="182604">
                  <c:v>203819</c:v>
                </c:pt>
                <c:pt idx="182605">
                  <c:v>203819</c:v>
                </c:pt>
                <c:pt idx="182606">
                  <c:v>203819</c:v>
                </c:pt>
                <c:pt idx="182607">
                  <c:v>203819</c:v>
                </c:pt>
                <c:pt idx="182608">
                  <c:v>203819</c:v>
                </c:pt>
                <c:pt idx="182609">
                  <c:v>203819</c:v>
                </c:pt>
                <c:pt idx="182610">
                  <c:v>203819</c:v>
                </c:pt>
                <c:pt idx="182611">
                  <c:v>203819</c:v>
                </c:pt>
                <c:pt idx="182612">
                  <c:v>203819</c:v>
                </c:pt>
                <c:pt idx="182613">
                  <c:v>203819</c:v>
                </c:pt>
                <c:pt idx="182614">
                  <c:v>203819</c:v>
                </c:pt>
                <c:pt idx="182615">
                  <c:v>203819</c:v>
                </c:pt>
                <c:pt idx="182616">
                  <c:v>203819</c:v>
                </c:pt>
                <c:pt idx="182617">
                  <c:v>203819</c:v>
                </c:pt>
                <c:pt idx="182618">
                  <c:v>203819</c:v>
                </c:pt>
                <c:pt idx="182619">
                  <c:v>203819</c:v>
                </c:pt>
                <c:pt idx="182620">
                  <c:v>203819</c:v>
                </c:pt>
                <c:pt idx="182621">
                  <c:v>203819</c:v>
                </c:pt>
                <c:pt idx="182622">
                  <c:v>203819</c:v>
                </c:pt>
                <c:pt idx="182623">
                  <c:v>203819</c:v>
                </c:pt>
                <c:pt idx="182624">
                  <c:v>203819</c:v>
                </c:pt>
                <c:pt idx="182625">
                  <c:v>203819</c:v>
                </c:pt>
                <c:pt idx="182626">
                  <c:v>203819</c:v>
                </c:pt>
                <c:pt idx="182627">
                  <c:v>203819</c:v>
                </c:pt>
                <c:pt idx="182628">
                  <c:v>203819</c:v>
                </c:pt>
                <c:pt idx="182629">
                  <c:v>203819</c:v>
                </c:pt>
                <c:pt idx="182630">
                  <c:v>203819</c:v>
                </c:pt>
                <c:pt idx="182631">
                  <c:v>203819</c:v>
                </c:pt>
                <c:pt idx="182632">
                  <c:v>203819</c:v>
                </c:pt>
                <c:pt idx="182633">
                  <c:v>203819</c:v>
                </c:pt>
                <c:pt idx="182634">
                  <c:v>203819</c:v>
                </c:pt>
                <c:pt idx="182635">
                  <c:v>203819</c:v>
                </c:pt>
                <c:pt idx="182636">
                  <c:v>203819</c:v>
                </c:pt>
                <c:pt idx="182637">
                  <c:v>203819</c:v>
                </c:pt>
                <c:pt idx="182638">
                  <c:v>203819</c:v>
                </c:pt>
                <c:pt idx="182639">
                  <c:v>203819</c:v>
                </c:pt>
                <c:pt idx="182640">
                  <c:v>203819</c:v>
                </c:pt>
                <c:pt idx="182641">
                  <c:v>203819</c:v>
                </c:pt>
                <c:pt idx="182642">
                  <c:v>203819</c:v>
                </c:pt>
                <c:pt idx="182643">
                  <c:v>203819</c:v>
                </c:pt>
                <c:pt idx="182644">
                  <c:v>203819</c:v>
                </c:pt>
                <c:pt idx="182645">
                  <c:v>203819</c:v>
                </c:pt>
                <c:pt idx="182646">
                  <c:v>203819</c:v>
                </c:pt>
                <c:pt idx="182647">
                  <c:v>203819</c:v>
                </c:pt>
                <c:pt idx="182648">
                  <c:v>203819</c:v>
                </c:pt>
                <c:pt idx="182649">
                  <c:v>203819</c:v>
                </c:pt>
                <c:pt idx="182650">
                  <c:v>203819</c:v>
                </c:pt>
                <c:pt idx="182651">
                  <c:v>203819</c:v>
                </c:pt>
                <c:pt idx="182652">
                  <c:v>203819</c:v>
                </c:pt>
                <c:pt idx="182653">
                  <c:v>203819</c:v>
                </c:pt>
                <c:pt idx="182654">
                  <c:v>203819</c:v>
                </c:pt>
                <c:pt idx="182655">
                  <c:v>203819</c:v>
                </c:pt>
                <c:pt idx="182656">
                  <c:v>203819</c:v>
                </c:pt>
                <c:pt idx="182657">
                  <c:v>203819</c:v>
                </c:pt>
                <c:pt idx="182658">
                  <c:v>203819</c:v>
                </c:pt>
                <c:pt idx="182659">
                  <c:v>203819</c:v>
                </c:pt>
                <c:pt idx="182660">
                  <c:v>203819</c:v>
                </c:pt>
                <c:pt idx="182661">
                  <c:v>203819</c:v>
                </c:pt>
                <c:pt idx="182662">
                  <c:v>203819</c:v>
                </c:pt>
                <c:pt idx="182663">
                  <c:v>203819</c:v>
                </c:pt>
                <c:pt idx="182664">
                  <c:v>203819</c:v>
                </c:pt>
                <c:pt idx="182665">
                  <c:v>203819</c:v>
                </c:pt>
                <c:pt idx="182666">
                  <c:v>203819</c:v>
                </c:pt>
                <c:pt idx="182667">
                  <c:v>203819</c:v>
                </c:pt>
                <c:pt idx="182668">
                  <c:v>203819</c:v>
                </c:pt>
                <c:pt idx="182669">
                  <c:v>203819</c:v>
                </c:pt>
                <c:pt idx="182670">
                  <c:v>203819</c:v>
                </c:pt>
                <c:pt idx="182671">
                  <c:v>203819</c:v>
                </c:pt>
                <c:pt idx="182672">
                  <c:v>203819</c:v>
                </c:pt>
                <c:pt idx="182673">
                  <c:v>203819</c:v>
                </c:pt>
                <c:pt idx="182674">
                  <c:v>203819</c:v>
                </c:pt>
                <c:pt idx="182675">
                  <c:v>203819</c:v>
                </c:pt>
                <c:pt idx="182676">
                  <c:v>203819</c:v>
                </c:pt>
                <c:pt idx="182677">
                  <c:v>203819</c:v>
                </c:pt>
                <c:pt idx="182678">
                  <c:v>203819</c:v>
                </c:pt>
                <c:pt idx="182679">
                  <c:v>203819</c:v>
                </c:pt>
                <c:pt idx="182680">
                  <c:v>203819</c:v>
                </c:pt>
                <c:pt idx="182681">
                  <c:v>203819</c:v>
                </c:pt>
                <c:pt idx="182682">
                  <c:v>203819</c:v>
                </c:pt>
                <c:pt idx="182683">
                  <c:v>203819</c:v>
                </c:pt>
                <c:pt idx="182684">
                  <c:v>203819</c:v>
                </c:pt>
                <c:pt idx="182685">
                  <c:v>203819</c:v>
                </c:pt>
                <c:pt idx="182686">
                  <c:v>203819</c:v>
                </c:pt>
                <c:pt idx="182687">
                  <c:v>203819</c:v>
                </c:pt>
                <c:pt idx="182688">
                  <c:v>203819</c:v>
                </c:pt>
                <c:pt idx="182689">
                  <c:v>203819</c:v>
                </c:pt>
                <c:pt idx="182690">
                  <c:v>203819</c:v>
                </c:pt>
                <c:pt idx="182691">
                  <c:v>203819</c:v>
                </c:pt>
                <c:pt idx="182692">
                  <c:v>203819</c:v>
                </c:pt>
                <c:pt idx="182693">
                  <c:v>203819</c:v>
                </c:pt>
                <c:pt idx="182694">
                  <c:v>203819</c:v>
                </c:pt>
                <c:pt idx="182695">
                  <c:v>203819</c:v>
                </c:pt>
                <c:pt idx="182696">
                  <c:v>203819</c:v>
                </c:pt>
                <c:pt idx="182697">
                  <c:v>203819</c:v>
                </c:pt>
                <c:pt idx="182698">
                  <c:v>203819</c:v>
                </c:pt>
                <c:pt idx="182699">
                  <c:v>203819</c:v>
                </c:pt>
                <c:pt idx="182700">
                  <c:v>203819</c:v>
                </c:pt>
                <c:pt idx="182701">
                  <c:v>203819</c:v>
                </c:pt>
                <c:pt idx="182702">
                  <c:v>203819</c:v>
                </c:pt>
                <c:pt idx="182703">
                  <c:v>203819</c:v>
                </c:pt>
                <c:pt idx="182704">
                  <c:v>203819</c:v>
                </c:pt>
                <c:pt idx="182705">
                  <c:v>203819</c:v>
                </c:pt>
                <c:pt idx="182706">
                  <c:v>203819</c:v>
                </c:pt>
                <c:pt idx="182707">
                  <c:v>203819</c:v>
                </c:pt>
                <c:pt idx="182708">
                  <c:v>203819</c:v>
                </c:pt>
                <c:pt idx="182709">
                  <c:v>203819</c:v>
                </c:pt>
                <c:pt idx="182710">
                  <c:v>203819</c:v>
                </c:pt>
                <c:pt idx="182711">
                  <c:v>203819</c:v>
                </c:pt>
                <c:pt idx="182712">
                  <c:v>203819</c:v>
                </c:pt>
                <c:pt idx="182713">
                  <c:v>203819</c:v>
                </c:pt>
                <c:pt idx="182714">
                  <c:v>203819</c:v>
                </c:pt>
                <c:pt idx="182715">
                  <c:v>203819</c:v>
                </c:pt>
                <c:pt idx="182716">
                  <c:v>203819</c:v>
                </c:pt>
                <c:pt idx="182717">
                  <c:v>203819</c:v>
                </c:pt>
                <c:pt idx="182718">
                  <c:v>203819</c:v>
                </c:pt>
                <c:pt idx="182719">
                  <c:v>203819</c:v>
                </c:pt>
                <c:pt idx="182720">
                  <c:v>203819</c:v>
                </c:pt>
                <c:pt idx="182721">
                  <c:v>203819</c:v>
                </c:pt>
                <c:pt idx="182722">
                  <c:v>203819</c:v>
                </c:pt>
                <c:pt idx="182723">
                  <c:v>203819</c:v>
                </c:pt>
                <c:pt idx="182724">
                  <c:v>203819</c:v>
                </c:pt>
                <c:pt idx="182725">
                  <c:v>203819</c:v>
                </c:pt>
                <c:pt idx="182726">
                  <c:v>203819</c:v>
                </c:pt>
                <c:pt idx="182727">
                  <c:v>203819</c:v>
                </c:pt>
                <c:pt idx="182728">
                  <c:v>203819</c:v>
                </c:pt>
                <c:pt idx="182729">
                  <c:v>203819</c:v>
                </c:pt>
                <c:pt idx="182730">
                  <c:v>203819</c:v>
                </c:pt>
                <c:pt idx="182731">
                  <c:v>203819</c:v>
                </c:pt>
                <c:pt idx="182732">
                  <c:v>203819</c:v>
                </c:pt>
                <c:pt idx="182733">
                  <c:v>203819</c:v>
                </c:pt>
                <c:pt idx="182734">
                  <c:v>203819</c:v>
                </c:pt>
                <c:pt idx="182735">
                  <c:v>203819</c:v>
                </c:pt>
                <c:pt idx="182736">
                  <c:v>203819</c:v>
                </c:pt>
                <c:pt idx="182737">
                  <c:v>203819</c:v>
                </c:pt>
                <c:pt idx="182738">
                  <c:v>203819</c:v>
                </c:pt>
                <c:pt idx="182739">
                  <c:v>203819</c:v>
                </c:pt>
                <c:pt idx="182740">
                  <c:v>203819</c:v>
                </c:pt>
                <c:pt idx="182741">
                  <c:v>203819</c:v>
                </c:pt>
                <c:pt idx="182742">
                  <c:v>203819</c:v>
                </c:pt>
                <c:pt idx="182743">
                  <c:v>203819</c:v>
                </c:pt>
                <c:pt idx="182744">
                  <c:v>203819</c:v>
                </c:pt>
                <c:pt idx="182745">
                  <c:v>203819</c:v>
                </c:pt>
                <c:pt idx="182746">
                  <c:v>203819</c:v>
                </c:pt>
                <c:pt idx="182747">
                  <c:v>203819</c:v>
                </c:pt>
                <c:pt idx="182748">
                  <c:v>203819</c:v>
                </c:pt>
                <c:pt idx="182749">
                  <c:v>203819</c:v>
                </c:pt>
                <c:pt idx="182750">
                  <c:v>203819</c:v>
                </c:pt>
                <c:pt idx="182751">
                  <c:v>203819</c:v>
                </c:pt>
                <c:pt idx="182752">
                  <c:v>203819</c:v>
                </c:pt>
                <c:pt idx="182753">
                  <c:v>203819</c:v>
                </c:pt>
                <c:pt idx="182754">
                  <c:v>203819</c:v>
                </c:pt>
                <c:pt idx="182755">
                  <c:v>203819</c:v>
                </c:pt>
                <c:pt idx="182756">
                  <c:v>203819</c:v>
                </c:pt>
                <c:pt idx="182757">
                  <c:v>203819</c:v>
                </c:pt>
                <c:pt idx="182758">
                  <c:v>203819</c:v>
                </c:pt>
                <c:pt idx="182759">
                  <c:v>203819</c:v>
                </c:pt>
                <c:pt idx="182760">
                  <c:v>203819</c:v>
                </c:pt>
                <c:pt idx="182761">
                  <c:v>203819</c:v>
                </c:pt>
                <c:pt idx="182762">
                  <c:v>203819</c:v>
                </c:pt>
                <c:pt idx="182763">
                  <c:v>203819</c:v>
                </c:pt>
                <c:pt idx="182764">
                  <c:v>203819</c:v>
                </c:pt>
                <c:pt idx="182765">
                  <c:v>203819</c:v>
                </c:pt>
                <c:pt idx="182766">
                  <c:v>203819</c:v>
                </c:pt>
                <c:pt idx="182767">
                  <c:v>203819</c:v>
                </c:pt>
                <c:pt idx="182768">
                  <c:v>203819</c:v>
                </c:pt>
                <c:pt idx="182769">
                  <c:v>203819</c:v>
                </c:pt>
                <c:pt idx="182770">
                  <c:v>203819</c:v>
                </c:pt>
                <c:pt idx="182771">
                  <c:v>203819</c:v>
                </c:pt>
                <c:pt idx="182772">
                  <c:v>203819</c:v>
                </c:pt>
                <c:pt idx="182773">
                  <c:v>203819</c:v>
                </c:pt>
                <c:pt idx="182774">
                  <c:v>203819</c:v>
                </c:pt>
                <c:pt idx="182775">
                  <c:v>203819</c:v>
                </c:pt>
                <c:pt idx="182776">
                  <c:v>203819</c:v>
                </c:pt>
                <c:pt idx="182777">
                  <c:v>203819</c:v>
                </c:pt>
                <c:pt idx="182778">
                  <c:v>203819</c:v>
                </c:pt>
                <c:pt idx="182779">
                  <c:v>203819</c:v>
                </c:pt>
                <c:pt idx="182780">
                  <c:v>203819</c:v>
                </c:pt>
                <c:pt idx="182781">
                  <c:v>203819</c:v>
                </c:pt>
                <c:pt idx="182782">
                  <c:v>203819</c:v>
                </c:pt>
                <c:pt idx="182783">
                  <c:v>203819</c:v>
                </c:pt>
                <c:pt idx="182784">
                  <c:v>203819</c:v>
                </c:pt>
                <c:pt idx="182785">
                  <c:v>203819</c:v>
                </c:pt>
                <c:pt idx="182786">
                  <c:v>203819</c:v>
                </c:pt>
                <c:pt idx="182787">
                  <c:v>203819</c:v>
                </c:pt>
                <c:pt idx="182788">
                  <c:v>203819</c:v>
                </c:pt>
                <c:pt idx="182789">
                  <c:v>203819</c:v>
                </c:pt>
                <c:pt idx="182790">
                  <c:v>203819</c:v>
                </c:pt>
                <c:pt idx="182791">
                  <c:v>203819</c:v>
                </c:pt>
                <c:pt idx="182792">
                  <c:v>203819</c:v>
                </c:pt>
                <c:pt idx="182793">
                  <c:v>203819</c:v>
                </c:pt>
                <c:pt idx="182794">
                  <c:v>203819</c:v>
                </c:pt>
                <c:pt idx="182795">
                  <c:v>203819</c:v>
                </c:pt>
                <c:pt idx="182796">
                  <c:v>203819</c:v>
                </c:pt>
                <c:pt idx="182797">
                  <c:v>203819</c:v>
                </c:pt>
                <c:pt idx="182798">
                  <c:v>203819</c:v>
                </c:pt>
                <c:pt idx="182799">
                  <c:v>203819</c:v>
                </c:pt>
                <c:pt idx="182800">
                  <c:v>203819</c:v>
                </c:pt>
                <c:pt idx="182801">
                  <c:v>203819</c:v>
                </c:pt>
                <c:pt idx="182802">
                  <c:v>203819</c:v>
                </c:pt>
                <c:pt idx="182803">
                  <c:v>203819</c:v>
                </c:pt>
                <c:pt idx="182804">
                  <c:v>203819</c:v>
                </c:pt>
                <c:pt idx="182805">
                  <c:v>203819</c:v>
                </c:pt>
                <c:pt idx="182806">
                  <c:v>203819</c:v>
                </c:pt>
                <c:pt idx="182807">
                  <c:v>203819</c:v>
                </c:pt>
                <c:pt idx="182808">
                  <c:v>203819</c:v>
                </c:pt>
                <c:pt idx="182809">
                  <c:v>203819</c:v>
                </c:pt>
                <c:pt idx="182810">
                  <c:v>203819</c:v>
                </c:pt>
                <c:pt idx="182811">
                  <c:v>203819</c:v>
                </c:pt>
                <c:pt idx="182812">
                  <c:v>203819</c:v>
                </c:pt>
                <c:pt idx="182813">
                  <c:v>203819</c:v>
                </c:pt>
                <c:pt idx="182814">
                  <c:v>203819</c:v>
                </c:pt>
                <c:pt idx="182815">
                  <c:v>203819</c:v>
                </c:pt>
                <c:pt idx="182816">
                  <c:v>203819</c:v>
                </c:pt>
                <c:pt idx="182817">
                  <c:v>203819</c:v>
                </c:pt>
                <c:pt idx="182818">
                  <c:v>203819</c:v>
                </c:pt>
                <c:pt idx="182819">
                  <c:v>203819</c:v>
                </c:pt>
                <c:pt idx="182820">
                  <c:v>203819</c:v>
                </c:pt>
                <c:pt idx="182821">
                  <c:v>203819</c:v>
                </c:pt>
                <c:pt idx="182822">
                  <c:v>203819</c:v>
                </c:pt>
                <c:pt idx="182823">
                  <c:v>203819</c:v>
                </c:pt>
                <c:pt idx="182824">
                  <c:v>203819</c:v>
                </c:pt>
                <c:pt idx="182825">
                  <c:v>203819</c:v>
                </c:pt>
                <c:pt idx="182826">
                  <c:v>203819</c:v>
                </c:pt>
                <c:pt idx="182827">
                  <c:v>203819</c:v>
                </c:pt>
                <c:pt idx="182828">
                  <c:v>203819</c:v>
                </c:pt>
                <c:pt idx="182829">
                  <c:v>203819</c:v>
                </c:pt>
                <c:pt idx="182830">
                  <c:v>203819</c:v>
                </c:pt>
                <c:pt idx="182831">
                  <c:v>203819</c:v>
                </c:pt>
                <c:pt idx="182832">
                  <c:v>203819</c:v>
                </c:pt>
                <c:pt idx="182833">
                  <c:v>203819</c:v>
                </c:pt>
                <c:pt idx="182834">
                  <c:v>203819</c:v>
                </c:pt>
                <c:pt idx="182835">
                  <c:v>203819</c:v>
                </c:pt>
                <c:pt idx="182836">
                  <c:v>203819</c:v>
                </c:pt>
                <c:pt idx="182837">
                  <c:v>203819</c:v>
                </c:pt>
                <c:pt idx="182838">
                  <c:v>203819</c:v>
                </c:pt>
                <c:pt idx="182839">
                  <c:v>203819</c:v>
                </c:pt>
                <c:pt idx="182840">
                  <c:v>203819</c:v>
                </c:pt>
                <c:pt idx="182841">
                  <c:v>203819</c:v>
                </c:pt>
                <c:pt idx="182842">
                  <c:v>203819</c:v>
                </c:pt>
                <c:pt idx="182843">
                  <c:v>203819</c:v>
                </c:pt>
                <c:pt idx="182844">
                  <c:v>203819</c:v>
                </c:pt>
                <c:pt idx="182845">
                  <c:v>203819</c:v>
                </c:pt>
                <c:pt idx="182846">
                  <c:v>203819</c:v>
                </c:pt>
                <c:pt idx="182847">
                  <c:v>203819</c:v>
                </c:pt>
                <c:pt idx="182848">
                  <c:v>203819</c:v>
                </c:pt>
                <c:pt idx="182849">
                  <c:v>203819</c:v>
                </c:pt>
                <c:pt idx="182850">
                  <c:v>203819</c:v>
                </c:pt>
                <c:pt idx="182851">
                  <c:v>203819</c:v>
                </c:pt>
                <c:pt idx="182852">
                  <c:v>203819</c:v>
                </c:pt>
                <c:pt idx="182853">
                  <c:v>203819</c:v>
                </c:pt>
                <c:pt idx="182854">
                  <c:v>203819</c:v>
                </c:pt>
                <c:pt idx="182855">
                  <c:v>203819</c:v>
                </c:pt>
                <c:pt idx="182856">
                  <c:v>203819</c:v>
                </c:pt>
                <c:pt idx="182857">
                  <c:v>203819</c:v>
                </c:pt>
                <c:pt idx="182858">
                  <c:v>203819</c:v>
                </c:pt>
                <c:pt idx="182859">
                  <c:v>203819</c:v>
                </c:pt>
                <c:pt idx="182860">
                  <c:v>203819</c:v>
                </c:pt>
                <c:pt idx="182861">
                  <c:v>203819</c:v>
                </c:pt>
                <c:pt idx="182862">
                  <c:v>203819</c:v>
                </c:pt>
                <c:pt idx="182863">
                  <c:v>203819</c:v>
                </c:pt>
                <c:pt idx="182864">
                  <c:v>203819</c:v>
                </c:pt>
                <c:pt idx="182865">
                  <c:v>203819</c:v>
                </c:pt>
                <c:pt idx="182866">
                  <c:v>203819</c:v>
                </c:pt>
                <c:pt idx="182867">
                  <c:v>203819</c:v>
                </c:pt>
                <c:pt idx="182868">
                  <c:v>203819</c:v>
                </c:pt>
                <c:pt idx="182869">
                  <c:v>203819</c:v>
                </c:pt>
                <c:pt idx="182870">
                  <c:v>203819</c:v>
                </c:pt>
                <c:pt idx="182871">
                  <c:v>203819</c:v>
                </c:pt>
                <c:pt idx="182872">
                  <c:v>203819</c:v>
                </c:pt>
                <c:pt idx="182873">
                  <c:v>203819</c:v>
                </c:pt>
                <c:pt idx="182874">
                  <c:v>203819</c:v>
                </c:pt>
                <c:pt idx="182875">
                  <c:v>203819</c:v>
                </c:pt>
                <c:pt idx="182876">
                  <c:v>203819</c:v>
                </c:pt>
                <c:pt idx="182877">
                  <c:v>203819</c:v>
                </c:pt>
                <c:pt idx="182878">
                  <c:v>203819</c:v>
                </c:pt>
                <c:pt idx="182879">
                  <c:v>203819</c:v>
                </c:pt>
                <c:pt idx="182880">
                  <c:v>203819</c:v>
                </c:pt>
                <c:pt idx="182881">
                  <c:v>203819</c:v>
                </c:pt>
                <c:pt idx="182882">
                  <c:v>203819</c:v>
                </c:pt>
                <c:pt idx="182883">
                  <c:v>203819</c:v>
                </c:pt>
                <c:pt idx="182884">
                  <c:v>203819</c:v>
                </c:pt>
                <c:pt idx="182885">
                  <c:v>203819</c:v>
                </c:pt>
                <c:pt idx="182886">
                  <c:v>203819</c:v>
                </c:pt>
                <c:pt idx="182887">
                  <c:v>203819</c:v>
                </c:pt>
                <c:pt idx="182888">
                  <c:v>203819</c:v>
                </c:pt>
                <c:pt idx="182889">
                  <c:v>203819</c:v>
                </c:pt>
                <c:pt idx="182890">
                  <c:v>203819</c:v>
                </c:pt>
                <c:pt idx="182891">
                  <c:v>203819</c:v>
                </c:pt>
                <c:pt idx="182892">
                  <c:v>203819</c:v>
                </c:pt>
                <c:pt idx="182893">
                  <c:v>203819</c:v>
                </c:pt>
                <c:pt idx="182894">
                  <c:v>203819</c:v>
                </c:pt>
                <c:pt idx="182895">
                  <c:v>203819</c:v>
                </c:pt>
                <c:pt idx="182896">
                  <c:v>203819</c:v>
                </c:pt>
                <c:pt idx="182897">
                  <c:v>203819</c:v>
                </c:pt>
                <c:pt idx="182898">
                  <c:v>203819</c:v>
                </c:pt>
                <c:pt idx="182899">
                  <c:v>203819</c:v>
                </c:pt>
                <c:pt idx="182900">
                  <c:v>203819</c:v>
                </c:pt>
                <c:pt idx="182901">
                  <c:v>203819</c:v>
                </c:pt>
                <c:pt idx="182902">
                  <c:v>203819</c:v>
                </c:pt>
                <c:pt idx="182903">
                  <c:v>203819</c:v>
                </c:pt>
                <c:pt idx="182904">
                  <c:v>203819</c:v>
                </c:pt>
                <c:pt idx="182905">
                  <c:v>203819</c:v>
                </c:pt>
                <c:pt idx="182906">
                  <c:v>203819</c:v>
                </c:pt>
                <c:pt idx="182907">
                  <c:v>203819</c:v>
                </c:pt>
                <c:pt idx="182908">
                  <c:v>203819</c:v>
                </c:pt>
                <c:pt idx="182909">
                  <c:v>203819</c:v>
                </c:pt>
                <c:pt idx="182910">
                  <c:v>203819</c:v>
                </c:pt>
                <c:pt idx="182911">
                  <c:v>203819</c:v>
                </c:pt>
                <c:pt idx="182912">
                  <c:v>203819</c:v>
                </c:pt>
                <c:pt idx="182913">
                  <c:v>203819</c:v>
                </c:pt>
                <c:pt idx="182914">
                  <c:v>203819</c:v>
                </c:pt>
                <c:pt idx="182915">
                  <c:v>203819</c:v>
                </c:pt>
                <c:pt idx="182916">
                  <c:v>203819</c:v>
                </c:pt>
                <c:pt idx="182917">
                  <c:v>203819</c:v>
                </c:pt>
                <c:pt idx="182918">
                  <c:v>203819</c:v>
                </c:pt>
                <c:pt idx="182919">
                  <c:v>203819</c:v>
                </c:pt>
                <c:pt idx="182920">
                  <c:v>203819</c:v>
                </c:pt>
                <c:pt idx="182921">
                  <c:v>203819</c:v>
                </c:pt>
                <c:pt idx="182922">
                  <c:v>203819</c:v>
                </c:pt>
                <c:pt idx="182923">
                  <c:v>203819</c:v>
                </c:pt>
                <c:pt idx="182924">
                  <c:v>203819</c:v>
                </c:pt>
                <c:pt idx="182925">
                  <c:v>203819</c:v>
                </c:pt>
                <c:pt idx="182926">
                  <c:v>203819</c:v>
                </c:pt>
                <c:pt idx="182927">
                  <c:v>203819</c:v>
                </c:pt>
                <c:pt idx="182928">
                  <c:v>203819</c:v>
                </c:pt>
                <c:pt idx="182929">
                  <c:v>203819</c:v>
                </c:pt>
                <c:pt idx="182930">
                  <c:v>203819</c:v>
                </c:pt>
                <c:pt idx="182931">
                  <c:v>203819</c:v>
                </c:pt>
                <c:pt idx="182932">
                  <c:v>203819</c:v>
                </c:pt>
                <c:pt idx="182933">
                  <c:v>203819</c:v>
                </c:pt>
                <c:pt idx="182934">
                  <c:v>203819</c:v>
                </c:pt>
                <c:pt idx="182935">
                  <c:v>203819</c:v>
                </c:pt>
                <c:pt idx="182936">
                  <c:v>203819</c:v>
                </c:pt>
                <c:pt idx="182937">
                  <c:v>203819</c:v>
                </c:pt>
                <c:pt idx="182938">
                  <c:v>203819</c:v>
                </c:pt>
                <c:pt idx="182939">
                  <c:v>203819</c:v>
                </c:pt>
                <c:pt idx="182940">
                  <c:v>203819</c:v>
                </c:pt>
                <c:pt idx="182941">
                  <c:v>203819</c:v>
                </c:pt>
                <c:pt idx="182942">
                  <c:v>203819</c:v>
                </c:pt>
                <c:pt idx="182943">
                  <c:v>203819</c:v>
                </c:pt>
                <c:pt idx="182944">
                  <c:v>203819</c:v>
                </c:pt>
                <c:pt idx="182945">
                  <c:v>203819</c:v>
                </c:pt>
                <c:pt idx="182946">
                  <c:v>203819</c:v>
                </c:pt>
                <c:pt idx="182947">
                  <c:v>203819</c:v>
                </c:pt>
                <c:pt idx="182948">
                  <c:v>203819</c:v>
                </c:pt>
                <c:pt idx="182949">
                  <c:v>203819</c:v>
                </c:pt>
                <c:pt idx="182950">
                  <c:v>203819</c:v>
                </c:pt>
                <c:pt idx="182951">
                  <c:v>203819</c:v>
                </c:pt>
                <c:pt idx="182952">
                  <c:v>203819</c:v>
                </c:pt>
                <c:pt idx="182953">
                  <c:v>203819</c:v>
                </c:pt>
                <c:pt idx="182954">
                  <c:v>203819</c:v>
                </c:pt>
                <c:pt idx="182955">
                  <c:v>203819</c:v>
                </c:pt>
                <c:pt idx="182956">
                  <c:v>203819</c:v>
                </c:pt>
                <c:pt idx="182957">
                  <c:v>203819</c:v>
                </c:pt>
                <c:pt idx="182958">
                  <c:v>203819</c:v>
                </c:pt>
                <c:pt idx="182959">
                  <c:v>203819</c:v>
                </c:pt>
                <c:pt idx="182960">
                  <c:v>203819</c:v>
                </c:pt>
                <c:pt idx="182961">
                  <c:v>203819</c:v>
                </c:pt>
                <c:pt idx="182962">
                  <c:v>203819</c:v>
                </c:pt>
                <c:pt idx="182963">
                  <c:v>203819</c:v>
                </c:pt>
                <c:pt idx="182964">
                  <c:v>203819</c:v>
                </c:pt>
                <c:pt idx="182965">
                  <c:v>203819</c:v>
                </c:pt>
                <c:pt idx="182966">
                  <c:v>203819</c:v>
                </c:pt>
                <c:pt idx="182967">
                  <c:v>203819</c:v>
                </c:pt>
                <c:pt idx="182968">
                  <c:v>203819</c:v>
                </c:pt>
                <c:pt idx="182969">
                  <c:v>203819</c:v>
                </c:pt>
                <c:pt idx="182970">
                  <c:v>203819</c:v>
                </c:pt>
                <c:pt idx="182971">
                  <c:v>203819</c:v>
                </c:pt>
                <c:pt idx="182972">
                  <c:v>203819</c:v>
                </c:pt>
                <c:pt idx="182973">
                  <c:v>203819</c:v>
                </c:pt>
                <c:pt idx="182974">
                  <c:v>203819</c:v>
                </c:pt>
                <c:pt idx="182975">
                  <c:v>203819</c:v>
                </c:pt>
                <c:pt idx="182976">
                  <c:v>203819</c:v>
                </c:pt>
                <c:pt idx="182977">
                  <c:v>203819</c:v>
                </c:pt>
                <c:pt idx="182978">
                  <c:v>203819</c:v>
                </c:pt>
                <c:pt idx="182979">
                  <c:v>203819</c:v>
                </c:pt>
                <c:pt idx="182980">
                  <c:v>203819</c:v>
                </c:pt>
                <c:pt idx="182981">
                  <c:v>203819</c:v>
                </c:pt>
                <c:pt idx="182982">
                  <c:v>203819</c:v>
                </c:pt>
                <c:pt idx="182983">
                  <c:v>203819</c:v>
                </c:pt>
                <c:pt idx="182984">
                  <c:v>203819</c:v>
                </c:pt>
                <c:pt idx="182985">
                  <c:v>203819</c:v>
                </c:pt>
                <c:pt idx="182986">
                  <c:v>203819</c:v>
                </c:pt>
                <c:pt idx="182987">
                  <c:v>203819</c:v>
                </c:pt>
                <c:pt idx="182988">
                  <c:v>203819</c:v>
                </c:pt>
                <c:pt idx="182989">
                  <c:v>203819</c:v>
                </c:pt>
                <c:pt idx="182990">
                  <c:v>203819</c:v>
                </c:pt>
                <c:pt idx="182991">
                  <c:v>203819</c:v>
                </c:pt>
                <c:pt idx="182992">
                  <c:v>203819</c:v>
                </c:pt>
                <c:pt idx="182993">
                  <c:v>203819</c:v>
                </c:pt>
                <c:pt idx="182994">
                  <c:v>203819</c:v>
                </c:pt>
                <c:pt idx="182995">
                  <c:v>203819</c:v>
                </c:pt>
                <c:pt idx="182996">
                  <c:v>203819</c:v>
                </c:pt>
                <c:pt idx="182997">
                  <c:v>203819</c:v>
                </c:pt>
                <c:pt idx="182998">
                  <c:v>203819</c:v>
                </c:pt>
                <c:pt idx="182999">
                  <c:v>203819</c:v>
                </c:pt>
                <c:pt idx="183000">
                  <c:v>203819</c:v>
                </c:pt>
                <c:pt idx="183001">
                  <c:v>203819</c:v>
                </c:pt>
                <c:pt idx="183002">
                  <c:v>203819</c:v>
                </c:pt>
                <c:pt idx="183003">
                  <c:v>203819</c:v>
                </c:pt>
                <c:pt idx="183004">
                  <c:v>203819</c:v>
                </c:pt>
                <c:pt idx="183005">
                  <c:v>203819</c:v>
                </c:pt>
                <c:pt idx="183006">
                  <c:v>203819</c:v>
                </c:pt>
                <c:pt idx="183007">
                  <c:v>203819</c:v>
                </c:pt>
                <c:pt idx="183008">
                  <c:v>203819</c:v>
                </c:pt>
                <c:pt idx="183009">
                  <c:v>203819</c:v>
                </c:pt>
                <c:pt idx="183010">
                  <c:v>203819</c:v>
                </c:pt>
                <c:pt idx="183011">
                  <c:v>203819</c:v>
                </c:pt>
                <c:pt idx="183012">
                  <c:v>203819</c:v>
                </c:pt>
                <c:pt idx="183013">
                  <c:v>203819</c:v>
                </c:pt>
                <c:pt idx="183014">
                  <c:v>203819</c:v>
                </c:pt>
                <c:pt idx="183015">
                  <c:v>203819</c:v>
                </c:pt>
                <c:pt idx="183016">
                  <c:v>203819</c:v>
                </c:pt>
                <c:pt idx="183017">
                  <c:v>203819</c:v>
                </c:pt>
                <c:pt idx="183018">
                  <c:v>203819</c:v>
                </c:pt>
                <c:pt idx="183019">
                  <c:v>203819</c:v>
                </c:pt>
                <c:pt idx="183020">
                  <c:v>203819</c:v>
                </c:pt>
                <c:pt idx="183021">
                  <c:v>203819</c:v>
                </c:pt>
                <c:pt idx="183022">
                  <c:v>203819</c:v>
                </c:pt>
                <c:pt idx="183023">
                  <c:v>203819</c:v>
                </c:pt>
                <c:pt idx="183024">
                  <c:v>203819</c:v>
                </c:pt>
                <c:pt idx="183025">
                  <c:v>203819</c:v>
                </c:pt>
                <c:pt idx="183026">
                  <c:v>203819</c:v>
                </c:pt>
                <c:pt idx="183027">
                  <c:v>203819</c:v>
                </c:pt>
                <c:pt idx="183028">
                  <c:v>203819</c:v>
                </c:pt>
                <c:pt idx="183029">
                  <c:v>203819</c:v>
                </c:pt>
                <c:pt idx="183030">
                  <c:v>203819</c:v>
                </c:pt>
                <c:pt idx="183031">
                  <c:v>203819</c:v>
                </c:pt>
                <c:pt idx="183032">
                  <c:v>203819</c:v>
                </c:pt>
                <c:pt idx="183033">
                  <c:v>203819</c:v>
                </c:pt>
                <c:pt idx="183034">
                  <c:v>203819</c:v>
                </c:pt>
                <c:pt idx="183035">
                  <c:v>203819</c:v>
                </c:pt>
                <c:pt idx="183036">
                  <c:v>203819</c:v>
                </c:pt>
                <c:pt idx="183037">
                  <c:v>203819</c:v>
                </c:pt>
                <c:pt idx="183038">
                  <c:v>203819</c:v>
                </c:pt>
                <c:pt idx="183039">
                  <c:v>203819</c:v>
                </c:pt>
                <c:pt idx="183040">
                  <c:v>203819</c:v>
                </c:pt>
                <c:pt idx="183041">
                  <c:v>203819</c:v>
                </c:pt>
                <c:pt idx="183042">
                  <c:v>203819</c:v>
                </c:pt>
                <c:pt idx="183043">
                  <c:v>203819</c:v>
                </c:pt>
                <c:pt idx="183044">
                  <c:v>203819</c:v>
                </c:pt>
                <c:pt idx="183045">
                  <c:v>203819</c:v>
                </c:pt>
                <c:pt idx="183046">
                  <c:v>203819</c:v>
                </c:pt>
                <c:pt idx="183047">
                  <c:v>203819</c:v>
                </c:pt>
                <c:pt idx="183048">
                  <c:v>203819</c:v>
                </c:pt>
                <c:pt idx="183049">
                  <c:v>203819</c:v>
                </c:pt>
                <c:pt idx="183050">
                  <c:v>203819</c:v>
                </c:pt>
                <c:pt idx="183051">
                  <c:v>203819</c:v>
                </c:pt>
                <c:pt idx="183052">
                  <c:v>203819</c:v>
                </c:pt>
                <c:pt idx="183053">
                  <c:v>203819</c:v>
                </c:pt>
                <c:pt idx="183054">
                  <c:v>203819</c:v>
                </c:pt>
                <c:pt idx="183055">
                  <c:v>203819</c:v>
                </c:pt>
                <c:pt idx="183056">
                  <c:v>203819</c:v>
                </c:pt>
                <c:pt idx="183057">
                  <c:v>203819</c:v>
                </c:pt>
                <c:pt idx="183058">
                  <c:v>203819</c:v>
                </c:pt>
                <c:pt idx="183059">
                  <c:v>203819</c:v>
                </c:pt>
                <c:pt idx="183060">
                  <c:v>203819</c:v>
                </c:pt>
                <c:pt idx="183061">
                  <c:v>203819</c:v>
                </c:pt>
                <c:pt idx="183062">
                  <c:v>203819</c:v>
                </c:pt>
                <c:pt idx="183063">
                  <c:v>203819</c:v>
                </c:pt>
                <c:pt idx="183064">
                  <c:v>203819</c:v>
                </c:pt>
                <c:pt idx="183065">
                  <c:v>203819</c:v>
                </c:pt>
                <c:pt idx="183066">
                  <c:v>203819</c:v>
                </c:pt>
                <c:pt idx="183067">
                  <c:v>203819</c:v>
                </c:pt>
                <c:pt idx="183068">
                  <c:v>203819</c:v>
                </c:pt>
                <c:pt idx="183069">
                  <c:v>203819</c:v>
                </c:pt>
                <c:pt idx="183070">
                  <c:v>203819</c:v>
                </c:pt>
                <c:pt idx="183071">
                  <c:v>203819</c:v>
                </c:pt>
                <c:pt idx="183072">
                  <c:v>203819</c:v>
                </c:pt>
                <c:pt idx="183073">
                  <c:v>203819</c:v>
                </c:pt>
                <c:pt idx="183074">
                  <c:v>203819</c:v>
                </c:pt>
                <c:pt idx="183075">
                  <c:v>203819</c:v>
                </c:pt>
                <c:pt idx="183076">
                  <c:v>203819</c:v>
                </c:pt>
                <c:pt idx="183077">
                  <c:v>203819</c:v>
                </c:pt>
                <c:pt idx="183078">
                  <c:v>203819</c:v>
                </c:pt>
                <c:pt idx="183079">
                  <c:v>203819</c:v>
                </c:pt>
                <c:pt idx="183080">
                  <c:v>203819</c:v>
                </c:pt>
                <c:pt idx="183081">
                  <c:v>203819</c:v>
                </c:pt>
                <c:pt idx="183082">
                  <c:v>203819</c:v>
                </c:pt>
                <c:pt idx="183083">
                  <c:v>203819</c:v>
                </c:pt>
                <c:pt idx="183084">
                  <c:v>203819</c:v>
                </c:pt>
                <c:pt idx="183085">
                  <c:v>203819</c:v>
                </c:pt>
                <c:pt idx="183086">
                  <c:v>203819</c:v>
                </c:pt>
                <c:pt idx="183087">
                  <c:v>203819</c:v>
                </c:pt>
                <c:pt idx="183088">
                  <c:v>203819</c:v>
                </c:pt>
                <c:pt idx="183089">
                  <c:v>203819</c:v>
                </c:pt>
                <c:pt idx="183090">
                  <c:v>203819</c:v>
                </c:pt>
                <c:pt idx="183091">
                  <c:v>203819</c:v>
                </c:pt>
                <c:pt idx="183092">
                  <c:v>203819</c:v>
                </c:pt>
                <c:pt idx="183093">
                  <c:v>203819</c:v>
                </c:pt>
                <c:pt idx="183094">
                  <c:v>203819</c:v>
                </c:pt>
                <c:pt idx="183095">
                  <c:v>203819</c:v>
                </c:pt>
                <c:pt idx="183096">
                  <c:v>203819</c:v>
                </c:pt>
                <c:pt idx="183097">
                  <c:v>203819</c:v>
                </c:pt>
                <c:pt idx="183098">
                  <c:v>203819</c:v>
                </c:pt>
                <c:pt idx="183099">
                  <c:v>203819</c:v>
                </c:pt>
                <c:pt idx="183100">
                  <c:v>203819</c:v>
                </c:pt>
                <c:pt idx="183101">
                  <c:v>203819</c:v>
                </c:pt>
                <c:pt idx="183102">
                  <c:v>203819</c:v>
                </c:pt>
                <c:pt idx="183103">
                  <c:v>203819</c:v>
                </c:pt>
                <c:pt idx="183104">
                  <c:v>203819</c:v>
                </c:pt>
                <c:pt idx="183105">
                  <c:v>203819</c:v>
                </c:pt>
                <c:pt idx="183106">
                  <c:v>203819</c:v>
                </c:pt>
                <c:pt idx="183107">
                  <c:v>203819</c:v>
                </c:pt>
                <c:pt idx="183108">
                  <c:v>203819</c:v>
                </c:pt>
                <c:pt idx="183109">
                  <c:v>203819</c:v>
                </c:pt>
                <c:pt idx="183110">
                  <c:v>203819</c:v>
                </c:pt>
                <c:pt idx="183111">
                  <c:v>203819</c:v>
                </c:pt>
                <c:pt idx="183112">
                  <c:v>203819</c:v>
                </c:pt>
                <c:pt idx="183113">
                  <c:v>203819</c:v>
                </c:pt>
                <c:pt idx="183114">
                  <c:v>203819</c:v>
                </c:pt>
                <c:pt idx="183115">
                  <c:v>203819</c:v>
                </c:pt>
                <c:pt idx="183116">
                  <c:v>203819</c:v>
                </c:pt>
                <c:pt idx="183117">
                  <c:v>203819</c:v>
                </c:pt>
                <c:pt idx="183118">
                  <c:v>203819</c:v>
                </c:pt>
                <c:pt idx="183119">
                  <c:v>203819</c:v>
                </c:pt>
                <c:pt idx="183120">
                  <c:v>203819</c:v>
                </c:pt>
                <c:pt idx="183121">
                  <c:v>203819</c:v>
                </c:pt>
                <c:pt idx="183122">
                  <c:v>203819</c:v>
                </c:pt>
                <c:pt idx="183123">
                  <c:v>203819</c:v>
                </c:pt>
                <c:pt idx="183124">
                  <c:v>203819</c:v>
                </c:pt>
                <c:pt idx="183125">
                  <c:v>203819</c:v>
                </c:pt>
                <c:pt idx="183126">
                  <c:v>203819</c:v>
                </c:pt>
                <c:pt idx="183127">
                  <c:v>203819</c:v>
                </c:pt>
                <c:pt idx="183128">
                  <c:v>203819</c:v>
                </c:pt>
                <c:pt idx="183129">
                  <c:v>203819</c:v>
                </c:pt>
                <c:pt idx="183130">
                  <c:v>203819</c:v>
                </c:pt>
                <c:pt idx="183131">
                  <c:v>203819</c:v>
                </c:pt>
                <c:pt idx="183132">
                  <c:v>203819</c:v>
                </c:pt>
                <c:pt idx="183133">
                  <c:v>203819</c:v>
                </c:pt>
                <c:pt idx="183134">
                  <c:v>203819</c:v>
                </c:pt>
                <c:pt idx="183135">
                  <c:v>203819</c:v>
                </c:pt>
                <c:pt idx="183136">
                  <c:v>203819</c:v>
                </c:pt>
                <c:pt idx="183137">
                  <c:v>203819</c:v>
                </c:pt>
                <c:pt idx="183138">
                  <c:v>203819</c:v>
                </c:pt>
                <c:pt idx="183139">
                  <c:v>203819</c:v>
                </c:pt>
                <c:pt idx="183140">
                  <c:v>203819</c:v>
                </c:pt>
                <c:pt idx="183141">
                  <c:v>203819</c:v>
                </c:pt>
                <c:pt idx="183142">
                  <c:v>203819</c:v>
                </c:pt>
                <c:pt idx="183143">
                  <c:v>203819</c:v>
                </c:pt>
                <c:pt idx="183144">
                  <c:v>203819</c:v>
                </c:pt>
                <c:pt idx="183145">
                  <c:v>203819</c:v>
                </c:pt>
                <c:pt idx="183146">
                  <c:v>203819</c:v>
                </c:pt>
                <c:pt idx="183147">
                  <c:v>203819</c:v>
                </c:pt>
                <c:pt idx="183148">
                  <c:v>203819</c:v>
                </c:pt>
                <c:pt idx="183149">
                  <c:v>203819</c:v>
                </c:pt>
                <c:pt idx="183150">
                  <c:v>203819</c:v>
                </c:pt>
                <c:pt idx="183151">
                  <c:v>203819</c:v>
                </c:pt>
                <c:pt idx="183152">
                  <c:v>203819</c:v>
                </c:pt>
                <c:pt idx="183153">
                  <c:v>203819</c:v>
                </c:pt>
                <c:pt idx="183154">
                  <c:v>203819</c:v>
                </c:pt>
                <c:pt idx="183155">
                  <c:v>203819</c:v>
                </c:pt>
                <c:pt idx="183156">
                  <c:v>203819</c:v>
                </c:pt>
                <c:pt idx="183157">
                  <c:v>203819</c:v>
                </c:pt>
                <c:pt idx="183158">
                  <c:v>203819</c:v>
                </c:pt>
                <c:pt idx="183159">
                  <c:v>203819</c:v>
                </c:pt>
                <c:pt idx="183160">
                  <c:v>203819</c:v>
                </c:pt>
                <c:pt idx="183161">
                  <c:v>203819</c:v>
                </c:pt>
                <c:pt idx="183162">
                  <c:v>203819</c:v>
                </c:pt>
                <c:pt idx="183163">
                  <c:v>203819</c:v>
                </c:pt>
                <c:pt idx="183164">
                  <c:v>203819</c:v>
                </c:pt>
                <c:pt idx="183165">
                  <c:v>203819</c:v>
                </c:pt>
                <c:pt idx="183166">
                  <c:v>203819</c:v>
                </c:pt>
                <c:pt idx="183167">
                  <c:v>203819</c:v>
                </c:pt>
                <c:pt idx="183168">
                  <c:v>203819</c:v>
                </c:pt>
                <c:pt idx="183169">
                  <c:v>203819</c:v>
                </c:pt>
                <c:pt idx="183170">
                  <c:v>203819</c:v>
                </c:pt>
                <c:pt idx="183171">
                  <c:v>203819</c:v>
                </c:pt>
                <c:pt idx="183172">
                  <c:v>203819</c:v>
                </c:pt>
                <c:pt idx="183173">
                  <c:v>203819</c:v>
                </c:pt>
                <c:pt idx="183174">
                  <c:v>203819</c:v>
                </c:pt>
                <c:pt idx="183175">
                  <c:v>203819</c:v>
                </c:pt>
                <c:pt idx="183176">
                  <c:v>203819</c:v>
                </c:pt>
                <c:pt idx="183177">
                  <c:v>203819</c:v>
                </c:pt>
                <c:pt idx="183178">
                  <c:v>203819</c:v>
                </c:pt>
                <c:pt idx="183179">
                  <c:v>203819</c:v>
                </c:pt>
                <c:pt idx="183180">
                  <c:v>203819</c:v>
                </c:pt>
                <c:pt idx="183181">
                  <c:v>203819</c:v>
                </c:pt>
                <c:pt idx="183182">
                  <c:v>203819</c:v>
                </c:pt>
                <c:pt idx="183183">
                  <c:v>203819</c:v>
                </c:pt>
                <c:pt idx="183184">
                  <c:v>203819</c:v>
                </c:pt>
                <c:pt idx="183185">
                  <c:v>203819</c:v>
                </c:pt>
                <c:pt idx="183186">
                  <c:v>203819</c:v>
                </c:pt>
                <c:pt idx="183187">
                  <c:v>203819</c:v>
                </c:pt>
                <c:pt idx="183188">
                  <c:v>203819</c:v>
                </c:pt>
                <c:pt idx="183189">
                  <c:v>203819</c:v>
                </c:pt>
                <c:pt idx="183190">
                  <c:v>203819</c:v>
                </c:pt>
                <c:pt idx="183191">
                  <c:v>203819</c:v>
                </c:pt>
                <c:pt idx="183192">
                  <c:v>203819</c:v>
                </c:pt>
                <c:pt idx="183193">
                  <c:v>203819</c:v>
                </c:pt>
                <c:pt idx="183194">
                  <c:v>203819</c:v>
                </c:pt>
                <c:pt idx="183195">
                  <c:v>203819</c:v>
                </c:pt>
                <c:pt idx="183196">
                  <c:v>203819</c:v>
                </c:pt>
                <c:pt idx="183197">
                  <c:v>203819</c:v>
                </c:pt>
                <c:pt idx="183198">
                  <c:v>203819</c:v>
                </c:pt>
                <c:pt idx="183199">
                  <c:v>203819</c:v>
                </c:pt>
                <c:pt idx="183200">
                  <c:v>203819</c:v>
                </c:pt>
                <c:pt idx="183201">
                  <c:v>203819</c:v>
                </c:pt>
                <c:pt idx="183202">
                  <c:v>203819</c:v>
                </c:pt>
                <c:pt idx="183203">
                  <c:v>203819</c:v>
                </c:pt>
                <c:pt idx="183204">
                  <c:v>203819</c:v>
                </c:pt>
                <c:pt idx="183205">
                  <c:v>203819</c:v>
                </c:pt>
                <c:pt idx="183206">
                  <c:v>203819</c:v>
                </c:pt>
                <c:pt idx="183207">
                  <c:v>203819</c:v>
                </c:pt>
                <c:pt idx="183208">
                  <c:v>203819</c:v>
                </c:pt>
                <c:pt idx="183209">
                  <c:v>203819</c:v>
                </c:pt>
                <c:pt idx="183210">
                  <c:v>203819</c:v>
                </c:pt>
                <c:pt idx="183211">
                  <c:v>203819</c:v>
                </c:pt>
                <c:pt idx="183212">
                  <c:v>203819</c:v>
                </c:pt>
                <c:pt idx="183213">
                  <c:v>203819</c:v>
                </c:pt>
                <c:pt idx="183214">
                  <c:v>203819</c:v>
                </c:pt>
                <c:pt idx="183215">
                  <c:v>203819</c:v>
                </c:pt>
                <c:pt idx="183216">
                  <c:v>203819</c:v>
                </c:pt>
                <c:pt idx="183217">
                  <c:v>203819</c:v>
                </c:pt>
                <c:pt idx="183218">
                  <c:v>203819</c:v>
                </c:pt>
                <c:pt idx="183219">
                  <c:v>203819</c:v>
                </c:pt>
                <c:pt idx="183220">
                  <c:v>203819</c:v>
                </c:pt>
                <c:pt idx="183221">
                  <c:v>203819</c:v>
                </c:pt>
                <c:pt idx="183222">
                  <c:v>203819</c:v>
                </c:pt>
                <c:pt idx="183223">
                  <c:v>203819</c:v>
                </c:pt>
                <c:pt idx="183224">
                  <c:v>203819</c:v>
                </c:pt>
                <c:pt idx="183225">
                  <c:v>203819</c:v>
                </c:pt>
                <c:pt idx="183226">
                  <c:v>203819</c:v>
                </c:pt>
                <c:pt idx="183227">
                  <c:v>203819</c:v>
                </c:pt>
                <c:pt idx="183228">
                  <c:v>203819</c:v>
                </c:pt>
                <c:pt idx="183229">
                  <c:v>203819</c:v>
                </c:pt>
                <c:pt idx="183230">
                  <c:v>203819</c:v>
                </c:pt>
                <c:pt idx="183231">
                  <c:v>203819</c:v>
                </c:pt>
                <c:pt idx="183232">
                  <c:v>203819</c:v>
                </c:pt>
                <c:pt idx="183233">
                  <c:v>203819</c:v>
                </c:pt>
                <c:pt idx="183234">
                  <c:v>203819</c:v>
                </c:pt>
                <c:pt idx="183235">
                  <c:v>203819</c:v>
                </c:pt>
                <c:pt idx="183236">
                  <c:v>203819</c:v>
                </c:pt>
                <c:pt idx="183237">
                  <c:v>203819</c:v>
                </c:pt>
                <c:pt idx="183238">
                  <c:v>203819</c:v>
                </c:pt>
                <c:pt idx="183239">
                  <c:v>203819</c:v>
                </c:pt>
                <c:pt idx="183240">
                  <c:v>203819</c:v>
                </c:pt>
                <c:pt idx="183241">
                  <c:v>203819</c:v>
                </c:pt>
                <c:pt idx="183242">
                  <c:v>203819</c:v>
                </c:pt>
                <c:pt idx="183243">
                  <c:v>203819</c:v>
                </c:pt>
                <c:pt idx="183244">
                  <c:v>203819</c:v>
                </c:pt>
                <c:pt idx="183245">
                  <c:v>203819</c:v>
                </c:pt>
                <c:pt idx="183246">
                  <c:v>203819</c:v>
                </c:pt>
                <c:pt idx="183247">
                  <c:v>203819</c:v>
                </c:pt>
                <c:pt idx="183248">
                  <c:v>203819</c:v>
                </c:pt>
                <c:pt idx="183249">
                  <c:v>203819</c:v>
                </c:pt>
                <c:pt idx="183250">
                  <c:v>203819</c:v>
                </c:pt>
                <c:pt idx="183251">
                  <c:v>203819</c:v>
                </c:pt>
                <c:pt idx="183252">
                  <c:v>203819</c:v>
                </c:pt>
                <c:pt idx="183253">
                  <c:v>203819</c:v>
                </c:pt>
                <c:pt idx="183254">
                  <c:v>203819</c:v>
                </c:pt>
                <c:pt idx="183255">
                  <c:v>203819</c:v>
                </c:pt>
                <c:pt idx="183256">
                  <c:v>203819</c:v>
                </c:pt>
                <c:pt idx="183257">
                  <c:v>203819</c:v>
                </c:pt>
                <c:pt idx="183258">
                  <c:v>203819</c:v>
                </c:pt>
                <c:pt idx="183259">
                  <c:v>203819</c:v>
                </c:pt>
                <c:pt idx="183260">
                  <c:v>203819</c:v>
                </c:pt>
                <c:pt idx="183261">
                  <c:v>203819</c:v>
                </c:pt>
                <c:pt idx="183262">
                  <c:v>203819</c:v>
                </c:pt>
                <c:pt idx="183263">
                  <c:v>203819</c:v>
                </c:pt>
                <c:pt idx="183264">
                  <c:v>203819</c:v>
                </c:pt>
                <c:pt idx="183265">
                  <c:v>203819</c:v>
                </c:pt>
                <c:pt idx="183266">
                  <c:v>203819</c:v>
                </c:pt>
                <c:pt idx="183267">
                  <c:v>203819</c:v>
                </c:pt>
                <c:pt idx="183268">
                  <c:v>203819</c:v>
                </c:pt>
                <c:pt idx="183269">
                  <c:v>203819</c:v>
                </c:pt>
                <c:pt idx="183270">
                  <c:v>203819</c:v>
                </c:pt>
                <c:pt idx="183271">
                  <c:v>203819</c:v>
                </c:pt>
                <c:pt idx="183272">
                  <c:v>203819</c:v>
                </c:pt>
                <c:pt idx="183273">
                  <c:v>203819</c:v>
                </c:pt>
                <c:pt idx="183274">
                  <c:v>203819</c:v>
                </c:pt>
                <c:pt idx="183275">
                  <c:v>203819</c:v>
                </c:pt>
                <c:pt idx="183276">
                  <c:v>203819</c:v>
                </c:pt>
                <c:pt idx="183277">
                  <c:v>203819</c:v>
                </c:pt>
                <c:pt idx="183278">
                  <c:v>203819</c:v>
                </c:pt>
                <c:pt idx="183279">
                  <c:v>203819</c:v>
                </c:pt>
                <c:pt idx="183280">
                  <c:v>203819</c:v>
                </c:pt>
                <c:pt idx="183281">
                  <c:v>203819</c:v>
                </c:pt>
                <c:pt idx="183282">
                  <c:v>203819</c:v>
                </c:pt>
                <c:pt idx="183283">
                  <c:v>203819</c:v>
                </c:pt>
                <c:pt idx="183284">
                  <c:v>203819</c:v>
                </c:pt>
                <c:pt idx="183285">
                  <c:v>203819</c:v>
                </c:pt>
                <c:pt idx="183286">
                  <c:v>203819</c:v>
                </c:pt>
                <c:pt idx="183287">
                  <c:v>203819</c:v>
                </c:pt>
                <c:pt idx="183288">
                  <c:v>203819</c:v>
                </c:pt>
                <c:pt idx="183289">
                  <c:v>203819</c:v>
                </c:pt>
                <c:pt idx="183290">
                  <c:v>203819</c:v>
                </c:pt>
                <c:pt idx="183291">
                  <c:v>203819</c:v>
                </c:pt>
                <c:pt idx="183292">
                  <c:v>203819</c:v>
                </c:pt>
                <c:pt idx="183293">
                  <c:v>203819</c:v>
                </c:pt>
                <c:pt idx="183294">
                  <c:v>203819</c:v>
                </c:pt>
                <c:pt idx="183295">
                  <c:v>203819</c:v>
                </c:pt>
                <c:pt idx="183296">
                  <c:v>203819</c:v>
                </c:pt>
                <c:pt idx="183297">
                  <c:v>203819</c:v>
                </c:pt>
                <c:pt idx="183298">
                  <c:v>203819</c:v>
                </c:pt>
                <c:pt idx="183299">
                  <c:v>203819</c:v>
                </c:pt>
                <c:pt idx="183300">
                  <c:v>203819</c:v>
                </c:pt>
                <c:pt idx="183301">
                  <c:v>203819</c:v>
                </c:pt>
                <c:pt idx="183302">
                  <c:v>203819</c:v>
                </c:pt>
                <c:pt idx="183303">
                  <c:v>203819</c:v>
                </c:pt>
                <c:pt idx="183304">
                  <c:v>203819</c:v>
                </c:pt>
                <c:pt idx="183305">
                  <c:v>203819</c:v>
                </c:pt>
                <c:pt idx="183306">
                  <c:v>203819</c:v>
                </c:pt>
                <c:pt idx="183307">
                  <c:v>203819</c:v>
                </c:pt>
                <c:pt idx="183308">
                  <c:v>203819</c:v>
                </c:pt>
                <c:pt idx="183309">
                  <c:v>203819</c:v>
                </c:pt>
                <c:pt idx="183310">
                  <c:v>203819</c:v>
                </c:pt>
                <c:pt idx="183311">
                  <c:v>203819</c:v>
                </c:pt>
                <c:pt idx="183312">
                  <c:v>203819</c:v>
                </c:pt>
                <c:pt idx="183313">
                  <c:v>203819</c:v>
                </c:pt>
                <c:pt idx="183314">
                  <c:v>203819</c:v>
                </c:pt>
                <c:pt idx="183315">
                  <c:v>203819</c:v>
                </c:pt>
                <c:pt idx="183316">
                  <c:v>203819</c:v>
                </c:pt>
                <c:pt idx="183317">
                  <c:v>203819</c:v>
                </c:pt>
                <c:pt idx="183318">
                  <c:v>203819</c:v>
                </c:pt>
                <c:pt idx="183319">
                  <c:v>203819</c:v>
                </c:pt>
                <c:pt idx="183320">
                  <c:v>203819</c:v>
                </c:pt>
                <c:pt idx="183321">
                  <c:v>203819</c:v>
                </c:pt>
                <c:pt idx="183322">
                  <c:v>203819</c:v>
                </c:pt>
                <c:pt idx="183323">
                  <c:v>203819</c:v>
                </c:pt>
                <c:pt idx="183324">
                  <c:v>203819</c:v>
                </c:pt>
                <c:pt idx="183325">
                  <c:v>203819</c:v>
                </c:pt>
                <c:pt idx="183326">
                  <c:v>203819</c:v>
                </c:pt>
                <c:pt idx="183327">
                  <c:v>203819</c:v>
                </c:pt>
                <c:pt idx="183328">
                  <c:v>203819</c:v>
                </c:pt>
                <c:pt idx="183329">
                  <c:v>203819</c:v>
                </c:pt>
                <c:pt idx="183330">
                  <c:v>203819</c:v>
                </c:pt>
                <c:pt idx="183331">
                  <c:v>203819</c:v>
                </c:pt>
                <c:pt idx="183332">
                  <c:v>203819</c:v>
                </c:pt>
                <c:pt idx="183333">
                  <c:v>203819</c:v>
                </c:pt>
                <c:pt idx="183334">
                  <c:v>203819</c:v>
                </c:pt>
                <c:pt idx="183335">
                  <c:v>203819</c:v>
                </c:pt>
                <c:pt idx="183336">
                  <c:v>203819</c:v>
                </c:pt>
                <c:pt idx="183337">
                  <c:v>203819</c:v>
                </c:pt>
                <c:pt idx="183338">
                  <c:v>203819</c:v>
                </c:pt>
                <c:pt idx="183339">
                  <c:v>203819</c:v>
                </c:pt>
                <c:pt idx="183340">
                  <c:v>203819</c:v>
                </c:pt>
                <c:pt idx="183341">
                  <c:v>203819</c:v>
                </c:pt>
                <c:pt idx="183342">
                  <c:v>203819</c:v>
                </c:pt>
                <c:pt idx="183343">
                  <c:v>203819</c:v>
                </c:pt>
                <c:pt idx="183344">
                  <c:v>203819</c:v>
                </c:pt>
                <c:pt idx="183345">
                  <c:v>203819</c:v>
                </c:pt>
                <c:pt idx="183346">
                  <c:v>203819</c:v>
                </c:pt>
                <c:pt idx="183347">
                  <c:v>203819</c:v>
                </c:pt>
                <c:pt idx="183348">
                  <c:v>203819</c:v>
                </c:pt>
                <c:pt idx="183349">
                  <c:v>203819</c:v>
                </c:pt>
                <c:pt idx="183350">
                  <c:v>203819</c:v>
                </c:pt>
                <c:pt idx="183351">
                  <c:v>203819</c:v>
                </c:pt>
                <c:pt idx="183352">
                  <c:v>203819</c:v>
                </c:pt>
                <c:pt idx="183353">
                  <c:v>203819</c:v>
                </c:pt>
                <c:pt idx="183354">
                  <c:v>203819</c:v>
                </c:pt>
                <c:pt idx="183355">
                  <c:v>203819</c:v>
                </c:pt>
                <c:pt idx="183356">
                  <c:v>203819</c:v>
                </c:pt>
                <c:pt idx="183357">
                  <c:v>203819</c:v>
                </c:pt>
                <c:pt idx="183358">
                  <c:v>203819</c:v>
                </c:pt>
                <c:pt idx="183359">
                  <c:v>203819</c:v>
                </c:pt>
                <c:pt idx="183360">
                  <c:v>203819</c:v>
                </c:pt>
                <c:pt idx="183361">
                  <c:v>203819</c:v>
                </c:pt>
                <c:pt idx="183362">
                  <c:v>203819</c:v>
                </c:pt>
                <c:pt idx="183363">
                  <c:v>203819</c:v>
                </c:pt>
                <c:pt idx="183364">
                  <c:v>203819</c:v>
                </c:pt>
                <c:pt idx="183365">
                  <c:v>203819</c:v>
                </c:pt>
                <c:pt idx="183366">
                  <c:v>203819</c:v>
                </c:pt>
                <c:pt idx="183367">
                  <c:v>203819</c:v>
                </c:pt>
                <c:pt idx="183368">
                  <c:v>203819</c:v>
                </c:pt>
                <c:pt idx="183369">
                  <c:v>203819</c:v>
                </c:pt>
                <c:pt idx="183370">
                  <c:v>203819</c:v>
                </c:pt>
                <c:pt idx="183371">
                  <c:v>203819</c:v>
                </c:pt>
                <c:pt idx="183372">
                  <c:v>203819</c:v>
                </c:pt>
                <c:pt idx="183373">
                  <c:v>203819</c:v>
                </c:pt>
                <c:pt idx="183374">
                  <c:v>203819</c:v>
                </c:pt>
                <c:pt idx="183375">
                  <c:v>203819</c:v>
                </c:pt>
                <c:pt idx="183376">
                  <c:v>203819</c:v>
                </c:pt>
                <c:pt idx="183377">
                  <c:v>203819</c:v>
                </c:pt>
                <c:pt idx="183378">
                  <c:v>203819</c:v>
                </c:pt>
                <c:pt idx="183379">
                  <c:v>203819</c:v>
                </c:pt>
                <c:pt idx="183380">
                  <c:v>203819</c:v>
                </c:pt>
                <c:pt idx="183381">
                  <c:v>203819</c:v>
                </c:pt>
                <c:pt idx="183382">
                  <c:v>203819</c:v>
                </c:pt>
                <c:pt idx="183383">
                  <c:v>203819</c:v>
                </c:pt>
                <c:pt idx="183384">
                  <c:v>203819</c:v>
                </c:pt>
                <c:pt idx="183385">
                  <c:v>203819</c:v>
                </c:pt>
                <c:pt idx="183386">
                  <c:v>203819</c:v>
                </c:pt>
                <c:pt idx="183387">
                  <c:v>203819</c:v>
                </c:pt>
                <c:pt idx="183388">
                  <c:v>203819</c:v>
                </c:pt>
                <c:pt idx="183389">
                  <c:v>203819</c:v>
                </c:pt>
                <c:pt idx="183390">
                  <c:v>203819</c:v>
                </c:pt>
                <c:pt idx="183391">
                  <c:v>203819</c:v>
                </c:pt>
                <c:pt idx="183392">
                  <c:v>203819</c:v>
                </c:pt>
                <c:pt idx="183393">
                  <c:v>203819</c:v>
                </c:pt>
                <c:pt idx="183394">
                  <c:v>203819</c:v>
                </c:pt>
                <c:pt idx="183395">
                  <c:v>203819</c:v>
                </c:pt>
                <c:pt idx="183396">
                  <c:v>203819</c:v>
                </c:pt>
                <c:pt idx="183397">
                  <c:v>203819</c:v>
                </c:pt>
                <c:pt idx="183398">
                  <c:v>203819</c:v>
                </c:pt>
                <c:pt idx="183399">
                  <c:v>203819</c:v>
                </c:pt>
                <c:pt idx="183400">
                  <c:v>203819</c:v>
                </c:pt>
                <c:pt idx="183401">
                  <c:v>203819</c:v>
                </c:pt>
                <c:pt idx="183402">
                  <c:v>203819</c:v>
                </c:pt>
                <c:pt idx="183403">
                  <c:v>203819</c:v>
                </c:pt>
                <c:pt idx="183404">
                  <c:v>203819</c:v>
                </c:pt>
                <c:pt idx="183405">
                  <c:v>203819</c:v>
                </c:pt>
                <c:pt idx="183406">
                  <c:v>203819</c:v>
                </c:pt>
                <c:pt idx="183407">
                  <c:v>203819</c:v>
                </c:pt>
                <c:pt idx="183408">
                  <c:v>203819</c:v>
                </c:pt>
                <c:pt idx="183409">
                  <c:v>203819</c:v>
                </c:pt>
                <c:pt idx="183410">
                  <c:v>203819</c:v>
                </c:pt>
                <c:pt idx="183411">
                  <c:v>203819</c:v>
                </c:pt>
                <c:pt idx="183412">
                  <c:v>203819</c:v>
                </c:pt>
                <c:pt idx="183413">
                  <c:v>203819</c:v>
                </c:pt>
                <c:pt idx="183414">
                  <c:v>203819</c:v>
                </c:pt>
                <c:pt idx="183415">
                  <c:v>203819</c:v>
                </c:pt>
                <c:pt idx="183416">
                  <c:v>203819</c:v>
                </c:pt>
                <c:pt idx="183417">
                  <c:v>203819</c:v>
                </c:pt>
                <c:pt idx="183418">
                  <c:v>203819</c:v>
                </c:pt>
                <c:pt idx="183419">
                  <c:v>203819</c:v>
                </c:pt>
                <c:pt idx="183420">
                  <c:v>203819</c:v>
                </c:pt>
                <c:pt idx="183421">
                  <c:v>203819</c:v>
                </c:pt>
                <c:pt idx="183422">
                  <c:v>203819</c:v>
                </c:pt>
                <c:pt idx="183423">
                  <c:v>203819</c:v>
                </c:pt>
                <c:pt idx="183424">
                  <c:v>203819</c:v>
                </c:pt>
                <c:pt idx="183425">
                  <c:v>203819</c:v>
                </c:pt>
                <c:pt idx="183426">
                  <c:v>203819</c:v>
                </c:pt>
                <c:pt idx="183427">
                  <c:v>203819</c:v>
                </c:pt>
                <c:pt idx="183428">
                  <c:v>203819</c:v>
                </c:pt>
                <c:pt idx="183429">
                  <c:v>203819</c:v>
                </c:pt>
                <c:pt idx="183430">
                  <c:v>203819</c:v>
                </c:pt>
                <c:pt idx="183431">
                  <c:v>203819</c:v>
                </c:pt>
                <c:pt idx="183432">
                  <c:v>203819</c:v>
                </c:pt>
                <c:pt idx="183433">
                  <c:v>203819</c:v>
                </c:pt>
                <c:pt idx="183434">
                  <c:v>203819</c:v>
                </c:pt>
                <c:pt idx="183435">
                  <c:v>203819</c:v>
                </c:pt>
                <c:pt idx="183436">
                  <c:v>203819</c:v>
                </c:pt>
                <c:pt idx="183437">
                  <c:v>203819</c:v>
                </c:pt>
                <c:pt idx="183438">
                  <c:v>203819</c:v>
                </c:pt>
                <c:pt idx="183439">
                  <c:v>203819</c:v>
                </c:pt>
                <c:pt idx="183440">
                  <c:v>203819</c:v>
                </c:pt>
                <c:pt idx="183441">
                  <c:v>203819</c:v>
                </c:pt>
                <c:pt idx="183442">
                  <c:v>203819</c:v>
                </c:pt>
                <c:pt idx="183443">
                  <c:v>203819</c:v>
                </c:pt>
                <c:pt idx="183444">
                  <c:v>203819</c:v>
                </c:pt>
                <c:pt idx="183445">
                  <c:v>203819</c:v>
                </c:pt>
                <c:pt idx="183446">
                  <c:v>203819</c:v>
                </c:pt>
                <c:pt idx="183447">
                  <c:v>203819</c:v>
                </c:pt>
                <c:pt idx="183448">
                  <c:v>203819</c:v>
                </c:pt>
                <c:pt idx="183449">
                  <c:v>203819</c:v>
                </c:pt>
                <c:pt idx="183450">
                  <c:v>203819</c:v>
                </c:pt>
                <c:pt idx="183451">
                  <c:v>203819</c:v>
                </c:pt>
                <c:pt idx="183452">
                  <c:v>203819</c:v>
                </c:pt>
                <c:pt idx="183453">
                  <c:v>203819</c:v>
                </c:pt>
                <c:pt idx="183454">
                  <c:v>203819</c:v>
                </c:pt>
                <c:pt idx="183455">
                  <c:v>203819</c:v>
                </c:pt>
                <c:pt idx="183456">
                  <c:v>203819</c:v>
                </c:pt>
                <c:pt idx="183457">
                  <c:v>203819</c:v>
                </c:pt>
                <c:pt idx="183458">
                  <c:v>203819</c:v>
                </c:pt>
                <c:pt idx="183459">
                  <c:v>203819</c:v>
                </c:pt>
                <c:pt idx="183460">
                  <c:v>203819</c:v>
                </c:pt>
                <c:pt idx="183461">
                  <c:v>203819</c:v>
                </c:pt>
                <c:pt idx="183462">
                  <c:v>203819</c:v>
                </c:pt>
                <c:pt idx="183463">
                  <c:v>203819</c:v>
                </c:pt>
                <c:pt idx="183464">
                  <c:v>203819</c:v>
                </c:pt>
                <c:pt idx="183465">
                  <c:v>203819</c:v>
                </c:pt>
                <c:pt idx="183466">
                  <c:v>203819</c:v>
                </c:pt>
                <c:pt idx="183467">
                  <c:v>203819</c:v>
                </c:pt>
                <c:pt idx="183468">
                  <c:v>203819</c:v>
                </c:pt>
                <c:pt idx="183469">
                  <c:v>203819</c:v>
                </c:pt>
                <c:pt idx="183470">
                  <c:v>203819</c:v>
                </c:pt>
                <c:pt idx="183471">
                  <c:v>203819</c:v>
                </c:pt>
                <c:pt idx="183472">
                  <c:v>203819</c:v>
                </c:pt>
                <c:pt idx="183473">
                  <c:v>203819</c:v>
                </c:pt>
                <c:pt idx="183474">
                  <c:v>203819</c:v>
                </c:pt>
                <c:pt idx="183475">
                  <c:v>203819</c:v>
                </c:pt>
                <c:pt idx="183476">
                  <c:v>203819</c:v>
                </c:pt>
                <c:pt idx="183477">
                  <c:v>203819</c:v>
                </c:pt>
                <c:pt idx="183478">
                  <c:v>203819</c:v>
                </c:pt>
                <c:pt idx="183479">
                  <c:v>203819</c:v>
                </c:pt>
                <c:pt idx="183480">
                  <c:v>203819</c:v>
                </c:pt>
                <c:pt idx="183481">
                  <c:v>203819</c:v>
                </c:pt>
                <c:pt idx="183482">
                  <c:v>203819</c:v>
                </c:pt>
                <c:pt idx="183483">
                  <c:v>203819</c:v>
                </c:pt>
                <c:pt idx="183484">
                  <c:v>203819</c:v>
                </c:pt>
                <c:pt idx="183485">
                  <c:v>203819</c:v>
                </c:pt>
                <c:pt idx="183486">
                  <c:v>203819</c:v>
                </c:pt>
                <c:pt idx="183487">
                  <c:v>203819</c:v>
                </c:pt>
                <c:pt idx="183488">
                  <c:v>203819</c:v>
                </c:pt>
                <c:pt idx="183489">
                  <c:v>203819</c:v>
                </c:pt>
                <c:pt idx="183490">
                  <c:v>203819</c:v>
                </c:pt>
                <c:pt idx="183491">
                  <c:v>203819</c:v>
                </c:pt>
                <c:pt idx="183492">
                  <c:v>203819</c:v>
                </c:pt>
                <c:pt idx="183493">
                  <c:v>203819</c:v>
                </c:pt>
                <c:pt idx="183494">
                  <c:v>203819</c:v>
                </c:pt>
                <c:pt idx="183495">
                  <c:v>203819</c:v>
                </c:pt>
                <c:pt idx="183496">
                  <c:v>203819</c:v>
                </c:pt>
                <c:pt idx="183497">
                  <c:v>203819</c:v>
                </c:pt>
                <c:pt idx="183498">
                  <c:v>203819</c:v>
                </c:pt>
                <c:pt idx="183499">
                  <c:v>203819</c:v>
                </c:pt>
                <c:pt idx="183500">
                  <c:v>203819</c:v>
                </c:pt>
                <c:pt idx="183501">
                  <c:v>203819</c:v>
                </c:pt>
                <c:pt idx="183502">
                  <c:v>203819</c:v>
                </c:pt>
                <c:pt idx="183503">
                  <c:v>203819</c:v>
                </c:pt>
                <c:pt idx="183504">
                  <c:v>203819</c:v>
                </c:pt>
                <c:pt idx="183505">
                  <c:v>203819</c:v>
                </c:pt>
                <c:pt idx="183506">
                  <c:v>203819</c:v>
                </c:pt>
                <c:pt idx="183507">
                  <c:v>203819</c:v>
                </c:pt>
                <c:pt idx="183508">
                  <c:v>203819</c:v>
                </c:pt>
                <c:pt idx="183509">
                  <c:v>203819</c:v>
                </c:pt>
                <c:pt idx="183510">
                  <c:v>203819</c:v>
                </c:pt>
                <c:pt idx="183511">
                  <c:v>203819</c:v>
                </c:pt>
                <c:pt idx="183512">
                  <c:v>203819</c:v>
                </c:pt>
                <c:pt idx="183513">
                  <c:v>203819</c:v>
                </c:pt>
                <c:pt idx="183514">
                  <c:v>203819</c:v>
                </c:pt>
                <c:pt idx="183515">
                  <c:v>203819</c:v>
                </c:pt>
                <c:pt idx="183516">
                  <c:v>203819</c:v>
                </c:pt>
                <c:pt idx="183517">
                  <c:v>203819</c:v>
                </c:pt>
                <c:pt idx="183518">
                  <c:v>203819</c:v>
                </c:pt>
                <c:pt idx="183519">
                  <c:v>203819</c:v>
                </c:pt>
                <c:pt idx="183520">
                  <c:v>203819</c:v>
                </c:pt>
                <c:pt idx="183521">
                  <c:v>203819</c:v>
                </c:pt>
                <c:pt idx="183522">
                  <c:v>203819</c:v>
                </c:pt>
                <c:pt idx="183523">
                  <c:v>203819</c:v>
                </c:pt>
                <c:pt idx="183524">
                  <c:v>203819</c:v>
                </c:pt>
                <c:pt idx="183525">
                  <c:v>203819</c:v>
                </c:pt>
                <c:pt idx="183526">
                  <c:v>203819</c:v>
                </c:pt>
                <c:pt idx="183527">
                  <c:v>203819</c:v>
                </c:pt>
                <c:pt idx="183528">
                  <c:v>203819</c:v>
                </c:pt>
                <c:pt idx="183529">
                  <c:v>203819</c:v>
                </c:pt>
                <c:pt idx="183530">
                  <c:v>203819</c:v>
                </c:pt>
                <c:pt idx="183531">
                  <c:v>203819</c:v>
                </c:pt>
                <c:pt idx="183532">
                  <c:v>203819</c:v>
                </c:pt>
                <c:pt idx="183533">
                  <c:v>203819</c:v>
                </c:pt>
                <c:pt idx="183534">
                  <c:v>203819</c:v>
                </c:pt>
                <c:pt idx="183535">
                  <c:v>203819</c:v>
                </c:pt>
                <c:pt idx="183536">
                  <c:v>203819</c:v>
                </c:pt>
                <c:pt idx="183537">
                  <c:v>203819</c:v>
                </c:pt>
                <c:pt idx="183538">
                  <c:v>203819</c:v>
                </c:pt>
                <c:pt idx="183539">
                  <c:v>203819</c:v>
                </c:pt>
                <c:pt idx="183540">
                  <c:v>203819</c:v>
                </c:pt>
                <c:pt idx="183541">
                  <c:v>203819</c:v>
                </c:pt>
                <c:pt idx="183542">
                  <c:v>203819</c:v>
                </c:pt>
                <c:pt idx="183543">
                  <c:v>203819</c:v>
                </c:pt>
                <c:pt idx="183544">
                  <c:v>203819</c:v>
                </c:pt>
                <c:pt idx="183545">
                  <c:v>203819</c:v>
                </c:pt>
                <c:pt idx="183546">
                  <c:v>203819</c:v>
                </c:pt>
                <c:pt idx="183547">
                  <c:v>203819</c:v>
                </c:pt>
                <c:pt idx="183548">
                  <c:v>203819</c:v>
                </c:pt>
                <c:pt idx="183549">
                  <c:v>203819</c:v>
                </c:pt>
                <c:pt idx="183550">
                  <c:v>203819</c:v>
                </c:pt>
                <c:pt idx="183551">
                  <c:v>203819</c:v>
                </c:pt>
                <c:pt idx="183552">
                  <c:v>203819</c:v>
                </c:pt>
                <c:pt idx="183553">
                  <c:v>203819</c:v>
                </c:pt>
                <c:pt idx="183554">
                  <c:v>203819</c:v>
                </c:pt>
                <c:pt idx="183555">
                  <c:v>203819</c:v>
                </c:pt>
                <c:pt idx="183556">
                  <c:v>203819</c:v>
                </c:pt>
                <c:pt idx="183557">
                  <c:v>203819</c:v>
                </c:pt>
                <c:pt idx="183558">
                  <c:v>203819</c:v>
                </c:pt>
                <c:pt idx="183559">
                  <c:v>203819</c:v>
                </c:pt>
                <c:pt idx="183560">
                  <c:v>203819</c:v>
                </c:pt>
                <c:pt idx="183561">
                  <c:v>203819</c:v>
                </c:pt>
                <c:pt idx="183562">
                  <c:v>203819</c:v>
                </c:pt>
                <c:pt idx="183563">
                  <c:v>203819</c:v>
                </c:pt>
                <c:pt idx="183564">
                  <c:v>203819</c:v>
                </c:pt>
                <c:pt idx="183565">
                  <c:v>203819</c:v>
                </c:pt>
                <c:pt idx="183566">
                  <c:v>203819</c:v>
                </c:pt>
                <c:pt idx="183567">
                  <c:v>203819</c:v>
                </c:pt>
                <c:pt idx="183568">
                  <c:v>203819</c:v>
                </c:pt>
                <c:pt idx="183569">
                  <c:v>203819</c:v>
                </c:pt>
                <c:pt idx="183570">
                  <c:v>203819</c:v>
                </c:pt>
                <c:pt idx="183571">
                  <c:v>203819</c:v>
                </c:pt>
                <c:pt idx="183572">
                  <c:v>203819</c:v>
                </c:pt>
                <c:pt idx="183573">
                  <c:v>203819</c:v>
                </c:pt>
                <c:pt idx="183574">
                  <c:v>203819</c:v>
                </c:pt>
                <c:pt idx="183575">
                  <c:v>203819</c:v>
                </c:pt>
                <c:pt idx="183576">
                  <c:v>203819</c:v>
                </c:pt>
                <c:pt idx="183577">
                  <c:v>203819</c:v>
                </c:pt>
                <c:pt idx="183578">
                  <c:v>203819</c:v>
                </c:pt>
                <c:pt idx="183579">
                  <c:v>203819</c:v>
                </c:pt>
                <c:pt idx="183580">
                  <c:v>203819</c:v>
                </c:pt>
                <c:pt idx="183581">
                  <c:v>203819</c:v>
                </c:pt>
                <c:pt idx="183582">
                  <c:v>203819</c:v>
                </c:pt>
                <c:pt idx="183583">
                  <c:v>203819</c:v>
                </c:pt>
                <c:pt idx="183584">
                  <c:v>203819</c:v>
                </c:pt>
                <c:pt idx="183585">
                  <c:v>203819</c:v>
                </c:pt>
                <c:pt idx="183586">
                  <c:v>203819</c:v>
                </c:pt>
                <c:pt idx="183587">
                  <c:v>203819</c:v>
                </c:pt>
                <c:pt idx="183588">
                  <c:v>203819</c:v>
                </c:pt>
                <c:pt idx="183589">
                  <c:v>203819</c:v>
                </c:pt>
                <c:pt idx="183590">
                  <c:v>203819</c:v>
                </c:pt>
                <c:pt idx="183591">
                  <c:v>203819</c:v>
                </c:pt>
                <c:pt idx="183592">
                  <c:v>203819</c:v>
                </c:pt>
                <c:pt idx="183593">
                  <c:v>203819</c:v>
                </c:pt>
                <c:pt idx="183594">
                  <c:v>203819</c:v>
                </c:pt>
                <c:pt idx="183595">
                  <c:v>203819</c:v>
                </c:pt>
                <c:pt idx="183596">
                  <c:v>203819</c:v>
                </c:pt>
                <c:pt idx="183597">
                  <c:v>203819</c:v>
                </c:pt>
                <c:pt idx="183598">
                  <c:v>203819</c:v>
                </c:pt>
                <c:pt idx="183599">
                  <c:v>203819</c:v>
                </c:pt>
                <c:pt idx="183600">
                  <c:v>203819</c:v>
                </c:pt>
                <c:pt idx="183601">
                  <c:v>203819</c:v>
                </c:pt>
                <c:pt idx="183602">
                  <c:v>203819</c:v>
                </c:pt>
                <c:pt idx="183603">
                  <c:v>203819</c:v>
                </c:pt>
                <c:pt idx="183604">
                  <c:v>203819</c:v>
                </c:pt>
                <c:pt idx="183605">
                  <c:v>203819</c:v>
                </c:pt>
                <c:pt idx="183606">
                  <c:v>203819</c:v>
                </c:pt>
                <c:pt idx="183607">
                  <c:v>203819</c:v>
                </c:pt>
                <c:pt idx="183608">
                  <c:v>203819</c:v>
                </c:pt>
                <c:pt idx="183609">
                  <c:v>203819</c:v>
                </c:pt>
                <c:pt idx="183610">
                  <c:v>203819</c:v>
                </c:pt>
                <c:pt idx="183611">
                  <c:v>203819</c:v>
                </c:pt>
                <c:pt idx="183612">
                  <c:v>203819</c:v>
                </c:pt>
                <c:pt idx="183613">
                  <c:v>203819</c:v>
                </c:pt>
                <c:pt idx="183614">
                  <c:v>203819</c:v>
                </c:pt>
                <c:pt idx="183615">
                  <c:v>203819</c:v>
                </c:pt>
                <c:pt idx="183616">
                  <c:v>203819</c:v>
                </c:pt>
                <c:pt idx="183617">
                  <c:v>203819</c:v>
                </c:pt>
                <c:pt idx="183618">
                  <c:v>203819</c:v>
                </c:pt>
                <c:pt idx="183619">
                  <c:v>203819</c:v>
                </c:pt>
                <c:pt idx="183620">
                  <c:v>203819</c:v>
                </c:pt>
                <c:pt idx="183621">
                  <c:v>203819</c:v>
                </c:pt>
                <c:pt idx="183622">
                  <c:v>203819</c:v>
                </c:pt>
                <c:pt idx="183623">
                  <c:v>203819</c:v>
                </c:pt>
                <c:pt idx="183624">
                  <c:v>203819</c:v>
                </c:pt>
                <c:pt idx="183625">
                  <c:v>203819</c:v>
                </c:pt>
                <c:pt idx="183626">
                  <c:v>203819</c:v>
                </c:pt>
                <c:pt idx="183627">
                  <c:v>203819</c:v>
                </c:pt>
                <c:pt idx="183628">
                  <c:v>203819</c:v>
                </c:pt>
                <c:pt idx="183629">
                  <c:v>203819</c:v>
                </c:pt>
                <c:pt idx="183630">
                  <c:v>203819</c:v>
                </c:pt>
                <c:pt idx="183631">
                  <c:v>203819</c:v>
                </c:pt>
                <c:pt idx="183632">
                  <c:v>203819</c:v>
                </c:pt>
                <c:pt idx="183633">
                  <c:v>203819</c:v>
                </c:pt>
                <c:pt idx="183634">
                  <c:v>203819</c:v>
                </c:pt>
                <c:pt idx="183635">
                  <c:v>203819</c:v>
                </c:pt>
                <c:pt idx="183636">
                  <c:v>203819</c:v>
                </c:pt>
                <c:pt idx="183637">
                  <c:v>203819</c:v>
                </c:pt>
                <c:pt idx="183638">
                  <c:v>203819</c:v>
                </c:pt>
                <c:pt idx="183639">
                  <c:v>203819</c:v>
                </c:pt>
                <c:pt idx="183640">
                  <c:v>203819</c:v>
                </c:pt>
                <c:pt idx="183641">
                  <c:v>203819</c:v>
                </c:pt>
                <c:pt idx="183642">
                  <c:v>203819</c:v>
                </c:pt>
                <c:pt idx="183643">
                  <c:v>203819</c:v>
                </c:pt>
                <c:pt idx="183644">
                  <c:v>203819</c:v>
                </c:pt>
                <c:pt idx="183645">
                  <c:v>203819</c:v>
                </c:pt>
                <c:pt idx="183646">
                  <c:v>203819</c:v>
                </c:pt>
                <c:pt idx="183647">
                  <c:v>203819</c:v>
                </c:pt>
                <c:pt idx="183648">
                  <c:v>203819</c:v>
                </c:pt>
                <c:pt idx="183649">
                  <c:v>203819</c:v>
                </c:pt>
                <c:pt idx="183650">
                  <c:v>203819</c:v>
                </c:pt>
                <c:pt idx="183651">
                  <c:v>203819</c:v>
                </c:pt>
                <c:pt idx="183652">
                  <c:v>203819</c:v>
                </c:pt>
                <c:pt idx="183653">
                  <c:v>203819</c:v>
                </c:pt>
                <c:pt idx="183654">
                  <c:v>203819</c:v>
                </c:pt>
                <c:pt idx="183655">
                  <c:v>203819</c:v>
                </c:pt>
                <c:pt idx="183656">
                  <c:v>203819</c:v>
                </c:pt>
                <c:pt idx="183657">
                  <c:v>203819</c:v>
                </c:pt>
                <c:pt idx="183658">
                  <c:v>203819</c:v>
                </c:pt>
                <c:pt idx="183659">
                  <c:v>203819</c:v>
                </c:pt>
                <c:pt idx="183660">
                  <c:v>203819</c:v>
                </c:pt>
                <c:pt idx="183661">
                  <c:v>203819</c:v>
                </c:pt>
                <c:pt idx="183662">
                  <c:v>203819</c:v>
                </c:pt>
                <c:pt idx="183663">
                  <c:v>203819</c:v>
                </c:pt>
                <c:pt idx="183664">
                  <c:v>203819</c:v>
                </c:pt>
                <c:pt idx="183665">
                  <c:v>203819</c:v>
                </c:pt>
                <c:pt idx="183666">
                  <c:v>203819</c:v>
                </c:pt>
                <c:pt idx="183667">
                  <c:v>203819</c:v>
                </c:pt>
                <c:pt idx="183668">
                  <c:v>203819</c:v>
                </c:pt>
                <c:pt idx="183669">
                  <c:v>203819</c:v>
                </c:pt>
                <c:pt idx="183670">
                  <c:v>203819</c:v>
                </c:pt>
                <c:pt idx="183671">
                  <c:v>203819</c:v>
                </c:pt>
                <c:pt idx="183672">
                  <c:v>203819</c:v>
                </c:pt>
                <c:pt idx="183673">
                  <c:v>203819</c:v>
                </c:pt>
                <c:pt idx="183674">
                  <c:v>203819</c:v>
                </c:pt>
                <c:pt idx="183675">
                  <c:v>203819</c:v>
                </c:pt>
                <c:pt idx="183676">
                  <c:v>203819</c:v>
                </c:pt>
                <c:pt idx="183677">
                  <c:v>203819</c:v>
                </c:pt>
                <c:pt idx="183678">
                  <c:v>203819</c:v>
                </c:pt>
                <c:pt idx="183679">
                  <c:v>203819</c:v>
                </c:pt>
                <c:pt idx="183680">
                  <c:v>203819</c:v>
                </c:pt>
                <c:pt idx="183681">
                  <c:v>203819</c:v>
                </c:pt>
                <c:pt idx="183682">
                  <c:v>203819</c:v>
                </c:pt>
                <c:pt idx="183683">
                  <c:v>203819</c:v>
                </c:pt>
                <c:pt idx="183684">
                  <c:v>203819</c:v>
                </c:pt>
                <c:pt idx="183685">
                  <c:v>203819</c:v>
                </c:pt>
                <c:pt idx="183686">
                  <c:v>203819</c:v>
                </c:pt>
                <c:pt idx="183687">
                  <c:v>203819</c:v>
                </c:pt>
                <c:pt idx="183688">
                  <c:v>203819</c:v>
                </c:pt>
                <c:pt idx="183689">
                  <c:v>203819</c:v>
                </c:pt>
                <c:pt idx="183690">
                  <c:v>203819</c:v>
                </c:pt>
                <c:pt idx="183691">
                  <c:v>203819</c:v>
                </c:pt>
                <c:pt idx="183692">
                  <c:v>203819</c:v>
                </c:pt>
                <c:pt idx="183693">
                  <c:v>203819</c:v>
                </c:pt>
                <c:pt idx="183694">
                  <c:v>203819</c:v>
                </c:pt>
                <c:pt idx="183695">
                  <c:v>203819</c:v>
                </c:pt>
                <c:pt idx="183696">
                  <c:v>203819</c:v>
                </c:pt>
                <c:pt idx="183697">
                  <c:v>203819</c:v>
                </c:pt>
                <c:pt idx="183698">
                  <c:v>203819</c:v>
                </c:pt>
                <c:pt idx="183699">
                  <c:v>203819</c:v>
                </c:pt>
                <c:pt idx="183700">
                  <c:v>203819</c:v>
                </c:pt>
                <c:pt idx="183701">
                  <c:v>203819</c:v>
                </c:pt>
                <c:pt idx="183702">
                  <c:v>203819</c:v>
                </c:pt>
                <c:pt idx="183703">
                  <c:v>203819</c:v>
                </c:pt>
                <c:pt idx="183704">
                  <c:v>203819</c:v>
                </c:pt>
                <c:pt idx="183705">
                  <c:v>203819</c:v>
                </c:pt>
                <c:pt idx="183706">
                  <c:v>203819</c:v>
                </c:pt>
                <c:pt idx="183707">
                  <c:v>203819</c:v>
                </c:pt>
                <c:pt idx="183708">
                  <c:v>203819</c:v>
                </c:pt>
                <c:pt idx="183709">
                  <c:v>203819</c:v>
                </c:pt>
                <c:pt idx="183710">
                  <c:v>203819</c:v>
                </c:pt>
                <c:pt idx="183711">
                  <c:v>203819</c:v>
                </c:pt>
                <c:pt idx="183712">
                  <c:v>203819</c:v>
                </c:pt>
                <c:pt idx="183713">
                  <c:v>203819</c:v>
                </c:pt>
                <c:pt idx="183714">
                  <c:v>203819</c:v>
                </c:pt>
                <c:pt idx="183715">
                  <c:v>203819</c:v>
                </c:pt>
                <c:pt idx="183716">
                  <c:v>203819</c:v>
                </c:pt>
                <c:pt idx="183717">
                  <c:v>203819</c:v>
                </c:pt>
                <c:pt idx="183718">
                  <c:v>203819</c:v>
                </c:pt>
                <c:pt idx="183719">
                  <c:v>203819</c:v>
                </c:pt>
                <c:pt idx="183720">
                  <c:v>203819</c:v>
                </c:pt>
                <c:pt idx="183721">
                  <c:v>203819</c:v>
                </c:pt>
                <c:pt idx="183722">
                  <c:v>203819</c:v>
                </c:pt>
                <c:pt idx="183723">
                  <c:v>203819</c:v>
                </c:pt>
                <c:pt idx="183724">
                  <c:v>203819</c:v>
                </c:pt>
                <c:pt idx="183725">
                  <c:v>203819</c:v>
                </c:pt>
                <c:pt idx="183726">
                  <c:v>203819</c:v>
                </c:pt>
                <c:pt idx="183727">
                  <c:v>203819</c:v>
                </c:pt>
                <c:pt idx="183728">
                  <c:v>203819</c:v>
                </c:pt>
                <c:pt idx="183729">
                  <c:v>203819</c:v>
                </c:pt>
                <c:pt idx="183730">
                  <c:v>203819</c:v>
                </c:pt>
                <c:pt idx="183731">
                  <c:v>203819</c:v>
                </c:pt>
                <c:pt idx="183732">
                  <c:v>203819</c:v>
                </c:pt>
                <c:pt idx="183733">
                  <c:v>203819</c:v>
                </c:pt>
                <c:pt idx="183734">
                  <c:v>203819</c:v>
                </c:pt>
                <c:pt idx="183735">
                  <c:v>203819</c:v>
                </c:pt>
                <c:pt idx="183736">
                  <c:v>203819</c:v>
                </c:pt>
                <c:pt idx="183737">
                  <c:v>203819</c:v>
                </c:pt>
                <c:pt idx="183738">
                  <c:v>203819</c:v>
                </c:pt>
                <c:pt idx="183739">
                  <c:v>203819</c:v>
                </c:pt>
                <c:pt idx="183740">
                  <c:v>203819</c:v>
                </c:pt>
                <c:pt idx="183741">
                  <c:v>203819</c:v>
                </c:pt>
                <c:pt idx="183742">
                  <c:v>203819</c:v>
                </c:pt>
                <c:pt idx="183743">
                  <c:v>203819</c:v>
                </c:pt>
                <c:pt idx="183744">
                  <c:v>203819</c:v>
                </c:pt>
                <c:pt idx="183745">
                  <c:v>203819</c:v>
                </c:pt>
                <c:pt idx="183746">
                  <c:v>203819</c:v>
                </c:pt>
                <c:pt idx="183747">
                  <c:v>203819</c:v>
                </c:pt>
                <c:pt idx="183748">
                  <c:v>203819</c:v>
                </c:pt>
                <c:pt idx="183749">
                  <c:v>203819</c:v>
                </c:pt>
                <c:pt idx="183750">
                  <c:v>203819</c:v>
                </c:pt>
                <c:pt idx="183751">
                  <c:v>203819</c:v>
                </c:pt>
                <c:pt idx="183752">
                  <c:v>203819</c:v>
                </c:pt>
                <c:pt idx="183753">
                  <c:v>203819</c:v>
                </c:pt>
                <c:pt idx="183754">
                  <c:v>203819</c:v>
                </c:pt>
                <c:pt idx="183755">
                  <c:v>203819</c:v>
                </c:pt>
                <c:pt idx="183756">
                  <c:v>203819</c:v>
                </c:pt>
                <c:pt idx="183757">
                  <c:v>203819</c:v>
                </c:pt>
                <c:pt idx="183758">
                  <c:v>203819</c:v>
                </c:pt>
                <c:pt idx="183759">
                  <c:v>203819</c:v>
                </c:pt>
                <c:pt idx="183760">
                  <c:v>203819</c:v>
                </c:pt>
                <c:pt idx="183761">
                  <c:v>203819</c:v>
                </c:pt>
                <c:pt idx="183762">
                  <c:v>203819</c:v>
                </c:pt>
                <c:pt idx="183763">
                  <c:v>203819</c:v>
                </c:pt>
                <c:pt idx="183764">
                  <c:v>203819</c:v>
                </c:pt>
                <c:pt idx="183765">
                  <c:v>203819</c:v>
                </c:pt>
                <c:pt idx="183766">
                  <c:v>203819</c:v>
                </c:pt>
                <c:pt idx="183767">
                  <c:v>203819</c:v>
                </c:pt>
                <c:pt idx="183768">
                  <c:v>203819</c:v>
                </c:pt>
                <c:pt idx="183769">
                  <c:v>203819</c:v>
                </c:pt>
                <c:pt idx="183770">
                  <c:v>203819</c:v>
                </c:pt>
                <c:pt idx="183771">
                  <c:v>203819</c:v>
                </c:pt>
                <c:pt idx="183772">
                  <c:v>203819</c:v>
                </c:pt>
                <c:pt idx="183773">
                  <c:v>203819</c:v>
                </c:pt>
                <c:pt idx="183774">
                  <c:v>203819</c:v>
                </c:pt>
                <c:pt idx="183775">
                  <c:v>203819</c:v>
                </c:pt>
                <c:pt idx="183776">
                  <c:v>203819</c:v>
                </c:pt>
                <c:pt idx="183777">
                  <c:v>203819</c:v>
                </c:pt>
                <c:pt idx="183778">
                  <c:v>203819</c:v>
                </c:pt>
                <c:pt idx="183779">
                  <c:v>203819</c:v>
                </c:pt>
                <c:pt idx="183780">
                  <c:v>203819</c:v>
                </c:pt>
                <c:pt idx="183781">
                  <c:v>203819</c:v>
                </c:pt>
                <c:pt idx="183782">
                  <c:v>203819</c:v>
                </c:pt>
                <c:pt idx="183783">
                  <c:v>203819</c:v>
                </c:pt>
                <c:pt idx="183784">
                  <c:v>203819</c:v>
                </c:pt>
                <c:pt idx="183785">
                  <c:v>203819</c:v>
                </c:pt>
                <c:pt idx="183786">
                  <c:v>203819</c:v>
                </c:pt>
                <c:pt idx="183787">
                  <c:v>203819</c:v>
                </c:pt>
                <c:pt idx="183788">
                  <c:v>203819</c:v>
                </c:pt>
                <c:pt idx="183789">
                  <c:v>203819</c:v>
                </c:pt>
                <c:pt idx="183790">
                  <c:v>203819</c:v>
                </c:pt>
                <c:pt idx="183791">
                  <c:v>203819</c:v>
                </c:pt>
                <c:pt idx="183792">
                  <c:v>203819</c:v>
                </c:pt>
                <c:pt idx="183793">
                  <c:v>203819</c:v>
                </c:pt>
                <c:pt idx="183794">
                  <c:v>203819</c:v>
                </c:pt>
                <c:pt idx="183795">
                  <c:v>203819</c:v>
                </c:pt>
                <c:pt idx="183796">
                  <c:v>203819</c:v>
                </c:pt>
                <c:pt idx="183797">
                  <c:v>203819</c:v>
                </c:pt>
                <c:pt idx="183798">
                  <c:v>203819</c:v>
                </c:pt>
                <c:pt idx="183799">
                  <c:v>203819</c:v>
                </c:pt>
                <c:pt idx="183800">
                  <c:v>203819</c:v>
                </c:pt>
                <c:pt idx="183801">
                  <c:v>203819</c:v>
                </c:pt>
                <c:pt idx="183802">
                  <c:v>203819</c:v>
                </c:pt>
                <c:pt idx="183803">
                  <c:v>203819</c:v>
                </c:pt>
                <c:pt idx="183804">
                  <c:v>203819</c:v>
                </c:pt>
                <c:pt idx="183805">
                  <c:v>203819</c:v>
                </c:pt>
                <c:pt idx="183806">
                  <c:v>203819</c:v>
                </c:pt>
                <c:pt idx="183807">
                  <c:v>203819</c:v>
                </c:pt>
                <c:pt idx="183808">
                  <c:v>203819</c:v>
                </c:pt>
                <c:pt idx="183809">
                  <c:v>203819</c:v>
                </c:pt>
                <c:pt idx="183810">
                  <c:v>203819</c:v>
                </c:pt>
                <c:pt idx="183811">
                  <c:v>203819</c:v>
                </c:pt>
                <c:pt idx="183812">
                  <c:v>203819</c:v>
                </c:pt>
                <c:pt idx="183813">
                  <c:v>203819</c:v>
                </c:pt>
                <c:pt idx="183814">
                  <c:v>203819</c:v>
                </c:pt>
                <c:pt idx="183815">
                  <c:v>203819</c:v>
                </c:pt>
                <c:pt idx="183816">
                  <c:v>203819</c:v>
                </c:pt>
                <c:pt idx="183817">
                  <c:v>203819</c:v>
                </c:pt>
                <c:pt idx="183818">
                  <c:v>203819</c:v>
                </c:pt>
                <c:pt idx="183819">
                  <c:v>203819</c:v>
                </c:pt>
                <c:pt idx="183820">
                  <c:v>203819</c:v>
                </c:pt>
                <c:pt idx="183821">
                  <c:v>203819</c:v>
                </c:pt>
                <c:pt idx="183822">
                  <c:v>203819</c:v>
                </c:pt>
                <c:pt idx="183823">
                  <c:v>203819</c:v>
                </c:pt>
                <c:pt idx="183824">
                  <c:v>203819</c:v>
                </c:pt>
                <c:pt idx="183825">
                  <c:v>203819</c:v>
                </c:pt>
                <c:pt idx="183826">
                  <c:v>203819</c:v>
                </c:pt>
                <c:pt idx="183827">
                  <c:v>203819</c:v>
                </c:pt>
                <c:pt idx="183828">
                  <c:v>203819</c:v>
                </c:pt>
                <c:pt idx="183829">
                  <c:v>203819</c:v>
                </c:pt>
                <c:pt idx="183830">
                  <c:v>203819</c:v>
                </c:pt>
                <c:pt idx="183831">
                  <c:v>203819</c:v>
                </c:pt>
                <c:pt idx="183832">
                  <c:v>203819</c:v>
                </c:pt>
                <c:pt idx="183833">
                  <c:v>203819</c:v>
                </c:pt>
                <c:pt idx="183834">
                  <c:v>203819</c:v>
                </c:pt>
                <c:pt idx="183835">
                  <c:v>203819</c:v>
                </c:pt>
                <c:pt idx="183836">
                  <c:v>203819</c:v>
                </c:pt>
                <c:pt idx="183837">
                  <c:v>203819</c:v>
                </c:pt>
                <c:pt idx="183838">
                  <c:v>203819</c:v>
                </c:pt>
                <c:pt idx="183839">
                  <c:v>203819</c:v>
                </c:pt>
                <c:pt idx="183840">
                  <c:v>203819</c:v>
                </c:pt>
                <c:pt idx="183841">
                  <c:v>203819</c:v>
                </c:pt>
                <c:pt idx="183842">
                  <c:v>203819</c:v>
                </c:pt>
                <c:pt idx="183843">
                  <c:v>203819</c:v>
                </c:pt>
                <c:pt idx="183844">
                  <c:v>203819</c:v>
                </c:pt>
                <c:pt idx="183845">
                  <c:v>203819</c:v>
                </c:pt>
                <c:pt idx="183846">
                  <c:v>203819</c:v>
                </c:pt>
                <c:pt idx="183847">
                  <c:v>203819</c:v>
                </c:pt>
                <c:pt idx="183848">
                  <c:v>203819</c:v>
                </c:pt>
                <c:pt idx="183849">
                  <c:v>203819</c:v>
                </c:pt>
                <c:pt idx="183850">
                  <c:v>203819</c:v>
                </c:pt>
                <c:pt idx="183851">
                  <c:v>203819</c:v>
                </c:pt>
                <c:pt idx="183852">
                  <c:v>203819</c:v>
                </c:pt>
                <c:pt idx="183853">
                  <c:v>203819</c:v>
                </c:pt>
                <c:pt idx="183854">
                  <c:v>203819</c:v>
                </c:pt>
                <c:pt idx="183855">
                  <c:v>203819</c:v>
                </c:pt>
                <c:pt idx="183856">
                  <c:v>203819</c:v>
                </c:pt>
                <c:pt idx="183857">
                  <c:v>203819</c:v>
                </c:pt>
                <c:pt idx="183858">
                  <c:v>203819</c:v>
                </c:pt>
                <c:pt idx="183859">
                  <c:v>203819</c:v>
                </c:pt>
                <c:pt idx="183860">
                  <c:v>203819</c:v>
                </c:pt>
                <c:pt idx="183861">
                  <c:v>203819</c:v>
                </c:pt>
                <c:pt idx="183862">
                  <c:v>203819</c:v>
                </c:pt>
                <c:pt idx="183863">
                  <c:v>203819</c:v>
                </c:pt>
                <c:pt idx="183864">
                  <c:v>203819</c:v>
                </c:pt>
                <c:pt idx="183865">
                  <c:v>203819</c:v>
                </c:pt>
                <c:pt idx="183866">
                  <c:v>203819</c:v>
                </c:pt>
                <c:pt idx="183867">
                  <c:v>203819</c:v>
                </c:pt>
                <c:pt idx="183868">
                  <c:v>203819</c:v>
                </c:pt>
                <c:pt idx="183869">
                  <c:v>203819</c:v>
                </c:pt>
                <c:pt idx="183870">
                  <c:v>203819</c:v>
                </c:pt>
                <c:pt idx="183871">
                  <c:v>203819</c:v>
                </c:pt>
                <c:pt idx="183872">
                  <c:v>203819</c:v>
                </c:pt>
                <c:pt idx="183873">
                  <c:v>203819</c:v>
                </c:pt>
                <c:pt idx="183874">
                  <c:v>203819</c:v>
                </c:pt>
                <c:pt idx="183875">
                  <c:v>203819</c:v>
                </c:pt>
                <c:pt idx="183876">
                  <c:v>203819</c:v>
                </c:pt>
                <c:pt idx="183877">
                  <c:v>203819</c:v>
                </c:pt>
                <c:pt idx="183878">
                  <c:v>203819</c:v>
                </c:pt>
                <c:pt idx="183879">
                  <c:v>203819</c:v>
                </c:pt>
                <c:pt idx="183880">
                  <c:v>203819</c:v>
                </c:pt>
                <c:pt idx="183881">
                  <c:v>203819</c:v>
                </c:pt>
                <c:pt idx="183882">
                  <c:v>203819</c:v>
                </c:pt>
                <c:pt idx="183883">
                  <c:v>203819</c:v>
                </c:pt>
                <c:pt idx="183884">
                  <c:v>203819</c:v>
                </c:pt>
                <c:pt idx="183885">
                  <c:v>203819</c:v>
                </c:pt>
                <c:pt idx="183886">
                  <c:v>203819</c:v>
                </c:pt>
                <c:pt idx="183887">
                  <c:v>203819</c:v>
                </c:pt>
                <c:pt idx="183888">
                  <c:v>203819</c:v>
                </c:pt>
                <c:pt idx="183889">
                  <c:v>203819</c:v>
                </c:pt>
                <c:pt idx="183890">
                  <c:v>203819</c:v>
                </c:pt>
                <c:pt idx="183891">
                  <c:v>203819</c:v>
                </c:pt>
                <c:pt idx="183892">
                  <c:v>203819</c:v>
                </c:pt>
                <c:pt idx="183893">
                  <c:v>203819</c:v>
                </c:pt>
                <c:pt idx="183894">
                  <c:v>203819</c:v>
                </c:pt>
                <c:pt idx="183895">
                  <c:v>203819</c:v>
                </c:pt>
                <c:pt idx="183896">
                  <c:v>203819</c:v>
                </c:pt>
                <c:pt idx="183897">
                  <c:v>203819</c:v>
                </c:pt>
                <c:pt idx="183898">
                  <c:v>203819</c:v>
                </c:pt>
                <c:pt idx="183899">
                  <c:v>203819</c:v>
                </c:pt>
                <c:pt idx="183900">
                  <c:v>203819</c:v>
                </c:pt>
                <c:pt idx="183901">
                  <c:v>203819</c:v>
                </c:pt>
                <c:pt idx="183902">
                  <c:v>203819</c:v>
                </c:pt>
                <c:pt idx="183903">
                  <c:v>203819</c:v>
                </c:pt>
                <c:pt idx="183904">
                  <c:v>203819</c:v>
                </c:pt>
                <c:pt idx="183905">
                  <c:v>203819</c:v>
                </c:pt>
                <c:pt idx="183906">
                  <c:v>203819</c:v>
                </c:pt>
                <c:pt idx="183907">
                  <c:v>203819</c:v>
                </c:pt>
                <c:pt idx="183908">
                  <c:v>203819</c:v>
                </c:pt>
                <c:pt idx="183909">
                  <c:v>203819</c:v>
                </c:pt>
                <c:pt idx="183910">
                  <c:v>203819</c:v>
                </c:pt>
                <c:pt idx="183911">
                  <c:v>203819</c:v>
                </c:pt>
                <c:pt idx="183912">
                  <c:v>203819</c:v>
                </c:pt>
                <c:pt idx="183913">
                  <c:v>203819</c:v>
                </c:pt>
                <c:pt idx="183914">
                  <c:v>203819</c:v>
                </c:pt>
                <c:pt idx="183915">
                  <c:v>203819</c:v>
                </c:pt>
                <c:pt idx="183916">
                  <c:v>203819</c:v>
                </c:pt>
                <c:pt idx="183917">
                  <c:v>203819</c:v>
                </c:pt>
                <c:pt idx="183918">
                  <c:v>203819</c:v>
                </c:pt>
                <c:pt idx="183919">
                  <c:v>203819</c:v>
                </c:pt>
                <c:pt idx="183920">
                  <c:v>203819</c:v>
                </c:pt>
                <c:pt idx="183921">
                  <c:v>203819</c:v>
                </c:pt>
                <c:pt idx="183922">
                  <c:v>203819</c:v>
                </c:pt>
                <c:pt idx="183923">
                  <c:v>203819</c:v>
                </c:pt>
                <c:pt idx="183924">
                  <c:v>203819</c:v>
                </c:pt>
                <c:pt idx="183925">
                  <c:v>203819</c:v>
                </c:pt>
                <c:pt idx="183926">
                  <c:v>203819</c:v>
                </c:pt>
                <c:pt idx="183927">
                  <c:v>203819</c:v>
                </c:pt>
                <c:pt idx="183928">
                  <c:v>203819</c:v>
                </c:pt>
                <c:pt idx="183929">
                  <c:v>203819</c:v>
                </c:pt>
                <c:pt idx="183930">
                  <c:v>203819</c:v>
                </c:pt>
                <c:pt idx="183931">
                  <c:v>203819</c:v>
                </c:pt>
                <c:pt idx="183932">
                  <c:v>203819</c:v>
                </c:pt>
                <c:pt idx="183933">
                  <c:v>203819</c:v>
                </c:pt>
                <c:pt idx="183934">
                  <c:v>203819</c:v>
                </c:pt>
                <c:pt idx="183935">
                  <c:v>203819</c:v>
                </c:pt>
                <c:pt idx="183936">
                  <c:v>203819</c:v>
                </c:pt>
                <c:pt idx="183937">
                  <c:v>203819</c:v>
                </c:pt>
                <c:pt idx="183938">
                  <c:v>203819</c:v>
                </c:pt>
                <c:pt idx="183939">
                  <c:v>203819</c:v>
                </c:pt>
                <c:pt idx="183940">
                  <c:v>203819</c:v>
                </c:pt>
                <c:pt idx="183941">
                  <c:v>203819</c:v>
                </c:pt>
                <c:pt idx="183942">
                  <c:v>203819</c:v>
                </c:pt>
                <c:pt idx="183943">
                  <c:v>203819</c:v>
                </c:pt>
                <c:pt idx="183944">
                  <c:v>203819</c:v>
                </c:pt>
                <c:pt idx="183945">
                  <c:v>203819</c:v>
                </c:pt>
                <c:pt idx="183946">
                  <c:v>203819</c:v>
                </c:pt>
                <c:pt idx="183947">
                  <c:v>203819</c:v>
                </c:pt>
                <c:pt idx="183948">
                  <c:v>203819</c:v>
                </c:pt>
                <c:pt idx="183949">
                  <c:v>203819</c:v>
                </c:pt>
                <c:pt idx="183950">
                  <c:v>203819</c:v>
                </c:pt>
                <c:pt idx="183951">
                  <c:v>203819</c:v>
                </c:pt>
                <c:pt idx="183952">
                  <c:v>203819</c:v>
                </c:pt>
                <c:pt idx="183953">
                  <c:v>203819</c:v>
                </c:pt>
                <c:pt idx="183954">
                  <c:v>203819</c:v>
                </c:pt>
                <c:pt idx="183955">
                  <c:v>203819</c:v>
                </c:pt>
                <c:pt idx="183956">
                  <c:v>203819</c:v>
                </c:pt>
                <c:pt idx="183957">
                  <c:v>203819</c:v>
                </c:pt>
                <c:pt idx="183958">
                  <c:v>203819</c:v>
                </c:pt>
                <c:pt idx="183959">
                  <c:v>203819</c:v>
                </c:pt>
                <c:pt idx="183960">
                  <c:v>203819</c:v>
                </c:pt>
                <c:pt idx="183961">
                  <c:v>203819</c:v>
                </c:pt>
                <c:pt idx="183962">
                  <c:v>203819</c:v>
                </c:pt>
                <c:pt idx="183963">
                  <c:v>203819</c:v>
                </c:pt>
                <c:pt idx="183964">
                  <c:v>203819</c:v>
                </c:pt>
                <c:pt idx="183965">
                  <c:v>203819</c:v>
                </c:pt>
                <c:pt idx="183966">
                  <c:v>203819</c:v>
                </c:pt>
                <c:pt idx="183967">
                  <c:v>203819</c:v>
                </c:pt>
                <c:pt idx="183968">
                  <c:v>203819</c:v>
                </c:pt>
                <c:pt idx="183969">
                  <c:v>203819</c:v>
                </c:pt>
                <c:pt idx="183970">
                  <c:v>203819</c:v>
                </c:pt>
                <c:pt idx="183971">
                  <c:v>203819</c:v>
                </c:pt>
                <c:pt idx="183972">
                  <c:v>203819</c:v>
                </c:pt>
                <c:pt idx="183973">
                  <c:v>203819</c:v>
                </c:pt>
                <c:pt idx="183974">
                  <c:v>203819</c:v>
                </c:pt>
                <c:pt idx="183975">
                  <c:v>203819</c:v>
                </c:pt>
                <c:pt idx="183976">
                  <c:v>203819</c:v>
                </c:pt>
                <c:pt idx="183977">
                  <c:v>203819</c:v>
                </c:pt>
                <c:pt idx="183978">
                  <c:v>203819</c:v>
                </c:pt>
                <c:pt idx="183979">
                  <c:v>203819</c:v>
                </c:pt>
                <c:pt idx="183980">
                  <c:v>203819</c:v>
                </c:pt>
                <c:pt idx="183981">
                  <c:v>203819</c:v>
                </c:pt>
                <c:pt idx="183982">
                  <c:v>203819</c:v>
                </c:pt>
                <c:pt idx="183983">
                  <c:v>203819</c:v>
                </c:pt>
                <c:pt idx="183984">
                  <c:v>203819</c:v>
                </c:pt>
                <c:pt idx="183985">
                  <c:v>203819</c:v>
                </c:pt>
                <c:pt idx="183986">
                  <c:v>203819</c:v>
                </c:pt>
                <c:pt idx="183987">
                  <c:v>203819</c:v>
                </c:pt>
                <c:pt idx="183988">
                  <c:v>203819</c:v>
                </c:pt>
                <c:pt idx="183989">
                  <c:v>203819</c:v>
                </c:pt>
                <c:pt idx="183990">
                  <c:v>203819</c:v>
                </c:pt>
                <c:pt idx="183991">
                  <c:v>203819</c:v>
                </c:pt>
                <c:pt idx="183992">
                  <c:v>203819</c:v>
                </c:pt>
                <c:pt idx="183993">
                  <c:v>203819</c:v>
                </c:pt>
                <c:pt idx="183994">
                  <c:v>203819</c:v>
                </c:pt>
                <c:pt idx="183995">
                  <c:v>203819</c:v>
                </c:pt>
                <c:pt idx="183996">
                  <c:v>203819</c:v>
                </c:pt>
                <c:pt idx="183997">
                  <c:v>203819</c:v>
                </c:pt>
                <c:pt idx="183998">
                  <c:v>203819</c:v>
                </c:pt>
                <c:pt idx="183999">
                  <c:v>203819</c:v>
                </c:pt>
                <c:pt idx="184000">
                  <c:v>203819</c:v>
                </c:pt>
                <c:pt idx="184001">
                  <c:v>203819</c:v>
                </c:pt>
                <c:pt idx="184002">
                  <c:v>203819</c:v>
                </c:pt>
                <c:pt idx="184003">
                  <c:v>203819</c:v>
                </c:pt>
                <c:pt idx="184004">
                  <c:v>203819</c:v>
                </c:pt>
                <c:pt idx="184005">
                  <c:v>203819</c:v>
                </c:pt>
                <c:pt idx="184006">
                  <c:v>203819</c:v>
                </c:pt>
                <c:pt idx="184007">
                  <c:v>203819</c:v>
                </c:pt>
                <c:pt idx="184008">
                  <c:v>203819</c:v>
                </c:pt>
                <c:pt idx="184009">
                  <c:v>203819</c:v>
                </c:pt>
                <c:pt idx="184010">
                  <c:v>203819</c:v>
                </c:pt>
                <c:pt idx="184011">
                  <c:v>203819</c:v>
                </c:pt>
                <c:pt idx="184012">
                  <c:v>203819</c:v>
                </c:pt>
                <c:pt idx="184013">
                  <c:v>203819</c:v>
                </c:pt>
                <c:pt idx="184014">
                  <c:v>203819</c:v>
                </c:pt>
                <c:pt idx="184015">
                  <c:v>203819</c:v>
                </c:pt>
                <c:pt idx="184016">
                  <c:v>203819</c:v>
                </c:pt>
                <c:pt idx="184017">
                  <c:v>203819</c:v>
                </c:pt>
                <c:pt idx="184018">
                  <c:v>203819</c:v>
                </c:pt>
                <c:pt idx="184019">
                  <c:v>203819</c:v>
                </c:pt>
                <c:pt idx="184020">
                  <c:v>203819</c:v>
                </c:pt>
                <c:pt idx="184021">
                  <c:v>203819</c:v>
                </c:pt>
                <c:pt idx="184022">
                  <c:v>203819</c:v>
                </c:pt>
                <c:pt idx="184023">
                  <c:v>203819</c:v>
                </c:pt>
                <c:pt idx="184024">
                  <c:v>203819</c:v>
                </c:pt>
                <c:pt idx="184025">
                  <c:v>203819</c:v>
                </c:pt>
                <c:pt idx="184026">
                  <c:v>203819</c:v>
                </c:pt>
                <c:pt idx="184027">
                  <c:v>203819</c:v>
                </c:pt>
                <c:pt idx="184028">
                  <c:v>203819</c:v>
                </c:pt>
                <c:pt idx="184029">
                  <c:v>203819</c:v>
                </c:pt>
                <c:pt idx="184030">
                  <c:v>203819</c:v>
                </c:pt>
                <c:pt idx="184031">
                  <c:v>203819</c:v>
                </c:pt>
                <c:pt idx="184032">
                  <c:v>203819</c:v>
                </c:pt>
                <c:pt idx="184033">
                  <c:v>203819</c:v>
                </c:pt>
                <c:pt idx="184034">
                  <c:v>203819</c:v>
                </c:pt>
                <c:pt idx="184035">
                  <c:v>203819</c:v>
                </c:pt>
                <c:pt idx="184036">
                  <c:v>203819</c:v>
                </c:pt>
                <c:pt idx="184037">
                  <c:v>203819</c:v>
                </c:pt>
                <c:pt idx="184038">
                  <c:v>203819</c:v>
                </c:pt>
                <c:pt idx="184039">
                  <c:v>203819</c:v>
                </c:pt>
                <c:pt idx="184040">
                  <c:v>203819</c:v>
                </c:pt>
                <c:pt idx="184041">
                  <c:v>203819</c:v>
                </c:pt>
                <c:pt idx="184042">
                  <c:v>203819</c:v>
                </c:pt>
                <c:pt idx="184043">
                  <c:v>203819</c:v>
                </c:pt>
                <c:pt idx="184044">
                  <c:v>203819</c:v>
                </c:pt>
                <c:pt idx="184045">
                  <c:v>203819</c:v>
                </c:pt>
                <c:pt idx="184046">
                  <c:v>203819</c:v>
                </c:pt>
                <c:pt idx="184047">
                  <c:v>203819</c:v>
                </c:pt>
                <c:pt idx="184048">
                  <c:v>203819</c:v>
                </c:pt>
                <c:pt idx="184049">
                  <c:v>203819</c:v>
                </c:pt>
                <c:pt idx="184050">
                  <c:v>203819</c:v>
                </c:pt>
                <c:pt idx="184051">
                  <c:v>203819</c:v>
                </c:pt>
                <c:pt idx="184052">
                  <c:v>203819</c:v>
                </c:pt>
                <c:pt idx="184053">
                  <c:v>203819</c:v>
                </c:pt>
                <c:pt idx="184054">
                  <c:v>203819</c:v>
                </c:pt>
                <c:pt idx="184055">
                  <c:v>203819</c:v>
                </c:pt>
                <c:pt idx="184056">
                  <c:v>203819</c:v>
                </c:pt>
                <c:pt idx="184057">
                  <c:v>203819</c:v>
                </c:pt>
                <c:pt idx="184058">
                  <c:v>203819</c:v>
                </c:pt>
                <c:pt idx="184059">
                  <c:v>203819</c:v>
                </c:pt>
                <c:pt idx="184060">
                  <c:v>203819</c:v>
                </c:pt>
                <c:pt idx="184061">
                  <c:v>203819</c:v>
                </c:pt>
                <c:pt idx="184062">
                  <c:v>203819</c:v>
                </c:pt>
                <c:pt idx="184063">
                  <c:v>203819</c:v>
                </c:pt>
                <c:pt idx="184064">
                  <c:v>203819</c:v>
                </c:pt>
                <c:pt idx="184065">
                  <c:v>203819</c:v>
                </c:pt>
                <c:pt idx="184066">
                  <c:v>203819</c:v>
                </c:pt>
                <c:pt idx="184067">
                  <c:v>203819</c:v>
                </c:pt>
                <c:pt idx="184068">
                  <c:v>203819</c:v>
                </c:pt>
                <c:pt idx="184069">
                  <c:v>203819</c:v>
                </c:pt>
                <c:pt idx="184070">
                  <c:v>203819</c:v>
                </c:pt>
                <c:pt idx="184071">
                  <c:v>203819</c:v>
                </c:pt>
                <c:pt idx="184072">
                  <c:v>203819</c:v>
                </c:pt>
                <c:pt idx="184073">
                  <c:v>203819</c:v>
                </c:pt>
                <c:pt idx="184074">
                  <c:v>203819</c:v>
                </c:pt>
                <c:pt idx="184075">
                  <c:v>203819</c:v>
                </c:pt>
                <c:pt idx="184076">
                  <c:v>203819</c:v>
                </c:pt>
                <c:pt idx="184077">
                  <c:v>203819</c:v>
                </c:pt>
                <c:pt idx="184078">
                  <c:v>203819</c:v>
                </c:pt>
                <c:pt idx="184079">
                  <c:v>203819</c:v>
                </c:pt>
                <c:pt idx="184080">
                  <c:v>203819</c:v>
                </c:pt>
                <c:pt idx="184081">
                  <c:v>203819</c:v>
                </c:pt>
                <c:pt idx="184082">
                  <c:v>203819</c:v>
                </c:pt>
                <c:pt idx="184083">
                  <c:v>203819</c:v>
                </c:pt>
                <c:pt idx="184084">
                  <c:v>203819</c:v>
                </c:pt>
                <c:pt idx="184085">
                  <c:v>203819</c:v>
                </c:pt>
                <c:pt idx="184086">
                  <c:v>203819</c:v>
                </c:pt>
                <c:pt idx="184087">
                  <c:v>203819</c:v>
                </c:pt>
                <c:pt idx="184088">
                  <c:v>203819</c:v>
                </c:pt>
                <c:pt idx="184089">
                  <c:v>203819</c:v>
                </c:pt>
                <c:pt idx="184090">
                  <c:v>203819</c:v>
                </c:pt>
                <c:pt idx="184091">
                  <c:v>203819</c:v>
                </c:pt>
                <c:pt idx="184092">
                  <c:v>203819</c:v>
                </c:pt>
                <c:pt idx="184093">
                  <c:v>203819</c:v>
                </c:pt>
                <c:pt idx="184094">
                  <c:v>203819</c:v>
                </c:pt>
                <c:pt idx="184095">
                  <c:v>203819</c:v>
                </c:pt>
                <c:pt idx="184096">
                  <c:v>203819</c:v>
                </c:pt>
                <c:pt idx="184097">
                  <c:v>203819</c:v>
                </c:pt>
                <c:pt idx="184098">
                  <c:v>203819</c:v>
                </c:pt>
                <c:pt idx="184099">
                  <c:v>203819</c:v>
                </c:pt>
                <c:pt idx="184100">
                  <c:v>203819</c:v>
                </c:pt>
                <c:pt idx="184101">
                  <c:v>203819</c:v>
                </c:pt>
                <c:pt idx="184102">
                  <c:v>203819</c:v>
                </c:pt>
                <c:pt idx="184103">
                  <c:v>203819</c:v>
                </c:pt>
                <c:pt idx="184104">
                  <c:v>203819</c:v>
                </c:pt>
                <c:pt idx="184105">
                  <c:v>203819</c:v>
                </c:pt>
                <c:pt idx="184106">
                  <c:v>203819</c:v>
                </c:pt>
                <c:pt idx="184107">
                  <c:v>203819</c:v>
                </c:pt>
                <c:pt idx="184108">
                  <c:v>203819</c:v>
                </c:pt>
                <c:pt idx="184109">
                  <c:v>203819</c:v>
                </c:pt>
                <c:pt idx="184110">
                  <c:v>203819</c:v>
                </c:pt>
                <c:pt idx="184111">
                  <c:v>203819</c:v>
                </c:pt>
                <c:pt idx="184112">
                  <c:v>203819</c:v>
                </c:pt>
                <c:pt idx="184113">
                  <c:v>203819</c:v>
                </c:pt>
                <c:pt idx="184114">
                  <c:v>203819</c:v>
                </c:pt>
                <c:pt idx="184115">
                  <c:v>203819</c:v>
                </c:pt>
                <c:pt idx="184116">
                  <c:v>203819</c:v>
                </c:pt>
                <c:pt idx="184117">
                  <c:v>203819</c:v>
                </c:pt>
                <c:pt idx="184118">
                  <c:v>203819</c:v>
                </c:pt>
                <c:pt idx="184119">
                  <c:v>203819</c:v>
                </c:pt>
                <c:pt idx="184120">
                  <c:v>203819</c:v>
                </c:pt>
                <c:pt idx="184121">
                  <c:v>203819</c:v>
                </c:pt>
                <c:pt idx="184122">
                  <c:v>203819</c:v>
                </c:pt>
                <c:pt idx="184123">
                  <c:v>203819</c:v>
                </c:pt>
                <c:pt idx="184124">
                  <c:v>203819</c:v>
                </c:pt>
                <c:pt idx="184125">
                  <c:v>203819</c:v>
                </c:pt>
                <c:pt idx="184126">
                  <c:v>203819</c:v>
                </c:pt>
                <c:pt idx="184127">
                  <c:v>203819</c:v>
                </c:pt>
                <c:pt idx="184128">
                  <c:v>203819</c:v>
                </c:pt>
                <c:pt idx="184129">
                  <c:v>203819</c:v>
                </c:pt>
                <c:pt idx="184130">
                  <c:v>203819</c:v>
                </c:pt>
                <c:pt idx="184131">
                  <c:v>203819</c:v>
                </c:pt>
                <c:pt idx="184132">
                  <c:v>203819</c:v>
                </c:pt>
                <c:pt idx="184133">
                  <c:v>203819</c:v>
                </c:pt>
                <c:pt idx="184134">
                  <c:v>203819</c:v>
                </c:pt>
                <c:pt idx="184135">
                  <c:v>203819</c:v>
                </c:pt>
                <c:pt idx="184136">
                  <c:v>203819</c:v>
                </c:pt>
                <c:pt idx="184137">
                  <c:v>203819</c:v>
                </c:pt>
                <c:pt idx="184138">
                  <c:v>203819</c:v>
                </c:pt>
                <c:pt idx="184139">
                  <c:v>203819</c:v>
                </c:pt>
                <c:pt idx="184140">
                  <c:v>203819</c:v>
                </c:pt>
                <c:pt idx="184141">
                  <c:v>203819</c:v>
                </c:pt>
                <c:pt idx="184142">
                  <c:v>203819</c:v>
                </c:pt>
                <c:pt idx="184143">
                  <c:v>203819</c:v>
                </c:pt>
                <c:pt idx="184144">
                  <c:v>203819</c:v>
                </c:pt>
                <c:pt idx="184145">
                  <c:v>203819</c:v>
                </c:pt>
                <c:pt idx="184146">
                  <c:v>203819</c:v>
                </c:pt>
                <c:pt idx="184147">
                  <c:v>203819</c:v>
                </c:pt>
                <c:pt idx="184148">
                  <c:v>203819</c:v>
                </c:pt>
                <c:pt idx="184149">
                  <c:v>203819</c:v>
                </c:pt>
                <c:pt idx="184150">
                  <c:v>203819</c:v>
                </c:pt>
                <c:pt idx="184151">
                  <c:v>203819</c:v>
                </c:pt>
                <c:pt idx="184152">
                  <c:v>203819</c:v>
                </c:pt>
                <c:pt idx="184153">
                  <c:v>203819</c:v>
                </c:pt>
                <c:pt idx="184154">
                  <c:v>203819</c:v>
                </c:pt>
                <c:pt idx="184155">
                  <c:v>203819</c:v>
                </c:pt>
                <c:pt idx="184156">
                  <c:v>203819</c:v>
                </c:pt>
                <c:pt idx="184157">
                  <c:v>203819</c:v>
                </c:pt>
                <c:pt idx="184158">
                  <c:v>203819</c:v>
                </c:pt>
                <c:pt idx="184159">
                  <c:v>203819</c:v>
                </c:pt>
                <c:pt idx="184160">
                  <c:v>203819</c:v>
                </c:pt>
                <c:pt idx="184161">
                  <c:v>203819</c:v>
                </c:pt>
                <c:pt idx="184162">
                  <c:v>203819</c:v>
                </c:pt>
                <c:pt idx="184163">
                  <c:v>203819</c:v>
                </c:pt>
                <c:pt idx="184164">
                  <c:v>203819</c:v>
                </c:pt>
                <c:pt idx="184165">
                  <c:v>203819</c:v>
                </c:pt>
                <c:pt idx="184166">
                  <c:v>203819</c:v>
                </c:pt>
                <c:pt idx="184167">
                  <c:v>203819</c:v>
                </c:pt>
                <c:pt idx="184168">
                  <c:v>203819</c:v>
                </c:pt>
                <c:pt idx="184169">
                  <c:v>203819</c:v>
                </c:pt>
                <c:pt idx="184170">
                  <c:v>203819</c:v>
                </c:pt>
                <c:pt idx="184171">
                  <c:v>203819</c:v>
                </c:pt>
                <c:pt idx="184172">
                  <c:v>203819</c:v>
                </c:pt>
                <c:pt idx="184173">
                  <c:v>203819</c:v>
                </c:pt>
                <c:pt idx="184174">
                  <c:v>203819</c:v>
                </c:pt>
                <c:pt idx="184175">
                  <c:v>203819</c:v>
                </c:pt>
                <c:pt idx="184176">
                  <c:v>203819</c:v>
                </c:pt>
                <c:pt idx="184177">
                  <c:v>203819</c:v>
                </c:pt>
                <c:pt idx="184178">
                  <c:v>203819</c:v>
                </c:pt>
                <c:pt idx="184179">
                  <c:v>203819</c:v>
                </c:pt>
                <c:pt idx="184180">
                  <c:v>203819</c:v>
                </c:pt>
                <c:pt idx="184181">
                  <c:v>203819</c:v>
                </c:pt>
                <c:pt idx="184182">
                  <c:v>203819</c:v>
                </c:pt>
                <c:pt idx="184183">
                  <c:v>203819</c:v>
                </c:pt>
                <c:pt idx="184184">
                  <c:v>203819</c:v>
                </c:pt>
                <c:pt idx="184185">
                  <c:v>203819</c:v>
                </c:pt>
                <c:pt idx="184186">
                  <c:v>203819</c:v>
                </c:pt>
                <c:pt idx="184187">
                  <c:v>203819</c:v>
                </c:pt>
                <c:pt idx="184188">
                  <c:v>203819</c:v>
                </c:pt>
                <c:pt idx="184189">
                  <c:v>203819</c:v>
                </c:pt>
                <c:pt idx="184190">
                  <c:v>203819</c:v>
                </c:pt>
                <c:pt idx="184191">
                  <c:v>203819</c:v>
                </c:pt>
                <c:pt idx="184192">
                  <c:v>203819</c:v>
                </c:pt>
                <c:pt idx="184193">
                  <c:v>203819</c:v>
                </c:pt>
                <c:pt idx="184194">
                  <c:v>203819</c:v>
                </c:pt>
                <c:pt idx="184195">
                  <c:v>203819</c:v>
                </c:pt>
                <c:pt idx="184196">
                  <c:v>203819</c:v>
                </c:pt>
                <c:pt idx="184197">
                  <c:v>203819</c:v>
                </c:pt>
                <c:pt idx="184198">
                  <c:v>203819</c:v>
                </c:pt>
                <c:pt idx="184199">
                  <c:v>203819</c:v>
                </c:pt>
                <c:pt idx="184200">
                  <c:v>203819</c:v>
                </c:pt>
                <c:pt idx="184201">
                  <c:v>203819</c:v>
                </c:pt>
                <c:pt idx="184202">
                  <c:v>203819</c:v>
                </c:pt>
                <c:pt idx="184203">
                  <c:v>203819</c:v>
                </c:pt>
                <c:pt idx="184204">
                  <c:v>203819</c:v>
                </c:pt>
                <c:pt idx="184205">
                  <c:v>203819</c:v>
                </c:pt>
                <c:pt idx="184206">
                  <c:v>203819</c:v>
                </c:pt>
                <c:pt idx="184207">
                  <c:v>203819</c:v>
                </c:pt>
                <c:pt idx="184208">
                  <c:v>203819</c:v>
                </c:pt>
                <c:pt idx="184209">
                  <c:v>203819</c:v>
                </c:pt>
                <c:pt idx="184210">
                  <c:v>203819</c:v>
                </c:pt>
                <c:pt idx="184211">
                  <c:v>203819</c:v>
                </c:pt>
                <c:pt idx="184212">
                  <c:v>203819</c:v>
                </c:pt>
                <c:pt idx="184213">
                  <c:v>203819</c:v>
                </c:pt>
                <c:pt idx="184214">
                  <c:v>203819</c:v>
                </c:pt>
                <c:pt idx="184215">
                  <c:v>203819</c:v>
                </c:pt>
                <c:pt idx="184216">
                  <c:v>203819</c:v>
                </c:pt>
                <c:pt idx="184217">
                  <c:v>203819</c:v>
                </c:pt>
                <c:pt idx="184218">
                  <c:v>203819</c:v>
                </c:pt>
                <c:pt idx="184219">
                  <c:v>203819</c:v>
                </c:pt>
                <c:pt idx="184220">
                  <c:v>203819</c:v>
                </c:pt>
                <c:pt idx="184221">
                  <c:v>203819</c:v>
                </c:pt>
                <c:pt idx="184222">
                  <c:v>203819</c:v>
                </c:pt>
                <c:pt idx="184223">
                  <c:v>203819</c:v>
                </c:pt>
                <c:pt idx="184224">
                  <c:v>203819</c:v>
                </c:pt>
                <c:pt idx="184225">
                  <c:v>203819</c:v>
                </c:pt>
                <c:pt idx="184226">
                  <c:v>203819</c:v>
                </c:pt>
                <c:pt idx="184227">
                  <c:v>203819</c:v>
                </c:pt>
                <c:pt idx="184228">
                  <c:v>203819</c:v>
                </c:pt>
                <c:pt idx="184229">
                  <c:v>203819</c:v>
                </c:pt>
                <c:pt idx="184230">
                  <c:v>203819</c:v>
                </c:pt>
                <c:pt idx="184231">
                  <c:v>203819</c:v>
                </c:pt>
                <c:pt idx="184232">
                  <c:v>203819</c:v>
                </c:pt>
                <c:pt idx="184233">
                  <c:v>203819</c:v>
                </c:pt>
                <c:pt idx="184234">
                  <c:v>203819</c:v>
                </c:pt>
                <c:pt idx="184235">
                  <c:v>203819</c:v>
                </c:pt>
                <c:pt idx="184236">
                  <c:v>203819</c:v>
                </c:pt>
                <c:pt idx="184237">
                  <c:v>203819</c:v>
                </c:pt>
                <c:pt idx="184238">
                  <c:v>203819</c:v>
                </c:pt>
                <c:pt idx="184239">
                  <c:v>203819</c:v>
                </c:pt>
                <c:pt idx="184240">
                  <c:v>203819</c:v>
                </c:pt>
                <c:pt idx="184241">
                  <c:v>203819</c:v>
                </c:pt>
                <c:pt idx="184242">
                  <c:v>203819</c:v>
                </c:pt>
                <c:pt idx="184243">
                  <c:v>203819</c:v>
                </c:pt>
                <c:pt idx="184244">
                  <c:v>203819</c:v>
                </c:pt>
                <c:pt idx="184245">
                  <c:v>203819</c:v>
                </c:pt>
                <c:pt idx="184246">
                  <c:v>203819</c:v>
                </c:pt>
                <c:pt idx="184247">
                  <c:v>203819</c:v>
                </c:pt>
                <c:pt idx="184248">
                  <c:v>203819</c:v>
                </c:pt>
                <c:pt idx="184249">
                  <c:v>203819</c:v>
                </c:pt>
                <c:pt idx="184250">
                  <c:v>203819</c:v>
                </c:pt>
                <c:pt idx="184251">
                  <c:v>203819</c:v>
                </c:pt>
                <c:pt idx="184252">
                  <c:v>203819</c:v>
                </c:pt>
                <c:pt idx="184253">
                  <c:v>203819</c:v>
                </c:pt>
                <c:pt idx="184254">
                  <c:v>203819</c:v>
                </c:pt>
                <c:pt idx="184255">
                  <c:v>203819</c:v>
                </c:pt>
                <c:pt idx="184256">
                  <c:v>203819</c:v>
                </c:pt>
                <c:pt idx="184257">
                  <c:v>203819</c:v>
                </c:pt>
                <c:pt idx="184258">
                  <c:v>203819</c:v>
                </c:pt>
                <c:pt idx="184259">
                  <c:v>203819</c:v>
                </c:pt>
                <c:pt idx="184260">
                  <c:v>203819</c:v>
                </c:pt>
                <c:pt idx="184261">
                  <c:v>203819</c:v>
                </c:pt>
                <c:pt idx="184262">
                  <c:v>203819</c:v>
                </c:pt>
                <c:pt idx="184263">
                  <c:v>203819</c:v>
                </c:pt>
                <c:pt idx="184264">
                  <c:v>203819</c:v>
                </c:pt>
                <c:pt idx="184265">
                  <c:v>203819</c:v>
                </c:pt>
                <c:pt idx="184266">
                  <c:v>203819</c:v>
                </c:pt>
                <c:pt idx="184267">
                  <c:v>203819</c:v>
                </c:pt>
                <c:pt idx="184268">
                  <c:v>203819</c:v>
                </c:pt>
                <c:pt idx="184269">
                  <c:v>203819</c:v>
                </c:pt>
                <c:pt idx="184270">
                  <c:v>203819</c:v>
                </c:pt>
                <c:pt idx="184271">
                  <c:v>203819</c:v>
                </c:pt>
                <c:pt idx="184272">
                  <c:v>203819</c:v>
                </c:pt>
                <c:pt idx="184273">
                  <c:v>203819</c:v>
                </c:pt>
                <c:pt idx="184274">
                  <c:v>203819</c:v>
                </c:pt>
                <c:pt idx="184275">
                  <c:v>203819</c:v>
                </c:pt>
                <c:pt idx="184276">
                  <c:v>203819</c:v>
                </c:pt>
                <c:pt idx="184277">
                  <c:v>203819</c:v>
                </c:pt>
                <c:pt idx="184278">
                  <c:v>203819</c:v>
                </c:pt>
                <c:pt idx="184279">
                  <c:v>203819</c:v>
                </c:pt>
                <c:pt idx="184280">
                  <c:v>203819</c:v>
                </c:pt>
                <c:pt idx="184281">
                  <c:v>203819</c:v>
                </c:pt>
                <c:pt idx="184282">
                  <c:v>203819</c:v>
                </c:pt>
                <c:pt idx="184283">
                  <c:v>203819</c:v>
                </c:pt>
                <c:pt idx="184284">
                  <c:v>203819</c:v>
                </c:pt>
                <c:pt idx="184285">
                  <c:v>203819</c:v>
                </c:pt>
                <c:pt idx="184286">
                  <c:v>203819</c:v>
                </c:pt>
                <c:pt idx="184287">
                  <c:v>203819</c:v>
                </c:pt>
                <c:pt idx="184288">
                  <c:v>203819</c:v>
                </c:pt>
                <c:pt idx="184289">
                  <c:v>203819</c:v>
                </c:pt>
                <c:pt idx="184290">
                  <c:v>203819</c:v>
                </c:pt>
                <c:pt idx="184291">
                  <c:v>203819</c:v>
                </c:pt>
                <c:pt idx="184292">
                  <c:v>203819</c:v>
                </c:pt>
                <c:pt idx="184293">
                  <c:v>203819</c:v>
                </c:pt>
                <c:pt idx="184294">
                  <c:v>203819</c:v>
                </c:pt>
                <c:pt idx="184295">
                  <c:v>203819</c:v>
                </c:pt>
                <c:pt idx="184296">
                  <c:v>203819</c:v>
                </c:pt>
                <c:pt idx="184297">
                  <c:v>203819</c:v>
                </c:pt>
                <c:pt idx="184298">
                  <c:v>203819</c:v>
                </c:pt>
                <c:pt idx="184299">
                  <c:v>203819</c:v>
                </c:pt>
                <c:pt idx="184300">
                  <c:v>203819</c:v>
                </c:pt>
                <c:pt idx="184301">
                  <c:v>203819</c:v>
                </c:pt>
                <c:pt idx="184302">
                  <c:v>203819</c:v>
                </c:pt>
                <c:pt idx="184303">
                  <c:v>203819</c:v>
                </c:pt>
                <c:pt idx="184304">
                  <c:v>203819</c:v>
                </c:pt>
                <c:pt idx="184305">
                  <c:v>203819</c:v>
                </c:pt>
                <c:pt idx="184306">
                  <c:v>203819</c:v>
                </c:pt>
                <c:pt idx="184307">
                  <c:v>203819</c:v>
                </c:pt>
                <c:pt idx="184308">
                  <c:v>203819</c:v>
                </c:pt>
                <c:pt idx="184309">
                  <c:v>203819</c:v>
                </c:pt>
                <c:pt idx="184310">
                  <c:v>203819</c:v>
                </c:pt>
                <c:pt idx="184311">
                  <c:v>203819</c:v>
                </c:pt>
                <c:pt idx="184312">
                  <c:v>203819</c:v>
                </c:pt>
                <c:pt idx="184313">
                  <c:v>203819</c:v>
                </c:pt>
                <c:pt idx="184314">
                  <c:v>203819</c:v>
                </c:pt>
                <c:pt idx="184315">
                  <c:v>203819</c:v>
                </c:pt>
                <c:pt idx="184316">
                  <c:v>203819</c:v>
                </c:pt>
                <c:pt idx="184317">
                  <c:v>203819</c:v>
                </c:pt>
                <c:pt idx="184318">
                  <c:v>203819</c:v>
                </c:pt>
                <c:pt idx="184319">
                  <c:v>203819</c:v>
                </c:pt>
                <c:pt idx="184320">
                  <c:v>203819</c:v>
                </c:pt>
                <c:pt idx="184321">
                  <c:v>203819</c:v>
                </c:pt>
                <c:pt idx="184322">
                  <c:v>203819</c:v>
                </c:pt>
                <c:pt idx="184323">
                  <c:v>203819</c:v>
                </c:pt>
                <c:pt idx="184324">
                  <c:v>203819</c:v>
                </c:pt>
                <c:pt idx="184325">
                  <c:v>203819</c:v>
                </c:pt>
                <c:pt idx="184326">
                  <c:v>203819</c:v>
                </c:pt>
                <c:pt idx="184327">
                  <c:v>203819</c:v>
                </c:pt>
                <c:pt idx="184328">
                  <c:v>203819</c:v>
                </c:pt>
                <c:pt idx="184329">
                  <c:v>203819</c:v>
                </c:pt>
                <c:pt idx="184330">
                  <c:v>203819</c:v>
                </c:pt>
                <c:pt idx="184331">
                  <c:v>203819</c:v>
                </c:pt>
                <c:pt idx="184332">
                  <c:v>203819</c:v>
                </c:pt>
                <c:pt idx="184333">
                  <c:v>203819</c:v>
                </c:pt>
                <c:pt idx="184334">
                  <c:v>203819</c:v>
                </c:pt>
                <c:pt idx="184335">
                  <c:v>203819</c:v>
                </c:pt>
                <c:pt idx="184336">
                  <c:v>203819</c:v>
                </c:pt>
                <c:pt idx="184337">
                  <c:v>203819</c:v>
                </c:pt>
                <c:pt idx="184338">
                  <c:v>203819</c:v>
                </c:pt>
                <c:pt idx="184339">
                  <c:v>203819</c:v>
                </c:pt>
                <c:pt idx="184340">
                  <c:v>203819</c:v>
                </c:pt>
                <c:pt idx="184341">
                  <c:v>203819</c:v>
                </c:pt>
                <c:pt idx="184342">
                  <c:v>203819</c:v>
                </c:pt>
                <c:pt idx="184343">
                  <c:v>203819</c:v>
                </c:pt>
                <c:pt idx="184344">
                  <c:v>203819</c:v>
                </c:pt>
                <c:pt idx="184345">
                  <c:v>203819</c:v>
                </c:pt>
                <c:pt idx="184346">
                  <c:v>203819</c:v>
                </c:pt>
                <c:pt idx="184347">
                  <c:v>203819</c:v>
                </c:pt>
                <c:pt idx="184348">
                  <c:v>203819</c:v>
                </c:pt>
                <c:pt idx="184349">
                  <c:v>203819</c:v>
                </c:pt>
                <c:pt idx="184350">
                  <c:v>203819</c:v>
                </c:pt>
                <c:pt idx="184351">
                  <c:v>203819</c:v>
                </c:pt>
                <c:pt idx="184352">
                  <c:v>203819</c:v>
                </c:pt>
                <c:pt idx="184353">
                  <c:v>203819</c:v>
                </c:pt>
                <c:pt idx="184354">
                  <c:v>203819</c:v>
                </c:pt>
                <c:pt idx="184355">
                  <c:v>203819</c:v>
                </c:pt>
                <c:pt idx="184356">
                  <c:v>203819</c:v>
                </c:pt>
                <c:pt idx="184357">
                  <c:v>203819</c:v>
                </c:pt>
                <c:pt idx="184358">
                  <c:v>203819</c:v>
                </c:pt>
                <c:pt idx="184359">
                  <c:v>203819</c:v>
                </c:pt>
                <c:pt idx="184360">
                  <c:v>203819</c:v>
                </c:pt>
                <c:pt idx="184361">
                  <c:v>203819</c:v>
                </c:pt>
                <c:pt idx="184362">
                  <c:v>203819</c:v>
                </c:pt>
                <c:pt idx="184363">
                  <c:v>203819</c:v>
                </c:pt>
                <c:pt idx="184364">
                  <c:v>203819</c:v>
                </c:pt>
                <c:pt idx="184365">
                  <c:v>203819</c:v>
                </c:pt>
                <c:pt idx="184366">
                  <c:v>203819</c:v>
                </c:pt>
                <c:pt idx="184367">
                  <c:v>203819</c:v>
                </c:pt>
                <c:pt idx="184368">
                  <c:v>203819</c:v>
                </c:pt>
                <c:pt idx="184369">
                  <c:v>203819</c:v>
                </c:pt>
                <c:pt idx="184370">
                  <c:v>203819</c:v>
                </c:pt>
                <c:pt idx="184371">
                  <c:v>203819</c:v>
                </c:pt>
                <c:pt idx="184372">
                  <c:v>203819</c:v>
                </c:pt>
                <c:pt idx="184373">
                  <c:v>203819</c:v>
                </c:pt>
                <c:pt idx="184374">
                  <c:v>203819</c:v>
                </c:pt>
                <c:pt idx="184375">
                  <c:v>203819</c:v>
                </c:pt>
                <c:pt idx="184376">
                  <c:v>203819</c:v>
                </c:pt>
                <c:pt idx="184377">
                  <c:v>203819</c:v>
                </c:pt>
                <c:pt idx="184378">
                  <c:v>203819</c:v>
                </c:pt>
                <c:pt idx="184379">
                  <c:v>203819</c:v>
                </c:pt>
                <c:pt idx="184380">
                  <c:v>203819</c:v>
                </c:pt>
                <c:pt idx="184381">
                  <c:v>203819</c:v>
                </c:pt>
                <c:pt idx="184382">
                  <c:v>203819</c:v>
                </c:pt>
                <c:pt idx="184383">
                  <c:v>203819</c:v>
                </c:pt>
                <c:pt idx="184384">
                  <c:v>203819</c:v>
                </c:pt>
                <c:pt idx="184385">
                  <c:v>203819</c:v>
                </c:pt>
                <c:pt idx="184386">
                  <c:v>203819</c:v>
                </c:pt>
                <c:pt idx="184387">
                  <c:v>203819</c:v>
                </c:pt>
                <c:pt idx="184388">
                  <c:v>203819</c:v>
                </c:pt>
                <c:pt idx="184389">
                  <c:v>203819</c:v>
                </c:pt>
                <c:pt idx="184390">
                  <c:v>203819</c:v>
                </c:pt>
                <c:pt idx="184391">
                  <c:v>203819</c:v>
                </c:pt>
                <c:pt idx="184392">
                  <c:v>203819</c:v>
                </c:pt>
                <c:pt idx="184393">
                  <c:v>203819</c:v>
                </c:pt>
                <c:pt idx="184394">
                  <c:v>203819</c:v>
                </c:pt>
                <c:pt idx="184395">
                  <c:v>203819</c:v>
                </c:pt>
                <c:pt idx="184396">
                  <c:v>203819</c:v>
                </c:pt>
                <c:pt idx="184397">
                  <c:v>203819</c:v>
                </c:pt>
                <c:pt idx="184398">
                  <c:v>203819</c:v>
                </c:pt>
                <c:pt idx="184399">
                  <c:v>203819</c:v>
                </c:pt>
                <c:pt idx="184400">
                  <c:v>203819</c:v>
                </c:pt>
                <c:pt idx="184401">
                  <c:v>203819</c:v>
                </c:pt>
                <c:pt idx="184402">
                  <c:v>203819</c:v>
                </c:pt>
                <c:pt idx="184403">
                  <c:v>203819</c:v>
                </c:pt>
                <c:pt idx="184404">
                  <c:v>203819</c:v>
                </c:pt>
                <c:pt idx="184405">
                  <c:v>203819</c:v>
                </c:pt>
                <c:pt idx="184406">
                  <c:v>203819</c:v>
                </c:pt>
                <c:pt idx="184407">
                  <c:v>203819</c:v>
                </c:pt>
                <c:pt idx="184408">
                  <c:v>203819</c:v>
                </c:pt>
                <c:pt idx="184409">
                  <c:v>203819</c:v>
                </c:pt>
                <c:pt idx="184410">
                  <c:v>203819</c:v>
                </c:pt>
                <c:pt idx="184411">
                  <c:v>203819</c:v>
                </c:pt>
                <c:pt idx="184412">
                  <c:v>203819</c:v>
                </c:pt>
                <c:pt idx="184413">
                  <c:v>203819</c:v>
                </c:pt>
                <c:pt idx="184414">
                  <c:v>203819</c:v>
                </c:pt>
                <c:pt idx="184415">
                  <c:v>203819</c:v>
                </c:pt>
                <c:pt idx="184416">
                  <c:v>203819</c:v>
                </c:pt>
                <c:pt idx="184417">
                  <c:v>203819</c:v>
                </c:pt>
                <c:pt idx="184418">
                  <c:v>203819</c:v>
                </c:pt>
                <c:pt idx="184419">
                  <c:v>203819</c:v>
                </c:pt>
                <c:pt idx="184420">
                  <c:v>203819</c:v>
                </c:pt>
                <c:pt idx="184421">
                  <c:v>203819</c:v>
                </c:pt>
                <c:pt idx="184422">
                  <c:v>203819</c:v>
                </c:pt>
                <c:pt idx="184423">
                  <c:v>203819</c:v>
                </c:pt>
                <c:pt idx="184424">
                  <c:v>203819</c:v>
                </c:pt>
                <c:pt idx="184425">
                  <c:v>203819</c:v>
                </c:pt>
                <c:pt idx="184426">
                  <c:v>203819</c:v>
                </c:pt>
                <c:pt idx="184427">
                  <c:v>203819</c:v>
                </c:pt>
                <c:pt idx="184428">
                  <c:v>203819</c:v>
                </c:pt>
                <c:pt idx="184429">
                  <c:v>203819</c:v>
                </c:pt>
                <c:pt idx="184430">
                  <c:v>203819</c:v>
                </c:pt>
                <c:pt idx="184431">
                  <c:v>203819</c:v>
                </c:pt>
                <c:pt idx="184432">
                  <c:v>203819</c:v>
                </c:pt>
                <c:pt idx="184433">
                  <c:v>203819</c:v>
                </c:pt>
                <c:pt idx="184434">
                  <c:v>203819</c:v>
                </c:pt>
                <c:pt idx="184435">
                  <c:v>203819</c:v>
                </c:pt>
                <c:pt idx="184436">
                  <c:v>203819</c:v>
                </c:pt>
                <c:pt idx="184437">
                  <c:v>203819</c:v>
                </c:pt>
                <c:pt idx="184438">
                  <c:v>203819</c:v>
                </c:pt>
                <c:pt idx="184439">
                  <c:v>203819</c:v>
                </c:pt>
                <c:pt idx="184440">
                  <c:v>203819</c:v>
                </c:pt>
                <c:pt idx="184441">
                  <c:v>203819</c:v>
                </c:pt>
                <c:pt idx="184442">
                  <c:v>203819</c:v>
                </c:pt>
                <c:pt idx="184443">
                  <c:v>203819</c:v>
                </c:pt>
                <c:pt idx="184444">
                  <c:v>203819</c:v>
                </c:pt>
                <c:pt idx="184445">
                  <c:v>203819</c:v>
                </c:pt>
                <c:pt idx="184446">
                  <c:v>203819</c:v>
                </c:pt>
                <c:pt idx="184447">
                  <c:v>203819</c:v>
                </c:pt>
                <c:pt idx="184448">
                  <c:v>203819</c:v>
                </c:pt>
                <c:pt idx="184449">
                  <c:v>203819</c:v>
                </c:pt>
                <c:pt idx="184450">
                  <c:v>203819</c:v>
                </c:pt>
                <c:pt idx="184451">
                  <c:v>203819</c:v>
                </c:pt>
                <c:pt idx="184452">
                  <c:v>203819</c:v>
                </c:pt>
                <c:pt idx="184453">
                  <c:v>203819</c:v>
                </c:pt>
                <c:pt idx="184454">
                  <c:v>203819</c:v>
                </c:pt>
                <c:pt idx="184455">
                  <c:v>203819</c:v>
                </c:pt>
                <c:pt idx="184456">
                  <c:v>203819</c:v>
                </c:pt>
                <c:pt idx="184457">
                  <c:v>203819</c:v>
                </c:pt>
                <c:pt idx="184458">
                  <c:v>203819</c:v>
                </c:pt>
                <c:pt idx="184459">
                  <c:v>203819</c:v>
                </c:pt>
                <c:pt idx="184460">
                  <c:v>203819</c:v>
                </c:pt>
                <c:pt idx="184461">
                  <c:v>203819</c:v>
                </c:pt>
                <c:pt idx="184462">
                  <c:v>203819</c:v>
                </c:pt>
                <c:pt idx="184463">
                  <c:v>203819</c:v>
                </c:pt>
                <c:pt idx="184464">
                  <c:v>203819</c:v>
                </c:pt>
                <c:pt idx="184465">
                  <c:v>203819</c:v>
                </c:pt>
                <c:pt idx="184466">
                  <c:v>203819</c:v>
                </c:pt>
                <c:pt idx="184467">
                  <c:v>203819</c:v>
                </c:pt>
                <c:pt idx="184468">
                  <c:v>203819</c:v>
                </c:pt>
                <c:pt idx="184469">
                  <c:v>203819</c:v>
                </c:pt>
                <c:pt idx="184470">
                  <c:v>203819</c:v>
                </c:pt>
                <c:pt idx="184471">
                  <c:v>203819</c:v>
                </c:pt>
                <c:pt idx="184472">
                  <c:v>203819</c:v>
                </c:pt>
                <c:pt idx="184473">
                  <c:v>203819</c:v>
                </c:pt>
                <c:pt idx="184474">
                  <c:v>203819</c:v>
                </c:pt>
                <c:pt idx="184475">
                  <c:v>203819</c:v>
                </c:pt>
                <c:pt idx="184476">
                  <c:v>203819</c:v>
                </c:pt>
                <c:pt idx="184477">
                  <c:v>203819</c:v>
                </c:pt>
                <c:pt idx="184478">
                  <c:v>203819</c:v>
                </c:pt>
                <c:pt idx="184479">
                  <c:v>203819</c:v>
                </c:pt>
                <c:pt idx="184480">
                  <c:v>203819</c:v>
                </c:pt>
                <c:pt idx="184481">
                  <c:v>203819</c:v>
                </c:pt>
                <c:pt idx="184482">
                  <c:v>203819</c:v>
                </c:pt>
                <c:pt idx="184483">
                  <c:v>203819</c:v>
                </c:pt>
                <c:pt idx="184484">
                  <c:v>203819</c:v>
                </c:pt>
                <c:pt idx="184485">
                  <c:v>203819</c:v>
                </c:pt>
                <c:pt idx="184486">
                  <c:v>203819</c:v>
                </c:pt>
                <c:pt idx="184487">
                  <c:v>203819</c:v>
                </c:pt>
                <c:pt idx="184488">
                  <c:v>203819</c:v>
                </c:pt>
                <c:pt idx="184489">
                  <c:v>203819</c:v>
                </c:pt>
                <c:pt idx="184490">
                  <c:v>203819</c:v>
                </c:pt>
                <c:pt idx="184491">
                  <c:v>203819</c:v>
                </c:pt>
                <c:pt idx="184492">
                  <c:v>203819</c:v>
                </c:pt>
                <c:pt idx="184493">
                  <c:v>203819</c:v>
                </c:pt>
                <c:pt idx="184494">
                  <c:v>203819</c:v>
                </c:pt>
                <c:pt idx="184495">
                  <c:v>203819</c:v>
                </c:pt>
                <c:pt idx="184496">
                  <c:v>203819</c:v>
                </c:pt>
                <c:pt idx="184497">
                  <c:v>203819</c:v>
                </c:pt>
                <c:pt idx="184498">
                  <c:v>203819</c:v>
                </c:pt>
                <c:pt idx="184499">
                  <c:v>203819</c:v>
                </c:pt>
                <c:pt idx="184500">
                  <c:v>203819</c:v>
                </c:pt>
                <c:pt idx="184501">
                  <c:v>203819</c:v>
                </c:pt>
                <c:pt idx="184502">
                  <c:v>203819</c:v>
                </c:pt>
                <c:pt idx="184503">
                  <c:v>203819</c:v>
                </c:pt>
                <c:pt idx="184504">
                  <c:v>203819</c:v>
                </c:pt>
                <c:pt idx="184505">
                  <c:v>203819</c:v>
                </c:pt>
                <c:pt idx="184506">
                  <c:v>203819</c:v>
                </c:pt>
                <c:pt idx="184507">
                  <c:v>203819</c:v>
                </c:pt>
                <c:pt idx="184508">
                  <c:v>203819</c:v>
                </c:pt>
                <c:pt idx="184509">
                  <c:v>203819</c:v>
                </c:pt>
                <c:pt idx="184510">
                  <c:v>203819</c:v>
                </c:pt>
                <c:pt idx="184511">
                  <c:v>203819</c:v>
                </c:pt>
                <c:pt idx="184512">
                  <c:v>203819</c:v>
                </c:pt>
                <c:pt idx="184513">
                  <c:v>203819</c:v>
                </c:pt>
                <c:pt idx="184514">
                  <c:v>203819</c:v>
                </c:pt>
                <c:pt idx="184515">
                  <c:v>203819</c:v>
                </c:pt>
                <c:pt idx="184516">
                  <c:v>203819</c:v>
                </c:pt>
                <c:pt idx="184517">
                  <c:v>203819</c:v>
                </c:pt>
                <c:pt idx="184518">
                  <c:v>203819</c:v>
                </c:pt>
                <c:pt idx="184519">
                  <c:v>203819</c:v>
                </c:pt>
                <c:pt idx="184520">
                  <c:v>203819</c:v>
                </c:pt>
                <c:pt idx="184521">
                  <c:v>203819</c:v>
                </c:pt>
                <c:pt idx="184522">
                  <c:v>203819</c:v>
                </c:pt>
                <c:pt idx="184523">
                  <c:v>203819</c:v>
                </c:pt>
                <c:pt idx="184524">
                  <c:v>203819</c:v>
                </c:pt>
                <c:pt idx="184525">
                  <c:v>203819</c:v>
                </c:pt>
                <c:pt idx="184526">
                  <c:v>203819</c:v>
                </c:pt>
                <c:pt idx="184527">
                  <c:v>203819</c:v>
                </c:pt>
                <c:pt idx="184528">
                  <c:v>203819</c:v>
                </c:pt>
                <c:pt idx="184529">
                  <c:v>203819</c:v>
                </c:pt>
                <c:pt idx="184530">
                  <c:v>203819</c:v>
                </c:pt>
                <c:pt idx="184531">
                  <c:v>203819</c:v>
                </c:pt>
                <c:pt idx="184532">
                  <c:v>203819</c:v>
                </c:pt>
                <c:pt idx="184533">
                  <c:v>203819</c:v>
                </c:pt>
                <c:pt idx="184534">
                  <c:v>203819</c:v>
                </c:pt>
                <c:pt idx="184535">
                  <c:v>203819</c:v>
                </c:pt>
                <c:pt idx="184536">
                  <c:v>203819</c:v>
                </c:pt>
                <c:pt idx="184537">
                  <c:v>203819</c:v>
                </c:pt>
                <c:pt idx="184538">
                  <c:v>203819</c:v>
                </c:pt>
                <c:pt idx="184539">
                  <c:v>203819</c:v>
                </c:pt>
                <c:pt idx="184540">
                  <c:v>203819</c:v>
                </c:pt>
                <c:pt idx="184541">
                  <c:v>203819</c:v>
                </c:pt>
                <c:pt idx="184542">
                  <c:v>203819</c:v>
                </c:pt>
                <c:pt idx="184543">
                  <c:v>203819</c:v>
                </c:pt>
                <c:pt idx="184544">
                  <c:v>203819</c:v>
                </c:pt>
                <c:pt idx="184545">
                  <c:v>203819</c:v>
                </c:pt>
                <c:pt idx="184546">
                  <c:v>203819</c:v>
                </c:pt>
                <c:pt idx="184547">
                  <c:v>203819</c:v>
                </c:pt>
                <c:pt idx="184548">
                  <c:v>203819</c:v>
                </c:pt>
                <c:pt idx="184549">
                  <c:v>203819</c:v>
                </c:pt>
                <c:pt idx="184550">
                  <c:v>203819</c:v>
                </c:pt>
                <c:pt idx="184551">
                  <c:v>203819</c:v>
                </c:pt>
                <c:pt idx="184552">
                  <c:v>203819</c:v>
                </c:pt>
                <c:pt idx="184553">
                  <c:v>203819</c:v>
                </c:pt>
                <c:pt idx="184554">
                  <c:v>203819</c:v>
                </c:pt>
                <c:pt idx="184555">
                  <c:v>203819</c:v>
                </c:pt>
                <c:pt idx="184556">
                  <c:v>203819</c:v>
                </c:pt>
                <c:pt idx="184557">
                  <c:v>203819</c:v>
                </c:pt>
                <c:pt idx="184558">
                  <c:v>203819</c:v>
                </c:pt>
                <c:pt idx="184559">
                  <c:v>203819</c:v>
                </c:pt>
                <c:pt idx="184560">
                  <c:v>203819</c:v>
                </c:pt>
                <c:pt idx="184561">
                  <c:v>203819</c:v>
                </c:pt>
                <c:pt idx="184562">
                  <c:v>203819</c:v>
                </c:pt>
                <c:pt idx="184563">
                  <c:v>203819</c:v>
                </c:pt>
                <c:pt idx="184564">
                  <c:v>203819</c:v>
                </c:pt>
                <c:pt idx="184565">
                  <c:v>203819</c:v>
                </c:pt>
                <c:pt idx="184566">
                  <c:v>203819</c:v>
                </c:pt>
                <c:pt idx="184567">
                  <c:v>203819</c:v>
                </c:pt>
                <c:pt idx="184568">
                  <c:v>203819</c:v>
                </c:pt>
                <c:pt idx="184569">
                  <c:v>203819</c:v>
                </c:pt>
                <c:pt idx="184570">
                  <c:v>203819</c:v>
                </c:pt>
                <c:pt idx="184571">
                  <c:v>203819</c:v>
                </c:pt>
                <c:pt idx="184572">
                  <c:v>203819</c:v>
                </c:pt>
                <c:pt idx="184573">
                  <c:v>203819</c:v>
                </c:pt>
                <c:pt idx="184574">
                  <c:v>203819</c:v>
                </c:pt>
                <c:pt idx="184575">
                  <c:v>203819</c:v>
                </c:pt>
                <c:pt idx="184576">
                  <c:v>203819</c:v>
                </c:pt>
                <c:pt idx="184577">
                  <c:v>203819</c:v>
                </c:pt>
                <c:pt idx="184578">
                  <c:v>203819</c:v>
                </c:pt>
                <c:pt idx="184579">
                  <c:v>203819</c:v>
                </c:pt>
                <c:pt idx="184580">
                  <c:v>203819</c:v>
                </c:pt>
                <c:pt idx="184581">
                  <c:v>203819</c:v>
                </c:pt>
                <c:pt idx="184582">
                  <c:v>203819</c:v>
                </c:pt>
                <c:pt idx="184583">
                  <c:v>203819</c:v>
                </c:pt>
                <c:pt idx="184584">
                  <c:v>203819</c:v>
                </c:pt>
                <c:pt idx="184585">
                  <c:v>203819</c:v>
                </c:pt>
                <c:pt idx="184586">
                  <c:v>203819</c:v>
                </c:pt>
                <c:pt idx="184587">
                  <c:v>203819</c:v>
                </c:pt>
                <c:pt idx="184588">
                  <c:v>203819</c:v>
                </c:pt>
                <c:pt idx="184589">
                  <c:v>203819</c:v>
                </c:pt>
                <c:pt idx="184590">
                  <c:v>203819</c:v>
                </c:pt>
                <c:pt idx="184591">
                  <c:v>203819</c:v>
                </c:pt>
                <c:pt idx="184592">
                  <c:v>203819</c:v>
                </c:pt>
                <c:pt idx="184593">
                  <c:v>203819</c:v>
                </c:pt>
                <c:pt idx="184594">
                  <c:v>203819</c:v>
                </c:pt>
                <c:pt idx="184595">
                  <c:v>203819</c:v>
                </c:pt>
                <c:pt idx="184596">
                  <c:v>203819</c:v>
                </c:pt>
                <c:pt idx="184597">
                  <c:v>203819</c:v>
                </c:pt>
                <c:pt idx="184598">
                  <c:v>203819</c:v>
                </c:pt>
                <c:pt idx="184599">
                  <c:v>203819</c:v>
                </c:pt>
                <c:pt idx="184600">
                  <c:v>203819</c:v>
                </c:pt>
                <c:pt idx="184601">
                  <c:v>203819</c:v>
                </c:pt>
                <c:pt idx="184602">
                  <c:v>203819</c:v>
                </c:pt>
                <c:pt idx="184603">
                  <c:v>203819</c:v>
                </c:pt>
                <c:pt idx="184604">
                  <c:v>203819</c:v>
                </c:pt>
                <c:pt idx="184605">
                  <c:v>203819</c:v>
                </c:pt>
                <c:pt idx="184606">
                  <c:v>203819</c:v>
                </c:pt>
                <c:pt idx="184607">
                  <c:v>203819</c:v>
                </c:pt>
                <c:pt idx="184608">
                  <c:v>203819</c:v>
                </c:pt>
                <c:pt idx="184609">
                  <c:v>203819</c:v>
                </c:pt>
                <c:pt idx="184610">
                  <c:v>203819</c:v>
                </c:pt>
                <c:pt idx="184611">
                  <c:v>203819</c:v>
                </c:pt>
                <c:pt idx="184612">
                  <c:v>203819</c:v>
                </c:pt>
                <c:pt idx="184613">
                  <c:v>203819</c:v>
                </c:pt>
                <c:pt idx="184614">
                  <c:v>203819</c:v>
                </c:pt>
                <c:pt idx="184615">
                  <c:v>203819</c:v>
                </c:pt>
                <c:pt idx="184616">
                  <c:v>203819</c:v>
                </c:pt>
                <c:pt idx="184617">
                  <c:v>203819</c:v>
                </c:pt>
                <c:pt idx="184618">
                  <c:v>203819</c:v>
                </c:pt>
                <c:pt idx="184619">
                  <c:v>203819</c:v>
                </c:pt>
                <c:pt idx="184620">
                  <c:v>203819</c:v>
                </c:pt>
                <c:pt idx="184621">
                  <c:v>203819</c:v>
                </c:pt>
                <c:pt idx="184622">
                  <c:v>203819</c:v>
                </c:pt>
                <c:pt idx="184623">
                  <c:v>203819</c:v>
                </c:pt>
                <c:pt idx="184624">
                  <c:v>203819</c:v>
                </c:pt>
                <c:pt idx="184625">
                  <c:v>203819</c:v>
                </c:pt>
                <c:pt idx="184626">
                  <c:v>203819</c:v>
                </c:pt>
                <c:pt idx="184627">
                  <c:v>203819</c:v>
                </c:pt>
                <c:pt idx="184628">
                  <c:v>203819</c:v>
                </c:pt>
                <c:pt idx="184629">
                  <c:v>203819</c:v>
                </c:pt>
                <c:pt idx="184630">
                  <c:v>203819</c:v>
                </c:pt>
                <c:pt idx="184631">
                  <c:v>203819</c:v>
                </c:pt>
                <c:pt idx="184632">
                  <c:v>203819</c:v>
                </c:pt>
                <c:pt idx="184633">
                  <c:v>203819</c:v>
                </c:pt>
                <c:pt idx="184634">
                  <c:v>203819</c:v>
                </c:pt>
                <c:pt idx="184635">
                  <c:v>203819</c:v>
                </c:pt>
                <c:pt idx="184636">
                  <c:v>203819</c:v>
                </c:pt>
                <c:pt idx="184637">
                  <c:v>203819</c:v>
                </c:pt>
                <c:pt idx="184638">
                  <c:v>203819</c:v>
                </c:pt>
                <c:pt idx="184639">
                  <c:v>203819</c:v>
                </c:pt>
                <c:pt idx="184640">
                  <c:v>203819</c:v>
                </c:pt>
                <c:pt idx="184641">
                  <c:v>203819</c:v>
                </c:pt>
                <c:pt idx="184642">
                  <c:v>203819</c:v>
                </c:pt>
                <c:pt idx="184643">
                  <c:v>203819</c:v>
                </c:pt>
                <c:pt idx="184644">
                  <c:v>203819</c:v>
                </c:pt>
                <c:pt idx="184645">
                  <c:v>203819</c:v>
                </c:pt>
                <c:pt idx="184646">
                  <c:v>203819</c:v>
                </c:pt>
                <c:pt idx="184647">
                  <c:v>203819</c:v>
                </c:pt>
                <c:pt idx="184648">
                  <c:v>203819</c:v>
                </c:pt>
                <c:pt idx="184649">
                  <c:v>203819</c:v>
                </c:pt>
                <c:pt idx="184650">
                  <c:v>203819</c:v>
                </c:pt>
                <c:pt idx="184651">
                  <c:v>203819</c:v>
                </c:pt>
                <c:pt idx="184652">
                  <c:v>203819</c:v>
                </c:pt>
                <c:pt idx="184653">
                  <c:v>203819</c:v>
                </c:pt>
                <c:pt idx="184654">
                  <c:v>203819</c:v>
                </c:pt>
                <c:pt idx="184655">
                  <c:v>203819</c:v>
                </c:pt>
                <c:pt idx="184656">
                  <c:v>203819</c:v>
                </c:pt>
                <c:pt idx="184657">
                  <c:v>203819</c:v>
                </c:pt>
                <c:pt idx="184658">
                  <c:v>203819</c:v>
                </c:pt>
                <c:pt idx="184659">
                  <c:v>203819</c:v>
                </c:pt>
                <c:pt idx="184660">
                  <c:v>203819</c:v>
                </c:pt>
                <c:pt idx="184661">
                  <c:v>203819</c:v>
                </c:pt>
                <c:pt idx="184662">
                  <c:v>203819</c:v>
                </c:pt>
                <c:pt idx="184663">
                  <c:v>203819</c:v>
                </c:pt>
                <c:pt idx="184664">
                  <c:v>203819</c:v>
                </c:pt>
                <c:pt idx="184665">
                  <c:v>203819</c:v>
                </c:pt>
                <c:pt idx="184666">
                  <c:v>203819</c:v>
                </c:pt>
                <c:pt idx="184667">
                  <c:v>203819</c:v>
                </c:pt>
                <c:pt idx="184668">
                  <c:v>203819</c:v>
                </c:pt>
                <c:pt idx="184669">
                  <c:v>203819</c:v>
                </c:pt>
                <c:pt idx="184670">
                  <c:v>203819</c:v>
                </c:pt>
                <c:pt idx="184671">
                  <c:v>203819</c:v>
                </c:pt>
                <c:pt idx="184672">
                  <c:v>203819</c:v>
                </c:pt>
                <c:pt idx="184673">
                  <c:v>203819</c:v>
                </c:pt>
                <c:pt idx="184674">
                  <c:v>203819</c:v>
                </c:pt>
                <c:pt idx="184675">
                  <c:v>203819</c:v>
                </c:pt>
                <c:pt idx="184676">
                  <c:v>203819</c:v>
                </c:pt>
                <c:pt idx="184677">
                  <c:v>203819</c:v>
                </c:pt>
                <c:pt idx="184678">
                  <c:v>203819</c:v>
                </c:pt>
                <c:pt idx="184679">
                  <c:v>203819</c:v>
                </c:pt>
                <c:pt idx="184680">
                  <c:v>203819</c:v>
                </c:pt>
                <c:pt idx="184681">
                  <c:v>203819</c:v>
                </c:pt>
                <c:pt idx="184682">
                  <c:v>203819</c:v>
                </c:pt>
                <c:pt idx="184683">
                  <c:v>203819</c:v>
                </c:pt>
                <c:pt idx="184684">
                  <c:v>203819</c:v>
                </c:pt>
                <c:pt idx="184685">
                  <c:v>203819</c:v>
                </c:pt>
                <c:pt idx="184686">
                  <c:v>203819</c:v>
                </c:pt>
                <c:pt idx="184687">
                  <c:v>203819</c:v>
                </c:pt>
                <c:pt idx="184688">
                  <c:v>203819</c:v>
                </c:pt>
                <c:pt idx="184689">
                  <c:v>203819</c:v>
                </c:pt>
                <c:pt idx="184690">
                  <c:v>203819</c:v>
                </c:pt>
                <c:pt idx="184691">
                  <c:v>203819</c:v>
                </c:pt>
                <c:pt idx="184692">
                  <c:v>203819</c:v>
                </c:pt>
                <c:pt idx="184693">
                  <c:v>203819</c:v>
                </c:pt>
                <c:pt idx="184694">
                  <c:v>203819</c:v>
                </c:pt>
                <c:pt idx="184695">
                  <c:v>203819</c:v>
                </c:pt>
                <c:pt idx="184696">
                  <c:v>203819</c:v>
                </c:pt>
                <c:pt idx="184697">
                  <c:v>203819</c:v>
                </c:pt>
                <c:pt idx="184698">
                  <c:v>203819</c:v>
                </c:pt>
                <c:pt idx="184699">
                  <c:v>203819</c:v>
                </c:pt>
                <c:pt idx="184700">
                  <c:v>203819</c:v>
                </c:pt>
                <c:pt idx="184701">
                  <c:v>203819</c:v>
                </c:pt>
                <c:pt idx="184702">
                  <c:v>203819</c:v>
                </c:pt>
                <c:pt idx="184703">
                  <c:v>203819</c:v>
                </c:pt>
                <c:pt idx="184704">
                  <c:v>203819</c:v>
                </c:pt>
                <c:pt idx="184705">
                  <c:v>203819</c:v>
                </c:pt>
                <c:pt idx="184706">
                  <c:v>203819</c:v>
                </c:pt>
                <c:pt idx="184707">
                  <c:v>203819</c:v>
                </c:pt>
                <c:pt idx="184708">
                  <c:v>203819</c:v>
                </c:pt>
                <c:pt idx="184709">
                  <c:v>203819</c:v>
                </c:pt>
                <c:pt idx="184710">
                  <c:v>203819</c:v>
                </c:pt>
                <c:pt idx="184711">
                  <c:v>203819</c:v>
                </c:pt>
                <c:pt idx="184712">
                  <c:v>203819</c:v>
                </c:pt>
                <c:pt idx="184713">
                  <c:v>203819</c:v>
                </c:pt>
                <c:pt idx="184714">
                  <c:v>203819</c:v>
                </c:pt>
                <c:pt idx="184715">
                  <c:v>203819</c:v>
                </c:pt>
                <c:pt idx="184716">
                  <c:v>203819</c:v>
                </c:pt>
                <c:pt idx="184717">
                  <c:v>203819</c:v>
                </c:pt>
                <c:pt idx="184718">
                  <c:v>203819</c:v>
                </c:pt>
                <c:pt idx="184719">
                  <c:v>203819</c:v>
                </c:pt>
                <c:pt idx="184720">
                  <c:v>203819</c:v>
                </c:pt>
                <c:pt idx="184721">
                  <c:v>203819</c:v>
                </c:pt>
                <c:pt idx="184722">
                  <c:v>203819</c:v>
                </c:pt>
                <c:pt idx="184723">
                  <c:v>203819</c:v>
                </c:pt>
                <c:pt idx="184724">
                  <c:v>203819</c:v>
                </c:pt>
                <c:pt idx="184725">
                  <c:v>203819</c:v>
                </c:pt>
                <c:pt idx="184726">
                  <c:v>203819</c:v>
                </c:pt>
                <c:pt idx="184727">
                  <c:v>203819</c:v>
                </c:pt>
                <c:pt idx="184728">
                  <c:v>203819</c:v>
                </c:pt>
                <c:pt idx="184729">
                  <c:v>203819</c:v>
                </c:pt>
                <c:pt idx="184730">
                  <c:v>203819</c:v>
                </c:pt>
                <c:pt idx="184731">
                  <c:v>203819</c:v>
                </c:pt>
                <c:pt idx="184732">
                  <c:v>203819</c:v>
                </c:pt>
                <c:pt idx="184733">
                  <c:v>203819</c:v>
                </c:pt>
                <c:pt idx="184734">
                  <c:v>203819</c:v>
                </c:pt>
                <c:pt idx="184735">
                  <c:v>203819</c:v>
                </c:pt>
                <c:pt idx="184736">
                  <c:v>203819</c:v>
                </c:pt>
                <c:pt idx="184737">
                  <c:v>203819</c:v>
                </c:pt>
                <c:pt idx="184738">
                  <c:v>203819</c:v>
                </c:pt>
                <c:pt idx="184739">
                  <c:v>203819</c:v>
                </c:pt>
                <c:pt idx="184740">
                  <c:v>203819</c:v>
                </c:pt>
                <c:pt idx="184741">
                  <c:v>203819</c:v>
                </c:pt>
                <c:pt idx="184742">
                  <c:v>203819</c:v>
                </c:pt>
                <c:pt idx="184743">
                  <c:v>203819</c:v>
                </c:pt>
                <c:pt idx="184744">
                  <c:v>203819</c:v>
                </c:pt>
                <c:pt idx="184745">
                  <c:v>203819</c:v>
                </c:pt>
                <c:pt idx="184746">
                  <c:v>203819</c:v>
                </c:pt>
                <c:pt idx="184747">
                  <c:v>203819</c:v>
                </c:pt>
                <c:pt idx="184748">
                  <c:v>203819</c:v>
                </c:pt>
                <c:pt idx="184749">
                  <c:v>203819</c:v>
                </c:pt>
                <c:pt idx="184750">
                  <c:v>203819</c:v>
                </c:pt>
                <c:pt idx="184751">
                  <c:v>203819</c:v>
                </c:pt>
                <c:pt idx="184752">
                  <c:v>203819</c:v>
                </c:pt>
                <c:pt idx="184753">
                  <c:v>203819</c:v>
                </c:pt>
                <c:pt idx="184754">
                  <c:v>203819</c:v>
                </c:pt>
                <c:pt idx="184755">
                  <c:v>203819</c:v>
                </c:pt>
                <c:pt idx="184756">
                  <c:v>203819</c:v>
                </c:pt>
                <c:pt idx="184757">
                  <c:v>203819</c:v>
                </c:pt>
                <c:pt idx="184758">
                  <c:v>203819</c:v>
                </c:pt>
                <c:pt idx="184759">
                  <c:v>203819</c:v>
                </c:pt>
                <c:pt idx="184760">
                  <c:v>203819</c:v>
                </c:pt>
                <c:pt idx="184761">
                  <c:v>203819</c:v>
                </c:pt>
                <c:pt idx="184762">
                  <c:v>203819</c:v>
                </c:pt>
                <c:pt idx="184763">
                  <c:v>203819</c:v>
                </c:pt>
                <c:pt idx="184764">
                  <c:v>203819</c:v>
                </c:pt>
                <c:pt idx="184765">
                  <c:v>203819</c:v>
                </c:pt>
                <c:pt idx="184766">
                  <c:v>203819</c:v>
                </c:pt>
                <c:pt idx="184767">
                  <c:v>203819</c:v>
                </c:pt>
                <c:pt idx="184768">
                  <c:v>203819</c:v>
                </c:pt>
                <c:pt idx="184769">
                  <c:v>203819</c:v>
                </c:pt>
                <c:pt idx="184770">
                  <c:v>203819</c:v>
                </c:pt>
                <c:pt idx="184771">
                  <c:v>203819</c:v>
                </c:pt>
                <c:pt idx="184772">
                  <c:v>203819</c:v>
                </c:pt>
                <c:pt idx="184773">
                  <c:v>203819</c:v>
                </c:pt>
                <c:pt idx="184774">
                  <c:v>203819</c:v>
                </c:pt>
                <c:pt idx="184775">
                  <c:v>203819</c:v>
                </c:pt>
                <c:pt idx="184776">
                  <c:v>203819</c:v>
                </c:pt>
                <c:pt idx="184777">
                  <c:v>203819</c:v>
                </c:pt>
                <c:pt idx="184778">
                  <c:v>203819</c:v>
                </c:pt>
                <c:pt idx="184779">
                  <c:v>203819</c:v>
                </c:pt>
                <c:pt idx="184780">
                  <c:v>203819</c:v>
                </c:pt>
                <c:pt idx="184781">
                  <c:v>203819</c:v>
                </c:pt>
                <c:pt idx="184782">
                  <c:v>203819</c:v>
                </c:pt>
                <c:pt idx="184783">
                  <c:v>203819</c:v>
                </c:pt>
                <c:pt idx="184784">
                  <c:v>203819</c:v>
                </c:pt>
                <c:pt idx="184785">
                  <c:v>203819</c:v>
                </c:pt>
                <c:pt idx="184786">
                  <c:v>203819</c:v>
                </c:pt>
                <c:pt idx="184787">
                  <c:v>203819</c:v>
                </c:pt>
                <c:pt idx="184788">
                  <c:v>203819</c:v>
                </c:pt>
                <c:pt idx="184789">
                  <c:v>203819</c:v>
                </c:pt>
                <c:pt idx="184790">
                  <c:v>203819</c:v>
                </c:pt>
                <c:pt idx="184791">
                  <c:v>203819</c:v>
                </c:pt>
                <c:pt idx="184792">
                  <c:v>203819</c:v>
                </c:pt>
                <c:pt idx="184793">
                  <c:v>203819</c:v>
                </c:pt>
                <c:pt idx="184794">
                  <c:v>203819</c:v>
                </c:pt>
                <c:pt idx="184795">
                  <c:v>203819</c:v>
                </c:pt>
                <c:pt idx="184796">
                  <c:v>203819</c:v>
                </c:pt>
                <c:pt idx="184797">
                  <c:v>203819</c:v>
                </c:pt>
                <c:pt idx="184798">
                  <c:v>203819</c:v>
                </c:pt>
                <c:pt idx="184799">
                  <c:v>203819</c:v>
                </c:pt>
                <c:pt idx="184800">
                  <c:v>203819</c:v>
                </c:pt>
                <c:pt idx="184801">
                  <c:v>203819</c:v>
                </c:pt>
                <c:pt idx="184802">
                  <c:v>203819</c:v>
                </c:pt>
                <c:pt idx="184803">
                  <c:v>203819</c:v>
                </c:pt>
                <c:pt idx="184804">
                  <c:v>203819</c:v>
                </c:pt>
                <c:pt idx="184805">
                  <c:v>203819</c:v>
                </c:pt>
                <c:pt idx="184806">
                  <c:v>203819</c:v>
                </c:pt>
                <c:pt idx="184807">
                  <c:v>203819</c:v>
                </c:pt>
                <c:pt idx="184808">
                  <c:v>203819</c:v>
                </c:pt>
                <c:pt idx="184809">
                  <c:v>203819</c:v>
                </c:pt>
                <c:pt idx="184810">
                  <c:v>203819</c:v>
                </c:pt>
                <c:pt idx="184811">
                  <c:v>203819</c:v>
                </c:pt>
                <c:pt idx="184812">
                  <c:v>203819</c:v>
                </c:pt>
                <c:pt idx="184813">
                  <c:v>203819</c:v>
                </c:pt>
                <c:pt idx="184814">
                  <c:v>203819</c:v>
                </c:pt>
                <c:pt idx="184815">
                  <c:v>203819</c:v>
                </c:pt>
                <c:pt idx="184816">
                  <c:v>203819</c:v>
                </c:pt>
                <c:pt idx="184817">
                  <c:v>203819</c:v>
                </c:pt>
                <c:pt idx="184818">
                  <c:v>203819</c:v>
                </c:pt>
                <c:pt idx="184819">
                  <c:v>203819</c:v>
                </c:pt>
                <c:pt idx="184820">
                  <c:v>203819</c:v>
                </c:pt>
                <c:pt idx="184821">
                  <c:v>203819</c:v>
                </c:pt>
                <c:pt idx="184822">
                  <c:v>203819</c:v>
                </c:pt>
                <c:pt idx="184823">
                  <c:v>203819</c:v>
                </c:pt>
                <c:pt idx="184824">
                  <c:v>203819</c:v>
                </c:pt>
                <c:pt idx="184825">
                  <c:v>203819</c:v>
                </c:pt>
                <c:pt idx="184826">
                  <c:v>203819</c:v>
                </c:pt>
                <c:pt idx="184827">
                  <c:v>203819</c:v>
                </c:pt>
                <c:pt idx="184828">
                  <c:v>203819</c:v>
                </c:pt>
                <c:pt idx="184829">
                  <c:v>203819</c:v>
                </c:pt>
                <c:pt idx="184830">
                  <c:v>203819</c:v>
                </c:pt>
                <c:pt idx="184831">
                  <c:v>203819</c:v>
                </c:pt>
                <c:pt idx="184832">
                  <c:v>203819</c:v>
                </c:pt>
                <c:pt idx="184833">
                  <c:v>203819</c:v>
                </c:pt>
                <c:pt idx="184834">
                  <c:v>203819</c:v>
                </c:pt>
                <c:pt idx="184835">
                  <c:v>203819</c:v>
                </c:pt>
                <c:pt idx="184836">
                  <c:v>203819</c:v>
                </c:pt>
                <c:pt idx="184837">
                  <c:v>203819</c:v>
                </c:pt>
                <c:pt idx="184838">
                  <c:v>203819</c:v>
                </c:pt>
                <c:pt idx="184839">
                  <c:v>203819</c:v>
                </c:pt>
                <c:pt idx="184840">
                  <c:v>203819</c:v>
                </c:pt>
                <c:pt idx="184841">
                  <c:v>203819</c:v>
                </c:pt>
                <c:pt idx="184842">
                  <c:v>203819</c:v>
                </c:pt>
                <c:pt idx="184843">
                  <c:v>203819</c:v>
                </c:pt>
                <c:pt idx="184844">
                  <c:v>203819</c:v>
                </c:pt>
                <c:pt idx="184845">
                  <c:v>203819</c:v>
                </c:pt>
                <c:pt idx="184846">
                  <c:v>203819</c:v>
                </c:pt>
                <c:pt idx="184847">
                  <c:v>203819</c:v>
                </c:pt>
                <c:pt idx="184848">
                  <c:v>203819</c:v>
                </c:pt>
                <c:pt idx="184849">
                  <c:v>203819</c:v>
                </c:pt>
                <c:pt idx="184850">
                  <c:v>203819</c:v>
                </c:pt>
                <c:pt idx="184851">
                  <c:v>203819</c:v>
                </c:pt>
                <c:pt idx="184852">
                  <c:v>203819</c:v>
                </c:pt>
                <c:pt idx="184853">
                  <c:v>203819</c:v>
                </c:pt>
                <c:pt idx="184854">
                  <c:v>203819</c:v>
                </c:pt>
                <c:pt idx="184855">
                  <c:v>203819</c:v>
                </c:pt>
                <c:pt idx="184856">
                  <c:v>203819</c:v>
                </c:pt>
                <c:pt idx="184857">
                  <c:v>203819</c:v>
                </c:pt>
                <c:pt idx="184858">
                  <c:v>203819</c:v>
                </c:pt>
                <c:pt idx="184859">
                  <c:v>203819</c:v>
                </c:pt>
                <c:pt idx="184860">
                  <c:v>203819</c:v>
                </c:pt>
                <c:pt idx="184861">
                  <c:v>203819</c:v>
                </c:pt>
                <c:pt idx="184862">
                  <c:v>203819</c:v>
                </c:pt>
                <c:pt idx="184863">
                  <c:v>203819</c:v>
                </c:pt>
                <c:pt idx="184864">
                  <c:v>203819</c:v>
                </c:pt>
                <c:pt idx="184865">
                  <c:v>203819</c:v>
                </c:pt>
                <c:pt idx="184866">
                  <c:v>203819</c:v>
                </c:pt>
                <c:pt idx="184867">
                  <c:v>203819</c:v>
                </c:pt>
                <c:pt idx="184868">
                  <c:v>203819</c:v>
                </c:pt>
                <c:pt idx="184869">
                  <c:v>203819</c:v>
                </c:pt>
                <c:pt idx="184870">
                  <c:v>203819</c:v>
                </c:pt>
                <c:pt idx="184871">
                  <c:v>203819</c:v>
                </c:pt>
                <c:pt idx="184872">
                  <c:v>203819</c:v>
                </c:pt>
                <c:pt idx="184873">
                  <c:v>203819</c:v>
                </c:pt>
                <c:pt idx="184874">
                  <c:v>203819</c:v>
                </c:pt>
                <c:pt idx="184875">
                  <c:v>203819</c:v>
                </c:pt>
                <c:pt idx="184876">
                  <c:v>203819</c:v>
                </c:pt>
                <c:pt idx="184877">
                  <c:v>203819</c:v>
                </c:pt>
                <c:pt idx="184878">
                  <c:v>203819</c:v>
                </c:pt>
                <c:pt idx="184879">
                  <c:v>203819</c:v>
                </c:pt>
                <c:pt idx="184880">
                  <c:v>203819</c:v>
                </c:pt>
                <c:pt idx="184881">
                  <c:v>203819</c:v>
                </c:pt>
                <c:pt idx="184882">
                  <c:v>203819</c:v>
                </c:pt>
                <c:pt idx="184883">
                  <c:v>203819</c:v>
                </c:pt>
                <c:pt idx="184884">
                  <c:v>203819</c:v>
                </c:pt>
                <c:pt idx="184885">
                  <c:v>203819</c:v>
                </c:pt>
                <c:pt idx="184886">
                  <c:v>203819</c:v>
                </c:pt>
                <c:pt idx="184887">
                  <c:v>203819</c:v>
                </c:pt>
                <c:pt idx="184888">
                  <c:v>203819</c:v>
                </c:pt>
                <c:pt idx="184889">
                  <c:v>203819</c:v>
                </c:pt>
                <c:pt idx="184890">
                  <c:v>203819</c:v>
                </c:pt>
                <c:pt idx="184891">
                  <c:v>203819</c:v>
                </c:pt>
                <c:pt idx="184892">
                  <c:v>203819</c:v>
                </c:pt>
                <c:pt idx="184893">
                  <c:v>203819</c:v>
                </c:pt>
                <c:pt idx="184894">
                  <c:v>203819</c:v>
                </c:pt>
                <c:pt idx="184895">
                  <c:v>203819</c:v>
                </c:pt>
                <c:pt idx="184896">
                  <c:v>203819</c:v>
                </c:pt>
                <c:pt idx="184897">
                  <c:v>203819</c:v>
                </c:pt>
                <c:pt idx="184898">
                  <c:v>203819</c:v>
                </c:pt>
                <c:pt idx="184899">
                  <c:v>203819</c:v>
                </c:pt>
                <c:pt idx="184900">
                  <c:v>203819</c:v>
                </c:pt>
                <c:pt idx="184901">
                  <c:v>203819</c:v>
                </c:pt>
                <c:pt idx="184902">
                  <c:v>203819</c:v>
                </c:pt>
                <c:pt idx="184903">
                  <c:v>203819</c:v>
                </c:pt>
                <c:pt idx="184904">
                  <c:v>203819</c:v>
                </c:pt>
                <c:pt idx="184905">
                  <c:v>203819</c:v>
                </c:pt>
                <c:pt idx="184906">
                  <c:v>203819</c:v>
                </c:pt>
                <c:pt idx="184907">
                  <c:v>203819</c:v>
                </c:pt>
                <c:pt idx="184908">
                  <c:v>203819</c:v>
                </c:pt>
                <c:pt idx="184909">
                  <c:v>203819</c:v>
                </c:pt>
                <c:pt idx="184910">
                  <c:v>203819</c:v>
                </c:pt>
                <c:pt idx="184911">
                  <c:v>203819</c:v>
                </c:pt>
                <c:pt idx="184912">
                  <c:v>203819</c:v>
                </c:pt>
                <c:pt idx="184913">
                  <c:v>203819</c:v>
                </c:pt>
                <c:pt idx="184914">
                  <c:v>203819</c:v>
                </c:pt>
                <c:pt idx="184915">
                  <c:v>203819</c:v>
                </c:pt>
                <c:pt idx="184916">
                  <c:v>203819</c:v>
                </c:pt>
                <c:pt idx="184917">
                  <c:v>203819</c:v>
                </c:pt>
                <c:pt idx="184918">
                  <c:v>203819</c:v>
                </c:pt>
                <c:pt idx="184919">
                  <c:v>203819</c:v>
                </c:pt>
                <c:pt idx="184920">
                  <c:v>203819</c:v>
                </c:pt>
                <c:pt idx="184921">
                  <c:v>203819</c:v>
                </c:pt>
                <c:pt idx="184922">
                  <c:v>203819</c:v>
                </c:pt>
                <c:pt idx="184923">
                  <c:v>203819</c:v>
                </c:pt>
                <c:pt idx="184924">
                  <c:v>203819</c:v>
                </c:pt>
                <c:pt idx="184925">
                  <c:v>203819</c:v>
                </c:pt>
                <c:pt idx="184926">
                  <c:v>203819</c:v>
                </c:pt>
                <c:pt idx="184927">
                  <c:v>203819</c:v>
                </c:pt>
                <c:pt idx="184928">
                  <c:v>203819</c:v>
                </c:pt>
                <c:pt idx="184929">
                  <c:v>203819</c:v>
                </c:pt>
                <c:pt idx="184930">
                  <c:v>203819</c:v>
                </c:pt>
                <c:pt idx="184931">
                  <c:v>203819</c:v>
                </c:pt>
                <c:pt idx="184932">
                  <c:v>203819</c:v>
                </c:pt>
                <c:pt idx="184933">
                  <c:v>203819</c:v>
                </c:pt>
                <c:pt idx="184934">
                  <c:v>203819</c:v>
                </c:pt>
                <c:pt idx="184935">
                  <c:v>203819</c:v>
                </c:pt>
                <c:pt idx="184936">
                  <c:v>203819</c:v>
                </c:pt>
                <c:pt idx="184937">
                  <c:v>203819</c:v>
                </c:pt>
                <c:pt idx="184938">
                  <c:v>203819</c:v>
                </c:pt>
                <c:pt idx="184939">
                  <c:v>203819</c:v>
                </c:pt>
                <c:pt idx="184940">
                  <c:v>203819</c:v>
                </c:pt>
                <c:pt idx="184941">
                  <c:v>203819</c:v>
                </c:pt>
                <c:pt idx="184942">
                  <c:v>203819</c:v>
                </c:pt>
                <c:pt idx="184943">
                  <c:v>203819</c:v>
                </c:pt>
                <c:pt idx="184944">
                  <c:v>203819</c:v>
                </c:pt>
                <c:pt idx="184945">
                  <c:v>203819</c:v>
                </c:pt>
                <c:pt idx="184946">
                  <c:v>203819</c:v>
                </c:pt>
                <c:pt idx="184947">
                  <c:v>203819</c:v>
                </c:pt>
                <c:pt idx="184948">
                  <c:v>203819</c:v>
                </c:pt>
                <c:pt idx="184949">
                  <c:v>203819</c:v>
                </c:pt>
                <c:pt idx="184950">
                  <c:v>203819</c:v>
                </c:pt>
                <c:pt idx="184951">
                  <c:v>203819</c:v>
                </c:pt>
                <c:pt idx="184952">
                  <c:v>203819</c:v>
                </c:pt>
                <c:pt idx="184953">
                  <c:v>203819</c:v>
                </c:pt>
                <c:pt idx="184954">
                  <c:v>203819</c:v>
                </c:pt>
                <c:pt idx="184955">
                  <c:v>203819</c:v>
                </c:pt>
                <c:pt idx="184956">
                  <c:v>203819</c:v>
                </c:pt>
                <c:pt idx="184957">
                  <c:v>203819</c:v>
                </c:pt>
                <c:pt idx="184958">
                  <c:v>203819</c:v>
                </c:pt>
                <c:pt idx="184959">
                  <c:v>203819</c:v>
                </c:pt>
                <c:pt idx="184960">
                  <c:v>203819</c:v>
                </c:pt>
                <c:pt idx="184961">
                  <c:v>203819</c:v>
                </c:pt>
                <c:pt idx="184962">
                  <c:v>203819</c:v>
                </c:pt>
                <c:pt idx="184963">
                  <c:v>203819</c:v>
                </c:pt>
                <c:pt idx="184964">
                  <c:v>203819</c:v>
                </c:pt>
                <c:pt idx="184965">
                  <c:v>203819</c:v>
                </c:pt>
                <c:pt idx="184966">
                  <c:v>203819</c:v>
                </c:pt>
                <c:pt idx="184967">
                  <c:v>203819</c:v>
                </c:pt>
                <c:pt idx="184968">
                  <c:v>203819</c:v>
                </c:pt>
                <c:pt idx="184969">
                  <c:v>203819</c:v>
                </c:pt>
                <c:pt idx="184970">
                  <c:v>203819</c:v>
                </c:pt>
                <c:pt idx="184971">
                  <c:v>203819</c:v>
                </c:pt>
                <c:pt idx="184972">
                  <c:v>203819</c:v>
                </c:pt>
                <c:pt idx="184973">
                  <c:v>203819</c:v>
                </c:pt>
                <c:pt idx="184974">
                  <c:v>203819</c:v>
                </c:pt>
                <c:pt idx="184975">
                  <c:v>203819</c:v>
                </c:pt>
                <c:pt idx="184976">
                  <c:v>203819</c:v>
                </c:pt>
                <c:pt idx="184977">
                  <c:v>203819</c:v>
                </c:pt>
                <c:pt idx="184978">
                  <c:v>203819</c:v>
                </c:pt>
                <c:pt idx="184979">
                  <c:v>203819</c:v>
                </c:pt>
                <c:pt idx="184980">
                  <c:v>203819</c:v>
                </c:pt>
                <c:pt idx="184981">
                  <c:v>203819</c:v>
                </c:pt>
                <c:pt idx="184982">
                  <c:v>203819</c:v>
                </c:pt>
                <c:pt idx="184983">
                  <c:v>203819</c:v>
                </c:pt>
                <c:pt idx="184984">
                  <c:v>203819</c:v>
                </c:pt>
                <c:pt idx="184985">
                  <c:v>203819</c:v>
                </c:pt>
                <c:pt idx="184986">
                  <c:v>203819</c:v>
                </c:pt>
                <c:pt idx="184987">
                  <c:v>203819</c:v>
                </c:pt>
                <c:pt idx="184988">
                  <c:v>203819</c:v>
                </c:pt>
                <c:pt idx="184989">
                  <c:v>203819</c:v>
                </c:pt>
                <c:pt idx="184990">
                  <c:v>203819</c:v>
                </c:pt>
                <c:pt idx="184991">
                  <c:v>203819</c:v>
                </c:pt>
                <c:pt idx="184992">
                  <c:v>203819</c:v>
                </c:pt>
                <c:pt idx="184993">
                  <c:v>203819</c:v>
                </c:pt>
                <c:pt idx="184994">
                  <c:v>203819</c:v>
                </c:pt>
                <c:pt idx="184995">
                  <c:v>203819</c:v>
                </c:pt>
                <c:pt idx="184996">
                  <c:v>203819</c:v>
                </c:pt>
                <c:pt idx="184997">
                  <c:v>203819</c:v>
                </c:pt>
                <c:pt idx="184998">
                  <c:v>203819</c:v>
                </c:pt>
                <c:pt idx="184999">
                  <c:v>203819</c:v>
                </c:pt>
                <c:pt idx="185000">
                  <c:v>203819</c:v>
                </c:pt>
                <c:pt idx="185001">
                  <c:v>203819</c:v>
                </c:pt>
                <c:pt idx="185002">
                  <c:v>203819</c:v>
                </c:pt>
                <c:pt idx="185003">
                  <c:v>203819</c:v>
                </c:pt>
                <c:pt idx="185004">
                  <c:v>203819</c:v>
                </c:pt>
                <c:pt idx="185005">
                  <c:v>203819</c:v>
                </c:pt>
                <c:pt idx="185006">
                  <c:v>203819</c:v>
                </c:pt>
                <c:pt idx="185007">
                  <c:v>203819</c:v>
                </c:pt>
                <c:pt idx="185008">
                  <c:v>203819</c:v>
                </c:pt>
                <c:pt idx="185009">
                  <c:v>203819</c:v>
                </c:pt>
                <c:pt idx="185010">
                  <c:v>203819</c:v>
                </c:pt>
                <c:pt idx="185011">
                  <c:v>203819</c:v>
                </c:pt>
                <c:pt idx="185012">
                  <c:v>203819</c:v>
                </c:pt>
                <c:pt idx="185013">
                  <c:v>203819</c:v>
                </c:pt>
                <c:pt idx="185014">
                  <c:v>203819</c:v>
                </c:pt>
                <c:pt idx="185015">
                  <c:v>203819</c:v>
                </c:pt>
                <c:pt idx="185016">
                  <c:v>203819</c:v>
                </c:pt>
                <c:pt idx="185017">
                  <c:v>203819</c:v>
                </c:pt>
                <c:pt idx="185018">
                  <c:v>203819</c:v>
                </c:pt>
                <c:pt idx="185019">
                  <c:v>203819</c:v>
                </c:pt>
                <c:pt idx="185020">
                  <c:v>203819</c:v>
                </c:pt>
                <c:pt idx="185021">
                  <c:v>203819</c:v>
                </c:pt>
                <c:pt idx="185022">
                  <c:v>203819</c:v>
                </c:pt>
                <c:pt idx="185023">
                  <c:v>203819</c:v>
                </c:pt>
                <c:pt idx="185024">
                  <c:v>203819</c:v>
                </c:pt>
                <c:pt idx="185025">
                  <c:v>203819</c:v>
                </c:pt>
                <c:pt idx="185026">
                  <c:v>203819</c:v>
                </c:pt>
                <c:pt idx="185027">
                  <c:v>203819</c:v>
                </c:pt>
                <c:pt idx="185028">
                  <c:v>203819</c:v>
                </c:pt>
                <c:pt idx="185029">
                  <c:v>203819</c:v>
                </c:pt>
                <c:pt idx="185030">
                  <c:v>203819</c:v>
                </c:pt>
                <c:pt idx="185031">
                  <c:v>203819</c:v>
                </c:pt>
                <c:pt idx="185032">
                  <c:v>203819</c:v>
                </c:pt>
                <c:pt idx="185033">
                  <c:v>203819</c:v>
                </c:pt>
                <c:pt idx="185034">
                  <c:v>203819</c:v>
                </c:pt>
                <c:pt idx="185035">
                  <c:v>203819</c:v>
                </c:pt>
                <c:pt idx="185036">
                  <c:v>203819</c:v>
                </c:pt>
                <c:pt idx="185037">
                  <c:v>203819</c:v>
                </c:pt>
                <c:pt idx="185038">
                  <c:v>203819</c:v>
                </c:pt>
                <c:pt idx="185039">
                  <c:v>203819</c:v>
                </c:pt>
                <c:pt idx="185040">
                  <c:v>203819</c:v>
                </c:pt>
                <c:pt idx="185041">
                  <c:v>203819</c:v>
                </c:pt>
                <c:pt idx="185042">
                  <c:v>203819</c:v>
                </c:pt>
                <c:pt idx="185043">
                  <c:v>203819</c:v>
                </c:pt>
                <c:pt idx="185044">
                  <c:v>203819</c:v>
                </c:pt>
                <c:pt idx="185045">
                  <c:v>203819</c:v>
                </c:pt>
                <c:pt idx="185046">
                  <c:v>203819</c:v>
                </c:pt>
                <c:pt idx="185047">
                  <c:v>203819</c:v>
                </c:pt>
                <c:pt idx="185048">
                  <c:v>203819</c:v>
                </c:pt>
                <c:pt idx="185049">
                  <c:v>203819</c:v>
                </c:pt>
                <c:pt idx="185050">
                  <c:v>203819</c:v>
                </c:pt>
                <c:pt idx="185051">
                  <c:v>203819</c:v>
                </c:pt>
                <c:pt idx="185052">
                  <c:v>203819</c:v>
                </c:pt>
                <c:pt idx="185053">
                  <c:v>203819</c:v>
                </c:pt>
                <c:pt idx="185054">
                  <c:v>203819</c:v>
                </c:pt>
                <c:pt idx="185055">
                  <c:v>203819</c:v>
                </c:pt>
                <c:pt idx="185056">
                  <c:v>203819</c:v>
                </c:pt>
                <c:pt idx="185057">
                  <c:v>203819</c:v>
                </c:pt>
                <c:pt idx="185058">
                  <c:v>203819</c:v>
                </c:pt>
                <c:pt idx="185059">
                  <c:v>203819</c:v>
                </c:pt>
                <c:pt idx="185060">
                  <c:v>203819</c:v>
                </c:pt>
                <c:pt idx="185061">
                  <c:v>203819</c:v>
                </c:pt>
                <c:pt idx="185062">
                  <c:v>203819</c:v>
                </c:pt>
                <c:pt idx="185063">
                  <c:v>203819</c:v>
                </c:pt>
                <c:pt idx="185064">
                  <c:v>203819</c:v>
                </c:pt>
                <c:pt idx="185065">
                  <c:v>203819</c:v>
                </c:pt>
                <c:pt idx="185066">
                  <c:v>203819</c:v>
                </c:pt>
                <c:pt idx="185067">
                  <c:v>203819</c:v>
                </c:pt>
                <c:pt idx="185068">
                  <c:v>203819</c:v>
                </c:pt>
                <c:pt idx="185069">
                  <c:v>203819</c:v>
                </c:pt>
                <c:pt idx="185070">
                  <c:v>203819</c:v>
                </c:pt>
                <c:pt idx="185071">
                  <c:v>203819</c:v>
                </c:pt>
                <c:pt idx="185072">
                  <c:v>203819</c:v>
                </c:pt>
                <c:pt idx="185073">
                  <c:v>203819</c:v>
                </c:pt>
                <c:pt idx="185074">
                  <c:v>203819</c:v>
                </c:pt>
                <c:pt idx="185075">
                  <c:v>203819</c:v>
                </c:pt>
                <c:pt idx="185076">
                  <c:v>203819</c:v>
                </c:pt>
                <c:pt idx="185077">
                  <c:v>203819</c:v>
                </c:pt>
                <c:pt idx="185078">
                  <c:v>203819</c:v>
                </c:pt>
                <c:pt idx="185079">
                  <c:v>203819</c:v>
                </c:pt>
                <c:pt idx="185080">
                  <c:v>203819</c:v>
                </c:pt>
                <c:pt idx="185081">
                  <c:v>203819</c:v>
                </c:pt>
                <c:pt idx="185082">
                  <c:v>203819</c:v>
                </c:pt>
                <c:pt idx="185083">
                  <c:v>203819</c:v>
                </c:pt>
                <c:pt idx="185084">
                  <c:v>203819</c:v>
                </c:pt>
                <c:pt idx="185085">
                  <c:v>203819</c:v>
                </c:pt>
                <c:pt idx="185086">
                  <c:v>203819</c:v>
                </c:pt>
                <c:pt idx="185087">
                  <c:v>203819</c:v>
                </c:pt>
                <c:pt idx="185088">
                  <c:v>203819</c:v>
                </c:pt>
                <c:pt idx="185089">
                  <c:v>203819</c:v>
                </c:pt>
                <c:pt idx="185090">
                  <c:v>203819</c:v>
                </c:pt>
                <c:pt idx="185091">
                  <c:v>203819</c:v>
                </c:pt>
                <c:pt idx="185092">
                  <c:v>203819</c:v>
                </c:pt>
                <c:pt idx="185093">
                  <c:v>203819</c:v>
                </c:pt>
                <c:pt idx="185094">
                  <c:v>203819</c:v>
                </c:pt>
                <c:pt idx="185095">
                  <c:v>203819</c:v>
                </c:pt>
                <c:pt idx="185096">
                  <c:v>203819</c:v>
                </c:pt>
                <c:pt idx="185097">
                  <c:v>203819</c:v>
                </c:pt>
                <c:pt idx="185098">
                  <c:v>203819</c:v>
                </c:pt>
                <c:pt idx="185099">
                  <c:v>203819</c:v>
                </c:pt>
                <c:pt idx="185100">
                  <c:v>203819</c:v>
                </c:pt>
                <c:pt idx="185101">
                  <c:v>203819</c:v>
                </c:pt>
                <c:pt idx="185102">
                  <c:v>203819</c:v>
                </c:pt>
                <c:pt idx="185103">
                  <c:v>203819</c:v>
                </c:pt>
                <c:pt idx="185104">
                  <c:v>203819</c:v>
                </c:pt>
                <c:pt idx="185105">
                  <c:v>203819</c:v>
                </c:pt>
                <c:pt idx="185106">
                  <c:v>203819</c:v>
                </c:pt>
                <c:pt idx="185107">
                  <c:v>203819</c:v>
                </c:pt>
                <c:pt idx="185108">
                  <c:v>203819</c:v>
                </c:pt>
                <c:pt idx="185109">
                  <c:v>203819</c:v>
                </c:pt>
                <c:pt idx="185110">
                  <c:v>203819</c:v>
                </c:pt>
                <c:pt idx="185111">
                  <c:v>203819</c:v>
                </c:pt>
                <c:pt idx="185112">
                  <c:v>203819</c:v>
                </c:pt>
                <c:pt idx="185113">
                  <c:v>203819</c:v>
                </c:pt>
                <c:pt idx="185114">
                  <c:v>203819</c:v>
                </c:pt>
                <c:pt idx="185115">
                  <c:v>203819</c:v>
                </c:pt>
                <c:pt idx="185116">
                  <c:v>203819</c:v>
                </c:pt>
                <c:pt idx="185117">
                  <c:v>203819</c:v>
                </c:pt>
                <c:pt idx="185118">
                  <c:v>203819</c:v>
                </c:pt>
                <c:pt idx="185119">
                  <c:v>203819</c:v>
                </c:pt>
                <c:pt idx="185120">
                  <c:v>203819</c:v>
                </c:pt>
                <c:pt idx="185121">
                  <c:v>203819</c:v>
                </c:pt>
                <c:pt idx="185122">
                  <c:v>203819</c:v>
                </c:pt>
                <c:pt idx="185123">
                  <c:v>203819</c:v>
                </c:pt>
                <c:pt idx="185124">
                  <c:v>203819</c:v>
                </c:pt>
                <c:pt idx="185125">
                  <c:v>203819</c:v>
                </c:pt>
                <c:pt idx="185126">
                  <c:v>203819</c:v>
                </c:pt>
                <c:pt idx="185127">
                  <c:v>203819</c:v>
                </c:pt>
                <c:pt idx="185128">
                  <c:v>203819</c:v>
                </c:pt>
                <c:pt idx="185129">
                  <c:v>203819</c:v>
                </c:pt>
                <c:pt idx="185130">
                  <c:v>203819</c:v>
                </c:pt>
                <c:pt idx="185131">
                  <c:v>203819</c:v>
                </c:pt>
                <c:pt idx="185132">
                  <c:v>203819</c:v>
                </c:pt>
                <c:pt idx="185133">
                  <c:v>203819</c:v>
                </c:pt>
                <c:pt idx="185134">
                  <c:v>203819</c:v>
                </c:pt>
                <c:pt idx="185135">
                  <c:v>203819</c:v>
                </c:pt>
                <c:pt idx="185136">
                  <c:v>203819</c:v>
                </c:pt>
                <c:pt idx="185137">
                  <c:v>203819</c:v>
                </c:pt>
                <c:pt idx="185138">
                  <c:v>203819</c:v>
                </c:pt>
                <c:pt idx="185139">
                  <c:v>203819</c:v>
                </c:pt>
                <c:pt idx="185140">
                  <c:v>203819</c:v>
                </c:pt>
                <c:pt idx="185141">
                  <c:v>203819</c:v>
                </c:pt>
                <c:pt idx="185142">
                  <c:v>203819</c:v>
                </c:pt>
                <c:pt idx="185143">
                  <c:v>203819</c:v>
                </c:pt>
                <c:pt idx="185144">
                  <c:v>203819</c:v>
                </c:pt>
                <c:pt idx="185145">
                  <c:v>203819</c:v>
                </c:pt>
                <c:pt idx="185146">
                  <c:v>203819</c:v>
                </c:pt>
                <c:pt idx="185147">
                  <c:v>203819</c:v>
                </c:pt>
                <c:pt idx="185148">
                  <c:v>203819</c:v>
                </c:pt>
                <c:pt idx="185149">
                  <c:v>203819</c:v>
                </c:pt>
                <c:pt idx="185150">
                  <c:v>203819</c:v>
                </c:pt>
                <c:pt idx="185151">
                  <c:v>203819</c:v>
                </c:pt>
                <c:pt idx="185152">
                  <c:v>203819</c:v>
                </c:pt>
                <c:pt idx="185153">
                  <c:v>203819</c:v>
                </c:pt>
                <c:pt idx="185154">
                  <c:v>203819</c:v>
                </c:pt>
                <c:pt idx="185155">
                  <c:v>203819</c:v>
                </c:pt>
                <c:pt idx="185156">
                  <c:v>203819</c:v>
                </c:pt>
                <c:pt idx="185157">
                  <c:v>203819</c:v>
                </c:pt>
                <c:pt idx="185158">
                  <c:v>203819</c:v>
                </c:pt>
                <c:pt idx="185159">
                  <c:v>203819</c:v>
                </c:pt>
                <c:pt idx="185160">
                  <c:v>203819</c:v>
                </c:pt>
                <c:pt idx="185161">
                  <c:v>203819</c:v>
                </c:pt>
                <c:pt idx="185162">
                  <c:v>203819</c:v>
                </c:pt>
                <c:pt idx="185163">
                  <c:v>203819</c:v>
                </c:pt>
                <c:pt idx="185164">
                  <c:v>203819</c:v>
                </c:pt>
                <c:pt idx="185165">
                  <c:v>203819</c:v>
                </c:pt>
                <c:pt idx="185166">
                  <c:v>203819</c:v>
                </c:pt>
                <c:pt idx="185167">
                  <c:v>203819</c:v>
                </c:pt>
                <c:pt idx="185168">
                  <c:v>203819</c:v>
                </c:pt>
                <c:pt idx="185169">
                  <c:v>203819</c:v>
                </c:pt>
                <c:pt idx="185170">
                  <c:v>203819</c:v>
                </c:pt>
                <c:pt idx="185171">
                  <c:v>203819</c:v>
                </c:pt>
                <c:pt idx="185172">
                  <c:v>203819</c:v>
                </c:pt>
                <c:pt idx="185173">
                  <c:v>203819</c:v>
                </c:pt>
                <c:pt idx="185174">
                  <c:v>203819</c:v>
                </c:pt>
                <c:pt idx="185175">
                  <c:v>203819</c:v>
                </c:pt>
                <c:pt idx="185176">
                  <c:v>203819</c:v>
                </c:pt>
                <c:pt idx="185177">
                  <c:v>203819</c:v>
                </c:pt>
                <c:pt idx="185178">
                  <c:v>203819</c:v>
                </c:pt>
                <c:pt idx="185179">
                  <c:v>203819</c:v>
                </c:pt>
                <c:pt idx="185180">
                  <c:v>203819</c:v>
                </c:pt>
                <c:pt idx="185181">
                  <c:v>203819</c:v>
                </c:pt>
                <c:pt idx="185182">
                  <c:v>203819</c:v>
                </c:pt>
                <c:pt idx="185183">
                  <c:v>203819</c:v>
                </c:pt>
                <c:pt idx="185184">
                  <c:v>203819</c:v>
                </c:pt>
                <c:pt idx="185185">
                  <c:v>203819</c:v>
                </c:pt>
                <c:pt idx="185186">
                  <c:v>203819</c:v>
                </c:pt>
                <c:pt idx="185187">
                  <c:v>203819</c:v>
                </c:pt>
                <c:pt idx="185188">
                  <c:v>203819</c:v>
                </c:pt>
                <c:pt idx="185189">
                  <c:v>203819</c:v>
                </c:pt>
                <c:pt idx="185190">
                  <c:v>203819</c:v>
                </c:pt>
                <c:pt idx="185191">
                  <c:v>203819</c:v>
                </c:pt>
                <c:pt idx="185192">
                  <c:v>203819</c:v>
                </c:pt>
                <c:pt idx="185193">
                  <c:v>203819</c:v>
                </c:pt>
                <c:pt idx="185194">
                  <c:v>203819</c:v>
                </c:pt>
                <c:pt idx="185195">
                  <c:v>203819</c:v>
                </c:pt>
                <c:pt idx="185196">
                  <c:v>203819</c:v>
                </c:pt>
                <c:pt idx="185197">
                  <c:v>203819</c:v>
                </c:pt>
                <c:pt idx="185198">
                  <c:v>203819</c:v>
                </c:pt>
                <c:pt idx="185199">
                  <c:v>203819</c:v>
                </c:pt>
                <c:pt idx="185200">
                  <c:v>203819</c:v>
                </c:pt>
                <c:pt idx="185201">
                  <c:v>203819</c:v>
                </c:pt>
                <c:pt idx="185202">
                  <c:v>203819</c:v>
                </c:pt>
                <c:pt idx="185203">
                  <c:v>203819</c:v>
                </c:pt>
                <c:pt idx="185204">
                  <c:v>203819</c:v>
                </c:pt>
                <c:pt idx="185205">
                  <c:v>203819</c:v>
                </c:pt>
                <c:pt idx="185206">
                  <c:v>203819</c:v>
                </c:pt>
                <c:pt idx="185207">
                  <c:v>203819</c:v>
                </c:pt>
                <c:pt idx="185208">
                  <c:v>203819</c:v>
                </c:pt>
                <c:pt idx="185209">
                  <c:v>203819</c:v>
                </c:pt>
                <c:pt idx="185210">
                  <c:v>203819</c:v>
                </c:pt>
                <c:pt idx="185211">
                  <c:v>203819</c:v>
                </c:pt>
                <c:pt idx="185212">
                  <c:v>203819</c:v>
                </c:pt>
                <c:pt idx="185213">
                  <c:v>203819</c:v>
                </c:pt>
                <c:pt idx="185214">
                  <c:v>203819</c:v>
                </c:pt>
                <c:pt idx="185215">
                  <c:v>203819</c:v>
                </c:pt>
                <c:pt idx="185216">
                  <c:v>203819</c:v>
                </c:pt>
                <c:pt idx="185217">
                  <c:v>203819</c:v>
                </c:pt>
                <c:pt idx="185218">
                  <c:v>203819</c:v>
                </c:pt>
                <c:pt idx="185219">
                  <c:v>203819</c:v>
                </c:pt>
                <c:pt idx="185220">
                  <c:v>203819</c:v>
                </c:pt>
                <c:pt idx="185221">
                  <c:v>203819</c:v>
                </c:pt>
                <c:pt idx="185222">
                  <c:v>203819</c:v>
                </c:pt>
                <c:pt idx="185223">
                  <c:v>203819</c:v>
                </c:pt>
                <c:pt idx="185224">
                  <c:v>203819</c:v>
                </c:pt>
                <c:pt idx="185225">
                  <c:v>203819</c:v>
                </c:pt>
                <c:pt idx="185226">
                  <c:v>203819</c:v>
                </c:pt>
                <c:pt idx="185227">
                  <c:v>203819</c:v>
                </c:pt>
                <c:pt idx="185228">
                  <c:v>203819</c:v>
                </c:pt>
                <c:pt idx="185229">
                  <c:v>203819</c:v>
                </c:pt>
                <c:pt idx="185230">
                  <c:v>203819</c:v>
                </c:pt>
                <c:pt idx="185231">
                  <c:v>203819</c:v>
                </c:pt>
                <c:pt idx="185232">
                  <c:v>203819</c:v>
                </c:pt>
                <c:pt idx="185233">
                  <c:v>203819</c:v>
                </c:pt>
                <c:pt idx="185234">
                  <c:v>203819</c:v>
                </c:pt>
                <c:pt idx="185235">
                  <c:v>203819</c:v>
                </c:pt>
                <c:pt idx="185236">
                  <c:v>203819</c:v>
                </c:pt>
                <c:pt idx="185237">
                  <c:v>203819</c:v>
                </c:pt>
                <c:pt idx="185238">
                  <c:v>203819</c:v>
                </c:pt>
                <c:pt idx="185239">
                  <c:v>203819</c:v>
                </c:pt>
                <c:pt idx="185240">
                  <c:v>203819</c:v>
                </c:pt>
                <c:pt idx="185241">
                  <c:v>203819</c:v>
                </c:pt>
                <c:pt idx="185242">
                  <c:v>203819</c:v>
                </c:pt>
                <c:pt idx="185243">
                  <c:v>203819</c:v>
                </c:pt>
                <c:pt idx="185244">
                  <c:v>203819</c:v>
                </c:pt>
                <c:pt idx="185245">
                  <c:v>203819</c:v>
                </c:pt>
                <c:pt idx="185246">
                  <c:v>203819</c:v>
                </c:pt>
                <c:pt idx="185247">
                  <c:v>203819</c:v>
                </c:pt>
                <c:pt idx="185248">
                  <c:v>203819</c:v>
                </c:pt>
                <c:pt idx="185249">
                  <c:v>203819</c:v>
                </c:pt>
                <c:pt idx="185250">
                  <c:v>203819</c:v>
                </c:pt>
                <c:pt idx="185251">
                  <c:v>203819</c:v>
                </c:pt>
                <c:pt idx="185252">
                  <c:v>203819</c:v>
                </c:pt>
                <c:pt idx="185253">
                  <c:v>203819</c:v>
                </c:pt>
                <c:pt idx="185254">
                  <c:v>203819</c:v>
                </c:pt>
                <c:pt idx="185255">
                  <c:v>203819</c:v>
                </c:pt>
                <c:pt idx="185256">
                  <c:v>203819</c:v>
                </c:pt>
                <c:pt idx="185257">
                  <c:v>203819</c:v>
                </c:pt>
                <c:pt idx="185258">
                  <c:v>203819</c:v>
                </c:pt>
                <c:pt idx="185259">
                  <c:v>203819</c:v>
                </c:pt>
                <c:pt idx="185260">
                  <c:v>203819</c:v>
                </c:pt>
                <c:pt idx="185261">
                  <c:v>203819</c:v>
                </c:pt>
                <c:pt idx="185262">
                  <c:v>203819</c:v>
                </c:pt>
                <c:pt idx="185263">
                  <c:v>203819</c:v>
                </c:pt>
                <c:pt idx="185264">
                  <c:v>203819</c:v>
                </c:pt>
                <c:pt idx="185265">
                  <c:v>203819</c:v>
                </c:pt>
                <c:pt idx="185266">
                  <c:v>203819</c:v>
                </c:pt>
                <c:pt idx="185267">
                  <c:v>203819</c:v>
                </c:pt>
                <c:pt idx="185268">
                  <c:v>203819</c:v>
                </c:pt>
                <c:pt idx="185269">
                  <c:v>203819</c:v>
                </c:pt>
                <c:pt idx="185270">
                  <c:v>203819</c:v>
                </c:pt>
                <c:pt idx="185271">
                  <c:v>203819</c:v>
                </c:pt>
                <c:pt idx="185272">
                  <c:v>203819</c:v>
                </c:pt>
                <c:pt idx="185273">
                  <c:v>203819</c:v>
                </c:pt>
                <c:pt idx="185274">
                  <c:v>203819</c:v>
                </c:pt>
                <c:pt idx="185275">
                  <c:v>203819</c:v>
                </c:pt>
                <c:pt idx="185276">
                  <c:v>203819</c:v>
                </c:pt>
                <c:pt idx="185277">
                  <c:v>203819</c:v>
                </c:pt>
                <c:pt idx="185278">
                  <c:v>203819</c:v>
                </c:pt>
                <c:pt idx="185279">
                  <c:v>203819</c:v>
                </c:pt>
                <c:pt idx="185280">
                  <c:v>203819</c:v>
                </c:pt>
                <c:pt idx="185281">
                  <c:v>203819</c:v>
                </c:pt>
                <c:pt idx="185282">
                  <c:v>203819</c:v>
                </c:pt>
                <c:pt idx="185283">
                  <c:v>203819</c:v>
                </c:pt>
                <c:pt idx="185284">
                  <c:v>203819</c:v>
                </c:pt>
                <c:pt idx="185285">
                  <c:v>203819</c:v>
                </c:pt>
                <c:pt idx="185286">
                  <c:v>203819</c:v>
                </c:pt>
                <c:pt idx="185287">
                  <c:v>203819</c:v>
                </c:pt>
                <c:pt idx="185288">
                  <c:v>203819</c:v>
                </c:pt>
                <c:pt idx="185289">
                  <c:v>203819</c:v>
                </c:pt>
                <c:pt idx="185290">
                  <c:v>203819</c:v>
                </c:pt>
                <c:pt idx="185291">
                  <c:v>203819</c:v>
                </c:pt>
                <c:pt idx="185292">
                  <c:v>203819</c:v>
                </c:pt>
                <c:pt idx="185293">
                  <c:v>203819</c:v>
                </c:pt>
                <c:pt idx="185294">
                  <c:v>203819</c:v>
                </c:pt>
                <c:pt idx="185295">
                  <c:v>203819</c:v>
                </c:pt>
                <c:pt idx="185296">
                  <c:v>203819</c:v>
                </c:pt>
                <c:pt idx="185297">
                  <c:v>203819</c:v>
                </c:pt>
                <c:pt idx="185298">
                  <c:v>203819</c:v>
                </c:pt>
                <c:pt idx="185299">
                  <c:v>203819</c:v>
                </c:pt>
                <c:pt idx="185300">
                  <c:v>203819</c:v>
                </c:pt>
                <c:pt idx="185301">
                  <c:v>203819</c:v>
                </c:pt>
                <c:pt idx="185302">
                  <c:v>203819</c:v>
                </c:pt>
                <c:pt idx="185303">
                  <c:v>203819</c:v>
                </c:pt>
                <c:pt idx="185304">
                  <c:v>203819</c:v>
                </c:pt>
                <c:pt idx="185305">
                  <c:v>203819</c:v>
                </c:pt>
                <c:pt idx="185306">
                  <c:v>203819</c:v>
                </c:pt>
                <c:pt idx="185307">
                  <c:v>203819</c:v>
                </c:pt>
                <c:pt idx="185308">
                  <c:v>203819</c:v>
                </c:pt>
                <c:pt idx="185309">
                  <c:v>203819</c:v>
                </c:pt>
                <c:pt idx="185310">
                  <c:v>203819</c:v>
                </c:pt>
                <c:pt idx="185311">
                  <c:v>203819</c:v>
                </c:pt>
                <c:pt idx="185312">
                  <c:v>203819</c:v>
                </c:pt>
                <c:pt idx="185313">
                  <c:v>203819</c:v>
                </c:pt>
                <c:pt idx="185314">
                  <c:v>203819</c:v>
                </c:pt>
                <c:pt idx="185315">
                  <c:v>203819</c:v>
                </c:pt>
                <c:pt idx="185316">
                  <c:v>203819</c:v>
                </c:pt>
                <c:pt idx="185317">
                  <c:v>203819</c:v>
                </c:pt>
                <c:pt idx="185318">
                  <c:v>203819</c:v>
                </c:pt>
                <c:pt idx="185319">
                  <c:v>203819</c:v>
                </c:pt>
                <c:pt idx="185320">
                  <c:v>203819</c:v>
                </c:pt>
                <c:pt idx="185321">
                  <c:v>203819</c:v>
                </c:pt>
                <c:pt idx="185322">
                  <c:v>203819</c:v>
                </c:pt>
                <c:pt idx="185323">
                  <c:v>203819</c:v>
                </c:pt>
                <c:pt idx="185324">
                  <c:v>203819</c:v>
                </c:pt>
                <c:pt idx="185325">
                  <c:v>203819</c:v>
                </c:pt>
                <c:pt idx="185326">
                  <c:v>203819</c:v>
                </c:pt>
                <c:pt idx="185327">
                  <c:v>203819</c:v>
                </c:pt>
                <c:pt idx="185328">
                  <c:v>203819</c:v>
                </c:pt>
                <c:pt idx="185329">
                  <c:v>203819</c:v>
                </c:pt>
                <c:pt idx="185330">
                  <c:v>203819</c:v>
                </c:pt>
                <c:pt idx="185331">
                  <c:v>203819</c:v>
                </c:pt>
                <c:pt idx="185332">
                  <c:v>203819</c:v>
                </c:pt>
                <c:pt idx="185333">
                  <c:v>203819</c:v>
                </c:pt>
                <c:pt idx="185334">
                  <c:v>203819</c:v>
                </c:pt>
                <c:pt idx="185335">
                  <c:v>203819</c:v>
                </c:pt>
                <c:pt idx="185336">
                  <c:v>203819</c:v>
                </c:pt>
                <c:pt idx="185337">
                  <c:v>203819</c:v>
                </c:pt>
                <c:pt idx="185338">
                  <c:v>203819</c:v>
                </c:pt>
                <c:pt idx="185339">
                  <c:v>203819</c:v>
                </c:pt>
                <c:pt idx="185340">
                  <c:v>203819</c:v>
                </c:pt>
                <c:pt idx="185341">
                  <c:v>203819</c:v>
                </c:pt>
                <c:pt idx="185342">
                  <c:v>203819</c:v>
                </c:pt>
                <c:pt idx="185343">
                  <c:v>203819</c:v>
                </c:pt>
                <c:pt idx="185344">
                  <c:v>203819</c:v>
                </c:pt>
                <c:pt idx="185345">
                  <c:v>203819</c:v>
                </c:pt>
                <c:pt idx="185346">
                  <c:v>203819</c:v>
                </c:pt>
                <c:pt idx="185347">
                  <c:v>203819</c:v>
                </c:pt>
                <c:pt idx="185348">
                  <c:v>203819</c:v>
                </c:pt>
                <c:pt idx="185349">
                  <c:v>203819</c:v>
                </c:pt>
                <c:pt idx="185350">
                  <c:v>203819</c:v>
                </c:pt>
                <c:pt idx="185351">
                  <c:v>203819</c:v>
                </c:pt>
                <c:pt idx="185352">
                  <c:v>203819</c:v>
                </c:pt>
                <c:pt idx="185353">
                  <c:v>203819</c:v>
                </c:pt>
                <c:pt idx="185354">
                  <c:v>203819</c:v>
                </c:pt>
                <c:pt idx="185355">
                  <c:v>203819</c:v>
                </c:pt>
                <c:pt idx="185356">
                  <c:v>203819</c:v>
                </c:pt>
                <c:pt idx="185357">
                  <c:v>203819</c:v>
                </c:pt>
                <c:pt idx="185358">
                  <c:v>203819</c:v>
                </c:pt>
                <c:pt idx="185359">
                  <c:v>203819</c:v>
                </c:pt>
                <c:pt idx="185360">
                  <c:v>203819</c:v>
                </c:pt>
                <c:pt idx="185361">
                  <c:v>203819</c:v>
                </c:pt>
                <c:pt idx="185362">
                  <c:v>203819</c:v>
                </c:pt>
                <c:pt idx="185363">
                  <c:v>203819</c:v>
                </c:pt>
                <c:pt idx="185364">
                  <c:v>203819</c:v>
                </c:pt>
                <c:pt idx="185365">
                  <c:v>203819</c:v>
                </c:pt>
                <c:pt idx="185366">
                  <c:v>203819</c:v>
                </c:pt>
                <c:pt idx="185367">
                  <c:v>203819</c:v>
                </c:pt>
                <c:pt idx="185368">
                  <c:v>203819</c:v>
                </c:pt>
                <c:pt idx="185369">
                  <c:v>203819</c:v>
                </c:pt>
                <c:pt idx="185370">
                  <c:v>203819</c:v>
                </c:pt>
                <c:pt idx="185371">
                  <c:v>203819</c:v>
                </c:pt>
                <c:pt idx="185372">
                  <c:v>203819</c:v>
                </c:pt>
                <c:pt idx="185373">
                  <c:v>203819</c:v>
                </c:pt>
                <c:pt idx="185374">
                  <c:v>203819</c:v>
                </c:pt>
                <c:pt idx="185375">
                  <c:v>203819</c:v>
                </c:pt>
                <c:pt idx="185376">
                  <c:v>203819</c:v>
                </c:pt>
                <c:pt idx="185377">
                  <c:v>203819</c:v>
                </c:pt>
                <c:pt idx="185378">
                  <c:v>203819</c:v>
                </c:pt>
                <c:pt idx="185379">
                  <c:v>203819</c:v>
                </c:pt>
                <c:pt idx="185380">
                  <c:v>203819</c:v>
                </c:pt>
                <c:pt idx="185381">
                  <c:v>203819</c:v>
                </c:pt>
                <c:pt idx="185382">
                  <c:v>203819</c:v>
                </c:pt>
                <c:pt idx="185383">
                  <c:v>203819</c:v>
                </c:pt>
                <c:pt idx="185384">
                  <c:v>203819</c:v>
                </c:pt>
                <c:pt idx="185385">
                  <c:v>203819</c:v>
                </c:pt>
                <c:pt idx="185386">
                  <c:v>203819</c:v>
                </c:pt>
                <c:pt idx="185387">
                  <c:v>203819</c:v>
                </c:pt>
                <c:pt idx="185388">
                  <c:v>203819</c:v>
                </c:pt>
                <c:pt idx="185389">
                  <c:v>203819</c:v>
                </c:pt>
                <c:pt idx="185390">
                  <c:v>203819</c:v>
                </c:pt>
                <c:pt idx="185391">
                  <c:v>203819</c:v>
                </c:pt>
                <c:pt idx="185392">
                  <c:v>203819</c:v>
                </c:pt>
                <c:pt idx="185393">
                  <c:v>203819</c:v>
                </c:pt>
                <c:pt idx="185394">
                  <c:v>203819</c:v>
                </c:pt>
                <c:pt idx="185395">
                  <c:v>203819</c:v>
                </c:pt>
                <c:pt idx="185396">
                  <c:v>203819</c:v>
                </c:pt>
                <c:pt idx="185397">
                  <c:v>203819</c:v>
                </c:pt>
                <c:pt idx="185398">
                  <c:v>203819</c:v>
                </c:pt>
                <c:pt idx="185399">
                  <c:v>203819</c:v>
                </c:pt>
                <c:pt idx="185400">
                  <c:v>203819</c:v>
                </c:pt>
                <c:pt idx="185401">
                  <c:v>203819</c:v>
                </c:pt>
                <c:pt idx="185402">
                  <c:v>203819</c:v>
                </c:pt>
                <c:pt idx="185403">
                  <c:v>203819</c:v>
                </c:pt>
                <c:pt idx="185404">
                  <c:v>203819</c:v>
                </c:pt>
                <c:pt idx="185405">
                  <c:v>203819</c:v>
                </c:pt>
                <c:pt idx="185406">
                  <c:v>203819</c:v>
                </c:pt>
                <c:pt idx="185407">
                  <c:v>203819</c:v>
                </c:pt>
                <c:pt idx="185408">
                  <c:v>203819</c:v>
                </c:pt>
                <c:pt idx="185409">
                  <c:v>203819</c:v>
                </c:pt>
                <c:pt idx="185410">
                  <c:v>203819</c:v>
                </c:pt>
                <c:pt idx="185411">
                  <c:v>203819</c:v>
                </c:pt>
                <c:pt idx="185412">
                  <c:v>203819</c:v>
                </c:pt>
                <c:pt idx="185413">
                  <c:v>203819</c:v>
                </c:pt>
                <c:pt idx="185414">
                  <c:v>203819</c:v>
                </c:pt>
                <c:pt idx="185415">
                  <c:v>203819</c:v>
                </c:pt>
                <c:pt idx="185416">
                  <c:v>203819</c:v>
                </c:pt>
                <c:pt idx="185417">
                  <c:v>203819</c:v>
                </c:pt>
                <c:pt idx="185418">
                  <c:v>203819</c:v>
                </c:pt>
                <c:pt idx="185419">
                  <c:v>203819</c:v>
                </c:pt>
                <c:pt idx="185420">
                  <c:v>203819</c:v>
                </c:pt>
                <c:pt idx="185421">
                  <c:v>203819</c:v>
                </c:pt>
                <c:pt idx="185422">
                  <c:v>203819</c:v>
                </c:pt>
                <c:pt idx="185423">
                  <c:v>203819</c:v>
                </c:pt>
                <c:pt idx="185424">
                  <c:v>203819</c:v>
                </c:pt>
                <c:pt idx="185425">
                  <c:v>203819</c:v>
                </c:pt>
                <c:pt idx="185426">
                  <c:v>203819</c:v>
                </c:pt>
                <c:pt idx="185427">
                  <c:v>203819</c:v>
                </c:pt>
                <c:pt idx="185428">
                  <c:v>203819</c:v>
                </c:pt>
                <c:pt idx="185429">
                  <c:v>203819</c:v>
                </c:pt>
                <c:pt idx="185430">
                  <c:v>203819</c:v>
                </c:pt>
                <c:pt idx="185431">
                  <c:v>203819</c:v>
                </c:pt>
                <c:pt idx="185432">
                  <c:v>203819</c:v>
                </c:pt>
                <c:pt idx="185433">
                  <c:v>203819</c:v>
                </c:pt>
                <c:pt idx="185434">
                  <c:v>203819</c:v>
                </c:pt>
                <c:pt idx="185435">
                  <c:v>203819</c:v>
                </c:pt>
                <c:pt idx="185436">
                  <c:v>203819</c:v>
                </c:pt>
                <c:pt idx="185437">
                  <c:v>203819</c:v>
                </c:pt>
                <c:pt idx="185438">
                  <c:v>203819</c:v>
                </c:pt>
                <c:pt idx="185439">
                  <c:v>203819</c:v>
                </c:pt>
                <c:pt idx="185440">
                  <c:v>203819</c:v>
                </c:pt>
                <c:pt idx="185441">
                  <c:v>203819</c:v>
                </c:pt>
                <c:pt idx="185442">
                  <c:v>203819</c:v>
                </c:pt>
                <c:pt idx="185443">
                  <c:v>203819</c:v>
                </c:pt>
                <c:pt idx="185444">
                  <c:v>203819</c:v>
                </c:pt>
                <c:pt idx="185445">
                  <c:v>203819</c:v>
                </c:pt>
                <c:pt idx="185446">
                  <c:v>203819</c:v>
                </c:pt>
                <c:pt idx="185447">
                  <c:v>203819</c:v>
                </c:pt>
                <c:pt idx="185448">
                  <c:v>203819</c:v>
                </c:pt>
                <c:pt idx="185449">
                  <c:v>203819</c:v>
                </c:pt>
                <c:pt idx="185450">
                  <c:v>203819</c:v>
                </c:pt>
                <c:pt idx="185451">
                  <c:v>203819</c:v>
                </c:pt>
                <c:pt idx="185452">
                  <c:v>203819</c:v>
                </c:pt>
                <c:pt idx="185453">
                  <c:v>203819</c:v>
                </c:pt>
                <c:pt idx="185454">
                  <c:v>203819</c:v>
                </c:pt>
                <c:pt idx="185455">
                  <c:v>203819</c:v>
                </c:pt>
                <c:pt idx="185456">
                  <c:v>203819</c:v>
                </c:pt>
                <c:pt idx="185457">
                  <c:v>203819</c:v>
                </c:pt>
                <c:pt idx="185458">
                  <c:v>203819</c:v>
                </c:pt>
                <c:pt idx="185459">
                  <c:v>203819</c:v>
                </c:pt>
                <c:pt idx="185460">
                  <c:v>203819</c:v>
                </c:pt>
                <c:pt idx="185461">
                  <c:v>203819</c:v>
                </c:pt>
                <c:pt idx="185462">
                  <c:v>203819</c:v>
                </c:pt>
                <c:pt idx="185463">
                  <c:v>203819</c:v>
                </c:pt>
                <c:pt idx="185464">
                  <c:v>203819</c:v>
                </c:pt>
                <c:pt idx="185465">
                  <c:v>203819</c:v>
                </c:pt>
                <c:pt idx="185466">
                  <c:v>203819</c:v>
                </c:pt>
                <c:pt idx="185467">
                  <c:v>203819</c:v>
                </c:pt>
                <c:pt idx="185468">
                  <c:v>203819</c:v>
                </c:pt>
                <c:pt idx="185469">
                  <c:v>203819</c:v>
                </c:pt>
                <c:pt idx="185470">
                  <c:v>203819</c:v>
                </c:pt>
                <c:pt idx="185471">
                  <c:v>203819</c:v>
                </c:pt>
                <c:pt idx="185472">
                  <c:v>203819</c:v>
                </c:pt>
                <c:pt idx="185473">
                  <c:v>203819</c:v>
                </c:pt>
                <c:pt idx="185474">
                  <c:v>203819</c:v>
                </c:pt>
                <c:pt idx="185475">
                  <c:v>203819</c:v>
                </c:pt>
                <c:pt idx="185476">
                  <c:v>203819</c:v>
                </c:pt>
                <c:pt idx="185477">
                  <c:v>203819</c:v>
                </c:pt>
                <c:pt idx="185478">
                  <c:v>203819</c:v>
                </c:pt>
                <c:pt idx="185479">
                  <c:v>203819</c:v>
                </c:pt>
                <c:pt idx="185480">
                  <c:v>203819</c:v>
                </c:pt>
                <c:pt idx="185481">
                  <c:v>203819</c:v>
                </c:pt>
                <c:pt idx="185482">
                  <c:v>203819</c:v>
                </c:pt>
                <c:pt idx="185483">
                  <c:v>203819</c:v>
                </c:pt>
                <c:pt idx="185484">
                  <c:v>203819</c:v>
                </c:pt>
                <c:pt idx="185485">
                  <c:v>203819</c:v>
                </c:pt>
                <c:pt idx="185486">
                  <c:v>203819</c:v>
                </c:pt>
                <c:pt idx="185487">
                  <c:v>203819</c:v>
                </c:pt>
                <c:pt idx="185488">
                  <c:v>203819</c:v>
                </c:pt>
                <c:pt idx="185489">
                  <c:v>203819</c:v>
                </c:pt>
                <c:pt idx="185490">
                  <c:v>203819</c:v>
                </c:pt>
                <c:pt idx="185491">
                  <c:v>203819</c:v>
                </c:pt>
                <c:pt idx="185492">
                  <c:v>203819</c:v>
                </c:pt>
                <c:pt idx="185493">
                  <c:v>203819</c:v>
                </c:pt>
                <c:pt idx="185494">
                  <c:v>203819</c:v>
                </c:pt>
                <c:pt idx="185495">
                  <c:v>203819</c:v>
                </c:pt>
                <c:pt idx="185496">
                  <c:v>203819</c:v>
                </c:pt>
                <c:pt idx="185497">
                  <c:v>203819</c:v>
                </c:pt>
                <c:pt idx="185498">
                  <c:v>203819</c:v>
                </c:pt>
                <c:pt idx="185499">
                  <c:v>203819</c:v>
                </c:pt>
                <c:pt idx="185500">
                  <c:v>203819</c:v>
                </c:pt>
                <c:pt idx="185501">
                  <c:v>203819</c:v>
                </c:pt>
                <c:pt idx="185502">
                  <c:v>203819</c:v>
                </c:pt>
                <c:pt idx="185503">
                  <c:v>203819</c:v>
                </c:pt>
                <c:pt idx="185504">
                  <c:v>203819</c:v>
                </c:pt>
                <c:pt idx="185505">
                  <c:v>203819</c:v>
                </c:pt>
                <c:pt idx="185506">
                  <c:v>203819</c:v>
                </c:pt>
                <c:pt idx="185507">
                  <c:v>203819</c:v>
                </c:pt>
                <c:pt idx="185508">
                  <c:v>203819</c:v>
                </c:pt>
                <c:pt idx="185509">
                  <c:v>203819</c:v>
                </c:pt>
                <c:pt idx="185510">
                  <c:v>203819</c:v>
                </c:pt>
                <c:pt idx="185511">
                  <c:v>203819</c:v>
                </c:pt>
                <c:pt idx="185512">
                  <c:v>203819</c:v>
                </c:pt>
                <c:pt idx="185513">
                  <c:v>203819</c:v>
                </c:pt>
                <c:pt idx="185514">
                  <c:v>203819</c:v>
                </c:pt>
                <c:pt idx="185515">
                  <c:v>203819</c:v>
                </c:pt>
                <c:pt idx="185516">
                  <c:v>203819</c:v>
                </c:pt>
                <c:pt idx="185517">
                  <c:v>203819</c:v>
                </c:pt>
                <c:pt idx="185518">
                  <c:v>203819</c:v>
                </c:pt>
                <c:pt idx="185519">
                  <c:v>203819</c:v>
                </c:pt>
                <c:pt idx="185520">
                  <c:v>203819</c:v>
                </c:pt>
                <c:pt idx="185521">
                  <c:v>203819</c:v>
                </c:pt>
                <c:pt idx="185522">
                  <c:v>203819</c:v>
                </c:pt>
                <c:pt idx="185523">
                  <c:v>203819</c:v>
                </c:pt>
                <c:pt idx="185524">
                  <c:v>203819</c:v>
                </c:pt>
                <c:pt idx="185525">
                  <c:v>203819</c:v>
                </c:pt>
                <c:pt idx="185526">
                  <c:v>203819</c:v>
                </c:pt>
                <c:pt idx="185527">
                  <c:v>203819</c:v>
                </c:pt>
                <c:pt idx="185528">
                  <c:v>203819</c:v>
                </c:pt>
                <c:pt idx="185529">
                  <c:v>203819</c:v>
                </c:pt>
                <c:pt idx="185530">
                  <c:v>203819</c:v>
                </c:pt>
                <c:pt idx="185531">
                  <c:v>203819</c:v>
                </c:pt>
                <c:pt idx="185532">
                  <c:v>203819</c:v>
                </c:pt>
                <c:pt idx="185533">
                  <c:v>203819</c:v>
                </c:pt>
                <c:pt idx="185534">
                  <c:v>203819</c:v>
                </c:pt>
                <c:pt idx="185535">
                  <c:v>203819</c:v>
                </c:pt>
                <c:pt idx="185536">
                  <c:v>203819</c:v>
                </c:pt>
                <c:pt idx="185537">
                  <c:v>203819</c:v>
                </c:pt>
                <c:pt idx="185538">
                  <c:v>203819</c:v>
                </c:pt>
                <c:pt idx="185539">
                  <c:v>203819</c:v>
                </c:pt>
                <c:pt idx="185540">
                  <c:v>203819</c:v>
                </c:pt>
                <c:pt idx="185541">
                  <c:v>203819</c:v>
                </c:pt>
                <c:pt idx="185542">
                  <c:v>203819</c:v>
                </c:pt>
                <c:pt idx="185543">
                  <c:v>203819</c:v>
                </c:pt>
                <c:pt idx="185544">
                  <c:v>203819</c:v>
                </c:pt>
                <c:pt idx="185545">
                  <c:v>203819</c:v>
                </c:pt>
                <c:pt idx="185546">
                  <c:v>203819</c:v>
                </c:pt>
                <c:pt idx="185547">
                  <c:v>203819</c:v>
                </c:pt>
                <c:pt idx="185548">
                  <c:v>203819</c:v>
                </c:pt>
                <c:pt idx="185549">
                  <c:v>203819</c:v>
                </c:pt>
                <c:pt idx="185550">
                  <c:v>203819</c:v>
                </c:pt>
                <c:pt idx="185551">
                  <c:v>203819</c:v>
                </c:pt>
                <c:pt idx="185552">
                  <c:v>203819</c:v>
                </c:pt>
                <c:pt idx="185553">
                  <c:v>203819</c:v>
                </c:pt>
                <c:pt idx="185554">
                  <c:v>203819</c:v>
                </c:pt>
                <c:pt idx="185555">
                  <c:v>203819</c:v>
                </c:pt>
                <c:pt idx="185556">
                  <c:v>203819</c:v>
                </c:pt>
                <c:pt idx="185557">
                  <c:v>203819</c:v>
                </c:pt>
                <c:pt idx="185558">
                  <c:v>203819</c:v>
                </c:pt>
                <c:pt idx="185559">
                  <c:v>203819</c:v>
                </c:pt>
                <c:pt idx="185560">
                  <c:v>203819</c:v>
                </c:pt>
                <c:pt idx="185561">
                  <c:v>203819</c:v>
                </c:pt>
                <c:pt idx="185562">
                  <c:v>203819</c:v>
                </c:pt>
                <c:pt idx="185563">
                  <c:v>203819</c:v>
                </c:pt>
                <c:pt idx="185564">
                  <c:v>203819</c:v>
                </c:pt>
                <c:pt idx="185565">
                  <c:v>203819</c:v>
                </c:pt>
                <c:pt idx="185566">
                  <c:v>203819</c:v>
                </c:pt>
                <c:pt idx="185567">
                  <c:v>203819</c:v>
                </c:pt>
                <c:pt idx="185568">
                  <c:v>203819</c:v>
                </c:pt>
                <c:pt idx="185569">
                  <c:v>203819</c:v>
                </c:pt>
                <c:pt idx="185570">
                  <c:v>203819</c:v>
                </c:pt>
                <c:pt idx="185571">
                  <c:v>203819</c:v>
                </c:pt>
                <c:pt idx="185572">
                  <c:v>203819</c:v>
                </c:pt>
                <c:pt idx="185573">
                  <c:v>203819</c:v>
                </c:pt>
                <c:pt idx="185574">
                  <c:v>203819</c:v>
                </c:pt>
                <c:pt idx="185575">
                  <c:v>203819</c:v>
                </c:pt>
                <c:pt idx="185576">
                  <c:v>203819</c:v>
                </c:pt>
                <c:pt idx="185577">
                  <c:v>203819</c:v>
                </c:pt>
                <c:pt idx="185578">
                  <c:v>203819</c:v>
                </c:pt>
                <c:pt idx="185579">
                  <c:v>203819</c:v>
                </c:pt>
                <c:pt idx="185580">
                  <c:v>203819</c:v>
                </c:pt>
                <c:pt idx="185581">
                  <c:v>203819</c:v>
                </c:pt>
                <c:pt idx="185582">
                  <c:v>203819</c:v>
                </c:pt>
                <c:pt idx="185583">
                  <c:v>203819</c:v>
                </c:pt>
                <c:pt idx="185584">
                  <c:v>203819</c:v>
                </c:pt>
                <c:pt idx="185585">
                  <c:v>203819</c:v>
                </c:pt>
                <c:pt idx="185586">
                  <c:v>203819</c:v>
                </c:pt>
                <c:pt idx="185587">
                  <c:v>203819</c:v>
                </c:pt>
                <c:pt idx="185588">
                  <c:v>203819</c:v>
                </c:pt>
                <c:pt idx="185589">
                  <c:v>203819</c:v>
                </c:pt>
                <c:pt idx="185590">
                  <c:v>203819</c:v>
                </c:pt>
                <c:pt idx="185591">
                  <c:v>203819</c:v>
                </c:pt>
                <c:pt idx="185592">
                  <c:v>203819</c:v>
                </c:pt>
                <c:pt idx="185593">
                  <c:v>203819</c:v>
                </c:pt>
                <c:pt idx="185594">
                  <c:v>203819</c:v>
                </c:pt>
                <c:pt idx="185595">
                  <c:v>203819</c:v>
                </c:pt>
                <c:pt idx="185596">
                  <c:v>203819</c:v>
                </c:pt>
                <c:pt idx="185597">
                  <c:v>203819</c:v>
                </c:pt>
                <c:pt idx="185598">
                  <c:v>203819</c:v>
                </c:pt>
                <c:pt idx="185599">
                  <c:v>203819</c:v>
                </c:pt>
                <c:pt idx="185600">
                  <c:v>203819</c:v>
                </c:pt>
                <c:pt idx="185601">
                  <c:v>203819</c:v>
                </c:pt>
                <c:pt idx="185602">
                  <c:v>203819</c:v>
                </c:pt>
                <c:pt idx="185603">
                  <c:v>203819</c:v>
                </c:pt>
                <c:pt idx="185604">
                  <c:v>203819</c:v>
                </c:pt>
                <c:pt idx="185605">
                  <c:v>203819</c:v>
                </c:pt>
                <c:pt idx="185606">
                  <c:v>203819</c:v>
                </c:pt>
                <c:pt idx="185607">
                  <c:v>203819</c:v>
                </c:pt>
                <c:pt idx="185608">
                  <c:v>203819</c:v>
                </c:pt>
                <c:pt idx="185609">
                  <c:v>203819</c:v>
                </c:pt>
                <c:pt idx="185610">
                  <c:v>203819</c:v>
                </c:pt>
                <c:pt idx="185611">
                  <c:v>203819</c:v>
                </c:pt>
                <c:pt idx="185612">
                  <c:v>203819</c:v>
                </c:pt>
                <c:pt idx="185613">
                  <c:v>203819</c:v>
                </c:pt>
                <c:pt idx="185614">
                  <c:v>203819</c:v>
                </c:pt>
                <c:pt idx="185615">
                  <c:v>203819</c:v>
                </c:pt>
                <c:pt idx="185616">
                  <c:v>203819</c:v>
                </c:pt>
                <c:pt idx="185617">
                  <c:v>203819</c:v>
                </c:pt>
                <c:pt idx="185618">
                  <c:v>203819</c:v>
                </c:pt>
                <c:pt idx="185619">
                  <c:v>203819</c:v>
                </c:pt>
                <c:pt idx="185620">
                  <c:v>203819</c:v>
                </c:pt>
                <c:pt idx="185621">
                  <c:v>203819</c:v>
                </c:pt>
                <c:pt idx="185622">
                  <c:v>203819</c:v>
                </c:pt>
                <c:pt idx="185623">
                  <c:v>203819</c:v>
                </c:pt>
                <c:pt idx="185624">
                  <c:v>203819</c:v>
                </c:pt>
                <c:pt idx="185625">
                  <c:v>203819</c:v>
                </c:pt>
                <c:pt idx="185626">
                  <c:v>203819</c:v>
                </c:pt>
                <c:pt idx="185627">
                  <c:v>203819</c:v>
                </c:pt>
                <c:pt idx="185628">
                  <c:v>203819</c:v>
                </c:pt>
                <c:pt idx="185629">
                  <c:v>203819</c:v>
                </c:pt>
                <c:pt idx="185630">
                  <c:v>203819</c:v>
                </c:pt>
                <c:pt idx="185631">
                  <c:v>203819</c:v>
                </c:pt>
                <c:pt idx="185632">
                  <c:v>203819</c:v>
                </c:pt>
                <c:pt idx="185633">
                  <c:v>203819</c:v>
                </c:pt>
                <c:pt idx="185634">
                  <c:v>203819</c:v>
                </c:pt>
                <c:pt idx="185635">
                  <c:v>203819</c:v>
                </c:pt>
                <c:pt idx="185636">
                  <c:v>203819</c:v>
                </c:pt>
                <c:pt idx="185637">
                  <c:v>203819</c:v>
                </c:pt>
                <c:pt idx="185638">
                  <c:v>203819</c:v>
                </c:pt>
                <c:pt idx="185639">
                  <c:v>203819</c:v>
                </c:pt>
                <c:pt idx="185640">
                  <c:v>203819</c:v>
                </c:pt>
                <c:pt idx="185641">
                  <c:v>203819</c:v>
                </c:pt>
                <c:pt idx="185642">
                  <c:v>203819</c:v>
                </c:pt>
                <c:pt idx="185643">
                  <c:v>203819</c:v>
                </c:pt>
                <c:pt idx="185644">
                  <c:v>203819</c:v>
                </c:pt>
                <c:pt idx="185645">
                  <c:v>203819</c:v>
                </c:pt>
                <c:pt idx="185646">
                  <c:v>203819</c:v>
                </c:pt>
                <c:pt idx="185647">
                  <c:v>203819</c:v>
                </c:pt>
                <c:pt idx="185648">
                  <c:v>203819</c:v>
                </c:pt>
                <c:pt idx="185649">
                  <c:v>203819</c:v>
                </c:pt>
                <c:pt idx="185650">
                  <c:v>203819</c:v>
                </c:pt>
                <c:pt idx="185651">
                  <c:v>203819</c:v>
                </c:pt>
                <c:pt idx="185652">
                  <c:v>203819</c:v>
                </c:pt>
                <c:pt idx="185653">
                  <c:v>203819</c:v>
                </c:pt>
                <c:pt idx="185654">
                  <c:v>203819</c:v>
                </c:pt>
                <c:pt idx="185655">
                  <c:v>203819</c:v>
                </c:pt>
                <c:pt idx="185656">
                  <c:v>203819</c:v>
                </c:pt>
                <c:pt idx="185657">
                  <c:v>203819</c:v>
                </c:pt>
                <c:pt idx="185658">
                  <c:v>203819</c:v>
                </c:pt>
                <c:pt idx="185659">
                  <c:v>203819</c:v>
                </c:pt>
                <c:pt idx="185660">
                  <c:v>203819</c:v>
                </c:pt>
                <c:pt idx="185661">
                  <c:v>203819</c:v>
                </c:pt>
                <c:pt idx="185662">
                  <c:v>203819</c:v>
                </c:pt>
                <c:pt idx="185663">
                  <c:v>203819</c:v>
                </c:pt>
                <c:pt idx="185664">
                  <c:v>203819</c:v>
                </c:pt>
                <c:pt idx="185665">
                  <c:v>203819</c:v>
                </c:pt>
                <c:pt idx="185666">
                  <c:v>203819</c:v>
                </c:pt>
                <c:pt idx="185667">
                  <c:v>203819</c:v>
                </c:pt>
                <c:pt idx="185668">
                  <c:v>203819</c:v>
                </c:pt>
                <c:pt idx="185669">
                  <c:v>203819</c:v>
                </c:pt>
                <c:pt idx="185670">
                  <c:v>203819</c:v>
                </c:pt>
                <c:pt idx="185671">
                  <c:v>203819</c:v>
                </c:pt>
                <c:pt idx="185672">
                  <c:v>203819</c:v>
                </c:pt>
                <c:pt idx="185673">
                  <c:v>203819</c:v>
                </c:pt>
                <c:pt idx="185674">
                  <c:v>203819</c:v>
                </c:pt>
                <c:pt idx="185675">
                  <c:v>203819</c:v>
                </c:pt>
                <c:pt idx="185676">
                  <c:v>203819</c:v>
                </c:pt>
                <c:pt idx="185677">
                  <c:v>203819</c:v>
                </c:pt>
                <c:pt idx="185678">
                  <c:v>203819</c:v>
                </c:pt>
                <c:pt idx="185679">
                  <c:v>203819</c:v>
                </c:pt>
                <c:pt idx="185680">
                  <c:v>203819</c:v>
                </c:pt>
                <c:pt idx="185681">
                  <c:v>203819</c:v>
                </c:pt>
                <c:pt idx="185682">
                  <c:v>203819</c:v>
                </c:pt>
                <c:pt idx="185683">
                  <c:v>203819</c:v>
                </c:pt>
                <c:pt idx="185684">
                  <c:v>203819</c:v>
                </c:pt>
                <c:pt idx="185685">
                  <c:v>203819</c:v>
                </c:pt>
                <c:pt idx="185686">
                  <c:v>203819</c:v>
                </c:pt>
                <c:pt idx="185687">
                  <c:v>203819</c:v>
                </c:pt>
                <c:pt idx="185688">
                  <c:v>203819</c:v>
                </c:pt>
                <c:pt idx="185689">
                  <c:v>203819</c:v>
                </c:pt>
                <c:pt idx="185690">
                  <c:v>203819</c:v>
                </c:pt>
                <c:pt idx="185691">
                  <c:v>203819</c:v>
                </c:pt>
                <c:pt idx="185692">
                  <c:v>203819</c:v>
                </c:pt>
                <c:pt idx="185693">
                  <c:v>203819</c:v>
                </c:pt>
                <c:pt idx="185694">
                  <c:v>203819</c:v>
                </c:pt>
                <c:pt idx="185695">
                  <c:v>203819</c:v>
                </c:pt>
                <c:pt idx="185696">
                  <c:v>203819</c:v>
                </c:pt>
                <c:pt idx="185697">
                  <c:v>203819</c:v>
                </c:pt>
                <c:pt idx="185698">
                  <c:v>203819</c:v>
                </c:pt>
                <c:pt idx="185699">
                  <c:v>203819</c:v>
                </c:pt>
                <c:pt idx="185700">
                  <c:v>203819</c:v>
                </c:pt>
                <c:pt idx="185701">
                  <c:v>203819</c:v>
                </c:pt>
                <c:pt idx="185702">
                  <c:v>203819</c:v>
                </c:pt>
                <c:pt idx="185703">
                  <c:v>203819</c:v>
                </c:pt>
                <c:pt idx="185704">
                  <c:v>203819</c:v>
                </c:pt>
                <c:pt idx="185705">
                  <c:v>203819</c:v>
                </c:pt>
                <c:pt idx="185706">
                  <c:v>203819</c:v>
                </c:pt>
                <c:pt idx="185707">
                  <c:v>203819</c:v>
                </c:pt>
                <c:pt idx="185708">
                  <c:v>203819</c:v>
                </c:pt>
                <c:pt idx="185709">
                  <c:v>203819</c:v>
                </c:pt>
                <c:pt idx="185710">
                  <c:v>203819</c:v>
                </c:pt>
                <c:pt idx="185711">
                  <c:v>203819</c:v>
                </c:pt>
                <c:pt idx="185712">
                  <c:v>203819</c:v>
                </c:pt>
                <c:pt idx="185713">
                  <c:v>203819</c:v>
                </c:pt>
                <c:pt idx="185714">
                  <c:v>203819</c:v>
                </c:pt>
                <c:pt idx="185715">
                  <c:v>203819</c:v>
                </c:pt>
                <c:pt idx="185716">
                  <c:v>203819</c:v>
                </c:pt>
                <c:pt idx="185717">
                  <c:v>203819</c:v>
                </c:pt>
                <c:pt idx="185718">
                  <c:v>203819</c:v>
                </c:pt>
                <c:pt idx="185719">
                  <c:v>203819</c:v>
                </c:pt>
                <c:pt idx="185720">
                  <c:v>203819</c:v>
                </c:pt>
                <c:pt idx="185721">
                  <c:v>203819</c:v>
                </c:pt>
                <c:pt idx="185722">
                  <c:v>203819</c:v>
                </c:pt>
                <c:pt idx="185723">
                  <c:v>203819</c:v>
                </c:pt>
                <c:pt idx="185724">
                  <c:v>203819</c:v>
                </c:pt>
                <c:pt idx="185725">
                  <c:v>203819</c:v>
                </c:pt>
                <c:pt idx="185726">
                  <c:v>203819</c:v>
                </c:pt>
                <c:pt idx="185727">
                  <c:v>203819</c:v>
                </c:pt>
                <c:pt idx="185728">
                  <c:v>203819</c:v>
                </c:pt>
                <c:pt idx="185729">
                  <c:v>203819</c:v>
                </c:pt>
                <c:pt idx="185730">
                  <c:v>203819</c:v>
                </c:pt>
                <c:pt idx="185731">
                  <c:v>203819</c:v>
                </c:pt>
                <c:pt idx="185732">
                  <c:v>203819</c:v>
                </c:pt>
                <c:pt idx="185733">
                  <c:v>203819</c:v>
                </c:pt>
                <c:pt idx="185734">
                  <c:v>203819</c:v>
                </c:pt>
                <c:pt idx="185735">
                  <c:v>203819</c:v>
                </c:pt>
                <c:pt idx="185736">
                  <c:v>203819</c:v>
                </c:pt>
                <c:pt idx="185737">
                  <c:v>203819</c:v>
                </c:pt>
                <c:pt idx="185738">
                  <c:v>203819</c:v>
                </c:pt>
                <c:pt idx="185739">
                  <c:v>203819</c:v>
                </c:pt>
                <c:pt idx="185740">
                  <c:v>203819</c:v>
                </c:pt>
                <c:pt idx="185741">
                  <c:v>203819</c:v>
                </c:pt>
                <c:pt idx="185742">
                  <c:v>203819</c:v>
                </c:pt>
                <c:pt idx="185743">
                  <c:v>203819</c:v>
                </c:pt>
                <c:pt idx="185744">
                  <c:v>203819</c:v>
                </c:pt>
                <c:pt idx="185745">
                  <c:v>203819</c:v>
                </c:pt>
                <c:pt idx="185746">
                  <c:v>203819</c:v>
                </c:pt>
                <c:pt idx="185747">
                  <c:v>203819</c:v>
                </c:pt>
                <c:pt idx="185748">
                  <c:v>203819</c:v>
                </c:pt>
                <c:pt idx="185749">
                  <c:v>203819</c:v>
                </c:pt>
                <c:pt idx="185750">
                  <c:v>203819</c:v>
                </c:pt>
                <c:pt idx="185751">
                  <c:v>203819</c:v>
                </c:pt>
                <c:pt idx="185752">
                  <c:v>203819</c:v>
                </c:pt>
                <c:pt idx="185753">
                  <c:v>203819</c:v>
                </c:pt>
                <c:pt idx="185754">
                  <c:v>203819</c:v>
                </c:pt>
                <c:pt idx="185755">
                  <c:v>203819</c:v>
                </c:pt>
                <c:pt idx="185756">
                  <c:v>203819</c:v>
                </c:pt>
                <c:pt idx="185757">
                  <c:v>203819</c:v>
                </c:pt>
                <c:pt idx="185758">
                  <c:v>203819</c:v>
                </c:pt>
                <c:pt idx="185759">
                  <c:v>203819</c:v>
                </c:pt>
                <c:pt idx="185760">
                  <c:v>203819</c:v>
                </c:pt>
                <c:pt idx="185761">
                  <c:v>203819</c:v>
                </c:pt>
                <c:pt idx="185762">
                  <c:v>203819</c:v>
                </c:pt>
                <c:pt idx="185763">
                  <c:v>203819</c:v>
                </c:pt>
                <c:pt idx="185764">
                  <c:v>203819</c:v>
                </c:pt>
                <c:pt idx="185765">
                  <c:v>203819</c:v>
                </c:pt>
                <c:pt idx="185766">
                  <c:v>203819</c:v>
                </c:pt>
                <c:pt idx="185767">
                  <c:v>203819</c:v>
                </c:pt>
                <c:pt idx="185768">
                  <c:v>203819</c:v>
                </c:pt>
                <c:pt idx="185769">
                  <c:v>203819</c:v>
                </c:pt>
                <c:pt idx="185770">
                  <c:v>203819</c:v>
                </c:pt>
                <c:pt idx="185771">
                  <c:v>203819</c:v>
                </c:pt>
                <c:pt idx="185772">
                  <c:v>203819</c:v>
                </c:pt>
                <c:pt idx="185773">
                  <c:v>203819</c:v>
                </c:pt>
                <c:pt idx="185774">
                  <c:v>203819</c:v>
                </c:pt>
                <c:pt idx="185775">
                  <c:v>203819</c:v>
                </c:pt>
                <c:pt idx="185776">
                  <c:v>203819</c:v>
                </c:pt>
                <c:pt idx="185777">
                  <c:v>203819</c:v>
                </c:pt>
                <c:pt idx="185778">
                  <c:v>203819</c:v>
                </c:pt>
                <c:pt idx="185779">
                  <c:v>203819</c:v>
                </c:pt>
                <c:pt idx="185780">
                  <c:v>203819</c:v>
                </c:pt>
                <c:pt idx="185781">
                  <c:v>203819</c:v>
                </c:pt>
                <c:pt idx="185782">
                  <c:v>203819</c:v>
                </c:pt>
                <c:pt idx="185783">
                  <c:v>203819</c:v>
                </c:pt>
                <c:pt idx="185784">
                  <c:v>203819</c:v>
                </c:pt>
                <c:pt idx="185785">
                  <c:v>203819</c:v>
                </c:pt>
                <c:pt idx="185786">
                  <c:v>203819</c:v>
                </c:pt>
                <c:pt idx="185787">
                  <c:v>203819</c:v>
                </c:pt>
                <c:pt idx="185788">
                  <c:v>203819</c:v>
                </c:pt>
                <c:pt idx="185789">
                  <c:v>203819</c:v>
                </c:pt>
                <c:pt idx="185790">
                  <c:v>203819</c:v>
                </c:pt>
                <c:pt idx="185791">
                  <c:v>203819</c:v>
                </c:pt>
                <c:pt idx="185792">
                  <c:v>203819</c:v>
                </c:pt>
                <c:pt idx="185793">
                  <c:v>203819</c:v>
                </c:pt>
                <c:pt idx="185794">
                  <c:v>203819</c:v>
                </c:pt>
                <c:pt idx="185795">
                  <c:v>203819</c:v>
                </c:pt>
                <c:pt idx="185796">
                  <c:v>203819</c:v>
                </c:pt>
                <c:pt idx="185797">
                  <c:v>203819</c:v>
                </c:pt>
                <c:pt idx="185798">
                  <c:v>203819</c:v>
                </c:pt>
                <c:pt idx="185799">
                  <c:v>203819</c:v>
                </c:pt>
                <c:pt idx="185800">
                  <c:v>203819</c:v>
                </c:pt>
                <c:pt idx="185801">
                  <c:v>203819</c:v>
                </c:pt>
                <c:pt idx="185802">
                  <c:v>203819</c:v>
                </c:pt>
                <c:pt idx="185803">
                  <c:v>203819</c:v>
                </c:pt>
                <c:pt idx="185804">
                  <c:v>203819</c:v>
                </c:pt>
                <c:pt idx="185805">
                  <c:v>203819</c:v>
                </c:pt>
                <c:pt idx="185806">
                  <c:v>203819</c:v>
                </c:pt>
                <c:pt idx="185807">
                  <c:v>203819</c:v>
                </c:pt>
                <c:pt idx="185808">
                  <c:v>203819</c:v>
                </c:pt>
                <c:pt idx="185809">
                  <c:v>203819</c:v>
                </c:pt>
                <c:pt idx="185810">
                  <c:v>203819</c:v>
                </c:pt>
                <c:pt idx="185811">
                  <c:v>203819</c:v>
                </c:pt>
                <c:pt idx="185812">
                  <c:v>203819</c:v>
                </c:pt>
                <c:pt idx="185813">
                  <c:v>203819</c:v>
                </c:pt>
                <c:pt idx="185814">
                  <c:v>203819</c:v>
                </c:pt>
                <c:pt idx="185815">
                  <c:v>203819</c:v>
                </c:pt>
                <c:pt idx="185816">
                  <c:v>203819</c:v>
                </c:pt>
                <c:pt idx="185817">
                  <c:v>203819</c:v>
                </c:pt>
                <c:pt idx="185818">
                  <c:v>203819</c:v>
                </c:pt>
                <c:pt idx="185819">
                  <c:v>203819</c:v>
                </c:pt>
                <c:pt idx="185820">
                  <c:v>203819</c:v>
                </c:pt>
                <c:pt idx="185821">
                  <c:v>203819</c:v>
                </c:pt>
                <c:pt idx="185822">
                  <c:v>203819</c:v>
                </c:pt>
                <c:pt idx="185823">
                  <c:v>203819</c:v>
                </c:pt>
                <c:pt idx="185824">
                  <c:v>203819</c:v>
                </c:pt>
                <c:pt idx="185825">
                  <c:v>203819</c:v>
                </c:pt>
                <c:pt idx="185826">
                  <c:v>203819</c:v>
                </c:pt>
                <c:pt idx="185827">
                  <c:v>203819</c:v>
                </c:pt>
                <c:pt idx="185828">
                  <c:v>203819</c:v>
                </c:pt>
                <c:pt idx="185829">
                  <c:v>203819</c:v>
                </c:pt>
                <c:pt idx="185830">
                  <c:v>203819</c:v>
                </c:pt>
                <c:pt idx="185831">
                  <c:v>203819</c:v>
                </c:pt>
                <c:pt idx="185832">
                  <c:v>203819</c:v>
                </c:pt>
                <c:pt idx="185833">
                  <c:v>203819</c:v>
                </c:pt>
                <c:pt idx="185834">
                  <c:v>203819</c:v>
                </c:pt>
                <c:pt idx="185835">
                  <c:v>203819</c:v>
                </c:pt>
                <c:pt idx="185836">
                  <c:v>203819</c:v>
                </c:pt>
                <c:pt idx="185837">
                  <c:v>203819</c:v>
                </c:pt>
                <c:pt idx="185838">
                  <c:v>203819</c:v>
                </c:pt>
                <c:pt idx="185839">
                  <c:v>203819</c:v>
                </c:pt>
                <c:pt idx="185840">
                  <c:v>203819</c:v>
                </c:pt>
                <c:pt idx="185841">
                  <c:v>203819</c:v>
                </c:pt>
                <c:pt idx="185842">
                  <c:v>203819</c:v>
                </c:pt>
                <c:pt idx="185843">
                  <c:v>203819</c:v>
                </c:pt>
                <c:pt idx="185844">
                  <c:v>203819</c:v>
                </c:pt>
                <c:pt idx="185845">
                  <c:v>203819</c:v>
                </c:pt>
                <c:pt idx="185846">
                  <c:v>203819</c:v>
                </c:pt>
                <c:pt idx="185847">
                  <c:v>203819</c:v>
                </c:pt>
                <c:pt idx="185848">
                  <c:v>203819</c:v>
                </c:pt>
                <c:pt idx="185849">
                  <c:v>203819</c:v>
                </c:pt>
                <c:pt idx="185850">
                  <c:v>203819</c:v>
                </c:pt>
                <c:pt idx="185851">
                  <c:v>203819</c:v>
                </c:pt>
                <c:pt idx="185852">
                  <c:v>203819</c:v>
                </c:pt>
                <c:pt idx="185853">
                  <c:v>203819</c:v>
                </c:pt>
                <c:pt idx="185854">
                  <c:v>203819</c:v>
                </c:pt>
                <c:pt idx="185855">
                  <c:v>203819</c:v>
                </c:pt>
                <c:pt idx="185856">
                  <c:v>203819</c:v>
                </c:pt>
                <c:pt idx="185857">
                  <c:v>203819</c:v>
                </c:pt>
                <c:pt idx="185858">
                  <c:v>203819</c:v>
                </c:pt>
                <c:pt idx="185859">
                  <c:v>203819</c:v>
                </c:pt>
                <c:pt idx="185860">
                  <c:v>203819</c:v>
                </c:pt>
                <c:pt idx="185861">
                  <c:v>203819</c:v>
                </c:pt>
                <c:pt idx="185862">
                  <c:v>203819</c:v>
                </c:pt>
                <c:pt idx="185863">
                  <c:v>203819</c:v>
                </c:pt>
                <c:pt idx="185864">
                  <c:v>203819</c:v>
                </c:pt>
                <c:pt idx="185865">
                  <c:v>203819</c:v>
                </c:pt>
                <c:pt idx="185866">
                  <c:v>203819</c:v>
                </c:pt>
                <c:pt idx="185867">
                  <c:v>203819</c:v>
                </c:pt>
                <c:pt idx="185868">
                  <c:v>203819</c:v>
                </c:pt>
                <c:pt idx="185869">
                  <c:v>203819</c:v>
                </c:pt>
                <c:pt idx="185870">
                  <c:v>203819</c:v>
                </c:pt>
                <c:pt idx="185871">
                  <c:v>203819</c:v>
                </c:pt>
                <c:pt idx="185872">
                  <c:v>203819</c:v>
                </c:pt>
                <c:pt idx="185873">
                  <c:v>203819</c:v>
                </c:pt>
                <c:pt idx="185874">
                  <c:v>203819</c:v>
                </c:pt>
                <c:pt idx="185875">
                  <c:v>203819</c:v>
                </c:pt>
                <c:pt idx="185876">
                  <c:v>203819</c:v>
                </c:pt>
                <c:pt idx="185877">
                  <c:v>203819</c:v>
                </c:pt>
                <c:pt idx="185878">
                  <c:v>203819</c:v>
                </c:pt>
                <c:pt idx="185879">
                  <c:v>203819</c:v>
                </c:pt>
                <c:pt idx="185880">
                  <c:v>203819</c:v>
                </c:pt>
                <c:pt idx="185881">
                  <c:v>203819</c:v>
                </c:pt>
                <c:pt idx="185882">
                  <c:v>203819</c:v>
                </c:pt>
                <c:pt idx="185883">
                  <c:v>203819</c:v>
                </c:pt>
                <c:pt idx="185884">
                  <c:v>203819</c:v>
                </c:pt>
                <c:pt idx="185885">
                  <c:v>203819</c:v>
                </c:pt>
                <c:pt idx="185886">
                  <c:v>203819</c:v>
                </c:pt>
                <c:pt idx="185887">
                  <c:v>203819</c:v>
                </c:pt>
                <c:pt idx="185888">
                  <c:v>203819</c:v>
                </c:pt>
                <c:pt idx="185889">
                  <c:v>203819</c:v>
                </c:pt>
                <c:pt idx="185890">
                  <c:v>203819</c:v>
                </c:pt>
                <c:pt idx="185891">
                  <c:v>203819</c:v>
                </c:pt>
                <c:pt idx="185892">
                  <c:v>203819</c:v>
                </c:pt>
                <c:pt idx="185893">
                  <c:v>203819</c:v>
                </c:pt>
                <c:pt idx="185894">
                  <c:v>203819</c:v>
                </c:pt>
                <c:pt idx="185895">
                  <c:v>203819</c:v>
                </c:pt>
                <c:pt idx="185896">
                  <c:v>203819</c:v>
                </c:pt>
                <c:pt idx="185897">
                  <c:v>203819</c:v>
                </c:pt>
                <c:pt idx="185898">
                  <c:v>203819</c:v>
                </c:pt>
                <c:pt idx="185899">
                  <c:v>203819</c:v>
                </c:pt>
                <c:pt idx="185900">
                  <c:v>203819</c:v>
                </c:pt>
                <c:pt idx="185901">
                  <c:v>203819</c:v>
                </c:pt>
                <c:pt idx="185902">
                  <c:v>203819</c:v>
                </c:pt>
                <c:pt idx="185903">
                  <c:v>203819</c:v>
                </c:pt>
                <c:pt idx="185904">
                  <c:v>203819</c:v>
                </c:pt>
                <c:pt idx="185905">
                  <c:v>203819</c:v>
                </c:pt>
                <c:pt idx="185906">
                  <c:v>203819</c:v>
                </c:pt>
                <c:pt idx="185907">
                  <c:v>203819</c:v>
                </c:pt>
                <c:pt idx="185908">
                  <c:v>203819</c:v>
                </c:pt>
                <c:pt idx="185909">
                  <c:v>203819</c:v>
                </c:pt>
                <c:pt idx="185910">
                  <c:v>203819</c:v>
                </c:pt>
                <c:pt idx="185911">
                  <c:v>203819</c:v>
                </c:pt>
                <c:pt idx="185912">
                  <c:v>203819</c:v>
                </c:pt>
                <c:pt idx="185913">
                  <c:v>203819</c:v>
                </c:pt>
                <c:pt idx="185914">
                  <c:v>203819</c:v>
                </c:pt>
                <c:pt idx="185915">
                  <c:v>203819</c:v>
                </c:pt>
                <c:pt idx="185916">
                  <c:v>203819</c:v>
                </c:pt>
                <c:pt idx="185917">
                  <c:v>203819</c:v>
                </c:pt>
                <c:pt idx="185918">
                  <c:v>203819</c:v>
                </c:pt>
                <c:pt idx="185919">
                  <c:v>203819</c:v>
                </c:pt>
                <c:pt idx="185920">
                  <c:v>203819</c:v>
                </c:pt>
                <c:pt idx="185921">
                  <c:v>203819</c:v>
                </c:pt>
                <c:pt idx="185922">
                  <c:v>203819</c:v>
                </c:pt>
                <c:pt idx="185923">
                  <c:v>203819</c:v>
                </c:pt>
                <c:pt idx="185924">
                  <c:v>203819</c:v>
                </c:pt>
                <c:pt idx="185925">
                  <c:v>203819</c:v>
                </c:pt>
                <c:pt idx="185926">
                  <c:v>203819</c:v>
                </c:pt>
                <c:pt idx="185927">
                  <c:v>203819</c:v>
                </c:pt>
                <c:pt idx="185928">
                  <c:v>203819</c:v>
                </c:pt>
                <c:pt idx="185929">
                  <c:v>203819</c:v>
                </c:pt>
                <c:pt idx="185930">
                  <c:v>203819</c:v>
                </c:pt>
                <c:pt idx="185931">
                  <c:v>203819</c:v>
                </c:pt>
                <c:pt idx="185932">
                  <c:v>203819</c:v>
                </c:pt>
                <c:pt idx="185933">
                  <c:v>203819</c:v>
                </c:pt>
                <c:pt idx="185934">
                  <c:v>203819</c:v>
                </c:pt>
                <c:pt idx="185935">
                  <c:v>203819</c:v>
                </c:pt>
                <c:pt idx="185936">
                  <c:v>203819</c:v>
                </c:pt>
                <c:pt idx="185937">
                  <c:v>203819</c:v>
                </c:pt>
                <c:pt idx="185938">
                  <c:v>203819</c:v>
                </c:pt>
                <c:pt idx="185939">
                  <c:v>203819</c:v>
                </c:pt>
                <c:pt idx="185940">
                  <c:v>203819</c:v>
                </c:pt>
                <c:pt idx="185941">
                  <c:v>203819</c:v>
                </c:pt>
                <c:pt idx="185942">
                  <c:v>203819</c:v>
                </c:pt>
                <c:pt idx="185943">
                  <c:v>203819</c:v>
                </c:pt>
                <c:pt idx="185944">
                  <c:v>203819</c:v>
                </c:pt>
                <c:pt idx="185945">
                  <c:v>203819</c:v>
                </c:pt>
                <c:pt idx="185946">
                  <c:v>203819</c:v>
                </c:pt>
                <c:pt idx="185947">
                  <c:v>203819</c:v>
                </c:pt>
                <c:pt idx="185948">
                  <c:v>203819</c:v>
                </c:pt>
                <c:pt idx="185949">
                  <c:v>203819</c:v>
                </c:pt>
                <c:pt idx="185950">
                  <c:v>203819</c:v>
                </c:pt>
                <c:pt idx="185951">
                  <c:v>203819</c:v>
                </c:pt>
                <c:pt idx="185952">
                  <c:v>203819</c:v>
                </c:pt>
                <c:pt idx="185953">
                  <c:v>203819</c:v>
                </c:pt>
                <c:pt idx="185954">
                  <c:v>203819</c:v>
                </c:pt>
                <c:pt idx="185955">
                  <c:v>203819</c:v>
                </c:pt>
                <c:pt idx="185956">
                  <c:v>203819</c:v>
                </c:pt>
                <c:pt idx="185957">
                  <c:v>203819</c:v>
                </c:pt>
                <c:pt idx="185958">
                  <c:v>203819</c:v>
                </c:pt>
                <c:pt idx="185959">
                  <c:v>203819</c:v>
                </c:pt>
                <c:pt idx="185960">
                  <c:v>203819</c:v>
                </c:pt>
                <c:pt idx="185961">
                  <c:v>203819</c:v>
                </c:pt>
                <c:pt idx="185962">
                  <c:v>203819</c:v>
                </c:pt>
                <c:pt idx="185963">
                  <c:v>203819</c:v>
                </c:pt>
                <c:pt idx="185964">
                  <c:v>203819</c:v>
                </c:pt>
                <c:pt idx="185965">
                  <c:v>203819</c:v>
                </c:pt>
                <c:pt idx="185966">
                  <c:v>203819</c:v>
                </c:pt>
                <c:pt idx="185967">
                  <c:v>203819</c:v>
                </c:pt>
                <c:pt idx="185968">
                  <c:v>203819</c:v>
                </c:pt>
                <c:pt idx="185969">
                  <c:v>203819</c:v>
                </c:pt>
                <c:pt idx="185970">
                  <c:v>203819</c:v>
                </c:pt>
                <c:pt idx="185971">
                  <c:v>203819</c:v>
                </c:pt>
                <c:pt idx="185972">
                  <c:v>203819</c:v>
                </c:pt>
                <c:pt idx="185973">
                  <c:v>203819</c:v>
                </c:pt>
                <c:pt idx="185974">
                  <c:v>203819</c:v>
                </c:pt>
                <c:pt idx="185975">
                  <c:v>203819</c:v>
                </c:pt>
                <c:pt idx="185976">
                  <c:v>203819</c:v>
                </c:pt>
                <c:pt idx="185977">
                  <c:v>203819</c:v>
                </c:pt>
                <c:pt idx="185978">
                  <c:v>203819</c:v>
                </c:pt>
                <c:pt idx="185979">
                  <c:v>203819</c:v>
                </c:pt>
                <c:pt idx="185980">
                  <c:v>203819</c:v>
                </c:pt>
                <c:pt idx="185981">
                  <c:v>203819</c:v>
                </c:pt>
                <c:pt idx="185982">
                  <c:v>203819</c:v>
                </c:pt>
                <c:pt idx="185983">
                  <c:v>203819</c:v>
                </c:pt>
                <c:pt idx="185984">
                  <c:v>203819</c:v>
                </c:pt>
                <c:pt idx="185985">
                  <c:v>203819</c:v>
                </c:pt>
                <c:pt idx="185986">
                  <c:v>203819</c:v>
                </c:pt>
                <c:pt idx="185987">
                  <c:v>203819</c:v>
                </c:pt>
                <c:pt idx="185988">
                  <c:v>203819</c:v>
                </c:pt>
                <c:pt idx="185989">
                  <c:v>203819</c:v>
                </c:pt>
                <c:pt idx="185990">
                  <c:v>203819</c:v>
                </c:pt>
                <c:pt idx="185991">
                  <c:v>203819</c:v>
                </c:pt>
                <c:pt idx="185992">
                  <c:v>203819</c:v>
                </c:pt>
                <c:pt idx="185993">
                  <c:v>203819</c:v>
                </c:pt>
                <c:pt idx="185994">
                  <c:v>203819</c:v>
                </c:pt>
                <c:pt idx="185995">
                  <c:v>203819</c:v>
                </c:pt>
                <c:pt idx="185996">
                  <c:v>203819</c:v>
                </c:pt>
                <c:pt idx="185997">
                  <c:v>203819</c:v>
                </c:pt>
                <c:pt idx="185998">
                  <c:v>203819</c:v>
                </c:pt>
                <c:pt idx="185999">
                  <c:v>203819</c:v>
                </c:pt>
                <c:pt idx="186000">
                  <c:v>203819</c:v>
                </c:pt>
                <c:pt idx="186001">
                  <c:v>203819</c:v>
                </c:pt>
                <c:pt idx="186002">
                  <c:v>203819</c:v>
                </c:pt>
                <c:pt idx="186003">
                  <c:v>203819</c:v>
                </c:pt>
                <c:pt idx="186004">
                  <c:v>203819</c:v>
                </c:pt>
                <c:pt idx="186005">
                  <c:v>203819</c:v>
                </c:pt>
                <c:pt idx="186006">
                  <c:v>203819</c:v>
                </c:pt>
                <c:pt idx="186007">
                  <c:v>203819</c:v>
                </c:pt>
                <c:pt idx="186008">
                  <c:v>203819</c:v>
                </c:pt>
                <c:pt idx="186009">
                  <c:v>203819</c:v>
                </c:pt>
                <c:pt idx="186010">
                  <c:v>203819</c:v>
                </c:pt>
                <c:pt idx="186011">
                  <c:v>203819</c:v>
                </c:pt>
                <c:pt idx="186012">
                  <c:v>203819</c:v>
                </c:pt>
                <c:pt idx="186013">
                  <c:v>203819</c:v>
                </c:pt>
                <c:pt idx="186014">
                  <c:v>203819</c:v>
                </c:pt>
                <c:pt idx="186015">
                  <c:v>203819</c:v>
                </c:pt>
                <c:pt idx="186016">
                  <c:v>203819</c:v>
                </c:pt>
                <c:pt idx="186017">
                  <c:v>203819</c:v>
                </c:pt>
                <c:pt idx="186018">
                  <c:v>203819</c:v>
                </c:pt>
                <c:pt idx="186019">
                  <c:v>203819</c:v>
                </c:pt>
                <c:pt idx="186020">
                  <c:v>203819</c:v>
                </c:pt>
                <c:pt idx="186021">
                  <c:v>203819</c:v>
                </c:pt>
                <c:pt idx="186022">
                  <c:v>203819</c:v>
                </c:pt>
                <c:pt idx="186023">
                  <c:v>203819</c:v>
                </c:pt>
                <c:pt idx="186024">
                  <c:v>203819</c:v>
                </c:pt>
                <c:pt idx="186025">
                  <c:v>203819</c:v>
                </c:pt>
                <c:pt idx="186026">
                  <c:v>203819</c:v>
                </c:pt>
                <c:pt idx="186027">
                  <c:v>203819</c:v>
                </c:pt>
                <c:pt idx="186028">
                  <c:v>203819</c:v>
                </c:pt>
                <c:pt idx="186029">
                  <c:v>203819</c:v>
                </c:pt>
                <c:pt idx="186030">
                  <c:v>203819</c:v>
                </c:pt>
                <c:pt idx="186031">
                  <c:v>203819</c:v>
                </c:pt>
                <c:pt idx="186032">
                  <c:v>203819</c:v>
                </c:pt>
                <c:pt idx="186033">
                  <c:v>203819</c:v>
                </c:pt>
                <c:pt idx="186034">
                  <c:v>203819</c:v>
                </c:pt>
                <c:pt idx="186035">
                  <c:v>203819</c:v>
                </c:pt>
                <c:pt idx="186036">
                  <c:v>203819</c:v>
                </c:pt>
                <c:pt idx="186037">
                  <c:v>203819</c:v>
                </c:pt>
                <c:pt idx="186038">
                  <c:v>203819</c:v>
                </c:pt>
                <c:pt idx="186039">
                  <c:v>203819</c:v>
                </c:pt>
                <c:pt idx="186040">
                  <c:v>203819</c:v>
                </c:pt>
                <c:pt idx="186041">
                  <c:v>203819</c:v>
                </c:pt>
                <c:pt idx="186042">
                  <c:v>203819</c:v>
                </c:pt>
                <c:pt idx="186043">
                  <c:v>203819</c:v>
                </c:pt>
                <c:pt idx="186044">
                  <c:v>203819</c:v>
                </c:pt>
                <c:pt idx="186045">
                  <c:v>203819</c:v>
                </c:pt>
                <c:pt idx="186046">
                  <c:v>203819</c:v>
                </c:pt>
                <c:pt idx="186047">
                  <c:v>203819</c:v>
                </c:pt>
                <c:pt idx="186048">
                  <c:v>203819</c:v>
                </c:pt>
                <c:pt idx="186049">
                  <c:v>203819</c:v>
                </c:pt>
                <c:pt idx="186050">
                  <c:v>203819</c:v>
                </c:pt>
                <c:pt idx="186051">
                  <c:v>203819</c:v>
                </c:pt>
                <c:pt idx="186052">
                  <c:v>203819</c:v>
                </c:pt>
                <c:pt idx="186053">
                  <c:v>203819</c:v>
                </c:pt>
                <c:pt idx="186054">
                  <c:v>203819</c:v>
                </c:pt>
                <c:pt idx="186055">
                  <c:v>203819</c:v>
                </c:pt>
                <c:pt idx="186056">
                  <c:v>203819</c:v>
                </c:pt>
                <c:pt idx="186057">
                  <c:v>203819</c:v>
                </c:pt>
                <c:pt idx="186058">
                  <c:v>203819</c:v>
                </c:pt>
                <c:pt idx="186059">
                  <c:v>203819</c:v>
                </c:pt>
                <c:pt idx="186060">
                  <c:v>203819</c:v>
                </c:pt>
                <c:pt idx="186061">
                  <c:v>203819</c:v>
                </c:pt>
                <c:pt idx="186062">
                  <c:v>203819</c:v>
                </c:pt>
                <c:pt idx="186063">
                  <c:v>203819</c:v>
                </c:pt>
                <c:pt idx="186064">
                  <c:v>203819</c:v>
                </c:pt>
                <c:pt idx="186065">
                  <c:v>203819</c:v>
                </c:pt>
                <c:pt idx="186066">
                  <c:v>203819</c:v>
                </c:pt>
                <c:pt idx="186067">
                  <c:v>203819</c:v>
                </c:pt>
                <c:pt idx="186068">
                  <c:v>203819</c:v>
                </c:pt>
                <c:pt idx="186069">
                  <c:v>203819</c:v>
                </c:pt>
                <c:pt idx="186070">
                  <c:v>203819</c:v>
                </c:pt>
                <c:pt idx="186071">
                  <c:v>203819</c:v>
                </c:pt>
                <c:pt idx="186072">
                  <c:v>203819</c:v>
                </c:pt>
                <c:pt idx="186073">
                  <c:v>203819</c:v>
                </c:pt>
                <c:pt idx="186074">
                  <c:v>203819</c:v>
                </c:pt>
                <c:pt idx="186075">
                  <c:v>203819</c:v>
                </c:pt>
                <c:pt idx="186076">
                  <c:v>203819</c:v>
                </c:pt>
                <c:pt idx="186077">
                  <c:v>203819</c:v>
                </c:pt>
                <c:pt idx="186078">
                  <c:v>203819</c:v>
                </c:pt>
                <c:pt idx="186079">
                  <c:v>203819</c:v>
                </c:pt>
                <c:pt idx="186080">
                  <c:v>203819</c:v>
                </c:pt>
                <c:pt idx="186081">
                  <c:v>203819</c:v>
                </c:pt>
                <c:pt idx="186082">
                  <c:v>203819</c:v>
                </c:pt>
                <c:pt idx="186083">
                  <c:v>203819</c:v>
                </c:pt>
                <c:pt idx="186084">
                  <c:v>203819</c:v>
                </c:pt>
                <c:pt idx="186085">
                  <c:v>203819</c:v>
                </c:pt>
                <c:pt idx="186086">
                  <c:v>203819</c:v>
                </c:pt>
                <c:pt idx="186087">
                  <c:v>203819</c:v>
                </c:pt>
                <c:pt idx="186088">
                  <c:v>203819</c:v>
                </c:pt>
                <c:pt idx="186089">
                  <c:v>203819</c:v>
                </c:pt>
                <c:pt idx="186090">
                  <c:v>203819</c:v>
                </c:pt>
                <c:pt idx="186091">
                  <c:v>203819</c:v>
                </c:pt>
                <c:pt idx="186092">
                  <c:v>203819</c:v>
                </c:pt>
                <c:pt idx="186093">
                  <c:v>203819</c:v>
                </c:pt>
                <c:pt idx="186094">
                  <c:v>203819</c:v>
                </c:pt>
                <c:pt idx="186095">
                  <c:v>203819</c:v>
                </c:pt>
                <c:pt idx="186096">
                  <c:v>203819</c:v>
                </c:pt>
                <c:pt idx="186097">
                  <c:v>203819</c:v>
                </c:pt>
                <c:pt idx="186098">
                  <c:v>203819</c:v>
                </c:pt>
                <c:pt idx="186099">
                  <c:v>203819</c:v>
                </c:pt>
                <c:pt idx="186100">
                  <c:v>203819</c:v>
                </c:pt>
                <c:pt idx="186101">
                  <c:v>203819</c:v>
                </c:pt>
                <c:pt idx="186102">
                  <c:v>203819</c:v>
                </c:pt>
                <c:pt idx="186103">
                  <c:v>203819</c:v>
                </c:pt>
                <c:pt idx="186104">
                  <c:v>203819</c:v>
                </c:pt>
                <c:pt idx="186105">
                  <c:v>203819</c:v>
                </c:pt>
                <c:pt idx="186106">
                  <c:v>203819</c:v>
                </c:pt>
                <c:pt idx="186107">
                  <c:v>203819</c:v>
                </c:pt>
                <c:pt idx="186108">
                  <c:v>203819</c:v>
                </c:pt>
                <c:pt idx="186109">
                  <c:v>203819</c:v>
                </c:pt>
                <c:pt idx="186110">
                  <c:v>203819</c:v>
                </c:pt>
                <c:pt idx="186111">
                  <c:v>203819</c:v>
                </c:pt>
                <c:pt idx="186112">
                  <c:v>203819</c:v>
                </c:pt>
                <c:pt idx="186113">
                  <c:v>203819</c:v>
                </c:pt>
                <c:pt idx="186114">
                  <c:v>203819</c:v>
                </c:pt>
                <c:pt idx="186115">
                  <c:v>203819</c:v>
                </c:pt>
                <c:pt idx="186116">
                  <c:v>203819</c:v>
                </c:pt>
                <c:pt idx="186117">
                  <c:v>203819</c:v>
                </c:pt>
                <c:pt idx="186118">
                  <c:v>203819</c:v>
                </c:pt>
                <c:pt idx="186119">
                  <c:v>203819</c:v>
                </c:pt>
                <c:pt idx="186120">
                  <c:v>203819</c:v>
                </c:pt>
                <c:pt idx="186121">
                  <c:v>203819</c:v>
                </c:pt>
                <c:pt idx="186122">
                  <c:v>203819</c:v>
                </c:pt>
                <c:pt idx="186123">
                  <c:v>203819</c:v>
                </c:pt>
                <c:pt idx="186124">
                  <c:v>203819</c:v>
                </c:pt>
                <c:pt idx="186125">
                  <c:v>203819</c:v>
                </c:pt>
                <c:pt idx="186126">
                  <c:v>203819</c:v>
                </c:pt>
                <c:pt idx="186127">
                  <c:v>203819</c:v>
                </c:pt>
                <c:pt idx="186128">
                  <c:v>203819</c:v>
                </c:pt>
                <c:pt idx="186129">
                  <c:v>203819</c:v>
                </c:pt>
                <c:pt idx="186130">
                  <c:v>203819</c:v>
                </c:pt>
                <c:pt idx="186131">
                  <c:v>203819</c:v>
                </c:pt>
                <c:pt idx="186132">
                  <c:v>203819</c:v>
                </c:pt>
                <c:pt idx="186133">
                  <c:v>203819</c:v>
                </c:pt>
                <c:pt idx="186134">
                  <c:v>203819</c:v>
                </c:pt>
                <c:pt idx="186135">
                  <c:v>203819</c:v>
                </c:pt>
                <c:pt idx="186136">
                  <c:v>203819</c:v>
                </c:pt>
                <c:pt idx="186137">
                  <c:v>203819</c:v>
                </c:pt>
                <c:pt idx="186138">
                  <c:v>203819</c:v>
                </c:pt>
                <c:pt idx="186139">
                  <c:v>203819</c:v>
                </c:pt>
                <c:pt idx="186140">
                  <c:v>203819</c:v>
                </c:pt>
                <c:pt idx="186141">
                  <c:v>203819</c:v>
                </c:pt>
                <c:pt idx="186142">
                  <c:v>203819</c:v>
                </c:pt>
                <c:pt idx="186143">
                  <c:v>203819</c:v>
                </c:pt>
                <c:pt idx="186144">
                  <c:v>203819</c:v>
                </c:pt>
                <c:pt idx="186145">
                  <c:v>203819</c:v>
                </c:pt>
                <c:pt idx="186146">
                  <c:v>203819</c:v>
                </c:pt>
                <c:pt idx="186147">
                  <c:v>203819</c:v>
                </c:pt>
                <c:pt idx="186148">
                  <c:v>203819</c:v>
                </c:pt>
                <c:pt idx="186149">
                  <c:v>203819</c:v>
                </c:pt>
                <c:pt idx="186150">
                  <c:v>203819</c:v>
                </c:pt>
                <c:pt idx="186151">
                  <c:v>203819</c:v>
                </c:pt>
                <c:pt idx="186152">
                  <c:v>203819</c:v>
                </c:pt>
                <c:pt idx="186153">
                  <c:v>203819</c:v>
                </c:pt>
                <c:pt idx="186154">
                  <c:v>203819</c:v>
                </c:pt>
                <c:pt idx="186155">
                  <c:v>203819</c:v>
                </c:pt>
                <c:pt idx="186156">
                  <c:v>203819</c:v>
                </c:pt>
                <c:pt idx="186157">
                  <c:v>203819</c:v>
                </c:pt>
                <c:pt idx="186158">
                  <c:v>203819</c:v>
                </c:pt>
                <c:pt idx="186159">
                  <c:v>203819</c:v>
                </c:pt>
                <c:pt idx="186160">
                  <c:v>203819</c:v>
                </c:pt>
                <c:pt idx="186161">
                  <c:v>203819</c:v>
                </c:pt>
                <c:pt idx="186162">
                  <c:v>203819</c:v>
                </c:pt>
                <c:pt idx="186163">
                  <c:v>203819</c:v>
                </c:pt>
                <c:pt idx="186164">
                  <c:v>203819</c:v>
                </c:pt>
                <c:pt idx="186165">
                  <c:v>203819</c:v>
                </c:pt>
                <c:pt idx="186166">
                  <c:v>203819</c:v>
                </c:pt>
                <c:pt idx="186167">
                  <c:v>203819</c:v>
                </c:pt>
                <c:pt idx="186168">
                  <c:v>203819</c:v>
                </c:pt>
                <c:pt idx="186169">
                  <c:v>203819</c:v>
                </c:pt>
                <c:pt idx="186170">
                  <c:v>203819</c:v>
                </c:pt>
                <c:pt idx="186171">
                  <c:v>203819</c:v>
                </c:pt>
                <c:pt idx="186172">
                  <c:v>203819</c:v>
                </c:pt>
                <c:pt idx="186173">
                  <c:v>203819</c:v>
                </c:pt>
                <c:pt idx="186174">
                  <c:v>203819</c:v>
                </c:pt>
                <c:pt idx="186175">
                  <c:v>203819</c:v>
                </c:pt>
                <c:pt idx="186176">
                  <c:v>203819</c:v>
                </c:pt>
                <c:pt idx="186177">
                  <c:v>203819</c:v>
                </c:pt>
                <c:pt idx="186178">
                  <c:v>203819</c:v>
                </c:pt>
                <c:pt idx="186179">
                  <c:v>203819</c:v>
                </c:pt>
                <c:pt idx="186180">
                  <c:v>203819</c:v>
                </c:pt>
                <c:pt idx="186181">
                  <c:v>203819</c:v>
                </c:pt>
                <c:pt idx="186182">
                  <c:v>203819</c:v>
                </c:pt>
                <c:pt idx="186183">
                  <c:v>203819</c:v>
                </c:pt>
                <c:pt idx="186184">
                  <c:v>203819</c:v>
                </c:pt>
                <c:pt idx="186185">
                  <c:v>203819</c:v>
                </c:pt>
                <c:pt idx="186186">
                  <c:v>203819</c:v>
                </c:pt>
                <c:pt idx="186187">
                  <c:v>203819</c:v>
                </c:pt>
                <c:pt idx="186188">
                  <c:v>203819</c:v>
                </c:pt>
                <c:pt idx="186189">
                  <c:v>203819</c:v>
                </c:pt>
                <c:pt idx="186190">
                  <c:v>203819</c:v>
                </c:pt>
                <c:pt idx="186191">
                  <c:v>203819</c:v>
                </c:pt>
                <c:pt idx="186192">
                  <c:v>203819</c:v>
                </c:pt>
                <c:pt idx="186193">
                  <c:v>203819</c:v>
                </c:pt>
                <c:pt idx="186194">
                  <c:v>203819</c:v>
                </c:pt>
                <c:pt idx="186195">
                  <c:v>203819</c:v>
                </c:pt>
                <c:pt idx="186196">
                  <c:v>203819</c:v>
                </c:pt>
                <c:pt idx="186197">
                  <c:v>203819</c:v>
                </c:pt>
                <c:pt idx="186198">
                  <c:v>203819</c:v>
                </c:pt>
                <c:pt idx="186199">
                  <c:v>203819</c:v>
                </c:pt>
                <c:pt idx="186200">
                  <c:v>203819</c:v>
                </c:pt>
                <c:pt idx="186201">
                  <c:v>203819</c:v>
                </c:pt>
                <c:pt idx="186202">
                  <c:v>203819</c:v>
                </c:pt>
                <c:pt idx="186203">
                  <c:v>203819</c:v>
                </c:pt>
                <c:pt idx="186204">
                  <c:v>203819</c:v>
                </c:pt>
                <c:pt idx="186205">
                  <c:v>203819</c:v>
                </c:pt>
                <c:pt idx="186206">
                  <c:v>203819</c:v>
                </c:pt>
                <c:pt idx="186207">
                  <c:v>203819</c:v>
                </c:pt>
                <c:pt idx="186208">
                  <c:v>203819</c:v>
                </c:pt>
                <c:pt idx="186209">
                  <c:v>203819</c:v>
                </c:pt>
                <c:pt idx="186210">
                  <c:v>203819</c:v>
                </c:pt>
                <c:pt idx="186211">
                  <c:v>203819</c:v>
                </c:pt>
                <c:pt idx="186212">
                  <c:v>203819</c:v>
                </c:pt>
                <c:pt idx="186213">
                  <c:v>203819</c:v>
                </c:pt>
                <c:pt idx="186214">
                  <c:v>203819</c:v>
                </c:pt>
                <c:pt idx="186215">
                  <c:v>203819</c:v>
                </c:pt>
                <c:pt idx="186216">
                  <c:v>203819</c:v>
                </c:pt>
                <c:pt idx="186217">
                  <c:v>203819</c:v>
                </c:pt>
                <c:pt idx="186218">
                  <c:v>203819</c:v>
                </c:pt>
                <c:pt idx="186219">
                  <c:v>203819</c:v>
                </c:pt>
                <c:pt idx="186220">
                  <c:v>203819</c:v>
                </c:pt>
                <c:pt idx="186221">
                  <c:v>203819</c:v>
                </c:pt>
                <c:pt idx="186222">
                  <c:v>203819</c:v>
                </c:pt>
                <c:pt idx="186223">
                  <c:v>203819</c:v>
                </c:pt>
                <c:pt idx="186224">
                  <c:v>203819</c:v>
                </c:pt>
                <c:pt idx="186225">
                  <c:v>203819</c:v>
                </c:pt>
                <c:pt idx="186226">
                  <c:v>203819</c:v>
                </c:pt>
                <c:pt idx="186227">
                  <c:v>203819</c:v>
                </c:pt>
                <c:pt idx="186228">
                  <c:v>203819</c:v>
                </c:pt>
                <c:pt idx="186229">
                  <c:v>203819</c:v>
                </c:pt>
                <c:pt idx="186230">
                  <c:v>203819</c:v>
                </c:pt>
                <c:pt idx="186231">
                  <c:v>203819</c:v>
                </c:pt>
                <c:pt idx="186232">
                  <c:v>203819</c:v>
                </c:pt>
                <c:pt idx="186233">
                  <c:v>203819</c:v>
                </c:pt>
                <c:pt idx="186234">
                  <c:v>203819</c:v>
                </c:pt>
                <c:pt idx="186235">
                  <c:v>203819</c:v>
                </c:pt>
                <c:pt idx="186236">
                  <c:v>203819</c:v>
                </c:pt>
                <c:pt idx="186237">
                  <c:v>203819</c:v>
                </c:pt>
                <c:pt idx="186238">
                  <c:v>203819</c:v>
                </c:pt>
                <c:pt idx="186239">
                  <c:v>203819</c:v>
                </c:pt>
                <c:pt idx="186240">
                  <c:v>203819</c:v>
                </c:pt>
                <c:pt idx="186241">
                  <c:v>203819</c:v>
                </c:pt>
                <c:pt idx="186242">
                  <c:v>203819</c:v>
                </c:pt>
                <c:pt idx="186243">
                  <c:v>203819</c:v>
                </c:pt>
                <c:pt idx="186244">
                  <c:v>203819</c:v>
                </c:pt>
                <c:pt idx="186245">
                  <c:v>203819</c:v>
                </c:pt>
                <c:pt idx="186246">
                  <c:v>203819</c:v>
                </c:pt>
                <c:pt idx="186247">
                  <c:v>203819</c:v>
                </c:pt>
                <c:pt idx="186248">
                  <c:v>203819</c:v>
                </c:pt>
                <c:pt idx="186249">
                  <c:v>203819</c:v>
                </c:pt>
                <c:pt idx="186250">
                  <c:v>203819</c:v>
                </c:pt>
                <c:pt idx="186251">
                  <c:v>203819</c:v>
                </c:pt>
                <c:pt idx="186252">
                  <c:v>203819</c:v>
                </c:pt>
                <c:pt idx="186253">
                  <c:v>203819</c:v>
                </c:pt>
                <c:pt idx="186254">
                  <c:v>203819</c:v>
                </c:pt>
                <c:pt idx="186255">
                  <c:v>203819</c:v>
                </c:pt>
                <c:pt idx="186256">
                  <c:v>203819</c:v>
                </c:pt>
                <c:pt idx="186257">
                  <c:v>203819</c:v>
                </c:pt>
                <c:pt idx="186258">
                  <c:v>203819</c:v>
                </c:pt>
                <c:pt idx="186259">
                  <c:v>203819</c:v>
                </c:pt>
                <c:pt idx="186260">
                  <c:v>203819</c:v>
                </c:pt>
                <c:pt idx="186261">
                  <c:v>203819</c:v>
                </c:pt>
                <c:pt idx="186262">
                  <c:v>203819</c:v>
                </c:pt>
                <c:pt idx="186263">
                  <c:v>203819</c:v>
                </c:pt>
                <c:pt idx="186264">
                  <c:v>203819</c:v>
                </c:pt>
                <c:pt idx="186265">
                  <c:v>203819</c:v>
                </c:pt>
                <c:pt idx="186266">
                  <c:v>203819</c:v>
                </c:pt>
                <c:pt idx="186267">
                  <c:v>203819</c:v>
                </c:pt>
                <c:pt idx="186268">
                  <c:v>203819</c:v>
                </c:pt>
                <c:pt idx="186269">
                  <c:v>203819</c:v>
                </c:pt>
                <c:pt idx="186270">
                  <c:v>203819</c:v>
                </c:pt>
                <c:pt idx="186271">
                  <c:v>203819</c:v>
                </c:pt>
                <c:pt idx="186272">
                  <c:v>203819</c:v>
                </c:pt>
                <c:pt idx="186273">
                  <c:v>203819</c:v>
                </c:pt>
                <c:pt idx="186274">
                  <c:v>203819</c:v>
                </c:pt>
                <c:pt idx="186275">
                  <c:v>203819</c:v>
                </c:pt>
                <c:pt idx="186276">
                  <c:v>203819</c:v>
                </c:pt>
                <c:pt idx="186277">
                  <c:v>203819</c:v>
                </c:pt>
                <c:pt idx="186278">
                  <c:v>203819</c:v>
                </c:pt>
                <c:pt idx="186279">
                  <c:v>203819</c:v>
                </c:pt>
                <c:pt idx="186280">
                  <c:v>203819</c:v>
                </c:pt>
                <c:pt idx="186281">
                  <c:v>203819</c:v>
                </c:pt>
                <c:pt idx="186282">
                  <c:v>203819</c:v>
                </c:pt>
                <c:pt idx="186283">
                  <c:v>203819</c:v>
                </c:pt>
                <c:pt idx="186284">
                  <c:v>203819</c:v>
                </c:pt>
                <c:pt idx="186285">
                  <c:v>203819</c:v>
                </c:pt>
                <c:pt idx="186286">
                  <c:v>203819</c:v>
                </c:pt>
                <c:pt idx="186287">
                  <c:v>203819</c:v>
                </c:pt>
                <c:pt idx="186288">
                  <c:v>203819</c:v>
                </c:pt>
                <c:pt idx="186289">
                  <c:v>203819</c:v>
                </c:pt>
                <c:pt idx="186290">
                  <c:v>203819</c:v>
                </c:pt>
                <c:pt idx="186291">
                  <c:v>203819</c:v>
                </c:pt>
                <c:pt idx="186292">
                  <c:v>203819</c:v>
                </c:pt>
                <c:pt idx="186293">
                  <c:v>203819</c:v>
                </c:pt>
                <c:pt idx="186294">
                  <c:v>203819</c:v>
                </c:pt>
                <c:pt idx="186295">
                  <c:v>203819</c:v>
                </c:pt>
                <c:pt idx="186296">
                  <c:v>203819</c:v>
                </c:pt>
                <c:pt idx="186297">
                  <c:v>203819</c:v>
                </c:pt>
                <c:pt idx="186298">
                  <c:v>203819</c:v>
                </c:pt>
                <c:pt idx="186299">
                  <c:v>203819</c:v>
                </c:pt>
                <c:pt idx="186300">
                  <c:v>203819</c:v>
                </c:pt>
                <c:pt idx="186301">
                  <c:v>203819</c:v>
                </c:pt>
                <c:pt idx="186302">
                  <c:v>203819</c:v>
                </c:pt>
                <c:pt idx="186303">
                  <c:v>203819</c:v>
                </c:pt>
                <c:pt idx="186304">
                  <c:v>203819</c:v>
                </c:pt>
                <c:pt idx="186305">
                  <c:v>203819</c:v>
                </c:pt>
                <c:pt idx="186306">
                  <c:v>203819</c:v>
                </c:pt>
                <c:pt idx="186307">
                  <c:v>203819</c:v>
                </c:pt>
                <c:pt idx="186308">
                  <c:v>203819</c:v>
                </c:pt>
                <c:pt idx="186309">
                  <c:v>203819</c:v>
                </c:pt>
                <c:pt idx="186310">
                  <c:v>203819</c:v>
                </c:pt>
                <c:pt idx="186311">
                  <c:v>203819</c:v>
                </c:pt>
                <c:pt idx="186312">
                  <c:v>203819</c:v>
                </c:pt>
                <c:pt idx="186313">
                  <c:v>203819</c:v>
                </c:pt>
                <c:pt idx="186314">
                  <c:v>203819</c:v>
                </c:pt>
                <c:pt idx="186315">
                  <c:v>203819</c:v>
                </c:pt>
                <c:pt idx="186316">
                  <c:v>203819</c:v>
                </c:pt>
                <c:pt idx="186317">
                  <c:v>203819</c:v>
                </c:pt>
                <c:pt idx="186318">
                  <c:v>203819</c:v>
                </c:pt>
                <c:pt idx="186319">
                  <c:v>203819</c:v>
                </c:pt>
                <c:pt idx="186320">
                  <c:v>203819</c:v>
                </c:pt>
                <c:pt idx="186321">
                  <c:v>203819</c:v>
                </c:pt>
                <c:pt idx="186322">
                  <c:v>203819</c:v>
                </c:pt>
                <c:pt idx="186323">
                  <c:v>203819</c:v>
                </c:pt>
                <c:pt idx="186324">
                  <c:v>203819</c:v>
                </c:pt>
                <c:pt idx="186325">
                  <c:v>203819</c:v>
                </c:pt>
                <c:pt idx="186326">
                  <c:v>203819</c:v>
                </c:pt>
                <c:pt idx="186327">
                  <c:v>203819</c:v>
                </c:pt>
                <c:pt idx="186328">
                  <c:v>203819</c:v>
                </c:pt>
                <c:pt idx="186329">
                  <c:v>203819</c:v>
                </c:pt>
                <c:pt idx="186330">
                  <c:v>203819</c:v>
                </c:pt>
                <c:pt idx="186331">
                  <c:v>203819</c:v>
                </c:pt>
                <c:pt idx="186332">
                  <c:v>203819</c:v>
                </c:pt>
                <c:pt idx="186333">
                  <c:v>203819</c:v>
                </c:pt>
                <c:pt idx="186334">
                  <c:v>203819</c:v>
                </c:pt>
                <c:pt idx="186335">
                  <c:v>203819</c:v>
                </c:pt>
                <c:pt idx="186336">
                  <c:v>203819</c:v>
                </c:pt>
                <c:pt idx="186337">
                  <c:v>203819</c:v>
                </c:pt>
                <c:pt idx="186338">
                  <c:v>203819</c:v>
                </c:pt>
                <c:pt idx="186339">
                  <c:v>203819</c:v>
                </c:pt>
                <c:pt idx="186340">
                  <c:v>203819</c:v>
                </c:pt>
                <c:pt idx="186341">
                  <c:v>203819</c:v>
                </c:pt>
                <c:pt idx="186342">
                  <c:v>203819</c:v>
                </c:pt>
                <c:pt idx="186343">
                  <c:v>203819</c:v>
                </c:pt>
                <c:pt idx="186344">
                  <c:v>203819</c:v>
                </c:pt>
                <c:pt idx="186345">
                  <c:v>203819</c:v>
                </c:pt>
                <c:pt idx="186346">
                  <c:v>203819</c:v>
                </c:pt>
                <c:pt idx="186347">
                  <c:v>203819</c:v>
                </c:pt>
                <c:pt idx="186348">
                  <c:v>203819</c:v>
                </c:pt>
                <c:pt idx="186349">
                  <c:v>203819</c:v>
                </c:pt>
                <c:pt idx="186350">
                  <c:v>203819</c:v>
                </c:pt>
                <c:pt idx="186351">
                  <c:v>203819</c:v>
                </c:pt>
                <c:pt idx="186352">
                  <c:v>203819</c:v>
                </c:pt>
                <c:pt idx="186353">
                  <c:v>203819</c:v>
                </c:pt>
                <c:pt idx="186354">
                  <c:v>203819</c:v>
                </c:pt>
                <c:pt idx="186355">
                  <c:v>203819</c:v>
                </c:pt>
                <c:pt idx="186356">
                  <c:v>203819</c:v>
                </c:pt>
                <c:pt idx="186357">
                  <c:v>203819</c:v>
                </c:pt>
                <c:pt idx="186358">
                  <c:v>203819</c:v>
                </c:pt>
                <c:pt idx="186359">
                  <c:v>203819</c:v>
                </c:pt>
                <c:pt idx="186360">
                  <c:v>203819</c:v>
                </c:pt>
                <c:pt idx="186361">
                  <c:v>203819</c:v>
                </c:pt>
                <c:pt idx="186362">
                  <c:v>203819</c:v>
                </c:pt>
                <c:pt idx="186363">
                  <c:v>203819</c:v>
                </c:pt>
                <c:pt idx="186364">
                  <c:v>203819</c:v>
                </c:pt>
                <c:pt idx="186365">
                  <c:v>203819</c:v>
                </c:pt>
                <c:pt idx="186366">
                  <c:v>203819</c:v>
                </c:pt>
                <c:pt idx="186367">
                  <c:v>203819</c:v>
                </c:pt>
                <c:pt idx="186368">
                  <c:v>203819</c:v>
                </c:pt>
                <c:pt idx="186369">
                  <c:v>203819</c:v>
                </c:pt>
                <c:pt idx="186370">
                  <c:v>203819</c:v>
                </c:pt>
                <c:pt idx="186371">
                  <c:v>203819</c:v>
                </c:pt>
                <c:pt idx="186372">
                  <c:v>203819</c:v>
                </c:pt>
                <c:pt idx="186373">
                  <c:v>203819</c:v>
                </c:pt>
                <c:pt idx="186374">
                  <c:v>203819</c:v>
                </c:pt>
                <c:pt idx="186375">
                  <c:v>203819</c:v>
                </c:pt>
                <c:pt idx="186376">
                  <c:v>203819</c:v>
                </c:pt>
                <c:pt idx="186377">
                  <c:v>203819</c:v>
                </c:pt>
                <c:pt idx="186378">
                  <c:v>203819</c:v>
                </c:pt>
                <c:pt idx="186379">
                  <c:v>203819</c:v>
                </c:pt>
                <c:pt idx="186380">
                  <c:v>203819</c:v>
                </c:pt>
                <c:pt idx="186381">
                  <c:v>203819</c:v>
                </c:pt>
                <c:pt idx="186382">
                  <c:v>203819</c:v>
                </c:pt>
                <c:pt idx="186383">
                  <c:v>203819</c:v>
                </c:pt>
                <c:pt idx="186384">
                  <c:v>203819</c:v>
                </c:pt>
                <c:pt idx="186385">
                  <c:v>203819</c:v>
                </c:pt>
                <c:pt idx="186386">
                  <c:v>203819</c:v>
                </c:pt>
                <c:pt idx="186387">
                  <c:v>203819</c:v>
                </c:pt>
                <c:pt idx="186388">
                  <c:v>203819</c:v>
                </c:pt>
                <c:pt idx="186389">
                  <c:v>203819</c:v>
                </c:pt>
                <c:pt idx="186390">
                  <c:v>203819</c:v>
                </c:pt>
                <c:pt idx="186391">
                  <c:v>203819</c:v>
                </c:pt>
                <c:pt idx="186392">
                  <c:v>203819</c:v>
                </c:pt>
                <c:pt idx="186393">
                  <c:v>203819</c:v>
                </c:pt>
                <c:pt idx="186394">
                  <c:v>203819</c:v>
                </c:pt>
                <c:pt idx="186395">
                  <c:v>203819</c:v>
                </c:pt>
                <c:pt idx="186396">
                  <c:v>203819</c:v>
                </c:pt>
                <c:pt idx="186397">
                  <c:v>203819</c:v>
                </c:pt>
                <c:pt idx="186398">
                  <c:v>203819</c:v>
                </c:pt>
                <c:pt idx="186399">
                  <c:v>203819</c:v>
                </c:pt>
                <c:pt idx="186400">
                  <c:v>203819</c:v>
                </c:pt>
                <c:pt idx="186401">
                  <c:v>203819</c:v>
                </c:pt>
                <c:pt idx="186402">
                  <c:v>203819</c:v>
                </c:pt>
                <c:pt idx="186403">
                  <c:v>203819</c:v>
                </c:pt>
                <c:pt idx="186404">
                  <c:v>203819</c:v>
                </c:pt>
                <c:pt idx="186405">
                  <c:v>203819</c:v>
                </c:pt>
                <c:pt idx="186406">
                  <c:v>203819</c:v>
                </c:pt>
                <c:pt idx="186407">
                  <c:v>203819</c:v>
                </c:pt>
                <c:pt idx="186408">
                  <c:v>203819</c:v>
                </c:pt>
                <c:pt idx="186409">
                  <c:v>203819</c:v>
                </c:pt>
                <c:pt idx="186410">
                  <c:v>203819</c:v>
                </c:pt>
                <c:pt idx="186411">
                  <c:v>203819</c:v>
                </c:pt>
                <c:pt idx="186412">
                  <c:v>203819</c:v>
                </c:pt>
                <c:pt idx="186413">
                  <c:v>203819</c:v>
                </c:pt>
                <c:pt idx="186414">
                  <c:v>203819</c:v>
                </c:pt>
                <c:pt idx="186415">
                  <c:v>203819</c:v>
                </c:pt>
                <c:pt idx="186416">
                  <c:v>203819</c:v>
                </c:pt>
                <c:pt idx="186417">
                  <c:v>203819</c:v>
                </c:pt>
                <c:pt idx="186418">
                  <c:v>203819</c:v>
                </c:pt>
                <c:pt idx="186419">
                  <c:v>203819</c:v>
                </c:pt>
                <c:pt idx="186420">
                  <c:v>203819</c:v>
                </c:pt>
                <c:pt idx="186421">
                  <c:v>203819</c:v>
                </c:pt>
                <c:pt idx="186422">
                  <c:v>203819</c:v>
                </c:pt>
                <c:pt idx="186423">
                  <c:v>203819</c:v>
                </c:pt>
                <c:pt idx="186424">
                  <c:v>203819</c:v>
                </c:pt>
                <c:pt idx="186425">
                  <c:v>203819</c:v>
                </c:pt>
                <c:pt idx="186426">
                  <c:v>203819</c:v>
                </c:pt>
                <c:pt idx="186427">
                  <c:v>203819</c:v>
                </c:pt>
                <c:pt idx="186428">
                  <c:v>203819</c:v>
                </c:pt>
                <c:pt idx="186429">
                  <c:v>203819</c:v>
                </c:pt>
                <c:pt idx="186430">
                  <c:v>203819</c:v>
                </c:pt>
                <c:pt idx="186431">
                  <c:v>203819</c:v>
                </c:pt>
                <c:pt idx="186432">
                  <c:v>203819</c:v>
                </c:pt>
                <c:pt idx="186433">
                  <c:v>203819</c:v>
                </c:pt>
                <c:pt idx="186434">
                  <c:v>203819</c:v>
                </c:pt>
                <c:pt idx="186435">
                  <c:v>203819</c:v>
                </c:pt>
                <c:pt idx="186436">
                  <c:v>203819</c:v>
                </c:pt>
                <c:pt idx="186437">
                  <c:v>203819</c:v>
                </c:pt>
                <c:pt idx="186438">
                  <c:v>203819</c:v>
                </c:pt>
                <c:pt idx="186439">
                  <c:v>203819</c:v>
                </c:pt>
                <c:pt idx="186440">
                  <c:v>203819</c:v>
                </c:pt>
                <c:pt idx="186441">
                  <c:v>203819</c:v>
                </c:pt>
                <c:pt idx="186442">
                  <c:v>203819</c:v>
                </c:pt>
                <c:pt idx="186443">
                  <c:v>203819</c:v>
                </c:pt>
                <c:pt idx="186444">
                  <c:v>203819</c:v>
                </c:pt>
                <c:pt idx="186445">
                  <c:v>203819</c:v>
                </c:pt>
                <c:pt idx="186446">
                  <c:v>203819</c:v>
                </c:pt>
                <c:pt idx="186447">
                  <c:v>203819</c:v>
                </c:pt>
                <c:pt idx="186448">
                  <c:v>203819</c:v>
                </c:pt>
                <c:pt idx="186449">
                  <c:v>203819</c:v>
                </c:pt>
                <c:pt idx="186450">
                  <c:v>203819</c:v>
                </c:pt>
                <c:pt idx="186451">
                  <c:v>203819</c:v>
                </c:pt>
                <c:pt idx="186452">
                  <c:v>203819</c:v>
                </c:pt>
                <c:pt idx="186453">
                  <c:v>203819</c:v>
                </c:pt>
                <c:pt idx="186454">
                  <c:v>203819</c:v>
                </c:pt>
                <c:pt idx="186455">
                  <c:v>203819</c:v>
                </c:pt>
                <c:pt idx="186456">
                  <c:v>203819</c:v>
                </c:pt>
                <c:pt idx="186457">
                  <c:v>203819</c:v>
                </c:pt>
                <c:pt idx="186458">
                  <c:v>203819</c:v>
                </c:pt>
                <c:pt idx="186459">
                  <c:v>203819</c:v>
                </c:pt>
                <c:pt idx="186460">
                  <c:v>203819</c:v>
                </c:pt>
                <c:pt idx="186461">
                  <c:v>203819</c:v>
                </c:pt>
                <c:pt idx="186462">
                  <c:v>203819</c:v>
                </c:pt>
                <c:pt idx="186463">
                  <c:v>203819</c:v>
                </c:pt>
                <c:pt idx="186464">
                  <c:v>203819</c:v>
                </c:pt>
                <c:pt idx="186465">
                  <c:v>203819</c:v>
                </c:pt>
                <c:pt idx="186466">
                  <c:v>203819</c:v>
                </c:pt>
                <c:pt idx="186467">
                  <c:v>203819</c:v>
                </c:pt>
                <c:pt idx="186468">
                  <c:v>203819</c:v>
                </c:pt>
                <c:pt idx="186469">
                  <c:v>203819</c:v>
                </c:pt>
                <c:pt idx="186470">
                  <c:v>203819</c:v>
                </c:pt>
                <c:pt idx="186471">
                  <c:v>203819</c:v>
                </c:pt>
                <c:pt idx="186472">
                  <c:v>203819</c:v>
                </c:pt>
                <c:pt idx="186473">
                  <c:v>203819</c:v>
                </c:pt>
                <c:pt idx="186474">
                  <c:v>203819</c:v>
                </c:pt>
                <c:pt idx="186475">
                  <c:v>203819</c:v>
                </c:pt>
                <c:pt idx="186476">
                  <c:v>203819</c:v>
                </c:pt>
                <c:pt idx="186477">
                  <c:v>203819</c:v>
                </c:pt>
                <c:pt idx="186478">
                  <c:v>203819</c:v>
                </c:pt>
                <c:pt idx="186479">
                  <c:v>203819</c:v>
                </c:pt>
                <c:pt idx="186480">
                  <c:v>203819</c:v>
                </c:pt>
                <c:pt idx="186481">
                  <c:v>203819</c:v>
                </c:pt>
                <c:pt idx="186482">
                  <c:v>203819</c:v>
                </c:pt>
                <c:pt idx="186483">
                  <c:v>203819</c:v>
                </c:pt>
                <c:pt idx="186484">
                  <c:v>203819</c:v>
                </c:pt>
                <c:pt idx="186485">
                  <c:v>203819</c:v>
                </c:pt>
                <c:pt idx="186486">
                  <c:v>203819</c:v>
                </c:pt>
                <c:pt idx="186487">
                  <c:v>203819</c:v>
                </c:pt>
                <c:pt idx="186488">
                  <c:v>203819</c:v>
                </c:pt>
                <c:pt idx="186489">
                  <c:v>203819</c:v>
                </c:pt>
                <c:pt idx="186490">
                  <c:v>203819</c:v>
                </c:pt>
                <c:pt idx="186491">
                  <c:v>203819</c:v>
                </c:pt>
                <c:pt idx="186492">
                  <c:v>203819</c:v>
                </c:pt>
                <c:pt idx="186493">
                  <c:v>203819</c:v>
                </c:pt>
                <c:pt idx="186494">
                  <c:v>203819</c:v>
                </c:pt>
                <c:pt idx="186495">
                  <c:v>203819</c:v>
                </c:pt>
                <c:pt idx="186496">
                  <c:v>203819</c:v>
                </c:pt>
                <c:pt idx="186497">
                  <c:v>203819</c:v>
                </c:pt>
                <c:pt idx="186498">
                  <c:v>203819</c:v>
                </c:pt>
                <c:pt idx="186499">
                  <c:v>203819</c:v>
                </c:pt>
                <c:pt idx="186500">
                  <c:v>203819</c:v>
                </c:pt>
                <c:pt idx="186501">
                  <c:v>203819</c:v>
                </c:pt>
                <c:pt idx="186502">
                  <c:v>203819</c:v>
                </c:pt>
                <c:pt idx="186503">
                  <c:v>203819</c:v>
                </c:pt>
                <c:pt idx="186504">
                  <c:v>203819</c:v>
                </c:pt>
                <c:pt idx="186505">
                  <c:v>203819</c:v>
                </c:pt>
                <c:pt idx="186506">
                  <c:v>203819</c:v>
                </c:pt>
                <c:pt idx="186507">
                  <c:v>203819</c:v>
                </c:pt>
                <c:pt idx="186508">
                  <c:v>203819</c:v>
                </c:pt>
                <c:pt idx="186509">
                  <c:v>203819</c:v>
                </c:pt>
                <c:pt idx="186510">
                  <c:v>203819</c:v>
                </c:pt>
                <c:pt idx="186511">
                  <c:v>203819</c:v>
                </c:pt>
                <c:pt idx="186512">
                  <c:v>203819</c:v>
                </c:pt>
                <c:pt idx="186513">
                  <c:v>203819</c:v>
                </c:pt>
                <c:pt idx="186514">
                  <c:v>203819</c:v>
                </c:pt>
                <c:pt idx="186515">
                  <c:v>203819</c:v>
                </c:pt>
                <c:pt idx="186516">
                  <c:v>203819</c:v>
                </c:pt>
                <c:pt idx="186517">
                  <c:v>203819</c:v>
                </c:pt>
                <c:pt idx="186518">
                  <c:v>203819</c:v>
                </c:pt>
                <c:pt idx="186519">
                  <c:v>203819</c:v>
                </c:pt>
                <c:pt idx="186520">
                  <c:v>203819</c:v>
                </c:pt>
                <c:pt idx="186521">
                  <c:v>203819</c:v>
                </c:pt>
                <c:pt idx="186522">
                  <c:v>203819</c:v>
                </c:pt>
                <c:pt idx="186523">
                  <c:v>203819</c:v>
                </c:pt>
                <c:pt idx="186524">
                  <c:v>203819</c:v>
                </c:pt>
                <c:pt idx="186525">
                  <c:v>203819</c:v>
                </c:pt>
                <c:pt idx="186526">
                  <c:v>203819</c:v>
                </c:pt>
                <c:pt idx="186527">
                  <c:v>203819</c:v>
                </c:pt>
                <c:pt idx="186528">
                  <c:v>203819</c:v>
                </c:pt>
                <c:pt idx="186529">
                  <c:v>203819</c:v>
                </c:pt>
                <c:pt idx="186530">
                  <c:v>203819</c:v>
                </c:pt>
                <c:pt idx="186531">
                  <c:v>203819</c:v>
                </c:pt>
                <c:pt idx="186532">
                  <c:v>203819</c:v>
                </c:pt>
                <c:pt idx="186533">
                  <c:v>203819</c:v>
                </c:pt>
                <c:pt idx="186534">
                  <c:v>203819</c:v>
                </c:pt>
                <c:pt idx="186535">
                  <c:v>203819</c:v>
                </c:pt>
                <c:pt idx="186536">
                  <c:v>203819</c:v>
                </c:pt>
                <c:pt idx="186537">
                  <c:v>203819</c:v>
                </c:pt>
                <c:pt idx="186538">
                  <c:v>203819</c:v>
                </c:pt>
                <c:pt idx="186539">
                  <c:v>203819</c:v>
                </c:pt>
                <c:pt idx="186540">
                  <c:v>203819</c:v>
                </c:pt>
                <c:pt idx="186541">
                  <c:v>203819</c:v>
                </c:pt>
                <c:pt idx="186542">
                  <c:v>203819</c:v>
                </c:pt>
                <c:pt idx="186543">
                  <c:v>203819</c:v>
                </c:pt>
                <c:pt idx="186544">
                  <c:v>203819</c:v>
                </c:pt>
                <c:pt idx="186545">
                  <c:v>203819</c:v>
                </c:pt>
                <c:pt idx="186546">
                  <c:v>203819</c:v>
                </c:pt>
                <c:pt idx="186547">
                  <c:v>203819</c:v>
                </c:pt>
                <c:pt idx="186548">
                  <c:v>203819</c:v>
                </c:pt>
                <c:pt idx="186549">
                  <c:v>203819</c:v>
                </c:pt>
                <c:pt idx="186550">
                  <c:v>203819</c:v>
                </c:pt>
                <c:pt idx="186551">
                  <c:v>203819</c:v>
                </c:pt>
                <c:pt idx="186552">
                  <c:v>203819</c:v>
                </c:pt>
                <c:pt idx="186553">
                  <c:v>203819</c:v>
                </c:pt>
                <c:pt idx="186554">
                  <c:v>203819</c:v>
                </c:pt>
                <c:pt idx="186555">
                  <c:v>203819</c:v>
                </c:pt>
                <c:pt idx="186556">
                  <c:v>203819</c:v>
                </c:pt>
                <c:pt idx="186557">
                  <c:v>203819</c:v>
                </c:pt>
                <c:pt idx="186558">
                  <c:v>203819</c:v>
                </c:pt>
                <c:pt idx="186559">
                  <c:v>203819</c:v>
                </c:pt>
                <c:pt idx="186560">
                  <c:v>203819</c:v>
                </c:pt>
                <c:pt idx="186561">
                  <c:v>203819</c:v>
                </c:pt>
                <c:pt idx="186562">
                  <c:v>203819</c:v>
                </c:pt>
                <c:pt idx="186563">
                  <c:v>203819</c:v>
                </c:pt>
                <c:pt idx="186564">
                  <c:v>203819</c:v>
                </c:pt>
                <c:pt idx="186565">
                  <c:v>203819</c:v>
                </c:pt>
                <c:pt idx="186566">
                  <c:v>203819</c:v>
                </c:pt>
                <c:pt idx="186567">
                  <c:v>203819</c:v>
                </c:pt>
                <c:pt idx="186568">
                  <c:v>203819</c:v>
                </c:pt>
                <c:pt idx="186569">
                  <c:v>203819</c:v>
                </c:pt>
                <c:pt idx="186570">
                  <c:v>203819</c:v>
                </c:pt>
                <c:pt idx="186571">
                  <c:v>203819</c:v>
                </c:pt>
                <c:pt idx="186572">
                  <c:v>203819</c:v>
                </c:pt>
                <c:pt idx="186573">
                  <c:v>203819</c:v>
                </c:pt>
                <c:pt idx="186574">
                  <c:v>203819</c:v>
                </c:pt>
                <c:pt idx="186575">
                  <c:v>203819</c:v>
                </c:pt>
                <c:pt idx="186576">
                  <c:v>203819</c:v>
                </c:pt>
                <c:pt idx="186577">
                  <c:v>203819</c:v>
                </c:pt>
                <c:pt idx="186578">
                  <c:v>203819</c:v>
                </c:pt>
                <c:pt idx="186579">
                  <c:v>203819</c:v>
                </c:pt>
                <c:pt idx="186580">
                  <c:v>203819</c:v>
                </c:pt>
                <c:pt idx="186581">
                  <c:v>203819</c:v>
                </c:pt>
                <c:pt idx="186582">
                  <c:v>203819</c:v>
                </c:pt>
                <c:pt idx="186583">
                  <c:v>203819</c:v>
                </c:pt>
                <c:pt idx="186584">
                  <c:v>203819</c:v>
                </c:pt>
                <c:pt idx="186585">
                  <c:v>203819</c:v>
                </c:pt>
                <c:pt idx="186586">
                  <c:v>203819</c:v>
                </c:pt>
                <c:pt idx="186587">
                  <c:v>203819</c:v>
                </c:pt>
                <c:pt idx="186588">
                  <c:v>203819</c:v>
                </c:pt>
                <c:pt idx="186589">
                  <c:v>203819</c:v>
                </c:pt>
                <c:pt idx="186590">
                  <c:v>203819</c:v>
                </c:pt>
                <c:pt idx="186591">
                  <c:v>203819</c:v>
                </c:pt>
                <c:pt idx="186592">
                  <c:v>203819</c:v>
                </c:pt>
                <c:pt idx="186593">
                  <c:v>203819</c:v>
                </c:pt>
                <c:pt idx="186594">
                  <c:v>203819</c:v>
                </c:pt>
                <c:pt idx="186595">
                  <c:v>203819</c:v>
                </c:pt>
                <c:pt idx="186596">
                  <c:v>203819</c:v>
                </c:pt>
                <c:pt idx="186597">
                  <c:v>203819</c:v>
                </c:pt>
                <c:pt idx="186598">
                  <c:v>203819</c:v>
                </c:pt>
                <c:pt idx="186599">
                  <c:v>203819</c:v>
                </c:pt>
                <c:pt idx="186600">
                  <c:v>203819</c:v>
                </c:pt>
                <c:pt idx="186601">
                  <c:v>203819</c:v>
                </c:pt>
                <c:pt idx="186602">
                  <c:v>203819</c:v>
                </c:pt>
                <c:pt idx="186603">
                  <c:v>203819</c:v>
                </c:pt>
                <c:pt idx="186604">
                  <c:v>203819</c:v>
                </c:pt>
                <c:pt idx="186605">
                  <c:v>203819</c:v>
                </c:pt>
                <c:pt idx="186606">
                  <c:v>203819</c:v>
                </c:pt>
                <c:pt idx="186607">
                  <c:v>203819</c:v>
                </c:pt>
                <c:pt idx="186608">
                  <c:v>203819</c:v>
                </c:pt>
                <c:pt idx="186609">
                  <c:v>203819</c:v>
                </c:pt>
                <c:pt idx="186610">
                  <c:v>203819</c:v>
                </c:pt>
                <c:pt idx="186611">
                  <c:v>203819</c:v>
                </c:pt>
                <c:pt idx="186612">
                  <c:v>203819</c:v>
                </c:pt>
                <c:pt idx="186613">
                  <c:v>203819</c:v>
                </c:pt>
                <c:pt idx="186614">
                  <c:v>203819</c:v>
                </c:pt>
                <c:pt idx="186615">
                  <c:v>203819</c:v>
                </c:pt>
                <c:pt idx="186616">
                  <c:v>203819</c:v>
                </c:pt>
                <c:pt idx="186617">
                  <c:v>203819</c:v>
                </c:pt>
                <c:pt idx="186618">
                  <c:v>203819</c:v>
                </c:pt>
                <c:pt idx="186619">
                  <c:v>203819</c:v>
                </c:pt>
                <c:pt idx="186620">
                  <c:v>203819</c:v>
                </c:pt>
                <c:pt idx="186621">
                  <c:v>203819</c:v>
                </c:pt>
                <c:pt idx="186622">
                  <c:v>203819</c:v>
                </c:pt>
                <c:pt idx="186623">
                  <c:v>203819</c:v>
                </c:pt>
                <c:pt idx="186624">
                  <c:v>203819</c:v>
                </c:pt>
                <c:pt idx="186625">
                  <c:v>203819</c:v>
                </c:pt>
                <c:pt idx="186626">
                  <c:v>203819</c:v>
                </c:pt>
                <c:pt idx="186627">
                  <c:v>203819</c:v>
                </c:pt>
                <c:pt idx="186628">
                  <c:v>203819</c:v>
                </c:pt>
                <c:pt idx="186629">
                  <c:v>203819</c:v>
                </c:pt>
                <c:pt idx="186630">
                  <c:v>203819</c:v>
                </c:pt>
                <c:pt idx="186631">
                  <c:v>203819</c:v>
                </c:pt>
                <c:pt idx="186632">
                  <c:v>203819</c:v>
                </c:pt>
                <c:pt idx="186633">
                  <c:v>203819</c:v>
                </c:pt>
                <c:pt idx="186634">
                  <c:v>203819</c:v>
                </c:pt>
                <c:pt idx="186635">
                  <c:v>203819</c:v>
                </c:pt>
                <c:pt idx="186636">
                  <c:v>203819</c:v>
                </c:pt>
                <c:pt idx="186637">
                  <c:v>203819</c:v>
                </c:pt>
                <c:pt idx="186638">
                  <c:v>203819</c:v>
                </c:pt>
                <c:pt idx="186639">
                  <c:v>203819</c:v>
                </c:pt>
                <c:pt idx="186640">
                  <c:v>203819</c:v>
                </c:pt>
                <c:pt idx="186641">
                  <c:v>203819</c:v>
                </c:pt>
                <c:pt idx="186642">
                  <c:v>203819</c:v>
                </c:pt>
                <c:pt idx="186643">
                  <c:v>203819</c:v>
                </c:pt>
                <c:pt idx="186644">
                  <c:v>203819</c:v>
                </c:pt>
                <c:pt idx="186645">
                  <c:v>203819</c:v>
                </c:pt>
                <c:pt idx="186646">
                  <c:v>203819</c:v>
                </c:pt>
                <c:pt idx="186647">
                  <c:v>203819</c:v>
                </c:pt>
                <c:pt idx="186648">
                  <c:v>203819</c:v>
                </c:pt>
                <c:pt idx="186649">
                  <c:v>203819</c:v>
                </c:pt>
                <c:pt idx="186650">
                  <c:v>203819</c:v>
                </c:pt>
                <c:pt idx="186651">
                  <c:v>203819</c:v>
                </c:pt>
                <c:pt idx="186652">
                  <c:v>203819</c:v>
                </c:pt>
                <c:pt idx="186653">
                  <c:v>203819</c:v>
                </c:pt>
                <c:pt idx="186654">
                  <c:v>203819</c:v>
                </c:pt>
                <c:pt idx="186655">
                  <c:v>203819</c:v>
                </c:pt>
                <c:pt idx="186656">
                  <c:v>203819</c:v>
                </c:pt>
                <c:pt idx="186657">
                  <c:v>203819</c:v>
                </c:pt>
                <c:pt idx="186658">
                  <c:v>203819</c:v>
                </c:pt>
                <c:pt idx="186659">
                  <c:v>203819</c:v>
                </c:pt>
                <c:pt idx="186660">
                  <c:v>203819</c:v>
                </c:pt>
                <c:pt idx="186661">
                  <c:v>203819</c:v>
                </c:pt>
                <c:pt idx="186662">
                  <c:v>203819</c:v>
                </c:pt>
                <c:pt idx="186663">
                  <c:v>203819</c:v>
                </c:pt>
                <c:pt idx="186664">
                  <c:v>203819</c:v>
                </c:pt>
                <c:pt idx="186665">
                  <c:v>203819</c:v>
                </c:pt>
                <c:pt idx="186666">
                  <c:v>203819</c:v>
                </c:pt>
                <c:pt idx="186667">
                  <c:v>203819</c:v>
                </c:pt>
                <c:pt idx="186668">
                  <c:v>203819</c:v>
                </c:pt>
                <c:pt idx="186669">
                  <c:v>203819</c:v>
                </c:pt>
                <c:pt idx="186670">
                  <c:v>203819</c:v>
                </c:pt>
                <c:pt idx="186671">
                  <c:v>203819</c:v>
                </c:pt>
                <c:pt idx="186672">
                  <c:v>203819</c:v>
                </c:pt>
                <c:pt idx="186673">
                  <c:v>203819</c:v>
                </c:pt>
                <c:pt idx="186674">
                  <c:v>203819</c:v>
                </c:pt>
                <c:pt idx="186675">
                  <c:v>203819</c:v>
                </c:pt>
                <c:pt idx="186676">
                  <c:v>203819</c:v>
                </c:pt>
                <c:pt idx="186677">
                  <c:v>203819</c:v>
                </c:pt>
                <c:pt idx="186678">
                  <c:v>203819</c:v>
                </c:pt>
                <c:pt idx="186679">
                  <c:v>203819</c:v>
                </c:pt>
                <c:pt idx="186680">
                  <c:v>203819</c:v>
                </c:pt>
                <c:pt idx="186681">
                  <c:v>203819</c:v>
                </c:pt>
                <c:pt idx="186682">
                  <c:v>203819</c:v>
                </c:pt>
                <c:pt idx="186683">
                  <c:v>203819</c:v>
                </c:pt>
                <c:pt idx="186684">
                  <c:v>203819</c:v>
                </c:pt>
                <c:pt idx="186685">
                  <c:v>203819</c:v>
                </c:pt>
                <c:pt idx="186686">
                  <c:v>203819</c:v>
                </c:pt>
                <c:pt idx="186687">
                  <c:v>203819</c:v>
                </c:pt>
                <c:pt idx="186688">
                  <c:v>203819</c:v>
                </c:pt>
                <c:pt idx="186689">
                  <c:v>203819</c:v>
                </c:pt>
                <c:pt idx="186690">
                  <c:v>203819</c:v>
                </c:pt>
                <c:pt idx="186691">
                  <c:v>203819</c:v>
                </c:pt>
                <c:pt idx="186692">
                  <c:v>203819</c:v>
                </c:pt>
                <c:pt idx="186693">
                  <c:v>203819</c:v>
                </c:pt>
                <c:pt idx="186694">
                  <c:v>203819</c:v>
                </c:pt>
                <c:pt idx="186695">
                  <c:v>203819</c:v>
                </c:pt>
                <c:pt idx="186696">
                  <c:v>203819</c:v>
                </c:pt>
                <c:pt idx="186697">
                  <c:v>203819</c:v>
                </c:pt>
                <c:pt idx="186698">
                  <c:v>203819</c:v>
                </c:pt>
                <c:pt idx="186699">
                  <c:v>203819</c:v>
                </c:pt>
                <c:pt idx="186700">
                  <c:v>203819</c:v>
                </c:pt>
                <c:pt idx="186701">
                  <c:v>203819</c:v>
                </c:pt>
                <c:pt idx="186702">
                  <c:v>203819</c:v>
                </c:pt>
                <c:pt idx="186703">
                  <c:v>203819</c:v>
                </c:pt>
                <c:pt idx="186704">
                  <c:v>203819</c:v>
                </c:pt>
                <c:pt idx="186705">
                  <c:v>203819</c:v>
                </c:pt>
                <c:pt idx="186706">
                  <c:v>203819</c:v>
                </c:pt>
                <c:pt idx="186707">
                  <c:v>203819</c:v>
                </c:pt>
                <c:pt idx="186708">
                  <c:v>203819</c:v>
                </c:pt>
                <c:pt idx="186709">
                  <c:v>203819</c:v>
                </c:pt>
                <c:pt idx="186710">
                  <c:v>203819</c:v>
                </c:pt>
                <c:pt idx="186711">
                  <c:v>203819</c:v>
                </c:pt>
                <c:pt idx="186712">
                  <c:v>203819</c:v>
                </c:pt>
                <c:pt idx="186713">
                  <c:v>203819</c:v>
                </c:pt>
                <c:pt idx="186714">
                  <c:v>203819</c:v>
                </c:pt>
                <c:pt idx="186715">
                  <c:v>203819</c:v>
                </c:pt>
                <c:pt idx="186716">
                  <c:v>203819</c:v>
                </c:pt>
                <c:pt idx="186717">
                  <c:v>203819</c:v>
                </c:pt>
                <c:pt idx="186718">
                  <c:v>203819</c:v>
                </c:pt>
                <c:pt idx="186719">
                  <c:v>203819</c:v>
                </c:pt>
                <c:pt idx="186720">
                  <c:v>203819</c:v>
                </c:pt>
                <c:pt idx="186721">
                  <c:v>203819</c:v>
                </c:pt>
                <c:pt idx="186722">
                  <c:v>203819</c:v>
                </c:pt>
                <c:pt idx="186723">
                  <c:v>203819</c:v>
                </c:pt>
                <c:pt idx="186724">
                  <c:v>203819</c:v>
                </c:pt>
                <c:pt idx="186725">
                  <c:v>203819</c:v>
                </c:pt>
                <c:pt idx="186726">
                  <c:v>203819</c:v>
                </c:pt>
                <c:pt idx="186727">
                  <c:v>203819</c:v>
                </c:pt>
                <c:pt idx="186728">
                  <c:v>203819</c:v>
                </c:pt>
                <c:pt idx="186729">
                  <c:v>203819</c:v>
                </c:pt>
                <c:pt idx="186730">
                  <c:v>203819</c:v>
                </c:pt>
                <c:pt idx="186731">
                  <c:v>203819</c:v>
                </c:pt>
                <c:pt idx="186732">
                  <c:v>203819</c:v>
                </c:pt>
                <c:pt idx="186733">
                  <c:v>203819</c:v>
                </c:pt>
                <c:pt idx="186734">
                  <c:v>203819</c:v>
                </c:pt>
                <c:pt idx="186735">
                  <c:v>203819</c:v>
                </c:pt>
                <c:pt idx="186736">
                  <c:v>203819</c:v>
                </c:pt>
                <c:pt idx="186737">
                  <c:v>203819</c:v>
                </c:pt>
                <c:pt idx="186738">
                  <c:v>203819</c:v>
                </c:pt>
                <c:pt idx="186739">
                  <c:v>203819</c:v>
                </c:pt>
                <c:pt idx="186740">
                  <c:v>203819</c:v>
                </c:pt>
                <c:pt idx="186741">
                  <c:v>203819</c:v>
                </c:pt>
                <c:pt idx="186742">
                  <c:v>203819</c:v>
                </c:pt>
                <c:pt idx="186743">
                  <c:v>203819</c:v>
                </c:pt>
                <c:pt idx="186744">
                  <c:v>203819</c:v>
                </c:pt>
                <c:pt idx="186745">
                  <c:v>203819</c:v>
                </c:pt>
                <c:pt idx="186746">
                  <c:v>203819</c:v>
                </c:pt>
                <c:pt idx="186747">
                  <c:v>203819</c:v>
                </c:pt>
                <c:pt idx="186748">
                  <c:v>203819</c:v>
                </c:pt>
                <c:pt idx="186749">
                  <c:v>203819</c:v>
                </c:pt>
                <c:pt idx="186750">
                  <c:v>203819</c:v>
                </c:pt>
                <c:pt idx="186751">
                  <c:v>203819</c:v>
                </c:pt>
                <c:pt idx="186752">
                  <c:v>203819</c:v>
                </c:pt>
                <c:pt idx="186753">
                  <c:v>203819</c:v>
                </c:pt>
                <c:pt idx="186754">
                  <c:v>203819</c:v>
                </c:pt>
                <c:pt idx="186755">
                  <c:v>203819</c:v>
                </c:pt>
                <c:pt idx="186756">
                  <c:v>203819</c:v>
                </c:pt>
                <c:pt idx="186757">
                  <c:v>203819</c:v>
                </c:pt>
                <c:pt idx="186758">
                  <c:v>203819</c:v>
                </c:pt>
                <c:pt idx="186759">
                  <c:v>203819</c:v>
                </c:pt>
                <c:pt idx="186760">
                  <c:v>203819</c:v>
                </c:pt>
                <c:pt idx="186761">
                  <c:v>203819</c:v>
                </c:pt>
                <c:pt idx="186762">
                  <c:v>203819</c:v>
                </c:pt>
                <c:pt idx="186763">
                  <c:v>203819</c:v>
                </c:pt>
                <c:pt idx="186764">
                  <c:v>203819</c:v>
                </c:pt>
                <c:pt idx="186765">
                  <c:v>203819</c:v>
                </c:pt>
                <c:pt idx="186766">
                  <c:v>203819</c:v>
                </c:pt>
                <c:pt idx="186767">
                  <c:v>203819</c:v>
                </c:pt>
                <c:pt idx="186768">
                  <c:v>203819</c:v>
                </c:pt>
                <c:pt idx="186769">
                  <c:v>203819</c:v>
                </c:pt>
                <c:pt idx="186770">
                  <c:v>203819</c:v>
                </c:pt>
                <c:pt idx="186771">
                  <c:v>203819</c:v>
                </c:pt>
                <c:pt idx="186772">
                  <c:v>203819</c:v>
                </c:pt>
                <c:pt idx="186773">
                  <c:v>203819</c:v>
                </c:pt>
                <c:pt idx="186774">
                  <c:v>203819</c:v>
                </c:pt>
                <c:pt idx="186775">
                  <c:v>203819</c:v>
                </c:pt>
                <c:pt idx="186776">
                  <c:v>203819</c:v>
                </c:pt>
                <c:pt idx="186777">
                  <c:v>203819</c:v>
                </c:pt>
                <c:pt idx="186778">
                  <c:v>203819</c:v>
                </c:pt>
                <c:pt idx="186779">
                  <c:v>203819</c:v>
                </c:pt>
                <c:pt idx="186780">
                  <c:v>203819</c:v>
                </c:pt>
                <c:pt idx="186781">
                  <c:v>203819</c:v>
                </c:pt>
                <c:pt idx="186782">
                  <c:v>203819</c:v>
                </c:pt>
                <c:pt idx="186783">
                  <c:v>203819</c:v>
                </c:pt>
                <c:pt idx="186784">
                  <c:v>203819</c:v>
                </c:pt>
                <c:pt idx="186785">
                  <c:v>203819</c:v>
                </c:pt>
                <c:pt idx="186786">
                  <c:v>203819</c:v>
                </c:pt>
                <c:pt idx="186787">
                  <c:v>203819</c:v>
                </c:pt>
                <c:pt idx="186788">
                  <c:v>203819</c:v>
                </c:pt>
                <c:pt idx="186789">
                  <c:v>203819</c:v>
                </c:pt>
                <c:pt idx="186790">
                  <c:v>203819</c:v>
                </c:pt>
                <c:pt idx="186791">
                  <c:v>203819</c:v>
                </c:pt>
                <c:pt idx="186792">
                  <c:v>203819</c:v>
                </c:pt>
                <c:pt idx="186793">
                  <c:v>203819</c:v>
                </c:pt>
                <c:pt idx="186794">
                  <c:v>203819</c:v>
                </c:pt>
                <c:pt idx="186795">
                  <c:v>203819</c:v>
                </c:pt>
                <c:pt idx="186796">
                  <c:v>203819</c:v>
                </c:pt>
                <c:pt idx="186797">
                  <c:v>203819</c:v>
                </c:pt>
                <c:pt idx="186798">
                  <c:v>203819</c:v>
                </c:pt>
                <c:pt idx="186799">
                  <c:v>203819</c:v>
                </c:pt>
                <c:pt idx="186800">
                  <c:v>203819</c:v>
                </c:pt>
                <c:pt idx="186801">
                  <c:v>203819</c:v>
                </c:pt>
                <c:pt idx="186802">
                  <c:v>203819</c:v>
                </c:pt>
                <c:pt idx="186803">
                  <c:v>203819</c:v>
                </c:pt>
                <c:pt idx="186804">
                  <c:v>203819</c:v>
                </c:pt>
                <c:pt idx="186805">
                  <c:v>203819</c:v>
                </c:pt>
                <c:pt idx="186806">
                  <c:v>203819</c:v>
                </c:pt>
                <c:pt idx="186807">
                  <c:v>203819</c:v>
                </c:pt>
                <c:pt idx="186808">
                  <c:v>203819</c:v>
                </c:pt>
                <c:pt idx="186809">
                  <c:v>203819</c:v>
                </c:pt>
                <c:pt idx="186810">
                  <c:v>203819</c:v>
                </c:pt>
                <c:pt idx="186811">
                  <c:v>203819</c:v>
                </c:pt>
                <c:pt idx="186812">
                  <c:v>203819</c:v>
                </c:pt>
                <c:pt idx="186813">
                  <c:v>203819</c:v>
                </c:pt>
                <c:pt idx="186814">
                  <c:v>203819</c:v>
                </c:pt>
                <c:pt idx="186815">
                  <c:v>203819</c:v>
                </c:pt>
                <c:pt idx="186816">
                  <c:v>203819</c:v>
                </c:pt>
                <c:pt idx="186817">
                  <c:v>203819</c:v>
                </c:pt>
                <c:pt idx="186818">
                  <c:v>203819</c:v>
                </c:pt>
                <c:pt idx="186819">
                  <c:v>203819</c:v>
                </c:pt>
                <c:pt idx="186820">
                  <c:v>203819</c:v>
                </c:pt>
                <c:pt idx="186821">
                  <c:v>203819</c:v>
                </c:pt>
                <c:pt idx="186822">
                  <c:v>203819</c:v>
                </c:pt>
                <c:pt idx="186823">
                  <c:v>203819</c:v>
                </c:pt>
                <c:pt idx="186824">
                  <c:v>203819</c:v>
                </c:pt>
                <c:pt idx="186825">
                  <c:v>203819</c:v>
                </c:pt>
                <c:pt idx="186826">
                  <c:v>203819</c:v>
                </c:pt>
                <c:pt idx="186827">
                  <c:v>203819</c:v>
                </c:pt>
                <c:pt idx="186828">
                  <c:v>203819</c:v>
                </c:pt>
                <c:pt idx="186829">
                  <c:v>203819</c:v>
                </c:pt>
                <c:pt idx="186830">
                  <c:v>203819</c:v>
                </c:pt>
                <c:pt idx="186831">
                  <c:v>203819</c:v>
                </c:pt>
                <c:pt idx="186832">
                  <c:v>203819</c:v>
                </c:pt>
                <c:pt idx="186833">
                  <c:v>203819</c:v>
                </c:pt>
                <c:pt idx="186834">
                  <c:v>203819</c:v>
                </c:pt>
                <c:pt idx="186835">
                  <c:v>203819</c:v>
                </c:pt>
                <c:pt idx="186836">
                  <c:v>203819</c:v>
                </c:pt>
                <c:pt idx="186837">
                  <c:v>203819</c:v>
                </c:pt>
                <c:pt idx="186838">
                  <c:v>203819</c:v>
                </c:pt>
                <c:pt idx="186839">
                  <c:v>203819</c:v>
                </c:pt>
                <c:pt idx="186840">
                  <c:v>203819</c:v>
                </c:pt>
                <c:pt idx="186841">
                  <c:v>203819</c:v>
                </c:pt>
                <c:pt idx="186842">
                  <c:v>203819</c:v>
                </c:pt>
                <c:pt idx="186843">
                  <c:v>203819</c:v>
                </c:pt>
                <c:pt idx="186844">
                  <c:v>203819</c:v>
                </c:pt>
                <c:pt idx="186845">
                  <c:v>203819</c:v>
                </c:pt>
                <c:pt idx="186846">
                  <c:v>203819</c:v>
                </c:pt>
                <c:pt idx="186847">
                  <c:v>203819</c:v>
                </c:pt>
                <c:pt idx="186848">
                  <c:v>203819</c:v>
                </c:pt>
                <c:pt idx="186849">
                  <c:v>203819</c:v>
                </c:pt>
                <c:pt idx="186850">
                  <c:v>203819</c:v>
                </c:pt>
                <c:pt idx="186851">
                  <c:v>203819</c:v>
                </c:pt>
                <c:pt idx="186852">
                  <c:v>203819</c:v>
                </c:pt>
                <c:pt idx="186853">
                  <c:v>203819</c:v>
                </c:pt>
                <c:pt idx="186854">
                  <c:v>203819</c:v>
                </c:pt>
                <c:pt idx="186855">
                  <c:v>203819</c:v>
                </c:pt>
                <c:pt idx="186856">
                  <c:v>203819</c:v>
                </c:pt>
                <c:pt idx="186857">
                  <c:v>203819</c:v>
                </c:pt>
                <c:pt idx="186858">
                  <c:v>203819</c:v>
                </c:pt>
                <c:pt idx="186859">
                  <c:v>203819</c:v>
                </c:pt>
                <c:pt idx="186860">
                  <c:v>203819</c:v>
                </c:pt>
                <c:pt idx="186861">
                  <c:v>203819</c:v>
                </c:pt>
                <c:pt idx="186862">
                  <c:v>203819</c:v>
                </c:pt>
                <c:pt idx="186863">
                  <c:v>203819</c:v>
                </c:pt>
                <c:pt idx="186864">
                  <c:v>203819</c:v>
                </c:pt>
                <c:pt idx="186865">
                  <c:v>203819</c:v>
                </c:pt>
                <c:pt idx="186866">
                  <c:v>203819</c:v>
                </c:pt>
                <c:pt idx="186867">
                  <c:v>203819</c:v>
                </c:pt>
                <c:pt idx="186868">
                  <c:v>203819</c:v>
                </c:pt>
                <c:pt idx="186869">
                  <c:v>203819</c:v>
                </c:pt>
                <c:pt idx="186870">
                  <c:v>203819</c:v>
                </c:pt>
                <c:pt idx="186871">
                  <c:v>203819</c:v>
                </c:pt>
                <c:pt idx="186872">
                  <c:v>203819</c:v>
                </c:pt>
                <c:pt idx="186873">
                  <c:v>203819</c:v>
                </c:pt>
                <c:pt idx="186874">
                  <c:v>203819</c:v>
                </c:pt>
                <c:pt idx="186875">
                  <c:v>203819</c:v>
                </c:pt>
                <c:pt idx="186876">
                  <c:v>203819</c:v>
                </c:pt>
                <c:pt idx="186877">
                  <c:v>203819</c:v>
                </c:pt>
                <c:pt idx="186878">
                  <c:v>203819</c:v>
                </c:pt>
                <c:pt idx="186879">
                  <c:v>203819</c:v>
                </c:pt>
                <c:pt idx="186880">
                  <c:v>203819</c:v>
                </c:pt>
                <c:pt idx="186881">
                  <c:v>203819</c:v>
                </c:pt>
                <c:pt idx="186882">
                  <c:v>203819</c:v>
                </c:pt>
                <c:pt idx="186883">
                  <c:v>203819</c:v>
                </c:pt>
                <c:pt idx="186884">
                  <c:v>203819</c:v>
                </c:pt>
                <c:pt idx="186885">
                  <c:v>203819</c:v>
                </c:pt>
                <c:pt idx="186886">
                  <c:v>203819</c:v>
                </c:pt>
                <c:pt idx="186887">
                  <c:v>203819</c:v>
                </c:pt>
                <c:pt idx="186888">
                  <c:v>203819</c:v>
                </c:pt>
                <c:pt idx="186889">
                  <c:v>203819</c:v>
                </c:pt>
                <c:pt idx="186890">
                  <c:v>203819</c:v>
                </c:pt>
                <c:pt idx="186891">
                  <c:v>203819</c:v>
                </c:pt>
                <c:pt idx="186892">
                  <c:v>203819</c:v>
                </c:pt>
                <c:pt idx="186893">
                  <c:v>203819</c:v>
                </c:pt>
                <c:pt idx="186894">
                  <c:v>203819</c:v>
                </c:pt>
                <c:pt idx="186895">
                  <c:v>203819</c:v>
                </c:pt>
                <c:pt idx="186896">
                  <c:v>203819</c:v>
                </c:pt>
                <c:pt idx="186897">
                  <c:v>203819</c:v>
                </c:pt>
                <c:pt idx="186898">
                  <c:v>203819</c:v>
                </c:pt>
                <c:pt idx="186899">
                  <c:v>203819</c:v>
                </c:pt>
                <c:pt idx="186900">
                  <c:v>203819</c:v>
                </c:pt>
                <c:pt idx="186901">
                  <c:v>203819</c:v>
                </c:pt>
                <c:pt idx="186902">
                  <c:v>203819</c:v>
                </c:pt>
                <c:pt idx="186903">
                  <c:v>203819</c:v>
                </c:pt>
                <c:pt idx="186904">
                  <c:v>203819</c:v>
                </c:pt>
                <c:pt idx="186905">
                  <c:v>203819</c:v>
                </c:pt>
                <c:pt idx="186906">
                  <c:v>203819</c:v>
                </c:pt>
                <c:pt idx="186907">
                  <c:v>203819</c:v>
                </c:pt>
                <c:pt idx="186908">
                  <c:v>203819</c:v>
                </c:pt>
                <c:pt idx="186909">
                  <c:v>203819</c:v>
                </c:pt>
                <c:pt idx="186910">
                  <c:v>203819</c:v>
                </c:pt>
                <c:pt idx="186911">
                  <c:v>203819</c:v>
                </c:pt>
                <c:pt idx="186912">
                  <c:v>203819</c:v>
                </c:pt>
                <c:pt idx="186913">
                  <c:v>203819</c:v>
                </c:pt>
                <c:pt idx="186914">
                  <c:v>203819</c:v>
                </c:pt>
                <c:pt idx="186915">
                  <c:v>203819</c:v>
                </c:pt>
                <c:pt idx="186916">
                  <c:v>203819</c:v>
                </c:pt>
                <c:pt idx="186917">
                  <c:v>203819</c:v>
                </c:pt>
                <c:pt idx="186918">
                  <c:v>203819</c:v>
                </c:pt>
                <c:pt idx="186919">
                  <c:v>203819</c:v>
                </c:pt>
                <c:pt idx="186920">
                  <c:v>203819</c:v>
                </c:pt>
                <c:pt idx="186921">
                  <c:v>203819</c:v>
                </c:pt>
                <c:pt idx="186922">
                  <c:v>203819</c:v>
                </c:pt>
                <c:pt idx="186923">
                  <c:v>203819</c:v>
                </c:pt>
                <c:pt idx="186924">
                  <c:v>203819</c:v>
                </c:pt>
                <c:pt idx="186925">
                  <c:v>203819</c:v>
                </c:pt>
                <c:pt idx="186926">
                  <c:v>203819</c:v>
                </c:pt>
                <c:pt idx="186927">
                  <c:v>203819</c:v>
                </c:pt>
                <c:pt idx="186928">
                  <c:v>203819</c:v>
                </c:pt>
                <c:pt idx="186929">
                  <c:v>203819</c:v>
                </c:pt>
                <c:pt idx="186930">
                  <c:v>203819</c:v>
                </c:pt>
                <c:pt idx="186931">
                  <c:v>203819</c:v>
                </c:pt>
                <c:pt idx="186932">
                  <c:v>203819</c:v>
                </c:pt>
                <c:pt idx="186933">
                  <c:v>203819</c:v>
                </c:pt>
                <c:pt idx="186934">
                  <c:v>203819</c:v>
                </c:pt>
                <c:pt idx="186935">
                  <c:v>203819</c:v>
                </c:pt>
                <c:pt idx="186936">
                  <c:v>203819</c:v>
                </c:pt>
                <c:pt idx="186937">
                  <c:v>203819</c:v>
                </c:pt>
                <c:pt idx="186938">
                  <c:v>203819</c:v>
                </c:pt>
                <c:pt idx="186939">
                  <c:v>203819</c:v>
                </c:pt>
                <c:pt idx="186940">
                  <c:v>203819</c:v>
                </c:pt>
                <c:pt idx="186941">
                  <c:v>203819</c:v>
                </c:pt>
                <c:pt idx="186942">
                  <c:v>203819</c:v>
                </c:pt>
                <c:pt idx="186943">
                  <c:v>203819</c:v>
                </c:pt>
                <c:pt idx="186944">
                  <c:v>203819</c:v>
                </c:pt>
                <c:pt idx="186945">
                  <c:v>203819</c:v>
                </c:pt>
                <c:pt idx="186946">
                  <c:v>203819</c:v>
                </c:pt>
                <c:pt idx="186947">
                  <c:v>203819</c:v>
                </c:pt>
                <c:pt idx="186948">
                  <c:v>203819</c:v>
                </c:pt>
                <c:pt idx="186949">
                  <c:v>203819</c:v>
                </c:pt>
                <c:pt idx="186950">
                  <c:v>203819</c:v>
                </c:pt>
                <c:pt idx="186951">
                  <c:v>203819</c:v>
                </c:pt>
                <c:pt idx="186952">
                  <c:v>203819</c:v>
                </c:pt>
                <c:pt idx="186953">
                  <c:v>203819</c:v>
                </c:pt>
                <c:pt idx="186954">
                  <c:v>203819</c:v>
                </c:pt>
                <c:pt idx="186955">
                  <c:v>203819</c:v>
                </c:pt>
                <c:pt idx="186956">
                  <c:v>203819</c:v>
                </c:pt>
                <c:pt idx="186957">
                  <c:v>203819</c:v>
                </c:pt>
                <c:pt idx="186958">
                  <c:v>203819</c:v>
                </c:pt>
                <c:pt idx="186959">
                  <c:v>203819</c:v>
                </c:pt>
                <c:pt idx="186960">
                  <c:v>203819</c:v>
                </c:pt>
                <c:pt idx="186961">
                  <c:v>203819</c:v>
                </c:pt>
                <c:pt idx="186962">
                  <c:v>203819</c:v>
                </c:pt>
                <c:pt idx="186963">
                  <c:v>203819</c:v>
                </c:pt>
                <c:pt idx="186964">
                  <c:v>203819</c:v>
                </c:pt>
                <c:pt idx="186965">
                  <c:v>203819</c:v>
                </c:pt>
                <c:pt idx="186966">
                  <c:v>203819</c:v>
                </c:pt>
                <c:pt idx="186967">
                  <c:v>203819</c:v>
                </c:pt>
                <c:pt idx="186968">
                  <c:v>203819</c:v>
                </c:pt>
                <c:pt idx="186969">
                  <c:v>203819</c:v>
                </c:pt>
                <c:pt idx="186970">
                  <c:v>203819</c:v>
                </c:pt>
                <c:pt idx="186971">
                  <c:v>203819</c:v>
                </c:pt>
                <c:pt idx="186972">
                  <c:v>203819</c:v>
                </c:pt>
                <c:pt idx="186973">
                  <c:v>203819</c:v>
                </c:pt>
                <c:pt idx="186974">
                  <c:v>203819</c:v>
                </c:pt>
                <c:pt idx="186975">
                  <c:v>203819</c:v>
                </c:pt>
                <c:pt idx="186976">
                  <c:v>203819</c:v>
                </c:pt>
                <c:pt idx="186977">
                  <c:v>203819</c:v>
                </c:pt>
                <c:pt idx="186978">
                  <c:v>203819</c:v>
                </c:pt>
                <c:pt idx="186979">
                  <c:v>203819</c:v>
                </c:pt>
                <c:pt idx="186980">
                  <c:v>203819</c:v>
                </c:pt>
                <c:pt idx="186981">
                  <c:v>203819</c:v>
                </c:pt>
                <c:pt idx="186982">
                  <c:v>203819</c:v>
                </c:pt>
                <c:pt idx="186983">
                  <c:v>203819</c:v>
                </c:pt>
                <c:pt idx="186984">
                  <c:v>203819</c:v>
                </c:pt>
                <c:pt idx="186985">
                  <c:v>203819</c:v>
                </c:pt>
                <c:pt idx="186986">
                  <c:v>203819</c:v>
                </c:pt>
                <c:pt idx="186987">
                  <c:v>203819</c:v>
                </c:pt>
                <c:pt idx="186988">
                  <c:v>203819</c:v>
                </c:pt>
                <c:pt idx="186989">
                  <c:v>203819</c:v>
                </c:pt>
                <c:pt idx="186990">
                  <c:v>203819</c:v>
                </c:pt>
                <c:pt idx="186991">
                  <c:v>203819</c:v>
                </c:pt>
                <c:pt idx="186992">
                  <c:v>203819</c:v>
                </c:pt>
                <c:pt idx="186993">
                  <c:v>203819</c:v>
                </c:pt>
                <c:pt idx="186994">
                  <c:v>203819</c:v>
                </c:pt>
                <c:pt idx="186995">
                  <c:v>203819</c:v>
                </c:pt>
                <c:pt idx="186996">
                  <c:v>203819</c:v>
                </c:pt>
                <c:pt idx="186997">
                  <c:v>203819</c:v>
                </c:pt>
                <c:pt idx="186998">
                  <c:v>203819</c:v>
                </c:pt>
                <c:pt idx="186999">
                  <c:v>203819</c:v>
                </c:pt>
                <c:pt idx="187000">
                  <c:v>203819</c:v>
                </c:pt>
                <c:pt idx="187001">
                  <c:v>203819</c:v>
                </c:pt>
                <c:pt idx="187002">
                  <c:v>203819</c:v>
                </c:pt>
                <c:pt idx="187003">
                  <c:v>203819</c:v>
                </c:pt>
                <c:pt idx="187004">
                  <c:v>203819</c:v>
                </c:pt>
                <c:pt idx="187005">
                  <c:v>203819</c:v>
                </c:pt>
                <c:pt idx="187006">
                  <c:v>203819</c:v>
                </c:pt>
                <c:pt idx="187007">
                  <c:v>203819</c:v>
                </c:pt>
                <c:pt idx="187008">
                  <c:v>203819</c:v>
                </c:pt>
                <c:pt idx="187009">
                  <c:v>203819</c:v>
                </c:pt>
                <c:pt idx="187010">
                  <c:v>203819</c:v>
                </c:pt>
                <c:pt idx="187011">
                  <c:v>203819</c:v>
                </c:pt>
                <c:pt idx="187012">
                  <c:v>203819</c:v>
                </c:pt>
                <c:pt idx="187013">
                  <c:v>203819</c:v>
                </c:pt>
                <c:pt idx="187014">
                  <c:v>203819</c:v>
                </c:pt>
                <c:pt idx="187015">
                  <c:v>203819</c:v>
                </c:pt>
                <c:pt idx="187016">
                  <c:v>203819</c:v>
                </c:pt>
                <c:pt idx="187017">
                  <c:v>203819</c:v>
                </c:pt>
                <c:pt idx="187018">
                  <c:v>203819</c:v>
                </c:pt>
                <c:pt idx="187019">
                  <c:v>203819</c:v>
                </c:pt>
                <c:pt idx="187020">
                  <c:v>203819</c:v>
                </c:pt>
                <c:pt idx="187021">
                  <c:v>203819</c:v>
                </c:pt>
                <c:pt idx="187022">
                  <c:v>203819</c:v>
                </c:pt>
                <c:pt idx="187023">
                  <c:v>203819</c:v>
                </c:pt>
                <c:pt idx="187024">
                  <c:v>203819</c:v>
                </c:pt>
                <c:pt idx="187025">
                  <c:v>203819</c:v>
                </c:pt>
                <c:pt idx="187026">
                  <c:v>203819</c:v>
                </c:pt>
                <c:pt idx="187027">
                  <c:v>203819</c:v>
                </c:pt>
                <c:pt idx="187028">
                  <c:v>203819</c:v>
                </c:pt>
                <c:pt idx="187029">
                  <c:v>203819</c:v>
                </c:pt>
                <c:pt idx="187030">
                  <c:v>203819</c:v>
                </c:pt>
                <c:pt idx="187031">
                  <c:v>203819</c:v>
                </c:pt>
                <c:pt idx="187032">
                  <c:v>203819</c:v>
                </c:pt>
                <c:pt idx="187033">
                  <c:v>203819</c:v>
                </c:pt>
                <c:pt idx="187034">
                  <c:v>203819</c:v>
                </c:pt>
                <c:pt idx="187035">
                  <c:v>203819</c:v>
                </c:pt>
                <c:pt idx="187036">
                  <c:v>203819</c:v>
                </c:pt>
                <c:pt idx="187037">
                  <c:v>203819</c:v>
                </c:pt>
                <c:pt idx="187038">
                  <c:v>203819</c:v>
                </c:pt>
                <c:pt idx="187039">
                  <c:v>203819</c:v>
                </c:pt>
                <c:pt idx="187040">
                  <c:v>203819</c:v>
                </c:pt>
                <c:pt idx="187041">
                  <c:v>203819</c:v>
                </c:pt>
                <c:pt idx="187042">
                  <c:v>203819</c:v>
                </c:pt>
                <c:pt idx="187043">
                  <c:v>203819</c:v>
                </c:pt>
                <c:pt idx="187044">
                  <c:v>203819</c:v>
                </c:pt>
                <c:pt idx="187045">
                  <c:v>203819</c:v>
                </c:pt>
                <c:pt idx="187046">
                  <c:v>203819</c:v>
                </c:pt>
                <c:pt idx="187047">
                  <c:v>203819</c:v>
                </c:pt>
                <c:pt idx="187048">
                  <c:v>203819</c:v>
                </c:pt>
                <c:pt idx="187049">
                  <c:v>203819</c:v>
                </c:pt>
                <c:pt idx="187050">
                  <c:v>203819</c:v>
                </c:pt>
                <c:pt idx="187051">
                  <c:v>203819</c:v>
                </c:pt>
                <c:pt idx="187052">
                  <c:v>203819</c:v>
                </c:pt>
                <c:pt idx="187053">
                  <c:v>203819</c:v>
                </c:pt>
                <c:pt idx="187054">
                  <c:v>203819</c:v>
                </c:pt>
                <c:pt idx="187055">
                  <c:v>203819</c:v>
                </c:pt>
                <c:pt idx="187056">
                  <c:v>203819</c:v>
                </c:pt>
                <c:pt idx="187057">
                  <c:v>203819</c:v>
                </c:pt>
                <c:pt idx="187058">
                  <c:v>203819</c:v>
                </c:pt>
                <c:pt idx="187059">
                  <c:v>203819</c:v>
                </c:pt>
                <c:pt idx="187060">
                  <c:v>203819</c:v>
                </c:pt>
                <c:pt idx="187061">
                  <c:v>203819</c:v>
                </c:pt>
                <c:pt idx="187062">
                  <c:v>203819</c:v>
                </c:pt>
                <c:pt idx="187063">
                  <c:v>203819</c:v>
                </c:pt>
                <c:pt idx="187064">
                  <c:v>203819</c:v>
                </c:pt>
                <c:pt idx="187065">
                  <c:v>203819</c:v>
                </c:pt>
                <c:pt idx="187066">
                  <c:v>203819</c:v>
                </c:pt>
                <c:pt idx="187067">
                  <c:v>203819</c:v>
                </c:pt>
                <c:pt idx="187068">
                  <c:v>203819</c:v>
                </c:pt>
                <c:pt idx="187069">
                  <c:v>203819</c:v>
                </c:pt>
                <c:pt idx="187070">
                  <c:v>203819</c:v>
                </c:pt>
                <c:pt idx="187071">
                  <c:v>203819</c:v>
                </c:pt>
                <c:pt idx="187072">
                  <c:v>203819</c:v>
                </c:pt>
                <c:pt idx="187073">
                  <c:v>203819</c:v>
                </c:pt>
                <c:pt idx="187074">
                  <c:v>203819</c:v>
                </c:pt>
                <c:pt idx="187075">
                  <c:v>203819</c:v>
                </c:pt>
                <c:pt idx="187076">
                  <c:v>203819</c:v>
                </c:pt>
                <c:pt idx="187077">
                  <c:v>203819</c:v>
                </c:pt>
                <c:pt idx="187078">
                  <c:v>203819</c:v>
                </c:pt>
                <c:pt idx="187079">
                  <c:v>203819</c:v>
                </c:pt>
                <c:pt idx="187080">
                  <c:v>203819</c:v>
                </c:pt>
                <c:pt idx="187081">
                  <c:v>203819</c:v>
                </c:pt>
                <c:pt idx="187082">
                  <c:v>203819</c:v>
                </c:pt>
                <c:pt idx="187083">
                  <c:v>203819</c:v>
                </c:pt>
                <c:pt idx="187084">
                  <c:v>203819</c:v>
                </c:pt>
                <c:pt idx="187085">
                  <c:v>203819</c:v>
                </c:pt>
                <c:pt idx="187086">
                  <c:v>203819</c:v>
                </c:pt>
                <c:pt idx="187087">
                  <c:v>203819</c:v>
                </c:pt>
                <c:pt idx="187088">
                  <c:v>203819</c:v>
                </c:pt>
                <c:pt idx="187089">
                  <c:v>203819</c:v>
                </c:pt>
                <c:pt idx="187090">
                  <c:v>203819</c:v>
                </c:pt>
                <c:pt idx="187091">
                  <c:v>203819</c:v>
                </c:pt>
                <c:pt idx="187092">
                  <c:v>203819</c:v>
                </c:pt>
                <c:pt idx="187093">
                  <c:v>203819</c:v>
                </c:pt>
                <c:pt idx="187094">
                  <c:v>203819</c:v>
                </c:pt>
                <c:pt idx="187095">
                  <c:v>203819</c:v>
                </c:pt>
                <c:pt idx="187096">
                  <c:v>203819</c:v>
                </c:pt>
                <c:pt idx="187097">
                  <c:v>203819</c:v>
                </c:pt>
                <c:pt idx="187098">
                  <c:v>203819</c:v>
                </c:pt>
                <c:pt idx="187099">
                  <c:v>203819</c:v>
                </c:pt>
                <c:pt idx="187100">
                  <c:v>203819</c:v>
                </c:pt>
                <c:pt idx="187101">
                  <c:v>203819</c:v>
                </c:pt>
                <c:pt idx="187102">
                  <c:v>203819</c:v>
                </c:pt>
                <c:pt idx="187103">
                  <c:v>203819</c:v>
                </c:pt>
                <c:pt idx="187104">
                  <c:v>203819</c:v>
                </c:pt>
                <c:pt idx="187105">
                  <c:v>203819</c:v>
                </c:pt>
                <c:pt idx="187106">
                  <c:v>203819</c:v>
                </c:pt>
                <c:pt idx="187107">
                  <c:v>203819</c:v>
                </c:pt>
                <c:pt idx="187108">
                  <c:v>203819</c:v>
                </c:pt>
                <c:pt idx="187109">
                  <c:v>203819</c:v>
                </c:pt>
                <c:pt idx="187110">
                  <c:v>203819</c:v>
                </c:pt>
                <c:pt idx="187111">
                  <c:v>203819</c:v>
                </c:pt>
                <c:pt idx="187112">
                  <c:v>203819</c:v>
                </c:pt>
                <c:pt idx="187113">
                  <c:v>203819</c:v>
                </c:pt>
                <c:pt idx="187114">
                  <c:v>203819</c:v>
                </c:pt>
                <c:pt idx="187115">
                  <c:v>203819</c:v>
                </c:pt>
                <c:pt idx="187116">
                  <c:v>203819</c:v>
                </c:pt>
                <c:pt idx="187117">
                  <c:v>203819</c:v>
                </c:pt>
                <c:pt idx="187118">
                  <c:v>203819</c:v>
                </c:pt>
                <c:pt idx="187119">
                  <c:v>203819</c:v>
                </c:pt>
                <c:pt idx="187120">
                  <c:v>203819</c:v>
                </c:pt>
                <c:pt idx="187121">
                  <c:v>203819</c:v>
                </c:pt>
                <c:pt idx="187122">
                  <c:v>203819</c:v>
                </c:pt>
                <c:pt idx="187123">
                  <c:v>203819</c:v>
                </c:pt>
                <c:pt idx="187124">
                  <c:v>203819</c:v>
                </c:pt>
                <c:pt idx="187125">
                  <c:v>203819</c:v>
                </c:pt>
                <c:pt idx="187126">
                  <c:v>203819</c:v>
                </c:pt>
                <c:pt idx="187127">
                  <c:v>203819</c:v>
                </c:pt>
                <c:pt idx="187128">
                  <c:v>203819</c:v>
                </c:pt>
                <c:pt idx="187129">
                  <c:v>203819</c:v>
                </c:pt>
                <c:pt idx="187130">
                  <c:v>203819</c:v>
                </c:pt>
                <c:pt idx="187131">
                  <c:v>203819</c:v>
                </c:pt>
                <c:pt idx="187132">
                  <c:v>203819</c:v>
                </c:pt>
                <c:pt idx="187133">
                  <c:v>203819</c:v>
                </c:pt>
                <c:pt idx="187134">
                  <c:v>203819</c:v>
                </c:pt>
                <c:pt idx="187135">
                  <c:v>203819</c:v>
                </c:pt>
                <c:pt idx="187136">
                  <c:v>203819</c:v>
                </c:pt>
                <c:pt idx="187137">
                  <c:v>203819</c:v>
                </c:pt>
                <c:pt idx="187138">
                  <c:v>203819</c:v>
                </c:pt>
                <c:pt idx="187139">
                  <c:v>203819</c:v>
                </c:pt>
                <c:pt idx="187140">
                  <c:v>203819</c:v>
                </c:pt>
                <c:pt idx="187141">
                  <c:v>203819</c:v>
                </c:pt>
                <c:pt idx="187142">
                  <c:v>203819</c:v>
                </c:pt>
                <c:pt idx="187143">
                  <c:v>203819</c:v>
                </c:pt>
                <c:pt idx="187144">
                  <c:v>203819</c:v>
                </c:pt>
                <c:pt idx="187145">
                  <c:v>203819</c:v>
                </c:pt>
                <c:pt idx="187146">
                  <c:v>203819</c:v>
                </c:pt>
                <c:pt idx="187147">
                  <c:v>203819</c:v>
                </c:pt>
                <c:pt idx="187148">
                  <c:v>203819</c:v>
                </c:pt>
                <c:pt idx="187149">
                  <c:v>203819</c:v>
                </c:pt>
                <c:pt idx="187150">
                  <c:v>203819</c:v>
                </c:pt>
                <c:pt idx="187151">
                  <c:v>203819</c:v>
                </c:pt>
                <c:pt idx="187152">
                  <c:v>203819</c:v>
                </c:pt>
                <c:pt idx="187153">
                  <c:v>203819</c:v>
                </c:pt>
                <c:pt idx="187154">
                  <c:v>203819</c:v>
                </c:pt>
                <c:pt idx="187155">
                  <c:v>203819</c:v>
                </c:pt>
                <c:pt idx="187156">
                  <c:v>203819</c:v>
                </c:pt>
                <c:pt idx="187157">
                  <c:v>203819</c:v>
                </c:pt>
                <c:pt idx="187158">
                  <c:v>203819</c:v>
                </c:pt>
                <c:pt idx="187159">
                  <c:v>203819</c:v>
                </c:pt>
                <c:pt idx="187160">
                  <c:v>203819</c:v>
                </c:pt>
                <c:pt idx="187161">
                  <c:v>203819</c:v>
                </c:pt>
                <c:pt idx="187162">
                  <c:v>203819</c:v>
                </c:pt>
                <c:pt idx="187163">
                  <c:v>203819</c:v>
                </c:pt>
                <c:pt idx="187164">
                  <c:v>203819</c:v>
                </c:pt>
                <c:pt idx="187165">
                  <c:v>203819</c:v>
                </c:pt>
                <c:pt idx="187166">
                  <c:v>203819</c:v>
                </c:pt>
                <c:pt idx="187167">
                  <c:v>203819</c:v>
                </c:pt>
                <c:pt idx="187168">
                  <c:v>203819</c:v>
                </c:pt>
                <c:pt idx="187169">
                  <c:v>203819</c:v>
                </c:pt>
                <c:pt idx="187170">
                  <c:v>203819</c:v>
                </c:pt>
                <c:pt idx="187171">
                  <c:v>203819</c:v>
                </c:pt>
                <c:pt idx="187172">
                  <c:v>203819</c:v>
                </c:pt>
                <c:pt idx="187173">
                  <c:v>203819</c:v>
                </c:pt>
                <c:pt idx="187174">
                  <c:v>203819</c:v>
                </c:pt>
                <c:pt idx="187175">
                  <c:v>203819</c:v>
                </c:pt>
                <c:pt idx="187176">
                  <c:v>203819</c:v>
                </c:pt>
                <c:pt idx="187177">
                  <c:v>203819</c:v>
                </c:pt>
                <c:pt idx="187178">
                  <c:v>203819</c:v>
                </c:pt>
                <c:pt idx="187179">
                  <c:v>203819</c:v>
                </c:pt>
                <c:pt idx="187180">
                  <c:v>203819</c:v>
                </c:pt>
                <c:pt idx="187181">
                  <c:v>203819</c:v>
                </c:pt>
                <c:pt idx="187182">
                  <c:v>203819</c:v>
                </c:pt>
                <c:pt idx="187183">
                  <c:v>203819</c:v>
                </c:pt>
                <c:pt idx="187184">
                  <c:v>203819</c:v>
                </c:pt>
                <c:pt idx="187185">
                  <c:v>203819</c:v>
                </c:pt>
                <c:pt idx="187186">
                  <c:v>203819</c:v>
                </c:pt>
                <c:pt idx="187187">
                  <c:v>203819</c:v>
                </c:pt>
                <c:pt idx="187188">
                  <c:v>203819</c:v>
                </c:pt>
                <c:pt idx="187189">
                  <c:v>203819</c:v>
                </c:pt>
                <c:pt idx="187190">
                  <c:v>203819</c:v>
                </c:pt>
                <c:pt idx="187191">
                  <c:v>203819</c:v>
                </c:pt>
                <c:pt idx="187192">
                  <c:v>203819</c:v>
                </c:pt>
                <c:pt idx="187193">
                  <c:v>203819</c:v>
                </c:pt>
                <c:pt idx="187194">
                  <c:v>203819</c:v>
                </c:pt>
                <c:pt idx="187195">
                  <c:v>203819</c:v>
                </c:pt>
                <c:pt idx="187196">
                  <c:v>203819</c:v>
                </c:pt>
                <c:pt idx="187197">
                  <c:v>203819</c:v>
                </c:pt>
                <c:pt idx="187198">
                  <c:v>203819</c:v>
                </c:pt>
                <c:pt idx="187199">
                  <c:v>203819</c:v>
                </c:pt>
                <c:pt idx="187200">
                  <c:v>203819</c:v>
                </c:pt>
                <c:pt idx="187201">
                  <c:v>203819</c:v>
                </c:pt>
                <c:pt idx="187202">
                  <c:v>203819</c:v>
                </c:pt>
                <c:pt idx="187203">
                  <c:v>203819</c:v>
                </c:pt>
                <c:pt idx="187204">
                  <c:v>203819</c:v>
                </c:pt>
                <c:pt idx="187205">
                  <c:v>203819</c:v>
                </c:pt>
                <c:pt idx="187206">
                  <c:v>203819</c:v>
                </c:pt>
                <c:pt idx="187207">
                  <c:v>203819</c:v>
                </c:pt>
                <c:pt idx="187208">
                  <c:v>203819</c:v>
                </c:pt>
                <c:pt idx="187209">
                  <c:v>203819</c:v>
                </c:pt>
                <c:pt idx="187210">
                  <c:v>203819</c:v>
                </c:pt>
                <c:pt idx="187211">
                  <c:v>203819</c:v>
                </c:pt>
                <c:pt idx="187212">
                  <c:v>203819</c:v>
                </c:pt>
                <c:pt idx="187213">
                  <c:v>203819</c:v>
                </c:pt>
                <c:pt idx="187214">
                  <c:v>203819</c:v>
                </c:pt>
                <c:pt idx="187215">
                  <c:v>203819</c:v>
                </c:pt>
                <c:pt idx="187216">
                  <c:v>203819</c:v>
                </c:pt>
                <c:pt idx="187217">
                  <c:v>203819</c:v>
                </c:pt>
                <c:pt idx="187218">
                  <c:v>203819</c:v>
                </c:pt>
                <c:pt idx="187219">
                  <c:v>203819</c:v>
                </c:pt>
                <c:pt idx="187220">
                  <c:v>203819</c:v>
                </c:pt>
                <c:pt idx="187221">
                  <c:v>203819</c:v>
                </c:pt>
                <c:pt idx="187222">
                  <c:v>203819</c:v>
                </c:pt>
                <c:pt idx="187223">
                  <c:v>203819</c:v>
                </c:pt>
                <c:pt idx="187224">
                  <c:v>203819</c:v>
                </c:pt>
                <c:pt idx="187225">
                  <c:v>203819</c:v>
                </c:pt>
                <c:pt idx="187226">
                  <c:v>203819</c:v>
                </c:pt>
                <c:pt idx="187227">
                  <c:v>203819</c:v>
                </c:pt>
                <c:pt idx="187228">
                  <c:v>203819</c:v>
                </c:pt>
                <c:pt idx="187229">
                  <c:v>203819</c:v>
                </c:pt>
                <c:pt idx="187230">
                  <c:v>203819</c:v>
                </c:pt>
                <c:pt idx="187231">
                  <c:v>203819</c:v>
                </c:pt>
                <c:pt idx="187232">
                  <c:v>203819</c:v>
                </c:pt>
                <c:pt idx="187233">
                  <c:v>203819</c:v>
                </c:pt>
                <c:pt idx="187234">
                  <c:v>203819</c:v>
                </c:pt>
                <c:pt idx="187235">
                  <c:v>203819</c:v>
                </c:pt>
                <c:pt idx="187236">
                  <c:v>203819</c:v>
                </c:pt>
                <c:pt idx="187237">
                  <c:v>203819</c:v>
                </c:pt>
                <c:pt idx="187238">
                  <c:v>203819</c:v>
                </c:pt>
                <c:pt idx="187239">
                  <c:v>203819</c:v>
                </c:pt>
                <c:pt idx="187240">
                  <c:v>203819</c:v>
                </c:pt>
                <c:pt idx="187241">
                  <c:v>203819</c:v>
                </c:pt>
                <c:pt idx="187242">
                  <c:v>203819</c:v>
                </c:pt>
                <c:pt idx="187243">
                  <c:v>203819</c:v>
                </c:pt>
                <c:pt idx="187244">
                  <c:v>203819</c:v>
                </c:pt>
                <c:pt idx="187245">
                  <c:v>203819</c:v>
                </c:pt>
                <c:pt idx="187246">
                  <c:v>203819</c:v>
                </c:pt>
                <c:pt idx="187247">
                  <c:v>203819</c:v>
                </c:pt>
                <c:pt idx="187248">
                  <c:v>203819</c:v>
                </c:pt>
                <c:pt idx="187249">
                  <c:v>203819</c:v>
                </c:pt>
                <c:pt idx="187250">
                  <c:v>203819</c:v>
                </c:pt>
                <c:pt idx="187251">
                  <c:v>203819</c:v>
                </c:pt>
                <c:pt idx="187252">
                  <c:v>203819</c:v>
                </c:pt>
                <c:pt idx="187253">
                  <c:v>203819</c:v>
                </c:pt>
                <c:pt idx="187254">
                  <c:v>203819</c:v>
                </c:pt>
                <c:pt idx="187255">
                  <c:v>203819</c:v>
                </c:pt>
                <c:pt idx="187256">
                  <c:v>203819</c:v>
                </c:pt>
                <c:pt idx="187257">
                  <c:v>203819</c:v>
                </c:pt>
                <c:pt idx="187258">
                  <c:v>203819</c:v>
                </c:pt>
                <c:pt idx="187259">
                  <c:v>203819</c:v>
                </c:pt>
                <c:pt idx="187260">
                  <c:v>203819</c:v>
                </c:pt>
                <c:pt idx="187261">
                  <c:v>203819</c:v>
                </c:pt>
                <c:pt idx="187262">
                  <c:v>203819</c:v>
                </c:pt>
                <c:pt idx="187263">
                  <c:v>203819</c:v>
                </c:pt>
                <c:pt idx="187264">
                  <c:v>203819</c:v>
                </c:pt>
                <c:pt idx="187265">
                  <c:v>203819</c:v>
                </c:pt>
                <c:pt idx="187266">
                  <c:v>203819</c:v>
                </c:pt>
                <c:pt idx="187267">
                  <c:v>203819</c:v>
                </c:pt>
                <c:pt idx="187268">
                  <c:v>203819</c:v>
                </c:pt>
                <c:pt idx="187269">
                  <c:v>203819</c:v>
                </c:pt>
                <c:pt idx="187270">
                  <c:v>203819</c:v>
                </c:pt>
                <c:pt idx="187271">
                  <c:v>203819</c:v>
                </c:pt>
                <c:pt idx="187272">
                  <c:v>203819</c:v>
                </c:pt>
                <c:pt idx="187273">
                  <c:v>203819</c:v>
                </c:pt>
                <c:pt idx="187274">
                  <c:v>203819</c:v>
                </c:pt>
                <c:pt idx="187275">
                  <c:v>203819</c:v>
                </c:pt>
                <c:pt idx="187276">
                  <c:v>203819</c:v>
                </c:pt>
                <c:pt idx="187277">
                  <c:v>203819</c:v>
                </c:pt>
                <c:pt idx="187278">
                  <c:v>203819</c:v>
                </c:pt>
                <c:pt idx="187279">
                  <c:v>203819</c:v>
                </c:pt>
                <c:pt idx="187280">
                  <c:v>203819</c:v>
                </c:pt>
                <c:pt idx="187281">
                  <c:v>203819</c:v>
                </c:pt>
                <c:pt idx="187282">
                  <c:v>203819</c:v>
                </c:pt>
                <c:pt idx="187283">
                  <c:v>203819</c:v>
                </c:pt>
                <c:pt idx="187284">
                  <c:v>203819</c:v>
                </c:pt>
                <c:pt idx="187285">
                  <c:v>203819</c:v>
                </c:pt>
                <c:pt idx="187286">
                  <c:v>203819</c:v>
                </c:pt>
                <c:pt idx="187287">
                  <c:v>203819</c:v>
                </c:pt>
                <c:pt idx="187288">
                  <c:v>203819</c:v>
                </c:pt>
                <c:pt idx="187289">
                  <c:v>203819</c:v>
                </c:pt>
                <c:pt idx="187290">
                  <c:v>203819</c:v>
                </c:pt>
                <c:pt idx="187291">
                  <c:v>203819</c:v>
                </c:pt>
                <c:pt idx="187292">
                  <c:v>203819</c:v>
                </c:pt>
                <c:pt idx="187293">
                  <c:v>203819</c:v>
                </c:pt>
                <c:pt idx="187294">
                  <c:v>203819</c:v>
                </c:pt>
                <c:pt idx="187295">
                  <c:v>203819</c:v>
                </c:pt>
                <c:pt idx="187296">
                  <c:v>203819</c:v>
                </c:pt>
                <c:pt idx="187297">
                  <c:v>203819</c:v>
                </c:pt>
                <c:pt idx="187298">
                  <c:v>203819</c:v>
                </c:pt>
                <c:pt idx="187299">
                  <c:v>203819</c:v>
                </c:pt>
                <c:pt idx="187300">
                  <c:v>203819</c:v>
                </c:pt>
                <c:pt idx="187301">
                  <c:v>203819</c:v>
                </c:pt>
                <c:pt idx="187302">
                  <c:v>203819</c:v>
                </c:pt>
                <c:pt idx="187303">
                  <c:v>203819</c:v>
                </c:pt>
                <c:pt idx="187304">
                  <c:v>203819</c:v>
                </c:pt>
                <c:pt idx="187305">
                  <c:v>203819</c:v>
                </c:pt>
                <c:pt idx="187306">
                  <c:v>203819</c:v>
                </c:pt>
                <c:pt idx="187307">
                  <c:v>203819</c:v>
                </c:pt>
                <c:pt idx="187308">
                  <c:v>203819</c:v>
                </c:pt>
                <c:pt idx="187309">
                  <c:v>203819</c:v>
                </c:pt>
                <c:pt idx="187310">
                  <c:v>203819</c:v>
                </c:pt>
                <c:pt idx="187311">
                  <c:v>203819</c:v>
                </c:pt>
                <c:pt idx="187312">
                  <c:v>203819</c:v>
                </c:pt>
                <c:pt idx="187313">
                  <c:v>203819</c:v>
                </c:pt>
                <c:pt idx="187314">
                  <c:v>203819</c:v>
                </c:pt>
                <c:pt idx="187315">
                  <c:v>203819</c:v>
                </c:pt>
                <c:pt idx="187316">
                  <c:v>203819</c:v>
                </c:pt>
                <c:pt idx="187317">
                  <c:v>203819</c:v>
                </c:pt>
                <c:pt idx="187318">
                  <c:v>203819</c:v>
                </c:pt>
                <c:pt idx="187319">
                  <c:v>203819</c:v>
                </c:pt>
                <c:pt idx="187320">
                  <c:v>203819</c:v>
                </c:pt>
                <c:pt idx="187321">
                  <c:v>203819</c:v>
                </c:pt>
                <c:pt idx="187322">
                  <c:v>203819</c:v>
                </c:pt>
                <c:pt idx="187323">
                  <c:v>203819</c:v>
                </c:pt>
                <c:pt idx="187324">
                  <c:v>203819</c:v>
                </c:pt>
                <c:pt idx="187325">
                  <c:v>203819</c:v>
                </c:pt>
                <c:pt idx="187326">
                  <c:v>203819</c:v>
                </c:pt>
                <c:pt idx="187327">
                  <c:v>203819</c:v>
                </c:pt>
                <c:pt idx="187328">
                  <c:v>203819</c:v>
                </c:pt>
                <c:pt idx="187329">
                  <c:v>203819</c:v>
                </c:pt>
                <c:pt idx="187330">
                  <c:v>203819</c:v>
                </c:pt>
                <c:pt idx="187331">
                  <c:v>203819</c:v>
                </c:pt>
                <c:pt idx="187332">
                  <c:v>203819</c:v>
                </c:pt>
                <c:pt idx="187333">
                  <c:v>203819</c:v>
                </c:pt>
                <c:pt idx="187334">
                  <c:v>203819</c:v>
                </c:pt>
                <c:pt idx="187335">
                  <c:v>203742</c:v>
                </c:pt>
                <c:pt idx="187336">
                  <c:v>203742</c:v>
                </c:pt>
                <c:pt idx="187337">
                  <c:v>203742</c:v>
                </c:pt>
                <c:pt idx="187338">
                  <c:v>203742</c:v>
                </c:pt>
                <c:pt idx="187339">
                  <c:v>203742</c:v>
                </c:pt>
                <c:pt idx="187340">
                  <c:v>203742</c:v>
                </c:pt>
                <c:pt idx="187341">
                  <c:v>203742</c:v>
                </c:pt>
                <c:pt idx="187342">
                  <c:v>203742</c:v>
                </c:pt>
                <c:pt idx="187343">
                  <c:v>203742</c:v>
                </c:pt>
                <c:pt idx="187344">
                  <c:v>203742</c:v>
                </c:pt>
                <c:pt idx="187345">
                  <c:v>203742</c:v>
                </c:pt>
                <c:pt idx="187346">
                  <c:v>203742</c:v>
                </c:pt>
                <c:pt idx="187347">
                  <c:v>203742</c:v>
                </c:pt>
                <c:pt idx="187348">
                  <c:v>203742</c:v>
                </c:pt>
                <c:pt idx="187349">
                  <c:v>203742</c:v>
                </c:pt>
                <c:pt idx="187350">
                  <c:v>203742</c:v>
                </c:pt>
                <c:pt idx="187351">
                  <c:v>203742</c:v>
                </c:pt>
                <c:pt idx="187352">
                  <c:v>203742</c:v>
                </c:pt>
                <c:pt idx="187353">
                  <c:v>203742</c:v>
                </c:pt>
                <c:pt idx="187354">
                  <c:v>203742</c:v>
                </c:pt>
                <c:pt idx="187355">
                  <c:v>203742</c:v>
                </c:pt>
                <c:pt idx="187356">
                  <c:v>203742</c:v>
                </c:pt>
                <c:pt idx="187357">
                  <c:v>203742</c:v>
                </c:pt>
                <c:pt idx="187358">
                  <c:v>203742</c:v>
                </c:pt>
                <c:pt idx="187359">
                  <c:v>203742</c:v>
                </c:pt>
                <c:pt idx="187360">
                  <c:v>203742</c:v>
                </c:pt>
                <c:pt idx="187361">
                  <c:v>203742</c:v>
                </c:pt>
                <c:pt idx="187362">
                  <c:v>203742</c:v>
                </c:pt>
                <c:pt idx="187363">
                  <c:v>203742</c:v>
                </c:pt>
                <c:pt idx="187364">
                  <c:v>203742</c:v>
                </c:pt>
                <c:pt idx="187365">
                  <c:v>203742</c:v>
                </c:pt>
                <c:pt idx="187366">
                  <c:v>203742</c:v>
                </c:pt>
                <c:pt idx="187367">
                  <c:v>203742</c:v>
                </c:pt>
                <c:pt idx="187368">
                  <c:v>203742</c:v>
                </c:pt>
                <c:pt idx="187369">
                  <c:v>203742</c:v>
                </c:pt>
                <c:pt idx="187370">
                  <c:v>203742</c:v>
                </c:pt>
                <c:pt idx="187371">
                  <c:v>203742</c:v>
                </c:pt>
                <c:pt idx="187372">
                  <c:v>203742</c:v>
                </c:pt>
                <c:pt idx="187373">
                  <c:v>203742</c:v>
                </c:pt>
                <c:pt idx="187374">
                  <c:v>203742</c:v>
                </c:pt>
                <c:pt idx="187375">
                  <c:v>203742</c:v>
                </c:pt>
                <c:pt idx="187376">
                  <c:v>203742</c:v>
                </c:pt>
                <c:pt idx="187377">
                  <c:v>203742</c:v>
                </c:pt>
                <c:pt idx="187378">
                  <c:v>203742</c:v>
                </c:pt>
                <c:pt idx="187379">
                  <c:v>203742</c:v>
                </c:pt>
                <c:pt idx="187380">
                  <c:v>203742</c:v>
                </c:pt>
                <c:pt idx="187381">
                  <c:v>203742</c:v>
                </c:pt>
                <c:pt idx="187382">
                  <c:v>203742</c:v>
                </c:pt>
                <c:pt idx="187383">
                  <c:v>203742</c:v>
                </c:pt>
                <c:pt idx="187384">
                  <c:v>203742</c:v>
                </c:pt>
                <c:pt idx="187385">
                  <c:v>203742</c:v>
                </c:pt>
                <c:pt idx="187386">
                  <c:v>203742</c:v>
                </c:pt>
                <c:pt idx="187387">
                  <c:v>203742</c:v>
                </c:pt>
                <c:pt idx="187388">
                  <c:v>203742</c:v>
                </c:pt>
                <c:pt idx="187389">
                  <c:v>203742</c:v>
                </c:pt>
                <c:pt idx="187390">
                  <c:v>203742</c:v>
                </c:pt>
                <c:pt idx="187391">
                  <c:v>203742</c:v>
                </c:pt>
                <c:pt idx="187392">
                  <c:v>203742</c:v>
                </c:pt>
                <c:pt idx="187393">
                  <c:v>203742</c:v>
                </c:pt>
                <c:pt idx="187394">
                  <c:v>203742</c:v>
                </c:pt>
                <c:pt idx="187395">
                  <c:v>203742</c:v>
                </c:pt>
                <c:pt idx="187396">
                  <c:v>203742</c:v>
                </c:pt>
                <c:pt idx="187397">
                  <c:v>203742</c:v>
                </c:pt>
                <c:pt idx="187398">
                  <c:v>203742</c:v>
                </c:pt>
                <c:pt idx="187399">
                  <c:v>203742</c:v>
                </c:pt>
                <c:pt idx="187400">
                  <c:v>203742</c:v>
                </c:pt>
                <c:pt idx="187401">
                  <c:v>203742</c:v>
                </c:pt>
                <c:pt idx="187402">
                  <c:v>203742</c:v>
                </c:pt>
                <c:pt idx="187403">
                  <c:v>203742</c:v>
                </c:pt>
                <c:pt idx="187404">
                  <c:v>203742</c:v>
                </c:pt>
                <c:pt idx="187405">
                  <c:v>203742</c:v>
                </c:pt>
                <c:pt idx="187406">
                  <c:v>203742</c:v>
                </c:pt>
                <c:pt idx="187407">
                  <c:v>203742</c:v>
                </c:pt>
                <c:pt idx="187408">
                  <c:v>203742</c:v>
                </c:pt>
                <c:pt idx="187409">
                  <c:v>203742</c:v>
                </c:pt>
                <c:pt idx="187410">
                  <c:v>203742</c:v>
                </c:pt>
                <c:pt idx="187411">
                  <c:v>203742</c:v>
                </c:pt>
                <c:pt idx="187412">
                  <c:v>203742</c:v>
                </c:pt>
                <c:pt idx="187413">
                  <c:v>203742</c:v>
                </c:pt>
                <c:pt idx="187414">
                  <c:v>203742</c:v>
                </c:pt>
                <c:pt idx="187415">
                  <c:v>203742</c:v>
                </c:pt>
                <c:pt idx="187416">
                  <c:v>203742</c:v>
                </c:pt>
                <c:pt idx="187417">
                  <c:v>203742</c:v>
                </c:pt>
                <c:pt idx="187418">
                  <c:v>203742</c:v>
                </c:pt>
                <c:pt idx="187419">
                  <c:v>203742</c:v>
                </c:pt>
                <c:pt idx="187420">
                  <c:v>203742</c:v>
                </c:pt>
                <c:pt idx="187421">
                  <c:v>203742</c:v>
                </c:pt>
                <c:pt idx="187422">
                  <c:v>203742</c:v>
                </c:pt>
                <c:pt idx="187423">
                  <c:v>203742</c:v>
                </c:pt>
                <c:pt idx="187424">
                  <c:v>203742</c:v>
                </c:pt>
                <c:pt idx="187425">
                  <c:v>203742</c:v>
                </c:pt>
                <c:pt idx="187426">
                  <c:v>203742</c:v>
                </c:pt>
                <c:pt idx="187427">
                  <c:v>203742</c:v>
                </c:pt>
                <c:pt idx="187428">
                  <c:v>203742</c:v>
                </c:pt>
                <c:pt idx="187429">
                  <c:v>203742</c:v>
                </c:pt>
                <c:pt idx="187430">
                  <c:v>203742</c:v>
                </c:pt>
                <c:pt idx="187431">
                  <c:v>203742</c:v>
                </c:pt>
                <c:pt idx="187432">
                  <c:v>203742</c:v>
                </c:pt>
                <c:pt idx="187433">
                  <c:v>203742</c:v>
                </c:pt>
                <c:pt idx="187434">
                  <c:v>203742</c:v>
                </c:pt>
                <c:pt idx="187435">
                  <c:v>203742</c:v>
                </c:pt>
                <c:pt idx="187436">
                  <c:v>203742</c:v>
                </c:pt>
                <c:pt idx="187437">
                  <c:v>203742</c:v>
                </c:pt>
                <c:pt idx="187438">
                  <c:v>203742</c:v>
                </c:pt>
                <c:pt idx="187439">
                  <c:v>203742</c:v>
                </c:pt>
                <c:pt idx="187440">
                  <c:v>203742</c:v>
                </c:pt>
                <c:pt idx="187441">
                  <c:v>203742</c:v>
                </c:pt>
                <c:pt idx="187442">
                  <c:v>203742</c:v>
                </c:pt>
                <c:pt idx="187443">
                  <c:v>203742</c:v>
                </c:pt>
                <c:pt idx="187444">
                  <c:v>203742</c:v>
                </c:pt>
                <c:pt idx="187445">
                  <c:v>203742</c:v>
                </c:pt>
                <c:pt idx="187446">
                  <c:v>203742</c:v>
                </c:pt>
                <c:pt idx="187447">
                  <c:v>203742</c:v>
                </c:pt>
                <c:pt idx="187448">
                  <c:v>203742</c:v>
                </c:pt>
                <c:pt idx="187449">
                  <c:v>203742</c:v>
                </c:pt>
                <c:pt idx="187450">
                  <c:v>203742</c:v>
                </c:pt>
                <c:pt idx="187451">
                  <c:v>203742</c:v>
                </c:pt>
                <c:pt idx="187452">
                  <c:v>203742</c:v>
                </c:pt>
                <c:pt idx="187453">
                  <c:v>203742</c:v>
                </c:pt>
                <c:pt idx="187454">
                  <c:v>203742</c:v>
                </c:pt>
                <c:pt idx="187455">
                  <c:v>203742</c:v>
                </c:pt>
                <c:pt idx="187456">
                  <c:v>203742</c:v>
                </c:pt>
                <c:pt idx="187457">
                  <c:v>203742</c:v>
                </c:pt>
                <c:pt idx="187458">
                  <c:v>203742</c:v>
                </c:pt>
                <c:pt idx="187459">
                  <c:v>203742</c:v>
                </c:pt>
                <c:pt idx="187460">
                  <c:v>203742</c:v>
                </c:pt>
                <c:pt idx="187461">
                  <c:v>203742</c:v>
                </c:pt>
                <c:pt idx="187462">
                  <c:v>203742</c:v>
                </c:pt>
                <c:pt idx="187463">
                  <c:v>203742</c:v>
                </c:pt>
                <c:pt idx="187464">
                  <c:v>203742</c:v>
                </c:pt>
                <c:pt idx="187465">
                  <c:v>203742</c:v>
                </c:pt>
                <c:pt idx="187466">
                  <c:v>203742</c:v>
                </c:pt>
                <c:pt idx="187467">
                  <c:v>203742</c:v>
                </c:pt>
                <c:pt idx="187468">
                  <c:v>203742</c:v>
                </c:pt>
                <c:pt idx="187469">
                  <c:v>203742</c:v>
                </c:pt>
                <c:pt idx="187470">
                  <c:v>203742</c:v>
                </c:pt>
                <c:pt idx="187471">
                  <c:v>203742</c:v>
                </c:pt>
                <c:pt idx="187472">
                  <c:v>203742</c:v>
                </c:pt>
                <c:pt idx="187473">
                  <c:v>203742</c:v>
                </c:pt>
                <c:pt idx="187474">
                  <c:v>203742</c:v>
                </c:pt>
                <c:pt idx="187475">
                  <c:v>203742</c:v>
                </c:pt>
                <c:pt idx="187476">
                  <c:v>203742</c:v>
                </c:pt>
                <c:pt idx="187477">
                  <c:v>203742</c:v>
                </c:pt>
                <c:pt idx="187478">
                  <c:v>203742</c:v>
                </c:pt>
                <c:pt idx="187479">
                  <c:v>203742</c:v>
                </c:pt>
                <c:pt idx="187480">
                  <c:v>203742</c:v>
                </c:pt>
                <c:pt idx="187481">
                  <c:v>203742</c:v>
                </c:pt>
                <c:pt idx="187482">
                  <c:v>203742</c:v>
                </c:pt>
                <c:pt idx="187483">
                  <c:v>203742</c:v>
                </c:pt>
                <c:pt idx="187484">
                  <c:v>203742</c:v>
                </c:pt>
                <c:pt idx="187485">
                  <c:v>203742</c:v>
                </c:pt>
                <c:pt idx="187486">
                  <c:v>203742</c:v>
                </c:pt>
                <c:pt idx="187487">
                  <c:v>203742</c:v>
                </c:pt>
                <c:pt idx="187488">
                  <c:v>203742</c:v>
                </c:pt>
                <c:pt idx="187489">
                  <c:v>203742</c:v>
                </c:pt>
                <c:pt idx="187490">
                  <c:v>203742</c:v>
                </c:pt>
                <c:pt idx="187491">
                  <c:v>203742</c:v>
                </c:pt>
                <c:pt idx="187492">
                  <c:v>203742</c:v>
                </c:pt>
                <c:pt idx="187493">
                  <c:v>203742</c:v>
                </c:pt>
                <c:pt idx="187494">
                  <c:v>203742</c:v>
                </c:pt>
                <c:pt idx="187495">
                  <c:v>203742</c:v>
                </c:pt>
                <c:pt idx="187496">
                  <c:v>203742</c:v>
                </c:pt>
                <c:pt idx="187497">
                  <c:v>203742</c:v>
                </c:pt>
                <c:pt idx="187498">
                  <c:v>203742</c:v>
                </c:pt>
                <c:pt idx="187499">
                  <c:v>203742</c:v>
                </c:pt>
                <c:pt idx="187500">
                  <c:v>203742</c:v>
                </c:pt>
                <c:pt idx="187501">
                  <c:v>203742</c:v>
                </c:pt>
                <c:pt idx="187502">
                  <c:v>203742</c:v>
                </c:pt>
                <c:pt idx="187503">
                  <c:v>203742</c:v>
                </c:pt>
                <c:pt idx="187504">
                  <c:v>203742</c:v>
                </c:pt>
                <c:pt idx="187505">
                  <c:v>203742</c:v>
                </c:pt>
                <c:pt idx="187506">
                  <c:v>203742</c:v>
                </c:pt>
                <c:pt idx="187507">
                  <c:v>203742</c:v>
                </c:pt>
                <c:pt idx="187508">
                  <c:v>203742</c:v>
                </c:pt>
                <c:pt idx="187509">
                  <c:v>203742</c:v>
                </c:pt>
                <c:pt idx="187510">
                  <c:v>203742</c:v>
                </c:pt>
                <c:pt idx="187511">
                  <c:v>203742</c:v>
                </c:pt>
                <c:pt idx="187512">
                  <c:v>203742</c:v>
                </c:pt>
                <c:pt idx="187513">
                  <c:v>203742</c:v>
                </c:pt>
                <c:pt idx="187514">
                  <c:v>203742</c:v>
                </c:pt>
                <c:pt idx="187515">
                  <c:v>203742</c:v>
                </c:pt>
                <c:pt idx="187516">
                  <c:v>203742</c:v>
                </c:pt>
                <c:pt idx="187517">
                  <c:v>203742</c:v>
                </c:pt>
                <c:pt idx="187518">
                  <c:v>203742</c:v>
                </c:pt>
                <c:pt idx="187519">
                  <c:v>203742</c:v>
                </c:pt>
                <c:pt idx="187520">
                  <c:v>203742</c:v>
                </c:pt>
                <c:pt idx="187521">
                  <c:v>203742</c:v>
                </c:pt>
                <c:pt idx="187522">
                  <c:v>203742</c:v>
                </c:pt>
                <c:pt idx="187523">
                  <c:v>203742</c:v>
                </c:pt>
                <c:pt idx="187524">
                  <c:v>203742</c:v>
                </c:pt>
                <c:pt idx="187525">
                  <c:v>203742</c:v>
                </c:pt>
                <c:pt idx="187526">
                  <c:v>203742</c:v>
                </c:pt>
                <c:pt idx="187527">
                  <c:v>203742</c:v>
                </c:pt>
                <c:pt idx="187528">
                  <c:v>203742</c:v>
                </c:pt>
                <c:pt idx="187529">
                  <c:v>203742</c:v>
                </c:pt>
                <c:pt idx="187530">
                  <c:v>203742</c:v>
                </c:pt>
                <c:pt idx="187531">
                  <c:v>203742</c:v>
                </c:pt>
                <c:pt idx="187532">
                  <c:v>203742</c:v>
                </c:pt>
                <c:pt idx="187533">
                  <c:v>203742</c:v>
                </c:pt>
                <c:pt idx="187534">
                  <c:v>203742</c:v>
                </c:pt>
                <c:pt idx="187535">
                  <c:v>203742</c:v>
                </c:pt>
                <c:pt idx="187536">
                  <c:v>203742</c:v>
                </c:pt>
                <c:pt idx="187537">
                  <c:v>203742</c:v>
                </c:pt>
                <c:pt idx="187538">
                  <c:v>203742</c:v>
                </c:pt>
                <c:pt idx="187539">
                  <c:v>203742</c:v>
                </c:pt>
                <c:pt idx="187540">
                  <c:v>203742</c:v>
                </c:pt>
                <c:pt idx="187541">
                  <c:v>203742</c:v>
                </c:pt>
                <c:pt idx="187542">
                  <c:v>203742</c:v>
                </c:pt>
                <c:pt idx="187543">
                  <c:v>203742</c:v>
                </c:pt>
                <c:pt idx="187544">
                  <c:v>203742</c:v>
                </c:pt>
                <c:pt idx="187545">
                  <c:v>203742</c:v>
                </c:pt>
                <c:pt idx="187546">
                  <c:v>203742</c:v>
                </c:pt>
                <c:pt idx="187547">
                  <c:v>203742</c:v>
                </c:pt>
                <c:pt idx="187548">
                  <c:v>203742</c:v>
                </c:pt>
                <c:pt idx="187549">
                  <c:v>203742</c:v>
                </c:pt>
                <c:pt idx="187550">
                  <c:v>203742</c:v>
                </c:pt>
                <c:pt idx="187551">
                  <c:v>203742</c:v>
                </c:pt>
                <c:pt idx="187552">
                  <c:v>203742</c:v>
                </c:pt>
                <c:pt idx="187553">
                  <c:v>203742</c:v>
                </c:pt>
                <c:pt idx="187554">
                  <c:v>203742</c:v>
                </c:pt>
                <c:pt idx="187555">
                  <c:v>203742</c:v>
                </c:pt>
                <c:pt idx="187556">
                  <c:v>203742</c:v>
                </c:pt>
                <c:pt idx="187557">
                  <c:v>203742</c:v>
                </c:pt>
                <c:pt idx="187558">
                  <c:v>203742</c:v>
                </c:pt>
                <c:pt idx="187559">
                  <c:v>203742</c:v>
                </c:pt>
                <c:pt idx="187560">
                  <c:v>203742</c:v>
                </c:pt>
                <c:pt idx="187561">
                  <c:v>203742</c:v>
                </c:pt>
                <c:pt idx="187562">
                  <c:v>203742</c:v>
                </c:pt>
                <c:pt idx="187563">
                  <c:v>203742</c:v>
                </c:pt>
                <c:pt idx="187564">
                  <c:v>203742</c:v>
                </c:pt>
                <c:pt idx="187565">
                  <c:v>203742</c:v>
                </c:pt>
                <c:pt idx="187566">
                  <c:v>203742</c:v>
                </c:pt>
                <c:pt idx="187567">
                  <c:v>203742</c:v>
                </c:pt>
                <c:pt idx="187568">
                  <c:v>203742</c:v>
                </c:pt>
                <c:pt idx="187569">
                  <c:v>203742</c:v>
                </c:pt>
                <c:pt idx="187570">
                  <c:v>203742</c:v>
                </c:pt>
                <c:pt idx="187571">
                  <c:v>203742</c:v>
                </c:pt>
                <c:pt idx="187572">
                  <c:v>203742</c:v>
                </c:pt>
                <c:pt idx="187573">
                  <c:v>203742</c:v>
                </c:pt>
                <c:pt idx="187574">
                  <c:v>203742</c:v>
                </c:pt>
                <c:pt idx="187575">
                  <c:v>203742</c:v>
                </c:pt>
                <c:pt idx="187576">
                  <c:v>203742</c:v>
                </c:pt>
                <c:pt idx="187577">
                  <c:v>203742</c:v>
                </c:pt>
                <c:pt idx="187578">
                  <c:v>203742</c:v>
                </c:pt>
                <c:pt idx="187579">
                  <c:v>203742</c:v>
                </c:pt>
                <c:pt idx="187580">
                  <c:v>203742</c:v>
                </c:pt>
                <c:pt idx="187581">
                  <c:v>203742</c:v>
                </c:pt>
                <c:pt idx="187582">
                  <c:v>203742</c:v>
                </c:pt>
                <c:pt idx="187583">
                  <c:v>203742</c:v>
                </c:pt>
                <c:pt idx="187584">
                  <c:v>203742</c:v>
                </c:pt>
                <c:pt idx="187585">
                  <c:v>203742</c:v>
                </c:pt>
                <c:pt idx="187586">
                  <c:v>203742</c:v>
                </c:pt>
                <c:pt idx="187587">
                  <c:v>203742</c:v>
                </c:pt>
                <c:pt idx="187588">
                  <c:v>203742</c:v>
                </c:pt>
                <c:pt idx="187589">
                  <c:v>203742</c:v>
                </c:pt>
                <c:pt idx="187590">
                  <c:v>203742</c:v>
                </c:pt>
                <c:pt idx="187591">
                  <c:v>203742</c:v>
                </c:pt>
                <c:pt idx="187592">
                  <c:v>203742</c:v>
                </c:pt>
                <c:pt idx="187593">
                  <c:v>203742</c:v>
                </c:pt>
                <c:pt idx="187594">
                  <c:v>203742</c:v>
                </c:pt>
                <c:pt idx="187595">
                  <c:v>203742</c:v>
                </c:pt>
                <c:pt idx="187596">
                  <c:v>203742</c:v>
                </c:pt>
                <c:pt idx="187597">
                  <c:v>203742</c:v>
                </c:pt>
                <c:pt idx="187598">
                  <c:v>203742</c:v>
                </c:pt>
                <c:pt idx="187599">
                  <c:v>203742</c:v>
                </c:pt>
                <c:pt idx="187600">
                  <c:v>203742</c:v>
                </c:pt>
                <c:pt idx="187601">
                  <c:v>203742</c:v>
                </c:pt>
                <c:pt idx="187602">
                  <c:v>203742</c:v>
                </c:pt>
                <c:pt idx="187603">
                  <c:v>203742</c:v>
                </c:pt>
                <c:pt idx="187604">
                  <c:v>203742</c:v>
                </c:pt>
                <c:pt idx="187605">
                  <c:v>203742</c:v>
                </c:pt>
                <c:pt idx="187606">
                  <c:v>203742</c:v>
                </c:pt>
                <c:pt idx="187607">
                  <c:v>203742</c:v>
                </c:pt>
                <c:pt idx="187608">
                  <c:v>203742</c:v>
                </c:pt>
                <c:pt idx="187609">
                  <c:v>203742</c:v>
                </c:pt>
                <c:pt idx="187610">
                  <c:v>203742</c:v>
                </c:pt>
                <c:pt idx="187611">
                  <c:v>203742</c:v>
                </c:pt>
                <c:pt idx="187612">
                  <c:v>203742</c:v>
                </c:pt>
                <c:pt idx="187613">
                  <c:v>203742</c:v>
                </c:pt>
                <c:pt idx="187614">
                  <c:v>203742</c:v>
                </c:pt>
                <c:pt idx="187615">
                  <c:v>203742</c:v>
                </c:pt>
                <c:pt idx="187616">
                  <c:v>203742</c:v>
                </c:pt>
                <c:pt idx="187617">
                  <c:v>203742</c:v>
                </c:pt>
                <c:pt idx="187618">
                  <c:v>203742</c:v>
                </c:pt>
                <c:pt idx="187619">
                  <c:v>203742</c:v>
                </c:pt>
                <c:pt idx="187620">
                  <c:v>203742</c:v>
                </c:pt>
                <c:pt idx="187621">
                  <c:v>203742</c:v>
                </c:pt>
                <c:pt idx="187622">
                  <c:v>203742</c:v>
                </c:pt>
                <c:pt idx="187623">
                  <c:v>203742</c:v>
                </c:pt>
                <c:pt idx="187624">
                  <c:v>203742</c:v>
                </c:pt>
                <c:pt idx="187625">
                  <c:v>203742</c:v>
                </c:pt>
                <c:pt idx="187626">
                  <c:v>203742</c:v>
                </c:pt>
                <c:pt idx="187627">
                  <c:v>203742</c:v>
                </c:pt>
                <c:pt idx="187628">
                  <c:v>203742</c:v>
                </c:pt>
                <c:pt idx="187629">
                  <c:v>203742</c:v>
                </c:pt>
                <c:pt idx="187630">
                  <c:v>203742</c:v>
                </c:pt>
                <c:pt idx="187631">
                  <c:v>203742</c:v>
                </c:pt>
                <c:pt idx="187632">
                  <c:v>203742</c:v>
                </c:pt>
                <c:pt idx="187633">
                  <c:v>203742</c:v>
                </c:pt>
                <c:pt idx="187634">
                  <c:v>203742</c:v>
                </c:pt>
                <c:pt idx="187635">
                  <c:v>203742</c:v>
                </c:pt>
                <c:pt idx="187636">
                  <c:v>203742</c:v>
                </c:pt>
                <c:pt idx="187637">
                  <c:v>203742</c:v>
                </c:pt>
                <c:pt idx="187638">
                  <c:v>203742</c:v>
                </c:pt>
                <c:pt idx="187639">
                  <c:v>203742</c:v>
                </c:pt>
                <c:pt idx="187640">
                  <c:v>203742</c:v>
                </c:pt>
                <c:pt idx="187641">
                  <c:v>203742</c:v>
                </c:pt>
                <c:pt idx="187642">
                  <c:v>203742</c:v>
                </c:pt>
                <c:pt idx="187643">
                  <c:v>203742</c:v>
                </c:pt>
                <c:pt idx="187644">
                  <c:v>203742</c:v>
                </c:pt>
                <c:pt idx="187645">
                  <c:v>203742</c:v>
                </c:pt>
                <c:pt idx="187646">
                  <c:v>203742</c:v>
                </c:pt>
                <c:pt idx="187647">
                  <c:v>203742</c:v>
                </c:pt>
                <c:pt idx="187648">
                  <c:v>203742</c:v>
                </c:pt>
                <c:pt idx="187649">
                  <c:v>203742</c:v>
                </c:pt>
                <c:pt idx="187650">
                  <c:v>203742</c:v>
                </c:pt>
                <c:pt idx="187651">
                  <c:v>203742</c:v>
                </c:pt>
                <c:pt idx="187652">
                  <c:v>203742</c:v>
                </c:pt>
                <c:pt idx="187653">
                  <c:v>203742</c:v>
                </c:pt>
                <c:pt idx="187654">
                  <c:v>203742</c:v>
                </c:pt>
                <c:pt idx="187655">
                  <c:v>203742</c:v>
                </c:pt>
                <c:pt idx="187656">
                  <c:v>203742</c:v>
                </c:pt>
                <c:pt idx="187657">
                  <c:v>203742</c:v>
                </c:pt>
                <c:pt idx="187658">
                  <c:v>203742</c:v>
                </c:pt>
                <c:pt idx="187659">
                  <c:v>203742</c:v>
                </c:pt>
                <c:pt idx="187660">
                  <c:v>203742</c:v>
                </c:pt>
                <c:pt idx="187661">
                  <c:v>203742</c:v>
                </c:pt>
                <c:pt idx="187662">
                  <c:v>203742</c:v>
                </c:pt>
                <c:pt idx="187663">
                  <c:v>203742</c:v>
                </c:pt>
                <c:pt idx="187664">
                  <c:v>203742</c:v>
                </c:pt>
                <c:pt idx="187665">
                  <c:v>203742</c:v>
                </c:pt>
                <c:pt idx="187666">
                  <c:v>203742</c:v>
                </c:pt>
                <c:pt idx="187667">
                  <c:v>203742</c:v>
                </c:pt>
                <c:pt idx="187668">
                  <c:v>203742</c:v>
                </c:pt>
                <c:pt idx="187669">
                  <c:v>203742</c:v>
                </c:pt>
                <c:pt idx="187670">
                  <c:v>203742</c:v>
                </c:pt>
                <c:pt idx="187671">
                  <c:v>203742</c:v>
                </c:pt>
                <c:pt idx="187672">
                  <c:v>203742</c:v>
                </c:pt>
                <c:pt idx="187673">
                  <c:v>203742</c:v>
                </c:pt>
                <c:pt idx="187674">
                  <c:v>203742</c:v>
                </c:pt>
                <c:pt idx="187675">
                  <c:v>203742</c:v>
                </c:pt>
                <c:pt idx="187676">
                  <c:v>203742</c:v>
                </c:pt>
                <c:pt idx="187677">
                  <c:v>203742</c:v>
                </c:pt>
                <c:pt idx="187678">
                  <c:v>203742</c:v>
                </c:pt>
                <c:pt idx="187679">
                  <c:v>203742</c:v>
                </c:pt>
                <c:pt idx="187680">
                  <c:v>203742</c:v>
                </c:pt>
                <c:pt idx="187681">
                  <c:v>203742</c:v>
                </c:pt>
                <c:pt idx="187682">
                  <c:v>203742</c:v>
                </c:pt>
                <c:pt idx="187683">
                  <c:v>203742</c:v>
                </c:pt>
                <c:pt idx="187684">
                  <c:v>203742</c:v>
                </c:pt>
                <c:pt idx="187685">
                  <c:v>203742</c:v>
                </c:pt>
                <c:pt idx="187686">
                  <c:v>203742</c:v>
                </c:pt>
                <c:pt idx="187687">
                  <c:v>203742</c:v>
                </c:pt>
                <c:pt idx="187688">
                  <c:v>203742</c:v>
                </c:pt>
                <c:pt idx="187689">
                  <c:v>203742</c:v>
                </c:pt>
                <c:pt idx="187690">
                  <c:v>203742</c:v>
                </c:pt>
                <c:pt idx="187691">
                  <c:v>203742</c:v>
                </c:pt>
                <c:pt idx="187692">
                  <c:v>203742</c:v>
                </c:pt>
                <c:pt idx="187693">
                  <c:v>203742</c:v>
                </c:pt>
                <c:pt idx="187694">
                  <c:v>203742</c:v>
                </c:pt>
                <c:pt idx="187695">
                  <c:v>203742</c:v>
                </c:pt>
                <c:pt idx="187696">
                  <c:v>203742</c:v>
                </c:pt>
                <c:pt idx="187697">
                  <c:v>203742</c:v>
                </c:pt>
                <c:pt idx="187698">
                  <c:v>203742</c:v>
                </c:pt>
                <c:pt idx="187699">
                  <c:v>203742</c:v>
                </c:pt>
                <c:pt idx="187700">
                  <c:v>203742</c:v>
                </c:pt>
                <c:pt idx="187701">
                  <c:v>203742</c:v>
                </c:pt>
                <c:pt idx="187702">
                  <c:v>203742</c:v>
                </c:pt>
                <c:pt idx="187703">
                  <c:v>203742</c:v>
                </c:pt>
                <c:pt idx="187704">
                  <c:v>203742</c:v>
                </c:pt>
                <c:pt idx="187705">
                  <c:v>203742</c:v>
                </c:pt>
                <c:pt idx="187706">
                  <c:v>203742</c:v>
                </c:pt>
                <c:pt idx="187707">
                  <c:v>203742</c:v>
                </c:pt>
                <c:pt idx="187708">
                  <c:v>203742</c:v>
                </c:pt>
                <c:pt idx="187709">
                  <c:v>203742</c:v>
                </c:pt>
                <c:pt idx="187710">
                  <c:v>203742</c:v>
                </c:pt>
                <c:pt idx="187711">
                  <c:v>203742</c:v>
                </c:pt>
                <c:pt idx="187712">
                  <c:v>203742</c:v>
                </c:pt>
                <c:pt idx="187713">
                  <c:v>203742</c:v>
                </c:pt>
                <c:pt idx="187714">
                  <c:v>203742</c:v>
                </c:pt>
                <c:pt idx="187715">
                  <c:v>203742</c:v>
                </c:pt>
                <c:pt idx="187716">
                  <c:v>203742</c:v>
                </c:pt>
                <c:pt idx="187717">
                  <c:v>203742</c:v>
                </c:pt>
                <c:pt idx="187718">
                  <c:v>203742</c:v>
                </c:pt>
                <c:pt idx="187719">
                  <c:v>203742</c:v>
                </c:pt>
                <c:pt idx="187720">
                  <c:v>203742</c:v>
                </c:pt>
                <c:pt idx="187721">
                  <c:v>203742</c:v>
                </c:pt>
                <c:pt idx="187722">
                  <c:v>203742</c:v>
                </c:pt>
                <c:pt idx="187723">
                  <c:v>203742</c:v>
                </c:pt>
                <c:pt idx="187724">
                  <c:v>203742</c:v>
                </c:pt>
                <c:pt idx="187725">
                  <c:v>203742</c:v>
                </c:pt>
                <c:pt idx="187726">
                  <c:v>203742</c:v>
                </c:pt>
                <c:pt idx="187727">
                  <c:v>203742</c:v>
                </c:pt>
                <c:pt idx="187728">
                  <c:v>203742</c:v>
                </c:pt>
                <c:pt idx="187729">
                  <c:v>203742</c:v>
                </c:pt>
                <c:pt idx="187730">
                  <c:v>203742</c:v>
                </c:pt>
                <c:pt idx="187731">
                  <c:v>203742</c:v>
                </c:pt>
                <c:pt idx="187732">
                  <c:v>203742</c:v>
                </c:pt>
                <c:pt idx="187733">
                  <c:v>203742</c:v>
                </c:pt>
                <c:pt idx="187734">
                  <c:v>203742</c:v>
                </c:pt>
                <c:pt idx="187735">
                  <c:v>203742</c:v>
                </c:pt>
                <c:pt idx="187736">
                  <c:v>203742</c:v>
                </c:pt>
                <c:pt idx="187737">
                  <c:v>203742</c:v>
                </c:pt>
                <c:pt idx="187738">
                  <c:v>203742</c:v>
                </c:pt>
                <c:pt idx="187739">
                  <c:v>203742</c:v>
                </c:pt>
                <c:pt idx="187740">
                  <c:v>203742</c:v>
                </c:pt>
                <c:pt idx="187741">
                  <c:v>203742</c:v>
                </c:pt>
                <c:pt idx="187742">
                  <c:v>203742</c:v>
                </c:pt>
                <c:pt idx="187743">
                  <c:v>203742</c:v>
                </c:pt>
                <c:pt idx="187744">
                  <c:v>203742</c:v>
                </c:pt>
                <c:pt idx="187745">
                  <c:v>203742</c:v>
                </c:pt>
                <c:pt idx="187746">
                  <c:v>203742</c:v>
                </c:pt>
                <c:pt idx="187747">
                  <c:v>203742</c:v>
                </c:pt>
                <c:pt idx="187748">
                  <c:v>203742</c:v>
                </c:pt>
                <c:pt idx="187749">
                  <c:v>203742</c:v>
                </c:pt>
                <c:pt idx="187750">
                  <c:v>203742</c:v>
                </c:pt>
                <c:pt idx="187751">
                  <c:v>203742</c:v>
                </c:pt>
                <c:pt idx="187752">
                  <c:v>203742</c:v>
                </c:pt>
                <c:pt idx="187753">
                  <c:v>203742</c:v>
                </c:pt>
                <c:pt idx="187754">
                  <c:v>203742</c:v>
                </c:pt>
                <c:pt idx="187755">
                  <c:v>203742</c:v>
                </c:pt>
                <c:pt idx="187756">
                  <c:v>203742</c:v>
                </c:pt>
                <c:pt idx="187757">
                  <c:v>203742</c:v>
                </c:pt>
                <c:pt idx="187758">
                  <c:v>203742</c:v>
                </c:pt>
                <c:pt idx="187759">
                  <c:v>203742</c:v>
                </c:pt>
                <c:pt idx="187760">
                  <c:v>203742</c:v>
                </c:pt>
                <c:pt idx="187761">
                  <c:v>203742</c:v>
                </c:pt>
                <c:pt idx="187762">
                  <c:v>203742</c:v>
                </c:pt>
                <c:pt idx="187763">
                  <c:v>203742</c:v>
                </c:pt>
                <c:pt idx="187764">
                  <c:v>203742</c:v>
                </c:pt>
                <c:pt idx="187765">
                  <c:v>203742</c:v>
                </c:pt>
                <c:pt idx="187766">
                  <c:v>203742</c:v>
                </c:pt>
                <c:pt idx="187767">
                  <c:v>203742</c:v>
                </c:pt>
                <c:pt idx="187768">
                  <c:v>203742</c:v>
                </c:pt>
                <c:pt idx="187769">
                  <c:v>203742</c:v>
                </c:pt>
                <c:pt idx="187770">
                  <c:v>203742</c:v>
                </c:pt>
                <c:pt idx="187771">
                  <c:v>203742</c:v>
                </c:pt>
                <c:pt idx="187772">
                  <c:v>203742</c:v>
                </c:pt>
                <c:pt idx="187773">
                  <c:v>203742</c:v>
                </c:pt>
                <c:pt idx="187774">
                  <c:v>203742</c:v>
                </c:pt>
                <c:pt idx="187775">
                  <c:v>203742</c:v>
                </c:pt>
                <c:pt idx="187776">
                  <c:v>203742</c:v>
                </c:pt>
                <c:pt idx="187777">
                  <c:v>203742</c:v>
                </c:pt>
                <c:pt idx="187778">
                  <c:v>203742</c:v>
                </c:pt>
                <c:pt idx="187779">
                  <c:v>203742</c:v>
                </c:pt>
                <c:pt idx="187780">
                  <c:v>203742</c:v>
                </c:pt>
                <c:pt idx="187781">
                  <c:v>203742</c:v>
                </c:pt>
                <c:pt idx="187782">
                  <c:v>203742</c:v>
                </c:pt>
                <c:pt idx="187783">
                  <c:v>203742</c:v>
                </c:pt>
                <c:pt idx="187784">
                  <c:v>203742</c:v>
                </c:pt>
                <c:pt idx="187785">
                  <c:v>203742</c:v>
                </c:pt>
                <c:pt idx="187786">
                  <c:v>203742</c:v>
                </c:pt>
                <c:pt idx="187787">
                  <c:v>203742</c:v>
                </c:pt>
                <c:pt idx="187788">
                  <c:v>203742</c:v>
                </c:pt>
                <c:pt idx="187789">
                  <c:v>203742</c:v>
                </c:pt>
                <c:pt idx="187790">
                  <c:v>203742</c:v>
                </c:pt>
                <c:pt idx="187791">
                  <c:v>203742</c:v>
                </c:pt>
                <c:pt idx="187792">
                  <c:v>203742</c:v>
                </c:pt>
                <c:pt idx="187793">
                  <c:v>203742</c:v>
                </c:pt>
                <c:pt idx="187794">
                  <c:v>203742</c:v>
                </c:pt>
                <c:pt idx="187795">
                  <c:v>203742</c:v>
                </c:pt>
                <c:pt idx="187796">
                  <c:v>203742</c:v>
                </c:pt>
                <c:pt idx="187797">
                  <c:v>203742</c:v>
                </c:pt>
                <c:pt idx="187798">
                  <c:v>203742</c:v>
                </c:pt>
                <c:pt idx="187799">
                  <c:v>203742</c:v>
                </c:pt>
                <c:pt idx="187800">
                  <c:v>203742</c:v>
                </c:pt>
                <c:pt idx="187801">
                  <c:v>203742</c:v>
                </c:pt>
                <c:pt idx="187802">
                  <c:v>203742</c:v>
                </c:pt>
                <c:pt idx="187803">
                  <c:v>203742</c:v>
                </c:pt>
                <c:pt idx="187804">
                  <c:v>203742</c:v>
                </c:pt>
                <c:pt idx="187805">
                  <c:v>203742</c:v>
                </c:pt>
                <c:pt idx="187806">
                  <c:v>203742</c:v>
                </c:pt>
                <c:pt idx="187807">
                  <c:v>203742</c:v>
                </c:pt>
                <c:pt idx="187808">
                  <c:v>203742</c:v>
                </c:pt>
                <c:pt idx="187809">
                  <c:v>203742</c:v>
                </c:pt>
                <c:pt idx="187810">
                  <c:v>203742</c:v>
                </c:pt>
                <c:pt idx="187811">
                  <c:v>203742</c:v>
                </c:pt>
                <c:pt idx="187812">
                  <c:v>203742</c:v>
                </c:pt>
                <c:pt idx="187813">
                  <c:v>203742</c:v>
                </c:pt>
                <c:pt idx="187814">
                  <c:v>203742</c:v>
                </c:pt>
                <c:pt idx="187815">
                  <c:v>203742</c:v>
                </c:pt>
                <c:pt idx="187816">
                  <c:v>203742</c:v>
                </c:pt>
                <c:pt idx="187817">
                  <c:v>203742</c:v>
                </c:pt>
                <c:pt idx="187818">
                  <c:v>203742</c:v>
                </c:pt>
                <c:pt idx="187819">
                  <c:v>203742</c:v>
                </c:pt>
                <c:pt idx="187820">
                  <c:v>203742</c:v>
                </c:pt>
                <c:pt idx="187821">
                  <c:v>203742</c:v>
                </c:pt>
                <c:pt idx="187822">
                  <c:v>203742</c:v>
                </c:pt>
                <c:pt idx="187823">
                  <c:v>203742</c:v>
                </c:pt>
                <c:pt idx="187824">
                  <c:v>203742</c:v>
                </c:pt>
                <c:pt idx="187825">
                  <c:v>203742</c:v>
                </c:pt>
                <c:pt idx="187826">
                  <c:v>203742</c:v>
                </c:pt>
                <c:pt idx="187827">
                  <c:v>203742</c:v>
                </c:pt>
                <c:pt idx="187828">
                  <c:v>203742</c:v>
                </c:pt>
                <c:pt idx="187829">
                  <c:v>203742</c:v>
                </c:pt>
                <c:pt idx="187830">
                  <c:v>203742</c:v>
                </c:pt>
                <c:pt idx="187831">
                  <c:v>203742</c:v>
                </c:pt>
                <c:pt idx="187832">
                  <c:v>203742</c:v>
                </c:pt>
                <c:pt idx="187833">
                  <c:v>203742</c:v>
                </c:pt>
                <c:pt idx="187834">
                  <c:v>203742</c:v>
                </c:pt>
                <c:pt idx="187835">
                  <c:v>203742</c:v>
                </c:pt>
                <c:pt idx="187836">
                  <c:v>203742</c:v>
                </c:pt>
                <c:pt idx="187837">
                  <c:v>203742</c:v>
                </c:pt>
                <c:pt idx="187838">
                  <c:v>203742</c:v>
                </c:pt>
                <c:pt idx="187839">
                  <c:v>203742</c:v>
                </c:pt>
                <c:pt idx="187840">
                  <c:v>203742</c:v>
                </c:pt>
                <c:pt idx="187841">
                  <c:v>203742</c:v>
                </c:pt>
                <c:pt idx="187842">
                  <c:v>203742</c:v>
                </c:pt>
                <c:pt idx="187843">
                  <c:v>203742</c:v>
                </c:pt>
                <c:pt idx="187844">
                  <c:v>203742</c:v>
                </c:pt>
                <c:pt idx="187845">
                  <c:v>203742</c:v>
                </c:pt>
                <c:pt idx="187846">
                  <c:v>203742</c:v>
                </c:pt>
                <c:pt idx="187847">
                  <c:v>203742</c:v>
                </c:pt>
                <c:pt idx="187848">
                  <c:v>203742</c:v>
                </c:pt>
                <c:pt idx="187849">
                  <c:v>203742</c:v>
                </c:pt>
                <c:pt idx="187850">
                  <c:v>203742</c:v>
                </c:pt>
                <c:pt idx="187851">
                  <c:v>203742</c:v>
                </c:pt>
                <c:pt idx="187852">
                  <c:v>203742</c:v>
                </c:pt>
                <c:pt idx="187853">
                  <c:v>203742</c:v>
                </c:pt>
                <c:pt idx="187854">
                  <c:v>203742</c:v>
                </c:pt>
                <c:pt idx="187855">
                  <c:v>203742</c:v>
                </c:pt>
                <c:pt idx="187856">
                  <c:v>203742</c:v>
                </c:pt>
                <c:pt idx="187857">
                  <c:v>203742</c:v>
                </c:pt>
                <c:pt idx="187858">
                  <c:v>203742</c:v>
                </c:pt>
                <c:pt idx="187859">
                  <c:v>203742</c:v>
                </c:pt>
                <c:pt idx="187860">
                  <c:v>203742</c:v>
                </c:pt>
                <c:pt idx="187861">
                  <c:v>203742</c:v>
                </c:pt>
                <c:pt idx="187862">
                  <c:v>203742</c:v>
                </c:pt>
                <c:pt idx="187863">
                  <c:v>203742</c:v>
                </c:pt>
                <c:pt idx="187864">
                  <c:v>203742</c:v>
                </c:pt>
                <c:pt idx="187865">
                  <c:v>203742</c:v>
                </c:pt>
                <c:pt idx="187866">
                  <c:v>203742</c:v>
                </c:pt>
                <c:pt idx="187867">
                  <c:v>203742</c:v>
                </c:pt>
                <c:pt idx="187868">
                  <c:v>203742</c:v>
                </c:pt>
                <c:pt idx="187869">
                  <c:v>203742</c:v>
                </c:pt>
                <c:pt idx="187870">
                  <c:v>203742</c:v>
                </c:pt>
                <c:pt idx="187871">
                  <c:v>203742</c:v>
                </c:pt>
                <c:pt idx="187872">
                  <c:v>203742</c:v>
                </c:pt>
                <c:pt idx="187873">
                  <c:v>203742</c:v>
                </c:pt>
                <c:pt idx="187874">
                  <c:v>203742</c:v>
                </c:pt>
                <c:pt idx="187875">
                  <c:v>203742</c:v>
                </c:pt>
                <c:pt idx="187876">
                  <c:v>203742</c:v>
                </c:pt>
                <c:pt idx="187877">
                  <c:v>203742</c:v>
                </c:pt>
                <c:pt idx="187878">
                  <c:v>203742</c:v>
                </c:pt>
                <c:pt idx="187879">
                  <c:v>203742</c:v>
                </c:pt>
                <c:pt idx="187880">
                  <c:v>203742</c:v>
                </c:pt>
                <c:pt idx="187881">
                  <c:v>203742</c:v>
                </c:pt>
                <c:pt idx="187882">
                  <c:v>203742</c:v>
                </c:pt>
                <c:pt idx="187883">
                  <c:v>203742</c:v>
                </c:pt>
                <c:pt idx="187884">
                  <c:v>203742</c:v>
                </c:pt>
                <c:pt idx="187885">
                  <c:v>203742</c:v>
                </c:pt>
                <c:pt idx="187886">
                  <c:v>203742</c:v>
                </c:pt>
                <c:pt idx="187887">
                  <c:v>203742</c:v>
                </c:pt>
                <c:pt idx="187888">
                  <c:v>203742</c:v>
                </c:pt>
                <c:pt idx="187889">
                  <c:v>203742</c:v>
                </c:pt>
                <c:pt idx="187890">
                  <c:v>203742</c:v>
                </c:pt>
                <c:pt idx="187891">
                  <c:v>203742</c:v>
                </c:pt>
                <c:pt idx="187892">
                  <c:v>203742</c:v>
                </c:pt>
                <c:pt idx="187893">
                  <c:v>203742</c:v>
                </c:pt>
                <c:pt idx="187894">
                  <c:v>203742</c:v>
                </c:pt>
                <c:pt idx="187895">
                  <c:v>203742</c:v>
                </c:pt>
                <c:pt idx="187896">
                  <c:v>203742</c:v>
                </c:pt>
                <c:pt idx="187897">
                  <c:v>203742</c:v>
                </c:pt>
                <c:pt idx="187898">
                  <c:v>203742</c:v>
                </c:pt>
                <c:pt idx="187899">
                  <c:v>203742</c:v>
                </c:pt>
                <c:pt idx="187900">
                  <c:v>203742</c:v>
                </c:pt>
                <c:pt idx="187901">
                  <c:v>203742</c:v>
                </c:pt>
                <c:pt idx="187902">
                  <c:v>203742</c:v>
                </c:pt>
                <c:pt idx="187903">
                  <c:v>203742</c:v>
                </c:pt>
                <c:pt idx="187904">
                  <c:v>203742</c:v>
                </c:pt>
                <c:pt idx="187905">
                  <c:v>203742</c:v>
                </c:pt>
                <c:pt idx="187906">
                  <c:v>203742</c:v>
                </c:pt>
                <c:pt idx="187907">
                  <c:v>203742</c:v>
                </c:pt>
                <c:pt idx="187908">
                  <c:v>203742</c:v>
                </c:pt>
                <c:pt idx="187909">
                  <c:v>203742</c:v>
                </c:pt>
                <c:pt idx="187910">
                  <c:v>203742</c:v>
                </c:pt>
                <c:pt idx="187911">
                  <c:v>203742</c:v>
                </c:pt>
                <c:pt idx="187912">
                  <c:v>203742</c:v>
                </c:pt>
                <c:pt idx="187913">
                  <c:v>203742</c:v>
                </c:pt>
                <c:pt idx="187914">
                  <c:v>203742</c:v>
                </c:pt>
                <c:pt idx="187915">
                  <c:v>203742</c:v>
                </c:pt>
                <c:pt idx="187916">
                  <c:v>203742</c:v>
                </c:pt>
                <c:pt idx="187917">
                  <c:v>203742</c:v>
                </c:pt>
                <c:pt idx="187918">
                  <c:v>203742</c:v>
                </c:pt>
                <c:pt idx="187919">
                  <c:v>203742</c:v>
                </c:pt>
                <c:pt idx="187920">
                  <c:v>203742</c:v>
                </c:pt>
                <c:pt idx="187921">
                  <c:v>203742</c:v>
                </c:pt>
                <c:pt idx="187922">
                  <c:v>203742</c:v>
                </c:pt>
                <c:pt idx="187923">
                  <c:v>203742</c:v>
                </c:pt>
                <c:pt idx="187924">
                  <c:v>203742</c:v>
                </c:pt>
                <c:pt idx="187925">
                  <c:v>203742</c:v>
                </c:pt>
                <c:pt idx="187926">
                  <c:v>203742</c:v>
                </c:pt>
                <c:pt idx="187927">
                  <c:v>203742</c:v>
                </c:pt>
                <c:pt idx="187928">
                  <c:v>203742</c:v>
                </c:pt>
                <c:pt idx="187929">
                  <c:v>203742</c:v>
                </c:pt>
                <c:pt idx="187930">
                  <c:v>203742</c:v>
                </c:pt>
                <c:pt idx="187931">
                  <c:v>203742</c:v>
                </c:pt>
                <c:pt idx="187932">
                  <c:v>203742</c:v>
                </c:pt>
                <c:pt idx="187933">
                  <c:v>203742</c:v>
                </c:pt>
                <c:pt idx="187934">
                  <c:v>203742</c:v>
                </c:pt>
                <c:pt idx="187935">
                  <c:v>203742</c:v>
                </c:pt>
                <c:pt idx="187936">
                  <c:v>203742</c:v>
                </c:pt>
                <c:pt idx="187937">
                  <c:v>203742</c:v>
                </c:pt>
                <c:pt idx="187938">
                  <c:v>203742</c:v>
                </c:pt>
                <c:pt idx="187939">
                  <c:v>203742</c:v>
                </c:pt>
                <c:pt idx="187940">
                  <c:v>203742</c:v>
                </c:pt>
                <c:pt idx="187941">
                  <c:v>203742</c:v>
                </c:pt>
                <c:pt idx="187942">
                  <c:v>203742</c:v>
                </c:pt>
                <c:pt idx="187943">
                  <c:v>203742</c:v>
                </c:pt>
                <c:pt idx="187944">
                  <c:v>203742</c:v>
                </c:pt>
                <c:pt idx="187945">
                  <c:v>203742</c:v>
                </c:pt>
                <c:pt idx="187946">
                  <c:v>203742</c:v>
                </c:pt>
                <c:pt idx="187947">
                  <c:v>203742</c:v>
                </c:pt>
                <c:pt idx="187948">
                  <c:v>203742</c:v>
                </c:pt>
                <c:pt idx="187949">
                  <c:v>203742</c:v>
                </c:pt>
                <c:pt idx="187950">
                  <c:v>203742</c:v>
                </c:pt>
                <c:pt idx="187951">
                  <c:v>203742</c:v>
                </c:pt>
                <c:pt idx="187952">
                  <c:v>203742</c:v>
                </c:pt>
                <c:pt idx="187953">
                  <c:v>203742</c:v>
                </c:pt>
                <c:pt idx="187954">
                  <c:v>203742</c:v>
                </c:pt>
                <c:pt idx="187955">
                  <c:v>203742</c:v>
                </c:pt>
                <c:pt idx="187956">
                  <c:v>203742</c:v>
                </c:pt>
                <c:pt idx="187957">
                  <c:v>203742</c:v>
                </c:pt>
                <c:pt idx="187958">
                  <c:v>203742</c:v>
                </c:pt>
                <c:pt idx="187959">
                  <c:v>203742</c:v>
                </c:pt>
                <c:pt idx="187960">
                  <c:v>203742</c:v>
                </c:pt>
                <c:pt idx="187961">
                  <c:v>203742</c:v>
                </c:pt>
                <c:pt idx="187962">
                  <c:v>203742</c:v>
                </c:pt>
                <c:pt idx="187963">
                  <c:v>203742</c:v>
                </c:pt>
                <c:pt idx="187964">
                  <c:v>203742</c:v>
                </c:pt>
                <c:pt idx="187965">
                  <c:v>203742</c:v>
                </c:pt>
                <c:pt idx="187966">
                  <c:v>203742</c:v>
                </c:pt>
                <c:pt idx="187967">
                  <c:v>203742</c:v>
                </c:pt>
                <c:pt idx="187968">
                  <c:v>203742</c:v>
                </c:pt>
                <c:pt idx="187969">
                  <c:v>203742</c:v>
                </c:pt>
                <c:pt idx="187970">
                  <c:v>203742</c:v>
                </c:pt>
                <c:pt idx="187971">
                  <c:v>203742</c:v>
                </c:pt>
                <c:pt idx="187972">
                  <c:v>203742</c:v>
                </c:pt>
                <c:pt idx="187973">
                  <c:v>203742</c:v>
                </c:pt>
                <c:pt idx="187974">
                  <c:v>203742</c:v>
                </c:pt>
                <c:pt idx="187975">
                  <c:v>203742</c:v>
                </c:pt>
                <c:pt idx="187976">
                  <c:v>203742</c:v>
                </c:pt>
                <c:pt idx="187977">
                  <c:v>203742</c:v>
                </c:pt>
                <c:pt idx="187978">
                  <c:v>203742</c:v>
                </c:pt>
                <c:pt idx="187979">
                  <c:v>203742</c:v>
                </c:pt>
                <c:pt idx="187980">
                  <c:v>203742</c:v>
                </c:pt>
                <c:pt idx="187981">
                  <c:v>203742</c:v>
                </c:pt>
                <c:pt idx="187982">
                  <c:v>203742</c:v>
                </c:pt>
                <c:pt idx="187983">
                  <c:v>203742</c:v>
                </c:pt>
                <c:pt idx="187984">
                  <c:v>203742</c:v>
                </c:pt>
                <c:pt idx="187985">
                  <c:v>203742</c:v>
                </c:pt>
                <c:pt idx="187986">
                  <c:v>203742</c:v>
                </c:pt>
                <c:pt idx="187987">
                  <c:v>203742</c:v>
                </c:pt>
                <c:pt idx="187988">
                  <c:v>203742</c:v>
                </c:pt>
                <c:pt idx="187989">
                  <c:v>203742</c:v>
                </c:pt>
                <c:pt idx="187990">
                  <c:v>203742</c:v>
                </c:pt>
                <c:pt idx="187991">
                  <c:v>203742</c:v>
                </c:pt>
                <c:pt idx="187992">
                  <c:v>203742</c:v>
                </c:pt>
                <c:pt idx="187993">
                  <c:v>203742</c:v>
                </c:pt>
                <c:pt idx="187994">
                  <c:v>203742</c:v>
                </c:pt>
                <c:pt idx="187995">
                  <c:v>203742</c:v>
                </c:pt>
                <c:pt idx="187996">
                  <c:v>203742</c:v>
                </c:pt>
                <c:pt idx="187997">
                  <c:v>203742</c:v>
                </c:pt>
                <c:pt idx="187998">
                  <c:v>203742</c:v>
                </c:pt>
                <c:pt idx="187999">
                  <c:v>203742</c:v>
                </c:pt>
                <c:pt idx="188000">
                  <c:v>203742</c:v>
                </c:pt>
                <c:pt idx="188001">
                  <c:v>203742</c:v>
                </c:pt>
                <c:pt idx="188002">
                  <c:v>203742</c:v>
                </c:pt>
                <c:pt idx="188003">
                  <c:v>203742</c:v>
                </c:pt>
                <c:pt idx="188004">
                  <c:v>203742</c:v>
                </c:pt>
                <c:pt idx="188005">
                  <c:v>203742</c:v>
                </c:pt>
                <c:pt idx="188006">
                  <c:v>203742</c:v>
                </c:pt>
                <c:pt idx="188007">
                  <c:v>203742</c:v>
                </c:pt>
                <c:pt idx="188008">
                  <c:v>203742</c:v>
                </c:pt>
                <c:pt idx="188009">
                  <c:v>203742</c:v>
                </c:pt>
                <c:pt idx="188010">
                  <c:v>203742</c:v>
                </c:pt>
                <c:pt idx="188011">
                  <c:v>203742</c:v>
                </c:pt>
                <c:pt idx="188012">
                  <c:v>203742</c:v>
                </c:pt>
                <c:pt idx="188013">
                  <c:v>203742</c:v>
                </c:pt>
                <c:pt idx="188014">
                  <c:v>203742</c:v>
                </c:pt>
                <c:pt idx="188015">
                  <c:v>203742</c:v>
                </c:pt>
                <c:pt idx="188016">
                  <c:v>203742</c:v>
                </c:pt>
                <c:pt idx="188017">
                  <c:v>203742</c:v>
                </c:pt>
                <c:pt idx="188018">
                  <c:v>203742</c:v>
                </c:pt>
                <c:pt idx="188019">
                  <c:v>203742</c:v>
                </c:pt>
                <c:pt idx="188020">
                  <c:v>203742</c:v>
                </c:pt>
                <c:pt idx="188021">
                  <c:v>203742</c:v>
                </c:pt>
                <c:pt idx="188022">
                  <c:v>203742</c:v>
                </c:pt>
                <c:pt idx="188023">
                  <c:v>203742</c:v>
                </c:pt>
                <c:pt idx="188024">
                  <c:v>203742</c:v>
                </c:pt>
                <c:pt idx="188025">
                  <c:v>203742</c:v>
                </c:pt>
                <c:pt idx="188026">
                  <c:v>203742</c:v>
                </c:pt>
                <c:pt idx="188027">
                  <c:v>203742</c:v>
                </c:pt>
                <c:pt idx="188028">
                  <c:v>203742</c:v>
                </c:pt>
                <c:pt idx="188029">
                  <c:v>203742</c:v>
                </c:pt>
                <c:pt idx="188030">
                  <c:v>203742</c:v>
                </c:pt>
                <c:pt idx="188031">
                  <c:v>203742</c:v>
                </c:pt>
                <c:pt idx="188032">
                  <c:v>203742</c:v>
                </c:pt>
                <c:pt idx="188033">
                  <c:v>203742</c:v>
                </c:pt>
                <c:pt idx="188034">
                  <c:v>203742</c:v>
                </c:pt>
                <c:pt idx="188035">
                  <c:v>203742</c:v>
                </c:pt>
                <c:pt idx="188036">
                  <c:v>203742</c:v>
                </c:pt>
                <c:pt idx="188037">
                  <c:v>203742</c:v>
                </c:pt>
                <c:pt idx="188038">
                  <c:v>203742</c:v>
                </c:pt>
                <c:pt idx="188039">
                  <c:v>203742</c:v>
                </c:pt>
                <c:pt idx="188040">
                  <c:v>203742</c:v>
                </c:pt>
                <c:pt idx="188041">
                  <c:v>203742</c:v>
                </c:pt>
                <c:pt idx="188042">
                  <c:v>203742</c:v>
                </c:pt>
                <c:pt idx="188043">
                  <c:v>203742</c:v>
                </c:pt>
                <c:pt idx="188044">
                  <c:v>203742</c:v>
                </c:pt>
                <c:pt idx="188045">
                  <c:v>203742</c:v>
                </c:pt>
                <c:pt idx="188046">
                  <c:v>203742</c:v>
                </c:pt>
                <c:pt idx="188047">
                  <c:v>203742</c:v>
                </c:pt>
                <c:pt idx="188048">
                  <c:v>203742</c:v>
                </c:pt>
                <c:pt idx="188049">
                  <c:v>203742</c:v>
                </c:pt>
                <c:pt idx="188050">
                  <c:v>203742</c:v>
                </c:pt>
                <c:pt idx="188051">
                  <c:v>203742</c:v>
                </c:pt>
                <c:pt idx="188052">
                  <c:v>203742</c:v>
                </c:pt>
                <c:pt idx="188053">
                  <c:v>203742</c:v>
                </c:pt>
                <c:pt idx="188054">
                  <c:v>203742</c:v>
                </c:pt>
                <c:pt idx="188055">
                  <c:v>203742</c:v>
                </c:pt>
                <c:pt idx="188056">
                  <c:v>203742</c:v>
                </c:pt>
                <c:pt idx="188057">
                  <c:v>203742</c:v>
                </c:pt>
                <c:pt idx="188058">
                  <c:v>203742</c:v>
                </c:pt>
                <c:pt idx="188059">
                  <c:v>203742</c:v>
                </c:pt>
                <c:pt idx="188060">
                  <c:v>203742</c:v>
                </c:pt>
                <c:pt idx="188061">
                  <c:v>203742</c:v>
                </c:pt>
                <c:pt idx="188062">
                  <c:v>203742</c:v>
                </c:pt>
                <c:pt idx="188063">
                  <c:v>203742</c:v>
                </c:pt>
                <c:pt idx="188064">
                  <c:v>203742</c:v>
                </c:pt>
                <c:pt idx="188065">
                  <c:v>203742</c:v>
                </c:pt>
                <c:pt idx="188066">
                  <c:v>203742</c:v>
                </c:pt>
                <c:pt idx="188067">
                  <c:v>203742</c:v>
                </c:pt>
                <c:pt idx="188068">
                  <c:v>203742</c:v>
                </c:pt>
                <c:pt idx="188069">
                  <c:v>203742</c:v>
                </c:pt>
                <c:pt idx="188070">
                  <c:v>203742</c:v>
                </c:pt>
                <c:pt idx="188071">
                  <c:v>203742</c:v>
                </c:pt>
                <c:pt idx="188072">
                  <c:v>203742</c:v>
                </c:pt>
                <c:pt idx="188073">
                  <c:v>203742</c:v>
                </c:pt>
                <c:pt idx="188074">
                  <c:v>203742</c:v>
                </c:pt>
                <c:pt idx="188075">
                  <c:v>203742</c:v>
                </c:pt>
                <c:pt idx="188076">
                  <c:v>203742</c:v>
                </c:pt>
                <c:pt idx="188077">
                  <c:v>203742</c:v>
                </c:pt>
                <c:pt idx="188078">
                  <c:v>203742</c:v>
                </c:pt>
                <c:pt idx="188079">
                  <c:v>203742</c:v>
                </c:pt>
                <c:pt idx="188080">
                  <c:v>203742</c:v>
                </c:pt>
                <c:pt idx="188081">
                  <c:v>203742</c:v>
                </c:pt>
                <c:pt idx="188082">
                  <c:v>203742</c:v>
                </c:pt>
                <c:pt idx="188083">
                  <c:v>203742</c:v>
                </c:pt>
                <c:pt idx="188084">
                  <c:v>203742</c:v>
                </c:pt>
                <c:pt idx="188085">
                  <c:v>203742</c:v>
                </c:pt>
                <c:pt idx="188086">
                  <c:v>203742</c:v>
                </c:pt>
                <c:pt idx="188087">
                  <c:v>203742</c:v>
                </c:pt>
                <c:pt idx="188088">
                  <c:v>203742</c:v>
                </c:pt>
                <c:pt idx="188089">
                  <c:v>203742</c:v>
                </c:pt>
                <c:pt idx="188090">
                  <c:v>203742</c:v>
                </c:pt>
                <c:pt idx="188091">
                  <c:v>203742</c:v>
                </c:pt>
                <c:pt idx="188092">
                  <c:v>203742</c:v>
                </c:pt>
                <c:pt idx="188093">
                  <c:v>203742</c:v>
                </c:pt>
                <c:pt idx="188094">
                  <c:v>203742</c:v>
                </c:pt>
                <c:pt idx="188095">
                  <c:v>203742</c:v>
                </c:pt>
                <c:pt idx="188096">
                  <c:v>203742</c:v>
                </c:pt>
                <c:pt idx="188097">
                  <c:v>203742</c:v>
                </c:pt>
                <c:pt idx="188098">
                  <c:v>203742</c:v>
                </c:pt>
                <c:pt idx="188099">
                  <c:v>203742</c:v>
                </c:pt>
                <c:pt idx="188100">
                  <c:v>203742</c:v>
                </c:pt>
                <c:pt idx="188101">
                  <c:v>203742</c:v>
                </c:pt>
                <c:pt idx="188102">
                  <c:v>203742</c:v>
                </c:pt>
                <c:pt idx="188103">
                  <c:v>203742</c:v>
                </c:pt>
                <c:pt idx="188104">
                  <c:v>203742</c:v>
                </c:pt>
                <c:pt idx="188105">
                  <c:v>203742</c:v>
                </c:pt>
                <c:pt idx="188106">
                  <c:v>203742</c:v>
                </c:pt>
                <c:pt idx="188107">
                  <c:v>203742</c:v>
                </c:pt>
                <c:pt idx="188108">
                  <c:v>203742</c:v>
                </c:pt>
                <c:pt idx="188109">
                  <c:v>203742</c:v>
                </c:pt>
                <c:pt idx="188110">
                  <c:v>203742</c:v>
                </c:pt>
                <c:pt idx="188111">
                  <c:v>203742</c:v>
                </c:pt>
                <c:pt idx="188112">
                  <c:v>203742</c:v>
                </c:pt>
                <c:pt idx="188113">
                  <c:v>203742</c:v>
                </c:pt>
                <c:pt idx="188114">
                  <c:v>203742</c:v>
                </c:pt>
                <c:pt idx="188115">
                  <c:v>203742</c:v>
                </c:pt>
                <c:pt idx="188116">
                  <c:v>203742</c:v>
                </c:pt>
                <c:pt idx="188117">
                  <c:v>203742</c:v>
                </c:pt>
                <c:pt idx="188118">
                  <c:v>203742</c:v>
                </c:pt>
                <c:pt idx="188119">
                  <c:v>203742</c:v>
                </c:pt>
                <c:pt idx="188120">
                  <c:v>203742</c:v>
                </c:pt>
                <c:pt idx="188121">
                  <c:v>203742</c:v>
                </c:pt>
                <c:pt idx="188122">
                  <c:v>203742</c:v>
                </c:pt>
                <c:pt idx="188123">
                  <c:v>203742</c:v>
                </c:pt>
                <c:pt idx="188124">
                  <c:v>203742</c:v>
                </c:pt>
                <c:pt idx="188125">
                  <c:v>203742</c:v>
                </c:pt>
                <c:pt idx="188126">
                  <c:v>203742</c:v>
                </c:pt>
                <c:pt idx="188127">
                  <c:v>203742</c:v>
                </c:pt>
                <c:pt idx="188128">
                  <c:v>203742</c:v>
                </c:pt>
                <c:pt idx="188129">
                  <c:v>203742</c:v>
                </c:pt>
                <c:pt idx="188130">
                  <c:v>203742</c:v>
                </c:pt>
                <c:pt idx="188131">
                  <c:v>203742</c:v>
                </c:pt>
                <c:pt idx="188132">
                  <c:v>203742</c:v>
                </c:pt>
                <c:pt idx="188133">
                  <c:v>203742</c:v>
                </c:pt>
                <c:pt idx="188134">
                  <c:v>203742</c:v>
                </c:pt>
                <c:pt idx="188135">
                  <c:v>203742</c:v>
                </c:pt>
                <c:pt idx="188136">
                  <c:v>203742</c:v>
                </c:pt>
                <c:pt idx="188137">
                  <c:v>203742</c:v>
                </c:pt>
                <c:pt idx="188138">
                  <c:v>203742</c:v>
                </c:pt>
                <c:pt idx="188139">
                  <c:v>203742</c:v>
                </c:pt>
                <c:pt idx="188140">
                  <c:v>203742</c:v>
                </c:pt>
                <c:pt idx="188141">
                  <c:v>203742</c:v>
                </c:pt>
                <c:pt idx="188142">
                  <c:v>203742</c:v>
                </c:pt>
                <c:pt idx="188143">
                  <c:v>203742</c:v>
                </c:pt>
                <c:pt idx="188144">
                  <c:v>203742</c:v>
                </c:pt>
                <c:pt idx="188145">
                  <c:v>203742</c:v>
                </c:pt>
                <c:pt idx="188146">
                  <c:v>203742</c:v>
                </c:pt>
                <c:pt idx="188147">
                  <c:v>203742</c:v>
                </c:pt>
                <c:pt idx="188148">
                  <c:v>203742</c:v>
                </c:pt>
                <c:pt idx="188149">
                  <c:v>203742</c:v>
                </c:pt>
                <c:pt idx="188150">
                  <c:v>203742</c:v>
                </c:pt>
                <c:pt idx="188151">
                  <c:v>203742</c:v>
                </c:pt>
                <c:pt idx="188152">
                  <c:v>203742</c:v>
                </c:pt>
                <c:pt idx="188153">
                  <c:v>203742</c:v>
                </c:pt>
                <c:pt idx="188154">
                  <c:v>203742</c:v>
                </c:pt>
                <c:pt idx="188155">
                  <c:v>203742</c:v>
                </c:pt>
                <c:pt idx="188156">
                  <c:v>203742</c:v>
                </c:pt>
                <c:pt idx="188157">
                  <c:v>203742</c:v>
                </c:pt>
                <c:pt idx="188158">
                  <c:v>203742</c:v>
                </c:pt>
                <c:pt idx="188159">
                  <c:v>203742</c:v>
                </c:pt>
                <c:pt idx="188160">
                  <c:v>203742</c:v>
                </c:pt>
                <c:pt idx="188161">
                  <c:v>203742</c:v>
                </c:pt>
                <c:pt idx="188162">
                  <c:v>203742</c:v>
                </c:pt>
                <c:pt idx="188163">
                  <c:v>203742</c:v>
                </c:pt>
                <c:pt idx="188164">
                  <c:v>203742</c:v>
                </c:pt>
                <c:pt idx="188165">
                  <c:v>203742</c:v>
                </c:pt>
                <c:pt idx="188166">
                  <c:v>203742</c:v>
                </c:pt>
                <c:pt idx="188167">
                  <c:v>203742</c:v>
                </c:pt>
                <c:pt idx="188168">
                  <c:v>203742</c:v>
                </c:pt>
                <c:pt idx="188169">
                  <c:v>203742</c:v>
                </c:pt>
                <c:pt idx="188170">
                  <c:v>203742</c:v>
                </c:pt>
                <c:pt idx="188171">
                  <c:v>203742</c:v>
                </c:pt>
                <c:pt idx="188172">
                  <c:v>203742</c:v>
                </c:pt>
                <c:pt idx="188173">
                  <c:v>203742</c:v>
                </c:pt>
                <c:pt idx="188174">
                  <c:v>203742</c:v>
                </c:pt>
                <c:pt idx="188175">
                  <c:v>203742</c:v>
                </c:pt>
                <c:pt idx="188176">
                  <c:v>203742</c:v>
                </c:pt>
                <c:pt idx="188177">
                  <c:v>203742</c:v>
                </c:pt>
                <c:pt idx="188178">
                  <c:v>203742</c:v>
                </c:pt>
                <c:pt idx="188179">
                  <c:v>203742</c:v>
                </c:pt>
                <c:pt idx="188180">
                  <c:v>203742</c:v>
                </c:pt>
                <c:pt idx="188181">
                  <c:v>203742</c:v>
                </c:pt>
                <c:pt idx="188182">
                  <c:v>203742</c:v>
                </c:pt>
                <c:pt idx="188183">
                  <c:v>203742</c:v>
                </c:pt>
                <c:pt idx="188184">
                  <c:v>203742</c:v>
                </c:pt>
                <c:pt idx="188185">
                  <c:v>203742</c:v>
                </c:pt>
                <c:pt idx="188186">
                  <c:v>203742</c:v>
                </c:pt>
                <c:pt idx="188187">
                  <c:v>203742</c:v>
                </c:pt>
                <c:pt idx="188188">
                  <c:v>203742</c:v>
                </c:pt>
                <c:pt idx="188189">
                  <c:v>203742</c:v>
                </c:pt>
                <c:pt idx="188190">
                  <c:v>203742</c:v>
                </c:pt>
                <c:pt idx="188191">
                  <c:v>203742</c:v>
                </c:pt>
                <c:pt idx="188192">
                  <c:v>203742</c:v>
                </c:pt>
                <c:pt idx="188193">
                  <c:v>203742</c:v>
                </c:pt>
                <c:pt idx="188194">
                  <c:v>203742</c:v>
                </c:pt>
                <c:pt idx="188195">
                  <c:v>203742</c:v>
                </c:pt>
                <c:pt idx="188196">
                  <c:v>203742</c:v>
                </c:pt>
                <c:pt idx="188197">
                  <c:v>203742</c:v>
                </c:pt>
                <c:pt idx="188198">
                  <c:v>203742</c:v>
                </c:pt>
                <c:pt idx="188199">
                  <c:v>203742</c:v>
                </c:pt>
                <c:pt idx="188200">
                  <c:v>203742</c:v>
                </c:pt>
                <c:pt idx="188201">
                  <c:v>203742</c:v>
                </c:pt>
                <c:pt idx="188202">
                  <c:v>203742</c:v>
                </c:pt>
                <c:pt idx="188203">
                  <c:v>203742</c:v>
                </c:pt>
                <c:pt idx="188204">
                  <c:v>203742</c:v>
                </c:pt>
                <c:pt idx="188205">
                  <c:v>203742</c:v>
                </c:pt>
                <c:pt idx="188206">
                  <c:v>203742</c:v>
                </c:pt>
                <c:pt idx="188207">
                  <c:v>203742</c:v>
                </c:pt>
                <c:pt idx="188208">
                  <c:v>203742</c:v>
                </c:pt>
                <c:pt idx="188209">
                  <c:v>203742</c:v>
                </c:pt>
                <c:pt idx="188210">
                  <c:v>203742</c:v>
                </c:pt>
                <c:pt idx="188211">
                  <c:v>203742</c:v>
                </c:pt>
                <c:pt idx="188212">
                  <c:v>203742</c:v>
                </c:pt>
                <c:pt idx="188213">
                  <c:v>203742</c:v>
                </c:pt>
                <c:pt idx="188214">
                  <c:v>203742</c:v>
                </c:pt>
                <c:pt idx="188215">
                  <c:v>203742</c:v>
                </c:pt>
                <c:pt idx="188216">
                  <c:v>203742</c:v>
                </c:pt>
                <c:pt idx="188217">
                  <c:v>203742</c:v>
                </c:pt>
                <c:pt idx="188218">
                  <c:v>203742</c:v>
                </c:pt>
                <c:pt idx="188219">
                  <c:v>203742</c:v>
                </c:pt>
                <c:pt idx="188220">
                  <c:v>203742</c:v>
                </c:pt>
                <c:pt idx="188221">
                  <c:v>203742</c:v>
                </c:pt>
                <c:pt idx="188222">
                  <c:v>203742</c:v>
                </c:pt>
                <c:pt idx="188223">
                  <c:v>203742</c:v>
                </c:pt>
                <c:pt idx="188224">
                  <c:v>203742</c:v>
                </c:pt>
                <c:pt idx="188225">
                  <c:v>203742</c:v>
                </c:pt>
                <c:pt idx="188226">
                  <c:v>203742</c:v>
                </c:pt>
                <c:pt idx="188227">
                  <c:v>203742</c:v>
                </c:pt>
                <c:pt idx="188228">
                  <c:v>203742</c:v>
                </c:pt>
                <c:pt idx="188229">
                  <c:v>203742</c:v>
                </c:pt>
                <c:pt idx="188230">
                  <c:v>203742</c:v>
                </c:pt>
                <c:pt idx="188231">
                  <c:v>203742</c:v>
                </c:pt>
                <c:pt idx="188232">
                  <c:v>203742</c:v>
                </c:pt>
                <c:pt idx="188233">
                  <c:v>203742</c:v>
                </c:pt>
                <c:pt idx="188234">
                  <c:v>203742</c:v>
                </c:pt>
                <c:pt idx="188235">
                  <c:v>203742</c:v>
                </c:pt>
                <c:pt idx="188236">
                  <c:v>203742</c:v>
                </c:pt>
                <c:pt idx="188237">
                  <c:v>203742</c:v>
                </c:pt>
                <c:pt idx="188238">
                  <c:v>203742</c:v>
                </c:pt>
                <c:pt idx="188239">
                  <c:v>203742</c:v>
                </c:pt>
                <c:pt idx="188240">
                  <c:v>203742</c:v>
                </c:pt>
                <c:pt idx="188241">
                  <c:v>203742</c:v>
                </c:pt>
                <c:pt idx="188242">
                  <c:v>203742</c:v>
                </c:pt>
                <c:pt idx="188243">
                  <c:v>203742</c:v>
                </c:pt>
                <c:pt idx="188244">
                  <c:v>203742</c:v>
                </c:pt>
                <c:pt idx="188245">
                  <c:v>203742</c:v>
                </c:pt>
                <c:pt idx="188246">
                  <c:v>203742</c:v>
                </c:pt>
                <c:pt idx="188247">
                  <c:v>203742</c:v>
                </c:pt>
                <c:pt idx="188248">
                  <c:v>203742</c:v>
                </c:pt>
                <c:pt idx="188249">
                  <c:v>203742</c:v>
                </c:pt>
                <c:pt idx="188250">
                  <c:v>203742</c:v>
                </c:pt>
                <c:pt idx="188251">
                  <c:v>203742</c:v>
                </c:pt>
                <c:pt idx="188252">
                  <c:v>203742</c:v>
                </c:pt>
                <c:pt idx="188253">
                  <c:v>203742</c:v>
                </c:pt>
                <c:pt idx="188254">
                  <c:v>203742</c:v>
                </c:pt>
                <c:pt idx="188255">
                  <c:v>203742</c:v>
                </c:pt>
                <c:pt idx="188256">
                  <c:v>203742</c:v>
                </c:pt>
                <c:pt idx="188257">
                  <c:v>203742</c:v>
                </c:pt>
                <c:pt idx="188258">
                  <c:v>203742</c:v>
                </c:pt>
                <c:pt idx="188259">
                  <c:v>203742</c:v>
                </c:pt>
                <c:pt idx="188260">
                  <c:v>203742</c:v>
                </c:pt>
                <c:pt idx="188261">
                  <c:v>203742</c:v>
                </c:pt>
                <c:pt idx="188262">
                  <c:v>203742</c:v>
                </c:pt>
                <c:pt idx="188263">
                  <c:v>203742</c:v>
                </c:pt>
                <c:pt idx="188264">
                  <c:v>203742</c:v>
                </c:pt>
                <c:pt idx="188265">
                  <c:v>203742</c:v>
                </c:pt>
                <c:pt idx="188266">
                  <c:v>203742</c:v>
                </c:pt>
                <c:pt idx="188267">
                  <c:v>203742</c:v>
                </c:pt>
                <c:pt idx="188268">
                  <c:v>203742</c:v>
                </c:pt>
                <c:pt idx="188269">
                  <c:v>203742</c:v>
                </c:pt>
                <c:pt idx="188270">
                  <c:v>203742</c:v>
                </c:pt>
                <c:pt idx="188271">
                  <c:v>203742</c:v>
                </c:pt>
                <c:pt idx="188272">
                  <c:v>203742</c:v>
                </c:pt>
                <c:pt idx="188273">
                  <c:v>203742</c:v>
                </c:pt>
                <c:pt idx="188274">
                  <c:v>203742</c:v>
                </c:pt>
                <c:pt idx="188275">
                  <c:v>203742</c:v>
                </c:pt>
                <c:pt idx="188276">
                  <c:v>203742</c:v>
                </c:pt>
                <c:pt idx="188277">
                  <c:v>203742</c:v>
                </c:pt>
                <c:pt idx="188278">
                  <c:v>203742</c:v>
                </c:pt>
                <c:pt idx="188279">
                  <c:v>203742</c:v>
                </c:pt>
                <c:pt idx="188280">
                  <c:v>203742</c:v>
                </c:pt>
                <c:pt idx="188281">
                  <c:v>203742</c:v>
                </c:pt>
                <c:pt idx="188282">
                  <c:v>203742</c:v>
                </c:pt>
                <c:pt idx="188283">
                  <c:v>203742</c:v>
                </c:pt>
                <c:pt idx="188284">
                  <c:v>203742</c:v>
                </c:pt>
                <c:pt idx="188285">
                  <c:v>203742</c:v>
                </c:pt>
                <c:pt idx="188286">
                  <c:v>203742</c:v>
                </c:pt>
                <c:pt idx="188287">
                  <c:v>203742</c:v>
                </c:pt>
                <c:pt idx="188288">
                  <c:v>203742</c:v>
                </c:pt>
                <c:pt idx="188289">
                  <c:v>203742</c:v>
                </c:pt>
                <c:pt idx="188290">
                  <c:v>203742</c:v>
                </c:pt>
                <c:pt idx="188291">
                  <c:v>203742</c:v>
                </c:pt>
                <c:pt idx="188292">
                  <c:v>203742</c:v>
                </c:pt>
                <c:pt idx="188293">
                  <c:v>203742</c:v>
                </c:pt>
                <c:pt idx="188294">
                  <c:v>203742</c:v>
                </c:pt>
                <c:pt idx="188295">
                  <c:v>203742</c:v>
                </c:pt>
                <c:pt idx="188296">
                  <c:v>203742</c:v>
                </c:pt>
                <c:pt idx="188297">
                  <c:v>203742</c:v>
                </c:pt>
                <c:pt idx="188298">
                  <c:v>203742</c:v>
                </c:pt>
                <c:pt idx="188299">
                  <c:v>203742</c:v>
                </c:pt>
                <c:pt idx="188300">
                  <c:v>203742</c:v>
                </c:pt>
                <c:pt idx="188301">
                  <c:v>203742</c:v>
                </c:pt>
                <c:pt idx="188302">
                  <c:v>203742</c:v>
                </c:pt>
                <c:pt idx="188303">
                  <c:v>203742</c:v>
                </c:pt>
                <c:pt idx="188304">
                  <c:v>203742</c:v>
                </c:pt>
                <c:pt idx="188305">
                  <c:v>203742</c:v>
                </c:pt>
                <c:pt idx="188306">
                  <c:v>203742</c:v>
                </c:pt>
                <c:pt idx="188307">
                  <c:v>203742</c:v>
                </c:pt>
                <c:pt idx="188308">
                  <c:v>203742</c:v>
                </c:pt>
                <c:pt idx="188309">
                  <c:v>203742</c:v>
                </c:pt>
                <c:pt idx="188310">
                  <c:v>203742</c:v>
                </c:pt>
                <c:pt idx="188311">
                  <c:v>203742</c:v>
                </c:pt>
                <c:pt idx="188312">
                  <c:v>203742</c:v>
                </c:pt>
                <c:pt idx="188313">
                  <c:v>203742</c:v>
                </c:pt>
                <c:pt idx="188314">
                  <c:v>203742</c:v>
                </c:pt>
                <c:pt idx="188315">
                  <c:v>203742</c:v>
                </c:pt>
                <c:pt idx="188316">
                  <c:v>203742</c:v>
                </c:pt>
                <c:pt idx="188317">
                  <c:v>203742</c:v>
                </c:pt>
                <c:pt idx="188318">
                  <c:v>203742</c:v>
                </c:pt>
                <c:pt idx="188319">
                  <c:v>203742</c:v>
                </c:pt>
                <c:pt idx="188320">
                  <c:v>203742</c:v>
                </c:pt>
                <c:pt idx="188321">
                  <c:v>203742</c:v>
                </c:pt>
                <c:pt idx="188322">
                  <c:v>203742</c:v>
                </c:pt>
                <c:pt idx="188323">
                  <c:v>203742</c:v>
                </c:pt>
                <c:pt idx="188324">
                  <c:v>203742</c:v>
                </c:pt>
                <c:pt idx="188325">
                  <c:v>203742</c:v>
                </c:pt>
                <c:pt idx="188326">
                  <c:v>203742</c:v>
                </c:pt>
                <c:pt idx="188327">
                  <c:v>203742</c:v>
                </c:pt>
                <c:pt idx="188328">
                  <c:v>203742</c:v>
                </c:pt>
                <c:pt idx="188329">
                  <c:v>203742</c:v>
                </c:pt>
                <c:pt idx="188330">
                  <c:v>203742</c:v>
                </c:pt>
                <c:pt idx="188331">
                  <c:v>203742</c:v>
                </c:pt>
                <c:pt idx="188332">
                  <c:v>203742</c:v>
                </c:pt>
                <c:pt idx="188333">
                  <c:v>203742</c:v>
                </c:pt>
                <c:pt idx="188334">
                  <c:v>203742</c:v>
                </c:pt>
                <c:pt idx="188335">
                  <c:v>203742</c:v>
                </c:pt>
                <c:pt idx="188336">
                  <c:v>203742</c:v>
                </c:pt>
                <c:pt idx="188337">
                  <c:v>203742</c:v>
                </c:pt>
                <c:pt idx="188338">
                  <c:v>203742</c:v>
                </c:pt>
                <c:pt idx="188339">
                  <c:v>203742</c:v>
                </c:pt>
                <c:pt idx="188340">
                  <c:v>203742</c:v>
                </c:pt>
                <c:pt idx="188341">
                  <c:v>203742</c:v>
                </c:pt>
                <c:pt idx="188342">
                  <c:v>203742</c:v>
                </c:pt>
                <c:pt idx="188343">
                  <c:v>203742</c:v>
                </c:pt>
                <c:pt idx="188344">
                  <c:v>203742</c:v>
                </c:pt>
                <c:pt idx="188345">
                  <c:v>203742</c:v>
                </c:pt>
                <c:pt idx="188346">
                  <c:v>203742</c:v>
                </c:pt>
                <c:pt idx="188347">
                  <c:v>203742</c:v>
                </c:pt>
                <c:pt idx="188348">
                  <c:v>203742</c:v>
                </c:pt>
                <c:pt idx="188349">
                  <c:v>203742</c:v>
                </c:pt>
                <c:pt idx="188350">
                  <c:v>203742</c:v>
                </c:pt>
                <c:pt idx="188351">
                  <c:v>203742</c:v>
                </c:pt>
                <c:pt idx="188352">
                  <c:v>203742</c:v>
                </c:pt>
                <c:pt idx="188353">
                  <c:v>203742</c:v>
                </c:pt>
                <c:pt idx="188354">
                  <c:v>203742</c:v>
                </c:pt>
                <c:pt idx="188355">
                  <c:v>203742</c:v>
                </c:pt>
                <c:pt idx="188356">
                  <c:v>203742</c:v>
                </c:pt>
                <c:pt idx="188357">
                  <c:v>203742</c:v>
                </c:pt>
                <c:pt idx="188358">
                  <c:v>203742</c:v>
                </c:pt>
                <c:pt idx="188359">
                  <c:v>203742</c:v>
                </c:pt>
                <c:pt idx="188360">
                  <c:v>203742</c:v>
                </c:pt>
                <c:pt idx="188361">
                  <c:v>203742</c:v>
                </c:pt>
                <c:pt idx="188362">
                  <c:v>203742</c:v>
                </c:pt>
                <c:pt idx="188363">
                  <c:v>203742</c:v>
                </c:pt>
                <c:pt idx="188364">
                  <c:v>203742</c:v>
                </c:pt>
                <c:pt idx="188365">
                  <c:v>203742</c:v>
                </c:pt>
                <c:pt idx="188366">
                  <c:v>203742</c:v>
                </c:pt>
                <c:pt idx="188367">
                  <c:v>203742</c:v>
                </c:pt>
                <c:pt idx="188368">
                  <c:v>203742</c:v>
                </c:pt>
                <c:pt idx="188369">
                  <c:v>203742</c:v>
                </c:pt>
                <c:pt idx="188370">
                  <c:v>203742</c:v>
                </c:pt>
                <c:pt idx="188371">
                  <c:v>203742</c:v>
                </c:pt>
                <c:pt idx="188372">
                  <c:v>203742</c:v>
                </c:pt>
                <c:pt idx="188373">
                  <c:v>203742</c:v>
                </c:pt>
                <c:pt idx="188374">
                  <c:v>203742</c:v>
                </c:pt>
                <c:pt idx="188375">
                  <c:v>203742</c:v>
                </c:pt>
                <c:pt idx="188376">
                  <c:v>203742</c:v>
                </c:pt>
                <c:pt idx="188377">
                  <c:v>203742</c:v>
                </c:pt>
                <c:pt idx="188378">
                  <c:v>203742</c:v>
                </c:pt>
                <c:pt idx="188379">
                  <c:v>203742</c:v>
                </c:pt>
                <c:pt idx="188380">
                  <c:v>203742</c:v>
                </c:pt>
                <c:pt idx="188381">
                  <c:v>203742</c:v>
                </c:pt>
                <c:pt idx="188382">
                  <c:v>203742</c:v>
                </c:pt>
                <c:pt idx="188383">
                  <c:v>203742</c:v>
                </c:pt>
                <c:pt idx="188384">
                  <c:v>203742</c:v>
                </c:pt>
                <c:pt idx="188385">
                  <c:v>203742</c:v>
                </c:pt>
                <c:pt idx="188386">
                  <c:v>203742</c:v>
                </c:pt>
                <c:pt idx="188387">
                  <c:v>203742</c:v>
                </c:pt>
                <c:pt idx="188388">
                  <c:v>203742</c:v>
                </c:pt>
                <c:pt idx="188389">
                  <c:v>203742</c:v>
                </c:pt>
                <c:pt idx="188390">
                  <c:v>203742</c:v>
                </c:pt>
                <c:pt idx="188391">
                  <c:v>203742</c:v>
                </c:pt>
                <c:pt idx="188392">
                  <c:v>203742</c:v>
                </c:pt>
                <c:pt idx="188393">
                  <c:v>203742</c:v>
                </c:pt>
                <c:pt idx="188394">
                  <c:v>203742</c:v>
                </c:pt>
                <c:pt idx="188395">
                  <c:v>203742</c:v>
                </c:pt>
                <c:pt idx="188396">
                  <c:v>203742</c:v>
                </c:pt>
                <c:pt idx="188397">
                  <c:v>203742</c:v>
                </c:pt>
                <c:pt idx="188398">
                  <c:v>203742</c:v>
                </c:pt>
                <c:pt idx="188399">
                  <c:v>203742</c:v>
                </c:pt>
                <c:pt idx="188400">
                  <c:v>203742</c:v>
                </c:pt>
                <c:pt idx="188401">
                  <c:v>203742</c:v>
                </c:pt>
                <c:pt idx="188402">
                  <c:v>203742</c:v>
                </c:pt>
                <c:pt idx="188403">
                  <c:v>203742</c:v>
                </c:pt>
                <c:pt idx="188404">
                  <c:v>203742</c:v>
                </c:pt>
                <c:pt idx="188405">
                  <c:v>203742</c:v>
                </c:pt>
                <c:pt idx="188406">
                  <c:v>203742</c:v>
                </c:pt>
                <c:pt idx="188407">
                  <c:v>203742</c:v>
                </c:pt>
                <c:pt idx="188408">
                  <c:v>203742</c:v>
                </c:pt>
                <c:pt idx="188409">
                  <c:v>203742</c:v>
                </c:pt>
                <c:pt idx="188410">
                  <c:v>203742</c:v>
                </c:pt>
                <c:pt idx="188411">
                  <c:v>203742</c:v>
                </c:pt>
                <c:pt idx="188412">
                  <c:v>203742</c:v>
                </c:pt>
                <c:pt idx="188413">
                  <c:v>203742</c:v>
                </c:pt>
                <c:pt idx="188414">
                  <c:v>203742</c:v>
                </c:pt>
                <c:pt idx="188415">
                  <c:v>203742</c:v>
                </c:pt>
                <c:pt idx="188416">
                  <c:v>203742</c:v>
                </c:pt>
                <c:pt idx="188417">
                  <c:v>203742</c:v>
                </c:pt>
                <c:pt idx="188418">
                  <c:v>203742</c:v>
                </c:pt>
                <c:pt idx="188419">
                  <c:v>203742</c:v>
                </c:pt>
                <c:pt idx="188420">
                  <c:v>203742</c:v>
                </c:pt>
                <c:pt idx="188421">
                  <c:v>203742</c:v>
                </c:pt>
                <c:pt idx="188422">
                  <c:v>203742</c:v>
                </c:pt>
                <c:pt idx="188423">
                  <c:v>203742</c:v>
                </c:pt>
                <c:pt idx="188424">
                  <c:v>203742</c:v>
                </c:pt>
                <c:pt idx="188425">
                  <c:v>203742</c:v>
                </c:pt>
                <c:pt idx="188426">
                  <c:v>203742</c:v>
                </c:pt>
                <c:pt idx="188427">
                  <c:v>203742</c:v>
                </c:pt>
                <c:pt idx="188428">
                  <c:v>203742</c:v>
                </c:pt>
                <c:pt idx="188429">
                  <c:v>203742</c:v>
                </c:pt>
                <c:pt idx="188430">
                  <c:v>203742</c:v>
                </c:pt>
                <c:pt idx="188431">
                  <c:v>203742</c:v>
                </c:pt>
                <c:pt idx="188432">
                  <c:v>203742</c:v>
                </c:pt>
                <c:pt idx="188433">
                  <c:v>203742</c:v>
                </c:pt>
                <c:pt idx="188434">
                  <c:v>203742</c:v>
                </c:pt>
                <c:pt idx="188435">
                  <c:v>203742</c:v>
                </c:pt>
                <c:pt idx="188436">
                  <c:v>203742</c:v>
                </c:pt>
                <c:pt idx="188437">
                  <c:v>203742</c:v>
                </c:pt>
                <c:pt idx="188438">
                  <c:v>203742</c:v>
                </c:pt>
                <c:pt idx="188439">
                  <c:v>203742</c:v>
                </c:pt>
                <c:pt idx="188440">
                  <c:v>203742</c:v>
                </c:pt>
                <c:pt idx="188441">
                  <c:v>203742</c:v>
                </c:pt>
                <c:pt idx="188442">
                  <c:v>203742</c:v>
                </c:pt>
                <c:pt idx="188443">
                  <c:v>203742</c:v>
                </c:pt>
                <c:pt idx="188444">
                  <c:v>203742</c:v>
                </c:pt>
                <c:pt idx="188445">
                  <c:v>203742</c:v>
                </c:pt>
                <c:pt idx="188446">
                  <c:v>203742</c:v>
                </c:pt>
                <c:pt idx="188447">
                  <c:v>203742</c:v>
                </c:pt>
                <c:pt idx="188448">
                  <c:v>203742</c:v>
                </c:pt>
                <c:pt idx="188449">
                  <c:v>203742</c:v>
                </c:pt>
                <c:pt idx="188450">
                  <c:v>203742</c:v>
                </c:pt>
                <c:pt idx="188451">
                  <c:v>203742</c:v>
                </c:pt>
                <c:pt idx="188452">
                  <c:v>203742</c:v>
                </c:pt>
                <c:pt idx="188453">
                  <c:v>203742</c:v>
                </c:pt>
                <c:pt idx="188454">
                  <c:v>203742</c:v>
                </c:pt>
                <c:pt idx="188455">
                  <c:v>203742</c:v>
                </c:pt>
                <c:pt idx="188456">
                  <c:v>203742</c:v>
                </c:pt>
                <c:pt idx="188457">
                  <c:v>203742</c:v>
                </c:pt>
                <c:pt idx="188458">
                  <c:v>203742</c:v>
                </c:pt>
                <c:pt idx="188459">
                  <c:v>203742</c:v>
                </c:pt>
                <c:pt idx="188460">
                  <c:v>203742</c:v>
                </c:pt>
                <c:pt idx="188461">
                  <c:v>203742</c:v>
                </c:pt>
                <c:pt idx="188462">
                  <c:v>203742</c:v>
                </c:pt>
                <c:pt idx="188463">
                  <c:v>203742</c:v>
                </c:pt>
                <c:pt idx="188464">
                  <c:v>203742</c:v>
                </c:pt>
                <c:pt idx="188465">
                  <c:v>203742</c:v>
                </c:pt>
                <c:pt idx="188466">
                  <c:v>203742</c:v>
                </c:pt>
                <c:pt idx="188467">
                  <c:v>203742</c:v>
                </c:pt>
                <c:pt idx="188468">
                  <c:v>203742</c:v>
                </c:pt>
                <c:pt idx="188469">
                  <c:v>203742</c:v>
                </c:pt>
                <c:pt idx="188470">
                  <c:v>203742</c:v>
                </c:pt>
                <c:pt idx="188471">
                  <c:v>203742</c:v>
                </c:pt>
                <c:pt idx="188472">
                  <c:v>203742</c:v>
                </c:pt>
                <c:pt idx="188473">
                  <c:v>203742</c:v>
                </c:pt>
                <c:pt idx="188474">
                  <c:v>203742</c:v>
                </c:pt>
                <c:pt idx="188475">
                  <c:v>203742</c:v>
                </c:pt>
                <c:pt idx="188476">
                  <c:v>203742</c:v>
                </c:pt>
                <c:pt idx="188477">
                  <c:v>203742</c:v>
                </c:pt>
                <c:pt idx="188478">
                  <c:v>203742</c:v>
                </c:pt>
                <c:pt idx="188479">
                  <c:v>203742</c:v>
                </c:pt>
                <c:pt idx="188480">
                  <c:v>203742</c:v>
                </c:pt>
                <c:pt idx="188481">
                  <c:v>203742</c:v>
                </c:pt>
                <c:pt idx="188482">
                  <c:v>203742</c:v>
                </c:pt>
                <c:pt idx="188483">
                  <c:v>203742</c:v>
                </c:pt>
                <c:pt idx="188484">
                  <c:v>203742</c:v>
                </c:pt>
                <c:pt idx="188485">
                  <c:v>203742</c:v>
                </c:pt>
                <c:pt idx="188486">
                  <c:v>203742</c:v>
                </c:pt>
                <c:pt idx="188487">
                  <c:v>203742</c:v>
                </c:pt>
                <c:pt idx="188488">
                  <c:v>203742</c:v>
                </c:pt>
                <c:pt idx="188489">
                  <c:v>203742</c:v>
                </c:pt>
                <c:pt idx="188490">
                  <c:v>203742</c:v>
                </c:pt>
                <c:pt idx="188491">
                  <c:v>203742</c:v>
                </c:pt>
                <c:pt idx="188492">
                  <c:v>203742</c:v>
                </c:pt>
                <c:pt idx="188493">
                  <c:v>203742</c:v>
                </c:pt>
                <c:pt idx="188494">
                  <c:v>203742</c:v>
                </c:pt>
                <c:pt idx="188495">
                  <c:v>203742</c:v>
                </c:pt>
                <c:pt idx="188496">
                  <c:v>203742</c:v>
                </c:pt>
                <c:pt idx="188497">
                  <c:v>203742</c:v>
                </c:pt>
                <c:pt idx="188498">
                  <c:v>203742</c:v>
                </c:pt>
                <c:pt idx="188499">
                  <c:v>203742</c:v>
                </c:pt>
                <c:pt idx="188500">
                  <c:v>203742</c:v>
                </c:pt>
                <c:pt idx="188501">
                  <c:v>203742</c:v>
                </c:pt>
                <c:pt idx="188502">
                  <c:v>203742</c:v>
                </c:pt>
                <c:pt idx="188503">
                  <c:v>203742</c:v>
                </c:pt>
                <c:pt idx="188504">
                  <c:v>203742</c:v>
                </c:pt>
                <c:pt idx="188505">
                  <c:v>203742</c:v>
                </c:pt>
                <c:pt idx="188506">
                  <c:v>203742</c:v>
                </c:pt>
                <c:pt idx="188507">
                  <c:v>203742</c:v>
                </c:pt>
                <c:pt idx="188508">
                  <c:v>203742</c:v>
                </c:pt>
                <c:pt idx="188509">
                  <c:v>203742</c:v>
                </c:pt>
                <c:pt idx="188510">
                  <c:v>203742</c:v>
                </c:pt>
                <c:pt idx="188511">
                  <c:v>203742</c:v>
                </c:pt>
                <c:pt idx="188512">
                  <c:v>203742</c:v>
                </c:pt>
                <c:pt idx="188513">
                  <c:v>203742</c:v>
                </c:pt>
                <c:pt idx="188514">
                  <c:v>203742</c:v>
                </c:pt>
                <c:pt idx="188515">
                  <c:v>203742</c:v>
                </c:pt>
                <c:pt idx="188516">
                  <c:v>203742</c:v>
                </c:pt>
                <c:pt idx="188517">
                  <c:v>203742</c:v>
                </c:pt>
                <c:pt idx="188518">
                  <c:v>203742</c:v>
                </c:pt>
                <c:pt idx="188519">
                  <c:v>203742</c:v>
                </c:pt>
                <c:pt idx="188520">
                  <c:v>203742</c:v>
                </c:pt>
                <c:pt idx="188521">
                  <c:v>203742</c:v>
                </c:pt>
                <c:pt idx="188522">
                  <c:v>203742</c:v>
                </c:pt>
                <c:pt idx="188523">
                  <c:v>203742</c:v>
                </c:pt>
                <c:pt idx="188524">
                  <c:v>203742</c:v>
                </c:pt>
                <c:pt idx="188525">
                  <c:v>203742</c:v>
                </c:pt>
                <c:pt idx="188526">
                  <c:v>203742</c:v>
                </c:pt>
                <c:pt idx="188527">
                  <c:v>203742</c:v>
                </c:pt>
                <c:pt idx="188528">
                  <c:v>203742</c:v>
                </c:pt>
                <c:pt idx="188529">
                  <c:v>203742</c:v>
                </c:pt>
                <c:pt idx="188530">
                  <c:v>203742</c:v>
                </c:pt>
                <c:pt idx="188531">
                  <c:v>203742</c:v>
                </c:pt>
                <c:pt idx="188532">
                  <c:v>203742</c:v>
                </c:pt>
                <c:pt idx="188533">
                  <c:v>203742</c:v>
                </c:pt>
                <c:pt idx="188534">
                  <c:v>203742</c:v>
                </c:pt>
                <c:pt idx="188535">
                  <c:v>203742</c:v>
                </c:pt>
                <c:pt idx="188536">
                  <c:v>203742</c:v>
                </c:pt>
                <c:pt idx="188537">
                  <c:v>203742</c:v>
                </c:pt>
                <c:pt idx="188538">
                  <c:v>203742</c:v>
                </c:pt>
                <c:pt idx="188539">
                  <c:v>203742</c:v>
                </c:pt>
                <c:pt idx="188540">
                  <c:v>203742</c:v>
                </c:pt>
                <c:pt idx="188541">
                  <c:v>203742</c:v>
                </c:pt>
                <c:pt idx="188542">
                  <c:v>203742</c:v>
                </c:pt>
                <c:pt idx="188543">
                  <c:v>203742</c:v>
                </c:pt>
                <c:pt idx="188544">
                  <c:v>203742</c:v>
                </c:pt>
                <c:pt idx="188545">
                  <c:v>203742</c:v>
                </c:pt>
                <c:pt idx="188546">
                  <c:v>203742</c:v>
                </c:pt>
                <c:pt idx="188547">
                  <c:v>203742</c:v>
                </c:pt>
                <c:pt idx="188548">
                  <c:v>203742</c:v>
                </c:pt>
                <c:pt idx="188549">
                  <c:v>203742</c:v>
                </c:pt>
                <c:pt idx="188550">
                  <c:v>203742</c:v>
                </c:pt>
                <c:pt idx="188551">
                  <c:v>203742</c:v>
                </c:pt>
                <c:pt idx="188552">
                  <c:v>203742</c:v>
                </c:pt>
                <c:pt idx="188553">
                  <c:v>203742</c:v>
                </c:pt>
                <c:pt idx="188554">
                  <c:v>203742</c:v>
                </c:pt>
                <c:pt idx="188555">
                  <c:v>203742</c:v>
                </c:pt>
                <c:pt idx="188556">
                  <c:v>203742</c:v>
                </c:pt>
                <c:pt idx="188557">
                  <c:v>203742</c:v>
                </c:pt>
                <c:pt idx="188558">
                  <c:v>203742</c:v>
                </c:pt>
                <c:pt idx="188559">
                  <c:v>203742</c:v>
                </c:pt>
                <c:pt idx="188560">
                  <c:v>203742</c:v>
                </c:pt>
                <c:pt idx="188561">
                  <c:v>203742</c:v>
                </c:pt>
                <c:pt idx="188562">
                  <c:v>203742</c:v>
                </c:pt>
                <c:pt idx="188563">
                  <c:v>203742</c:v>
                </c:pt>
                <c:pt idx="188564">
                  <c:v>203742</c:v>
                </c:pt>
                <c:pt idx="188565">
                  <c:v>203742</c:v>
                </c:pt>
                <c:pt idx="188566">
                  <c:v>203742</c:v>
                </c:pt>
                <c:pt idx="188567">
                  <c:v>203742</c:v>
                </c:pt>
                <c:pt idx="188568">
                  <c:v>203742</c:v>
                </c:pt>
                <c:pt idx="188569">
                  <c:v>203742</c:v>
                </c:pt>
                <c:pt idx="188570">
                  <c:v>203742</c:v>
                </c:pt>
                <c:pt idx="188571">
                  <c:v>203742</c:v>
                </c:pt>
                <c:pt idx="188572">
                  <c:v>203742</c:v>
                </c:pt>
                <c:pt idx="188573">
                  <c:v>203742</c:v>
                </c:pt>
                <c:pt idx="188574">
                  <c:v>203742</c:v>
                </c:pt>
                <c:pt idx="188575">
                  <c:v>203742</c:v>
                </c:pt>
                <c:pt idx="188576">
                  <c:v>203742</c:v>
                </c:pt>
                <c:pt idx="188577">
                  <c:v>203742</c:v>
                </c:pt>
                <c:pt idx="188578">
                  <c:v>203742</c:v>
                </c:pt>
                <c:pt idx="188579">
                  <c:v>203742</c:v>
                </c:pt>
                <c:pt idx="188580">
                  <c:v>203742</c:v>
                </c:pt>
                <c:pt idx="188581">
                  <c:v>203742</c:v>
                </c:pt>
                <c:pt idx="188582">
                  <c:v>203742</c:v>
                </c:pt>
                <c:pt idx="188583">
                  <c:v>203742</c:v>
                </c:pt>
                <c:pt idx="188584">
                  <c:v>203742</c:v>
                </c:pt>
                <c:pt idx="188585">
                  <c:v>203742</c:v>
                </c:pt>
                <c:pt idx="188586">
                  <c:v>203742</c:v>
                </c:pt>
                <c:pt idx="188587">
                  <c:v>203742</c:v>
                </c:pt>
                <c:pt idx="188588">
                  <c:v>203742</c:v>
                </c:pt>
                <c:pt idx="188589">
                  <c:v>203742</c:v>
                </c:pt>
                <c:pt idx="188590">
                  <c:v>203742</c:v>
                </c:pt>
                <c:pt idx="188591">
                  <c:v>203742</c:v>
                </c:pt>
                <c:pt idx="188592">
                  <c:v>203742</c:v>
                </c:pt>
                <c:pt idx="188593">
                  <c:v>203742</c:v>
                </c:pt>
                <c:pt idx="188594">
                  <c:v>203742</c:v>
                </c:pt>
                <c:pt idx="188595">
                  <c:v>203742</c:v>
                </c:pt>
                <c:pt idx="188596">
                  <c:v>203742</c:v>
                </c:pt>
                <c:pt idx="188597">
                  <c:v>203742</c:v>
                </c:pt>
                <c:pt idx="188598">
                  <c:v>203742</c:v>
                </c:pt>
                <c:pt idx="188599">
                  <c:v>203742</c:v>
                </c:pt>
                <c:pt idx="188600">
                  <c:v>203742</c:v>
                </c:pt>
                <c:pt idx="188601">
                  <c:v>203742</c:v>
                </c:pt>
                <c:pt idx="188602">
                  <c:v>203742</c:v>
                </c:pt>
                <c:pt idx="188603">
                  <c:v>203742</c:v>
                </c:pt>
                <c:pt idx="188604">
                  <c:v>203742</c:v>
                </c:pt>
                <c:pt idx="188605">
                  <c:v>203742</c:v>
                </c:pt>
                <c:pt idx="188606">
                  <c:v>203742</c:v>
                </c:pt>
                <c:pt idx="188607">
                  <c:v>203742</c:v>
                </c:pt>
                <c:pt idx="188608">
                  <c:v>203742</c:v>
                </c:pt>
                <c:pt idx="188609">
                  <c:v>203742</c:v>
                </c:pt>
                <c:pt idx="188610">
                  <c:v>203742</c:v>
                </c:pt>
                <c:pt idx="188611">
                  <c:v>203742</c:v>
                </c:pt>
                <c:pt idx="188612">
                  <c:v>203742</c:v>
                </c:pt>
                <c:pt idx="188613">
                  <c:v>203742</c:v>
                </c:pt>
                <c:pt idx="188614">
                  <c:v>203742</c:v>
                </c:pt>
                <c:pt idx="188615">
                  <c:v>203742</c:v>
                </c:pt>
                <c:pt idx="188616">
                  <c:v>203742</c:v>
                </c:pt>
                <c:pt idx="188617">
                  <c:v>203742</c:v>
                </c:pt>
                <c:pt idx="188618">
                  <c:v>203742</c:v>
                </c:pt>
                <c:pt idx="188619">
                  <c:v>203742</c:v>
                </c:pt>
                <c:pt idx="188620">
                  <c:v>203742</c:v>
                </c:pt>
                <c:pt idx="188621">
                  <c:v>203742</c:v>
                </c:pt>
                <c:pt idx="188622">
                  <c:v>203742</c:v>
                </c:pt>
                <c:pt idx="188623">
                  <c:v>203742</c:v>
                </c:pt>
                <c:pt idx="188624">
                  <c:v>203742</c:v>
                </c:pt>
                <c:pt idx="188625">
                  <c:v>203742</c:v>
                </c:pt>
                <c:pt idx="188626">
                  <c:v>203742</c:v>
                </c:pt>
                <c:pt idx="188627">
                  <c:v>203742</c:v>
                </c:pt>
                <c:pt idx="188628">
                  <c:v>203742</c:v>
                </c:pt>
                <c:pt idx="188629">
                  <c:v>203742</c:v>
                </c:pt>
                <c:pt idx="188630">
                  <c:v>203742</c:v>
                </c:pt>
                <c:pt idx="188631">
                  <c:v>203742</c:v>
                </c:pt>
                <c:pt idx="188632">
                  <c:v>203742</c:v>
                </c:pt>
                <c:pt idx="188633">
                  <c:v>203742</c:v>
                </c:pt>
                <c:pt idx="188634">
                  <c:v>203742</c:v>
                </c:pt>
                <c:pt idx="188635">
                  <c:v>203742</c:v>
                </c:pt>
                <c:pt idx="188636">
                  <c:v>203742</c:v>
                </c:pt>
                <c:pt idx="188637">
                  <c:v>203742</c:v>
                </c:pt>
                <c:pt idx="188638">
                  <c:v>203742</c:v>
                </c:pt>
                <c:pt idx="188639">
                  <c:v>203742</c:v>
                </c:pt>
                <c:pt idx="188640">
                  <c:v>203742</c:v>
                </c:pt>
                <c:pt idx="188641">
                  <c:v>203742</c:v>
                </c:pt>
                <c:pt idx="188642">
                  <c:v>203742</c:v>
                </c:pt>
                <c:pt idx="188643">
                  <c:v>203742</c:v>
                </c:pt>
                <c:pt idx="188644">
                  <c:v>203742</c:v>
                </c:pt>
                <c:pt idx="188645">
                  <c:v>203742</c:v>
                </c:pt>
                <c:pt idx="188646">
                  <c:v>203742</c:v>
                </c:pt>
                <c:pt idx="188647">
                  <c:v>203742</c:v>
                </c:pt>
                <c:pt idx="188648">
                  <c:v>203742</c:v>
                </c:pt>
                <c:pt idx="188649">
                  <c:v>203742</c:v>
                </c:pt>
                <c:pt idx="188650">
                  <c:v>203742</c:v>
                </c:pt>
                <c:pt idx="188651">
                  <c:v>203742</c:v>
                </c:pt>
                <c:pt idx="188652">
                  <c:v>203742</c:v>
                </c:pt>
                <c:pt idx="188653">
                  <c:v>203742</c:v>
                </c:pt>
                <c:pt idx="188654">
                  <c:v>203742</c:v>
                </c:pt>
                <c:pt idx="188655">
                  <c:v>203742</c:v>
                </c:pt>
                <c:pt idx="188656">
                  <c:v>203742</c:v>
                </c:pt>
                <c:pt idx="188657">
                  <c:v>203742</c:v>
                </c:pt>
                <c:pt idx="188658">
                  <c:v>203742</c:v>
                </c:pt>
                <c:pt idx="188659">
                  <c:v>203742</c:v>
                </c:pt>
                <c:pt idx="188660">
                  <c:v>203742</c:v>
                </c:pt>
                <c:pt idx="188661">
                  <c:v>203742</c:v>
                </c:pt>
                <c:pt idx="188662">
                  <c:v>203742</c:v>
                </c:pt>
                <c:pt idx="188663">
                  <c:v>203742</c:v>
                </c:pt>
                <c:pt idx="188664">
                  <c:v>203742</c:v>
                </c:pt>
                <c:pt idx="188665">
                  <c:v>203742</c:v>
                </c:pt>
                <c:pt idx="188666">
                  <c:v>203742</c:v>
                </c:pt>
                <c:pt idx="188667">
                  <c:v>203742</c:v>
                </c:pt>
                <c:pt idx="188668">
                  <c:v>203742</c:v>
                </c:pt>
                <c:pt idx="188669">
                  <c:v>203742</c:v>
                </c:pt>
                <c:pt idx="188670">
                  <c:v>203742</c:v>
                </c:pt>
                <c:pt idx="188671">
                  <c:v>203742</c:v>
                </c:pt>
                <c:pt idx="188672">
                  <c:v>203742</c:v>
                </c:pt>
                <c:pt idx="188673">
                  <c:v>203742</c:v>
                </c:pt>
                <c:pt idx="188674">
                  <c:v>203742</c:v>
                </c:pt>
                <c:pt idx="188675">
                  <c:v>203742</c:v>
                </c:pt>
                <c:pt idx="188676">
                  <c:v>203742</c:v>
                </c:pt>
                <c:pt idx="188677">
                  <c:v>203742</c:v>
                </c:pt>
                <c:pt idx="188678">
                  <c:v>203742</c:v>
                </c:pt>
                <c:pt idx="188679">
                  <c:v>203742</c:v>
                </c:pt>
                <c:pt idx="188680">
                  <c:v>203742</c:v>
                </c:pt>
                <c:pt idx="188681">
                  <c:v>203742</c:v>
                </c:pt>
                <c:pt idx="188682">
                  <c:v>203742</c:v>
                </c:pt>
                <c:pt idx="188683">
                  <c:v>203742</c:v>
                </c:pt>
                <c:pt idx="188684">
                  <c:v>203742</c:v>
                </c:pt>
                <c:pt idx="188685">
                  <c:v>203742</c:v>
                </c:pt>
                <c:pt idx="188686">
                  <c:v>203742</c:v>
                </c:pt>
                <c:pt idx="188687">
                  <c:v>203742</c:v>
                </c:pt>
                <c:pt idx="188688">
                  <c:v>203742</c:v>
                </c:pt>
                <c:pt idx="188689">
                  <c:v>203742</c:v>
                </c:pt>
                <c:pt idx="188690">
                  <c:v>203742</c:v>
                </c:pt>
                <c:pt idx="188691">
                  <c:v>203742</c:v>
                </c:pt>
                <c:pt idx="188692">
                  <c:v>203742</c:v>
                </c:pt>
                <c:pt idx="188693">
                  <c:v>203742</c:v>
                </c:pt>
                <c:pt idx="188694">
                  <c:v>203742</c:v>
                </c:pt>
                <c:pt idx="188695">
                  <c:v>203742</c:v>
                </c:pt>
                <c:pt idx="188696">
                  <c:v>203742</c:v>
                </c:pt>
                <c:pt idx="188697">
                  <c:v>203742</c:v>
                </c:pt>
                <c:pt idx="188698">
                  <c:v>203742</c:v>
                </c:pt>
                <c:pt idx="188699">
                  <c:v>203742</c:v>
                </c:pt>
                <c:pt idx="188700">
                  <c:v>203742</c:v>
                </c:pt>
                <c:pt idx="188701">
                  <c:v>203742</c:v>
                </c:pt>
                <c:pt idx="188702">
                  <c:v>203742</c:v>
                </c:pt>
                <c:pt idx="188703">
                  <c:v>203742</c:v>
                </c:pt>
                <c:pt idx="188704">
                  <c:v>203742</c:v>
                </c:pt>
                <c:pt idx="188705">
                  <c:v>203742</c:v>
                </c:pt>
                <c:pt idx="188706">
                  <c:v>203742</c:v>
                </c:pt>
                <c:pt idx="188707">
                  <c:v>203742</c:v>
                </c:pt>
                <c:pt idx="188708">
                  <c:v>203742</c:v>
                </c:pt>
                <c:pt idx="188709">
                  <c:v>203742</c:v>
                </c:pt>
                <c:pt idx="188710">
                  <c:v>203742</c:v>
                </c:pt>
                <c:pt idx="188711">
                  <c:v>203742</c:v>
                </c:pt>
                <c:pt idx="188712">
                  <c:v>203742</c:v>
                </c:pt>
                <c:pt idx="188713">
                  <c:v>203742</c:v>
                </c:pt>
                <c:pt idx="188714">
                  <c:v>203742</c:v>
                </c:pt>
                <c:pt idx="188715">
                  <c:v>203742</c:v>
                </c:pt>
                <c:pt idx="188716">
                  <c:v>203742</c:v>
                </c:pt>
                <c:pt idx="188717">
                  <c:v>203742</c:v>
                </c:pt>
                <c:pt idx="188718">
                  <c:v>203742</c:v>
                </c:pt>
                <c:pt idx="188719">
                  <c:v>203742</c:v>
                </c:pt>
                <c:pt idx="188720">
                  <c:v>203742</c:v>
                </c:pt>
                <c:pt idx="188721">
                  <c:v>203742</c:v>
                </c:pt>
                <c:pt idx="188722">
                  <c:v>203742</c:v>
                </c:pt>
                <c:pt idx="188723">
                  <c:v>203742</c:v>
                </c:pt>
                <c:pt idx="188724">
                  <c:v>203742</c:v>
                </c:pt>
                <c:pt idx="188725">
                  <c:v>203742</c:v>
                </c:pt>
                <c:pt idx="188726">
                  <c:v>203742</c:v>
                </c:pt>
                <c:pt idx="188727">
                  <c:v>203742</c:v>
                </c:pt>
                <c:pt idx="188728">
                  <c:v>203742</c:v>
                </c:pt>
                <c:pt idx="188729">
                  <c:v>203742</c:v>
                </c:pt>
                <c:pt idx="188730">
                  <c:v>203742</c:v>
                </c:pt>
                <c:pt idx="188731">
                  <c:v>203742</c:v>
                </c:pt>
                <c:pt idx="188732">
                  <c:v>203742</c:v>
                </c:pt>
                <c:pt idx="188733">
                  <c:v>203742</c:v>
                </c:pt>
                <c:pt idx="188734">
                  <c:v>203742</c:v>
                </c:pt>
                <c:pt idx="188735">
                  <c:v>203742</c:v>
                </c:pt>
                <c:pt idx="188736">
                  <c:v>203742</c:v>
                </c:pt>
                <c:pt idx="188737">
                  <c:v>203742</c:v>
                </c:pt>
                <c:pt idx="188738">
                  <c:v>203742</c:v>
                </c:pt>
                <c:pt idx="188739">
                  <c:v>203742</c:v>
                </c:pt>
                <c:pt idx="188740">
                  <c:v>203742</c:v>
                </c:pt>
                <c:pt idx="188741">
                  <c:v>203742</c:v>
                </c:pt>
                <c:pt idx="188742">
                  <c:v>203742</c:v>
                </c:pt>
                <c:pt idx="188743">
                  <c:v>203742</c:v>
                </c:pt>
                <c:pt idx="188744">
                  <c:v>203742</c:v>
                </c:pt>
                <c:pt idx="188745">
                  <c:v>203742</c:v>
                </c:pt>
                <c:pt idx="188746">
                  <c:v>203742</c:v>
                </c:pt>
                <c:pt idx="188747">
                  <c:v>203742</c:v>
                </c:pt>
                <c:pt idx="188748">
                  <c:v>203742</c:v>
                </c:pt>
                <c:pt idx="188749">
                  <c:v>203742</c:v>
                </c:pt>
                <c:pt idx="188750">
                  <c:v>203742</c:v>
                </c:pt>
                <c:pt idx="188751">
                  <c:v>203742</c:v>
                </c:pt>
                <c:pt idx="188752">
                  <c:v>203742</c:v>
                </c:pt>
                <c:pt idx="188753">
                  <c:v>203742</c:v>
                </c:pt>
                <c:pt idx="188754">
                  <c:v>203742</c:v>
                </c:pt>
                <c:pt idx="188755">
                  <c:v>203742</c:v>
                </c:pt>
                <c:pt idx="188756">
                  <c:v>203742</c:v>
                </c:pt>
                <c:pt idx="188757">
                  <c:v>203742</c:v>
                </c:pt>
                <c:pt idx="188758">
                  <c:v>203742</c:v>
                </c:pt>
                <c:pt idx="188759">
                  <c:v>203742</c:v>
                </c:pt>
                <c:pt idx="188760">
                  <c:v>203742</c:v>
                </c:pt>
                <c:pt idx="188761">
                  <c:v>203742</c:v>
                </c:pt>
                <c:pt idx="188762">
                  <c:v>203742</c:v>
                </c:pt>
                <c:pt idx="188763">
                  <c:v>203742</c:v>
                </c:pt>
                <c:pt idx="188764">
                  <c:v>203742</c:v>
                </c:pt>
                <c:pt idx="188765">
                  <c:v>203742</c:v>
                </c:pt>
                <c:pt idx="188766">
                  <c:v>203742</c:v>
                </c:pt>
                <c:pt idx="188767">
                  <c:v>203742</c:v>
                </c:pt>
                <c:pt idx="188768">
                  <c:v>203742</c:v>
                </c:pt>
                <c:pt idx="188769">
                  <c:v>203742</c:v>
                </c:pt>
                <c:pt idx="188770">
                  <c:v>203742</c:v>
                </c:pt>
                <c:pt idx="188771">
                  <c:v>203742</c:v>
                </c:pt>
                <c:pt idx="188772">
                  <c:v>203742</c:v>
                </c:pt>
                <c:pt idx="188773">
                  <c:v>203742</c:v>
                </c:pt>
                <c:pt idx="188774">
                  <c:v>203742</c:v>
                </c:pt>
                <c:pt idx="188775">
                  <c:v>203742</c:v>
                </c:pt>
                <c:pt idx="188776">
                  <c:v>203742</c:v>
                </c:pt>
                <c:pt idx="188777">
                  <c:v>203742</c:v>
                </c:pt>
                <c:pt idx="188778">
                  <c:v>203742</c:v>
                </c:pt>
                <c:pt idx="188779">
                  <c:v>203742</c:v>
                </c:pt>
                <c:pt idx="188780">
                  <c:v>203742</c:v>
                </c:pt>
                <c:pt idx="188781">
                  <c:v>203742</c:v>
                </c:pt>
                <c:pt idx="188782">
                  <c:v>203742</c:v>
                </c:pt>
                <c:pt idx="188783">
                  <c:v>203742</c:v>
                </c:pt>
                <c:pt idx="188784">
                  <c:v>203742</c:v>
                </c:pt>
                <c:pt idx="188785">
                  <c:v>203742</c:v>
                </c:pt>
                <c:pt idx="188786">
                  <c:v>203742</c:v>
                </c:pt>
                <c:pt idx="188787">
                  <c:v>203742</c:v>
                </c:pt>
                <c:pt idx="188788">
                  <c:v>203742</c:v>
                </c:pt>
                <c:pt idx="188789">
                  <c:v>203742</c:v>
                </c:pt>
                <c:pt idx="188790">
                  <c:v>203742</c:v>
                </c:pt>
                <c:pt idx="188791">
                  <c:v>203742</c:v>
                </c:pt>
                <c:pt idx="188792">
                  <c:v>203742</c:v>
                </c:pt>
                <c:pt idx="188793">
                  <c:v>203742</c:v>
                </c:pt>
                <c:pt idx="188794">
                  <c:v>203742</c:v>
                </c:pt>
                <c:pt idx="188795">
                  <c:v>203742</c:v>
                </c:pt>
                <c:pt idx="188796">
                  <c:v>203742</c:v>
                </c:pt>
                <c:pt idx="188797">
                  <c:v>203742</c:v>
                </c:pt>
                <c:pt idx="188798">
                  <c:v>203742</c:v>
                </c:pt>
                <c:pt idx="188799">
                  <c:v>203742</c:v>
                </c:pt>
                <c:pt idx="188800">
                  <c:v>203742</c:v>
                </c:pt>
                <c:pt idx="188801">
                  <c:v>203742</c:v>
                </c:pt>
                <c:pt idx="188802">
                  <c:v>203742</c:v>
                </c:pt>
                <c:pt idx="188803">
                  <c:v>203742</c:v>
                </c:pt>
                <c:pt idx="188804">
                  <c:v>203742</c:v>
                </c:pt>
                <c:pt idx="188805">
                  <c:v>203742</c:v>
                </c:pt>
                <c:pt idx="188806">
                  <c:v>203742</c:v>
                </c:pt>
                <c:pt idx="188807">
                  <c:v>203742</c:v>
                </c:pt>
                <c:pt idx="188808">
                  <c:v>203742</c:v>
                </c:pt>
                <c:pt idx="188809">
                  <c:v>203742</c:v>
                </c:pt>
                <c:pt idx="188810">
                  <c:v>203742</c:v>
                </c:pt>
                <c:pt idx="188811">
                  <c:v>203742</c:v>
                </c:pt>
                <c:pt idx="188812">
                  <c:v>203742</c:v>
                </c:pt>
                <c:pt idx="188813">
                  <c:v>203742</c:v>
                </c:pt>
                <c:pt idx="188814">
                  <c:v>203742</c:v>
                </c:pt>
                <c:pt idx="188815">
                  <c:v>203742</c:v>
                </c:pt>
                <c:pt idx="188816">
                  <c:v>203742</c:v>
                </c:pt>
                <c:pt idx="188817">
                  <c:v>203742</c:v>
                </c:pt>
                <c:pt idx="188818">
                  <c:v>203742</c:v>
                </c:pt>
                <c:pt idx="188819">
                  <c:v>203742</c:v>
                </c:pt>
                <c:pt idx="188820">
                  <c:v>203742</c:v>
                </c:pt>
                <c:pt idx="188821">
                  <c:v>203742</c:v>
                </c:pt>
                <c:pt idx="188822">
                  <c:v>203742</c:v>
                </c:pt>
                <c:pt idx="188823">
                  <c:v>203742</c:v>
                </c:pt>
                <c:pt idx="188824">
                  <c:v>203742</c:v>
                </c:pt>
                <c:pt idx="188825">
                  <c:v>203742</c:v>
                </c:pt>
                <c:pt idx="188826">
                  <c:v>203742</c:v>
                </c:pt>
                <c:pt idx="188827">
                  <c:v>203742</c:v>
                </c:pt>
                <c:pt idx="188828">
                  <c:v>203742</c:v>
                </c:pt>
                <c:pt idx="188829">
                  <c:v>203742</c:v>
                </c:pt>
                <c:pt idx="188830">
                  <c:v>203742</c:v>
                </c:pt>
                <c:pt idx="188831">
                  <c:v>203742</c:v>
                </c:pt>
                <c:pt idx="188832">
                  <c:v>203742</c:v>
                </c:pt>
                <c:pt idx="188833">
                  <c:v>203742</c:v>
                </c:pt>
                <c:pt idx="188834">
                  <c:v>203742</c:v>
                </c:pt>
                <c:pt idx="188835">
                  <c:v>203742</c:v>
                </c:pt>
                <c:pt idx="188836">
                  <c:v>203742</c:v>
                </c:pt>
                <c:pt idx="188837">
                  <c:v>203742</c:v>
                </c:pt>
                <c:pt idx="188838">
                  <c:v>203742</c:v>
                </c:pt>
                <c:pt idx="188839">
                  <c:v>203742</c:v>
                </c:pt>
                <c:pt idx="188840">
                  <c:v>203742</c:v>
                </c:pt>
                <c:pt idx="188841">
                  <c:v>203742</c:v>
                </c:pt>
                <c:pt idx="188842">
                  <c:v>203742</c:v>
                </c:pt>
                <c:pt idx="188843">
                  <c:v>203742</c:v>
                </c:pt>
                <c:pt idx="188844">
                  <c:v>203742</c:v>
                </c:pt>
                <c:pt idx="188845">
                  <c:v>203742</c:v>
                </c:pt>
                <c:pt idx="188846">
                  <c:v>203742</c:v>
                </c:pt>
                <c:pt idx="188847">
                  <c:v>203742</c:v>
                </c:pt>
                <c:pt idx="188848">
                  <c:v>203742</c:v>
                </c:pt>
                <c:pt idx="188849">
                  <c:v>203742</c:v>
                </c:pt>
                <c:pt idx="188850">
                  <c:v>203742</c:v>
                </c:pt>
                <c:pt idx="188851">
                  <c:v>203742</c:v>
                </c:pt>
                <c:pt idx="188852">
                  <c:v>203742</c:v>
                </c:pt>
                <c:pt idx="188853">
                  <c:v>203742</c:v>
                </c:pt>
                <c:pt idx="188854">
                  <c:v>203742</c:v>
                </c:pt>
                <c:pt idx="188855">
                  <c:v>203742</c:v>
                </c:pt>
                <c:pt idx="188856">
                  <c:v>203742</c:v>
                </c:pt>
                <c:pt idx="188857">
                  <c:v>203742</c:v>
                </c:pt>
                <c:pt idx="188858">
                  <c:v>203742</c:v>
                </c:pt>
                <c:pt idx="188859">
                  <c:v>203742</c:v>
                </c:pt>
                <c:pt idx="188860">
                  <c:v>203742</c:v>
                </c:pt>
                <c:pt idx="188861">
                  <c:v>203742</c:v>
                </c:pt>
                <c:pt idx="188862">
                  <c:v>203742</c:v>
                </c:pt>
                <c:pt idx="188863">
                  <c:v>203742</c:v>
                </c:pt>
                <c:pt idx="188864">
                  <c:v>203742</c:v>
                </c:pt>
                <c:pt idx="188865">
                  <c:v>203742</c:v>
                </c:pt>
                <c:pt idx="188866">
                  <c:v>203742</c:v>
                </c:pt>
                <c:pt idx="188867">
                  <c:v>203742</c:v>
                </c:pt>
                <c:pt idx="188868">
                  <c:v>203742</c:v>
                </c:pt>
                <c:pt idx="188869">
                  <c:v>203742</c:v>
                </c:pt>
                <c:pt idx="188870">
                  <c:v>203742</c:v>
                </c:pt>
                <c:pt idx="188871">
                  <c:v>203742</c:v>
                </c:pt>
                <c:pt idx="188872">
                  <c:v>203742</c:v>
                </c:pt>
                <c:pt idx="188873">
                  <c:v>203742</c:v>
                </c:pt>
                <c:pt idx="188874">
                  <c:v>203742</c:v>
                </c:pt>
                <c:pt idx="188875">
                  <c:v>203742</c:v>
                </c:pt>
                <c:pt idx="188876">
                  <c:v>203742</c:v>
                </c:pt>
                <c:pt idx="188877">
                  <c:v>203742</c:v>
                </c:pt>
                <c:pt idx="188878">
                  <c:v>203742</c:v>
                </c:pt>
                <c:pt idx="188879">
                  <c:v>203742</c:v>
                </c:pt>
                <c:pt idx="188880">
                  <c:v>203742</c:v>
                </c:pt>
                <c:pt idx="188881">
                  <c:v>203742</c:v>
                </c:pt>
                <c:pt idx="188882">
                  <c:v>203742</c:v>
                </c:pt>
                <c:pt idx="188883">
                  <c:v>203742</c:v>
                </c:pt>
                <c:pt idx="188884">
                  <c:v>203742</c:v>
                </c:pt>
                <c:pt idx="188885">
                  <c:v>203742</c:v>
                </c:pt>
                <c:pt idx="188886">
                  <c:v>203742</c:v>
                </c:pt>
                <c:pt idx="188887">
                  <c:v>203742</c:v>
                </c:pt>
                <c:pt idx="188888">
                  <c:v>203742</c:v>
                </c:pt>
                <c:pt idx="188889">
                  <c:v>203742</c:v>
                </c:pt>
                <c:pt idx="188890">
                  <c:v>203742</c:v>
                </c:pt>
                <c:pt idx="188891">
                  <c:v>203742</c:v>
                </c:pt>
                <c:pt idx="188892">
                  <c:v>203742</c:v>
                </c:pt>
                <c:pt idx="188893">
                  <c:v>203742</c:v>
                </c:pt>
                <c:pt idx="188894">
                  <c:v>203742</c:v>
                </c:pt>
                <c:pt idx="188895">
                  <c:v>203742</c:v>
                </c:pt>
                <c:pt idx="188896">
                  <c:v>203742</c:v>
                </c:pt>
                <c:pt idx="188897">
                  <c:v>203742</c:v>
                </c:pt>
                <c:pt idx="188898">
                  <c:v>203742</c:v>
                </c:pt>
                <c:pt idx="188899">
                  <c:v>203742</c:v>
                </c:pt>
                <c:pt idx="188900">
                  <c:v>203742</c:v>
                </c:pt>
                <c:pt idx="188901">
                  <c:v>203742</c:v>
                </c:pt>
                <c:pt idx="188902">
                  <c:v>203742</c:v>
                </c:pt>
                <c:pt idx="188903">
                  <c:v>203742</c:v>
                </c:pt>
                <c:pt idx="188904">
                  <c:v>203742</c:v>
                </c:pt>
                <c:pt idx="188905">
                  <c:v>203742</c:v>
                </c:pt>
                <c:pt idx="188906">
                  <c:v>203742</c:v>
                </c:pt>
                <c:pt idx="188907">
                  <c:v>203742</c:v>
                </c:pt>
                <c:pt idx="188908">
                  <c:v>203742</c:v>
                </c:pt>
                <c:pt idx="188909">
                  <c:v>203742</c:v>
                </c:pt>
                <c:pt idx="188910">
                  <c:v>203742</c:v>
                </c:pt>
                <c:pt idx="188911">
                  <c:v>203742</c:v>
                </c:pt>
                <c:pt idx="188912">
                  <c:v>203742</c:v>
                </c:pt>
                <c:pt idx="188913">
                  <c:v>203742</c:v>
                </c:pt>
                <c:pt idx="188914">
                  <c:v>203742</c:v>
                </c:pt>
                <c:pt idx="188915">
                  <c:v>203742</c:v>
                </c:pt>
                <c:pt idx="188916">
                  <c:v>203742</c:v>
                </c:pt>
                <c:pt idx="188917">
                  <c:v>203742</c:v>
                </c:pt>
                <c:pt idx="188918">
                  <c:v>203742</c:v>
                </c:pt>
                <c:pt idx="188919">
                  <c:v>203742</c:v>
                </c:pt>
                <c:pt idx="188920">
                  <c:v>203742</c:v>
                </c:pt>
                <c:pt idx="188921">
                  <c:v>203742</c:v>
                </c:pt>
                <c:pt idx="188922">
                  <c:v>203742</c:v>
                </c:pt>
                <c:pt idx="188923">
                  <c:v>203742</c:v>
                </c:pt>
                <c:pt idx="188924">
                  <c:v>203742</c:v>
                </c:pt>
                <c:pt idx="188925">
                  <c:v>203742</c:v>
                </c:pt>
                <c:pt idx="188926">
                  <c:v>203742</c:v>
                </c:pt>
                <c:pt idx="188927">
                  <c:v>203742</c:v>
                </c:pt>
                <c:pt idx="188928">
                  <c:v>203742</c:v>
                </c:pt>
                <c:pt idx="188929">
                  <c:v>203742</c:v>
                </c:pt>
                <c:pt idx="188930">
                  <c:v>203742</c:v>
                </c:pt>
                <c:pt idx="188931">
                  <c:v>203742</c:v>
                </c:pt>
                <c:pt idx="188932">
                  <c:v>203742</c:v>
                </c:pt>
                <c:pt idx="188933">
                  <c:v>203742</c:v>
                </c:pt>
                <c:pt idx="188934">
                  <c:v>203742</c:v>
                </c:pt>
                <c:pt idx="188935">
                  <c:v>203742</c:v>
                </c:pt>
                <c:pt idx="188936">
                  <c:v>203742</c:v>
                </c:pt>
                <c:pt idx="188937">
                  <c:v>203742</c:v>
                </c:pt>
                <c:pt idx="188938">
                  <c:v>203742</c:v>
                </c:pt>
                <c:pt idx="188939">
                  <c:v>203742</c:v>
                </c:pt>
                <c:pt idx="188940">
                  <c:v>203742</c:v>
                </c:pt>
                <c:pt idx="188941">
                  <c:v>203742</c:v>
                </c:pt>
                <c:pt idx="188942">
                  <c:v>203742</c:v>
                </c:pt>
                <c:pt idx="188943">
                  <c:v>203742</c:v>
                </c:pt>
                <c:pt idx="188944">
                  <c:v>203742</c:v>
                </c:pt>
                <c:pt idx="188945">
                  <c:v>203742</c:v>
                </c:pt>
                <c:pt idx="188946">
                  <c:v>203742</c:v>
                </c:pt>
                <c:pt idx="188947">
                  <c:v>203742</c:v>
                </c:pt>
                <c:pt idx="188948">
                  <c:v>203742</c:v>
                </c:pt>
                <c:pt idx="188949">
                  <c:v>203742</c:v>
                </c:pt>
                <c:pt idx="188950">
                  <c:v>203742</c:v>
                </c:pt>
                <c:pt idx="188951">
                  <c:v>203742</c:v>
                </c:pt>
                <c:pt idx="188952">
                  <c:v>203742</c:v>
                </c:pt>
                <c:pt idx="188953">
                  <c:v>203742</c:v>
                </c:pt>
                <c:pt idx="188954">
                  <c:v>203742</c:v>
                </c:pt>
                <c:pt idx="188955">
                  <c:v>203742</c:v>
                </c:pt>
                <c:pt idx="188956">
                  <c:v>203742</c:v>
                </c:pt>
                <c:pt idx="188957">
                  <c:v>203742</c:v>
                </c:pt>
                <c:pt idx="188958">
                  <c:v>203742</c:v>
                </c:pt>
                <c:pt idx="188959">
                  <c:v>203742</c:v>
                </c:pt>
                <c:pt idx="188960">
                  <c:v>203742</c:v>
                </c:pt>
                <c:pt idx="188961">
                  <c:v>203742</c:v>
                </c:pt>
                <c:pt idx="188962">
                  <c:v>203742</c:v>
                </c:pt>
                <c:pt idx="188963">
                  <c:v>203742</c:v>
                </c:pt>
                <c:pt idx="188964">
                  <c:v>203742</c:v>
                </c:pt>
                <c:pt idx="188965">
                  <c:v>203742</c:v>
                </c:pt>
                <c:pt idx="188966">
                  <c:v>203742</c:v>
                </c:pt>
                <c:pt idx="188967">
                  <c:v>203742</c:v>
                </c:pt>
                <c:pt idx="188968">
                  <c:v>203742</c:v>
                </c:pt>
                <c:pt idx="188969">
                  <c:v>203742</c:v>
                </c:pt>
                <c:pt idx="188970">
                  <c:v>203742</c:v>
                </c:pt>
                <c:pt idx="188971">
                  <c:v>203742</c:v>
                </c:pt>
                <c:pt idx="188972">
                  <c:v>203742</c:v>
                </c:pt>
                <c:pt idx="188973">
                  <c:v>203742</c:v>
                </c:pt>
                <c:pt idx="188974">
                  <c:v>203742</c:v>
                </c:pt>
                <c:pt idx="188975">
                  <c:v>203742</c:v>
                </c:pt>
                <c:pt idx="188976">
                  <c:v>203742</c:v>
                </c:pt>
                <c:pt idx="188977">
                  <c:v>203742</c:v>
                </c:pt>
                <c:pt idx="188978">
                  <c:v>203742</c:v>
                </c:pt>
                <c:pt idx="188979">
                  <c:v>203742</c:v>
                </c:pt>
                <c:pt idx="188980">
                  <c:v>203742</c:v>
                </c:pt>
                <c:pt idx="188981">
                  <c:v>203742</c:v>
                </c:pt>
                <c:pt idx="188982">
                  <c:v>203742</c:v>
                </c:pt>
                <c:pt idx="188983">
                  <c:v>203742</c:v>
                </c:pt>
                <c:pt idx="188984">
                  <c:v>203742</c:v>
                </c:pt>
                <c:pt idx="188985">
                  <c:v>203742</c:v>
                </c:pt>
                <c:pt idx="188986">
                  <c:v>203742</c:v>
                </c:pt>
                <c:pt idx="188987">
                  <c:v>203742</c:v>
                </c:pt>
                <c:pt idx="188988">
                  <c:v>203742</c:v>
                </c:pt>
                <c:pt idx="188989">
                  <c:v>203742</c:v>
                </c:pt>
                <c:pt idx="188990">
                  <c:v>203742</c:v>
                </c:pt>
                <c:pt idx="188991">
                  <c:v>203742</c:v>
                </c:pt>
                <c:pt idx="188992">
                  <c:v>203742</c:v>
                </c:pt>
                <c:pt idx="188993">
                  <c:v>203742</c:v>
                </c:pt>
                <c:pt idx="188994">
                  <c:v>203742</c:v>
                </c:pt>
                <c:pt idx="188995">
                  <c:v>203742</c:v>
                </c:pt>
                <c:pt idx="188996">
                  <c:v>203742</c:v>
                </c:pt>
                <c:pt idx="188997">
                  <c:v>203742</c:v>
                </c:pt>
                <c:pt idx="188998">
                  <c:v>203742</c:v>
                </c:pt>
                <c:pt idx="188999">
                  <c:v>203742</c:v>
                </c:pt>
                <c:pt idx="189000">
                  <c:v>203742</c:v>
                </c:pt>
                <c:pt idx="189001">
                  <c:v>203742</c:v>
                </c:pt>
                <c:pt idx="189002">
                  <c:v>203742</c:v>
                </c:pt>
                <c:pt idx="189003">
                  <c:v>203742</c:v>
                </c:pt>
                <c:pt idx="189004">
                  <c:v>203742</c:v>
                </c:pt>
                <c:pt idx="189005">
                  <c:v>203742</c:v>
                </c:pt>
                <c:pt idx="189006">
                  <c:v>203742</c:v>
                </c:pt>
                <c:pt idx="189007">
                  <c:v>203742</c:v>
                </c:pt>
                <c:pt idx="189008">
                  <c:v>203742</c:v>
                </c:pt>
                <c:pt idx="189009">
                  <c:v>203742</c:v>
                </c:pt>
                <c:pt idx="189010">
                  <c:v>203742</c:v>
                </c:pt>
                <c:pt idx="189011">
                  <c:v>203742</c:v>
                </c:pt>
                <c:pt idx="189012">
                  <c:v>203742</c:v>
                </c:pt>
                <c:pt idx="189013">
                  <c:v>203742</c:v>
                </c:pt>
                <c:pt idx="189014">
                  <c:v>203742</c:v>
                </c:pt>
                <c:pt idx="189015">
                  <c:v>203742</c:v>
                </c:pt>
                <c:pt idx="189016">
                  <c:v>203742</c:v>
                </c:pt>
                <c:pt idx="189017">
                  <c:v>203742</c:v>
                </c:pt>
                <c:pt idx="189018">
                  <c:v>203742</c:v>
                </c:pt>
                <c:pt idx="189019">
                  <c:v>203742</c:v>
                </c:pt>
                <c:pt idx="189020">
                  <c:v>203742</c:v>
                </c:pt>
                <c:pt idx="189021">
                  <c:v>203742</c:v>
                </c:pt>
                <c:pt idx="189022">
                  <c:v>203742</c:v>
                </c:pt>
                <c:pt idx="189023">
                  <c:v>203742</c:v>
                </c:pt>
                <c:pt idx="189024">
                  <c:v>203742</c:v>
                </c:pt>
                <c:pt idx="189025">
                  <c:v>203742</c:v>
                </c:pt>
                <c:pt idx="189026">
                  <c:v>203742</c:v>
                </c:pt>
                <c:pt idx="189027">
                  <c:v>203742</c:v>
                </c:pt>
                <c:pt idx="189028">
                  <c:v>203742</c:v>
                </c:pt>
                <c:pt idx="189029">
                  <c:v>203742</c:v>
                </c:pt>
                <c:pt idx="189030">
                  <c:v>203742</c:v>
                </c:pt>
                <c:pt idx="189031">
                  <c:v>203742</c:v>
                </c:pt>
                <c:pt idx="189032">
                  <c:v>203742</c:v>
                </c:pt>
                <c:pt idx="189033">
                  <c:v>203742</c:v>
                </c:pt>
                <c:pt idx="189034">
                  <c:v>203742</c:v>
                </c:pt>
                <c:pt idx="189035">
                  <c:v>203742</c:v>
                </c:pt>
                <c:pt idx="189036">
                  <c:v>203742</c:v>
                </c:pt>
                <c:pt idx="189037">
                  <c:v>203742</c:v>
                </c:pt>
                <c:pt idx="189038">
                  <c:v>203742</c:v>
                </c:pt>
                <c:pt idx="189039">
                  <c:v>203742</c:v>
                </c:pt>
                <c:pt idx="189040">
                  <c:v>203742</c:v>
                </c:pt>
                <c:pt idx="189041">
                  <c:v>203742</c:v>
                </c:pt>
                <c:pt idx="189042">
                  <c:v>203742</c:v>
                </c:pt>
                <c:pt idx="189043">
                  <c:v>203742</c:v>
                </c:pt>
                <c:pt idx="189044">
                  <c:v>203742</c:v>
                </c:pt>
                <c:pt idx="189045">
                  <c:v>203742</c:v>
                </c:pt>
                <c:pt idx="189046">
                  <c:v>203742</c:v>
                </c:pt>
                <c:pt idx="189047">
                  <c:v>203742</c:v>
                </c:pt>
                <c:pt idx="189048">
                  <c:v>203742</c:v>
                </c:pt>
                <c:pt idx="189049">
                  <c:v>203742</c:v>
                </c:pt>
                <c:pt idx="189050">
                  <c:v>203742</c:v>
                </c:pt>
                <c:pt idx="189051">
                  <c:v>203742</c:v>
                </c:pt>
                <c:pt idx="189052">
                  <c:v>203742</c:v>
                </c:pt>
                <c:pt idx="189053">
                  <c:v>203742</c:v>
                </c:pt>
                <c:pt idx="189054">
                  <c:v>203742</c:v>
                </c:pt>
                <c:pt idx="189055">
                  <c:v>203742</c:v>
                </c:pt>
                <c:pt idx="189056">
                  <c:v>203742</c:v>
                </c:pt>
                <c:pt idx="189057">
                  <c:v>203742</c:v>
                </c:pt>
                <c:pt idx="189058">
                  <c:v>203742</c:v>
                </c:pt>
                <c:pt idx="189059">
                  <c:v>203742</c:v>
                </c:pt>
                <c:pt idx="189060">
                  <c:v>203742</c:v>
                </c:pt>
                <c:pt idx="189061">
                  <c:v>203742</c:v>
                </c:pt>
                <c:pt idx="189062">
                  <c:v>203742</c:v>
                </c:pt>
                <c:pt idx="189063">
                  <c:v>203742</c:v>
                </c:pt>
                <c:pt idx="189064">
                  <c:v>203742</c:v>
                </c:pt>
                <c:pt idx="189065">
                  <c:v>203742</c:v>
                </c:pt>
                <c:pt idx="189066">
                  <c:v>203742</c:v>
                </c:pt>
                <c:pt idx="189067">
                  <c:v>203742</c:v>
                </c:pt>
                <c:pt idx="189068">
                  <c:v>203742</c:v>
                </c:pt>
                <c:pt idx="189069">
                  <c:v>203742</c:v>
                </c:pt>
                <c:pt idx="189070">
                  <c:v>203742</c:v>
                </c:pt>
                <c:pt idx="189071">
                  <c:v>203742</c:v>
                </c:pt>
                <c:pt idx="189072">
                  <c:v>203742</c:v>
                </c:pt>
                <c:pt idx="189073">
                  <c:v>203742</c:v>
                </c:pt>
                <c:pt idx="189074">
                  <c:v>203742</c:v>
                </c:pt>
                <c:pt idx="189075">
                  <c:v>203742</c:v>
                </c:pt>
                <c:pt idx="189076">
                  <c:v>203742</c:v>
                </c:pt>
                <c:pt idx="189077">
                  <c:v>203742</c:v>
                </c:pt>
                <c:pt idx="189078">
                  <c:v>203742</c:v>
                </c:pt>
                <c:pt idx="189079">
                  <c:v>203742</c:v>
                </c:pt>
                <c:pt idx="189080">
                  <c:v>203742</c:v>
                </c:pt>
                <c:pt idx="189081">
                  <c:v>203742</c:v>
                </c:pt>
                <c:pt idx="189082">
                  <c:v>203742</c:v>
                </c:pt>
                <c:pt idx="189083">
                  <c:v>203742</c:v>
                </c:pt>
                <c:pt idx="189084">
                  <c:v>203742</c:v>
                </c:pt>
                <c:pt idx="189085">
                  <c:v>203742</c:v>
                </c:pt>
                <c:pt idx="189086">
                  <c:v>203742</c:v>
                </c:pt>
                <c:pt idx="189087">
                  <c:v>203742</c:v>
                </c:pt>
                <c:pt idx="189088">
                  <c:v>203742</c:v>
                </c:pt>
                <c:pt idx="189089">
                  <c:v>203742</c:v>
                </c:pt>
                <c:pt idx="189090">
                  <c:v>203742</c:v>
                </c:pt>
                <c:pt idx="189091">
                  <c:v>203742</c:v>
                </c:pt>
                <c:pt idx="189092">
                  <c:v>203742</c:v>
                </c:pt>
                <c:pt idx="189093">
                  <c:v>203742</c:v>
                </c:pt>
                <c:pt idx="189094">
                  <c:v>203742</c:v>
                </c:pt>
                <c:pt idx="189095">
                  <c:v>203742</c:v>
                </c:pt>
                <c:pt idx="189096">
                  <c:v>203742</c:v>
                </c:pt>
                <c:pt idx="189097">
                  <c:v>203742</c:v>
                </c:pt>
                <c:pt idx="189098">
                  <c:v>203742</c:v>
                </c:pt>
                <c:pt idx="189099">
                  <c:v>203742</c:v>
                </c:pt>
                <c:pt idx="189100">
                  <c:v>203742</c:v>
                </c:pt>
                <c:pt idx="189101">
                  <c:v>203742</c:v>
                </c:pt>
                <c:pt idx="189102">
                  <c:v>203742</c:v>
                </c:pt>
                <c:pt idx="189103">
                  <c:v>203742</c:v>
                </c:pt>
                <c:pt idx="189104">
                  <c:v>203742</c:v>
                </c:pt>
                <c:pt idx="189105">
                  <c:v>203742</c:v>
                </c:pt>
                <c:pt idx="189106">
                  <c:v>203742</c:v>
                </c:pt>
                <c:pt idx="189107">
                  <c:v>203742</c:v>
                </c:pt>
                <c:pt idx="189108">
                  <c:v>203742</c:v>
                </c:pt>
                <c:pt idx="189109">
                  <c:v>203742</c:v>
                </c:pt>
                <c:pt idx="189110">
                  <c:v>203742</c:v>
                </c:pt>
                <c:pt idx="189111">
                  <c:v>203742</c:v>
                </c:pt>
                <c:pt idx="189112">
                  <c:v>203742</c:v>
                </c:pt>
                <c:pt idx="189113">
                  <c:v>203742</c:v>
                </c:pt>
                <c:pt idx="189114">
                  <c:v>203742</c:v>
                </c:pt>
                <c:pt idx="189115">
                  <c:v>203742</c:v>
                </c:pt>
                <c:pt idx="189116">
                  <c:v>203742</c:v>
                </c:pt>
                <c:pt idx="189117">
                  <c:v>203742</c:v>
                </c:pt>
                <c:pt idx="189118">
                  <c:v>203742</c:v>
                </c:pt>
                <c:pt idx="189119">
                  <c:v>203742</c:v>
                </c:pt>
                <c:pt idx="189120">
                  <c:v>203742</c:v>
                </c:pt>
                <c:pt idx="189121">
                  <c:v>203742</c:v>
                </c:pt>
                <c:pt idx="189122">
                  <c:v>203742</c:v>
                </c:pt>
                <c:pt idx="189123">
                  <c:v>203742</c:v>
                </c:pt>
                <c:pt idx="189124">
                  <c:v>203742</c:v>
                </c:pt>
                <c:pt idx="189125">
                  <c:v>203742</c:v>
                </c:pt>
                <c:pt idx="189126">
                  <c:v>203742</c:v>
                </c:pt>
                <c:pt idx="189127">
                  <c:v>203742</c:v>
                </c:pt>
                <c:pt idx="189128">
                  <c:v>203742</c:v>
                </c:pt>
                <c:pt idx="189129">
                  <c:v>203742</c:v>
                </c:pt>
                <c:pt idx="189130">
                  <c:v>203742</c:v>
                </c:pt>
                <c:pt idx="189131">
                  <c:v>203742</c:v>
                </c:pt>
                <c:pt idx="189132">
                  <c:v>203742</c:v>
                </c:pt>
                <c:pt idx="189133">
                  <c:v>203742</c:v>
                </c:pt>
                <c:pt idx="189134">
                  <c:v>203742</c:v>
                </c:pt>
                <c:pt idx="189135">
                  <c:v>203742</c:v>
                </c:pt>
                <c:pt idx="189136">
                  <c:v>203742</c:v>
                </c:pt>
                <c:pt idx="189137">
                  <c:v>203742</c:v>
                </c:pt>
                <c:pt idx="189138">
                  <c:v>203742</c:v>
                </c:pt>
                <c:pt idx="189139">
                  <c:v>203742</c:v>
                </c:pt>
                <c:pt idx="189140">
                  <c:v>203742</c:v>
                </c:pt>
                <c:pt idx="189141">
                  <c:v>203742</c:v>
                </c:pt>
                <c:pt idx="189142">
                  <c:v>203742</c:v>
                </c:pt>
                <c:pt idx="189143">
                  <c:v>203742</c:v>
                </c:pt>
                <c:pt idx="189144">
                  <c:v>203742</c:v>
                </c:pt>
                <c:pt idx="189145">
                  <c:v>203742</c:v>
                </c:pt>
                <c:pt idx="189146">
                  <c:v>203742</c:v>
                </c:pt>
                <c:pt idx="189147">
                  <c:v>203742</c:v>
                </c:pt>
                <c:pt idx="189148">
                  <c:v>203742</c:v>
                </c:pt>
                <c:pt idx="189149">
                  <c:v>203742</c:v>
                </c:pt>
                <c:pt idx="189150">
                  <c:v>203742</c:v>
                </c:pt>
                <c:pt idx="189151">
                  <c:v>203742</c:v>
                </c:pt>
                <c:pt idx="189152">
                  <c:v>203742</c:v>
                </c:pt>
                <c:pt idx="189153">
                  <c:v>203742</c:v>
                </c:pt>
                <c:pt idx="189154">
                  <c:v>203742</c:v>
                </c:pt>
                <c:pt idx="189155">
                  <c:v>203742</c:v>
                </c:pt>
                <c:pt idx="189156">
                  <c:v>203742</c:v>
                </c:pt>
                <c:pt idx="189157">
                  <c:v>203742</c:v>
                </c:pt>
                <c:pt idx="189158">
                  <c:v>203742</c:v>
                </c:pt>
                <c:pt idx="189159">
                  <c:v>203742</c:v>
                </c:pt>
                <c:pt idx="189160">
                  <c:v>203742</c:v>
                </c:pt>
                <c:pt idx="189161">
                  <c:v>203742</c:v>
                </c:pt>
                <c:pt idx="189162">
                  <c:v>203742</c:v>
                </c:pt>
                <c:pt idx="189163">
                  <c:v>203742</c:v>
                </c:pt>
                <c:pt idx="189164">
                  <c:v>203742</c:v>
                </c:pt>
                <c:pt idx="189165">
                  <c:v>203742</c:v>
                </c:pt>
                <c:pt idx="189166">
                  <c:v>203742</c:v>
                </c:pt>
                <c:pt idx="189167">
                  <c:v>203742</c:v>
                </c:pt>
                <c:pt idx="189168">
                  <c:v>203742</c:v>
                </c:pt>
                <c:pt idx="189169">
                  <c:v>203742</c:v>
                </c:pt>
                <c:pt idx="189170">
                  <c:v>203742</c:v>
                </c:pt>
                <c:pt idx="189171">
                  <c:v>203742</c:v>
                </c:pt>
                <c:pt idx="189172">
                  <c:v>203742</c:v>
                </c:pt>
                <c:pt idx="189173">
                  <c:v>203742</c:v>
                </c:pt>
                <c:pt idx="189174">
                  <c:v>203742</c:v>
                </c:pt>
                <c:pt idx="189175">
                  <c:v>203742</c:v>
                </c:pt>
                <c:pt idx="189176">
                  <c:v>203742</c:v>
                </c:pt>
                <c:pt idx="189177">
                  <c:v>203742</c:v>
                </c:pt>
                <c:pt idx="189178">
                  <c:v>203742</c:v>
                </c:pt>
                <c:pt idx="189179">
                  <c:v>203742</c:v>
                </c:pt>
                <c:pt idx="189180">
                  <c:v>203742</c:v>
                </c:pt>
                <c:pt idx="189181">
                  <c:v>203742</c:v>
                </c:pt>
                <c:pt idx="189182">
                  <c:v>203742</c:v>
                </c:pt>
                <c:pt idx="189183">
                  <c:v>203742</c:v>
                </c:pt>
                <c:pt idx="189184">
                  <c:v>203742</c:v>
                </c:pt>
                <c:pt idx="189185">
                  <c:v>203742</c:v>
                </c:pt>
                <c:pt idx="189186">
                  <c:v>203742</c:v>
                </c:pt>
                <c:pt idx="189187">
                  <c:v>203742</c:v>
                </c:pt>
                <c:pt idx="189188">
                  <c:v>203742</c:v>
                </c:pt>
                <c:pt idx="189189">
                  <c:v>203742</c:v>
                </c:pt>
                <c:pt idx="189190">
                  <c:v>203742</c:v>
                </c:pt>
                <c:pt idx="189191">
                  <c:v>203742</c:v>
                </c:pt>
                <c:pt idx="189192">
                  <c:v>203742</c:v>
                </c:pt>
                <c:pt idx="189193">
                  <c:v>203742</c:v>
                </c:pt>
                <c:pt idx="189194">
                  <c:v>203742</c:v>
                </c:pt>
                <c:pt idx="189195">
                  <c:v>203742</c:v>
                </c:pt>
                <c:pt idx="189196">
                  <c:v>203742</c:v>
                </c:pt>
                <c:pt idx="189197">
                  <c:v>203742</c:v>
                </c:pt>
                <c:pt idx="189198">
                  <c:v>203742</c:v>
                </c:pt>
                <c:pt idx="189199">
                  <c:v>203742</c:v>
                </c:pt>
                <c:pt idx="189200">
                  <c:v>203742</c:v>
                </c:pt>
                <c:pt idx="189201">
                  <c:v>203742</c:v>
                </c:pt>
                <c:pt idx="189202">
                  <c:v>203742</c:v>
                </c:pt>
                <c:pt idx="189203">
                  <c:v>203742</c:v>
                </c:pt>
                <c:pt idx="189204">
                  <c:v>203742</c:v>
                </c:pt>
                <c:pt idx="189205">
                  <c:v>203742</c:v>
                </c:pt>
                <c:pt idx="189206">
                  <c:v>203742</c:v>
                </c:pt>
                <c:pt idx="189207">
                  <c:v>203742</c:v>
                </c:pt>
                <c:pt idx="189208">
                  <c:v>203742</c:v>
                </c:pt>
                <c:pt idx="189209">
                  <c:v>203742</c:v>
                </c:pt>
                <c:pt idx="189210">
                  <c:v>203742</c:v>
                </c:pt>
                <c:pt idx="189211">
                  <c:v>203742</c:v>
                </c:pt>
                <c:pt idx="189212">
                  <c:v>203742</c:v>
                </c:pt>
                <c:pt idx="189213">
                  <c:v>203742</c:v>
                </c:pt>
                <c:pt idx="189214">
                  <c:v>203742</c:v>
                </c:pt>
                <c:pt idx="189215">
                  <c:v>203742</c:v>
                </c:pt>
                <c:pt idx="189216">
                  <c:v>203742</c:v>
                </c:pt>
                <c:pt idx="189217">
                  <c:v>203742</c:v>
                </c:pt>
                <c:pt idx="189218">
                  <c:v>203742</c:v>
                </c:pt>
                <c:pt idx="189219">
                  <c:v>203742</c:v>
                </c:pt>
                <c:pt idx="189220">
                  <c:v>203742</c:v>
                </c:pt>
                <c:pt idx="189221">
                  <c:v>203742</c:v>
                </c:pt>
                <c:pt idx="189222">
                  <c:v>203742</c:v>
                </c:pt>
                <c:pt idx="189223">
                  <c:v>203742</c:v>
                </c:pt>
                <c:pt idx="189224">
                  <c:v>203742</c:v>
                </c:pt>
                <c:pt idx="189225">
                  <c:v>203742</c:v>
                </c:pt>
                <c:pt idx="189226">
                  <c:v>203742</c:v>
                </c:pt>
                <c:pt idx="189227">
                  <c:v>203742</c:v>
                </c:pt>
                <c:pt idx="189228">
                  <c:v>203742</c:v>
                </c:pt>
                <c:pt idx="189229">
                  <c:v>203742</c:v>
                </c:pt>
                <c:pt idx="189230">
                  <c:v>203742</c:v>
                </c:pt>
                <c:pt idx="189231">
                  <c:v>203742</c:v>
                </c:pt>
                <c:pt idx="189232">
                  <c:v>203742</c:v>
                </c:pt>
                <c:pt idx="189233">
                  <c:v>203742</c:v>
                </c:pt>
                <c:pt idx="189234">
                  <c:v>203742</c:v>
                </c:pt>
                <c:pt idx="189235">
                  <c:v>203742</c:v>
                </c:pt>
                <c:pt idx="189236">
                  <c:v>203742</c:v>
                </c:pt>
                <c:pt idx="189237">
                  <c:v>203742</c:v>
                </c:pt>
                <c:pt idx="189238">
                  <c:v>203742</c:v>
                </c:pt>
                <c:pt idx="189239">
                  <c:v>203742</c:v>
                </c:pt>
                <c:pt idx="189240">
                  <c:v>203742</c:v>
                </c:pt>
                <c:pt idx="189241">
                  <c:v>203742</c:v>
                </c:pt>
                <c:pt idx="189242">
                  <c:v>203742</c:v>
                </c:pt>
                <c:pt idx="189243">
                  <c:v>203742</c:v>
                </c:pt>
                <c:pt idx="189244">
                  <c:v>203742</c:v>
                </c:pt>
                <c:pt idx="189245">
                  <c:v>203742</c:v>
                </c:pt>
                <c:pt idx="189246">
                  <c:v>203742</c:v>
                </c:pt>
                <c:pt idx="189247">
                  <c:v>203742</c:v>
                </c:pt>
                <c:pt idx="189248">
                  <c:v>203742</c:v>
                </c:pt>
                <c:pt idx="189249">
                  <c:v>203742</c:v>
                </c:pt>
                <c:pt idx="189250">
                  <c:v>203742</c:v>
                </c:pt>
                <c:pt idx="189251">
                  <c:v>203742</c:v>
                </c:pt>
                <c:pt idx="189252">
                  <c:v>203742</c:v>
                </c:pt>
                <c:pt idx="189253">
                  <c:v>203742</c:v>
                </c:pt>
                <c:pt idx="189254">
                  <c:v>203742</c:v>
                </c:pt>
                <c:pt idx="189255">
                  <c:v>203742</c:v>
                </c:pt>
                <c:pt idx="189256">
                  <c:v>203742</c:v>
                </c:pt>
                <c:pt idx="189257">
                  <c:v>203742</c:v>
                </c:pt>
                <c:pt idx="189258">
                  <c:v>203742</c:v>
                </c:pt>
                <c:pt idx="189259">
                  <c:v>203742</c:v>
                </c:pt>
                <c:pt idx="189260">
                  <c:v>203742</c:v>
                </c:pt>
                <c:pt idx="189261">
                  <c:v>203742</c:v>
                </c:pt>
                <c:pt idx="189262">
                  <c:v>203742</c:v>
                </c:pt>
                <c:pt idx="189263">
                  <c:v>203742</c:v>
                </c:pt>
                <c:pt idx="189264">
                  <c:v>203742</c:v>
                </c:pt>
                <c:pt idx="189265">
                  <c:v>203742</c:v>
                </c:pt>
                <c:pt idx="189266">
                  <c:v>203742</c:v>
                </c:pt>
                <c:pt idx="189267">
                  <c:v>203742</c:v>
                </c:pt>
                <c:pt idx="189268">
                  <c:v>203742</c:v>
                </c:pt>
                <c:pt idx="189269">
                  <c:v>203742</c:v>
                </c:pt>
                <c:pt idx="189270">
                  <c:v>203742</c:v>
                </c:pt>
                <c:pt idx="189271">
                  <c:v>203742</c:v>
                </c:pt>
                <c:pt idx="189272">
                  <c:v>203742</c:v>
                </c:pt>
                <c:pt idx="189273">
                  <c:v>203742</c:v>
                </c:pt>
                <c:pt idx="189274">
                  <c:v>203742</c:v>
                </c:pt>
                <c:pt idx="189275">
                  <c:v>203742</c:v>
                </c:pt>
                <c:pt idx="189276">
                  <c:v>203742</c:v>
                </c:pt>
                <c:pt idx="189277">
                  <c:v>203742</c:v>
                </c:pt>
                <c:pt idx="189278">
                  <c:v>203742</c:v>
                </c:pt>
                <c:pt idx="189279">
                  <c:v>203742</c:v>
                </c:pt>
                <c:pt idx="189280">
                  <c:v>203742</c:v>
                </c:pt>
                <c:pt idx="189281">
                  <c:v>203742</c:v>
                </c:pt>
                <c:pt idx="189282">
                  <c:v>203742</c:v>
                </c:pt>
                <c:pt idx="189283">
                  <c:v>203742</c:v>
                </c:pt>
                <c:pt idx="189284">
                  <c:v>203742</c:v>
                </c:pt>
                <c:pt idx="189285">
                  <c:v>203742</c:v>
                </c:pt>
                <c:pt idx="189286">
                  <c:v>203742</c:v>
                </c:pt>
                <c:pt idx="189287">
                  <c:v>203742</c:v>
                </c:pt>
                <c:pt idx="189288">
                  <c:v>203742</c:v>
                </c:pt>
                <c:pt idx="189289">
                  <c:v>203742</c:v>
                </c:pt>
                <c:pt idx="189290">
                  <c:v>203742</c:v>
                </c:pt>
                <c:pt idx="189291">
                  <c:v>203742</c:v>
                </c:pt>
                <c:pt idx="189292">
                  <c:v>203742</c:v>
                </c:pt>
                <c:pt idx="189293">
                  <c:v>203742</c:v>
                </c:pt>
                <c:pt idx="189294">
                  <c:v>203742</c:v>
                </c:pt>
                <c:pt idx="189295">
                  <c:v>203742</c:v>
                </c:pt>
                <c:pt idx="189296">
                  <c:v>203742</c:v>
                </c:pt>
                <c:pt idx="189297">
                  <c:v>203742</c:v>
                </c:pt>
                <c:pt idx="189298">
                  <c:v>203742</c:v>
                </c:pt>
                <c:pt idx="189299">
                  <c:v>203742</c:v>
                </c:pt>
                <c:pt idx="189300">
                  <c:v>203742</c:v>
                </c:pt>
                <c:pt idx="189301">
                  <c:v>203742</c:v>
                </c:pt>
                <c:pt idx="189302">
                  <c:v>203742</c:v>
                </c:pt>
                <c:pt idx="189303">
                  <c:v>203742</c:v>
                </c:pt>
                <c:pt idx="189304">
                  <c:v>203742</c:v>
                </c:pt>
                <c:pt idx="189305">
                  <c:v>203742</c:v>
                </c:pt>
                <c:pt idx="189306">
                  <c:v>203742</c:v>
                </c:pt>
                <c:pt idx="189307">
                  <c:v>203742</c:v>
                </c:pt>
                <c:pt idx="189308">
                  <c:v>203742</c:v>
                </c:pt>
                <c:pt idx="189309">
                  <c:v>203742</c:v>
                </c:pt>
                <c:pt idx="189310">
                  <c:v>203742</c:v>
                </c:pt>
                <c:pt idx="189311">
                  <c:v>203742</c:v>
                </c:pt>
                <c:pt idx="189312">
                  <c:v>203742</c:v>
                </c:pt>
                <c:pt idx="189313">
                  <c:v>203742</c:v>
                </c:pt>
                <c:pt idx="189314">
                  <c:v>203742</c:v>
                </c:pt>
                <c:pt idx="189315">
                  <c:v>203742</c:v>
                </c:pt>
                <c:pt idx="189316">
                  <c:v>203742</c:v>
                </c:pt>
                <c:pt idx="189317">
                  <c:v>203742</c:v>
                </c:pt>
                <c:pt idx="189318">
                  <c:v>203742</c:v>
                </c:pt>
                <c:pt idx="189319">
                  <c:v>203742</c:v>
                </c:pt>
                <c:pt idx="189320">
                  <c:v>203742</c:v>
                </c:pt>
                <c:pt idx="189321">
                  <c:v>203742</c:v>
                </c:pt>
                <c:pt idx="189322">
                  <c:v>203742</c:v>
                </c:pt>
                <c:pt idx="189323">
                  <c:v>203742</c:v>
                </c:pt>
                <c:pt idx="189324">
                  <c:v>203742</c:v>
                </c:pt>
                <c:pt idx="189325">
                  <c:v>203742</c:v>
                </c:pt>
                <c:pt idx="189326">
                  <c:v>203742</c:v>
                </c:pt>
                <c:pt idx="189327">
                  <c:v>203742</c:v>
                </c:pt>
                <c:pt idx="189328">
                  <c:v>203742</c:v>
                </c:pt>
                <c:pt idx="189329">
                  <c:v>203742</c:v>
                </c:pt>
                <c:pt idx="189330">
                  <c:v>203742</c:v>
                </c:pt>
                <c:pt idx="189331">
                  <c:v>203742</c:v>
                </c:pt>
                <c:pt idx="189332">
                  <c:v>203742</c:v>
                </c:pt>
                <c:pt idx="189333">
                  <c:v>203742</c:v>
                </c:pt>
                <c:pt idx="189334">
                  <c:v>203742</c:v>
                </c:pt>
                <c:pt idx="189335">
                  <c:v>203742</c:v>
                </c:pt>
                <c:pt idx="189336">
                  <c:v>203742</c:v>
                </c:pt>
                <c:pt idx="189337">
                  <c:v>203742</c:v>
                </c:pt>
                <c:pt idx="189338">
                  <c:v>203742</c:v>
                </c:pt>
                <c:pt idx="189339">
                  <c:v>203742</c:v>
                </c:pt>
                <c:pt idx="189340">
                  <c:v>203742</c:v>
                </c:pt>
                <c:pt idx="189341">
                  <c:v>203742</c:v>
                </c:pt>
                <c:pt idx="189342">
                  <c:v>203742</c:v>
                </c:pt>
                <c:pt idx="189343">
                  <c:v>203742</c:v>
                </c:pt>
                <c:pt idx="189344">
                  <c:v>203742</c:v>
                </c:pt>
                <c:pt idx="189345">
                  <c:v>203742</c:v>
                </c:pt>
                <c:pt idx="189346">
                  <c:v>203742</c:v>
                </c:pt>
                <c:pt idx="189347">
                  <c:v>203742</c:v>
                </c:pt>
                <c:pt idx="189348">
                  <c:v>203742</c:v>
                </c:pt>
                <c:pt idx="189349">
                  <c:v>203742</c:v>
                </c:pt>
                <c:pt idx="189350">
                  <c:v>203742</c:v>
                </c:pt>
                <c:pt idx="189351">
                  <c:v>203742</c:v>
                </c:pt>
                <c:pt idx="189352">
                  <c:v>203742</c:v>
                </c:pt>
                <c:pt idx="189353">
                  <c:v>203742</c:v>
                </c:pt>
                <c:pt idx="189354">
                  <c:v>203742</c:v>
                </c:pt>
                <c:pt idx="189355">
                  <c:v>203742</c:v>
                </c:pt>
                <c:pt idx="189356">
                  <c:v>203742</c:v>
                </c:pt>
                <c:pt idx="189357">
                  <c:v>203742</c:v>
                </c:pt>
                <c:pt idx="189358">
                  <c:v>203742</c:v>
                </c:pt>
                <c:pt idx="189359">
                  <c:v>203742</c:v>
                </c:pt>
                <c:pt idx="189360">
                  <c:v>203742</c:v>
                </c:pt>
                <c:pt idx="189361">
                  <c:v>203742</c:v>
                </c:pt>
                <c:pt idx="189362">
                  <c:v>203742</c:v>
                </c:pt>
                <c:pt idx="189363">
                  <c:v>203742</c:v>
                </c:pt>
                <c:pt idx="189364">
                  <c:v>203742</c:v>
                </c:pt>
                <c:pt idx="189365">
                  <c:v>203742</c:v>
                </c:pt>
                <c:pt idx="189366">
                  <c:v>203742</c:v>
                </c:pt>
                <c:pt idx="189367">
                  <c:v>203742</c:v>
                </c:pt>
                <c:pt idx="189368">
                  <c:v>203742</c:v>
                </c:pt>
                <c:pt idx="189369">
                  <c:v>203742</c:v>
                </c:pt>
                <c:pt idx="189370">
                  <c:v>203742</c:v>
                </c:pt>
                <c:pt idx="189371">
                  <c:v>203742</c:v>
                </c:pt>
                <c:pt idx="189372">
                  <c:v>203742</c:v>
                </c:pt>
                <c:pt idx="189373">
                  <c:v>203742</c:v>
                </c:pt>
                <c:pt idx="189374">
                  <c:v>203742</c:v>
                </c:pt>
                <c:pt idx="189375">
                  <c:v>203742</c:v>
                </c:pt>
                <c:pt idx="189376">
                  <c:v>203742</c:v>
                </c:pt>
                <c:pt idx="189377">
                  <c:v>203742</c:v>
                </c:pt>
                <c:pt idx="189378">
                  <c:v>203742</c:v>
                </c:pt>
                <c:pt idx="189379">
                  <c:v>203742</c:v>
                </c:pt>
                <c:pt idx="189380">
                  <c:v>203742</c:v>
                </c:pt>
                <c:pt idx="189381">
                  <c:v>203742</c:v>
                </c:pt>
                <c:pt idx="189382">
                  <c:v>203742</c:v>
                </c:pt>
                <c:pt idx="189383">
                  <c:v>203742</c:v>
                </c:pt>
                <c:pt idx="189384">
                  <c:v>203742</c:v>
                </c:pt>
                <c:pt idx="189385">
                  <c:v>203742</c:v>
                </c:pt>
                <c:pt idx="189386">
                  <c:v>203742</c:v>
                </c:pt>
                <c:pt idx="189387">
                  <c:v>203742</c:v>
                </c:pt>
                <c:pt idx="189388">
                  <c:v>203742</c:v>
                </c:pt>
                <c:pt idx="189389">
                  <c:v>203742</c:v>
                </c:pt>
                <c:pt idx="189390">
                  <c:v>203742</c:v>
                </c:pt>
                <c:pt idx="189391">
                  <c:v>203742</c:v>
                </c:pt>
                <c:pt idx="189392">
                  <c:v>203742</c:v>
                </c:pt>
                <c:pt idx="189393">
                  <c:v>203742</c:v>
                </c:pt>
                <c:pt idx="189394">
                  <c:v>203742</c:v>
                </c:pt>
                <c:pt idx="189395">
                  <c:v>203742</c:v>
                </c:pt>
                <c:pt idx="189396">
                  <c:v>203742</c:v>
                </c:pt>
                <c:pt idx="189397">
                  <c:v>203742</c:v>
                </c:pt>
                <c:pt idx="189398">
                  <c:v>203742</c:v>
                </c:pt>
                <c:pt idx="189399">
                  <c:v>203742</c:v>
                </c:pt>
                <c:pt idx="189400">
                  <c:v>203742</c:v>
                </c:pt>
                <c:pt idx="189401">
                  <c:v>203742</c:v>
                </c:pt>
                <c:pt idx="189402">
                  <c:v>203742</c:v>
                </c:pt>
                <c:pt idx="189403">
                  <c:v>203742</c:v>
                </c:pt>
                <c:pt idx="189404">
                  <c:v>203742</c:v>
                </c:pt>
                <c:pt idx="189405">
                  <c:v>203742</c:v>
                </c:pt>
                <c:pt idx="189406">
                  <c:v>203742</c:v>
                </c:pt>
                <c:pt idx="189407">
                  <c:v>203742</c:v>
                </c:pt>
                <c:pt idx="189408">
                  <c:v>203742</c:v>
                </c:pt>
                <c:pt idx="189409">
                  <c:v>203742</c:v>
                </c:pt>
                <c:pt idx="189410">
                  <c:v>203742</c:v>
                </c:pt>
                <c:pt idx="189411">
                  <c:v>203742</c:v>
                </c:pt>
                <c:pt idx="189412">
                  <c:v>203742</c:v>
                </c:pt>
                <c:pt idx="189413">
                  <c:v>203742</c:v>
                </c:pt>
                <c:pt idx="189414">
                  <c:v>203742</c:v>
                </c:pt>
                <c:pt idx="189415">
                  <c:v>203742</c:v>
                </c:pt>
                <c:pt idx="189416">
                  <c:v>203742</c:v>
                </c:pt>
                <c:pt idx="189417">
                  <c:v>203742</c:v>
                </c:pt>
                <c:pt idx="189418">
                  <c:v>203742</c:v>
                </c:pt>
                <c:pt idx="189419">
                  <c:v>203742</c:v>
                </c:pt>
                <c:pt idx="189420">
                  <c:v>203742</c:v>
                </c:pt>
                <c:pt idx="189421">
                  <c:v>203742</c:v>
                </c:pt>
                <c:pt idx="189422">
                  <c:v>203742</c:v>
                </c:pt>
                <c:pt idx="189423">
                  <c:v>203742</c:v>
                </c:pt>
                <c:pt idx="189424">
                  <c:v>203742</c:v>
                </c:pt>
                <c:pt idx="189425">
                  <c:v>203742</c:v>
                </c:pt>
                <c:pt idx="189426">
                  <c:v>203742</c:v>
                </c:pt>
                <c:pt idx="189427">
                  <c:v>203742</c:v>
                </c:pt>
                <c:pt idx="189428">
                  <c:v>203742</c:v>
                </c:pt>
                <c:pt idx="189429">
                  <c:v>203742</c:v>
                </c:pt>
                <c:pt idx="189430">
                  <c:v>203742</c:v>
                </c:pt>
                <c:pt idx="189431">
                  <c:v>203742</c:v>
                </c:pt>
                <c:pt idx="189432">
                  <c:v>203742</c:v>
                </c:pt>
                <c:pt idx="189433">
                  <c:v>203742</c:v>
                </c:pt>
                <c:pt idx="189434">
                  <c:v>203742</c:v>
                </c:pt>
                <c:pt idx="189435">
                  <c:v>203742</c:v>
                </c:pt>
                <c:pt idx="189436">
                  <c:v>203742</c:v>
                </c:pt>
                <c:pt idx="189437">
                  <c:v>203742</c:v>
                </c:pt>
                <c:pt idx="189438">
                  <c:v>203742</c:v>
                </c:pt>
                <c:pt idx="189439">
                  <c:v>203742</c:v>
                </c:pt>
                <c:pt idx="189440">
                  <c:v>203742</c:v>
                </c:pt>
                <c:pt idx="189441">
                  <c:v>203742</c:v>
                </c:pt>
                <c:pt idx="189442">
                  <c:v>203742</c:v>
                </c:pt>
                <c:pt idx="189443">
                  <c:v>203742</c:v>
                </c:pt>
                <c:pt idx="189444">
                  <c:v>203742</c:v>
                </c:pt>
                <c:pt idx="189445">
                  <c:v>203742</c:v>
                </c:pt>
                <c:pt idx="189446">
                  <c:v>203742</c:v>
                </c:pt>
                <c:pt idx="189447">
                  <c:v>203742</c:v>
                </c:pt>
                <c:pt idx="189448">
                  <c:v>203742</c:v>
                </c:pt>
                <c:pt idx="189449">
                  <c:v>203742</c:v>
                </c:pt>
                <c:pt idx="189450">
                  <c:v>203742</c:v>
                </c:pt>
                <c:pt idx="189451">
                  <c:v>203742</c:v>
                </c:pt>
                <c:pt idx="189452">
                  <c:v>203742</c:v>
                </c:pt>
                <c:pt idx="189453">
                  <c:v>203742</c:v>
                </c:pt>
                <c:pt idx="189454">
                  <c:v>203742</c:v>
                </c:pt>
                <c:pt idx="189455">
                  <c:v>203742</c:v>
                </c:pt>
                <c:pt idx="189456">
                  <c:v>203742</c:v>
                </c:pt>
                <c:pt idx="189457">
                  <c:v>203742</c:v>
                </c:pt>
                <c:pt idx="189458">
                  <c:v>203742</c:v>
                </c:pt>
                <c:pt idx="189459">
                  <c:v>203742</c:v>
                </c:pt>
                <c:pt idx="189460">
                  <c:v>203742</c:v>
                </c:pt>
                <c:pt idx="189461">
                  <c:v>203742</c:v>
                </c:pt>
                <c:pt idx="189462">
                  <c:v>203742</c:v>
                </c:pt>
                <c:pt idx="189463">
                  <c:v>203742</c:v>
                </c:pt>
                <c:pt idx="189464">
                  <c:v>203742</c:v>
                </c:pt>
                <c:pt idx="189465">
                  <c:v>203742</c:v>
                </c:pt>
                <c:pt idx="189466">
                  <c:v>203742</c:v>
                </c:pt>
                <c:pt idx="189467">
                  <c:v>203742</c:v>
                </c:pt>
                <c:pt idx="189468">
                  <c:v>203742</c:v>
                </c:pt>
                <c:pt idx="189469">
                  <c:v>203742</c:v>
                </c:pt>
                <c:pt idx="189470">
                  <c:v>203742</c:v>
                </c:pt>
                <c:pt idx="189471">
                  <c:v>203742</c:v>
                </c:pt>
                <c:pt idx="189472">
                  <c:v>203742</c:v>
                </c:pt>
                <c:pt idx="189473">
                  <c:v>203742</c:v>
                </c:pt>
                <c:pt idx="189474">
                  <c:v>203742</c:v>
                </c:pt>
                <c:pt idx="189475">
                  <c:v>203742</c:v>
                </c:pt>
                <c:pt idx="189476">
                  <c:v>203742</c:v>
                </c:pt>
                <c:pt idx="189477">
                  <c:v>203742</c:v>
                </c:pt>
                <c:pt idx="189478">
                  <c:v>203742</c:v>
                </c:pt>
                <c:pt idx="189479">
                  <c:v>203742</c:v>
                </c:pt>
                <c:pt idx="189480">
                  <c:v>203742</c:v>
                </c:pt>
                <c:pt idx="189481">
                  <c:v>203742</c:v>
                </c:pt>
                <c:pt idx="189482">
                  <c:v>203742</c:v>
                </c:pt>
                <c:pt idx="189483">
                  <c:v>203742</c:v>
                </c:pt>
                <c:pt idx="189484">
                  <c:v>203742</c:v>
                </c:pt>
                <c:pt idx="189485">
                  <c:v>203742</c:v>
                </c:pt>
                <c:pt idx="189486">
                  <c:v>203742</c:v>
                </c:pt>
                <c:pt idx="189487">
                  <c:v>203742</c:v>
                </c:pt>
                <c:pt idx="189488">
                  <c:v>203742</c:v>
                </c:pt>
                <c:pt idx="189489">
                  <c:v>203742</c:v>
                </c:pt>
                <c:pt idx="189490">
                  <c:v>203742</c:v>
                </c:pt>
                <c:pt idx="189491">
                  <c:v>203742</c:v>
                </c:pt>
                <c:pt idx="189492">
                  <c:v>203742</c:v>
                </c:pt>
                <c:pt idx="189493">
                  <c:v>203742</c:v>
                </c:pt>
                <c:pt idx="189494">
                  <c:v>203742</c:v>
                </c:pt>
                <c:pt idx="189495">
                  <c:v>203742</c:v>
                </c:pt>
                <c:pt idx="189496">
                  <c:v>203742</c:v>
                </c:pt>
                <c:pt idx="189497">
                  <c:v>203742</c:v>
                </c:pt>
                <c:pt idx="189498">
                  <c:v>203742</c:v>
                </c:pt>
                <c:pt idx="189499">
                  <c:v>203742</c:v>
                </c:pt>
                <c:pt idx="189500">
                  <c:v>203742</c:v>
                </c:pt>
                <c:pt idx="189501">
                  <c:v>203742</c:v>
                </c:pt>
                <c:pt idx="189502">
                  <c:v>203742</c:v>
                </c:pt>
                <c:pt idx="189503">
                  <c:v>203742</c:v>
                </c:pt>
                <c:pt idx="189504">
                  <c:v>203742</c:v>
                </c:pt>
                <c:pt idx="189505">
                  <c:v>203742</c:v>
                </c:pt>
                <c:pt idx="189506">
                  <c:v>203742</c:v>
                </c:pt>
                <c:pt idx="189507">
                  <c:v>203742</c:v>
                </c:pt>
                <c:pt idx="189508">
                  <c:v>203742</c:v>
                </c:pt>
                <c:pt idx="189509">
                  <c:v>203742</c:v>
                </c:pt>
                <c:pt idx="189510">
                  <c:v>203742</c:v>
                </c:pt>
                <c:pt idx="189511">
                  <c:v>203742</c:v>
                </c:pt>
                <c:pt idx="189512">
                  <c:v>203742</c:v>
                </c:pt>
                <c:pt idx="189513">
                  <c:v>203742</c:v>
                </c:pt>
                <c:pt idx="189514">
                  <c:v>203742</c:v>
                </c:pt>
                <c:pt idx="189515">
                  <c:v>203742</c:v>
                </c:pt>
                <c:pt idx="189516">
                  <c:v>203742</c:v>
                </c:pt>
                <c:pt idx="189517">
                  <c:v>203742</c:v>
                </c:pt>
                <c:pt idx="189518">
                  <c:v>203742</c:v>
                </c:pt>
                <c:pt idx="189519">
                  <c:v>203742</c:v>
                </c:pt>
                <c:pt idx="189520">
                  <c:v>203742</c:v>
                </c:pt>
                <c:pt idx="189521">
                  <c:v>203742</c:v>
                </c:pt>
                <c:pt idx="189522">
                  <c:v>203742</c:v>
                </c:pt>
                <c:pt idx="189523">
                  <c:v>203742</c:v>
                </c:pt>
                <c:pt idx="189524">
                  <c:v>203742</c:v>
                </c:pt>
                <c:pt idx="189525">
                  <c:v>203742</c:v>
                </c:pt>
                <c:pt idx="189526">
                  <c:v>203742</c:v>
                </c:pt>
                <c:pt idx="189527">
                  <c:v>203742</c:v>
                </c:pt>
                <c:pt idx="189528">
                  <c:v>203742</c:v>
                </c:pt>
                <c:pt idx="189529">
                  <c:v>203742</c:v>
                </c:pt>
                <c:pt idx="189530">
                  <c:v>203742</c:v>
                </c:pt>
                <c:pt idx="189531">
                  <c:v>203742</c:v>
                </c:pt>
                <c:pt idx="189532">
                  <c:v>203742</c:v>
                </c:pt>
                <c:pt idx="189533">
                  <c:v>203742</c:v>
                </c:pt>
                <c:pt idx="189534">
                  <c:v>203742</c:v>
                </c:pt>
                <c:pt idx="189535">
                  <c:v>203742</c:v>
                </c:pt>
                <c:pt idx="189536">
                  <c:v>203742</c:v>
                </c:pt>
                <c:pt idx="189537">
                  <c:v>203742</c:v>
                </c:pt>
                <c:pt idx="189538">
                  <c:v>203742</c:v>
                </c:pt>
                <c:pt idx="189539">
                  <c:v>203742</c:v>
                </c:pt>
                <c:pt idx="189540">
                  <c:v>203742</c:v>
                </c:pt>
                <c:pt idx="189541">
                  <c:v>203742</c:v>
                </c:pt>
                <c:pt idx="189542">
                  <c:v>203742</c:v>
                </c:pt>
                <c:pt idx="189543">
                  <c:v>203742</c:v>
                </c:pt>
                <c:pt idx="189544">
                  <c:v>203742</c:v>
                </c:pt>
                <c:pt idx="189545">
                  <c:v>203742</c:v>
                </c:pt>
                <c:pt idx="189546">
                  <c:v>203742</c:v>
                </c:pt>
                <c:pt idx="189547">
                  <c:v>203742</c:v>
                </c:pt>
                <c:pt idx="189548">
                  <c:v>203742</c:v>
                </c:pt>
                <c:pt idx="189549">
                  <c:v>203742</c:v>
                </c:pt>
                <c:pt idx="189550">
                  <c:v>203742</c:v>
                </c:pt>
                <c:pt idx="189551">
                  <c:v>203742</c:v>
                </c:pt>
                <c:pt idx="189552">
                  <c:v>203742</c:v>
                </c:pt>
                <c:pt idx="189553">
                  <c:v>203742</c:v>
                </c:pt>
                <c:pt idx="189554">
                  <c:v>203742</c:v>
                </c:pt>
                <c:pt idx="189555">
                  <c:v>203742</c:v>
                </c:pt>
                <c:pt idx="189556">
                  <c:v>203742</c:v>
                </c:pt>
                <c:pt idx="189557">
                  <c:v>203742</c:v>
                </c:pt>
                <c:pt idx="189558">
                  <c:v>203742</c:v>
                </c:pt>
                <c:pt idx="189559">
                  <c:v>203742</c:v>
                </c:pt>
                <c:pt idx="189560">
                  <c:v>203742</c:v>
                </c:pt>
                <c:pt idx="189561">
                  <c:v>203742</c:v>
                </c:pt>
                <c:pt idx="189562">
                  <c:v>203742</c:v>
                </c:pt>
                <c:pt idx="189563">
                  <c:v>203742</c:v>
                </c:pt>
                <c:pt idx="189564">
                  <c:v>203742</c:v>
                </c:pt>
                <c:pt idx="189565">
                  <c:v>203742</c:v>
                </c:pt>
                <c:pt idx="189566">
                  <c:v>203742</c:v>
                </c:pt>
                <c:pt idx="189567">
                  <c:v>203742</c:v>
                </c:pt>
                <c:pt idx="189568">
                  <c:v>203742</c:v>
                </c:pt>
                <c:pt idx="189569">
                  <c:v>203742</c:v>
                </c:pt>
                <c:pt idx="189570">
                  <c:v>203742</c:v>
                </c:pt>
                <c:pt idx="189571">
                  <c:v>203742</c:v>
                </c:pt>
                <c:pt idx="189572">
                  <c:v>203742</c:v>
                </c:pt>
                <c:pt idx="189573">
                  <c:v>203742</c:v>
                </c:pt>
                <c:pt idx="189574">
                  <c:v>203742</c:v>
                </c:pt>
                <c:pt idx="189575">
                  <c:v>203742</c:v>
                </c:pt>
                <c:pt idx="189576">
                  <c:v>203742</c:v>
                </c:pt>
                <c:pt idx="189577">
                  <c:v>203742</c:v>
                </c:pt>
                <c:pt idx="189578">
                  <c:v>203742</c:v>
                </c:pt>
                <c:pt idx="189579">
                  <c:v>203742</c:v>
                </c:pt>
                <c:pt idx="189580">
                  <c:v>203742</c:v>
                </c:pt>
                <c:pt idx="189581">
                  <c:v>203742</c:v>
                </c:pt>
                <c:pt idx="189582">
                  <c:v>203742</c:v>
                </c:pt>
                <c:pt idx="189583">
                  <c:v>203742</c:v>
                </c:pt>
                <c:pt idx="189584">
                  <c:v>203742</c:v>
                </c:pt>
                <c:pt idx="189585">
                  <c:v>203742</c:v>
                </c:pt>
                <c:pt idx="189586">
                  <c:v>203742</c:v>
                </c:pt>
                <c:pt idx="189587">
                  <c:v>203742</c:v>
                </c:pt>
                <c:pt idx="189588">
                  <c:v>203742</c:v>
                </c:pt>
                <c:pt idx="189589">
                  <c:v>203742</c:v>
                </c:pt>
                <c:pt idx="189590">
                  <c:v>203742</c:v>
                </c:pt>
                <c:pt idx="189591">
                  <c:v>203742</c:v>
                </c:pt>
                <c:pt idx="189592">
                  <c:v>203742</c:v>
                </c:pt>
                <c:pt idx="189593">
                  <c:v>203742</c:v>
                </c:pt>
                <c:pt idx="189594">
                  <c:v>203742</c:v>
                </c:pt>
                <c:pt idx="189595">
                  <c:v>203742</c:v>
                </c:pt>
                <c:pt idx="189596">
                  <c:v>203742</c:v>
                </c:pt>
                <c:pt idx="189597">
                  <c:v>203742</c:v>
                </c:pt>
                <c:pt idx="189598">
                  <c:v>203742</c:v>
                </c:pt>
                <c:pt idx="189599">
                  <c:v>203742</c:v>
                </c:pt>
                <c:pt idx="189600">
                  <c:v>203742</c:v>
                </c:pt>
                <c:pt idx="189601">
                  <c:v>203742</c:v>
                </c:pt>
                <c:pt idx="189602">
                  <c:v>203742</c:v>
                </c:pt>
                <c:pt idx="189603">
                  <c:v>203742</c:v>
                </c:pt>
                <c:pt idx="189604">
                  <c:v>203742</c:v>
                </c:pt>
                <c:pt idx="189605">
                  <c:v>203742</c:v>
                </c:pt>
                <c:pt idx="189606">
                  <c:v>203742</c:v>
                </c:pt>
                <c:pt idx="189607">
                  <c:v>203742</c:v>
                </c:pt>
                <c:pt idx="189608">
                  <c:v>203742</c:v>
                </c:pt>
                <c:pt idx="189609">
                  <c:v>203742</c:v>
                </c:pt>
                <c:pt idx="189610">
                  <c:v>203742</c:v>
                </c:pt>
                <c:pt idx="189611">
                  <c:v>203742</c:v>
                </c:pt>
                <c:pt idx="189612">
                  <c:v>203742</c:v>
                </c:pt>
                <c:pt idx="189613">
                  <c:v>203742</c:v>
                </c:pt>
                <c:pt idx="189614">
                  <c:v>203742</c:v>
                </c:pt>
                <c:pt idx="189615">
                  <c:v>203742</c:v>
                </c:pt>
                <c:pt idx="189616">
                  <c:v>203742</c:v>
                </c:pt>
                <c:pt idx="189617">
                  <c:v>203742</c:v>
                </c:pt>
                <c:pt idx="189618">
                  <c:v>203742</c:v>
                </c:pt>
                <c:pt idx="189619">
                  <c:v>203742</c:v>
                </c:pt>
                <c:pt idx="189620">
                  <c:v>203742</c:v>
                </c:pt>
                <c:pt idx="189621">
                  <c:v>203742</c:v>
                </c:pt>
                <c:pt idx="189622">
                  <c:v>203742</c:v>
                </c:pt>
                <c:pt idx="189623">
                  <c:v>203742</c:v>
                </c:pt>
                <c:pt idx="189624">
                  <c:v>203742</c:v>
                </c:pt>
                <c:pt idx="189625">
                  <c:v>203742</c:v>
                </c:pt>
                <c:pt idx="189626">
                  <c:v>203742</c:v>
                </c:pt>
                <c:pt idx="189627">
                  <c:v>203742</c:v>
                </c:pt>
                <c:pt idx="189628">
                  <c:v>203742</c:v>
                </c:pt>
                <c:pt idx="189629">
                  <c:v>203742</c:v>
                </c:pt>
                <c:pt idx="189630">
                  <c:v>203742</c:v>
                </c:pt>
                <c:pt idx="189631">
                  <c:v>203742</c:v>
                </c:pt>
                <c:pt idx="189632">
                  <c:v>203742</c:v>
                </c:pt>
                <c:pt idx="189633">
                  <c:v>203742</c:v>
                </c:pt>
                <c:pt idx="189634">
                  <c:v>203742</c:v>
                </c:pt>
                <c:pt idx="189635">
                  <c:v>203742</c:v>
                </c:pt>
                <c:pt idx="189636">
                  <c:v>203742</c:v>
                </c:pt>
                <c:pt idx="189637">
                  <c:v>203742</c:v>
                </c:pt>
                <c:pt idx="189638">
                  <c:v>203742</c:v>
                </c:pt>
                <c:pt idx="189639">
                  <c:v>203742</c:v>
                </c:pt>
                <c:pt idx="189640">
                  <c:v>203742</c:v>
                </c:pt>
                <c:pt idx="189641">
                  <c:v>203742</c:v>
                </c:pt>
                <c:pt idx="189642">
                  <c:v>203742</c:v>
                </c:pt>
                <c:pt idx="189643">
                  <c:v>203742</c:v>
                </c:pt>
                <c:pt idx="189644">
                  <c:v>203742</c:v>
                </c:pt>
                <c:pt idx="189645">
                  <c:v>203742</c:v>
                </c:pt>
                <c:pt idx="189646">
                  <c:v>203742</c:v>
                </c:pt>
                <c:pt idx="189647">
                  <c:v>203742</c:v>
                </c:pt>
                <c:pt idx="189648">
                  <c:v>203742</c:v>
                </c:pt>
                <c:pt idx="189649">
                  <c:v>203742</c:v>
                </c:pt>
                <c:pt idx="189650">
                  <c:v>203742</c:v>
                </c:pt>
                <c:pt idx="189651">
                  <c:v>203742</c:v>
                </c:pt>
                <c:pt idx="189652">
                  <c:v>203742</c:v>
                </c:pt>
                <c:pt idx="189653">
                  <c:v>203742</c:v>
                </c:pt>
                <c:pt idx="189654">
                  <c:v>203742</c:v>
                </c:pt>
                <c:pt idx="189655">
                  <c:v>203742</c:v>
                </c:pt>
                <c:pt idx="189656">
                  <c:v>203742</c:v>
                </c:pt>
                <c:pt idx="189657">
                  <c:v>203742</c:v>
                </c:pt>
                <c:pt idx="189658">
                  <c:v>203742</c:v>
                </c:pt>
                <c:pt idx="189659">
                  <c:v>203742</c:v>
                </c:pt>
                <c:pt idx="189660">
                  <c:v>203742</c:v>
                </c:pt>
                <c:pt idx="189661">
                  <c:v>203742</c:v>
                </c:pt>
                <c:pt idx="189662">
                  <c:v>203742</c:v>
                </c:pt>
                <c:pt idx="189663">
                  <c:v>203742</c:v>
                </c:pt>
                <c:pt idx="189664">
                  <c:v>203742</c:v>
                </c:pt>
                <c:pt idx="189665">
                  <c:v>203742</c:v>
                </c:pt>
                <c:pt idx="189666">
                  <c:v>203742</c:v>
                </c:pt>
                <c:pt idx="189667">
                  <c:v>203742</c:v>
                </c:pt>
                <c:pt idx="189668">
                  <c:v>203742</c:v>
                </c:pt>
                <c:pt idx="189669">
                  <c:v>203742</c:v>
                </c:pt>
                <c:pt idx="189670">
                  <c:v>203742</c:v>
                </c:pt>
                <c:pt idx="189671">
                  <c:v>203742</c:v>
                </c:pt>
                <c:pt idx="189672">
                  <c:v>203742</c:v>
                </c:pt>
                <c:pt idx="189673">
                  <c:v>203742</c:v>
                </c:pt>
                <c:pt idx="189674">
                  <c:v>203742</c:v>
                </c:pt>
                <c:pt idx="189675">
                  <c:v>203742</c:v>
                </c:pt>
                <c:pt idx="189676">
                  <c:v>203742</c:v>
                </c:pt>
                <c:pt idx="189677">
                  <c:v>203742</c:v>
                </c:pt>
                <c:pt idx="189678">
                  <c:v>203742</c:v>
                </c:pt>
                <c:pt idx="189679">
                  <c:v>203742</c:v>
                </c:pt>
                <c:pt idx="189680">
                  <c:v>203742</c:v>
                </c:pt>
                <c:pt idx="189681">
                  <c:v>203742</c:v>
                </c:pt>
                <c:pt idx="189682">
                  <c:v>203742</c:v>
                </c:pt>
                <c:pt idx="189683">
                  <c:v>203742</c:v>
                </c:pt>
                <c:pt idx="189684">
                  <c:v>203742</c:v>
                </c:pt>
                <c:pt idx="189685">
                  <c:v>203742</c:v>
                </c:pt>
                <c:pt idx="189686">
                  <c:v>203742</c:v>
                </c:pt>
                <c:pt idx="189687">
                  <c:v>203742</c:v>
                </c:pt>
                <c:pt idx="189688">
                  <c:v>203742</c:v>
                </c:pt>
                <c:pt idx="189689">
                  <c:v>203742</c:v>
                </c:pt>
                <c:pt idx="189690">
                  <c:v>203742</c:v>
                </c:pt>
                <c:pt idx="189691">
                  <c:v>203742</c:v>
                </c:pt>
                <c:pt idx="189692">
                  <c:v>203742</c:v>
                </c:pt>
                <c:pt idx="189693">
                  <c:v>203742</c:v>
                </c:pt>
                <c:pt idx="189694">
                  <c:v>203742</c:v>
                </c:pt>
                <c:pt idx="189695">
                  <c:v>203742</c:v>
                </c:pt>
                <c:pt idx="189696">
                  <c:v>203742</c:v>
                </c:pt>
                <c:pt idx="189697">
                  <c:v>203742</c:v>
                </c:pt>
                <c:pt idx="189698">
                  <c:v>203742</c:v>
                </c:pt>
                <c:pt idx="189699">
                  <c:v>203742</c:v>
                </c:pt>
                <c:pt idx="189700">
                  <c:v>203742</c:v>
                </c:pt>
                <c:pt idx="189701">
                  <c:v>203742</c:v>
                </c:pt>
                <c:pt idx="189702">
                  <c:v>203742</c:v>
                </c:pt>
                <c:pt idx="189703">
                  <c:v>203742</c:v>
                </c:pt>
                <c:pt idx="189704">
                  <c:v>203742</c:v>
                </c:pt>
                <c:pt idx="189705">
                  <c:v>203742</c:v>
                </c:pt>
                <c:pt idx="189706">
                  <c:v>203742</c:v>
                </c:pt>
                <c:pt idx="189707">
                  <c:v>203742</c:v>
                </c:pt>
                <c:pt idx="189708">
                  <c:v>203742</c:v>
                </c:pt>
                <c:pt idx="189709">
                  <c:v>203742</c:v>
                </c:pt>
                <c:pt idx="189710">
                  <c:v>203742</c:v>
                </c:pt>
                <c:pt idx="189711">
                  <c:v>203742</c:v>
                </c:pt>
                <c:pt idx="189712">
                  <c:v>203742</c:v>
                </c:pt>
                <c:pt idx="189713">
                  <c:v>203742</c:v>
                </c:pt>
                <c:pt idx="189714">
                  <c:v>203742</c:v>
                </c:pt>
                <c:pt idx="189715">
                  <c:v>203742</c:v>
                </c:pt>
                <c:pt idx="189716">
                  <c:v>203742</c:v>
                </c:pt>
                <c:pt idx="189717">
                  <c:v>203742</c:v>
                </c:pt>
                <c:pt idx="189718">
                  <c:v>203742</c:v>
                </c:pt>
                <c:pt idx="189719">
                  <c:v>203742</c:v>
                </c:pt>
                <c:pt idx="189720">
                  <c:v>203742</c:v>
                </c:pt>
                <c:pt idx="189721">
                  <c:v>203742</c:v>
                </c:pt>
                <c:pt idx="189722">
                  <c:v>203742</c:v>
                </c:pt>
                <c:pt idx="189723">
                  <c:v>203742</c:v>
                </c:pt>
                <c:pt idx="189724">
                  <c:v>203742</c:v>
                </c:pt>
                <c:pt idx="189725">
                  <c:v>203742</c:v>
                </c:pt>
                <c:pt idx="189726">
                  <c:v>203742</c:v>
                </c:pt>
                <c:pt idx="189727">
                  <c:v>203742</c:v>
                </c:pt>
                <c:pt idx="189728">
                  <c:v>203742</c:v>
                </c:pt>
                <c:pt idx="189729">
                  <c:v>203742</c:v>
                </c:pt>
                <c:pt idx="189730">
                  <c:v>203742</c:v>
                </c:pt>
                <c:pt idx="189731">
                  <c:v>203742</c:v>
                </c:pt>
                <c:pt idx="189732">
                  <c:v>203742</c:v>
                </c:pt>
                <c:pt idx="189733">
                  <c:v>203742</c:v>
                </c:pt>
                <c:pt idx="189734">
                  <c:v>203742</c:v>
                </c:pt>
                <c:pt idx="189735">
                  <c:v>203742</c:v>
                </c:pt>
                <c:pt idx="189736">
                  <c:v>203742</c:v>
                </c:pt>
                <c:pt idx="189737">
                  <c:v>203742</c:v>
                </c:pt>
                <c:pt idx="189738">
                  <c:v>203742</c:v>
                </c:pt>
                <c:pt idx="189739">
                  <c:v>203742</c:v>
                </c:pt>
                <c:pt idx="189740">
                  <c:v>203742</c:v>
                </c:pt>
                <c:pt idx="189741">
                  <c:v>203742</c:v>
                </c:pt>
                <c:pt idx="189742">
                  <c:v>203742</c:v>
                </c:pt>
                <c:pt idx="189743">
                  <c:v>203742</c:v>
                </c:pt>
                <c:pt idx="189744">
                  <c:v>203742</c:v>
                </c:pt>
                <c:pt idx="189745">
                  <c:v>203742</c:v>
                </c:pt>
                <c:pt idx="189746">
                  <c:v>203742</c:v>
                </c:pt>
                <c:pt idx="189747">
                  <c:v>203742</c:v>
                </c:pt>
                <c:pt idx="189748">
                  <c:v>203742</c:v>
                </c:pt>
                <c:pt idx="189749">
                  <c:v>203742</c:v>
                </c:pt>
                <c:pt idx="189750">
                  <c:v>203742</c:v>
                </c:pt>
                <c:pt idx="189751">
                  <c:v>203742</c:v>
                </c:pt>
                <c:pt idx="189752">
                  <c:v>203742</c:v>
                </c:pt>
                <c:pt idx="189753">
                  <c:v>203742</c:v>
                </c:pt>
                <c:pt idx="189754">
                  <c:v>203742</c:v>
                </c:pt>
                <c:pt idx="189755">
                  <c:v>203742</c:v>
                </c:pt>
                <c:pt idx="189756">
                  <c:v>203742</c:v>
                </c:pt>
                <c:pt idx="189757">
                  <c:v>203742</c:v>
                </c:pt>
                <c:pt idx="189758">
                  <c:v>203742</c:v>
                </c:pt>
                <c:pt idx="189759">
                  <c:v>203742</c:v>
                </c:pt>
                <c:pt idx="189760">
                  <c:v>203742</c:v>
                </c:pt>
                <c:pt idx="189761">
                  <c:v>203742</c:v>
                </c:pt>
                <c:pt idx="189762">
                  <c:v>203742</c:v>
                </c:pt>
                <c:pt idx="189763">
                  <c:v>203742</c:v>
                </c:pt>
                <c:pt idx="189764">
                  <c:v>203742</c:v>
                </c:pt>
                <c:pt idx="189765">
                  <c:v>203742</c:v>
                </c:pt>
                <c:pt idx="189766">
                  <c:v>203742</c:v>
                </c:pt>
                <c:pt idx="189767">
                  <c:v>203742</c:v>
                </c:pt>
                <c:pt idx="189768">
                  <c:v>203742</c:v>
                </c:pt>
                <c:pt idx="189769">
                  <c:v>203742</c:v>
                </c:pt>
                <c:pt idx="189770">
                  <c:v>203742</c:v>
                </c:pt>
                <c:pt idx="189771">
                  <c:v>203742</c:v>
                </c:pt>
                <c:pt idx="189772">
                  <c:v>203742</c:v>
                </c:pt>
                <c:pt idx="189773">
                  <c:v>203742</c:v>
                </c:pt>
                <c:pt idx="189774">
                  <c:v>203742</c:v>
                </c:pt>
                <c:pt idx="189775">
                  <c:v>203742</c:v>
                </c:pt>
                <c:pt idx="189776">
                  <c:v>203742</c:v>
                </c:pt>
                <c:pt idx="189777">
                  <c:v>203742</c:v>
                </c:pt>
                <c:pt idx="189778">
                  <c:v>203742</c:v>
                </c:pt>
                <c:pt idx="189779">
                  <c:v>203742</c:v>
                </c:pt>
                <c:pt idx="189780">
                  <c:v>203742</c:v>
                </c:pt>
                <c:pt idx="189781">
                  <c:v>203742</c:v>
                </c:pt>
                <c:pt idx="189782">
                  <c:v>203742</c:v>
                </c:pt>
                <c:pt idx="189783">
                  <c:v>203742</c:v>
                </c:pt>
                <c:pt idx="189784">
                  <c:v>203742</c:v>
                </c:pt>
                <c:pt idx="189785">
                  <c:v>203742</c:v>
                </c:pt>
                <c:pt idx="189786">
                  <c:v>203742</c:v>
                </c:pt>
                <c:pt idx="189787">
                  <c:v>203742</c:v>
                </c:pt>
                <c:pt idx="189788">
                  <c:v>203742</c:v>
                </c:pt>
                <c:pt idx="189789">
                  <c:v>203742</c:v>
                </c:pt>
                <c:pt idx="189790">
                  <c:v>203742</c:v>
                </c:pt>
                <c:pt idx="189791">
                  <c:v>203742</c:v>
                </c:pt>
                <c:pt idx="189792">
                  <c:v>203742</c:v>
                </c:pt>
                <c:pt idx="189793">
                  <c:v>203742</c:v>
                </c:pt>
                <c:pt idx="189794">
                  <c:v>203742</c:v>
                </c:pt>
                <c:pt idx="189795">
                  <c:v>203742</c:v>
                </c:pt>
                <c:pt idx="189796">
                  <c:v>203742</c:v>
                </c:pt>
                <c:pt idx="189797">
                  <c:v>203742</c:v>
                </c:pt>
                <c:pt idx="189798">
                  <c:v>203742</c:v>
                </c:pt>
                <c:pt idx="189799">
                  <c:v>203742</c:v>
                </c:pt>
                <c:pt idx="189800">
                  <c:v>203742</c:v>
                </c:pt>
                <c:pt idx="189801">
                  <c:v>203742</c:v>
                </c:pt>
                <c:pt idx="189802">
                  <c:v>203742</c:v>
                </c:pt>
                <c:pt idx="189803">
                  <c:v>203742</c:v>
                </c:pt>
                <c:pt idx="189804">
                  <c:v>203742</c:v>
                </c:pt>
                <c:pt idx="189805">
                  <c:v>203742</c:v>
                </c:pt>
                <c:pt idx="189806">
                  <c:v>203742</c:v>
                </c:pt>
                <c:pt idx="189807">
                  <c:v>203742</c:v>
                </c:pt>
                <c:pt idx="189808">
                  <c:v>203742</c:v>
                </c:pt>
                <c:pt idx="189809">
                  <c:v>203742</c:v>
                </c:pt>
                <c:pt idx="189810">
                  <c:v>203742</c:v>
                </c:pt>
                <c:pt idx="189811">
                  <c:v>203742</c:v>
                </c:pt>
                <c:pt idx="189812">
                  <c:v>203742</c:v>
                </c:pt>
                <c:pt idx="189813">
                  <c:v>203742</c:v>
                </c:pt>
                <c:pt idx="189814">
                  <c:v>203742</c:v>
                </c:pt>
                <c:pt idx="189815">
                  <c:v>203742</c:v>
                </c:pt>
                <c:pt idx="189816">
                  <c:v>203742</c:v>
                </c:pt>
                <c:pt idx="189817">
                  <c:v>203742</c:v>
                </c:pt>
                <c:pt idx="189818">
                  <c:v>203742</c:v>
                </c:pt>
                <c:pt idx="189819">
                  <c:v>203742</c:v>
                </c:pt>
                <c:pt idx="189820">
                  <c:v>203742</c:v>
                </c:pt>
                <c:pt idx="189821">
                  <c:v>203742</c:v>
                </c:pt>
                <c:pt idx="189822">
                  <c:v>203742</c:v>
                </c:pt>
                <c:pt idx="189823">
                  <c:v>203742</c:v>
                </c:pt>
                <c:pt idx="189824">
                  <c:v>203742</c:v>
                </c:pt>
                <c:pt idx="189825">
                  <c:v>203742</c:v>
                </c:pt>
                <c:pt idx="189826">
                  <c:v>203742</c:v>
                </c:pt>
                <c:pt idx="189827">
                  <c:v>203742</c:v>
                </c:pt>
                <c:pt idx="189828">
                  <c:v>203742</c:v>
                </c:pt>
                <c:pt idx="189829">
                  <c:v>203742</c:v>
                </c:pt>
                <c:pt idx="189830">
                  <c:v>203742</c:v>
                </c:pt>
                <c:pt idx="189831">
                  <c:v>203742</c:v>
                </c:pt>
                <c:pt idx="189832">
                  <c:v>203742</c:v>
                </c:pt>
                <c:pt idx="189833">
                  <c:v>203742</c:v>
                </c:pt>
                <c:pt idx="189834">
                  <c:v>203742</c:v>
                </c:pt>
                <c:pt idx="189835">
                  <c:v>203742</c:v>
                </c:pt>
                <c:pt idx="189836">
                  <c:v>203742</c:v>
                </c:pt>
                <c:pt idx="189837">
                  <c:v>203742</c:v>
                </c:pt>
                <c:pt idx="189838">
                  <c:v>203742</c:v>
                </c:pt>
                <c:pt idx="189839">
                  <c:v>203742</c:v>
                </c:pt>
                <c:pt idx="189840">
                  <c:v>203742</c:v>
                </c:pt>
                <c:pt idx="189841">
                  <c:v>203742</c:v>
                </c:pt>
                <c:pt idx="189842">
                  <c:v>203742</c:v>
                </c:pt>
                <c:pt idx="189843">
                  <c:v>203742</c:v>
                </c:pt>
                <c:pt idx="189844">
                  <c:v>203742</c:v>
                </c:pt>
                <c:pt idx="189845">
                  <c:v>203742</c:v>
                </c:pt>
                <c:pt idx="189846">
                  <c:v>203742</c:v>
                </c:pt>
                <c:pt idx="189847">
                  <c:v>203742</c:v>
                </c:pt>
                <c:pt idx="189848">
                  <c:v>203742</c:v>
                </c:pt>
                <c:pt idx="189849">
                  <c:v>203742</c:v>
                </c:pt>
                <c:pt idx="189850">
                  <c:v>203742</c:v>
                </c:pt>
                <c:pt idx="189851">
                  <c:v>203742</c:v>
                </c:pt>
                <c:pt idx="189852">
                  <c:v>203742</c:v>
                </c:pt>
                <c:pt idx="189853">
                  <c:v>203742</c:v>
                </c:pt>
                <c:pt idx="189854">
                  <c:v>203742</c:v>
                </c:pt>
                <c:pt idx="189855">
                  <c:v>203742</c:v>
                </c:pt>
                <c:pt idx="189856">
                  <c:v>203742</c:v>
                </c:pt>
                <c:pt idx="189857">
                  <c:v>203742</c:v>
                </c:pt>
                <c:pt idx="189858">
                  <c:v>203742</c:v>
                </c:pt>
                <c:pt idx="189859">
                  <c:v>203742</c:v>
                </c:pt>
                <c:pt idx="189860">
                  <c:v>203742</c:v>
                </c:pt>
                <c:pt idx="189861">
                  <c:v>203742</c:v>
                </c:pt>
                <c:pt idx="189862">
                  <c:v>203742</c:v>
                </c:pt>
                <c:pt idx="189863">
                  <c:v>203742</c:v>
                </c:pt>
                <c:pt idx="189864">
                  <c:v>203742</c:v>
                </c:pt>
                <c:pt idx="189865">
                  <c:v>203742</c:v>
                </c:pt>
                <c:pt idx="189866">
                  <c:v>203742</c:v>
                </c:pt>
                <c:pt idx="189867">
                  <c:v>203742</c:v>
                </c:pt>
                <c:pt idx="189868">
                  <c:v>203742</c:v>
                </c:pt>
                <c:pt idx="189869">
                  <c:v>203742</c:v>
                </c:pt>
                <c:pt idx="189870">
                  <c:v>203742</c:v>
                </c:pt>
                <c:pt idx="189871">
                  <c:v>203742</c:v>
                </c:pt>
                <c:pt idx="189872">
                  <c:v>203742</c:v>
                </c:pt>
                <c:pt idx="189873">
                  <c:v>203742</c:v>
                </c:pt>
                <c:pt idx="189874">
                  <c:v>203742</c:v>
                </c:pt>
                <c:pt idx="189875">
                  <c:v>203742</c:v>
                </c:pt>
                <c:pt idx="189876">
                  <c:v>203742</c:v>
                </c:pt>
                <c:pt idx="189877">
                  <c:v>203742</c:v>
                </c:pt>
                <c:pt idx="189878">
                  <c:v>203742</c:v>
                </c:pt>
                <c:pt idx="189879">
                  <c:v>203742</c:v>
                </c:pt>
                <c:pt idx="189880">
                  <c:v>203742</c:v>
                </c:pt>
                <c:pt idx="189881">
                  <c:v>203742</c:v>
                </c:pt>
                <c:pt idx="189882">
                  <c:v>203742</c:v>
                </c:pt>
                <c:pt idx="189883">
                  <c:v>203742</c:v>
                </c:pt>
                <c:pt idx="189884">
                  <c:v>203742</c:v>
                </c:pt>
                <c:pt idx="189885">
                  <c:v>203742</c:v>
                </c:pt>
                <c:pt idx="189886">
                  <c:v>203742</c:v>
                </c:pt>
                <c:pt idx="189887">
                  <c:v>203742</c:v>
                </c:pt>
                <c:pt idx="189888">
                  <c:v>203742</c:v>
                </c:pt>
                <c:pt idx="189889">
                  <c:v>203742</c:v>
                </c:pt>
                <c:pt idx="189890">
                  <c:v>203742</c:v>
                </c:pt>
                <c:pt idx="189891">
                  <c:v>203742</c:v>
                </c:pt>
                <c:pt idx="189892">
                  <c:v>203742</c:v>
                </c:pt>
                <c:pt idx="189893">
                  <c:v>203742</c:v>
                </c:pt>
                <c:pt idx="189894">
                  <c:v>203742</c:v>
                </c:pt>
                <c:pt idx="189895">
                  <c:v>203742</c:v>
                </c:pt>
                <c:pt idx="189896">
                  <c:v>203742</c:v>
                </c:pt>
                <c:pt idx="189897">
                  <c:v>203742</c:v>
                </c:pt>
                <c:pt idx="189898">
                  <c:v>203742</c:v>
                </c:pt>
                <c:pt idx="189899">
                  <c:v>203742</c:v>
                </c:pt>
                <c:pt idx="189900">
                  <c:v>203742</c:v>
                </c:pt>
                <c:pt idx="189901">
                  <c:v>203742</c:v>
                </c:pt>
                <c:pt idx="189902">
                  <c:v>203742</c:v>
                </c:pt>
                <c:pt idx="189903">
                  <c:v>203742</c:v>
                </c:pt>
                <c:pt idx="189904">
                  <c:v>203742</c:v>
                </c:pt>
                <c:pt idx="189905">
                  <c:v>203742</c:v>
                </c:pt>
                <c:pt idx="189906">
                  <c:v>203742</c:v>
                </c:pt>
                <c:pt idx="189907">
                  <c:v>203742</c:v>
                </c:pt>
                <c:pt idx="189908">
                  <c:v>203742</c:v>
                </c:pt>
                <c:pt idx="189909">
                  <c:v>203742</c:v>
                </c:pt>
                <c:pt idx="189910">
                  <c:v>203742</c:v>
                </c:pt>
                <c:pt idx="189911">
                  <c:v>203742</c:v>
                </c:pt>
                <c:pt idx="189912">
                  <c:v>203742</c:v>
                </c:pt>
                <c:pt idx="189913">
                  <c:v>203742</c:v>
                </c:pt>
                <c:pt idx="189914">
                  <c:v>203742</c:v>
                </c:pt>
                <c:pt idx="189915">
                  <c:v>203742</c:v>
                </c:pt>
                <c:pt idx="189916">
                  <c:v>203742</c:v>
                </c:pt>
                <c:pt idx="189917">
                  <c:v>203742</c:v>
                </c:pt>
                <c:pt idx="189918">
                  <c:v>203742</c:v>
                </c:pt>
                <c:pt idx="189919">
                  <c:v>203742</c:v>
                </c:pt>
                <c:pt idx="189920">
                  <c:v>203742</c:v>
                </c:pt>
                <c:pt idx="189921">
                  <c:v>203742</c:v>
                </c:pt>
                <c:pt idx="189922">
                  <c:v>203742</c:v>
                </c:pt>
                <c:pt idx="189923">
                  <c:v>203742</c:v>
                </c:pt>
                <c:pt idx="189924">
                  <c:v>203742</c:v>
                </c:pt>
                <c:pt idx="189925">
                  <c:v>203742</c:v>
                </c:pt>
                <c:pt idx="189926">
                  <c:v>203742</c:v>
                </c:pt>
                <c:pt idx="189927">
                  <c:v>203742</c:v>
                </c:pt>
                <c:pt idx="189928">
                  <c:v>203742</c:v>
                </c:pt>
                <c:pt idx="189929">
                  <c:v>203742</c:v>
                </c:pt>
                <c:pt idx="189930">
                  <c:v>203742</c:v>
                </c:pt>
                <c:pt idx="189931">
                  <c:v>203742</c:v>
                </c:pt>
                <c:pt idx="189932">
                  <c:v>203742</c:v>
                </c:pt>
                <c:pt idx="189933">
                  <c:v>203742</c:v>
                </c:pt>
                <c:pt idx="189934">
                  <c:v>203742</c:v>
                </c:pt>
                <c:pt idx="189935">
                  <c:v>203742</c:v>
                </c:pt>
                <c:pt idx="189936">
                  <c:v>203742</c:v>
                </c:pt>
                <c:pt idx="189937">
                  <c:v>203742</c:v>
                </c:pt>
                <c:pt idx="189938">
                  <c:v>203742</c:v>
                </c:pt>
                <c:pt idx="189939">
                  <c:v>203742</c:v>
                </c:pt>
                <c:pt idx="189940">
                  <c:v>203742</c:v>
                </c:pt>
                <c:pt idx="189941">
                  <c:v>203742</c:v>
                </c:pt>
                <c:pt idx="189942">
                  <c:v>203742</c:v>
                </c:pt>
                <c:pt idx="189943">
                  <c:v>203742</c:v>
                </c:pt>
                <c:pt idx="189944">
                  <c:v>203742</c:v>
                </c:pt>
                <c:pt idx="189945">
                  <c:v>203742</c:v>
                </c:pt>
                <c:pt idx="189946">
                  <c:v>203742</c:v>
                </c:pt>
                <c:pt idx="189947">
                  <c:v>203742</c:v>
                </c:pt>
                <c:pt idx="189948">
                  <c:v>203742</c:v>
                </c:pt>
                <c:pt idx="189949">
                  <c:v>203742</c:v>
                </c:pt>
                <c:pt idx="189950">
                  <c:v>203742</c:v>
                </c:pt>
                <c:pt idx="189951">
                  <c:v>203742</c:v>
                </c:pt>
                <c:pt idx="189952">
                  <c:v>203742</c:v>
                </c:pt>
                <c:pt idx="189953">
                  <c:v>203742</c:v>
                </c:pt>
                <c:pt idx="189954">
                  <c:v>203742</c:v>
                </c:pt>
                <c:pt idx="189955">
                  <c:v>203742</c:v>
                </c:pt>
                <c:pt idx="189956">
                  <c:v>203742</c:v>
                </c:pt>
                <c:pt idx="189957">
                  <c:v>203742</c:v>
                </c:pt>
                <c:pt idx="189958">
                  <c:v>203742</c:v>
                </c:pt>
                <c:pt idx="189959">
                  <c:v>203742</c:v>
                </c:pt>
                <c:pt idx="189960">
                  <c:v>203742</c:v>
                </c:pt>
                <c:pt idx="189961">
                  <c:v>203742</c:v>
                </c:pt>
                <c:pt idx="189962">
                  <c:v>203742</c:v>
                </c:pt>
                <c:pt idx="189963">
                  <c:v>203742</c:v>
                </c:pt>
                <c:pt idx="189964">
                  <c:v>203742</c:v>
                </c:pt>
                <c:pt idx="189965">
                  <c:v>203742</c:v>
                </c:pt>
                <c:pt idx="189966">
                  <c:v>203742</c:v>
                </c:pt>
                <c:pt idx="189967">
                  <c:v>203742</c:v>
                </c:pt>
                <c:pt idx="189968">
                  <c:v>203742</c:v>
                </c:pt>
                <c:pt idx="189969">
                  <c:v>203742</c:v>
                </c:pt>
                <c:pt idx="189970">
                  <c:v>203742</c:v>
                </c:pt>
                <c:pt idx="189971">
                  <c:v>203742</c:v>
                </c:pt>
                <c:pt idx="189972">
                  <c:v>203742</c:v>
                </c:pt>
                <c:pt idx="189973">
                  <c:v>203742</c:v>
                </c:pt>
                <c:pt idx="189974">
                  <c:v>203742</c:v>
                </c:pt>
                <c:pt idx="189975">
                  <c:v>203742</c:v>
                </c:pt>
                <c:pt idx="189976">
                  <c:v>203742</c:v>
                </c:pt>
                <c:pt idx="189977">
                  <c:v>203742</c:v>
                </c:pt>
                <c:pt idx="189978">
                  <c:v>203742</c:v>
                </c:pt>
                <c:pt idx="189979">
                  <c:v>203742</c:v>
                </c:pt>
                <c:pt idx="189980">
                  <c:v>203742</c:v>
                </c:pt>
                <c:pt idx="189981">
                  <c:v>203742</c:v>
                </c:pt>
                <c:pt idx="189982">
                  <c:v>203742</c:v>
                </c:pt>
                <c:pt idx="189983">
                  <c:v>203742</c:v>
                </c:pt>
                <c:pt idx="189984">
                  <c:v>203742</c:v>
                </c:pt>
                <c:pt idx="189985">
                  <c:v>203742</c:v>
                </c:pt>
                <c:pt idx="189986">
                  <c:v>203742</c:v>
                </c:pt>
                <c:pt idx="189987">
                  <c:v>203742</c:v>
                </c:pt>
                <c:pt idx="189988">
                  <c:v>203742</c:v>
                </c:pt>
                <c:pt idx="189989">
                  <c:v>203742</c:v>
                </c:pt>
                <c:pt idx="189990">
                  <c:v>203742</c:v>
                </c:pt>
                <c:pt idx="189991">
                  <c:v>203742</c:v>
                </c:pt>
                <c:pt idx="189992">
                  <c:v>203742</c:v>
                </c:pt>
                <c:pt idx="189993">
                  <c:v>203742</c:v>
                </c:pt>
                <c:pt idx="189994">
                  <c:v>203742</c:v>
                </c:pt>
                <c:pt idx="189995">
                  <c:v>203742</c:v>
                </c:pt>
                <c:pt idx="189996">
                  <c:v>203742</c:v>
                </c:pt>
                <c:pt idx="189997">
                  <c:v>203742</c:v>
                </c:pt>
                <c:pt idx="189998">
                  <c:v>203742</c:v>
                </c:pt>
                <c:pt idx="189999">
                  <c:v>203742</c:v>
                </c:pt>
                <c:pt idx="190000">
                  <c:v>203742</c:v>
                </c:pt>
                <c:pt idx="190001">
                  <c:v>203742</c:v>
                </c:pt>
                <c:pt idx="190002">
                  <c:v>203742</c:v>
                </c:pt>
                <c:pt idx="190003">
                  <c:v>203742</c:v>
                </c:pt>
                <c:pt idx="190004">
                  <c:v>203742</c:v>
                </c:pt>
                <c:pt idx="190005">
                  <c:v>203742</c:v>
                </c:pt>
                <c:pt idx="190006">
                  <c:v>203742</c:v>
                </c:pt>
                <c:pt idx="190007">
                  <c:v>203742</c:v>
                </c:pt>
                <c:pt idx="190008">
                  <c:v>203742</c:v>
                </c:pt>
                <c:pt idx="190009">
                  <c:v>203742</c:v>
                </c:pt>
                <c:pt idx="190010">
                  <c:v>203742</c:v>
                </c:pt>
                <c:pt idx="190011">
                  <c:v>203742</c:v>
                </c:pt>
                <c:pt idx="190012">
                  <c:v>203742</c:v>
                </c:pt>
                <c:pt idx="190013">
                  <c:v>203742</c:v>
                </c:pt>
                <c:pt idx="190014">
                  <c:v>203742</c:v>
                </c:pt>
                <c:pt idx="190015">
                  <c:v>203742</c:v>
                </c:pt>
                <c:pt idx="190016">
                  <c:v>203742</c:v>
                </c:pt>
                <c:pt idx="190017">
                  <c:v>203742</c:v>
                </c:pt>
                <c:pt idx="190018">
                  <c:v>203742</c:v>
                </c:pt>
                <c:pt idx="190019">
                  <c:v>203742</c:v>
                </c:pt>
                <c:pt idx="190020">
                  <c:v>203742</c:v>
                </c:pt>
                <c:pt idx="190021">
                  <c:v>203742</c:v>
                </c:pt>
                <c:pt idx="190022">
                  <c:v>203742</c:v>
                </c:pt>
                <c:pt idx="190023">
                  <c:v>203742</c:v>
                </c:pt>
                <c:pt idx="190024">
                  <c:v>203742</c:v>
                </c:pt>
                <c:pt idx="190025">
                  <c:v>203742</c:v>
                </c:pt>
                <c:pt idx="190026">
                  <c:v>203742</c:v>
                </c:pt>
                <c:pt idx="190027">
                  <c:v>203742</c:v>
                </c:pt>
                <c:pt idx="190028">
                  <c:v>203742</c:v>
                </c:pt>
                <c:pt idx="190029">
                  <c:v>203742</c:v>
                </c:pt>
                <c:pt idx="190030">
                  <c:v>203742</c:v>
                </c:pt>
                <c:pt idx="190031">
                  <c:v>203742</c:v>
                </c:pt>
                <c:pt idx="190032">
                  <c:v>203742</c:v>
                </c:pt>
                <c:pt idx="190033">
                  <c:v>203742</c:v>
                </c:pt>
                <c:pt idx="190034">
                  <c:v>203742</c:v>
                </c:pt>
                <c:pt idx="190035">
                  <c:v>203742</c:v>
                </c:pt>
                <c:pt idx="190036">
                  <c:v>203742</c:v>
                </c:pt>
                <c:pt idx="190037">
                  <c:v>203742</c:v>
                </c:pt>
                <c:pt idx="190038">
                  <c:v>203742</c:v>
                </c:pt>
                <c:pt idx="190039">
                  <c:v>203742</c:v>
                </c:pt>
                <c:pt idx="190040">
                  <c:v>203742</c:v>
                </c:pt>
                <c:pt idx="190041">
                  <c:v>203742</c:v>
                </c:pt>
                <c:pt idx="190042">
                  <c:v>203742</c:v>
                </c:pt>
                <c:pt idx="190043">
                  <c:v>203742</c:v>
                </c:pt>
                <c:pt idx="190044">
                  <c:v>203742</c:v>
                </c:pt>
                <c:pt idx="190045">
                  <c:v>203742</c:v>
                </c:pt>
                <c:pt idx="190046">
                  <c:v>203742</c:v>
                </c:pt>
                <c:pt idx="190047">
                  <c:v>203742</c:v>
                </c:pt>
                <c:pt idx="190048">
                  <c:v>203742</c:v>
                </c:pt>
                <c:pt idx="190049">
                  <c:v>203742</c:v>
                </c:pt>
                <c:pt idx="190050">
                  <c:v>203742</c:v>
                </c:pt>
                <c:pt idx="190051">
                  <c:v>203742</c:v>
                </c:pt>
                <c:pt idx="190052">
                  <c:v>203742</c:v>
                </c:pt>
                <c:pt idx="190053">
                  <c:v>203742</c:v>
                </c:pt>
                <c:pt idx="190054">
                  <c:v>203742</c:v>
                </c:pt>
                <c:pt idx="190055">
                  <c:v>203742</c:v>
                </c:pt>
                <c:pt idx="190056">
                  <c:v>203742</c:v>
                </c:pt>
                <c:pt idx="190057">
                  <c:v>203742</c:v>
                </c:pt>
                <c:pt idx="190058">
                  <c:v>203742</c:v>
                </c:pt>
                <c:pt idx="190059">
                  <c:v>203742</c:v>
                </c:pt>
                <c:pt idx="190060">
                  <c:v>203742</c:v>
                </c:pt>
                <c:pt idx="190061">
                  <c:v>203742</c:v>
                </c:pt>
                <c:pt idx="190062">
                  <c:v>203742</c:v>
                </c:pt>
                <c:pt idx="190063">
                  <c:v>203742</c:v>
                </c:pt>
                <c:pt idx="190064">
                  <c:v>203742</c:v>
                </c:pt>
                <c:pt idx="190065">
                  <c:v>203742</c:v>
                </c:pt>
                <c:pt idx="190066">
                  <c:v>203742</c:v>
                </c:pt>
                <c:pt idx="190067">
                  <c:v>203742</c:v>
                </c:pt>
                <c:pt idx="190068">
                  <c:v>203742</c:v>
                </c:pt>
                <c:pt idx="190069">
                  <c:v>203742</c:v>
                </c:pt>
                <c:pt idx="190070">
                  <c:v>203742</c:v>
                </c:pt>
                <c:pt idx="190071">
                  <c:v>203742</c:v>
                </c:pt>
                <c:pt idx="190072">
                  <c:v>203742</c:v>
                </c:pt>
                <c:pt idx="190073">
                  <c:v>203742</c:v>
                </c:pt>
                <c:pt idx="190074">
                  <c:v>203742</c:v>
                </c:pt>
                <c:pt idx="190075">
                  <c:v>203742</c:v>
                </c:pt>
                <c:pt idx="190076">
                  <c:v>203742</c:v>
                </c:pt>
                <c:pt idx="190077">
                  <c:v>203742</c:v>
                </c:pt>
                <c:pt idx="190078">
                  <c:v>203742</c:v>
                </c:pt>
                <c:pt idx="190079">
                  <c:v>203742</c:v>
                </c:pt>
                <c:pt idx="190080">
                  <c:v>203742</c:v>
                </c:pt>
                <c:pt idx="190081">
                  <c:v>203742</c:v>
                </c:pt>
                <c:pt idx="190082">
                  <c:v>203742</c:v>
                </c:pt>
                <c:pt idx="190083">
                  <c:v>203742</c:v>
                </c:pt>
                <c:pt idx="190084">
                  <c:v>203742</c:v>
                </c:pt>
                <c:pt idx="190085">
                  <c:v>203742</c:v>
                </c:pt>
                <c:pt idx="190086">
                  <c:v>203742</c:v>
                </c:pt>
                <c:pt idx="190087">
                  <c:v>203742</c:v>
                </c:pt>
                <c:pt idx="190088">
                  <c:v>203742</c:v>
                </c:pt>
                <c:pt idx="190089">
                  <c:v>203742</c:v>
                </c:pt>
                <c:pt idx="190090">
                  <c:v>203742</c:v>
                </c:pt>
                <c:pt idx="190091">
                  <c:v>203742</c:v>
                </c:pt>
                <c:pt idx="190092">
                  <c:v>203742</c:v>
                </c:pt>
                <c:pt idx="190093">
                  <c:v>203742</c:v>
                </c:pt>
                <c:pt idx="190094">
                  <c:v>203742</c:v>
                </c:pt>
                <c:pt idx="190095">
                  <c:v>203742</c:v>
                </c:pt>
                <c:pt idx="190096">
                  <c:v>203742</c:v>
                </c:pt>
                <c:pt idx="190097">
                  <c:v>203742</c:v>
                </c:pt>
                <c:pt idx="190098">
                  <c:v>203742</c:v>
                </c:pt>
                <c:pt idx="190099">
                  <c:v>203742</c:v>
                </c:pt>
                <c:pt idx="190100">
                  <c:v>203742</c:v>
                </c:pt>
                <c:pt idx="190101">
                  <c:v>203742</c:v>
                </c:pt>
                <c:pt idx="190102">
                  <c:v>203742</c:v>
                </c:pt>
                <c:pt idx="190103">
                  <c:v>203742</c:v>
                </c:pt>
                <c:pt idx="190104">
                  <c:v>203742</c:v>
                </c:pt>
                <c:pt idx="190105">
                  <c:v>203742</c:v>
                </c:pt>
                <c:pt idx="190106">
                  <c:v>203742</c:v>
                </c:pt>
                <c:pt idx="190107">
                  <c:v>203742</c:v>
                </c:pt>
                <c:pt idx="190108">
                  <c:v>203742</c:v>
                </c:pt>
                <c:pt idx="190109">
                  <c:v>203742</c:v>
                </c:pt>
                <c:pt idx="190110">
                  <c:v>203742</c:v>
                </c:pt>
                <c:pt idx="190111">
                  <c:v>203742</c:v>
                </c:pt>
                <c:pt idx="190112">
                  <c:v>203742</c:v>
                </c:pt>
                <c:pt idx="190113">
                  <c:v>203742</c:v>
                </c:pt>
                <c:pt idx="190114">
                  <c:v>203742</c:v>
                </c:pt>
                <c:pt idx="190115">
                  <c:v>203742</c:v>
                </c:pt>
                <c:pt idx="190116">
                  <c:v>203742</c:v>
                </c:pt>
                <c:pt idx="190117">
                  <c:v>203742</c:v>
                </c:pt>
                <c:pt idx="190118">
                  <c:v>203742</c:v>
                </c:pt>
                <c:pt idx="190119">
                  <c:v>203742</c:v>
                </c:pt>
                <c:pt idx="190120">
                  <c:v>203742</c:v>
                </c:pt>
                <c:pt idx="190121">
                  <c:v>203742</c:v>
                </c:pt>
                <c:pt idx="190122">
                  <c:v>203742</c:v>
                </c:pt>
                <c:pt idx="190123">
                  <c:v>203742</c:v>
                </c:pt>
                <c:pt idx="190124">
                  <c:v>203742</c:v>
                </c:pt>
                <c:pt idx="190125">
                  <c:v>203742</c:v>
                </c:pt>
                <c:pt idx="190126">
                  <c:v>203742</c:v>
                </c:pt>
                <c:pt idx="190127">
                  <c:v>203742</c:v>
                </c:pt>
                <c:pt idx="190128">
                  <c:v>203742</c:v>
                </c:pt>
                <c:pt idx="190129">
                  <c:v>203742</c:v>
                </c:pt>
                <c:pt idx="190130">
                  <c:v>203742</c:v>
                </c:pt>
                <c:pt idx="190131">
                  <c:v>203742</c:v>
                </c:pt>
                <c:pt idx="190132">
                  <c:v>203742</c:v>
                </c:pt>
                <c:pt idx="190133">
                  <c:v>203742</c:v>
                </c:pt>
                <c:pt idx="190134">
                  <c:v>203742</c:v>
                </c:pt>
                <c:pt idx="190135">
                  <c:v>203742</c:v>
                </c:pt>
                <c:pt idx="190136">
                  <c:v>203742</c:v>
                </c:pt>
                <c:pt idx="190137">
                  <c:v>203742</c:v>
                </c:pt>
                <c:pt idx="190138">
                  <c:v>203742</c:v>
                </c:pt>
                <c:pt idx="190139">
                  <c:v>203742</c:v>
                </c:pt>
                <c:pt idx="190140">
                  <c:v>203742</c:v>
                </c:pt>
                <c:pt idx="190141">
                  <c:v>203742</c:v>
                </c:pt>
                <c:pt idx="190142">
                  <c:v>203742</c:v>
                </c:pt>
                <c:pt idx="190143">
                  <c:v>203742</c:v>
                </c:pt>
                <c:pt idx="190144">
                  <c:v>203742</c:v>
                </c:pt>
                <c:pt idx="190145">
                  <c:v>203742</c:v>
                </c:pt>
                <c:pt idx="190146">
                  <c:v>203742</c:v>
                </c:pt>
                <c:pt idx="190147">
                  <c:v>203742</c:v>
                </c:pt>
                <c:pt idx="190148">
                  <c:v>203742</c:v>
                </c:pt>
                <c:pt idx="190149">
                  <c:v>203742</c:v>
                </c:pt>
                <c:pt idx="190150">
                  <c:v>203742</c:v>
                </c:pt>
                <c:pt idx="190151">
                  <c:v>203742</c:v>
                </c:pt>
                <c:pt idx="190152">
                  <c:v>203742</c:v>
                </c:pt>
                <c:pt idx="190153">
                  <c:v>203742</c:v>
                </c:pt>
                <c:pt idx="190154">
                  <c:v>203742</c:v>
                </c:pt>
                <c:pt idx="190155">
                  <c:v>203742</c:v>
                </c:pt>
                <c:pt idx="190156">
                  <c:v>203742</c:v>
                </c:pt>
                <c:pt idx="190157">
                  <c:v>203742</c:v>
                </c:pt>
                <c:pt idx="190158">
                  <c:v>203742</c:v>
                </c:pt>
                <c:pt idx="190159">
                  <c:v>203742</c:v>
                </c:pt>
                <c:pt idx="190160">
                  <c:v>203742</c:v>
                </c:pt>
                <c:pt idx="190161">
                  <c:v>203742</c:v>
                </c:pt>
                <c:pt idx="190162">
                  <c:v>203742</c:v>
                </c:pt>
                <c:pt idx="190163">
                  <c:v>203742</c:v>
                </c:pt>
                <c:pt idx="190164">
                  <c:v>203742</c:v>
                </c:pt>
                <c:pt idx="190165">
                  <c:v>203742</c:v>
                </c:pt>
                <c:pt idx="190166">
                  <c:v>203742</c:v>
                </c:pt>
                <c:pt idx="190167">
                  <c:v>203742</c:v>
                </c:pt>
                <c:pt idx="190168">
                  <c:v>203742</c:v>
                </c:pt>
                <c:pt idx="190169">
                  <c:v>203742</c:v>
                </c:pt>
                <c:pt idx="190170">
                  <c:v>203742</c:v>
                </c:pt>
                <c:pt idx="190171">
                  <c:v>203742</c:v>
                </c:pt>
                <c:pt idx="190172">
                  <c:v>203742</c:v>
                </c:pt>
                <c:pt idx="190173">
                  <c:v>203742</c:v>
                </c:pt>
                <c:pt idx="190174">
                  <c:v>203742</c:v>
                </c:pt>
                <c:pt idx="190175">
                  <c:v>203742</c:v>
                </c:pt>
                <c:pt idx="190176">
                  <c:v>203742</c:v>
                </c:pt>
                <c:pt idx="190177">
                  <c:v>203742</c:v>
                </c:pt>
                <c:pt idx="190178">
                  <c:v>203742</c:v>
                </c:pt>
                <c:pt idx="190179">
                  <c:v>203742</c:v>
                </c:pt>
                <c:pt idx="190180">
                  <c:v>203742</c:v>
                </c:pt>
                <c:pt idx="190181">
                  <c:v>203742</c:v>
                </c:pt>
                <c:pt idx="190182">
                  <c:v>203742</c:v>
                </c:pt>
                <c:pt idx="190183">
                  <c:v>203742</c:v>
                </c:pt>
                <c:pt idx="190184">
                  <c:v>203742</c:v>
                </c:pt>
                <c:pt idx="190185">
                  <c:v>203742</c:v>
                </c:pt>
                <c:pt idx="190186">
                  <c:v>203742</c:v>
                </c:pt>
                <c:pt idx="190187">
                  <c:v>203742</c:v>
                </c:pt>
                <c:pt idx="190188">
                  <c:v>203742</c:v>
                </c:pt>
                <c:pt idx="190189">
                  <c:v>203742</c:v>
                </c:pt>
                <c:pt idx="190190">
                  <c:v>203742</c:v>
                </c:pt>
                <c:pt idx="190191">
                  <c:v>203742</c:v>
                </c:pt>
                <c:pt idx="190192">
                  <c:v>203742</c:v>
                </c:pt>
                <c:pt idx="190193">
                  <c:v>203742</c:v>
                </c:pt>
                <c:pt idx="190194">
                  <c:v>203742</c:v>
                </c:pt>
                <c:pt idx="190195">
                  <c:v>203742</c:v>
                </c:pt>
                <c:pt idx="190196">
                  <c:v>203742</c:v>
                </c:pt>
                <c:pt idx="190197">
                  <c:v>203742</c:v>
                </c:pt>
                <c:pt idx="190198">
                  <c:v>203742</c:v>
                </c:pt>
                <c:pt idx="190199">
                  <c:v>203742</c:v>
                </c:pt>
                <c:pt idx="190200">
                  <c:v>203742</c:v>
                </c:pt>
                <c:pt idx="190201">
                  <c:v>203742</c:v>
                </c:pt>
                <c:pt idx="190202">
                  <c:v>203742</c:v>
                </c:pt>
                <c:pt idx="190203">
                  <c:v>203742</c:v>
                </c:pt>
                <c:pt idx="190204">
                  <c:v>203742</c:v>
                </c:pt>
                <c:pt idx="190205">
                  <c:v>203742</c:v>
                </c:pt>
                <c:pt idx="190206">
                  <c:v>203742</c:v>
                </c:pt>
                <c:pt idx="190207">
                  <c:v>203742</c:v>
                </c:pt>
                <c:pt idx="190208">
                  <c:v>203742</c:v>
                </c:pt>
                <c:pt idx="190209">
                  <c:v>203742</c:v>
                </c:pt>
                <c:pt idx="190210">
                  <c:v>203742</c:v>
                </c:pt>
                <c:pt idx="190211">
                  <c:v>203742</c:v>
                </c:pt>
                <c:pt idx="190212">
                  <c:v>203742</c:v>
                </c:pt>
                <c:pt idx="190213">
                  <c:v>203742</c:v>
                </c:pt>
                <c:pt idx="190214">
                  <c:v>203742</c:v>
                </c:pt>
                <c:pt idx="190215">
                  <c:v>203742</c:v>
                </c:pt>
                <c:pt idx="190216">
                  <c:v>203742</c:v>
                </c:pt>
                <c:pt idx="190217">
                  <c:v>203742</c:v>
                </c:pt>
                <c:pt idx="190218">
                  <c:v>203742</c:v>
                </c:pt>
                <c:pt idx="190219">
                  <c:v>203742</c:v>
                </c:pt>
                <c:pt idx="190220">
                  <c:v>203742</c:v>
                </c:pt>
                <c:pt idx="190221">
                  <c:v>203742</c:v>
                </c:pt>
                <c:pt idx="190222">
                  <c:v>203742</c:v>
                </c:pt>
                <c:pt idx="190223">
                  <c:v>203742</c:v>
                </c:pt>
                <c:pt idx="190224">
                  <c:v>203742</c:v>
                </c:pt>
                <c:pt idx="190225">
                  <c:v>203742</c:v>
                </c:pt>
                <c:pt idx="190226">
                  <c:v>203742</c:v>
                </c:pt>
                <c:pt idx="190227">
                  <c:v>203742</c:v>
                </c:pt>
                <c:pt idx="190228">
                  <c:v>203742</c:v>
                </c:pt>
                <c:pt idx="190229">
                  <c:v>203742</c:v>
                </c:pt>
                <c:pt idx="190230">
                  <c:v>203742</c:v>
                </c:pt>
                <c:pt idx="190231">
                  <c:v>203742</c:v>
                </c:pt>
                <c:pt idx="190232">
                  <c:v>203742</c:v>
                </c:pt>
                <c:pt idx="190233">
                  <c:v>203742</c:v>
                </c:pt>
                <c:pt idx="190234">
                  <c:v>203742</c:v>
                </c:pt>
                <c:pt idx="190235">
                  <c:v>203742</c:v>
                </c:pt>
                <c:pt idx="190236">
                  <c:v>203742</c:v>
                </c:pt>
                <c:pt idx="190237">
                  <c:v>203742</c:v>
                </c:pt>
                <c:pt idx="190238">
                  <c:v>203742</c:v>
                </c:pt>
                <c:pt idx="190239">
                  <c:v>203742</c:v>
                </c:pt>
                <c:pt idx="190240">
                  <c:v>203742</c:v>
                </c:pt>
                <c:pt idx="190241">
                  <c:v>203742</c:v>
                </c:pt>
                <c:pt idx="190242">
                  <c:v>203742</c:v>
                </c:pt>
                <c:pt idx="190243">
                  <c:v>203742</c:v>
                </c:pt>
                <c:pt idx="190244">
                  <c:v>203742</c:v>
                </c:pt>
                <c:pt idx="190245">
                  <c:v>203742</c:v>
                </c:pt>
                <c:pt idx="190246">
                  <c:v>203742</c:v>
                </c:pt>
                <c:pt idx="190247">
                  <c:v>203742</c:v>
                </c:pt>
                <c:pt idx="190248">
                  <c:v>203742</c:v>
                </c:pt>
                <c:pt idx="190249">
                  <c:v>203742</c:v>
                </c:pt>
                <c:pt idx="190250">
                  <c:v>203742</c:v>
                </c:pt>
                <c:pt idx="190251">
                  <c:v>203742</c:v>
                </c:pt>
                <c:pt idx="190252">
                  <c:v>203742</c:v>
                </c:pt>
                <c:pt idx="190253">
                  <c:v>203742</c:v>
                </c:pt>
                <c:pt idx="190254">
                  <c:v>203742</c:v>
                </c:pt>
                <c:pt idx="190255">
                  <c:v>203742</c:v>
                </c:pt>
                <c:pt idx="190256">
                  <c:v>203742</c:v>
                </c:pt>
                <c:pt idx="190257">
                  <c:v>203742</c:v>
                </c:pt>
                <c:pt idx="190258">
                  <c:v>203742</c:v>
                </c:pt>
                <c:pt idx="190259">
                  <c:v>203742</c:v>
                </c:pt>
                <c:pt idx="190260">
                  <c:v>203742</c:v>
                </c:pt>
                <c:pt idx="190261">
                  <c:v>203742</c:v>
                </c:pt>
                <c:pt idx="190262">
                  <c:v>203742</c:v>
                </c:pt>
                <c:pt idx="190263">
                  <c:v>203742</c:v>
                </c:pt>
                <c:pt idx="190264">
                  <c:v>203742</c:v>
                </c:pt>
                <c:pt idx="190265">
                  <c:v>203742</c:v>
                </c:pt>
                <c:pt idx="190266">
                  <c:v>203742</c:v>
                </c:pt>
                <c:pt idx="190267">
                  <c:v>203742</c:v>
                </c:pt>
                <c:pt idx="190268">
                  <c:v>203742</c:v>
                </c:pt>
                <c:pt idx="190269">
                  <c:v>203742</c:v>
                </c:pt>
                <c:pt idx="190270">
                  <c:v>203742</c:v>
                </c:pt>
                <c:pt idx="190271">
                  <c:v>203742</c:v>
                </c:pt>
                <c:pt idx="190272">
                  <c:v>203742</c:v>
                </c:pt>
                <c:pt idx="190273">
                  <c:v>203742</c:v>
                </c:pt>
                <c:pt idx="190274">
                  <c:v>203742</c:v>
                </c:pt>
                <c:pt idx="190275">
                  <c:v>203742</c:v>
                </c:pt>
                <c:pt idx="190276">
                  <c:v>203742</c:v>
                </c:pt>
                <c:pt idx="190277">
                  <c:v>203742</c:v>
                </c:pt>
                <c:pt idx="190278">
                  <c:v>203742</c:v>
                </c:pt>
                <c:pt idx="190279">
                  <c:v>203742</c:v>
                </c:pt>
                <c:pt idx="190280">
                  <c:v>203742</c:v>
                </c:pt>
                <c:pt idx="190281">
                  <c:v>203742</c:v>
                </c:pt>
                <c:pt idx="190282">
                  <c:v>203742</c:v>
                </c:pt>
                <c:pt idx="190283">
                  <c:v>203742</c:v>
                </c:pt>
                <c:pt idx="190284">
                  <c:v>203742</c:v>
                </c:pt>
                <c:pt idx="190285">
                  <c:v>203742</c:v>
                </c:pt>
                <c:pt idx="190286">
                  <c:v>203742</c:v>
                </c:pt>
                <c:pt idx="190287">
                  <c:v>203742</c:v>
                </c:pt>
                <c:pt idx="190288">
                  <c:v>203742</c:v>
                </c:pt>
                <c:pt idx="190289">
                  <c:v>203742</c:v>
                </c:pt>
                <c:pt idx="190290">
                  <c:v>203742</c:v>
                </c:pt>
                <c:pt idx="190291">
                  <c:v>203742</c:v>
                </c:pt>
                <c:pt idx="190292">
                  <c:v>203742</c:v>
                </c:pt>
                <c:pt idx="190293">
                  <c:v>203742</c:v>
                </c:pt>
                <c:pt idx="190294">
                  <c:v>203742</c:v>
                </c:pt>
                <c:pt idx="190295">
                  <c:v>203742</c:v>
                </c:pt>
                <c:pt idx="190296">
                  <c:v>203742</c:v>
                </c:pt>
                <c:pt idx="190297">
                  <c:v>203742</c:v>
                </c:pt>
                <c:pt idx="190298">
                  <c:v>203742</c:v>
                </c:pt>
                <c:pt idx="190299">
                  <c:v>203742</c:v>
                </c:pt>
                <c:pt idx="190300">
                  <c:v>203742</c:v>
                </c:pt>
                <c:pt idx="190301">
                  <c:v>203742</c:v>
                </c:pt>
                <c:pt idx="190302">
                  <c:v>203742</c:v>
                </c:pt>
                <c:pt idx="190303">
                  <c:v>203742</c:v>
                </c:pt>
                <c:pt idx="190304">
                  <c:v>203742</c:v>
                </c:pt>
                <c:pt idx="190305">
                  <c:v>203742</c:v>
                </c:pt>
                <c:pt idx="190306">
                  <c:v>203742</c:v>
                </c:pt>
                <c:pt idx="190307">
                  <c:v>203742</c:v>
                </c:pt>
                <c:pt idx="190308">
                  <c:v>203742</c:v>
                </c:pt>
                <c:pt idx="190309">
                  <c:v>203742</c:v>
                </c:pt>
                <c:pt idx="190310">
                  <c:v>203742</c:v>
                </c:pt>
                <c:pt idx="190311">
                  <c:v>203742</c:v>
                </c:pt>
                <c:pt idx="190312">
                  <c:v>203742</c:v>
                </c:pt>
                <c:pt idx="190313">
                  <c:v>203742</c:v>
                </c:pt>
                <c:pt idx="190314">
                  <c:v>203742</c:v>
                </c:pt>
                <c:pt idx="190315">
                  <c:v>203742</c:v>
                </c:pt>
                <c:pt idx="190316">
                  <c:v>203742</c:v>
                </c:pt>
                <c:pt idx="190317">
                  <c:v>203742</c:v>
                </c:pt>
                <c:pt idx="190318">
                  <c:v>203742</c:v>
                </c:pt>
                <c:pt idx="190319">
                  <c:v>203742</c:v>
                </c:pt>
                <c:pt idx="190320">
                  <c:v>203742</c:v>
                </c:pt>
                <c:pt idx="190321">
                  <c:v>203742</c:v>
                </c:pt>
                <c:pt idx="190322">
                  <c:v>203742</c:v>
                </c:pt>
                <c:pt idx="190323">
                  <c:v>203742</c:v>
                </c:pt>
                <c:pt idx="190324">
                  <c:v>203742</c:v>
                </c:pt>
                <c:pt idx="190325">
                  <c:v>203742</c:v>
                </c:pt>
                <c:pt idx="190326">
                  <c:v>203742</c:v>
                </c:pt>
                <c:pt idx="190327">
                  <c:v>203742</c:v>
                </c:pt>
                <c:pt idx="190328">
                  <c:v>203742</c:v>
                </c:pt>
                <c:pt idx="190329">
                  <c:v>203742</c:v>
                </c:pt>
                <c:pt idx="190330">
                  <c:v>203742</c:v>
                </c:pt>
                <c:pt idx="190331">
                  <c:v>203742</c:v>
                </c:pt>
                <c:pt idx="190332">
                  <c:v>203742</c:v>
                </c:pt>
                <c:pt idx="190333">
                  <c:v>203742</c:v>
                </c:pt>
                <c:pt idx="190334">
                  <c:v>203742</c:v>
                </c:pt>
                <c:pt idx="190335">
                  <c:v>203742</c:v>
                </c:pt>
                <c:pt idx="190336">
                  <c:v>203742</c:v>
                </c:pt>
                <c:pt idx="190337">
                  <c:v>203742</c:v>
                </c:pt>
                <c:pt idx="190338">
                  <c:v>203742</c:v>
                </c:pt>
                <c:pt idx="190339">
                  <c:v>203742</c:v>
                </c:pt>
                <c:pt idx="190340">
                  <c:v>203742</c:v>
                </c:pt>
                <c:pt idx="190341">
                  <c:v>203742</c:v>
                </c:pt>
                <c:pt idx="190342">
                  <c:v>203742</c:v>
                </c:pt>
                <c:pt idx="190343">
                  <c:v>203742</c:v>
                </c:pt>
                <c:pt idx="190344">
                  <c:v>203742</c:v>
                </c:pt>
                <c:pt idx="190345">
                  <c:v>203742</c:v>
                </c:pt>
                <c:pt idx="190346">
                  <c:v>203742</c:v>
                </c:pt>
                <c:pt idx="190347">
                  <c:v>203742</c:v>
                </c:pt>
                <c:pt idx="190348">
                  <c:v>203742</c:v>
                </c:pt>
                <c:pt idx="190349">
                  <c:v>203742</c:v>
                </c:pt>
                <c:pt idx="190350">
                  <c:v>203742</c:v>
                </c:pt>
                <c:pt idx="190351">
                  <c:v>203742</c:v>
                </c:pt>
                <c:pt idx="190352">
                  <c:v>203742</c:v>
                </c:pt>
                <c:pt idx="190353">
                  <c:v>203742</c:v>
                </c:pt>
                <c:pt idx="190354">
                  <c:v>203742</c:v>
                </c:pt>
                <c:pt idx="190355">
                  <c:v>203742</c:v>
                </c:pt>
                <c:pt idx="190356">
                  <c:v>203742</c:v>
                </c:pt>
                <c:pt idx="190357">
                  <c:v>203742</c:v>
                </c:pt>
                <c:pt idx="190358">
                  <c:v>203742</c:v>
                </c:pt>
                <c:pt idx="190359">
                  <c:v>203742</c:v>
                </c:pt>
                <c:pt idx="190360">
                  <c:v>203742</c:v>
                </c:pt>
                <c:pt idx="190361">
                  <c:v>203742</c:v>
                </c:pt>
                <c:pt idx="190362">
                  <c:v>203742</c:v>
                </c:pt>
                <c:pt idx="190363">
                  <c:v>203742</c:v>
                </c:pt>
                <c:pt idx="190364">
                  <c:v>203742</c:v>
                </c:pt>
                <c:pt idx="190365">
                  <c:v>203742</c:v>
                </c:pt>
                <c:pt idx="190366">
                  <c:v>203742</c:v>
                </c:pt>
                <c:pt idx="190367">
                  <c:v>203742</c:v>
                </c:pt>
                <c:pt idx="190368">
                  <c:v>203742</c:v>
                </c:pt>
                <c:pt idx="190369">
                  <c:v>203742</c:v>
                </c:pt>
                <c:pt idx="190370">
                  <c:v>203742</c:v>
                </c:pt>
                <c:pt idx="190371">
                  <c:v>203742</c:v>
                </c:pt>
                <c:pt idx="190372">
                  <c:v>203742</c:v>
                </c:pt>
                <c:pt idx="190373">
                  <c:v>203742</c:v>
                </c:pt>
                <c:pt idx="190374">
                  <c:v>203742</c:v>
                </c:pt>
                <c:pt idx="190375">
                  <c:v>203742</c:v>
                </c:pt>
                <c:pt idx="190376">
                  <c:v>203742</c:v>
                </c:pt>
                <c:pt idx="190377">
                  <c:v>203742</c:v>
                </c:pt>
                <c:pt idx="190378">
                  <c:v>203742</c:v>
                </c:pt>
                <c:pt idx="190379">
                  <c:v>203742</c:v>
                </c:pt>
                <c:pt idx="190380">
                  <c:v>203742</c:v>
                </c:pt>
                <c:pt idx="190381">
                  <c:v>203742</c:v>
                </c:pt>
                <c:pt idx="190382">
                  <c:v>203742</c:v>
                </c:pt>
                <c:pt idx="190383">
                  <c:v>203742</c:v>
                </c:pt>
                <c:pt idx="190384">
                  <c:v>203742</c:v>
                </c:pt>
                <c:pt idx="190385">
                  <c:v>203742</c:v>
                </c:pt>
                <c:pt idx="190386">
                  <c:v>203742</c:v>
                </c:pt>
                <c:pt idx="190387">
                  <c:v>203742</c:v>
                </c:pt>
                <c:pt idx="190388">
                  <c:v>203742</c:v>
                </c:pt>
                <c:pt idx="190389">
                  <c:v>203742</c:v>
                </c:pt>
                <c:pt idx="190390">
                  <c:v>203742</c:v>
                </c:pt>
                <c:pt idx="190391">
                  <c:v>203742</c:v>
                </c:pt>
                <c:pt idx="190392">
                  <c:v>203742</c:v>
                </c:pt>
                <c:pt idx="190393">
                  <c:v>203742</c:v>
                </c:pt>
                <c:pt idx="190394">
                  <c:v>203742</c:v>
                </c:pt>
                <c:pt idx="190395">
                  <c:v>203742</c:v>
                </c:pt>
                <c:pt idx="190396">
                  <c:v>203742</c:v>
                </c:pt>
                <c:pt idx="190397">
                  <c:v>203742</c:v>
                </c:pt>
                <c:pt idx="190398">
                  <c:v>203742</c:v>
                </c:pt>
                <c:pt idx="190399">
                  <c:v>203742</c:v>
                </c:pt>
                <c:pt idx="190400">
                  <c:v>203742</c:v>
                </c:pt>
                <c:pt idx="190401">
                  <c:v>203742</c:v>
                </c:pt>
                <c:pt idx="190402">
                  <c:v>203742</c:v>
                </c:pt>
                <c:pt idx="190403">
                  <c:v>203742</c:v>
                </c:pt>
                <c:pt idx="190404">
                  <c:v>203742</c:v>
                </c:pt>
                <c:pt idx="190405">
                  <c:v>203742</c:v>
                </c:pt>
                <c:pt idx="190406">
                  <c:v>203742</c:v>
                </c:pt>
                <c:pt idx="190407">
                  <c:v>203742</c:v>
                </c:pt>
                <c:pt idx="190408">
                  <c:v>203742</c:v>
                </c:pt>
                <c:pt idx="190409">
                  <c:v>203742</c:v>
                </c:pt>
                <c:pt idx="190410">
                  <c:v>203742</c:v>
                </c:pt>
                <c:pt idx="190411">
                  <c:v>203742</c:v>
                </c:pt>
                <c:pt idx="190412">
                  <c:v>203742</c:v>
                </c:pt>
                <c:pt idx="190413">
                  <c:v>203742</c:v>
                </c:pt>
                <c:pt idx="190414">
                  <c:v>203742</c:v>
                </c:pt>
                <c:pt idx="190415">
                  <c:v>203742</c:v>
                </c:pt>
                <c:pt idx="190416">
                  <c:v>203742</c:v>
                </c:pt>
                <c:pt idx="190417">
                  <c:v>203742</c:v>
                </c:pt>
                <c:pt idx="190418">
                  <c:v>203742</c:v>
                </c:pt>
                <c:pt idx="190419">
                  <c:v>203742</c:v>
                </c:pt>
                <c:pt idx="190420">
                  <c:v>203742</c:v>
                </c:pt>
                <c:pt idx="190421">
                  <c:v>203742</c:v>
                </c:pt>
                <c:pt idx="190422">
                  <c:v>203742</c:v>
                </c:pt>
                <c:pt idx="190423">
                  <c:v>203742</c:v>
                </c:pt>
                <c:pt idx="190424">
                  <c:v>203742</c:v>
                </c:pt>
                <c:pt idx="190425">
                  <c:v>203742</c:v>
                </c:pt>
                <c:pt idx="190426">
                  <c:v>203742</c:v>
                </c:pt>
                <c:pt idx="190427">
                  <c:v>203742</c:v>
                </c:pt>
                <c:pt idx="190428">
                  <c:v>203742</c:v>
                </c:pt>
                <c:pt idx="190429">
                  <c:v>203742</c:v>
                </c:pt>
                <c:pt idx="190430">
                  <c:v>203742</c:v>
                </c:pt>
                <c:pt idx="190431">
                  <c:v>203742</c:v>
                </c:pt>
                <c:pt idx="190432">
                  <c:v>203742</c:v>
                </c:pt>
                <c:pt idx="190433">
                  <c:v>203742</c:v>
                </c:pt>
                <c:pt idx="190434">
                  <c:v>203742</c:v>
                </c:pt>
                <c:pt idx="190435">
                  <c:v>203742</c:v>
                </c:pt>
                <c:pt idx="190436">
                  <c:v>203742</c:v>
                </c:pt>
                <c:pt idx="190437">
                  <c:v>203742</c:v>
                </c:pt>
                <c:pt idx="190438">
                  <c:v>203742</c:v>
                </c:pt>
                <c:pt idx="190439">
                  <c:v>203742</c:v>
                </c:pt>
                <c:pt idx="190440">
                  <c:v>203742</c:v>
                </c:pt>
                <c:pt idx="190441">
                  <c:v>203742</c:v>
                </c:pt>
                <c:pt idx="190442">
                  <c:v>203742</c:v>
                </c:pt>
                <c:pt idx="190443">
                  <c:v>203742</c:v>
                </c:pt>
                <c:pt idx="190444">
                  <c:v>203742</c:v>
                </c:pt>
                <c:pt idx="190445">
                  <c:v>203742</c:v>
                </c:pt>
                <c:pt idx="190446">
                  <c:v>203742</c:v>
                </c:pt>
                <c:pt idx="190447">
                  <c:v>203742</c:v>
                </c:pt>
                <c:pt idx="190448">
                  <c:v>203742</c:v>
                </c:pt>
                <c:pt idx="190449">
                  <c:v>203742</c:v>
                </c:pt>
                <c:pt idx="190450">
                  <c:v>203742</c:v>
                </c:pt>
                <c:pt idx="190451">
                  <c:v>203742</c:v>
                </c:pt>
                <c:pt idx="190452">
                  <c:v>203742</c:v>
                </c:pt>
                <c:pt idx="190453">
                  <c:v>203742</c:v>
                </c:pt>
                <c:pt idx="190454">
                  <c:v>203742</c:v>
                </c:pt>
                <c:pt idx="190455">
                  <c:v>203742</c:v>
                </c:pt>
                <c:pt idx="190456">
                  <c:v>203742</c:v>
                </c:pt>
                <c:pt idx="190457">
                  <c:v>203742</c:v>
                </c:pt>
                <c:pt idx="190458">
                  <c:v>203742</c:v>
                </c:pt>
                <c:pt idx="190459">
                  <c:v>203742</c:v>
                </c:pt>
                <c:pt idx="190460">
                  <c:v>203742</c:v>
                </c:pt>
                <c:pt idx="190461">
                  <c:v>203742</c:v>
                </c:pt>
                <c:pt idx="190462">
                  <c:v>203742</c:v>
                </c:pt>
                <c:pt idx="190463">
                  <c:v>203742</c:v>
                </c:pt>
                <c:pt idx="190464">
                  <c:v>203742</c:v>
                </c:pt>
                <c:pt idx="190465">
                  <c:v>203742</c:v>
                </c:pt>
                <c:pt idx="190466">
                  <c:v>203742</c:v>
                </c:pt>
                <c:pt idx="190467">
                  <c:v>203742</c:v>
                </c:pt>
                <c:pt idx="190468">
                  <c:v>203742</c:v>
                </c:pt>
                <c:pt idx="190469">
                  <c:v>203742</c:v>
                </c:pt>
                <c:pt idx="190470">
                  <c:v>203742</c:v>
                </c:pt>
                <c:pt idx="190471">
                  <c:v>203742</c:v>
                </c:pt>
                <c:pt idx="190472">
                  <c:v>203742</c:v>
                </c:pt>
                <c:pt idx="190473">
                  <c:v>203742</c:v>
                </c:pt>
                <c:pt idx="190474">
                  <c:v>203742</c:v>
                </c:pt>
                <c:pt idx="190475">
                  <c:v>203742</c:v>
                </c:pt>
                <c:pt idx="190476">
                  <c:v>203742</c:v>
                </c:pt>
                <c:pt idx="190477">
                  <c:v>203742</c:v>
                </c:pt>
                <c:pt idx="190478">
                  <c:v>203742</c:v>
                </c:pt>
                <c:pt idx="190479">
                  <c:v>203742</c:v>
                </c:pt>
                <c:pt idx="190480">
                  <c:v>203742</c:v>
                </c:pt>
                <c:pt idx="190481">
                  <c:v>203742</c:v>
                </c:pt>
                <c:pt idx="190482">
                  <c:v>203742</c:v>
                </c:pt>
                <c:pt idx="190483">
                  <c:v>203742</c:v>
                </c:pt>
                <c:pt idx="190484">
                  <c:v>203742</c:v>
                </c:pt>
                <c:pt idx="190485">
                  <c:v>203742</c:v>
                </c:pt>
                <c:pt idx="190486">
                  <c:v>203742</c:v>
                </c:pt>
                <c:pt idx="190487">
                  <c:v>203742</c:v>
                </c:pt>
                <c:pt idx="190488">
                  <c:v>203742</c:v>
                </c:pt>
                <c:pt idx="190489">
                  <c:v>203742</c:v>
                </c:pt>
                <c:pt idx="190490">
                  <c:v>203742</c:v>
                </c:pt>
                <c:pt idx="190491">
                  <c:v>203742</c:v>
                </c:pt>
                <c:pt idx="190492">
                  <c:v>203742</c:v>
                </c:pt>
                <c:pt idx="190493">
                  <c:v>203742</c:v>
                </c:pt>
                <c:pt idx="190494">
                  <c:v>203742</c:v>
                </c:pt>
                <c:pt idx="190495">
                  <c:v>203742</c:v>
                </c:pt>
                <c:pt idx="190496">
                  <c:v>203742</c:v>
                </c:pt>
                <c:pt idx="190497">
                  <c:v>203742</c:v>
                </c:pt>
                <c:pt idx="190498">
                  <c:v>203742</c:v>
                </c:pt>
                <c:pt idx="190499">
                  <c:v>203742</c:v>
                </c:pt>
                <c:pt idx="190500">
                  <c:v>203742</c:v>
                </c:pt>
                <c:pt idx="190501">
                  <c:v>203742</c:v>
                </c:pt>
                <c:pt idx="190502">
                  <c:v>203742</c:v>
                </c:pt>
                <c:pt idx="190503">
                  <c:v>203742</c:v>
                </c:pt>
                <c:pt idx="190504">
                  <c:v>203742</c:v>
                </c:pt>
                <c:pt idx="190505">
                  <c:v>203742</c:v>
                </c:pt>
                <c:pt idx="190506">
                  <c:v>203742</c:v>
                </c:pt>
                <c:pt idx="190507">
                  <c:v>203742</c:v>
                </c:pt>
                <c:pt idx="190508">
                  <c:v>203742</c:v>
                </c:pt>
                <c:pt idx="190509">
                  <c:v>203742</c:v>
                </c:pt>
                <c:pt idx="190510">
                  <c:v>203742</c:v>
                </c:pt>
                <c:pt idx="190511">
                  <c:v>203742</c:v>
                </c:pt>
                <c:pt idx="190512">
                  <c:v>203742</c:v>
                </c:pt>
                <c:pt idx="190513">
                  <c:v>203742</c:v>
                </c:pt>
                <c:pt idx="190514">
                  <c:v>203742</c:v>
                </c:pt>
                <c:pt idx="190515">
                  <c:v>203742</c:v>
                </c:pt>
                <c:pt idx="190516">
                  <c:v>203742</c:v>
                </c:pt>
                <c:pt idx="190517">
                  <c:v>203742</c:v>
                </c:pt>
                <c:pt idx="190518">
                  <c:v>203742</c:v>
                </c:pt>
                <c:pt idx="190519">
                  <c:v>203742</c:v>
                </c:pt>
                <c:pt idx="190520">
                  <c:v>203742</c:v>
                </c:pt>
                <c:pt idx="190521">
                  <c:v>203742</c:v>
                </c:pt>
                <c:pt idx="190522">
                  <c:v>203742</c:v>
                </c:pt>
                <c:pt idx="190523">
                  <c:v>203742</c:v>
                </c:pt>
                <c:pt idx="190524">
                  <c:v>203742</c:v>
                </c:pt>
                <c:pt idx="190525">
                  <c:v>203742</c:v>
                </c:pt>
                <c:pt idx="190526">
                  <c:v>203742</c:v>
                </c:pt>
                <c:pt idx="190527">
                  <c:v>203742</c:v>
                </c:pt>
                <c:pt idx="190528">
                  <c:v>203742</c:v>
                </c:pt>
                <c:pt idx="190529">
                  <c:v>203742</c:v>
                </c:pt>
                <c:pt idx="190530">
                  <c:v>203742</c:v>
                </c:pt>
                <c:pt idx="190531">
                  <c:v>203742</c:v>
                </c:pt>
                <c:pt idx="190532">
                  <c:v>203742</c:v>
                </c:pt>
                <c:pt idx="190533">
                  <c:v>203742</c:v>
                </c:pt>
                <c:pt idx="190534">
                  <c:v>203742</c:v>
                </c:pt>
                <c:pt idx="190535">
                  <c:v>203742</c:v>
                </c:pt>
                <c:pt idx="190536">
                  <c:v>203742</c:v>
                </c:pt>
                <c:pt idx="190537">
                  <c:v>203742</c:v>
                </c:pt>
                <c:pt idx="190538">
                  <c:v>203742</c:v>
                </c:pt>
                <c:pt idx="190539">
                  <c:v>203742</c:v>
                </c:pt>
                <c:pt idx="190540">
                  <c:v>203742</c:v>
                </c:pt>
                <c:pt idx="190541">
                  <c:v>203742</c:v>
                </c:pt>
                <c:pt idx="190542">
                  <c:v>203742</c:v>
                </c:pt>
                <c:pt idx="190543">
                  <c:v>203742</c:v>
                </c:pt>
                <c:pt idx="190544">
                  <c:v>203742</c:v>
                </c:pt>
                <c:pt idx="190545">
                  <c:v>203742</c:v>
                </c:pt>
                <c:pt idx="190546">
                  <c:v>203742</c:v>
                </c:pt>
                <c:pt idx="190547">
                  <c:v>203742</c:v>
                </c:pt>
                <c:pt idx="190548">
                  <c:v>203742</c:v>
                </c:pt>
                <c:pt idx="190549">
                  <c:v>203742</c:v>
                </c:pt>
                <c:pt idx="190550">
                  <c:v>203742</c:v>
                </c:pt>
                <c:pt idx="190551">
                  <c:v>203742</c:v>
                </c:pt>
                <c:pt idx="190552">
                  <c:v>203742</c:v>
                </c:pt>
                <c:pt idx="190553">
                  <c:v>203742</c:v>
                </c:pt>
                <c:pt idx="190554">
                  <c:v>203742</c:v>
                </c:pt>
                <c:pt idx="190555">
                  <c:v>203742</c:v>
                </c:pt>
                <c:pt idx="190556">
                  <c:v>203742</c:v>
                </c:pt>
                <c:pt idx="190557">
                  <c:v>203742</c:v>
                </c:pt>
                <c:pt idx="190558">
                  <c:v>203742</c:v>
                </c:pt>
                <c:pt idx="190559">
                  <c:v>203742</c:v>
                </c:pt>
                <c:pt idx="190560">
                  <c:v>203742</c:v>
                </c:pt>
                <c:pt idx="190561">
                  <c:v>203742</c:v>
                </c:pt>
                <c:pt idx="190562">
                  <c:v>203742</c:v>
                </c:pt>
                <c:pt idx="190563">
                  <c:v>203742</c:v>
                </c:pt>
                <c:pt idx="190564">
                  <c:v>203742</c:v>
                </c:pt>
                <c:pt idx="190565">
                  <c:v>203742</c:v>
                </c:pt>
                <c:pt idx="190566">
                  <c:v>203742</c:v>
                </c:pt>
                <c:pt idx="190567">
                  <c:v>203742</c:v>
                </c:pt>
                <c:pt idx="190568">
                  <c:v>203742</c:v>
                </c:pt>
                <c:pt idx="190569">
                  <c:v>203742</c:v>
                </c:pt>
                <c:pt idx="190570">
                  <c:v>203742</c:v>
                </c:pt>
                <c:pt idx="190571">
                  <c:v>203742</c:v>
                </c:pt>
                <c:pt idx="190572">
                  <c:v>203742</c:v>
                </c:pt>
                <c:pt idx="190573">
                  <c:v>203742</c:v>
                </c:pt>
                <c:pt idx="190574">
                  <c:v>203742</c:v>
                </c:pt>
                <c:pt idx="190575">
                  <c:v>203742</c:v>
                </c:pt>
                <c:pt idx="190576">
                  <c:v>203742</c:v>
                </c:pt>
                <c:pt idx="190577">
                  <c:v>203742</c:v>
                </c:pt>
                <c:pt idx="190578">
                  <c:v>203742</c:v>
                </c:pt>
                <c:pt idx="190579">
                  <c:v>203742</c:v>
                </c:pt>
                <c:pt idx="190580">
                  <c:v>203742</c:v>
                </c:pt>
                <c:pt idx="190581">
                  <c:v>203742</c:v>
                </c:pt>
                <c:pt idx="190582">
                  <c:v>203742</c:v>
                </c:pt>
                <c:pt idx="190583">
                  <c:v>203742</c:v>
                </c:pt>
                <c:pt idx="190584">
                  <c:v>203742</c:v>
                </c:pt>
                <c:pt idx="190585">
                  <c:v>203742</c:v>
                </c:pt>
                <c:pt idx="190586">
                  <c:v>203742</c:v>
                </c:pt>
                <c:pt idx="190587">
                  <c:v>203742</c:v>
                </c:pt>
                <c:pt idx="190588">
                  <c:v>203742</c:v>
                </c:pt>
                <c:pt idx="190589">
                  <c:v>203742</c:v>
                </c:pt>
                <c:pt idx="190590">
                  <c:v>203742</c:v>
                </c:pt>
                <c:pt idx="190591">
                  <c:v>203742</c:v>
                </c:pt>
                <c:pt idx="190592">
                  <c:v>203742</c:v>
                </c:pt>
                <c:pt idx="190593">
                  <c:v>203742</c:v>
                </c:pt>
                <c:pt idx="190594">
                  <c:v>203742</c:v>
                </c:pt>
                <c:pt idx="190595">
                  <c:v>203742</c:v>
                </c:pt>
                <c:pt idx="190596">
                  <c:v>203742</c:v>
                </c:pt>
                <c:pt idx="190597">
                  <c:v>203742</c:v>
                </c:pt>
                <c:pt idx="190598">
                  <c:v>203742</c:v>
                </c:pt>
                <c:pt idx="190599">
                  <c:v>203742</c:v>
                </c:pt>
                <c:pt idx="190600">
                  <c:v>203742</c:v>
                </c:pt>
                <c:pt idx="190601">
                  <c:v>203742</c:v>
                </c:pt>
                <c:pt idx="190602">
                  <c:v>203742</c:v>
                </c:pt>
                <c:pt idx="190603">
                  <c:v>203742</c:v>
                </c:pt>
                <c:pt idx="190604">
                  <c:v>203742</c:v>
                </c:pt>
                <c:pt idx="190605">
                  <c:v>203742</c:v>
                </c:pt>
                <c:pt idx="190606">
                  <c:v>203742</c:v>
                </c:pt>
                <c:pt idx="190607">
                  <c:v>203742</c:v>
                </c:pt>
                <c:pt idx="190608">
                  <c:v>203742</c:v>
                </c:pt>
                <c:pt idx="190609">
                  <c:v>203742</c:v>
                </c:pt>
                <c:pt idx="190610">
                  <c:v>203742</c:v>
                </c:pt>
                <c:pt idx="190611">
                  <c:v>203742</c:v>
                </c:pt>
                <c:pt idx="190612">
                  <c:v>203742</c:v>
                </c:pt>
                <c:pt idx="190613">
                  <c:v>203742</c:v>
                </c:pt>
                <c:pt idx="190614">
                  <c:v>203742</c:v>
                </c:pt>
                <c:pt idx="190615">
                  <c:v>203742</c:v>
                </c:pt>
                <c:pt idx="190616">
                  <c:v>203742</c:v>
                </c:pt>
                <c:pt idx="190617">
                  <c:v>203742</c:v>
                </c:pt>
                <c:pt idx="190618">
                  <c:v>203742</c:v>
                </c:pt>
                <c:pt idx="190619">
                  <c:v>203742</c:v>
                </c:pt>
                <c:pt idx="190620">
                  <c:v>203742</c:v>
                </c:pt>
                <c:pt idx="190621">
                  <c:v>203742</c:v>
                </c:pt>
                <c:pt idx="190622">
                  <c:v>203742</c:v>
                </c:pt>
                <c:pt idx="190623">
                  <c:v>203742</c:v>
                </c:pt>
                <c:pt idx="190624">
                  <c:v>203742</c:v>
                </c:pt>
                <c:pt idx="190625">
                  <c:v>203742</c:v>
                </c:pt>
                <c:pt idx="190626">
                  <c:v>203742</c:v>
                </c:pt>
                <c:pt idx="190627">
                  <c:v>203742</c:v>
                </c:pt>
                <c:pt idx="190628">
                  <c:v>203742</c:v>
                </c:pt>
                <c:pt idx="190629">
                  <c:v>203742</c:v>
                </c:pt>
                <c:pt idx="190630">
                  <c:v>203742</c:v>
                </c:pt>
                <c:pt idx="190631">
                  <c:v>203742</c:v>
                </c:pt>
                <c:pt idx="190632">
                  <c:v>203742</c:v>
                </c:pt>
                <c:pt idx="190633">
                  <c:v>203742</c:v>
                </c:pt>
                <c:pt idx="190634">
                  <c:v>203742</c:v>
                </c:pt>
                <c:pt idx="190635">
                  <c:v>203742</c:v>
                </c:pt>
                <c:pt idx="190636">
                  <c:v>203742</c:v>
                </c:pt>
                <c:pt idx="190637">
                  <c:v>203742</c:v>
                </c:pt>
                <c:pt idx="190638">
                  <c:v>203742</c:v>
                </c:pt>
                <c:pt idx="190639">
                  <c:v>203742</c:v>
                </c:pt>
                <c:pt idx="190640">
                  <c:v>203742</c:v>
                </c:pt>
                <c:pt idx="190641">
                  <c:v>203742</c:v>
                </c:pt>
                <c:pt idx="190642">
                  <c:v>203742</c:v>
                </c:pt>
                <c:pt idx="190643">
                  <c:v>203742</c:v>
                </c:pt>
                <c:pt idx="190644">
                  <c:v>203742</c:v>
                </c:pt>
                <c:pt idx="190645">
                  <c:v>203742</c:v>
                </c:pt>
                <c:pt idx="190646">
                  <c:v>203742</c:v>
                </c:pt>
                <c:pt idx="190647">
                  <c:v>203742</c:v>
                </c:pt>
                <c:pt idx="190648">
                  <c:v>203742</c:v>
                </c:pt>
                <c:pt idx="190649">
                  <c:v>203742</c:v>
                </c:pt>
                <c:pt idx="190650">
                  <c:v>203742</c:v>
                </c:pt>
                <c:pt idx="190651">
                  <c:v>203742</c:v>
                </c:pt>
                <c:pt idx="190652">
                  <c:v>203742</c:v>
                </c:pt>
                <c:pt idx="190653">
                  <c:v>203742</c:v>
                </c:pt>
                <c:pt idx="190654">
                  <c:v>203742</c:v>
                </c:pt>
                <c:pt idx="190655">
                  <c:v>203742</c:v>
                </c:pt>
                <c:pt idx="190656">
                  <c:v>203742</c:v>
                </c:pt>
                <c:pt idx="190657">
                  <c:v>203742</c:v>
                </c:pt>
                <c:pt idx="190658">
                  <c:v>203742</c:v>
                </c:pt>
                <c:pt idx="190659">
                  <c:v>203742</c:v>
                </c:pt>
                <c:pt idx="190660">
                  <c:v>203742</c:v>
                </c:pt>
                <c:pt idx="190661">
                  <c:v>203742</c:v>
                </c:pt>
                <c:pt idx="190662">
                  <c:v>203742</c:v>
                </c:pt>
                <c:pt idx="190663">
                  <c:v>203742</c:v>
                </c:pt>
                <c:pt idx="190664">
                  <c:v>203742</c:v>
                </c:pt>
                <c:pt idx="190665">
                  <c:v>203742</c:v>
                </c:pt>
                <c:pt idx="190666">
                  <c:v>203742</c:v>
                </c:pt>
                <c:pt idx="190667">
                  <c:v>203742</c:v>
                </c:pt>
                <c:pt idx="190668">
                  <c:v>203742</c:v>
                </c:pt>
                <c:pt idx="190669">
                  <c:v>203742</c:v>
                </c:pt>
                <c:pt idx="190670">
                  <c:v>203742</c:v>
                </c:pt>
                <c:pt idx="190671">
                  <c:v>203742</c:v>
                </c:pt>
                <c:pt idx="190672">
                  <c:v>203742</c:v>
                </c:pt>
                <c:pt idx="190673">
                  <c:v>203742</c:v>
                </c:pt>
                <c:pt idx="190674">
                  <c:v>203742</c:v>
                </c:pt>
                <c:pt idx="190675">
                  <c:v>203742</c:v>
                </c:pt>
                <c:pt idx="190676">
                  <c:v>203742</c:v>
                </c:pt>
                <c:pt idx="190677">
                  <c:v>203742</c:v>
                </c:pt>
                <c:pt idx="190678">
                  <c:v>203742</c:v>
                </c:pt>
                <c:pt idx="190679">
                  <c:v>203742</c:v>
                </c:pt>
                <c:pt idx="190680">
                  <c:v>203742</c:v>
                </c:pt>
                <c:pt idx="190681">
                  <c:v>203742</c:v>
                </c:pt>
                <c:pt idx="190682">
                  <c:v>203742</c:v>
                </c:pt>
                <c:pt idx="190683">
                  <c:v>203742</c:v>
                </c:pt>
                <c:pt idx="190684">
                  <c:v>203742</c:v>
                </c:pt>
                <c:pt idx="190685">
                  <c:v>203742</c:v>
                </c:pt>
                <c:pt idx="190686">
                  <c:v>203742</c:v>
                </c:pt>
                <c:pt idx="190687">
                  <c:v>203742</c:v>
                </c:pt>
                <c:pt idx="190688">
                  <c:v>203742</c:v>
                </c:pt>
                <c:pt idx="190689">
                  <c:v>203742</c:v>
                </c:pt>
                <c:pt idx="190690">
                  <c:v>203742</c:v>
                </c:pt>
                <c:pt idx="190691">
                  <c:v>203742</c:v>
                </c:pt>
                <c:pt idx="190692">
                  <c:v>203742</c:v>
                </c:pt>
                <c:pt idx="190693">
                  <c:v>203742</c:v>
                </c:pt>
                <c:pt idx="190694">
                  <c:v>203742</c:v>
                </c:pt>
                <c:pt idx="190695">
                  <c:v>203742</c:v>
                </c:pt>
                <c:pt idx="190696">
                  <c:v>203742</c:v>
                </c:pt>
                <c:pt idx="190697">
                  <c:v>203742</c:v>
                </c:pt>
                <c:pt idx="190698">
                  <c:v>203742</c:v>
                </c:pt>
                <c:pt idx="190699">
                  <c:v>203742</c:v>
                </c:pt>
                <c:pt idx="190700">
                  <c:v>203742</c:v>
                </c:pt>
                <c:pt idx="190701">
                  <c:v>203742</c:v>
                </c:pt>
                <c:pt idx="190702">
                  <c:v>203742</c:v>
                </c:pt>
                <c:pt idx="190703">
                  <c:v>203742</c:v>
                </c:pt>
                <c:pt idx="190704">
                  <c:v>203742</c:v>
                </c:pt>
                <c:pt idx="190705">
                  <c:v>203742</c:v>
                </c:pt>
                <c:pt idx="190706">
                  <c:v>203742</c:v>
                </c:pt>
                <c:pt idx="190707">
                  <c:v>203742</c:v>
                </c:pt>
                <c:pt idx="190708">
                  <c:v>203742</c:v>
                </c:pt>
                <c:pt idx="190709">
                  <c:v>203742</c:v>
                </c:pt>
                <c:pt idx="190710">
                  <c:v>203742</c:v>
                </c:pt>
                <c:pt idx="190711">
                  <c:v>203742</c:v>
                </c:pt>
                <c:pt idx="190712">
                  <c:v>203742</c:v>
                </c:pt>
                <c:pt idx="190713">
                  <c:v>203742</c:v>
                </c:pt>
                <c:pt idx="190714">
                  <c:v>203742</c:v>
                </c:pt>
                <c:pt idx="190715">
                  <c:v>203742</c:v>
                </c:pt>
                <c:pt idx="190716">
                  <c:v>203742</c:v>
                </c:pt>
                <c:pt idx="190717">
                  <c:v>203742</c:v>
                </c:pt>
                <c:pt idx="190718">
                  <c:v>203742</c:v>
                </c:pt>
                <c:pt idx="190719">
                  <c:v>203742</c:v>
                </c:pt>
                <c:pt idx="190720">
                  <c:v>203742</c:v>
                </c:pt>
                <c:pt idx="190721">
                  <c:v>203742</c:v>
                </c:pt>
                <c:pt idx="190722">
                  <c:v>203742</c:v>
                </c:pt>
                <c:pt idx="190723">
                  <c:v>203742</c:v>
                </c:pt>
                <c:pt idx="190724">
                  <c:v>203742</c:v>
                </c:pt>
                <c:pt idx="190725">
                  <c:v>203742</c:v>
                </c:pt>
                <c:pt idx="190726">
                  <c:v>203742</c:v>
                </c:pt>
                <c:pt idx="190727">
                  <c:v>203742</c:v>
                </c:pt>
                <c:pt idx="190728">
                  <c:v>203742</c:v>
                </c:pt>
                <c:pt idx="190729">
                  <c:v>203742</c:v>
                </c:pt>
                <c:pt idx="190730">
                  <c:v>203742</c:v>
                </c:pt>
                <c:pt idx="190731">
                  <c:v>203742</c:v>
                </c:pt>
                <c:pt idx="190732">
                  <c:v>203742</c:v>
                </c:pt>
                <c:pt idx="190733">
                  <c:v>203742</c:v>
                </c:pt>
                <c:pt idx="190734">
                  <c:v>203742</c:v>
                </c:pt>
                <c:pt idx="190735">
                  <c:v>203742</c:v>
                </c:pt>
                <c:pt idx="190736">
                  <c:v>203742</c:v>
                </c:pt>
                <c:pt idx="190737">
                  <c:v>203742</c:v>
                </c:pt>
                <c:pt idx="190738">
                  <c:v>203742</c:v>
                </c:pt>
                <c:pt idx="190739">
                  <c:v>203742</c:v>
                </c:pt>
                <c:pt idx="190740">
                  <c:v>203742</c:v>
                </c:pt>
                <c:pt idx="190741">
                  <c:v>203742</c:v>
                </c:pt>
                <c:pt idx="190742">
                  <c:v>203742</c:v>
                </c:pt>
                <c:pt idx="190743">
                  <c:v>203742</c:v>
                </c:pt>
                <c:pt idx="190744">
                  <c:v>203742</c:v>
                </c:pt>
                <c:pt idx="190745">
                  <c:v>203742</c:v>
                </c:pt>
                <c:pt idx="190746">
                  <c:v>203742</c:v>
                </c:pt>
                <c:pt idx="190747">
                  <c:v>203742</c:v>
                </c:pt>
                <c:pt idx="190748">
                  <c:v>203742</c:v>
                </c:pt>
                <c:pt idx="190749">
                  <c:v>203742</c:v>
                </c:pt>
                <c:pt idx="190750">
                  <c:v>203742</c:v>
                </c:pt>
                <c:pt idx="190751">
                  <c:v>203742</c:v>
                </c:pt>
                <c:pt idx="190752">
                  <c:v>203742</c:v>
                </c:pt>
                <c:pt idx="190753">
                  <c:v>203742</c:v>
                </c:pt>
                <c:pt idx="190754">
                  <c:v>203742</c:v>
                </c:pt>
                <c:pt idx="190755">
                  <c:v>203742</c:v>
                </c:pt>
                <c:pt idx="190756">
                  <c:v>203742</c:v>
                </c:pt>
                <c:pt idx="190757">
                  <c:v>203742</c:v>
                </c:pt>
                <c:pt idx="190758">
                  <c:v>203742</c:v>
                </c:pt>
                <c:pt idx="190759">
                  <c:v>203742</c:v>
                </c:pt>
                <c:pt idx="190760">
                  <c:v>203742</c:v>
                </c:pt>
                <c:pt idx="190761">
                  <c:v>203742</c:v>
                </c:pt>
                <c:pt idx="190762">
                  <c:v>203742</c:v>
                </c:pt>
                <c:pt idx="190763">
                  <c:v>203742</c:v>
                </c:pt>
                <c:pt idx="190764">
                  <c:v>203742</c:v>
                </c:pt>
                <c:pt idx="190765">
                  <c:v>203742</c:v>
                </c:pt>
                <c:pt idx="190766">
                  <c:v>203742</c:v>
                </c:pt>
                <c:pt idx="190767">
                  <c:v>203742</c:v>
                </c:pt>
                <c:pt idx="190768">
                  <c:v>203742</c:v>
                </c:pt>
                <c:pt idx="190769">
                  <c:v>203742</c:v>
                </c:pt>
                <c:pt idx="190770">
                  <c:v>203742</c:v>
                </c:pt>
                <c:pt idx="190771">
                  <c:v>203742</c:v>
                </c:pt>
                <c:pt idx="190772">
                  <c:v>203742</c:v>
                </c:pt>
                <c:pt idx="190773">
                  <c:v>203742</c:v>
                </c:pt>
                <c:pt idx="190774">
                  <c:v>203742</c:v>
                </c:pt>
                <c:pt idx="190775">
                  <c:v>203742</c:v>
                </c:pt>
                <c:pt idx="190776">
                  <c:v>203742</c:v>
                </c:pt>
                <c:pt idx="190777">
                  <c:v>203742</c:v>
                </c:pt>
                <c:pt idx="190778">
                  <c:v>203742</c:v>
                </c:pt>
                <c:pt idx="190779">
                  <c:v>203742</c:v>
                </c:pt>
                <c:pt idx="190780">
                  <c:v>203742</c:v>
                </c:pt>
                <c:pt idx="190781">
                  <c:v>203742</c:v>
                </c:pt>
                <c:pt idx="190782">
                  <c:v>203742</c:v>
                </c:pt>
                <c:pt idx="190783">
                  <c:v>203742</c:v>
                </c:pt>
                <c:pt idx="190784">
                  <c:v>203742</c:v>
                </c:pt>
                <c:pt idx="190785">
                  <c:v>203742</c:v>
                </c:pt>
                <c:pt idx="190786">
                  <c:v>203742</c:v>
                </c:pt>
                <c:pt idx="190787">
                  <c:v>203742</c:v>
                </c:pt>
                <c:pt idx="190788">
                  <c:v>203742</c:v>
                </c:pt>
                <c:pt idx="190789">
                  <c:v>203742</c:v>
                </c:pt>
                <c:pt idx="190790">
                  <c:v>203742</c:v>
                </c:pt>
                <c:pt idx="190791">
                  <c:v>203742</c:v>
                </c:pt>
                <c:pt idx="190792">
                  <c:v>203742</c:v>
                </c:pt>
                <c:pt idx="190793">
                  <c:v>203742</c:v>
                </c:pt>
                <c:pt idx="190794">
                  <c:v>203742</c:v>
                </c:pt>
                <c:pt idx="190795">
                  <c:v>203742</c:v>
                </c:pt>
                <c:pt idx="190796">
                  <c:v>203742</c:v>
                </c:pt>
                <c:pt idx="190797">
                  <c:v>203742</c:v>
                </c:pt>
                <c:pt idx="190798">
                  <c:v>203742</c:v>
                </c:pt>
                <c:pt idx="190799">
                  <c:v>203742</c:v>
                </c:pt>
                <c:pt idx="190800">
                  <c:v>203742</c:v>
                </c:pt>
                <c:pt idx="190801">
                  <c:v>203742</c:v>
                </c:pt>
                <c:pt idx="190802">
                  <c:v>203742</c:v>
                </c:pt>
                <c:pt idx="190803">
                  <c:v>203742</c:v>
                </c:pt>
                <c:pt idx="190804">
                  <c:v>203742</c:v>
                </c:pt>
                <c:pt idx="190805">
                  <c:v>203742</c:v>
                </c:pt>
                <c:pt idx="190806">
                  <c:v>203742</c:v>
                </c:pt>
                <c:pt idx="190807">
                  <c:v>203742</c:v>
                </c:pt>
                <c:pt idx="190808">
                  <c:v>203742</c:v>
                </c:pt>
                <c:pt idx="190809">
                  <c:v>203742</c:v>
                </c:pt>
                <c:pt idx="190810">
                  <c:v>203742</c:v>
                </c:pt>
                <c:pt idx="190811">
                  <c:v>203742</c:v>
                </c:pt>
                <c:pt idx="190812">
                  <c:v>203742</c:v>
                </c:pt>
                <c:pt idx="190813">
                  <c:v>203742</c:v>
                </c:pt>
                <c:pt idx="190814">
                  <c:v>203742</c:v>
                </c:pt>
                <c:pt idx="190815">
                  <c:v>203742</c:v>
                </c:pt>
                <c:pt idx="190816">
                  <c:v>203742</c:v>
                </c:pt>
                <c:pt idx="190817">
                  <c:v>203742</c:v>
                </c:pt>
                <c:pt idx="190818">
                  <c:v>203742</c:v>
                </c:pt>
                <c:pt idx="190819">
                  <c:v>203742</c:v>
                </c:pt>
                <c:pt idx="190820">
                  <c:v>203742</c:v>
                </c:pt>
                <c:pt idx="190821">
                  <c:v>203742</c:v>
                </c:pt>
                <c:pt idx="190822">
                  <c:v>203742</c:v>
                </c:pt>
                <c:pt idx="190823">
                  <c:v>203742</c:v>
                </c:pt>
                <c:pt idx="190824">
                  <c:v>203742</c:v>
                </c:pt>
                <c:pt idx="190825">
                  <c:v>203742</c:v>
                </c:pt>
                <c:pt idx="190826">
                  <c:v>203742</c:v>
                </c:pt>
                <c:pt idx="190827">
                  <c:v>203742</c:v>
                </c:pt>
                <c:pt idx="190828">
                  <c:v>203742</c:v>
                </c:pt>
                <c:pt idx="190829">
                  <c:v>203742</c:v>
                </c:pt>
                <c:pt idx="190830">
                  <c:v>203742</c:v>
                </c:pt>
                <c:pt idx="190831">
                  <c:v>203742</c:v>
                </c:pt>
                <c:pt idx="190832">
                  <c:v>203742</c:v>
                </c:pt>
                <c:pt idx="190833">
                  <c:v>203742</c:v>
                </c:pt>
                <c:pt idx="190834">
                  <c:v>203742</c:v>
                </c:pt>
                <c:pt idx="190835">
                  <c:v>203742</c:v>
                </c:pt>
                <c:pt idx="190836">
                  <c:v>203742</c:v>
                </c:pt>
                <c:pt idx="190837">
                  <c:v>203742</c:v>
                </c:pt>
                <c:pt idx="190838">
                  <c:v>203742</c:v>
                </c:pt>
                <c:pt idx="190839">
                  <c:v>203742</c:v>
                </c:pt>
                <c:pt idx="190840">
                  <c:v>203742</c:v>
                </c:pt>
                <c:pt idx="190841">
                  <c:v>203742</c:v>
                </c:pt>
                <c:pt idx="190842">
                  <c:v>203742</c:v>
                </c:pt>
                <c:pt idx="190843">
                  <c:v>203742</c:v>
                </c:pt>
                <c:pt idx="190844">
                  <c:v>203742</c:v>
                </c:pt>
                <c:pt idx="190845">
                  <c:v>203742</c:v>
                </c:pt>
                <c:pt idx="190846">
                  <c:v>203742</c:v>
                </c:pt>
                <c:pt idx="190847">
                  <c:v>203742</c:v>
                </c:pt>
                <c:pt idx="190848">
                  <c:v>203742</c:v>
                </c:pt>
                <c:pt idx="190849">
                  <c:v>203742</c:v>
                </c:pt>
                <c:pt idx="190850">
                  <c:v>203742</c:v>
                </c:pt>
                <c:pt idx="190851">
                  <c:v>203742</c:v>
                </c:pt>
                <c:pt idx="190852">
                  <c:v>203742</c:v>
                </c:pt>
                <c:pt idx="190853">
                  <c:v>203742</c:v>
                </c:pt>
                <c:pt idx="190854">
                  <c:v>203742</c:v>
                </c:pt>
                <c:pt idx="190855">
                  <c:v>203742</c:v>
                </c:pt>
                <c:pt idx="190856">
                  <c:v>203742</c:v>
                </c:pt>
                <c:pt idx="190857">
                  <c:v>203742</c:v>
                </c:pt>
                <c:pt idx="190858">
                  <c:v>203742</c:v>
                </c:pt>
                <c:pt idx="190859">
                  <c:v>203742</c:v>
                </c:pt>
                <c:pt idx="190860">
                  <c:v>203742</c:v>
                </c:pt>
                <c:pt idx="190861">
                  <c:v>203742</c:v>
                </c:pt>
                <c:pt idx="190862">
                  <c:v>203742</c:v>
                </c:pt>
                <c:pt idx="190863">
                  <c:v>203742</c:v>
                </c:pt>
                <c:pt idx="190864">
                  <c:v>203742</c:v>
                </c:pt>
                <c:pt idx="190865">
                  <c:v>203742</c:v>
                </c:pt>
                <c:pt idx="190866">
                  <c:v>203742</c:v>
                </c:pt>
                <c:pt idx="190867">
                  <c:v>203742</c:v>
                </c:pt>
                <c:pt idx="190868">
                  <c:v>203742</c:v>
                </c:pt>
                <c:pt idx="190869">
                  <c:v>203742</c:v>
                </c:pt>
                <c:pt idx="190870">
                  <c:v>203742</c:v>
                </c:pt>
                <c:pt idx="190871">
                  <c:v>203742</c:v>
                </c:pt>
                <c:pt idx="190872">
                  <c:v>203742</c:v>
                </c:pt>
                <c:pt idx="190873">
                  <c:v>203742</c:v>
                </c:pt>
                <c:pt idx="190874">
                  <c:v>203742</c:v>
                </c:pt>
                <c:pt idx="190875">
                  <c:v>203742</c:v>
                </c:pt>
                <c:pt idx="190876">
                  <c:v>203742</c:v>
                </c:pt>
                <c:pt idx="190877">
                  <c:v>203742</c:v>
                </c:pt>
                <c:pt idx="190878">
                  <c:v>203742</c:v>
                </c:pt>
                <c:pt idx="190879">
                  <c:v>203742</c:v>
                </c:pt>
                <c:pt idx="190880">
                  <c:v>203742</c:v>
                </c:pt>
                <c:pt idx="190881">
                  <c:v>203742</c:v>
                </c:pt>
                <c:pt idx="190882">
                  <c:v>203742</c:v>
                </c:pt>
                <c:pt idx="190883">
                  <c:v>203742</c:v>
                </c:pt>
                <c:pt idx="190884">
                  <c:v>203742</c:v>
                </c:pt>
                <c:pt idx="190885">
                  <c:v>203742</c:v>
                </c:pt>
                <c:pt idx="190886">
                  <c:v>203742</c:v>
                </c:pt>
                <c:pt idx="190887">
                  <c:v>203742</c:v>
                </c:pt>
                <c:pt idx="190888">
                  <c:v>203742</c:v>
                </c:pt>
                <c:pt idx="190889">
                  <c:v>203742</c:v>
                </c:pt>
                <c:pt idx="190890">
                  <c:v>203742</c:v>
                </c:pt>
                <c:pt idx="190891">
                  <c:v>203742</c:v>
                </c:pt>
                <c:pt idx="190892">
                  <c:v>203742</c:v>
                </c:pt>
                <c:pt idx="190893">
                  <c:v>203742</c:v>
                </c:pt>
                <c:pt idx="190894">
                  <c:v>203742</c:v>
                </c:pt>
                <c:pt idx="190895">
                  <c:v>203742</c:v>
                </c:pt>
                <c:pt idx="190896">
                  <c:v>203742</c:v>
                </c:pt>
                <c:pt idx="190897">
                  <c:v>203742</c:v>
                </c:pt>
                <c:pt idx="190898">
                  <c:v>203742</c:v>
                </c:pt>
                <c:pt idx="190899">
                  <c:v>203742</c:v>
                </c:pt>
                <c:pt idx="190900">
                  <c:v>203742</c:v>
                </c:pt>
                <c:pt idx="190901">
                  <c:v>203742</c:v>
                </c:pt>
                <c:pt idx="190902">
                  <c:v>203742</c:v>
                </c:pt>
                <c:pt idx="190903">
                  <c:v>203742</c:v>
                </c:pt>
                <c:pt idx="190904">
                  <c:v>203742</c:v>
                </c:pt>
                <c:pt idx="190905">
                  <c:v>203742</c:v>
                </c:pt>
                <c:pt idx="190906">
                  <c:v>203742</c:v>
                </c:pt>
                <c:pt idx="190907">
                  <c:v>203742</c:v>
                </c:pt>
                <c:pt idx="190908">
                  <c:v>203742</c:v>
                </c:pt>
                <c:pt idx="190909">
                  <c:v>203742</c:v>
                </c:pt>
                <c:pt idx="190910">
                  <c:v>203742</c:v>
                </c:pt>
                <c:pt idx="190911">
                  <c:v>203742</c:v>
                </c:pt>
                <c:pt idx="190912">
                  <c:v>203742</c:v>
                </c:pt>
                <c:pt idx="190913">
                  <c:v>203742</c:v>
                </c:pt>
                <c:pt idx="190914">
                  <c:v>203742</c:v>
                </c:pt>
                <c:pt idx="190915">
                  <c:v>203742</c:v>
                </c:pt>
                <c:pt idx="190916">
                  <c:v>203742</c:v>
                </c:pt>
                <c:pt idx="190917">
                  <c:v>203742</c:v>
                </c:pt>
                <c:pt idx="190918">
                  <c:v>203742</c:v>
                </c:pt>
                <c:pt idx="190919">
                  <c:v>203742</c:v>
                </c:pt>
                <c:pt idx="190920">
                  <c:v>203742</c:v>
                </c:pt>
                <c:pt idx="190921">
                  <c:v>203742</c:v>
                </c:pt>
                <c:pt idx="190922">
                  <c:v>203742</c:v>
                </c:pt>
                <c:pt idx="190923">
                  <c:v>203742</c:v>
                </c:pt>
                <c:pt idx="190924">
                  <c:v>203742</c:v>
                </c:pt>
                <c:pt idx="190925">
                  <c:v>203742</c:v>
                </c:pt>
                <c:pt idx="190926">
                  <c:v>203742</c:v>
                </c:pt>
                <c:pt idx="190927">
                  <c:v>203742</c:v>
                </c:pt>
                <c:pt idx="190928">
                  <c:v>203742</c:v>
                </c:pt>
                <c:pt idx="190929">
                  <c:v>203742</c:v>
                </c:pt>
                <c:pt idx="190930">
                  <c:v>203742</c:v>
                </c:pt>
                <c:pt idx="190931">
                  <c:v>203742</c:v>
                </c:pt>
                <c:pt idx="190932">
                  <c:v>203742</c:v>
                </c:pt>
                <c:pt idx="190933">
                  <c:v>203742</c:v>
                </c:pt>
                <c:pt idx="190934">
                  <c:v>203742</c:v>
                </c:pt>
                <c:pt idx="190935">
                  <c:v>203742</c:v>
                </c:pt>
                <c:pt idx="190936">
                  <c:v>203742</c:v>
                </c:pt>
                <c:pt idx="190937">
                  <c:v>203742</c:v>
                </c:pt>
                <c:pt idx="190938">
                  <c:v>203742</c:v>
                </c:pt>
                <c:pt idx="190939">
                  <c:v>203742</c:v>
                </c:pt>
                <c:pt idx="190940">
                  <c:v>203742</c:v>
                </c:pt>
                <c:pt idx="190941">
                  <c:v>203742</c:v>
                </c:pt>
                <c:pt idx="190942">
                  <c:v>203742</c:v>
                </c:pt>
                <c:pt idx="190943">
                  <c:v>203742</c:v>
                </c:pt>
                <c:pt idx="190944">
                  <c:v>203742</c:v>
                </c:pt>
                <c:pt idx="190945">
                  <c:v>203742</c:v>
                </c:pt>
                <c:pt idx="190946">
                  <c:v>203742</c:v>
                </c:pt>
                <c:pt idx="190947">
                  <c:v>203742</c:v>
                </c:pt>
                <c:pt idx="190948">
                  <c:v>203742</c:v>
                </c:pt>
                <c:pt idx="190949">
                  <c:v>203742</c:v>
                </c:pt>
                <c:pt idx="190950">
                  <c:v>203742</c:v>
                </c:pt>
                <c:pt idx="190951">
                  <c:v>203742</c:v>
                </c:pt>
                <c:pt idx="190952">
                  <c:v>203742</c:v>
                </c:pt>
                <c:pt idx="190953">
                  <c:v>203742</c:v>
                </c:pt>
                <c:pt idx="190954">
                  <c:v>203742</c:v>
                </c:pt>
                <c:pt idx="190955">
                  <c:v>203742</c:v>
                </c:pt>
                <c:pt idx="190956">
                  <c:v>203742</c:v>
                </c:pt>
                <c:pt idx="190957">
                  <c:v>203742</c:v>
                </c:pt>
                <c:pt idx="190958">
                  <c:v>203742</c:v>
                </c:pt>
                <c:pt idx="190959">
                  <c:v>203742</c:v>
                </c:pt>
                <c:pt idx="190960">
                  <c:v>203742</c:v>
                </c:pt>
                <c:pt idx="190961">
                  <c:v>203742</c:v>
                </c:pt>
                <c:pt idx="190962">
                  <c:v>203742</c:v>
                </c:pt>
                <c:pt idx="190963">
                  <c:v>203742</c:v>
                </c:pt>
                <c:pt idx="190964">
                  <c:v>203742</c:v>
                </c:pt>
                <c:pt idx="190965">
                  <c:v>203742</c:v>
                </c:pt>
                <c:pt idx="190966">
                  <c:v>203742</c:v>
                </c:pt>
                <c:pt idx="190967">
                  <c:v>203742</c:v>
                </c:pt>
                <c:pt idx="190968">
                  <c:v>203742</c:v>
                </c:pt>
                <c:pt idx="190969">
                  <c:v>203742</c:v>
                </c:pt>
                <c:pt idx="190970">
                  <c:v>203742</c:v>
                </c:pt>
                <c:pt idx="190971">
                  <c:v>203742</c:v>
                </c:pt>
                <c:pt idx="190972">
                  <c:v>203742</c:v>
                </c:pt>
                <c:pt idx="190973">
                  <c:v>203742</c:v>
                </c:pt>
                <c:pt idx="190974">
                  <c:v>203742</c:v>
                </c:pt>
                <c:pt idx="190975">
                  <c:v>203742</c:v>
                </c:pt>
                <c:pt idx="190976">
                  <c:v>203742</c:v>
                </c:pt>
                <c:pt idx="190977">
                  <c:v>203742</c:v>
                </c:pt>
                <c:pt idx="190978">
                  <c:v>203742</c:v>
                </c:pt>
                <c:pt idx="190979">
                  <c:v>203742</c:v>
                </c:pt>
                <c:pt idx="190980">
                  <c:v>203742</c:v>
                </c:pt>
                <c:pt idx="190981">
                  <c:v>203742</c:v>
                </c:pt>
                <c:pt idx="190982">
                  <c:v>203742</c:v>
                </c:pt>
                <c:pt idx="190983">
                  <c:v>203742</c:v>
                </c:pt>
                <c:pt idx="190984">
                  <c:v>203742</c:v>
                </c:pt>
                <c:pt idx="190985">
                  <c:v>203742</c:v>
                </c:pt>
                <c:pt idx="190986">
                  <c:v>203742</c:v>
                </c:pt>
                <c:pt idx="190987">
                  <c:v>203742</c:v>
                </c:pt>
                <c:pt idx="190988">
                  <c:v>203742</c:v>
                </c:pt>
                <c:pt idx="190989">
                  <c:v>203742</c:v>
                </c:pt>
                <c:pt idx="190990">
                  <c:v>203742</c:v>
                </c:pt>
                <c:pt idx="190991">
                  <c:v>203742</c:v>
                </c:pt>
                <c:pt idx="190992">
                  <c:v>203742</c:v>
                </c:pt>
                <c:pt idx="190993">
                  <c:v>203742</c:v>
                </c:pt>
                <c:pt idx="190994">
                  <c:v>203742</c:v>
                </c:pt>
                <c:pt idx="190995">
                  <c:v>203742</c:v>
                </c:pt>
                <c:pt idx="190996">
                  <c:v>203742</c:v>
                </c:pt>
                <c:pt idx="190997">
                  <c:v>203742</c:v>
                </c:pt>
                <c:pt idx="190998">
                  <c:v>203742</c:v>
                </c:pt>
                <c:pt idx="190999">
                  <c:v>203742</c:v>
                </c:pt>
                <c:pt idx="191000">
                  <c:v>203742</c:v>
                </c:pt>
                <c:pt idx="191001">
                  <c:v>203742</c:v>
                </c:pt>
                <c:pt idx="191002">
                  <c:v>203742</c:v>
                </c:pt>
                <c:pt idx="191003">
                  <c:v>203742</c:v>
                </c:pt>
                <c:pt idx="191004">
                  <c:v>203742</c:v>
                </c:pt>
                <c:pt idx="191005">
                  <c:v>203742</c:v>
                </c:pt>
                <c:pt idx="191006">
                  <c:v>203742</c:v>
                </c:pt>
                <c:pt idx="191007">
                  <c:v>203742</c:v>
                </c:pt>
                <c:pt idx="191008">
                  <c:v>203742</c:v>
                </c:pt>
                <c:pt idx="191009">
                  <c:v>203742</c:v>
                </c:pt>
                <c:pt idx="191010">
                  <c:v>203742</c:v>
                </c:pt>
                <c:pt idx="191011">
                  <c:v>203742</c:v>
                </c:pt>
                <c:pt idx="191012">
                  <c:v>203742</c:v>
                </c:pt>
                <c:pt idx="191013">
                  <c:v>203742</c:v>
                </c:pt>
                <c:pt idx="191014">
                  <c:v>203742</c:v>
                </c:pt>
                <c:pt idx="191015">
                  <c:v>203742</c:v>
                </c:pt>
                <c:pt idx="191016">
                  <c:v>203742</c:v>
                </c:pt>
                <c:pt idx="191017">
                  <c:v>203742</c:v>
                </c:pt>
                <c:pt idx="191018">
                  <c:v>203742</c:v>
                </c:pt>
                <c:pt idx="191019">
                  <c:v>203742</c:v>
                </c:pt>
                <c:pt idx="191020">
                  <c:v>203742</c:v>
                </c:pt>
                <c:pt idx="191021">
                  <c:v>203742</c:v>
                </c:pt>
                <c:pt idx="191022">
                  <c:v>203742</c:v>
                </c:pt>
                <c:pt idx="191023">
                  <c:v>203742</c:v>
                </c:pt>
                <c:pt idx="191024">
                  <c:v>203742</c:v>
                </c:pt>
                <c:pt idx="191025">
                  <c:v>203742</c:v>
                </c:pt>
                <c:pt idx="191026">
                  <c:v>203742</c:v>
                </c:pt>
                <c:pt idx="191027">
                  <c:v>203742</c:v>
                </c:pt>
                <c:pt idx="191028">
                  <c:v>203742</c:v>
                </c:pt>
                <c:pt idx="191029">
                  <c:v>203742</c:v>
                </c:pt>
                <c:pt idx="191030">
                  <c:v>203742</c:v>
                </c:pt>
                <c:pt idx="191031">
                  <c:v>203742</c:v>
                </c:pt>
                <c:pt idx="191032">
                  <c:v>203742</c:v>
                </c:pt>
                <c:pt idx="191033">
                  <c:v>203742</c:v>
                </c:pt>
                <c:pt idx="191034">
                  <c:v>203742</c:v>
                </c:pt>
                <c:pt idx="191035">
                  <c:v>203742</c:v>
                </c:pt>
                <c:pt idx="191036">
                  <c:v>203742</c:v>
                </c:pt>
                <c:pt idx="191037">
                  <c:v>203742</c:v>
                </c:pt>
                <c:pt idx="191038">
                  <c:v>203742</c:v>
                </c:pt>
                <c:pt idx="191039">
                  <c:v>203742</c:v>
                </c:pt>
                <c:pt idx="191040">
                  <c:v>203742</c:v>
                </c:pt>
                <c:pt idx="191041">
                  <c:v>203742</c:v>
                </c:pt>
                <c:pt idx="191042">
                  <c:v>203742</c:v>
                </c:pt>
                <c:pt idx="191043">
                  <c:v>203742</c:v>
                </c:pt>
                <c:pt idx="191044">
                  <c:v>203742</c:v>
                </c:pt>
                <c:pt idx="191045">
                  <c:v>203742</c:v>
                </c:pt>
                <c:pt idx="191046">
                  <c:v>203742</c:v>
                </c:pt>
                <c:pt idx="191047">
                  <c:v>203742</c:v>
                </c:pt>
                <c:pt idx="191048">
                  <c:v>203742</c:v>
                </c:pt>
                <c:pt idx="191049">
                  <c:v>203742</c:v>
                </c:pt>
                <c:pt idx="191050">
                  <c:v>203742</c:v>
                </c:pt>
                <c:pt idx="191051">
                  <c:v>203742</c:v>
                </c:pt>
                <c:pt idx="191052">
                  <c:v>203742</c:v>
                </c:pt>
                <c:pt idx="191053">
                  <c:v>203742</c:v>
                </c:pt>
                <c:pt idx="191054">
                  <c:v>203742</c:v>
                </c:pt>
                <c:pt idx="191055">
                  <c:v>203742</c:v>
                </c:pt>
                <c:pt idx="191056">
                  <c:v>203742</c:v>
                </c:pt>
                <c:pt idx="191057">
                  <c:v>203742</c:v>
                </c:pt>
                <c:pt idx="191058">
                  <c:v>203742</c:v>
                </c:pt>
                <c:pt idx="191059">
                  <c:v>203742</c:v>
                </c:pt>
                <c:pt idx="191060">
                  <c:v>203742</c:v>
                </c:pt>
                <c:pt idx="191061">
                  <c:v>203742</c:v>
                </c:pt>
                <c:pt idx="191062">
                  <c:v>203742</c:v>
                </c:pt>
                <c:pt idx="191063">
                  <c:v>203742</c:v>
                </c:pt>
                <c:pt idx="191064">
                  <c:v>203742</c:v>
                </c:pt>
                <c:pt idx="191065">
                  <c:v>203742</c:v>
                </c:pt>
                <c:pt idx="191066">
                  <c:v>203742</c:v>
                </c:pt>
                <c:pt idx="191067">
                  <c:v>203742</c:v>
                </c:pt>
                <c:pt idx="191068">
                  <c:v>203742</c:v>
                </c:pt>
                <c:pt idx="191069">
                  <c:v>203742</c:v>
                </c:pt>
                <c:pt idx="191070">
                  <c:v>203742</c:v>
                </c:pt>
                <c:pt idx="191071">
                  <c:v>203742</c:v>
                </c:pt>
                <c:pt idx="191072">
                  <c:v>203742</c:v>
                </c:pt>
                <c:pt idx="191073">
                  <c:v>203742</c:v>
                </c:pt>
                <c:pt idx="191074">
                  <c:v>203742</c:v>
                </c:pt>
                <c:pt idx="191075">
                  <c:v>203742</c:v>
                </c:pt>
                <c:pt idx="191076">
                  <c:v>203742</c:v>
                </c:pt>
                <c:pt idx="191077">
                  <c:v>203742</c:v>
                </c:pt>
                <c:pt idx="191078">
                  <c:v>203742</c:v>
                </c:pt>
                <c:pt idx="191079">
                  <c:v>203742</c:v>
                </c:pt>
                <c:pt idx="191080">
                  <c:v>203742</c:v>
                </c:pt>
                <c:pt idx="191081">
                  <c:v>203742</c:v>
                </c:pt>
                <c:pt idx="191082">
                  <c:v>203742</c:v>
                </c:pt>
                <c:pt idx="191083">
                  <c:v>203742</c:v>
                </c:pt>
                <c:pt idx="191084">
                  <c:v>203742</c:v>
                </c:pt>
                <c:pt idx="191085">
                  <c:v>203742</c:v>
                </c:pt>
                <c:pt idx="191086">
                  <c:v>203742</c:v>
                </c:pt>
                <c:pt idx="191087">
                  <c:v>203742</c:v>
                </c:pt>
                <c:pt idx="191088">
                  <c:v>203742</c:v>
                </c:pt>
                <c:pt idx="191089">
                  <c:v>203742</c:v>
                </c:pt>
                <c:pt idx="191090">
                  <c:v>203742</c:v>
                </c:pt>
                <c:pt idx="191091">
                  <c:v>203742</c:v>
                </c:pt>
                <c:pt idx="191092">
                  <c:v>203742</c:v>
                </c:pt>
                <c:pt idx="191093">
                  <c:v>203742</c:v>
                </c:pt>
                <c:pt idx="191094">
                  <c:v>203742</c:v>
                </c:pt>
                <c:pt idx="191095">
                  <c:v>203742</c:v>
                </c:pt>
                <c:pt idx="191096">
                  <c:v>203742</c:v>
                </c:pt>
                <c:pt idx="191097">
                  <c:v>203742</c:v>
                </c:pt>
                <c:pt idx="191098">
                  <c:v>203742</c:v>
                </c:pt>
                <c:pt idx="191099">
                  <c:v>203742</c:v>
                </c:pt>
                <c:pt idx="191100">
                  <c:v>203742</c:v>
                </c:pt>
                <c:pt idx="191101">
                  <c:v>203742</c:v>
                </c:pt>
                <c:pt idx="191102">
                  <c:v>203742</c:v>
                </c:pt>
                <c:pt idx="191103">
                  <c:v>203742</c:v>
                </c:pt>
                <c:pt idx="191104">
                  <c:v>203742</c:v>
                </c:pt>
                <c:pt idx="191105">
                  <c:v>203742</c:v>
                </c:pt>
                <c:pt idx="191106">
                  <c:v>203742</c:v>
                </c:pt>
                <c:pt idx="191107">
                  <c:v>203742</c:v>
                </c:pt>
                <c:pt idx="191108">
                  <c:v>203742</c:v>
                </c:pt>
                <c:pt idx="191109">
                  <c:v>203742</c:v>
                </c:pt>
                <c:pt idx="191110">
                  <c:v>203742</c:v>
                </c:pt>
                <c:pt idx="191111">
                  <c:v>203742</c:v>
                </c:pt>
                <c:pt idx="191112">
                  <c:v>203742</c:v>
                </c:pt>
                <c:pt idx="191113">
                  <c:v>203742</c:v>
                </c:pt>
                <c:pt idx="191114">
                  <c:v>203742</c:v>
                </c:pt>
                <c:pt idx="191115">
                  <c:v>203742</c:v>
                </c:pt>
                <c:pt idx="191116">
                  <c:v>203742</c:v>
                </c:pt>
                <c:pt idx="191117">
                  <c:v>203742</c:v>
                </c:pt>
                <c:pt idx="191118">
                  <c:v>203742</c:v>
                </c:pt>
                <c:pt idx="191119">
                  <c:v>203742</c:v>
                </c:pt>
                <c:pt idx="191120">
                  <c:v>203742</c:v>
                </c:pt>
                <c:pt idx="191121">
                  <c:v>203742</c:v>
                </c:pt>
                <c:pt idx="191122">
                  <c:v>203742</c:v>
                </c:pt>
                <c:pt idx="191123">
                  <c:v>203742</c:v>
                </c:pt>
                <c:pt idx="191124">
                  <c:v>203742</c:v>
                </c:pt>
                <c:pt idx="191125">
                  <c:v>203742</c:v>
                </c:pt>
                <c:pt idx="191126">
                  <c:v>203742</c:v>
                </c:pt>
                <c:pt idx="191127">
                  <c:v>203742</c:v>
                </c:pt>
                <c:pt idx="191128">
                  <c:v>203742</c:v>
                </c:pt>
                <c:pt idx="191129">
                  <c:v>203742</c:v>
                </c:pt>
                <c:pt idx="191130">
                  <c:v>203742</c:v>
                </c:pt>
                <c:pt idx="191131">
                  <c:v>203742</c:v>
                </c:pt>
                <c:pt idx="191132">
                  <c:v>203742</c:v>
                </c:pt>
                <c:pt idx="191133">
                  <c:v>203742</c:v>
                </c:pt>
                <c:pt idx="191134">
                  <c:v>203742</c:v>
                </c:pt>
                <c:pt idx="191135">
                  <c:v>203742</c:v>
                </c:pt>
                <c:pt idx="191136">
                  <c:v>203742</c:v>
                </c:pt>
                <c:pt idx="191137">
                  <c:v>203742</c:v>
                </c:pt>
                <c:pt idx="191138">
                  <c:v>203742</c:v>
                </c:pt>
                <c:pt idx="191139">
                  <c:v>203742</c:v>
                </c:pt>
                <c:pt idx="191140">
                  <c:v>203742</c:v>
                </c:pt>
                <c:pt idx="191141">
                  <c:v>203742</c:v>
                </c:pt>
                <c:pt idx="191142">
                  <c:v>203742</c:v>
                </c:pt>
                <c:pt idx="191143">
                  <c:v>203742</c:v>
                </c:pt>
                <c:pt idx="191144">
                  <c:v>203742</c:v>
                </c:pt>
                <c:pt idx="191145">
                  <c:v>203742</c:v>
                </c:pt>
                <c:pt idx="191146">
                  <c:v>203742</c:v>
                </c:pt>
                <c:pt idx="191147">
                  <c:v>203742</c:v>
                </c:pt>
                <c:pt idx="191148">
                  <c:v>203742</c:v>
                </c:pt>
                <c:pt idx="191149">
                  <c:v>203742</c:v>
                </c:pt>
                <c:pt idx="191150">
                  <c:v>203742</c:v>
                </c:pt>
                <c:pt idx="191151">
                  <c:v>203742</c:v>
                </c:pt>
                <c:pt idx="191152">
                  <c:v>203742</c:v>
                </c:pt>
                <c:pt idx="191153">
                  <c:v>203742</c:v>
                </c:pt>
                <c:pt idx="191154">
                  <c:v>203742</c:v>
                </c:pt>
                <c:pt idx="191155">
                  <c:v>203742</c:v>
                </c:pt>
                <c:pt idx="191156">
                  <c:v>203742</c:v>
                </c:pt>
                <c:pt idx="191157">
                  <c:v>203742</c:v>
                </c:pt>
                <c:pt idx="191158">
                  <c:v>203742</c:v>
                </c:pt>
                <c:pt idx="191159">
                  <c:v>203742</c:v>
                </c:pt>
                <c:pt idx="191160">
                  <c:v>203742</c:v>
                </c:pt>
                <c:pt idx="191161">
                  <c:v>203742</c:v>
                </c:pt>
                <c:pt idx="191162">
                  <c:v>203742</c:v>
                </c:pt>
                <c:pt idx="191163">
                  <c:v>203742</c:v>
                </c:pt>
                <c:pt idx="191164">
                  <c:v>203742</c:v>
                </c:pt>
                <c:pt idx="191165">
                  <c:v>203742</c:v>
                </c:pt>
                <c:pt idx="191166">
                  <c:v>203742</c:v>
                </c:pt>
                <c:pt idx="191167">
                  <c:v>203742</c:v>
                </c:pt>
                <c:pt idx="191168">
                  <c:v>203742</c:v>
                </c:pt>
                <c:pt idx="191169">
                  <c:v>203742</c:v>
                </c:pt>
                <c:pt idx="191170">
                  <c:v>203742</c:v>
                </c:pt>
                <c:pt idx="191171">
                  <c:v>203742</c:v>
                </c:pt>
                <c:pt idx="191172">
                  <c:v>203742</c:v>
                </c:pt>
                <c:pt idx="191173">
                  <c:v>203742</c:v>
                </c:pt>
                <c:pt idx="191174">
                  <c:v>203742</c:v>
                </c:pt>
                <c:pt idx="191175">
                  <c:v>203742</c:v>
                </c:pt>
                <c:pt idx="191176">
                  <c:v>203742</c:v>
                </c:pt>
                <c:pt idx="191177">
                  <c:v>203742</c:v>
                </c:pt>
                <c:pt idx="191178">
                  <c:v>203742</c:v>
                </c:pt>
                <c:pt idx="191179">
                  <c:v>203742</c:v>
                </c:pt>
                <c:pt idx="191180">
                  <c:v>203742</c:v>
                </c:pt>
                <c:pt idx="191181">
                  <c:v>203742</c:v>
                </c:pt>
                <c:pt idx="191182">
                  <c:v>203742</c:v>
                </c:pt>
                <c:pt idx="191183">
                  <c:v>203742</c:v>
                </c:pt>
                <c:pt idx="191184">
                  <c:v>203742</c:v>
                </c:pt>
                <c:pt idx="191185">
                  <c:v>203742</c:v>
                </c:pt>
                <c:pt idx="191186">
                  <c:v>203742</c:v>
                </c:pt>
                <c:pt idx="191187">
                  <c:v>203742</c:v>
                </c:pt>
                <c:pt idx="191188">
                  <c:v>203742</c:v>
                </c:pt>
                <c:pt idx="191189">
                  <c:v>203742</c:v>
                </c:pt>
                <c:pt idx="191190">
                  <c:v>203742</c:v>
                </c:pt>
                <c:pt idx="191191">
                  <c:v>203742</c:v>
                </c:pt>
                <c:pt idx="191192">
                  <c:v>203742</c:v>
                </c:pt>
                <c:pt idx="191193">
                  <c:v>203742</c:v>
                </c:pt>
                <c:pt idx="191194">
                  <c:v>203742</c:v>
                </c:pt>
                <c:pt idx="191195">
                  <c:v>203742</c:v>
                </c:pt>
                <c:pt idx="191196">
                  <c:v>203742</c:v>
                </c:pt>
                <c:pt idx="191197">
                  <c:v>203742</c:v>
                </c:pt>
                <c:pt idx="191198">
                  <c:v>203742</c:v>
                </c:pt>
                <c:pt idx="191199">
                  <c:v>203742</c:v>
                </c:pt>
                <c:pt idx="191200">
                  <c:v>203742</c:v>
                </c:pt>
                <c:pt idx="191201">
                  <c:v>203742</c:v>
                </c:pt>
                <c:pt idx="191202">
                  <c:v>203742</c:v>
                </c:pt>
                <c:pt idx="191203">
                  <c:v>203742</c:v>
                </c:pt>
                <c:pt idx="191204">
                  <c:v>203742</c:v>
                </c:pt>
                <c:pt idx="191205">
                  <c:v>203742</c:v>
                </c:pt>
                <c:pt idx="191206">
                  <c:v>203742</c:v>
                </c:pt>
                <c:pt idx="191207">
                  <c:v>203742</c:v>
                </c:pt>
                <c:pt idx="191208">
                  <c:v>203742</c:v>
                </c:pt>
                <c:pt idx="191209">
                  <c:v>203742</c:v>
                </c:pt>
                <c:pt idx="191210">
                  <c:v>203742</c:v>
                </c:pt>
                <c:pt idx="191211">
                  <c:v>203742</c:v>
                </c:pt>
                <c:pt idx="191212">
                  <c:v>203742</c:v>
                </c:pt>
                <c:pt idx="191213">
                  <c:v>203742</c:v>
                </c:pt>
                <c:pt idx="191214">
                  <c:v>203742</c:v>
                </c:pt>
                <c:pt idx="191215">
                  <c:v>203742</c:v>
                </c:pt>
                <c:pt idx="191216">
                  <c:v>203742</c:v>
                </c:pt>
                <c:pt idx="191217">
                  <c:v>203742</c:v>
                </c:pt>
                <c:pt idx="191218">
                  <c:v>203742</c:v>
                </c:pt>
                <c:pt idx="191219">
                  <c:v>203742</c:v>
                </c:pt>
                <c:pt idx="191220">
                  <c:v>203742</c:v>
                </c:pt>
                <c:pt idx="191221">
                  <c:v>203742</c:v>
                </c:pt>
                <c:pt idx="191222">
                  <c:v>203742</c:v>
                </c:pt>
                <c:pt idx="191223">
                  <c:v>203742</c:v>
                </c:pt>
                <c:pt idx="191224">
                  <c:v>203742</c:v>
                </c:pt>
                <c:pt idx="191225">
                  <c:v>203742</c:v>
                </c:pt>
                <c:pt idx="191226">
                  <c:v>203742</c:v>
                </c:pt>
                <c:pt idx="191227">
                  <c:v>203742</c:v>
                </c:pt>
                <c:pt idx="191228">
                  <c:v>203742</c:v>
                </c:pt>
                <c:pt idx="191229">
                  <c:v>203742</c:v>
                </c:pt>
                <c:pt idx="191230">
                  <c:v>203742</c:v>
                </c:pt>
                <c:pt idx="191231">
                  <c:v>203742</c:v>
                </c:pt>
                <c:pt idx="191232">
                  <c:v>203742</c:v>
                </c:pt>
                <c:pt idx="191233">
                  <c:v>203742</c:v>
                </c:pt>
                <c:pt idx="191234">
                  <c:v>203742</c:v>
                </c:pt>
                <c:pt idx="191235">
                  <c:v>203742</c:v>
                </c:pt>
                <c:pt idx="191236">
                  <c:v>203742</c:v>
                </c:pt>
                <c:pt idx="191237">
                  <c:v>203742</c:v>
                </c:pt>
                <c:pt idx="191238">
                  <c:v>203742</c:v>
                </c:pt>
                <c:pt idx="191239">
                  <c:v>203742</c:v>
                </c:pt>
                <c:pt idx="191240">
                  <c:v>203742</c:v>
                </c:pt>
                <c:pt idx="191241">
                  <c:v>203742</c:v>
                </c:pt>
                <c:pt idx="191242">
                  <c:v>203742</c:v>
                </c:pt>
                <c:pt idx="191243">
                  <c:v>203742</c:v>
                </c:pt>
                <c:pt idx="191244">
                  <c:v>203742</c:v>
                </c:pt>
                <c:pt idx="191245">
                  <c:v>203742</c:v>
                </c:pt>
                <c:pt idx="191246">
                  <c:v>203742</c:v>
                </c:pt>
                <c:pt idx="191247">
                  <c:v>203742</c:v>
                </c:pt>
                <c:pt idx="191248">
                  <c:v>203742</c:v>
                </c:pt>
                <c:pt idx="191249">
                  <c:v>203742</c:v>
                </c:pt>
                <c:pt idx="191250">
                  <c:v>203742</c:v>
                </c:pt>
                <c:pt idx="191251">
                  <c:v>203742</c:v>
                </c:pt>
                <c:pt idx="191252">
                  <c:v>203742</c:v>
                </c:pt>
                <c:pt idx="191253">
                  <c:v>203742</c:v>
                </c:pt>
                <c:pt idx="191254">
                  <c:v>203742</c:v>
                </c:pt>
                <c:pt idx="191255">
                  <c:v>203742</c:v>
                </c:pt>
                <c:pt idx="191256">
                  <c:v>203742</c:v>
                </c:pt>
                <c:pt idx="191257">
                  <c:v>203742</c:v>
                </c:pt>
                <c:pt idx="191258">
                  <c:v>203742</c:v>
                </c:pt>
                <c:pt idx="191259">
                  <c:v>203742</c:v>
                </c:pt>
                <c:pt idx="191260">
                  <c:v>203742</c:v>
                </c:pt>
                <c:pt idx="191261">
                  <c:v>203742</c:v>
                </c:pt>
                <c:pt idx="191262">
                  <c:v>203742</c:v>
                </c:pt>
                <c:pt idx="191263">
                  <c:v>203742</c:v>
                </c:pt>
                <c:pt idx="191264">
                  <c:v>203742</c:v>
                </c:pt>
                <c:pt idx="191265">
                  <c:v>203742</c:v>
                </c:pt>
                <c:pt idx="191266">
                  <c:v>203742</c:v>
                </c:pt>
                <c:pt idx="191267">
                  <c:v>203742</c:v>
                </c:pt>
                <c:pt idx="191268">
                  <c:v>203742</c:v>
                </c:pt>
                <c:pt idx="191269">
                  <c:v>203742</c:v>
                </c:pt>
                <c:pt idx="191270">
                  <c:v>203742</c:v>
                </c:pt>
                <c:pt idx="191271">
                  <c:v>203742</c:v>
                </c:pt>
                <c:pt idx="191272">
                  <c:v>203742</c:v>
                </c:pt>
                <c:pt idx="191273">
                  <c:v>203742</c:v>
                </c:pt>
                <c:pt idx="191274">
                  <c:v>203742</c:v>
                </c:pt>
                <c:pt idx="191275">
                  <c:v>203742</c:v>
                </c:pt>
                <c:pt idx="191276">
                  <c:v>203742</c:v>
                </c:pt>
                <c:pt idx="191277">
                  <c:v>203742</c:v>
                </c:pt>
                <c:pt idx="191278">
                  <c:v>203742</c:v>
                </c:pt>
                <c:pt idx="191279">
                  <c:v>203742</c:v>
                </c:pt>
                <c:pt idx="191280">
                  <c:v>203742</c:v>
                </c:pt>
                <c:pt idx="191281">
                  <c:v>203742</c:v>
                </c:pt>
                <c:pt idx="191282">
                  <c:v>203742</c:v>
                </c:pt>
                <c:pt idx="191283">
                  <c:v>203742</c:v>
                </c:pt>
                <c:pt idx="191284">
                  <c:v>203742</c:v>
                </c:pt>
                <c:pt idx="191285">
                  <c:v>203742</c:v>
                </c:pt>
                <c:pt idx="191286">
                  <c:v>203742</c:v>
                </c:pt>
                <c:pt idx="191287">
                  <c:v>203742</c:v>
                </c:pt>
                <c:pt idx="191288">
                  <c:v>203742</c:v>
                </c:pt>
                <c:pt idx="191289">
                  <c:v>203742</c:v>
                </c:pt>
                <c:pt idx="191290">
                  <c:v>203742</c:v>
                </c:pt>
                <c:pt idx="191291">
                  <c:v>203742</c:v>
                </c:pt>
                <c:pt idx="191292">
                  <c:v>203742</c:v>
                </c:pt>
                <c:pt idx="191293">
                  <c:v>203742</c:v>
                </c:pt>
                <c:pt idx="191294">
                  <c:v>203742</c:v>
                </c:pt>
                <c:pt idx="191295">
                  <c:v>203742</c:v>
                </c:pt>
                <c:pt idx="191296">
                  <c:v>203742</c:v>
                </c:pt>
                <c:pt idx="191297">
                  <c:v>203742</c:v>
                </c:pt>
                <c:pt idx="191298">
                  <c:v>203742</c:v>
                </c:pt>
                <c:pt idx="191299">
                  <c:v>203742</c:v>
                </c:pt>
                <c:pt idx="191300">
                  <c:v>203742</c:v>
                </c:pt>
                <c:pt idx="191301">
                  <c:v>203742</c:v>
                </c:pt>
                <c:pt idx="191302">
                  <c:v>203742</c:v>
                </c:pt>
                <c:pt idx="191303">
                  <c:v>203742</c:v>
                </c:pt>
                <c:pt idx="191304">
                  <c:v>203742</c:v>
                </c:pt>
                <c:pt idx="191305">
                  <c:v>203742</c:v>
                </c:pt>
                <c:pt idx="191306">
                  <c:v>203742</c:v>
                </c:pt>
                <c:pt idx="191307">
                  <c:v>203742</c:v>
                </c:pt>
                <c:pt idx="191308">
                  <c:v>203742</c:v>
                </c:pt>
                <c:pt idx="191309">
                  <c:v>203742</c:v>
                </c:pt>
                <c:pt idx="191310">
                  <c:v>203742</c:v>
                </c:pt>
                <c:pt idx="191311">
                  <c:v>203742</c:v>
                </c:pt>
                <c:pt idx="191312">
                  <c:v>203742</c:v>
                </c:pt>
                <c:pt idx="191313">
                  <c:v>203742</c:v>
                </c:pt>
                <c:pt idx="191314">
                  <c:v>203742</c:v>
                </c:pt>
                <c:pt idx="191315">
                  <c:v>203742</c:v>
                </c:pt>
                <c:pt idx="191316">
                  <c:v>203742</c:v>
                </c:pt>
                <c:pt idx="191317">
                  <c:v>203742</c:v>
                </c:pt>
                <c:pt idx="191318">
                  <c:v>203742</c:v>
                </c:pt>
                <c:pt idx="191319">
                  <c:v>203742</c:v>
                </c:pt>
                <c:pt idx="191320">
                  <c:v>203742</c:v>
                </c:pt>
                <c:pt idx="191321">
                  <c:v>203742</c:v>
                </c:pt>
                <c:pt idx="191322">
                  <c:v>203742</c:v>
                </c:pt>
                <c:pt idx="191323">
                  <c:v>203742</c:v>
                </c:pt>
                <c:pt idx="191324">
                  <c:v>203742</c:v>
                </c:pt>
                <c:pt idx="191325">
                  <c:v>203742</c:v>
                </c:pt>
                <c:pt idx="191326">
                  <c:v>203742</c:v>
                </c:pt>
                <c:pt idx="191327">
                  <c:v>203742</c:v>
                </c:pt>
                <c:pt idx="191328">
                  <c:v>203742</c:v>
                </c:pt>
                <c:pt idx="191329">
                  <c:v>203742</c:v>
                </c:pt>
                <c:pt idx="191330">
                  <c:v>203742</c:v>
                </c:pt>
                <c:pt idx="191331">
                  <c:v>203742</c:v>
                </c:pt>
                <c:pt idx="191332">
                  <c:v>203742</c:v>
                </c:pt>
                <c:pt idx="191333">
                  <c:v>203742</c:v>
                </c:pt>
                <c:pt idx="191334">
                  <c:v>203742</c:v>
                </c:pt>
                <c:pt idx="191335">
                  <c:v>203742</c:v>
                </c:pt>
                <c:pt idx="191336">
                  <c:v>203742</c:v>
                </c:pt>
                <c:pt idx="191337">
                  <c:v>203742</c:v>
                </c:pt>
                <c:pt idx="191338">
                  <c:v>203742</c:v>
                </c:pt>
                <c:pt idx="191339">
                  <c:v>203742</c:v>
                </c:pt>
                <c:pt idx="191340">
                  <c:v>203742</c:v>
                </c:pt>
                <c:pt idx="191341">
                  <c:v>203742</c:v>
                </c:pt>
                <c:pt idx="191342">
                  <c:v>203742</c:v>
                </c:pt>
                <c:pt idx="191343">
                  <c:v>203742</c:v>
                </c:pt>
                <c:pt idx="191344">
                  <c:v>203742</c:v>
                </c:pt>
                <c:pt idx="191345">
                  <c:v>203742</c:v>
                </c:pt>
                <c:pt idx="191346">
                  <c:v>203742</c:v>
                </c:pt>
                <c:pt idx="191347">
                  <c:v>203742</c:v>
                </c:pt>
                <c:pt idx="191348">
                  <c:v>203742</c:v>
                </c:pt>
                <c:pt idx="191349">
                  <c:v>203742</c:v>
                </c:pt>
                <c:pt idx="191350">
                  <c:v>203742</c:v>
                </c:pt>
                <c:pt idx="191351">
                  <c:v>203742</c:v>
                </c:pt>
                <c:pt idx="191352">
                  <c:v>203742</c:v>
                </c:pt>
                <c:pt idx="191353">
                  <c:v>203742</c:v>
                </c:pt>
                <c:pt idx="191354">
                  <c:v>203742</c:v>
                </c:pt>
                <c:pt idx="191355">
                  <c:v>203742</c:v>
                </c:pt>
                <c:pt idx="191356">
                  <c:v>203742</c:v>
                </c:pt>
                <c:pt idx="191357">
                  <c:v>203742</c:v>
                </c:pt>
                <c:pt idx="191358">
                  <c:v>203742</c:v>
                </c:pt>
                <c:pt idx="191359">
                  <c:v>203742</c:v>
                </c:pt>
                <c:pt idx="191360">
                  <c:v>203742</c:v>
                </c:pt>
                <c:pt idx="191361">
                  <c:v>203742</c:v>
                </c:pt>
                <c:pt idx="191362">
                  <c:v>203742</c:v>
                </c:pt>
                <c:pt idx="191363">
                  <c:v>203742</c:v>
                </c:pt>
                <c:pt idx="191364">
                  <c:v>203742</c:v>
                </c:pt>
                <c:pt idx="191365">
                  <c:v>203742</c:v>
                </c:pt>
                <c:pt idx="191366">
                  <c:v>203742</c:v>
                </c:pt>
                <c:pt idx="191367">
                  <c:v>203742</c:v>
                </c:pt>
                <c:pt idx="191368">
                  <c:v>203742</c:v>
                </c:pt>
                <c:pt idx="191369">
                  <c:v>203742</c:v>
                </c:pt>
                <c:pt idx="191370">
                  <c:v>203742</c:v>
                </c:pt>
                <c:pt idx="191371">
                  <c:v>203742</c:v>
                </c:pt>
                <c:pt idx="191372">
                  <c:v>203742</c:v>
                </c:pt>
                <c:pt idx="191373">
                  <c:v>203742</c:v>
                </c:pt>
                <c:pt idx="191374">
                  <c:v>203742</c:v>
                </c:pt>
                <c:pt idx="191375">
                  <c:v>203742</c:v>
                </c:pt>
                <c:pt idx="191376">
                  <c:v>203742</c:v>
                </c:pt>
                <c:pt idx="191377">
                  <c:v>203742</c:v>
                </c:pt>
                <c:pt idx="191378">
                  <c:v>203742</c:v>
                </c:pt>
                <c:pt idx="191379">
                  <c:v>203742</c:v>
                </c:pt>
                <c:pt idx="191380">
                  <c:v>203742</c:v>
                </c:pt>
                <c:pt idx="191381">
                  <c:v>203742</c:v>
                </c:pt>
                <c:pt idx="191382">
                  <c:v>203742</c:v>
                </c:pt>
                <c:pt idx="191383">
                  <c:v>203742</c:v>
                </c:pt>
                <c:pt idx="191384">
                  <c:v>203742</c:v>
                </c:pt>
                <c:pt idx="191385">
                  <c:v>203742</c:v>
                </c:pt>
                <c:pt idx="191386">
                  <c:v>203742</c:v>
                </c:pt>
                <c:pt idx="191387">
                  <c:v>203742</c:v>
                </c:pt>
                <c:pt idx="191388">
                  <c:v>203742</c:v>
                </c:pt>
                <c:pt idx="191389">
                  <c:v>203742</c:v>
                </c:pt>
                <c:pt idx="191390">
                  <c:v>203742</c:v>
                </c:pt>
                <c:pt idx="191391">
                  <c:v>203742</c:v>
                </c:pt>
                <c:pt idx="191392">
                  <c:v>203742</c:v>
                </c:pt>
                <c:pt idx="191393">
                  <c:v>203742</c:v>
                </c:pt>
                <c:pt idx="191394">
                  <c:v>203742</c:v>
                </c:pt>
                <c:pt idx="191395">
                  <c:v>203742</c:v>
                </c:pt>
                <c:pt idx="191396">
                  <c:v>203742</c:v>
                </c:pt>
                <c:pt idx="191397">
                  <c:v>203742</c:v>
                </c:pt>
                <c:pt idx="191398">
                  <c:v>203742</c:v>
                </c:pt>
                <c:pt idx="191399">
                  <c:v>203742</c:v>
                </c:pt>
                <c:pt idx="191400">
                  <c:v>203742</c:v>
                </c:pt>
                <c:pt idx="191401">
                  <c:v>203742</c:v>
                </c:pt>
                <c:pt idx="191402">
                  <c:v>203742</c:v>
                </c:pt>
                <c:pt idx="191403">
                  <c:v>203742</c:v>
                </c:pt>
                <c:pt idx="191404">
                  <c:v>203742</c:v>
                </c:pt>
                <c:pt idx="191405">
                  <c:v>203742</c:v>
                </c:pt>
                <c:pt idx="191406">
                  <c:v>203742</c:v>
                </c:pt>
                <c:pt idx="191407">
                  <c:v>203742</c:v>
                </c:pt>
                <c:pt idx="191408">
                  <c:v>203742</c:v>
                </c:pt>
                <c:pt idx="191409">
                  <c:v>203742</c:v>
                </c:pt>
                <c:pt idx="191410">
                  <c:v>203742</c:v>
                </c:pt>
                <c:pt idx="191411">
                  <c:v>203742</c:v>
                </c:pt>
                <c:pt idx="191412">
                  <c:v>203742</c:v>
                </c:pt>
                <c:pt idx="191413">
                  <c:v>203742</c:v>
                </c:pt>
                <c:pt idx="191414">
                  <c:v>203742</c:v>
                </c:pt>
                <c:pt idx="191415">
                  <c:v>203742</c:v>
                </c:pt>
                <c:pt idx="191416">
                  <c:v>203742</c:v>
                </c:pt>
                <c:pt idx="191417">
                  <c:v>203742</c:v>
                </c:pt>
                <c:pt idx="191418">
                  <c:v>203742</c:v>
                </c:pt>
                <c:pt idx="191419">
                  <c:v>203742</c:v>
                </c:pt>
                <c:pt idx="191420">
                  <c:v>203742</c:v>
                </c:pt>
                <c:pt idx="191421">
                  <c:v>203742</c:v>
                </c:pt>
                <c:pt idx="191422">
                  <c:v>203742</c:v>
                </c:pt>
                <c:pt idx="191423">
                  <c:v>203742</c:v>
                </c:pt>
                <c:pt idx="191424">
                  <c:v>203742</c:v>
                </c:pt>
                <c:pt idx="191425">
                  <c:v>203742</c:v>
                </c:pt>
                <c:pt idx="191426">
                  <c:v>203742</c:v>
                </c:pt>
                <c:pt idx="191427">
                  <c:v>203742</c:v>
                </c:pt>
                <c:pt idx="191428">
                  <c:v>203742</c:v>
                </c:pt>
                <c:pt idx="191429">
                  <c:v>203742</c:v>
                </c:pt>
                <c:pt idx="191430">
                  <c:v>203742</c:v>
                </c:pt>
                <c:pt idx="191431">
                  <c:v>203742</c:v>
                </c:pt>
                <c:pt idx="191432">
                  <c:v>203742</c:v>
                </c:pt>
                <c:pt idx="191433">
                  <c:v>203742</c:v>
                </c:pt>
                <c:pt idx="191434">
                  <c:v>203742</c:v>
                </c:pt>
                <c:pt idx="191435">
                  <c:v>203742</c:v>
                </c:pt>
                <c:pt idx="191436">
                  <c:v>203742</c:v>
                </c:pt>
                <c:pt idx="191437">
                  <c:v>203742</c:v>
                </c:pt>
                <c:pt idx="191438">
                  <c:v>203742</c:v>
                </c:pt>
                <c:pt idx="191439">
                  <c:v>203742</c:v>
                </c:pt>
                <c:pt idx="191440">
                  <c:v>203742</c:v>
                </c:pt>
                <c:pt idx="191441">
                  <c:v>203742</c:v>
                </c:pt>
                <c:pt idx="191442">
                  <c:v>203742</c:v>
                </c:pt>
                <c:pt idx="191443">
                  <c:v>203742</c:v>
                </c:pt>
                <c:pt idx="191444">
                  <c:v>203742</c:v>
                </c:pt>
                <c:pt idx="191445">
                  <c:v>203742</c:v>
                </c:pt>
                <c:pt idx="191446">
                  <c:v>203742</c:v>
                </c:pt>
                <c:pt idx="191447">
                  <c:v>203742</c:v>
                </c:pt>
                <c:pt idx="191448">
                  <c:v>203742</c:v>
                </c:pt>
                <c:pt idx="191449">
                  <c:v>203742</c:v>
                </c:pt>
                <c:pt idx="191450">
                  <c:v>203742</c:v>
                </c:pt>
                <c:pt idx="191451">
                  <c:v>203742</c:v>
                </c:pt>
                <c:pt idx="191452">
                  <c:v>203742</c:v>
                </c:pt>
                <c:pt idx="191453">
                  <c:v>203742</c:v>
                </c:pt>
                <c:pt idx="191454">
                  <c:v>203742</c:v>
                </c:pt>
                <c:pt idx="191455">
                  <c:v>203742</c:v>
                </c:pt>
                <c:pt idx="191456">
                  <c:v>203742</c:v>
                </c:pt>
                <c:pt idx="191457">
                  <c:v>203742</c:v>
                </c:pt>
                <c:pt idx="191458">
                  <c:v>203742</c:v>
                </c:pt>
                <c:pt idx="191459">
                  <c:v>203742</c:v>
                </c:pt>
                <c:pt idx="191460">
                  <c:v>203742</c:v>
                </c:pt>
                <c:pt idx="191461">
                  <c:v>203742</c:v>
                </c:pt>
                <c:pt idx="191462">
                  <c:v>203742</c:v>
                </c:pt>
                <c:pt idx="191463">
                  <c:v>203742</c:v>
                </c:pt>
                <c:pt idx="191464">
                  <c:v>203742</c:v>
                </c:pt>
                <c:pt idx="191465">
                  <c:v>203742</c:v>
                </c:pt>
                <c:pt idx="191466">
                  <c:v>203742</c:v>
                </c:pt>
                <c:pt idx="191467">
                  <c:v>203742</c:v>
                </c:pt>
                <c:pt idx="191468">
                  <c:v>203742</c:v>
                </c:pt>
                <c:pt idx="191469">
                  <c:v>203742</c:v>
                </c:pt>
                <c:pt idx="191470">
                  <c:v>203742</c:v>
                </c:pt>
                <c:pt idx="191471">
                  <c:v>203742</c:v>
                </c:pt>
                <c:pt idx="191472">
                  <c:v>203742</c:v>
                </c:pt>
                <c:pt idx="191473">
                  <c:v>203742</c:v>
                </c:pt>
                <c:pt idx="191474">
                  <c:v>203742</c:v>
                </c:pt>
                <c:pt idx="191475">
                  <c:v>203742</c:v>
                </c:pt>
                <c:pt idx="191476">
                  <c:v>203742</c:v>
                </c:pt>
                <c:pt idx="191477">
                  <c:v>203742</c:v>
                </c:pt>
                <c:pt idx="191478">
                  <c:v>203742</c:v>
                </c:pt>
                <c:pt idx="191479">
                  <c:v>203742</c:v>
                </c:pt>
                <c:pt idx="191480">
                  <c:v>203742</c:v>
                </c:pt>
                <c:pt idx="191481">
                  <c:v>203742</c:v>
                </c:pt>
                <c:pt idx="191482">
                  <c:v>203742</c:v>
                </c:pt>
                <c:pt idx="191483">
                  <c:v>203742</c:v>
                </c:pt>
                <c:pt idx="191484">
                  <c:v>203742</c:v>
                </c:pt>
                <c:pt idx="191485">
                  <c:v>203742</c:v>
                </c:pt>
                <c:pt idx="191486">
                  <c:v>203742</c:v>
                </c:pt>
                <c:pt idx="191487">
                  <c:v>203742</c:v>
                </c:pt>
                <c:pt idx="191488">
                  <c:v>203742</c:v>
                </c:pt>
                <c:pt idx="191489">
                  <c:v>203742</c:v>
                </c:pt>
                <c:pt idx="191490">
                  <c:v>203742</c:v>
                </c:pt>
                <c:pt idx="191491">
                  <c:v>203742</c:v>
                </c:pt>
                <c:pt idx="191492">
                  <c:v>203742</c:v>
                </c:pt>
                <c:pt idx="191493">
                  <c:v>203742</c:v>
                </c:pt>
                <c:pt idx="191494">
                  <c:v>203742</c:v>
                </c:pt>
                <c:pt idx="191495">
                  <c:v>203742</c:v>
                </c:pt>
                <c:pt idx="191496">
                  <c:v>203742</c:v>
                </c:pt>
                <c:pt idx="191497">
                  <c:v>203742</c:v>
                </c:pt>
                <c:pt idx="191498">
                  <c:v>203742</c:v>
                </c:pt>
                <c:pt idx="191499">
                  <c:v>203742</c:v>
                </c:pt>
                <c:pt idx="191500">
                  <c:v>203742</c:v>
                </c:pt>
                <c:pt idx="191501">
                  <c:v>203742</c:v>
                </c:pt>
                <c:pt idx="191502">
                  <c:v>203742</c:v>
                </c:pt>
                <c:pt idx="191503">
                  <c:v>203742</c:v>
                </c:pt>
                <c:pt idx="191504">
                  <c:v>203742</c:v>
                </c:pt>
                <c:pt idx="191505">
                  <c:v>203742</c:v>
                </c:pt>
                <c:pt idx="191506">
                  <c:v>203742</c:v>
                </c:pt>
                <c:pt idx="191507">
                  <c:v>203742</c:v>
                </c:pt>
                <c:pt idx="191508">
                  <c:v>203742</c:v>
                </c:pt>
                <c:pt idx="191509">
                  <c:v>203742</c:v>
                </c:pt>
                <c:pt idx="191510">
                  <c:v>203742</c:v>
                </c:pt>
                <c:pt idx="191511">
                  <c:v>203742</c:v>
                </c:pt>
                <c:pt idx="191512">
                  <c:v>203742</c:v>
                </c:pt>
                <c:pt idx="191513">
                  <c:v>203742</c:v>
                </c:pt>
                <c:pt idx="191514">
                  <c:v>203742</c:v>
                </c:pt>
                <c:pt idx="191515">
                  <c:v>203742</c:v>
                </c:pt>
                <c:pt idx="191516">
                  <c:v>203742</c:v>
                </c:pt>
                <c:pt idx="191517">
                  <c:v>203742</c:v>
                </c:pt>
                <c:pt idx="191518">
                  <c:v>203742</c:v>
                </c:pt>
                <c:pt idx="191519">
                  <c:v>203742</c:v>
                </c:pt>
                <c:pt idx="191520">
                  <c:v>203742</c:v>
                </c:pt>
                <c:pt idx="191521">
                  <c:v>203742</c:v>
                </c:pt>
                <c:pt idx="191522">
                  <c:v>203742</c:v>
                </c:pt>
                <c:pt idx="191523">
                  <c:v>203742</c:v>
                </c:pt>
                <c:pt idx="191524">
                  <c:v>203742</c:v>
                </c:pt>
                <c:pt idx="191525">
                  <c:v>203742</c:v>
                </c:pt>
                <c:pt idx="191526">
                  <c:v>203742</c:v>
                </c:pt>
                <c:pt idx="191527">
                  <c:v>203742</c:v>
                </c:pt>
                <c:pt idx="191528">
                  <c:v>203742</c:v>
                </c:pt>
                <c:pt idx="191529">
                  <c:v>203742</c:v>
                </c:pt>
                <c:pt idx="191530">
                  <c:v>203742</c:v>
                </c:pt>
                <c:pt idx="191531">
                  <c:v>203742</c:v>
                </c:pt>
                <c:pt idx="191532">
                  <c:v>203742</c:v>
                </c:pt>
                <c:pt idx="191533">
                  <c:v>203742</c:v>
                </c:pt>
                <c:pt idx="191534">
                  <c:v>203742</c:v>
                </c:pt>
                <c:pt idx="191535">
                  <c:v>203742</c:v>
                </c:pt>
                <c:pt idx="191536">
                  <c:v>203742</c:v>
                </c:pt>
                <c:pt idx="191537">
                  <c:v>203742</c:v>
                </c:pt>
                <c:pt idx="191538">
                  <c:v>203742</c:v>
                </c:pt>
                <c:pt idx="191539">
                  <c:v>203742</c:v>
                </c:pt>
                <c:pt idx="191540">
                  <c:v>203742</c:v>
                </c:pt>
                <c:pt idx="191541">
                  <c:v>203742</c:v>
                </c:pt>
                <c:pt idx="191542">
                  <c:v>203742</c:v>
                </c:pt>
                <c:pt idx="191543">
                  <c:v>203742</c:v>
                </c:pt>
                <c:pt idx="191544">
                  <c:v>203742</c:v>
                </c:pt>
                <c:pt idx="191545">
                  <c:v>203742</c:v>
                </c:pt>
                <c:pt idx="191546">
                  <c:v>203742</c:v>
                </c:pt>
                <c:pt idx="191547">
                  <c:v>203742</c:v>
                </c:pt>
                <c:pt idx="191548">
                  <c:v>203742</c:v>
                </c:pt>
                <c:pt idx="191549">
                  <c:v>203742</c:v>
                </c:pt>
                <c:pt idx="191550">
                  <c:v>203742</c:v>
                </c:pt>
                <c:pt idx="191551">
                  <c:v>203742</c:v>
                </c:pt>
                <c:pt idx="191552">
                  <c:v>203742</c:v>
                </c:pt>
                <c:pt idx="191553">
                  <c:v>203742</c:v>
                </c:pt>
                <c:pt idx="191554">
                  <c:v>203742</c:v>
                </c:pt>
                <c:pt idx="191555">
                  <c:v>203742</c:v>
                </c:pt>
                <c:pt idx="191556">
                  <c:v>203742</c:v>
                </c:pt>
                <c:pt idx="191557">
                  <c:v>203742</c:v>
                </c:pt>
                <c:pt idx="191558">
                  <c:v>203742</c:v>
                </c:pt>
                <c:pt idx="191559">
                  <c:v>203742</c:v>
                </c:pt>
                <c:pt idx="191560">
                  <c:v>203742</c:v>
                </c:pt>
                <c:pt idx="191561">
                  <c:v>203742</c:v>
                </c:pt>
                <c:pt idx="191562">
                  <c:v>203742</c:v>
                </c:pt>
                <c:pt idx="191563">
                  <c:v>203742</c:v>
                </c:pt>
                <c:pt idx="191564">
                  <c:v>203742</c:v>
                </c:pt>
                <c:pt idx="191565">
                  <c:v>203742</c:v>
                </c:pt>
                <c:pt idx="191566">
                  <c:v>203742</c:v>
                </c:pt>
                <c:pt idx="191567">
                  <c:v>203742</c:v>
                </c:pt>
                <c:pt idx="191568">
                  <c:v>203742</c:v>
                </c:pt>
                <c:pt idx="191569">
                  <c:v>203742</c:v>
                </c:pt>
                <c:pt idx="191570">
                  <c:v>203742</c:v>
                </c:pt>
                <c:pt idx="191571">
                  <c:v>203742</c:v>
                </c:pt>
                <c:pt idx="191572">
                  <c:v>203742</c:v>
                </c:pt>
                <c:pt idx="191573">
                  <c:v>203742</c:v>
                </c:pt>
                <c:pt idx="191574">
                  <c:v>203742</c:v>
                </c:pt>
                <c:pt idx="191575">
                  <c:v>203742</c:v>
                </c:pt>
                <c:pt idx="191576">
                  <c:v>203742</c:v>
                </c:pt>
                <c:pt idx="191577">
                  <c:v>203742</c:v>
                </c:pt>
                <c:pt idx="191578">
                  <c:v>203742</c:v>
                </c:pt>
                <c:pt idx="191579">
                  <c:v>203742</c:v>
                </c:pt>
                <c:pt idx="191580">
                  <c:v>203742</c:v>
                </c:pt>
                <c:pt idx="191581">
                  <c:v>203742</c:v>
                </c:pt>
                <c:pt idx="191582">
                  <c:v>203742</c:v>
                </c:pt>
                <c:pt idx="191583">
                  <c:v>203742</c:v>
                </c:pt>
                <c:pt idx="191584">
                  <c:v>203742</c:v>
                </c:pt>
                <c:pt idx="191585">
                  <c:v>203742</c:v>
                </c:pt>
                <c:pt idx="191586">
                  <c:v>203742</c:v>
                </c:pt>
                <c:pt idx="191587">
                  <c:v>203742</c:v>
                </c:pt>
                <c:pt idx="191588">
                  <c:v>203742</c:v>
                </c:pt>
                <c:pt idx="191589">
                  <c:v>203742</c:v>
                </c:pt>
                <c:pt idx="191590">
                  <c:v>203742</c:v>
                </c:pt>
                <c:pt idx="191591">
                  <c:v>203742</c:v>
                </c:pt>
                <c:pt idx="191592">
                  <c:v>203742</c:v>
                </c:pt>
                <c:pt idx="191593">
                  <c:v>203742</c:v>
                </c:pt>
                <c:pt idx="191594">
                  <c:v>203742</c:v>
                </c:pt>
                <c:pt idx="191595">
                  <c:v>203742</c:v>
                </c:pt>
                <c:pt idx="191596">
                  <c:v>203742</c:v>
                </c:pt>
                <c:pt idx="191597">
                  <c:v>203742</c:v>
                </c:pt>
                <c:pt idx="191598">
                  <c:v>203742</c:v>
                </c:pt>
                <c:pt idx="191599">
                  <c:v>203742</c:v>
                </c:pt>
                <c:pt idx="191600">
                  <c:v>203742</c:v>
                </c:pt>
                <c:pt idx="191601">
                  <c:v>203742</c:v>
                </c:pt>
                <c:pt idx="191602">
                  <c:v>203742</c:v>
                </c:pt>
                <c:pt idx="191603">
                  <c:v>203742</c:v>
                </c:pt>
                <c:pt idx="191604">
                  <c:v>203742</c:v>
                </c:pt>
                <c:pt idx="191605">
                  <c:v>203742</c:v>
                </c:pt>
                <c:pt idx="191606">
                  <c:v>203742</c:v>
                </c:pt>
                <c:pt idx="191607">
                  <c:v>203742</c:v>
                </c:pt>
                <c:pt idx="191608">
                  <c:v>203742</c:v>
                </c:pt>
                <c:pt idx="191609">
                  <c:v>203742</c:v>
                </c:pt>
                <c:pt idx="191610">
                  <c:v>203742</c:v>
                </c:pt>
                <c:pt idx="191611">
                  <c:v>203742</c:v>
                </c:pt>
                <c:pt idx="191612">
                  <c:v>203742</c:v>
                </c:pt>
                <c:pt idx="191613">
                  <c:v>203742</c:v>
                </c:pt>
                <c:pt idx="191614">
                  <c:v>203742</c:v>
                </c:pt>
                <c:pt idx="191615">
                  <c:v>203742</c:v>
                </c:pt>
                <c:pt idx="191616">
                  <c:v>203742</c:v>
                </c:pt>
                <c:pt idx="191617">
                  <c:v>203742</c:v>
                </c:pt>
                <c:pt idx="191618">
                  <c:v>203742</c:v>
                </c:pt>
                <c:pt idx="191619">
                  <c:v>203742</c:v>
                </c:pt>
                <c:pt idx="191620">
                  <c:v>203742</c:v>
                </c:pt>
                <c:pt idx="191621">
                  <c:v>203742</c:v>
                </c:pt>
                <c:pt idx="191622">
                  <c:v>203742</c:v>
                </c:pt>
                <c:pt idx="191623">
                  <c:v>203742</c:v>
                </c:pt>
                <c:pt idx="191624">
                  <c:v>203742</c:v>
                </c:pt>
                <c:pt idx="191625">
                  <c:v>203742</c:v>
                </c:pt>
                <c:pt idx="191626">
                  <c:v>203742</c:v>
                </c:pt>
                <c:pt idx="191627">
                  <c:v>203742</c:v>
                </c:pt>
                <c:pt idx="191628">
                  <c:v>203742</c:v>
                </c:pt>
                <c:pt idx="191629">
                  <c:v>203742</c:v>
                </c:pt>
                <c:pt idx="191630">
                  <c:v>203742</c:v>
                </c:pt>
                <c:pt idx="191631">
                  <c:v>203742</c:v>
                </c:pt>
                <c:pt idx="191632">
                  <c:v>203742</c:v>
                </c:pt>
                <c:pt idx="191633">
                  <c:v>203742</c:v>
                </c:pt>
                <c:pt idx="191634">
                  <c:v>203742</c:v>
                </c:pt>
                <c:pt idx="191635">
                  <c:v>203742</c:v>
                </c:pt>
                <c:pt idx="191636">
                  <c:v>203742</c:v>
                </c:pt>
                <c:pt idx="191637">
                  <c:v>203742</c:v>
                </c:pt>
                <c:pt idx="191638">
                  <c:v>203742</c:v>
                </c:pt>
                <c:pt idx="191639">
                  <c:v>203742</c:v>
                </c:pt>
                <c:pt idx="191640">
                  <c:v>203742</c:v>
                </c:pt>
                <c:pt idx="191641">
                  <c:v>203742</c:v>
                </c:pt>
                <c:pt idx="191642">
                  <c:v>203742</c:v>
                </c:pt>
                <c:pt idx="191643">
                  <c:v>203742</c:v>
                </c:pt>
                <c:pt idx="191644">
                  <c:v>203742</c:v>
                </c:pt>
                <c:pt idx="191645">
                  <c:v>203742</c:v>
                </c:pt>
                <c:pt idx="191646">
                  <c:v>203742</c:v>
                </c:pt>
                <c:pt idx="191647">
                  <c:v>203742</c:v>
                </c:pt>
                <c:pt idx="191648">
                  <c:v>203742</c:v>
                </c:pt>
                <c:pt idx="191649">
                  <c:v>203742</c:v>
                </c:pt>
                <c:pt idx="191650">
                  <c:v>203742</c:v>
                </c:pt>
                <c:pt idx="191651">
                  <c:v>203742</c:v>
                </c:pt>
                <c:pt idx="191652">
                  <c:v>203742</c:v>
                </c:pt>
                <c:pt idx="191653">
                  <c:v>203742</c:v>
                </c:pt>
                <c:pt idx="191654">
                  <c:v>203742</c:v>
                </c:pt>
                <c:pt idx="191655">
                  <c:v>203742</c:v>
                </c:pt>
                <c:pt idx="191656">
                  <c:v>203742</c:v>
                </c:pt>
                <c:pt idx="191657">
                  <c:v>203742</c:v>
                </c:pt>
                <c:pt idx="191658">
                  <c:v>203742</c:v>
                </c:pt>
                <c:pt idx="191659">
                  <c:v>203742</c:v>
                </c:pt>
                <c:pt idx="191660">
                  <c:v>203742</c:v>
                </c:pt>
                <c:pt idx="191661">
                  <c:v>203742</c:v>
                </c:pt>
                <c:pt idx="191662">
                  <c:v>203742</c:v>
                </c:pt>
                <c:pt idx="191663">
                  <c:v>203742</c:v>
                </c:pt>
                <c:pt idx="191664">
                  <c:v>203742</c:v>
                </c:pt>
                <c:pt idx="191665">
                  <c:v>203742</c:v>
                </c:pt>
                <c:pt idx="191666">
                  <c:v>203742</c:v>
                </c:pt>
                <c:pt idx="191667">
                  <c:v>203742</c:v>
                </c:pt>
                <c:pt idx="191668">
                  <c:v>203742</c:v>
                </c:pt>
                <c:pt idx="191669">
                  <c:v>203742</c:v>
                </c:pt>
                <c:pt idx="191670">
                  <c:v>203742</c:v>
                </c:pt>
                <c:pt idx="191671">
                  <c:v>203742</c:v>
                </c:pt>
                <c:pt idx="191672">
                  <c:v>203742</c:v>
                </c:pt>
                <c:pt idx="191673">
                  <c:v>203742</c:v>
                </c:pt>
                <c:pt idx="191674">
                  <c:v>203742</c:v>
                </c:pt>
                <c:pt idx="191675">
                  <c:v>203742</c:v>
                </c:pt>
                <c:pt idx="191676">
                  <c:v>203742</c:v>
                </c:pt>
                <c:pt idx="191677">
                  <c:v>203742</c:v>
                </c:pt>
                <c:pt idx="191678">
                  <c:v>203742</c:v>
                </c:pt>
                <c:pt idx="191679">
                  <c:v>203742</c:v>
                </c:pt>
                <c:pt idx="191680">
                  <c:v>203742</c:v>
                </c:pt>
                <c:pt idx="191681">
                  <c:v>203742</c:v>
                </c:pt>
                <c:pt idx="191682">
                  <c:v>203742</c:v>
                </c:pt>
                <c:pt idx="191683">
                  <c:v>203742</c:v>
                </c:pt>
                <c:pt idx="191684">
                  <c:v>203742</c:v>
                </c:pt>
                <c:pt idx="191685">
                  <c:v>203742</c:v>
                </c:pt>
                <c:pt idx="191686">
                  <c:v>203742</c:v>
                </c:pt>
                <c:pt idx="191687">
                  <c:v>203742</c:v>
                </c:pt>
                <c:pt idx="191688">
                  <c:v>203742</c:v>
                </c:pt>
                <c:pt idx="191689">
                  <c:v>203742</c:v>
                </c:pt>
                <c:pt idx="191690">
                  <c:v>203742</c:v>
                </c:pt>
                <c:pt idx="191691">
                  <c:v>203742</c:v>
                </c:pt>
                <c:pt idx="191692">
                  <c:v>203742</c:v>
                </c:pt>
                <c:pt idx="191693">
                  <c:v>203742</c:v>
                </c:pt>
                <c:pt idx="191694">
                  <c:v>203742</c:v>
                </c:pt>
                <c:pt idx="191695">
                  <c:v>203742</c:v>
                </c:pt>
                <c:pt idx="191696">
                  <c:v>203742</c:v>
                </c:pt>
                <c:pt idx="191697">
                  <c:v>203742</c:v>
                </c:pt>
                <c:pt idx="191698">
                  <c:v>203742</c:v>
                </c:pt>
                <c:pt idx="191699">
                  <c:v>203742</c:v>
                </c:pt>
                <c:pt idx="191700">
                  <c:v>203742</c:v>
                </c:pt>
                <c:pt idx="191701">
                  <c:v>203742</c:v>
                </c:pt>
                <c:pt idx="191702">
                  <c:v>203742</c:v>
                </c:pt>
                <c:pt idx="191703">
                  <c:v>203742</c:v>
                </c:pt>
                <c:pt idx="191704">
                  <c:v>203742</c:v>
                </c:pt>
                <c:pt idx="191705">
                  <c:v>203742</c:v>
                </c:pt>
                <c:pt idx="191706">
                  <c:v>203742</c:v>
                </c:pt>
                <c:pt idx="191707">
                  <c:v>203742</c:v>
                </c:pt>
                <c:pt idx="191708">
                  <c:v>203742</c:v>
                </c:pt>
                <c:pt idx="191709">
                  <c:v>203742</c:v>
                </c:pt>
                <c:pt idx="191710">
                  <c:v>203742</c:v>
                </c:pt>
                <c:pt idx="191711">
                  <c:v>203742</c:v>
                </c:pt>
                <c:pt idx="191712">
                  <c:v>203742</c:v>
                </c:pt>
                <c:pt idx="191713">
                  <c:v>203742</c:v>
                </c:pt>
                <c:pt idx="191714">
                  <c:v>203742</c:v>
                </c:pt>
                <c:pt idx="191715">
                  <c:v>203742</c:v>
                </c:pt>
                <c:pt idx="191716">
                  <c:v>203742</c:v>
                </c:pt>
                <c:pt idx="191717">
                  <c:v>203742</c:v>
                </c:pt>
                <c:pt idx="191718">
                  <c:v>203742</c:v>
                </c:pt>
                <c:pt idx="191719">
                  <c:v>203742</c:v>
                </c:pt>
                <c:pt idx="191720">
                  <c:v>203742</c:v>
                </c:pt>
                <c:pt idx="191721">
                  <c:v>203742</c:v>
                </c:pt>
                <c:pt idx="191722">
                  <c:v>203742</c:v>
                </c:pt>
                <c:pt idx="191723">
                  <c:v>203742</c:v>
                </c:pt>
                <c:pt idx="191724">
                  <c:v>203742</c:v>
                </c:pt>
                <c:pt idx="191725">
                  <c:v>203742</c:v>
                </c:pt>
                <c:pt idx="191726">
                  <c:v>203742</c:v>
                </c:pt>
                <c:pt idx="191727">
                  <c:v>203742</c:v>
                </c:pt>
                <c:pt idx="191728">
                  <c:v>203742</c:v>
                </c:pt>
                <c:pt idx="191729">
                  <c:v>203742</c:v>
                </c:pt>
                <c:pt idx="191730">
                  <c:v>203742</c:v>
                </c:pt>
                <c:pt idx="191731">
                  <c:v>203742</c:v>
                </c:pt>
                <c:pt idx="191732">
                  <c:v>203742</c:v>
                </c:pt>
                <c:pt idx="191733">
                  <c:v>203742</c:v>
                </c:pt>
                <c:pt idx="191734">
                  <c:v>203742</c:v>
                </c:pt>
                <c:pt idx="191735">
                  <c:v>203742</c:v>
                </c:pt>
                <c:pt idx="191736">
                  <c:v>203742</c:v>
                </c:pt>
                <c:pt idx="191737">
                  <c:v>203742</c:v>
                </c:pt>
                <c:pt idx="191738">
                  <c:v>203742</c:v>
                </c:pt>
                <c:pt idx="191739">
                  <c:v>203742</c:v>
                </c:pt>
                <c:pt idx="191740">
                  <c:v>203742</c:v>
                </c:pt>
                <c:pt idx="191741">
                  <c:v>203742</c:v>
                </c:pt>
                <c:pt idx="191742">
                  <c:v>203742</c:v>
                </c:pt>
                <c:pt idx="191743">
                  <c:v>203742</c:v>
                </c:pt>
                <c:pt idx="191744">
                  <c:v>203742</c:v>
                </c:pt>
                <c:pt idx="191745">
                  <c:v>203742</c:v>
                </c:pt>
                <c:pt idx="191746">
                  <c:v>203742</c:v>
                </c:pt>
                <c:pt idx="191747">
                  <c:v>203742</c:v>
                </c:pt>
                <c:pt idx="191748">
                  <c:v>203742</c:v>
                </c:pt>
                <c:pt idx="191749">
                  <c:v>203742</c:v>
                </c:pt>
                <c:pt idx="191750">
                  <c:v>203742</c:v>
                </c:pt>
                <c:pt idx="191751">
                  <c:v>203742</c:v>
                </c:pt>
                <c:pt idx="191752">
                  <c:v>203742</c:v>
                </c:pt>
                <c:pt idx="191753">
                  <c:v>203742</c:v>
                </c:pt>
                <c:pt idx="191754">
                  <c:v>203742</c:v>
                </c:pt>
                <c:pt idx="191755">
                  <c:v>203742</c:v>
                </c:pt>
                <c:pt idx="191756">
                  <c:v>203742</c:v>
                </c:pt>
                <c:pt idx="191757">
                  <c:v>203742</c:v>
                </c:pt>
                <c:pt idx="191758">
                  <c:v>203742</c:v>
                </c:pt>
                <c:pt idx="191759">
                  <c:v>203742</c:v>
                </c:pt>
                <c:pt idx="191760">
                  <c:v>203742</c:v>
                </c:pt>
                <c:pt idx="191761">
                  <c:v>203742</c:v>
                </c:pt>
                <c:pt idx="191762">
                  <c:v>203742</c:v>
                </c:pt>
                <c:pt idx="191763">
                  <c:v>203742</c:v>
                </c:pt>
                <c:pt idx="191764">
                  <c:v>203742</c:v>
                </c:pt>
                <c:pt idx="191765">
                  <c:v>203742</c:v>
                </c:pt>
                <c:pt idx="191766">
                  <c:v>203742</c:v>
                </c:pt>
                <c:pt idx="191767">
                  <c:v>203742</c:v>
                </c:pt>
                <c:pt idx="191768">
                  <c:v>203742</c:v>
                </c:pt>
                <c:pt idx="191769">
                  <c:v>203742</c:v>
                </c:pt>
                <c:pt idx="191770">
                  <c:v>203742</c:v>
                </c:pt>
                <c:pt idx="191771">
                  <c:v>203742</c:v>
                </c:pt>
                <c:pt idx="191772">
                  <c:v>203742</c:v>
                </c:pt>
                <c:pt idx="191773">
                  <c:v>203742</c:v>
                </c:pt>
                <c:pt idx="191774">
                  <c:v>203742</c:v>
                </c:pt>
                <c:pt idx="191775">
                  <c:v>203742</c:v>
                </c:pt>
                <c:pt idx="191776">
                  <c:v>203742</c:v>
                </c:pt>
                <c:pt idx="191777">
                  <c:v>203742</c:v>
                </c:pt>
                <c:pt idx="191778">
                  <c:v>203742</c:v>
                </c:pt>
                <c:pt idx="191779">
                  <c:v>203742</c:v>
                </c:pt>
                <c:pt idx="191780">
                  <c:v>203742</c:v>
                </c:pt>
                <c:pt idx="191781">
                  <c:v>203742</c:v>
                </c:pt>
                <c:pt idx="191782">
                  <c:v>203742</c:v>
                </c:pt>
                <c:pt idx="191783">
                  <c:v>203742</c:v>
                </c:pt>
                <c:pt idx="191784">
                  <c:v>203742</c:v>
                </c:pt>
                <c:pt idx="191785">
                  <c:v>203742</c:v>
                </c:pt>
                <c:pt idx="191786">
                  <c:v>203742</c:v>
                </c:pt>
                <c:pt idx="191787">
                  <c:v>203742</c:v>
                </c:pt>
                <c:pt idx="191788">
                  <c:v>203742</c:v>
                </c:pt>
                <c:pt idx="191789">
                  <c:v>203742</c:v>
                </c:pt>
                <c:pt idx="191790">
                  <c:v>203742</c:v>
                </c:pt>
                <c:pt idx="191791">
                  <c:v>203742</c:v>
                </c:pt>
                <c:pt idx="191792">
                  <c:v>203742</c:v>
                </c:pt>
                <c:pt idx="191793">
                  <c:v>203742</c:v>
                </c:pt>
                <c:pt idx="191794">
                  <c:v>203742</c:v>
                </c:pt>
                <c:pt idx="191795">
                  <c:v>203742</c:v>
                </c:pt>
                <c:pt idx="191796">
                  <c:v>203742</c:v>
                </c:pt>
                <c:pt idx="191797">
                  <c:v>203742</c:v>
                </c:pt>
                <c:pt idx="191798">
                  <c:v>203742</c:v>
                </c:pt>
                <c:pt idx="191799">
                  <c:v>203742</c:v>
                </c:pt>
                <c:pt idx="191800">
                  <c:v>203742</c:v>
                </c:pt>
                <c:pt idx="191801">
                  <c:v>203742</c:v>
                </c:pt>
                <c:pt idx="191802">
                  <c:v>203742</c:v>
                </c:pt>
                <c:pt idx="191803">
                  <c:v>203742</c:v>
                </c:pt>
                <c:pt idx="191804">
                  <c:v>203742</c:v>
                </c:pt>
                <c:pt idx="191805">
                  <c:v>203742</c:v>
                </c:pt>
                <c:pt idx="191806">
                  <c:v>203742</c:v>
                </c:pt>
                <c:pt idx="191807">
                  <c:v>203742</c:v>
                </c:pt>
                <c:pt idx="191808">
                  <c:v>203742</c:v>
                </c:pt>
                <c:pt idx="191809">
                  <c:v>203742</c:v>
                </c:pt>
                <c:pt idx="191810">
                  <c:v>203742</c:v>
                </c:pt>
                <c:pt idx="191811">
                  <c:v>203742</c:v>
                </c:pt>
                <c:pt idx="191812">
                  <c:v>203742</c:v>
                </c:pt>
                <c:pt idx="191813">
                  <c:v>203742</c:v>
                </c:pt>
                <c:pt idx="191814">
                  <c:v>203742</c:v>
                </c:pt>
                <c:pt idx="191815">
                  <c:v>203742</c:v>
                </c:pt>
                <c:pt idx="191816">
                  <c:v>203742</c:v>
                </c:pt>
                <c:pt idx="191817">
                  <c:v>203742</c:v>
                </c:pt>
                <c:pt idx="191818">
                  <c:v>203742</c:v>
                </c:pt>
                <c:pt idx="191819">
                  <c:v>203742</c:v>
                </c:pt>
                <c:pt idx="191820">
                  <c:v>203742</c:v>
                </c:pt>
                <c:pt idx="191821">
                  <c:v>203742</c:v>
                </c:pt>
                <c:pt idx="191822">
                  <c:v>203742</c:v>
                </c:pt>
                <c:pt idx="191823">
                  <c:v>203742</c:v>
                </c:pt>
                <c:pt idx="191824">
                  <c:v>203742</c:v>
                </c:pt>
                <c:pt idx="191825">
                  <c:v>203742</c:v>
                </c:pt>
                <c:pt idx="191826">
                  <c:v>203742</c:v>
                </c:pt>
                <c:pt idx="191827">
                  <c:v>203742</c:v>
                </c:pt>
                <c:pt idx="191828">
                  <c:v>203742</c:v>
                </c:pt>
                <c:pt idx="191829">
                  <c:v>203742</c:v>
                </c:pt>
                <c:pt idx="191830">
                  <c:v>203742</c:v>
                </c:pt>
                <c:pt idx="191831">
                  <c:v>203742</c:v>
                </c:pt>
                <c:pt idx="191832">
                  <c:v>203742</c:v>
                </c:pt>
                <c:pt idx="191833">
                  <c:v>203742</c:v>
                </c:pt>
                <c:pt idx="191834">
                  <c:v>203742</c:v>
                </c:pt>
                <c:pt idx="191835">
                  <c:v>203742</c:v>
                </c:pt>
                <c:pt idx="191836">
                  <c:v>203742</c:v>
                </c:pt>
                <c:pt idx="191837">
                  <c:v>203742</c:v>
                </c:pt>
                <c:pt idx="191838">
                  <c:v>203742</c:v>
                </c:pt>
                <c:pt idx="191839">
                  <c:v>203742</c:v>
                </c:pt>
                <c:pt idx="191840">
                  <c:v>203742</c:v>
                </c:pt>
                <c:pt idx="191841">
                  <c:v>203742</c:v>
                </c:pt>
                <c:pt idx="191842">
                  <c:v>203742</c:v>
                </c:pt>
                <c:pt idx="191843">
                  <c:v>203742</c:v>
                </c:pt>
                <c:pt idx="191844">
                  <c:v>203742</c:v>
                </c:pt>
                <c:pt idx="191845">
                  <c:v>203742</c:v>
                </c:pt>
                <c:pt idx="191846">
                  <c:v>203742</c:v>
                </c:pt>
                <c:pt idx="191847">
                  <c:v>203742</c:v>
                </c:pt>
                <c:pt idx="191848">
                  <c:v>203742</c:v>
                </c:pt>
                <c:pt idx="191849">
                  <c:v>203742</c:v>
                </c:pt>
                <c:pt idx="191850">
                  <c:v>203742</c:v>
                </c:pt>
                <c:pt idx="191851">
                  <c:v>203742</c:v>
                </c:pt>
                <c:pt idx="191852">
                  <c:v>203742</c:v>
                </c:pt>
                <c:pt idx="191853">
                  <c:v>203742</c:v>
                </c:pt>
                <c:pt idx="191854">
                  <c:v>203742</c:v>
                </c:pt>
                <c:pt idx="191855">
                  <c:v>203742</c:v>
                </c:pt>
                <c:pt idx="191856">
                  <c:v>203742</c:v>
                </c:pt>
                <c:pt idx="191857">
                  <c:v>203742</c:v>
                </c:pt>
                <c:pt idx="191858">
                  <c:v>203742</c:v>
                </c:pt>
                <c:pt idx="191859">
                  <c:v>203742</c:v>
                </c:pt>
                <c:pt idx="191860">
                  <c:v>203742</c:v>
                </c:pt>
                <c:pt idx="191861">
                  <c:v>203742</c:v>
                </c:pt>
                <c:pt idx="191862">
                  <c:v>203742</c:v>
                </c:pt>
                <c:pt idx="191863">
                  <c:v>203742</c:v>
                </c:pt>
                <c:pt idx="191864">
                  <c:v>203742</c:v>
                </c:pt>
                <c:pt idx="191865">
                  <c:v>203742</c:v>
                </c:pt>
                <c:pt idx="191866">
                  <c:v>203742</c:v>
                </c:pt>
                <c:pt idx="191867">
                  <c:v>203742</c:v>
                </c:pt>
                <c:pt idx="191868">
                  <c:v>203742</c:v>
                </c:pt>
                <c:pt idx="191869">
                  <c:v>203742</c:v>
                </c:pt>
                <c:pt idx="191870">
                  <c:v>203742</c:v>
                </c:pt>
                <c:pt idx="191871">
                  <c:v>203742</c:v>
                </c:pt>
                <c:pt idx="191872">
                  <c:v>203742</c:v>
                </c:pt>
                <c:pt idx="191873">
                  <c:v>203742</c:v>
                </c:pt>
                <c:pt idx="191874">
                  <c:v>203742</c:v>
                </c:pt>
                <c:pt idx="191875">
                  <c:v>203742</c:v>
                </c:pt>
                <c:pt idx="191876">
                  <c:v>203742</c:v>
                </c:pt>
                <c:pt idx="191877">
                  <c:v>203742</c:v>
                </c:pt>
                <c:pt idx="191878">
                  <c:v>203742</c:v>
                </c:pt>
                <c:pt idx="191879">
                  <c:v>203742</c:v>
                </c:pt>
                <c:pt idx="191880">
                  <c:v>203742</c:v>
                </c:pt>
                <c:pt idx="191881">
                  <c:v>203742</c:v>
                </c:pt>
                <c:pt idx="191882">
                  <c:v>203742</c:v>
                </c:pt>
                <c:pt idx="191883">
                  <c:v>203742</c:v>
                </c:pt>
                <c:pt idx="191884">
                  <c:v>203742</c:v>
                </c:pt>
                <c:pt idx="191885">
                  <c:v>203742</c:v>
                </c:pt>
                <c:pt idx="191886">
                  <c:v>203742</c:v>
                </c:pt>
                <c:pt idx="191887">
                  <c:v>203742</c:v>
                </c:pt>
                <c:pt idx="191888">
                  <c:v>203742</c:v>
                </c:pt>
                <c:pt idx="191889">
                  <c:v>203742</c:v>
                </c:pt>
                <c:pt idx="191890">
                  <c:v>203742</c:v>
                </c:pt>
                <c:pt idx="191891">
                  <c:v>203742</c:v>
                </c:pt>
                <c:pt idx="191892">
                  <c:v>203742</c:v>
                </c:pt>
                <c:pt idx="191893">
                  <c:v>203742</c:v>
                </c:pt>
                <c:pt idx="191894">
                  <c:v>203742</c:v>
                </c:pt>
                <c:pt idx="191895">
                  <c:v>203742</c:v>
                </c:pt>
                <c:pt idx="191896">
                  <c:v>203742</c:v>
                </c:pt>
                <c:pt idx="191897">
                  <c:v>203742</c:v>
                </c:pt>
                <c:pt idx="191898">
                  <c:v>203742</c:v>
                </c:pt>
                <c:pt idx="191899">
                  <c:v>203742</c:v>
                </c:pt>
                <c:pt idx="191900">
                  <c:v>203742</c:v>
                </c:pt>
                <c:pt idx="191901">
                  <c:v>203742</c:v>
                </c:pt>
                <c:pt idx="191902">
                  <c:v>203742</c:v>
                </c:pt>
                <c:pt idx="191903">
                  <c:v>203742</c:v>
                </c:pt>
                <c:pt idx="191904">
                  <c:v>203742</c:v>
                </c:pt>
                <c:pt idx="191905">
                  <c:v>203742</c:v>
                </c:pt>
                <c:pt idx="191906">
                  <c:v>203742</c:v>
                </c:pt>
                <c:pt idx="191907">
                  <c:v>203742</c:v>
                </c:pt>
                <c:pt idx="191908">
                  <c:v>203742</c:v>
                </c:pt>
                <c:pt idx="191909">
                  <c:v>203742</c:v>
                </c:pt>
                <c:pt idx="191910">
                  <c:v>203742</c:v>
                </c:pt>
                <c:pt idx="191911">
                  <c:v>203742</c:v>
                </c:pt>
                <c:pt idx="191912">
                  <c:v>203742</c:v>
                </c:pt>
                <c:pt idx="191913">
                  <c:v>203742</c:v>
                </c:pt>
                <c:pt idx="191914">
                  <c:v>203742</c:v>
                </c:pt>
                <c:pt idx="191915">
                  <c:v>203742</c:v>
                </c:pt>
                <c:pt idx="191916">
                  <c:v>203742</c:v>
                </c:pt>
                <c:pt idx="191917">
                  <c:v>203742</c:v>
                </c:pt>
                <c:pt idx="191918">
                  <c:v>203742</c:v>
                </c:pt>
                <c:pt idx="191919">
                  <c:v>203742</c:v>
                </c:pt>
                <c:pt idx="191920">
                  <c:v>203742</c:v>
                </c:pt>
                <c:pt idx="191921">
                  <c:v>203742</c:v>
                </c:pt>
                <c:pt idx="191922">
                  <c:v>203742</c:v>
                </c:pt>
                <c:pt idx="191923">
                  <c:v>203742</c:v>
                </c:pt>
                <c:pt idx="191924">
                  <c:v>203742</c:v>
                </c:pt>
                <c:pt idx="191925">
                  <c:v>203742</c:v>
                </c:pt>
                <c:pt idx="191926">
                  <c:v>203742</c:v>
                </c:pt>
                <c:pt idx="191927">
                  <c:v>203742</c:v>
                </c:pt>
                <c:pt idx="191928">
                  <c:v>203742</c:v>
                </c:pt>
                <c:pt idx="191929">
                  <c:v>203742</c:v>
                </c:pt>
                <c:pt idx="191930">
                  <c:v>203742</c:v>
                </c:pt>
                <c:pt idx="191931">
                  <c:v>203742</c:v>
                </c:pt>
                <c:pt idx="191932">
                  <c:v>203742</c:v>
                </c:pt>
                <c:pt idx="191933">
                  <c:v>203742</c:v>
                </c:pt>
                <c:pt idx="191934">
                  <c:v>203742</c:v>
                </c:pt>
                <c:pt idx="191935">
                  <c:v>203742</c:v>
                </c:pt>
                <c:pt idx="191936">
                  <c:v>203742</c:v>
                </c:pt>
                <c:pt idx="191937">
                  <c:v>203742</c:v>
                </c:pt>
                <c:pt idx="191938">
                  <c:v>203742</c:v>
                </c:pt>
                <c:pt idx="191939">
                  <c:v>203742</c:v>
                </c:pt>
                <c:pt idx="191940">
                  <c:v>203742</c:v>
                </c:pt>
                <c:pt idx="191941">
                  <c:v>203742</c:v>
                </c:pt>
                <c:pt idx="191942">
                  <c:v>203742</c:v>
                </c:pt>
                <c:pt idx="191943">
                  <c:v>203742</c:v>
                </c:pt>
                <c:pt idx="191944">
                  <c:v>203742</c:v>
                </c:pt>
                <c:pt idx="191945">
                  <c:v>203742</c:v>
                </c:pt>
                <c:pt idx="191946">
                  <c:v>203742</c:v>
                </c:pt>
                <c:pt idx="191947">
                  <c:v>203742</c:v>
                </c:pt>
                <c:pt idx="191948">
                  <c:v>203742</c:v>
                </c:pt>
                <c:pt idx="191949">
                  <c:v>203742</c:v>
                </c:pt>
                <c:pt idx="191950">
                  <c:v>203742</c:v>
                </c:pt>
                <c:pt idx="191951">
                  <c:v>203742</c:v>
                </c:pt>
                <c:pt idx="191952">
                  <c:v>203742</c:v>
                </c:pt>
                <c:pt idx="191953">
                  <c:v>203742</c:v>
                </c:pt>
                <c:pt idx="191954">
                  <c:v>203742</c:v>
                </c:pt>
                <c:pt idx="191955">
                  <c:v>203742</c:v>
                </c:pt>
                <c:pt idx="191956">
                  <c:v>203742</c:v>
                </c:pt>
                <c:pt idx="191957">
                  <c:v>203742</c:v>
                </c:pt>
                <c:pt idx="191958">
                  <c:v>203742</c:v>
                </c:pt>
                <c:pt idx="191959">
                  <c:v>203742</c:v>
                </c:pt>
                <c:pt idx="191960">
                  <c:v>203742</c:v>
                </c:pt>
                <c:pt idx="191961">
                  <c:v>203742</c:v>
                </c:pt>
                <c:pt idx="191962">
                  <c:v>203742</c:v>
                </c:pt>
                <c:pt idx="191963">
                  <c:v>203742</c:v>
                </c:pt>
                <c:pt idx="191964">
                  <c:v>203742</c:v>
                </c:pt>
                <c:pt idx="191965">
                  <c:v>203742</c:v>
                </c:pt>
                <c:pt idx="191966">
                  <c:v>203742</c:v>
                </c:pt>
                <c:pt idx="191967">
                  <c:v>203742</c:v>
                </c:pt>
                <c:pt idx="191968">
                  <c:v>203742</c:v>
                </c:pt>
                <c:pt idx="191969">
                  <c:v>203742</c:v>
                </c:pt>
                <c:pt idx="191970">
                  <c:v>203742</c:v>
                </c:pt>
                <c:pt idx="191971">
                  <c:v>203742</c:v>
                </c:pt>
                <c:pt idx="191972">
                  <c:v>203742</c:v>
                </c:pt>
                <c:pt idx="191973">
                  <c:v>203742</c:v>
                </c:pt>
                <c:pt idx="191974">
                  <c:v>203742</c:v>
                </c:pt>
                <c:pt idx="191975">
                  <c:v>203742</c:v>
                </c:pt>
                <c:pt idx="191976">
                  <c:v>203742</c:v>
                </c:pt>
                <c:pt idx="191977">
                  <c:v>203742</c:v>
                </c:pt>
                <c:pt idx="191978">
                  <c:v>203742</c:v>
                </c:pt>
                <c:pt idx="191979">
                  <c:v>203742</c:v>
                </c:pt>
                <c:pt idx="191980">
                  <c:v>203742</c:v>
                </c:pt>
                <c:pt idx="191981">
                  <c:v>203742</c:v>
                </c:pt>
                <c:pt idx="191982">
                  <c:v>203742</c:v>
                </c:pt>
                <c:pt idx="191983">
                  <c:v>203742</c:v>
                </c:pt>
                <c:pt idx="191984">
                  <c:v>203742</c:v>
                </c:pt>
                <c:pt idx="191985">
                  <c:v>203742</c:v>
                </c:pt>
                <c:pt idx="191986">
                  <c:v>203742</c:v>
                </c:pt>
                <c:pt idx="191987">
                  <c:v>203742</c:v>
                </c:pt>
                <c:pt idx="191988">
                  <c:v>203742</c:v>
                </c:pt>
                <c:pt idx="191989">
                  <c:v>203742</c:v>
                </c:pt>
                <c:pt idx="191990">
                  <c:v>203742</c:v>
                </c:pt>
                <c:pt idx="191991">
                  <c:v>203742</c:v>
                </c:pt>
                <c:pt idx="191992">
                  <c:v>203742</c:v>
                </c:pt>
                <c:pt idx="191993">
                  <c:v>203742</c:v>
                </c:pt>
                <c:pt idx="191994">
                  <c:v>203742</c:v>
                </c:pt>
                <c:pt idx="191995">
                  <c:v>203742</c:v>
                </c:pt>
                <c:pt idx="191996">
                  <c:v>203742</c:v>
                </c:pt>
                <c:pt idx="191997">
                  <c:v>203742</c:v>
                </c:pt>
                <c:pt idx="191998">
                  <c:v>203742</c:v>
                </c:pt>
                <c:pt idx="191999">
                  <c:v>203742</c:v>
                </c:pt>
                <c:pt idx="192000">
                  <c:v>203742</c:v>
                </c:pt>
                <c:pt idx="192001">
                  <c:v>203742</c:v>
                </c:pt>
                <c:pt idx="192002">
                  <c:v>203742</c:v>
                </c:pt>
                <c:pt idx="192003">
                  <c:v>203742</c:v>
                </c:pt>
                <c:pt idx="192004">
                  <c:v>203742</c:v>
                </c:pt>
                <c:pt idx="192005">
                  <c:v>203742</c:v>
                </c:pt>
                <c:pt idx="192006">
                  <c:v>203742</c:v>
                </c:pt>
                <c:pt idx="192007">
                  <c:v>203742</c:v>
                </c:pt>
                <c:pt idx="192008">
                  <c:v>203742</c:v>
                </c:pt>
                <c:pt idx="192009">
                  <c:v>203742</c:v>
                </c:pt>
                <c:pt idx="192010">
                  <c:v>203742</c:v>
                </c:pt>
                <c:pt idx="192011">
                  <c:v>203742</c:v>
                </c:pt>
                <c:pt idx="192012">
                  <c:v>203742</c:v>
                </c:pt>
                <c:pt idx="192013">
                  <c:v>203742</c:v>
                </c:pt>
                <c:pt idx="192014">
                  <c:v>203742</c:v>
                </c:pt>
                <c:pt idx="192015">
                  <c:v>203742</c:v>
                </c:pt>
                <c:pt idx="192016">
                  <c:v>203742</c:v>
                </c:pt>
                <c:pt idx="192017">
                  <c:v>203742</c:v>
                </c:pt>
                <c:pt idx="192018">
                  <c:v>203742</c:v>
                </c:pt>
                <c:pt idx="192019">
                  <c:v>203742</c:v>
                </c:pt>
                <c:pt idx="192020">
                  <c:v>203742</c:v>
                </c:pt>
                <c:pt idx="192021">
                  <c:v>203742</c:v>
                </c:pt>
                <c:pt idx="192022">
                  <c:v>203742</c:v>
                </c:pt>
                <c:pt idx="192023">
                  <c:v>203742</c:v>
                </c:pt>
                <c:pt idx="192024">
                  <c:v>203742</c:v>
                </c:pt>
                <c:pt idx="192025">
                  <c:v>203742</c:v>
                </c:pt>
                <c:pt idx="192026">
                  <c:v>203742</c:v>
                </c:pt>
                <c:pt idx="192027">
                  <c:v>203742</c:v>
                </c:pt>
                <c:pt idx="192028">
                  <c:v>203742</c:v>
                </c:pt>
                <c:pt idx="192029">
                  <c:v>203742</c:v>
                </c:pt>
                <c:pt idx="192030">
                  <c:v>203742</c:v>
                </c:pt>
                <c:pt idx="192031">
                  <c:v>203742</c:v>
                </c:pt>
                <c:pt idx="192032">
                  <c:v>203742</c:v>
                </c:pt>
                <c:pt idx="192033">
                  <c:v>203742</c:v>
                </c:pt>
                <c:pt idx="192034">
                  <c:v>203742</c:v>
                </c:pt>
                <c:pt idx="192035">
                  <c:v>203742</c:v>
                </c:pt>
                <c:pt idx="192036">
                  <c:v>203742</c:v>
                </c:pt>
                <c:pt idx="192037">
                  <c:v>203742</c:v>
                </c:pt>
                <c:pt idx="192038">
                  <c:v>203742</c:v>
                </c:pt>
                <c:pt idx="192039">
                  <c:v>203742</c:v>
                </c:pt>
                <c:pt idx="192040">
                  <c:v>203742</c:v>
                </c:pt>
                <c:pt idx="192041">
                  <c:v>203742</c:v>
                </c:pt>
                <c:pt idx="192042">
                  <c:v>203742</c:v>
                </c:pt>
                <c:pt idx="192043">
                  <c:v>203742</c:v>
                </c:pt>
                <c:pt idx="192044">
                  <c:v>203742</c:v>
                </c:pt>
                <c:pt idx="192045">
                  <c:v>203742</c:v>
                </c:pt>
                <c:pt idx="192046">
                  <c:v>203742</c:v>
                </c:pt>
                <c:pt idx="192047">
                  <c:v>203742</c:v>
                </c:pt>
                <c:pt idx="192048">
                  <c:v>203742</c:v>
                </c:pt>
                <c:pt idx="192049">
                  <c:v>203742</c:v>
                </c:pt>
                <c:pt idx="192050">
                  <c:v>203742</c:v>
                </c:pt>
                <c:pt idx="192051">
                  <c:v>203742</c:v>
                </c:pt>
                <c:pt idx="192052">
                  <c:v>203742</c:v>
                </c:pt>
                <c:pt idx="192053">
                  <c:v>203742</c:v>
                </c:pt>
                <c:pt idx="192054">
                  <c:v>203742</c:v>
                </c:pt>
                <c:pt idx="192055">
                  <c:v>203742</c:v>
                </c:pt>
                <c:pt idx="192056">
                  <c:v>203742</c:v>
                </c:pt>
                <c:pt idx="192057">
                  <c:v>203742</c:v>
                </c:pt>
                <c:pt idx="192058">
                  <c:v>203742</c:v>
                </c:pt>
                <c:pt idx="192059">
                  <c:v>203742</c:v>
                </c:pt>
                <c:pt idx="192060">
                  <c:v>203742</c:v>
                </c:pt>
                <c:pt idx="192061">
                  <c:v>203742</c:v>
                </c:pt>
                <c:pt idx="192062">
                  <c:v>203742</c:v>
                </c:pt>
                <c:pt idx="192063">
                  <c:v>203742</c:v>
                </c:pt>
                <c:pt idx="192064">
                  <c:v>203742</c:v>
                </c:pt>
                <c:pt idx="192065">
                  <c:v>203742</c:v>
                </c:pt>
                <c:pt idx="192066">
                  <c:v>203742</c:v>
                </c:pt>
                <c:pt idx="192067">
                  <c:v>203742</c:v>
                </c:pt>
                <c:pt idx="192068">
                  <c:v>203742</c:v>
                </c:pt>
                <c:pt idx="192069">
                  <c:v>203742</c:v>
                </c:pt>
                <c:pt idx="192070">
                  <c:v>203742</c:v>
                </c:pt>
                <c:pt idx="192071">
                  <c:v>203742</c:v>
                </c:pt>
                <c:pt idx="192072">
                  <c:v>203742</c:v>
                </c:pt>
                <c:pt idx="192073">
                  <c:v>203742</c:v>
                </c:pt>
                <c:pt idx="192074">
                  <c:v>203742</c:v>
                </c:pt>
                <c:pt idx="192075">
                  <c:v>203742</c:v>
                </c:pt>
                <c:pt idx="192076">
                  <c:v>203742</c:v>
                </c:pt>
                <c:pt idx="192077">
                  <c:v>203742</c:v>
                </c:pt>
                <c:pt idx="192078">
                  <c:v>203742</c:v>
                </c:pt>
                <c:pt idx="192079">
                  <c:v>203742</c:v>
                </c:pt>
                <c:pt idx="192080">
                  <c:v>203742</c:v>
                </c:pt>
                <c:pt idx="192081">
                  <c:v>203742</c:v>
                </c:pt>
                <c:pt idx="192082">
                  <c:v>203742</c:v>
                </c:pt>
                <c:pt idx="192083">
                  <c:v>203742</c:v>
                </c:pt>
                <c:pt idx="192084">
                  <c:v>203742</c:v>
                </c:pt>
                <c:pt idx="192085">
                  <c:v>203742</c:v>
                </c:pt>
                <c:pt idx="192086">
                  <c:v>203742</c:v>
                </c:pt>
                <c:pt idx="192087">
                  <c:v>203742</c:v>
                </c:pt>
                <c:pt idx="192088">
                  <c:v>203742</c:v>
                </c:pt>
                <c:pt idx="192089">
                  <c:v>203742</c:v>
                </c:pt>
                <c:pt idx="192090">
                  <c:v>203742</c:v>
                </c:pt>
                <c:pt idx="192091">
                  <c:v>203742</c:v>
                </c:pt>
                <c:pt idx="192092">
                  <c:v>203742</c:v>
                </c:pt>
                <c:pt idx="192093">
                  <c:v>203742</c:v>
                </c:pt>
                <c:pt idx="192094">
                  <c:v>203742</c:v>
                </c:pt>
                <c:pt idx="192095">
                  <c:v>203742</c:v>
                </c:pt>
                <c:pt idx="192096">
                  <c:v>203742</c:v>
                </c:pt>
                <c:pt idx="192097">
                  <c:v>203742</c:v>
                </c:pt>
                <c:pt idx="192098">
                  <c:v>203742</c:v>
                </c:pt>
                <c:pt idx="192099">
                  <c:v>203742</c:v>
                </c:pt>
                <c:pt idx="192100">
                  <c:v>203742</c:v>
                </c:pt>
                <c:pt idx="192101">
                  <c:v>203742</c:v>
                </c:pt>
                <c:pt idx="192102">
                  <c:v>203742</c:v>
                </c:pt>
                <c:pt idx="192103">
                  <c:v>203742</c:v>
                </c:pt>
                <c:pt idx="192104">
                  <c:v>203742</c:v>
                </c:pt>
                <c:pt idx="192105">
                  <c:v>203742</c:v>
                </c:pt>
                <c:pt idx="192106">
                  <c:v>203742</c:v>
                </c:pt>
                <c:pt idx="192107">
                  <c:v>203742</c:v>
                </c:pt>
                <c:pt idx="192108">
                  <c:v>203742</c:v>
                </c:pt>
                <c:pt idx="192109">
                  <c:v>203742</c:v>
                </c:pt>
                <c:pt idx="192110">
                  <c:v>203742</c:v>
                </c:pt>
                <c:pt idx="192111">
                  <c:v>203742</c:v>
                </c:pt>
                <c:pt idx="192112">
                  <c:v>203742</c:v>
                </c:pt>
                <c:pt idx="192113">
                  <c:v>203742</c:v>
                </c:pt>
                <c:pt idx="192114">
                  <c:v>203742</c:v>
                </c:pt>
                <c:pt idx="192115">
                  <c:v>203742</c:v>
                </c:pt>
                <c:pt idx="192116">
                  <c:v>203742</c:v>
                </c:pt>
                <c:pt idx="192117">
                  <c:v>203742</c:v>
                </c:pt>
                <c:pt idx="192118">
                  <c:v>203742</c:v>
                </c:pt>
                <c:pt idx="192119">
                  <c:v>203742</c:v>
                </c:pt>
                <c:pt idx="192120">
                  <c:v>203742</c:v>
                </c:pt>
                <c:pt idx="192121">
                  <c:v>203742</c:v>
                </c:pt>
                <c:pt idx="192122">
                  <c:v>203742</c:v>
                </c:pt>
                <c:pt idx="192123">
                  <c:v>203742</c:v>
                </c:pt>
                <c:pt idx="192124">
                  <c:v>203742</c:v>
                </c:pt>
                <c:pt idx="192125">
                  <c:v>203742</c:v>
                </c:pt>
                <c:pt idx="192126">
                  <c:v>203742</c:v>
                </c:pt>
                <c:pt idx="192127">
                  <c:v>203742</c:v>
                </c:pt>
                <c:pt idx="192128">
                  <c:v>203742</c:v>
                </c:pt>
                <c:pt idx="192129">
                  <c:v>203742</c:v>
                </c:pt>
                <c:pt idx="192130">
                  <c:v>203742</c:v>
                </c:pt>
                <c:pt idx="192131">
                  <c:v>203742</c:v>
                </c:pt>
                <c:pt idx="192132">
                  <c:v>203742</c:v>
                </c:pt>
                <c:pt idx="192133">
                  <c:v>203742</c:v>
                </c:pt>
                <c:pt idx="192134">
                  <c:v>203742</c:v>
                </c:pt>
                <c:pt idx="192135">
                  <c:v>203742</c:v>
                </c:pt>
                <c:pt idx="192136">
                  <c:v>203742</c:v>
                </c:pt>
                <c:pt idx="192137">
                  <c:v>203742</c:v>
                </c:pt>
                <c:pt idx="192138">
                  <c:v>203742</c:v>
                </c:pt>
                <c:pt idx="192139">
                  <c:v>203742</c:v>
                </c:pt>
                <c:pt idx="192140">
                  <c:v>203742</c:v>
                </c:pt>
                <c:pt idx="192141">
                  <c:v>203742</c:v>
                </c:pt>
                <c:pt idx="192142">
                  <c:v>203742</c:v>
                </c:pt>
                <c:pt idx="192143">
                  <c:v>203742</c:v>
                </c:pt>
                <c:pt idx="192144">
                  <c:v>203742</c:v>
                </c:pt>
                <c:pt idx="192145">
                  <c:v>203742</c:v>
                </c:pt>
                <c:pt idx="192146">
                  <c:v>203742</c:v>
                </c:pt>
                <c:pt idx="192147">
                  <c:v>203742</c:v>
                </c:pt>
                <c:pt idx="192148">
                  <c:v>203742</c:v>
                </c:pt>
                <c:pt idx="192149">
                  <c:v>203742</c:v>
                </c:pt>
                <c:pt idx="192150">
                  <c:v>203742</c:v>
                </c:pt>
                <c:pt idx="192151">
                  <c:v>203742</c:v>
                </c:pt>
                <c:pt idx="192152">
                  <c:v>203742</c:v>
                </c:pt>
                <c:pt idx="192153">
                  <c:v>203742</c:v>
                </c:pt>
                <c:pt idx="192154">
                  <c:v>203742</c:v>
                </c:pt>
                <c:pt idx="192155">
                  <c:v>203742</c:v>
                </c:pt>
                <c:pt idx="192156">
                  <c:v>203742</c:v>
                </c:pt>
                <c:pt idx="192157">
                  <c:v>203742</c:v>
                </c:pt>
                <c:pt idx="192158">
                  <c:v>203742</c:v>
                </c:pt>
                <c:pt idx="192159">
                  <c:v>203742</c:v>
                </c:pt>
                <c:pt idx="192160">
                  <c:v>203742</c:v>
                </c:pt>
                <c:pt idx="192161">
                  <c:v>203742</c:v>
                </c:pt>
                <c:pt idx="192162">
                  <c:v>203742</c:v>
                </c:pt>
                <c:pt idx="192163">
                  <c:v>203742</c:v>
                </c:pt>
                <c:pt idx="192164">
                  <c:v>203742</c:v>
                </c:pt>
                <c:pt idx="192165">
                  <c:v>203742</c:v>
                </c:pt>
                <c:pt idx="192166">
                  <c:v>203742</c:v>
                </c:pt>
                <c:pt idx="192167">
                  <c:v>203742</c:v>
                </c:pt>
                <c:pt idx="192168">
                  <c:v>203742</c:v>
                </c:pt>
                <c:pt idx="192169">
                  <c:v>203742</c:v>
                </c:pt>
                <c:pt idx="192170">
                  <c:v>203742</c:v>
                </c:pt>
                <c:pt idx="192171">
                  <c:v>203742</c:v>
                </c:pt>
                <c:pt idx="192172">
                  <c:v>203742</c:v>
                </c:pt>
                <c:pt idx="192173">
                  <c:v>203742</c:v>
                </c:pt>
                <c:pt idx="192174">
                  <c:v>203742</c:v>
                </c:pt>
                <c:pt idx="192175">
                  <c:v>203742</c:v>
                </c:pt>
                <c:pt idx="192176">
                  <c:v>203742</c:v>
                </c:pt>
                <c:pt idx="192177">
                  <c:v>203742</c:v>
                </c:pt>
                <c:pt idx="192178">
                  <c:v>203742</c:v>
                </c:pt>
                <c:pt idx="192179">
                  <c:v>203742</c:v>
                </c:pt>
                <c:pt idx="192180">
                  <c:v>203742</c:v>
                </c:pt>
                <c:pt idx="192181">
                  <c:v>203742</c:v>
                </c:pt>
                <c:pt idx="192182">
                  <c:v>203742</c:v>
                </c:pt>
                <c:pt idx="192183">
                  <c:v>203742</c:v>
                </c:pt>
                <c:pt idx="192184">
                  <c:v>203742</c:v>
                </c:pt>
                <c:pt idx="192185">
                  <c:v>203742</c:v>
                </c:pt>
                <c:pt idx="192186">
                  <c:v>203742</c:v>
                </c:pt>
                <c:pt idx="192187">
                  <c:v>203742</c:v>
                </c:pt>
                <c:pt idx="192188">
                  <c:v>203742</c:v>
                </c:pt>
                <c:pt idx="192189">
                  <c:v>203742</c:v>
                </c:pt>
                <c:pt idx="192190">
                  <c:v>203742</c:v>
                </c:pt>
                <c:pt idx="192191">
                  <c:v>203742</c:v>
                </c:pt>
                <c:pt idx="192192">
                  <c:v>203742</c:v>
                </c:pt>
                <c:pt idx="192193">
                  <c:v>203742</c:v>
                </c:pt>
                <c:pt idx="192194">
                  <c:v>203742</c:v>
                </c:pt>
                <c:pt idx="192195">
                  <c:v>203742</c:v>
                </c:pt>
                <c:pt idx="192196">
                  <c:v>203742</c:v>
                </c:pt>
                <c:pt idx="192197">
                  <c:v>203742</c:v>
                </c:pt>
                <c:pt idx="192198">
                  <c:v>203742</c:v>
                </c:pt>
                <c:pt idx="192199">
                  <c:v>203742</c:v>
                </c:pt>
                <c:pt idx="192200">
                  <c:v>203742</c:v>
                </c:pt>
                <c:pt idx="192201">
                  <c:v>203742</c:v>
                </c:pt>
                <c:pt idx="192202">
                  <c:v>203742</c:v>
                </c:pt>
                <c:pt idx="192203">
                  <c:v>203742</c:v>
                </c:pt>
                <c:pt idx="192204">
                  <c:v>203742</c:v>
                </c:pt>
                <c:pt idx="192205">
                  <c:v>203742</c:v>
                </c:pt>
                <c:pt idx="192206">
                  <c:v>203742</c:v>
                </c:pt>
                <c:pt idx="192207">
                  <c:v>203742</c:v>
                </c:pt>
                <c:pt idx="192208">
                  <c:v>203742</c:v>
                </c:pt>
                <c:pt idx="192209">
                  <c:v>203742</c:v>
                </c:pt>
                <c:pt idx="192210">
                  <c:v>203742</c:v>
                </c:pt>
                <c:pt idx="192211">
                  <c:v>203742</c:v>
                </c:pt>
                <c:pt idx="192212">
                  <c:v>203742</c:v>
                </c:pt>
                <c:pt idx="192213">
                  <c:v>203742</c:v>
                </c:pt>
                <c:pt idx="192214">
                  <c:v>203742</c:v>
                </c:pt>
                <c:pt idx="192215">
                  <c:v>203742</c:v>
                </c:pt>
                <c:pt idx="192216">
                  <c:v>203742</c:v>
                </c:pt>
                <c:pt idx="192217">
                  <c:v>203742</c:v>
                </c:pt>
                <c:pt idx="192218">
                  <c:v>203742</c:v>
                </c:pt>
                <c:pt idx="192219">
                  <c:v>203742</c:v>
                </c:pt>
                <c:pt idx="192220">
                  <c:v>203742</c:v>
                </c:pt>
                <c:pt idx="192221">
                  <c:v>203742</c:v>
                </c:pt>
                <c:pt idx="192222">
                  <c:v>203742</c:v>
                </c:pt>
                <c:pt idx="192223">
                  <c:v>203742</c:v>
                </c:pt>
                <c:pt idx="192224">
                  <c:v>203742</c:v>
                </c:pt>
                <c:pt idx="192225">
                  <c:v>203742</c:v>
                </c:pt>
                <c:pt idx="192226">
                  <c:v>203742</c:v>
                </c:pt>
                <c:pt idx="192227">
                  <c:v>203742</c:v>
                </c:pt>
                <c:pt idx="192228">
                  <c:v>203742</c:v>
                </c:pt>
                <c:pt idx="192229">
                  <c:v>203742</c:v>
                </c:pt>
                <c:pt idx="192230">
                  <c:v>203742</c:v>
                </c:pt>
                <c:pt idx="192231">
                  <c:v>203742</c:v>
                </c:pt>
                <c:pt idx="192232">
                  <c:v>203742</c:v>
                </c:pt>
                <c:pt idx="192233">
                  <c:v>203742</c:v>
                </c:pt>
                <c:pt idx="192234">
                  <c:v>203742</c:v>
                </c:pt>
                <c:pt idx="192235">
                  <c:v>203742</c:v>
                </c:pt>
                <c:pt idx="192236">
                  <c:v>203742</c:v>
                </c:pt>
                <c:pt idx="192237">
                  <c:v>203742</c:v>
                </c:pt>
                <c:pt idx="192238">
                  <c:v>203742</c:v>
                </c:pt>
                <c:pt idx="192239">
                  <c:v>203742</c:v>
                </c:pt>
                <c:pt idx="192240">
                  <c:v>203742</c:v>
                </c:pt>
                <c:pt idx="192241">
                  <c:v>203742</c:v>
                </c:pt>
                <c:pt idx="192242">
                  <c:v>203742</c:v>
                </c:pt>
                <c:pt idx="192243">
                  <c:v>203742</c:v>
                </c:pt>
                <c:pt idx="192244">
                  <c:v>203742</c:v>
                </c:pt>
                <c:pt idx="192245">
                  <c:v>203742</c:v>
                </c:pt>
                <c:pt idx="192246">
                  <c:v>203742</c:v>
                </c:pt>
                <c:pt idx="192247">
                  <c:v>203742</c:v>
                </c:pt>
                <c:pt idx="192248">
                  <c:v>203742</c:v>
                </c:pt>
                <c:pt idx="192249">
                  <c:v>203742</c:v>
                </c:pt>
                <c:pt idx="192250">
                  <c:v>203742</c:v>
                </c:pt>
                <c:pt idx="192251">
                  <c:v>203742</c:v>
                </c:pt>
                <c:pt idx="192252">
                  <c:v>203742</c:v>
                </c:pt>
                <c:pt idx="192253">
                  <c:v>203742</c:v>
                </c:pt>
                <c:pt idx="192254">
                  <c:v>203742</c:v>
                </c:pt>
                <c:pt idx="192255">
                  <c:v>203742</c:v>
                </c:pt>
                <c:pt idx="192256">
                  <c:v>203742</c:v>
                </c:pt>
                <c:pt idx="192257">
                  <c:v>203742</c:v>
                </c:pt>
                <c:pt idx="192258">
                  <c:v>203742</c:v>
                </c:pt>
                <c:pt idx="192259">
                  <c:v>203742</c:v>
                </c:pt>
                <c:pt idx="192260">
                  <c:v>203742</c:v>
                </c:pt>
                <c:pt idx="192261">
                  <c:v>203742</c:v>
                </c:pt>
                <c:pt idx="192262">
                  <c:v>203742</c:v>
                </c:pt>
                <c:pt idx="192263">
                  <c:v>203742</c:v>
                </c:pt>
                <c:pt idx="192264">
                  <c:v>203742</c:v>
                </c:pt>
                <c:pt idx="192265">
                  <c:v>203742</c:v>
                </c:pt>
                <c:pt idx="192266">
                  <c:v>203742</c:v>
                </c:pt>
                <c:pt idx="192267">
                  <c:v>203742</c:v>
                </c:pt>
                <c:pt idx="192268">
                  <c:v>203742</c:v>
                </c:pt>
                <c:pt idx="192269">
                  <c:v>203742</c:v>
                </c:pt>
                <c:pt idx="192270">
                  <c:v>203742</c:v>
                </c:pt>
                <c:pt idx="192271">
                  <c:v>203742</c:v>
                </c:pt>
                <c:pt idx="192272">
                  <c:v>203742</c:v>
                </c:pt>
                <c:pt idx="192273">
                  <c:v>203742</c:v>
                </c:pt>
                <c:pt idx="192274">
                  <c:v>203742</c:v>
                </c:pt>
                <c:pt idx="192275">
                  <c:v>203742</c:v>
                </c:pt>
                <c:pt idx="192276">
                  <c:v>203742</c:v>
                </c:pt>
                <c:pt idx="192277">
                  <c:v>203742</c:v>
                </c:pt>
                <c:pt idx="192278">
                  <c:v>203742</c:v>
                </c:pt>
                <c:pt idx="192279">
                  <c:v>203742</c:v>
                </c:pt>
                <c:pt idx="192280">
                  <c:v>203742</c:v>
                </c:pt>
                <c:pt idx="192281">
                  <c:v>203742</c:v>
                </c:pt>
                <c:pt idx="192282">
                  <c:v>203742</c:v>
                </c:pt>
                <c:pt idx="192283">
                  <c:v>203742</c:v>
                </c:pt>
                <c:pt idx="192284">
                  <c:v>203742</c:v>
                </c:pt>
                <c:pt idx="192285">
                  <c:v>203742</c:v>
                </c:pt>
                <c:pt idx="192286">
                  <c:v>203742</c:v>
                </c:pt>
                <c:pt idx="192287">
                  <c:v>203742</c:v>
                </c:pt>
                <c:pt idx="192288">
                  <c:v>203742</c:v>
                </c:pt>
                <c:pt idx="192289">
                  <c:v>203742</c:v>
                </c:pt>
                <c:pt idx="192290">
                  <c:v>203742</c:v>
                </c:pt>
                <c:pt idx="192291">
                  <c:v>203742</c:v>
                </c:pt>
                <c:pt idx="192292">
                  <c:v>203742</c:v>
                </c:pt>
                <c:pt idx="192293">
                  <c:v>203742</c:v>
                </c:pt>
                <c:pt idx="192294">
                  <c:v>203742</c:v>
                </c:pt>
                <c:pt idx="192295">
                  <c:v>203742</c:v>
                </c:pt>
                <c:pt idx="192296">
                  <c:v>203742</c:v>
                </c:pt>
                <c:pt idx="192297">
                  <c:v>203742</c:v>
                </c:pt>
                <c:pt idx="192298">
                  <c:v>203742</c:v>
                </c:pt>
                <c:pt idx="192299">
                  <c:v>203742</c:v>
                </c:pt>
                <c:pt idx="192300">
                  <c:v>203742</c:v>
                </c:pt>
                <c:pt idx="192301">
                  <c:v>203742</c:v>
                </c:pt>
                <c:pt idx="192302">
                  <c:v>203742</c:v>
                </c:pt>
                <c:pt idx="192303">
                  <c:v>203742</c:v>
                </c:pt>
                <c:pt idx="192304">
                  <c:v>203742</c:v>
                </c:pt>
                <c:pt idx="192305">
                  <c:v>203742</c:v>
                </c:pt>
                <c:pt idx="192306">
                  <c:v>203742</c:v>
                </c:pt>
                <c:pt idx="192307">
                  <c:v>203742</c:v>
                </c:pt>
                <c:pt idx="192308">
                  <c:v>203742</c:v>
                </c:pt>
                <c:pt idx="192309">
                  <c:v>203742</c:v>
                </c:pt>
                <c:pt idx="192310">
                  <c:v>203742</c:v>
                </c:pt>
                <c:pt idx="192311">
                  <c:v>203742</c:v>
                </c:pt>
                <c:pt idx="192312">
                  <c:v>203742</c:v>
                </c:pt>
                <c:pt idx="192313">
                  <c:v>203742</c:v>
                </c:pt>
                <c:pt idx="192314">
                  <c:v>203742</c:v>
                </c:pt>
                <c:pt idx="192315">
                  <c:v>203742</c:v>
                </c:pt>
                <c:pt idx="192316">
                  <c:v>203742</c:v>
                </c:pt>
                <c:pt idx="192317">
                  <c:v>203742</c:v>
                </c:pt>
                <c:pt idx="192318">
                  <c:v>203742</c:v>
                </c:pt>
                <c:pt idx="192319">
                  <c:v>203742</c:v>
                </c:pt>
                <c:pt idx="192320">
                  <c:v>203742</c:v>
                </c:pt>
                <c:pt idx="192321">
                  <c:v>203742</c:v>
                </c:pt>
                <c:pt idx="192322">
                  <c:v>203742</c:v>
                </c:pt>
                <c:pt idx="192323">
                  <c:v>203742</c:v>
                </c:pt>
                <c:pt idx="192324">
                  <c:v>203742</c:v>
                </c:pt>
                <c:pt idx="192325">
                  <c:v>203742</c:v>
                </c:pt>
                <c:pt idx="192326">
                  <c:v>203742</c:v>
                </c:pt>
                <c:pt idx="192327">
                  <c:v>203742</c:v>
                </c:pt>
                <c:pt idx="192328">
                  <c:v>203742</c:v>
                </c:pt>
                <c:pt idx="192329">
                  <c:v>203742</c:v>
                </c:pt>
                <c:pt idx="192330">
                  <c:v>203742</c:v>
                </c:pt>
                <c:pt idx="192331">
                  <c:v>203742</c:v>
                </c:pt>
                <c:pt idx="192332">
                  <c:v>203742</c:v>
                </c:pt>
                <c:pt idx="192333">
                  <c:v>203742</c:v>
                </c:pt>
                <c:pt idx="192334">
                  <c:v>203742</c:v>
                </c:pt>
                <c:pt idx="192335">
                  <c:v>203742</c:v>
                </c:pt>
                <c:pt idx="192336">
                  <c:v>203742</c:v>
                </c:pt>
                <c:pt idx="192337">
                  <c:v>203742</c:v>
                </c:pt>
                <c:pt idx="192338">
                  <c:v>203742</c:v>
                </c:pt>
                <c:pt idx="192339">
                  <c:v>203742</c:v>
                </c:pt>
                <c:pt idx="192340">
                  <c:v>203742</c:v>
                </c:pt>
                <c:pt idx="192341">
                  <c:v>203742</c:v>
                </c:pt>
                <c:pt idx="192342">
                  <c:v>203742</c:v>
                </c:pt>
                <c:pt idx="192343">
                  <c:v>203742</c:v>
                </c:pt>
                <c:pt idx="192344">
                  <c:v>203742</c:v>
                </c:pt>
                <c:pt idx="192345">
                  <c:v>203742</c:v>
                </c:pt>
                <c:pt idx="192346">
                  <c:v>203742</c:v>
                </c:pt>
                <c:pt idx="192347">
                  <c:v>203742</c:v>
                </c:pt>
                <c:pt idx="192348">
                  <c:v>203742</c:v>
                </c:pt>
                <c:pt idx="192349">
                  <c:v>203742</c:v>
                </c:pt>
                <c:pt idx="192350">
                  <c:v>203742</c:v>
                </c:pt>
                <c:pt idx="192351">
                  <c:v>203742</c:v>
                </c:pt>
                <c:pt idx="192352">
                  <c:v>203742</c:v>
                </c:pt>
                <c:pt idx="192353">
                  <c:v>203742</c:v>
                </c:pt>
                <c:pt idx="192354">
                  <c:v>203742</c:v>
                </c:pt>
                <c:pt idx="192355">
                  <c:v>203742</c:v>
                </c:pt>
                <c:pt idx="192356">
                  <c:v>203742</c:v>
                </c:pt>
                <c:pt idx="192357">
                  <c:v>203742</c:v>
                </c:pt>
                <c:pt idx="192358">
                  <c:v>203742</c:v>
                </c:pt>
                <c:pt idx="192359">
                  <c:v>203742</c:v>
                </c:pt>
                <c:pt idx="192360">
                  <c:v>203742</c:v>
                </c:pt>
                <c:pt idx="192361">
                  <c:v>203742</c:v>
                </c:pt>
                <c:pt idx="192362">
                  <c:v>203742</c:v>
                </c:pt>
                <c:pt idx="192363">
                  <c:v>203742</c:v>
                </c:pt>
                <c:pt idx="192364">
                  <c:v>203742</c:v>
                </c:pt>
                <c:pt idx="192365">
                  <c:v>203742</c:v>
                </c:pt>
                <c:pt idx="192366">
                  <c:v>203742</c:v>
                </c:pt>
                <c:pt idx="192367">
                  <c:v>203742</c:v>
                </c:pt>
                <c:pt idx="192368">
                  <c:v>203742</c:v>
                </c:pt>
                <c:pt idx="192369">
                  <c:v>203742</c:v>
                </c:pt>
                <c:pt idx="192370">
                  <c:v>203742</c:v>
                </c:pt>
                <c:pt idx="192371">
                  <c:v>203742</c:v>
                </c:pt>
                <c:pt idx="192372">
                  <c:v>203742</c:v>
                </c:pt>
                <c:pt idx="192373">
                  <c:v>203742</c:v>
                </c:pt>
                <c:pt idx="192374">
                  <c:v>203742</c:v>
                </c:pt>
                <c:pt idx="192375">
                  <c:v>203742</c:v>
                </c:pt>
                <c:pt idx="192376">
                  <c:v>203742</c:v>
                </c:pt>
                <c:pt idx="192377">
                  <c:v>203742</c:v>
                </c:pt>
                <c:pt idx="192378">
                  <c:v>203742</c:v>
                </c:pt>
                <c:pt idx="192379">
                  <c:v>203742</c:v>
                </c:pt>
                <c:pt idx="192380">
                  <c:v>203742</c:v>
                </c:pt>
                <c:pt idx="192381">
                  <c:v>203742</c:v>
                </c:pt>
                <c:pt idx="192382">
                  <c:v>203742</c:v>
                </c:pt>
                <c:pt idx="192383">
                  <c:v>203742</c:v>
                </c:pt>
                <c:pt idx="192384">
                  <c:v>203742</c:v>
                </c:pt>
                <c:pt idx="192385">
                  <c:v>203742</c:v>
                </c:pt>
                <c:pt idx="192386">
                  <c:v>203742</c:v>
                </c:pt>
                <c:pt idx="192387">
                  <c:v>203742</c:v>
                </c:pt>
                <c:pt idx="192388">
                  <c:v>203742</c:v>
                </c:pt>
                <c:pt idx="192389">
                  <c:v>203742</c:v>
                </c:pt>
                <c:pt idx="192390">
                  <c:v>203742</c:v>
                </c:pt>
                <c:pt idx="192391">
                  <c:v>203742</c:v>
                </c:pt>
                <c:pt idx="192392">
                  <c:v>203742</c:v>
                </c:pt>
                <c:pt idx="192393">
                  <c:v>203742</c:v>
                </c:pt>
                <c:pt idx="192394">
                  <c:v>203742</c:v>
                </c:pt>
                <c:pt idx="192395">
                  <c:v>203742</c:v>
                </c:pt>
                <c:pt idx="192396">
                  <c:v>203742</c:v>
                </c:pt>
                <c:pt idx="192397">
                  <c:v>203742</c:v>
                </c:pt>
                <c:pt idx="192398">
                  <c:v>203742</c:v>
                </c:pt>
                <c:pt idx="192399">
                  <c:v>203742</c:v>
                </c:pt>
                <c:pt idx="192400">
                  <c:v>203742</c:v>
                </c:pt>
                <c:pt idx="192401">
                  <c:v>203742</c:v>
                </c:pt>
                <c:pt idx="192402">
                  <c:v>203742</c:v>
                </c:pt>
                <c:pt idx="192403">
                  <c:v>203742</c:v>
                </c:pt>
                <c:pt idx="192404">
                  <c:v>203742</c:v>
                </c:pt>
                <c:pt idx="192405">
                  <c:v>203742</c:v>
                </c:pt>
                <c:pt idx="192406">
                  <c:v>203742</c:v>
                </c:pt>
                <c:pt idx="192407">
                  <c:v>203742</c:v>
                </c:pt>
                <c:pt idx="192408">
                  <c:v>203742</c:v>
                </c:pt>
                <c:pt idx="192409">
                  <c:v>203742</c:v>
                </c:pt>
                <c:pt idx="192410">
                  <c:v>203742</c:v>
                </c:pt>
                <c:pt idx="192411">
                  <c:v>203742</c:v>
                </c:pt>
                <c:pt idx="192412">
                  <c:v>203742</c:v>
                </c:pt>
                <c:pt idx="192413">
                  <c:v>203742</c:v>
                </c:pt>
                <c:pt idx="192414">
                  <c:v>203742</c:v>
                </c:pt>
                <c:pt idx="192415">
                  <c:v>203742</c:v>
                </c:pt>
                <c:pt idx="192416">
                  <c:v>203742</c:v>
                </c:pt>
                <c:pt idx="192417">
                  <c:v>203742</c:v>
                </c:pt>
                <c:pt idx="192418">
                  <c:v>203742</c:v>
                </c:pt>
                <c:pt idx="192419">
                  <c:v>203742</c:v>
                </c:pt>
                <c:pt idx="192420">
                  <c:v>203742</c:v>
                </c:pt>
                <c:pt idx="192421">
                  <c:v>203742</c:v>
                </c:pt>
                <c:pt idx="192422">
                  <c:v>203742</c:v>
                </c:pt>
                <c:pt idx="192423">
                  <c:v>203742</c:v>
                </c:pt>
                <c:pt idx="192424">
                  <c:v>203742</c:v>
                </c:pt>
                <c:pt idx="192425">
                  <c:v>203742</c:v>
                </c:pt>
                <c:pt idx="192426">
                  <c:v>203742</c:v>
                </c:pt>
                <c:pt idx="192427">
                  <c:v>203742</c:v>
                </c:pt>
                <c:pt idx="192428">
                  <c:v>203742</c:v>
                </c:pt>
                <c:pt idx="192429">
                  <c:v>203742</c:v>
                </c:pt>
                <c:pt idx="192430">
                  <c:v>203742</c:v>
                </c:pt>
                <c:pt idx="192431">
                  <c:v>203742</c:v>
                </c:pt>
                <c:pt idx="192432">
                  <c:v>203742</c:v>
                </c:pt>
                <c:pt idx="192433">
                  <c:v>203742</c:v>
                </c:pt>
                <c:pt idx="192434">
                  <c:v>203742</c:v>
                </c:pt>
                <c:pt idx="192435">
                  <c:v>203742</c:v>
                </c:pt>
                <c:pt idx="192436">
                  <c:v>203742</c:v>
                </c:pt>
                <c:pt idx="192437">
                  <c:v>203742</c:v>
                </c:pt>
                <c:pt idx="192438">
                  <c:v>203742</c:v>
                </c:pt>
                <c:pt idx="192439">
                  <c:v>203742</c:v>
                </c:pt>
                <c:pt idx="192440">
                  <c:v>203742</c:v>
                </c:pt>
                <c:pt idx="192441">
                  <c:v>203742</c:v>
                </c:pt>
                <c:pt idx="192442">
                  <c:v>203742</c:v>
                </c:pt>
                <c:pt idx="192443">
                  <c:v>203742</c:v>
                </c:pt>
                <c:pt idx="192444">
                  <c:v>203742</c:v>
                </c:pt>
                <c:pt idx="192445">
                  <c:v>203742</c:v>
                </c:pt>
                <c:pt idx="192446">
                  <c:v>203742</c:v>
                </c:pt>
                <c:pt idx="192447">
                  <c:v>203742</c:v>
                </c:pt>
                <c:pt idx="192448">
                  <c:v>203742</c:v>
                </c:pt>
                <c:pt idx="192449">
                  <c:v>203742</c:v>
                </c:pt>
                <c:pt idx="192450">
                  <c:v>203742</c:v>
                </c:pt>
                <c:pt idx="192451">
                  <c:v>203742</c:v>
                </c:pt>
                <c:pt idx="192452">
                  <c:v>203742</c:v>
                </c:pt>
                <c:pt idx="192453">
                  <c:v>203742</c:v>
                </c:pt>
                <c:pt idx="192454">
                  <c:v>203742</c:v>
                </c:pt>
                <c:pt idx="192455">
                  <c:v>203742</c:v>
                </c:pt>
                <c:pt idx="192456">
                  <c:v>203742</c:v>
                </c:pt>
                <c:pt idx="192457">
                  <c:v>203742</c:v>
                </c:pt>
                <c:pt idx="192458">
                  <c:v>203742</c:v>
                </c:pt>
                <c:pt idx="192459">
                  <c:v>203742</c:v>
                </c:pt>
                <c:pt idx="192460">
                  <c:v>203742</c:v>
                </c:pt>
                <c:pt idx="192461">
                  <c:v>203742</c:v>
                </c:pt>
                <c:pt idx="192462">
                  <c:v>203742</c:v>
                </c:pt>
                <c:pt idx="192463">
                  <c:v>203742</c:v>
                </c:pt>
                <c:pt idx="192464">
                  <c:v>203742</c:v>
                </c:pt>
                <c:pt idx="192465">
                  <c:v>203742</c:v>
                </c:pt>
                <c:pt idx="192466">
                  <c:v>203742</c:v>
                </c:pt>
                <c:pt idx="192467">
                  <c:v>203742</c:v>
                </c:pt>
                <c:pt idx="192468">
                  <c:v>203742</c:v>
                </c:pt>
                <c:pt idx="192469">
                  <c:v>203742</c:v>
                </c:pt>
                <c:pt idx="192470">
                  <c:v>203742</c:v>
                </c:pt>
                <c:pt idx="192471">
                  <c:v>203742</c:v>
                </c:pt>
                <c:pt idx="192472">
                  <c:v>203742</c:v>
                </c:pt>
                <c:pt idx="192473">
                  <c:v>203742</c:v>
                </c:pt>
                <c:pt idx="192474">
                  <c:v>203742</c:v>
                </c:pt>
                <c:pt idx="192475">
                  <c:v>203742</c:v>
                </c:pt>
                <c:pt idx="192476">
                  <c:v>203742</c:v>
                </c:pt>
                <c:pt idx="192477">
                  <c:v>203742</c:v>
                </c:pt>
                <c:pt idx="192478">
                  <c:v>203742</c:v>
                </c:pt>
                <c:pt idx="192479">
                  <c:v>203742</c:v>
                </c:pt>
                <c:pt idx="192480">
                  <c:v>203742</c:v>
                </c:pt>
                <c:pt idx="192481">
                  <c:v>203742</c:v>
                </c:pt>
                <c:pt idx="192482">
                  <c:v>203742</c:v>
                </c:pt>
                <c:pt idx="192483">
                  <c:v>203742</c:v>
                </c:pt>
                <c:pt idx="192484">
                  <c:v>203742</c:v>
                </c:pt>
                <c:pt idx="192485">
                  <c:v>203742</c:v>
                </c:pt>
                <c:pt idx="192486">
                  <c:v>203742</c:v>
                </c:pt>
                <c:pt idx="192487">
                  <c:v>203742</c:v>
                </c:pt>
                <c:pt idx="192488">
                  <c:v>203742</c:v>
                </c:pt>
                <c:pt idx="192489">
                  <c:v>203742</c:v>
                </c:pt>
                <c:pt idx="192490">
                  <c:v>203742</c:v>
                </c:pt>
                <c:pt idx="192491">
                  <c:v>203742</c:v>
                </c:pt>
                <c:pt idx="192492">
                  <c:v>203742</c:v>
                </c:pt>
                <c:pt idx="192493">
                  <c:v>203742</c:v>
                </c:pt>
                <c:pt idx="192494">
                  <c:v>203742</c:v>
                </c:pt>
                <c:pt idx="192495">
                  <c:v>203742</c:v>
                </c:pt>
                <c:pt idx="192496">
                  <c:v>203742</c:v>
                </c:pt>
                <c:pt idx="192497">
                  <c:v>203742</c:v>
                </c:pt>
                <c:pt idx="192498">
                  <c:v>203742</c:v>
                </c:pt>
                <c:pt idx="192499">
                  <c:v>203742</c:v>
                </c:pt>
                <c:pt idx="192500">
                  <c:v>203742</c:v>
                </c:pt>
                <c:pt idx="192501">
                  <c:v>203742</c:v>
                </c:pt>
                <c:pt idx="192502">
                  <c:v>203742</c:v>
                </c:pt>
                <c:pt idx="192503">
                  <c:v>203742</c:v>
                </c:pt>
                <c:pt idx="192504">
                  <c:v>203742</c:v>
                </c:pt>
                <c:pt idx="192505">
                  <c:v>203742</c:v>
                </c:pt>
                <c:pt idx="192506">
                  <c:v>203742</c:v>
                </c:pt>
                <c:pt idx="192507">
                  <c:v>203742</c:v>
                </c:pt>
                <c:pt idx="192508">
                  <c:v>203742</c:v>
                </c:pt>
                <c:pt idx="192509">
                  <c:v>203742</c:v>
                </c:pt>
                <c:pt idx="192510">
                  <c:v>203742</c:v>
                </c:pt>
                <c:pt idx="192511">
                  <c:v>203742</c:v>
                </c:pt>
                <c:pt idx="192512">
                  <c:v>203742</c:v>
                </c:pt>
                <c:pt idx="192513">
                  <c:v>203742</c:v>
                </c:pt>
                <c:pt idx="192514">
                  <c:v>203742</c:v>
                </c:pt>
                <c:pt idx="192515">
                  <c:v>203742</c:v>
                </c:pt>
                <c:pt idx="192516">
                  <c:v>203742</c:v>
                </c:pt>
                <c:pt idx="192517">
                  <c:v>203742</c:v>
                </c:pt>
                <c:pt idx="192518">
                  <c:v>203742</c:v>
                </c:pt>
                <c:pt idx="192519">
                  <c:v>203742</c:v>
                </c:pt>
                <c:pt idx="192520">
                  <c:v>203742</c:v>
                </c:pt>
                <c:pt idx="192521">
                  <c:v>203742</c:v>
                </c:pt>
                <c:pt idx="192522">
                  <c:v>203742</c:v>
                </c:pt>
                <c:pt idx="192523">
                  <c:v>203742</c:v>
                </c:pt>
                <c:pt idx="192524">
                  <c:v>203742</c:v>
                </c:pt>
                <c:pt idx="192525">
                  <c:v>203742</c:v>
                </c:pt>
                <c:pt idx="192526">
                  <c:v>203742</c:v>
                </c:pt>
                <c:pt idx="192527">
                  <c:v>203742</c:v>
                </c:pt>
                <c:pt idx="192528">
                  <c:v>203742</c:v>
                </c:pt>
                <c:pt idx="192529">
                  <c:v>203742</c:v>
                </c:pt>
                <c:pt idx="192530">
                  <c:v>203742</c:v>
                </c:pt>
                <c:pt idx="192531">
                  <c:v>203742</c:v>
                </c:pt>
                <c:pt idx="192532">
                  <c:v>203742</c:v>
                </c:pt>
                <c:pt idx="192533">
                  <c:v>203742</c:v>
                </c:pt>
                <c:pt idx="192534">
                  <c:v>203742</c:v>
                </c:pt>
                <c:pt idx="192535">
                  <c:v>203742</c:v>
                </c:pt>
                <c:pt idx="192536">
                  <c:v>203742</c:v>
                </c:pt>
                <c:pt idx="192537">
                  <c:v>203742</c:v>
                </c:pt>
                <c:pt idx="192538">
                  <c:v>203742</c:v>
                </c:pt>
                <c:pt idx="192539">
                  <c:v>203742</c:v>
                </c:pt>
                <c:pt idx="192540">
                  <c:v>203742</c:v>
                </c:pt>
                <c:pt idx="192541">
                  <c:v>203742</c:v>
                </c:pt>
                <c:pt idx="192542">
                  <c:v>203742</c:v>
                </c:pt>
                <c:pt idx="192543">
                  <c:v>203742</c:v>
                </c:pt>
                <c:pt idx="192544">
                  <c:v>203742</c:v>
                </c:pt>
                <c:pt idx="192545">
                  <c:v>203742</c:v>
                </c:pt>
                <c:pt idx="192546">
                  <c:v>203742</c:v>
                </c:pt>
                <c:pt idx="192547">
                  <c:v>203742</c:v>
                </c:pt>
                <c:pt idx="192548">
                  <c:v>203742</c:v>
                </c:pt>
                <c:pt idx="192549">
                  <c:v>203742</c:v>
                </c:pt>
                <c:pt idx="192550">
                  <c:v>203742</c:v>
                </c:pt>
                <c:pt idx="192551">
                  <c:v>203742</c:v>
                </c:pt>
                <c:pt idx="192552">
                  <c:v>203742</c:v>
                </c:pt>
                <c:pt idx="192553">
                  <c:v>203742</c:v>
                </c:pt>
                <c:pt idx="192554">
                  <c:v>203742</c:v>
                </c:pt>
                <c:pt idx="192555">
                  <c:v>203742</c:v>
                </c:pt>
                <c:pt idx="192556">
                  <c:v>203742</c:v>
                </c:pt>
                <c:pt idx="192557">
                  <c:v>203742</c:v>
                </c:pt>
                <c:pt idx="192558">
                  <c:v>203742</c:v>
                </c:pt>
                <c:pt idx="192559">
                  <c:v>203742</c:v>
                </c:pt>
                <c:pt idx="192560">
                  <c:v>203742</c:v>
                </c:pt>
                <c:pt idx="192561">
                  <c:v>203742</c:v>
                </c:pt>
                <c:pt idx="192562">
                  <c:v>203742</c:v>
                </c:pt>
                <c:pt idx="192563">
                  <c:v>203742</c:v>
                </c:pt>
                <c:pt idx="192564">
                  <c:v>203742</c:v>
                </c:pt>
                <c:pt idx="192565">
                  <c:v>203742</c:v>
                </c:pt>
                <c:pt idx="192566">
                  <c:v>203742</c:v>
                </c:pt>
                <c:pt idx="192567">
                  <c:v>203742</c:v>
                </c:pt>
                <c:pt idx="192568">
                  <c:v>203742</c:v>
                </c:pt>
                <c:pt idx="192569">
                  <c:v>203742</c:v>
                </c:pt>
                <c:pt idx="192570">
                  <c:v>203742</c:v>
                </c:pt>
                <c:pt idx="192571">
                  <c:v>203742</c:v>
                </c:pt>
                <c:pt idx="192572">
                  <c:v>203742</c:v>
                </c:pt>
                <c:pt idx="192573">
                  <c:v>203742</c:v>
                </c:pt>
                <c:pt idx="192574">
                  <c:v>203742</c:v>
                </c:pt>
                <c:pt idx="192575">
                  <c:v>203742</c:v>
                </c:pt>
                <c:pt idx="192576">
                  <c:v>203742</c:v>
                </c:pt>
                <c:pt idx="192577">
                  <c:v>203742</c:v>
                </c:pt>
                <c:pt idx="192578">
                  <c:v>203742</c:v>
                </c:pt>
                <c:pt idx="192579">
                  <c:v>203742</c:v>
                </c:pt>
                <c:pt idx="192580">
                  <c:v>203742</c:v>
                </c:pt>
                <c:pt idx="192581">
                  <c:v>203742</c:v>
                </c:pt>
                <c:pt idx="192582">
                  <c:v>203742</c:v>
                </c:pt>
                <c:pt idx="192583">
                  <c:v>203742</c:v>
                </c:pt>
                <c:pt idx="192584">
                  <c:v>203742</c:v>
                </c:pt>
                <c:pt idx="192585">
                  <c:v>203742</c:v>
                </c:pt>
                <c:pt idx="192586">
                  <c:v>203742</c:v>
                </c:pt>
                <c:pt idx="192587">
                  <c:v>203742</c:v>
                </c:pt>
                <c:pt idx="192588">
                  <c:v>203742</c:v>
                </c:pt>
                <c:pt idx="192589">
                  <c:v>203742</c:v>
                </c:pt>
                <c:pt idx="192590">
                  <c:v>203742</c:v>
                </c:pt>
                <c:pt idx="192591">
                  <c:v>203742</c:v>
                </c:pt>
                <c:pt idx="192592">
                  <c:v>203742</c:v>
                </c:pt>
                <c:pt idx="192593">
                  <c:v>203742</c:v>
                </c:pt>
                <c:pt idx="192594">
                  <c:v>203742</c:v>
                </c:pt>
                <c:pt idx="192595">
                  <c:v>203742</c:v>
                </c:pt>
                <c:pt idx="192596">
                  <c:v>203742</c:v>
                </c:pt>
                <c:pt idx="192597">
                  <c:v>203742</c:v>
                </c:pt>
                <c:pt idx="192598">
                  <c:v>203742</c:v>
                </c:pt>
                <c:pt idx="192599">
                  <c:v>203742</c:v>
                </c:pt>
                <c:pt idx="192600">
                  <c:v>203742</c:v>
                </c:pt>
                <c:pt idx="192601">
                  <c:v>203742</c:v>
                </c:pt>
                <c:pt idx="192602">
                  <c:v>203742</c:v>
                </c:pt>
                <c:pt idx="192603">
                  <c:v>203742</c:v>
                </c:pt>
                <c:pt idx="192604">
                  <c:v>203742</c:v>
                </c:pt>
                <c:pt idx="192605">
                  <c:v>203742</c:v>
                </c:pt>
                <c:pt idx="192606">
                  <c:v>203742</c:v>
                </c:pt>
                <c:pt idx="192607">
                  <c:v>203742</c:v>
                </c:pt>
                <c:pt idx="192608">
                  <c:v>203742</c:v>
                </c:pt>
                <c:pt idx="192609">
                  <c:v>203742</c:v>
                </c:pt>
                <c:pt idx="192610">
                  <c:v>203742</c:v>
                </c:pt>
                <c:pt idx="192611">
                  <c:v>203742</c:v>
                </c:pt>
                <c:pt idx="192612">
                  <c:v>203742</c:v>
                </c:pt>
                <c:pt idx="192613">
                  <c:v>203742</c:v>
                </c:pt>
                <c:pt idx="192614">
                  <c:v>203742</c:v>
                </c:pt>
                <c:pt idx="192615">
                  <c:v>203742</c:v>
                </c:pt>
                <c:pt idx="192616">
                  <c:v>203742</c:v>
                </c:pt>
                <c:pt idx="192617">
                  <c:v>203742</c:v>
                </c:pt>
                <c:pt idx="192618">
                  <c:v>203742</c:v>
                </c:pt>
                <c:pt idx="192619">
                  <c:v>203742</c:v>
                </c:pt>
                <c:pt idx="192620">
                  <c:v>203742</c:v>
                </c:pt>
                <c:pt idx="192621">
                  <c:v>203742</c:v>
                </c:pt>
                <c:pt idx="192622">
                  <c:v>203742</c:v>
                </c:pt>
                <c:pt idx="192623">
                  <c:v>203742</c:v>
                </c:pt>
                <c:pt idx="192624">
                  <c:v>203742</c:v>
                </c:pt>
                <c:pt idx="192625">
                  <c:v>203742</c:v>
                </c:pt>
                <c:pt idx="192626">
                  <c:v>203742</c:v>
                </c:pt>
                <c:pt idx="192627">
                  <c:v>203742</c:v>
                </c:pt>
                <c:pt idx="192628">
                  <c:v>203742</c:v>
                </c:pt>
                <c:pt idx="192629">
                  <c:v>203742</c:v>
                </c:pt>
                <c:pt idx="192630">
                  <c:v>203742</c:v>
                </c:pt>
                <c:pt idx="192631">
                  <c:v>203742</c:v>
                </c:pt>
                <c:pt idx="192632">
                  <c:v>203742</c:v>
                </c:pt>
                <c:pt idx="192633">
                  <c:v>203742</c:v>
                </c:pt>
                <c:pt idx="192634">
                  <c:v>203742</c:v>
                </c:pt>
                <c:pt idx="192635">
                  <c:v>203742</c:v>
                </c:pt>
                <c:pt idx="192636">
                  <c:v>203742</c:v>
                </c:pt>
                <c:pt idx="192637">
                  <c:v>203742</c:v>
                </c:pt>
                <c:pt idx="192638">
                  <c:v>203742</c:v>
                </c:pt>
                <c:pt idx="192639">
                  <c:v>203742</c:v>
                </c:pt>
                <c:pt idx="192640">
                  <c:v>203742</c:v>
                </c:pt>
                <c:pt idx="192641">
                  <c:v>203742</c:v>
                </c:pt>
                <c:pt idx="192642">
                  <c:v>203742</c:v>
                </c:pt>
                <c:pt idx="192643">
                  <c:v>203742</c:v>
                </c:pt>
                <c:pt idx="192644">
                  <c:v>203742</c:v>
                </c:pt>
                <c:pt idx="192645">
                  <c:v>203742</c:v>
                </c:pt>
                <c:pt idx="192646">
                  <c:v>203742</c:v>
                </c:pt>
                <c:pt idx="192647">
                  <c:v>203742</c:v>
                </c:pt>
                <c:pt idx="192648">
                  <c:v>203742</c:v>
                </c:pt>
                <c:pt idx="192649">
                  <c:v>203742</c:v>
                </c:pt>
                <c:pt idx="192650">
                  <c:v>203742</c:v>
                </c:pt>
                <c:pt idx="192651">
                  <c:v>203742</c:v>
                </c:pt>
                <c:pt idx="192652">
                  <c:v>203742</c:v>
                </c:pt>
                <c:pt idx="192653">
                  <c:v>203742</c:v>
                </c:pt>
                <c:pt idx="192654">
                  <c:v>203742</c:v>
                </c:pt>
                <c:pt idx="192655">
                  <c:v>203742</c:v>
                </c:pt>
                <c:pt idx="192656">
                  <c:v>203742</c:v>
                </c:pt>
                <c:pt idx="192657">
                  <c:v>203742</c:v>
                </c:pt>
                <c:pt idx="192658">
                  <c:v>203742</c:v>
                </c:pt>
                <c:pt idx="192659">
                  <c:v>203742</c:v>
                </c:pt>
                <c:pt idx="192660">
                  <c:v>203742</c:v>
                </c:pt>
                <c:pt idx="192661">
                  <c:v>203742</c:v>
                </c:pt>
                <c:pt idx="192662">
                  <c:v>203742</c:v>
                </c:pt>
                <c:pt idx="192663">
                  <c:v>203742</c:v>
                </c:pt>
                <c:pt idx="192664">
                  <c:v>203742</c:v>
                </c:pt>
                <c:pt idx="192665">
                  <c:v>203742</c:v>
                </c:pt>
                <c:pt idx="192666">
                  <c:v>203742</c:v>
                </c:pt>
                <c:pt idx="192667">
                  <c:v>203742</c:v>
                </c:pt>
                <c:pt idx="192668">
                  <c:v>203742</c:v>
                </c:pt>
                <c:pt idx="192669">
                  <c:v>203742</c:v>
                </c:pt>
                <c:pt idx="192670">
                  <c:v>203742</c:v>
                </c:pt>
                <c:pt idx="192671">
                  <c:v>203742</c:v>
                </c:pt>
                <c:pt idx="192672">
                  <c:v>203742</c:v>
                </c:pt>
                <c:pt idx="192673">
                  <c:v>203742</c:v>
                </c:pt>
                <c:pt idx="192674">
                  <c:v>203742</c:v>
                </c:pt>
                <c:pt idx="192675">
                  <c:v>203742</c:v>
                </c:pt>
                <c:pt idx="192676">
                  <c:v>203742</c:v>
                </c:pt>
                <c:pt idx="192677">
                  <c:v>203742</c:v>
                </c:pt>
                <c:pt idx="192678">
                  <c:v>203742</c:v>
                </c:pt>
                <c:pt idx="192679">
                  <c:v>203742</c:v>
                </c:pt>
                <c:pt idx="192680">
                  <c:v>203742</c:v>
                </c:pt>
                <c:pt idx="192681">
                  <c:v>203742</c:v>
                </c:pt>
                <c:pt idx="192682">
                  <c:v>203742</c:v>
                </c:pt>
                <c:pt idx="192683">
                  <c:v>203742</c:v>
                </c:pt>
                <c:pt idx="192684">
                  <c:v>203742</c:v>
                </c:pt>
                <c:pt idx="192685">
                  <c:v>203742</c:v>
                </c:pt>
                <c:pt idx="192686">
                  <c:v>203742</c:v>
                </c:pt>
                <c:pt idx="192687">
                  <c:v>203742</c:v>
                </c:pt>
                <c:pt idx="192688">
                  <c:v>203742</c:v>
                </c:pt>
                <c:pt idx="192689">
                  <c:v>203742</c:v>
                </c:pt>
                <c:pt idx="192690">
                  <c:v>203742</c:v>
                </c:pt>
                <c:pt idx="192691">
                  <c:v>203742</c:v>
                </c:pt>
                <c:pt idx="192692">
                  <c:v>203742</c:v>
                </c:pt>
                <c:pt idx="192693">
                  <c:v>203742</c:v>
                </c:pt>
                <c:pt idx="192694">
                  <c:v>203742</c:v>
                </c:pt>
                <c:pt idx="192695">
                  <c:v>203742</c:v>
                </c:pt>
                <c:pt idx="192696">
                  <c:v>203742</c:v>
                </c:pt>
                <c:pt idx="192697">
                  <c:v>203742</c:v>
                </c:pt>
                <c:pt idx="192698">
                  <c:v>203742</c:v>
                </c:pt>
                <c:pt idx="192699">
                  <c:v>203742</c:v>
                </c:pt>
                <c:pt idx="192700">
                  <c:v>203742</c:v>
                </c:pt>
                <c:pt idx="192701">
                  <c:v>203742</c:v>
                </c:pt>
                <c:pt idx="192702">
                  <c:v>203742</c:v>
                </c:pt>
                <c:pt idx="192703">
                  <c:v>203742</c:v>
                </c:pt>
                <c:pt idx="192704">
                  <c:v>203742</c:v>
                </c:pt>
                <c:pt idx="192705">
                  <c:v>203742</c:v>
                </c:pt>
                <c:pt idx="192706">
                  <c:v>203742</c:v>
                </c:pt>
                <c:pt idx="192707">
                  <c:v>203742</c:v>
                </c:pt>
                <c:pt idx="192708">
                  <c:v>203742</c:v>
                </c:pt>
                <c:pt idx="192709">
                  <c:v>203742</c:v>
                </c:pt>
                <c:pt idx="192710">
                  <c:v>203742</c:v>
                </c:pt>
                <c:pt idx="192711">
                  <c:v>203742</c:v>
                </c:pt>
                <c:pt idx="192712">
                  <c:v>203742</c:v>
                </c:pt>
                <c:pt idx="192713">
                  <c:v>203742</c:v>
                </c:pt>
                <c:pt idx="192714">
                  <c:v>203742</c:v>
                </c:pt>
                <c:pt idx="192715">
                  <c:v>203742</c:v>
                </c:pt>
                <c:pt idx="192716">
                  <c:v>203742</c:v>
                </c:pt>
                <c:pt idx="192717">
                  <c:v>203742</c:v>
                </c:pt>
                <c:pt idx="192718">
                  <c:v>203742</c:v>
                </c:pt>
                <c:pt idx="192719">
                  <c:v>203742</c:v>
                </c:pt>
                <c:pt idx="192720">
                  <c:v>203742</c:v>
                </c:pt>
                <c:pt idx="192721">
                  <c:v>203742</c:v>
                </c:pt>
                <c:pt idx="192722">
                  <c:v>203742</c:v>
                </c:pt>
                <c:pt idx="192723">
                  <c:v>203742</c:v>
                </c:pt>
                <c:pt idx="192724">
                  <c:v>203742</c:v>
                </c:pt>
                <c:pt idx="192725">
                  <c:v>203742</c:v>
                </c:pt>
                <c:pt idx="192726">
                  <c:v>203742</c:v>
                </c:pt>
                <c:pt idx="192727">
                  <c:v>203742</c:v>
                </c:pt>
                <c:pt idx="192728">
                  <c:v>203742</c:v>
                </c:pt>
                <c:pt idx="192729">
                  <c:v>203742</c:v>
                </c:pt>
                <c:pt idx="192730">
                  <c:v>203742</c:v>
                </c:pt>
                <c:pt idx="192731">
                  <c:v>203742</c:v>
                </c:pt>
                <c:pt idx="192732">
                  <c:v>203742</c:v>
                </c:pt>
                <c:pt idx="192733">
                  <c:v>203742</c:v>
                </c:pt>
                <c:pt idx="192734">
                  <c:v>203742</c:v>
                </c:pt>
                <c:pt idx="192735">
                  <c:v>203742</c:v>
                </c:pt>
                <c:pt idx="192736">
                  <c:v>203742</c:v>
                </c:pt>
                <c:pt idx="192737">
                  <c:v>203742</c:v>
                </c:pt>
                <c:pt idx="192738">
                  <c:v>203742</c:v>
                </c:pt>
                <c:pt idx="192739">
                  <c:v>203742</c:v>
                </c:pt>
                <c:pt idx="192740">
                  <c:v>203742</c:v>
                </c:pt>
                <c:pt idx="192741">
                  <c:v>203742</c:v>
                </c:pt>
                <c:pt idx="192742">
                  <c:v>203742</c:v>
                </c:pt>
                <c:pt idx="192743">
                  <c:v>203742</c:v>
                </c:pt>
                <c:pt idx="192744">
                  <c:v>203742</c:v>
                </c:pt>
                <c:pt idx="192745">
                  <c:v>203742</c:v>
                </c:pt>
                <c:pt idx="192746">
                  <c:v>203742</c:v>
                </c:pt>
                <c:pt idx="192747">
                  <c:v>203742</c:v>
                </c:pt>
                <c:pt idx="192748">
                  <c:v>203742</c:v>
                </c:pt>
                <c:pt idx="192749">
                  <c:v>203742</c:v>
                </c:pt>
                <c:pt idx="192750">
                  <c:v>203742</c:v>
                </c:pt>
                <c:pt idx="192751">
                  <c:v>203742</c:v>
                </c:pt>
                <c:pt idx="192752">
                  <c:v>203742</c:v>
                </c:pt>
                <c:pt idx="192753">
                  <c:v>203742</c:v>
                </c:pt>
                <c:pt idx="192754">
                  <c:v>203742</c:v>
                </c:pt>
                <c:pt idx="192755">
                  <c:v>203742</c:v>
                </c:pt>
                <c:pt idx="192756">
                  <c:v>203742</c:v>
                </c:pt>
                <c:pt idx="192757">
                  <c:v>203742</c:v>
                </c:pt>
                <c:pt idx="192758">
                  <c:v>203742</c:v>
                </c:pt>
                <c:pt idx="192759">
                  <c:v>203742</c:v>
                </c:pt>
                <c:pt idx="192760">
                  <c:v>203742</c:v>
                </c:pt>
                <c:pt idx="192761">
                  <c:v>203742</c:v>
                </c:pt>
                <c:pt idx="192762">
                  <c:v>203742</c:v>
                </c:pt>
                <c:pt idx="192763">
                  <c:v>203742</c:v>
                </c:pt>
                <c:pt idx="192764">
                  <c:v>203742</c:v>
                </c:pt>
                <c:pt idx="192765">
                  <c:v>203742</c:v>
                </c:pt>
                <c:pt idx="192766">
                  <c:v>203742</c:v>
                </c:pt>
                <c:pt idx="192767">
                  <c:v>203742</c:v>
                </c:pt>
                <c:pt idx="192768">
                  <c:v>203742</c:v>
                </c:pt>
                <c:pt idx="192769">
                  <c:v>203742</c:v>
                </c:pt>
                <c:pt idx="192770">
                  <c:v>203742</c:v>
                </c:pt>
                <c:pt idx="192771">
                  <c:v>203742</c:v>
                </c:pt>
                <c:pt idx="192772">
                  <c:v>203742</c:v>
                </c:pt>
                <c:pt idx="192773">
                  <c:v>203742</c:v>
                </c:pt>
                <c:pt idx="192774">
                  <c:v>203742</c:v>
                </c:pt>
                <c:pt idx="192775">
                  <c:v>203742</c:v>
                </c:pt>
                <c:pt idx="192776">
                  <c:v>203742</c:v>
                </c:pt>
                <c:pt idx="192777">
                  <c:v>203742</c:v>
                </c:pt>
                <c:pt idx="192778">
                  <c:v>203742</c:v>
                </c:pt>
                <c:pt idx="192779">
                  <c:v>203742</c:v>
                </c:pt>
                <c:pt idx="192780">
                  <c:v>203742</c:v>
                </c:pt>
                <c:pt idx="192781">
                  <c:v>203742</c:v>
                </c:pt>
                <c:pt idx="192782">
                  <c:v>203742</c:v>
                </c:pt>
                <c:pt idx="192783">
                  <c:v>203742</c:v>
                </c:pt>
                <c:pt idx="192784">
                  <c:v>203742</c:v>
                </c:pt>
                <c:pt idx="192785">
                  <c:v>203742</c:v>
                </c:pt>
                <c:pt idx="192786">
                  <c:v>203742</c:v>
                </c:pt>
                <c:pt idx="192787">
                  <c:v>203742</c:v>
                </c:pt>
                <c:pt idx="192788">
                  <c:v>203742</c:v>
                </c:pt>
                <c:pt idx="192789">
                  <c:v>203742</c:v>
                </c:pt>
                <c:pt idx="192790">
                  <c:v>203742</c:v>
                </c:pt>
                <c:pt idx="192791">
                  <c:v>203742</c:v>
                </c:pt>
                <c:pt idx="192792">
                  <c:v>203742</c:v>
                </c:pt>
                <c:pt idx="192793">
                  <c:v>203742</c:v>
                </c:pt>
                <c:pt idx="192794">
                  <c:v>203742</c:v>
                </c:pt>
                <c:pt idx="192795">
                  <c:v>203742</c:v>
                </c:pt>
                <c:pt idx="192796">
                  <c:v>203742</c:v>
                </c:pt>
                <c:pt idx="192797">
                  <c:v>203742</c:v>
                </c:pt>
                <c:pt idx="192798">
                  <c:v>203742</c:v>
                </c:pt>
                <c:pt idx="192799">
                  <c:v>203742</c:v>
                </c:pt>
                <c:pt idx="192800">
                  <c:v>203742</c:v>
                </c:pt>
                <c:pt idx="192801">
                  <c:v>203742</c:v>
                </c:pt>
                <c:pt idx="192802">
                  <c:v>203742</c:v>
                </c:pt>
                <c:pt idx="192803">
                  <c:v>203742</c:v>
                </c:pt>
                <c:pt idx="192804">
                  <c:v>203742</c:v>
                </c:pt>
                <c:pt idx="192805">
                  <c:v>203742</c:v>
                </c:pt>
                <c:pt idx="192806">
                  <c:v>203742</c:v>
                </c:pt>
                <c:pt idx="192807">
                  <c:v>203742</c:v>
                </c:pt>
                <c:pt idx="192808">
                  <c:v>203742</c:v>
                </c:pt>
                <c:pt idx="192809">
                  <c:v>203742</c:v>
                </c:pt>
                <c:pt idx="192810">
                  <c:v>203742</c:v>
                </c:pt>
                <c:pt idx="192811">
                  <c:v>203742</c:v>
                </c:pt>
                <c:pt idx="192812">
                  <c:v>203742</c:v>
                </c:pt>
                <c:pt idx="192813">
                  <c:v>203742</c:v>
                </c:pt>
                <c:pt idx="192814">
                  <c:v>203742</c:v>
                </c:pt>
                <c:pt idx="192815">
                  <c:v>203742</c:v>
                </c:pt>
                <c:pt idx="192816">
                  <c:v>203742</c:v>
                </c:pt>
                <c:pt idx="192817">
                  <c:v>203742</c:v>
                </c:pt>
                <c:pt idx="192818">
                  <c:v>203742</c:v>
                </c:pt>
                <c:pt idx="192819">
                  <c:v>203742</c:v>
                </c:pt>
                <c:pt idx="192820">
                  <c:v>203742</c:v>
                </c:pt>
                <c:pt idx="192821">
                  <c:v>203742</c:v>
                </c:pt>
                <c:pt idx="192822">
                  <c:v>203742</c:v>
                </c:pt>
                <c:pt idx="192823">
                  <c:v>203742</c:v>
                </c:pt>
                <c:pt idx="192824">
                  <c:v>203742</c:v>
                </c:pt>
                <c:pt idx="192825">
                  <c:v>203742</c:v>
                </c:pt>
                <c:pt idx="192826">
                  <c:v>203742</c:v>
                </c:pt>
                <c:pt idx="192827">
                  <c:v>203742</c:v>
                </c:pt>
                <c:pt idx="192828">
                  <c:v>203742</c:v>
                </c:pt>
                <c:pt idx="192829">
                  <c:v>203742</c:v>
                </c:pt>
                <c:pt idx="192830">
                  <c:v>203742</c:v>
                </c:pt>
                <c:pt idx="192831">
                  <c:v>203742</c:v>
                </c:pt>
                <c:pt idx="192832">
                  <c:v>203742</c:v>
                </c:pt>
                <c:pt idx="192833">
                  <c:v>203742</c:v>
                </c:pt>
                <c:pt idx="192834">
                  <c:v>203742</c:v>
                </c:pt>
                <c:pt idx="192835">
                  <c:v>203742</c:v>
                </c:pt>
                <c:pt idx="192836">
                  <c:v>203742</c:v>
                </c:pt>
                <c:pt idx="192837">
                  <c:v>203742</c:v>
                </c:pt>
                <c:pt idx="192838">
                  <c:v>203742</c:v>
                </c:pt>
                <c:pt idx="192839">
                  <c:v>203742</c:v>
                </c:pt>
                <c:pt idx="192840">
                  <c:v>203742</c:v>
                </c:pt>
                <c:pt idx="192841">
                  <c:v>203742</c:v>
                </c:pt>
                <c:pt idx="192842">
                  <c:v>203742</c:v>
                </c:pt>
                <c:pt idx="192843">
                  <c:v>203742</c:v>
                </c:pt>
                <c:pt idx="192844">
                  <c:v>203742</c:v>
                </c:pt>
                <c:pt idx="192845">
                  <c:v>203742</c:v>
                </c:pt>
                <c:pt idx="192846">
                  <c:v>203742</c:v>
                </c:pt>
                <c:pt idx="192847">
                  <c:v>203742</c:v>
                </c:pt>
                <c:pt idx="192848">
                  <c:v>203742</c:v>
                </c:pt>
                <c:pt idx="192849">
                  <c:v>203742</c:v>
                </c:pt>
                <c:pt idx="192850">
                  <c:v>203742</c:v>
                </c:pt>
                <c:pt idx="192851">
                  <c:v>203742</c:v>
                </c:pt>
                <c:pt idx="192852">
                  <c:v>203742</c:v>
                </c:pt>
                <c:pt idx="192853">
                  <c:v>203742</c:v>
                </c:pt>
                <c:pt idx="192854">
                  <c:v>203742</c:v>
                </c:pt>
                <c:pt idx="192855">
                  <c:v>203742</c:v>
                </c:pt>
                <c:pt idx="192856">
                  <c:v>203742</c:v>
                </c:pt>
                <c:pt idx="192857">
                  <c:v>203742</c:v>
                </c:pt>
                <c:pt idx="192858">
                  <c:v>203742</c:v>
                </c:pt>
                <c:pt idx="192859">
                  <c:v>203742</c:v>
                </c:pt>
                <c:pt idx="192860">
                  <c:v>203742</c:v>
                </c:pt>
                <c:pt idx="192861">
                  <c:v>203742</c:v>
                </c:pt>
                <c:pt idx="192862">
                  <c:v>203742</c:v>
                </c:pt>
                <c:pt idx="192863">
                  <c:v>203742</c:v>
                </c:pt>
                <c:pt idx="192864">
                  <c:v>203742</c:v>
                </c:pt>
                <c:pt idx="192865">
                  <c:v>203742</c:v>
                </c:pt>
                <c:pt idx="192866">
                  <c:v>203742</c:v>
                </c:pt>
                <c:pt idx="192867">
                  <c:v>203742</c:v>
                </c:pt>
                <c:pt idx="192868">
                  <c:v>203742</c:v>
                </c:pt>
                <c:pt idx="192869">
                  <c:v>203742</c:v>
                </c:pt>
                <c:pt idx="192870">
                  <c:v>203742</c:v>
                </c:pt>
                <c:pt idx="192871">
                  <c:v>203742</c:v>
                </c:pt>
                <c:pt idx="192872">
                  <c:v>203742</c:v>
                </c:pt>
                <c:pt idx="192873">
                  <c:v>203742</c:v>
                </c:pt>
                <c:pt idx="192874">
                  <c:v>203742</c:v>
                </c:pt>
                <c:pt idx="192875">
                  <c:v>203742</c:v>
                </c:pt>
                <c:pt idx="192876">
                  <c:v>203742</c:v>
                </c:pt>
                <c:pt idx="192877">
                  <c:v>203742</c:v>
                </c:pt>
                <c:pt idx="192878">
                  <c:v>203742</c:v>
                </c:pt>
                <c:pt idx="192879">
                  <c:v>203742</c:v>
                </c:pt>
                <c:pt idx="192880">
                  <c:v>203742</c:v>
                </c:pt>
                <c:pt idx="192881">
                  <c:v>203742</c:v>
                </c:pt>
                <c:pt idx="192882">
                  <c:v>203742</c:v>
                </c:pt>
                <c:pt idx="192883">
                  <c:v>203742</c:v>
                </c:pt>
                <c:pt idx="192884">
                  <c:v>203742</c:v>
                </c:pt>
                <c:pt idx="192885">
                  <c:v>203742</c:v>
                </c:pt>
                <c:pt idx="192886">
                  <c:v>203742</c:v>
                </c:pt>
                <c:pt idx="192887">
                  <c:v>203742</c:v>
                </c:pt>
                <c:pt idx="192888">
                  <c:v>203742</c:v>
                </c:pt>
                <c:pt idx="192889">
                  <c:v>203742</c:v>
                </c:pt>
                <c:pt idx="192890">
                  <c:v>203742</c:v>
                </c:pt>
                <c:pt idx="192891">
                  <c:v>203742</c:v>
                </c:pt>
                <c:pt idx="192892">
                  <c:v>203742</c:v>
                </c:pt>
                <c:pt idx="192893">
                  <c:v>203742</c:v>
                </c:pt>
                <c:pt idx="192894">
                  <c:v>203742</c:v>
                </c:pt>
                <c:pt idx="192895">
                  <c:v>203742</c:v>
                </c:pt>
                <c:pt idx="192896">
                  <c:v>203742</c:v>
                </c:pt>
                <c:pt idx="192897">
                  <c:v>203742</c:v>
                </c:pt>
                <c:pt idx="192898">
                  <c:v>203742</c:v>
                </c:pt>
                <c:pt idx="192899">
                  <c:v>203742</c:v>
                </c:pt>
                <c:pt idx="192900">
                  <c:v>203742</c:v>
                </c:pt>
                <c:pt idx="192901">
                  <c:v>203742</c:v>
                </c:pt>
                <c:pt idx="192902">
                  <c:v>203742</c:v>
                </c:pt>
                <c:pt idx="192903">
                  <c:v>203742</c:v>
                </c:pt>
                <c:pt idx="192904">
                  <c:v>203742</c:v>
                </c:pt>
                <c:pt idx="192905">
                  <c:v>203742</c:v>
                </c:pt>
                <c:pt idx="192906">
                  <c:v>203742</c:v>
                </c:pt>
                <c:pt idx="192907">
                  <c:v>203742</c:v>
                </c:pt>
                <c:pt idx="192908">
                  <c:v>203742</c:v>
                </c:pt>
                <c:pt idx="192909">
                  <c:v>203742</c:v>
                </c:pt>
                <c:pt idx="192910">
                  <c:v>203742</c:v>
                </c:pt>
                <c:pt idx="192911">
                  <c:v>203742</c:v>
                </c:pt>
                <c:pt idx="192912">
                  <c:v>203742</c:v>
                </c:pt>
                <c:pt idx="192913">
                  <c:v>203742</c:v>
                </c:pt>
                <c:pt idx="192914">
                  <c:v>203742</c:v>
                </c:pt>
                <c:pt idx="192915">
                  <c:v>203742</c:v>
                </c:pt>
                <c:pt idx="192916">
                  <c:v>203742</c:v>
                </c:pt>
                <c:pt idx="192917">
                  <c:v>203742</c:v>
                </c:pt>
                <c:pt idx="192918">
                  <c:v>203742</c:v>
                </c:pt>
                <c:pt idx="192919">
                  <c:v>203742</c:v>
                </c:pt>
                <c:pt idx="192920">
                  <c:v>203742</c:v>
                </c:pt>
                <c:pt idx="192921">
                  <c:v>203742</c:v>
                </c:pt>
                <c:pt idx="192922">
                  <c:v>203742</c:v>
                </c:pt>
                <c:pt idx="192923">
                  <c:v>203742</c:v>
                </c:pt>
                <c:pt idx="192924">
                  <c:v>203742</c:v>
                </c:pt>
                <c:pt idx="192925">
                  <c:v>203742</c:v>
                </c:pt>
                <c:pt idx="192926">
                  <c:v>203742</c:v>
                </c:pt>
                <c:pt idx="192927">
                  <c:v>203742</c:v>
                </c:pt>
                <c:pt idx="192928">
                  <c:v>203742</c:v>
                </c:pt>
                <c:pt idx="192929">
                  <c:v>203742</c:v>
                </c:pt>
                <c:pt idx="192930">
                  <c:v>203742</c:v>
                </c:pt>
                <c:pt idx="192931">
                  <c:v>203742</c:v>
                </c:pt>
                <c:pt idx="192932">
                  <c:v>203742</c:v>
                </c:pt>
                <c:pt idx="192933">
                  <c:v>203742</c:v>
                </c:pt>
                <c:pt idx="192934">
                  <c:v>203742</c:v>
                </c:pt>
                <c:pt idx="192935">
                  <c:v>203742</c:v>
                </c:pt>
                <c:pt idx="192936">
                  <c:v>203742</c:v>
                </c:pt>
                <c:pt idx="192937">
                  <c:v>203742</c:v>
                </c:pt>
                <c:pt idx="192938">
                  <c:v>203742</c:v>
                </c:pt>
                <c:pt idx="192939">
                  <c:v>203742</c:v>
                </c:pt>
                <c:pt idx="192940">
                  <c:v>203742</c:v>
                </c:pt>
                <c:pt idx="192941">
                  <c:v>203742</c:v>
                </c:pt>
                <c:pt idx="192942">
                  <c:v>203742</c:v>
                </c:pt>
                <c:pt idx="192943">
                  <c:v>203742</c:v>
                </c:pt>
                <c:pt idx="192944">
                  <c:v>203742</c:v>
                </c:pt>
                <c:pt idx="192945">
                  <c:v>203742</c:v>
                </c:pt>
                <c:pt idx="192946">
                  <c:v>203742</c:v>
                </c:pt>
                <c:pt idx="192947">
                  <c:v>203742</c:v>
                </c:pt>
                <c:pt idx="192948">
                  <c:v>203742</c:v>
                </c:pt>
                <c:pt idx="192949">
                  <c:v>203742</c:v>
                </c:pt>
                <c:pt idx="192950">
                  <c:v>203742</c:v>
                </c:pt>
                <c:pt idx="192951">
                  <c:v>203742</c:v>
                </c:pt>
                <c:pt idx="192952">
                  <c:v>203742</c:v>
                </c:pt>
                <c:pt idx="192953">
                  <c:v>203742</c:v>
                </c:pt>
                <c:pt idx="192954">
                  <c:v>203742</c:v>
                </c:pt>
                <c:pt idx="192955">
                  <c:v>203742</c:v>
                </c:pt>
                <c:pt idx="192956">
                  <c:v>203742</c:v>
                </c:pt>
                <c:pt idx="192957">
                  <c:v>203742</c:v>
                </c:pt>
                <c:pt idx="192958">
                  <c:v>203742</c:v>
                </c:pt>
                <c:pt idx="192959">
                  <c:v>203742</c:v>
                </c:pt>
                <c:pt idx="192960">
                  <c:v>203742</c:v>
                </c:pt>
                <c:pt idx="192961">
                  <c:v>203742</c:v>
                </c:pt>
                <c:pt idx="192962">
                  <c:v>203742</c:v>
                </c:pt>
                <c:pt idx="192963">
                  <c:v>203742</c:v>
                </c:pt>
                <c:pt idx="192964">
                  <c:v>203742</c:v>
                </c:pt>
                <c:pt idx="192965">
                  <c:v>203742</c:v>
                </c:pt>
                <c:pt idx="192966">
                  <c:v>203742</c:v>
                </c:pt>
                <c:pt idx="192967">
                  <c:v>203742</c:v>
                </c:pt>
                <c:pt idx="192968">
                  <c:v>203742</c:v>
                </c:pt>
                <c:pt idx="192969">
                  <c:v>203742</c:v>
                </c:pt>
                <c:pt idx="192970">
                  <c:v>203742</c:v>
                </c:pt>
                <c:pt idx="192971">
                  <c:v>203742</c:v>
                </c:pt>
                <c:pt idx="192972">
                  <c:v>203742</c:v>
                </c:pt>
                <c:pt idx="192973">
                  <c:v>203742</c:v>
                </c:pt>
                <c:pt idx="192974">
                  <c:v>203742</c:v>
                </c:pt>
                <c:pt idx="192975">
                  <c:v>203742</c:v>
                </c:pt>
                <c:pt idx="192976">
                  <c:v>203742</c:v>
                </c:pt>
                <c:pt idx="192977">
                  <c:v>203742</c:v>
                </c:pt>
                <c:pt idx="192978">
                  <c:v>203742</c:v>
                </c:pt>
                <c:pt idx="192979">
                  <c:v>203742</c:v>
                </c:pt>
                <c:pt idx="192980">
                  <c:v>203742</c:v>
                </c:pt>
                <c:pt idx="192981">
                  <c:v>203742</c:v>
                </c:pt>
                <c:pt idx="192982">
                  <c:v>203742</c:v>
                </c:pt>
                <c:pt idx="192983">
                  <c:v>203742</c:v>
                </c:pt>
                <c:pt idx="192984">
                  <c:v>203742</c:v>
                </c:pt>
                <c:pt idx="192985">
                  <c:v>203742</c:v>
                </c:pt>
                <c:pt idx="192986">
                  <c:v>203742</c:v>
                </c:pt>
                <c:pt idx="192987">
                  <c:v>203742</c:v>
                </c:pt>
                <c:pt idx="192988">
                  <c:v>203742</c:v>
                </c:pt>
                <c:pt idx="192989">
                  <c:v>203742</c:v>
                </c:pt>
                <c:pt idx="192990">
                  <c:v>203742</c:v>
                </c:pt>
                <c:pt idx="192991">
                  <c:v>203742</c:v>
                </c:pt>
                <c:pt idx="192992">
                  <c:v>203742</c:v>
                </c:pt>
                <c:pt idx="192993">
                  <c:v>203742</c:v>
                </c:pt>
                <c:pt idx="192994">
                  <c:v>203742</c:v>
                </c:pt>
                <c:pt idx="192995">
                  <c:v>203742</c:v>
                </c:pt>
                <c:pt idx="192996">
                  <c:v>203742</c:v>
                </c:pt>
                <c:pt idx="192997">
                  <c:v>203742</c:v>
                </c:pt>
                <c:pt idx="192998">
                  <c:v>203742</c:v>
                </c:pt>
                <c:pt idx="192999">
                  <c:v>203742</c:v>
                </c:pt>
                <c:pt idx="193000">
                  <c:v>203742</c:v>
                </c:pt>
                <c:pt idx="193001">
                  <c:v>203742</c:v>
                </c:pt>
                <c:pt idx="193002">
                  <c:v>203742</c:v>
                </c:pt>
                <c:pt idx="193003">
                  <c:v>203742</c:v>
                </c:pt>
                <c:pt idx="193004">
                  <c:v>203742</c:v>
                </c:pt>
                <c:pt idx="193005">
                  <c:v>203742</c:v>
                </c:pt>
                <c:pt idx="193006">
                  <c:v>203742</c:v>
                </c:pt>
                <c:pt idx="193007">
                  <c:v>203742</c:v>
                </c:pt>
                <c:pt idx="193008">
                  <c:v>203742</c:v>
                </c:pt>
                <c:pt idx="193009">
                  <c:v>203742</c:v>
                </c:pt>
                <c:pt idx="193010">
                  <c:v>203742</c:v>
                </c:pt>
                <c:pt idx="193011">
                  <c:v>203742</c:v>
                </c:pt>
                <c:pt idx="193012">
                  <c:v>203742</c:v>
                </c:pt>
                <c:pt idx="193013">
                  <c:v>203742</c:v>
                </c:pt>
                <c:pt idx="193014">
                  <c:v>203742</c:v>
                </c:pt>
                <c:pt idx="193015">
                  <c:v>203742</c:v>
                </c:pt>
                <c:pt idx="193016">
                  <c:v>203742</c:v>
                </c:pt>
                <c:pt idx="193017">
                  <c:v>203742</c:v>
                </c:pt>
                <c:pt idx="193018">
                  <c:v>203742</c:v>
                </c:pt>
                <c:pt idx="193019">
                  <c:v>203742</c:v>
                </c:pt>
                <c:pt idx="193020">
                  <c:v>203742</c:v>
                </c:pt>
                <c:pt idx="193021">
                  <c:v>203742</c:v>
                </c:pt>
                <c:pt idx="193022">
                  <c:v>203742</c:v>
                </c:pt>
                <c:pt idx="193023">
                  <c:v>203742</c:v>
                </c:pt>
                <c:pt idx="193024">
                  <c:v>203742</c:v>
                </c:pt>
                <c:pt idx="193025">
                  <c:v>203742</c:v>
                </c:pt>
                <c:pt idx="193026">
                  <c:v>203742</c:v>
                </c:pt>
                <c:pt idx="193027">
                  <c:v>203742</c:v>
                </c:pt>
                <c:pt idx="193028">
                  <c:v>203742</c:v>
                </c:pt>
                <c:pt idx="193029">
                  <c:v>203742</c:v>
                </c:pt>
                <c:pt idx="193030">
                  <c:v>203742</c:v>
                </c:pt>
                <c:pt idx="193031">
                  <c:v>203742</c:v>
                </c:pt>
                <c:pt idx="193032">
                  <c:v>203742</c:v>
                </c:pt>
                <c:pt idx="193033">
                  <c:v>203742</c:v>
                </c:pt>
                <c:pt idx="193034">
                  <c:v>203742</c:v>
                </c:pt>
                <c:pt idx="193035">
                  <c:v>203742</c:v>
                </c:pt>
                <c:pt idx="193036">
                  <c:v>203742</c:v>
                </c:pt>
                <c:pt idx="193037">
                  <c:v>203742</c:v>
                </c:pt>
                <c:pt idx="193038">
                  <c:v>203742</c:v>
                </c:pt>
                <c:pt idx="193039">
                  <c:v>203742</c:v>
                </c:pt>
                <c:pt idx="193040">
                  <c:v>203742</c:v>
                </c:pt>
                <c:pt idx="193041">
                  <c:v>203742</c:v>
                </c:pt>
                <c:pt idx="193042">
                  <c:v>203742</c:v>
                </c:pt>
                <c:pt idx="193043">
                  <c:v>203742</c:v>
                </c:pt>
                <c:pt idx="193044">
                  <c:v>203742</c:v>
                </c:pt>
                <c:pt idx="193045">
                  <c:v>203742</c:v>
                </c:pt>
                <c:pt idx="193046">
                  <c:v>203742</c:v>
                </c:pt>
                <c:pt idx="193047">
                  <c:v>203742</c:v>
                </c:pt>
                <c:pt idx="193048">
                  <c:v>203742</c:v>
                </c:pt>
                <c:pt idx="193049">
                  <c:v>203742</c:v>
                </c:pt>
                <c:pt idx="193050">
                  <c:v>203742</c:v>
                </c:pt>
                <c:pt idx="193051">
                  <c:v>203742</c:v>
                </c:pt>
                <c:pt idx="193052">
                  <c:v>203742</c:v>
                </c:pt>
                <c:pt idx="193053">
                  <c:v>203742</c:v>
                </c:pt>
                <c:pt idx="193054">
                  <c:v>203742</c:v>
                </c:pt>
                <c:pt idx="193055">
                  <c:v>203742</c:v>
                </c:pt>
                <c:pt idx="193056">
                  <c:v>203742</c:v>
                </c:pt>
                <c:pt idx="193057">
                  <c:v>203742</c:v>
                </c:pt>
                <c:pt idx="193058">
                  <c:v>203742</c:v>
                </c:pt>
                <c:pt idx="193059">
                  <c:v>203742</c:v>
                </c:pt>
                <c:pt idx="193060">
                  <c:v>203742</c:v>
                </c:pt>
                <c:pt idx="193061">
                  <c:v>203742</c:v>
                </c:pt>
                <c:pt idx="193062">
                  <c:v>203742</c:v>
                </c:pt>
                <c:pt idx="193063">
                  <c:v>203742</c:v>
                </c:pt>
                <c:pt idx="193064">
                  <c:v>203742</c:v>
                </c:pt>
                <c:pt idx="193065">
                  <c:v>203742</c:v>
                </c:pt>
                <c:pt idx="193066">
                  <c:v>203742</c:v>
                </c:pt>
                <c:pt idx="193067">
                  <c:v>203742</c:v>
                </c:pt>
                <c:pt idx="193068">
                  <c:v>203742</c:v>
                </c:pt>
                <c:pt idx="193069">
                  <c:v>203742</c:v>
                </c:pt>
                <c:pt idx="193070">
                  <c:v>203742</c:v>
                </c:pt>
                <c:pt idx="193071">
                  <c:v>203742</c:v>
                </c:pt>
                <c:pt idx="193072">
                  <c:v>203742</c:v>
                </c:pt>
                <c:pt idx="193073">
                  <c:v>203742</c:v>
                </c:pt>
                <c:pt idx="193074">
                  <c:v>203742</c:v>
                </c:pt>
                <c:pt idx="193075">
                  <c:v>203742</c:v>
                </c:pt>
                <c:pt idx="193076">
                  <c:v>203742</c:v>
                </c:pt>
                <c:pt idx="193077">
                  <c:v>203742</c:v>
                </c:pt>
                <c:pt idx="193078">
                  <c:v>203742</c:v>
                </c:pt>
                <c:pt idx="193079">
                  <c:v>203742</c:v>
                </c:pt>
                <c:pt idx="193080">
                  <c:v>203742</c:v>
                </c:pt>
                <c:pt idx="193081">
                  <c:v>203742</c:v>
                </c:pt>
                <c:pt idx="193082">
                  <c:v>203742</c:v>
                </c:pt>
                <c:pt idx="193083">
                  <c:v>203742</c:v>
                </c:pt>
                <c:pt idx="193084">
                  <c:v>203742</c:v>
                </c:pt>
                <c:pt idx="193085">
                  <c:v>203742</c:v>
                </c:pt>
                <c:pt idx="193086">
                  <c:v>203742</c:v>
                </c:pt>
                <c:pt idx="193087">
                  <c:v>203742</c:v>
                </c:pt>
                <c:pt idx="193088">
                  <c:v>203742</c:v>
                </c:pt>
                <c:pt idx="193089">
                  <c:v>203742</c:v>
                </c:pt>
                <c:pt idx="193090">
                  <c:v>203742</c:v>
                </c:pt>
                <c:pt idx="193091">
                  <c:v>203742</c:v>
                </c:pt>
                <c:pt idx="193092">
                  <c:v>203742</c:v>
                </c:pt>
                <c:pt idx="193093">
                  <c:v>203742</c:v>
                </c:pt>
                <c:pt idx="193094">
                  <c:v>203742</c:v>
                </c:pt>
                <c:pt idx="193095">
                  <c:v>203742</c:v>
                </c:pt>
                <c:pt idx="193096">
                  <c:v>203742</c:v>
                </c:pt>
                <c:pt idx="193097">
                  <c:v>203742</c:v>
                </c:pt>
                <c:pt idx="193098">
                  <c:v>203742</c:v>
                </c:pt>
                <c:pt idx="193099">
                  <c:v>203742</c:v>
                </c:pt>
                <c:pt idx="193100">
                  <c:v>203742</c:v>
                </c:pt>
                <c:pt idx="193101">
                  <c:v>203742</c:v>
                </c:pt>
                <c:pt idx="193102">
                  <c:v>203742</c:v>
                </c:pt>
                <c:pt idx="193103">
                  <c:v>203742</c:v>
                </c:pt>
                <c:pt idx="193104">
                  <c:v>203742</c:v>
                </c:pt>
                <c:pt idx="193105">
                  <c:v>203742</c:v>
                </c:pt>
                <c:pt idx="193106">
                  <c:v>203742</c:v>
                </c:pt>
                <c:pt idx="193107">
                  <c:v>203742</c:v>
                </c:pt>
                <c:pt idx="193108">
                  <c:v>203742</c:v>
                </c:pt>
                <c:pt idx="193109">
                  <c:v>203742</c:v>
                </c:pt>
                <c:pt idx="193110">
                  <c:v>203742</c:v>
                </c:pt>
                <c:pt idx="193111">
                  <c:v>203742</c:v>
                </c:pt>
                <c:pt idx="193112">
                  <c:v>203742</c:v>
                </c:pt>
                <c:pt idx="193113">
                  <c:v>203742</c:v>
                </c:pt>
                <c:pt idx="193114">
                  <c:v>203742</c:v>
                </c:pt>
                <c:pt idx="193115">
                  <c:v>203742</c:v>
                </c:pt>
                <c:pt idx="193116">
                  <c:v>203742</c:v>
                </c:pt>
                <c:pt idx="193117">
                  <c:v>203742</c:v>
                </c:pt>
                <c:pt idx="193118">
                  <c:v>203742</c:v>
                </c:pt>
                <c:pt idx="193119">
                  <c:v>203742</c:v>
                </c:pt>
                <c:pt idx="193120">
                  <c:v>203742</c:v>
                </c:pt>
                <c:pt idx="193121">
                  <c:v>203742</c:v>
                </c:pt>
                <c:pt idx="193122">
                  <c:v>203742</c:v>
                </c:pt>
                <c:pt idx="193123">
                  <c:v>203742</c:v>
                </c:pt>
                <c:pt idx="193124">
                  <c:v>203742</c:v>
                </c:pt>
                <c:pt idx="193125">
                  <c:v>203742</c:v>
                </c:pt>
                <c:pt idx="193126">
                  <c:v>203742</c:v>
                </c:pt>
                <c:pt idx="193127">
                  <c:v>203742</c:v>
                </c:pt>
                <c:pt idx="193128">
                  <c:v>203742</c:v>
                </c:pt>
                <c:pt idx="193129">
                  <c:v>203742</c:v>
                </c:pt>
                <c:pt idx="193130">
                  <c:v>203742</c:v>
                </c:pt>
                <c:pt idx="193131">
                  <c:v>203742</c:v>
                </c:pt>
                <c:pt idx="193132">
                  <c:v>203742</c:v>
                </c:pt>
                <c:pt idx="193133">
                  <c:v>203742</c:v>
                </c:pt>
                <c:pt idx="193134">
                  <c:v>203742</c:v>
                </c:pt>
                <c:pt idx="193135">
                  <c:v>203742</c:v>
                </c:pt>
                <c:pt idx="193136">
                  <c:v>203742</c:v>
                </c:pt>
                <c:pt idx="193137">
                  <c:v>203742</c:v>
                </c:pt>
                <c:pt idx="193138">
                  <c:v>203742</c:v>
                </c:pt>
                <c:pt idx="193139">
                  <c:v>203742</c:v>
                </c:pt>
                <c:pt idx="193140">
                  <c:v>203742</c:v>
                </c:pt>
                <c:pt idx="193141">
                  <c:v>203742</c:v>
                </c:pt>
                <c:pt idx="193142">
                  <c:v>203742</c:v>
                </c:pt>
                <c:pt idx="193143">
                  <c:v>203742</c:v>
                </c:pt>
                <c:pt idx="193144">
                  <c:v>203742</c:v>
                </c:pt>
                <c:pt idx="193145">
                  <c:v>203742</c:v>
                </c:pt>
                <c:pt idx="193146">
                  <c:v>203742</c:v>
                </c:pt>
                <c:pt idx="193147">
                  <c:v>203742</c:v>
                </c:pt>
                <c:pt idx="193148">
                  <c:v>203742</c:v>
                </c:pt>
                <c:pt idx="193149">
                  <c:v>203742</c:v>
                </c:pt>
                <c:pt idx="193150">
                  <c:v>203742</c:v>
                </c:pt>
                <c:pt idx="193151">
                  <c:v>203742</c:v>
                </c:pt>
                <c:pt idx="193152">
                  <c:v>203742</c:v>
                </c:pt>
                <c:pt idx="193153">
                  <c:v>203742</c:v>
                </c:pt>
                <c:pt idx="193154">
                  <c:v>203742</c:v>
                </c:pt>
                <c:pt idx="193155">
                  <c:v>203742</c:v>
                </c:pt>
                <c:pt idx="193156">
                  <c:v>203742</c:v>
                </c:pt>
                <c:pt idx="193157">
                  <c:v>203742</c:v>
                </c:pt>
                <c:pt idx="193158">
                  <c:v>203742</c:v>
                </c:pt>
                <c:pt idx="193159">
                  <c:v>203742</c:v>
                </c:pt>
                <c:pt idx="193160">
                  <c:v>203742</c:v>
                </c:pt>
                <c:pt idx="193161">
                  <c:v>203742</c:v>
                </c:pt>
                <c:pt idx="193162">
                  <c:v>203742</c:v>
                </c:pt>
                <c:pt idx="193163">
                  <c:v>203742</c:v>
                </c:pt>
                <c:pt idx="193164">
                  <c:v>203742</c:v>
                </c:pt>
                <c:pt idx="193165">
                  <c:v>203742</c:v>
                </c:pt>
                <c:pt idx="193166">
                  <c:v>203742</c:v>
                </c:pt>
                <c:pt idx="193167">
                  <c:v>203742</c:v>
                </c:pt>
                <c:pt idx="193168">
                  <c:v>203742</c:v>
                </c:pt>
                <c:pt idx="193169">
                  <c:v>203742</c:v>
                </c:pt>
                <c:pt idx="193170">
                  <c:v>203742</c:v>
                </c:pt>
                <c:pt idx="193171">
                  <c:v>203742</c:v>
                </c:pt>
                <c:pt idx="193172">
                  <c:v>203742</c:v>
                </c:pt>
                <c:pt idx="193173">
                  <c:v>203742</c:v>
                </c:pt>
                <c:pt idx="193174">
                  <c:v>203742</c:v>
                </c:pt>
                <c:pt idx="193175">
                  <c:v>203742</c:v>
                </c:pt>
                <c:pt idx="193176">
                  <c:v>203742</c:v>
                </c:pt>
                <c:pt idx="193177">
                  <c:v>203742</c:v>
                </c:pt>
                <c:pt idx="193178">
                  <c:v>203742</c:v>
                </c:pt>
                <c:pt idx="193179">
                  <c:v>203742</c:v>
                </c:pt>
                <c:pt idx="193180">
                  <c:v>203742</c:v>
                </c:pt>
                <c:pt idx="193181">
                  <c:v>203742</c:v>
                </c:pt>
                <c:pt idx="193182">
                  <c:v>203742</c:v>
                </c:pt>
                <c:pt idx="193183">
                  <c:v>203742</c:v>
                </c:pt>
                <c:pt idx="193184">
                  <c:v>203742</c:v>
                </c:pt>
                <c:pt idx="193185">
                  <c:v>203742</c:v>
                </c:pt>
                <c:pt idx="193186">
                  <c:v>203742</c:v>
                </c:pt>
                <c:pt idx="193187">
                  <c:v>203742</c:v>
                </c:pt>
                <c:pt idx="193188">
                  <c:v>203742</c:v>
                </c:pt>
                <c:pt idx="193189">
                  <c:v>203742</c:v>
                </c:pt>
                <c:pt idx="193190">
                  <c:v>203742</c:v>
                </c:pt>
                <c:pt idx="193191">
                  <c:v>203742</c:v>
                </c:pt>
                <c:pt idx="193192">
                  <c:v>203742</c:v>
                </c:pt>
                <c:pt idx="193193">
                  <c:v>203742</c:v>
                </c:pt>
                <c:pt idx="193194">
                  <c:v>203742</c:v>
                </c:pt>
                <c:pt idx="193195">
                  <c:v>203742</c:v>
                </c:pt>
                <c:pt idx="193196">
                  <c:v>203742</c:v>
                </c:pt>
                <c:pt idx="193197">
                  <c:v>203742</c:v>
                </c:pt>
                <c:pt idx="193198">
                  <c:v>203742</c:v>
                </c:pt>
                <c:pt idx="193199">
                  <c:v>203742</c:v>
                </c:pt>
                <c:pt idx="193200">
                  <c:v>203742</c:v>
                </c:pt>
                <c:pt idx="193201">
                  <c:v>203742</c:v>
                </c:pt>
                <c:pt idx="193202">
                  <c:v>203742</c:v>
                </c:pt>
                <c:pt idx="193203">
                  <c:v>203742</c:v>
                </c:pt>
                <c:pt idx="193204">
                  <c:v>203742</c:v>
                </c:pt>
                <c:pt idx="193205">
                  <c:v>203742</c:v>
                </c:pt>
                <c:pt idx="193206">
                  <c:v>203742</c:v>
                </c:pt>
                <c:pt idx="193207">
                  <c:v>203742</c:v>
                </c:pt>
                <c:pt idx="193208">
                  <c:v>203742</c:v>
                </c:pt>
                <c:pt idx="193209">
                  <c:v>203742</c:v>
                </c:pt>
                <c:pt idx="193210">
                  <c:v>203742</c:v>
                </c:pt>
                <c:pt idx="193211">
                  <c:v>203742</c:v>
                </c:pt>
                <c:pt idx="193212">
                  <c:v>203742</c:v>
                </c:pt>
                <c:pt idx="193213">
                  <c:v>203742</c:v>
                </c:pt>
                <c:pt idx="193214">
                  <c:v>203742</c:v>
                </c:pt>
                <c:pt idx="193215">
                  <c:v>203742</c:v>
                </c:pt>
                <c:pt idx="193216">
                  <c:v>203742</c:v>
                </c:pt>
                <c:pt idx="193217">
                  <c:v>203742</c:v>
                </c:pt>
                <c:pt idx="193218">
                  <c:v>203742</c:v>
                </c:pt>
                <c:pt idx="193219">
                  <c:v>203742</c:v>
                </c:pt>
                <c:pt idx="193220">
                  <c:v>203742</c:v>
                </c:pt>
                <c:pt idx="193221">
                  <c:v>203742</c:v>
                </c:pt>
                <c:pt idx="193222">
                  <c:v>203742</c:v>
                </c:pt>
                <c:pt idx="193223">
                  <c:v>203742</c:v>
                </c:pt>
                <c:pt idx="193224">
                  <c:v>203742</c:v>
                </c:pt>
                <c:pt idx="193225">
                  <c:v>203742</c:v>
                </c:pt>
                <c:pt idx="193226">
                  <c:v>203742</c:v>
                </c:pt>
                <c:pt idx="193227">
                  <c:v>203742</c:v>
                </c:pt>
                <c:pt idx="193228">
                  <c:v>203742</c:v>
                </c:pt>
                <c:pt idx="193229">
                  <c:v>203742</c:v>
                </c:pt>
                <c:pt idx="193230">
                  <c:v>203742</c:v>
                </c:pt>
                <c:pt idx="193231">
                  <c:v>203742</c:v>
                </c:pt>
                <c:pt idx="193232">
                  <c:v>203742</c:v>
                </c:pt>
                <c:pt idx="193233">
                  <c:v>203742</c:v>
                </c:pt>
                <c:pt idx="193234">
                  <c:v>203742</c:v>
                </c:pt>
                <c:pt idx="193235">
                  <c:v>203742</c:v>
                </c:pt>
                <c:pt idx="193236">
                  <c:v>203742</c:v>
                </c:pt>
                <c:pt idx="193237">
                  <c:v>203742</c:v>
                </c:pt>
                <c:pt idx="193238">
                  <c:v>203742</c:v>
                </c:pt>
                <c:pt idx="193239">
                  <c:v>203742</c:v>
                </c:pt>
                <c:pt idx="193240">
                  <c:v>203742</c:v>
                </c:pt>
                <c:pt idx="193241">
                  <c:v>203742</c:v>
                </c:pt>
                <c:pt idx="193242">
                  <c:v>203742</c:v>
                </c:pt>
                <c:pt idx="193243">
                  <c:v>203742</c:v>
                </c:pt>
                <c:pt idx="193244">
                  <c:v>203742</c:v>
                </c:pt>
                <c:pt idx="193245">
                  <c:v>203742</c:v>
                </c:pt>
                <c:pt idx="193246">
                  <c:v>203742</c:v>
                </c:pt>
                <c:pt idx="193247">
                  <c:v>203742</c:v>
                </c:pt>
                <c:pt idx="193248">
                  <c:v>203742</c:v>
                </c:pt>
                <c:pt idx="193249">
                  <c:v>203742</c:v>
                </c:pt>
                <c:pt idx="193250">
                  <c:v>203742</c:v>
                </c:pt>
                <c:pt idx="193251">
                  <c:v>203742</c:v>
                </c:pt>
                <c:pt idx="193252">
                  <c:v>203742</c:v>
                </c:pt>
                <c:pt idx="193253">
                  <c:v>203742</c:v>
                </c:pt>
                <c:pt idx="193254">
                  <c:v>203742</c:v>
                </c:pt>
                <c:pt idx="193255">
                  <c:v>203742</c:v>
                </c:pt>
                <c:pt idx="193256">
                  <c:v>203742</c:v>
                </c:pt>
                <c:pt idx="193257">
                  <c:v>203742</c:v>
                </c:pt>
                <c:pt idx="193258">
                  <c:v>203742</c:v>
                </c:pt>
                <c:pt idx="193259">
                  <c:v>203742</c:v>
                </c:pt>
                <c:pt idx="193260">
                  <c:v>203742</c:v>
                </c:pt>
                <c:pt idx="193261">
                  <c:v>203742</c:v>
                </c:pt>
                <c:pt idx="193262">
                  <c:v>203742</c:v>
                </c:pt>
                <c:pt idx="193263">
                  <c:v>203742</c:v>
                </c:pt>
                <c:pt idx="193264">
                  <c:v>203742</c:v>
                </c:pt>
                <c:pt idx="193265">
                  <c:v>203742</c:v>
                </c:pt>
                <c:pt idx="193266">
                  <c:v>203742</c:v>
                </c:pt>
                <c:pt idx="193267">
                  <c:v>203742</c:v>
                </c:pt>
                <c:pt idx="193268">
                  <c:v>203742</c:v>
                </c:pt>
                <c:pt idx="193269">
                  <c:v>203742</c:v>
                </c:pt>
                <c:pt idx="193270">
                  <c:v>203742</c:v>
                </c:pt>
                <c:pt idx="193271">
                  <c:v>203742</c:v>
                </c:pt>
                <c:pt idx="193272">
                  <c:v>203742</c:v>
                </c:pt>
                <c:pt idx="193273">
                  <c:v>203742</c:v>
                </c:pt>
                <c:pt idx="193274">
                  <c:v>203742</c:v>
                </c:pt>
                <c:pt idx="193275">
                  <c:v>203742</c:v>
                </c:pt>
                <c:pt idx="193276">
                  <c:v>203742</c:v>
                </c:pt>
                <c:pt idx="193277">
                  <c:v>203742</c:v>
                </c:pt>
                <c:pt idx="193278">
                  <c:v>203742</c:v>
                </c:pt>
                <c:pt idx="193279">
                  <c:v>203742</c:v>
                </c:pt>
                <c:pt idx="193280">
                  <c:v>203742</c:v>
                </c:pt>
                <c:pt idx="193281">
                  <c:v>203742</c:v>
                </c:pt>
                <c:pt idx="193282">
                  <c:v>203742</c:v>
                </c:pt>
                <c:pt idx="193283">
                  <c:v>203742</c:v>
                </c:pt>
                <c:pt idx="193284">
                  <c:v>203742</c:v>
                </c:pt>
                <c:pt idx="193285">
                  <c:v>203742</c:v>
                </c:pt>
                <c:pt idx="193286">
                  <c:v>203742</c:v>
                </c:pt>
                <c:pt idx="193287">
                  <c:v>203742</c:v>
                </c:pt>
                <c:pt idx="193288">
                  <c:v>203742</c:v>
                </c:pt>
                <c:pt idx="193289">
                  <c:v>203742</c:v>
                </c:pt>
                <c:pt idx="193290">
                  <c:v>203742</c:v>
                </c:pt>
                <c:pt idx="193291">
                  <c:v>203742</c:v>
                </c:pt>
                <c:pt idx="193292">
                  <c:v>203742</c:v>
                </c:pt>
                <c:pt idx="193293">
                  <c:v>203742</c:v>
                </c:pt>
                <c:pt idx="193294">
                  <c:v>203742</c:v>
                </c:pt>
                <c:pt idx="193295">
                  <c:v>203742</c:v>
                </c:pt>
                <c:pt idx="193296">
                  <c:v>203742</c:v>
                </c:pt>
                <c:pt idx="193297">
                  <c:v>203742</c:v>
                </c:pt>
                <c:pt idx="193298">
                  <c:v>203742</c:v>
                </c:pt>
                <c:pt idx="193299">
                  <c:v>203742</c:v>
                </c:pt>
                <c:pt idx="193300">
                  <c:v>203742</c:v>
                </c:pt>
                <c:pt idx="193301">
                  <c:v>203742</c:v>
                </c:pt>
                <c:pt idx="193302">
                  <c:v>203742</c:v>
                </c:pt>
                <c:pt idx="193303">
                  <c:v>203742</c:v>
                </c:pt>
                <c:pt idx="193304">
                  <c:v>203742</c:v>
                </c:pt>
                <c:pt idx="193305">
                  <c:v>203742</c:v>
                </c:pt>
                <c:pt idx="193306">
                  <c:v>203742</c:v>
                </c:pt>
                <c:pt idx="193307">
                  <c:v>203742</c:v>
                </c:pt>
                <c:pt idx="193308">
                  <c:v>203742</c:v>
                </c:pt>
                <c:pt idx="193309">
                  <c:v>203742</c:v>
                </c:pt>
                <c:pt idx="193310">
                  <c:v>203742</c:v>
                </c:pt>
                <c:pt idx="193311">
                  <c:v>203742</c:v>
                </c:pt>
                <c:pt idx="193312">
                  <c:v>203742</c:v>
                </c:pt>
                <c:pt idx="193313">
                  <c:v>203742</c:v>
                </c:pt>
                <c:pt idx="193314">
                  <c:v>203742</c:v>
                </c:pt>
                <c:pt idx="193315">
                  <c:v>203742</c:v>
                </c:pt>
                <c:pt idx="193316">
                  <c:v>203742</c:v>
                </c:pt>
                <c:pt idx="193317">
                  <c:v>203742</c:v>
                </c:pt>
                <c:pt idx="193318">
                  <c:v>203742</c:v>
                </c:pt>
                <c:pt idx="193319">
                  <c:v>203742</c:v>
                </c:pt>
                <c:pt idx="193320">
                  <c:v>203742</c:v>
                </c:pt>
                <c:pt idx="193321">
                  <c:v>203742</c:v>
                </c:pt>
                <c:pt idx="193322">
                  <c:v>203742</c:v>
                </c:pt>
                <c:pt idx="193323">
                  <c:v>203742</c:v>
                </c:pt>
                <c:pt idx="193324">
                  <c:v>203742</c:v>
                </c:pt>
                <c:pt idx="193325">
                  <c:v>203742</c:v>
                </c:pt>
                <c:pt idx="193326">
                  <c:v>203742</c:v>
                </c:pt>
                <c:pt idx="193327">
                  <c:v>203742</c:v>
                </c:pt>
                <c:pt idx="193328">
                  <c:v>203742</c:v>
                </c:pt>
                <c:pt idx="193329">
                  <c:v>203742</c:v>
                </c:pt>
                <c:pt idx="193330">
                  <c:v>203742</c:v>
                </c:pt>
                <c:pt idx="193331">
                  <c:v>203742</c:v>
                </c:pt>
                <c:pt idx="193332">
                  <c:v>203742</c:v>
                </c:pt>
                <c:pt idx="193333">
                  <c:v>203742</c:v>
                </c:pt>
                <c:pt idx="193334">
                  <c:v>203742</c:v>
                </c:pt>
                <c:pt idx="193335">
                  <c:v>203742</c:v>
                </c:pt>
                <c:pt idx="193336">
                  <c:v>203742</c:v>
                </c:pt>
                <c:pt idx="193337">
                  <c:v>203742</c:v>
                </c:pt>
                <c:pt idx="193338">
                  <c:v>203742</c:v>
                </c:pt>
                <c:pt idx="193339">
                  <c:v>203742</c:v>
                </c:pt>
                <c:pt idx="193340">
                  <c:v>203742</c:v>
                </c:pt>
                <c:pt idx="193341">
                  <c:v>203742</c:v>
                </c:pt>
                <c:pt idx="193342">
                  <c:v>203742</c:v>
                </c:pt>
                <c:pt idx="193343">
                  <c:v>203742</c:v>
                </c:pt>
                <c:pt idx="193344">
                  <c:v>203742</c:v>
                </c:pt>
                <c:pt idx="193345">
                  <c:v>203742</c:v>
                </c:pt>
                <c:pt idx="193346">
                  <c:v>203742</c:v>
                </c:pt>
                <c:pt idx="193347">
                  <c:v>203742</c:v>
                </c:pt>
                <c:pt idx="193348">
                  <c:v>203742</c:v>
                </c:pt>
                <c:pt idx="193349">
                  <c:v>203742</c:v>
                </c:pt>
                <c:pt idx="193350">
                  <c:v>203742</c:v>
                </c:pt>
                <c:pt idx="193351">
                  <c:v>203742</c:v>
                </c:pt>
                <c:pt idx="193352">
                  <c:v>203742</c:v>
                </c:pt>
                <c:pt idx="193353">
                  <c:v>203742</c:v>
                </c:pt>
                <c:pt idx="193354">
                  <c:v>203742</c:v>
                </c:pt>
                <c:pt idx="193355">
                  <c:v>203742</c:v>
                </c:pt>
                <c:pt idx="193356">
                  <c:v>203742</c:v>
                </c:pt>
                <c:pt idx="193357">
                  <c:v>203742</c:v>
                </c:pt>
                <c:pt idx="193358">
                  <c:v>203742</c:v>
                </c:pt>
                <c:pt idx="193359">
                  <c:v>203742</c:v>
                </c:pt>
                <c:pt idx="193360">
                  <c:v>203742</c:v>
                </c:pt>
                <c:pt idx="193361">
                  <c:v>203742</c:v>
                </c:pt>
                <c:pt idx="193362">
                  <c:v>203742</c:v>
                </c:pt>
                <c:pt idx="193363">
                  <c:v>203742</c:v>
                </c:pt>
                <c:pt idx="193364">
                  <c:v>203742</c:v>
                </c:pt>
                <c:pt idx="193365">
                  <c:v>203742</c:v>
                </c:pt>
                <c:pt idx="193366">
                  <c:v>203742</c:v>
                </c:pt>
                <c:pt idx="193367">
                  <c:v>203742</c:v>
                </c:pt>
                <c:pt idx="193368">
                  <c:v>203742</c:v>
                </c:pt>
                <c:pt idx="193369">
                  <c:v>203742</c:v>
                </c:pt>
                <c:pt idx="193370">
                  <c:v>203742</c:v>
                </c:pt>
                <c:pt idx="193371">
                  <c:v>203742</c:v>
                </c:pt>
                <c:pt idx="193372">
                  <c:v>203742</c:v>
                </c:pt>
                <c:pt idx="193373">
                  <c:v>203742</c:v>
                </c:pt>
                <c:pt idx="193374">
                  <c:v>203742</c:v>
                </c:pt>
                <c:pt idx="193375">
                  <c:v>203742</c:v>
                </c:pt>
                <c:pt idx="193376">
                  <c:v>203742</c:v>
                </c:pt>
                <c:pt idx="193377">
                  <c:v>203742</c:v>
                </c:pt>
                <c:pt idx="193378">
                  <c:v>203742</c:v>
                </c:pt>
                <c:pt idx="193379">
                  <c:v>203742</c:v>
                </c:pt>
                <c:pt idx="193380">
                  <c:v>203742</c:v>
                </c:pt>
                <c:pt idx="193381">
                  <c:v>203742</c:v>
                </c:pt>
                <c:pt idx="193382">
                  <c:v>203742</c:v>
                </c:pt>
                <c:pt idx="193383">
                  <c:v>203742</c:v>
                </c:pt>
                <c:pt idx="193384">
                  <c:v>203742</c:v>
                </c:pt>
                <c:pt idx="193385">
                  <c:v>203742</c:v>
                </c:pt>
                <c:pt idx="193386">
                  <c:v>203742</c:v>
                </c:pt>
                <c:pt idx="193387">
                  <c:v>203742</c:v>
                </c:pt>
                <c:pt idx="193388">
                  <c:v>203742</c:v>
                </c:pt>
                <c:pt idx="193389">
                  <c:v>203742</c:v>
                </c:pt>
                <c:pt idx="193390">
                  <c:v>203742</c:v>
                </c:pt>
                <c:pt idx="193391">
                  <c:v>203742</c:v>
                </c:pt>
                <c:pt idx="193392">
                  <c:v>203742</c:v>
                </c:pt>
                <c:pt idx="193393">
                  <c:v>203742</c:v>
                </c:pt>
                <c:pt idx="193394">
                  <c:v>203742</c:v>
                </c:pt>
                <c:pt idx="193395">
                  <c:v>203742</c:v>
                </c:pt>
                <c:pt idx="193396">
                  <c:v>203742</c:v>
                </c:pt>
                <c:pt idx="193397">
                  <c:v>203742</c:v>
                </c:pt>
                <c:pt idx="193398">
                  <c:v>203742</c:v>
                </c:pt>
                <c:pt idx="193399">
                  <c:v>203742</c:v>
                </c:pt>
                <c:pt idx="193400">
                  <c:v>203742</c:v>
                </c:pt>
                <c:pt idx="193401">
                  <c:v>203742</c:v>
                </c:pt>
                <c:pt idx="193402">
                  <c:v>203742</c:v>
                </c:pt>
                <c:pt idx="193403">
                  <c:v>203742</c:v>
                </c:pt>
                <c:pt idx="193404">
                  <c:v>203742</c:v>
                </c:pt>
                <c:pt idx="193405">
                  <c:v>203742</c:v>
                </c:pt>
                <c:pt idx="193406">
                  <c:v>203742</c:v>
                </c:pt>
                <c:pt idx="193407">
                  <c:v>203742</c:v>
                </c:pt>
                <c:pt idx="193408">
                  <c:v>203742</c:v>
                </c:pt>
                <c:pt idx="193409">
                  <c:v>203742</c:v>
                </c:pt>
                <c:pt idx="193410">
                  <c:v>203742</c:v>
                </c:pt>
                <c:pt idx="193411">
                  <c:v>203742</c:v>
                </c:pt>
                <c:pt idx="193412">
                  <c:v>203742</c:v>
                </c:pt>
                <c:pt idx="193413">
                  <c:v>203742</c:v>
                </c:pt>
                <c:pt idx="193414">
                  <c:v>203742</c:v>
                </c:pt>
                <c:pt idx="193415">
                  <c:v>203742</c:v>
                </c:pt>
                <c:pt idx="193416">
                  <c:v>203742</c:v>
                </c:pt>
                <c:pt idx="193417">
                  <c:v>203742</c:v>
                </c:pt>
                <c:pt idx="193418">
                  <c:v>203742</c:v>
                </c:pt>
                <c:pt idx="193419">
                  <c:v>203742</c:v>
                </c:pt>
                <c:pt idx="193420">
                  <c:v>203742</c:v>
                </c:pt>
                <c:pt idx="193421">
                  <c:v>203742</c:v>
                </c:pt>
                <c:pt idx="193422">
                  <c:v>203742</c:v>
                </c:pt>
                <c:pt idx="193423">
                  <c:v>203742</c:v>
                </c:pt>
                <c:pt idx="193424">
                  <c:v>203742</c:v>
                </c:pt>
                <c:pt idx="193425">
                  <c:v>203742</c:v>
                </c:pt>
                <c:pt idx="193426">
                  <c:v>203742</c:v>
                </c:pt>
                <c:pt idx="193427">
                  <c:v>203742</c:v>
                </c:pt>
                <c:pt idx="193428">
                  <c:v>203742</c:v>
                </c:pt>
                <c:pt idx="193429">
                  <c:v>203742</c:v>
                </c:pt>
                <c:pt idx="193430">
                  <c:v>203742</c:v>
                </c:pt>
                <c:pt idx="193431">
                  <c:v>203742</c:v>
                </c:pt>
                <c:pt idx="193432">
                  <c:v>203742</c:v>
                </c:pt>
                <c:pt idx="193433">
                  <c:v>203742</c:v>
                </c:pt>
                <c:pt idx="193434">
                  <c:v>203742</c:v>
                </c:pt>
                <c:pt idx="193435">
                  <c:v>203742</c:v>
                </c:pt>
                <c:pt idx="193436">
                  <c:v>203742</c:v>
                </c:pt>
                <c:pt idx="193437">
                  <c:v>203742</c:v>
                </c:pt>
                <c:pt idx="193438">
                  <c:v>203742</c:v>
                </c:pt>
                <c:pt idx="193439">
                  <c:v>203742</c:v>
                </c:pt>
                <c:pt idx="193440">
                  <c:v>203742</c:v>
                </c:pt>
                <c:pt idx="193441">
                  <c:v>203742</c:v>
                </c:pt>
                <c:pt idx="193442">
                  <c:v>203742</c:v>
                </c:pt>
                <c:pt idx="193443">
                  <c:v>203742</c:v>
                </c:pt>
                <c:pt idx="193444">
                  <c:v>203742</c:v>
                </c:pt>
                <c:pt idx="193445">
                  <c:v>203742</c:v>
                </c:pt>
                <c:pt idx="193446">
                  <c:v>203742</c:v>
                </c:pt>
                <c:pt idx="193447">
                  <c:v>203742</c:v>
                </c:pt>
                <c:pt idx="193448">
                  <c:v>203742</c:v>
                </c:pt>
                <c:pt idx="193449">
                  <c:v>203742</c:v>
                </c:pt>
                <c:pt idx="193450">
                  <c:v>203742</c:v>
                </c:pt>
                <c:pt idx="193451">
                  <c:v>203742</c:v>
                </c:pt>
                <c:pt idx="193452">
                  <c:v>203742</c:v>
                </c:pt>
                <c:pt idx="193453">
                  <c:v>203742</c:v>
                </c:pt>
                <c:pt idx="193454">
                  <c:v>203742</c:v>
                </c:pt>
                <c:pt idx="193455">
                  <c:v>203742</c:v>
                </c:pt>
                <c:pt idx="193456">
                  <c:v>203742</c:v>
                </c:pt>
                <c:pt idx="193457">
                  <c:v>203742</c:v>
                </c:pt>
                <c:pt idx="193458">
                  <c:v>203742</c:v>
                </c:pt>
                <c:pt idx="193459">
                  <c:v>203742</c:v>
                </c:pt>
                <c:pt idx="193460">
                  <c:v>203742</c:v>
                </c:pt>
                <c:pt idx="193461">
                  <c:v>203742</c:v>
                </c:pt>
                <c:pt idx="193462">
                  <c:v>203742</c:v>
                </c:pt>
                <c:pt idx="193463">
                  <c:v>203742</c:v>
                </c:pt>
                <c:pt idx="193464">
                  <c:v>203742</c:v>
                </c:pt>
                <c:pt idx="193465">
                  <c:v>203742</c:v>
                </c:pt>
                <c:pt idx="193466">
                  <c:v>203742</c:v>
                </c:pt>
                <c:pt idx="193467">
                  <c:v>203742</c:v>
                </c:pt>
                <c:pt idx="193468">
                  <c:v>203742</c:v>
                </c:pt>
                <c:pt idx="193469">
                  <c:v>203742</c:v>
                </c:pt>
                <c:pt idx="193470">
                  <c:v>203742</c:v>
                </c:pt>
                <c:pt idx="193471">
                  <c:v>203742</c:v>
                </c:pt>
                <c:pt idx="193472">
                  <c:v>203742</c:v>
                </c:pt>
                <c:pt idx="193473">
                  <c:v>203742</c:v>
                </c:pt>
                <c:pt idx="193474">
                  <c:v>203742</c:v>
                </c:pt>
                <c:pt idx="193475">
                  <c:v>203742</c:v>
                </c:pt>
                <c:pt idx="193476">
                  <c:v>203742</c:v>
                </c:pt>
                <c:pt idx="193477">
                  <c:v>203742</c:v>
                </c:pt>
                <c:pt idx="193478">
                  <c:v>203742</c:v>
                </c:pt>
                <c:pt idx="193479">
                  <c:v>203742</c:v>
                </c:pt>
                <c:pt idx="193480">
                  <c:v>203742</c:v>
                </c:pt>
                <c:pt idx="193481">
                  <c:v>203742</c:v>
                </c:pt>
                <c:pt idx="193482">
                  <c:v>203742</c:v>
                </c:pt>
                <c:pt idx="193483">
                  <c:v>203742</c:v>
                </c:pt>
                <c:pt idx="193484">
                  <c:v>203742</c:v>
                </c:pt>
                <c:pt idx="193485">
                  <c:v>203742</c:v>
                </c:pt>
                <c:pt idx="193486">
                  <c:v>203742</c:v>
                </c:pt>
                <c:pt idx="193487">
                  <c:v>203742</c:v>
                </c:pt>
                <c:pt idx="193488">
                  <c:v>203742</c:v>
                </c:pt>
                <c:pt idx="193489">
                  <c:v>203742</c:v>
                </c:pt>
                <c:pt idx="193490">
                  <c:v>203742</c:v>
                </c:pt>
                <c:pt idx="193491">
                  <c:v>203742</c:v>
                </c:pt>
                <c:pt idx="193492">
                  <c:v>203742</c:v>
                </c:pt>
                <c:pt idx="193493">
                  <c:v>203742</c:v>
                </c:pt>
                <c:pt idx="193494">
                  <c:v>203742</c:v>
                </c:pt>
                <c:pt idx="193495">
                  <c:v>203742</c:v>
                </c:pt>
                <c:pt idx="193496">
                  <c:v>203742</c:v>
                </c:pt>
                <c:pt idx="193497">
                  <c:v>203742</c:v>
                </c:pt>
                <c:pt idx="193498">
                  <c:v>203742</c:v>
                </c:pt>
                <c:pt idx="193499">
                  <c:v>203742</c:v>
                </c:pt>
                <c:pt idx="193500">
                  <c:v>203742</c:v>
                </c:pt>
                <c:pt idx="193501">
                  <c:v>203742</c:v>
                </c:pt>
                <c:pt idx="193502">
                  <c:v>203742</c:v>
                </c:pt>
                <c:pt idx="193503">
                  <c:v>203742</c:v>
                </c:pt>
                <c:pt idx="193504">
                  <c:v>203742</c:v>
                </c:pt>
                <c:pt idx="193505">
                  <c:v>203742</c:v>
                </c:pt>
                <c:pt idx="193506">
                  <c:v>203742</c:v>
                </c:pt>
                <c:pt idx="193507">
                  <c:v>203742</c:v>
                </c:pt>
                <c:pt idx="193508">
                  <c:v>203742</c:v>
                </c:pt>
                <c:pt idx="193509">
                  <c:v>203742</c:v>
                </c:pt>
                <c:pt idx="193510">
                  <c:v>203742</c:v>
                </c:pt>
                <c:pt idx="193511">
                  <c:v>203742</c:v>
                </c:pt>
                <c:pt idx="193512">
                  <c:v>203742</c:v>
                </c:pt>
                <c:pt idx="193513">
                  <c:v>203742</c:v>
                </c:pt>
                <c:pt idx="193514">
                  <c:v>203742</c:v>
                </c:pt>
                <c:pt idx="193515">
                  <c:v>203742</c:v>
                </c:pt>
                <c:pt idx="193516">
                  <c:v>203742</c:v>
                </c:pt>
                <c:pt idx="193517">
                  <c:v>203742</c:v>
                </c:pt>
                <c:pt idx="193518">
                  <c:v>203742</c:v>
                </c:pt>
                <c:pt idx="193519">
                  <c:v>203742</c:v>
                </c:pt>
                <c:pt idx="193520">
                  <c:v>203742</c:v>
                </c:pt>
                <c:pt idx="193521">
                  <c:v>203742</c:v>
                </c:pt>
                <c:pt idx="193522">
                  <c:v>203742</c:v>
                </c:pt>
                <c:pt idx="193523">
                  <c:v>203742</c:v>
                </c:pt>
                <c:pt idx="193524">
                  <c:v>203742</c:v>
                </c:pt>
                <c:pt idx="193525">
                  <c:v>203742</c:v>
                </c:pt>
                <c:pt idx="193526">
                  <c:v>203742</c:v>
                </c:pt>
                <c:pt idx="193527">
                  <c:v>203742</c:v>
                </c:pt>
                <c:pt idx="193528">
                  <c:v>203742</c:v>
                </c:pt>
                <c:pt idx="193529">
                  <c:v>203742</c:v>
                </c:pt>
                <c:pt idx="193530">
                  <c:v>203742</c:v>
                </c:pt>
                <c:pt idx="193531">
                  <c:v>203742</c:v>
                </c:pt>
                <c:pt idx="193532">
                  <c:v>203742</c:v>
                </c:pt>
                <c:pt idx="193533">
                  <c:v>203742</c:v>
                </c:pt>
                <c:pt idx="193534">
                  <c:v>203742</c:v>
                </c:pt>
                <c:pt idx="193535">
                  <c:v>203742</c:v>
                </c:pt>
                <c:pt idx="193536">
                  <c:v>203742</c:v>
                </c:pt>
                <c:pt idx="193537">
                  <c:v>203742</c:v>
                </c:pt>
                <c:pt idx="193538">
                  <c:v>203742</c:v>
                </c:pt>
                <c:pt idx="193539">
                  <c:v>203742</c:v>
                </c:pt>
                <c:pt idx="193540">
                  <c:v>203742</c:v>
                </c:pt>
                <c:pt idx="193541">
                  <c:v>203742</c:v>
                </c:pt>
                <c:pt idx="193542">
                  <c:v>203742</c:v>
                </c:pt>
                <c:pt idx="193543">
                  <c:v>203742</c:v>
                </c:pt>
                <c:pt idx="193544">
                  <c:v>203742</c:v>
                </c:pt>
                <c:pt idx="193545">
                  <c:v>203742</c:v>
                </c:pt>
                <c:pt idx="193546">
                  <c:v>203742</c:v>
                </c:pt>
                <c:pt idx="193547">
                  <c:v>203742</c:v>
                </c:pt>
                <c:pt idx="193548">
                  <c:v>203742</c:v>
                </c:pt>
                <c:pt idx="193549">
                  <c:v>203742</c:v>
                </c:pt>
                <c:pt idx="193550">
                  <c:v>203742</c:v>
                </c:pt>
                <c:pt idx="193551">
                  <c:v>203742</c:v>
                </c:pt>
                <c:pt idx="193552">
                  <c:v>203742</c:v>
                </c:pt>
                <c:pt idx="193553">
                  <c:v>203742</c:v>
                </c:pt>
                <c:pt idx="193554">
                  <c:v>203742</c:v>
                </c:pt>
                <c:pt idx="193555">
                  <c:v>203742</c:v>
                </c:pt>
                <c:pt idx="193556">
                  <c:v>203742</c:v>
                </c:pt>
                <c:pt idx="193557">
                  <c:v>203742</c:v>
                </c:pt>
                <c:pt idx="193558">
                  <c:v>203742</c:v>
                </c:pt>
                <c:pt idx="193559">
                  <c:v>203742</c:v>
                </c:pt>
                <c:pt idx="193560">
                  <c:v>203742</c:v>
                </c:pt>
                <c:pt idx="193561">
                  <c:v>203742</c:v>
                </c:pt>
                <c:pt idx="193562">
                  <c:v>203742</c:v>
                </c:pt>
                <c:pt idx="193563">
                  <c:v>203742</c:v>
                </c:pt>
                <c:pt idx="193564">
                  <c:v>203742</c:v>
                </c:pt>
                <c:pt idx="193565">
                  <c:v>203742</c:v>
                </c:pt>
                <c:pt idx="193566">
                  <c:v>203742</c:v>
                </c:pt>
                <c:pt idx="193567">
                  <c:v>203742</c:v>
                </c:pt>
                <c:pt idx="193568">
                  <c:v>203742</c:v>
                </c:pt>
                <c:pt idx="193569">
                  <c:v>203742</c:v>
                </c:pt>
                <c:pt idx="193570">
                  <c:v>203742</c:v>
                </c:pt>
                <c:pt idx="193571">
                  <c:v>203742</c:v>
                </c:pt>
                <c:pt idx="193572">
                  <c:v>203742</c:v>
                </c:pt>
                <c:pt idx="193573">
                  <c:v>203742</c:v>
                </c:pt>
                <c:pt idx="193574">
                  <c:v>203742</c:v>
                </c:pt>
                <c:pt idx="193575">
                  <c:v>203742</c:v>
                </c:pt>
                <c:pt idx="193576">
                  <c:v>203742</c:v>
                </c:pt>
                <c:pt idx="193577">
                  <c:v>203742</c:v>
                </c:pt>
                <c:pt idx="193578">
                  <c:v>203742</c:v>
                </c:pt>
                <c:pt idx="193579">
                  <c:v>203742</c:v>
                </c:pt>
                <c:pt idx="193580">
                  <c:v>203742</c:v>
                </c:pt>
                <c:pt idx="193581">
                  <c:v>203742</c:v>
                </c:pt>
                <c:pt idx="193582">
                  <c:v>203742</c:v>
                </c:pt>
                <c:pt idx="193583">
                  <c:v>203742</c:v>
                </c:pt>
                <c:pt idx="193584">
                  <c:v>203742</c:v>
                </c:pt>
                <c:pt idx="193585">
                  <c:v>203742</c:v>
                </c:pt>
                <c:pt idx="193586">
                  <c:v>203742</c:v>
                </c:pt>
                <c:pt idx="193587">
                  <c:v>203742</c:v>
                </c:pt>
                <c:pt idx="193588">
                  <c:v>203742</c:v>
                </c:pt>
                <c:pt idx="193589">
                  <c:v>203742</c:v>
                </c:pt>
                <c:pt idx="193590">
                  <c:v>203742</c:v>
                </c:pt>
                <c:pt idx="193591">
                  <c:v>203742</c:v>
                </c:pt>
                <c:pt idx="193592">
                  <c:v>203742</c:v>
                </c:pt>
                <c:pt idx="193593">
                  <c:v>203742</c:v>
                </c:pt>
                <c:pt idx="193594">
                  <c:v>203742</c:v>
                </c:pt>
                <c:pt idx="193595">
                  <c:v>203742</c:v>
                </c:pt>
                <c:pt idx="193596">
                  <c:v>203742</c:v>
                </c:pt>
                <c:pt idx="193597">
                  <c:v>203742</c:v>
                </c:pt>
                <c:pt idx="193598">
                  <c:v>203742</c:v>
                </c:pt>
                <c:pt idx="193599">
                  <c:v>203742</c:v>
                </c:pt>
                <c:pt idx="193600">
                  <c:v>203742</c:v>
                </c:pt>
                <c:pt idx="193601">
                  <c:v>203742</c:v>
                </c:pt>
                <c:pt idx="193602">
                  <c:v>203742</c:v>
                </c:pt>
                <c:pt idx="193603">
                  <c:v>203742</c:v>
                </c:pt>
                <c:pt idx="193604">
                  <c:v>203742</c:v>
                </c:pt>
                <c:pt idx="193605">
                  <c:v>203742</c:v>
                </c:pt>
                <c:pt idx="193606">
                  <c:v>203742</c:v>
                </c:pt>
                <c:pt idx="193607">
                  <c:v>203742</c:v>
                </c:pt>
                <c:pt idx="193608">
                  <c:v>203742</c:v>
                </c:pt>
                <c:pt idx="193609">
                  <c:v>203742</c:v>
                </c:pt>
                <c:pt idx="193610">
                  <c:v>203742</c:v>
                </c:pt>
                <c:pt idx="193611">
                  <c:v>203742</c:v>
                </c:pt>
                <c:pt idx="193612">
                  <c:v>203742</c:v>
                </c:pt>
                <c:pt idx="193613">
                  <c:v>203742</c:v>
                </c:pt>
                <c:pt idx="193614">
                  <c:v>203742</c:v>
                </c:pt>
                <c:pt idx="193615">
                  <c:v>203742</c:v>
                </c:pt>
                <c:pt idx="193616">
                  <c:v>203742</c:v>
                </c:pt>
                <c:pt idx="193617">
                  <c:v>203742</c:v>
                </c:pt>
                <c:pt idx="193618">
                  <c:v>203742</c:v>
                </c:pt>
                <c:pt idx="193619">
                  <c:v>203742</c:v>
                </c:pt>
                <c:pt idx="193620">
                  <c:v>203742</c:v>
                </c:pt>
                <c:pt idx="193621">
                  <c:v>203742</c:v>
                </c:pt>
                <c:pt idx="193622">
                  <c:v>203742</c:v>
                </c:pt>
                <c:pt idx="193623">
                  <c:v>203742</c:v>
                </c:pt>
                <c:pt idx="193624">
                  <c:v>203742</c:v>
                </c:pt>
                <c:pt idx="193625">
                  <c:v>203742</c:v>
                </c:pt>
                <c:pt idx="193626">
                  <c:v>203742</c:v>
                </c:pt>
                <c:pt idx="193627">
                  <c:v>203742</c:v>
                </c:pt>
                <c:pt idx="193628">
                  <c:v>203742</c:v>
                </c:pt>
                <c:pt idx="193629">
                  <c:v>203742</c:v>
                </c:pt>
                <c:pt idx="193630">
                  <c:v>203742</c:v>
                </c:pt>
                <c:pt idx="193631">
                  <c:v>203742</c:v>
                </c:pt>
                <c:pt idx="193632">
                  <c:v>203742</c:v>
                </c:pt>
                <c:pt idx="193633">
                  <c:v>203742</c:v>
                </c:pt>
                <c:pt idx="193634">
                  <c:v>203742</c:v>
                </c:pt>
                <c:pt idx="193635">
                  <c:v>203742</c:v>
                </c:pt>
                <c:pt idx="193636">
                  <c:v>203742</c:v>
                </c:pt>
                <c:pt idx="193637">
                  <c:v>203742</c:v>
                </c:pt>
                <c:pt idx="193638">
                  <c:v>203742</c:v>
                </c:pt>
                <c:pt idx="193639">
                  <c:v>203742</c:v>
                </c:pt>
                <c:pt idx="193640">
                  <c:v>203742</c:v>
                </c:pt>
                <c:pt idx="193641">
                  <c:v>203742</c:v>
                </c:pt>
                <c:pt idx="193642">
                  <c:v>203742</c:v>
                </c:pt>
                <c:pt idx="193643">
                  <c:v>203742</c:v>
                </c:pt>
                <c:pt idx="193644">
                  <c:v>203742</c:v>
                </c:pt>
                <c:pt idx="193645">
                  <c:v>203742</c:v>
                </c:pt>
                <c:pt idx="193646">
                  <c:v>203742</c:v>
                </c:pt>
                <c:pt idx="193647">
                  <c:v>203742</c:v>
                </c:pt>
                <c:pt idx="193648">
                  <c:v>203742</c:v>
                </c:pt>
                <c:pt idx="193649">
                  <c:v>203742</c:v>
                </c:pt>
                <c:pt idx="193650">
                  <c:v>203742</c:v>
                </c:pt>
                <c:pt idx="193651">
                  <c:v>203742</c:v>
                </c:pt>
                <c:pt idx="193652">
                  <c:v>203742</c:v>
                </c:pt>
                <c:pt idx="193653">
                  <c:v>203742</c:v>
                </c:pt>
                <c:pt idx="193654">
                  <c:v>203742</c:v>
                </c:pt>
                <c:pt idx="193655">
                  <c:v>203742</c:v>
                </c:pt>
                <c:pt idx="193656">
                  <c:v>203742</c:v>
                </c:pt>
                <c:pt idx="193657">
                  <c:v>203742</c:v>
                </c:pt>
                <c:pt idx="193658">
                  <c:v>203742</c:v>
                </c:pt>
                <c:pt idx="193659">
                  <c:v>203742</c:v>
                </c:pt>
                <c:pt idx="193660">
                  <c:v>203742</c:v>
                </c:pt>
                <c:pt idx="193661">
                  <c:v>203742</c:v>
                </c:pt>
                <c:pt idx="193662">
                  <c:v>203742</c:v>
                </c:pt>
                <c:pt idx="193663">
                  <c:v>203742</c:v>
                </c:pt>
                <c:pt idx="193664">
                  <c:v>203742</c:v>
                </c:pt>
                <c:pt idx="193665">
                  <c:v>203742</c:v>
                </c:pt>
                <c:pt idx="193666">
                  <c:v>203742</c:v>
                </c:pt>
                <c:pt idx="193667">
                  <c:v>203742</c:v>
                </c:pt>
                <c:pt idx="193668">
                  <c:v>203742</c:v>
                </c:pt>
                <c:pt idx="193669">
                  <c:v>203742</c:v>
                </c:pt>
                <c:pt idx="193670">
                  <c:v>203742</c:v>
                </c:pt>
                <c:pt idx="193671">
                  <c:v>203742</c:v>
                </c:pt>
                <c:pt idx="193672">
                  <c:v>203742</c:v>
                </c:pt>
                <c:pt idx="193673">
                  <c:v>203742</c:v>
                </c:pt>
                <c:pt idx="193674">
                  <c:v>203742</c:v>
                </c:pt>
                <c:pt idx="193675">
                  <c:v>203742</c:v>
                </c:pt>
                <c:pt idx="193676">
                  <c:v>203742</c:v>
                </c:pt>
                <c:pt idx="193677">
                  <c:v>203742</c:v>
                </c:pt>
                <c:pt idx="193678">
                  <c:v>203742</c:v>
                </c:pt>
                <c:pt idx="193679">
                  <c:v>203742</c:v>
                </c:pt>
                <c:pt idx="193680">
                  <c:v>203742</c:v>
                </c:pt>
                <c:pt idx="193681">
                  <c:v>203742</c:v>
                </c:pt>
                <c:pt idx="193682">
                  <c:v>203742</c:v>
                </c:pt>
                <c:pt idx="193683">
                  <c:v>203742</c:v>
                </c:pt>
                <c:pt idx="193684">
                  <c:v>203742</c:v>
                </c:pt>
                <c:pt idx="193685">
                  <c:v>203742</c:v>
                </c:pt>
                <c:pt idx="193686">
                  <c:v>203742</c:v>
                </c:pt>
                <c:pt idx="193687">
                  <c:v>203742</c:v>
                </c:pt>
                <c:pt idx="193688">
                  <c:v>203742</c:v>
                </c:pt>
                <c:pt idx="193689">
                  <c:v>203742</c:v>
                </c:pt>
                <c:pt idx="193690">
                  <c:v>203742</c:v>
                </c:pt>
                <c:pt idx="193691">
                  <c:v>203742</c:v>
                </c:pt>
                <c:pt idx="193692">
                  <c:v>203742</c:v>
                </c:pt>
                <c:pt idx="193693">
                  <c:v>203742</c:v>
                </c:pt>
                <c:pt idx="193694">
                  <c:v>203742</c:v>
                </c:pt>
                <c:pt idx="193695">
                  <c:v>203742</c:v>
                </c:pt>
                <c:pt idx="193696">
                  <c:v>203742</c:v>
                </c:pt>
                <c:pt idx="193697">
                  <c:v>203742</c:v>
                </c:pt>
                <c:pt idx="193698">
                  <c:v>203742</c:v>
                </c:pt>
                <c:pt idx="193699">
                  <c:v>203742</c:v>
                </c:pt>
                <c:pt idx="193700">
                  <c:v>203742</c:v>
                </c:pt>
                <c:pt idx="193701">
                  <c:v>203742</c:v>
                </c:pt>
                <c:pt idx="193702">
                  <c:v>203742</c:v>
                </c:pt>
                <c:pt idx="193703">
                  <c:v>203742</c:v>
                </c:pt>
                <c:pt idx="193704">
                  <c:v>203742</c:v>
                </c:pt>
                <c:pt idx="193705">
                  <c:v>203742</c:v>
                </c:pt>
                <c:pt idx="193706">
                  <c:v>203742</c:v>
                </c:pt>
                <c:pt idx="193707">
                  <c:v>203742</c:v>
                </c:pt>
                <c:pt idx="193708">
                  <c:v>203742</c:v>
                </c:pt>
                <c:pt idx="193709">
                  <c:v>203742</c:v>
                </c:pt>
                <c:pt idx="193710">
                  <c:v>203742</c:v>
                </c:pt>
                <c:pt idx="193711">
                  <c:v>203742</c:v>
                </c:pt>
                <c:pt idx="193712">
                  <c:v>203742</c:v>
                </c:pt>
                <c:pt idx="193713">
                  <c:v>203742</c:v>
                </c:pt>
                <c:pt idx="193714">
                  <c:v>203742</c:v>
                </c:pt>
                <c:pt idx="193715">
                  <c:v>203742</c:v>
                </c:pt>
                <c:pt idx="193716">
                  <c:v>203742</c:v>
                </c:pt>
                <c:pt idx="193717">
                  <c:v>203742</c:v>
                </c:pt>
                <c:pt idx="193718">
                  <c:v>203742</c:v>
                </c:pt>
                <c:pt idx="193719">
                  <c:v>203742</c:v>
                </c:pt>
                <c:pt idx="193720">
                  <c:v>203742</c:v>
                </c:pt>
                <c:pt idx="193721">
                  <c:v>203742</c:v>
                </c:pt>
                <c:pt idx="193722">
                  <c:v>203742</c:v>
                </c:pt>
                <c:pt idx="193723">
                  <c:v>203742</c:v>
                </c:pt>
                <c:pt idx="193724">
                  <c:v>203742</c:v>
                </c:pt>
                <c:pt idx="193725">
                  <c:v>203742</c:v>
                </c:pt>
                <c:pt idx="193726">
                  <c:v>203742</c:v>
                </c:pt>
                <c:pt idx="193727">
                  <c:v>203742</c:v>
                </c:pt>
                <c:pt idx="193728">
                  <c:v>203742</c:v>
                </c:pt>
                <c:pt idx="193729">
                  <c:v>203742</c:v>
                </c:pt>
                <c:pt idx="193730">
                  <c:v>203742</c:v>
                </c:pt>
                <c:pt idx="193731">
                  <c:v>203742</c:v>
                </c:pt>
                <c:pt idx="193732">
                  <c:v>203742</c:v>
                </c:pt>
                <c:pt idx="193733">
                  <c:v>203742</c:v>
                </c:pt>
                <c:pt idx="193734">
                  <c:v>203742</c:v>
                </c:pt>
                <c:pt idx="193735">
                  <c:v>203742</c:v>
                </c:pt>
                <c:pt idx="193736">
                  <c:v>203742</c:v>
                </c:pt>
                <c:pt idx="193737">
                  <c:v>203742</c:v>
                </c:pt>
                <c:pt idx="193738">
                  <c:v>203742</c:v>
                </c:pt>
                <c:pt idx="193739">
                  <c:v>203742</c:v>
                </c:pt>
                <c:pt idx="193740">
                  <c:v>203742</c:v>
                </c:pt>
                <c:pt idx="193741">
                  <c:v>203742</c:v>
                </c:pt>
                <c:pt idx="193742">
                  <c:v>203742</c:v>
                </c:pt>
                <c:pt idx="193743">
                  <c:v>203742</c:v>
                </c:pt>
                <c:pt idx="193744">
                  <c:v>203742</c:v>
                </c:pt>
                <c:pt idx="193745">
                  <c:v>203742</c:v>
                </c:pt>
                <c:pt idx="193746">
                  <c:v>203742</c:v>
                </c:pt>
                <c:pt idx="193747">
                  <c:v>203742</c:v>
                </c:pt>
                <c:pt idx="193748">
                  <c:v>203742</c:v>
                </c:pt>
                <c:pt idx="193749">
                  <c:v>203742</c:v>
                </c:pt>
                <c:pt idx="193750">
                  <c:v>203742</c:v>
                </c:pt>
                <c:pt idx="193751">
                  <c:v>203742</c:v>
                </c:pt>
                <c:pt idx="193752">
                  <c:v>203742</c:v>
                </c:pt>
                <c:pt idx="193753">
                  <c:v>203742</c:v>
                </c:pt>
                <c:pt idx="193754">
                  <c:v>203742</c:v>
                </c:pt>
                <c:pt idx="193755">
                  <c:v>203742</c:v>
                </c:pt>
                <c:pt idx="193756">
                  <c:v>203742</c:v>
                </c:pt>
                <c:pt idx="193757">
                  <c:v>203742</c:v>
                </c:pt>
                <c:pt idx="193758">
                  <c:v>203742</c:v>
                </c:pt>
                <c:pt idx="193759">
                  <c:v>203742</c:v>
                </c:pt>
                <c:pt idx="193760">
                  <c:v>203742</c:v>
                </c:pt>
                <c:pt idx="193761">
                  <c:v>203742</c:v>
                </c:pt>
                <c:pt idx="193762">
                  <c:v>203742</c:v>
                </c:pt>
                <c:pt idx="193763">
                  <c:v>203742</c:v>
                </c:pt>
                <c:pt idx="193764">
                  <c:v>203742</c:v>
                </c:pt>
                <c:pt idx="193765">
                  <c:v>203742</c:v>
                </c:pt>
                <c:pt idx="193766">
                  <c:v>203742</c:v>
                </c:pt>
                <c:pt idx="193767">
                  <c:v>203742</c:v>
                </c:pt>
                <c:pt idx="193768">
                  <c:v>203742</c:v>
                </c:pt>
                <c:pt idx="193769">
                  <c:v>203742</c:v>
                </c:pt>
                <c:pt idx="193770">
                  <c:v>203742</c:v>
                </c:pt>
                <c:pt idx="193771">
                  <c:v>203742</c:v>
                </c:pt>
                <c:pt idx="193772">
                  <c:v>203742</c:v>
                </c:pt>
                <c:pt idx="193773">
                  <c:v>203742</c:v>
                </c:pt>
                <c:pt idx="193774">
                  <c:v>203742</c:v>
                </c:pt>
                <c:pt idx="193775">
                  <c:v>203742</c:v>
                </c:pt>
                <c:pt idx="193776">
                  <c:v>203742</c:v>
                </c:pt>
                <c:pt idx="193777">
                  <c:v>203742</c:v>
                </c:pt>
                <c:pt idx="193778">
                  <c:v>203742</c:v>
                </c:pt>
                <c:pt idx="193779">
                  <c:v>203742</c:v>
                </c:pt>
                <c:pt idx="193780">
                  <c:v>203742</c:v>
                </c:pt>
                <c:pt idx="193781">
                  <c:v>203742</c:v>
                </c:pt>
                <c:pt idx="193782">
                  <c:v>203742</c:v>
                </c:pt>
                <c:pt idx="193783">
                  <c:v>203742</c:v>
                </c:pt>
                <c:pt idx="193784">
                  <c:v>203742</c:v>
                </c:pt>
                <c:pt idx="193785">
                  <c:v>203742</c:v>
                </c:pt>
                <c:pt idx="193786">
                  <c:v>203742</c:v>
                </c:pt>
                <c:pt idx="193787">
                  <c:v>203742</c:v>
                </c:pt>
                <c:pt idx="193788">
                  <c:v>203742</c:v>
                </c:pt>
                <c:pt idx="193789">
                  <c:v>203742</c:v>
                </c:pt>
                <c:pt idx="193790">
                  <c:v>203742</c:v>
                </c:pt>
                <c:pt idx="193791">
                  <c:v>203742</c:v>
                </c:pt>
                <c:pt idx="193792">
                  <c:v>203742</c:v>
                </c:pt>
                <c:pt idx="193793">
                  <c:v>203742</c:v>
                </c:pt>
                <c:pt idx="193794">
                  <c:v>203742</c:v>
                </c:pt>
                <c:pt idx="193795">
                  <c:v>203742</c:v>
                </c:pt>
                <c:pt idx="193796">
                  <c:v>203742</c:v>
                </c:pt>
                <c:pt idx="193797">
                  <c:v>203742</c:v>
                </c:pt>
                <c:pt idx="193798">
                  <c:v>203742</c:v>
                </c:pt>
                <c:pt idx="193799">
                  <c:v>203742</c:v>
                </c:pt>
                <c:pt idx="193800">
                  <c:v>203742</c:v>
                </c:pt>
                <c:pt idx="193801">
                  <c:v>203742</c:v>
                </c:pt>
                <c:pt idx="193802">
                  <c:v>203742</c:v>
                </c:pt>
                <c:pt idx="193803">
                  <c:v>203742</c:v>
                </c:pt>
                <c:pt idx="193804">
                  <c:v>203742</c:v>
                </c:pt>
                <c:pt idx="193805">
                  <c:v>203742</c:v>
                </c:pt>
                <c:pt idx="193806">
                  <c:v>203742</c:v>
                </c:pt>
                <c:pt idx="193807">
                  <c:v>203742</c:v>
                </c:pt>
                <c:pt idx="193808">
                  <c:v>203742</c:v>
                </c:pt>
                <c:pt idx="193809">
                  <c:v>203742</c:v>
                </c:pt>
                <c:pt idx="193810">
                  <c:v>203742</c:v>
                </c:pt>
                <c:pt idx="193811">
                  <c:v>203742</c:v>
                </c:pt>
                <c:pt idx="193812">
                  <c:v>203742</c:v>
                </c:pt>
                <c:pt idx="193813">
                  <c:v>203742</c:v>
                </c:pt>
                <c:pt idx="193814">
                  <c:v>203742</c:v>
                </c:pt>
                <c:pt idx="193815">
                  <c:v>203742</c:v>
                </c:pt>
                <c:pt idx="193816">
                  <c:v>203742</c:v>
                </c:pt>
                <c:pt idx="193817">
                  <c:v>203742</c:v>
                </c:pt>
                <c:pt idx="193818">
                  <c:v>203742</c:v>
                </c:pt>
                <c:pt idx="193819">
                  <c:v>203742</c:v>
                </c:pt>
                <c:pt idx="193820">
                  <c:v>203742</c:v>
                </c:pt>
                <c:pt idx="193821">
                  <c:v>203742</c:v>
                </c:pt>
                <c:pt idx="193822">
                  <c:v>203742</c:v>
                </c:pt>
                <c:pt idx="193823">
                  <c:v>203742</c:v>
                </c:pt>
                <c:pt idx="193824">
                  <c:v>203742</c:v>
                </c:pt>
                <c:pt idx="193825">
                  <c:v>203742</c:v>
                </c:pt>
                <c:pt idx="193826">
                  <c:v>203742</c:v>
                </c:pt>
                <c:pt idx="193827">
                  <c:v>203742</c:v>
                </c:pt>
                <c:pt idx="193828">
                  <c:v>203742</c:v>
                </c:pt>
                <c:pt idx="193829">
                  <c:v>203742</c:v>
                </c:pt>
                <c:pt idx="193830">
                  <c:v>203742</c:v>
                </c:pt>
                <c:pt idx="193831">
                  <c:v>203742</c:v>
                </c:pt>
                <c:pt idx="193832">
                  <c:v>203742</c:v>
                </c:pt>
                <c:pt idx="193833">
                  <c:v>203742</c:v>
                </c:pt>
                <c:pt idx="193834">
                  <c:v>203742</c:v>
                </c:pt>
                <c:pt idx="193835">
                  <c:v>203742</c:v>
                </c:pt>
                <c:pt idx="193836">
                  <c:v>203742</c:v>
                </c:pt>
                <c:pt idx="193837">
                  <c:v>203742</c:v>
                </c:pt>
                <c:pt idx="193838">
                  <c:v>203742</c:v>
                </c:pt>
                <c:pt idx="193839">
                  <c:v>203742</c:v>
                </c:pt>
                <c:pt idx="193840">
                  <c:v>203742</c:v>
                </c:pt>
                <c:pt idx="193841">
                  <c:v>203742</c:v>
                </c:pt>
                <c:pt idx="193842">
                  <c:v>203742</c:v>
                </c:pt>
                <c:pt idx="193843">
                  <c:v>203742</c:v>
                </c:pt>
                <c:pt idx="193844">
                  <c:v>203742</c:v>
                </c:pt>
                <c:pt idx="193845">
                  <c:v>203742</c:v>
                </c:pt>
                <c:pt idx="193846">
                  <c:v>203742</c:v>
                </c:pt>
                <c:pt idx="193847">
                  <c:v>203742</c:v>
                </c:pt>
                <c:pt idx="193848">
                  <c:v>203742</c:v>
                </c:pt>
                <c:pt idx="193849">
                  <c:v>203742</c:v>
                </c:pt>
                <c:pt idx="193850">
                  <c:v>203742</c:v>
                </c:pt>
                <c:pt idx="193851">
                  <c:v>203742</c:v>
                </c:pt>
                <c:pt idx="193852">
                  <c:v>203742</c:v>
                </c:pt>
                <c:pt idx="193853">
                  <c:v>203742</c:v>
                </c:pt>
                <c:pt idx="193854">
                  <c:v>203742</c:v>
                </c:pt>
                <c:pt idx="193855">
                  <c:v>203742</c:v>
                </c:pt>
                <c:pt idx="193856">
                  <c:v>203742</c:v>
                </c:pt>
                <c:pt idx="193857">
                  <c:v>203742</c:v>
                </c:pt>
                <c:pt idx="193858">
                  <c:v>203742</c:v>
                </c:pt>
                <c:pt idx="193859">
                  <c:v>203742</c:v>
                </c:pt>
                <c:pt idx="193860">
                  <c:v>203742</c:v>
                </c:pt>
                <c:pt idx="193861">
                  <c:v>203742</c:v>
                </c:pt>
                <c:pt idx="193862">
                  <c:v>203742</c:v>
                </c:pt>
                <c:pt idx="193863">
                  <c:v>203742</c:v>
                </c:pt>
                <c:pt idx="193864">
                  <c:v>203742</c:v>
                </c:pt>
                <c:pt idx="193865">
                  <c:v>203742</c:v>
                </c:pt>
                <c:pt idx="193866">
                  <c:v>203742</c:v>
                </c:pt>
                <c:pt idx="193867">
                  <c:v>203742</c:v>
                </c:pt>
                <c:pt idx="193868">
                  <c:v>203742</c:v>
                </c:pt>
                <c:pt idx="193869">
                  <c:v>203742</c:v>
                </c:pt>
                <c:pt idx="193870">
                  <c:v>203742</c:v>
                </c:pt>
                <c:pt idx="193871">
                  <c:v>203742</c:v>
                </c:pt>
                <c:pt idx="193872">
                  <c:v>203742</c:v>
                </c:pt>
                <c:pt idx="193873">
                  <c:v>203742</c:v>
                </c:pt>
                <c:pt idx="193874">
                  <c:v>203742</c:v>
                </c:pt>
                <c:pt idx="193875">
                  <c:v>203742</c:v>
                </c:pt>
                <c:pt idx="193876">
                  <c:v>203742</c:v>
                </c:pt>
                <c:pt idx="193877">
                  <c:v>203742</c:v>
                </c:pt>
                <c:pt idx="193878">
                  <c:v>203742</c:v>
                </c:pt>
                <c:pt idx="193879">
                  <c:v>203742</c:v>
                </c:pt>
                <c:pt idx="193880">
                  <c:v>203742</c:v>
                </c:pt>
                <c:pt idx="193881">
                  <c:v>203742</c:v>
                </c:pt>
                <c:pt idx="193882">
                  <c:v>203742</c:v>
                </c:pt>
                <c:pt idx="193883">
                  <c:v>203742</c:v>
                </c:pt>
                <c:pt idx="193884">
                  <c:v>203742</c:v>
                </c:pt>
                <c:pt idx="193885">
                  <c:v>203742</c:v>
                </c:pt>
                <c:pt idx="193886">
                  <c:v>203742</c:v>
                </c:pt>
                <c:pt idx="193887">
                  <c:v>203742</c:v>
                </c:pt>
                <c:pt idx="193888">
                  <c:v>203742</c:v>
                </c:pt>
                <c:pt idx="193889">
                  <c:v>203742</c:v>
                </c:pt>
                <c:pt idx="193890">
                  <c:v>203742</c:v>
                </c:pt>
                <c:pt idx="193891">
                  <c:v>203742</c:v>
                </c:pt>
                <c:pt idx="193892">
                  <c:v>203742</c:v>
                </c:pt>
                <c:pt idx="193893">
                  <c:v>203742</c:v>
                </c:pt>
                <c:pt idx="193894">
                  <c:v>203742</c:v>
                </c:pt>
                <c:pt idx="193895">
                  <c:v>203742</c:v>
                </c:pt>
                <c:pt idx="193896">
                  <c:v>203742</c:v>
                </c:pt>
                <c:pt idx="193897">
                  <c:v>203742</c:v>
                </c:pt>
                <c:pt idx="193898">
                  <c:v>203742</c:v>
                </c:pt>
                <c:pt idx="193899">
                  <c:v>203742</c:v>
                </c:pt>
                <c:pt idx="193900">
                  <c:v>203742</c:v>
                </c:pt>
                <c:pt idx="193901">
                  <c:v>203742</c:v>
                </c:pt>
                <c:pt idx="193902">
                  <c:v>203742</c:v>
                </c:pt>
                <c:pt idx="193903">
                  <c:v>203742</c:v>
                </c:pt>
                <c:pt idx="193904">
                  <c:v>203742</c:v>
                </c:pt>
                <c:pt idx="193905">
                  <c:v>203742</c:v>
                </c:pt>
                <c:pt idx="193906">
                  <c:v>203742</c:v>
                </c:pt>
                <c:pt idx="193907">
                  <c:v>203742</c:v>
                </c:pt>
                <c:pt idx="193908">
                  <c:v>203742</c:v>
                </c:pt>
                <c:pt idx="193909">
                  <c:v>203742</c:v>
                </c:pt>
                <c:pt idx="193910">
                  <c:v>203742</c:v>
                </c:pt>
                <c:pt idx="193911">
                  <c:v>203742</c:v>
                </c:pt>
                <c:pt idx="193912">
                  <c:v>203742</c:v>
                </c:pt>
                <c:pt idx="193913">
                  <c:v>203742</c:v>
                </c:pt>
                <c:pt idx="193914">
                  <c:v>203742</c:v>
                </c:pt>
                <c:pt idx="193915">
                  <c:v>203742</c:v>
                </c:pt>
                <c:pt idx="193916">
                  <c:v>203742</c:v>
                </c:pt>
                <c:pt idx="193917">
                  <c:v>203742</c:v>
                </c:pt>
                <c:pt idx="193918">
                  <c:v>203742</c:v>
                </c:pt>
                <c:pt idx="193919">
                  <c:v>203742</c:v>
                </c:pt>
                <c:pt idx="193920">
                  <c:v>203742</c:v>
                </c:pt>
                <c:pt idx="193921">
                  <c:v>203742</c:v>
                </c:pt>
                <c:pt idx="193922">
                  <c:v>203742</c:v>
                </c:pt>
                <c:pt idx="193923">
                  <c:v>203742</c:v>
                </c:pt>
                <c:pt idx="193924">
                  <c:v>203742</c:v>
                </c:pt>
                <c:pt idx="193925">
                  <c:v>203742</c:v>
                </c:pt>
                <c:pt idx="193926">
                  <c:v>203742</c:v>
                </c:pt>
                <c:pt idx="193927">
                  <c:v>203742</c:v>
                </c:pt>
                <c:pt idx="193928">
                  <c:v>203742</c:v>
                </c:pt>
                <c:pt idx="193929">
                  <c:v>203742</c:v>
                </c:pt>
                <c:pt idx="193930">
                  <c:v>203742</c:v>
                </c:pt>
                <c:pt idx="193931">
                  <c:v>203742</c:v>
                </c:pt>
                <c:pt idx="193932">
                  <c:v>203742</c:v>
                </c:pt>
                <c:pt idx="193933">
                  <c:v>203742</c:v>
                </c:pt>
                <c:pt idx="193934">
                  <c:v>203742</c:v>
                </c:pt>
                <c:pt idx="193935">
                  <c:v>203742</c:v>
                </c:pt>
                <c:pt idx="193936">
                  <c:v>203742</c:v>
                </c:pt>
                <c:pt idx="193937">
                  <c:v>203742</c:v>
                </c:pt>
                <c:pt idx="193938">
                  <c:v>203742</c:v>
                </c:pt>
                <c:pt idx="193939">
                  <c:v>203742</c:v>
                </c:pt>
                <c:pt idx="193940">
                  <c:v>203742</c:v>
                </c:pt>
                <c:pt idx="193941">
                  <c:v>203742</c:v>
                </c:pt>
                <c:pt idx="193942">
                  <c:v>203742</c:v>
                </c:pt>
                <c:pt idx="193943">
                  <c:v>203742</c:v>
                </c:pt>
                <c:pt idx="193944">
                  <c:v>203742</c:v>
                </c:pt>
                <c:pt idx="193945">
                  <c:v>203742</c:v>
                </c:pt>
                <c:pt idx="193946">
                  <c:v>203742</c:v>
                </c:pt>
                <c:pt idx="193947">
                  <c:v>203742</c:v>
                </c:pt>
                <c:pt idx="193948">
                  <c:v>203742</c:v>
                </c:pt>
                <c:pt idx="193949">
                  <c:v>203742</c:v>
                </c:pt>
                <c:pt idx="193950">
                  <c:v>203742</c:v>
                </c:pt>
                <c:pt idx="193951">
                  <c:v>203742</c:v>
                </c:pt>
                <c:pt idx="193952">
                  <c:v>203742</c:v>
                </c:pt>
                <c:pt idx="193953">
                  <c:v>203742</c:v>
                </c:pt>
                <c:pt idx="193954">
                  <c:v>203742</c:v>
                </c:pt>
                <c:pt idx="193955">
                  <c:v>203742</c:v>
                </c:pt>
                <c:pt idx="193956">
                  <c:v>203742</c:v>
                </c:pt>
                <c:pt idx="193957">
                  <c:v>203742</c:v>
                </c:pt>
                <c:pt idx="193958">
                  <c:v>203742</c:v>
                </c:pt>
                <c:pt idx="193959">
                  <c:v>203742</c:v>
                </c:pt>
                <c:pt idx="193960">
                  <c:v>203742</c:v>
                </c:pt>
                <c:pt idx="193961">
                  <c:v>203742</c:v>
                </c:pt>
                <c:pt idx="193962">
                  <c:v>203742</c:v>
                </c:pt>
                <c:pt idx="193963">
                  <c:v>203742</c:v>
                </c:pt>
                <c:pt idx="193964">
                  <c:v>203742</c:v>
                </c:pt>
                <c:pt idx="193965">
                  <c:v>203742</c:v>
                </c:pt>
                <c:pt idx="193966">
                  <c:v>203742</c:v>
                </c:pt>
                <c:pt idx="193967">
                  <c:v>203742</c:v>
                </c:pt>
                <c:pt idx="193968">
                  <c:v>203742</c:v>
                </c:pt>
                <c:pt idx="193969">
                  <c:v>203742</c:v>
                </c:pt>
                <c:pt idx="193970">
                  <c:v>203742</c:v>
                </c:pt>
                <c:pt idx="193971">
                  <c:v>203742</c:v>
                </c:pt>
                <c:pt idx="193972">
                  <c:v>203742</c:v>
                </c:pt>
                <c:pt idx="193973">
                  <c:v>203742</c:v>
                </c:pt>
                <c:pt idx="193974">
                  <c:v>203742</c:v>
                </c:pt>
                <c:pt idx="193975">
                  <c:v>203742</c:v>
                </c:pt>
                <c:pt idx="193976">
                  <c:v>203742</c:v>
                </c:pt>
                <c:pt idx="193977">
                  <c:v>203742</c:v>
                </c:pt>
                <c:pt idx="193978">
                  <c:v>203742</c:v>
                </c:pt>
                <c:pt idx="193979">
                  <c:v>203742</c:v>
                </c:pt>
                <c:pt idx="193980">
                  <c:v>203742</c:v>
                </c:pt>
                <c:pt idx="193981">
                  <c:v>203742</c:v>
                </c:pt>
                <c:pt idx="193982">
                  <c:v>203742</c:v>
                </c:pt>
                <c:pt idx="193983">
                  <c:v>203742</c:v>
                </c:pt>
                <c:pt idx="193984">
                  <c:v>203742</c:v>
                </c:pt>
                <c:pt idx="193985">
                  <c:v>203742</c:v>
                </c:pt>
                <c:pt idx="193986">
                  <c:v>203742</c:v>
                </c:pt>
                <c:pt idx="193987">
                  <c:v>203742</c:v>
                </c:pt>
                <c:pt idx="193988">
                  <c:v>203742</c:v>
                </c:pt>
                <c:pt idx="193989">
                  <c:v>203742</c:v>
                </c:pt>
                <c:pt idx="193990">
                  <c:v>203742</c:v>
                </c:pt>
                <c:pt idx="193991">
                  <c:v>203742</c:v>
                </c:pt>
                <c:pt idx="193992">
                  <c:v>203742</c:v>
                </c:pt>
                <c:pt idx="193993">
                  <c:v>203742</c:v>
                </c:pt>
                <c:pt idx="193994">
                  <c:v>203742</c:v>
                </c:pt>
                <c:pt idx="193995">
                  <c:v>203742</c:v>
                </c:pt>
                <c:pt idx="193996">
                  <c:v>203742</c:v>
                </c:pt>
                <c:pt idx="193997">
                  <c:v>203742</c:v>
                </c:pt>
                <c:pt idx="193998">
                  <c:v>203742</c:v>
                </c:pt>
                <c:pt idx="193999">
                  <c:v>203742</c:v>
                </c:pt>
                <c:pt idx="194000">
                  <c:v>203742</c:v>
                </c:pt>
                <c:pt idx="194001">
                  <c:v>203742</c:v>
                </c:pt>
                <c:pt idx="194002">
                  <c:v>203742</c:v>
                </c:pt>
                <c:pt idx="194003">
                  <c:v>203742</c:v>
                </c:pt>
                <c:pt idx="194004">
                  <c:v>203742</c:v>
                </c:pt>
                <c:pt idx="194005">
                  <c:v>203742</c:v>
                </c:pt>
                <c:pt idx="194006">
                  <c:v>203742</c:v>
                </c:pt>
                <c:pt idx="194007">
                  <c:v>203742</c:v>
                </c:pt>
                <c:pt idx="194008">
                  <c:v>203742</c:v>
                </c:pt>
                <c:pt idx="194009">
                  <c:v>203742</c:v>
                </c:pt>
                <c:pt idx="194010">
                  <c:v>203742</c:v>
                </c:pt>
                <c:pt idx="194011">
                  <c:v>203742</c:v>
                </c:pt>
                <c:pt idx="194012">
                  <c:v>203742</c:v>
                </c:pt>
                <c:pt idx="194013">
                  <c:v>203742</c:v>
                </c:pt>
                <c:pt idx="194014">
                  <c:v>203742</c:v>
                </c:pt>
                <c:pt idx="194015">
                  <c:v>203742</c:v>
                </c:pt>
                <c:pt idx="194016">
                  <c:v>203742</c:v>
                </c:pt>
                <c:pt idx="194017">
                  <c:v>203742</c:v>
                </c:pt>
                <c:pt idx="194018">
                  <c:v>203742</c:v>
                </c:pt>
                <c:pt idx="194019">
                  <c:v>203742</c:v>
                </c:pt>
                <c:pt idx="194020">
                  <c:v>203742</c:v>
                </c:pt>
                <c:pt idx="194021">
                  <c:v>203742</c:v>
                </c:pt>
                <c:pt idx="194022">
                  <c:v>203742</c:v>
                </c:pt>
                <c:pt idx="194023">
                  <c:v>203742</c:v>
                </c:pt>
                <c:pt idx="194024">
                  <c:v>203742</c:v>
                </c:pt>
                <c:pt idx="194025">
                  <c:v>203742</c:v>
                </c:pt>
                <c:pt idx="194026">
                  <c:v>203742</c:v>
                </c:pt>
                <c:pt idx="194027">
                  <c:v>203742</c:v>
                </c:pt>
                <c:pt idx="194028">
                  <c:v>203742</c:v>
                </c:pt>
                <c:pt idx="194029">
                  <c:v>203742</c:v>
                </c:pt>
                <c:pt idx="194030">
                  <c:v>203742</c:v>
                </c:pt>
                <c:pt idx="194031">
                  <c:v>203742</c:v>
                </c:pt>
                <c:pt idx="194032">
                  <c:v>203742</c:v>
                </c:pt>
                <c:pt idx="194033">
                  <c:v>203742</c:v>
                </c:pt>
                <c:pt idx="194034">
                  <c:v>203742</c:v>
                </c:pt>
                <c:pt idx="194035">
                  <c:v>203742</c:v>
                </c:pt>
                <c:pt idx="194036">
                  <c:v>203742</c:v>
                </c:pt>
                <c:pt idx="194037">
                  <c:v>203742</c:v>
                </c:pt>
                <c:pt idx="194038">
                  <c:v>203742</c:v>
                </c:pt>
                <c:pt idx="194039">
                  <c:v>203742</c:v>
                </c:pt>
                <c:pt idx="194040">
                  <c:v>203742</c:v>
                </c:pt>
                <c:pt idx="194041">
                  <c:v>203742</c:v>
                </c:pt>
                <c:pt idx="194042">
                  <c:v>203742</c:v>
                </c:pt>
                <c:pt idx="194043">
                  <c:v>203742</c:v>
                </c:pt>
                <c:pt idx="194044">
                  <c:v>203742</c:v>
                </c:pt>
                <c:pt idx="194045">
                  <c:v>203742</c:v>
                </c:pt>
                <c:pt idx="194046">
                  <c:v>203742</c:v>
                </c:pt>
                <c:pt idx="194047">
                  <c:v>203742</c:v>
                </c:pt>
                <c:pt idx="194048">
                  <c:v>203742</c:v>
                </c:pt>
                <c:pt idx="194049">
                  <c:v>203742</c:v>
                </c:pt>
                <c:pt idx="194050">
                  <c:v>203742</c:v>
                </c:pt>
                <c:pt idx="194051">
                  <c:v>203742</c:v>
                </c:pt>
                <c:pt idx="194052">
                  <c:v>203742</c:v>
                </c:pt>
                <c:pt idx="194053">
                  <c:v>203742</c:v>
                </c:pt>
                <c:pt idx="194054">
                  <c:v>203742</c:v>
                </c:pt>
                <c:pt idx="194055">
                  <c:v>203742</c:v>
                </c:pt>
                <c:pt idx="194056">
                  <c:v>203742</c:v>
                </c:pt>
                <c:pt idx="194057">
                  <c:v>203742</c:v>
                </c:pt>
                <c:pt idx="194058">
                  <c:v>203742</c:v>
                </c:pt>
                <c:pt idx="194059">
                  <c:v>203742</c:v>
                </c:pt>
                <c:pt idx="194060">
                  <c:v>203742</c:v>
                </c:pt>
                <c:pt idx="194061">
                  <c:v>203742</c:v>
                </c:pt>
                <c:pt idx="194062">
                  <c:v>203742</c:v>
                </c:pt>
                <c:pt idx="194063">
                  <c:v>203742</c:v>
                </c:pt>
                <c:pt idx="194064">
                  <c:v>203742</c:v>
                </c:pt>
                <c:pt idx="194065">
                  <c:v>203742</c:v>
                </c:pt>
                <c:pt idx="194066">
                  <c:v>203742</c:v>
                </c:pt>
                <c:pt idx="194067">
                  <c:v>203742</c:v>
                </c:pt>
                <c:pt idx="194068">
                  <c:v>203742</c:v>
                </c:pt>
                <c:pt idx="194069">
                  <c:v>203742</c:v>
                </c:pt>
                <c:pt idx="194070">
                  <c:v>203742</c:v>
                </c:pt>
                <c:pt idx="194071">
                  <c:v>203742</c:v>
                </c:pt>
                <c:pt idx="194072">
                  <c:v>203742</c:v>
                </c:pt>
                <c:pt idx="194073">
                  <c:v>203742</c:v>
                </c:pt>
                <c:pt idx="194074">
                  <c:v>203742</c:v>
                </c:pt>
                <c:pt idx="194075">
                  <c:v>203742</c:v>
                </c:pt>
                <c:pt idx="194076">
                  <c:v>203742</c:v>
                </c:pt>
                <c:pt idx="194077">
                  <c:v>203742</c:v>
                </c:pt>
                <c:pt idx="194078">
                  <c:v>203742</c:v>
                </c:pt>
                <c:pt idx="194079">
                  <c:v>203742</c:v>
                </c:pt>
                <c:pt idx="194080">
                  <c:v>203742</c:v>
                </c:pt>
                <c:pt idx="194081">
                  <c:v>203742</c:v>
                </c:pt>
                <c:pt idx="194082">
                  <c:v>203742</c:v>
                </c:pt>
                <c:pt idx="194083">
                  <c:v>203742</c:v>
                </c:pt>
                <c:pt idx="194084">
                  <c:v>203742</c:v>
                </c:pt>
                <c:pt idx="194085">
                  <c:v>203742</c:v>
                </c:pt>
                <c:pt idx="194086">
                  <c:v>203742</c:v>
                </c:pt>
                <c:pt idx="194087">
                  <c:v>203742</c:v>
                </c:pt>
                <c:pt idx="194088">
                  <c:v>203742</c:v>
                </c:pt>
                <c:pt idx="194089">
                  <c:v>203742</c:v>
                </c:pt>
                <c:pt idx="194090">
                  <c:v>203742</c:v>
                </c:pt>
                <c:pt idx="194091">
                  <c:v>203742</c:v>
                </c:pt>
                <c:pt idx="194092">
                  <c:v>203742</c:v>
                </c:pt>
                <c:pt idx="194093">
                  <c:v>203742</c:v>
                </c:pt>
                <c:pt idx="194094">
                  <c:v>203742</c:v>
                </c:pt>
                <c:pt idx="194095">
                  <c:v>203742</c:v>
                </c:pt>
                <c:pt idx="194096">
                  <c:v>203742</c:v>
                </c:pt>
                <c:pt idx="194097">
                  <c:v>203742</c:v>
                </c:pt>
                <c:pt idx="194098">
                  <c:v>203742</c:v>
                </c:pt>
                <c:pt idx="194099">
                  <c:v>203742</c:v>
                </c:pt>
                <c:pt idx="194100">
                  <c:v>203742</c:v>
                </c:pt>
                <c:pt idx="194101">
                  <c:v>203742</c:v>
                </c:pt>
                <c:pt idx="194102">
                  <c:v>203742</c:v>
                </c:pt>
                <c:pt idx="194103">
                  <c:v>203742</c:v>
                </c:pt>
                <c:pt idx="194104">
                  <c:v>203742</c:v>
                </c:pt>
                <c:pt idx="194105">
                  <c:v>203742</c:v>
                </c:pt>
                <c:pt idx="194106">
                  <c:v>203742</c:v>
                </c:pt>
                <c:pt idx="194107">
                  <c:v>203742</c:v>
                </c:pt>
                <c:pt idx="194108">
                  <c:v>203742</c:v>
                </c:pt>
                <c:pt idx="194109">
                  <c:v>203742</c:v>
                </c:pt>
                <c:pt idx="194110">
                  <c:v>203742</c:v>
                </c:pt>
                <c:pt idx="194111">
                  <c:v>203742</c:v>
                </c:pt>
                <c:pt idx="194112">
                  <c:v>203742</c:v>
                </c:pt>
                <c:pt idx="194113">
                  <c:v>203742</c:v>
                </c:pt>
                <c:pt idx="194114">
                  <c:v>203742</c:v>
                </c:pt>
                <c:pt idx="194115">
                  <c:v>203742</c:v>
                </c:pt>
                <c:pt idx="194116">
                  <c:v>203742</c:v>
                </c:pt>
                <c:pt idx="194117">
                  <c:v>203742</c:v>
                </c:pt>
                <c:pt idx="194118">
                  <c:v>203742</c:v>
                </c:pt>
                <c:pt idx="194119">
                  <c:v>203742</c:v>
                </c:pt>
                <c:pt idx="194120">
                  <c:v>203742</c:v>
                </c:pt>
                <c:pt idx="194121">
                  <c:v>203742</c:v>
                </c:pt>
                <c:pt idx="194122">
                  <c:v>203742</c:v>
                </c:pt>
                <c:pt idx="194123">
                  <c:v>203742</c:v>
                </c:pt>
                <c:pt idx="194124">
                  <c:v>203742</c:v>
                </c:pt>
                <c:pt idx="194125">
                  <c:v>203742</c:v>
                </c:pt>
                <c:pt idx="194126">
                  <c:v>203742</c:v>
                </c:pt>
                <c:pt idx="194127">
                  <c:v>203742</c:v>
                </c:pt>
                <c:pt idx="194128">
                  <c:v>203742</c:v>
                </c:pt>
                <c:pt idx="194129">
                  <c:v>203742</c:v>
                </c:pt>
                <c:pt idx="194130">
                  <c:v>203742</c:v>
                </c:pt>
                <c:pt idx="194131">
                  <c:v>203742</c:v>
                </c:pt>
                <c:pt idx="194132">
                  <c:v>203742</c:v>
                </c:pt>
                <c:pt idx="194133">
                  <c:v>203742</c:v>
                </c:pt>
                <c:pt idx="194134">
                  <c:v>203742</c:v>
                </c:pt>
                <c:pt idx="194135">
                  <c:v>203742</c:v>
                </c:pt>
                <c:pt idx="194136">
                  <c:v>203742</c:v>
                </c:pt>
                <c:pt idx="194137">
                  <c:v>203742</c:v>
                </c:pt>
                <c:pt idx="194138">
                  <c:v>203742</c:v>
                </c:pt>
                <c:pt idx="194139">
                  <c:v>203742</c:v>
                </c:pt>
                <c:pt idx="194140">
                  <c:v>203742</c:v>
                </c:pt>
                <c:pt idx="194141">
                  <c:v>203742</c:v>
                </c:pt>
                <c:pt idx="194142">
                  <c:v>203742</c:v>
                </c:pt>
                <c:pt idx="194143">
                  <c:v>203742</c:v>
                </c:pt>
                <c:pt idx="194144">
                  <c:v>203742</c:v>
                </c:pt>
                <c:pt idx="194145">
                  <c:v>203742</c:v>
                </c:pt>
                <c:pt idx="194146">
                  <c:v>203742</c:v>
                </c:pt>
                <c:pt idx="194147">
                  <c:v>203742</c:v>
                </c:pt>
                <c:pt idx="194148">
                  <c:v>203742</c:v>
                </c:pt>
                <c:pt idx="194149">
                  <c:v>203742</c:v>
                </c:pt>
                <c:pt idx="194150">
                  <c:v>203742</c:v>
                </c:pt>
                <c:pt idx="194151">
                  <c:v>203742</c:v>
                </c:pt>
                <c:pt idx="194152">
                  <c:v>203742</c:v>
                </c:pt>
                <c:pt idx="194153">
                  <c:v>203742</c:v>
                </c:pt>
                <c:pt idx="194154">
                  <c:v>203742</c:v>
                </c:pt>
                <c:pt idx="194155">
                  <c:v>203742</c:v>
                </c:pt>
                <c:pt idx="194156">
                  <c:v>203742</c:v>
                </c:pt>
                <c:pt idx="194157">
                  <c:v>203742</c:v>
                </c:pt>
                <c:pt idx="194158">
                  <c:v>203742</c:v>
                </c:pt>
                <c:pt idx="194159">
                  <c:v>203742</c:v>
                </c:pt>
                <c:pt idx="194160">
                  <c:v>203742</c:v>
                </c:pt>
                <c:pt idx="194161">
                  <c:v>203742</c:v>
                </c:pt>
                <c:pt idx="194162">
                  <c:v>203742</c:v>
                </c:pt>
                <c:pt idx="194163">
                  <c:v>203742</c:v>
                </c:pt>
                <c:pt idx="194164">
                  <c:v>203742</c:v>
                </c:pt>
                <c:pt idx="194165">
                  <c:v>203742</c:v>
                </c:pt>
                <c:pt idx="194166">
                  <c:v>203742</c:v>
                </c:pt>
                <c:pt idx="194167">
                  <c:v>203742</c:v>
                </c:pt>
                <c:pt idx="194168">
                  <c:v>203742</c:v>
                </c:pt>
                <c:pt idx="194169">
                  <c:v>203742</c:v>
                </c:pt>
                <c:pt idx="194170">
                  <c:v>203742</c:v>
                </c:pt>
                <c:pt idx="194171">
                  <c:v>203742</c:v>
                </c:pt>
                <c:pt idx="194172">
                  <c:v>203742</c:v>
                </c:pt>
                <c:pt idx="194173">
                  <c:v>203742</c:v>
                </c:pt>
                <c:pt idx="194174">
                  <c:v>203742</c:v>
                </c:pt>
                <c:pt idx="194175">
                  <c:v>203742</c:v>
                </c:pt>
                <c:pt idx="194176">
                  <c:v>203742</c:v>
                </c:pt>
                <c:pt idx="194177">
                  <c:v>203742</c:v>
                </c:pt>
                <c:pt idx="194178">
                  <c:v>203742</c:v>
                </c:pt>
                <c:pt idx="194179">
                  <c:v>203742</c:v>
                </c:pt>
                <c:pt idx="194180">
                  <c:v>203742</c:v>
                </c:pt>
                <c:pt idx="194181">
                  <c:v>203742</c:v>
                </c:pt>
                <c:pt idx="194182">
                  <c:v>203742</c:v>
                </c:pt>
                <c:pt idx="194183">
                  <c:v>203742</c:v>
                </c:pt>
                <c:pt idx="194184">
                  <c:v>203742</c:v>
                </c:pt>
                <c:pt idx="194185">
                  <c:v>203742</c:v>
                </c:pt>
                <c:pt idx="194186">
                  <c:v>203742</c:v>
                </c:pt>
                <c:pt idx="194187">
                  <c:v>203742</c:v>
                </c:pt>
                <c:pt idx="194188">
                  <c:v>203742</c:v>
                </c:pt>
                <c:pt idx="194189">
                  <c:v>203742</c:v>
                </c:pt>
                <c:pt idx="194190">
                  <c:v>203742</c:v>
                </c:pt>
                <c:pt idx="194191">
                  <c:v>203742</c:v>
                </c:pt>
                <c:pt idx="194192">
                  <c:v>203742</c:v>
                </c:pt>
                <c:pt idx="194193">
                  <c:v>203742</c:v>
                </c:pt>
                <c:pt idx="194194">
                  <c:v>203742</c:v>
                </c:pt>
                <c:pt idx="194195">
                  <c:v>203742</c:v>
                </c:pt>
                <c:pt idx="194196">
                  <c:v>203742</c:v>
                </c:pt>
                <c:pt idx="194197">
                  <c:v>203742</c:v>
                </c:pt>
                <c:pt idx="194198">
                  <c:v>203742</c:v>
                </c:pt>
                <c:pt idx="194199">
                  <c:v>203742</c:v>
                </c:pt>
                <c:pt idx="194200">
                  <c:v>203742</c:v>
                </c:pt>
                <c:pt idx="194201">
                  <c:v>203742</c:v>
                </c:pt>
                <c:pt idx="194202">
                  <c:v>203742</c:v>
                </c:pt>
                <c:pt idx="194203">
                  <c:v>203742</c:v>
                </c:pt>
                <c:pt idx="194204">
                  <c:v>203742</c:v>
                </c:pt>
                <c:pt idx="194205">
                  <c:v>203742</c:v>
                </c:pt>
                <c:pt idx="194206">
                  <c:v>203742</c:v>
                </c:pt>
                <c:pt idx="194207">
                  <c:v>203742</c:v>
                </c:pt>
                <c:pt idx="194208">
                  <c:v>203742</c:v>
                </c:pt>
                <c:pt idx="194209">
                  <c:v>203742</c:v>
                </c:pt>
                <c:pt idx="194210">
                  <c:v>203742</c:v>
                </c:pt>
                <c:pt idx="194211">
                  <c:v>203742</c:v>
                </c:pt>
                <c:pt idx="194212">
                  <c:v>203742</c:v>
                </c:pt>
                <c:pt idx="194213">
                  <c:v>203742</c:v>
                </c:pt>
                <c:pt idx="194214">
                  <c:v>203742</c:v>
                </c:pt>
                <c:pt idx="194215">
                  <c:v>203742</c:v>
                </c:pt>
                <c:pt idx="194216">
                  <c:v>203742</c:v>
                </c:pt>
                <c:pt idx="194217">
                  <c:v>203742</c:v>
                </c:pt>
                <c:pt idx="194218">
                  <c:v>203742</c:v>
                </c:pt>
                <c:pt idx="194219">
                  <c:v>203742</c:v>
                </c:pt>
                <c:pt idx="194220">
                  <c:v>203742</c:v>
                </c:pt>
                <c:pt idx="194221">
                  <c:v>203742</c:v>
                </c:pt>
                <c:pt idx="194222">
                  <c:v>203742</c:v>
                </c:pt>
                <c:pt idx="194223">
                  <c:v>203742</c:v>
                </c:pt>
                <c:pt idx="194224">
                  <c:v>203742</c:v>
                </c:pt>
                <c:pt idx="194225">
                  <c:v>203742</c:v>
                </c:pt>
                <c:pt idx="194226">
                  <c:v>203742</c:v>
                </c:pt>
                <c:pt idx="194227">
                  <c:v>203742</c:v>
                </c:pt>
                <c:pt idx="194228">
                  <c:v>203742</c:v>
                </c:pt>
                <c:pt idx="194229">
                  <c:v>203742</c:v>
                </c:pt>
                <c:pt idx="194230">
                  <c:v>203742</c:v>
                </c:pt>
                <c:pt idx="194231">
                  <c:v>203742</c:v>
                </c:pt>
                <c:pt idx="194232">
                  <c:v>203742</c:v>
                </c:pt>
                <c:pt idx="194233">
                  <c:v>203742</c:v>
                </c:pt>
                <c:pt idx="194234">
                  <c:v>203742</c:v>
                </c:pt>
                <c:pt idx="194235">
                  <c:v>203742</c:v>
                </c:pt>
                <c:pt idx="194236">
                  <c:v>203742</c:v>
                </c:pt>
                <c:pt idx="194237">
                  <c:v>203742</c:v>
                </c:pt>
                <c:pt idx="194238">
                  <c:v>203742</c:v>
                </c:pt>
                <c:pt idx="194239">
                  <c:v>203742</c:v>
                </c:pt>
                <c:pt idx="194240">
                  <c:v>203742</c:v>
                </c:pt>
                <c:pt idx="194241">
                  <c:v>203742</c:v>
                </c:pt>
                <c:pt idx="194242">
                  <c:v>203742</c:v>
                </c:pt>
                <c:pt idx="194243">
                  <c:v>203742</c:v>
                </c:pt>
                <c:pt idx="194244">
                  <c:v>203742</c:v>
                </c:pt>
                <c:pt idx="194245">
                  <c:v>203742</c:v>
                </c:pt>
                <c:pt idx="194246">
                  <c:v>203742</c:v>
                </c:pt>
                <c:pt idx="194247">
                  <c:v>203742</c:v>
                </c:pt>
                <c:pt idx="194248">
                  <c:v>203742</c:v>
                </c:pt>
                <c:pt idx="194249">
                  <c:v>203742</c:v>
                </c:pt>
                <c:pt idx="194250">
                  <c:v>203742</c:v>
                </c:pt>
                <c:pt idx="194251">
                  <c:v>203742</c:v>
                </c:pt>
                <c:pt idx="194252">
                  <c:v>203742</c:v>
                </c:pt>
                <c:pt idx="194253">
                  <c:v>203742</c:v>
                </c:pt>
                <c:pt idx="194254">
                  <c:v>203742</c:v>
                </c:pt>
                <c:pt idx="194255">
                  <c:v>203742</c:v>
                </c:pt>
                <c:pt idx="194256">
                  <c:v>203742</c:v>
                </c:pt>
                <c:pt idx="194257">
                  <c:v>203742</c:v>
                </c:pt>
                <c:pt idx="194258">
                  <c:v>203742</c:v>
                </c:pt>
                <c:pt idx="194259">
                  <c:v>203742</c:v>
                </c:pt>
                <c:pt idx="194260">
                  <c:v>203742</c:v>
                </c:pt>
                <c:pt idx="194261">
                  <c:v>203742</c:v>
                </c:pt>
                <c:pt idx="194262">
                  <c:v>203742</c:v>
                </c:pt>
                <c:pt idx="194263">
                  <c:v>203742</c:v>
                </c:pt>
                <c:pt idx="194264">
                  <c:v>203742</c:v>
                </c:pt>
                <c:pt idx="194265">
                  <c:v>203742</c:v>
                </c:pt>
                <c:pt idx="194266">
                  <c:v>203742</c:v>
                </c:pt>
                <c:pt idx="194267">
                  <c:v>203742</c:v>
                </c:pt>
                <c:pt idx="194268">
                  <c:v>203742</c:v>
                </c:pt>
                <c:pt idx="194269">
                  <c:v>203742</c:v>
                </c:pt>
                <c:pt idx="194270">
                  <c:v>203742</c:v>
                </c:pt>
                <c:pt idx="194271">
                  <c:v>203742</c:v>
                </c:pt>
                <c:pt idx="194272">
                  <c:v>203742</c:v>
                </c:pt>
                <c:pt idx="194273">
                  <c:v>203742</c:v>
                </c:pt>
                <c:pt idx="194274">
                  <c:v>203742</c:v>
                </c:pt>
                <c:pt idx="194275">
                  <c:v>203742</c:v>
                </c:pt>
                <c:pt idx="194276">
                  <c:v>203742</c:v>
                </c:pt>
                <c:pt idx="194277">
                  <c:v>203742</c:v>
                </c:pt>
                <c:pt idx="194278">
                  <c:v>203742</c:v>
                </c:pt>
                <c:pt idx="194279">
                  <c:v>203742</c:v>
                </c:pt>
                <c:pt idx="194280">
                  <c:v>203742</c:v>
                </c:pt>
                <c:pt idx="194281">
                  <c:v>203742</c:v>
                </c:pt>
                <c:pt idx="194282">
                  <c:v>203742</c:v>
                </c:pt>
                <c:pt idx="194283">
                  <c:v>203742</c:v>
                </c:pt>
                <c:pt idx="194284">
                  <c:v>203742</c:v>
                </c:pt>
                <c:pt idx="194285">
                  <c:v>203742</c:v>
                </c:pt>
                <c:pt idx="194286">
                  <c:v>203742</c:v>
                </c:pt>
                <c:pt idx="194287">
                  <c:v>203742</c:v>
                </c:pt>
                <c:pt idx="194288">
                  <c:v>203742</c:v>
                </c:pt>
                <c:pt idx="194289">
                  <c:v>203742</c:v>
                </c:pt>
                <c:pt idx="194290">
                  <c:v>203742</c:v>
                </c:pt>
                <c:pt idx="194291">
                  <c:v>203742</c:v>
                </c:pt>
                <c:pt idx="194292">
                  <c:v>203742</c:v>
                </c:pt>
                <c:pt idx="194293">
                  <c:v>203742</c:v>
                </c:pt>
                <c:pt idx="194294">
                  <c:v>203742</c:v>
                </c:pt>
                <c:pt idx="194295">
                  <c:v>203742</c:v>
                </c:pt>
                <c:pt idx="194296">
                  <c:v>203742</c:v>
                </c:pt>
                <c:pt idx="194297">
                  <c:v>203742</c:v>
                </c:pt>
                <c:pt idx="194298">
                  <c:v>203742</c:v>
                </c:pt>
                <c:pt idx="194299">
                  <c:v>203742</c:v>
                </c:pt>
                <c:pt idx="194300">
                  <c:v>203742</c:v>
                </c:pt>
                <c:pt idx="194301">
                  <c:v>203742</c:v>
                </c:pt>
                <c:pt idx="194302">
                  <c:v>203742</c:v>
                </c:pt>
                <c:pt idx="194303">
                  <c:v>203742</c:v>
                </c:pt>
                <c:pt idx="194304">
                  <c:v>203742</c:v>
                </c:pt>
                <c:pt idx="194305">
                  <c:v>203742</c:v>
                </c:pt>
                <c:pt idx="194306">
                  <c:v>203742</c:v>
                </c:pt>
                <c:pt idx="194307">
                  <c:v>203742</c:v>
                </c:pt>
                <c:pt idx="194308">
                  <c:v>203742</c:v>
                </c:pt>
                <c:pt idx="194309">
                  <c:v>203742</c:v>
                </c:pt>
                <c:pt idx="194310">
                  <c:v>203742</c:v>
                </c:pt>
                <c:pt idx="194311">
                  <c:v>203742</c:v>
                </c:pt>
                <c:pt idx="194312">
                  <c:v>203742</c:v>
                </c:pt>
                <c:pt idx="194313">
                  <c:v>203742</c:v>
                </c:pt>
                <c:pt idx="194314">
                  <c:v>203742</c:v>
                </c:pt>
                <c:pt idx="194315">
                  <c:v>203742</c:v>
                </c:pt>
                <c:pt idx="194316">
                  <c:v>203742</c:v>
                </c:pt>
                <c:pt idx="194317">
                  <c:v>203742</c:v>
                </c:pt>
                <c:pt idx="194318">
                  <c:v>203742</c:v>
                </c:pt>
                <c:pt idx="194319">
                  <c:v>203742</c:v>
                </c:pt>
                <c:pt idx="194320">
                  <c:v>203742</c:v>
                </c:pt>
                <c:pt idx="194321">
                  <c:v>203742</c:v>
                </c:pt>
                <c:pt idx="194322">
                  <c:v>203742</c:v>
                </c:pt>
                <c:pt idx="194323">
                  <c:v>203742</c:v>
                </c:pt>
                <c:pt idx="194324">
                  <c:v>203742</c:v>
                </c:pt>
                <c:pt idx="194325">
                  <c:v>203742</c:v>
                </c:pt>
                <c:pt idx="194326">
                  <c:v>203742</c:v>
                </c:pt>
                <c:pt idx="194327">
                  <c:v>203742</c:v>
                </c:pt>
                <c:pt idx="194328">
                  <c:v>203742</c:v>
                </c:pt>
                <c:pt idx="194329">
                  <c:v>203742</c:v>
                </c:pt>
                <c:pt idx="194330">
                  <c:v>203742</c:v>
                </c:pt>
                <c:pt idx="194331">
                  <c:v>203742</c:v>
                </c:pt>
                <c:pt idx="194332">
                  <c:v>203742</c:v>
                </c:pt>
                <c:pt idx="194333">
                  <c:v>203742</c:v>
                </c:pt>
                <c:pt idx="194334">
                  <c:v>203742</c:v>
                </c:pt>
                <c:pt idx="194335">
                  <c:v>203742</c:v>
                </c:pt>
                <c:pt idx="194336">
                  <c:v>203742</c:v>
                </c:pt>
                <c:pt idx="194337">
                  <c:v>203742</c:v>
                </c:pt>
                <c:pt idx="194338">
                  <c:v>203742</c:v>
                </c:pt>
                <c:pt idx="194339">
                  <c:v>203742</c:v>
                </c:pt>
                <c:pt idx="194340">
                  <c:v>203742</c:v>
                </c:pt>
                <c:pt idx="194341">
                  <c:v>203742</c:v>
                </c:pt>
                <c:pt idx="194342">
                  <c:v>203742</c:v>
                </c:pt>
                <c:pt idx="194343">
                  <c:v>203742</c:v>
                </c:pt>
                <c:pt idx="194344">
                  <c:v>203742</c:v>
                </c:pt>
                <c:pt idx="194345">
                  <c:v>203742</c:v>
                </c:pt>
                <c:pt idx="194346">
                  <c:v>203742</c:v>
                </c:pt>
                <c:pt idx="194347">
                  <c:v>203742</c:v>
                </c:pt>
                <c:pt idx="194348">
                  <c:v>203742</c:v>
                </c:pt>
                <c:pt idx="194349">
                  <c:v>203742</c:v>
                </c:pt>
                <c:pt idx="194350">
                  <c:v>203742</c:v>
                </c:pt>
                <c:pt idx="194351">
                  <c:v>203742</c:v>
                </c:pt>
                <c:pt idx="194352">
                  <c:v>203742</c:v>
                </c:pt>
                <c:pt idx="194353">
                  <c:v>203742</c:v>
                </c:pt>
                <c:pt idx="194354">
                  <c:v>203742</c:v>
                </c:pt>
                <c:pt idx="194355">
                  <c:v>203742</c:v>
                </c:pt>
                <c:pt idx="194356">
                  <c:v>203742</c:v>
                </c:pt>
                <c:pt idx="194357">
                  <c:v>203742</c:v>
                </c:pt>
                <c:pt idx="194358">
                  <c:v>203742</c:v>
                </c:pt>
                <c:pt idx="194359">
                  <c:v>203742</c:v>
                </c:pt>
                <c:pt idx="194360">
                  <c:v>203742</c:v>
                </c:pt>
                <c:pt idx="194361">
                  <c:v>203742</c:v>
                </c:pt>
                <c:pt idx="194362">
                  <c:v>203742</c:v>
                </c:pt>
                <c:pt idx="194363">
                  <c:v>203742</c:v>
                </c:pt>
                <c:pt idx="194364">
                  <c:v>203742</c:v>
                </c:pt>
                <c:pt idx="194365">
                  <c:v>203742</c:v>
                </c:pt>
                <c:pt idx="194366">
                  <c:v>203742</c:v>
                </c:pt>
                <c:pt idx="194367">
                  <c:v>203742</c:v>
                </c:pt>
                <c:pt idx="194368">
                  <c:v>203742</c:v>
                </c:pt>
                <c:pt idx="194369">
                  <c:v>203742</c:v>
                </c:pt>
                <c:pt idx="194370">
                  <c:v>203742</c:v>
                </c:pt>
                <c:pt idx="194371">
                  <c:v>203742</c:v>
                </c:pt>
                <c:pt idx="194372">
                  <c:v>203742</c:v>
                </c:pt>
                <c:pt idx="194373">
                  <c:v>203742</c:v>
                </c:pt>
                <c:pt idx="194374">
                  <c:v>203742</c:v>
                </c:pt>
                <c:pt idx="194375">
                  <c:v>203742</c:v>
                </c:pt>
                <c:pt idx="194376">
                  <c:v>203742</c:v>
                </c:pt>
                <c:pt idx="194377">
                  <c:v>203742</c:v>
                </c:pt>
                <c:pt idx="194378">
                  <c:v>203742</c:v>
                </c:pt>
                <c:pt idx="194379">
                  <c:v>203742</c:v>
                </c:pt>
                <c:pt idx="194380">
                  <c:v>203742</c:v>
                </c:pt>
                <c:pt idx="194381">
                  <c:v>203742</c:v>
                </c:pt>
                <c:pt idx="194382">
                  <c:v>203742</c:v>
                </c:pt>
                <c:pt idx="194383">
                  <c:v>203742</c:v>
                </c:pt>
                <c:pt idx="194384">
                  <c:v>203742</c:v>
                </c:pt>
                <c:pt idx="194385">
                  <c:v>203742</c:v>
                </c:pt>
                <c:pt idx="194386">
                  <c:v>203742</c:v>
                </c:pt>
                <c:pt idx="194387">
                  <c:v>203742</c:v>
                </c:pt>
                <c:pt idx="194388">
                  <c:v>203742</c:v>
                </c:pt>
                <c:pt idx="194389">
                  <c:v>203742</c:v>
                </c:pt>
                <c:pt idx="194390">
                  <c:v>203742</c:v>
                </c:pt>
                <c:pt idx="194391">
                  <c:v>203742</c:v>
                </c:pt>
                <c:pt idx="194392">
                  <c:v>203742</c:v>
                </c:pt>
                <c:pt idx="194393">
                  <c:v>203742</c:v>
                </c:pt>
                <c:pt idx="194394">
                  <c:v>203742</c:v>
                </c:pt>
                <c:pt idx="194395">
                  <c:v>203742</c:v>
                </c:pt>
                <c:pt idx="194396">
                  <c:v>203742</c:v>
                </c:pt>
                <c:pt idx="194397">
                  <c:v>203742</c:v>
                </c:pt>
                <c:pt idx="194398">
                  <c:v>203742</c:v>
                </c:pt>
                <c:pt idx="194399">
                  <c:v>203742</c:v>
                </c:pt>
                <c:pt idx="194400">
                  <c:v>203742</c:v>
                </c:pt>
                <c:pt idx="194401">
                  <c:v>203742</c:v>
                </c:pt>
                <c:pt idx="194402">
                  <c:v>203742</c:v>
                </c:pt>
                <c:pt idx="194403">
                  <c:v>203742</c:v>
                </c:pt>
                <c:pt idx="194404">
                  <c:v>203742</c:v>
                </c:pt>
                <c:pt idx="194405">
                  <c:v>203742</c:v>
                </c:pt>
                <c:pt idx="194406">
                  <c:v>203742</c:v>
                </c:pt>
                <c:pt idx="194407">
                  <c:v>203742</c:v>
                </c:pt>
                <c:pt idx="194408">
                  <c:v>203742</c:v>
                </c:pt>
                <c:pt idx="194409">
                  <c:v>203742</c:v>
                </c:pt>
                <c:pt idx="194410">
                  <c:v>203742</c:v>
                </c:pt>
                <c:pt idx="194411">
                  <c:v>203742</c:v>
                </c:pt>
                <c:pt idx="194412">
                  <c:v>203742</c:v>
                </c:pt>
                <c:pt idx="194413">
                  <c:v>203742</c:v>
                </c:pt>
                <c:pt idx="194414">
                  <c:v>203742</c:v>
                </c:pt>
                <c:pt idx="194415">
                  <c:v>203742</c:v>
                </c:pt>
                <c:pt idx="194416">
                  <c:v>203742</c:v>
                </c:pt>
                <c:pt idx="194417">
                  <c:v>203742</c:v>
                </c:pt>
                <c:pt idx="194418">
                  <c:v>203742</c:v>
                </c:pt>
                <c:pt idx="194419">
                  <c:v>203742</c:v>
                </c:pt>
                <c:pt idx="194420">
                  <c:v>203742</c:v>
                </c:pt>
                <c:pt idx="194421">
                  <c:v>203742</c:v>
                </c:pt>
                <c:pt idx="194422">
                  <c:v>203742</c:v>
                </c:pt>
                <c:pt idx="194423">
                  <c:v>203742</c:v>
                </c:pt>
                <c:pt idx="194424">
                  <c:v>203742</c:v>
                </c:pt>
                <c:pt idx="194425">
                  <c:v>203742</c:v>
                </c:pt>
                <c:pt idx="194426">
                  <c:v>203742</c:v>
                </c:pt>
                <c:pt idx="194427">
                  <c:v>203742</c:v>
                </c:pt>
                <c:pt idx="194428">
                  <c:v>203742</c:v>
                </c:pt>
                <c:pt idx="194429">
                  <c:v>203742</c:v>
                </c:pt>
                <c:pt idx="194430">
                  <c:v>203742</c:v>
                </c:pt>
                <c:pt idx="194431">
                  <c:v>203742</c:v>
                </c:pt>
                <c:pt idx="194432">
                  <c:v>203742</c:v>
                </c:pt>
                <c:pt idx="194433">
                  <c:v>203742</c:v>
                </c:pt>
                <c:pt idx="194434">
                  <c:v>203742</c:v>
                </c:pt>
                <c:pt idx="194435">
                  <c:v>203742</c:v>
                </c:pt>
                <c:pt idx="194436">
                  <c:v>203742</c:v>
                </c:pt>
                <c:pt idx="194437">
                  <c:v>203742</c:v>
                </c:pt>
                <c:pt idx="194438">
                  <c:v>203742</c:v>
                </c:pt>
                <c:pt idx="194439">
                  <c:v>203742</c:v>
                </c:pt>
                <c:pt idx="194440">
                  <c:v>203742</c:v>
                </c:pt>
                <c:pt idx="194441">
                  <c:v>203742</c:v>
                </c:pt>
                <c:pt idx="194442">
                  <c:v>203742</c:v>
                </c:pt>
                <c:pt idx="194443">
                  <c:v>203742</c:v>
                </c:pt>
                <c:pt idx="194444">
                  <c:v>203742</c:v>
                </c:pt>
                <c:pt idx="194445">
                  <c:v>203742</c:v>
                </c:pt>
                <c:pt idx="194446">
                  <c:v>203742</c:v>
                </c:pt>
                <c:pt idx="194447">
                  <c:v>203742</c:v>
                </c:pt>
                <c:pt idx="194448">
                  <c:v>203742</c:v>
                </c:pt>
                <c:pt idx="194449">
                  <c:v>203742</c:v>
                </c:pt>
                <c:pt idx="194450">
                  <c:v>203742</c:v>
                </c:pt>
                <c:pt idx="194451">
                  <c:v>203742</c:v>
                </c:pt>
                <c:pt idx="194452">
                  <c:v>203742</c:v>
                </c:pt>
                <c:pt idx="194453">
                  <c:v>203742</c:v>
                </c:pt>
                <c:pt idx="194454">
                  <c:v>203742</c:v>
                </c:pt>
                <c:pt idx="194455">
                  <c:v>203742</c:v>
                </c:pt>
                <c:pt idx="194456">
                  <c:v>203742</c:v>
                </c:pt>
                <c:pt idx="194457">
                  <c:v>203742</c:v>
                </c:pt>
                <c:pt idx="194458">
                  <c:v>203742</c:v>
                </c:pt>
                <c:pt idx="194459">
                  <c:v>203742</c:v>
                </c:pt>
                <c:pt idx="194460">
                  <c:v>203742</c:v>
                </c:pt>
                <c:pt idx="194461">
                  <c:v>203742</c:v>
                </c:pt>
                <c:pt idx="194462">
                  <c:v>203742</c:v>
                </c:pt>
                <c:pt idx="194463">
                  <c:v>203742</c:v>
                </c:pt>
                <c:pt idx="194464">
                  <c:v>203742</c:v>
                </c:pt>
                <c:pt idx="194465">
                  <c:v>203742</c:v>
                </c:pt>
                <c:pt idx="194466">
                  <c:v>203742</c:v>
                </c:pt>
                <c:pt idx="194467">
                  <c:v>203742</c:v>
                </c:pt>
                <c:pt idx="194468">
                  <c:v>203742</c:v>
                </c:pt>
                <c:pt idx="194469">
                  <c:v>203742</c:v>
                </c:pt>
                <c:pt idx="194470">
                  <c:v>203742</c:v>
                </c:pt>
                <c:pt idx="194471">
                  <c:v>203742</c:v>
                </c:pt>
                <c:pt idx="194472">
                  <c:v>203742</c:v>
                </c:pt>
                <c:pt idx="194473">
                  <c:v>203742</c:v>
                </c:pt>
                <c:pt idx="194474">
                  <c:v>203742</c:v>
                </c:pt>
                <c:pt idx="194475">
                  <c:v>203742</c:v>
                </c:pt>
                <c:pt idx="194476">
                  <c:v>203742</c:v>
                </c:pt>
                <c:pt idx="194477">
                  <c:v>203742</c:v>
                </c:pt>
                <c:pt idx="194478">
                  <c:v>203742</c:v>
                </c:pt>
                <c:pt idx="194479">
                  <c:v>203742</c:v>
                </c:pt>
                <c:pt idx="194480">
                  <c:v>203742</c:v>
                </c:pt>
                <c:pt idx="194481">
                  <c:v>203742</c:v>
                </c:pt>
                <c:pt idx="194482">
                  <c:v>203742</c:v>
                </c:pt>
                <c:pt idx="194483">
                  <c:v>203742</c:v>
                </c:pt>
                <c:pt idx="194484">
                  <c:v>203742</c:v>
                </c:pt>
                <c:pt idx="194485">
                  <c:v>203742</c:v>
                </c:pt>
                <c:pt idx="194486">
                  <c:v>203742</c:v>
                </c:pt>
                <c:pt idx="194487">
                  <c:v>203742</c:v>
                </c:pt>
                <c:pt idx="194488">
                  <c:v>203742</c:v>
                </c:pt>
                <c:pt idx="194489">
                  <c:v>203742</c:v>
                </c:pt>
                <c:pt idx="194490">
                  <c:v>203742</c:v>
                </c:pt>
                <c:pt idx="194491">
                  <c:v>203742</c:v>
                </c:pt>
                <c:pt idx="194492">
                  <c:v>203742</c:v>
                </c:pt>
                <c:pt idx="194493">
                  <c:v>203742</c:v>
                </c:pt>
                <c:pt idx="194494">
                  <c:v>203742</c:v>
                </c:pt>
                <c:pt idx="194495">
                  <c:v>203742</c:v>
                </c:pt>
                <c:pt idx="194496">
                  <c:v>203742</c:v>
                </c:pt>
                <c:pt idx="194497">
                  <c:v>203742</c:v>
                </c:pt>
                <c:pt idx="194498">
                  <c:v>203742</c:v>
                </c:pt>
                <c:pt idx="194499">
                  <c:v>203742</c:v>
                </c:pt>
                <c:pt idx="194500">
                  <c:v>203742</c:v>
                </c:pt>
                <c:pt idx="194501">
                  <c:v>203742</c:v>
                </c:pt>
                <c:pt idx="194502">
                  <c:v>203742</c:v>
                </c:pt>
                <c:pt idx="194503">
                  <c:v>203742</c:v>
                </c:pt>
                <c:pt idx="194504">
                  <c:v>203742</c:v>
                </c:pt>
                <c:pt idx="194505">
                  <c:v>203742</c:v>
                </c:pt>
                <c:pt idx="194506">
                  <c:v>203742</c:v>
                </c:pt>
                <c:pt idx="194507">
                  <c:v>203742</c:v>
                </c:pt>
                <c:pt idx="194508">
                  <c:v>203742</c:v>
                </c:pt>
                <c:pt idx="194509">
                  <c:v>203742</c:v>
                </c:pt>
                <c:pt idx="194510">
                  <c:v>203742</c:v>
                </c:pt>
                <c:pt idx="194511">
                  <c:v>203742</c:v>
                </c:pt>
                <c:pt idx="194512">
                  <c:v>203742</c:v>
                </c:pt>
                <c:pt idx="194513">
                  <c:v>203742</c:v>
                </c:pt>
                <c:pt idx="194514">
                  <c:v>203742</c:v>
                </c:pt>
                <c:pt idx="194515">
                  <c:v>203742</c:v>
                </c:pt>
                <c:pt idx="194516">
                  <c:v>203742</c:v>
                </c:pt>
                <c:pt idx="194517">
                  <c:v>203742</c:v>
                </c:pt>
                <c:pt idx="194518">
                  <c:v>203742</c:v>
                </c:pt>
                <c:pt idx="194519">
                  <c:v>203742</c:v>
                </c:pt>
                <c:pt idx="194520">
                  <c:v>203742</c:v>
                </c:pt>
                <c:pt idx="194521">
                  <c:v>203742</c:v>
                </c:pt>
                <c:pt idx="194522">
                  <c:v>203742</c:v>
                </c:pt>
                <c:pt idx="194523">
                  <c:v>203742</c:v>
                </c:pt>
                <c:pt idx="194524">
                  <c:v>203742</c:v>
                </c:pt>
                <c:pt idx="194525">
                  <c:v>203742</c:v>
                </c:pt>
                <c:pt idx="194526">
                  <c:v>203742</c:v>
                </c:pt>
                <c:pt idx="194527">
                  <c:v>203742</c:v>
                </c:pt>
                <c:pt idx="194528">
                  <c:v>203742</c:v>
                </c:pt>
                <c:pt idx="194529">
                  <c:v>203742</c:v>
                </c:pt>
                <c:pt idx="194530">
                  <c:v>203742</c:v>
                </c:pt>
                <c:pt idx="194531">
                  <c:v>203742</c:v>
                </c:pt>
                <c:pt idx="194532">
                  <c:v>203742</c:v>
                </c:pt>
                <c:pt idx="194533">
                  <c:v>203742</c:v>
                </c:pt>
                <c:pt idx="194534">
                  <c:v>203742</c:v>
                </c:pt>
                <c:pt idx="194535">
                  <c:v>203742</c:v>
                </c:pt>
                <c:pt idx="194536">
                  <c:v>203742</c:v>
                </c:pt>
                <c:pt idx="194537">
                  <c:v>203742</c:v>
                </c:pt>
                <c:pt idx="194538">
                  <c:v>203742</c:v>
                </c:pt>
                <c:pt idx="194539">
                  <c:v>203742</c:v>
                </c:pt>
                <c:pt idx="194540">
                  <c:v>203742</c:v>
                </c:pt>
                <c:pt idx="194541">
                  <c:v>203742</c:v>
                </c:pt>
                <c:pt idx="194542">
                  <c:v>203742</c:v>
                </c:pt>
                <c:pt idx="194543">
                  <c:v>203742</c:v>
                </c:pt>
                <c:pt idx="194544">
                  <c:v>203742</c:v>
                </c:pt>
                <c:pt idx="194545">
                  <c:v>203742</c:v>
                </c:pt>
                <c:pt idx="194546">
                  <c:v>203742</c:v>
                </c:pt>
                <c:pt idx="194547">
                  <c:v>203742</c:v>
                </c:pt>
                <c:pt idx="194548">
                  <c:v>203742</c:v>
                </c:pt>
                <c:pt idx="194549">
                  <c:v>203742</c:v>
                </c:pt>
                <c:pt idx="194550">
                  <c:v>203742</c:v>
                </c:pt>
                <c:pt idx="194551">
                  <c:v>203742</c:v>
                </c:pt>
                <c:pt idx="194552">
                  <c:v>203742</c:v>
                </c:pt>
                <c:pt idx="194553">
                  <c:v>203742</c:v>
                </c:pt>
                <c:pt idx="194554">
                  <c:v>203742</c:v>
                </c:pt>
                <c:pt idx="194555">
                  <c:v>203742</c:v>
                </c:pt>
                <c:pt idx="194556">
                  <c:v>203742</c:v>
                </c:pt>
                <c:pt idx="194557">
                  <c:v>203742</c:v>
                </c:pt>
                <c:pt idx="194558">
                  <c:v>203742</c:v>
                </c:pt>
                <c:pt idx="194559">
                  <c:v>203742</c:v>
                </c:pt>
                <c:pt idx="194560">
                  <c:v>203742</c:v>
                </c:pt>
                <c:pt idx="194561">
                  <c:v>203742</c:v>
                </c:pt>
                <c:pt idx="194562">
                  <c:v>203742</c:v>
                </c:pt>
                <c:pt idx="194563">
                  <c:v>203742</c:v>
                </c:pt>
                <c:pt idx="194564">
                  <c:v>203742</c:v>
                </c:pt>
                <c:pt idx="194565">
                  <c:v>203742</c:v>
                </c:pt>
                <c:pt idx="194566">
                  <c:v>203742</c:v>
                </c:pt>
                <c:pt idx="194567">
                  <c:v>203742</c:v>
                </c:pt>
                <c:pt idx="194568">
                  <c:v>203742</c:v>
                </c:pt>
                <c:pt idx="194569">
                  <c:v>203742</c:v>
                </c:pt>
                <c:pt idx="194570">
                  <c:v>203742</c:v>
                </c:pt>
                <c:pt idx="194571">
                  <c:v>203742</c:v>
                </c:pt>
                <c:pt idx="194572">
                  <c:v>203742</c:v>
                </c:pt>
                <c:pt idx="194573">
                  <c:v>203742</c:v>
                </c:pt>
                <c:pt idx="194574">
                  <c:v>203742</c:v>
                </c:pt>
                <c:pt idx="194575">
                  <c:v>203742</c:v>
                </c:pt>
                <c:pt idx="194576">
                  <c:v>203742</c:v>
                </c:pt>
                <c:pt idx="194577">
                  <c:v>203742</c:v>
                </c:pt>
                <c:pt idx="194578">
                  <c:v>203742</c:v>
                </c:pt>
                <c:pt idx="194579">
                  <c:v>203742</c:v>
                </c:pt>
                <c:pt idx="194580">
                  <c:v>203742</c:v>
                </c:pt>
                <c:pt idx="194581">
                  <c:v>203742</c:v>
                </c:pt>
                <c:pt idx="194582">
                  <c:v>203742</c:v>
                </c:pt>
                <c:pt idx="194583">
                  <c:v>203742</c:v>
                </c:pt>
                <c:pt idx="194584">
                  <c:v>203742</c:v>
                </c:pt>
                <c:pt idx="194585">
                  <c:v>203742</c:v>
                </c:pt>
                <c:pt idx="194586">
                  <c:v>203742</c:v>
                </c:pt>
                <c:pt idx="194587">
                  <c:v>203742</c:v>
                </c:pt>
                <c:pt idx="194588">
                  <c:v>203742</c:v>
                </c:pt>
                <c:pt idx="194589">
                  <c:v>203742</c:v>
                </c:pt>
                <c:pt idx="194590">
                  <c:v>203742</c:v>
                </c:pt>
                <c:pt idx="194591">
                  <c:v>203742</c:v>
                </c:pt>
                <c:pt idx="194592">
                  <c:v>203742</c:v>
                </c:pt>
                <c:pt idx="194593">
                  <c:v>203742</c:v>
                </c:pt>
                <c:pt idx="194594">
                  <c:v>203742</c:v>
                </c:pt>
                <c:pt idx="194595">
                  <c:v>203742</c:v>
                </c:pt>
                <c:pt idx="194596">
                  <c:v>203742</c:v>
                </c:pt>
                <c:pt idx="194597">
                  <c:v>203742</c:v>
                </c:pt>
                <c:pt idx="194598">
                  <c:v>203742</c:v>
                </c:pt>
                <c:pt idx="194599">
                  <c:v>203742</c:v>
                </c:pt>
                <c:pt idx="194600">
                  <c:v>203742</c:v>
                </c:pt>
                <c:pt idx="194601">
                  <c:v>203742</c:v>
                </c:pt>
                <c:pt idx="194602">
                  <c:v>203742</c:v>
                </c:pt>
                <c:pt idx="194603">
                  <c:v>203742</c:v>
                </c:pt>
                <c:pt idx="194604">
                  <c:v>203742</c:v>
                </c:pt>
                <c:pt idx="194605">
                  <c:v>203742</c:v>
                </c:pt>
                <c:pt idx="194606">
                  <c:v>203742</c:v>
                </c:pt>
                <c:pt idx="194607">
                  <c:v>203742</c:v>
                </c:pt>
                <c:pt idx="194608">
                  <c:v>203742</c:v>
                </c:pt>
                <c:pt idx="194609">
                  <c:v>203742</c:v>
                </c:pt>
                <c:pt idx="194610">
                  <c:v>203742</c:v>
                </c:pt>
                <c:pt idx="194611">
                  <c:v>203742</c:v>
                </c:pt>
                <c:pt idx="194612">
                  <c:v>203742</c:v>
                </c:pt>
                <c:pt idx="194613">
                  <c:v>203742</c:v>
                </c:pt>
                <c:pt idx="194614">
                  <c:v>203742</c:v>
                </c:pt>
                <c:pt idx="194615">
                  <c:v>203742</c:v>
                </c:pt>
                <c:pt idx="194616">
                  <c:v>203742</c:v>
                </c:pt>
                <c:pt idx="194617">
                  <c:v>203742</c:v>
                </c:pt>
                <c:pt idx="194618">
                  <c:v>203742</c:v>
                </c:pt>
                <c:pt idx="194619">
                  <c:v>203742</c:v>
                </c:pt>
                <c:pt idx="194620">
                  <c:v>203742</c:v>
                </c:pt>
                <c:pt idx="194621">
                  <c:v>203742</c:v>
                </c:pt>
                <c:pt idx="194622">
                  <c:v>203742</c:v>
                </c:pt>
                <c:pt idx="194623">
                  <c:v>203742</c:v>
                </c:pt>
                <c:pt idx="194624">
                  <c:v>203742</c:v>
                </c:pt>
                <c:pt idx="194625">
                  <c:v>203742</c:v>
                </c:pt>
                <c:pt idx="194626">
                  <c:v>203742</c:v>
                </c:pt>
                <c:pt idx="194627">
                  <c:v>203742</c:v>
                </c:pt>
                <c:pt idx="194628">
                  <c:v>203742</c:v>
                </c:pt>
                <c:pt idx="194629">
                  <c:v>203742</c:v>
                </c:pt>
                <c:pt idx="194630">
                  <c:v>203742</c:v>
                </c:pt>
                <c:pt idx="194631">
                  <c:v>203742</c:v>
                </c:pt>
                <c:pt idx="194632">
                  <c:v>203742</c:v>
                </c:pt>
                <c:pt idx="194633">
                  <c:v>203742</c:v>
                </c:pt>
                <c:pt idx="194634">
                  <c:v>203742</c:v>
                </c:pt>
                <c:pt idx="194635">
                  <c:v>203742</c:v>
                </c:pt>
                <c:pt idx="194636">
                  <c:v>203742</c:v>
                </c:pt>
                <c:pt idx="194637">
                  <c:v>203742</c:v>
                </c:pt>
                <c:pt idx="194638">
                  <c:v>203742</c:v>
                </c:pt>
                <c:pt idx="194639">
                  <c:v>203742</c:v>
                </c:pt>
                <c:pt idx="194640">
                  <c:v>203742</c:v>
                </c:pt>
                <c:pt idx="194641">
                  <c:v>203742</c:v>
                </c:pt>
                <c:pt idx="194642">
                  <c:v>203742</c:v>
                </c:pt>
                <c:pt idx="194643">
                  <c:v>203742</c:v>
                </c:pt>
                <c:pt idx="194644">
                  <c:v>203742</c:v>
                </c:pt>
                <c:pt idx="194645">
                  <c:v>203742</c:v>
                </c:pt>
                <c:pt idx="194646">
                  <c:v>203742</c:v>
                </c:pt>
                <c:pt idx="194647">
                  <c:v>203742</c:v>
                </c:pt>
                <c:pt idx="194648">
                  <c:v>203742</c:v>
                </c:pt>
                <c:pt idx="194649">
                  <c:v>203742</c:v>
                </c:pt>
                <c:pt idx="194650">
                  <c:v>203742</c:v>
                </c:pt>
                <c:pt idx="194651">
                  <c:v>203742</c:v>
                </c:pt>
                <c:pt idx="194652">
                  <c:v>203742</c:v>
                </c:pt>
                <c:pt idx="194653">
                  <c:v>203742</c:v>
                </c:pt>
                <c:pt idx="194654">
                  <c:v>203742</c:v>
                </c:pt>
                <c:pt idx="194655">
                  <c:v>203742</c:v>
                </c:pt>
                <c:pt idx="194656">
                  <c:v>203742</c:v>
                </c:pt>
                <c:pt idx="194657">
                  <c:v>203742</c:v>
                </c:pt>
                <c:pt idx="194658">
                  <c:v>203742</c:v>
                </c:pt>
                <c:pt idx="194659">
                  <c:v>203742</c:v>
                </c:pt>
                <c:pt idx="194660">
                  <c:v>203742</c:v>
                </c:pt>
                <c:pt idx="194661">
                  <c:v>203742</c:v>
                </c:pt>
                <c:pt idx="194662">
                  <c:v>203742</c:v>
                </c:pt>
                <c:pt idx="194663">
                  <c:v>203742</c:v>
                </c:pt>
                <c:pt idx="194664">
                  <c:v>203742</c:v>
                </c:pt>
                <c:pt idx="194665">
                  <c:v>203742</c:v>
                </c:pt>
                <c:pt idx="194666">
                  <c:v>203742</c:v>
                </c:pt>
                <c:pt idx="194667">
                  <c:v>203742</c:v>
                </c:pt>
                <c:pt idx="194668">
                  <c:v>203742</c:v>
                </c:pt>
                <c:pt idx="194669">
                  <c:v>203742</c:v>
                </c:pt>
                <c:pt idx="194670">
                  <c:v>203742</c:v>
                </c:pt>
                <c:pt idx="194671">
                  <c:v>203742</c:v>
                </c:pt>
                <c:pt idx="194672">
                  <c:v>203742</c:v>
                </c:pt>
                <c:pt idx="194673">
                  <c:v>203742</c:v>
                </c:pt>
                <c:pt idx="194674">
                  <c:v>203742</c:v>
                </c:pt>
                <c:pt idx="194675">
                  <c:v>203742</c:v>
                </c:pt>
                <c:pt idx="194676">
                  <c:v>203742</c:v>
                </c:pt>
                <c:pt idx="194677">
                  <c:v>203742</c:v>
                </c:pt>
                <c:pt idx="194678">
                  <c:v>203742</c:v>
                </c:pt>
                <c:pt idx="194679">
                  <c:v>203742</c:v>
                </c:pt>
                <c:pt idx="194680">
                  <c:v>203742</c:v>
                </c:pt>
                <c:pt idx="194681">
                  <c:v>203742</c:v>
                </c:pt>
                <c:pt idx="194682">
                  <c:v>203742</c:v>
                </c:pt>
                <c:pt idx="194683">
                  <c:v>203742</c:v>
                </c:pt>
                <c:pt idx="194684">
                  <c:v>203742</c:v>
                </c:pt>
                <c:pt idx="194685">
                  <c:v>203742</c:v>
                </c:pt>
                <c:pt idx="194686">
                  <c:v>203742</c:v>
                </c:pt>
                <c:pt idx="194687">
                  <c:v>203742</c:v>
                </c:pt>
                <c:pt idx="194688">
                  <c:v>203742</c:v>
                </c:pt>
                <c:pt idx="194689">
                  <c:v>203742</c:v>
                </c:pt>
                <c:pt idx="194690">
                  <c:v>203742</c:v>
                </c:pt>
                <c:pt idx="194691">
                  <c:v>203742</c:v>
                </c:pt>
                <c:pt idx="194692">
                  <c:v>203742</c:v>
                </c:pt>
                <c:pt idx="194693">
                  <c:v>203742</c:v>
                </c:pt>
                <c:pt idx="194694">
                  <c:v>203742</c:v>
                </c:pt>
                <c:pt idx="194695">
                  <c:v>203742</c:v>
                </c:pt>
                <c:pt idx="194696">
                  <c:v>203742</c:v>
                </c:pt>
                <c:pt idx="194697">
                  <c:v>203742</c:v>
                </c:pt>
                <c:pt idx="194698">
                  <c:v>203742</c:v>
                </c:pt>
                <c:pt idx="194699">
                  <c:v>203742</c:v>
                </c:pt>
                <c:pt idx="194700">
                  <c:v>203742</c:v>
                </c:pt>
                <c:pt idx="194701">
                  <c:v>203742</c:v>
                </c:pt>
                <c:pt idx="194702">
                  <c:v>203742</c:v>
                </c:pt>
                <c:pt idx="194703">
                  <c:v>203742</c:v>
                </c:pt>
                <c:pt idx="194704">
                  <c:v>203742</c:v>
                </c:pt>
                <c:pt idx="194705">
                  <c:v>203742</c:v>
                </c:pt>
                <c:pt idx="194706">
                  <c:v>203742</c:v>
                </c:pt>
                <c:pt idx="194707">
                  <c:v>203742</c:v>
                </c:pt>
                <c:pt idx="194708">
                  <c:v>203742</c:v>
                </c:pt>
                <c:pt idx="194709">
                  <c:v>203742</c:v>
                </c:pt>
                <c:pt idx="194710">
                  <c:v>203742</c:v>
                </c:pt>
                <c:pt idx="194711">
                  <c:v>203742</c:v>
                </c:pt>
                <c:pt idx="194712">
                  <c:v>203742</c:v>
                </c:pt>
                <c:pt idx="194713">
                  <c:v>203742</c:v>
                </c:pt>
                <c:pt idx="194714">
                  <c:v>203742</c:v>
                </c:pt>
                <c:pt idx="194715">
                  <c:v>203742</c:v>
                </c:pt>
                <c:pt idx="194716">
                  <c:v>203742</c:v>
                </c:pt>
                <c:pt idx="194717">
                  <c:v>203742</c:v>
                </c:pt>
                <c:pt idx="194718">
                  <c:v>203742</c:v>
                </c:pt>
                <c:pt idx="194719">
                  <c:v>203742</c:v>
                </c:pt>
                <c:pt idx="194720">
                  <c:v>203742</c:v>
                </c:pt>
                <c:pt idx="194721">
                  <c:v>203742</c:v>
                </c:pt>
                <c:pt idx="194722">
                  <c:v>203742</c:v>
                </c:pt>
                <c:pt idx="194723">
                  <c:v>203742</c:v>
                </c:pt>
                <c:pt idx="194724">
                  <c:v>203742</c:v>
                </c:pt>
                <c:pt idx="194725">
                  <c:v>203742</c:v>
                </c:pt>
                <c:pt idx="194726">
                  <c:v>203742</c:v>
                </c:pt>
                <c:pt idx="194727">
                  <c:v>203742</c:v>
                </c:pt>
                <c:pt idx="194728">
                  <c:v>203742</c:v>
                </c:pt>
                <c:pt idx="194729">
                  <c:v>203742</c:v>
                </c:pt>
                <c:pt idx="194730">
                  <c:v>203742</c:v>
                </c:pt>
                <c:pt idx="194731">
                  <c:v>203742</c:v>
                </c:pt>
                <c:pt idx="194732">
                  <c:v>203742</c:v>
                </c:pt>
                <c:pt idx="194733">
                  <c:v>203742</c:v>
                </c:pt>
                <c:pt idx="194734">
                  <c:v>203742</c:v>
                </c:pt>
                <c:pt idx="194735">
                  <c:v>203742</c:v>
                </c:pt>
                <c:pt idx="194736">
                  <c:v>203742</c:v>
                </c:pt>
                <c:pt idx="194737">
                  <c:v>203742</c:v>
                </c:pt>
                <c:pt idx="194738">
                  <c:v>203742</c:v>
                </c:pt>
                <c:pt idx="194739">
                  <c:v>203742</c:v>
                </c:pt>
                <c:pt idx="194740">
                  <c:v>203742</c:v>
                </c:pt>
                <c:pt idx="194741">
                  <c:v>203742</c:v>
                </c:pt>
                <c:pt idx="194742">
                  <c:v>203742</c:v>
                </c:pt>
                <c:pt idx="194743">
                  <c:v>203742</c:v>
                </c:pt>
                <c:pt idx="194744">
                  <c:v>203742</c:v>
                </c:pt>
                <c:pt idx="194745">
                  <c:v>203742</c:v>
                </c:pt>
                <c:pt idx="194746">
                  <c:v>203742</c:v>
                </c:pt>
                <c:pt idx="194747">
                  <c:v>203742</c:v>
                </c:pt>
                <c:pt idx="194748">
                  <c:v>203742</c:v>
                </c:pt>
                <c:pt idx="194749">
                  <c:v>203742</c:v>
                </c:pt>
                <c:pt idx="194750">
                  <c:v>203742</c:v>
                </c:pt>
                <c:pt idx="194751">
                  <c:v>203742</c:v>
                </c:pt>
                <c:pt idx="194752">
                  <c:v>203742</c:v>
                </c:pt>
                <c:pt idx="194753">
                  <c:v>203742</c:v>
                </c:pt>
                <c:pt idx="194754">
                  <c:v>203742</c:v>
                </c:pt>
                <c:pt idx="194755">
                  <c:v>203742</c:v>
                </c:pt>
                <c:pt idx="194756">
                  <c:v>203742</c:v>
                </c:pt>
                <c:pt idx="194757">
                  <c:v>203742</c:v>
                </c:pt>
                <c:pt idx="194758">
                  <c:v>203742</c:v>
                </c:pt>
                <c:pt idx="194759">
                  <c:v>203742</c:v>
                </c:pt>
                <c:pt idx="194760">
                  <c:v>203742</c:v>
                </c:pt>
                <c:pt idx="194761">
                  <c:v>203742</c:v>
                </c:pt>
                <c:pt idx="194762">
                  <c:v>203742</c:v>
                </c:pt>
                <c:pt idx="194763">
                  <c:v>203742</c:v>
                </c:pt>
                <c:pt idx="194764">
                  <c:v>203742</c:v>
                </c:pt>
                <c:pt idx="194765">
                  <c:v>203742</c:v>
                </c:pt>
                <c:pt idx="194766">
                  <c:v>203742</c:v>
                </c:pt>
                <c:pt idx="194767">
                  <c:v>203742</c:v>
                </c:pt>
                <c:pt idx="194768">
                  <c:v>203742</c:v>
                </c:pt>
                <c:pt idx="194769">
                  <c:v>203742</c:v>
                </c:pt>
                <c:pt idx="194770">
                  <c:v>203742</c:v>
                </c:pt>
                <c:pt idx="194771">
                  <c:v>203742</c:v>
                </c:pt>
                <c:pt idx="194772">
                  <c:v>203742</c:v>
                </c:pt>
                <c:pt idx="194773">
                  <c:v>203742</c:v>
                </c:pt>
                <c:pt idx="194774">
                  <c:v>203742</c:v>
                </c:pt>
                <c:pt idx="194775">
                  <c:v>203742</c:v>
                </c:pt>
                <c:pt idx="194776">
                  <c:v>203742</c:v>
                </c:pt>
                <c:pt idx="194777">
                  <c:v>203742</c:v>
                </c:pt>
                <c:pt idx="194778">
                  <c:v>203742</c:v>
                </c:pt>
                <c:pt idx="194779">
                  <c:v>203742</c:v>
                </c:pt>
                <c:pt idx="194780">
                  <c:v>203742</c:v>
                </c:pt>
                <c:pt idx="194781">
                  <c:v>203742</c:v>
                </c:pt>
                <c:pt idx="194782">
                  <c:v>203742</c:v>
                </c:pt>
                <c:pt idx="194783">
                  <c:v>203742</c:v>
                </c:pt>
                <c:pt idx="194784">
                  <c:v>203742</c:v>
                </c:pt>
                <c:pt idx="194785">
                  <c:v>203742</c:v>
                </c:pt>
                <c:pt idx="194786">
                  <c:v>203742</c:v>
                </c:pt>
                <c:pt idx="194787">
                  <c:v>203742</c:v>
                </c:pt>
                <c:pt idx="194788">
                  <c:v>203742</c:v>
                </c:pt>
                <c:pt idx="194789">
                  <c:v>203742</c:v>
                </c:pt>
                <c:pt idx="194790">
                  <c:v>203742</c:v>
                </c:pt>
                <c:pt idx="194791">
                  <c:v>203742</c:v>
                </c:pt>
                <c:pt idx="194792">
                  <c:v>203742</c:v>
                </c:pt>
                <c:pt idx="194793">
                  <c:v>203742</c:v>
                </c:pt>
                <c:pt idx="194794">
                  <c:v>203742</c:v>
                </c:pt>
                <c:pt idx="194795">
                  <c:v>203742</c:v>
                </c:pt>
                <c:pt idx="194796">
                  <c:v>203742</c:v>
                </c:pt>
                <c:pt idx="194797">
                  <c:v>203742</c:v>
                </c:pt>
                <c:pt idx="194798">
                  <c:v>203742</c:v>
                </c:pt>
                <c:pt idx="194799">
                  <c:v>203742</c:v>
                </c:pt>
                <c:pt idx="194800">
                  <c:v>203742</c:v>
                </c:pt>
                <c:pt idx="194801">
                  <c:v>203742</c:v>
                </c:pt>
                <c:pt idx="194802">
                  <c:v>203742</c:v>
                </c:pt>
                <c:pt idx="194803">
                  <c:v>203742</c:v>
                </c:pt>
                <c:pt idx="194804">
                  <c:v>203742</c:v>
                </c:pt>
                <c:pt idx="194805">
                  <c:v>203742</c:v>
                </c:pt>
                <c:pt idx="194806">
                  <c:v>203742</c:v>
                </c:pt>
                <c:pt idx="194807">
                  <c:v>203742</c:v>
                </c:pt>
                <c:pt idx="194808">
                  <c:v>203742</c:v>
                </c:pt>
                <c:pt idx="194809">
                  <c:v>203742</c:v>
                </c:pt>
                <c:pt idx="194810">
                  <c:v>203742</c:v>
                </c:pt>
                <c:pt idx="194811">
                  <c:v>203742</c:v>
                </c:pt>
                <c:pt idx="194812">
                  <c:v>203742</c:v>
                </c:pt>
                <c:pt idx="194813">
                  <c:v>203742</c:v>
                </c:pt>
                <c:pt idx="194814">
                  <c:v>203742</c:v>
                </c:pt>
                <c:pt idx="194815">
                  <c:v>203742</c:v>
                </c:pt>
                <c:pt idx="194816">
                  <c:v>203742</c:v>
                </c:pt>
                <c:pt idx="194817">
                  <c:v>203742</c:v>
                </c:pt>
                <c:pt idx="194818">
                  <c:v>203742</c:v>
                </c:pt>
                <c:pt idx="194819">
                  <c:v>203742</c:v>
                </c:pt>
                <c:pt idx="194820">
                  <c:v>203742</c:v>
                </c:pt>
                <c:pt idx="194821">
                  <c:v>203742</c:v>
                </c:pt>
                <c:pt idx="194822">
                  <c:v>203742</c:v>
                </c:pt>
                <c:pt idx="194823">
                  <c:v>203742</c:v>
                </c:pt>
                <c:pt idx="194824">
                  <c:v>203742</c:v>
                </c:pt>
                <c:pt idx="194825">
                  <c:v>203742</c:v>
                </c:pt>
                <c:pt idx="194826">
                  <c:v>203742</c:v>
                </c:pt>
                <c:pt idx="194827">
                  <c:v>203742</c:v>
                </c:pt>
                <c:pt idx="194828">
                  <c:v>203742</c:v>
                </c:pt>
                <c:pt idx="194829">
                  <c:v>203742</c:v>
                </c:pt>
                <c:pt idx="194830">
                  <c:v>203742</c:v>
                </c:pt>
                <c:pt idx="194831">
                  <c:v>203742</c:v>
                </c:pt>
                <c:pt idx="194832">
                  <c:v>203742</c:v>
                </c:pt>
                <c:pt idx="194833">
                  <c:v>203742</c:v>
                </c:pt>
                <c:pt idx="194834">
                  <c:v>203742</c:v>
                </c:pt>
                <c:pt idx="194835">
                  <c:v>203742</c:v>
                </c:pt>
                <c:pt idx="194836">
                  <c:v>203742</c:v>
                </c:pt>
                <c:pt idx="194837">
                  <c:v>203742</c:v>
                </c:pt>
                <c:pt idx="194838">
                  <c:v>203742</c:v>
                </c:pt>
                <c:pt idx="194839">
                  <c:v>203742</c:v>
                </c:pt>
                <c:pt idx="194840">
                  <c:v>203742</c:v>
                </c:pt>
                <c:pt idx="194841">
                  <c:v>203742</c:v>
                </c:pt>
                <c:pt idx="194842">
                  <c:v>203742</c:v>
                </c:pt>
                <c:pt idx="194843">
                  <c:v>203742</c:v>
                </c:pt>
                <c:pt idx="194844">
                  <c:v>203742</c:v>
                </c:pt>
                <c:pt idx="194845">
                  <c:v>203742</c:v>
                </c:pt>
                <c:pt idx="194846">
                  <c:v>203742</c:v>
                </c:pt>
                <c:pt idx="194847">
                  <c:v>203742</c:v>
                </c:pt>
                <c:pt idx="194848">
                  <c:v>203742</c:v>
                </c:pt>
                <c:pt idx="194849">
                  <c:v>203742</c:v>
                </c:pt>
                <c:pt idx="194850">
                  <c:v>203742</c:v>
                </c:pt>
                <c:pt idx="194851">
                  <c:v>203742</c:v>
                </c:pt>
                <c:pt idx="194852">
                  <c:v>203742</c:v>
                </c:pt>
                <c:pt idx="194853">
                  <c:v>203742</c:v>
                </c:pt>
                <c:pt idx="194854">
                  <c:v>203742</c:v>
                </c:pt>
                <c:pt idx="194855">
                  <c:v>203742</c:v>
                </c:pt>
                <c:pt idx="194856">
                  <c:v>203742</c:v>
                </c:pt>
                <c:pt idx="194857">
                  <c:v>203742</c:v>
                </c:pt>
                <c:pt idx="194858">
                  <c:v>203742</c:v>
                </c:pt>
                <c:pt idx="194859">
                  <c:v>203742</c:v>
                </c:pt>
                <c:pt idx="194860">
                  <c:v>203742</c:v>
                </c:pt>
                <c:pt idx="194861">
                  <c:v>203742</c:v>
                </c:pt>
                <c:pt idx="194862">
                  <c:v>203742</c:v>
                </c:pt>
                <c:pt idx="194863">
                  <c:v>203742</c:v>
                </c:pt>
                <c:pt idx="194864">
                  <c:v>203742</c:v>
                </c:pt>
                <c:pt idx="194865">
                  <c:v>203742</c:v>
                </c:pt>
                <c:pt idx="194866">
                  <c:v>203742</c:v>
                </c:pt>
                <c:pt idx="194867">
                  <c:v>203742</c:v>
                </c:pt>
                <c:pt idx="194868">
                  <c:v>203742</c:v>
                </c:pt>
                <c:pt idx="194869">
                  <c:v>203742</c:v>
                </c:pt>
                <c:pt idx="194870">
                  <c:v>203742</c:v>
                </c:pt>
                <c:pt idx="194871">
                  <c:v>203742</c:v>
                </c:pt>
                <c:pt idx="194872">
                  <c:v>203742</c:v>
                </c:pt>
                <c:pt idx="194873">
                  <c:v>203742</c:v>
                </c:pt>
                <c:pt idx="194874">
                  <c:v>203742</c:v>
                </c:pt>
                <c:pt idx="194875">
                  <c:v>203742</c:v>
                </c:pt>
                <c:pt idx="194876">
                  <c:v>203742</c:v>
                </c:pt>
                <c:pt idx="194877">
                  <c:v>203742</c:v>
                </c:pt>
                <c:pt idx="194878">
                  <c:v>203742</c:v>
                </c:pt>
                <c:pt idx="194879">
                  <c:v>203742</c:v>
                </c:pt>
                <c:pt idx="194880">
                  <c:v>203742</c:v>
                </c:pt>
                <c:pt idx="194881">
                  <c:v>203742</c:v>
                </c:pt>
                <c:pt idx="194882">
                  <c:v>203742</c:v>
                </c:pt>
                <c:pt idx="194883">
                  <c:v>203742</c:v>
                </c:pt>
                <c:pt idx="194884">
                  <c:v>203742</c:v>
                </c:pt>
                <c:pt idx="194885">
                  <c:v>203742</c:v>
                </c:pt>
                <c:pt idx="194886">
                  <c:v>203742</c:v>
                </c:pt>
                <c:pt idx="194887">
                  <c:v>203742</c:v>
                </c:pt>
                <c:pt idx="194888">
                  <c:v>203742</c:v>
                </c:pt>
                <c:pt idx="194889">
                  <c:v>203742</c:v>
                </c:pt>
                <c:pt idx="194890">
                  <c:v>203742</c:v>
                </c:pt>
                <c:pt idx="194891">
                  <c:v>203742</c:v>
                </c:pt>
                <c:pt idx="194892">
                  <c:v>203742</c:v>
                </c:pt>
                <c:pt idx="194893">
                  <c:v>203742</c:v>
                </c:pt>
                <c:pt idx="194894">
                  <c:v>203742</c:v>
                </c:pt>
                <c:pt idx="194895">
                  <c:v>203742</c:v>
                </c:pt>
                <c:pt idx="194896">
                  <c:v>203742</c:v>
                </c:pt>
                <c:pt idx="194897">
                  <c:v>203742</c:v>
                </c:pt>
                <c:pt idx="194898">
                  <c:v>203742</c:v>
                </c:pt>
                <c:pt idx="194899">
                  <c:v>203742</c:v>
                </c:pt>
                <c:pt idx="194900">
                  <c:v>203742</c:v>
                </c:pt>
                <c:pt idx="194901">
                  <c:v>203742</c:v>
                </c:pt>
                <c:pt idx="194902">
                  <c:v>203742</c:v>
                </c:pt>
                <c:pt idx="194903">
                  <c:v>203742</c:v>
                </c:pt>
                <c:pt idx="194904">
                  <c:v>203742</c:v>
                </c:pt>
                <c:pt idx="194905">
                  <c:v>203742</c:v>
                </c:pt>
                <c:pt idx="194906">
                  <c:v>203742</c:v>
                </c:pt>
                <c:pt idx="194907">
                  <c:v>203742</c:v>
                </c:pt>
                <c:pt idx="194908">
                  <c:v>203742</c:v>
                </c:pt>
                <c:pt idx="194909">
                  <c:v>203742</c:v>
                </c:pt>
                <c:pt idx="194910">
                  <c:v>203742</c:v>
                </c:pt>
                <c:pt idx="194911">
                  <c:v>203742</c:v>
                </c:pt>
                <c:pt idx="194912">
                  <c:v>203742</c:v>
                </c:pt>
                <c:pt idx="194913">
                  <c:v>203742</c:v>
                </c:pt>
                <c:pt idx="194914">
                  <c:v>203742</c:v>
                </c:pt>
                <c:pt idx="194915">
                  <c:v>203742</c:v>
                </c:pt>
                <c:pt idx="194916">
                  <c:v>203742</c:v>
                </c:pt>
                <c:pt idx="194917">
                  <c:v>203742</c:v>
                </c:pt>
                <c:pt idx="194918">
                  <c:v>203742</c:v>
                </c:pt>
                <c:pt idx="194919">
                  <c:v>203742</c:v>
                </c:pt>
                <c:pt idx="194920">
                  <c:v>203742</c:v>
                </c:pt>
                <c:pt idx="194921">
                  <c:v>203742</c:v>
                </c:pt>
                <c:pt idx="194922">
                  <c:v>203742</c:v>
                </c:pt>
                <c:pt idx="194923">
                  <c:v>203742</c:v>
                </c:pt>
                <c:pt idx="194924">
                  <c:v>203742</c:v>
                </c:pt>
                <c:pt idx="194925">
                  <c:v>203742</c:v>
                </c:pt>
                <c:pt idx="194926">
                  <c:v>203742</c:v>
                </c:pt>
                <c:pt idx="194927">
                  <c:v>203742</c:v>
                </c:pt>
                <c:pt idx="194928">
                  <c:v>203742</c:v>
                </c:pt>
                <c:pt idx="194929">
                  <c:v>203742</c:v>
                </c:pt>
                <c:pt idx="194930">
                  <c:v>203742</c:v>
                </c:pt>
                <c:pt idx="194931">
                  <c:v>203742</c:v>
                </c:pt>
                <c:pt idx="194932">
                  <c:v>203742</c:v>
                </c:pt>
                <c:pt idx="194933">
                  <c:v>203742</c:v>
                </c:pt>
                <c:pt idx="194934">
                  <c:v>203742</c:v>
                </c:pt>
                <c:pt idx="194935">
                  <c:v>203742</c:v>
                </c:pt>
                <c:pt idx="194936">
                  <c:v>203742</c:v>
                </c:pt>
                <c:pt idx="194937">
                  <c:v>203742</c:v>
                </c:pt>
                <c:pt idx="194938">
                  <c:v>203742</c:v>
                </c:pt>
                <c:pt idx="194939">
                  <c:v>203742</c:v>
                </c:pt>
                <c:pt idx="194940">
                  <c:v>203742</c:v>
                </c:pt>
                <c:pt idx="194941">
                  <c:v>203742</c:v>
                </c:pt>
                <c:pt idx="194942">
                  <c:v>203742</c:v>
                </c:pt>
                <c:pt idx="194943">
                  <c:v>203742</c:v>
                </c:pt>
                <c:pt idx="194944">
                  <c:v>203742</c:v>
                </c:pt>
                <c:pt idx="194945">
                  <c:v>203742</c:v>
                </c:pt>
                <c:pt idx="194946">
                  <c:v>203742</c:v>
                </c:pt>
                <c:pt idx="194947">
                  <c:v>203742</c:v>
                </c:pt>
                <c:pt idx="194948">
                  <c:v>203742</c:v>
                </c:pt>
                <c:pt idx="194949">
                  <c:v>203742</c:v>
                </c:pt>
                <c:pt idx="194950">
                  <c:v>203742</c:v>
                </c:pt>
                <c:pt idx="194951">
                  <c:v>203742</c:v>
                </c:pt>
                <c:pt idx="194952">
                  <c:v>203742</c:v>
                </c:pt>
                <c:pt idx="194953">
                  <c:v>203742</c:v>
                </c:pt>
                <c:pt idx="194954">
                  <c:v>203742</c:v>
                </c:pt>
                <c:pt idx="194955">
                  <c:v>203742</c:v>
                </c:pt>
                <c:pt idx="194956">
                  <c:v>203742</c:v>
                </c:pt>
                <c:pt idx="194957">
                  <c:v>203742</c:v>
                </c:pt>
                <c:pt idx="194958">
                  <c:v>203742</c:v>
                </c:pt>
                <c:pt idx="194959">
                  <c:v>203742</c:v>
                </c:pt>
                <c:pt idx="194960">
                  <c:v>203742</c:v>
                </c:pt>
                <c:pt idx="194961">
                  <c:v>203742</c:v>
                </c:pt>
                <c:pt idx="194962">
                  <c:v>203742</c:v>
                </c:pt>
                <c:pt idx="194963">
                  <c:v>203742</c:v>
                </c:pt>
                <c:pt idx="194964">
                  <c:v>203742</c:v>
                </c:pt>
                <c:pt idx="194965">
                  <c:v>203742</c:v>
                </c:pt>
                <c:pt idx="194966">
                  <c:v>203742</c:v>
                </c:pt>
                <c:pt idx="194967">
                  <c:v>203742</c:v>
                </c:pt>
                <c:pt idx="194968">
                  <c:v>203742</c:v>
                </c:pt>
                <c:pt idx="194969">
                  <c:v>203742</c:v>
                </c:pt>
                <c:pt idx="194970">
                  <c:v>203742</c:v>
                </c:pt>
                <c:pt idx="194971">
                  <c:v>203742</c:v>
                </c:pt>
                <c:pt idx="194972">
                  <c:v>203742</c:v>
                </c:pt>
                <c:pt idx="194973">
                  <c:v>203742</c:v>
                </c:pt>
                <c:pt idx="194974">
                  <c:v>203742</c:v>
                </c:pt>
                <c:pt idx="194975">
                  <c:v>203742</c:v>
                </c:pt>
                <c:pt idx="194976">
                  <c:v>203742</c:v>
                </c:pt>
                <c:pt idx="194977">
                  <c:v>203742</c:v>
                </c:pt>
                <c:pt idx="194978">
                  <c:v>203742</c:v>
                </c:pt>
                <c:pt idx="194979">
                  <c:v>203742</c:v>
                </c:pt>
                <c:pt idx="194980">
                  <c:v>203742</c:v>
                </c:pt>
                <c:pt idx="194981">
                  <c:v>203742</c:v>
                </c:pt>
                <c:pt idx="194982">
                  <c:v>203742</c:v>
                </c:pt>
                <c:pt idx="194983">
                  <c:v>203742</c:v>
                </c:pt>
                <c:pt idx="194984">
                  <c:v>203742</c:v>
                </c:pt>
                <c:pt idx="194985">
                  <c:v>203742</c:v>
                </c:pt>
                <c:pt idx="194986">
                  <c:v>203742</c:v>
                </c:pt>
                <c:pt idx="194987">
                  <c:v>203742</c:v>
                </c:pt>
                <c:pt idx="194988">
                  <c:v>203742</c:v>
                </c:pt>
                <c:pt idx="194989">
                  <c:v>203742</c:v>
                </c:pt>
                <c:pt idx="194990">
                  <c:v>203742</c:v>
                </c:pt>
                <c:pt idx="194991">
                  <c:v>203742</c:v>
                </c:pt>
                <c:pt idx="194992">
                  <c:v>203742</c:v>
                </c:pt>
                <c:pt idx="194993">
                  <c:v>203742</c:v>
                </c:pt>
                <c:pt idx="194994">
                  <c:v>203742</c:v>
                </c:pt>
                <c:pt idx="194995">
                  <c:v>203742</c:v>
                </c:pt>
                <c:pt idx="194996">
                  <c:v>203742</c:v>
                </c:pt>
                <c:pt idx="194997">
                  <c:v>203742</c:v>
                </c:pt>
                <c:pt idx="194998">
                  <c:v>203742</c:v>
                </c:pt>
                <c:pt idx="194999">
                  <c:v>203742</c:v>
                </c:pt>
                <c:pt idx="195000">
                  <c:v>203742</c:v>
                </c:pt>
                <c:pt idx="195001">
                  <c:v>203742</c:v>
                </c:pt>
                <c:pt idx="195002">
                  <c:v>203742</c:v>
                </c:pt>
                <c:pt idx="195003">
                  <c:v>203742</c:v>
                </c:pt>
                <c:pt idx="195004">
                  <c:v>203742</c:v>
                </c:pt>
                <c:pt idx="195005">
                  <c:v>203742</c:v>
                </c:pt>
                <c:pt idx="195006">
                  <c:v>203742</c:v>
                </c:pt>
                <c:pt idx="195007">
                  <c:v>203742</c:v>
                </c:pt>
                <c:pt idx="195008">
                  <c:v>203742</c:v>
                </c:pt>
                <c:pt idx="195009">
                  <c:v>203742</c:v>
                </c:pt>
                <c:pt idx="195010">
                  <c:v>203742</c:v>
                </c:pt>
                <c:pt idx="195011">
                  <c:v>203742</c:v>
                </c:pt>
                <c:pt idx="195012">
                  <c:v>203742</c:v>
                </c:pt>
                <c:pt idx="195013">
                  <c:v>203742</c:v>
                </c:pt>
                <c:pt idx="195014">
                  <c:v>203742</c:v>
                </c:pt>
                <c:pt idx="195015">
                  <c:v>203742</c:v>
                </c:pt>
                <c:pt idx="195016">
                  <c:v>203742</c:v>
                </c:pt>
                <c:pt idx="195017">
                  <c:v>203742</c:v>
                </c:pt>
                <c:pt idx="195018">
                  <c:v>203742</c:v>
                </c:pt>
                <c:pt idx="195019">
                  <c:v>203742</c:v>
                </c:pt>
                <c:pt idx="195020">
                  <c:v>203742</c:v>
                </c:pt>
                <c:pt idx="195021">
                  <c:v>203742</c:v>
                </c:pt>
                <c:pt idx="195022">
                  <c:v>203742</c:v>
                </c:pt>
                <c:pt idx="195023">
                  <c:v>203742</c:v>
                </c:pt>
                <c:pt idx="195024">
                  <c:v>203742</c:v>
                </c:pt>
                <c:pt idx="195025">
                  <c:v>203742</c:v>
                </c:pt>
                <c:pt idx="195026">
                  <c:v>203742</c:v>
                </c:pt>
                <c:pt idx="195027">
                  <c:v>203742</c:v>
                </c:pt>
                <c:pt idx="195028">
                  <c:v>203742</c:v>
                </c:pt>
                <c:pt idx="195029">
                  <c:v>203742</c:v>
                </c:pt>
                <c:pt idx="195030">
                  <c:v>203742</c:v>
                </c:pt>
                <c:pt idx="195031">
                  <c:v>203742</c:v>
                </c:pt>
                <c:pt idx="195032">
                  <c:v>203742</c:v>
                </c:pt>
                <c:pt idx="195033">
                  <c:v>203742</c:v>
                </c:pt>
                <c:pt idx="195034">
                  <c:v>203742</c:v>
                </c:pt>
                <c:pt idx="195035">
                  <c:v>203742</c:v>
                </c:pt>
                <c:pt idx="195036">
                  <c:v>203742</c:v>
                </c:pt>
                <c:pt idx="195037">
                  <c:v>203742</c:v>
                </c:pt>
                <c:pt idx="195038">
                  <c:v>203742</c:v>
                </c:pt>
                <c:pt idx="195039">
                  <c:v>203742</c:v>
                </c:pt>
                <c:pt idx="195040">
                  <c:v>203742</c:v>
                </c:pt>
                <c:pt idx="195041">
                  <c:v>203742</c:v>
                </c:pt>
                <c:pt idx="195042">
                  <c:v>203742</c:v>
                </c:pt>
                <c:pt idx="195043">
                  <c:v>203742</c:v>
                </c:pt>
                <c:pt idx="195044">
                  <c:v>203742</c:v>
                </c:pt>
                <c:pt idx="195045">
                  <c:v>203742</c:v>
                </c:pt>
                <c:pt idx="195046">
                  <c:v>203742</c:v>
                </c:pt>
                <c:pt idx="195047">
                  <c:v>203742</c:v>
                </c:pt>
                <c:pt idx="195048">
                  <c:v>203742</c:v>
                </c:pt>
                <c:pt idx="195049">
                  <c:v>203742</c:v>
                </c:pt>
                <c:pt idx="195050">
                  <c:v>203742</c:v>
                </c:pt>
                <c:pt idx="195051">
                  <c:v>203742</c:v>
                </c:pt>
                <c:pt idx="195052">
                  <c:v>203742</c:v>
                </c:pt>
                <c:pt idx="195053">
                  <c:v>203742</c:v>
                </c:pt>
                <c:pt idx="195054">
                  <c:v>203742</c:v>
                </c:pt>
                <c:pt idx="195055">
                  <c:v>203742</c:v>
                </c:pt>
                <c:pt idx="195056">
                  <c:v>203742</c:v>
                </c:pt>
                <c:pt idx="195057">
                  <c:v>203742</c:v>
                </c:pt>
                <c:pt idx="195058">
                  <c:v>203742</c:v>
                </c:pt>
                <c:pt idx="195059">
                  <c:v>203742</c:v>
                </c:pt>
                <c:pt idx="195060">
                  <c:v>203742</c:v>
                </c:pt>
                <c:pt idx="195061">
                  <c:v>203742</c:v>
                </c:pt>
                <c:pt idx="195062">
                  <c:v>203742</c:v>
                </c:pt>
                <c:pt idx="195063">
                  <c:v>203742</c:v>
                </c:pt>
                <c:pt idx="195064">
                  <c:v>203742</c:v>
                </c:pt>
                <c:pt idx="195065">
                  <c:v>203742</c:v>
                </c:pt>
                <c:pt idx="195066">
                  <c:v>203742</c:v>
                </c:pt>
                <c:pt idx="195067">
                  <c:v>203742</c:v>
                </c:pt>
                <c:pt idx="195068">
                  <c:v>203742</c:v>
                </c:pt>
                <c:pt idx="195069">
                  <c:v>203742</c:v>
                </c:pt>
                <c:pt idx="195070">
                  <c:v>203742</c:v>
                </c:pt>
                <c:pt idx="195071">
                  <c:v>203742</c:v>
                </c:pt>
                <c:pt idx="195072">
                  <c:v>203742</c:v>
                </c:pt>
                <c:pt idx="195073">
                  <c:v>203742</c:v>
                </c:pt>
                <c:pt idx="195074">
                  <c:v>203742</c:v>
                </c:pt>
                <c:pt idx="195075">
                  <c:v>203742</c:v>
                </c:pt>
                <c:pt idx="195076">
                  <c:v>203742</c:v>
                </c:pt>
                <c:pt idx="195077">
                  <c:v>203742</c:v>
                </c:pt>
                <c:pt idx="195078">
                  <c:v>203742</c:v>
                </c:pt>
                <c:pt idx="195079">
                  <c:v>203742</c:v>
                </c:pt>
                <c:pt idx="195080">
                  <c:v>203742</c:v>
                </c:pt>
                <c:pt idx="195081">
                  <c:v>203742</c:v>
                </c:pt>
                <c:pt idx="195082">
                  <c:v>203742</c:v>
                </c:pt>
                <c:pt idx="195083">
                  <c:v>203742</c:v>
                </c:pt>
                <c:pt idx="195084">
                  <c:v>203742</c:v>
                </c:pt>
                <c:pt idx="195085">
                  <c:v>203742</c:v>
                </c:pt>
                <c:pt idx="195086">
                  <c:v>203742</c:v>
                </c:pt>
                <c:pt idx="195087">
                  <c:v>203742</c:v>
                </c:pt>
                <c:pt idx="195088">
                  <c:v>203742</c:v>
                </c:pt>
                <c:pt idx="195089">
                  <c:v>203742</c:v>
                </c:pt>
                <c:pt idx="195090">
                  <c:v>203742</c:v>
                </c:pt>
                <c:pt idx="195091">
                  <c:v>203742</c:v>
                </c:pt>
                <c:pt idx="195092">
                  <c:v>203742</c:v>
                </c:pt>
                <c:pt idx="195093">
                  <c:v>203742</c:v>
                </c:pt>
                <c:pt idx="195094">
                  <c:v>203742</c:v>
                </c:pt>
                <c:pt idx="195095">
                  <c:v>203742</c:v>
                </c:pt>
                <c:pt idx="195096">
                  <c:v>203742</c:v>
                </c:pt>
                <c:pt idx="195097">
                  <c:v>203742</c:v>
                </c:pt>
                <c:pt idx="195098">
                  <c:v>203742</c:v>
                </c:pt>
                <c:pt idx="195099">
                  <c:v>203742</c:v>
                </c:pt>
                <c:pt idx="195100">
                  <c:v>203742</c:v>
                </c:pt>
                <c:pt idx="195101">
                  <c:v>203742</c:v>
                </c:pt>
                <c:pt idx="195102">
                  <c:v>203742</c:v>
                </c:pt>
                <c:pt idx="195103">
                  <c:v>203742</c:v>
                </c:pt>
                <c:pt idx="195104">
                  <c:v>203742</c:v>
                </c:pt>
                <c:pt idx="195105">
                  <c:v>203742</c:v>
                </c:pt>
                <c:pt idx="195106">
                  <c:v>203742</c:v>
                </c:pt>
                <c:pt idx="195107">
                  <c:v>203742</c:v>
                </c:pt>
                <c:pt idx="195108">
                  <c:v>203742</c:v>
                </c:pt>
                <c:pt idx="195109">
                  <c:v>203742</c:v>
                </c:pt>
                <c:pt idx="195110">
                  <c:v>203742</c:v>
                </c:pt>
                <c:pt idx="195111">
                  <c:v>203742</c:v>
                </c:pt>
                <c:pt idx="195112">
                  <c:v>203742</c:v>
                </c:pt>
                <c:pt idx="195113">
                  <c:v>203742</c:v>
                </c:pt>
                <c:pt idx="195114">
                  <c:v>203742</c:v>
                </c:pt>
                <c:pt idx="195115">
                  <c:v>203742</c:v>
                </c:pt>
                <c:pt idx="195116">
                  <c:v>203742</c:v>
                </c:pt>
                <c:pt idx="195117">
                  <c:v>203742</c:v>
                </c:pt>
                <c:pt idx="195118">
                  <c:v>203742</c:v>
                </c:pt>
                <c:pt idx="195119">
                  <c:v>203742</c:v>
                </c:pt>
                <c:pt idx="195120">
                  <c:v>203742</c:v>
                </c:pt>
                <c:pt idx="195121">
                  <c:v>203742</c:v>
                </c:pt>
                <c:pt idx="195122">
                  <c:v>203742</c:v>
                </c:pt>
                <c:pt idx="195123">
                  <c:v>203742</c:v>
                </c:pt>
                <c:pt idx="195124">
                  <c:v>203742</c:v>
                </c:pt>
                <c:pt idx="195125">
                  <c:v>203742</c:v>
                </c:pt>
                <c:pt idx="195126">
                  <c:v>203742</c:v>
                </c:pt>
                <c:pt idx="195127">
                  <c:v>203742</c:v>
                </c:pt>
                <c:pt idx="195128">
                  <c:v>203742</c:v>
                </c:pt>
                <c:pt idx="195129">
                  <c:v>203742</c:v>
                </c:pt>
                <c:pt idx="195130">
                  <c:v>203742</c:v>
                </c:pt>
                <c:pt idx="195131">
                  <c:v>203742</c:v>
                </c:pt>
                <c:pt idx="195132">
                  <c:v>203742</c:v>
                </c:pt>
                <c:pt idx="195133">
                  <c:v>203742</c:v>
                </c:pt>
                <c:pt idx="195134">
                  <c:v>203742</c:v>
                </c:pt>
                <c:pt idx="195135">
                  <c:v>203742</c:v>
                </c:pt>
                <c:pt idx="195136">
                  <c:v>203742</c:v>
                </c:pt>
                <c:pt idx="195137">
                  <c:v>203742</c:v>
                </c:pt>
                <c:pt idx="195138">
                  <c:v>203742</c:v>
                </c:pt>
                <c:pt idx="195139">
                  <c:v>203742</c:v>
                </c:pt>
                <c:pt idx="195140">
                  <c:v>203742</c:v>
                </c:pt>
                <c:pt idx="195141">
                  <c:v>203742</c:v>
                </c:pt>
                <c:pt idx="195142">
                  <c:v>203742</c:v>
                </c:pt>
                <c:pt idx="195143">
                  <c:v>203742</c:v>
                </c:pt>
                <c:pt idx="195144">
                  <c:v>203742</c:v>
                </c:pt>
                <c:pt idx="195145">
                  <c:v>203742</c:v>
                </c:pt>
                <c:pt idx="195146">
                  <c:v>203742</c:v>
                </c:pt>
                <c:pt idx="195147">
                  <c:v>203742</c:v>
                </c:pt>
                <c:pt idx="195148">
                  <c:v>203742</c:v>
                </c:pt>
                <c:pt idx="195149">
                  <c:v>203742</c:v>
                </c:pt>
                <c:pt idx="195150">
                  <c:v>203742</c:v>
                </c:pt>
                <c:pt idx="195151">
                  <c:v>203742</c:v>
                </c:pt>
                <c:pt idx="195152">
                  <c:v>203742</c:v>
                </c:pt>
                <c:pt idx="195153">
                  <c:v>203742</c:v>
                </c:pt>
                <c:pt idx="195154">
                  <c:v>203742</c:v>
                </c:pt>
                <c:pt idx="195155">
                  <c:v>203742</c:v>
                </c:pt>
                <c:pt idx="195156">
                  <c:v>203742</c:v>
                </c:pt>
                <c:pt idx="195157">
                  <c:v>203742</c:v>
                </c:pt>
                <c:pt idx="195158">
                  <c:v>203742</c:v>
                </c:pt>
                <c:pt idx="195159">
                  <c:v>203742</c:v>
                </c:pt>
                <c:pt idx="195160">
                  <c:v>203742</c:v>
                </c:pt>
                <c:pt idx="195161">
                  <c:v>203742</c:v>
                </c:pt>
                <c:pt idx="195162">
                  <c:v>203742</c:v>
                </c:pt>
                <c:pt idx="195163">
                  <c:v>203742</c:v>
                </c:pt>
                <c:pt idx="195164">
                  <c:v>203742</c:v>
                </c:pt>
                <c:pt idx="195165">
                  <c:v>203742</c:v>
                </c:pt>
                <c:pt idx="195166">
                  <c:v>203742</c:v>
                </c:pt>
                <c:pt idx="195167">
                  <c:v>203742</c:v>
                </c:pt>
                <c:pt idx="195168">
                  <c:v>203742</c:v>
                </c:pt>
                <c:pt idx="195169">
                  <c:v>203742</c:v>
                </c:pt>
                <c:pt idx="195170">
                  <c:v>203742</c:v>
                </c:pt>
                <c:pt idx="195171">
                  <c:v>203742</c:v>
                </c:pt>
                <c:pt idx="195172">
                  <c:v>203742</c:v>
                </c:pt>
                <c:pt idx="195173">
                  <c:v>203742</c:v>
                </c:pt>
                <c:pt idx="195174">
                  <c:v>203742</c:v>
                </c:pt>
                <c:pt idx="195175">
                  <c:v>203742</c:v>
                </c:pt>
                <c:pt idx="195176">
                  <c:v>203742</c:v>
                </c:pt>
                <c:pt idx="195177">
                  <c:v>203742</c:v>
                </c:pt>
                <c:pt idx="195178">
                  <c:v>203742</c:v>
                </c:pt>
                <c:pt idx="195179">
                  <c:v>203742</c:v>
                </c:pt>
                <c:pt idx="195180">
                  <c:v>203742</c:v>
                </c:pt>
                <c:pt idx="195181">
                  <c:v>203742</c:v>
                </c:pt>
                <c:pt idx="195182">
                  <c:v>203742</c:v>
                </c:pt>
                <c:pt idx="195183">
                  <c:v>203742</c:v>
                </c:pt>
                <c:pt idx="195184">
                  <c:v>203742</c:v>
                </c:pt>
                <c:pt idx="195185">
                  <c:v>203742</c:v>
                </c:pt>
                <c:pt idx="195186">
                  <c:v>203742</c:v>
                </c:pt>
                <c:pt idx="195187">
                  <c:v>203742</c:v>
                </c:pt>
                <c:pt idx="195188">
                  <c:v>203742</c:v>
                </c:pt>
                <c:pt idx="195189">
                  <c:v>203742</c:v>
                </c:pt>
                <c:pt idx="195190">
                  <c:v>203742</c:v>
                </c:pt>
                <c:pt idx="195191">
                  <c:v>203742</c:v>
                </c:pt>
                <c:pt idx="195192">
                  <c:v>203742</c:v>
                </c:pt>
                <c:pt idx="195193">
                  <c:v>203742</c:v>
                </c:pt>
                <c:pt idx="195194">
                  <c:v>203742</c:v>
                </c:pt>
                <c:pt idx="195195">
                  <c:v>203742</c:v>
                </c:pt>
                <c:pt idx="195196">
                  <c:v>203742</c:v>
                </c:pt>
                <c:pt idx="195197">
                  <c:v>203742</c:v>
                </c:pt>
                <c:pt idx="195198">
                  <c:v>203742</c:v>
                </c:pt>
                <c:pt idx="195199">
                  <c:v>203742</c:v>
                </c:pt>
                <c:pt idx="195200">
                  <c:v>203742</c:v>
                </c:pt>
                <c:pt idx="195201">
                  <c:v>203742</c:v>
                </c:pt>
                <c:pt idx="195202">
                  <c:v>203742</c:v>
                </c:pt>
                <c:pt idx="195203">
                  <c:v>203742</c:v>
                </c:pt>
                <c:pt idx="195204">
                  <c:v>203742</c:v>
                </c:pt>
                <c:pt idx="195205">
                  <c:v>203742</c:v>
                </c:pt>
                <c:pt idx="195206">
                  <c:v>203742</c:v>
                </c:pt>
                <c:pt idx="195207">
                  <c:v>203742</c:v>
                </c:pt>
                <c:pt idx="195208">
                  <c:v>203742</c:v>
                </c:pt>
                <c:pt idx="195209">
                  <c:v>203742</c:v>
                </c:pt>
                <c:pt idx="195210">
                  <c:v>203742</c:v>
                </c:pt>
                <c:pt idx="195211">
                  <c:v>203742</c:v>
                </c:pt>
                <c:pt idx="195212">
                  <c:v>203742</c:v>
                </c:pt>
                <c:pt idx="195213">
                  <c:v>203742</c:v>
                </c:pt>
                <c:pt idx="195214">
                  <c:v>203742</c:v>
                </c:pt>
                <c:pt idx="195215">
                  <c:v>203742</c:v>
                </c:pt>
                <c:pt idx="195216">
                  <c:v>203742</c:v>
                </c:pt>
                <c:pt idx="195217">
                  <c:v>203742</c:v>
                </c:pt>
                <c:pt idx="195218">
                  <c:v>203742</c:v>
                </c:pt>
                <c:pt idx="195219">
                  <c:v>203742</c:v>
                </c:pt>
                <c:pt idx="195220">
                  <c:v>203742</c:v>
                </c:pt>
                <c:pt idx="195221">
                  <c:v>203742</c:v>
                </c:pt>
                <c:pt idx="195222">
                  <c:v>203742</c:v>
                </c:pt>
                <c:pt idx="195223">
                  <c:v>203742</c:v>
                </c:pt>
                <c:pt idx="195224">
                  <c:v>203742</c:v>
                </c:pt>
                <c:pt idx="195225">
                  <c:v>203742</c:v>
                </c:pt>
                <c:pt idx="195226">
                  <c:v>203742</c:v>
                </c:pt>
                <c:pt idx="195227">
                  <c:v>203742</c:v>
                </c:pt>
                <c:pt idx="195228">
                  <c:v>203742</c:v>
                </c:pt>
                <c:pt idx="195229">
                  <c:v>203742</c:v>
                </c:pt>
                <c:pt idx="195230">
                  <c:v>203742</c:v>
                </c:pt>
                <c:pt idx="195231">
                  <c:v>203742</c:v>
                </c:pt>
                <c:pt idx="195232">
                  <c:v>203742</c:v>
                </c:pt>
                <c:pt idx="195233">
                  <c:v>203742</c:v>
                </c:pt>
                <c:pt idx="195234">
                  <c:v>203742</c:v>
                </c:pt>
                <c:pt idx="195235">
                  <c:v>203742</c:v>
                </c:pt>
                <c:pt idx="195236">
                  <c:v>203742</c:v>
                </c:pt>
                <c:pt idx="195237">
                  <c:v>203742</c:v>
                </c:pt>
                <c:pt idx="195238">
                  <c:v>203742</c:v>
                </c:pt>
                <c:pt idx="195239">
                  <c:v>203742</c:v>
                </c:pt>
                <c:pt idx="195240">
                  <c:v>203742</c:v>
                </c:pt>
                <c:pt idx="195241">
                  <c:v>203742</c:v>
                </c:pt>
                <c:pt idx="195242">
                  <c:v>203742</c:v>
                </c:pt>
                <c:pt idx="195243">
                  <c:v>203742</c:v>
                </c:pt>
                <c:pt idx="195244">
                  <c:v>203742</c:v>
                </c:pt>
                <c:pt idx="195245">
                  <c:v>203742</c:v>
                </c:pt>
                <c:pt idx="195246">
                  <c:v>203742</c:v>
                </c:pt>
                <c:pt idx="195247">
                  <c:v>203742</c:v>
                </c:pt>
                <c:pt idx="195248">
                  <c:v>203742</c:v>
                </c:pt>
                <c:pt idx="195249">
                  <c:v>203742</c:v>
                </c:pt>
                <c:pt idx="195250">
                  <c:v>203742</c:v>
                </c:pt>
                <c:pt idx="195251">
                  <c:v>203742</c:v>
                </c:pt>
                <c:pt idx="195252">
                  <c:v>203742</c:v>
                </c:pt>
                <c:pt idx="195253">
                  <c:v>203742</c:v>
                </c:pt>
                <c:pt idx="195254">
                  <c:v>203742</c:v>
                </c:pt>
                <c:pt idx="195255">
                  <c:v>203742</c:v>
                </c:pt>
                <c:pt idx="195256">
                  <c:v>203742</c:v>
                </c:pt>
                <c:pt idx="195257">
                  <c:v>203742</c:v>
                </c:pt>
                <c:pt idx="195258">
                  <c:v>203742</c:v>
                </c:pt>
                <c:pt idx="195259">
                  <c:v>203742</c:v>
                </c:pt>
                <c:pt idx="195260">
                  <c:v>203742</c:v>
                </c:pt>
                <c:pt idx="195261">
                  <c:v>203742</c:v>
                </c:pt>
                <c:pt idx="195262">
                  <c:v>203742</c:v>
                </c:pt>
                <c:pt idx="195263">
                  <c:v>203742</c:v>
                </c:pt>
                <c:pt idx="195264">
                  <c:v>203742</c:v>
                </c:pt>
                <c:pt idx="195265">
                  <c:v>203742</c:v>
                </c:pt>
                <c:pt idx="195266">
                  <c:v>203742</c:v>
                </c:pt>
                <c:pt idx="195267">
                  <c:v>203742</c:v>
                </c:pt>
                <c:pt idx="195268">
                  <c:v>203742</c:v>
                </c:pt>
                <c:pt idx="195269">
                  <c:v>203742</c:v>
                </c:pt>
                <c:pt idx="195270">
                  <c:v>203742</c:v>
                </c:pt>
                <c:pt idx="195271">
                  <c:v>203742</c:v>
                </c:pt>
                <c:pt idx="195272">
                  <c:v>203742</c:v>
                </c:pt>
                <c:pt idx="195273">
                  <c:v>203742</c:v>
                </c:pt>
                <c:pt idx="195274">
                  <c:v>203742</c:v>
                </c:pt>
                <c:pt idx="195275">
                  <c:v>203742</c:v>
                </c:pt>
                <c:pt idx="195276">
                  <c:v>203742</c:v>
                </c:pt>
                <c:pt idx="195277">
                  <c:v>203742</c:v>
                </c:pt>
                <c:pt idx="195278">
                  <c:v>203742</c:v>
                </c:pt>
                <c:pt idx="195279">
                  <c:v>203742</c:v>
                </c:pt>
                <c:pt idx="195280">
                  <c:v>203742</c:v>
                </c:pt>
                <c:pt idx="195281">
                  <c:v>203742</c:v>
                </c:pt>
                <c:pt idx="195282">
                  <c:v>203742</c:v>
                </c:pt>
                <c:pt idx="195283">
                  <c:v>203742</c:v>
                </c:pt>
                <c:pt idx="195284">
                  <c:v>203742</c:v>
                </c:pt>
                <c:pt idx="195285">
                  <c:v>203742</c:v>
                </c:pt>
                <c:pt idx="195286">
                  <c:v>203742</c:v>
                </c:pt>
                <c:pt idx="195287">
                  <c:v>203742</c:v>
                </c:pt>
                <c:pt idx="195288">
                  <c:v>203742</c:v>
                </c:pt>
                <c:pt idx="195289">
                  <c:v>203742</c:v>
                </c:pt>
                <c:pt idx="195290">
                  <c:v>203742</c:v>
                </c:pt>
                <c:pt idx="195291">
                  <c:v>203742</c:v>
                </c:pt>
                <c:pt idx="195292">
                  <c:v>203742</c:v>
                </c:pt>
                <c:pt idx="195293">
                  <c:v>203742</c:v>
                </c:pt>
                <c:pt idx="195294">
                  <c:v>203742</c:v>
                </c:pt>
                <c:pt idx="195295">
                  <c:v>203742</c:v>
                </c:pt>
                <c:pt idx="195296">
                  <c:v>203742</c:v>
                </c:pt>
                <c:pt idx="195297">
                  <c:v>203742</c:v>
                </c:pt>
                <c:pt idx="195298">
                  <c:v>203742</c:v>
                </c:pt>
                <c:pt idx="195299">
                  <c:v>203742</c:v>
                </c:pt>
                <c:pt idx="195300">
                  <c:v>203742</c:v>
                </c:pt>
                <c:pt idx="195301">
                  <c:v>203742</c:v>
                </c:pt>
                <c:pt idx="195302">
                  <c:v>203742</c:v>
                </c:pt>
                <c:pt idx="195303">
                  <c:v>203742</c:v>
                </c:pt>
                <c:pt idx="195304">
                  <c:v>203742</c:v>
                </c:pt>
                <c:pt idx="195305">
                  <c:v>203742</c:v>
                </c:pt>
                <c:pt idx="195306">
                  <c:v>203742</c:v>
                </c:pt>
                <c:pt idx="195307">
                  <c:v>203742</c:v>
                </c:pt>
                <c:pt idx="195308">
                  <c:v>203742</c:v>
                </c:pt>
                <c:pt idx="195309">
                  <c:v>203742</c:v>
                </c:pt>
                <c:pt idx="195310">
                  <c:v>203742</c:v>
                </c:pt>
                <c:pt idx="195311">
                  <c:v>203742</c:v>
                </c:pt>
                <c:pt idx="195312">
                  <c:v>203742</c:v>
                </c:pt>
                <c:pt idx="195313">
                  <c:v>203742</c:v>
                </c:pt>
                <c:pt idx="195314">
                  <c:v>203742</c:v>
                </c:pt>
                <c:pt idx="195315">
                  <c:v>203742</c:v>
                </c:pt>
                <c:pt idx="195316">
                  <c:v>203742</c:v>
                </c:pt>
                <c:pt idx="195317">
                  <c:v>203742</c:v>
                </c:pt>
                <c:pt idx="195318">
                  <c:v>203742</c:v>
                </c:pt>
                <c:pt idx="195319">
                  <c:v>203742</c:v>
                </c:pt>
                <c:pt idx="195320">
                  <c:v>203742</c:v>
                </c:pt>
                <c:pt idx="195321">
                  <c:v>203742</c:v>
                </c:pt>
                <c:pt idx="195322">
                  <c:v>203742</c:v>
                </c:pt>
                <c:pt idx="195323">
                  <c:v>203742</c:v>
                </c:pt>
                <c:pt idx="195324">
                  <c:v>203742</c:v>
                </c:pt>
                <c:pt idx="195325">
                  <c:v>203742</c:v>
                </c:pt>
                <c:pt idx="195326">
                  <c:v>203742</c:v>
                </c:pt>
                <c:pt idx="195327">
                  <c:v>203742</c:v>
                </c:pt>
                <c:pt idx="195328">
                  <c:v>203742</c:v>
                </c:pt>
                <c:pt idx="195329">
                  <c:v>203742</c:v>
                </c:pt>
                <c:pt idx="195330">
                  <c:v>203742</c:v>
                </c:pt>
                <c:pt idx="195331">
                  <c:v>203742</c:v>
                </c:pt>
                <c:pt idx="195332">
                  <c:v>203742</c:v>
                </c:pt>
                <c:pt idx="195333">
                  <c:v>203742</c:v>
                </c:pt>
                <c:pt idx="195334">
                  <c:v>203742</c:v>
                </c:pt>
                <c:pt idx="195335">
                  <c:v>203742</c:v>
                </c:pt>
                <c:pt idx="195336">
                  <c:v>203742</c:v>
                </c:pt>
                <c:pt idx="195337">
                  <c:v>203742</c:v>
                </c:pt>
                <c:pt idx="195338">
                  <c:v>203742</c:v>
                </c:pt>
                <c:pt idx="195339">
                  <c:v>203742</c:v>
                </c:pt>
                <c:pt idx="195340">
                  <c:v>203742</c:v>
                </c:pt>
                <c:pt idx="195341">
                  <c:v>203742</c:v>
                </c:pt>
                <c:pt idx="195342">
                  <c:v>203742</c:v>
                </c:pt>
                <c:pt idx="195343">
                  <c:v>203742</c:v>
                </c:pt>
                <c:pt idx="195344">
                  <c:v>203742</c:v>
                </c:pt>
                <c:pt idx="195345">
                  <c:v>203742</c:v>
                </c:pt>
                <c:pt idx="195346">
                  <c:v>203742</c:v>
                </c:pt>
                <c:pt idx="195347">
                  <c:v>203742</c:v>
                </c:pt>
                <c:pt idx="195348">
                  <c:v>203742</c:v>
                </c:pt>
                <c:pt idx="195349">
                  <c:v>203742</c:v>
                </c:pt>
                <c:pt idx="195350">
                  <c:v>203742</c:v>
                </c:pt>
                <c:pt idx="195351">
                  <c:v>203742</c:v>
                </c:pt>
                <c:pt idx="195352">
                  <c:v>203742</c:v>
                </c:pt>
                <c:pt idx="195353">
                  <c:v>203742</c:v>
                </c:pt>
                <c:pt idx="195354">
                  <c:v>203742</c:v>
                </c:pt>
                <c:pt idx="195355">
                  <c:v>203742</c:v>
                </c:pt>
                <c:pt idx="195356">
                  <c:v>203742</c:v>
                </c:pt>
                <c:pt idx="195357">
                  <c:v>203742</c:v>
                </c:pt>
                <c:pt idx="195358">
                  <c:v>203742</c:v>
                </c:pt>
                <c:pt idx="195359">
                  <c:v>203742</c:v>
                </c:pt>
                <c:pt idx="195360">
                  <c:v>203742</c:v>
                </c:pt>
                <c:pt idx="195361">
                  <c:v>203742</c:v>
                </c:pt>
                <c:pt idx="195362">
                  <c:v>203742</c:v>
                </c:pt>
                <c:pt idx="195363">
                  <c:v>203742</c:v>
                </c:pt>
                <c:pt idx="195364">
                  <c:v>203742</c:v>
                </c:pt>
                <c:pt idx="195365">
                  <c:v>203742</c:v>
                </c:pt>
                <c:pt idx="195366">
                  <c:v>203742</c:v>
                </c:pt>
                <c:pt idx="195367">
                  <c:v>203742</c:v>
                </c:pt>
                <c:pt idx="195368">
                  <c:v>203742</c:v>
                </c:pt>
                <c:pt idx="195369">
                  <c:v>203742</c:v>
                </c:pt>
                <c:pt idx="195370">
                  <c:v>203742</c:v>
                </c:pt>
                <c:pt idx="195371">
                  <c:v>203742</c:v>
                </c:pt>
                <c:pt idx="195372">
                  <c:v>203742</c:v>
                </c:pt>
                <c:pt idx="195373">
                  <c:v>203742</c:v>
                </c:pt>
                <c:pt idx="195374">
                  <c:v>203742</c:v>
                </c:pt>
                <c:pt idx="195375">
                  <c:v>203742</c:v>
                </c:pt>
                <c:pt idx="195376">
                  <c:v>203742</c:v>
                </c:pt>
                <c:pt idx="195377">
                  <c:v>203742</c:v>
                </c:pt>
                <c:pt idx="195378">
                  <c:v>203742</c:v>
                </c:pt>
                <c:pt idx="195379">
                  <c:v>203742</c:v>
                </c:pt>
                <c:pt idx="195380">
                  <c:v>203742</c:v>
                </c:pt>
                <c:pt idx="195381">
                  <c:v>203742</c:v>
                </c:pt>
                <c:pt idx="195382">
                  <c:v>203742</c:v>
                </c:pt>
                <c:pt idx="195383">
                  <c:v>203742</c:v>
                </c:pt>
                <c:pt idx="195384">
                  <c:v>203742</c:v>
                </c:pt>
                <c:pt idx="195385">
                  <c:v>203742</c:v>
                </c:pt>
                <c:pt idx="195386">
                  <c:v>203742</c:v>
                </c:pt>
                <c:pt idx="195387">
                  <c:v>203742</c:v>
                </c:pt>
                <c:pt idx="195388">
                  <c:v>203742</c:v>
                </c:pt>
                <c:pt idx="195389">
                  <c:v>203742</c:v>
                </c:pt>
                <c:pt idx="195390">
                  <c:v>203742</c:v>
                </c:pt>
                <c:pt idx="195391">
                  <c:v>203742</c:v>
                </c:pt>
                <c:pt idx="195392">
                  <c:v>203742</c:v>
                </c:pt>
                <c:pt idx="195393">
                  <c:v>203742</c:v>
                </c:pt>
                <c:pt idx="195394">
                  <c:v>203742</c:v>
                </c:pt>
                <c:pt idx="195395">
                  <c:v>203742</c:v>
                </c:pt>
                <c:pt idx="195396">
                  <c:v>203742</c:v>
                </c:pt>
                <c:pt idx="195397">
                  <c:v>203742</c:v>
                </c:pt>
                <c:pt idx="195398">
                  <c:v>203742</c:v>
                </c:pt>
                <c:pt idx="195399">
                  <c:v>203742</c:v>
                </c:pt>
                <c:pt idx="195400">
                  <c:v>203742</c:v>
                </c:pt>
                <c:pt idx="195401">
                  <c:v>203742</c:v>
                </c:pt>
                <c:pt idx="195402">
                  <c:v>203742</c:v>
                </c:pt>
                <c:pt idx="195403">
                  <c:v>203742</c:v>
                </c:pt>
                <c:pt idx="195404">
                  <c:v>203742</c:v>
                </c:pt>
                <c:pt idx="195405">
                  <c:v>203742</c:v>
                </c:pt>
                <c:pt idx="195406">
                  <c:v>203742</c:v>
                </c:pt>
                <c:pt idx="195407">
                  <c:v>203742</c:v>
                </c:pt>
                <c:pt idx="195408">
                  <c:v>203742</c:v>
                </c:pt>
                <c:pt idx="195409">
                  <c:v>203742</c:v>
                </c:pt>
                <c:pt idx="195410">
                  <c:v>203742</c:v>
                </c:pt>
                <c:pt idx="195411">
                  <c:v>203742</c:v>
                </c:pt>
                <c:pt idx="195412">
                  <c:v>203742</c:v>
                </c:pt>
                <c:pt idx="195413">
                  <c:v>203742</c:v>
                </c:pt>
                <c:pt idx="195414">
                  <c:v>203742</c:v>
                </c:pt>
                <c:pt idx="195415">
                  <c:v>203742</c:v>
                </c:pt>
                <c:pt idx="195416">
                  <c:v>203742</c:v>
                </c:pt>
                <c:pt idx="195417">
                  <c:v>203742</c:v>
                </c:pt>
                <c:pt idx="195418">
                  <c:v>203742</c:v>
                </c:pt>
                <c:pt idx="195419">
                  <c:v>203742</c:v>
                </c:pt>
                <c:pt idx="195420">
                  <c:v>203742</c:v>
                </c:pt>
                <c:pt idx="195421">
                  <c:v>203742</c:v>
                </c:pt>
                <c:pt idx="195422">
                  <c:v>203742</c:v>
                </c:pt>
                <c:pt idx="195423">
                  <c:v>203742</c:v>
                </c:pt>
                <c:pt idx="195424">
                  <c:v>203742</c:v>
                </c:pt>
                <c:pt idx="195425">
                  <c:v>203742</c:v>
                </c:pt>
                <c:pt idx="195426">
                  <c:v>203742</c:v>
                </c:pt>
                <c:pt idx="195427">
                  <c:v>203742</c:v>
                </c:pt>
                <c:pt idx="195428">
                  <c:v>203742</c:v>
                </c:pt>
                <c:pt idx="195429">
                  <c:v>203742</c:v>
                </c:pt>
                <c:pt idx="195430">
                  <c:v>203742</c:v>
                </c:pt>
                <c:pt idx="195431">
                  <c:v>203742</c:v>
                </c:pt>
                <c:pt idx="195432">
                  <c:v>203742</c:v>
                </c:pt>
                <c:pt idx="195433">
                  <c:v>203742</c:v>
                </c:pt>
                <c:pt idx="195434">
                  <c:v>203742</c:v>
                </c:pt>
                <c:pt idx="195435">
                  <c:v>203742</c:v>
                </c:pt>
                <c:pt idx="195436">
                  <c:v>203742</c:v>
                </c:pt>
                <c:pt idx="195437">
                  <c:v>203742</c:v>
                </c:pt>
                <c:pt idx="195438">
                  <c:v>203742</c:v>
                </c:pt>
                <c:pt idx="195439">
                  <c:v>203742</c:v>
                </c:pt>
                <c:pt idx="195440">
                  <c:v>203742</c:v>
                </c:pt>
                <c:pt idx="195441">
                  <c:v>203742</c:v>
                </c:pt>
                <c:pt idx="195442">
                  <c:v>203742</c:v>
                </c:pt>
                <c:pt idx="195443">
                  <c:v>203742</c:v>
                </c:pt>
                <c:pt idx="195444">
                  <c:v>203742</c:v>
                </c:pt>
                <c:pt idx="195445">
                  <c:v>203742</c:v>
                </c:pt>
                <c:pt idx="195446">
                  <c:v>203742</c:v>
                </c:pt>
                <c:pt idx="195447">
                  <c:v>203742</c:v>
                </c:pt>
                <c:pt idx="195448">
                  <c:v>203742</c:v>
                </c:pt>
                <c:pt idx="195449">
                  <c:v>203742</c:v>
                </c:pt>
                <c:pt idx="195450">
                  <c:v>203742</c:v>
                </c:pt>
                <c:pt idx="195451">
                  <c:v>203742</c:v>
                </c:pt>
                <c:pt idx="195452">
                  <c:v>203742</c:v>
                </c:pt>
                <c:pt idx="195453">
                  <c:v>203742</c:v>
                </c:pt>
                <c:pt idx="195454">
                  <c:v>203742</c:v>
                </c:pt>
                <c:pt idx="195455">
                  <c:v>203742</c:v>
                </c:pt>
                <c:pt idx="195456">
                  <c:v>203742</c:v>
                </c:pt>
                <c:pt idx="195457">
                  <c:v>203742</c:v>
                </c:pt>
                <c:pt idx="195458">
                  <c:v>203742</c:v>
                </c:pt>
                <c:pt idx="195459">
                  <c:v>203742</c:v>
                </c:pt>
                <c:pt idx="195460">
                  <c:v>203742</c:v>
                </c:pt>
                <c:pt idx="195461">
                  <c:v>203742</c:v>
                </c:pt>
                <c:pt idx="195462">
                  <c:v>203742</c:v>
                </c:pt>
                <c:pt idx="195463">
                  <c:v>203742</c:v>
                </c:pt>
                <c:pt idx="195464">
                  <c:v>203742</c:v>
                </c:pt>
                <c:pt idx="195465">
                  <c:v>203742</c:v>
                </c:pt>
                <c:pt idx="195466">
                  <c:v>203742</c:v>
                </c:pt>
                <c:pt idx="195467">
                  <c:v>203742</c:v>
                </c:pt>
                <c:pt idx="195468">
                  <c:v>203742</c:v>
                </c:pt>
                <c:pt idx="195469">
                  <c:v>203742</c:v>
                </c:pt>
                <c:pt idx="195470">
                  <c:v>203742</c:v>
                </c:pt>
                <c:pt idx="195471">
                  <c:v>203742</c:v>
                </c:pt>
                <c:pt idx="195472">
                  <c:v>203742</c:v>
                </c:pt>
                <c:pt idx="195473">
                  <c:v>203742</c:v>
                </c:pt>
                <c:pt idx="195474">
                  <c:v>203742</c:v>
                </c:pt>
                <c:pt idx="195475">
                  <c:v>203742</c:v>
                </c:pt>
                <c:pt idx="195476">
                  <c:v>203742</c:v>
                </c:pt>
                <c:pt idx="195477">
                  <c:v>203742</c:v>
                </c:pt>
                <c:pt idx="195478">
                  <c:v>203742</c:v>
                </c:pt>
                <c:pt idx="195479">
                  <c:v>203742</c:v>
                </c:pt>
                <c:pt idx="195480">
                  <c:v>203742</c:v>
                </c:pt>
                <c:pt idx="195481">
                  <c:v>203742</c:v>
                </c:pt>
                <c:pt idx="195482">
                  <c:v>203742</c:v>
                </c:pt>
                <c:pt idx="195483">
                  <c:v>203742</c:v>
                </c:pt>
                <c:pt idx="195484">
                  <c:v>203742</c:v>
                </c:pt>
                <c:pt idx="195485">
                  <c:v>203742</c:v>
                </c:pt>
                <c:pt idx="195486">
                  <c:v>203742</c:v>
                </c:pt>
                <c:pt idx="195487">
                  <c:v>203742</c:v>
                </c:pt>
                <c:pt idx="195488">
                  <c:v>203742</c:v>
                </c:pt>
                <c:pt idx="195489">
                  <c:v>203742</c:v>
                </c:pt>
                <c:pt idx="195490">
                  <c:v>203742</c:v>
                </c:pt>
                <c:pt idx="195491">
                  <c:v>203742</c:v>
                </c:pt>
                <c:pt idx="195492">
                  <c:v>203742</c:v>
                </c:pt>
                <c:pt idx="195493">
                  <c:v>203742</c:v>
                </c:pt>
                <c:pt idx="195494">
                  <c:v>203742</c:v>
                </c:pt>
                <c:pt idx="195495">
                  <c:v>203742</c:v>
                </c:pt>
                <c:pt idx="195496">
                  <c:v>203742</c:v>
                </c:pt>
                <c:pt idx="195497">
                  <c:v>203742</c:v>
                </c:pt>
                <c:pt idx="195498">
                  <c:v>203742</c:v>
                </c:pt>
                <c:pt idx="195499">
                  <c:v>203742</c:v>
                </c:pt>
                <c:pt idx="195500">
                  <c:v>203742</c:v>
                </c:pt>
                <c:pt idx="195501">
                  <c:v>203742</c:v>
                </c:pt>
                <c:pt idx="195502">
                  <c:v>203742</c:v>
                </c:pt>
                <c:pt idx="195503">
                  <c:v>203742</c:v>
                </c:pt>
                <c:pt idx="195504">
                  <c:v>203742</c:v>
                </c:pt>
                <c:pt idx="195505">
                  <c:v>203742</c:v>
                </c:pt>
                <c:pt idx="195506">
                  <c:v>203742</c:v>
                </c:pt>
                <c:pt idx="195507">
                  <c:v>203742</c:v>
                </c:pt>
                <c:pt idx="195508">
                  <c:v>203742</c:v>
                </c:pt>
                <c:pt idx="195509">
                  <c:v>203742</c:v>
                </c:pt>
                <c:pt idx="195510">
                  <c:v>203742</c:v>
                </c:pt>
                <c:pt idx="195511">
                  <c:v>203742</c:v>
                </c:pt>
                <c:pt idx="195512">
                  <c:v>203742</c:v>
                </c:pt>
                <c:pt idx="195513">
                  <c:v>203742</c:v>
                </c:pt>
                <c:pt idx="195514">
                  <c:v>203742</c:v>
                </c:pt>
                <c:pt idx="195515">
                  <c:v>203742</c:v>
                </c:pt>
                <c:pt idx="195516">
                  <c:v>203742</c:v>
                </c:pt>
                <c:pt idx="195517">
                  <c:v>203742</c:v>
                </c:pt>
                <c:pt idx="195518">
                  <c:v>203742</c:v>
                </c:pt>
                <c:pt idx="195519">
                  <c:v>203742</c:v>
                </c:pt>
                <c:pt idx="195520">
                  <c:v>203742</c:v>
                </c:pt>
                <c:pt idx="195521">
                  <c:v>203742</c:v>
                </c:pt>
                <c:pt idx="195522">
                  <c:v>203742</c:v>
                </c:pt>
                <c:pt idx="195523">
                  <c:v>203742</c:v>
                </c:pt>
                <c:pt idx="195524">
                  <c:v>203742</c:v>
                </c:pt>
                <c:pt idx="195525">
                  <c:v>203742</c:v>
                </c:pt>
                <c:pt idx="195526">
                  <c:v>203742</c:v>
                </c:pt>
                <c:pt idx="195527">
                  <c:v>203742</c:v>
                </c:pt>
                <c:pt idx="195528">
                  <c:v>203742</c:v>
                </c:pt>
                <c:pt idx="195529">
                  <c:v>203742</c:v>
                </c:pt>
                <c:pt idx="195530">
                  <c:v>203742</c:v>
                </c:pt>
                <c:pt idx="195531">
                  <c:v>203742</c:v>
                </c:pt>
                <c:pt idx="195532">
                  <c:v>203742</c:v>
                </c:pt>
                <c:pt idx="195533">
                  <c:v>203742</c:v>
                </c:pt>
                <c:pt idx="195534">
                  <c:v>203742</c:v>
                </c:pt>
                <c:pt idx="195535">
                  <c:v>203742</c:v>
                </c:pt>
                <c:pt idx="195536">
                  <c:v>203742</c:v>
                </c:pt>
                <c:pt idx="195537">
                  <c:v>203742</c:v>
                </c:pt>
                <c:pt idx="195538">
                  <c:v>203742</c:v>
                </c:pt>
                <c:pt idx="195539">
                  <c:v>203742</c:v>
                </c:pt>
                <c:pt idx="195540">
                  <c:v>203742</c:v>
                </c:pt>
                <c:pt idx="195541">
                  <c:v>203742</c:v>
                </c:pt>
                <c:pt idx="195542">
                  <c:v>203742</c:v>
                </c:pt>
                <c:pt idx="195543">
                  <c:v>203742</c:v>
                </c:pt>
                <c:pt idx="195544">
                  <c:v>203742</c:v>
                </c:pt>
                <c:pt idx="195545">
                  <c:v>203742</c:v>
                </c:pt>
                <c:pt idx="195546">
                  <c:v>203742</c:v>
                </c:pt>
                <c:pt idx="195547">
                  <c:v>203742</c:v>
                </c:pt>
                <c:pt idx="195548">
                  <c:v>203742</c:v>
                </c:pt>
                <c:pt idx="195549">
                  <c:v>203742</c:v>
                </c:pt>
                <c:pt idx="195550">
                  <c:v>203742</c:v>
                </c:pt>
                <c:pt idx="195551">
                  <c:v>203742</c:v>
                </c:pt>
                <c:pt idx="195552">
                  <c:v>203742</c:v>
                </c:pt>
                <c:pt idx="195553">
                  <c:v>203742</c:v>
                </c:pt>
                <c:pt idx="195554">
                  <c:v>203742</c:v>
                </c:pt>
                <c:pt idx="195555">
                  <c:v>203742</c:v>
                </c:pt>
                <c:pt idx="195556">
                  <c:v>203742</c:v>
                </c:pt>
                <c:pt idx="195557">
                  <c:v>203742</c:v>
                </c:pt>
                <c:pt idx="195558">
                  <c:v>203742</c:v>
                </c:pt>
                <c:pt idx="195559">
                  <c:v>203742</c:v>
                </c:pt>
                <c:pt idx="195560">
                  <c:v>203742</c:v>
                </c:pt>
                <c:pt idx="195561">
                  <c:v>203742</c:v>
                </c:pt>
                <c:pt idx="195562">
                  <c:v>203742</c:v>
                </c:pt>
                <c:pt idx="195563">
                  <c:v>203742</c:v>
                </c:pt>
                <c:pt idx="195564">
                  <c:v>203742</c:v>
                </c:pt>
                <c:pt idx="195565">
                  <c:v>203742</c:v>
                </c:pt>
                <c:pt idx="195566">
                  <c:v>203742</c:v>
                </c:pt>
                <c:pt idx="195567">
                  <c:v>203742</c:v>
                </c:pt>
                <c:pt idx="195568">
                  <c:v>203742</c:v>
                </c:pt>
                <c:pt idx="195569">
                  <c:v>203742</c:v>
                </c:pt>
                <c:pt idx="195570">
                  <c:v>203742</c:v>
                </c:pt>
                <c:pt idx="195571">
                  <c:v>203742</c:v>
                </c:pt>
                <c:pt idx="195572">
                  <c:v>203742</c:v>
                </c:pt>
                <c:pt idx="195573">
                  <c:v>203742</c:v>
                </c:pt>
                <c:pt idx="195574">
                  <c:v>203742</c:v>
                </c:pt>
                <c:pt idx="195575">
                  <c:v>203742</c:v>
                </c:pt>
                <c:pt idx="195576">
                  <c:v>203742</c:v>
                </c:pt>
                <c:pt idx="195577">
                  <c:v>203742</c:v>
                </c:pt>
                <c:pt idx="195578">
                  <c:v>203742</c:v>
                </c:pt>
                <c:pt idx="195579">
                  <c:v>203742</c:v>
                </c:pt>
                <c:pt idx="195580">
                  <c:v>203742</c:v>
                </c:pt>
                <c:pt idx="195581">
                  <c:v>203742</c:v>
                </c:pt>
                <c:pt idx="195582">
                  <c:v>203742</c:v>
                </c:pt>
                <c:pt idx="195583">
                  <c:v>203742</c:v>
                </c:pt>
                <c:pt idx="195584">
                  <c:v>203742</c:v>
                </c:pt>
                <c:pt idx="195585">
                  <c:v>203742</c:v>
                </c:pt>
                <c:pt idx="195586">
                  <c:v>203742</c:v>
                </c:pt>
                <c:pt idx="195587">
                  <c:v>203742</c:v>
                </c:pt>
                <c:pt idx="195588">
                  <c:v>203742</c:v>
                </c:pt>
                <c:pt idx="195589">
                  <c:v>203742</c:v>
                </c:pt>
                <c:pt idx="195590">
                  <c:v>203742</c:v>
                </c:pt>
                <c:pt idx="195591">
                  <c:v>203742</c:v>
                </c:pt>
                <c:pt idx="195592">
                  <c:v>203742</c:v>
                </c:pt>
                <c:pt idx="195593">
                  <c:v>203742</c:v>
                </c:pt>
                <c:pt idx="195594">
                  <c:v>203742</c:v>
                </c:pt>
                <c:pt idx="195595">
                  <c:v>203742</c:v>
                </c:pt>
                <c:pt idx="195596">
                  <c:v>203742</c:v>
                </c:pt>
                <c:pt idx="195597">
                  <c:v>203742</c:v>
                </c:pt>
                <c:pt idx="195598">
                  <c:v>203742</c:v>
                </c:pt>
                <c:pt idx="195599">
                  <c:v>203742</c:v>
                </c:pt>
                <c:pt idx="195600">
                  <c:v>203742</c:v>
                </c:pt>
                <c:pt idx="195601">
                  <c:v>203742</c:v>
                </c:pt>
                <c:pt idx="195602">
                  <c:v>203742</c:v>
                </c:pt>
                <c:pt idx="195603">
                  <c:v>203742</c:v>
                </c:pt>
                <c:pt idx="195604">
                  <c:v>203742</c:v>
                </c:pt>
                <c:pt idx="195605">
                  <c:v>203742</c:v>
                </c:pt>
                <c:pt idx="195606">
                  <c:v>203742</c:v>
                </c:pt>
                <c:pt idx="195607">
                  <c:v>203742</c:v>
                </c:pt>
                <c:pt idx="195608">
                  <c:v>203742</c:v>
                </c:pt>
                <c:pt idx="195609">
                  <c:v>203742</c:v>
                </c:pt>
                <c:pt idx="195610">
                  <c:v>203742</c:v>
                </c:pt>
                <c:pt idx="195611">
                  <c:v>203742</c:v>
                </c:pt>
                <c:pt idx="195612">
                  <c:v>203742</c:v>
                </c:pt>
                <c:pt idx="195613">
                  <c:v>203742</c:v>
                </c:pt>
                <c:pt idx="195614">
                  <c:v>203742</c:v>
                </c:pt>
                <c:pt idx="195615">
                  <c:v>203742</c:v>
                </c:pt>
                <c:pt idx="195616">
                  <c:v>203742</c:v>
                </c:pt>
                <c:pt idx="195617">
                  <c:v>203742</c:v>
                </c:pt>
                <c:pt idx="195618">
                  <c:v>203742</c:v>
                </c:pt>
                <c:pt idx="195619">
                  <c:v>203742</c:v>
                </c:pt>
                <c:pt idx="195620">
                  <c:v>203742</c:v>
                </c:pt>
                <c:pt idx="195621">
                  <c:v>203742</c:v>
                </c:pt>
                <c:pt idx="195622">
                  <c:v>203742</c:v>
                </c:pt>
                <c:pt idx="195623">
                  <c:v>203742</c:v>
                </c:pt>
                <c:pt idx="195624">
                  <c:v>203742</c:v>
                </c:pt>
                <c:pt idx="195625">
                  <c:v>203742</c:v>
                </c:pt>
                <c:pt idx="195626">
                  <c:v>203742</c:v>
                </c:pt>
                <c:pt idx="195627">
                  <c:v>203742</c:v>
                </c:pt>
                <c:pt idx="195628">
                  <c:v>203742</c:v>
                </c:pt>
                <c:pt idx="195629">
                  <c:v>203742</c:v>
                </c:pt>
                <c:pt idx="195630">
                  <c:v>203742</c:v>
                </c:pt>
                <c:pt idx="195631">
                  <c:v>203742</c:v>
                </c:pt>
                <c:pt idx="195632">
                  <c:v>203742</c:v>
                </c:pt>
                <c:pt idx="195633">
                  <c:v>203742</c:v>
                </c:pt>
                <c:pt idx="195634">
                  <c:v>203742</c:v>
                </c:pt>
                <c:pt idx="195635">
                  <c:v>203742</c:v>
                </c:pt>
                <c:pt idx="195636">
                  <c:v>203742</c:v>
                </c:pt>
                <c:pt idx="195637">
                  <c:v>203742</c:v>
                </c:pt>
                <c:pt idx="195638">
                  <c:v>203742</c:v>
                </c:pt>
                <c:pt idx="195639">
                  <c:v>203742</c:v>
                </c:pt>
                <c:pt idx="195640">
                  <c:v>203742</c:v>
                </c:pt>
                <c:pt idx="195641">
                  <c:v>203742</c:v>
                </c:pt>
                <c:pt idx="195642">
                  <c:v>203742</c:v>
                </c:pt>
                <c:pt idx="195643">
                  <c:v>203742</c:v>
                </c:pt>
                <c:pt idx="195644">
                  <c:v>203742</c:v>
                </c:pt>
                <c:pt idx="195645">
                  <c:v>203742</c:v>
                </c:pt>
                <c:pt idx="195646">
                  <c:v>203742</c:v>
                </c:pt>
                <c:pt idx="195647">
                  <c:v>203742</c:v>
                </c:pt>
                <c:pt idx="195648">
                  <c:v>203742</c:v>
                </c:pt>
                <c:pt idx="195649">
                  <c:v>203742</c:v>
                </c:pt>
                <c:pt idx="195650">
                  <c:v>203742</c:v>
                </c:pt>
                <c:pt idx="195651">
                  <c:v>203742</c:v>
                </c:pt>
                <c:pt idx="195652">
                  <c:v>203742</c:v>
                </c:pt>
                <c:pt idx="195653">
                  <c:v>203742</c:v>
                </c:pt>
                <c:pt idx="195654">
                  <c:v>203742</c:v>
                </c:pt>
                <c:pt idx="195655">
                  <c:v>203742</c:v>
                </c:pt>
                <c:pt idx="195656">
                  <c:v>203742</c:v>
                </c:pt>
                <c:pt idx="195657">
                  <c:v>203742</c:v>
                </c:pt>
                <c:pt idx="195658">
                  <c:v>203742</c:v>
                </c:pt>
                <c:pt idx="195659">
                  <c:v>203742</c:v>
                </c:pt>
                <c:pt idx="195660">
                  <c:v>203742</c:v>
                </c:pt>
                <c:pt idx="195661">
                  <c:v>203742</c:v>
                </c:pt>
                <c:pt idx="195662">
                  <c:v>203742</c:v>
                </c:pt>
                <c:pt idx="195663">
                  <c:v>203742</c:v>
                </c:pt>
                <c:pt idx="195664">
                  <c:v>203742</c:v>
                </c:pt>
                <c:pt idx="195665">
                  <c:v>203742</c:v>
                </c:pt>
                <c:pt idx="195666">
                  <c:v>203742</c:v>
                </c:pt>
                <c:pt idx="195667">
                  <c:v>203742</c:v>
                </c:pt>
                <c:pt idx="195668">
                  <c:v>203742</c:v>
                </c:pt>
                <c:pt idx="195669">
                  <c:v>203742</c:v>
                </c:pt>
                <c:pt idx="195670">
                  <c:v>203742</c:v>
                </c:pt>
                <c:pt idx="195671">
                  <c:v>203742</c:v>
                </c:pt>
                <c:pt idx="195672">
                  <c:v>203742</c:v>
                </c:pt>
                <c:pt idx="195673">
                  <c:v>203742</c:v>
                </c:pt>
                <c:pt idx="195674">
                  <c:v>203742</c:v>
                </c:pt>
                <c:pt idx="195675">
                  <c:v>203742</c:v>
                </c:pt>
                <c:pt idx="195676">
                  <c:v>203742</c:v>
                </c:pt>
                <c:pt idx="195677">
                  <c:v>203742</c:v>
                </c:pt>
                <c:pt idx="195678">
                  <c:v>203742</c:v>
                </c:pt>
                <c:pt idx="195679">
                  <c:v>203742</c:v>
                </c:pt>
                <c:pt idx="195680">
                  <c:v>203742</c:v>
                </c:pt>
                <c:pt idx="195681">
                  <c:v>203742</c:v>
                </c:pt>
                <c:pt idx="195682">
                  <c:v>203742</c:v>
                </c:pt>
                <c:pt idx="195683">
                  <c:v>203742</c:v>
                </c:pt>
                <c:pt idx="195684">
                  <c:v>203742</c:v>
                </c:pt>
                <c:pt idx="195685">
                  <c:v>203742</c:v>
                </c:pt>
                <c:pt idx="195686">
                  <c:v>203742</c:v>
                </c:pt>
                <c:pt idx="195687">
                  <c:v>203742</c:v>
                </c:pt>
                <c:pt idx="195688">
                  <c:v>203742</c:v>
                </c:pt>
                <c:pt idx="195689">
                  <c:v>203742</c:v>
                </c:pt>
                <c:pt idx="195690">
                  <c:v>203742</c:v>
                </c:pt>
                <c:pt idx="195691">
                  <c:v>203742</c:v>
                </c:pt>
                <c:pt idx="195692">
                  <c:v>203742</c:v>
                </c:pt>
                <c:pt idx="195693">
                  <c:v>203742</c:v>
                </c:pt>
                <c:pt idx="195694">
                  <c:v>203742</c:v>
                </c:pt>
                <c:pt idx="195695">
                  <c:v>203742</c:v>
                </c:pt>
                <c:pt idx="195696">
                  <c:v>203742</c:v>
                </c:pt>
                <c:pt idx="195697">
                  <c:v>203742</c:v>
                </c:pt>
                <c:pt idx="195698">
                  <c:v>203742</c:v>
                </c:pt>
                <c:pt idx="195699">
                  <c:v>203742</c:v>
                </c:pt>
                <c:pt idx="195700">
                  <c:v>203742</c:v>
                </c:pt>
                <c:pt idx="195701">
                  <c:v>203742</c:v>
                </c:pt>
                <c:pt idx="195702">
                  <c:v>203742</c:v>
                </c:pt>
                <c:pt idx="195703">
                  <c:v>203742</c:v>
                </c:pt>
                <c:pt idx="195704">
                  <c:v>203742</c:v>
                </c:pt>
                <c:pt idx="195705">
                  <c:v>203742</c:v>
                </c:pt>
                <c:pt idx="195706">
                  <c:v>203742</c:v>
                </c:pt>
                <c:pt idx="195707">
                  <c:v>203742</c:v>
                </c:pt>
                <c:pt idx="195708">
                  <c:v>203742</c:v>
                </c:pt>
                <c:pt idx="195709">
                  <c:v>203742</c:v>
                </c:pt>
                <c:pt idx="195710">
                  <c:v>203742</c:v>
                </c:pt>
                <c:pt idx="195711">
                  <c:v>203742</c:v>
                </c:pt>
                <c:pt idx="195712">
                  <c:v>203742</c:v>
                </c:pt>
                <c:pt idx="195713">
                  <c:v>203742</c:v>
                </c:pt>
                <c:pt idx="195714">
                  <c:v>203742</c:v>
                </c:pt>
                <c:pt idx="195715">
                  <c:v>203742</c:v>
                </c:pt>
                <c:pt idx="195716">
                  <c:v>203742</c:v>
                </c:pt>
                <c:pt idx="195717">
                  <c:v>203742</c:v>
                </c:pt>
                <c:pt idx="195718">
                  <c:v>203742</c:v>
                </c:pt>
                <c:pt idx="195719">
                  <c:v>203742</c:v>
                </c:pt>
                <c:pt idx="195720">
                  <c:v>203742</c:v>
                </c:pt>
                <c:pt idx="195721">
                  <c:v>203742</c:v>
                </c:pt>
                <c:pt idx="195722">
                  <c:v>203742</c:v>
                </c:pt>
                <c:pt idx="195723">
                  <c:v>203742</c:v>
                </c:pt>
                <c:pt idx="195724">
                  <c:v>203742</c:v>
                </c:pt>
                <c:pt idx="195725">
                  <c:v>203742</c:v>
                </c:pt>
                <c:pt idx="195726">
                  <c:v>203742</c:v>
                </c:pt>
                <c:pt idx="195727">
                  <c:v>203742</c:v>
                </c:pt>
                <c:pt idx="195728">
                  <c:v>203742</c:v>
                </c:pt>
                <c:pt idx="195729">
                  <c:v>203742</c:v>
                </c:pt>
                <c:pt idx="195730">
                  <c:v>203742</c:v>
                </c:pt>
                <c:pt idx="195731">
                  <c:v>203742</c:v>
                </c:pt>
                <c:pt idx="195732">
                  <c:v>203742</c:v>
                </c:pt>
                <c:pt idx="195733">
                  <c:v>203742</c:v>
                </c:pt>
                <c:pt idx="195734">
                  <c:v>203742</c:v>
                </c:pt>
                <c:pt idx="195735">
                  <c:v>203742</c:v>
                </c:pt>
                <c:pt idx="195736">
                  <c:v>203742</c:v>
                </c:pt>
                <c:pt idx="195737">
                  <c:v>203742</c:v>
                </c:pt>
                <c:pt idx="195738">
                  <c:v>203742</c:v>
                </c:pt>
                <c:pt idx="195739">
                  <c:v>203742</c:v>
                </c:pt>
                <c:pt idx="195740">
                  <c:v>203742</c:v>
                </c:pt>
                <c:pt idx="195741">
                  <c:v>203742</c:v>
                </c:pt>
                <c:pt idx="195742">
                  <c:v>203742</c:v>
                </c:pt>
                <c:pt idx="195743">
                  <c:v>203742</c:v>
                </c:pt>
                <c:pt idx="195744">
                  <c:v>203742</c:v>
                </c:pt>
                <c:pt idx="195745">
                  <c:v>203742</c:v>
                </c:pt>
                <c:pt idx="195746">
                  <c:v>203742</c:v>
                </c:pt>
                <c:pt idx="195747">
                  <c:v>203742</c:v>
                </c:pt>
                <c:pt idx="195748">
                  <c:v>203742</c:v>
                </c:pt>
                <c:pt idx="195749">
                  <c:v>203742</c:v>
                </c:pt>
                <c:pt idx="195750">
                  <c:v>203742</c:v>
                </c:pt>
                <c:pt idx="195751">
                  <c:v>203742</c:v>
                </c:pt>
                <c:pt idx="195752">
                  <c:v>203742</c:v>
                </c:pt>
                <c:pt idx="195753">
                  <c:v>203742</c:v>
                </c:pt>
                <c:pt idx="195754">
                  <c:v>203742</c:v>
                </c:pt>
                <c:pt idx="195755">
                  <c:v>203742</c:v>
                </c:pt>
                <c:pt idx="195756">
                  <c:v>203742</c:v>
                </c:pt>
                <c:pt idx="195757">
                  <c:v>203742</c:v>
                </c:pt>
                <c:pt idx="195758">
                  <c:v>203742</c:v>
                </c:pt>
                <c:pt idx="195759">
                  <c:v>203742</c:v>
                </c:pt>
                <c:pt idx="195760">
                  <c:v>203742</c:v>
                </c:pt>
                <c:pt idx="195761">
                  <c:v>203742</c:v>
                </c:pt>
                <c:pt idx="195762">
                  <c:v>203742</c:v>
                </c:pt>
                <c:pt idx="195763">
                  <c:v>203742</c:v>
                </c:pt>
                <c:pt idx="195764">
                  <c:v>203742</c:v>
                </c:pt>
                <c:pt idx="195765">
                  <c:v>203742</c:v>
                </c:pt>
                <c:pt idx="195766">
                  <c:v>203742</c:v>
                </c:pt>
                <c:pt idx="195767">
                  <c:v>203742</c:v>
                </c:pt>
                <c:pt idx="195768">
                  <c:v>203742</c:v>
                </c:pt>
                <c:pt idx="195769">
                  <c:v>203742</c:v>
                </c:pt>
                <c:pt idx="195770">
                  <c:v>203742</c:v>
                </c:pt>
                <c:pt idx="195771">
                  <c:v>203742</c:v>
                </c:pt>
                <c:pt idx="195772">
                  <c:v>203742</c:v>
                </c:pt>
                <c:pt idx="195773">
                  <c:v>203742</c:v>
                </c:pt>
                <c:pt idx="195774">
                  <c:v>203742</c:v>
                </c:pt>
                <c:pt idx="195775">
                  <c:v>203742</c:v>
                </c:pt>
                <c:pt idx="195776">
                  <c:v>203742</c:v>
                </c:pt>
                <c:pt idx="195777">
                  <c:v>203742</c:v>
                </c:pt>
                <c:pt idx="195778">
                  <c:v>203742</c:v>
                </c:pt>
                <c:pt idx="195779">
                  <c:v>203742</c:v>
                </c:pt>
                <c:pt idx="195780">
                  <c:v>203742</c:v>
                </c:pt>
                <c:pt idx="195781">
                  <c:v>203742</c:v>
                </c:pt>
                <c:pt idx="195782">
                  <c:v>203742</c:v>
                </c:pt>
                <c:pt idx="195783">
                  <c:v>203742</c:v>
                </c:pt>
                <c:pt idx="195784">
                  <c:v>203742</c:v>
                </c:pt>
                <c:pt idx="195785">
                  <c:v>203742</c:v>
                </c:pt>
                <c:pt idx="195786">
                  <c:v>203742</c:v>
                </c:pt>
                <c:pt idx="195787">
                  <c:v>203742</c:v>
                </c:pt>
                <c:pt idx="195788">
                  <c:v>203742</c:v>
                </c:pt>
                <c:pt idx="195789">
                  <c:v>203742</c:v>
                </c:pt>
                <c:pt idx="195790">
                  <c:v>203742</c:v>
                </c:pt>
                <c:pt idx="195791">
                  <c:v>203742</c:v>
                </c:pt>
                <c:pt idx="195792">
                  <c:v>203742</c:v>
                </c:pt>
                <c:pt idx="195793">
                  <c:v>203742</c:v>
                </c:pt>
                <c:pt idx="195794">
                  <c:v>203742</c:v>
                </c:pt>
                <c:pt idx="195795">
                  <c:v>203742</c:v>
                </c:pt>
                <c:pt idx="195796">
                  <c:v>203742</c:v>
                </c:pt>
                <c:pt idx="195797">
                  <c:v>203742</c:v>
                </c:pt>
                <c:pt idx="195798">
                  <c:v>203742</c:v>
                </c:pt>
                <c:pt idx="195799">
                  <c:v>203742</c:v>
                </c:pt>
                <c:pt idx="195800">
                  <c:v>203742</c:v>
                </c:pt>
                <c:pt idx="195801">
                  <c:v>203742</c:v>
                </c:pt>
                <c:pt idx="195802">
                  <c:v>203742</c:v>
                </c:pt>
                <c:pt idx="195803">
                  <c:v>203742</c:v>
                </c:pt>
                <c:pt idx="195804">
                  <c:v>203742</c:v>
                </c:pt>
                <c:pt idx="195805">
                  <c:v>203742</c:v>
                </c:pt>
                <c:pt idx="195806">
                  <c:v>203742</c:v>
                </c:pt>
                <c:pt idx="195807">
                  <c:v>203742</c:v>
                </c:pt>
                <c:pt idx="195808">
                  <c:v>203742</c:v>
                </c:pt>
                <c:pt idx="195809">
                  <c:v>203742</c:v>
                </c:pt>
                <c:pt idx="195810">
                  <c:v>203742</c:v>
                </c:pt>
                <c:pt idx="195811">
                  <c:v>203742</c:v>
                </c:pt>
                <c:pt idx="195812">
                  <c:v>203742</c:v>
                </c:pt>
                <c:pt idx="195813">
                  <c:v>203742</c:v>
                </c:pt>
                <c:pt idx="195814">
                  <c:v>203742</c:v>
                </c:pt>
                <c:pt idx="195815">
                  <c:v>203742</c:v>
                </c:pt>
                <c:pt idx="195816">
                  <c:v>203742</c:v>
                </c:pt>
                <c:pt idx="195817">
                  <c:v>203742</c:v>
                </c:pt>
                <c:pt idx="195818">
                  <c:v>203742</c:v>
                </c:pt>
                <c:pt idx="195819">
                  <c:v>203742</c:v>
                </c:pt>
                <c:pt idx="195820">
                  <c:v>203742</c:v>
                </c:pt>
                <c:pt idx="195821">
                  <c:v>203742</c:v>
                </c:pt>
                <c:pt idx="195822">
                  <c:v>203742</c:v>
                </c:pt>
                <c:pt idx="195823">
                  <c:v>203742</c:v>
                </c:pt>
                <c:pt idx="195824">
                  <c:v>203742</c:v>
                </c:pt>
                <c:pt idx="195825">
                  <c:v>203742</c:v>
                </c:pt>
                <c:pt idx="195826">
                  <c:v>203742</c:v>
                </c:pt>
                <c:pt idx="195827">
                  <c:v>203742</c:v>
                </c:pt>
                <c:pt idx="195828">
                  <c:v>203742</c:v>
                </c:pt>
                <c:pt idx="195829">
                  <c:v>203742</c:v>
                </c:pt>
                <c:pt idx="195830">
                  <c:v>203742</c:v>
                </c:pt>
                <c:pt idx="195831">
                  <c:v>203742</c:v>
                </c:pt>
                <c:pt idx="195832">
                  <c:v>203742</c:v>
                </c:pt>
                <c:pt idx="195833">
                  <c:v>203742</c:v>
                </c:pt>
                <c:pt idx="195834">
                  <c:v>203742</c:v>
                </c:pt>
                <c:pt idx="195835">
                  <c:v>203742</c:v>
                </c:pt>
                <c:pt idx="195836">
                  <c:v>203742</c:v>
                </c:pt>
                <c:pt idx="195837">
                  <c:v>203742</c:v>
                </c:pt>
                <c:pt idx="195838">
                  <c:v>203742</c:v>
                </c:pt>
                <c:pt idx="195839">
                  <c:v>203742</c:v>
                </c:pt>
                <c:pt idx="195840">
                  <c:v>203742</c:v>
                </c:pt>
                <c:pt idx="195841">
                  <c:v>203742</c:v>
                </c:pt>
                <c:pt idx="195842">
                  <c:v>203742</c:v>
                </c:pt>
                <c:pt idx="195843">
                  <c:v>203742</c:v>
                </c:pt>
                <c:pt idx="195844">
                  <c:v>203742</c:v>
                </c:pt>
                <c:pt idx="195845">
                  <c:v>203742</c:v>
                </c:pt>
                <c:pt idx="195846">
                  <c:v>203742</c:v>
                </c:pt>
                <c:pt idx="195847">
                  <c:v>203742</c:v>
                </c:pt>
                <c:pt idx="195848">
                  <c:v>203742</c:v>
                </c:pt>
                <c:pt idx="195849">
                  <c:v>203742</c:v>
                </c:pt>
                <c:pt idx="195850">
                  <c:v>203742</c:v>
                </c:pt>
                <c:pt idx="195851">
                  <c:v>203742</c:v>
                </c:pt>
                <c:pt idx="195852">
                  <c:v>203742</c:v>
                </c:pt>
                <c:pt idx="195853">
                  <c:v>203742</c:v>
                </c:pt>
                <c:pt idx="195854">
                  <c:v>203742</c:v>
                </c:pt>
                <c:pt idx="195855">
                  <c:v>203742</c:v>
                </c:pt>
                <c:pt idx="195856">
                  <c:v>203742</c:v>
                </c:pt>
                <c:pt idx="195857">
                  <c:v>203742</c:v>
                </c:pt>
                <c:pt idx="195858">
                  <c:v>203742</c:v>
                </c:pt>
                <c:pt idx="195859">
                  <c:v>203742</c:v>
                </c:pt>
                <c:pt idx="195860">
                  <c:v>203742</c:v>
                </c:pt>
                <c:pt idx="195861">
                  <c:v>203742</c:v>
                </c:pt>
                <c:pt idx="195862">
                  <c:v>203742</c:v>
                </c:pt>
                <c:pt idx="195863">
                  <c:v>203742</c:v>
                </c:pt>
                <c:pt idx="195864">
                  <c:v>203742</c:v>
                </c:pt>
                <c:pt idx="195865">
                  <c:v>203742</c:v>
                </c:pt>
                <c:pt idx="195866">
                  <c:v>203742</c:v>
                </c:pt>
                <c:pt idx="195867">
                  <c:v>203742</c:v>
                </c:pt>
                <c:pt idx="195868">
                  <c:v>203742</c:v>
                </c:pt>
                <c:pt idx="195869">
                  <c:v>203742</c:v>
                </c:pt>
                <c:pt idx="195870">
                  <c:v>203742</c:v>
                </c:pt>
                <c:pt idx="195871">
                  <c:v>203742</c:v>
                </c:pt>
                <c:pt idx="195872">
                  <c:v>203742</c:v>
                </c:pt>
                <c:pt idx="195873">
                  <c:v>203742</c:v>
                </c:pt>
                <c:pt idx="195874">
                  <c:v>203742</c:v>
                </c:pt>
                <c:pt idx="195875">
                  <c:v>203742</c:v>
                </c:pt>
                <c:pt idx="195876">
                  <c:v>203742</c:v>
                </c:pt>
                <c:pt idx="195877">
                  <c:v>203742</c:v>
                </c:pt>
                <c:pt idx="195878">
                  <c:v>203742</c:v>
                </c:pt>
                <c:pt idx="195879">
                  <c:v>203742</c:v>
                </c:pt>
                <c:pt idx="195880">
                  <c:v>203742</c:v>
                </c:pt>
                <c:pt idx="195881">
                  <c:v>203742</c:v>
                </c:pt>
                <c:pt idx="195882">
                  <c:v>203742</c:v>
                </c:pt>
                <c:pt idx="195883">
                  <c:v>203742</c:v>
                </c:pt>
                <c:pt idx="195884">
                  <c:v>203742</c:v>
                </c:pt>
                <c:pt idx="195885">
                  <c:v>203742</c:v>
                </c:pt>
                <c:pt idx="195886">
                  <c:v>203742</c:v>
                </c:pt>
                <c:pt idx="195887">
                  <c:v>203742</c:v>
                </c:pt>
                <c:pt idx="195888">
                  <c:v>203742</c:v>
                </c:pt>
                <c:pt idx="195889">
                  <c:v>203742</c:v>
                </c:pt>
                <c:pt idx="195890">
                  <c:v>203742</c:v>
                </c:pt>
                <c:pt idx="195891">
                  <c:v>203742</c:v>
                </c:pt>
                <c:pt idx="195892">
                  <c:v>203742</c:v>
                </c:pt>
                <c:pt idx="195893">
                  <c:v>203742</c:v>
                </c:pt>
                <c:pt idx="195894">
                  <c:v>203742</c:v>
                </c:pt>
                <c:pt idx="195895">
                  <c:v>203742</c:v>
                </c:pt>
                <c:pt idx="195896">
                  <c:v>203742</c:v>
                </c:pt>
                <c:pt idx="195897">
                  <c:v>203742</c:v>
                </c:pt>
                <c:pt idx="195898">
                  <c:v>203742</c:v>
                </c:pt>
                <c:pt idx="195899">
                  <c:v>203742</c:v>
                </c:pt>
                <c:pt idx="195900">
                  <c:v>203742</c:v>
                </c:pt>
                <c:pt idx="195901">
                  <c:v>203742</c:v>
                </c:pt>
                <c:pt idx="195902">
                  <c:v>203742</c:v>
                </c:pt>
                <c:pt idx="195903">
                  <c:v>203742</c:v>
                </c:pt>
                <c:pt idx="195904">
                  <c:v>203742</c:v>
                </c:pt>
                <c:pt idx="195905">
                  <c:v>203742</c:v>
                </c:pt>
                <c:pt idx="195906">
                  <c:v>203742</c:v>
                </c:pt>
                <c:pt idx="195907">
                  <c:v>203742</c:v>
                </c:pt>
                <c:pt idx="195908">
                  <c:v>203742</c:v>
                </c:pt>
                <c:pt idx="195909">
                  <c:v>203742</c:v>
                </c:pt>
                <c:pt idx="195910">
                  <c:v>203742</c:v>
                </c:pt>
                <c:pt idx="195911">
                  <c:v>203742</c:v>
                </c:pt>
                <c:pt idx="195912">
                  <c:v>203742</c:v>
                </c:pt>
                <c:pt idx="195913">
                  <c:v>203742</c:v>
                </c:pt>
                <c:pt idx="195914">
                  <c:v>203742</c:v>
                </c:pt>
                <c:pt idx="195915">
                  <c:v>203742</c:v>
                </c:pt>
                <c:pt idx="195916">
                  <c:v>203742</c:v>
                </c:pt>
                <c:pt idx="195917">
                  <c:v>203742</c:v>
                </c:pt>
                <c:pt idx="195918">
                  <c:v>203742</c:v>
                </c:pt>
                <c:pt idx="195919">
                  <c:v>203742</c:v>
                </c:pt>
                <c:pt idx="195920">
                  <c:v>203742</c:v>
                </c:pt>
                <c:pt idx="195921">
                  <c:v>203742</c:v>
                </c:pt>
                <c:pt idx="195922">
                  <c:v>203742</c:v>
                </c:pt>
                <c:pt idx="195923">
                  <c:v>203742</c:v>
                </c:pt>
                <c:pt idx="195924">
                  <c:v>203742</c:v>
                </c:pt>
                <c:pt idx="195925">
                  <c:v>203742</c:v>
                </c:pt>
                <c:pt idx="195926">
                  <c:v>203742</c:v>
                </c:pt>
                <c:pt idx="195927">
                  <c:v>203742</c:v>
                </c:pt>
                <c:pt idx="195928">
                  <c:v>203742</c:v>
                </c:pt>
                <c:pt idx="195929">
                  <c:v>203742</c:v>
                </c:pt>
                <c:pt idx="195930">
                  <c:v>203742</c:v>
                </c:pt>
                <c:pt idx="195931">
                  <c:v>203742</c:v>
                </c:pt>
                <c:pt idx="195932">
                  <c:v>203742</c:v>
                </c:pt>
                <c:pt idx="195933">
                  <c:v>203742</c:v>
                </c:pt>
                <c:pt idx="195934">
                  <c:v>203742</c:v>
                </c:pt>
                <c:pt idx="195935">
                  <c:v>203742</c:v>
                </c:pt>
                <c:pt idx="195936">
                  <c:v>203742</c:v>
                </c:pt>
                <c:pt idx="195937">
                  <c:v>203742</c:v>
                </c:pt>
                <c:pt idx="195938">
                  <c:v>203742</c:v>
                </c:pt>
                <c:pt idx="195939">
                  <c:v>203742</c:v>
                </c:pt>
                <c:pt idx="195940">
                  <c:v>203742</c:v>
                </c:pt>
                <c:pt idx="195941">
                  <c:v>203742</c:v>
                </c:pt>
                <c:pt idx="195942">
                  <c:v>203742</c:v>
                </c:pt>
                <c:pt idx="195943">
                  <c:v>203742</c:v>
                </c:pt>
                <c:pt idx="195944">
                  <c:v>203742</c:v>
                </c:pt>
                <c:pt idx="195945">
                  <c:v>203742</c:v>
                </c:pt>
                <c:pt idx="195946">
                  <c:v>203742</c:v>
                </c:pt>
                <c:pt idx="195947">
                  <c:v>203742</c:v>
                </c:pt>
                <c:pt idx="195948">
                  <c:v>203742</c:v>
                </c:pt>
                <c:pt idx="195949">
                  <c:v>203742</c:v>
                </c:pt>
                <c:pt idx="195950">
                  <c:v>203742</c:v>
                </c:pt>
                <c:pt idx="195951">
                  <c:v>203742</c:v>
                </c:pt>
                <c:pt idx="195952">
                  <c:v>203742</c:v>
                </c:pt>
                <c:pt idx="195953">
                  <c:v>203742</c:v>
                </c:pt>
                <c:pt idx="195954">
                  <c:v>203742</c:v>
                </c:pt>
                <c:pt idx="195955">
                  <c:v>203742</c:v>
                </c:pt>
                <c:pt idx="195956">
                  <c:v>203742</c:v>
                </c:pt>
                <c:pt idx="195957">
                  <c:v>203742</c:v>
                </c:pt>
                <c:pt idx="195958">
                  <c:v>203742</c:v>
                </c:pt>
                <c:pt idx="195959">
                  <c:v>203742</c:v>
                </c:pt>
                <c:pt idx="195960">
                  <c:v>203742</c:v>
                </c:pt>
                <c:pt idx="195961">
                  <c:v>203742</c:v>
                </c:pt>
                <c:pt idx="195962">
                  <c:v>203742</c:v>
                </c:pt>
                <c:pt idx="195963">
                  <c:v>203742</c:v>
                </c:pt>
                <c:pt idx="195964">
                  <c:v>203742</c:v>
                </c:pt>
                <c:pt idx="195965">
                  <c:v>203742</c:v>
                </c:pt>
                <c:pt idx="195966">
                  <c:v>203742</c:v>
                </c:pt>
                <c:pt idx="195967">
                  <c:v>203742</c:v>
                </c:pt>
                <c:pt idx="195968">
                  <c:v>203742</c:v>
                </c:pt>
                <c:pt idx="195969">
                  <c:v>203742</c:v>
                </c:pt>
                <c:pt idx="195970">
                  <c:v>203742</c:v>
                </c:pt>
                <c:pt idx="195971">
                  <c:v>203742</c:v>
                </c:pt>
                <c:pt idx="195972">
                  <c:v>203742</c:v>
                </c:pt>
                <c:pt idx="195973">
                  <c:v>203742</c:v>
                </c:pt>
                <c:pt idx="195974">
                  <c:v>203742</c:v>
                </c:pt>
                <c:pt idx="195975">
                  <c:v>203742</c:v>
                </c:pt>
                <c:pt idx="195976">
                  <c:v>203742</c:v>
                </c:pt>
                <c:pt idx="195977">
                  <c:v>203742</c:v>
                </c:pt>
                <c:pt idx="195978">
                  <c:v>203742</c:v>
                </c:pt>
                <c:pt idx="195979">
                  <c:v>203742</c:v>
                </c:pt>
                <c:pt idx="195980">
                  <c:v>203742</c:v>
                </c:pt>
                <c:pt idx="195981">
                  <c:v>203742</c:v>
                </c:pt>
                <c:pt idx="195982">
                  <c:v>203742</c:v>
                </c:pt>
                <c:pt idx="195983">
                  <c:v>203742</c:v>
                </c:pt>
                <c:pt idx="195984">
                  <c:v>203742</c:v>
                </c:pt>
                <c:pt idx="195985">
                  <c:v>203742</c:v>
                </c:pt>
                <c:pt idx="195986">
                  <c:v>203742</c:v>
                </c:pt>
                <c:pt idx="195987">
                  <c:v>203742</c:v>
                </c:pt>
                <c:pt idx="195988">
                  <c:v>203742</c:v>
                </c:pt>
                <c:pt idx="195989">
                  <c:v>203742</c:v>
                </c:pt>
                <c:pt idx="195990">
                  <c:v>203742</c:v>
                </c:pt>
                <c:pt idx="195991">
                  <c:v>203742</c:v>
                </c:pt>
                <c:pt idx="195992">
                  <c:v>203742</c:v>
                </c:pt>
                <c:pt idx="195993">
                  <c:v>203742</c:v>
                </c:pt>
                <c:pt idx="195994">
                  <c:v>203742</c:v>
                </c:pt>
                <c:pt idx="195995">
                  <c:v>203742</c:v>
                </c:pt>
                <c:pt idx="195996">
                  <c:v>203742</c:v>
                </c:pt>
                <c:pt idx="195997">
                  <c:v>203742</c:v>
                </c:pt>
                <c:pt idx="195998">
                  <c:v>203742</c:v>
                </c:pt>
                <c:pt idx="195999">
                  <c:v>203742</c:v>
                </c:pt>
                <c:pt idx="196000">
                  <c:v>203742</c:v>
                </c:pt>
                <c:pt idx="196001">
                  <c:v>203742</c:v>
                </c:pt>
                <c:pt idx="196002">
                  <c:v>203742</c:v>
                </c:pt>
                <c:pt idx="196003">
                  <c:v>203742</c:v>
                </c:pt>
                <c:pt idx="196004">
                  <c:v>203742</c:v>
                </c:pt>
                <c:pt idx="196005">
                  <c:v>203742</c:v>
                </c:pt>
                <c:pt idx="196006">
                  <c:v>203742</c:v>
                </c:pt>
                <c:pt idx="196007">
                  <c:v>203742</c:v>
                </c:pt>
                <c:pt idx="196008">
                  <c:v>203742</c:v>
                </c:pt>
                <c:pt idx="196009">
                  <c:v>203742</c:v>
                </c:pt>
                <c:pt idx="196010">
                  <c:v>203742</c:v>
                </c:pt>
                <c:pt idx="196011">
                  <c:v>203742</c:v>
                </c:pt>
                <c:pt idx="196012">
                  <c:v>203742</c:v>
                </c:pt>
                <c:pt idx="196013">
                  <c:v>203742</c:v>
                </c:pt>
                <c:pt idx="196014">
                  <c:v>203742</c:v>
                </c:pt>
                <c:pt idx="196015">
                  <c:v>203742</c:v>
                </c:pt>
                <c:pt idx="196016">
                  <c:v>203742</c:v>
                </c:pt>
                <c:pt idx="196017">
                  <c:v>203742</c:v>
                </c:pt>
                <c:pt idx="196018">
                  <c:v>203742</c:v>
                </c:pt>
                <c:pt idx="196019">
                  <c:v>203742</c:v>
                </c:pt>
                <c:pt idx="196020">
                  <c:v>203742</c:v>
                </c:pt>
                <c:pt idx="196021">
                  <c:v>203742</c:v>
                </c:pt>
                <c:pt idx="196022">
                  <c:v>203742</c:v>
                </c:pt>
                <c:pt idx="196023">
                  <c:v>203742</c:v>
                </c:pt>
                <c:pt idx="196024">
                  <c:v>203742</c:v>
                </c:pt>
                <c:pt idx="196025">
                  <c:v>203742</c:v>
                </c:pt>
                <c:pt idx="196026">
                  <c:v>203742</c:v>
                </c:pt>
                <c:pt idx="196027">
                  <c:v>203742</c:v>
                </c:pt>
                <c:pt idx="196028">
                  <c:v>203742</c:v>
                </c:pt>
                <c:pt idx="196029">
                  <c:v>203742</c:v>
                </c:pt>
                <c:pt idx="196030">
                  <c:v>203742</c:v>
                </c:pt>
                <c:pt idx="196031">
                  <c:v>203742</c:v>
                </c:pt>
                <c:pt idx="196032">
                  <c:v>203742</c:v>
                </c:pt>
                <c:pt idx="196033">
                  <c:v>203742</c:v>
                </c:pt>
                <c:pt idx="196034">
                  <c:v>203742</c:v>
                </c:pt>
                <c:pt idx="196035">
                  <c:v>203742</c:v>
                </c:pt>
                <c:pt idx="196036">
                  <c:v>203742</c:v>
                </c:pt>
                <c:pt idx="196037">
                  <c:v>203742</c:v>
                </c:pt>
                <c:pt idx="196038">
                  <c:v>203742</c:v>
                </c:pt>
                <c:pt idx="196039">
                  <c:v>203742</c:v>
                </c:pt>
                <c:pt idx="196040">
                  <c:v>203742</c:v>
                </c:pt>
                <c:pt idx="196041">
                  <c:v>203742</c:v>
                </c:pt>
                <c:pt idx="196042">
                  <c:v>203742</c:v>
                </c:pt>
                <c:pt idx="196043">
                  <c:v>203742</c:v>
                </c:pt>
                <c:pt idx="196044">
                  <c:v>203742</c:v>
                </c:pt>
                <c:pt idx="196045">
                  <c:v>203742</c:v>
                </c:pt>
                <c:pt idx="196046">
                  <c:v>203742</c:v>
                </c:pt>
                <c:pt idx="196047">
                  <c:v>203742</c:v>
                </c:pt>
                <c:pt idx="196048">
                  <c:v>203742</c:v>
                </c:pt>
                <c:pt idx="196049">
                  <c:v>203742</c:v>
                </c:pt>
                <c:pt idx="196050">
                  <c:v>203742</c:v>
                </c:pt>
                <c:pt idx="196051">
                  <c:v>203742</c:v>
                </c:pt>
                <c:pt idx="196052">
                  <c:v>203742</c:v>
                </c:pt>
                <c:pt idx="196053">
                  <c:v>203742</c:v>
                </c:pt>
                <c:pt idx="196054">
                  <c:v>203742</c:v>
                </c:pt>
                <c:pt idx="196055">
                  <c:v>203742</c:v>
                </c:pt>
                <c:pt idx="196056">
                  <c:v>203742</c:v>
                </c:pt>
                <c:pt idx="196057">
                  <c:v>203742</c:v>
                </c:pt>
                <c:pt idx="196058">
                  <c:v>203742</c:v>
                </c:pt>
                <c:pt idx="196059">
                  <c:v>203742</c:v>
                </c:pt>
                <c:pt idx="196060">
                  <c:v>203742</c:v>
                </c:pt>
                <c:pt idx="196061">
                  <c:v>203742</c:v>
                </c:pt>
                <c:pt idx="196062">
                  <c:v>203742</c:v>
                </c:pt>
                <c:pt idx="196063">
                  <c:v>203742</c:v>
                </c:pt>
                <c:pt idx="196064">
                  <c:v>203742</c:v>
                </c:pt>
                <c:pt idx="196065">
                  <c:v>203742</c:v>
                </c:pt>
                <c:pt idx="196066">
                  <c:v>203742</c:v>
                </c:pt>
                <c:pt idx="196067">
                  <c:v>203742</c:v>
                </c:pt>
                <c:pt idx="196068">
                  <c:v>203742</c:v>
                </c:pt>
                <c:pt idx="196069">
                  <c:v>203742</c:v>
                </c:pt>
                <c:pt idx="196070">
                  <c:v>203742</c:v>
                </c:pt>
                <c:pt idx="196071">
                  <c:v>203742</c:v>
                </c:pt>
                <c:pt idx="196072">
                  <c:v>203742</c:v>
                </c:pt>
                <c:pt idx="196073">
                  <c:v>203742</c:v>
                </c:pt>
                <c:pt idx="196074">
                  <c:v>203742</c:v>
                </c:pt>
                <c:pt idx="196075">
                  <c:v>203742</c:v>
                </c:pt>
                <c:pt idx="196076">
                  <c:v>203742</c:v>
                </c:pt>
                <c:pt idx="196077">
                  <c:v>203742</c:v>
                </c:pt>
                <c:pt idx="196078">
                  <c:v>203742</c:v>
                </c:pt>
                <c:pt idx="196079">
                  <c:v>203742</c:v>
                </c:pt>
                <c:pt idx="196080">
                  <c:v>203742</c:v>
                </c:pt>
                <c:pt idx="196081">
                  <c:v>203742</c:v>
                </c:pt>
                <c:pt idx="196082">
                  <c:v>203742</c:v>
                </c:pt>
                <c:pt idx="196083">
                  <c:v>203742</c:v>
                </c:pt>
                <c:pt idx="196084">
                  <c:v>203742</c:v>
                </c:pt>
                <c:pt idx="196085">
                  <c:v>203742</c:v>
                </c:pt>
                <c:pt idx="196086">
                  <c:v>203742</c:v>
                </c:pt>
                <c:pt idx="196087">
                  <c:v>203742</c:v>
                </c:pt>
                <c:pt idx="196088">
                  <c:v>203742</c:v>
                </c:pt>
                <c:pt idx="196089">
                  <c:v>203742</c:v>
                </c:pt>
                <c:pt idx="196090">
                  <c:v>203742</c:v>
                </c:pt>
                <c:pt idx="196091">
                  <c:v>203742</c:v>
                </c:pt>
                <c:pt idx="196092">
                  <c:v>203742</c:v>
                </c:pt>
                <c:pt idx="196093">
                  <c:v>203742</c:v>
                </c:pt>
                <c:pt idx="196094">
                  <c:v>203742</c:v>
                </c:pt>
                <c:pt idx="196095">
                  <c:v>203742</c:v>
                </c:pt>
                <c:pt idx="196096">
                  <c:v>203742</c:v>
                </c:pt>
                <c:pt idx="196097">
                  <c:v>203742</c:v>
                </c:pt>
                <c:pt idx="196098">
                  <c:v>203742</c:v>
                </c:pt>
                <c:pt idx="196099">
                  <c:v>203742</c:v>
                </c:pt>
                <c:pt idx="196100">
                  <c:v>203742</c:v>
                </c:pt>
                <c:pt idx="196101">
                  <c:v>203742</c:v>
                </c:pt>
                <c:pt idx="196102">
                  <c:v>203742</c:v>
                </c:pt>
                <c:pt idx="196103">
                  <c:v>203742</c:v>
                </c:pt>
                <c:pt idx="196104">
                  <c:v>203742</c:v>
                </c:pt>
                <c:pt idx="196105">
                  <c:v>203742</c:v>
                </c:pt>
                <c:pt idx="196106">
                  <c:v>203742</c:v>
                </c:pt>
                <c:pt idx="196107">
                  <c:v>203742</c:v>
                </c:pt>
                <c:pt idx="196108">
                  <c:v>203742</c:v>
                </c:pt>
                <c:pt idx="196109">
                  <c:v>203742</c:v>
                </c:pt>
                <c:pt idx="196110">
                  <c:v>203742</c:v>
                </c:pt>
                <c:pt idx="196111">
                  <c:v>203742</c:v>
                </c:pt>
                <c:pt idx="196112">
                  <c:v>203742</c:v>
                </c:pt>
                <c:pt idx="196113">
                  <c:v>203742</c:v>
                </c:pt>
                <c:pt idx="196114">
                  <c:v>203742</c:v>
                </c:pt>
                <c:pt idx="196115">
                  <c:v>203742</c:v>
                </c:pt>
                <c:pt idx="196116">
                  <c:v>203742</c:v>
                </c:pt>
                <c:pt idx="196117">
                  <c:v>203742</c:v>
                </c:pt>
                <c:pt idx="196118">
                  <c:v>203742</c:v>
                </c:pt>
                <c:pt idx="196119">
                  <c:v>203742</c:v>
                </c:pt>
                <c:pt idx="196120">
                  <c:v>203742</c:v>
                </c:pt>
                <c:pt idx="196121">
                  <c:v>203742</c:v>
                </c:pt>
                <c:pt idx="196122">
                  <c:v>203742</c:v>
                </c:pt>
                <c:pt idx="196123">
                  <c:v>203742</c:v>
                </c:pt>
                <c:pt idx="196124">
                  <c:v>203742</c:v>
                </c:pt>
                <c:pt idx="196125">
                  <c:v>203742</c:v>
                </c:pt>
                <c:pt idx="196126">
                  <c:v>203742</c:v>
                </c:pt>
                <c:pt idx="196127">
                  <c:v>203742</c:v>
                </c:pt>
                <c:pt idx="196128">
                  <c:v>203742</c:v>
                </c:pt>
                <c:pt idx="196129">
                  <c:v>203742</c:v>
                </c:pt>
                <c:pt idx="196130">
                  <c:v>203742</c:v>
                </c:pt>
                <c:pt idx="196131">
                  <c:v>203742</c:v>
                </c:pt>
                <c:pt idx="196132">
                  <c:v>203742</c:v>
                </c:pt>
                <c:pt idx="196133">
                  <c:v>203742</c:v>
                </c:pt>
                <c:pt idx="196134">
                  <c:v>203742</c:v>
                </c:pt>
                <c:pt idx="196135">
                  <c:v>203742</c:v>
                </c:pt>
                <c:pt idx="196136">
                  <c:v>203742</c:v>
                </c:pt>
                <c:pt idx="196137">
                  <c:v>203742</c:v>
                </c:pt>
                <c:pt idx="196138">
                  <c:v>203742</c:v>
                </c:pt>
                <c:pt idx="196139">
                  <c:v>203742</c:v>
                </c:pt>
                <c:pt idx="196140">
                  <c:v>203742</c:v>
                </c:pt>
                <c:pt idx="196141">
                  <c:v>203742</c:v>
                </c:pt>
                <c:pt idx="196142">
                  <c:v>203742</c:v>
                </c:pt>
                <c:pt idx="196143">
                  <c:v>203742</c:v>
                </c:pt>
                <c:pt idx="196144">
                  <c:v>203742</c:v>
                </c:pt>
                <c:pt idx="196145">
                  <c:v>203742</c:v>
                </c:pt>
                <c:pt idx="196146">
                  <c:v>203742</c:v>
                </c:pt>
                <c:pt idx="196147">
                  <c:v>203742</c:v>
                </c:pt>
                <c:pt idx="196148">
                  <c:v>203742</c:v>
                </c:pt>
                <c:pt idx="196149">
                  <c:v>203742</c:v>
                </c:pt>
                <c:pt idx="196150">
                  <c:v>203742</c:v>
                </c:pt>
                <c:pt idx="196151">
                  <c:v>203742</c:v>
                </c:pt>
                <c:pt idx="196152">
                  <c:v>203742</c:v>
                </c:pt>
                <c:pt idx="196153">
                  <c:v>203742</c:v>
                </c:pt>
                <c:pt idx="196154">
                  <c:v>203742</c:v>
                </c:pt>
                <c:pt idx="196155">
                  <c:v>203742</c:v>
                </c:pt>
                <c:pt idx="196156">
                  <c:v>203742</c:v>
                </c:pt>
                <c:pt idx="196157">
                  <c:v>203742</c:v>
                </c:pt>
                <c:pt idx="196158">
                  <c:v>203742</c:v>
                </c:pt>
                <c:pt idx="196159">
                  <c:v>203742</c:v>
                </c:pt>
                <c:pt idx="196160">
                  <c:v>203742</c:v>
                </c:pt>
                <c:pt idx="196161">
                  <c:v>203742</c:v>
                </c:pt>
                <c:pt idx="196162">
                  <c:v>203742</c:v>
                </c:pt>
                <c:pt idx="196163">
                  <c:v>203742</c:v>
                </c:pt>
                <c:pt idx="196164">
                  <c:v>203742</c:v>
                </c:pt>
                <c:pt idx="196165">
                  <c:v>203742</c:v>
                </c:pt>
                <c:pt idx="196166">
                  <c:v>203742</c:v>
                </c:pt>
                <c:pt idx="196167">
                  <c:v>203742</c:v>
                </c:pt>
                <c:pt idx="196168">
                  <c:v>203742</c:v>
                </c:pt>
                <c:pt idx="196169">
                  <c:v>203742</c:v>
                </c:pt>
                <c:pt idx="196170">
                  <c:v>203742</c:v>
                </c:pt>
                <c:pt idx="196171">
                  <c:v>203742</c:v>
                </c:pt>
                <c:pt idx="196172">
                  <c:v>203742</c:v>
                </c:pt>
                <c:pt idx="196173">
                  <c:v>203742</c:v>
                </c:pt>
                <c:pt idx="196174">
                  <c:v>203742</c:v>
                </c:pt>
                <c:pt idx="196175">
                  <c:v>203742</c:v>
                </c:pt>
                <c:pt idx="196176">
                  <c:v>203742</c:v>
                </c:pt>
                <c:pt idx="196177">
                  <c:v>203742</c:v>
                </c:pt>
                <c:pt idx="196178">
                  <c:v>203742</c:v>
                </c:pt>
                <c:pt idx="196179">
                  <c:v>203742</c:v>
                </c:pt>
                <c:pt idx="196180">
                  <c:v>203742</c:v>
                </c:pt>
                <c:pt idx="196181">
                  <c:v>203742</c:v>
                </c:pt>
                <c:pt idx="196182">
                  <c:v>203742</c:v>
                </c:pt>
                <c:pt idx="196183">
                  <c:v>203742</c:v>
                </c:pt>
                <c:pt idx="196184">
                  <c:v>203742</c:v>
                </c:pt>
                <c:pt idx="196185">
                  <c:v>203742</c:v>
                </c:pt>
                <c:pt idx="196186">
                  <c:v>203742</c:v>
                </c:pt>
                <c:pt idx="196187">
                  <c:v>203742</c:v>
                </c:pt>
                <c:pt idx="196188">
                  <c:v>203742</c:v>
                </c:pt>
                <c:pt idx="196189">
                  <c:v>203742</c:v>
                </c:pt>
                <c:pt idx="196190">
                  <c:v>203742</c:v>
                </c:pt>
                <c:pt idx="196191">
                  <c:v>203742</c:v>
                </c:pt>
                <c:pt idx="196192">
                  <c:v>203742</c:v>
                </c:pt>
                <c:pt idx="196193">
                  <c:v>203742</c:v>
                </c:pt>
                <c:pt idx="196194">
                  <c:v>203742</c:v>
                </c:pt>
                <c:pt idx="196195">
                  <c:v>203742</c:v>
                </c:pt>
                <c:pt idx="196196">
                  <c:v>203742</c:v>
                </c:pt>
                <c:pt idx="196197">
                  <c:v>203742</c:v>
                </c:pt>
                <c:pt idx="196198">
                  <c:v>203742</c:v>
                </c:pt>
                <c:pt idx="196199">
                  <c:v>203742</c:v>
                </c:pt>
                <c:pt idx="196200">
                  <c:v>203742</c:v>
                </c:pt>
                <c:pt idx="196201">
                  <c:v>203742</c:v>
                </c:pt>
                <c:pt idx="196202">
                  <c:v>203742</c:v>
                </c:pt>
                <c:pt idx="196203">
                  <c:v>203742</c:v>
                </c:pt>
                <c:pt idx="196204">
                  <c:v>203742</c:v>
                </c:pt>
                <c:pt idx="196205">
                  <c:v>203742</c:v>
                </c:pt>
                <c:pt idx="196206">
                  <c:v>203742</c:v>
                </c:pt>
                <c:pt idx="196207">
                  <c:v>203742</c:v>
                </c:pt>
                <c:pt idx="196208">
                  <c:v>203742</c:v>
                </c:pt>
                <c:pt idx="196209">
                  <c:v>203742</c:v>
                </c:pt>
                <c:pt idx="196210">
                  <c:v>203742</c:v>
                </c:pt>
                <c:pt idx="196211">
                  <c:v>203742</c:v>
                </c:pt>
                <c:pt idx="196212">
                  <c:v>203742</c:v>
                </c:pt>
                <c:pt idx="196213">
                  <c:v>203742</c:v>
                </c:pt>
                <c:pt idx="196214">
                  <c:v>203742</c:v>
                </c:pt>
                <c:pt idx="196215">
                  <c:v>203742</c:v>
                </c:pt>
                <c:pt idx="196216">
                  <c:v>203742</c:v>
                </c:pt>
                <c:pt idx="196217">
                  <c:v>203742</c:v>
                </c:pt>
                <c:pt idx="196218">
                  <c:v>203742</c:v>
                </c:pt>
                <c:pt idx="196219">
                  <c:v>203742</c:v>
                </c:pt>
                <c:pt idx="196220">
                  <c:v>203742</c:v>
                </c:pt>
                <c:pt idx="196221">
                  <c:v>203742</c:v>
                </c:pt>
                <c:pt idx="196222">
                  <c:v>203742</c:v>
                </c:pt>
                <c:pt idx="196223">
                  <c:v>203742</c:v>
                </c:pt>
                <c:pt idx="196224">
                  <c:v>203742</c:v>
                </c:pt>
                <c:pt idx="196225">
                  <c:v>203742</c:v>
                </c:pt>
                <c:pt idx="196226">
                  <c:v>203742</c:v>
                </c:pt>
                <c:pt idx="196227">
                  <c:v>203742</c:v>
                </c:pt>
                <c:pt idx="196228">
                  <c:v>203742</c:v>
                </c:pt>
                <c:pt idx="196229">
                  <c:v>203742</c:v>
                </c:pt>
                <c:pt idx="196230">
                  <c:v>203742</c:v>
                </c:pt>
                <c:pt idx="196231">
                  <c:v>203742</c:v>
                </c:pt>
                <c:pt idx="196232">
                  <c:v>203742</c:v>
                </c:pt>
                <c:pt idx="196233">
                  <c:v>203742</c:v>
                </c:pt>
                <c:pt idx="196234">
                  <c:v>203742</c:v>
                </c:pt>
                <c:pt idx="196235">
                  <c:v>203742</c:v>
                </c:pt>
                <c:pt idx="196236">
                  <c:v>203742</c:v>
                </c:pt>
                <c:pt idx="196237">
                  <c:v>203742</c:v>
                </c:pt>
                <c:pt idx="196238">
                  <c:v>203742</c:v>
                </c:pt>
                <c:pt idx="196239">
                  <c:v>203742</c:v>
                </c:pt>
                <c:pt idx="196240">
                  <c:v>203742</c:v>
                </c:pt>
                <c:pt idx="196241">
                  <c:v>203742</c:v>
                </c:pt>
                <c:pt idx="196242">
                  <c:v>203742</c:v>
                </c:pt>
                <c:pt idx="196243">
                  <c:v>203742</c:v>
                </c:pt>
                <c:pt idx="196244">
                  <c:v>203742</c:v>
                </c:pt>
                <c:pt idx="196245">
                  <c:v>203742</c:v>
                </c:pt>
                <c:pt idx="196246">
                  <c:v>203742</c:v>
                </c:pt>
                <c:pt idx="196247">
                  <c:v>203742</c:v>
                </c:pt>
                <c:pt idx="196248">
                  <c:v>203742</c:v>
                </c:pt>
                <c:pt idx="196249">
                  <c:v>203742</c:v>
                </c:pt>
                <c:pt idx="196250">
                  <c:v>203742</c:v>
                </c:pt>
                <c:pt idx="196251">
                  <c:v>203742</c:v>
                </c:pt>
                <c:pt idx="196252">
                  <c:v>203742</c:v>
                </c:pt>
                <c:pt idx="196253">
                  <c:v>203742</c:v>
                </c:pt>
                <c:pt idx="196254">
                  <c:v>203742</c:v>
                </c:pt>
                <c:pt idx="196255">
                  <c:v>203742</c:v>
                </c:pt>
                <c:pt idx="196256">
                  <c:v>203742</c:v>
                </c:pt>
                <c:pt idx="196257">
                  <c:v>203742</c:v>
                </c:pt>
                <c:pt idx="196258">
                  <c:v>203742</c:v>
                </c:pt>
                <c:pt idx="196259">
                  <c:v>203742</c:v>
                </c:pt>
                <c:pt idx="196260">
                  <c:v>203742</c:v>
                </c:pt>
                <c:pt idx="196261">
                  <c:v>203742</c:v>
                </c:pt>
                <c:pt idx="196262">
                  <c:v>203742</c:v>
                </c:pt>
                <c:pt idx="196263">
                  <c:v>203742</c:v>
                </c:pt>
                <c:pt idx="196264">
                  <c:v>203742</c:v>
                </c:pt>
                <c:pt idx="196265">
                  <c:v>203742</c:v>
                </c:pt>
                <c:pt idx="196266">
                  <c:v>203742</c:v>
                </c:pt>
                <c:pt idx="196267">
                  <c:v>203742</c:v>
                </c:pt>
                <c:pt idx="196268">
                  <c:v>203742</c:v>
                </c:pt>
                <c:pt idx="196269">
                  <c:v>203742</c:v>
                </c:pt>
                <c:pt idx="196270">
                  <c:v>203742</c:v>
                </c:pt>
                <c:pt idx="196271">
                  <c:v>203742</c:v>
                </c:pt>
                <c:pt idx="196272">
                  <c:v>203742</c:v>
                </c:pt>
                <c:pt idx="196273">
                  <c:v>203742</c:v>
                </c:pt>
                <c:pt idx="196274">
                  <c:v>203742</c:v>
                </c:pt>
                <c:pt idx="196275">
                  <c:v>203742</c:v>
                </c:pt>
                <c:pt idx="196276">
                  <c:v>203742</c:v>
                </c:pt>
                <c:pt idx="196277">
                  <c:v>203742</c:v>
                </c:pt>
                <c:pt idx="196278">
                  <c:v>203742</c:v>
                </c:pt>
                <c:pt idx="196279">
                  <c:v>203742</c:v>
                </c:pt>
                <c:pt idx="196280">
                  <c:v>203742</c:v>
                </c:pt>
                <c:pt idx="196281">
                  <c:v>203742</c:v>
                </c:pt>
                <c:pt idx="196282">
                  <c:v>203742</c:v>
                </c:pt>
                <c:pt idx="196283">
                  <c:v>203742</c:v>
                </c:pt>
                <c:pt idx="196284">
                  <c:v>203742</c:v>
                </c:pt>
                <c:pt idx="196285">
                  <c:v>203742</c:v>
                </c:pt>
                <c:pt idx="196286">
                  <c:v>203742</c:v>
                </c:pt>
                <c:pt idx="196287">
                  <c:v>203742</c:v>
                </c:pt>
                <c:pt idx="196288">
                  <c:v>203742</c:v>
                </c:pt>
                <c:pt idx="196289">
                  <c:v>203742</c:v>
                </c:pt>
                <c:pt idx="196290">
                  <c:v>203742</c:v>
                </c:pt>
                <c:pt idx="196291">
                  <c:v>203742</c:v>
                </c:pt>
                <c:pt idx="196292">
                  <c:v>203742</c:v>
                </c:pt>
                <c:pt idx="196293">
                  <c:v>203742</c:v>
                </c:pt>
                <c:pt idx="196294">
                  <c:v>203742</c:v>
                </c:pt>
                <c:pt idx="196295">
                  <c:v>203742</c:v>
                </c:pt>
                <c:pt idx="196296">
                  <c:v>203742</c:v>
                </c:pt>
                <c:pt idx="196297">
                  <c:v>203742</c:v>
                </c:pt>
                <c:pt idx="196298">
                  <c:v>203742</c:v>
                </c:pt>
                <c:pt idx="196299">
                  <c:v>203742</c:v>
                </c:pt>
                <c:pt idx="196300">
                  <c:v>203742</c:v>
                </c:pt>
                <c:pt idx="196301">
                  <c:v>203742</c:v>
                </c:pt>
                <c:pt idx="196302">
                  <c:v>203742</c:v>
                </c:pt>
                <c:pt idx="196303">
                  <c:v>203742</c:v>
                </c:pt>
                <c:pt idx="196304">
                  <c:v>203742</c:v>
                </c:pt>
                <c:pt idx="196305">
                  <c:v>203742</c:v>
                </c:pt>
                <c:pt idx="196306">
                  <c:v>203742</c:v>
                </c:pt>
                <c:pt idx="196307">
                  <c:v>203742</c:v>
                </c:pt>
                <c:pt idx="196308">
                  <c:v>203742</c:v>
                </c:pt>
                <c:pt idx="196309">
                  <c:v>203742</c:v>
                </c:pt>
                <c:pt idx="196310">
                  <c:v>203742</c:v>
                </c:pt>
                <c:pt idx="196311">
                  <c:v>203742</c:v>
                </c:pt>
                <c:pt idx="196312">
                  <c:v>203742</c:v>
                </c:pt>
                <c:pt idx="196313">
                  <c:v>203742</c:v>
                </c:pt>
                <c:pt idx="196314">
                  <c:v>203742</c:v>
                </c:pt>
                <c:pt idx="196315">
                  <c:v>203742</c:v>
                </c:pt>
                <c:pt idx="196316">
                  <c:v>203742</c:v>
                </c:pt>
                <c:pt idx="196317">
                  <c:v>203742</c:v>
                </c:pt>
                <c:pt idx="196318">
                  <c:v>203742</c:v>
                </c:pt>
                <c:pt idx="196319">
                  <c:v>203742</c:v>
                </c:pt>
                <c:pt idx="196320">
                  <c:v>203742</c:v>
                </c:pt>
                <c:pt idx="196321">
                  <c:v>203742</c:v>
                </c:pt>
                <c:pt idx="196322">
                  <c:v>203742</c:v>
                </c:pt>
                <c:pt idx="196323">
                  <c:v>203742</c:v>
                </c:pt>
                <c:pt idx="196324">
                  <c:v>203742</c:v>
                </c:pt>
                <c:pt idx="196325">
                  <c:v>203742</c:v>
                </c:pt>
                <c:pt idx="196326">
                  <c:v>203742</c:v>
                </c:pt>
                <c:pt idx="196327">
                  <c:v>203742</c:v>
                </c:pt>
                <c:pt idx="196328">
                  <c:v>203742</c:v>
                </c:pt>
                <c:pt idx="196329">
                  <c:v>203742</c:v>
                </c:pt>
                <c:pt idx="196330">
                  <c:v>203742</c:v>
                </c:pt>
                <c:pt idx="196331">
                  <c:v>203742</c:v>
                </c:pt>
                <c:pt idx="196332">
                  <c:v>203742</c:v>
                </c:pt>
                <c:pt idx="196333">
                  <c:v>203742</c:v>
                </c:pt>
                <c:pt idx="196334">
                  <c:v>203742</c:v>
                </c:pt>
                <c:pt idx="196335">
                  <c:v>203742</c:v>
                </c:pt>
                <c:pt idx="196336">
                  <c:v>203742</c:v>
                </c:pt>
                <c:pt idx="196337">
                  <c:v>203742</c:v>
                </c:pt>
                <c:pt idx="196338">
                  <c:v>203742</c:v>
                </c:pt>
                <c:pt idx="196339">
                  <c:v>203742</c:v>
                </c:pt>
                <c:pt idx="196340">
                  <c:v>203742</c:v>
                </c:pt>
                <c:pt idx="196341">
                  <c:v>203742</c:v>
                </c:pt>
                <c:pt idx="196342">
                  <c:v>203742</c:v>
                </c:pt>
                <c:pt idx="196343">
                  <c:v>203742</c:v>
                </c:pt>
                <c:pt idx="196344">
                  <c:v>203742</c:v>
                </c:pt>
                <c:pt idx="196345">
                  <c:v>203742</c:v>
                </c:pt>
                <c:pt idx="196346">
                  <c:v>203742</c:v>
                </c:pt>
                <c:pt idx="196347">
                  <c:v>203742</c:v>
                </c:pt>
                <c:pt idx="196348">
                  <c:v>203742</c:v>
                </c:pt>
                <c:pt idx="196349">
                  <c:v>203742</c:v>
                </c:pt>
                <c:pt idx="196350">
                  <c:v>203742</c:v>
                </c:pt>
                <c:pt idx="196351">
                  <c:v>203742</c:v>
                </c:pt>
                <c:pt idx="196352">
                  <c:v>203742</c:v>
                </c:pt>
                <c:pt idx="196353">
                  <c:v>203742</c:v>
                </c:pt>
                <c:pt idx="196354">
                  <c:v>203742</c:v>
                </c:pt>
                <c:pt idx="196355">
                  <c:v>203742</c:v>
                </c:pt>
                <c:pt idx="196356">
                  <c:v>203742</c:v>
                </c:pt>
                <c:pt idx="196357">
                  <c:v>203742</c:v>
                </c:pt>
                <c:pt idx="196358">
                  <c:v>203742</c:v>
                </c:pt>
                <c:pt idx="196359">
                  <c:v>203742</c:v>
                </c:pt>
                <c:pt idx="196360">
                  <c:v>203742</c:v>
                </c:pt>
                <c:pt idx="196361">
                  <c:v>203742</c:v>
                </c:pt>
                <c:pt idx="196362">
                  <c:v>203742</c:v>
                </c:pt>
                <c:pt idx="196363">
                  <c:v>203742</c:v>
                </c:pt>
                <c:pt idx="196364">
                  <c:v>203742</c:v>
                </c:pt>
                <c:pt idx="196365">
                  <c:v>203742</c:v>
                </c:pt>
                <c:pt idx="196366">
                  <c:v>203742</c:v>
                </c:pt>
                <c:pt idx="196367">
                  <c:v>203742</c:v>
                </c:pt>
                <c:pt idx="196368">
                  <c:v>203742</c:v>
                </c:pt>
                <c:pt idx="196369">
                  <c:v>203742</c:v>
                </c:pt>
                <c:pt idx="196370">
                  <c:v>203742</c:v>
                </c:pt>
                <c:pt idx="196371">
                  <c:v>203742</c:v>
                </c:pt>
                <c:pt idx="196372">
                  <c:v>203742</c:v>
                </c:pt>
                <c:pt idx="196373">
                  <c:v>203742</c:v>
                </c:pt>
                <c:pt idx="196374">
                  <c:v>203742</c:v>
                </c:pt>
                <c:pt idx="196375">
                  <c:v>203742</c:v>
                </c:pt>
                <c:pt idx="196376">
                  <c:v>203742</c:v>
                </c:pt>
                <c:pt idx="196377">
                  <c:v>203742</c:v>
                </c:pt>
                <c:pt idx="196378">
                  <c:v>203742</c:v>
                </c:pt>
                <c:pt idx="196379">
                  <c:v>203742</c:v>
                </c:pt>
                <c:pt idx="196380">
                  <c:v>203742</c:v>
                </c:pt>
                <c:pt idx="196381">
                  <c:v>203742</c:v>
                </c:pt>
                <c:pt idx="196382">
                  <c:v>203742</c:v>
                </c:pt>
                <c:pt idx="196383">
                  <c:v>203742</c:v>
                </c:pt>
                <c:pt idx="196384">
                  <c:v>203742</c:v>
                </c:pt>
                <c:pt idx="196385">
                  <c:v>203742</c:v>
                </c:pt>
                <c:pt idx="196386">
                  <c:v>203742</c:v>
                </c:pt>
                <c:pt idx="196387">
                  <c:v>203742</c:v>
                </c:pt>
                <c:pt idx="196388">
                  <c:v>203742</c:v>
                </c:pt>
                <c:pt idx="196389">
                  <c:v>203742</c:v>
                </c:pt>
                <c:pt idx="196390">
                  <c:v>203742</c:v>
                </c:pt>
                <c:pt idx="196391">
                  <c:v>203742</c:v>
                </c:pt>
                <c:pt idx="196392">
                  <c:v>203742</c:v>
                </c:pt>
                <c:pt idx="196393">
                  <c:v>203742</c:v>
                </c:pt>
                <c:pt idx="196394">
                  <c:v>203742</c:v>
                </c:pt>
                <c:pt idx="196395">
                  <c:v>203742</c:v>
                </c:pt>
                <c:pt idx="196396">
                  <c:v>203742</c:v>
                </c:pt>
                <c:pt idx="196397">
                  <c:v>203742</c:v>
                </c:pt>
                <c:pt idx="196398">
                  <c:v>203742</c:v>
                </c:pt>
                <c:pt idx="196399">
                  <c:v>203742</c:v>
                </c:pt>
                <c:pt idx="196400">
                  <c:v>203742</c:v>
                </c:pt>
                <c:pt idx="196401">
                  <c:v>203742</c:v>
                </c:pt>
                <c:pt idx="196402">
                  <c:v>203742</c:v>
                </c:pt>
                <c:pt idx="196403">
                  <c:v>203742</c:v>
                </c:pt>
                <c:pt idx="196404">
                  <c:v>203742</c:v>
                </c:pt>
                <c:pt idx="196405">
                  <c:v>203742</c:v>
                </c:pt>
                <c:pt idx="196406">
                  <c:v>203742</c:v>
                </c:pt>
                <c:pt idx="196407">
                  <c:v>203742</c:v>
                </c:pt>
                <c:pt idx="196408">
                  <c:v>203742</c:v>
                </c:pt>
                <c:pt idx="196409">
                  <c:v>203742</c:v>
                </c:pt>
                <c:pt idx="196410">
                  <c:v>203742</c:v>
                </c:pt>
                <c:pt idx="196411">
                  <c:v>203742</c:v>
                </c:pt>
                <c:pt idx="196412">
                  <c:v>203742</c:v>
                </c:pt>
                <c:pt idx="196413">
                  <c:v>203742</c:v>
                </c:pt>
                <c:pt idx="196414">
                  <c:v>203742</c:v>
                </c:pt>
                <c:pt idx="196415">
                  <c:v>203742</c:v>
                </c:pt>
                <c:pt idx="196416">
                  <c:v>203742</c:v>
                </c:pt>
                <c:pt idx="196417">
                  <c:v>203742</c:v>
                </c:pt>
                <c:pt idx="196418">
                  <c:v>203742</c:v>
                </c:pt>
                <c:pt idx="196419">
                  <c:v>203742</c:v>
                </c:pt>
                <c:pt idx="196420">
                  <c:v>203742</c:v>
                </c:pt>
                <c:pt idx="196421">
                  <c:v>203742</c:v>
                </c:pt>
                <c:pt idx="196422">
                  <c:v>203742</c:v>
                </c:pt>
                <c:pt idx="196423">
                  <c:v>203742</c:v>
                </c:pt>
                <c:pt idx="196424">
                  <c:v>203742</c:v>
                </c:pt>
                <c:pt idx="196425">
                  <c:v>203742</c:v>
                </c:pt>
                <c:pt idx="196426">
                  <c:v>203742</c:v>
                </c:pt>
                <c:pt idx="196427">
                  <c:v>203742</c:v>
                </c:pt>
                <c:pt idx="196428">
                  <c:v>203742</c:v>
                </c:pt>
                <c:pt idx="196429">
                  <c:v>203742</c:v>
                </c:pt>
                <c:pt idx="196430">
                  <c:v>203742</c:v>
                </c:pt>
                <c:pt idx="196431">
                  <c:v>203742</c:v>
                </c:pt>
                <c:pt idx="196432">
                  <c:v>203742</c:v>
                </c:pt>
                <c:pt idx="196433">
                  <c:v>203742</c:v>
                </c:pt>
                <c:pt idx="196434">
                  <c:v>203742</c:v>
                </c:pt>
                <c:pt idx="196435">
                  <c:v>203742</c:v>
                </c:pt>
                <c:pt idx="196436">
                  <c:v>203742</c:v>
                </c:pt>
                <c:pt idx="196437">
                  <c:v>203742</c:v>
                </c:pt>
                <c:pt idx="196438">
                  <c:v>203742</c:v>
                </c:pt>
                <c:pt idx="196439">
                  <c:v>203742</c:v>
                </c:pt>
                <c:pt idx="196440">
                  <c:v>203742</c:v>
                </c:pt>
                <c:pt idx="196441">
                  <c:v>203742</c:v>
                </c:pt>
                <c:pt idx="196442">
                  <c:v>203742</c:v>
                </c:pt>
                <c:pt idx="196443">
                  <c:v>203742</c:v>
                </c:pt>
                <c:pt idx="196444">
                  <c:v>203742</c:v>
                </c:pt>
                <c:pt idx="196445">
                  <c:v>203742</c:v>
                </c:pt>
                <c:pt idx="196446">
                  <c:v>203742</c:v>
                </c:pt>
                <c:pt idx="196447">
                  <c:v>203742</c:v>
                </c:pt>
                <c:pt idx="196448">
                  <c:v>203742</c:v>
                </c:pt>
                <c:pt idx="196449">
                  <c:v>203742</c:v>
                </c:pt>
                <c:pt idx="196450">
                  <c:v>203742</c:v>
                </c:pt>
                <c:pt idx="196451">
                  <c:v>203742</c:v>
                </c:pt>
                <c:pt idx="196452">
                  <c:v>203742</c:v>
                </c:pt>
                <c:pt idx="196453">
                  <c:v>203742</c:v>
                </c:pt>
                <c:pt idx="196454">
                  <c:v>203742</c:v>
                </c:pt>
                <c:pt idx="196455">
                  <c:v>203742</c:v>
                </c:pt>
                <c:pt idx="196456">
                  <c:v>203742</c:v>
                </c:pt>
                <c:pt idx="196457">
                  <c:v>203742</c:v>
                </c:pt>
                <c:pt idx="196458">
                  <c:v>203742</c:v>
                </c:pt>
                <c:pt idx="196459">
                  <c:v>203742</c:v>
                </c:pt>
                <c:pt idx="196460">
                  <c:v>203742</c:v>
                </c:pt>
                <c:pt idx="196461">
                  <c:v>203742</c:v>
                </c:pt>
                <c:pt idx="196462">
                  <c:v>203742</c:v>
                </c:pt>
                <c:pt idx="196463">
                  <c:v>203742</c:v>
                </c:pt>
                <c:pt idx="196464">
                  <c:v>203742</c:v>
                </c:pt>
                <c:pt idx="196465">
                  <c:v>203742</c:v>
                </c:pt>
                <c:pt idx="196466">
                  <c:v>203742</c:v>
                </c:pt>
                <c:pt idx="196467">
                  <c:v>203742</c:v>
                </c:pt>
                <c:pt idx="196468">
                  <c:v>203742</c:v>
                </c:pt>
                <c:pt idx="196469">
                  <c:v>203742</c:v>
                </c:pt>
                <c:pt idx="196470">
                  <c:v>203742</c:v>
                </c:pt>
                <c:pt idx="196471">
                  <c:v>203742</c:v>
                </c:pt>
                <c:pt idx="196472">
                  <c:v>203742</c:v>
                </c:pt>
                <c:pt idx="196473">
                  <c:v>203742</c:v>
                </c:pt>
                <c:pt idx="196474">
                  <c:v>203742</c:v>
                </c:pt>
                <c:pt idx="196475">
                  <c:v>203742</c:v>
                </c:pt>
                <c:pt idx="196476">
                  <c:v>203742</c:v>
                </c:pt>
                <c:pt idx="196477">
                  <c:v>203742</c:v>
                </c:pt>
                <c:pt idx="196478">
                  <c:v>203742</c:v>
                </c:pt>
                <c:pt idx="196479">
                  <c:v>203742</c:v>
                </c:pt>
                <c:pt idx="196480">
                  <c:v>203742</c:v>
                </c:pt>
                <c:pt idx="196481">
                  <c:v>203742</c:v>
                </c:pt>
                <c:pt idx="196482">
                  <c:v>203742</c:v>
                </c:pt>
                <c:pt idx="196483">
                  <c:v>203742</c:v>
                </c:pt>
                <c:pt idx="196484">
                  <c:v>203742</c:v>
                </c:pt>
                <c:pt idx="196485">
                  <c:v>203742</c:v>
                </c:pt>
                <c:pt idx="196486">
                  <c:v>203742</c:v>
                </c:pt>
                <c:pt idx="196487">
                  <c:v>203742</c:v>
                </c:pt>
                <c:pt idx="196488">
                  <c:v>203742</c:v>
                </c:pt>
                <c:pt idx="196489">
                  <c:v>203742</c:v>
                </c:pt>
                <c:pt idx="196490">
                  <c:v>203742</c:v>
                </c:pt>
                <c:pt idx="196491">
                  <c:v>203742</c:v>
                </c:pt>
                <c:pt idx="196492">
                  <c:v>203742</c:v>
                </c:pt>
                <c:pt idx="196493">
                  <c:v>203742</c:v>
                </c:pt>
                <c:pt idx="196494">
                  <c:v>203742</c:v>
                </c:pt>
                <c:pt idx="196495">
                  <c:v>203742</c:v>
                </c:pt>
                <c:pt idx="196496">
                  <c:v>203742</c:v>
                </c:pt>
                <c:pt idx="196497">
                  <c:v>203742</c:v>
                </c:pt>
                <c:pt idx="196498">
                  <c:v>203742</c:v>
                </c:pt>
                <c:pt idx="196499">
                  <c:v>203742</c:v>
                </c:pt>
                <c:pt idx="196500">
                  <c:v>203742</c:v>
                </c:pt>
                <c:pt idx="196501">
                  <c:v>203742</c:v>
                </c:pt>
                <c:pt idx="196502">
                  <c:v>203742</c:v>
                </c:pt>
                <c:pt idx="196503">
                  <c:v>203742</c:v>
                </c:pt>
                <c:pt idx="196504">
                  <c:v>203742</c:v>
                </c:pt>
                <c:pt idx="196505">
                  <c:v>203742</c:v>
                </c:pt>
                <c:pt idx="196506">
                  <c:v>203742</c:v>
                </c:pt>
                <c:pt idx="196507">
                  <c:v>203742</c:v>
                </c:pt>
                <c:pt idx="196508">
                  <c:v>203742</c:v>
                </c:pt>
                <c:pt idx="196509">
                  <c:v>203742</c:v>
                </c:pt>
                <c:pt idx="196510">
                  <c:v>203742</c:v>
                </c:pt>
                <c:pt idx="196511">
                  <c:v>203742</c:v>
                </c:pt>
                <c:pt idx="196512">
                  <c:v>203742</c:v>
                </c:pt>
                <c:pt idx="196513">
                  <c:v>203742</c:v>
                </c:pt>
                <c:pt idx="196514">
                  <c:v>203742</c:v>
                </c:pt>
                <c:pt idx="196515">
                  <c:v>203742</c:v>
                </c:pt>
                <c:pt idx="196516">
                  <c:v>203742</c:v>
                </c:pt>
                <c:pt idx="196517">
                  <c:v>203742</c:v>
                </c:pt>
                <c:pt idx="196518">
                  <c:v>203742</c:v>
                </c:pt>
                <c:pt idx="196519">
                  <c:v>203742</c:v>
                </c:pt>
                <c:pt idx="196520">
                  <c:v>203742</c:v>
                </c:pt>
                <c:pt idx="196521">
                  <c:v>203742</c:v>
                </c:pt>
                <c:pt idx="196522">
                  <c:v>203742</c:v>
                </c:pt>
                <c:pt idx="196523">
                  <c:v>203742</c:v>
                </c:pt>
                <c:pt idx="196524">
                  <c:v>203742</c:v>
                </c:pt>
                <c:pt idx="196525">
                  <c:v>203742</c:v>
                </c:pt>
                <c:pt idx="196526">
                  <c:v>203742</c:v>
                </c:pt>
                <c:pt idx="196527">
                  <c:v>203742</c:v>
                </c:pt>
                <c:pt idx="196528">
                  <c:v>203742</c:v>
                </c:pt>
                <c:pt idx="196529">
                  <c:v>203742</c:v>
                </c:pt>
                <c:pt idx="196530">
                  <c:v>203742</c:v>
                </c:pt>
                <c:pt idx="196531">
                  <c:v>203742</c:v>
                </c:pt>
                <c:pt idx="196532">
                  <c:v>203742</c:v>
                </c:pt>
                <c:pt idx="196533">
                  <c:v>203742</c:v>
                </c:pt>
                <c:pt idx="196534">
                  <c:v>203742</c:v>
                </c:pt>
                <c:pt idx="196535">
                  <c:v>203742</c:v>
                </c:pt>
                <c:pt idx="196536">
                  <c:v>203742</c:v>
                </c:pt>
                <c:pt idx="196537">
                  <c:v>203742</c:v>
                </c:pt>
                <c:pt idx="196538">
                  <c:v>203742</c:v>
                </c:pt>
                <c:pt idx="196539">
                  <c:v>203742</c:v>
                </c:pt>
                <c:pt idx="196540">
                  <c:v>203742</c:v>
                </c:pt>
                <c:pt idx="196541">
                  <c:v>203742</c:v>
                </c:pt>
                <c:pt idx="196542">
                  <c:v>203742</c:v>
                </c:pt>
                <c:pt idx="196543">
                  <c:v>203742</c:v>
                </c:pt>
                <c:pt idx="196544">
                  <c:v>203742</c:v>
                </c:pt>
                <c:pt idx="196545">
                  <c:v>203742</c:v>
                </c:pt>
                <c:pt idx="196546">
                  <c:v>203742</c:v>
                </c:pt>
                <c:pt idx="196547">
                  <c:v>203742</c:v>
                </c:pt>
                <c:pt idx="196548">
                  <c:v>203742</c:v>
                </c:pt>
                <c:pt idx="196549">
                  <c:v>203742</c:v>
                </c:pt>
                <c:pt idx="196550">
                  <c:v>203742</c:v>
                </c:pt>
                <c:pt idx="196551">
                  <c:v>203742</c:v>
                </c:pt>
                <c:pt idx="196552">
                  <c:v>203742</c:v>
                </c:pt>
                <c:pt idx="196553">
                  <c:v>203742</c:v>
                </c:pt>
                <c:pt idx="196554">
                  <c:v>203742</c:v>
                </c:pt>
                <c:pt idx="196555">
                  <c:v>203742</c:v>
                </c:pt>
                <c:pt idx="196556">
                  <c:v>203742</c:v>
                </c:pt>
                <c:pt idx="196557">
                  <c:v>203742</c:v>
                </c:pt>
                <c:pt idx="196558">
                  <c:v>203742</c:v>
                </c:pt>
                <c:pt idx="196559">
                  <c:v>203742</c:v>
                </c:pt>
                <c:pt idx="196560">
                  <c:v>203742</c:v>
                </c:pt>
                <c:pt idx="196561">
                  <c:v>203742</c:v>
                </c:pt>
                <c:pt idx="196562">
                  <c:v>203742</c:v>
                </c:pt>
                <c:pt idx="196563">
                  <c:v>203742</c:v>
                </c:pt>
                <c:pt idx="196564">
                  <c:v>203742</c:v>
                </c:pt>
                <c:pt idx="196565">
                  <c:v>203742</c:v>
                </c:pt>
                <c:pt idx="196566">
                  <c:v>203742</c:v>
                </c:pt>
                <c:pt idx="196567">
                  <c:v>203742</c:v>
                </c:pt>
                <c:pt idx="196568">
                  <c:v>203742</c:v>
                </c:pt>
                <c:pt idx="196569">
                  <c:v>203742</c:v>
                </c:pt>
                <c:pt idx="196570">
                  <c:v>203742</c:v>
                </c:pt>
                <c:pt idx="196571">
                  <c:v>203742</c:v>
                </c:pt>
                <c:pt idx="196572">
                  <c:v>203742</c:v>
                </c:pt>
                <c:pt idx="196573">
                  <c:v>203742</c:v>
                </c:pt>
                <c:pt idx="196574">
                  <c:v>203742</c:v>
                </c:pt>
                <c:pt idx="196575">
                  <c:v>203742</c:v>
                </c:pt>
                <c:pt idx="196576">
                  <c:v>203742</c:v>
                </c:pt>
                <c:pt idx="196577">
                  <c:v>203742</c:v>
                </c:pt>
                <c:pt idx="196578">
                  <c:v>203742</c:v>
                </c:pt>
                <c:pt idx="196579">
                  <c:v>203742</c:v>
                </c:pt>
                <c:pt idx="196580">
                  <c:v>203742</c:v>
                </c:pt>
                <c:pt idx="196581">
                  <c:v>203742</c:v>
                </c:pt>
                <c:pt idx="196582">
                  <c:v>203742</c:v>
                </c:pt>
                <c:pt idx="196583">
                  <c:v>203742</c:v>
                </c:pt>
                <c:pt idx="196584">
                  <c:v>203742</c:v>
                </c:pt>
                <c:pt idx="196585">
                  <c:v>203742</c:v>
                </c:pt>
                <c:pt idx="196586">
                  <c:v>203742</c:v>
                </c:pt>
                <c:pt idx="196587">
                  <c:v>203742</c:v>
                </c:pt>
                <c:pt idx="196588">
                  <c:v>203742</c:v>
                </c:pt>
                <c:pt idx="196589">
                  <c:v>203742</c:v>
                </c:pt>
                <c:pt idx="196590">
                  <c:v>203742</c:v>
                </c:pt>
                <c:pt idx="196591">
                  <c:v>203742</c:v>
                </c:pt>
                <c:pt idx="196592">
                  <c:v>203742</c:v>
                </c:pt>
                <c:pt idx="196593">
                  <c:v>203742</c:v>
                </c:pt>
                <c:pt idx="196594">
                  <c:v>203742</c:v>
                </c:pt>
                <c:pt idx="196595">
                  <c:v>203742</c:v>
                </c:pt>
                <c:pt idx="196596">
                  <c:v>203742</c:v>
                </c:pt>
                <c:pt idx="196597">
                  <c:v>203742</c:v>
                </c:pt>
                <c:pt idx="196598">
                  <c:v>203742</c:v>
                </c:pt>
                <c:pt idx="196599">
                  <c:v>203742</c:v>
                </c:pt>
                <c:pt idx="196600">
                  <c:v>203742</c:v>
                </c:pt>
                <c:pt idx="196601">
                  <c:v>203742</c:v>
                </c:pt>
                <c:pt idx="196602">
                  <c:v>203742</c:v>
                </c:pt>
                <c:pt idx="196603">
                  <c:v>203742</c:v>
                </c:pt>
                <c:pt idx="196604">
                  <c:v>203742</c:v>
                </c:pt>
                <c:pt idx="196605">
                  <c:v>203742</c:v>
                </c:pt>
                <c:pt idx="196606">
                  <c:v>203742</c:v>
                </c:pt>
                <c:pt idx="196607">
                  <c:v>203742</c:v>
                </c:pt>
                <c:pt idx="196608">
                  <c:v>203742</c:v>
                </c:pt>
                <c:pt idx="196609">
                  <c:v>203742</c:v>
                </c:pt>
                <c:pt idx="196610">
                  <c:v>203742</c:v>
                </c:pt>
                <c:pt idx="196611">
                  <c:v>203742</c:v>
                </c:pt>
                <c:pt idx="196612">
                  <c:v>203742</c:v>
                </c:pt>
                <c:pt idx="196613">
                  <c:v>203742</c:v>
                </c:pt>
                <c:pt idx="196614">
                  <c:v>203742</c:v>
                </c:pt>
                <c:pt idx="196615">
                  <c:v>203742</c:v>
                </c:pt>
                <c:pt idx="196616">
                  <c:v>203742</c:v>
                </c:pt>
                <c:pt idx="196617">
                  <c:v>203742</c:v>
                </c:pt>
                <c:pt idx="196618">
                  <c:v>203742</c:v>
                </c:pt>
                <c:pt idx="196619">
                  <c:v>203742</c:v>
                </c:pt>
                <c:pt idx="196620">
                  <c:v>203742</c:v>
                </c:pt>
                <c:pt idx="196621">
                  <c:v>203742</c:v>
                </c:pt>
                <c:pt idx="196622">
                  <c:v>203742</c:v>
                </c:pt>
                <c:pt idx="196623">
                  <c:v>203742</c:v>
                </c:pt>
                <c:pt idx="196624">
                  <c:v>203742</c:v>
                </c:pt>
                <c:pt idx="196625">
                  <c:v>203742</c:v>
                </c:pt>
                <c:pt idx="196626">
                  <c:v>203742</c:v>
                </c:pt>
                <c:pt idx="196627">
                  <c:v>203742</c:v>
                </c:pt>
                <c:pt idx="196628">
                  <c:v>203742</c:v>
                </c:pt>
                <c:pt idx="196629">
                  <c:v>203742</c:v>
                </c:pt>
                <c:pt idx="196630">
                  <c:v>203742</c:v>
                </c:pt>
                <c:pt idx="196631">
                  <c:v>203742</c:v>
                </c:pt>
                <c:pt idx="196632">
                  <c:v>203742</c:v>
                </c:pt>
                <c:pt idx="196633">
                  <c:v>203742</c:v>
                </c:pt>
                <c:pt idx="196634">
                  <c:v>203742</c:v>
                </c:pt>
                <c:pt idx="196635">
                  <c:v>203742</c:v>
                </c:pt>
                <c:pt idx="196636">
                  <c:v>203742</c:v>
                </c:pt>
                <c:pt idx="196637">
                  <c:v>203742</c:v>
                </c:pt>
                <c:pt idx="196638">
                  <c:v>203742</c:v>
                </c:pt>
                <c:pt idx="196639">
                  <c:v>203742</c:v>
                </c:pt>
                <c:pt idx="196640">
                  <c:v>203742</c:v>
                </c:pt>
                <c:pt idx="196641">
                  <c:v>203742</c:v>
                </c:pt>
                <c:pt idx="196642">
                  <c:v>203742</c:v>
                </c:pt>
                <c:pt idx="196643">
                  <c:v>203742</c:v>
                </c:pt>
                <c:pt idx="196644">
                  <c:v>203742</c:v>
                </c:pt>
                <c:pt idx="196645">
                  <c:v>203742</c:v>
                </c:pt>
                <c:pt idx="196646">
                  <c:v>203742</c:v>
                </c:pt>
                <c:pt idx="196647">
                  <c:v>203742</c:v>
                </c:pt>
                <c:pt idx="196648">
                  <c:v>203742</c:v>
                </c:pt>
                <c:pt idx="196649">
                  <c:v>203742</c:v>
                </c:pt>
                <c:pt idx="196650">
                  <c:v>203742</c:v>
                </c:pt>
                <c:pt idx="196651">
                  <c:v>203742</c:v>
                </c:pt>
                <c:pt idx="196652">
                  <c:v>203742</c:v>
                </c:pt>
                <c:pt idx="196653">
                  <c:v>203742</c:v>
                </c:pt>
                <c:pt idx="196654">
                  <c:v>203742</c:v>
                </c:pt>
                <c:pt idx="196655">
                  <c:v>203742</c:v>
                </c:pt>
                <c:pt idx="196656">
                  <c:v>203742</c:v>
                </c:pt>
                <c:pt idx="196657">
                  <c:v>203742</c:v>
                </c:pt>
                <c:pt idx="196658">
                  <c:v>203742</c:v>
                </c:pt>
                <c:pt idx="196659">
                  <c:v>203742</c:v>
                </c:pt>
                <c:pt idx="196660">
                  <c:v>203742</c:v>
                </c:pt>
                <c:pt idx="196661">
                  <c:v>203742</c:v>
                </c:pt>
                <c:pt idx="196662">
                  <c:v>203742</c:v>
                </c:pt>
                <c:pt idx="196663">
                  <c:v>203742</c:v>
                </c:pt>
                <c:pt idx="196664">
                  <c:v>203742</c:v>
                </c:pt>
                <c:pt idx="196665">
                  <c:v>203742</c:v>
                </c:pt>
                <c:pt idx="196666">
                  <c:v>203742</c:v>
                </c:pt>
                <c:pt idx="196667">
                  <c:v>203742</c:v>
                </c:pt>
                <c:pt idx="196668">
                  <c:v>203742</c:v>
                </c:pt>
                <c:pt idx="196669">
                  <c:v>203742</c:v>
                </c:pt>
                <c:pt idx="196670">
                  <c:v>203742</c:v>
                </c:pt>
                <c:pt idx="196671">
                  <c:v>203742</c:v>
                </c:pt>
                <c:pt idx="196672">
                  <c:v>203742</c:v>
                </c:pt>
                <c:pt idx="196673">
                  <c:v>203742</c:v>
                </c:pt>
                <c:pt idx="196674">
                  <c:v>203742</c:v>
                </c:pt>
                <c:pt idx="196675">
                  <c:v>203742</c:v>
                </c:pt>
                <c:pt idx="196676">
                  <c:v>203742</c:v>
                </c:pt>
                <c:pt idx="196677">
                  <c:v>203742</c:v>
                </c:pt>
                <c:pt idx="196678">
                  <c:v>203742</c:v>
                </c:pt>
                <c:pt idx="196679">
                  <c:v>203742</c:v>
                </c:pt>
                <c:pt idx="196680">
                  <c:v>203742</c:v>
                </c:pt>
                <c:pt idx="196681">
                  <c:v>203742</c:v>
                </c:pt>
                <c:pt idx="196682">
                  <c:v>203742</c:v>
                </c:pt>
                <c:pt idx="196683">
                  <c:v>203742</c:v>
                </c:pt>
                <c:pt idx="196684">
                  <c:v>203742</c:v>
                </c:pt>
                <c:pt idx="196685">
                  <c:v>203742</c:v>
                </c:pt>
                <c:pt idx="196686">
                  <c:v>203742</c:v>
                </c:pt>
                <c:pt idx="196687">
                  <c:v>203742</c:v>
                </c:pt>
                <c:pt idx="196688">
                  <c:v>203742</c:v>
                </c:pt>
                <c:pt idx="196689">
                  <c:v>203742</c:v>
                </c:pt>
                <c:pt idx="196690">
                  <c:v>203742</c:v>
                </c:pt>
                <c:pt idx="196691">
                  <c:v>203742</c:v>
                </c:pt>
                <c:pt idx="196692">
                  <c:v>203742</c:v>
                </c:pt>
                <c:pt idx="196693">
                  <c:v>203742</c:v>
                </c:pt>
                <c:pt idx="196694">
                  <c:v>203742</c:v>
                </c:pt>
                <c:pt idx="196695">
                  <c:v>203742</c:v>
                </c:pt>
                <c:pt idx="196696">
                  <c:v>203742</c:v>
                </c:pt>
                <c:pt idx="196697">
                  <c:v>203742</c:v>
                </c:pt>
                <c:pt idx="196698">
                  <c:v>203742</c:v>
                </c:pt>
                <c:pt idx="196699">
                  <c:v>203742</c:v>
                </c:pt>
                <c:pt idx="196700">
                  <c:v>203742</c:v>
                </c:pt>
                <c:pt idx="196701">
                  <c:v>203742</c:v>
                </c:pt>
                <c:pt idx="196702">
                  <c:v>203742</c:v>
                </c:pt>
                <c:pt idx="196703">
                  <c:v>203742</c:v>
                </c:pt>
                <c:pt idx="196704">
                  <c:v>203742</c:v>
                </c:pt>
                <c:pt idx="196705">
                  <c:v>203742</c:v>
                </c:pt>
                <c:pt idx="196706">
                  <c:v>203742</c:v>
                </c:pt>
                <c:pt idx="196707">
                  <c:v>203742</c:v>
                </c:pt>
                <c:pt idx="196708">
                  <c:v>203742</c:v>
                </c:pt>
                <c:pt idx="196709">
                  <c:v>203742</c:v>
                </c:pt>
                <c:pt idx="196710">
                  <c:v>203742</c:v>
                </c:pt>
                <c:pt idx="196711">
                  <c:v>203742</c:v>
                </c:pt>
                <c:pt idx="196712">
                  <c:v>203742</c:v>
                </c:pt>
                <c:pt idx="196713">
                  <c:v>203742</c:v>
                </c:pt>
                <c:pt idx="196714">
                  <c:v>203742</c:v>
                </c:pt>
                <c:pt idx="196715">
                  <c:v>203742</c:v>
                </c:pt>
                <c:pt idx="196716">
                  <c:v>203742</c:v>
                </c:pt>
                <c:pt idx="196717">
                  <c:v>203742</c:v>
                </c:pt>
                <c:pt idx="196718">
                  <c:v>203742</c:v>
                </c:pt>
                <c:pt idx="196719">
                  <c:v>203742</c:v>
                </c:pt>
                <c:pt idx="196720">
                  <c:v>203742</c:v>
                </c:pt>
                <c:pt idx="196721">
                  <c:v>203742</c:v>
                </c:pt>
                <c:pt idx="196722">
                  <c:v>203742</c:v>
                </c:pt>
                <c:pt idx="196723">
                  <c:v>203742</c:v>
                </c:pt>
                <c:pt idx="196724">
                  <c:v>203742</c:v>
                </c:pt>
                <c:pt idx="196725">
                  <c:v>203742</c:v>
                </c:pt>
                <c:pt idx="196726">
                  <c:v>203742</c:v>
                </c:pt>
                <c:pt idx="196727">
                  <c:v>203742</c:v>
                </c:pt>
                <c:pt idx="196728">
                  <c:v>203742</c:v>
                </c:pt>
                <c:pt idx="196729">
                  <c:v>203742</c:v>
                </c:pt>
                <c:pt idx="196730">
                  <c:v>203742</c:v>
                </c:pt>
                <c:pt idx="196731">
                  <c:v>203742</c:v>
                </c:pt>
                <c:pt idx="196732">
                  <c:v>203742</c:v>
                </c:pt>
                <c:pt idx="196733">
                  <c:v>203742</c:v>
                </c:pt>
                <c:pt idx="196734">
                  <c:v>203742</c:v>
                </c:pt>
                <c:pt idx="196735">
                  <c:v>203742</c:v>
                </c:pt>
                <c:pt idx="196736">
                  <c:v>203742</c:v>
                </c:pt>
                <c:pt idx="196737">
                  <c:v>203742</c:v>
                </c:pt>
                <c:pt idx="196738">
                  <c:v>203742</c:v>
                </c:pt>
                <c:pt idx="196739">
                  <c:v>203742</c:v>
                </c:pt>
                <c:pt idx="196740">
                  <c:v>203742</c:v>
                </c:pt>
                <c:pt idx="196741">
                  <c:v>203742</c:v>
                </c:pt>
                <c:pt idx="196742">
                  <c:v>203742</c:v>
                </c:pt>
                <c:pt idx="196743">
                  <c:v>203742</c:v>
                </c:pt>
                <c:pt idx="196744">
                  <c:v>203742</c:v>
                </c:pt>
                <c:pt idx="196745">
                  <c:v>203742</c:v>
                </c:pt>
                <c:pt idx="196746">
                  <c:v>203742</c:v>
                </c:pt>
                <c:pt idx="196747">
                  <c:v>203742</c:v>
                </c:pt>
                <c:pt idx="196748">
                  <c:v>203742</c:v>
                </c:pt>
                <c:pt idx="196749">
                  <c:v>203742</c:v>
                </c:pt>
                <c:pt idx="196750">
                  <c:v>203742</c:v>
                </c:pt>
                <c:pt idx="196751">
                  <c:v>203742</c:v>
                </c:pt>
                <c:pt idx="196752">
                  <c:v>203742</c:v>
                </c:pt>
                <c:pt idx="196753">
                  <c:v>203742</c:v>
                </c:pt>
                <c:pt idx="196754">
                  <c:v>203742</c:v>
                </c:pt>
                <c:pt idx="196755">
                  <c:v>203742</c:v>
                </c:pt>
                <c:pt idx="196756">
                  <c:v>203742</c:v>
                </c:pt>
                <c:pt idx="196757">
                  <c:v>203742</c:v>
                </c:pt>
                <c:pt idx="196758">
                  <c:v>203742</c:v>
                </c:pt>
                <c:pt idx="196759">
                  <c:v>203742</c:v>
                </c:pt>
                <c:pt idx="196760">
                  <c:v>203742</c:v>
                </c:pt>
                <c:pt idx="196761">
                  <c:v>203742</c:v>
                </c:pt>
                <c:pt idx="196762">
                  <c:v>203742</c:v>
                </c:pt>
                <c:pt idx="196763">
                  <c:v>203742</c:v>
                </c:pt>
                <c:pt idx="196764">
                  <c:v>203742</c:v>
                </c:pt>
                <c:pt idx="196765">
                  <c:v>203742</c:v>
                </c:pt>
                <c:pt idx="196766">
                  <c:v>203742</c:v>
                </c:pt>
                <c:pt idx="196767">
                  <c:v>203742</c:v>
                </c:pt>
                <c:pt idx="196768">
                  <c:v>203742</c:v>
                </c:pt>
                <c:pt idx="196769">
                  <c:v>203742</c:v>
                </c:pt>
                <c:pt idx="196770">
                  <c:v>203742</c:v>
                </c:pt>
                <c:pt idx="196771">
                  <c:v>203742</c:v>
                </c:pt>
                <c:pt idx="196772">
                  <c:v>203742</c:v>
                </c:pt>
                <c:pt idx="196773">
                  <c:v>203742</c:v>
                </c:pt>
                <c:pt idx="196774">
                  <c:v>203742</c:v>
                </c:pt>
                <c:pt idx="196775">
                  <c:v>203742</c:v>
                </c:pt>
                <c:pt idx="196776">
                  <c:v>203742</c:v>
                </c:pt>
                <c:pt idx="196777">
                  <c:v>203742</c:v>
                </c:pt>
                <c:pt idx="196778">
                  <c:v>203742</c:v>
                </c:pt>
                <c:pt idx="196779">
                  <c:v>203742</c:v>
                </c:pt>
                <c:pt idx="196780">
                  <c:v>203742</c:v>
                </c:pt>
                <c:pt idx="196781">
                  <c:v>203742</c:v>
                </c:pt>
                <c:pt idx="196782">
                  <c:v>203742</c:v>
                </c:pt>
                <c:pt idx="196783">
                  <c:v>203742</c:v>
                </c:pt>
                <c:pt idx="196784">
                  <c:v>203742</c:v>
                </c:pt>
                <c:pt idx="196785">
                  <c:v>203742</c:v>
                </c:pt>
                <c:pt idx="196786">
                  <c:v>203742</c:v>
                </c:pt>
                <c:pt idx="196787">
                  <c:v>203742</c:v>
                </c:pt>
                <c:pt idx="196788">
                  <c:v>203742</c:v>
                </c:pt>
                <c:pt idx="196789">
                  <c:v>203742</c:v>
                </c:pt>
                <c:pt idx="196790">
                  <c:v>203742</c:v>
                </c:pt>
                <c:pt idx="196791">
                  <c:v>203742</c:v>
                </c:pt>
                <c:pt idx="196792">
                  <c:v>203742</c:v>
                </c:pt>
                <c:pt idx="196793">
                  <c:v>203742</c:v>
                </c:pt>
                <c:pt idx="196794">
                  <c:v>203742</c:v>
                </c:pt>
                <c:pt idx="196795">
                  <c:v>203742</c:v>
                </c:pt>
                <c:pt idx="196796">
                  <c:v>203742</c:v>
                </c:pt>
                <c:pt idx="196797">
                  <c:v>203742</c:v>
                </c:pt>
                <c:pt idx="196798">
                  <c:v>203742</c:v>
                </c:pt>
                <c:pt idx="196799">
                  <c:v>203742</c:v>
                </c:pt>
                <c:pt idx="196800">
                  <c:v>203742</c:v>
                </c:pt>
                <c:pt idx="196801">
                  <c:v>203742</c:v>
                </c:pt>
                <c:pt idx="196802">
                  <c:v>203742</c:v>
                </c:pt>
                <c:pt idx="196803">
                  <c:v>203742</c:v>
                </c:pt>
                <c:pt idx="196804">
                  <c:v>203742</c:v>
                </c:pt>
                <c:pt idx="196805">
                  <c:v>203742</c:v>
                </c:pt>
                <c:pt idx="196806">
                  <c:v>203742</c:v>
                </c:pt>
                <c:pt idx="196807">
                  <c:v>203742</c:v>
                </c:pt>
                <c:pt idx="196808">
                  <c:v>203742</c:v>
                </c:pt>
                <c:pt idx="196809">
                  <c:v>203742</c:v>
                </c:pt>
                <c:pt idx="196810">
                  <c:v>203742</c:v>
                </c:pt>
                <c:pt idx="196811">
                  <c:v>203742</c:v>
                </c:pt>
                <c:pt idx="196812">
                  <c:v>203742</c:v>
                </c:pt>
                <c:pt idx="196813">
                  <c:v>203742</c:v>
                </c:pt>
                <c:pt idx="196814">
                  <c:v>203742</c:v>
                </c:pt>
                <c:pt idx="196815">
                  <c:v>203742</c:v>
                </c:pt>
                <c:pt idx="196816">
                  <c:v>203742</c:v>
                </c:pt>
                <c:pt idx="196817">
                  <c:v>203742</c:v>
                </c:pt>
                <c:pt idx="196818">
                  <c:v>203742</c:v>
                </c:pt>
                <c:pt idx="196819">
                  <c:v>203742</c:v>
                </c:pt>
                <c:pt idx="196820">
                  <c:v>203742</c:v>
                </c:pt>
                <c:pt idx="196821">
                  <c:v>203742</c:v>
                </c:pt>
                <c:pt idx="196822">
                  <c:v>203742</c:v>
                </c:pt>
                <c:pt idx="196823">
                  <c:v>203742</c:v>
                </c:pt>
                <c:pt idx="196824">
                  <c:v>203742</c:v>
                </c:pt>
                <c:pt idx="196825">
                  <c:v>203742</c:v>
                </c:pt>
                <c:pt idx="196826">
                  <c:v>203742</c:v>
                </c:pt>
                <c:pt idx="196827">
                  <c:v>203742</c:v>
                </c:pt>
                <c:pt idx="196828">
                  <c:v>203742</c:v>
                </c:pt>
                <c:pt idx="196829">
                  <c:v>203742</c:v>
                </c:pt>
                <c:pt idx="196830">
                  <c:v>203742</c:v>
                </c:pt>
                <c:pt idx="196831">
                  <c:v>203742</c:v>
                </c:pt>
                <c:pt idx="196832">
                  <c:v>203742</c:v>
                </c:pt>
                <c:pt idx="196833">
                  <c:v>203742</c:v>
                </c:pt>
                <c:pt idx="196834">
                  <c:v>203742</c:v>
                </c:pt>
                <c:pt idx="196835">
                  <c:v>203742</c:v>
                </c:pt>
                <c:pt idx="196836">
                  <c:v>203742</c:v>
                </c:pt>
                <c:pt idx="196837">
                  <c:v>203742</c:v>
                </c:pt>
                <c:pt idx="196838">
                  <c:v>203742</c:v>
                </c:pt>
                <c:pt idx="196839">
                  <c:v>203742</c:v>
                </c:pt>
                <c:pt idx="196840">
                  <c:v>203742</c:v>
                </c:pt>
                <c:pt idx="196841">
                  <c:v>203742</c:v>
                </c:pt>
                <c:pt idx="196842">
                  <c:v>203742</c:v>
                </c:pt>
                <c:pt idx="196843">
                  <c:v>203742</c:v>
                </c:pt>
                <c:pt idx="196844">
                  <c:v>203742</c:v>
                </c:pt>
                <c:pt idx="196845">
                  <c:v>203742</c:v>
                </c:pt>
                <c:pt idx="196846">
                  <c:v>203742</c:v>
                </c:pt>
                <c:pt idx="196847">
                  <c:v>203742</c:v>
                </c:pt>
                <c:pt idx="196848">
                  <c:v>203742</c:v>
                </c:pt>
                <c:pt idx="196849">
                  <c:v>203742</c:v>
                </c:pt>
                <c:pt idx="196850">
                  <c:v>203742</c:v>
                </c:pt>
                <c:pt idx="196851">
                  <c:v>203742</c:v>
                </c:pt>
                <c:pt idx="196852">
                  <c:v>203742</c:v>
                </c:pt>
                <c:pt idx="196853">
                  <c:v>203742</c:v>
                </c:pt>
                <c:pt idx="196854">
                  <c:v>203742</c:v>
                </c:pt>
                <c:pt idx="196855">
                  <c:v>203742</c:v>
                </c:pt>
                <c:pt idx="196856">
                  <c:v>203742</c:v>
                </c:pt>
                <c:pt idx="196857">
                  <c:v>203742</c:v>
                </c:pt>
                <c:pt idx="196858">
                  <c:v>203742</c:v>
                </c:pt>
                <c:pt idx="196859">
                  <c:v>203742</c:v>
                </c:pt>
                <c:pt idx="196860">
                  <c:v>203742</c:v>
                </c:pt>
                <c:pt idx="196861">
                  <c:v>203742</c:v>
                </c:pt>
                <c:pt idx="196862">
                  <c:v>203742</c:v>
                </c:pt>
                <c:pt idx="196863">
                  <c:v>203742</c:v>
                </c:pt>
                <c:pt idx="196864">
                  <c:v>203742</c:v>
                </c:pt>
                <c:pt idx="196865">
                  <c:v>203742</c:v>
                </c:pt>
                <c:pt idx="196866">
                  <c:v>203742</c:v>
                </c:pt>
                <c:pt idx="196867">
                  <c:v>203742</c:v>
                </c:pt>
                <c:pt idx="196868">
                  <c:v>203742</c:v>
                </c:pt>
                <c:pt idx="196869">
                  <c:v>203742</c:v>
                </c:pt>
                <c:pt idx="196870">
                  <c:v>203742</c:v>
                </c:pt>
                <c:pt idx="196871">
                  <c:v>203742</c:v>
                </c:pt>
                <c:pt idx="196872">
                  <c:v>203742</c:v>
                </c:pt>
                <c:pt idx="196873">
                  <c:v>203742</c:v>
                </c:pt>
                <c:pt idx="196874">
                  <c:v>203742</c:v>
                </c:pt>
                <c:pt idx="196875">
                  <c:v>203742</c:v>
                </c:pt>
                <c:pt idx="196876">
                  <c:v>203742</c:v>
                </c:pt>
                <c:pt idx="196877">
                  <c:v>203742</c:v>
                </c:pt>
                <c:pt idx="196878">
                  <c:v>203742</c:v>
                </c:pt>
                <c:pt idx="196879">
                  <c:v>203742</c:v>
                </c:pt>
                <c:pt idx="196880">
                  <c:v>203742</c:v>
                </c:pt>
                <c:pt idx="196881">
                  <c:v>203742</c:v>
                </c:pt>
                <c:pt idx="196882">
                  <c:v>203742</c:v>
                </c:pt>
                <c:pt idx="196883">
                  <c:v>203742</c:v>
                </c:pt>
                <c:pt idx="196884">
                  <c:v>203742</c:v>
                </c:pt>
                <c:pt idx="196885">
                  <c:v>203742</c:v>
                </c:pt>
                <c:pt idx="196886">
                  <c:v>203742</c:v>
                </c:pt>
                <c:pt idx="196887">
                  <c:v>203742</c:v>
                </c:pt>
                <c:pt idx="196888">
                  <c:v>203742</c:v>
                </c:pt>
                <c:pt idx="196889">
                  <c:v>203742</c:v>
                </c:pt>
                <c:pt idx="196890">
                  <c:v>203742</c:v>
                </c:pt>
                <c:pt idx="196891">
                  <c:v>203742</c:v>
                </c:pt>
                <c:pt idx="196892">
                  <c:v>203742</c:v>
                </c:pt>
                <c:pt idx="196893">
                  <c:v>203742</c:v>
                </c:pt>
                <c:pt idx="196894">
                  <c:v>203742</c:v>
                </c:pt>
                <c:pt idx="196895">
                  <c:v>203742</c:v>
                </c:pt>
                <c:pt idx="196896">
                  <c:v>203742</c:v>
                </c:pt>
                <c:pt idx="196897">
                  <c:v>203742</c:v>
                </c:pt>
                <c:pt idx="196898">
                  <c:v>203742</c:v>
                </c:pt>
                <c:pt idx="196899">
                  <c:v>203742</c:v>
                </c:pt>
                <c:pt idx="196900">
                  <c:v>203742</c:v>
                </c:pt>
                <c:pt idx="196901">
                  <c:v>203742</c:v>
                </c:pt>
                <c:pt idx="196902">
                  <c:v>203742</c:v>
                </c:pt>
                <c:pt idx="196903">
                  <c:v>203742</c:v>
                </c:pt>
                <c:pt idx="196904">
                  <c:v>203742</c:v>
                </c:pt>
                <c:pt idx="196905">
                  <c:v>203742</c:v>
                </c:pt>
                <c:pt idx="196906">
                  <c:v>203742</c:v>
                </c:pt>
                <c:pt idx="196907">
                  <c:v>203742</c:v>
                </c:pt>
                <c:pt idx="196908">
                  <c:v>203742</c:v>
                </c:pt>
                <c:pt idx="196909">
                  <c:v>203742</c:v>
                </c:pt>
                <c:pt idx="196910">
                  <c:v>203742</c:v>
                </c:pt>
                <c:pt idx="196911">
                  <c:v>203742</c:v>
                </c:pt>
                <c:pt idx="196912">
                  <c:v>203742</c:v>
                </c:pt>
                <c:pt idx="196913">
                  <c:v>203742</c:v>
                </c:pt>
                <c:pt idx="196914">
                  <c:v>203742</c:v>
                </c:pt>
                <c:pt idx="196915">
                  <c:v>203742</c:v>
                </c:pt>
                <c:pt idx="196916">
                  <c:v>203742</c:v>
                </c:pt>
                <c:pt idx="196917">
                  <c:v>203742</c:v>
                </c:pt>
                <c:pt idx="196918">
                  <c:v>203742</c:v>
                </c:pt>
                <c:pt idx="196919">
                  <c:v>203742</c:v>
                </c:pt>
                <c:pt idx="196920">
                  <c:v>203742</c:v>
                </c:pt>
                <c:pt idx="196921">
                  <c:v>203742</c:v>
                </c:pt>
                <c:pt idx="196922">
                  <c:v>203742</c:v>
                </c:pt>
                <c:pt idx="196923">
                  <c:v>203742</c:v>
                </c:pt>
                <c:pt idx="196924">
                  <c:v>203742</c:v>
                </c:pt>
                <c:pt idx="196925">
                  <c:v>203742</c:v>
                </c:pt>
                <c:pt idx="196926">
                  <c:v>203742</c:v>
                </c:pt>
                <c:pt idx="196927">
                  <c:v>203742</c:v>
                </c:pt>
                <c:pt idx="196928">
                  <c:v>203742</c:v>
                </c:pt>
                <c:pt idx="196929">
                  <c:v>203742</c:v>
                </c:pt>
                <c:pt idx="196930">
                  <c:v>203742</c:v>
                </c:pt>
                <c:pt idx="196931">
                  <c:v>203742</c:v>
                </c:pt>
                <c:pt idx="196932">
                  <c:v>203742</c:v>
                </c:pt>
                <c:pt idx="196933">
                  <c:v>203742</c:v>
                </c:pt>
                <c:pt idx="196934">
                  <c:v>203742</c:v>
                </c:pt>
                <c:pt idx="196935">
                  <c:v>203742</c:v>
                </c:pt>
                <c:pt idx="196936">
                  <c:v>203742</c:v>
                </c:pt>
                <c:pt idx="196937">
                  <c:v>203742</c:v>
                </c:pt>
                <c:pt idx="196938">
                  <c:v>203742</c:v>
                </c:pt>
                <c:pt idx="196939">
                  <c:v>203742</c:v>
                </c:pt>
                <c:pt idx="196940">
                  <c:v>203742</c:v>
                </c:pt>
                <c:pt idx="196941">
                  <c:v>203742</c:v>
                </c:pt>
                <c:pt idx="196942">
                  <c:v>203742</c:v>
                </c:pt>
                <c:pt idx="196943">
                  <c:v>203742</c:v>
                </c:pt>
                <c:pt idx="196944">
                  <c:v>203742</c:v>
                </c:pt>
                <c:pt idx="196945">
                  <c:v>203742</c:v>
                </c:pt>
                <c:pt idx="196946">
                  <c:v>203742</c:v>
                </c:pt>
                <c:pt idx="196947">
                  <c:v>203742</c:v>
                </c:pt>
                <c:pt idx="196948">
                  <c:v>203742</c:v>
                </c:pt>
                <c:pt idx="196949">
                  <c:v>203742</c:v>
                </c:pt>
                <c:pt idx="196950">
                  <c:v>203742</c:v>
                </c:pt>
                <c:pt idx="196951">
                  <c:v>203742</c:v>
                </c:pt>
                <c:pt idx="196952">
                  <c:v>203742</c:v>
                </c:pt>
                <c:pt idx="196953">
                  <c:v>203742</c:v>
                </c:pt>
                <c:pt idx="196954">
                  <c:v>203742</c:v>
                </c:pt>
                <c:pt idx="196955">
                  <c:v>203742</c:v>
                </c:pt>
                <c:pt idx="196956">
                  <c:v>203742</c:v>
                </c:pt>
                <c:pt idx="196957">
                  <c:v>203742</c:v>
                </c:pt>
                <c:pt idx="196958">
                  <c:v>203742</c:v>
                </c:pt>
                <c:pt idx="196959">
                  <c:v>203742</c:v>
                </c:pt>
                <c:pt idx="196960">
                  <c:v>203742</c:v>
                </c:pt>
                <c:pt idx="196961">
                  <c:v>203742</c:v>
                </c:pt>
                <c:pt idx="196962">
                  <c:v>203742</c:v>
                </c:pt>
                <c:pt idx="196963">
                  <c:v>203742</c:v>
                </c:pt>
                <c:pt idx="196964">
                  <c:v>203742</c:v>
                </c:pt>
                <c:pt idx="196965">
                  <c:v>203742</c:v>
                </c:pt>
                <c:pt idx="196966">
                  <c:v>203742</c:v>
                </c:pt>
                <c:pt idx="196967">
                  <c:v>203742</c:v>
                </c:pt>
                <c:pt idx="196968">
                  <c:v>203742</c:v>
                </c:pt>
                <c:pt idx="196969">
                  <c:v>203742</c:v>
                </c:pt>
                <c:pt idx="196970">
                  <c:v>203742</c:v>
                </c:pt>
                <c:pt idx="196971">
                  <c:v>203742</c:v>
                </c:pt>
                <c:pt idx="196972">
                  <c:v>203742</c:v>
                </c:pt>
                <c:pt idx="196973">
                  <c:v>203742</c:v>
                </c:pt>
                <c:pt idx="196974">
                  <c:v>203742</c:v>
                </c:pt>
                <c:pt idx="196975">
                  <c:v>203742</c:v>
                </c:pt>
                <c:pt idx="196976">
                  <c:v>203742</c:v>
                </c:pt>
                <c:pt idx="196977">
                  <c:v>203742</c:v>
                </c:pt>
                <c:pt idx="196978">
                  <c:v>203742</c:v>
                </c:pt>
                <c:pt idx="196979">
                  <c:v>203742</c:v>
                </c:pt>
                <c:pt idx="196980">
                  <c:v>203742</c:v>
                </c:pt>
                <c:pt idx="196981">
                  <c:v>203742</c:v>
                </c:pt>
                <c:pt idx="196982">
                  <c:v>203742</c:v>
                </c:pt>
                <c:pt idx="196983">
                  <c:v>203742</c:v>
                </c:pt>
                <c:pt idx="196984">
                  <c:v>203742</c:v>
                </c:pt>
                <c:pt idx="196985">
                  <c:v>203742</c:v>
                </c:pt>
                <c:pt idx="196986">
                  <c:v>203742</c:v>
                </c:pt>
                <c:pt idx="196987">
                  <c:v>203742</c:v>
                </c:pt>
                <c:pt idx="196988">
                  <c:v>203742</c:v>
                </c:pt>
                <c:pt idx="196989">
                  <c:v>203742</c:v>
                </c:pt>
                <c:pt idx="196990">
                  <c:v>203742</c:v>
                </c:pt>
                <c:pt idx="196991">
                  <c:v>203742</c:v>
                </c:pt>
                <c:pt idx="196992">
                  <c:v>203742</c:v>
                </c:pt>
                <c:pt idx="196993">
                  <c:v>203742</c:v>
                </c:pt>
                <c:pt idx="196994">
                  <c:v>203742</c:v>
                </c:pt>
                <c:pt idx="196995">
                  <c:v>203742</c:v>
                </c:pt>
                <c:pt idx="196996">
                  <c:v>203742</c:v>
                </c:pt>
                <c:pt idx="196997">
                  <c:v>203742</c:v>
                </c:pt>
                <c:pt idx="196998">
                  <c:v>203742</c:v>
                </c:pt>
                <c:pt idx="196999">
                  <c:v>203742</c:v>
                </c:pt>
                <c:pt idx="197000">
                  <c:v>203742</c:v>
                </c:pt>
                <c:pt idx="197001">
                  <c:v>203742</c:v>
                </c:pt>
                <c:pt idx="197002">
                  <c:v>203742</c:v>
                </c:pt>
                <c:pt idx="197003">
                  <c:v>203742</c:v>
                </c:pt>
                <c:pt idx="197004">
                  <c:v>203742</c:v>
                </c:pt>
                <c:pt idx="197005">
                  <c:v>203742</c:v>
                </c:pt>
                <c:pt idx="197006">
                  <c:v>203742</c:v>
                </c:pt>
                <c:pt idx="197007">
                  <c:v>203742</c:v>
                </c:pt>
                <c:pt idx="197008">
                  <c:v>203742</c:v>
                </c:pt>
                <c:pt idx="197009">
                  <c:v>203742</c:v>
                </c:pt>
                <c:pt idx="197010">
                  <c:v>203742</c:v>
                </c:pt>
                <c:pt idx="197011">
                  <c:v>203742</c:v>
                </c:pt>
                <c:pt idx="197012">
                  <c:v>203742</c:v>
                </c:pt>
                <c:pt idx="197013">
                  <c:v>203742</c:v>
                </c:pt>
                <c:pt idx="197014">
                  <c:v>203742</c:v>
                </c:pt>
                <c:pt idx="197015">
                  <c:v>203742</c:v>
                </c:pt>
                <c:pt idx="197016">
                  <c:v>203742</c:v>
                </c:pt>
                <c:pt idx="197017">
                  <c:v>203742</c:v>
                </c:pt>
                <c:pt idx="197018">
                  <c:v>203742</c:v>
                </c:pt>
                <c:pt idx="197019">
                  <c:v>203742</c:v>
                </c:pt>
                <c:pt idx="197020">
                  <c:v>203742</c:v>
                </c:pt>
                <c:pt idx="197021">
                  <c:v>203742</c:v>
                </c:pt>
                <c:pt idx="197022">
                  <c:v>203742</c:v>
                </c:pt>
                <c:pt idx="197023">
                  <c:v>203742</c:v>
                </c:pt>
                <c:pt idx="197024">
                  <c:v>203742</c:v>
                </c:pt>
                <c:pt idx="197025">
                  <c:v>203742</c:v>
                </c:pt>
                <c:pt idx="197026">
                  <c:v>203742</c:v>
                </c:pt>
                <c:pt idx="197027">
                  <c:v>203742</c:v>
                </c:pt>
                <c:pt idx="197028">
                  <c:v>203742</c:v>
                </c:pt>
                <c:pt idx="197029">
                  <c:v>203742</c:v>
                </c:pt>
                <c:pt idx="197030">
                  <c:v>203742</c:v>
                </c:pt>
                <c:pt idx="197031">
                  <c:v>203742</c:v>
                </c:pt>
                <c:pt idx="197032">
                  <c:v>203742</c:v>
                </c:pt>
                <c:pt idx="197033">
                  <c:v>203742</c:v>
                </c:pt>
                <c:pt idx="197034">
                  <c:v>203742</c:v>
                </c:pt>
                <c:pt idx="197035">
                  <c:v>203742</c:v>
                </c:pt>
                <c:pt idx="197036">
                  <c:v>203742</c:v>
                </c:pt>
                <c:pt idx="197037">
                  <c:v>203742</c:v>
                </c:pt>
                <c:pt idx="197038">
                  <c:v>203742</c:v>
                </c:pt>
                <c:pt idx="197039">
                  <c:v>203742</c:v>
                </c:pt>
                <c:pt idx="197040">
                  <c:v>203742</c:v>
                </c:pt>
                <c:pt idx="197041">
                  <c:v>203742</c:v>
                </c:pt>
                <c:pt idx="197042">
                  <c:v>203742</c:v>
                </c:pt>
                <c:pt idx="197043">
                  <c:v>203742</c:v>
                </c:pt>
                <c:pt idx="197044">
                  <c:v>203742</c:v>
                </c:pt>
                <c:pt idx="197045">
                  <c:v>203742</c:v>
                </c:pt>
                <c:pt idx="197046">
                  <c:v>203742</c:v>
                </c:pt>
                <c:pt idx="197047">
                  <c:v>203742</c:v>
                </c:pt>
                <c:pt idx="197048">
                  <c:v>203742</c:v>
                </c:pt>
                <c:pt idx="197049">
                  <c:v>203742</c:v>
                </c:pt>
                <c:pt idx="197050">
                  <c:v>203742</c:v>
                </c:pt>
                <c:pt idx="197051">
                  <c:v>203742</c:v>
                </c:pt>
                <c:pt idx="197052">
                  <c:v>203742</c:v>
                </c:pt>
                <c:pt idx="197053">
                  <c:v>203742</c:v>
                </c:pt>
                <c:pt idx="197054">
                  <c:v>203742</c:v>
                </c:pt>
                <c:pt idx="197055">
                  <c:v>203742</c:v>
                </c:pt>
                <c:pt idx="197056">
                  <c:v>203742</c:v>
                </c:pt>
                <c:pt idx="197057">
                  <c:v>203742</c:v>
                </c:pt>
                <c:pt idx="197058">
                  <c:v>203742</c:v>
                </c:pt>
                <c:pt idx="197059">
                  <c:v>203742</c:v>
                </c:pt>
                <c:pt idx="197060">
                  <c:v>203742</c:v>
                </c:pt>
                <c:pt idx="197061">
                  <c:v>203742</c:v>
                </c:pt>
                <c:pt idx="197062">
                  <c:v>203742</c:v>
                </c:pt>
                <c:pt idx="197063">
                  <c:v>203742</c:v>
                </c:pt>
                <c:pt idx="197064">
                  <c:v>203742</c:v>
                </c:pt>
                <c:pt idx="197065">
                  <c:v>203742</c:v>
                </c:pt>
                <c:pt idx="197066">
                  <c:v>203742</c:v>
                </c:pt>
                <c:pt idx="197067">
                  <c:v>203742</c:v>
                </c:pt>
                <c:pt idx="197068">
                  <c:v>203742</c:v>
                </c:pt>
                <c:pt idx="197069">
                  <c:v>203742</c:v>
                </c:pt>
                <c:pt idx="197070">
                  <c:v>203742</c:v>
                </c:pt>
                <c:pt idx="197071">
                  <c:v>203742</c:v>
                </c:pt>
                <c:pt idx="197072">
                  <c:v>203742</c:v>
                </c:pt>
                <c:pt idx="197073">
                  <c:v>203742</c:v>
                </c:pt>
                <c:pt idx="197074">
                  <c:v>203742</c:v>
                </c:pt>
                <c:pt idx="197075">
                  <c:v>203742</c:v>
                </c:pt>
                <c:pt idx="197076">
                  <c:v>203742</c:v>
                </c:pt>
                <c:pt idx="197077">
                  <c:v>203742</c:v>
                </c:pt>
                <c:pt idx="197078">
                  <c:v>203742</c:v>
                </c:pt>
                <c:pt idx="197079">
                  <c:v>203742</c:v>
                </c:pt>
                <c:pt idx="197080">
                  <c:v>203742</c:v>
                </c:pt>
                <c:pt idx="197081">
                  <c:v>203742</c:v>
                </c:pt>
                <c:pt idx="197082">
                  <c:v>203742</c:v>
                </c:pt>
                <c:pt idx="197083">
                  <c:v>203742</c:v>
                </c:pt>
                <c:pt idx="197084">
                  <c:v>203742</c:v>
                </c:pt>
                <c:pt idx="197085">
                  <c:v>203742</c:v>
                </c:pt>
                <c:pt idx="197086">
                  <c:v>203742</c:v>
                </c:pt>
                <c:pt idx="197087">
                  <c:v>203742</c:v>
                </c:pt>
                <c:pt idx="197088">
                  <c:v>203742</c:v>
                </c:pt>
                <c:pt idx="197089">
                  <c:v>203742</c:v>
                </c:pt>
                <c:pt idx="197090">
                  <c:v>203742</c:v>
                </c:pt>
                <c:pt idx="197091">
                  <c:v>203742</c:v>
                </c:pt>
                <c:pt idx="197092">
                  <c:v>203742</c:v>
                </c:pt>
                <c:pt idx="197093">
                  <c:v>203742</c:v>
                </c:pt>
                <c:pt idx="197094">
                  <c:v>203742</c:v>
                </c:pt>
                <c:pt idx="197095">
                  <c:v>203742</c:v>
                </c:pt>
                <c:pt idx="197096">
                  <c:v>203742</c:v>
                </c:pt>
                <c:pt idx="197097">
                  <c:v>203742</c:v>
                </c:pt>
                <c:pt idx="197098">
                  <c:v>203742</c:v>
                </c:pt>
                <c:pt idx="197099">
                  <c:v>203742</c:v>
                </c:pt>
                <c:pt idx="197100">
                  <c:v>203742</c:v>
                </c:pt>
                <c:pt idx="197101">
                  <c:v>203742</c:v>
                </c:pt>
                <c:pt idx="197102">
                  <c:v>203742</c:v>
                </c:pt>
                <c:pt idx="197103">
                  <c:v>203742</c:v>
                </c:pt>
                <c:pt idx="197104">
                  <c:v>203742</c:v>
                </c:pt>
                <c:pt idx="197105">
                  <c:v>203742</c:v>
                </c:pt>
                <c:pt idx="197106">
                  <c:v>203742</c:v>
                </c:pt>
                <c:pt idx="197107">
                  <c:v>203742</c:v>
                </c:pt>
                <c:pt idx="197108">
                  <c:v>203742</c:v>
                </c:pt>
                <c:pt idx="197109">
                  <c:v>203742</c:v>
                </c:pt>
                <c:pt idx="197110">
                  <c:v>203742</c:v>
                </c:pt>
                <c:pt idx="197111">
                  <c:v>203742</c:v>
                </c:pt>
                <c:pt idx="197112">
                  <c:v>203742</c:v>
                </c:pt>
                <c:pt idx="197113">
                  <c:v>203742</c:v>
                </c:pt>
                <c:pt idx="197114">
                  <c:v>203742</c:v>
                </c:pt>
                <c:pt idx="197115">
                  <c:v>203742</c:v>
                </c:pt>
                <c:pt idx="197116">
                  <c:v>203742</c:v>
                </c:pt>
                <c:pt idx="197117">
                  <c:v>203742</c:v>
                </c:pt>
                <c:pt idx="197118">
                  <c:v>203742</c:v>
                </c:pt>
                <c:pt idx="197119">
                  <c:v>203742</c:v>
                </c:pt>
                <c:pt idx="197120">
                  <c:v>203742</c:v>
                </c:pt>
                <c:pt idx="197121">
                  <c:v>203742</c:v>
                </c:pt>
                <c:pt idx="197122">
                  <c:v>203742</c:v>
                </c:pt>
                <c:pt idx="197123">
                  <c:v>203742</c:v>
                </c:pt>
                <c:pt idx="197124">
                  <c:v>203742</c:v>
                </c:pt>
                <c:pt idx="197125">
                  <c:v>203742</c:v>
                </c:pt>
                <c:pt idx="197126">
                  <c:v>203742</c:v>
                </c:pt>
                <c:pt idx="197127">
                  <c:v>203742</c:v>
                </c:pt>
                <c:pt idx="197128">
                  <c:v>203742</c:v>
                </c:pt>
                <c:pt idx="197129">
                  <c:v>203742</c:v>
                </c:pt>
                <c:pt idx="197130">
                  <c:v>203742</c:v>
                </c:pt>
                <c:pt idx="197131">
                  <c:v>203742</c:v>
                </c:pt>
                <c:pt idx="197132">
                  <c:v>203742</c:v>
                </c:pt>
                <c:pt idx="197133">
                  <c:v>203742</c:v>
                </c:pt>
                <c:pt idx="197134">
                  <c:v>203742</c:v>
                </c:pt>
                <c:pt idx="197135">
                  <c:v>203742</c:v>
                </c:pt>
                <c:pt idx="197136">
                  <c:v>203742</c:v>
                </c:pt>
                <c:pt idx="197137">
                  <c:v>203742</c:v>
                </c:pt>
                <c:pt idx="197138">
                  <c:v>203742</c:v>
                </c:pt>
                <c:pt idx="197139">
                  <c:v>203742</c:v>
                </c:pt>
                <c:pt idx="197140">
                  <c:v>203742</c:v>
                </c:pt>
                <c:pt idx="197141">
                  <c:v>203742</c:v>
                </c:pt>
                <c:pt idx="197142">
                  <c:v>203742</c:v>
                </c:pt>
                <c:pt idx="197143">
                  <c:v>203742</c:v>
                </c:pt>
                <c:pt idx="197144">
                  <c:v>203742</c:v>
                </c:pt>
                <c:pt idx="197145">
                  <c:v>203742</c:v>
                </c:pt>
                <c:pt idx="197146">
                  <c:v>203742</c:v>
                </c:pt>
                <c:pt idx="197147">
                  <c:v>203742</c:v>
                </c:pt>
                <c:pt idx="197148">
                  <c:v>203742</c:v>
                </c:pt>
                <c:pt idx="197149">
                  <c:v>203742</c:v>
                </c:pt>
                <c:pt idx="197150">
                  <c:v>203742</c:v>
                </c:pt>
                <c:pt idx="197151">
                  <c:v>203742</c:v>
                </c:pt>
                <c:pt idx="197152">
                  <c:v>203742</c:v>
                </c:pt>
                <c:pt idx="197153">
                  <c:v>203742</c:v>
                </c:pt>
                <c:pt idx="197154">
                  <c:v>203742</c:v>
                </c:pt>
                <c:pt idx="197155">
                  <c:v>203742</c:v>
                </c:pt>
                <c:pt idx="197156">
                  <c:v>203742</c:v>
                </c:pt>
                <c:pt idx="197157">
                  <c:v>203742</c:v>
                </c:pt>
                <c:pt idx="197158">
                  <c:v>203742</c:v>
                </c:pt>
                <c:pt idx="197159">
                  <c:v>203742</c:v>
                </c:pt>
                <c:pt idx="197160">
                  <c:v>203742</c:v>
                </c:pt>
                <c:pt idx="197161">
                  <c:v>203742</c:v>
                </c:pt>
                <c:pt idx="197162">
                  <c:v>203742</c:v>
                </c:pt>
                <c:pt idx="197163">
                  <c:v>203742</c:v>
                </c:pt>
                <c:pt idx="197164">
                  <c:v>203742</c:v>
                </c:pt>
                <c:pt idx="197165">
                  <c:v>203742</c:v>
                </c:pt>
                <c:pt idx="197166">
                  <c:v>203742</c:v>
                </c:pt>
                <c:pt idx="197167">
                  <c:v>203742</c:v>
                </c:pt>
                <c:pt idx="197168">
                  <c:v>203742</c:v>
                </c:pt>
                <c:pt idx="197169">
                  <c:v>203742</c:v>
                </c:pt>
                <c:pt idx="197170">
                  <c:v>203742</c:v>
                </c:pt>
                <c:pt idx="197171">
                  <c:v>203742</c:v>
                </c:pt>
                <c:pt idx="197172">
                  <c:v>203742</c:v>
                </c:pt>
                <c:pt idx="197173">
                  <c:v>203742</c:v>
                </c:pt>
                <c:pt idx="197174">
                  <c:v>203742</c:v>
                </c:pt>
                <c:pt idx="197175">
                  <c:v>203742</c:v>
                </c:pt>
                <c:pt idx="197176">
                  <c:v>203742</c:v>
                </c:pt>
                <c:pt idx="197177">
                  <c:v>203742</c:v>
                </c:pt>
                <c:pt idx="197178">
                  <c:v>203742</c:v>
                </c:pt>
                <c:pt idx="197179">
                  <c:v>203742</c:v>
                </c:pt>
                <c:pt idx="197180">
                  <c:v>203742</c:v>
                </c:pt>
                <c:pt idx="197181">
                  <c:v>203742</c:v>
                </c:pt>
                <c:pt idx="197182">
                  <c:v>203742</c:v>
                </c:pt>
                <c:pt idx="197183">
                  <c:v>203742</c:v>
                </c:pt>
                <c:pt idx="197184">
                  <c:v>203742</c:v>
                </c:pt>
                <c:pt idx="197185">
                  <c:v>203742</c:v>
                </c:pt>
                <c:pt idx="197186">
                  <c:v>203742</c:v>
                </c:pt>
                <c:pt idx="197187">
                  <c:v>203742</c:v>
                </c:pt>
                <c:pt idx="197188">
                  <c:v>203742</c:v>
                </c:pt>
                <c:pt idx="197189">
                  <c:v>203742</c:v>
                </c:pt>
                <c:pt idx="197190">
                  <c:v>203742</c:v>
                </c:pt>
                <c:pt idx="197191">
                  <c:v>203742</c:v>
                </c:pt>
                <c:pt idx="197192">
                  <c:v>203742</c:v>
                </c:pt>
                <c:pt idx="197193">
                  <c:v>203742</c:v>
                </c:pt>
                <c:pt idx="197194">
                  <c:v>203742</c:v>
                </c:pt>
                <c:pt idx="197195">
                  <c:v>203742</c:v>
                </c:pt>
                <c:pt idx="197196">
                  <c:v>203742</c:v>
                </c:pt>
                <c:pt idx="197197">
                  <c:v>203742</c:v>
                </c:pt>
                <c:pt idx="197198">
                  <c:v>203742</c:v>
                </c:pt>
                <c:pt idx="197199">
                  <c:v>203742</c:v>
                </c:pt>
                <c:pt idx="197200">
                  <c:v>203742</c:v>
                </c:pt>
                <c:pt idx="197201">
                  <c:v>203742</c:v>
                </c:pt>
                <c:pt idx="197202">
                  <c:v>203742</c:v>
                </c:pt>
                <c:pt idx="197203">
                  <c:v>203742</c:v>
                </c:pt>
                <c:pt idx="197204">
                  <c:v>203742</c:v>
                </c:pt>
                <c:pt idx="197205">
                  <c:v>203742</c:v>
                </c:pt>
                <c:pt idx="197206">
                  <c:v>203742</c:v>
                </c:pt>
                <c:pt idx="197207">
                  <c:v>203742</c:v>
                </c:pt>
                <c:pt idx="197208">
                  <c:v>203742</c:v>
                </c:pt>
                <c:pt idx="197209">
                  <c:v>203742</c:v>
                </c:pt>
                <c:pt idx="197210">
                  <c:v>203742</c:v>
                </c:pt>
                <c:pt idx="197211">
                  <c:v>203742</c:v>
                </c:pt>
                <c:pt idx="197212">
                  <c:v>203742</c:v>
                </c:pt>
                <c:pt idx="197213">
                  <c:v>203742</c:v>
                </c:pt>
                <c:pt idx="197214">
                  <c:v>203742</c:v>
                </c:pt>
                <c:pt idx="197215">
                  <c:v>203742</c:v>
                </c:pt>
                <c:pt idx="197216">
                  <c:v>203742</c:v>
                </c:pt>
                <c:pt idx="197217">
                  <c:v>203742</c:v>
                </c:pt>
                <c:pt idx="197218">
                  <c:v>203742</c:v>
                </c:pt>
                <c:pt idx="197219">
                  <c:v>203742</c:v>
                </c:pt>
                <c:pt idx="197220">
                  <c:v>203742</c:v>
                </c:pt>
                <c:pt idx="197221">
                  <c:v>203742</c:v>
                </c:pt>
                <c:pt idx="197222">
                  <c:v>203742</c:v>
                </c:pt>
                <c:pt idx="197223">
                  <c:v>203742</c:v>
                </c:pt>
                <c:pt idx="197224">
                  <c:v>203742</c:v>
                </c:pt>
                <c:pt idx="197225">
                  <c:v>203742</c:v>
                </c:pt>
                <c:pt idx="197226">
                  <c:v>203742</c:v>
                </c:pt>
                <c:pt idx="197227">
                  <c:v>203742</c:v>
                </c:pt>
                <c:pt idx="197228">
                  <c:v>203742</c:v>
                </c:pt>
                <c:pt idx="197229">
                  <c:v>203742</c:v>
                </c:pt>
                <c:pt idx="197230">
                  <c:v>203742</c:v>
                </c:pt>
                <c:pt idx="197231">
                  <c:v>203742</c:v>
                </c:pt>
                <c:pt idx="197232">
                  <c:v>203742</c:v>
                </c:pt>
                <c:pt idx="197233">
                  <c:v>203742</c:v>
                </c:pt>
                <c:pt idx="197234">
                  <c:v>203742</c:v>
                </c:pt>
                <c:pt idx="197235">
                  <c:v>203742</c:v>
                </c:pt>
                <c:pt idx="197236">
                  <c:v>203742</c:v>
                </c:pt>
                <c:pt idx="197237">
                  <c:v>203742</c:v>
                </c:pt>
                <c:pt idx="197238">
                  <c:v>203742</c:v>
                </c:pt>
                <c:pt idx="197239">
                  <c:v>203742</c:v>
                </c:pt>
                <c:pt idx="197240">
                  <c:v>203742</c:v>
                </c:pt>
                <c:pt idx="197241">
                  <c:v>203742</c:v>
                </c:pt>
                <c:pt idx="197242">
                  <c:v>203742</c:v>
                </c:pt>
                <c:pt idx="197243">
                  <c:v>203742</c:v>
                </c:pt>
                <c:pt idx="197244">
                  <c:v>203742</c:v>
                </c:pt>
                <c:pt idx="197245">
                  <c:v>203742</c:v>
                </c:pt>
                <c:pt idx="197246">
                  <c:v>203742</c:v>
                </c:pt>
                <c:pt idx="197247">
                  <c:v>203742</c:v>
                </c:pt>
                <c:pt idx="197248">
                  <c:v>203742</c:v>
                </c:pt>
                <c:pt idx="197249">
                  <c:v>203742</c:v>
                </c:pt>
                <c:pt idx="197250">
                  <c:v>203742</c:v>
                </c:pt>
                <c:pt idx="197251">
                  <c:v>203742</c:v>
                </c:pt>
                <c:pt idx="197252">
                  <c:v>203742</c:v>
                </c:pt>
                <c:pt idx="197253">
                  <c:v>203742</c:v>
                </c:pt>
                <c:pt idx="197254">
                  <c:v>203742</c:v>
                </c:pt>
                <c:pt idx="197255">
                  <c:v>203742</c:v>
                </c:pt>
                <c:pt idx="197256">
                  <c:v>203742</c:v>
                </c:pt>
                <c:pt idx="197257">
                  <c:v>203742</c:v>
                </c:pt>
                <c:pt idx="197258">
                  <c:v>203742</c:v>
                </c:pt>
                <c:pt idx="197259">
                  <c:v>203742</c:v>
                </c:pt>
                <c:pt idx="197260">
                  <c:v>203742</c:v>
                </c:pt>
                <c:pt idx="197261">
                  <c:v>203742</c:v>
                </c:pt>
                <c:pt idx="197262">
                  <c:v>203742</c:v>
                </c:pt>
                <c:pt idx="197263">
                  <c:v>203742</c:v>
                </c:pt>
                <c:pt idx="197264">
                  <c:v>203742</c:v>
                </c:pt>
                <c:pt idx="197265">
                  <c:v>203742</c:v>
                </c:pt>
                <c:pt idx="197266">
                  <c:v>203742</c:v>
                </c:pt>
                <c:pt idx="197267">
                  <c:v>203742</c:v>
                </c:pt>
                <c:pt idx="197268">
                  <c:v>203742</c:v>
                </c:pt>
                <c:pt idx="197269">
                  <c:v>203742</c:v>
                </c:pt>
                <c:pt idx="197270">
                  <c:v>203742</c:v>
                </c:pt>
                <c:pt idx="197271">
                  <c:v>203742</c:v>
                </c:pt>
                <c:pt idx="197272">
                  <c:v>203742</c:v>
                </c:pt>
                <c:pt idx="197273">
                  <c:v>203742</c:v>
                </c:pt>
                <c:pt idx="197274">
                  <c:v>203742</c:v>
                </c:pt>
                <c:pt idx="197275">
                  <c:v>203742</c:v>
                </c:pt>
                <c:pt idx="197276">
                  <c:v>203742</c:v>
                </c:pt>
                <c:pt idx="197277">
                  <c:v>203742</c:v>
                </c:pt>
                <c:pt idx="197278">
                  <c:v>203742</c:v>
                </c:pt>
                <c:pt idx="197279">
                  <c:v>203742</c:v>
                </c:pt>
                <c:pt idx="197280">
                  <c:v>203742</c:v>
                </c:pt>
                <c:pt idx="197281">
                  <c:v>203742</c:v>
                </c:pt>
                <c:pt idx="197282">
                  <c:v>203742</c:v>
                </c:pt>
                <c:pt idx="197283">
                  <c:v>203742</c:v>
                </c:pt>
                <c:pt idx="197284">
                  <c:v>203742</c:v>
                </c:pt>
                <c:pt idx="197285">
                  <c:v>203742</c:v>
                </c:pt>
                <c:pt idx="197286">
                  <c:v>203742</c:v>
                </c:pt>
                <c:pt idx="197287">
                  <c:v>203742</c:v>
                </c:pt>
                <c:pt idx="197288">
                  <c:v>203742</c:v>
                </c:pt>
                <c:pt idx="197289">
                  <c:v>203742</c:v>
                </c:pt>
                <c:pt idx="197290">
                  <c:v>203742</c:v>
                </c:pt>
                <c:pt idx="197291">
                  <c:v>203742</c:v>
                </c:pt>
                <c:pt idx="197292">
                  <c:v>203742</c:v>
                </c:pt>
                <c:pt idx="197293">
                  <c:v>203742</c:v>
                </c:pt>
                <c:pt idx="197294">
                  <c:v>203742</c:v>
                </c:pt>
                <c:pt idx="197295">
                  <c:v>203742</c:v>
                </c:pt>
                <c:pt idx="197296">
                  <c:v>203742</c:v>
                </c:pt>
                <c:pt idx="197297">
                  <c:v>203742</c:v>
                </c:pt>
                <c:pt idx="197298">
                  <c:v>203742</c:v>
                </c:pt>
                <c:pt idx="197299">
                  <c:v>203742</c:v>
                </c:pt>
                <c:pt idx="197300">
                  <c:v>203742</c:v>
                </c:pt>
                <c:pt idx="197301">
                  <c:v>203742</c:v>
                </c:pt>
                <c:pt idx="197302">
                  <c:v>203742</c:v>
                </c:pt>
                <c:pt idx="197303">
                  <c:v>203742</c:v>
                </c:pt>
                <c:pt idx="197304">
                  <c:v>203742</c:v>
                </c:pt>
                <c:pt idx="197305">
                  <c:v>203742</c:v>
                </c:pt>
                <c:pt idx="197306">
                  <c:v>203742</c:v>
                </c:pt>
                <c:pt idx="197307">
                  <c:v>203742</c:v>
                </c:pt>
                <c:pt idx="197308">
                  <c:v>203742</c:v>
                </c:pt>
                <c:pt idx="197309">
                  <c:v>203742</c:v>
                </c:pt>
                <c:pt idx="197310">
                  <c:v>203742</c:v>
                </c:pt>
                <c:pt idx="197311">
                  <c:v>203742</c:v>
                </c:pt>
                <c:pt idx="197312">
                  <c:v>203742</c:v>
                </c:pt>
                <c:pt idx="197313">
                  <c:v>203742</c:v>
                </c:pt>
                <c:pt idx="197314">
                  <c:v>203742</c:v>
                </c:pt>
                <c:pt idx="197315">
                  <c:v>203742</c:v>
                </c:pt>
                <c:pt idx="197316">
                  <c:v>203742</c:v>
                </c:pt>
                <c:pt idx="197317">
                  <c:v>203742</c:v>
                </c:pt>
                <c:pt idx="197318">
                  <c:v>203742</c:v>
                </c:pt>
                <c:pt idx="197319">
                  <c:v>203742</c:v>
                </c:pt>
                <c:pt idx="197320">
                  <c:v>203742</c:v>
                </c:pt>
                <c:pt idx="197321">
                  <c:v>203742</c:v>
                </c:pt>
                <c:pt idx="197322">
                  <c:v>203742</c:v>
                </c:pt>
                <c:pt idx="197323">
                  <c:v>203742</c:v>
                </c:pt>
                <c:pt idx="197324">
                  <c:v>203742</c:v>
                </c:pt>
                <c:pt idx="197325">
                  <c:v>203742</c:v>
                </c:pt>
                <c:pt idx="197326">
                  <c:v>203742</c:v>
                </c:pt>
                <c:pt idx="197327">
                  <c:v>203742</c:v>
                </c:pt>
                <c:pt idx="197328">
                  <c:v>203742</c:v>
                </c:pt>
                <c:pt idx="197329">
                  <c:v>203742</c:v>
                </c:pt>
                <c:pt idx="197330">
                  <c:v>203742</c:v>
                </c:pt>
                <c:pt idx="197331">
                  <c:v>203742</c:v>
                </c:pt>
                <c:pt idx="197332">
                  <c:v>203742</c:v>
                </c:pt>
                <c:pt idx="197333">
                  <c:v>203742</c:v>
                </c:pt>
                <c:pt idx="197334">
                  <c:v>203742</c:v>
                </c:pt>
                <c:pt idx="197335">
                  <c:v>203742</c:v>
                </c:pt>
                <c:pt idx="197336">
                  <c:v>203742</c:v>
                </c:pt>
                <c:pt idx="197337">
                  <c:v>203742</c:v>
                </c:pt>
                <c:pt idx="197338">
                  <c:v>203742</c:v>
                </c:pt>
                <c:pt idx="197339">
                  <c:v>203742</c:v>
                </c:pt>
                <c:pt idx="197340">
                  <c:v>203742</c:v>
                </c:pt>
                <c:pt idx="197341">
                  <c:v>203742</c:v>
                </c:pt>
                <c:pt idx="197342">
                  <c:v>203742</c:v>
                </c:pt>
                <c:pt idx="197343">
                  <c:v>203742</c:v>
                </c:pt>
                <c:pt idx="197344">
                  <c:v>203742</c:v>
                </c:pt>
                <c:pt idx="197345">
                  <c:v>203742</c:v>
                </c:pt>
                <c:pt idx="197346">
                  <c:v>203742</c:v>
                </c:pt>
                <c:pt idx="197347">
                  <c:v>203742</c:v>
                </c:pt>
                <c:pt idx="197348">
                  <c:v>203742</c:v>
                </c:pt>
                <c:pt idx="197349">
                  <c:v>203742</c:v>
                </c:pt>
                <c:pt idx="197350">
                  <c:v>203742</c:v>
                </c:pt>
                <c:pt idx="197351">
                  <c:v>203742</c:v>
                </c:pt>
                <c:pt idx="197352">
                  <c:v>203742</c:v>
                </c:pt>
                <c:pt idx="197353">
                  <c:v>203742</c:v>
                </c:pt>
                <c:pt idx="197354">
                  <c:v>203742</c:v>
                </c:pt>
                <c:pt idx="197355">
                  <c:v>203742</c:v>
                </c:pt>
                <c:pt idx="197356">
                  <c:v>203742</c:v>
                </c:pt>
                <c:pt idx="197357">
                  <c:v>203742</c:v>
                </c:pt>
                <c:pt idx="197358">
                  <c:v>203742</c:v>
                </c:pt>
                <c:pt idx="197359">
                  <c:v>203742</c:v>
                </c:pt>
                <c:pt idx="197360">
                  <c:v>203742</c:v>
                </c:pt>
                <c:pt idx="197361">
                  <c:v>203742</c:v>
                </c:pt>
                <c:pt idx="197362">
                  <c:v>203742</c:v>
                </c:pt>
                <c:pt idx="197363">
                  <c:v>203742</c:v>
                </c:pt>
                <c:pt idx="197364">
                  <c:v>203742</c:v>
                </c:pt>
                <c:pt idx="197365">
                  <c:v>203742</c:v>
                </c:pt>
                <c:pt idx="197366">
                  <c:v>203742</c:v>
                </c:pt>
                <c:pt idx="197367">
                  <c:v>203742</c:v>
                </c:pt>
                <c:pt idx="197368">
                  <c:v>203742</c:v>
                </c:pt>
                <c:pt idx="197369">
                  <c:v>203742</c:v>
                </c:pt>
                <c:pt idx="197370">
                  <c:v>203742</c:v>
                </c:pt>
                <c:pt idx="197371">
                  <c:v>203742</c:v>
                </c:pt>
                <c:pt idx="197372">
                  <c:v>203742</c:v>
                </c:pt>
                <c:pt idx="197373">
                  <c:v>203742</c:v>
                </c:pt>
                <c:pt idx="197374">
                  <c:v>203742</c:v>
                </c:pt>
                <c:pt idx="197375">
                  <c:v>203742</c:v>
                </c:pt>
                <c:pt idx="197376">
                  <c:v>203742</c:v>
                </c:pt>
                <c:pt idx="197377">
                  <c:v>203742</c:v>
                </c:pt>
                <c:pt idx="197378">
                  <c:v>203742</c:v>
                </c:pt>
                <c:pt idx="197379">
                  <c:v>203742</c:v>
                </c:pt>
                <c:pt idx="197380">
                  <c:v>203742</c:v>
                </c:pt>
                <c:pt idx="197381">
                  <c:v>203742</c:v>
                </c:pt>
                <c:pt idx="197382">
                  <c:v>203742</c:v>
                </c:pt>
                <c:pt idx="197383">
                  <c:v>203742</c:v>
                </c:pt>
                <c:pt idx="197384">
                  <c:v>203742</c:v>
                </c:pt>
                <c:pt idx="197385">
                  <c:v>203742</c:v>
                </c:pt>
                <c:pt idx="197386">
                  <c:v>203742</c:v>
                </c:pt>
                <c:pt idx="197387">
                  <c:v>203742</c:v>
                </c:pt>
                <c:pt idx="197388">
                  <c:v>203742</c:v>
                </c:pt>
                <c:pt idx="197389">
                  <c:v>203742</c:v>
                </c:pt>
                <c:pt idx="197390">
                  <c:v>203742</c:v>
                </c:pt>
                <c:pt idx="197391">
                  <c:v>203742</c:v>
                </c:pt>
                <c:pt idx="197392">
                  <c:v>203742</c:v>
                </c:pt>
                <c:pt idx="197393">
                  <c:v>203742</c:v>
                </c:pt>
                <c:pt idx="197394">
                  <c:v>203742</c:v>
                </c:pt>
                <c:pt idx="197395">
                  <c:v>203742</c:v>
                </c:pt>
                <c:pt idx="197396">
                  <c:v>203742</c:v>
                </c:pt>
                <c:pt idx="197397">
                  <c:v>203742</c:v>
                </c:pt>
                <c:pt idx="197398">
                  <c:v>203742</c:v>
                </c:pt>
                <c:pt idx="197399">
                  <c:v>203742</c:v>
                </c:pt>
                <c:pt idx="197400">
                  <c:v>203742</c:v>
                </c:pt>
                <c:pt idx="197401">
                  <c:v>203742</c:v>
                </c:pt>
                <c:pt idx="197402">
                  <c:v>203742</c:v>
                </c:pt>
                <c:pt idx="197403">
                  <c:v>203742</c:v>
                </c:pt>
                <c:pt idx="197404">
                  <c:v>203742</c:v>
                </c:pt>
                <c:pt idx="197405">
                  <c:v>203742</c:v>
                </c:pt>
                <c:pt idx="197406">
                  <c:v>203742</c:v>
                </c:pt>
                <c:pt idx="197407">
                  <c:v>203742</c:v>
                </c:pt>
                <c:pt idx="197408">
                  <c:v>203742</c:v>
                </c:pt>
                <c:pt idx="197409">
                  <c:v>203742</c:v>
                </c:pt>
                <c:pt idx="197410">
                  <c:v>203742</c:v>
                </c:pt>
                <c:pt idx="197411">
                  <c:v>203742</c:v>
                </c:pt>
                <c:pt idx="197412">
                  <c:v>203742</c:v>
                </c:pt>
                <c:pt idx="197413">
                  <c:v>203742</c:v>
                </c:pt>
                <c:pt idx="197414">
                  <c:v>203742</c:v>
                </c:pt>
                <c:pt idx="197415">
                  <c:v>203742</c:v>
                </c:pt>
                <c:pt idx="197416">
                  <c:v>203742</c:v>
                </c:pt>
                <c:pt idx="197417">
                  <c:v>203742</c:v>
                </c:pt>
                <c:pt idx="197418">
                  <c:v>203742</c:v>
                </c:pt>
                <c:pt idx="197419">
                  <c:v>203742</c:v>
                </c:pt>
                <c:pt idx="197420">
                  <c:v>203742</c:v>
                </c:pt>
                <c:pt idx="197421">
                  <c:v>203742</c:v>
                </c:pt>
                <c:pt idx="197422">
                  <c:v>203742</c:v>
                </c:pt>
                <c:pt idx="197423">
                  <c:v>203742</c:v>
                </c:pt>
                <c:pt idx="197424">
                  <c:v>203742</c:v>
                </c:pt>
                <c:pt idx="197425">
                  <c:v>203742</c:v>
                </c:pt>
                <c:pt idx="197426">
                  <c:v>203742</c:v>
                </c:pt>
                <c:pt idx="197427">
                  <c:v>203742</c:v>
                </c:pt>
                <c:pt idx="197428">
                  <c:v>203742</c:v>
                </c:pt>
                <c:pt idx="197429">
                  <c:v>203742</c:v>
                </c:pt>
                <c:pt idx="197430">
                  <c:v>203742</c:v>
                </c:pt>
                <c:pt idx="197431">
                  <c:v>203742</c:v>
                </c:pt>
                <c:pt idx="197432">
                  <c:v>203742</c:v>
                </c:pt>
                <c:pt idx="197433">
                  <c:v>203742</c:v>
                </c:pt>
                <c:pt idx="197434">
                  <c:v>203742</c:v>
                </c:pt>
                <c:pt idx="197435">
                  <c:v>203742</c:v>
                </c:pt>
                <c:pt idx="197436">
                  <c:v>203742</c:v>
                </c:pt>
                <c:pt idx="197437">
                  <c:v>203742</c:v>
                </c:pt>
                <c:pt idx="197438">
                  <c:v>203742</c:v>
                </c:pt>
                <c:pt idx="197439">
                  <c:v>203742</c:v>
                </c:pt>
                <c:pt idx="197440">
                  <c:v>203742</c:v>
                </c:pt>
                <c:pt idx="197441">
                  <c:v>203742</c:v>
                </c:pt>
                <c:pt idx="197442">
                  <c:v>203742</c:v>
                </c:pt>
                <c:pt idx="197443">
                  <c:v>203742</c:v>
                </c:pt>
                <c:pt idx="197444">
                  <c:v>203742</c:v>
                </c:pt>
                <c:pt idx="197445">
                  <c:v>203742</c:v>
                </c:pt>
                <c:pt idx="197446">
                  <c:v>203742</c:v>
                </c:pt>
                <c:pt idx="197447">
                  <c:v>203742</c:v>
                </c:pt>
                <c:pt idx="197448">
                  <c:v>203742</c:v>
                </c:pt>
                <c:pt idx="197449">
                  <c:v>203742</c:v>
                </c:pt>
                <c:pt idx="197450">
                  <c:v>203742</c:v>
                </c:pt>
                <c:pt idx="197451">
                  <c:v>203742</c:v>
                </c:pt>
                <c:pt idx="197452">
                  <c:v>203742</c:v>
                </c:pt>
                <c:pt idx="197453">
                  <c:v>203742</c:v>
                </c:pt>
                <c:pt idx="197454">
                  <c:v>203742</c:v>
                </c:pt>
                <c:pt idx="197455">
                  <c:v>203742</c:v>
                </c:pt>
                <c:pt idx="197456">
                  <c:v>203742</c:v>
                </c:pt>
                <c:pt idx="197457">
                  <c:v>203742</c:v>
                </c:pt>
                <c:pt idx="197458">
                  <c:v>203742</c:v>
                </c:pt>
                <c:pt idx="197459">
                  <c:v>203742</c:v>
                </c:pt>
                <c:pt idx="197460">
                  <c:v>203742</c:v>
                </c:pt>
                <c:pt idx="197461">
                  <c:v>203742</c:v>
                </c:pt>
                <c:pt idx="197462">
                  <c:v>203742</c:v>
                </c:pt>
                <c:pt idx="197463">
                  <c:v>203742</c:v>
                </c:pt>
                <c:pt idx="197464">
                  <c:v>203742</c:v>
                </c:pt>
                <c:pt idx="197465">
                  <c:v>203742</c:v>
                </c:pt>
                <c:pt idx="197466">
                  <c:v>203742</c:v>
                </c:pt>
                <c:pt idx="197467">
                  <c:v>203742</c:v>
                </c:pt>
                <c:pt idx="197468">
                  <c:v>203742</c:v>
                </c:pt>
                <c:pt idx="197469">
                  <c:v>203742</c:v>
                </c:pt>
                <c:pt idx="197470">
                  <c:v>203742</c:v>
                </c:pt>
                <c:pt idx="197471">
                  <c:v>203742</c:v>
                </c:pt>
                <c:pt idx="197472">
                  <c:v>203742</c:v>
                </c:pt>
                <c:pt idx="197473">
                  <c:v>203742</c:v>
                </c:pt>
                <c:pt idx="197474">
                  <c:v>203742</c:v>
                </c:pt>
                <c:pt idx="197475">
                  <c:v>203742</c:v>
                </c:pt>
                <c:pt idx="197476">
                  <c:v>203742</c:v>
                </c:pt>
                <c:pt idx="197477">
                  <c:v>203742</c:v>
                </c:pt>
                <c:pt idx="197478">
                  <c:v>203742</c:v>
                </c:pt>
                <c:pt idx="197479">
                  <c:v>203742</c:v>
                </c:pt>
                <c:pt idx="197480">
                  <c:v>203742</c:v>
                </c:pt>
                <c:pt idx="197481">
                  <c:v>203742</c:v>
                </c:pt>
                <c:pt idx="197482">
                  <c:v>203742</c:v>
                </c:pt>
                <c:pt idx="197483">
                  <c:v>203742</c:v>
                </c:pt>
                <c:pt idx="197484">
                  <c:v>203742</c:v>
                </c:pt>
                <c:pt idx="197485">
                  <c:v>203742</c:v>
                </c:pt>
                <c:pt idx="197486">
                  <c:v>203742</c:v>
                </c:pt>
                <c:pt idx="197487">
                  <c:v>203742</c:v>
                </c:pt>
                <c:pt idx="197488">
                  <c:v>203742</c:v>
                </c:pt>
                <c:pt idx="197489">
                  <c:v>203742</c:v>
                </c:pt>
                <c:pt idx="197490">
                  <c:v>203742</c:v>
                </c:pt>
                <c:pt idx="197491">
                  <c:v>203742</c:v>
                </c:pt>
                <c:pt idx="197492">
                  <c:v>203742</c:v>
                </c:pt>
                <c:pt idx="197493">
                  <c:v>203742</c:v>
                </c:pt>
                <c:pt idx="197494">
                  <c:v>203742</c:v>
                </c:pt>
                <c:pt idx="197495">
                  <c:v>203742</c:v>
                </c:pt>
                <c:pt idx="197496">
                  <c:v>203742</c:v>
                </c:pt>
                <c:pt idx="197497">
                  <c:v>203742</c:v>
                </c:pt>
                <c:pt idx="197498">
                  <c:v>203742</c:v>
                </c:pt>
                <c:pt idx="197499">
                  <c:v>203742</c:v>
                </c:pt>
                <c:pt idx="197500">
                  <c:v>203742</c:v>
                </c:pt>
                <c:pt idx="197501">
                  <c:v>203742</c:v>
                </c:pt>
                <c:pt idx="197502">
                  <c:v>203742</c:v>
                </c:pt>
                <c:pt idx="197503">
                  <c:v>203742</c:v>
                </c:pt>
                <c:pt idx="197504">
                  <c:v>203742</c:v>
                </c:pt>
                <c:pt idx="197505">
                  <c:v>203742</c:v>
                </c:pt>
                <c:pt idx="197506">
                  <c:v>203742</c:v>
                </c:pt>
                <c:pt idx="197507">
                  <c:v>203742</c:v>
                </c:pt>
                <c:pt idx="197508">
                  <c:v>203742</c:v>
                </c:pt>
                <c:pt idx="197509">
                  <c:v>203742</c:v>
                </c:pt>
                <c:pt idx="197510">
                  <c:v>203742</c:v>
                </c:pt>
                <c:pt idx="197511">
                  <c:v>203742</c:v>
                </c:pt>
                <c:pt idx="197512">
                  <c:v>203742</c:v>
                </c:pt>
                <c:pt idx="197513">
                  <c:v>203742</c:v>
                </c:pt>
                <c:pt idx="197514">
                  <c:v>203742</c:v>
                </c:pt>
                <c:pt idx="197515">
                  <c:v>203742</c:v>
                </c:pt>
                <c:pt idx="197516">
                  <c:v>203742</c:v>
                </c:pt>
                <c:pt idx="197517">
                  <c:v>203742</c:v>
                </c:pt>
                <c:pt idx="197518">
                  <c:v>203742</c:v>
                </c:pt>
                <c:pt idx="197519">
                  <c:v>203742</c:v>
                </c:pt>
                <c:pt idx="197520">
                  <c:v>203742</c:v>
                </c:pt>
                <c:pt idx="197521">
                  <c:v>203742</c:v>
                </c:pt>
                <c:pt idx="197522">
                  <c:v>203742</c:v>
                </c:pt>
                <c:pt idx="197523">
                  <c:v>203742</c:v>
                </c:pt>
                <c:pt idx="197524">
                  <c:v>203742</c:v>
                </c:pt>
                <c:pt idx="197525">
                  <c:v>203742</c:v>
                </c:pt>
                <c:pt idx="197526">
                  <c:v>203742</c:v>
                </c:pt>
                <c:pt idx="197527">
                  <c:v>203742</c:v>
                </c:pt>
                <c:pt idx="197528">
                  <c:v>203742</c:v>
                </c:pt>
                <c:pt idx="197529">
                  <c:v>203742</c:v>
                </c:pt>
                <c:pt idx="197530">
                  <c:v>203742</c:v>
                </c:pt>
                <c:pt idx="197531">
                  <c:v>203742</c:v>
                </c:pt>
                <c:pt idx="197532">
                  <c:v>203742</c:v>
                </c:pt>
                <c:pt idx="197533">
                  <c:v>203742</c:v>
                </c:pt>
                <c:pt idx="197534">
                  <c:v>203742</c:v>
                </c:pt>
                <c:pt idx="197535">
                  <c:v>203742</c:v>
                </c:pt>
                <c:pt idx="197536">
                  <c:v>203742</c:v>
                </c:pt>
                <c:pt idx="197537">
                  <c:v>203742</c:v>
                </c:pt>
                <c:pt idx="197538">
                  <c:v>203742</c:v>
                </c:pt>
                <c:pt idx="197539">
                  <c:v>203742</c:v>
                </c:pt>
                <c:pt idx="197540">
                  <c:v>203742</c:v>
                </c:pt>
                <c:pt idx="197541">
                  <c:v>203742</c:v>
                </c:pt>
                <c:pt idx="197542">
                  <c:v>203742</c:v>
                </c:pt>
                <c:pt idx="197543">
                  <c:v>203742</c:v>
                </c:pt>
                <c:pt idx="197544">
                  <c:v>203742</c:v>
                </c:pt>
                <c:pt idx="197545">
                  <c:v>203742</c:v>
                </c:pt>
                <c:pt idx="197546">
                  <c:v>203742</c:v>
                </c:pt>
                <c:pt idx="197547">
                  <c:v>203742</c:v>
                </c:pt>
                <c:pt idx="197548">
                  <c:v>203742</c:v>
                </c:pt>
                <c:pt idx="197549">
                  <c:v>140167</c:v>
                </c:pt>
                <c:pt idx="197550">
                  <c:v>140167</c:v>
                </c:pt>
                <c:pt idx="197551">
                  <c:v>140167</c:v>
                </c:pt>
                <c:pt idx="197552">
                  <c:v>140167</c:v>
                </c:pt>
                <c:pt idx="197553">
                  <c:v>140167</c:v>
                </c:pt>
                <c:pt idx="197554">
                  <c:v>140167</c:v>
                </c:pt>
                <c:pt idx="197555">
                  <c:v>140167</c:v>
                </c:pt>
                <c:pt idx="197556">
                  <c:v>140167</c:v>
                </c:pt>
                <c:pt idx="197557">
                  <c:v>140167</c:v>
                </c:pt>
                <c:pt idx="197558">
                  <c:v>140167</c:v>
                </c:pt>
                <c:pt idx="197559">
                  <c:v>140167</c:v>
                </c:pt>
                <c:pt idx="197560">
                  <c:v>140167</c:v>
                </c:pt>
                <c:pt idx="197561">
                  <c:v>140167</c:v>
                </c:pt>
                <c:pt idx="197562">
                  <c:v>140167</c:v>
                </c:pt>
                <c:pt idx="197563">
                  <c:v>140167</c:v>
                </c:pt>
                <c:pt idx="197564">
                  <c:v>140167</c:v>
                </c:pt>
                <c:pt idx="197565">
                  <c:v>140167</c:v>
                </c:pt>
                <c:pt idx="197566">
                  <c:v>140167</c:v>
                </c:pt>
                <c:pt idx="197567">
                  <c:v>140167</c:v>
                </c:pt>
                <c:pt idx="197568">
                  <c:v>140167</c:v>
                </c:pt>
                <c:pt idx="197569">
                  <c:v>140167</c:v>
                </c:pt>
                <c:pt idx="197570">
                  <c:v>140167</c:v>
                </c:pt>
                <c:pt idx="197571">
                  <c:v>140167</c:v>
                </c:pt>
                <c:pt idx="197572">
                  <c:v>140167</c:v>
                </c:pt>
                <c:pt idx="197573">
                  <c:v>140167</c:v>
                </c:pt>
                <c:pt idx="197574">
                  <c:v>140167</c:v>
                </c:pt>
                <c:pt idx="197575">
                  <c:v>140167</c:v>
                </c:pt>
                <c:pt idx="197576">
                  <c:v>140167</c:v>
                </c:pt>
                <c:pt idx="197577">
                  <c:v>140167</c:v>
                </c:pt>
                <c:pt idx="197578">
                  <c:v>140167</c:v>
                </c:pt>
                <c:pt idx="197579">
                  <c:v>140167</c:v>
                </c:pt>
                <c:pt idx="197580">
                  <c:v>140167</c:v>
                </c:pt>
                <c:pt idx="197581">
                  <c:v>140167</c:v>
                </c:pt>
                <c:pt idx="197582">
                  <c:v>140167</c:v>
                </c:pt>
                <c:pt idx="197583">
                  <c:v>140167</c:v>
                </c:pt>
                <c:pt idx="197584">
                  <c:v>140167</c:v>
                </c:pt>
                <c:pt idx="197585">
                  <c:v>140167</c:v>
                </c:pt>
                <c:pt idx="197586">
                  <c:v>140167</c:v>
                </c:pt>
                <c:pt idx="197587">
                  <c:v>140167</c:v>
                </c:pt>
                <c:pt idx="197588">
                  <c:v>140167</c:v>
                </c:pt>
                <c:pt idx="197589">
                  <c:v>140167</c:v>
                </c:pt>
                <c:pt idx="197590">
                  <c:v>140167</c:v>
                </c:pt>
                <c:pt idx="197591">
                  <c:v>140167</c:v>
                </c:pt>
                <c:pt idx="197592">
                  <c:v>140167</c:v>
                </c:pt>
                <c:pt idx="197593">
                  <c:v>140167</c:v>
                </c:pt>
                <c:pt idx="197594">
                  <c:v>140167</c:v>
                </c:pt>
                <c:pt idx="197595">
                  <c:v>140167</c:v>
                </c:pt>
                <c:pt idx="197596">
                  <c:v>140167</c:v>
                </c:pt>
                <c:pt idx="197597">
                  <c:v>140167</c:v>
                </c:pt>
                <c:pt idx="197598">
                  <c:v>140167</c:v>
                </c:pt>
                <c:pt idx="197599">
                  <c:v>140167</c:v>
                </c:pt>
                <c:pt idx="197600">
                  <c:v>140167</c:v>
                </c:pt>
                <c:pt idx="197601">
                  <c:v>140167</c:v>
                </c:pt>
                <c:pt idx="197602">
                  <c:v>140167</c:v>
                </c:pt>
                <c:pt idx="197603">
                  <c:v>140167</c:v>
                </c:pt>
                <c:pt idx="197604">
                  <c:v>140167</c:v>
                </c:pt>
                <c:pt idx="197605">
                  <c:v>140167</c:v>
                </c:pt>
                <c:pt idx="197606">
                  <c:v>140167</c:v>
                </c:pt>
                <c:pt idx="197607">
                  <c:v>140167</c:v>
                </c:pt>
                <c:pt idx="197608">
                  <c:v>140167</c:v>
                </c:pt>
                <c:pt idx="197609">
                  <c:v>140167</c:v>
                </c:pt>
                <c:pt idx="197610">
                  <c:v>140167</c:v>
                </c:pt>
                <c:pt idx="197611">
                  <c:v>140167</c:v>
                </c:pt>
                <c:pt idx="197612">
                  <c:v>140167</c:v>
                </c:pt>
                <c:pt idx="197613">
                  <c:v>140167</c:v>
                </c:pt>
                <c:pt idx="197614">
                  <c:v>140167</c:v>
                </c:pt>
                <c:pt idx="197615">
                  <c:v>140167</c:v>
                </c:pt>
                <c:pt idx="197616">
                  <c:v>140167</c:v>
                </c:pt>
                <c:pt idx="197617">
                  <c:v>140167</c:v>
                </c:pt>
                <c:pt idx="197618">
                  <c:v>140167</c:v>
                </c:pt>
                <c:pt idx="197619">
                  <c:v>140167</c:v>
                </c:pt>
                <c:pt idx="197620">
                  <c:v>140167</c:v>
                </c:pt>
                <c:pt idx="197621">
                  <c:v>140167</c:v>
                </c:pt>
                <c:pt idx="197622">
                  <c:v>140167</c:v>
                </c:pt>
                <c:pt idx="197623">
                  <c:v>140167</c:v>
                </c:pt>
                <c:pt idx="197624">
                  <c:v>140167</c:v>
                </c:pt>
                <c:pt idx="197625">
                  <c:v>140167</c:v>
                </c:pt>
                <c:pt idx="197626">
                  <c:v>140167</c:v>
                </c:pt>
                <c:pt idx="197627">
                  <c:v>140167</c:v>
                </c:pt>
                <c:pt idx="197628">
                  <c:v>140167</c:v>
                </c:pt>
                <c:pt idx="197629">
                  <c:v>140167</c:v>
                </c:pt>
                <c:pt idx="197630">
                  <c:v>140167</c:v>
                </c:pt>
                <c:pt idx="197631">
                  <c:v>140167</c:v>
                </c:pt>
                <c:pt idx="197632">
                  <c:v>140167</c:v>
                </c:pt>
                <c:pt idx="197633">
                  <c:v>140167</c:v>
                </c:pt>
                <c:pt idx="197634">
                  <c:v>140167</c:v>
                </c:pt>
                <c:pt idx="197635">
                  <c:v>140167</c:v>
                </c:pt>
                <c:pt idx="197636">
                  <c:v>140167</c:v>
                </c:pt>
                <c:pt idx="197637">
                  <c:v>140167</c:v>
                </c:pt>
                <c:pt idx="197638">
                  <c:v>140167</c:v>
                </c:pt>
                <c:pt idx="197639">
                  <c:v>140167</c:v>
                </c:pt>
                <c:pt idx="197640">
                  <c:v>140167</c:v>
                </c:pt>
                <c:pt idx="197641">
                  <c:v>140167</c:v>
                </c:pt>
                <c:pt idx="197642">
                  <c:v>140167</c:v>
                </c:pt>
                <c:pt idx="197643">
                  <c:v>140167</c:v>
                </c:pt>
                <c:pt idx="197644">
                  <c:v>140167</c:v>
                </c:pt>
                <c:pt idx="197645">
                  <c:v>140167</c:v>
                </c:pt>
                <c:pt idx="197646">
                  <c:v>140167</c:v>
                </c:pt>
                <c:pt idx="197647">
                  <c:v>140167</c:v>
                </c:pt>
                <c:pt idx="197648">
                  <c:v>140167</c:v>
                </c:pt>
                <c:pt idx="197649">
                  <c:v>140167</c:v>
                </c:pt>
                <c:pt idx="197650">
                  <c:v>140167</c:v>
                </c:pt>
                <c:pt idx="197651">
                  <c:v>140167</c:v>
                </c:pt>
                <c:pt idx="197652">
                  <c:v>140167</c:v>
                </c:pt>
                <c:pt idx="197653">
                  <c:v>140167</c:v>
                </c:pt>
                <c:pt idx="197654">
                  <c:v>140167</c:v>
                </c:pt>
                <c:pt idx="197655">
                  <c:v>140167</c:v>
                </c:pt>
                <c:pt idx="197656">
                  <c:v>140167</c:v>
                </c:pt>
                <c:pt idx="197657">
                  <c:v>140167</c:v>
                </c:pt>
                <c:pt idx="197658">
                  <c:v>140167</c:v>
                </c:pt>
                <c:pt idx="197659">
                  <c:v>140167</c:v>
                </c:pt>
                <c:pt idx="197660">
                  <c:v>140167</c:v>
                </c:pt>
                <c:pt idx="197661">
                  <c:v>140167</c:v>
                </c:pt>
                <c:pt idx="197662">
                  <c:v>140167</c:v>
                </c:pt>
                <c:pt idx="197663">
                  <c:v>140167</c:v>
                </c:pt>
                <c:pt idx="197664">
                  <c:v>140167</c:v>
                </c:pt>
                <c:pt idx="197665">
                  <c:v>140167</c:v>
                </c:pt>
                <c:pt idx="197666">
                  <c:v>140167</c:v>
                </c:pt>
                <c:pt idx="197667">
                  <c:v>140167</c:v>
                </c:pt>
                <c:pt idx="197668">
                  <c:v>140167</c:v>
                </c:pt>
                <c:pt idx="197669">
                  <c:v>140167</c:v>
                </c:pt>
                <c:pt idx="197670">
                  <c:v>140167</c:v>
                </c:pt>
                <c:pt idx="197671">
                  <c:v>140167</c:v>
                </c:pt>
                <c:pt idx="197672">
                  <c:v>140167</c:v>
                </c:pt>
                <c:pt idx="197673">
                  <c:v>140167</c:v>
                </c:pt>
                <c:pt idx="197674">
                  <c:v>140167</c:v>
                </c:pt>
                <c:pt idx="197675">
                  <c:v>140167</c:v>
                </c:pt>
                <c:pt idx="197676">
                  <c:v>140167</c:v>
                </c:pt>
                <c:pt idx="197677">
                  <c:v>140167</c:v>
                </c:pt>
                <c:pt idx="197678">
                  <c:v>140167</c:v>
                </c:pt>
                <c:pt idx="197679">
                  <c:v>140167</c:v>
                </c:pt>
                <c:pt idx="197680">
                  <c:v>140167</c:v>
                </c:pt>
                <c:pt idx="197681">
                  <c:v>140167</c:v>
                </c:pt>
                <c:pt idx="197682">
                  <c:v>140167</c:v>
                </c:pt>
                <c:pt idx="197683">
                  <c:v>140167</c:v>
                </c:pt>
                <c:pt idx="197684">
                  <c:v>140167</c:v>
                </c:pt>
                <c:pt idx="197685">
                  <c:v>140167</c:v>
                </c:pt>
                <c:pt idx="197686">
                  <c:v>140167</c:v>
                </c:pt>
                <c:pt idx="197687">
                  <c:v>140167</c:v>
                </c:pt>
                <c:pt idx="197688">
                  <c:v>140167</c:v>
                </c:pt>
                <c:pt idx="197689">
                  <c:v>140167</c:v>
                </c:pt>
                <c:pt idx="197690">
                  <c:v>140167</c:v>
                </c:pt>
                <c:pt idx="197691">
                  <c:v>140167</c:v>
                </c:pt>
                <c:pt idx="197692">
                  <c:v>140167</c:v>
                </c:pt>
                <c:pt idx="197693">
                  <c:v>140167</c:v>
                </c:pt>
                <c:pt idx="197694">
                  <c:v>140167</c:v>
                </c:pt>
                <c:pt idx="197695">
                  <c:v>140167</c:v>
                </c:pt>
                <c:pt idx="197696">
                  <c:v>140167</c:v>
                </c:pt>
                <c:pt idx="197697">
                  <c:v>140167</c:v>
                </c:pt>
                <c:pt idx="197698">
                  <c:v>140167</c:v>
                </c:pt>
                <c:pt idx="197699">
                  <c:v>140167</c:v>
                </c:pt>
                <c:pt idx="197700">
                  <c:v>140167</c:v>
                </c:pt>
                <c:pt idx="197701">
                  <c:v>140167</c:v>
                </c:pt>
                <c:pt idx="197702">
                  <c:v>140167</c:v>
                </c:pt>
                <c:pt idx="197703">
                  <c:v>140167</c:v>
                </c:pt>
                <c:pt idx="197704">
                  <c:v>140167</c:v>
                </c:pt>
                <c:pt idx="197705">
                  <c:v>140167</c:v>
                </c:pt>
                <c:pt idx="197706">
                  <c:v>140167</c:v>
                </c:pt>
                <c:pt idx="197707">
                  <c:v>140167</c:v>
                </c:pt>
                <c:pt idx="197708">
                  <c:v>140167</c:v>
                </c:pt>
                <c:pt idx="197709">
                  <c:v>140167</c:v>
                </c:pt>
                <c:pt idx="197710">
                  <c:v>140167</c:v>
                </c:pt>
                <c:pt idx="197711">
                  <c:v>140167</c:v>
                </c:pt>
                <c:pt idx="197712">
                  <c:v>140167</c:v>
                </c:pt>
                <c:pt idx="197713">
                  <c:v>140167</c:v>
                </c:pt>
                <c:pt idx="197714">
                  <c:v>140167</c:v>
                </c:pt>
                <c:pt idx="197715">
                  <c:v>140167</c:v>
                </c:pt>
                <c:pt idx="197716">
                  <c:v>140167</c:v>
                </c:pt>
                <c:pt idx="197717">
                  <c:v>140167</c:v>
                </c:pt>
                <c:pt idx="197718">
                  <c:v>140167</c:v>
                </c:pt>
                <c:pt idx="197719">
                  <c:v>140167</c:v>
                </c:pt>
                <c:pt idx="197720">
                  <c:v>140167</c:v>
                </c:pt>
                <c:pt idx="197721">
                  <c:v>140167</c:v>
                </c:pt>
                <c:pt idx="197722">
                  <c:v>140167</c:v>
                </c:pt>
                <c:pt idx="197723">
                  <c:v>140167</c:v>
                </c:pt>
                <c:pt idx="197724">
                  <c:v>140167</c:v>
                </c:pt>
                <c:pt idx="197725">
                  <c:v>140167</c:v>
                </c:pt>
                <c:pt idx="197726">
                  <c:v>140167</c:v>
                </c:pt>
                <c:pt idx="197727">
                  <c:v>140167</c:v>
                </c:pt>
                <c:pt idx="197728">
                  <c:v>140167</c:v>
                </c:pt>
                <c:pt idx="197729">
                  <c:v>140167</c:v>
                </c:pt>
                <c:pt idx="197730">
                  <c:v>140167</c:v>
                </c:pt>
                <c:pt idx="197731">
                  <c:v>140167</c:v>
                </c:pt>
                <c:pt idx="197732">
                  <c:v>140167</c:v>
                </c:pt>
                <c:pt idx="197733">
                  <c:v>140167</c:v>
                </c:pt>
                <c:pt idx="197734">
                  <c:v>140167</c:v>
                </c:pt>
                <c:pt idx="197735">
                  <c:v>140167</c:v>
                </c:pt>
                <c:pt idx="197736">
                  <c:v>140167</c:v>
                </c:pt>
                <c:pt idx="197737">
                  <c:v>140167</c:v>
                </c:pt>
                <c:pt idx="197738">
                  <c:v>140167</c:v>
                </c:pt>
                <c:pt idx="197739">
                  <c:v>140167</c:v>
                </c:pt>
                <c:pt idx="197740">
                  <c:v>140167</c:v>
                </c:pt>
                <c:pt idx="197741">
                  <c:v>140167</c:v>
                </c:pt>
                <c:pt idx="197742">
                  <c:v>140167</c:v>
                </c:pt>
                <c:pt idx="197743">
                  <c:v>140167</c:v>
                </c:pt>
                <c:pt idx="197744">
                  <c:v>140167</c:v>
                </c:pt>
                <c:pt idx="197745">
                  <c:v>140167</c:v>
                </c:pt>
                <c:pt idx="197746">
                  <c:v>140167</c:v>
                </c:pt>
                <c:pt idx="197747">
                  <c:v>140167</c:v>
                </c:pt>
                <c:pt idx="197748">
                  <c:v>140167</c:v>
                </c:pt>
                <c:pt idx="197749">
                  <c:v>140167</c:v>
                </c:pt>
                <c:pt idx="197750">
                  <c:v>140167</c:v>
                </c:pt>
                <c:pt idx="197751">
                  <c:v>140167</c:v>
                </c:pt>
                <c:pt idx="197752">
                  <c:v>140167</c:v>
                </c:pt>
                <c:pt idx="197753">
                  <c:v>140167</c:v>
                </c:pt>
                <c:pt idx="197754">
                  <c:v>140167</c:v>
                </c:pt>
                <c:pt idx="197755">
                  <c:v>140167</c:v>
                </c:pt>
                <c:pt idx="197756">
                  <c:v>140167</c:v>
                </c:pt>
                <c:pt idx="197757">
                  <c:v>140167</c:v>
                </c:pt>
                <c:pt idx="197758">
                  <c:v>140167</c:v>
                </c:pt>
                <c:pt idx="197759">
                  <c:v>140167</c:v>
                </c:pt>
                <c:pt idx="197760">
                  <c:v>140167</c:v>
                </c:pt>
                <c:pt idx="197761">
                  <c:v>140167</c:v>
                </c:pt>
                <c:pt idx="197762">
                  <c:v>140167</c:v>
                </c:pt>
                <c:pt idx="197763">
                  <c:v>140167</c:v>
                </c:pt>
                <c:pt idx="197764">
                  <c:v>140167</c:v>
                </c:pt>
                <c:pt idx="197765">
                  <c:v>140167</c:v>
                </c:pt>
                <c:pt idx="197766">
                  <c:v>140167</c:v>
                </c:pt>
                <c:pt idx="197767">
                  <c:v>140167</c:v>
                </c:pt>
                <c:pt idx="197768">
                  <c:v>140167</c:v>
                </c:pt>
                <c:pt idx="197769">
                  <c:v>140167</c:v>
                </c:pt>
                <c:pt idx="197770">
                  <c:v>140167</c:v>
                </c:pt>
                <c:pt idx="197771">
                  <c:v>140167</c:v>
                </c:pt>
                <c:pt idx="197772">
                  <c:v>140167</c:v>
                </c:pt>
                <c:pt idx="197773">
                  <c:v>140167</c:v>
                </c:pt>
                <c:pt idx="197774">
                  <c:v>140167</c:v>
                </c:pt>
                <c:pt idx="197775">
                  <c:v>140167</c:v>
                </c:pt>
                <c:pt idx="197776">
                  <c:v>140167</c:v>
                </c:pt>
                <c:pt idx="197777">
                  <c:v>140167</c:v>
                </c:pt>
                <c:pt idx="197778">
                  <c:v>140167</c:v>
                </c:pt>
                <c:pt idx="197779">
                  <c:v>140167</c:v>
                </c:pt>
                <c:pt idx="197780">
                  <c:v>140167</c:v>
                </c:pt>
                <c:pt idx="197781">
                  <c:v>140167</c:v>
                </c:pt>
                <c:pt idx="197782">
                  <c:v>140167</c:v>
                </c:pt>
                <c:pt idx="197783">
                  <c:v>140167</c:v>
                </c:pt>
                <c:pt idx="197784">
                  <c:v>140167</c:v>
                </c:pt>
                <c:pt idx="197785">
                  <c:v>140167</c:v>
                </c:pt>
                <c:pt idx="197786">
                  <c:v>140167</c:v>
                </c:pt>
                <c:pt idx="197787">
                  <c:v>140167</c:v>
                </c:pt>
                <c:pt idx="197788">
                  <c:v>140167</c:v>
                </c:pt>
                <c:pt idx="197789">
                  <c:v>140167</c:v>
                </c:pt>
                <c:pt idx="197790">
                  <c:v>140167</c:v>
                </c:pt>
                <c:pt idx="197791">
                  <c:v>140167</c:v>
                </c:pt>
                <c:pt idx="197792">
                  <c:v>140167</c:v>
                </c:pt>
                <c:pt idx="197793">
                  <c:v>140167</c:v>
                </c:pt>
                <c:pt idx="197794">
                  <c:v>140167</c:v>
                </c:pt>
                <c:pt idx="197795">
                  <c:v>140167</c:v>
                </c:pt>
                <c:pt idx="197796">
                  <c:v>140167</c:v>
                </c:pt>
                <c:pt idx="197797">
                  <c:v>140167</c:v>
                </c:pt>
                <c:pt idx="197798">
                  <c:v>140167</c:v>
                </c:pt>
                <c:pt idx="197799">
                  <c:v>140167</c:v>
                </c:pt>
                <c:pt idx="197800">
                  <c:v>140167</c:v>
                </c:pt>
                <c:pt idx="197801">
                  <c:v>140167</c:v>
                </c:pt>
                <c:pt idx="197802">
                  <c:v>140167</c:v>
                </c:pt>
                <c:pt idx="197803">
                  <c:v>140167</c:v>
                </c:pt>
                <c:pt idx="197804">
                  <c:v>140167</c:v>
                </c:pt>
                <c:pt idx="197805">
                  <c:v>140167</c:v>
                </c:pt>
                <c:pt idx="197806">
                  <c:v>140167</c:v>
                </c:pt>
                <c:pt idx="197807">
                  <c:v>140167</c:v>
                </c:pt>
                <c:pt idx="197808">
                  <c:v>140167</c:v>
                </c:pt>
                <c:pt idx="197809">
                  <c:v>140167</c:v>
                </c:pt>
                <c:pt idx="197810">
                  <c:v>140167</c:v>
                </c:pt>
                <c:pt idx="197811">
                  <c:v>140167</c:v>
                </c:pt>
                <c:pt idx="197812">
                  <c:v>140167</c:v>
                </c:pt>
                <c:pt idx="197813">
                  <c:v>140167</c:v>
                </c:pt>
                <c:pt idx="197814">
                  <c:v>140167</c:v>
                </c:pt>
                <c:pt idx="197815">
                  <c:v>140167</c:v>
                </c:pt>
                <c:pt idx="197816">
                  <c:v>140167</c:v>
                </c:pt>
                <c:pt idx="197817">
                  <c:v>140167</c:v>
                </c:pt>
                <c:pt idx="197818">
                  <c:v>140167</c:v>
                </c:pt>
                <c:pt idx="197819">
                  <c:v>140167</c:v>
                </c:pt>
                <c:pt idx="197820">
                  <c:v>140167</c:v>
                </c:pt>
                <c:pt idx="197821">
                  <c:v>140167</c:v>
                </c:pt>
                <c:pt idx="197822">
                  <c:v>140167</c:v>
                </c:pt>
                <c:pt idx="197823">
                  <c:v>140167</c:v>
                </c:pt>
                <c:pt idx="197824">
                  <c:v>140167</c:v>
                </c:pt>
                <c:pt idx="197825">
                  <c:v>140167</c:v>
                </c:pt>
                <c:pt idx="197826">
                  <c:v>140167</c:v>
                </c:pt>
                <c:pt idx="197827">
                  <c:v>140167</c:v>
                </c:pt>
                <c:pt idx="197828">
                  <c:v>140167</c:v>
                </c:pt>
                <c:pt idx="197829">
                  <c:v>140167</c:v>
                </c:pt>
                <c:pt idx="197830">
                  <c:v>140167</c:v>
                </c:pt>
                <c:pt idx="197831">
                  <c:v>140167</c:v>
                </c:pt>
                <c:pt idx="197832">
                  <c:v>140167</c:v>
                </c:pt>
                <c:pt idx="197833">
                  <c:v>140167</c:v>
                </c:pt>
                <c:pt idx="197834">
                  <c:v>140167</c:v>
                </c:pt>
                <c:pt idx="197835">
                  <c:v>140167</c:v>
                </c:pt>
                <c:pt idx="197836">
                  <c:v>140167</c:v>
                </c:pt>
                <c:pt idx="197837">
                  <c:v>140167</c:v>
                </c:pt>
                <c:pt idx="197838">
                  <c:v>140167</c:v>
                </c:pt>
                <c:pt idx="197839">
                  <c:v>140167</c:v>
                </c:pt>
                <c:pt idx="197840">
                  <c:v>140167</c:v>
                </c:pt>
                <c:pt idx="197841">
                  <c:v>140167</c:v>
                </c:pt>
                <c:pt idx="197842">
                  <c:v>140167</c:v>
                </c:pt>
                <c:pt idx="197843">
                  <c:v>140167</c:v>
                </c:pt>
                <c:pt idx="197844">
                  <c:v>140167</c:v>
                </c:pt>
                <c:pt idx="197845">
                  <c:v>140167</c:v>
                </c:pt>
                <c:pt idx="197846">
                  <c:v>140167</c:v>
                </c:pt>
                <c:pt idx="197847">
                  <c:v>140167</c:v>
                </c:pt>
                <c:pt idx="197848">
                  <c:v>140167</c:v>
                </c:pt>
                <c:pt idx="197849">
                  <c:v>140167</c:v>
                </c:pt>
                <c:pt idx="197850">
                  <c:v>140167</c:v>
                </c:pt>
                <c:pt idx="197851">
                  <c:v>140167</c:v>
                </c:pt>
                <c:pt idx="197852">
                  <c:v>140167</c:v>
                </c:pt>
                <c:pt idx="197853">
                  <c:v>140167</c:v>
                </c:pt>
                <c:pt idx="197854">
                  <c:v>140167</c:v>
                </c:pt>
                <c:pt idx="197855">
                  <c:v>140167</c:v>
                </c:pt>
                <c:pt idx="197856">
                  <c:v>140167</c:v>
                </c:pt>
                <c:pt idx="197857">
                  <c:v>140167</c:v>
                </c:pt>
                <c:pt idx="197858">
                  <c:v>140167</c:v>
                </c:pt>
                <c:pt idx="197859">
                  <c:v>140167</c:v>
                </c:pt>
                <c:pt idx="197860">
                  <c:v>140167</c:v>
                </c:pt>
                <c:pt idx="197861">
                  <c:v>140167</c:v>
                </c:pt>
                <c:pt idx="197862">
                  <c:v>140167</c:v>
                </c:pt>
                <c:pt idx="197863">
                  <c:v>140167</c:v>
                </c:pt>
                <c:pt idx="197864">
                  <c:v>140167</c:v>
                </c:pt>
                <c:pt idx="197865">
                  <c:v>140167</c:v>
                </c:pt>
                <c:pt idx="197866">
                  <c:v>140167</c:v>
                </c:pt>
                <c:pt idx="197867">
                  <c:v>140167</c:v>
                </c:pt>
                <c:pt idx="197868">
                  <c:v>140167</c:v>
                </c:pt>
                <c:pt idx="197869">
                  <c:v>140167</c:v>
                </c:pt>
                <c:pt idx="197870">
                  <c:v>140167</c:v>
                </c:pt>
                <c:pt idx="197871">
                  <c:v>140167</c:v>
                </c:pt>
                <c:pt idx="197872">
                  <c:v>140167</c:v>
                </c:pt>
                <c:pt idx="197873">
                  <c:v>140167</c:v>
                </c:pt>
                <c:pt idx="197874">
                  <c:v>140167</c:v>
                </c:pt>
                <c:pt idx="197875">
                  <c:v>140167</c:v>
                </c:pt>
                <c:pt idx="197876">
                  <c:v>140167</c:v>
                </c:pt>
                <c:pt idx="197877">
                  <c:v>140167</c:v>
                </c:pt>
                <c:pt idx="197878">
                  <c:v>140167</c:v>
                </c:pt>
                <c:pt idx="197879">
                  <c:v>140167</c:v>
                </c:pt>
                <c:pt idx="197880">
                  <c:v>140167</c:v>
                </c:pt>
                <c:pt idx="197881">
                  <c:v>140167</c:v>
                </c:pt>
                <c:pt idx="197882">
                  <c:v>140167</c:v>
                </c:pt>
                <c:pt idx="197883">
                  <c:v>140167</c:v>
                </c:pt>
                <c:pt idx="197884">
                  <c:v>140167</c:v>
                </c:pt>
                <c:pt idx="197885">
                  <c:v>140167</c:v>
                </c:pt>
                <c:pt idx="197886">
                  <c:v>140167</c:v>
                </c:pt>
                <c:pt idx="197887">
                  <c:v>140167</c:v>
                </c:pt>
                <c:pt idx="197888">
                  <c:v>140167</c:v>
                </c:pt>
                <c:pt idx="197889">
                  <c:v>140167</c:v>
                </c:pt>
                <c:pt idx="197890">
                  <c:v>140167</c:v>
                </c:pt>
                <c:pt idx="197891">
                  <c:v>140167</c:v>
                </c:pt>
                <c:pt idx="197892">
                  <c:v>140167</c:v>
                </c:pt>
                <c:pt idx="197893">
                  <c:v>140167</c:v>
                </c:pt>
                <c:pt idx="197894">
                  <c:v>140167</c:v>
                </c:pt>
                <c:pt idx="197895">
                  <c:v>140167</c:v>
                </c:pt>
                <c:pt idx="197896">
                  <c:v>140167</c:v>
                </c:pt>
                <c:pt idx="197897">
                  <c:v>140167</c:v>
                </c:pt>
                <c:pt idx="197898">
                  <c:v>140167</c:v>
                </c:pt>
                <c:pt idx="197899">
                  <c:v>140167</c:v>
                </c:pt>
                <c:pt idx="197900">
                  <c:v>140167</c:v>
                </c:pt>
                <c:pt idx="197901">
                  <c:v>140167</c:v>
                </c:pt>
                <c:pt idx="197902">
                  <c:v>140167</c:v>
                </c:pt>
                <c:pt idx="197903">
                  <c:v>140167</c:v>
                </c:pt>
                <c:pt idx="197904">
                  <c:v>140167</c:v>
                </c:pt>
                <c:pt idx="197905">
                  <c:v>140167</c:v>
                </c:pt>
                <c:pt idx="197906">
                  <c:v>140167</c:v>
                </c:pt>
                <c:pt idx="197907">
                  <c:v>140167</c:v>
                </c:pt>
                <c:pt idx="197908">
                  <c:v>140167</c:v>
                </c:pt>
                <c:pt idx="197909">
                  <c:v>140167</c:v>
                </c:pt>
                <c:pt idx="197910">
                  <c:v>140167</c:v>
                </c:pt>
                <c:pt idx="197911">
                  <c:v>140167</c:v>
                </c:pt>
                <c:pt idx="197912">
                  <c:v>140167</c:v>
                </c:pt>
                <c:pt idx="197913">
                  <c:v>140167</c:v>
                </c:pt>
                <c:pt idx="197914">
                  <c:v>140167</c:v>
                </c:pt>
                <c:pt idx="197915">
                  <c:v>140167</c:v>
                </c:pt>
                <c:pt idx="197916">
                  <c:v>140167</c:v>
                </c:pt>
                <c:pt idx="197917">
                  <c:v>140167</c:v>
                </c:pt>
                <c:pt idx="197918">
                  <c:v>140167</c:v>
                </c:pt>
                <c:pt idx="197919">
                  <c:v>140167</c:v>
                </c:pt>
                <c:pt idx="197920">
                  <c:v>140167</c:v>
                </c:pt>
                <c:pt idx="197921">
                  <c:v>140167</c:v>
                </c:pt>
                <c:pt idx="197922">
                  <c:v>140167</c:v>
                </c:pt>
                <c:pt idx="197923">
                  <c:v>140167</c:v>
                </c:pt>
                <c:pt idx="197924">
                  <c:v>140167</c:v>
                </c:pt>
                <c:pt idx="197925">
                  <c:v>140167</c:v>
                </c:pt>
                <c:pt idx="197926">
                  <c:v>140167</c:v>
                </c:pt>
                <c:pt idx="197927">
                  <c:v>140167</c:v>
                </c:pt>
                <c:pt idx="197928">
                  <c:v>140167</c:v>
                </c:pt>
                <c:pt idx="197929">
                  <c:v>140167</c:v>
                </c:pt>
                <c:pt idx="197930">
                  <c:v>140167</c:v>
                </c:pt>
                <c:pt idx="197931">
                  <c:v>140167</c:v>
                </c:pt>
                <c:pt idx="197932">
                  <c:v>140167</c:v>
                </c:pt>
                <c:pt idx="197933">
                  <c:v>140167</c:v>
                </c:pt>
                <c:pt idx="197934">
                  <c:v>140167</c:v>
                </c:pt>
                <c:pt idx="197935">
                  <c:v>140167</c:v>
                </c:pt>
                <c:pt idx="197936">
                  <c:v>140167</c:v>
                </c:pt>
                <c:pt idx="197937">
                  <c:v>140167</c:v>
                </c:pt>
                <c:pt idx="197938">
                  <c:v>140167</c:v>
                </c:pt>
                <c:pt idx="197939">
                  <c:v>140167</c:v>
                </c:pt>
                <c:pt idx="197940">
                  <c:v>140167</c:v>
                </c:pt>
                <c:pt idx="197941">
                  <c:v>140167</c:v>
                </c:pt>
                <c:pt idx="197942">
                  <c:v>140167</c:v>
                </c:pt>
                <c:pt idx="197943">
                  <c:v>140167</c:v>
                </c:pt>
                <c:pt idx="197944">
                  <c:v>140167</c:v>
                </c:pt>
                <c:pt idx="197945">
                  <c:v>140167</c:v>
                </c:pt>
                <c:pt idx="197946">
                  <c:v>140167</c:v>
                </c:pt>
                <c:pt idx="197947">
                  <c:v>140167</c:v>
                </c:pt>
                <c:pt idx="197948">
                  <c:v>140167</c:v>
                </c:pt>
                <c:pt idx="197949">
                  <c:v>140167</c:v>
                </c:pt>
                <c:pt idx="197950">
                  <c:v>140167</c:v>
                </c:pt>
                <c:pt idx="197951">
                  <c:v>140167</c:v>
                </c:pt>
                <c:pt idx="197952">
                  <c:v>140167</c:v>
                </c:pt>
                <c:pt idx="197953">
                  <c:v>140167</c:v>
                </c:pt>
                <c:pt idx="197954">
                  <c:v>140167</c:v>
                </c:pt>
                <c:pt idx="197955">
                  <c:v>140167</c:v>
                </c:pt>
                <c:pt idx="197956">
                  <c:v>140167</c:v>
                </c:pt>
                <c:pt idx="197957">
                  <c:v>140167</c:v>
                </c:pt>
                <c:pt idx="197958">
                  <c:v>140167</c:v>
                </c:pt>
                <c:pt idx="197959">
                  <c:v>140167</c:v>
                </c:pt>
                <c:pt idx="197960">
                  <c:v>140167</c:v>
                </c:pt>
                <c:pt idx="197961">
                  <c:v>140167</c:v>
                </c:pt>
                <c:pt idx="197962">
                  <c:v>140167</c:v>
                </c:pt>
                <c:pt idx="197963">
                  <c:v>140167</c:v>
                </c:pt>
                <c:pt idx="197964">
                  <c:v>140167</c:v>
                </c:pt>
                <c:pt idx="197965">
                  <c:v>140167</c:v>
                </c:pt>
                <c:pt idx="197966">
                  <c:v>140167</c:v>
                </c:pt>
                <c:pt idx="197967">
                  <c:v>140167</c:v>
                </c:pt>
                <c:pt idx="197968">
                  <c:v>140167</c:v>
                </c:pt>
                <c:pt idx="197969">
                  <c:v>140167</c:v>
                </c:pt>
                <c:pt idx="197970">
                  <c:v>140167</c:v>
                </c:pt>
                <c:pt idx="197971">
                  <c:v>140167</c:v>
                </c:pt>
                <c:pt idx="197972">
                  <c:v>140167</c:v>
                </c:pt>
                <c:pt idx="197973">
                  <c:v>140167</c:v>
                </c:pt>
                <c:pt idx="197974">
                  <c:v>140167</c:v>
                </c:pt>
                <c:pt idx="197975">
                  <c:v>140167</c:v>
                </c:pt>
                <c:pt idx="197976">
                  <c:v>140167</c:v>
                </c:pt>
                <c:pt idx="197977">
                  <c:v>140167</c:v>
                </c:pt>
                <c:pt idx="197978">
                  <c:v>140167</c:v>
                </c:pt>
                <c:pt idx="197979">
                  <c:v>140167</c:v>
                </c:pt>
                <c:pt idx="197980">
                  <c:v>140167</c:v>
                </c:pt>
                <c:pt idx="197981">
                  <c:v>140167</c:v>
                </c:pt>
                <c:pt idx="197982">
                  <c:v>140167</c:v>
                </c:pt>
                <c:pt idx="197983">
                  <c:v>140167</c:v>
                </c:pt>
                <c:pt idx="197984">
                  <c:v>140167</c:v>
                </c:pt>
                <c:pt idx="197985">
                  <c:v>140167</c:v>
                </c:pt>
                <c:pt idx="197986">
                  <c:v>140167</c:v>
                </c:pt>
                <c:pt idx="197987">
                  <c:v>140167</c:v>
                </c:pt>
                <c:pt idx="197988">
                  <c:v>140167</c:v>
                </c:pt>
                <c:pt idx="197989">
                  <c:v>140167</c:v>
                </c:pt>
                <c:pt idx="197990">
                  <c:v>140167</c:v>
                </c:pt>
                <c:pt idx="197991">
                  <c:v>140167</c:v>
                </c:pt>
                <c:pt idx="197992">
                  <c:v>140167</c:v>
                </c:pt>
                <c:pt idx="197993">
                  <c:v>140167</c:v>
                </c:pt>
                <c:pt idx="197994">
                  <c:v>140167</c:v>
                </c:pt>
                <c:pt idx="197995">
                  <c:v>140167</c:v>
                </c:pt>
                <c:pt idx="197996">
                  <c:v>140167</c:v>
                </c:pt>
                <c:pt idx="197997">
                  <c:v>140167</c:v>
                </c:pt>
                <c:pt idx="197998">
                  <c:v>140167</c:v>
                </c:pt>
                <c:pt idx="197999">
                  <c:v>140167</c:v>
                </c:pt>
                <c:pt idx="198000">
                  <c:v>140167</c:v>
                </c:pt>
                <c:pt idx="198001">
                  <c:v>140167</c:v>
                </c:pt>
                <c:pt idx="198002">
                  <c:v>140167</c:v>
                </c:pt>
                <c:pt idx="198003">
                  <c:v>140167</c:v>
                </c:pt>
                <c:pt idx="198004">
                  <c:v>140167</c:v>
                </c:pt>
                <c:pt idx="198005">
                  <c:v>140167</c:v>
                </c:pt>
                <c:pt idx="198006">
                  <c:v>140167</c:v>
                </c:pt>
                <c:pt idx="198007">
                  <c:v>140167</c:v>
                </c:pt>
                <c:pt idx="198008">
                  <c:v>140167</c:v>
                </c:pt>
                <c:pt idx="198009">
                  <c:v>140167</c:v>
                </c:pt>
                <c:pt idx="198010">
                  <c:v>140167</c:v>
                </c:pt>
                <c:pt idx="198011">
                  <c:v>140167</c:v>
                </c:pt>
                <c:pt idx="198012">
                  <c:v>140167</c:v>
                </c:pt>
                <c:pt idx="198013">
                  <c:v>140167</c:v>
                </c:pt>
                <c:pt idx="198014">
                  <c:v>140167</c:v>
                </c:pt>
                <c:pt idx="198015">
                  <c:v>140167</c:v>
                </c:pt>
                <c:pt idx="198016">
                  <c:v>140167</c:v>
                </c:pt>
                <c:pt idx="198017">
                  <c:v>140167</c:v>
                </c:pt>
                <c:pt idx="198018">
                  <c:v>140167</c:v>
                </c:pt>
                <c:pt idx="198019">
                  <c:v>140167</c:v>
                </c:pt>
                <c:pt idx="198020">
                  <c:v>140167</c:v>
                </c:pt>
                <c:pt idx="198021">
                  <c:v>140167</c:v>
                </c:pt>
                <c:pt idx="198022">
                  <c:v>140167</c:v>
                </c:pt>
                <c:pt idx="198023">
                  <c:v>140167</c:v>
                </c:pt>
                <c:pt idx="198024">
                  <c:v>140167</c:v>
                </c:pt>
                <c:pt idx="198025">
                  <c:v>140167</c:v>
                </c:pt>
                <c:pt idx="198026">
                  <c:v>140167</c:v>
                </c:pt>
                <c:pt idx="198027">
                  <c:v>140167</c:v>
                </c:pt>
                <c:pt idx="198028">
                  <c:v>140167</c:v>
                </c:pt>
                <c:pt idx="198029">
                  <c:v>140167</c:v>
                </c:pt>
                <c:pt idx="198030">
                  <c:v>140167</c:v>
                </c:pt>
                <c:pt idx="198031">
                  <c:v>140167</c:v>
                </c:pt>
                <c:pt idx="198032">
                  <c:v>140167</c:v>
                </c:pt>
                <c:pt idx="198033">
                  <c:v>140167</c:v>
                </c:pt>
                <c:pt idx="198034">
                  <c:v>140167</c:v>
                </c:pt>
                <c:pt idx="198035">
                  <c:v>140167</c:v>
                </c:pt>
                <c:pt idx="198036">
                  <c:v>140167</c:v>
                </c:pt>
                <c:pt idx="198037">
                  <c:v>140167</c:v>
                </c:pt>
                <c:pt idx="198038">
                  <c:v>140167</c:v>
                </c:pt>
                <c:pt idx="198039">
                  <c:v>140167</c:v>
                </c:pt>
                <c:pt idx="198040">
                  <c:v>140167</c:v>
                </c:pt>
                <c:pt idx="198041">
                  <c:v>140167</c:v>
                </c:pt>
                <c:pt idx="198042">
                  <c:v>140167</c:v>
                </c:pt>
                <c:pt idx="198043">
                  <c:v>140167</c:v>
                </c:pt>
                <c:pt idx="198044">
                  <c:v>140167</c:v>
                </c:pt>
                <c:pt idx="198045">
                  <c:v>140167</c:v>
                </c:pt>
                <c:pt idx="198046">
                  <c:v>140167</c:v>
                </c:pt>
                <c:pt idx="198047">
                  <c:v>140167</c:v>
                </c:pt>
                <c:pt idx="198048">
                  <c:v>140167</c:v>
                </c:pt>
                <c:pt idx="198049">
                  <c:v>140167</c:v>
                </c:pt>
                <c:pt idx="198050">
                  <c:v>140167</c:v>
                </c:pt>
                <c:pt idx="198051">
                  <c:v>140167</c:v>
                </c:pt>
                <c:pt idx="198052">
                  <c:v>140167</c:v>
                </c:pt>
                <c:pt idx="198053">
                  <c:v>140167</c:v>
                </c:pt>
                <c:pt idx="198054">
                  <c:v>140167</c:v>
                </c:pt>
                <c:pt idx="198055">
                  <c:v>140167</c:v>
                </c:pt>
                <c:pt idx="198056">
                  <c:v>140167</c:v>
                </c:pt>
                <c:pt idx="198057">
                  <c:v>140167</c:v>
                </c:pt>
                <c:pt idx="198058">
                  <c:v>140167</c:v>
                </c:pt>
                <c:pt idx="198059">
                  <c:v>140167</c:v>
                </c:pt>
                <c:pt idx="198060">
                  <c:v>140167</c:v>
                </c:pt>
                <c:pt idx="198061">
                  <c:v>140167</c:v>
                </c:pt>
                <c:pt idx="198062">
                  <c:v>140167</c:v>
                </c:pt>
                <c:pt idx="198063">
                  <c:v>140167</c:v>
                </c:pt>
                <c:pt idx="198064">
                  <c:v>140167</c:v>
                </c:pt>
                <c:pt idx="198065">
                  <c:v>140167</c:v>
                </c:pt>
                <c:pt idx="198066">
                  <c:v>140167</c:v>
                </c:pt>
                <c:pt idx="198067">
                  <c:v>140167</c:v>
                </c:pt>
                <c:pt idx="198068">
                  <c:v>140167</c:v>
                </c:pt>
                <c:pt idx="198069">
                  <c:v>140167</c:v>
                </c:pt>
                <c:pt idx="198070">
                  <c:v>140167</c:v>
                </c:pt>
                <c:pt idx="198071">
                  <c:v>140167</c:v>
                </c:pt>
                <c:pt idx="198072">
                  <c:v>140167</c:v>
                </c:pt>
                <c:pt idx="198073">
                  <c:v>140167</c:v>
                </c:pt>
                <c:pt idx="198074">
                  <c:v>140167</c:v>
                </c:pt>
                <c:pt idx="198075">
                  <c:v>140167</c:v>
                </c:pt>
                <c:pt idx="198076">
                  <c:v>140167</c:v>
                </c:pt>
                <c:pt idx="198077">
                  <c:v>140167</c:v>
                </c:pt>
                <c:pt idx="198078">
                  <c:v>140167</c:v>
                </c:pt>
                <c:pt idx="198079">
                  <c:v>140167</c:v>
                </c:pt>
                <c:pt idx="198080">
                  <c:v>140167</c:v>
                </c:pt>
                <c:pt idx="198081">
                  <c:v>140167</c:v>
                </c:pt>
                <c:pt idx="198082">
                  <c:v>140167</c:v>
                </c:pt>
                <c:pt idx="198083">
                  <c:v>140167</c:v>
                </c:pt>
                <c:pt idx="198084">
                  <c:v>140167</c:v>
                </c:pt>
                <c:pt idx="198085">
                  <c:v>140167</c:v>
                </c:pt>
                <c:pt idx="198086">
                  <c:v>140167</c:v>
                </c:pt>
                <c:pt idx="198087">
                  <c:v>140167</c:v>
                </c:pt>
                <c:pt idx="198088">
                  <c:v>140167</c:v>
                </c:pt>
                <c:pt idx="198089">
                  <c:v>140167</c:v>
                </c:pt>
                <c:pt idx="198090">
                  <c:v>140167</c:v>
                </c:pt>
                <c:pt idx="198091">
                  <c:v>140167</c:v>
                </c:pt>
                <c:pt idx="198092">
                  <c:v>140167</c:v>
                </c:pt>
                <c:pt idx="198093">
                  <c:v>140167</c:v>
                </c:pt>
                <c:pt idx="198094">
                  <c:v>140167</c:v>
                </c:pt>
                <c:pt idx="198095">
                  <c:v>140167</c:v>
                </c:pt>
                <c:pt idx="198096">
                  <c:v>140167</c:v>
                </c:pt>
                <c:pt idx="198097">
                  <c:v>140167</c:v>
                </c:pt>
                <c:pt idx="198098">
                  <c:v>140167</c:v>
                </c:pt>
                <c:pt idx="198099">
                  <c:v>140167</c:v>
                </c:pt>
                <c:pt idx="198100">
                  <c:v>140167</c:v>
                </c:pt>
                <c:pt idx="198101">
                  <c:v>140167</c:v>
                </c:pt>
                <c:pt idx="198102">
                  <c:v>140167</c:v>
                </c:pt>
                <c:pt idx="198103">
                  <c:v>140167</c:v>
                </c:pt>
                <c:pt idx="198104">
                  <c:v>140167</c:v>
                </c:pt>
                <c:pt idx="198105">
                  <c:v>140167</c:v>
                </c:pt>
                <c:pt idx="198106">
                  <c:v>140167</c:v>
                </c:pt>
                <c:pt idx="198107">
                  <c:v>140167</c:v>
                </c:pt>
                <c:pt idx="198108">
                  <c:v>140167</c:v>
                </c:pt>
                <c:pt idx="198109">
                  <c:v>140167</c:v>
                </c:pt>
                <c:pt idx="198110">
                  <c:v>140167</c:v>
                </c:pt>
                <c:pt idx="198111">
                  <c:v>140167</c:v>
                </c:pt>
                <c:pt idx="198112">
                  <c:v>140167</c:v>
                </c:pt>
                <c:pt idx="198113">
                  <c:v>140167</c:v>
                </c:pt>
                <c:pt idx="198114">
                  <c:v>140167</c:v>
                </c:pt>
                <c:pt idx="198115">
                  <c:v>140167</c:v>
                </c:pt>
                <c:pt idx="198116">
                  <c:v>140167</c:v>
                </c:pt>
                <c:pt idx="198117">
                  <c:v>140167</c:v>
                </c:pt>
                <c:pt idx="198118">
                  <c:v>140167</c:v>
                </c:pt>
                <c:pt idx="198119">
                  <c:v>140167</c:v>
                </c:pt>
                <c:pt idx="198120">
                  <c:v>140167</c:v>
                </c:pt>
                <c:pt idx="198121">
                  <c:v>140167</c:v>
                </c:pt>
                <c:pt idx="198122">
                  <c:v>140167</c:v>
                </c:pt>
                <c:pt idx="198123">
                  <c:v>140167</c:v>
                </c:pt>
                <c:pt idx="198124">
                  <c:v>140167</c:v>
                </c:pt>
                <c:pt idx="198125">
                  <c:v>140167</c:v>
                </c:pt>
                <c:pt idx="198126">
                  <c:v>140167</c:v>
                </c:pt>
                <c:pt idx="198127">
                  <c:v>140167</c:v>
                </c:pt>
                <c:pt idx="198128">
                  <c:v>140167</c:v>
                </c:pt>
                <c:pt idx="198129">
                  <c:v>140167</c:v>
                </c:pt>
                <c:pt idx="198130">
                  <c:v>140167</c:v>
                </c:pt>
                <c:pt idx="198131">
                  <c:v>140167</c:v>
                </c:pt>
                <c:pt idx="198132">
                  <c:v>140167</c:v>
                </c:pt>
                <c:pt idx="198133">
                  <c:v>140167</c:v>
                </c:pt>
                <c:pt idx="198134">
                  <c:v>140167</c:v>
                </c:pt>
                <c:pt idx="198135">
                  <c:v>140167</c:v>
                </c:pt>
                <c:pt idx="198136">
                  <c:v>140167</c:v>
                </c:pt>
                <c:pt idx="198137">
                  <c:v>140167</c:v>
                </c:pt>
                <c:pt idx="198138">
                  <c:v>140167</c:v>
                </c:pt>
                <c:pt idx="198139">
                  <c:v>140167</c:v>
                </c:pt>
                <c:pt idx="198140">
                  <c:v>140167</c:v>
                </c:pt>
                <c:pt idx="198141">
                  <c:v>140167</c:v>
                </c:pt>
                <c:pt idx="198142">
                  <c:v>140167</c:v>
                </c:pt>
                <c:pt idx="198143">
                  <c:v>140167</c:v>
                </c:pt>
                <c:pt idx="198144">
                  <c:v>140167</c:v>
                </c:pt>
                <c:pt idx="198145">
                  <c:v>140167</c:v>
                </c:pt>
                <c:pt idx="198146">
                  <c:v>140167</c:v>
                </c:pt>
                <c:pt idx="198147">
                  <c:v>140167</c:v>
                </c:pt>
                <c:pt idx="198148">
                  <c:v>140167</c:v>
                </c:pt>
                <c:pt idx="198149">
                  <c:v>140167</c:v>
                </c:pt>
                <c:pt idx="198150">
                  <c:v>140167</c:v>
                </c:pt>
                <c:pt idx="198151">
                  <c:v>140167</c:v>
                </c:pt>
                <c:pt idx="198152">
                  <c:v>140167</c:v>
                </c:pt>
                <c:pt idx="198153">
                  <c:v>140167</c:v>
                </c:pt>
                <c:pt idx="198154">
                  <c:v>140167</c:v>
                </c:pt>
                <c:pt idx="198155">
                  <c:v>140167</c:v>
                </c:pt>
                <c:pt idx="198156">
                  <c:v>140167</c:v>
                </c:pt>
                <c:pt idx="198157">
                  <c:v>140167</c:v>
                </c:pt>
                <c:pt idx="198158">
                  <c:v>140167</c:v>
                </c:pt>
                <c:pt idx="198159">
                  <c:v>140167</c:v>
                </c:pt>
                <c:pt idx="198160">
                  <c:v>140167</c:v>
                </c:pt>
                <c:pt idx="198161">
                  <c:v>140167</c:v>
                </c:pt>
                <c:pt idx="198162">
                  <c:v>140167</c:v>
                </c:pt>
                <c:pt idx="198163">
                  <c:v>140167</c:v>
                </c:pt>
                <c:pt idx="198164">
                  <c:v>140167</c:v>
                </c:pt>
                <c:pt idx="198165">
                  <c:v>140167</c:v>
                </c:pt>
                <c:pt idx="198166">
                  <c:v>140167</c:v>
                </c:pt>
                <c:pt idx="198167">
                  <c:v>140167</c:v>
                </c:pt>
                <c:pt idx="198168">
                  <c:v>140167</c:v>
                </c:pt>
                <c:pt idx="198169">
                  <c:v>140167</c:v>
                </c:pt>
                <c:pt idx="198170">
                  <c:v>140167</c:v>
                </c:pt>
                <c:pt idx="198171">
                  <c:v>140167</c:v>
                </c:pt>
                <c:pt idx="198172">
                  <c:v>140167</c:v>
                </c:pt>
                <c:pt idx="198173">
                  <c:v>140167</c:v>
                </c:pt>
                <c:pt idx="198174">
                  <c:v>140167</c:v>
                </c:pt>
                <c:pt idx="198175">
                  <c:v>140167</c:v>
                </c:pt>
                <c:pt idx="198176">
                  <c:v>140167</c:v>
                </c:pt>
                <c:pt idx="198177">
                  <c:v>140167</c:v>
                </c:pt>
                <c:pt idx="198178">
                  <c:v>140167</c:v>
                </c:pt>
                <c:pt idx="198179">
                  <c:v>140167</c:v>
                </c:pt>
                <c:pt idx="198180">
                  <c:v>140167</c:v>
                </c:pt>
                <c:pt idx="198181">
                  <c:v>140167</c:v>
                </c:pt>
                <c:pt idx="198182">
                  <c:v>140167</c:v>
                </c:pt>
                <c:pt idx="198183">
                  <c:v>140167</c:v>
                </c:pt>
                <c:pt idx="198184">
                  <c:v>140167</c:v>
                </c:pt>
                <c:pt idx="198185">
                  <c:v>140167</c:v>
                </c:pt>
                <c:pt idx="198186">
                  <c:v>140167</c:v>
                </c:pt>
                <c:pt idx="198187">
                  <c:v>140167</c:v>
                </c:pt>
                <c:pt idx="198188">
                  <c:v>140167</c:v>
                </c:pt>
                <c:pt idx="198189">
                  <c:v>140167</c:v>
                </c:pt>
                <c:pt idx="198190">
                  <c:v>140167</c:v>
                </c:pt>
                <c:pt idx="198191">
                  <c:v>140167</c:v>
                </c:pt>
                <c:pt idx="198192">
                  <c:v>140167</c:v>
                </c:pt>
                <c:pt idx="198193">
                  <c:v>140167</c:v>
                </c:pt>
                <c:pt idx="198194">
                  <c:v>140167</c:v>
                </c:pt>
                <c:pt idx="198195">
                  <c:v>140167</c:v>
                </c:pt>
                <c:pt idx="198196">
                  <c:v>140167</c:v>
                </c:pt>
                <c:pt idx="198197">
                  <c:v>140167</c:v>
                </c:pt>
                <c:pt idx="198198">
                  <c:v>140167</c:v>
                </c:pt>
                <c:pt idx="198199">
                  <c:v>140167</c:v>
                </c:pt>
                <c:pt idx="198200">
                  <c:v>140167</c:v>
                </c:pt>
                <c:pt idx="198201">
                  <c:v>140167</c:v>
                </c:pt>
                <c:pt idx="198202">
                  <c:v>140167</c:v>
                </c:pt>
                <c:pt idx="198203">
                  <c:v>140167</c:v>
                </c:pt>
                <c:pt idx="198204">
                  <c:v>140167</c:v>
                </c:pt>
                <c:pt idx="198205">
                  <c:v>140167</c:v>
                </c:pt>
                <c:pt idx="198206">
                  <c:v>140167</c:v>
                </c:pt>
                <c:pt idx="198207">
                  <c:v>140167</c:v>
                </c:pt>
                <c:pt idx="198208">
                  <c:v>140167</c:v>
                </c:pt>
                <c:pt idx="198209">
                  <c:v>140167</c:v>
                </c:pt>
                <c:pt idx="198210">
                  <c:v>140167</c:v>
                </c:pt>
                <c:pt idx="198211">
                  <c:v>140167</c:v>
                </c:pt>
                <c:pt idx="198212">
                  <c:v>140167</c:v>
                </c:pt>
                <c:pt idx="198213">
                  <c:v>140167</c:v>
                </c:pt>
                <c:pt idx="198214">
                  <c:v>140167</c:v>
                </c:pt>
                <c:pt idx="198215">
                  <c:v>140167</c:v>
                </c:pt>
                <c:pt idx="198216">
                  <c:v>140167</c:v>
                </c:pt>
                <c:pt idx="198217">
                  <c:v>140167</c:v>
                </c:pt>
                <c:pt idx="198218">
                  <c:v>140167</c:v>
                </c:pt>
                <c:pt idx="198219">
                  <c:v>140167</c:v>
                </c:pt>
                <c:pt idx="198220">
                  <c:v>140167</c:v>
                </c:pt>
                <c:pt idx="198221">
                  <c:v>140167</c:v>
                </c:pt>
                <c:pt idx="198222">
                  <c:v>140167</c:v>
                </c:pt>
                <c:pt idx="198223">
                  <c:v>140167</c:v>
                </c:pt>
                <c:pt idx="198224">
                  <c:v>140167</c:v>
                </c:pt>
                <c:pt idx="198225">
                  <c:v>140167</c:v>
                </c:pt>
                <c:pt idx="198226">
                  <c:v>140167</c:v>
                </c:pt>
                <c:pt idx="198227">
                  <c:v>140167</c:v>
                </c:pt>
                <c:pt idx="198228">
                  <c:v>140167</c:v>
                </c:pt>
                <c:pt idx="198229">
                  <c:v>140167</c:v>
                </c:pt>
                <c:pt idx="198230">
                  <c:v>140167</c:v>
                </c:pt>
                <c:pt idx="198231">
                  <c:v>140167</c:v>
                </c:pt>
                <c:pt idx="198232">
                  <c:v>140167</c:v>
                </c:pt>
                <c:pt idx="198233">
                  <c:v>140167</c:v>
                </c:pt>
                <c:pt idx="198234">
                  <c:v>140167</c:v>
                </c:pt>
                <c:pt idx="198235">
                  <c:v>140167</c:v>
                </c:pt>
                <c:pt idx="198236">
                  <c:v>140167</c:v>
                </c:pt>
                <c:pt idx="198237">
                  <c:v>140167</c:v>
                </c:pt>
                <c:pt idx="198238">
                  <c:v>140167</c:v>
                </c:pt>
                <c:pt idx="198239">
                  <c:v>140167</c:v>
                </c:pt>
                <c:pt idx="198240">
                  <c:v>140167</c:v>
                </c:pt>
                <c:pt idx="198241">
                  <c:v>140167</c:v>
                </c:pt>
                <c:pt idx="198242">
                  <c:v>140167</c:v>
                </c:pt>
                <c:pt idx="198243">
                  <c:v>140167</c:v>
                </c:pt>
                <c:pt idx="198244">
                  <c:v>140167</c:v>
                </c:pt>
                <c:pt idx="198245">
                  <c:v>140167</c:v>
                </c:pt>
                <c:pt idx="198246">
                  <c:v>140167</c:v>
                </c:pt>
                <c:pt idx="198247">
                  <c:v>140167</c:v>
                </c:pt>
                <c:pt idx="198248">
                  <c:v>140167</c:v>
                </c:pt>
                <c:pt idx="198249">
                  <c:v>140167</c:v>
                </c:pt>
                <c:pt idx="198250">
                  <c:v>140167</c:v>
                </c:pt>
                <c:pt idx="198251">
                  <c:v>140167</c:v>
                </c:pt>
                <c:pt idx="198252">
                  <c:v>140167</c:v>
                </c:pt>
                <c:pt idx="198253">
                  <c:v>140167</c:v>
                </c:pt>
                <c:pt idx="198254">
                  <c:v>140167</c:v>
                </c:pt>
                <c:pt idx="198255">
                  <c:v>140167</c:v>
                </c:pt>
                <c:pt idx="198256">
                  <c:v>140167</c:v>
                </c:pt>
                <c:pt idx="198257">
                  <c:v>140167</c:v>
                </c:pt>
                <c:pt idx="198258">
                  <c:v>140167</c:v>
                </c:pt>
                <c:pt idx="198259">
                  <c:v>140167</c:v>
                </c:pt>
                <c:pt idx="198260">
                  <c:v>140167</c:v>
                </c:pt>
                <c:pt idx="198261">
                  <c:v>140167</c:v>
                </c:pt>
                <c:pt idx="198262">
                  <c:v>140167</c:v>
                </c:pt>
                <c:pt idx="198263">
                  <c:v>140167</c:v>
                </c:pt>
                <c:pt idx="198264">
                  <c:v>140167</c:v>
                </c:pt>
                <c:pt idx="198265">
                  <c:v>140167</c:v>
                </c:pt>
                <c:pt idx="198266">
                  <c:v>140167</c:v>
                </c:pt>
                <c:pt idx="198267">
                  <c:v>140167</c:v>
                </c:pt>
                <c:pt idx="198268">
                  <c:v>140167</c:v>
                </c:pt>
                <c:pt idx="198269">
                  <c:v>140167</c:v>
                </c:pt>
                <c:pt idx="198270">
                  <c:v>140167</c:v>
                </c:pt>
                <c:pt idx="198271">
                  <c:v>140167</c:v>
                </c:pt>
                <c:pt idx="198272">
                  <c:v>140167</c:v>
                </c:pt>
                <c:pt idx="198273">
                  <c:v>140167</c:v>
                </c:pt>
                <c:pt idx="198274">
                  <c:v>140167</c:v>
                </c:pt>
                <c:pt idx="198275">
                  <c:v>140167</c:v>
                </c:pt>
                <c:pt idx="198276">
                  <c:v>140167</c:v>
                </c:pt>
                <c:pt idx="198277">
                  <c:v>140167</c:v>
                </c:pt>
                <c:pt idx="198278">
                  <c:v>140167</c:v>
                </c:pt>
                <c:pt idx="198279">
                  <c:v>140167</c:v>
                </c:pt>
                <c:pt idx="198280">
                  <c:v>140167</c:v>
                </c:pt>
                <c:pt idx="198281">
                  <c:v>140167</c:v>
                </c:pt>
                <c:pt idx="198282">
                  <c:v>140167</c:v>
                </c:pt>
                <c:pt idx="198283">
                  <c:v>140167</c:v>
                </c:pt>
                <c:pt idx="198284">
                  <c:v>140167</c:v>
                </c:pt>
                <c:pt idx="198285">
                  <c:v>140167</c:v>
                </c:pt>
                <c:pt idx="198286">
                  <c:v>140167</c:v>
                </c:pt>
                <c:pt idx="198287">
                  <c:v>140167</c:v>
                </c:pt>
                <c:pt idx="198288">
                  <c:v>140167</c:v>
                </c:pt>
                <c:pt idx="198289">
                  <c:v>140167</c:v>
                </c:pt>
                <c:pt idx="198290">
                  <c:v>140167</c:v>
                </c:pt>
                <c:pt idx="198291">
                  <c:v>140167</c:v>
                </c:pt>
                <c:pt idx="198292">
                  <c:v>140167</c:v>
                </c:pt>
                <c:pt idx="198293">
                  <c:v>140167</c:v>
                </c:pt>
                <c:pt idx="198294">
                  <c:v>140167</c:v>
                </c:pt>
                <c:pt idx="198295">
                  <c:v>140167</c:v>
                </c:pt>
                <c:pt idx="198296">
                  <c:v>140167</c:v>
                </c:pt>
                <c:pt idx="198297">
                  <c:v>140167</c:v>
                </c:pt>
                <c:pt idx="198298">
                  <c:v>140167</c:v>
                </c:pt>
                <c:pt idx="198299">
                  <c:v>140167</c:v>
                </c:pt>
                <c:pt idx="198300">
                  <c:v>140167</c:v>
                </c:pt>
                <c:pt idx="198301">
                  <c:v>140167</c:v>
                </c:pt>
                <c:pt idx="198302">
                  <c:v>140167</c:v>
                </c:pt>
                <c:pt idx="198303">
                  <c:v>140167</c:v>
                </c:pt>
                <c:pt idx="198304">
                  <c:v>140167</c:v>
                </c:pt>
                <c:pt idx="198305">
                  <c:v>140167</c:v>
                </c:pt>
                <c:pt idx="198306">
                  <c:v>140167</c:v>
                </c:pt>
                <c:pt idx="198307">
                  <c:v>140167</c:v>
                </c:pt>
                <c:pt idx="198308">
                  <c:v>140167</c:v>
                </c:pt>
                <c:pt idx="198309">
                  <c:v>140167</c:v>
                </c:pt>
                <c:pt idx="198310">
                  <c:v>140167</c:v>
                </c:pt>
                <c:pt idx="198311">
                  <c:v>140167</c:v>
                </c:pt>
                <c:pt idx="198312">
                  <c:v>140167</c:v>
                </c:pt>
                <c:pt idx="198313">
                  <c:v>140167</c:v>
                </c:pt>
                <c:pt idx="198314">
                  <c:v>140167</c:v>
                </c:pt>
                <c:pt idx="198315">
                  <c:v>140167</c:v>
                </c:pt>
                <c:pt idx="198316">
                  <c:v>140167</c:v>
                </c:pt>
                <c:pt idx="198317">
                  <c:v>140167</c:v>
                </c:pt>
                <c:pt idx="198318">
                  <c:v>140167</c:v>
                </c:pt>
                <c:pt idx="198319">
                  <c:v>140167</c:v>
                </c:pt>
                <c:pt idx="198320">
                  <c:v>140167</c:v>
                </c:pt>
                <c:pt idx="198321">
                  <c:v>140167</c:v>
                </c:pt>
                <c:pt idx="198322">
                  <c:v>140167</c:v>
                </c:pt>
                <c:pt idx="198323">
                  <c:v>140167</c:v>
                </c:pt>
                <c:pt idx="198324">
                  <c:v>140167</c:v>
                </c:pt>
                <c:pt idx="198325">
                  <c:v>140167</c:v>
                </c:pt>
                <c:pt idx="198326">
                  <c:v>140167</c:v>
                </c:pt>
                <c:pt idx="198327">
                  <c:v>140167</c:v>
                </c:pt>
                <c:pt idx="198328">
                  <c:v>140167</c:v>
                </c:pt>
                <c:pt idx="198329">
                  <c:v>140167</c:v>
                </c:pt>
                <c:pt idx="198330">
                  <c:v>140167</c:v>
                </c:pt>
                <c:pt idx="198331">
                  <c:v>140167</c:v>
                </c:pt>
                <c:pt idx="198332">
                  <c:v>140167</c:v>
                </c:pt>
                <c:pt idx="198333">
                  <c:v>140167</c:v>
                </c:pt>
                <c:pt idx="198334">
                  <c:v>140167</c:v>
                </c:pt>
                <c:pt idx="198335">
                  <c:v>140167</c:v>
                </c:pt>
                <c:pt idx="198336">
                  <c:v>140167</c:v>
                </c:pt>
                <c:pt idx="198337">
                  <c:v>140167</c:v>
                </c:pt>
                <c:pt idx="198338">
                  <c:v>140167</c:v>
                </c:pt>
                <c:pt idx="198339">
                  <c:v>140167</c:v>
                </c:pt>
                <c:pt idx="198340">
                  <c:v>140167</c:v>
                </c:pt>
                <c:pt idx="198341">
                  <c:v>140167</c:v>
                </c:pt>
                <c:pt idx="198342">
                  <c:v>140167</c:v>
                </c:pt>
                <c:pt idx="198343">
                  <c:v>140167</c:v>
                </c:pt>
                <c:pt idx="198344">
                  <c:v>140167</c:v>
                </c:pt>
                <c:pt idx="198345">
                  <c:v>140167</c:v>
                </c:pt>
                <c:pt idx="198346">
                  <c:v>140167</c:v>
                </c:pt>
                <c:pt idx="198347">
                  <c:v>140167</c:v>
                </c:pt>
                <c:pt idx="198348">
                  <c:v>140167</c:v>
                </c:pt>
                <c:pt idx="198349">
                  <c:v>140167</c:v>
                </c:pt>
                <c:pt idx="198350">
                  <c:v>140167</c:v>
                </c:pt>
                <c:pt idx="198351">
                  <c:v>140167</c:v>
                </c:pt>
                <c:pt idx="198352">
                  <c:v>140167</c:v>
                </c:pt>
                <c:pt idx="198353">
                  <c:v>140167</c:v>
                </c:pt>
                <c:pt idx="198354">
                  <c:v>140167</c:v>
                </c:pt>
                <c:pt idx="198355">
                  <c:v>140167</c:v>
                </c:pt>
                <c:pt idx="198356">
                  <c:v>140167</c:v>
                </c:pt>
                <c:pt idx="198357">
                  <c:v>140167</c:v>
                </c:pt>
                <c:pt idx="198358">
                  <c:v>140167</c:v>
                </c:pt>
                <c:pt idx="198359">
                  <c:v>140167</c:v>
                </c:pt>
                <c:pt idx="198360">
                  <c:v>140167</c:v>
                </c:pt>
                <c:pt idx="198361">
                  <c:v>140167</c:v>
                </c:pt>
                <c:pt idx="198362">
                  <c:v>140167</c:v>
                </c:pt>
                <c:pt idx="198363">
                  <c:v>140167</c:v>
                </c:pt>
                <c:pt idx="198364">
                  <c:v>140167</c:v>
                </c:pt>
                <c:pt idx="198365">
                  <c:v>140167</c:v>
                </c:pt>
                <c:pt idx="198366">
                  <c:v>140167</c:v>
                </c:pt>
                <c:pt idx="198367">
                  <c:v>140167</c:v>
                </c:pt>
                <c:pt idx="198368">
                  <c:v>140167</c:v>
                </c:pt>
                <c:pt idx="198369">
                  <c:v>140167</c:v>
                </c:pt>
                <c:pt idx="198370">
                  <c:v>140167</c:v>
                </c:pt>
                <c:pt idx="198371">
                  <c:v>140167</c:v>
                </c:pt>
                <c:pt idx="198372">
                  <c:v>140167</c:v>
                </c:pt>
                <c:pt idx="198373">
                  <c:v>140167</c:v>
                </c:pt>
                <c:pt idx="198374">
                  <c:v>140167</c:v>
                </c:pt>
                <c:pt idx="198375">
                  <c:v>140167</c:v>
                </c:pt>
                <c:pt idx="198376">
                  <c:v>140167</c:v>
                </c:pt>
                <c:pt idx="198377">
                  <c:v>140167</c:v>
                </c:pt>
                <c:pt idx="198378">
                  <c:v>140167</c:v>
                </c:pt>
                <c:pt idx="198379">
                  <c:v>140167</c:v>
                </c:pt>
                <c:pt idx="198380">
                  <c:v>140167</c:v>
                </c:pt>
                <c:pt idx="198381">
                  <c:v>140167</c:v>
                </c:pt>
                <c:pt idx="198382">
                  <c:v>140167</c:v>
                </c:pt>
                <c:pt idx="198383">
                  <c:v>140167</c:v>
                </c:pt>
                <c:pt idx="198384">
                  <c:v>140167</c:v>
                </c:pt>
                <c:pt idx="198385">
                  <c:v>140167</c:v>
                </c:pt>
                <c:pt idx="198386">
                  <c:v>140167</c:v>
                </c:pt>
                <c:pt idx="198387">
                  <c:v>140167</c:v>
                </c:pt>
                <c:pt idx="198388">
                  <c:v>140167</c:v>
                </c:pt>
                <c:pt idx="198389">
                  <c:v>140167</c:v>
                </c:pt>
                <c:pt idx="198390">
                  <c:v>140167</c:v>
                </c:pt>
                <c:pt idx="198391">
                  <c:v>140167</c:v>
                </c:pt>
                <c:pt idx="198392">
                  <c:v>140167</c:v>
                </c:pt>
                <c:pt idx="198393">
                  <c:v>140167</c:v>
                </c:pt>
                <c:pt idx="198394">
                  <c:v>140167</c:v>
                </c:pt>
                <c:pt idx="198395">
                  <c:v>140167</c:v>
                </c:pt>
                <c:pt idx="198396">
                  <c:v>140167</c:v>
                </c:pt>
                <c:pt idx="198397">
                  <c:v>140167</c:v>
                </c:pt>
                <c:pt idx="198398">
                  <c:v>140167</c:v>
                </c:pt>
                <c:pt idx="198399">
                  <c:v>140167</c:v>
                </c:pt>
                <c:pt idx="198400">
                  <c:v>140167</c:v>
                </c:pt>
                <c:pt idx="198401">
                  <c:v>140167</c:v>
                </c:pt>
                <c:pt idx="198402">
                  <c:v>140167</c:v>
                </c:pt>
                <c:pt idx="198403">
                  <c:v>140167</c:v>
                </c:pt>
                <c:pt idx="198404">
                  <c:v>140167</c:v>
                </c:pt>
                <c:pt idx="198405">
                  <c:v>140167</c:v>
                </c:pt>
                <c:pt idx="198406">
                  <c:v>140167</c:v>
                </c:pt>
                <c:pt idx="198407">
                  <c:v>140167</c:v>
                </c:pt>
                <c:pt idx="198408">
                  <c:v>140167</c:v>
                </c:pt>
                <c:pt idx="198409">
                  <c:v>140167</c:v>
                </c:pt>
                <c:pt idx="198410">
                  <c:v>140167</c:v>
                </c:pt>
                <c:pt idx="198411">
                  <c:v>140167</c:v>
                </c:pt>
                <c:pt idx="198412">
                  <c:v>140167</c:v>
                </c:pt>
                <c:pt idx="198413">
                  <c:v>140167</c:v>
                </c:pt>
                <c:pt idx="198414">
                  <c:v>140167</c:v>
                </c:pt>
                <c:pt idx="198415">
                  <c:v>140167</c:v>
                </c:pt>
                <c:pt idx="198416">
                  <c:v>140167</c:v>
                </c:pt>
                <c:pt idx="198417">
                  <c:v>140167</c:v>
                </c:pt>
                <c:pt idx="198418">
                  <c:v>140167</c:v>
                </c:pt>
                <c:pt idx="198419">
                  <c:v>140167</c:v>
                </c:pt>
                <c:pt idx="198420">
                  <c:v>140167</c:v>
                </c:pt>
                <c:pt idx="198421">
                  <c:v>140167</c:v>
                </c:pt>
                <c:pt idx="198422">
                  <c:v>140167</c:v>
                </c:pt>
                <c:pt idx="198423">
                  <c:v>140167</c:v>
                </c:pt>
                <c:pt idx="198424">
                  <c:v>140167</c:v>
                </c:pt>
                <c:pt idx="198425">
                  <c:v>140167</c:v>
                </c:pt>
                <c:pt idx="198426">
                  <c:v>140167</c:v>
                </c:pt>
                <c:pt idx="198427">
                  <c:v>140167</c:v>
                </c:pt>
                <c:pt idx="198428">
                  <c:v>140167</c:v>
                </c:pt>
                <c:pt idx="198429">
                  <c:v>140167</c:v>
                </c:pt>
                <c:pt idx="198430">
                  <c:v>140167</c:v>
                </c:pt>
                <c:pt idx="198431">
                  <c:v>140167</c:v>
                </c:pt>
                <c:pt idx="198432">
                  <c:v>140167</c:v>
                </c:pt>
                <c:pt idx="198433">
                  <c:v>140167</c:v>
                </c:pt>
                <c:pt idx="198434">
                  <c:v>140167</c:v>
                </c:pt>
                <c:pt idx="198435">
                  <c:v>140167</c:v>
                </c:pt>
                <c:pt idx="198436">
                  <c:v>140167</c:v>
                </c:pt>
                <c:pt idx="198437">
                  <c:v>140167</c:v>
                </c:pt>
                <c:pt idx="198438">
                  <c:v>140167</c:v>
                </c:pt>
                <c:pt idx="198439">
                  <c:v>140167</c:v>
                </c:pt>
                <c:pt idx="198440">
                  <c:v>140167</c:v>
                </c:pt>
                <c:pt idx="198441">
                  <c:v>140167</c:v>
                </c:pt>
                <c:pt idx="198442">
                  <c:v>140167</c:v>
                </c:pt>
                <c:pt idx="198443">
                  <c:v>140167</c:v>
                </c:pt>
                <c:pt idx="198444">
                  <c:v>140167</c:v>
                </c:pt>
                <c:pt idx="198445">
                  <c:v>140167</c:v>
                </c:pt>
                <c:pt idx="198446">
                  <c:v>140167</c:v>
                </c:pt>
                <c:pt idx="198447">
                  <c:v>140167</c:v>
                </c:pt>
                <c:pt idx="198448">
                  <c:v>140167</c:v>
                </c:pt>
                <c:pt idx="198449">
                  <c:v>140167</c:v>
                </c:pt>
                <c:pt idx="198450">
                  <c:v>140167</c:v>
                </c:pt>
                <c:pt idx="198451">
                  <c:v>140167</c:v>
                </c:pt>
                <c:pt idx="198452">
                  <c:v>140167</c:v>
                </c:pt>
                <c:pt idx="198453">
                  <c:v>140167</c:v>
                </c:pt>
                <c:pt idx="198454">
                  <c:v>140167</c:v>
                </c:pt>
                <c:pt idx="198455">
                  <c:v>140167</c:v>
                </c:pt>
                <c:pt idx="198456">
                  <c:v>140167</c:v>
                </c:pt>
                <c:pt idx="198457">
                  <c:v>140167</c:v>
                </c:pt>
                <c:pt idx="198458">
                  <c:v>140167</c:v>
                </c:pt>
                <c:pt idx="198459">
                  <c:v>140167</c:v>
                </c:pt>
                <c:pt idx="198460">
                  <c:v>140167</c:v>
                </c:pt>
                <c:pt idx="198461">
                  <c:v>140167</c:v>
                </c:pt>
                <c:pt idx="198462">
                  <c:v>140167</c:v>
                </c:pt>
                <c:pt idx="198463">
                  <c:v>140167</c:v>
                </c:pt>
                <c:pt idx="198464">
                  <c:v>140167</c:v>
                </c:pt>
                <c:pt idx="198465">
                  <c:v>140167</c:v>
                </c:pt>
                <c:pt idx="198466">
                  <c:v>140167</c:v>
                </c:pt>
                <c:pt idx="198467">
                  <c:v>140167</c:v>
                </c:pt>
                <c:pt idx="198468">
                  <c:v>140167</c:v>
                </c:pt>
                <c:pt idx="198469">
                  <c:v>140167</c:v>
                </c:pt>
                <c:pt idx="198470">
                  <c:v>140167</c:v>
                </c:pt>
                <c:pt idx="198471">
                  <c:v>140167</c:v>
                </c:pt>
                <c:pt idx="198472">
                  <c:v>140167</c:v>
                </c:pt>
                <c:pt idx="198473">
                  <c:v>140167</c:v>
                </c:pt>
                <c:pt idx="198474">
                  <c:v>140167</c:v>
                </c:pt>
                <c:pt idx="198475">
                  <c:v>140167</c:v>
                </c:pt>
                <c:pt idx="198476">
                  <c:v>140167</c:v>
                </c:pt>
                <c:pt idx="198477">
                  <c:v>140167</c:v>
                </c:pt>
                <c:pt idx="198478">
                  <c:v>140167</c:v>
                </c:pt>
                <c:pt idx="198479">
                  <c:v>140167</c:v>
                </c:pt>
                <c:pt idx="198480">
                  <c:v>140167</c:v>
                </c:pt>
                <c:pt idx="198481">
                  <c:v>140167</c:v>
                </c:pt>
                <c:pt idx="198482">
                  <c:v>140167</c:v>
                </c:pt>
                <c:pt idx="198483">
                  <c:v>140167</c:v>
                </c:pt>
                <c:pt idx="198484">
                  <c:v>140167</c:v>
                </c:pt>
                <c:pt idx="198485">
                  <c:v>140167</c:v>
                </c:pt>
                <c:pt idx="198486">
                  <c:v>140167</c:v>
                </c:pt>
                <c:pt idx="198487">
                  <c:v>140167</c:v>
                </c:pt>
                <c:pt idx="198488">
                  <c:v>140167</c:v>
                </c:pt>
                <c:pt idx="198489">
                  <c:v>140167</c:v>
                </c:pt>
                <c:pt idx="198490">
                  <c:v>140167</c:v>
                </c:pt>
                <c:pt idx="198491">
                  <c:v>140167</c:v>
                </c:pt>
                <c:pt idx="198492">
                  <c:v>140167</c:v>
                </c:pt>
                <c:pt idx="198493">
                  <c:v>140167</c:v>
                </c:pt>
                <c:pt idx="198494">
                  <c:v>140167</c:v>
                </c:pt>
                <c:pt idx="198495">
                  <c:v>140167</c:v>
                </c:pt>
                <c:pt idx="198496">
                  <c:v>140167</c:v>
                </c:pt>
                <c:pt idx="198497">
                  <c:v>140167</c:v>
                </c:pt>
                <c:pt idx="198498">
                  <c:v>140167</c:v>
                </c:pt>
                <c:pt idx="198499">
                  <c:v>140167</c:v>
                </c:pt>
                <c:pt idx="198500">
                  <c:v>140167</c:v>
                </c:pt>
                <c:pt idx="198501">
                  <c:v>140167</c:v>
                </c:pt>
                <c:pt idx="198502">
                  <c:v>140167</c:v>
                </c:pt>
                <c:pt idx="198503">
                  <c:v>140167</c:v>
                </c:pt>
                <c:pt idx="198504">
                  <c:v>140167</c:v>
                </c:pt>
                <c:pt idx="198505">
                  <c:v>140167</c:v>
                </c:pt>
                <c:pt idx="198506">
                  <c:v>140167</c:v>
                </c:pt>
                <c:pt idx="198507">
                  <c:v>140167</c:v>
                </c:pt>
                <c:pt idx="198508">
                  <c:v>140167</c:v>
                </c:pt>
                <c:pt idx="198509">
                  <c:v>140167</c:v>
                </c:pt>
                <c:pt idx="198510">
                  <c:v>140167</c:v>
                </c:pt>
                <c:pt idx="198511">
                  <c:v>140167</c:v>
                </c:pt>
                <c:pt idx="198512">
                  <c:v>140167</c:v>
                </c:pt>
                <c:pt idx="198513">
                  <c:v>140167</c:v>
                </c:pt>
                <c:pt idx="198514">
                  <c:v>140167</c:v>
                </c:pt>
                <c:pt idx="198515">
                  <c:v>140167</c:v>
                </c:pt>
                <c:pt idx="198516">
                  <c:v>140167</c:v>
                </c:pt>
                <c:pt idx="198517">
                  <c:v>140167</c:v>
                </c:pt>
                <c:pt idx="198518">
                  <c:v>140167</c:v>
                </c:pt>
                <c:pt idx="198519">
                  <c:v>140167</c:v>
                </c:pt>
                <c:pt idx="198520">
                  <c:v>140167</c:v>
                </c:pt>
                <c:pt idx="198521">
                  <c:v>140167</c:v>
                </c:pt>
                <c:pt idx="198522">
                  <c:v>140167</c:v>
                </c:pt>
                <c:pt idx="198523">
                  <c:v>140167</c:v>
                </c:pt>
                <c:pt idx="198524">
                  <c:v>140167</c:v>
                </c:pt>
                <c:pt idx="198525">
                  <c:v>140167</c:v>
                </c:pt>
                <c:pt idx="198526">
                  <c:v>140167</c:v>
                </c:pt>
                <c:pt idx="198527">
                  <c:v>140167</c:v>
                </c:pt>
                <c:pt idx="198528">
                  <c:v>140167</c:v>
                </c:pt>
                <c:pt idx="198529">
                  <c:v>140167</c:v>
                </c:pt>
                <c:pt idx="198530">
                  <c:v>140167</c:v>
                </c:pt>
                <c:pt idx="198531">
                  <c:v>140167</c:v>
                </c:pt>
                <c:pt idx="198532">
                  <c:v>140167</c:v>
                </c:pt>
                <c:pt idx="198533">
                  <c:v>140167</c:v>
                </c:pt>
                <c:pt idx="198534">
                  <c:v>140167</c:v>
                </c:pt>
                <c:pt idx="198535">
                  <c:v>140167</c:v>
                </c:pt>
                <c:pt idx="198536">
                  <c:v>140167</c:v>
                </c:pt>
                <c:pt idx="198537">
                  <c:v>140167</c:v>
                </c:pt>
                <c:pt idx="198538">
                  <c:v>140167</c:v>
                </c:pt>
                <c:pt idx="198539">
                  <c:v>140167</c:v>
                </c:pt>
                <c:pt idx="198540">
                  <c:v>140167</c:v>
                </c:pt>
                <c:pt idx="198541">
                  <c:v>140167</c:v>
                </c:pt>
                <c:pt idx="198542">
                  <c:v>140167</c:v>
                </c:pt>
                <c:pt idx="198543">
                  <c:v>140167</c:v>
                </c:pt>
                <c:pt idx="198544">
                  <c:v>140167</c:v>
                </c:pt>
                <c:pt idx="198545">
                  <c:v>140167</c:v>
                </c:pt>
                <c:pt idx="198546">
                  <c:v>140167</c:v>
                </c:pt>
                <c:pt idx="198547">
                  <c:v>140167</c:v>
                </c:pt>
                <c:pt idx="198548">
                  <c:v>140167</c:v>
                </c:pt>
                <c:pt idx="198549">
                  <c:v>140167</c:v>
                </c:pt>
                <c:pt idx="198550">
                  <c:v>140167</c:v>
                </c:pt>
                <c:pt idx="198551">
                  <c:v>140167</c:v>
                </c:pt>
                <c:pt idx="198552">
                  <c:v>140167</c:v>
                </c:pt>
                <c:pt idx="198553">
                  <c:v>140167</c:v>
                </c:pt>
                <c:pt idx="198554">
                  <c:v>140167</c:v>
                </c:pt>
                <c:pt idx="198555">
                  <c:v>140167</c:v>
                </c:pt>
                <c:pt idx="198556">
                  <c:v>140167</c:v>
                </c:pt>
                <c:pt idx="198557">
                  <c:v>140167</c:v>
                </c:pt>
                <c:pt idx="198558">
                  <c:v>140167</c:v>
                </c:pt>
                <c:pt idx="198559">
                  <c:v>140167</c:v>
                </c:pt>
                <c:pt idx="198560">
                  <c:v>140167</c:v>
                </c:pt>
                <c:pt idx="198561">
                  <c:v>140167</c:v>
                </c:pt>
                <c:pt idx="198562">
                  <c:v>140167</c:v>
                </c:pt>
                <c:pt idx="198563">
                  <c:v>140167</c:v>
                </c:pt>
                <c:pt idx="198564">
                  <c:v>140167</c:v>
                </c:pt>
                <c:pt idx="198565">
                  <c:v>140167</c:v>
                </c:pt>
                <c:pt idx="198566">
                  <c:v>140167</c:v>
                </c:pt>
                <c:pt idx="198567">
                  <c:v>140167</c:v>
                </c:pt>
                <c:pt idx="198568">
                  <c:v>140167</c:v>
                </c:pt>
                <c:pt idx="198569">
                  <c:v>140167</c:v>
                </c:pt>
                <c:pt idx="198570">
                  <c:v>140167</c:v>
                </c:pt>
                <c:pt idx="198571">
                  <c:v>140167</c:v>
                </c:pt>
                <c:pt idx="198572">
                  <c:v>140167</c:v>
                </c:pt>
                <c:pt idx="198573">
                  <c:v>140167</c:v>
                </c:pt>
                <c:pt idx="198574">
                  <c:v>140167</c:v>
                </c:pt>
                <c:pt idx="198575">
                  <c:v>140167</c:v>
                </c:pt>
                <c:pt idx="198576">
                  <c:v>140167</c:v>
                </c:pt>
                <c:pt idx="198577">
                  <c:v>140167</c:v>
                </c:pt>
                <c:pt idx="198578">
                  <c:v>140167</c:v>
                </c:pt>
                <c:pt idx="198579">
                  <c:v>140167</c:v>
                </c:pt>
                <c:pt idx="198580">
                  <c:v>140167</c:v>
                </c:pt>
                <c:pt idx="198581">
                  <c:v>140167</c:v>
                </c:pt>
                <c:pt idx="198582">
                  <c:v>140167</c:v>
                </c:pt>
                <c:pt idx="198583">
                  <c:v>140167</c:v>
                </c:pt>
                <c:pt idx="198584">
                  <c:v>140167</c:v>
                </c:pt>
                <c:pt idx="198585">
                  <c:v>140167</c:v>
                </c:pt>
                <c:pt idx="198586">
                  <c:v>140167</c:v>
                </c:pt>
                <c:pt idx="198587">
                  <c:v>140167</c:v>
                </c:pt>
                <c:pt idx="198588">
                  <c:v>140167</c:v>
                </c:pt>
                <c:pt idx="198589">
                  <c:v>140167</c:v>
                </c:pt>
                <c:pt idx="198590">
                  <c:v>140167</c:v>
                </c:pt>
                <c:pt idx="198591">
                  <c:v>140167</c:v>
                </c:pt>
                <c:pt idx="198592">
                  <c:v>140167</c:v>
                </c:pt>
                <c:pt idx="198593">
                  <c:v>140167</c:v>
                </c:pt>
                <c:pt idx="198594">
                  <c:v>140167</c:v>
                </c:pt>
                <c:pt idx="198595">
                  <c:v>140167</c:v>
                </c:pt>
                <c:pt idx="198596">
                  <c:v>140167</c:v>
                </c:pt>
                <c:pt idx="198597">
                  <c:v>140167</c:v>
                </c:pt>
                <c:pt idx="198598">
                  <c:v>140167</c:v>
                </c:pt>
                <c:pt idx="198599">
                  <c:v>140167</c:v>
                </c:pt>
                <c:pt idx="198600">
                  <c:v>140167</c:v>
                </c:pt>
                <c:pt idx="198601">
                  <c:v>140167</c:v>
                </c:pt>
                <c:pt idx="198602">
                  <c:v>140167</c:v>
                </c:pt>
                <c:pt idx="198603">
                  <c:v>140167</c:v>
                </c:pt>
                <c:pt idx="198604">
                  <c:v>140167</c:v>
                </c:pt>
                <c:pt idx="198605">
                  <c:v>140167</c:v>
                </c:pt>
                <c:pt idx="198606">
                  <c:v>140167</c:v>
                </c:pt>
                <c:pt idx="198607">
                  <c:v>140167</c:v>
                </c:pt>
                <c:pt idx="198608">
                  <c:v>140167</c:v>
                </c:pt>
                <c:pt idx="198609">
                  <c:v>140167</c:v>
                </c:pt>
                <c:pt idx="198610">
                  <c:v>140167</c:v>
                </c:pt>
                <c:pt idx="198611">
                  <c:v>140167</c:v>
                </c:pt>
                <c:pt idx="198612">
                  <c:v>140167</c:v>
                </c:pt>
                <c:pt idx="198613">
                  <c:v>140167</c:v>
                </c:pt>
                <c:pt idx="198614">
                  <c:v>140167</c:v>
                </c:pt>
                <c:pt idx="198615">
                  <c:v>140167</c:v>
                </c:pt>
                <c:pt idx="198616">
                  <c:v>140167</c:v>
                </c:pt>
                <c:pt idx="198617">
                  <c:v>140167</c:v>
                </c:pt>
                <c:pt idx="198618">
                  <c:v>140167</c:v>
                </c:pt>
                <c:pt idx="198619">
                  <c:v>140167</c:v>
                </c:pt>
                <c:pt idx="198620">
                  <c:v>140167</c:v>
                </c:pt>
                <c:pt idx="198621">
                  <c:v>140167</c:v>
                </c:pt>
                <c:pt idx="198622">
                  <c:v>140167</c:v>
                </c:pt>
                <c:pt idx="198623">
                  <c:v>140167</c:v>
                </c:pt>
                <c:pt idx="198624">
                  <c:v>140167</c:v>
                </c:pt>
                <c:pt idx="198625">
                  <c:v>140167</c:v>
                </c:pt>
                <c:pt idx="198626">
                  <c:v>140167</c:v>
                </c:pt>
                <c:pt idx="198627">
                  <c:v>140167</c:v>
                </c:pt>
                <c:pt idx="198628">
                  <c:v>140167</c:v>
                </c:pt>
                <c:pt idx="198629">
                  <c:v>140167</c:v>
                </c:pt>
                <c:pt idx="198630">
                  <c:v>140167</c:v>
                </c:pt>
                <c:pt idx="198631">
                  <c:v>140167</c:v>
                </c:pt>
                <c:pt idx="198632">
                  <c:v>140167</c:v>
                </c:pt>
                <c:pt idx="198633">
                  <c:v>140167</c:v>
                </c:pt>
                <c:pt idx="198634">
                  <c:v>140167</c:v>
                </c:pt>
                <c:pt idx="198635">
                  <c:v>140167</c:v>
                </c:pt>
                <c:pt idx="198636">
                  <c:v>140167</c:v>
                </c:pt>
                <c:pt idx="198637">
                  <c:v>140167</c:v>
                </c:pt>
                <c:pt idx="198638">
                  <c:v>140167</c:v>
                </c:pt>
                <c:pt idx="198639">
                  <c:v>140167</c:v>
                </c:pt>
                <c:pt idx="198640">
                  <c:v>140167</c:v>
                </c:pt>
                <c:pt idx="198641">
                  <c:v>140167</c:v>
                </c:pt>
                <c:pt idx="198642">
                  <c:v>140167</c:v>
                </c:pt>
                <c:pt idx="198643">
                  <c:v>140167</c:v>
                </c:pt>
                <c:pt idx="198644">
                  <c:v>140167</c:v>
                </c:pt>
                <c:pt idx="198645">
                  <c:v>140167</c:v>
                </c:pt>
                <c:pt idx="198646">
                  <c:v>140167</c:v>
                </c:pt>
                <c:pt idx="198647">
                  <c:v>140167</c:v>
                </c:pt>
                <c:pt idx="198648">
                  <c:v>140167</c:v>
                </c:pt>
                <c:pt idx="198649">
                  <c:v>140167</c:v>
                </c:pt>
                <c:pt idx="198650">
                  <c:v>140167</c:v>
                </c:pt>
                <c:pt idx="198651">
                  <c:v>140167</c:v>
                </c:pt>
                <c:pt idx="198652">
                  <c:v>140167</c:v>
                </c:pt>
                <c:pt idx="198653">
                  <c:v>140167</c:v>
                </c:pt>
                <c:pt idx="198654">
                  <c:v>140167</c:v>
                </c:pt>
                <c:pt idx="198655">
                  <c:v>140167</c:v>
                </c:pt>
                <c:pt idx="198656">
                  <c:v>140167</c:v>
                </c:pt>
                <c:pt idx="198657">
                  <c:v>140167</c:v>
                </c:pt>
                <c:pt idx="198658">
                  <c:v>140167</c:v>
                </c:pt>
                <c:pt idx="198659">
                  <c:v>140167</c:v>
                </c:pt>
                <c:pt idx="198660">
                  <c:v>140167</c:v>
                </c:pt>
                <c:pt idx="198661">
                  <c:v>140167</c:v>
                </c:pt>
                <c:pt idx="198662">
                  <c:v>140167</c:v>
                </c:pt>
                <c:pt idx="198663">
                  <c:v>140167</c:v>
                </c:pt>
                <c:pt idx="198664">
                  <c:v>140167</c:v>
                </c:pt>
                <c:pt idx="198665">
                  <c:v>140167</c:v>
                </c:pt>
                <c:pt idx="198666">
                  <c:v>140167</c:v>
                </c:pt>
                <c:pt idx="198667">
                  <c:v>140167</c:v>
                </c:pt>
                <c:pt idx="198668">
                  <c:v>140167</c:v>
                </c:pt>
                <c:pt idx="198669">
                  <c:v>140167</c:v>
                </c:pt>
                <c:pt idx="198670">
                  <c:v>140167</c:v>
                </c:pt>
                <c:pt idx="198671">
                  <c:v>140167</c:v>
                </c:pt>
                <c:pt idx="198672">
                  <c:v>140167</c:v>
                </c:pt>
                <c:pt idx="198673">
                  <c:v>140167</c:v>
                </c:pt>
                <c:pt idx="198674">
                  <c:v>140167</c:v>
                </c:pt>
                <c:pt idx="198675">
                  <c:v>140167</c:v>
                </c:pt>
                <c:pt idx="198676">
                  <c:v>140167</c:v>
                </c:pt>
                <c:pt idx="198677">
                  <c:v>140167</c:v>
                </c:pt>
                <c:pt idx="198678">
                  <c:v>140167</c:v>
                </c:pt>
                <c:pt idx="198679">
                  <c:v>140167</c:v>
                </c:pt>
                <c:pt idx="198680">
                  <c:v>140167</c:v>
                </c:pt>
                <c:pt idx="198681">
                  <c:v>140167</c:v>
                </c:pt>
                <c:pt idx="198682">
                  <c:v>140167</c:v>
                </c:pt>
                <c:pt idx="198683">
                  <c:v>140167</c:v>
                </c:pt>
                <c:pt idx="198684">
                  <c:v>140167</c:v>
                </c:pt>
                <c:pt idx="198685">
                  <c:v>140167</c:v>
                </c:pt>
                <c:pt idx="198686">
                  <c:v>140167</c:v>
                </c:pt>
                <c:pt idx="198687">
                  <c:v>140167</c:v>
                </c:pt>
                <c:pt idx="198688">
                  <c:v>140167</c:v>
                </c:pt>
                <c:pt idx="198689">
                  <c:v>140167</c:v>
                </c:pt>
                <c:pt idx="198690">
                  <c:v>140167</c:v>
                </c:pt>
                <c:pt idx="198691">
                  <c:v>140167</c:v>
                </c:pt>
                <c:pt idx="198692">
                  <c:v>140167</c:v>
                </c:pt>
                <c:pt idx="198693">
                  <c:v>140167</c:v>
                </c:pt>
                <c:pt idx="198694">
                  <c:v>140167</c:v>
                </c:pt>
                <c:pt idx="198695">
                  <c:v>140167</c:v>
                </c:pt>
                <c:pt idx="198696">
                  <c:v>140167</c:v>
                </c:pt>
                <c:pt idx="198697">
                  <c:v>140167</c:v>
                </c:pt>
                <c:pt idx="198698">
                  <c:v>140167</c:v>
                </c:pt>
                <c:pt idx="198699">
                  <c:v>140167</c:v>
                </c:pt>
                <c:pt idx="198700">
                  <c:v>140167</c:v>
                </c:pt>
                <c:pt idx="198701">
                  <c:v>140167</c:v>
                </c:pt>
                <c:pt idx="198702">
                  <c:v>140167</c:v>
                </c:pt>
                <c:pt idx="198703">
                  <c:v>140167</c:v>
                </c:pt>
                <c:pt idx="198704">
                  <c:v>140167</c:v>
                </c:pt>
                <c:pt idx="198705">
                  <c:v>140167</c:v>
                </c:pt>
                <c:pt idx="198706">
                  <c:v>140167</c:v>
                </c:pt>
                <c:pt idx="198707">
                  <c:v>140167</c:v>
                </c:pt>
                <c:pt idx="198708">
                  <c:v>140167</c:v>
                </c:pt>
                <c:pt idx="198709">
                  <c:v>140167</c:v>
                </c:pt>
                <c:pt idx="198710">
                  <c:v>140167</c:v>
                </c:pt>
                <c:pt idx="198711">
                  <c:v>140167</c:v>
                </c:pt>
                <c:pt idx="198712">
                  <c:v>140167</c:v>
                </c:pt>
                <c:pt idx="198713">
                  <c:v>140167</c:v>
                </c:pt>
                <c:pt idx="198714">
                  <c:v>140167</c:v>
                </c:pt>
                <c:pt idx="198715">
                  <c:v>140167</c:v>
                </c:pt>
                <c:pt idx="198716">
                  <c:v>140167</c:v>
                </c:pt>
                <c:pt idx="198717">
                  <c:v>140167</c:v>
                </c:pt>
                <c:pt idx="198718">
                  <c:v>140167</c:v>
                </c:pt>
                <c:pt idx="198719">
                  <c:v>140167</c:v>
                </c:pt>
                <c:pt idx="198720">
                  <c:v>140167</c:v>
                </c:pt>
                <c:pt idx="198721">
                  <c:v>140167</c:v>
                </c:pt>
                <c:pt idx="198722">
                  <c:v>140167</c:v>
                </c:pt>
                <c:pt idx="198723">
                  <c:v>140167</c:v>
                </c:pt>
                <c:pt idx="198724">
                  <c:v>140167</c:v>
                </c:pt>
                <c:pt idx="198725">
                  <c:v>140167</c:v>
                </c:pt>
                <c:pt idx="198726">
                  <c:v>140167</c:v>
                </c:pt>
                <c:pt idx="198727">
                  <c:v>140167</c:v>
                </c:pt>
                <c:pt idx="198728">
                  <c:v>140167</c:v>
                </c:pt>
                <c:pt idx="198729">
                  <c:v>140167</c:v>
                </c:pt>
                <c:pt idx="198730">
                  <c:v>140167</c:v>
                </c:pt>
                <c:pt idx="198731">
                  <c:v>140167</c:v>
                </c:pt>
                <c:pt idx="198732">
                  <c:v>140167</c:v>
                </c:pt>
                <c:pt idx="198733">
                  <c:v>140167</c:v>
                </c:pt>
                <c:pt idx="198734">
                  <c:v>140167</c:v>
                </c:pt>
                <c:pt idx="198735">
                  <c:v>140167</c:v>
                </c:pt>
                <c:pt idx="198736">
                  <c:v>140167</c:v>
                </c:pt>
                <c:pt idx="198737">
                  <c:v>140167</c:v>
                </c:pt>
                <c:pt idx="198738">
                  <c:v>140167</c:v>
                </c:pt>
                <c:pt idx="198739">
                  <c:v>140167</c:v>
                </c:pt>
                <c:pt idx="198740">
                  <c:v>140167</c:v>
                </c:pt>
                <c:pt idx="198741">
                  <c:v>140167</c:v>
                </c:pt>
                <c:pt idx="198742">
                  <c:v>140167</c:v>
                </c:pt>
                <c:pt idx="198743">
                  <c:v>140167</c:v>
                </c:pt>
                <c:pt idx="198744">
                  <c:v>140167</c:v>
                </c:pt>
                <c:pt idx="198745">
                  <c:v>140167</c:v>
                </c:pt>
                <c:pt idx="198746">
                  <c:v>140167</c:v>
                </c:pt>
                <c:pt idx="198747">
                  <c:v>140167</c:v>
                </c:pt>
                <c:pt idx="198748">
                  <c:v>140167</c:v>
                </c:pt>
                <c:pt idx="198749">
                  <c:v>140167</c:v>
                </c:pt>
                <c:pt idx="198750">
                  <c:v>140167</c:v>
                </c:pt>
                <c:pt idx="198751">
                  <c:v>140167</c:v>
                </c:pt>
                <c:pt idx="198752">
                  <c:v>140167</c:v>
                </c:pt>
                <c:pt idx="198753">
                  <c:v>140167</c:v>
                </c:pt>
                <c:pt idx="198754">
                  <c:v>140167</c:v>
                </c:pt>
                <c:pt idx="198755">
                  <c:v>140167</c:v>
                </c:pt>
                <c:pt idx="198756">
                  <c:v>140167</c:v>
                </c:pt>
                <c:pt idx="198757">
                  <c:v>140167</c:v>
                </c:pt>
                <c:pt idx="198758">
                  <c:v>140167</c:v>
                </c:pt>
                <c:pt idx="198759">
                  <c:v>140167</c:v>
                </c:pt>
                <c:pt idx="198760">
                  <c:v>140167</c:v>
                </c:pt>
                <c:pt idx="198761">
                  <c:v>140167</c:v>
                </c:pt>
                <c:pt idx="198762">
                  <c:v>140167</c:v>
                </c:pt>
                <c:pt idx="198763">
                  <c:v>140167</c:v>
                </c:pt>
                <c:pt idx="198764">
                  <c:v>140167</c:v>
                </c:pt>
                <c:pt idx="198765">
                  <c:v>140167</c:v>
                </c:pt>
                <c:pt idx="198766">
                  <c:v>140167</c:v>
                </c:pt>
                <c:pt idx="198767">
                  <c:v>140167</c:v>
                </c:pt>
                <c:pt idx="198768">
                  <c:v>140167</c:v>
                </c:pt>
                <c:pt idx="198769">
                  <c:v>140167</c:v>
                </c:pt>
                <c:pt idx="198770">
                  <c:v>140167</c:v>
                </c:pt>
                <c:pt idx="198771">
                  <c:v>140167</c:v>
                </c:pt>
                <c:pt idx="198772">
                  <c:v>140167</c:v>
                </c:pt>
                <c:pt idx="198773">
                  <c:v>140167</c:v>
                </c:pt>
                <c:pt idx="198774">
                  <c:v>140167</c:v>
                </c:pt>
                <c:pt idx="198775">
                  <c:v>140167</c:v>
                </c:pt>
                <c:pt idx="198776">
                  <c:v>140167</c:v>
                </c:pt>
                <c:pt idx="198777">
                  <c:v>140167</c:v>
                </c:pt>
                <c:pt idx="198778">
                  <c:v>140167</c:v>
                </c:pt>
                <c:pt idx="198779">
                  <c:v>140167</c:v>
                </c:pt>
                <c:pt idx="198780">
                  <c:v>140167</c:v>
                </c:pt>
                <c:pt idx="198781">
                  <c:v>140167</c:v>
                </c:pt>
                <c:pt idx="198782">
                  <c:v>140167</c:v>
                </c:pt>
                <c:pt idx="198783">
                  <c:v>140167</c:v>
                </c:pt>
                <c:pt idx="198784">
                  <c:v>140167</c:v>
                </c:pt>
                <c:pt idx="198785">
                  <c:v>140167</c:v>
                </c:pt>
                <c:pt idx="198786">
                  <c:v>140167</c:v>
                </c:pt>
                <c:pt idx="198787">
                  <c:v>140167</c:v>
                </c:pt>
                <c:pt idx="198788">
                  <c:v>140167</c:v>
                </c:pt>
                <c:pt idx="198789">
                  <c:v>140167</c:v>
                </c:pt>
                <c:pt idx="198790">
                  <c:v>140167</c:v>
                </c:pt>
                <c:pt idx="198791">
                  <c:v>140167</c:v>
                </c:pt>
                <c:pt idx="198792">
                  <c:v>140167</c:v>
                </c:pt>
                <c:pt idx="198793">
                  <c:v>140167</c:v>
                </c:pt>
                <c:pt idx="198794">
                  <c:v>140167</c:v>
                </c:pt>
                <c:pt idx="198795">
                  <c:v>140167</c:v>
                </c:pt>
                <c:pt idx="198796">
                  <c:v>140167</c:v>
                </c:pt>
                <c:pt idx="198797">
                  <c:v>140167</c:v>
                </c:pt>
                <c:pt idx="198798">
                  <c:v>140167</c:v>
                </c:pt>
                <c:pt idx="198799">
                  <c:v>140167</c:v>
                </c:pt>
                <c:pt idx="198800">
                  <c:v>140167</c:v>
                </c:pt>
                <c:pt idx="198801">
                  <c:v>140167</c:v>
                </c:pt>
                <c:pt idx="198802">
                  <c:v>140167</c:v>
                </c:pt>
                <c:pt idx="198803">
                  <c:v>140167</c:v>
                </c:pt>
                <c:pt idx="198804">
                  <c:v>140167</c:v>
                </c:pt>
                <c:pt idx="198805">
                  <c:v>140167</c:v>
                </c:pt>
                <c:pt idx="198806">
                  <c:v>140167</c:v>
                </c:pt>
                <c:pt idx="198807">
                  <c:v>140167</c:v>
                </c:pt>
                <c:pt idx="198808">
                  <c:v>140167</c:v>
                </c:pt>
                <c:pt idx="198809">
                  <c:v>140167</c:v>
                </c:pt>
                <c:pt idx="198810">
                  <c:v>140167</c:v>
                </c:pt>
                <c:pt idx="198811">
                  <c:v>140167</c:v>
                </c:pt>
                <c:pt idx="198812">
                  <c:v>140167</c:v>
                </c:pt>
                <c:pt idx="198813">
                  <c:v>140167</c:v>
                </c:pt>
                <c:pt idx="198814">
                  <c:v>140167</c:v>
                </c:pt>
                <c:pt idx="198815">
                  <c:v>140167</c:v>
                </c:pt>
                <c:pt idx="198816">
                  <c:v>140167</c:v>
                </c:pt>
                <c:pt idx="198817">
                  <c:v>140167</c:v>
                </c:pt>
                <c:pt idx="198818">
                  <c:v>140167</c:v>
                </c:pt>
                <c:pt idx="198819">
                  <c:v>140167</c:v>
                </c:pt>
                <c:pt idx="198820">
                  <c:v>140167</c:v>
                </c:pt>
                <c:pt idx="198821">
                  <c:v>140167</c:v>
                </c:pt>
                <c:pt idx="198822">
                  <c:v>140167</c:v>
                </c:pt>
                <c:pt idx="198823">
                  <c:v>140167</c:v>
                </c:pt>
                <c:pt idx="198824">
                  <c:v>140167</c:v>
                </c:pt>
                <c:pt idx="198825">
                  <c:v>140167</c:v>
                </c:pt>
                <c:pt idx="198826">
                  <c:v>140167</c:v>
                </c:pt>
                <c:pt idx="198827">
                  <c:v>140167</c:v>
                </c:pt>
                <c:pt idx="198828">
                  <c:v>140167</c:v>
                </c:pt>
                <c:pt idx="198829">
                  <c:v>140167</c:v>
                </c:pt>
                <c:pt idx="198830">
                  <c:v>140167</c:v>
                </c:pt>
                <c:pt idx="198831">
                  <c:v>140167</c:v>
                </c:pt>
                <c:pt idx="198832">
                  <c:v>140167</c:v>
                </c:pt>
                <c:pt idx="198833">
                  <c:v>140167</c:v>
                </c:pt>
                <c:pt idx="198834">
                  <c:v>140167</c:v>
                </c:pt>
                <c:pt idx="198835">
                  <c:v>140167</c:v>
                </c:pt>
                <c:pt idx="198836">
                  <c:v>140167</c:v>
                </c:pt>
                <c:pt idx="198837">
                  <c:v>140167</c:v>
                </c:pt>
                <c:pt idx="198838">
                  <c:v>140167</c:v>
                </c:pt>
                <c:pt idx="198839">
                  <c:v>140167</c:v>
                </c:pt>
                <c:pt idx="198840">
                  <c:v>140167</c:v>
                </c:pt>
                <c:pt idx="198841">
                  <c:v>140167</c:v>
                </c:pt>
                <c:pt idx="198842">
                  <c:v>140167</c:v>
                </c:pt>
                <c:pt idx="198843">
                  <c:v>140167</c:v>
                </c:pt>
                <c:pt idx="198844">
                  <c:v>140167</c:v>
                </c:pt>
                <c:pt idx="198845">
                  <c:v>140167</c:v>
                </c:pt>
                <c:pt idx="198846">
                  <c:v>140167</c:v>
                </c:pt>
                <c:pt idx="198847">
                  <c:v>140167</c:v>
                </c:pt>
                <c:pt idx="198848">
                  <c:v>140167</c:v>
                </c:pt>
                <c:pt idx="198849">
                  <c:v>140167</c:v>
                </c:pt>
                <c:pt idx="198850">
                  <c:v>140167</c:v>
                </c:pt>
                <c:pt idx="198851">
                  <c:v>140167</c:v>
                </c:pt>
                <c:pt idx="198852">
                  <c:v>140167</c:v>
                </c:pt>
                <c:pt idx="198853">
                  <c:v>140167</c:v>
                </c:pt>
                <c:pt idx="198854">
                  <c:v>140167</c:v>
                </c:pt>
                <c:pt idx="198855">
                  <c:v>140167</c:v>
                </c:pt>
                <c:pt idx="198856">
                  <c:v>140167</c:v>
                </c:pt>
                <c:pt idx="198857">
                  <c:v>140167</c:v>
                </c:pt>
                <c:pt idx="198858">
                  <c:v>140167</c:v>
                </c:pt>
                <c:pt idx="198859">
                  <c:v>140167</c:v>
                </c:pt>
                <c:pt idx="198860">
                  <c:v>140167</c:v>
                </c:pt>
                <c:pt idx="198861">
                  <c:v>140167</c:v>
                </c:pt>
                <c:pt idx="198862">
                  <c:v>140167</c:v>
                </c:pt>
                <c:pt idx="198863">
                  <c:v>140167</c:v>
                </c:pt>
                <c:pt idx="198864">
                  <c:v>140167</c:v>
                </c:pt>
                <c:pt idx="198865">
                  <c:v>140167</c:v>
                </c:pt>
                <c:pt idx="198866">
                  <c:v>140167</c:v>
                </c:pt>
                <c:pt idx="198867">
                  <c:v>140167</c:v>
                </c:pt>
                <c:pt idx="198868">
                  <c:v>140167</c:v>
                </c:pt>
                <c:pt idx="198869">
                  <c:v>140167</c:v>
                </c:pt>
                <c:pt idx="198870">
                  <c:v>140167</c:v>
                </c:pt>
                <c:pt idx="198871">
                  <c:v>140167</c:v>
                </c:pt>
                <c:pt idx="198872">
                  <c:v>140167</c:v>
                </c:pt>
                <c:pt idx="198873">
                  <c:v>140167</c:v>
                </c:pt>
                <c:pt idx="198874">
                  <c:v>140167</c:v>
                </c:pt>
                <c:pt idx="198875">
                  <c:v>140167</c:v>
                </c:pt>
                <c:pt idx="198876">
                  <c:v>140167</c:v>
                </c:pt>
                <c:pt idx="198877">
                  <c:v>140167</c:v>
                </c:pt>
                <c:pt idx="198878">
                  <c:v>140167</c:v>
                </c:pt>
                <c:pt idx="198879">
                  <c:v>140167</c:v>
                </c:pt>
                <c:pt idx="198880">
                  <c:v>140167</c:v>
                </c:pt>
                <c:pt idx="198881">
                  <c:v>140167</c:v>
                </c:pt>
                <c:pt idx="198882">
                  <c:v>140167</c:v>
                </c:pt>
                <c:pt idx="198883">
                  <c:v>140167</c:v>
                </c:pt>
                <c:pt idx="198884">
                  <c:v>140167</c:v>
                </c:pt>
                <c:pt idx="198885">
                  <c:v>140167</c:v>
                </c:pt>
                <c:pt idx="198886">
                  <c:v>140167</c:v>
                </c:pt>
                <c:pt idx="198887">
                  <c:v>140167</c:v>
                </c:pt>
                <c:pt idx="198888">
                  <c:v>140167</c:v>
                </c:pt>
                <c:pt idx="198889">
                  <c:v>140167</c:v>
                </c:pt>
                <c:pt idx="198890">
                  <c:v>140167</c:v>
                </c:pt>
                <c:pt idx="198891">
                  <c:v>140167</c:v>
                </c:pt>
                <c:pt idx="198892">
                  <c:v>140167</c:v>
                </c:pt>
                <c:pt idx="198893">
                  <c:v>140167</c:v>
                </c:pt>
                <c:pt idx="198894">
                  <c:v>140167</c:v>
                </c:pt>
                <c:pt idx="198895">
                  <c:v>140167</c:v>
                </c:pt>
                <c:pt idx="198896">
                  <c:v>140167</c:v>
                </c:pt>
                <c:pt idx="198897">
                  <c:v>140167</c:v>
                </c:pt>
                <c:pt idx="198898">
                  <c:v>140167</c:v>
                </c:pt>
                <c:pt idx="198899">
                  <c:v>140167</c:v>
                </c:pt>
                <c:pt idx="198900">
                  <c:v>140167</c:v>
                </c:pt>
                <c:pt idx="198901">
                  <c:v>140167</c:v>
                </c:pt>
                <c:pt idx="198902">
                  <c:v>140167</c:v>
                </c:pt>
                <c:pt idx="198903">
                  <c:v>140167</c:v>
                </c:pt>
                <c:pt idx="198904">
                  <c:v>140167</c:v>
                </c:pt>
                <c:pt idx="198905">
                  <c:v>140167</c:v>
                </c:pt>
                <c:pt idx="198906">
                  <c:v>140167</c:v>
                </c:pt>
                <c:pt idx="198907">
                  <c:v>140167</c:v>
                </c:pt>
                <c:pt idx="198908">
                  <c:v>140167</c:v>
                </c:pt>
                <c:pt idx="198909">
                  <c:v>140167</c:v>
                </c:pt>
                <c:pt idx="198910">
                  <c:v>140167</c:v>
                </c:pt>
                <c:pt idx="198911">
                  <c:v>140167</c:v>
                </c:pt>
                <c:pt idx="198912">
                  <c:v>140167</c:v>
                </c:pt>
                <c:pt idx="198913">
                  <c:v>140167</c:v>
                </c:pt>
                <c:pt idx="198914">
                  <c:v>140167</c:v>
                </c:pt>
                <c:pt idx="198915">
                  <c:v>140167</c:v>
                </c:pt>
                <c:pt idx="198916">
                  <c:v>140167</c:v>
                </c:pt>
                <c:pt idx="198917">
                  <c:v>140167</c:v>
                </c:pt>
                <c:pt idx="198918">
                  <c:v>140167</c:v>
                </c:pt>
                <c:pt idx="198919">
                  <c:v>140167</c:v>
                </c:pt>
                <c:pt idx="198920">
                  <c:v>140167</c:v>
                </c:pt>
                <c:pt idx="198921">
                  <c:v>140167</c:v>
                </c:pt>
                <c:pt idx="198922">
                  <c:v>140167</c:v>
                </c:pt>
                <c:pt idx="198923">
                  <c:v>140167</c:v>
                </c:pt>
                <c:pt idx="198924">
                  <c:v>140167</c:v>
                </c:pt>
                <c:pt idx="198925">
                  <c:v>140167</c:v>
                </c:pt>
                <c:pt idx="198926">
                  <c:v>140167</c:v>
                </c:pt>
                <c:pt idx="198927">
                  <c:v>140167</c:v>
                </c:pt>
                <c:pt idx="198928">
                  <c:v>140167</c:v>
                </c:pt>
                <c:pt idx="198929">
                  <c:v>140167</c:v>
                </c:pt>
                <c:pt idx="198930">
                  <c:v>140167</c:v>
                </c:pt>
                <c:pt idx="198931">
                  <c:v>140167</c:v>
                </c:pt>
                <c:pt idx="198932">
                  <c:v>140167</c:v>
                </c:pt>
                <c:pt idx="198933">
                  <c:v>140167</c:v>
                </c:pt>
                <c:pt idx="198934">
                  <c:v>140167</c:v>
                </c:pt>
                <c:pt idx="198935">
                  <c:v>140167</c:v>
                </c:pt>
                <c:pt idx="198936">
                  <c:v>140167</c:v>
                </c:pt>
                <c:pt idx="198937">
                  <c:v>140167</c:v>
                </c:pt>
                <c:pt idx="198938">
                  <c:v>140167</c:v>
                </c:pt>
                <c:pt idx="198939">
                  <c:v>140167</c:v>
                </c:pt>
                <c:pt idx="198940">
                  <c:v>140167</c:v>
                </c:pt>
                <c:pt idx="198941">
                  <c:v>140167</c:v>
                </c:pt>
                <c:pt idx="198942">
                  <c:v>140167</c:v>
                </c:pt>
                <c:pt idx="198943">
                  <c:v>140167</c:v>
                </c:pt>
                <c:pt idx="198944">
                  <c:v>140167</c:v>
                </c:pt>
                <c:pt idx="198945">
                  <c:v>140167</c:v>
                </c:pt>
                <c:pt idx="198946">
                  <c:v>140167</c:v>
                </c:pt>
                <c:pt idx="198947">
                  <c:v>140167</c:v>
                </c:pt>
                <c:pt idx="198948">
                  <c:v>140167</c:v>
                </c:pt>
                <c:pt idx="198949">
                  <c:v>140167</c:v>
                </c:pt>
                <c:pt idx="198950">
                  <c:v>140167</c:v>
                </c:pt>
                <c:pt idx="198951">
                  <c:v>140167</c:v>
                </c:pt>
                <c:pt idx="198952">
                  <c:v>140167</c:v>
                </c:pt>
                <c:pt idx="198953">
                  <c:v>140167</c:v>
                </c:pt>
                <c:pt idx="198954">
                  <c:v>140167</c:v>
                </c:pt>
                <c:pt idx="198955">
                  <c:v>140167</c:v>
                </c:pt>
                <c:pt idx="198956">
                  <c:v>140167</c:v>
                </c:pt>
                <c:pt idx="198957">
                  <c:v>140167</c:v>
                </c:pt>
                <c:pt idx="198958">
                  <c:v>140167</c:v>
                </c:pt>
                <c:pt idx="198959">
                  <c:v>140167</c:v>
                </c:pt>
                <c:pt idx="198960">
                  <c:v>140167</c:v>
                </c:pt>
                <c:pt idx="198961">
                  <c:v>140167</c:v>
                </c:pt>
                <c:pt idx="198962">
                  <c:v>140167</c:v>
                </c:pt>
                <c:pt idx="198963">
                  <c:v>140167</c:v>
                </c:pt>
                <c:pt idx="198964">
                  <c:v>140167</c:v>
                </c:pt>
                <c:pt idx="198965">
                  <c:v>140167</c:v>
                </c:pt>
                <c:pt idx="198966">
                  <c:v>140167</c:v>
                </c:pt>
                <c:pt idx="198967">
                  <c:v>140167</c:v>
                </c:pt>
                <c:pt idx="198968">
                  <c:v>140167</c:v>
                </c:pt>
                <c:pt idx="198969">
                  <c:v>140167</c:v>
                </c:pt>
                <c:pt idx="198970">
                  <c:v>140167</c:v>
                </c:pt>
                <c:pt idx="198971">
                  <c:v>140167</c:v>
                </c:pt>
                <c:pt idx="198972">
                  <c:v>140167</c:v>
                </c:pt>
                <c:pt idx="198973">
                  <c:v>140167</c:v>
                </c:pt>
                <c:pt idx="198974">
                  <c:v>140167</c:v>
                </c:pt>
                <c:pt idx="198975">
                  <c:v>140167</c:v>
                </c:pt>
                <c:pt idx="198976">
                  <c:v>140167</c:v>
                </c:pt>
                <c:pt idx="198977">
                  <c:v>140167</c:v>
                </c:pt>
                <c:pt idx="198978">
                  <c:v>140167</c:v>
                </c:pt>
                <c:pt idx="198979">
                  <c:v>140167</c:v>
                </c:pt>
                <c:pt idx="198980">
                  <c:v>140167</c:v>
                </c:pt>
                <c:pt idx="198981">
                  <c:v>140167</c:v>
                </c:pt>
                <c:pt idx="198982">
                  <c:v>140167</c:v>
                </c:pt>
                <c:pt idx="198983">
                  <c:v>140167</c:v>
                </c:pt>
                <c:pt idx="198984">
                  <c:v>140167</c:v>
                </c:pt>
                <c:pt idx="198985">
                  <c:v>140167</c:v>
                </c:pt>
                <c:pt idx="198986">
                  <c:v>140167</c:v>
                </c:pt>
                <c:pt idx="198987">
                  <c:v>140167</c:v>
                </c:pt>
                <c:pt idx="198988">
                  <c:v>140167</c:v>
                </c:pt>
                <c:pt idx="198989">
                  <c:v>140167</c:v>
                </c:pt>
                <c:pt idx="198990">
                  <c:v>140167</c:v>
                </c:pt>
                <c:pt idx="198991">
                  <c:v>140167</c:v>
                </c:pt>
                <c:pt idx="198992">
                  <c:v>140167</c:v>
                </c:pt>
                <c:pt idx="198993">
                  <c:v>140167</c:v>
                </c:pt>
                <c:pt idx="198994">
                  <c:v>140167</c:v>
                </c:pt>
                <c:pt idx="198995">
                  <c:v>140167</c:v>
                </c:pt>
                <c:pt idx="198996">
                  <c:v>140167</c:v>
                </c:pt>
                <c:pt idx="198997">
                  <c:v>140167</c:v>
                </c:pt>
                <c:pt idx="198998">
                  <c:v>140167</c:v>
                </c:pt>
                <c:pt idx="198999">
                  <c:v>140167</c:v>
                </c:pt>
                <c:pt idx="199000">
                  <c:v>140167</c:v>
                </c:pt>
                <c:pt idx="199001">
                  <c:v>140167</c:v>
                </c:pt>
                <c:pt idx="199002">
                  <c:v>140167</c:v>
                </c:pt>
                <c:pt idx="199003">
                  <c:v>140167</c:v>
                </c:pt>
                <c:pt idx="199004">
                  <c:v>140167</c:v>
                </c:pt>
                <c:pt idx="199005">
                  <c:v>140167</c:v>
                </c:pt>
                <c:pt idx="199006">
                  <c:v>140167</c:v>
                </c:pt>
                <c:pt idx="199007">
                  <c:v>140167</c:v>
                </c:pt>
                <c:pt idx="199008">
                  <c:v>140167</c:v>
                </c:pt>
                <c:pt idx="199009">
                  <c:v>140167</c:v>
                </c:pt>
                <c:pt idx="199010">
                  <c:v>140167</c:v>
                </c:pt>
                <c:pt idx="199011">
                  <c:v>140167</c:v>
                </c:pt>
                <c:pt idx="199012">
                  <c:v>140167</c:v>
                </c:pt>
                <c:pt idx="199013">
                  <c:v>140167</c:v>
                </c:pt>
                <c:pt idx="199014">
                  <c:v>140167</c:v>
                </c:pt>
                <c:pt idx="199015">
                  <c:v>140167</c:v>
                </c:pt>
                <c:pt idx="199016">
                  <c:v>140167</c:v>
                </c:pt>
                <c:pt idx="199017">
                  <c:v>140167</c:v>
                </c:pt>
                <c:pt idx="199018">
                  <c:v>140167</c:v>
                </c:pt>
                <c:pt idx="199019">
                  <c:v>140167</c:v>
                </c:pt>
                <c:pt idx="199020">
                  <c:v>140167</c:v>
                </c:pt>
                <c:pt idx="199021">
                  <c:v>140167</c:v>
                </c:pt>
                <c:pt idx="199022">
                  <c:v>140167</c:v>
                </c:pt>
                <c:pt idx="199023">
                  <c:v>140167</c:v>
                </c:pt>
                <c:pt idx="199024">
                  <c:v>140167</c:v>
                </c:pt>
                <c:pt idx="199025">
                  <c:v>140167</c:v>
                </c:pt>
                <c:pt idx="199026">
                  <c:v>140167</c:v>
                </c:pt>
                <c:pt idx="199027">
                  <c:v>140167</c:v>
                </c:pt>
                <c:pt idx="199028">
                  <c:v>140167</c:v>
                </c:pt>
                <c:pt idx="199029">
                  <c:v>140167</c:v>
                </c:pt>
                <c:pt idx="199030">
                  <c:v>140167</c:v>
                </c:pt>
                <c:pt idx="199031">
                  <c:v>140167</c:v>
                </c:pt>
                <c:pt idx="199032">
                  <c:v>140167</c:v>
                </c:pt>
                <c:pt idx="199033">
                  <c:v>140167</c:v>
                </c:pt>
                <c:pt idx="199034">
                  <c:v>140167</c:v>
                </c:pt>
                <c:pt idx="199035">
                  <c:v>140167</c:v>
                </c:pt>
                <c:pt idx="199036">
                  <c:v>140167</c:v>
                </c:pt>
                <c:pt idx="199037">
                  <c:v>140167</c:v>
                </c:pt>
                <c:pt idx="199038">
                  <c:v>140167</c:v>
                </c:pt>
                <c:pt idx="199039">
                  <c:v>140167</c:v>
                </c:pt>
                <c:pt idx="199040">
                  <c:v>140167</c:v>
                </c:pt>
                <c:pt idx="199041">
                  <c:v>140167</c:v>
                </c:pt>
                <c:pt idx="199042">
                  <c:v>140167</c:v>
                </c:pt>
                <c:pt idx="199043">
                  <c:v>140167</c:v>
                </c:pt>
                <c:pt idx="199044">
                  <c:v>140167</c:v>
                </c:pt>
                <c:pt idx="199045">
                  <c:v>140167</c:v>
                </c:pt>
                <c:pt idx="199046">
                  <c:v>140167</c:v>
                </c:pt>
                <c:pt idx="199047">
                  <c:v>140167</c:v>
                </c:pt>
                <c:pt idx="199048">
                  <c:v>140167</c:v>
                </c:pt>
                <c:pt idx="199049">
                  <c:v>140167</c:v>
                </c:pt>
                <c:pt idx="199050">
                  <c:v>140167</c:v>
                </c:pt>
                <c:pt idx="199051">
                  <c:v>140167</c:v>
                </c:pt>
                <c:pt idx="199052">
                  <c:v>140167</c:v>
                </c:pt>
                <c:pt idx="199053">
                  <c:v>140167</c:v>
                </c:pt>
                <c:pt idx="199054">
                  <c:v>140167</c:v>
                </c:pt>
                <c:pt idx="199055">
                  <c:v>140167</c:v>
                </c:pt>
                <c:pt idx="199056">
                  <c:v>140167</c:v>
                </c:pt>
                <c:pt idx="199057">
                  <c:v>140167</c:v>
                </c:pt>
                <c:pt idx="199058">
                  <c:v>140167</c:v>
                </c:pt>
                <c:pt idx="199059">
                  <c:v>140167</c:v>
                </c:pt>
                <c:pt idx="199060">
                  <c:v>140167</c:v>
                </c:pt>
                <c:pt idx="199061">
                  <c:v>140167</c:v>
                </c:pt>
                <c:pt idx="199062">
                  <c:v>140167</c:v>
                </c:pt>
                <c:pt idx="199063">
                  <c:v>140167</c:v>
                </c:pt>
                <c:pt idx="199064">
                  <c:v>140167</c:v>
                </c:pt>
                <c:pt idx="199065">
                  <c:v>140167</c:v>
                </c:pt>
                <c:pt idx="199066">
                  <c:v>140167</c:v>
                </c:pt>
                <c:pt idx="199067">
                  <c:v>140167</c:v>
                </c:pt>
                <c:pt idx="199068">
                  <c:v>140167</c:v>
                </c:pt>
                <c:pt idx="199069">
                  <c:v>140167</c:v>
                </c:pt>
                <c:pt idx="199070">
                  <c:v>140167</c:v>
                </c:pt>
                <c:pt idx="199071">
                  <c:v>140167</c:v>
                </c:pt>
                <c:pt idx="199072">
                  <c:v>140167</c:v>
                </c:pt>
                <c:pt idx="199073">
                  <c:v>140167</c:v>
                </c:pt>
                <c:pt idx="199074">
                  <c:v>140167</c:v>
                </c:pt>
                <c:pt idx="199075">
                  <c:v>140167</c:v>
                </c:pt>
                <c:pt idx="199076">
                  <c:v>140167</c:v>
                </c:pt>
                <c:pt idx="199077">
                  <c:v>140167</c:v>
                </c:pt>
                <c:pt idx="199078">
                  <c:v>140167</c:v>
                </c:pt>
                <c:pt idx="199079">
                  <c:v>140167</c:v>
                </c:pt>
                <c:pt idx="199080">
                  <c:v>140167</c:v>
                </c:pt>
                <c:pt idx="199081">
                  <c:v>140167</c:v>
                </c:pt>
                <c:pt idx="199082">
                  <c:v>140167</c:v>
                </c:pt>
                <c:pt idx="199083">
                  <c:v>140167</c:v>
                </c:pt>
                <c:pt idx="199084">
                  <c:v>140167</c:v>
                </c:pt>
                <c:pt idx="199085">
                  <c:v>140167</c:v>
                </c:pt>
                <c:pt idx="199086">
                  <c:v>140167</c:v>
                </c:pt>
                <c:pt idx="199087">
                  <c:v>140167</c:v>
                </c:pt>
                <c:pt idx="199088">
                  <c:v>140167</c:v>
                </c:pt>
                <c:pt idx="199089">
                  <c:v>140167</c:v>
                </c:pt>
                <c:pt idx="199090">
                  <c:v>140167</c:v>
                </c:pt>
                <c:pt idx="199091">
                  <c:v>140167</c:v>
                </c:pt>
                <c:pt idx="199092">
                  <c:v>140167</c:v>
                </c:pt>
                <c:pt idx="199093">
                  <c:v>140167</c:v>
                </c:pt>
                <c:pt idx="199094">
                  <c:v>140167</c:v>
                </c:pt>
                <c:pt idx="199095">
                  <c:v>140167</c:v>
                </c:pt>
                <c:pt idx="199096">
                  <c:v>140167</c:v>
                </c:pt>
                <c:pt idx="199097">
                  <c:v>140167</c:v>
                </c:pt>
                <c:pt idx="199098">
                  <c:v>140167</c:v>
                </c:pt>
                <c:pt idx="199099">
                  <c:v>140167</c:v>
                </c:pt>
                <c:pt idx="199100">
                  <c:v>140167</c:v>
                </c:pt>
                <c:pt idx="199101">
                  <c:v>140167</c:v>
                </c:pt>
                <c:pt idx="199102">
                  <c:v>140167</c:v>
                </c:pt>
                <c:pt idx="199103">
                  <c:v>140167</c:v>
                </c:pt>
                <c:pt idx="199104">
                  <c:v>140167</c:v>
                </c:pt>
                <c:pt idx="199105">
                  <c:v>140167</c:v>
                </c:pt>
                <c:pt idx="199106">
                  <c:v>140167</c:v>
                </c:pt>
                <c:pt idx="199107">
                  <c:v>140167</c:v>
                </c:pt>
                <c:pt idx="199108">
                  <c:v>140167</c:v>
                </c:pt>
                <c:pt idx="199109">
                  <c:v>140167</c:v>
                </c:pt>
                <c:pt idx="199110">
                  <c:v>140167</c:v>
                </c:pt>
                <c:pt idx="199111">
                  <c:v>140167</c:v>
                </c:pt>
                <c:pt idx="199112">
                  <c:v>140167</c:v>
                </c:pt>
                <c:pt idx="199113">
                  <c:v>140167</c:v>
                </c:pt>
                <c:pt idx="199114">
                  <c:v>140167</c:v>
                </c:pt>
                <c:pt idx="199115">
                  <c:v>140167</c:v>
                </c:pt>
                <c:pt idx="199116">
                  <c:v>140167</c:v>
                </c:pt>
                <c:pt idx="199117">
                  <c:v>140167</c:v>
                </c:pt>
                <c:pt idx="199118">
                  <c:v>140167</c:v>
                </c:pt>
                <c:pt idx="199119">
                  <c:v>140167</c:v>
                </c:pt>
                <c:pt idx="199120">
                  <c:v>140167</c:v>
                </c:pt>
                <c:pt idx="199121">
                  <c:v>140167</c:v>
                </c:pt>
                <c:pt idx="199122">
                  <c:v>140167</c:v>
                </c:pt>
                <c:pt idx="199123">
                  <c:v>140167</c:v>
                </c:pt>
                <c:pt idx="199124">
                  <c:v>140167</c:v>
                </c:pt>
                <c:pt idx="199125">
                  <c:v>140167</c:v>
                </c:pt>
                <c:pt idx="199126">
                  <c:v>140167</c:v>
                </c:pt>
                <c:pt idx="199127">
                  <c:v>140167</c:v>
                </c:pt>
                <c:pt idx="199128">
                  <c:v>140167</c:v>
                </c:pt>
                <c:pt idx="199129">
                  <c:v>140167</c:v>
                </c:pt>
                <c:pt idx="199130">
                  <c:v>140167</c:v>
                </c:pt>
                <c:pt idx="199131">
                  <c:v>140167</c:v>
                </c:pt>
                <c:pt idx="199132">
                  <c:v>140167</c:v>
                </c:pt>
                <c:pt idx="199133">
                  <c:v>140167</c:v>
                </c:pt>
                <c:pt idx="199134">
                  <c:v>140167</c:v>
                </c:pt>
                <c:pt idx="199135">
                  <c:v>140167</c:v>
                </c:pt>
                <c:pt idx="199136">
                  <c:v>140167</c:v>
                </c:pt>
                <c:pt idx="199137">
                  <c:v>140167</c:v>
                </c:pt>
                <c:pt idx="199138">
                  <c:v>140167</c:v>
                </c:pt>
                <c:pt idx="199139">
                  <c:v>140167</c:v>
                </c:pt>
                <c:pt idx="199140">
                  <c:v>140167</c:v>
                </c:pt>
                <c:pt idx="199141">
                  <c:v>140167</c:v>
                </c:pt>
                <c:pt idx="199142">
                  <c:v>140167</c:v>
                </c:pt>
                <c:pt idx="199143">
                  <c:v>140167</c:v>
                </c:pt>
                <c:pt idx="199144">
                  <c:v>140167</c:v>
                </c:pt>
                <c:pt idx="199145">
                  <c:v>140167</c:v>
                </c:pt>
                <c:pt idx="199146">
                  <c:v>140167</c:v>
                </c:pt>
                <c:pt idx="199147">
                  <c:v>140167</c:v>
                </c:pt>
                <c:pt idx="199148">
                  <c:v>140167</c:v>
                </c:pt>
                <c:pt idx="199149">
                  <c:v>140167</c:v>
                </c:pt>
                <c:pt idx="199150">
                  <c:v>140167</c:v>
                </c:pt>
                <c:pt idx="199151">
                  <c:v>140167</c:v>
                </c:pt>
                <c:pt idx="199152">
                  <c:v>140167</c:v>
                </c:pt>
                <c:pt idx="199153">
                  <c:v>140167</c:v>
                </c:pt>
                <c:pt idx="199154">
                  <c:v>140167</c:v>
                </c:pt>
                <c:pt idx="199155">
                  <c:v>140167</c:v>
                </c:pt>
                <c:pt idx="199156">
                  <c:v>140167</c:v>
                </c:pt>
                <c:pt idx="199157">
                  <c:v>140167</c:v>
                </c:pt>
                <c:pt idx="199158">
                  <c:v>140167</c:v>
                </c:pt>
                <c:pt idx="199159">
                  <c:v>140167</c:v>
                </c:pt>
                <c:pt idx="199160">
                  <c:v>140167</c:v>
                </c:pt>
                <c:pt idx="199161">
                  <c:v>140167</c:v>
                </c:pt>
                <c:pt idx="199162">
                  <c:v>140167</c:v>
                </c:pt>
                <c:pt idx="199163">
                  <c:v>140167</c:v>
                </c:pt>
                <c:pt idx="199164">
                  <c:v>140167</c:v>
                </c:pt>
                <c:pt idx="199165">
                  <c:v>140167</c:v>
                </c:pt>
                <c:pt idx="199166">
                  <c:v>140167</c:v>
                </c:pt>
                <c:pt idx="199167">
                  <c:v>140167</c:v>
                </c:pt>
                <c:pt idx="199168">
                  <c:v>140167</c:v>
                </c:pt>
                <c:pt idx="199169">
                  <c:v>140167</c:v>
                </c:pt>
                <c:pt idx="199170">
                  <c:v>140167</c:v>
                </c:pt>
                <c:pt idx="199171">
                  <c:v>140167</c:v>
                </c:pt>
                <c:pt idx="199172">
                  <c:v>140167</c:v>
                </c:pt>
                <c:pt idx="199173">
                  <c:v>140167</c:v>
                </c:pt>
                <c:pt idx="199174">
                  <c:v>140167</c:v>
                </c:pt>
                <c:pt idx="199175">
                  <c:v>140167</c:v>
                </c:pt>
                <c:pt idx="199176">
                  <c:v>140167</c:v>
                </c:pt>
                <c:pt idx="199177">
                  <c:v>140167</c:v>
                </c:pt>
                <c:pt idx="199178">
                  <c:v>140167</c:v>
                </c:pt>
                <c:pt idx="199179">
                  <c:v>140167</c:v>
                </c:pt>
                <c:pt idx="199180">
                  <c:v>140167</c:v>
                </c:pt>
                <c:pt idx="199181">
                  <c:v>140167</c:v>
                </c:pt>
                <c:pt idx="199182">
                  <c:v>140167</c:v>
                </c:pt>
                <c:pt idx="199183">
                  <c:v>140167</c:v>
                </c:pt>
                <c:pt idx="199184">
                  <c:v>140167</c:v>
                </c:pt>
                <c:pt idx="199185">
                  <c:v>140167</c:v>
                </c:pt>
                <c:pt idx="199186">
                  <c:v>140167</c:v>
                </c:pt>
                <c:pt idx="199187">
                  <c:v>140167</c:v>
                </c:pt>
                <c:pt idx="199188">
                  <c:v>140167</c:v>
                </c:pt>
                <c:pt idx="199189">
                  <c:v>140167</c:v>
                </c:pt>
                <c:pt idx="199190">
                  <c:v>140167</c:v>
                </c:pt>
                <c:pt idx="199191">
                  <c:v>140167</c:v>
                </c:pt>
                <c:pt idx="199192">
                  <c:v>140167</c:v>
                </c:pt>
                <c:pt idx="199193">
                  <c:v>140167</c:v>
                </c:pt>
                <c:pt idx="199194">
                  <c:v>140167</c:v>
                </c:pt>
                <c:pt idx="199195">
                  <c:v>140167</c:v>
                </c:pt>
                <c:pt idx="199196">
                  <c:v>140167</c:v>
                </c:pt>
                <c:pt idx="199197">
                  <c:v>140167</c:v>
                </c:pt>
                <c:pt idx="199198">
                  <c:v>140167</c:v>
                </c:pt>
                <c:pt idx="199199">
                  <c:v>140167</c:v>
                </c:pt>
                <c:pt idx="199200">
                  <c:v>140167</c:v>
                </c:pt>
                <c:pt idx="199201">
                  <c:v>140167</c:v>
                </c:pt>
                <c:pt idx="199202">
                  <c:v>140167</c:v>
                </c:pt>
                <c:pt idx="199203">
                  <c:v>140167</c:v>
                </c:pt>
                <c:pt idx="199204">
                  <c:v>140167</c:v>
                </c:pt>
                <c:pt idx="199205">
                  <c:v>140167</c:v>
                </c:pt>
                <c:pt idx="199206">
                  <c:v>140167</c:v>
                </c:pt>
                <c:pt idx="199207">
                  <c:v>140167</c:v>
                </c:pt>
                <c:pt idx="199208">
                  <c:v>140167</c:v>
                </c:pt>
                <c:pt idx="199209">
                  <c:v>140167</c:v>
                </c:pt>
                <c:pt idx="199210">
                  <c:v>140167</c:v>
                </c:pt>
                <c:pt idx="199211">
                  <c:v>140167</c:v>
                </c:pt>
                <c:pt idx="199212">
                  <c:v>140167</c:v>
                </c:pt>
                <c:pt idx="199213">
                  <c:v>140167</c:v>
                </c:pt>
                <c:pt idx="199214">
                  <c:v>140167</c:v>
                </c:pt>
                <c:pt idx="199215">
                  <c:v>140167</c:v>
                </c:pt>
                <c:pt idx="199216">
                  <c:v>140167</c:v>
                </c:pt>
                <c:pt idx="199217">
                  <c:v>140167</c:v>
                </c:pt>
                <c:pt idx="199218">
                  <c:v>140167</c:v>
                </c:pt>
                <c:pt idx="199219">
                  <c:v>140167</c:v>
                </c:pt>
                <c:pt idx="199220">
                  <c:v>140167</c:v>
                </c:pt>
                <c:pt idx="199221">
                  <c:v>140167</c:v>
                </c:pt>
                <c:pt idx="199222">
                  <c:v>140167</c:v>
                </c:pt>
                <c:pt idx="199223">
                  <c:v>140167</c:v>
                </c:pt>
                <c:pt idx="199224">
                  <c:v>140167</c:v>
                </c:pt>
                <c:pt idx="199225">
                  <c:v>140167</c:v>
                </c:pt>
                <c:pt idx="199226">
                  <c:v>140167</c:v>
                </c:pt>
                <c:pt idx="199227">
                  <c:v>140167</c:v>
                </c:pt>
                <c:pt idx="199228">
                  <c:v>140167</c:v>
                </c:pt>
                <c:pt idx="199229">
                  <c:v>140167</c:v>
                </c:pt>
                <c:pt idx="199230">
                  <c:v>140167</c:v>
                </c:pt>
                <c:pt idx="199231">
                  <c:v>140167</c:v>
                </c:pt>
                <c:pt idx="199232">
                  <c:v>140167</c:v>
                </c:pt>
                <c:pt idx="199233">
                  <c:v>140167</c:v>
                </c:pt>
                <c:pt idx="199234">
                  <c:v>140167</c:v>
                </c:pt>
                <c:pt idx="199235">
                  <c:v>140167</c:v>
                </c:pt>
                <c:pt idx="199236">
                  <c:v>140167</c:v>
                </c:pt>
                <c:pt idx="199237">
                  <c:v>140167</c:v>
                </c:pt>
                <c:pt idx="199238">
                  <c:v>140167</c:v>
                </c:pt>
                <c:pt idx="199239">
                  <c:v>140167</c:v>
                </c:pt>
                <c:pt idx="199240">
                  <c:v>140167</c:v>
                </c:pt>
                <c:pt idx="199241">
                  <c:v>140167</c:v>
                </c:pt>
                <c:pt idx="199242">
                  <c:v>140167</c:v>
                </c:pt>
                <c:pt idx="199243">
                  <c:v>140167</c:v>
                </c:pt>
                <c:pt idx="199244">
                  <c:v>140167</c:v>
                </c:pt>
                <c:pt idx="199245">
                  <c:v>140167</c:v>
                </c:pt>
                <c:pt idx="199246">
                  <c:v>140167</c:v>
                </c:pt>
                <c:pt idx="199247">
                  <c:v>140167</c:v>
                </c:pt>
                <c:pt idx="199248">
                  <c:v>140167</c:v>
                </c:pt>
                <c:pt idx="199249">
                  <c:v>140167</c:v>
                </c:pt>
                <c:pt idx="199250">
                  <c:v>140167</c:v>
                </c:pt>
                <c:pt idx="199251">
                  <c:v>140167</c:v>
                </c:pt>
                <c:pt idx="199252">
                  <c:v>140167</c:v>
                </c:pt>
                <c:pt idx="199253">
                  <c:v>140167</c:v>
                </c:pt>
                <c:pt idx="199254">
                  <c:v>140167</c:v>
                </c:pt>
                <c:pt idx="199255">
                  <c:v>140167</c:v>
                </c:pt>
                <c:pt idx="199256">
                  <c:v>140167</c:v>
                </c:pt>
                <c:pt idx="199257">
                  <c:v>140167</c:v>
                </c:pt>
                <c:pt idx="199258">
                  <c:v>140167</c:v>
                </c:pt>
                <c:pt idx="199259">
                  <c:v>140167</c:v>
                </c:pt>
                <c:pt idx="199260">
                  <c:v>140167</c:v>
                </c:pt>
                <c:pt idx="199261">
                  <c:v>140167</c:v>
                </c:pt>
                <c:pt idx="199262">
                  <c:v>140167</c:v>
                </c:pt>
                <c:pt idx="199263">
                  <c:v>140167</c:v>
                </c:pt>
                <c:pt idx="199264">
                  <c:v>140167</c:v>
                </c:pt>
                <c:pt idx="199265">
                  <c:v>140167</c:v>
                </c:pt>
                <c:pt idx="199266">
                  <c:v>140167</c:v>
                </c:pt>
                <c:pt idx="199267">
                  <c:v>140167</c:v>
                </c:pt>
                <c:pt idx="199268">
                  <c:v>140167</c:v>
                </c:pt>
                <c:pt idx="199269">
                  <c:v>140167</c:v>
                </c:pt>
                <c:pt idx="199270">
                  <c:v>140167</c:v>
                </c:pt>
                <c:pt idx="199271">
                  <c:v>140167</c:v>
                </c:pt>
                <c:pt idx="199272">
                  <c:v>140167</c:v>
                </c:pt>
                <c:pt idx="199273">
                  <c:v>140167</c:v>
                </c:pt>
                <c:pt idx="199274">
                  <c:v>140167</c:v>
                </c:pt>
                <c:pt idx="199275">
                  <c:v>140167</c:v>
                </c:pt>
                <c:pt idx="199276">
                  <c:v>140167</c:v>
                </c:pt>
                <c:pt idx="199277">
                  <c:v>140167</c:v>
                </c:pt>
                <c:pt idx="199278">
                  <c:v>140167</c:v>
                </c:pt>
                <c:pt idx="199279">
                  <c:v>140167</c:v>
                </c:pt>
                <c:pt idx="199280">
                  <c:v>140167</c:v>
                </c:pt>
                <c:pt idx="199281">
                  <c:v>140167</c:v>
                </c:pt>
                <c:pt idx="199282">
                  <c:v>140167</c:v>
                </c:pt>
                <c:pt idx="199283">
                  <c:v>140167</c:v>
                </c:pt>
                <c:pt idx="199284">
                  <c:v>140167</c:v>
                </c:pt>
                <c:pt idx="199285">
                  <c:v>140167</c:v>
                </c:pt>
                <c:pt idx="199286">
                  <c:v>140167</c:v>
                </c:pt>
                <c:pt idx="199287">
                  <c:v>140167</c:v>
                </c:pt>
                <c:pt idx="199288">
                  <c:v>140167</c:v>
                </c:pt>
                <c:pt idx="199289">
                  <c:v>140167</c:v>
                </c:pt>
                <c:pt idx="199290">
                  <c:v>140167</c:v>
                </c:pt>
                <c:pt idx="199291">
                  <c:v>140167</c:v>
                </c:pt>
                <c:pt idx="199292">
                  <c:v>140167</c:v>
                </c:pt>
                <c:pt idx="199293">
                  <c:v>140167</c:v>
                </c:pt>
                <c:pt idx="199294">
                  <c:v>140167</c:v>
                </c:pt>
                <c:pt idx="199295">
                  <c:v>140167</c:v>
                </c:pt>
                <c:pt idx="199296">
                  <c:v>140167</c:v>
                </c:pt>
                <c:pt idx="199297">
                  <c:v>140167</c:v>
                </c:pt>
                <c:pt idx="199298">
                  <c:v>140167</c:v>
                </c:pt>
                <c:pt idx="199299">
                  <c:v>140167</c:v>
                </c:pt>
                <c:pt idx="199300">
                  <c:v>140167</c:v>
                </c:pt>
                <c:pt idx="199301">
                  <c:v>140167</c:v>
                </c:pt>
                <c:pt idx="199302">
                  <c:v>140167</c:v>
                </c:pt>
                <c:pt idx="199303">
                  <c:v>140167</c:v>
                </c:pt>
                <c:pt idx="199304">
                  <c:v>140167</c:v>
                </c:pt>
                <c:pt idx="199305">
                  <c:v>140167</c:v>
                </c:pt>
                <c:pt idx="199306">
                  <c:v>140167</c:v>
                </c:pt>
                <c:pt idx="199307">
                  <c:v>140167</c:v>
                </c:pt>
                <c:pt idx="199308">
                  <c:v>140167</c:v>
                </c:pt>
                <c:pt idx="199309">
                  <c:v>140167</c:v>
                </c:pt>
                <c:pt idx="199310">
                  <c:v>140167</c:v>
                </c:pt>
                <c:pt idx="199311">
                  <c:v>140167</c:v>
                </c:pt>
                <c:pt idx="199312">
                  <c:v>140167</c:v>
                </c:pt>
                <c:pt idx="199313">
                  <c:v>140167</c:v>
                </c:pt>
                <c:pt idx="199314">
                  <c:v>140167</c:v>
                </c:pt>
                <c:pt idx="199315">
                  <c:v>140167</c:v>
                </c:pt>
                <c:pt idx="199316">
                  <c:v>140167</c:v>
                </c:pt>
                <c:pt idx="199317">
                  <c:v>140167</c:v>
                </c:pt>
                <c:pt idx="199318">
                  <c:v>140167</c:v>
                </c:pt>
                <c:pt idx="199319">
                  <c:v>140167</c:v>
                </c:pt>
                <c:pt idx="199320">
                  <c:v>140167</c:v>
                </c:pt>
                <c:pt idx="199321">
                  <c:v>140167</c:v>
                </c:pt>
                <c:pt idx="199322">
                  <c:v>140167</c:v>
                </c:pt>
                <c:pt idx="199323">
                  <c:v>140167</c:v>
                </c:pt>
                <c:pt idx="199324">
                  <c:v>140167</c:v>
                </c:pt>
                <c:pt idx="199325">
                  <c:v>140167</c:v>
                </c:pt>
                <c:pt idx="199326">
                  <c:v>140167</c:v>
                </c:pt>
                <c:pt idx="199327">
                  <c:v>140167</c:v>
                </c:pt>
                <c:pt idx="199328">
                  <c:v>140167</c:v>
                </c:pt>
                <c:pt idx="199329">
                  <c:v>140167</c:v>
                </c:pt>
                <c:pt idx="199330">
                  <c:v>140167</c:v>
                </c:pt>
                <c:pt idx="199331">
                  <c:v>140167</c:v>
                </c:pt>
                <c:pt idx="199332">
                  <c:v>140167</c:v>
                </c:pt>
                <c:pt idx="199333">
                  <c:v>140167</c:v>
                </c:pt>
                <c:pt idx="199334">
                  <c:v>140167</c:v>
                </c:pt>
                <c:pt idx="199335">
                  <c:v>140167</c:v>
                </c:pt>
                <c:pt idx="199336">
                  <c:v>140167</c:v>
                </c:pt>
                <c:pt idx="199337">
                  <c:v>140167</c:v>
                </c:pt>
                <c:pt idx="199338">
                  <c:v>140167</c:v>
                </c:pt>
                <c:pt idx="199339">
                  <c:v>140167</c:v>
                </c:pt>
                <c:pt idx="199340">
                  <c:v>140167</c:v>
                </c:pt>
                <c:pt idx="199341">
                  <c:v>140167</c:v>
                </c:pt>
                <c:pt idx="199342">
                  <c:v>140167</c:v>
                </c:pt>
                <c:pt idx="199343">
                  <c:v>140167</c:v>
                </c:pt>
                <c:pt idx="199344">
                  <c:v>140167</c:v>
                </c:pt>
                <c:pt idx="199345">
                  <c:v>140167</c:v>
                </c:pt>
                <c:pt idx="199346">
                  <c:v>140167</c:v>
                </c:pt>
                <c:pt idx="199347">
                  <c:v>140167</c:v>
                </c:pt>
                <c:pt idx="199348">
                  <c:v>140167</c:v>
                </c:pt>
                <c:pt idx="199349">
                  <c:v>140167</c:v>
                </c:pt>
                <c:pt idx="199350">
                  <c:v>140167</c:v>
                </c:pt>
                <c:pt idx="199351">
                  <c:v>140167</c:v>
                </c:pt>
                <c:pt idx="199352">
                  <c:v>140167</c:v>
                </c:pt>
                <c:pt idx="199353">
                  <c:v>140167</c:v>
                </c:pt>
                <c:pt idx="199354">
                  <c:v>140167</c:v>
                </c:pt>
                <c:pt idx="199355">
                  <c:v>140167</c:v>
                </c:pt>
                <c:pt idx="199356">
                  <c:v>140167</c:v>
                </c:pt>
                <c:pt idx="199357">
                  <c:v>140167</c:v>
                </c:pt>
                <c:pt idx="199358">
                  <c:v>140167</c:v>
                </c:pt>
                <c:pt idx="199359">
                  <c:v>140167</c:v>
                </c:pt>
                <c:pt idx="199360">
                  <c:v>140167</c:v>
                </c:pt>
                <c:pt idx="199361">
                  <c:v>140167</c:v>
                </c:pt>
                <c:pt idx="199362">
                  <c:v>140167</c:v>
                </c:pt>
                <c:pt idx="199363">
                  <c:v>140167</c:v>
                </c:pt>
                <c:pt idx="199364">
                  <c:v>140167</c:v>
                </c:pt>
                <c:pt idx="199365">
                  <c:v>140167</c:v>
                </c:pt>
                <c:pt idx="199366">
                  <c:v>140167</c:v>
                </c:pt>
                <c:pt idx="199367">
                  <c:v>140167</c:v>
                </c:pt>
                <c:pt idx="199368">
                  <c:v>140167</c:v>
                </c:pt>
                <c:pt idx="199369">
                  <c:v>140167</c:v>
                </c:pt>
                <c:pt idx="199370">
                  <c:v>140167</c:v>
                </c:pt>
                <c:pt idx="199371">
                  <c:v>140167</c:v>
                </c:pt>
                <c:pt idx="199372">
                  <c:v>140167</c:v>
                </c:pt>
                <c:pt idx="199373">
                  <c:v>140167</c:v>
                </c:pt>
                <c:pt idx="199374">
                  <c:v>140167</c:v>
                </c:pt>
                <c:pt idx="199375">
                  <c:v>140167</c:v>
                </c:pt>
                <c:pt idx="199376">
                  <c:v>140167</c:v>
                </c:pt>
                <c:pt idx="199377">
                  <c:v>140167</c:v>
                </c:pt>
                <c:pt idx="199378">
                  <c:v>140167</c:v>
                </c:pt>
                <c:pt idx="199379">
                  <c:v>140167</c:v>
                </c:pt>
                <c:pt idx="199380">
                  <c:v>140167</c:v>
                </c:pt>
                <c:pt idx="199381">
                  <c:v>140167</c:v>
                </c:pt>
                <c:pt idx="199382">
                  <c:v>140167</c:v>
                </c:pt>
                <c:pt idx="199383">
                  <c:v>140167</c:v>
                </c:pt>
                <c:pt idx="199384">
                  <c:v>140167</c:v>
                </c:pt>
                <c:pt idx="199385">
                  <c:v>140167</c:v>
                </c:pt>
                <c:pt idx="199386">
                  <c:v>140167</c:v>
                </c:pt>
                <c:pt idx="199387">
                  <c:v>140167</c:v>
                </c:pt>
                <c:pt idx="199388">
                  <c:v>140167</c:v>
                </c:pt>
                <c:pt idx="199389">
                  <c:v>140167</c:v>
                </c:pt>
                <c:pt idx="199390">
                  <c:v>140167</c:v>
                </c:pt>
                <c:pt idx="199391">
                  <c:v>140167</c:v>
                </c:pt>
                <c:pt idx="199392">
                  <c:v>140167</c:v>
                </c:pt>
                <c:pt idx="199393">
                  <c:v>140167</c:v>
                </c:pt>
                <c:pt idx="199394">
                  <c:v>140167</c:v>
                </c:pt>
                <c:pt idx="199395">
                  <c:v>140167</c:v>
                </c:pt>
                <c:pt idx="199396">
                  <c:v>140167</c:v>
                </c:pt>
                <c:pt idx="199397">
                  <c:v>140167</c:v>
                </c:pt>
                <c:pt idx="199398">
                  <c:v>140167</c:v>
                </c:pt>
                <c:pt idx="199399">
                  <c:v>140167</c:v>
                </c:pt>
                <c:pt idx="199400">
                  <c:v>140167</c:v>
                </c:pt>
                <c:pt idx="199401">
                  <c:v>140167</c:v>
                </c:pt>
                <c:pt idx="199402">
                  <c:v>140167</c:v>
                </c:pt>
                <c:pt idx="199403">
                  <c:v>140167</c:v>
                </c:pt>
                <c:pt idx="199404">
                  <c:v>140167</c:v>
                </c:pt>
                <c:pt idx="199405">
                  <c:v>140167</c:v>
                </c:pt>
                <c:pt idx="199406">
                  <c:v>140167</c:v>
                </c:pt>
                <c:pt idx="199407">
                  <c:v>140167</c:v>
                </c:pt>
                <c:pt idx="199408">
                  <c:v>140167</c:v>
                </c:pt>
                <c:pt idx="199409">
                  <c:v>140167</c:v>
                </c:pt>
                <c:pt idx="199410">
                  <c:v>140167</c:v>
                </c:pt>
                <c:pt idx="199411">
                  <c:v>140167</c:v>
                </c:pt>
                <c:pt idx="199412">
                  <c:v>140167</c:v>
                </c:pt>
                <c:pt idx="199413">
                  <c:v>140167</c:v>
                </c:pt>
                <c:pt idx="199414">
                  <c:v>140167</c:v>
                </c:pt>
                <c:pt idx="199415">
                  <c:v>140167</c:v>
                </c:pt>
                <c:pt idx="199416">
                  <c:v>140167</c:v>
                </c:pt>
                <c:pt idx="199417">
                  <c:v>140167</c:v>
                </c:pt>
                <c:pt idx="199418">
                  <c:v>140167</c:v>
                </c:pt>
                <c:pt idx="199419">
                  <c:v>140167</c:v>
                </c:pt>
                <c:pt idx="199420">
                  <c:v>140167</c:v>
                </c:pt>
                <c:pt idx="199421">
                  <c:v>140167</c:v>
                </c:pt>
                <c:pt idx="199422">
                  <c:v>140167</c:v>
                </c:pt>
                <c:pt idx="199423">
                  <c:v>140167</c:v>
                </c:pt>
                <c:pt idx="199424">
                  <c:v>140167</c:v>
                </c:pt>
                <c:pt idx="199425">
                  <c:v>140167</c:v>
                </c:pt>
                <c:pt idx="199426">
                  <c:v>140167</c:v>
                </c:pt>
                <c:pt idx="199427">
                  <c:v>140167</c:v>
                </c:pt>
                <c:pt idx="199428">
                  <c:v>140167</c:v>
                </c:pt>
                <c:pt idx="199429">
                  <c:v>140167</c:v>
                </c:pt>
                <c:pt idx="199430">
                  <c:v>140167</c:v>
                </c:pt>
                <c:pt idx="199431">
                  <c:v>140167</c:v>
                </c:pt>
                <c:pt idx="199432">
                  <c:v>140167</c:v>
                </c:pt>
                <c:pt idx="199433">
                  <c:v>140167</c:v>
                </c:pt>
                <c:pt idx="199434">
                  <c:v>140167</c:v>
                </c:pt>
                <c:pt idx="199435">
                  <c:v>140167</c:v>
                </c:pt>
                <c:pt idx="199436">
                  <c:v>140167</c:v>
                </c:pt>
                <c:pt idx="199437">
                  <c:v>140167</c:v>
                </c:pt>
                <c:pt idx="199438">
                  <c:v>140167</c:v>
                </c:pt>
                <c:pt idx="199439">
                  <c:v>140167</c:v>
                </c:pt>
                <c:pt idx="199440">
                  <c:v>140167</c:v>
                </c:pt>
                <c:pt idx="199441">
                  <c:v>140167</c:v>
                </c:pt>
                <c:pt idx="199442">
                  <c:v>140167</c:v>
                </c:pt>
                <c:pt idx="199443">
                  <c:v>140167</c:v>
                </c:pt>
                <c:pt idx="199444">
                  <c:v>140167</c:v>
                </c:pt>
                <c:pt idx="199445">
                  <c:v>140167</c:v>
                </c:pt>
                <c:pt idx="199446">
                  <c:v>140167</c:v>
                </c:pt>
                <c:pt idx="199447">
                  <c:v>140167</c:v>
                </c:pt>
                <c:pt idx="199448">
                  <c:v>140167</c:v>
                </c:pt>
                <c:pt idx="199449">
                  <c:v>140167</c:v>
                </c:pt>
                <c:pt idx="199450">
                  <c:v>140167</c:v>
                </c:pt>
                <c:pt idx="199451">
                  <c:v>140167</c:v>
                </c:pt>
                <c:pt idx="199452">
                  <c:v>140167</c:v>
                </c:pt>
                <c:pt idx="199453">
                  <c:v>140167</c:v>
                </c:pt>
                <c:pt idx="199454">
                  <c:v>140167</c:v>
                </c:pt>
                <c:pt idx="199455">
                  <c:v>140167</c:v>
                </c:pt>
                <c:pt idx="199456">
                  <c:v>140167</c:v>
                </c:pt>
                <c:pt idx="199457">
                  <c:v>140167</c:v>
                </c:pt>
                <c:pt idx="199458">
                  <c:v>140167</c:v>
                </c:pt>
                <c:pt idx="199459">
                  <c:v>140167</c:v>
                </c:pt>
                <c:pt idx="199460">
                  <c:v>140167</c:v>
                </c:pt>
                <c:pt idx="199461">
                  <c:v>140167</c:v>
                </c:pt>
                <c:pt idx="199462">
                  <c:v>140167</c:v>
                </c:pt>
                <c:pt idx="199463">
                  <c:v>140167</c:v>
                </c:pt>
                <c:pt idx="199464">
                  <c:v>140167</c:v>
                </c:pt>
                <c:pt idx="199465">
                  <c:v>140167</c:v>
                </c:pt>
                <c:pt idx="199466">
                  <c:v>140167</c:v>
                </c:pt>
                <c:pt idx="199467">
                  <c:v>140167</c:v>
                </c:pt>
                <c:pt idx="199468">
                  <c:v>140167</c:v>
                </c:pt>
                <c:pt idx="199469">
                  <c:v>140167</c:v>
                </c:pt>
                <c:pt idx="199470">
                  <c:v>140167</c:v>
                </c:pt>
                <c:pt idx="199471">
                  <c:v>140167</c:v>
                </c:pt>
                <c:pt idx="199472">
                  <c:v>140167</c:v>
                </c:pt>
                <c:pt idx="199473">
                  <c:v>140167</c:v>
                </c:pt>
                <c:pt idx="199474">
                  <c:v>140167</c:v>
                </c:pt>
                <c:pt idx="199475">
                  <c:v>140167</c:v>
                </c:pt>
                <c:pt idx="199476">
                  <c:v>140167</c:v>
                </c:pt>
                <c:pt idx="199477">
                  <c:v>140167</c:v>
                </c:pt>
                <c:pt idx="199478">
                  <c:v>140167</c:v>
                </c:pt>
                <c:pt idx="199479">
                  <c:v>140167</c:v>
                </c:pt>
                <c:pt idx="199480">
                  <c:v>140167</c:v>
                </c:pt>
                <c:pt idx="199481">
                  <c:v>140167</c:v>
                </c:pt>
                <c:pt idx="199482">
                  <c:v>140167</c:v>
                </c:pt>
                <c:pt idx="199483">
                  <c:v>140167</c:v>
                </c:pt>
                <c:pt idx="199484">
                  <c:v>140167</c:v>
                </c:pt>
                <c:pt idx="199485">
                  <c:v>140167</c:v>
                </c:pt>
                <c:pt idx="199486">
                  <c:v>140167</c:v>
                </c:pt>
                <c:pt idx="199487">
                  <c:v>140167</c:v>
                </c:pt>
                <c:pt idx="199488">
                  <c:v>140167</c:v>
                </c:pt>
                <c:pt idx="199489">
                  <c:v>140167</c:v>
                </c:pt>
                <c:pt idx="199490">
                  <c:v>140167</c:v>
                </c:pt>
                <c:pt idx="199491">
                  <c:v>140167</c:v>
                </c:pt>
                <c:pt idx="199492">
                  <c:v>140167</c:v>
                </c:pt>
                <c:pt idx="199493">
                  <c:v>140167</c:v>
                </c:pt>
                <c:pt idx="199494">
                  <c:v>140167</c:v>
                </c:pt>
                <c:pt idx="199495">
                  <c:v>140167</c:v>
                </c:pt>
                <c:pt idx="199496">
                  <c:v>140167</c:v>
                </c:pt>
                <c:pt idx="199497">
                  <c:v>140167</c:v>
                </c:pt>
                <c:pt idx="199498">
                  <c:v>140167</c:v>
                </c:pt>
                <c:pt idx="199499">
                  <c:v>140167</c:v>
                </c:pt>
                <c:pt idx="199500">
                  <c:v>140167</c:v>
                </c:pt>
                <c:pt idx="199501">
                  <c:v>140167</c:v>
                </c:pt>
                <c:pt idx="199502">
                  <c:v>140167</c:v>
                </c:pt>
                <c:pt idx="199503">
                  <c:v>140167</c:v>
                </c:pt>
                <c:pt idx="199504">
                  <c:v>140167</c:v>
                </c:pt>
                <c:pt idx="199505">
                  <c:v>140167</c:v>
                </c:pt>
                <c:pt idx="199506">
                  <c:v>140167</c:v>
                </c:pt>
                <c:pt idx="199507">
                  <c:v>140167</c:v>
                </c:pt>
                <c:pt idx="199508">
                  <c:v>140167</c:v>
                </c:pt>
                <c:pt idx="199509">
                  <c:v>140167</c:v>
                </c:pt>
                <c:pt idx="199510">
                  <c:v>140167</c:v>
                </c:pt>
                <c:pt idx="199511">
                  <c:v>140167</c:v>
                </c:pt>
                <c:pt idx="199512">
                  <c:v>140167</c:v>
                </c:pt>
                <c:pt idx="199513">
                  <c:v>140167</c:v>
                </c:pt>
                <c:pt idx="199514">
                  <c:v>140167</c:v>
                </c:pt>
                <c:pt idx="199515">
                  <c:v>140167</c:v>
                </c:pt>
                <c:pt idx="199516">
                  <c:v>140167</c:v>
                </c:pt>
                <c:pt idx="199517">
                  <c:v>140167</c:v>
                </c:pt>
                <c:pt idx="199518">
                  <c:v>140167</c:v>
                </c:pt>
                <c:pt idx="199519">
                  <c:v>140167</c:v>
                </c:pt>
                <c:pt idx="199520">
                  <c:v>140167</c:v>
                </c:pt>
                <c:pt idx="199521">
                  <c:v>140167</c:v>
                </c:pt>
                <c:pt idx="199522">
                  <c:v>140167</c:v>
                </c:pt>
                <c:pt idx="199523">
                  <c:v>140167</c:v>
                </c:pt>
                <c:pt idx="199524">
                  <c:v>140167</c:v>
                </c:pt>
                <c:pt idx="199525">
                  <c:v>140167</c:v>
                </c:pt>
                <c:pt idx="199526">
                  <c:v>140167</c:v>
                </c:pt>
                <c:pt idx="199527">
                  <c:v>140167</c:v>
                </c:pt>
                <c:pt idx="199528">
                  <c:v>140167</c:v>
                </c:pt>
                <c:pt idx="199529">
                  <c:v>140167</c:v>
                </c:pt>
                <c:pt idx="199530">
                  <c:v>140167</c:v>
                </c:pt>
                <c:pt idx="199531">
                  <c:v>140167</c:v>
                </c:pt>
                <c:pt idx="199532">
                  <c:v>140167</c:v>
                </c:pt>
                <c:pt idx="199533">
                  <c:v>140167</c:v>
                </c:pt>
                <c:pt idx="199534">
                  <c:v>140167</c:v>
                </c:pt>
                <c:pt idx="199535">
                  <c:v>140167</c:v>
                </c:pt>
                <c:pt idx="199536">
                  <c:v>140167</c:v>
                </c:pt>
                <c:pt idx="199537">
                  <c:v>140167</c:v>
                </c:pt>
                <c:pt idx="199538">
                  <c:v>140167</c:v>
                </c:pt>
                <c:pt idx="199539">
                  <c:v>140167</c:v>
                </c:pt>
                <c:pt idx="199540">
                  <c:v>140167</c:v>
                </c:pt>
                <c:pt idx="199541">
                  <c:v>140167</c:v>
                </c:pt>
                <c:pt idx="199542">
                  <c:v>140167</c:v>
                </c:pt>
                <c:pt idx="199543">
                  <c:v>140167</c:v>
                </c:pt>
                <c:pt idx="199544">
                  <c:v>140167</c:v>
                </c:pt>
                <c:pt idx="199545">
                  <c:v>140167</c:v>
                </c:pt>
                <c:pt idx="199546">
                  <c:v>140167</c:v>
                </c:pt>
                <c:pt idx="199547">
                  <c:v>140167</c:v>
                </c:pt>
                <c:pt idx="199548">
                  <c:v>140167</c:v>
                </c:pt>
                <c:pt idx="199549">
                  <c:v>140167</c:v>
                </c:pt>
                <c:pt idx="199550">
                  <c:v>140167</c:v>
                </c:pt>
                <c:pt idx="199551">
                  <c:v>140167</c:v>
                </c:pt>
                <c:pt idx="199552">
                  <c:v>140167</c:v>
                </c:pt>
                <c:pt idx="199553">
                  <c:v>140167</c:v>
                </c:pt>
                <c:pt idx="199554">
                  <c:v>140167</c:v>
                </c:pt>
                <c:pt idx="199555">
                  <c:v>140167</c:v>
                </c:pt>
                <c:pt idx="199556">
                  <c:v>140167</c:v>
                </c:pt>
                <c:pt idx="199557">
                  <c:v>140167</c:v>
                </c:pt>
                <c:pt idx="199558">
                  <c:v>140167</c:v>
                </c:pt>
                <c:pt idx="199559">
                  <c:v>140167</c:v>
                </c:pt>
                <c:pt idx="199560">
                  <c:v>140167</c:v>
                </c:pt>
                <c:pt idx="199561">
                  <c:v>140167</c:v>
                </c:pt>
                <c:pt idx="199562">
                  <c:v>140167</c:v>
                </c:pt>
                <c:pt idx="199563">
                  <c:v>140167</c:v>
                </c:pt>
                <c:pt idx="199564">
                  <c:v>140167</c:v>
                </c:pt>
                <c:pt idx="199565">
                  <c:v>140167</c:v>
                </c:pt>
                <c:pt idx="199566">
                  <c:v>140167</c:v>
                </c:pt>
                <c:pt idx="199567">
                  <c:v>140167</c:v>
                </c:pt>
                <c:pt idx="199568">
                  <c:v>140167</c:v>
                </c:pt>
                <c:pt idx="199569">
                  <c:v>140167</c:v>
                </c:pt>
                <c:pt idx="199570">
                  <c:v>140167</c:v>
                </c:pt>
                <c:pt idx="199571">
                  <c:v>140167</c:v>
                </c:pt>
                <c:pt idx="199572">
                  <c:v>140167</c:v>
                </c:pt>
                <c:pt idx="199573">
                  <c:v>140167</c:v>
                </c:pt>
                <c:pt idx="199574">
                  <c:v>140167</c:v>
                </c:pt>
                <c:pt idx="199575">
                  <c:v>140167</c:v>
                </c:pt>
                <c:pt idx="199576">
                  <c:v>140167</c:v>
                </c:pt>
                <c:pt idx="199577">
                  <c:v>140167</c:v>
                </c:pt>
                <c:pt idx="199578">
                  <c:v>140167</c:v>
                </c:pt>
                <c:pt idx="199579">
                  <c:v>140167</c:v>
                </c:pt>
                <c:pt idx="199580">
                  <c:v>140167</c:v>
                </c:pt>
                <c:pt idx="199581">
                  <c:v>140167</c:v>
                </c:pt>
                <c:pt idx="199582">
                  <c:v>140167</c:v>
                </c:pt>
                <c:pt idx="199583">
                  <c:v>140167</c:v>
                </c:pt>
                <c:pt idx="199584">
                  <c:v>140167</c:v>
                </c:pt>
                <c:pt idx="199585">
                  <c:v>140167</c:v>
                </c:pt>
                <c:pt idx="199586">
                  <c:v>140167</c:v>
                </c:pt>
                <c:pt idx="199587">
                  <c:v>140167</c:v>
                </c:pt>
                <c:pt idx="199588">
                  <c:v>140167</c:v>
                </c:pt>
                <c:pt idx="199589">
                  <c:v>140167</c:v>
                </c:pt>
                <c:pt idx="199590">
                  <c:v>140167</c:v>
                </c:pt>
                <c:pt idx="199591">
                  <c:v>140167</c:v>
                </c:pt>
                <c:pt idx="199592">
                  <c:v>140167</c:v>
                </c:pt>
                <c:pt idx="199593">
                  <c:v>140167</c:v>
                </c:pt>
                <c:pt idx="199594">
                  <c:v>140167</c:v>
                </c:pt>
                <c:pt idx="199595">
                  <c:v>140167</c:v>
                </c:pt>
                <c:pt idx="199596">
                  <c:v>140167</c:v>
                </c:pt>
                <c:pt idx="199597">
                  <c:v>140167</c:v>
                </c:pt>
                <c:pt idx="199598">
                  <c:v>140167</c:v>
                </c:pt>
                <c:pt idx="199599">
                  <c:v>140167</c:v>
                </c:pt>
                <c:pt idx="199600">
                  <c:v>140167</c:v>
                </c:pt>
                <c:pt idx="199601">
                  <c:v>140167</c:v>
                </c:pt>
                <c:pt idx="199602">
                  <c:v>140167</c:v>
                </c:pt>
                <c:pt idx="199603">
                  <c:v>140167</c:v>
                </c:pt>
                <c:pt idx="199604">
                  <c:v>140167</c:v>
                </c:pt>
                <c:pt idx="199605">
                  <c:v>140167</c:v>
                </c:pt>
                <c:pt idx="199606">
                  <c:v>140167</c:v>
                </c:pt>
                <c:pt idx="199607">
                  <c:v>140167</c:v>
                </c:pt>
                <c:pt idx="199608">
                  <c:v>140167</c:v>
                </c:pt>
                <c:pt idx="199609">
                  <c:v>140167</c:v>
                </c:pt>
                <c:pt idx="199610">
                  <c:v>140167</c:v>
                </c:pt>
                <c:pt idx="199611">
                  <c:v>140167</c:v>
                </c:pt>
                <c:pt idx="199612">
                  <c:v>140167</c:v>
                </c:pt>
                <c:pt idx="199613">
                  <c:v>140167</c:v>
                </c:pt>
                <c:pt idx="199614">
                  <c:v>140167</c:v>
                </c:pt>
                <c:pt idx="199615">
                  <c:v>140167</c:v>
                </c:pt>
                <c:pt idx="199616">
                  <c:v>140167</c:v>
                </c:pt>
                <c:pt idx="199617">
                  <c:v>140167</c:v>
                </c:pt>
                <c:pt idx="199618">
                  <c:v>140167</c:v>
                </c:pt>
                <c:pt idx="199619">
                  <c:v>140167</c:v>
                </c:pt>
                <c:pt idx="199620">
                  <c:v>140167</c:v>
                </c:pt>
                <c:pt idx="199621">
                  <c:v>140167</c:v>
                </c:pt>
                <c:pt idx="199622">
                  <c:v>140167</c:v>
                </c:pt>
                <c:pt idx="199623">
                  <c:v>140167</c:v>
                </c:pt>
                <c:pt idx="199624">
                  <c:v>140167</c:v>
                </c:pt>
                <c:pt idx="199625">
                  <c:v>140167</c:v>
                </c:pt>
                <c:pt idx="199626">
                  <c:v>140167</c:v>
                </c:pt>
                <c:pt idx="199627">
                  <c:v>140167</c:v>
                </c:pt>
                <c:pt idx="199628">
                  <c:v>140167</c:v>
                </c:pt>
                <c:pt idx="199629">
                  <c:v>140167</c:v>
                </c:pt>
                <c:pt idx="199630">
                  <c:v>140167</c:v>
                </c:pt>
                <c:pt idx="199631">
                  <c:v>140167</c:v>
                </c:pt>
                <c:pt idx="199632">
                  <c:v>140167</c:v>
                </c:pt>
                <c:pt idx="199633">
                  <c:v>140167</c:v>
                </c:pt>
                <c:pt idx="199634">
                  <c:v>140167</c:v>
                </c:pt>
                <c:pt idx="199635">
                  <c:v>140167</c:v>
                </c:pt>
                <c:pt idx="199636">
                  <c:v>140167</c:v>
                </c:pt>
                <c:pt idx="199637">
                  <c:v>140167</c:v>
                </c:pt>
                <c:pt idx="199638">
                  <c:v>140167</c:v>
                </c:pt>
                <c:pt idx="199639">
                  <c:v>140167</c:v>
                </c:pt>
                <c:pt idx="199640">
                  <c:v>140167</c:v>
                </c:pt>
                <c:pt idx="199641">
                  <c:v>140167</c:v>
                </c:pt>
                <c:pt idx="199642">
                  <c:v>140167</c:v>
                </c:pt>
                <c:pt idx="199643">
                  <c:v>140167</c:v>
                </c:pt>
                <c:pt idx="199644">
                  <c:v>140167</c:v>
                </c:pt>
                <c:pt idx="199645">
                  <c:v>140167</c:v>
                </c:pt>
                <c:pt idx="199646">
                  <c:v>140167</c:v>
                </c:pt>
                <c:pt idx="199647">
                  <c:v>140167</c:v>
                </c:pt>
                <c:pt idx="199648">
                  <c:v>140167</c:v>
                </c:pt>
                <c:pt idx="199649">
                  <c:v>140167</c:v>
                </c:pt>
                <c:pt idx="199650">
                  <c:v>140167</c:v>
                </c:pt>
                <c:pt idx="199651">
                  <c:v>140167</c:v>
                </c:pt>
                <c:pt idx="199652">
                  <c:v>140167</c:v>
                </c:pt>
                <c:pt idx="199653">
                  <c:v>140167</c:v>
                </c:pt>
                <c:pt idx="199654">
                  <c:v>140167</c:v>
                </c:pt>
                <c:pt idx="199655">
                  <c:v>140167</c:v>
                </c:pt>
                <c:pt idx="199656">
                  <c:v>140167</c:v>
                </c:pt>
                <c:pt idx="199657">
                  <c:v>140167</c:v>
                </c:pt>
                <c:pt idx="199658">
                  <c:v>140167</c:v>
                </c:pt>
                <c:pt idx="199659">
                  <c:v>140167</c:v>
                </c:pt>
                <c:pt idx="199660">
                  <c:v>140167</c:v>
                </c:pt>
                <c:pt idx="199661">
                  <c:v>140167</c:v>
                </c:pt>
                <c:pt idx="199662">
                  <c:v>140167</c:v>
                </c:pt>
                <c:pt idx="199663">
                  <c:v>140167</c:v>
                </c:pt>
                <c:pt idx="199664">
                  <c:v>140167</c:v>
                </c:pt>
                <c:pt idx="199665">
                  <c:v>140167</c:v>
                </c:pt>
                <c:pt idx="199666">
                  <c:v>140167</c:v>
                </c:pt>
                <c:pt idx="199667">
                  <c:v>140167</c:v>
                </c:pt>
                <c:pt idx="199668">
                  <c:v>140167</c:v>
                </c:pt>
                <c:pt idx="199669">
                  <c:v>140167</c:v>
                </c:pt>
                <c:pt idx="199670">
                  <c:v>140167</c:v>
                </c:pt>
                <c:pt idx="199671">
                  <c:v>140167</c:v>
                </c:pt>
                <c:pt idx="199672">
                  <c:v>140167</c:v>
                </c:pt>
                <c:pt idx="199673">
                  <c:v>140167</c:v>
                </c:pt>
                <c:pt idx="199674">
                  <c:v>140167</c:v>
                </c:pt>
                <c:pt idx="199675">
                  <c:v>140167</c:v>
                </c:pt>
                <c:pt idx="199676">
                  <c:v>140167</c:v>
                </c:pt>
                <c:pt idx="199677">
                  <c:v>140167</c:v>
                </c:pt>
                <c:pt idx="199678">
                  <c:v>140167</c:v>
                </c:pt>
                <c:pt idx="199679">
                  <c:v>140167</c:v>
                </c:pt>
                <c:pt idx="199680">
                  <c:v>140167</c:v>
                </c:pt>
                <c:pt idx="199681">
                  <c:v>140167</c:v>
                </c:pt>
                <c:pt idx="199682">
                  <c:v>140167</c:v>
                </c:pt>
                <c:pt idx="199683">
                  <c:v>140167</c:v>
                </c:pt>
                <c:pt idx="199684">
                  <c:v>140167</c:v>
                </c:pt>
                <c:pt idx="199685">
                  <c:v>140167</c:v>
                </c:pt>
                <c:pt idx="199686">
                  <c:v>140167</c:v>
                </c:pt>
                <c:pt idx="199687">
                  <c:v>140167</c:v>
                </c:pt>
                <c:pt idx="199688">
                  <c:v>140167</c:v>
                </c:pt>
                <c:pt idx="199689">
                  <c:v>140167</c:v>
                </c:pt>
                <c:pt idx="199690">
                  <c:v>140167</c:v>
                </c:pt>
                <c:pt idx="199691">
                  <c:v>140167</c:v>
                </c:pt>
                <c:pt idx="199692">
                  <c:v>140167</c:v>
                </c:pt>
                <c:pt idx="199693">
                  <c:v>140167</c:v>
                </c:pt>
                <c:pt idx="199694">
                  <c:v>140167</c:v>
                </c:pt>
                <c:pt idx="199695">
                  <c:v>140167</c:v>
                </c:pt>
                <c:pt idx="199696">
                  <c:v>140167</c:v>
                </c:pt>
                <c:pt idx="199697">
                  <c:v>140167</c:v>
                </c:pt>
                <c:pt idx="199698">
                  <c:v>140167</c:v>
                </c:pt>
                <c:pt idx="199699">
                  <c:v>140167</c:v>
                </c:pt>
                <c:pt idx="199700">
                  <c:v>140167</c:v>
                </c:pt>
                <c:pt idx="199701">
                  <c:v>140167</c:v>
                </c:pt>
                <c:pt idx="199702">
                  <c:v>140167</c:v>
                </c:pt>
                <c:pt idx="199703">
                  <c:v>140167</c:v>
                </c:pt>
                <c:pt idx="199704">
                  <c:v>140167</c:v>
                </c:pt>
                <c:pt idx="199705">
                  <c:v>140167</c:v>
                </c:pt>
                <c:pt idx="199706">
                  <c:v>140167</c:v>
                </c:pt>
                <c:pt idx="199707">
                  <c:v>140167</c:v>
                </c:pt>
                <c:pt idx="199708">
                  <c:v>140167</c:v>
                </c:pt>
                <c:pt idx="199709">
                  <c:v>140167</c:v>
                </c:pt>
                <c:pt idx="199710">
                  <c:v>140167</c:v>
                </c:pt>
                <c:pt idx="199711">
                  <c:v>140167</c:v>
                </c:pt>
                <c:pt idx="199712">
                  <c:v>140167</c:v>
                </c:pt>
                <c:pt idx="199713">
                  <c:v>140167</c:v>
                </c:pt>
                <c:pt idx="199714">
                  <c:v>140167</c:v>
                </c:pt>
                <c:pt idx="199715">
                  <c:v>140167</c:v>
                </c:pt>
                <c:pt idx="199716">
                  <c:v>140167</c:v>
                </c:pt>
                <c:pt idx="199717">
                  <c:v>140167</c:v>
                </c:pt>
                <c:pt idx="199718">
                  <c:v>140167</c:v>
                </c:pt>
                <c:pt idx="199719">
                  <c:v>140167</c:v>
                </c:pt>
                <c:pt idx="199720">
                  <c:v>140167</c:v>
                </c:pt>
                <c:pt idx="199721">
                  <c:v>140167</c:v>
                </c:pt>
                <c:pt idx="199722">
                  <c:v>140167</c:v>
                </c:pt>
                <c:pt idx="199723">
                  <c:v>140167</c:v>
                </c:pt>
                <c:pt idx="199724">
                  <c:v>140167</c:v>
                </c:pt>
                <c:pt idx="199725">
                  <c:v>140167</c:v>
                </c:pt>
                <c:pt idx="199726">
                  <c:v>140167</c:v>
                </c:pt>
                <c:pt idx="199727">
                  <c:v>140167</c:v>
                </c:pt>
                <c:pt idx="199728">
                  <c:v>140167</c:v>
                </c:pt>
                <c:pt idx="199729">
                  <c:v>140167</c:v>
                </c:pt>
                <c:pt idx="199730">
                  <c:v>140167</c:v>
                </c:pt>
                <c:pt idx="199731">
                  <c:v>140167</c:v>
                </c:pt>
                <c:pt idx="199732">
                  <c:v>140167</c:v>
                </c:pt>
                <c:pt idx="199733">
                  <c:v>140167</c:v>
                </c:pt>
                <c:pt idx="199734">
                  <c:v>140167</c:v>
                </c:pt>
                <c:pt idx="199735">
                  <c:v>140167</c:v>
                </c:pt>
                <c:pt idx="199736">
                  <c:v>140167</c:v>
                </c:pt>
                <c:pt idx="199737">
                  <c:v>140167</c:v>
                </c:pt>
                <c:pt idx="199738">
                  <c:v>140167</c:v>
                </c:pt>
                <c:pt idx="199739">
                  <c:v>140167</c:v>
                </c:pt>
                <c:pt idx="199740">
                  <c:v>140167</c:v>
                </c:pt>
                <c:pt idx="199741">
                  <c:v>140167</c:v>
                </c:pt>
                <c:pt idx="199742">
                  <c:v>140167</c:v>
                </c:pt>
                <c:pt idx="199743">
                  <c:v>140167</c:v>
                </c:pt>
                <c:pt idx="199744">
                  <c:v>140167</c:v>
                </c:pt>
                <c:pt idx="199745">
                  <c:v>140167</c:v>
                </c:pt>
                <c:pt idx="199746">
                  <c:v>140167</c:v>
                </c:pt>
                <c:pt idx="199747">
                  <c:v>140167</c:v>
                </c:pt>
                <c:pt idx="199748">
                  <c:v>140167</c:v>
                </c:pt>
                <c:pt idx="199749">
                  <c:v>140167</c:v>
                </c:pt>
                <c:pt idx="199750">
                  <c:v>140167</c:v>
                </c:pt>
                <c:pt idx="199751">
                  <c:v>140167</c:v>
                </c:pt>
                <c:pt idx="199752">
                  <c:v>140167</c:v>
                </c:pt>
                <c:pt idx="199753">
                  <c:v>140167</c:v>
                </c:pt>
                <c:pt idx="199754">
                  <c:v>140167</c:v>
                </c:pt>
                <c:pt idx="199755">
                  <c:v>140167</c:v>
                </c:pt>
                <c:pt idx="199756">
                  <c:v>140167</c:v>
                </c:pt>
                <c:pt idx="199757">
                  <c:v>140167</c:v>
                </c:pt>
                <c:pt idx="199758">
                  <c:v>140167</c:v>
                </c:pt>
                <c:pt idx="199759">
                  <c:v>140167</c:v>
                </c:pt>
                <c:pt idx="199760">
                  <c:v>140167</c:v>
                </c:pt>
                <c:pt idx="199761">
                  <c:v>140167</c:v>
                </c:pt>
                <c:pt idx="199762">
                  <c:v>140167</c:v>
                </c:pt>
                <c:pt idx="199763">
                  <c:v>140167</c:v>
                </c:pt>
                <c:pt idx="199764">
                  <c:v>140167</c:v>
                </c:pt>
                <c:pt idx="199765">
                  <c:v>140167</c:v>
                </c:pt>
                <c:pt idx="199766">
                  <c:v>140167</c:v>
                </c:pt>
                <c:pt idx="199767">
                  <c:v>140167</c:v>
                </c:pt>
                <c:pt idx="199768">
                  <c:v>140167</c:v>
                </c:pt>
                <c:pt idx="199769">
                  <c:v>140167</c:v>
                </c:pt>
                <c:pt idx="199770">
                  <c:v>140167</c:v>
                </c:pt>
                <c:pt idx="199771">
                  <c:v>140167</c:v>
                </c:pt>
                <c:pt idx="199772">
                  <c:v>140167</c:v>
                </c:pt>
                <c:pt idx="199773">
                  <c:v>140167</c:v>
                </c:pt>
                <c:pt idx="199774">
                  <c:v>140167</c:v>
                </c:pt>
                <c:pt idx="199775">
                  <c:v>140167</c:v>
                </c:pt>
                <c:pt idx="199776">
                  <c:v>140167</c:v>
                </c:pt>
                <c:pt idx="199777">
                  <c:v>140167</c:v>
                </c:pt>
                <c:pt idx="199778">
                  <c:v>140167</c:v>
                </c:pt>
                <c:pt idx="199779">
                  <c:v>140167</c:v>
                </c:pt>
                <c:pt idx="199780">
                  <c:v>140167</c:v>
                </c:pt>
                <c:pt idx="199781">
                  <c:v>140167</c:v>
                </c:pt>
                <c:pt idx="199782">
                  <c:v>140167</c:v>
                </c:pt>
                <c:pt idx="199783">
                  <c:v>140167</c:v>
                </c:pt>
                <c:pt idx="199784">
                  <c:v>140167</c:v>
                </c:pt>
                <c:pt idx="199785">
                  <c:v>140167</c:v>
                </c:pt>
                <c:pt idx="199786">
                  <c:v>140167</c:v>
                </c:pt>
                <c:pt idx="199787">
                  <c:v>140167</c:v>
                </c:pt>
                <c:pt idx="199788">
                  <c:v>140167</c:v>
                </c:pt>
                <c:pt idx="199789">
                  <c:v>140167</c:v>
                </c:pt>
                <c:pt idx="199790">
                  <c:v>140167</c:v>
                </c:pt>
                <c:pt idx="199791">
                  <c:v>140167</c:v>
                </c:pt>
                <c:pt idx="199792">
                  <c:v>140167</c:v>
                </c:pt>
                <c:pt idx="199793">
                  <c:v>140167</c:v>
                </c:pt>
                <c:pt idx="199794">
                  <c:v>140167</c:v>
                </c:pt>
                <c:pt idx="199795">
                  <c:v>140167</c:v>
                </c:pt>
                <c:pt idx="199796">
                  <c:v>140167</c:v>
                </c:pt>
                <c:pt idx="199797">
                  <c:v>140167</c:v>
                </c:pt>
                <c:pt idx="199798">
                  <c:v>140167</c:v>
                </c:pt>
                <c:pt idx="199799">
                  <c:v>140167</c:v>
                </c:pt>
                <c:pt idx="199800">
                  <c:v>140167</c:v>
                </c:pt>
                <c:pt idx="199801">
                  <c:v>140167</c:v>
                </c:pt>
                <c:pt idx="199802">
                  <c:v>140167</c:v>
                </c:pt>
                <c:pt idx="199803">
                  <c:v>140167</c:v>
                </c:pt>
                <c:pt idx="199804">
                  <c:v>140167</c:v>
                </c:pt>
                <c:pt idx="199805">
                  <c:v>140167</c:v>
                </c:pt>
                <c:pt idx="199806">
                  <c:v>140167</c:v>
                </c:pt>
                <c:pt idx="199807">
                  <c:v>140167</c:v>
                </c:pt>
                <c:pt idx="199808">
                  <c:v>140167</c:v>
                </c:pt>
                <c:pt idx="199809">
                  <c:v>140167</c:v>
                </c:pt>
                <c:pt idx="199810">
                  <c:v>140167</c:v>
                </c:pt>
                <c:pt idx="199811">
                  <c:v>140167</c:v>
                </c:pt>
                <c:pt idx="199812">
                  <c:v>140167</c:v>
                </c:pt>
                <c:pt idx="199813">
                  <c:v>140167</c:v>
                </c:pt>
                <c:pt idx="199814">
                  <c:v>140167</c:v>
                </c:pt>
                <c:pt idx="199815">
                  <c:v>140167</c:v>
                </c:pt>
                <c:pt idx="199816">
                  <c:v>140167</c:v>
                </c:pt>
                <c:pt idx="199817">
                  <c:v>140167</c:v>
                </c:pt>
                <c:pt idx="199818">
                  <c:v>140167</c:v>
                </c:pt>
                <c:pt idx="199819">
                  <c:v>140167</c:v>
                </c:pt>
                <c:pt idx="199820">
                  <c:v>140167</c:v>
                </c:pt>
                <c:pt idx="199821">
                  <c:v>140167</c:v>
                </c:pt>
                <c:pt idx="199822">
                  <c:v>140167</c:v>
                </c:pt>
                <c:pt idx="199823">
                  <c:v>140167</c:v>
                </c:pt>
                <c:pt idx="199824">
                  <c:v>140167</c:v>
                </c:pt>
                <c:pt idx="199825">
                  <c:v>140167</c:v>
                </c:pt>
                <c:pt idx="199826">
                  <c:v>140167</c:v>
                </c:pt>
                <c:pt idx="199827">
                  <c:v>140167</c:v>
                </c:pt>
                <c:pt idx="199828">
                  <c:v>140167</c:v>
                </c:pt>
                <c:pt idx="199829">
                  <c:v>140167</c:v>
                </c:pt>
                <c:pt idx="199830">
                  <c:v>140167</c:v>
                </c:pt>
                <c:pt idx="199831">
                  <c:v>140167</c:v>
                </c:pt>
                <c:pt idx="199832">
                  <c:v>140167</c:v>
                </c:pt>
                <c:pt idx="199833">
                  <c:v>140167</c:v>
                </c:pt>
                <c:pt idx="199834">
                  <c:v>140167</c:v>
                </c:pt>
                <c:pt idx="199835">
                  <c:v>140167</c:v>
                </c:pt>
                <c:pt idx="199836">
                  <c:v>140167</c:v>
                </c:pt>
                <c:pt idx="199837">
                  <c:v>140167</c:v>
                </c:pt>
                <c:pt idx="199838">
                  <c:v>140167</c:v>
                </c:pt>
                <c:pt idx="199839">
                  <c:v>140167</c:v>
                </c:pt>
                <c:pt idx="199840">
                  <c:v>140167</c:v>
                </c:pt>
                <c:pt idx="199841">
                  <c:v>140167</c:v>
                </c:pt>
                <c:pt idx="199842">
                  <c:v>140167</c:v>
                </c:pt>
                <c:pt idx="199843">
                  <c:v>140167</c:v>
                </c:pt>
                <c:pt idx="199844">
                  <c:v>140167</c:v>
                </c:pt>
                <c:pt idx="199845">
                  <c:v>140167</c:v>
                </c:pt>
                <c:pt idx="199846">
                  <c:v>140167</c:v>
                </c:pt>
                <c:pt idx="199847">
                  <c:v>140167</c:v>
                </c:pt>
                <c:pt idx="199848">
                  <c:v>140167</c:v>
                </c:pt>
                <c:pt idx="199849">
                  <c:v>140167</c:v>
                </c:pt>
                <c:pt idx="199850">
                  <c:v>140167</c:v>
                </c:pt>
                <c:pt idx="199851">
                  <c:v>140167</c:v>
                </c:pt>
                <c:pt idx="199852">
                  <c:v>140167</c:v>
                </c:pt>
                <c:pt idx="199853">
                  <c:v>140167</c:v>
                </c:pt>
                <c:pt idx="199854">
                  <c:v>140167</c:v>
                </c:pt>
                <c:pt idx="199855">
                  <c:v>140167</c:v>
                </c:pt>
                <c:pt idx="199856">
                  <c:v>140167</c:v>
                </c:pt>
                <c:pt idx="199857">
                  <c:v>140167</c:v>
                </c:pt>
                <c:pt idx="199858">
                  <c:v>140167</c:v>
                </c:pt>
                <c:pt idx="199859">
                  <c:v>140167</c:v>
                </c:pt>
                <c:pt idx="199860">
                  <c:v>140167</c:v>
                </c:pt>
                <c:pt idx="199861">
                  <c:v>140167</c:v>
                </c:pt>
                <c:pt idx="199862">
                  <c:v>140167</c:v>
                </c:pt>
                <c:pt idx="199863">
                  <c:v>140167</c:v>
                </c:pt>
                <c:pt idx="199864">
                  <c:v>140167</c:v>
                </c:pt>
                <c:pt idx="199865">
                  <c:v>140167</c:v>
                </c:pt>
                <c:pt idx="199866">
                  <c:v>140167</c:v>
                </c:pt>
                <c:pt idx="199867">
                  <c:v>140167</c:v>
                </c:pt>
                <c:pt idx="199868">
                  <c:v>140167</c:v>
                </c:pt>
                <c:pt idx="199869">
                  <c:v>140167</c:v>
                </c:pt>
                <c:pt idx="199870">
                  <c:v>140167</c:v>
                </c:pt>
                <c:pt idx="199871">
                  <c:v>140167</c:v>
                </c:pt>
                <c:pt idx="199872">
                  <c:v>140167</c:v>
                </c:pt>
                <c:pt idx="199873">
                  <c:v>140167</c:v>
                </c:pt>
                <c:pt idx="199874">
                  <c:v>140167</c:v>
                </c:pt>
                <c:pt idx="199875">
                  <c:v>140167</c:v>
                </c:pt>
                <c:pt idx="199876">
                  <c:v>140167</c:v>
                </c:pt>
                <c:pt idx="199877">
                  <c:v>140167</c:v>
                </c:pt>
                <c:pt idx="199878">
                  <c:v>140167</c:v>
                </c:pt>
                <c:pt idx="199879">
                  <c:v>140167</c:v>
                </c:pt>
                <c:pt idx="199880">
                  <c:v>140167</c:v>
                </c:pt>
                <c:pt idx="199881">
                  <c:v>140167</c:v>
                </c:pt>
                <c:pt idx="199882">
                  <c:v>140167</c:v>
                </c:pt>
                <c:pt idx="199883">
                  <c:v>140167</c:v>
                </c:pt>
                <c:pt idx="199884">
                  <c:v>140167</c:v>
                </c:pt>
                <c:pt idx="199885">
                  <c:v>140167</c:v>
                </c:pt>
                <c:pt idx="199886">
                  <c:v>140167</c:v>
                </c:pt>
                <c:pt idx="199887">
                  <c:v>140167</c:v>
                </c:pt>
                <c:pt idx="199888">
                  <c:v>140167</c:v>
                </c:pt>
                <c:pt idx="199889">
                  <c:v>140167</c:v>
                </c:pt>
                <c:pt idx="199890">
                  <c:v>140167</c:v>
                </c:pt>
                <c:pt idx="199891">
                  <c:v>140167</c:v>
                </c:pt>
                <c:pt idx="199892">
                  <c:v>140167</c:v>
                </c:pt>
                <c:pt idx="199893">
                  <c:v>140167</c:v>
                </c:pt>
                <c:pt idx="199894">
                  <c:v>140167</c:v>
                </c:pt>
                <c:pt idx="199895">
                  <c:v>140167</c:v>
                </c:pt>
                <c:pt idx="199896">
                  <c:v>140167</c:v>
                </c:pt>
                <c:pt idx="199897">
                  <c:v>140167</c:v>
                </c:pt>
                <c:pt idx="199898">
                  <c:v>140167</c:v>
                </c:pt>
                <c:pt idx="199899">
                  <c:v>140167</c:v>
                </c:pt>
                <c:pt idx="199900">
                  <c:v>140167</c:v>
                </c:pt>
                <c:pt idx="199901">
                  <c:v>140167</c:v>
                </c:pt>
                <c:pt idx="199902">
                  <c:v>140167</c:v>
                </c:pt>
                <c:pt idx="199903">
                  <c:v>140167</c:v>
                </c:pt>
                <c:pt idx="199904">
                  <c:v>140167</c:v>
                </c:pt>
                <c:pt idx="199905">
                  <c:v>140167</c:v>
                </c:pt>
                <c:pt idx="199906">
                  <c:v>140167</c:v>
                </c:pt>
                <c:pt idx="199907">
                  <c:v>140167</c:v>
                </c:pt>
                <c:pt idx="199908">
                  <c:v>140167</c:v>
                </c:pt>
                <c:pt idx="199909">
                  <c:v>140167</c:v>
                </c:pt>
                <c:pt idx="199910">
                  <c:v>140167</c:v>
                </c:pt>
                <c:pt idx="199911">
                  <c:v>140167</c:v>
                </c:pt>
                <c:pt idx="199912">
                  <c:v>140167</c:v>
                </c:pt>
                <c:pt idx="199913">
                  <c:v>140167</c:v>
                </c:pt>
                <c:pt idx="199914">
                  <c:v>140167</c:v>
                </c:pt>
                <c:pt idx="199915">
                  <c:v>140167</c:v>
                </c:pt>
                <c:pt idx="199916">
                  <c:v>140167</c:v>
                </c:pt>
                <c:pt idx="199917">
                  <c:v>140167</c:v>
                </c:pt>
                <c:pt idx="199918">
                  <c:v>140167</c:v>
                </c:pt>
                <c:pt idx="199919">
                  <c:v>140167</c:v>
                </c:pt>
                <c:pt idx="199920">
                  <c:v>140167</c:v>
                </c:pt>
                <c:pt idx="199921">
                  <c:v>140167</c:v>
                </c:pt>
                <c:pt idx="199922">
                  <c:v>140167</c:v>
                </c:pt>
                <c:pt idx="199923">
                  <c:v>140167</c:v>
                </c:pt>
                <c:pt idx="199924">
                  <c:v>140167</c:v>
                </c:pt>
                <c:pt idx="199925">
                  <c:v>140167</c:v>
                </c:pt>
                <c:pt idx="199926">
                  <c:v>140167</c:v>
                </c:pt>
                <c:pt idx="199927">
                  <c:v>140167</c:v>
                </c:pt>
                <c:pt idx="199928">
                  <c:v>140167</c:v>
                </c:pt>
                <c:pt idx="199929">
                  <c:v>140167</c:v>
                </c:pt>
                <c:pt idx="199930">
                  <c:v>140167</c:v>
                </c:pt>
                <c:pt idx="199931">
                  <c:v>140167</c:v>
                </c:pt>
                <c:pt idx="199932">
                  <c:v>140167</c:v>
                </c:pt>
                <c:pt idx="199933">
                  <c:v>140167</c:v>
                </c:pt>
                <c:pt idx="199934">
                  <c:v>140167</c:v>
                </c:pt>
                <c:pt idx="199935">
                  <c:v>140167</c:v>
                </c:pt>
                <c:pt idx="199936">
                  <c:v>140167</c:v>
                </c:pt>
                <c:pt idx="199937">
                  <c:v>140167</c:v>
                </c:pt>
                <c:pt idx="199938">
                  <c:v>140167</c:v>
                </c:pt>
                <c:pt idx="199939">
                  <c:v>140167</c:v>
                </c:pt>
                <c:pt idx="199940">
                  <c:v>140167</c:v>
                </c:pt>
                <c:pt idx="199941">
                  <c:v>140167</c:v>
                </c:pt>
                <c:pt idx="199942">
                  <c:v>140167</c:v>
                </c:pt>
                <c:pt idx="199943">
                  <c:v>140167</c:v>
                </c:pt>
                <c:pt idx="199944">
                  <c:v>140167</c:v>
                </c:pt>
                <c:pt idx="199945">
                  <c:v>140167</c:v>
                </c:pt>
                <c:pt idx="199946">
                  <c:v>140167</c:v>
                </c:pt>
                <c:pt idx="199947">
                  <c:v>140167</c:v>
                </c:pt>
                <c:pt idx="199948">
                  <c:v>140167</c:v>
                </c:pt>
                <c:pt idx="199949">
                  <c:v>140167</c:v>
                </c:pt>
                <c:pt idx="199950">
                  <c:v>140167</c:v>
                </c:pt>
                <c:pt idx="199951">
                  <c:v>140167</c:v>
                </c:pt>
                <c:pt idx="199952">
                  <c:v>140167</c:v>
                </c:pt>
                <c:pt idx="199953">
                  <c:v>140167</c:v>
                </c:pt>
                <c:pt idx="199954">
                  <c:v>140167</c:v>
                </c:pt>
                <c:pt idx="199955">
                  <c:v>140167</c:v>
                </c:pt>
                <c:pt idx="199956">
                  <c:v>140167</c:v>
                </c:pt>
                <c:pt idx="199957">
                  <c:v>140167</c:v>
                </c:pt>
                <c:pt idx="199958">
                  <c:v>140167</c:v>
                </c:pt>
                <c:pt idx="199959">
                  <c:v>140167</c:v>
                </c:pt>
                <c:pt idx="199960">
                  <c:v>140167</c:v>
                </c:pt>
                <c:pt idx="199961">
                  <c:v>140167</c:v>
                </c:pt>
                <c:pt idx="199962">
                  <c:v>140167</c:v>
                </c:pt>
                <c:pt idx="199963">
                  <c:v>140167</c:v>
                </c:pt>
                <c:pt idx="199964">
                  <c:v>140167</c:v>
                </c:pt>
                <c:pt idx="199965">
                  <c:v>140167</c:v>
                </c:pt>
                <c:pt idx="199966">
                  <c:v>140167</c:v>
                </c:pt>
                <c:pt idx="199967">
                  <c:v>140167</c:v>
                </c:pt>
                <c:pt idx="199968">
                  <c:v>140167</c:v>
                </c:pt>
                <c:pt idx="199969">
                  <c:v>140167</c:v>
                </c:pt>
                <c:pt idx="199970">
                  <c:v>140167</c:v>
                </c:pt>
                <c:pt idx="199971">
                  <c:v>140167</c:v>
                </c:pt>
                <c:pt idx="199972">
                  <c:v>140167</c:v>
                </c:pt>
                <c:pt idx="199973">
                  <c:v>140167</c:v>
                </c:pt>
                <c:pt idx="199974">
                  <c:v>140167</c:v>
                </c:pt>
                <c:pt idx="199975">
                  <c:v>140167</c:v>
                </c:pt>
                <c:pt idx="199976">
                  <c:v>140167</c:v>
                </c:pt>
                <c:pt idx="199977">
                  <c:v>140167</c:v>
                </c:pt>
                <c:pt idx="199978">
                  <c:v>140167</c:v>
                </c:pt>
                <c:pt idx="199979">
                  <c:v>140167</c:v>
                </c:pt>
                <c:pt idx="199980">
                  <c:v>140167</c:v>
                </c:pt>
                <c:pt idx="199981">
                  <c:v>140167</c:v>
                </c:pt>
                <c:pt idx="199982">
                  <c:v>140167</c:v>
                </c:pt>
                <c:pt idx="199983">
                  <c:v>140167</c:v>
                </c:pt>
                <c:pt idx="199984">
                  <c:v>140167</c:v>
                </c:pt>
                <c:pt idx="199985">
                  <c:v>140167</c:v>
                </c:pt>
                <c:pt idx="199986">
                  <c:v>140167</c:v>
                </c:pt>
                <c:pt idx="199987">
                  <c:v>140167</c:v>
                </c:pt>
                <c:pt idx="199988">
                  <c:v>140167</c:v>
                </c:pt>
                <c:pt idx="199989">
                  <c:v>140167</c:v>
                </c:pt>
                <c:pt idx="199990">
                  <c:v>140167</c:v>
                </c:pt>
                <c:pt idx="199991">
                  <c:v>140167</c:v>
                </c:pt>
                <c:pt idx="199992">
                  <c:v>140167</c:v>
                </c:pt>
                <c:pt idx="199993">
                  <c:v>140167</c:v>
                </c:pt>
                <c:pt idx="199994">
                  <c:v>140167</c:v>
                </c:pt>
                <c:pt idx="199995">
                  <c:v>140167</c:v>
                </c:pt>
                <c:pt idx="199996">
                  <c:v>140167</c:v>
                </c:pt>
                <c:pt idx="199997">
                  <c:v>140167</c:v>
                </c:pt>
                <c:pt idx="199998">
                  <c:v>140167</c:v>
                </c:pt>
                <c:pt idx="199999">
                  <c:v>140167</c:v>
                </c:pt>
                <c:pt idx="200000">
                  <c:v>140167</c:v>
                </c:pt>
                <c:pt idx="200001">
                  <c:v>140167</c:v>
                </c:pt>
                <c:pt idx="200002">
                  <c:v>140167</c:v>
                </c:pt>
                <c:pt idx="200003">
                  <c:v>140167</c:v>
                </c:pt>
                <c:pt idx="200004">
                  <c:v>140167</c:v>
                </c:pt>
                <c:pt idx="200005">
                  <c:v>140167</c:v>
                </c:pt>
                <c:pt idx="200006">
                  <c:v>140167</c:v>
                </c:pt>
                <c:pt idx="200007">
                  <c:v>140167</c:v>
                </c:pt>
                <c:pt idx="200008">
                  <c:v>140167</c:v>
                </c:pt>
                <c:pt idx="200009">
                  <c:v>140167</c:v>
                </c:pt>
                <c:pt idx="200010">
                  <c:v>140167</c:v>
                </c:pt>
                <c:pt idx="200011">
                  <c:v>140167</c:v>
                </c:pt>
                <c:pt idx="200012">
                  <c:v>140167</c:v>
                </c:pt>
                <c:pt idx="200013">
                  <c:v>140167</c:v>
                </c:pt>
                <c:pt idx="200014">
                  <c:v>140167</c:v>
                </c:pt>
                <c:pt idx="200015">
                  <c:v>140167</c:v>
                </c:pt>
                <c:pt idx="200016">
                  <c:v>140167</c:v>
                </c:pt>
                <c:pt idx="200017">
                  <c:v>140167</c:v>
                </c:pt>
                <c:pt idx="200018">
                  <c:v>140167</c:v>
                </c:pt>
                <c:pt idx="200019">
                  <c:v>140167</c:v>
                </c:pt>
                <c:pt idx="200020">
                  <c:v>140167</c:v>
                </c:pt>
                <c:pt idx="200021">
                  <c:v>140167</c:v>
                </c:pt>
                <c:pt idx="200022">
                  <c:v>140167</c:v>
                </c:pt>
                <c:pt idx="200023">
                  <c:v>140167</c:v>
                </c:pt>
                <c:pt idx="200024">
                  <c:v>140167</c:v>
                </c:pt>
                <c:pt idx="200025">
                  <c:v>140167</c:v>
                </c:pt>
                <c:pt idx="200026">
                  <c:v>140167</c:v>
                </c:pt>
                <c:pt idx="200027">
                  <c:v>140167</c:v>
                </c:pt>
                <c:pt idx="200028">
                  <c:v>140167</c:v>
                </c:pt>
                <c:pt idx="200029">
                  <c:v>140167</c:v>
                </c:pt>
                <c:pt idx="200030">
                  <c:v>140167</c:v>
                </c:pt>
                <c:pt idx="200031">
                  <c:v>140167</c:v>
                </c:pt>
                <c:pt idx="200032">
                  <c:v>140167</c:v>
                </c:pt>
                <c:pt idx="200033">
                  <c:v>140167</c:v>
                </c:pt>
                <c:pt idx="200034">
                  <c:v>140167</c:v>
                </c:pt>
                <c:pt idx="200035">
                  <c:v>140167</c:v>
                </c:pt>
                <c:pt idx="200036">
                  <c:v>140167</c:v>
                </c:pt>
                <c:pt idx="200037">
                  <c:v>140167</c:v>
                </c:pt>
                <c:pt idx="200038">
                  <c:v>140167</c:v>
                </c:pt>
                <c:pt idx="200039">
                  <c:v>140167</c:v>
                </c:pt>
                <c:pt idx="200040">
                  <c:v>140167</c:v>
                </c:pt>
                <c:pt idx="200041">
                  <c:v>140167</c:v>
                </c:pt>
                <c:pt idx="200042">
                  <c:v>140167</c:v>
                </c:pt>
                <c:pt idx="200043">
                  <c:v>140167</c:v>
                </c:pt>
                <c:pt idx="200044">
                  <c:v>140167</c:v>
                </c:pt>
                <c:pt idx="200045">
                  <c:v>140167</c:v>
                </c:pt>
                <c:pt idx="200046">
                  <c:v>140167</c:v>
                </c:pt>
                <c:pt idx="200047">
                  <c:v>140167</c:v>
                </c:pt>
                <c:pt idx="200048">
                  <c:v>140167</c:v>
                </c:pt>
                <c:pt idx="200049">
                  <c:v>140167</c:v>
                </c:pt>
                <c:pt idx="200050">
                  <c:v>140167</c:v>
                </c:pt>
                <c:pt idx="200051">
                  <c:v>140167</c:v>
                </c:pt>
                <c:pt idx="200052">
                  <c:v>140167</c:v>
                </c:pt>
                <c:pt idx="200053">
                  <c:v>140167</c:v>
                </c:pt>
                <c:pt idx="200054">
                  <c:v>140167</c:v>
                </c:pt>
                <c:pt idx="200055">
                  <c:v>140167</c:v>
                </c:pt>
                <c:pt idx="200056">
                  <c:v>140167</c:v>
                </c:pt>
                <c:pt idx="200057">
                  <c:v>140167</c:v>
                </c:pt>
                <c:pt idx="200058">
                  <c:v>140167</c:v>
                </c:pt>
                <c:pt idx="200059">
                  <c:v>140167</c:v>
                </c:pt>
                <c:pt idx="200060">
                  <c:v>140167</c:v>
                </c:pt>
                <c:pt idx="200061">
                  <c:v>140167</c:v>
                </c:pt>
                <c:pt idx="200062">
                  <c:v>140167</c:v>
                </c:pt>
                <c:pt idx="200063">
                  <c:v>140167</c:v>
                </c:pt>
                <c:pt idx="200064">
                  <c:v>140167</c:v>
                </c:pt>
                <c:pt idx="200065">
                  <c:v>140167</c:v>
                </c:pt>
                <c:pt idx="200066">
                  <c:v>140167</c:v>
                </c:pt>
                <c:pt idx="200067">
                  <c:v>140167</c:v>
                </c:pt>
                <c:pt idx="200068">
                  <c:v>140167</c:v>
                </c:pt>
                <c:pt idx="200069">
                  <c:v>140167</c:v>
                </c:pt>
                <c:pt idx="200070">
                  <c:v>140167</c:v>
                </c:pt>
                <c:pt idx="200071">
                  <c:v>140167</c:v>
                </c:pt>
                <c:pt idx="200072">
                  <c:v>140167</c:v>
                </c:pt>
                <c:pt idx="200073">
                  <c:v>140167</c:v>
                </c:pt>
                <c:pt idx="200074">
                  <c:v>140167</c:v>
                </c:pt>
                <c:pt idx="200075">
                  <c:v>140167</c:v>
                </c:pt>
                <c:pt idx="200076">
                  <c:v>140167</c:v>
                </c:pt>
                <c:pt idx="200077">
                  <c:v>140167</c:v>
                </c:pt>
                <c:pt idx="200078">
                  <c:v>140167</c:v>
                </c:pt>
                <c:pt idx="200079">
                  <c:v>140167</c:v>
                </c:pt>
                <c:pt idx="200080">
                  <c:v>140167</c:v>
                </c:pt>
                <c:pt idx="200081">
                  <c:v>140167</c:v>
                </c:pt>
                <c:pt idx="200082">
                  <c:v>140167</c:v>
                </c:pt>
                <c:pt idx="200083">
                  <c:v>140167</c:v>
                </c:pt>
                <c:pt idx="200084">
                  <c:v>140167</c:v>
                </c:pt>
                <c:pt idx="200085">
                  <c:v>140167</c:v>
                </c:pt>
                <c:pt idx="200086">
                  <c:v>140167</c:v>
                </c:pt>
                <c:pt idx="200087">
                  <c:v>140167</c:v>
                </c:pt>
                <c:pt idx="200088">
                  <c:v>140167</c:v>
                </c:pt>
                <c:pt idx="200089">
                  <c:v>140167</c:v>
                </c:pt>
                <c:pt idx="200090">
                  <c:v>140167</c:v>
                </c:pt>
                <c:pt idx="200091">
                  <c:v>140167</c:v>
                </c:pt>
                <c:pt idx="200092">
                  <c:v>140167</c:v>
                </c:pt>
                <c:pt idx="200093">
                  <c:v>140167</c:v>
                </c:pt>
                <c:pt idx="200094">
                  <c:v>140167</c:v>
                </c:pt>
                <c:pt idx="200095">
                  <c:v>140167</c:v>
                </c:pt>
                <c:pt idx="200096">
                  <c:v>140167</c:v>
                </c:pt>
                <c:pt idx="200097">
                  <c:v>140167</c:v>
                </c:pt>
                <c:pt idx="200098">
                  <c:v>140167</c:v>
                </c:pt>
                <c:pt idx="200099">
                  <c:v>140167</c:v>
                </c:pt>
                <c:pt idx="200100">
                  <c:v>140167</c:v>
                </c:pt>
                <c:pt idx="200101">
                  <c:v>140167</c:v>
                </c:pt>
                <c:pt idx="200102">
                  <c:v>140167</c:v>
                </c:pt>
                <c:pt idx="200103">
                  <c:v>140167</c:v>
                </c:pt>
                <c:pt idx="200104">
                  <c:v>140167</c:v>
                </c:pt>
                <c:pt idx="200105">
                  <c:v>140167</c:v>
                </c:pt>
                <c:pt idx="200106">
                  <c:v>140167</c:v>
                </c:pt>
                <c:pt idx="200107">
                  <c:v>140167</c:v>
                </c:pt>
                <c:pt idx="200108">
                  <c:v>140167</c:v>
                </c:pt>
                <c:pt idx="200109">
                  <c:v>140167</c:v>
                </c:pt>
                <c:pt idx="200110">
                  <c:v>140167</c:v>
                </c:pt>
                <c:pt idx="200111">
                  <c:v>140167</c:v>
                </c:pt>
                <c:pt idx="200112">
                  <c:v>140167</c:v>
                </c:pt>
                <c:pt idx="200113">
                  <c:v>140167</c:v>
                </c:pt>
                <c:pt idx="200114">
                  <c:v>140167</c:v>
                </c:pt>
                <c:pt idx="200115">
                  <c:v>140167</c:v>
                </c:pt>
                <c:pt idx="200116">
                  <c:v>140167</c:v>
                </c:pt>
                <c:pt idx="200117">
                  <c:v>140167</c:v>
                </c:pt>
                <c:pt idx="200118">
                  <c:v>140167</c:v>
                </c:pt>
                <c:pt idx="200119">
                  <c:v>140167</c:v>
                </c:pt>
                <c:pt idx="200120">
                  <c:v>140167</c:v>
                </c:pt>
                <c:pt idx="200121">
                  <c:v>140167</c:v>
                </c:pt>
                <c:pt idx="200122">
                  <c:v>140167</c:v>
                </c:pt>
                <c:pt idx="200123">
                  <c:v>140167</c:v>
                </c:pt>
                <c:pt idx="200124">
                  <c:v>140167</c:v>
                </c:pt>
                <c:pt idx="200125">
                  <c:v>140167</c:v>
                </c:pt>
                <c:pt idx="200126">
                  <c:v>140167</c:v>
                </c:pt>
                <c:pt idx="200127">
                  <c:v>140167</c:v>
                </c:pt>
                <c:pt idx="200128">
                  <c:v>140167</c:v>
                </c:pt>
                <c:pt idx="200129">
                  <c:v>140167</c:v>
                </c:pt>
                <c:pt idx="200130">
                  <c:v>140167</c:v>
                </c:pt>
                <c:pt idx="200131">
                  <c:v>140167</c:v>
                </c:pt>
                <c:pt idx="200132">
                  <c:v>140167</c:v>
                </c:pt>
                <c:pt idx="200133">
                  <c:v>140167</c:v>
                </c:pt>
                <c:pt idx="200134">
                  <c:v>140167</c:v>
                </c:pt>
                <c:pt idx="200135">
                  <c:v>140167</c:v>
                </c:pt>
                <c:pt idx="200136">
                  <c:v>140167</c:v>
                </c:pt>
                <c:pt idx="200137">
                  <c:v>140167</c:v>
                </c:pt>
                <c:pt idx="200138">
                  <c:v>140167</c:v>
                </c:pt>
                <c:pt idx="200139">
                  <c:v>140167</c:v>
                </c:pt>
                <c:pt idx="200140">
                  <c:v>140167</c:v>
                </c:pt>
                <c:pt idx="200141">
                  <c:v>140167</c:v>
                </c:pt>
                <c:pt idx="200142">
                  <c:v>140167</c:v>
                </c:pt>
                <c:pt idx="200143">
                  <c:v>140167</c:v>
                </c:pt>
                <c:pt idx="200144">
                  <c:v>140167</c:v>
                </c:pt>
                <c:pt idx="200145">
                  <c:v>140167</c:v>
                </c:pt>
                <c:pt idx="200146">
                  <c:v>140167</c:v>
                </c:pt>
                <c:pt idx="200147">
                  <c:v>140167</c:v>
                </c:pt>
                <c:pt idx="200148">
                  <c:v>140167</c:v>
                </c:pt>
                <c:pt idx="200149">
                  <c:v>140167</c:v>
                </c:pt>
                <c:pt idx="200150">
                  <c:v>140167</c:v>
                </c:pt>
                <c:pt idx="200151">
                  <c:v>140167</c:v>
                </c:pt>
                <c:pt idx="200152">
                  <c:v>140167</c:v>
                </c:pt>
                <c:pt idx="200153">
                  <c:v>140167</c:v>
                </c:pt>
                <c:pt idx="200154">
                  <c:v>140167</c:v>
                </c:pt>
                <c:pt idx="200155">
                  <c:v>140167</c:v>
                </c:pt>
                <c:pt idx="200156">
                  <c:v>140167</c:v>
                </c:pt>
                <c:pt idx="200157">
                  <c:v>140167</c:v>
                </c:pt>
                <c:pt idx="200158">
                  <c:v>140167</c:v>
                </c:pt>
                <c:pt idx="200159">
                  <c:v>140167</c:v>
                </c:pt>
                <c:pt idx="200160">
                  <c:v>140167</c:v>
                </c:pt>
                <c:pt idx="200161">
                  <c:v>140167</c:v>
                </c:pt>
                <c:pt idx="200162">
                  <c:v>140167</c:v>
                </c:pt>
                <c:pt idx="200163">
                  <c:v>140167</c:v>
                </c:pt>
                <c:pt idx="200164">
                  <c:v>140167</c:v>
                </c:pt>
                <c:pt idx="200165">
                  <c:v>140167</c:v>
                </c:pt>
                <c:pt idx="200166">
                  <c:v>140167</c:v>
                </c:pt>
                <c:pt idx="200167">
                  <c:v>140167</c:v>
                </c:pt>
                <c:pt idx="200168">
                  <c:v>140167</c:v>
                </c:pt>
                <c:pt idx="200169">
                  <c:v>140167</c:v>
                </c:pt>
                <c:pt idx="200170">
                  <c:v>140167</c:v>
                </c:pt>
                <c:pt idx="200171">
                  <c:v>140167</c:v>
                </c:pt>
                <c:pt idx="200172">
                  <c:v>140167</c:v>
                </c:pt>
                <c:pt idx="200173">
                  <c:v>140167</c:v>
                </c:pt>
                <c:pt idx="200174">
                  <c:v>140167</c:v>
                </c:pt>
                <c:pt idx="200175">
                  <c:v>140167</c:v>
                </c:pt>
                <c:pt idx="200176">
                  <c:v>140167</c:v>
                </c:pt>
                <c:pt idx="200177">
                  <c:v>140167</c:v>
                </c:pt>
                <c:pt idx="200178">
                  <c:v>140167</c:v>
                </c:pt>
                <c:pt idx="200179">
                  <c:v>140167</c:v>
                </c:pt>
                <c:pt idx="200180">
                  <c:v>140167</c:v>
                </c:pt>
                <c:pt idx="200181">
                  <c:v>140167</c:v>
                </c:pt>
                <c:pt idx="200182">
                  <c:v>140167</c:v>
                </c:pt>
                <c:pt idx="200183">
                  <c:v>140167</c:v>
                </c:pt>
                <c:pt idx="200184">
                  <c:v>140167</c:v>
                </c:pt>
                <c:pt idx="200185">
                  <c:v>140167</c:v>
                </c:pt>
                <c:pt idx="200186">
                  <c:v>140167</c:v>
                </c:pt>
                <c:pt idx="200187">
                  <c:v>140167</c:v>
                </c:pt>
                <c:pt idx="200188">
                  <c:v>140167</c:v>
                </c:pt>
                <c:pt idx="200189">
                  <c:v>140167</c:v>
                </c:pt>
                <c:pt idx="200190">
                  <c:v>140167</c:v>
                </c:pt>
                <c:pt idx="200191">
                  <c:v>140167</c:v>
                </c:pt>
                <c:pt idx="200192">
                  <c:v>140167</c:v>
                </c:pt>
                <c:pt idx="200193">
                  <c:v>140167</c:v>
                </c:pt>
                <c:pt idx="200194">
                  <c:v>140167</c:v>
                </c:pt>
                <c:pt idx="200195">
                  <c:v>140167</c:v>
                </c:pt>
                <c:pt idx="200196">
                  <c:v>140167</c:v>
                </c:pt>
                <c:pt idx="200197">
                  <c:v>140167</c:v>
                </c:pt>
                <c:pt idx="200198">
                  <c:v>140167</c:v>
                </c:pt>
                <c:pt idx="200199">
                  <c:v>140167</c:v>
                </c:pt>
                <c:pt idx="200200">
                  <c:v>140167</c:v>
                </c:pt>
                <c:pt idx="200201">
                  <c:v>140167</c:v>
                </c:pt>
                <c:pt idx="200202">
                  <c:v>140167</c:v>
                </c:pt>
                <c:pt idx="200203">
                  <c:v>140167</c:v>
                </c:pt>
                <c:pt idx="200204">
                  <c:v>140167</c:v>
                </c:pt>
                <c:pt idx="200205">
                  <c:v>140167</c:v>
                </c:pt>
                <c:pt idx="200206">
                  <c:v>140167</c:v>
                </c:pt>
                <c:pt idx="200207">
                  <c:v>140167</c:v>
                </c:pt>
                <c:pt idx="200208">
                  <c:v>140167</c:v>
                </c:pt>
                <c:pt idx="200209">
                  <c:v>140167</c:v>
                </c:pt>
                <c:pt idx="200210">
                  <c:v>140167</c:v>
                </c:pt>
                <c:pt idx="200211">
                  <c:v>140167</c:v>
                </c:pt>
                <c:pt idx="200212">
                  <c:v>140167</c:v>
                </c:pt>
                <c:pt idx="200213">
                  <c:v>140167</c:v>
                </c:pt>
                <c:pt idx="200214">
                  <c:v>140167</c:v>
                </c:pt>
                <c:pt idx="200215">
                  <c:v>140167</c:v>
                </c:pt>
                <c:pt idx="200216">
                  <c:v>140167</c:v>
                </c:pt>
                <c:pt idx="200217">
                  <c:v>140167</c:v>
                </c:pt>
                <c:pt idx="200218">
                  <c:v>140167</c:v>
                </c:pt>
                <c:pt idx="200219">
                  <c:v>140167</c:v>
                </c:pt>
                <c:pt idx="200220">
                  <c:v>140167</c:v>
                </c:pt>
                <c:pt idx="200221">
                  <c:v>140167</c:v>
                </c:pt>
                <c:pt idx="200222">
                  <c:v>140167</c:v>
                </c:pt>
                <c:pt idx="200223">
                  <c:v>140167</c:v>
                </c:pt>
                <c:pt idx="200224">
                  <c:v>140167</c:v>
                </c:pt>
                <c:pt idx="200225">
                  <c:v>140167</c:v>
                </c:pt>
                <c:pt idx="200226">
                  <c:v>140167</c:v>
                </c:pt>
                <c:pt idx="200227">
                  <c:v>140167</c:v>
                </c:pt>
                <c:pt idx="200228">
                  <c:v>140167</c:v>
                </c:pt>
                <c:pt idx="200229">
                  <c:v>140167</c:v>
                </c:pt>
                <c:pt idx="200230">
                  <c:v>140167</c:v>
                </c:pt>
                <c:pt idx="200231">
                  <c:v>140167</c:v>
                </c:pt>
                <c:pt idx="200232">
                  <c:v>140167</c:v>
                </c:pt>
                <c:pt idx="200233">
                  <c:v>140167</c:v>
                </c:pt>
                <c:pt idx="200234">
                  <c:v>140167</c:v>
                </c:pt>
                <c:pt idx="200235">
                  <c:v>140167</c:v>
                </c:pt>
                <c:pt idx="200236">
                  <c:v>140167</c:v>
                </c:pt>
                <c:pt idx="200237">
                  <c:v>140167</c:v>
                </c:pt>
                <c:pt idx="200238">
                  <c:v>140167</c:v>
                </c:pt>
                <c:pt idx="200239">
                  <c:v>140167</c:v>
                </c:pt>
                <c:pt idx="200240">
                  <c:v>140167</c:v>
                </c:pt>
                <c:pt idx="200241">
                  <c:v>140167</c:v>
                </c:pt>
                <c:pt idx="200242">
                  <c:v>140167</c:v>
                </c:pt>
                <c:pt idx="200243">
                  <c:v>140167</c:v>
                </c:pt>
                <c:pt idx="200244">
                  <c:v>140167</c:v>
                </c:pt>
                <c:pt idx="200245">
                  <c:v>140167</c:v>
                </c:pt>
                <c:pt idx="200246">
                  <c:v>140167</c:v>
                </c:pt>
                <c:pt idx="200247">
                  <c:v>140167</c:v>
                </c:pt>
                <c:pt idx="200248">
                  <c:v>140167</c:v>
                </c:pt>
                <c:pt idx="200249">
                  <c:v>140167</c:v>
                </c:pt>
                <c:pt idx="200250">
                  <c:v>140167</c:v>
                </c:pt>
                <c:pt idx="200251">
                  <c:v>140167</c:v>
                </c:pt>
                <c:pt idx="200252">
                  <c:v>140167</c:v>
                </c:pt>
                <c:pt idx="200253">
                  <c:v>140167</c:v>
                </c:pt>
                <c:pt idx="200254">
                  <c:v>140167</c:v>
                </c:pt>
                <c:pt idx="200255">
                  <c:v>140167</c:v>
                </c:pt>
                <c:pt idx="200256">
                  <c:v>140167</c:v>
                </c:pt>
                <c:pt idx="200257">
                  <c:v>140167</c:v>
                </c:pt>
                <c:pt idx="200258">
                  <c:v>140167</c:v>
                </c:pt>
                <c:pt idx="200259">
                  <c:v>140167</c:v>
                </c:pt>
                <c:pt idx="200260">
                  <c:v>140167</c:v>
                </c:pt>
                <c:pt idx="200261">
                  <c:v>140167</c:v>
                </c:pt>
                <c:pt idx="200262">
                  <c:v>140167</c:v>
                </c:pt>
                <c:pt idx="200263">
                  <c:v>140167</c:v>
                </c:pt>
                <c:pt idx="200264">
                  <c:v>140167</c:v>
                </c:pt>
                <c:pt idx="200265">
                  <c:v>140167</c:v>
                </c:pt>
                <c:pt idx="200266">
                  <c:v>140167</c:v>
                </c:pt>
                <c:pt idx="200267">
                  <c:v>140167</c:v>
                </c:pt>
                <c:pt idx="200268">
                  <c:v>140167</c:v>
                </c:pt>
                <c:pt idx="200269">
                  <c:v>140167</c:v>
                </c:pt>
                <c:pt idx="200270">
                  <c:v>140167</c:v>
                </c:pt>
                <c:pt idx="200271">
                  <c:v>140167</c:v>
                </c:pt>
                <c:pt idx="200272">
                  <c:v>140167</c:v>
                </c:pt>
                <c:pt idx="200273">
                  <c:v>140167</c:v>
                </c:pt>
                <c:pt idx="200274">
                  <c:v>140167</c:v>
                </c:pt>
                <c:pt idx="200275">
                  <c:v>140167</c:v>
                </c:pt>
                <c:pt idx="200276">
                  <c:v>140167</c:v>
                </c:pt>
                <c:pt idx="200277">
                  <c:v>140167</c:v>
                </c:pt>
                <c:pt idx="200278">
                  <c:v>140167</c:v>
                </c:pt>
                <c:pt idx="200279">
                  <c:v>140167</c:v>
                </c:pt>
                <c:pt idx="200280">
                  <c:v>140167</c:v>
                </c:pt>
                <c:pt idx="200281">
                  <c:v>140167</c:v>
                </c:pt>
                <c:pt idx="200282">
                  <c:v>140167</c:v>
                </c:pt>
                <c:pt idx="200283">
                  <c:v>140167</c:v>
                </c:pt>
                <c:pt idx="200284">
                  <c:v>140167</c:v>
                </c:pt>
                <c:pt idx="200285">
                  <c:v>140167</c:v>
                </c:pt>
                <c:pt idx="200286">
                  <c:v>140167</c:v>
                </c:pt>
                <c:pt idx="200287">
                  <c:v>140167</c:v>
                </c:pt>
                <c:pt idx="200288">
                  <c:v>140167</c:v>
                </c:pt>
                <c:pt idx="200289">
                  <c:v>140167</c:v>
                </c:pt>
                <c:pt idx="200290">
                  <c:v>140167</c:v>
                </c:pt>
                <c:pt idx="200291">
                  <c:v>140167</c:v>
                </c:pt>
                <c:pt idx="200292">
                  <c:v>140167</c:v>
                </c:pt>
                <c:pt idx="200293">
                  <c:v>140167</c:v>
                </c:pt>
                <c:pt idx="200294">
                  <c:v>140167</c:v>
                </c:pt>
                <c:pt idx="200295">
                  <c:v>140167</c:v>
                </c:pt>
                <c:pt idx="200296">
                  <c:v>140167</c:v>
                </c:pt>
                <c:pt idx="200297">
                  <c:v>140167</c:v>
                </c:pt>
                <c:pt idx="200298">
                  <c:v>140167</c:v>
                </c:pt>
                <c:pt idx="200299">
                  <c:v>140167</c:v>
                </c:pt>
                <c:pt idx="200300">
                  <c:v>140167</c:v>
                </c:pt>
                <c:pt idx="200301">
                  <c:v>140167</c:v>
                </c:pt>
                <c:pt idx="200302">
                  <c:v>140167</c:v>
                </c:pt>
                <c:pt idx="200303">
                  <c:v>140167</c:v>
                </c:pt>
                <c:pt idx="200304">
                  <c:v>140167</c:v>
                </c:pt>
                <c:pt idx="200305">
                  <c:v>140167</c:v>
                </c:pt>
                <c:pt idx="200306">
                  <c:v>140167</c:v>
                </c:pt>
                <c:pt idx="200307">
                  <c:v>140167</c:v>
                </c:pt>
                <c:pt idx="200308">
                  <c:v>140167</c:v>
                </c:pt>
                <c:pt idx="200309">
                  <c:v>140167</c:v>
                </c:pt>
                <c:pt idx="200310">
                  <c:v>140167</c:v>
                </c:pt>
                <c:pt idx="200311">
                  <c:v>140167</c:v>
                </c:pt>
                <c:pt idx="200312">
                  <c:v>140167</c:v>
                </c:pt>
                <c:pt idx="200313">
                  <c:v>140167</c:v>
                </c:pt>
                <c:pt idx="200314">
                  <c:v>140167</c:v>
                </c:pt>
                <c:pt idx="200315">
                  <c:v>140167</c:v>
                </c:pt>
                <c:pt idx="200316">
                  <c:v>140167</c:v>
                </c:pt>
                <c:pt idx="200317">
                  <c:v>140167</c:v>
                </c:pt>
                <c:pt idx="200318">
                  <c:v>140167</c:v>
                </c:pt>
                <c:pt idx="200319">
                  <c:v>140167</c:v>
                </c:pt>
                <c:pt idx="200320">
                  <c:v>140167</c:v>
                </c:pt>
                <c:pt idx="200321">
                  <c:v>140167</c:v>
                </c:pt>
                <c:pt idx="200322">
                  <c:v>140167</c:v>
                </c:pt>
                <c:pt idx="200323">
                  <c:v>140167</c:v>
                </c:pt>
                <c:pt idx="200324">
                  <c:v>140167</c:v>
                </c:pt>
                <c:pt idx="200325">
                  <c:v>140167</c:v>
                </c:pt>
                <c:pt idx="200326">
                  <c:v>140167</c:v>
                </c:pt>
                <c:pt idx="200327">
                  <c:v>140167</c:v>
                </c:pt>
                <c:pt idx="200328">
                  <c:v>140167</c:v>
                </c:pt>
                <c:pt idx="200329">
                  <c:v>140167</c:v>
                </c:pt>
                <c:pt idx="200330">
                  <c:v>140167</c:v>
                </c:pt>
                <c:pt idx="200331">
                  <c:v>140167</c:v>
                </c:pt>
                <c:pt idx="200332">
                  <c:v>140167</c:v>
                </c:pt>
                <c:pt idx="200333">
                  <c:v>140167</c:v>
                </c:pt>
                <c:pt idx="200334">
                  <c:v>140167</c:v>
                </c:pt>
                <c:pt idx="200335">
                  <c:v>140167</c:v>
                </c:pt>
                <c:pt idx="200336">
                  <c:v>140167</c:v>
                </c:pt>
                <c:pt idx="200337">
                  <c:v>140167</c:v>
                </c:pt>
                <c:pt idx="200338">
                  <c:v>140167</c:v>
                </c:pt>
                <c:pt idx="200339">
                  <c:v>140167</c:v>
                </c:pt>
                <c:pt idx="200340">
                  <c:v>140167</c:v>
                </c:pt>
                <c:pt idx="200341">
                  <c:v>140167</c:v>
                </c:pt>
                <c:pt idx="200342">
                  <c:v>140167</c:v>
                </c:pt>
                <c:pt idx="200343">
                  <c:v>140167</c:v>
                </c:pt>
                <c:pt idx="200344">
                  <c:v>140167</c:v>
                </c:pt>
                <c:pt idx="200345">
                  <c:v>140167</c:v>
                </c:pt>
                <c:pt idx="200346">
                  <c:v>140167</c:v>
                </c:pt>
                <c:pt idx="200347">
                  <c:v>140167</c:v>
                </c:pt>
                <c:pt idx="200348">
                  <c:v>140167</c:v>
                </c:pt>
                <c:pt idx="200349">
                  <c:v>140167</c:v>
                </c:pt>
                <c:pt idx="200350">
                  <c:v>140167</c:v>
                </c:pt>
                <c:pt idx="200351">
                  <c:v>140167</c:v>
                </c:pt>
                <c:pt idx="200352">
                  <c:v>140167</c:v>
                </c:pt>
                <c:pt idx="200353">
                  <c:v>140167</c:v>
                </c:pt>
                <c:pt idx="200354">
                  <c:v>140167</c:v>
                </c:pt>
                <c:pt idx="200355">
                  <c:v>140167</c:v>
                </c:pt>
                <c:pt idx="200356">
                  <c:v>140167</c:v>
                </c:pt>
                <c:pt idx="200357">
                  <c:v>140167</c:v>
                </c:pt>
                <c:pt idx="200358">
                  <c:v>140167</c:v>
                </c:pt>
                <c:pt idx="200359">
                  <c:v>140167</c:v>
                </c:pt>
                <c:pt idx="200360">
                  <c:v>140167</c:v>
                </c:pt>
                <c:pt idx="200361">
                  <c:v>140167</c:v>
                </c:pt>
                <c:pt idx="200362">
                  <c:v>140167</c:v>
                </c:pt>
                <c:pt idx="200363">
                  <c:v>140167</c:v>
                </c:pt>
                <c:pt idx="200364">
                  <c:v>140167</c:v>
                </c:pt>
                <c:pt idx="200365">
                  <c:v>140167</c:v>
                </c:pt>
                <c:pt idx="200366">
                  <c:v>140167</c:v>
                </c:pt>
                <c:pt idx="200367">
                  <c:v>140167</c:v>
                </c:pt>
                <c:pt idx="200368">
                  <c:v>140167</c:v>
                </c:pt>
                <c:pt idx="200369">
                  <c:v>140167</c:v>
                </c:pt>
                <c:pt idx="200370">
                  <c:v>140167</c:v>
                </c:pt>
                <c:pt idx="200371">
                  <c:v>140167</c:v>
                </c:pt>
                <c:pt idx="200372">
                  <c:v>140167</c:v>
                </c:pt>
                <c:pt idx="200373">
                  <c:v>140167</c:v>
                </c:pt>
                <c:pt idx="200374">
                  <c:v>140167</c:v>
                </c:pt>
                <c:pt idx="200375">
                  <c:v>140167</c:v>
                </c:pt>
                <c:pt idx="200376">
                  <c:v>140167</c:v>
                </c:pt>
                <c:pt idx="200377">
                  <c:v>140167</c:v>
                </c:pt>
                <c:pt idx="200378">
                  <c:v>140167</c:v>
                </c:pt>
                <c:pt idx="200379">
                  <c:v>140167</c:v>
                </c:pt>
                <c:pt idx="200380">
                  <c:v>140167</c:v>
                </c:pt>
                <c:pt idx="200381">
                  <c:v>140167</c:v>
                </c:pt>
                <c:pt idx="200382">
                  <c:v>140167</c:v>
                </c:pt>
                <c:pt idx="200383">
                  <c:v>140167</c:v>
                </c:pt>
                <c:pt idx="200384">
                  <c:v>140167</c:v>
                </c:pt>
                <c:pt idx="200385">
                  <c:v>140167</c:v>
                </c:pt>
                <c:pt idx="200386">
                  <c:v>140167</c:v>
                </c:pt>
                <c:pt idx="200387">
                  <c:v>140167</c:v>
                </c:pt>
                <c:pt idx="200388">
                  <c:v>140167</c:v>
                </c:pt>
                <c:pt idx="200389">
                  <c:v>140167</c:v>
                </c:pt>
                <c:pt idx="200390">
                  <c:v>140167</c:v>
                </c:pt>
                <c:pt idx="200391">
                  <c:v>140167</c:v>
                </c:pt>
                <c:pt idx="200392">
                  <c:v>140167</c:v>
                </c:pt>
                <c:pt idx="200393">
                  <c:v>140167</c:v>
                </c:pt>
                <c:pt idx="200394">
                  <c:v>140167</c:v>
                </c:pt>
                <c:pt idx="200395">
                  <c:v>140167</c:v>
                </c:pt>
                <c:pt idx="200396">
                  <c:v>140167</c:v>
                </c:pt>
                <c:pt idx="200397">
                  <c:v>140167</c:v>
                </c:pt>
                <c:pt idx="200398">
                  <c:v>140167</c:v>
                </c:pt>
                <c:pt idx="200399">
                  <c:v>140167</c:v>
                </c:pt>
                <c:pt idx="200400">
                  <c:v>140167</c:v>
                </c:pt>
                <c:pt idx="200401">
                  <c:v>140167</c:v>
                </c:pt>
                <c:pt idx="200402">
                  <c:v>140167</c:v>
                </c:pt>
                <c:pt idx="200403">
                  <c:v>140167</c:v>
                </c:pt>
                <c:pt idx="200404">
                  <c:v>140167</c:v>
                </c:pt>
                <c:pt idx="200405">
                  <c:v>140167</c:v>
                </c:pt>
                <c:pt idx="200406">
                  <c:v>140167</c:v>
                </c:pt>
                <c:pt idx="200407">
                  <c:v>140167</c:v>
                </c:pt>
                <c:pt idx="200408">
                  <c:v>140167</c:v>
                </c:pt>
                <c:pt idx="200409">
                  <c:v>140167</c:v>
                </c:pt>
                <c:pt idx="200410">
                  <c:v>140167</c:v>
                </c:pt>
                <c:pt idx="200411">
                  <c:v>140167</c:v>
                </c:pt>
                <c:pt idx="200412">
                  <c:v>140167</c:v>
                </c:pt>
                <c:pt idx="200413">
                  <c:v>140167</c:v>
                </c:pt>
                <c:pt idx="200414">
                  <c:v>140167</c:v>
                </c:pt>
                <c:pt idx="200415">
                  <c:v>140167</c:v>
                </c:pt>
                <c:pt idx="200416">
                  <c:v>140167</c:v>
                </c:pt>
                <c:pt idx="200417">
                  <c:v>140167</c:v>
                </c:pt>
                <c:pt idx="200418">
                  <c:v>140167</c:v>
                </c:pt>
                <c:pt idx="200419">
                  <c:v>140167</c:v>
                </c:pt>
                <c:pt idx="200420">
                  <c:v>140167</c:v>
                </c:pt>
                <c:pt idx="200421">
                  <c:v>140167</c:v>
                </c:pt>
                <c:pt idx="200422">
                  <c:v>140167</c:v>
                </c:pt>
                <c:pt idx="200423">
                  <c:v>140167</c:v>
                </c:pt>
                <c:pt idx="200424">
                  <c:v>140167</c:v>
                </c:pt>
                <c:pt idx="200425">
                  <c:v>140167</c:v>
                </c:pt>
                <c:pt idx="200426">
                  <c:v>140167</c:v>
                </c:pt>
                <c:pt idx="200427">
                  <c:v>140167</c:v>
                </c:pt>
                <c:pt idx="200428">
                  <c:v>140167</c:v>
                </c:pt>
                <c:pt idx="200429">
                  <c:v>140167</c:v>
                </c:pt>
                <c:pt idx="200430">
                  <c:v>140167</c:v>
                </c:pt>
                <c:pt idx="200431">
                  <c:v>140167</c:v>
                </c:pt>
                <c:pt idx="200432">
                  <c:v>140167</c:v>
                </c:pt>
                <c:pt idx="200433">
                  <c:v>140167</c:v>
                </c:pt>
                <c:pt idx="200434">
                  <c:v>140167</c:v>
                </c:pt>
                <c:pt idx="200435">
                  <c:v>140167</c:v>
                </c:pt>
                <c:pt idx="200436">
                  <c:v>140167</c:v>
                </c:pt>
                <c:pt idx="200437">
                  <c:v>140167</c:v>
                </c:pt>
                <c:pt idx="200438">
                  <c:v>140167</c:v>
                </c:pt>
                <c:pt idx="200439">
                  <c:v>140167</c:v>
                </c:pt>
                <c:pt idx="200440">
                  <c:v>140167</c:v>
                </c:pt>
                <c:pt idx="200441">
                  <c:v>140167</c:v>
                </c:pt>
                <c:pt idx="200442">
                  <c:v>140167</c:v>
                </c:pt>
                <c:pt idx="200443">
                  <c:v>140167</c:v>
                </c:pt>
                <c:pt idx="200444">
                  <c:v>140167</c:v>
                </c:pt>
                <c:pt idx="200445">
                  <c:v>140167</c:v>
                </c:pt>
                <c:pt idx="200446">
                  <c:v>140167</c:v>
                </c:pt>
                <c:pt idx="200447">
                  <c:v>140167</c:v>
                </c:pt>
                <c:pt idx="200448">
                  <c:v>140167</c:v>
                </c:pt>
                <c:pt idx="200449">
                  <c:v>140167</c:v>
                </c:pt>
                <c:pt idx="200450">
                  <c:v>140167</c:v>
                </c:pt>
                <c:pt idx="200451">
                  <c:v>140167</c:v>
                </c:pt>
                <c:pt idx="200452">
                  <c:v>140167</c:v>
                </c:pt>
                <c:pt idx="200453">
                  <c:v>140167</c:v>
                </c:pt>
                <c:pt idx="200454">
                  <c:v>140167</c:v>
                </c:pt>
                <c:pt idx="200455">
                  <c:v>140167</c:v>
                </c:pt>
                <c:pt idx="200456">
                  <c:v>140167</c:v>
                </c:pt>
                <c:pt idx="200457">
                  <c:v>140167</c:v>
                </c:pt>
                <c:pt idx="200458">
                  <c:v>140167</c:v>
                </c:pt>
                <c:pt idx="200459">
                  <c:v>140167</c:v>
                </c:pt>
                <c:pt idx="200460">
                  <c:v>140167</c:v>
                </c:pt>
                <c:pt idx="200461">
                  <c:v>140167</c:v>
                </c:pt>
                <c:pt idx="200462">
                  <c:v>140167</c:v>
                </c:pt>
                <c:pt idx="200463">
                  <c:v>140167</c:v>
                </c:pt>
                <c:pt idx="200464">
                  <c:v>140167</c:v>
                </c:pt>
                <c:pt idx="200465">
                  <c:v>140167</c:v>
                </c:pt>
                <c:pt idx="200466">
                  <c:v>140167</c:v>
                </c:pt>
                <c:pt idx="200467">
                  <c:v>140167</c:v>
                </c:pt>
                <c:pt idx="200468">
                  <c:v>140167</c:v>
                </c:pt>
                <c:pt idx="200469">
                  <c:v>140167</c:v>
                </c:pt>
                <c:pt idx="200470">
                  <c:v>140167</c:v>
                </c:pt>
                <c:pt idx="200471">
                  <c:v>140167</c:v>
                </c:pt>
                <c:pt idx="200472">
                  <c:v>140167</c:v>
                </c:pt>
                <c:pt idx="200473">
                  <c:v>140167</c:v>
                </c:pt>
                <c:pt idx="200474">
                  <c:v>140167</c:v>
                </c:pt>
                <c:pt idx="200475">
                  <c:v>140167</c:v>
                </c:pt>
                <c:pt idx="200476">
                  <c:v>140167</c:v>
                </c:pt>
                <c:pt idx="200477">
                  <c:v>140167</c:v>
                </c:pt>
                <c:pt idx="200478">
                  <c:v>140167</c:v>
                </c:pt>
                <c:pt idx="200479">
                  <c:v>140167</c:v>
                </c:pt>
                <c:pt idx="200480">
                  <c:v>140167</c:v>
                </c:pt>
                <c:pt idx="200481">
                  <c:v>140167</c:v>
                </c:pt>
                <c:pt idx="200482">
                  <c:v>140167</c:v>
                </c:pt>
                <c:pt idx="200483">
                  <c:v>140167</c:v>
                </c:pt>
                <c:pt idx="200484">
                  <c:v>140167</c:v>
                </c:pt>
                <c:pt idx="200485">
                  <c:v>140167</c:v>
                </c:pt>
                <c:pt idx="200486">
                  <c:v>140167</c:v>
                </c:pt>
                <c:pt idx="200487">
                  <c:v>140167</c:v>
                </c:pt>
                <c:pt idx="200488">
                  <c:v>140167</c:v>
                </c:pt>
                <c:pt idx="200489">
                  <c:v>140167</c:v>
                </c:pt>
                <c:pt idx="200490">
                  <c:v>140167</c:v>
                </c:pt>
                <c:pt idx="200491">
                  <c:v>140167</c:v>
                </c:pt>
                <c:pt idx="200492">
                  <c:v>140167</c:v>
                </c:pt>
                <c:pt idx="200493">
                  <c:v>140167</c:v>
                </c:pt>
                <c:pt idx="200494">
                  <c:v>140167</c:v>
                </c:pt>
                <c:pt idx="200495">
                  <c:v>140167</c:v>
                </c:pt>
                <c:pt idx="200496">
                  <c:v>140167</c:v>
                </c:pt>
                <c:pt idx="200497">
                  <c:v>140167</c:v>
                </c:pt>
                <c:pt idx="200498">
                  <c:v>140167</c:v>
                </c:pt>
                <c:pt idx="200499">
                  <c:v>140167</c:v>
                </c:pt>
                <c:pt idx="200500">
                  <c:v>140167</c:v>
                </c:pt>
                <c:pt idx="200501">
                  <c:v>140167</c:v>
                </c:pt>
                <c:pt idx="200502">
                  <c:v>140167</c:v>
                </c:pt>
                <c:pt idx="200503">
                  <c:v>140167</c:v>
                </c:pt>
                <c:pt idx="200504">
                  <c:v>140167</c:v>
                </c:pt>
                <c:pt idx="200505">
                  <c:v>140167</c:v>
                </c:pt>
                <c:pt idx="200506">
                  <c:v>140167</c:v>
                </c:pt>
                <c:pt idx="200507">
                  <c:v>140167</c:v>
                </c:pt>
                <c:pt idx="200508">
                  <c:v>140167</c:v>
                </c:pt>
                <c:pt idx="200509">
                  <c:v>140167</c:v>
                </c:pt>
                <c:pt idx="200510">
                  <c:v>140167</c:v>
                </c:pt>
                <c:pt idx="200511">
                  <c:v>140167</c:v>
                </c:pt>
                <c:pt idx="200512">
                  <c:v>140167</c:v>
                </c:pt>
                <c:pt idx="200513">
                  <c:v>140167</c:v>
                </c:pt>
                <c:pt idx="200514">
                  <c:v>140167</c:v>
                </c:pt>
                <c:pt idx="200515">
                  <c:v>140167</c:v>
                </c:pt>
                <c:pt idx="200516">
                  <c:v>140167</c:v>
                </c:pt>
                <c:pt idx="200517">
                  <c:v>140167</c:v>
                </c:pt>
                <c:pt idx="200518">
                  <c:v>140167</c:v>
                </c:pt>
                <c:pt idx="200519">
                  <c:v>140167</c:v>
                </c:pt>
                <c:pt idx="200520">
                  <c:v>140167</c:v>
                </c:pt>
                <c:pt idx="200521">
                  <c:v>140167</c:v>
                </c:pt>
                <c:pt idx="200522">
                  <c:v>140167</c:v>
                </c:pt>
                <c:pt idx="200523">
                  <c:v>140167</c:v>
                </c:pt>
                <c:pt idx="200524">
                  <c:v>140167</c:v>
                </c:pt>
                <c:pt idx="200525">
                  <c:v>140167</c:v>
                </c:pt>
                <c:pt idx="200526">
                  <c:v>140167</c:v>
                </c:pt>
                <c:pt idx="200527">
                  <c:v>140167</c:v>
                </c:pt>
                <c:pt idx="200528">
                  <c:v>140167</c:v>
                </c:pt>
                <c:pt idx="200529">
                  <c:v>140167</c:v>
                </c:pt>
                <c:pt idx="200530">
                  <c:v>140167</c:v>
                </c:pt>
                <c:pt idx="200531">
                  <c:v>140167</c:v>
                </c:pt>
                <c:pt idx="200532">
                  <c:v>140167</c:v>
                </c:pt>
                <c:pt idx="200533">
                  <c:v>140167</c:v>
                </c:pt>
                <c:pt idx="200534">
                  <c:v>140167</c:v>
                </c:pt>
                <c:pt idx="200535">
                  <c:v>140167</c:v>
                </c:pt>
                <c:pt idx="200536">
                  <c:v>140167</c:v>
                </c:pt>
                <c:pt idx="200537">
                  <c:v>140167</c:v>
                </c:pt>
                <c:pt idx="200538">
                  <c:v>140167</c:v>
                </c:pt>
                <c:pt idx="200539">
                  <c:v>140167</c:v>
                </c:pt>
                <c:pt idx="200540">
                  <c:v>140167</c:v>
                </c:pt>
                <c:pt idx="200541">
                  <c:v>140167</c:v>
                </c:pt>
                <c:pt idx="200542">
                  <c:v>140167</c:v>
                </c:pt>
                <c:pt idx="200543">
                  <c:v>140167</c:v>
                </c:pt>
                <c:pt idx="200544">
                  <c:v>140167</c:v>
                </c:pt>
                <c:pt idx="200545">
                  <c:v>140167</c:v>
                </c:pt>
                <c:pt idx="200546">
                  <c:v>140167</c:v>
                </c:pt>
                <c:pt idx="200547">
                  <c:v>140167</c:v>
                </c:pt>
                <c:pt idx="200548">
                  <c:v>140167</c:v>
                </c:pt>
                <c:pt idx="200549">
                  <c:v>140167</c:v>
                </c:pt>
                <c:pt idx="200550">
                  <c:v>140167</c:v>
                </c:pt>
                <c:pt idx="200551">
                  <c:v>140167</c:v>
                </c:pt>
                <c:pt idx="200552">
                  <c:v>140167</c:v>
                </c:pt>
                <c:pt idx="200553">
                  <c:v>140167</c:v>
                </c:pt>
                <c:pt idx="200554">
                  <c:v>140167</c:v>
                </c:pt>
                <c:pt idx="200555">
                  <c:v>140167</c:v>
                </c:pt>
                <c:pt idx="200556">
                  <c:v>140167</c:v>
                </c:pt>
                <c:pt idx="200557">
                  <c:v>140167</c:v>
                </c:pt>
                <c:pt idx="200558">
                  <c:v>140167</c:v>
                </c:pt>
                <c:pt idx="200559">
                  <c:v>140167</c:v>
                </c:pt>
                <c:pt idx="200560">
                  <c:v>140167</c:v>
                </c:pt>
                <c:pt idx="200561">
                  <c:v>140167</c:v>
                </c:pt>
                <c:pt idx="200562">
                  <c:v>140167</c:v>
                </c:pt>
                <c:pt idx="200563">
                  <c:v>140167</c:v>
                </c:pt>
                <c:pt idx="200564">
                  <c:v>140167</c:v>
                </c:pt>
                <c:pt idx="200565">
                  <c:v>140167</c:v>
                </c:pt>
                <c:pt idx="200566">
                  <c:v>140167</c:v>
                </c:pt>
                <c:pt idx="200567">
                  <c:v>140167</c:v>
                </c:pt>
                <c:pt idx="200568">
                  <c:v>140167</c:v>
                </c:pt>
                <c:pt idx="200569">
                  <c:v>140167</c:v>
                </c:pt>
                <c:pt idx="200570">
                  <c:v>140167</c:v>
                </c:pt>
                <c:pt idx="200571">
                  <c:v>140167</c:v>
                </c:pt>
                <c:pt idx="200572">
                  <c:v>140167</c:v>
                </c:pt>
                <c:pt idx="200573">
                  <c:v>140167</c:v>
                </c:pt>
                <c:pt idx="200574">
                  <c:v>140167</c:v>
                </c:pt>
                <c:pt idx="200575">
                  <c:v>140167</c:v>
                </c:pt>
                <c:pt idx="200576">
                  <c:v>140167</c:v>
                </c:pt>
                <c:pt idx="200577">
                  <c:v>140167</c:v>
                </c:pt>
                <c:pt idx="200578">
                  <c:v>140167</c:v>
                </c:pt>
                <c:pt idx="200579">
                  <c:v>140167</c:v>
                </c:pt>
                <c:pt idx="200580">
                  <c:v>140167</c:v>
                </c:pt>
                <c:pt idx="200581">
                  <c:v>140167</c:v>
                </c:pt>
                <c:pt idx="200582">
                  <c:v>140167</c:v>
                </c:pt>
                <c:pt idx="200583">
                  <c:v>140167</c:v>
                </c:pt>
                <c:pt idx="200584">
                  <c:v>140167</c:v>
                </c:pt>
                <c:pt idx="200585">
                  <c:v>140167</c:v>
                </c:pt>
                <c:pt idx="200586">
                  <c:v>140167</c:v>
                </c:pt>
                <c:pt idx="200587">
                  <c:v>140167</c:v>
                </c:pt>
                <c:pt idx="200588">
                  <c:v>140167</c:v>
                </c:pt>
                <c:pt idx="200589">
                  <c:v>140167</c:v>
                </c:pt>
                <c:pt idx="200590">
                  <c:v>140167</c:v>
                </c:pt>
                <c:pt idx="200591">
                  <c:v>140167</c:v>
                </c:pt>
                <c:pt idx="200592">
                  <c:v>140167</c:v>
                </c:pt>
                <c:pt idx="200593">
                  <c:v>140167</c:v>
                </c:pt>
                <c:pt idx="200594">
                  <c:v>140167</c:v>
                </c:pt>
                <c:pt idx="200595">
                  <c:v>140167</c:v>
                </c:pt>
                <c:pt idx="200596">
                  <c:v>140167</c:v>
                </c:pt>
                <c:pt idx="200597">
                  <c:v>140167</c:v>
                </c:pt>
                <c:pt idx="200598">
                  <c:v>140167</c:v>
                </c:pt>
                <c:pt idx="200599">
                  <c:v>140167</c:v>
                </c:pt>
                <c:pt idx="200600">
                  <c:v>140167</c:v>
                </c:pt>
                <c:pt idx="200601">
                  <c:v>140167</c:v>
                </c:pt>
                <c:pt idx="200602">
                  <c:v>140167</c:v>
                </c:pt>
                <c:pt idx="200603">
                  <c:v>140167</c:v>
                </c:pt>
                <c:pt idx="200604">
                  <c:v>140167</c:v>
                </c:pt>
                <c:pt idx="200605">
                  <c:v>140167</c:v>
                </c:pt>
                <c:pt idx="200606">
                  <c:v>140167</c:v>
                </c:pt>
                <c:pt idx="200607">
                  <c:v>140167</c:v>
                </c:pt>
                <c:pt idx="200608">
                  <c:v>140167</c:v>
                </c:pt>
                <c:pt idx="200609">
                  <c:v>140167</c:v>
                </c:pt>
                <c:pt idx="200610">
                  <c:v>140167</c:v>
                </c:pt>
                <c:pt idx="200611">
                  <c:v>140167</c:v>
                </c:pt>
                <c:pt idx="200612">
                  <c:v>140167</c:v>
                </c:pt>
                <c:pt idx="200613">
                  <c:v>140167</c:v>
                </c:pt>
                <c:pt idx="200614">
                  <c:v>140167</c:v>
                </c:pt>
                <c:pt idx="200615">
                  <c:v>140167</c:v>
                </c:pt>
                <c:pt idx="200616">
                  <c:v>140167</c:v>
                </c:pt>
                <c:pt idx="200617">
                  <c:v>140167</c:v>
                </c:pt>
                <c:pt idx="200618">
                  <c:v>140167</c:v>
                </c:pt>
                <c:pt idx="200619">
                  <c:v>140167</c:v>
                </c:pt>
                <c:pt idx="200620">
                  <c:v>140167</c:v>
                </c:pt>
                <c:pt idx="200621">
                  <c:v>140167</c:v>
                </c:pt>
                <c:pt idx="200622">
                  <c:v>140167</c:v>
                </c:pt>
                <c:pt idx="200623">
                  <c:v>140167</c:v>
                </c:pt>
                <c:pt idx="200624">
                  <c:v>140167</c:v>
                </c:pt>
                <c:pt idx="200625">
                  <c:v>140167</c:v>
                </c:pt>
                <c:pt idx="200626">
                  <c:v>140167</c:v>
                </c:pt>
                <c:pt idx="200627">
                  <c:v>140167</c:v>
                </c:pt>
                <c:pt idx="200628">
                  <c:v>140167</c:v>
                </c:pt>
                <c:pt idx="200629">
                  <c:v>140167</c:v>
                </c:pt>
                <c:pt idx="200630">
                  <c:v>140167</c:v>
                </c:pt>
                <c:pt idx="200631">
                  <c:v>140167</c:v>
                </c:pt>
                <c:pt idx="200632">
                  <c:v>140167</c:v>
                </c:pt>
                <c:pt idx="200633">
                  <c:v>140167</c:v>
                </c:pt>
                <c:pt idx="200634">
                  <c:v>140167</c:v>
                </c:pt>
                <c:pt idx="200635">
                  <c:v>140167</c:v>
                </c:pt>
                <c:pt idx="200636">
                  <c:v>140167</c:v>
                </c:pt>
                <c:pt idx="200637">
                  <c:v>140167</c:v>
                </c:pt>
                <c:pt idx="200638">
                  <c:v>140167</c:v>
                </c:pt>
                <c:pt idx="200639">
                  <c:v>140167</c:v>
                </c:pt>
                <c:pt idx="200640">
                  <c:v>140167</c:v>
                </c:pt>
                <c:pt idx="200641">
                  <c:v>140167</c:v>
                </c:pt>
                <c:pt idx="200642">
                  <c:v>140167</c:v>
                </c:pt>
                <c:pt idx="200643">
                  <c:v>140167</c:v>
                </c:pt>
                <c:pt idx="200644">
                  <c:v>140167</c:v>
                </c:pt>
                <c:pt idx="200645">
                  <c:v>140167</c:v>
                </c:pt>
                <c:pt idx="200646">
                  <c:v>140167</c:v>
                </c:pt>
                <c:pt idx="200647">
                  <c:v>140167</c:v>
                </c:pt>
                <c:pt idx="200648">
                  <c:v>140167</c:v>
                </c:pt>
                <c:pt idx="200649">
                  <c:v>140167</c:v>
                </c:pt>
                <c:pt idx="200650">
                  <c:v>140167</c:v>
                </c:pt>
                <c:pt idx="200651">
                  <c:v>140167</c:v>
                </c:pt>
                <c:pt idx="200652">
                  <c:v>140167</c:v>
                </c:pt>
                <c:pt idx="200653">
                  <c:v>140167</c:v>
                </c:pt>
                <c:pt idx="200654">
                  <c:v>140167</c:v>
                </c:pt>
                <c:pt idx="200655">
                  <c:v>140167</c:v>
                </c:pt>
                <c:pt idx="200656">
                  <c:v>140167</c:v>
                </c:pt>
                <c:pt idx="200657">
                  <c:v>140167</c:v>
                </c:pt>
                <c:pt idx="200658">
                  <c:v>140167</c:v>
                </c:pt>
                <c:pt idx="200659">
                  <c:v>140167</c:v>
                </c:pt>
                <c:pt idx="200660">
                  <c:v>140167</c:v>
                </c:pt>
                <c:pt idx="200661">
                  <c:v>140167</c:v>
                </c:pt>
                <c:pt idx="200662">
                  <c:v>140167</c:v>
                </c:pt>
                <c:pt idx="200663">
                  <c:v>140167</c:v>
                </c:pt>
                <c:pt idx="200664">
                  <c:v>140167</c:v>
                </c:pt>
                <c:pt idx="200665">
                  <c:v>140167</c:v>
                </c:pt>
                <c:pt idx="200666">
                  <c:v>140167</c:v>
                </c:pt>
                <c:pt idx="200667">
                  <c:v>140167</c:v>
                </c:pt>
                <c:pt idx="200668">
                  <c:v>140167</c:v>
                </c:pt>
                <c:pt idx="200669">
                  <c:v>140167</c:v>
                </c:pt>
                <c:pt idx="200670">
                  <c:v>140167</c:v>
                </c:pt>
                <c:pt idx="200671">
                  <c:v>140167</c:v>
                </c:pt>
                <c:pt idx="200672">
                  <c:v>140167</c:v>
                </c:pt>
                <c:pt idx="200673">
                  <c:v>140167</c:v>
                </c:pt>
                <c:pt idx="200674">
                  <c:v>140167</c:v>
                </c:pt>
                <c:pt idx="200675">
                  <c:v>140167</c:v>
                </c:pt>
                <c:pt idx="200676">
                  <c:v>140167</c:v>
                </c:pt>
                <c:pt idx="200677">
                  <c:v>140167</c:v>
                </c:pt>
                <c:pt idx="200678">
                  <c:v>140167</c:v>
                </c:pt>
                <c:pt idx="200679">
                  <c:v>140167</c:v>
                </c:pt>
                <c:pt idx="200680">
                  <c:v>140167</c:v>
                </c:pt>
                <c:pt idx="200681">
                  <c:v>140167</c:v>
                </c:pt>
                <c:pt idx="200682">
                  <c:v>140167</c:v>
                </c:pt>
                <c:pt idx="200683">
                  <c:v>140167</c:v>
                </c:pt>
                <c:pt idx="200684">
                  <c:v>140167</c:v>
                </c:pt>
                <c:pt idx="200685">
                  <c:v>140167</c:v>
                </c:pt>
                <c:pt idx="200686">
                  <c:v>140167</c:v>
                </c:pt>
                <c:pt idx="200687">
                  <c:v>140167</c:v>
                </c:pt>
                <c:pt idx="200688">
                  <c:v>140167</c:v>
                </c:pt>
                <c:pt idx="200689">
                  <c:v>140167</c:v>
                </c:pt>
                <c:pt idx="200690">
                  <c:v>140167</c:v>
                </c:pt>
                <c:pt idx="200691">
                  <c:v>140167</c:v>
                </c:pt>
                <c:pt idx="200692">
                  <c:v>140167</c:v>
                </c:pt>
                <c:pt idx="200693">
                  <c:v>140167</c:v>
                </c:pt>
                <c:pt idx="200694">
                  <c:v>140167</c:v>
                </c:pt>
                <c:pt idx="200695">
                  <c:v>140167</c:v>
                </c:pt>
                <c:pt idx="200696">
                  <c:v>140167</c:v>
                </c:pt>
                <c:pt idx="200697">
                  <c:v>140167</c:v>
                </c:pt>
                <c:pt idx="200698">
                  <c:v>140167</c:v>
                </c:pt>
                <c:pt idx="200699">
                  <c:v>140167</c:v>
                </c:pt>
                <c:pt idx="200700">
                  <c:v>140167</c:v>
                </c:pt>
                <c:pt idx="200701">
                  <c:v>140167</c:v>
                </c:pt>
                <c:pt idx="200702">
                  <c:v>140167</c:v>
                </c:pt>
                <c:pt idx="200703">
                  <c:v>140167</c:v>
                </c:pt>
                <c:pt idx="200704">
                  <c:v>140167</c:v>
                </c:pt>
                <c:pt idx="200705">
                  <c:v>140167</c:v>
                </c:pt>
                <c:pt idx="200706">
                  <c:v>140167</c:v>
                </c:pt>
                <c:pt idx="200707">
                  <c:v>140167</c:v>
                </c:pt>
                <c:pt idx="200708">
                  <c:v>140167</c:v>
                </c:pt>
                <c:pt idx="200709">
                  <c:v>140167</c:v>
                </c:pt>
                <c:pt idx="200710">
                  <c:v>140167</c:v>
                </c:pt>
                <c:pt idx="200711">
                  <c:v>140167</c:v>
                </c:pt>
                <c:pt idx="200712">
                  <c:v>140167</c:v>
                </c:pt>
                <c:pt idx="200713">
                  <c:v>140167</c:v>
                </c:pt>
                <c:pt idx="200714">
                  <c:v>140167</c:v>
                </c:pt>
                <c:pt idx="200715">
                  <c:v>140167</c:v>
                </c:pt>
                <c:pt idx="200716">
                  <c:v>140167</c:v>
                </c:pt>
                <c:pt idx="200717">
                  <c:v>140167</c:v>
                </c:pt>
                <c:pt idx="200718">
                  <c:v>140167</c:v>
                </c:pt>
                <c:pt idx="200719">
                  <c:v>140167</c:v>
                </c:pt>
                <c:pt idx="200720">
                  <c:v>140167</c:v>
                </c:pt>
                <c:pt idx="200721">
                  <c:v>140167</c:v>
                </c:pt>
                <c:pt idx="200722">
                  <c:v>140167</c:v>
                </c:pt>
                <c:pt idx="200723">
                  <c:v>140167</c:v>
                </c:pt>
                <c:pt idx="200724">
                  <c:v>140167</c:v>
                </c:pt>
                <c:pt idx="200725">
                  <c:v>140167</c:v>
                </c:pt>
                <c:pt idx="200726">
                  <c:v>140167</c:v>
                </c:pt>
                <c:pt idx="200727">
                  <c:v>140167</c:v>
                </c:pt>
                <c:pt idx="200728">
                  <c:v>140167</c:v>
                </c:pt>
                <c:pt idx="200729">
                  <c:v>140167</c:v>
                </c:pt>
                <c:pt idx="200730">
                  <c:v>140167</c:v>
                </c:pt>
                <c:pt idx="200731">
                  <c:v>140167</c:v>
                </c:pt>
                <c:pt idx="200732">
                  <c:v>140167</c:v>
                </c:pt>
                <c:pt idx="200733">
                  <c:v>140167</c:v>
                </c:pt>
                <c:pt idx="200734">
                  <c:v>140167</c:v>
                </c:pt>
                <c:pt idx="200735">
                  <c:v>140167</c:v>
                </c:pt>
                <c:pt idx="200736">
                  <c:v>140167</c:v>
                </c:pt>
                <c:pt idx="200737">
                  <c:v>140167</c:v>
                </c:pt>
                <c:pt idx="200738">
                  <c:v>140167</c:v>
                </c:pt>
                <c:pt idx="200739">
                  <c:v>140167</c:v>
                </c:pt>
                <c:pt idx="200740">
                  <c:v>140167</c:v>
                </c:pt>
                <c:pt idx="200741">
                  <c:v>140167</c:v>
                </c:pt>
                <c:pt idx="200742">
                  <c:v>140167</c:v>
                </c:pt>
                <c:pt idx="200743">
                  <c:v>140167</c:v>
                </c:pt>
                <c:pt idx="200744">
                  <c:v>140167</c:v>
                </c:pt>
                <c:pt idx="200745">
                  <c:v>140167</c:v>
                </c:pt>
                <c:pt idx="200746">
                  <c:v>140167</c:v>
                </c:pt>
                <c:pt idx="200747">
                  <c:v>140167</c:v>
                </c:pt>
                <c:pt idx="200748">
                  <c:v>140167</c:v>
                </c:pt>
                <c:pt idx="200749">
                  <c:v>140167</c:v>
                </c:pt>
                <c:pt idx="200750">
                  <c:v>140167</c:v>
                </c:pt>
                <c:pt idx="200751">
                  <c:v>140167</c:v>
                </c:pt>
                <c:pt idx="200752">
                  <c:v>140167</c:v>
                </c:pt>
                <c:pt idx="200753">
                  <c:v>140167</c:v>
                </c:pt>
                <c:pt idx="200754">
                  <c:v>140167</c:v>
                </c:pt>
                <c:pt idx="200755">
                  <c:v>140167</c:v>
                </c:pt>
                <c:pt idx="200756">
                  <c:v>140167</c:v>
                </c:pt>
                <c:pt idx="200757">
                  <c:v>140167</c:v>
                </c:pt>
                <c:pt idx="200758">
                  <c:v>140167</c:v>
                </c:pt>
                <c:pt idx="200759">
                  <c:v>140167</c:v>
                </c:pt>
                <c:pt idx="200760">
                  <c:v>140167</c:v>
                </c:pt>
                <c:pt idx="200761">
                  <c:v>140167</c:v>
                </c:pt>
                <c:pt idx="200762">
                  <c:v>140167</c:v>
                </c:pt>
                <c:pt idx="200763">
                  <c:v>140167</c:v>
                </c:pt>
                <c:pt idx="200764">
                  <c:v>140167</c:v>
                </c:pt>
                <c:pt idx="200765">
                  <c:v>140167</c:v>
                </c:pt>
                <c:pt idx="200766">
                  <c:v>140167</c:v>
                </c:pt>
                <c:pt idx="200767">
                  <c:v>140167</c:v>
                </c:pt>
                <c:pt idx="200768">
                  <c:v>140167</c:v>
                </c:pt>
                <c:pt idx="200769">
                  <c:v>140167</c:v>
                </c:pt>
                <c:pt idx="200770">
                  <c:v>140167</c:v>
                </c:pt>
                <c:pt idx="200771">
                  <c:v>140167</c:v>
                </c:pt>
                <c:pt idx="200772">
                  <c:v>140167</c:v>
                </c:pt>
                <c:pt idx="200773">
                  <c:v>140167</c:v>
                </c:pt>
                <c:pt idx="200774">
                  <c:v>140167</c:v>
                </c:pt>
                <c:pt idx="200775">
                  <c:v>140167</c:v>
                </c:pt>
                <c:pt idx="200776">
                  <c:v>140167</c:v>
                </c:pt>
                <c:pt idx="200777">
                  <c:v>140167</c:v>
                </c:pt>
                <c:pt idx="200778">
                  <c:v>140167</c:v>
                </c:pt>
                <c:pt idx="200779">
                  <c:v>140167</c:v>
                </c:pt>
                <c:pt idx="200780">
                  <c:v>140167</c:v>
                </c:pt>
                <c:pt idx="200781">
                  <c:v>140167</c:v>
                </c:pt>
                <c:pt idx="200782">
                  <c:v>140167</c:v>
                </c:pt>
                <c:pt idx="200783">
                  <c:v>140167</c:v>
                </c:pt>
                <c:pt idx="200784">
                  <c:v>140167</c:v>
                </c:pt>
                <c:pt idx="200785">
                  <c:v>140167</c:v>
                </c:pt>
                <c:pt idx="200786">
                  <c:v>140167</c:v>
                </c:pt>
                <c:pt idx="200787">
                  <c:v>140167</c:v>
                </c:pt>
                <c:pt idx="200788">
                  <c:v>140167</c:v>
                </c:pt>
                <c:pt idx="200789">
                  <c:v>140167</c:v>
                </c:pt>
                <c:pt idx="200790">
                  <c:v>140167</c:v>
                </c:pt>
                <c:pt idx="200791">
                  <c:v>140167</c:v>
                </c:pt>
                <c:pt idx="200792">
                  <c:v>140167</c:v>
                </c:pt>
                <c:pt idx="200793">
                  <c:v>140167</c:v>
                </c:pt>
                <c:pt idx="200794">
                  <c:v>140167</c:v>
                </c:pt>
                <c:pt idx="200795">
                  <c:v>140167</c:v>
                </c:pt>
                <c:pt idx="200796">
                  <c:v>140167</c:v>
                </c:pt>
                <c:pt idx="200797">
                  <c:v>140167</c:v>
                </c:pt>
                <c:pt idx="200798">
                  <c:v>140167</c:v>
                </c:pt>
                <c:pt idx="200799">
                  <c:v>140167</c:v>
                </c:pt>
                <c:pt idx="200800">
                  <c:v>140167</c:v>
                </c:pt>
                <c:pt idx="200801">
                  <c:v>140167</c:v>
                </c:pt>
                <c:pt idx="200802">
                  <c:v>140167</c:v>
                </c:pt>
                <c:pt idx="200803">
                  <c:v>140167</c:v>
                </c:pt>
                <c:pt idx="200804">
                  <c:v>140167</c:v>
                </c:pt>
                <c:pt idx="200805">
                  <c:v>140167</c:v>
                </c:pt>
                <c:pt idx="200806">
                  <c:v>140167</c:v>
                </c:pt>
                <c:pt idx="200807">
                  <c:v>140167</c:v>
                </c:pt>
                <c:pt idx="200808">
                  <c:v>140167</c:v>
                </c:pt>
                <c:pt idx="200809">
                  <c:v>140167</c:v>
                </c:pt>
                <c:pt idx="200810">
                  <c:v>140167</c:v>
                </c:pt>
                <c:pt idx="200811">
                  <c:v>140167</c:v>
                </c:pt>
                <c:pt idx="200812">
                  <c:v>140167</c:v>
                </c:pt>
                <c:pt idx="200813">
                  <c:v>140167</c:v>
                </c:pt>
                <c:pt idx="200814">
                  <c:v>140167</c:v>
                </c:pt>
                <c:pt idx="200815">
                  <c:v>140167</c:v>
                </c:pt>
                <c:pt idx="200816">
                  <c:v>140167</c:v>
                </c:pt>
                <c:pt idx="200817">
                  <c:v>140167</c:v>
                </c:pt>
                <c:pt idx="200818">
                  <c:v>140167</c:v>
                </c:pt>
                <c:pt idx="200819">
                  <c:v>140167</c:v>
                </c:pt>
                <c:pt idx="200820">
                  <c:v>140167</c:v>
                </c:pt>
                <c:pt idx="200821">
                  <c:v>140167</c:v>
                </c:pt>
                <c:pt idx="200822">
                  <c:v>140167</c:v>
                </c:pt>
                <c:pt idx="200823">
                  <c:v>140167</c:v>
                </c:pt>
                <c:pt idx="200824">
                  <c:v>140167</c:v>
                </c:pt>
                <c:pt idx="200825">
                  <c:v>140167</c:v>
                </c:pt>
                <c:pt idx="200826">
                  <c:v>140167</c:v>
                </c:pt>
                <c:pt idx="200827">
                  <c:v>140167</c:v>
                </c:pt>
                <c:pt idx="200828">
                  <c:v>140167</c:v>
                </c:pt>
                <c:pt idx="200829">
                  <c:v>140167</c:v>
                </c:pt>
                <c:pt idx="200830">
                  <c:v>140167</c:v>
                </c:pt>
                <c:pt idx="200831">
                  <c:v>140167</c:v>
                </c:pt>
                <c:pt idx="200832">
                  <c:v>140167</c:v>
                </c:pt>
                <c:pt idx="200833">
                  <c:v>140167</c:v>
                </c:pt>
                <c:pt idx="200834">
                  <c:v>140167</c:v>
                </c:pt>
                <c:pt idx="200835">
                  <c:v>140167</c:v>
                </c:pt>
                <c:pt idx="200836">
                  <c:v>140167</c:v>
                </c:pt>
                <c:pt idx="200837">
                  <c:v>140167</c:v>
                </c:pt>
                <c:pt idx="200838">
                  <c:v>140167</c:v>
                </c:pt>
                <c:pt idx="200839">
                  <c:v>140167</c:v>
                </c:pt>
                <c:pt idx="200840">
                  <c:v>140167</c:v>
                </c:pt>
                <c:pt idx="200841">
                  <c:v>140167</c:v>
                </c:pt>
                <c:pt idx="200842">
                  <c:v>140167</c:v>
                </c:pt>
                <c:pt idx="200843">
                  <c:v>140167</c:v>
                </c:pt>
                <c:pt idx="200844">
                  <c:v>140167</c:v>
                </c:pt>
                <c:pt idx="200845">
                  <c:v>140167</c:v>
                </c:pt>
                <c:pt idx="200846">
                  <c:v>140167</c:v>
                </c:pt>
                <c:pt idx="200847">
                  <c:v>140167</c:v>
                </c:pt>
                <c:pt idx="200848">
                  <c:v>140167</c:v>
                </c:pt>
                <c:pt idx="200849">
                  <c:v>140167</c:v>
                </c:pt>
                <c:pt idx="200850">
                  <c:v>140167</c:v>
                </c:pt>
                <c:pt idx="200851">
                  <c:v>140167</c:v>
                </c:pt>
                <c:pt idx="200852">
                  <c:v>140167</c:v>
                </c:pt>
                <c:pt idx="200853">
                  <c:v>140167</c:v>
                </c:pt>
                <c:pt idx="200854">
                  <c:v>140167</c:v>
                </c:pt>
                <c:pt idx="200855">
                  <c:v>140167</c:v>
                </c:pt>
                <c:pt idx="200856">
                  <c:v>140167</c:v>
                </c:pt>
                <c:pt idx="200857">
                  <c:v>140167</c:v>
                </c:pt>
                <c:pt idx="200858">
                  <c:v>140167</c:v>
                </c:pt>
                <c:pt idx="200859">
                  <c:v>140167</c:v>
                </c:pt>
                <c:pt idx="200860">
                  <c:v>140167</c:v>
                </c:pt>
                <c:pt idx="200861">
                  <c:v>140167</c:v>
                </c:pt>
                <c:pt idx="200862">
                  <c:v>140167</c:v>
                </c:pt>
                <c:pt idx="200863">
                  <c:v>140167</c:v>
                </c:pt>
                <c:pt idx="200864">
                  <c:v>140167</c:v>
                </c:pt>
                <c:pt idx="200865">
                  <c:v>140167</c:v>
                </c:pt>
                <c:pt idx="200866">
                  <c:v>140167</c:v>
                </c:pt>
                <c:pt idx="200867">
                  <c:v>140167</c:v>
                </c:pt>
                <c:pt idx="200868">
                  <c:v>140167</c:v>
                </c:pt>
                <c:pt idx="200869">
                  <c:v>140167</c:v>
                </c:pt>
                <c:pt idx="200870">
                  <c:v>140167</c:v>
                </c:pt>
                <c:pt idx="200871">
                  <c:v>140167</c:v>
                </c:pt>
                <c:pt idx="200872">
                  <c:v>140167</c:v>
                </c:pt>
                <c:pt idx="200873">
                  <c:v>140167</c:v>
                </c:pt>
                <c:pt idx="200874">
                  <c:v>140167</c:v>
                </c:pt>
                <c:pt idx="200875">
                  <c:v>140167</c:v>
                </c:pt>
                <c:pt idx="200876">
                  <c:v>140167</c:v>
                </c:pt>
                <c:pt idx="200877">
                  <c:v>140167</c:v>
                </c:pt>
                <c:pt idx="200878">
                  <c:v>140167</c:v>
                </c:pt>
                <c:pt idx="200879">
                  <c:v>140167</c:v>
                </c:pt>
                <c:pt idx="200880">
                  <c:v>140167</c:v>
                </c:pt>
                <c:pt idx="200881">
                  <c:v>140167</c:v>
                </c:pt>
                <c:pt idx="200882">
                  <c:v>140167</c:v>
                </c:pt>
                <c:pt idx="200883">
                  <c:v>140167</c:v>
                </c:pt>
                <c:pt idx="200884">
                  <c:v>140167</c:v>
                </c:pt>
                <c:pt idx="200885">
                  <c:v>140167</c:v>
                </c:pt>
                <c:pt idx="200886">
                  <c:v>140167</c:v>
                </c:pt>
                <c:pt idx="200887">
                  <c:v>140167</c:v>
                </c:pt>
                <c:pt idx="200888">
                  <c:v>140167</c:v>
                </c:pt>
                <c:pt idx="200889">
                  <c:v>140167</c:v>
                </c:pt>
                <c:pt idx="200890">
                  <c:v>140167</c:v>
                </c:pt>
                <c:pt idx="200891">
                  <c:v>140167</c:v>
                </c:pt>
                <c:pt idx="200892">
                  <c:v>140167</c:v>
                </c:pt>
                <c:pt idx="200893">
                  <c:v>140167</c:v>
                </c:pt>
                <c:pt idx="200894">
                  <c:v>140167</c:v>
                </c:pt>
                <c:pt idx="200895">
                  <c:v>140167</c:v>
                </c:pt>
                <c:pt idx="200896">
                  <c:v>140167</c:v>
                </c:pt>
                <c:pt idx="200897">
                  <c:v>140167</c:v>
                </c:pt>
                <c:pt idx="200898">
                  <c:v>140167</c:v>
                </c:pt>
                <c:pt idx="200899">
                  <c:v>140167</c:v>
                </c:pt>
                <c:pt idx="200900">
                  <c:v>140167</c:v>
                </c:pt>
                <c:pt idx="200901">
                  <c:v>140167</c:v>
                </c:pt>
                <c:pt idx="200902">
                  <c:v>140167</c:v>
                </c:pt>
                <c:pt idx="200903">
                  <c:v>140167</c:v>
                </c:pt>
                <c:pt idx="200904">
                  <c:v>140167</c:v>
                </c:pt>
                <c:pt idx="200905">
                  <c:v>140167</c:v>
                </c:pt>
                <c:pt idx="200906">
                  <c:v>140167</c:v>
                </c:pt>
                <c:pt idx="200907">
                  <c:v>140167</c:v>
                </c:pt>
                <c:pt idx="200908">
                  <c:v>140167</c:v>
                </c:pt>
                <c:pt idx="200909">
                  <c:v>140167</c:v>
                </c:pt>
                <c:pt idx="200910">
                  <c:v>140167</c:v>
                </c:pt>
                <c:pt idx="200911">
                  <c:v>140167</c:v>
                </c:pt>
                <c:pt idx="200912">
                  <c:v>140167</c:v>
                </c:pt>
                <c:pt idx="200913">
                  <c:v>140167</c:v>
                </c:pt>
                <c:pt idx="200914">
                  <c:v>140167</c:v>
                </c:pt>
                <c:pt idx="200915">
                  <c:v>140167</c:v>
                </c:pt>
                <c:pt idx="200916">
                  <c:v>140167</c:v>
                </c:pt>
                <c:pt idx="200917">
                  <c:v>140167</c:v>
                </c:pt>
                <c:pt idx="200918">
                  <c:v>140167</c:v>
                </c:pt>
                <c:pt idx="200919">
                  <c:v>140167</c:v>
                </c:pt>
                <c:pt idx="200920">
                  <c:v>140167</c:v>
                </c:pt>
                <c:pt idx="200921">
                  <c:v>140167</c:v>
                </c:pt>
                <c:pt idx="200922">
                  <c:v>140167</c:v>
                </c:pt>
                <c:pt idx="200923">
                  <c:v>140167</c:v>
                </c:pt>
                <c:pt idx="200924">
                  <c:v>140167</c:v>
                </c:pt>
                <c:pt idx="200925">
                  <c:v>140167</c:v>
                </c:pt>
                <c:pt idx="200926">
                  <c:v>140167</c:v>
                </c:pt>
                <c:pt idx="200927">
                  <c:v>140167</c:v>
                </c:pt>
                <c:pt idx="200928">
                  <c:v>140167</c:v>
                </c:pt>
                <c:pt idx="200929">
                  <c:v>140167</c:v>
                </c:pt>
                <c:pt idx="200930">
                  <c:v>140167</c:v>
                </c:pt>
                <c:pt idx="200931">
                  <c:v>140167</c:v>
                </c:pt>
                <c:pt idx="200932">
                  <c:v>140167</c:v>
                </c:pt>
                <c:pt idx="200933">
                  <c:v>140167</c:v>
                </c:pt>
                <c:pt idx="200934">
                  <c:v>140167</c:v>
                </c:pt>
                <c:pt idx="200935">
                  <c:v>140167</c:v>
                </c:pt>
                <c:pt idx="200936">
                  <c:v>140167</c:v>
                </c:pt>
                <c:pt idx="200937">
                  <c:v>140167</c:v>
                </c:pt>
                <c:pt idx="200938">
                  <c:v>140167</c:v>
                </c:pt>
                <c:pt idx="200939">
                  <c:v>140167</c:v>
                </c:pt>
                <c:pt idx="200940">
                  <c:v>140167</c:v>
                </c:pt>
                <c:pt idx="200941">
                  <c:v>140167</c:v>
                </c:pt>
                <c:pt idx="200942">
                  <c:v>140167</c:v>
                </c:pt>
                <c:pt idx="200943">
                  <c:v>140167</c:v>
                </c:pt>
                <c:pt idx="200944">
                  <c:v>140167</c:v>
                </c:pt>
                <c:pt idx="200945">
                  <c:v>140167</c:v>
                </c:pt>
                <c:pt idx="200946">
                  <c:v>140167</c:v>
                </c:pt>
                <c:pt idx="200947">
                  <c:v>140167</c:v>
                </c:pt>
                <c:pt idx="200948">
                  <c:v>140167</c:v>
                </c:pt>
                <c:pt idx="200949">
                  <c:v>140167</c:v>
                </c:pt>
                <c:pt idx="200950">
                  <c:v>140167</c:v>
                </c:pt>
                <c:pt idx="200951">
                  <c:v>140167</c:v>
                </c:pt>
                <c:pt idx="200952">
                  <c:v>140167</c:v>
                </c:pt>
                <c:pt idx="200953">
                  <c:v>140167</c:v>
                </c:pt>
                <c:pt idx="200954">
                  <c:v>140167</c:v>
                </c:pt>
                <c:pt idx="200955">
                  <c:v>140167</c:v>
                </c:pt>
                <c:pt idx="200956">
                  <c:v>140167</c:v>
                </c:pt>
                <c:pt idx="200957">
                  <c:v>140167</c:v>
                </c:pt>
                <c:pt idx="200958">
                  <c:v>140167</c:v>
                </c:pt>
                <c:pt idx="200959">
                  <c:v>140167</c:v>
                </c:pt>
                <c:pt idx="200960">
                  <c:v>140167</c:v>
                </c:pt>
                <c:pt idx="200961">
                  <c:v>140167</c:v>
                </c:pt>
                <c:pt idx="200962">
                  <c:v>140167</c:v>
                </c:pt>
                <c:pt idx="200963">
                  <c:v>140167</c:v>
                </c:pt>
                <c:pt idx="200964">
                  <c:v>140167</c:v>
                </c:pt>
                <c:pt idx="200965">
                  <c:v>140167</c:v>
                </c:pt>
                <c:pt idx="200966">
                  <c:v>140167</c:v>
                </c:pt>
                <c:pt idx="200967">
                  <c:v>140167</c:v>
                </c:pt>
                <c:pt idx="200968">
                  <c:v>140167</c:v>
                </c:pt>
                <c:pt idx="200969">
                  <c:v>140167</c:v>
                </c:pt>
                <c:pt idx="200970">
                  <c:v>140167</c:v>
                </c:pt>
                <c:pt idx="200971">
                  <c:v>140167</c:v>
                </c:pt>
                <c:pt idx="200972">
                  <c:v>140167</c:v>
                </c:pt>
                <c:pt idx="200973">
                  <c:v>140167</c:v>
                </c:pt>
                <c:pt idx="200974">
                  <c:v>140167</c:v>
                </c:pt>
                <c:pt idx="200975">
                  <c:v>140167</c:v>
                </c:pt>
                <c:pt idx="200976">
                  <c:v>140167</c:v>
                </c:pt>
                <c:pt idx="200977">
                  <c:v>140167</c:v>
                </c:pt>
                <c:pt idx="200978">
                  <c:v>140167</c:v>
                </c:pt>
                <c:pt idx="200979">
                  <c:v>140167</c:v>
                </c:pt>
                <c:pt idx="200980">
                  <c:v>140167</c:v>
                </c:pt>
                <c:pt idx="200981">
                  <c:v>140167</c:v>
                </c:pt>
                <c:pt idx="200982">
                  <c:v>140167</c:v>
                </c:pt>
                <c:pt idx="200983">
                  <c:v>140167</c:v>
                </c:pt>
                <c:pt idx="200984">
                  <c:v>140167</c:v>
                </c:pt>
                <c:pt idx="200985">
                  <c:v>140167</c:v>
                </c:pt>
                <c:pt idx="200986">
                  <c:v>140167</c:v>
                </c:pt>
                <c:pt idx="200987">
                  <c:v>140167</c:v>
                </c:pt>
                <c:pt idx="200988">
                  <c:v>140167</c:v>
                </c:pt>
                <c:pt idx="200989">
                  <c:v>140167</c:v>
                </c:pt>
                <c:pt idx="200990">
                  <c:v>140167</c:v>
                </c:pt>
                <c:pt idx="200991">
                  <c:v>140167</c:v>
                </c:pt>
                <c:pt idx="200992">
                  <c:v>140167</c:v>
                </c:pt>
                <c:pt idx="200993">
                  <c:v>140167</c:v>
                </c:pt>
                <c:pt idx="200994">
                  <c:v>140167</c:v>
                </c:pt>
                <c:pt idx="200995">
                  <c:v>140167</c:v>
                </c:pt>
                <c:pt idx="200996">
                  <c:v>140167</c:v>
                </c:pt>
                <c:pt idx="200997">
                  <c:v>140167</c:v>
                </c:pt>
                <c:pt idx="200998">
                  <c:v>140167</c:v>
                </c:pt>
                <c:pt idx="200999">
                  <c:v>140167</c:v>
                </c:pt>
                <c:pt idx="201000">
                  <c:v>140167</c:v>
                </c:pt>
                <c:pt idx="201001">
                  <c:v>140167</c:v>
                </c:pt>
                <c:pt idx="201002">
                  <c:v>140167</c:v>
                </c:pt>
                <c:pt idx="201003">
                  <c:v>140167</c:v>
                </c:pt>
                <c:pt idx="201004">
                  <c:v>140167</c:v>
                </c:pt>
                <c:pt idx="201005">
                  <c:v>140167</c:v>
                </c:pt>
                <c:pt idx="201006">
                  <c:v>140167</c:v>
                </c:pt>
                <c:pt idx="201007">
                  <c:v>140167</c:v>
                </c:pt>
                <c:pt idx="201008">
                  <c:v>140167</c:v>
                </c:pt>
                <c:pt idx="201009">
                  <c:v>140167</c:v>
                </c:pt>
                <c:pt idx="201010">
                  <c:v>140167</c:v>
                </c:pt>
                <c:pt idx="201011">
                  <c:v>140167</c:v>
                </c:pt>
                <c:pt idx="201012">
                  <c:v>140167</c:v>
                </c:pt>
                <c:pt idx="201013">
                  <c:v>140167</c:v>
                </c:pt>
                <c:pt idx="201014">
                  <c:v>140167</c:v>
                </c:pt>
                <c:pt idx="201015">
                  <c:v>140167</c:v>
                </c:pt>
                <c:pt idx="201016">
                  <c:v>140167</c:v>
                </c:pt>
                <c:pt idx="201017">
                  <c:v>140167</c:v>
                </c:pt>
                <c:pt idx="201018">
                  <c:v>140167</c:v>
                </c:pt>
                <c:pt idx="201019">
                  <c:v>140167</c:v>
                </c:pt>
                <c:pt idx="201020">
                  <c:v>140167</c:v>
                </c:pt>
                <c:pt idx="201021">
                  <c:v>140167</c:v>
                </c:pt>
                <c:pt idx="201022">
                  <c:v>140167</c:v>
                </c:pt>
                <c:pt idx="201023">
                  <c:v>140167</c:v>
                </c:pt>
                <c:pt idx="201024">
                  <c:v>140167</c:v>
                </c:pt>
                <c:pt idx="201025">
                  <c:v>140167</c:v>
                </c:pt>
                <c:pt idx="201026">
                  <c:v>140167</c:v>
                </c:pt>
                <c:pt idx="201027">
                  <c:v>140167</c:v>
                </c:pt>
                <c:pt idx="201028">
                  <c:v>140167</c:v>
                </c:pt>
                <c:pt idx="201029">
                  <c:v>140167</c:v>
                </c:pt>
                <c:pt idx="201030">
                  <c:v>140167</c:v>
                </c:pt>
                <c:pt idx="201031">
                  <c:v>140167</c:v>
                </c:pt>
                <c:pt idx="201032">
                  <c:v>140167</c:v>
                </c:pt>
                <c:pt idx="201033">
                  <c:v>140167</c:v>
                </c:pt>
                <c:pt idx="201034">
                  <c:v>140167</c:v>
                </c:pt>
                <c:pt idx="201035">
                  <c:v>140167</c:v>
                </c:pt>
                <c:pt idx="201036">
                  <c:v>140167</c:v>
                </c:pt>
                <c:pt idx="201037">
                  <c:v>140167</c:v>
                </c:pt>
                <c:pt idx="201038">
                  <c:v>140167</c:v>
                </c:pt>
                <c:pt idx="201039">
                  <c:v>140167</c:v>
                </c:pt>
                <c:pt idx="201040">
                  <c:v>140167</c:v>
                </c:pt>
                <c:pt idx="201041">
                  <c:v>140167</c:v>
                </c:pt>
                <c:pt idx="201042">
                  <c:v>140167</c:v>
                </c:pt>
                <c:pt idx="201043">
                  <c:v>140167</c:v>
                </c:pt>
                <c:pt idx="201044">
                  <c:v>140167</c:v>
                </c:pt>
                <c:pt idx="201045">
                  <c:v>140167</c:v>
                </c:pt>
                <c:pt idx="201046">
                  <c:v>140167</c:v>
                </c:pt>
                <c:pt idx="201047">
                  <c:v>140167</c:v>
                </c:pt>
                <c:pt idx="201048">
                  <c:v>140167</c:v>
                </c:pt>
                <c:pt idx="201049">
                  <c:v>140167</c:v>
                </c:pt>
                <c:pt idx="201050">
                  <c:v>140167</c:v>
                </c:pt>
                <c:pt idx="201051">
                  <c:v>140167</c:v>
                </c:pt>
                <c:pt idx="201052">
                  <c:v>140167</c:v>
                </c:pt>
                <c:pt idx="201053">
                  <c:v>140167</c:v>
                </c:pt>
                <c:pt idx="201054">
                  <c:v>140167</c:v>
                </c:pt>
                <c:pt idx="201055">
                  <c:v>140167</c:v>
                </c:pt>
                <c:pt idx="201056">
                  <c:v>140167</c:v>
                </c:pt>
                <c:pt idx="201057">
                  <c:v>140167</c:v>
                </c:pt>
                <c:pt idx="201058">
                  <c:v>140167</c:v>
                </c:pt>
                <c:pt idx="201059">
                  <c:v>140167</c:v>
                </c:pt>
                <c:pt idx="201060">
                  <c:v>140167</c:v>
                </c:pt>
                <c:pt idx="201061">
                  <c:v>140167</c:v>
                </c:pt>
                <c:pt idx="201062">
                  <c:v>140167</c:v>
                </c:pt>
                <c:pt idx="201063">
                  <c:v>140167</c:v>
                </c:pt>
                <c:pt idx="201064">
                  <c:v>140167</c:v>
                </c:pt>
                <c:pt idx="201065">
                  <c:v>140167</c:v>
                </c:pt>
                <c:pt idx="201066">
                  <c:v>140167</c:v>
                </c:pt>
                <c:pt idx="201067">
                  <c:v>140167</c:v>
                </c:pt>
                <c:pt idx="201068">
                  <c:v>140167</c:v>
                </c:pt>
                <c:pt idx="201069">
                  <c:v>140167</c:v>
                </c:pt>
                <c:pt idx="201070">
                  <c:v>140167</c:v>
                </c:pt>
                <c:pt idx="201071">
                  <c:v>140167</c:v>
                </c:pt>
                <c:pt idx="201072">
                  <c:v>140167</c:v>
                </c:pt>
                <c:pt idx="201073">
                  <c:v>140167</c:v>
                </c:pt>
                <c:pt idx="201074">
                  <c:v>140167</c:v>
                </c:pt>
                <c:pt idx="201075">
                  <c:v>140167</c:v>
                </c:pt>
                <c:pt idx="201076">
                  <c:v>140167</c:v>
                </c:pt>
                <c:pt idx="201077">
                  <c:v>140167</c:v>
                </c:pt>
                <c:pt idx="201078">
                  <c:v>140167</c:v>
                </c:pt>
                <c:pt idx="201079">
                  <c:v>140167</c:v>
                </c:pt>
                <c:pt idx="201080">
                  <c:v>140167</c:v>
                </c:pt>
                <c:pt idx="201081">
                  <c:v>140167</c:v>
                </c:pt>
                <c:pt idx="201082">
                  <c:v>140167</c:v>
                </c:pt>
                <c:pt idx="201083">
                  <c:v>140167</c:v>
                </c:pt>
                <c:pt idx="201084">
                  <c:v>140167</c:v>
                </c:pt>
                <c:pt idx="201085">
                  <c:v>140167</c:v>
                </c:pt>
                <c:pt idx="201086">
                  <c:v>140167</c:v>
                </c:pt>
                <c:pt idx="201087">
                  <c:v>140167</c:v>
                </c:pt>
                <c:pt idx="201088">
                  <c:v>140167</c:v>
                </c:pt>
                <c:pt idx="201089">
                  <c:v>140167</c:v>
                </c:pt>
                <c:pt idx="201090">
                  <c:v>140167</c:v>
                </c:pt>
                <c:pt idx="201091">
                  <c:v>140167</c:v>
                </c:pt>
                <c:pt idx="201092">
                  <c:v>140167</c:v>
                </c:pt>
                <c:pt idx="201093">
                  <c:v>140167</c:v>
                </c:pt>
                <c:pt idx="201094">
                  <c:v>140167</c:v>
                </c:pt>
                <c:pt idx="201095">
                  <c:v>140167</c:v>
                </c:pt>
                <c:pt idx="201096">
                  <c:v>140167</c:v>
                </c:pt>
                <c:pt idx="201097">
                  <c:v>140167</c:v>
                </c:pt>
                <c:pt idx="201098">
                  <c:v>140167</c:v>
                </c:pt>
                <c:pt idx="201099">
                  <c:v>140167</c:v>
                </c:pt>
                <c:pt idx="201100">
                  <c:v>140167</c:v>
                </c:pt>
                <c:pt idx="201101">
                  <c:v>140167</c:v>
                </c:pt>
                <c:pt idx="201102">
                  <c:v>140167</c:v>
                </c:pt>
                <c:pt idx="201103">
                  <c:v>140167</c:v>
                </c:pt>
                <c:pt idx="201104">
                  <c:v>140167</c:v>
                </c:pt>
                <c:pt idx="201105">
                  <c:v>140167</c:v>
                </c:pt>
                <c:pt idx="201106">
                  <c:v>140167</c:v>
                </c:pt>
                <c:pt idx="201107">
                  <c:v>140167</c:v>
                </c:pt>
                <c:pt idx="201108">
                  <c:v>140167</c:v>
                </c:pt>
                <c:pt idx="201109">
                  <c:v>140167</c:v>
                </c:pt>
                <c:pt idx="201110">
                  <c:v>140167</c:v>
                </c:pt>
                <c:pt idx="201111">
                  <c:v>140167</c:v>
                </c:pt>
                <c:pt idx="201112">
                  <c:v>140167</c:v>
                </c:pt>
                <c:pt idx="201113">
                  <c:v>140167</c:v>
                </c:pt>
                <c:pt idx="201114">
                  <c:v>140167</c:v>
                </c:pt>
                <c:pt idx="201115">
                  <c:v>140167</c:v>
                </c:pt>
                <c:pt idx="201116">
                  <c:v>140167</c:v>
                </c:pt>
                <c:pt idx="201117">
                  <c:v>140167</c:v>
                </c:pt>
                <c:pt idx="201118">
                  <c:v>140167</c:v>
                </c:pt>
                <c:pt idx="201119">
                  <c:v>140167</c:v>
                </c:pt>
                <c:pt idx="201120">
                  <c:v>140167</c:v>
                </c:pt>
                <c:pt idx="201121">
                  <c:v>140167</c:v>
                </c:pt>
                <c:pt idx="201122">
                  <c:v>140167</c:v>
                </c:pt>
                <c:pt idx="201123">
                  <c:v>140167</c:v>
                </c:pt>
                <c:pt idx="201124">
                  <c:v>140167</c:v>
                </c:pt>
                <c:pt idx="201125">
                  <c:v>140167</c:v>
                </c:pt>
                <c:pt idx="201126">
                  <c:v>140167</c:v>
                </c:pt>
                <c:pt idx="201127">
                  <c:v>140167</c:v>
                </c:pt>
                <c:pt idx="201128">
                  <c:v>140167</c:v>
                </c:pt>
                <c:pt idx="201129">
                  <c:v>140167</c:v>
                </c:pt>
                <c:pt idx="201130">
                  <c:v>140167</c:v>
                </c:pt>
                <c:pt idx="201131">
                  <c:v>140167</c:v>
                </c:pt>
                <c:pt idx="201132">
                  <c:v>140167</c:v>
                </c:pt>
                <c:pt idx="201133">
                  <c:v>140167</c:v>
                </c:pt>
                <c:pt idx="201134">
                  <c:v>140167</c:v>
                </c:pt>
                <c:pt idx="201135">
                  <c:v>140167</c:v>
                </c:pt>
                <c:pt idx="201136">
                  <c:v>140167</c:v>
                </c:pt>
                <c:pt idx="201137">
                  <c:v>140167</c:v>
                </c:pt>
                <c:pt idx="201138">
                  <c:v>140167</c:v>
                </c:pt>
                <c:pt idx="201139">
                  <c:v>140167</c:v>
                </c:pt>
                <c:pt idx="201140">
                  <c:v>140167</c:v>
                </c:pt>
                <c:pt idx="201141">
                  <c:v>140167</c:v>
                </c:pt>
                <c:pt idx="201142">
                  <c:v>140167</c:v>
                </c:pt>
                <c:pt idx="201143">
                  <c:v>140167</c:v>
                </c:pt>
                <c:pt idx="201144">
                  <c:v>140167</c:v>
                </c:pt>
                <c:pt idx="201145">
                  <c:v>140167</c:v>
                </c:pt>
                <c:pt idx="201146">
                  <c:v>140167</c:v>
                </c:pt>
                <c:pt idx="201147">
                  <c:v>140167</c:v>
                </c:pt>
                <c:pt idx="201148">
                  <c:v>140167</c:v>
                </c:pt>
                <c:pt idx="201149">
                  <c:v>140167</c:v>
                </c:pt>
                <c:pt idx="201150">
                  <c:v>140167</c:v>
                </c:pt>
                <c:pt idx="201151">
                  <c:v>140167</c:v>
                </c:pt>
                <c:pt idx="201152">
                  <c:v>140167</c:v>
                </c:pt>
                <c:pt idx="201153">
                  <c:v>140167</c:v>
                </c:pt>
                <c:pt idx="201154">
                  <c:v>140167</c:v>
                </c:pt>
                <c:pt idx="201155">
                  <c:v>140167</c:v>
                </c:pt>
                <c:pt idx="201156">
                  <c:v>140167</c:v>
                </c:pt>
                <c:pt idx="201157">
                  <c:v>140167</c:v>
                </c:pt>
                <c:pt idx="201158">
                  <c:v>140167</c:v>
                </c:pt>
                <c:pt idx="201159">
                  <c:v>140167</c:v>
                </c:pt>
                <c:pt idx="201160">
                  <c:v>140167</c:v>
                </c:pt>
                <c:pt idx="201161">
                  <c:v>140167</c:v>
                </c:pt>
                <c:pt idx="201162">
                  <c:v>140167</c:v>
                </c:pt>
                <c:pt idx="201163">
                  <c:v>140167</c:v>
                </c:pt>
                <c:pt idx="201164">
                  <c:v>140167</c:v>
                </c:pt>
                <c:pt idx="201165">
                  <c:v>140167</c:v>
                </c:pt>
                <c:pt idx="201166">
                  <c:v>140167</c:v>
                </c:pt>
                <c:pt idx="201167">
                  <c:v>140167</c:v>
                </c:pt>
                <c:pt idx="201168">
                  <c:v>140167</c:v>
                </c:pt>
                <c:pt idx="201169">
                  <c:v>140167</c:v>
                </c:pt>
                <c:pt idx="201170">
                  <c:v>140167</c:v>
                </c:pt>
                <c:pt idx="201171">
                  <c:v>140167</c:v>
                </c:pt>
                <c:pt idx="201172">
                  <c:v>140167</c:v>
                </c:pt>
                <c:pt idx="201173">
                  <c:v>140167</c:v>
                </c:pt>
                <c:pt idx="201174">
                  <c:v>140167</c:v>
                </c:pt>
                <c:pt idx="201175">
                  <c:v>140167</c:v>
                </c:pt>
                <c:pt idx="201176">
                  <c:v>140167</c:v>
                </c:pt>
                <c:pt idx="201177">
                  <c:v>140167</c:v>
                </c:pt>
                <c:pt idx="201178">
                  <c:v>140167</c:v>
                </c:pt>
                <c:pt idx="201179">
                  <c:v>140167</c:v>
                </c:pt>
                <c:pt idx="201180">
                  <c:v>140167</c:v>
                </c:pt>
                <c:pt idx="201181">
                  <c:v>140167</c:v>
                </c:pt>
                <c:pt idx="201182">
                  <c:v>140167</c:v>
                </c:pt>
                <c:pt idx="201183">
                  <c:v>140167</c:v>
                </c:pt>
                <c:pt idx="201184">
                  <c:v>140167</c:v>
                </c:pt>
                <c:pt idx="201185">
                  <c:v>140167</c:v>
                </c:pt>
                <c:pt idx="201186">
                  <c:v>140167</c:v>
                </c:pt>
                <c:pt idx="201187">
                  <c:v>140167</c:v>
                </c:pt>
                <c:pt idx="201188">
                  <c:v>140167</c:v>
                </c:pt>
                <c:pt idx="201189">
                  <c:v>140167</c:v>
                </c:pt>
                <c:pt idx="201190">
                  <c:v>140167</c:v>
                </c:pt>
                <c:pt idx="201191">
                  <c:v>140167</c:v>
                </c:pt>
                <c:pt idx="201192">
                  <c:v>140167</c:v>
                </c:pt>
                <c:pt idx="201193">
                  <c:v>140167</c:v>
                </c:pt>
                <c:pt idx="201194">
                  <c:v>140167</c:v>
                </c:pt>
                <c:pt idx="201195">
                  <c:v>140167</c:v>
                </c:pt>
                <c:pt idx="201196">
                  <c:v>140167</c:v>
                </c:pt>
                <c:pt idx="201197">
                  <c:v>140167</c:v>
                </c:pt>
                <c:pt idx="201198">
                  <c:v>140167</c:v>
                </c:pt>
                <c:pt idx="201199">
                  <c:v>140167</c:v>
                </c:pt>
                <c:pt idx="201200">
                  <c:v>140167</c:v>
                </c:pt>
                <c:pt idx="201201">
                  <c:v>140167</c:v>
                </c:pt>
                <c:pt idx="201202">
                  <c:v>140167</c:v>
                </c:pt>
                <c:pt idx="201203">
                  <c:v>140167</c:v>
                </c:pt>
                <c:pt idx="201204">
                  <c:v>140167</c:v>
                </c:pt>
                <c:pt idx="201205">
                  <c:v>140167</c:v>
                </c:pt>
                <c:pt idx="201206">
                  <c:v>140167</c:v>
                </c:pt>
                <c:pt idx="201207">
                  <c:v>140167</c:v>
                </c:pt>
                <c:pt idx="201208">
                  <c:v>140167</c:v>
                </c:pt>
                <c:pt idx="201209">
                  <c:v>140167</c:v>
                </c:pt>
                <c:pt idx="201210">
                  <c:v>140167</c:v>
                </c:pt>
                <c:pt idx="201211">
                  <c:v>140167</c:v>
                </c:pt>
                <c:pt idx="201212">
                  <c:v>140167</c:v>
                </c:pt>
                <c:pt idx="201213">
                  <c:v>140167</c:v>
                </c:pt>
                <c:pt idx="201214">
                  <c:v>140167</c:v>
                </c:pt>
                <c:pt idx="201215">
                  <c:v>140167</c:v>
                </c:pt>
                <c:pt idx="201216">
                  <c:v>140167</c:v>
                </c:pt>
                <c:pt idx="201217">
                  <c:v>140167</c:v>
                </c:pt>
                <c:pt idx="201218">
                  <c:v>140167</c:v>
                </c:pt>
                <c:pt idx="201219">
                  <c:v>140167</c:v>
                </c:pt>
                <c:pt idx="201220">
                  <c:v>140167</c:v>
                </c:pt>
                <c:pt idx="201221">
                  <c:v>140167</c:v>
                </c:pt>
                <c:pt idx="201222">
                  <c:v>140167</c:v>
                </c:pt>
                <c:pt idx="201223">
                  <c:v>140167</c:v>
                </c:pt>
                <c:pt idx="201224">
                  <c:v>140167</c:v>
                </c:pt>
                <c:pt idx="201225">
                  <c:v>140167</c:v>
                </c:pt>
                <c:pt idx="201226">
                  <c:v>140167</c:v>
                </c:pt>
                <c:pt idx="201227">
                  <c:v>140167</c:v>
                </c:pt>
                <c:pt idx="201228">
                  <c:v>140167</c:v>
                </c:pt>
                <c:pt idx="201229">
                  <c:v>140167</c:v>
                </c:pt>
                <c:pt idx="201230">
                  <c:v>140167</c:v>
                </c:pt>
                <c:pt idx="201231">
                  <c:v>140167</c:v>
                </c:pt>
                <c:pt idx="201232">
                  <c:v>140167</c:v>
                </c:pt>
                <c:pt idx="201233">
                  <c:v>140167</c:v>
                </c:pt>
                <c:pt idx="201234">
                  <c:v>140167</c:v>
                </c:pt>
                <c:pt idx="201235">
                  <c:v>140167</c:v>
                </c:pt>
                <c:pt idx="201236">
                  <c:v>140167</c:v>
                </c:pt>
                <c:pt idx="201237">
                  <c:v>140167</c:v>
                </c:pt>
                <c:pt idx="201238">
                  <c:v>140167</c:v>
                </c:pt>
                <c:pt idx="201239">
                  <c:v>140167</c:v>
                </c:pt>
                <c:pt idx="201240">
                  <c:v>140167</c:v>
                </c:pt>
                <c:pt idx="201241">
                  <c:v>140167</c:v>
                </c:pt>
                <c:pt idx="201242">
                  <c:v>140167</c:v>
                </c:pt>
                <c:pt idx="201243">
                  <c:v>140167</c:v>
                </c:pt>
                <c:pt idx="201244">
                  <c:v>140167</c:v>
                </c:pt>
                <c:pt idx="201245">
                  <c:v>140167</c:v>
                </c:pt>
                <c:pt idx="201246">
                  <c:v>140167</c:v>
                </c:pt>
                <c:pt idx="201247">
                  <c:v>140167</c:v>
                </c:pt>
                <c:pt idx="201248">
                  <c:v>140167</c:v>
                </c:pt>
                <c:pt idx="201249">
                  <c:v>140167</c:v>
                </c:pt>
                <c:pt idx="201250">
                  <c:v>140167</c:v>
                </c:pt>
                <c:pt idx="201251">
                  <c:v>140167</c:v>
                </c:pt>
                <c:pt idx="201252">
                  <c:v>140167</c:v>
                </c:pt>
                <c:pt idx="201253">
                  <c:v>140167</c:v>
                </c:pt>
                <c:pt idx="201254">
                  <c:v>140167</c:v>
                </c:pt>
                <c:pt idx="201255">
                  <c:v>140167</c:v>
                </c:pt>
                <c:pt idx="201256">
                  <c:v>140167</c:v>
                </c:pt>
                <c:pt idx="201257">
                  <c:v>140167</c:v>
                </c:pt>
                <c:pt idx="201258">
                  <c:v>140167</c:v>
                </c:pt>
                <c:pt idx="201259">
                  <c:v>140167</c:v>
                </c:pt>
                <c:pt idx="201260">
                  <c:v>140167</c:v>
                </c:pt>
                <c:pt idx="201261">
                  <c:v>140167</c:v>
                </c:pt>
                <c:pt idx="201262">
                  <c:v>140167</c:v>
                </c:pt>
                <c:pt idx="201263">
                  <c:v>140167</c:v>
                </c:pt>
                <c:pt idx="201264">
                  <c:v>140167</c:v>
                </c:pt>
                <c:pt idx="201265">
                  <c:v>140167</c:v>
                </c:pt>
                <c:pt idx="201266">
                  <c:v>140167</c:v>
                </c:pt>
                <c:pt idx="201267">
                  <c:v>140167</c:v>
                </c:pt>
                <c:pt idx="201268">
                  <c:v>140167</c:v>
                </c:pt>
                <c:pt idx="201269">
                  <c:v>140167</c:v>
                </c:pt>
                <c:pt idx="201270">
                  <c:v>140167</c:v>
                </c:pt>
                <c:pt idx="201271">
                  <c:v>140167</c:v>
                </c:pt>
                <c:pt idx="201272">
                  <c:v>140167</c:v>
                </c:pt>
                <c:pt idx="201273">
                  <c:v>140167</c:v>
                </c:pt>
                <c:pt idx="201274">
                  <c:v>140167</c:v>
                </c:pt>
                <c:pt idx="201275">
                  <c:v>140167</c:v>
                </c:pt>
                <c:pt idx="201276">
                  <c:v>140167</c:v>
                </c:pt>
                <c:pt idx="201277">
                  <c:v>140167</c:v>
                </c:pt>
                <c:pt idx="201278">
                  <c:v>140167</c:v>
                </c:pt>
                <c:pt idx="201279">
                  <c:v>140167</c:v>
                </c:pt>
                <c:pt idx="201280">
                  <c:v>140167</c:v>
                </c:pt>
                <c:pt idx="201281">
                  <c:v>140167</c:v>
                </c:pt>
                <c:pt idx="201282">
                  <c:v>140167</c:v>
                </c:pt>
                <c:pt idx="201283">
                  <c:v>140167</c:v>
                </c:pt>
                <c:pt idx="201284">
                  <c:v>140167</c:v>
                </c:pt>
                <c:pt idx="201285">
                  <c:v>140167</c:v>
                </c:pt>
                <c:pt idx="201286">
                  <c:v>140167</c:v>
                </c:pt>
                <c:pt idx="201287">
                  <c:v>140167</c:v>
                </c:pt>
                <c:pt idx="201288">
                  <c:v>140167</c:v>
                </c:pt>
                <c:pt idx="201289">
                  <c:v>140167</c:v>
                </c:pt>
                <c:pt idx="201290">
                  <c:v>140167</c:v>
                </c:pt>
                <c:pt idx="201291">
                  <c:v>140167</c:v>
                </c:pt>
                <c:pt idx="201292">
                  <c:v>140167</c:v>
                </c:pt>
                <c:pt idx="201293">
                  <c:v>140167</c:v>
                </c:pt>
                <c:pt idx="201294">
                  <c:v>140167</c:v>
                </c:pt>
                <c:pt idx="201295">
                  <c:v>140167</c:v>
                </c:pt>
                <c:pt idx="201296">
                  <c:v>140167</c:v>
                </c:pt>
                <c:pt idx="201297">
                  <c:v>140167</c:v>
                </c:pt>
                <c:pt idx="201298">
                  <c:v>140167</c:v>
                </c:pt>
                <c:pt idx="201299">
                  <c:v>140167</c:v>
                </c:pt>
                <c:pt idx="201300">
                  <c:v>140167</c:v>
                </c:pt>
                <c:pt idx="201301">
                  <c:v>140167</c:v>
                </c:pt>
                <c:pt idx="201302">
                  <c:v>140167</c:v>
                </c:pt>
                <c:pt idx="201303">
                  <c:v>140167</c:v>
                </c:pt>
                <c:pt idx="201304">
                  <c:v>140167</c:v>
                </c:pt>
                <c:pt idx="201305">
                  <c:v>140167</c:v>
                </c:pt>
                <c:pt idx="201306">
                  <c:v>140167</c:v>
                </c:pt>
                <c:pt idx="201307">
                  <c:v>140167</c:v>
                </c:pt>
                <c:pt idx="201308">
                  <c:v>140167</c:v>
                </c:pt>
                <c:pt idx="201309">
                  <c:v>140167</c:v>
                </c:pt>
                <c:pt idx="201310">
                  <c:v>140167</c:v>
                </c:pt>
                <c:pt idx="201311">
                  <c:v>140167</c:v>
                </c:pt>
                <c:pt idx="201312">
                  <c:v>140167</c:v>
                </c:pt>
                <c:pt idx="201313">
                  <c:v>140167</c:v>
                </c:pt>
                <c:pt idx="201314">
                  <c:v>140167</c:v>
                </c:pt>
                <c:pt idx="201315">
                  <c:v>140167</c:v>
                </c:pt>
                <c:pt idx="201316">
                  <c:v>140167</c:v>
                </c:pt>
                <c:pt idx="201317">
                  <c:v>140167</c:v>
                </c:pt>
                <c:pt idx="201318">
                  <c:v>140167</c:v>
                </c:pt>
                <c:pt idx="201319">
                  <c:v>140167</c:v>
                </c:pt>
                <c:pt idx="201320">
                  <c:v>140167</c:v>
                </c:pt>
                <c:pt idx="201321">
                  <c:v>140167</c:v>
                </c:pt>
                <c:pt idx="201322">
                  <c:v>140167</c:v>
                </c:pt>
                <c:pt idx="201323">
                  <c:v>140167</c:v>
                </c:pt>
                <c:pt idx="201324">
                  <c:v>140167</c:v>
                </c:pt>
                <c:pt idx="201325">
                  <c:v>140167</c:v>
                </c:pt>
                <c:pt idx="201326">
                  <c:v>140167</c:v>
                </c:pt>
                <c:pt idx="201327">
                  <c:v>140167</c:v>
                </c:pt>
                <c:pt idx="201328">
                  <c:v>140167</c:v>
                </c:pt>
                <c:pt idx="201329">
                  <c:v>140167</c:v>
                </c:pt>
                <c:pt idx="201330">
                  <c:v>140167</c:v>
                </c:pt>
                <c:pt idx="201331">
                  <c:v>140167</c:v>
                </c:pt>
                <c:pt idx="201332">
                  <c:v>140167</c:v>
                </c:pt>
                <c:pt idx="201333">
                  <c:v>140167</c:v>
                </c:pt>
                <c:pt idx="201334">
                  <c:v>140167</c:v>
                </c:pt>
                <c:pt idx="201335">
                  <c:v>140167</c:v>
                </c:pt>
                <c:pt idx="201336">
                  <c:v>140167</c:v>
                </c:pt>
                <c:pt idx="201337">
                  <c:v>140167</c:v>
                </c:pt>
                <c:pt idx="201338">
                  <c:v>140167</c:v>
                </c:pt>
                <c:pt idx="201339">
                  <c:v>140167</c:v>
                </c:pt>
                <c:pt idx="201340">
                  <c:v>140167</c:v>
                </c:pt>
                <c:pt idx="201341">
                  <c:v>140167</c:v>
                </c:pt>
                <c:pt idx="201342">
                  <c:v>140167</c:v>
                </c:pt>
                <c:pt idx="201343">
                  <c:v>140167</c:v>
                </c:pt>
                <c:pt idx="201344">
                  <c:v>140167</c:v>
                </c:pt>
                <c:pt idx="201345">
                  <c:v>140167</c:v>
                </c:pt>
                <c:pt idx="201346">
                  <c:v>140167</c:v>
                </c:pt>
                <c:pt idx="201347">
                  <c:v>140167</c:v>
                </c:pt>
                <c:pt idx="201348">
                  <c:v>140167</c:v>
                </c:pt>
                <c:pt idx="201349">
                  <c:v>140167</c:v>
                </c:pt>
                <c:pt idx="201350">
                  <c:v>140167</c:v>
                </c:pt>
                <c:pt idx="201351">
                  <c:v>140167</c:v>
                </c:pt>
                <c:pt idx="201352">
                  <c:v>140167</c:v>
                </c:pt>
                <c:pt idx="201353">
                  <c:v>140167</c:v>
                </c:pt>
                <c:pt idx="201354">
                  <c:v>140167</c:v>
                </c:pt>
                <c:pt idx="201355">
                  <c:v>140167</c:v>
                </c:pt>
                <c:pt idx="201356">
                  <c:v>140167</c:v>
                </c:pt>
                <c:pt idx="201357">
                  <c:v>140167</c:v>
                </c:pt>
                <c:pt idx="201358">
                  <c:v>140167</c:v>
                </c:pt>
                <c:pt idx="201359">
                  <c:v>140167</c:v>
                </c:pt>
                <c:pt idx="201360">
                  <c:v>140167</c:v>
                </c:pt>
                <c:pt idx="201361">
                  <c:v>140167</c:v>
                </c:pt>
                <c:pt idx="201362">
                  <c:v>140167</c:v>
                </c:pt>
                <c:pt idx="201363">
                  <c:v>140167</c:v>
                </c:pt>
                <c:pt idx="201364">
                  <c:v>140167</c:v>
                </c:pt>
                <c:pt idx="201365">
                  <c:v>140167</c:v>
                </c:pt>
                <c:pt idx="201366">
                  <c:v>140167</c:v>
                </c:pt>
                <c:pt idx="201367">
                  <c:v>140167</c:v>
                </c:pt>
                <c:pt idx="201368">
                  <c:v>140167</c:v>
                </c:pt>
                <c:pt idx="201369">
                  <c:v>140167</c:v>
                </c:pt>
                <c:pt idx="201370">
                  <c:v>140167</c:v>
                </c:pt>
                <c:pt idx="201371">
                  <c:v>140167</c:v>
                </c:pt>
                <c:pt idx="201372">
                  <c:v>140167</c:v>
                </c:pt>
                <c:pt idx="201373">
                  <c:v>140167</c:v>
                </c:pt>
                <c:pt idx="201374">
                  <c:v>140167</c:v>
                </c:pt>
                <c:pt idx="201375">
                  <c:v>140167</c:v>
                </c:pt>
                <c:pt idx="201376">
                  <c:v>140167</c:v>
                </c:pt>
                <c:pt idx="201377">
                  <c:v>140167</c:v>
                </c:pt>
                <c:pt idx="201378">
                  <c:v>140167</c:v>
                </c:pt>
                <c:pt idx="201379">
                  <c:v>140167</c:v>
                </c:pt>
                <c:pt idx="201380">
                  <c:v>140167</c:v>
                </c:pt>
                <c:pt idx="201381">
                  <c:v>140167</c:v>
                </c:pt>
                <c:pt idx="201382">
                  <c:v>140167</c:v>
                </c:pt>
                <c:pt idx="201383">
                  <c:v>140167</c:v>
                </c:pt>
                <c:pt idx="201384">
                  <c:v>140167</c:v>
                </c:pt>
                <c:pt idx="201385">
                  <c:v>140167</c:v>
                </c:pt>
                <c:pt idx="201386">
                  <c:v>140167</c:v>
                </c:pt>
                <c:pt idx="201387">
                  <c:v>140167</c:v>
                </c:pt>
                <c:pt idx="201388">
                  <c:v>140167</c:v>
                </c:pt>
                <c:pt idx="201389">
                  <c:v>140167</c:v>
                </c:pt>
                <c:pt idx="201390">
                  <c:v>140167</c:v>
                </c:pt>
                <c:pt idx="201391">
                  <c:v>140167</c:v>
                </c:pt>
                <c:pt idx="201392">
                  <c:v>140167</c:v>
                </c:pt>
                <c:pt idx="201393">
                  <c:v>140167</c:v>
                </c:pt>
                <c:pt idx="201394">
                  <c:v>140167</c:v>
                </c:pt>
                <c:pt idx="201395">
                  <c:v>140167</c:v>
                </c:pt>
                <c:pt idx="201396">
                  <c:v>140167</c:v>
                </c:pt>
                <c:pt idx="201397">
                  <c:v>140167</c:v>
                </c:pt>
                <c:pt idx="201398">
                  <c:v>140167</c:v>
                </c:pt>
                <c:pt idx="201399">
                  <c:v>140167</c:v>
                </c:pt>
                <c:pt idx="201400">
                  <c:v>140167</c:v>
                </c:pt>
                <c:pt idx="201401">
                  <c:v>140167</c:v>
                </c:pt>
                <c:pt idx="201402">
                  <c:v>140167</c:v>
                </c:pt>
                <c:pt idx="201403">
                  <c:v>140167</c:v>
                </c:pt>
                <c:pt idx="201404">
                  <c:v>140167</c:v>
                </c:pt>
                <c:pt idx="201405">
                  <c:v>140167</c:v>
                </c:pt>
                <c:pt idx="201406">
                  <c:v>140167</c:v>
                </c:pt>
                <c:pt idx="201407">
                  <c:v>140167</c:v>
                </c:pt>
                <c:pt idx="201408">
                  <c:v>140167</c:v>
                </c:pt>
                <c:pt idx="201409">
                  <c:v>140167</c:v>
                </c:pt>
                <c:pt idx="201410">
                  <c:v>140167</c:v>
                </c:pt>
                <c:pt idx="201411">
                  <c:v>140167</c:v>
                </c:pt>
                <c:pt idx="201412">
                  <c:v>140167</c:v>
                </c:pt>
                <c:pt idx="201413">
                  <c:v>140167</c:v>
                </c:pt>
                <c:pt idx="201414">
                  <c:v>140167</c:v>
                </c:pt>
                <c:pt idx="201415">
                  <c:v>140167</c:v>
                </c:pt>
                <c:pt idx="201416">
                  <c:v>140167</c:v>
                </c:pt>
                <c:pt idx="201417">
                  <c:v>140167</c:v>
                </c:pt>
                <c:pt idx="201418">
                  <c:v>140167</c:v>
                </c:pt>
                <c:pt idx="201419">
                  <c:v>140167</c:v>
                </c:pt>
                <c:pt idx="201420">
                  <c:v>140167</c:v>
                </c:pt>
                <c:pt idx="201421">
                  <c:v>140167</c:v>
                </c:pt>
                <c:pt idx="201422">
                  <c:v>140167</c:v>
                </c:pt>
                <c:pt idx="201423">
                  <c:v>140167</c:v>
                </c:pt>
                <c:pt idx="201424">
                  <c:v>140167</c:v>
                </c:pt>
                <c:pt idx="201425">
                  <c:v>140167</c:v>
                </c:pt>
                <c:pt idx="201426">
                  <c:v>140167</c:v>
                </c:pt>
                <c:pt idx="201427">
                  <c:v>140167</c:v>
                </c:pt>
                <c:pt idx="201428">
                  <c:v>140167</c:v>
                </c:pt>
                <c:pt idx="201429">
                  <c:v>140167</c:v>
                </c:pt>
                <c:pt idx="201430">
                  <c:v>140167</c:v>
                </c:pt>
                <c:pt idx="201431">
                  <c:v>140167</c:v>
                </c:pt>
                <c:pt idx="201432">
                  <c:v>140167</c:v>
                </c:pt>
                <c:pt idx="201433">
                  <c:v>140167</c:v>
                </c:pt>
                <c:pt idx="201434">
                  <c:v>140167</c:v>
                </c:pt>
                <c:pt idx="201435">
                  <c:v>140167</c:v>
                </c:pt>
                <c:pt idx="201436">
                  <c:v>140167</c:v>
                </c:pt>
                <c:pt idx="201437">
                  <c:v>140167</c:v>
                </c:pt>
                <c:pt idx="201438">
                  <c:v>140167</c:v>
                </c:pt>
                <c:pt idx="201439">
                  <c:v>140167</c:v>
                </c:pt>
                <c:pt idx="201440">
                  <c:v>140167</c:v>
                </c:pt>
                <c:pt idx="201441">
                  <c:v>140167</c:v>
                </c:pt>
                <c:pt idx="201442">
                  <c:v>140167</c:v>
                </c:pt>
                <c:pt idx="201443">
                  <c:v>140167</c:v>
                </c:pt>
                <c:pt idx="201444">
                  <c:v>140167</c:v>
                </c:pt>
                <c:pt idx="201445">
                  <c:v>140167</c:v>
                </c:pt>
                <c:pt idx="201446">
                  <c:v>140167</c:v>
                </c:pt>
                <c:pt idx="201447">
                  <c:v>140167</c:v>
                </c:pt>
                <c:pt idx="201448">
                  <c:v>140167</c:v>
                </c:pt>
                <c:pt idx="201449">
                  <c:v>140167</c:v>
                </c:pt>
                <c:pt idx="201450">
                  <c:v>140167</c:v>
                </c:pt>
                <c:pt idx="201451">
                  <c:v>140167</c:v>
                </c:pt>
                <c:pt idx="201452">
                  <c:v>140167</c:v>
                </c:pt>
                <c:pt idx="201453">
                  <c:v>140167</c:v>
                </c:pt>
                <c:pt idx="201454">
                  <c:v>140167</c:v>
                </c:pt>
                <c:pt idx="201455">
                  <c:v>140167</c:v>
                </c:pt>
                <c:pt idx="201456">
                  <c:v>140167</c:v>
                </c:pt>
                <c:pt idx="201457">
                  <c:v>140167</c:v>
                </c:pt>
                <c:pt idx="201458">
                  <c:v>140167</c:v>
                </c:pt>
                <c:pt idx="201459">
                  <c:v>140167</c:v>
                </c:pt>
                <c:pt idx="201460">
                  <c:v>140167</c:v>
                </c:pt>
                <c:pt idx="201461">
                  <c:v>140167</c:v>
                </c:pt>
                <c:pt idx="201462">
                  <c:v>140167</c:v>
                </c:pt>
                <c:pt idx="201463">
                  <c:v>140167</c:v>
                </c:pt>
                <c:pt idx="201464">
                  <c:v>140167</c:v>
                </c:pt>
                <c:pt idx="201465">
                  <c:v>140167</c:v>
                </c:pt>
                <c:pt idx="201466">
                  <c:v>140167</c:v>
                </c:pt>
                <c:pt idx="201467">
                  <c:v>140167</c:v>
                </c:pt>
                <c:pt idx="201468">
                  <c:v>140167</c:v>
                </c:pt>
                <c:pt idx="201469">
                  <c:v>140167</c:v>
                </c:pt>
                <c:pt idx="201470">
                  <c:v>140167</c:v>
                </c:pt>
                <c:pt idx="201471">
                  <c:v>140167</c:v>
                </c:pt>
                <c:pt idx="201472">
                  <c:v>140167</c:v>
                </c:pt>
                <c:pt idx="201473">
                  <c:v>140167</c:v>
                </c:pt>
                <c:pt idx="201474">
                  <c:v>140167</c:v>
                </c:pt>
                <c:pt idx="201475">
                  <c:v>140167</c:v>
                </c:pt>
                <c:pt idx="201476">
                  <c:v>140167</c:v>
                </c:pt>
                <c:pt idx="201477">
                  <c:v>140167</c:v>
                </c:pt>
                <c:pt idx="201478">
                  <c:v>140167</c:v>
                </c:pt>
                <c:pt idx="201479">
                  <c:v>140167</c:v>
                </c:pt>
                <c:pt idx="201480">
                  <c:v>140167</c:v>
                </c:pt>
                <c:pt idx="201481">
                  <c:v>140167</c:v>
                </c:pt>
                <c:pt idx="201482">
                  <c:v>140167</c:v>
                </c:pt>
                <c:pt idx="201483">
                  <c:v>140167</c:v>
                </c:pt>
                <c:pt idx="201484">
                  <c:v>140167</c:v>
                </c:pt>
                <c:pt idx="201485">
                  <c:v>140167</c:v>
                </c:pt>
                <c:pt idx="201486">
                  <c:v>140167</c:v>
                </c:pt>
                <c:pt idx="201487">
                  <c:v>140167</c:v>
                </c:pt>
                <c:pt idx="201488">
                  <c:v>140167</c:v>
                </c:pt>
                <c:pt idx="201489">
                  <c:v>140167</c:v>
                </c:pt>
                <c:pt idx="201490">
                  <c:v>140167</c:v>
                </c:pt>
                <c:pt idx="201491">
                  <c:v>140167</c:v>
                </c:pt>
                <c:pt idx="201492">
                  <c:v>140167</c:v>
                </c:pt>
                <c:pt idx="201493">
                  <c:v>140167</c:v>
                </c:pt>
                <c:pt idx="201494">
                  <c:v>140167</c:v>
                </c:pt>
                <c:pt idx="201495">
                  <c:v>140167</c:v>
                </c:pt>
                <c:pt idx="201496">
                  <c:v>140167</c:v>
                </c:pt>
                <c:pt idx="201497">
                  <c:v>140167</c:v>
                </c:pt>
                <c:pt idx="201498">
                  <c:v>140167</c:v>
                </c:pt>
                <c:pt idx="201499">
                  <c:v>140167</c:v>
                </c:pt>
                <c:pt idx="201500">
                  <c:v>140167</c:v>
                </c:pt>
                <c:pt idx="201501">
                  <c:v>140167</c:v>
                </c:pt>
                <c:pt idx="201502">
                  <c:v>140167</c:v>
                </c:pt>
                <c:pt idx="201503">
                  <c:v>140167</c:v>
                </c:pt>
                <c:pt idx="201504">
                  <c:v>140167</c:v>
                </c:pt>
                <c:pt idx="201505">
                  <c:v>140167</c:v>
                </c:pt>
                <c:pt idx="201506">
                  <c:v>140167</c:v>
                </c:pt>
                <c:pt idx="201507">
                  <c:v>140167</c:v>
                </c:pt>
                <c:pt idx="201508">
                  <c:v>140167</c:v>
                </c:pt>
                <c:pt idx="201509">
                  <c:v>140167</c:v>
                </c:pt>
                <c:pt idx="201510">
                  <c:v>140167</c:v>
                </c:pt>
                <c:pt idx="201511">
                  <c:v>140167</c:v>
                </c:pt>
                <c:pt idx="201512">
                  <c:v>140167</c:v>
                </c:pt>
                <c:pt idx="201513">
                  <c:v>140167</c:v>
                </c:pt>
                <c:pt idx="201514">
                  <c:v>140167</c:v>
                </c:pt>
                <c:pt idx="201515">
                  <c:v>140167</c:v>
                </c:pt>
                <c:pt idx="201516">
                  <c:v>140167</c:v>
                </c:pt>
                <c:pt idx="201517">
                  <c:v>140167</c:v>
                </c:pt>
                <c:pt idx="201518">
                  <c:v>140167</c:v>
                </c:pt>
                <c:pt idx="201519">
                  <c:v>140167</c:v>
                </c:pt>
                <c:pt idx="201520">
                  <c:v>140167</c:v>
                </c:pt>
                <c:pt idx="201521">
                  <c:v>140167</c:v>
                </c:pt>
                <c:pt idx="201522">
                  <c:v>140167</c:v>
                </c:pt>
                <c:pt idx="201523">
                  <c:v>140167</c:v>
                </c:pt>
                <c:pt idx="201524">
                  <c:v>140167</c:v>
                </c:pt>
                <c:pt idx="201525">
                  <c:v>140167</c:v>
                </c:pt>
                <c:pt idx="201526">
                  <c:v>140167</c:v>
                </c:pt>
                <c:pt idx="201527">
                  <c:v>140167</c:v>
                </c:pt>
                <c:pt idx="201528">
                  <c:v>140167</c:v>
                </c:pt>
                <c:pt idx="201529">
                  <c:v>140167</c:v>
                </c:pt>
                <c:pt idx="201530">
                  <c:v>140167</c:v>
                </c:pt>
                <c:pt idx="201531">
                  <c:v>140167</c:v>
                </c:pt>
                <c:pt idx="201532">
                  <c:v>140167</c:v>
                </c:pt>
                <c:pt idx="201533">
                  <c:v>140167</c:v>
                </c:pt>
                <c:pt idx="201534">
                  <c:v>140167</c:v>
                </c:pt>
                <c:pt idx="201535">
                  <c:v>140167</c:v>
                </c:pt>
                <c:pt idx="201536">
                  <c:v>140167</c:v>
                </c:pt>
                <c:pt idx="201537">
                  <c:v>140167</c:v>
                </c:pt>
                <c:pt idx="201538">
                  <c:v>140167</c:v>
                </c:pt>
                <c:pt idx="201539">
                  <c:v>140167</c:v>
                </c:pt>
                <c:pt idx="201540">
                  <c:v>140167</c:v>
                </c:pt>
                <c:pt idx="201541">
                  <c:v>140167</c:v>
                </c:pt>
                <c:pt idx="201542">
                  <c:v>140167</c:v>
                </c:pt>
                <c:pt idx="201543">
                  <c:v>140167</c:v>
                </c:pt>
                <c:pt idx="201544">
                  <c:v>140167</c:v>
                </c:pt>
                <c:pt idx="201545">
                  <c:v>140167</c:v>
                </c:pt>
                <c:pt idx="201546">
                  <c:v>140167</c:v>
                </c:pt>
                <c:pt idx="201547">
                  <c:v>140167</c:v>
                </c:pt>
                <c:pt idx="201548">
                  <c:v>140167</c:v>
                </c:pt>
                <c:pt idx="201549">
                  <c:v>140167</c:v>
                </c:pt>
                <c:pt idx="201550">
                  <c:v>140167</c:v>
                </c:pt>
                <c:pt idx="201551">
                  <c:v>140167</c:v>
                </c:pt>
                <c:pt idx="201552">
                  <c:v>140167</c:v>
                </c:pt>
                <c:pt idx="201553">
                  <c:v>140167</c:v>
                </c:pt>
                <c:pt idx="201554">
                  <c:v>140167</c:v>
                </c:pt>
                <c:pt idx="201555">
                  <c:v>140167</c:v>
                </c:pt>
                <c:pt idx="201556">
                  <c:v>140167</c:v>
                </c:pt>
                <c:pt idx="201557">
                  <c:v>140167</c:v>
                </c:pt>
                <c:pt idx="201558">
                  <c:v>140167</c:v>
                </c:pt>
                <c:pt idx="201559">
                  <c:v>140167</c:v>
                </c:pt>
                <c:pt idx="201560">
                  <c:v>140167</c:v>
                </c:pt>
                <c:pt idx="201561">
                  <c:v>140167</c:v>
                </c:pt>
                <c:pt idx="201562">
                  <c:v>140167</c:v>
                </c:pt>
                <c:pt idx="201563">
                  <c:v>140167</c:v>
                </c:pt>
                <c:pt idx="201564">
                  <c:v>140167</c:v>
                </c:pt>
                <c:pt idx="201565">
                  <c:v>140167</c:v>
                </c:pt>
                <c:pt idx="201566">
                  <c:v>140167</c:v>
                </c:pt>
                <c:pt idx="201567">
                  <c:v>140167</c:v>
                </c:pt>
                <c:pt idx="201568">
                  <c:v>140167</c:v>
                </c:pt>
                <c:pt idx="201569">
                  <c:v>140167</c:v>
                </c:pt>
                <c:pt idx="201570">
                  <c:v>140167</c:v>
                </c:pt>
                <c:pt idx="201571">
                  <c:v>140167</c:v>
                </c:pt>
                <c:pt idx="201572">
                  <c:v>140167</c:v>
                </c:pt>
                <c:pt idx="201573">
                  <c:v>140167</c:v>
                </c:pt>
                <c:pt idx="201574">
                  <c:v>140167</c:v>
                </c:pt>
                <c:pt idx="201575">
                  <c:v>140167</c:v>
                </c:pt>
                <c:pt idx="201576">
                  <c:v>140167</c:v>
                </c:pt>
                <c:pt idx="201577">
                  <c:v>140167</c:v>
                </c:pt>
                <c:pt idx="201578">
                  <c:v>140167</c:v>
                </c:pt>
                <c:pt idx="201579">
                  <c:v>140167</c:v>
                </c:pt>
                <c:pt idx="201580">
                  <c:v>140167</c:v>
                </c:pt>
                <c:pt idx="201581">
                  <c:v>140167</c:v>
                </c:pt>
                <c:pt idx="201582">
                  <c:v>140167</c:v>
                </c:pt>
                <c:pt idx="201583">
                  <c:v>140167</c:v>
                </c:pt>
                <c:pt idx="201584">
                  <c:v>140167</c:v>
                </c:pt>
                <c:pt idx="201585">
                  <c:v>140167</c:v>
                </c:pt>
                <c:pt idx="201586">
                  <c:v>140167</c:v>
                </c:pt>
                <c:pt idx="201587">
                  <c:v>140167</c:v>
                </c:pt>
                <c:pt idx="201588">
                  <c:v>140167</c:v>
                </c:pt>
                <c:pt idx="201589">
                  <c:v>140167</c:v>
                </c:pt>
                <c:pt idx="201590">
                  <c:v>140167</c:v>
                </c:pt>
                <c:pt idx="201591">
                  <c:v>140167</c:v>
                </c:pt>
                <c:pt idx="201592">
                  <c:v>140167</c:v>
                </c:pt>
                <c:pt idx="201593">
                  <c:v>140167</c:v>
                </c:pt>
                <c:pt idx="201594">
                  <c:v>140167</c:v>
                </c:pt>
                <c:pt idx="201595">
                  <c:v>140167</c:v>
                </c:pt>
                <c:pt idx="201596">
                  <c:v>140167</c:v>
                </c:pt>
                <c:pt idx="201597">
                  <c:v>140167</c:v>
                </c:pt>
                <c:pt idx="201598">
                  <c:v>140167</c:v>
                </c:pt>
                <c:pt idx="201599">
                  <c:v>140167</c:v>
                </c:pt>
                <c:pt idx="201600">
                  <c:v>140167</c:v>
                </c:pt>
                <c:pt idx="201601">
                  <c:v>140167</c:v>
                </c:pt>
                <c:pt idx="201602">
                  <c:v>140167</c:v>
                </c:pt>
                <c:pt idx="201603">
                  <c:v>140167</c:v>
                </c:pt>
                <c:pt idx="201604">
                  <c:v>140167</c:v>
                </c:pt>
                <c:pt idx="201605">
                  <c:v>140167</c:v>
                </c:pt>
                <c:pt idx="201606">
                  <c:v>140167</c:v>
                </c:pt>
                <c:pt idx="201607">
                  <c:v>140167</c:v>
                </c:pt>
                <c:pt idx="201608">
                  <c:v>140167</c:v>
                </c:pt>
                <c:pt idx="201609">
                  <c:v>140167</c:v>
                </c:pt>
                <c:pt idx="201610">
                  <c:v>140167</c:v>
                </c:pt>
                <c:pt idx="201611">
                  <c:v>140167</c:v>
                </c:pt>
                <c:pt idx="201612">
                  <c:v>140167</c:v>
                </c:pt>
                <c:pt idx="201613">
                  <c:v>140167</c:v>
                </c:pt>
                <c:pt idx="201614">
                  <c:v>140167</c:v>
                </c:pt>
                <c:pt idx="201615">
                  <c:v>140167</c:v>
                </c:pt>
                <c:pt idx="201616">
                  <c:v>140167</c:v>
                </c:pt>
                <c:pt idx="201617">
                  <c:v>140167</c:v>
                </c:pt>
                <c:pt idx="201618">
                  <c:v>140167</c:v>
                </c:pt>
                <c:pt idx="201619">
                  <c:v>140167</c:v>
                </c:pt>
                <c:pt idx="201620">
                  <c:v>140167</c:v>
                </c:pt>
                <c:pt idx="201621">
                  <c:v>140167</c:v>
                </c:pt>
                <c:pt idx="201622">
                  <c:v>140167</c:v>
                </c:pt>
                <c:pt idx="201623">
                  <c:v>140167</c:v>
                </c:pt>
                <c:pt idx="201624">
                  <c:v>140167</c:v>
                </c:pt>
                <c:pt idx="201625">
                  <c:v>140167</c:v>
                </c:pt>
                <c:pt idx="201626">
                  <c:v>140167</c:v>
                </c:pt>
                <c:pt idx="201627">
                  <c:v>140167</c:v>
                </c:pt>
                <c:pt idx="201628">
                  <c:v>140167</c:v>
                </c:pt>
                <c:pt idx="201629">
                  <c:v>140167</c:v>
                </c:pt>
                <c:pt idx="201630">
                  <c:v>140167</c:v>
                </c:pt>
                <c:pt idx="201631">
                  <c:v>140167</c:v>
                </c:pt>
                <c:pt idx="201632">
                  <c:v>140167</c:v>
                </c:pt>
                <c:pt idx="201633">
                  <c:v>140167</c:v>
                </c:pt>
                <c:pt idx="201634">
                  <c:v>140167</c:v>
                </c:pt>
                <c:pt idx="201635">
                  <c:v>140167</c:v>
                </c:pt>
                <c:pt idx="201636">
                  <c:v>140167</c:v>
                </c:pt>
                <c:pt idx="201637">
                  <c:v>140167</c:v>
                </c:pt>
                <c:pt idx="201638">
                  <c:v>140167</c:v>
                </c:pt>
                <c:pt idx="201639">
                  <c:v>140167</c:v>
                </c:pt>
                <c:pt idx="201640">
                  <c:v>140167</c:v>
                </c:pt>
                <c:pt idx="201641">
                  <c:v>140167</c:v>
                </c:pt>
                <c:pt idx="201642">
                  <c:v>140167</c:v>
                </c:pt>
                <c:pt idx="201643">
                  <c:v>140167</c:v>
                </c:pt>
                <c:pt idx="201644">
                  <c:v>140167</c:v>
                </c:pt>
                <c:pt idx="201645">
                  <c:v>140167</c:v>
                </c:pt>
                <c:pt idx="201646">
                  <c:v>140167</c:v>
                </c:pt>
                <c:pt idx="201647">
                  <c:v>140167</c:v>
                </c:pt>
                <c:pt idx="201648">
                  <c:v>140167</c:v>
                </c:pt>
                <c:pt idx="201649">
                  <c:v>140167</c:v>
                </c:pt>
                <c:pt idx="201650">
                  <c:v>140167</c:v>
                </c:pt>
                <c:pt idx="201651">
                  <c:v>140167</c:v>
                </c:pt>
                <c:pt idx="201652">
                  <c:v>140167</c:v>
                </c:pt>
                <c:pt idx="201653">
                  <c:v>140167</c:v>
                </c:pt>
                <c:pt idx="201654">
                  <c:v>140167</c:v>
                </c:pt>
                <c:pt idx="201655">
                  <c:v>140167</c:v>
                </c:pt>
                <c:pt idx="201656">
                  <c:v>140167</c:v>
                </c:pt>
                <c:pt idx="201657">
                  <c:v>140167</c:v>
                </c:pt>
                <c:pt idx="201658">
                  <c:v>140167</c:v>
                </c:pt>
                <c:pt idx="201659">
                  <c:v>140167</c:v>
                </c:pt>
                <c:pt idx="201660">
                  <c:v>140167</c:v>
                </c:pt>
                <c:pt idx="201661">
                  <c:v>140167</c:v>
                </c:pt>
                <c:pt idx="201662">
                  <c:v>140167</c:v>
                </c:pt>
                <c:pt idx="201663">
                  <c:v>140167</c:v>
                </c:pt>
                <c:pt idx="201664">
                  <c:v>140167</c:v>
                </c:pt>
                <c:pt idx="201665">
                  <c:v>140167</c:v>
                </c:pt>
                <c:pt idx="201666">
                  <c:v>140167</c:v>
                </c:pt>
                <c:pt idx="201667">
                  <c:v>140167</c:v>
                </c:pt>
                <c:pt idx="201668">
                  <c:v>140167</c:v>
                </c:pt>
                <c:pt idx="201669">
                  <c:v>140167</c:v>
                </c:pt>
                <c:pt idx="201670">
                  <c:v>140167</c:v>
                </c:pt>
                <c:pt idx="201671">
                  <c:v>140167</c:v>
                </c:pt>
                <c:pt idx="201672">
                  <c:v>140167</c:v>
                </c:pt>
                <c:pt idx="201673">
                  <c:v>140167</c:v>
                </c:pt>
                <c:pt idx="201674">
                  <c:v>140167</c:v>
                </c:pt>
                <c:pt idx="201675">
                  <c:v>140167</c:v>
                </c:pt>
                <c:pt idx="201676">
                  <c:v>140167</c:v>
                </c:pt>
                <c:pt idx="201677">
                  <c:v>140167</c:v>
                </c:pt>
                <c:pt idx="201678">
                  <c:v>140167</c:v>
                </c:pt>
                <c:pt idx="201679">
                  <c:v>140167</c:v>
                </c:pt>
                <c:pt idx="201680">
                  <c:v>140167</c:v>
                </c:pt>
                <c:pt idx="201681">
                  <c:v>140167</c:v>
                </c:pt>
                <c:pt idx="201682">
                  <c:v>140167</c:v>
                </c:pt>
                <c:pt idx="201683">
                  <c:v>140167</c:v>
                </c:pt>
                <c:pt idx="201684">
                  <c:v>140167</c:v>
                </c:pt>
                <c:pt idx="201685">
                  <c:v>140167</c:v>
                </c:pt>
                <c:pt idx="201686">
                  <c:v>140167</c:v>
                </c:pt>
                <c:pt idx="201687">
                  <c:v>140167</c:v>
                </c:pt>
                <c:pt idx="201688">
                  <c:v>140167</c:v>
                </c:pt>
                <c:pt idx="201689">
                  <c:v>140167</c:v>
                </c:pt>
                <c:pt idx="201690">
                  <c:v>140167</c:v>
                </c:pt>
                <c:pt idx="201691">
                  <c:v>140167</c:v>
                </c:pt>
                <c:pt idx="201692">
                  <c:v>140167</c:v>
                </c:pt>
                <c:pt idx="201693">
                  <c:v>140167</c:v>
                </c:pt>
                <c:pt idx="201694">
                  <c:v>140167</c:v>
                </c:pt>
                <c:pt idx="201695">
                  <c:v>140167</c:v>
                </c:pt>
                <c:pt idx="201696">
                  <c:v>140167</c:v>
                </c:pt>
                <c:pt idx="201697">
                  <c:v>140167</c:v>
                </c:pt>
                <c:pt idx="201698">
                  <c:v>140167</c:v>
                </c:pt>
                <c:pt idx="201699">
                  <c:v>140167</c:v>
                </c:pt>
                <c:pt idx="201700">
                  <c:v>140167</c:v>
                </c:pt>
                <c:pt idx="201701">
                  <c:v>140167</c:v>
                </c:pt>
                <c:pt idx="201702">
                  <c:v>140167</c:v>
                </c:pt>
                <c:pt idx="201703">
                  <c:v>140167</c:v>
                </c:pt>
                <c:pt idx="201704">
                  <c:v>140167</c:v>
                </c:pt>
                <c:pt idx="201705">
                  <c:v>140167</c:v>
                </c:pt>
                <c:pt idx="201706">
                  <c:v>140167</c:v>
                </c:pt>
                <c:pt idx="201707">
                  <c:v>140167</c:v>
                </c:pt>
                <c:pt idx="201708">
                  <c:v>140167</c:v>
                </c:pt>
                <c:pt idx="201709">
                  <c:v>140167</c:v>
                </c:pt>
                <c:pt idx="201710">
                  <c:v>140167</c:v>
                </c:pt>
                <c:pt idx="201711">
                  <c:v>140167</c:v>
                </c:pt>
                <c:pt idx="201712">
                  <c:v>140167</c:v>
                </c:pt>
                <c:pt idx="201713">
                  <c:v>140167</c:v>
                </c:pt>
                <c:pt idx="201714">
                  <c:v>140167</c:v>
                </c:pt>
                <c:pt idx="201715">
                  <c:v>140167</c:v>
                </c:pt>
                <c:pt idx="201716">
                  <c:v>140167</c:v>
                </c:pt>
                <c:pt idx="201717">
                  <c:v>140167</c:v>
                </c:pt>
                <c:pt idx="201718">
                  <c:v>140167</c:v>
                </c:pt>
                <c:pt idx="201719">
                  <c:v>140167</c:v>
                </c:pt>
                <c:pt idx="201720">
                  <c:v>140167</c:v>
                </c:pt>
                <c:pt idx="201721">
                  <c:v>140167</c:v>
                </c:pt>
                <c:pt idx="201722">
                  <c:v>140167</c:v>
                </c:pt>
                <c:pt idx="201723">
                  <c:v>140167</c:v>
                </c:pt>
                <c:pt idx="201724">
                  <c:v>140167</c:v>
                </c:pt>
                <c:pt idx="201725">
                  <c:v>140167</c:v>
                </c:pt>
                <c:pt idx="201726">
                  <c:v>140167</c:v>
                </c:pt>
                <c:pt idx="201727">
                  <c:v>140167</c:v>
                </c:pt>
                <c:pt idx="201728">
                  <c:v>140167</c:v>
                </c:pt>
                <c:pt idx="201729">
                  <c:v>140167</c:v>
                </c:pt>
                <c:pt idx="201730">
                  <c:v>140167</c:v>
                </c:pt>
                <c:pt idx="201731">
                  <c:v>140167</c:v>
                </c:pt>
                <c:pt idx="201732">
                  <c:v>140167</c:v>
                </c:pt>
                <c:pt idx="201733">
                  <c:v>140167</c:v>
                </c:pt>
                <c:pt idx="201734">
                  <c:v>140167</c:v>
                </c:pt>
                <c:pt idx="201735">
                  <c:v>140167</c:v>
                </c:pt>
                <c:pt idx="201736">
                  <c:v>140167</c:v>
                </c:pt>
                <c:pt idx="201737">
                  <c:v>140167</c:v>
                </c:pt>
                <c:pt idx="201738">
                  <c:v>140167</c:v>
                </c:pt>
                <c:pt idx="201739">
                  <c:v>140167</c:v>
                </c:pt>
                <c:pt idx="201740">
                  <c:v>140167</c:v>
                </c:pt>
                <c:pt idx="201741">
                  <c:v>140167</c:v>
                </c:pt>
                <c:pt idx="201742">
                  <c:v>140167</c:v>
                </c:pt>
                <c:pt idx="201743">
                  <c:v>140167</c:v>
                </c:pt>
                <c:pt idx="201744">
                  <c:v>140167</c:v>
                </c:pt>
                <c:pt idx="201745">
                  <c:v>140167</c:v>
                </c:pt>
                <c:pt idx="201746">
                  <c:v>140167</c:v>
                </c:pt>
                <c:pt idx="201747">
                  <c:v>140167</c:v>
                </c:pt>
                <c:pt idx="201748">
                  <c:v>140167</c:v>
                </c:pt>
                <c:pt idx="201749">
                  <c:v>140167</c:v>
                </c:pt>
                <c:pt idx="201750">
                  <c:v>140167</c:v>
                </c:pt>
                <c:pt idx="201751">
                  <c:v>140167</c:v>
                </c:pt>
                <c:pt idx="201752">
                  <c:v>140167</c:v>
                </c:pt>
                <c:pt idx="201753">
                  <c:v>140167</c:v>
                </c:pt>
                <c:pt idx="201754">
                  <c:v>140167</c:v>
                </c:pt>
                <c:pt idx="201755">
                  <c:v>140167</c:v>
                </c:pt>
                <c:pt idx="201756">
                  <c:v>140167</c:v>
                </c:pt>
                <c:pt idx="201757">
                  <c:v>140167</c:v>
                </c:pt>
                <c:pt idx="201758">
                  <c:v>140167</c:v>
                </c:pt>
                <c:pt idx="201759">
                  <c:v>140167</c:v>
                </c:pt>
                <c:pt idx="201760">
                  <c:v>140167</c:v>
                </c:pt>
                <c:pt idx="201761">
                  <c:v>140167</c:v>
                </c:pt>
                <c:pt idx="201762">
                  <c:v>140167</c:v>
                </c:pt>
                <c:pt idx="201763">
                  <c:v>140167</c:v>
                </c:pt>
                <c:pt idx="201764">
                  <c:v>140167</c:v>
                </c:pt>
                <c:pt idx="201765">
                  <c:v>140167</c:v>
                </c:pt>
                <c:pt idx="201766">
                  <c:v>140167</c:v>
                </c:pt>
                <c:pt idx="201767">
                  <c:v>140167</c:v>
                </c:pt>
                <c:pt idx="201768">
                  <c:v>140167</c:v>
                </c:pt>
                <c:pt idx="201769">
                  <c:v>140167</c:v>
                </c:pt>
                <c:pt idx="201770">
                  <c:v>140167</c:v>
                </c:pt>
                <c:pt idx="201771">
                  <c:v>140167</c:v>
                </c:pt>
                <c:pt idx="201772">
                  <c:v>140167</c:v>
                </c:pt>
                <c:pt idx="201773">
                  <c:v>140167</c:v>
                </c:pt>
                <c:pt idx="201774">
                  <c:v>140167</c:v>
                </c:pt>
                <c:pt idx="201775">
                  <c:v>140167</c:v>
                </c:pt>
                <c:pt idx="201776">
                  <c:v>140167</c:v>
                </c:pt>
                <c:pt idx="201777">
                  <c:v>140167</c:v>
                </c:pt>
                <c:pt idx="201778">
                  <c:v>140167</c:v>
                </c:pt>
                <c:pt idx="201779">
                  <c:v>140167</c:v>
                </c:pt>
                <c:pt idx="201780">
                  <c:v>140167</c:v>
                </c:pt>
                <c:pt idx="201781">
                  <c:v>140167</c:v>
                </c:pt>
                <c:pt idx="201782">
                  <c:v>140167</c:v>
                </c:pt>
                <c:pt idx="201783">
                  <c:v>140167</c:v>
                </c:pt>
                <c:pt idx="201784">
                  <c:v>140167</c:v>
                </c:pt>
                <c:pt idx="201785">
                  <c:v>140167</c:v>
                </c:pt>
                <c:pt idx="201786">
                  <c:v>140167</c:v>
                </c:pt>
                <c:pt idx="201787">
                  <c:v>140167</c:v>
                </c:pt>
                <c:pt idx="201788">
                  <c:v>140167</c:v>
                </c:pt>
                <c:pt idx="201789">
                  <c:v>140167</c:v>
                </c:pt>
                <c:pt idx="201790">
                  <c:v>140167</c:v>
                </c:pt>
                <c:pt idx="201791">
                  <c:v>140167</c:v>
                </c:pt>
                <c:pt idx="201792">
                  <c:v>140167</c:v>
                </c:pt>
                <c:pt idx="201793">
                  <c:v>140167</c:v>
                </c:pt>
                <c:pt idx="201794">
                  <c:v>140167</c:v>
                </c:pt>
                <c:pt idx="201795">
                  <c:v>140167</c:v>
                </c:pt>
                <c:pt idx="201796">
                  <c:v>140167</c:v>
                </c:pt>
                <c:pt idx="201797">
                  <c:v>140167</c:v>
                </c:pt>
                <c:pt idx="201798">
                  <c:v>140167</c:v>
                </c:pt>
                <c:pt idx="201799">
                  <c:v>140167</c:v>
                </c:pt>
                <c:pt idx="201800">
                  <c:v>140167</c:v>
                </c:pt>
                <c:pt idx="201801">
                  <c:v>140167</c:v>
                </c:pt>
                <c:pt idx="201802">
                  <c:v>140167</c:v>
                </c:pt>
                <c:pt idx="201803">
                  <c:v>140167</c:v>
                </c:pt>
                <c:pt idx="201804">
                  <c:v>140167</c:v>
                </c:pt>
                <c:pt idx="201805">
                  <c:v>140167</c:v>
                </c:pt>
                <c:pt idx="201806">
                  <c:v>140167</c:v>
                </c:pt>
                <c:pt idx="201807">
                  <c:v>140167</c:v>
                </c:pt>
                <c:pt idx="201808">
                  <c:v>140167</c:v>
                </c:pt>
                <c:pt idx="201809">
                  <c:v>140167</c:v>
                </c:pt>
                <c:pt idx="201810">
                  <c:v>140167</c:v>
                </c:pt>
                <c:pt idx="201811">
                  <c:v>140167</c:v>
                </c:pt>
                <c:pt idx="201812">
                  <c:v>140167</c:v>
                </c:pt>
                <c:pt idx="201813">
                  <c:v>140167</c:v>
                </c:pt>
                <c:pt idx="201814">
                  <c:v>140167</c:v>
                </c:pt>
                <c:pt idx="201815">
                  <c:v>140167</c:v>
                </c:pt>
                <c:pt idx="201816">
                  <c:v>140167</c:v>
                </c:pt>
                <c:pt idx="201817">
                  <c:v>140167</c:v>
                </c:pt>
                <c:pt idx="201818">
                  <c:v>140167</c:v>
                </c:pt>
                <c:pt idx="201819">
                  <c:v>140167</c:v>
                </c:pt>
                <c:pt idx="201820">
                  <c:v>140167</c:v>
                </c:pt>
                <c:pt idx="201821">
                  <c:v>140167</c:v>
                </c:pt>
                <c:pt idx="201822">
                  <c:v>140167</c:v>
                </c:pt>
                <c:pt idx="201823">
                  <c:v>140167</c:v>
                </c:pt>
                <c:pt idx="201824">
                  <c:v>140167</c:v>
                </c:pt>
                <c:pt idx="201825">
                  <c:v>140167</c:v>
                </c:pt>
                <c:pt idx="201826">
                  <c:v>140167</c:v>
                </c:pt>
                <c:pt idx="201827">
                  <c:v>140167</c:v>
                </c:pt>
                <c:pt idx="201828">
                  <c:v>140167</c:v>
                </c:pt>
                <c:pt idx="201829">
                  <c:v>140167</c:v>
                </c:pt>
                <c:pt idx="201830">
                  <c:v>140167</c:v>
                </c:pt>
                <c:pt idx="201831">
                  <c:v>140167</c:v>
                </c:pt>
                <c:pt idx="201832">
                  <c:v>140167</c:v>
                </c:pt>
                <c:pt idx="201833">
                  <c:v>140167</c:v>
                </c:pt>
                <c:pt idx="201834">
                  <c:v>140167</c:v>
                </c:pt>
                <c:pt idx="201835">
                  <c:v>140167</c:v>
                </c:pt>
                <c:pt idx="201836">
                  <c:v>140167</c:v>
                </c:pt>
                <c:pt idx="201837">
                  <c:v>140167</c:v>
                </c:pt>
                <c:pt idx="201838">
                  <c:v>140167</c:v>
                </c:pt>
                <c:pt idx="201839">
                  <c:v>140167</c:v>
                </c:pt>
                <c:pt idx="201840">
                  <c:v>140167</c:v>
                </c:pt>
                <c:pt idx="201841">
                  <c:v>140167</c:v>
                </c:pt>
                <c:pt idx="201842">
                  <c:v>140167</c:v>
                </c:pt>
                <c:pt idx="201843">
                  <c:v>140167</c:v>
                </c:pt>
                <c:pt idx="201844">
                  <c:v>140167</c:v>
                </c:pt>
                <c:pt idx="201845">
                  <c:v>140167</c:v>
                </c:pt>
                <c:pt idx="201846">
                  <c:v>140167</c:v>
                </c:pt>
                <c:pt idx="201847">
                  <c:v>140167</c:v>
                </c:pt>
                <c:pt idx="201848">
                  <c:v>140167</c:v>
                </c:pt>
                <c:pt idx="201849">
                  <c:v>140167</c:v>
                </c:pt>
                <c:pt idx="201850">
                  <c:v>140167</c:v>
                </c:pt>
                <c:pt idx="201851">
                  <c:v>140167</c:v>
                </c:pt>
                <c:pt idx="201852">
                  <c:v>140167</c:v>
                </c:pt>
                <c:pt idx="201853">
                  <c:v>140167</c:v>
                </c:pt>
                <c:pt idx="201854">
                  <c:v>140167</c:v>
                </c:pt>
                <c:pt idx="201855">
                  <c:v>140167</c:v>
                </c:pt>
                <c:pt idx="201856">
                  <c:v>140167</c:v>
                </c:pt>
                <c:pt idx="201857">
                  <c:v>140167</c:v>
                </c:pt>
                <c:pt idx="201858">
                  <c:v>140167</c:v>
                </c:pt>
                <c:pt idx="201859">
                  <c:v>140167</c:v>
                </c:pt>
                <c:pt idx="201860">
                  <c:v>140167</c:v>
                </c:pt>
                <c:pt idx="201861">
                  <c:v>140167</c:v>
                </c:pt>
                <c:pt idx="201862">
                  <c:v>140167</c:v>
                </c:pt>
                <c:pt idx="201863">
                  <c:v>140167</c:v>
                </c:pt>
                <c:pt idx="201864">
                  <c:v>140167</c:v>
                </c:pt>
                <c:pt idx="201865">
                  <c:v>140167</c:v>
                </c:pt>
                <c:pt idx="201866">
                  <c:v>140167</c:v>
                </c:pt>
                <c:pt idx="201867">
                  <c:v>140167</c:v>
                </c:pt>
                <c:pt idx="201868">
                  <c:v>140167</c:v>
                </c:pt>
                <c:pt idx="201869">
                  <c:v>140167</c:v>
                </c:pt>
                <c:pt idx="201870">
                  <c:v>140167</c:v>
                </c:pt>
                <c:pt idx="201871">
                  <c:v>140167</c:v>
                </c:pt>
                <c:pt idx="201872">
                  <c:v>140167</c:v>
                </c:pt>
                <c:pt idx="201873">
                  <c:v>140167</c:v>
                </c:pt>
                <c:pt idx="201874">
                  <c:v>140167</c:v>
                </c:pt>
                <c:pt idx="201875">
                  <c:v>140167</c:v>
                </c:pt>
                <c:pt idx="201876">
                  <c:v>140167</c:v>
                </c:pt>
                <c:pt idx="201877">
                  <c:v>140167</c:v>
                </c:pt>
                <c:pt idx="201878">
                  <c:v>140167</c:v>
                </c:pt>
                <c:pt idx="201879">
                  <c:v>140167</c:v>
                </c:pt>
                <c:pt idx="201880">
                  <c:v>140167</c:v>
                </c:pt>
                <c:pt idx="201881">
                  <c:v>140167</c:v>
                </c:pt>
                <c:pt idx="201882">
                  <c:v>140167</c:v>
                </c:pt>
                <c:pt idx="201883">
                  <c:v>140167</c:v>
                </c:pt>
                <c:pt idx="201884">
                  <c:v>140167</c:v>
                </c:pt>
                <c:pt idx="201885">
                  <c:v>140167</c:v>
                </c:pt>
                <c:pt idx="201886">
                  <c:v>140167</c:v>
                </c:pt>
                <c:pt idx="201887">
                  <c:v>140167</c:v>
                </c:pt>
                <c:pt idx="201888">
                  <c:v>140167</c:v>
                </c:pt>
                <c:pt idx="201889">
                  <c:v>140167</c:v>
                </c:pt>
                <c:pt idx="201890">
                  <c:v>140167</c:v>
                </c:pt>
                <c:pt idx="201891">
                  <c:v>140167</c:v>
                </c:pt>
                <c:pt idx="201892">
                  <c:v>140167</c:v>
                </c:pt>
                <c:pt idx="201893">
                  <c:v>140167</c:v>
                </c:pt>
                <c:pt idx="201894">
                  <c:v>140167</c:v>
                </c:pt>
                <c:pt idx="201895">
                  <c:v>140167</c:v>
                </c:pt>
                <c:pt idx="201896">
                  <c:v>140167</c:v>
                </c:pt>
                <c:pt idx="201897">
                  <c:v>140167</c:v>
                </c:pt>
                <c:pt idx="201898">
                  <c:v>140167</c:v>
                </c:pt>
                <c:pt idx="201899">
                  <c:v>140167</c:v>
                </c:pt>
                <c:pt idx="201900">
                  <c:v>140167</c:v>
                </c:pt>
                <c:pt idx="201901">
                  <c:v>140167</c:v>
                </c:pt>
                <c:pt idx="201902">
                  <c:v>140167</c:v>
                </c:pt>
                <c:pt idx="201903">
                  <c:v>140167</c:v>
                </c:pt>
                <c:pt idx="201904">
                  <c:v>140167</c:v>
                </c:pt>
                <c:pt idx="201905">
                  <c:v>140167</c:v>
                </c:pt>
                <c:pt idx="201906">
                  <c:v>140167</c:v>
                </c:pt>
                <c:pt idx="201907">
                  <c:v>140167</c:v>
                </c:pt>
                <c:pt idx="201908">
                  <c:v>140167</c:v>
                </c:pt>
                <c:pt idx="201909">
                  <c:v>140167</c:v>
                </c:pt>
                <c:pt idx="201910">
                  <c:v>140167</c:v>
                </c:pt>
                <c:pt idx="201911">
                  <c:v>140167</c:v>
                </c:pt>
                <c:pt idx="201912">
                  <c:v>140167</c:v>
                </c:pt>
                <c:pt idx="201913">
                  <c:v>140167</c:v>
                </c:pt>
                <c:pt idx="201914">
                  <c:v>140167</c:v>
                </c:pt>
                <c:pt idx="201915">
                  <c:v>140167</c:v>
                </c:pt>
                <c:pt idx="201916">
                  <c:v>140167</c:v>
                </c:pt>
                <c:pt idx="201917">
                  <c:v>140167</c:v>
                </c:pt>
                <c:pt idx="201918">
                  <c:v>140167</c:v>
                </c:pt>
                <c:pt idx="201919">
                  <c:v>140167</c:v>
                </c:pt>
                <c:pt idx="201920">
                  <c:v>140167</c:v>
                </c:pt>
                <c:pt idx="201921">
                  <c:v>140167</c:v>
                </c:pt>
                <c:pt idx="201922">
                  <c:v>140167</c:v>
                </c:pt>
                <c:pt idx="201923">
                  <c:v>140167</c:v>
                </c:pt>
                <c:pt idx="201924">
                  <c:v>140167</c:v>
                </c:pt>
                <c:pt idx="201925">
                  <c:v>140167</c:v>
                </c:pt>
                <c:pt idx="201926">
                  <c:v>140167</c:v>
                </c:pt>
                <c:pt idx="201927">
                  <c:v>140167</c:v>
                </c:pt>
                <c:pt idx="201928">
                  <c:v>140167</c:v>
                </c:pt>
                <c:pt idx="201929">
                  <c:v>140167</c:v>
                </c:pt>
                <c:pt idx="201930">
                  <c:v>140167</c:v>
                </c:pt>
                <c:pt idx="201931">
                  <c:v>140167</c:v>
                </c:pt>
                <c:pt idx="201932">
                  <c:v>140167</c:v>
                </c:pt>
                <c:pt idx="201933">
                  <c:v>140167</c:v>
                </c:pt>
                <c:pt idx="201934">
                  <c:v>140167</c:v>
                </c:pt>
                <c:pt idx="201935">
                  <c:v>140167</c:v>
                </c:pt>
                <c:pt idx="201936">
                  <c:v>140167</c:v>
                </c:pt>
                <c:pt idx="201937">
                  <c:v>140167</c:v>
                </c:pt>
                <c:pt idx="201938">
                  <c:v>140167</c:v>
                </c:pt>
                <c:pt idx="201939">
                  <c:v>140167</c:v>
                </c:pt>
                <c:pt idx="201940">
                  <c:v>140167</c:v>
                </c:pt>
                <c:pt idx="201941">
                  <c:v>140167</c:v>
                </c:pt>
                <c:pt idx="201942">
                  <c:v>140167</c:v>
                </c:pt>
                <c:pt idx="201943">
                  <c:v>140167</c:v>
                </c:pt>
                <c:pt idx="201944">
                  <c:v>140167</c:v>
                </c:pt>
                <c:pt idx="201945">
                  <c:v>140167</c:v>
                </c:pt>
                <c:pt idx="201946">
                  <c:v>140167</c:v>
                </c:pt>
                <c:pt idx="201947">
                  <c:v>140167</c:v>
                </c:pt>
                <c:pt idx="201948">
                  <c:v>140167</c:v>
                </c:pt>
                <c:pt idx="201949">
                  <c:v>140167</c:v>
                </c:pt>
                <c:pt idx="201950">
                  <c:v>140167</c:v>
                </c:pt>
                <c:pt idx="201951">
                  <c:v>140167</c:v>
                </c:pt>
                <c:pt idx="201952">
                  <c:v>140167</c:v>
                </c:pt>
                <c:pt idx="201953">
                  <c:v>140167</c:v>
                </c:pt>
                <c:pt idx="201954">
                  <c:v>140167</c:v>
                </c:pt>
                <c:pt idx="201955">
                  <c:v>140167</c:v>
                </c:pt>
                <c:pt idx="201956">
                  <c:v>140167</c:v>
                </c:pt>
                <c:pt idx="201957">
                  <c:v>140167</c:v>
                </c:pt>
                <c:pt idx="201958">
                  <c:v>140167</c:v>
                </c:pt>
                <c:pt idx="201959">
                  <c:v>140167</c:v>
                </c:pt>
                <c:pt idx="201960">
                  <c:v>140167</c:v>
                </c:pt>
                <c:pt idx="201961">
                  <c:v>140167</c:v>
                </c:pt>
                <c:pt idx="201962">
                  <c:v>140167</c:v>
                </c:pt>
                <c:pt idx="201963">
                  <c:v>140167</c:v>
                </c:pt>
                <c:pt idx="201964">
                  <c:v>140167</c:v>
                </c:pt>
                <c:pt idx="201965">
                  <c:v>140167</c:v>
                </c:pt>
                <c:pt idx="201966">
                  <c:v>140167</c:v>
                </c:pt>
                <c:pt idx="201967">
                  <c:v>140167</c:v>
                </c:pt>
                <c:pt idx="201968">
                  <c:v>140167</c:v>
                </c:pt>
                <c:pt idx="201969">
                  <c:v>140167</c:v>
                </c:pt>
                <c:pt idx="201970">
                  <c:v>140167</c:v>
                </c:pt>
                <c:pt idx="201971">
                  <c:v>140167</c:v>
                </c:pt>
                <c:pt idx="201972">
                  <c:v>140167</c:v>
                </c:pt>
                <c:pt idx="201973">
                  <c:v>140167</c:v>
                </c:pt>
                <c:pt idx="201974">
                  <c:v>140167</c:v>
                </c:pt>
                <c:pt idx="201975">
                  <c:v>140167</c:v>
                </c:pt>
                <c:pt idx="201976">
                  <c:v>140167</c:v>
                </c:pt>
                <c:pt idx="201977">
                  <c:v>140167</c:v>
                </c:pt>
                <c:pt idx="201978">
                  <c:v>140167</c:v>
                </c:pt>
                <c:pt idx="201979">
                  <c:v>140167</c:v>
                </c:pt>
                <c:pt idx="201980">
                  <c:v>140167</c:v>
                </c:pt>
                <c:pt idx="201981">
                  <c:v>140167</c:v>
                </c:pt>
                <c:pt idx="201982">
                  <c:v>140167</c:v>
                </c:pt>
                <c:pt idx="201983">
                  <c:v>140167</c:v>
                </c:pt>
                <c:pt idx="201984">
                  <c:v>140167</c:v>
                </c:pt>
                <c:pt idx="201985">
                  <c:v>140167</c:v>
                </c:pt>
                <c:pt idx="201986">
                  <c:v>140167</c:v>
                </c:pt>
                <c:pt idx="201987">
                  <c:v>140167</c:v>
                </c:pt>
                <c:pt idx="201988">
                  <c:v>140167</c:v>
                </c:pt>
                <c:pt idx="201989">
                  <c:v>140167</c:v>
                </c:pt>
                <c:pt idx="201990">
                  <c:v>140167</c:v>
                </c:pt>
                <c:pt idx="201991">
                  <c:v>140167</c:v>
                </c:pt>
                <c:pt idx="201992">
                  <c:v>140167</c:v>
                </c:pt>
                <c:pt idx="201993">
                  <c:v>140167</c:v>
                </c:pt>
                <c:pt idx="201994">
                  <c:v>140167</c:v>
                </c:pt>
                <c:pt idx="201995">
                  <c:v>140167</c:v>
                </c:pt>
                <c:pt idx="201996">
                  <c:v>140167</c:v>
                </c:pt>
                <c:pt idx="201997">
                  <c:v>140167</c:v>
                </c:pt>
                <c:pt idx="201998">
                  <c:v>140167</c:v>
                </c:pt>
                <c:pt idx="201999">
                  <c:v>140167</c:v>
                </c:pt>
                <c:pt idx="202000">
                  <c:v>140167</c:v>
                </c:pt>
                <c:pt idx="202001">
                  <c:v>140167</c:v>
                </c:pt>
                <c:pt idx="202002">
                  <c:v>140167</c:v>
                </c:pt>
                <c:pt idx="202003">
                  <c:v>140167</c:v>
                </c:pt>
                <c:pt idx="202004">
                  <c:v>140167</c:v>
                </c:pt>
                <c:pt idx="202005">
                  <c:v>140167</c:v>
                </c:pt>
                <c:pt idx="202006">
                  <c:v>140167</c:v>
                </c:pt>
                <c:pt idx="202007">
                  <c:v>140167</c:v>
                </c:pt>
                <c:pt idx="202008">
                  <c:v>140167</c:v>
                </c:pt>
                <c:pt idx="202009">
                  <c:v>140167</c:v>
                </c:pt>
                <c:pt idx="202010">
                  <c:v>140167</c:v>
                </c:pt>
                <c:pt idx="202011">
                  <c:v>140167</c:v>
                </c:pt>
                <c:pt idx="202012">
                  <c:v>140167</c:v>
                </c:pt>
                <c:pt idx="202013">
                  <c:v>140167</c:v>
                </c:pt>
                <c:pt idx="202014">
                  <c:v>140167</c:v>
                </c:pt>
                <c:pt idx="202015">
                  <c:v>140167</c:v>
                </c:pt>
                <c:pt idx="202016">
                  <c:v>140167</c:v>
                </c:pt>
                <c:pt idx="202017">
                  <c:v>140167</c:v>
                </c:pt>
                <c:pt idx="202018">
                  <c:v>140167</c:v>
                </c:pt>
                <c:pt idx="202019">
                  <c:v>140167</c:v>
                </c:pt>
                <c:pt idx="202020">
                  <c:v>140167</c:v>
                </c:pt>
                <c:pt idx="202021">
                  <c:v>140167</c:v>
                </c:pt>
                <c:pt idx="202022">
                  <c:v>140167</c:v>
                </c:pt>
                <c:pt idx="202023">
                  <c:v>140167</c:v>
                </c:pt>
                <c:pt idx="202024">
                  <c:v>140167</c:v>
                </c:pt>
                <c:pt idx="202025">
                  <c:v>140167</c:v>
                </c:pt>
                <c:pt idx="202026">
                  <c:v>140167</c:v>
                </c:pt>
                <c:pt idx="202027">
                  <c:v>140167</c:v>
                </c:pt>
                <c:pt idx="202028">
                  <c:v>140167</c:v>
                </c:pt>
                <c:pt idx="202029">
                  <c:v>140167</c:v>
                </c:pt>
                <c:pt idx="202030">
                  <c:v>140167</c:v>
                </c:pt>
                <c:pt idx="202031">
                  <c:v>140167</c:v>
                </c:pt>
                <c:pt idx="202032">
                  <c:v>140167</c:v>
                </c:pt>
                <c:pt idx="202033">
                  <c:v>140167</c:v>
                </c:pt>
                <c:pt idx="202034">
                  <c:v>140167</c:v>
                </c:pt>
                <c:pt idx="202035">
                  <c:v>140167</c:v>
                </c:pt>
                <c:pt idx="202036">
                  <c:v>140167</c:v>
                </c:pt>
                <c:pt idx="202037">
                  <c:v>140167</c:v>
                </c:pt>
                <c:pt idx="202038">
                  <c:v>140167</c:v>
                </c:pt>
                <c:pt idx="202039">
                  <c:v>140167</c:v>
                </c:pt>
                <c:pt idx="202040">
                  <c:v>140167</c:v>
                </c:pt>
                <c:pt idx="202041">
                  <c:v>140167</c:v>
                </c:pt>
                <c:pt idx="202042">
                  <c:v>140167</c:v>
                </c:pt>
                <c:pt idx="202043">
                  <c:v>140167</c:v>
                </c:pt>
                <c:pt idx="202044">
                  <c:v>140167</c:v>
                </c:pt>
                <c:pt idx="202045">
                  <c:v>140167</c:v>
                </c:pt>
                <c:pt idx="202046">
                  <c:v>140167</c:v>
                </c:pt>
                <c:pt idx="202047">
                  <c:v>140167</c:v>
                </c:pt>
                <c:pt idx="202048">
                  <c:v>140167</c:v>
                </c:pt>
                <c:pt idx="202049">
                  <c:v>140167</c:v>
                </c:pt>
                <c:pt idx="202050">
                  <c:v>140167</c:v>
                </c:pt>
                <c:pt idx="202051">
                  <c:v>140167</c:v>
                </c:pt>
                <c:pt idx="202052">
                  <c:v>140167</c:v>
                </c:pt>
                <c:pt idx="202053">
                  <c:v>140167</c:v>
                </c:pt>
                <c:pt idx="202054">
                  <c:v>140167</c:v>
                </c:pt>
                <c:pt idx="202055">
                  <c:v>140167</c:v>
                </c:pt>
                <c:pt idx="202056">
                  <c:v>140167</c:v>
                </c:pt>
                <c:pt idx="202057">
                  <c:v>140167</c:v>
                </c:pt>
                <c:pt idx="202058">
                  <c:v>140167</c:v>
                </c:pt>
                <c:pt idx="202059">
                  <c:v>140167</c:v>
                </c:pt>
                <c:pt idx="202060">
                  <c:v>140167</c:v>
                </c:pt>
                <c:pt idx="202061">
                  <c:v>140167</c:v>
                </c:pt>
                <c:pt idx="202062">
                  <c:v>140167</c:v>
                </c:pt>
                <c:pt idx="202063">
                  <c:v>140167</c:v>
                </c:pt>
                <c:pt idx="202064">
                  <c:v>140167</c:v>
                </c:pt>
                <c:pt idx="202065">
                  <c:v>140167</c:v>
                </c:pt>
                <c:pt idx="202066">
                  <c:v>140167</c:v>
                </c:pt>
                <c:pt idx="202067">
                  <c:v>140167</c:v>
                </c:pt>
                <c:pt idx="202068">
                  <c:v>140167</c:v>
                </c:pt>
                <c:pt idx="202069">
                  <c:v>140167</c:v>
                </c:pt>
                <c:pt idx="202070">
                  <c:v>140167</c:v>
                </c:pt>
                <c:pt idx="202071">
                  <c:v>140167</c:v>
                </c:pt>
                <c:pt idx="202072">
                  <c:v>140167</c:v>
                </c:pt>
                <c:pt idx="202073">
                  <c:v>140167</c:v>
                </c:pt>
                <c:pt idx="202074">
                  <c:v>140167</c:v>
                </c:pt>
                <c:pt idx="202075">
                  <c:v>140167</c:v>
                </c:pt>
                <c:pt idx="202076">
                  <c:v>140167</c:v>
                </c:pt>
                <c:pt idx="202077">
                  <c:v>140167</c:v>
                </c:pt>
                <c:pt idx="202078">
                  <c:v>140167</c:v>
                </c:pt>
                <c:pt idx="202079">
                  <c:v>140167</c:v>
                </c:pt>
                <c:pt idx="202080">
                  <c:v>140167</c:v>
                </c:pt>
                <c:pt idx="202081">
                  <c:v>140167</c:v>
                </c:pt>
                <c:pt idx="202082">
                  <c:v>140167</c:v>
                </c:pt>
                <c:pt idx="202083">
                  <c:v>140167</c:v>
                </c:pt>
                <c:pt idx="202084">
                  <c:v>140167</c:v>
                </c:pt>
                <c:pt idx="202085">
                  <c:v>140167</c:v>
                </c:pt>
                <c:pt idx="202086">
                  <c:v>140167</c:v>
                </c:pt>
                <c:pt idx="202087">
                  <c:v>140167</c:v>
                </c:pt>
                <c:pt idx="202088">
                  <c:v>140167</c:v>
                </c:pt>
                <c:pt idx="202089">
                  <c:v>140167</c:v>
                </c:pt>
                <c:pt idx="202090">
                  <c:v>140167</c:v>
                </c:pt>
                <c:pt idx="202091">
                  <c:v>140167</c:v>
                </c:pt>
                <c:pt idx="202092">
                  <c:v>140167</c:v>
                </c:pt>
                <c:pt idx="202093">
                  <c:v>140167</c:v>
                </c:pt>
                <c:pt idx="202094">
                  <c:v>140167</c:v>
                </c:pt>
                <c:pt idx="202095">
                  <c:v>140167</c:v>
                </c:pt>
                <c:pt idx="202096">
                  <c:v>140167</c:v>
                </c:pt>
                <c:pt idx="202097">
                  <c:v>140167</c:v>
                </c:pt>
                <c:pt idx="202098">
                  <c:v>140167</c:v>
                </c:pt>
                <c:pt idx="202099">
                  <c:v>140167</c:v>
                </c:pt>
                <c:pt idx="202100">
                  <c:v>140167</c:v>
                </c:pt>
                <c:pt idx="202101">
                  <c:v>140167</c:v>
                </c:pt>
                <c:pt idx="202102">
                  <c:v>140167</c:v>
                </c:pt>
                <c:pt idx="202103">
                  <c:v>140167</c:v>
                </c:pt>
                <c:pt idx="202104">
                  <c:v>140167</c:v>
                </c:pt>
                <c:pt idx="202105">
                  <c:v>140167</c:v>
                </c:pt>
                <c:pt idx="202106">
                  <c:v>140167</c:v>
                </c:pt>
                <c:pt idx="202107">
                  <c:v>140167</c:v>
                </c:pt>
                <c:pt idx="202108">
                  <c:v>140167</c:v>
                </c:pt>
                <c:pt idx="202109">
                  <c:v>140167</c:v>
                </c:pt>
                <c:pt idx="202110">
                  <c:v>140167</c:v>
                </c:pt>
                <c:pt idx="202111">
                  <c:v>140167</c:v>
                </c:pt>
                <c:pt idx="202112">
                  <c:v>140167</c:v>
                </c:pt>
                <c:pt idx="202113">
                  <c:v>140167</c:v>
                </c:pt>
                <c:pt idx="202114">
                  <c:v>140167</c:v>
                </c:pt>
                <c:pt idx="202115">
                  <c:v>140167</c:v>
                </c:pt>
                <c:pt idx="202116">
                  <c:v>140167</c:v>
                </c:pt>
                <c:pt idx="202117">
                  <c:v>140167</c:v>
                </c:pt>
                <c:pt idx="202118">
                  <c:v>140167</c:v>
                </c:pt>
                <c:pt idx="202119">
                  <c:v>140167</c:v>
                </c:pt>
                <c:pt idx="202120">
                  <c:v>140167</c:v>
                </c:pt>
                <c:pt idx="202121">
                  <c:v>140167</c:v>
                </c:pt>
                <c:pt idx="202122">
                  <c:v>140167</c:v>
                </c:pt>
                <c:pt idx="202123">
                  <c:v>140167</c:v>
                </c:pt>
                <c:pt idx="202124">
                  <c:v>140167</c:v>
                </c:pt>
                <c:pt idx="202125">
                  <c:v>140167</c:v>
                </c:pt>
                <c:pt idx="202126">
                  <c:v>140167</c:v>
                </c:pt>
                <c:pt idx="202127">
                  <c:v>140167</c:v>
                </c:pt>
                <c:pt idx="202128">
                  <c:v>140167</c:v>
                </c:pt>
                <c:pt idx="202129">
                  <c:v>140167</c:v>
                </c:pt>
                <c:pt idx="202130">
                  <c:v>140167</c:v>
                </c:pt>
                <c:pt idx="202131">
                  <c:v>140167</c:v>
                </c:pt>
                <c:pt idx="202132">
                  <c:v>140167</c:v>
                </c:pt>
                <c:pt idx="202133">
                  <c:v>140167</c:v>
                </c:pt>
                <c:pt idx="202134">
                  <c:v>140167</c:v>
                </c:pt>
                <c:pt idx="202135">
                  <c:v>140167</c:v>
                </c:pt>
                <c:pt idx="202136">
                  <c:v>140167</c:v>
                </c:pt>
                <c:pt idx="202137">
                  <c:v>140167</c:v>
                </c:pt>
                <c:pt idx="202138">
                  <c:v>140167</c:v>
                </c:pt>
                <c:pt idx="202139">
                  <c:v>140167</c:v>
                </c:pt>
                <c:pt idx="202140">
                  <c:v>140167</c:v>
                </c:pt>
                <c:pt idx="202141">
                  <c:v>140167</c:v>
                </c:pt>
                <c:pt idx="202142">
                  <c:v>140167</c:v>
                </c:pt>
                <c:pt idx="202143">
                  <c:v>140167</c:v>
                </c:pt>
                <c:pt idx="202144">
                  <c:v>140167</c:v>
                </c:pt>
                <c:pt idx="202145">
                  <c:v>140167</c:v>
                </c:pt>
                <c:pt idx="202146">
                  <c:v>140167</c:v>
                </c:pt>
                <c:pt idx="202147">
                  <c:v>140167</c:v>
                </c:pt>
                <c:pt idx="202148">
                  <c:v>140167</c:v>
                </c:pt>
                <c:pt idx="202149">
                  <c:v>140167</c:v>
                </c:pt>
                <c:pt idx="202150">
                  <c:v>140167</c:v>
                </c:pt>
                <c:pt idx="202151">
                  <c:v>140167</c:v>
                </c:pt>
                <c:pt idx="202152">
                  <c:v>140167</c:v>
                </c:pt>
                <c:pt idx="202153">
                  <c:v>140167</c:v>
                </c:pt>
                <c:pt idx="202154">
                  <c:v>140167</c:v>
                </c:pt>
                <c:pt idx="202155">
                  <c:v>140167</c:v>
                </c:pt>
                <c:pt idx="202156">
                  <c:v>140167</c:v>
                </c:pt>
                <c:pt idx="202157">
                  <c:v>140167</c:v>
                </c:pt>
                <c:pt idx="202158">
                  <c:v>140167</c:v>
                </c:pt>
                <c:pt idx="202159">
                  <c:v>140167</c:v>
                </c:pt>
                <c:pt idx="202160">
                  <c:v>140167</c:v>
                </c:pt>
                <c:pt idx="202161">
                  <c:v>140167</c:v>
                </c:pt>
                <c:pt idx="202162">
                  <c:v>140167</c:v>
                </c:pt>
                <c:pt idx="202163">
                  <c:v>140167</c:v>
                </c:pt>
                <c:pt idx="202164">
                  <c:v>140167</c:v>
                </c:pt>
                <c:pt idx="202165">
                  <c:v>140167</c:v>
                </c:pt>
                <c:pt idx="202166">
                  <c:v>140167</c:v>
                </c:pt>
                <c:pt idx="202167">
                  <c:v>140167</c:v>
                </c:pt>
                <c:pt idx="202168">
                  <c:v>140167</c:v>
                </c:pt>
                <c:pt idx="202169">
                  <c:v>140167</c:v>
                </c:pt>
                <c:pt idx="202170">
                  <c:v>140167</c:v>
                </c:pt>
                <c:pt idx="202171">
                  <c:v>140167</c:v>
                </c:pt>
                <c:pt idx="202172">
                  <c:v>140167</c:v>
                </c:pt>
                <c:pt idx="202173">
                  <c:v>140167</c:v>
                </c:pt>
                <c:pt idx="202174">
                  <c:v>140167</c:v>
                </c:pt>
                <c:pt idx="202175">
                  <c:v>140167</c:v>
                </c:pt>
                <c:pt idx="202176">
                  <c:v>140167</c:v>
                </c:pt>
                <c:pt idx="202177">
                  <c:v>140167</c:v>
                </c:pt>
                <c:pt idx="202178">
                  <c:v>140167</c:v>
                </c:pt>
                <c:pt idx="202179">
                  <c:v>140167</c:v>
                </c:pt>
                <c:pt idx="202180">
                  <c:v>140167</c:v>
                </c:pt>
                <c:pt idx="202181">
                  <c:v>140167</c:v>
                </c:pt>
                <c:pt idx="202182">
                  <c:v>140167</c:v>
                </c:pt>
                <c:pt idx="202183">
                  <c:v>140167</c:v>
                </c:pt>
                <c:pt idx="202184">
                  <c:v>140167</c:v>
                </c:pt>
                <c:pt idx="202185">
                  <c:v>140167</c:v>
                </c:pt>
                <c:pt idx="202186">
                  <c:v>140167</c:v>
                </c:pt>
                <c:pt idx="202187">
                  <c:v>140167</c:v>
                </c:pt>
                <c:pt idx="202188">
                  <c:v>140167</c:v>
                </c:pt>
                <c:pt idx="202189">
                  <c:v>140167</c:v>
                </c:pt>
                <c:pt idx="202190">
                  <c:v>140167</c:v>
                </c:pt>
                <c:pt idx="202191">
                  <c:v>140167</c:v>
                </c:pt>
                <c:pt idx="202192">
                  <c:v>140167</c:v>
                </c:pt>
                <c:pt idx="202193">
                  <c:v>140167</c:v>
                </c:pt>
                <c:pt idx="202194">
                  <c:v>140167</c:v>
                </c:pt>
                <c:pt idx="202195">
                  <c:v>140167</c:v>
                </c:pt>
                <c:pt idx="202196">
                  <c:v>140167</c:v>
                </c:pt>
                <c:pt idx="202197">
                  <c:v>140167</c:v>
                </c:pt>
                <c:pt idx="202198">
                  <c:v>140167</c:v>
                </c:pt>
                <c:pt idx="202199">
                  <c:v>140167</c:v>
                </c:pt>
                <c:pt idx="202200">
                  <c:v>140167</c:v>
                </c:pt>
                <c:pt idx="202201">
                  <c:v>140167</c:v>
                </c:pt>
                <c:pt idx="202202">
                  <c:v>140167</c:v>
                </c:pt>
                <c:pt idx="202203">
                  <c:v>140167</c:v>
                </c:pt>
                <c:pt idx="202204">
                  <c:v>140167</c:v>
                </c:pt>
                <c:pt idx="202205">
                  <c:v>140167</c:v>
                </c:pt>
                <c:pt idx="202206">
                  <c:v>140167</c:v>
                </c:pt>
                <c:pt idx="202207">
                  <c:v>140167</c:v>
                </c:pt>
                <c:pt idx="202208">
                  <c:v>140167</c:v>
                </c:pt>
                <c:pt idx="202209">
                  <c:v>140167</c:v>
                </c:pt>
                <c:pt idx="202210">
                  <c:v>140167</c:v>
                </c:pt>
                <c:pt idx="202211">
                  <c:v>140167</c:v>
                </c:pt>
                <c:pt idx="202212">
                  <c:v>140167</c:v>
                </c:pt>
                <c:pt idx="202213">
                  <c:v>140167</c:v>
                </c:pt>
                <c:pt idx="202214">
                  <c:v>140167</c:v>
                </c:pt>
                <c:pt idx="202215">
                  <c:v>140167</c:v>
                </c:pt>
                <c:pt idx="202216">
                  <c:v>140167</c:v>
                </c:pt>
                <c:pt idx="202217">
                  <c:v>140167</c:v>
                </c:pt>
                <c:pt idx="202218">
                  <c:v>140167</c:v>
                </c:pt>
                <c:pt idx="202219">
                  <c:v>140167</c:v>
                </c:pt>
                <c:pt idx="202220">
                  <c:v>140167</c:v>
                </c:pt>
                <c:pt idx="202221">
                  <c:v>140167</c:v>
                </c:pt>
                <c:pt idx="202222">
                  <c:v>140167</c:v>
                </c:pt>
                <c:pt idx="202223">
                  <c:v>140167</c:v>
                </c:pt>
                <c:pt idx="202224">
                  <c:v>140167</c:v>
                </c:pt>
                <c:pt idx="202225">
                  <c:v>140167</c:v>
                </c:pt>
                <c:pt idx="202226">
                  <c:v>140167</c:v>
                </c:pt>
                <c:pt idx="202227">
                  <c:v>140167</c:v>
                </c:pt>
                <c:pt idx="202228">
                  <c:v>140167</c:v>
                </c:pt>
                <c:pt idx="202229">
                  <c:v>140167</c:v>
                </c:pt>
                <c:pt idx="202230">
                  <c:v>140167</c:v>
                </c:pt>
                <c:pt idx="202231">
                  <c:v>140167</c:v>
                </c:pt>
                <c:pt idx="202232">
                  <c:v>140167</c:v>
                </c:pt>
                <c:pt idx="202233">
                  <c:v>140167</c:v>
                </c:pt>
                <c:pt idx="202234">
                  <c:v>140167</c:v>
                </c:pt>
                <c:pt idx="202235">
                  <c:v>140167</c:v>
                </c:pt>
                <c:pt idx="202236">
                  <c:v>140167</c:v>
                </c:pt>
                <c:pt idx="202237">
                  <c:v>140167</c:v>
                </c:pt>
                <c:pt idx="202238">
                  <c:v>140167</c:v>
                </c:pt>
                <c:pt idx="202239">
                  <c:v>140167</c:v>
                </c:pt>
                <c:pt idx="202240">
                  <c:v>140167</c:v>
                </c:pt>
                <c:pt idx="202241">
                  <c:v>140167</c:v>
                </c:pt>
                <c:pt idx="202242">
                  <c:v>140167</c:v>
                </c:pt>
                <c:pt idx="202243">
                  <c:v>140167</c:v>
                </c:pt>
                <c:pt idx="202244">
                  <c:v>140167</c:v>
                </c:pt>
                <c:pt idx="202245">
                  <c:v>140167</c:v>
                </c:pt>
                <c:pt idx="202246">
                  <c:v>140167</c:v>
                </c:pt>
                <c:pt idx="202247">
                  <c:v>140167</c:v>
                </c:pt>
                <c:pt idx="202248">
                  <c:v>140167</c:v>
                </c:pt>
                <c:pt idx="202249">
                  <c:v>140167</c:v>
                </c:pt>
                <c:pt idx="202250">
                  <c:v>140167</c:v>
                </c:pt>
                <c:pt idx="202251">
                  <c:v>140167</c:v>
                </c:pt>
                <c:pt idx="202252">
                  <c:v>140167</c:v>
                </c:pt>
                <c:pt idx="202253">
                  <c:v>140167</c:v>
                </c:pt>
                <c:pt idx="202254">
                  <c:v>140167</c:v>
                </c:pt>
                <c:pt idx="202255">
                  <c:v>140167</c:v>
                </c:pt>
                <c:pt idx="202256">
                  <c:v>140167</c:v>
                </c:pt>
                <c:pt idx="202257">
                  <c:v>140167</c:v>
                </c:pt>
                <c:pt idx="202258">
                  <c:v>140167</c:v>
                </c:pt>
                <c:pt idx="202259">
                  <c:v>140167</c:v>
                </c:pt>
                <c:pt idx="202260">
                  <c:v>140167</c:v>
                </c:pt>
                <c:pt idx="202261">
                  <c:v>140167</c:v>
                </c:pt>
                <c:pt idx="202262">
                  <c:v>140167</c:v>
                </c:pt>
                <c:pt idx="202263">
                  <c:v>140167</c:v>
                </c:pt>
                <c:pt idx="202264">
                  <c:v>140167</c:v>
                </c:pt>
                <c:pt idx="202265">
                  <c:v>140167</c:v>
                </c:pt>
                <c:pt idx="202266">
                  <c:v>140167</c:v>
                </c:pt>
                <c:pt idx="202267">
                  <c:v>140167</c:v>
                </c:pt>
                <c:pt idx="202268">
                  <c:v>140167</c:v>
                </c:pt>
                <c:pt idx="202269">
                  <c:v>140167</c:v>
                </c:pt>
                <c:pt idx="202270">
                  <c:v>140167</c:v>
                </c:pt>
                <c:pt idx="202271">
                  <c:v>140167</c:v>
                </c:pt>
                <c:pt idx="202272">
                  <c:v>140167</c:v>
                </c:pt>
                <c:pt idx="202273">
                  <c:v>140167</c:v>
                </c:pt>
                <c:pt idx="202274">
                  <c:v>140167</c:v>
                </c:pt>
                <c:pt idx="202275">
                  <c:v>140167</c:v>
                </c:pt>
                <c:pt idx="202276">
                  <c:v>140167</c:v>
                </c:pt>
                <c:pt idx="202277">
                  <c:v>140167</c:v>
                </c:pt>
                <c:pt idx="202278">
                  <c:v>140167</c:v>
                </c:pt>
                <c:pt idx="202279">
                  <c:v>140167</c:v>
                </c:pt>
                <c:pt idx="202280">
                  <c:v>140167</c:v>
                </c:pt>
                <c:pt idx="202281">
                  <c:v>140167</c:v>
                </c:pt>
                <c:pt idx="202282">
                  <c:v>140167</c:v>
                </c:pt>
                <c:pt idx="202283">
                  <c:v>140167</c:v>
                </c:pt>
                <c:pt idx="202284">
                  <c:v>140167</c:v>
                </c:pt>
                <c:pt idx="202285">
                  <c:v>140167</c:v>
                </c:pt>
                <c:pt idx="202286">
                  <c:v>140167</c:v>
                </c:pt>
                <c:pt idx="202287">
                  <c:v>140167</c:v>
                </c:pt>
                <c:pt idx="202288">
                  <c:v>140167</c:v>
                </c:pt>
                <c:pt idx="202289">
                  <c:v>140167</c:v>
                </c:pt>
                <c:pt idx="202290">
                  <c:v>140167</c:v>
                </c:pt>
                <c:pt idx="202291">
                  <c:v>140167</c:v>
                </c:pt>
                <c:pt idx="202292">
                  <c:v>140167</c:v>
                </c:pt>
                <c:pt idx="202293">
                  <c:v>140167</c:v>
                </c:pt>
                <c:pt idx="202294">
                  <c:v>140167</c:v>
                </c:pt>
                <c:pt idx="202295">
                  <c:v>140167</c:v>
                </c:pt>
                <c:pt idx="202296">
                  <c:v>140167</c:v>
                </c:pt>
                <c:pt idx="202297">
                  <c:v>140167</c:v>
                </c:pt>
                <c:pt idx="202298">
                  <c:v>140167</c:v>
                </c:pt>
                <c:pt idx="202299">
                  <c:v>140167</c:v>
                </c:pt>
                <c:pt idx="202300">
                  <c:v>140167</c:v>
                </c:pt>
                <c:pt idx="202301">
                  <c:v>140167</c:v>
                </c:pt>
                <c:pt idx="202302">
                  <c:v>140167</c:v>
                </c:pt>
                <c:pt idx="202303">
                  <c:v>140167</c:v>
                </c:pt>
                <c:pt idx="202304">
                  <c:v>140167</c:v>
                </c:pt>
                <c:pt idx="202305">
                  <c:v>140167</c:v>
                </c:pt>
                <c:pt idx="202306">
                  <c:v>140167</c:v>
                </c:pt>
                <c:pt idx="202307">
                  <c:v>140167</c:v>
                </c:pt>
                <c:pt idx="202308">
                  <c:v>140167</c:v>
                </c:pt>
                <c:pt idx="202309">
                  <c:v>140167</c:v>
                </c:pt>
                <c:pt idx="202310">
                  <c:v>140167</c:v>
                </c:pt>
                <c:pt idx="202311">
                  <c:v>140167</c:v>
                </c:pt>
                <c:pt idx="202312">
                  <c:v>140167</c:v>
                </c:pt>
                <c:pt idx="202313">
                  <c:v>140167</c:v>
                </c:pt>
                <c:pt idx="202314">
                  <c:v>140167</c:v>
                </c:pt>
                <c:pt idx="202315">
                  <c:v>140167</c:v>
                </c:pt>
                <c:pt idx="202316">
                  <c:v>140167</c:v>
                </c:pt>
                <c:pt idx="202317">
                  <c:v>140167</c:v>
                </c:pt>
                <c:pt idx="202318">
                  <c:v>140167</c:v>
                </c:pt>
                <c:pt idx="202319">
                  <c:v>140167</c:v>
                </c:pt>
                <c:pt idx="202320">
                  <c:v>140167</c:v>
                </c:pt>
                <c:pt idx="202321">
                  <c:v>140167</c:v>
                </c:pt>
                <c:pt idx="202322">
                  <c:v>140167</c:v>
                </c:pt>
                <c:pt idx="202323">
                  <c:v>140167</c:v>
                </c:pt>
                <c:pt idx="202324">
                  <c:v>140167</c:v>
                </c:pt>
                <c:pt idx="202325">
                  <c:v>140167</c:v>
                </c:pt>
                <c:pt idx="202326">
                  <c:v>140167</c:v>
                </c:pt>
                <c:pt idx="202327">
                  <c:v>140167</c:v>
                </c:pt>
                <c:pt idx="202328">
                  <c:v>140167</c:v>
                </c:pt>
                <c:pt idx="202329">
                  <c:v>140167</c:v>
                </c:pt>
                <c:pt idx="202330">
                  <c:v>140167</c:v>
                </c:pt>
                <c:pt idx="202331">
                  <c:v>140167</c:v>
                </c:pt>
                <c:pt idx="202332">
                  <c:v>140167</c:v>
                </c:pt>
                <c:pt idx="202333">
                  <c:v>140167</c:v>
                </c:pt>
                <c:pt idx="202334">
                  <c:v>140167</c:v>
                </c:pt>
                <c:pt idx="202335">
                  <c:v>140167</c:v>
                </c:pt>
                <c:pt idx="202336">
                  <c:v>140167</c:v>
                </c:pt>
                <c:pt idx="202337">
                  <c:v>140167</c:v>
                </c:pt>
                <c:pt idx="202338">
                  <c:v>140167</c:v>
                </c:pt>
                <c:pt idx="202339">
                  <c:v>140167</c:v>
                </c:pt>
                <c:pt idx="202340">
                  <c:v>140167</c:v>
                </c:pt>
                <c:pt idx="202341">
                  <c:v>140167</c:v>
                </c:pt>
                <c:pt idx="202342">
                  <c:v>140167</c:v>
                </c:pt>
                <c:pt idx="202343">
                  <c:v>140167</c:v>
                </c:pt>
                <c:pt idx="202344">
                  <c:v>140167</c:v>
                </c:pt>
                <c:pt idx="202345">
                  <c:v>140167</c:v>
                </c:pt>
                <c:pt idx="202346">
                  <c:v>140167</c:v>
                </c:pt>
                <c:pt idx="202347">
                  <c:v>140167</c:v>
                </c:pt>
                <c:pt idx="202348">
                  <c:v>140167</c:v>
                </c:pt>
                <c:pt idx="202349">
                  <c:v>140167</c:v>
                </c:pt>
                <c:pt idx="202350">
                  <c:v>140167</c:v>
                </c:pt>
                <c:pt idx="202351">
                  <c:v>140167</c:v>
                </c:pt>
                <c:pt idx="202352">
                  <c:v>140167</c:v>
                </c:pt>
                <c:pt idx="202353">
                  <c:v>140167</c:v>
                </c:pt>
                <c:pt idx="202354">
                  <c:v>140167</c:v>
                </c:pt>
                <c:pt idx="202355">
                  <c:v>140167</c:v>
                </c:pt>
                <c:pt idx="202356">
                  <c:v>140167</c:v>
                </c:pt>
                <c:pt idx="202357">
                  <c:v>140167</c:v>
                </c:pt>
                <c:pt idx="202358">
                  <c:v>140167</c:v>
                </c:pt>
                <c:pt idx="202359">
                  <c:v>140167</c:v>
                </c:pt>
                <c:pt idx="202360">
                  <c:v>140167</c:v>
                </c:pt>
                <c:pt idx="202361">
                  <c:v>140167</c:v>
                </c:pt>
                <c:pt idx="202362">
                  <c:v>140167</c:v>
                </c:pt>
                <c:pt idx="202363">
                  <c:v>140167</c:v>
                </c:pt>
                <c:pt idx="202364">
                  <c:v>140167</c:v>
                </c:pt>
                <c:pt idx="202365">
                  <c:v>140167</c:v>
                </c:pt>
                <c:pt idx="202366">
                  <c:v>140167</c:v>
                </c:pt>
                <c:pt idx="202367">
                  <c:v>140167</c:v>
                </c:pt>
                <c:pt idx="202368">
                  <c:v>140167</c:v>
                </c:pt>
                <c:pt idx="202369">
                  <c:v>140167</c:v>
                </c:pt>
                <c:pt idx="202370">
                  <c:v>140167</c:v>
                </c:pt>
                <c:pt idx="202371">
                  <c:v>140167</c:v>
                </c:pt>
                <c:pt idx="202372">
                  <c:v>140167</c:v>
                </c:pt>
                <c:pt idx="202373">
                  <c:v>140167</c:v>
                </c:pt>
                <c:pt idx="202374">
                  <c:v>140167</c:v>
                </c:pt>
                <c:pt idx="202375">
                  <c:v>140167</c:v>
                </c:pt>
                <c:pt idx="202376">
                  <c:v>140167</c:v>
                </c:pt>
                <c:pt idx="202377">
                  <c:v>140167</c:v>
                </c:pt>
                <c:pt idx="202378">
                  <c:v>140167</c:v>
                </c:pt>
                <c:pt idx="202379">
                  <c:v>140167</c:v>
                </c:pt>
                <c:pt idx="202380">
                  <c:v>140167</c:v>
                </c:pt>
                <c:pt idx="202381">
                  <c:v>140167</c:v>
                </c:pt>
                <c:pt idx="202382">
                  <c:v>140167</c:v>
                </c:pt>
                <c:pt idx="202383">
                  <c:v>140167</c:v>
                </c:pt>
                <c:pt idx="202384">
                  <c:v>140167</c:v>
                </c:pt>
                <c:pt idx="202385">
                  <c:v>140167</c:v>
                </c:pt>
                <c:pt idx="202386">
                  <c:v>140167</c:v>
                </c:pt>
                <c:pt idx="202387">
                  <c:v>140167</c:v>
                </c:pt>
                <c:pt idx="202388">
                  <c:v>140167</c:v>
                </c:pt>
                <c:pt idx="202389">
                  <c:v>140167</c:v>
                </c:pt>
                <c:pt idx="202390">
                  <c:v>140167</c:v>
                </c:pt>
                <c:pt idx="202391">
                  <c:v>140167</c:v>
                </c:pt>
                <c:pt idx="202392">
                  <c:v>140167</c:v>
                </c:pt>
                <c:pt idx="202393">
                  <c:v>140167</c:v>
                </c:pt>
                <c:pt idx="202394">
                  <c:v>140167</c:v>
                </c:pt>
                <c:pt idx="202395">
                  <c:v>140167</c:v>
                </c:pt>
                <c:pt idx="202396">
                  <c:v>140167</c:v>
                </c:pt>
                <c:pt idx="202397">
                  <c:v>140167</c:v>
                </c:pt>
                <c:pt idx="202398">
                  <c:v>140167</c:v>
                </c:pt>
                <c:pt idx="202399">
                  <c:v>140167</c:v>
                </c:pt>
                <c:pt idx="202400">
                  <c:v>140167</c:v>
                </c:pt>
                <c:pt idx="202401">
                  <c:v>140167</c:v>
                </c:pt>
                <c:pt idx="202402">
                  <c:v>140167</c:v>
                </c:pt>
                <c:pt idx="202403">
                  <c:v>140167</c:v>
                </c:pt>
                <c:pt idx="202404">
                  <c:v>140167</c:v>
                </c:pt>
                <c:pt idx="202405">
                  <c:v>140167</c:v>
                </c:pt>
                <c:pt idx="202406">
                  <c:v>140167</c:v>
                </c:pt>
                <c:pt idx="202407">
                  <c:v>140167</c:v>
                </c:pt>
                <c:pt idx="202408">
                  <c:v>140167</c:v>
                </c:pt>
                <c:pt idx="202409">
                  <c:v>140167</c:v>
                </c:pt>
                <c:pt idx="202410">
                  <c:v>140167</c:v>
                </c:pt>
                <c:pt idx="202411">
                  <c:v>140167</c:v>
                </c:pt>
                <c:pt idx="202412">
                  <c:v>140167</c:v>
                </c:pt>
                <c:pt idx="202413">
                  <c:v>140167</c:v>
                </c:pt>
                <c:pt idx="202414">
                  <c:v>140167</c:v>
                </c:pt>
                <c:pt idx="202415">
                  <c:v>140167</c:v>
                </c:pt>
                <c:pt idx="202416">
                  <c:v>140167</c:v>
                </c:pt>
                <c:pt idx="202417">
                  <c:v>140167</c:v>
                </c:pt>
                <c:pt idx="202418">
                  <c:v>140167</c:v>
                </c:pt>
                <c:pt idx="202419">
                  <c:v>140167</c:v>
                </c:pt>
                <c:pt idx="202420">
                  <c:v>140167</c:v>
                </c:pt>
                <c:pt idx="202421">
                  <c:v>140167</c:v>
                </c:pt>
                <c:pt idx="202422">
                  <c:v>140167</c:v>
                </c:pt>
                <c:pt idx="202423">
                  <c:v>140167</c:v>
                </c:pt>
                <c:pt idx="202424">
                  <c:v>140167</c:v>
                </c:pt>
                <c:pt idx="202425">
                  <c:v>140167</c:v>
                </c:pt>
                <c:pt idx="202426">
                  <c:v>140167</c:v>
                </c:pt>
                <c:pt idx="202427">
                  <c:v>140167</c:v>
                </c:pt>
                <c:pt idx="202428">
                  <c:v>140167</c:v>
                </c:pt>
                <c:pt idx="202429">
                  <c:v>140167</c:v>
                </c:pt>
                <c:pt idx="202430">
                  <c:v>140167</c:v>
                </c:pt>
                <c:pt idx="202431">
                  <c:v>140167</c:v>
                </c:pt>
                <c:pt idx="202432">
                  <c:v>140167</c:v>
                </c:pt>
                <c:pt idx="202433">
                  <c:v>140167</c:v>
                </c:pt>
                <c:pt idx="202434">
                  <c:v>140167</c:v>
                </c:pt>
                <c:pt idx="202435">
                  <c:v>140167</c:v>
                </c:pt>
                <c:pt idx="202436">
                  <c:v>140167</c:v>
                </c:pt>
                <c:pt idx="202437">
                  <c:v>140167</c:v>
                </c:pt>
                <c:pt idx="202438">
                  <c:v>140167</c:v>
                </c:pt>
                <c:pt idx="202439">
                  <c:v>140167</c:v>
                </c:pt>
                <c:pt idx="202440">
                  <c:v>140167</c:v>
                </c:pt>
                <c:pt idx="202441">
                  <c:v>140167</c:v>
                </c:pt>
                <c:pt idx="202442">
                  <c:v>140167</c:v>
                </c:pt>
                <c:pt idx="202443">
                  <c:v>140167</c:v>
                </c:pt>
                <c:pt idx="202444">
                  <c:v>140167</c:v>
                </c:pt>
                <c:pt idx="202445">
                  <c:v>140167</c:v>
                </c:pt>
                <c:pt idx="202446">
                  <c:v>140167</c:v>
                </c:pt>
                <c:pt idx="202447">
                  <c:v>140167</c:v>
                </c:pt>
                <c:pt idx="202448">
                  <c:v>140167</c:v>
                </c:pt>
                <c:pt idx="202449">
                  <c:v>140167</c:v>
                </c:pt>
                <c:pt idx="202450">
                  <c:v>140167</c:v>
                </c:pt>
                <c:pt idx="202451">
                  <c:v>140167</c:v>
                </c:pt>
                <c:pt idx="202452">
                  <c:v>140167</c:v>
                </c:pt>
                <c:pt idx="202453">
                  <c:v>140167</c:v>
                </c:pt>
                <c:pt idx="202454">
                  <c:v>140167</c:v>
                </c:pt>
                <c:pt idx="202455">
                  <c:v>140167</c:v>
                </c:pt>
                <c:pt idx="202456">
                  <c:v>140167</c:v>
                </c:pt>
                <c:pt idx="202457">
                  <c:v>140167</c:v>
                </c:pt>
                <c:pt idx="202458">
                  <c:v>140167</c:v>
                </c:pt>
                <c:pt idx="202459">
                  <c:v>140167</c:v>
                </c:pt>
                <c:pt idx="202460">
                  <c:v>140167</c:v>
                </c:pt>
                <c:pt idx="202461">
                  <c:v>140167</c:v>
                </c:pt>
                <c:pt idx="202462">
                  <c:v>140167</c:v>
                </c:pt>
                <c:pt idx="202463">
                  <c:v>140167</c:v>
                </c:pt>
                <c:pt idx="202464">
                  <c:v>140167</c:v>
                </c:pt>
                <c:pt idx="202465">
                  <c:v>140167</c:v>
                </c:pt>
                <c:pt idx="202466">
                  <c:v>140167</c:v>
                </c:pt>
                <c:pt idx="202467">
                  <c:v>140167</c:v>
                </c:pt>
                <c:pt idx="202468">
                  <c:v>140167</c:v>
                </c:pt>
                <c:pt idx="202469">
                  <c:v>140167</c:v>
                </c:pt>
                <c:pt idx="202470">
                  <c:v>140167</c:v>
                </c:pt>
                <c:pt idx="202471">
                  <c:v>140167</c:v>
                </c:pt>
                <c:pt idx="202472">
                  <c:v>140167</c:v>
                </c:pt>
                <c:pt idx="202473">
                  <c:v>140167</c:v>
                </c:pt>
                <c:pt idx="202474">
                  <c:v>140167</c:v>
                </c:pt>
                <c:pt idx="202475">
                  <c:v>140167</c:v>
                </c:pt>
                <c:pt idx="202476">
                  <c:v>140167</c:v>
                </c:pt>
                <c:pt idx="202477">
                  <c:v>140167</c:v>
                </c:pt>
                <c:pt idx="202478">
                  <c:v>140167</c:v>
                </c:pt>
                <c:pt idx="202479">
                  <c:v>140167</c:v>
                </c:pt>
                <c:pt idx="202480">
                  <c:v>140167</c:v>
                </c:pt>
                <c:pt idx="202481">
                  <c:v>140167</c:v>
                </c:pt>
                <c:pt idx="202482">
                  <c:v>140167</c:v>
                </c:pt>
                <c:pt idx="202483">
                  <c:v>140167</c:v>
                </c:pt>
                <c:pt idx="202484">
                  <c:v>140167</c:v>
                </c:pt>
                <c:pt idx="202485">
                  <c:v>140167</c:v>
                </c:pt>
                <c:pt idx="202486">
                  <c:v>140167</c:v>
                </c:pt>
                <c:pt idx="202487">
                  <c:v>140167</c:v>
                </c:pt>
                <c:pt idx="202488">
                  <c:v>140167</c:v>
                </c:pt>
                <c:pt idx="202489">
                  <c:v>140167</c:v>
                </c:pt>
                <c:pt idx="202490">
                  <c:v>140167</c:v>
                </c:pt>
                <c:pt idx="202491">
                  <c:v>140167</c:v>
                </c:pt>
                <c:pt idx="202492">
                  <c:v>140167</c:v>
                </c:pt>
                <c:pt idx="202493">
                  <c:v>140167</c:v>
                </c:pt>
                <c:pt idx="202494">
                  <c:v>140167</c:v>
                </c:pt>
                <c:pt idx="202495">
                  <c:v>140167</c:v>
                </c:pt>
                <c:pt idx="202496">
                  <c:v>140167</c:v>
                </c:pt>
                <c:pt idx="202497">
                  <c:v>140167</c:v>
                </c:pt>
                <c:pt idx="202498">
                  <c:v>140167</c:v>
                </c:pt>
                <c:pt idx="202499">
                  <c:v>140167</c:v>
                </c:pt>
                <c:pt idx="202500">
                  <c:v>140167</c:v>
                </c:pt>
                <c:pt idx="202501">
                  <c:v>140167</c:v>
                </c:pt>
                <c:pt idx="202502">
                  <c:v>140167</c:v>
                </c:pt>
                <c:pt idx="202503">
                  <c:v>140167</c:v>
                </c:pt>
                <c:pt idx="202504">
                  <c:v>140167</c:v>
                </c:pt>
                <c:pt idx="202505">
                  <c:v>140167</c:v>
                </c:pt>
                <c:pt idx="202506">
                  <c:v>140167</c:v>
                </c:pt>
                <c:pt idx="202507">
                  <c:v>140167</c:v>
                </c:pt>
                <c:pt idx="202508">
                  <c:v>140167</c:v>
                </c:pt>
                <c:pt idx="202509">
                  <c:v>140167</c:v>
                </c:pt>
                <c:pt idx="202510">
                  <c:v>140167</c:v>
                </c:pt>
                <c:pt idx="202511">
                  <c:v>140167</c:v>
                </c:pt>
                <c:pt idx="202512">
                  <c:v>140167</c:v>
                </c:pt>
                <c:pt idx="202513">
                  <c:v>140167</c:v>
                </c:pt>
                <c:pt idx="202514">
                  <c:v>140167</c:v>
                </c:pt>
                <c:pt idx="202515">
                  <c:v>140167</c:v>
                </c:pt>
                <c:pt idx="202516">
                  <c:v>140167</c:v>
                </c:pt>
                <c:pt idx="202517">
                  <c:v>140167</c:v>
                </c:pt>
                <c:pt idx="202518">
                  <c:v>140167</c:v>
                </c:pt>
                <c:pt idx="202519">
                  <c:v>140167</c:v>
                </c:pt>
                <c:pt idx="202520">
                  <c:v>140167</c:v>
                </c:pt>
                <c:pt idx="202521">
                  <c:v>140167</c:v>
                </c:pt>
                <c:pt idx="202522">
                  <c:v>140167</c:v>
                </c:pt>
                <c:pt idx="202523">
                  <c:v>140167</c:v>
                </c:pt>
                <c:pt idx="202524">
                  <c:v>140167</c:v>
                </c:pt>
                <c:pt idx="202525">
                  <c:v>140167</c:v>
                </c:pt>
                <c:pt idx="202526">
                  <c:v>140167</c:v>
                </c:pt>
                <c:pt idx="202527">
                  <c:v>140167</c:v>
                </c:pt>
                <c:pt idx="202528">
                  <c:v>140167</c:v>
                </c:pt>
                <c:pt idx="202529">
                  <c:v>140167</c:v>
                </c:pt>
                <c:pt idx="202530">
                  <c:v>140167</c:v>
                </c:pt>
                <c:pt idx="202531">
                  <c:v>140167</c:v>
                </c:pt>
                <c:pt idx="202532">
                  <c:v>140167</c:v>
                </c:pt>
                <c:pt idx="202533">
                  <c:v>140167</c:v>
                </c:pt>
                <c:pt idx="202534">
                  <c:v>140167</c:v>
                </c:pt>
                <c:pt idx="202535">
                  <c:v>140167</c:v>
                </c:pt>
                <c:pt idx="202536">
                  <c:v>140167</c:v>
                </c:pt>
                <c:pt idx="202537">
                  <c:v>140167</c:v>
                </c:pt>
                <c:pt idx="202538">
                  <c:v>140167</c:v>
                </c:pt>
                <c:pt idx="202539">
                  <c:v>140167</c:v>
                </c:pt>
                <c:pt idx="202540">
                  <c:v>140167</c:v>
                </c:pt>
                <c:pt idx="202541">
                  <c:v>140167</c:v>
                </c:pt>
                <c:pt idx="202542">
                  <c:v>140167</c:v>
                </c:pt>
                <c:pt idx="202543">
                  <c:v>140167</c:v>
                </c:pt>
                <c:pt idx="202544">
                  <c:v>140167</c:v>
                </c:pt>
                <c:pt idx="202545">
                  <c:v>140167</c:v>
                </c:pt>
                <c:pt idx="202546">
                  <c:v>140167</c:v>
                </c:pt>
                <c:pt idx="202547">
                  <c:v>140167</c:v>
                </c:pt>
                <c:pt idx="202548">
                  <c:v>140167</c:v>
                </c:pt>
                <c:pt idx="202549">
                  <c:v>140167</c:v>
                </c:pt>
                <c:pt idx="202550">
                  <c:v>140167</c:v>
                </c:pt>
                <c:pt idx="202551">
                  <c:v>140167</c:v>
                </c:pt>
                <c:pt idx="202552">
                  <c:v>140167</c:v>
                </c:pt>
                <c:pt idx="202553">
                  <c:v>140167</c:v>
                </c:pt>
                <c:pt idx="202554">
                  <c:v>140167</c:v>
                </c:pt>
                <c:pt idx="202555">
                  <c:v>140167</c:v>
                </c:pt>
                <c:pt idx="202556">
                  <c:v>140167</c:v>
                </c:pt>
                <c:pt idx="202557">
                  <c:v>140167</c:v>
                </c:pt>
                <c:pt idx="202558">
                  <c:v>140167</c:v>
                </c:pt>
                <c:pt idx="202559">
                  <c:v>140167</c:v>
                </c:pt>
                <c:pt idx="202560">
                  <c:v>140167</c:v>
                </c:pt>
                <c:pt idx="202561">
                  <c:v>140167</c:v>
                </c:pt>
                <c:pt idx="202562">
                  <c:v>140167</c:v>
                </c:pt>
                <c:pt idx="202563">
                  <c:v>140167</c:v>
                </c:pt>
                <c:pt idx="202564">
                  <c:v>140167</c:v>
                </c:pt>
                <c:pt idx="202565">
                  <c:v>140167</c:v>
                </c:pt>
                <c:pt idx="202566">
                  <c:v>140167</c:v>
                </c:pt>
                <c:pt idx="202567">
                  <c:v>140167</c:v>
                </c:pt>
                <c:pt idx="202568">
                  <c:v>140167</c:v>
                </c:pt>
                <c:pt idx="202569">
                  <c:v>140167</c:v>
                </c:pt>
                <c:pt idx="202570">
                  <c:v>140167</c:v>
                </c:pt>
                <c:pt idx="202571">
                  <c:v>140167</c:v>
                </c:pt>
                <c:pt idx="202572">
                  <c:v>140167</c:v>
                </c:pt>
                <c:pt idx="202573">
                  <c:v>140167</c:v>
                </c:pt>
                <c:pt idx="202574">
                  <c:v>140167</c:v>
                </c:pt>
                <c:pt idx="202575">
                  <c:v>140167</c:v>
                </c:pt>
                <c:pt idx="202576">
                  <c:v>140167</c:v>
                </c:pt>
                <c:pt idx="202577">
                  <c:v>140167</c:v>
                </c:pt>
                <c:pt idx="202578">
                  <c:v>140167</c:v>
                </c:pt>
                <c:pt idx="202579">
                  <c:v>140167</c:v>
                </c:pt>
                <c:pt idx="202580">
                  <c:v>140167</c:v>
                </c:pt>
                <c:pt idx="202581">
                  <c:v>140167</c:v>
                </c:pt>
                <c:pt idx="202582">
                  <c:v>140167</c:v>
                </c:pt>
                <c:pt idx="202583">
                  <c:v>140167</c:v>
                </c:pt>
                <c:pt idx="202584">
                  <c:v>140167</c:v>
                </c:pt>
                <c:pt idx="202585">
                  <c:v>140167</c:v>
                </c:pt>
                <c:pt idx="202586">
                  <c:v>140167</c:v>
                </c:pt>
                <c:pt idx="202587">
                  <c:v>140167</c:v>
                </c:pt>
                <c:pt idx="202588">
                  <c:v>140167</c:v>
                </c:pt>
                <c:pt idx="202589">
                  <c:v>140167</c:v>
                </c:pt>
                <c:pt idx="202590">
                  <c:v>140167</c:v>
                </c:pt>
                <c:pt idx="202591">
                  <c:v>140167</c:v>
                </c:pt>
                <c:pt idx="202592">
                  <c:v>140167</c:v>
                </c:pt>
                <c:pt idx="202593">
                  <c:v>140167</c:v>
                </c:pt>
                <c:pt idx="202594">
                  <c:v>140167</c:v>
                </c:pt>
                <c:pt idx="202595">
                  <c:v>140167</c:v>
                </c:pt>
                <c:pt idx="202596">
                  <c:v>140167</c:v>
                </c:pt>
                <c:pt idx="202597">
                  <c:v>140167</c:v>
                </c:pt>
                <c:pt idx="202598">
                  <c:v>140167</c:v>
                </c:pt>
                <c:pt idx="202599">
                  <c:v>140167</c:v>
                </c:pt>
                <c:pt idx="202600">
                  <c:v>140167</c:v>
                </c:pt>
                <c:pt idx="202601">
                  <c:v>140167</c:v>
                </c:pt>
                <c:pt idx="202602">
                  <c:v>140167</c:v>
                </c:pt>
                <c:pt idx="202603">
                  <c:v>140167</c:v>
                </c:pt>
                <c:pt idx="202604">
                  <c:v>140167</c:v>
                </c:pt>
                <c:pt idx="202605">
                  <c:v>140167</c:v>
                </c:pt>
                <c:pt idx="202606">
                  <c:v>140167</c:v>
                </c:pt>
                <c:pt idx="202607">
                  <c:v>140167</c:v>
                </c:pt>
                <c:pt idx="202608">
                  <c:v>140167</c:v>
                </c:pt>
                <c:pt idx="202609">
                  <c:v>140167</c:v>
                </c:pt>
                <c:pt idx="202610">
                  <c:v>140167</c:v>
                </c:pt>
                <c:pt idx="202611">
                  <c:v>140167</c:v>
                </c:pt>
                <c:pt idx="202612">
                  <c:v>140167</c:v>
                </c:pt>
                <c:pt idx="202613">
                  <c:v>140167</c:v>
                </c:pt>
                <c:pt idx="202614">
                  <c:v>140167</c:v>
                </c:pt>
                <c:pt idx="202615">
                  <c:v>140167</c:v>
                </c:pt>
                <c:pt idx="202616">
                  <c:v>140167</c:v>
                </c:pt>
                <c:pt idx="202617">
                  <c:v>140167</c:v>
                </c:pt>
                <c:pt idx="202618">
                  <c:v>140167</c:v>
                </c:pt>
                <c:pt idx="202619">
                  <c:v>140167</c:v>
                </c:pt>
                <c:pt idx="202620">
                  <c:v>140167</c:v>
                </c:pt>
                <c:pt idx="202621">
                  <c:v>140167</c:v>
                </c:pt>
                <c:pt idx="202622">
                  <c:v>140167</c:v>
                </c:pt>
                <c:pt idx="202623">
                  <c:v>140167</c:v>
                </c:pt>
                <c:pt idx="202624">
                  <c:v>140167</c:v>
                </c:pt>
                <c:pt idx="202625">
                  <c:v>140167</c:v>
                </c:pt>
                <c:pt idx="202626">
                  <c:v>140167</c:v>
                </c:pt>
                <c:pt idx="202627">
                  <c:v>140167</c:v>
                </c:pt>
                <c:pt idx="202628">
                  <c:v>140167</c:v>
                </c:pt>
                <c:pt idx="202629">
                  <c:v>140167</c:v>
                </c:pt>
                <c:pt idx="202630">
                  <c:v>140167</c:v>
                </c:pt>
                <c:pt idx="202631">
                  <c:v>140167</c:v>
                </c:pt>
                <c:pt idx="202632">
                  <c:v>140167</c:v>
                </c:pt>
                <c:pt idx="202633">
                  <c:v>140167</c:v>
                </c:pt>
                <c:pt idx="202634">
                  <c:v>140167</c:v>
                </c:pt>
                <c:pt idx="202635">
                  <c:v>140167</c:v>
                </c:pt>
                <c:pt idx="202636">
                  <c:v>140167</c:v>
                </c:pt>
                <c:pt idx="202637">
                  <c:v>140167</c:v>
                </c:pt>
                <c:pt idx="202638">
                  <c:v>140167</c:v>
                </c:pt>
                <c:pt idx="202639">
                  <c:v>140167</c:v>
                </c:pt>
                <c:pt idx="202640">
                  <c:v>140167</c:v>
                </c:pt>
                <c:pt idx="202641">
                  <c:v>140167</c:v>
                </c:pt>
                <c:pt idx="202642">
                  <c:v>140167</c:v>
                </c:pt>
                <c:pt idx="202643">
                  <c:v>140167</c:v>
                </c:pt>
                <c:pt idx="202644">
                  <c:v>140167</c:v>
                </c:pt>
                <c:pt idx="202645">
                  <c:v>140167</c:v>
                </c:pt>
                <c:pt idx="202646">
                  <c:v>140167</c:v>
                </c:pt>
                <c:pt idx="202647">
                  <c:v>140167</c:v>
                </c:pt>
                <c:pt idx="202648">
                  <c:v>140167</c:v>
                </c:pt>
                <c:pt idx="202649">
                  <c:v>140167</c:v>
                </c:pt>
                <c:pt idx="202650">
                  <c:v>140167</c:v>
                </c:pt>
                <c:pt idx="202651">
                  <c:v>140167</c:v>
                </c:pt>
                <c:pt idx="202652">
                  <c:v>140167</c:v>
                </c:pt>
                <c:pt idx="202653">
                  <c:v>140167</c:v>
                </c:pt>
                <c:pt idx="202654">
                  <c:v>140167</c:v>
                </c:pt>
                <c:pt idx="202655">
                  <c:v>140167</c:v>
                </c:pt>
                <c:pt idx="202656">
                  <c:v>140167</c:v>
                </c:pt>
                <c:pt idx="202657">
                  <c:v>140167</c:v>
                </c:pt>
                <c:pt idx="202658">
                  <c:v>140167</c:v>
                </c:pt>
                <c:pt idx="202659">
                  <c:v>140167</c:v>
                </c:pt>
                <c:pt idx="202660">
                  <c:v>140167</c:v>
                </c:pt>
                <c:pt idx="202661">
                  <c:v>140167</c:v>
                </c:pt>
                <c:pt idx="202662">
                  <c:v>140167</c:v>
                </c:pt>
                <c:pt idx="202663">
                  <c:v>140167</c:v>
                </c:pt>
                <c:pt idx="202664">
                  <c:v>140167</c:v>
                </c:pt>
                <c:pt idx="202665">
                  <c:v>140167</c:v>
                </c:pt>
                <c:pt idx="202666">
                  <c:v>140167</c:v>
                </c:pt>
                <c:pt idx="202667">
                  <c:v>140167</c:v>
                </c:pt>
                <c:pt idx="202668">
                  <c:v>140167</c:v>
                </c:pt>
                <c:pt idx="202669">
                  <c:v>140167</c:v>
                </c:pt>
                <c:pt idx="202670">
                  <c:v>140167</c:v>
                </c:pt>
                <c:pt idx="202671">
                  <c:v>140167</c:v>
                </c:pt>
                <c:pt idx="202672">
                  <c:v>140167</c:v>
                </c:pt>
                <c:pt idx="202673">
                  <c:v>140167</c:v>
                </c:pt>
                <c:pt idx="202674">
                  <c:v>140167</c:v>
                </c:pt>
                <c:pt idx="202675">
                  <c:v>140167</c:v>
                </c:pt>
                <c:pt idx="202676">
                  <c:v>140167</c:v>
                </c:pt>
                <c:pt idx="202677">
                  <c:v>140167</c:v>
                </c:pt>
                <c:pt idx="202678">
                  <c:v>140167</c:v>
                </c:pt>
                <c:pt idx="202679">
                  <c:v>140167</c:v>
                </c:pt>
                <c:pt idx="202680">
                  <c:v>140167</c:v>
                </c:pt>
                <c:pt idx="202681">
                  <c:v>140167</c:v>
                </c:pt>
                <c:pt idx="202682">
                  <c:v>140167</c:v>
                </c:pt>
                <c:pt idx="202683">
                  <c:v>140167</c:v>
                </c:pt>
                <c:pt idx="202684">
                  <c:v>140167</c:v>
                </c:pt>
                <c:pt idx="202685">
                  <c:v>140167</c:v>
                </c:pt>
                <c:pt idx="202686">
                  <c:v>140167</c:v>
                </c:pt>
                <c:pt idx="202687">
                  <c:v>140167</c:v>
                </c:pt>
                <c:pt idx="202688">
                  <c:v>140167</c:v>
                </c:pt>
                <c:pt idx="202689">
                  <c:v>140167</c:v>
                </c:pt>
                <c:pt idx="202690">
                  <c:v>140167</c:v>
                </c:pt>
                <c:pt idx="202691">
                  <c:v>140167</c:v>
                </c:pt>
                <c:pt idx="202692">
                  <c:v>140167</c:v>
                </c:pt>
                <c:pt idx="202693">
                  <c:v>140167</c:v>
                </c:pt>
                <c:pt idx="202694">
                  <c:v>140167</c:v>
                </c:pt>
                <c:pt idx="202695">
                  <c:v>140167</c:v>
                </c:pt>
                <c:pt idx="202696">
                  <c:v>140167</c:v>
                </c:pt>
                <c:pt idx="202697">
                  <c:v>140167</c:v>
                </c:pt>
                <c:pt idx="202698">
                  <c:v>140167</c:v>
                </c:pt>
                <c:pt idx="202699">
                  <c:v>140167</c:v>
                </c:pt>
                <c:pt idx="202700">
                  <c:v>140167</c:v>
                </c:pt>
                <c:pt idx="202701">
                  <c:v>140167</c:v>
                </c:pt>
                <c:pt idx="202702">
                  <c:v>140167</c:v>
                </c:pt>
                <c:pt idx="202703">
                  <c:v>140167</c:v>
                </c:pt>
                <c:pt idx="202704">
                  <c:v>140167</c:v>
                </c:pt>
                <c:pt idx="202705">
                  <c:v>140167</c:v>
                </c:pt>
                <c:pt idx="202706">
                  <c:v>140167</c:v>
                </c:pt>
                <c:pt idx="202707">
                  <c:v>140167</c:v>
                </c:pt>
                <c:pt idx="202708">
                  <c:v>140167</c:v>
                </c:pt>
                <c:pt idx="202709">
                  <c:v>140167</c:v>
                </c:pt>
                <c:pt idx="202710">
                  <c:v>140167</c:v>
                </c:pt>
                <c:pt idx="202711">
                  <c:v>140167</c:v>
                </c:pt>
                <c:pt idx="202712">
                  <c:v>140167</c:v>
                </c:pt>
                <c:pt idx="202713">
                  <c:v>140167</c:v>
                </c:pt>
                <c:pt idx="202714">
                  <c:v>140167</c:v>
                </c:pt>
                <c:pt idx="202715">
                  <c:v>140167</c:v>
                </c:pt>
                <c:pt idx="202716">
                  <c:v>140167</c:v>
                </c:pt>
                <c:pt idx="202717">
                  <c:v>140167</c:v>
                </c:pt>
                <c:pt idx="202718">
                  <c:v>140167</c:v>
                </c:pt>
                <c:pt idx="202719">
                  <c:v>140167</c:v>
                </c:pt>
                <c:pt idx="202720">
                  <c:v>140167</c:v>
                </c:pt>
                <c:pt idx="202721">
                  <c:v>140167</c:v>
                </c:pt>
                <c:pt idx="202722">
                  <c:v>140167</c:v>
                </c:pt>
                <c:pt idx="202723">
                  <c:v>140167</c:v>
                </c:pt>
                <c:pt idx="202724">
                  <c:v>140167</c:v>
                </c:pt>
                <c:pt idx="202725">
                  <c:v>140167</c:v>
                </c:pt>
                <c:pt idx="202726">
                  <c:v>140167</c:v>
                </c:pt>
                <c:pt idx="202727">
                  <c:v>140167</c:v>
                </c:pt>
                <c:pt idx="202728">
                  <c:v>140167</c:v>
                </c:pt>
                <c:pt idx="202729">
                  <c:v>140167</c:v>
                </c:pt>
                <c:pt idx="202730">
                  <c:v>140167</c:v>
                </c:pt>
                <c:pt idx="202731">
                  <c:v>140167</c:v>
                </c:pt>
                <c:pt idx="202732">
                  <c:v>140167</c:v>
                </c:pt>
                <c:pt idx="202733">
                  <c:v>140167</c:v>
                </c:pt>
                <c:pt idx="202734">
                  <c:v>140167</c:v>
                </c:pt>
                <c:pt idx="202735">
                  <c:v>140167</c:v>
                </c:pt>
                <c:pt idx="202736">
                  <c:v>140167</c:v>
                </c:pt>
                <c:pt idx="202737">
                  <c:v>140167</c:v>
                </c:pt>
                <c:pt idx="202738">
                  <c:v>140167</c:v>
                </c:pt>
                <c:pt idx="202739">
                  <c:v>140167</c:v>
                </c:pt>
                <c:pt idx="202740">
                  <c:v>140167</c:v>
                </c:pt>
                <c:pt idx="202741">
                  <c:v>140167</c:v>
                </c:pt>
                <c:pt idx="202742">
                  <c:v>140167</c:v>
                </c:pt>
                <c:pt idx="202743">
                  <c:v>140167</c:v>
                </c:pt>
                <c:pt idx="202744">
                  <c:v>140167</c:v>
                </c:pt>
                <c:pt idx="202745">
                  <c:v>140167</c:v>
                </c:pt>
                <c:pt idx="202746">
                  <c:v>140167</c:v>
                </c:pt>
                <c:pt idx="202747">
                  <c:v>140167</c:v>
                </c:pt>
                <c:pt idx="202748">
                  <c:v>140167</c:v>
                </c:pt>
                <c:pt idx="202749">
                  <c:v>140167</c:v>
                </c:pt>
                <c:pt idx="202750">
                  <c:v>140167</c:v>
                </c:pt>
                <c:pt idx="202751">
                  <c:v>140167</c:v>
                </c:pt>
                <c:pt idx="202752">
                  <c:v>140167</c:v>
                </c:pt>
                <c:pt idx="202753">
                  <c:v>140167</c:v>
                </c:pt>
                <c:pt idx="202754">
                  <c:v>140167</c:v>
                </c:pt>
                <c:pt idx="202755">
                  <c:v>140167</c:v>
                </c:pt>
                <c:pt idx="202756">
                  <c:v>140167</c:v>
                </c:pt>
                <c:pt idx="202757">
                  <c:v>140167</c:v>
                </c:pt>
                <c:pt idx="202758">
                  <c:v>140167</c:v>
                </c:pt>
                <c:pt idx="202759">
                  <c:v>140167</c:v>
                </c:pt>
                <c:pt idx="202760">
                  <c:v>140167</c:v>
                </c:pt>
                <c:pt idx="202761">
                  <c:v>140167</c:v>
                </c:pt>
                <c:pt idx="202762">
                  <c:v>140167</c:v>
                </c:pt>
                <c:pt idx="202763">
                  <c:v>140167</c:v>
                </c:pt>
                <c:pt idx="202764">
                  <c:v>140167</c:v>
                </c:pt>
                <c:pt idx="202765">
                  <c:v>140167</c:v>
                </c:pt>
                <c:pt idx="202766">
                  <c:v>140167</c:v>
                </c:pt>
                <c:pt idx="202767">
                  <c:v>140167</c:v>
                </c:pt>
                <c:pt idx="202768">
                  <c:v>140167</c:v>
                </c:pt>
                <c:pt idx="202769">
                  <c:v>140167</c:v>
                </c:pt>
                <c:pt idx="202770">
                  <c:v>140167</c:v>
                </c:pt>
                <c:pt idx="202771">
                  <c:v>140167</c:v>
                </c:pt>
                <c:pt idx="202772">
                  <c:v>140167</c:v>
                </c:pt>
                <c:pt idx="202773">
                  <c:v>140167</c:v>
                </c:pt>
                <c:pt idx="202774">
                  <c:v>140167</c:v>
                </c:pt>
                <c:pt idx="202775">
                  <c:v>140167</c:v>
                </c:pt>
                <c:pt idx="202776">
                  <c:v>140167</c:v>
                </c:pt>
                <c:pt idx="202777">
                  <c:v>140167</c:v>
                </c:pt>
                <c:pt idx="202778">
                  <c:v>140167</c:v>
                </c:pt>
                <c:pt idx="202779">
                  <c:v>140167</c:v>
                </c:pt>
                <c:pt idx="202780">
                  <c:v>140167</c:v>
                </c:pt>
                <c:pt idx="202781">
                  <c:v>140167</c:v>
                </c:pt>
                <c:pt idx="202782">
                  <c:v>140167</c:v>
                </c:pt>
                <c:pt idx="202783">
                  <c:v>140167</c:v>
                </c:pt>
                <c:pt idx="202784">
                  <c:v>140167</c:v>
                </c:pt>
                <c:pt idx="202785">
                  <c:v>140167</c:v>
                </c:pt>
                <c:pt idx="202786">
                  <c:v>140167</c:v>
                </c:pt>
                <c:pt idx="202787">
                  <c:v>140167</c:v>
                </c:pt>
                <c:pt idx="202788">
                  <c:v>140167</c:v>
                </c:pt>
                <c:pt idx="202789">
                  <c:v>140167</c:v>
                </c:pt>
                <c:pt idx="202790">
                  <c:v>140167</c:v>
                </c:pt>
                <c:pt idx="202791">
                  <c:v>140167</c:v>
                </c:pt>
                <c:pt idx="202792">
                  <c:v>140167</c:v>
                </c:pt>
                <c:pt idx="202793">
                  <c:v>140167</c:v>
                </c:pt>
                <c:pt idx="202794">
                  <c:v>140167</c:v>
                </c:pt>
                <c:pt idx="202795">
                  <c:v>140167</c:v>
                </c:pt>
                <c:pt idx="202796">
                  <c:v>140167</c:v>
                </c:pt>
                <c:pt idx="202797">
                  <c:v>140167</c:v>
                </c:pt>
                <c:pt idx="202798">
                  <c:v>140167</c:v>
                </c:pt>
                <c:pt idx="202799">
                  <c:v>140167</c:v>
                </c:pt>
                <c:pt idx="202800">
                  <c:v>140167</c:v>
                </c:pt>
                <c:pt idx="202801">
                  <c:v>140167</c:v>
                </c:pt>
                <c:pt idx="202802">
                  <c:v>140167</c:v>
                </c:pt>
                <c:pt idx="202803">
                  <c:v>140167</c:v>
                </c:pt>
                <c:pt idx="202804">
                  <c:v>140167</c:v>
                </c:pt>
                <c:pt idx="202805">
                  <c:v>140167</c:v>
                </c:pt>
                <c:pt idx="202806">
                  <c:v>140167</c:v>
                </c:pt>
                <c:pt idx="202807">
                  <c:v>140167</c:v>
                </c:pt>
                <c:pt idx="202808">
                  <c:v>140167</c:v>
                </c:pt>
                <c:pt idx="202809">
                  <c:v>140167</c:v>
                </c:pt>
                <c:pt idx="202810">
                  <c:v>140167</c:v>
                </c:pt>
                <c:pt idx="202811">
                  <c:v>140167</c:v>
                </c:pt>
                <c:pt idx="202812">
                  <c:v>140167</c:v>
                </c:pt>
                <c:pt idx="202813">
                  <c:v>140167</c:v>
                </c:pt>
                <c:pt idx="202814">
                  <c:v>140167</c:v>
                </c:pt>
                <c:pt idx="202815">
                  <c:v>140167</c:v>
                </c:pt>
                <c:pt idx="202816">
                  <c:v>140167</c:v>
                </c:pt>
                <c:pt idx="202817">
                  <c:v>140167</c:v>
                </c:pt>
                <c:pt idx="202818">
                  <c:v>140167</c:v>
                </c:pt>
                <c:pt idx="202819">
                  <c:v>140167</c:v>
                </c:pt>
                <c:pt idx="202820">
                  <c:v>140167</c:v>
                </c:pt>
                <c:pt idx="202821">
                  <c:v>140167</c:v>
                </c:pt>
                <c:pt idx="202822">
                  <c:v>140167</c:v>
                </c:pt>
                <c:pt idx="202823">
                  <c:v>140167</c:v>
                </c:pt>
                <c:pt idx="202824">
                  <c:v>140167</c:v>
                </c:pt>
                <c:pt idx="202825">
                  <c:v>140167</c:v>
                </c:pt>
                <c:pt idx="202826">
                  <c:v>140167</c:v>
                </c:pt>
                <c:pt idx="202827">
                  <c:v>140167</c:v>
                </c:pt>
                <c:pt idx="202828">
                  <c:v>140167</c:v>
                </c:pt>
                <c:pt idx="202829">
                  <c:v>140167</c:v>
                </c:pt>
                <c:pt idx="202830">
                  <c:v>140167</c:v>
                </c:pt>
                <c:pt idx="202831">
                  <c:v>140167</c:v>
                </c:pt>
                <c:pt idx="202832">
                  <c:v>140167</c:v>
                </c:pt>
                <c:pt idx="202833">
                  <c:v>140167</c:v>
                </c:pt>
                <c:pt idx="202834">
                  <c:v>140167</c:v>
                </c:pt>
                <c:pt idx="202835">
                  <c:v>140167</c:v>
                </c:pt>
                <c:pt idx="202836">
                  <c:v>140167</c:v>
                </c:pt>
                <c:pt idx="202837">
                  <c:v>140167</c:v>
                </c:pt>
                <c:pt idx="202838">
                  <c:v>140167</c:v>
                </c:pt>
                <c:pt idx="202839">
                  <c:v>140167</c:v>
                </c:pt>
                <c:pt idx="202840">
                  <c:v>140167</c:v>
                </c:pt>
                <c:pt idx="202841">
                  <c:v>140167</c:v>
                </c:pt>
                <c:pt idx="202842">
                  <c:v>140167</c:v>
                </c:pt>
                <c:pt idx="202843">
                  <c:v>140167</c:v>
                </c:pt>
                <c:pt idx="202844">
                  <c:v>140167</c:v>
                </c:pt>
                <c:pt idx="202845">
                  <c:v>140167</c:v>
                </c:pt>
                <c:pt idx="202846">
                  <c:v>140167</c:v>
                </c:pt>
                <c:pt idx="202847">
                  <c:v>140167</c:v>
                </c:pt>
                <c:pt idx="202848">
                  <c:v>140167</c:v>
                </c:pt>
                <c:pt idx="202849">
                  <c:v>140167</c:v>
                </c:pt>
                <c:pt idx="202850">
                  <c:v>140167</c:v>
                </c:pt>
                <c:pt idx="202851">
                  <c:v>140167</c:v>
                </c:pt>
                <c:pt idx="202852">
                  <c:v>140167</c:v>
                </c:pt>
                <c:pt idx="202853">
                  <c:v>140167</c:v>
                </c:pt>
                <c:pt idx="202854">
                  <c:v>140167</c:v>
                </c:pt>
                <c:pt idx="202855">
                  <c:v>140167</c:v>
                </c:pt>
                <c:pt idx="202856">
                  <c:v>140167</c:v>
                </c:pt>
                <c:pt idx="202857">
                  <c:v>140167</c:v>
                </c:pt>
                <c:pt idx="202858">
                  <c:v>140167</c:v>
                </c:pt>
                <c:pt idx="202859">
                  <c:v>140167</c:v>
                </c:pt>
                <c:pt idx="202860">
                  <c:v>140167</c:v>
                </c:pt>
                <c:pt idx="202861">
                  <c:v>140167</c:v>
                </c:pt>
                <c:pt idx="202862">
                  <c:v>140167</c:v>
                </c:pt>
                <c:pt idx="202863">
                  <c:v>140167</c:v>
                </c:pt>
                <c:pt idx="202864">
                  <c:v>140167</c:v>
                </c:pt>
                <c:pt idx="202865">
                  <c:v>140167</c:v>
                </c:pt>
                <c:pt idx="202866">
                  <c:v>140167</c:v>
                </c:pt>
                <c:pt idx="202867">
                  <c:v>140167</c:v>
                </c:pt>
                <c:pt idx="202868">
                  <c:v>140167</c:v>
                </c:pt>
                <c:pt idx="202869">
                  <c:v>140167</c:v>
                </c:pt>
                <c:pt idx="202870">
                  <c:v>140167</c:v>
                </c:pt>
                <c:pt idx="202871">
                  <c:v>140167</c:v>
                </c:pt>
                <c:pt idx="202872">
                  <c:v>140167</c:v>
                </c:pt>
                <c:pt idx="202873">
                  <c:v>140167</c:v>
                </c:pt>
                <c:pt idx="202874">
                  <c:v>140167</c:v>
                </c:pt>
                <c:pt idx="202875">
                  <c:v>140167</c:v>
                </c:pt>
                <c:pt idx="202876">
                  <c:v>140167</c:v>
                </c:pt>
                <c:pt idx="202877">
                  <c:v>140167</c:v>
                </c:pt>
                <c:pt idx="202878">
                  <c:v>140167</c:v>
                </c:pt>
                <c:pt idx="202879">
                  <c:v>140167</c:v>
                </c:pt>
                <c:pt idx="202880">
                  <c:v>140167</c:v>
                </c:pt>
                <c:pt idx="202881">
                  <c:v>140167</c:v>
                </c:pt>
                <c:pt idx="202882">
                  <c:v>140167</c:v>
                </c:pt>
                <c:pt idx="202883">
                  <c:v>140167</c:v>
                </c:pt>
                <c:pt idx="202884">
                  <c:v>140167</c:v>
                </c:pt>
                <c:pt idx="202885">
                  <c:v>140167</c:v>
                </c:pt>
                <c:pt idx="202886">
                  <c:v>140167</c:v>
                </c:pt>
                <c:pt idx="202887">
                  <c:v>140167</c:v>
                </c:pt>
                <c:pt idx="202888">
                  <c:v>140167</c:v>
                </c:pt>
                <c:pt idx="202889">
                  <c:v>140167</c:v>
                </c:pt>
                <c:pt idx="202890">
                  <c:v>140167</c:v>
                </c:pt>
                <c:pt idx="202891">
                  <c:v>140167</c:v>
                </c:pt>
                <c:pt idx="202892">
                  <c:v>140167</c:v>
                </c:pt>
                <c:pt idx="202893">
                  <c:v>140167</c:v>
                </c:pt>
                <c:pt idx="202894">
                  <c:v>140167</c:v>
                </c:pt>
                <c:pt idx="202895">
                  <c:v>140167</c:v>
                </c:pt>
                <c:pt idx="202896">
                  <c:v>140167</c:v>
                </c:pt>
                <c:pt idx="202897">
                  <c:v>140167</c:v>
                </c:pt>
                <c:pt idx="202898">
                  <c:v>140167</c:v>
                </c:pt>
                <c:pt idx="202899">
                  <c:v>140167</c:v>
                </c:pt>
                <c:pt idx="202900">
                  <c:v>140167</c:v>
                </c:pt>
                <c:pt idx="202901">
                  <c:v>140167</c:v>
                </c:pt>
                <c:pt idx="202902">
                  <c:v>140167</c:v>
                </c:pt>
                <c:pt idx="202903">
                  <c:v>140167</c:v>
                </c:pt>
                <c:pt idx="202904">
                  <c:v>140167</c:v>
                </c:pt>
                <c:pt idx="202905">
                  <c:v>140167</c:v>
                </c:pt>
                <c:pt idx="202906">
                  <c:v>140167</c:v>
                </c:pt>
                <c:pt idx="202907">
                  <c:v>140167</c:v>
                </c:pt>
                <c:pt idx="202908">
                  <c:v>140167</c:v>
                </c:pt>
                <c:pt idx="202909">
                  <c:v>140167</c:v>
                </c:pt>
                <c:pt idx="202910">
                  <c:v>140167</c:v>
                </c:pt>
                <c:pt idx="202911">
                  <c:v>140167</c:v>
                </c:pt>
                <c:pt idx="202912">
                  <c:v>140167</c:v>
                </c:pt>
                <c:pt idx="202913">
                  <c:v>140167</c:v>
                </c:pt>
                <c:pt idx="202914">
                  <c:v>140167</c:v>
                </c:pt>
                <c:pt idx="202915">
                  <c:v>140167</c:v>
                </c:pt>
                <c:pt idx="202916">
                  <c:v>140167</c:v>
                </c:pt>
                <c:pt idx="202917">
                  <c:v>140167</c:v>
                </c:pt>
                <c:pt idx="202918">
                  <c:v>140167</c:v>
                </c:pt>
                <c:pt idx="202919">
                  <c:v>140167</c:v>
                </c:pt>
                <c:pt idx="202920">
                  <c:v>140167</c:v>
                </c:pt>
                <c:pt idx="202921">
                  <c:v>140167</c:v>
                </c:pt>
                <c:pt idx="202922">
                  <c:v>140167</c:v>
                </c:pt>
                <c:pt idx="202923">
                  <c:v>140167</c:v>
                </c:pt>
                <c:pt idx="202924">
                  <c:v>140167</c:v>
                </c:pt>
                <c:pt idx="202925">
                  <c:v>140167</c:v>
                </c:pt>
                <c:pt idx="202926">
                  <c:v>140167</c:v>
                </c:pt>
                <c:pt idx="202927">
                  <c:v>140167</c:v>
                </c:pt>
                <c:pt idx="202928">
                  <c:v>140167</c:v>
                </c:pt>
                <c:pt idx="202929">
                  <c:v>140167</c:v>
                </c:pt>
                <c:pt idx="202930">
                  <c:v>140167</c:v>
                </c:pt>
                <c:pt idx="202931">
                  <c:v>140167</c:v>
                </c:pt>
                <c:pt idx="202932">
                  <c:v>140167</c:v>
                </c:pt>
                <c:pt idx="202933">
                  <c:v>140167</c:v>
                </c:pt>
                <c:pt idx="202934">
                  <c:v>140167</c:v>
                </c:pt>
                <c:pt idx="202935">
                  <c:v>140167</c:v>
                </c:pt>
                <c:pt idx="202936">
                  <c:v>140167</c:v>
                </c:pt>
                <c:pt idx="202937">
                  <c:v>140167</c:v>
                </c:pt>
                <c:pt idx="202938">
                  <c:v>140167</c:v>
                </c:pt>
                <c:pt idx="202939">
                  <c:v>140167</c:v>
                </c:pt>
                <c:pt idx="202940">
                  <c:v>140167</c:v>
                </c:pt>
                <c:pt idx="202941">
                  <c:v>140167</c:v>
                </c:pt>
                <c:pt idx="202942">
                  <c:v>140167</c:v>
                </c:pt>
                <c:pt idx="202943">
                  <c:v>140167</c:v>
                </c:pt>
                <c:pt idx="202944">
                  <c:v>140167</c:v>
                </c:pt>
                <c:pt idx="202945">
                  <c:v>140167</c:v>
                </c:pt>
                <c:pt idx="202946">
                  <c:v>140167</c:v>
                </c:pt>
                <c:pt idx="202947">
                  <c:v>140167</c:v>
                </c:pt>
                <c:pt idx="202948">
                  <c:v>140167</c:v>
                </c:pt>
                <c:pt idx="202949">
                  <c:v>140167</c:v>
                </c:pt>
                <c:pt idx="202950">
                  <c:v>140167</c:v>
                </c:pt>
                <c:pt idx="202951">
                  <c:v>140167</c:v>
                </c:pt>
                <c:pt idx="202952">
                  <c:v>140167</c:v>
                </c:pt>
                <c:pt idx="202953">
                  <c:v>140167</c:v>
                </c:pt>
                <c:pt idx="202954">
                  <c:v>140167</c:v>
                </c:pt>
                <c:pt idx="202955">
                  <c:v>140167</c:v>
                </c:pt>
                <c:pt idx="202956">
                  <c:v>140167</c:v>
                </c:pt>
                <c:pt idx="202957">
                  <c:v>140167</c:v>
                </c:pt>
                <c:pt idx="202958">
                  <c:v>140167</c:v>
                </c:pt>
                <c:pt idx="202959">
                  <c:v>140167</c:v>
                </c:pt>
                <c:pt idx="202960">
                  <c:v>140167</c:v>
                </c:pt>
                <c:pt idx="202961">
                  <c:v>140167</c:v>
                </c:pt>
                <c:pt idx="202962">
                  <c:v>140167</c:v>
                </c:pt>
                <c:pt idx="202963">
                  <c:v>140167</c:v>
                </c:pt>
                <c:pt idx="202964">
                  <c:v>140167</c:v>
                </c:pt>
                <c:pt idx="202965">
                  <c:v>140167</c:v>
                </c:pt>
                <c:pt idx="202966">
                  <c:v>140167</c:v>
                </c:pt>
                <c:pt idx="202967">
                  <c:v>140167</c:v>
                </c:pt>
                <c:pt idx="202968">
                  <c:v>140167</c:v>
                </c:pt>
                <c:pt idx="202969">
                  <c:v>140167</c:v>
                </c:pt>
                <c:pt idx="202970">
                  <c:v>140167</c:v>
                </c:pt>
                <c:pt idx="202971">
                  <c:v>140167</c:v>
                </c:pt>
                <c:pt idx="202972">
                  <c:v>140167</c:v>
                </c:pt>
                <c:pt idx="202973">
                  <c:v>140167</c:v>
                </c:pt>
                <c:pt idx="202974">
                  <c:v>140167</c:v>
                </c:pt>
                <c:pt idx="202975">
                  <c:v>140167</c:v>
                </c:pt>
                <c:pt idx="202976">
                  <c:v>140167</c:v>
                </c:pt>
                <c:pt idx="202977">
                  <c:v>140167</c:v>
                </c:pt>
                <c:pt idx="202978">
                  <c:v>140167</c:v>
                </c:pt>
                <c:pt idx="202979">
                  <c:v>140167</c:v>
                </c:pt>
                <c:pt idx="202980">
                  <c:v>140167</c:v>
                </c:pt>
                <c:pt idx="202981">
                  <c:v>140167</c:v>
                </c:pt>
                <c:pt idx="202982">
                  <c:v>140167</c:v>
                </c:pt>
                <c:pt idx="202983">
                  <c:v>140167</c:v>
                </c:pt>
                <c:pt idx="202984">
                  <c:v>140167</c:v>
                </c:pt>
                <c:pt idx="202985">
                  <c:v>140167</c:v>
                </c:pt>
                <c:pt idx="202986">
                  <c:v>140167</c:v>
                </c:pt>
                <c:pt idx="202987">
                  <c:v>140167</c:v>
                </c:pt>
                <c:pt idx="202988">
                  <c:v>140167</c:v>
                </c:pt>
                <c:pt idx="202989">
                  <c:v>140167</c:v>
                </c:pt>
                <c:pt idx="202990">
                  <c:v>140167</c:v>
                </c:pt>
                <c:pt idx="202991">
                  <c:v>140167</c:v>
                </c:pt>
                <c:pt idx="202992">
                  <c:v>140167</c:v>
                </c:pt>
                <c:pt idx="202993">
                  <c:v>140167</c:v>
                </c:pt>
                <c:pt idx="202994">
                  <c:v>140167</c:v>
                </c:pt>
                <c:pt idx="202995">
                  <c:v>140167</c:v>
                </c:pt>
                <c:pt idx="202996">
                  <c:v>140167</c:v>
                </c:pt>
                <c:pt idx="202997">
                  <c:v>140167</c:v>
                </c:pt>
                <c:pt idx="202998">
                  <c:v>140167</c:v>
                </c:pt>
                <c:pt idx="202999">
                  <c:v>140167</c:v>
                </c:pt>
                <c:pt idx="203000">
                  <c:v>140167</c:v>
                </c:pt>
                <c:pt idx="203001">
                  <c:v>140167</c:v>
                </c:pt>
                <c:pt idx="203002">
                  <c:v>140167</c:v>
                </c:pt>
                <c:pt idx="203003">
                  <c:v>140167</c:v>
                </c:pt>
                <c:pt idx="203004">
                  <c:v>140167</c:v>
                </c:pt>
                <c:pt idx="203005">
                  <c:v>140167</c:v>
                </c:pt>
                <c:pt idx="203006">
                  <c:v>140167</c:v>
                </c:pt>
                <c:pt idx="203007">
                  <c:v>140167</c:v>
                </c:pt>
                <c:pt idx="203008">
                  <c:v>140167</c:v>
                </c:pt>
                <c:pt idx="203009">
                  <c:v>140167</c:v>
                </c:pt>
                <c:pt idx="203010">
                  <c:v>140167</c:v>
                </c:pt>
                <c:pt idx="203011">
                  <c:v>140167</c:v>
                </c:pt>
                <c:pt idx="203012">
                  <c:v>140167</c:v>
                </c:pt>
                <c:pt idx="203013">
                  <c:v>140167</c:v>
                </c:pt>
                <c:pt idx="203014">
                  <c:v>140167</c:v>
                </c:pt>
                <c:pt idx="203015">
                  <c:v>140167</c:v>
                </c:pt>
                <c:pt idx="203016">
                  <c:v>140167</c:v>
                </c:pt>
                <c:pt idx="203017">
                  <c:v>140167</c:v>
                </c:pt>
                <c:pt idx="203018">
                  <c:v>140167</c:v>
                </c:pt>
                <c:pt idx="203019">
                  <c:v>140167</c:v>
                </c:pt>
                <c:pt idx="203020">
                  <c:v>140167</c:v>
                </c:pt>
                <c:pt idx="203021">
                  <c:v>140167</c:v>
                </c:pt>
                <c:pt idx="203022">
                  <c:v>140167</c:v>
                </c:pt>
                <c:pt idx="203023">
                  <c:v>140167</c:v>
                </c:pt>
                <c:pt idx="203024">
                  <c:v>140167</c:v>
                </c:pt>
                <c:pt idx="203025">
                  <c:v>140167</c:v>
                </c:pt>
                <c:pt idx="203026">
                  <c:v>140167</c:v>
                </c:pt>
                <c:pt idx="203027">
                  <c:v>140167</c:v>
                </c:pt>
                <c:pt idx="203028">
                  <c:v>140167</c:v>
                </c:pt>
                <c:pt idx="203029">
                  <c:v>140167</c:v>
                </c:pt>
                <c:pt idx="203030">
                  <c:v>140167</c:v>
                </c:pt>
                <c:pt idx="203031">
                  <c:v>140167</c:v>
                </c:pt>
                <c:pt idx="203032">
                  <c:v>140167</c:v>
                </c:pt>
                <c:pt idx="203033">
                  <c:v>140167</c:v>
                </c:pt>
                <c:pt idx="203034">
                  <c:v>140167</c:v>
                </c:pt>
                <c:pt idx="203035">
                  <c:v>140167</c:v>
                </c:pt>
                <c:pt idx="203036">
                  <c:v>140167</c:v>
                </c:pt>
                <c:pt idx="203037">
                  <c:v>140167</c:v>
                </c:pt>
                <c:pt idx="203038">
                  <c:v>140167</c:v>
                </c:pt>
                <c:pt idx="203039">
                  <c:v>140167</c:v>
                </c:pt>
                <c:pt idx="203040">
                  <c:v>140167</c:v>
                </c:pt>
                <c:pt idx="203041">
                  <c:v>140167</c:v>
                </c:pt>
                <c:pt idx="203042">
                  <c:v>140167</c:v>
                </c:pt>
                <c:pt idx="203043">
                  <c:v>140167</c:v>
                </c:pt>
                <c:pt idx="203044">
                  <c:v>140167</c:v>
                </c:pt>
                <c:pt idx="203045">
                  <c:v>140167</c:v>
                </c:pt>
                <c:pt idx="203046">
                  <c:v>140167</c:v>
                </c:pt>
                <c:pt idx="203047">
                  <c:v>140167</c:v>
                </c:pt>
                <c:pt idx="203048">
                  <c:v>140167</c:v>
                </c:pt>
                <c:pt idx="203049">
                  <c:v>140167</c:v>
                </c:pt>
                <c:pt idx="203050">
                  <c:v>140167</c:v>
                </c:pt>
                <c:pt idx="203051">
                  <c:v>140167</c:v>
                </c:pt>
                <c:pt idx="203052">
                  <c:v>140167</c:v>
                </c:pt>
                <c:pt idx="203053">
                  <c:v>140167</c:v>
                </c:pt>
                <c:pt idx="203054">
                  <c:v>140167</c:v>
                </c:pt>
                <c:pt idx="203055">
                  <c:v>140167</c:v>
                </c:pt>
                <c:pt idx="203056">
                  <c:v>140167</c:v>
                </c:pt>
                <c:pt idx="203057">
                  <c:v>140167</c:v>
                </c:pt>
                <c:pt idx="203058">
                  <c:v>140167</c:v>
                </c:pt>
                <c:pt idx="203059">
                  <c:v>140167</c:v>
                </c:pt>
                <c:pt idx="203060">
                  <c:v>140167</c:v>
                </c:pt>
                <c:pt idx="203061">
                  <c:v>140167</c:v>
                </c:pt>
                <c:pt idx="203062">
                  <c:v>140167</c:v>
                </c:pt>
                <c:pt idx="203063">
                  <c:v>140167</c:v>
                </c:pt>
                <c:pt idx="203064">
                  <c:v>140167</c:v>
                </c:pt>
                <c:pt idx="203065">
                  <c:v>140167</c:v>
                </c:pt>
                <c:pt idx="203066">
                  <c:v>140167</c:v>
                </c:pt>
                <c:pt idx="203067">
                  <c:v>140167</c:v>
                </c:pt>
                <c:pt idx="203068">
                  <c:v>140167</c:v>
                </c:pt>
                <c:pt idx="203069">
                  <c:v>140167</c:v>
                </c:pt>
                <c:pt idx="203070">
                  <c:v>140167</c:v>
                </c:pt>
                <c:pt idx="203071">
                  <c:v>140167</c:v>
                </c:pt>
                <c:pt idx="203072">
                  <c:v>140167</c:v>
                </c:pt>
                <c:pt idx="203073">
                  <c:v>140167</c:v>
                </c:pt>
                <c:pt idx="203074">
                  <c:v>140167</c:v>
                </c:pt>
                <c:pt idx="203075">
                  <c:v>140167</c:v>
                </c:pt>
                <c:pt idx="203076">
                  <c:v>140167</c:v>
                </c:pt>
                <c:pt idx="203077">
                  <c:v>140167</c:v>
                </c:pt>
                <c:pt idx="203078">
                  <c:v>140167</c:v>
                </c:pt>
                <c:pt idx="203079">
                  <c:v>140167</c:v>
                </c:pt>
                <c:pt idx="203080">
                  <c:v>140167</c:v>
                </c:pt>
                <c:pt idx="203081">
                  <c:v>140167</c:v>
                </c:pt>
                <c:pt idx="203082">
                  <c:v>140167</c:v>
                </c:pt>
                <c:pt idx="203083">
                  <c:v>140167</c:v>
                </c:pt>
                <c:pt idx="203084">
                  <c:v>140167</c:v>
                </c:pt>
                <c:pt idx="203085">
                  <c:v>140167</c:v>
                </c:pt>
                <c:pt idx="203086">
                  <c:v>140167</c:v>
                </c:pt>
                <c:pt idx="203087">
                  <c:v>140167</c:v>
                </c:pt>
                <c:pt idx="203088">
                  <c:v>140167</c:v>
                </c:pt>
                <c:pt idx="203089">
                  <c:v>140167</c:v>
                </c:pt>
                <c:pt idx="203090">
                  <c:v>140167</c:v>
                </c:pt>
                <c:pt idx="203091">
                  <c:v>140167</c:v>
                </c:pt>
                <c:pt idx="203092">
                  <c:v>140167</c:v>
                </c:pt>
                <c:pt idx="203093">
                  <c:v>140167</c:v>
                </c:pt>
                <c:pt idx="203094">
                  <c:v>140167</c:v>
                </c:pt>
                <c:pt idx="203095">
                  <c:v>140167</c:v>
                </c:pt>
                <c:pt idx="203096">
                  <c:v>140167</c:v>
                </c:pt>
                <c:pt idx="203097">
                  <c:v>140167</c:v>
                </c:pt>
                <c:pt idx="203098">
                  <c:v>140167</c:v>
                </c:pt>
                <c:pt idx="203099">
                  <c:v>140167</c:v>
                </c:pt>
                <c:pt idx="203100">
                  <c:v>140167</c:v>
                </c:pt>
                <c:pt idx="203101">
                  <c:v>140167</c:v>
                </c:pt>
                <c:pt idx="203102">
                  <c:v>140167</c:v>
                </c:pt>
                <c:pt idx="203103">
                  <c:v>140167</c:v>
                </c:pt>
                <c:pt idx="203104">
                  <c:v>140167</c:v>
                </c:pt>
                <c:pt idx="203105">
                  <c:v>140167</c:v>
                </c:pt>
                <c:pt idx="203106">
                  <c:v>140167</c:v>
                </c:pt>
                <c:pt idx="203107">
                  <c:v>140167</c:v>
                </c:pt>
                <c:pt idx="203108">
                  <c:v>140167</c:v>
                </c:pt>
                <c:pt idx="203109">
                  <c:v>140167</c:v>
                </c:pt>
                <c:pt idx="203110">
                  <c:v>140167</c:v>
                </c:pt>
                <c:pt idx="203111">
                  <c:v>140167</c:v>
                </c:pt>
                <c:pt idx="203112">
                  <c:v>140167</c:v>
                </c:pt>
                <c:pt idx="203113">
                  <c:v>140167</c:v>
                </c:pt>
                <c:pt idx="203114">
                  <c:v>140167</c:v>
                </c:pt>
                <c:pt idx="203115">
                  <c:v>140167</c:v>
                </c:pt>
                <c:pt idx="203116">
                  <c:v>140167</c:v>
                </c:pt>
                <c:pt idx="203117">
                  <c:v>140167</c:v>
                </c:pt>
                <c:pt idx="203118">
                  <c:v>140167</c:v>
                </c:pt>
                <c:pt idx="203119">
                  <c:v>140167</c:v>
                </c:pt>
                <c:pt idx="203120">
                  <c:v>140167</c:v>
                </c:pt>
                <c:pt idx="203121">
                  <c:v>140167</c:v>
                </c:pt>
                <c:pt idx="203122">
                  <c:v>140167</c:v>
                </c:pt>
                <c:pt idx="203123">
                  <c:v>140167</c:v>
                </c:pt>
                <c:pt idx="203124">
                  <c:v>140167</c:v>
                </c:pt>
                <c:pt idx="203125">
                  <c:v>140167</c:v>
                </c:pt>
                <c:pt idx="203126">
                  <c:v>140167</c:v>
                </c:pt>
                <c:pt idx="203127">
                  <c:v>140167</c:v>
                </c:pt>
                <c:pt idx="203128">
                  <c:v>140167</c:v>
                </c:pt>
                <c:pt idx="203129">
                  <c:v>140167</c:v>
                </c:pt>
                <c:pt idx="203130">
                  <c:v>140167</c:v>
                </c:pt>
                <c:pt idx="203131">
                  <c:v>140167</c:v>
                </c:pt>
                <c:pt idx="203132">
                  <c:v>140167</c:v>
                </c:pt>
                <c:pt idx="203133">
                  <c:v>140167</c:v>
                </c:pt>
                <c:pt idx="203134">
                  <c:v>140167</c:v>
                </c:pt>
                <c:pt idx="203135">
                  <c:v>140167</c:v>
                </c:pt>
                <c:pt idx="203136">
                  <c:v>140167</c:v>
                </c:pt>
                <c:pt idx="203137">
                  <c:v>140167</c:v>
                </c:pt>
                <c:pt idx="203138">
                  <c:v>140167</c:v>
                </c:pt>
                <c:pt idx="203139">
                  <c:v>140167</c:v>
                </c:pt>
                <c:pt idx="203140">
                  <c:v>140167</c:v>
                </c:pt>
                <c:pt idx="203141">
                  <c:v>140167</c:v>
                </c:pt>
                <c:pt idx="203142">
                  <c:v>140167</c:v>
                </c:pt>
                <c:pt idx="203143">
                  <c:v>140167</c:v>
                </c:pt>
                <c:pt idx="203144">
                  <c:v>140167</c:v>
                </c:pt>
                <c:pt idx="203145">
                  <c:v>140167</c:v>
                </c:pt>
                <c:pt idx="203146">
                  <c:v>140167</c:v>
                </c:pt>
                <c:pt idx="203147">
                  <c:v>140167</c:v>
                </c:pt>
                <c:pt idx="203148">
                  <c:v>140167</c:v>
                </c:pt>
                <c:pt idx="203149">
                  <c:v>140167</c:v>
                </c:pt>
                <c:pt idx="203150">
                  <c:v>140167</c:v>
                </c:pt>
                <c:pt idx="203151">
                  <c:v>140167</c:v>
                </c:pt>
                <c:pt idx="203152">
                  <c:v>140167</c:v>
                </c:pt>
                <c:pt idx="203153">
                  <c:v>140167</c:v>
                </c:pt>
                <c:pt idx="203154">
                  <c:v>140167</c:v>
                </c:pt>
                <c:pt idx="203155">
                  <c:v>140167</c:v>
                </c:pt>
                <c:pt idx="203156">
                  <c:v>140167</c:v>
                </c:pt>
                <c:pt idx="203157">
                  <c:v>140167</c:v>
                </c:pt>
                <c:pt idx="203158">
                  <c:v>140167</c:v>
                </c:pt>
                <c:pt idx="203159">
                  <c:v>140167</c:v>
                </c:pt>
                <c:pt idx="203160">
                  <c:v>140167</c:v>
                </c:pt>
                <c:pt idx="203161">
                  <c:v>140167</c:v>
                </c:pt>
                <c:pt idx="203162">
                  <c:v>140167</c:v>
                </c:pt>
                <c:pt idx="203163">
                  <c:v>140167</c:v>
                </c:pt>
                <c:pt idx="203164">
                  <c:v>140167</c:v>
                </c:pt>
                <c:pt idx="203165">
                  <c:v>140167</c:v>
                </c:pt>
                <c:pt idx="203166">
                  <c:v>140167</c:v>
                </c:pt>
                <c:pt idx="203167">
                  <c:v>140167</c:v>
                </c:pt>
                <c:pt idx="203168">
                  <c:v>140167</c:v>
                </c:pt>
                <c:pt idx="203169">
                  <c:v>140167</c:v>
                </c:pt>
                <c:pt idx="203170">
                  <c:v>140167</c:v>
                </c:pt>
                <c:pt idx="203171">
                  <c:v>140167</c:v>
                </c:pt>
                <c:pt idx="203172">
                  <c:v>140167</c:v>
                </c:pt>
                <c:pt idx="203173">
                  <c:v>140167</c:v>
                </c:pt>
                <c:pt idx="203174">
                  <c:v>140167</c:v>
                </c:pt>
                <c:pt idx="203175">
                  <c:v>140167</c:v>
                </c:pt>
                <c:pt idx="203176">
                  <c:v>140167</c:v>
                </c:pt>
                <c:pt idx="203177">
                  <c:v>140167</c:v>
                </c:pt>
                <c:pt idx="203178">
                  <c:v>140167</c:v>
                </c:pt>
                <c:pt idx="203179">
                  <c:v>140167</c:v>
                </c:pt>
                <c:pt idx="203180">
                  <c:v>140167</c:v>
                </c:pt>
                <c:pt idx="203181">
                  <c:v>140167</c:v>
                </c:pt>
                <c:pt idx="203182">
                  <c:v>140167</c:v>
                </c:pt>
                <c:pt idx="203183">
                  <c:v>140167</c:v>
                </c:pt>
                <c:pt idx="203184">
                  <c:v>140167</c:v>
                </c:pt>
                <c:pt idx="203185">
                  <c:v>140167</c:v>
                </c:pt>
                <c:pt idx="203186">
                  <c:v>140167</c:v>
                </c:pt>
                <c:pt idx="203187">
                  <c:v>140167</c:v>
                </c:pt>
                <c:pt idx="203188">
                  <c:v>140167</c:v>
                </c:pt>
                <c:pt idx="203189">
                  <c:v>140167</c:v>
                </c:pt>
                <c:pt idx="203190">
                  <c:v>140167</c:v>
                </c:pt>
                <c:pt idx="203191">
                  <c:v>140167</c:v>
                </c:pt>
                <c:pt idx="203192">
                  <c:v>140167</c:v>
                </c:pt>
                <c:pt idx="203193">
                  <c:v>140167</c:v>
                </c:pt>
                <c:pt idx="203194">
                  <c:v>140167</c:v>
                </c:pt>
                <c:pt idx="203195">
                  <c:v>140167</c:v>
                </c:pt>
                <c:pt idx="203196">
                  <c:v>140167</c:v>
                </c:pt>
                <c:pt idx="203197">
                  <c:v>140167</c:v>
                </c:pt>
                <c:pt idx="203198">
                  <c:v>140167</c:v>
                </c:pt>
                <c:pt idx="203199">
                  <c:v>140167</c:v>
                </c:pt>
                <c:pt idx="203200">
                  <c:v>140167</c:v>
                </c:pt>
                <c:pt idx="203201">
                  <c:v>140167</c:v>
                </c:pt>
                <c:pt idx="203202">
                  <c:v>140167</c:v>
                </c:pt>
                <c:pt idx="203203">
                  <c:v>140167</c:v>
                </c:pt>
                <c:pt idx="203204">
                  <c:v>140167</c:v>
                </c:pt>
                <c:pt idx="203205">
                  <c:v>140167</c:v>
                </c:pt>
                <c:pt idx="203206">
                  <c:v>140167</c:v>
                </c:pt>
                <c:pt idx="203207">
                  <c:v>140167</c:v>
                </c:pt>
                <c:pt idx="203208">
                  <c:v>140167</c:v>
                </c:pt>
                <c:pt idx="203209">
                  <c:v>140167</c:v>
                </c:pt>
                <c:pt idx="203210">
                  <c:v>140167</c:v>
                </c:pt>
                <c:pt idx="203211">
                  <c:v>140167</c:v>
                </c:pt>
                <c:pt idx="203212">
                  <c:v>140167</c:v>
                </c:pt>
                <c:pt idx="203213">
                  <c:v>140167</c:v>
                </c:pt>
                <c:pt idx="203214">
                  <c:v>140167</c:v>
                </c:pt>
                <c:pt idx="203215">
                  <c:v>140167</c:v>
                </c:pt>
                <c:pt idx="203216">
                  <c:v>140167</c:v>
                </c:pt>
                <c:pt idx="203217">
                  <c:v>140167</c:v>
                </c:pt>
                <c:pt idx="203218">
                  <c:v>140167</c:v>
                </c:pt>
                <c:pt idx="203219">
                  <c:v>140167</c:v>
                </c:pt>
                <c:pt idx="203220">
                  <c:v>140167</c:v>
                </c:pt>
                <c:pt idx="203221">
                  <c:v>140167</c:v>
                </c:pt>
                <c:pt idx="203222">
                  <c:v>140167</c:v>
                </c:pt>
                <c:pt idx="203223">
                  <c:v>140167</c:v>
                </c:pt>
                <c:pt idx="203224">
                  <c:v>140167</c:v>
                </c:pt>
                <c:pt idx="203225">
                  <c:v>140167</c:v>
                </c:pt>
                <c:pt idx="203226">
                  <c:v>140167</c:v>
                </c:pt>
                <c:pt idx="203227">
                  <c:v>140167</c:v>
                </c:pt>
                <c:pt idx="203228">
                  <c:v>140167</c:v>
                </c:pt>
                <c:pt idx="203229">
                  <c:v>140167</c:v>
                </c:pt>
                <c:pt idx="203230">
                  <c:v>140167</c:v>
                </c:pt>
                <c:pt idx="203231">
                  <c:v>140167</c:v>
                </c:pt>
                <c:pt idx="203232">
                  <c:v>140167</c:v>
                </c:pt>
                <c:pt idx="203233">
                  <c:v>140167</c:v>
                </c:pt>
                <c:pt idx="203234">
                  <c:v>140167</c:v>
                </c:pt>
                <c:pt idx="203235">
                  <c:v>140167</c:v>
                </c:pt>
                <c:pt idx="203236">
                  <c:v>140167</c:v>
                </c:pt>
                <c:pt idx="203237">
                  <c:v>140167</c:v>
                </c:pt>
                <c:pt idx="203238">
                  <c:v>140167</c:v>
                </c:pt>
                <c:pt idx="203239">
                  <c:v>140167</c:v>
                </c:pt>
                <c:pt idx="203240">
                  <c:v>140167</c:v>
                </c:pt>
                <c:pt idx="203241">
                  <c:v>140167</c:v>
                </c:pt>
                <c:pt idx="203242">
                  <c:v>140167</c:v>
                </c:pt>
                <c:pt idx="203243">
                  <c:v>140167</c:v>
                </c:pt>
                <c:pt idx="203244">
                  <c:v>140167</c:v>
                </c:pt>
                <c:pt idx="203245">
                  <c:v>140167</c:v>
                </c:pt>
                <c:pt idx="203246">
                  <c:v>140167</c:v>
                </c:pt>
                <c:pt idx="203247">
                  <c:v>140167</c:v>
                </c:pt>
                <c:pt idx="203248">
                  <c:v>140167</c:v>
                </c:pt>
                <c:pt idx="203249">
                  <c:v>140167</c:v>
                </c:pt>
                <c:pt idx="203250">
                  <c:v>140167</c:v>
                </c:pt>
                <c:pt idx="203251">
                  <c:v>140167</c:v>
                </c:pt>
                <c:pt idx="203252">
                  <c:v>140167</c:v>
                </c:pt>
                <c:pt idx="203253">
                  <c:v>140167</c:v>
                </c:pt>
                <c:pt idx="203254">
                  <c:v>140167</c:v>
                </c:pt>
                <c:pt idx="203255">
                  <c:v>140167</c:v>
                </c:pt>
                <c:pt idx="203256">
                  <c:v>140167</c:v>
                </c:pt>
                <c:pt idx="203257">
                  <c:v>140167</c:v>
                </c:pt>
                <c:pt idx="203258">
                  <c:v>140167</c:v>
                </c:pt>
                <c:pt idx="203259">
                  <c:v>140167</c:v>
                </c:pt>
                <c:pt idx="203260">
                  <c:v>140167</c:v>
                </c:pt>
                <c:pt idx="203261">
                  <c:v>140167</c:v>
                </c:pt>
                <c:pt idx="203262">
                  <c:v>140167</c:v>
                </c:pt>
                <c:pt idx="203263">
                  <c:v>140167</c:v>
                </c:pt>
                <c:pt idx="203264">
                  <c:v>140167</c:v>
                </c:pt>
                <c:pt idx="203265">
                  <c:v>140167</c:v>
                </c:pt>
                <c:pt idx="203266">
                  <c:v>140167</c:v>
                </c:pt>
                <c:pt idx="203267">
                  <c:v>140167</c:v>
                </c:pt>
                <c:pt idx="203268">
                  <c:v>140167</c:v>
                </c:pt>
                <c:pt idx="203269">
                  <c:v>140167</c:v>
                </c:pt>
                <c:pt idx="203270">
                  <c:v>140167</c:v>
                </c:pt>
                <c:pt idx="203271">
                  <c:v>140167</c:v>
                </c:pt>
                <c:pt idx="203272">
                  <c:v>140167</c:v>
                </c:pt>
                <c:pt idx="203273">
                  <c:v>140167</c:v>
                </c:pt>
                <c:pt idx="203274">
                  <c:v>140167</c:v>
                </c:pt>
                <c:pt idx="203275">
                  <c:v>140167</c:v>
                </c:pt>
                <c:pt idx="203276">
                  <c:v>140167</c:v>
                </c:pt>
                <c:pt idx="203277">
                  <c:v>140167</c:v>
                </c:pt>
                <c:pt idx="203278">
                  <c:v>140167</c:v>
                </c:pt>
                <c:pt idx="203279">
                  <c:v>140167</c:v>
                </c:pt>
                <c:pt idx="203280">
                  <c:v>140167</c:v>
                </c:pt>
                <c:pt idx="203281">
                  <c:v>140167</c:v>
                </c:pt>
                <c:pt idx="203282">
                  <c:v>140167</c:v>
                </c:pt>
                <c:pt idx="203283">
                  <c:v>140167</c:v>
                </c:pt>
                <c:pt idx="203284">
                  <c:v>140167</c:v>
                </c:pt>
                <c:pt idx="203285">
                  <c:v>140167</c:v>
                </c:pt>
                <c:pt idx="203286">
                  <c:v>140167</c:v>
                </c:pt>
                <c:pt idx="203287">
                  <c:v>140167</c:v>
                </c:pt>
                <c:pt idx="203288">
                  <c:v>140167</c:v>
                </c:pt>
                <c:pt idx="203289">
                  <c:v>140167</c:v>
                </c:pt>
                <c:pt idx="203290">
                  <c:v>140167</c:v>
                </c:pt>
                <c:pt idx="203291">
                  <c:v>140167</c:v>
                </c:pt>
                <c:pt idx="203292">
                  <c:v>140167</c:v>
                </c:pt>
                <c:pt idx="203293">
                  <c:v>140167</c:v>
                </c:pt>
                <c:pt idx="203294">
                  <c:v>140167</c:v>
                </c:pt>
                <c:pt idx="203295">
                  <c:v>140167</c:v>
                </c:pt>
                <c:pt idx="203296">
                  <c:v>140167</c:v>
                </c:pt>
                <c:pt idx="203297">
                  <c:v>140167</c:v>
                </c:pt>
                <c:pt idx="203298">
                  <c:v>140167</c:v>
                </c:pt>
                <c:pt idx="203299">
                  <c:v>140167</c:v>
                </c:pt>
                <c:pt idx="203300">
                  <c:v>140167</c:v>
                </c:pt>
                <c:pt idx="203301">
                  <c:v>140167</c:v>
                </c:pt>
                <c:pt idx="203302">
                  <c:v>140167</c:v>
                </c:pt>
                <c:pt idx="203303">
                  <c:v>140167</c:v>
                </c:pt>
                <c:pt idx="203304">
                  <c:v>140167</c:v>
                </c:pt>
                <c:pt idx="203305">
                  <c:v>140167</c:v>
                </c:pt>
                <c:pt idx="203306">
                  <c:v>140167</c:v>
                </c:pt>
                <c:pt idx="203307">
                  <c:v>140167</c:v>
                </c:pt>
                <c:pt idx="203308">
                  <c:v>140167</c:v>
                </c:pt>
                <c:pt idx="203309">
                  <c:v>140167</c:v>
                </c:pt>
                <c:pt idx="203310">
                  <c:v>140167</c:v>
                </c:pt>
                <c:pt idx="203311">
                  <c:v>140167</c:v>
                </c:pt>
                <c:pt idx="203312">
                  <c:v>140167</c:v>
                </c:pt>
                <c:pt idx="203313">
                  <c:v>140167</c:v>
                </c:pt>
                <c:pt idx="203314">
                  <c:v>140167</c:v>
                </c:pt>
                <c:pt idx="203315">
                  <c:v>140167</c:v>
                </c:pt>
                <c:pt idx="203316">
                  <c:v>140167</c:v>
                </c:pt>
                <c:pt idx="203317">
                  <c:v>140167</c:v>
                </c:pt>
                <c:pt idx="203318">
                  <c:v>140167</c:v>
                </c:pt>
                <c:pt idx="203319">
                  <c:v>140167</c:v>
                </c:pt>
                <c:pt idx="203320">
                  <c:v>140167</c:v>
                </c:pt>
                <c:pt idx="203321">
                  <c:v>140167</c:v>
                </c:pt>
                <c:pt idx="203322">
                  <c:v>140167</c:v>
                </c:pt>
                <c:pt idx="203323">
                  <c:v>140167</c:v>
                </c:pt>
                <c:pt idx="203324">
                  <c:v>140167</c:v>
                </c:pt>
                <c:pt idx="203325">
                  <c:v>140167</c:v>
                </c:pt>
                <c:pt idx="203326">
                  <c:v>140167</c:v>
                </c:pt>
                <c:pt idx="203327">
                  <c:v>140167</c:v>
                </c:pt>
                <c:pt idx="203328">
                  <c:v>140167</c:v>
                </c:pt>
                <c:pt idx="203329">
                  <c:v>140167</c:v>
                </c:pt>
                <c:pt idx="203330">
                  <c:v>140167</c:v>
                </c:pt>
                <c:pt idx="203331">
                  <c:v>140167</c:v>
                </c:pt>
                <c:pt idx="203332">
                  <c:v>140167</c:v>
                </c:pt>
                <c:pt idx="203333">
                  <c:v>140167</c:v>
                </c:pt>
                <c:pt idx="203334">
                  <c:v>140167</c:v>
                </c:pt>
                <c:pt idx="203335">
                  <c:v>140167</c:v>
                </c:pt>
                <c:pt idx="203336">
                  <c:v>140167</c:v>
                </c:pt>
                <c:pt idx="203337">
                  <c:v>140167</c:v>
                </c:pt>
                <c:pt idx="203338">
                  <c:v>140167</c:v>
                </c:pt>
                <c:pt idx="203339">
                  <c:v>140167</c:v>
                </c:pt>
                <c:pt idx="203340">
                  <c:v>140167</c:v>
                </c:pt>
                <c:pt idx="203341">
                  <c:v>140167</c:v>
                </c:pt>
                <c:pt idx="203342">
                  <c:v>140167</c:v>
                </c:pt>
                <c:pt idx="203343">
                  <c:v>140167</c:v>
                </c:pt>
                <c:pt idx="203344">
                  <c:v>140167</c:v>
                </c:pt>
                <c:pt idx="203345">
                  <c:v>140167</c:v>
                </c:pt>
                <c:pt idx="203346">
                  <c:v>140167</c:v>
                </c:pt>
                <c:pt idx="203347">
                  <c:v>140167</c:v>
                </c:pt>
                <c:pt idx="203348">
                  <c:v>140167</c:v>
                </c:pt>
                <c:pt idx="203349">
                  <c:v>140167</c:v>
                </c:pt>
                <c:pt idx="203350">
                  <c:v>140167</c:v>
                </c:pt>
                <c:pt idx="203351">
                  <c:v>140167</c:v>
                </c:pt>
                <c:pt idx="203352">
                  <c:v>140167</c:v>
                </c:pt>
                <c:pt idx="203353">
                  <c:v>140167</c:v>
                </c:pt>
                <c:pt idx="203354">
                  <c:v>140167</c:v>
                </c:pt>
                <c:pt idx="203355">
                  <c:v>140167</c:v>
                </c:pt>
                <c:pt idx="203356">
                  <c:v>140167</c:v>
                </c:pt>
                <c:pt idx="203357">
                  <c:v>140167</c:v>
                </c:pt>
                <c:pt idx="203358">
                  <c:v>140167</c:v>
                </c:pt>
                <c:pt idx="203359">
                  <c:v>140167</c:v>
                </c:pt>
                <c:pt idx="203360">
                  <c:v>140167</c:v>
                </c:pt>
                <c:pt idx="203361">
                  <c:v>140167</c:v>
                </c:pt>
                <c:pt idx="203362">
                  <c:v>140167</c:v>
                </c:pt>
                <c:pt idx="203363">
                  <c:v>140167</c:v>
                </c:pt>
                <c:pt idx="203364">
                  <c:v>140167</c:v>
                </c:pt>
                <c:pt idx="203365">
                  <c:v>140167</c:v>
                </c:pt>
                <c:pt idx="203366">
                  <c:v>140167</c:v>
                </c:pt>
                <c:pt idx="203367">
                  <c:v>140167</c:v>
                </c:pt>
                <c:pt idx="203368">
                  <c:v>140167</c:v>
                </c:pt>
                <c:pt idx="203369">
                  <c:v>140167</c:v>
                </c:pt>
                <c:pt idx="203370">
                  <c:v>140167</c:v>
                </c:pt>
                <c:pt idx="203371">
                  <c:v>140167</c:v>
                </c:pt>
                <c:pt idx="203372">
                  <c:v>140167</c:v>
                </c:pt>
                <c:pt idx="203373">
                  <c:v>140167</c:v>
                </c:pt>
                <c:pt idx="203374">
                  <c:v>140167</c:v>
                </c:pt>
                <c:pt idx="203375">
                  <c:v>140167</c:v>
                </c:pt>
                <c:pt idx="203376">
                  <c:v>140167</c:v>
                </c:pt>
                <c:pt idx="203377">
                  <c:v>140167</c:v>
                </c:pt>
                <c:pt idx="203378">
                  <c:v>140167</c:v>
                </c:pt>
                <c:pt idx="203379">
                  <c:v>140167</c:v>
                </c:pt>
                <c:pt idx="203380">
                  <c:v>140167</c:v>
                </c:pt>
                <c:pt idx="203381">
                  <c:v>140167</c:v>
                </c:pt>
                <c:pt idx="203382">
                  <c:v>140167</c:v>
                </c:pt>
                <c:pt idx="203383">
                  <c:v>140167</c:v>
                </c:pt>
                <c:pt idx="203384">
                  <c:v>140167</c:v>
                </c:pt>
                <c:pt idx="203385">
                  <c:v>140167</c:v>
                </c:pt>
                <c:pt idx="203386">
                  <c:v>140167</c:v>
                </c:pt>
                <c:pt idx="203387">
                  <c:v>140167</c:v>
                </c:pt>
                <c:pt idx="203388">
                  <c:v>140167</c:v>
                </c:pt>
                <c:pt idx="203389">
                  <c:v>140167</c:v>
                </c:pt>
                <c:pt idx="203390">
                  <c:v>140167</c:v>
                </c:pt>
                <c:pt idx="203391">
                  <c:v>140167</c:v>
                </c:pt>
                <c:pt idx="203392">
                  <c:v>140167</c:v>
                </c:pt>
                <c:pt idx="203393">
                  <c:v>140167</c:v>
                </c:pt>
                <c:pt idx="203394">
                  <c:v>140167</c:v>
                </c:pt>
                <c:pt idx="203395">
                  <c:v>140167</c:v>
                </c:pt>
                <c:pt idx="203396">
                  <c:v>140167</c:v>
                </c:pt>
                <c:pt idx="203397">
                  <c:v>140167</c:v>
                </c:pt>
                <c:pt idx="203398">
                  <c:v>140167</c:v>
                </c:pt>
                <c:pt idx="203399">
                  <c:v>140167</c:v>
                </c:pt>
                <c:pt idx="203400">
                  <c:v>140167</c:v>
                </c:pt>
                <c:pt idx="203401">
                  <c:v>140167</c:v>
                </c:pt>
                <c:pt idx="203402">
                  <c:v>140167</c:v>
                </c:pt>
                <c:pt idx="203403">
                  <c:v>140167</c:v>
                </c:pt>
                <c:pt idx="203404">
                  <c:v>140167</c:v>
                </c:pt>
                <c:pt idx="203405">
                  <c:v>140167</c:v>
                </c:pt>
                <c:pt idx="203406">
                  <c:v>140167</c:v>
                </c:pt>
                <c:pt idx="203407">
                  <c:v>140167</c:v>
                </c:pt>
                <c:pt idx="203408">
                  <c:v>140167</c:v>
                </c:pt>
                <c:pt idx="203409">
                  <c:v>140167</c:v>
                </c:pt>
                <c:pt idx="203410">
                  <c:v>140167</c:v>
                </c:pt>
                <c:pt idx="203411">
                  <c:v>140167</c:v>
                </c:pt>
                <c:pt idx="203412">
                  <c:v>140167</c:v>
                </c:pt>
                <c:pt idx="203413">
                  <c:v>140167</c:v>
                </c:pt>
                <c:pt idx="203414">
                  <c:v>140167</c:v>
                </c:pt>
                <c:pt idx="203415">
                  <c:v>140167</c:v>
                </c:pt>
                <c:pt idx="203416">
                  <c:v>140167</c:v>
                </c:pt>
                <c:pt idx="203417">
                  <c:v>140167</c:v>
                </c:pt>
                <c:pt idx="203418">
                  <c:v>140167</c:v>
                </c:pt>
                <c:pt idx="203419">
                  <c:v>140167</c:v>
                </c:pt>
                <c:pt idx="203420">
                  <c:v>140167</c:v>
                </c:pt>
                <c:pt idx="203421">
                  <c:v>140167</c:v>
                </c:pt>
                <c:pt idx="203422">
                  <c:v>140167</c:v>
                </c:pt>
                <c:pt idx="203423">
                  <c:v>140167</c:v>
                </c:pt>
                <c:pt idx="203424">
                  <c:v>140167</c:v>
                </c:pt>
                <c:pt idx="203425">
                  <c:v>140167</c:v>
                </c:pt>
                <c:pt idx="203426">
                  <c:v>140167</c:v>
                </c:pt>
                <c:pt idx="203427">
                  <c:v>140167</c:v>
                </c:pt>
                <c:pt idx="203428">
                  <c:v>140167</c:v>
                </c:pt>
                <c:pt idx="203429">
                  <c:v>140167</c:v>
                </c:pt>
                <c:pt idx="203430">
                  <c:v>140167</c:v>
                </c:pt>
                <c:pt idx="203431">
                  <c:v>140167</c:v>
                </c:pt>
                <c:pt idx="203432">
                  <c:v>140167</c:v>
                </c:pt>
                <c:pt idx="203433">
                  <c:v>140167</c:v>
                </c:pt>
                <c:pt idx="203434">
                  <c:v>140167</c:v>
                </c:pt>
                <c:pt idx="203435">
                  <c:v>140167</c:v>
                </c:pt>
                <c:pt idx="203436">
                  <c:v>140167</c:v>
                </c:pt>
                <c:pt idx="203437">
                  <c:v>140167</c:v>
                </c:pt>
                <c:pt idx="203438">
                  <c:v>140167</c:v>
                </c:pt>
                <c:pt idx="203439">
                  <c:v>140167</c:v>
                </c:pt>
                <c:pt idx="203440">
                  <c:v>140167</c:v>
                </c:pt>
                <c:pt idx="203441">
                  <c:v>140167</c:v>
                </c:pt>
                <c:pt idx="203442">
                  <c:v>140167</c:v>
                </c:pt>
                <c:pt idx="203443">
                  <c:v>140167</c:v>
                </c:pt>
                <c:pt idx="203444">
                  <c:v>140167</c:v>
                </c:pt>
                <c:pt idx="203445">
                  <c:v>140167</c:v>
                </c:pt>
                <c:pt idx="203446">
                  <c:v>140167</c:v>
                </c:pt>
                <c:pt idx="203447">
                  <c:v>140167</c:v>
                </c:pt>
                <c:pt idx="203448">
                  <c:v>140167</c:v>
                </c:pt>
                <c:pt idx="203449">
                  <c:v>140167</c:v>
                </c:pt>
                <c:pt idx="203450">
                  <c:v>140167</c:v>
                </c:pt>
                <c:pt idx="203451">
                  <c:v>140167</c:v>
                </c:pt>
                <c:pt idx="203452">
                  <c:v>140167</c:v>
                </c:pt>
                <c:pt idx="203453">
                  <c:v>140167</c:v>
                </c:pt>
                <c:pt idx="203454">
                  <c:v>140167</c:v>
                </c:pt>
                <c:pt idx="203455">
                  <c:v>140167</c:v>
                </c:pt>
                <c:pt idx="203456">
                  <c:v>140167</c:v>
                </c:pt>
                <c:pt idx="203457">
                  <c:v>140167</c:v>
                </c:pt>
                <c:pt idx="203458">
                  <c:v>140167</c:v>
                </c:pt>
                <c:pt idx="203459">
                  <c:v>140167</c:v>
                </c:pt>
                <c:pt idx="203460">
                  <c:v>140167</c:v>
                </c:pt>
                <c:pt idx="203461">
                  <c:v>140167</c:v>
                </c:pt>
                <c:pt idx="203462">
                  <c:v>140167</c:v>
                </c:pt>
                <c:pt idx="203463">
                  <c:v>140167</c:v>
                </c:pt>
                <c:pt idx="203464">
                  <c:v>140167</c:v>
                </c:pt>
                <c:pt idx="203465">
                  <c:v>140167</c:v>
                </c:pt>
                <c:pt idx="203466">
                  <c:v>140167</c:v>
                </c:pt>
                <c:pt idx="203467">
                  <c:v>140167</c:v>
                </c:pt>
                <c:pt idx="203468">
                  <c:v>140167</c:v>
                </c:pt>
                <c:pt idx="203469">
                  <c:v>140167</c:v>
                </c:pt>
                <c:pt idx="203470">
                  <c:v>140167</c:v>
                </c:pt>
                <c:pt idx="203471">
                  <c:v>140167</c:v>
                </c:pt>
                <c:pt idx="203472">
                  <c:v>140167</c:v>
                </c:pt>
                <c:pt idx="203473">
                  <c:v>140167</c:v>
                </c:pt>
                <c:pt idx="203474">
                  <c:v>140167</c:v>
                </c:pt>
                <c:pt idx="203475">
                  <c:v>140167</c:v>
                </c:pt>
                <c:pt idx="203476">
                  <c:v>140167</c:v>
                </c:pt>
                <c:pt idx="203477">
                  <c:v>140167</c:v>
                </c:pt>
                <c:pt idx="203478">
                  <c:v>140167</c:v>
                </c:pt>
                <c:pt idx="203479">
                  <c:v>140167</c:v>
                </c:pt>
                <c:pt idx="203480">
                  <c:v>140167</c:v>
                </c:pt>
                <c:pt idx="203481">
                  <c:v>140167</c:v>
                </c:pt>
                <c:pt idx="203482">
                  <c:v>140167</c:v>
                </c:pt>
                <c:pt idx="203483">
                  <c:v>140167</c:v>
                </c:pt>
                <c:pt idx="203484">
                  <c:v>140167</c:v>
                </c:pt>
                <c:pt idx="203485">
                  <c:v>140167</c:v>
                </c:pt>
                <c:pt idx="203486">
                  <c:v>140167</c:v>
                </c:pt>
                <c:pt idx="203487">
                  <c:v>140167</c:v>
                </c:pt>
                <c:pt idx="203488">
                  <c:v>140167</c:v>
                </c:pt>
                <c:pt idx="203489">
                  <c:v>140167</c:v>
                </c:pt>
                <c:pt idx="203490">
                  <c:v>140167</c:v>
                </c:pt>
                <c:pt idx="203491">
                  <c:v>140167</c:v>
                </c:pt>
                <c:pt idx="203492">
                  <c:v>140167</c:v>
                </c:pt>
                <c:pt idx="203493">
                  <c:v>140167</c:v>
                </c:pt>
                <c:pt idx="203494">
                  <c:v>140167</c:v>
                </c:pt>
                <c:pt idx="203495">
                  <c:v>140167</c:v>
                </c:pt>
                <c:pt idx="203496">
                  <c:v>140167</c:v>
                </c:pt>
                <c:pt idx="203497">
                  <c:v>140167</c:v>
                </c:pt>
                <c:pt idx="203498">
                  <c:v>140167</c:v>
                </c:pt>
                <c:pt idx="203499">
                  <c:v>140167</c:v>
                </c:pt>
                <c:pt idx="203500">
                  <c:v>140167</c:v>
                </c:pt>
                <c:pt idx="203501">
                  <c:v>140167</c:v>
                </c:pt>
                <c:pt idx="203502">
                  <c:v>140167</c:v>
                </c:pt>
                <c:pt idx="203503">
                  <c:v>140167</c:v>
                </c:pt>
                <c:pt idx="203504">
                  <c:v>140167</c:v>
                </c:pt>
                <c:pt idx="203505">
                  <c:v>140167</c:v>
                </c:pt>
                <c:pt idx="203506">
                  <c:v>140167</c:v>
                </c:pt>
                <c:pt idx="203507">
                  <c:v>140167</c:v>
                </c:pt>
                <c:pt idx="203508">
                  <c:v>140167</c:v>
                </c:pt>
                <c:pt idx="203509">
                  <c:v>140167</c:v>
                </c:pt>
                <c:pt idx="203510">
                  <c:v>140167</c:v>
                </c:pt>
                <c:pt idx="203511">
                  <c:v>140167</c:v>
                </c:pt>
                <c:pt idx="203512">
                  <c:v>140167</c:v>
                </c:pt>
                <c:pt idx="203513">
                  <c:v>140167</c:v>
                </c:pt>
                <c:pt idx="203514">
                  <c:v>140167</c:v>
                </c:pt>
                <c:pt idx="203515">
                  <c:v>140167</c:v>
                </c:pt>
                <c:pt idx="203516">
                  <c:v>140167</c:v>
                </c:pt>
                <c:pt idx="203517">
                  <c:v>140167</c:v>
                </c:pt>
                <c:pt idx="203518">
                  <c:v>140167</c:v>
                </c:pt>
                <c:pt idx="203519">
                  <c:v>140167</c:v>
                </c:pt>
                <c:pt idx="203520">
                  <c:v>140167</c:v>
                </c:pt>
                <c:pt idx="203521">
                  <c:v>140167</c:v>
                </c:pt>
                <c:pt idx="203522">
                  <c:v>140167</c:v>
                </c:pt>
                <c:pt idx="203523">
                  <c:v>140167</c:v>
                </c:pt>
                <c:pt idx="203524">
                  <c:v>140167</c:v>
                </c:pt>
                <c:pt idx="203525">
                  <c:v>140167</c:v>
                </c:pt>
                <c:pt idx="203526">
                  <c:v>140167</c:v>
                </c:pt>
                <c:pt idx="203527">
                  <c:v>140167</c:v>
                </c:pt>
                <c:pt idx="203528">
                  <c:v>140167</c:v>
                </c:pt>
                <c:pt idx="203529">
                  <c:v>140167</c:v>
                </c:pt>
                <c:pt idx="203530">
                  <c:v>140167</c:v>
                </c:pt>
                <c:pt idx="203531">
                  <c:v>140167</c:v>
                </c:pt>
                <c:pt idx="203532">
                  <c:v>140167</c:v>
                </c:pt>
                <c:pt idx="203533">
                  <c:v>140167</c:v>
                </c:pt>
                <c:pt idx="203534">
                  <c:v>140167</c:v>
                </c:pt>
                <c:pt idx="203535">
                  <c:v>140167</c:v>
                </c:pt>
                <c:pt idx="203536">
                  <c:v>140167</c:v>
                </c:pt>
                <c:pt idx="203537">
                  <c:v>140167</c:v>
                </c:pt>
                <c:pt idx="203538">
                  <c:v>140167</c:v>
                </c:pt>
                <c:pt idx="203539">
                  <c:v>140167</c:v>
                </c:pt>
                <c:pt idx="203540">
                  <c:v>140167</c:v>
                </c:pt>
                <c:pt idx="203541">
                  <c:v>140167</c:v>
                </c:pt>
                <c:pt idx="203542">
                  <c:v>140167</c:v>
                </c:pt>
                <c:pt idx="203543">
                  <c:v>140167</c:v>
                </c:pt>
                <c:pt idx="203544">
                  <c:v>140167</c:v>
                </c:pt>
                <c:pt idx="203545">
                  <c:v>140167</c:v>
                </c:pt>
                <c:pt idx="203546">
                  <c:v>140167</c:v>
                </c:pt>
                <c:pt idx="203547">
                  <c:v>140167</c:v>
                </c:pt>
                <c:pt idx="203548">
                  <c:v>140167</c:v>
                </c:pt>
                <c:pt idx="203549">
                  <c:v>140167</c:v>
                </c:pt>
                <c:pt idx="203550">
                  <c:v>140167</c:v>
                </c:pt>
                <c:pt idx="203551">
                  <c:v>140167</c:v>
                </c:pt>
                <c:pt idx="203552">
                  <c:v>140167</c:v>
                </c:pt>
                <c:pt idx="203553">
                  <c:v>140167</c:v>
                </c:pt>
                <c:pt idx="203554">
                  <c:v>140167</c:v>
                </c:pt>
                <c:pt idx="203555">
                  <c:v>140167</c:v>
                </c:pt>
                <c:pt idx="203556">
                  <c:v>140167</c:v>
                </c:pt>
                <c:pt idx="203557">
                  <c:v>140167</c:v>
                </c:pt>
                <c:pt idx="203558">
                  <c:v>140167</c:v>
                </c:pt>
                <c:pt idx="203559">
                  <c:v>140167</c:v>
                </c:pt>
                <c:pt idx="203560">
                  <c:v>140167</c:v>
                </c:pt>
                <c:pt idx="203561">
                  <c:v>140167</c:v>
                </c:pt>
                <c:pt idx="203562">
                  <c:v>140167</c:v>
                </c:pt>
                <c:pt idx="203563">
                  <c:v>140167</c:v>
                </c:pt>
                <c:pt idx="203564">
                  <c:v>140167</c:v>
                </c:pt>
                <c:pt idx="203565">
                  <c:v>140167</c:v>
                </c:pt>
                <c:pt idx="203566">
                  <c:v>140167</c:v>
                </c:pt>
                <c:pt idx="203567">
                  <c:v>140167</c:v>
                </c:pt>
                <c:pt idx="203568">
                  <c:v>140167</c:v>
                </c:pt>
                <c:pt idx="203569">
                  <c:v>140167</c:v>
                </c:pt>
                <c:pt idx="203570">
                  <c:v>140167</c:v>
                </c:pt>
                <c:pt idx="203571">
                  <c:v>140167</c:v>
                </c:pt>
                <c:pt idx="203572">
                  <c:v>140167</c:v>
                </c:pt>
                <c:pt idx="203573">
                  <c:v>140167</c:v>
                </c:pt>
                <c:pt idx="203574">
                  <c:v>140167</c:v>
                </c:pt>
                <c:pt idx="203575">
                  <c:v>140167</c:v>
                </c:pt>
                <c:pt idx="203576">
                  <c:v>140167</c:v>
                </c:pt>
                <c:pt idx="203577">
                  <c:v>140167</c:v>
                </c:pt>
                <c:pt idx="203578">
                  <c:v>140167</c:v>
                </c:pt>
                <c:pt idx="203579">
                  <c:v>140167</c:v>
                </c:pt>
                <c:pt idx="203580">
                  <c:v>140167</c:v>
                </c:pt>
                <c:pt idx="203581">
                  <c:v>140167</c:v>
                </c:pt>
                <c:pt idx="203582">
                  <c:v>140167</c:v>
                </c:pt>
                <c:pt idx="203583">
                  <c:v>140167</c:v>
                </c:pt>
                <c:pt idx="203584">
                  <c:v>140167</c:v>
                </c:pt>
                <c:pt idx="203585">
                  <c:v>140167</c:v>
                </c:pt>
                <c:pt idx="203586">
                  <c:v>140167</c:v>
                </c:pt>
                <c:pt idx="203587">
                  <c:v>140167</c:v>
                </c:pt>
                <c:pt idx="203588">
                  <c:v>140167</c:v>
                </c:pt>
                <c:pt idx="203589">
                  <c:v>140167</c:v>
                </c:pt>
                <c:pt idx="203590">
                  <c:v>140167</c:v>
                </c:pt>
                <c:pt idx="203591">
                  <c:v>140167</c:v>
                </c:pt>
                <c:pt idx="203592">
                  <c:v>140167</c:v>
                </c:pt>
                <c:pt idx="203593">
                  <c:v>140167</c:v>
                </c:pt>
                <c:pt idx="203594">
                  <c:v>140167</c:v>
                </c:pt>
                <c:pt idx="203595">
                  <c:v>140167</c:v>
                </c:pt>
                <c:pt idx="203596">
                  <c:v>140167</c:v>
                </c:pt>
                <c:pt idx="203597">
                  <c:v>140167</c:v>
                </c:pt>
                <c:pt idx="203598">
                  <c:v>140167</c:v>
                </c:pt>
                <c:pt idx="203599">
                  <c:v>140167</c:v>
                </c:pt>
                <c:pt idx="203600">
                  <c:v>140167</c:v>
                </c:pt>
                <c:pt idx="203601">
                  <c:v>140167</c:v>
                </c:pt>
                <c:pt idx="203602">
                  <c:v>140167</c:v>
                </c:pt>
                <c:pt idx="203603">
                  <c:v>140167</c:v>
                </c:pt>
                <c:pt idx="203604">
                  <c:v>140167</c:v>
                </c:pt>
                <c:pt idx="203605">
                  <c:v>140167</c:v>
                </c:pt>
                <c:pt idx="203606">
                  <c:v>140167</c:v>
                </c:pt>
                <c:pt idx="203607">
                  <c:v>140167</c:v>
                </c:pt>
                <c:pt idx="203608">
                  <c:v>140167</c:v>
                </c:pt>
                <c:pt idx="203609">
                  <c:v>140167</c:v>
                </c:pt>
                <c:pt idx="203610">
                  <c:v>140167</c:v>
                </c:pt>
                <c:pt idx="203611">
                  <c:v>140167</c:v>
                </c:pt>
                <c:pt idx="203612">
                  <c:v>140167</c:v>
                </c:pt>
                <c:pt idx="203613">
                  <c:v>140167</c:v>
                </c:pt>
                <c:pt idx="203614">
                  <c:v>140167</c:v>
                </c:pt>
                <c:pt idx="203615">
                  <c:v>140167</c:v>
                </c:pt>
                <c:pt idx="203616">
                  <c:v>140167</c:v>
                </c:pt>
                <c:pt idx="203617">
                  <c:v>140167</c:v>
                </c:pt>
                <c:pt idx="203618">
                  <c:v>140167</c:v>
                </c:pt>
                <c:pt idx="203619">
                  <c:v>140167</c:v>
                </c:pt>
                <c:pt idx="203620">
                  <c:v>140167</c:v>
                </c:pt>
                <c:pt idx="203621">
                  <c:v>140167</c:v>
                </c:pt>
                <c:pt idx="203622">
                  <c:v>140167</c:v>
                </c:pt>
                <c:pt idx="203623">
                  <c:v>140167</c:v>
                </c:pt>
                <c:pt idx="203624">
                  <c:v>140167</c:v>
                </c:pt>
                <c:pt idx="203625">
                  <c:v>140167</c:v>
                </c:pt>
                <c:pt idx="203626">
                  <c:v>140167</c:v>
                </c:pt>
                <c:pt idx="203627">
                  <c:v>140167</c:v>
                </c:pt>
                <c:pt idx="203628">
                  <c:v>140167</c:v>
                </c:pt>
                <c:pt idx="203629">
                  <c:v>140167</c:v>
                </c:pt>
                <c:pt idx="203630">
                  <c:v>140167</c:v>
                </c:pt>
                <c:pt idx="203631">
                  <c:v>140167</c:v>
                </c:pt>
                <c:pt idx="203632">
                  <c:v>140167</c:v>
                </c:pt>
                <c:pt idx="203633">
                  <c:v>140167</c:v>
                </c:pt>
                <c:pt idx="203634">
                  <c:v>140167</c:v>
                </c:pt>
                <c:pt idx="203635">
                  <c:v>140167</c:v>
                </c:pt>
                <c:pt idx="203636">
                  <c:v>140167</c:v>
                </c:pt>
                <c:pt idx="203637">
                  <c:v>140167</c:v>
                </c:pt>
                <c:pt idx="203638">
                  <c:v>140167</c:v>
                </c:pt>
                <c:pt idx="203639">
                  <c:v>140167</c:v>
                </c:pt>
                <c:pt idx="203640">
                  <c:v>140167</c:v>
                </c:pt>
                <c:pt idx="203641">
                  <c:v>140167</c:v>
                </c:pt>
                <c:pt idx="203642">
                  <c:v>140167</c:v>
                </c:pt>
                <c:pt idx="203643">
                  <c:v>140167</c:v>
                </c:pt>
                <c:pt idx="203644">
                  <c:v>140167</c:v>
                </c:pt>
                <c:pt idx="203645">
                  <c:v>140167</c:v>
                </c:pt>
                <c:pt idx="203646">
                  <c:v>140167</c:v>
                </c:pt>
                <c:pt idx="203647">
                  <c:v>140167</c:v>
                </c:pt>
                <c:pt idx="203648">
                  <c:v>140167</c:v>
                </c:pt>
                <c:pt idx="203649">
                  <c:v>140167</c:v>
                </c:pt>
                <c:pt idx="203650">
                  <c:v>140167</c:v>
                </c:pt>
                <c:pt idx="203651">
                  <c:v>140167</c:v>
                </c:pt>
                <c:pt idx="203652">
                  <c:v>140167</c:v>
                </c:pt>
                <c:pt idx="203653">
                  <c:v>140167</c:v>
                </c:pt>
                <c:pt idx="203654">
                  <c:v>140167</c:v>
                </c:pt>
                <c:pt idx="203655">
                  <c:v>140167</c:v>
                </c:pt>
                <c:pt idx="203656">
                  <c:v>140167</c:v>
                </c:pt>
                <c:pt idx="203657">
                  <c:v>140167</c:v>
                </c:pt>
                <c:pt idx="203658">
                  <c:v>140167</c:v>
                </c:pt>
                <c:pt idx="203659">
                  <c:v>140167</c:v>
                </c:pt>
                <c:pt idx="203660">
                  <c:v>140167</c:v>
                </c:pt>
                <c:pt idx="203661">
                  <c:v>140167</c:v>
                </c:pt>
                <c:pt idx="203662">
                  <c:v>140167</c:v>
                </c:pt>
                <c:pt idx="203663">
                  <c:v>140167</c:v>
                </c:pt>
                <c:pt idx="203664">
                  <c:v>140167</c:v>
                </c:pt>
                <c:pt idx="203665">
                  <c:v>140167</c:v>
                </c:pt>
                <c:pt idx="203666">
                  <c:v>140167</c:v>
                </c:pt>
                <c:pt idx="203667">
                  <c:v>140167</c:v>
                </c:pt>
                <c:pt idx="203668">
                  <c:v>140167</c:v>
                </c:pt>
                <c:pt idx="203669">
                  <c:v>140167</c:v>
                </c:pt>
                <c:pt idx="203670">
                  <c:v>140167</c:v>
                </c:pt>
                <c:pt idx="203671">
                  <c:v>140167</c:v>
                </c:pt>
                <c:pt idx="203672">
                  <c:v>140167</c:v>
                </c:pt>
                <c:pt idx="203673">
                  <c:v>140167</c:v>
                </c:pt>
                <c:pt idx="203674">
                  <c:v>140167</c:v>
                </c:pt>
                <c:pt idx="203675">
                  <c:v>140167</c:v>
                </c:pt>
                <c:pt idx="203676">
                  <c:v>140167</c:v>
                </c:pt>
                <c:pt idx="203677">
                  <c:v>140167</c:v>
                </c:pt>
                <c:pt idx="203678">
                  <c:v>140167</c:v>
                </c:pt>
                <c:pt idx="203679">
                  <c:v>140167</c:v>
                </c:pt>
                <c:pt idx="203680">
                  <c:v>140167</c:v>
                </c:pt>
                <c:pt idx="203681">
                  <c:v>140167</c:v>
                </c:pt>
                <c:pt idx="203682">
                  <c:v>140167</c:v>
                </c:pt>
                <c:pt idx="203683">
                  <c:v>140167</c:v>
                </c:pt>
                <c:pt idx="203684">
                  <c:v>140167</c:v>
                </c:pt>
                <c:pt idx="203685">
                  <c:v>140167</c:v>
                </c:pt>
                <c:pt idx="203686">
                  <c:v>140167</c:v>
                </c:pt>
                <c:pt idx="203687">
                  <c:v>140167</c:v>
                </c:pt>
                <c:pt idx="203688">
                  <c:v>140167</c:v>
                </c:pt>
                <c:pt idx="203689">
                  <c:v>140167</c:v>
                </c:pt>
                <c:pt idx="203690">
                  <c:v>140167</c:v>
                </c:pt>
                <c:pt idx="203691">
                  <c:v>140167</c:v>
                </c:pt>
                <c:pt idx="203692">
                  <c:v>140167</c:v>
                </c:pt>
                <c:pt idx="203693">
                  <c:v>140167</c:v>
                </c:pt>
                <c:pt idx="203694">
                  <c:v>140167</c:v>
                </c:pt>
                <c:pt idx="203695">
                  <c:v>140167</c:v>
                </c:pt>
                <c:pt idx="203696">
                  <c:v>140167</c:v>
                </c:pt>
                <c:pt idx="203697">
                  <c:v>140167</c:v>
                </c:pt>
                <c:pt idx="203698">
                  <c:v>140167</c:v>
                </c:pt>
                <c:pt idx="203699">
                  <c:v>140167</c:v>
                </c:pt>
                <c:pt idx="203700">
                  <c:v>140167</c:v>
                </c:pt>
                <c:pt idx="203701">
                  <c:v>140167</c:v>
                </c:pt>
                <c:pt idx="203702">
                  <c:v>140167</c:v>
                </c:pt>
                <c:pt idx="203703">
                  <c:v>140167</c:v>
                </c:pt>
                <c:pt idx="203704">
                  <c:v>140167</c:v>
                </c:pt>
                <c:pt idx="203705">
                  <c:v>140167</c:v>
                </c:pt>
                <c:pt idx="203706">
                  <c:v>140167</c:v>
                </c:pt>
                <c:pt idx="203707">
                  <c:v>140167</c:v>
                </c:pt>
                <c:pt idx="203708">
                  <c:v>140167</c:v>
                </c:pt>
                <c:pt idx="203709">
                  <c:v>140167</c:v>
                </c:pt>
                <c:pt idx="203710">
                  <c:v>140167</c:v>
                </c:pt>
                <c:pt idx="203711">
                  <c:v>140167</c:v>
                </c:pt>
                <c:pt idx="203712">
                  <c:v>140167</c:v>
                </c:pt>
                <c:pt idx="203713">
                  <c:v>140167</c:v>
                </c:pt>
                <c:pt idx="203714">
                  <c:v>140167</c:v>
                </c:pt>
                <c:pt idx="203715">
                  <c:v>140167</c:v>
                </c:pt>
                <c:pt idx="203716">
                  <c:v>140167</c:v>
                </c:pt>
                <c:pt idx="203717">
                  <c:v>140167</c:v>
                </c:pt>
                <c:pt idx="203718">
                  <c:v>140167</c:v>
                </c:pt>
                <c:pt idx="203719">
                  <c:v>140167</c:v>
                </c:pt>
                <c:pt idx="203720">
                  <c:v>140167</c:v>
                </c:pt>
                <c:pt idx="203721">
                  <c:v>140167</c:v>
                </c:pt>
                <c:pt idx="203722">
                  <c:v>140167</c:v>
                </c:pt>
                <c:pt idx="203723">
                  <c:v>140167</c:v>
                </c:pt>
                <c:pt idx="203724">
                  <c:v>140167</c:v>
                </c:pt>
                <c:pt idx="203725">
                  <c:v>140167</c:v>
                </c:pt>
                <c:pt idx="203726">
                  <c:v>140167</c:v>
                </c:pt>
                <c:pt idx="203727">
                  <c:v>140167</c:v>
                </c:pt>
                <c:pt idx="203728">
                  <c:v>140167</c:v>
                </c:pt>
                <c:pt idx="203729">
                  <c:v>140167</c:v>
                </c:pt>
                <c:pt idx="203730">
                  <c:v>140167</c:v>
                </c:pt>
                <c:pt idx="203731">
                  <c:v>140167</c:v>
                </c:pt>
                <c:pt idx="203732">
                  <c:v>140167</c:v>
                </c:pt>
                <c:pt idx="203733">
                  <c:v>140167</c:v>
                </c:pt>
                <c:pt idx="203734">
                  <c:v>140167</c:v>
                </c:pt>
                <c:pt idx="203735">
                  <c:v>140167</c:v>
                </c:pt>
                <c:pt idx="203736">
                  <c:v>140167</c:v>
                </c:pt>
                <c:pt idx="203737">
                  <c:v>140167</c:v>
                </c:pt>
                <c:pt idx="203738">
                  <c:v>140167</c:v>
                </c:pt>
                <c:pt idx="203739">
                  <c:v>140167</c:v>
                </c:pt>
                <c:pt idx="203740">
                  <c:v>140167</c:v>
                </c:pt>
                <c:pt idx="203741">
                  <c:v>140167</c:v>
                </c:pt>
                <c:pt idx="203742">
                  <c:v>140167</c:v>
                </c:pt>
                <c:pt idx="203743">
                  <c:v>140167</c:v>
                </c:pt>
                <c:pt idx="203744">
                  <c:v>140167</c:v>
                </c:pt>
                <c:pt idx="203745">
                  <c:v>140167</c:v>
                </c:pt>
                <c:pt idx="203746">
                  <c:v>140167</c:v>
                </c:pt>
                <c:pt idx="203747">
                  <c:v>140167</c:v>
                </c:pt>
                <c:pt idx="203748">
                  <c:v>140167</c:v>
                </c:pt>
                <c:pt idx="203749">
                  <c:v>140167</c:v>
                </c:pt>
                <c:pt idx="203750">
                  <c:v>140167</c:v>
                </c:pt>
                <c:pt idx="203751">
                  <c:v>140167</c:v>
                </c:pt>
                <c:pt idx="203752">
                  <c:v>140167</c:v>
                </c:pt>
                <c:pt idx="203753">
                  <c:v>140167</c:v>
                </c:pt>
                <c:pt idx="203754">
                  <c:v>140167</c:v>
                </c:pt>
                <c:pt idx="203755">
                  <c:v>140167</c:v>
                </c:pt>
                <c:pt idx="203756">
                  <c:v>140167</c:v>
                </c:pt>
                <c:pt idx="203757">
                  <c:v>140167</c:v>
                </c:pt>
                <c:pt idx="203758">
                  <c:v>140167</c:v>
                </c:pt>
                <c:pt idx="203759">
                  <c:v>140167</c:v>
                </c:pt>
                <c:pt idx="203760">
                  <c:v>140167</c:v>
                </c:pt>
                <c:pt idx="203761">
                  <c:v>140167</c:v>
                </c:pt>
                <c:pt idx="203762">
                  <c:v>140167</c:v>
                </c:pt>
                <c:pt idx="203763">
                  <c:v>140167</c:v>
                </c:pt>
                <c:pt idx="203764">
                  <c:v>140167</c:v>
                </c:pt>
                <c:pt idx="203765">
                  <c:v>140167</c:v>
                </c:pt>
                <c:pt idx="203766">
                  <c:v>140167</c:v>
                </c:pt>
                <c:pt idx="203767">
                  <c:v>140167</c:v>
                </c:pt>
                <c:pt idx="203768">
                  <c:v>140167</c:v>
                </c:pt>
                <c:pt idx="203769">
                  <c:v>140167</c:v>
                </c:pt>
                <c:pt idx="203770">
                  <c:v>140167</c:v>
                </c:pt>
                <c:pt idx="203771">
                  <c:v>140167</c:v>
                </c:pt>
                <c:pt idx="203772">
                  <c:v>140167</c:v>
                </c:pt>
                <c:pt idx="203773">
                  <c:v>140167</c:v>
                </c:pt>
                <c:pt idx="203774">
                  <c:v>140167</c:v>
                </c:pt>
                <c:pt idx="203775">
                  <c:v>140167</c:v>
                </c:pt>
                <c:pt idx="203776">
                  <c:v>140167</c:v>
                </c:pt>
                <c:pt idx="203777">
                  <c:v>140167</c:v>
                </c:pt>
                <c:pt idx="203778">
                  <c:v>140167</c:v>
                </c:pt>
                <c:pt idx="203779">
                  <c:v>140167</c:v>
                </c:pt>
                <c:pt idx="203780">
                  <c:v>140167</c:v>
                </c:pt>
                <c:pt idx="203781">
                  <c:v>140167</c:v>
                </c:pt>
                <c:pt idx="203782">
                  <c:v>140167</c:v>
                </c:pt>
                <c:pt idx="203783">
                  <c:v>140167</c:v>
                </c:pt>
                <c:pt idx="203784">
                  <c:v>140167</c:v>
                </c:pt>
                <c:pt idx="203785">
                  <c:v>140167</c:v>
                </c:pt>
                <c:pt idx="203786">
                  <c:v>140167</c:v>
                </c:pt>
                <c:pt idx="203787">
                  <c:v>140167</c:v>
                </c:pt>
                <c:pt idx="203788">
                  <c:v>140167</c:v>
                </c:pt>
                <c:pt idx="203789">
                  <c:v>140167</c:v>
                </c:pt>
                <c:pt idx="203790">
                  <c:v>140167</c:v>
                </c:pt>
                <c:pt idx="203791">
                  <c:v>140167</c:v>
                </c:pt>
                <c:pt idx="203792">
                  <c:v>140167</c:v>
                </c:pt>
                <c:pt idx="203793">
                  <c:v>140167</c:v>
                </c:pt>
                <c:pt idx="203794">
                  <c:v>140167</c:v>
                </c:pt>
                <c:pt idx="203795">
                  <c:v>140167</c:v>
                </c:pt>
                <c:pt idx="203796">
                  <c:v>140167</c:v>
                </c:pt>
                <c:pt idx="203797">
                  <c:v>140167</c:v>
                </c:pt>
                <c:pt idx="203798">
                  <c:v>140167</c:v>
                </c:pt>
                <c:pt idx="203799">
                  <c:v>140167</c:v>
                </c:pt>
                <c:pt idx="203800">
                  <c:v>140167</c:v>
                </c:pt>
                <c:pt idx="203801">
                  <c:v>140167</c:v>
                </c:pt>
                <c:pt idx="203802">
                  <c:v>140167</c:v>
                </c:pt>
                <c:pt idx="203803">
                  <c:v>140167</c:v>
                </c:pt>
                <c:pt idx="203804">
                  <c:v>140167</c:v>
                </c:pt>
                <c:pt idx="203805">
                  <c:v>140167</c:v>
                </c:pt>
                <c:pt idx="203806">
                  <c:v>140167</c:v>
                </c:pt>
                <c:pt idx="203807">
                  <c:v>140167</c:v>
                </c:pt>
                <c:pt idx="203808">
                  <c:v>140167</c:v>
                </c:pt>
                <c:pt idx="203809">
                  <c:v>140167</c:v>
                </c:pt>
                <c:pt idx="203810">
                  <c:v>140167</c:v>
                </c:pt>
                <c:pt idx="203811">
                  <c:v>140167</c:v>
                </c:pt>
                <c:pt idx="203812">
                  <c:v>140167</c:v>
                </c:pt>
                <c:pt idx="203813">
                  <c:v>140167</c:v>
                </c:pt>
                <c:pt idx="203814">
                  <c:v>140167</c:v>
                </c:pt>
                <c:pt idx="203815">
                  <c:v>140167</c:v>
                </c:pt>
                <c:pt idx="203816">
                  <c:v>140167</c:v>
                </c:pt>
                <c:pt idx="203817">
                  <c:v>140167</c:v>
                </c:pt>
                <c:pt idx="203818">
                  <c:v>140167</c:v>
                </c:pt>
                <c:pt idx="203819">
                  <c:v>140167</c:v>
                </c:pt>
                <c:pt idx="203820">
                  <c:v>140167</c:v>
                </c:pt>
                <c:pt idx="203821">
                  <c:v>140167</c:v>
                </c:pt>
                <c:pt idx="203822">
                  <c:v>140167</c:v>
                </c:pt>
                <c:pt idx="203823">
                  <c:v>140167</c:v>
                </c:pt>
                <c:pt idx="203824">
                  <c:v>140167</c:v>
                </c:pt>
                <c:pt idx="203825">
                  <c:v>140167</c:v>
                </c:pt>
                <c:pt idx="203826">
                  <c:v>140167</c:v>
                </c:pt>
                <c:pt idx="203827">
                  <c:v>140167</c:v>
                </c:pt>
                <c:pt idx="203828">
                  <c:v>140167</c:v>
                </c:pt>
                <c:pt idx="203829">
                  <c:v>140167</c:v>
                </c:pt>
                <c:pt idx="203830">
                  <c:v>140167</c:v>
                </c:pt>
                <c:pt idx="203831">
                  <c:v>140167</c:v>
                </c:pt>
                <c:pt idx="203832">
                  <c:v>140167</c:v>
                </c:pt>
                <c:pt idx="203833">
                  <c:v>140167</c:v>
                </c:pt>
                <c:pt idx="203834">
                  <c:v>140167</c:v>
                </c:pt>
                <c:pt idx="203835">
                  <c:v>140167</c:v>
                </c:pt>
                <c:pt idx="203836">
                  <c:v>140167</c:v>
                </c:pt>
                <c:pt idx="203837">
                  <c:v>140167</c:v>
                </c:pt>
                <c:pt idx="203838">
                  <c:v>140167</c:v>
                </c:pt>
                <c:pt idx="203839">
                  <c:v>140167</c:v>
                </c:pt>
                <c:pt idx="203840">
                  <c:v>140167</c:v>
                </c:pt>
                <c:pt idx="203841">
                  <c:v>140167</c:v>
                </c:pt>
                <c:pt idx="203842">
                  <c:v>140167</c:v>
                </c:pt>
                <c:pt idx="203843">
                  <c:v>140167</c:v>
                </c:pt>
                <c:pt idx="203844">
                  <c:v>140167</c:v>
                </c:pt>
                <c:pt idx="203845">
                  <c:v>140167</c:v>
                </c:pt>
                <c:pt idx="203846">
                  <c:v>140167</c:v>
                </c:pt>
                <c:pt idx="203847">
                  <c:v>140167</c:v>
                </c:pt>
                <c:pt idx="203848">
                  <c:v>140167</c:v>
                </c:pt>
                <c:pt idx="203849">
                  <c:v>140167</c:v>
                </c:pt>
                <c:pt idx="203850">
                  <c:v>140167</c:v>
                </c:pt>
                <c:pt idx="203851">
                  <c:v>140167</c:v>
                </c:pt>
                <c:pt idx="203852">
                  <c:v>140167</c:v>
                </c:pt>
                <c:pt idx="203853">
                  <c:v>140167</c:v>
                </c:pt>
                <c:pt idx="203854">
                  <c:v>140167</c:v>
                </c:pt>
                <c:pt idx="203855">
                  <c:v>140167</c:v>
                </c:pt>
                <c:pt idx="203856">
                  <c:v>140167</c:v>
                </c:pt>
                <c:pt idx="203857">
                  <c:v>140167</c:v>
                </c:pt>
                <c:pt idx="203858">
                  <c:v>140167</c:v>
                </c:pt>
                <c:pt idx="203859">
                  <c:v>140167</c:v>
                </c:pt>
                <c:pt idx="203860">
                  <c:v>140167</c:v>
                </c:pt>
                <c:pt idx="203861">
                  <c:v>140167</c:v>
                </c:pt>
                <c:pt idx="203862">
                  <c:v>140167</c:v>
                </c:pt>
                <c:pt idx="203863">
                  <c:v>140167</c:v>
                </c:pt>
                <c:pt idx="203864">
                  <c:v>140167</c:v>
                </c:pt>
                <c:pt idx="203865">
                  <c:v>140167</c:v>
                </c:pt>
                <c:pt idx="203866">
                  <c:v>140167</c:v>
                </c:pt>
                <c:pt idx="203867">
                  <c:v>140167</c:v>
                </c:pt>
                <c:pt idx="203868">
                  <c:v>140167</c:v>
                </c:pt>
                <c:pt idx="203869">
                  <c:v>140167</c:v>
                </c:pt>
                <c:pt idx="203870">
                  <c:v>140167</c:v>
                </c:pt>
                <c:pt idx="203871">
                  <c:v>140167</c:v>
                </c:pt>
                <c:pt idx="203872">
                  <c:v>140167</c:v>
                </c:pt>
                <c:pt idx="203873">
                  <c:v>140167</c:v>
                </c:pt>
                <c:pt idx="203874">
                  <c:v>140167</c:v>
                </c:pt>
                <c:pt idx="203875">
                  <c:v>140167</c:v>
                </c:pt>
                <c:pt idx="203876">
                  <c:v>140167</c:v>
                </c:pt>
                <c:pt idx="203877">
                  <c:v>140167</c:v>
                </c:pt>
                <c:pt idx="203878">
                  <c:v>140167</c:v>
                </c:pt>
                <c:pt idx="203879">
                  <c:v>140167</c:v>
                </c:pt>
                <c:pt idx="203880">
                  <c:v>140167</c:v>
                </c:pt>
                <c:pt idx="203881">
                  <c:v>140167</c:v>
                </c:pt>
                <c:pt idx="203882">
                  <c:v>140167</c:v>
                </c:pt>
                <c:pt idx="203883">
                  <c:v>140167</c:v>
                </c:pt>
                <c:pt idx="203884">
                  <c:v>140167</c:v>
                </c:pt>
                <c:pt idx="203885">
                  <c:v>140167</c:v>
                </c:pt>
                <c:pt idx="203886">
                  <c:v>140167</c:v>
                </c:pt>
                <c:pt idx="203887">
                  <c:v>140167</c:v>
                </c:pt>
                <c:pt idx="203888">
                  <c:v>140167</c:v>
                </c:pt>
                <c:pt idx="203889">
                  <c:v>140167</c:v>
                </c:pt>
                <c:pt idx="203890">
                  <c:v>140167</c:v>
                </c:pt>
                <c:pt idx="203891">
                  <c:v>140167</c:v>
                </c:pt>
                <c:pt idx="203892">
                  <c:v>140167</c:v>
                </c:pt>
                <c:pt idx="203893">
                  <c:v>140167</c:v>
                </c:pt>
                <c:pt idx="203894">
                  <c:v>140167</c:v>
                </c:pt>
                <c:pt idx="203895">
                  <c:v>140167</c:v>
                </c:pt>
                <c:pt idx="203896">
                  <c:v>140167</c:v>
                </c:pt>
                <c:pt idx="203897">
                  <c:v>140167</c:v>
                </c:pt>
                <c:pt idx="203898">
                  <c:v>140167</c:v>
                </c:pt>
                <c:pt idx="203899">
                  <c:v>140167</c:v>
                </c:pt>
                <c:pt idx="203900">
                  <c:v>140167</c:v>
                </c:pt>
                <c:pt idx="203901">
                  <c:v>140167</c:v>
                </c:pt>
                <c:pt idx="203902">
                  <c:v>140167</c:v>
                </c:pt>
                <c:pt idx="203903">
                  <c:v>140167</c:v>
                </c:pt>
                <c:pt idx="203904">
                  <c:v>140167</c:v>
                </c:pt>
                <c:pt idx="203905">
                  <c:v>140167</c:v>
                </c:pt>
                <c:pt idx="203906">
                  <c:v>140167</c:v>
                </c:pt>
                <c:pt idx="203907">
                  <c:v>140167</c:v>
                </c:pt>
                <c:pt idx="203908">
                  <c:v>140167</c:v>
                </c:pt>
                <c:pt idx="203909">
                  <c:v>140167</c:v>
                </c:pt>
                <c:pt idx="203910">
                  <c:v>140167</c:v>
                </c:pt>
                <c:pt idx="203911">
                  <c:v>140167</c:v>
                </c:pt>
                <c:pt idx="203912">
                  <c:v>140167</c:v>
                </c:pt>
                <c:pt idx="203913">
                  <c:v>140167</c:v>
                </c:pt>
                <c:pt idx="203914">
                  <c:v>140167</c:v>
                </c:pt>
                <c:pt idx="203915">
                  <c:v>140167</c:v>
                </c:pt>
                <c:pt idx="203916">
                  <c:v>140167</c:v>
                </c:pt>
                <c:pt idx="203917">
                  <c:v>140167</c:v>
                </c:pt>
                <c:pt idx="203918">
                  <c:v>140167</c:v>
                </c:pt>
                <c:pt idx="203919">
                  <c:v>140167</c:v>
                </c:pt>
                <c:pt idx="203920">
                  <c:v>140167</c:v>
                </c:pt>
                <c:pt idx="203921">
                  <c:v>140167</c:v>
                </c:pt>
                <c:pt idx="203922">
                  <c:v>140167</c:v>
                </c:pt>
                <c:pt idx="203923">
                  <c:v>140167</c:v>
                </c:pt>
                <c:pt idx="203924">
                  <c:v>140167</c:v>
                </c:pt>
                <c:pt idx="203925">
                  <c:v>140167</c:v>
                </c:pt>
                <c:pt idx="203926">
                  <c:v>140167</c:v>
                </c:pt>
                <c:pt idx="203927">
                  <c:v>140167</c:v>
                </c:pt>
                <c:pt idx="203928">
                  <c:v>140167</c:v>
                </c:pt>
                <c:pt idx="203929">
                  <c:v>140167</c:v>
                </c:pt>
                <c:pt idx="203930">
                  <c:v>140167</c:v>
                </c:pt>
                <c:pt idx="203931">
                  <c:v>140167</c:v>
                </c:pt>
                <c:pt idx="203932">
                  <c:v>140167</c:v>
                </c:pt>
                <c:pt idx="203933">
                  <c:v>140167</c:v>
                </c:pt>
                <c:pt idx="203934">
                  <c:v>140167</c:v>
                </c:pt>
                <c:pt idx="203935">
                  <c:v>140167</c:v>
                </c:pt>
                <c:pt idx="203936">
                  <c:v>140167</c:v>
                </c:pt>
                <c:pt idx="203937">
                  <c:v>140167</c:v>
                </c:pt>
                <c:pt idx="203938">
                  <c:v>140167</c:v>
                </c:pt>
                <c:pt idx="203939">
                  <c:v>140167</c:v>
                </c:pt>
                <c:pt idx="203940">
                  <c:v>140167</c:v>
                </c:pt>
                <c:pt idx="203941">
                  <c:v>140167</c:v>
                </c:pt>
                <c:pt idx="203942">
                  <c:v>140167</c:v>
                </c:pt>
                <c:pt idx="203943">
                  <c:v>140167</c:v>
                </c:pt>
                <c:pt idx="203944">
                  <c:v>140167</c:v>
                </c:pt>
                <c:pt idx="203945">
                  <c:v>140167</c:v>
                </c:pt>
                <c:pt idx="203946">
                  <c:v>140167</c:v>
                </c:pt>
                <c:pt idx="203947">
                  <c:v>140167</c:v>
                </c:pt>
                <c:pt idx="203948">
                  <c:v>140167</c:v>
                </c:pt>
                <c:pt idx="203949">
                  <c:v>140167</c:v>
                </c:pt>
                <c:pt idx="203950">
                  <c:v>140167</c:v>
                </c:pt>
                <c:pt idx="203951">
                  <c:v>140167</c:v>
                </c:pt>
                <c:pt idx="203952">
                  <c:v>140167</c:v>
                </c:pt>
                <c:pt idx="203953">
                  <c:v>140167</c:v>
                </c:pt>
                <c:pt idx="203954">
                  <c:v>140167</c:v>
                </c:pt>
                <c:pt idx="203955">
                  <c:v>140167</c:v>
                </c:pt>
                <c:pt idx="203956">
                  <c:v>140167</c:v>
                </c:pt>
                <c:pt idx="203957">
                  <c:v>140167</c:v>
                </c:pt>
                <c:pt idx="203958">
                  <c:v>140167</c:v>
                </c:pt>
                <c:pt idx="203959">
                  <c:v>140167</c:v>
                </c:pt>
                <c:pt idx="203960">
                  <c:v>140167</c:v>
                </c:pt>
                <c:pt idx="203961">
                  <c:v>140167</c:v>
                </c:pt>
                <c:pt idx="203962">
                  <c:v>140167</c:v>
                </c:pt>
                <c:pt idx="203963">
                  <c:v>140167</c:v>
                </c:pt>
                <c:pt idx="203964">
                  <c:v>140167</c:v>
                </c:pt>
                <c:pt idx="203965">
                  <c:v>140167</c:v>
                </c:pt>
                <c:pt idx="203966">
                  <c:v>140167</c:v>
                </c:pt>
                <c:pt idx="203967">
                  <c:v>140167</c:v>
                </c:pt>
                <c:pt idx="203968">
                  <c:v>140167</c:v>
                </c:pt>
                <c:pt idx="203969">
                  <c:v>140167</c:v>
                </c:pt>
                <c:pt idx="203970">
                  <c:v>140167</c:v>
                </c:pt>
                <c:pt idx="203971">
                  <c:v>140167</c:v>
                </c:pt>
                <c:pt idx="203972">
                  <c:v>140167</c:v>
                </c:pt>
                <c:pt idx="203973">
                  <c:v>140167</c:v>
                </c:pt>
                <c:pt idx="203974">
                  <c:v>140167</c:v>
                </c:pt>
                <c:pt idx="203975">
                  <c:v>140167</c:v>
                </c:pt>
                <c:pt idx="203976">
                  <c:v>140167</c:v>
                </c:pt>
                <c:pt idx="203977">
                  <c:v>140167</c:v>
                </c:pt>
                <c:pt idx="203978">
                  <c:v>140167</c:v>
                </c:pt>
                <c:pt idx="203979">
                  <c:v>140167</c:v>
                </c:pt>
                <c:pt idx="203980">
                  <c:v>140167</c:v>
                </c:pt>
                <c:pt idx="203981">
                  <c:v>140167</c:v>
                </c:pt>
                <c:pt idx="203982">
                  <c:v>140167</c:v>
                </c:pt>
                <c:pt idx="203983">
                  <c:v>140167</c:v>
                </c:pt>
                <c:pt idx="203984">
                  <c:v>140167</c:v>
                </c:pt>
                <c:pt idx="203985">
                  <c:v>140167</c:v>
                </c:pt>
                <c:pt idx="203986">
                  <c:v>140167</c:v>
                </c:pt>
                <c:pt idx="203987">
                  <c:v>140167</c:v>
                </c:pt>
                <c:pt idx="203988">
                  <c:v>140167</c:v>
                </c:pt>
                <c:pt idx="203989">
                  <c:v>140167</c:v>
                </c:pt>
                <c:pt idx="203990">
                  <c:v>140167</c:v>
                </c:pt>
                <c:pt idx="203991">
                  <c:v>140167</c:v>
                </c:pt>
                <c:pt idx="203992">
                  <c:v>140167</c:v>
                </c:pt>
                <c:pt idx="203993">
                  <c:v>140167</c:v>
                </c:pt>
                <c:pt idx="203994">
                  <c:v>140167</c:v>
                </c:pt>
                <c:pt idx="203995">
                  <c:v>140167</c:v>
                </c:pt>
                <c:pt idx="203996">
                  <c:v>140167</c:v>
                </c:pt>
                <c:pt idx="203997">
                  <c:v>140167</c:v>
                </c:pt>
                <c:pt idx="203998">
                  <c:v>140167</c:v>
                </c:pt>
                <c:pt idx="203999">
                  <c:v>140167</c:v>
                </c:pt>
                <c:pt idx="204000">
                  <c:v>140167</c:v>
                </c:pt>
                <c:pt idx="204001">
                  <c:v>140167</c:v>
                </c:pt>
                <c:pt idx="204002">
                  <c:v>140167</c:v>
                </c:pt>
                <c:pt idx="204003">
                  <c:v>140167</c:v>
                </c:pt>
                <c:pt idx="204004">
                  <c:v>140167</c:v>
                </c:pt>
                <c:pt idx="204005">
                  <c:v>140167</c:v>
                </c:pt>
                <c:pt idx="204006">
                  <c:v>140167</c:v>
                </c:pt>
                <c:pt idx="204007">
                  <c:v>140167</c:v>
                </c:pt>
                <c:pt idx="204008">
                  <c:v>140167</c:v>
                </c:pt>
                <c:pt idx="204009">
                  <c:v>140167</c:v>
                </c:pt>
                <c:pt idx="204010">
                  <c:v>140167</c:v>
                </c:pt>
                <c:pt idx="204011">
                  <c:v>140167</c:v>
                </c:pt>
                <c:pt idx="204012">
                  <c:v>140167</c:v>
                </c:pt>
                <c:pt idx="204013">
                  <c:v>140167</c:v>
                </c:pt>
                <c:pt idx="204014">
                  <c:v>140167</c:v>
                </c:pt>
                <c:pt idx="204015">
                  <c:v>140167</c:v>
                </c:pt>
                <c:pt idx="204016">
                  <c:v>140167</c:v>
                </c:pt>
                <c:pt idx="204017">
                  <c:v>140167</c:v>
                </c:pt>
                <c:pt idx="204018">
                  <c:v>140167</c:v>
                </c:pt>
                <c:pt idx="204019">
                  <c:v>140167</c:v>
                </c:pt>
                <c:pt idx="204020">
                  <c:v>140167</c:v>
                </c:pt>
                <c:pt idx="204021">
                  <c:v>140167</c:v>
                </c:pt>
                <c:pt idx="204022">
                  <c:v>140167</c:v>
                </c:pt>
                <c:pt idx="204023">
                  <c:v>140167</c:v>
                </c:pt>
                <c:pt idx="204024">
                  <c:v>140167</c:v>
                </c:pt>
                <c:pt idx="204025">
                  <c:v>140167</c:v>
                </c:pt>
                <c:pt idx="204026">
                  <c:v>140167</c:v>
                </c:pt>
                <c:pt idx="204027">
                  <c:v>140167</c:v>
                </c:pt>
                <c:pt idx="204028">
                  <c:v>140167</c:v>
                </c:pt>
                <c:pt idx="204029">
                  <c:v>140167</c:v>
                </c:pt>
                <c:pt idx="204030">
                  <c:v>140167</c:v>
                </c:pt>
                <c:pt idx="204031">
                  <c:v>140167</c:v>
                </c:pt>
                <c:pt idx="204032">
                  <c:v>140167</c:v>
                </c:pt>
                <c:pt idx="204033">
                  <c:v>140167</c:v>
                </c:pt>
                <c:pt idx="204034">
                  <c:v>140167</c:v>
                </c:pt>
                <c:pt idx="204035">
                  <c:v>140167</c:v>
                </c:pt>
                <c:pt idx="204036">
                  <c:v>140167</c:v>
                </c:pt>
                <c:pt idx="204037">
                  <c:v>140167</c:v>
                </c:pt>
                <c:pt idx="204038">
                  <c:v>140167</c:v>
                </c:pt>
                <c:pt idx="204039">
                  <c:v>140167</c:v>
                </c:pt>
                <c:pt idx="204040">
                  <c:v>140167</c:v>
                </c:pt>
                <c:pt idx="204041">
                  <c:v>140167</c:v>
                </c:pt>
                <c:pt idx="204042">
                  <c:v>140167</c:v>
                </c:pt>
                <c:pt idx="204043">
                  <c:v>140167</c:v>
                </c:pt>
                <c:pt idx="204044">
                  <c:v>140167</c:v>
                </c:pt>
                <c:pt idx="204045">
                  <c:v>140167</c:v>
                </c:pt>
                <c:pt idx="204046">
                  <c:v>140167</c:v>
                </c:pt>
                <c:pt idx="204047">
                  <c:v>140167</c:v>
                </c:pt>
                <c:pt idx="204048">
                  <c:v>140167</c:v>
                </c:pt>
                <c:pt idx="204049">
                  <c:v>140167</c:v>
                </c:pt>
                <c:pt idx="204050">
                  <c:v>140167</c:v>
                </c:pt>
                <c:pt idx="204051">
                  <c:v>140167</c:v>
                </c:pt>
                <c:pt idx="204052">
                  <c:v>140167</c:v>
                </c:pt>
                <c:pt idx="204053">
                  <c:v>140167</c:v>
                </c:pt>
                <c:pt idx="204054">
                  <c:v>140167</c:v>
                </c:pt>
                <c:pt idx="204055">
                  <c:v>140167</c:v>
                </c:pt>
                <c:pt idx="204056">
                  <c:v>140167</c:v>
                </c:pt>
                <c:pt idx="204057">
                  <c:v>140167</c:v>
                </c:pt>
                <c:pt idx="204058">
                  <c:v>140167</c:v>
                </c:pt>
                <c:pt idx="204059">
                  <c:v>140167</c:v>
                </c:pt>
                <c:pt idx="204060">
                  <c:v>140167</c:v>
                </c:pt>
                <c:pt idx="204061">
                  <c:v>140167</c:v>
                </c:pt>
                <c:pt idx="204062">
                  <c:v>140167</c:v>
                </c:pt>
                <c:pt idx="204063">
                  <c:v>140167</c:v>
                </c:pt>
                <c:pt idx="204064">
                  <c:v>140167</c:v>
                </c:pt>
                <c:pt idx="204065">
                  <c:v>140167</c:v>
                </c:pt>
                <c:pt idx="204066">
                  <c:v>140167</c:v>
                </c:pt>
                <c:pt idx="204067">
                  <c:v>140167</c:v>
                </c:pt>
                <c:pt idx="204068">
                  <c:v>140167</c:v>
                </c:pt>
                <c:pt idx="204069">
                  <c:v>140167</c:v>
                </c:pt>
                <c:pt idx="204070">
                  <c:v>140167</c:v>
                </c:pt>
                <c:pt idx="204071">
                  <c:v>140167</c:v>
                </c:pt>
                <c:pt idx="204072">
                  <c:v>140167</c:v>
                </c:pt>
                <c:pt idx="204073">
                  <c:v>140167</c:v>
                </c:pt>
                <c:pt idx="204074">
                  <c:v>140167</c:v>
                </c:pt>
                <c:pt idx="204075">
                  <c:v>140167</c:v>
                </c:pt>
                <c:pt idx="204076">
                  <c:v>140167</c:v>
                </c:pt>
                <c:pt idx="204077">
                  <c:v>140167</c:v>
                </c:pt>
                <c:pt idx="204078">
                  <c:v>140167</c:v>
                </c:pt>
                <c:pt idx="204079">
                  <c:v>140167</c:v>
                </c:pt>
                <c:pt idx="204080">
                  <c:v>140167</c:v>
                </c:pt>
                <c:pt idx="204081">
                  <c:v>140167</c:v>
                </c:pt>
                <c:pt idx="204082">
                  <c:v>140167</c:v>
                </c:pt>
                <c:pt idx="204083">
                  <c:v>140167</c:v>
                </c:pt>
                <c:pt idx="204084">
                  <c:v>140167</c:v>
                </c:pt>
                <c:pt idx="204085">
                  <c:v>140167</c:v>
                </c:pt>
                <c:pt idx="204086">
                  <c:v>140167</c:v>
                </c:pt>
                <c:pt idx="204087">
                  <c:v>140167</c:v>
                </c:pt>
                <c:pt idx="204088">
                  <c:v>140167</c:v>
                </c:pt>
                <c:pt idx="204089">
                  <c:v>140167</c:v>
                </c:pt>
                <c:pt idx="204090">
                  <c:v>140167</c:v>
                </c:pt>
                <c:pt idx="204091">
                  <c:v>140167</c:v>
                </c:pt>
                <c:pt idx="204092">
                  <c:v>140167</c:v>
                </c:pt>
                <c:pt idx="204093">
                  <c:v>140167</c:v>
                </c:pt>
                <c:pt idx="204094">
                  <c:v>140167</c:v>
                </c:pt>
                <c:pt idx="204095">
                  <c:v>140167</c:v>
                </c:pt>
                <c:pt idx="204096">
                  <c:v>140167</c:v>
                </c:pt>
                <c:pt idx="204097">
                  <c:v>140167</c:v>
                </c:pt>
                <c:pt idx="204098">
                  <c:v>140167</c:v>
                </c:pt>
                <c:pt idx="204099">
                  <c:v>140167</c:v>
                </c:pt>
                <c:pt idx="204100">
                  <c:v>140167</c:v>
                </c:pt>
                <c:pt idx="204101">
                  <c:v>140167</c:v>
                </c:pt>
                <c:pt idx="204102">
                  <c:v>140167</c:v>
                </c:pt>
                <c:pt idx="204103">
                  <c:v>140167</c:v>
                </c:pt>
                <c:pt idx="204104">
                  <c:v>140167</c:v>
                </c:pt>
                <c:pt idx="204105">
                  <c:v>140167</c:v>
                </c:pt>
                <c:pt idx="204106">
                  <c:v>140167</c:v>
                </c:pt>
                <c:pt idx="204107">
                  <c:v>140167</c:v>
                </c:pt>
                <c:pt idx="204108">
                  <c:v>140167</c:v>
                </c:pt>
                <c:pt idx="204109">
                  <c:v>140167</c:v>
                </c:pt>
                <c:pt idx="204110">
                  <c:v>140167</c:v>
                </c:pt>
                <c:pt idx="204111">
                  <c:v>140167</c:v>
                </c:pt>
                <c:pt idx="204112">
                  <c:v>140167</c:v>
                </c:pt>
                <c:pt idx="204113">
                  <c:v>140167</c:v>
                </c:pt>
                <c:pt idx="204114">
                  <c:v>140167</c:v>
                </c:pt>
                <c:pt idx="204115">
                  <c:v>140167</c:v>
                </c:pt>
                <c:pt idx="204116">
                  <c:v>140167</c:v>
                </c:pt>
                <c:pt idx="204117">
                  <c:v>140167</c:v>
                </c:pt>
                <c:pt idx="204118">
                  <c:v>140167</c:v>
                </c:pt>
                <c:pt idx="204119">
                  <c:v>140167</c:v>
                </c:pt>
                <c:pt idx="204120">
                  <c:v>140167</c:v>
                </c:pt>
                <c:pt idx="204121">
                  <c:v>140167</c:v>
                </c:pt>
                <c:pt idx="204122">
                  <c:v>140167</c:v>
                </c:pt>
                <c:pt idx="204123">
                  <c:v>140167</c:v>
                </c:pt>
                <c:pt idx="204124">
                  <c:v>140167</c:v>
                </c:pt>
                <c:pt idx="204125">
                  <c:v>140167</c:v>
                </c:pt>
                <c:pt idx="204126">
                  <c:v>140167</c:v>
                </c:pt>
                <c:pt idx="204127">
                  <c:v>140167</c:v>
                </c:pt>
                <c:pt idx="204128">
                  <c:v>140167</c:v>
                </c:pt>
                <c:pt idx="204129">
                  <c:v>140167</c:v>
                </c:pt>
                <c:pt idx="204130">
                  <c:v>140167</c:v>
                </c:pt>
                <c:pt idx="204131">
                  <c:v>140167</c:v>
                </c:pt>
                <c:pt idx="204132">
                  <c:v>140167</c:v>
                </c:pt>
                <c:pt idx="204133">
                  <c:v>140167</c:v>
                </c:pt>
                <c:pt idx="204134">
                  <c:v>140167</c:v>
                </c:pt>
                <c:pt idx="204135">
                  <c:v>140167</c:v>
                </c:pt>
                <c:pt idx="204136">
                  <c:v>140167</c:v>
                </c:pt>
                <c:pt idx="204137">
                  <c:v>140167</c:v>
                </c:pt>
                <c:pt idx="204138">
                  <c:v>140167</c:v>
                </c:pt>
                <c:pt idx="204139">
                  <c:v>140167</c:v>
                </c:pt>
                <c:pt idx="204140">
                  <c:v>140167</c:v>
                </c:pt>
                <c:pt idx="204141">
                  <c:v>140167</c:v>
                </c:pt>
                <c:pt idx="204142">
                  <c:v>140167</c:v>
                </c:pt>
                <c:pt idx="204143">
                  <c:v>140167</c:v>
                </c:pt>
                <c:pt idx="204144">
                  <c:v>140167</c:v>
                </c:pt>
                <c:pt idx="204145">
                  <c:v>140167</c:v>
                </c:pt>
                <c:pt idx="204146">
                  <c:v>140167</c:v>
                </c:pt>
                <c:pt idx="204147">
                  <c:v>140167</c:v>
                </c:pt>
                <c:pt idx="204148">
                  <c:v>140167</c:v>
                </c:pt>
                <c:pt idx="204149">
                  <c:v>140167</c:v>
                </c:pt>
                <c:pt idx="204150">
                  <c:v>140167</c:v>
                </c:pt>
                <c:pt idx="204151">
                  <c:v>140167</c:v>
                </c:pt>
                <c:pt idx="204152">
                  <c:v>140167</c:v>
                </c:pt>
                <c:pt idx="204153">
                  <c:v>140167</c:v>
                </c:pt>
                <c:pt idx="204154">
                  <c:v>140167</c:v>
                </c:pt>
                <c:pt idx="204155">
                  <c:v>140167</c:v>
                </c:pt>
                <c:pt idx="204156">
                  <c:v>140167</c:v>
                </c:pt>
                <c:pt idx="204157">
                  <c:v>140167</c:v>
                </c:pt>
                <c:pt idx="204158">
                  <c:v>140167</c:v>
                </c:pt>
                <c:pt idx="204159">
                  <c:v>140167</c:v>
                </c:pt>
                <c:pt idx="204160">
                  <c:v>140167</c:v>
                </c:pt>
                <c:pt idx="204161">
                  <c:v>140167</c:v>
                </c:pt>
                <c:pt idx="204162">
                  <c:v>140167</c:v>
                </c:pt>
                <c:pt idx="204163">
                  <c:v>140167</c:v>
                </c:pt>
                <c:pt idx="204164">
                  <c:v>140167</c:v>
                </c:pt>
                <c:pt idx="204165">
                  <c:v>140167</c:v>
                </c:pt>
                <c:pt idx="204166">
                  <c:v>140167</c:v>
                </c:pt>
                <c:pt idx="204167">
                  <c:v>140167</c:v>
                </c:pt>
                <c:pt idx="204168">
                  <c:v>140167</c:v>
                </c:pt>
                <c:pt idx="204169">
                  <c:v>140167</c:v>
                </c:pt>
                <c:pt idx="204170">
                  <c:v>140167</c:v>
                </c:pt>
                <c:pt idx="204171">
                  <c:v>140167</c:v>
                </c:pt>
                <c:pt idx="204172">
                  <c:v>140167</c:v>
                </c:pt>
                <c:pt idx="204173">
                  <c:v>140167</c:v>
                </c:pt>
                <c:pt idx="204174">
                  <c:v>140167</c:v>
                </c:pt>
                <c:pt idx="204175">
                  <c:v>140167</c:v>
                </c:pt>
                <c:pt idx="204176">
                  <c:v>140167</c:v>
                </c:pt>
                <c:pt idx="204177">
                  <c:v>140167</c:v>
                </c:pt>
                <c:pt idx="204178">
                  <c:v>140167</c:v>
                </c:pt>
                <c:pt idx="204179">
                  <c:v>140167</c:v>
                </c:pt>
                <c:pt idx="204180">
                  <c:v>140167</c:v>
                </c:pt>
                <c:pt idx="204181">
                  <c:v>140167</c:v>
                </c:pt>
                <c:pt idx="204182">
                  <c:v>140167</c:v>
                </c:pt>
                <c:pt idx="204183">
                  <c:v>140167</c:v>
                </c:pt>
                <c:pt idx="204184">
                  <c:v>140167</c:v>
                </c:pt>
                <c:pt idx="204185">
                  <c:v>140167</c:v>
                </c:pt>
                <c:pt idx="204186">
                  <c:v>140167</c:v>
                </c:pt>
                <c:pt idx="204187">
                  <c:v>140167</c:v>
                </c:pt>
                <c:pt idx="204188">
                  <c:v>140167</c:v>
                </c:pt>
                <c:pt idx="204189">
                  <c:v>140167</c:v>
                </c:pt>
                <c:pt idx="204190">
                  <c:v>140167</c:v>
                </c:pt>
                <c:pt idx="204191">
                  <c:v>140167</c:v>
                </c:pt>
                <c:pt idx="204192">
                  <c:v>140167</c:v>
                </c:pt>
                <c:pt idx="204193">
                  <c:v>140167</c:v>
                </c:pt>
                <c:pt idx="204194">
                  <c:v>140167</c:v>
                </c:pt>
                <c:pt idx="204195">
                  <c:v>140167</c:v>
                </c:pt>
                <c:pt idx="204196">
                  <c:v>140167</c:v>
                </c:pt>
                <c:pt idx="204197">
                  <c:v>140167</c:v>
                </c:pt>
                <c:pt idx="204198">
                  <c:v>140167</c:v>
                </c:pt>
                <c:pt idx="204199">
                  <c:v>140167</c:v>
                </c:pt>
                <c:pt idx="204200">
                  <c:v>140167</c:v>
                </c:pt>
                <c:pt idx="204201">
                  <c:v>140167</c:v>
                </c:pt>
                <c:pt idx="204202">
                  <c:v>140167</c:v>
                </c:pt>
                <c:pt idx="204203">
                  <c:v>140167</c:v>
                </c:pt>
                <c:pt idx="204204">
                  <c:v>140167</c:v>
                </c:pt>
                <c:pt idx="204205">
                  <c:v>140167</c:v>
                </c:pt>
                <c:pt idx="204206">
                  <c:v>140167</c:v>
                </c:pt>
                <c:pt idx="204207">
                  <c:v>140167</c:v>
                </c:pt>
                <c:pt idx="204208">
                  <c:v>140167</c:v>
                </c:pt>
                <c:pt idx="204209">
                  <c:v>140167</c:v>
                </c:pt>
                <c:pt idx="204210">
                  <c:v>140167</c:v>
                </c:pt>
                <c:pt idx="204211">
                  <c:v>140167</c:v>
                </c:pt>
                <c:pt idx="204212">
                  <c:v>140167</c:v>
                </c:pt>
                <c:pt idx="204213">
                  <c:v>140167</c:v>
                </c:pt>
                <c:pt idx="204214">
                  <c:v>140167</c:v>
                </c:pt>
                <c:pt idx="204215">
                  <c:v>140167</c:v>
                </c:pt>
                <c:pt idx="204216">
                  <c:v>140167</c:v>
                </c:pt>
                <c:pt idx="204217">
                  <c:v>140167</c:v>
                </c:pt>
                <c:pt idx="204218">
                  <c:v>140167</c:v>
                </c:pt>
                <c:pt idx="204219">
                  <c:v>140167</c:v>
                </c:pt>
                <c:pt idx="204220">
                  <c:v>140167</c:v>
                </c:pt>
                <c:pt idx="204221">
                  <c:v>140167</c:v>
                </c:pt>
                <c:pt idx="204222">
                  <c:v>140167</c:v>
                </c:pt>
                <c:pt idx="204223">
                  <c:v>140167</c:v>
                </c:pt>
                <c:pt idx="204224">
                  <c:v>140167</c:v>
                </c:pt>
                <c:pt idx="204225">
                  <c:v>140167</c:v>
                </c:pt>
                <c:pt idx="204226">
                  <c:v>140167</c:v>
                </c:pt>
                <c:pt idx="204227">
                  <c:v>140167</c:v>
                </c:pt>
                <c:pt idx="204228">
                  <c:v>140167</c:v>
                </c:pt>
                <c:pt idx="204229">
                  <c:v>140167</c:v>
                </c:pt>
                <c:pt idx="204230">
                  <c:v>140167</c:v>
                </c:pt>
                <c:pt idx="204231">
                  <c:v>140167</c:v>
                </c:pt>
                <c:pt idx="204232">
                  <c:v>140167</c:v>
                </c:pt>
                <c:pt idx="204233">
                  <c:v>140167</c:v>
                </c:pt>
                <c:pt idx="204234">
                  <c:v>140167</c:v>
                </c:pt>
                <c:pt idx="204235">
                  <c:v>140167</c:v>
                </c:pt>
                <c:pt idx="204236">
                  <c:v>140167</c:v>
                </c:pt>
                <c:pt idx="204237">
                  <c:v>140167</c:v>
                </c:pt>
                <c:pt idx="204238">
                  <c:v>140167</c:v>
                </c:pt>
                <c:pt idx="204239">
                  <c:v>140167</c:v>
                </c:pt>
                <c:pt idx="204240">
                  <c:v>140167</c:v>
                </c:pt>
                <c:pt idx="204241">
                  <c:v>140167</c:v>
                </c:pt>
                <c:pt idx="204242">
                  <c:v>140167</c:v>
                </c:pt>
                <c:pt idx="204243">
                  <c:v>140167</c:v>
                </c:pt>
                <c:pt idx="204244">
                  <c:v>140167</c:v>
                </c:pt>
                <c:pt idx="204245">
                  <c:v>140167</c:v>
                </c:pt>
                <c:pt idx="204246">
                  <c:v>140167</c:v>
                </c:pt>
                <c:pt idx="204247">
                  <c:v>140167</c:v>
                </c:pt>
                <c:pt idx="204248">
                  <c:v>140167</c:v>
                </c:pt>
                <c:pt idx="204249">
                  <c:v>140167</c:v>
                </c:pt>
                <c:pt idx="204250">
                  <c:v>140167</c:v>
                </c:pt>
                <c:pt idx="204251">
                  <c:v>140167</c:v>
                </c:pt>
                <c:pt idx="204252">
                  <c:v>140167</c:v>
                </c:pt>
                <c:pt idx="204253">
                  <c:v>140167</c:v>
                </c:pt>
                <c:pt idx="204254">
                  <c:v>140167</c:v>
                </c:pt>
                <c:pt idx="204255">
                  <c:v>140167</c:v>
                </c:pt>
                <c:pt idx="204256">
                  <c:v>140167</c:v>
                </c:pt>
                <c:pt idx="204257">
                  <c:v>140167</c:v>
                </c:pt>
                <c:pt idx="204258">
                  <c:v>140167</c:v>
                </c:pt>
                <c:pt idx="204259">
                  <c:v>140167</c:v>
                </c:pt>
                <c:pt idx="204260">
                  <c:v>140167</c:v>
                </c:pt>
                <c:pt idx="204261">
                  <c:v>140167</c:v>
                </c:pt>
                <c:pt idx="204262">
                  <c:v>140167</c:v>
                </c:pt>
                <c:pt idx="204263">
                  <c:v>140167</c:v>
                </c:pt>
                <c:pt idx="204264">
                  <c:v>140167</c:v>
                </c:pt>
                <c:pt idx="204265">
                  <c:v>140167</c:v>
                </c:pt>
                <c:pt idx="204266">
                  <c:v>140167</c:v>
                </c:pt>
                <c:pt idx="204267">
                  <c:v>140167</c:v>
                </c:pt>
                <c:pt idx="204268">
                  <c:v>140167</c:v>
                </c:pt>
                <c:pt idx="204269">
                  <c:v>140167</c:v>
                </c:pt>
                <c:pt idx="204270">
                  <c:v>140167</c:v>
                </c:pt>
                <c:pt idx="204271">
                  <c:v>140167</c:v>
                </c:pt>
                <c:pt idx="204272">
                  <c:v>140167</c:v>
                </c:pt>
                <c:pt idx="204273">
                  <c:v>140167</c:v>
                </c:pt>
                <c:pt idx="204274">
                  <c:v>140167</c:v>
                </c:pt>
                <c:pt idx="204275">
                  <c:v>140167</c:v>
                </c:pt>
                <c:pt idx="204276">
                  <c:v>140167</c:v>
                </c:pt>
                <c:pt idx="204277">
                  <c:v>140167</c:v>
                </c:pt>
                <c:pt idx="204278">
                  <c:v>140167</c:v>
                </c:pt>
                <c:pt idx="204279">
                  <c:v>140167</c:v>
                </c:pt>
                <c:pt idx="204280">
                  <c:v>140167</c:v>
                </c:pt>
                <c:pt idx="204281">
                  <c:v>140167</c:v>
                </c:pt>
                <c:pt idx="204282">
                  <c:v>140167</c:v>
                </c:pt>
                <c:pt idx="204283">
                  <c:v>140167</c:v>
                </c:pt>
                <c:pt idx="204284">
                  <c:v>140167</c:v>
                </c:pt>
                <c:pt idx="204285">
                  <c:v>140167</c:v>
                </c:pt>
                <c:pt idx="204286">
                  <c:v>140167</c:v>
                </c:pt>
                <c:pt idx="204287">
                  <c:v>140167</c:v>
                </c:pt>
                <c:pt idx="204288">
                  <c:v>140167</c:v>
                </c:pt>
                <c:pt idx="204289">
                  <c:v>140167</c:v>
                </c:pt>
                <c:pt idx="204290">
                  <c:v>140167</c:v>
                </c:pt>
                <c:pt idx="204291">
                  <c:v>140167</c:v>
                </c:pt>
                <c:pt idx="204292">
                  <c:v>140167</c:v>
                </c:pt>
                <c:pt idx="204293">
                  <c:v>140167</c:v>
                </c:pt>
                <c:pt idx="204294">
                  <c:v>140167</c:v>
                </c:pt>
                <c:pt idx="204295">
                  <c:v>140167</c:v>
                </c:pt>
                <c:pt idx="204296">
                  <c:v>140167</c:v>
                </c:pt>
                <c:pt idx="204297">
                  <c:v>140167</c:v>
                </c:pt>
                <c:pt idx="204298">
                  <c:v>140167</c:v>
                </c:pt>
                <c:pt idx="204299">
                  <c:v>140167</c:v>
                </c:pt>
                <c:pt idx="204300">
                  <c:v>140167</c:v>
                </c:pt>
                <c:pt idx="204301">
                  <c:v>140167</c:v>
                </c:pt>
                <c:pt idx="204302">
                  <c:v>140167</c:v>
                </c:pt>
                <c:pt idx="204303">
                  <c:v>140167</c:v>
                </c:pt>
                <c:pt idx="204304">
                  <c:v>140167</c:v>
                </c:pt>
                <c:pt idx="204305">
                  <c:v>140167</c:v>
                </c:pt>
                <c:pt idx="204306">
                  <c:v>140167</c:v>
                </c:pt>
                <c:pt idx="204307">
                  <c:v>140167</c:v>
                </c:pt>
                <c:pt idx="204308">
                  <c:v>140167</c:v>
                </c:pt>
                <c:pt idx="204309">
                  <c:v>140167</c:v>
                </c:pt>
                <c:pt idx="204310">
                  <c:v>140167</c:v>
                </c:pt>
                <c:pt idx="204311">
                  <c:v>140167</c:v>
                </c:pt>
                <c:pt idx="204312">
                  <c:v>140167</c:v>
                </c:pt>
                <c:pt idx="204313">
                  <c:v>140167</c:v>
                </c:pt>
                <c:pt idx="204314">
                  <c:v>140167</c:v>
                </c:pt>
                <c:pt idx="204315">
                  <c:v>140167</c:v>
                </c:pt>
                <c:pt idx="204316">
                  <c:v>140167</c:v>
                </c:pt>
                <c:pt idx="204317">
                  <c:v>140167</c:v>
                </c:pt>
                <c:pt idx="204318">
                  <c:v>140167</c:v>
                </c:pt>
                <c:pt idx="204319">
                  <c:v>140167</c:v>
                </c:pt>
                <c:pt idx="204320">
                  <c:v>140167</c:v>
                </c:pt>
                <c:pt idx="204321">
                  <c:v>140167</c:v>
                </c:pt>
                <c:pt idx="204322">
                  <c:v>140167</c:v>
                </c:pt>
                <c:pt idx="204323">
                  <c:v>140167</c:v>
                </c:pt>
                <c:pt idx="204324">
                  <c:v>140167</c:v>
                </c:pt>
                <c:pt idx="204325">
                  <c:v>140167</c:v>
                </c:pt>
                <c:pt idx="204326">
                  <c:v>140167</c:v>
                </c:pt>
                <c:pt idx="204327">
                  <c:v>140167</c:v>
                </c:pt>
                <c:pt idx="204328">
                  <c:v>140167</c:v>
                </c:pt>
                <c:pt idx="204329">
                  <c:v>140167</c:v>
                </c:pt>
                <c:pt idx="204330">
                  <c:v>140167</c:v>
                </c:pt>
                <c:pt idx="204331">
                  <c:v>140167</c:v>
                </c:pt>
                <c:pt idx="204332">
                  <c:v>140167</c:v>
                </c:pt>
                <c:pt idx="204333">
                  <c:v>140167</c:v>
                </c:pt>
                <c:pt idx="204334">
                  <c:v>140167</c:v>
                </c:pt>
                <c:pt idx="204335">
                  <c:v>140167</c:v>
                </c:pt>
                <c:pt idx="204336">
                  <c:v>140167</c:v>
                </c:pt>
                <c:pt idx="204337">
                  <c:v>140167</c:v>
                </c:pt>
                <c:pt idx="204338">
                  <c:v>140167</c:v>
                </c:pt>
                <c:pt idx="204339">
                  <c:v>140167</c:v>
                </c:pt>
                <c:pt idx="204340">
                  <c:v>140167</c:v>
                </c:pt>
                <c:pt idx="204341">
                  <c:v>140167</c:v>
                </c:pt>
                <c:pt idx="204342">
                  <c:v>140167</c:v>
                </c:pt>
                <c:pt idx="204343">
                  <c:v>140167</c:v>
                </c:pt>
                <c:pt idx="204344">
                  <c:v>140167</c:v>
                </c:pt>
                <c:pt idx="204345">
                  <c:v>140167</c:v>
                </c:pt>
                <c:pt idx="204346">
                  <c:v>140167</c:v>
                </c:pt>
                <c:pt idx="204347">
                  <c:v>140167</c:v>
                </c:pt>
                <c:pt idx="204348">
                  <c:v>140167</c:v>
                </c:pt>
                <c:pt idx="204349">
                  <c:v>140167</c:v>
                </c:pt>
                <c:pt idx="204350">
                  <c:v>140167</c:v>
                </c:pt>
                <c:pt idx="204351">
                  <c:v>140167</c:v>
                </c:pt>
                <c:pt idx="204352">
                  <c:v>140167</c:v>
                </c:pt>
                <c:pt idx="204353">
                  <c:v>140167</c:v>
                </c:pt>
                <c:pt idx="204354">
                  <c:v>140167</c:v>
                </c:pt>
                <c:pt idx="204355">
                  <c:v>140167</c:v>
                </c:pt>
                <c:pt idx="204356">
                  <c:v>140167</c:v>
                </c:pt>
                <c:pt idx="204357">
                  <c:v>140167</c:v>
                </c:pt>
                <c:pt idx="204358">
                  <c:v>140167</c:v>
                </c:pt>
                <c:pt idx="204359">
                  <c:v>140167</c:v>
                </c:pt>
                <c:pt idx="204360">
                  <c:v>140167</c:v>
                </c:pt>
                <c:pt idx="204361">
                  <c:v>140167</c:v>
                </c:pt>
                <c:pt idx="204362">
                  <c:v>140167</c:v>
                </c:pt>
                <c:pt idx="204363">
                  <c:v>140167</c:v>
                </c:pt>
                <c:pt idx="204364">
                  <c:v>140167</c:v>
                </c:pt>
                <c:pt idx="204365">
                  <c:v>140167</c:v>
                </c:pt>
                <c:pt idx="204366">
                  <c:v>140167</c:v>
                </c:pt>
                <c:pt idx="204367">
                  <c:v>140167</c:v>
                </c:pt>
                <c:pt idx="204368">
                  <c:v>140167</c:v>
                </c:pt>
                <c:pt idx="204369">
                  <c:v>140167</c:v>
                </c:pt>
                <c:pt idx="204370">
                  <c:v>140167</c:v>
                </c:pt>
                <c:pt idx="204371">
                  <c:v>140167</c:v>
                </c:pt>
                <c:pt idx="204372">
                  <c:v>140167</c:v>
                </c:pt>
                <c:pt idx="204373">
                  <c:v>140167</c:v>
                </c:pt>
                <c:pt idx="204374">
                  <c:v>140167</c:v>
                </c:pt>
                <c:pt idx="204375">
                  <c:v>140167</c:v>
                </c:pt>
                <c:pt idx="204376">
                  <c:v>140167</c:v>
                </c:pt>
                <c:pt idx="204377">
                  <c:v>140167</c:v>
                </c:pt>
                <c:pt idx="204378">
                  <c:v>140167</c:v>
                </c:pt>
                <c:pt idx="204379">
                  <c:v>140167</c:v>
                </c:pt>
                <c:pt idx="204380">
                  <c:v>140167</c:v>
                </c:pt>
                <c:pt idx="204381">
                  <c:v>140167</c:v>
                </c:pt>
                <c:pt idx="204382">
                  <c:v>140167</c:v>
                </c:pt>
                <c:pt idx="204383">
                  <c:v>140167</c:v>
                </c:pt>
                <c:pt idx="204384">
                  <c:v>140167</c:v>
                </c:pt>
                <c:pt idx="204385">
                  <c:v>140167</c:v>
                </c:pt>
                <c:pt idx="204386">
                  <c:v>140167</c:v>
                </c:pt>
                <c:pt idx="204387">
                  <c:v>140167</c:v>
                </c:pt>
                <c:pt idx="204388">
                  <c:v>140167</c:v>
                </c:pt>
                <c:pt idx="204389">
                  <c:v>140167</c:v>
                </c:pt>
                <c:pt idx="204390">
                  <c:v>140167</c:v>
                </c:pt>
                <c:pt idx="204391">
                  <c:v>140167</c:v>
                </c:pt>
                <c:pt idx="204392">
                  <c:v>140167</c:v>
                </c:pt>
                <c:pt idx="204393">
                  <c:v>140167</c:v>
                </c:pt>
                <c:pt idx="204394">
                  <c:v>140167</c:v>
                </c:pt>
                <c:pt idx="204395">
                  <c:v>140167</c:v>
                </c:pt>
                <c:pt idx="204396">
                  <c:v>140167</c:v>
                </c:pt>
                <c:pt idx="204397">
                  <c:v>140167</c:v>
                </c:pt>
                <c:pt idx="204398">
                  <c:v>140167</c:v>
                </c:pt>
                <c:pt idx="204399">
                  <c:v>140167</c:v>
                </c:pt>
                <c:pt idx="204400">
                  <c:v>140167</c:v>
                </c:pt>
                <c:pt idx="204401">
                  <c:v>140167</c:v>
                </c:pt>
                <c:pt idx="204402">
                  <c:v>140167</c:v>
                </c:pt>
                <c:pt idx="204403">
                  <c:v>140167</c:v>
                </c:pt>
                <c:pt idx="204404">
                  <c:v>140167</c:v>
                </c:pt>
                <c:pt idx="204405">
                  <c:v>140167</c:v>
                </c:pt>
                <c:pt idx="204406">
                  <c:v>140167</c:v>
                </c:pt>
                <c:pt idx="204407">
                  <c:v>140167</c:v>
                </c:pt>
                <c:pt idx="204408">
                  <c:v>140167</c:v>
                </c:pt>
                <c:pt idx="204409">
                  <c:v>140167</c:v>
                </c:pt>
                <c:pt idx="204410">
                  <c:v>140167</c:v>
                </c:pt>
                <c:pt idx="204411">
                  <c:v>140167</c:v>
                </c:pt>
                <c:pt idx="204412">
                  <c:v>140167</c:v>
                </c:pt>
                <c:pt idx="204413">
                  <c:v>140167</c:v>
                </c:pt>
                <c:pt idx="204414">
                  <c:v>140167</c:v>
                </c:pt>
                <c:pt idx="204415">
                  <c:v>140167</c:v>
                </c:pt>
                <c:pt idx="204416">
                  <c:v>140167</c:v>
                </c:pt>
                <c:pt idx="204417">
                  <c:v>140167</c:v>
                </c:pt>
                <c:pt idx="204418">
                  <c:v>140167</c:v>
                </c:pt>
                <c:pt idx="204419">
                  <c:v>140167</c:v>
                </c:pt>
                <c:pt idx="204420">
                  <c:v>140167</c:v>
                </c:pt>
                <c:pt idx="204421">
                  <c:v>140167</c:v>
                </c:pt>
                <c:pt idx="204422">
                  <c:v>140167</c:v>
                </c:pt>
                <c:pt idx="204423">
                  <c:v>140167</c:v>
                </c:pt>
                <c:pt idx="204424">
                  <c:v>140167</c:v>
                </c:pt>
                <c:pt idx="204425">
                  <c:v>140167</c:v>
                </c:pt>
                <c:pt idx="204426">
                  <c:v>140167</c:v>
                </c:pt>
                <c:pt idx="204427">
                  <c:v>140167</c:v>
                </c:pt>
                <c:pt idx="204428">
                  <c:v>140167</c:v>
                </c:pt>
                <c:pt idx="204429">
                  <c:v>140167</c:v>
                </c:pt>
                <c:pt idx="204430">
                  <c:v>140167</c:v>
                </c:pt>
                <c:pt idx="204431">
                  <c:v>140167</c:v>
                </c:pt>
                <c:pt idx="204432">
                  <c:v>140167</c:v>
                </c:pt>
                <c:pt idx="204433">
                  <c:v>140167</c:v>
                </c:pt>
                <c:pt idx="204434">
                  <c:v>140167</c:v>
                </c:pt>
                <c:pt idx="204435">
                  <c:v>140167</c:v>
                </c:pt>
                <c:pt idx="204436">
                  <c:v>140167</c:v>
                </c:pt>
                <c:pt idx="204437">
                  <c:v>140167</c:v>
                </c:pt>
                <c:pt idx="204438">
                  <c:v>140167</c:v>
                </c:pt>
                <c:pt idx="204439">
                  <c:v>140167</c:v>
                </c:pt>
                <c:pt idx="204440">
                  <c:v>140167</c:v>
                </c:pt>
                <c:pt idx="204441">
                  <c:v>140167</c:v>
                </c:pt>
                <c:pt idx="204442">
                  <c:v>140167</c:v>
                </c:pt>
                <c:pt idx="204443">
                  <c:v>140167</c:v>
                </c:pt>
                <c:pt idx="204444">
                  <c:v>140167</c:v>
                </c:pt>
                <c:pt idx="204445">
                  <c:v>140167</c:v>
                </c:pt>
                <c:pt idx="204446">
                  <c:v>140167</c:v>
                </c:pt>
                <c:pt idx="204447">
                  <c:v>140167</c:v>
                </c:pt>
                <c:pt idx="204448">
                  <c:v>140167</c:v>
                </c:pt>
                <c:pt idx="204449">
                  <c:v>140167</c:v>
                </c:pt>
                <c:pt idx="204450">
                  <c:v>140167</c:v>
                </c:pt>
                <c:pt idx="204451">
                  <c:v>140167</c:v>
                </c:pt>
                <c:pt idx="204452">
                  <c:v>140167</c:v>
                </c:pt>
                <c:pt idx="204453">
                  <c:v>140167</c:v>
                </c:pt>
                <c:pt idx="204454">
                  <c:v>140167</c:v>
                </c:pt>
                <c:pt idx="204455">
                  <c:v>140167</c:v>
                </c:pt>
                <c:pt idx="204456">
                  <c:v>140167</c:v>
                </c:pt>
                <c:pt idx="204457">
                  <c:v>140167</c:v>
                </c:pt>
                <c:pt idx="204458">
                  <c:v>140167</c:v>
                </c:pt>
                <c:pt idx="204459">
                  <c:v>140167</c:v>
                </c:pt>
                <c:pt idx="204460">
                  <c:v>140167</c:v>
                </c:pt>
                <c:pt idx="204461">
                  <c:v>140167</c:v>
                </c:pt>
                <c:pt idx="204462">
                  <c:v>140167</c:v>
                </c:pt>
                <c:pt idx="204463">
                  <c:v>140167</c:v>
                </c:pt>
                <c:pt idx="204464">
                  <c:v>140167</c:v>
                </c:pt>
                <c:pt idx="204465">
                  <c:v>140167</c:v>
                </c:pt>
                <c:pt idx="204466">
                  <c:v>140167</c:v>
                </c:pt>
                <c:pt idx="204467">
                  <c:v>140167</c:v>
                </c:pt>
                <c:pt idx="204468">
                  <c:v>140167</c:v>
                </c:pt>
                <c:pt idx="204469">
                  <c:v>140167</c:v>
                </c:pt>
                <c:pt idx="204470">
                  <c:v>140167</c:v>
                </c:pt>
                <c:pt idx="204471">
                  <c:v>140167</c:v>
                </c:pt>
                <c:pt idx="204472">
                  <c:v>140167</c:v>
                </c:pt>
                <c:pt idx="204473">
                  <c:v>140167</c:v>
                </c:pt>
                <c:pt idx="204474">
                  <c:v>140167</c:v>
                </c:pt>
                <c:pt idx="204475">
                  <c:v>140167</c:v>
                </c:pt>
                <c:pt idx="204476">
                  <c:v>140167</c:v>
                </c:pt>
                <c:pt idx="204477">
                  <c:v>140167</c:v>
                </c:pt>
                <c:pt idx="204478">
                  <c:v>140167</c:v>
                </c:pt>
                <c:pt idx="204479">
                  <c:v>140167</c:v>
                </c:pt>
                <c:pt idx="204480">
                  <c:v>140167</c:v>
                </c:pt>
                <c:pt idx="204481">
                  <c:v>140167</c:v>
                </c:pt>
                <c:pt idx="204482">
                  <c:v>140167</c:v>
                </c:pt>
                <c:pt idx="204483">
                  <c:v>140167</c:v>
                </c:pt>
                <c:pt idx="204484">
                  <c:v>140167</c:v>
                </c:pt>
                <c:pt idx="204485">
                  <c:v>140167</c:v>
                </c:pt>
                <c:pt idx="204486">
                  <c:v>140167</c:v>
                </c:pt>
                <c:pt idx="204487">
                  <c:v>140167</c:v>
                </c:pt>
                <c:pt idx="204488">
                  <c:v>140167</c:v>
                </c:pt>
                <c:pt idx="204489">
                  <c:v>140167</c:v>
                </c:pt>
                <c:pt idx="204490">
                  <c:v>140167</c:v>
                </c:pt>
                <c:pt idx="204491">
                  <c:v>140167</c:v>
                </c:pt>
                <c:pt idx="204492">
                  <c:v>140167</c:v>
                </c:pt>
                <c:pt idx="204493">
                  <c:v>140167</c:v>
                </c:pt>
                <c:pt idx="204494">
                  <c:v>140167</c:v>
                </c:pt>
                <c:pt idx="204495">
                  <c:v>140167</c:v>
                </c:pt>
                <c:pt idx="204496">
                  <c:v>140167</c:v>
                </c:pt>
                <c:pt idx="204497">
                  <c:v>140167</c:v>
                </c:pt>
                <c:pt idx="204498">
                  <c:v>140167</c:v>
                </c:pt>
                <c:pt idx="204499">
                  <c:v>140167</c:v>
                </c:pt>
                <c:pt idx="204500">
                  <c:v>140167</c:v>
                </c:pt>
                <c:pt idx="204501">
                  <c:v>140167</c:v>
                </c:pt>
                <c:pt idx="204502">
                  <c:v>140167</c:v>
                </c:pt>
                <c:pt idx="204503">
                  <c:v>140167</c:v>
                </c:pt>
                <c:pt idx="204504">
                  <c:v>140167</c:v>
                </c:pt>
                <c:pt idx="204505">
                  <c:v>140167</c:v>
                </c:pt>
                <c:pt idx="204506">
                  <c:v>140167</c:v>
                </c:pt>
                <c:pt idx="204507">
                  <c:v>140167</c:v>
                </c:pt>
                <c:pt idx="204508">
                  <c:v>140167</c:v>
                </c:pt>
                <c:pt idx="204509">
                  <c:v>140167</c:v>
                </c:pt>
                <c:pt idx="204510">
                  <c:v>140167</c:v>
                </c:pt>
                <c:pt idx="204511">
                  <c:v>140167</c:v>
                </c:pt>
                <c:pt idx="204512">
                  <c:v>140167</c:v>
                </c:pt>
                <c:pt idx="204513">
                  <c:v>140167</c:v>
                </c:pt>
                <c:pt idx="204514">
                  <c:v>140167</c:v>
                </c:pt>
                <c:pt idx="204515">
                  <c:v>140167</c:v>
                </c:pt>
                <c:pt idx="204516">
                  <c:v>140167</c:v>
                </c:pt>
                <c:pt idx="204517">
                  <c:v>140167</c:v>
                </c:pt>
                <c:pt idx="204518">
                  <c:v>140167</c:v>
                </c:pt>
                <c:pt idx="204519">
                  <c:v>140167</c:v>
                </c:pt>
                <c:pt idx="204520">
                  <c:v>140167</c:v>
                </c:pt>
                <c:pt idx="204521">
                  <c:v>140167</c:v>
                </c:pt>
                <c:pt idx="204522">
                  <c:v>140167</c:v>
                </c:pt>
                <c:pt idx="204523">
                  <c:v>140167</c:v>
                </c:pt>
                <c:pt idx="204524">
                  <c:v>140167</c:v>
                </c:pt>
                <c:pt idx="204525">
                  <c:v>140167</c:v>
                </c:pt>
                <c:pt idx="204526">
                  <c:v>140167</c:v>
                </c:pt>
                <c:pt idx="204527">
                  <c:v>140167</c:v>
                </c:pt>
                <c:pt idx="204528">
                  <c:v>140167</c:v>
                </c:pt>
                <c:pt idx="204529">
                  <c:v>140167</c:v>
                </c:pt>
                <c:pt idx="204530">
                  <c:v>140167</c:v>
                </c:pt>
                <c:pt idx="204531">
                  <c:v>140167</c:v>
                </c:pt>
                <c:pt idx="204532">
                  <c:v>140167</c:v>
                </c:pt>
                <c:pt idx="204533">
                  <c:v>140167</c:v>
                </c:pt>
                <c:pt idx="204534">
                  <c:v>140167</c:v>
                </c:pt>
                <c:pt idx="204535">
                  <c:v>140167</c:v>
                </c:pt>
                <c:pt idx="204536">
                  <c:v>140167</c:v>
                </c:pt>
                <c:pt idx="204537">
                  <c:v>140167</c:v>
                </c:pt>
                <c:pt idx="204538">
                  <c:v>140167</c:v>
                </c:pt>
                <c:pt idx="204539">
                  <c:v>140167</c:v>
                </c:pt>
                <c:pt idx="204540">
                  <c:v>140167</c:v>
                </c:pt>
                <c:pt idx="204541">
                  <c:v>140167</c:v>
                </c:pt>
                <c:pt idx="204542">
                  <c:v>140167</c:v>
                </c:pt>
                <c:pt idx="204543">
                  <c:v>140167</c:v>
                </c:pt>
                <c:pt idx="204544">
                  <c:v>140167</c:v>
                </c:pt>
                <c:pt idx="204545">
                  <c:v>140167</c:v>
                </c:pt>
                <c:pt idx="204546">
                  <c:v>140167</c:v>
                </c:pt>
                <c:pt idx="204547">
                  <c:v>140167</c:v>
                </c:pt>
                <c:pt idx="204548">
                  <c:v>140167</c:v>
                </c:pt>
                <c:pt idx="204549">
                  <c:v>140167</c:v>
                </c:pt>
                <c:pt idx="204550">
                  <c:v>140167</c:v>
                </c:pt>
                <c:pt idx="204551">
                  <c:v>140167</c:v>
                </c:pt>
                <c:pt idx="204552">
                  <c:v>140167</c:v>
                </c:pt>
                <c:pt idx="204553">
                  <c:v>140167</c:v>
                </c:pt>
                <c:pt idx="204554">
                  <c:v>140167</c:v>
                </c:pt>
                <c:pt idx="204555">
                  <c:v>140167</c:v>
                </c:pt>
                <c:pt idx="204556">
                  <c:v>140167</c:v>
                </c:pt>
                <c:pt idx="204557">
                  <c:v>140167</c:v>
                </c:pt>
                <c:pt idx="204558">
                  <c:v>140167</c:v>
                </c:pt>
                <c:pt idx="204559">
                  <c:v>140167</c:v>
                </c:pt>
                <c:pt idx="204560">
                  <c:v>140167</c:v>
                </c:pt>
                <c:pt idx="204561">
                  <c:v>140167</c:v>
                </c:pt>
                <c:pt idx="204562">
                  <c:v>140167</c:v>
                </c:pt>
                <c:pt idx="204563">
                  <c:v>140167</c:v>
                </c:pt>
                <c:pt idx="204564">
                  <c:v>140167</c:v>
                </c:pt>
                <c:pt idx="204565">
                  <c:v>140167</c:v>
                </c:pt>
                <c:pt idx="204566">
                  <c:v>140167</c:v>
                </c:pt>
                <c:pt idx="204567">
                  <c:v>140167</c:v>
                </c:pt>
                <c:pt idx="204568">
                  <c:v>140167</c:v>
                </c:pt>
                <c:pt idx="204569">
                  <c:v>140167</c:v>
                </c:pt>
                <c:pt idx="204570">
                  <c:v>140167</c:v>
                </c:pt>
                <c:pt idx="204571">
                  <c:v>140167</c:v>
                </c:pt>
                <c:pt idx="204572">
                  <c:v>140167</c:v>
                </c:pt>
                <c:pt idx="204573">
                  <c:v>140167</c:v>
                </c:pt>
                <c:pt idx="204574">
                  <c:v>140167</c:v>
                </c:pt>
                <c:pt idx="204575">
                  <c:v>140167</c:v>
                </c:pt>
                <c:pt idx="204576">
                  <c:v>140167</c:v>
                </c:pt>
                <c:pt idx="204577">
                  <c:v>140167</c:v>
                </c:pt>
                <c:pt idx="204578">
                  <c:v>140167</c:v>
                </c:pt>
                <c:pt idx="204579">
                  <c:v>140167</c:v>
                </c:pt>
                <c:pt idx="204580">
                  <c:v>140167</c:v>
                </c:pt>
                <c:pt idx="204581">
                  <c:v>140167</c:v>
                </c:pt>
                <c:pt idx="204582">
                  <c:v>140167</c:v>
                </c:pt>
                <c:pt idx="204583">
                  <c:v>140167</c:v>
                </c:pt>
                <c:pt idx="204584">
                  <c:v>140167</c:v>
                </c:pt>
                <c:pt idx="204585">
                  <c:v>140167</c:v>
                </c:pt>
                <c:pt idx="204586">
                  <c:v>140167</c:v>
                </c:pt>
                <c:pt idx="204587">
                  <c:v>140167</c:v>
                </c:pt>
                <c:pt idx="204588">
                  <c:v>140167</c:v>
                </c:pt>
                <c:pt idx="204589">
                  <c:v>140167</c:v>
                </c:pt>
                <c:pt idx="204590">
                  <c:v>140167</c:v>
                </c:pt>
                <c:pt idx="204591">
                  <c:v>140167</c:v>
                </c:pt>
                <c:pt idx="204592">
                  <c:v>140167</c:v>
                </c:pt>
                <c:pt idx="204593">
                  <c:v>140167</c:v>
                </c:pt>
                <c:pt idx="204594">
                  <c:v>140167</c:v>
                </c:pt>
                <c:pt idx="204595">
                  <c:v>140167</c:v>
                </c:pt>
                <c:pt idx="204596">
                  <c:v>140167</c:v>
                </c:pt>
                <c:pt idx="204597">
                  <c:v>140167</c:v>
                </c:pt>
                <c:pt idx="204598">
                  <c:v>140167</c:v>
                </c:pt>
                <c:pt idx="204599">
                  <c:v>140167</c:v>
                </c:pt>
                <c:pt idx="204600">
                  <c:v>140167</c:v>
                </c:pt>
                <c:pt idx="204601">
                  <c:v>140167</c:v>
                </c:pt>
                <c:pt idx="204602">
                  <c:v>140167</c:v>
                </c:pt>
                <c:pt idx="204603">
                  <c:v>140167</c:v>
                </c:pt>
                <c:pt idx="204604">
                  <c:v>140167</c:v>
                </c:pt>
                <c:pt idx="204605">
                  <c:v>140167</c:v>
                </c:pt>
                <c:pt idx="204606">
                  <c:v>140167</c:v>
                </c:pt>
                <c:pt idx="204607">
                  <c:v>140167</c:v>
                </c:pt>
                <c:pt idx="204608">
                  <c:v>140167</c:v>
                </c:pt>
                <c:pt idx="204609">
                  <c:v>140167</c:v>
                </c:pt>
                <c:pt idx="204610">
                  <c:v>140167</c:v>
                </c:pt>
                <c:pt idx="204611">
                  <c:v>140167</c:v>
                </c:pt>
                <c:pt idx="204612">
                  <c:v>140167</c:v>
                </c:pt>
                <c:pt idx="204613">
                  <c:v>140167</c:v>
                </c:pt>
                <c:pt idx="204614">
                  <c:v>140167</c:v>
                </c:pt>
                <c:pt idx="204615">
                  <c:v>140167</c:v>
                </c:pt>
                <c:pt idx="204616">
                  <c:v>140167</c:v>
                </c:pt>
                <c:pt idx="204617">
                  <c:v>140167</c:v>
                </c:pt>
                <c:pt idx="204618">
                  <c:v>140167</c:v>
                </c:pt>
                <c:pt idx="204619">
                  <c:v>140167</c:v>
                </c:pt>
                <c:pt idx="204620">
                  <c:v>140167</c:v>
                </c:pt>
                <c:pt idx="204621">
                  <c:v>140167</c:v>
                </c:pt>
                <c:pt idx="204622">
                  <c:v>140167</c:v>
                </c:pt>
                <c:pt idx="204623">
                  <c:v>140167</c:v>
                </c:pt>
                <c:pt idx="204624">
                  <c:v>140167</c:v>
                </c:pt>
                <c:pt idx="204625">
                  <c:v>140167</c:v>
                </c:pt>
                <c:pt idx="204626">
                  <c:v>140167</c:v>
                </c:pt>
                <c:pt idx="204627">
                  <c:v>140167</c:v>
                </c:pt>
                <c:pt idx="204628">
                  <c:v>140167</c:v>
                </c:pt>
                <c:pt idx="204629">
                  <c:v>140167</c:v>
                </c:pt>
                <c:pt idx="204630">
                  <c:v>140167</c:v>
                </c:pt>
                <c:pt idx="204631">
                  <c:v>140167</c:v>
                </c:pt>
                <c:pt idx="204632">
                  <c:v>140167</c:v>
                </c:pt>
                <c:pt idx="204633">
                  <c:v>140167</c:v>
                </c:pt>
                <c:pt idx="204634">
                  <c:v>140167</c:v>
                </c:pt>
                <c:pt idx="204635">
                  <c:v>140167</c:v>
                </c:pt>
                <c:pt idx="204636">
                  <c:v>140167</c:v>
                </c:pt>
                <c:pt idx="204637">
                  <c:v>140167</c:v>
                </c:pt>
                <c:pt idx="204638">
                  <c:v>140167</c:v>
                </c:pt>
                <c:pt idx="204639">
                  <c:v>140167</c:v>
                </c:pt>
                <c:pt idx="204640">
                  <c:v>140167</c:v>
                </c:pt>
                <c:pt idx="204641">
                  <c:v>140167</c:v>
                </c:pt>
                <c:pt idx="204642">
                  <c:v>140167</c:v>
                </c:pt>
                <c:pt idx="204643">
                  <c:v>140167</c:v>
                </c:pt>
                <c:pt idx="204644">
                  <c:v>140167</c:v>
                </c:pt>
                <c:pt idx="204645">
                  <c:v>140167</c:v>
                </c:pt>
                <c:pt idx="204646">
                  <c:v>140167</c:v>
                </c:pt>
                <c:pt idx="204647">
                  <c:v>140167</c:v>
                </c:pt>
                <c:pt idx="204648">
                  <c:v>140167</c:v>
                </c:pt>
                <c:pt idx="204649">
                  <c:v>140167</c:v>
                </c:pt>
                <c:pt idx="204650">
                  <c:v>140167</c:v>
                </c:pt>
                <c:pt idx="204651">
                  <c:v>140167</c:v>
                </c:pt>
                <c:pt idx="204652">
                  <c:v>140167</c:v>
                </c:pt>
                <c:pt idx="204653">
                  <c:v>140167</c:v>
                </c:pt>
                <c:pt idx="204654">
                  <c:v>140167</c:v>
                </c:pt>
                <c:pt idx="204655">
                  <c:v>140167</c:v>
                </c:pt>
                <c:pt idx="204656">
                  <c:v>140167</c:v>
                </c:pt>
                <c:pt idx="204657">
                  <c:v>140167</c:v>
                </c:pt>
                <c:pt idx="204658">
                  <c:v>140167</c:v>
                </c:pt>
                <c:pt idx="204659">
                  <c:v>140167</c:v>
                </c:pt>
                <c:pt idx="204660">
                  <c:v>140167</c:v>
                </c:pt>
                <c:pt idx="204661">
                  <c:v>140167</c:v>
                </c:pt>
                <c:pt idx="204662">
                  <c:v>140167</c:v>
                </c:pt>
                <c:pt idx="204663">
                  <c:v>140167</c:v>
                </c:pt>
                <c:pt idx="204664">
                  <c:v>140167</c:v>
                </c:pt>
                <c:pt idx="204665">
                  <c:v>140167</c:v>
                </c:pt>
                <c:pt idx="204666">
                  <c:v>140167</c:v>
                </c:pt>
                <c:pt idx="204667">
                  <c:v>140167</c:v>
                </c:pt>
                <c:pt idx="204668">
                  <c:v>140167</c:v>
                </c:pt>
                <c:pt idx="204669">
                  <c:v>140167</c:v>
                </c:pt>
                <c:pt idx="204670">
                  <c:v>140167</c:v>
                </c:pt>
                <c:pt idx="204671">
                  <c:v>140167</c:v>
                </c:pt>
                <c:pt idx="204672">
                  <c:v>140167</c:v>
                </c:pt>
                <c:pt idx="204673">
                  <c:v>140167</c:v>
                </c:pt>
                <c:pt idx="204674">
                  <c:v>140167</c:v>
                </c:pt>
                <c:pt idx="204675">
                  <c:v>140167</c:v>
                </c:pt>
                <c:pt idx="204676">
                  <c:v>140167</c:v>
                </c:pt>
                <c:pt idx="204677">
                  <c:v>140167</c:v>
                </c:pt>
                <c:pt idx="204678">
                  <c:v>140167</c:v>
                </c:pt>
                <c:pt idx="204679">
                  <c:v>140167</c:v>
                </c:pt>
                <c:pt idx="204680">
                  <c:v>140167</c:v>
                </c:pt>
                <c:pt idx="204681">
                  <c:v>140167</c:v>
                </c:pt>
                <c:pt idx="204682">
                  <c:v>140167</c:v>
                </c:pt>
                <c:pt idx="204683">
                  <c:v>140167</c:v>
                </c:pt>
                <c:pt idx="204684">
                  <c:v>140167</c:v>
                </c:pt>
                <c:pt idx="204685">
                  <c:v>140167</c:v>
                </c:pt>
                <c:pt idx="204686">
                  <c:v>140167</c:v>
                </c:pt>
                <c:pt idx="204687">
                  <c:v>140167</c:v>
                </c:pt>
                <c:pt idx="204688">
                  <c:v>140167</c:v>
                </c:pt>
                <c:pt idx="204689">
                  <c:v>140167</c:v>
                </c:pt>
                <c:pt idx="204690">
                  <c:v>140167</c:v>
                </c:pt>
                <c:pt idx="204691">
                  <c:v>140167</c:v>
                </c:pt>
                <c:pt idx="204692">
                  <c:v>140167</c:v>
                </c:pt>
                <c:pt idx="204693">
                  <c:v>140167</c:v>
                </c:pt>
                <c:pt idx="204694">
                  <c:v>140167</c:v>
                </c:pt>
                <c:pt idx="204695">
                  <c:v>140167</c:v>
                </c:pt>
                <c:pt idx="204696">
                  <c:v>140167</c:v>
                </c:pt>
                <c:pt idx="204697">
                  <c:v>140167</c:v>
                </c:pt>
                <c:pt idx="204698">
                  <c:v>140167</c:v>
                </c:pt>
                <c:pt idx="204699">
                  <c:v>140167</c:v>
                </c:pt>
                <c:pt idx="204700">
                  <c:v>140167</c:v>
                </c:pt>
                <c:pt idx="204701">
                  <c:v>140167</c:v>
                </c:pt>
                <c:pt idx="204702">
                  <c:v>140167</c:v>
                </c:pt>
                <c:pt idx="204703">
                  <c:v>140167</c:v>
                </c:pt>
                <c:pt idx="204704">
                  <c:v>140167</c:v>
                </c:pt>
                <c:pt idx="204705">
                  <c:v>140167</c:v>
                </c:pt>
                <c:pt idx="204706">
                  <c:v>140167</c:v>
                </c:pt>
                <c:pt idx="204707">
                  <c:v>140167</c:v>
                </c:pt>
                <c:pt idx="204708">
                  <c:v>140167</c:v>
                </c:pt>
                <c:pt idx="204709">
                  <c:v>140167</c:v>
                </c:pt>
                <c:pt idx="204710">
                  <c:v>140167</c:v>
                </c:pt>
                <c:pt idx="204711">
                  <c:v>140167</c:v>
                </c:pt>
                <c:pt idx="204712">
                  <c:v>140167</c:v>
                </c:pt>
                <c:pt idx="204713">
                  <c:v>140167</c:v>
                </c:pt>
                <c:pt idx="204714">
                  <c:v>140167</c:v>
                </c:pt>
                <c:pt idx="204715">
                  <c:v>140167</c:v>
                </c:pt>
                <c:pt idx="204716">
                  <c:v>140167</c:v>
                </c:pt>
                <c:pt idx="204717">
                  <c:v>140167</c:v>
                </c:pt>
                <c:pt idx="204718">
                  <c:v>140167</c:v>
                </c:pt>
                <c:pt idx="204719">
                  <c:v>140167</c:v>
                </c:pt>
                <c:pt idx="204720">
                  <c:v>140167</c:v>
                </c:pt>
                <c:pt idx="204721">
                  <c:v>140167</c:v>
                </c:pt>
                <c:pt idx="204722">
                  <c:v>140167</c:v>
                </c:pt>
                <c:pt idx="204723">
                  <c:v>140167</c:v>
                </c:pt>
                <c:pt idx="204724">
                  <c:v>140167</c:v>
                </c:pt>
                <c:pt idx="204725">
                  <c:v>140167</c:v>
                </c:pt>
                <c:pt idx="204726">
                  <c:v>140167</c:v>
                </c:pt>
                <c:pt idx="204727">
                  <c:v>140167</c:v>
                </c:pt>
                <c:pt idx="204728">
                  <c:v>140167</c:v>
                </c:pt>
                <c:pt idx="204729">
                  <c:v>140167</c:v>
                </c:pt>
                <c:pt idx="204730">
                  <c:v>140167</c:v>
                </c:pt>
                <c:pt idx="204731">
                  <c:v>140167</c:v>
                </c:pt>
                <c:pt idx="204732">
                  <c:v>140167</c:v>
                </c:pt>
                <c:pt idx="204733">
                  <c:v>140167</c:v>
                </c:pt>
                <c:pt idx="204734">
                  <c:v>140167</c:v>
                </c:pt>
                <c:pt idx="204735">
                  <c:v>140167</c:v>
                </c:pt>
                <c:pt idx="204736">
                  <c:v>140167</c:v>
                </c:pt>
                <c:pt idx="204737">
                  <c:v>140167</c:v>
                </c:pt>
                <c:pt idx="204738">
                  <c:v>140167</c:v>
                </c:pt>
                <c:pt idx="204739">
                  <c:v>140167</c:v>
                </c:pt>
                <c:pt idx="204740">
                  <c:v>140167</c:v>
                </c:pt>
                <c:pt idx="204741">
                  <c:v>140167</c:v>
                </c:pt>
                <c:pt idx="204742">
                  <c:v>140167</c:v>
                </c:pt>
                <c:pt idx="204743">
                  <c:v>140167</c:v>
                </c:pt>
                <c:pt idx="204744">
                  <c:v>140167</c:v>
                </c:pt>
                <c:pt idx="204745">
                  <c:v>140167</c:v>
                </c:pt>
                <c:pt idx="204746">
                  <c:v>140167</c:v>
                </c:pt>
                <c:pt idx="204747">
                  <c:v>140167</c:v>
                </c:pt>
                <c:pt idx="204748">
                  <c:v>140167</c:v>
                </c:pt>
                <c:pt idx="204749">
                  <c:v>140167</c:v>
                </c:pt>
                <c:pt idx="204750">
                  <c:v>140167</c:v>
                </c:pt>
                <c:pt idx="204751">
                  <c:v>140167</c:v>
                </c:pt>
                <c:pt idx="204752">
                  <c:v>140167</c:v>
                </c:pt>
                <c:pt idx="204753">
                  <c:v>140167</c:v>
                </c:pt>
                <c:pt idx="204754">
                  <c:v>140167</c:v>
                </c:pt>
                <c:pt idx="204755">
                  <c:v>140167</c:v>
                </c:pt>
                <c:pt idx="204756">
                  <c:v>140167</c:v>
                </c:pt>
                <c:pt idx="204757">
                  <c:v>140167</c:v>
                </c:pt>
                <c:pt idx="204758">
                  <c:v>140167</c:v>
                </c:pt>
                <c:pt idx="204759">
                  <c:v>140167</c:v>
                </c:pt>
                <c:pt idx="204760">
                  <c:v>140167</c:v>
                </c:pt>
                <c:pt idx="204761">
                  <c:v>140167</c:v>
                </c:pt>
                <c:pt idx="204762">
                  <c:v>140167</c:v>
                </c:pt>
                <c:pt idx="204763">
                  <c:v>140167</c:v>
                </c:pt>
                <c:pt idx="204764">
                  <c:v>140167</c:v>
                </c:pt>
                <c:pt idx="204765">
                  <c:v>140167</c:v>
                </c:pt>
                <c:pt idx="204766">
                  <c:v>140167</c:v>
                </c:pt>
                <c:pt idx="204767">
                  <c:v>140167</c:v>
                </c:pt>
                <c:pt idx="204768">
                  <c:v>140167</c:v>
                </c:pt>
                <c:pt idx="204769">
                  <c:v>140167</c:v>
                </c:pt>
                <c:pt idx="204770">
                  <c:v>140167</c:v>
                </c:pt>
                <c:pt idx="204771">
                  <c:v>140167</c:v>
                </c:pt>
                <c:pt idx="204772">
                  <c:v>140167</c:v>
                </c:pt>
                <c:pt idx="204773">
                  <c:v>140167</c:v>
                </c:pt>
                <c:pt idx="204774">
                  <c:v>140167</c:v>
                </c:pt>
                <c:pt idx="204775">
                  <c:v>140167</c:v>
                </c:pt>
                <c:pt idx="204776">
                  <c:v>140167</c:v>
                </c:pt>
                <c:pt idx="204777">
                  <c:v>140167</c:v>
                </c:pt>
                <c:pt idx="204778">
                  <c:v>140167</c:v>
                </c:pt>
                <c:pt idx="204779">
                  <c:v>140167</c:v>
                </c:pt>
                <c:pt idx="204780">
                  <c:v>140167</c:v>
                </c:pt>
                <c:pt idx="204781">
                  <c:v>140167</c:v>
                </c:pt>
                <c:pt idx="204782">
                  <c:v>140167</c:v>
                </c:pt>
                <c:pt idx="204783">
                  <c:v>140167</c:v>
                </c:pt>
                <c:pt idx="204784">
                  <c:v>140167</c:v>
                </c:pt>
                <c:pt idx="204785">
                  <c:v>140167</c:v>
                </c:pt>
                <c:pt idx="204786">
                  <c:v>140167</c:v>
                </c:pt>
                <c:pt idx="204787">
                  <c:v>140167</c:v>
                </c:pt>
                <c:pt idx="204788">
                  <c:v>140167</c:v>
                </c:pt>
                <c:pt idx="204789">
                  <c:v>140167</c:v>
                </c:pt>
                <c:pt idx="204790">
                  <c:v>140167</c:v>
                </c:pt>
                <c:pt idx="204791">
                  <c:v>140167</c:v>
                </c:pt>
                <c:pt idx="204792">
                  <c:v>140167</c:v>
                </c:pt>
                <c:pt idx="204793">
                  <c:v>140167</c:v>
                </c:pt>
                <c:pt idx="204794">
                  <c:v>140167</c:v>
                </c:pt>
                <c:pt idx="204795">
                  <c:v>140167</c:v>
                </c:pt>
                <c:pt idx="204796">
                  <c:v>140167</c:v>
                </c:pt>
                <c:pt idx="204797">
                  <c:v>140167</c:v>
                </c:pt>
                <c:pt idx="204798">
                  <c:v>140167</c:v>
                </c:pt>
                <c:pt idx="204799">
                  <c:v>140167</c:v>
                </c:pt>
                <c:pt idx="204800">
                  <c:v>140167</c:v>
                </c:pt>
                <c:pt idx="204801">
                  <c:v>140167</c:v>
                </c:pt>
                <c:pt idx="204802">
                  <c:v>140167</c:v>
                </c:pt>
                <c:pt idx="204803">
                  <c:v>140167</c:v>
                </c:pt>
                <c:pt idx="204804">
                  <c:v>140167</c:v>
                </c:pt>
                <c:pt idx="204805">
                  <c:v>140167</c:v>
                </c:pt>
                <c:pt idx="204806">
                  <c:v>140167</c:v>
                </c:pt>
                <c:pt idx="204807">
                  <c:v>140167</c:v>
                </c:pt>
                <c:pt idx="204808">
                  <c:v>140167</c:v>
                </c:pt>
                <c:pt idx="204809">
                  <c:v>140167</c:v>
                </c:pt>
                <c:pt idx="204810">
                  <c:v>140167</c:v>
                </c:pt>
                <c:pt idx="204811">
                  <c:v>140167</c:v>
                </c:pt>
                <c:pt idx="204812">
                  <c:v>140167</c:v>
                </c:pt>
                <c:pt idx="204813">
                  <c:v>140167</c:v>
                </c:pt>
                <c:pt idx="204814">
                  <c:v>140167</c:v>
                </c:pt>
                <c:pt idx="204815">
                  <c:v>140167</c:v>
                </c:pt>
                <c:pt idx="204816">
                  <c:v>140167</c:v>
                </c:pt>
                <c:pt idx="204817">
                  <c:v>140167</c:v>
                </c:pt>
                <c:pt idx="204818">
                  <c:v>140167</c:v>
                </c:pt>
                <c:pt idx="204819">
                  <c:v>140167</c:v>
                </c:pt>
                <c:pt idx="204820">
                  <c:v>140167</c:v>
                </c:pt>
                <c:pt idx="204821">
                  <c:v>140167</c:v>
                </c:pt>
                <c:pt idx="204822">
                  <c:v>140167</c:v>
                </c:pt>
                <c:pt idx="204823">
                  <c:v>140167</c:v>
                </c:pt>
                <c:pt idx="204824">
                  <c:v>140167</c:v>
                </c:pt>
                <c:pt idx="204825">
                  <c:v>140167</c:v>
                </c:pt>
                <c:pt idx="204826">
                  <c:v>140167</c:v>
                </c:pt>
                <c:pt idx="204827">
                  <c:v>140167</c:v>
                </c:pt>
                <c:pt idx="204828">
                  <c:v>140167</c:v>
                </c:pt>
                <c:pt idx="204829">
                  <c:v>140167</c:v>
                </c:pt>
                <c:pt idx="204830">
                  <c:v>140167</c:v>
                </c:pt>
                <c:pt idx="204831">
                  <c:v>140167</c:v>
                </c:pt>
                <c:pt idx="204832">
                  <c:v>140167</c:v>
                </c:pt>
                <c:pt idx="204833">
                  <c:v>140167</c:v>
                </c:pt>
                <c:pt idx="204834">
                  <c:v>140167</c:v>
                </c:pt>
                <c:pt idx="204835">
                  <c:v>140167</c:v>
                </c:pt>
                <c:pt idx="204836">
                  <c:v>140167</c:v>
                </c:pt>
                <c:pt idx="204837">
                  <c:v>140167</c:v>
                </c:pt>
                <c:pt idx="204838">
                  <c:v>140167</c:v>
                </c:pt>
                <c:pt idx="204839">
                  <c:v>140167</c:v>
                </c:pt>
                <c:pt idx="204840">
                  <c:v>140167</c:v>
                </c:pt>
                <c:pt idx="204841">
                  <c:v>140167</c:v>
                </c:pt>
                <c:pt idx="204842">
                  <c:v>140167</c:v>
                </c:pt>
                <c:pt idx="204843">
                  <c:v>140167</c:v>
                </c:pt>
                <c:pt idx="204844">
                  <c:v>140167</c:v>
                </c:pt>
                <c:pt idx="204845">
                  <c:v>140167</c:v>
                </c:pt>
                <c:pt idx="204846">
                  <c:v>140167</c:v>
                </c:pt>
                <c:pt idx="204847">
                  <c:v>140167</c:v>
                </c:pt>
                <c:pt idx="204848">
                  <c:v>140167</c:v>
                </c:pt>
                <c:pt idx="204849">
                  <c:v>140167</c:v>
                </c:pt>
                <c:pt idx="204850">
                  <c:v>140167</c:v>
                </c:pt>
                <c:pt idx="204851">
                  <c:v>140167</c:v>
                </c:pt>
                <c:pt idx="204852">
                  <c:v>140167</c:v>
                </c:pt>
                <c:pt idx="204853">
                  <c:v>140167</c:v>
                </c:pt>
                <c:pt idx="204854">
                  <c:v>140167</c:v>
                </c:pt>
                <c:pt idx="204855">
                  <c:v>140167</c:v>
                </c:pt>
                <c:pt idx="204856">
                  <c:v>140167</c:v>
                </c:pt>
                <c:pt idx="204857">
                  <c:v>140167</c:v>
                </c:pt>
                <c:pt idx="204858">
                  <c:v>140167</c:v>
                </c:pt>
                <c:pt idx="204859">
                  <c:v>140167</c:v>
                </c:pt>
                <c:pt idx="204860">
                  <c:v>140167</c:v>
                </c:pt>
                <c:pt idx="204861">
                  <c:v>140167</c:v>
                </c:pt>
                <c:pt idx="204862">
                  <c:v>140167</c:v>
                </c:pt>
                <c:pt idx="204863">
                  <c:v>140167</c:v>
                </c:pt>
                <c:pt idx="204864">
                  <c:v>140167</c:v>
                </c:pt>
                <c:pt idx="204865">
                  <c:v>140167</c:v>
                </c:pt>
                <c:pt idx="204866">
                  <c:v>140167</c:v>
                </c:pt>
                <c:pt idx="204867">
                  <c:v>140167</c:v>
                </c:pt>
                <c:pt idx="204868">
                  <c:v>140167</c:v>
                </c:pt>
                <c:pt idx="204869">
                  <c:v>140167</c:v>
                </c:pt>
                <c:pt idx="204870">
                  <c:v>140167</c:v>
                </c:pt>
                <c:pt idx="204871">
                  <c:v>140167</c:v>
                </c:pt>
                <c:pt idx="204872">
                  <c:v>140167</c:v>
                </c:pt>
                <c:pt idx="204873">
                  <c:v>140167</c:v>
                </c:pt>
                <c:pt idx="204874">
                  <c:v>140167</c:v>
                </c:pt>
                <c:pt idx="204875">
                  <c:v>140167</c:v>
                </c:pt>
                <c:pt idx="204876">
                  <c:v>140167</c:v>
                </c:pt>
                <c:pt idx="204877">
                  <c:v>140167</c:v>
                </c:pt>
                <c:pt idx="204878">
                  <c:v>140167</c:v>
                </c:pt>
                <c:pt idx="204879">
                  <c:v>140167</c:v>
                </c:pt>
                <c:pt idx="204880">
                  <c:v>140167</c:v>
                </c:pt>
                <c:pt idx="204881">
                  <c:v>140167</c:v>
                </c:pt>
                <c:pt idx="204882">
                  <c:v>140167</c:v>
                </c:pt>
                <c:pt idx="204883">
                  <c:v>140167</c:v>
                </c:pt>
                <c:pt idx="204884">
                  <c:v>140167</c:v>
                </c:pt>
                <c:pt idx="204885">
                  <c:v>140167</c:v>
                </c:pt>
                <c:pt idx="204886">
                  <c:v>140167</c:v>
                </c:pt>
                <c:pt idx="204887">
                  <c:v>140167</c:v>
                </c:pt>
                <c:pt idx="204888">
                  <c:v>140167</c:v>
                </c:pt>
                <c:pt idx="204889">
                  <c:v>140167</c:v>
                </c:pt>
                <c:pt idx="204890">
                  <c:v>140167</c:v>
                </c:pt>
                <c:pt idx="204891">
                  <c:v>140167</c:v>
                </c:pt>
                <c:pt idx="204892">
                  <c:v>140167</c:v>
                </c:pt>
                <c:pt idx="204893">
                  <c:v>140167</c:v>
                </c:pt>
                <c:pt idx="204894">
                  <c:v>140167</c:v>
                </c:pt>
                <c:pt idx="204895">
                  <c:v>140167</c:v>
                </c:pt>
                <c:pt idx="204896">
                  <c:v>140167</c:v>
                </c:pt>
                <c:pt idx="204897">
                  <c:v>140167</c:v>
                </c:pt>
                <c:pt idx="204898">
                  <c:v>140167</c:v>
                </c:pt>
                <c:pt idx="204899">
                  <c:v>140167</c:v>
                </c:pt>
                <c:pt idx="204900">
                  <c:v>140167</c:v>
                </c:pt>
                <c:pt idx="204901">
                  <c:v>140167</c:v>
                </c:pt>
                <c:pt idx="204902">
                  <c:v>140167</c:v>
                </c:pt>
                <c:pt idx="204903">
                  <c:v>140167</c:v>
                </c:pt>
                <c:pt idx="204904">
                  <c:v>140167</c:v>
                </c:pt>
                <c:pt idx="204905">
                  <c:v>140167</c:v>
                </c:pt>
                <c:pt idx="204906">
                  <c:v>140167</c:v>
                </c:pt>
                <c:pt idx="204907">
                  <c:v>140167</c:v>
                </c:pt>
                <c:pt idx="204908">
                  <c:v>140167</c:v>
                </c:pt>
                <c:pt idx="204909">
                  <c:v>140167</c:v>
                </c:pt>
                <c:pt idx="204910">
                  <c:v>140167</c:v>
                </c:pt>
                <c:pt idx="204911">
                  <c:v>140167</c:v>
                </c:pt>
                <c:pt idx="204912">
                  <c:v>140167</c:v>
                </c:pt>
                <c:pt idx="204913">
                  <c:v>140167</c:v>
                </c:pt>
                <c:pt idx="204914">
                  <c:v>140167</c:v>
                </c:pt>
                <c:pt idx="204915">
                  <c:v>140167</c:v>
                </c:pt>
                <c:pt idx="204916">
                  <c:v>140167</c:v>
                </c:pt>
                <c:pt idx="204917">
                  <c:v>140167</c:v>
                </c:pt>
                <c:pt idx="204918">
                  <c:v>140167</c:v>
                </c:pt>
                <c:pt idx="204919">
                  <c:v>140167</c:v>
                </c:pt>
                <c:pt idx="204920">
                  <c:v>140167</c:v>
                </c:pt>
                <c:pt idx="204921">
                  <c:v>140167</c:v>
                </c:pt>
                <c:pt idx="204922">
                  <c:v>140167</c:v>
                </c:pt>
                <c:pt idx="204923">
                  <c:v>140167</c:v>
                </c:pt>
                <c:pt idx="204924">
                  <c:v>140167</c:v>
                </c:pt>
                <c:pt idx="204925">
                  <c:v>140167</c:v>
                </c:pt>
                <c:pt idx="204926">
                  <c:v>140167</c:v>
                </c:pt>
                <c:pt idx="204927">
                  <c:v>140167</c:v>
                </c:pt>
                <c:pt idx="204928">
                  <c:v>140167</c:v>
                </c:pt>
                <c:pt idx="204929">
                  <c:v>140167</c:v>
                </c:pt>
                <c:pt idx="204930">
                  <c:v>140167</c:v>
                </c:pt>
                <c:pt idx="204931">
                  <c:v>140167</c:v>
                </c:pt>
                <c:pt idx="204932">
                  <c:v>140167</c:v>
                </c:pt>
                <c:pt idx="204933">
                  <c:v>140167</c:v>
                </c:pt>
                <c:pt idx="204934">
                  <c:v>140167</c:v>
                </c:pt>
                <c:pt idx="204935">
                  <c:v>140167</c:v>
                </c:pt>
                <c:pt idx="204936">
                  <c:v>140167</c:v>
                </c:pt>
                <c:pt idx="204937">
                  <c:v>140167</c:v>
                </c:pt>
                <c:pt idx="204938">
                  <c:v>140167</c:v>
                </c:pt>
                <c:pt idx="204939">
                  <c:v>140167</c:v>
                </c:pt>
                <c:pt idx="204940">
                  <c:v>140167</c:v>
                </c:pt>
                <c:pt idx="204941">
                  <c:v>140167</c:v>
                </c:pt>
                <c:pt idx="204942">
                  <c:v>140167</c:v>
                </c:pt>
                <c:pt idx="204943">
                  <c:v>140167</c:v>
                </c:pt>
                <c:pt idx="204944">
                  <c:v>140167</c:v>
                </c:pt>
                <c:pt idx="204945">
                  <c:v>140167</c:v>
                </c:pt>
                <c:pt idx="204946">
                  <c:v>140167</c:v>
                </c:pt>
                <c:pt idx="204947">
                  <c:v>140167</c:v>
                </c:pt>
                <c:pt idx="204948">
                  <c:v>140167</c:v>
                </c:pt>
                <c:pt idx="204949">
                  <c:v>140167</c:v>
                </c:pt>
                <c:pt idx="204950">
                  <c:v>140167</c:v>
                </c:pt>
                <c:pt idx="204951">
                  <c:v>140167</c:v>
                </c:pt>
                <c:pt idx="204952">
                  <c:v>140167</c:v>
                </c:pt>
                <c:pt idx="204953">
                  <c:v>140167</c:v>
                </c:pt>
                <c:pt idx="204954">
                  <c:v>140167</c:v>
                </c:pt>
                <c:pt idx="204955">
                  <c:v>140167</c:v>
                </c:pt>
                <c:pt idx="204956">
                  <c:v>140167</c:v>
                </c:pt>
                <c:pt idx="204957">
                  <c:v>140167</c:v>
                </c:pt>
                <c:pt idx="204958">
                  <c:v>140167</c:v>
                </c:pt>
                <c:pt idx="204959">
                  <c:v>140167</c:v>
                </c:pt>
                <c:pt idx="204960">
                  <c:v>140167</c:v>
                </c:pt>
                <c:pt idx="204961">
                  <c:v>140167</c:v>
                </c:pt>
                <c:pt idx="204962">
                  <c:v>140167</c:v>
                </c:pt>
                <c:pt idx="204963">
                  <c:v>140167</c:v>
                </c:pt>
                <c:pt idx="204964">
                  <c:v>140167</c:v>
                </c:pt>
                <c:pt idx="204965">
                  <c:v>140167</c:v>
                </c:pt>
                <c:pt idx="204966">
                  <c:v>140167</c:v>
                </c:pt>
                <c:pt idx="204967">
                  <c:v>140167</c:v>
                </c:pt>
                <c:pt idx="204968">
                  <c:v>140167</c:v>
                </c:pt>
                <c:pt idx="204969">
                  <c:v>140167</c:v>
                </c:pt>
                <c:pt idx="204970">
                  <c:v>140167</c:v>
                </c:pt>
                <c:pt idx="204971">
                  <c:v>140167</c:v>
                </c:pt>
                <c:pt idx="204972">
                  <c:v>140167</c:v>
                </c:pt>
                <c:pt idx="204973">
                  <c:v>140167</c:v>
                </c:pt>
                <c:pt idx="204974">
                  <c:v>140167</c:v>
                </c:pt>
                <c:pt idx="204975">
                  <c:v>140167</c:v>
                </c:pt>
                <c:pt idx="204976">
                  <c:v>140167</c:v>
                </c:pt>
                <c:pt idx="204977">
                  <c:v>140167</c:v>
                </c:pt>
                <c:pt idx="204978">
                  <c:v>140167</c:v>
                </c:pt>
                <c:pt idx="204979">
                  <c:v>140167</c:v>
                </c:pt>
                <c:pt idx="204980">
                  <c:v>140167</c:v>
                </c:pt>
                <c:pt idx="204981">
                  <c:v>140167</c:v>
                </c:pt>
                <c:pt idx="204982">
                  <c:v>140167</c:v>
                </c:pt>
                <c:pt idx="204983">
                  <c:v>140167</c:v>
                </c:pt>
                <c:pt idx="204984">
                  <c:v>140167</c:v>
                </c:pt>
                <c:pt idx="204985">
                  <c:v>140167</c:v>
                </c:pt>
                <c:pt idx="204986">
                  <c:v>140167</c:v>
                </c:pt>
                <c:pt idx="204987">
                  <c:v>140167</c:v>
                </c:pt>
                <c:pt idx="204988">
                  <c:v>140167</c:v>
                </c:pt>
                <c:pt idx="204989">
                  <c:v>140167</c:v>
                </c:pt>
                <c:pt idx="204990">
                  <c:v>140167</c:v>
                </c:pt>
                <c:pt idx="204991">
                  <c:v>140167</c:v>
                </c:pt>
                <c:pt idx="204992">
                  <c:v>140167</c:v>
                </c:pt>
                <c:pt idx="204993">
                  <c:v>140167</c:v>
                </c:pt>
                <c:pt idx="204994">
                  <c:v>140167</c:v>
                </c:pt>
                <c:pt idx="204995">
                  <c:v>140167</c:v>
                </c:pt>
                <c:pt idx="204996">
                  <c:v>140167</c:v>
                </c:pt>
                <c:pt idx="204997">
                  <c:v>140167</c:v>
                </c:pt>
                <c:pt idx="204998">
                  <c:v>140167</c:v>
                </c:pt>
                <c:pt idx="204999">
                  <c:v>140167</c:v>
                </c:pt>
                <c:pt idx="205000">
                  <c:v>140167</c:v>
                </c:pt>
                <c:pt idx="205001">
                  <c:v>140167</c:v>
                </c:pt>
                <c:pt idx="205002">
                  <c:v>140167</c:v>
                </c:pt>
                <c:pt idx="205003">
                  <c:v>140167</c:v>
                </c:pt>
                <c:pt idx="205004">
                  <c:v>140167</c:v>
                </c:pt>
                <c:pt idx="205005">
                  <c:v>140167</c:v>
                </c:pt>
                <c:pt idx="205006">
                  <c:v>140167</c:v>
                </c:pt>
                <c:pt idx="205007">
                  <c:v>140167</c:v>
                </c:pt>
                <c:pt idx="205008">
                  <c:v>140167</c:v>
                </c:pt>
                <c:pt idx="205009">
                  <c:v>140167</c:v>
                </c:pt>
                <c:pt idx="205010">
                  <c:v>140167</c:v>
                </c:pt>
                <c:pt idx="205011">
                  <c:v>140167</c:v>
                </c:pt>
                <c:pt idx="205012">
                  <c:v>140167</c:v>
                </c:pt>
                <c:pt idx="205013">
                  <c:v>140167</c:v>
                </c:pt>
                <c:pt idx="205014">
                  <c:v>140167</c:v>
                </c:pt>
                <c:pt idx="205015">
                  <c:v>140167</c:v>
                </c:pt>
                <c:pt idx="205016">
                  <c:v>140167</c:v>
                </c:pt>
                <c:pt idx="205017">
                  <c:v>140167</c:v>
                </c:pt>
                <c:pt idx="205018">
                  <c:v>140167</c:v>
                </c:pt>
                <c:pt idx="205019">
                  <c:v>140167</c:v>
                </c:pt>
                <c:pt idx="205020">
                  <c:v>140167</c:v>
                </c:pt>
                <c:pt idx="205021">
                  <c:v>140167</c:v>
                </c:pt>
                <c:pt idx="205022">
                  <c:v>140167</c:v>
                </c:pt>
                <c:pt idx="205023">
                  <c:v>140167</c:v>
                </c:pt>
                <c:pt idx="205024">
                  <c:v>140167</c:v>
                </c:pt>
                <c:pt idx="205025">
                  <c:v>140167</c:v>
                </c:pt>
                <c:pt idx="205026">
                  <c:v>140167</c:v>
                </c:pt>
                <c:pt idx="205027">
                  <c:v>140167</c:v>
                </c:pt>
                <c:pt idx="205028">
                  <c:v>140167</c:v>
                </c:pt>
                <c:pt idx="205029">
                  <c:v>140167</c:v>
                </c:pt>
                <c:pt idx="205030">
                  <c:v>140167</c:v>
                </c:pt>
                <c:pt idx="205031">
                  <c:v>140167</c:v>
                </c:pt>
                <c:pt idx="205032">
                  <c:v>140167</c:v>
                </c:pt>
                <c:pt idx="205033">
                  <c:v>140167</c:v>
                </c:pt>
                <c:pt idx="205034">
                  <c:v>140167</c:v>
                </c:pt>
                <c:pt idx="205035">
                  <c:v>140167</c:v>
                </c:pt>
                <c:pt idx="205036">
                  <c:v>140167</c:v>
                </c:pt>
                <c:pt idx="205037">
                  <c:v>140167</c:v>
                </c:pt>
                <c:pt idx="205038">
                  <c:v>140167</c:v>
                </c:pt>
                <c:pt idx="205039">
                  <c:v>140167</c:v>
                </c:pt>
                <c:pt idx="205040">
                  <c:v>140167</c:v>
                </c:pt>
                <c:pt idx="205041">
                  <c:v>140167</c:v>
                </c:pt>
                <c:pt idx="205042">
                  <c:v>140167</c:v>
                </c:pt>
                <c:pt idx="205043">
                  <c:v>140167</c:v>
                </c:pt>
                <c:pt idx="205044">
                  <c:v>140167</c:v>
                </c:pt>
                <c:pt idx="205045">
                  <c:v>140167</c:v>
                </c:pt>
                <c:pt idx="205046">
                  <c:v>140167</c:v>
                </c:pt>
                <c:pt idx="205047">
                  <c:v>140167</c:v>
                </c:pt>
                <c:pt idx="205048">
                  <c:v>140167</c:v>
                </c:pt>
                <c:pt idx="205049">
                  <c:v>140167</c:v>
                </c:pt>
                <c:pt idx="205050">
                  <c:v>140167</c:v>
                </c:pt>
                <c:pt idx="205051">
                  <c:v>140167</c:v>
                </c:pt>
                <c:pt idx="205052">
                  <c:v>140167</c:v>
                </c:pt>
                <c:pt idx="205053">
                  <c:v>140167</c:v>
                </c:pt>
                <c:pt idx="205054">
                  <c:v>140167</c:v>
                </c:pt>
                <c:pt idx="205055">
                  <c:v>140167</c:v>
                </c:pt>
                <c:pt idx="205056">
                  <c:v>140167</c:v>
                </c:pt>
                <c:pt idx="205057">
                  <c:v>140167</c:v>
                </c:pt>
                <c:pt idx="205058">
                  <c:v>140167</c:v>
                </c:pt>
                <c:pt idx="205059">
                  <c:v>140167</c:v>
                </c:pt>
                <c:pt idx="205060">
                  <c:v>140167</c:v>
                </c:pt>
                <c:pt idx="205061">
                  <c:v>140167</c:v>
                </c:pt>
                <c:pt idx="205062">
                  <c:v>140167</c:v>
                </c:pt>
                <c:pt idx="205063">
                  <c:v>140167</c:v>
                </c:pt>
                <c:pt idx="205064">
                  <c:v>140167</c:v>
                </c:pt>
                <c:pt idx="205065">
                  <c:v>140167</c:v>
                </c:pt>
                <c:pt idx="205066">
                  <c:v>140167</c:v>
                </c:pt>
                <c:pt idx="205067">
                  <c:v>140167</c:v>
                </c:pt>
                <c:pt idx="205068">
                  <c:v>140167</c:v>
                </c:pt>
                <c:pt idx="205069">
                  <c:v>140167</c:v>
                </c:pt>
                <c:pt idx="205070">
                  <c:v>140167</c:v>
                </c:pt>
                <c:pt idx="205071">
                  <c:v>140167</c:v>
                </c:pt>
                <c:pt idx="205072">
                  <c:v>140167</c:v>
                </c:pt>
                <c:pt idx="205073">
                  <c:v>140167</c:v>
                </c:pt>
                <c:pt idx="205074">
                  <c:v>140167</c:v>
                </c:pt>
                <c:pt idx="205075">
                  <c:v>140167</c:v>
                </c:pt>
                <c:pt idx="205076">
                  <c:v>140167</c:v>
                </c:pt>
                <c:pt idx="205077">
                  <c:v>140167</c:v>
                </c:pt>
                <c:pt idx="205078">
                  <c:v>140167</c:v>
                </c:pt>
                <c:pt idx="205079">
                  <c:v>140167</c:v>
                </c:pt>
                <c:pt idx="205080">
                  <c:v>140167</c:v>
                </c:pt>
                <c:pt idx="205081">
                  <c:v>140167</c:v>
                </c:pt>
                <c:pt idx="205082">
                  <c:v>140167</c:v>
                </c:pt>
                <c:pt idx="205083">
                  <c:v>140167</c:v>
                </c:pt>
                <c:pt idx="205084">
                  <c:v>140167</c:v>
                </c:pt>
                <c:pt idx="205085">
                  <c:v>140167</c:v>
                </c:pt>
                <c:pt idx="205086">
                  <c:v>140167</c:v>
                </c:pt>
                <c:pt idx="205087">
                  <c:v>140167</c:v>
                </c:pt>
                <c:pt idx="205088">
                  <c:v>140167</c:v>
                </c:pt>
                <c:pt idx="205089">
                  <c:v>140167</c:v>
                </c:pt>
                <c:pt idx="205090">
                  <c:v>140167</c:v>
                </c:pt>
                <c:pt idx="205091">
                  <c:v>140167</c:v>
                </c:pt>
                <c:pt idx="205092">
                  <c:v>140167</c:v>
                </c:pt>
                <c:pt idx="205093">
                  <c:v>140167</c:v>
                </c:pt>
                <c:pt idx="205094">
                  <c:v>140167</c:v>
                </c:pt>
                <c:pt idx="205095">
                  <c:v>140167</c:v>
                </c:pt>
                <c:pt idx="205096">
                  <c:v>140167</c:v>
                </c:pt>
                <c:pt idx="205097">
                  <c:v>140167</c:v>
                </c:pt>
                <c:pt idx="205098">
                  <c:v>140167</c:v>
                </c:pt>
                <c:pt idx="205099">
                  <c:v>140167</c:v>
                </c:pt>
                <c:pt idx="205100">
                  <c:v>140167</c:v>
                </c:pt>
                <c:pt idx="205101">
                  <c:v>140167</c:v>
                </c:pt>
                <c:pt idx="205102">
                  <c:v>140167</c:v>
                </c:pt>
                <c:pt idx="205103">
                  <c:v>140167</c:v>
                </c:pt>
                <c:pt idx="205104">
                  <c:v>140167</c:v>
                </c:pt>
                <c:pt idx="205105">
                  <c:v>140167</c:v>
                </c:pt>
                <c:pt idx="205106">
                  <c:v>140167</c:v>
                </c:pt>
                <c:pt idx="205107">
                  <c:v>140167</c:v>
                </c:pt>
                <c:pt idx="205108">
                  <c:v>140167</c:v>
                </c:pt>
                <c:pt idx="205109">
                  <c:v>140167</c:v>
                </c:pt>
                <c:pt idx="205110">
                  <c:v>140167</c:v>
                </c:pt>
                <c:pt idx="205111">
                  <c:v>140167</c:v>
                </c:pt>
                <c:pt idx="205112">
                  <c:v>140167</c:v>
                </c:pt>
                <c:pt idx="205113">
                  <c:v>140167</c:v>
                </c:pt>
                <c:pt idx="205114">
                  <c:v>140167</c:v>
                </c:pt>
                <c:pt idx="205115">
                  <c:v>140167</c:v>
                </c:pt>
                <c:pt idx="205116">
                  <c:v>140167</c:v>
                </c:pt>
                <c:pt idx="205117">
                  <c:v>140167</c:v>
                </c:pt>
                <c:pt idx="205118">
                  <c:v>140167</c:v>
                </c:pt>
                <c:pt idx="205119">
                  <c:v>140167</c:v>
                </c:pt>
                <c:pt idx="205120">
                  <c:v>140167</c:v>
                </c:pt>
                <c:pt idx="205121">
                  <c:v>140167</c:v>
                </c:pt>
                <c:pt idx="205122">
                  <c:v>140167</c:v>
                </c:pt>
                <c:pt idx="205123">
                  <c:v>140167</c:v>
                </c:pt>
                <c:pt idx="205124">
                  <c:v>140167</c:v>
                </c:pt>
                <c:pt idx="205125">
                  <c:v>140167</c:v>
                </c:pt>
                <c:pt idx="205126">
                  <c:v>140167</c:v>
                </c:pt>
                <c:pt idx="205127">
                  <c:v>140167</c:v>
                </c:pt>
                <c:pt idx="205128">
                  <c:v>140167</c:v>
                </c:pt>
                <c:pt idx="205129">
                  <c:v>140167</c:v>
                </c:pt>
                <c:pt idx="205130">
                  <c:v>140167</c:v>
                </c:pt>
                <c:pt idx="205131">
                  <c:v>140167</c:v>
                </c:pt>
                <c:pt idx="205132">
                  <c:v>140167</c:v>
                </c:pt>
                <c:pt idx="205133">
                  <c:v>140167</c:v>
                </c:pt>
                <c:pt idx="205134">
                  <c:v>140167</c:v>
                </c:pt>
                <c:pt idx="205135">
                  <c:v>140167</c:v>
                </c:pt>
                <c:pt idx="205136">
                  <c:v>140167</c:v>
                </c:pt>
                <c:pt idx="205137">
                  <c:v>140167</c:v>
                </c:pt>
                <c:pt idx="205138">
                  <c:v>140167</c:v>
                </c:pt>
                <c:pt idx="205139">
                  <c:v>140167</c:v>
                </c:pt>
                <c:pt idx="205140">
                  <c:v>140167</c:v>
                </c:pt>
                <c:pt idx="205141">
                  <c:v>140167</c:v>
                </c:pt>
                <c:pt idx="205142">
                  <c:v>140167</c:v>
                </c:pt>
                <c:pt idx="205143">
                  <c:v>140167</c:v>
                </c:pt>
                <c:pt idx="205144">
                  <c:v>140167</c:v>
                </c:pt>
                <c:pt idx="205145">
                  <c:v>140167</c:v>
                </c:pt>
                <c:pt idx="205146">
                  <c:v>140167</c:v>
                </c:pt>
                <c:pt idx="205147">
                  <c:v>140167</c:v>
                </c:pt>
                <c:pt idx="205148">
                  <c:v>140167</c:v>
                </c:pt>
                <c:pt idx="205149">
                  <c:v>140167</c:v>
                </c:pt>
                <c:pt idx="205150">
                  <c:v>140167</c:v>
                </c:pt>
                <c:pt idx="205151">
                  <c:v>140167</c:v>
                </c:pt>
                <c:pt idx="205152">
                  <c:v>140167</c:v>
                </c:pt>
                <c:pt idx="205153">
                  <c:v>140167</c:v>
                </c:pt>
                <c:pt idx="205154">
                  <c:v>140167</c:v>
                </c:pt>
                <c:pt idx="205155">
                  <c:v>140167</c:v>
                </c:pt>
                <c:pt idx="205156">
                  <c:v>140167</c:v>
                </c:pt>
                <c:pt idx="205157">
                  <c:v>140167</c:v>
                </c:pt>
                <c:pt idx="205158">
                  <c:v>140167</c:v>
                </c:pt>
                <c:pt idx="205159">
                  <c:v>140167</c:v>
                </c:pt>
                <c:pt idx="205160">
                  <c:v>140167</c:v>
                </c:pt>
                <c:pt idx="205161">
                  <c:v>140167</c:v>
                </c:pt>
                <c:pt idx="205162">
                  <c:v>140167</c:v>
                </c:pt>
                <c:pt idx="205163">
                  <c:v>140167</c:v>
                </c:pt>
                <c:pt idx="205164">
                  <c:v>140167</c:v>
                </c:pt>
                <c:pt idx="205165">
                  <c:v>140167</c:v>
                </c:pt>
                <c:pt idx="205166">
                  <c:v>140167</c:v>
                </c:pt>
                <c:pt idx="205167">
                  <c:v>140167</c:v>
                </c:pt>
                <c:pt idx="205168">
                  <c:v>140167</c:v>
                </c:pt>
                <c:pt idx="205169">
                  <c:v>140167</c:v>
                </c:pt>
                <c:pt idx="205170">
                  <c:v>140167</c:v>
                </c:pt>
                <c:pt idx="205171">
                  <c:v>140167</c:v>
                </c:pt>
                <c:pt idx="205172">
                  <c:v>140167</c:v>
                </c:pt>
                <c:pt idx="205173">
                  <c:v>140167</c:v>
                </c:pt>
                <c:pt idx="205174">
                  <c:v>140167</c:v>
                </c:pt>
                <c:pt idx="205175">
                  <c:v>140167</c:v>
                </c:pt>
                <c:pt idx="205176">
                  <c:v>140167</c:v>
                </c:pt>
                <c:pt idx="205177">
                  <c:v>140167</c:v>
                </c:pt>
                <c:pt idx="205178">
                  <c:v>140167</c:v>
                </c:pt>
                <c:pt idx="205179">
                  <c:v>140167</c:v>
                </c:pt>
                <c:pt idx="205180">
                  <c:v>140167</c:v>
                </c:pt>
                <c:pt idx="205181">
                  <c:v>140167</c:v>
                </c:pt>
                <c:pt idx="205182">
                  <c:v>140167</c:v>
                </c:pt>
                <c:pt idx="205183">
                  <c:v>140167</c:v>
                </c:pt>
                <c:pt idx="205184">
                  <c:v>140167</c:v>
                </c:pt>
                <c:pt idx="205185">
                  <c:v>140167</c:v>
                </c:pt>
                <c:pt idx="205186">
                  <c:v>140167</c:v>
                </c:pt>
                <c:pt idx="205187">
                  <c:v>140167</c:v>
                </c:pt>
                <c:pt idx="205188">
                  <c:v>140167</c:v>
                </c:pt>
                <c:pt idx="205189">
                  <c:v>140167</c:v>
                </c:pt>
                <c:pt idx="205190">
                  <c:v>140167</c:v>
                </c:pt>
                <c:pt idx="205191">
                  <c:v>140167</c:v>
                </c:pt>
                <c:pt idx="205192">
                  <c:v>140167</c:v>
                </c:pt>
                <c:pt idx="205193">
                  <c:v>140167</c:v>
                </c:pt>
                <c:pt idx="205194">
                  <c:v>140167</c:v>
                </c:pt>
                <c:pt idx="205195">
                  <c:v>140167</c:v>
                </c:pt>
                <c:pt idx="205196">
                  <c:v>140167</c:v>
                </c:pt>
                <c:pt idx="205197">
                  <c:v>140167</c:v>
                </c:pt>
                <c:pt idx="205198">
                  <c:v>140167</c:v>
                </c:pt>
                <c:pt idx="205199">
                  <c:v>140167</c:v>
                </c:pt>
                <c:pt idx="205200">
                  <c:v>140167</c:v>
                </c:pt>
                <c:pt idx="205201">
                  <c:v>140167</c:v>
                </c:pt>
                <c:pt idx="205202">
                  <c:v>140167</c:v>
                </c:pt>
                <c:pt idx="205203">
                  <c:v>140167</c:v>
                </c:pt>
                <c:pt idx="205204">
                  <c:v>140167</c:v>
                </c:pt>
                <c:pt idx="205205">
                  <c:v>140167</c:v>
                </c:pt>
                <c:pt idx="205206">
                  <c:v>140167</c:v>
                </c:pt>
                <c:pt idx="205207">
                  <c:v>140167</c:v>
                </c:pt>
                <c:pt idx="205208">
                  <c:v>140167</c:v>
                </c:pt>
                <c:pt idx="205209">
                  <c:v>140167</c:v>
                </c:pt>
                <c:pt idx="205210">
                  <c:v>140167</c:v>
                </c:pt>
                <c:pt idx="205211">
                  <c:v>140167</c:v>
                </c:pt>
                <c:pt idx="205212">
                  <c:v>140167</c:v>
                </c:pt>
                <c:pt idx="205213">
                  <c:v>140167</c:v>
                </c:pt>
                <c:pt idx="205214">
                  <c:v>140167</c:v>
                </c:pt>
                <c:pt idx="205215">
                  <c:v>140167</c:v>
                </c:pt>
                <c:pt idx="205216">
                  <c:v>140167</c:v>
                </c:pt>
                <c:pt idx="205217">
                  <c:v>140167</c:v>
                </c:pt>
                <c:pt idx="205218">
                  <c:v>140167</c:v>
                </c:pt>
                <c:pt idx="205219">
                  <c:v>140167</c:v>
                </c:pt>
                <c:pt idx="205220">
                  <c:v>140167</c:v>
                </c:pt>
                <c:pt idx="205221">
                  <c:v>140167</c:v>
                </c:pt>
                <c:pt idx="205222">
                  <c:v>140167</c:v>
                </c:pt>
                <c:pt idx="205223">
                  <c:v>140167</c:v>
                </c:pt>
                <c:pt idx="205224">
                  <c:v>140167</c:v>
                </c:pt>
                <c:pt idx="205225">
                  <c:v>140167</c:v>
                </c:pt>
                <c:pt idx="205226">
                  <c:v>140167</c:v>
                </c:pt>
                <c:pt idx="205227">
                  <c:v>140167</c:v>
                </c:pt>
                <c:pt idx="205228">
                  <c:v>140167</c:v>
                </c:pt>
                <c:pt idx="205229">
                  <c:v>140167</c:v>
                </c:pt>
                <c:pt idx="205230">
                  <c:v>140167</c:v>
                </c:pt>
                <c:pt idx="205231">
                  <c:v>140167</c:v>
                </c:pt>
                <c:pt idx="205232">
                  <c:v>140167</c:v>
                </c:pt>
                <c:pt idx="205233">
                  <c:v>140167</c:v>
                </c:pt>
                <c:pt idx="205234">
                  <c:v>140167</c:v>
                </c:pt>
                <c:pt idx="205235">
                  <c:v>140167</c:v>
                </c:pt>
                <c:pt idx="205236">
                  <c:v>140167</c:v>
                </c:pt>
                <c:pt idx="205237">
                  <c:v>140167</c:v>
                </c:pt>
                <c:pt idx="205238">
                  <c:v>140167</c:v>
                </c:pt>
                <c:pt idx="205239">
                  <c:v>140167</c:v>
                </c:pt>
                <c:pt idx="205240">
                  <c:v>140167</c:v>
                </c:pt>
                <c:pt idx="205241">
                  <c:v>140167</c:v>
                </c:pt>
                <c:pt idx="205242">
                  <c:v>140167</c:v>
                </c:pt>
                <c:pt idx="205243">
                  <c:v>140167</c:v>
                </c:pt>
                <c:pt idx="205244">
                  <c:v>140167</c:v>
                </c:pt>
                <c:pt idx="205245">
                  <c:v>140167</c:v>
                </c:pt>
                <c:pt idx="205246">
                  <c:v>140167</c:v>
                </c:pt>
                <c:pt idx="205247">
                  <c:v>140167</c:v>
                </c:pt>
                <c:pt idx="205248">
                  <c:v>140167</c:v>
                </c:pt>
                <c:pt idx="205249">
                  <c:v>140167</c:v>
                </c:pt>
                <c:pt idx="205250">
                  <c:v>140167</c:v>
                </c:pt>
                <c:pt idx="205251">
                  <c:v>140167</c:v>
                </c:pt>
                <c:pt idx="205252">
                  <c:v>140167</c:v>
                </c:pt>
                <c:pt idx="205253">
                  <c:v>140167</c:v>
                </c:pt>
                <c:pt idx="205254">
                  <c:v>140167</c:v>
                </c:pt>
                <c:pt idx="205255">
                  <c:v>140167</c:v>
                </c:pt>
                <c:pt idx="205256">
                  <c:v>140167</c:v>
                </c:pt>
                <c:pt idx="205257">
                  <c:v>140167</c:v>
                </c:pt>
                <c:pt idx="205258">
                  <c:v>140167</c:v>
                </c:pt>
                <c:pt idx="205259">
                  <c:v>140167</c:v>
                </c:pt>
                <c:pt idx="205260">
                  <c:v>140167</c:v>
                </c:pt>
                <c:pt idx="205261">
                  <c:v>140167</c:v>
                </c:pt>
                <c:pt idx="205262">
                  <c:v>140167</c:v>
                </c:pt>
                <c:pt idx="205263">
                  <c:v>140167</c:v>
                </c:pt>
                <c:pt idx="205264">
                  <c:v>140167</c:v>
                </c:pt>
                <c:pt idx="205265">
                  <c:v>140167</c:v>
                </c:pt>
                <c:pt idx="205266">
                  <c:v>140167</c:v>
                </c:pt>
                <c:pt idx="205267">
                  <c:v>140167</c:v>
                </c:pt>
                <c:pt idx="205268">
                  <c:v>140167</c:v>
                </c:pt>
                <c:pt idx="205269">
                  <c:v>140167</c:v>
                </c:pt>
                <c:pt idx="205270">
                  <c:v>140167</c:v>
                </c:pt>
                <c:pt idx="205271">
                  <c:v>140167</c:v>
                </c:pt>
                <c:pt idx="205272">
                  <c:v>140167</c:v>
                </c:pt>
                <c:pt idx="205273">
                  <c:v>140167</c:v>
                </c:pt>
                <c:pt idx="205274">
                  <c:v>140167</c:v>
                </c:pt>
                <c:pt idx="205275">
                  <c:v>140167</c:v>
                </c:pt>
                <c:pt idx="205276">
                  <c:v>140167</c:v>
                </c:pt>
                <c:pt idx="205277">
                  <c:v>140167</c:v>
                </c:pt>
                <c:pt idx="205278">
                  <c:v>140167</c:v>
                </c:pt>
                <c:pt idx="205279">
                  <c:v>140167</c:v>
                </c:pt>
                <c:pt idx="205280">
                  <c:v>140167</c:v>
                </c:pt>
                <c:pt idx="205281">
                  <c:v>140167</c:v>
                </c:pt>
                <c:pt idx="205282">
                  <c:v>140167</c:v>
                </c:pt>
                <c:pt idx="205283">
                  <c:v>140167</c:v>
                </c:pt>
                <c:pt idx="205284">
                  <c:v>140167</c:v>
                </c:pt>
                <c:pt idx="205285">
                  <c:v>140167</c:v>
                </c:pt>
                <c:pt idx="205286">
                  <c:v>140167</c:v>
                </c:pt>
                <c:pt idx="205287">
                  <c:v>140167</c:v>
                </c:pt>
                <c:pt idx="205288">
                  <c:v>140167</c:v>
                </c:pt>
                <c:pt idx="205289">
                  <c:v>140167</c:v>
                </c:pt>
                <c:pt idx="205290">
                  <c:v>140167</c:v>
                </c:pt>
                <c:pt idx="205291">
                  <c:v>140167</c:v>
                </c:pt>
                <c:pt idx="205292">
                  <c:v>140167</c:v>
                </c:pt>
                <c:pt idx="205293">
                  <c:v>140167</c:v>
                </c:pt>
                <c:pt idx="205294">
                  <c:v>140167</c:v>
                </c:pt>
                <c:pt idx="205295">
                  <c:v>140167</c:v>
                </c:pt>
                <c:pt idx="205296">
                  <c:v>140167</c:v>
                </c:pt>
                <c:pt idx="205297">
                  <c:v>140167</c:v>
                </c:pt>
                <c:pt idx="205298">
                  <c:v>140167</c:v>
                </c:pt>
                <c:pt idx="205299">
                  <c:v>140167</c:v>
                </c:pt>
                <c:pt idx="205300">
                  <c:v>140167</c:v>
                </c:pt>
                <c:pt idx="205301">
                  <c:v>140167</c:v>
                </c:pt>
                <c:pt idx="205302">
                  <c:v>140167</c:v>
                </c:pt>
                <c:pt idx="205303">
                  <c:v>140167</c:v>
                </c:pt>
                <c:pt idx="205304">
                  <c:v>140167</c:v>
                </c:pt>
                <c:pt idx="205305">
                  <c:v>140167</c:v>
                </c:pt>
                <c:pt idx="205306">
                  <c:v>140167</c:v>
                </c:pt>
                <c:pt idx="205307">
                  <c:v>140167</c:v>
                </c:pt>
                <c:pt idx="205308">
                  <c:v>140167</c:v>
                </c:pt>
                <c:pt idx="205309">
                  <c:v>140167</c:v>
                </c:pt>
                <c:pt idx="205310">
                  <c:v>140167</c:v>
                </c:pt>
                <c:pt idx="205311">
                  <c:v>140167</c:v>
                </c:pt>
                <c:pt idx="205312">
                  <c:v>140167</c:v>
                </c:pt>
                <c:pt idx="205313">
                  <c:v>140167</c:v>
                </c:pt>
                <c:pt idx="205314">
                  <c:v>140167</c:v>
                </c:pt>
                <c:pt idx="205315">
                  <c:v>140167</c:v>
                </c:pt>
                <c:pt idx="205316">
                  <c:v>140167</c:v>
                </c:pt>
                <c:pt idx="205317">
                  <c:v>140167</c:v>
                </c:pt>
                <c:pt idx="205318">
                  <c:v>140167</c:v>
                </c:pt>
                <c:pt idx="205319">
                  <c:v>140167</c:v>
                </c:pt>
                <c:pt idx="205320">
                  <c:v>140167</c:v>
                </c:pt>
                <c:pt idx="205321">
                  <c:v>140167</c:v>
                </c:pt>
                <c:pt idx="205322">
                  <c:v>140167</c:v>
                </c:pt>
                <c:pt idx="205323">
                  <c:v>140167</c:v>
                </c:pt>
                <c:pt idx="205324">
                  <c:v>140167</c:v>
                </c:pt>
                <c:pt idx="205325">
                  <c:v>140167</c:v>
                </c:pt>
                <c:pt idx="205326">
                  <c:v>140167</c:v>
                </c:pt>
                <c:pt idx="205327">
                  <c:v>140167</c:v>
                </c:pt>
                <c:pt idx="205328">
                  <c:v>140167</c:v>
                </c:pt>
                <c:pt idx="205329">
                  <c:v>140167</c:v>
                </c:pt>
                <c:pt idx="205330">
                  <c:v>140167</c:v>
                </c:pt>
                <c:pt idx="205331">
                  <c:v>140167</c:v>
                </c:pt>
                <c:pt idx="205332">
                  <c:v>140167</c:v>
                </c:pt>
                <c:pt idx="205333">
                  <c:v>140167</c:v>
                </c:pt>
                <c:pt idx="205334">
                  <c:v>140167</c:v>
                </c:pt>
                <c:pt idx="205335">
                  <c:v>140167</c:v>
                </c:pt>
                <c:pt idx="205336">
                  <c:v>140167</c:v>
                </c:pt>
                <c:pt idx="205337">
                  <c:v>140167</c:v>
                </c:pt>
                <c:pt idx="205338">
                  <c:v>140167</c:v>
                </c:pt>
                <c:pt idx="205339">
                  <c:v>140167</c:v>
                </c:pt>
                <c:pt idx="205340">
                  <c:v>140167</c:v>
                </c:pt>
                <c:pt idx="205341">
                  <c:v>140167</c:v>
                </c:pt>
                <c:pt idx="205342">
                  <c:v>140167</c:v>
                </c:pt>
                <c:pt idx="205343">
                  <c:v>140167</c:v>
                </c:pt>
                <c:pt idx="205344">
                  <c:v>140167</c:v>
                </c:pt>
                <c:pt idx="205345">
                  <c:v>140167</c:v>
                </c:pt>
                <c:pt idx="205346">
                  <c:v>140167</c:v>
                </c:pt>
                <c:pt idx="205347">
                  <c:v>140167</c:v>
                </c:pt>
                <c:pt idx="205348">
                  <c:v>140167</c:v>
                </c:pt>
                <c:pt idx="205349">
                  <c:v>140167</c:v>
                </c:pt>
                <c:pt idx="205350">
                  <c:v>140167</c:v>
                </c:pt>
                <c:pt idx="205351">
                  <c:v>140167</c:v>
                </c:pt>
                <c:pt idx="205352">
                  <c:v>140167</c:v>
                </c:pt>
                <c:pt idx="205353">
                  <c:v>140167</c:v>
                </c:pt>
                <c:pt idx="205354">
                  <c:v>140167</c:v>
                </c:pt>
                <c:pt idx="205355">
                  <c:v>140167</c:v>
                </c:pt>
                <c:pt idx="205356">
                  <c:v>140167</c:v>
                </c:pt>
                <c:pt idx="205357">
                  <c:v>140167</c:v>
                </c:pt>
                <c:pt idx="205358">
                  <c:v>140167</c:v>
                </c:pt>
                <c:pt idx="205359">
                  <c:v>140167</c:v>
                </c:pt>
                <c:pt idx="205360">
                  <c:v>140167</c:v>
                </c:pt>
                <c:pt idx="205361">
                  <c:v>140167</c:v>
                </c:pt>
                <c:pt idx="205362">
                  <c:v>140167</c:v>
                </c:pt>
                <c:pt idx="205363">
                  <c:v>140167</c:v>
                </c:pt>
                <c:pt idx="205364">
                  <c:v>140167</c:v>
                </c:pt>
                <c:pt idx="205365">
                  <c:v>140167</c:v>
                </c:pt>
                <c:pt idx="205366">
                  <c:v>140167</c:v>
                </c:pt>
                <c:pt idx="205367">
                  <c:v>140167</c:v>
                </c:pt>
                <c:pt idx="205368">
                  <c:v>140167</c:v>
                </c:pt>
                <c:pt idx="205369">
                  <c:v>140167</c:v>
                </c:pt>
                <c:pt idx="205370">
                  <c:v>140167</c:v>
                </c:pt>
                <c:pt idx="205371">
                  <c:v>140167</c:v>
                </c:pt>
                <c:pt idx="205372">
                  <c:v>140167</c:v>
                </c:pt>
                <c:pt idx="205373">
                  <c:v>140167</c:v>
                </c:pt>
                <c:pt idx="205374">
                  <c:v>140167</c:v>
                </c:pt>
                <c:pt idx="205375">
                  <c:v>140167</c:v>
                </c:pt>
                <c:pt idx="205376">
                  <c:v>140167</c:v>
                </c:pt>
                <c:pt idx="205377">
                  <c:v>140167</c:v>
                </c:pt>
                <c:pt idx="205378">
                  <c:v>140167</c:v>
                </c:pt>
                <c:pt idx="205379">
                  <c:v>140167</c:v>
                </c:pt>
                <c:pt idx="205380">
                  <c:v>140167</c:v>
                </c:pt>
                <c:pt idx="205381">
                  <c:v>140167</c:v>
                </c:pt>
                <c:pt idx="205382">
                  <c:v>140167</c:v>
                </c:pt>
                <c:pt idx="205383">
                  <c:v>140167</c:v>
                </c:pt>
                <c:pt idx="205384">
                  <c:v>140167</c:v>
                </c:pt>
                <c:pt idx="205385">
                  <c:v>140167</c:v>
                </c:pt>
                <c:pt idx="205386">
                  <c:v>140167</c:v>
                </c:pt>
                <c:pt idx="205387">
                  <c:v>140167</c:v>
                </c:pt>
                <c:pt idx="205388">
                  <c:v>140167</c:v>
                </c:pt>
                <c:pt idx="205389">
                  <c:v>140167</c:v>
                </c:pt>
                <c:pt idx="205390">
                  <c:v>140167</c:v>
                </c:pt>
                <c:pt idx="205391">
                  <c:v>140167</c:v>
                </c:pt>
                <c:pt idx="205392">
                  <c:v>140167</c:v>
                </c:pt>
                <c:pt idx="205393">
                  <c:v>140167</c:v>
                </c:pt>
                <c:pt idx="205394">
                  <c:v>140167</c:v>
                </c:pt>
                <c:pt idx="205395">
                  <c:v>140167</c:v>
                </c:pt>
                <c:pt idx="205396">
                  <c:v>140167</c:v>
                </c:pt>
                <c:pt idx="205397">
                  <c:v>140167</c:v>
                </c:pt>
                <c:pt idx="205398">
                  <c:v>140167</c:v>
                </c:pt>
                <c:pt idx="205399">
                  <c:v>140167</c:v>
                </c:pt>
                <c:pt idx="205400">
                  <c:v>140167</c:v>
                </c:pt>
                <c:pt idx="205401">
                  <c:v>140167</c:v>
                </c:pt>
                <c:pt idx="205402">
                  <c:v>140167</c:v>
                </c:pt>
                <c:pt idx="205403">
                  <c:v>140167</c:v>
                </c:pt>
                <c:pt idx="205404">
                  <c:v>140167</c:v>
                </c:pt>
                <c:pt idx="205405">
                  <c:v>140167</c:v>
                </c:pt>
                <c:pt idx="205406">
                  <c:v>140167</c:v>
                </c:pt>
                <c:pt idx="205407">
                  <c:v>140167</c:v>
                </c:pt>
                <c:pt idx="205408">
                  <c:v>140167</c:v>
                </c:pt>
                <c:pt idx="205409">
                  <c:v>140167</c:v>
                </c:pt>
                <c:pt idx="205410">
                  <c:v>140167</c:v>
                </c:pt>
                <c:pt idx="205411">
                  <c:v>140167</c:v>
                </c:pt>
                <c:pt idx="205412">
                  <c:v>140167</c:v>
                </c:pt>
                <c:pt idx="205413">
                  <c:v>140167</c:v>
                </c:pt>
                <c:pt idx="205414">
                  <c:v>140167</c:v>
                </c:pt>
                <c:pt idx="205415">
                  <c:v>140167</c:v>
                </c:pt>
                <c:pt idx="205416">
                  <c:v>140167</c:v>
                </c:pt>
                <c:pt idx="205417">
                  <c:v>140167</c:v>
                </c:pt>
                <c:pt idx="205418">
                  <c:v>140167</c:v>
                </c:pt>
                <c:pt idx="205419">
                  <c:v>140167</c:v>
                </c:pt>
                <c:pt idx="205420">
                  <c:v>140167</c:v>
                </c:pt>
                <c:pt idx="205421">
                  <c:v>140167</c:v>
                </c:pt>
                <c:pt idx="205422">
                  <c:v>140167</c:v>
                </c:pt>
                <c:pt idx="205423">
                  <c:v>140167</c:v>
                </c:pt>
                <c:pt idx="205424">
                  <c:v>140167</c:v>
                </c:pt>
                <c:pt idx="205425">
                  <c:v>140167</c:v>
                </c:pt>
                <c:pt idx="205426">
                  <c:v>140167</c:v>
                </c:pt>
                <c:pt idx="205427">
                  <c:v>140167</c:v>
                </c:pt>
                <c:pt idx="205428">
                  <c:v>140167</c:v>
                </c:pt>
                <c:pt idx="205429">
                  <c:v>140167</c:v>
                </c:pt>
                <c:pt idx="205430">
                  <c:v>140167</c:v>
                </c:pt>
                <c:pt idx="205431">
                  <c:v>140167</c:v>
                </c:pt>
                <c:pt idx="205432">
                  <c:v>140167</c:v>
                </c:pt>
                <c:pt idx="205433">
                  <c:v>140167</c:v>
                </c:pt>
                <c:pt idx="205434">
                  <c:v>140167</c:v>
                </c:pt>
                <c:pt idx="205435">
                  <c:v>140167</c:v>
                </c:pt>
                <c:pt idx="205436">
                  <c:v>140167</c:v>
                </c:pt>
                <c:pt idx="205437">
                  <c:v>140167</c:v>
                </c:pt>
                <c:pt idx="205438">
                  <c:v>140167</c:v>
                </c:pt>
                <c:pt idx="205439">
                  <c:v>140167</c:v>
                </c:pt>
                <c:pt idx="205440">
                  <c:v>140167</c:v>
                </c:pt>
                <c:pt idx="205441">
                  <c:v>140167</c:v>
                </c:pt>
                <c:pt idx="205442">
                  <c:v>140167</c:v>
                </c:pt>
                <c:pt idx="205443">
                  <c:v>140167</c:v>
                </c:pt>
                <c:pt idx="205444">
                  <c:v>140167</c:v>
                </c:pt>
                <c:pt idx="205445">
                  <c:v>140167</c:v>
                </c:pt>
                <c:pt idx="205446">
                  <c:v>140167</c:v>
                </c:pt>
                <c:pt idx="205447">
                  <c:v>140167</c:v>
                </c:pt>
                <c:pt idx="205448">
                  <c:v>140167</c:v>
                </c:pt>
                <c:pt idx="205449">
                  <c:v>140167</c:v>
                </c:pt>
                <c:pt idx="205450">
                  <c:v>140167</c:v>
                </c:pt>
                <c:pt idx="205451">
                  <c:v>140167</c:v>
                </c:pt>
                <c:pt idx="205452">
                  <c:v>140167</c:v>
                </c:pt>
                <c:pt idx="205453">
                  <c:v>140167</c:v>
                </c:pt>
                <c:pt idx="205454">
                  <c:v>140167</c:v>
                </c:pt>
                <c:pt idx="205455">
                  <c:v>140167</c:v>
                </c:pt>
                <c:pt idx="205456">
                  <c:v>140167</c:v>
                </c:pt>
                <c:pt idx="205457">
                  <c:v>140167</c:v>
                </c:pt>
                <c:pt idx="205458">
                  <c:v>140167</c:v>
                </c:pt>
                <c:pt idx="205459">
                  <c:v>140167</c:v>
                </c:pt>
                <c:pt idx="205460">
                  <c:v>140167</c:v>
                </c:pt>
                <c:pt idx="205461">
                  <c:v>140167</c:v>
                </c:pt>
                <c:pt idx="205462">
                  <c:v>140167</c:v>
                </c:pt>
                <c:pt idx="205463">
                  <c:v>140167</c:v>
                </c:pt>
                <c:pt idx="205464">
                  <c:v>140167</c:v>
                </c:pt>
                <c:pt idx="205465">
                  <c:v>140167</c:v>
                </c:pt>
                <c:pt idx="205466">
                  <c:v>140167</c:v>
                </c:pt>
                <c:pt idx="205467">
                  <c:v>140167</c:v>
                </c:pt>
                <c:pt idx="205468">
                  <c:v>140167</c:v>
                </c:pt>
                <c:pt idx="205469">
                  <c:v>140167</c:v>
                </c:pt>
                <c:pt idx="205470">
                  <c:v>140167</c:v>
                </c:pt>
                <c:pt idx="205471">
                  <c:v>140167</c:v>
                </c:pt>
                <c:pt idx="205472">
                  <c:v>140167</c:v>
                </c:pt>
                <c:pt idx="205473">
                  <c:v>140167</c:v>
                </c:pt>
                <c:pt idx="205474">
                  <c:v>140167</c:v>
                </c:pt>
                <c:pt idx="205475">
                  <c:v>140167</c:v>
                </c:pt>
                <c:pt idx="205476">
                  <c:v>140167</c:v>
                </c:pt>
                <c:pt idx="205477">
                  <c:v>140167</c:v>
                </c:pt>
                <c:pt idx="205478">
                  <c:v>140167</c:v>
                </c:pt>
                <c:pt idx="205479">
                  <c:v>140167</c:v>
                </c:pt>
                <c:pt idx="205480">
                  <c:v>140167</c:v>
                </c:pt>
                <c:pt idx="205481">
                  <c:v>140167</c:v>
                </c:pt>
                <c:pt idx="205482">
                  <c:v>140167</c:v>
                </c:pt>
                <c:pt idx="205483">
                  <c:v>140167</c:v>
                </c:pt>
                <c:pt idx="205484">
                  <c:v>140167</c:v>
                </c:pt>
                <c:pt idx="205485">
                  <c:v>140167</c:v>
                </c:pt>
                <c:pt idx="205486">
                  <c:v>140167</c:v>
                </c:pt>
                <c:pt idx="205487">
                  <c:v>140167</c:v>
                </c:pt>
                <c:pt idx="205488">
                  <c:v>140167</c:v>
                </c:pt>
                <c:pt idx="205489">
                  <c:v>140167</c:v>
                </c:pt>
                <c:pt idx="205490">
                  <c:v>140167</c:v>
                </c:pt>
                <c:pt idx="205491">
                  <c:v>140167</c:v>
                </c:pt>
                <c:pt idx="205492">
                  <c:v>140167</c:v>
                </c:pt>
                <c:pt idx="205493">
                  <c:v>140167</c:v>
                </c:pt>
                <c:pt idx="205494">
                  <c:v>140167</c:v>
                </c:pt>
                <c:pt idx="205495">
                  <c:v>140167</c:v>
                </c:pt>
                <c:pt idx="205496">
                  <c:v>140167</c:v>
                </c:pt>
                <c:pt idx="205497">
                  <c:v>140167</c:v>
                </c:pt>
                <c:pt idx="205498">
                  <c:v>140167</c:v>
                </c:pt>
                <c:pt idx="205499">
                  <c:v>140167</c:v>
                </c:pt>
                <c:pt idx="205500">
                  <c:v>140167</c:v>
                </c:pt>
                <c:pt idx="205501">
                  <c:v>140167</c:v>
                </c:pt>
                <c:pt idx="205502">
                  <c:v>140167</c:v>
                </c:pt>
                <c:pt idx="205503">
                  <c:v>140167</c:v>
                </c:pt>
                <c:pt idx="205504">
                  <c:v>140167</c:v>
                </c:pt>
                <c:pt idx="205505">
                  <c:v>140167</c:v>
                </c:pt>
                <c:pt idx="205506">
                  <c:v>140167</c:v>
                </c:pt>
                <c:pt idx="205507">
                  <c:v>140167</c:v>
                </c:pt>
                <c:pt idx="205508">
                  <c:v>140167</c:v>
                </c:pt>
                <c:pt idx="205509">
                  <c:v>140167</c:v>
                </c:pt>
                <c:pt idx="205510">
                  <c:v>140167</c:v>
                </c:pt>
                <c:pt idx="205511">
                  <c:v>140167</c:v>
                </c:pt>
                <c:pt idx="205512">
                  <c:v>140167</c:v>
                </c:pt>
                <c:pt idx="205513">
                  <c:v>140167</c:v>
                </c:pt>
                <c:pt idx="205514">
                  <c:v>140167</c:v>
                </c:pt>
                <c:pt idx="205515">
                  <c:v>140167</c:v>
                </c:pt>
                <c:pt idx="205516">
                  <c:v>140167</c:v>
                </c:pt>
                <c:pt idx="205517">
                  <c:v>140167</c:v>
                </c:pt>
                <c:pt idx="205518">
                  <c:v>140167</c:v>
                </c:pt>
                <c:pt idx="205519">
                  <c:v>140167</c:v>
                </c:pt>
                <c:pt idx="205520">
                  <c:v>140167</c:v>
                </c:pt>
                <c:pt idx="205521">
                  <c:v>140167</c:v>
                </c:pt>
                <c:pt idx="205522">
                  <c:v>140167</c:v>
                </c:pt>
                <c:pt idx="205523">
                  <c:v>140167</c:v>
                </c:pt>
                <c:pt idx="205524">
                  <c:v>140167</c:v>
                </c:pt>
                <c:pt idx="205525">
                  <c:v>140167</c:v>
                </c:pt>
                <c:pt idx="205526">
                  <c:v>140167</c:v>
                </c:pt>
                <c:pt idx="205527">
                  <c:v>140167</c:v>
                </c:pt>
                <c:pt idx="205528">
                  <c:v>140167</c:v>
                </c:pt>
                <c:pt idx="205529">
                  <c:v>140167</c:v>
                </c:pt>
                <c:pt idx="205530">
                  <c:v>140167</c:v>
                </c:pt>
                <c:pt idx="205531">
                  <c:v>140167</c:v>
                </c:pt>
                <c:pt idx="205532">
                  <c:v>140167</c:v>
                </c:pt>
                <c:pt idx="205533">
                  <c:v>140167</c:v>
                </c:pt>
                <c:pt idx="205534">
                  <c:v>140167</c:v>
                </c:pt>
                <c:pt idx="205535">
                  <c:v>140167</c:v>
                </c:pt>
                <c:pt idx="205536">
                  <c:v>140167</c:v>
                </c:pt>
                <c:pt idx="205537">
                  <c:v>140167</c:v>
                </c:pt>
                <c:pt idx="205538">
                  <c:v>140167</c:v>
                </c:pt>
                <c:pt idx="205539">
                  <c:v>140167</c:v>
                </c:pt>
                <c:pt idx="205540">
                  <c:v>140167</c:v>
                </c:pt>
                <c:pt idx="205541">
                  <c:v>140167</c:v>
                </c:pt>
                <c:pt idx="205542">
                  <c:v>140167</c:v>
                </c:pt>
                <c:pt idx="205543">
                  <c:v>140167</c:v>
                </c:pt>
                <c:pt idx="205544">
                  <c:v>140167</c:v>
                </c:pt>
                <c:pt idx="205545">
                  <c:v>140167</c:v>
                </c:pt>
                <c:pt idx="205546">
                  <c:v>140167</c:v>
                </c:pt>
                <c:pt idx="205547">
                  <c:v>140167</c:v>
                </c:pt>
                <c:pt idx="205548">
                  <c:v>140167</c:v>
                </c:pt>
                <c:pt idx="205549">
                  <c:v>140167</c:v>
                </c:pt>
                <c:pt idx="205550">
                  <c:v>140167</c:v>
                </c:pt>
                <c:pt idx="205551">
                  <c:v>140167</c:v>
                </c:pt>
                <c:pt idx="205552">
                  <c:v>140167</c:v>
                </c:pt>
                <c:pt idx="205553">
                  <c:v>140167</c:v>
                </c:pt>
                <c:pt idx="205554">
                  <c:v>140167</c:v>
                </c:pt>
                <c:pt idx="205555">
                  <c:v>140167</c:v>
                </c:pt>
                <c:pt idx="205556">
                  <c:v>140167</c:v>
                </c:pt>
                <c:pt idx="205557">
                  <c:v>140167</c:v>
                </c:pt>
                <c:pt idx="205558">
                  <c:v>140167</c:v>
                </c:pt>
                <c:pt idx="205559">
                  <c:v>140167</c:v>
                </c:pt>
                <c:pt idx="205560">
                  <c:v>140167</c:v>
                </c:pt>
                <c:pt idx="205561">
                  <c:v>140167</c:v>
                </c:pt>
                <c:pt idx="205562">
                  <c:v>140167</c:v>
                </c:pt>
                <c:pt idx="205563">
                  <c:v>140167</c:v>
                </c:pt>
                <c:pt idx="205564">
                  <c:v>140167</c:v>
                </c:pt>
                <c:pt idx="205565">
                  <c:v>140167</c:v>
                </c:pt>
                <c:pt idx="205566">
                  <c:v>140167</c:v>
                </c:pt>
                <c:pt idx="205567">
                  <c:v>140167</c:v>
                </c:pt>
                <c:pt idx="205568">
                  <c:v>140167</c:v>
                </c:pt>
                <c:pt idx="205569">
                  <c:v>140167</c:v>
                </c:pt>
                <c:pt idx="205570">
                  <c:v>140167</c:v>
                </c:pt>
                <c:pt idx="205571">
                  <c:v>140167</c:v>
                </c:pt>
                <c:pt idx="205572">
                  <c:v>140167</c:v>
                </c:pt>
                <c:pt idx="205573">
                  <c:v>140167</c:v>
                </c:pt>
                <c:pt idx="205574">
                  <c:v>140167</c:v>
                </c:pt>
                <c:pt idx="205575">
                  <c:v>140167</c:v>
                </c:pt>
                <c:pt idx="205576">
                  <c:v>140167</c:v>
                </c:pt>
                <c:pt idx="205577">
                  <c:v>140167</c:v>
                </c:pt>
                <c:pt idx="205578">
                  <c:v>140167</c:v>
                </c:pt>
                <c:pt idx="205579">
                  <c:v>140167</c:v>
                </c:pt>
                <c:pt idx="205580">
                  <c:v>140167</c:v>
                </c:pt>
                <c:pt idx="205581">
                  <c:v>140167</c:v>
                </c:pt>
                <c:pt idx="205582">
                  <c:v>140167</c:v>
                </c:pt>
                <c:pt idx="205583">
                  <c:v>140167</c:v>
                </c:pt>
                <c:pt idx="205584">
                  <c:v>140167</c:v>
                </c:pt>
                <c:pt idx="205585">
                  <c:v>140167</c:v>
                </c:pt>
                <c:pt idx="205586">
                  <c:v>140167</c:v>
                </c:pt>
                <c:pt idx="205587">
                  <c:v>140167</c:v>
                </c:pt>
                <c:pt idx="205588">
                  <c:v>140167</c:v>
                </c:pt>
                <c:pt idx="205589">
                  <c:v>140167</c:v>
                </c:pt>
                <c:pt idx="205590">
                  <c:v>140167</c:v>
                </c:pt>
                <c:pt idx="205591">
                  <c:v>140167</c:v>
                </c:pt>
                <c:pt idx="205592">
                  <c:v>140167</c:v>
                </c:pt>
                <c:pt idx="205593">
                  <c:v>140167</c:v>
                </c:pt>
                <c:pt idx="205594">
                  <c:v>140167</c:v>
                </c:pt>
                <c:pt idx="205595">
                  <c:v>140167</c:v>
                </c:pt>
                <c:pt idx="205596">
                  <c:v>140167</c:v>
                </c:pt>
                <c:pt idx="205597">
                  <c:v>140167</c:v>
                </c:pt>
                <c:pt idx="205598">
                  <c:v>140167</c:v>
                </c:pt>
                <c:pt idx="205599">
                  <c:v>140167</c:v>
                </c:pt>
                <c:pt idx="205600">
                  <c:v>140167</c:v>
                </c:pt>
                <c:pt idx="205601">
                  <c:v>140167</c:v>
                </c:pt>
                <c:pt idx="205602">
                  <c:v>140167</c:v>
                </c:pt>
                <c:pt idx="205603">
                  <c:v>140167</c:v>
                </c:pt>
                <c:pt idx="205604">
                  <c:v>140167</c:v>
                </c:pt>
                <c:pt idx="205605">
                  <c:v>140167</c:v>
                </c:pt>
                <c:pt idx="205606">
                  <c:v>140167</c:v>
                </c:pt>
                <c:pt idx="205607">
                  <c:v>140167</c:v>
                </c:pt>
                <c:pt idx="205608">
                  <c:v>140167</c:v>
                </c:pt>
                <c:pt idx="205609">
                  <c:v>140167</c:v>
                </c:pt>
                <c:pt idx="205610">
                  <c:v>140167</c:v>
                </c:pt>
                <c:pt idx="205611">
                  <c:v>140167</c:v>
                </c:pt>
                <c:pt idx="205612">
                  <c:v>140167</c:v>
                </c:pt>
                <c:pt idx="205613">
                  <c:v>140167</c:v>
                </c:pt>
                <c:pt idx="205614">
                  <c:v>140167</c:v>
                </c:pt>
                <c:pt idx="205615">
                  <c:v>140167</c:v>
                </c:pt>
                <c:pt idx="205616">
                  <c:v>140167</c:v>
                </c:pt>
                <c:pt idx="205617">
                  <c:v>140167</c:v>
                </c:pt>
                <c:pt idx="205618">
                  <c:v>140167</c:v>
                </c:pt>
                <c:pt idx="205619">
                  <c:v>140167</c:v>
                </c:pt>
                <c:pt idx="205620">
                  <c:v>140167</c:v>
                </c:pt>
                <c:pt idx="205621">
                  <c:v>140167</c:v>
                </c:pt>
                <c:pt idx="205622">
                  <c:v>140167</c:v>
                </c:pt>
                <c:pt idx="205623">
                  <c:v>140167</c:v>
                </c:pt>
                <c:pt idx="205624">
                  <c:v>140167</c:v>
                </c:pt>
                <c:pt idx="205625">
                  <c:v>140167</c:v>
                </c:pt>
                <c:pt idx="205626">
                  <c:v>140167</c:v>
                </c:pt>
                <c:pt idx="205627">
                  <c:v>140167</c:v>
                </c:pt>
                <c:pt idx="205628">
                  <c:v>140167</c:v>
                </c:pt>
                <c:pt idx="205629">
                  <c:v>140167</c:v>
                </c:pt>
                <c:pt idx="205630">
                  <c:v>140167</c:v>
                </c:pt>
                <c:pt idx="205631">
                  <c:v>140167</c:v>
                </c:pt>
                <c:pt idx="205632">
                  <c:v>140167</c:v>
                </c:pt>
                <c:pt idx="205633">
                  <c:v>140167</c:v>
                </c:pt>
                <c:pt idx="205634">
                  <c:v>140167</c:v>
                </c:pt>
                <c:pt idx="205635">
                  <c:v>140167</c:v>
                </c:pt>
                <c:pt idx="205636">
                  <c:v>140167</c:v>
                </c:pt>
                <c:pt idx="205637">
                  <c:v>140167</c:v>
                </c:pt>
                <c:pt idx="205638">
                  <c:v>140167</c:v>
                </c:pt>
                <c:pt idx="205639">
                  <c:v>140167</c:v>
                </c:pt>
                <c:pt idx="205640">
                  <c:v>140167</c:v>
                </c:pt>
                <c:pt idx="205641">
                  <c:v>140167</c:v>
                </c:pt>
                <c:pt idx="205642">
                  <c:v>140167</c:v>
                </c:pt>
                <c:pt idx="205643">
                  <c:v>140167</c:v>
                </c:pt>
                <c:pt idx="205644">
                  <c:v>140167</c:v>
                </c:pt>
                <c:pt idx="205645">
                  <c:v>140167</c:v>
                </c:pt>
                <c:pt idx="205646">
                  <c:v>140167</c:v>
                </c:pt>
                <c:pt idx="205647">
                  <c:v>140167</c:v>
                </c:pt>
                <c:pt idx="205648">
                  <c:v>140167</c:v>
                </c:pt>
                <c:pt idx="205649">
                  <c:v>140167</c:v>
                </c:pt>
                <c:pt idx="205650">
                  <c:v>140167</c:v>
                </c:pt>
                <c:pt idx="205651">
                  <c:v>140167</c:v>
                </c:pt>
                <c:pt idx="205652">
                  <c:v>140167</c:v>
                </c:pt>
                <c:pt idx="205653">
                  <c:v>140167</c:v>
                </c:pt>
                <c:pt idx="205654">
                  <c:v>140167</c:v>
                </c:pt>
                <c:pt idx="205655">
                  <c:v>140167</c:v>
                </c:pt>
                <c:pt idx="205656">
                  <c:v>140167</c:v>
                </c:pt>
                <c:pt idx="205657">
                  <c:v>140167</c:v>
                </c:pt>
                <c:pt idx="205658">
                  <c:v>140167</c:v>
                </c:pt>
                <c:pt idx="205659">
                  <c:v>140167</c:v>
                </c:pt>
                <c:pt idx="205660">
                  <c:v>140167</c:v>
                </c:pt>
                <c:pt idx="205661">
                  <c:v>140167</c:v>
                </c:pt>
                <c:pt idx="205662">
                  <c:v>140167</c:v>
                </c:pt>
                <c:pt idx="205663">
                  <c:v>140167</c:v>
                </c:pt>
                <c:pt idx="205664">
                  <c:v>140167</c:v>
                </c:pt>
                <c:pt idx="205665">
                  <c:v>140167</c:v>
                </c:pt>
                <c:pt idx="205666">
                  <c:v>140167</c:v>
                </c:pt>
                <c:pt idx="205667">
                  <c:v>140167</c:v>
                </c:pt>
                <c:pt idx="205668">
                  <c:v>140167</c:v>
                </c:pt>
                <c:pt idx="205669">
                  <c:v>140167</c:v>
                </c:pt>
                <c:pt idx="205670">
                  <c:v>140167</c:v>
                </c:pt>
                <c:pt idx="205671">
                  <c:v>140167</c:v>
                </c:pt>
                <c:pt idx="205672">
                  <c:v>140167</c:v>
                </c:pt>
                <c:pt idx="205673">
                  <c:v>140167</c:v>
                </c:pt>
                <c:pt idx="205674">
                  <c:v>140167</c:v>
                </c:pt>
                <c:pt idx="205675">
                  <c:v>140167</c:v>
                </c:pt>
                <c:pt idx="205676">
                  <c:v>140167</c:v>
                </c:pt>
                <c:pt idx="205677">
                  <c:v>140167</c:v>
                </c:pt>
                <c:pt idx="205678">
                  <c:v>140167</c:v>
                </c:pt>
                <c:pt idx="205679">
                  <c:v>140167</c:v>
                </c:pt>
                <c:pt idx="205680">
                  <c:v>140167</c:v>
                </c:pt>
                <c:pt idx="205681">
                  <c:v>140167</c:v>
                </c:pt>
                <c:pt idx="205682">
                  <c:v>140167</c:v>
                </c:pt>
                <c:pt idx="205683">
                  <c:v>140167</c:v>
                </c:pt>
                <c:pt idx="205684">
                  <c:v>140167</c:v>
                </c:pt>
                <c:pt idx="205685">
                  <c:v>140167</c:v>
                </c:pt>
                <c:pt idx="205686">
                  <c:v>140167</c:v>
                </c:pt>
                <c:pt idx="205687">
                  <c:v>140167</c:v>
                </c:pt>
                <c:pt idx="205688">
                  <c:v>140167</c:v>
                </c:pt>
                <c:pt idx="205689">
                  <c:v>140167</c:v>
                </c:pt>
                <c:pt idx="205690">
                  <c:v>140167</c:v>
                </c:pt>
                <c:pt idx="205691">
                  <c:v>140167</c:v>
                </c:pt>
                <c:pt idx="205692">
                  <c:v>140167</c:v>
                </c:pt>
                <c:pt idx="205693">
                  <c:v>140167</c:v>
                </c:pt>
                <c:pt idx="205694">
                  <c:v>140167</c:v>
                </c:pt>
                <c:pt idx="205695">
                  <c:v>140167</c:v>
                </c:pt>
                <c:pt idx="205696">
                  <c:v>140167</c:v>
                </c:pt>
                <c:pt idx="205697">
                  <c:v>140167</c:v>
                </c:pt>
                <c:pt idx="205698">
                  <c:v>140167</c:v>
                </c:pt>
                <c:pt idx="205699">
                  <c:v>140167</c:v>
                </c:pt>
                <c:pt idx="205700">
                  <c:v>140167</c:v>
                </c:pt>
                <c:pt idx="205701">
                  <c:v>140167</c:v>
                </c:pt>
                <c:pt idx="205702">
                  <c:v>140167</c:v>
                </c:pt>
                <c:pt idx="205703">
                  <c:v>140167</c:v>
                </c:pt>
                <c:pt idx="205704">
                  <c:v>140167</c:v>
                </c:pt>
                <c:pt idx="205705">
                  <c:v>140167</c:v>
                </c:pt>
                <c:pt idx="205706">
                  <c:v>140167</c:v>
                </c:pt>
                <c:pt idx="205707">
                  <c:v>140167</c:v>
                </c:pt>
                <c:pt idx="205708">
                  <c:v>140167</c:v>
                </c:pt>
                <c:pt idx="205709">
                  <c:v>140167</c:v>
                </c:pt>
                <c:pt idx="205710">
                  <c:v>140167</c:v>
                </c:pt>
                <c:pt idx="205711">
                  <c:v>140167</c:v>
                </c:pt>
                <c:pt idx="205712">
                  <c:v>140167</c:v>
                </c:pt>
                <c:pt idx="205713">
                  <c:v>140167</c:v>
                </c:pt>
                <c:pt idx="205714">
                  <c:v>140167</c:v>
                </c:pt>
                <c:pt idx="205715">
                  <c:v>140167</c:v>
                </c:pt>
                <c:pt idx="205716">
                  <c:v>140167</c:v>
                </c:pt>
                <c:pt idx="205717">
                  <c:v>140167</c:v>
                </c:pt>
                <c:pt idx="205718">
                  <c:v>140167</c:v>
                </c:pt>
                <c:pt idx="205719">
                  <c:v>140167</c:v>
                </c:pt>
                <c:pt idx="205720">
                  <c:v>140167</c:v>
                </c:pt>
                <c:pt idx="205721">
                  <c:v>140167</c:v>
                </c:pt>
                <c:pt idx="205722">
                  <c:v>140167</c:v>
                </c:pt>
                <c:pt idx="205723">
                  <c:v>140167</c:v>
                </c:pt>
                <c:pt idx="205724">
                  <c:v>140167</c:v>
                </c:pt>
                <c:pt idx="205725">
                  <c:v>140167</c:v>
                </c:pt>
                <c:pt idx="205726">
                  <c:v>140167</c:v>
                </c:pt>
                <c:pt idx="205727">
                  <c:v>140167</c:v>
                </c:pt>
                <c:pt idx="205728">
                  <c:v>140167</c:v>
                </c:pt>
                <c:pt idx="205729">
                  <c:v>140167</c:v>
                </c:pt>
                <c:pt idx="205730">
                  <c:v>140167</c:v>
                </c:pt>
                <c:pt idx="205731">
                  <c:v>140167</c:v>
                </c:pt>
                <c:pt idx="205732">
                  <c:v>140167</c:v>
                </c:pt>
                <c:pt idx="205733">
                  <c:v>140167</c:v>
                </c:pt>
                <c:pt idx="205734">
                  <c:v>140167</c:v>
                </c:pt>
                <c:pt idx="205735">
                  <c:v>140167</c:v>
                </c:pt>
                <c:pt idx="205736">
                  <c:v>140167</c:v>
                </c:pt>
                <c:pt idx="205737">
                  <c:v>140167</c:v>
                </c:pt>
                <c:pt idx="205738">
                  <c:v>140167</c:v>
                </c:pt>
                <c:pt idx="205739">
                  <c:v>140167</c:v>
                </c:pt>
                <c:pt idx="205740">
                  <c:v>140167</c:v>
                </c:pt>
                <c:pt idx="205741">
                  <c:v>140167</c:v>
                </c:pt>
                <c:pt idx="205742">
                  <c:v>140167</c:v>
                </c:pt>
                <c:pt idx="205743">
                  <c:v>140167</c:v>
                </c:pt>
                <c:pt idx="205744">
                  <c:v>140167</c:v>
                </c:pt>
                <c:pt idx="205745">
                  <c:v>140167</c:v>
                </c:pt>
                <c:pt idx="205746">
                  <c:v>140167</c:v>
                </c:pt>
                <c:pt idx="205747">
                  <c:v>140167</c:v>
                </c:pt>
                <c:pt idx="205748">
                  <c:v>140167</c:v>
                </c:pt>
                <c:pt idx="205749">
                  <c:v>140167</c:v>
                </c:pt>
                <c:pt idx="205750">
                  <c:v>140167</c:v>
                </c:pt>
                <c:pt idx="205751">
                  <c:v>140167</c:v>
                </c:pt>
                <c:pt idx="205752">
                  <c:v>140167</c:v>
                </c:pt>
                <c:pt idx="205753">
                  <c:v>140167</c:v>
                </c:pt>
                <c:pt idx="205754">
                  <c:v>140167</c:v>
                </c:pt>
                <c:pt idx="205755">
                  <c:v>140167</c:v>
                </c:pt>
                <c:pt idx="205756">
                  <c:v>140167</c:v>
                </c:pt>
                <c:pt idx="205757">
                  <c:v>140167</c:v>
                </c:pt>
                <c:pt idx="205758">
                  <c:v>140167</c:v>
                </c:pt>
                <c:pt idx="205759">
                  <c:v>140167</c:v>
                </c:pt>
                <c:pt idx="205760">
                  <c:v>140167</c:v>
                </c:pt>
                <c:pt idx="205761">
                  <c:v>140167</c:v>
                </c:pt>
                <c:pt idx="205762">
                  <c:v>140167</c:v>
                </c:pt>
                <c:pt idx="205763">
                  <c:v>140167</c:v>
                </c:pt>
                <c:pt idx="205764">
                  <c:v>140167</c:v>
                </c:pt>
                <c:pt idx="205765">
                  <c:v>140167</c:v>
                </c:pt>
                <c:pt idx="205766">
                  <c:v>140167</c:v>
                </c:pt>
                <c:pt idx="205767">
                  <c:v>140167</c:v>
                </c:pt>
                <c:pt idx="205768">
                  <c:v>140167</c:v>
                </c:pt>
                <c:pt idx="205769">
                  <c:v>140167</c:v>
                </c:pt>
                <c:pt idx="205770">
                  <c:v>140167</c:v>
                </c:pt>
                <c:pt idx="205771">
                  <c:v>140167</c:v>
                </c:pt>
                <c:pt idx="205772">
                  <c:v>140167</c:v>
                </c:pt>
                <c:pt idx="205773">
                  <c:v>140167</c:v>
                </c:pt>
                <c:pt idx="205774">
                  <c:v>140167</c:v>
                </c:pt>
                <c:pt idx="205775">
                  <c:v>140167</c:v>
                </c:pt>
                <c:pt idx="205776">
                  <c:v>140167</c:v>
                </c:pt>
                <c:pt idx="205777">
                  <c:v>140167</c:v>
                </c:pt>
                <c:pt idx="205778">
                  <c:v>140167</c:v>
                </c:pt>
                <c:pt idx="205779">
                  <c:v>140167</c:v>
                </c:pt>
                <c:pt idx="205780">
                  <c:v>140167</c:v>
                </c:pt>
                <c:pt idx="205781">
                  <c:v>140167</c:v>
                </c:pt>
                <c:pt idx="205782">
                  <c:v>140167</c:v>
                </c:pt>
                <c:pt idx="205783">
                  <c:v>140167</c:v>
                </c:pt>
                <c:pt idx="205784">
                  <c:v>140167</c:v>
                </c:pt>
                <c:pt idx="205785">
                  <c:v>140167</c:v>
                </c:pt>
                <c:pt idx="205786">
                  <c:v>140167</c:v>
                </c:pt>
                <c:pt idx="205787">
                  <c:v>140167</c:v>
                </c:pt>
                <c:pt idx="205788">
                  <c:v>140167</c:v>
                </c:pt>
                <c:pt idx="205789">
                  <c:v>140167</c:v>
                </c:pt>
                <c:pt idx="205790">
                  <c:v>140167</c:v>
                </c:pt>
                <c:pt idx="205791">
                  <c:v>140167</c:v>
                </c:pt>
                <c:pt idx="205792">
                  <c:v>140167</c:v>
                </c:pt>
                <c:pt idx="205793">
                  <c:v>140167</c:v>
                </c:pt>
                <c:pt idx="205794">
                  <c:v>140167</c:v>
                </c:pt>
                <c:pt idx="205795">
                  <c:v>140167</c:v>
                </c:pt>
                <c:pt idx="205796">
                  <c:v>140167</c:v>
                </c:pt>
                <c:pt idx="205797">
                  <c:v>140167</c:v>
                </c:pt>
                <c:pt idx="205798">
                  <c:v>140167</c:v>
                </c:pt>
                <c:pt idx="205799">
                  <c:v>140167</c:v>
                </c:pt>
                <c:pt idx="205800">
                  <c:v>140167</c:v>
                </c:pt>
                <c:pt idx="205801">
                  <c:v>140167</c:v>
                </c:pt>
                <c:pt idx="205802">
                  <c:v>140167</c:v>
                </c:pt>
                <c:pt idx="205803">
                  <c:v>140167</c:v>
                </c:pt>
                <c:pt idx="205804">
                  <c:v>140167</c:v>
                </c:pt>
                <c:pt idx="205805">
                  <c:v>140167</c:v>
                </c:pt>
                <c:pt idx="205806">
                  <c:v>140167</c:v>
                </c:pt>
                <c:pt idx="205807">
                  <c:v>140167</c:v>
                </c:pt>
                <c:pt idx="205808">
                  <c:v>140167</c:v>
                </c:pt>
                <c:pt idx="205809">
                  <c:v>140167</c:v>
                </c:pt>
                <c:pt idx="205810">
                  <c:v>140167</c:v>
                </c:pt>
                <c:pt idx="205811">
                  <c:v>140167</c:v>
                </c:pt>
                <c:pt idx="205812">
                  <c:v>140167</c:v>
                </c:pt>
                <c:pt idx="205813">
                  <c:v>140167</c:v>
                </c:pt>
                <c:pt idx="205814">
                  <c:v>140167</c:v>
                </c:pt>
                <c:pt idx="205815">
                  <c:v>140167</c:v>
                </c:pt>
                <c:pt idx="205816">
                  <c:v>140167</c:v>
                </c:pt>
                <c:pt idx="205817">
                  <c:v>140167</c:v>
                </c:pt>
                <c:pt idx="205818">
                  <c:v>140167</c:v>
                </c:pt>
                <c:pt idx="205819">
                  <c:v>140167</c:v>
                </c:pt>
                <c:pt idx="205820">
                  <c:v>140167</c:v>
                </c:pt>
                <c:pt idx="205821">
                  <c:v>140167</c:v>
                </c:pt>
                <c:pt idx="205822">
                  <c:v>140167</c:v>
                </c:pt>
                <c:pt idx="205823">
                  <c:v>140167</c:v>
                </c:pt>
                <c:pt idx="205824">
                  <c:v>140167</c:v>
                </c:pt>
                <c:pt idx="205825">
                  <c:v>140167</c:v>
                </c:pt>
                <c:pt idx="205826">
                  <c:v>140167</c:v>
                </c:pt>
                <c:pt idx="205827">
                  <c:v>140167</c:v>
                </c:pt>
                <c:pt idx="205828">
                  <c:v>140167</c:v>
                </c:pt>
                <c:pt idx="205829">
                  <c:v>140167</c:v>
                </c:pt>
                <c:pt idx="205830">
                  <c:v>140167</c:v>
                </c:pt>
                <c:pt idx="205831">
                  <c:v>140167</c:v>
                </c:pt>
                <c:pt idx="205832">
                  <c:v>140167</c:v>
                </c:pt>
                <c:pt idx="205833">
                  <c:v>140167</c:v>
                </c:pt>
                <c:pt idx="205834">
                  <c:v>140167</c:v>
                </c:pt>
                <c:pt idx="205835">
                  <c:v>140167</c:v>
                </c:pt>
                <c:pt idx="205836">
                  <c:v>140167</c:v>
                </c:pt>
                <c:pt idx="205837">
                  <c:v>140167</c:v>
                </c:pt>
                <c:pt idx="205838">
                  <c:v>140167</c:v>
                </c:pt>
                <c:pt idx="205839">
                  <c:v>140167</c:v>
                </c:pt>
                <c:pt idx="205840">
                  <c:v>140167</c:v>
                </c:pt>
                <c:pt idx="205841">
                  <c:v>140167</c:v>
                </c:pt>
                <c:pt idx="205842">
                  <c:v>140167</c:v>
                </c:pt>
                <c:pt idx="205843">
                  <c:v>140167</c:v>
                </c:pt>
                <c:pt idx="205844">
                  <c:v>140167</c:v>
                </c:pt>
                <c:pt idx="205845">
                  <c:v>140167</c:v>
                </c:pt>
                <c:pt idx="205846">
                  <c:v>140167</c:v>
                </c:pt>
                <c:pt idx="205847">
                  <c:v>140167</c:v>
                </c:pt>
                <c:pt idx="205848">
                  <c:v>140167</c:v>
                </c:pt>
                <c:pt idx="205849">
                  <c:v>140167</c:v>
                </c:pt>
                <c:pt idx="205850">
                  <c:v>140167</c:v>
                </c:pt>
                <c:pt idx="205851">
                  <c:v>140167</c:v>
                </c:pt>
                <c:pt idx="205852">
                  <c:v>140167</c:v>
                </c:pt>
                <c:pt idx="205853">
                  <c:v>140167</c:v>
                </c:pt>
                <c:pt idx="205854">
                  <c:v>140167</c:v>
                </c:pt>
                <c:pt idx="205855">
                  <c:v>140167</c:v>
                </c:pt>
                <c:pt idx="205856">
                  <c:v>140167</c:v>
                </c:pt>
                <c:pt idx="205857">
                  <c:v>140167</c:v>
                </c:pt>
                <c:pt idx="205858">
                  <c:v>140167</c:v>
                </c:pt>
                <c:pt idx="205859">
                  <c:v>140167</c:v>
                </c:pt>
                <c:pt idx="205860">
                  <c:v>140167</c:v>
                </c:pt>
                <c:pt idx="205861">
                  <c:v>140167</c:v>
                </c:pt>
                <c:pt idx="205862">
                  <c:v>140167</c:v>
                </c:pt>
                <c:pt idx="205863">
                  <c:v>140167</c:v>
                </c:pt>
                <c:pt idx="205864">
                  <c:v>140167</c:v>
                </c:pt>
                <c:pt idx="205865">
                  <c:v>140167</c:v>
                </c:pt>
                <c:pt idx="205866">
                  <c:v>140167</c:v>
                </c:pt>
                <c:pt idx="205867">
                  <c:v>140167</c:v>
                </c:pt>
                <c:pt idx="205868">
                  <c:v>140167</c:v>
                </c:pt>
                <c:pt idx="205869">
                  <c:v>140167</c:v>
                </c:pt>
                <c:pt idx="205870">
                  <c:v>140167</c:v>
                </c:pt>
                <c:pt idx="205871">
                  <c:v>140167</c:v>
                </c:pt>
                <c:pt idx="205872">
                  <c:v>140167</c:v>
                </c:pt>
                <c:pt idx="205873">
                  <c:v>140167</c:v>
                </c:pt>
                <c:pt idx="205874">
                  <c:v>140167</c:v>
                </c:pt>
                <c:pt idx="205875">
                  <c:v>140167</c:v>
                </c:pt>
                <c:pt idx="205876">
                  <c:v>140167</c:v>
                </c:pt>
                <c:pt idx="205877">
                  <c:v>140167</c:v>
                </c:pt>
                <c:pt idx="205878">
                  <c:v>140167</c:v>
                </c:pt>
                <c:pt idx="205879">
                  <c:v>140167</c:v>
                </c:pt>
                <c:pt idx="205880">
                  <c:v>140167</c:v>
                </c:pt>
                <c:pt idx="205881">
                  <c:v>140167</c:v>
                </c:pt>
                <c:pt idx="205882">
                  <c:v>140167</c:v>
                </c:pt>
                <c:pt idx="205883">
                  <c:v>140167</c:v>
                </c:pt>
                <c:pt idx="205884">
                  <c:v>140167</c:v>
                </c:pt>
                <c:pt idx="205885">
                  <c:v>140167</c:v>
                </c:pt>
                <c:pt idx="205886">
                  <c:v>140167</c:v>
                </c:pt>
                <c:pt idx="205887">
                  <c:v>140167</c:v>
                </c:pt>
                <c:pt idx="205888">
                  <c:v>140167</c:v>
                </c:pt>
                <c:pt idx="205889">
                  <c:v>140167</c:v>
                </c:pt>
                <c:pt idx="205890">
                  <c:v>140167</c:v>
                </c:pt>
                <c:pt idx="205891">
                  <c:v>140167</c:v>
                </c:pt>
                <c:pt idx="205892">
                  <c:v>140167</c:v>
                </c:pt>
                <c:pt idx="205893">
                  <c:v>140167</c:v>
                </c:pt>
                <c:pt idx="205894">
                  <c:v>140167</c:v>
                </c:pt>
                <c:pt idx="205895">
                  <c:v>140167</c:v>
                </c:pt>
                <c:pt idx="205896">
                  <c:v>140167</c:v>
                </c:pt>
                <c:pt idx="205897">
                  <c:v>140167</c:v>
                </c:pt>
                <c:pt idx="205898">
                  <c:v>140167</c:v>
                </c:pt>
                <c:pt idx="205899">
                  <c:v>140167</c:v>
                </c:pt>
                <c:pt idx="205900">
                  <c:v>140167</c:v>
                </c:pt>
                <c:pt idx="205901">
                  <c:v>140167</c:v>
                </c:pt>
                <c:pt idx="205902">
                  <c:v>140167</c:v>
                </c:pt>
                <c:pt idx="205903">
                  <c:v>140167</c:v>
                </c:pt>
                <c:pt idx="205904">
                  <c:v>140167</c:v>
                </c:pt>
                <c:pt idx="205905">
                  <c:v>140167</c:v>
                </c:pt>
                <c:pt idx="205906">
                  <c:v>140167</c:v>
                </c:pt>
                <c:pt idx="205907">
                  <c:v>140167</c:v>
                </c:pt>
                <c:pt idx="205908">
                  <c:v>140167</c:v>
                </c:pt>
                <c:pt idx="205909">
                  <c:v>140167</c:v>
                </c:pt>
                <c:pt idx="205910">
                  <c:v>140167</c:v>
                </c:pt>
                <c:pt idx="205911">
                  <c:v>140167</c:v>
                </c:pt>
                <c:pt idx="205912">
                  <c:v>140167</c:v>
                </c:pt>
                <c:pt idx="205913">
                  <c:v>140167</c:v>
                </c:pt>
                <c:pt idx="205914">
                  <c:v>140167</c:v>
                </c:pt>
                <c:pt idx="205915">
                  <c:v>140167</c:v>
                </c:pt>
                <c:pt idx="205916">
                  <c:v>140167</c:v>
                </c:pt>
                <c:pt idx="205917">
                  <c:v>140167</c:v>
                </c:pt>
                <c:pt idx="205918">
                  <c:v>140167</c:v>
                </c:pt>
                <c:pt idx="205919">
                  <c:v>140167</c:v>
                </c:pt>
                <c:pt idx="205920">
                  <c:v>140167</c:v>
                </c:pt>
                <c:pt idx="205921">
                  <c:v>140167</c:v>
                </c:pt>
                <c:pt idx="205922">
                  <c:v>140167</c:v>
                </c:pt>
                <c:pt idx="205923">
                  <c:v>140167</c:v>
                </c:pt>
                <c:pt idx="205924">
                  <c:v>140167</c:v>
                </c:pt>
                <c:pt idx="205925">
                  <c:v>140167</c:v>
                </c:pt>
                <c:pt idx="205926">
                  <c:v>140167</c:v>
                </c:pt>
                <c:pt idx="205927">
                  <c:v>140167</c:v>
                </c:pt>
                <c:pt idx="205928">
                  <c:v>140167</c:v>
                </c:pt>
                <c:pt idx="205929">
                  <c:v>140167</c:v>
                </c:pt>
                <c:pt idx="205930">
                  <c:v>140167</c:v>
                </c:pt>
                <c:pt idx="205931">
                  <c:v>140167</c:v>
                </c:pt>
                <c:pt idx="205932">
                  <c:v>140167</c:v>
                </c:pt>
                <c:pt idx="205933">
                  <c:v>140167</c:v>
                </c:pt>
                <c:pt idx="205934">
                  <c:v>140167</c:v>
                </c:pt>
                <c:pt idx="205935">
                  <c:v>140167</c:v>
                </c:pt>
                <c:pt idx="205936">
                  <c:v>140167</c:v>
                </c:pt>
                <c:pt idx="205937">
                  <c:v>140167</c:v>
                </c:pt>
                <c:pt idx="205938">
                  <c:v>140167</c:v>
                </c:pt>
                <c:pt idx="205939">
                  <c:v>140167</c:v>
                </c:pt>
                <c:pt idx="205940">
                  <c:v>140167</c:v>
                </c:pt>
                <c:pt idx="205941">
                  <c:v>140167</c:v>
                </c:pt>
                <c:pt idx="205942">
                  <c:v>140167</c:v>
                </c:pt>
                <c:pt idx="205943">
                  <c:v>140167</c:v>
                </c:pt>
                <c:pt idx="205944">
                  <c:v>140167</c:v>
                </c:pt>
                <c:pt idx="205945">
                  <c:v>140167</c:v>
                </c:pt>
                <c:pt idx="205946">
                  <c:v>140167</c:v>
                </c:pt>
                <c:pt idx="205947">
                  <c:v>140167</c:v>
                </c:pt>
                <c:pt idx="205948">
                  <c:v>140167</c:v>
                </c:pt>
                <c:pt idx="205949">
                  <c:v>140167</c:v>
                </c:pt>
                <c:pt idx="205950">
                  <c:v>140167</c:v>
                </c:pt>
                <c:pt idx="205951">
                  <c:v>140167</c:v>
                </c:pt>
                <c:pt idx="205952">
                  <c:v>140167</c:v>
                </c:pt>
                <c:pt idx="205953">
                  <c:v>140167</c:v>
                </c:pt>
                <c:pt idx="205954">
                  <c:v>140167</c:v>
                </c:pt>
                <c:pt idx="205955">
                  <c:v>140167</c:v>
                </c:pt>
                <c:pt idx="205956">
                  <c:v>140167</c:v>
                </c:pt>
                <c:pt idx="205957">
                  <c:v>140167</c:v>
                </c:pt>
                <c:pt idx="205958">
                  <c:v>140167</c:v>
                </c:pt>
                <c:pt idx="205959">
                  <c:v>140167</c:v>
                </c:pt>
                <c:pt idx="205960">
                  <c:v>140167</c:v>
                </c:pt>
                <c:pt idx="205961">
                  <c:v>140167</c:v>
                </c:pt>
                <c:pt idx="205962">
                  <c:v>140167</c:v>
                </c:pt>
                <c:pt idx="205963">
                  <c:v>140167</c:v>
                </c:pt>
                <c:pt idx="205964">
                  <c:v>140167</c:v>
                </c:pt>
                <c:pt idx="205965">
                  <c:v>140167</c:v>
                </c:pt>
                <c:pt idx="205966">
                  <c:v>140167</c:v>
                </c:pt>
                <c:pt idx="205967">
                  <c:v>140167</c:v>
                </c:pt>
                <c:pt idx="205968">
                  <c:v>140167</c:v>
                </c:pt>
                <c:pt idx="205969">
                  <c:v>140167</c:v>
                </c:pt>
                <c:pt idx="205970">
                  <c:v>140167</c:v>
                </c:pt>
                <c:pt idx="205971">
                  <c:v>140167</c:v>
                </c:pt>
                <c:pt idx="205972">
                  <c:v>140167</c:v>
                </c:pt>
                <c:pt idx="205973">
                  <c:v>140167</c:v>
                </c:pt>
                <c:pt idx="205974">
                  <c:v>140167</c:v>
                </c:pt>
                <c:pt idx="205975">
                  <c:v>140167</c:v>
                </c:pt>
                <c:pt idx="205976">
                  <c:v>140167</c:v>
                </c:pt>
                <c:pt idx="205977">
                  <c:v>140167</c:v>
                </c:pt>
                <c:pt idx="205978">
                  <c:v>140167</c:v>
                </c:pt>
                <c:pt idx="205979">
                  <c:v>140167</c:v>
                </c:pt>
                <c:pt idx="205980">
                  <c:v>140167</c:v>
                </c:pt>
                <c:pt idx="205981">
                  <c:v>140167</c:v>
                </c:pt>
                <c:pt idx="205982">
                  <c:v>140167</c:v>
                </c:pt>
                <c:pt idx="205983">
                  <c:v>140167</c:v>
                </c:pt>
                <c:pt idx="205984">
                  <c:v>140167</c:v>
                </c:pt>
                <c:pt idx="205985">
                  <c:v>140167</c:v>
                </c:pt>
                <c:pt idx="205986">
                  <c:v>140167</c:v>
                </c:pt>
                <c:pt idx="205987">
                  <c:v>140167</c:v>
                </c:pt>
                <c:pt idx="205988">
                  <c:v>140167</c:v>
                </c:pt>
                <c:pt idx="205989">
                  <c:v>140167</c:v>
                </c:pt>
                <c:pt idx="205990">
                  <c:v>140167</c:v>
                </c:pt>
                <c:pt idx="205991">
                  <c:v>140167</c:v>
                </c:pt>
                <c:pt idx="205992">
                  <c:v>140167</c:v>
                </c:pt>
                <c:pt idx="205993">
                  <c:v>140167</c:v>
                </c:pt>
                <c:pt idx="205994">
                  <c:v>140167</c:v>
                </c:pt>
                <c:pt idx="205995">
                  <c:v>140167</c:v>
                </c:pt>
                <c:pt idx="205996">
                  <c:v>140167</c:v>
                </c:pt>
                <c:pt idx="205997">
                  <c:v>140167</c:v>
                </c:pt>
                <c:pt idx="205998">
                  <c:v>140167</c:v>
                </c:pt>
                <c:pt idx="205999">
                  <c:v>140167</c:v>
                </c:pt>
                <c:pt idx="206000">
                  <c:v>140167</c:v>
                </c:pt>
                <c:pt idx="206001">
                  <c:v>140167</c:v>
                </c:pt>
                <c:pt idx="206002">
                  <c:v>140167</c:v>
                </c:pt>
                <c:pt idx="206003">
                  <c:v>140167</c:v>
                </c:pt>
                <c:pt idx="206004">
                  <c:v>140167</c:v>
                </c:pt>
                <c:pt idx="206005">
                  <c:v>140167</c:v>
                </c:pt>
                <c:pt idx="206006">
                  <c:v>140167</c:v>
                </c:pt>
                <c:pt idx="206007">
                  <c:v>140167</c:v>
                </c:pt>
                <c:pt idx="206008">
                  <c:v>140167</c:v>
                </c:pt>
                <c:pt idx="206009">
                  <c:v>140167</c:v>
                </c:pt>
                <c:pt idx="206010">
                  <c:v>140167</c:v>
                </c:pt>
                <c:pt idx="206011">
                  <c:v>140167</c:v>
                </c:pt>
                <c:pt idx="206012">
                  <c:v>140167</c:v>
                </c:pt>
                <c:pt idx="206013">
                  <c:v>140167</c:v>
                </c:pt>
                <c:pt idx="206014">
                  <c:v>140167</c:v>
                </c:pt>
                <c:pt idx="206015">
                  <c:v>140167</c:v>
                </c:pt>
                <c:pt idx="206016">
                  <c:v>140167</c:v>
                </c:pt>
                <c:pt idx="206017">
                  <c:v>140167</c:v>
                </c:pt>
                <c:pt idx="206018">
                  <c:v>140167</c:v>
                </c:pt>
                <c:pt idx="206019">
                  <c:v>140167</c:v>
                </c:pt>
                <c:pt idx="206020">
                  <c:v>140167</c:v>
                </c:pt>
                <c:pt idx="206021">
                  <c:v>140167</c:v>
                </c:pt>
                <c:pt idx="206022">
                  <c:v>140167</c:v>
                </c:pt>
                <c:pt idx="206023">
                  <c:v>140167</c:v>
                </c:pt>
                <c:pt idx="206024">
                  <c:v>140167</c:v>
                </c:pt>
                <c:pt idx="206025">
                  <c:v>140167</c:v>
                </c:pt>
                <c:pt idx="206026">
                  <c:v>140167</c:v>
                </c:pt>
                <c:pt idx="206027">
                  <c:v>140167</c:v>
                </c:pt>
                <c:pt idx="206028">
                  <c:v>140167</c:v>
                </c:pt>
                <c:pt idx="206029">
                  <c:v>140167</c:v>
                </c:pt>
                <c:pt idx="206030">
                  <c:v>140167</c:v>
                </c:pt>
                <c:pt idx="206031">
                  <c:v>140167</c:v>
                </c:pt>
                <c:pt idx="206032">
                  <c:v>140167</c:v>
                </c:pt>
                <c:pt idx="206033">
                  <c:v>140167</c:v>
                </c:pt>
                <c:pt idx="206034">
                  <c:v>140167</c:v>
                </c:pt>
                <c:pt idx="206035">
                  <c:v>140167</c:v>
                </c:pt>
                <c:pt idx="206036">
                  <c:v>140167</c:v>
                </c:pt>
                <c:pt idx="206037">
                  <c:v>140167</c:v>
                </c:pt>
                <c:pt idx="206038">
                  <c:v>140167</c:v>
                </c:pt>
                <c:pt idx="206039">
                  <c:v>140167</c:v>
                </c:pt>
                <c:pt idx="206040">
                  <c:v>140167</c:v>
                </c:pt>
                <c:pt idx="206041">
                  <c:v>140167</c:v>
                </c:pt>
                <c:pt idx="206042">
                  <c:v>140167</c:v>
                </c:pt>
                <c:pt idx="206043">
                  <c:v>140167</c:v>
                </c:pt>
                <c:pt idx="206044">
                  <c:v>140167</c:v>
                </c:pt>
                <c:pt idx="206045">
                  <c:v>140167</c:v>
                </c:pt>
                <c:pt idx="206046">
                  <c:v>140167</c:v>
                </c:pt>
                <c:pt idx="206047">
                  <c:v>140167</c:v>
                </c:pt>
                <c:pt idx="206048">
                  <c:v>140167</c:v>
                </c:pt>
                <c:pt idx="206049">
                  <c:v>140167</c:v>
                </c:pt>
                <c:pt idx="206050">
                  <c:v>140167</c:v>
                </c:pt>
                <c:pt idx="206051">
                  <c:v>140167</c:v>
                </c:pt>
                <c:pt idx="206052">
                  <c:v>140167</c:v>
                </c:pt>
                <c:pt idx="206053">
                  <c:v>140167</c:v>
                </c:pt>
                <c:pt idx="206054">
                  <c:v>140167</c:v>
                </c:pt>
                <c:pt idx="206055">
                  <c:v>140167</c:v>
                </c:pt>
                <c:pt idx="206056">
                  <c:v>140167</c:v>
                </c:pt>
                <c:pt idx="206057">
                  <c:v>140167</c:v>
                </c:pt>
                <c:pt idx="206058">
                  <c:v>140167</c:v>
                </c:pt>
                <c:pt idx="206059">
                  <c:v>140167</c:v>
                </c:pt>
                <c:pt idx="206060">
                  <c:v>140167</c:v>
                </c:pt>
                <c:pt idx="206061">
                  <c:v>140167</c:v>
                </c:pt>
                <c:pt idx="206062">
                  <c:v>140167</c:v>
                </c:pt>
                <c:pt idx="206063">
                  <c:v>140167</c:v>
                </c:pt>
                <c:pt idx="206064">
                  <c:v>140167</c:v>
                </c:pt>
                <c:pt idx="206065">
                  <c:v>140167</c:v>
                </c:pt>
                <c:pt idx="206066">
                  <c:v>140167</c:v>
                </c:pt>
                <c:pt idx="206067">
                  <c:v>140167</c:v>
                </c:pt>
                <c:pt idx="206068">
                  <c:v>140167</c:v>
                </c:pt>
                <c:pt idx="206069">
                  <c:v>140167</c:v>
                </c:pt>
                <c:pt idx="206070">
                  <c:v>140167</c:v>
                </c:pt>
                <c:pt idx="206071">
                  <c:v>140167</c:v>
                </c:pt>
                <c:pt idx="206072">
                  <c:v>140167</c:v>
                </c:pt>
                <c:pt idx="206073">
                  <c:v>140167</c:v>
                </c:pt>
                <c:pt idx="206074">
                  <c:v>140167</c:v>
                </c:pt>
                <c:pt idx="206075">
                  <c:v>140167</c:v>
                </c:pt>
                <c:pt idx="206076">
                  <c:v>140167</c:v>
                </c:pt>
                <c:pt idx="206077">
                  <c:v>140167</c:v>
                </c:pt>
                <c:pt idx="206078">
                  <c:v>140167</c:v>
                </c:pt>
                <c:pt idx="206079">
                  <c:v>140167</c:v>
                </c:pt>
                <c:pt idx="206080">
                  <c:v>140167</c:v>
                </c:pt>
                <c:pt idx="206081">
                  <c:v>140167</c:v>
                </c:pt>
                <c:pt idx="206082">
                  <c:v>140167</c:v>
                </c:pt>
                <c:pt idx="206083">
                  <c:v>140167</c:v>
                </c:pt>
                <c:pt idx="206084">
                  <c:v>140167</c:v>
                </c:pt>
                <c:pt idx="206085">
                  <c:v>140167</c:v>
                </c:pt>
                <c:pt idx="206086">
                  <c:v>140167</c:v>
                </c:pt>
                <c:pt idx="206087">
                  <c:v>140167</c:v>
                </c:pt>
                <c:pt idx="206088">
                  <c:v>140167</c:v>
                </c:pt>
                <c:pt idx="206089">
                  <c:v>140167</c:v>
                </c:pt>
                <c:pt idx="206090">
                  <c:v>140167</c:v>
                </c:pt>
                <c:pt idx="206091">
                  <c:v>140167</c:v>
                </c:pt>
                <c:pt idx="206092">
                  <c:v>140167</c:v>
                </c:pt>
                <c:pt idx="206093">
                  <c:v>140167</c:v>
                </c:pt>
                <c:pt idx="206094">
                  <c:v>140167</c:v>
                </c:pt>
                <c:pt idx="206095">
                  <c:v>140167</c:v>
                </c:pt>
                <c:pt idx="206096">
                  <c:v>140167</c:v>
                </c:pt>
                <c:pt idx="206097">
                  <c:v>140167</c:v>
                </c:pt>
                <c:pt idx="206098">
                  <c:v>140167</c:v>
                </c:pt>
                <c:pt idx="206099">
                  <c:v>140167</c:v>
                </c:pt>
                <c:pt idx="206100">
                  <c:v>140167</c:v>
                </c:pt>
                <c:pt idx="206101">
                  <c:v>140167</c:v>
                </c:pt>
                <c:pt idx="206102">
                  <c:v>140167</c:v>
                </c:pt>
                <c:pt idx="206103">
                  <c:v>140167</c:v>
                </c:pt>
                <c:pt idx="206104">
                  <c:v>140167</c:v>
                </c:pt>
                <c:pt idx="206105">
                  <c:v>140167</c:v>
                </c:pt>
                <c:pt idx="206106">
                  <c:v>140167</c:v>
                </c:pt>
                <c:pt idx="206107">
                  <c:v>140167</c:v>
                </c:pt>
                <c:pt idx="206108">
                  <c:v>140167</c:v>
                </c:pt>
                <c:pt idx="206109">
                  <c:v>140167</c:v>
                </c:pt>
                <c:pt idx="206110">
                  <c:v>140167</c:v>
                </c:pt>
                <c:pt idx="206111">
                  <c:v>140167</c:v>
                </c:pt>
                <c:pt idx="206112">
                  <c:v>140167</c:v>
                </c:pt>
                <c:pt idx="206113">
                  <c:v>140167</c:v>
                </c:pt>
                <c:pt idx="206114">
                  <c:v>140167</c:v>
                </c:pt>
                <c:pt idx="206115">
                  <c:v>140167</c:v>
                </c:pt>
                <c:pt idx="206116">
                  <c:v>140167</c:v>
                </c:pt>
                <c:pt idx="206117">
                  <c:v>140167</c:v>
                </c:pt>
                <c:pt idx="206118">
                  <c:v>140167</c:v>
                </c:pt>
                <c:pt idx="206119">
                  <c:v>140167</c:v>
                </c:pt>
                <c:pt idx="206120">
                  <c:v>140167</c:v>
                </c:pt>
                <c:pt idx="206121">
                  <c:v>140167</c:v>
                </c:pt>
                <c:pt idx="206122">
                  <c:v>140167</c:v>
                </c:pt>
                <c:pt idx="206123">
                  <c:v>140167</c:v>
                </c:pt>
                <c:pt idx="206124">
                  <c:v>140167</c:v>
                </c:pt>
                <c:pt idx="206125">
                  <c:v>140167</c:v>
                </c:pt>
                <c:pt idx="206126">
                  <c:v>140167</c:v>
                </c:pt>
                <c:pt idx="206127">
                  <c:v>140167</c:v>
                </c:pt>
                <c:pt idx="206128">
                  <c:v>140167</c:v>
                </c:pt>
                <c:pt idx="206129">
                  <c:v>140167</c:v>
                </c:pt>
                <c:pt idx="206130">
                  <c:v>140167</c:v>
                </c:pt>
                <c:pt idx="206131">
                  <c:v>140167</c:v>
                </c:pt>
                <c:pt idx="206132">
                  <c:v>140167</c:v>
                </c:pt>
                <c:pt idx="206133">
                  <c:v>140167</c:v>
                </c:pt>
                <c:pt idx="206134">
                  <c:v>140167</c:v>
                </c:pt>
                <c:pt idx="206135">
                  <c:v>140167</c:v>
                </c:pt>
                <c:pt idx="206136">
                  <c:v>140167</c:v>
                </c:pt>
                <c:pt idx="206137">
                  <c:v>140167</c:v>
                </c:pt>
                <c:pt idx="206138">
                  <c:v>140167</c:v>
                </c:pt>
                <c:pt idx="206139">
                  <c:v>140167</c:v>
                </c:pt>
                <c:pt idx="206140">
                  <c:v>140167</c:v>
                </c:pt>
                <c:pt idx="206141">
                  <c:v>140167</c:v>
                </c:pt>
                <c:pt idx="206142">
                  <c:v>140167</c:v>
                </c:pt>
                <c:pt idx="206143">
                  <c:v>140167</c:v>
                </c:pt>
                <c:pt idx="206144">
                  <c:v>140167</c:v>
                </c:pt>
                <c:pt idx="206145">
                  <c:v>140167</c:v>
                </c:pt>
                <c:pt idx="206146">
                  <c:v>140167</c:v>
                </c:pt>
                <c:pt idx="206147">
                  <c:v>140167</c:v>
                </c:pt>
                <c:pt idx="206148">
                  <c:v>140167</c:v>
                </c:pt>
                <c:pt idx="206149">
                  <c:v>140167</c:v>
                </c:pt>
                <c:pt idx="206150">
                  <c:v>140167</c:v>
                </c:pt>
                <c:pt idx="206151">
                  <c:v>140167</c:v>
                </c:pt>
                <c:pt idx="206152">
                  <c:v>140167</c:v>
                </c:pt>
                <c:pt idx="206153">
                  <c:v>140167</c:v>
                </c:pt>
                <c:pt idx="206154">
                  <c:v>140167</c:v>
                </c:pt>
                <c:pt idx="206155">
                  <c:v>140167</c:v>
                </c:pt>
                <c:pt idx="206156">
                  <c:v>140167</c:v>
                </c:pt>
                <c:pt idx="206157">
                  <c:v>140167</c:v>
                </c:pt>
                <c:pt idx="206158">
                  <c:v>140167</c:v>
                </c:pt>
                <c:pt idx="206159">
                  <c:v>140167</c:v>
                </c:pt>
                <c:pt idx="206160">
                  <c:v>140167</c:v>
                </c:pt>
                <c:pt idx="206161">
                  <c:v>140167</c:v>
                </c:pt>
                <c:pt idx="206162">
                  <c:v>140167</c:v>
                </c:pt>
                <c:pt idx="206163">
                  <c:v>140167</c:v>
                </c:pt>
                <c:pt idx="206164">
                  <c:v>140167</c:v>
                </c:pt>
                <c:pt idx="206165">
                  <c:v>140167</c:v>
                </c:pt>
                <c:pt idx="206166">
                  <c:v>140167</c:v>
                </c:pt>
                <c:pt idx="206167">
                  <c:v>140167</c:v>
                </c:pt>
                <c:pt idx="206168">
                  <c:v>140167</c:v>
                </c:pt>
                <c:pt idx="206169">
                  <c:v>140167</c:v>
                </c:pt>
                <c:pt idx="206170">
                  <c:v>140167</c:v>
                </c:pt>
                <c:pt idx="206171">
                  <c:v>140167</c:v>
                </c:pt>
                <c:pt idx="206172">
                  <c:v>140167</c:v>
                </c:pt>
                <c:pt idx="206173">
                  <c:v>140167</c:v>
                </c:pt>
                <c:pt idx="206174">
                  <c:v>140167</c:v>
                </c:pt>
                <c:pt idx="206175">
                  <c:v>140167</c:v>
                </c:pt>
                <c:pt idx="206176">
                  <c:v>140167</c:v>
                </c:pt>
                <c:pt idx="206177">
                  <c:v>140167</c:v>
                </c:pt>
                <c:pt idx="206178">
                  <c:v>140167</c:v>
                </c:pt>
                <c:pt idx="206179">
                  <c:v>140167</c:v>
                </c:pt>
                <c:pt idx="206180">
                  <c:v>140167</c:v>
                </c:pt>
                <c:pt idx="206181">
                  <c:v>140167</c:v>
                </c:pt>
                <c:pt idx="206182">
                  <c:v>140167</c:v>
                </c:pt>
                <c:pt idx="206183">
                  <c:v>140167</c:v>
                </c:pt>
                <c:pt idx="206184">
                  <c:v>140167</c:v>
                </c:pt>
                <c:pt idx="206185">
                  <c:v>140167</c:v>
                </c:pt>
                <c:pt idx="206186">
                  <c:v>140167</c:v>
                </c:pt>
                <c:pt idx="206187">
                  <c:v>140167</c:v>
                </c:pt>
                <c:pt idx="206188">
                  <c:v>140167</c:v>
                </c:pt>
                <c:pt idx="206189">
                  <c:v>140167</c:v>
                </c:pt>
                <c:pt idx="206190">
                  <c:v>140167</c:v>
                </c:pt>
                <c:pt idx="206191">
                  <c:v>140167</c:v>
                </c:pt>
                <c:pt idx="206192">
                  <c:v>140167</c:v>
                </c:pt>
                <c:pt idx="206193">
                  <c:v>140167</c:v>
                </c:pt>
                <c:pt idx="206194">
                  <c:v>140167</c:v>
                </c:pt>
                <c:pt idx="206195">
                  <c:v>140167</c:v>
                </c:pt>
                <c:pt idx="206196">
                  <c:v>140167</c:v>
                </c:pt>
                <c:pt idx="206197">
                  <c:v>140167</c:v>
                </c:pt>
                <c:pt idx="206198">
                  <c:v>140167</c:v>
                </c:pt>
                <c:pt idx="206199">
                  <c:v>140167</c:v>
                </c:pt>
                <c:pt idx="206200">
                  <c:v>140167</c:v>
                </c:pt>
                <c:pt idx="206201">
                  <c:v>140167</c:v>
                </c:pt>
                <c:pt idx="206202">
                  <c:v>140167</c:v>
                </c:pt>
                <c:pt idx="206203">
                  <c:v>140167</c:v>
                </c:pt>
                <c:pt idx="206204">
                  <c:v>140167</c:v>
                </c:pt>
                <c:pt idx="206205">
                  <c:v>140167</c:v>
                </c:pt>
                <c:pt idx="206206">
                  <c:v>140167</c:v>
                </c:pt>
                <c:pt idx="206207">
                  <c:v>140167</c:v>
                </c:pt>
                <c:pt idx="206208">
                  <c:v>140167</c:v>
                </c:pt>
                <c:pt idx="206209">
                  <c:v>140167</c:v>
                </c:pt>
                <c:pt idx="206210">
                  <c:v>140167</c:v>
                </c:pt>
                <c:pt idx="206211">
                  <c:v>140167</c:v>
                </c:pt>
                <c:pt idx="206212">
                  <c:v>140167</c:v>
                </c:pt>
                <c:pt idx="206213">
                  <c:v>140167</c:v>
                </c:pt>
                <c:pt idx="206214">
                  <c:v>140167</c:v>
                </c:pt>
                <c:pt idx="206215">
                  <c:v>140167</c:v>
                </c:pt>
                <c:pt idx="206216">
                  <c:v>140167</c:v>
                </c:pt>
                <c:pt idx="206217">
                  <c:v>140167</c:v>
                </c:pt>
                <c:pt idx="206218">
                  <c:v>140167</c:v>
                </c:pt>
                <c:pt idx="206219">
                  <c:v>140167</c:v>
                </c:pt>
                <c:pt idx="206220">
                  <c:v>140167</c:v>
                </c:pt>
                <c:pt idx="206221">
                  <c:v>140167</c:v>
                </c:pt>
                <c:pt idx="206222">
                  <c:v>140167</c:v>
                </c:pt>
                <c:pt idx="206223">
                  <c:v>140167</c:v>
                </c:pt>
                <c:pt idx="206224">
                  <c:v>140167</c:v>
                </c:pt>
                <c:pt idx="206225">
                  <c:v>140167</c:v>
                </c:pt>
                <c:pt idx="206226">
                  <c:v>140167</c:v>
                </c:pt>
                <c:pt idx="206227">
                  <c:v>140167</c:v>
                </c:pt>
                <c:pt idx="206228">
                  <c:v>140167</c:v>
                </c:pt>
                <c:pt idx="206229">
                  <c:v>140167</c:v>
                </c:pt>
                <c:pt idx="206230">
                  <c:v>140167</c:v>
                </c:pt>
                <c:pt idx="206231">
                  <c:v>140167</c:v>
                </c:pt>
                <c:pt idx="206232">
                  <c:v>140167</c:v>
                </c:pt>
                <c:pt idx="206233">
                  <c:v>140167</c:v>
                </c:pt>
                <c:pt idx="206234">
                  <c:v>140167</c:v>
                </c:pt>
                <c:pt idx="206235">
                  <c:v>140167</c:v>
                </c:pt>
                <c:pt idx="206236">
                  <c:v>140167</c:v>
                </c:pt>
                <c:pt idx="206237">
                  <c:v>140167</c:v>
                </c:pt>
                <c:pt idx="206238">
                  <c:v>140167</c:v>
                </c:pt>
                <c:pt idx="206239">
                  <c:v>140167</c:v>
                </c:pt>
                <c:pt idx="206240">
                  <c:v>140167</c:v>
                </c:pt>
                <c:pt idx="206241">
                  <c:v>140167</c:v>
                </c:pt>
                <c:pt idx="206242">
                  <c:v>140167</c:v>
                </c:pt>
                <c:pt idx="206243">
                  <c:v>140167</c:v>
                </c:pt>
                <c:pt idx="206244">
                  <c:v>140167</c:v>
                </c:pt>
                <c:pt idx="206245">
                  <c:v>140167</c:v>
                </c:pt>
                <c:pt idx="206246">
                  <c:v>140167</c:v>
                </c:pt>
                <c:pt idx="206247">
                  <c:v>140167</c:v>
                </c:pt>
                <c:pt idx="206248">
                  <c:v>140167</c:v>
                </c:pt>
                <c:pt idx="206249">
                  <c:v>140167</c:v>
                </c:pt>
                <c:pt idx="206250">
                  <c:v>140167</c:v>
                </c:pt>
                <c:pt idx="206251">
                  <c:v>140167</c:v>
                </c:pt>
                <c:pt idx="206252">
                  <c:v>140167</c:v>
                </c:pt>
                <c:pt idx="206253">
                  <c:v>140167</c:v>
                </c:pt>
                <c:pt idx="206254">
                  <c:v>140167</c:v>
                </c:pt>
                <c:pt idx="206255">
                  <c:v>140167</c:v>
                </c:pt>
                <c:pt idx="206256">
                  <c:v>140167</c:v>
                </c:pt>
                <c:pt idx="206257">
                  <c:v>140167</c:v>
                </c:pt>
                <c:pt idx="206258">
                  <c:v>140167</c:v>
                </c:pt>
                <c:pt idx="206259">
                  <c:v>140167</c:v>
                </c:pt>
                <c:pt idx="206260">
                  <c:v>140167</c:v>
                </c:pt>
                <c:pt idx="206261">
                  <c:v>140167</c:v>
                </c:pt>
                <c:pt idx="206262">
                  <c:v>140167</c:v>
                </c:pt>
                <c:pt idx="206263">
                  <c:v>140167</c:v>
                </c:pt>
                <c:pt idx="206264">
                  <c:v>140167</c:v>
                </c:pt>
                <c:pt idx="206265">
                  <c:v>140167</c:v>
                </c:pt>
                <c:pt idx="206266">
                  <c:v>140167</c:v>
                </c:pt>
                <c:pt idx="206267">
                  <c:v>140167</c:v>
                </c:pt>
                <c:pt idx="206268">
                  <c:v>140167</c:v>
                </c:pt>
                <c:pt idx="206269">
                  <c:v>140167</c:v>
                </c:pt>
                <c:pt idx="206270">
                  <c:v>140167</c:v>
                </c:pt>
                <c:pt idx="206271">
                  <c:v>140167</c:v>
                </c:pt>
                <c:pt idx="206272">
                  <c:v>140167</c:v>
                </c:pt>
                <c:pt idx="206273">
                  <c:v>140167</c:v>
                </c:pt>
                <c:pt idx="206274">
                  <c:v>140167</c:v>
                </c:pt>
                <c:pt idx="206275">
                  <c:v>140167</c:v>
                </c:pt>
                <c:pt idx="206276">
                  <c:v>140167</c:v>
                </c:pt>
                <c:pt idx="206277">
                  <c:v>140167</c:v>
                </c:pt>
                <c:pt idx="206278">
                  <c:v>140167</c:v>
                </c:pt>
                <c:pt idx="206279">
                  <c:v>140167</c:v>
                </c:pt>
                <c:pt idx="206280">
                  <c:v>140167</c:v>
                </c:pt>
                <c:pt idx="206281">
                  <c:v>140167</c:v>
                </c:pt>
                <c:pt idx="206282">
                  <c:v>140167</c:v>
                </c:pt>
                <c:pt idx="206283">
                  <c:v>140167</c:v>
                </c:pt>
                <c:pt idx="206284">
                  <c:v>140167</c:v>
                </c:pt>
                <c:pt idx="206285">
                  <c:v>140167</c:v>
                </c:pt>
                <c:pt idx="206286">
                  <c:v>140167</c:v>
                </c:pt>
                <c:pt idx="206287">
                  <c:v>140167</c:v>
                </c:pt>
                <c:pt idx="206288">
                  <c:v>140167</c:v>
                </c:pt>
                <c:pt idx="206289">
                  <c:v>140167</c:v>
                </c:pt>
                <c:pt idx="206290">
                  <c:v>140167</c:v>
                </c:pt>
                <c:pt idx="206291">
                  <c:v>140167</c:v>
                </c:pt>
                <c:pt idx="206292">
                  <c:v>140167</c:v>
                </c:pt>
                <c:pt idx="206293">
                  <c:v>140167</c:v>
                </c:pt>
                <c:pt idx="206294">
                  <c:v>140167</c:v>
                </c:pt>
                <c:pt idx="206295">
                  <c:v>140167</c:v>
                </c:pt>
                <c:pt idx="206296">
                  <c:v>140167</c:v>
                </c:pt>
                <c:pt idx="206297">
                  <c:v>140167</c:v>
                </c:pt>
                <c:pt idx="206298">
                  <c:v>140167</c:v>
                </c:pt>
                <c:pt idx="206299">
                  <c:v>140167</c:v>
                </c:pt>
                <c:pt idx="206300">
                  <c:v>140167</c:v>
                </c:pt>
                <c:pt idx="206301">
                  <c:v>140167</c:v>
                </c:pt>
                <c:pt idx="206302">
                  <c:v>140167</c:v>
                </c:pt>
                <c:pt idx="206303">
                  <c:v>140167</c:v>
                </c:pt>
                <c:pt idx="206304">
                  <c:v>140167</c:v>
                </c:pt>
                <c:pt idx="206305">
                  <c:v>140167</c:v>
                </c:pt>
                <c:pt idx="206306">
                  <c:v>140167</c:v>
                </c:pt>
                <c:pt idx="206307">
                  <c:v>140167</c:v>
                </c:pt>
                <c:pt idx="206308">
                  <c:v>140167</c:v>
                </c:pt>
                <c:pt idx="206309">
                  <c:v>140167</c:v>
                </c:pt>
                <c:pt idx="206310">
                  <c:v>140167</c:v>
                </c:pt>
                <c:pt idx="206311">
                  <c:v>140167</c:v>
                </c:pt>
                <c:pt idx="206312">
                  <c:v>140167</c:v>
                </c:pt>
                <c:pt idx="206313">
                  <c:v>140167</c:v>
                </c:pt>
                <c:pt idx="206314">
                  <c:v>140167</c:v>
                </c:pt>
                <c:pt idx="206315">
                  <c:v>140167</c:v>
                </c:pt>
                <c:pt idx="206316">
                  <c:v>140167</c:v>
                </c:pt>
                <c:pt idx="206317">
                  <c:v>140167</c:v>
                </c:pt>
                <c:pt idx="206318">
                  <c:v>140167</c:v>
                </c:pt>
                <c:pt idx="206319">
                  <c:v>140167</c:v>
                </c:pt>
                <c:pt idx="206320">
                  <c:v>140167</c:v>
                </c:pt>
                <c:pt idx="206321">
                  <c:v>140167</c:v>
                </c:pt>
                <c:pt idx="206322">
                  <c:v>140167</c:v>
                </c:pt>
                <c:pt idx="206323">
                  <c:v>140167</c:v>
                </c:pt>
                <c:pt idx="206324">
                  <c:v>140167</c:v>
                </c:pt>
                <c:pt idx="206325">
                  <c:v>140167</c:v>
                </c:pt>
                <c:pt idx="206326">
                  <c:v>140167</c:v>
                </c:pt>
                <c:pt idx="206327">
                  <c:v>140167</c:v>
                </c:pt>
                <c:pt idx="206328">
                  <c:v>140167</c:v>
                </c:pt>
                <c:pt idx="206329">
                  <c:v>140167</c:v>
                </c:pt>
                <c:pt idx="206330">
                  <c:v>140167</c:v>
                </c:pt>
                <c:pt idx="206331">
                  <c:v>140167</c:v>
                </c:pt>
                <c:pt idx="206332">
                  <c:v>140167</c:v>
                </c:pt>
                <c:pt idx="206333">
                  <c:v>140167</c:v>
                </c:pt>
                <c:pt idx="206334">
                  <c:v>140167</c:v>
                </c:pt>
                <c:pt idx="206335">
                  <c:v>140167</c:v>
                </c:pt>
                <c:pt idx="206336">
                  <c:v>140167</c:v>
                </c:pt>
                <c:pt idx="206337">
                  <c:v>140167</c:v>
                </c:pt>
                <c:pt idx="206338">
                  <c:v>140167</c:v>
                </c:pt>
                <c:pt idx="206339">
                  <c:v>140167</c:v>
                </c:pt>
                <c:pt idx="206340">
                  <c:v>140167</c:v>
                </c:pt>
                <c:pt idx="206341">
                  <c:v>140167</c:v>
                </c:pt>
                <c:pt idx="206342">
                  <c:v>140167</c:v>
                </c:pt>
                <c:pt idx="206343">
                  <c:v>140167</c:v>
                </c:pt>
                <c:pt idx="206344">
                  <c:v>140167</c:v>
                </c:pt>
                <c:pt idx="206345">
                  <c:v>140167</c:v>
                </c:pt>
                <c:pt idx="206346">
                  <c:v>140167</c:v>
                </c:pt>
                <c:pt idx="206347">
                  <c:v>140167</c:v>
                </c:pt>
                <c:pt idx="206348">
                  <c:v>140167</c:v>
                </c:pt>
                <c:pt idx="206349">
                  <c:v>140167</c:v>
                </c:pt>
                <c:pt idx="206350">
                  <c:v>140167</c:v>
                </c:pt>
                <c:pt idx="206351">
                  <c:v>140167</c:v>
                </c:pt>
                <c:pt idx="206352">
                  <c:v>140167</c:v>
                </c:pt>
                <c:pt idx="206353">
                  <c:v>140167</c:v>
                </c:pt>
                <c:pt idx="206354">
                  <c:v>140167</c:v>
                </c:pt>
                <c:pt idx="206355">
                  <c:v>140167</c:v>
                </c:pt>
                <c:pt idx="206356">
                  <c:v>140167</c:v>
                </c:pt>
                <c:pt idx="206357">
                  <c:v>140167</c:v>
                </c:pt>
                <c:pt idx="206358">
                  <c:v>140167</c:v>
                </c:pt>
                <c:pt idx="206359">
                  <c:v>140167</c:v>
                </c:pt>
                <c:pt idx="206360">
                  <c:v>140167</c:v>
                </c:pt>
                <c:pt idx="206361">
                  <c:v>140167</c:v>
                </c:pt>
                <c:pt idx="206362">
                  <c:v>140167</c:v>
                </c:pt>
                <c:pt idx="206363">
                  <c:v>140167</c:v>
                </c:pt>
                <c:pt idx="206364">
                  <c:v>140167</c:v>
                </c:pt>
                <c:pt idx="206365">
                  <c:v>140167</c:v>
                </c:pt>
                <c:pt idx="206366">
                  <c:v>140167</c:v>
                </c:pt>
                <c:pt idx="206367">
                  <c:v>140167</c:v>
                </c:pt>
                <c:pt idx="206368">
                  <c:v>140167</c:v>
                </c:pt>
                <c:pt idx="206369">
                  <c:v>140167</c:v>
                </c:pt>
                <c:pt idx="206370">
                  <c:v>140167</c:v>
                </c:pt>
                <c:pt idx="206371">
                  <c:v>140167</c:v>
                </c:pt>
                <c:pt idx="206372">
                  <c:v>140167</c:v>
                </c:pt>
                <c:pt idx="206373">
                  <c:v>140167</c:v>
                </c:pt>
                <c:pt idx="206374">
                  <c:v>140167</c:v>
                </c:pt>
                <c:pt idx="206375">
                  <c:v>140167</c:v>
                </c:pt>
                <c:pt idx="206376">
                  <c:v>140167</c:v>
                </c:pt>
                <c:pt idx="206377">
                  <c:v>140167</c:v>
                </c:pt>
                <c:pt idx="206378">
                  <c:v>140167</c:v>
                </c:pt>
                <c:pt idx="206379">
                  <c:v>140167</c:v>
                </c:pt>
                <c:pt idx="206380">
                  <c:v>140167</c:v>
                </c:pt>
                <c:pt idx="206381">
                  <c:v>140167</c:v>
                </c:pt>
                <c:pt idx="206382">
                  <c:v>140167</c:v>
                </c:pt>
                <c:pt idx="206383">
                  <c:v>140167</c:v>
                </c:pt>
                <c:pt idx="206384">
                  <c:v>140167</c:v>
                </c:pt>
                <c:pt idx="206385">
                  <c:v>140167</c:v>
                </c:pt>
                <c:pt idx="206386">
                  <c:v>140167</c:v>
                </c:pt>
                <c:pt idx="206387">
                  <c:v>140167</c:v>
                </c:pt>
                <c:pt idx="206388">
                  <c:v>140167</c:v>
                </c:pt>
                <c:pt idx="206389">
                  <c:v>140167</c:v>
                </c:pt>
                <c:pt idx="206390">
                  <c:v>140167</c:v>
                </c:pt>
                <c:pt idx="206391">
                  <c:v>140167</c:v>
                </c:pt>
                <c:pt idx="206392">
                  <c:v>140167</c:v>
                </c:pt>
                <c:pt idx="206393">
                  <c:v>140167</c:v>
                </c:pt>
                <c:pt idx="206394">
                  <c:v>140167</c:v>
                </c:pt>
                <c:pt idx="206395">
                  <c:v>140167</c:v>
                </c:pt>
                <c:pt idx="206396">
                  <c:v>140167</c:v>
                </c:pt>
                <c:pt idx="206397">
                  <c:v>140167</c:v>
                </c:pt>
                <c:pt idx="206398">
                  <c:v>140167</c:v>
                </c:pt>
                <c:pt idx="206399">
                  <c:v>140167</c:v>
                </c:pt>
                <c:pt idx="206400">
                  <c:v>140167</c:v>
                </c:pt>
                <c:pt idx="206401">
                  <c:v>140167</c:v>
                </c:pt>
                <c:pt idx="206402">
                  <c:v>140167</c:v>
                </c:pt>
                <c:pt idx="206403">
                  <c:v>140167</c:v>
                </c:pt>
                <c:pt idx="206404">
                  <c:v>140167</c:v>
                </c:pt>
                <c:pt idx="206405">
                  <c:v>140167</c:v>
                </c:pt>
                <c:pt idx="206406">
                  <c:v>140167</c:v>
                </c:pt>
                <c:pt idx="206407">
                  <c:v>140167</c:v>
                </c:pt>
                <c:pt idx="206408">
                  <c:v>140167</c:v>
                </c:pt>
                <c:pt idx="206409">
                  <c:v>140167</c:v>
                </c:pt>
                <c:pt idx="206410">
                  <c:v>140167</c:v>
                </c:pt>
                <c:pt idx="206411">
                  <c:v>140167</c:v>
                </c:pt>
                <c:pt idx="206412">
                  <c:v>140167</c:v>
                </c:pt>
                <c:pt idx="206413">
                  <c:v>140167</c:v>
                </c:pt>
                <c:pt idx="206414">
                  <c:v>140167</c:v>
                </c:pt>
                <c:pt idx="206415">
                  <c:v>140167</c:v>
                </c:pt>
                <c:pt idx="206416">
                  <c:v>140167</c:v>
                </c:pt>
                <c:pt idx="206417">
                  <c:v>140167</c:v>
                </c:pt>
                <c:pt idx="206418">
                  <c:v>140167</c:v>
                </c:pt>
                <c:pt idx="206419">
                  <c:v>140167</c:v>
                </c:pt>
                <c:pt idx="206420">
                  <c:v>140167</c:v>
                </c:pt>
                <c:pt idx="206421">
                  <c:v>140167</c:v>
                </c:pt>
                <c:pt idx="206422">
                  <c:v>140167</c:v>
                </c:pt>
                <c:pt idx="206423">
                  <c:v>140167</c:v>
                </c:pt>
                <c:pt idx="206424">
                  <c:v>140167</c:v>
                </c:pt>
                <c:pt idx="206425">
                  <c:v>140167</c:v>
                </c:pt>
                <c:pt idx="206426">
                  <c:v>140167</c:v>
                </c:pt>
                <c:pt idx="206427">
                  <c:v>140167</c:v>
                </c:pt>
                <c:pt idx="206428">
                  <c:v>140167</c:v>
                </c:pt>
                <c:pt idx="206429">
                  <c:v>140167</c:v>
                </c:pt>
                <c:pt idx="206430">
                  <c:v>140167</c:v>
                </c:pt>
                <c:pt idx="206431">
                  <c:v>140167</c:v>
                </c:pt>
                <c:pt idx="206432">
                  <c:v>140167</c:v>
                </c:pt>
                <c:pt idx="206433">
                  <c:v>140167</c:v>
                </c:pt>
                <c:pt idx="206434">
                  <c:v>140167</c:v>
                </c:pt>
                <c:pt idx="206435">
                  <c:v>140167</c:v>
                </c:pt>
                <c:pt idx="206436">
                  <c:v>140167</c:v>
                </c:pt>
                <c:pt idx="206437">
                  <c:v>140167</c:v>
                </c:pt>
                <c:pt idx="206438">
                  <c:v>140167</c:v>
                </c:pt>
                <c:pt idx="206439">
                  <c:v>140167</c:v>
                </c:pt>
                <c:pt idx="206440">
                  <c:v>140167</c:v>
                </c:pt>
                <c:pt idx="206441">
                  <c:v>140167</c:v>
                </c:pt>
                <c:pt idx="206442">
                  <c:v>140167</c:v>
                </c:pt>
                <c:pt idx="206443">
                  <c:v>140167</c:v>
                </c:pt>
                <c:pt idx="206444">
                  <c:v>140167</c:v>
                </c:pt>
                <c:pt idx="206445">
                  <c:v>140167</c:v>
                </c:pt>
                <c:pt idx="206446">
                  <c:v>140167</c:v>
                </c:pt>
                <c:pt idx="206447">
                  <c:v>140167</c:v>
                </c:pt>
                <c:pt idx="206448">
                  <c:v>140167</c:v>
                </c:pt>
                <c:pt idx="206449">
                  <c:v>140167</c:v>
                </c:pt>
                <c:pt idx="206450">
                  <c:v>140167</c:v>
                </c:pt>
                <c:pt idx="206451">
                  <c:v>140167</c:v>
                </c:pt>
                <c:pt idx="206452">
                  <c:v>140167</c:v>
                </c:pt>
                <c:pt idx="206453">
                  <c:v>140167</c:v>
                </c:pt>
                <c:pt idx="206454">
                  <c:v>140167</c:v>
                </c:pt>
                <c:pt idx="206455">
                  <c:v>140167</c:v>
                </c:pt>
                <c:pt idx="206456">
                  <c:v>140167</c:v>
                </c:pt>
                <c:pt idx="206457">
                  <c:v>140167</c:v>
                </c:pt>
                <c:pt idx="206458">
                  <c:v>140167</c:v>
                </c:pt>
                <c:pt idx="206459">
                  <c:v>140167</c:v>
                </c:pt>
                <c:pt idx="206460">
                  <c:v>140167</c:v>
                </c:pt>
                <c:pt idx="206461">
                  <c:v>140167</c:v>
                </c:pt>
                <c:pt idx="206462">
                  <c:v>140167</c:v>
                </c:pt>
                <c:pt idx="206463">
                  <c:v>140167</c:v>
                </c:pt>
                <c:pt idx="206464">
                  <c:v>140167</c:v>
                </c:pt>
                <c:pt idx="206465">
                  <c:v>140167</c:v>
                </c:pt>
                <c:pt idx="206466">
                  <c:v>140167</c:v>
                </c:pt>
                <c:pt idx="206467">
                  <c:v>140167</c:v>
                </c:pt>
                <c:pt idx="206468">
                  <c:v>140167</c:v>
                </c:pt>
                <c:pt idx="206469">
                  <c:v>140167</c:v>
                </c:pt>
                <c:pt idx="206470">
                  <c:v>140167</c:v>
                </c:pt>
                <c:pt idx="206471">
                  <c:v>140167</c:v>
                </c:pt>
                <c:pt idx="206472">
                  <c:v>140167</c:v>
                </c:pt>
                <c:pt idx="206473">
                  <c:v>140167</c:v>
                </c:pt>
                <c:pt idx="206474">
                  <c:v>140167</c:v>
                </c:pt>
                <c:pt idx="206475">
                  <c:v>140167</c:v>
                </c:pt>
                <c:pt idx="206476">
                  <c:v>140167</c:v>
                </c:pt>
                <c:pt idx="206477">
                  <c:v>140167</c:v>
                </c:pt>
                <c:pt idx="206478">
                  <c:v>140167</c:v>
                </c:pt>
                <c:pt idx="206479">
                  <c:v>140167</c:v>
                </c:pt>
                <c:pt idx="206480">
                  <c:v>140167</c:v>
                </c:pt>
                <c:pt idx="206481">
                  <c:v>140167</c:v>
                </c:pt>
                <c:pt idx="206482">
                  <c:v>140167</c:v>
                </c:pt>
                <c:pt idx="206483">
                  <c:v>140167</c:v>
                </c:pt>
                <c:pt idx="206484">
                  <c:v>140167</c:v>
                </c:pt>
                <c:pt idx="206485">
                  <c:v>140167</c:v>
                </c:pt>
                <c:pt idx="206486">
                  <c:v>140167</c:v>
                </c:pt>
                <c:pt idx="206487">
                  <c:v>140167</c:v>
                </c:pt>
                <c:pt idx="206488">
                  <c:v>140167</c:v>
                </c:pt>
                <c:pt idx="206489">
                  <c:v>140167</c:v>
                </c:pt>
                <c:pt idx="206490">
                  <c:v>140167</c:v>
                </c:pt>
                <c:pt idx="206491">
                  <c:v>140167</c:v>
                </c:pt>
                <c:pt idx="206492">
                  <c:v>140167</c:v>
                </c:pt>
                <c:pt idx="206493">
                  <c:v>140167</c:v>
                </c:pt>
                <c:pt idx="206494">
                  <c:v>140167</c:v>
                </c:pt>
                <c:pt idx="206495">
                  <c:v>140167</c:v>
                </c:pt>
                <c:pt idx="206496">
                  <c:v>140167</c:v>
                </c:pt>
                <c:pt idx="206497">
                  <c:v>140167</c:v>
                </c:pt>
                <c:pt idx="206498">
                  <c:v>140167</c:v>
                </c:pt>
                <c:pt idx="206499">
                  <c:v>140167</c:v>
                </c:pt>
                <c:pt idx="206500">
                  <c:v>140167</c:v>
                </c:pt>
                <c:pt idx="206501">
                  <c:v>140167</c:v>
                </c:pt>
                <c:pt idx="206502">
                  <c:v>140167</c:v>
                </c:pt>
                <c:pt idx="206503">
                  <c:v>140167</c:v>
                </c:pt>
                <c:pt idx="206504">
                  <c:v>140167</c:v>
                </c:pt>
                <c:pt idx="206505">
                  <c:v>140167</c:v>
                </c:pt>
                <c:pt idx="206506">
                  <c:v>140167</c:v>
                </c:pt>
                <c:pt idx="206507">
                  <c:v>140167</c:v>
                </c:pt>
                <c:pt idx="206508">
                  <c:v>140167</c:v>
                </c:pt>
                <c:pt idx="206509">
                  <c:v>140167</c:v>
                </c:pt>
                <c:pt idx="206510">
                  <c:v>140167</c:v>
                </c:pt>
                <c:pt idx="206511">
                  <c:v>140167</c:v>
                </c:pt>
                <c:pt idx="206512">
                  <c:v>140167</c:v>
                </c:pt>
                <c:pt idx="206513">
                  <c:v>140167</c:v>
                </c:pt>
                <c:pt idx="206514">
                  <c:v>140167</c:v>
                </c:pt>
                <c:pt idx="206515">
                  <c:v>140167</c:v>
                </c:pt>
                <c:pt idx="206516">
                  <c:v>140167</c:v>
                </c:pt>
                <c:pt idx="206517">
                  <c:v>140167</c:v>
                </c:pt>
                <c:pt idx="206518">
                  <c:v>140167</c:v>
                </c:pt>
                <c:pt idx="206519">
                  <c:v>140167</c:v>
                </c:pt>
                <c:pt idx="206520">
                  <c:v>140167</c:v>
                </c:pt>
                <c:pt idx="206521">
                  <c:v>140167</c:v>
                </c:pt>
                <c:pt idx="206522">
                  <c:v>140167</c:v>
                </c:pt>
                <c:pt idx="206523">
                  <c:v>140167</c:v>
                </c:pt>
                <c:pt idx="206524">
                  <c:v>140167</c:v>
                </c:pt>
                <c:pt idx="206525">
                  <c:v>140167</c:v>
                </c:pt>
                <c:pt idx="206526">
                  <c:v>140167</c:v>
                </c:pt>
                <c:pt idx="206527">
                  <c:v>140167</c:v>
                </c:pt>
                <c:pt idx="206528">
                  <c:v>140167</c:v>
                </c:pt>
                <c:pt idx="206529">
                  <c:v>140167</c:v>
                </c:pt>
                <c:pt idx="206530">
                  <c:v>140167</c:v>
                </c:pt>
                <c:pt idx="206531">
                  <c:v>140167</c:v>
                </c:pt>
                <c:pt idx="206532">
                  <c:v>140167</c:v>
                </c:pt>
                <c:pt idx="206533">
                  <c:v>140167</c:v>
                </c:pt>
                <c:pt idx="206534">
                  <c:v>140167</c:v>
                </c:pt>
                <c:pt idx="206535">
                  <c:v>140167</c:v>
                </c:pt>
                <c:pt idx="206536">
                  <c:v>140167</c:v>
                </c:pt>
                <c:pt idx="206537">
                  <c:v>140167</c:v>
                </c:pt>
                <c:pt idx="206538">
                  <c:v>140167</c:v>
                </c:pt>
                <c:pt idx="206539">
                  <c:v>140167</c:v>
                </c:pt>
                <c:pt idx="206540">
                  <c:v>140167</c:v>
                </c:pt>
                <c:pt idx="206541">
                  <c:v>140167</c:v>
                </c:pt>
                <c:pt idx="206542">
                  <c:v>140167</c:v>
                </c:pt>
                <c:pt idx="206543">
                  <c:v>140167</c:v>
                </c:pt>
                <c:pt idx="206544">
                  <c:v>140167</c:v>
                </c:pt>
                <c:pt idx="206545">
                  <c:v>140167</c:v>
                </c:pt>
                <c:pt idx="206546">
                  <c:v>140167</c:v>
                </c:pt>
                <c:pt idx="206547">
                  <c:v>140167</c:v>
                </c:pt>
                <c:pt idx="206548">
                  <c:v>140167</c:v>
                </c:pt>
                <c:pt idx="206549">
                  <c:v>140167</c:v>
                </c:pt>
                <c:pt idx="206550">
                  <c:v>140167</c:v>
                </c:pt>
                <c:pt idx="206551">
                  <c:v>140167</c:v>
                </c:pt>
                <c:pt idx="206552">
                  <c:v>140167</c:v>
                </c:pt>
                <c:pt idx="206553">
                  <c:v>140167</c:v>
                </c:pt>
                <c:pt idx="206554">
                  <c:v>140167</c:v>
                </c:pt>
                <c:pt idx="206555">
                  <c:v>140167</c:v>
                </c:pt>
                <c:pt idx="206556">
                  <c:v>140167</c:v>
                </c:pt>
                <c:pt idx="206557">
                  <c:v>140167</c:v>
                </c:pt>
                <c:pt idx="206558">
                  <c:v>140167</c:v>
                </c:pt>
                <c:pt idx="206559">
                  <c:v>140167</c:v>
                </c:pt>
                <c:pt idx="206560">
                  <c:v>140167</c:v>
                </c:pt>
                <c:pt idx="206561">
                  <c:v>140167</c:v>
                </c:pt>
                <c:pt idx="206562">
                  <c:v>140167</c:v>
                </c:pt>
                <c:pt idx="206563">
                  <c:v>140167</c:v>
                </c:pt>
                <c:pt idx="206564">
                  <c:v>140167</c:v>
                </c:pt>
                <c:pt idx="206565">
                  <c:v>140167</c:v>
                </c:pt>
                <c:pt idx="206566">
                  <c:v>140167</c:v>
                </c:pt>
                <c:pt idx="206567">
                  <c:v>140167</c:v>
                </c:pt>
                <c:pt idx="206568">
                  <c:v>140167</c:v>
                </c:pt>
                <c:pt idx="206569">
                  <c:v>140167</c:v>
                </c:pt>
                <c:pt idx="206570">
                  <c:v>140167</c:v>
                </c:pt>
                <c:pt idx="206571">
                  <c:v>140167</c:v>
                </c:pt>
                <c:pt idx="206572">
                  <c:v>140167</c:v>
                </c:pt>
                <c:pt idx="206573">
                  <c:v>140167</c:v>
                </c:pt>
                <c:pt idx="206574">
                  <c:v>140167</c:v>
                </c:pt>
                <c:pt idx="206575">
                  <c:v>140167</c:v>
                </c:pt>
                <c:pt idx="206576">
                  <c:v>140167</c:v>
                </c:pt>
                <c:pt idx="206577">
                  <c:v>140167</c:v>
                </c:pt>
                <c:pt idx="206578">
                  <c:v>140167</c:v>
                </c:pt>
                <c:pt idx="206579">
                  <c:v>140167</c:v>
                </c:pt>
                <c:pt idx="206580">
                  <c:v>140167</c:v>
                </c:pt>
                <c:pt idx="206581">
                  <c:v>140167</c:v>
                </c:pt>
                <c:pt idx="206582">
                  <c:v>140167</c:v>
                </c:pt>
                <c:pt idx="206583">
                  <c:v>140167</c:v>
                </c:pt>
                <c:pt idx="206584">
                  <c:v>140167</c:v>
                </c:pt>
                <c:pt idx="206585">
                  <c:v>140167</c:v>
                </c:pt>
                <c:pt idx="206586">
                  <c:v>140167</c:v>
                </c:pt>
                <c:pt idx="206587">
                  <c:v>140167</c:v>
                </c:pt>
                <c:pt idx="206588">
                  <c:v>140167</c:v>
                </c:pt>
                <c:pt idx="206589">
                  <c:v>140167</c:v>
                </c:pt>
                <c:pt idx="206590">
                  <c:v>140167</c:v>
                </c:pt>
                <c:pt idx="206591">
                  <c:v>140167</c:v>
                </c:pt>
                <c:pt idx="206592">
                  <c:v>140167</c:v>
                </c:pt>
                <c:pt idx="206593">
                  <c:v>140167</c:v>
                </c:pt>
                <c:pt idx="206594">
                  <c:v>140167</c:v>
                </c:pt>
                <c:pt idx="206595">
                  <c:v>140167</c:v>
                </c:pt>
                <c:pt idx="206596">
                  <c:v>140167</c:v>
                </c:pt>
                <c:pt idx="206597">
                  <c:v>140167</c:v>
                </c:pt>
                <c:pt idx="206598">
                  <c:v>140167</c:v>
                </c:pt>
                <c:pt idx="206599">
                  <c:v>140167</c:v>
                </c:pt>
                <c:pt idx="206600">
                  <c:v>140167</c:v>
                </c:pt>
                <c:pt idx="206601">
                  <c:v>140167</c:v>
                </c:pt>
                <c:pt idx="206602">
                  <c:v>140167</c:v>
                </c:pt>
                <c:pt idx="206603">
                  <c:v>140167</c:v>
                </c:pt>
                <c:pt idx="206604">
                  <c:v>140167</c:v>
                </c:pt>
                <c:pt idx="206605">
                  <c:v>140167</c:v>
                </c:pt>
                <c:pt idx="206606">
                  <c:v>140167</c:v>
                </c:pt>
                <c:pt idx="206607">
                  <c:v>140167</c:v>
                </c:pt>
                <c:pt idx="206608">
                  <c:v>140167</c:v>
                </c:pt>
                <c:pt idx="206609">
                  <c:v>140167</c:v>
                </c:pt>
                <c:pt idx="206610">
                  <c:v>140167</c:v>
                </c:pt>
                <c:pt idx="206611">
                  <c:v>140167</c:v>
                </c:pt>
                <c:pt idx="206612">
                  <c:v>140167</c:v>
                </c:pt>
                <c:pt idx="206613">
                  <c:v>140167</c:v>
                </c:pt>
                <c:pt idx="206614">
                  <c:v>140167</c:v>
                </c:pt>
                <c:pt idx="206615">
                  <c:v>140167</c:v>
                </c:pt>
                <c:pt idx="206616">
                  <c:v>140167</c:v>
                </c:pt>
                <c:pt idx="206617">
                  <c:v>140167</c:v>
                </c:pt>
                <c:pt idx="206618">
                  <c:v>140167</c:v>
                </c:pt>
                <c:pt idx="206619">
                  <c:v>140167</c:v>
                </c:pt>
                <c:pt idx="206620">
                  <c:v>140167</c:v>
                </c:pt>
                <c:pt idx="206621">
                  <c:v>140167</c:v>
                </c:pt>
                <c:pt idx="206622">
                  <c:v>140167</c:v>
                </c:pt>
                <c:pt idx="206623">
                  <c:v>140167</c:v>
                </c:pt>
                <c:pt idx="206624">
                  <c:v>140167</c:v>
                </c:pt>
                <c:pt idx="206625">
                  <c:v>140167</c:v>
                </c:pt>
                <c:pt idx="206626">
                  <c:v>140167</c:v>
                </c:pt>
                <c:pt idx="206627">
                  <c:v>140167</c:v>
                </c:pt>
                <c:pt idx="206628">
                  <c:v>140167</c:v>
                </c:pt>
                <c:pt idx="206629">
                  <c:v>140167</c:v>
                </c:pt>
                <c:pt idx="206630">
                  <c:v>140167</c:v>
                </c:pt>
                <c:pt idx="206631">
                  <c:v>140167</c:v>
                </c:pt>
                <c:pt idx="206632">
                  <c:v>140167</c:v>
                </c:pt>
                <c:pt idx="206633">
                  <c:v>140167</c:v>
                </c:pt>
                <c:pt idx="206634">
                  <c:v>140167</c:v>
                </c:pt>
                <c:pt idx="206635">
                  <c:v>140167</c:v>
                </c:pt>
                <c:pt idx="206636">
                  <c:v>140167</c:v>
                </c:pt>
                <c:pt idx="206637">
                  <c:v>140167</c:v>
                </c:pt>
                <c:pt idx="206638">
                  <c:v>140167</c:v>
                </c:pt>
                <c:pt idx="206639">
                  <c:v>140167</c:v>
                </c:pt>
                <c:pt idx="206640">
                  <c:v>140167</c:v>
                </c:pt>
                <c:pt idx="206641">
                  <c:v>140167</c:v>
                </c:pt>
                <c:pt idx="206642">
                  <c:v>140167</c:v>
                </c:pt>
                <c:pt idx="206643">
                  <c:v>140167</c:v>
                </c:pt>
                <c:pt idx="206644">
                  <c:v>140167</c:v>
                </c:pt>
                <c:pt idx="206645">
                  <c:v>140167</c:v>
                </c:pt>
                <c:pt idx="206646">
                  <c:v>140167</c:v>
                </c:pt>
                <c:pt idx="206647">
                  <c:v>140167</c:v>
                </c:pt>
                <c:pt idx="206648">
                  <c:v>140167</c:v>
                </c:pt>
                <c:pt idx="206649">
                  <c:v>140167</c:v>
                </c:pt>
                <c:pt idx="206650">
                  <c:v>140167</c:v>
                </c:pt>
                <c:pt idx="206651">
                  <c:v>140167</c:v>
                </c:pt>
                <c:pt idx="206652">
                  <c:v>140167</c:v>
                </c:pt>
                <c:pt idx="206653">
                  <c:v>140167</c:v>
                </c:pt>
                <c:pt idx="206654">
                  <c:v>140167</c:v>
                </c:pt>
                <c:pt idx="206655">
                  <c:v>140167</c:v>
                </c:pt>
                <c:pt idx="206656">
                  <c:v>140167</c:v>
                </c:pt>
                <c:pt idx="206657">
                  <c:v>140167</c:v>
                </c:pt>
                <c:pt idx="206658">
                  <c:v>140167</c:v>
                </c:pt>
                <c:pt idx="206659">
                  <c:v>140167</c:v>
                </c:pt>
                <c:pt idx="206660">
                  <c:v>140167</c:v>
                </c:pt>
                <c:pt idx="206661">
                  <c:v>140167</c:v>
                </c:pt>
                <c:pt idx="206662">
                  <c:v>140167</c:v>
                </c:pt>
                <c:pt idx="206663">
                  <c:v>140167</c:v>
                </c:pt>
                <c:pt idx="206664">
                  <c:v>140167</c:v>
                </c:pt>
                <c:pt idx="206665">
                  <c:v>140167</c:v>
                </c:pt>
                <c:pt idx="206666">
                  <c:v>140167</c:v>
                </c:pt>
                <c:pt idx="206667">
                  <c:v>140167</c:v>
                </c:pt>
                <c:pt idx="206668">
                  <c:v>140167</c:v>
                </c:pt>
                <c:pt idx="206669">
                  <c:v>140167</c:v>
                </c:pt>
                <c:pt idx="206670">
                  <c:v>140167</c:v>
                </c:pt>
                <c:pt idx="206671">
                  <c:v>140167</c:v>
                </c:pt>
                <c:pt idx="206672">
                  <c:v>140167</c:v>
                </c:pt>
                <c:pt idx="206673">
                  <c:v>140167</c:v>
                </c:pt>
                <c:pt idx="206674">
                  <c:v>140167</c:v>
                </c:pt>
                <c:pt idx="206675">
                  <c:v>140167</c:v>
                </c:pt>
                <c:pt idx="206676">
                  <c:v>140167</c:v>
                </c:pt>
                <c:pt idx="206677">
                  <c:v>140167</c:v>
                </c:pt>
                <c:pt idx="206678">
                  <c:v>140167</c:v>
                </c:pt>
                <c:pt idx="206679">
                  <c:v>140167</c:v>
                </c:pt>
                <c:pt idx="206680">
                  <c:v>140167</c:v>
                </c:pt>
                <c:pt idx="206681">
                  <c:v>140167</c:v>
                </c:pt>
                <c:pt idx="206682">
                  <c:v>140167</c:v>
                </c:pt>
                <c:pt idx="206683">
                  <c:v>140167</c:v>
                </c:pt>
                <c:pt idx="206684">
                  <c:v>140167</c:v>
                </c:pt>
                <c:pt idx="206685">
                  <c:v>140167</c:v>
                </c:pt>
                <c:pt idx="206686">
                  <c:v>140167</c:v>
                </c:pt>
                <c:pt idx="206687">
                  <c:v>140167</c:v>
                </c:pt>
                <c:pt idx="206688">
                  <c:v>140167</c:v>
                </c:pt>
                <c:pt idx="206689">
                  <c:v>140167</c:v>
                </c:pt>
                <c:pt idx="206690">
                  <c:v>140167</c:v>
                </c:pt>
                <c:pt idx="206691">
                  <c:v>140167</c:v>
                </c:pt>
                <c:pt idx="206692">
                  <c:v>140167</c:v>
                </c:pt>
                <c:pt idx="206693">
                  <c:v>140167</c:v>
                </c:pt>
                <c:pt idx="206694">
                  <c:v>140167</c:v>
                </c:pt>
                <c:pt idx="206695">
                  <c:v>140167</c:v>
                </c:pt>
                <c:pt idx="206696">
                  <c:v>140167</c:v>
                </c:pt>
                <c:pt idx="206697">
                  <c:v>140167</c:v>
                </c:pt>
                <c:pt idx="206698">
                  <c:v>140167</c:v>
                </c:pt>
                <c:pt idx="206699">
                  <c:v>140167</c:v>
                </c:pt>
                <c:pt idx="206700">
                  <c:v>140167</c:v>
                </c:pt>
                <c:pt idx="206701">
                  <c:v>140167</c:v>
                </c:pt>
                <c:pt idx="206702">
                  <c:v>140167</c:v>
                </c:pt>
                <c:pt idx="206703">
                  <c:v>140167</c:v>
                </c:pt>
                <c:pt idx="206704">
                  <c:v>140167</c:v>
                </c:pt>
                <c:pt idx="206705">
                  <c:v>140167</c:v>
                </c:pt>
                <c:pt idx="206706">
                  <c:v>140167</c:v>
                </c:pt>
                <c:pt idx="206707">
                  <c:v>140167</c:v>
                </c:pt>
                <c:pt idx="206708">
                  <c:v>140167</c:v>
                </c:pt>
                <c:pt idx="206709">
                  <c:v>140167</c:v>
                </c:pt>
                <c:pt idx="206710">
                  <c:v>140167</c:v>
                </c:pt>
                <c:pt idx="206711">
                  <c:v>140167</c:v>
                </c:pt>
                <c:pt idx="206712">
                  <c:v>140167</c:v>
                </c:pt>
                <c:pt idx="206713">
                  <c:v>140167</c:v>
                </c:pt>
                <c:pt idx="206714">
                  <c:v>140167</c:v>
                </c:pt>
                <c:pt idx="206715">
                  <c:v>140167</c:v>
                </c:pt>
                <c:pt idx="206716">
                  <c:v>140167</c:v>
                </c:pt>
                <c:pt idx="206717">
                  <c:v>140167</c:v>
                </c:pt>
                <c:pt idx="206718">
                  <c:v>140167</c:v>
                </c:pt>
                <c:pt idx="206719">
                  <c:v>140167</c:v>
                </c:pt>
                <c:pt idx="206720">
                  <c:v>140167</c:v>
                </c:pt>
                <c:pt idx="206721">
                  <c:v>140167</c:v>
                </c:pt>
                <c:pt idx="206722">
                  <c:v>140167</c:v>
                </c:pt>
                <c:pt idx="206723">
                  <c:v>140167</c:v>
                </c:pt>
                <c:pt idx="206724">
                  <c:v>140167</c:v>
                </c:pt>
                <c:pt idx="206725">
                  <c:v>140167</c:v>
                </c:pt>
                <c:pt idx="206726">
                  <c:v>140167</c:v>
                </c:pt>
                <c:pt idx="206727">
                  <c:v>140167</c:v>
                </c:pt>
                <c:pt idx="206728">
                  <c:v>140167</c:v>
                </c:pt>
                <c:pt idx="206729">
                  <c:v>140167</c:v>
                </c:pt>
                <c:pt idx="206730">
                  <c:v>140167</c:v>
                </c:pt>
                <c:pt idx="206731">
                  <c:v>140167</c:v>
                </c:pt>
                <c:pt idx="206732">
                  <c:v>140167</c:v>
                </c:pt>
                <c:pt idx="206733">
                  <c:v>140167</c:v>
                </c:pt>
                <c:pt idx="206734">
                  <c:v>140167</c:v>
                </c:pt>
                <c:pt idx="206735">
                  <c:v>140167</c:v>
                </c:pt>
                <c:pt idx="206736">
                  <c:v>140167</c:v>
                </c:pt>
                <c:pt idx="206737">
                  <c:v>140167</c:v>
                </c:pt>
                <c:pt idx="206738">
                  <c:v>140167</c:v>
                </c:pt>
                <c:pt idx="206739">
                  <c:v>140167</c:v>
                </c:pt>
                <c:pt idx="206740">
                  <c:v>140167</c:v>
                </c:pt>
                <c:pt idx="206741">
                  <c:v>140167</c:v>
                </c:pt>
                <c:pt idx="206742">
                  <c:v>140167</c:v>
                </c:pt>
                <c:pt idx="206743">
                  <c:v>140167</c:v>
                </c:pt>
                <c:pt idx="206744">
                  <c:v>140167</c:v>
                </c:pt>
                <c:pt idx="206745">
                  <c:v>140167</c:v>
                </c:pt>
                <c:pt idx="206746">
                  <c:v>140167</c:v>
                </c:pt>
                <c:pt idx="206747">
                  <c:v>140167</c:v>
                </c:pt>
                <c:pt idx="206748">
                  <c:v>140167</c:v>
                </c:pt>
                <c:pt idx="206749">
                  <c:v>140167</c:v>
                </c:pt>
                <c:pt idx="206750">
                  <c:v>140167</c:v>
                </c:pt>
                <c:pt idx="206751">
                  <c:v>140167</c:v>
                </c:pt>
                <c:pt idx="206752">
                  <c:v>140167</c:v>
                </c:pt>
                <c:pt idx="206753">
                  <c:v>140167</c:v>
                </c:pt>
                <c:pt idx="206754">
                  <c:v>140167</c:v>
                </c:pt>
                <c:pt idx="206755">
                  <c:v>140167</c:v>
                </c:pt>
                <c:pt idx="206756">
                  <c:v>140167</c:v>
                </c:pt>
                <c:pt idx="206757">
                  <c:v>140167</c:v>
                </c:pt>
                <c:pt idx="206758">
                  <c:v>140167</c:v>
                </c:pt>
                <c:pt idx="206759">
                  <c:v>140167</c:v>
                </c:pt>
                <c:pt idx="206760">
                  <c:v>140167</c:v>
                </c:pt>
                <c:pt idx="206761">
                  <c:v>140167</c:v>
                </c:pt>
                <c:pt idx="206762">
                  <c:v>140167</c:v>
                </c:pt>
                <c:pt idx="206763">
                  <c:v>140167</c:v>
                </c:pt>
                <c:pt idx="206764">
                  <c:v>140167</c:v>
                </c:pt>
                <c:pt idx="206765">
                  <c:v>140167</c:v>
                </c:pt>
                <c:pt idx="206766">
                  <c:v>140167</c:v>
                </c:pt>
                <c:pt idx="206767">
                  <c:v>140167</c:v>
                </c:pt>
                <c:pt idx="206768">
                  <c:v>140167</c:v>
                </c:pt>
                <c:pt idx="206769">
                  <c:v>140167</c:v>
                </c:pt>
                <c:pt idx="206770">
                  <c:v>140167</c:v>
                </c:pt>
                <c:pt idx="206771">
                  <c:v>140167</c:v>
                </c:pt>
                <c:pt idx="206772">
                  <c:v>140167</c:v>
                </c:pt>
                <c:pt idx="206773">
                  <c:v>140167</c:v>
                </c:pt>
                <c:pt idx="206774">
                  <c:v>140167</c:v>
                </c:pt>
                <c:pt idx="206775">
                  <c:v>140167</c:v>
                </c:pt>
                <c:pt idx="206776">
                  <c:v>140167</c:v>
                </c:pt>
                <c:pt idx="206777">
                  <c:v>140167</c:v>
                </c:pt>
                <c:pt idx="206778">
                  <c:v>140167</c:v>
                </c:pt>
                <c:pt idx="206779">
                  <c:v>140167</c:v>
                </c:pt>
                <c:pt idx="206780">
                  <c:v>140167</c:v>
                </c:pt>
                <c:pt idx="206781">
                  <c:v>140167</c:v>
                </c:pt>
                <c:pt idx="206782">
                  <c:v>140167</c:v>
                </c:pt>
                <c:pt idx="206783">
                  <c:v>140167</c:v>
                </c:pt>
                <c:pt idx="206784">
                  <c:v>140167</c:v>
                </c:pt>
                <c:pt idx="206785">
                  <c:v>140167</c:v>
                </c:pt>
                <c:pt idx="206786">
                  <c:v>140167</c:v>
                </c:pt>
                <c:pt idx="206787">
                  <c:v>140167</c:v>
                </c:pt>
                <c:pt idx="206788">
                  <c:v>140167</c:v>
                </c:pt>
                <c:pt idx="206789">
                  <c:v>140167</c:v>
                </c:pt>
                <c:pt idx="206790">
                  <c:v>140167</c:v>
                </c:pt>
                <c:pt idx="206791">
                  <c:v>140167</c:v>
                </c:pt>
                <c:pt idx="206792">
                  <c:v>140167</c:v>
                </c:pt>
                <c:pt idx="206793">
                  <c:v>140167</c:v>
                </c:pt>
                <c:pt idx="206794">
                  <c:v>140167</c:v>
                </c:pt>
                <c:pt idx="206795">
                  <c:v>140167</c:v>
                </c:pt>
                <c:pt idx="206796">
                  <c:v>140167</c:v>
                </c:pt>
                <c:pt idx="206797">
                  <c:v>140167</c:v>
                </c:pt>
                <c:pt idx="206798">
                  <c:v>140167</c:v>
                </c:pt>
                <c:pt idx="206799">
                  <c:v>140167</c:v>
                </c:pt>
                <c:pt idx="206800">
                  <c:v>140167</c:v>
                </c:pt>
                <c:pt idx="206801">
                  <c:v>140167</c:v>
                </c:pt>
                <c:pt idx="206802">
                  <c:v>140167</c:v>
                </c:pt>
                <c:pt idx="206803">
                  <c:v>140167</c:v>
                </c:pt>
                <c:pt idx="206804">
                  <c:v>140167</c:v>
                </c:pt>
                <c:pt idx="206805">
                  <c:v>140167</c:v>
                </c:pt>
                <c:pt idx="206806">
                  <c:v>140167</c:v>
                </c:pt>
                <c:pt idx="206807">
                  <c:v>140167</c:v>
                </c:pt>
                <c:pt idx="206808">
                  <c:v>140167</c:v>
                </c:pt>
                <c:pt idx="206809">
                  <c:v>140167</c:v>
                </c:pt>
                <c:pt idx="206810">
                  <c:v>140167</c:v>
                </c:pt>
                <c:pt idx="206811">
                  <c:v>140167</c:v>
                </c:pt>
                <c:pt idx="206812">
                  <c:v>140167</c:v>
                </c:pt>
                <c:pt idx="206813">
                  <c:v>140167</c:v>
                </c:pt>
                <c:pt idx="206814">
                  <c:v>140167</c:v>
                </c:pt>
                <c:pt idx="206815">
                  <c:v>140167</c:v>
                </c:pt>
                <c:pt idx="206816">
                  <c:v>140167</c:v>
                </c:pt>
                <c:pt idx="206817">
                  <c:v>140167</c:v>
                </c:pt>
                <c:pt idx="206818">
                  <c:v>140167</c:v>
                </c:pt>
                <c:pt idx="206819">
                  <c:v>140167</c:v>
                </c:pt>
                <c:pt idx="206820">
                  <c:v>140167</c:v>
                </c:pt>
                <c:pt idx="206821">
                  <c:v>140167</c:v>
                </c:pt>
                <c:pt idx="206822">
                  <c:v>140167</c:v>
                </c:pt>
                <c:pt idx="206823">
                  <c:v>140167</c:v>
                </c:pt>
                <c:pt idx="206824">
                  <c:v>140167</c:v>
                </c:pt>
                <c:pt idx="206825">
                  <c:v>140167</c:v>
                </c:pt>
                <c:pt idx="206826">
                  <c:v>140167</c:v>
                </c:pt>
                <c:pt idx="206827">
                  <c:v>140167</c:v>
                </c:pt>
                <c:pt idx="206828">
                  <c:v>140167</c:v>
                </c:pt>
                <c:pt idx="206829">
                  <c:v>140167</c:v>
                </c:pt>
                <c:pt idx="206830">
                  <c:v>140167</c:v>
                </c:pt>
                <c:pt idx="206831">
                  <c:v>140167</c:v>
                </c:pt>
                <c:pt idx="206832">
                  <c:v>140167</c:v>
                </c:pt>
                <c:pt idx="206833">
                  <c:v>140167</c:v>
                </c:pt>
                <c:pt idx="206834">
                  <c:v>140167</c:v>
                </c:pt>
                <c:pt idx="206835">
                  <c:v>140167</c:v>
                </c:pt>
                <c:pt idx="206836">
                  <c:v>140167</c:v>
                </c:pt>
                <c:pt idx="206837">
                  <c:v>140167</c:v>
                </c:pt>
                <c:pt idx="206838">
                  <c:v>140167</c:v>
                </c:pt>
                <c:pt idx="206839">
                  <c:v>140167</c:v>
                </c:pt>
                <c:pt idx="206840">
                  <c:v>140167</c:v>
                </c:pt>
                <c:pt idx="206841">
                  <c:v>140167</c:v>
                </c:pt>
                <c:pt idx="206842">
                  <c:v>140167</c:v>
                </c:pt>
                <c:pt idx="206843">
                  <c:v>140167</c:v>
                </c:pt>
                <c:pt idx="206844">
                  <c:v>140167</c:v>
                </c:pt>
                <c:pt idx="206845">
                  <c:v>140167</c:v>
                </c:pt>
                <c:pt idx="206846">
                  <c:v>140167</c:v>
                </c:pt>
                <c:pt idx="206847">
                  <c:v>140167</c:v>
                </c:pt>
                <c:pt idx="206848">
                  <c:v>140167</c:v>
                </c:pt>
                <c:pt idx="206849">
                  <c:v>140167</c:v>
                </c:pt>
                <c:pt idx="206850">
                  <c:v>140167</c:v>
                </c:pt>
                <c:pt idx="206851">
                  <c:v>140167</c:v>
                </c:pt>
                <c:pt idx="206852">
                  <c:v>140167</c:v>
                </c:pt>
                <c:pt idx="206853">
                  <c:v>140167</c:v>
                </c:pt>
                <c:pt idx="206854">
                  <c:v>140167</c:v>
                </c:pt>
                <c:pt idx="206855">
                  <c:v>140167</c:v>
                </c:pt>
                <c:pt idx="206856">
                  <c:v>140167</c:v>
                </c:pt>
                <c:pt idx="206857">
                  <c:v>140167</c:v>
                </c:pt>
                <c:pt idx="206858">
                  <c:v>140167</c:v>
                </c:pt>
                <c:pt idx="206859">
                  <c:v>140167</c:v>
                </c:pt>
                <c:pt idx="206860">
                  <c:v>140167</c:v>
                </c:pt>
                <c:pt idx="206861">
                  <c:v>140167</c:v>
                </c:pt>
                <c:pt idx="206862">
                  <c:v>140167</c:v>
                </c:pt>
                <c:pt idx="206863">
                  <c:v>140167</c:v>
                </c:pt>
                <c:pt idx="206864">
                  <c:v>140167</c:v>
                </c:pt>
                <c:pt idx="206865">
                  <c:v>140167</c:v>
                </c:pt>
                <c:pt idx="206866">
                  <c:v>140167</c:v>
                </c:pt>
                <c:pt idx="206867">
                  <c:v>140167</c:v>
                </c:pt>
                <c:pt idx="206868">
                  <c:v>140167</c:v>
                </c:pt>
                <c:pt idx="206869">
                  <c:v>140167</c:v>
                </c:pt>
                <c:pt idx="206870">
                  <c:v>140167</c:v>
                </c:pt>
                <c:pt idx="206871">
                  <c:v>140167</c:v>
                </c:pt>
                <c:pt idx="206872">
                  <c:v>140167</c:v>
                </c:pt>
                <c:pt idx="206873">
                  <c:v>140167</c:v>
                </c:pt>
                <c:pt idx="206874">
                  <c:v>140167</c:v>
                </c:pt>
                <c:pt idx="206875">
                  <c:v>140167</c:v>
                </c:pt>
                <c:pt idx="206876">
                  <c:v>140167</c:v>
                </c:pt>
                <c:pt idx="206877">
                  <c:v>140167</c:v>
                </c:pt>
                <c:pt idx="206878">
                  <c:v>140167</c:v>
                </c:pt>
                <c:pt idx="206879">
                  <c:v>140167</c:v>
                </c:pt>
                <c:pt idx="206880">
                  <c:v>140167</c:v>
                </c:pt>
                <c:pt idx="206881">
                  <c:v>140167</c:v>
                </c:pt>
                <c:pt idx="206882">
                  <c:v>140167</c:v>
                </c:pt>
                <c:pt idx="206883">
                  <c:v>140167</c:v>
                </c:pt>
                <c:pt idx="206884">
                  <c:v>140167</c:v>
                </c:pt>
                <c:pt idx="206885">
                  <c:v>140167</c:v>
                </c:pt>
                <c:pt idx="206886">
                  <c:v>140167</c:v>
                </c:pt>
                <c:pt idx="206887">
                  <c:v>140167</c:v>
                </c:pt>
                <c:pt idx="206888">
                  <c:v>140167</c:v>
                </c:pt>
                <c:pt idx="206889">
                  <c:v>140167</c:v>
                </c:pt>
                <c:pt idx="206890">
                  <c:v>140167</c:v>
                </c:pt>
                <c:pt idx="206891">
                  <c:v>140167</c:v>
                </c:pt>
                <c:pt idx="206892">
                  <c:v>140167</c:v>
                </c:pt>
                <c:pt idx="206893">
                  <c:v>140167</c:v>
                </c:pt>
                <c:pt idx="206894">
                  <c:v>140167</c:v>
                </c:pt>
                <c:pt idx="206895">
                  <c:v>140167</c:v>
                </c:pt>
                <c:pt idx="206896">
                  <c:v>140167</c:v>
                </c:pt>
                <c:pt idx="206897">
                  <c:v>140167</c:v>
                </c:pt>
                <c:pt idx="206898">
                  <c:v>140167</c:v>
                </c:pt>
                <c:pt idx="206899">
                  <c:v>140167</c:v>
                </c:pt>
                <c:pt idx="206900">
                  <c:v>140167</c:v>
                </c:pt>
                <c:pt idx="206901">
                  <c:v>140167</c:v>
                </c:pt>
                <c:pt idx="206902">
                  <c:v>140167</c:v>
                </c:pt>
                <c:pt idx="206903">
                  <c:v>140167</c:v>
                </c:pt>
                <c:pt idx="206904">
                  <c:v>140167</c:v>
                </c:pt>
                <c:pt idx="206905">
                  <c:v>140167</c:v>
                </c:pt>
                <c:pt idx="206906">
                  <c:v>140167</c:v>
                </c:pt>
                <c:pt idx="206907">
                  <c:v>140167</c:v>
                </c:pt>
                <c:pt idx="206908">
                  <c:v>140167</c:v>
                </c:pt>
                <c:pt idx="206909">
                  <c:v>140167</c:v>
                </c:pt>
                <c:pt idx="206910">
                  <c:v>140167</c:v>
                </c:pt>
                <c:pt idx="206911">
                  <c:v>140167</c:v>
                </c:pt>
                <c:pt idx="206912">
                  <c:v>140167</c:v>
                </c:pt>
                <c:pt idx="206913">
                  <c:v>140167</c:v>
                </c:pt>
                <c:pt idx="206914">
                  <c:v>140167</c:v>
                </c:pt>
                <c:pt idx="206915">
                  <c:v>140167</c:v>
                </c:pt>
                <c:pt idx="206916">
                  <c:v>140167</c:v>
                </c:pt>
                <c:pt idx="206917">
                  <c:v>140167</c:v>
                </c:pt>
                <c:pt idx="206918">
                  <c:v>140167</c:v>
                </c:pt>
                <c:pt idx="206919">
                  <c:v>140167</c:v>
                </c:pt>
                <c:pt idx="206920">
                  <c:v>140167</c:v>
                </c:pt>
                <c:pt idx="206921">
                  <c:v>140167</c:v>
                </c:pt>
                <c:pt idx="206922">
                  <c:v>140167</c:v>
                </c:pt>
                <c:pt idx="206923">
                  <c:v>140167</c:v>
                </c:pt>
                <c:pt idx="206924">
                  <c:v>140167</c:v>
                </c:pt>
                <c:pt idx="206925">
                  <c:v>140167</c:v>
                </c:pt>
                <c:pt idx="206926">
                  <c:v>140167</c:v>
                </c:pt>
                <c:pt idx="206927">
                  <c:v>140167</c:v>
                </c:pt>
                <c:pt idx="206928">
                  <c:v>140167</c:v>
                </c:pt>
                <c:pt idx="206929">
                  <c:v>140167</c:v>
                </c:pt>
                <c:pt idx="206930">
                  <c:v>140167</c:v>
                </c:pt>
                <c:pt idx="206931">
                  <c:v>140167</c:v>
                </c:pt>
                <c:pt idx="206932">
                  <c:v>140167</c:v>
                </c:pt>
                <c:pt idx="206933">
                  <c:v>140167</c:v>
                </c:pt>
                <c:pt idx="206934">
                  <c:v>140167</c:v>
                </c:pt>
                <c:pt idx="206935">
                  <c:v>140167</c:v>
                </c:pt>
                <c:pt idx="206936">
                  <c:v>140167</c:v>
                </c:pt>
                <c:pt idx="206937">
                  <c:v>140167</c:v>
                </c:pt>
                <c:pt idx="206938">
                  <c:v>140167</c:v>
                </c:pt>
                <c:pt idx="206939">
                  <c:v>140167</c:v>
                </c:pt>
                <c:pt idx="206940">
                  <c:v>140167</c:v>
                </c:pt>
                <c:pt idx="206941">
                  <c:v>140167</c:v>
                </c:pt>
                <c:pt idx="206942">
                  <c:v>140167</c:v>
                </c:pt>
                <c:pt idx="206943">
                  <c:v>140167</c:v>
                </c:pt>
                <c:pt idx="206944">
                  <c:v>140167</c:v>
                </c:pt>
                <c:pt idx="206945">
                  <c:v>140167</c:v>
                </c:pt>
                <c:pt idx="206946">
                  <c:v>140167</c:v>
                </c:pt>
                <c:pt idx="206947">
                  <c:v>140167</c:v>
                </c:pt>
                <c:pt idx="206948">
                  <c:v>140167</c:v>
                </c:pt>
                <c:pt idx="206949">
                  <c:v>140167</c:v>
                </c:pt>
                <c:pt idx="206950">
                  <c:v>140167</c:v>
                </c:pt>
                <c:pt idx="206951">
                  <c:v>140167</c:v>
                </c:pt>
                <c:pt idx="206952">
                  <c:v>140167</c:v>
                </c:pt>
                <c:pt idx="206953">
                  <c:v>140167</c:v>
                </c:pt>
                <c:pt idx="206954">
                  <c:v>140167</c:v>
                </c:pt>
                <c:pt idx="206955">
                  <c:v>140167</c:v>
                </c:pt>
                <c:pt idx="206956">
                  <c:v>140167</c:v>
                </c:pt>
                <c:pt idx="206957">
                  <c:v>140167</c:v>
                </c:pt>
                <c:pt idx="206958">
                  <c:v>140167</c:v>
                </c:pt>
                <c:pt idx="206959">
                  <c:v>140167</c:v>
                </c:pt>
                <c:pt idx="206960">
                  <c:v>140167</c:v>
                </c:pt>
                <c:pt idx="206961">
                  <c:v>140167</c:v>
                </c:pt>
                <c:pt idx="206962">
                  <c:v>140167</c:v>
                </c:pt>
                <c:pt idx="206963">
                  <c:v>140167</c:v>
                </c:pt>
                <c:pt idx="206964">
                  <c:v>140167</c:v>
                </c:pt>
                <c:pt idx="206965">
                  <c:v>140167</c:v>
                </c:pt>
                <c:pt idx="206966">
                  <c:v>140167</c:v>
                </c:pt>
                <c:pt idx="206967">
                  <c:v>140167</c:v>
                </c:pt>
                <c:pt idx="206968">
                  <c:v>140167</c:v>
                </c:pt>
                <c:pt idx="206969">
                  <c:v>140167</c:v>
                </c:pt>
                <c:pt idx="206970">
                  <c:v>140167</c:v>
                </c:pt>
                <c:pt idx="206971">
                  <c:v>140167</c:v>
                </c:pt>
                <c:pt idx="206972">
                  <c:v>140167</c:v>
                </c:pt>
                <c:pt idx="206973">
                  <c:v>140167</c:v>
                </c:pt>
                <c:pt idx="206974">
                  <c:v>140167</c:v>
                </c:pt>
                <c:pt idx="206975">
                  <c:v>140167</c:v>
                </c:pt>
                <c:pt idx="206976">
                  <c:v>140167</c:v>
                </c:pt>
                <c:pt idx="206977">
                  <c:v>140167</c:v>
                </c:pt>
                <c:pt idx="206978">
                  <c:v>140167</c:v>
                </c:pt>
                <c:pt idx="206979">
                  <c:v>140167</c:v>
                </c:pt>
                <c:pt idx="206980">
                  <c:v>140167</c:v>
                </c:pt>
                <c:pt idx="206981">
                  <c:v>140167</c:v>
                </c:pt>
                <c:pt idx="206982">
                  <c:v>140167</c:v>
                </c:pt>
                <c:pt idx="206983">
                  <c:v>140167</c:v>
                </c:pt>
                <c:pt idx="206984">
                  <c:v>140167</c:v>
                </c:pt>
                <c:pt idx="206985">
                  <c:v>140167</c:v>
                </c:pt>
                <c:pt idx="206986">
                  <c:v>140167</c:v>
                </c:pt>
                <c:pt idx="206987">
                  <c:v>140167</c:v>
                </c:pt>
                <c:pt idx="206988">
                  <c:v>140167</c:v>
                </c:pt>
                <c:pt idx="206989">
                  <c:v>140167</c:v>
                </c:pt>
                <c:pt idx="206990">
                  <c:v>140167</c:v>
                </c:pt>
                <c:pt idx="206991">
                  <c:v>140167</c:v>
                </c:pt>
                <c:pt idx="206992">
                  <c:v>140167</c:v>
                </c:pt>
                <c:pt idx="206993">
                  <c:v>140167</c:v>
                </c:pt>
                <c:pt idx="206994">
                  <c:v>140167</c:v>
                </c:pt>
                <c:pt idx="206995">
                  <c:v>140167</c:v>
                </c:pt>
                <c:pt idx="206996">
                  <c:v>140167</c:v>
                </c:pt>
                <c:pt idx="206997">
                  <c:v>140167</c:v>
                </c:pt>
                <c:pt idx="206998">
                  <c:v>140167</c:v>
                </c:pt>
                <c:pt idx="206999">
                  <c:v>140167</c:v>
                </c:pt>
                <c:pt idx="207000">
                  <c:v>140167</c:v>
                </c:pt>
                <c:pt idx="207001">
                  <c:v>140167</c:v>
                </c:pt>
                <c:pt idx="207002">
                  <c:v>140167</c:v>
                </c:pt>
                <c:pt idx="207003">
                  <c:v>140167</c:v>
                </c:pt>
                <c:pt idx="207004">
                  <c:v>140167</c:v>
                </c:pt>
                <c:pt idx="207005">
                  <c:v>140167</c:v>
                </c:pt>
                <c:pt idx="207006">
                  <c:v>140167</c:v>
                </c:pt>
                <c:pt idx="207007">
                  <c:v>140167</c:v>
                </c:pt>
                <c:pt idx="207008">
                  <c:v>140167</c:v>
                </c:pt>
                <c:pt idx="207009">
                  <c:v>140167</c:v>
                </c:pt>
                <c:pt idx="207010">
                  <c:v>140167</c:v>
                </c:pt>
                <c:pt idx="207011">
                  <c:v>140167</c:v>
                </c:pt>
                <c:pt idx="207012">
                  <c:v>140167</c:v>
                </c:pt>
                <c:pt idx="207013">
                  <c:v>140167</c:v>
                </c:pt>
                <c:pt idx="207014">
                  <c:v>140167</c:v>
                </c:pt>
                <c:pt idx="207015">
                  <c:v>140167</c:v>
                </c:pt>
                <c:pt idx="207016">
                  <c:v>140167</c:v>
                </c:pt>
                <c:pt idx="207017">
                  <c:v>140167</c:v>
                </c:pt>
                <c:pt idx="207018">
                  <c:v>140167</c:v>
                </c:pt>
                <c:pt idx="207019">
                  <c:v>140167</c:v>
                </c:pt>
                <c:pt idx="207020">
                  <c:v>140167</c:v>
                </c:pt>
                <c:pt idx="207021">
                  <c:v>140167</c:v>
                </c:pt>
                <c:pt idx="207022">
                  <c:v>140167</c:v>
                </c:pt>
                <c:pt idx="207023">
                  <c:v>140167</c:v>
                </c:pt>
                <c:pt idx="207024">
                  <c:v>140167</c:v>
                </c:pt>
                <c:pt idx="207025">
                  <c:v>140167</c:v>
                </c:pt>
                <c:pt idx="207026">
                  <c:v>140167</c:v>
                </c:pt>
                <c:pt idx="207027">
                  <c:v>140167</c:v>
                </c:pt>
                <c:pt idx="207028">
                  <c:v>140167</c:v>
                </c:pt>
                <c:pt idx="207029">
                  <c:v>140167</c:v>
                </c:pt>
                <c:pt idx="207030">
                  <c:v>140167</c:v>
                </c:pt>
                <c:pt idx="207031">
                  <c:v>140167</c:v>
                </c:pt>
                <c:pt idx="207032">
                  <c:v>140167</c:v>
                </c:pt>
                <c:pt idx="207033">
                  <c:v>140167</c:v>
                </c:pt>
                <c:pt idx="207034">
                  <c:v>140167</c:v>
                </c:pt>
                <c:pt idx="207035">
                  <c:v>140167</c:v>
                </c:pt>
                <c:pt idx="207036">
                  <c:v>140167</c:v>
                </c:pt>
                <c:pt idx="207037">
                  <c:v>140167</c:v>
                </c:pt>
                <c:pt idx="207038">
                  <c:v>140167</c:v>
                </c:pt>
                <c:pt idx="207039">
                  <c:v>140167</c:v>
                </c:pt>
                <c:pt idx="207040">
                  <c:v>140167</c:v>
                </c:pt>
                <c:pt idx="207041">
                  <c:v>140167</c:v>
                </c:pt>
                <c:pt idx="207042">
                  <c:v>140167</c:v>
                </c:pt>
                <c:pt idx="207043">
                  <c:v>140167</c:v>
                </c:pt>
                <c:pt idx="207044">
                  <c:v>140167</c:v>
                </c:pt>
                <c:pt idx="207045">
                  <c:v>140167</c:v>
                </c:pt>
                <c:pt idx="207046">
                  <c:v>140167</c:v>
                </c:pt>
                <c:pt idx="207047">
                  <c:v>140167</c:v>
                </c:pt>
                <c:pt idx="207048">
                  <c:v>140167</c:v>
                </c:pt>
                <c:pt idx="207049">
                  <c:v>140167</c:v>
                </c:pt>
                <c:pt idx="207050">
                  <c:v>140167</c:v>
                </c:pt>
                <c:pt idx="207051">
                  <c:v>140167</c:v>
                </c:pt>
                <c:pt idx="207052">
                  <c:v>140167</c:v>
                </c:pt>
                <c:pt idx="207053">
                  <c:v>140167</c:v>
                </c:pt>
                <c:pt idx="207054">
                  <c:v>140167</c:v>
                </c:pt>
                <c:pt idx="207055">
                  <c:v>140167</c:v>
                </c:pt>
                <c:pt idx="207056">
                  <c:v>140167</c:v>
                </c:pt>
                <c:pt idx="207057">
                  <c:v>140167</c:v>
                </c:pt>
                <c:pt idx="207058">
                  <c:v>140167</c:v>
                </c:pt>
                <c:pt idx="207059">
                  <c:v>140167</c:v>
                </c:pt>
                <c:pt idx="207060">
                  <c:v>140167</c:v>
                </c:pt>
                <c:pt idx="207061">
                  <c:v>140167</c:v>
                </c:pt>
                <c:pt idx="207062">
                  <c:v>140167</c:v>
                </c:pt>
                <c:pt idx="207063">
                  <c:v>140167</c:v>
                </c:pt>
                <c:pt idx="207064">
                  <c:v>140167</c:v>
                </c:pt>
                <c:pt idx="207065">
                  <c:v>140167</c:v>
                </c:pt>
                <c:pt idx="207066">
                  <c:v>140167</c:v>
                </c:pt>
                <c:pt idx="207067">
                  <c:v>140167</c:v>
                </c:pt>
                <c:pt idx="207068">
                  <c:v>140167</c:v>
                </c:pt>
                <c:pt idx="207069">
                  <c:v>140167</c:v>
                </c:pt>
                <c:pt idx="207070">
                  <c:v>140167</c:v>
                </c:pt>
                <c:pt idx="207071">
                  <c:v>140167</c:v>
                </c:pt>
                <c:pt idx="207072">
                  <c:v>140167</c:v>
                </c:pt>
                <c:pt idx="207073">
                  <c:v>140167</c:v>
                </c:pt>
                <c:pt idx="207074">
                  <c:v>140167</c:v>
                </c:pt>
                <c:pt idx="207075">
                  <c:v>140167</c:v>
                </c:pt>
                <c:pt idx="207076">
                  <c:v>140167</c:v>
                </c:pt>
                <c:pt idx="207077">
                  <c:v>140167</c:v>
                </c:pt>
                <c:pt idx="207078">
                  <c:v>140167</c:v>
                </c:pt>
                <c:pt idx="207079">
                  <c:v>140167</c:v>
                </c:pt>
                <c:pt idx="207080">
                  <c:v>140167</c:v>
                </c:pt>
                <c:pt idx="207081">
                  <c:v>140167</c:v>
                </c:pt>
                <c:pt idx="207082">
                  <c:v>140167</c:v>
                </c:pt>
                <c:pt idx="207083">
                  <c:v>140167</c:v>
                </c:pt>
                <c:pt idx="207084">
                  <c:v>140167</c:v>
                </c:pt>
                <c:pt idx="207085">
                  <c:v>140167</c:v>
                </c:pt>
                <c:pt idx="207086">
                  <c:v>140167</c:v>
                </c:pt>
                <c:pt idx="207087">
                  <c:v>140167</c:v>
                </c:pt>
                <c:pt idx="207088">
                  <c:v>140167</c:v>
                </c:pt>
                <c:pt idx="207089">
                  <c:v>140167</c:v>
                </c:pt>
                <c:pt idx="207090">
                  <c:v>140167</c:v>
                </c:pt>
                <c:pt idx="207091">
                  <c:v>140167</c:v>
                </c:pt>
                <c:pt idx="207092">
                  <c:v>140167</c:v>
                </c:pt>
                <c:pt idx="207093">
                  <c:v>140167</c:v>
                </c:pt>
                <c:pt idx="207094">
                  <c:v>140167</c:v>
                </c:pt>
                <c:pt idx="207095">
                  <c:v>140167</c:v>
                </c:pt>
                <c:pt idx="207096">
                  <c:v>140167</c:v>
                </c:pt>
                <c:pt idx="207097">
                  <c:v>140167</c:v>
                </c:pt>
                <c:pt idx="207098">
                  <c:v>140167</c:v>
                </c:pt>
                <c:pt idx="207099">
                  <c:v>140167</c:v>
                </c:pt>
                <c:pt idx="207100">
                  <c:v>140167</c:v>
                </c:pt>
                <c:pt idx="207101">
                  <c:v>140167</c:v>
                </c:pt>
                <c:pt idx="207102">
                  <c:v>140167</c:v>
                </c:pt>
                <c:pt idx="207103">
                  <c:v>140167</c:v>
                </c:pt>
                <c:pt idx="207104">
                  <c:v>140167</c:v>
                </c:pt>
                <c:pt idx="207105">
                  <c:v>140167</c:v>
                </c:pt>
                <c:pt idx="207106">
                  <c:v>140167</c:v>
                </c:pt>
                <c:pt idx="207107">
                  <c:v>140167</c:v>
                </c:pt>
                <c:pt idx="207108">
                  <c:v>140167</c:v>
                </c:pt>
                <c:pt idx="207109">
                  <c:v>140167</c:v>
                </c:pt>
                <c:pt idx="207110">
                  <c:v>140167</c:v>
                </c:pt>
                <c:pt idx="207111">
                  <c:v>140167</c:v>
                </c:pt>
                <c:pt idx="207112">
                  <c:v>140167</c:v>
                </c:pt>
                <c:pt idx="207113">
                  <c:v>140167</c:v>
                </c:pt>
                <c:pt idx="207114">
                  <c:v>140167</c:v>
                </c:pt>
                <c:pt idx="207115">
                  <c:v>140167</c:v>
                </c:pt>
                <c:pt idx="207116">
                  <c:v>140167</c:v>
                </c:pt>
                <c:pt idx="207117">
                  <c:v>140167</c:v>
                </c:pt>
                <c:pt idx="207118">
                  <c:v>140167</c:v>
                </c:pt>
                <c:pt idx="207119">
                  <c:v>140167</c:v>
                </c:pt>
                <c:pt idx="207120">
                  <c:v>140167</c:v>
                </c:pt>
                <c:pt idx="207121">
                  <c:v>140167</c:v>
                </c:pt>
                <c:pt idx="207122">
                  <c:v>140167</c:v>
                </c:pt>
                <c:pt idx="207123">
                  <c:v>140167</c:v>
                </c:pt>
                <c:pt idx="207124">
                  <c:v>140167</c:v>
                </c:pt>
                <c:pt idx="207125">
                  <c:v>140167</c:v>
                </c:pt>
                <c:pt idx="207126">
                  <c:v>140167</c:v>
                </c:pt>
                <c:pt idx="207127">
                  <c:v>140167</c:v>
                </c:pt>
                <c:pt idx="207128">
                  <c:v>140167</c:v>
                </c:pt>
                <c:pt idx="207129">
                  <c:v>140167</c:v>
                </c:pt>
                <c:pt idx="207130">
                  <c:v>140167</c:v>
                </c:pt>
                <c:pt idx="207131">
                  <c:v>119557</c:v>
                </c:pt>
                <c:pt idx="207132">
                  <c:v>119557</c:v>
                </c:pt>
                <c:pt idx="207133">
                  <c:v>119557</c:v>
                </c:pt>
                <c:pt idx="207134">
                  <c:v>119557</c:v>
                </c:pt>
                <c:pt idx="207135">
                  <c:v>119557</c:v>
                </c:pt>
                <c:pt idx="207136">
                  <c:v>119557</c:v>
                </c:pt>
                <c:pt idx="207137">
                  <c:v>119557</c:v>
                </c:pt>
                <c:pt idx="207138">
                  <c:v>119557</c:v>
                </c:pt>
                <c:pt idx="207139">
                  <c:v>119557</c:v>
                </c:pt>
                <c:pt idx="207140">
                  <c:v>119557</c:v>
                </c:pt>
                <c:pt idx="207141">
                  <c:v>119557</c:v>
                </c:pt>
                <c:pt idx="207142">
                  <c:v>119557</c:v>
                </c:pt>
                <c:pt idx="207143">
                  <c:v>119557</c:v>
                </c:pt>
                <c:pt idx="207144">
                  <c:v>119557</c:v>
                </c:pt>
                <c:pt idx="207145">
                  <c:v>119557</c:v>
                </c:pt>
                <c:pt idx="207146">
                  <c:v>119557</c:v>
                </c:pt>
                <c:pt idx="207147">
                  <c:v>119557</c:v>
                </c:pt>
                <c:pt idx="207148">
                  <c:v>119557</c:v>
                </c:pt>
                <c:pt idx="207149">
                  <c:v>119557</c:v>
                </c:pt>
                <c:pt idx="207150">
                  <c:v>119557</c:v>
                </c:pt>
                <c:pt idx="207151">
                  <c:v>119557</c:v>
                </c:pt>
                <c:pt idx="207152">
                  <c:v>119557</c:v>
                </c:pt>
                <c:pt idx="207153">
                  <c:v>119557</c:v>
                </c:pt>
                <c:pt idx="207154">
                  <c:v>119557</c:v>
                </c:pt>
                <c:pt idx="207155">
                  <c:v>119557</c:v>
                </c:pt>
                <c:pt idx="207156">
                  <c:v>119557</c:v>
                </c:pt>
                <c:pt idx="207157">
                  <c:v>119557</c:v>
                </c:pt>
                <c:pt idx="207158">
                  <c:v>119557</c:v>
                </c:pt>
                <c:pt idx="207159">
                  <c:v>119557</c:v>
                </c:pt>
                <c:pt idx="207160">
                  <c:v>119557</c:v>
                </c:pt>
                <c:pt idx="207161">
                  <c:v>119557</c:v>
                </c:pt>
                <c:pt idx="207162">
                  <c:v>119557</c:v>
                </c:pt>
                <c:pt idx="207163">
                  <c:v>119557</c:v>
                </c:pt>
                <c:pt idx="207164">
                  <c:v>119557</c:v>
                </c:pt>
                <c:pt idx="207165">
                  <c:v>119557</c:v>
                </c:pt>
                <c:pt idx="207166">
                  <c:v>119557</c:v>
                </c:pt>
                <c:pt idx="207167">
                  <c:v>119557</c:v>
                </c:pt>
                <c:pt idx="207168">
                  <c:v>119557</c:v>
                </c:pt>
                <c:pt idx="207169">
                  <c:v>119557</c:v>
                </c:pt>
                <c:pt idx="207170">
                  <c:v>119557</c:v>
                </c:pt>
                <c:pt idx="207171">
                  <c:v>119557</c:v>
                </c:pt>
                <c:pt idx="207172">
                  <c:v>119557</c:v>
                </c:pt>
                <c:pt idx="207173">
                  <c:v>119557</c:v>
                </c:pt>
                <c:pt idx="207174">
                  <c:v>119557</c:v>
                </c:pt>
                <c:pt idx="207175">
                  <c:v>119557</c:v>
                </c:pt>
                <c:pt idx="207176">
                  <c:v>119557</c:v>
                </c:pt>
                <c:pt idx="207177">
                  <c:v>119557</c:v>
                </c:pt>
                <c:pt idx="207178">
                  <c:v>119557</c:v>
                </c:pt>
                <c:pt idx="207179">
                  <c:v>119557</c:v>
                </c:pt>
                <c:pt idx="207180">
                  <c:v>119557</c:v>
                </c:pt>
                <c:pt idx="207181">
                  <c:v>119557</c:v>
                </c:pt>
                <c:pt idx="207182">
                  <c:v>119557</c:v>
                </c:pt>
                <c:pt idx="207183">
                  <c:v>119557</c:v>
                </c:pt>
                <c:pt idx="207184">
                  <c:v>119557</c:v>
                </c:pt>
                <c:pt idx="207185">
                  <c:v>119557</c:v>
                </c:pt>
                <c:pt idx="207186">
                  <c:v>119557</c:v>
                </c:pt>
                <c:pt idx="207187">
                  <c:v>119557</c:v>
                </c:pt>
                <c:pt idx="207188">
                  <c:v>119557</c:v>
                </c:pt>
                <c:pt idx="207189">
                  <c:v>119557</c:v>
                </c:pt>
                <c:pt idx="207190">
                  <c:v>119557</c:v>
                </c:pt>
                <c:pt idx="207191">
                  <c:v>119557</c:v>
                </c:pt>
                <c:pt idx="207192">
                  <c:v>119557</c:v>
                </c:pt>
                <c:pt idx="207193">
                  <c:v>119557</c:v>
                </c:pt>
                <c:pt idx="207194">
                  <c:v>119557</c:v>
                </c:pt>
                <c:pt idx="207195">
                  <c:v>119557</c:v>
                </c:pt>
                <c:pt idx="207196">
                  <c:v>119557</c:v>
                </c:pt>
                <c:pt idx="207197">
                  <c:v>119557</c:v>
                </c:pt>
                <c:pt idx="207198">
                  <c:v>119557</c:v>
                </c:pt>
                <c:pt idx="207199">
                  <c:v>119557</c:v>
                </c:pt>
                <c:pt idx="207200">
                  <c:v>119557</c:v>
                </c:pt>
                <c:pt idx="207201">
                  <c:v>119557</c:v>
                </c:pt>
                <c:pt idx="207202">
                  <c:v>119557</c:v>
                </c:pt>
                <c:pt idx="207203">
                  <c:v>119557</c:v>
                </c:pt>
                <c:pt idx="207204">
                  <c:v>119557</c:v>
                </c:pt>
                <c:pt idx="207205">
                  <c:v>119557</c:v>
                </c:pt>
                <c:pt idx="207206">
                  <c:v>119557</c:v>
                </c:pt>
                <c:pt idx="207207">
                  <c:v>119557</c:v>
                </c:pt>
                <c:pt idx="207208">
                  <c:v>119557</c:v>
                </c:pt>
                <c:pt idx="207209">
                  <c:v>119557</c:v>
                </c:pt>
                <c:pt idx="207210">
                  <c:v>119557</c:v>
                </c:pt>
                <c:pt idx="207211">
                  <c:v>119557</c:v>
                </c:pt>
                <c:pt idx="207212">
                  <c:v>119557</c:v>
                </c:pt>
                <c:pt idx="207213">
                  <c:v>119557</c:v>
                </c:pt>
                <c:pt idx="207214">
                  <c:v>119557</c:v>
                </c:pt>
                <c:pt idx="207215">
                  <c:v>119557</c:v>
                </c:pt>
                <c:pt idx="207216">
                  <c:v>119557</c:v>
                </c:pt>
                <c:pt idx="207217">
                  <c:v>119557</c:v>
                </c:pt>
                <c:pt idx="207218">
                  <c:v>119557</c:v>
                </c:pt>
                <c:pt idx="207219">
                  <c:v>119557</c:v>
                </c:pt>
                <c:pt idx="207220">
                  <c:v>119557</c:v>
                </c:pt>
                <c:pt idx="207221">
                  <c:v>119557</c:v>
                </c:pt>
                <c:pt idx="207222">
                  <c:v>119557</c:v>
                </c:pt>
                <c:pt idx="207223">
                  <c:v>119557</c:v>
                </c:pt>
                <c:pt idx="207224">
                  <c:v>119557</c:v>
                </c:pt>
                <c:pt idx="207225">
                  <c:v>119557</c:v>
                </c:pt>
                <c:pt idx="207226">
                  <c:v>119557</c:v>
                </c:pt>
                <c:pt idx="207227">
                  <c:v>119557</c:v>
                </c:pt>
                <c:pt idx="207228">
                  <c:v>119557</c:v>
                </c:pt>
                <c:pt idx="207229">
                  <c:v>119557</c:v>
                </c:pt>
                <c:pt idx="207230">
                  <c:v>119557</c:v>
                </c:pt>
                <c:pt idx="207231">
                  <c:v>119557</c:v>
                </c:pt>
                <c:pt idx="207232">
                  <c:v>119557</c:v>
                </c:pt>
                <c:pt idx="207233">
                  <c:v>119557</c:v>
                </c:pt>
                <c:pt idx="207234">
                  <c:v>119557</c:v>
                </c:pt>
                <c:pt idx="207235">
                  <c:v>119557</c:v>
                </c:pt>
                <c:pt idx="207236">
                  <c:v>119557</c:v>
                </c:pt>
                <c:pt idx="207237">
                  <c:v>119557</c:v>
                </c:pt>
                <c:pt idx="207238">
                  <c:v>119557</c:v>
                </c:pt>
                <c:pt idx="207239">
                  <c:v>119557</c:v>
                </c:pt>
                <c:pt idx="207240">
                  <c:v>119557</c:v>
                </c:pt>
                <c:pt idx="207241">
                  <c:v>119557</c:v>
                </c:pt>
                <c:pt idx="207242">
                  <c:v>119557</c:v>
                </c:pt>
                <c:pt idx="207243">
                  <c:v>119557</c:v>
                </c:pt>
                <c:pt idx="207244">
                  <c:v>119557</c:v>
                </c:pt>
                <c:pt idx="207245">
                  <c:v>119557</c:v>
                </c:pt>
                <c:pt idx="207246">
                  <c:v>119557</c:v>
                </c:pt>
                <c:pt idx="207247">
                  <c:v>119557</c:v>
                </c:pt>
                <c:pt idx="207248">
                  <c:v>119557</c:v>
                </c:pt>
                <c:pt idx="207249">
                  <c:v>119557</c:v>
                </c:pt>
                <c:pt idx="207250">
                  <c:v>119557</c:v>
                </c:pt>
                <c:pt idx="207251">
                  <c:v>119557</c:v>
                </c:pt>
                <c:pt idx="207252">
                  <c:v>119557</c:v>
                </c:pt>
                <c:pt idx="207253">
                  <c:v>119557</c:v>
                </c:pt>
                <c:pt idx="207254">
                  <c:v>119557</c:v>
                </c:pt>
                <c:pt idx="207255">
                  <c:v>119557</c:v>
                </c:pt>
                <c:pt idx="207256">
                  <c:v>119557</c:v>
                </c:pt>
                <c:pt idx="207257">
                  <c:v>119557</c:v>
                </c:pt>
                <c:pt idx="207258">
                  <c:v>119557</c:v>
                </c:pt>
                <c:pt idx="207259">
                  <c:v>119557</c:v>
                </c:pt>
                <c:pt idx="207260">
                  <c:v>119557</c:v>
                </c:pt>
                <c:pt idx="207261">
                  <c:v>119557</c:v>
                </c:pt>
                <c:pt idx="207262">
                  <c:v>119557</c:v>
                </c:pt>
                <c:pt idx="207263">
                  <c:v>119557</c:v>
                </c:pt>
                <c:pt idx="207264">
                  <c:v>119557</c:v>
                </c:pt>
                <c:pt idx="207265">
                  <c:v>119557</c:v>
                </c:pt>
                <c:pt idx="207266">
                  <c:v>119557</c:v>
                </c:pt>
                <c:pt idx="207267">
                  <c:v>119557</c:v>
                </c:pt>
                <c:pt idx="207268">
                  <c:v>119557</c:v>
                </c:pt>
                <c:pt idx="207269">
                  <c:v>119557</c:v>
                </c:pt>
                <c:pt idx="207270">
                  <c:v>119557</c:v>
                </c:pt>
                <c:pt idx="207271">
                  <c:v>119557</c:v>
                </c:pt>
                <c:pt idx="207272">
                  <c:v>119557</c:v>
                </c:pt>
                <c:pt idx="207273">
                  <c:v>119557</c:v>
                </c:pt>
                <c:pt idx="207274">
                  <c:v>119557</c:v>
                </c:pt>
                <c:pt idx="207275">
                  <c:v>119557</c:v>
                </c:pt>
                <c:pt idx="207276">
                  <c:v>119557</c:v>
                </c:pt>
                <c:pt idx="207277">
                  <c:v>119557</c:v>
                </c:pt>
                <c:pt idx="207278">
                  <c:v>119557</c:v>
                </c:pt>
                <c:pt idx="207279">
                  <c:v>119557</c:v>
                </c:pt>
                <c:pt idx="207280">
                  <c:v>119557</c:v>
                </c:pt>
                <c:pt idx="207281">
                  <c:v>119557</c:v>
                </c:pt>
                <c:pt idx="207282">
                  <c:v>119557</c:v>
                </c:pt>
                <c:pt idx="207283">
                  <c:v>119557</c:v>
                </c:pt>
                <c:pt idx="207284">
                  <c:v>119557</c:v>
                </c:pt>
                <c:pt idx="207285">
                  <c:v>119557</c:v>
                </c:pt>
                <c:pt idx="207286">
                  <c:v>119557</c:v>
                </c:pt>
                <c:pt idx="207287">
                  <c:v>119557</c:v>
                </c:pt>
                <c:pt idx="207288">
                  <c:v>119557</c:v>
                </c:pt>
                <c:pt idx="207289">
                  <c:v>119557</c:v>
                </c:pt>
                <c:pt idx="207290">
                  <c:v>119557</c:v>
                </c:pt>
                <c:pt idx="207291">
                  <c:v>119557</c:v>
                </c:pt>
                <c:pt idx="207292">
                  <c:v>119557</c:v>
                </c:pt>
                <c:pt idx="207293">
                  <c:v>119557</c:v>
                </c:pt>
                <c:pt idx="207294">
                  <c:v>119557</c:v>
                </c:pt>
                <c:pt idx="207295">
                  <c:v>119557</c:v>
                </c:pt>
                <c:pt idx="207296">
                  <c:v>119557</c:v>
                </c:pt>
                <c:pt idx="207297">
                  <c:v>119557</c:v>
                </c:pt>
                <c:pt idx="207298">
                  <c:v>119557</c:v>
                </c:pt>
                <c:pt idx="207299">
                  <c:v>119557</c:v>
                </c:pt>
                <c:pt idx="207300">
                  <c:v>119557</c:v>
                </c:pt>
                <c:pt idx="207301">
                  <c:v>119557</c:v>
                </c:pt>
                <c:pt idx="207302">
                  <c:v>119557</c:v>
                </c:pt>
                <c:pt idx="207303">
                  <c:v>119557</c:v>
                </c:pt>
                <c:pt idx="207304">
                  <c:v>119557</c:v>
                </c:pt>
                <c:pt idx="207305">
                  <c:v>119557</c:v>
                </c:pt>
                <c:pt idx="207306">
                  <c:v>119557</c:v>
                </c:pt>
                <c:pt idx="207307">
                  <c:v>119557</c:v>
                </c:pt>
                <c:pt idx="207308">
                  <c:v>119557</c:v>
                </c:pt>
                <c:pt idx="207309">
                  <c:v>119557</c:v>
                </c:pt>
                <c:pt idx="207310">
                  <c:v>119557</c:v>
                </c:pt>
                <c:pt idx="207311">
                  <c:v>119557</c:v>
                </c:pt>
                <c:pt idx="207312">
                  <c:v>119557</c:v>
                </c:pt>
                <c:pt idx="207313">
                  <c:v>119557</c:v>
                </c:pt>
                <c:pt idx="207314">
                  <c:v>119557</c:v>
                </c:pt>
                <c:pt idx="207315">
                  <c:v>119557</c:v>
                </c:pt>
                <c:pt idx="207316">
                  <c:v>119557</c:v>
                </c:pt>
                <c:pt idx="207317">
                  <c:v>119557</c:v>
                </c:pt>
                <c:pt idx="207318">
                  <c:v>119557</c:v>
                </c:pt>
                <c:pt idx="207319">
                  <c:v>119557</c:v>
                </c:pt>
                <c:pt idx="207320">
                  <c:v>119557</c:v>
                </c:pt>
                <c:pt idx="207321">
                  <c:v>119557</c:v>
                </c:pt>
                <c:pt idx="207322">
                  <c:v>119557</c:v>
                </c:pt>
                <c:pt idx="207323">
                  <c:v>119557</c:v>
                </c:pt>
                <c:pt idx="207324">
                  <c:v>119557</c:v>
                </c:pt>
                <c:pt idx="207325">
                  <c:v>119557</c:v>
                </c:pt>
                <c:pt idx="207326">
                  <c:v>119557</c:v>
                </c:pt>
                <c:pt idx="207327">
                  <c:v>119557</c:v>
                </c:pt>
                <c:pt idx="207328">
                  <c:v>119557</c:v>
                </c:pt>
                <c:pt idx="207329">
                  <c:v>119557</c:v>
                </c:pt>
                <c:pt idx="207330">
                  <c:v>119557</c:v>
                </c:pt>
                <c:pt idx="207331">
                  <c:v>119557</c:v>
                </c:pt>
                <c:pt idx="207332">
                  <c:v>119557</c:v>
                </c:pt>
                <c:pt idx="207333">
                  <c:v>119557</c:v>
                </c:pt>
                <c:pt idx="207334">
                  <c:v>119557</c:v>
                </c:pt>
                <c:pt idx="207335">
                  <c:v>119557</c:v>
                </c:pt>
                <c:pt idx="207336">
                  <c:v>119557</c:v>
                </c:pt>
                <c:pt idx="207337">
                  <c:v>119557</c:v>
                </c:pt>
                <c:pt idx="207338">
                  <c:v>119557</c:v>
                </c:pt>
                <c:pt idx="207339">
                  <c:v>119557</c:v>
                </c:pt>
                <c:pt idx="207340">
                  <c:v>119557</c:v>
                </c:pt>
                <c:pt idx="207341">
                  <c:v>119557</c:v>
                </c:pt>
                <c:pt idx="207342">
                  <c:v>119557</c:v>
                </c:pt>
                <c:pt idx="207343">
                  <c:v>119557</c:v>
                </c:pt>
                <c:pt idx="207344">
                  <c:v>119557</c:v>
                </c:pt>
                <c:pt idx="207345">
                  <c:v>119557</c:v>
                </c:pt>
                <c:pt idx="207346">
                  <c:v>119557</c:v>
                </c:pt>
                <c:pt idx="207347">
                  <c:v>119557</c:v>
                </c:pt>
                <c:pt idx="207348">
                  <c:v>119557</c:v>
                </c:pt>
                <c:pt idx="207349">
                  <c:v>119557</c:v>
                </c:pt>
                <c:pt idx="207350">
                  <c:v>119557</c:v>
                </c:pt>
                <c:pt idx="207351">
                  <c:v>119557</c:v>
                </c:pt>
                <c:pt idx="207352">
                  <c:v>119557</c:v>
                </c:pt>
                <c:pt idx="207353">
                  <c:v>119557</c:v>
                </c:pt>
                <c:pt idx="207354">
                  <c:v>119557</c:v>
                </c:pt>
                <c:pt idx="207355">
                  <c:v>119557</c:v>
                </c:pt>
                <c:pt idx="207356">
                  <c:v>119557</c:v>
                </c:pt>
                <c:pt idx="207357">
                  <c:v>119557</c:v>
                </c:pt>
                <c:pt idx="207358">
                  <c:v>119557</c:v>
                </c:pt>
                <c:pt idx="207359">
                  <c:v>119557</c:v>
                </c:pt>
                <c:pt idx="207360">
                  <c:v>119557</c:v>
                </c:pt>
                <c:pt idx="207361">
                  <c:v>119557</c:v>
                </c:pt>
                <c:pt idx="207362">
                  <c:v>119557</c:v>
                </c:pt>
                <c:pt idx="207363">
                  <c:v>119557</c:v>
                </c:pt>
                <c:pt idx="207364">
                  <c:v>119557</c:v>
                </c:pt>
                <c:pt idx="207365">
                  <c:v>119557</c:v>
                </c:pt>
                <c:pt idx="207366">
                  <c:v>119557</c:v>
                </c:pt>
                <c:pt idx="207367">
                  <c:v>119557</c:v>
                </c:pt>
                <c:pt idx="207368">
                  <c:v>119557</c:v>
                </c:pt>
                <c:pt idx="207369">
                  <c:v>119557</c:v>
                </c:pt>
                <c:pt idx="207370">
                  <c:v>119557</c:v>
                </c:pt>
                <c:pt idx="207371">
                  <c:v>119557</c:v>
                </c:pt>
                <c:pt idx="207372">
                  <c:v>119557</c:v>
                </c:pt>
                <c:pt idx="207373">
                  <c:v>119557</c:v>
                </c:pt>
                <c:pt idx="207374">
                  <c:v>119557</c:v>
                </c:pt>
                <c:pt idx="207375">
                  <c:v>119557</c:v>
                </c:pt>
                <c:pt idx="207376">
                  <c:v>119557</c:v>
                </c:pt>
                <c:pt idx="207377">
                  <c:v>119557</c:v>
                </c:pt>
                <c:pt idx="207378">
                  <c:v>119557</c:v>
                </c:pt>
                <c:pt idx="207379">
                  <c:v>119557</c:v>
                </c:pt>
                <c:pt idx="207380">
                  <c:v>119557</c:v>
                </c:pt>
                <c:pt idx="207381">
                  <c:v>119557</c:v>
                </c:pt>
                <c:pt idx="207382">
                  <c:v>119557</c:v>
                </c:pt>
                <c:pt idx="207383">
                  <c:v>119557</c:v>
                </c:pt>
                <c:pt idx="207384">
                  <c:v>119557</c:v>
                </c:pt>
                <c:pt idx="207385">
                  <c:v>119557</c:v>
                </c:pt>
                <c:pt idx="207386">
                  <c:v>119557</c:v>
                </c:pt>
                <c:pt idx="207387">
                  <c:v>119557</c:v>
                </c:pt>
                <c:pt idx="207388">
                  <c:v>119557</c:v>
                </c:pt>
                <c:pt idx="207389">
                  <c:v>119557</c:v>
                </c:pt>
                <c:pt idx="207390">
                  <c:v>119557</c:v>
                </c:pt>
                <c:pt idx="207391">
                  <c:v>119557</c:v>
                </c:pt>
                <c:pt idx="207392">
                  <c:v>119557</c:v>
                </c:pt>
                <c:pt idx="207393">
                  <c:v>119557</c:v>
                </c:pt>
                <c:pt idx="207394">
                  <c:v>119557</c:v>
                </c:pt>
                <c:pt idx="207395">
                  <c:v>119557</c:v>
                </c:pt>
                <c:pt idx="207396">
                  <c:v>119557</c:v>
                </c:pt>
                <c:pt idx="207397">
                  <c:v>119557</c:v>
                </c:pt>
                <c:pt idx="207398">
                  <c:v>119557</c:v>
                </c:pt>
                <c:pt idx="207399">
                  <c:v>119557</c:v>
                </c:pt>
                <c:pt idx="207400">
                  <c:v>119557</c:v>
                </c:pt>
                <c:pt idx="207401">
                  <c:v>119557</c:v>
                </c:pt>
                <c:pt idx="207402">
                  <c:v>119557</c:v>
                </c:pt>
                <c:pt idx="207403">
                  <c:v>119557</c:v>
                </c:pt>
                <c:pt idx="207404">
                  <c:v>119557</c:v>
                </c:pt>
                <c:pt idx="207405">
                  <c:v>119557</c:v>
                </c:pt>
                <c:pt idx="207406">
                  <c:v>119557</c:v>
                </c:pt>
                <c:pt idx="207407">
                  <c:v>119557</c:v>
                </c:pt>
                <c:pt idx="207408">
                  <c:v>119557</c:v>
                </c:pt>
                <c:pt idx="207409">
                  <c:v>119557</c:v>
                </c:pt>
                <c:pt idx="207410">
                  <c:v>119557</c:v>
                </c:pt>
                <c:pt idx="207411">
                  <c:v>119557</c:v>
                </c:pt>
                <c:pt idx="207412">
                  <c:v>119557</c:v>
                </c:pt>
                <c:pt idx="207413">
                  <c:v>119557</c:v>
                </c:pt>
                <c:pt idx="207414">
                  <c:v>119557</c:v>
                </c:pt>
                <c:pt idx="207415">
                  <c:v>119557</c:v>
                </c:pt>
                <c:pt idx="207416">
                  <c:v>119557</c:v>
                </c:pt>
                <c:pt idx="207417">
                  <c:v>119557</c:v>
                </c:pt>
                <c:pt idx="207418">
                  <c:v>119557</c:v>
                </c:pt>
                <c:pt idx="207419">
                  <c:v>119557</c:v>
                </c:pt>
                <c:pt idx="207420">
                  <c:v>119557</c:v>
                </c:pt>
                <c:pt idx="207421">
                  <c:v>119557</c:v>
                </c:pt>
                <c:pt idx="207422">
                  <c:v>119557</c:v>
                </c:pt>
                <c:pt idx="207423">
                  <c:v>119557</c:v>
                </c:pt>
                <c:pt idx="207424">
                  <c:v>119557</c:v>
                </c:pt>
                <c:pt idx="207425">
                  <c:v>119557</c:v>
                </c:pt>
                <c:pt idx="207426">
                  <c:v>119557</c:v>
                </c:pt>
                <c:pt idx="207427">
                  <c:v>119557</c:v>
                </c:pt>
                <c:pt idx="207428">
                  <c:v>119557</c:v>
                </c:pt>
                <c:pt idx="207429">
                  <c:v>119557</c:v>
                </c:pt>
                <c:pt idx="207430">
                  <c:v>119557</c:v>
                </c:pt>
                <c:pt idx="207431">
                  <c:v>119557</c:v>
                </c:pt>
                <c:pt idx="207432">
                  <c:v>119557</c:v>
                </c:pt>
                <c:pt idx="207433">
                  <c:v>119557</c:v>
                </c:pt>
                <c:pt idx="207434">
                  <c:v>119557</c:v>
                </c:pt>
                <c:pt idx="207435">
                  <c:v>119557</c:v>
                </c:pt>
                <c:pt idx="207436">
                  <c:v>119557</c:v>
                </c:pt>
                <c:pt idx="207437">
                  <c:v>119557</c:v>
                </c:pt>
                <c:pt idx="207438">
                  <c:v>119557</c:v>
                </c:pt>
                <c:pt idx="207439">
                  <c:v>119557</c:v>
                </c:pt>
                <c:pt idx="207440">
                  <c:v>119557</c:v>
                </c:pt>
                <c:pt idx="207441">
                  <c:v>119557</c:v>
                </c:pt>
                <c:pt idx="207442">
                  <c:v>119557</c:v>
                </c:pt>
                <c:pt idx="207443">
                  <c:v>119557</c:v>
                </c:pt>
                <c:pt idx="207444">
                  <c:v>119557</c:v>
                </c:pt>
                <c:pt idx="207445">
                  <c:v>119557</c:v>
                </c:pt>
                <c:pt idx="207446">
                  <c:v>119557</c:v>
                </c:pt>
                <c:pt idx="207447">
                  <c:v>119557</c:v>
                </c:pt>
                <c:pt idx="207448">
                  <c:v>119557</c:v>
                </c:pt>
                <c:pt idx="207449">
                  <c:v>119557</c:v>
                </c:pt>
                <c:pt idx="207450">
                  <c:v>119557</c:v>
                </c:pt>
                <c:pt idx="207451">
                  <c:v>119557</c:v>
                </c:pt>
                <c:pt idx="207452">
                  <c:v>119557</c:v>
                </c:pt>
                <c:pt idx="207453">
                  <c:v>119557</c:v>
                </c:pt>
                <c:pt idx="207454">
                  <c:v>119557</c:v>
                </c:pt>
                <c:pt idx="207455">
                  <c:v>119557</c:v>
                </c:pt>
                <c:pt idx="207456">
                  <c:v>119557</c:v>
                </c:pt>
                <c:pt idx="207457">
                  <c:v>119557</c:v>
                </c:pt>
                <c:pt idx="207458">
                  <c:v>119557</c:v>
                </c:pt>
                <c:pt idx="207459">
                  <c:v>119557</c:v>
                </c:pt>
                <c:pt idx="207460">
                  <c:v>119557</c:v>
                </c:pt>
                <c:pt idx="207461">
                  <c:v>119557</c:v>
                </c:pt>
                <c:pt idx="207462">
                  <c:v>119557</c:v>
                </c:pt>
                <c:pt idx="207463">
                  <c:v>119557</c:v>
                </c:pt>
                <c:pt idx="207464">
                  <c:v>119557</c:v>
                </c:pt>
                <c:pt idx="207465">
                  <c:v>119557</c:v>
                </c:pt>
                <c:pt idx="207466">
                  <c:v>119557</c:v>
                </c:pt>
                <c:pt idx="207467">
                  <c:v>119557</c:v>
                </c:pt>
                <c:pt idx="207468">
                  <c:v>119557</c:v>
                </c:pt>
                <c:pt idx="207469">
                  <c:v>119557</c:v>
                </c:pt>
                <c:pt idx="207470">
                  <c:v>119557</c:v>
                </c:pt>
                <c:pt idx="207471">
                  <c:v>119557</c:v>
                </c:pt>
                <c:pt idx="207472">
                  <c:v>119557</c:v>
                </c:pt>
                <c:pt idx="207473">
                  <c:v>119557</c:v>
                </c:pt>
                <c:pt idx="207474">
                  <c:v>119557</c:v>
                </c:pt>
                <c:pt idx="207475">
                  <c:v>119557</c:v>
                </c:pt>
                <c:pt idx="207476">
                  <c:v>119557</c:v>
                </c:pt>
                <c:pt idx="207477">
                  <c:v>119557</c:v>
                </c:pt>
                <c:pt idx="207478">
                  <c:v>119557</c:v>
                </c:pt>
                <c:pt idx="207479">
                  <c:v>119557</c:v>
                </c:pt>
                <c:pt idx="207480">
                  <c:v>119557</c:v>
                </c:pt>
                <c:pt idx="207481">
                  <c:v>119557</c:v>
                </c:pt>
                <c:pt idx="207482">
                  <c:v>119557</c:v>
                </c:pt>
                <c:pt idx="207483">
                  <c:v>119557</c:v>
                </c:pt>
                <c:pt idx="207484">
                  <c:v>119557</c:v>
                </c:pt>
                <c:pt idx="207485">
                  <c:v>119557</c:v>
                </c:pt>
                <c:pt idx="207486">
                  <c:v>119557</c:v>
                </c:pt>
                <c:pt idx="207487">
                  <c:v>119557</c:v>
                </c:pt>
                <c:pt idx="207488">
                  <c:v>119557</c:v>
                </c:pt>
                <c:pt idx="207489">
                  <c:v>119557</c:v>
                </c:pt>
                <c:pt idx="207490">
                  <c:v>119557</c:v>
                </c:pt>
                <c:pt idx="207491">
                  <c:v>119557</c:v>
                </c:pt>
                <c:pt idx="207492">
                  <c:v>119557</c:v>
                </c:pt>
                <c:pt idx="207493">
                  <c:v>119557</c:v>
                </c:pt>
                <c:pt idx="207494">
                  <c:v>119557</c:v>
                </c:pt>
                <c:pt idx="207495">
                  <c:v>119557</c:v>
                </c:pt>
                <c:pt idx="207496">
                  <c:v>119557</c:v>
                </c:pt>
                <c:pt idx="207497">
                  <c:v>119557</c:v>
                </c:pt>
                <c:pt idx="207498">
                  <c:v>119557</c:v>
                </c:pt>
                <c:pt idx="207499">
                  <c:v>119557</c:v>
                </c:pt>
                <c:pt idx="207500">
                  <c:v>119557</c:v>
                </c:pt>
                <c:pt idx="207501">
                  <c:v>119557</c:v>
                </c:pt>
                <c:pt idx="207502">
                  <c:v>119557</c:v>
                </c:pt>
                <c:pt idx="207503">
                  <c:v>119557</c:v>
                </c:pt>
                <c:pt idx="207504">
                  <c:v>119557</c:v>
                </c:pt>
                <c:pt idx="207505">
                  <c:v>119557</c:v>
                </c:pt>
                <c:pt idx="207506">
                  <c:v>119557</c:v>
                </c:pt>
                <c:pt idx="207507">
                  <c:v>119557</c:v>
                </c:pt>
                <c:pt idx="207508">
                  <c:v>119557</c:v>
                </c:pt>
                <c:pt idx="207509">
                  <c:v>119557</c:v>
                </c:pt>
                <c:pt idx="207510">
                  <c:v>119557</c:v>
                </c:pt>
                <c:pt idx="207511">
                  <c:v>119557</c:v>
                </c:pt>
                <c:pt idx="207512">
                  <c:v>119557</c:v>
                </c:pt>
                <c:pt idx="207513">
                  <c:v>119557</c:v>
                </c:pt>
                <c:pt idx="207514">
                  <c:v>119557</c:v>
                </c:pt>
                <c:pt idx="207515">
                  <c:v>119557</c:v>
                </c:pt>
                <c:pt idx="207516">
                  <c:v>119557</c:v>
                </c:pt>
                <c:pt idx="207517">
                  <c:v>119557</c:v>
                </c:pt>
                <c:pt idx="207518">
                  <c:v>119557</c:v>
                </c:pt>
                <c:pt idx="207519">
                  <c:v>119557</c:v>
                </c:pt>
                <c:pt idx="207520">
                  <c:v>119557</c:v>
                </c:pt>
                <c:pt idx="207521">
                  <c:v>119557</c:v>
                </c:pt>
                <c:pt idx="207522">
                  <c:v>119557</c:v>
                </c:pt>
                <c:pt idx="207523">
                  <c:v>119557</c:v>
                </c:pt>
                <c:pt idx="207524">
                  <c:v>119557</c:v>
                </c:pt>
                <c:pt idx="207525">
                  <c:v>119557</c:v>
                </c:pt>
                <c:pt idx="207526">
                  <c:v>119557</c:v>
                </c:pt>
                <c:pt idx="207527">
                  <c:v>119557</c:v>
                </c:pt>
                <c:pt idx="207528">
                  <c:v>119557</c:v>
                </c:pt>
                <c:pt idx="207529">
                  <c:v>119557</c:v>
                </c:pt>
                <c:pt idx="207530">
                  <c:v>119557</c:v>
                </c:pt>
                <c:pt idx="207531">
                  <c:v>119557</c:v>
                </c:pt>
                <c:pt idx="207532">
                  <c:v>119557</c:v>
                </c:pt>
                <c:pt idx="207533">
                  <c:v>119557</c:v>
                </c:pt>
                <c:pt idx="207534">
                  <c:v>119557</c:v>
                </c:pt>
                <c:pt idx="207535">
                  <c:v>119557</c:v>
                </c:pt>
                <c:pt idx="207536">
                  <c:v>119557</c:v>
                </c:pt>
                <c:pt idx="207537">
                  <c:v>119557</c:v>
                </c:pt>
                <c:pt idx="207538">
                  <c:v>119557</c:v>
                </c:pt>
                <c:pt idx="207539">
                  <c:v>119557</c:v>
                </c:pt>
                <c:pt idx="207540">
                  <c:v>119557</c:v>
                </c:pt>
                <c:pt idx="207541">
                  <c:v>119557</c:v>
                </c:pt>
                <c:pt idx="207542">
                  <c:v>119557</c:v>
                </c:pt>
                <c:pt idx="207543">
                  <c:v>119557</c:v>
                </c:pt>
                <c:pt idx="207544">
                  <c:v>119557</c:v>
                </c:pt>
                <c:pt idx="207545">
                  <c:v>119557</c:v>
                </c:pt>
                <c:pt idx="207546">
                  <c:v>119557</c:v>
                </c:pt>
                <c:pt idx="207547">
                  <c:v>119557</c:v>
                </c:pt>
                <c:pt idx="207548">
                  <c:v>119557</c:v>
                </c:pt>
                <c:pt idx="207549">
                  <c:v>119557</c:v>
                </c:pt>
                <c:pt idx="207550">
                  <c:v>119557</c:v>
                </c:pt>
                <c:pt idx="207551">
                  <c:v>119557</c:v>
                </c:pt>
                <c:pt idx="207552">
                  <c:v>119557</c:v>
                </c:pt>
                <c:pt idx="207553">
                  <c:v>119557</c:v>
                </c:pt>
                <c:pt idx="207554">
                  <c:v>119557</c:v>
                </c:pt>
                <c:pt idx="207555">
                  <c:v>119557</c:v>
                </c:pt>
                <c:pt idx="207556">
                  <c:v>119557</c:v>
                </c:pt>
                <c:pt idx="207557">
                  <c:v>119557</c:v>
                </c:pt>
                <c:pt idx="207558">
                  <c:v>119557</c:v>
                </c:pt>
                <c:pt idx="207559">
                  <c:v>119557</c:v>
                </c:pt>
                <c:pt idx="207560">
                  <c:v>119557</c:v>
                </c:pt>
                <c:pt idx="207561">
                  <c:v>119557</c:v>
                </c:pt>
                <c:pt idx="207562">
                  <c:v>119557</c:v>
                </c:pt>
                <c:pt idx="207563">
                  <c:v>119557</c:v>
                </c:pt>
                <c:pt idx="207564">
                  <c:v>119557</c:v>
                </c:pt>
                <c:pt idx="207565">
                  <c:v>119557</c:v>
                </c:pt>
                <c:pt idx="207566">
                  <c:v>119557</c:v>
                </c:pt>
                <c:pt idx="207567">
                  <c:v>119557</c:v>
                </c:pt>
                <c:pt idx="207568">
                  <c:v>119557</c:v>
                </c:pt>
                <c:pt idx="207569">
                  <c:v>119557</c:v>
                </c:pt>
                <c:pt idx="207570">
                  <c:v>119557</c:v>
                </c:pt>
                <c:pt idx="207571">
                  <c:v>119557</c:v>
                </c:pt>
                <c:pt idx="207572">
                  <c:v>119557</c:v>
                </c:pt>
                <c:pt idx="207573">
                  <c:v>119557</c:v>
                </c:pt>
                <c:pt idx="207574">
                  <c:v>119557</c:v>
                </c:pt>
                <c:pt idx="207575">
                  <c:v>119557</c:v>
                </c:pt>
                <c:pt idx="207576">
                  <c:v>119557</c:v>
                </c:pt>
                <c:pt idx="207577">
                  <c:v>119557</c:v>
                </c:pt>
                <c:pt idx="207578">
                  <c:v>119557</c:v>
                </c:pt>
                <c:pt idx="207579">
                  <c:v>119557</c:v>
                </c:pt>
                <c:pt idx="207580">
                  <c:v>119557</c:v>
                </c:pt>
                <c:pt idx="207581">
                  <c:v>119557</c:v>
                </c:pt>
                <c:pt idx="207582">
                  <c:v>119557</c:v>
                </c:pt>
                <c:pt idx="207583">
                  <c:v>119557</c:v>
                </c:pt>
                <c:pt idx="207584">
                  <c:v>119557</c:v>
                </c:pt>
                <c:pt idx="207585">
                  <c:v>119557</c:v>
                </c:pt>
                <c:pt idx="207586">
                  <c:v>119557</c:v>
                </c:pt>
                <c:pt idx="207587">
                  <c:v>119557</c:v>
                </c:pt>
                <c:pt idx="207588">
                  <c:v>119557</c:v>
                </c:pt>
                <c:pt idx="207589">
                  <c:v>119557</c:v>
                </c:pt>
                <c:pt idx="207590">
                  <c:v>119557</c:v>
                </c:pt>
                <c:pt idx="207591">
                  <c:v>119557</c:v>
                </c:pt>
                <c:pt idx="207592">
                  <c:v>119557</c:v>
                </c:pt>
                <c:pt idx="207593">
                  <c:v>119557</c:v>
                </c:pt>
                <c:pt idx="207594">
                  <c:v>119557</c:v>
                </c:pt>
                <c:pt idx="207595">
                  <c:v>119557</c:v>
                </c:pt>
                <c:pt idx="207596">
                  <c:v>119557</c:v>
                </c:pt>
                <c:pt idx="207597">
                  <c:v>119557</c:v>
                </c:pt>
                <c:pt idx="207598">
                  <c:v>119557</c:v>
                </c:pt>
                <c:pt idx="207599">
                  <c:v>119557</c:v>
                </c:pt>
                <c:pt idx="207600">
                  <c:v>119557</c:v>
                </c:pt>
                <c:pt idx="207601">
                  <c:v>119557</c:v>
                </c:pt>
                <c:pt idx="207602">
                  <c:v>119557</c:v>
                </c:pt>
                <c:pt idx="207603">
                  <c:v>119557</c:v>
                </c:pt>
                <c:pt idx="207604">
                  <c:v>119557</c:v>
                </c:pt>
                <c:pt idx="207605">
                  <c:v>119557</c:v>
                </c:pt>
                <c:pt idx="207606">
                  <c:v>119557</c:v>
                </c:pt>
                <c:pt idx="207607">
                  <c:v>119557</c:v>
                </c:pt>
                <c:pt idx="207608">
                  <c:v>119557</c:v>
                </c:pt>
                <c:pt idx="207609">
                  <c:v>119557</c:v>
                </c:pt>
                <c:pt idx="207610">
                  <c:v>119557</c:v>
                </c:pt>
                <c:pt idx="207611">
                  <c:v>119557</c:v>
                </c:pt>
                <c:pt idx="207612">
                  <c:v>119557</c:v>
                </c:pt>
                <c:pt idx="207613">
                  <c:v>119557</c:v>
                </c:pt>
                <c:pt idx="207614">
                  <c:v>119557</c:v>
                </c:pt>
                <c:pt idx="207615">
                  <c:v>119557</c:v>
                </c:pt>
                <c:pt idx="207616">
                  <c:v>119557</c:v>
                </c:pt>
                <c:pt idx="207617">
                  <c:v>119557</c:v>
                </c:pt>
                <c:pt idx="207618">
                  <c:v>119557</c:v>
                </c:pt>
                <c:pt idx="207619">
                  <c:v>119557</c:v>
                </c:pt>
                <c:pt idx="207620">
                  <c:v>119557</c:v>
                </c:pt>
                <c:pt idx="207621">
                  <c:v>119557</c:v>
                </c:pt>
                <c:pt idx="207622">
                  <c:v>119557</c:v>
                </c:pt>
                <c:pt idx="207623">
                  <c:v>119557</c:v>
                </c:pt>
                <c:pt idx="207624">
                  <c:v>119557</c:v>
                </c:pt>
                <c:pt idx="207625">
                  <c:v>119557</c:v>
                </c:pt>
                <c:pt idx="207626">
                  <c:v>119557</c:v>
                </c:pt>
                <c:pt idx="207627">
                  <c:v>119557</c:v>
                </c:pt>
                <c:pt idx="207628">
                  <c:v>119557</c:v>
                </c:pt>
                <c:pt idx="207629">
                  <c:v>119557</c:v>
                </c:pt>
                <c:pt idx="207630">
                  <c:v>119557</c:v>
                </c:pt>
                <c:pt idx="207631">
                  <c:v>119557</c:v>
                </c:pt>
                <c:pt idx="207632">
                  <c:v>119557</c:v>
                </c:pt>
                <c:pt idx="207633">
                  <c:v>119557</c:v>
                </c:pt>
                <c:pt idx="207634">
                  <c:v>119557</c:v>
                </c:pt>
                <c:pt idx="207635">
                  <c:v>119557</c:v>
                </c:pt>
                <c:pt idx="207636">
                  <c:v>119557</c:v>
                </c:pt>
                <c:pt idx="207637">
                  <c:v>119557</c:v>
                </c:pt>
                <c:pt idx="207638">
                  <c:v>119557</c:v>
                </c:pt>
                <c:pt idx="207639">
                  <c:v>119557</c:v>
                </c:pt>
                <c:pt idx="207640">
                  <c:v>119557</c:v>
                </c:pt>
                <c:pt idx="207641">
                  <c:v>119557</c:v>
                </c:pt>
                <c:pt idx="207642">
                  <c:v>119557</c:v>
                </c:pt>
                <c:pt idx="207643">
                  <c:v>119557</c:v>
                </c:pt>
                <c:pt idx="207644">
                  <c:v>119557</c:v>
                </c:pt>
                <c:pt idx="207645">
                  <c:v>119557</c:v>
                </c:pt>
                <c:pt idx="207646">
                  <c:v>119557</c:v>
                </c:pt>
                <c:pt idx="207647">
                  <c:v>119557</c:v>
                </c:pt>
                <c:pt idx="207648">
                  <c:v>119557</c:v>
                </c:pt>
                <c:pt idx="207649">
                  <c:v>119557</c:v>
                </c:pt>
                <c:pt idx="207650">
                  <c:v>119557</c:v>
                </c:pt>
                <c:pt idx="207651">
                  <c:v>119557</c:v>
                </c:pt>
                <c:pt idx="207652">
                  <c:v>119557</c:v>
                </c:pt>
                <c:pt idx="207653">
                  <c:v>119557</c:v>
                </c:pt>
                <c:pt idx="207654">
                  <c:v>119557</c:v>
                </c:pt>
                <c:pt idx="207655">
                  <c:v>119557</c:v>
                </c:pt>
                <c:pt idx="207656">
                  <c:v>119557</c:v>
                </c:pt>
                <c:pt idx="207657">
                  <c:v>119557</c:v>
                </c:pt>
                <c:pt idx="207658">
                  <c:v>119557</c:v>
                </c:pt>
                <c:pt idx="207659">
                  <c:v>119557</c:v>
                </c:pt>
                <c:pt idx="207660">
                  <c:v>119557</c:v>
                </c:pt>
                <c:pt idx="207661">
                  <c:v>119557</c:v>
                </c:pt>
                <c:pt idx="207662">
                  <c:v>119557</c:v>
                </c:pt>
                <c:pt idx="207663">
                  <c:v>119557</c:v>
                </c:pt>
                <c:pt idx="207664">
                  <c:v>119557</c:v>
                </c:pt>
                <c:pt idx="207665">
                  <c:v>119557</c:v>
                </c:pt>
                <c:pt idx="207666">
                  <c:v>119557</c:v>
                </c:pt>
                <c:pt idx="207667">
                  <c:v>119557</c:v>
                </c:pt>
                <c:pt idx="207668">
                  <c:v>119557</c:v>
                </c:pt>
                <c:pt idx="207669">
                  <c:v>119557</c:v>
                </c:pt>
                <c:pt idx="207670">
                  <c:v>119557</c:v>
                </c:pt>
                <c:pt idx="207671">
                  <c:v>119557</c:v>
                </c:pt>
                <c:pt idx="207672">
                  <c:v>119557</c:v>
                </c:pt>
                <c:pt idx="207673">
                  <c:v>119557</c:v>
                </c:pt>
                <c:pt idx="207674">
                  <c:v>119557</c:v>
                </c:pt>
                <c:pt idx="207675">
                  <c:v>119557</c:v>
                </c:pt>
                <c:pt idx="207676">
                  <c:v>119557</c:v>
                </c:pt>
                <c:pt idx="207677">
                  <c:v>119557</c:v>
                </c:pt>
                <c:pt idx="207678">
                  <c:v>119557</c:v>
                </c:pt>
                <c:pt idx="207679">
                  <c:v>119557</c:v>
                </c:pt>
                <c:pt idx="207680">
                  <c:v>119557</c:v>
                </c:pt>
                <c:pt idx="207681">
                  <c:v>119557</c:v>
                </c:pt>
                <c:pt idx="207682">
                  <c:v>119557</c:v>
                </c:pt>
                <c:pt idx="207683">
                  <c:v>119557</c:v>
                </c:pt>
                <c:pt idx="207684">
                  <c:v>119557</c:v>
                </c:pt>
                <c:pt idx="207685">
                  <c:v>119557</c:v>
                </c:pt>
                <c:pt idx="207686">
                  <c:v>119557</c:v>
                </c:pt>
                <c:pt idx="207687">
                  <c:v>119557</c:v>
                </c:pt>
                <c:pt idx="207688">
                  <c:v>119557</c:v>
                </c:pt>
                <c:pt idx="207689">
                  <c:v>119557</c:v>
                </c:pt>
                <c:pt idx="207690">
                  <c:v>119557</c:v>
                </c:pt>
                <c:pt idx="207691">
                  <c:v>119557</c:v>
                </c:pt>
                <c:pt idx="207692">
                  <c:v>119557</c:v>
                </c:pt>
                <c:pt idx="207693">
                  <c:v>119557</c:v>
                </c:pt>
                <c:pt idx="207694">
                  <c:v>119557</c:v>
                </c:pt>
                <c:pt idx="207695">
                  <c:v>119557</c:v>
                </c:pt>
                <c:pt idx="207696">
                  <c:v>119557</c:v>
                </c:pt>
                <c:pt idx="207697">
                  <c:v>119557</c:v>
                </c:pt>
                <c:pt idx="207698">
                  <c:v>119557</c:v>
                </c:pt>
                <c:pt idx="207699">
                  <c:v>119557</c:v>
                </c:pt>
                <c:pt idx="207700">
                  <c:v>119557</c:v>
                </c:pt>
                <c:pt idx="207701">
                  <c:v>119557</c:v>
                </c:pt>
                <c:pt idx="207702">
                  <c:v>119557</c:v>
                </c:pt>
                <c:pt idx="207703">
                  <c:v>119557</c:v>
                </c:pt>
                <c:pt idx="207704">
                  <c:v>119557</c:v>
                </c:pt>
                <c:pt idx="207705">
                  <c:v>119557</c:v>
                </c:pt>
                <c:pt idx="207706">
                  <c:v>119557</c:v>
                </c:pt>
                <c:pt idx="207707">
                  <c:v>119557</c:v>
                </c:pt>
                <c:pt idx="207708">
                  <c:v>119557</c:v>
                </c:pt>
                <c:pt idx="207709">
                  <c:v>119557</c:v>
                </c:pt>
                <c:pt idx="207710">
                  <c:v>119557</c:v>
                </c:pt>
                <c:pt idx="207711">
                  <c:v>119557</c:v>
                </c:pt>
                <c:pt idx="207712">
                  <c:v>119557</c:v>
                </c:pt>
                <c:pt idx="207713">
                  <c:v>119557</c:v>
                </c:pt>
                <c:pt idx="207714">
                  <c:v>119557</c:v>
                </c:pt>
                <c:pt idx="207715">
                  <c:v>119557</c:v>
                </c:pt>
                <c:pt idx="207716">
                  <c:v>119557</c:v>
                </c:pt>
                <c:pt idx="207717">
                  <c:v>119557</c:v>
                </c:pt>
                <c:pt idx="207718">
                  <c:v>119557</c:v>
                </c:pt>
                <c:pt idx="207719">
                  <c:v>119557</c:v>
                </c:pt>
                <c:pt idx="207720">
                  <c:v>119557</c:v>
                </c:pt>
                <c:pt idx="207721">
                  <c:v>119557</c:v>
                </c:pt>
                <c:pt idx="207722">
                  <c:v>119557</c:v>
                </c:pt>
                <c:pt idx="207723">
                  <c:v>119557</c:v>
                </c:pt>
                <c:pt idx="207724">
                  <c:v>119557</c:v>
                </c:pt>
                <c:pt idx="207725">
                  <c:v>119557</c:v>
                </c:pt>
                <c:pt idx="207726">
                  <c:v>119557</c:v>
                </c:pt>
                <c:pt idx="207727">
                  <c:v>119557</c:v>
                </c:pt>
                <c:pt idx="207728">
                  <c:v>119557</c:v>
                </c:pt>
                <c:pt idx="207729">
                  <c:v>119557</c:v>
                </c:pt>
                <c:pt idx="207730">
                  <c:v>119557</c:v>
                </c:pt>
                <c:pt idx="207731">
                  <c:v>119557</c:v>
                </c:pt>
                <c:pt idx="207732">
                  <c:v>119557</c:v>
                </c:pt>
                <c:pt idx="207733">
                  <c:v>119557</c:v>
                </c:pt>
                <c:pt idx="207734">
                  <c:v>119557</c:v>
                </c:pt>
                <c:pt idx="207735">
                  <c:v>119557</c:v>
                </c:pt>
                <c:pt idx="207736">
                  <c:v>119557</c:v>
                </c:pt>
                <c:pt idx="207737">
                  <c:v>119557</c:v>
                </c:pt>
                <c:pt idx="207738">
                  <c:v>119557</c:v>
                </c:pt>
                <c:pt idx="207739">
                  <c:v>119557</c:v>
                </c:pt>
                <c:pt idx="207740">
                  <c:v>119557</c:v>
                </c:pt>
                <c:pt idx="207741">
                  <c:v>119557</c:v>
                </c:pt>
                <c:pt idx="207742">
                  <c:v>119557</c:v>
                </c:pt>
                <c:pt idx="207743">
                  <c:v>119557</c:v>
                </c:pt>
                <c:pt idx="207744">
                  <c:v>119557</c:v>
                </c:pt>
                <c:pt idx="207745">
                  <c:v>119557</c:v>
                </c:pt>
                <c:pt idx="207746">
                  <c:v>119557</c:v>
                </c:pt>
                <c:pt idx="207747">
                  <c:v>119557</c:v>
                </c:pt>
                <c:pt idx="207748">
                  <c:v>119557</c:v>
                </c:pt>
                <c:pt idx="207749">
                  <c:v>119557</c:v>
                </c:pt>
                <c:pt idx="207750">
                  <c:v>119557</c:v>
                </c:pt>
                <c:pt idx="207751">
                  <c:v>119557</c:v>
                </c:pt>
                <c:pt idx="207752">
                  <c:v>119557</c:v>
                </c:pt>
                <c:pt idx="207753">
                  <c:v>119557</c:v>
                </c:pt>
                <c:pt idx="207754">
                  <c:v>119557</c:v>
                </c:pt>
                <c:pt idx="207755">
                  <c:v>119557</c:v>
                </c:pt>
                <c:pt idx="207756">
                  <c:v>119557</c:v>
                </c:pt>
                <c:pt idx="207757">
                  <c:v>119557</c:v>
                </c:pt>
                <c:pt idx="207758">
                  <c:v>119557</c:v>
                </c:pt>
                <c:pt idx="207759">
                  <c:v>119557</c:v>
                </c:pt>
                <c:pt idx="207760">
                  <c:v>119557</c:v>
                </c:pt>
                <c:pt idx="207761">
                  <c:v>119557</c:v>
                </c:pt>
                <c:pt idx="207762">
                  <c:v>119557</c:v>
                </c:pt>
                <c:pt idx="207763">
                  <c:v>119557</c:v>
                </c:pt>
                <c:pt idx="207764">
                  <c:v>119557</c:v>
                </c:pt>
                <c:pt idx="207765">
                  <c:v>119557</c:v>
                </c:pt>
                <c:pt idx="207766">
                  <c:v>119557</c:v>
                </c:pt>
                <c:pt idx="207767">
                  <c:v>119557</c:v>
                </c:pt>
                <c:pt idx="207768">
                  <c:v>119557</c:v>
                </c:pt>
                <c:pt idx="207769">
                  <c:v>119557</c:v>
                </c:pt>
                <c:pt idx="207770">
                  <c:v>119557</c:v>
                </c:pt>
                <c:pt idx="207771">
                  <c:v>119557</c:v>
                </c:pt>
                <c:pt idx="207772">
                  <c:v>119557</c:v>
                </c:pt>
                <c:pt idx="207773">
                  <c:v>119557</c:v>
                </c:pt>
                <c:pt idx="207774">
                  <c:v>119557</c:v>
                </c:pt>
                <c:pt idx="207775">
                  <c:v>119557</c:v>
                </c:pt>
                <c:pt idx="207776">
                  <c:v>119557</c:v>
                </c:pt>
                <c:pt idx="207777">
                  <c:v>119557</c:v>
                </c:pt>
                <c:pt idx="207778">
                  <c:v>119557</c:v>
                </c:pt>
                <c:pt idx="207779">
                  <c:v>119557</c:v>
                </c:pt>
                <c:pt idx="207780">
                  <c:v>119557</c:v>
                </c:pt>
                <c:pt idx="207781">
                  <c:v>119557</c:v>
                </c:pt>
                <c:pt idx="207782">
                  <c:v>119557</c:v>
                </c:pt>
                <c:pt idx="207783">
                  <c:v>119557</c:v>
                </c:pt>
                <c:pt idx="207784">
                  <c:v>119557</c:v>
                </c:pt>
                <c:pt idx="207785">
                  <c:v>119557</c:v>
                </c:pt>
                <c:pt idx="207786">
                  <c:v>119557</c:v>
                </c:pt>
                <c:pt idx="207787">
                  <c:v>119557</c:v>
                </c:pt>
                <c:pt idx="207788">
                  <c:v>119557</c:v>
                </c:pt>
                <c:pt idx="207789">
                  <c:v>119557</c:v>
                </c:pt>
                <c:pt idx="207790">
                  <c:v>119557</c:v>
                </c:pt>
                <c:pt idx="207791">
                  <c:v>119557</c:v>
                </c:pt>
                <c:pt idx="207792">
                  <c:v>119557</c:v>
                </c:pt>
                <c:pt idx="207793">
                  <c:v>119557</c:v>
                </c:pt>
                <c:pt idx="207794">
                  <c:v>119557</c:v>
                </c:pt>
                <c:pt idx="207795">
                  <c:v>119557</c:v>
                </c:pt>
                <c:pt idx="207796">
                  <c:v>119557</c:v>
                </c:pt>
                <c:pt idx="207797">
                  <c:v>119557</c:v>
                </c:pt>
                <c:pt idx="207798">
                  <c:v>119557</c:v>
                </c:pt>
                <c:pt idx="207799">
                  <c:v>119557</c:v>
                </c:pt>
                <c:pt idx="207800">
                  <c:v>119557</c:v>
                </c:pt>
                <c:pt idx="207801">
                  <c:v>119557</c:v>
                </c:pt>
                <c:pt idx="207802">
                  <c:v>119557</c:v>
                </c:pt>
                <c:pt idx="207803">
                  <c:v>119557</c:v>
                </c:pt>
                <c:pt idx="207804">
                  <c:v>119557</c:v>
                </c:pt>
                <c:pt idx="207805">
                  <c:v>119557</c:v>
                </c:pt>
                <c:pt idx="207806">
                  <c:v>119557</c:v>
                </c:pt>
                <c:pt idx="207807">
                  <c:v>119557</c:v>
                </c:pt>
                <c:pt idx="207808">
                  <c:v>119557</c:v>
                </c:pt>
                <c:pt idx="207809">
                  <c:v>119557</c:v>
                </c:pt>
                <c:pt idx="207810">
                  <c:v>119557</c:v>
                </c:pt>
                <c:pt idx="207811">
                  <c:v>119557</c:v>
                </c:pt>
                <c:pt idx="207812">
                  <c:v>119557</c:v>
                </c:pt>
                <c:pt idx="207813">
                  <c:v>119557</c:v>
                </c:pt>
                <c:pt idx="207814">
                  <c:v>119557</c:v>
                </c:pt>
                <c:pt idx="207815">
                  <c:v>119557</c:v>
                </c:pt>
                <c:pt idx="207816">
                  <c:v>119557</c:v>
                </c:pt>
                <c:pt idx="207817">
                  <c:v>119557</c:v>
                </c:pt>
                <c:pt idx="207818">
                  <c:v>119557</c:v>
                </c:pt>
                <c:pt idx="207819">
                  <c:v>119557</c:v>
                </c:pt>
                <c:pt idx="207820">
                  <c:v>119557</c:v>
                </c:pt>
                <c:pt idx="207821">
                  <c:v>119557</c:v>
                </c:pt>
                <c:pt idx="207822">
                  <c:v>119557</c:v>
                </c:pt>
                <c:pt idx="207823">
                  <c:v>119557</c:v>
                </c:pt>
                <c:pt idx="207824">
                  <c:v>119557</c:v>
                </c:pt>
                <c:pt idx="207825">
                  <c:v>119557</c:v>
                </c:pt>
                <c:pt idx="207826">
                  <c:v>119557</c:v>
                </c:pt>
                <c:pt idx="207827">
                  <c:v>119557</c:v>
                </c:pt>
                <c:pt idx="207828">
                  <c:v>119557</c:v>
                </c:pt>
                <c:pt idx="207829">
                  <c:v>119557</c:v>
                </c:pt>
                <c:pt idx="207830">
                  <c:v>119557</c:v>
                </c:pt>
                <c:pt idx="207831">
                  <c:v>119557</c:v>
                </c:pt>
                <c:pt idx="207832">
                  <c:v>119557</c:v>
                </c:pt>
                <c:pt idx="207833">
                  <c:v>119557</c:v>
                </c:pt>
                <c:pt idx="207834">
                  <c:v>119557</c:v>
                </c:pt>
                <c:pt idx="207835">
                  <c:v>119557</c:v>
                </c:pt>
                <c:pt idx="207836">
                  <c:v>119557</c:v>
                </c:pt>
                <c:pt idx="207837">
                  <c:v>119557</c:v>
                </c:pt>
                <c:pt idx="207838">
                  <c:v>119557</c:v>
                </c:pt>
                <c:pt idx="207839">
                  <c:v>119557</c:v>
                </c:pt>
                <c:pt idx="207840">
                  <c:v>119557</c:v>
                </c:pt>
                <c:pt idx="207841">
                  <c:v>119557</c:v>
                </c:pt>
                <c:pt idx="207842">
                  <c:v>119557</c:v>
                </c:pt>
                <c:pt idx="207843">
                  <c:v>119557</c:v>
                </c:pt>
                <c:pt idx="207844">
                  <c:v>119557</c:v>
                </c:pt>
                <c:pt idx="207845">
                  <c:v>119557</c:v>
                </c:pt>
                <c:pt idx="207846">
                  <c:v>119557</c:v>
                </c:pt>
                <c:pt idx="207847">
                  <c:v>119557</c:v>
                </c:pt>
                <c:pt idx="207848">
                  <c:v>119557</c:v>
                </c:pt>
                <c:pt idx="207849">
                  <c:v>119557</c:v>
                </c:pt>
                <c:pt idx="207850">
                  <c:v>119557</c:v>
                </c:pt>
                <c:pt idx="207851">
                  <c:v>119557</c:v>
                </c:pt>
                <c:pt idx="207852">
                  <c:v>119557</c:v>
                </c:pt>
                <c:pt idx="207853">
                  <c:v>119557</c:v>
                </c:pt>
                <c:pt idx="207854">
                  <c:v>119557</c:v>
                </c:pt>
                <c:pt idx="207855">
                  <c:v>119557</c:v>
                </c:pt>
                <c:pt idx="207856">
                  <c:v>119557</c:v>
                </c:pt>
                <c:pt idx="207857">
                  <c:v>119557</c:v>
                </c:pt>
                <c:pt idx="207858">
                  <c:v>119557</c:v>
                </c:pt>
                <c:pt idx="207859">
                  <c:v>119557</c:v>
                </c:pt>
                <c:pt idx="207860">
                  <c:v>119557</c:v>
                </c:pt>
                <c:pt idx="207861">
                  <c:v>119557</c:v>
                </c:pt>
                <c:pt idx="207862">
                  <c:v>119557</c:v>
                </c:pt>
                <c:pt idx="207863">
                  <c:v>119557</c:v>
                </c:pt>
                <c:pt idx="207864">
                  <c:v>119557</c:v>
                </c:pt>
                <c:pt idx="207865">
                  <c:v>119557</c:v>
                </c:pt>
                <c:pt idx="207866">
                  <c:v>119557</c:v>
                </c:pt>
                <c:pt idx="207867">
                  <c:v>119557</c:v>
                </c:pt>
                <c:pt idx="207868">
                  <c:v>119557</c:v>
                </c:pt>
                <c:pt idx="207869">
                  <c:v>119557</c:v>
                </c:pt>
                <c:pt idx="207870">
                  <c:v>119557</c:v>
                </c:pt>
                <c:pt idx="207871">
                  <c:v>119557</c:v>
                </c:pt>
                <c:pt idx="207872">
                  <c:v>119557</c:v>
                </c:pt>
                <c:pt idx="207873">
                  <c:v>119557</c:v>
                </c:pt>
                <c:pt idx="207874">
                  <c:v>119557</c:v>
                </c:pt>
                <c:pt idx="207875">
                  <c:v>119557</c:v>
                </c:pt>
                <c:pt idx="207876">
                  <c:v>119557</c:v>
                </c:pt>
                <c:pt idx="207877">
                  <c:v>119557</c:v>
                </c:pt>
                <c:pt idx="207878">
                  <c:v>119557</c:v>
                </c:pt>
                <c:pt idx="207879">
                  <c:v>119557</c:v>
                </c:pt>
                <c:pt idx="207880">
                  <c:v>119557</c:v>
                </c:pt>
                <c:pt idx="207881">
                  <c:v>119557</c:v>
                </c:pt>
                <c:pt idx="207882">
                  <c:v>119557</c:v>
                </c:pt>
                <c:pt idx="207883">
                  <c:v>119557</c:v>
                </c:pt>
                <c:pt idx="207884">
                  <c:v>119557</c:v>
                </c:pt>
                <c:pt idx="207885">
                  <c:v>119557</c:v>
                </c:pt>
                <c:pt idx="207886">
                  <c:v>119557</c:v>
                </c:pt>
                <c:pt idx="207887">
                  <c:v>119557</c:v>
                </c:pt>
                <c:pt idx="207888">
                  <c:v>119557</c:v>
                </c:pt>
                <c:pt idx="207889">
                  <c:v>119557</c:v>
                </c:pt>
                <c:pt idx="207890">
                  <c:v>119557</c:v>
                </c:pt>
                <c:pt idx="207891">
                  <c:v>119557</c:v>
                </c:pt>
                <c:pt idx="207892">
                  <c:v>119557</c:v>
                </c:pt>
                <c:pt idx="207893">
                  <c:v>119557</c:v>
                </c:pt>
                <c:pt idx="207894">
                  <c:v>119557</c:v>
                </c:pt>
                <c:pt idx="207895">
                  <c:v>119557</c:v>
                </c:pt>
                <c:pt idx="207896">
                  <c:v>119557</c:v>
                </c:pt>
                <c:pt idx="207897">
                  <c:v>119557</c:v>
                </c:pt>
                <c:pt idx="207898">
                  <c:v>119557</c:v>
                </c:pt>
                <c:pt idx="207899">
                  <c:v>119557</c:v>
                </c:pt>
                <c:pt idx="207900">
                  <c:v>119557</c:v>
                </c:pt>
                <c:pt idx="207901">
                  <c:v>119557</c:v>
                </c:pt>
                <c:pt idx="207902">
                  <c:v>119557</c:v>
                </c:pt>
                <c:pt idx="207903">
                  <c:v>119557</c:v>
                </c:pt>
                <c:pt idx="207904">
                  <c:v>119557</c:v>
                </c:pt>
                <c:pt idx="207905">
                  <c:v>119557</c:v>
                </c:pt>
                <c:pt idx="207906">
                  <c:v>119557</c:v>
                </c:pt>
                <c:pt idx="207907">
                  <c:v>119557</c:v>
                </c:pt>
                <c:pt idx="207908">
                  <c:v>119557</c:v>
                </c:pt>
                <c:pt idx="207909">
                  <c:v>119557</c:v>
                </c:pt>
                <c:pt idx="207910">
                  <c:v>119557</c:v>
                </c:pt>
                <c:pt idx="207911">
                  <c:v>119557</c:v>
                </c:pt>
                <c:pt idx="207912">
                  <c:v>119557</c:v>
                </c:pt>
                <c:pt idx="207913">
                  <c:v>119557</c:v>
                </c:pt>
                <c:pt idx="207914">
                  <c:v>119557</c:v>
                </c:pt>
                <c:pt idx="207915">
                  <c:v>119557</c:v>
                </c:pt>
                <c:pt idx="207916">
                  <c:v>119557</c:v>
                </c:pt>
                <c:pt idx="207917">
                  <c:v>119557</c:v>
                </c:pt>
                <c:pt idx="207918">
                  <c:v>119557</c:v>
                </c:pt>
                <c:pt idx="207919">
                  <c:v>119557</c:v>
                </c:pt>
                <c:pt idx="207920">
                  <c:v>119557</c:v>
                </c:pt>
                <c:pt idx="207921">
                  <c:v>119557</c:v>
                </c:pt>
                <c:pt idx="207922">
                  <c:v>119557</c:v>
                </c:pt>
                <c:pt idx="207923">
                  <c:v>119557</c:v>
                </c:pt>
                <c:pt idx="207924">
                  <c:v>119557</c:v>
                </c:pt>
                <c:pt idx="207925">
                  <c:v>119557</c:v>
                </c:pt>
                <c:pt idx="207926">
                  <c:v>119557</c:v>
                </c:pt>
                <c:pt idx="207927">
                  <c:v>119557</c:v>
                </c:pt>
                <c:pt idx="207928">
                  <c:v>119557</c:v>
                </c:pt>
                <c:pt idx="207929">
                  <c:v>119557</c:v>
                </c:pt>
                <c:pt idx="207930">
                  <c:v>119557</c:v>
                </c:pt>
                <c:pt idx="207931">
                  <c:v>119557</c:v>
                </c:pt>
                <c:pt idx="207932">
                  <c:v>119557</c:v>
                </c:pt>
                <c:pt idx="207933">
                  <c:v>119557</c:v>
                </c:pt>
                <c:pt idx="207934">
                  <c:v>119557</c:v>
                </c:pt>
                <c:pt idx="207935">
                  <c:v>119557</c:v>
                </c:pt>
                <c:pt idx="207936">
                  <c:v>119557</c:v>
                </c:pt>
                <c:pt idx="207937">
                  <c:v>119557</c:v>
                </c:pt>
                <c:pt idx="207938">
                  <c:v>119557</c:v>
                </c:pt>
                <c:pt idx="207939">
                  <c:v>119557</c:v>
                </c:pt>
                <c:pt idx="207940">
                  <c:v>119557</c:v>
                </c:pt>
                <c:pt idx="207941">
                  <c:v>119557</c:v>
                </c:pt>
                <c:pt idx="207942">
                  <c:v>119557</c:v>
                </c:pt>
                <c:pt idx="207943">
                  <c:v>119557</c:v>
                </c:pt>
                <c:pt idx="207944">
                  <c:v>119557</c:v>
                </c:pt>
                <c:pt idx="207945">
                  <c:v>119557</c:v>
                </c:pt>
                <c:pt idx="207946">
                  <c:v>119557</c:v>
                </c:pt>
                <c:pt idx="207947">
                  <c:v>119557</c:v>
                </c:pt>
                <c:pt idx="207948">
                  <c:v>119557</c:v>
                </c:pt>
                <c:pt idx="207949">
                  <c:v>119557</c:v>
                </c:pt>
                <c:pt idx="207950">
                  <c:v>119557</c:v>
                </c:pt>
                <c:pt idx="207951">
                  <c:v>119557</c:v>
                </c:pt>
                <c:pt idx="207952">
                  <c:v>119557</c:v>
                </c:pt>
                <c:pt idx="207953">
                  <c:v>119557</c:v>
                </c:pt>
                <c:pt idx="207954">
                  <c:v>119557</c:v>
                </c:pt>
                <c:pt idx="207955">
                  <c:v>119557</c:v>
                </c:pt>
                <c:pt idx="207956">
                  <c:v>119557</c:v>
                </c:pt>
                <c:pt idx="207957">
                  <c:v>119557</c:v>
                </c:pt>
                <c:pt idx="207958">
                  <c:v>119557</c:v>
                </c:pt>
                <c:pt idx="207959">
                  <c:v>119557</c:v>
                </c:pt>
                <c:pt idx="207960">
                  <c:v>119557</c:v>
                </c:pt>
                <c:pt idx="207961">
                  <c:v>119557</c:v>
                </c:pt>
                <c:pt idx="207962">
                  <c:v>119557</c:v>
                </c:pt>
                <c:pt idx="207963">
                  <c:v>119557</c:v>
                </c:pt>
                <c:pt idx="207964">
                  <c:v>119557</c:v>
                </c:pt>
                <c:pt idx="207965">
                  <c:v>119557</c:v>
                </c:pt>
                <c:pt idx="207966">
                  <c:v>119557</c:v>
                </c:pt>
                <c:pt idx="207967">
                  <c:v>119557</c:v>
                </c:pt>
                <c:pt idx="207968">
                  <c:v>119557</c:v>
                </c:pt>
                <c:pt idx="207969">
                  <c:v>119557</c:v>
                </c:pt>
                <c:pt idx="207970">
                  <c:v>119557</c:v>
                </c:pt>
                <c:pt idx="207971">
                  <c:v>119557</c:v>
                </c:pt>
                <c:pt idx="207972">
                  <c:v>119557</c:v>
                </c:pt>
                <c:pt idx="207973">
                  <c:v>119557</c:v>
                </c:pt>
                <c:pt idx="207974">
                  <c:v>119557</c:v>
                </c:pt>
                <c:pt idx="207975">
                  <c:v>119557</c:v>
                </c:pt>
                <c:pt idx="207976">
                  <c:v>119557</c:v>
                </c:pt>
                <c:pt idx="207977">
                  <c:v>119557</c:v>
                </c:pt>
                <c:pt idx="207978">
                  <c:v>119557</c:v>
                </c:pt>
                <c:pt idx="207979">
                  <c:v>119557</c:v>
                </c:pt>
                <c:pt idx="207980">
                  <c:v>119557</c:v>
                </c:pt>
                <c:pt idx="207981">
                  <c:v>119557</c:v>
                </c:pt>
                <c:pt idx="207982">
                  <c:v>119557</c:v>
                </c:pt>
                <c:pt idx="207983">
                  <c:v>119557</c:v>
                </c:pt>
                <c:pt idx="207984">
                  <c:v>119557</c:v>
                </c:pt>
                <c:pt idx="207985">
                  <c:v>119557</c:v>
                </c:pt>
                <c:pt idx="207986">
                  <c:v>119557</c:v>
                </c:pt>
                <c:pt idx="207987">
                  <c:v>119557</c:v>
                </c:pt>
                <c:pt idx="207988">
                  <c:v>119557</c:v>
                </c:pt>
                <c:pt idx="207989">
                  <c:v>119557</c:v>
                </c:pt>
                <c:pt idx="207990">
                  <c:v>119557</c:v>
                </c:pt>
                <c:pt idx="207991">
                  <c:v>119557</c:v>
                </c:pt>
                <c:pt idx="207992">
                  <c:v>119557</c:v>
                </c:pt>
                <c:pt idx="207993">
                  <c:v>119557</c:v>
                </c:pt>
                <c:pt idx="207994">
                  <c:v>119557</c:v>
                </c:pt>
                <c:pt idx="207995">
                  <c:v>119557</c:v>
                </c:pt>
                <c:pt idx="207996">
                  <c:v>119557</c:v>
                </c:pt>
                <c:pt idx="207997">
                  <c:v>119557</c:v>
                </c:pt>
                <c:pt idx="207998">
                  <c:v>119557</c:v>
                </c:pt>
                <c:pt idx="207999">
                  <c:v>119557</c:v>
                </c:pt>
                <c:pt idx="208000">
                  <c:v>119557</c:v>
                </c:pt>
                <c:pt idx="208001">
                  <c:v>119557</c:v>
                </c:pt>
                <c:pt idx="208002">
                  <c:v>119557</c:v>
                </c:pt>
                <c:pt idx="208003">
                  <c:v>119557</c:v>
                </c:pt>
                <c:pt idx="208004">
                  <c:v>119557</c:v>
                </c:pt>
                <c:pt idx="208005">
                  <c:v>119557</c:v>
                </c:pt>
                <c:pt idx="208006">
                  <c:v>119557</c:v>
                </c:pt>
                <c:pt idx="208007">
                  <c:v>119557</c:v>
                </c:pt>
                <c:pt idx="208008">
                  <c:v>119557</c:v>
                </c:pt>
                <c:pt idx="208009">
                  <c:v>119557</c:v>
                </c:pt>
                <c:pt idx="208010">
                  <c:v>119557</c:v>
                </c:pt>
                <c:pt idx="208011">
                  <c:v>119557</c:v>
                </c:pt>
                <c:pt idx="208012">
                  <c:v>119557</c:v>
                </c:pt>
                <c:pt idx="208013">
                  <c:v>119557</c:v>
                </c:pt>
                <c:pt idx="208014">
                  <c:v>119557</c:v>
                </c:pt>
                <c:pt idx="208015">
                  <c:v>119557</c:v>
                </c:pt>
                <c:pt idx="208016">
                  <c:v>119557</c:v>
                </c:pt>
                <c:pt idx="208017">
                  <c:v>119557</c:v>
                </c:pt>
                <c:pt idx="208018">
                  <c:v>119557</c:v>
                </c:pt>
                <c:pt idx="208019">
                  <c:v>119557</c:v>
                </c:pt>
                <c:pt idx="208020">
                  <c:v>119557</c:v>
                </c:pt>
                <c:pt idx="208021">
                  <c:v>119557</c:v>
                </c:pt>
                <c:pt idx="208022">
                  <c:v>119557</c:v>
                </c:pt>
                <c:pt idx="208023">
                  <c:v>119557</c:v>
                </c:pt>
                <c:pt idx="208024">
                  <c:v>119557</c:v>
                </c:pt>
                <c:pt idx="208025">
                  <c:v>119557</c:v>
                </c:pt>
                <c:pt idx="208026">
                  <c:v>119557</c:v>
                </c:pt>
                <c:pt idx="208027">
                  <c:v>119557</c:v>
                </c:pt>
                <c:pt idx="208028">
                  <c:v>119557</c:v>
                </c:pt>
                <c:pt idx="208029">
                  <c:v>119557</c:v>
                </c:pt>
                <c:pt idx="208030">
                  <c:v>119557</c:v>
                </c:pt>
                <c:pt idx="208031">
                  <c:v>119557</c:v>
                </c:pt>
                <c:pt idx="208032">
                  <c:v>119557</c:v>
                </c:pt>
                <c:pt idx="208033">
                  <c:v>119557</c:v>
                </c:pt>
                <c:pt idx="208034">
                  <c:v>119557</c:v>
                </c:pt>
                <c:pt idx="208035">
                  <c:v>119557</c:v>
                </c:pt>
                <c:pt idx="208036">
                  <c:v>119557</c:v>
                </c:pt>
                <c:pt idx="208037">
                  <c:v>119557</c:v>
                </c:pt>
                <c:pt idx="208038">
                  <c:v>119557</c:v>
                </c:pt>
                <c:pt idx="208039">
                  <c:v>119557</c:v>
                </c:pt>
                <c:pt idx="208040">
                  <c:v>119557</c:v>
                </c:pt>
                <c:pt idx="208041">
                  <c:v>119557</c:v>
                </c:pt>
                <c:pt idx="208042">
                  <c:v>119557</c:v>
                </c:pt>
                <c:pt idx="208043">
                  <c:v>119557</c:v>
                </c:pt>
                <c:pt idx="208044">
                  <c:v>119557</c:v>
                </c:pt>
                <c:pt idx="208045">
                  <c:v>119557</c:v>
                </c:pt>
                <c:pt idx="208046">
                  <c:v>119557</c:v>
                </c:pt>
                <c:pt idx="208047">
                  <c:v>119557</c:v>
                </c:pt>
                <c:pt idx="208048">
                  <c:v>119557</c:v>
                </c:pt>
                <c:pt idx="208049">
                  <c:v>119557</c:v>
                </c:pt>
                <c:pt idx="208050">
                  <c:v>119557</c:v>
                </c:pt>
                <c:pt idx="208051">
                  <c:v>119557</c:v>
                </c:pt>
                <c:pt idx="208052">
                  <c:v>119557</c:v>
                </c:pt>
                <c:pt idx="208053">
                  <c:v>119557</c:v>
                </c:pt>
                <c:pt idx="208054">
                  <c:v>119557</c:v>
                </c:pt>
                <c:pt idx="208055">
                  <c:v>119557</c:v>
                </c:pt>
                <c:pt idx="208056">
                  <c:v>119557</c:v>
                </c:pt>
                <c:pt idx="208057">
                  <c:v>119557</c:v>
                </c:pt>
                <c:pt idx="208058">
                  <c:v>119557</c:v>
                </c:pt>
                <c:pt idx="208059">
                  <c:v>119557</c:v>
                </c:pt>
                <c:pt idx="208060">
                  <c:v>119557</c:v>
                </c:pt>
                <c:pt idx="208061">
                  <c:v>119557</c:v>
                </c:pt>
                <c:pt idx="208062">
                  <c:v>119557</c:v>
                </c:pt>
                <c:pt idx="208063">
                  <c:v>119557</c:v>
                </c:pt>
                <c:pt idx="208064">
                  <c:v>119557</c:v>
                </c:pt>
                <c:pt idx="208065">
                  <c:v>119557</c:v>
                </c:pt>
                <c:pt idx="208066">
                  <c:v>119557</c:v>
                </c:pt>
                <c:pt idx="208067">
                  <c:v>119557</c:v>
                </c:pt>
                <c:pt idx="208068">
                  <c:v>119557</c:v>
                </c:pt>
                <c:pt idx="208069">
                  <c:v>119557</c:v>
                </c:pt>
                <c:pt idx="208070">
                  <c:v>119557</c:v>
                </c:pt>
                <c:pt idx="208071">
                  <c:v>119557</c:v>
                </c:pt>
                <c:pt idx="208072">
                  <c:v>119557</c:v>
                </c:pt>
                <c:pt idx="208073">
                  <c:v>119557</c:v>
                </c:pt>
                <c:pt idx="208074">
                  <c:v>119557</c:v>
                </c:pt>
                <c:pt idx="208075">
                  <c:v>119557</c:v>
                </c:pt>
                <c:pt idx="208076">
                  <c:v>119557</c:v>
                </c:pt>
                <c:pt idx="208077">
                  <c:v>119557</c:v>
                </c:pt>
                <c:pt idx="208078">
                  <c:v>119557</c:v>
                </c:pt>
                <c:pt idx="208079">
                  <c:v>119557</c:v>
                </c:pt>
                <c:pt idx="208080">
                  <c:v>119557</c:v>
                </c:pt>
                <c:pt idx="208081">
                  <c:v>119557</c:v>
                </c:pt>
                <c:pt idx="208082">
                  <c:v>119557</c:v>
                </c:pt>
                <c:pt idx="208083">
                  <c:v>119557</c:v>
                </c:pt>
                <c:pt idx="208084">
                  <c:v>119557</c:v>
                </c:pt>
                <c:pt idx="208085">
                  <c:v>119557</c:v>
                </c:pt>
                <c:pt idx="208086">
                  <c:v>119557</c:v>
                </c:pt>
                <c:pt idx="208087">
                  <c:v>119557</c:v>
                </c:pt>
                <c:pt idx="208088">
                  <c:v>119557</c:v>
                </c:pt>
                <c:pt idx="208089">
                  <c:v>119557</c:v>
                </c:pt>
                <c:pt idx="208090">
                  <c:v>119557</c:v>
                </c:pt>
                <c:pt idx="208091">
                  <c:v>119557</c:v>
                </c:pt>
                <c:pt idx="208092">
                  <c:v>119557</c:v>
                </c:pt>
                <c:pt idx="208093">
                  <c:v>119557</c:v>
                </c:pt>
                <c:pt idx="208094">
                  <c:v>119557</c:v>
                </c:pt>
                <c:pt idx="208095">
                  <c:v>119557</c:v>
                </c:pt>
                <c:pt idx="208096">
                  <c:v>119557</c:v>
                </c:pt>
                <c:pt idx="208097">
                  <c:v>119557</c:v>
                </c:pt>
                <c:pt idx="208098">
                  <c:v>119557</c:v>
                </c:pt>
                <c:pt idx="208099">
                  <c:v>119557</c:v>
                </c:pt>
                <c:pt idx="208100">
                  <c:v>119557</c:v>
                </c:pt>
                <c:pt idx="208101">
                  <c:v>119557</c:v>
                </c:pt>
                <c:pt idx="208102">
                  <c:v>119557</c:v>
                </c:pt>
                <c:pt idx="208103">
                  <c:v>119557</c:v>
                </c:pt>
                <c:pt idx="208104">
                  <c:v>119557</c:v>
                </c:pt>
                <c:pt idx="208105">
                  <c:v>119557</c:v>
                </c:pt>
                <c:pt idx="208106">
                  <c:v>119557</c:v>
                </c:pt>
                <c:pt idx="208107">
                  <c:v>119557</c:v>
                </c:pt>
                <c:pt idx="208108">
                  <c:v>119557</c:v>
                </c:pt>
                <c:pt idx="208109">
                  <c:v>119557</c:v>
                </c:pt>
                <c:pt idx="208110">
                  <c:v>119557</c:v>
                </c:pt>
                <c:pt idx="208111">
                  <c:v>119557</c:v>
                </c:pt>
                <c:pt idx="208112">
                  <c:v>119557</c:v>
                </c:pt>
                <c:pt idx="208113">
                  <c:v>119557</c:v>
                </c:pt>
                <c:pt idx="208114">
                  <c:v>119557</c:v>
                </c:pt>
                <c:pt idx="208115">
                  <c:v>119557</c:v>
                </c:pt>
                <c:pt idx="208116">
                  <c:v>119557</c:v>
                </c:pt>
                <c:pt idx="208117">
                  <c:v>119557</c:v>
                </c:pt>
                <c:pt idx="208118">
                  <c:v>119557</c:v>
                </c:pt>
                <c:pt idx="208119">
                  <c:v>119557</c:v>
                </c:pt>
                <c:pt idx="208120">
                  <c:v>119557</c:v>
                </c:pt>
                <c:pt idx="208121">
                  <c:v>119557</c:v>
                </c:pt>
                <c:pt idx="208122">
                  <c:v>119557</c:v>
                </c:pt>
                <c:pt idx="208123">
                  <c:v>119557</c:v>
                </c:pt>
                <c:pt idx="208124">
                  <c:v>119557</c:v>
                </c:pt>
                <c:pt idx="208125">
                  <c:v>119557</c:v>
                </c:pt>
                <c:pt idx="208126">
                  <c:v>119557</c:v>
                </c:pt>
                <c:pt idx="208127">
                  <c:v>119557</c:v>
                </c:pt>
                <c:pt idx="208128">
                  <c:v>119557</c:v>
                </c:pt>
                <c:pt idx="208129">
                  <c:v>119557</c:v>
                </c:pt>
                <c:pt idx="208130">
                  <c:v>119557</c:v>
                </c:pt>
                <c:pt idx="208131">
                  <c:v>119557</c:v>
                </c:pt>
                <c:pt idx="208132">
                  <c:v>119557</c:v>
                </c:pt>
                <c:pt idx="208133">
                  <c:v>119557</c:v>
                </c:pt>
                <c:pt idx="208134">
                  <c:v>119557</c:v>
                </c:pt>
                <c:pt idx="208135">
                  <c:v>119557</c:v>
                </c:pt>
                <c:pt idx="208136">
                  <c:v>119557</c:v>
                </c:pt>
                <c:pt idx="208137">
                  <c:v>119557</c:v>
                </c:pt>
                <c:pt idx="208138">
                  <c:v>119557</c:v>
                </c:pt>
                <c:pt idx="208139">
                  <c:v>119557</c:v>
                </c:pt>
                <c:pt idx="208140">
                  <c:v>119557</c:v>
                </c:pt>
                <c:pt idx="208141">
                  <c:v>119557</c:v>
                </c:pt>
                <c:pt idx="208142">
                  <c:v>119557</c:v>
                </c:pt>
                <c:pt idx="208143">
                  <c:v>119557</c:v>
                </c:pt>
                <c:pt idx="208144">
                  <c:v>119557</c:v>
                </c:pt>
                <c:pt idx="208145">
                  <c:v>119557</c:v>
                </c:pt>
                <c:pt idx="208146">
                  <c:v>119557</c:v>
                </c:pt>
                <c:pt idx="208147">
                  <c:v>119557</c:v>
                </c:pt>
                <c:pt idx="208148">
                  <c:v>119557</c:v>
                </c:pt>
                <c:pt idx="208149">
                  <c:v>119557</c:v>
                </c:pt>
                <c:pt idx="208150">
                  <c:v>119557</c:v>
                </c:pt>
                <c:pt idx="208151">
                  <c:v>119557</c:v>
                </c:pt>
                <c:pt idx="208152">
                  <c:v>119557</c:v>
                </c:pt>
                <c:pt idx="208153">
                  <c:v>119557</c:v>
                </c:pt>
                <c:pt idx="208154">
                  <c:v>119557</c:v>
                </c:pt>
                <c:pt idx="208155">
                  <c:v>119557</c:v>
                </c:pt>
                <c:pt idx="208156">
                  <c:v>119557</c:v>
                </c:pt>
                <c:pt idx="208157">
                  <c:v>119557</c:v>
                </c:pt>
                <c:pt idx="208158">
                  <c:v>119557</c:v>
                </c:pt>
                <c:pt idx="208159">
                  <c:v>119557</c:v>
                </c:pt>
                <c:pt idx="208160">
                  <c:v>119557</c:v>
                </c:pt>
                <c:pt idx="208161">
                  <c:v>119557</c:v>
                </c:pt>
                <c:pt idx="208162">
                  <c:v>119557</c:v>
                </c:pt>
                <c:pt idx="208163">
                  <c:v>119557</c:v>
                </c:pt>
                <c:pt idx="208164">
                  <c:v>119557</c:v>
                </c:pt>
                <c:pt idx="208165">
                  <c:v>119557</c:v>
                </c:pt>
                <c:pt idx="208166">
                  <c:v>119557</c:v>
                </c:pt>
                <c:pt idx="208167">
                  <c:v>119557</c:v>
                </c:pt>
                <c:pt idx="208168">
                  <c:v>119557</c:v>
                </c:pt>
                <c:pt idx="208169">
                  <c:v>119557</c:v>
                </c:pt>
                <c:pt idx="208170">
                  <c:v>119557</c:v>
                </c:pt>
                <c:pt idx="208171">
                  <c:v>119557</c:v>
                </c:pt>
                <c:pt idx="208172">
                  <c:v>119557</c:v>
                </c:pt>
                <c:pt idx="208173">
                  <c:v>119557</c:v>
                </c:pt>
                <c:pt idx="208174">
                  <c:v>119557</c:v>
                </c:pt>
                <c:pt idx="208175">
                  <c:v>119557</c:v>
                </c:pt>
                <c:pt idx="208176">
                  <c:v>119557</c:v>
                </c:pt>
                <c:pt idx="208177">
                  <c:v>119557</c:v>
                </c:pt>
                <c:pt idx="208178">
                  <c:v>119557</c:v>
                </c:pt>
                <c:pt idx="208179">
                  <c:v>119557</c:v>
                </c:pt>
                <c:pt idx="208180">
                  <c:v>119557</c:v>
                </c:pt>
                <c:pt idx="208181">
                  <c:v>119557</c:v>
                </c:pt>
                <c:pt idx="208182">
                  <c:v>119557</c:v>
                </c:pt>
                <c:pt idx="208183">
                  <c:v>119557</c:v>
                </c:pt>
                <c:pt idx="208184">
                  <c:v>119557</c:v>
                </c:pt>
                <c:pt idx="208185">
                  <c:v>119557</c:v>
                </c:pt>
                <c:pt idx="208186">
                  <c:v>119557</c:v>
                </c:pt>
                <c:pt idx="208187">
                  <c:v>119557</c:v>
                </c:pt>
                <c:pt idx="208188">
                  <c:v>119557</c:v>
                </c:pt>
                <c:pt idx="208189">
                  <c:v>119557</c:v>
                </c:pt>
                <c:pt idx="208190">
                  <c:v>119557</c:v>
                </c:pt>
                <c:pt idx="208191">
                  <c:v>119557</c:v>
                </c:pt>
                <c:pt idx="208192">
                  <c:v>119557</c:v>
                </c:pt>
                <c:pt idx="208193">
                  <c:v>119557</c:v>
                </c:pt>
                <c:pt idx="208194">
                  <c:v>119557</c:v>
                </c:pt>
                <c:pt idx="208195">
                  <c:v>119557</c:v>
                </c:pt>
                <c:pt idx="208196">
                  <c:v>119557</c:v>
                </c:pt>
                <c:pt idx="208197">
                  <c:v>119557</c:v>
                </c:pt>
                <c:pt idx="208198">
                  <c:v>119557</c:v>
                </c:pt>
                <c:pt idx="208199">
                  <c:v>119557</c:v>
                </c:pt>
                <c:pt idx="208200">
                  <c:v>119557</c:v>
                </c:pt>
                <c:pt idx="208201">
                  <c:v>119557</c:v>
                </c:pt>
                <c:pt idx="208202">
                  <c:v>119557</c:v>
                </c:pt>
                <c:pt idx="208203">
                  <c:v>119557</c:v>
                </c:pt>
                <c:pt idx="208204">
                  <c:v>119557</c:v>
                </c:pt>
                <c:pt idx="208205">
                  <c:v>119557</c:v>
                </c:pt>
                <c:pt idx="208206">
                  <c:v>119557</c:v>
                </c:pt>
                <c:pt idx="208207">
                  <c:v>119557</c:v>
                </c:pt>
                <c:pt idx="208208">
                  <c:v>119557</c:v>
                </c:pt>
                <c:pt idx="208209">
                  <c:v>119557</c:v>
                </c:pt>
                <c:pt idx="208210">
                  <c:v>119557</c:v>
                </c:pt>
                <c:pt idx="208211">
                  <c:v>119557</c:v>
                </c:pt>
                <c:pt idx="208212">
                  <c:v>119557</c:v>
                </c:pt>
                <c:pt idx="208213">
                  <c:v>119557</c:v>
                </c:pt>
                <c:pt idx="208214">
                  <c:v>119557</c:v>
                </c:pt>
                <c:pt idx="208215">
                  <c:v>119557</c:v>
                </c:pt>
                <c:pt idx="208216">
                  <c:v>119557</c:v>
                </c:pt>
                <c:pt idx="208217">
                  <c:v>119557</c:v>
                </c:pt>
                <c:pt idx="208218">
                  <c:v>119557</c:v>
                </c:pt>
                <c:pt idx="208219">
                  <c:v>119557</c:v>
                </c:pt>
                <c:pt idx="208220">
                  <c:v>119557</c:v>
                </c:pt>
                <c:pt idx="208221">
                  <c:v>119557</c:v>
                </c:pt>
                <c:pt idx="208222">
                  <c:v>119557</c:v>
                </c:pt>
                <c:pt idx="208223">
                  <c:v>119557</c:v>
                </c:pt>
                <c:pt idx="208224">
                  <c:v>119557</c:v>
                </c:pt>
                <c:pt idx="208225">
                  <c:v>119557</c:v>
                </c:pt>
                <c:pt idx="208226">
                  <c:v>119557</c:v>
                </c:pt>
                <c:pt idx="208227">
                  <c:v>119557</c:v>
                </c:pt>
                <c:pt idx="208228">
                  <c:v>119557</c:v>
                </c:pt>
                <c:pt idx="208229">
                  <c:v>119557</c:v>
                </c:pt>
                <c:pt idx="208230">
                  <c:v>119557</c:v>
                </c:pt>
                <c:pt idx="208231">
                  <c:v>119557</c:v>
                </c:pt>
                <c:pt idx="208232">
                  <c:v>119557</c:v>
                </c:pt>
                <c:pt idx="208233">
                  <c:v>119557</c:v>
                </c:pt>
                <c:pt idx="208234">
                  <c:v>119557</c:v>
                </c:pt>
                <c:pt idx="208235">
                  <c:v>119557</c:v>
                </c:pt>
                <c:pt idx="208236">
                  <c:v>119557</c:v>
                </c:pt>
                <c:pt idx="208237">
                  <c:v>119557</c:v>
                </c:pt>
                <c:pt idx="208238">
                  <c:v>119557</c:v>
                </c:pt>
                <c:pt idx="208239">
                  <c:v>119557</c:v>
                </c:pt>
                <c:pt idx="208240">
                  <c:v>119557</c:v>
                </c:pt>
                <c:pt idx="208241">
                  <c:v>119557</c:v>
                </c:pt>
                <c:pt idx="208242">
                  <c:v>119557</c:v>
                </c:pt>
                <c:pt idx="208243">
                  <c:v>119557</c:v>
                </c:pt>
                <c:pt idx="208244">
                  <c:v>119557</c:v>
                </c:pt>
                <c:pt idx="208245">
                  <c:v>119557</c:v>
                </c:pt>
                <c:pt idx="208246">
                  <c:v>119557</c:v>
                </c:pt>
                <c:pt idx="208247">
                  <c:v>119557</c:v>
                </c:pt>
                <c:pt idx="208248">
                  <c:v>119557</c:v>
                </c:pt>
                <c:pt idx="208249">
                  <c:v>119557</c:v>
                </c:pt>
                <c:pt idx="208250">
                  <c:v>119557</c:v>
                </c:pt>
                <c:pt idx="208251">
                  <c:v>119557</c:v>
                </c:pt>
                <c:pt idx="208252">
                  <c:v>119557</c:v>
                </c:pt>
                <c:pt idx="208253">
                  <c:v>119557</c:v>
                </c:pt>
                <c:pt idx="208254">
                  <c:v>119557</c:v>
                </c:pt>
                <c:pt idx="208255">
                  <c:v>119557</c:v>
                </c:pt>
                <c:pt idx="208256">
                  <c:v>119557</c:v>
                </c:pt>
                <c:pt idx="208257">
                  <c:v>119557</c:v>
                </c:pt>
                <c:pt idx="208258">
                  <c:v>119557</c:v>
                </c:pt>
                <c:pt idx="208259">
                  <c:v>119557</c:v>
                </c:pt>
                <c:pt idx="208260">
                  <c:v>119557</c:v>
                </c:pt>
                <c:pt idx="208261">
                  <c:v>119557</c:v>
                </c:pt>
                <c:pt idx="208262">
                  <c:v>119557</c:v>
                </c:pt>
                <c:pt idx="208263">
                  <c:v>119557</c:v>
                </c:pt>
                <c:pt idx="208264">
                  <c:v>119557</c:v>
                </c:pt>
                <c:pt idx="208265">
                  <c:v>119557</c:v>
                </c:pt>
                <c:pt idx="208266">
                  <c:v>119557</c:v>
                </c:pt>
                <c:pt idx="208267">
                  <c:v>119557</c:v>
                </c:pt>
                <c:pt idx="208268">
                  <c:v>119557</c:v>
                </c:pt>
                <c:pt idx="208269">
                  <c:v>119557</c:v>
                </c:pt>
                <c:pt idx="208270">
                  <c:v>119557</c:v>
                </c:pt>
                <c:pt idx="208271">
                  <c:v>119557</c:v>
                </c:pt>
                <c:pt idx="208272">
                  <c:v>119557</c:v>
                </c:pt>
                <c:pt idx="208273">
                  <c:v>119557</c:v>
                </c:pt>
                <c:pt idx="208274">
                  <c:v>119557</c:v>
                </c:pt>
                <c:pt idx="208275">
                  <c:v>119557</c:v>
                </c:pt>
                <c:pt idx="208276">
                  <c:v>119557</c:v>
                </c:pt>
                <c:pt idx="208277">
                  <c:v>119557</c:v>
                </c:pt>
                <c:pt idx="208278">
                  <c:v>119557</c:v>
                </c:pt>
                <c:pt idx="208279">
                  <c:v>119557</c:v>
                </c:pt>
                <c:pt idx="208280">
                  <c:v>119557</c:v>
                </c:pt>
                <c:pt idx="208281">
                  <c:v>119557</c:v>
                </c:pt>
                <c:pt idx="208282">
                  <c:v>119557</c:v>
                </c:pt>
                <c:pt idx="208283">
                  <c:v>119557</c:v>
                </c:pt>
                <c:pt idx="208284">
                  <c:v>119557</c:v>
                </c:pt>
                <c:pt idx="208285">
                  <c:v>119557</c:v>
                </c:pt>
                <c:pt idx="208286">
                  <c:v>119557</c:v>
                </c:pt>
                <c:pt idx="208287">
                  <c:v>119557</c:v>
                </c:pt>
                <c:pt idx="208288">
                  <c:v>119557</c:v>
                </c:pt>
                <c:pt idx="208289">
                  <c:v>119557</c:v>
                </c:pt>
                <c:pt idx="208290">
                  <c:v>119557</c:v>
                </c:pt>
                <c:pt idx="208291">
                  <c:v>119557</c:v>
                </c:pt>
                <c:pt idx="208292">
                  <c:v>119557</c:v>
                </c:pt>
                <c:pt idx="208293">
                  <c:v>119557</c:v>
                </c:pt>
                <c:pt idx="208294">
                  <c:v>119557</c:v>
                </c:pt>
                <c:pt idx="208295">
                  <c:v>119557</c:v>
                </c:pt>
                <c:pt idx="208296">
                  <c:v>119557</c:v>
                </c:pt>
                <c:pt idx="208297">
                  <c:v>119557</c:v>
                </c:pt>
                <c:pt idx="208298">
                  <c:v>119557</c:v>
                </c:pt>
                <c:pt idx="208299">
                  <c:v>119557</c:v>
                </c:pt>
                <c:pt idx="208300">
                  <c:v>119557</c:v>
                </c:pt>
                <c:pt idx="208301">
                  <c:v>119557</c:v>
                </c:pt>
                <c:pt idx="208302">
                  <c:v>119557</c:v>
                </c:pt>
                <c:pt idx="208303">
                  <c:v>119557</c:v>
                </c:pt>
                <c:pt idx="208304">
                  <c:v>119557</c:v>
                </c:pt>
                <c:pt idx="208305">
                  <c:v>119557</c:v>
                </c:pt>
                <c:pt idx="208306">
                  <c:v>119557</c:v>
                </c:pt>
                <c:pt idx="208307">
                  <c:v>119557</c:v>
                </c:pt>
                <c:pt idx="208308">
                  <c:v>119557</c:v>
                </c:pt>
                <c:pt idx="208309">
                  <c:v>119557</c:v>
                </c:pt>
                <c:pt idx="208310">
                  <c:v>119557</c:v>
                </c:pt>
                <c:pt idx="208311">
                  <c:v>119557</c:v>
                </c:pt>
                <c:pt idx="208312">
                  <c:v>119557</c:v>
                </c:pt>
                <c:pt idx="208313">
                  <c:v>119557</c:v>
                </c:pt>
                <c:pt idx="208314">
                  <c:v>119557</c:v>
                </c:pt>
                <c:pt idx="208315">
                  <c:v>119557</c:v>
                </c:pt>
                <c:pt idx="208316">
                  <c:v>119557</c:v>
                </c:pt>
                <c:pt idx="208317">
                  <c:v>119557</c:v>
                </c:pt>
                <c:pt idx="208318">
                  <c:v>119557</c:v>
                </c:pt>
                <c:pt idx="208319">
                  <c:v>119557</c:v>
                </c:pt>
                <c:pt idx="208320">
                  <c:v>119557</c:v>
                </c:pt>
                <c:pt idx="208321">
                  <c:v>119557</c:v>
                </c:pt>
                <c:pt idx="208322">
                  <c:v>119557</c:v>
                </c:pt>
                <c:pt idx="208323">
                  <c:v>119557</c:v>
                </c:pt>
                <c:pt idx="208324">
                  <c:v>119557</c:v>
                </c:pt>
                <c:pt idx="208325">
                  <c:v>119557</c:v>
                </c:pt>
                <c:pt idx="208326">
                  <c:v>119557</c:v>
                </c:pt>
                <c:pt idx="208327">
                  <c:v>119557</c:v>
                </c:pt>
                <c:pt idx="208328">
                  <c:v>119557</c:v>
                </c:pt>
                <c:pt idx="208329">
                  <c:v>119557</c:v>
                </c:pt>
                <c:pt idx="208330">
                  <c:v>119557</c:v>
                </c:pt>
                <c:pt idx="208331">
                  <c:v>119557</c:v>
                </c:pt>
                <c:pt idx="208332">
                  <c:v>119557</c:v>
                </c:pt>
                <c:pt idx="208333">
                  <c:v>119557</c:v>
                </c:pt>
                <c:pt idx="208334">
                  <c:v>119557</c:v>
                </c:pt>
                <c:pt idx="208335">
                  <c:v>119557</c:v>
                </c:pt>
                <c:pt idx="208336">
                  <c:v>119557</c:v>
                </c:pt>
                <c:pt idx="208337">
                  <c:v>119557</c:v>
                </c:pt>
                <c:pt idx="208338">
                  <c:v>119557</c:v>
                </c:pt>
                <c:pt idx="208339">
                  <c:v>119557</c:v>
                </c:pt>
                <c:pt idx="208340">
                  <c:v>119557</c:v>
                </c:pt>
                <c:pt idx="208341">
                  <c:v>119557</c:v>
                </c:pt>
                <c:pt idx="208342">
                  <c:v>119557</c:v>
                </c:pt>
                <c:pt idx="208343">
                  <c:v>119557</c:v>
                </c:pt>
                <c:pt idx="208344">
                  <c:v>119557</c:v>
                </c:pt>
                <c:pt idx="208345">
                  <c:v>119557</c:v>
                </c:pt>
                <c:pt idx="208346">
                  <c:v>119557</c:v>
                </c:pt>
                <c:pt idx="208347">
                  <c:v>119557</c:v>
                </c:pt>
                <c:pt idx="208348">
                  <c:v>119557</c:v>
                </c:pt>
                <c:pt idx="208349">
                  <c:v>119557</c:v>
                </c:pt>
                <c:pt idx="208350">
                  <c:v>119557</c:v>
                </c:pt>
                <c:pt idx="208351">
                  <c:v>119557</c:v>
                </c:pt>
                <c:pt idx="208352">
                  <c:v>119557</c:v>
                </c:pt>
                <c:pt idx="208353">
                  <c:v>119557</c:v>
                </c:pt>
                <c:pt idx="208354">
                  <c:v>119557</c:v>
                </c:pt>
                <c:pt idx="208355">
                  <c:v>119557</c:v>
                </c:pt>
                <c:pt idx="208356">
                  <c:v>119557</c:v>
                </c:pt>
                <c:pt idx="208357">
                  <c:v>119557</c:v>
                </c:pt>
                <c:pt idx="208358">
                  <c:v>119557</c:v>
                </c:pt>
                <c:pt idx="208359">
                  <c:v>119557</c:v>
                </c:pt>
                <c:pt idx="208360">
                  <c:v>119557</c:v>
                </c:pt>
                <c:pt idx="208361">
                  <c:v>119557</c:v>
                </c:pt>
                <c:pt idx="208362">
                  <c:v>119557</c:v>
                </c:pt>
                <c:pt idx="208363">
                  <c:v>119557</c:v>
                </c:pt>
                <c:pt idx="208364">
                  <c:v>119557</c:v>
                </c:pt>
                <c:pt idx="208365">
                  <c:v>119557</c:v>
                </c:pt>
                <c:pt idx="208366">
                  <c:v>119557</c:v>
                </c:pt>
                <c:pt idx="208367">
                  <c:v>119557</c:v>
                </c:pt>
                <c:pt idx="208368">
                  <c:v>119557</c:v>
                </c:pt>
                <c:pt idx="208369">
                  <c:v>119557</c:v>
                </c:pt>
                <c:pt idx="208370">
                  <c:v>119557</c:v>
                </c:pt>
                <c:pt idx="208371">
                  <c:v>119557</c:v>
                </c:pt>
                <c:pt idx="208372">
                  <c:v>119557</c:v>
                </c:pt>
                <c:pt idx="208373">
                  <c:v>119557</c:v>
                </c:pt>
                <c:pt idx="208374">
                  <c:v>119557</c:v>
                </c:pt>
                <c:pt idx="208375">
                  <c:v>119557</c:v>
                </c:pt>
                <c:pt idx="208376">
                  <c:v>119557</c:v>
                </c:pt>
                <c:pt idx="208377">
                  <c:v>119557</c:v>
                </c:pt>
                <c:pt idx="208378">
                  <c:v>119557</c:v>
                </c:pt>
                <c:pt idx="208379">
                  <c:v>119557</c:v>
                </c:pt>
                <c:pt idx="208380">
                  <c:v>119557</c:v>
                </c:pt>
                <c:pt idx="208381">
                  <c:v>119557</c:v>
                </c:pt>
                <c:pt idx="208382">
                  <c:v>119557</c:v>
                </c:pt>
                <c:pt idx="208383">
                  <c:v>119557</c:v>
                </c:pt>
                <c:pt idx="208384">
                  <c:v>119557</c:v>
                </c:pt>
                <c:pt idx="208385">
                  <c:v>119557</c:v>
                </c:pt>
                <c:pt idx="208386">
                  <c:v>119557</c:v>
                </c:pt>
                <c:pt idx="208387">
                  <c:v>119557</c:v>
                </c:pt>
                <c:pt idx="208388">
                  <c:v>119557</c:v>
                </c:pt>
                <c:pt idx="208389">
                  <c:v>119557</c:v>
                </c:pt>
                <c:pt idx="208390">
                  <c:v>119557</c:v>
                </c:pt>
                <c:pt idx="208391">
                  <c:v>119557</c:v>
                </c:pt>
                <c:pt idx="208392">
                  <c:v>119557</c:v>
                </c:pt>
                <c:pt idx="208393">
                  <c:v>119557</c:v>
                </c:pt>
                <c:pt idx="208394">
                  <c:v>119557</c:v>
                </c:pt>
                <c:pt idx="208395">
                  <c:v>119557</c:v>
                </c:pt>
                <c:pt idx="208396">
                  <c:v>119557</c:v>
                </c:pt>
                <c:pt idx="208397">
                  <c:v>119557</c:v>
                </c:pt>
                <c:pt idx="208398">
                  <c:v>119557</c:v>
                </c:pt>
                <c:pt idx="208399">
                  <c:v>119557</c:v>
                </c:pt>
                <c:pt idx="208400">
                  <c:v>119557</c:v>
                </c:pt>
                <c:pt idx="208401">
                  <c:v>119557</c:v>
                </c:pt>
                <c:pt idx="208402">
                  <c:v>119557</c:v>
                </c:pt>
                <c:pt idx="208403">
                  <c:v>119557</c:v>
                </c:pt>
                <c:pt idx="208404">
                  <c:v>119557</c:v>
                </c:pt>
                <c:pt idx="208405">
                  <c:v>119557</c:v>
                </c:pt>
                <c:pt idx="208406">
                  <c:v>119557</c:v>
                </c:pt>
                <c:pt idx="208407">
                  <c:v>119557</c:v>
                </c:pt>
                <c:pt idx="208408">
                  <c:v>119557</c:v>
                </c:pt>
                <c:pt idx="208409">
                  <c:v>119557</c:v>
                </c:pt>
                <c:pt idx="208410">
                  <c:v>119557</c:v>
                </c:pt>
                <c:pt idx="208411">
                  <c:v>119557</c:v>
                </c:pt>
                <c:pt idx="208412">
                  <c:v>119557</c:v>
                </c:pt>
                <c:pt idx="208413">
                  <c:v>119557</c:v>
                </c:pt>
                <c:pt idx="208414">
                  <c:v>119557</c:v>
                </c:pt>
                <c:pt idx="208415">
                  <c:v>119557</c:v>
                </c:pt>
                <c:pt idx="208416">
                  <c:v>119557</c:v>
                </c:pt>
                <c:pt idx="208417">
                  <c:v>119557</c:v>
                </c:pt>
                <c:pt idx="208418">
                  <c:v>119557</c:v>
                </c:pt>
                <c:pt idx="208419">
                  <c:v>119557</c:v>
                </c:pt>
                <c:pt idx="208420">
                  <c:v>119557</c:v>
                </c:pt>
                <c:pt idx="208421">
                  <c:v>119557</c:v>
                </c:pt>
                <c:pt idx="208422">
                  <c:v>119557</c:v>
                </c:pt>
                <c:pt idx="208423">
                  <c:v>119557</c:v>
                </c:pt>
                <c:pt idx="208424">
                  <c:v>119557</c:v>
                </c:pt>
                <c:pt idx="208425">
                  <c:v>119557</c:v>
                </c:pt>
                <c:pt idx="208426">
                  <c:v>119557</c:v>
                </c:pt>
                <c:pt idx="208427">
                  <c:v>119557</c:v>
                </c:pt>
                <c:pt idx="208428">
                  <c:v>119557</c:v>
                </c:pt>
                <c:pt idx="208429">
                  <c:v>119557</c:v>
                </c:pt>
                <c:pt idx="208430">
                  <c:v>119557</c:v>
                </c:pt>
                <c:pt idx="208431">
                  <c:v>119557</c:v>
                </c:pt>
                <c:pt idx="208432">
                  <c:v>119557</c:v>
                </c:pt>
                <c:pt idx="208433">
                  <c:v>119557</c:v>
                </c:pt>
                <c:pt idx="208434">
                  <c:v>119557</c:v>
                </c:pt>
                <c:pt idx="208435">
                  <c:v>119557</c:v>
                </c:pt>
                <c:pt idx="208436">
                  <c:v>119557</c:v>
                </c:pt>
                <c:pt idx="208437">
                  <c:v>119557</c:v>
                </c:pt>
                <c:pt idx="208438">
                  <c:v>119557</c:v>
                </c:pt>
                <c:pt idx="208439">
                  <c:v>119557</c:v>
                </c:pt>
                <c:pt idx="208440">
                  <c:v>119557</c:v>
                </c:pt>
                <c:pt idx="208441">
                  <c:v>119557</c:v>
                </c:pt>
                <c:pt idx="208442">
                  <c:v>119557</c:v>
                </c:pt>
                <c:pt idx="208443">
                  <c:v>119557</c:v>
                </c:pt>
                <c:pt idx="208444">
                  <c:v>119557</c:v>
                </c:pt>
                <c:pt idx="208445">
                  <c:v>119557</c:v>
                </c:pt>
                <c:pt idx="208446">
                  <c:v>119557</c:v>
                </c:pt>
                <c:pt idx="208447">
                  <c:v>119557</c:v>
                </c:pt>
                <c:pt idx="208448">
                  <c:v>119557</c:v>
                </c:pt>
                <c:pt idx="208449">
                  <c:v>119557</c:v>
                </c:pt>
                <c:pt idx="208450">
                  <c:v>119557</c:v>
                </c:pt>
                <c:pt idx="208451">
                  <c:v>119557</c:v>
                </c:pt>
                <c:pt idx="208452">
                  <c:v>119557</c:v>
                </c:pt>
                <c:pt idx="208453">
                  <c:v>119557</c:v>
                </c:pt>
                <c:pt idx="208454">
                  <c:v>119557</c:v>
                </c:pt>
                <c:pt idx="208455">
                  <c:v>119557</c:v>
                </c:pt>
                <c:pt idx="208456">
                  <c:v>119557</c:v>
                </c:pt>
                <c:pt idx="208457">
                  <c:v>119557</c:v>
                </c:pt>
                <c:pt idx="208458">
                  <c:v>119557</c:v>
                </c:pt>
                <c:pt idx="208459">
                  <c:v>119557</c:v>
                </c:pt>
                <c:pt idx="208460">
                  <c:v>119557</c:v>
                </c:pt>
                <c:pt idx="208461">
                  <c:v>119557</c:v>
                </c:pt>
                <c:pt idx="208462">
                  <c:v>119557</c:v>
                </c:pt>
                <c:pt idx="208463">
                  <c:v>119557</c:v>
                </c:pt>
                <c:pt idx="208464">
                  <c:v>119557</c:v>
                </c:pt>
                <c:pt idx="208465">
                  <c:v>119557</c:v>
                </c:pt>
                <c:pt idx="208466">
                  <c:v>119557</c:v>
                </c:pt>
                <c:pt idx="208467">
                  <c:v>119557</c:v>
                </c:pt>
                <c:pt idx="208468">
                  <c:v>119557</c:v>
                </c:pt>
                <c:pt idx="208469">
                  <c:v>119557</c:v>
                </c:pt>
                <c:pt idx="208470">
                  <c:v>119557</c:v>
                </c:pt>
                <c:pt idx="208471">
                  <c:v>119557</c:v>
                </c:pt>
                <c:pt idx="208472">
                  <c:v>119557</c:v>
                </c:pt>
                <c:pt idx="208473">
                  <c:v>119557</c:v>
                </c:pt>
                <c:pt idx="208474">
                  <c:v>119557</c:v>
                </c:pt>
                <c:pt idx="208475">
                  <c:v>119557</c:v>
                </c:pt>
                <c:pt idx="208476">
                  <c:v>119557</c:v>
                </c:pt>
                <c:pt idx="208477">
                  <c:v>119557</c:v>
                </c:pt>
                <c:pt idx="208478">
                  <c:v>119557</c:v>
                </c:pt>
                <c:pt idx="208479">
                  <c:v>119557</c:v>
                </c:pt>
                <c:pt idx="208480">
                  <c:v>119557</c:v>
                </c:pt>
                <c:pt idx="208481">
                  <c:v>119557</c:v>
                </c:pt>
                <c:pt idx="208482">
                  <c:v>119557</c:v>
                </c:pt>
                <c:pt idx="208483">
                  <c:v>119557</c:v>
                </c:pt>
                <c:pt idx="208484">
                  <c:v>119557</c:v>
                </c:pt>
                <c:pt idx="208485">
                  <c:v>119557</c:v>
                </c:pt>
                <c:pt idx="208486">
                  <c:v>119557</c:v>
                </c:pt>
                <c:pt idx="208487">
                  <c:v>119557</c:v>
                </c:pt>
                <c:pt idx="208488">
                  <c:v>119557</c:v>
                </c:pt>
                <c:pt idx="208489">
                  <c:v>119557</c:v>
                </c:pt>
                <c:pt idx="208490">
                  <c:v>119557</c:v>
                </c:pt>
                <c:pt idx="208491">
                  <c:v>119557</c:v>
                </c:pt>
                <c:pt idx="208492">
                  <c:v>119557</c:v>
                </c:pt>
                <c:pt idx="208493">
                  <c:v>119557</c:v>
                </c:pt>
                <c:pt idx="208494">
                  <c:v>119557</c:v>
                </c:pt>
                <c:pt idx="208495">
                  <c:v>119557</c:v>
                </c:pt>
                <c:pt idx="208496">
                  <c:v>119557</c:v>
                </c:pt>
                <c:pt idx="208497">
                  <c:v>119557</c:v>
                </c:pt>
                <c:pt idx="208498">
                  <c:v>119557</c:v>
                </c:pt>
                <c:pt idx="208499">
                  <c:v>119557</c:v>
                </c:pt>
                <c:pt idx="208500">
                  <c:v>119557</c:v>
                </c:pt>
                <c:pt idx="208501">
                  <c:v>119557</c:v>
                </c:pt>
                <c:pt idx="208502">
                  <c:v>119557</c:v>
                </c:pt>
                <c:pt idx="208503">
                  <c:v>119557</c:v>
                </c:pt>
                <c:pt idx="208504">
                  <c:v>119557</c:v>
                </c:pt>
                <c:pt idx="208505">
                  <c:v>119557</c:v>
                </c:pt>
                <c:pt idx="208506">
                  <c:v>119557</c:v>
                </c:pt>
                <c:pt idx="208507">
                  <c:v>119557</c:v>
                </c:pt>
                <c:pt idx="208508">
                  <c:v>119557</c:v>
                </c:pt>
                <c:pt idx="208509">
                  <c:v>119557</c:v>
                </c:pt>
                <c:pt idx="208510">
                  <c:v>119557</c:v>
                </c:pt>
                <c:pt idx="208511">
                  <c:v>119557</c:v>
                </c:pt>
                <c:pt idx="208512">
                  <c:v>119557</c:v>
                </c:pt>
                <c:pt idx="208513">
                  <c:v>119557</c:v>
                </c:pt>
                <c:pt idx="208514">
                  <c:v>119557</c:v>
                </c:pt>
                <c:pt idx="208515">
                  <c:v>119557</c:v>
                </c:pt>
                <c:pt idx="208516">
                  <c:v>119557</c:v>
                </c:pt>
                <c:pt idx="208517">
                  <c:v>119557</c:v>
                </c:pt>
                <c:pt idx="208518">
                  <c:v>119557</c:v>
                </c:pt>
                <c:pt idx="208519">
                  <c:v>119557</c:v>
                </c:pt>
                <c:pt idx="208520">
                  <c:v>119557</c:v>
                </c:pt>
                <c:pt idx="208521">
                  <c:v>119557</c:v>
                </c:pt>
                <c:pt idx="208522">
                  <c:v>119557</c:v>
                </c:pt>
                <c:pt idx="208523">
                  <c:v>119557</c:v>
                </c:pt>
                <c:pt idx="208524">
                  <c:v>119557</c:v>
                </c:pt>
                <c:pt idx="208525">
                  <c:v>119557</c:v>
                </c:pt>
                <c:pt idx="208526">
                  <c:v>119557</c:v>
                </c:pt>
                <c:pt idx="208527">
                  <c:v>119557</c:v>
                </c:pt>
                <c:pt idx="208528">
                  <c:v>119557</c:v>
                </c:pt>
                <c:pt idx="208529">
                  <c:v>119557</c:v>
                </c:pt>
                <c:pt idx="208530">
                  <c:v>119557</c:v>
                </c:pt>
                <c:pt idx="208531">
                  <c:v>119557</c:v>
                </c:pt>
                <c:pt idx="208532">
                  <c:v>119557</c:v>
                </c:pt>
                <c:pt idx="208533">
                  <c:v>119557</c:v>
                </c:pt>
                <c:pt idx="208534">
                  <c:v>119557</c:v>
                </c:pt>
                <c:pt idx="208535">
                  <c:v>119557</c:v>
                </c:pt>
                <c:pt idx="208536">
                  <c:v>119557</c:v>
                </c:pt>
                <c:pt idx="208537">
                  <c:v>119557</c:v>
                </c:pt>
                <c:pt idx="208538">
                  <c:v>119557</c:v>
                </c:pt>
                <c:pt idx="208539">
                  <c:v>119557</c:v>
                </c:pt>
                <c:pt idx="208540">
                  <c:v>119557</c:v>
                </c:pt>
                <c:pt idx="208541">
                  <c:v>119557</c:v>
                </c:pt>
                <c:pt idx="208542">
                  <c:v>119557</c:v>
                </c:pt>
                <c:pt idx="208543">
                  <c:v>119557</c:v>
                </c:pt>
                <c:pt idx="208544">
                  <c:v>119557</c:v>
                </c:pt>
                <c:pt idx="208545">
                  <c:v>119557</c:v>
                </c:pt>
                <c:pt idx="208546">
                  <c:v>119557</c:v>
                </c:pt>
                <c:pt idx="208547">
                  <c:v>119557</c:v>
                </c:pt>
                <c:pt idx="208548">
                  <c:v>119557</c:v>
                </c:pt>
                <c:pt idx="208549">
                  <c:v>119557</c:v>
                </c:pt>
                <c:pt idx="208550">
                  <c:v>119557</c:v>
                </c:pt>
                <c:pt idx="208551">
                  <c:v>119557</c:v>
                </c:pt>
                <c:pt idx="208552">
                  <c:v>119557</c:v>
                </c:pt>
                <c:pt idx="208553">
                  <c:v>119557</c:v>
                </c:pt>
                <c:pt idx="208554">
                  <c:v>119557</c:v>
                </c:pt>
                <c:pt idx="208555">
                  <c:v>119557</c:v>
                </c:pt>
                <c:pt idx="208556">
                  <c:v>119557</c:v>
                </c:pt>
                <c:pt idx="208557">
                  <c:v>119557</c:v>
                </c:pt>
                <c:pt idx="208558">
                  <c:v>119557</c:v>
                </c:pt>
                <c:pt idx="208559">
                  <c:v>119557</c:v>
                </c:pt>
                <c:pt idx="208560">
                  <c:v>119557</c:v>
                </c:pt>
                <c:pt idx="208561">
                  <c:v>119557</c:v>
                </c:pt>
                <c:pt idx="208562">
                  <c:v>119557</c:v>
                </c:pt>
                <c:pt idx="208563">
                  <c:v>119557</c:v>
                </c:pt>
                <c:pt idx="208564">
                  <c:v>119557</c:v>
                </c:pt>
                <c:pt idx="208565">
                  <c:v>119557</c:v>
                </c:pt>
                <c:pt idx="208566">
                  <c:v>119557</c:v>
                </c:pt>
                <c:pt idx="208567">
                  <c:v>119557</c:v>
                </c:pt>
                <c:pt idx="208568">
                  <c:v>119557</c:v>
                </c:pt>
                <c:pt idx="208569">
                  <c:v>119557</c:v>
                </c:pt>
                <c:pt idx="208570">
                  <c:v>119557</c:v>
                </c:pt>
                <c:pt idx="208571">
                  <c:v>119557</c:v>
                </c:pt>
                <c:pt idx="208572">
                  <c:v>119557</c:v>
                </c:pt>
                <c:pt idx="208573">
                  <c:v>119557</c:v>
                </c:pt>
                <c:pt idx="208574">
                  <c:v>119557</c:v>
                </c:pt>
                <c:pt idx="208575">
                  <c:v>119557</c:v>
                </c:pt>
                <c:pt idx="208576">
                  <c:v>119557</c:v>
                </c:pt>
                <c:pt idx="208577">
                  <c:v>119557</c:v>
                </c:pt>
                <c:pt idx="208578">
                  <c:v>119557</c:v>
                </c:pt>
                <c:pt idx="208579">
                  <c:v>119557</c:v>
                </c:pt>
                <c:pt idx="208580">
                  <c:v>119557</c:v>
                </c:pt>
                <c:pt idx="208581">
                  <c:v>119557</c:v>
                </c:pt>
                <c:pt idx="208582">
                  <c:v>119557</c:v>
                </c:pt>
                <c:pt idx="208583">
                  <c:v>119557</c:v>
                </c:pt>
                <c:pt idx="208584">
                  <c:v>119557</c:v>
                </c:pt>
                <c:pt idx="208585">
                  <c:v>119557</c:v>
                </c:pt>
                <c:pt idx="208586">
                  <c:v>119557</c:v>
                </c:pt>
                <c:pt idx="208587">
                  <c:v>119557</c:v>
                </c:pt>
                <c:pt idx="208588">
                  <c:v>119557</c:v>
                </c:pt>
                <c:pt idx="208589">
                  <c:v>119557</c:v>
                </c:pt>
                <c:pt idx="208590">
                  <c:v>119557</c:v>
                </c:pt>
                <c:pt idx="208591">
                  <c:v>119557</c:v>
                </c:pt>
                <c:pt idx="208592">
                  <c:v>119557</c:v>
                </c:pt>
                <c:pt idx="208593">
                  <c:v>119557</c:v>
                </c:pt>
                <c:pt idx="208594">
                  <c:v>119557</c:v>
                </c:pt>
                <c:pt idx="208595">
                  <c:v>119557</c:v>
                </c:pt>
                <c:pt idx="208596">
                  <c:v>119557</c:v>
                </c:pt>
                <c:pt idx="208597">
                  <c:v>119557</c:v>
                </c:pt>
                <c:pt idx="208598">
                  <c:v>119557</c:v>
                </c:pt>
                <c:pt idx="208599">
                  <c:v>119557</c:v>
                </c:pt>
                <c:pt idx="208600">
                  <c:v>119557</c:v>
                </c:pt>
                <c:pt idx="208601">
                  <c:v>119557</c:v>
                </c:pt>
                <c:pt idx="208602">
                  <c:v>119557</c:v>
                </c:pt>
                <c:pt idx="208603">
                  <c:v>119557</c:v>
                </c:pt>
                <c:pt idx="208604">
                  <c:v>119557</c:v>
                </c:pt>
                <c:pt idx="208605">
                  <c:v>119557</c:v>
                </c:pt>
                <c:pt idx="208606">
                  <c:v>119557</c:v>
                </c:pt>
                <c:pt idx="208607">
                  <c:v>119557</c:v>
                </c:pt>
                <c:pt idx="208608">
                  <c:v>119557</c:v>
                </c:pt>
                <c:pt idx="208609">
                  <c:v>119557</c:v>
                </c:pt>
                <c:pt idx="208610">
                  <c:v>119557</c:v>
                </c:pt>
                <c:pt idx="208611">
                  <c:v>119557</c:v>
                </c:pt>
                <c:pt idx="208612">
                  <c:v>119557</c:v>
                </c:pt>
                <c:pt idx="208613">
                  <c:v>119557</c:v>
                </c:pt>
                <c:pt idx="208614">
                  <c:v>119557</c:v>
                </c:pt>
                <c:pt idx="208615">
                  <c:v>119557</c:v>
                </c:pt>
                <c:pt idx="208616">
                  <c:v>119557</c:v>
                </c:pt>
                <c:pt idx="208617">
                  <c:v>119557</c:v>
                </c:pt>
                <c:pt idx="208618">
                  <c:v>119557</c:v>
                </c:pt>
                <c:pt idx="208619">
                  <c:v>119557</c:v>
                </c:pt>
                <c:pt idx="208620">
                  <c:v>119557</c:v>
                </c:pt>
                <c:pt idx="208621">
                  <c:v>119557</c:v>
                </c:pt>
                <c:pt idx="208622">
                  <c:v>119557</c:v>
                </c:pt>
                <c:pt idx="208623">
                  <c:v>119557</c:v>
                </c:pt>
                <c:pt idx="208624">
                  <c:v>119557</c:v>
                </c:pt>
                <c:pt idx="208625">
                  <c:v>119557</c:v>
                </c:pt>
                <c:pt idx="208626">
                  <c:v>119557</c:v>
                </c:pt>
                <c:pt idx="208627">
                  <c:v>119557</c:v>
                </c:pt>
                <c:pt idx="208628">
                  <c:v>119557</c:v>
                </c:pt>
                <c:pt idx="208629">
                  <c:v>119557</c:v>
                </c:pt>
                <c:pt idx="208630">
                  <c:v>119557</c:v>
                </c:pt>
                <c:pt idx="208631">
                  <c:v>119557</c:v>
                </c:pt>
                <c:pt idx="208632">
                  <c:v>119557</c:v>
                </c:pt>
                <c:pt idx="208633">
                  <c:v>119557</c:v>
                </c:pt>
                <c:pt idx="208634">
                  <c:v>119557</c:v>
                </c:pt>
                <c:pt idx="208635">
                  <c:v>119557</c:v>
                </c:pt>
                <c:pt idx="208636">
                  <c:v>119557</c:v>
                </c:pt>
                <c:pt idx="208637">
                  <c:v>119557</c:v>
                </c:pt>
                <c:pt idx="208638">
                  <c:v>119557</c:v>
                </c:pt>
                <c:pt idx="208639">
                  <c:v>119557</c:v>
                </c:pt>
                <c:pt idx="208640">
                  <c:v>119557</c:v>
                </c:pt>
                <c:pt idx="208641">
                  <c:v>119557</c:v>
                </c:pt>
                <c:pt idx="208642">
                  <c:v>119557</c:v>
                </c:pt>
                <c:pt idx="208643">
                  <c:v>119557</c:v>
                </c:pt>
                <c:pt idx="208644">
                  <c:v>119557</c:v>
                </c:pt>
                <c:pt idx="208645">
                  <c:v>119557</c:v>
                </c:pt>
                <c:pt idx="208646">
                  <c:v>119557</c:v>
                </c:pt>
                <c:pt idx="208647">
                  <c:v>119557</c:v>
                </c:pt>
                <c:pt idx="208648">
                  <c:v>119557</c:v>
                </c:pt>
                <c:pt idx="208649">
                  <c:v>119557</c:v>
                </c:pt>
                <c:pt idx="208650">
                  <c:v>119557</c:v>
                </c:pt>
                <c:pt idx="208651">
                  <c:v>119557</c:v>
                </c:pt>
                <c:pt idx="208652">
                  <c:v>119557</c:v>
                </c:pt>
                <c:pt idx="208653">
                  <c:v>119557</c:v>
                </c:pt>
                <c:pt idx="208654">
                  <c:v>119557</c:v>
                </c:pt>
                <c:pt idx="208655">
                  <c:v>119557</c:v>
                </c:pt>
                <c:pt idx="208656">
                  <c:v>119557</c:v>
                </c:pt>
                <c:pt idx="208657">
                  <c:v>119557</c:v>
                </c:pt>
                <c:pt idx="208658">
                  <c:v>119557</c:v>
                </c:pt>
                <c:pt idx="208659">
                  <c:v>119557</c:v>
                </c:pt>
                <c:pt idx="208660">
                  <c:v>119557</c:v>
                </c:pt>
                <c:pt idx="208661">
                  <c:v>119557</c:v>
                </c:pt>
                <c:pt idx="208662">
                  <c:v>119557</c:v>
                </c:pt>
                <c:pt idx="208663">
                  <c:v>119557</c:v>
                </c:pt>
                <c:pt idx="208664">
                  <c:v>119557</c:v>
                </c:pt>
                <c:pt idx="208665">
                  <c:v>119557</c:v>
                </c:pt>
                <c:pt idx="208666">
                  <c:v>119557</c:v>
                </c:pt>
                <c:pt idx="208667">
                  <c:v>119557</c:v>
                </c:pt>
                <c:pt idx="208668">
                  <c:v>119557</c:v>
                </c:pt>
                <c:pt idx="208669">
                  <c:v>119557</c:v>
                </c:pt>
                <c:pt idx="208670">
                  <c:v>119557</c:v>
                </c:pt>
                <c:pt idx="208671">
                  <c:v>119557</c:v>
                </c:pt>
                <c:pt idx="208672">
                  <c:v>119557</c:v>
                </c:pt>
                <c:pt idx="208673">
                  <c:v>119557</c:v>
                </c:pt>
                <c:pt idx="208674">
                  <c:v>119557</c:v>
                </c:pt>
                <c:pt idx="208675">
                  <c:v>119557</c:v>
                </c:pt>
                <c:pt idx="208676">
                  <c:v>119557</c:v>
                </c:pt>
                <c:pt idx="208677">
                  <c:v>119557</c:v>
                </c:pt>
                <c:pt idx="208678">
                  <c:v>119557</c:v>
                </c:pt>
                <c:pt idx="208679">
                  <c:v>119557</c:v>
                </c:pt>
                <c:pt idx="208680">
                  <c:v>119557</c:v>
                </c:pt>
                <c:pt idx="208681">
                  <c:v>119557</c:v>
                </c:pt>
                <c:pt idx="208682">
                  <c:v>119557</c:v>
                </c:pt>
                <c:pt idx="208683">
                  <c:v>119557</c:v>
                </c:pt>
                <c:pt idx="208684">
                  <c:v>119557</c:v>
                </c:pt>
                <c:pt idx="208685">
                  <c:v>119557</c:v>
                </c:pt>
                <c:pt idx="208686">
                  <c:v>119557</c:v>
                </c:pt>
                <c:pt idx="208687">
                  <c:v>119557</c:v>
                </c:pt>
                <c:pt idx="208688">
                  <c:v>119557</c:v>
                </c:pt>
                <c:pt idx="208689">
                  <c:v>119557</c:v>
                </c:pt>
                <c:pt idx="208690">
                  <c:v>119557</c:v>
                </c:pt>
                <c:pt idx="208691">
                  <c:v>119557</c:v>
                </c:pt>
                <c:pt idx="208692">
                  <c:v>119557</c:v>
                </c:pt>
                <c:pt idx="208693">
                  <c:v>119557</c:v>
                </c:pt>
                <c:pt idx="208694">
                  <c:v>119557</c:v>
                </c:pt>
                <c:pt idx="208695">
                  <c:v>119557</c:v>
                </c:pt>
                <c:pt idx="208696">
                  <c:v>119557</c:v>
                </c:pt>
                <c:pt idx="208697">
                  <c:v>119557</c:v>
                </c:pt>
                <c:pt idx="208698">
                  <c:v>119557</c:v>
                </c:pt>
                <c:pt idx="208699">
                  <c:v>119557</c:v>
                </c:pt>
                <c:pt idx="208700">
                  <c:v>119557</c:v>
                </c:pt>
                <c:pt idx="208701">
                  <c:v>119557</c:v>
                </c:pt>
                <c:pt idx="208702">
                  <c:v>119557</c:v>
                </c:pt>
                <c:pt idx="208703">
                  <c:v>119557</c:v>
                </c:pt>
                <c:pt idx="208704">
                  <c:v>119557</c:v>
                </c:pt>
                <c:pt idx="208705">
                  <c:v>119557</c:v>
                </c:pt>
                <c:pt idx="208706">
                  <c:v>119557</c:v>
                </c:pt>
                <c:pt idx="208707">
                  <c:v>119557</c:v>
                </c:pt>
                <c:pt idx="208708">
                  <c:v>119557</c:v>
                </c:pt>
                <c:pt idx="208709">
                  <c:v>119557</c:v>
                </c:pt>
                <c:pt idx="208710">
                  <c:v>119557</c:v>
                </c:pt>
                <c:pt idx="208711">
                  <c:v>119557</c:v>
                </c:pt>
                <c:pt idx="208712">
                  <c:v>119557</c:v>
                </c:pt>
                <c:pt idx="208713">
                  <c:v>119557</c:v>
                </c:pt>
                <c:pt idx="208714">
                  <c:v>119557</c:v>
                </c:pt>
                <c:pt idx="208715">
                  <c:v>119557</c:v>
                </c:pt>
                <c:pt idx="208716">
                  <c:v>119557</c:v>
                </c:pt>
                <c:pt idx="208717">
                  <c:v>119557</c:v>
                </c:pt>
                <c:pt idx="208718">
                  <c:v>119557</c:v>
                </c:pt>
                <c:pt idx="208719">
                  <c:v>119557</c:v>
                </c:pt>
                <c:pt idx="208720">
                  <c:v>119557</c:v>
                </c:pt>
                <c:pt idx="208721">
                  <c:v>119557</c:v>
                </c:pt>
                <c:pt idx="208722">
                  <c:v>119557</c:v>
                </c:pt>
                <c:pt idx="208723">
                  <c:v>119557</c:v>
                </c:pt>
                <c:pt idx="208724">
                  <c:v>119557</c:v>
                </c:pt>
                <c:pt idx="208725">
                  <c:v>119557</c:v>
                </c:pt>
                <c:pt idx="208726">
                  <c:v>119557</c:v>
                </c:pt>
                <c:pt idx="208727">
                  <c:v>119557</c:v>
                </c:pt>
                <c:pt idx="208728">
                  <c:v>119557</c:v>
                </c:pt>
                <c:pt idx="208729">
                  <c:v>119557</c:v>
                </c:pt>
                <c:pt idx="208730">
                  <c:v>119557</c:v>
                </c:pt>
                <c:pt idx="208731">
                  <c:v>119557</c:v>
                </c:pt>
                <c:pt idx="208732">
                  <c:v>119557</c:v>
                </c:pt>
                <c:pt idx="208733">
                  <c:v>119557</c:v>
                </c:pt>
                <c:pt idx="208734">
                  <c:v>119557</c:v>
                </c:pt>
                <c:pt idx="208735">
                  <c:v>119557</c:v>
                </c:pt>
                <c:pt idx="208736">
                  <c:v>119557</c:v>
                </c:pt>
                <c:pt idx="208737">
                  <c:v>119557</c:v>
                </c:pt>
                <c:pt idx="208738">
                  <c:v>119557</c:v>
                </c:pt>
                <c:pt idx="208739">
                  <c:v>119557</c:v>
                </c:pt>
                <c:pt idx="208740">
                  <c:v>119557</c:v>
                </c:pt>
                <c:pt idx="208741">
                  <c:v>119557</c:v>
                </c:pt>
                <c:pt idx="208742">
                  <c:v>119557</c:v>
                </c:pt>
                <c:pt idx="208743">
                  <c:v>119557</c:v>
                </c:pt>
                <c:pt idx="208744">
                  <c:v>119557</c:v>
                </c:pt>
                <c:pt idx="208745">
                  <c:v>119557</c:v>
                </c:pt>
                <c:pt idx="208746">
                  <c:v>119557</c:v>
                </c:pt>
                <c:pt idx="208747">
                  <c:v>119557</c:v>
                </c:pt>
                <c:pt idx="208748">
                  <c:v>119557</c:v>
                </c:pt>
                <c:pt idx="208749">
                  <c:v>119557</c:v>
                </c:pt>
                <c:pt idx="208750">
                  <c:v>119557</c:v>
                </c:pt>
                <c:pt idx="208751">
                  <c:v>119557</c:v>
                </c:pt>
                <c:pt idx="208752">
                  <c:v>119557</c:v>
                </c:pt>
                <c:pt idx="208753">
                  <c:v>119557</c:v>
                </c:pt>
                <c:pt idx="208754">
                  <c:v>119557</c:v>
                </c:pt>
                <c:pt idx="208755">
                  <c:v>119557</c:v>
                </c:pt>
                <c:pt idx="208756">
                  <c:v>119557</c:v>
                </c:pt>
                <c:pt idx="208757">
                  <c:v>119557</c:v>
                </c:pt>
                <c:pt idx="208758">
                  <c:v>119557</c:v>
                </c:pt>
                <c:pt idx="208759">
                  <c:v>119557</c:v>
                </c:pt>
                <c:pt idx="208760">
                  <c:v>119557</c:v>
                </c:pt>
                <c:pt idx="208761">
                  <c:v>119557</c:v>
                </c:pt>
                <c:pt idx="208762">
                  <c:v>119557</c:v>
                </c:pt>
                <c:pt idx="208763">
                  <c:v>119557</c:v>
                </c:pt>
                <c:pt idx="208764">
                  <c:v>119557</c:v>
                </c:pt>
                <c:pt idx="208765">
                  <c:v>119557</c:v>
                </c:pt>
                <c:pt idx="208766">
                  <c:v>119557</c:v>
                </c:pt>
                <c:pt idx="208767">
                  <c:v>119557</c:v>
                </c:pt>
                <c:pt idx="208768">
                  <c:v>119557</c:v>
                </c:pt>
                <c:pt idx="208769">
                  <c:v>119557</c:v>
                </c:pt>
                <c:pt idx="208770">
                  <c:v>119557</c:v>
                </c:pt>
                <c:pt idx="208771">
                  <c:v>119557</c:v>
                </c:pt>
                <c:pt idx="208772">
                  <c:v>119557</c:v>
                </c:pt>
                <c:pt idx="208773">
                  <c:v>119557</c:v>
                </c:pt>
                <c:pt idx="208774">
                  <c:v>119557</c:v>
                </c:pt>
                <c:pt idx="208775">
                  <c:v>119557</c:v>
                </c:pt>
                <c:pt idx="208776">
                  <c:v>119557</c:v>
                </c:pt>
                <c:pt idx="208777">
                  <c:v>119557</c:v>
                </c:pt>
                <c:pt idx="208778">
                  <c:v>119557</c:v>
                </c:pt>
                <c:pt idx="208779">
                  <c:v>119557</c:v>
                </c:pt>
                <c:pt idx="208780">
                  <c:v>119557</c:v>
                </c:pt>
                <c:pt idx="208781">
                  <c:v>119557</c:v>
                </c:pt>
                <c:pt idx="208782">
                  <c:v>119557</c:v>
                </c:pt>
                <c:pt idx="208783">
                  <c:v>119557</c:v>
                </c:pt>
                <c:pt idx="208784">
                  <c:v>119557</c:v>
                </c:pt>
                <c:pt idx="208785">
                  <c:v>119557</c:v>
                </c:pt>
                <c:pt idx="208786">
                  <c:v>119557</c:v>
                </c:pt>
                <c:pt idx="208787">
                  <c:v>119557</c:v>
                </c:pt>
                <c:pt idx="208788">
                  <c:v>119557</c:v>
                </c:pt>
                <c:pt idx="208789">
                  <c:v>119557</c:v>
                </c:pt>
                <c:pt idx="208790">
                  <c:v>119557</c:v>
                </c:pt>
                <c:pt idx="208791">
                  <c:v>119557</c:v>
                </c:pt>
                <c:pt idx="208792">
                  <c:v>119557</c:v>
                </c:pt>
                <c:pt idx="208793">
                  <c:v>119557</c:v>
                </c:pt>
                <c:pt idx="208794">
                  <c:v>119557</c:v>
                </c:pt>
                <c:pt idx="208795">
                  <c:v>119557</c:v>
                </c:pt>
                <c:pt idx="208796">
                  <c:v>119557</c:v>
                </c:pt>
                <c:pt idx="208797">
                  <c:v>119557</c:v>
                </c:pt>
                <c:pt idx="208798">
                  <c:v>119557</c:v>
                </c:pt>
                <c:pt idx="208799">
                  <c:v>119557</c:v>
                </c:pt>
                <c:pt idx="208800">
                  <c:v>119557</c:v>
                </c:pt>
                <c:pt idx="208801">
                  <c:v>119557</c:v>
                </c:pt>
                <c:pt idx="208802">
                  <c:v>119557</c:v>
                </c:pt>
                <c:pt idx="208803">
                  <c:v>119557</c:v>
                </c:pt>
                <c:pt idx="208804">
                  <c:v>119557</c:v>
                </c:pt>
                <c:pt idx="208805">
                  <c:v>119557</c:v>
                </c:pt>
                <c:pt idx="208806">
                  <c:v>119557</c:v>
                </c:pt>
                <c:pt idx="208807">
                  <c:v>119557</c:v>
                </c:pt>
                <c:pt idx="208808">
                  <c:v>119557</c:v>
                </c:pt>
                <c:pt idx="208809">
                  <c:v>119557</c:v>
                </c:pt>
                <c:pt idx="208810">
                  <c:v>119557</c:v>
                </c:pt>
                <c:pt idx="208811">
                  <c:v>119557</c:v>
                </c:pt>
                <c:pt idx="208812">
                  <c:v>119557</c:v>
                </c:pt>
                <c:pt idx="208813">
                  <c:v>119557</c:v>
                </c:pt>
                <c:pt idx="208814">
                  <c:v>119557</c:v>
                </c:pt>
                <c:pt idx="208815">
                  <c:v>119557</c:v>
                </c:pt>
                <c:pt idx="208816">
                  <c:v>119557</c:v>
                </c:pt>
                <c:pt idx="208817">
                  <c:v>119557</c:v>
                </c:pt>
                <c:pt idx="208818">
                  <c:v>119557</c:v>
                </c:pt>
                <c:pt idx="208819">
                  <c:v>119557</c:v>
                </c:pt>
                <c:pt idx="208820">
                  <c:v>119557</c:v>
                </c:pt>
                <c:pt idx="208821">
                  <c:v>119557</c:v>
                </c:pt>
                <c:pt idx="208822">
                  <c:v>119557</c:v>
                </c:pt>
                <c:pt idx="208823">
                  <c:v>119557</c:v>
                </c:pt>
                <c:pt idx="208824">
                  <c:v>119557</c:v>
                </c:pt>
                <c:pt idx="208825">
                  <c:v>119557</c:v>
                </c:pt>
                <c:pt idx="208826">
                  <c:v>119557</c:v>
                </c:pt>
                <c:pt idx="208827">
                  <c:v>119557</c:v>
                </c:pt>
                <c:pt idx="208828">
                  <c:v>119557</c:v>
                </c:pt>
                <c:pt idx="208829">
                  <c:v>119557</c:v>
                </c:pt>
                <c:pt idx="208830">
                  <c:v>119557</c:v>
                </c:pt>
                <c:pt idx="208831">
                  <c:v>119557</c:v>
                </c:pt>
                <c:pt idx="208832">
                  <c:v>119557</c:v>
                </c:pt>
                <c:pt idx="208833">
                  <c:v>119557</c:v>
                </c:pt>
                <c:pt idx="208834">
                  <c:v>119557</c:v>
                </c:pt>
                <c:pt idx="208835">
                  <c:v>119557</c:v>
                </c:pt>
                <c:pt idx="208836">
                  <c:v>119557</c:v>
                </c:pt>
                <c:pt idx="208837">
                  <c:v>119557</c:v>
                </c:pt>
                <c:pt idx="208838">
                  <c:v>119557</c:v>
                </c:pt>
                <c:pt idx="208839">
                  <c:v>119557</c:v>
                </c:pt>
                <c:pt idx="208840">
                  <c:v>119557</c:v>
                </c:pt>
                <c:pt idx="208841">
                  <c:v>119557</c:v>
                </c:pt>
                <c:pt idx="208842">
                  <c:v>119557</c:v>
                </c:pt>
                <c:pt idx="208843">
                  <c:v>119557</c:v>
                </c:pt>
                <c:pt idx="208844">
                  <c:v>119557</c:v>
                </c:pt>
                <c:pt idx="208845">
                  <c:v>119557</c:v>
                </c:pt>
                <c:pt idx="208846">
                  <c:v>119557</c:v>
                </c:pt>
                <c:pt idx="208847">
                  <c:v>119557</c:v>
                </c:pt>
                <c:pt idx="208848">
                  <c:v>119557</c:v>
                </c:pt>
                <c:pt idx="208849">
                  <c:v>119557</c:v>
                </c:pt>
                <c:pt idx="208850">
                  <c:v>119557</c:v>
                </c:pt>
                <c:pt idx="208851">
                  <c:v>119557</c:v>
                </c:pt>
                <c:pt idx="208852">
                  <c:v>119557</c:v>
                </c:pt>
                <c:pt idx="208853">
                  <c:v>119557</c:v>
                </c:pt>
                <c:pt idx="208854">
                  <c:v>119557</c:v>
                </c:pt>
                <c:pt idx="208855">
                  <c:v>119557</c:v>
                </c:pt>
                <c:pt idx="208856">
                  <c:v>119557</c:v>
                </c:pt>
                <c:pt idx="208857">
                  <c:v>119557</c:v>
                </c:pt>
                <c:pt idx="208858">
                  <c:v>119557</c:v>
                </c:pt>
                <c:pt idx="208859">
                  <c:v>119557</c:v>
                </c:pt>
                <c:pt idx="208860">
                  <c:v>119557</c:v>
                </c:pt>
                <c:pt idx="208861">
                  <c:v>119557</c:v>
                </c:pt>
                <c:pt idx="208862">
                  <c:v>119557</c:v>
                </c:pt>
                <c:pt idx="208863">
                  <c:v>119557</c:v>
                </c:pt>
                <c:pt idx="208864">
                  <c:v>119557</c:v>
                </c:pt>
                <c:pt idx="208865">
                  <c:v>119557</c:v>
                </c:pt>
                <c:pt idx="208866">
                  <c:v>119557</c:v>
                </c:pt>
                <c:pt idx="208867">
                  <c:v>119557</c:v>
                </c:pt>
                <c:pt idx="208868">
                  <c:v>119557</c:v>
                </c:pt>
                <c:pt idx="208869">
                  <c:v>119557</c:v>
                </c:pt>
                <c:pt idx="208870">
                  <c:v>119557</c:v>
                </c:pt>
                <c:pt idx="208871">
                  <c:v>119557</c:v>
                </c:pt>
                <c:pt idx="208872">
                  <c:v>119557</c:v>
                </c:pt>
                <c:pt idx="208873">
                  <c:v>119557</c:v>
                </c:pt>
                <c:pt idx="208874">
                  <c:v>119557</c:v>
                </c:pt>
                <c:pt idx="208875">
                  <c:v>119557</c:v>
                </c:pt>
                <c:pt idx="208876">
                  <c:v>119557</c:v>
                </c:pt>
                <c:pt idx="208877">
                  <c:v>119557</c:v>
                </c:pt>
                <c:pt idx="208878">
                  <c:v>119557</c:v>
                </c:pt>
                <c:pt idx="208879">
                  <c:v>119557</c:v>
                </c:pt>
                <c:pt idx="208880">
                  <c:v>119557</c:v>
                </c:pt>
                <c:pt idx="208881">
                  <c:v>119557</c:v>
                </c:pt>
                <c:pt idx="208882">
                  <c:v>119557</c:v>
                </c:pt>
                <c:pt idx="208883">
                  <c:v>119557</c:v>
                </c:pt>
                <c:pt idx="208884">
                  <c:v>119557</c:v>
                </c:pt>
                <c:pt idx="208885">
                  <c:v>119557</c:v>
                </c:pt>
                <c:pt idx="208886">
                  <c:v>119557</c:v>
                </c:pt>
                <c:pt idx="208887">
                  <c:v>119557</c:v>
                </c:pt>
                <c:pt idx="208888">
                  <c:v>119557</c:v>
                </c:pt>
                <c:pt idx="208889">
                  <c:v>119557</c:v>
                </c:pt>
                <c:pt idx="208890">
                  <c:v>119557</c:v>
                </c:pt>
                <c:pt idx="208891">
                  <c:v>119557</c:v>
                </c:pt>
                <c:pt idx="208892">
                  <c:v>119557</c:v>
                </c:pt>
                <c:pt idx="208893">
                  <c:v>119557</c:v>
                </c:pt>
                <c:pt idx="208894">
                  <c:v>119557</c:v>
                </c:pt>
                <c:pt idx="208895">
                  <c:v>119557</c:v>
                </c:pt>
                <c:pt idx="208896">
                  <c:v>119557</c:v>
                </c:pt>
                <c:pt idx="208897">
                  <c:v>119557</c:v>
                </c:pt>
                <c:pt idx="208898">
                  <c:v>119557</c:v>
                </c:pt>
                <c:pt idx="208899">
                  <c:v>119557</c:v>
                </c:pt>
                <c:pt idx="208900">
                  <c:v>119557</c:v>
                </c:pt>
                <c:pt idx="208901">
                  <c:v>119557</c:v>
                </c:pt>
                <c:pt idx="208902">
                  <c:v>119557</c:v>
                </c:pt>
                <c:pt idx="208903">
                  <c:v>119557</c:v>
                </c:pt>
                <c:pt idx="208904">
                  <c:v>119557</c:v>
                </c:pt>
                <c:pt idx="208905">
                  <c:v>119557</c:v>
                </c:pt>
                <c:pt idx="208906">
                  <c:v>119557</c:v>
                </c:pt>
                <c:pt idx="208907">
                  <c:v>119557</c:v>
                </c:pt>
                <c:pt idx="208908">
                  <c:v>119557</c:v>
                </c:pt>
                <c:pt idx="208909">
                  <c:v>119557</c:v>
                </c:pt>
                <c:pt idx="208910">
                  <c:v>119557</c:v>
                </c:pt>
                <c:pt idx="208911">
                  <c:v>119557</c:v>
                </c:pt>
                <c:pt idx="208912">
                  <c:v>119557</c:v>
                </c:pt>
                <c:pt idx="208913">
                  <c:v>119557</c:v>
                </c:pt>
                <c:pt idx="208914">
                  <c:v>119557</c:v>
                </c:pt>
                <c:pt idx="208915">
                  <c:v>119557</c:v>
                </c:pt>
                <c:pt idx="208916">
                  <c:v>119557</c:v>
                </c:pt>
                <c:pt idx="208917">
                  <c:v>119557</c:v>
                </c:pt>
                <c:pt idx="208918">
                  <c:v>119557</c:v>
                </c:pt>
                <c:pt idx="208919">
                  <c:v>119557</c:v>
                </c:pt>
                <c:pt idx="208920">
                  <c:v>119557</c:v>
                </c:pt>
                <c:pt idx="208921">
                  <c:v>119557</c:v>
                </c:pt>
                <c:pt idx="208922">
                  <c:v>119557</c:v>
                </c:pt>
                <c:pt idx="208923">
                  <c:v>119557</c:v>
                </c:pt>
                <c:pt idx="208924">
                  <c:v>119557</c:v>
                </c:pt>
                <c:pt idx="208925">
                  <c:v>119557</c:v>
                </c:pt>
                <c:pt idx="208926">
                  <c:v>119557</c:v>
                </c:pt>
                <c:pt idx="208927">
                  <c:v>119557</c:v>
                </c:pt>
                <c:pt idx="208928">
                  <c:v>119557</c:v>
                </c:pt>
                <c:pt idx="208929">
                  <c:v>119557</c:v>
                </c:pt>
                <c:pt idx="208930">
                  <c:v>119557</c:v>
                </c:pt>
                <c:pt idx="208931">
                  <c:v>119557</c:v>
                </c:pt>
                <c:pt idx="208932">
                  <c:v>119557</c:v>
                </c:pt>
                <c:pt idx="208933">
                  <c:v>119557</c:v>
                </c:pt>
                <c:pt idx="208934">
                  <c:v>119557</c:v>
                </c:pt>
                <c:pt idx="208935">
                  <c:v>119557</c:v>
                </c:pt>
                <c:pt idx="208936">
                  <c:v>119557</c:v>
                </c:pt>
                <c:pt idx="208937">
                  <c:v>119557</c:v>
                </c:pt>
                <c:pt idx="208938">
                  <c:v>119557</c:v>
                </c:pt>
                <c:pt idx="208939">
                  <c:v>119557</c:v>
                </c:pt>
                <c:pt idx="208940">
                  <c:v>119557</c:v>
                </c:pt>
                <c:pt idx="208941">
                  <c:v>119557</c:v>
                </c:pt>
                <c:pt idx="208942">
                  <c:v>119557</c:v>
                </c:pt>
                <c:pt idx="208943">
                  <c:v>119557</c:v>
                </c:pt>
                <c:pt idx="208944">
                  <c:v>119557</c:v>
                </c:pt>
                <c:pt idx="208945">
                  <c:v>119557</c:v>
                </c:pt>
                <c:pt idx="208946">
                  <c:v>119557</c:v>
                </c:pt>
                <c:pt idx="208947">
                  <c:v>119557</c:v>
                </c:pt>
                <c:pt idx="208948">
                  <c:v>119557</c:v>
                </c:pt>
                <c:pt idx="208949">
                  <c:v>119557</c:v>
                </c:pt>
                <c:pt idx="208950">
                  <c:v>119557</c:v>
                </c:pt>
                <c:pt idx="208951">
                  <c:v>119557</c:v>
                </c:pt>
                <c:pt idx="208952">
                  <c:v>119557</c:v>
                </c:pt>
                <c:pt idx="208953">
                  <c:v>119557</c:v>
                </c:pt>
                <c:pt idx="208954">
                  <c:v>119557</c:v>
                </c:pt>
                <c:pt idx="208955">
                  <c:v>119557</c:v>
                </c:pt>
                <c:pt idx="208956">
                  <c:v>119557</c:v>
                </c:pt>
                <c:pt idx="208957">
                  <c:v>119557</c:v>
                </c:pt>
                <c:pt idx="208958">
                  <c:v>119557</c:v>
                </c:pt>
                <c:pt idx="208959">
                  <c:v>119557</c:v>
                </c:pt>
                <c:pt idx="208960">
                  <c:v>119557</c:v>
                </c:pt>
                <c:pt idx="208961">
                  <c:v>119557</c:v>
                </c:pt>
                <c:pt idx="208962">
                  <c:v>119557</c:v>
                </c:pt>
                <c:pt idx="208963">
                  <c:v>119557</c:v>
                </c:pt>
                <c:pt idx="208964">
                  <c:v>119557</c:v>
                </c:pt>
                <c:pt idx="208965">
                  <c:v>119557</c:v>
                </c:pt>
                <c:pt idx="208966">
                  <c:v>119557</c:v>
                </c:pt>
                <c:pt idx="208967">
                  <c:v>119557</c:v>
                </c:pt>
                <c:pt idx="208968">
                  <c:v>119557</c:v>
                </c:pt>
                <c:pt idx="208969">
                  <c:v>119557</c:v>
                </c:pt>
                <c:pt idx="208970">
                  <c:v>119557</c:v>
                </c:pt>
                <c:pt idx="208971">
                  <c:v>119557</c:v>
                </c:pt>
                <c:pt idx="208972">
                  <c:v>119557</c:v>
                </c:pt>
                <c:pt idx="208973">
                  <c:v>119557</c:v>
                </c:pt>
                <c:pt idx="208974">
                  <c:v>119557</c:v>
                </c:pt>
                <c:pt idx="208975">
                  <c:v>119557</c:v>
                </c:pt>
                <c:pt idx="208976">
                  <c:v>119557</c:v>
                </c:pt>
                <c:pt idx="208977">
                  <c:v>119557</c:v>
                </c:pt>
                <c:pt idx="208978">
                  <c:v>119557</c:v>
                </c:pt>
                <c:pt idx="208979">
                  <c:v>119557</c:v>
                </c:pt>
                <c:pt idx="208980">
                  <c:v>119557</c:v>
                </c:pt>
                <c:pt idx="208981">
                  <c:v>119557</c:v>
                </c:pt>
                <c:pt idx="208982">
                  <c:v>119557</c:v>
                </c:pt>
                <c:pt idx="208983">
                  <c:v>119557</c:v>
                </c:pt>
                <c:pt idx="208984">
                  <c:v>119557</c:v>
                </c:pt>
                <c:pt idx="208985">
                  <c:v>119557</c:v>
                </c:pt>
                <c:pt idx="208986">
                  <c:v>119557</c:v>
                </c:pt>
                <c:pt idx="208987">
                  <c:v>119557</c:v>
                </c:pt>
                <c:pt idx="208988">
                  <c:v>119557</c:v>
                </c:pt>
                <c:pt idx="208989">
                  <c:v>119557</c:v>
                </c:pt>
                <c:pt idx="208990">
                  <c:v>119557</c:v>
                </c:pt>
                <c:pt idx="208991">
                  <c:v>119557</c:v>
                </c:pt>
                <c:pt idx="208992">
                  <c:v>119557</c:v>
                </c:pt>
                <c:pt idx="208993">
                  <c:v>119557</c:v>
                </c:pt>
                <c:pt idx="208994">
                  <c:v>119557</c:v>
                </c:pt>
                <c:pt idx="208995">
                  <c:v>119557</c:v>
                </c:pt>
                <c:pt idx="208996">
                  <c:v>119557</c:v>
                </c:pt>
                <c:pt idx="208997">
                  <c:v>119557</c:v>
                </c:pt>
                <c:pt idx="208998">
                  <c:v>119557</c:v>
                </c:pt>
                <c:pt idx="208999">
                  <c:v>119557</c:v>
                </c:pt>
                <c:pt idx="209000">
                  <c:v>119557</c:v>
                </c:pt>
                <c:pt idx="209001">
                  <c:v>119557</c:v>
                </c:pt>
                <c:pt idx="209002">
                  <c:v>119557</c:v>
                </c:pt>
                <c:pt idx="209003">
                  <c:v>119557</c:v>
                </c:pt>
                <c:pt idx="209004">
                  <c:v>119557</c:v>
                </c:pt>
                <c:pt idx="209005">
                  <c:v>119557</c:v>
                </c:pt>
                <c:pt idx="209006">
                  <c:v>119557</c:v>
                </c:pt>
                <c:pt idx="209007">
                  <c:v>119557</c:v>
                </c:pt>
                <c:pt idx="209008">
                  <c:v>119557</c:v>
                </c:pt>
                <c:pt idx="209009">
                  <c:v>119557</c:v>
                </c:pt>
                <c:pt idx="209010">
                  <c:v>119557</c:v>
                </c:pt>
                <c:pt idx="209011">
                  <c:v>119557</c:v>
                </c:pt>
                <c:pt idx="209012">
                  <c:v>119557</c:v>
                </c:pt>
                <c:pt idx="209013">
                  <c:v>119557</c:v>
                </c:pt>
                <c:pt idx="209014">
                  <c:v>119557</c:v>
                </c:pt>
                <c:pt idx="209015">
                  <c:v>119557</c:v>
                </c:pt>
                <c:pt idx="209016">
                  <c:v>119557</c:v>
                </c:pt>
                <c:pt idx="209017">
                  <c:v>119557</c:v>
                </c:pt>
                <c:pt idx="209018">
                  <c:v>119557</c:v>
                </c:pt>
                <c:pt idx="209019">
                  <c:v>119557</c:v>
                </c:pt>
                <c:pt idx="209020">
                  <c:v>119557</c:v>
                </c:pt>
                <c:pt idx="209021">
                  <c:v>119557</c:v>
                </c:pt>
                <c:pt idx="209022">
                  <c:v>119557</c:v>
                </c:pt>
                <c:pt idx="209023">
                  <c:v>119557</c:v>
                </c:pt>
                <c:pt idx="209024">
                  <c:v>119557</c:v>
                </c:pt>
                <c:pt idx="209025">
                  <c:v>119557</c:v>
                </c:pt>
                <c:pt idx="209026">
                  <c:v>119557</c:v>
                </c:pt>
                <c:pt idx="209027">
                  <c:v>119557</c:v>
                </c:pt>
                <c:pt idx="209028">
                  <c:v>119557</c:v>
                </c:pt>
                <c:pt idx="209029">
                  <c:v>119557</c:v>
                </c:pt>
                <c:pt idx="209030">
                  <c:v>119557</c:v>
                </c:pt>
                <c:pt idx="209031">
                  <c:v>119557</c:v>
                </c:pt>
                <c:pt idx="209032">
                  <c:v>119557</c:v>
                </c:pt>
                <c:pt idx="209033">
                  <c:v>119557</c:v>
                </c:pt>
                <c:pt idx="209034">
                  <c:v>119557</c:v>
                </c:pt>
                <c:pt idx="209035">
                  <c:v>119557</c:v>
                </c:pt>
                <c:pt idx="209036">
                  <c:v>119557</c:v>
                </c:pt>
                <c:pt idx="209037">
                  <c:v>119557</c:v>
                </c:pt>
                <c:pt idx="209038">
                  <c:v>119557</c:v>
                </c:pt>
                <c:pt idx="209039">
                  <c:v>119557</c:v>
                </c:pt>
                <c:pt idx="209040">
                  <c:v>119557</c:v>
                </c:pt>
                <c:pt idx="209041">
                  <c:v>119557</c:v>
                </c:pt>
                <c:pt idx="209042">
                  <c:v>119557</c:v>
                </c:pt>
                <c:pt idx="209043">
                  <c:v>119557</c:v>
                </c:pt>
                <c:pt idx="209044">
                  <c:v>119557</c:v>
                </c:pt>
                <c:pt idx="209045">
                  <c:v>119557</c:v>
                </c:pt>
                <c:pt idx="209046">
                  <c:v>119557</c:v>
                </c:pt>
                <c:pt idx="209047">
                  <c:v>119557</c:v>
                </c:pt>
                <c:pt idx="209048">
                  <c:v>119557</c:v>
                </c:pt>
                <c:pt idx="209049">
                  <c:v>119557</c:v>
                </c:pt>
                <c:pt idx="209050">
                  <c:v>119557</c:v>
                </c:pt>
                <c:pt idx="209051">
                  <c:v>119557</c:v>
                </c:pt>
                <c:pt idx="209052">
                  <c:v>119557</c:v>
                </c:pt>
                <c:pt idx="209053">
                  <c:v>119557</c:v>
                </c:pt>
                <c:pt idx="209054">
                  <c:v>119557</c:v>
                </c:pt>
                <c:pt idx="209055">
                  <c:v>119557</c:v>
                </c:pt>
                <c:pt idx="209056">
                  <c:v>119557</c:v>
                </c:pt>
                <c:pt idx="209057">
                  <c:v>119557</c:v>
                </c:pt>
                <c:pt idx="209058">
                  <c:v>119557</c:v>
                </c:pt>
                <c:pt idx="209059">
                  <c:v>119557</c:v>
                </c:pt>
                <c:pt idx="209060">
                  <c:v>119557</c:v>
                </c:pt>
                <c:pt idx="209061">
                  <c:v>119557</c:v>
                </c:pt>
                <c:pt idx="209062">
                  <c:v>119557</c:v>
                </c:pt>
                <c:pt idx="209063">
                  <c:v>119557</c:v>
                </c:pt>
                <c:pt idx="209064">
                  <c:v>119557</c:v>
                </c:pt>
                <c:pt idx="209065">
                  <c:v>119557</c:v>
                </c:pt>
                <c:pt idx="209066">
                  <c:v>119557</c:v>
                </c:pt>
                <c:pt idx="209067">
                  <c:v>119557</c:v>
                </c:pt>
                <c:pt idx="209068">
                  <c:v>119557</c:v>
                </c:pt>
                <c:pt idx="209069">
                  <c:v>119557</c:v>
                </c:pt>
                <c:pt idx="209070">
                  <c:v>119557</c:v>
                </c:pt>
                <c:pt idx="209071">
                  <c:v>119557</c:v>
                </c:pt>
                <c:pt idx="209072">
                  <c:v>119557</c:v>
                </c:pt>
                <c:pt idx="209073">
                  <c:v>119557</c:v>
                </c:pt>
                <c:pt idx="209074">
                  <c:v>119557</c:v>
                </c:pt>
                <c:pt idx="209075">
                  <c:v>119557</c:v>
                </c:pt>
                <c:pt idx="209076">
                  <c:v>119557</c:v>
                </c:pt>
                <c:pt idx="209077">
                  <c:v>119557</c:v>
                </c:pt>
                <c:pt idx="209078">
                  <c:v>119557</c:v>
                </c:pt>
                <c:pt idx="209079">
                  <c:v>119557</c:v>
                </c:pt>
                <c:pt idx="209080">
                  <c:v>119557</c:v>
                </c:pt>
                <c:pt idx="209081">
                  <c:v>119557</c:v>
                </c:pt>
                <c:pt idx="209082">
                  <c:v>119557</c:v>
                </c:pt>
                <c:pt idx="209083">
                  <c:v>119557</c:v>
                </c:pt>
                <c:pt idx="209084">
                  <c:v>119557</c:v>
                </c:pt>
                <c:pt idx="209085">
                  <c:v>119557</c:v>
                </c:pt>
                <c:pt idx="209086">
                  <c:v>119557</c:v>
                </c:pt>
                <c:pt idx="209087">
                  <c:v>119557</c:v>
                </c:pt>
                <c:pt idx="209088">
                  <c:v>119557</c:v>
                </c:pt>
                <c:pt idx="209089">
                  <c:v>119557</c:v>
                </c:pt>
                <c:pt idx="209090">
                  <c:v>119557</c:v>
                </c:pt>
                <c:pt idx="209091">
                  <c:v>119557</c:v>
                </c:pt>
                <c:pt idx="209092">
                  <c:v>119557</c:v>
                </c:pt>
                <c:pt idx="209093">
                  <c:v>119557</c:v>
                </c:pt>
                <c:pt idx="209094">
                  <c:v>119557</c:v>
                </c:pt>
                <c:pt idx="209095">
                  <c:v>119557</c:v>
                </c:pt>
                <c:pt idx="209096">
                  <c:v>119557</c:v>
                </c:pt>
                <c:pt idx="209097">
                  <c:v>119557</c:v>
                </c:pt>
                <c:pt idx="209098">
                  <c:v>119557</c:v>
                </c:pt>
                <c:pt idx="209099">
                  <c:v>119557</c:v>
                </c:pt>
                <c:pt idx="209100">
                  <c:v>119557</c:v>
                </c:pt>
                <c:pt idx="209101">
                  <c:v>119557</c:v>
                </c:pt>
                <c:pt idx="209102">
                  <c:v>119557</c:v>
                </c:pt>
                <c:pt idx="209103">
                  <c:v>119557</c:v>
                </c:pt>
                <c:pt idx="209104">
                  <c:v>119557</c:v>
                </c:pt>
                <c:pt idx="209105">
                  <c:v>119557</c:v>
                </c:pt>
                <c:pt idx="209106">
                  <c:v>119557</c:v>
                </c:pt>
                <c:pt idx="209107">
                  <c:v>119557</c:v>
                </c:pt>
                <c:pt idx="209108">
                  <c:v>119557</c:v>
                </c:pt>
                <c:pt idx="209109">
                  <c:v>119557</c:v>
                </c:pt>
                <c:pt idx="209110">
                  <c:v>119557</c:v>
                </c:pt>
                <c:pt idx="209111">
                  <c:v>119557</c:v>
                </c:pt>
                <c:pt idx="209112">
                  <c:v>119557</c:v>
                </c:pt>
                <c:pt idx="209113">
                  <c:v>119557</c:v>
                </c:pt>
                <c:pt idx="209114">
                  <c:v>119557</c:v>
                </c:pt>
                <c:pt idx="209115">
                  <c:v>119557</c:v>
                </c:pt>
                <c:pt idx="209116">
                  <c:v>119557</c:v>
                </c:pt>
                <c:pt idx="209117">
                  <c:v>119557</c:v>
                </c:pt>
                <c:pt idx="209118">
                  <c:v>119557</c:v>
                </c:pt>
                <c:pt idx="209119">
                  <c:v>119557</c:v>
                </c:pt>
                <c:pt idx="209120">
                  <c:v>119557</c:v>
                </c:pt>
                <c:pt idx="209121">
                  <c:v>119557</c:v>
                </c:pt>
                <c:pt idx="209122">
                  <c:v>119557</c:v>
                </c:pt>
                <c:pt idx="209123">
                  <c:v>119557</c:v>
                </c:pt>
                <c:pt idx="209124">
                  <c:v>119557</c:v>
                </c:pt>
                <c:pt idx="209125">
                  <c:v>119557</c:v>
                </c:pt>
                <c:pt idx="209126">
                  <c:v>119557</c:v>
                </c:pt>
                <c:pt idx="209127">
                  <c:v>119557</c:v>
                </c:pt>
                <c:pt idx="209128">
                  <c:v>119557</c:v>
                </c:pt>
                <c:pt idx="209129">
                  <c:v>119557</c:v>
                </c:pt>
                <c:pt idx="209130">
                  <c:v>119557</c:v>
                </c:pt>
                <c:pt idx="209131">
                  <c:v>119557</c:v>
                </c:pt>
                <c:pt idx="209132">
                  <c:v>119557</c:v>
                </c:pt>
                <c:pt idx="209133">
                  <c:v>119557</c:v>
                </c:pt>
                <c:pt idx="209134">
                  <c:v>119557</c:v>
                </c:pt>
                <c:pt idx="209135">
                  <c:v>119557</c:v>
                </c:pt>
                <c:pt idx="209136">
                  <c:v>119557</c:v>
                </c:pt>
                <c:pt idx="209137">
                  <c:v>119557</c:v>
                </c:pt>
                <c:pt idx="209138">
                  <c:v>119557</c:v>
                </c:pt>
                <c:pt idx="209139">
                  <c:v>119557</c:v>
                </c:pt>
                <c:pt idx="209140">
                  <c:v>119557</c:v>
                </c:pt>
                <c:pt idx="209141">
                  <c:v>119557</c:v>
                </c:pt>
                <c:pt idx="209142">
                  <c:v>119557</c:v>
                </c:pt>
                <c:pt idx="209143">
                  <c:v>119557</c:v>
                </c:pt>
                <c:pt idx="209144">
                  <c:v>119557</c:v>
                </c:pt>
                <c:pt idx="209145">
                  <c:v>119557</c:v>
                </c:pt>
                <c:pt idx="209146">
                  <c:v>119557</c:v>
                </c:pt>
                <c:pt idx="209147">
                  <c:v>119557</c:v>
                </c:pt>
                <c:pt idx="209148">
                  <c:v>119557</c:v>
                </c:pt>
                <c:pt idx="209149">
                  <c:v>119557</c:v>
                </c:pt>
                <c:pt idx="209150">
                  <c:v>119557</c:v>
                </c:pt>
                <c:pt idx="209151">
                  <c:v>119557</c:v>
                </c:pt>
                <c:pt idx="209152">
                  <c:v>119557</c:v>
                </c:pt>
                <c:pt idx="209153">
                  <c:v>119557</c:v>
                </c:pt>
                <c:pt idx="209154">
                  <c:v>119557</c:v>
                </c:pt>
                <c:pt idx="209155">
                  <c:v>119557</c:v>
                </c:pt>
                <c:pt idx="209156">
                  <c:v>119557</c:v>
                </c:pt>
                <c:pt idx="209157">
                  <c:v>119557</c:v>
                </c:pt>
                <c:pt idx="209158">
                  <c:v>119557</c:v>
                </c:pt>
                <c:pt idx="209159">
                  <c:v>119557</c:v>
                </c:pt>
                <c:pt idx="209160">
                  <c:v>119557</c:v>
                </c:pt>
                <c:pt idx="209161">
                  <c:v>119557</c:v>
                </c:pt>
                <c:pt idx="209162">
                  <c:v>119557</c:v>
                </c:pt>
                <c:pt idx="209163">
                  <c:v>119557</c:v>
                </c:pt>
                <c:pt idx="209164">
                  <c:v>119557</c:v>
                </c:pt>
                <c:pt idx="209165">
                  <c:v>119557</c:v>
                </c:pt>
                <c:pt idx="209166">
                  <c:v>119557</c:v>
                </c:pt>
                <c:pt idx="209167">
                  <c:v>119557</c:v>
                </c:pt>
                <c:pt idx="209168">
                  <c:v>119557</c:v>
                </c:pt>
                <c:pt idx="209169">
                  <c:v>119557</c:v>
                </c:pt>
                <c:pt idx="209170">
                  <c:v>119557</c:v>
                </c:pt>
                <c:pt idx="209171">
                  <c:v>119557</c:v>
                </c:pt>
                <c:pt idx="209172">
                  <c:v>119557</c:v>
                </c:pt>
                <c:pt idx="209173">
                  <c:v>119557</c:v>
                </c:pt>
                <c:pt idx="209174">
                  <c:v>119557</c:v>
                </c:pt>
                <c:pt idx="209175">
                  <c:v>119557</c:v>
                </c:pt>
                <c:pt idx="209176">
                  <c:v>119557</c:v>
                </c:pt>
                <c:pt idx="209177">
                  <c:v>119557</c:v>
                </c:pt>
                <c:pt idx="209178">
                  <c:v>119557</c:v>
                </c:pt>
                <c:pt idx="209179">
                  <c:v>119557</c:v>
                </c:pt>
                <c:pt idx="209180">
                  <c:v>119557</c:v>
                </c:pt>
                <c:pt idx="209181">
                  <c:v>119557</c:v>
                </c:pt>
                <c:pt idx="209182">
                  <c:v>119557</c:v>
                </c:pt>
                <c:pt idx="209183">
                  <c:v>119557</c:v>
                </c:pt>
                <c:pt idx="209184">
                  <c:v>119557</c:v>
                </c:pt>
                <c:pt idx="209185">
                  <c:v>119557</c:v>
                </c:pt>
                <c:pt idx="209186">
                  <c:v>119557</c:v>
                </c:pt>
                <c:pt idx="209187">
                  <c:v>119557</c:v>
                </c:pt>
                <c:pt idx="209188">
                  <c:v>119557</c:v>
                </c:pt>
                <c:pt idx="209189">
                  <c:v>119557</c:v>
                </c:pt>
                <c:pt idx="209190">
                  <c:v>119557</c:v>
                </c:pt>
                <c:pt idx="209191">
                  <c:v>119557</c:v>
                </c:pt>
                <c:pt idx="209192">
                  <c:v>119557</c:v>
                </c:pt>
                <c:pt idx="209193">
                  <c:v>119557</c:v>
                </c:pt>
                <c:pt idx="209194">
                  <c:v>119557</c:v>
                </c:pt>
                <c:pt idx="209195">
                  <c:v>119557</c:v>
                </c:pt>
                <c:pt idx="209196">
                  <c:v>119557</c:v>
                </c:pt>
                <c:pt idx="209197">
                  <c:v>119557</c:v>
                </c:pt>
                <c:pt idx="209198">
                  <c:v>119557</c:v>
                </c:pt>
                <c:pt idx="209199">
                  <c:v>119557</c:v>
                </c:pt>
                <c:pt idx="209200">
                  <c:v>119557</c:v>
                </c:pt>
                <c:pt idx="209201">
                  <c:v>119557</c:v>
                </c:pt>
                <c:pt idx="209202">
                  <c:v>119557</c:v>
                </c:pt>
                <c:pt idx="209203">
                  <c:v>119557</c:v>
                </c:pt>
                <c:pt idx="209204">
                  <c:v>119557</c:v>
                </c:pt>
                <c:pt idx="209205">
                  <c:v>119557</c:v>
                </c:pt>
                <c:pt idx="209206">
                  <c:v>119557</c:v>
                </c:pt>
                <c:pt idx="209207">
                  <c:v>119557</c:v>
                </c:pt>
                <c:pt idx="209208">
                  <c:v>119557</c:v>
                </c:pt>
                <c:pt idx="209209">
                  <c:v>119557</c:v>
                </c:pt>
                <c:pt idx="209210">
                  <c:v>119557</c:v>
                </c:pt>
                <c:pt idx="209211">
                  <c:v>119557</c:v>
                </c:pt>
                <c:pt idx="209212">
                  <c:v>119557</c:v>
                </c:pt>
                <c:pt idx="209213">
                  <c:v>119557</c:v>
                </c:pt>
                <c:pt idx="209214">
                  <c:v>119557</c:v>
                </c:pt>
                <c:pt idx="209215">
                  <c:v>119557</c:v>
                </c:pt>
                <c:pt idx="209216">
                  <c:v>119557</c:v>
                </c:pt>
                <c:pt idx="209217">
                  <c:v>119557</c:v>
                </c:pt>
                <c:pt idx="209218">
                  <c:v>119557</c:v>
                </c:pt>
                <c:pt idx="209219">
                  <c:v>119557</c:v>
                </c:pt>
                <c:pt idx="209220">
                  <c:v>119557</c:v>
                </c:pt>
                <c:pt idx="209221">
                  <c:v>119557</c:v>
                </c:pt>
                <c:pt idx="209222">
                  <c:v>119557</c:v>
                </c:pt>
                <c:pt idx="209223">
                  <c:v>119557</c:v>
                </c:pt>
                <c:pt idx="209224">
                  <c:v>119557</c:v>
                </c:pt>
                <c:pt idx="209225">
                  <c:v>119557</c:v>
                </c:pt>
                <c:pt idx="209226">
                  <c:v>119557</c:v>
                </c:pt>
                <c:pt idx="209227">
                  <c:v>119557</c:v>
                </c:pt>
                <c:pt idx="209228">
                  <c:v>119557</c:v>
                </c:pt>
                <c:pt idx="209229">
                  <c:v>119557</c:v>
                </c:pt>
                <c:pt idx="209230">
                  <c:v>119557</c:v>
                </c:pt>
                <c:pt idx="209231">
                  <c:v>119557</c:v>
                </c:pt>
                <c:pt idx="209232">
                  <c:v>119557</c:v>
                </c:pt>
                <c:pt idx="209233">
                  <c:v>119557</c:v>
                </c:pt>
                <c:pt idx="209234">
                  <c:v>119557</c:v>
                </c:pt>
                <c:pt idx="209235">
                  <c:v>119557</c:v>
                </c:pt>
                <c:pt idx="209236">
                  <c:v>119557</c:v>
                </c:pt>
                <c:pt idx="209237">
                  <c:v>119557</c:v>
                </c:pt>
                <c:pt idx="209238">
                  <c:v>119557</c:v>
                </c:pt>
                <c:pt idx="209239">
                  <c:v>119557</c:v>
                </c:pt>
                <c:pt idx="209240">
                  <c:v>119557</c:v>
                </c:pt>
                <c:pt idx="209241">
                  <c:v>119557</c:v>
                </c:pt>
                <c:pt idx="209242">
                  <c:v>119557</c:v>
                </c:pt>
                <c:pt idx="209243">
                  <c:v>119557</c:v>
                </c:pt>
                <c:pt idx="209244">
                  <c:v>119557</c:v>
                </c:pt>
                <c:pt idx="209245">
                  <c:v>119557</c:v>
                </c:pt>
                <c:pt idx="209246">
                  <c:v>119557</c:v>
                </c:pt>
                <c:pt idx="209247">
                  <c:v>119557</c:v>
                </c:pt>
                <c:pt idx="209248">
                  <c:v>119557</c:v>
                </c:pt>
                <c:pt idx="209249">
                  <c:v>119557</c:v>
                </c:pt>
                <c:pt idx="209250">
                  <c:v>119557</c:v>
                </c:pt>
                <c:pt idx="209251">
                  <c:v>119557</c:v>
                </c:pt>
                <c:pt idx="209252">
                  <c:v>119557</c:v>
                </c:pt>
                <c:pt idx="209253">
                  <c:v>119557</c:v>
                </c:pt>
                <c:pt idx="209254">
                  <c:v>119557</c:v>
                </c:pt>
                <c:pt idx="209255">
                  <c:v>119557</c:v>
                </c:pt>
                <c:pt idx="209256">
                  <c:v>119557</c:v>
                </c:pt>
                <c:pt idx="209257">
                  <c:v>119557</c:v>
                </c:pt>
                <c:pt idx="209258">
                  <c:v>119557</c:v>
                </c:pt>
                <c:pt idx="209259">
                  <c:v>119557</c:v>
                </c:pt>
                <c:pt idx="209260">
                  <c:v>119557</c:v>
                </c:pt>
                <c:pt idx="209261">
                  <c:v>119557</c:v>
                </c:pt>
                <c:pt idx="209262">
                  <c:v>119557</c:v>
                </c:pt>
                <c:pt idx="209263">
                  <c:v>119557</c:v>
                </c:pt>
                <c:pt idx="209264">
                  <c:v>119557</c:v>
                </c:pt>
                <c:pt idx="209265">
                  <c:v>119557</c:v>
                </c:pt>
                <c:pt idx="209266">
                  <c:v>119557</c:v>
                </c:pt>
                <c:pt idx="209267">
                  <c:v>119557</c:v>
                </c:pt>
                <c:pt idx="209268">
                  <c:v>119557</c:v>
                </c:pt>
                <c:pt idx="209269">
                  <c:v>119557</c:v>
                </c:pt>
                <c:pt idx="209270">
                  <c:v>119557</c:v>
                </c:pt>
                <c:pt idx="209271">
                  <c:v>119557</c:v>
                </c:pt>
                <c:pt idx="209272">
                  <c:v>119557</c:v>
                </c:pt>
                <c:pt idx="209273">
                  <c:v>119557</c:v>
                </c:pt>
                <c:pt idx="209274">
                  <c:v>119557</c:v>
                </c:pt>
                <c:pt idx="209275">
                  <c:v>119557</c:v>
                </c:pt>
                <c:pt idx="209276">
                  <c:v>119557</c:v>
                </c:pt>
                <c:pt idx="209277">
                  <c:v>119557</c:v>
                </c:pt>
                <c:pt idx="209278">
                  <c:v>119557</c:v>
                </c:pt>
                <c:pt idx="209279">
                  <c:v>119557</c:v>
                </c:pt>
                <c:pt idx="209280">
                  <c:v>119557</c:v>
                </c:pt>
                <c:pt idx="209281">
                  <c:v>119557</c:v>
                </c:pt>
                <c:pt idx="209282">
                  <c:v>119557</c:v>
                </c:pt>
                <c:pt idx="209283">
                  <c:v>119557</c:v>
                </c:pt>
                <c:pt idx="209284">
                  <c:v>119557</c:v>
                </c:pt>
                <c:pt idx="209285">
                  <c:v>119557</c:v>
                </c:pt>
                <c:pt idx="209286">
                  <c:v>119557</c:v>
                </c:pt>
                <c:pt idx="209287">
                  <c:v>119557</c:v>
                </c:pt>
                <c:pt idx="209288">
                  <c:v>119557</c:v>
                </c:pt>
                <c:pt idx="209289">
                  <c:v>119557</c:v>
                </c:pt>
                <c:pt idx="209290">
                  <c:v>119557</c:v>
                </c:pt>
                <c:pt idx="209291">
                  <c:v>119557</c:v>
                </c:pt>
                <c:pt idx="209292">
                  <c:v>119557</c:v>
                </c:pt>
                <c:pt idx="209293">
                  <c:v>119557</c:v>
                </c:pt>
                <c:pt idx="209294">
                  <c:v>119557</c:v>
                </c:pt>
                <c:pt idx="209295">
                  <c:v>119557</c:v>
                </c:pt>
                <c:pt idx="209296">
                  <c:v>119557</c:v>
                </c:pt>
                <c:pt idx="209297">
                  <c:v>119557</c:v>
                </c:pt>
                <c:pt idx="209298">
                  <c:v>119557</c:v>
                </c:pt>
                <c:pt idx="209299">
                  <c:v>119557</c:v>
                </c:pt>
                <c:pt idx="209300">
                  <c:v>119557</c:v>
                </c:pt>
                <c:pt idx="209301">
                  <c:v>119557</c:v>
                </c:pt>
                <c:pt idx="209302">
                  <c:v>119557</c:v>
                </c:pt>
                <c:pt idx="209303">
                  <c:v>119557</c:v>
                </c:pt>
                <c:pt idx="209304">
                  <c:v>119557</c:v>
                </c:pt>
                <c:pt idx="209305">
                  <c:v>119557</c:v>
                </c:pt>
                <c:pt idx="209306">
                  <c:v>119557</c:v>
                </c:pt>
                <c:pt idx="209307">
                  <c:v>119557</c:v>
                </c:pt>
                <c:pt idx="209308">
                  <c:v>119557</c:v>
                </c:pt>
                <c:pt idx="209309">
                  <c:v>119557</c:v>
                </c:pt>
                <c:pt idx="209310">
                  <c:v>119557</c:v>
                </c:pt>
                <c:pt idx="209311">
                  <c:v>119557</c:v>
                </c:pt>
                <c:pt idx="209312">
                  <c:v>119557</c:v>
                </c:pt>
                <c:pt idx="209313">
                  <c:v>119557</c:v>
                </c:pt>
                <c:pt idx="209314">
                  <c:v>119557</c:v>
                </c:pt>
                <c:pt idx="209315">
                  <c:v>119557</c:v>
                </c:pt>
                <c:pt idx="209316">
                  <c:v>119557</c:v>
                </c:pt>
                <c:pt idx="209317">
                  <c:v>119557</c:v>
                </c:pt>
                <c:pt idx="209318">
                  <c:v>119557</c:v>
                </c:pt>
                <c:pt idx="209319">
                  <c:v>119557</c:v>
                </c:pt>
                <c:pt idx="209320">
                  <c:v>119557</c:v>
                </c:pt>
                <c:pt idx="209321">
                  <c:v>119557</c:v>
                </c:pt>
                <c:pt idx="209322">
                  <c:v>119557</c:v>
                </c:pt>
                <c:pt idx="209323">
                  <c:v>119557</c:v>
                </c:pt>
                <c:pt idx="209324">
                  <c:v>119557</c:v>
                </c:pt>
                <c:pt idx="209325">
                  <c:v>119557</c:v>
                </c:pt>
                <c:pt idx="209326">
                  <c:v>119557</c:v>
                </c:pt>
                <c:pt idx="209327">
                  <c:v>119557</c:v>
                </c:pt>
                <c:pt idx="209328">
                  <c:v>119557</c:v>
                </c:pt>
                <c:pt idx="209329">
                  <c:v>119557</c:v>
                </c:pt>
                <c:pt idx="209330">
                  <c:v>119557</c:v>
                </c:pt>
                <c:pt idx="209331">
                  <c:v>119557</c:v>
                </c:pt>
                <c:pt idx="209332">
                  <c:v>119557</c:v>
                </c:pt>
                <c:pt idx="209333">
                  <c:v>119557</c:v>
                </c:pt>
                <c:pt idx="209334">
                  <c:v>119557</c:v>
                </c:pt>
                <c:pt idx="209335">
                  <c:v>119557</c:v>
                </c:pt>
                <c:pt idx="209336">
                  <c:v>119557</c:v>
                </c:pt>
                <c:pt idx="209337">
                  <c:v>119557</c:v>
                </c:pt>
                <c:pt idx="209338">
                  <c:v>119557</c:v>
                </c:pt>
                <c:pt idx="209339">
                  <c:v>119557</c:v>
                </c:pt>
                <c:pt idx="209340">
                  <c:v>119557</c:v>
                </c:pt>
                <c:pt idx="209341">
                  <c:v>119557</c:v>
                </c:pt>
                <c:pt idx="209342">
                  <c:v>119557</c:v>
                </c:pt>
                <c:pt idx="209343">
                  <c:v>119557</c:v>
                </c:pt>
                <c:pt idx="209344">
                  <c:v>119557</c:v>
                </c:pt>
                <c:pt idx="209345">
                  <c:v>119557</c:v>
                </c:pt>
                <c:pt idx="209346">
                  <c:v>119557</c:v>
                </c:pt>
                <c:pt idx="209347">
                  <c:v>119557</c:v>
                </c:pt>
                <c:pt idx="209348">
                  <c:v>119557</c:v>
                </c:pt>
                <c:pt idx="209349">
                  <c:v>119557</c:v>
                </c:pt>
                <c:pt idx="209350">
                  <c:v>119557</c:v>
                </c:pt>
                <c:pt idx="209351">
                  <c:v>119557</c:v>
                </c:pt>
                <c:pt idx="209352">
                  <c:v>119557</c:v>
                </c:pt>
                <c:pt idx="209353">
                  <c:v>119557</c:v>
                </c:pt>
                <c:pt idx="209354">
                  <c:v>119557</c:v>
                </c:pt>
                <c:pt idx="209355">
                  <c:v>119557</c:v>
                </c:pt>
                <c:pt idx="209356">
                  <c:v>119557</c:v>
                </c:pt>
                <c:pt idx="209357">
                  <c:v>119557</c:v>
                </c:pt>
                <c:pt idx="209358">
                  <c:v>119557</c:v>
                </c:pt>
                <c:pt idx="209359">
                  <c:v>119557</c:v>
                </c:pt>
                <c:pt idx="209360">
                  <c:v>119557</c:v>
                </c:pt>
                <c:pt idx="209361">
                  <c:v>119557</c:v>
                </c:pt>
                <c:pt idx="209362">
                  <c:v>119557</c:v>
                </c:pt>
                <c:pt idx="209363">
                  <c:v>119557</c:v>
                </c:pt>
                <c:pt idx="209364">
                  <c:v>119557</c:v>
                </c:pt>
                <c:pt idx="209365">
                  <c:v>119557</c:v>
                </c:pt>
                <c:pt idx="209366">
                  <c:v>119557</c:v>
                </c:pt>
                <c:pt idx="209367">
                  <c:v>119557</c:v>
                </c:pt>
                <c:pt idx="209368">
                  <c:v>119557</c:v>
                </c:pt>
                <c:pt idx="209369">
                  <c:v>119557</c:v>
                </c:pt>
                <c:pt idx="209370">
                  <c:v>119557</c:v>
                </c:pt>
                <c:pt idx="209371">
                  <c:v>119557</c:v>
                </c:pt>
                <c:pt idx="209372">
                  <c:v>119557</c:v>
                </c:pt>
                <c:pt idx="209373">
                  <c:v>119557</c:v>
                </c:pt>
                <c:pt idx="209374">
                  <c:v>119557</c:v>
                </c:pt>
                <c:pt idx="209375">
                  <c:v>119557</c:v>
                </c:pt>
                <c:pt idx="209376">
                  <c:v>119557</c:v>
                </c:pt>
                <c:pt idx="209377">
                  <c:v>119557</c:v>
                </c:pt>
                <c:pt idx="209378">
                  <c:v>119557</c:v>
                </c:pt>
                <c:pt idx="209379">
                  <c:v>119557</c:v>
                </c:pt>
                <c:pt idx="209380">
                  <c:v>119557</c:v>
                </c:pt>
                <c:pt idx="209381">
                  <c:v>119557</c:v>
                </c:pt>
                <c:pt idx="209382">
                  <c:v>119557</c:v>
                </c:pt>
                <c:pt idx="209383">
                  <c:v>119557</c:v>
                </c:pt>
                <c:pt idx="209384">
                  <c:v>119557</c:v>
                </c:pt>
                <c:pt idx="209385">
                  <c:v>119557</c:v>
                </c:pt>
                <c:pt idx="209386">
                  <c:v>119557</c:v>
                </c:pt>
                <c:pt idx="209387">
                  <c:v>119557</c:v>
                </c:pt>
                <c:pt idx="209388">
                  <c:v>119557</c:v>
                </c:pt>
                <c:pt idx="209389">
                  <c:v>119557</c:v>
                </c:pt>
                <c:pt idx="209390">
                  <c:v>119557</c:v>
                </c:pt>
                <c:pt idx="209391">
                  <c:v>119557</c:v>
                </c:pt>
                <c:pt idx="209392">
                  <c:v>119557</c:v>
                </c:pt>
                <c:pt idx="209393">
                  <c:v>119557</c:v>
                </c:pt>
                <c:pt idx="209394">
                  <c:v>119557</c:v>
                </c:pt>
                <c:pt idx="209395">
                  <c:v>119557</c:v>
                </c:pt>
                <c:pt idx="209396">
                  <c:v>119557</c:v>
                </c:pt>
                <c:pt idx="209397">
                  <c:v>119557</c:v>
                </c:pt>
                <c:pt idx="209398">
                  <c:v>119557</c:v>
                </c:pt>
                <c:pt idx="209399">
                  <c:v>119557</c:v>
                </c:pt>
                <c:pt idx="209400">
                  <c:v>119557</c:v>
                </c:pt>
                <c:pt idx="209401">
                  <c:v>119557</c:v>
                </c:pt>
                <c:pt idx="209402">
                  <c:v>119557</c:v>
                </c:pt>
                <c:pt idx="209403">
                  <c:v>119557</c:v>
                </c:pt>
                <c:pt idx="209404">
                  <c:v>119557</c:v>
                </c:pt>
                <c:pt idx="209405">
                  <c:v>119557</c:v>
                </c:pt>
                <c:pt idx="209406">
                  <c:v>119557</c:v>
                </c:pt>
                <c:pt idx="209407">
                  <c:v>119557</c:v>
                </c:pt>
                <c:pt idx="209408">
                  <c:v>119557</c:v>
                </c:pt>
                <c:pt idx="209409">
                  <c:v>119557</c:v>
                </c:pt>
                <c:pt idx="209410">
                  <c:v>119557</c:v>
                </c:pt>
                <c:pt idx="209411">
                  <c:v>119557</c:v>
                </c:pt>
                <c:pt idx="209412">
                  <c:v>119557</c:v>
                </c:pt>
                <c:pt idx="209413">
                  <c:v>119557</c:v>
                </c:pt>
                <c:pt idx="209414">
                  <c:v>119557</c:v>
                </c:pt>
                <c:pt idx="209415">
                  <c:v>119557</c:v>
                </c:pt>
                <c:pt idx="209416">
                  <c:v>119557</c:v>
                </c:pt>
                <c:pt idx="209417">
                  <c:v>119557</c:v>
                </c:pt>
                <c:pt idx="209418">
                  <c:v>119557</c:v>
                </c:pt>
                <c:pt idx="209419">
                  <c:v>119557</c:v>
                </c:pt>
                <c:pt idx="209420">
                  <c:v>119557</c:v>
                </c:pt>
                <c:pt idx="209421">
                  <c:v>119557</c:v>
                </c:pt>
                <c:pt idx="209422">
                  <c:v>119557</c:v>
                </c:pt>
                <c:pt idx="209423">
                  <c:v>119557</c:v>
                </c:pt>
                <c:pt idx="209424">
                  <c:v>119557</c:v>
                </c:pt>
                <c:pt idx="209425">
                  <c:v>119557</c:v>
                </c:pt>
                <c:pt idx="209426">
                  <c:v>119557</c:v>
                </c:pt>
                <c:pt idx="209427">
                  <c:v>119557</c:v>
                </c:pt>
                <c:pt idx="209428">
                  <c:v>119557</c:v>
                </c:pt>
                <c:pt idx="209429">
                  <c:v>119557</c:v>
                </c:pt>
                <c:pt idx="209430">
                  <c:v>119557</c:v>
                </c:pt>
                <c:pt idx="209431">
                  <c:v>119557</c:v>
                </c:pt>
                <c:pt idx="209432">
                  <c:v>119557</c:v>
                </c:pt>
                <c:pt idx="209433">
                  <c:v>119557</c:v>
                </c:pt>
                <c:pt idx="209434">
                  <c:v>119557</c:v>
                </c:pt>
                <c:pt idx="209435">
                  <c:v>119557</c:v>
                </c:pt>
                <c:pt idx="209436">
                  <c:v>119557</c:v>
                </c:pt>
                <c:pt idx="209437">
                  <c:v>119557</c:v>
                </c:pt>
                <c:pt idx="209438">
                  <c:v>119557</c:v>
                </c:pt>
                <c:pt idx="209439">
                  <c:v>119557</c:v>
                </c:pt>
                <c:pt idx="209440">
                  <c:v>119557</c:v>
                </c:pt>
                <c:pt idx="209441">
                  <c:v>119557</c:v>
                </c:pt>
                <c:pt idx="209442">
                  <c:v>119557</c:v>
                </c:pt>
                <c:pt idx="209443">
                  <c:v>119557</c:v>
                </c:pt>
                <c:pt idx="209444">
                  <c:v>119557</c:v>
                </c:pt>
                <c:pt idx="209445">
                  <c:v>119557</c:v>
                </c:pt>
                <c:pt idx="209446">
                  <c:v>119557</c:v>
                </c:pt>
                <c:pt idx="209447">
                  <c:v>119557</c:v>
                </c:pt>
                <c:pt idx="209448">
                  <c:v>119557</c:v>
                </c:pt>
                <c:pt idx="209449">
                  <c:v>119557</c:v>
                </c:pt>
                <c:pt idx="209450">
                  <c:v>119557</c:v>
                </c:pt>
                <c:pt idx="209451">
                  <c:v>119557</c:v>
                </c:pt>
                <c:pt idx="209452">
                  <c:v>119557</c:v>
                </c:pt>
                <c:pt idx="209453">
                  <c:v>119557</c:v>
                </c:pt>
                <c:pt idx="209454">
                  <c:v>119557</c:v>
                </c:pt>
                <c:pt idx="209455">
                  <c:v>119557</c:v>
                </c:pt>
                <c:pt idx="209456">
                  <c:v>119557</c:v>
                </c:pt>
                <c:pt idx="209457">
                  <c:v>119557</c:v>
                </c:pt>
                <c:pt idx="209458">
                  <c:v>119557</c:v>
                </c:pt>
                <c:pt idx="209459">
                  <c:v>119557</c:v>
                </c:pt>
                <c:pt idx="209460">
                  <c:v>119557</c:v>
                </c:pt>
                <c:pt idx="209461">
                  <c:v>119557</c:v>
                </c:pt>
                <c:pt idx="209462">
                  <c:v>119557</c:v>
                </c:pt>
                <c:pt idx="209463">
                  <c:v>119557</c:v>
                </c:pt>
                <c:pt idx="209464">
                  <c:v>119557</c:v>
                </c:pt>
                <c:pt idx="209465">
                  <c:v>119557</c:v>
                </c:pt>
                <c:pt idx="209466">
                  <c:v>119557</c:v>
                </c:pt>
                <c:pt idx="209467">
                  <c:v>119557</c:v>
                </c:pt>
                <c:pt idx="209468">
                  <c:v>119557</c:v>
                </c:pt>
                <c:pt idx="209469">
                  <c:v>119557</c:v>
                </c:pt>
                <c:pt idx="209470">
                  <c:v>119557</c:v>
                </c:pt>
                <c:pt idx="209471">
                  <c:v>119557</c:v>
                </c:pt>
                <c:pt idx="209472">
                  <c:v>119557</c:v>
                </c:pt>
                <c:pt idx="209473">
                  <c:v>119557</c:v>
                </c:pt>
                <c:pt idx="209474">
                  <c:v>119557</c:v>
                </c:pt>
                <c:pt idx="209475">
                  <c:v>119557</c:v>
                </c:pt>
                <c:pt idx="209476">
                  <c:v>119557</c:v>
                </c:pt>
                <c:pt idx="209477">
                  <c:v>119557</c:v>
                </c:pt>
                <c:pt idx="209478">
                  <c:v>119557</c:v>
                </c:pt>
                <c:pt idx="209479">
                  <c:v>119557</c:v>
                </c:pt>
                <c:pt idx="209480">
                  <c:v>119557</c:v>
                </c:pt>
                <c:pt idx="209481">
                  <c:v>119557</c:v>
                </c:pt>
                <c:pt idx="209482">
                  <c:v>119557</c:v>
                </c:pt>
                <c:pt idx="209483">
                  <c:v>119557</c:v>
                </c:pt>
                <c:pt idx="209484">
                  <c:v>119557</c:v>
                </c:pt>
                <c:pt idx="209485">
                  <c:v>119557</c:v>
                </c:pt>
                <c:pt idx="209486">
                  <c:v>119557</c:v>
                </c:pt>
                <c:pt idx="209487">
                  <c:v>119557</c:v>
                </c:pt>
                <c:pt idx="209488">
                  <c:v>119557</c:v>
                </c:pt>
                <c:pt idx="209489">
                  <c:v>119557</c:v>
                </c:pt>
                <c:pt idx="209490">
                  <c:v>119557</c:v>
                </c:pt>
                <c:pt idx="209491">
                  <c:v>119557</c:v>
                </c:pt>
                <c:pt idx="209492">
                  <c:v>119557</c:v>
                </c:pt>
                <c:pt idx="209493">
                  <c:v>119557</c:v>
                </c:pt>
                <c:pt idx="209494">
                  <c:v>119557</c:v>
                </c:pt>
                <c:pt idx="209495">
                  <c:v>119557</c:v>
                </c:pt>
                <c:pt idx="209496">
                  <c:v>119557</c:v>
                </c:pt>
                <c:pt idx="209497">
                  <c:v>119557</c:v>
                </c:pt>
                <c:pt idx="209498">
                  <c:v>119557</c:v>
                </c:pt>
                <c:pt idx="209499">
                  <c:v>119557</c:v>
                </c:pt>
                <c:pt idx="209500">
                  <c:v>119557</c:v>
                </c:pt>
                <c:pt idx="209501">
                  <c:v>119557</c:v>
                </c:pt>
                <c:pt idx="209502">
                  <c:v>119557</c:v>
                </c:pt>
                <c:pt idx="209503">
                  <c:v>119557</c:v>
                </c:pt>
                <c:pt idx="209504">
                  <c:v>119557</c:v>
                </c:pt>
                <c:pt idx="209505">
                  <c:v>119557</c:v>
                </c:pt>
                <c:pt idx="209506">
                  <c:v>119557</c:v>
                </c:pt>
                <c:pt idx="209507">
                  <c:v>119557</c:v>
                </c:pt>
                <c:pt idx="209508">
                  <c:v>119557</c:v>
                </c:pt>
                <c:pt idx="209509">
                  <c:v>119557</c:v>
                </c:pt>
                <c:pt idx="209510">
                  <c:v>119557</c:v>
                </c:pt>
                <c:pt idx="209511">
                  <c:v>119557</c:v>
                </c:pt>
                <c:pt idx="209512">
                  <c:v>119557</c:v>
                </c:pt>
                <c:pt idx="209513">
                  <c:v>119557</c:v>
                </c:pt>
                <c:pt idx="209514">
                  <c:v>119557</c:v>
                </c:pt>
                <c:pt idx="209515">
                  <c:v>119557</c:v>
                </c:pt>
                <c:pt idx="209516">
                  <c:v>119557</c:v>
                </c:pt>
                <c:pt idx="209517">
                  <c:v>119557</c:v>
                </c:pt>
                <c:pt idx="209518">
                  <c:v>119557</c:v>
                </c:pt>
                <c:pt idx="209519">
                  <c:v>119557</c:v>
                </c:pt>
                <c:pt idx="209520">
                  <c:v>119557</c:v>
                </c:pt>
                <c:pt idx="209521">
                  <c:v>119557</c:v>
                </c:pt>
                <c:pt idx="209522">
                  <c:v>119557</c:v>
                </c:pt>
                <c:pt idx="209523">
                  <c:v>119557</c:v>
                </c:pt>
                <c:pt idx="209524">
                  <c:v>119557</c:v>
                </c:pt>
                <c:pt idx="209525">
                  <c:v>119557</c:v>
                </c:pt>
                <c:pt idx="209526">
                  <c:v>119557</c:v>
                </c:pt>
                <c:pt idx="209527">
                  <c:v>119557</c:v>
                </c:pt>
                <c:pt idx="209528">
                  <c:v>119557</c:v>
                </c:pt>
                <c:pt idx="209529">
                  <c:v>119557</c:v>
                </c:pt>
                <c:pt idx="209530">
                  <c:v>119557</c:v>
                </c:pt>
                <c:pt idx="209531">
                  <c:v>119557</c:v>
                </c:pt>
                <c:pt idx="209532">
                  <c:v>119557</c:v>
                </c:pt>
                <c:pt idx="209533">
                  <c:v>119557</c:v>
                </c:pt>
                <c:pt idx="209534">
                  <c:v>119557</c:v>
                </c:pt>
                <c:pt idx="209535">
                  <c:v>119557</c:v>
                </c:pt>
                <c:pt idx="209536">
                  <c:v>119557</c:v>
                </c:pt>
                <c:pt idx="209537">
                  <c:v>119557</c:v>
                </c:pt>
                <c:pt idx="209538">
                  <c:v>119557</c:v>
                </c:pt>
                <c:pt idx="209539">
                  <c:v>119557</c:v>
                </c:pt>
                <c:pt idx="209540">
                  <c:v>119557</c:v>
                </c:pt>
                <c:pt idx="209541">
                  <c:v>119557</c:v>
                </c:pt>
                <c:pt idx="209542">
                  <c:v>119557</c:v>
                </c:pt>
                <c:pt idx="209543">
                  <c:v>119557</c:v>
                </c:pt>
                <c:pt idx="209544">
                  <c:v>119557</c:v>
                </c:pt>
                <c:pt idx="209545">
                  <c:v>119557</c:v>
                </c:pt>
                <c:pt idx="209546">
                  <c:v>119557</c:v>
                </c:pt>
                <c:pt idx="209547">
                  <c:v>119557</c:v>
                </c:pt>
                <c:pt idx="209548">
                  <c:v>119557</c:v>
                </c:pt>
                <c:pt idx="209549">
                  <c:v>119557</c:v>
                </c:pt>
                <c:pt idx="209550">
                  <c:v>119557</c:v>
                </c:pt>
                <c:pt idx="209551">
                  <c:v>119557</c:v>
                </c:pt>
                <c:pt idx="209552">
                  <c:v>119557</c:v>
                </c:pt>
                <c:pt idx="209553">
                  <c:v>119557</c:v>
                </c:pt>
                <c:pt idx="209554">
                  <c:v>119557</c:v>
                </c:pt>
                <c:pt idx="209555">
                  <c:v>119557</c:v>
                </c:pt>
                <c:pt idx="209556">
                  <c:v>119557</c:v>
                </c:pt>
                <c:pt idx="209557">
                  <c:v>119557</c:v>
                </c:pt>
                <c:pt idx="209558">
                  <c:v>119557</c:v>
                </c:pt>
                <c:pt idx="209559">
                  <c:v>119557</c:v>
                </c:pt>
                <c:pt idx="209560">
                  <c:v>119557</c:v>
                </c:pt>
                <c:pt idx="209561">
                  <c:v>119557</c:v>
                </c:pt>
                <c:pt idx="209562">
                  <c:v>119557</c:v>
                </c:pt>
                <c:pt idx="209563">
                  <c:v>119557</c:v>
                </c:pt>
                <c:pt idx="209564">
                  <c:v>119557</c:v>
                </c:pt>
                <c:pt idx="209565">
                  <c:v>119557</c:v>
                </c:pt>
                <c:pt idx="209566">
                  <c:v>119557</c:v>
                </c:pt>
                <c:pt idx="209567">
                  <c:v>119557</c:v>
                </c:pt>
                <c:pt idx="209568">
                  <c:v>119557</c:v>
                </c:pt>
                <c:pt idx="209569">
                  <c:v>119557</c:v>
                </c:pt>
                <c:pt idx="209570">
                  <c:v>119557</c:v>
                </c:pt>
                <c:pt idx="209571">
                  <c:v>119557</c:v>
                </c:pt>
                <c:pt idx="209572">
                  <c:v>119557</c:v>
                </c:pt>
                <c:pt idx="209573">
                  <c:v>119557</c:v>
                </c:pt>
                <c:pt idx="209574">
                  <c:v>119557</c:v>
                </c:pt>
                <c:pt idx="209575">
                  <c:v>119557</c:v>
                </c:pt>
                <c:pt idx="209576">
                  <c:v>119557</c:v>
                </c:pt>
                <c:pt idx="209577">
                  <c:v>119557</c:v>
                </c:pt>
                <c:pt idx="209578">
                  <c:v>119557</c:v>
                </c:pt>
                <c:pt idx="209579">
                  <c:v>119557</c:v>
                </c:pt>
                <c:pt idx="209580">
                  <c:v>119557</c:v>
                </c:pt>
                <c:pt idx="209581">
                  <c:v>119557</c:v>
                </c:pt>
                <c:pt idx="209582">
                  <c:v>119557</c:v>
                </c:pt>
                <c:pt idx="209583">
                  <c:v>119557</c:v>
                </c:pt>
                <c:pt idx="209584">
                  <c:v>119557</c:v>
                </c:pt>
                <c:pt idx="209585">
                  <c:v>119557</c:v>
                </c:pt>
                <c:pt idx="209586">
                  <c:v>119557</c:v>
                </c:pt>
                <c:pt idx="209587">
                  <c:v>119557</c:v>
                </c:pt>
                <c:pt idx="209588">
                  <c:v>119557</c:v>
                </c:pt>
                <c:pt idx="209589">
                  <c:v>119557</c:v>
                </c:pt>
                <c:pt idx="209590">
                  <c:v>119557</c:v>
                </c:pt>
                <c:pt idx="209591">
                  <c:v>119557</c:v>
                </c:pt>
                <c:pt idx="209592">
                  <c:v>119557</c:v>
                </c:pt>
                <c:pt idx="209593">
                  <c:v>119557</c:v>
                </c:pt>
                <c:pt idx="209594">
                  <c:v>119557</c:v>
                </c:pt>
                <c:pt idx="209595">
                  <c:v>119557</c:v>
                </c:pt>
                <c:pt idx="209596">
                  <c:v>119557</c:v>
                </c:pt>
                <c:pt idx="209597">
                  <c:v>119557</c:v>
                </c:pt>
                <c:pt idx="209598">
                  <c:v>119557</c:v>
                </c:pt>
                <c:pt idx="209599">
                  <c:v>119557</c:v>
                </c:pt>
                <c:pt idx="209600">
                  <c:v>119557</c:v>
                </c:pt>
                <c:pt idx="209601">
                  <c:v>119557</c:v>
                </c:pt>
                <c:pt idx="209602">
                  <c:v>119557</c:v>
                </c:pt>
                <c:pt idx="209603">
                  <c:v>119557</c:v>
                </c:pt>
                <c:pt idx="209604">
                  <c:v>119557</c:v>
                </c:pt>
                <c:pt idx="209605">
                  <c:v>119557</c:v>
                </c:pt>
                <c:pt idx="209606">
                  <c:v>119557</c:v>
                </c:pt>
                <c:pt idx="209607">
                  <c:v>119557</c:v>
                </c:pt>
                <c:pt idx="209608">
                  <c:v>119557</c:v>
                </c:pt>
                <c:pt idx="209609">
                  <c:v>119557</c:v>
                </c:pt>
                <c:pt idx="209610">
                  <c:v>119557</c:v>
                </c:pt>
                <c:pt idx="209611">
                  <c:v>119557</c:v>
                </c:pt>
                <c:pt idx="209612">
                  <c:v>119557</c:v>
                </c:pt>
                <c:pt idx="209613">
                  <c:v>119557</c:v>
                </c:pt>
                <c:pt idx="209614">
                  <c:v>119557</c:v>
                </c:pt>
                <c:pt idx="209615">
                  <c:v>119557</c:v>
                </c:pt>
                <c:pt idx="209616">
                  <c:v>119557</c:v>
                </c:pt>
                <c:pt idx="209617">
                  <c:v>119557</c:v>
                </c:pt>
                <c:pt idx="209618">
                  <c:v>119557</c:v>
                </c:pt>
                <c:pt idx="209619">
                  <c:v>119557</c:v>
                </c:pt>
                <c:pt idx="209620">
                  <c:v>119557</c:v>
                </c:pt>
                <c:pt idx="209621">
                  <c:v>119557</c:v>
                </c:pt>
                <c:pt idx="209622">
                  <c:v>119557</c:v>
                </c:pt>
                <c:pt idx="209623">
                  <c:v>119557</c:v>
                </c:pt>
                <c:pt idx="209624">
                  <c:v>119557</c:v>
                </c:pt>
                <c:pt idx="209625">
                  <c:v>119557</c:v>
                </c:pt>
                <c:pt idx="209626">
                  <c:v>119557</c:v>
                </c:pt>
                <c:pt idx="209627">
                  <c:v>119557</c:v>
                </c:pt>
                <c:pt idx="209628">
                  <c:v>119557</c:v>
                </c:pt>
                <c:pt idx="209629">
                  <c:v>119557</c:v>
                </c:pt>
                <c:pt idx="209630">
                  <c:v>119557</c:v>
                </c:pt>
                <c:pt idx="209631">
                  <c:v>119557</c:v>
                </c:pt>
                <c:pt idx="209632">
                  <c:v>119557</c:v>
                </c:pt>
                <c:pt idx="209633">
                  <c:v>119557</c:v>
                </c:pt>
                <c:pt idx="209634">
                  <c:v>119557</c:v>
                </c:pt>
                <c:pt idx="209635">
                  <c:v>119557</c:v>
                </c:pt>
                <c:pt idx="209636">
                  <c:v>119557</c:v>
                </c:pt>
                <c:pt idx="209637">
                  <c:v>119557</c:v>
                </c:pt>
                <c:pt idx="209638">
                  <c:v>119557</c:v>
                </c:pt>
                <c:pt idx="209639">
                  <c:v>119557</c:v>
                </c:pt>
                <c:pt idx="209640">
                  <c:v>119557</c:v>
                </c:pt>
                <c:pt idx="209641">
                  <c:v>119557</c:v>
                </c:pt>
                <c:pt idx="209642">
                  <c:v>119557</c:v>
                </c:pt>
                <c:pt idx="209643">
                  <c:v>119557</c:v>
                </c:pt>
                <c:pt idx="209644">
                  <c:v>119557</c:v>
                </c:pt>
                <c:pt idx="209645">
                  <c:v>119557</c:v>
                </c:pt>
                <c:pt idx="209646">
                  <c:v>119557</c:v>
                </c:pt>
                <c:pt idx="209647">
                  <c:v>119557</c:v>
                </c:pt>
                <c:pt idx="209648">
                  <c:v>119557</c:v>
                </c:pt>
                <c:pt idx="209649">
                  <c:v>119557</c:v>
                </c:pt>
                <c:pt idx="209650">
                  <c:v>119557</c:v>
                </c:pt>
                <c:pt idx="209651">
                  <c:v>119557</c:v>
                </c:pt>
                <c:pt idx="209652">
                  <c:v>119557</c:v>
                </c:pt>
                <c:pt idx="209653">
                  <c:v>119557</c:v>
                </c:pt>
                <c:pt idx="209654">
                  <c:v>119557</c:v>
                </c:pt>
                <c:pt idx="209655">
                  <c:v>119557</c:v>
                </c:pt>
                <c:pt idx="209656">
                  <c:v>119557</c:v>
                </c:pt>
                <c:pt idx="209657">
                  <c:v>119557</c:v>
                </c:pt>
                <c:pt idx="209658">
                  <c:v>119557</c:v>
                </c:pt>
                <c:pt idx="209659">
                  <c:v>119557</c:v>
                </c:pt>
                <c:pt idx="209660">
                  <c:v>119557</c:v>
                </c:pt>
                <c:pt idx="209661">
                  <c:v>119557</c:v>
                </c:pt>
                <c:pt idx="209662">
                  <c:v>119557</c:v>
                </c:pt>
                <c:pt idx="209663">
                  <c:v>119557</c:v>
                </c:pt>
                <c:pt idx="209664">
                  <c:v>119557</c:v>
                </c:pt>
                <c:pt idx="209665">
                  <c:v>119557</c:v>
                </c:pt>
                <c:pt idx="209666">
                  <c:v>119557</c:v>
                </c:pt>
                <c:pt idx="209667">
                  <c:v>119557</c:v>
                </c:pt>
                <c:pt idx="209668">
                  <c:v>119557</c:v>
                </c:pt>
                <c:pt idx="209669">
                  <c:v>119557</c:v>
                </c:pt>
                <c:pt idx="209670">
                  <c:v>119557</c:v>
                </c:pt>
                <c:pt idx="209671">
                  <c:v>119557</c:v>
                </c:pt>
                <c:pt idx="209672">
                  <c:v>119557</c:v>
                </c:pt>
                <c:pt idx="209673">
                  <c:v>119557</c:v>
                </c:pt>
                <c:pt idx="209674">
                  <c:v>119557</c:v>
                </c:pt>
                <c:pt idx="209675">
                  <c:v>119557</c:v>
                </c:pt>
                <c:pt idx="209676">
                  <c:v>119557</c:v>
                </c:pt>
                <c:pt idx="209677">
                  <c:v>119557</c:v>
                </c:pt>
                <c:pt idx="209678">
                  <c:v>119557</c:v>
                </c:pt>
                <c:pt idx="209679">
                  <c:v>119557</c:v>
                </c:pt>
                <c:pt idx="209680">
                  <c:v>119557</c:v>
                </c:pt>
                <c:pt idx="209681">
                  <c:v>119557</c:v>
                </c:pt>
                <c:pt idx="209682">
                  <c:v>119557</c:v>
                </c:pt>
                <c:pt idx="209683">
                  <c:v>119557</c:v>
                </c:pt>
                <c:pt idx="209684">
                  <c:v>119557</c:v>
                </c:pt>
                <c:pt idx="209685">
                  <c:v>119557</c:v>
                </c:pt>
                <c:pt idx="209686">
                  <c:v>119557</c:v>
                </c:pt>
                <c:pt idx="209687">
                  <c:v>119557</c:v>
                </c:pt>
                <c:pt idx="209688">
                  <c:v>119557</c:v>
                </c:pt>
                <c:pt idx="209689">
                  <c:v>119557</c:v>
                </c:pt>
                <c:pt idx="209690">
                  <c:v>119557</c:v>
                </c:pt>
                <c:pt idx="209691">
                  <c:v>119557</c:v>
                </c:pt>
                <c:pt idx="209692">
                  <c:v>119557</c:v>
                </c:pt>
                <c:pt idx="209693">
                  <c:v>119557</c:v>
                </c:pt>
                <c:pt idx="209694">
                  <c:v>119557</c:v>
                </c:pt>
                <c:pt idx="209695">
                  <c:v>119557</c:v>
                </c:pt>
                <c:pt idx="209696">
                  <c:v>119557</c:v>
                </c:pt>
                <c:pt idx="209697">
                  <c:v>119557</c:v>
                </c:pt>
                <c:pt idx="209698">
                  <c:v>119557</c:v>
                </c:pt>
                <c:pt idx="209699">
                  <c:v>119557</c:v>
                </c:pt>
                <c:pt idx="209700">
                  <c:v>119557</c:v>
                </c:pt>
                <c:pt idx="209701">
                  <c:v>119557</c:v>
                </c:pt>
                <c:pt idx="209702">
                  <c:v>119557</c:v>
                </c:pt>
                <c:pt idx="209703">
                  <c:v>119557</c:v>
                </c:pt>
                <c:pt idx="209704">
                  <c:v>119557</c:v>
                </c:pt>
                <c:pt idx="209705">
                  <c:v>119557</c:v>
                </c:pt>
                <c:pt idx="209706">
                  <c:v>119557</c:v>
                </c:pt>
                <c:pt idx="209707">
                  <c:v>119557</c:v>
                </c:pt>
                <c:pt idx="209708">
                  <c:v>119557</c:v>
                </c:pt>
                <c:pt idx="209709">
                  <c:v>119557</c:v>
                </c:pt>
                <c:pt idx="209710">
                  <c:v>119557</c:v>
                </c:pt>
                <c:pt idx="209711">
                  <c:v>119557</c:v>
                </c:pt>
                <c:pt idx="209712">
                  <c:v>119557</c:v>
                </c:pt>
                <c:pt idx="209713">
                  <c:v>119557</c:v>
                </c:pt>
                <c:pt idx="209714">
                  <c:v>119557</c:v>
                </c:pt>
                <c:pt idx="209715">
                  <c:v>119557</c:v>
                </c:pt>
                <c:pt idx="209716">
                  <c:v>119557</c:v>
                </c:pt>
                <c:pt idx="209717">
                  <c:v>119557</c:v>
                </c:pt>
                <c:pt idx="209718">
                  <c:v>119557</c:v>
                </c:pt>
                <c:pt idx="209719">
                  <c:v>119557</c:v>
                </c:pt>
                <c:pt idx="209720">
                  <c:v>119557</c:v>
                </c:pt>
                <c:pt idx="209721">
                  <c:v>119557</c:v>
                </c:pt>
                <c:pt idx="209722">
                  <c:v>119557</c:v>
                </c:pt>
                <c:pt idx="209723">
                  <c:v>119557</c:v>
                </c:pt>
                <c:pt idx="209724">
                  <c:v>119557</c:v>
                </c:pt>
                <c:pt idx="209725">
                  <c:v>119557</c:v>
                </c:pt>
                <c:pt idx="209726">
                  <c:v>119557</c:v>
                </c:pt>
                <c:pt idx="209727">
                  <c:v>119557</c:v>
                </c:pt>
                <c:pt idx="209728">
                  <c:v>119557</c:v>
                </c:pt>
                <c:pt idx="209729">
                  <c:v>119557</c:v>
                </c:pt>
                <c:pt idx="209730">
                  <c:v>119557</c:v>
                </c:pt>
                <c:pt idx="209731">
                  <c:v>119557</c:v>
                </c:pt>
                <c:pt idx="209732">
                  <c:v>119557</c:v>
                </c:pt>
                <c:pt idx="209733">
                  <c:v>119557</c:v>
                </c:pt>
                <c:pt idx="209734">
                  <c:v>119557</c:v>
                </c:pt>
                <c:pt idx="209735">
                  <c:v>119557</c:v>
                </c:pt>
                <c:pt idx="209736">
                  <c:v>119557</c:v>
                </c:pt>
                <c:pt idx="209737">
                  <c:v>119557</c:v>
                </c:pt>
                <c:pt idx="209738">
                  <c:v>119557</c:v>
                </c:pt>
                <c:pt idx="209739">
                  <c:v>119557</c:v>
                </c:pt>
                <c:pt idx="209740">
                  <c:v>119557</c:v>
                </c:pt>
                <c:pt idx="209741">
                  <c:v>119557</c:v>
                </c:pt>
                <c:pt idx="209742">
                  <c:v>119557</c:v>
                </c:pt>
                <c:pt idx="209743">
                  <c:v>119557</c:v>
                </c:pt>
                <c:pt idx="209744">
                  <c:v>119557</c:v>
                </c:pt>
                <c:pt idx="209745">
                  <c:v>119557</c:v>
                </c:pt>
                <c:pt idx="209746">
                  <c:v>119557</c:v>
                </c:pt>
                <c:pt idx="209747">
                  <c:v>119557</c:v>
                </c:pt>
                <c:pt idx="209748">
                  <c:v>119557</c:v>
                </c:pt>
                <c:pt idx="209749">
                  <c:v>119557</c:v>
                </c:pt>
                <c:pt idx="209750">
                  <c:v>119557</c:v>
                </c:pt>
                <c:pt idx="209751">
                  <c:v>119557</c:v>
                </c:pt>
                <c:pt idx="209752">
                  <c:v>119557</c:v>
                </c:pt>
                <c:pt idx="209753">
                  <c:v>119557</c:v>
                </c:pt>
                <c:pt idx="209754">
                  <c:v>119557</c:v>
                </c:pt>
                <c:pt idx="209755">
                  <c:v>119557</c:v>
                </c:pt>
                <c:pt idx="209756">
                  <c:v>119557</c:v>
                </c:pt>
                <c:pt idx="209757">
                  <c:v>119557</c:v>
                </c:pt>
                <c:pt idx="209758">
                  <c:v>119557</c:v>
                </c:pt>
                <c:pt idx="209759">
                  <c:v>119557</c:v>
                </c:pt>
                <c:pt idx="209760">
                  <c:v>119557</c:v>
                </c:pt>
                <c:pt idx="209761">
                  <c:v>119557</c:v>
                </c:pt>
                <c:pt idx="209762">
                  <c:v>119557</c:v>
                </c:pt>
                <c:pt idx="209763">
                  <c:v>119557</c:v>
                </c:pt>
                <c:pt idx="209764">
                  <c:v>119557</c:v>
                </c:pt>
                <c:pt idx="209765">
                  <c:v>119557</c:v>
                </c:pt>
                <c:pt idx="209766">
                  <c:v>119557</c:v>
                </c:pt>
                <c:pt idx="209767">
                  <c:v>119557</c:v>
                </c:pt>
                <c:pt idx="209768">
                  <c:v>119557</c:v>
                </c:pt>
                <c:pt idx="209769">
                  <c:v>119557</c:v>
                </c:pt>
                <c:pt idx="209770">
                  <c:v>119557</c:v>
                </c:pt>
                <c:pt idx="209771">
                  <c:v>119557</c:v>
                </c:pt>
                <c:pt idx="209772">
                  <c:v>119557</c:v>
                </c:pt>
                <c:pt idx="209773">
                  <c:v>119557</c:v>
                </c:pt>
                <c:pt idx="209774">
                  <c:v>119557</c:v>
                </c:pt>
                <c:pt idx="209775">
                  <c:v>119557</c:v>
                </c:pt>
                <c:pt idx="209776">
                  <c:v>119557</c:v>
                </c:pt>
                <c:pt idx="209777">
                  <c:v>119557</c:v>
                </c:pt>
                <c:pt idx="209778">
                  <c:v>119557</c:v>
                </c:pt>
                <c:pt idx="209779">
                  <c:v>119557</c:v>
                </c:pt>
                <c:pt idx="209780">
                  <c:v>119557</c:v>
                </c:pt>
                <c:pt idx="209781">
                  <c:v>119557</c:v>
                </c:pt>
                <c:pt idx="209782">
                  <c:v>119557</c:v>
                </c:pt>
                <c:pt idx="209783">
                  <c:v>119557</c:v>
                </c:pt>
                <c:pt idx="209784">
                  <c:v>119557</c:v>
                </c:pt>
                <c:pt idx="209785">
                  <c:v>119557</c:v>
                </c:pt>
                <c:pt idx="209786">
                  <c:v>119557</c:v>
                </c:pt>
                <c:pt idx="209787">
                  <c:v>119557</c:v>
                </c:pt>
                <c:pt idx="209788">
                  <c:v>119557</c:v>
                </c:pt>
                <c:pt idx="209789">
                  <c:v>119557</c:v>
                </c:pt>
                <c:pt idx="209790">
                  <c:v>119557</c:v>
                </c:pt>
                <c:pt idx="209791">
                  <c:v>119557</c:v>
                </c:pt>
                <c:pt idx="209792">
                  <c:v>119557</c:v>
                </c:pt>
                <c:pt idx="209793">
                  <c:v>119557</c:v>
                </c:pt>
                <c:pt idx="209794">
                  <c:v>119557</c:v>
                </c:pt>
                <c:pt idx="209795">
                  <c:v>119557</c:v>
                </c:pt>
                <c:pt idx="209796">
                  <c:v>119557</c:v>
                </c:pt>
                <c:pt idx="209797">
                  <c:v>119557</c:v>
                </c:pt>
                <c:pt idx="209798">
                  <c:v>119557</c:v>
                </c:pt>
                <c:pt idx="209799">
                  <c:v>119557</c:v>
                </c:pt>
                <c:pt idx="209800">
                  <c:v>119557</c:v>
                </c:pt>
                <c:pt idx="209801">
                  <c:v>119557</c:v>
                </c:pt>
                <c:pt idx="209802">
                  <c:v>119557</c:v>
                </c:pt>
                <c:pt idx="209803">
                  <c:v>119557</c:v>
                </c:pt>
                <c:pt idx="209804">
                  <c:v>119557</c:v>
                </c:pt>
                <c:pt idx="209805">
                  <c:v>119557</c:v>
                </c:pt>
                <c:pt idx="209806">
                  <c:v>119557</c:v>
                </c:pt>
                <c:pt idx="209807">
                  <c:v>119557</c:v>
                </c:pt>
                <c:pt idx="209808">
                  <c:v>119557</c:v>
                </c:pt>
                <c:pt idx="209809">
                  <c:v>119557</c:v>
                </c:pt>
                <c:pt idx="209810">
                  <c:v>119557</c:v>
                </c:pt>
                <c:pt idx="209811">
                  <c:v>119557</c:v>
                </c:pt>
                <c:pt idx="209812">
                  <c:v>119557</c:v>
                </c:pt>
                <c:pt idx="209813">
                  <c:v>119557</c:v>
                </c:pt>
                <c:pt idx="209814">
                  <c:v>119557</c:v>
                </c:pt>
                <c:pt idx="209815">
                  <c:v>119557</c:v>
                </c:pt>
                <c:pt idx="209816">
                  <c:v>119557</c:v>
                </c:pt>
                <c:pt idx="209817">
                  <c:v>119557</c:v>
                </c:pt>
                <c:pt idx="209818">
                  <c:v>119557</c:v>
                </c:pt>
                <c:pt idx="209819">
                  <c:v>119557</c:v>
                </c:pt>
                <c:pt idx="209820">
                  <c:v>119557</c:v>
                </c:pt>
                <c:pt idx="209821">
                  <c:v>119557</c:v>
                </c:pt>
                <c:pt idx="209822">
                  <c:v>119557</c:v>
                </c:pt>
                <c:pt idx="209823">
                  <c:v>119557</c:v>
                </c:pt>
                <c:pt idx="209824">
                  <c:v>119557</c:v>
                </c:pt>
                <c:pt idx="209825">
                  <c:v>119557</c:v>
                </c:pt>
                <c:pt idx="209826">
                  <c:v>119557</c:v>
                </c:pt>
                <c:pt idx="209827">
                  <c:v>119557</c:v>
                </c:pt>
                <c:pt idx="209828">
                  <c:v>119557</c:v>
                </c:pt>
                <c:pt idx="209829">
                  <c:v>119557</c:v>
                </c:pt>
                <c:pt idx="209830">
                  <c:v>119557</c:v>
                </c:pt>
                <c:pt idx="209831">
                  <c:v>119557</c:v>
                </c:pt>
                <c:pt idx="209832">
                  <c:v>119557</c:v>
                </c:pt>
                <c:pt idx="209833">
                  <c:v>119557</c:v>
                </c:pt>
                <c:pt idx="209834">
                  <c:v>119557</c:v>
                </c:pt>
                <c:pt idx="209835">
                  <c:v>119557</c:v>
                </c:pt>
                <c:pt idx="209836">
                  <c:v>119557</c:v>
                </c:pt>
                <c:pt idx="209837">
                  <c:v>119557</c:v>
                </c:pt>
                <c:pt idx="209838">
                  <c:v>119557</c:v>
                </c:pt>
                <c:pt idx="209839">
                  <c:v>119557</c:v>
                </c:pt>
                <c:pt idx="209840">
                  <c:v>119557</c:v>
                </c:pt>
                <c:pt idx="209841">
                  <c:v>119557</c:v>
                </c:pt>
                <c:pt idx="209842">
                  <c:v>119557</c:v>
                </c:pt>
                <c:pt idx="209843">
                  <c:v>119557</c:v>
                </c:pt>
                <c:pt idx="209844">
                  <c:v>119557</c:v>
                </c:pt>
                <c:pt idx="209845">
                  <c:v>119557</c:v>
                </c:pt>
                <c:pt idx="209846">
                  <c:v>119557</c:v>
                </c:pt>
                <c:pt idx="209847">
                  <c:v>119557</c:v>
                </c:pt>
                <c:pt idx="209848">
                  <c:v>119557</c:v>
                </c:pt>
                <c:pt idx="209849">
                  <c:v>119557</c:v>
                </c:pt>
                <c:pt idx="209850">
                  <c:v>119557</c:v>
                </c:pt>
                <c:pt idx="209851">
                  <c:v>119557</c:v>
                </c:pt>
                <c:pt idx="209852">
                  <c:v>119557</c:v>
                </c:pt>
                <c:pt idx="209853">
                  <c:v>119557</c:v>
                </c:pt>
                <c:pt idx="209854">
                  <c:v>119557</c:v>
                </c:pt>
                <c:pt idx="209855">
                  <c:v>119557</c:v>
                </c:pt>
                <c:pt idx="209856">
                  <c:v>119557</c:v>
                </c:pt>
                <c:pt idx="209857">
                  <c:v>119557</c:v>
                </c:pt>
                <c:pt idx="209858">
                  <c:v>119557</c:v>
                </c:pt>
                <c:pt idx="209859">
                  <c:v>119557</c:v>
                </c:pt>
                <c:pt idx="209860">
                  <c:v>119557</c:v>
                </c:pt>
                <c:pt idx="209861">
                  <c:v>119557</c:v>
                </c:pt>
                <c:pt idx="209862">
                  <c:v>119557</c:v>
                </c:pt>
                <c:pt idx="209863">
                  <c:v>119557</c:v>
                </c:pt>
                <c:pt idx="209864">
                  <c:v>119557</c:v>
                </c:pt>
                <c:pt idx="209865">
                  <c:v>119557</c:v>
                </c:pt>
                <c:pt idx="209866">
                  <c:v>119557</c:v>
                </c:pt>
                <c:pt idx="209867">
                  <c:v>119557</c:v>
                </c:pt>
                <c:pt idx="209868">
                  <c:v>119557</c:v>
                </c:pt>
                <c:pt idx="209869">
                  <c:v>119557</c:v>
                </c:pt>
                <c:pt idx="209870">
                  <c:v>119557</c:v>
                </c:pt>
                <c:pt idx="209871">
                  <c:v>119557</c:v>
                </c:pt>
                <c:pt idx="209872">
                  <c:v>119557</c:v>
                </c:pt>
                <c:pt idx="209873">
                  <c:v>119557</c:v>
                </c:pt>
                <c:pt idx="209874">
                  <c:v>119557</c:v>
                </c:pt>
                <c:pt idx="209875">
                  <c:v>119557</c:v>
                </c:pt>
                <c:pt idx="209876">
                  <c:v>119557</c:v>
                </c:pt>
                <c:pt idx="209877">
                  <c:v>119557</c:v>
                </c:pt>
                <c:pt idx="209878">
                  <c:v>119557</c:v>
                </c:pt>
                <c:pt idx="209879">
                  <c:v>119557</c:v>
                </c:pt>
                <c:pt idx="209880">
                  <c:v>119557</c:v>
                </c:pt>
                <c:pt idx="209881">
                  <c:v>119557</c:v>
                </c:pt>
                <c:pt idx="209882">
                  <c:v>119557</c:v>
                </c:pt>
                <c:pt idx="209883">
                  <c:v>119557</c:v>
                </c:pt>
                <c:pt idx="209884">
                  <c:v>119557</c:v>
                </c:pt>
                <c:pt idx="209885">
                  <c:v>119557</c:v>
                </c:pt>
                <c:pt idx="209886">
                  <c:v>119557</c:v>
                </c:pt>
                <c:pt idx="209887">
                  <c:v>119557</c:v>
                </c:pt>
                <c:pt idx="209888">
                  <c:v>119557</c:v>
                </c:pt>
                <c:pt idx="209889">
                  <c:v>119557</c:v>
                </c:pt>
                <c:pt idx="209890">
                  <c:v>119557</c:v>
                </c:pt>
                <c:pt idx="209891">
                  <c:v>119557</c:v>
                </c:pt>
                <c:pt idx="209892">
                  <c:v>119557</c:v>
                </c:pt>
                <c:pt idx="209893">
                  <c:v>119557</c:v>
                </c:pt>
                <c:pt idx="209894">
                  <c:v>119557</c:v>
                </c:pt>
                <c:pt idx="209895">
                  <c:v>119557</c:v>
                </c:pt>
                <c:pt idx="209896">
                  <c:v>119557</c:v>
                </c:pt>
                <c:pt idx="209897">
                  <c:v>119557</c:v>
                </c:pt>
                <c:pt idx="209898">
                  <c:v>119557</c:v>
                </c:pt>
                <c:pt idx="209899">
                  <c:v>119557</c:v>
                </c:pt>
                <c:pt idx="209900">
                  <c:v>119557</c:v>
                </c:pt>
                <c:pt idx="209901">
                  <c:v>119557</c:v>
                </c:pt>
                <c:pt idx="209902">
                  <c:v>119557</c:v>
                </c:pt>
                <c:pt idx="209903">
                  <c:v>119557</c:v>
                </c:pt>
                <c:pt idx="209904">
                  <c:v>119557</c:v>
                </c:pt>
                <c:pt idx="209905">
                  <c:v>119557</c:v>
                </c:pt>
                <c:pt idx="209906">
                  <c:v>119557</c:v>
                </c:pt>
                <c:pt idx="209907">
                  <c:v>119557</c:v>
                </c:pt>
                <c:pt idx="209908">
                  <c:v>119557</c:v>
                </c:pt>
                <c:pt idx="209909">
                  <c:v>119557</c:v>
                </c:pt>
                <c:pt idx="209910">
                  <c:v>119557</c:v>
                </c:pt>
                <c:pt idx="209911">
                  <c:v>119557</c:v>
                </c:pt>
                <c:pt idx="209912">
                  <c:v>119557</c:v>
                </c:pt>
                <c:pt idx="209913">
                  <c:v>119557</c:v>
                </c:pt>
                <c:pt idx="209914">
                  <c:v>119557</c:v>
                </c:pt>
                <c:pt idx="209915">
                  <c:v>119557</c:v>
                </c:pt>
                <c:pt idx="209916">
                  <c:v>119557</c:v>
                </c:pt>
                <c:pt idx="209917">
                  <c:v>119557</c:v>
                </c:pt>
                <c:pt idx="209918">
                  <c:v>119557</c:v>
                </c:pt>
                <c:pt idx="209919">
                  <c:v>119557</c:v>
                </c:pt>
                <c:pt idx="209920">
                  <c:v>119557</c:v>
                </c:pt>
                <c:pt idx="209921">
                  <c:v>119557</c:v>
                </c:pt>
                <c:pt idx="209922">
                  <c:v>119557</c:v>
                </c:pt>
                <c:pt idx="209923">
                  <c:v>119557</c:v>
                </c:pt>
                <c:pt idx="209924">
                  <c:v>119557</c:v>
                </c:pt>
                <c:pt idx="209925">
                  <c:v>119557</c:v>
                </c:pt>
                <c:pt idx="209926">
                  <c:v>119557</c:v>
                </c:pt>
                <c:pt idx="209927">
                  <c:v>119557</c:v>
                </c:pt>
                <c:pt idx="209928">
                  <c:v>119557</c:v>
                </c:pt>
                <c:pt idx="209929">
                  <c:v>119557</c:v>
                </c:pt>
                <c:pt idx="209930">
                  <c:v>119557</c:v>
                </c:pt>
                <c:pt idx="209931">
                  <c:v>119557</c:v>
                </c:pt>
                <c:pt idx="209932">
                  <c:v>119557</c:v>
                </c:pt>
                <c:pt idx="209933">
                  <c:v>119557</c:v>
                </c:pt>
                <c:pt idx="209934">
                  <c:v>119557</c:v>
                </c:pt>
                <c:pt idx="209935">
                  <c:v>119557</c:v>
                </c:pt>
                <c:pt idx="209936">
                  <c:v>119557</c:v>
                </c:pt>
                <c:pt idx="209937">
                  <c:v>119557</c:v>
                </c:pt>
                <c:pt idx="209938">
                  <c:v>119557</c:v>
                </c:pt>
                <c:pt idx="209939">
                  <c:v>119557</c:v>
                </c:pt>
                <c:pt idx="209940">
                  <c:v>119557</c:v>
                </c:pt>
                <c:pt idx="209941">
                  <c:v>119557</c:v>
                </c:pt>
                <c:pt idx="209942">
                  <c:v>119557</c:v>
                </c:pt>
                <c:pt idx="209943">
                  <c:v>119557</c:v>
                </c:pt>
                <c:pt idx="209944">
                  <c:v>119557</c:v>
                </c:pt>
                <c:pt idx="209945">
                  <c:v>119557</c:v>
                </c:pt>
                <c:pt idx="209946">
                  <c:v>119557</c:v>
                </c:pt>
                <c:pt idx="209947">
                  <c:v>119557</c:v>
                </c:pt>
                <c:pt idx="209948">
                  <c:v>119557</c:v>
                </c:pt>
                <c:pt idx="209949">
                  <c:v>119557</c:v>
                </c:pt>
                <c:pt idx="209950">
                  <c:v>119557</c:v>
                </c:pt>
                <c:pt idx="209951">
                  <c:v>119557</c:v>
                </c:pt>
                <c:pt idx="209952">
                  <c:v>119557</c:v>
                </c:pt>
                <c:pt idx="209953">
                  <c:v>119557</c:v>
                </c:pt>
                <c:pt idx="209954">
                  <c:v>119557</c:v>
                </c:pt>
                <c:pt idx="209955">
                  <c:v>119557</c:v>
                </c:pt>
                <c:pt idx="209956">
                  <c:v>119557</c:v>
                </c:pt>
                <c:pt idx="209957">
                  <c:v>119557</c:v>
                </c:pt>
                <c:pt idx="209958">
                  <c:v>119557</c:v>
                </c:pt>
                <c:pt idx="209959">
                  <c:v>119557</c:v>
                </c:pt>
                <c:pt idx="209960">
                  <c:v>119557</c:v>
                </c:pt>
                <c:pt idx="209961">
                  <c:v>119557</c:v>
                </c:pt>
                <c:pt idx="209962">
                  <c:v>119557</c:v>
                </c:pt>
                <c:pt idx="209963">
                  <c:v>119557</c:v>
                </c:pt>
                <c:pt idx="209964">
                  <c:v>119557</c:v>
                </c:pt>
                <c:pt idx="209965">
                  <c:v>119557</c:v>
                </c:pt>
                <c:pt idx="209966">
                  <c:v>119557</c:v>
                </c:pt>
                <c:pt idx="209967">
                  <c:v>119557</c:v>
                </c:pt>
                <c:pt idx="209968">
                  <c:v>119557</c:v>
                </c:pt>
                <c:pt idx="209969">
                  <c:v>119557</c:v>
                </c:pt>
                <c:pt idx="209970">
                  <c:v>119557</c:v>
                </c:pt>
                <c:pt idx="209971">
                  <c:v>119557</c:v>
                </c:pt>
                <c:pt idx="209972">
                  <c:v>119557</c:v>
                </c:pt>
                <c:pt idx="209973">
                  <c:v>119557</c:v>
                </c:pt>
                <c:pt idx="209974">
                  <c:v>119557</c:v>
                </c:pt>
                <c:pt idx="209975">
                  <c:v>119557</c:v>
                </c:pt>
                <c:pt idx="209976">
                  <c:v>119557</c:v>
                </c:pt>
                <c:pt idx="209977">
                  <c:v>119557</c:v>
                </c:pt>
                <c:pt idx="209978">
                  <c:v>119557</c:v>
                </c:pt>
                <c:pt idx="209979">
                  <c:v>119557</c:v>
                </c:pt>
                <c:pt idx="209980">
                  <c:v>119557</c:v>
                </c:pt>
                <c:pt idx="209981">
                  <c:v>119557</c:v>
                </c:pt>
                <c:pt idx="209982">
                  <c:v>119557</c:v>
                </c:pt>
                <c:pt idx="209983">
                  <c:v>119557</c:v>
                </c:pt>
                <c:pt idx="209984">
                  <c:v>119557</c:v>
                </c:pt>
                <c:pt idx="209985">
                  <c:v>119557</c:v>
                </c:pt>
                <c:pt idx="209986">
                  <c:v>119557</c:v>
                </c:pt>
                <c:pt idx="209987">
                  <c:v>119557</c:v>
                </c:pt>
                <c:pt idx="209988">
                  <c:v>119557</c:v>
                </c:pt>
                <c:pt idx="209989">
                  <c:v>119557</c:v>
                </c:pt>
                <c:pt idx="209990">
                  <c:v>119557</c:v>
                </c:pt>
                <c:pt idx="209991">
                  <c:v>119557</c:v>
                </c:pt>
                <c:pt idx="209992">
                  <c:v>119557</c:v>
                </c:pt>
                <c:pt idx="209993">
                  <c:v>119557</c:v>
                </c:pt>
                <c:pt idx="209994">
                  <c:v>119557</c:v>
                </c:pt>
                <c:pt idx="209995">
                  <c:v>119557</c:v>
                </c:pt>
                <c:pt idx="209996">
                  <c:v>119557</c:v>
                </c:pt>
                <c:pt idx="209997">
                  <c:v>119557</c:v>
                </c:pt>
                <c:pt idx="209998">
                  <c:v>119557</c:v>
                </c:pt>
                <c:pt idx="209999">
                  <c:v>119557</c:v>
                </c:pt>
                <c:pt idx="210000">
                  <c:v>119557</c:v>
                </c:pt>
                <c:pt idx="210001">
                  <c:v>119557</c:v>
                </c:pt>
                <c:pt idx="210002">
                  <c:v>119557</c:v>
                </c:pt>
                <c:pt idx="210003">
                  <c:v>119557</c:v>
                </c:pt>
                <c:pt idx="210004">
                  <c:v>119557</c:v>
                </c:pt>
                <c:pt idx="210005">
                  <c:v>119557</c:v>
                </c:pt>
                <c:pt idx="210006">
                  <c:v>119557</c:v>
                </c:pt>
                <c:pt idx="210007">
                  <c:v>119557</c:v>
                </c:pt>
                <c:pt idx="210008">
                  <c:v>119557</c:v>
                </c:pt>
                <c:pt idx="210009">
                  <c:v>119557</c:v>
                </c:pt>
                <c:pt idx="210010">
                  <c:v>119557</c:v>
                </c:pt>
                <c:pt idx="210011">
                  <c:v>119557</c:v>
                </c:pt>
                <c:pt idx="210012">
                  <c:v>119557</c:v>
                </c:pt>
                <c:pt idx="210013">
                  <c:v>119557</c:v>
                </c:pt>
                <c:pt idx="210014">
                  <c:v>119557</c:v>
                </c:pt>
                <c:pt idx="210015">
                  <c:v>119557</c:v>
                </c:pt>
                <c:pt idx="210016">
                  <c:v>119557</c:v>
                </c:pt>
                <c:pt idx="210017">
                  <c:v>119557</c:v>
                </c:pt>
                <c:pt idx="210018">
                  <c:v>119557</c:v>
                </c:pt>
                <c:pt idx="210019">
                  <c:v>119557</c:v>
                </c:pt>
                <c:pt idx="210020">
                  <c:v>119557</c:v>
                </c:pt>
                <c:pt idx="210021">
                  <c:v>119557</c:v>
                </c:pt>
                <c:pt idx="210022">
                  <c:v>119557</c:v>
                </c:pt>
                <c:pt idx="210023">
                  <c:v>119557</c:v>
                </c:pt>
                <c:pt idx="210024">
                  <c:v>119557</c:v>
                </c:pt>
                <c:pt idx="210025">
                  <c:v>119557</c:v>
                </c:pt>
                <c:pt idx="210026">
                  <c:v>119557</c:v>
                </c:pt>
                <c:pt idx="210027">
                  <c:v>119557</c:v>
                </c:pt>
                <c:pt idx="210028">
                  <c:v>119557</c:v>
                </c:pt>
                <c:pt idx="210029">
                  <c:v>119557</c:v>
                </c:pt>
                <c:pt idx="210030">
                  <c:v>119557</c:v>
                </c:pt>
                <c:pt idx="210031">
                  <c:v>119557</c:v>
                </c:pt>
                <c:pt idx="210032">
                  <c:v>119557</c:v>
                </c:pt>
                <c:pt idx="210033">
                  <c:v>119557</c:v>
                </c:pt>
                <c:pt idx="210034">
                  <c:v>119557</c:v>
                </c:pt>
                <c:pt idx="210035">
                  <c:v>119557</c:v>
                </c:pt>
                <c:pt idx="210036">
                  <c:v>119557</c:v>
                </c:pt>
                <c:pt idx="210037">
                  <c:v>119557</c:v>
                </c:pt>
                <c:pt idx="210038">
                  <c:v>119557</c:v>
                </c:pt>
                <c:pt idx="210039">
                  <c:v>119557</c:v>
                </c:pt>
                <c:pt idx="210040">
                  <c:v>119557</c:v>
                </c:pt>
                <c:pt idx="210041">
                  <c:v>119557</c:v>
                </c:pt>
                <c:pt idx="210042">
                  <c:v>119557</c:v>
                </c:pt>
                <c:pt idx="210043">
                  <c:v>119557</c:v>
                </c:pt>
                <c:pt idx="210044">
                  <c:v>119557</c:v>
                </c:pt>
                <c:pt idx="210045">
                  <c:v>119557</c:v>
                </c:pt>
                <c:pt idx="210046">
                  <c:v>119557</c:v>
                </c:pt>
                <c:pt idx="210047">
                  <c:v>119557</c:v>
                </c:pt>
                <c:pt idx="210048">
                  <c:v>119557</c:v>
                </c:pt>
                <c:pt idx="210049">
                  <c:v>119557</c:v>
                </c:pt>
                <c:pt idx="210050">
                  <c:v>119557</c:v>
                </c:pt>
                <c:pt idx="210051">
                  <c:v>119557</c:v>
                </c:pt>
                <c:pt idx="210052">
                  <c:v>119557</c:v>
                </c:pt>
                <c:pt idx="210053">
                  <c:v>119557</c:v>
                </c:pt>
                <c:pt idx="210054">
                  <c:v>119557</c:v>
                </c:pt>
                <c:pt idx="210055">
                  <c:v>119557</c:v>
                </c:pt>
                <c:pt idx="210056">
                  <c:v>119557</c:v>
                </c:pt>
                <c:pt idx="210057">
                  <c:v>119557</c:v>
                </c:pt>
                <c:pt idx="210058">
                  <c:v>119557</c:v>
                </c:pt>
                <c:pt idx="210059">
                  <c:v>119557</c:v>
                </c:pt>
                <c:pt idx="210060">
                  <c:v>119557</c:v>
                </c:pt>
                <c:pt idx="210061">
                  <c:v>119557</c:v>
                </c:pt>
                <c:pt idx="210062">
                  <c:v>119557</c:v>
                </c:pt>
                <c:pt idx="210063">
                  <c:v>119557</c:v>
                </c:pt>
                <c:pt idx="210064">
                  <c:v>119557</c:v>
                </c:pt>
                <c:pt idx="210065">
                  <c:v>119557</c:v>
                </c:pt>
                <c:pt idx="210066">
                  <c:v>119557</c:v>
                </c:pt>
                <c:pt idx="210067">
                  <c:v>119557</c:v>
                </c:pt>
                <c:pt idx="210068">
                  <c:v>119557</c:v>
                </c:pt>
                <c:pt idx="210069">
                  <c:v>119557</c:v>
                </c:pt>
                <c:pt idx="210070">
                  <c:v>119557</c:v>
                </c:pt>
                <c:pt idx="210071">
                  <c:v>119557</c:v>
                </c:pt>
                <c:pt idx="210072">
                  <c:v>119557</c:v>
                </c:pt>
                <c:pt idx="210073">
                  <c:v>119557</c:v>
                </c:pt>
                <c:pt idx="210074">
                  <c:v>119557</c:v>
                </c:pt>
                <c:pt idx="210075">
                  <c:v>119557</c:v>
                </c:pt>
                <c:pt idx="210076">
                  <c:v>119557</c:v>
                </c:pt>
                <c:pt idx="210077">
                  <c:v>119557</c:v>
                </c:pt>
                <c:pt idx="210078">
                  <c:v>119557</c:v>
                </c:pt>
                <c:pt idx="210079">
                  <c:v>119557</c:v>
                </c:pt>
                <c:pt idx="210080">
                  <c:v>119557</c:v>
                </c:pt>
                <c:pt idx="210081">
                  <c:v>119557</c:v>
                </c:pt>
                <c:pt idx="210082">
                  <c:v>119557</c:v>
                </c:pt>
                <c:pt idx="210083">
                  <c:v>119557</c:v>
                </c:pt>
                <c:pt idx="210084">
                  <c:v>119557</c:v>
                </c:pt>
                <c:pt idx="210085">
                  <c:v>119557</c:v>
                </c:pt>
                <c:pt idx="210086">
                  <c:v>119557</c:v>
                </c:pt>
                <c:pt idx="210087">
                  <c:v>119557</c:v>
                </c:pt>
                <c:pt idx="210088">
                  <c:v>119557</c:v>
                </c:pt>
                <c:pt idx="210089">
                  <c:v>119557</c:v>
                </c:pt>
                <c:pt idx="210090">
                  <c:v>119557</c:v>
                </c:pt>
                <c:pt idx="210091">
                  <c:v>119557</c:v>
                </c:pt>
                <c:pt idx="210092">
                  <c:v>119557</c:v>
                </c:pt>
                <c:pt idx="210093">
                  <c:v>119557</c:v>
                </c:pt>
                <c:pt idx="210094">
                  <c:v>119557</c:v>
                </c:pt>
                <c:pt idx="210095">
                  <c:v>119557</c:v>
                </c:pt>
                <c:pt idx="210096">
                  <c:v>119557</c:v>
                </c:pt>
                <c:pt idx="210097">
                  <c:v>119557</c:v>
                </c:pt>
                <c:pt idx="210098">
                  <c:v>119557</c:v>
                </c:pt>
                <c:pt idx="210099">
                  <c:v>119557</c:v>
                </c:pt>
                <c:pt idx="210100">
                  <c:v>119557</c:v>
                </c:pt>
                <c:pt idx="210101">
                  <c:v>119557</c:v>
                </c:pt>
                <c:pt idx="210102">
                  <c:v>119557</c:v>
                </c:pt>
                <c:pt idx="210103">
                  <c:v>119557</c:v>
                </c:pt>
                <c:pt idx="210104">
                  <c:v>119557</c:v>
                </c:pt>
                <c:pt idx="210105">
                  <c:v>119557</c:v>
                </c:pt>
                <c:pt idx="210106">
                  <c:v>119557</c:v>
                </c:pt>
                <c:pt idx="210107">
                  <c:v>119557</c:v>
                </c:pt>
                <c:pt idx="210108">
                  <c:v>119557</c:v>
                </c:pt>
                <c:pt idx="210109">
                  <c:v>119557</c:v>
                </c:pt>
                <c:pt idx="210110">
                  <c:v>119557</c:v>
                </c:pt>
                <c:pt idx="210111">
                  <c:v>119557</c:v>
                </c:pt>
                <c:pt idx="210112">
                  <c:v>119557</c:v>
                </c:pt>
                <c:pt idx="210113">
                  <c:v>119557</c:v>
                </c:pt>
                <c:pt idx="210114">
                  <c:v>119557</c:v>
                </c:pt>
                <c:pt idx="210115">
                  <c:v>119557</c:v>
                </c:pt>
                <c:pt idx="210116">
                  <c:v>119557</c:v>
                </c:pt>
                <c:pt idx="210117">
                  <c:v>119557</c:v>
                </c:pt>
                <c:pt idx="210118">
                  <c:v>119557</c:v>
                </c:pt>
                <c:pt idx="210119">
                  <c:v>119557</c:v>
                </c:pt>
                <c:pt idx="210120">
                  <c:v>119557</c:v>
                </c:pt>
                <c:pt idx="210121">
                  <c:v>119557</c:v>
                </c:pt>
                <c:pt idx="210122">
                  <c:v>119557</c:v>
                </c:pt>
                <c:pt idx="210123">
                  <c:v>119557</c:v>
                </c:pt>
                <c:pt idx="210124">
                  <c:v>119557</c:v>
                </c:pt>
                <c:pt idx="210125">
                  <c:v>119557</c:v>
                </c:pt>
                <c:pt idx="210126">
                  <c:v>119557</c:v>
                </c:pt>
                <c:pt idx="210127">
                  <c:v>119557</c:v>
                </c:pt>
                <c:pt idx="210128">
                  <c:v>119557</c:v>
                </c:pt>
                <c:pt idx="210129">
                  <c:v>119557</c:v>
                </c:pt>
                <c:pt idx="210130">
                  <c:v>119557</c:v>
                </c:pt>
                <c:pt idx="210131">
                  <c:v>119557</c:v>
                </c:pt>
                <c:pt idx="210132">
                  <c:v>119557</c:v>
                </c:pt>
                <c:pt idx="210133">
                  <c:v>119557</c:v>
                </c:pt>
                <c:pt idx="210134">
                  <c:v>119557</c:v>
                </c:pt>
                <c:pt idx="210135">
                  <c:v>119557</c:v>
                </c:pt>
                <c:pt idx="210136">
                  <c:v>119557</c:v>
                </c:pt>
                <c:pt idx="210137">
                  <c:v>119557</c:v>
                </c:pt>
                <c:pt idx="210138">
                  <c:v>119557</c:v>
                </c:pt>
                <c:pt idx="210139">
                  <c:v>119557</c:v>
                </c:pt>
                <c:pt idx="210140">
                  <c:v>119557</c:v>
                </c:pt>
                <c:pt idx="210141">
                  <c:v>119557</c:v>
                </c:pt>
                <c:pt idx="210142">
                  <c:v>119557</c:v>
                </c:pt>
                <c:pt idx="210143">
                  <c:v>119557</c:v>
                </c:pt>
                <c:pt idx="210144">
                  <c:v>119557</c:v>
                </c:pt>
                <c:pt idx="210145">
                  <c:v>119557</c:v>
                </c:pt>
                <c:pt idx="210146">
                  <c:v>119557</c:v>
                </c:pt>
                <c:pt idx="210147">
                  <c:v>119557</c:v>
                </c:pt>
                <c:pt idx="210148">
                  <c:v>119557</c:v>
                </c:pt>
                <c:pt idx="210149">
                  <c:v>119557</c:v>
                </c:pt>
                <c:pt idx="210150">
                  <c:v>119557</c:v>
                </c:pt>
                <c:pt idx="210151">
                  <c:v>119557</c:v>
                </c:pt>
                <c:pt idx="210152">
                  <c:v>119557</c:v>
                </c:pt>
                <c:pt idx="210153">
                  <c:v>119557</c:v>
                </c:pt>
                <c:pt idx="210154">
                  <c:v>119557</c:v>
                </c:pt>
                <c:pt idx="210155">
                  <c:v>119557</c:v>
                </c:pt>
                <c:pt idx="210156">
                  <c:v>119557</c:v>
                </c:pt>
                <c:pt idx="210157">
                  <c:v>119557</c:v>
                </c:pt>
                <c:pt idx="210158">
                  <c:v>119557</c:v>
                </c:pt>
                <c:pt idx="210159">
                  <c:v>119557</c:v>
                </c:pt>
                <c:pt idx="210160">
                  <c:v>119557</c:v>
                </c:pt>
                <c:pt idx="210161">
                  <c:v>119557</c:v>
                </c:pt>
                <c:pt idx="210162">
                  <c:v>119557</c:v>
                </c:pt>
                <c:pt idx="210163">
                  <c:v>119557</c:v>
                </c:pt>
                <c:pt idx="210164">
                  <c:v>119557</c:v>
                </c:pt>
                <c:pt idx="210165">
                  <c:v>119557</c:v>
                </c:pt>
                <c:pt idx="210166">
                  <c:v>119557</c:v>
                </c:pt>
                <c:pt idx="210167">
                  <c:v>119557</c:v>
                </c:pt>
                <c:pt idx="210168">
                  <c:v>119557</c:v>
                </c:pt>
                <c:pt idx="210169">
                  <c:v>119557</c:v>
                </c:pt>
                <c:pt idx="210170">
                  <c:v>119557</c:v>
                </c:pt>
                <c:pt idx="210171">
                  <c:v>119557</c:v>
                </c:pt>
                <c:pt idx="210172">
                  <c:v>119557</c:v>
                </c:pt>
                <c:pt idx="210173">
                  <c:v>119557</c:v>
                </c:pt>
                <c:pt idx="210174">
                  <c:v>119557</c:v>
                </c:pt>
                <c:pt idx="210175">
                  <c:v>119557</c:v>
                </c:pt>
                <c:pt idx="210176">
                  <c:v>119557</c:v>
                </c:pt>
                <c:pt idx="210177">
                  <c:v>119557</c:v>
                </c:pt>
                <c:pt idx="210178">
                  <c:v>119557</c:v>
                </c:pt>
                <c:pt idx="210179">
                  <c:v>119557</c:v>
                </c:pt>
                <c:pt idx="210180">
                  <c:v>119557</c:v>
                </c:pt>
                <c:pt idx="210181">
                  <c:v>119557</c:v>
                </c:pt>
                <c:pt idx="210182">
                  <c:v>119557</c:v>
                </c:pt>
                <c:pt idx="210183">
                  <c:v>119557</c:v>
                </c:pt>
                <c:pt idx="210184">
                  <c:v>119557</c:v>
                </c:pt>
                <c:pt idx="210185">
                  <c:v>119557</c:v>
                </c:pt>
                <c:pt idx="210186">
                  <c:v>119557</c:v>
                </c:pt>
                <c:pt idx="210187">
                  <c:v>119557</c:v>
                </c:pt>
                <c:pt idx="210188">
                  <c:v>119557</c:v>
                </c:pt>
                <c:pt idx="210189">
                  <c:v>119557</c:v>
                </c:pt>
                <c:pt idx="210190">
                  <c:v>119557</c:v>
                </c:pt>
                <c:pt idx="210191">
                  <c:v>119557</c:v>
                </c:pt>
                <c:pt idx="210192">
                  <c:v>119557</c:v>
                </c:pt>
                <c:pt idx="210193">
                  <c:v>119557</c:v>
                </c:pt>
                <c:pt idx="210194">
                  <c:v>119557</c:v>
                </c:pt>
                <c:pt idx="210195">
                  <c:v>119557</c:v>
                </c:pt>
                <c:pt idx="210196">
                  <c:v>119557</c:v>
                </c:pt>
                <c:pt idx="210197">
                  <c:v>119557</c:v>
                </c:pt>
                <c:pt idx="210198">
                  <c:v>119557</c:v>
                </c:pt>
                <c:pt idx="210199">
                  <c:v>119557</c:v>
                </c:pt>
                <c:pt idx="210200">
                  <c:v>119557</c:v>
                </c:pt>
                <c:pt idx="210201">
                  <c:v>119557</c:v>
                </c:pt>
                <c:pt idx="210202">
                  <c:v>119557</c:v>
                </c:pt>
                <c:pt idx="210203">
                  <c:v>119557</c:v>
                </c:pt>
                <c:pt idx="210204">
                  <c:v>119557</c:v>
                </c:pt>
                <c:pt idx="210205">
                  <c:v>119557</c:v>
                </c:pt>
                <c:pt idx="210206">
                  <c:v>119557</c:v>
                </c:pt>
                <c:pt idx="210207">
                  <c:v>119557</c:v>
                </c:pt>
                <c:pt idx="210208">
                  <c:v>119557</c:v>
                </c:pt>
                <c:pt idx="210209">
                  <c:v>119557</c:v>
                </c:pt>
                <c:pt idx="210210">
                  <c:v>119557</c:v>
                </c:pt>
                <c:pt idx="210211">
                  <c:v>119557</c:v>
                </c:pt>
                <c:pt idx="210212">
                  <c:v>119557</c:v>
                </c:pt>
                <c:pt idx="210213">
                  <c:v>119557</c:v>
                </c:pt>
                <c:pt idx="210214">
                  <c:v>119557</c:v>
                </c:pt>
                <c:pt idx="210215">
                  <c:v>119557</c:v>
                </c:pt>
                <c:pt idx="210216">
                  <c:v>119557</c:v>
                </c:pt>
                <c:pt idx="210217">
                  <c:v>119557</c:v>
                </c:pt>
                <c:pt idx="210218">
                  <c:v>119557</c:v>
                </c:pt>
                <c:pt idx="210219">
                  <c:v>119557</c:v>
                </c:pt>
                <c:pt idx="210220">
                  <c:v>119557</c:v>
                </c:pt>
                <c:pt idx="210221">
                  <c:v>119557</c:v>
                </c:pt>
                <c:pt idx="210222">
                  <c:v>119557</c:v>
                </c:pt>
                <c:pt idx="210223">
                  <c:v>119557</c:v>
                </c:pt>
                <c:pt idx="210224">
                  <c:v>119557</c:v>
                </c:pt>
                <c:pt idx="210225">
                  <c:v>119557</c:v>
                </c:pt>
                <c:pt idx="210226">
                  <c:v>119557</c:v>
                </c:pt>
                <c:pt idx="210227">
                  <c:v>119557</c:v>
                </c:pt>
                <c:pt idx="210228">
                  <c:v>119557</c:v>
                </c:pt>
                <c:pt idx="210229">
                  <c:v>119557</c:v>
                </c:pt>
                <c:pt idx="210230">
                  <c:v>119557</c:v>
                </c:pt>
                <c:pt idx="210231">
                  <c:v>119557</c:v>
                </c:pt>
                <c:pt idx="210232">
                  <c:v>119557</c:v>
                </c:pt>
                <c:pt idx="210233">
                  <c:v>119557</c:v>
                </c:pt>
                <c:pt idx="210234">
                  <c:v>119557</c:v>
                </c:pt>
                <c:pt idx="210235">
                  <c:v>119557</c:v>
                </c:pt>
                <c:pt idx="210236">
                  <c:v>119557</c:v>
                </c:pt>
                <c:pt idx="210237">
                  <c:v>119557</c:v>
                </c:pt>
                <c:pt idx="210238">
                  <c:v>119557</c:v>
                </c:pt>
                <c:pt idx="210239">
                  <c:v>119557</c:v>
                </c:pt>
                <c:pt idx="210240">
                  <c:v>119557</c:v>
                </c:pt>
                <c:pt idx="210241">
                  <c:v>119557</c:v>
                </c:pt>
                <c:pt idx="210242">
                  <c:v>119557</c:v>
                </c:pt>
                <c:pt idx="210243">
                  <c:v>119557</c:v>
                </c:pt>
                <c:pt idx="210244">
                  <c:v>119557</c:v>
                </c:pt>
                <c:pt idx="210245">
                  <c:v>119557</c:v>
                </c:pt>
                <c:pt idx="210246">
                  <c:v>119557</c:v>
                </c:pt>
                <c:pt idx="210247">
                  <c:v>119557</c:v>
                </c:pt>
                <c:pt idx="210248">
                  <c:v>119557</c:v>
                </c:pt>
                <c:pt idx="210249">
                  <c:v>119557</c:v>
                </c:pt>
                <c:pt idx="210250">
                  <c:v>119557</c:v>
                </c:pt>
                <c:pt idx="210251">
                  <c:v>119557</c:v>
                </c:pt>
                <c:pt idx="210252">
                  <c:v>119557</c:v>
                </c:pt>
                <c:pt idx="210253">
                  <c:v>119557</c:v>
                </c:pt>
                <c:pt idx="210254">
                  <c:v>119557</c:v>
                </c:pt>
                <c:pt idx="210255">
                  <c:v>119557</c:v>
                </c:pt>
                <c:pt idx="210256">
                  <c:v>119557</c:v>
                </c:pt>
                <c:pt idx="210257">
                  <c:v>119557</c:v>
                </c:pt>
                <c:pt idx="210258">
                  <c:v>119557</c:v>
                </c:pt>
                <c:pt idx="210259">
                  <c:v>119557</c:v>
                </c:pt>
                <c:pt idx="210260">
                  <c:v>119557</c:v>
                </c:pt>
                <c:pt idx="210261">
                  <c:v>119557</c:v>
                </c:pt>
                <c:pt idx="210262">
                  <c:v>119557</c:v>
                </c:pt>
                <c:pt idx="210263">
                  <c:v>119557</c:v>
                </c:pt>
                <c:pt idx="210264">
                  <c:v>119557</c:v>
                </c:pt>
                <c:pt idx="210265">
                  <c:v>119557</c:v>
                </c:pt>
                <c:pt idx="210266">
                  <c:v>119557</c:v>
                </c:pt>
                <c:pt idx="210267">
                  <c:v>119557</c:v>
                </c:pt>
                <c:pt idx="210268">
                  <c:v>119557</c:v>
                </c:pt>
                <c:pt idx="210269">
                  <c:v>119557</c:v>
                </c:pt>
                <c:pt idx="210270">
                  <c:v>119557</c:v>
                </c:pt>
                <c:pt idx="210271">
                  <c:v>119557</c:v>
                </c:pt>
                <c:pt idx="210272">
                  <c:v>119557</c:v>
                </c:pt>
                <c:pt idx="210273">
                  <c:v>119557</c:v>
                </c:pt>
                <c:pt idx="210274">
                  <c:v>119557</c:v>
                </c:pt>
                <c:pt idx="210275">
                  <c:v>119557</c:v>
                </c:pt>
                <c:pt idx="210276">
                  <c:v>119557</c:v>
                </c:pt>
                <c:pt idx="210277">
                  <c:v>119557</c:v>
                </c:pt>
                <c:pt idx="210278">
                  <c:v>119557</c:v>
                </c:pt>
                <c:pt idx="210279">
                  <c:v>119557</c:v>
                </c:pt>
                <c:pt idx="210280">
                  <c:v>119557</c:v>
                </c:pt>
                <c:pt idx="210281">
                  <c:v>119557</c:v>
                </c:pt>
                <c:pt idx="210282">
                  <c:v>119557</c:v>
                </c:pt>
                <c:pt idx="210283">
                  <c:v>119557</c:v>
                </c:pt>
                <c:pt idx="210284">
                  <c:v>119557</c:v>
                </c:pt>
                <c:pt idx="210285">
                  <c:v>119557</c:v>
                </c:pt>
                <c:pt idx="210286">
                  <c:v>119557</c:v>
                </c:pt>
                <c:pt idx="210287">
                  <c:v>119557</c:v>
                </c:pt>
                <c:pt idx="210288">
                  <c:v>119557</c:v>
                </c:pt>
                <c:pt idx="210289">
                  <c:v>119557</c:v>
                </c:pt>
                <c:pt idx="210290">
                  <c:v>119557</c:v>
                </c:pt>
                <c:pt idx="210291">
                  <c:v>119557</c:v>
                </c:pt>
                <c:pt idx="210292">
                  <c:v>119557</c:v>
                </c:pt>
                <c:pt idx="210293">
                  <c:v>119557</c:v>
                </c:pt>
                <c:pt idx="210294">
                  <c:v>119557</c:v>
                </c:pt>
                <c:pt idx="210295">
                  <c:v>119557</c:v>
                </c:pt>
                <c:pt idx="210296">
                  <c:v>119557</c:v>
                </c:pt>
                <c:pt idx="210297">
                  <c:v>119557</c:v>
                </c:pt>
                <c:pt idx="210298">
                  <c:v>119557</c:v>
                </c:pt>
                <c:pt idx="210299">
                  <c:v>119557</c:v>
                </c:pt>
                <c:pt idx="210300">
                  <c:v>119557</c:v>
                </c:pt>
                <c:pt idx="210301">
                  <c:v>119557</c:v>
                </c:pt>
                <c:pt idx="210302">
                  <c:v>119557</c:v>
                </c:pt>
                <c:pt idx="210303">
                  <c:v>119557</c:v>
                </c:pt>
                <c:pt idx="210304">
                  <c:v>119557</c:v>
                </c:pt>
                <c:pt idx="210305">
                  <c:v>119557</c:v>
                </c:pt>
                <c:pt idx="210306">
                  <c:v>119557</c:v>
                </c:pt>
                <c:pt idx="210307">
                  <c:v>119557</c:v>
                </c:pt>
                <c:pt idx="210308">
                  <c:v>119557</c:v>
                </c:pt>
                <c:pt idx="210309">
                  <c:v>119557</c:v>
                </c:pt>
                <c:pt idx="210310">
                  <c:v>119557</c:v>
                </c:pt>
                <c:pt idx="210311">
                  <c:v>119557</c:v>
                </c:pt>
                <c:pt idx="210312">
                  <c:v>119557</c:v>
                </c:pt>
                <c:pt idx="210313">
                  <c:v>119557</c:v>
                </c:pt>
                <c:pt idx="210314">
                  <c:v>119557</c:v>
                </c:pt>
                <c:pt idx="210315">
                  <c:v>119557</c:v>
                </c:pt>
                <c:pt idx="210316">
                  <c:v>119557</c:v>
                </c:pt>
                <c:pt idx="210317">
                  <c:v>119557</c:v>
                </c:pt>
                <c:pt idx="210318">
                  <c:v>119557</c:v>
                </c:pt>
                <c:pt idx="210319">
                  <c:v>119557</c:v>
                </c:pt>
                <c:pt idx="210320">
                  <c:v>119557</c:v>
                </c:pt>
                <c:pt idx="210321">
                  <c:v>119557</c:v>
                </c:pt>
                <c:pt idx="210322">
                  <c:v>119557</c:v>
                </c:pt>
                <c:pt idx="210323">
                  <c:v>119557</c:v>
                </c:pt>
                <c:pt idx="210324">
                  <c:v>119557</c:v>
                </c:pt>
                <c:pt idx="210325">
                  <c:v>119557</c:v>
                </c:pt>
                <c:pt idx="210326">
                  <c:v>119557</c:v>
                </c:pt>
                <c:pt idx="210327">
                  <c:v>119557</c:v>
                </c:pt>
                <c:pt idx="210328">
                  <c:v>119557</c:v>
                </c:pt>
                <c:pt idx="210329">
                  <c:v>119557</c:v>
                </c:pt>
                <c:pt idx="210330">
                  <c:v>119557</c:v>
                </c:pt>
                <c:pt idx="210331">
                  <c:v>119557</c:v>
                </c:pt>
                <c:pt idx="210332">
                  <c:v>119557</c:v>
                </c:pt>
                <c:pt idx="210333">
                  <c:v>119557</c:v>
                </c:pt>
                <c:pt idx="210334">
                  <c:v>119557</c:v>
                </c:pt>
                <c:pt idx="210335">
                  <c:v>119557</c:v>
                </c:pt>
                <c:pt idx="210336">
                  <c:v>119557</c:v>
                </c:pt>
                <c:pt idx="210337">
                  <c:v>119557</c:v>
                </c:pt>
                <c:pt idx="210338">
                  <c:v>119557</c:v>
                </c:pt>
                <c:pt idx="210339">
                  <c:v>119557</c:v>
                </c:pt>
                <c:pt idx="210340">
                  <c:v>119557</c:v>
                </c:pt>
                <c:pt idx="210341">
                  <c:v>119557</c:v>
                </c:pt>
                <c:pt idx="210342">
                  <c:v>119557</c:v>
                </c:pt>
                <c:pt idx="210343">
                  <c:v>119557</c:v>
                </c:pt>
                <c:pt idx="210344">
                  <c:v>119557</c:v>
                </c:pt>
                <c:pt idx="210345">
                  <c:v>119557</c:v>
                </c:pt>
                <c:pt idx="210346">
                  <c:v>119557</c:v>
                </c:pt>
                <c:pt idx="210347">
                  <c:v>119557</c:v>
                </c:pt>
                <c:pt idx="210348">
                  <c:v>119557</c:v>
                </c:pt>
                <c:pt idx="210349">
                  <c:v>119557</c:v>
                </c:pt>
                <c:pt idx="210350">
                  <c:v>119557</c:v>
                </c:pt>
                <c:pt idx="210351">
                  <c:v>119557</c:v>
                </c:pt>
                <c:pt idx="210352">
                  <c:v>119557</c:v>
                </c:pt>
                <c:pt idx="210353">
                  <c:v>119557</c:v>
                </c:pt>
                <c:pt idx="210354">
                  <c:v>119557</c:v>
                </c:pt>
                <c:pt idx="210355">
                  <c:v>119557</c:v>
                </c:pt>
                <c:pt idx="210356">
                  <c:v>119557</c:v>
                </c:pt>
                <c:pt idx="210357">
                  <c:v>119557</c:v>
                </c:pt>
                <c:pt idx="210358">
                  <c:v>119557</c:v>
                </c:pt>
                <c:pt idx="210359">
                  <c:v>119557</c:v>
                </c:pt>
                <c:pt idx="210360">
                  <c:v>119557</c:v>
                </c:pt>
                <c:pt idx="210361">
                  <c:v>119557</c:v>
                </c:pt>
                <c:pt idx="210362">
                  <c:v>119557</c:v>
                </c:pt>
                <c:pt idx="210363">
                  <c:v>119557</c:v>
                </c:pt>
                <c:pt idx="210364">
                  <c:v>119557</c:v>
                </c:pt>
                <c:pt idx="210365">
                  <c:v>119557</c:v>
                </c:pt>
                <c:pt idx="210366">
                  <c:v>119557</c:v>
                </c:pt>
                <c:pt idx="210367">
                  <c:v>119557</c:v>
                </c:pt>
                <c:pt idx="210368">
                  <c:v>119557</c:v>
                </c:pt>
                <c:pt idx="210369">
                  <c:v>119557</c:v>
                </c:pt>
                <c:pt idx="210370">
                  <c:v>119557</c:v>
                </c:pt>
                <c:pt idx="210371">
                  <c:v>119557</c:v>
                </c:pt>
                <c:pt idx="210372">
                  <c:v>119557</c:v>
                </c:pt>
                <c:pt idx="210373">
                  <c:v>119557</c:v>
                </c:pt>
                <c:pt idx="210374">
                  <c:v>119557</c:v>
                </c:pt>
                <c:pt idx="210375">
                  <c:v>119557</c:v>
                </c:pt>
                <c:pt idx="210376">
                  <c:v>119557</c:v>
                </c:pt>
                <c:pt idx="210377">
                  <c:v>119557</c:v>
                </c:pt>
                <c:pt idx="210378">
                  <c:v>119557</c:v>
                </c:pt>
                <c:pt idx="210379">
                  <c:v>119557</c:v>
                </c:pt>
                <c:pt idx="210380">
                  <c:v>119557</c:v>
                </c:pt>
                <c:pt idx="210381">
                  <c:v>119557</c:v>
                </c:pt>
                <c:pt idx="210382">
                  <c:v>119557</c:v>
                </c:pt>
                <c:pt idx="210383">
                  <c:v>119557</c:v>
                </c:pt>
                <c:pt idx="210384">
                  <c:v>119557</c:v>
                </c:pt>
                <c:pt idx="210385">
                  <c:v>119557</c:v>
                </c:pt>
                <c:pt idx="210386">
                  <c:v>119557</c:v>
                </c:pt>
                <c:pt idx="210387">
                  <c:v>119557</c:v>
                </c:pt>
                <c:pt idx="210388">
                  <c:v>119557</c:v>
                </c:pt>
                <c:pt idx="210389">
                  <c:v>119557</c:v>
                </c:pt>
                <c:pt idx="210390">
                  <c:v>119557</c:v>
                </c:pt>
                <c:pt idx="210391">
                  <c:v>119557</c:v>
                </c:pt>
                <c:pt idx="210392">
                  <c:v>119557</c:v>
                </c:pt>
                <c:pt idx="210393">
                  <c:v>119557</c:v>
                </c:pt>
                <c:pt idx="210394">
                  <c:v>119557</c:v>
                </c:pt>
                <c:pt idx="210395">
                  <c:v>119557</c:v>
                </c:pt>
                <c:pt idx="210396">
                  <c:v>119557</c:v>
                </c:pt>
                <c:pt idx="210397">
                  <c:v>119557</c:v>
                </c:pt>
                <c:pt idx="210398">
                  <c:v>119557</c:v>
                </c:pt>
                <c:pt idx="210399">
                  <c:v>119557</c:v>
                </c:pt>
                <c:pt idx="210400">
                  <c:v>119557</c:v>
                </c:pt>
                <c:pt idx="210401">
                  <c:v>119557</c:v>
                </c:pt>
                <c:pt idx="210402">
                  <c:v>119557</c:v>
                </c:pt>
                <c:pt idx="210403">
                  <c:v>119557</c:v>
                </c:pt>
                <c:pt idx="210404">
                  <c:v>119557</c:v>
                </c:pt>
                <c:pt idx="210405">
                  <c:v>119557</c:v>
                </c:pt>
                <c:pt idx="210406">
                  <c:v>119557</c:v>
                </c:pt>
                <c:pt idx="210407">
                  <c:v>119557</c:v>
                </c:pt>
                <c:pt idx="210408">
                  <c:v>119557</c:v>
                </c:pt>
                <c:pt idx="210409">
                  <c:v>119557</c:v>
                </c:pt>
                <c:pt idx="210410">
                  <c:v>119557</c:v>
                </c:pt>
                <c:pt idx="210411">
                  <c:v>119557</c:v>
                </c:pt>
                <c:pt idx="210412">
                  <c:v>119557</c:v>
                </c:pt>
                <c:pt idx="210413">
                  <c:v>119557</c:v>
                </c:pt>
                <c:pt idx="210414">
                  <c:v>119557</c:v>
                </c:pt>
                <c:pt idx="210415">
                  <c:v>119557</c:v>
                </c:pt>
                <c:pt idx="210416">
                  <c:v>119557</c:v>
                </c:pt>
                <c:pt idx="210417">
                  <c:v>119557</c:v>
                </c:pt>
                <c:pt idx="210418">
                  <c:v>119557</c:v>
                </c:pt>
                <c:pt idx="210419">
                  <c:v>119557</c:v>
                </c:pt>
                <c:pt idx="210420">
                  <c:v>119557</c:v>
                </c:pt>
                <c:pt idx="210421">
                  <c:v>119557</c:v>
                </c:pt>
                <c:pt idx="210422">
                  <c:v>119557</c:v>
                </c:pt>
                <c:pt idx="210423">
                  <c:v>119557</c:v>
                </c:pt>
                <c:pt idx="210424">
                  <c:v>119557</c:v>
                </c:pt>
                <c:pt idx="210425">
                  <c:v>119557</c:v>
                </c:pt>
                <c:pt idx="210426">
                  <c:v>119557</c:v>
                </c:pt>
                <c:pt idx="210427">
                  <c:v>119557</c:v>
                </c:pt>
                <c:pt idx="210428">
                  <c:v>119557</c:v>
                </c:pt>
                <c:pt idx="210429">
                  <c:v>119557</c:v>
                </c:pt>
                <c:pt idx="210430">
                  <c:v>119557</c:v>
                </c:pt>
                <c:pt idx="210431">
                  <c:v>119557</c:v>
                </c:pt>
                <c:pt idx="210432">
                  <c:v>119557</c:v>
                </c:pt>
                <c:pt idx="210433">
                  <c:v>119557</c:v>
                </c:pt>
                <c:pt idx="210434">
                  <c:v>119557</c:v>
                </c:pt>
                <c:pt idx="210435">
                  <c:v>119557</c:v>
                </c:pt>
                <c:pt idx="210436">
                  <c:v>119557</c:v>
                </c:pt>
                <c:pt idx="210437">
                  <c:v>119557</c:v>
                </c:pt>
                <c:pt idx="210438">
                  <c:v>119557</c:v>
                </c:pt>
                <c:pt idx="210439">
                  <c:v>119557</c:v>
                </c:pt>
                <c:pt idx="210440">
                  <c:v>119557</c:v>
                </c:pt>
                <c:pt idx="210441">
                  <c:v>119557</c:v>
                </c:pt>
                <c:pt idx="210442">
                  <c:v>119557</c:v>
                </c:pt>
                <c:pt idx="210443">
                  <c:v>119557</c:v>
                </c:pt>
                <c:pt idx="210444">
                  <c:v>119557</c:v>
                </c:pt>
                <c:pt idx="210445">
                  <c:v>119557</c:v>
                </c:pt>
                <c:pt idx="210446">
                  <c:v>119557</c:v>
                </c:pt>
                <c:pt idx="210447">
                  <c:v>119557</c:v>
                </c:pt>
                <c:pt idx="210448">
                  <c:v>119557</c:v>
                </c:pt>
                <c:pt idx="210449">
                  <c:v>119557</c:v>
                </c:pt>
                <c:pt idx="210450">
                  <c:v>119557</c:v>
                </c:pt>
                <c:pt idx="210451">
                  <c:v>119557</c:v>
                </c:pt>
                <c:pt idx="210452">
                  <c:v>119557</c:v>
                </c:pt>
                <c:pt idx="210453">
                  <c:v>119557</c:v>
                </c:pt>
                <c:pt idx="210454">
                  <c:v>119557</c:v>
                </c:pt>
                <c:pt idx="210455">
                  <c:v>119557</c:v>
                </c:pt>
                <c:pt idx="210456">
                  <c:v>119557</c:v>
                </c:pt>
                <c:pt idx="210457">
                  <c:v>119557</c:v>
                </c:pt>
                <c:pt idx="210458">
                  <c:v>119557</c:v>
                </c:pt>
                <c:pt idx="210459">
                  <c:v>119557</c:v>
                </c:pt>
                <c:pt idx="210460">
                  <c:v>119557</c:v>
                </c:pt>
                <c:pt idx="210461">
                  <c:v>119557</c:v>
                </c:pt>
                <c:pt idx="210462">
                  <c:v>119557</c:v>
                </c:pt>
                <c:pt idx="210463">
                  <c:v>119557</c:v>
                </c:pt>
                <c:pt idx="210464">
                  <c:v>119557</c:v>
                </c:pt>
                <c:pt idx="210465">
                  <c:v>119557</c:v>
                </c:pt>
                <c:pt idx="210466">
                  <c:v>119557</c:v>
                </c:pt>
                <c:pt idx="210467">
                  <c:v>119557</c:v>
                </c:pt>
                <c:pt idx="210468">
                  <c:v>119557</c:v>
                </c:pt>
                <c:pt idx="210469">
                  <c:v>119557</c:v>
                </c:pt>
                <c:pt idx="210470">
                  <c:v>119557</c:v>
                </c:pt>
                <c:pt idx="210471">
                  <c:v>119557</c:v>
                </c:pt>
                <c:pt idx="210472">
                  <c:v>119557</c:v>
                </c:pt>
                <c:pt idx="210473">
                  <c:v>119557</c:v>
                </c:pt>
                <c:pt idx="210474">
                  <c:v>119557</c:v>
                </c:pt>
                <c:pt idx="210475">
                  <c:v>119557</c:v>
                </c:pt>
                <c:pt idx="210476">
                  <c:v>119557</c:v>
                </c:pt>
                <c:pt idx="210477">
                  <c:v>119557</c:v>
                </c:pt>
                <c:pt idx="210478">
                  <c:v>119557</c:v>
                </c:pt>
                <c:pt idx="210479">
                  <c:v>119557</c:v>
                </c:pt>
                <c:pt idx="210480">
                  <c:v>119557</c:v>
                </c:pt>
                <c:pt idx="210481">
                  <c:v>119557</c:v>
                </c:pt>
                <c:pt idx="210482">
                  <c:v>119557</c:v>
                </c:pt>
                <c:pt idx="210483">
                  <c:v>119557</c:v>
                </c:pt>
                <c:pt idx="210484">
                  <c:v>119557</c:v>
                </c:pt>
                <c:pt idx="210485">
                  <c:v>119557</c:v>
                </c:pt>
                <c:pt idx="210486">
                  <c:v>119557</c:v>
                </c:pt>
                <c:pt idx="210487">
                  <c:v>119557</c:v>
                </c:pt>
                <c:pt idx="210488">
                  <c:v>119557</c:v>
                </c:pt>
                <c:pt idx="210489">
                  <c:v>119557</c:v>
                </c:pt>
                <c:pt idx="210490">
                  <c:v>119557</c:v>
                </c:pt>
                <c:pt idx="210491">
                  <c:v>119557</c:v>
                </c:pt>
                <c:pt idx="210492">
                  <c:v>119557</c:v>
                </c:pt>
                <c:pt idx="210493">
                  <c:v>119557</c:v>
                </c:pt>
                <c:pt idx="210494">
                  <c:v>119557</c:v>
                </c:pt>
                <c:pt idx="210495">
                  <c:v>119557</c:v>
                </c:pt>
                <c:pt idx="210496">
                  <c:v>119557</c:v>
                </c:pt>
                <c:pt idx="210497">
                  <c:v>119557</c:v>
                </c:pt>
                <c:pt idx="210498">
                  <c:v>119557</c:v>
                </c:pt>
                <c:pt idx="210499">
                  <c:v>119557</c:v>
                </c:pt>
                <c:pt idx="210500">
                  <c:v>119557</c:v>
                </c:pt>
                <c:pt idx="210501">
                  <c:v>119557</c:v>
                </c:pt>
                <c:pt idx="210502">
                  <c:v>119557</c:v>
                </c:pt>
                <c:pt idx="210503">
                  <c:v>119557</c:v>
                </c:pt>
                <c:pt idx="210504">
                  <c:v>119557</c:v>
                </c:pt>
                <c:pt idx="210505">
                  <c:v>119557</c:v>
                </c:pt>
                <c:pt idx="210506">
                  <c:v>119557</c:v>
                </c:pt>
                <c:pt idx="210507">
                  <c:v>119557</c:v>
                </c:pt>
                <c:pt idx="210508">
                  <c:v>119557</c:v>
                </c:pt>
                <c:pt idx="210509">
                  <c:v>119557</c:v>
                </c:pt>
                <c:pt idx="210510">
                  <c:v>119557</c:v>
                </c:pt>
                <c:pt idx="210511">
                  <c:v>119557</c:v>
                </c:pt>
                <c:pt idx="210512">
                  <c:v>119557</c:v>
                </c:pt>
                <c:pt idx="210513">
                  <c:v>119557</c:v>
                </c:pt>
                <c:pt idx="210514">
                  <c:v>119557</c:v>
                </c:pt>
                <c:pt idx="210515">
                  <c:v>119557</c:v>
                </c:pt>
                <c:pt idx="210516">
                  <c:v>119557</c:v>
                </c:pt>
                <c:pt idx="210517">
                  <c:v>119557</c:v>
                </c:pt>
                <c:pt idx="210518">
                  <c:v>119557</c:v>
                </c:pt>
                <c:pt idx="210519">
                  <c:v>119557</c:v>
                </c:pt>
                <c:pt idx="210520">
                  <c:v>119557</c:v>
                </c:pt>
                <c:pt idx="210521">
                  <c:v>119557</c:v>
                </c:pt>
                <c:pt idx="210522">
                  <c:v>119557</c:v>
                </c:pt>
                <c:pt idx="210523">
                  <c:v>119557</c:v>
                </c:pt>
                <c:pt idx="210524">
                  <c:v>119557</c:v>
                </c:pt>
                <c:pt idx="210525">
                  <c:v>119557</c:v>
                </c:pt>
                <c:pt idx="210526">
                  <c:v>119557</c:v>
                </c:pt>
                <c:pt idx="210527">
                  <c:v>119557</c:v>
                </c:pt>
                <c:pt idx="210528">
                  <c:v>119557</c:v>
                </c:pt>
                <c:pt idx="210529">
                  <c:v>119557</c:v>
                </c:pt>
                <c:pt idx="210530">
                  <c:v>119557</c:v>
                </c:pt>
                <c:pt idx="210531">
                  <c:v>119557</c:v>
                </c:pt>
                <c:pt idx="210532">
                  <c:v>119557</c:v>
                </c:pt>
                <c:pt idx="210533">
                  <c:v>119557</c:v>
                </c:pt>
                <c:pt idx="210534">
                  <c:v>119557</c:v>
                </c:pt>
                <c:pt idx="210535">
                  <c:v>119557</c:v>
                </c:pt>
                <c:pt idx="210536">
                  <c:v>119557</c:v>
                </c:pt>
                <c:pt idx="210537">
                  <c:v>119557</c:v>
                </c:pt>
                <c:pt idx="210538">
                  <c:v>119557</c:v>
                </c:pt>
                <c:pt idx="210539">
                  <c:v>119557</c:v>
                </c:pt>
                <c:pt idx="210540">
                  <c:v>119557</c:v>
                </c:pt>
                <c:pt idx="210541">
                  <c:v>119557</c:v>
                </c:pt>
                <c:pt idx="210542">
                  <c:v>119557</c:v>
                </c:pt>
                <c:pt idx="210543">
                  <c:v>119557</c:v>
                </c:pt>
                <c:pt idx="210544">
                  <c:v>119557</c:v>
                </c:pt>
                <c:pt idx="210545">
                  <c:v>119557</c:v>
                </c:pt>
                <c:pt idx="210546">
                  <c:v>119557</c:v>
                </c:pt>
                <c:pt idx="210547">
                  <c:v>119557</c:v>
                </c:pt>
                <c:pt idx="210548">
                  <c:v>119557</c:v>
                </c:pt>
                <c:pt idx="210549">
                  <c:v>119557</c:v>
                </c:pt>
                <c:pt idx="210550">
                  <c:v>119557</c:v>
                </c:pt>
                <c:pt idx="210551">
                  <c:v>119557</c:v>
                </c:pt>
                <c:pt idx="210552">
                  <c:v>119557</c:v>
                </c:pt>
                <c:pt idx="210553">
                  <c:v>119557</c:v>
                </c:pt>
                <c:pt idx="210554">
                  <c:v>119557</c:v>
                </c:pt>
                <c:pt idx="210555">
                  <c:v>119557</c:v>
                </c:pt>
                <c:pt idx="210556">
                  <c:v>119557</c:v>
                </c:pt>
                <c:pt idx="210557">
                  <c:v>119557</c:v>
                </c:pt>
                <c:pt idx="210558">
                  <c:v>119557</c:v>
                </c:pt>
                <c:pt idx="210559">
                  <c:v>119557</c:v>
                </c:pt>
                <c:pt idx="210560">
                  <c:v>119557</c:v>
                </c:pt>
                <c:pt idx="210561">
                  <c:v>119557</c:v>
                </c:pt>
                <c:pt idx="210562">
                  <c:v>119557</c:v>
                </c:pt>
                <c:pt idx="210563">
                  <c:v>119557</c:v>
                </c:pt>
                <c:pt idx="210564">
                  <c:v>119557</c:v>
                </c:pt>
                <c:pt idx="210565">
                  <c:v>119557</c:v>
                </c:pt>
                <c:pt idx="210566">
                  <c:v>119557</c:v>
                </c:pt>
                <c:pt idx="210567">
                  <c:v>119557</c:v>
                </c:pt>
                <c:pt idx="210568">
                  <c:v>119557</c:v>
                </c:pt>
                <c:pt idx="210569">
                  <c:v>119557</c:v>
                </c:pt>
                <c:pt idx="210570">
                  <c:v>119557</c:v>
                </c:pt>
                <c:pt idx="210571">
                  <c:v>119557</c:v>
                </c:pt>
                <c:pt idx="210572">
                  <c:v>119557</c:v>
                </c:pt>
                <c:pt idx="210573">
                  <c:v>119557</c:v>
                </c:pt>
                <c:pt idx="210574">
                  <c:v>119557</c:v>
                </c:pt>
                <c:pt idx="210575">
                  <c:v>119557</c:v>
                </c:pt>
                <c:pt idx="210576">
                  <c:v>119557</c:v>
                </c:pt>
                <c:pt idx="210577">
                  <c:v>119557</c:v>
                </c:pt>
                <c:pt idx="210578">
                  <c:v>119557</c:v>
                </c:pt>
                <c:pt idx="210579">
                  <c:v>119557</c:v>
                </c:pt>
                <c:pt idx="210580">
                  <c:v>119557</c:v>
                </c:pt>
                <c:pt idx="210581">
                  <c:v>119557</c:v>
                </c:pt>
                <c:pt idx="210582">
                  <c:v>119557</c:v>
                </c:pt>
                <c:pt idx="210583">
                  <c:v>119557</c:v>
                </c:pt>
                <c:pt idx="210584">
                  <c:v>119557</c:v>
                </c:pt>
                <c:pt idx="210585">
                  <c:v>119557</c:v>
                </c:pt>
                <c:pt idx="210586">
                  <c:v>119557</c:v>
                </c:pt>
                <c:pt idx="210587">
                  <c:v>119557</c:v>
                </c:pt>
                <c:pt idx="210588">
                  <c:v>119557</c:v>
                </c:pt>
                <c:pt idx="210589">
                  <c:v>119557</c:v>
                </c:pt>
                <c:pt idx="210590">
                  <c:v>119557</c:v>
                </c:pt>
                <c:pt idx="210591">
                  <c:v>119557</c:v>
                </c:pt>
                <c:pt idx="210592">
                  <c:v>119557</c:v>
                </c:pt>
                <c:pt idx="210593">
                  <c:v>119557</c:v>
                </c:pt>
                <c:pt idx="210594">
                  <c:v>119557</c:v>
                </c:pt>
                <c:pt idx="210595">
                  <c:v>119557</c:v>
                </c:pt>
                <c:pt idx="210596">
                  <c:v>119557</c:v>
                </c:pt>
                <c:pt idx="210597">
                  <c:v>119557</c:v>
                </c:pt>
                <c:pt idx="210598">
                  <c:v>119557</c:v>
                </c:pt>
                <c:pt idx="210599">
                  <c:v>119557</c:v>
                </c:pt>
                <c:pt idx="210600">
                  <c:v>119557</c:v>
                </c:pt>
                <c:pt idx="210601">
                  <c:v>119557</c:v>
                </c:pt>
                <c:pt idx="210602">
                  <c:v>119557</c:v>
                </c:pt>
                <c:pt idx="210603">
                  <c:v>119557</c:v>
                </c:pt>
                <c:pt idx="210604">
                  <c:v>119557</c:v>
                </c:pt>
                <c:pt idx="210605">
                  <c:v>119557</c:v>
                </c:pt>
                <c:pt idx="210606">
                  <c:v>119557</c:v>
                </c:pt>
                <c:pt idx="210607">
                  <c:v>119557</c:v>
                </c:pt>
                <c:pt idx="210608">
                  <c:v>119557</c:v>
                </c:pt>
                <c:pt idx="210609">
                  <c:v>119557</c:v>
                </c:pt>
                <c:pt idx="210610">
                  <c:v>119557</c:v>
                </c:pt>
                <c:pt idx="210611">
                  <c:v>119557</c:v>
                </c:pt>
                <c:pt idx="210612">
                  <c:v>119557</c:v>
                </c:pt>
                <c:pt idx="210613">
                  <c:v>119557</c:v>
                </c:pt>
                <c:pt idx="210614">
                  <c:v>119557</c:v>
                </c:pt>
                <c:pt idx="210615">
                  <c:v>119557</c:v>
                </c:pt>
                <c:pt idx="210616">
                  <c:v>119557</c:v>
                </c:pt>
                <c:pt idx="210617">
                  <c:v>119557</c:v>
                </c:pt>
                <c:pt idx="210618">
                  <c:v>119557</c:v>
                </c:pt>
                <c:pt idx="210619">
                  <c:v>119557</c:v>
                </c:pt>
                <c:pt idx="210620">
                  <c:v>119557</c:v>
                </c:pt>
                <c:pt idx="210621">
                  <c:v>119557</c:v>
                </c:pt>
                <c:pt idx="210622">
                  <c:v>119557</c:v>
                </c:pt>
                <c:pt idx="210623">
                  <c:v>119557</c:v>
                </c:pt>
                <c:pt idx="210624">
                  <c:v>119557</c:v>
                </c:pt>
                <c:pt idx="210625">
                  <c:v>119557</c:v>
                </c:pt>
                <c:pt idx="210626">
                  <c:v>119557</c:v>
                </c:pt>
                <c:pt idx="210627">
                  <c:v>119557</c:v>
                </c:pt>
                <c:pt idx="210628">
                  <c:v>119557</c:v>
                </c:pt>
                <c:pt idx="210629">
                  <c:v>119557</c:v>
                </c:pt>
                <c:pt idx="210630">
                  <c:v>119557</c:v>
                </c:pt>
                <c:pt idx="210631">
                  <c:v>119557</c:v>
                </c:pt>
                <c:pt idx="210632">
                  <c:v>119557</c:v>
                </c:pt>
                <c:pt idx="210633">
                  <c:v>119557</c:v>
                </c:pt>
                <c:pt idx="210634">
                  <c:v>119557</c:v>
                </c:pt>
                <c:pt idx="210635">
                  <c:v>119557</c:v>
                </c:pt>
                <c:pt idx="210636">
                  <c:v>119557</c:v>
                </c:pt>
                <c:pt idx="210637">
                  <c:v>119557</c:v>
                </c:pt>
                <c:pt idx="210638">
                  <c:v>119557</c:v>
                </c:pt>
                <c:pt idx="210639">
                  <c:v>119557</c:v>
                </c:pt>
                <c:pt idx="210640">
                  <c:v>119557</c:v>
                </c:pt>
                <c:pt idx="210641">
                  <c:v>119557</c:v>
                </c:pt>
                <c:pt idx="210642">
                  <c:v>119557</c:v>
                </c:pt>
                <c:pt idx="210643">
                  <c:v>119557</c:v>
                </c:pt>
                <c:pt idx="210644">
                  <c:v>119557</c:v>
                </c:pt>
                <c:pt idx="210645">
                  <c:v>119557</c:v>
                </c:pt>
                <c:pt idx="210646">
                  <c:v>119557</c:v>
                </c:pt>
                <c:pt idx="210647">
                  <c:v>119557</c:v>
                </c:pt>
                <c:pt idx="210648">
                  <c:v>119557</c:v>
                </c:pt>
                <c:pt idx="210649">
                  <c:v>119557</c:v>
                </c:pt>
                <c:pt idx="210650">
                  <c:v>119557</c:v>
                </c:pt>
                <c:pt idx="210651">
                  <c:v>119557</c:v>
                </c:pt>
                <c:pt idx="210652">
                  <c:v>119557</c:v>
                </c:pt>
                <c:pt idx="210653">
                  <c:v>119557</c:v>
                </c:pt>
                <c:pt idx="210654">
                  <c:v>119557</c:v>
                </c:pt>
                <c:pt idx="210655">
                  <c:v>119557</c:v>
                </c:pt>
                <c:pt idx="210656">
                  <c:v>119557</c:v>
                </c:pt>
                <c:pt idx="210657">
                  <c:v>119557</c:v>
                </c:pt>
                <c:pt idx="210658">
                  <c:v>119557</c:v>
                </c:pt>
                <c:pt idx="210659">
                  <c:v>119557</c:v>
                </c:pt>
                <c:pt idx="210660">
                  <c:v>119557</c:v>
                </c:pt>
                <c:pt idx="210661">
                  <c:v>119557</c:v>
                </c:pt>
                <c:pt idx="210662">
                  <c:v>119557</c:v>
                </c:pt>
                <c:pt idx="210663">
                  <c:v>119557</c:v>
                </c:pt>
                <c:pt idx="210664">
                  <c:v>119557</c:v>
                </c:pt>
                <c:pt idx="210665">
                  <c:v>119557</c:v>
                </c:pt>
                <c:pt idx="210666">
                  <c:v>119557</c:v>
                </c:pt>
                <c:pt idx="210667">
                  <c:v>119557</c:v>
                </c:pt>
                <c:pt idx="210668">
                  <c:v>119557</c:v>
                </c:pt>
                <c:pt idx="210669">
                  <c:v>119557</c:v>
                </c:pt>
                <c:pt idx="210670">
                  <c:v>119557</c:v>
                </c:pt>
                <c:pt idx="210671">
                  <c:v>119557</c:v>
                </c:pt>
                <c:pt idx="210672">
                  <c:v>119557</c:v>
                </c:pt>
                <c:pt idx="210673">
                  <c:v>119557</c:v>
                </c:pt>
                <c:pt idx="210674">
                  <c:v>119557</c:v>
                </c:pt>
                <c:pt idx="210675">
                  <c:v>119557</c:v>
                </c:pt>
                <c:pt idx="210676">
                  <c:v>119557</c:v>
                </c:pt>
                <c:pt idx="210677">
                  <c:v>119557</c:v>
                </c:pt>
                <c:pt idx="210678">
                  <c:v>119557</c:v>
                </c:pt>
                <c:pt idx="210679">
                  <c:v>119557</c:v>
                </c:pt>
                <c:pt idx="210680">
                  <c:v>119557</c:v>
                </c:pt>
                <c:pt idx="210681">
                  <c:v>119557</c:v>
                </c:pt>
                <c:pt idx="210682">
                  <c:v>119557</c:v>
                </c:pt>
                <c:pt idx="210683">
                  <c:v>119557</c:v>
                </c:pt>
                <c:pt idx="210684">
                  <c:v>119557</c:v>
                </c:pt>
                <c:pt idx="210685">
                  <c:v>119557</c:v>
                </c:pt>
                <c:pt idx="210686">
                  <c:v>119557</c:v>
                </c:pt>
                <c:pt idx="210687">
                  <c:v>119557</c:v>
                </c:pt>
                <c:pt idx="210688">
                  <c:v>119557</c:v>
                </c:pt>
                <c:pt idx="210689">
                  <c:v>119557</c:v>
                </c:pt>
                <c:pt idx="210690">
                  <c:v>119557</c:v>
                </c:pt>
                <c:pt idx="210691">
                  <c:v>119557</c:v>
                </c:pt>
                <c:pt idx="210692">
                  <c:v>119557</c:v>
                </c:pt>
                <c:pt idx="210693">
                  <c:v>119557</c:v>
                </c:pt>
                <c:pt idx="210694">
                  <c:v>119557</c:v>
                </c:pt>
                <c:pt idx="210695">
                  <c:v>119557</c:v>
                </c:pt>
                <c:pt idx="210696">
                  <c:v>119557</c:v>
                </c:pt>
                <c:pt idx="210697">
                  <c:v>119557</c:v>
                </c:pt>
                <c:pt idx="210698">
                  <c:v>119557</c:v>
                </c:pt>
                <c:pt idx="210699">
                  <c:v>119557</c:v>
                </c:pt>
                <c:pt idx="210700">
                  <c:v>119557</c:v>
                </c:pt>
                <c:pt idx="210701">
                  <c:v>119557</c:v>
                </c:pt>
                <c:pt idx="210702">
                  <c:v>119557</c:v>
                </c:pt>
                <c:pt idx="210703">
                  <c:v>119557</c:v>
                </c:pt>
                <c:pt idx="210704">
                  <c:v>119557</c:v>
                </c:pt>
                <c:pt idx="210705">
                  <c:v>119557</c:v>
                </c:pt>
                <c:pt idx="210706">
                  <c:v>119557</c:v>
                </c:pt>
                <c:pt idx="210707">
                  <c:v>119557</c:v>
                </c:pt>
                <c:pt idx="210708">
                  <c:v>119557</c:v>
                </c:pt>
                <c:pt idx="210709">
                  <c:v>119557</c:v>
                </c:pt>
                <c:pt idx="210710">
                  <c:v>119557</c:v>
                </c:pt>
                <c:pt idx="210711">
                  <c:v>119557</c:v>
                </c:pt>
                <c:pt idx="210712">
                  <c:v>119557</c:v>
                </c:pt>
                <c:pt idx="210713">
                  <c:v>119557</c:v>
                </c:pt>
                <c:pt idx="210714">
                  <c:v>119557</c:v>
                </c:pt>
                <c:pt idx="210715">
                  <c:v>119557</c:v>
                </c:pt>
                <c:pt idx="210716">
                  <c:v>119557</c:v>
                </c:pt>
                <c:pt idx="210717">
                  <c:v>119557</c:v>
                </c:pt>
                <c:pt idx="210718">
                  <c:v>119557</c:v>
                </c:pt>
                <c:pt idx="210719">
                  <c:v>119557</c:v>
                </c:pt>
                <c:pt idx="210720">
                  <c:v>119557</c:v>
                </c:pt>
                <c:pt idx="210721">
                  <c:v>119557</c:v>
                </c:pt>
                <c:pt idx="210722">
                  <c:v>119557</c:v>
                </c:pt>
                <c:pt idx="210723">
                  <c:v>119557</c:v>
                </c:pt>
                <c:pt idx="210724">
                  <c:v>119557</c:v>
                </c:pt>
                <c:pt idx="210725">
                  <c:v>119557</c:v>
                </c:pt>
                <c:pt idx="210726">
                  <c:v>119557</c:v>
                </c:pt>
                <c:pt idx="210727">
                  <c:v>119557</c:v>
                </c:pt>
                <c:pt idx="210728">
                  <c:v>119557</c:v>
                </c:pt>
                <c:pt idx="210729">
                  <c:v>119557</c:v>
                </c:pt>
                <c:pt idx="210730">
                  <c:v>119557</c:v>
                </c:pt>
                <c:pt idx="210731">
                  <c:v>119557</c:v>
                </c:pt>
                <c:pt idx="210732">
                  <c:v>119557</c:v>
                </c:pt>
                <c:pt idx="210733">
                  <c:v>119557</c:v>
                </c:pt>
                <c:pt idx="210734">
                  <c:v>119557</c:v>
                </c:pt>
                <c:pt idx="210735">
                  <c:v>119557</c:v>
                </c:pt>
                <c:pt idx="210736">
                  <c:v>119557</c:v>
                </c:pt>
                <c:pt idx="210737">
                  <c:v>119557</c:v>
                </c:pt>
                <c:pt idx="210738">
                  <c:v>119557</c:v>
                </c:pt>
                <c:pt idx="210739">
                  <c:v>119557</c:v>
                </c:pt>
                <c:pt idx="210740">
                  <c:v>119557</c:v>
                </c:pt>
                <c:pt idx="210741">
                  <c:v>119557</c:v>
                </c:pt>
                <c:pt idx="210742">
                  <c:v>119557</c:v>
                </c:pt>
                <c:pt idx="210743">
                  <c:v>119557</c:v>
                </c:pt>
                <c:pt idx="210744">
                  <c:v>119557</c:v>
                </c:pt>
                <c:pt idx="210745">
                  <c:v>119557</c:v>
                </c:pt>
                <c:pt idx="210746">
                  <c:v>119557</c:v>
                </c:pt>
                <c:pt idx="210747">
                  <c:v>119557</c:v>
                </c:pt>
                <c:pt idx="210748">
                  <c:v>119557</c:v>
                </c:pt>
                <c:pt idx="210749">
                  <c:v>119557</c:v>
                </c:pt>
                <c:pt idx="210750">
                  <c:v>119557</c:v>
                </c:pt>
                <c:pt idx="210751">
                  <c:v>119557</c:v>
                </c:pt>
                <c:pt idx="210752">
                  <c:v>119557</c:v>
                </c:pt>
                <c:pt idx="210753">
                  <c:v>119557</c:v>
                </c:pt>
                <c:pt idx="210754">
                  <c:v>119557</c:v>
                </c:pt>
                <c:pt idx="210755">
                  <c:v>119557</c:v>
                </c:pt>
                <c:pt idx="210756">
                  <c:v>119557</c:v>
                </c:pt>
                <c:pt idx="210757">
                  <c:v>119557</c:v>
                </c:pt>
                <c:pt idx="210758">
                  <c:v>119557</c:v>
                </c:pt>
                <c:pt idx="210759">
                  <c:v>119557</c:v>
                </c:pt>
                <c:pt idx="210760">
                  <c:v>119557</c:v>
                </c:pt>
                <c:pt idx="210761">
                  <c:v>119557</c:v>
                </c:pt>
                <c:pt idx="210762">
                  <c:v>119557</c:v>
                </c:pt>
                <c:pt idx="210763">
                  <c:v>119557</c:v>
                </c:pt>
                <c:pt idx="210764">
                  <c:v>119557</c:v>
                </c:pt>
                <c:pt idx="210765">
                  <c:v>119557</c:v>
                </c:pt>
                <c:pt idx="210766">
                  <c:v>119557</c:v>
                </c:pt>
                <c:pt idx="210767">
                  <c:v>119557</c:v>
                </c:pt>
                <c:pt idx="210768">
                  <c:v>119557</c:v>
                </c:pt>
                <c:pt idx="210769">
                  <c:v>119557</c:v>
                </c:pt>
                <c:pt idx="210770">
                  <c:v>119557</c:v>
                </c:pt>
                <c:pt idx="210771">
                  <c:v>119557</c:v>
                </c:pt>
                <c:pt idx="210772">
                  <c:v>119557</c:v>
                </c:pt>
                <c:pt idx="210773">
                  <c:v>119557</c:v>
                </c:pt>
                <c:pt idx="210774">
                  <c:v>119557</c:v>
                </c:pt>
                <c:pt idx="210775">
                  <c:v>119557</c:v>
                </c:pt>
                <c:pt idx="210776">
                  <c:v>119557</c:v>
                </c:pt>
                <c:pt idx="210777">
                  <c:v>119557</c:v>
                </c:pt>
                <c:pt idx="210778">
                  <c:v>119557</c:v>
                </c:pt>
                <c:pt idx="210779">
                  <c:v>119557</c:v>
                </c:pt>
                <c:pt idx="210780">
                  <c:v>119557</c:v>
                </c:pt>
                <c:pt idx="210781">
                  <c:v>119557</c:v>
                </c:pt>
                <c:pt idx="210782">
                  <c:v>119557</c:v>
                </c:pt>
                <c:pt idx="210783">
                  <c:v>119557</c:v>
                </c:pt>
                <c:pt idx="210784">
                  <c:v>119557</c:v>
                </c:pt>
                <c:pt idx="210785">
                  <c:v>119557</c:v>
                </c:pt>
                <c:pt idx="210786">
                  <c:v>119557</c:v>
                </c:pt>
                <c:pt idx="210787">
                  <c:v>119557</c:v>
                </c:pt>
                <c:pt idx="210788">
                  <c:v>119557</c:v>
                </c:pt>
                <c:pt idx="210789">
                  <c:v>119557</c:v>
                </c:pt>
                <c:pt idx="210790">
                  <c:v>119557</c:v>
                </c:pt>
                <c:pt idx="210791">
                  <c:v>119557</c:v>
                </c:pt>
                <c:pt idx="210792">
                  <c:v>119557</c:v>
                </c:pt>
                <c:pt idx="210793">
                  <c:v>119557</c:v>
                </c:pt>
                <c:pt idx="210794">
                  <c:v>119557</c:v>
                </c:pt>
                <c:pt idx="210795">
                  <c:v>119557</c:v>
                </c:pt>
                <c:pt idx="210796">
                  <c:v>119557</c:v>
                </c:pt>
                <c:pt idx="210797">
                  <c:v>119557</c:v>
                </c:pt>
                <c:pt idx="210798">
                  <c:v>119557</c:v>
                </c:pt>
                <c:pt idx="210799">
                  <c:v>119557</c:v>
                </c:pt>
                <c:pt idx="210800">
                  <c:v>119557</c:v>
                </c:pt>
                <c:pt idx="210801">
                  <c:v>119557</c:v>
                </c:pt>
                <c:pt idx="210802">
                  <c:v>119557</c:v>
                </c:pt>
                <c:pt idx="210803">
                  <c:v>119557</c:v>
                </c:pt>
                <c:pt idx="210804">
                  <c:v>119557</c:v>
                </c:pt>
                <c:pt idx="210805">
                  <c:v>119557</c:v>
                </c:pt>
                <c:pt idx="210806">
                  <c:v>119557</c:v>
                </c:pt>
                <c:pt idx="210807">
                  <c:v>119557</c:v>
                </c:pt>
                <c:pt idx="210808">
                  <c:v>119557</c:v>
                </c:pt>
                <c:pt idx="210809">
                  <c:v>119557</c:v>
                </c:pt>
                <c:pt idx="210810">
                  <c:v>119557</c:v>
                </c:pt>
                <c:pt idx="210811">
                  <c:v>119557</c:v>
                </c:pt>
                <c:pt idx="210812">
                  <c:v>119557</c:v>
                </c:pt>
                <c:pt idx="210813">
                  <c:v>119557</c:v>
                </c:pt>
                <c:pt idx="210814">
                  <c:v>119557</c:v>
                </c:pt>
                <c:pt idx="210815">
                  <c:v>119557</c:v>
                </c:pt>
                <c:pt idx="210816">
                  <c:v>119557</c:v>
                </c:pt>
                <c:pt idx="210817">
                  <c:v>119557</c:v>
                </c:pt>
                <c:pt idx="210818">
                  <c:v>119557</c:v>
                </c:pt>
                <c:pt idx="210819">
                  <c:v>119557</c:v>
                </c:pt>
                <c:pt idx="210820">
                  <c:v>119557</c:v>
                </c:pt>
                <c:pt idx="210821">
                  <c:v>119557</c:v>
                </c:pt>
                <c:pt idx="210822">
                  <c:v>119557</c:v>
                </c:pt>
                <c:pt idx="210823">
                  <c:v>119557</c:v>
                </c:pt>
                <c:pt idx="210824">
                  <c:v>119557</c:v>
                </c:pt>
                <c:pt idx="210825">
                  <c:v>119557</c:v>
                </c:pt>
                <c:pt idx="210826">
                  <c:v>119557</c:v>
                </c:pt>
                <c:pt idx="210827">
                  <c:v>119557</c:v>
                </c:pt>
                <c:pt idx="210828">
                  <c:v>119557</c:v>
                </c:pt>
                <c:pt idx="210829">
                  <c:v>119557</c:v>
                </c:pt>
                <c:pt idx="210830">
                  <c:v>119557</c:v>
                </c:pt>
                <c:pt idx="210831">
                  <c:v>119557</c:v>
                </c:pt>
                <c:pt idx="210832">
                  <c:v>119557</c:v>
                </c:pt>
                <c:pt idx="210833">
                  <c:v>119557</c:v>
                </c:pt>
                <c:pt idx="210834">
                  <c:v>119557</c:v>
                </c:pt>
                <c:pt idx="210835">
                  <c:v>119557</c:v>
                </c:pt>
                <c:pt idx="210836">
                  <c:v>119557</c:v>
                </c:pt>
                <c:pt idx="210837">
                  <c:v>119557</c:v>
                </c:pt>
                <c:pt idx="210838">
                  <c:v>119557</c:v>
                </c:pt>
                <c:pt idx="210839">
                  <c:v>119557</c:v>
                </c:pt>
                <c:pt idx="210840">
                  <c:v>119557</c:v>
                </c:pt>
                <c:pt idx="210841">
                  <c:v>119557</c:v>
                </c:pt>
                <c:pt idx="210842">
                  <c:v>119557</c:v>
                </c:pt>
                <c:pt idx="210843">
                  <c:v>119557</c:v>
                </c:pt>
                <c:pt idx="210844">
                  <c:v>119557</c:v>
                </c:pt>
                <c:pt idx="210845">
                  <c:v>119557</c:v>
                </c:pt>
                <c:pt idx="210846">
                  <c:v>119557</c:v>
                </c:pt>
                <c:pt idx="210847">
                  <c:v>119557</c:v>
                </c:pt>
                <c:pt idx="210848">
                  <c:v>119557</c:v>
                </c:pt>
                <c:pt idx="210849">
                  <c:v>119557</c:v>
                </c:pt>
                <c:pt idx="210850">
                  <c:v>119557</c:v>
                </c:pt>
                <c:pt idx="210851">
                  <c:v>119557</c:v>
                </c:pt>
                <c:pt idx="210852">
                  <c:v>119557</c:v>
                </c:pt>
                <c:pt idx="210853">
                  <c:v>119557</c:v>
                </c:pt>
                <c:pt idx="210854">
                  <c:v>119557</c:v>
                </c:pt>
                <c:pt idx="210855">
                  <c:v>119557</c:v>
                </c:pt>
                <c:pt idx="210856">
                  <c:v>119557</c:v>
                </c:pt>
                <c:pt idx="210857">
                  <c:v>119557</c:v>
                </c:pt>
                <c:pt idx="210858">
                  <c:v>119557</c:v>
                </c:pt>
                <c:pt idx="210859">
                  <c:v>119557</c:v>
                </c:pt>
                <c:pt idx="210860">
                  <c:v>119557</c:v>
                </c:pt>
                <c:pt idx="210861">
                  <c:v>119557</c:v>
                </c:pt>
                <c:pt idx="210862">
                  <c:v>119557</c:v>
                </c:pt>
                <c:pt idx="210863">
                  <c:v>119557</c:v>
                </c:pt>
                <c:pt idx="210864">
                  <c:v>119557</c:v>
                </c:pt>
                <c:pt idx="210865">
                  <c:v>119557</c:v>
                </c:pt>
                <c:pt idx="210866">
                  <c:v>119557</c:v>
                </c:pt>
                <c:pt idx="210867">
                  <c:v>119557</c:v>
                </c:pt>
                <c:pt idx="210868">
                  <c:v>119557</c:v>
                </c:pt>
                <c:pt idx="210869">
                  <c:v>119557</c:v>
                </c:pt>
                <c:pt idx="210870">
                  <c:v>119557</c:v>
                </c:pt>
                <c:pt idx="210871">
                  <c:v>119557</c:v>
                </c:pt>
                <c:pt idx="210872">
                  <c:v>119557</c:v>
                </c:pt>
                <c:pt idx="210873">
                  <c:v>119557</c:v>
                </c:pt>
                <c:pt idx="210874">
                  <c:v>119557</c:v>
                </c:pt>
                <c:pt idx="210875">
                  <c:v>119557</c:v>
                </c:pt>
                <c:pt idx="210876">
                  <c:v>119557</c:v>
                </c:pt>
                <c:pt idx="210877">
                  <c:v>119557</c:v>
                </c:pt>
                <c:pt idx="210878">
                  <c:v>119557</c:v>
                </c:pt>
                <c:pt idx="210879">
                  <c:v>119557</c:v>
                </c:pt>
                <c:pt idx="210880">
                  <c:v>119557</c:v>
                </c:pt>
                <c:pt idx="210881">
                  <c:v>119557</c:v>
                </c:pt>
                <c:pt idx="210882">
                  <c:v>119557</c:v>
                </c:pt>
                <c:pt idx="210883">
                  <c:v>119557</c:v>
                </c:pt>
                <c:pt idx="210884">
                  <c:v>119557</c:v>
                </c:pt>
                <c:pt idx="210885">
                  <c:v>119557</c:v>
                </c:pt>
                <c:pt idx="210886">
                  <c:v>119557</c:v>
                </c:pt>
                <c:pt idx="210887">
                  <c:v>119557</c:v>
                </c:pt>
                <c:pt idx="210888">
                  <c:v>119557</c:v>
                </c:pt>
                <c:pt idx="210889">
                  <c:v>119557</c:v>
                </c:pt>
                <c:pt idx="210890">
                  <c:v>119557</c:v>
                </c:pt>
                <c:pt idx="210891">
                  <c:v>119557</c:v>
                </c:pt>
                <c:pt idx="210892">
                  <c:v>119557</c:v>
                </c:pt>
                <c:pt idx="210893">
                  <c:v>119557</c:v>
                </c:pt>
                <c:pt idx="210894">
                  <c:v>119557</c:v>
                </c:pt>
                <c:pt idx="210895">
                  <c:v>119557</c:v>
                </c:pt>
                <c:pt idx="210896">
                  <c:v>119557</c:v>
                </c:pt>
                <c:pt idx="210897">
                  <c:v>119557</c:v>
                </c:pt>
                <c:pt idx="210898">
                  <c:v>119557</c:v>
                </c:pt>
                <c:pt idx="210899">
                  <c:v>119557</c:v>
                </c:pt>
                <c:pt idx="210900">
                  <c:v>119557</c:v>
                </c:pt>
                <c:pt idx="210901">
                  <c:v>119557</c:v>
                </c:pt>
                <c:pt idx="210902">
                  <c:v>119557</c:v>
                </c:pt>
                <c:pt idx="210903">
                  <c:v>119557</c:v>
                </c:pt>
                <c:pt idx="210904">
                  <c:v>119557</c:v>
                </c:pt>
                <c:pt idx="210905">
                  <c:v>119557</c:v>
                </c:pt>
                <c:pt idx="210906">
                  <c:v>119557</c:v>
                </c:pt>
                <c:pt idx="210907">
                  <c:v>119557</c:v>
                </c:pt>
                <c:pt idx="210908">
                  <c:v>119557</c:v>
                </c:pt>
                <c:pt idx="210909">
                  <c:v>119557</c:v>
                </c:pt>
                <c:pt idx="210910">
                  <c:v>119557</c:v>
                </c:pt>
                <c:pt idx="210911">
                  <c:v>119557</c:v>
                </c:pt>
                <c:pt idx="210912">
                  <c:v>119557</c:v>
                </c:pt>
                <c:pt idx="210913">
                  <c:v>119557</c:v>
                </c:pt>
                <c:pt idx="210914">
                  <c:v>119557</c:v>
                </c:pt>
                <c:pt idx="210915">
                  <c:v>119557</c:v>
                </c:pt>
                <c:pt idx="210916">
                  <c:v>119557</c:v>
                </c:pt>
                <c:pt idx="210917">
                  <c:v>119557</c:v>
                </c:pt>
                <c:pt idx="210918">
                  <c:v>119557</c:v>
                </c:pt>
                <c:pt idx="210919">
                  <c:v>119557</c:v>
                </c:pt>
                <c:pt idx="210920">
                  <c:v>119557</c:v>
                </c:pt>
                <c:pt idx="210921">
                  <c:v>119557</c:v>
                </c:pt>
                <c:pt idx="210922">
                  <c:v>119557</c:v>
                </c:pt>
                <c:pt idx="210923">
                  <c:v>119557</c:v>
                </c:pt>
                <c:pt idx="210924">
                  <c:v>119557</c:v>
                </c:pt>
                <c:pt idx="210925">
                  <c:v>119557</c:v>
                </c:pt>
                <c:pt idx="210926">
                  <c:v>119557</c:v>
                </c:pt>
                <c:pt idx="210927">
                  <c:v>119557</c:v>
                </c:pt>
                <c:pt idx="210928">
                  <c:v>119557</c:v>
                </c:pt>
                <c:pt idx="210929">
                  <c:v>119557</c:v>
                </c:pt>
                <c:pt idx="210930">
                  <c:v>119557</c:v>
                </c:pt>
                <c:pt idx="210931">
                  <c:v>119557</c:v>
                </c:pt>
                <c:pt idx="210932">
                  <c:v>119557</c:v>
                </c:pt>
                <c:pt idx="210933">
                  <c:v>119557</c:v>
                </c:pt>
                <c:pt idx="210934">
                  <c:v>119557</c:v>
                </c:pt>
                <c:pt idx="210935">
                  <c:v>119557</c:v>
                </c:pt>
                <c:pt idx="210936">
                  <c:v>119557</c:v>
                </c:pt>
                <c:pt idx="210937">
                  <c:v>119557</c:v>
                </c:pt>
                <c:pt idx="210938">
                  <c:v>119557</c:v>
                </c:pt>
                <c:pt idx="210939">
                  <c:v>119557</c:v>
                </c:pt>
                <c:pt idx="210940">
                  <c:v>119557</c:v>
                </c:pt>
                <c:pt idx="210941">
                  <c:v>119557</c:v>
                </c:pt>
                <c:pt idx="210942">
                  <c:v>119557</c:v>
                </c:pt>
                <c:pt idx="210943">
                  <c:v>119557</c:v>
                </c:pt>
                <c:pt idx="210944">
                  <c:v>119557</c:v>
                </c:pt>
                <c:pt idx="210945">
                  <c:v>119557</c:v>
                </c:pt>
                <c:pt idx="210946">
                  <c:v>119557</c:v>
                </c:pt>
                <c:pt idx="210947">
                  <c:v>119557</c:v>
                </c:pt>
                <c:pt idx="210948">
                  <c:v>119557</c:v>
                </c:pt>
                <c:pt idx="210949">
                  <c:v>119557</c:v>
                </c:pt>
                <c:pt idx="210950">
                  <c:v>119557</c:v>
                </c:pt>
                <c:pt idx="210951">
                  <c:v>119557</c:v>
                </c:pt>
                <c:pt idx="210952">
                  <c:v>119557</c:v>
                </c:pt>
                <c:pt idx="210953">
                  <c:v>119557</c:v>
                </c:pt>
                <c:pt idx="210954">
                  <c:v>119557</c:v>
                </c:pt>
                <c:pt idx="210955">
                  <c:v>119557</c:v>
                </c:pt>
                <c:pt idx="210956">
                  <c:v>119557</c:v>
                </c:pt>
                <c:pt idx="210957">
                  <c:v>119557</c:v>
                </c:pt>
                <c:pt idx="210958">
                  <c:v>119557</c:v>
                </c:pt>
                <c:pt idx="210959">
                  <c:v>119557</c:v>
                </c:pt>
                <c:pt idx="210960">
                  <c:v>119557</c:v>
                </c:pt>
                <c:pt idx="210961">
                  <c:v>119557</c:v>
                </c:pt>
                <c:pt idx="210962">
                  <c:v>119557</c:v>
                </c:pt>
                <c:pt idx="210963">
                  <c:v>119557</c:v>
                </c:pt>
                <c:pt idx="210964">
                  <c:v>119557</c:v>
                </c:pt>
                <c:pt idx="210965">
                  <c:v>119557</c:v>
                </c:pt>
                <c:pt idx="210966">
                  <c:v>119557</c:v>
                </c:pt>
                <c:pt idx="210967">
                  <c:v>119557</c:v>
                </c:pt>
                <c:pt idx="210968">
                  <c:v>119557</c:v>
                </c:pt>
                <c:pt idx="210969">
                  <c:v>119557</c:v>
                </c:pt>
                <c:pt idx="210970">
                  <c:v>119557</c:v>
                </c:pt>
                <c:pt idx="210971">
                  <c:v>119557</c:v>
                </c:pt>
                <c:pt idx="210972">
                  <c:v>119557</c:v>
                </c:pt>
                <c:pt idx="210973">
                  <c:v>119557</c:v>
                </c:pt>
                <c:pt idx="210974">
                  <c:v>119557</c:v>
                </c:pt>
                <c:pt idx="210975">
                  <c:v>119557</c:v>
                </c:pt>
                <c:pt idx="210976">
                  <c:v>119557</c:v>
                </c:pt>
                <c:pt idx="210977">
                  <c:v>119557</c:v>
                </c:pt>
                <c:pt idx="210978">
                  <c:v>119557</c:v>
                </c:pt>
                <c:pt idx="210979">
                  <c:v>119557</c:v>
                </c:pt>
                <c:pt idx="210980">
                  <c:v>119557</c:v>
                </c:pt>
                <c:pt idx="210981">
                  <c:v>119557</c:v>
                </c:pt>
                <c:pt idx="210982">
                  <c:v>119557</c:v>
                </c:pt>
                <c:pt idx="210983">
                  <c:v>119557</c:v>
                </c:pt>
                <c:pt idx="210984">
                  <c:v>119557</c:v>
                </c:pt>
                <c:pt idx="210985">
                  <c:v>119557</c:v>
                </c:pt>
                <c:pt idx="210986">
                  <c:v>119557</c:v>
                </c:pt>
                <c:pt idx="210987">
                  <c:v>119557</c:v>
                </c:pt>
                <c:pt idx="210988">
                  <c:v>119557</c:v>
                </c:pt>
                <c:pt idx="210989">
                  <c:v>119557</c:v>
                </c:pt>
                <c:pt idx="210990">
                  <c:v>119557</c:v>
                </c:pt>
                <c:pt idx="210991">
                  <c:v>119557</c:v>
                </c:pt>
                <c:pt idx="210992">
                  <c:v>119557</c:v>
                </c:pt>
                <c:pt idx="210993">
                  <c:v>119557</c:v>
                </c:pt>
                <c:pt idx="210994">
                  <c:v>119557</c:v>
                </c:pt>
                <c:pt idx="210995">
                  <c:v>119557</c:v>
                </c:pt>
                <c:pt idx="210996">
                  <c:v>119557</c:v>
                </c:pt>
                <c:pt idx="210997">
                  <c:v>119557</c:v>
                </c:pt>
                <c:pt idx="210998">
                  <c:v>119557</c:v>
                </c:pt>
                <c:pt idx="210999">
                  <c:v>119557</c:v>
                </c:pt>
                <c:pt idx="211000">
                  <c:v>119557</c:v>
                </c:pt>
                <c:pt idx="211001">
                  <c:v>119557</c:v>
                </c:pt>
                <c:pt idx="211002">
                  <c:v>119557</c:v>
                </c:pt>
                <c:pt idx="211003">
                  <c:v>119557</c:v>
                </c:pt>
                <c:pt idx="211004">
                  <c:v>119557</c:v>
                </c:pt>
                <c:pt idx="211005">
                  <c:v>119557</c:v>
                </c:pt>
                <c:pt idx="211006">
                  <c:v>119557</c:v>
                </c:pt>
                <c:pt idx="211007">
                  <c:v>119557</c:v>
                </c:pt>
                <c:pt idx="211008">
                  <c:v>119557</c:v>
                </c:pt>
                <c:pt idx="211009">
                  <c:v>119557</c:v>
                </c:pt>
                <c:pt idx="211010">
                  <c:v>119557</c:v>
                </c:pt>
                <c:pt idx="211011">
                  <c:v>119557</c:v>
                </c:pt>
                <c:pt idx="211012">
                  <c:v>119557</c:v>
                </c:pt>
                <c:pt idx="211013">
                  <c:v>119557</c:v>
                </c:pt>
                <c:pt idx="211014">
                  <c:v>119557</c:v>
                </c:pt>
                <c:pt idx="211015">
                  <c:v>119557</c:v>
                </c:pt>
                <c:pt idx="211016">
                  <c:v>119557</c:v>
                </c:pt>
                <c:pt idx="211017">
                  <c:v>119557</c:v>
                </c:pt>
                <c:pt idx="211018">
                  <c:v>119557</c:v>
                </c:pt>
                <c:pt idx="211019">
                  <c:v>119557</c:v>
                </c:pt>
                <c:pt idx="211020">
                  <c:v>119557</c:v>
                </c:pt>
                <c:pt idx="211021">
                  <c:v>119557</c:v>
                </c:pt>
                <c:pt idx="211022">
                  <c:v>119557</c:v>
                </c:pt>
                <c:pt idx="211023">
                  <c:v>119557</c:v>
                </c:pt>
                <c:pt idx="211024">
                  <c:v>119557</c:v>
                </c:pt>
                <c:pt idx="211025">
                  <c:v>119557</c:v>
                </c:pt>
                <c:pt idx="211026">
                  <c:v>119557</c:v>
                </c:pt>
                <c:pt idx="211027">
                  <c:v>119557</c:v>
                </c:pt>
                <c:pt idx="211028">
                  <c:v>119557</c:v>
                </c:pt>
                <c:pt idx="211029">
                  <c:v>119557</c:v>
                </c:pt>
                <c:pt idx="211030">
                  <c:v>119557</c:v>
                </c:pt>
                <c:pt idx="211031">
                  <c:v>119557</c:v>
                </c:pt>
                <c:pt idx="211032">
                  <c:v>119557</c:v>
                </c:pt>
                <c:pt idx="211033">
                  <c:v>119557</c:v>
                </c:pt>
                <c:pt idx="211034">
                  <c:v>119557</c:v>
                </c:pt>
                <c:pt idx="211035">
                  <c:v>119557</c:v>
                </c:pt>
                <c:pt idx="211036">
                  <c:v>119557</c:v>
                </c:pt>
                <c:pt idx="211037">
                  <c:v>119557</c:v>
                </c:pt>
                <c:pt idx="211038">
                  <c:v>119557</c:v>
                </c:pt>
                <c:pt idx="211039">
                  <c:v>119557</c:v>
                </c:pt>
                <c:pt idx="211040">
                  <c:v>119557</c:v>
                </c:pt>
                <c:pt idx="211041">
                  <c:v>119557</c:v>
                </c:pt>
                <c:pt idx="211042">
                  <c:v>119557</c:v>
                </c:pt>
                <c:pt idx="211043">
                  <c:v>119557</c:v>
                </c:pt>
                <c:pt idx="211044">
                  <c:v>119557</c:v>
                </c:pt>
                <c:pt idx="211045">
                  <c:v>119557</c:v>
                </c:pt>
                <c:pt idx="211046">
                  <c:v>119557</c:v>
                </c:pt>
                <c:pt idx="211047">
                  <c:v>119557</c:v>
                </c:pt>
                <c:pt idx="211048">
                  <c:v>119557</c:v>
                </c:pt>
                <c:pt idx="211049">
                  <c:v>119557</c:v>
                </c:pt>
                <c:pt idx="211050">
                  <c:v>119557</c:v>
                </c:pt>
                <c:pt idx="211051">
                  <c:v>119557</c:v>
                </c:pt>
                <c:pt idx="211052">
                  <c:v>119557</c:v>
                </c:pt>
                <c:pt idx="211053">
                  <c:v>119557</c:v>
                </c:pt>
                <c:pt idx="211054">
                  <c:v>119557</c:v>
                </c:pt>
                <c:pt idx="211055">
                  <c:v>119557</c:v>
                </c:pt>
                <c:pt idx="211056">
                  <c:v>119557</c:v>
                </c:pt>
                <c:pt idx="211057">
                  <c:v>119557</c:v>
                </c:pt>
                <c:pt idx="211058">
                  <c:v>119557</c:v>
                </c:pt>
                <c:pt idx="211059">
                  <c:v>119557</c:v>
                </c:pt>
                <c:pt idx="211060">
                  <c:v>119557</c:v>
                </c:pt>
                <c:pt idx="211061">
                  <c:v>119557</c:v>
                </c:pt>
                <c:pt idx="211062">
                  <c:v>119557</c:v>
                </c:pt>
                <c:pt idx="211063">
                  <c:v>119557</c:v>
                </c:pt>
                <c:pt idx="211064">
                  <c:v>119557</c:v>
                </c:pt>
                <c:pt idx="211065">
                  <c:v>119557</c:v>
                </c:pt>
                <c:pt idx="211066">
                  <c:v>119557</c:v>
                </c:pt>
                <c:pt idx="211067">
                  <c:v>119557</c:v>
                </c:pt>
                <c:pt idx="211068">
                  <c:v>119557</c:v>
                </c:pt>
                <c:pt idx="211069">
                  <c:v>119557</c:v>
                </c:pt>
                <c:pt idx="211070">
                  <c:v>119557</c:v>
                </c:pt>
                <c:pt idx="211071">
                  <c:v>119557</c:v>
                </c:pt>
                <c:pt idx="211072">
                  <c:v>119557</c:v>
                </c:pt>
                <c:pt idx="211073">
                  <c:v>119557</c:v>
                </c:pt>
                <c:pt idx="211074">
                  <c:v>119557</c:v>
                </c:pt>
                <c:pt idx="211075">
                  <c:v>119557</c:v>
                </c:pt>
                <c:pt idx="211076">
                  <c:v>119557</c:v>
                </c:pt>
                <c:pt idx="211077">
                  <c:v>119557</c:v>
                </c:pt>
                <c:pt idx="211078">
                  <c:v>119557</c:v>
                </c:pt>
                <c:pt idx="211079">
                  <c:v>119557</c:v>
                </c:pt>
                <c:pt idx="211080">
                  <c:v>119557</c:v>
                </c:pt>
                <c:pt idx="211081">
                  <c:v>119557</c:v>
                </c:pt>
                <c:pt idx="211082">
                  <c:v>119557</c:v>
                </c:pt>
                <c:pt idx="211083">
                  <c:v>119557</c:v>
                </c:pt>
                <c:pt idx="211084">
                  <c:v>119557</c:v>
                </c:pt>
                <c:pt idx="211085">
                  <c:v>119557</c:v>
                </c:pt>
                <c:pt idx="211086">
                  <c:v>119557</c:v>
                </c:pt>
                <c:pt idx="211087">
                  <c:v>119557</c:v>
                </c:pt>
                <c:pt idx="211088">
                  <c:v>119557</c:v>
                </c:pt>
                <c:pt idx="211089">
                  <c:v>119557</c:v>
                </c:pt>
                <c:pt idx="211090">
                  <c:v>119557</c:v>
                </c:pt>
                <c:pt idx="211091">
                  <c:v>119557</c:v>
                </c:pt>
                <c:pt idx="211092">
                  <c:v>119557</c:v>
                </c:pt>
                <c:pt idx="211093">
                  <c:v>119557</c:v>
                </c:pt>
                <c:pt idx="211094">
                  <c:v>119557</c:v>
                </c:pt>
                <c:pt idx="211095">
                  <c:v>119557</c:v>
                </c:pt>
                <c:pt idx="211096">
                  <c:v>119557</c:v>
                </c:pt>
                <c:pt idx="211097">
                  <c:v>119557</c:v>
                </c:pt>
                <c:pt idx="211098">
                  <c:v>119557</c:v>
                </c:pt>
                <c:pt idx="211099">
                  <c:v>119557</c:v>
                </c:pt>
                <c:pt idx="211100">
                  <c:v>119557</c:v>
                </c:pt>
                <c:pt idx="211101">
                  <c:v>119557</c:v>
                </c:pt>
                <c:pt idx="211102">
                  <c:v>119557</c:v>
                </c:pt>
                <c:pt idx="211103">
                  <c:v>119557</c:v>
                </c:pt>
                <c:pt idx="211104">
                  <c:v>119557</c:v>
                </c:pt>
                <c:pt idx="211105">
                  <c:v>119557</c:v>
                </c:pt>
                <c:pt idx="211106">
                  <c:v>119557</c:v>
                </c:pt>
                <c:pt idx="211107">
                  <c:v>119557</c:v>
                </c:pt>
                <c:pt idx="211108">
                  <c:v>119557</c:v>
                </c:pt>
                <c:pt idx="211109">
                  <c:v>119557</c:v>
                </c:pt>
                <c:pt idx="211110">
                  <c:v>119557</c:v>
                </c:pt>
                <c:pt idx="211111">
                  <c:v>119557</c:v>
                </c:pt>
                <c:pt idx="211112">
                  <c:v>119557</c:v>
                </c:pt>
                <c:pt idx="211113">
                  <c:v>119557</c:v>
                </c:pt>
                <c:pt idx="211114">
                  <c:v>119557</c:v>
                </c:pt>
                <c:pt idx="211115">
                  <c:v>119557</c:v>
                </c:pt>
                <c:pt idx="211116">
                  <c:v>119557</c:v>
                </c:pt>
                <c:pt idx="211117">
                  <c:v>119557</c:v>
                </c:pt>
                <c:pt idx="211118">
                  <c:v>119557</c:v>
                </c:pt>
                <c:pt idx="211119">
                  <c:v>119557</c:v>
                </c:pt>
                <c:pt idx="211120">
                  <c:v>119557</c:v>
                </c:pt>
                <c:pt idx="211121">
                  <c:v>119557</c:v>
                </c:pt>
                <c:pt idx="211122">
                  <c:v>119557</c:v>
                </c:pt>
                <c:pt idx="211123">
                  <c:v>119557</c:v>
                </c:pt>
                <c:pt idx="211124">
                  <c:v>119557</c:v>
                </c:pt>
                <c:pt idx="211125">
                  <c:v>119557</c:v>
                </c:pt>
                <c:pt idx="211126">
                  <c:v>119557</c:v>
                </c:pt>
                <c:pt idx="211127">
                  <c:v>119557</c:v>
                </c:pt>
                <c:pt idx="211128">
                  <c:v>119557</c:v>
                </c:pt>
                <c:pt idx="211129">
                  <c:v>119557</c:v>
                </c:pt>
                <c:pt idx="211130">
                  <c:v>119557</c:v>
                </c:pt>
                <c:pt idx="211131">
                  <c:v>119557</c:v>
                </c:pt>
                <c:pt idx="211132">
                  <c:v>119557</c:v>
                </c:pt>
                <c:pt idx="211133">
                  <c:v>119557</c:v>
                </c:pt>
                <c:pt idx="211134">
                  <c:v>119557</c:v>
                </c:pt>
                <c:pt idx="211135">
                  <c:v>119557</c:v>
                </c:pt>
                <c:pt idx="211136">
                  <c:v>119557</c:v>
                </c:pt>
                <c:pt idx="211137">
                  <c:v>119557</c:v>
                </c:pt>
                <c:pt idx="211138">
                  <c:v>119557</c:v>
                </c:pt>
                <c:pt idx="211139">
                  <c:v>119557</c:v>
                </c:pt>
                <c:pt idx="211140">
                  <c:v>119557</c:v>
                </c:pt>
                <c:pt idx="211141">
                  <c:v>119557</c:v>
                </c:pt>
                <c:pt idx="211142">
                  <c:v>119557</c:v>
                </c:pt>
                <c:pt idx="211143">
                  <c:v>119557</c:v>
                </c:pt>
                <c:pt idx="211144">
                  <c:v>119557</c:v>
                </c:pt>
                <c:pt idx="211145">
                  <c:v>119557</c:v>
                </c:pt>
                <c:pt idx="211146">
                  <c:v>119557</c:v>
                </c:pt>
                <c:pt idx="211147">
                  <c:v>119557</c:v>
                </c:pt>
                <c:pt idx="211148">
                  <c:v>119557</c:v>
                </c:pt>
                <c:pt idx="211149">
                  <c:v>119557</c:v>
                </c:pt>
                <c:pt idx="211150">
                  <c:v>119557</c:v>
                </c:pt>
                <c:pt idx="211151">
                  <c:v>119557</c:v>
                </c:pt>
                <c:pt idx="211152">
                  <c:v>119557</c:v>
                </c:pt>
                <c:pt idx="211153">
                  <c:v>119557</c:v>
                </c:pt>
                <c:pt idx="211154">
                  <c:v>119557</c:v>
                </c:pt>
                <c:pt idx="211155">
                  <c:v>119557</c:v>
                </c:pt>
                <c:pt idx="211156">
                  <c:v>119557</c:v>
                </c:pt>
                <c:pt idx="211157">
                  <c:v>119557</c:v>
                </c:pt>
                <c:pt idx="211158">
                  <c:v>119557</c:v>
                </c:pt>
                <c:pt idx="211159">
                  <c:v>119557</c:v>
                </c:pt>
                <c:pt idx="211160">
                  <c:v>119557</c:v>
                </c:pt>
                <c:pt idx="211161">
                  <c:v>119557</c:v>
                </c:pt>
                <c:pt idx="211162">
                  <c:v>119557</c:v>
                </c:pt>
                <c:pt idx="211163">
                  <c:v>119557</c:v>
                </c:pt>
                <c:pt idx="211164">
                  <c:v>119557</c:v>
                </c:pt>
                <c:pt idx="211165">
                  <c:v>119557</c:v>
                </c:pt>
                <c:pt idx="211166">
                  <c:v>119557</c:v>
                </c:pt>
                <c:pt idx="211167">
                  <c:v>119557</c:v>
                </c:pt>
                <c:pt idx="211168">
                  <c:v>119557</c:v>
                </c:pt>
                <c:pt idx="211169">
                  <c:v>119557</c:v>
                </c:pt>
                <c:pt idx="211170">
                  <c:v>119557</c:v>
                </c:pt>
                <c:pt idx="211171">
                  <c:v>119557</c:v>
                </c:pt>
                <c:pt idx="211172">
                  <c:v>119557</c:v>
                </c:pt>
                <c:pt idx="211173">
                  <c:v>119557</c:v>
                </c:pt>
                <c:pt idx="211174">
                  <c:v>119557</c:v>
                </c:pt>
                <c:pt idx="211175">
                  <c:v>119557</c:v>
                </c:pt>
                <c:pt idx="211176">
                  <c:v>119557</c:v>
                </c:pt>
                <c:pt idx="211177">
                  <c:v>119557</c:v>
                </c:pt>
                <c:pt idx="211178">
                  <c:v>119557</c:v>
                </c:pt>
                <c:pt idx="211179">
                  <c:v>119557</c:v>
                </c:pt>
                <c:pt idx="211180">
                  <c:v>119557</c:v>
                </c:pt>
                <c:pt idx="211181">
                  <c:v>119557</c:v>
                </c:pt>
                <c:pt idx="211182">
                  <c:v>119557</c:v>
                </c:pt>
                <c:pt idx="211183">
                  <c:v>119557</c:v>
                </c:pt>
                <c:pt idx="211184">
                  <c:v>119557</c:v>
                </c:pt>
                <c:pt idx="211185">
                  <c:v>119557</c:v>
                </c:pt>
                <c:pt idx="211186">
                  <c:v>119557</c:v>
                </c:pt>
                <c:pt idx="211187">
                  <c:v>119557</c:v>
                </c:pt>
                <c:pt idx="211188">
                  <c:v>119557</c:v>
                </c:pt>
                <c:pt idx="211189">
                  <c:v>119557</c:v>
                </c:pt>
                <c:pt idx="211190">
                  <c:v>119557</c:v>
                </c:pt>
                <c:pt idx="211191">
                  <c:v>119557</c:v>
                </c:pt>
                <c:pt idx="211192">
                  <c:v>119557</c:v>
                </c:pt>
                <c:pt idx="211193">
                  <c:v>119557</c:v>
                </c:pt>
                <c:pt idx="211194">
                  <c:v>119557</c:v>
                </c:pt>
                <c:pt idx="211195">
                  <c:v>119557</c:v>
                </c:pt>
                <c:pt idx="211196">
                  <c:v>119557</c:v>
                </c:pt>
                <c:pt idx="211197">
                  <c:v>119557</c:v>
                </c:pt>
                <c:pt idx="211198">
                  <c:v>119557</c:v>
                </c:pt>
                <c:pt idx="211199">
                  <c:v>119557</c:v>
                </c:pt>
                <c:pt idx="211200">
                  <c:v>119557</c:v>
                </c:pt>
                <c:pt idx="211201">
                  <c:v>119557</c:v>
                </c:pt>
                <c:pt idx="211202">
                  <c:v>119557</c:v>
                </c:pt>
                <c:pt idx="211203">
                  <c:v>119557</c:v>
                </c:pt>
                <c:pt idx="211204">
                  <c:v>119557</c:v>
                </c:pt>
                <c:pt idx="211205">
                  <c:v>119557</c:v>
                </c:pt>
                <c:pt idx="211206">
                  <c:v>119557</c:v>
                </c:pt>
                <c:pt idx="211207">
                  <c:v>119557</c:v>
                </c:pt>
                <c:pt idx="211208">
                  <c:v>119557</c:v>
                </c:pt>
                <c:pt idx="211209">
                  <c:v>119557</c:v>
                </c:pt>
                <c:pt idx="211210">
                  <c:v>119557</c:v>
                </c:pt>
                <c:pt idx="211211">
                  <c:v>119557</c:v>
                </c:pt>
                <c:pt idx="211212">
                  <c:v>119557</c:v>
                </c:pt>
                <c:pt idx="211213">
                  <c:v>119557</c:v>
                </c:pt>
                <c:pt idx="211214">
                  <c:v>119557</c:v>
                </c:pt>
                <c:pt idx="211215">
                  <c:v>119557</c:v>
                </c:pt>
                <c:pt idx="211216">
                  <c:v>119557</c:v>
                </c:pt>
                <c:pt idx="211217">
                  <c:v>119557</c:v>
                </c:pt>
                <c:pt idx="211218">
                  <c:v>119557</c:v>
                </c:pt>
                <c:pt idx="211219">
                  <c:v>119557</c:v>
                </c:pt>
                <c:pt idx="211220">
                  <c:v>119557</c:v>
                </c:pt>
                <c:pt idx="211221">
                  <c:v>119557</c:v>
                </c:pt>
                <c:pt idx="211222">
                  <c:v>119557</c:v>
                </c:pt>
                <c:pt idx="211223">
                  <c:v>119557</c:v>
                </c:pt>
                <c:pt idx="211224">
                  <c:v>119557</c:v>
                </c:pt>
                <c:pt idx="211225">
                  <c:v>119557</c:v>
                </c:pt>
                <c:pt idx="211226">
                  <c:v>119557</c:v>
                </c:pt>
                <c:pt idx="211227">
                  <c:v>119557</c:v>
                </c:pt>
                <c:pt idx="211228">
                  <c:v>119557</c:v>
                </c:pt>
                <c:pt idx="211229">
                  <c:v>119557</c:v>
                </c:pt>
                <c:pt idx="211230">
                  <c:v>119557</c:v>
                </c:pt>
                <c:pt idx="211231">
                  <c:v>119557</c:v>
                </c:pt>
                <c:pt idx="211232">
                  <c:v>119557</c:v>
                </c:pt>
                <c:pt idx="211233">
                  <c:v>119557</c:v>
                </c:pt>
                <c:pt idx="211234">
                  <c:v>119557</c:v>
                </c:pt>
                <c:pt idx="211235">
                  <c:v>119557</c:v>
                </c:pt>
                <c:pt idx="211236">
                  <c:v>119557</c:v>
                </c:pt>
                <c:pt idx="211237">
                  <c:v>119557</c:v>
                </c:pt>
                <c:pt idx="211238">
                  <c:v>119557</c:v>
                </c:pt>
                <c:pt idx="211239">
                  <c:v>119557</c:v>
                </c:pt>
                <c:pt idx="211240">
                  <c:v>119557</c:v>
                </c:pt>
                <c:pt idx="211241">
                  <c:v>119557</c:v>
                </c:pt>
                <c:pt idx="211242">
                  <c:v>119557</c:v>
                </c:pt>
                <c:pt idx="211243">
                  <c:v>119557</c:v>
                </c:pt>
                <c:pt idx="211244">
                  <c:v>119557</c:v>
                </c:pt>
                <c:pt idx="211245">
                  <c:v>119557</c:v>
                </c:pt>
                <c:pt idx="211246">
                  <c:v>119557</c:v>
                </c:pt>
                <c:pt idx="211247">
                  <c:v>119557</c:v>
                </c:pt>
                <c:pt idx="211248">
                  <c:v>119557</c:v>
                </c:pt>
                <c:pt idx="211249">
                  <c:v>119557</c:v>
                </c:pt>
                <c:pt idx="211250">
                  <c:v>119557</c:v>
                </c:pt>
                <c:pt idx="211251">
                  <c:v>119557</c:v>
                </c:pt>
                <c:pt idx="211252">
                  <c:v>119557</c:v>
                </c:pt>
                <c:pt idx="211253">
                  <c:v>119557</c:v>
                </c:pt>
                <c:pt idx="211254">
                  <c:v>119557</c:v>
                </c:pt>
                <c:pt idx="211255">
                  <c:v>119557</c:v>
                </c:pt>
                <c:pt idx="211256">
                  <c:v>119557</c:v>
                </c:pt>
                <c:pt idx="211257">
                  <c:v>119557</c:v>
                </c:pt>
                <c:pt idx="211258">
                  <c:v>119557</c:v>
                </c:pt>
                <c:pt idx="211259">
                  <c:v>119557</c:v>
                </c:pt>
                <c:pt idx="211260">
                  <c:v>119557</c:v>
                </c:pt>
                <c:pt idx="211261">
                  <c:v>119557</c:v>
                </c:pt>
                <c:pt idx="211262">
                  <c:v>119557</c:v>
                </c:pt>
                <c:pt idx="211263">
                  <c:v>119557</c:v>
                </c:pt>
                <c:pt idx="211264">
                  <c:v>119557</c:v>
                </c:pt>
                <c:pt idx="211265">
                  <c:v>119557</c:v>
                </c:pt>
                <c:pt idx="211266">
                  <c:v>119557</c:v>
                </c:pt>
                <c:pt idx="211267">
                  <c:v>119557</c:v>
                </c:pt>
                <c:pt idx="211268">
                  <c:v>119557</c:v>
                </c:pt>
                <c:pt idx="211269">
                  <c:v>119557</c:v>
                </c:pt>
                <c:pt idx="211270">
                  <c:v>119557</c:v>
                </c:pt>
                <c:pt idx="211271">
                  <c:v>119557</c:v>
                </c:pt>
                <c:pt idx="211272">
                  <c:v>119557</c:v>
                </c:pt>
                <c:pt idx="211273">
                  <c:v>119557</c:v>
                </c:pt>
                <c:pt idx="211274">
                  <c:v>119557</c:v>
                </c:pt>
                <c:pt idx="211275">
                  <c:v>119557</c:v>
                </c:pt>
                <c:pt idx="211276">
                  <c:v>119557</c:v>
                </c:pt>
                <c:pt idx="211277">
                  <c:v>119557</c:v>
                </c:pt>
                <c:pt idx="211278">
                  <c:v>119557</c:v>
                </c:pt>
                <c:pt idx="211279">
                  <c:v>119557</c:v>
                </c:pt>
                <c:pt idx="211280">
                  <c:v>119557</c:v>
                </c:pt>
                <c:pt idx="211281">
                  <c:v>119557</c:v>
                </c:pt>
                <c:pt idx="211282">
                  <c:v>119557</c:v>
                </c:pt>
                <c:pt idx="211283">
                  <c:v>119557</c:v>
                </c:pt>
                <c:pt idx="211284">
                  <c:v>119557</c:v>
                </c:pt>
                <c:pt idx="211285">
                  <c:v>119557</c:v>
                </c:pt>
                <c:pt idx="211286">
                  <c:v>119557</c:v>
                </c:pt>
                <c:pt idx="211287">
                  <c:v>119557</c:v>
                </c:pt>
                <c:pt idx="211288">
                  <c:v>119557</c:v>
                </c:pt>
                <c:pt idx="211289">
                  <c:v>119557</c:v>
                </c:pt>
                <c:pt idx="211290">
                  <c:v>119557</c:v>
                </c:pt>
                <c:pt idx="211291">
                  <c:v>119557</c:v>
                </c:pt>
                <c:pt idx="211292">
                  <c:v>119557</c:v>
                </c:pt>
                <c:pt idx="211293">
                  <c:v>119557</c:v>
                </c:pt>
                <c:pt idx="211294">
                  <c:v>119557</c:v>
                </c:pt>
                <c:pt idx="211295">
                  <c:v>119557</c:v>
                </c:pt>
                <c:pt idx="211296">
                  <c:v>119557</c:v>
                </c:pt>
                <c:pt idx="211297">
                  <c:v>119557</c:v>
                </c:pt>
                <c:pt idx="211298">
                  <c:v>119557</c:v>
                </c:pt>
                <c:pt idx="211299">
                  <c:v>119557</c:v>
                </c:pt>
                <c:pt idx="211300">
                  <c:v>119557</c:v>
                </c:pt>
                <c:pt idx="211301">
                  <c:v>119557</c:v>
                </c:pt>
                <c:pt idx="211302">
                  <c:v>119557</c:v>
                </c:pt>
                <c:pt idx="211303">
                  <c:v>119557</c:v>
                </c:pt>
                <c:pt idx="211304">
                  <c:v>119557</c:v>
                </c:pt>
                <c:pt idx="211305">
                  <c:v>119557</c:v>
                </c:pt>
                <c:pt idx="211306">
                  <c:v>119557</c:v>
                </c:pt>
                <c:pt idx="211307">
                  <c:v>119557</c:v>
                </c:pt>
                <c:pt idx="211308">
                  <c:v>119557</c:v>
                </c:pt>
                <c:pt idx="211309">
                  <c:v>119557</c:v>
                </c:pt>
                <c:pt idx="211310">
                  <c:v>119557</c:v>
                </c:pt>
                <c:pt idx="211311">
                  <c:v>119557</c:v>
                </c:pt>
                <c:pt idx="211312">
                  <c:v>119557</c:v>
                </c:pt>
                <c:pt idx="211313">
                  <c:v>119557</c:v>
                </c:pt>
                <c:pt idx="211314">
                  <c:v>119557</c:v>
                </c:pt>
                <c:pt idx="211315">
                  <c:v>119557</c:v>
                </c:pt>
                <c:pt idx="211316">
                  <c:v>119557</c:v>
                </c:pt>
                <c:pt idx="211317">
                  <c:v>119557</c:v>
                </c:pt>
                <c:pt idx="211318">
                  <c:v>119557</c:v>
                </c:pt>
                <c:pt idx="211319">
                  <c:v>119557</c:v>
                </c:pt>
                <c:pt idx="211320">
                  <c:v>119557</c:v>
                </c:pt>
                <c:pt idx="211321">
                  <c:v>119557</c:v>
                </c:pt>
                <c:pt idx="211322">
                  <c:v>119557</c:v>
                </c:pt>
                <c:pt idx="211323">
                  <c:v>119557</c:v>
                </c:pt>
                <c:pt idx="211324">
                  <c:v>119557</c:v>
                </c:pt>
                <c:pt idx="211325">
                  <c:v>119557</c:v>
                </c:pt>
                <c:pt idx="211326">
                  <c:v>119557</c:v>
                </c:pt>
                <c:pt idx="211327">
                  <c:v>119557</c:v>
                </c:pt>
                <c:pt idx="211328">
                  <c:v>119557</c:v>
                </c:pt>
                <c:pt idx="211329">
                  <c:v>119557</c:v>
                </c:pt>
                <c:pt idx="211330">
                  <c:v>119557</c:v>
                </c:pt>
                <c:pt idx="211331">
                  <c:v>119557</c:v>
                </c:pt>
                <c:pt idx="211332">
                  <c:v>119557</c:v>
                </c:pt>
                <c:pt idx="211333">
                  <c:v>119557</c:v>
                </c:pt>
                <c:pt idx="211334">
                  <c:v>119557</c:v>
                </c:pt>
                <c:pt idx="211335">
                  <c:v>119557</c:v>
                </c:pt>
                <c:pt idx="211336">
                  <c:v>119557</c:v>
                </c:pt>
                <c:pt idx="211337">
                  <c:v>119557</c:v>
                </c:pt>
                <c:pt idx="211338">
                  <c:v>119557</c:v>
                </c:pt>
                <c:pt idx="211339">
                  <c:v>119557</c:v>
                </c:pt>
                <c:pt idx="211340">
                  <c:v>119557</c:v>
                </c:pt>
                <c:pt idx="211341">
                  <c:v>119557</c:v>
                </c:pt>
                <c:pt idx="211342">
                  <c:v>119557</c:v>
                </c:pt>
                <c:pt idx="211343">
                  <c:v>119557</c:v>
                </c:pt>
                <c:pt idx="211344">
                  <c:v>119557</c:v>
                </c:pt>
                <c:pt idx="211345">
                  <c:v>119557</c:v>
                </c:pt>
                <c:pt idx="211346">
                  <c:v>119557</c:v>
                </c:pt>
                <c:pt idx="211347">
                  <c:v>119557</c:v>
                </c:pt>
                <c:pt idx="211348">
                  <c:v>119557</c:v>
                </c:pt>
                <c:pt idx="211349">
                  <c:v>119557</c:v>
                </c:pt>
                <c:pt idx="211350">
                  <c:v>119557</c:v>
                </c:pt>
                <c:pt idx="211351">
                  <c:v>119557</c:v>
                </c:pt>
                <c:pt idx="211352">
                  <c:v>119557</c:v>
                </c:pt>
                <c:pt idx="211353">
                  <c:v>119557</c:v>
                </c:pt>
                <c:pt idx="211354">
                  <c:v>119557</c:v>
                </c:pt>
                <c:pt idx="211355">
                  <c:v>119557</c:v>
                </c:pt>
                <c:pt idx="211356">
                  <c:v>119557</c:v>
                </c:pt>
                <c:pt idx="211357">
                  <c:v>119557</c:v>
                </c:pt>
                <c:pt idx="211358">
                  <c:v>119557</c:v>
                </c:pt>
                <c:pt idx="211359">
                  <c:v>119557</c:v>
                </c:pt>
                <c:pt idx="211360">
                  <c:v>119557</c:v>
                </c:pt>
                <c:pt idx="211361">
                  <c:v>119557</c:v>
                </c:pt>
                <c:pt idx="211362">
                  <c:v>119557</c:v>
                </c:pt>
                <c:pt idx="211363">
                  <c:v>119557</c:v>
                </c:pt>
                <c:pt idx="211364">
                  <c:v>119557</c:v>
                </c:pt>
                <c:pt idx="211365">
                  <c:v>119557</c:v>
                </c:pt>
                <c:pt idx="211366">
                  <c:v>119557</c:v>
                </c:pt>
                <c:pt idx="211367">
                  <c:v>119557</c:v>
                </c:pt>
                <c:pt idx="211368">
                  <c:v>119557</c:v>
                </c:pt>
                <c:pt idx="211369">
                  <c:v>119557</c:v>
                </c:pt>
                <c:pt idx="211370">
                  <c:v>119557</c:v>
                </c:pt>
                <c:pt idx="211371">
                  <c:v>119557</c:v>
                </c:pt>
                <c:pt idx="211372">
                  <c:v>119557</c:v>
                </c:pt>
                <c:pt idx="211373">
                  <c:v>119557</c:v>
                </c:pt>
                <c:pt idx="211374">
                  <c:v>119557</c:v>
                </c:pt>
                <c:pt idx="211375">
                  <c:v>119557</c:v>
                </c:pt>
                <c:pt idx="211376">
                  <c:v>119557</c:v>
                </c:pt>
                <c:pt idx="211377">
                  <c:v>119557</c:v>
                </c:pt>
                <c:pt idx="211378">
                  <c:v>119557</c:v>
                </c:pt>
                <c:pt idx="211379">
                  <c:v>119557</c:v>
                </c:pt>
                <c:pt idx="211380">
                  <c:v>119557</c:v>
                </c:pt>
                <c:pt idx="211381">
                  <c:v>119557</c:v>
                </c:pt>
                <c:pt idx="211382">
                  <c:v>119557</c:v>
                </c:pt>
                <c:pt idx="211383">
                  <c:v>119557</c:v>
                </c:pt>
                <c:pt idx="211384">
                  <c:v>119557</c:v>
                </c:pt>
                <c:pt idx="211385">
                  <c:v>119557</c:v>
                </c:pt>
                <c:pt idx="211386">
                  <c:v>119557</c:v>
                </c:pt>
                <c:pt idx="211387">
                  <c:v>119557</c:v>
                </c:pt>
                <c:pt idx="211388">
                  <c:v>119557</c:v>
                </c:pt>
                <c:pt idx="211389">
                  <c:v>119557</c:v>
                </c:pt>
                <c:pt idx="211390">
                  <c:v>119557</c:v>
                </c:pt>
                <c:pt idx="211391">
                  <c:v>119557</c:v>
                </c:pt>
                <c:pt idx="211392">
                  <c:v>119557</c:v>
                </c:pt>
                <c:pt idx="211393">
                  <c:v>119557</c:v>
                </c:pt>
                <c:pt idx="211394">
                  <c:v>119557</c:v>
                </c:pt>
                <c:pt idx="211395">
                  <c:v>119557</c:v>
                </c:pt>
                <c:pt idx="211396">
                  <c:v>119557</c:v>
                </c:pt>
                <c:pt idx="211397">
                  <c:v>119557</c:v>
                </c:pt>
                <c:pt idx="211398">
                  <c:v>119557</c:v>
                </c:pt>
                <c:pt idx="211399">
                  <c:v>119557</c:v>
                </c:pt>
                <c:pt idx="211400">
                  <c:v>119557</c:v>
                </c:pt>
                <c:pt idx="211401">
                  <c:v>119557</c:v>
                </c:pt>
                <c:pt idx="211402">
                  <c:v>119557</c:v>
                </c:pt>
                <c:pt idx="211403">
                  <c:v>119557</c:v>
                </c:pt>
                <c:pt idx="211404">
                  <c:v>119557</c:v>
                </c:pt>
                <c:pt idx="211405">
                  <c:v>119557</c:v>
                </c:pt>
                <c:pt idx="211406">
                  <c:v>119557</c:v>
                </c:pt>
                <c:pt idx="211407">
                  <c:v>119557</c:v>
                </c:pt>
                <c:pt idx="211408">
                  <c:v>119557</c:v>
                </c:pt>
                <c:pt idx="211409">
                  <c:v>119557</c:v>
                </c:pt>
                <c:pt idx="211410">
                  <c:v>119557</c:v>
                </c:pt>
                <c:pt idx="211411">
                  <c:v>119557</c:v>
                </c:pt>
                <c:pt idx="211412">
                  <c:v>119557</c:v>
                </c:pt>
                <c:pt idx="211413">
                  <c:v>119557</c:v>
                </c:pt>
                <c:pt idx="211414">
                  <c:v>119557</c:v>
                </c:pt>
                <c:pt idx="211415">
                  <c:v>119557</c:v>
                </c:pt>
                <c:pt idx="211416">
                  <c:v>119557</c:v>
                </c:pt>
                <c:pt idx="211417">
                  <c:v>119557</c:v>
                </c:pt>
                <c:pt idx="211418">
                  <c:v>119557</c:v>
                </c:pt>
                <c:pt idx="211419">
                  <c:v>119557</c:v>
                </c:pt>
                <c:pt idx="211420">
                  <c:v>119557</c:v>
                </c:pt>
                <c:pt idx="211421">
                  <c:v>119557</c:v>
                </c:pt>
                <c:pt idx="211422">
                  <c:v>119557</c:v>
                </c:pt>
                <c:pt idx="211423">
                  <c:v>119557</c:v>
                </c:pt>
                <c:pt idx="211424">
                  <c:v>119557</c:v>
                </c:pt>
                <c:pt idx="211425">
                  <c:v>119557</c:v>
                </c:pt>
                <c:pt idx="211426">
                  <c:v>119557</c:v>
                </c:pt>
                <c:pt idx="211427">
                  <c:v>119557</c:v>
                </c:pt>
                <c:pt idx="211428">
                  <c:v>119557</c:v>
                </c:pt>
                <c:pt idx="211429">
                  <c:v>119557</c:v>
                </c:pt>
                <c:pt idx="211430">
                  <c:v>119557</c:v>
                </c:pt>
                <c:pt idx="211431">
                  <c:v>119557</c:v>
                </c:pt>
                <c:pt idx="211432">
                  <c:v>119557</c:v>
                </c:pt>
                <c:pt idx="211433">
                  <c:v>119557</c:v>
                </c:pt>
                <c:pt idx="211434">
                  <c:v>119557</c:v>
                </c:pt>
                <c:pt idx="211435">
                  <c:v>119557</c:v>
                </c:pt>
                <c:pt idx="211436">
                  <c:v>119557</c:v>
                </c:pt>
                <c:pt idx="211437">
                  <c:v>119557</c:v>
                </c:pt>
                <c:pt idx="211438">
                  <c:v>119557</c:v>
                </c:pt>
                <c:pt idx="211439">
                  <c:v>119557</c:v>
                </c:pt>
                <c:pt idx="211440">
                  <c:v>119557</c:v>
                </c:pt>
                <c:pt idx="211441">
                  <c:v>119557</c:v>
                </c:pt>
                <c:pt idx="211442">
                  <c:v>119557</c:v>
                </c:pt>
                <c:pt idx="211443">
                  <c:v>119557</c:v>
                </c:pt>
                <c:pt idx="211444">
                  <c:v>119557</c:v>
                </c:pt>
                <c:pt idx="211445">
                  <c:v>119557</c:v>
                </c:pt>
                <c:pt idx="211446">
                  <c:v>119557</c:v>
                </c:pt>
                <c:pt idx="211447">
                  <c:v>119557</c:v>
                </c:pt>
                <c:pt idx="211448">
                  <c:v>119557</c:v>
                </c:pt>
                <c:pt idx="211449">
                  <c:v>119557</c:v>
                </c:pt>
                <c:pt idx="211450">
                  <c:v>119557</c:v>
                </c:pt>
                <c:pt idx="211451">
                  <c:v>119557</c:v>
                </c:pt>
                <c:pt idx="211452">
                  <c:v>119557</c:v>
                </c:pt>
                <c:pt idx="211453">
                  <c:v>119557</c:v>
                </c:pt>
                <c:pt idx="211454">
                  <c:v>119557</c:v>
                </c:pt>
                <c:pt idx="211455">
                  <c:v>119557</c:v>
                </c:pt>
                <c:pt idx="211456">
                  <c:v>119557</c:v>
                </c:pt>
                <c:pt idx="211457">
                  <c:v>119557</c:v>
                </c:pt>
                <c:pt idx="211458">
                  <c:v>119557</c:v>
                </c:pt>
                <c:pt idx="211459">
                  <c:v>119557</c:v>
                </c:pt>
                <c:pt idx="211460">
                  <c:v>119557</c:v>
                </c:pt>
                <c:pt idx="211461">
                  <c:v>119557</c:v>
                </c:pt>
                <c:pt idx="211462">
                  <c:v>119557</c:v>
                </c:pt>
                <c:pt idx="211463">
                  <c:v>119557</c:v>
                </c:pt>
                <c:pt idx="211464">
                  <c:v>119557</c:v>
                </c:pt>
                <c:pt idx="211465">
                  <c:v>119557</c:v>
                </c:pt>
                <c:pt idx="211466">
                  <c:v>119557</c:v>
                </c:pt>
                <c:pt idx="211467">
                  <c:v>119557</c:v>
                </c:pt>
                <c:pt idx="211468">
                  <c:v>119557</c:v>
                </c:pt>
                <c:pt idx="211469">
                  <c:v>119557</c:v>
                </c:pt>
                <c:pt idx="211470">
                  <c:v>119557</c:v>
                </c:pt>
                <c:pt idx="211471">
                  <c:v>119557</c:v>
                </c:pt>
                <c:pt idx="211472">
                  <c:v>119557</c:v>
                </c:pt>
                <c:pt idx="211473">
                  <c:v>119557</c:v>
                </c:pt>
                <c:pt idx="211474">
                  <c:v>119557</c:v>
                </c:pt>
                <c:pt idx="211475">
                  <c:v>119557</c:v>
                </c:pt>
                <c:pt idx="211476">
                  <c:v>119557</c:v>
                </c:pt>
                <c:pt idx="211477">
                  <c:v>119557</c:v>
                </c:pt>
                <c:pt idx="211478">
                  <c:v>119557</c:v>
                </c:pt>
                <c:pt idx="211479">
                  <c:v>119557</c:v>
                </c:pt>
                <c:pt idx="211480">
                  <c:v>119557</c:v>
                </c:pt>
                <c:pt idx="211481">
                  <c:v>119557</c:v>
                </c:pt>
                <c:pt idx="211482">
                  <c:v>119557</c:v>
                </c:pt>
                <c:pt idx="211483">
                  <c:v>119557</c:v>
                </c:pt>
                <c:pt idx="211484">
                  <c:v>119557</c:v>
                </c:pt>
                <c:pt idx="211485">
                  <c:v>119557</c:v>
                </c:pt>
                <c:pt idx="211486">
                  <c:v>119557</c:v>
                </c:pt>
                <c:pt idx="211487">
                  <c:v>119557</c:v>
                </c:pt>
                <c:pt idx="211488">
                  <c:v>119557</c:v>
                </c:pt>
                <c:pt idx="211489">
                  <c:v>119557</c:v>
                </c:pt>
                <c:pt idx="211490">
                  <c:v>119557</c:v>
                </c:pt>
                <c:pt idx="211491">
                  <c:v>119557</c:v>
                </c:pt>
                <c:pt idx="211492">
                  <c:v>119557</c:v>
                </c:pt>
                <c:pt idx="211493">
                  <c:v>119557</c:v>
                </c:pt>
                <c:pt idx="211494">
                  <c:v>119557</c:v>
                </c:pt>
                <c:pt idx="211495">
                  <c:v>119557</c:v>
                </c:pt>
                <c:pt idx="211496">
                  <c:v>119557</c:v>
                </c:pt>
                <c:pt idx="211497">
                  <c:v>119557</c:v>
                </c:pt>
                <c:pt idx="211498">
                  <c:v>119557</c:v>
                </c:pt>
                <c:pt idx="211499">
                  <c:v>119557</c:v>
                </c:pt>
                <c:pt idx="211500">
                  <c:v>119557</c:v>
                </c:pt>
                <c:pt idx="211501">
                  <c:v>119557</c:v>
                </c:pt>
                <c:pt idx="211502">
                  <c:v>119557</c:v>
                </c:pt>
                <c:pt idx="211503">
                  <c:v>119557</c:v>
                </c:pt>
                <c:pt idx="211504">
                  <c:v>119557</c:v>
                </c:pt>
                <c:pt idx="211505">
                  <c:v>119557</c:v>
                </c:pt>
                <c:pt idx="211506">
                  <c:v>119557</c:v>
                </c:pt>
                <c:pt idx="211507">
                  <c:v>119557</c:v>
                </c:pt>
                <c:pt idx="211508">
                  <c:v>119557</c:v>
                </c:pt>
                <c:pt idx="211509">
                  <c:v>119557</c:v>
                </c:pt>
                <c:pt idx="211510">
                  <c:v>119557</c:v>
                </c:pt>
                <c:pt idx="211511">
                  <c:v>119557</c:v>
                </c:pt>
                <c:pt idx="211512">
                  <c:v>119557</c:v>
                </c:pt>
                <c:pt idx="211513">
                  <c:v>119557</c:v>
                </c:pt>
                <c:pt idx="211514">
                  <c:v>119557</c:v>
                </c:pt>
                <c:pt idx="211515">
                  <c:v>119557</c:v>
                </c:pt>
                <c:pt idx="211516">
                  <c:v>119557</c:v>
                </c:pt>
                <c:pt idx="211517">
                  <c:v>119557</c:v>
                </c:pt>
                <c:pt idx="211518">
                  <c:v>119557</c:v>
                </c:pt>
                <c:pt idx="211519">
                  <c:v>119557</c:v>
                </c:pt>
                <c:pt idx="211520">
                  <c:v>119557</c:v>
                </c:pt>
                <c:pt idx="211521">
                  <c:v>119557</c:v>
                </c:pt>
                <c:pt idx="211522">
                  <c:v>119557</c:v>
                </c:pt>
                <c:pt idx="211523">
                  <c:v>119557</c:v>
                </c:pt>
                <c:pt idx="211524">
                  <c:v>119557</c:v>
                </c:pt>
                <c:pt idx="211525">
                  <c:v>119557</c:v>
                </c:pt>
                <c:pt idx="211526">
                  <c:v>119557</c:v>
                </c:pt>
                <c:pt idx="211527">
                  <c:v>119557</c:v>
                </c:pt>
                <c:pt idx="211528">
                  <c:v>119557</c:v>
                </c:pt>
                <c:pt idx="211529">
                  <c:v>119557</c:v>
                </c:pt>
                <c:pt idx="211530">
                  <c:v>119557</c:v>
                </c:pt>
                <c:pt idx="211531">
                  <c:v>119557</c:v>
                </c:pt>
                <c:pt idx="211532">
                  <c:v>119557</c:v>
                </c:pt>
                <c:pt idx="211533">
                  <c:v>119557</c:v>
                </c:pt>
                <c:pt idx="211534">
                  <c:v>119557</c:v>
                </c:pt>
                <c:pt idx="211535">
                  <c:v>119557</c:v>
                </c:pt>
                <c:pt idx="211536">
                  <c:v>119557</c:v>
                </c:pt>
                <c:pt idx="211537">
                  <c:v>119557</c:v>
                </c:pt>
                <c:pt idx="211538">
                  <c:v>119557</c:v>
                </c:pt>
                <c:pt idx="211539">
                  <c:v>119557</c:v>
                </c:pt>
                <c:pt idx="211540">
                  <c:v>119557</c:v>
                </c:pt>
                <c:pt idx="211541">
                  <c:v>119557</c:v>
                </c:pt>
                <c:pt idx="211542">
                  <c:v>119557</c:v>
                </c:pt>
                <c:pt idx="211543">
                  <c:v>119557</c:v>
                </c:pt>
                <c:pt idx="211544">
                  <c:v>119557</c:v>
                </c:pt>
                <c:pt idx="211545">
                  <c:v>119557</c:v>
                </c:pt>
                <c:pt idx="211546">
                  <c:v>119557</c:v>
                </c:pt>
                <c:pt idx="211547">
                  <c:v>119557</c:v>
                </c:pt>
                <c:pt idx="211548">
                  <c:v>119557</c:v>
                </c:pt>
                <c:pt idx="211549">
                  <c:v>119557</c:v>
                </c:pt>
                <c:pt idx="211550">
                  <c:v>119557</c:v>
                </c:pt>
                <c:pt idx="211551">
                  <c:v>119557</c:v>
                </c:pt>
                <c:pt idx="211552">
                  <c:v>119557</c:v>
                </c:pt>
                <c:pt idx="211553">
                  <c:v>119557</c:v>
                </c:pt>
                <c:pt idx="211554">
                  <c:v>119557</c:v>
                </c:pt>
                <c:pt idx="211555">
                  <c:v>119557</c:v>
                </c:pt>
                <c:pt idx="211556">
                  <c:v>119557</c:v>
                </c:pt>
                <c:pt idx="211557">
                  <c:v>119557</c:v>
                </c:pt>
                <c:pt idx="211558">
                  <c:v>119557</c:v>
                </c:pt>
                <c:pt idx="211559">
                  <c:v>119557</c:v>
                </c:pt>
                <c:pt idx="211560">
                  <c:v>119557</c:v>
                </c:pt>
                <c:pt idx="211561">
                  <c:v>119557</c:v>
                </c:pt>
                <c:pt idx="211562">
                  <c:v>119557</c:v>
                </c:pt>
                <c:pt idx="211563">
                  <c:v>119557</c:v>
                </c:pt>
                <c:pt idx="211564">
                  <c:v>119557</c:v>
                </c:pt>
                <c:pt idx="211565">
                  <c:v>119557</c:v>
                </c:pt>
                <c:pt idx="211566">
                  <c:v>119557</c:v>
                </c:pt>
                <c:pt idx="211567">
                  <c:v>119557</c:v>
                </c:pt>
                <c:pt idx="211568">
                  <c:v>119557</c:v>
                </c:pt>
                <c:pt idx="211569">
                  <c:v>119557</c:v>
                </c:pt>
                <c:pt idx="211570">
                  <c:v>119557</c:v>
                </c:pt>
                <c:pt idx="211571">
                  <c:v>119557</c:v>
                </c:pt>
                <c:pt idx="211572">
                  <c:v>119557</c:v>
                </c:pt>
                <c:pt idx="211573">
                  <c:v>119557</c:v>
                </c:pt>
                <c:pt idx="211574">
                  <c:v>119557</c:v>
                </c:pt>
                <c:pt idx="211575">
                  <c:v>119557</c:v>
                </c:pt>
                <c:pt idx="211576">
                  <c:v>119557</c:v>
                </c:pt>
                <c:pt idx="211577">
                  <c:v>119557</c:v>
                </c:pt>
                <c:pt idx="211578">
                  <c:v>119557</c:v>
                </c:pt>
                <c:pt idx="211579">
                  <c:v>119557</c:v>
                </c:pt>
                <c:pt idx="211580">
                  <c:v>119557</c:v>
                </c:pt>
                <c:pt idx="211581">
                  <c:v>119557</c:v>
                </c:pt>
                <c:pt idx="211582">
                  <c:v>119557</c:v>
                </c:pt>
                <c:pt idx="211583">
                  <c:v>119557</c:v>
                </c:pt>
                <c:pt idx="211584">
                  <c:v>119557</c:v>
                </c:pt>
                <c:pt idx="211585">
                  <c:v>119557</c:v>
                </c:pt>
                <c:pt idx="211586">
                  <c:v>119557</c:v>
                </c:pt>
                <c:pt idx="211587">
                  <c:v>119557</c:v>
                </c:pt>
                <c:pt idx="211588">
                  <c:v>119557</c:v>
                </c:pt>
                <c:pt idx="211589">
                  <c:v>119557</c:v>
                </c:pt>
                <c:pt idx="211590">
                  <c:v>119557</c:v>
                </c:pt>
                <c:pt idx="211591">
                  <c:v>119557</c:v>
                </c:pt>
                <c:pt idx="211592">
                  <c:v>119557</c:v>
                </c:pt>
                <c:pt idx="211593">
                  <c:v>119557</c:v>
                </c:pt>
                <c:pt idx="211594">
                  <c:v>119557</c:v>
                </c:pt>
                <c:pt idx="211595">
                  <c:v>119557</c:v>
                </c:pt>
                <c:pt idx="211596">
                  <c:v>119557</c:v>
                </c:pt>
                <c:pt idx="211597">
                  <c:v>119557</c:v>
                </c:pt>
                <c:pt idx="211598">
                  <c:v>119557</c:v>
                </c:pt>
                <c:pt idx="211599">
                  <c:v>119557</c:v>
                </c:pt>
                <c:pt idx="211600">
                  <c:v>119557</c:v>
                </c:pt>
                <c:pt idx="211601">
                  <c:v>119557</c:v>
                </c:pt>
                <c:pt idx="211602">
                  <c:v>119557</c:v>
                </c:pt>
                <c:pt idx="211603">
                  <c:v>119557</c:v>
                </c:pt>
                <c:pt idx="211604">
                  <c:v>119557</c:v>
                </c:pt>
                <c:pt idx="211605">
                  <c:v>119557</c:v>
                </c:pt>
                <c:pt idx="211606">
                  <c:v>119557</c:v>
                </c:pt>
                <c:pt idx="211607">
                  <c:v>119557</c:v>
                </c:pt>
                <c:pt idx="211608">
                  <c:v>119557</c:v>
                </c:pt>
                <c:pt idx="211609">
                  <c:v>119557</c:v>
                </c:pt>
                <c:pt idx="211610">
                  <c:v>119557</c:v>
                </c:pt>
                <c:pt idx="211611">
                  <c:v>119557</c:v>
                </c:pt>
                <c:pt idx="211612">
                  <c:v>119557</c:v>
                </c:pt>
                <c:pt idx="211613">
                  <c:v>119557</c:v>
                </c:pt>
                <c:pt idx="211614">
                  <c:v>119557</c:v>
                </c:pt>
                <c:pt idx="211615">
                  <c:v>119557</c:v>
                </c:pt>
                <c:pt idx="211616">
                  <c:v>119557</c:v>
                </c:pt>
                <c:pt idx="211617">
                  <c:v>119557</c:v>
                </c:pt>
                <c:pt idx="211618">
                  <c:v>119557</c:v>
                </c:pt>
                <c:pt idx="211619">
                  <c:v>119557</c:v>
                </c:pt>
                <c:pt idx="211620">
                  <c:v>119557</c:v>
                </c:pt>
                <c:pt idx="211621">
                  <c:v>119557</c:v>
                </c:pt>
                <c:pt idx="211622">
                  <c:v>119557</c:v>
                </c:pt>
                <c:pt idx="211623">
                  <c:v>119557</c:v>
                </c:pt>
                <c:pt idx="211624">
                  <c:v>119557</c:v>
                </c:pt>
                <c:pt idx="211625">
                  <c:v>119557</c:v>
                </c:pt>
                <c:pt idx="211626">
                  <c:v>119557</c:v>
                </c:pt>
                <c:pt idx="211627">
                  <c:v>119557</c:v>
                </c:pt>
                <c:pt idx="211628">
                  <c:v>119557</c:v>
                </c:pt>
                <c:pt idx="211629">
                  <c:v>119557</c:v>
                </c:pt>
                <c:pt idx="211630">
                  <c:v>119557</c:v>
                </c:pt>
                <c:pt idx="211631">
                  <c:v>119557</c:v>
                </c:pt>
                <c:pt idx="211632">
                  <c:v>119557</c:v>
                </c:pt>
                <c:pt idx="211633">
                  <c:v>119557</c:v>
                </c:pt>
                <c:pt idx="211634">
                  <c:v>119557</c:v>
                </c:pt>
                <c:pt idx="211635">
                  <c:v>119557</c:v>
                </c:pt>
                <c:pt idx="211636">
                  <c:v>119557</c:v>
                </c:pt>
                <c:pt idx="211637">
                  <c:v>119557</c:v>
                </c:pt>
                <c:pt idx="211638">
                  <c:v>119557</c:v>
                </c:pt>
                <c:pt idx="211639">
                  <c:v>119557</c:v>
                </c:pt>
                <c:pt idx="211640">
                  <c:v>119557</c:v>
                </c:pt>
                <c:pt idx="211641">
                  <c:v>119557</c:v>
                </c:pt>
                <c:pt idx="211642">
                  <c:v>119557</c:v>
                </c:pt>
                <c:pt idx="211643">
                  <c:v>119557</c:v>
                </c:pt>
                <c:pt idx="211644">
                  <c:v>119557</c:v>
                </c:pt>
                <c:pt idx="211645">
                  <c:v>119557</c:v>
                </c:pt>
                <c:pt idx="211646">
                  <c:v>119557</c:v>
                </c:pt>
                <c:pt idx="211647">
                  <c:v>119557</c:v>
                </c:pt>
                <c:pt idx="211648">
                  <c:v>119557</c:v>
                </c:pt>
                <c:pt idx="211649">
                  <c:v>119557</c:v>
                </c:pt>
                <c:pt idx="211650">
                  <c:v>119557</c:v>
                </c:pt>
                <c:pt idx="211651">
                  <c:v>119557</c:v>
                </c:pt>
                <c:pt idx="211652">
                  <c:v>119557</c:v>
                </c:pt>
                <c:pt idx="211653">
                  <c:v>119557</c:v>
                </c:pt>
                <c:pt idx="211654">
                  <c:v>119557</c:v>
                </c:pt>
                <c:pt idx="211655">
                  <c:v>119557</c:v>
                </c:pt>
                <c:pt idx="211656">
                  <c:v>119557</c:v>
                </c:pt>
                <c:pt idx="211657">
                  <c:v>119557</c:v>
                </c:pt>
                <c:pt idx="211658">
                  <c:v>119557</c:v>
                </c:pt>
                <c:pt idx="211659">
                  <c:v>119557</c:v>
                </c:pt>
                <c:pt idx="211660">
                  <c:v>119557</c:v>
                </c:pt>
                <c:pt idx="211661">
                  <c:v>119557</c:v>
                </c:pt>
                <c:pt idx="211662">
                  <c:v>119557</c:v>
                </c:pt>
                <c:pt idx="211663">
                  <c:v>119557</c:v>
                </c:pt>
                <c:pt idx="211664">
                  <c:v>119557</c:v>
                </c:pt>
                <c:pt idx="211665">
                  <c:v>119557</c:v>
                </c:pt>
                <c:pt idx="211666">
                  <c:v>119557</c:v>
                </c:pt>
                <c:pt idx="211667">
                  <c:v>119557</c:v>
                </c:pt>
                <c:pt idx="211668">
                  <c:v>119557</c:v>
                </c:pt>
                <c:pt idx="211669">
                  <c:v>119557</c:v>
                </c:pt>
                <c:pt idx="211670">
                  <c:v>119557</c:v>
                </c:pt>
                <c:pt idx="211671">
                  <c:v>119557</c:v>
                </c:pt>
                <c:pt idx="211672">
                  <c:v>119557</c:v>
                </c:pt>
                <c:pt idx="211673">
                  <c:v>119557</c:v>
                </c:pt>
                <c:pt idx="211674">
                  <c:v>119557</c:v>
                </c:pt>
                <c:pt idx="211675">
                  <c:v>119557</c:v>
                </c:pt>
                <c:pt idx="211676">
                  <c:v>119557</c:v>
                </c:pt>
                <c:pt idx="211677">
                  <c:v>119557</c:v>
                </c:pt>
                <c:pt idx="211678">
                  <c:v>119557</c:v>
                </c:pt>
                <c:pt idx="211679">
                  <c:v>119557</c:v>
                </c:pt>
                <c:pt idx="211680">
                  <c:v>119557</c:v>
                </c:pt>
                <c:pt idx="211681">
                  <c:v>119557</c:v>
                </c:pt>
                <c:pt idx="211682">
                  <c:v>119557</c:v>
                </c:pt>
                <c:pt idx="211683">
                  <c:v>119557</c:v>
                </c:pt>
                <c:pt idx="211684">
                  <c:v>119557</c:v>
                </c:pt>
                <c:pt idx="211685">
                  <c:v>119557</c:v>
                </c:pt>
                <c:pt idx="211686">
                  <c:v>119557</c:v>
                </c:pt>
                <c:pt idx="211687">
                  <c:v>119557</c:v>
                </c:pt>
                <c:pt idx="211688">
                  <c:v>119557</c:v>
                </c:pt>
                <c:pt idx="211689">
                  <c:v>119557</c:v>
                </c:pt>
                <c:pt idx="211690">
                  <c:v>119557</c:v>
                </c:pt>
                <c:pt idx="211691">
                  <c:v>119557</c:v>
                </c:pt>
                <c:pt idx="211692">
                  <c:v>119557</c:v>
                </c:pt>
                <c:pt idx="211693">
                  <c:v>119557</c:v>
                </c:pt>
                <c:pt idx="211694">
                  <c:v>119557</c:v>
                </c:pt>
                <c:pt idx="211695">
                  <c:v>119557</c:v>
                </c:pt>
                <c:pt idx="211696">
                  <c:v>119557</c:v>
                </c:pt>
                <c:pt idx="211697">
                  <c:v>119557</c:v>
                </c:pt>
                <c:pt idx="211698">
                  <c:v>119557</c:v>
                </c:pt>
                <c:pt idx="211699">
                  <c:v>119557</c:v>
                </c:pt>
                <c:pt idx="211700">
                  <c:v>119557</c:v>
                </c:pt>
                <c:pt idx="211701">
                  <c:v>119557</c:v>
                </c:pt>
                <c:pt idx="211702">
                  <c:v>119557</c:v>
                </c:pt>
                <c:pt idx="211703">
                  <c:v>119557</c:v>
                </c:pt>
                <c:pt idx="211704">
                  <c:v>119557</c:v>
                </c:pt>
                <c:pt idx="211705">
                  <c:v>119557</c:v>
                </c:pt>
                <c:pt idx="211706">
                  <c:v>119557</c:v>
                </c:pt>
                <c:pt idx="211707">
                  <c:v>119557</c:v>
                </c:pt>
                <c:pt idx="211708">
                  <c:v>119557</c:v>
                </c:pt>
                <c:pt idx="211709">
                  <c:v>119557</c:v>
                </c:pt>
                <c:pt idx="211710">
                  <c:v>119557</c:v>
                </c:pt>
                <c:pt idx="211711">
                  <c:v>119557</c:v>
                </c:pt>
                <c:pt idx="211712">
                  <c:v>119557</c:v>
                </c:pt>
                <c:pt idx="211713">
                  <c:v>119557</c:v>
                </c:pt>
                <c:pt idx="211714">
                  <c:v>119557</c:v>
                </c:pt>
                <c:pt idx="211715">
                  <c:v>119557</c:v>
                </c:pt>
                <c:pt idx="211716">
                  <c:v>119557</c:v>
                </c:pt>
                <c:pt idx="211717">
                  <c:v>119557</c:v>
                </c:pt>
                <c:pt idx="211718">
                  <c:v>119557</c:v>
                </c:pt>
                <c:pt idx="211719">
                  <c:v>119557</c:v>
                </c:pt>
                <c:pt idx="211720">
                  <c:v>119557</c:v>
                </c:pt>
                <c:pt idx="211721">
                  <c:v>119557</c:v>
                </c:pt>
                <c:pt idx="211722">
                  <c:v>119557</c:v>
                </c:pt>
                <c:pt idx="211723">
                  <c:v>119557</c:v>
                </c:pt>
                <c:pt idx="211724">
                  <c:v>119557</c:v>
                </c:pt>
                <c:pt idx="211725">
                  <c:v>119557</c:v>
                </c:pt>
                <c:pt idx="211726">
                  <c:v>119557</c:v>
                </c:pt>
                <c:pt idx="211727">
                  <c:v>119557</c:v>
                </c:pt>
                <c:pt idx="211728">
                  <c:v>119557</c:v>
                </c:pt>
                <c:pt idx="211729">
                  <c:v>119557</c:v>
                </c:pt>
                <c:pt idx="211730">
                  <c:v>119557</c:v>
                </c:pt>
                <c:pt idx="211731">
                  <c:v>119557</c:v>
                </c:pt>
                <c:pt idx="211732">
                  <c:v>119557</c:v>
                </c:pt>
                <c:pt idx="211733">
                  <c:v>119557</c:v>
                </c:pt>
                <c:pt idx="211734">
                  <c:v>119557</c:v>
                </c:pt>
                <c:pt idx="211735">
                  <c:v>119557</c:v>
                </c:pt>
                <c:pt idx="211736">
                  <c:v>119557</c:v>
                </c:pt>
                <c:pt idx="211737">
                  <c:v>119557</c:v>
                </c:pt>
                <c:pt idx="211738">
                  <c:v>119557</c:v>
                </c:pt>
                <c:pt idx="211739">
                  <c:v>119557</c:v>
                </c:pt>
                <c:pt idx="211740">
                  <c:v>119557</c:v>
                </c:pt>
                <c:pt idx="211741">
                  <c:v>119557</c:v>
                </c:pt>
                <c:pt idx="211742">
                  <c:v>119557</c:v>
                </c:pt>
                <c:pt idx="211743">
                  <c:v>119557</c:v>
                </c:pt>
                <c:pt idx="211744">
                  <c:v>119557</c:v>
                </c:pt>
                <c:pt idx="211745">
                  <c:v>119557</c:v>
                </c:pt>
                <c:pt idx="211746">
                  <c:v>119557</c:v>
                </c:pt>
                <c:pt idx="211747">
                  <c:v>119557</c:v>
                </c:pt>
                <c:pt idx="211748">
                  <c:v>119557</c:v>
                </c:pt>
                <c:pt idx="211749">
                  <c:v>119557</c:v>
                </c:pt>
                <c:pt idx="211750">
                  <c:v>119557</c:v>
                </c:pt>
                <c:pt idx="211751">
                  <c:v>119557</c:v>
                </c:pt>
                <c:pt idx="211752">
                  <c:v>119557</c:v>
                </c:pt>
                <c:pt idx="211753">
                  <c:v>119557</c:v>
                </c:pt>
                <c:pt idx="211754">
                  <c:v>119557</c:v>
                </c:pt>
                <c:pt idx="211755">
                  <c:v>119557</c:v>
                </c:pt>
                <c:pt idx="211756">
                  <c:v>119557</c:v>
                </c:pt>
                <c:pt idx="211757">
                  <c:v>119557</c:v>
                </c:pt>
                <c:pt idx="211758">
                  <c:v>119557</c:v>
                </c:pt>
                <c:pt idx="211759">
                  <c:v>119557</c:v>
                </c:pt>
                <c:pt idx="211760">
                  <c:v>119557</c:v>
                </c:pt>
                <c:pt idx="211761">
                  <c:v>119557</c:v>
                </c:pt>
                <c:pt idx="211762">
                  <c:v>119557</c:v>
                </c:pt>
                <c:pt idx="211763">
                  <c:v>119557</c:v>
                </c:pt>
                <c:pt idx="211764">
                  <c:v>119557</c:v>
                </c:pt>
                <c:pt idx="211765">
                  <c:v>119557</c:v>
                </c:pt>
                <c:pt idx="211766">
                  <c:v>119557</c:v>
                </c:pt>
                <c:pt idx="211767">
                  <c:v>119557</c:v>
                </c:pt>
                <c:pt idx="211768">
                  <c:v>119557</c:v>
                </c:pt>
                <c:pt idx="211769">
                  <c:v>119557</c:v>
                </c:pt>
                <c:pt idx="211770">
                  <c:v>119557</c:v>
                </c:pt>
                <c:pt idx="211771">
                  <c:v>119557</c:v>
                </c:pt>
                <c:pt idx="211772">
                  <c:v>119557</c:v>
                </c:pt>
                <c:pt idx="211773">
                  <c:v>119557</c:v>
                </c:pt>
                <c:pt idx="211774">
                  <c:v>119557</c:v>
                </c:pt>
                <c:pt idx="211775">
                  <c:v>119557</c:v>
                </c:pt>
                <c:pt idx="211776">
                  <c:v>119557</c:v>
                </c:pt>
                <c:pt idx="211777">
                  <c:v>119557</c:v>
                </c:pt>
                <c:pt idx="211778">
                  <c:v>119557</c:v>
                </c:pt>
                <c:pt idx="211779">
                  <c:v>119557</c:v>
                </c:pt>
                <c:pt idx="211780">
                  <c:v>119557</c:v>
                </c:pt>
                <c:pt idx="211781">
                  <c:v>119557</c:v>
                </c:pt>
                <c:pt idx="211782">
                  <c:v>119557</c:v>
                </c:pt>
                <c:pt idx="211783">
                  <c:v>119557</c:v>
                </c:pt>
                <c:pt idx="211784">
                  <c:v>119557</c:v>
                </c:pt>
                <c:pt idx="211785">
                  <c:v>119557</c:v>
                </c:pt>
                <c:pt idx="211786">
                  <c:v>119557</c:v>
                </c:pt>
                <c:pt idx="211787">
                  <c:v>119557</c:v>
                </c:pt>
                <c:pt idx="211788">
                  <c:v>119557</c:v>
                </c:pt>
                <c:pt idx="211789">
                  <c:v>119557</c:v>
                </c:pt>
                <c:pt idx="211790">
                  <c:v>119557</c:v>
                </c:pt>
                <c:pt idx="211791">
                  <c:v>119557</c:v>
                </c:pt>
                <c:pt idx="211792">
                  <c:v>119557</c:v>
                </c:pt>
                <c:pt idx="211793">
                  <c:v>119557</c:v>
                </c:pt>
                <c:pt idx="211794">
                  <c:v>119557</c:v>
                </c:pt>
                <c:pt idx="211795">
                  <c:v>119557</c:v>
                </c:pt>
                <c:pt idx="211796">
                  <c:v>119557</c:v>
                </c:pt>
                <c:pt idx="211797">
                  <c:v>119557</c:v>
                </c:pt>
                <c:pt idx="211798">
                  <c:v>119557</c:v>
                </c:pt>
                <c:pt idx="211799">
                  <c:v>119557</c:v>
                </c:pt>
                <c:pt idx="211800">
                  <c:v>119557</c:v>
                </c:pt>
                <c:pt idx="211801">
                  <c:v>119557</c:v>
                </c:pt>
                <c:pt idx="211802">
                  <c:v>119557</c:v>
                </c:pt>
                <c:pt idx="211803">
                  <c:v>119557</c:v>
                </c:pt>
                <c:pt idx="211804">
                  <c:v>119557</c:v>
                </c:pt>
                <c:pt idx="211805">
                  <c:v>119557</c:v>
                </c:pt>
                <c:pt idx="211806">
                  <c:v>119557</c:v>
                </c:pt>
                <c:pt idx="211807">
                  <c:v>119557</c:v>
                </c:pt>
                <c:pt idx="211808">
                  <c:v>119557</c:v>
                </c:pt>
                <c:pt idx="211809">
                  <c:v>119557</c:v>
                </c:pt>
                <c:pt idx="211810">
                  <c:v>119557</c:v>
                </c:pt>
                <c:pt idx="211811">
                  <c:v>119557</c:v>
                </c:pt>
                <c:pt idx="211812">
                  <c:v>119557</c:v>
                </c:pt>
                <c:pt idx="211813">
                  <c:v>119557</c:v>
                </c:pt>
                <c:pt idx="211814">
                  <c:v>119557</c:v>
                </c:pt>
                <c:pt idx="211815">
                  <c:v>119557</c:v>
                </c:pt>
                <c:pt idx="211816">
                  <c:v>119557</c:v>
                </c:pt>
                <c:pt idx="211817">
                  <c:v>119557</c:v>
                </c:pt>
                <c:pt idx="211818">
                  <c:v>119557</c:v>
                </c:pt>
                <c:pt idx="211819">
                  <c:v>119557</c:v>
                </c:pt>
                <c:pt idx="211820">
                  <c:v>119557</c:v>
                </c:pt>
                <c:pt idx="211821">
                  <c:v>119557</c:v>
                </c:pt>
                <c:pt idx="211822">
                  <c:v>119557</c:v>
                </c:pt>
                <c:pt idx="211823">
                  <c:v>119557</c:v>
                </c:pt>
                <c:pt idx="211824">
                  <c:v>119557</c:v>
                </c:pt>
                <c:pt idx="211825">
                  <c:v>119557</c:v>
                </c:pt>
                <c:pt idx="211826">
                  <c:v>119557</c:v>
                </c:pt>
                <c:pt idx="211827">
                  <c:v>119557</c:v>
                </c:pt>
                <c:pt idx="211828">
                  <c:v>119557</c:v>
                </c:pt>
                <c:pt idx="211829">
                  <c:v>119557</c:v>
                </c:pt>
                <c:pt idx="211830">
                  <c:v>119557</c:v>
                </c:pt>
                <c:pt idx="211831">
                  <c:v>119557</c:v>
                </c:pt>
                <c:pt idx="211832">
                  <c:v>119557</c:v>
                </c:pt>
                <c:pt idx="211833">
                  <c:v>119557</c:v>
                </c:pt>
                <c:pt idx="211834">
                  <c:v>119557</c:v>
                </c:pt>
                <c:pt idx="211835">
                  <c:v>119557</c:v>
                </c:pt>
                <c:pt idx="211836">
                  <c:v>119557</c:v>
                </c:pt>
                <c:pt idx="211837">
                  <c:v>119557</c:v>
                </c:pt>
                <c:pt idx="211838">
                  <c:v>119557</c:v>
                </c:pt>
                <c:pt idx="211839">
                  <c:v>119557</c:v>
                </c:pt>
                <c:pt idx="211840">
                  <c:v>119557</c:v>
                </c:pt>
                <c:pt idx="211841">
                  <c:v>119557</c:v>
                </c:pt>
                <c:pt idx="211842">
                  <c:v>119557</c:v>
                </c:pt>
                <c:pt idx="211843">
                  <c:v>119557</c:v>
                </c:pt>
                <c:pt idx="211844">
                  <c:v>119557</c:v>
                </c:pt>
                <c:pt idx="211845">
                  <c:v>119557</c:v>
                </c:pt>
                <c:pt idx="211846">
                  <c:v>119557</c:v>
                </c:pt>
                <c:pt idx="211847">
                  <c:v>119557</c:v>
                </c:pt>
                <c:pt idx="211848">
                  <c:v>119557</c:v>
                </c:pt>
                <c:pt idx="211849">
                  <c:v>119557</c:v>
                </c:pt>
                <c:pt idx="211850">
                  <c:v>119557</c:v>
                </c:pt>
                <c:pt idx="211851">
                  <c:v>119557</c:v>
                </c:pt>
                <c:pt idx="211852">
                  <c:v>119557</c:v>
                </c:pt>
                <c:pt idx="211853">
                  <c:v>119557</c:v>
                </c:pt>
                <c:pt idx="211854">
                  <c:v>119557</c:v>
                </c:pt>
                <c:pt idx="211855">
                  <c:v>119557</c:v>
                </c:pt>
                <c:pt idx="211856">
                  <c:v>119557</c:v>
                </c:pt>
                <c:pt idx="211857">
                  <c:v>119557</c:v>
                </c:pt>
                <c:pt idx="211858">
                  <c:v>119557</c:v>
                </c:pt>
                <c:pt idx="211859">
                  <c:v>119557</c:v>
                </c:pt>
                <c:pt idx="211860">
                  <c:v>119557</c:v>
                </c:pt>
                <c:pt idx="211861">
                  <c:v>119557</c:v>
                </c:pt>
                <c:pt idx="211862">
                  <c:v>119557</c:v>
                </c:pt>
                <c:pt idx="211863">
                  <c:v>119557</c:v>
                </c:pt>
                <c:pt idx="211864">
                  <c:v>119557</c:v>
                </c:pt>
                <c:pt idx="211865">
                  <c:v>119557</c:v>
                </c:pt>
                <c:pt idx="211866">
                  <c:v>119557</c:v>
                </c:pt>
                <c:pt idx="211867">
                  <c:v>119557</c:v>
                </c:pt>
                <c:pt idx="211868">
                  <c:v>119557</c:v>
                </c:pt>
                <c:pt idx="211869">
                  <c:v>119557</c:v>
                </c:pt>
                <c:pt idx="211870">
                  <c:v>119557</c:v>
                </c:pt>
                <c:pt idx="211871">
                  <c:v>119557</c:v>
                </c:pt>
                <c:pt idx="211872">
                  <c:v>119557</c:v>
                </c:pt>
                <c:pt idx="211873">
                  <c:v>119557</c:v>
                </c:pt>
                <c:pt idx="211874">
                  <c:v>119557</c:v>
                </c:pt>
                <c:pt idx="211875">
                  <c:v>119557</c:v>
                </c:pt>
                <c:pt idx="211876">
                  <c:v>119557</c:v>
                </c:pt>
                <c:pt idx="211877">
                  <c:v>119557</c:v>
                </c:pt>
                <c:pt idx="211878">
                  <c:v>119557</c:v>
                </c:pt>
                <c:pt idx="211879">
                  <c:v>119557</c:v>
                </c:pt>
                <c:pt idx="211880">
                  <c:v>119557</c:v>
                </c:pt>
                <c:pt idx="211881">
                  <c:v>119557</c:v>
                </c:pt>
                <c:pt idx="211882">
                  <c:v>119557</c:v>
                </c:pt>
                <c:pt idx="211883">
                  <c:v>119557</c:v>
                </c:pt>
                <c:pt idx="211884">
                  <c:v>119557</c:v>
                </c:pt>
                <c:pt idx="211885">
                  <c:v>119557</c:v>
                </c:pt>
                <c:pt idx="211886">
                  <c:v>119557</c:v>
                </c:pt>
                <c:pt idx="211887">
                  <c:v>119557</c:v>
                </c:pt>
                <c:pt idx="211888">
                  <c:v>119557</c:v>
                </c:pt>
                <c:pt idx="211889">
                  <c:v>119557</c:v>
                </c:pt>
                <c:pt idx="211890">
                  <c:v>119557</c:v>
                </c:pt>
                <c:pt idx="211891">
                  <c:v>119557</c:v>
                </c:pt>
                <c:pt idx="211892">
                  <c:v>119557</c:v>
                </c:pt>
                <c:pt idx="211893">
                  <c:v>119557</c:v>
                </c:pt>
                <c:pt idx="211894">
                  <c:v>119557</c:v>
                </c:pt>
                <c:pt idx="211895">
                  <c:v>119557</c:v>
                </c:pt>
                <c:pt idx="211896">
                  <c:v>119557</c:v>
                </c:pt>
                <c:pt idx="211897">
                  <c:v>119557</c:v>
                </c:pt>
                <c:pt idx="211898">
                  <c:v>119557</c:v>
                </c:pt>
                <c:pt idx="211899">
                  <c:v>119557</c:v>
                </c:pt>
                <c:pt idx="211900">
                  <c:v>119557</c:v>
                </c:pt>
                <c:pt idx="211901">
                  <c:v>119557</c:v>
                </c:pt>
                <c:pt idx="211902">
                  <c:v>119557</c:v>
                </c:pt>
                <c:pt idx="211903">
                  <c:v>119557</c:v>
                </c:pt>
                <c:pt idx="211904">
                  <c:v>119557</c:v>
                </c:pt>
                <c:pt idx="211905">
                  <c:v>119557</c:v>
                </c:pt>
                <c:pt idx="211906">
                  <c:v>119557</c:v>
                </c:pt>
                <c:pt idx="211907">
                  <c:v>119557</c:v>
                </c:pt>
                <c:pt idx="211908">
                  <c:v>119557</c:v>
                </c:pt>
                <c:pt idx="211909">
                  <c:v>119557</c:v>
                </c:pt>
                <c:pt idx="211910">
                  <c:v>119557</c:v>
                </c:pt>
                <c:pt idx="211911">
                  <c:v>119557</c:v>
                </c:pt>
                <c:pt idx="211912">
                  <c:v>119557</c:v>
                </c:pt>
                <c:pt idx="211913">
                  <c:v>119557</c:v>
                </c:pt>
                <c:pt idx="211914">
                  <c:v>119557</c:v>
                </c:pt>
                <c:pt idx="211915">
                  <c:v>119557</c:v>
                </c:pt>
                <c:pt idx="211916">
                  <c:v>119557</c:v>
                </c:pt>
                <c:pt idx="211917">
                  <c:v>119557</c:v>
                </c:pt>
                <c:pt idx="211918">
                  <c:v>119557</c:v>
                </c:pt>
                <c:pt idx="211919">
                  <c:v>119557</c:v>
                </c:pt>
                <c:pt idx="211920">
                  <c:v>119557</c:v>
                </c:pt>
                <c:pt idx="211921">
                  <c:v>119557</c:v>
                </c:pt>
                <c:pt idx="211922">
                  <c:v>119557</c:v>
                </c:pt>
                <c:pt idx="211923">
                  <c:v>119557</c:v>
                </c:pt>
                <c:pt idx="211924">
                  <c:v>119557</c:v>
                </c:pt>
                <c:pt idx="211925">
                  <c:v>119557</c:v>
                </c:pt>
                <c:pt idx="211926">
                  <c:v>119557</c:v>
                </c:pt>
                <c:pt idx="211927">
                  <c:v>119557</c:v>
                </c:pt>
                <c:pt idx="211928">
                  <c:v>119557</c:v>
                </c:pt>
                <c:pt idx="211929">
                  <c:v>119557</c:v>
                </c:pt>
                <c:pt idx="211930">
                  <c:v>119557</c:v>
                </c:pt>
                <c:pt idx="211931">
                  <c:v>119557</c:v>
                </c:pt>
                <c:pt idx="211932">
                  <c:v>119557</c:v>
                </c:pt>
                <c:pt idx="211933">
                  <c:v>119557</c:v>
                </c:pt>
                <c:pt idx="211934">
                  <c:v>119557</c:v>
                </c:pt>
                <c:pt idx="211935">
                  <c:v>119557</c:v>
                </c:pt>
                <c:pt idx="211936">
                  <c:v>119557</c:v>
                </c:pt>
                <c:pt idx="211937">
                  <c:v>119557</c:v>
                </c:pt>
                <c:pt idx="211938">
                  <c:v>119557</c:v>
                </c:pt>
                <c:pt idx="211939">
                  <c:v>119557</c:v>
                </c:pt>
                <c:pt idx="211940">
                  <c:v>119557</c:v>
                </c:pt>
                <c:pt idx="211941">
                  <c:v>119557</c:v>
                </c:pt>
                <c:pt idx="211942">
                  <c:v>119557</c:v>
                </c:pt>
                <c:pt idx="211943">
                  <c:v>119557</c:v>
                </c:pt>
                <c:pt idx="211944">
                  <c:v>119557</c:v>
                </c:pt>
                <c:pt idx="211945">
                  <c:v>119557</c:v>
                </c:pt>
                <c:pt idx="211946">
                  <c:v>119557</c:v>
                </c:pt>
                <c:pt idx="211947">
                  <c:v>119557</c:v>
                </c:pt>
                <c:pt idx="211948">
                  <c:v>119557</c:v>
                </c:pt>
                <c:pt idx="211949">
                  <c:v>119557</c:v>
                </c:pt>
                <c:pt idx="211950">
                  <c:v>119557</c:v>
                </c:pt>
                <c:pt idx="211951">
                  <c:v>119557</c:v>
                </c:pt>
                <c:pt idx="211952">
                  <c:v>119557</c:v>
                </c:pt>
                <c:pt idx="211953">
                  <c:v>119557</c:v>
                </c:pt>
                <c:pt idx="211954">
                  <c:v>119557</c:v>
                </c:pt>
                <c:pt idx="211955">
                  <c:v>119557</c:v>
                </c:pt>
                <c:pt idx="211956">
                  <c:v>119557</c:v>
                </c:pt>
                <c:pt idx="211957">
                  <c:v>119557</c:v>
                </c:pt>
                <c:pt idx="211958">
                  <c:v>119557</c:v>
                </c:pt>
                <c:pt idx="211959">
                  <c:v>119557</c:v>
                </c:pt>
                <c:pt idx="211960">
                  <c:v>119557</c:v>
                </c:pt>
                <c:pt idx="211961">
                  <c:v>119557</c:v>
                </c:pt>
                <c:pt idx="211962">
                  <c:v>119557</c:v>
                </c:pt>
                <c:pt idx="211963">
                  <c:v>119557</c:v>
                </c:pt>
                <c:pt idx="211964">
                  <c:v>119557</c:v>
                </c:pt>
                <c:pt idx="211965">
                  <c:v>119557</c:v>
                </c:pt>
                <c:pt idx="211966">
                  <c:v>119557</c:v>
                </c:pt>
                <c:pt idx="211967">
                  <c:v>119557</c:v>
                </c:pt>
                <c:pt idx="211968">
                  <c:v>119557</c:v>
                </c:pt>
                <c:pt idx="211969">
                  <c:v>119557</c:v>
                </c:pt>
                <c:pt idx="211970">
                  <c:v>119557</c:v>
                </c:pt>
                <c:pt idx="211971">
                  <c:v>119557</c:v>
                </c:pt>
                <c:pt idx="211972">
                  <c:v>119557</c:v>
                </c:pt>
                <c:pt idx="211973">
                  <c:v>119557</c:v>
                </c:pt>
                <c:pt idx="211974">
                  <c:v>119557</c:v>
                </c:pt>
                <c:pt idx="211975">
                  <c:v>119557</c:v>
                </c:pt>
                <c:pt idx="211976">
                  <c:v>119557</c:v>
                </c:pt>
                <c:pt idx="211977">
                  <c:v>119557</c:v>
                </c:pt>
                <c:pt idx="211978">
                  <c:v>119557</c:v>
                </c:pt>
                <c:pt idx="211979">
                  <c:v>119557</c:v>
                </c:pt>
                <c:pt idx="211980">
                  <c:v>119557</c:v>
                </c:pt>
                <c:pt idx="211981">
                  <c:v>119557</c:v>
                </c:pt>
                <c:pt idx="211982">
                  <c:v>119557</c:v>
                </c:pt>
                <c:pt idx="211983">
                  <c:v>119557</c:v>
                </c:pt>
                <c:pt idx="211984">
                  <c:v>119557</c:v>
                </c:pt>
                <c:pt idx="211985">
                  <c:v>119557</c:v>
                </c:pt>
                <c:pt idx="211986">
                  <c:v>119557</c:v>
                </c:pt>
                <c:pt idx="211987">
                  <c:v>119557</c:v>
                </c:pt>
                <c:pt idx="211988">
                  <c:v>119557</c:v>
                </c:pt>
                <c:pt idx="211989">
                  <c:v>119557</c:v>
                </c:pt>
                <c:pt idx="211990">
                  <c:v>119557</c:v>
                </c:pt>
                <c:pt idx="211991">
                  <c:v>119557</c:v>
                </c:pt>
                <c:pt idx="211992">
                  <c:v>119557</c:v>
                </c:pt>
                <c:pt idx="211993">
                  <c:v>119557</c:v>
                </c:pt>
                <c:pt idx="211994">
                  <c:v>119557</c:v>
                </c:pt>
                <c:pt idx="211995">
                  <c:v>119557</c:v>
                </c:pt>
                <c:pt idx="211996">
                  <c:v>119557</c:v>
                </c:pt>
                <c:pt idx="211997">
                  <c:v>119557</c:v>
                </c:pt>
                <c:pt idx="211998">
                  <c:v>119557</c:v>
                </c:pt>
                <c:pt idx="211999">
                  <c:v>119557</c:v>
                </c:pt>
                <c:pt idx="212000">
                  <c:v>119557</c:v>
                </c:pt>
                <c:pt idx="212001">
                  <c:v>119557</c:v>
                </c:pt>
                <c:pt idx="212002">
                  <c:v>119557</c:v>
                </c:pt>
                <c:pt idx="212003">
                  <c:v>119557</c:v>
                </c:pt>
                <c:pt idx="212004">
                  <c:v>119557</c:v>
                </c:pt>
                <c:pt idx="212005">
                  <c:v>119557</c:v>
                </c:pt>
                <c:pt idx="212006">
                  <c:v>119557</c:v>
                </c:pt>
                <c:pt idx="212007">
                  <c:v>119557</c:v>
                </c:pt>
                <c:pt idx="212008">
                  <c:v>119557</c:v>
                </c:pt>
                <c:pt idx="212009">
                  <c:v>119557</c:v>
                </c:pt>
                <c:pt idx="212010">
                  <c:v>119557</c:v>
                </c:pt>
                <c:pt idx="212011">
                  <c:v>119557</c:v>
                </c:pt>
                <c:pt idx="212012">
                  <c:v>119557</c:v>
                </c:pt>
                <c:pt idx="212013">
                  <c:v>119557</c:v>
                </c:pt>
                <c:pt idx="212014">
                  <c:v>119557</c:v>
                </c:pt>
                <c:pt idx="212015">
                  <c:v>119557</c:v>
                </c:pt>
                <c:pt idx="212016">
                  <c:v>119557</c:v>
                </c:pt>
                <c:pt idx="212017">
                  <c:v>119557</c:v>
                </c:pt>
                <c:pt idx="212018">
                  <c:v>119557</c:v>
                </c:pt>
                <c:pt idx="212019">
                  <c:v>119557</c:v>
                </c:pt>
                <c:pt idx="212020">
                  <c:v>119557</c:v>
                </c:pt>
                <c:pt idx="212021">
                  <c:v>119557</c:v>
                </c:pt>
                <c:pt idx="212022">
                  <c:v>119557</c:v>
                </c:pt>
                <c:pt idx="212023">
                  <c:v>119557</c:v>
                </c:pt>
                <c:pt idx="212024">
                  <c:v>119557</c:v>
                </c:pt>
                <c:pt idx="212025">
                  <c:v>119557</c:v>
                </c:pt>
                <c:pt idx="212026">
                  <c:v>119557</c:v>
                </c:pt>
                <c:pt idx="212027">
                  <c:v>119557</c:v>
                </c:pt>
                <c:pt idx="212028">
                  <c:v>119557</c:v>
                </c:pt>
                <c:pt idx="212029">
                  <c:v>119557</c:v>
                </c:pt>
                <c:pt idx="212030">
                  <c:v>119557</c:v>
                </c:pt>
                <c:pt idx="212031">
                  <c:v>119557</c:v>
                </c:pt>
                <c:pt idx="212032">
                  <c:v>119557</c:v>
                </c:pt>
                <c:pt idx="212033">
                  <c:v>119557</c:v>
                </c:pt>
                <c:pt idx="212034">
                  <c:v>119557</c:v>
                </c:pt>
                <c:pt idx="212035">
                  <c:v>119557</c:v>
                </c:pt>
                <c:pt idx="212036">
                  <c:v>119557</c:v>
                </c:pt>
                <c:pt idx="212037">
                  <c:v>119557</c:v>
                </c:pt>
                <c:pt idx="212038">
                  <c:v>119557</c:v>
                </c:pt>
                <c:pt idx="212039">
                  <c:v>119557</c:v>
                </c:pt>
                <c:pt idx="212040">
                  <c:v>119557</c:v>
                </c:pt>
                <c:pt idx="212041">
                  <c:v>119557</c:v>
                </c:pt>
                <c:pt idx="212042">
                  <c:v>119557</c:v>
                </c:pt>
                <c:pt idx="212043">
                  <c:v>119557</c:v>
                </c:pt>
                <c:pt idx="212044">
                  <c:v>119557</c:v>
                </c:pt>
                <c:pt idx="212045">
                  <c:v>119557</c:v>
                </c:pt>
                <c:pt idx="212046">
                  <c:v>119557</c:v>
                </c:pt>
                <c:pt idx="212047">
                  <c:v>119557</c:v>
                </c:pt>
                <c:pt idx="212048">
                  <c:v>119557</c:v>
                </c:pt>
                <c:pt idx="212049">
                  <c:v>119557</c:v>
                </c:pt>
                <c:pt idx="212050">
                  <c:v>119557</c:v>
                </c:pt>
                <c:pt idx="212051">
                  <c:v>119557</c:v>
                </c:pt>
                <c:pt idx="212052">
                  <c:v>119557</c:v>
                </c:pt>
                <c:pt idx="212053">
                  <c:v>119557</c:v>
                </c:pt>
                <c:pt idx="212054">
                  <c:v>119557</c:v>
                </c:pt>
                <c:pt idx="212055">
                  <c:v>119557</c:v>
                </c:pt>
                <c:pt idx="212056">
                  <c:v>119557</c:v>
                </c:pt>
                <c:pt idx="212057">
                  <c:v>119557</c:v>
                </c:pt>
                <c:pt idx="212058">
                  <c:v>119557</c:v>
                </c:pt>
                <c:pt idx="212059">
                  <c:v>119557</c:v>
                </c:pt>
                <c:pt idx="212060">
                  <c:v>119557</c:v>
                </c:pt>
                <c:pt idx="212061">
                  <c:v>119557</c:v>
                </c:pt>
                <c:pt idx="212062">
                  <c:v>119557</c:v>
                </c:pt>
                <c:pt idx="212063">
                  <c:v>119557</c:v>
                </c:pt>
                <c:pt idx="212064">
                  <c:v>119557</c:v>
                </c:pt>
                <c:pt idx="212065">
                  <c:v>119557</c:v>
                </c:pt>
                <c:pt idx="212066">
                  <c:v>119557</c:v>
                </c:pt>
                <c:pt idx="212067">
                  <c:v>119557</c:v>
                </c:pt>
                <c:pt idx="212068">
                  <c:v>119557</c:v>
                </c:pt>
                <c:pt idx="212069">
                  <c:v>119557</c:v>
                </c:pt>
                <c:pt idx="212070">
                  <c:v>119557</c:v>
                </c:pt>
                <c:pt idx="212071">
                  <c:v>119557</c:v>
                </c:pt>
                <c:pt idx="212072">
                  <c:v>119557</c:v>
                </c:pt>
                <c:pt idx="212073">
                  <c:v>119557</c:v>
                </c:pt>
                <c:pt idx="212074">
                  <c:v>119557</c:v>
                </c:pt>
                <c:pt idx="212075">
                  <c:v>119557</c:v>
                </c:pt>
                <c:pt idx="212076">
                  <c:v>119557</c:v>
                </c:pt>
                <c:pt idx="212077">
                  <c:v>119557</c:v>
                </c:pt>
                <c:pt idx="212078">
                  <c:v>119557</c:v>
                </c:pt>
                <c:pt idx="212079">
                  <c:v>119557</c:v>
                </c:pt>
                <c:pt idx="212080">
                  <c:v>119557</c:v>
                </c:pt>
                <c:pt idx="212081">
                  <c:v>119557</c:v>
                </c:pt>
                <c:pt idx="212082">
                  <c:v>119557</c:v>
                </c:pt>
                <c:pt idx="212083">
                  <c:v>119557</c:v>
                </c:pt>
                <c:pt idx="212084">
                  <c:v>119557</c:v>
                </c:pt>
                <c:pt idx="212085">
                  <c:v>119557</c:v>
                </c:pt>
                <c:pt idx="212086">
                  <c:v>119557</c:v>
                </c:pt>
                <c:pt idx="212087">
                  <c:v>119557</c:v>
                </c:pt>
                <c:pt idx="212088">
                  <c:v>119557</c:v>
                </c:pt>
                <c:pt idx="212089">
                  <c:v>119557</c:v>
                </c:pt>
                <c:pt idx="212090">
                  <c:v>119557</c:v>
                </c:pt>
                <c:pt idx="212091">
                  <c:v>119557</c:v>
                </c:pt>
                <c:pt idx="212092">
                  <c:v>119557</c:v>
                </c:pt>
                <c:pt idx="212093">
                  <c:v>119557</c:v>
                </c:pt>
                <c:pt idx="212094">
                  <c:v>119557</c:v>
                </c:pt>
                <c:pt idx="212095">
                  <c:v>119557</c:v>
                </c:pt>
                <c:pt idx="212096">
                  <c:v>119557</c:v>
                </c:pt>
                <c:pt idx="212097">
                  <c:v>119557</c:v>
                </c:pt>
                <c:pt idx="212098">
                  <c:v>119557</c:v>
                </c:pt>
                <c:pt idx="212099">
                  <c:v>119557</c:v>
                </c:pt>
                <c:pt idx="212100">
                  <c:v>119557</c:v>
                </c:pt>
                <c:pt idx="212101">
                  <c:v>119557</c:v>
                </c:pt>
                <c:pt idx="212102">
                  <c:v>119557</c:v>
                </c:pt>
                <c:pt idx="212103">
                  <c:v>119557</c:v>
                </c:pt>
                <c:pt idx="212104">
                  <c:v>119557</c:v>
                </c:pt>
                <c:pt idx="212105">
                  <c:v>119557</c:v>
                </c:pt>
                <c:pt idx="212106">
                  <c:v>119557</c:v>
                </c:pt>
                <c:pt idx="212107">
                  <c:v>119557</c:v>
                </c:pt>
                <c:pt idx="212108">
                  <c:v>119557</c:v>
                </c:pt>
                <c:pt idx="212109">
                  <c:v>119557</c:v>
                </c:pt>
                <c:pt idx="212110">
                  <c:v>119557</c:v>
                </c:pt>
                <c:pt idx="212111">
                  <c:v>119557</c:v>
                </c:pt>
                <c:pt idx="212112">
                  <c:v>119557</c:v>
                </c:pt>
                <c:pt idx="212113">
                  <c:v>119557</c:v>
                </c:pt>
                <c:pt idx="212114">
                  <c:v>119557</c:v>
                </c:pt>
                <c:pt idx="212115">
                  <c:v>119557</c:v>
                </c:pt>
                <c:pt idx="212116">
                  <c:v>119557</c:v>
                </c:pt>
                <c:pt idx="212117">
                  <c:v>119557</c:v>
                </c:pt>
                <c:pt idx="212118">
                  <c:v>119557</c:v>
                </c:pt>
                <c:pt idx="212119">
                  <c:v>119557</c:v>
                </c:pt>
                <c:pt idx="212120">
                  <c:v>119557</c:v>
                </c:pt>
                <c:pt idx="212121">
                  <c:v>119557</c:v>
                </c:pt>
                <c:pt idx="212122">
                  <c:v>119557</c:v>
                </c:pt>
                <c:pt idx="212123">
                  <c:v>119557</c:v>
                </c:pt>
                <c:pt idx="212124">
                  <c:v>119557</c:v>
                </c:pt>
                <c:pt idx="212125">
                  <c:v>119557</c:v>
                </c:pt>
                <c:pt idx="212126">
                  <c:v>119557</c:v>
                </c:pt>
                <c:pt idx="212127">
                  <c:v>119557</c:v>
                </c:pt>
                <c:pt idx="212128">
                  <c:v>119557</c:v>
                </c:pt>
                <c:pt idx="212129">
                  <c:v>119557</c:v>
                </c:pt>
                <c:pt idx="212130">
                  <c:v>119557</c:v>
                </c:pt>
                <c:pt idx="212131">
                  <c:v>119557</c:v>
                </c:pt>
                <c:pt idx="212132">
                  <c:v>119557</c:v>
                </c:pt>
                <c:pt idx="212133">
                  <c:v>119557</c:v>
                </c:pt>
                <c:pt idx="212134">
                  <c:v>119557</c:v>
                </c:pt>
                <c:pt idx="212135">
                  <c:v>119557</c:v>
                </c:pt>
                <c:pt idx="212136">
                  <c:v>119557</c:v>
                </c:pt>
                <c:pt idx="212137">
                  <c:v>119557</c:v>
                </c:pt>
                <c:pt idx="212138">
                  <c:v>119557</c:v>
                </c:pt>
                <c:pt idx="212139">
                  <c:v>119557</c:v>
                </c:pt>
                <c:pt idx="212140">
                  <c:v>119557</c:v>
                </c:pt>
                <c:pt idx="212141">
                  <c:v>119557</c:v>
                </c:pt>
                <c:pt idx="212142">
                  <c:v>119557</c:v>
                </c:pt>
                <c:pt idx="212143">
                  <c:v>119557</c:v>
                </c:pt>
                <c:pt idx="212144">
                  <c:v>119557</c:v>
                </c:pt>
                <c:pt idx="212145">
                  <c:v>119557</c:v>
                </c:pt>
                <c:pt idx="212146">
                  <c:v>119557</c:v>
                </c:pt>
                <c:pt idx="212147">
                  <c:v>119557</c:v>
                </c:pt>
                <c:pt idx="212148">
                  <c:v>119557</c:v>
                </c:pt>
                <c:pt idx="212149">
                  <c:v>119557</c:v>
                </c:pt>
                <c:pt idx="212150">
                  <c:v>119557</c:v>
                </c:pt>
                <c:pt idx="212151">
                  <c:v>119557</c:v>
                </c:pt>
                <c:pt idx="212152">
                  <c:v>119557</c:v>
                </c:pt>
                <c:pt idx="212153">
                  <c:v>119557</c:v>
                </c:pt>
                <c:pt idx="212154">
                  <c:v>119557</c:v>
                </c:pt>
                <c:pt idx="212155">
                  <c:v>119557</c:v>
                </c:pt>
                <c:pt idx="212156">
                  <c:v>119557</c:v>
                </c:pt>
                <c:pt idx="212157">
                  <c:v>119557</c:v>
                </c:pt>
                <c:pt idx="212158">
                  <c:v>119557</c:v>
                </c:pt>
                <c:pt idx="212159">
                  <c:v>119557</c:v>
                </c:pt>
                <c:pt idx="212160">
                  <c:v>119557</c:v>
                </c:pt>
                <c:pt idx="212161">
                  <c:v>119557</c:v>
                </c:pt>
                <c:pt idx="212162">
                  <c:v>119557</c:v>
                </c:pt>
                <c:pt idx="212163">
                  <c:v>119557</c:v>
                </c:pt>
                <c:pt idx="212164">
                  <c:v>119557</c:v>
                </c:pt>
                <c:pt idx="212165">
                  <c:v>119557</c:v>
                </c:pt>
                <c:pt idx="212166">
                  <c:v>119557</c:v>
                </c:pt>
                <c:pt idx="212167">
                  <c:v>119557</c:v>
                </c:pt>
                <c:pt idx="212168">
                  <c:v>119557</c:v>
                </c:pt>
                <c:pt idx="212169">
                  <c:v>119557</c:v>
                </c:pt>
                <c:pt idx="212170">
                  <c:v>119557</c:v>
                </c:pt>
                <c:pt idx="212171">
                  <c:v>119557</c:v>
                </c:pt>
                <c:pt idx="212172">
                  <c:v>119557</c:v>
                </c:pt>
                <c:pt idx="212173">
                  <c:v>119557</c:v>
                </c:pt>
                <c:pt idx="212174">
                  <c:v>119557</c:v>
                </c:pt>
                <c:pt idx="212175">
                  <c:v>119557</c:v>
                </c:pt>
                <c:pt idx="212176">
                  <c:v>119557</c:v>
                </c:pt>
                <c:pt idx="212177">
                  <c:v>119557</c:v>
                </c:pt>
                <c:pt idx="212178">
                  <c:v>119557</c:v>
                </c:pt>
                <c:pt idx="212179">
                  <c:v>119557</c:v>
                </c:pt>
                <c:pt idx="212180">
                  <c:v>119557</c:v>
                </c:pt>
                <c:pt idx="212181">
                  <c:v>119557</c:v>
                </c:pt>
                <c:pt idx="212182">
                  <c:v>119557</c:v>
                </c:pt>
                <c:pt idx="212183">
                  <c:v>119557</c:v>
                </c:pt>
                <c:pt idx="212184">
                  <c:v>119557</c:v>
                </c:pt>
                <c:pt idx="212185">
                  <c:v>119557</c:v>
                </c:pt>
                <c:pt idx="212186">
                  <c:v>119557</c:v>
                </c:pt>
                <c:pt idx="212187">
                  <c:v>119557</c:v>
                </c:pt>
                <c:pt idx="212188">
                  <c:v>119557</c:v>
                </c:pt>
                <c:pt idx="212189">
                  <c:v>119557</c:v>
                </c:pt>
                <c:pt idx="212190">
                  <c:v>119557</c:v>
                </c:pt>
                <c:pt idx="212191">
                  <c:v>119557</c:v>
                </c:pt>
                <c:pt idx="212192">
                  <c:v>119557</c:v>
                </c:pt>
                <c:pt idx="212193">
                  <c:v>119557</c:v>
                </c:pt>
                <c:pt idx="212194">
                  <c:v>119557</c:v>
                </c:pt>
                <c:pt idx="212195">
                  <c:v>119557</c:v>
                </c:pt>
                <c:pt idx="212196">
                  <c:v>119557</c:v>
                </c:pt>
                <c:pt idx="212197">
                  <c:v>119557</c:v>
                </c:pt>
                <c:pt idx="212198">
                  <c:v>119557</c:v>
                </c:pt>
                <c:pt idx="212199">
                  <c:v>119557</c:v>
                </c:pt>
                <c:pt idx="212200">
                  <c:v>119557</c:v>
                </c:pt>
                <c:pt idx="212201">
                  <c:v>119557</c:v>
                </c:pt>
                <c:pt idx="212202">
                  <c:v>119557</c:v>
                </c:pt>
                <c:pt idx="212203">
                  <c:v>119557</c:v>
                </c:pt>
                <c:pt idx="212204">
                  <c:v>119557</c:v>
                </c:pt>
                <c:pt idx="212205">
                  <c:v>119557</c:v>
                </c:pt>
                <c:pt idx="212206">
                  <c:v>119557</c:v>
                </c:pt>
                <c:pt idx="212207">
                  <c:v>119557</c:v>
                </c:pt>
                <c:pt idx="212208">
                  <c:v>119557</c:v>
                </c:pt>
                <c:pt idx="212209">
                  <c:v>119557</c:v>
                </c:pt>
                <c:pt idx="212210">
                  <c:v>119557</c:v>
                </c:pt>
                <c:pt idx="212211">
                  <c:v>119557</c:v>
                </c:pt>
                <c:pt idx="212212">
                  <c:v>119557</c:v>
                </c:pt>
                <c:pt idx="212213">
                  <c:v>119557</c:v>
                </c:pt>
                <c:pt idx="212214">
                  <c:v>119557</c:v>
                </c:pt>
                <c:pt idx="212215">
                  <c:v>119557</c:v>
                </c:pt>
                <c:pt idx="212216">
                  <c:v>119557</c:v>
                </c:pt>
                <c:pt idx="212217">
                  <c:v>119557</c:v>
                </c:pt>
                <c:pt idx="212218">
                  <c:v>119557</c:v>
                </c:pt>
                <c:pt idx="212219">
                  <c:v>119557</c:v>
                </c:pt>
                <c:pt idx="212220">
                  <c:v>119557</c:v>
                </c:pt>
                <c:pt idx="212221">
                  <c:v>119557</c:v>
                </c:pt>
                <c:pt idx="212222">
                  <c:v>119557</c:v>
                </c:pt>
                <c:pt idx="212223">
                  <c:v>119557</c:v>
                </c:pt>
                <c:pt idx="212224">
                  <c:v>119557</c:v>
                </c:pt>
                <c:pt idx="212225">
                  <c:v>119557</c:v>
                </c:pt>
                <c:pt idx="212226">
                  <c:v>119557</c:v>
                </c:pt>
                <c:pt idx="212227">
                  <c:v>119557</c:v>
                </c:pt>
                <c:pt idx="212228">
                  <c:v>119557</c:v>
                </c:pt>
                <c:pt idx="212229">
                  <c:v>119557</c:v>
                </c:pt>
                <c:pt idx="212230">
                  <c:v>119557</c:v>
                </c:pt>
                <c:pt idx="212231">
                  <c:v>119557</c:v>
                </c:pt>
                <c:pt idx="212232">
                  <c:v>119557</c:v>
                </c:pt>
                <c:pt idx="212233">
                  <c:v>119557</c:v>
                </c:pt>
                <c:pt idx="212234">
                  <c:v>119557</c:v>
                </c:pt>
                <c:pt idx="212235">
                  <c:v>119557</c:v>
                </c:pt>
                <c:pt idx="212236">
                  <c:v>119557</c:v>
                </c:pt>
                <c:pt idx="212237">
                  <c:v>119557</c:v>
                </c:pt>
                <c:pt idx="212238">
                  <c:v>119557</c:v>
                </c:pt>
                <c:pt idx="212239">
                  <c:v>119557</c:v>
                </c:pt>
                <c:pt idx="212240">
                  <c:v>119557</c:v>
                </c:pt>
                <c:pt idx="212241">
                  <c:v>119557</c:v>
                </c:pt>
                <c:pt idx="212242">
                  <c:v>119557</c:v>
                </c:pt>
                <c:pt idx="212243">
                  <c:v>119557</c:v>
                </c:pt>
                <c:pt idx="212244">
                  <c:v>119557</c:v>
                </c:pt>
                <c:pt idx="212245">
                  <c:v>119557</c:v>
                </c:pt>
                <c:pt idx="212246">
                  <c:v>119557</c:v>
                </c:pt>
                <c:pt idx="212247">
                  <c:v>119557</c:v>
                </c:pt>
                <c:pt idx="212248">
                  <c:v>119557</c:v>
                </c:pt>
                <c:pt idx="212249">
                  <c:v>119557</c:v>
                </c:pt>
                <c:pt idx="212250">
                  <c:v>119557</c:v>
                </c:pt>
                <c:pt idx="212251">
                  <c:v>119557</c:v>
                </c:pt>
                <c:pt idx="212252">
                  <c:v>119557</c:v>
                </c:pt>
                <c:pt idx="212253">
                  <c:v>119557</c:v>
                </c:pt>
                <c:pt idx="212254">
                  <c:v>119557</c:v>
                </c:pt>
                <c:pt idx="212255">
                  <c:v>119557</c:v>
                </c:pt>
                <c:pt idx="212256">
                  <c:v>119557</c:v>
                </c:pt>
                <c:pt idx="212257">
                  <c:v>119557</c:v>
                </c:pt>
                <c:pt idx="212258">
                  <c:v>119557</c:v>
                </c:pt>
                <c:pt idx="212259">
                  <c:v>119557</c:v>
                </c:pt>
                <c:pt idx="212260">
                  <c:v>119557</c:v>
                </c:pt>
                <c:pt idx="212261">
                  <c:v>119557</c:v>
                </c:pt>
                <c:pt idx="212262">
                  <c:v>119557</c:v>
                </c:pt>
                <c:pt idx="212263">
                  <c:v>119557</c:v>
                </c:pt>
                <c:pt idx="212264">
                  <c:v>119557</c:v>
                </c:pt>
                <c:pt idx="212265">
                  <c:v>119557</c:v>
                </c:pt>
                <c:pt idx="212266">
                  <c:v>119557</c:v>
                </c:pt>
                <c:pt idx="212267">
                  <c:v>119557</c:v>
                </c:pt>
                <c:pt idx="212268">
                  <c:v>119557</c:v>
                </c:pt>
                <c:pt idx="212269">
                  <c:v>119557</c:v>
                </c:pt>
                <c:pt idx="212270">
                  <c:v>119557</c:v>
                </c:pt>
                <c:pt idx="212271">
                  <c:v>119557</c:v>
                </c:pt>
                <c:pt idx="212272">
                  <c:v>119557</c:v>
                </c:pt>
                <c:pt idx="212273">
                  <c:v>119557</c:v>
                </c:pt>
                <c:pt idx="212274">
                  <c:v>119557</c:v>
                </c:pt>
                <c:pt idx="212275">
                  <c:v>119557</c:v>
                </c:pt>
                <c:pt idx="212276">
                  <c:v>119557</c:v>
                </c:pt>
                <c:pt idx="212277">
                  <c:v>119557</c:v>
                </c:pt>
                <c:pt idx="212278">
                  <c:v>119557</c:v>
                </c:pt>
                <c:pt idx="212279">
                  <c:v>119557</c:v>
                </c:pt>
                <c:pt idx="212280">
                  <c:v>119557</c:v>
                </c:pt>
                <c:pt idx="212281">
                  <c:v>119557</c:v>
                </c:pt>
                <c:pt idx="212282">
                  <c:v>119557</c:v>
                </c:pt>
                <c:pt idx="212283">
                  <c:v>119557</c:v>
                </c:pt>
                <c:pt idx="212284">
                  <c:v>119557</c:v>
                </c:pt>
                <c:pt idx="212285">
                  <c:v>119557</c:v>
                </c:pt>
                <c:pt idx="212286">
                  <c:v>119557</c:v>
                </c:pt>
                <c:pt idx="212287">
                  <c:v>119557</c:v>
                </c:pt>
                <c:pt idx="212288">
                  <c:v>119557</c:v>
                </c:pt>
                <c:pt idx="212289">
                  <c:v>119557</c:v>
                </c:pt>
                <c:pt idx="212290">
                  <c:v>119557</c:v>
                </c:pt>
                <c:pt idx="212291">
                  <c:v>119557</c:v>
                </c:pt>
                <c:pt idx="212292">
                  <c:v>119557</c:v>
                </c:pt>
                <c:pt idx="212293">
                  <c:v>119557</c:v>
                </c:pt>
                <c:pt idx="212294">
                  <c:v>119557</c:v>
                </c:pt>
                <c:pt idx="212295">
                  <c:v>119557</c:v>
                </c:pt>
                <c:pt idx="212296">
                  <c:v>119557</c:v>
                </c:pt>
                <c:pt idx="212297">
                  <c:v>119557</c:v>
                </c:pt>
                <c:pt idx="212298">
                  <c:v>119557</c:v>
                </c:pt>
                <c:pt idx="212299">
                  <c:v>119557</c:v>
                </c:pt>
                <c:pt idx="212300">
                  <c:v>119557</c:v>
                </c:pt>
                <c:pt idx="212301">
                  <c:v>119557</c:v>
                </c:pt>
                <c:pt idx="212302">
                  <c:v>119557</c:v>
                </c:pt>
                <c:pt idx="212303">
                  <c:v>119557</c:v>
                </c:pt>
                <c:pt idx="212304">
                  <c:v>119557</c:v>
                </c:pt>
                <c:pt idx="212305">
                  <c:v>119557</c:v>
                </c:pt>
                <c:pt idx="212306">
                  <c:v>119557</c:v>
                </c:pt>
                <c:pt idx="212307">
                  <c:v>119557</c:v>
                </c:pt>
                <c:pt idx="212308">
                  <c:v>119557</c:v>
                </c:pt>
                <c:pt idx="212309">
                  <c:v>119557</c:v>
                </c:pt>
                <c:pt idx="212310">
                  <c:v>119557</c:v>
                </c:pt>
                <c:pt idx="212311">
                  <c:v>119557</c:v>
                </c:pt>
                <c:pt idx="212312">
                  <c:v>119557</c:v>
                </c:pt>
                <c:pt idx="212313">
                  <c:v>119557</c:v>
                </c:pt>
                <c:pt idx="212314">
                  <c:v>119557</c:v>
                </c:pt>
                <c:pt idx="212315">
                  <c:v>119557</c:v>
                </c:pt>
                <c:pt idx="212316">
                  <c:v>119557</c:v>
                </c:pt>
                <c:pt idx="212317">
                  <c:v>119557</c:v>
                </c:pt>
                <c:pt idx="212318">
                  <c:v>119557</c:v>
                </c:pt>
                <c:pt idx="212319">
                  <c:v>119557</c:v>
                </c:pt>
                <c:pt idx="212320">
                  <c:v>119557</c:v>
                </c:pt>
                <c:pt idx="212321">
                  <c:v>119557</c:v>
                </c:pt>
                <c:pt idx="212322">
                  <c:v>119557</c:v>
                </c:pt>
                <c:pt idx="212323">
                  <c:v>119557</c:v>
                </c:pt>
                <c:pt idx="212324">
                  <c:v>119557</c:v>
                </c:pt>
                <c:pt idx="212325">
                  <c:v>119557</c:v>
                </c:pt>
                <c:pt idx="212326">
                  <c:v>119557</c:v>
                </c:pt>
                <c:pt idx="212327">
                  <c:v>119557</c:v>
                </c:pt>
                <c:pt idx="212328">
                  <c:v>119557</c:v>
                </c:pt>
                <c:pt idx="212329">
                  <c:v>119557</c:v>
                </c:pt>
                <c:pt idx="212330">
                  <c:v>119557</c:v>
                </c:pt>
                <c:pt idx="212331">
                  <c:v>119557</c:v>
                </c:pt>
                <c:pt idx="212332">
                  <c:v>119557</c:v>
                </c:pt>
                <c:pt idx="212333">
                  <c:v>119557</c:v>
                </c:pt>
                <c:pt idx="212334">
                  <c:v>119557</c:v>
                </c:pt>
                <c:pt idx="212335">
                  <c:v>119557</c:v>
                </c:pt>
                <c:pt idx="212336">
                  <c:v>119557</c:v>
                </c:pt>
                <c:pt idx="212337">
                  <c:v>119557</c:v>
                </c:pt>
                <c:pt idx="212338">
                  <c:v>119557</c:v>
                </c:pt>
                <c:pt idx="212339">
                  <c:v>119557</c:v>
                </c:pt>
                <c:pt idx="212340">
                  <c:v>119557</c:v>
                </c:pt>
                <c:pt idx="212341">
                  <c:v>119557</c:v>
                </c:pt>
                <c:pt idx="212342">
                  <c:v>119557</c:v>
                </c:pt>
                <c:pt idx="212343">
                  <c:v>119557</c:v>
                </c:pt>
                <c:pt idx="212344">
                  <c:v>119557</c:v>
                </c:pt>
                <c:pt idx="212345">
                  <c:v>119557</c:v>
                </c:pt>
                <c:pt idx="212346">
                  <c:v>119557</c:v>
                </c:pt>
                <c:pt idx="212347">
                  <c:v>119557</c:v>
                </c:pt>
                <c:pt idx="212348">
                  <c:v>119557</c:v>
                </c:pt>
                <c:pt idx="212349">
                  <c:v>119557</c:v>
                </c:pt>
                <c:pt idx="212350">
                  <c:v>119557</c:v>
                </c:pt>
                <c:pt idx="212351">
                  <c:v>119557</c:v>
                </c:pt>
                <c:pt idx="212352">
                  <c:v>119557</c:v>
                </c:pt>
                <c:pt idx="212353">
                  <c:v>119557</c:v>
                </c:pt>
                <c:pt idx="212354">
                  <c:v>119557</c:v>
                </c:pt>
                <c:pt idx="212355">
                  <c:v>119557</c:v>
                </c:pt>
                <c:pt idx="212356">
                  <c:v>119557</c:v>
                </c:pt>
                <c:pt idx="212357">
                  <c:v>119557</c:v>
                </c:pt>
                <c:pt idx="212358">
                  <c:v>119557</c:v>
                </c:pt>
                <c:pt idx="212359">
                  <c:v>119557</c:v>
                </c:pt>
                <c:pt idx="212360">
                  <c:v>119557</c:v>
                </c:pt>
                <c:pt idx="212361">
                  <c:v>119557</c:v>
                </c:pt>
                <c:pt idx="212362">
                  <c:v>119557</c:v>
                </c:pt>
                <c:pt idx="212363">
                  <c:v>119557</c:v>
                </c:pt>
                <c:pt idx="212364">
                  <c:v>119557</c:v>
                </c:pt>
                <c:pt idx="212365">
                  <c:v>119557</c:v>
                </c:pt>
                <c:pt idx="212366">
                  <c:v>119557</c:v>
                </c:pt>
                <c:pt idx="212367">
                  <c:v>119557</c:v>
                </c:pt>
                <c:pt idx="212368">
                  <c:v>119557</c:v>
                </c:pt>
                <c:pt idx="212369">
                  <c:v>119557</c:v>
                </c:pt>
                <c:pt idx="212370">
                  <c:v>119557</c:v>
                </c:pt>
                <c:pt idx="212371">
                  <c:v>119557</c:v>
                </c:pt>
                <c:pt idx="212372">
                  <c:v>119557</c:v>
                </c:pt>
                <c:pt idx="212373">
                  <c:v>119557</c:v>
                </c:pt>
                <c:pt idx="212374">
                  <c:v>119557</c:v>
                </c:pt>
                <c:pt idx="212375">
                  <c:v>119557</c:v>
                </c:pt>
                <c:pt idx="212376">
                  <c:v>119557</c:v>
                </c:pt>
                <c:pt idx="212377">
                  <c:v>119557</c:v>
                </c:pt>
                <c:pt idx="212378">
                  <c:v>119557</c:v>
                </c:pt>
                <c:pt idx="212379">
                  <c:v>119557</c:v>
                </c:pt>
                <c:pt idx="212380">
                  <c:v>119557</c:v>
                </c:pt>
                <c:pt idx="212381">
                  <c:v>119557</c:v>
                </c:pt>
                <c:pt idx="212382">
                  <c:v>119557</c:v>
                </c:pt>
                <c:pt idx="212383">
                  <c:v>119557</c:v>
                </c:pt>
                <c:pt idx="212384">
                  <c:v>119557</c:v>
                </c:pt>
                <c:pt idx="212385">
                  <c:v>119557</c:v>
                </c:pt>
                <c:pt idx="212386">
                  <c:v>119557</c:v>
                </c:pt>
                <c:pt idx="212387">
                  <c:v>119557</c:v>
                </c:pt>
                <c:pt idx="212388">
                  <c:v>119557</c:v>
                </c:pt>
                <c:pt idx="212389">
                  <c:v>119557</c:v>
                </c:pt>
                <c:pt idx="212390">
                  <c:v>119557</c:v>
                </c:pt>
                <c:pt idx="212391">
                  <c:v>119557</c:v>
                </c:pt>
                <c:pt idx="212392">
                  <c:v>119557</c:v>
                </c:pt>
                <c:pt idx="212393">
                  <c:v>119557</c:v>
                </c:pt>
                <c:pt idx="212394">
                  <c:v>119557</c:v>
                </c:pt>
                <c:pt idx="212395">
                  <c:v>119557</c:v>
                </c:pt>
                <c:pt idx="212396">
                  <c:v>119557</c:v>
                </c:pt>
                <c:pt idx="212397">
                  <c:v>119557</c:v>
                </c:pt>
                <c:pt idx="212398">
                  <c:v>119557</c:v>
                </c:pt>
                <c:pt idx="212399">
                  <c:v>119557</c:v>
                </c:pt>
                <c:pt idx="212400">
                  <c:v>119557</c:v>
                </c:pt>
                <c:pt idx="212401">
                  <c:v>119557</c:v>
                </c:pt>
                <c:pt idx="212402">
                  <c:v>119557</c:v>
                </c:pt>
                <c:pt idx="212403">
                  <c:v>119557</c:v>
                </c:pt>
                <c:pt idx="212404">
                  <c:v>119557</c:v>
                </c:pt>
                <c:pt idx="212405">
                  <c:v>119557</c:v>
                </c:pt>
                <c:pt idx="212406">
                  <c:v>119557</c:v>
                </c:pt>
                <c:pt idx="212407">
                  <c:v>119557</c:v>
                </c:pt>
                <c:pt idx="212408">
                  <c:v>119557</c:v>
                </c:pt>
                <c:pt idx="212409">
                  <c:v>119557</c:v>
                </c:pt>
                <c:pt idx="212410">
                  <c:v>119557</c:v>
                </c:pt>
                <c:pt idx="212411">
                  <c:v>119557</c:v>
                </c:pt>
                <c:pt idx="212412">
                  <c:v>119557</c:v>
                </c:pt>
                <c:pt idx="212413">
                  <c:v>119557</c:v>
                </c:pt>
                <c:pt idx="212414">
                  <c:v>119557</c:v>
                </c:pt>
                <c:pt idx="212415">
                  <c:v>119557</c:v>
                </c:pt>
                <c:pt idx="212416">
                  <c:v>119557</c:v>
                </c:pt>
                <c:pt idx="212417">
                  <c:v>119557</c:v>
                </c:pt>
                <c:pt idx="212418">
                  <c:v>119557</c:v>
                </c:pt>
                <c:pt idx="212419">
                  <c:v>119557</c:v>
                </c:pt>
                <c:pt idx="212420">
                  <c:v>119557</c:v>
                </c:pt>
                <c:pt idx="212421">
                  <c:v>119557</c:v>
                </c:pt>
                <c:pt idx="212422">
                  <c:v>119557</c:v>
                </c:pt>
                <c:pt idx="212423">
                  <c:v>119557</c:v>
                </c:pt>
                <c:pt idx="212424">
                  <c:v>119557</c:v>
                </c:pt>
                <c:pt idx="212425">
                  <c:v>119557</c:v>
                </c:pt>
                <c:pt idx="212426">
                  <c:v>119557</c:v>
                </c:pt>
                <c:pt idx="212427">
                  <c:v>119557</c:v>
                </c:pt>
                <c:pt idx="212428">
                  <c:v>119557</c:v>
                </c:pt>
                <c:pt idx="212429">
                  <c:v>119557</c:v>
                </c:pt>
                <c:pt idx="212430">
                  <c:v>119557</c:v>
                </c:pt>
                <c:pt idx="212431">
                  <c:v>119557</c:v>
                </c:pt>
                <c:pt idx="212432">
                  <c:v>119557</c:v>
                </c:pt>
                <c:pt idx="212433">
                  <c:v>119557</c:v>
                </c:pt>
                <c:pt idx="212434">
                  <c:v>119557</c:v>
                </c:pt>
                <c:pt idx="212435">
                  <c:v>119557</c:v>
                </c:pt>
                <c:pt idx="212436">
                  <c:v>119557</c:v>
                </c:pt>
                <c:pt idx="212437">
                  <c:v>119557</c:v>
                </c:pt>
                <c:pt idx="212438">
                  <c:v>119557</c:v>
                </c:pt>
                <c:pt idx="212439">
                  <c:v>119557</c:v>
                </c:pt>
                <c:pt idx="212440">
                  <c:v>119557</c:v>
                </c:pt>
                <c:pt idx="212441">
                  <c:v>119557</c:v>
                </c:pt>
                <c:pt idx="212442">
                  <c:v>119557</c:v>
                </c:pt>
                <c:pt idx="212443">
                  <c:v>119557</c:v>
                </c:pt>
                <c:pt idx="212444">
                  <c:v>119557</c:v>
                </c:pt>
                <c:pt idx="212445">
                  <c:v>119557</c:v>
                </c:pt>
                <c:pt idx="212446">
                  <c:v>119557</c:v>
                </c:pt>
                <c:pt idx="212447">
                  <c:v>119557</c:v>
                </c:pt>
                <c:pt idx="212448">
                  <c:v>119557</c:v>
                </c:pt>
                <c:pt idx="212449">
                  <c:v>119557</c:v>
                </c:pt>
                <c:pt idx="212450">
                  <c:v>119557</c:v>
                </c:pt>
                <c:pt idx="212451">
                  <c:v>119557</c:v>
                </c:pt>
                <c:pt idx="212452">
                  <c:v>119557</c:v>
                </c:pt>
                <c:pt idx="212453">
                  <c:v>119557</c:v>
                </c:pt>
                <c:pt idx="212454">
                  <c:v>119557</c:v>
                </c:pt>
                <c:pt idx="212455">
                  <c:v>119557</c:v>
                </c:pt>
                <c:pt idx="212456">
                  <c:v>119557</c:v>
                </c:pt>
                <c:pt idx="212457">
                  <c:v>119557</c:v>
                </c:pt>
                <c:pt idx="212458">
                  <c:v>119557</c:v>
                </c:pt>
                <c:pt idx="212459">
                  <c:v>119557</c:v>
                </c:pt>
                <c:pt idx="212460">
                  <c:v>119557</c:v>
                </c:pt>
                <c:pt idx="212461">
                  <c:v>119557</c:v>
                </c:pt>
                <c:pt idx="212462">
                  <c:v>119557</c:v>
                </c:pt>
                <c:pt idx="212463">
                  <c:v>119557</c:v>
                </c:pt>
                <c:pt idx="212464">
                  <c:v>119557</c:v>
                </c:pt>
                <c:pt idx="212465">
                  <c:v>119557</c:v>
                </c:pt>
                <c:pt idx="212466">
                  <c:v>119557</c:v>
                </c:pt>
                <c:pt idx="212467">
                  <c:v>119557</c:v>
                </c:pt>
                <c:pt idx="212468">
                  <c:v>119557</c:v>
                </c:pt>
                <c:pt idx="212469">
                  <c:v>119557</c:v>
                </c:pt>
                <c:pt idx="212470">
                  <c:v>119557</c:v>
                </c:pt>
                <c:pt idx="212471">
                  <c:v>119557</c:v>
                </c:pt>
                <c:pt idx="212472">
                  <c:v>119557</c:v>
                </c:pt>
                <c:pt idx="212473">
                  <c:v>119557</c:v>
                </c:pt>
                <c:pt idx="212474">
                  <c:v>119557</c:v>
                </c:pt>
                <c:pt idx="212475">
                  <c:v>119557</c:v>
                </c:pt>
                <c:pt idx="212476">
                  <c:v>119557</c:v>
                </c:pt>
                <c:pt idx="212477">
                  <c:v>119557</c:v>
                </c:pt>
                <c:pt idx="212478">
                  <c:v>119557</c:v>
                </c:pt>
                <c:pt idx="212479">
                  <c:v>119557</c:v>
                </c:pt>
                <c:pt idx="212480">
                  <c:v>119557</c:v>
                </c:pt>
                <c:pt idx="212481">
                  <c:v>119557</c:v>
                </c:pt>
                <c:pt idx="212482">
                  <c:v>119557</c:v>
                </c:pt>
                <c:pt idx="212483">
                  <c:v>119557</c:v>
                </c:pt>
                <c:pt idx="212484">
                  <c:v>119557</c:v>
                </c:pt>
                <c:pt idx="212485">
                  <c:v>119557</c:v>
                </c:pt>
                <c:pt idx="212486">
                  <c:v>119557</c:v>
                </c:pt>
                <c:pt idx="212487">
                  <c:v>119557</c:v>
                </c:pt>
                <c:pt idx="212488">
                  <c:v>119557</c:v>
                </c:pt>
                <c:pt idx="212489">
                  <c:v>119557</c:v>
                </c:pt>
                <c:pt idx="212490">
                  <c:v>119557</c:v>
                </c:pt>
                <c:pt idx="212491">
                  <c:v>119557</c:v>
                </c:pt>
                <c:pt idx="212492">
                  <c:v>119557</c:v>
                </c:pt>
                <c:pt idx="212493">
                  <c:v>119557</c:v>
                </c:pt>
                <c:pt idx="212494">
                  <c:v>119557</c:v>
                </c:pt>
                <c:pt idx="212495">
                  <c:v>119557</c:v>
                </c:pt>
                <c:pt idx="212496">
                  <c:v>119557</c:v>
                </c:pt>
                <c:pt idx="212497">
                  <c:v>119557</c:v>
                </c:pt>
                <c:pt idx="212498">
                  <c:v>119557</c:v>
                </c:pt>
                <c:pt idx="212499">
                  <c:v>119557</c:v>
                </c:pt>
                <c:pt idx="212500">
                  <c:v>119557</c:v>
                </c:pt>
                <c:pt idx="212501">
                  <c:v>119557</c:v>
                </c:pt>
                <c:pt idx="212502">
                  <c:v>119557</c:v>
                </c:pt>
                <c:pt idx="212503">
                  <c:v>119557</c:v>
                </c:pt>
                <c:pt idx="212504">
                  <c:v>119557</c:v>
                </c:pt>
                <c:pt idx="212505">
                  <c:v>119557</c:v>
                </c:pt>
                <c:pt idx="212506">
                  <c:v>119557</c:v>
                </c:pt>
                <c:pt idx="212507">
                  <c:v>119557</c:v>
                </c:pt>
                <c:pt idx="212508">
                  <c:v>119557</c:v>
                </c:pt>
                <c:pt idx="212509">
                  <c:v>119557</c:v>
                </c:pt>
                <c:pt idx="212510">
                  <c:v>119557</c:v>
                </c:pt>
                <c:pt idx="212511">
                  <c:v>119557</c:v>
                </c:pt>
                <c:pt idx="212512">
                  <c:v>119557</c:v>
                </c:pt>
                <c:pt idx="212513">
                  <c:v>119557</c:v>
                </c:pt>
                <c:pt idx="212514">
                  <c:v>119557</c:v>
                </c:pt>
                <c:pt idx="212515">
                  <c:v>119557</c:v>
                </c:pt>
                <c:pt idx="212516">
                  <c:v>119557</c:v>
                </c:pt>
                <c:pt idx="212517">
                  <c:v>119557</c:v>
                </c:pt>
                <c:pt idx="212518">
                  <c:v>119557</c:v>
                </c:pt>
                <c:pt idx="212519">
                  <c:v>119557</c:v>
                </c:pt>
                <c:pt idx="212520">
                  <c:v>119557</c:v>
                </c:pt>
                <c:pt idx="212521">
                  <c:v>119557</c:v>
                </c:pt>
                <c:pt idx="212522">
                  <c:v>119557</c:v>
                </c:pt>
                <c:pt idx="212523">
                  <c:v>119557</c:v>
                </c:pt>
                <c:pt idx="212524">
                  <c:v>119557</c:v>
                </c:pt>
                <c:pt idx="212525">
                  <c:v>119557</c:v>
                </c:pt>
                <c:pt idx="212526">
                  <c:v>119557</c:v>
                </c:pt>
                <c:pt idx="212527">
                  <c:v>119557</c:v>
                </c:pt>
                <c:pt idx="212528">
                  <c:v>119557</c:v>
                </c:pt>
                <c:pt idx="212529">
                  <c:v>119557</c:v>
                </c:pt>
                <c:pt idx="212530">
                  <c:v>119557</c:v>
                </c:pt>
                <c:pt idx="212531">
                  <c:v>119557</c:v>
                </c:pt>
                <c:pt idx="212532">
                  <c:v>119557</c:v>
                </c:pt>
                <c:pt idx="212533">
                  <c:v>119557</c:v>
                </c:pt>
                <c:pt idx="212534">
                  <c:v>119557</c:v>
                </c:pt>
                <c:pt idx="212535">
                  <c:v>119557</c:v>
                </c:pt>
                <c:pt idx="212536">
                  <c:v>119557</c:v>
                </c:pt>
                <c:pt idx="212537">
                  <c:v>119557</c:v>
                </c:pt>
                <c:pt idx="212538">
                  <c:v>119557</c:v>
                </c:pt>
                <c:pt idx="212539">
                  <c:v>119557</c:v>
                </c:pt>
                <c:pt idx="212540">
                  <c:v>119557</c:v>
                </c:pt>
                <c:pt idx="212541">
                  <c:v>119557</c:v>
                </c:pt>
                <c:pt idx="212542">
                  <c:v>119557</c:v>
                </c:pt>
                <c:pt idx="212543">
                  <c:v>119557</c:v>
                </c:pt>
                <c:pt idx="212544">
                  <c:v>119557</c:v>
                </c:pt>
                <c:pt idx="212545">
                  <c:v>119557</c:v>
                </c:pt>
                <c:pt idx="212546">
                  <c:v>119557</c:v>
                </c:pt>
                <c:pt idx="212547">
                  <c:v>119557</c:v>
                </c:pt>
                <c:pt idx="212548">
                  <c:v>119557</c:v>
                </c:pt>
                <c:pt idx="212549">
                  <c:v>119557</c:v>
                </c:pt>
                <c:pt idx="212550">
                  <c:v>119557</c:v>
                </c:pt>
                <c:pt idx="212551">
                  <c:v>119557</c:v>
                </c:pt>
                <c:pt idx="212552">
                  <c:v>119557</c:v>
                </c:pt>
                <c:pt idx="212553">
                  <c:v>119557</c:v>
                </c:pt>
                <c:pt idx="212554">
                  <c:v>119557</c:v>
                </c:pt>
                <c:pt idx="212555">
                  <c:v>119557</c:v>
                </c:pt>
                <c:pt idx="212556">
                  <c:v>119557</c:v>
                </c:pt>
                <c:pt idx="212557">
                  <c:v>119557</c:v>
                </c:pt>
                <c:pt idx="212558">
                  <c:v>119557</c:v>
                </c:pt>
                <c:pt idx="212559">
                  <c:v>119557</c:v>
                </c:pt>
                <c:pt idx="212560">
                  <c:v>119557</c:v>
                </c:pt>
                <c:pt idx="212561">
                  <c:v>119557</c:v>
                </c:pt>
                <c:pt idx="212562">
                  <c:v>119557</c:v>
                </c:pt>
                <c:pt idx="212563">
                  <c:v>119557</c:v>
                </c:pt>
                <c:pt idx="212564">
                  <c:v>119557</c:v>
                </c:pt>
                <c:pt idx="212565">
                  <c:v>119557</c:v>
                </c:pt>
                <c:pt idx="212566">
                  <c:v>119557</c:v>
                </c:pt>
                <c:pt idx="212567">
                  <c:v>119557</c:v>
                </c:pt>
                <c:pt idx="212568">
                  <c:v>119557</c:v>
                </c:pt>
                <c:pt idx="212569">
                  <c:v>119557</c:v>
                </c:pt>
                <c:pt idx="212570">
                  <c:v>119557</c:v>
                </c:pt>
                <c:pt idx="212571">
                  <c:v>119557</c:v>
                </c:pt>
                <c:pt idx="212572">
                  <c:v>119557</c:v>
                </c:pt>
                <c:pt idx="212573">
                  <c:v>119557</c:v>
                </c:pt>
                <c:pt idx="212574">
                  <c:v>119557</c:v>
                </c:pt>
                <c:pt idx="212575">
                  <c:v>119557</c:v>
                </c:pt>
                <c:pt idx="212576">
                  <c:v>119557</c:v>
                </c:pt>
                <c:pt idx="212577">
                  <c:v>119557</c:v>
                </c:pt>
                <c:pt idx="212578">
                  <c:v>119557</c:v>
                </c:pt>
                <c:pt idx="212579">
                  <c:v>119557</c:v>
                </c:pt>
                <c:pt idx="212580">
                  <c:v>119557</c:v>
                </c:pt>
                <c:pt idx="212581">
                  <c:v>119557</c:v>
                </c:pt>
                <c:pt idx="212582">
                  <c:v>119557</c:v>
                </c:pt>
                <c:pt idx="212583">
                  <c:v>119557</c:v>
                </c:pt>
                <c:pt idx="212584">
                  <c:v>119557</c:v>
                </c:pt>
                <c:pt idx="212585">
                  <c:v>119557</c:v>
                </c:pt>
                <c:pt idx="212586">
                  <c:v>119557</c:v>
                </c:pt>
                <c:pt idx="212587">
                  <c:v>119557</c:v>
                </c:pt>
                <c:pt idx="212588">
                  <c:v>119557</c:v>
                </c:pt>
                <c:pt idx="212589">
                  <c:v>119557</c:v>
                </c:pt>
                <c:pt idx="212590">
                  <c:v>119557</c:v>
                </c:pt>
                <c:pt idx="212591">
                  <c:v>119557</c:v>
                </c:pt>
                <c:pt idx="212592">
                  <c:v>119557</c:v>
                </c:pt>
                <c:pt idx="212593">
                  <c:v>119557</c:v>
                </c:pt>
                <c:pt idx="212594">
                  <c:v>119557</c:v>
                </c:pt>
                <c:pt idx="212595">
                  <c:v>119557</c:v>
                </c:pt>
                <c:pt idx="212596">
                  <c:v>119557</c:v>
                </c:pt>
                <c:pt idx="212597">
                  <c:v>119557</c:v>
                </c:pt>
                <c:pt idx="212598">
                  <c:v>119557</c:v>
                </c:pt>
                <c:pt idx="212599">
                  <c:v>119557</c:v>
                </c:pt>
                <c:pt idx="212600">
                  <c:v>119557</c:v>
                </c:pt>
                <c:pt idx="212601">
                  <c:v>119557</c:v>
                </c:pt>
                <c:pt idx="212602">
                  <c:v>119557</c:v>
                </c:pt>
                <c:pt idx="212603">
                  <c:v>119557</c:v>
                </c:pt>
                <c:pt idx="212604">
                  <c:v>119557</c:v>
                </c:pt>
                <c:pt idx="212605">
                  <c:v>119557</c:v>
                </c:pt>
                <c:pt idx="212606">
                  <c:v>119557</c:v>
                </c:pt>
                <c:pt idx="212607">
                  <c:v>119557</c:v>
                </c:pt>
                <c:pt idx="212608">
                  <c:v>119557</c:v>
                </c:pt>
                <c:pt idx="212609">
                  <c:v>119557</c:v>
                </c:pt>
                <c:pt idx="212610">
                  <c:v>119557</c:v>
                </c:pt>
                <c:pt idx="212611">
                  <c:v>119557</c:v>
                </c:pt>
                <c:pt idx="212612">
                  <c:v>119557</c:v>
                </c:pt>
                <c:pt idx="212613">
                  <c:v>119557</c:v>
                </c:pt>
                <c:pt idx="212614">
                  <c:v>119557</c:v>
                </c:pt>
                <c:pt idx="212615">
                  <c:v>119557</c:v>
                </c:pt>
                <c:pt idx="212616">
                  <c:v>119557</c:v>
                </c:pt>
                <c:pt idx="212617">
                  <c:v>119557</c:v>
                </c:pt>
                <c:pt idx="212618">
                  <c:v>119557</c:v>
                </c:pt>
                <c:pt idx="212619">
                  <c:v>119557</c:v>
                </c:pt>
                <c:pt idx="212620">
                  <c:v>119557</c:v>
                </c:pt>
                <c:pt idx="212621">
                  <c:v>119557</c:v>
                </c:pt>
                <c:pt idx="212622">
                  <c:v>119557</c:v>
                </c:pt>
                <c:pt idx="212623">
                  <c:v>119557</c:v>
                </c:pt>
                <c:pt idx="212624">
                  <c:v>119557</c:v>
                </c:pt>
                <c:pt idx="212625">
                  <c:v>119557</c:v>
                </c:pt>
                <c:pt idx="212626">
                  <c:v>119557</c:v>
                </c:pt>
                <c:pt idx="212627">
                  <c:v>119557</c:v>
                </c:pt>
                <c:pt idx="212628">
                  <c:v>119557</c:v>
                </c:pt>
                <c:pt idx="212629">
                  <c:v>119557</c:v>
                </c:pt>
                <c:pt idx="212630">
                  <c:v>119557</c:v>
                </c:pt>
                <c:pt idx="212631">
                  <c:v>119557</c:v>
                </c:pt>
                <c:pt idx="212632">
                  <c:v>119557</c:v>
                </c:pt>
                <c:pt idx="212633">
                  <c:v>119557</c:v>
                </c:pt>
                <c:pt idx="212634">
                  <c:v>119557</c:v>
                </c:pt>
                <c:pt idx="212635">
                  <c:v>119557</c:v>
                </c:pt>
                <c:pt idx="212636">
                  <c:v>119557</c:v>
                </c:pt>
                <c:pt idx="212637">
                  <c:v>119557</c:v>
                </c:pt>
                <c:pt idx="212638">
                  <c:v>119557</c:v>
                </c:pt>
                <c:pt idx="212639">
                  <c:v>119557</c:v>
                </c:pt>
                <c:pt idx="212640">
                  <c:v>119557</c:v>
                </c:pt>
                <c:pt idx="212641">
                  <c:v>119557</c:v>
                </c:pt>
                <c:pt idx="212642">
                  <c:v>119557</c:v>
                </c:pt>
                <c:pt idx="212643">
                  <c:v>119557</c:v>
                </c:pt>
                <c:pt idx="212644">
                  <c:v>119557</c:v>
                </c:pt>
                <c:pt idx="212645">
                  <c:v>119557</c:v>
                </c:pt>
                <c:pt idx="212646">
                  <c:v>119557</c:v>
                </c:pt>
                <c:pt idx="212647">
                  <c:v>119557</c:v>
                </c:pt>
                <c:pt idx="212648">
                  <c:v>119557</c:v>
                </c:pt>
                <c:pt idx="212649">
                  <c:v>119557</c:v>
                </c:pt>
                <c:pt idx="212650">
                  <c:v>119557</c:v>
                </c:pt>
                <c:pt idx="212651">
                  <c:v>119557</c:v>
                </c:pt>
                <c:pt idx="212652">
                  <c:v>119557</c:v>
                </c:pt>
                <c:pt idx="212653">
                  <c:v>119557</c:v>
                </c:pt>
                <c:pt idx="212654">
                  <c:v>119557</c:v>
                </c:pt>
                <c:pt idx="212655">
                  <c:v>119557</c:v>
                </c:pt>
                <c:pt idx="212656">
                  <c:v>119557</c:v>
                </c:pt>
                <c:pt idx="212657">
                  <c:v>119557</c:v>
                </c:pt>
                <c:pt idx="212658">
                  <c:v>119557</c:v>
                </c:pt>
                <c:pt idx="212659">
                  <c:v>119557</c:v>
                </c:pt>
                <c:pt idx="212660">
                  <c:v>119557</c:v>
                </c:pt>
                <c:pt idx="212661">
                  <c:v>119557</c:v>
                </c:pt>
                <c:pt idx="212662">
                  <c:v>119557</c:v>
                </c:pt>
                <c:pt idx="212663">
                  <c:v>119557</c:v>
                </c:pt>
                <c:pt idx="212664">
                  <c:v>119557</c:v>
                </c:pt>
                <c:pt idx="212665">
                  <c:v>119557</c:v>
                </c:pt>
                <c:pt idx="212666">
                  <c:v>119557</c:v>
                </c:pt>
                <c:pt idx="212667">
                  <c:v>119557</c:v>
                </c:pt>
                <c:pt idx="212668">
                  <c:v>119557</c:v>
                </c:pt>
                <c:pt idx="212669">
                  <c:v>119557</c:v>
                </c:pt>
                <c:pt idx="212670">
                  <c:v>119557</c:v>
                </c:pt>
                <c:pt idx="212671">
                  <c:v>119557</c:v>
                </c:pt>
                <c:pt idx="212672">
                  <c:v>119557</c:v>
                </c:pt>
                <c:pt idx="212673">
                  <c:v>119557</c:v>
                </c:pt>
                <c:pt idx="212674">
                  <c:v>119557</c:v>
                </c:pt>
                <c:pt idx="212675">
                  <c:v>119557</c:v>
                </c:pt>
                <c:pt idx="212676">
                  <c:v>119557</c:v>
                </c:pt>
                <c:pt idx="212677">
                  <c:v>119557</c:v>
                </c:pt>
                <c:pt idx="212678">
                  <c:v>119557</c:v>
                </c:pt>
                <c:pt idx="212679">
                  <c:v>119557</c:v>
                </c:pt>
                <c:pt idx="212680">
                  <c:v>119557</c:v>
                </c:pt>
                <c:pt idx="212681">
                  <c:v>119557</c:v>
                </c:pt>
                <c:pt idx="212682">
                  <c:v>119557</c:v>
                </c:pt>
                <c:pt idx="212683">
                  <c:v>119557</c:v>
                </c:pt>
                <c:pt idx="212684">
                  <c:v>119557</c:v>
                </c:pt>
                <c:pt idx="212685">
                  <c:v>119557</c:v>
                </c:pt>
                <c:pt idx="212686">
                  <c:v>119557</c:v>
                </c:pt>
                <c:pt idx="212687">
                  <c:v>119557</c:v>
                </c:pt>
                <c:pt idx="212688">
                  <c:v>119557</c:v>
                </c:pt>
                <c:pt idx="212689">
                  <c:v>119557</c:v>
                </c:pt>
                <c:pt idx="212690">
                  <c:v>119557</c:v>
                </c:pt>
                <c:pt idx="212691">
                  <c:v>119557</c:v>
                </c:pt>
                <c:pt idx="212692">
                  <c:v>119557</c:v>
                </c:pt>
                <c:pt idx="212693">
                  <c:v>119557</c:v>
                </c:pt>
                <c:pt idx="212694">
                  <c:v>119557</c:v>
                </c:pt>
                <c:pt idx="212695">
                  <c:v>119557</c:v>
                </c:pt>
                <c:pt idx="212696">
                  <c:v>119557</c:v>
                </c:pt>
                <c:pt idx="212697">
                  <c:v>119557</c:v>
                </c:pt>
                <c:pt idx="212698">
                  <c:v>119557</c:v>
                </c:pt>
                <c:pt idx="212699">
                  <c:v>119557</c:v>
                </c:pt>
                <c:pt idx="212700">
                  <c:v>119557</c:v>
                </c:pt>
                <c:pt idx="212701">
                  <c:v>119557</c:v>
                </c:pt>
                <c:pt idx="212702">
                  <c:v>119557</c:v>
                </c:pt>
                <c:pt idx="212703">
                  <c:v>119557</c:v>
                </c:pt>
                <c:pt idx="212704">
                  <c:v>119557</c:v>
                </c:pt>
                <c:pt idx="212705">
                  <c:v>119557</c:v>
                </c:pt>
                <c:pt idx="212706">
                  <c:v>119557</c:v>
                </c:pt>
                <c:pt idx="212707">
                  <c:v>119557</c:v>
                </c:pt>
                <c:pt idx="212708">
                  <c:v>119557</c:v>
                </c:pt>
                <c:pt idx="212709">
                  <c:v>119557</c:v>
                </c:pt>
                <c:pt idx="212710">
                  <c:v>119557</c:v>
                </c:pt>
                <c:pt idx="212711">
                  <c:v>119557</c:v>
                </c:pt>
                <c:pt idx="212712">
                  <c:v>119557</c:v>
                </c:pt>
                <c:pt idx="212713">
                  <c:v>119557</c:v>
                </c:pt>
                <c:pt idx="212714">
                  <c:v>119557</c:v>
                </c:pt>
                <c:pt idx="212715">
                  <c:v>119557</c:v>
                </c:pt>
                <c:pt idx="212716">
                  <c:v>119557</c:v>
                </c:pt>
                <c:pt idx="212717">
                  <c:v>119557</c:v>
                </c:pt>
                <c:pt idx="212718">
                  <c:v>119557</c:v>
                </c:pt>
                <c:pt idx="212719">
                  <c:v>119557</c:v>
                </c:pt>
                <c:pt idx="212720">
                  <c:v>119557</c:v>
                </c:pt>
                <c:pt idx="212721">
                  <c:v>119557</c:v>
                </c:pt>
                <c:pt idx="212722">
                  <c:v>119557</c:v>
                </c:pt>
                <c:pt idx="212723">
                  <c:v>119557</c:v>
                </c:pt>
                <c:pt idx="212724">
                  <c:v>119557</c:v>
                </c:pt>
                <c:pt idx="212725">
                  <c:v>119557</c:v>
                </c:pt>
                <c:pt idx="212726">
                  <c:v>119557</c:v>
                </c:pt>
                <c:pt idx="212727">
                  <c:v>119557</c:v>
                </c:pt>
                <c:pt idx="212728">
                  <c:v>119557</c:v>
                </c:pt>
                <c:pt idx="212729">
                  <c:v>119557</c:v>
                </c:pt>
                <c:pt idx="212730">
                  <c:v>119557</c:v>
                </c:pt>
                <c:pt idx="212731">
                  <c:v>119557</c:v>
                </c:pt>
                <c:pt idx="212732">
                  <c:v>119557</c:v>
                </c:pt>
                <c:pt idx="212733">
                  <c:v>119557</c:v>
                </c:pt>
                <c:pt idx="212734">
                  <c:v>119557</c:v>
                </c:pt>
                <c:pt idx="212735">
                  <c:v>119557</c:v>
                </c:pt>
                <c:pt idx="212736">
                  <c:v>119557</c:v>
                </c:pt>
                <c:pt idx="212737">
                  <c:v>119557</c:v>
                </c:pt>
                <c:pt idx="212738">
                  <c:v>119557</c:v>
                </c:pt>
                <c:pt idx="212739">
                  <c:v>119557</c:v>
                </c:pt>
                <c:pt idx="212740">
                  <c:v>119557</c:v>
                </c:pt>
                <c:pt idx="212741">
                  <c:v>119557</c:v>
                </c:pt>
                <c:pt idx="212742">
                  <c:v>119557</c:v>
                </c:pt>
                <c:pt idx="212743">
                  <c:v>119557</c:v>
                </c:pt>
                <c:pt idx="212744">
                  <c:v>119557</c:v>
                </c:pt>
                <c:pt idx="212745">
                  <c:v>119557</c:v>
                </c:pt>
                <c:pt idx="212746">
                  <c:v>119557</c:v>
                </c:pt>
                <c:pt idx="212747">
                  <c:v>119557</c:v>
                </c:pt>
                <c:pt idx="212748">
                  <c:v>119557</c:v>
                </c:pt>
                <c:pt idx="212749">
                  <c:v>119557</c:v>
                </c:pt>
                <c:pt idx="212750">
                  <c:v>119557</c:v>
                </c:pt>
                <c:pt idx="212751">
                  <c:v>119557</c:v>
                </c:pt>
                <c:pt idx="212752">
                  <c:v>119557</c:v>
                </c:pt>
                <c:pt idx="212753">
                  <c:v>119557</c:v>
                </c:pt>
                <c:pt idx="212754">
                  <c:v>119557</c:v>
                </c:pt>
                <c:pt idx="212755">
                  <c:v>119557</c:v>
                </c:pt>
                <c:pt idx="212756">
                  <c:v>119557</c:v>
                </c:pt>
                <c:pt idx="212757">
                  <c:v>119557</c:v>
                </c:pt>
                <c:pt idx="212758">
                  <c:v>119557</c:v>
                </c:pt>
                <c:pt idx="212759">
                  <c:v>119557</c:v>
                </c:pt>
                <c:pt idx="212760">
                  <c:v>119557</c:v>
                </c:pt>
                <c:pt idx="212761">
                  <c:v>119557</c:v>
                </c:pt>
                <c:pt idx="212762">
                  <c:v>119557</c:v>
                </c:pt>
                <c:pt idx="212763">
                  <c:v>119557</c:v>
                </c:pt>
                <c:pt idx="212764">
                  <c:v>119557</c:v>
                </c:pt>
                <c:pt idx="212765">
                  <c:v>119557</c:v>
                </c:pt>
                <c:pt idx="212766">
                  <c:v>119557</c:v>
                </c:pt>
                <c:pt idx="212767">
                  <c:v>119557</c:v>
                </c:pt>
                <c:pt idx="212768">
                  <c:v>119557</c:v>
                </c:pt>
                <c:pt idx="212769">
                  <c:v>119557</c:v>
                </c:pt>
                <c:pt idx="212770">
                  <c:v>119557</c:v>
                </c:pt>
                <c:pt idx="212771">
                  <c:v>119557</c:v>
                </c:pt>
                <c:pt idx="212772">
                  <c:v>119557</c:v>
                </c:pt>
                <c:pt idx="212773">
                  <c:v>119557</c:v>
                </c:pt>
                <c:pt idx="212774">
                  <c:v>119557</c:v>
                </c:pt>
                <c:pt idx="212775">
                  <c:v>119557</c:v>
                </c:pt>
                <c:pt idx="212776">
                  <c:v>119557</c:v>
                </c:pt>
                <c:pt idx="212777">
                  <c:v>119557</c:v>
                </c:pt>
                <c:pt idx="212778">
                  <c:v>119557</c:v>
                </c:pt>
                <c:pt idx="212779">
                  <c:v>119557</c:v>
                </c:pt>
                <c:pt idx="212780">
                  <c:v>119557</c:v>
                </c:pt>
                <c:pt idx="212781">
                  <c:v>119557</c:v>
                </c:pt>
                <c:pt idx="212782">
                  <c:v>119557</c:v>
                </c:pt>
                <c:pt idx="212783">
                  <c:v>119557</c:v>
                </c:pt>
                <c:pt idx="212784">
                  <c:v>119557</c:v>
                </c:pt>
                <c:pt idx="212785">
                  <c:v>119557</c:v>
                </c:pt>
                <c:pt idx="212786">
                  <c:v>119557</c:v>
                </c:pt>
                <c:pt idx="212787">
                  <c:v>119557</c:v>
                </c:pt>
                <c:pt idx="212788">
                  <c:v>119557</c:v>
                </c:pt>
                <c:pt idx="212789">
                  <c:v>119557</c:v>
                </c:pt>
                <c:pt idx="212790">
                  <c:v>119557</c:v>
                </c:pt>
                <c:pt idx="212791">
                  <c:v>119557</c:v>
                </c:pt>
                <c:pt idx="212792">
                  <c:v>119557</c:v>
                </c:pt>
                <c:pt idx="212793">
                  <c:v>119557</c:v>
                </c:pt>
                <c:pt idx="212794">
                  <c:v>119557</c:v>
                </c:pt>
                <c:pt idx="212795">
                  <c:v>119557</c:v>
                </c:pt>
                <c:pt idx="212796">
                  <c:v>119557</c:v>
                </c:pt>
                <c:pt idx="212797">
                  <c:v>119557</c:v>
                </c:pt>
                <c:pt idx="212798">
                  <c:v>119557</c:v>
                </c:pt>
                <c:pt idx="212799">
                  <c:v>119557</c:v>
                </c:pt>
                <c:pt idx="212800">
                  <c:v>119557</c:v>
                </c:pt>
                <c:pt idx="212801">
                  <c:v>119557</c:v>
                </c:pt>
                <c:pt idx="212802">
                  <c:v>119557</c:v>
                </c:pt>
                <c:pt idx="212803">
                  <c:v>119557</c:v>
                </c:pt>
                <c:pt idx="212804">
                  <c:v>119557</c:v>
                </c:pt>
                <c:pt idx="212805">
                  <c:v>119557</c:v>
                </c:pt>
                <c:pt idx="212806">
                  <c:v>119557</c:v>
                </c:pt>
                <c:pt idx="212807">
                  <c:v>119557</c:v>
                </c:pt>
                <c:pt idx="212808">
                  <c:v>119557</c:v>
                </c:pt>
                <c:pt idx="212809">
                  <c:v>119557</c:v>
                </c:pt>
                <c:pt idx="212810">
                  <c:v>119557</c:v>
                </c:pt>
                <c:pt idx="212811">
                  <c:v>119557</c:v>
                </c:pt>
                <c:pt idx="212812">
                  <c:v>119557</c:v>
                </c:pt>
                <c:pt idx="212813">
                  <c:v>119557</c:v>
                </c:pt>
                <c:pt idx="212814">
                  <c:v>119557</c:v>
                </c:pt>
                <c:pt idx="212815">
                  <c:v>119557</c:v>
                </c:pt>
                <c:pt idx="212816">
                  <c:v>119557</c:v>
                </c:pt>
                <c:pt idx="212817">
                  <c:v>119557</c:v>
                </c:pt>
                <c:pt idx="212818">
                  <c:v>119557</c:v>
                </c:pt>
                <c:pt idx="212819">
                  <c:v>119557</c:v>
                </c:pt>
                <c:pt idx="212820">
                  <c:v>119557</c:v>
                </c:pt>
                <c:pt idx="212821">
                  <c:v>119557</c:v>
                </c:pt>
                <c:pt idx="212822">
                  <c:v>119557</c:v>
                </c:pt>
                <c:pt idx="212823">
                  <c:v>119557</c:v>
                </c:pt>
                <c:pt idx="212824">
                  <c:v>119557</c:v>
                </c:pt>
                <c:pt idx="212825">
                  <c:v>119557</c:v>
                </c:pt>
                <c:pt idx="212826">
                  <c:v>119557</c:v>
                </c:pt>
                <c:pt idx="212827">
                  <c:v>119557</c:v>
                </c:pt>
                <c:pt idx="212828">
                  <c:v>119557</c:v>
                </c:pt>
                <c:pt idx="212829">
                  <c:v>119557</c:v>
                </c:pt>
                <c:pt idx="212830">
                  <c:v>119557</c:v>
                </c:pt>
                <c:pt idx="212831">
                  <c:v>119557</c:v>
                </c:pt>
                <c:pt idx="212832">
                  <c:v>119557</c:v>
                </c:pt>
                <c:pt idx="212833">
                  <c:v>119557</c:v>
                </c:pt>
                <c:pt idx="212834">
                  <c:v>119557</c:v>
                </c:pt>
                <c:pt idx="212835">
                  <c:v>119557</c:v>
                </c:pt>
                <c:pt idx="212836">
                  <c:v>119557</c:v>
                </c:pt>
                <c:pt idx="212837">
                  <c:v>119557</c:v>
                </c:pt>
                <c:pt idx="212838">
                  <c:v>119557</c:v>
                </c:pt>
                <c:pt idx="212839">
                  <c:v>119557</c:v>
                </c:pt>
                <c:pt idx="212840">
                  <c:v>119557</c:v>
                </c:pt>
                <c:pt idx="212841">
                  <c:v>119557</c:v>
                </c:pt>
                <c:pt idx="212842">
                  <c:v>119557</c:v>
                </c:pt>
                <c:pt idx="212843">
                  <c:v>119557</c:v>
                </c:pt>
                <c:pt idx="212844">
                  <c:v>119557</c:v>
                </c:pt>
                <c:pt idx="212845">
                  <c:v>119557</c:v>
                </c:pt>
                <c:pt idx="212846">
                  <c:v>119557</c:v>
                </c:pt>
                <c:pt idx="212847">
                  <c:v>119557</c:v>
                </c:pt>
                <c:pt idx="212848">
                  <c:v>119557</c:v>
                </c:pt>
                <c:pt idx="212849">
                  <c:v>119557</c:v>
                </c:pt>
                <c:pt idx="212850">
                  <c:v>119557</c:v>
                </c:pt>
                <c:pt idx="212851">
                  <c:v>119557</c:v>
                </c:pt>
                <c:pt idx="212852">
                  <c:v>119557</c:v>
                </c:pt>
                <c:pt idx="212853">
                  <c:v>119557</c:v>
                </c:pt>
                <c:pt idx="212854">
                  <c:v>119557</c:v>
                </c:pt>
                <c:pt idx="212855">
                  <c:v>119557</c:v>
                </c:pt>
                <c:pt idx="212856">
                  <c:v>119557</c:v>
                </c:pt>
                <c:pt idx="212857">
                  <c:v>119557</c:v>
                </c:pt>
                <c:pt idx="212858">
                  <c:v>119557</c:v>
                </c:pt>
                <c:pt idx="212859">
                  <c:v>119557</c:v>
                </c:pt>
                <c:pt idx="212860">
                  <c:v>119557</c:v>
                </c:pt>
                <c:pt idx="212861">
                  <c:v>119557</c:v>
                </c:pt>
                <c:pt idx="212862">
                  <c:v>119557</c:v>
                </c:pt>
                <c:pt idx="212863">
                  <c:v>119557</c:v>
                </c:pt>
                <c:pt idx="212864">
                  <c:v>119557</c:v>
                </c:pt>
                <c:pt idx="212865">
                  <c:v>119557</c:v>
                </c:pt>
                <c:pt idx="212866">
                  <c:v>119557</c:v>
                </c:pt>
                <c:pt idx="212867">
                  <c:v>119557</c:v>
                </c:pt>
                <c:pt idx="212868">
                  <c:v>119557</c:v>
                </c:pt>
                <c:pt idx="212869">
                  <c:v>119557</c:v>
                </c:pt>
                <c:pt idx="212870">
                  <c:v>119557</c:v>
                </c:pt>
                <c:pt idx="212871">
                  <c:v>119557</c:v>
                </c:pt>
                <c:pt idx="212872">
                  <c:v>119557</c:v>
                </c:pt>
                <c:pt idx="212873">
                  <c:v>119557</c:v>
                </c:pt>
                <c:pt idx="212874">
                  <c:v>119557</c:v>
                </c:pt>
                <c:pt idx="212875">
                  <c:v>119557</c:v>
                </c:pt>
                <c:pt idx="212876">
                  <c:v>119557</c:v>
                </c:pt>
                <c:pt idx="212877">
                  <c:v>119557</c:v>
                </c:pt>
                <c:pt idx="212878">
                  <c:v>119557</c:v>
                </c:pt>
                <c:pt idx="212879">
                  <c:v>119557</c:v>
                </c:pt>
                <c:pt idx="212880">
                  <c:v>119557</c:v>
                </c:pt>
                <c:pt idx="212881">
                  <c:v>119557</c:v>
                </c:pt>
                <c:pt idx="212882">
                  <c:v>119557</c:v>
                </c:pt>
                <c:pt idx="212883">
                  <c:v>119557</c:v>
                </c:pt>
                <c:pt idx="212884">
                  <c:v>119557</c:v>
                </c:pt>
                <c:pt idx="212885">
                  <c:v>119557</c:v>
                </c:pt>
                <c:pt idx="212886">
                  <c:v>119557</c:v>
                </c:pt>
                <c:pt idx="212887">
                  <c:v>119557</c:v>
                </c:pt>
                <c:pt idx="212888">
                  <c:v>119557</c:v>
                </c:pt>
                <c:pt idx="212889">
                  <c:v>119557</c:v>
                </c:pt>
                <c:pt idx="212890">
                  <c:v>119557</c:v>
                </c:pt>
                <c:pt idx="212891">
                  <c:v>119557</c:v>
                </c:pt>
                <c:pt idx="212892">
                  <c:v>119557</c:v>
                </c:pt>
                <c:pt idx="212893">
                  <c:v>119557</c:v>
                </c:pt>
                <c:pt idx="212894">
                  <c:v>119557</c:v>
                </c:pt>
                <c:pt idx="212895">
                  <c:v>119557</c:v>
                </c:pt>
                <c:pt idx="212896">
                  <c:v>119557</c:v>
                </c:pt>
                <c:pt idx="212897">
                  <c:v>119557</c:v>
                </c:pt>
                <c:pt idx="212898">
                  <c:v>119557</c:v>
                </c:pt>
                <c:pt idx="212899">
                  <c:v>119557</c:v>
                </c:pt>
                <c:pt idx="212900">
                  <c:v>119557</c:v>
                </c:pt>
                <c:pt idx="212901">
                  <c:v>119557</c:v>
                </c:pt>
                <c:pt idx="212902">
                  <c:v>119557</c:v>
                </c:pt>
                <c:pt idx="212903">
                  <c:v>119557</c:v>
                </c:pt>
                <c:pt idx="212904">
                  <c:v>119557</c:v>
                </c:pt>
                <c:pt idx="212905">
                  <c:v>119557</c:v>
                </c:pt>
                <c:pt idx="212906">
                  <c:v>119557</c:v>
                </c:pt>
                <c:pt idx="212907">
                  <c:v>119557</c:v>
                </c:pt>
                <c:pt idx="212908">
                  <c:v>119557</c:v>
                </c:pt>
                <c:pt idx="212909">
                  <c:v>119557</c:v>
                </c:pt>
                <c:pt idx="212910">
                  <c:v>119557</c:v>
                </c:pt>
                <c:pt idx="212911">
                  <c:v>119557</c:v>
                </c:pt>
                <c:pt idx="212912">
                  <c:v>119557</c:v>
                </c:pt>
                <c:pt idx="212913">
                  <c:v>119557</c:v>
                </c:pt>
                <c:pt idx="212914">
                  <c:v>119557</c:v>
                </c:pt>
                <c:pt idx="212915">
                  <c:v>119557</c:v>
                </c:pt>
                <c:pt idx="212916">
                  <c:v>119557</c:v>
                </c:pt>
                <c:pt idx="212917">
                  <c:v>119557</c:v>
                </c:pt>
                <c:pt idx="212918">
                  <c:v>119557</c:v>
                </c:pt>
                <c:pt idx="212919">
                  <c:v>119557</c:v>
                </c:pt>
                <c:pt idx="212920">
                  <c:v>119557</c:v>
                </c:pt>
                <c:pt idx="212921">
                  <c:v>119557</c:v>
                </c:pt>
                <c:pt idx="212922">
                  <c:v>119557</c:v>
                </c:pt>
                <c:pt idx="212923">
                  <c:v>119557</c:v>
                </c:pt>
                <c:pt idx="212924">
                  <c:v>119557</c:v>
                </c:pt>
                <c:pt idx="212925">
                  <c:v>119557</c:v>
                </c:pt>
                <c:pt idx="212926">
                  <c:v>119557</c:v>
                </c:pt>
                <c:pt idx="212927">
                  <c:v>119557</c:v>
                </c:pt>
                <c:pt idx="212928">
                  <c:v>119557</c:v>
                </c:pt>
                <c:pt idx="212929">
                  <c:v>119557</c:v>
                </c:pt>
                <c:pt idx="212930">
                  <c:v>119557</c:v>
                </c:pt>
                <c:pt idx="212931">
                  <c:v>119557</c:v>
                </c:pt>
                <c:pt idx="212932">
                  <c:v>119557</c:v>
                </c:pt>
                <c:pt idx="212933">
                  <c:v>119557</c:v>
                </c:pt>
                <c:pt idx="212934">
                  <c:v>119557</c:v>
                </c:pt>
                <c:pt idx="212935">
                  <c:v>119557</c:v>
                </c:pt>
                <c:pt idx="212936">
                  <c:v>119557</c:v>
                </c:pt>
                <c:pt idx="212937">
                  <c:v>119557</c:v>
                </c:pt>
                <c:pt idx="212938">
                  <c:v>119557</c:v>
                </c:pt>
                <c:pt idx="212939">
                  <c:v>119557</c:v>
                </c:pt>
                <c:pt idx="212940">
                  <c:v>119557</c:v>
                </c:pt>
                <c:pt idx="212941">
                  <c:v>119557</c:v>
                </c:pt>
                <c:pt idx="212942">
                  <c:v>119557</c:v>
                </c:pt>
                <c:pt idx="212943">
                  <c:v>119557</c:v>
                </c:pt>
                <c:pt idx="212944">
                  <c:v>119557</c:v>
                </c:pt>
                <c:pt idx="212945">
                  <c:v>119557</c:v>
                </c:pt>
                <c:pt idx="212946">
                  <c:v>119557</c:v>
                </c:pt>
                <c:pt idx="212947">
                  <c:v>119557</c:v>
                </c:pt>
                <c:pt idx="212948">
                  <c:v>119557</c:v>
                </c:pt>
                <c:pt idx="212949">
                  <c:v>119557</c:v>
                </c:pt>
                <c:pt idx="212950">
                  <c:v>119557</c:v>
                </c:pt>
                <c:pt idx="212951">
                  <c:v>119557</c:v>
                </c:pt>
                <c:pt idx="212952">
                  <c:v>119557</c:v>
                </c:pt>
                <c:pt idx="212953">
                  <c:v>119557</c:v>
                </c:pt>
                <c:pt idx="212954">
                  <c:v>119557</c:v>
                </c:pt>
                <c:pt idx="212955">
                  <c:v>119557</c:v>
                </c:pt>
                <c:pt idx="212956">
                  <c:v>119557</c:v>
                </c:pt>
                <c:pt idx="212957">
                  <c:v>119557</c:v>
                </c:pt>
                <c:pt idx="212958">
                  <c:v>119557</c:v>
                </c:pt>
                <c:pt idx="212959">
                  <c:v>119557</c:v>
                </c:pt>
                <c:pt idx="212960">
                  <c:v>119557</c:v>
                </c:pt>
                <c:pt idx="212961">
                  <c:v>119557</c:v>
                </c:pt>
                <c:pt idx="212962">
                  <c:v>119557</c:v>
                </c:pt>
                <c:pt idx="212963">
                  <c:v>119557</c:v>
                </c:pt>
                <c:pt idx="212964">
                  <c:v>119557</c:v>
                </c:pt>
                <c:pt idx="212965">
                  <c:v>119557</c:v>
                </c:pt>
                <c:pt idx="212966">
                  <c:v>119557</c:v>
                </c:pt>
                <c:pt idx="212967">
                  <c:v>119557</c:v>
                </c:pt>
                <c:pt idx="212968">
                  <c:v>119557</c:v>
                </c:pt>
                <c:pt idx="212969">
                  <c:v>119557</c:v>
                </c:pt>
                <c:pt idx="212970">
                  <c:v>119557</c:v>
                </c:pt>
                <c:pt idx="212971">
                  <c:v>119557</c:v>
                </c:pt>
                <c:pt idx="212972">
                  <c:v>119557</c:v>
                </c:pt>
                <c:pt idx="212973">
                  <c:v>119557</c:v>
                </c:pt>
                <c:pt idx="212974">
                  <c:v>119557</c:v>
                </c:pt>
                <c:pt idx="212975">
                  <c:v>119557</c:v>
                </c:pt>
                <c:pt idx="212976">
                  <c:v>119557</c:v>
                </c:pt>
                <c:pt idx="212977">
                  <c:v>119557</c:v>
                </c:pt>
                <c:pt idx="212978">
                  <c:v>119557</c:v>
                </c:pt>
                <c:pt idx="212979">
                  <c:v>119557</c:v>
                </c:pt>
                <c:pt idx="212980">
                  <c:v>119557</c:v>
                </c:pt>
                <c:pt idx="212981">
                  <c:v>119557</c:v>
                </c:pt>
                <c:pt idx="212982">
                  <c:v>119557</c:v>
                </c:pt>
                <c:pt idx="212983">
                  <c:v>119557</c:v>
                </c:pt>
                <c:pt idx="212984">
                  <c:v>119557</c:v>
                </c:pt>
                <c:pt idx="212985">
                  <c:v>119557</c:v>
                </c:pt>
                <c:pt idx="212986">
                  <c:v>119557</c:v>
                </c:pt>
                <c:pt idx="212987">
                  <c:v>119557</c:v>
                </c:pt>
                <c:pt idx="212988">
                  <c:v>119557</c:v>
                </c:pt>
                <c:pt idx="212989">
                  <c:v>119557</c:v>
                </c:pt>
                <c:pt idx="212990">
                  <c:v>119557</c:v>
                </c:pt>
                <c:pt idx="212991">
                  <c:v>119557</c:v>
                </c:pt>
                <c:pt idx="212992">
                  <c:v>119557</c:v>
                </c:pt>
                <c:pt idx="212993">
                  <c:v>119557</c:v>
                </c:pt>
                <c:pt idx="212994">
                  <c:v>119557</c:v>
                </c:pt>
                <c:pt idx="212995">
                  <c:v>119557</c:v>
                </c:pt>
                <c:pt idx="212996">
                  <c:v>119557</c:v>
                </c:pt>
                <c:pt idx="212997">
                  <c:v>119557</c:v>
                </c:pt>
                <c:pt idx="212998">
                  <c:v>119557</c:v>
                </c:pt>
                <c:pt idx="212999">
                  <c:v>119557</c:v>
                </c:pt>
                <c:pt idx="213000">
                  <c:v>119557</c:v>
                </c:pt>
                <c:pt idx="213001">
                  <c:v>119557</c:v>
                </c:pt>
                <c:pt idx="213002">
                  <c:v>119557</c:v>
                </c:pt>
                <c:pt idx="213003">
                  <c:v>119557</c:v>
                </c:pt>
                <c:pt idx="213004">
                  <c:v>119557</c:v>
                </c:pt>
                <c:pt idx="213005">
                  <c:v>119557</c:v>
                </c:pt>
                <c:pt idx="213006">
                  <c:v>119557</c:v>
                </c:pt>
                <c:pt idx="213007">
                  <c:v>119557</c:v>
                </c:pt>
                <c:pt idx="213008">
                  <c:v>119557</c:v>
                </c:pt>
                <c:pt idx="213009">
                  <c:v>119557</c:v>
                </c:pt>
                <c:pt idx="213010">
                  <c:v>119557</c:v>
                </c:pt>
                <c:pt idx="213011">
                  <c:v>119557</c:v>
                </c:pt>
                <c:pt idx="213012">
                  <c:v>119557</c:v>
                </c:pt>
                <c:pt idx="213013">
                  <c:v>119557</c:v>
                </c:pt>
                <c:pt idx="213014">
                  <c:v>119557</c:v>
                </c:pt>
                <c:pt idx="213015">
                  <c:v>119557</c:v>
                </c:pt>
                <c:pt idx="213016">
                  <c:v>119557</c:v>
                </c:pt>
                <c:pt idx="213017">
                  <c:v>119557</c:v>
                </c:pt>
                <c:pt idx="213018">
                  <c:v>119557</c:v>
                </c:pt>
                <c:pt idx="213019">
                  <c:v>119557</c:v>
                </c:pt>
                <c:pt idx="213020">
                  <c:v>119557</c:v>
                </c:pt>
                <c:pt idx="213021">
                  <c:v>119557</c:v>
                </c:pt>
                <c:pt idx="213022">
                  <c:v>119557</c:v>
                </c:pt>
                <c:pt idx="213023">
                  <c:v>119557</c:v>
                </c:pt>
                <c:pt idx="213024">
                  <c:v>119557</c:v>
                </c:pt>
                <c:pt idx="213025">
                  <c:v>119557</c:v>
                </c:pt>
                <c:pt idx="213026">
                  <c:v>119557</c:v>
                </c:pt>
                <c:pt idx="213027">
                  <c:v>119557</c:v>
                </c:pt>
                <c:pt idx="213028">
                  <c:v>119557</c:v>
                </c:pt>
                <c:pt idx="213029">
                  <c:v>119557</c:v>
                </c:pt>
                <c:pt idx="213030">
                  <c:v>119557</c:v>
                </c:pt>
                <c:pt idx="213031">
                  <c:v>119557</c:v>
                </c:pt>
                <c:pt idx="213032">
                  <c:v>119557</c:v>
                </c:pt>
                <c:pt idx="213033">
                  <c:v>119557</c:v>
                </c:pt>
                <c:pt idx="213034">
                  <c:v>119557</c:v>
                </c:pt>
                <c:pt idx="213035">
                  <c:v>119557</c:v>
                </c:pt>
                <c:pt idx="213036">
                  <c:v>119557</c:v>
                </c:pt>
                <c:pt idx="213037">
                  <c:v>119557</c:v>
                </c:pt>
                <c:pt idx="213038">
                  <c:v>119557</c:v>
                </c:pt>
                <c:pt idx="213039">
                  <c:v>119557</c:v>
                </c:pt>
                <c:pt idx="213040">
                  <c:v>119557</c:v>
                </c:pt>
                <c:pt idx="213041">
                  <c:v>119557</c:v>
                </c:pt>
                <c:pt idx="213042">
                  <c:v>119557</c:v>
                </c:pt>
                <c:pt idx="213043">
                  <c:v>119557</c:v>
                </c:pt>
                <c:pt idx="213044">
                  <c:v>119557</c:v>
                </c:pt>
                <c:pt idx="213045">
                  <c:v>119557</c:v>
                </c:pt>
                <c:pt idx="213046">
                  <c:v>119557</c:v>
                </c:pt>
                <c:pt idx="213047">
                  <c:v>119557</c:v>
                </c:pt>
                <c:pt idx="213048">
                  <c:v>119557</c:v>
                </c:pt>
                <c:pt idx="213049">
                  <c:v>119557</c:v>
                </c:pt>
                <c:pt idx="213050">
                  <c:v>119557</c:v>
                </c:pt>
                <c:pt idx="213051">
                  <c:v>119557</c:v>
                </c:pt>
                <c:pt idx="213052">
                  <c:v>119557</c:v>
                </c:pt>
                <c:pt idx="213053">
                  <c:v>119557</c:v>
                </c:pt>
                <c:pt idx="213054">
                  <c:v>119557</c:v>
                </c:pt>
                <c:pt idx="213055">
                  <c:v>119557</c:v>
                </c:pt>
                <c:pt idx="213056">
                  <c:v>119557</c:v>
                </c:pt>
                <c:pt idx="213057">
                  <c:v>119557</c:v>
                </c:pt>
                <c:pt idx="213058">
                  <c:v>119557</c:v>
                </c:pt>
                <c:pt idx="213059">
                  <c:v>119557</c:v>
                </c:pt>
                <c:pt idx="213060">
                  <c:v>119557</c:v>
                </c:pt>
                <c:pt idx="213061">
                  <c:v>119557</c:v>
                </c:pt>
                <c:pt idx="213062">
                  <c:v>119557</c:v>
                </c:pt>
                <c:pt idx="213063">
                  <c:v>119557</c:v>
                </c:pt>
                <c:pt idx="213064">
                  <c:v>119557</c:v>
                </c:pt>
                <c:pt idx="213065">
                  <c:v>119557</c:v>
                </c:pt>
                <c:pt idx="213066">
                  <c:v>119557</c:v>
                </c:pt>
                <c:pt idx="213067">
                  <c:v>119557</c:v>
                </c:pt>
                <c:pt idx="213068">
                  <c:v>119557</c:v>
                </c:pt>
                <c:pt idx="213069">
                  <c:v>119557</c:v>
                </c:pt>
                <c:pt idx="213070">
                  <c:v>119557</c:v>
                </c:pt>
                <c:pt idx="213071">
                  <c:v>119557</c:v>
                </c:pt>
                <c:pt idx="213072">
                  <c:v>119557</c:v>
                </c:pt>
                <c:pt idx="213073">
                  <c:v>119557</c:v>
                </c:pt>
                <c:pt idx="213074">
                  <c:v>119557</c:v>
                </c:pt>
                <c:pt idx="213075">
                  <c:v>119557</c:v>
                </c:pt>
                <c:pt idx="213076">
                  <c:v>119557</c:v>
                </c:pt>
                <c:pt idx="213077">
                  <c:v>119557</c:v>
                </c:pt>
                <c:pt idx="213078">
                  <c:v>119557</c:v>
                </c:pt>
                <c:pt idx="213079">
                  <c:v>119557</c:v>
                </c:pt>
                <c:pt idx="213080">
                  <c:v>119557</c:v>
                </c:pt>
                <c:pt idx="213081">
                  <c:v>119557</c:v>
                </c:pt>
                <c:pt idx="213082">
                  <c:v>119557</c:v>
                </c:pt>
                <c:pt idx="213083">
                  <c:v>119557</c:v>
                </c:pt>
                <c:pt idx="213084">
                  <c:v>119557</c:v>
                </c:pt>
                <c:pt idx="213085">
                  <c:v>119557</c:v>
                </c:pt>
                <c:pt idx="213086">
                  <c:v>119557</c:v>
                </c:pt>
                <c:pt idx="213087">
                  <c:v>119557</c:v>
                </c:pt>
                <c:pt idx="213088">
                  <c:v>119557</c:v>
                </c:pt>
                <c:pt idx="213089">
                  <c:v>119557</c:v>
                </c:pt>
                <c:pt idx="213090">
                  <c:v>119557</c:v>
                </c:pt>
                <c:pt idx="213091">
                  <c:v>119557</c:v>
                </c:pt>
                <c:pt idx="213092">
                  <c:v>119557</c:v>
                </c:pt>
                <c:pt idx="213093">
                  <c:v>119557</c:v>
                </c:pt>
                <c:pt idx="213094">
                  <c:v>119557</c:v>
                </c:pt>
                <c:pt idx="213095">
                  <c:v>119557</c:v>
                </c:pt>
                <c:pt idx="213096">
                  <c:v>119557</c:v>
                </c:pt>
                <c:pt idx="213097">
                  <c:v>119557</c:v>
                </c:pt>
                <c:pt idx="213098">
                  <c:v>119557</c:v>
                </c:pt>
                <c:pt idx="213099">
                  <c:v>119557</c:v>
                </c:pt>
                <c:pt idx="213100">
                  <c:v>119557</c:v>
                </c:pt>
                <c:pt idx="213101">
                  <c:v>119557</c:v>
                </c:pt>
                <c:pt idx="213102">
                  <c:v>119557</c:v>
                </c:pt>
                <c:pt idx="213103">
                  <c:v>119557</c:v>
                </c:pt>
                <c:pt idx="213104">
                  <c:v>119557</c:v>
                </c:pt>
                <c:pt idx="213105">
                  <c:v>119557</c:v>
                </c:pt>
                <c:pt idx="213106">
                  <c:v>119557</c:v>
                </c:pt>
                <c:pt idx="213107">
                  <c:v>119557</c:v>
                </c:pt>
                <c:pt idx="213108">
                  <c:v>119557</c:v>
                </c:pt>
                <c:pt idx="213109">
                  <c:v>119557</c:v>
                </c:pt>
                <c:pt idx="213110">
                  <c:v>119557</c:v>
                </c:pt>
                <c:pt idx="213111">
                  <c:v>119557</c:v>
                </c:pt>
                <c:pt idx="213112">
                  <c:v>119557</c:v>
                </c:pt>
                <c:pt idx="213113">
                  <c:v>119557</c:v>
                </c:pt>
                <c:pt idx="213114">
                  <c:v>119557</c:v>
                </c:pt>
                <c:pt idx="213115">
                  <c:v>119557</c:v>
                </c:pt>
                <c:pt idx="213116">
                  <c:v>119557</c:v>
                </c:pt>
                <c:pt idx="213117">
                  <c:v>119557</c:v>
                </c:pt>
                <c:pt idx="213118">
                  <c:v>119557</c:v>
                </c:pt>
                <c:pt idx="213119">
                  <c:v>119557</c:v>
                </c:pt>
                <c:pt idx="213120">
                  <c:v>119557</c:v>
                </c:pt>
                <c:pt idx="213121">
                  <c:v>119557</c:v>
                </c:pt>
                <c:pt idx="213122">
                  <c:v>119557</c:v>
                </c:pt>
                <c:pt idx="213123">
                  <c:v>119557</c:v>
                </c:pt>
                <c:pt idx="213124">
                  <c:v>119557</c:v>
                </c:pt>
                <c:pt idx="213125">
                  <c:v>119557</c:v>
                </c:pt>
                <c:pt idx="213126">
                  <c:v>119557</c:v>
                </c:pt>
                <c:pt idx="213127">
                  <c:v>119557</c:v>
                </c:pt>
                <c:pt idx="213128">
                  <c:v>119557</c:v>
                </c:pt>
                <c:pt idx="213129">
                  <c:v>119557</c:v>
                </c:pt>
                <c:pt idx="213130">
                  <c:v>119557</c:v>
                </c:pt>
                <c:pt idx="213131">
                  <c:v>119557</c:v>
                </c:pt>
                <c:pt idx="213132">
                  <c:v>119557</c:v>
                </c:pt>
                <c:pt idx="213133">
                  <c:v>119557</c:v>
                </c:pt>
                <c:pt idx="213134">
                  <c:v>119557</c:v>
                </c:pt>
                <c:pt idx="213135">
                  <c:v>119557</c:v>
                </c:pt>
                <c:pt idx="213136">
                  <c:v>119557</c:v>
                </c:pt>
                <c:pt idx="213137">
                  <c:v>119557</c:v>
                </c:pt>
                <c:pt idx="213138">
                  <c:v>119557</c:v>
                </c:pt>
                <c:pt idx="213139">
                  <c:v>119557</c:v>
                </c:pt>
                <c:pt idx="213140">
                  <c:v>119557</c:v>
                </c:pt>
                <c:pt idx="213141">
                  <c:v>119557</c:v>
                </c:pt>
                <c:pt idx="213142">
                  <c:v>119557</c:v>
                </c:pt>
                <c:pt idx="213143">
                  <c:v>119557</c:v>
                </c:pt>
                <c:pt idx="213144">
                  <c:v>119557</c:v>
                </c:pt>
                <c:pt idx="213145">
                  <c:v>119557</c:v>
                </c:pt>
                <c:pt idx="213146">
                  <c:v>119557</c:v>
                </c:pt>
                <c:pt idx="213147">
                  <c:v>119557</c:v>
                </c:pt>
                <c:pt idx="213148">
                  <c:v>119557</c:v>
                </c:pt>
                <c:pt idx="213149">
                  <c:v>119557</c:v>
                </c:pt>
                <c:pt idx="213150">
                  <c:v>119557</c:v>
                </c:pt>
                <c:pt idx="213151">
                  <c:v>119557</c:v>
                </c:pt>
                <c:pt idx="213152">
                  <c:v>119557</c:v>
                </c:pt>
                <c:pt idx="213153">
                  <c:v>119557</c:v>
                </c:pt>
                <c:pt idx="213154">
                  <c:v>119557</c:v>
                </c:pt>
                <c:pt idx="213155">
                  <c:v>119557</c:v>
                </c:pt>
                <c:pt idx="213156">
                  <c:v>119557</c:v>
                </c:pt>
                <c:pt idx="213157">
                  <c:v>119557</c:v>
                </c:pt>
                <c:pt idx="213158">
                  <c:v>119557</c:v>
                </c:pt>
                <c:pt idx="213159">
                  <c:v>119557</c:v>
                </c:pt>
                <c:pt idx="213160">
                  <c:v>119557</c:v>
                </c:pt>
                <c:pt idx="213161">
                  <c:v>119557</c:v>
                </c:pt>
                <c:pt idx="213162">
                  <c:v>119557</c:v>
                </c:pt>
                <c:pt idx="213163">
                  <c:v>119557</c:v>
                </c:pt>
                <c:pt idx="213164">
                  <c:v>119557</c:v>
                </c:pt>
                <c:pt idx="213165">
                  <c:v>119557</c:v>
                </c:pt>
                <c:pt idx="213166">
                  <c:v>119557</c:v>
                </c:pt>
                <c:pt idx="213167">
                  <c:v>119557</c:v>
                </c:pt>
                <c:pt idx="213168">
                  <c:v>119557</c:v>
                </c:pt>
                <c:pt idx="213169">
                  <c:v>119557</c:v>
                </c:pt>
                <c:pt idx="213170">
                  <c:v>119557</c:v>
                </c:pt>
                <c:pt idx="213171">
                  <c:v>119557</c:v>
                </c:pt>
                <c:pt idx="213172">
                  <c:v>119557</c:v>
                </c:pt>
                <c:pt idx="213173">
                  <c:v>119557</c:v>
                </c:pt>
                <c:pt idx="213174">
                  <c:v>119557</c:v>
                </c:pt>
                <c:pt idx="213175">
                  <c:v>119557</c:v>
                </c:pt>
                <c:pt idx="213176">
                  <c:v>119557</c:v>
                </c:pt>
                <c:pt idx="213177">
                  <c:v>119557</c:v>
                </c:pt>
                <c:pt idx="213178">
                  <c:v>119557</c:v>
                </c:pt>
                <c:pt idx="213179">
                  <c:v>119557</c:v>
                </c:pt>
                <c:pt idx="213180">
                  <c:v>119557</c:v>
                </c:pt>
                <c:pt idx="213181">
                  <c:v>119557</c:v>
                </c:pt>
                <c:pt idx="213182">
                  <c:v>119557</c:v>
                </c:pt>
                <c:pt idx="213183">
                  <c:v>119557</c:v>
                </c:pt>
                <c:pt idx="213184">
                  <c:v>119557</c:v>
                </c:pt>
                <c:pt idx="213185">
                  <c:v>119557</c:v>
                </c:pt>
                <c:pt idx="213186">
                  <c:v>119557</c:v>
                </c:pt>
                <c:pt idx="213187">
                  <c:v>119557</c:v>
                </c:pt>
                <c:pt idx="213188">
                  <c:v>119557</c:v>
                </c:pt>
                <c:pt idx="213189">
                  <c:v>119557</c:v>
                </c:pt>
                <c:pt idx="213190">
                  <c:v>119557</c:v>
                </c:pt>
                <c:pt idx="213191">
                  <c:v>119557</c:v>
                </c:pt>
                <c:pt idx="213192">
                  <c:v>119557</c:v>
                </c:pt>
                <c:pt idx="213193">
                  <c:v>119557</c:v>
                </c:pt>
                <c:pt idx="213194">
                  <c:v>119557</c:v>
                </c:pt>
                <c:pt idx="213195">
                  <c:v>119557</c:v>
                </c:pt>
                <c:pt idx="213196">
                  <c:v>119557</c:v>
                </c:pt>
                <c:pt idx="213197">
                  <c:v>119557</c:v>
                </c:pt>
                <c:pt idx="213198">
                  <c:v>119557</c:v>
                </c:pt>
                <c:pt idx="213199">
                  <c:v>119557</c:v>
                </c:pt>
                <c:pt idx="213200">
                  <c:v>119557</c:v>
                </c:pt>
                <c:pt idx="213201">
                  <c:v>119557</c:v>
                </c:pt>
                <c:pt idx="213202">
                  <c:v>119557</c:v>
                </c:pt>
                <c:pt idx="213203">
                  <c:v>119557</c:v>
                </c:pt>
                <c:pt idx="213204">
                  <c:v>119557</c:v>
                </c:pt>
                <c:pt idx="213205">
                  <c:v>119557</c:v>
                </c:pt>
                <c:pt idx="213206">
                  <c:v>119557</c:v>
                </c:pt>
                <c:pt idx="213207">
                  <c:v>119557</c:v>
                </c:pt>
                <c:pt idx="213208">
                  <c:v>119557</c:v>
                </c:pt>
                <c:pt idx="213209">
                  <c:v>119557</c:v>
                </c:pt>
                <c:pt idx="213210">
                  <c:v>119557</c:v>
                </c:pt>
                <c:pt idx="213211">
                  <c:v>119557</c:v>
                </c:pt>
                <c:pt idx="213212">
                  <c:v>119557</c:v>
                </c:pt>
                <c:pt idx="213213">
                  <c:v>119557</c:v>
                </c:pt>
                <c:pt idx="213214">
                  <c:v>119557</c:v>
                </c:pt>
                <c:pt idx="213215">
                  <c:v>119557</c:v>
                </c:pt>
                <c:pt idx="213216">
                  <c:v>119557</c:v>
                </c:pt>
                <c:pt idx="213217">
                  <c:v>119557</c:v>
                </c:pt>
                <c:pt idx="213218">
                  <c:v>119557</c:v>
                </c:pt>
                <c:pt idx="213219">
                  <c:v>119557</c:v>
                </c:pt>
                <c:pt idx="213220">
                  <c:v>119557</c:v>
                </c:pt>
                <c:pt idx="213221">
                  <c:v>119557</c:v>
                </c:pt>
                <c:pt idx="213222">
                  <c:v>119557</c:v>
                </c:pt>
                <c:pt idx="213223">
                  <c:v>119557</c:v>
                </c:pt>
                <c:pt idx="213224">
                  <c:v>119557</c:v>
                </c:pt>
                <c:pt idx="213225">
                  <c:v>119557</c:v>
                </c:pt>
                <c:pt idx="213226">
                  <c:v>119557</c:v>
                </c:pt>
                <c:pt idx="213227">
                  <c:v>119557</c:v>
                </c:pt>
                <c:pt idx="213228">
                  <c:v>119557</c:v>
                </c:pt>
                <c:pt idx="213229">
                  <c:v>119557</c:v>
                </c:pt>
                <c:pt idx="213230">
                  <c:v>119557</c:v>
                </c:pt>
                <c:pt idx="213231">
                  <c:v>119557</c:v>
                </c:pt>
                <c:pt idx="213232">
                  <c:v>119557</c:v>
                </c:pt>
                <c:pt idx="213233">
                  <c:v>119557</c:v>
                </c:pt>
                <c:pt idx="213234">
                  <c:v>119557</c:v>
                </c:pt>
                <c:pt idx="213235">
                  <c:v>119557</c:v>
                </c:pt>
                <c:pt idx="213236">
                  <c:v>119557</c:v>
                </c:pt>
                <c:pt idx="213237">
                  <c:v>119557</c:v>
                </c:pt>
                <c:pt idx="213238">
                  <c:v>119557</c:v>
                </c:pt>
                <c:pt idx="213239">
                  <c:v>119557</c:v>
                </c:pt>
                <c:pt idx="213240">
                  <c:v>119557</c:v>
                </c:pt>
                <c:pt idx="213241">
                  <c:v>119557</c:v>
                </c:pt>
                <c:pt idx="213242">
                  <c:v>119557</c:v>
                </c:pt>
                <c:pt idx="213243">
                  <c:v>119557</c:v>
                </c:pt>
                <c:pt idx="213244">
                  <c:v>119557</c:v>
                </c:pt>
                <c:pt idx="213245">
                  <c:v>119557</c:v>
                </c:pt>
                <c:pt idx="213246">
                  <c:v>119557</c:v>
                </c:pt>
                <c:pt idx="213247">
                  <c:v>119557</c:v>
                </c:pt>
                <c:pt idx="213248">
                  <c:v>119557</c:v>
                </c:pt>
                <c:pt idx="213249">
                  <c:v>119557</c:v>
                </c:pt>
                <c:pt idx="213250">
                  <c:v>119557</c:v>
                </c:pt>
                <c:pt idx="213251">
                  <c:v>119557</c:v>
                </c:pt>
                <c:pt idx="213252">
                  <c:v>119557</c:v>
                </c:pt>
                <c:pt idx="213253">
                  <c:v>119557</c:v>
                </c:pt>
                <c:pt idx="213254">
                  <c:v>119557</c:v>
                </c:pt>
                <c:pt idx="213255">
                  <c:v>119557</c:v>
                </c:pt>
                <c:pt idx="213256">
                  <c:v>119557</c:v>
                </c:pt>
                <c:pt idx="213257">
                  <c:v>119557</c:v>
                </c:pt>
                <c:pt idx="213258">
                  <c:v>119557</c:v>
                </c:pt>
                <c:pt idx="213259">
                  <c:v>119557</c:v>
                </c:pt>
                <c:pt idx="213260">
                  <c:v>119557</c:v>
                </c:pt>
                <c:pt idx="213261">
                  <c:v>119557</c:v>
                </c:pt>
                <c:pt idx="213262">
                  <c:v>119557</c:v>
                </c:pt>
                <c:pt idx="213263">
                  <c:v>119557</c:v>
                </c:pt>
                <c:pt idx="213264">
                  <c:v>119557</c:v>
                </c:pt>
                <c:pt idx="213265">
                  <c:v>119557</c:v>
                </c:pt>
                <c:pt idx="213266">
                  <c:v>119557</c:v>
                </c:pt>
                <c:pt idx="213267">
                  <c:v>119557</c:v>
                </c:pt>
                <c:pt idx="213268">
                  <c:v>119557</c:v>
                </c:pt>
                <c:pt idx="213269">
                  <c:v>119557</c:v>
                </c:pt>
                <c:pt idx="213270">
                  <c:v>119557</c:v>
                </c:pt>
                <c:pt idx="213271">
                  <c:v>119557</c:v>
                </c:pt>
                <c:pt idx="213272">
                  <c:v>119557</c:v>
                </c:pt>
                <c:pt idx="213273">
                  <c:v>119557</c:v>
                </c:pt>
                <c:pt idx="213274">
                  <c:v>119557</c:v>
                </c:pt>
                <c:pt idx="213275">
                  <c:v>119557</c:v>
                </c:pt>
                <c:pt idx="213276">
                  <c:v>119557</c:v>
                </c:pt>
                <c:pt idx="213277">
                  <c:v>119557</c:v>
                </c:pt>
                <c:pt idx="213278">
                  <c:v>119557</c:v>
                </c:pt>
                <c:pt idx="213279">
                  <c:v>119557</c:v>
                </c:pt>
                <c:pt idx="213280">
                  <c:v>119557</c:v>
                </c:pt>
                <c:pt idx="213281">
                  <c:v>119557</c:v>
                </c:pt>
                <c:pt idx="213282">
                  <c:v>119557</c:v>
                </c:pt>
                <c:pt idx="213283">
                  <c:v>119557</c:v>
                </c:pt>
                <c:pt idx="213284">
                  <c:v>119557</c:v>
                </c:pt>
                <c:pt idx="213285">
                  <c:v>119557</c:v>
                </c:pt>
                <c:pt idx="213286">
                  <c:v>119557</c:v>
                </c:pt>
                <c:pt idx="213287">
                  <c:v>119557</c:v>
                </c:pt>
                <c:pt idx="213288">
                  <c:v>119557</c:v>
                </c:pt>
                <c:pt idx="213289">
                  <c:v>119557</c:v>
                </c:pt>
                <c:pt idx="213290">
                  <c:v>119557</c:v>
                </c:pt>
                <c:pt idx="213291">
                  <c:v>119557</c:v>
                </c:pt>
                <c:pt idx="213292">
                  <c:v>119557</c:v>
                </c:pt>
                <c:pt idx="213293">
                  <c:v>119557</c:v>
                </c:pt>
                <c:pt idx="213294">
                  <c:v>119557</c:v>
                </c:pt>
                <c:pt idx="213295">
                  <c:v>119557</c:v>
                </c:pt>
                <c:pt idx="213296">
                  <c:v>119557</c:v>
                </c:pt>
                <c:pt idx="213297">
                  <c:v>119557</c:v>
                </c:pt>
                <c:pt idx="213298">
                  <c:v>119557</c:v>
                </c:pt>
                <c:pt idx="213299">
                  <c:v>119557</c:v>
                </c:pt>
                <c:pt idx="213300">
                  <c:v>119557</c:v>
                </c:pt>
                <c:pt idx="213301">
                  <c:v>119557</c:v>
                </c:pt>
                <c:pt idx="213302">
                  <c:v>119557</c:v>
                </c:pt>
                <c:pt idx="213303">
                  <c:v>119557</c:v>
                </c:pt>
                <c:pt idx="213304">
                  <c:v>119557</c:v>
                </c:pt>
                <c:pt idx="213305">
                  <c:v>119557</c:v>
                </c:pt>
                <c:pt idx="213306">
                  <c:v>119557</c:v>
                </c:pt>
                <c:pt idx="213307">
                  <c:v>119557</c:v>
                </c:pt>
                <c:pt idx="213308">
                  <c:v>119557</c:v>
                </c:pt>
                <c:pt idx="213309">
                  <c:v>119557</c:v>
                </c:pt>
                <c:pt idx="213310">
                  <c:v>119557</c:v>
                </c:pt>
                <c:pt idx="213311">
                  <c:v>119557</c:v>
                </c:pt>
                <c:pt idx="213312">
                  <c:v>119557</c:v>
                </c:pt>
                <c:pt idx="213313">
                  <c:v>119557</c:v>
                </c:pt>
                <c:pt idx="213314">
                  <c:v>119557</c:v>
                </c:pt>
                <c:pt idx="213315">
                  <c:v>119557</c:v>
                </c:pt>
                <c:pt idx="213316">
                  <c:v>119557</c:v>
                </c:pt>
                <c:pt idx="213317">
                  <c:v>119557</c:v>
                </c:pt>
                <c:pt idx="213318">
                  <c:v>119557</c:v>
                </c:pt>
                <c:pt idx="213319">
                  <c:v>119557</c:v>
                </c:pt>
                <c:pt idx="213320">
                  <c:v>119557</c:v>
                </c:pt>
                <c:pt idx="213321">
                  <c:v>119557</c:v>
                </c:pt>
                <c:pt idx="213322">
                  <c:v>119557</c:v>
                </c:pt>
                <c:pt idx="213323">
                  <c:v>119557</c:v>
                </c:pt>
                <c:pt idx="213324">
                  <c:v>119557</c:v>
                </c:pt>
                <c:pt idx="213325">
                  <c:v>119557</c:v>
                </c:pt>
                <c:pt idx="213326">
                  <c:v>119557</c:v>
                </c:pt>
                <c:pt idx="213327">
                  <c:v>119557</c:v>
                </c:pt>
                <c:pt idx="213328">
                  <c:v>119557</c:v>
                </c:pt>
                <c:pt idx="213329">
                  <c:v>119557</c:v>
                </c:pt>
                <c:pt idx="213330">
                  <c:v>119557</c:v>
                </c:pt>
                <c:pt idx="213331">
                  <c:v>119557</c:v>
                </c:pt>
                <c:pt idx="213332">
                  <c:v>119557</c:v>
                </c:pt>
                <c:pt idx="213333">
                  <c:v>119557</c:v>
                </c:pt>
                <c:pt idx="213334">
                  <c:v>119557</c:v>
                </c:pt>
                <c:pt idx="213335">
                  <c:v>119557</c:v>
                </c:pt>
                <c:pt idx="213336">
                  <c:v>119557</c:v>
                </c:pt>
                <c:pt idx="213337">
                  <c:v>119557</c:v>
                </c:pt>
                <c:pt idx="213338">
                  <c:v>119557</c:v>
                </c:pt>
                <c:pt idx="213339">
                  <c:v>119557</c:v>
                </c:pt>
                <c:pt idx="213340">
                  <c:v>119557</c:v>
                </c:pt>
                <c:pt idx="213341">
                  <c:v>119557</c:v>
                </c:pt>
                <c:pt idx="213342">
                  <c:v>119557</c:v>
                </c:pt>
                <c:pt idx="213343">
                  <c:v>119557</c:v>
                </c:pt>
                <c:pt idx="213344">
                  <c:v>119557</c:v>
                </c:pt>
                <c:pt idx="213345">
                  <c:v>119557</c:v>
                </c:pt>
                <c:pt idx="213346">
                  <c:v>119557</c:v>
                </c:pt>
                <c:pt idx="213347">
                  <c:v>119557</c:v>
                </c:pt>
                <c:pt idx="213348">
                  <c:v>119557</c:v>
                </c:pt>
                <c:pt idx="213349">
                  <c:v>119557</c:v>
                </c:pt>
                <c:pt idx="213350">
                  <c:v>119557</c:v>
                </c:pt>
                <c:pt idx="213351">
                  <c:v>119557</c:v>
                </c:pt>
                <c:pt idx="213352">
                  <c:v>119557</c:v>
                </c:pt>
                <c:pt idx="213353">
                  <c:v>119557</c:v>
                </c:pt>
                <c:pt idx="213354">
                  <c:v>119557</c:v>
                </c:pt>
                <c:pt idx="213355">
                  <c:v>119557</c:v>
                </c:pt>
                <c:pt idx="213356">
                  <c:v>119557</c:v>
                </c:pt>
                <c:pt idx="213357">
                  <c:v>119557</c:v>
                </c:pt>
                <c:pt idx="213358">
                  <c:v>119557</c:v>
                </c:pt>
                <c:pt idx="213359">
                  <c:v>119557</c:v>
                </c:pt>
                <c:pt idx="213360">
                  <c:v>119557</c:v>
                </c:pt>
                <c:pt idx="213361">
                  <c:v>119557</c:v>
                </c:pt>
                <c:pt idx="213362">
                  <c:v>119557</c:v>
                </c:pt>
                <c:pt idx="213363">
                  <c:v>119557</c:v>
                </c:pt>
                <c:pt idx="213364">
                  <c:v>119557</c:v>
                </c:pt>
                <c:pt idx="213365">
                  <c:v>119557</c:v>
                </c:pt>
                <c:pt idx="213366">
                  <c:v>119557</c:v>
                </c:pt>
                <c:pt idx="213367">
                  <c:v>119557</c:v>
                </c:pt>
                <c:pt idx="213368">
                  <c:v>119557</c:v>
                </c:pt>
                <c:pt idx="213369">
                  <c:v>119557</c:v>
                </c:pt>
                <c:pt idx="213370">
                  <c:v>119557</c:v>
                </c:pt>
                <c:pt idx="213371">
                  <c:v>119557</c:v>
                </c:pt>
                <c:pt idx="213372">
                  <c:v>119557</c:v>
                </c:pt>
                <c:pt idx="213373">
                  <c:v>119557</c:v>
                </c:pt>
                <c:pt idx="213374">
                  <c:v>119557</c:v>
                </c:pt>
                <c:pt idx="213375">
                  <c:v>119557</c:v>
                </c:pt>
                <c:pt idx="213376">
                  <c:v>119557</c:v>
                </c:pt>
                <c:pt idx="213377">
                  <c:v>119557</c:v>
                </c:pt>
                <c:pt idx="213378">
                  <c:v>119557</c:v>
                </c:pt>
                <c:pt idx="213379">
                  <c:v>119557</c:v>
                </c:pt>
                <c:pt idx="213380">
                  <c:v>119557</c:v>
                </c:pt>
                <c:pt idx="213381">
                  <c:v>119557</c:v>
                </c:pt>
                <c:pt idx="213382">
                  <c:v>119557</c:v>
                </c:pt>
                <c:pt idx="213383">
                  <c:v>119557</c:v>
                </c:pt>
                <c:pt idx="213384">
                  <c:v>119557</c:v>
                </c:pt>
                <c:pt idx="213385">
                  <c:v>119557</c:v>
                </c:pt>
                <c:pt idx="213386">
                  <c:v>119557</c:v>
                </c:pt>
                <c:pt idx="213387">
                  <c:v>119557</c:v>
                </c:pt>
                <c:pt idx="213388">
                  <c:v>119557</c:v>
                </c:pt>
                <c:pt idx="213389">
                  <c:v>119557</c:v>
                </c:pt>
                <c:pt idx="213390">
                  <c:v>119557</c:v>
                </c:pt>
                <c:pt idx="213391">
                  <c:v>119557</c:v>
                </c:pt>
                <c:pt idx="213392">
                  <c:v>119557</c:v>
                </c:pt>
                <c:pt idx="213393">
                  <c:v>119557</c:v>
                </c:pt>
                <c:pt idx="213394">
                  <c:v>119557</c:v>
                </c:pt>
                <c:pt idx="213395">
                  <c:v>119557</c:v>
                </c:pt>
                <c:pt idx="213396">
                  <c:v>119557</c:v>
                </c:pt>
                <c:pt idx="213397">
                  <c:v>119557</c:v>
                </c:pt>
                <c:pt idx="213398">
                  <c:v>119557</c:v>
                </c:pt>
                <c:pt idx="213399">
                  <c:v>119557</c:v>
                </c:pt>
                <c:pt idx="213400">
                  <c:v>119557</c:v>
                </c:pt>
                <c:pt idx="213401">
                  <c:v>119557</c:v>
                </c:pt>
                <c:pt idx="213402">
                  <c:v>119557</c:v>
                </c:pt>
                <c:pt idx="213403">
                  <c:v>119557</c:v>
                </c:pt>
                <c:pt idx="213404">
                  <c:v>119557</c:v>
                </c:pt>
                <c:pt idx="213405">
                  <c:v>119557</c:v>
                </c:pt>
                <c:pt idx="213406">
                  <c:v>119557</c:v>
                </c:pt>
                <c:pt idx="213407">
                  <c:v>119557</c:v>
                </c:pt>
                <c:pt idx="213408">
                  <c:v>119557</c:v>
                </c:pt>
                <c:pt idx="213409">
                  <c:v>119557</c:v>
                </c:pt>
                <c:pt idx="213410">
                  <c:v>119557</c:v>
                </c:pt>
                <c:pt idx="213411">
                  <c:v>119557</c:v>
                </c:pt>
                <c:pt idx="213412">
                  <c:v>119557</c:v>
                </c:pt>
                <c:pt idx="213413">
                  <c:v>119557</c:v>
                </c:pt>
                <c:pt idx="213414">
                  <c:v>119557</c:v>
                </c:pt>
                <c:pt idx="213415">
                  <c:v>119557</c:v>
                </c:pt>
                <c:pt idx="213416">
                  <c:v>119557</c:v>
                </c:pt>
                <c:pt idx="213417">
                  <c:v>119557</c:v>
                </c:pt>
                <c:pt idx="213418">
                  <c:v>119557</c:v>
                </c:pt>
                <c:pt idx="213419">
                  <c:v>119557</c:v>
                </c:pt>
                <c:pt idx="213420">
                  <c:v>119557</c:v>
                </c:pt>
                <c:pt idx="213421">
                  <c:v>119557</c:v>
                </c:pt>
                <c:pt idx="213422">
                  <c:v>119557</c:v>
                </c:pt>
                <c:pt idx="213423">
                  <c:v>119557</c:v>
                </c:pt>
                <c:pt idx="213424">
                  <c:v>119557</c:v>
                </c:pt>
                <c:pt idx="213425">
                  <c:v>119557</c:v>
                </c:pt>
                <c:pt idx="213426">
                  <c:v>119557</c:v>
                </c:pt>
                <c:pt idx="213427">
                  <c:v>119557</c:v>
                </c:pt>
                <c:pt idx="213428">
                  <c:v>119557</c:v>
                </c:pt>
                <c:pt idx="213429">
                  <c:v>119557</c:v>
                </c:pt>
                <c:pt idx="213430">
                  <c:v>119557</c:v>
                </c:pt>
                <c:pt idx="213431">
                  <c:v>119557</c:v>
                </c:pt>
                <c:pt idx="213432">
                  <c:v>119557</c:v>
                </c:pt>
                <c:pt idx="213433">
                  <c:v>119557</c:v>
                </c:pt>
                <c:pt idx="213434">
                  <c:v>119557</c:v>
                </c:pt>
                <c:pt idx="213435">
                  <c:v>119557</c:v>
                </c:pt>
                <c:pt idx="213436">
                  <c:v>119557</c:v>
                </c:pt>
                <c:pt idx="213437">
                  <c:v>119557</c:v>
                </c:pt>
                <c:pt idx="213438">
                  <c:v>119557</c:v>
                </c:pt>
                <c:pt idx="213439">
                  <c:v>119557</c:v>
                </c:pt>
                <c:pt idx="213440">
                  <c:v>119557</c:v>
                </c:pt>
                <c:pt idx="213441">
                  <c:v>119557</c:v>
                </c:pt>
                <c:pt idx="213442">
                  <c:v>119557</c:v>
                </c:pt>
                <c:pt idx="213443">
                  <c:v>119557</c:v>
                </c:pt>
                <c:pt idx="213444">
                  <c:v>119557</c:v>
                </c:pt>
                <c:pt idx="213445">
                  <c:v>119557</c:v>
                </c:pt>
                <c:pt idx="213446">
                  <c:v>119557</c:v>
                </c:pt>
                <c:pt idx="213447">
                  <c:v>119557</c:v>
                </c:pt>
                <c:pt idx="213448">
                  <c:v>119557</c:v>
                </c:pt>
                <c:pt idx="213449">
                  <c:v>119557</c:v>
                </c:pt>
                <c:pt idx="213450">
                  <c:v>119557</c:v>
                </c:pt>
                <c:pt idx="213451">
                  <c:v>119557</c:v>
                </c:pt>
                <c:pt idx="213452">
                  <c:v>119557</c:v>
                </c:pt>
                <c:pt idx="213453">
                  <c:v>119557</c:v>
                </c:pt>
                <c:pt idx="213454">
                  <c:v>119557</c:v>
                </c:pt>
                <c:pt idx="213455">
                  <c:v>119557</c:v>
                </c:pt>
                <c:pt idx="213456">
                  <c:v>119557</c:v>
                </c:pt>
                <c:pt idx="213457">
                  <c:v>119557</c:v>
                </c:pt>
                <c:pt idx="213458">
                  <c:v>119557</c:v>
                </c:pt>
                <c:pt idx="213459">
                  <c:v>119557</c:v>
                </c:pt>
                <c:pt idx="213460">
                  <c:v>119557</c:v>
                </c:pt>
                <c:pt idx="213461">
                  <c:v>119557</c:v>
                </c:pt>
                <c:pt idx="213462">
                  <c:v>119557</c:v>
                </c:pt>
                <c:pt idx="213463">
                  <c:v>119557</c:v>
                </c:pt>
                <c:pt idx="213464">
                  <c:v>119557</c:v>
                </c:pt>
                <c:pt idx="213465">
                  <c:v>119557</c:v>
                </c:pt>
                <c:pt idx="213466">
                  <c:v>119557</c:v>
                </c:pt>
                <c:pt idx="213467">
                  <c:v>119557</c:v>
                </c:pt>
                <c:pt idx="213468">
                  <c:v>119557</c:v>
                </c:pt>
                <c:pt idx="213469">
                  <c:v>119557</c:v>
                </c:pt>
                <c:pt idx="213470">
                  <c:v>119557</c:v>
                </c:pt>
                <c:pt idx="213471">
                  <c:v>119557</c:v>
                </c:pt>
                <c:pt idx="213472">
                  <c:v>119557</c:v>
                </c:pt>
                <c:pt idx="213473">
                  <c:v>119557</c:v>
                </c:pt>
                <c:pt idx="213474">
                  <c:v>119557</c:v>
                </c:pt>
                <c:pt idx="213475">
                  <c:v>119557</c:v>
                </c:pt>
                <c:pt idx="213476">
                  <c:v>119557</c:v>
                </c:pt>
                <c:pt idx="213477">
                  <c:v>119557</c:v>
                </c:pt>
                <c:pt idx="213478">
                  <c:v>119557</c:v>
                </c:pt>
                <c:pt idx="213479">
                  <c:v>119557</c:v>
                </c:pt>
                <c:pt idx="213480">
                  <c:v>119557</c:v>
                </c:pt>
                <c:pt idx="213481">
                  <c:v>119557</c:v>
                </c:pt>
                <c:pt idx="213482">
                  <c:v>119557</c:v>
                </c:pt>
                <c:pt idx="213483">
                  <c:v>119557</c:v>
                </c:pt>
                <c:pt idx="213484">
                  <c:v>119557</c:v>
                </c:pt>
                <c:pt idx="213485">
                  <c:v>119557</c:v>
                </c:pt>
                <c:pt idx="213486">
                  <c:v>119557</c:v>
                </c:pt>
                <c:pt idx="213487">
                  <c:v>119557</c:v>
                </c:pt>
                <c:pt idx="213488">
                  <c:v>119557</c:v>
                </c:pt>
                <c:pt idx="213489">
                  <c:v>119557</c:v>
                </c:pt>
                <c:pt idx="213490">
                  <c:v>119557</c:v>
                </c:pt>
                <c:pt idx="213491">
                  <c:v>119557</c:v>
                </c:pt>
                <c:pt idx="213492">
                  <c:v>119557</c:v>
                </c:pt>
                <c:pt idx="213493">
                  <c:v>119557</c:v>
                </c:pt>
                <c:pt idx="213494">
                  <c:v>119557</c:v>
                </c:pt>
                <c:pt idx="213495">
                  <c:v>119557</c:v>
                </c:pt>
                <c:pt idx="213496">
                  <c:v>119557</c:v>
                </c:pt>
                <c:pt idx="213497">
                  <c:v>119557</c:v>
                </c:pt>
                <c:pt idx="213498">
                  <c:v>119557</c:v>
                </c:pt>
                <c:pt idx="213499">
                  <c:v>119557</c:v>
                </c:pt>
                <c:pt idx="213500">
                  <c:v>119557</c:v>
                </c:pt>
                <c:pt idx="213501">
                  <c:v>119557</c:v>
                </c:pt>
                <c:pt idx="213502">
                  <c:v>119557</c:v>
                </c:pt>
                <c:pt idx="213503">
                  <c:v>119557</c:v>
                </c:pt>
                <c:pt idx="213504">
                  <c:v>119557</c:v>
                </c:pt>
                <c:pt idx="213505">
                  <c:v>119557</c:v>
                </c:pt>
                <c:pt idx="213506">
                  <c:v>119557</c:v>
                </c:pt>
                <c:pt idx="213507">
                  <c:v>119557</c:v>
                </c:pt>
                <c:pt idx="213508">
                  <c:v>119557</c:v>
                </c:pt>
                <c:pt idx="213509">
                  <c:v>119557</c:v>
                </c:pt>
                <c:pt idx="213510">
                  <c:v>119557</c:v>
                </c:pt>
                <c:pt idx="213511">
                  <c:v>119557</c:v>
                </c:pt>
                <c:pt idx="213512">
                  <c:v>119557</c:v>
                </c:pt>
                <c:pt idx="213513">
                  <c:v>119557</c:v>
                </c:pt>
                <c:pt idx="213514">
                  <c:v>119557</c:v>
                </c:pt>
                <c:pt idx="213515">
                  <c:v>119557</c:v>
                </c:pt>
                <c:pt idx="213516">
                  <c:v>119557</c:v>
                </c:pt>
                <c:pt idx="213517">
                  <c:v>119557</c:v>
                </c:pt>
                <c:pt idx="213518">
                  <c:v>119557</c:v>
                </c:pt>
                <c:pt idx="213519">
                  <c:v>119557</c:v>
                </c:pt>
                <c:pt idx="213520">
                  <c:v>119557</c:v>
                </c:pt>
                <c:pt idx="213521">
                  <c:v>119557</c:v>
                </c:pt>
                <c:pt idx="213522">
                  <c:v>119557</c:v>
                </c:pt>
                <c:pt idx="213523">
                  <c:v>119557</c:v>
                </c:pt>
                <c:pt idx="213524">
                  <c:v>119557</c:v>
                </c:pt>
                <c:pt idx="213525">
                  <c:v>119557</c:v>
                </c:pt>
                <c:pt idx="213526">
                  <c:v>119557</c:v>
                </c:pt>
                <c:pt idx="213527">
                  <c:v>119557</c:v>
                </c:pt>
                <c:pt idx="213528">
                  <c:v>119557</c:v>
                </c:pt>
                <c:pt idx="213529">
                  <c:v>119557</c:v>
                </c:pt>
                <c:pt idx="213530">
                  <c:v>119557</c:v>
                </c:pt>
                <c:pt idx="213531">
                  <c:v>119557</c:v>
                </c:pt>
                <c:pt idx="213532">
                  <c:v>119557</c:v>
                </c:pt>
                <c:pt idx="213533">
                  <c:v>119557</c:v>
                </c:pt>
                <c:pt idx="213534">
                  <c:v>119557</c:v>
                </c:pt>
                <c:pt idx="213535">
                  <c:v>119557</c:v>
                </c:pt>
                <c:pt idx="213536">
                  <c:v>119557</c:v>
                </c:pt>
                <c:pt idx="213537">
                  <c:v>119557</c:v>
                </c:pt>
                <c:pt idx="213538">
                  <c:v>119557</c:v>
                </c:pt>
                <c:pt idx="213539">
                  <c:v>119557</c:v>
                </c:pt>
                <c:pt idx="213540">
                  <c:v>119557</c:v>
                </c:pt>
                <c:pt idx="213541">
                  <c:v>119557</c:v>
                </c:pt>
                <c:pt idx="213542">
                  <c:v>119557</c:v>
                </c:pt>
                <c:pt idx="213543">
                  <c:v>119557</c:v>
                </c:pt>
                <c:pt idx="213544">
                  <c:v>119557</c:v>
                </c:pt>
                <c:pt idx="213545">
                  <c:v>119557</c:v>
                </c:pt>
                <c:pt idx="213546">
                  <c:v>119557</c:v>
                </c:pt>
                <c:pt idx="213547">
                  <c:v>119557</c:v>
                </c:pt>
                <c:pt idx="213548">
                  <c:v>119557</c:v>
                </c:pt>
                <c:pt idx="213549">
                  <c:v>119557</c:v>
                </c:pt>
                <c:pt idx="213550">
                  <c:v>119557</c:v>
                </c:pt>
                <c:pt idx="213551">
                  <c:v>119557</c:v>
                </c:pt>
                <c:pt idx="213552">
                  <c:v>119557</c:v>
                </c:pt>
                <c:pt idx="213553">
                  <c:v>119557</c:v>
                </c:pt>
                <c:pt idx="213554">
                  <c:v>119557</c:v>
                </c:pt>
                <c:pt idx="213555">
                  <c:v>119557</c:v>
                </c:pt>
                <c:pt idx="213556">
                  <c:v>119557</c:v>
                </c:pt>
                <c:pt idx="213557">
                  <c:v>119557</c:v>
                </c:pt>
                <c:pt idx="213558">
                  <c:v>119557</c:v>
                </c:pt>
                <c:pt idx="213559">
                  <c:v>119557</c:v>
                </c:pt>
                <c:pt idx="213560">
                  <c:v>119557</c:v>
                </c:pt>
                <c:pt idx="213561">
                  <c:v>119557</c:v>
                </c:pt>
                <c:pt idx="213562">
                  <c:v>119557</c:v>
                </c:pt>
                <c:pt idx="213563">
                  <c:v>119557</c:v>
                </c:pt>
                <c:pt idx="213564">
                  <c:v>119557</c:v>
                </c:pt>
                <c:pt idx="213565">
                  <c:v>119557</c:v>
                </c:pt>
                <c:pt idx="213566">
                  <c:v>119557</c:v>
                </c:pt>
                <c:pt idx="213567">
                  <c:v>119557</c:v>
                </c:pt>
                <c:pt idx="213568">
                  <c:v>119557</c:v>
                </c:pt>
                <c:pt idx="213569">
                  <c:v>119557</c:v>
                </c:pt>
                <c:pt idx="213570">
                  <c:v>119557</c:v>
                </c:pt>
                <c:pt idx="213571">
                  <c:v>119557</c:v>
                </c:pt>
                <c:pt idx="213572">
                  <c:v>119557</c:v>
                </c:pt>
                <c:pt idx="213573">
                  <c:v>119557</c:v>
                </c:pt>
                <c:pt idx="213574">
                  <c:v>119557</c:v>
                </c:pt>
                <c:pt idx="213575">
                  <c:v>119557</c:v>
                </c:pt>
                <c:pt idx="213576">
                  <c:v>119557</c:v>
                </c:pt>
                <c:pt idx="213577">
                  <c:v>119557</c:v>
                </c:pt>
                <c:pt idx="213578">
                  <c:v>119557</c:v>
                </c:pt>
                <c:pt idx="213579">
                  <c:v>119557</c:v>
                </c:pt>
                <c:pt idx="213580">
                  <c:v>119557</c:v>
                </c:pt>
                <c:pt idx="213581">
                  <c:v>119557</c:v>
                </c:pt>
                <c:pt idx="213582">
                  <c:v>119557</c:v>
                </c:pt>
                <c:pt idx="213583">
                  <c:v>119557</c:v>
                </c:pt>
                <c:pt idx="213584">
                  <c:v>119557</c:v>
                </c:pt>
                <c:pt idx="213585">
                  <c:v>119557</c:v>
                </c:pt>
                <c:pt idx="213586">
                  <c:v>119557</c:v>
                </c:pt>
                <c:pt idx="213587">
                  <c:v>119557</c:v>
                </c:pt>
                <c:pt idx="213588">
                  <c:v>119557</c:v>
                </c:pt>
                <c:pt idx="213589">
                  <c:v>119557</c:v>
                </c:pt>
                <c:pt idx="213590">
                  <c:v>119557</c:v>
                </c:pt>
                <c:pt idx="213591">
                  <c:v>119557</c:v>
                </c:pt>
                <c:pt idx="213592">
                  <c:v>119557</c:v>
                </c:pt>
                <c:pt idx="213593">
                  <c:v>119557</c:v>
                </c:pt>
                <c:pt idx="213594">
                  <c:v>119557</c:v>
                </c:pt>
                <c:pt idx="213595">
                  <c:v>119557</c:v>
                </c:pt>
                <c:pt idx="213596">
                  <c:v>119557</c:v>
                </c:pt>
                <c:pt idx="213597">
                  <c:v>119557</c:v>
                </c:pt>
                <c:pt idx="213598">
                  <c:v>119557</c:v>
                </c:pt>
                <c:pt idx="213599">
                  <c:v>119557</c:v>
                </c:pt>
                <c:pt idx="213600">
                  <c:v>119557</c:v>
                </c:pt>
                <c:pt idx="213601">
                  <c:v>119557</c:v>
                </c:pt>
                <c:pt idx="213602">
                  <c:v>119557</c:v>
                </c:pt>
                <c:pt idx="213603">
                  <c:v>119557</c:v>
                </c:pt>
                <c:pt idx="213604">
                  <c:v>119557</c:v>
                </c:pt>
                <c:pt idx="213605">
                  <c:v>119557</c:v>
                </c:pt>
                <c:pt idx="213606">
                  <c:v>119557</c:v>
                </c:pt>
                <c:pt idx="213607">
                  <c:v>119557</c:v>
                </c:pt>
                <c:pt idx="213608">
                  <c:v>119557</c:v>
                </c:pt>
                <c:pt idx="213609">
                  <c:v>119557</c:v>
                </c:pt>
                <c:pt idx="213610">
                  <c:v>119557</c:v>
                </c:pt>
                <c:pt idx="213611">
                  <c:v>119557</c:v>
                </c:pt>
                <c:pt idx="213612">
                  <c:v>119557</c:v>
                </c:pt>
                <c:pt idx="213613">
                  <c:v>119557</c:v>
                </c:pt>
                <c:pt idx="213614">
                  <c:v>119557</c:v>
                </c:pt>
                <c:pt idx="213615">
                  <c:v>119557</c:v>
                </c:pt>
                <c:pt idx="213616">
                  <c:v>119557</c:v>
                </c:pt>
                <c:pt idx="213617">
                  <c:v>119557</c:v>
                </c:pt>
                <c:pt idx="213618">
                  <c:v>119557</c:v>
                </c:pt>
                <c:pt idx="213619">
                  <c:v>119557</c:v>
                </c:pt>
                <c:pt idx="213620">
                  <c:v>119557</c:v>
                </c:pt>
                <c:pt idx="213621">
                  <c:v>119557</c:v>
                </c:pt>
                <c:pt idx="213622">
                  <c:v>119557</c:v>
                </c:pt>
                <c:pt idx="213623">
                  <c:v>119557</c:v>
                </c:pt>
                <c:pt idx="213624">
                  <c:v>119557</c:v>
                </c:pt>
                <c:pt idx="213625">
                  <c:v>119557</c:v>
                </c:pt>
                <c:pt idx="213626">
                  <c:v>119557</c:v>
                </c:pt>
                <c:pt idx="213627">
                  <c:v>119557</c:v>
                </c:pt>
                <c:pt idx="213628">
                  <c:v>119557</c:v>
                </c:pt>
                <c:pt idx="213629">
                  <c:v>119557</c:v>
                </c:pt>
                <c:pt idx="213630">
                  <c:v>119557</c:v>
                </c:pt>
                <c:pt idx="213631">
                  <c:v>119557</c:v>
                </c:pt>
                <c:pt idx="213632">
                  <c:v>119557</c:v>
                </c:pt>
                <c:pt idx="213633">
                  <c:v>119557</c:v>
                </c:pt>
                <c:pt idx="213634">
                  <c:v>119557</c:v>
                </c:pt>
                <c:pt idx="213635">
                  <c:v>119557</c:v>
                </c:pt>
                <c:pt idx="213636">
                  <c:v>119557</c:v>
                </c:pt>
                <c:pt idx="213637">
                  <c:v>119557</c:v>
                </c:pt>
                <c:pt idx="213638">
                  <c:v>119557</c:v>
                </c:pt>
                <c:pt idx="213639">
                  <c:v>119557</c:v>
                </c:pt>
                <c:pt idx="213640">
                  <c:v>119557</c:v>
                </c:pt>
                <c:pt idx="213641">
                  <c:v>119557</c:v>
                </c:pt>
                <c:pt idx="213642">
                  <c:v>119557</c:v>
                </c:pt>
                <c:pt idx="213643">
                  <c:v>119557</c:v>
                </c:pt>
                <c:pt idx="213644">
                  <c:v>119557</c:v>
                </c:pt>
                <c:pt idx="213645">
                  <c:v>119557</c:v>
                </c:pt>
                <c:pt idx="213646">
                  <c:v>119557</c:v>
                </c:pt>
                <c:pt idx="213647">
                  <c:v>119557</c:v>
                </c:pt>
                <c:pt idx="213648">
                  <c:v>119557</c:v>
                </c:pt>
                <c:pt idx="213649">
                  <c:v>119557</c:v>
                </c:pt>
                <c:pt idx="213650">
                  <c:v>119557</c:v>
                </c:pt>
                <c:pt idx="213651">
                  <c:v>119557</c:v>
                </c:pt>
                <c:pt idx="213652">
                  <c:v>119557</c:v>
                </c:pt>
                <c:pt idx="213653">
                  <c:v>119557</c:v>
                </c:pt>
                <c:pt idx="213654">
                  <c:v>119557</c:v>
                </c:pt>
                <c:pt idx="213655">
                  <c:v>119557</c:v>
                </c:pt>
                <c:pt idx="213656">
                  <c:v>119557</c:v>
                </c:pt>
                <c:pt idx="213657">
                  <c:v>119557</c:v>
                </c:pt>
                <c:pt idx="213658">
                  <c:v>119557</c:v>
                </c:pt>
                <c:pt idx="213659">
                  <c:v>119557</c:v>
                </c:pt>
                <c:pt idx="213660">
                  <c:v>119557</c:v>
                </c:pt>
                <c:pt idx="213661">
                  <c:v>119557</c:v>
                </c:pt>
                <c:pt idx="213662">
                  <c:v>119557</c:v>
                </c:pt>
                <c:pt idx="213663">
                  <c:v>119557</c:v>
                </c:pt>
                <c:pt idx="213664">
                  <c:v>119557</c:v>
                </c:pt>
                <c:pt idx="213665">
                  <c:v>119557</c:v>
                </c:pt>
                <c:pt idx="213666">
                  <c:v>119557</c:v>
                </c:pt>
                <c:pt idx="213667">
                  <c:v>119557</c:v>
                </c:pt>
                <c:pt idx="213668">
                  <c:v>119557</c:v>
                </c:pt>
                <c:pt idx="213669">
                  <c:v>119557</c:v>
                </c:pt>
                <c:pt idx="213670">
                  <c:v>119557</c:v>
                </c:pt>
                <c:pt idx="213671">
                  <c:v>119557</c:v>
                </c:pt>
                <c:pt idx="213672">
                  <c:v>119557</c:v>
                </c:pt>
                <c:pt idx="213673">
                  <c:v>119557</c:v>
                </c:pt>
                <c:pt idx="213674">
                  <c:v>119557</c:v>
                </c:pt>
                <c:pt idx="213675">
                  <c:v>119557</c:v>
                </c:pt>
                <c:pt idx="213676">
                  <c:v>119557</c:v>
                </c:pt>
                <c:pt idx="213677">
                  <c:v>119557</c:v>
                </c:pt>
                <c:pt idx="213678">
                  <c:v>119557</c:v>
                </c:pt>
                <c:pt idx="213679">
                  <c:v>119557</c:v>
                </c:pt>
                <c:pt idx="213680">
                  <c:v>119557</c:v>
                </c:pt>
                <c:pt idx="213681">
                  <c:v>119557</c:v>
                </c:pt>
                <c:pt idx="213682">
                  <c:v>119557</c:v>
                </c:pt>
                <c:pt idx="213683">
                  <c:v>119557</c:v>
                </c:pt>
                <c:pt idx="213684">
                  <c:v>119557</c:v>
                </c:pt>
                <c:pt idx="213685">
                  <c:v>119557</c:v>
                </c:pt>
                <c:pt idx="213686">
                  <c:v>119557</c:v>
                </c:pt>
                <c:pt idx="213687">
                  <c:v>119557</c:v>
                </c:pt>
                <c:pt idx="213688">
                  <c:v>119557</c:v>
                </c:pt>
                <c:pt idx="213689">
                  <c:v>119557</c:v>
                </c:pt>
                <c:pt idx="213690">
                  <c:v>119557</c:v>
                </c:pt>
                <c:pt idx="213691">
                  <c:v>119557</c:v>
                </c:pt>
                <c:pt idx="213692">
                  <c:v>119557</c:v>
                </c:pt>
                <c:pt idx="213693">
                  <c:v>119557</c:v>
                </c:pt>
                <c:pt idx="213694">
                  <c:v>119557</c:v>
                </c:pt>
                <c:pt idx="213695">
                  <c:v>119557</c:v>
                </c:pt>
                <c:pt idx="213696">
                  <c:v>119557</c:v>
                </c:pt>
                <c:pt idx="213697">
                  <c:v>119557</c:v>
                </c:pt>
                <c:pt idx="213698">
                  <c:v>119557</c:v>
                </c:pt>
                <c:pt idx="213699">
                  <c:v>119557</c:v>
                </c:pt>
                <c:pt idx="213700">
                  <c:v>119557</c:v>
                </c:pt>
                <c:pt idx="213701">
                  <c:v>119557</c:v>
                </c:pt>
                <c:pt idx="213702">
                  <c:v>119557</c:v>
                </c:pt>
                <c:pt idx="213703">
                  <c:v>119557</c:v>
                </c:pt>
                <c:pt idx="213704">
                  <c:v>119557</c:v>
                </c:pt>
                <c:pt idx="213705">
                  <c:v>119557</c:v>
                </c:pt>
                <c:pt idx="213706">
                  <c:v>119557</c:v>
                </c:pt>
                <c:pt idx="213707">
                  <c:v>119557</c:v>
                </c:pt>
                <c:pt idx="213708">
                  <c:v>119557</c:v>
                </c:pt>
                <c:pt idx="213709">
                  <c:v>119557</c:v>
                </c:pt>
                <c:pt idx="213710">
                  <c:v>119557</c:v>
                </c:pt>
                <c:pt idx="213711">
                  <c:v>119557</c:v>
                </c:pt>
                <c:pt idx="213712">
                  <c:v>119557</c:v>
                </c:pt>
                <c:pt idx="213713">
                  <c:v>119557</c:v>
                </c:pt>
                <c:pt idx="213714">
                  <c:v>119557</c:v>
                </c:pt>
                <c:pt idx="213715">
                  <c:v>119557</c:v>
                </c:pt>
                <c:pt idx="213716">
                  <c:v>119557</c:v>
                </c:pt>
                <c:pt idx="213717">
                  <c:v>119557</c:v>
                </c:pt>
                <c:pt idx="213718">
                  <c:v>119557</c:v>
                </c:pt>
                <c:pt idx="213719">
                  <c:v>119557</c:v>
                </c:pt>
                <c:pt idx="213720">
                  <c:v>119557</c:v>
                </c:pt>
                <c:pt idx="213721">
                  <c:v>119557</c:v>
                </c:pt>
                <c:pt idx="213722">
                  <c:v>119557</c:v>
                </c:pt>
                <c:pt idx="213723">
                  <c:v>119557</c:v>
                </c:pt>
                <c:pt idx="213724">
                  <c:v>119557</c:v>
                </c:pt>
                <c:pt idx="213725">
                  <c:v>119557</c:v>
                </c:pt>
                <c:pt idx="213726">
                  <c:v>119557</c:v>
                </c:pt>
                <c:pt idx="213727">
                  <c:v>119557</c:v>
                </c:pt>
                <c:pt idx="213728">
                  <c:v>119557</c:v>
                </c:pt>
                <c:pt idx="213729">
                  <c:v>119557</c:v>
                </c:pt>
                <c:pt idx="213730">
                  <c:v>119557</c:v>
                </c:pt>
                <c:pt idx="213731">
                  <c:v>119557</c:v>
                </c:pt>
                <c:pt idx="213732">
                  <c:v>119557</c:v>
                </c:pt>
                <c:pt idx="213733">
                  <c:v>119557</c:v>
                </c:pt>
                <c:pt idx="213734">
                  <c:v>119557</c:v>
                </c:pt>
                <c:pt idx="213735">
                  <c:v>119557</c:v>
                </c:pt>
                <c:pt idx="213736">
                  <c:v>119557</c:v>
                </c:pt>
                <c:pt idx="213737">
                  <c:v>119557</c:v>
                </c:pt>
                <c:pt idx="213738">
                  <c:v>119557</c:v>
                </c:pt>
                <c:pt idx="213739">
                  <c:v>119557</c:v>
                </c:pt>
                <c:pt idx="213740">
                  <c:v>119557</c:v>
                </c:pt>
                <c:pt idx="213741">
                  <c:v>119557</c:v>
                </c:pt>
                <c:pt idx="213742">
                  <c:v>119557</c:v>
                </c:pt>
                <c:pt idx="213743">
                  <c:v>119557</c:v>
                </c:pt>
                <c:pt idx="213744">
                  <c:v>119557</c:v>
                </c:pt>
                <c:pt idx="213745">
                  <c:v>119557</c:v>
                </c:pt>
                <c:pt idx="213746">
                  <c:v>119557</c:v>
                </c:pt>
                <c:pt idx="213747">
                  <c:v>119557</c:v>
                </c:pt>
                <c:pt idx="213748">
                  <c:v>119557</c:v>
                </c:pt>
                <c:pt idx="213749">
                  <c:v>119557</c:v>
                </c:pt>
                <c:pt idx="213750">
                  <c:v>119557</c:v>
                </c:pt>
                <c:pt idx="213751">
                  <c:v>119557</c:v>
                </c:pt>
                <c:pt idx="213752">
                  <c:v>119557</c:v>
                </c:pt>
                <c:pt idx="213753">
                  <c:v>119557</c:v>
                </c:pt>
                <c:pt idx="213754">
                  <c:v>119557</c:v>
                </c:pt>
                <c:pt idx="213755">
                  <c:v>119557</c:v>
                </c:pt>
                <c:pt idx="213756">
                  <c:v>119557</c:v>
                </c:pt>
                <c:pt idx="213757">
                  <c:v>119557</c:v>
                </c:pt>
                <c:pt idx="213758">
                  <c:v>119557</c:v>
                </c:pt>
                <c:pt idx="213759">
                  <c:v>119557</c:v>
                </c:pt>
                <c:pt idx="213760">
                  <c:v>119557</c:v>
                </c:pt>
                <c:pt idx="213761">
                  <c:v>119557</c:v>
                </c:pt>
                <c:pt idx="213762">
                  <c:v>119557</c:v>
                </c:pt>
                <c:pt idx="213763">
                  <c:v>119557</c:v>
                </c:pt>
                <c:pt idx="213764">
                  <c:v>119557</c:v>
                </c:pt>
                <c:pt idx="213765">
                  <c:v>119557</c:v>
                </c:pt>
                <c:pt idx="213766">
                  <c:v>119557</c:v>
                </c:pt>
                <c:pt idx="213767">
                  <c:v>119557</c:v>
                </c:pt>
                <c:pt idx="213768">
                  <c:v>119557</c:v>
                </c:pt>
                <c:pt idx="213769">
                  <c:v>119557</c:v>
                </c:pt>
                <c:pt idx="213770">
                  <c:v>119557</c:v>
                </c:pt>
                <c:pt idx="213771">
                  <c:v>119557</c:v>
                </c:pt>
                <c:pt idx="213772">
                  <c:v>119557</c:v>
                </c:pt>
                <c:pt idx="213773">
                  <c:v>119557</c:v>
                </c:pt>
                <c:pt idx="213774">
                  <c:v>119557</c:v>
                </c:pt>
                <c:pt idx="213775">
                  <c:v>119557</c:v>
                </c:pt>
                <c:pt idx="213776">
                  <c:v>119557</c:v>
                </c:pt>
                <c:pt idx="213777">
                  <c:v>119557</c:v>
                </c:pt>
                <c:pt idx="213778">
                  <c:v>119557</c:v>
                </c:pt>
                <c:pt idx="213779">
                  <c:v>119557</c:v>
                </c:pt>
                <c:pt idx="213780">
                  <c:v>119557</c:v>
                </c:pt>
                <c:pt idx="213781">
                  <c:v>119557</c:v>
                </c:pt>
                <c:pt idx="213782">
                  <c:v>119557</c:v>
                </c:pt>
                <c:pt idx="213783">
                  <c:v>119557</c:v>
                </c:pt>
                <c:pt idx="213784">
                  <c:v>119557</c:v>
                </c:pt>
                <c:pt idx="213785">
                  <c:v>119557</c:v>
                </c:pt>
                <c:pt idx="213786">
                  <c:v>119557</c:v>
                </c:pt>
                <c:pt idx="213787">
                  <c:v>119557</c:v>
                </c:pt>
                <c:pt idx="213788">
                  <c:v>119557</c:v>
                </c:pt>
                <c:pt idx="213789">
                  <c:v>119557</c:v>
                </c:pt>
                <c:pt idx="213790">
                  <c:v>119557</c:v>
                </c:pt>
                <c:pt idx="213791">
                  <c:v>119557</c:v>
                </c:pt>
                <c:pt idx="213792">
                  <c:v>119557</c:v>
                </c:pt>
                <c:pt idx="213793">
                  <c:v>119557</c:v>
                </c:pt>
                <c:pt idx="213794">
                  <c:v>119557</c:v>
                </c:pt>
                <c:pt idx="213795">
                  <c:v>119557</c:v>
                </c:pt>
                <c:pt idx="213796">
                  <c:v>119557</c:v>
                </c:pt>
                <c:pt idx="213797">
                  <c:v>119557</c:v>
                </c:pt>
                <c:pt idx="213798">
                  <c:v>119557</c:v>
                </c:pt>
                <c:pt idx="213799">
                  <c:v>119557</c:v>
                </c:pt>
                <c:pt idx="213800">
                  <c:v>119557</c:v>
                </c:pt>
                <c:pt idx="213801">
                  <c:v>119557</c:v>
                </c:pt>
                <c:pt idx="213802">
                  <c:v>119557</c:v>
                </c:pt>
                <c:pt idx="213803">
                  <c:v>119557</c:v>
                </c:pt>
                <c:pt idx="213804">
                  <c:v>119557</c:v>
                </c:pt>
                <c:pt idx="213805">
                  <c:v>119557</c:v>
                </c:pt>
                <c:pt idx="213806">
                  <c:v>119557</c:v>
                </c:pt>
                <c:pt idx="213807">
                  <c:v>119557</c:v>
                </c:pt>
                <c:pt idx="213808">
                  <c:v>119557</c:v>
                </c:pt>
                <c:pt idx="213809">
                  <c:v>119557</c:v>
                </c:pt>
                <c:pt idx="213810">
                  <c:v>119557</c:v>
                </c:pt>
                <c:pt idx="213811">
                  <c:v>119557</c:v>
                </c:pt>
                <c:pt idx="213812">
                  <c:v>119557</c:v>
                </c:pt>
                <c:pt idx="213813">
                  <c:v>119557</c:v>
                </c:pt>
                <c:pt idx="213814">
                  <c:v>119557</c:v>
                </c:pt>
                <c:pt idx="213815">
                  <c:v>119557</c:v>
                </c:pt>
                <c:pt idx="213816">
                  <c:v>119557</c:v>
                </c:pt>
                <c:pt idx="213817">
                  <c:v>119557</c:v>
                </c:pt>
                <c:pt idx="213818">
                  <c:v>119557</c:v>
                </c:pt>
                <c:pt idx="213819">
                  <c:v>119557</c:v>
                </c:pt>
                <c:pt idx="213820">
                  <c:v>119557</c:v>
                </c:pt>
                <c:pt idx="213821">
                  <c:v>119557</c:v>
                </c:pt>
                <c:pt idx="213822">
                  <c:v>119557</c:v>
                </c:pt>
                <c:pt idx="213823">
                  <c:v>119557</c:v>
                </c:pt>
                <c:pt idx="213824">
                  <c:v>119557</c:v>
                </c:pt>
                <c:pt idx="213825">
                  <c:v>119557</c:v>
                </c:pt>
                <c:pt idx="213826">
                  <c:v>119557</c:v>
                </c:pt>
                <c:pt idx="213827">
                  <c:v>119557</c:v>
                </c:pt>
                <c:pt idx="213828">
                  <c:v>119557</c:v>
                </c:pt>
                <c:pt idx="213829">
                  <c:v>119557</c:v>
                </c:pt>
                <c:pt idx="213830">
                  <c:v>119557</c:v>
                </c:pt>
                <c:pt idx="213831">
                  <c:v>119557</c:v>
                </c:pt>
                <c:pt idx="213832">
                  <c:v>119557</c:v>
                </c:pt>
                <c:pt idx="213833">
                  <c:v>119557</c:v>
                </c:pt>
                <c:pt idx="213834">
                  <c:v>119557</c:v>
                </c:pt>
                <c:pt idx="213835">
                  <c:v>119557</c:v>
                </c:pt>
                <c:pt idx="213836">
                  <c:v>119557</c:v>
                </c:pt>
                <c:pt idx="213837">
                  <c:v>119557</c:v>
                </c:pt>
                <c:pt idx="213838">
                  <c:v>119557</c:v>
                </c:pt>
                <c:pt idx="213839">
                  <c:v>119557</c:v>
                </c:pt>
                <c:pt idx="213840">
                  <c:v>119557</c:v>
                </c:pt>
                <c:pt idx="213841">
                  <c:v>119557</c:v>
                </c:pt>
                <c:pt idx="213842">
                  <c:v>119557</c:v>
                </c:pt>
                <c:pt idx="213843">
                  <c:v>119557</c:v>
                </c:pt>
                <c:pt idx="213844">
                  <c:v>119557</c:v>
                </c:pt>
                <c:pt idx="213845">
                  <c:v>119557</c:v>
                </c:pt>
                <c:pt idx="213846">
                  <c:v>119557</c:v>
                </c:pt>
                <c:pt idx="213847">
                  <c:v>119557</c:v>
                </c:pt>
                <c:pt idx="213848">
                  <c:v>119557</c:v>
                </c:pt>
                <c:pt idx="213849">
                  <c:v>119557</c:v>
                </c:pt>
                <c:pt idx="213850">
                  <c:v>119557</c:v>
                </c:pt>
                <c:pt idx="213851">
                  <c:v>119557</c:v>
                </c:pt>
                <c:pt idx="213852">
                  <c:v>119557</c:v>
                </c:pt>
                <c:pt idx="213853">
                  <c:v>119557</c:v>
                </c:pt>
                <c:pt idx="213854">
                  <c:v>119557</c:v>
                </c:pt>
                <c:pt idx="213855">
                  <c:v>119557</c:v>
                </c:pt>
                <c:pt idx="213856">
                  <c:v>119557</c:v>
                </c:pt>
                <c:pt idx="213857">
                  <c:v>119557</c:v>
                </c:pt>
                <c:pt idx="213858">
                  <c:v>119557</c:v>
                </c:pt>
                <c:pt idx="213859">
                  <c:v>119557</c:v>
                </c:pt>
                <c:pt idx="213860">
                  <c:v>119557</c:v>
                </c:pt>
                <c:pt idx="213861">
                  <c:v>119557</c:v>
                </c:pt>
                <c:pt idx="213862">
                  <c:v>119557</c:v>
                </c:pt>
                <c:pt idx="213863">
                  <c:v>119557</c:v>
                </c:pt>
                <c:pt idx="213864">
                  <c:v>119557</c:v>
                </c:pt>
                <c:pt idx="213865">
                  <c:v>119557</c:v>
                </c:pt>
                <c:pt idx="213866">
                  <c:v>119557</c:v>
                </c:pt>
                <c:pt idx="213867">
                  <c:v>119557</c:v>
                </c:pt>
                <c:pt idx="213868">
                  <c:v>119557</c:v>
                </c:pt>
                <c:pt idx="213869">
                  <c:v>119557</c:v>
                </c:pt>
                <c:pt idx="213870">
                  <c:v>119557</c:v>
                </c:pt>
                <c:pt idx="213871">
                  <c:v>119557</c:v>
                </c:pt>
                <c:pt idx="213872">
                  <c:v>119557</c:v>
                </c:pt>
                <c:pt idx="213873">
                  <c:v>119557</c:v>
                </c:pt>
                <c:pt idx="213874">
                  <c:v>119557</c:v>
                </c:pt>
                <c:pt idx="213875">
                  <c:v>119557</c:v>
                </c:pt>
                <c:pt idx="213876">
                  <c:v>119557</c:v>
                </c:pt>
                <c:pt idx="213877">
                  <c:v>119557</c:v>
                </c:pt>
                <c:pt idx="213878">
                  <c:v>119557</c:v>
                </c:pt>
                <c:pt idx="213879">
                  <c:v>119557</c:v>
                </c:pt>
                <c:pt idx="213880">
                  <c:v>119557</c:v>
                </c:pt>
                <c:pt idx="213881">
                  <c:v>119557</c:v>
                </c:pt>
                <c:pt idx="213882">
                  <c:v>119557</c:v>
                </c:pt>
                <c:pt idx="213883">
                  <c:v>119557</c:v>
                </c:pt>
                <c:pt idx="213884">
                  <c:v>119557</c:v>
                </c:pt>
                <c:pt idx="213885">
                  <c:v>119557</c:v>
                </c:pt>
                <c:pt idx="213886">
                  <c:v>119557</c:v>
                </c:pt>
                <c:pt idx="213887">
                  <c:v>119557</c:v>
                </c:pt>
                <c:pt idx="213888">
                  <c:v>119557</c:v>
                </c:pt>
                <c:pt idx="213889">
                  <c:v>119557</c:v>
                </c:pt>
                <c:pt idx="213890">
                  <c:v>119557</c:v>
                </c:pt>
                <c:pt idx="213891">
                  <c:v>119557</c:v>
                </c:pt>
                <c:pt idx="213892">
                  <c:v>119557</c:v>
                </c:pt>
                <c:pt idx="213893">
                  <c:v>119557</c:v>
                </c:pt>
                <c:pt idx="213894">
                  <c:v>119557</c:v>
                </c:pt>
                <c:pt idx="213895">
                  <c:v>119557</c:v>
                </c:pt>
                <c:pt idx="213896">
                  <c:v>119557</c:v>
                </c:pt>
                <c:pt idx="213897">
                  <c:v>119557</c:v>
                </c:pt>
                <c:pt idx="213898">
                  <c:v>119557</c:v>
                </c:pt>
                <c:pt idx="213899">
                  <c:v>119557</c:v>
                </c:pt>
                <c:pt idx="213900">
                  <c:v>119557</c:v>
                </c:pt>
                <c:pt idx="213901">
                  <c:v>119557</c:v>
                </c:pt>
                <c:pt idx="213902">
                  <c:v>119557</c:v>
                </c:pt>
                <c:pt idx="213903">
                  <c:v>119557</c:v>
                </c:pt>
                <c:pt idx="213904">
                  <c:v>119557</c:v>
                </c:pt>
                <c:pt idx="213905">
                  <c:v>119557</c:v>
                </c:pt>
                <c:pt idx="213906">
                  <c:v>119557</c:v>
                </c:pt>
                <c:pt idx="213907">
                  <c:v>119557</c:v>
                </c:pt>
                <c:pt idx="213908">
                  <c:v>119557</c:v>
                </c:pt>
                <c:pt idx="213909">
                  <c:v>119557</c:v>
                </c:pt>
                <c:pt idx="213910">
                  <c:v>119557</c:v>
                </c:pt>
                <c:pt idx="213911">
                  <c:v>119557</c:v>
                </c:pt>
                <c:pt idx="213912">
                  <c:v>119557</c:v>
                </c:pt>
                <c:pt idx="213913">
                  <c:v>119557</c:v>
                </c:pt>
                <c:pt idx="213914">
                  <c:v>119557</c:v>
                </c:pt>
                <c:pt idx="213915">
                  <c:v>119557</c:v>
                </c:pt>
                <c:pt idx="213916">
                  <c:v>119557</c:v>
                </c:pt>
                <c:pt idx="213917">
                  <c:v>119557</c:v>
                </c:pt>
                <c:pt idx="213918">
                  <c:v>119557</c:v>
                </c:pt>
                <c:pt idx="213919">
                  <c:v>119557</c:v>
                </c:pt>
                <c:pt idx="213920">
                  <c:v>119557</c:v>
                </c:pt>
                <c:pt idx="213921">
                  <c:v>119557</c:v>
                </c:pt>
                <c:pt idx="213922">
                  <c:v>119557</c:v>
                </c:pt>
                <c:pt idx="213923">
                  <c:v>119557</c:v>
                </c:pt>
                <c:pt idx="213924">
                  <c:v>119557</c:v>
                </c:pt>
                <c:pt idx="213925">
                  <c:v>119557</c:v>
                </c:pt>
                <c:pt idx="213926">
                  <c:v>119557</c:v>
                </c:pt>
                <c:pt idx="213927">
                  <c:v>119557</c:v>
                </c:pt>
                <c:pt idx="213928">
                  <c:v>119557</c:v>
                </c:pt>
                <c:pt idx="213929">
                  <c:v>119557</c:v>
                </c:pt>
                <c:pt idx="213930">
                  <c:v>119557</c:v>
                </c:pt>
                <c:pt idx="213931">
                  <c:v>119557</c:v>
                </c:pt>
                <c:pt idx="213932">
                  <c:v>119557</c:v>
                </c:pt>
                <c:pt idx="213933">
                  <c:v>119557</c:v>
                </c:pt>
                <c:pt idx="213934">
                  <c:v>119557</c:v>
                </c:pt>
                <c:pt idx="213935">
                  <c:v>119557</c:v>
                </c:pt>
                <c:pt idx="213936">
                  <c:v>119557</c:v>
                </c:pt>
                <c:pt idx="213937">
                  <c:v>119557</c:v>
                </c:pt>
                <c:pt idx="213938">
                  <c:v>119557</c:v>
                </c:pt>
                <c:pt idx="213939">
                  <c:v>119557</c:v>
                </c:pt>
                <c:pt idx="213940">
                  <c:v>119557</c:v>
                </c:pt>
                <c:pt idx="213941">
                  <c:v>119557</c:v>
                </c:pt>
                <c:pt idx="213942">
                  <c:v>119557</c:v>
                </c:pt>
                <c:pt idx="213943">
                  <c:v>119557</c:v>
                </c:pt>
                <c:pt idx="213944">
                  <c:v>119557</c:v>
                </c:pt>
                <c:pt idx="213945">
                  <c:v>119557</c:v>
                </c:pt>
                <c:pt idx="213946">
                  <c:v>119557</c:v>
                </c:pt>
                <c:pt idx="213947">
                  <c:v>119557</c:v>
                </c:pt>
                <c:pt idx="213948">
                  <c:v>119557</c:v>
                </c:pt>
                <c:pt idx="213949">
                  <c:v>119557</c:v>
                </c:pt>
                <c:pt idx="213950">
                  <c:v>119557</c:v>
                </c:pt>
                <c:pt idx="213951">
                  <c:v>119557</c:v>
                </c:pt>
                <c:pt idx="213952">
                  <c:v>119557</c:v>
                </c:pt>
                <c:pt idx="213953">
                  <c:v>119557</c:v>
                </c:pt>
                <c:pt idx="213954">
                  <c:v>119557</c:v>
                </c:pt>
                <c:pt idx="213955">
                  <c:v>119557</c:v>
                </c:pt>
                <c:pt idx="213956">
                  <c:v>119557</c:v>
                </c:pt>
                <c:pt idx="213957">
                  <c:v>119557</c:v>
                </c:pt>
                <c:pt idx="213958">
                  <c:v>119557</c:v>
                </c:pt>
                <c:pt idx="213959">
                  <c:v>119557</c:v>
                </c:pt>
                <c:pt idx="213960">
                  <c:v>119557</c:v>
                </c:pt>
                <c:pt idx="213961">
                  <c:v>119557</c:v>
                </c:pt>
                <c:pt idx="213962">
                  <c:v>119557</c:v>
                </c:pt>
                <c:pt idx="213963">
                  <c:v>119557</c:v>
                </c:pt>
                <c:pt idx="213964">
                  <c:v>119557</c:v>
                </c:pt>
                <c:pt idx="213965">
                  <c:v>119557</c:v>
                </c:pt>
                <c:pt idx="213966">
                  <c:v>119557</c:v>
                </c:pt>
                <c:pt idx="213967">
                  <c:v>119557</c:v>
                </c:pt>
                <c:pt idx="213968">
                  <c:v>119557</c:v>
                </c:pt>
                <c:pt idx="213969">
                  <c:v>119557</c:v>
                </c:pt>
                <c:pt idx="213970">
                  <c:v>119557</c:v>
                </c:pt>
                <c:pt idx="213971">
                  <c:v>119557</c:v>
                </c:pt>
                <c:pt idx="213972">
                  <c:v>119557</c:v>
                </c:pt>
                <c:pt idx="213973">
                  <c:v>119557</c:v>
                </c:pt>
                <c:pt idx="213974">
                  <c:v>119557</c:v>
                </c:pt>
                <c:pt idx="213975">
                  <c:v>119557</c:v>
                </c:pt>
                <c:pt idx="213976">
                  <c:v>119557</c:v>
                </c:pt>
                <c:pt idx="213977">
                  <c:v>119557</c:v>
                </c:pt>
                <c:pt idx="213978">
                  <c:v>119557</c:v>
                </c:pt>
                <c:pt idx="213979">
                  <c:v>119557</c:v>
                </c:pt>
                <c:pt idx="213980">
                  <c:v>119557</c:v>
                </c:pt>
                <c:pt idx="213981">
                  <c:v>119557</c:v>
                </c:pt>
                <c:pt idx="213982">
                  <c:v>119557</c:v>
                </c:pt>
                <c:pt idx="213983">
                  <c:v>119557</c:v>
                </c:pt>
                <c:pt idx="213984">
                  <c:v>119557</c:v>
                </c:pt>
                <c:pt idx="213985">
                  <c:v>119557</c:v>
                </c:pt>
                <c:pt idx="213986">
                  <c:v>119557</c:v>
                </c:pt>
                <c:pt idx="213987">
                  <c:v>119557</c:v>
                </c:pt>
                <c:pt idx="213988">
                  <c:v>119557</c:v>
                </c:pt>
                <c:pt idx="213989">
                  <c:v>119557</c:v>
                </c:pt>
                <c:pt idx="213990">
                  <c:v>119557</c:v>
                </c:pt>
                <c:pt idx="213991">
                  <c:v>119557</c:v>
                </c:pt>
                <c:pt idx="213992">
                  <c:v>119557</c:v>
                </c:pt>
                <c:pt idx="213993">
                  <c:v>119557</c:v>
                </c:pt>
                <c:pt idx="213994">
                  <c:v>119557</c:v>
                </c:pt>
                <c:pt idx="213995">
                  <c:v>119557</c:v>
                </c:pt>
                <c:pt idx="213996">
                  <c:v>119557</c:v>
                </c:pt>
                <c:pt idx="213997">
                  <c:v>119557</c:v>
                </c:pt>
                <c:pt idx="213998">
                  <c:v>119557</c:v>
                </c:pt>
                <c:pt idx="213999">
                  <c:v>119557</c:v>
                </c:pt>
                <c:pt idx="214000">
                  <c:v>119557</c:v>
                </c:pt>
                <c:pt idx="214001">
                  <c:v>119557</c:v>
                </c:pt>
                <c:pt idx="214002">
                  <c:v>119557</c:v>
                </c:pt>
                <c:pt idx="214003">
                  <c:v>119557</c:v>
                </c:pt>
                <c:pt idx="214004">
                  <c:v>119557</c:v>
                </c:pt>
                <c:pt idx="214005">
                  <c:v>119557</c:v>
                </c:pt>
                <c:pt idx="214006">
                  <c:v>119557</c:v>
                </c:pt>
                <c:pt idx="214007">
                  <c:v>119557</c:v>
                </c:pt>
                <c:pt idx="214008">
                  <c:v>119557</c:v>
                </c:pt>
                <c:pt idx="214009">
                  <c:v>119557</c:v>
                </c:pt>
                <c:pt idx="214010">
                  <c:v>119557</c:v>
                </c:pt>
                <c:pt idx="214011">
                  <c:v>119557</c:v>
                </c:pt>
                <c:pt idx="214012">
                  <c:v>119557</c:v>
                </c:pt>
                <c:pt idx="214013">
                  <c:v>119557</c:v>
                </c:pt>
                <c:pt idx="214014">
                  <c:v>119557</c:v>
                </c:pt>
                <c:pt idx="214015">
                  <c:v>119557</c:v>
                </c:pt>
                <c:pt idx="214016">
                  <c:v>119557</c:v>
                </c:pt>
                <c:pt idx="214017">
                  <c:v>119557</c:v>
                </c:pt>
                <c:pt idx="214018">
                  <c:v>119557</c:v>
                </c:pt>
                <c:pt idx="214019">
                  <c:v>119557</c:v>
                </c:pt>
                <c:pt idx="214020">
                  <c:v>119557</c:v>
                </c:pt>
                <c:pt idx="214021">
                  <c:v>119557</c:v>
                </c:pt>
                <c:pt idx="214022">
                  <c:v>119557</c:v>
                </c:pt>
                <c:pt idx="214023">
                  <c:v>119557</c:v>
                </c:pt>
                <c:pt idx="214024">
                  <c:v>119557</c:v>
                </c:pt>
                <c:pt idx="214025">
                  <c:v>119557</c:v>
                </c:pt>
                <c:pt idx="214026">
                  <c:v>119557</c:v>
                </c:pt>
                <c:pt idx="214027">
                  <c:v>119557</c:v>
                </c:pt>
                <c:pt idx="214028">
                  <c:v>119557</c:v>
                </c:pt>
                <c:pt idx="214029">
                  <c:v>119557</c:v>
                </c:pt>
                <c:pt idx="214030">
                  <c:v>119557</c:v>
                </c:pt>
                <c:pt idx="214031">
                  <c:v>119557</c:v>
                </c:pt>
                <c:pt idx="214032">
                  <c:v>119557</c:v>
                </c:pt>
                <c:pt idx="214033">
                  <c:v>119557</c:v>
                </c:pt>
                <c:pt idx="214034">
                  <c:v>119557</c:v>
                </c:pt>
                <c:pt idx="214035">
                  <c:v>119557</c:v>
                </c:pt>
                <c:pt idx="214036">
                  <c:v>119557</c:v>
                </c:pt>
                <c:pt idx="214037">
                  <c:v>119557</c:v>
                </c:pt>
                <c:pt idx="214038">
                  <c:v>119557</c:v>
                </c:pt>
                <c:pt idx="214039">
                  <c:v>119557</c:v>
                </c:pt>
                <c:pt idx="214040">
                  <c:v>119557</c:v>
                </c:pt>
                <c:pt idx="214041">
                  <c:v>119557</c:v>
                </c:pt>
                <c:pt idx="214042">
                  <c:v>119557</c:v>
                </c:pt>
                <c:pt idx="214043">
                  <c:v>119557</c:v>
                </c:pt>
                <c:pt idx="214044">
                  <c:v>119557</c:v>
                </c:pt>
                <c:pt idx="214045">
                  <c:v>119557</c:v>
                </c:pt>
                <c:pt idx="214046">
                  <c:v>119557</c:v>
                </c:pt>
                <c:pt idx="214047">
                  <c:v>119557</c:v>
                </c:pt>
                <c:pt idx="214048">
                  <c:v>119557</c:v>
                </c:pt>
                <c:pt idx="214049">
                  <c:v>119557</c:v>
                </c:pt>
                <c:pt idx="214050">
                  <c:v>119557</c:v>
                </c:pt>
                <c:pt idx="214051">
                  <c:v>119557</c:v>
                </c:pt>
                <c:pt idx="214052">
                  <c:v>119557</c:v>
                </c:pt>
                <c:pt idx="214053">
                  <c:v>119557</c:v>
                </c:pt>
                <c:pt idx="214054">
                  <c:v>119557</c:v>
                </c:pt>
                <c:pt idx="214055">
                  <c:v>119557</c:v>
                </c:pt>
                <c:pt idx="214056">
                  <c:v>119557</c:v>
                </c:pt>
                <c:pt idx="214057">
                  <c:v>119557</c:v>
                </c:pt>
                <c:pt idx="214058">
                  <c:v>119557</c:v>
                </c:pt>
                <c:pt idx="214059">
                  <c:v>119557</c:v>
                </c:pt>
                <c:pt idx="214060">
                  <c:v>119557</c:v>
                </c:pt>
                <c:pt idx="214061">
                  <c:v>119557</c:v>
                </c:pt>
                <c:pt idx="214062">
                  <c:v>119557</c:v>
                </c:pt>
                <c:pt idx="214063">
                  <c:v>119557</c:v>
                </c:pt>
                <c:pt idx="214064">
                  <c:v>119557</c:v>
                </c:pt>
                <c:pt idx="214065">
                  <c:v>119557</c:v>
                </c:pt>
                <c:pt idx="214066">
                  <c:v>119557</c:v>
                </c:pt>
                <c:pt idx="214067">
                  <c:v>119557</c:v>
                </c:pt>
                <c:pt idx="214068">
                  <c:v>119557</c:v>
                </c:pt>
                <c:pt idx="214069">
                  <c:v>119557</c:v>
                </c:pt>
                <c:pt idx="214070">
                  <c:v>119557</c:v>
                </c:pt>
                <c:pt idx="214071">
                  <c:v>119557</c:v>
                </c:pt>
                <c:pt idx="214072">
                  <c:v>119557</c:v>
                </c:pt>
                <c:pt idx="214073">
                  <c:v>119557</c:v>
                </c:pt>
                <c:pt idx="214074">
                  <c:v>119557</c:v>
                </c:pt>
                <c:pt idx="214075">
                  <c:v>119557</c:v>
                </c:pt>
                <c:pt idx="214076">
                  <c:v>119557</c:v>
                </c:pt>
                <c:pt idx="214077">
                  <c:v>119557</c:v>
                </c:pt>
                <c:pt idx="214078">
                  <c:v>119557</c:v>
                </c:pt>
                <c:pt idx="214079">
                  <c:v>119557</c:v>
                </c:pt>
                <c:pt idx="214080">
                  <c:v>119557</c:v>
                </c:pt>
                <c:pt idx="214081">
                  <c:v>119557</c:v>
                </c:pt>
                <c:pt idx="214082">
                  <c:v>119557</c:v>
                </c:pt>
                <c:pt idx="214083">
                  <c:v>119557</c:v>
                </c:pt>
                <c:pt idx="214084">
                  <c:v>119557</c:v>
                </c:pt>
                <c:pt idx="214085">
                  <c:v>119557</c:v>
                </c:pt>
                <c:pt idx="214086">
                  <c:v>119557</c:v>
                </c:pt>
                <c:pt idx="214087">
                  <c:v>119557</c:v>
                </c:pt>
                <c:pt idx="214088">
                  <c:v>119557</c:v>
                </c:pt>
                <c:pt idx="214089">
                  <c:v>119557</c:v>
                </c:pt>
                <c:pt idx="214090">
                  <c:v>119557</c:v>
                </c:pt>
                <c:pt idx="214091">
                  <c:v>119557</c:v>
                </c:pt>
                <c:pt idx="214092">
                  <c:v>119557</c:v>
                </c:pt>
                <c:pt idx="214093">
                  <c:v>119557</c:v>
                </c:pt>
                <c:pt idx="214094">
                  <c:v>119557</c:v>
                </c:pt>
                <c:pt idx="214095">
                  <c:v>119557</c:v>
                </c:pt>
                <c:pt idx="214096">
                  <c:v>119557</c:v>
                </c:pt>
                <c:pt idx="214097">
                  <c:v>119557</c:v>
                </c:pt>
                <c:pt idx="214098">
                  <c:v>119557</c:v>
                </c:pt>
                <c:pt idx="214099">
                  <c:v>119557</c:v>
                </c:pt>
                <c:pt idx="214100">
                  <c:v>119557</c:v>
                </c:pt>
                <c:pt idx="214101">
                  <c:v>119557</c:v>
                </c:pt>
                <c:pt idx="214102">
                  <c:v>119557</c:v>
                </c:pt>
                <c:pt idx="214103">
                  <c:v>119557</c:v>
                </c:pt>
                <c:pt idx="214104">
                  <c:v>119557</c:v>
                </c:pt>
                <c:pt idx="214105">
                  <c:v>119557</c:v>
                </c:pt>
                <c:pt idx="214106">
                  <c:v>119557</c:v>
                </c:pt>
                <c:pt idx="214107">
                  <c:v>119557</c:v>
                </c:pt>
                <c:pt idx="214108">
                  <c:v>119557</c:v>
                </c:pt>
                <c:pt idx="214109">
                  <c:v>119557</c:v>
                </c:pt>
                <c:pt idx="214110">
                  <c:v>119557</c:v>
                </c:pt>
                <c:pt idx="214111">
                  <c:v>119557</c:v>
                </c:pt>
                <c:pt idx="214112">
                  <c:v>119557</c:v>
                </c:pt>
                <c:pt idx="214113">
                  <c:v>119557</c:v>
                </c:pt>
                <c:pt idx="214114">
                  <c:v>119557</c:v>
                </c:pt>
                <c:pt idx="214115">
                  <c:v>119557</c:v>
                </c:pt>
                <c:pt idx="214116">
                  <c:v>119557</c:v>
                </c:pt>
                <c:pt idx="214117">
                  <c:v>119557</c:v>
                </c:pt>
                <c:pt idx="214118">
                  <c:v>119557</c:v>
                </c:pt>
                <c:pt idx="214119">
                  <c:v>119557</c:v>
                </c:pt>
                <c:pt idx="214120">
                  <c:v>119557</c:v>
                </c:pt>
                <c:pt idx="214121">
                  <c:v>119557</c:v>
                </c:pt>
                <c:pt idx="214122">
                  <c:v>119557</c:v>
                </c:pt>
                <c:pt idx="214123">
                  <c:v>119557</c:v>
                </c:pt>
                <c:pt idx="214124">
                  <c:v>119557</c:v>
                </c:pt>
                <c:pt idx="214125">
                  <c:v>119557</c:v>
                </c:pt>
                <c:pt idx="214126">
                  <c:v>119557</c:v>
                </c:pt>
                <c:pt idx="214127">
                  <c:v>119557</c:v>
                </c:pt>
                <c:pt idx="214128">
                  <c:v>119557</c:v>
                </c:pt>
                <c:pt idx="214129">
                  <c:v>119557</c:v>
                </c:pt>
                <c:pt idx="214130">
                  <c:v>119557</c:v>
                </c:pt>
                <c:pt idx="214131">
                  <c:v>119557</c:v>
                </c:pt>
                <c:pt idx="214132">
                  <c:v>119557</c:v>
                </c:pt>
                <c:pt idx="214133">
                  <c:v>119557</c:v>
                </c:pt>
                <c:pt idx="214134">
                  <c:v>119557</c:v>
                </c:pt>
                <c:pt idx="214135">
                  <c:v>119557</c:v>
                </c:pt>
                <c:pt idx="214136">
                  <c:v>119557</c:v>
                </c:pt>
                <c:pt idx="214137">
                  <c:v>119557</c:v>
                </c:pt>
                <c:pt idx="214138">
                  <c:v>119557</c:v>
                </c:pt>
                <c:pt idx="214139">
                  <c:v>119557</c:v>
                </c:pt>
                <c:pt idx="214140">
                  <c:v>119557</c:v>
                </c:pt>
                <c:pt idx="214141">
                  <c:v>119557</c:v>
                </c:pt>
                <c:pt idx="214142">
                  <c:v>119557</c:v>
                </c:pt>
                <c:pt idx="214143">
                  <c:v>119557</c:v>
                </c:pt>
                <c:pt idx="214144">
                  <c:v>119557</c:v>
                </c:pt>
                <c:pt idx="214145">
                  <c:v>119557</c:v>
                </c:pt>
                <c:pt idx="214146">
                  <c:v>119557</c:v>
                </c:pt>
                <c:pt idx="214147">
                  <c:v>119557</c:v>
                </c:pt>
                <c:pt idx="214148">
                  <c:v>119557</c:v>
                </c:pt>
                <c:pt idx="214149">
                  <c:v>119557</c:v>
                </c:pt>
                <c:pt idx="214150">
                  <c:v>119557</c:v>
                </c:pt>
                <c:pt idx="214151">
                  <c:v>119557</c:v>
                </c:pt>
                <c:pt idx="214152">
                  <c:v>119557</c:v>
                </c:pt>
                <c:pt idx="214153">
                  <c:v>119557</c:v>
                </c:pt>
                <c:pt idx="214154">
                  <c:v>119557</c:v>
                </c:pt>
                <c:pt idx="214155">
                  <c:v>119557</c:v>
                </c:pt>
                <c:pt idx="214156">
                  <c:v>119557</c:v>
                </c:pt>
                <c:pt idx="214157">
                  <c:v>119557</c:v>
                </c:pt>
                <c:pt idx="214158">
                  <c:v>119557</c:v>
                </c:pt>
                <c:pt idx="214159">
                  <c:v>119557</c:v>
                </c:pt>
                <c:pt idx="214160">
                  <c:v>119557</c:v>
                </c:pt>
                <c:pt idx="214161">
                  <c:v>119557</c:v>
                </c:pt>
                <c:pt idx="214162">
                  <c:v>119557</c:v>
                </c:pt>
                <c:pt idx="214163">
                  <c:v>119557</c:v>
                </c:pt>
                <c:pt idx="214164">
                  <c:v>119557</c:v>
                </c:pt>
                <c:pt idx="214165">
                  <c:v>119557</c:v>
                </c:pt>
                <c:pt idx="214166">
                  <c:v>119557</c:v>
                </c:pt>
                <c:pt idx="214167">
                  <c:v>119557</c:v>
                </c:pt>
                <c:pt idx="214168">
                  <c:v>119557</c:v>
                </c:pt>
                <c:pt idx="214169">
                  <c:v>119557</c:v>
                </c:pt>
                <c:pt idx="214170">
                  <c:v>119557</c:v>
                </c:pt>
                <c:pt idx="214171">
                  <c:v>119557</c:v>
                </c:pt>
                <c:pt idx="214172">
                  <c:v>119557</c:v>
                </c:pt>
                <c:pt idx="214173">
                  <c:v>119557</c:v>
                </c:pt>
                <c:pt idx="214174">
                  <c:v>119557</c:v>
                </c:pt>
                <c:pt idx="214175">
                  <c:v>119557</c:v>
                </c:pt>
                <c:pt idx="214176">
                  <c:v>119557</c:v>
                </c:pt>
                <c:pt idx="214177">
                  <c:v>119557</c:v>
                </c:pt>
                <c:pt idx="214178">
                  <c:v>119557</c:v>
                </c:pt>
                <c:pt idx="214179">
                  <c:v>119557</c:v>
                </c:pt>
                <c:pt idx="214180">
                  <c:v>119557</c:v>
                </c:pt>
                <c:pt idx="214181">
                  <c:v>119557</c:v>
                </c:pt>
                <c:pt idx="214182">
                  <c:v>119557</c:v>
                </c:pt>
                <c:pt idx="214183">
                  <c:v>119557</c:v>
                </c:pt>
                <c:pt idx="214184">
                  <c:v>119557</c:v>
                </c:pt>
                <c:pt idx="214185">
                  <c:v>119557</c:v>
                </c:pt>
                <c:pt idx="214186">
                  <c:v>119557</c:v>
                </c:pt>
                <c:pt idx="214187">
                  <c:v>119557</c:v>
                </c:pt>
                <c:pt idx="214188">
                  <c:v>119557</c:v>
                </c:pt>
                <c:pt idx="214189">
                  <c:v>119557</c:v>
                </c:pt>
                <c:pt idx="214190">
                  <c:v>119557</c:v>
                </c:pt>
                <c:pt idx="214191">
                  <c:v>119557</c:v>
                </c:pt>
                <c:pt idx="214192">
                  <c:v>119557</c:v>
                </c:pt>
                <c:pt idx="214193">
                  <c:v>119557</c:v>
                </c:pt>
                <c:pt idx="214194">
                  <c:v>119557</c:v>
                </c:pt>
                <c:pt idx="214195">
                  <c:v>119557</c:v>
                </c:pt>
                <c:pt idx="214196">
                  <c:v>119557</c:v>
                </c:pt>
                <c:pt idx="214197">
                  <c:v>119557</c:v>
                </c:pt>
                <c:pt idx="214198">
                  <c:v>119557</c:v>
                </c:pt>
                <c:pt idx="214199">
                  <c:v>119557</c:v>
                </c:pt>
                <c:pt idx="214200">
                  <c:v>119557</c:v>
                </c:pt>
                <c:pt idx="214201">
                  <c:v>119557</c:v>
                </c:pt>
                <c:pt idx="214202">
                  <c:v>119557</c:v>
                </c:pt>
                <c:pt idx="214203">
                  <c:v>119557</c:v>
                </c:pt>
                <c:pt idx="214204">
                  <c:v>119557</c:v>
                </c:pt>
                <c:pt idx="214205">
                  <c:v>119557</c:v>
                </c:pt>
                <c:pt idx="214206">
                  <c:v>119557</c:v>
                </c:pt>
                <c:pt idx="214207">
                  <c:v>119557</c:v>
                </c:pt>
                <c:pt idx="214208">
                  <c:v>119557</c:v>
                </c:pt>
                <c:pt idx="214209">
                  <c:v>119557</c:v>
                </c:pt>
                <c:pt idx="214210">
                  <c:v>119557</c:v>
                </c:pt>
                <c:pt idx="214211">
                  <c:v>119557</c:v>
                </c:pt>
                <c:pt idx="214212">
                  <c:v>119557</c:v>
                </c:pt>
                <c:pt idx="214213">
                  <c:v>119557</c:v>
                </c:pt>
                <c:pt idx="214214">
                  <c:v>119557</c:v>
                </c:pt>
                <c:pt idx="214215">
                  <c:v>119557</c:v>
                </c:pt>
                <c:pt idx="214216">
                  <c:v>119557</c:v>
                </c:pt>
                <c:pt idx="214217">
                  <c:v>119557</c:v>
                </c:pt>
                <c:pt idx="214218">
                  <c:v>119557</c:v>
                </c:pt>
                <c:pt idx="214219">
                  <c:v>119557</c:v>
                </c:pt>
                <c:pt idx="214220">
                  <c:v>119557</c:v>
                </c:pt>
                <c:pt idx="214221">
                  <c:v>119557</c:v>
                </c:pt>
                <c:pt idx="214222">
                  <c:v>119557</c:v>
                </c:pt>
                <c:pt idx="214223">
                  <c:v>119557</c:v>
                </c:pt>
                <c:pt idx="214224">
                  <c:v>119557</c:v>
                </c:pt>
                <c:pt idx="214225">
                  <c:v>119557</c:v>
                </c:pt>
                <c:pt idx="214226">
                  <c:v>119557</c:v>
                </c:pt>
                <c:pt idx="214227">
                  <c:v>119557</c:v>
                </c:pt>
                <c:pt idx="214228">
                  <c:v>119557</c:v>
                </c:pt>
                <c:pt idx="214229">
                  <c:v>119557</c:v>
                </c:pt>
                <c:pt idx="214230">
                  <c:v>119557</c:v>
                </c:pt>
                <c:pt idx="214231">
                  <c:v>119557</c:v>
                </c:pt>
                <c:pt idx="214232">
                  <c:v>119557</c:v>
                </c:pt>
                <c:pt idx="214233">
                  <c:v>119557</c:v>
                </c:pt>
                <c:pt idx="214234">
                  <c:v>119557</c:v>
                </c:pt>
                <c:pt idx="214235">
                  <c:v>119557</c:v>
                </c:pt>
                <c:pt idx="214236">
                  <c:v>119557</c:v>
                </c:pt>
                <c:pt idx="214237">
                  <c:v>119557</c:v>
                </c:pt>
                <c:pt idx="214238">
                  <c:v>119557</c:v>
                </c:pt>
                <c:pt idx="214239">
                  <c:v>119557</c:v>
                </c:pt>
                <c:pt idx="214240">
                  <c:v>119557</c:v>
                </c:pt>
                <c:pt idx="214241">
                  <c:v>119557</c:v>
                </c:pt>
                <c:pt idx="214242">
                  <c:v>119557</c:v>
                </c:pt>
                <c:pt idx="214243">
                  <c:v>119557</c:v>
                </c:pt>
                <c:pt idx="214244">
                  <c:v>119557</c:v>
                </c:pt>
                <c:pt idx="214245">
                  <c:v>119557</c:v>
                </c:pt>
                <c:pt idx="214246">
                  <c:v>119557</c:v>
                </c:pt>
                <c:pt idx="214247">
                  <c:v>119557</c:v>
                </c:pt>
                <c:pt idx="214248">
                  <c:v>119557</c:v>
                </c:pt>
                <c:pt idx="214249">
                  <c:v>119557</c:v>
                </c:pt>
                <c:pt idx="214250">
                  <c:v>119557</c:v>
                </c:pt>
                <c:pt idx="214251">
                  <c:v>119557</c:v>
                </c:pt>
                <c:pt idx="214252">
                  <c:v>119557</c:v>
                </c:pt>
                <c:pt idx="214253">
                  <c:v>119557</c:v>
                </c:pt>
                <c:pt idx="214254">
                  <c:v>119557</c:v>
                </c:pt>
                <c:pt idx="214255">
                  <c:v>119557</c:v>
                </c:pt>
                <c:pt idx="214256">
                  <c:v>119557</c:v>
                </c:pt>
                <c:pt idx="214257">
                  <c:v>119557</c:v>
                </c:pt>
                <c:pt idx="214258">
                  <c:v>119557</c:v>
                </c:pt>
                <c:pt idx="214259">
                  <c:v>119557</c:v>
                </c:pt>
                <c:pt idx="214260">
                  <c:v>119557</c:v>
                </c:pt>
                <c:pt idx="214261">
                  <c:v>119557</c:v>
                </c:pt>
                <c:pt idx="214262">
                  <c:v>119557</c:v>
                </c:pt>
                <c:pt idx="214263">
                  <c:v>119557</c:v>
                </c:pt>
                <c:pt idx="214264">
                  <c:v>119557</c:v>
                </c:pt>
                <c:pt idx="214265">
                  <c:v>119557</c:v>
                </c:pt>
                <c:pt idx="214266">
                  <c:v>119557</c:v>
                </c:pt>
                <c:pt idx="214267">
                  <c:v>119557</c:v>
                </c:pt>
                <c:pt idx="214268">
                  <c:v>119557</c:v>
                </c:pt>
                <c:pt idx="214269">
                  <c:v>119557</c:v>
                </c:pt>
                <c:pt idx="214270">
                  <c:v>119557</c:v>
                </c:pt>
                <c:pt idx="214271">
                  <c:v>119557</c:v>
                </c:pt>
                <c:pt idx="214272">
                  <c:v>119557</c:v>
                </c:pt>
                <c:pt idx="214273">
                  <c:v>119557</c:v>
                </c:pt>
                <c:pt idx="214274">
                  <c:v>119557</c:v>
                </c:pt>
                <c:pt idx="214275">
                  <c:v>119557</c:v>
                </c:pt>
                <c:pt idx="214276">
                  <c:v>119557</c:v>
                </c:pt>
                <c:pt idx="214277">
                  <c:v>119557</c:v>
                </c:pt>
                <c:pt idx="214278">
                  <c:v>119557</c:v>
                </c:pt>
                <c:pt idx="214279">
                  <c:v>119557</c:v>
                </c:pt>
                <c:pt idx="214280">
                  <c:v>119557</c:v>
                </c:pt>
                <c:pt idx="214281">
                  <c:v>119557</c:v>
                </c:pt>
                <c:pt idx="214282">
                  <c:v>119557</c:v>
                </c:pt>
                <c:pt idx="214283">
                  <c:v>119557</c:v>
                </c:pt>
                <c:pt idx="214284">
                  <c:v>119557</c:v>
                </c:pt>
                <c:pt idx="214285">
                  <c:v>119557</c:v>
                </c:pt>
                <c:pt idx="214286">
                  <c:v>119557</c:v>
                </c:pt>
                <c:pt idx="214287">
                  <c:v>119557</c:v>
                </c:pt>
                <c:pt idx="214288">
                  <c:v>119557</c:v>
                </c:pt>
                <c:pt idx="214289">
                  <c:v>119557</c:v>
                </c:pt>
                <c:pt idx="214290">
                  <c:v>119557</c:v>
                </c:pt>
                <c:pt idx="214291">
                  <c:v>119557</c:v>
                </c:pt>
                <c:pt idx="214292">
                  <c:v>119557</c:v>
                </c:pt>
                <c:pt idx="214293">
                  <c:v>119557</c:v>
                </c:pt>
                <c:pt idx="214294">
                  <c:v>119557</c:v>
                </c:pt>
                <c:pt idx="214295">
                  <c:v>119557</c:v>
                </c:pt>
                <c:pt idx="214296">
                  <c:v>119557</c:v>
                </c:pt>
                <c:pt idx="214297">
                  <c:v>119557</c:v>
                </c:pt>
                <c:pt idx="214298">
                  <c:v>119557</c:v>
                </c:pt>
                <c:pt idx="214299">
                  <c:v>119557</c:v>
                </c:pt>
                <c:pt idx="214300">
                  <c:v>119557</c:v>
                </c:pt>
                <c:pt idx="214301">
                  <c:v>119557</c:v>
                </c:pt>
                <c:pt idx="214302">
                  <c:v>119557</c:v>
                </c:pt>
                <c:pt idx="214303">
                  <c:v>119557</c:v>
                </c:pt>
                <c:pt idx="214304">
                  <c:v>119557</c:v>
                </c:pt>
                <c:pt idx="214305">
                  <c:v>119557</c:v>
                </c:pt>
                <c:pt idx="214306">
                  <c:v>119557</c:v>
                </c:pt>
                <c:pt idx="214307">
                  <c:v>119557</c:v>
                </c:pt>
                <c:pt idx="214308">
                  <c:v>119557</c:v>
                </c:pt>
                <c:pt idx="214309">
                  <c:v>119557</c:v>
                </c:pt>
                <c:pt idx="214310">
                  <c:v>119557</c:v>
                </c:pt>
                <c:pt idx="214311">
                  <c:v>119557</c:v>
                </c:pt>
                <c:pt idx="214312">
                  <c:v>119557</c:v>
                </c:pt>
                <c:pt idx="214313">
                  <c:v>119557</c:v>
                </c:pt>
                <c:pt idx="214314">
                  <c:v>119557</c:v>
                </c:pt>
                <c:pt idx="214315">
                  <c:v>119557</c:v>
                </c:pt>
                <c:pt idx="214316">
                  <c:v>119557</c:v>
                </c:pt>
                <c:pt idx="214317">
                  <c:v>119557</c:v>
                </c:pt>
                <c:pt idx="214318">
                  <c:v>119557</c:v>
                </c:pt>
                <c:pt idx="214319">
                  <c:v>119557</c:v>
                </c:pt>
                <c:pt idx="214320">
                  <c:v>119557</c:v>
                </c:pt>
                <c:pt idx="214321">
                  <c:v>119557</c:v>
                </c:pt>
                <c:pt idx="214322">
                  <c:v>119557</c:v>
                </c:pt>
                <c:pt idx="214323">
                  <c:v>119557</c:v>
                </c:pt>
                <c:pt idx="214324">
                  <c:v>119557</c:v>
                </c:pt>
                <c:pt idx="214325">
                  <c:v>119557</c:v>
                </c:pt>
                <c:pt idx="214326">
                  <c:v>119557</c:v>
                </c:pt>
                <c:pt idx="214327">
                  <c:v>119557</c:v>
                </c:pt>
                <c:pt idx="214328">
                  <c:v>119557</c:v>
                </c:pt>
                <c:pt idx="214329">
                  <c:v>119557</c:v>
                </c:pt>
                <c:pt idx="214330">
                  <c:v>119557</c:v>
                </c:pt>
                <c:pt idx="214331">
                  <c:v>119557</c:v>
                </c:pt>
                <c:pt idx="214332">
                  <c:v>119557</c:v>
                </c:pt>
                <c:pt idx="214333">
                  <c:v>119557</c:v>
                </c:pt>
                <c:pt idx="214334">
                  <c:v>119557</c:v>
                </c:pt>
                <c:pt idx="214335">
                  <c:v>119557</c:v>
                </c:pt>
                <c:pt idx="214336">
                  <c:v>119557</c:v>
                </c:pt>
                <c:pt idx="214337">
                  <c:v>119557</c:v>
                </c:pt>
                <c:pt idx="214338">
                  <c:v>119557</c:v>
                </c:pt>
                <c:pt idx="214339">
                  <c:v>119557</c:v>
                </c:pt>
                <c:pt idx="214340">
                  <c:v>119557</c:v>
                </c:pt>
                <c:pt idx="214341">
                  <c:v>119557</c:v>
                </c:pt>
                <c:pt idx="214342">
                  <c:v>119557</c:v>
                </c:pt>
                <c:pt idx="214343">
                  <c:v>119557</c:v>
                </c:pt>
                <c:pt idx="214344">
                  <c:v>119557</c:v>
                </c:pt>
                <c:pt idx="214345">
                  <c:v>119557</c:v>
                </c:pt>
                <c:pt idx="214346">
                  <c:v>119557</c:v>
                </c:pt>
                <c:pt idx="214347">
                  <c:v>119557</c:v>
                </c:pt>
                <c:pt idx="214348">
                  <c:v>119557</c:v>
                </c:pt>
                <c:pt idx="214349">
                  <c:v>119557</c:v>
                </c:pt>
                <c:pt idx="214350">
                  <c:v>119557</c:v>
                </c:pt>
                <c:pt idx="214351">
                  <c:v>119557</c:v>
                </c:pt>
                <c:pt idx="214352">
                  <c:v>119557</c:v>
                </c:pt>
                <c:pt idx="214353">
                  <c:v>119557</c:v>
                </c:pt>
                <c:pt idx="214354">
                  <c:v>119557</c:v>
                </c:pt>
                <c:pt idx="214355">
                  <c:v>119557</c:v>
                </c:pt>
                <c:pt idx="214356">
                  <c:v>119557</c:v>
                </c:pt>
                <c:pt idx="214357">
                  <c:v>119557</c:v>
                </c:pt>
                <c:pt idx="214358">
                  <c:v>119557</c:v>
                </c:pt>
                <c:pt idx="214359">
                  <c:v>119557</c:v>
                </c:pt>
                <c:pt idx="214360">
                  <c:v>119557</c:v>
                </c:pt>
                <c:pt idx="214361">
                  <c:v>119557</c:v>
                </c:pt>
                <c:pt idx="214362">
                  <c:v>119557</c:v>
                </c:pt>
                <c:pt idx="214363">
                  <c:v>119557</c:v>
                </c:pt>
                <c:pt idx="214364">
                  <c:v>119557</c:v>
                </c:pt>
                <c:pt idx="214365">
                  <c:v>119557</c:v>
                </c:pt>
                <c:pt idx="214366">
                  <c:v>119557</c:v>
                </c:pt>
                <c:pt idx="214367">
                  <c:v>119557</c:v>
                </c:pt>
                <c:pt idx="214368">
                  <c:v>119557</c:v>
                </c:pt>
                <c:pt idx="214369">
                  <c:v>119557</c:v>
                </c:pt>
                <c:pt idx="214370">
                  <c:v>119557</c:v>
                </c:pt>
                <c:pt idx="214371">
                  <c:v>119557</c:v>
                </c:pt>
                <c:pt idx="214372">
                  <c:v>119557</c:v>
                </c:pt>
                <c:pt idx="214373">
                  <c:v>119557</c:v>
                </c:pt>
                <c:pt idx="214374">
                  <c:v>119557</c:v>
                </c:pt>
                <c:pt idx="214375">
                  <c:v>119557</c:v>
                </c:pt>
                <c:pt idx="214376">
                  <c:v>119557</c:v>
                </c:pt>
                <c:pt idx="214377">
                  <c:v>119557</c:v>
                </c:pt>
                <c:pt idx="214378">
                  <c:v>119557</c:v>
                </c:pt>
                <c:pt idx="214379">
                  <c:v>119557</c:v>
                </c:pt>
                <c:pt idx="214380">
                  <c:v>119557</c:v>
                </c:pt>
                <c:pt idx="214381">
                  <c:v>119557</c:v>
                </c:pt>
                <c:pt idx="214382">
                  <c:v>119557</c:v>
                </c:pt>
                <c:pt idx="214383">
                  <c:v>119557</c:v>
                </c:pt>
                <c:pt idx="214384">
                  <c:v>119557</c:v>
                </c:pt>
                <c:pt idx="214385">
                  <c:v>119557</c:v>
                </c:pt>
                <c:pt idx="214386">
                  <c:v>119557</c:v>
                </c:pt>
                <c:pt idx="214387">
                  <c:v>119557</c:v>
                </c:pt>
                <c:pt idx="214388">
                  <c:v>119557</c:v>
                </c:pt>
                <c:pt idx="214389">
                  <c:v>119557</c:v>
                </c:pt>
                <c:pt idx="214390">
                  <c:v>119557</c:v>
                </c:pt>
                <c:pt idx="214391">
                  <c:v>119557</c:v>
                </c:pt>
                <c:pt idx="214392">
                  <c:v>119557</c:v>
                </c:pt>
                <c:pt idx="214393">
                  <c:v>119557</c:v>
                </c:pt>
                <c:pt idx="214394">
                  <c:v>119557</c:v>
                </c:pt>
                <c:pt idx="214395">
                  <c:v>119557</c:v>
                </c:pt>
                <c:pt idx="214396">
                  <c:v>119557</c:v>
                </c:pt>
                <c:pt idx="214397">
                  <c:v>119557</c:v>
                </c:pt>
                <c:pt idx="214398">
                  <c:v>119557</c:v>
                </c:pt>
                <c:pt idx="214399">
                  <c:v>119557</c:v>
                </c:pt>
                <c:pt idx="214400">
                  <c:v>119557</c:v>
                </c:pt>
                <c:pt idx="214401">
                  <c:v>119557</c:v>
                </c:pt>
                <c:pt idx="214402">
                  <c:v>119557</c:v>
                </c:pt>
                <c:pt idx="214403">
                  <c:v>119557</c:v>
                </c:pt>
                <c:pt idx="214404">
                  <c:v>119557</c:v>
                </c:pt>
                <c:pt idx="214405">
                  <c:v>119557</c:v>
                </c:pt>
                <c:pt idx="214406">
                  <c:v>119557</c:v>
                </c:pt>
                <c:pt idx="214407">
                  <c:v>119557</c:v>
                </c:pt>
                <c:pt idx="214408">
                  <c:v>119557</c:v>
                </c:pt>
                <c:pt idx="214409">
                  <c:v>119557</c:v>
                </c:pt>
                <c:pt idx="214410">
                  <c:v>119557</c:v>
                </c:pt>
                <c:pt idx="214411">
                  <c:v>119557</c:v>
                </c:pt>
                <c:pt idx="214412">
                  <c:v>119557</c:v>
                </c:pt>
                <c:pt idx="214413">
                  <c:v>119557</c:v>
                </c:pt>
                <c:pt idx="214414">
                  <c:v>119557</c:v>
                </c:pt>
                <c:pt idx="214415">
                  <c:v>119557</c:v>
                </c:pt>
                <c:pt idx="214416">
                  <c:v>119557</c:v>
                </c:pt>
                <c:pt idx="214417">
                  <c:v>119557</c:v>
                </c:pt>
                <c:pt idx="214418">
                  <c:v>119557</c:v>
                </c:pt>
                <c:pt idx="214419">
                  <c:v>119557</c:v>
                </c:pt>
                <c:pt idx="214420">
                  <c:v>119557</c:v>
                </c:pt>
                <c:pt idx="214421">
                  <c:v>119557</c:v>
                </c:pt>
                <c:pt idx="214422">
                  <c:v>119557</c:v>
                </c:pt>
                <c:pt idx="214423">
                  <c:v>119557</c:v>
                </c:pt>
                <c:pt idx="214424">
                  <c:v>119557</c:v>
                </c:pt>
                <c:pt idx="214425">
                  <c:v>119557</c:v>
                </c:pt>
                <c:pt idx="214426">
                  <c:v>119557</c:v>
                </c:pt>
                <c:pt idx="214427">
                  <c:v>119557</c:v>
                </c:pt>
                <c:pt idx="214428">
                  <c:v>119557</c:v>
                </c:pt>
                <c:pt idx="214429">
                  <c:v>119557</c:v>
                </c:pt>
                <c:pt idx="214430">
                  <c:v>119557</c:v>
                </c:pt>
                <c:pt idx="214431">
                  <c:v>119557</c:v>
                </c:pt>
                <c:pt idx="214432">
                  <c:v>119557</c:v>
                </c:pt>
                <c:pt idx="214433">
                  <c:v>119557</c:v>
                </c:pt>
                <c:pt idx="214434">
                  <c:v>119557</c:v>
                </c:pt>
                <c:pt idx="214435">
                  <c:v>119557</c:v>
                </c:pt>
                <c:pt idx="214436">
                  <c:v>119557</c:v>
                </c:pt>
                <c:pt idx="214437">
                  <c:v>119557</c:v>
                </c:pt>
                <c:pt idx="214438">
                  <c:v>119557</c:v>
                </c:pt>
                <c:pt idx="214439">
                  <c:v>119557</c:v>
                </c:pt>
                <c:pt idx="214440">
                  <c:v>119557</c:v>
                </c:pt>
                <c:pt idx="214441">
                  <c:v>119557</c:v>
                </c:pt>
                <c:pt idx="214442">
                  <c:v>119557</c:v>
                </c:pt>
                <c:pt idx="214443">
                  <c:v>119557</c:v>
                </c:pt>
                <c:pt idx="214444">
                  <c:v>119557</c:v>
                </c:pt>
                <c:pt idx="214445">
                  <c:v>119557</c:v>
                </c:pt>
                <c:pt idx="214446">
                  <c:v>119557</c:v>
                </c:pt>
                <c:pt idx="214447">
                  <c:v>119557</c:v>
                </c:pt>
                <c:pt idx="214448">
                  <c:v>119557</c:v>
                </c:pt>
                <c:pt idx="214449">
                  <c:v>119557</c:v>
                </c:pt>
                <c:pt idx="214450">
                  <c:v>119557</c:v>
                </c:pt>
                <c:pt idx="214451">
                  <c:v>119557</c:v>
                </c:pt>
                <c:pt idx="214452">
                  <c:v>119557</c:v>
                </c:pt>
                <c:pt idx="214453">
                  <c:v>119557</c:v>
                </c:pt>
                <c:pt idx="214454">
                  <c:v>119557</c:v>
                </c:pt>
                <c:pt idx="214455">
                  <c:v>119557</c:v>
                </c:pt>
                <c:pt idx="214456">
                  <c:v>119557</c:v>
                </c:pt>
                <c:pt idx="214457">
                  <c:v>119557</c:v>
                </c:pt>
                <c:pt idx="214458">
                  <c:v>119557</c:v>
                </c:pt>
                <c:pt idx="214459">
                  <c:v>119557</c:v>
                </c:pt>
                <c:pt idx="214460">
                  <c:v>119557</c:v>
                </c:pt>
                <c:pt idx="214461">
                  <c:v>119557</c:v>
                </c:pt>
                <c:pt idx="214462">
                  <c:v>119557</c:v>
                </c:pt>
                <c:pt idx="214463">
                  <c:v>119557</c:v>
                </c:pt>
                <c:pt idx="214464">
                  <c:v>119557</c:v>
                </c:pt>
                <c:pt idx="214465">
                  <c:v>119557</c:v>
                </c:pt>
                <c:pt idx="214466">
                  <c:v>119557</c:v>
                </c:pt>
                <c:pt idx="214467">
                  <c:v>119557</c:v>
                </c:pt>
                <c:pt idx="214468">
                  <c:v>119557</c:v>
                </c:pt>
                <c:pt idx="214469">
                  <c:v>119557</c:v>
                </c:pt>
                <c:pt idx="214470">
                  <c:v>119557</c:v>
                </c:pt>
                <c:pt idx="214471">
                  <c:v>119557</c:v>
                </c:pt>
                <c:pt idx="214472">
                  <c:v>119557</c:v>
                </c:pt>
                <c:pt idx="214473">
                  <c:v>119557</c:v>
                </c:pt>
                <c:pt idx="214474">
                  <c:v>119557</c:v>
                </c:pt>
                <c:pt idx="214475">
                  <c:v>119557</c:v>
                </c:pt>
                <c:pt idx="214476">
                  <c:v>119557</c:v>
                </c:pt>
                <c:pt idx="214477">
                  <c:v>119557</c:v>
                </c:pt>
                <c:pt idx="214478">
                  <c:v>119557</c:v>
                </c:pt>
                <c:pt idx="214479">
                  <c:v>119557</c:v>
                </c:pt>
                <c:pt idx="214480">
                  <c:v>119557</c:v>
                </c:pt>
                <c:pt idx="214481">
                  <c:v>119557</c:v>
                </c:pt>
                <c:pt idx="214482">
                  <c:v>119557</c:v>
                </c:pt>
                <c:pt idx="214483">
                  <c:v>119557</c:v>
                </c:pt>
                <c:pt idx="214484">
                  <c:v>119557</c:v>
                </c:pt>
                <c:pt idx="214485">
                  <c:v>119557</c:v>
                </c:pt>
                <c:pt idx="214486">
                  <c:v>119557</c:v>
                </c:pt>
                <c:pt idx="214487">
                  <c:v>119557</c:v>
                </c:pt>
                <c:pt idx="214488">
                  <c:v>119557</c:v>
                </c:pt>
                <c:pt idx="214489">
                  <c:v>119557</c:v>
                </c:pt>
                <c:pt idx="214490">
                  <c:v>119557</c:v>
                </c:pt>
                <c:pt idx="214491">
                  <c:v>119557</c:v>
                </c:pt>
                <c:pt idx="214492">
                  <c:v>119557</c:v>
                </c:pt>
                <c:pt idx="214493">
                  <c:v>119557</c:v>
                </c:pt>
                <c:pt idx="214494">
                  <c:v>119557</c:v>
                </c:pt>
                <c:pt idx="214495">
                  <c:v>119557</c:v>
                </c:pt>
                <c:pt idx="214496">
                  <c:v>119557</c:v>
                </c:pt>
                <c:pt idx="214497">
                  <c:v>119557</c:v>
                </c:pt>
                <c:pt idx="214498">
                  <c:v>119557</c:v>
                </c:pt>
                <c:pt idx="214499">
                  <c:v>119557</c:v>
                </c:pt>
                <c:pt idx="214500">
                  <c:v>119557</c:v>
                </c:pt>
                <c:pt idx="214501">
                  <c:v>119557</c:v>
                </c:pt>
                <c:pt idx="214502">
                  <c:v>119557</c:v>
                </c:pt>
                <c:pt idx="214503">
                  <c:v>119557</c:v>
                </c:pt>
                <c:pt idx="214504">
                  <c:v>119557</c:v>
                </c:pt>
                <c:pt idx="214505">
                  <c:v>119557</c:v>
                </c:pt>
                <c:pt idx="214506">
                  <c:v>119557</c:v>
                </c:pt>
                <c:pt idx="214507">
                  <c:v>119557</c:v>
                </c:pt>
                <c:pt idx="214508">
                  <c:v>119557</c:v>
                </c:pt>
                <c:pt idx="214509">
                  <c:v>119557</c:v>
                </c:pt>
                <c:pt idx="214510">
                  <c:v>119557</c:v>
                </c:pt>
                <c:pt idx="214511">
                  <c:v>119557</c:v>
                </c:pt>
                <c:pt idx="214512">
                  <c:v>119557</c:v>
                </c:pt>
                <c:pt idx="214513">
                  <c:v>119557</c:v>
                </c:pt>
                <c:pt idx="214514">
                  <c:v>119557</c:v>
                </c:pt>
                <c:pt idx="214515">
                  <c:v>119557</c:v>
                </c:pt>
                <c:pt idx="214516">
                  <c:v>119557</c:v>
                </c:pt>
                <c:pt idx="214517">
                  <c:v>119557</c:v>
                </c:pt>
                <c:pt idx="214518">
                  <c:v>119557</c:v>
                </c:pt>
                <c:pt idx="214519">
                  <c:v>119557</c:v>
                </c:pt>
                <c:pt idx="214520">
                  <c:v>119557</c:v>
                </c:pt>
                <c:pt idx="214521">
                  <c:v>119557</c:v>
                </c:pt>
                <c:pt idx="214522">
                  <c:v>119557</c:v>
                </c:pt>
                <c:pt idx="214523">
                  <c:v>119557</c:v>
                </c:pt>
                <c:pt idx="214524">
                  <c:v>119557</c:v>
                </c:pt>
                <c:pt idx="214525">
                  <c:v>119557</c:v>
                </c:pt>
                <c:pt idx="214526">
                  <c:v>119557</c:v>
                </c:pt>
                <c:pt idx="214527">
                  <c:v>119557</c:v>
                </c:pt>
                <c:pt idx="214528">
                  <c:v>119557</c:v>
                </c:pt>
                <c:pt idx="214529">
                  <c:v>119557</c:v>
                </c:pt>
                <c:pt idx="214530">
                  <c:v>119557</c:v>
                </c:pt>
                <c:pt idx="214531">
                  <c:v>119557</c:v>
                </c:pt>
                <c:pt idx="214532">
                  <c:v>119557</c:v>
                </c:pt>
                <c:pt idx="214533">
                  <c:v>119557</c:v>
                </c:pt>
                <c:pt idx="214534">
                  <c:v>119557</c:v>
                </c:pt>
                <c:pt idx="214535">
                  <c:v>119557</c:v>
                </c:pt>
                <c:pt idx="214536">
                  <c:v>119557</c:v>
                </c:pt>
                <c:pt idx="214537">
                  <c:v>119557</c:v>
                </c:pt>
                <c:pt idx="214538">
                  <c:v>119557</c:v>
                </c:pt>
                <c:pt idx="214539">
                  <c:v>119557</c:v>
                </c:pt>
                <c:pt idx="214540">
                  <c:v>119557</c:v>
                </c:pt>
                <c:pt idx="214541">
                  <c:v>119557</c:v>
                </c:pt>
                <c:pt idx="214542">
                  <c:v>119557</c:v>
                </c:pt>
                <c:pt idx="214543">
                  <c:v>119557</c:v>
                </c:pt>
                <c:pt idx="214544">
                  <c:v>119557</c:v>
                </c:pt>
                <c:pt idx="214545">
                  <c:v>119557</c:v>
                </c:pt>
                <c:pt idx="214546">
                  <c:v>119557</c:v>
                </c:pt>
                <c:pt idx="214547">
                  <c:v>119557</c:v>
                </c:pt>
                <c:pt idx="214548">
                  <c:v>119557</c:v>
                </c:pt>
                <c:pt idx="214549">
                  <c:v>119557</c:v>
                </c:pt>
                <c:pt idx="214550">
                  <c:v>119557</c:v>
                </c:pt>
                <c:pt idx="214551">
                  <c:v>119557</c:v>
                </c:pt>
                <c:pt idx="214552">
                  <c:v>119557</c:v>
                </c:pt>
                <c:pt idx="214553">
                  <c:v>119557</c:v>
                </c:pt>
                <c:pt idx="214554">
                  <c:v>119557</c:v>
                </c:pt>
                <c:pt idx="214555">
                  <c:v>119557</c:v>
                </c:pt>
                <c:pt idx="214556">
                  <c:v>119557</c:v>
                </c:pt>
                <c:pt idx="214557">
                  <c:v>119557</c:v>
                </c:pt>
                <c:pt idx="214558">
                  <c:v>119557</c:v>
                </c:pt>
                <c:pt idx="214559">
                  <c:v>119557</c:v>
                </c:pt>
                <c:pt idx="214560">
                  <c:v>119557</c:v>
                </c:pt>
                <c:pt idx="214561">
                  <c:v>119557</c:v>
                </c:pt>
                <c:pt idx="214562">
                  <c:v>119557</c:v>
                </c:pt>
                <c:pt idx="214563">
                  <c:v>119557</c:v>
                </c:pt>
                <c:pt idx="214564">
                  <c:v>119557</c:v>
                </c:pt>
                <c:pt idx="214565">
                  <c:v>119557</c:v>
                </c:pt>
                <c:pt idx="214566">
                  <c:v>119557</c:v>
                </c:pt>
                <c:pt idx="214567">
                  <c:v>119557</c:v>
                </c:pt>
                <c:pt idx="214568">
                  <c:v>119557</c:v>
                </c:pt>
                <c:pt idx="214569">
                  <c:v>119557</c:v>
                </c:pt>
                <c:pt idx="214570">
                  <c:v>119557</c:v>
                </c:pt>
                <c:pt idx="214571">
                  <c:v>119557</c:v>
                </c:pt>
                <c:pt idx="214572">
                  <c:v>119557</c:v>
                </c:pt>
                <c:pt idx="214573">
                  <c:v>119557</c:v>
                </c:pt>
                <c:pt idx="214574">
                  <c:v>119557</c:v>
                </c:pt>
                <c:pt idx="214575">
                  <c:v>119557</c:v>
                </c:pt>
                <c:pt idx="214576">
                  <c:v>119557</c:v>
                </c:pt>
                <c:pt idx="214577">
                  <c:v>119557</c:v>
                </c:pt>
                <c:pt idx="214578">
                  <c:v>119557</c:v>
                </c:pt>
                <c:pt idx="214579">
                  <c:v>119557</c:v>
                </c:pt>
                <c:pt idx="214580">
                  <c:v>119557</c:v>
                </c:pt>
                <c:pt idx="214581">
                  <c:v>119557</c:v>
                </c:pt>
                <c:pt idx="214582">
                  <c:v>119557</c:v>
                </c:pt>
                <c:pt idx="214583">
                  <c:v>119557</c:v>
                </c:pt>
                <c:pt idx="214584">
                  <c:v>119557</c:v>
                </c:pt>
                <c:pt idx="214585">
                  <c:v>119557</c:v>
                </c:pt>
                <c:pt idx="214586">
                  <c:v>119557</c:v>
                </c:pt>
                <c:pt idx="214587">
                  <c:v>119557</c:v>
                </c:pt>
                <c:pt idx="214588">
                  <c:v>119557</c:v>
                </c:pt>
                <c:pt idx="214589">
                  <c:v>119557</c:v>
                </c:pt>
                <c:pt idx="214590">
                  <c:v>119557</c:v>
                </c:pt>
                <c:pt idx="214591">
                  <c:v>119557</c:v>
                </c:pt>
                <c:pt idx="214592">
                  <c:v>119557</c:v>
                </c:pt>
                <c:pt idx="214593">
                  <c:v>119557</c:v>
                </c:pt>
                <c:pt idx="214594">
                  <c:v>119557</c:v>
                </c:pt>
                <c:pt idx="214595">
                  <c:v>119557</c:v>
                </c:pt>
                <c:pt idx="214596">
                  <c:v>119557</c:v>
                </c:pt>
                <c:pt idx="214597">
                  <c:v>119557</c:v>
                </c:pt>
                <c:pt idx="214598">
                  <c:v>119557</c:v>
                </c:pt>
                <c:pt idx="214599">
                  <c:v>119557</c:v>
                </c:pt>
                <c:pt idx="214600">
                  <c:v>119557</c:v>
                </c:pt>
                <c:pt idx="214601">
                  <c:v>119557</c:v>
                </c:pt>
                <c:pt idx="214602">
                  <c:v>119557</c:v>
                </c:pt>
                <c:pt idx="214603">
                  <c:v>119557</c:v>
                </c:pt>
                <c:pt idx="214604">
                  <c:v>119557</c:v>
                </c:pt>
                <c:pt idx="214605">
                  <c:v>119557</c:v>
                </c:pt>
                <c:pt idx="214606">
                  <c:v>119557</c:v>
                </c:pt>
                <c:pt idx="214607">
                  <c:v>119557</c:v>
                </c:pt>
                <c:pt idx="214608">
                  <c:v>119557</c:v>
                </c:pt>
                <c:pt idx="214609">
                  <c:v>119557</c:v>
                </c:pt>
                <c:pt idx="214610">
                  <c:v>119557</c:v>
                </c:pt>
                <c:pt idx="214611">
                  <c:v>119557</c:v>
                </c:pt>
                <c:pt idx="214612">
                  <c:v>119557</c:v>
                </c:pt>
                <c:pt idx="214613">
                  <c:v>119557</c:v>
                </c:pt>
                <c:pt idx="214614">
                  <c:v>119557</c:v>
                </c:pt>
                <c:pt idx="214615">
                  <c:v>119557</c:v>
                </c:pt>
                <c:pt idx="214616">
                  <c:v>119557</c:v>
                </c:pt>
                <c:pt idx="214617">
                  <c:v>119557</c:v>
                </c:pt>
                <c:pt idx="214618">
                  <c:v>119557</c:v>
                </c:pt>
                <c:pt idx="214619">
                  <c:v>119557</c:v>
                </c:pt>
                <c:pt idx="214620">
                  <c:v>119557</c:v>
                </c:pt>
                <c:pt idx="214621">
                  <c:v>119557</c:v>
                </c:pt>
                <c:pt idx="214622">
                  <c:v>119557</c:v>
                </c:pt>
                <c:pt idx="214623">
                  <c:v>119557</c:v>
                </c:pt>
                <c:pt idx="214624">
                  <c:v>119557</c:v>
                </c:pt>
                <c:pt idx="214625">
                  <c:v>119557</c:v>
                </c:pt>
                <c:pt idx="214626">
                  <c:v>119557</c:v>
                </c:pt>
                <c:pt idx="214627">
                  <c:v>119557</c:v>
                </c:pt>
                <c:pt idx="214628">
                  <c:v>119557</c:v>
                </c:pt>
                <c:pt idx="214629">
                  <c:v>119557</c:v>
                </c:pt>
                <c:pt idx="214630">
                  <c:v>119557</c:v>
                </c:pt>
                <c:pt idx="214631">
                  <c:v>119557</c:v>
                </c:pt>
                <c:pt idx="214632">
                  <c:v>119557</c:v>
                </c:pt>
                <c:pt idx="214633">
                  <c:v>119557</c:v>
                </c:pt>
                <c:pt idx="214634">
                  <c:v>119557</c:v>
                </c:pt>
                <c:pt idx="214635">
                  <c:v>119557</c:v>
                </c:pt>
                <c:pt idx="214636">
                  <c:v>119557</c:v>
                </c:pt>
                <c:pt idx="214637">
                  <c:v>119557</c:v>
                </c:pt>
                <c:pt idx="214638">
                  <c:v>119557</c:v>
                </c:pt>
                <c:pt idx="214639">
                  <c:v>119557</c:v>
                </c:pt>
                <c:pt idx="214640">
                  <c:v>119557</c:v>
                </c:pt>
                <c:pt idx="214641">
                  <c:v>119557</c:v>
                </c:pt>
                <c:pt idx="214642">
                  <c:v>119557</c:v>
                </c:pt>
                <c:pt idx="214643">
                  <c:v>119557</c:v>
                </c:pt>
                <c:pt idx="214644">
                  <c:v>119557</c:v>
                </c:pt>
                <c:pt idx="214645">
                  <c:v>119557</c:v>
                </c:pt>
                <c:pt idx="214646">
                  <c:v>119557</c:v>
                </c:pt>
                <c:pt idx="214647">
                  <c:v>119557</c:v>
                </c:pt>
                <c:pt idx="214648">
                  <c:v>119557</c:v>
                </c:pt>
                <c:pt idx="214649">
                  <c:v>119557</c:v>
                </c:pt>
                <c:pt idx="214650">
                  <c:v>119557</c:v>
                </c:pt>
                <c:pt idx="214651">
                  <c:v>119557</c:v>
                </c:pt>
                <c:pt idx="214652">
                  <c:v>119557</c:v>
                </c:pt>
                <c:pt idx="214653">
                  <c:v>119557</c:v>
                </c:pt>
                <c:pt idx="214654">
                  <c:v>119557</c:v>
                </c:pt>
                <c:pt idx="214655">
                  <c:v>119557</c:v>
                </c:pt>
                <c:pt idx="214656">
                  <c:v>119557</c:v>
                </c:pt>
                <c:pt idx="214657">
                  <c:v>119557</c:v>
                </c:pt>
                <c:pt idx="214658">
                  <c:v>119557</c:v>
                </c:pt>
                <c:pt idx="214659">
                  <c:v>119557</c:v>
                </c:pt>
                <c:pt idx="214660">
                  <c:v>119557</c:v>
                </c:pt>
                <c:pt idx="214661">
                  <c:v>119557</c:v>
                </c:pt>
                <c:pt idx="214662">
                  <c:v>119557</c:v>
                </c:pt>
                <c:pt idx="214663">
                  <c:v>119557</c:v>
                </c:pt>
                <c:pt idx="214664">
                  <c:v>119557</c:v>
                </c:pt>
                <c:pt idx="214665">
                  <c:v>119557</c:v>
                </c:pt>
                <c:pt idx="214666">
                  <c:v>119557</c:v>
                </c:pt>
                <c:pt idx="214667">
                  <c:v>119557</c:v>
                </c:pt>
                <c:pt idx="214668">
                  <c:v>119557</c:v>
                </c:pt>
                <c:pt idx="214669">
                  <c:v>119557</c:v>
                </c:pt>
                <c:pt idx="214670">
                  <c:v>119557</c:v>
                </c:pt>
                <c:pt idx="214671">
                  <c:v>119557</c:v>
                </c:pt>
                <c:pt idx="214672">
                  <c:v>119557</c:v>
                </c:pt>
                <c:pt idx="214673">
                  <c:v>119557</c:v>
                </c:pt>
                <c:pt idx="214674">
                  <c:v>119557</c:v>
                </c:pt>
                <c:pt idx="214675">
                  <c:v>119557</c:v>
                </c:pt>
                <c:pt idx="214676">
                  <c:v>119557</c:v>
                </c:pt>
                <c:pt idx="214677">
                  <c:v>119557</c:v>
                </c:pt>
                <c:pt idx="214678">
                  <c:v>119557</c:v>
                </c:pt>
                <c:pt idx="214679">
                  <c:v>119557</c:v>
                </c:pt>
                <c:pt idx="214680">
                  <c:v>119557</c:v>
                </c:pt>
                <c:pt idx="214681">
                  <c:v>119557</c:v>
                </c:pt>
                <c:pt idx="214682">
                  <c:v>119557</c:v>
                </c:pt>
                <c:pt idx="214683">
                  <c:v>119557</c:v>
                </c:pt>
                <c:pt idx="214684">
                  <c:v>119557</c:v>
                </c:pt>
                <c:pt idx="214685">
                  <c:v>119557</c:v>
                </c:pt>
                <c:pt idx="214686">
                  <c:v>119557</c:v>
                </c:pt>
                <c:pt idx="214687">
                  <c:v>119557</c:v>
                </c:pt>
                <c:pt idx="214688">
                  <c:v>119557</c:v>
                </c:pt>
                <c:pt idx="214689">
                  <c:v>119557</c:v>
                </c:pt>
                <c:pt idx="214690">
                  <c:v>119557</c:v>
                </c:pt>
                <c:pt idx="214691">
                  <c:v>119557</c:v>
                </c:pt>
                <c:pt idx="214692">
                  <c:v>119557</c:v>
                </c:pt>
                <c:pt idx="214693">
                  <c:v>119557</c:v>
                </c:pt>
                <c:pt idx="214694">
                  <c:v>119557</c:v>
                </c:pt>
                <c:pt idx="214695">
                  <c:v>119557</c:v>
                </c:pt>
                <c:pt idx="214696">
                  <c:v>119557</c:v>
                </c:pt>
                <c:pt idx="214697">
                  <c:v>119557</c:v>
                </c:pt>
                <c:pt idx="214698">
                  <c:v>119557</c:v>
                </c:pt>
                <c:pt idx="214699">
                  <c:v>119557</c:v>
                </c:pt>
                <c:pt idx="214700">
                  <c:v>119557</c:v>
                </c:pt>
                <c:pt idx="214701">
                  <c:v>119557</c:v>
                </c:pt>
                <c:pt idx="214702">
                  <c:v>119557</c:v>
                </c:pt>
                <c:pt idx="214703">
                  <c:v>119557</c:v>
                </c:pt>
                <c:pt idx="214704">
                  <c:v>119557</c:v>
                </c:pt>
                <c:pt idx="214705">
                  <c:v>119557</c:v>
                </c:pt>
                <c:pt idx="214706">
                  <c:v>119557</c:v>
                </c:pt>
                <c:pt idx="214707">
                  <c:v>119557</c:v>
                </c:pt>
                <c:pt idx="214708">
                  <c:v>119557</c:v>
                </c:pt>
                <c:pt idx="214709">
                  <c:v>119557</c:v>
                </c:pt>
                <c:pt idx="214710">
                  <c:v>119557</c:v>
                </c:pt>
                <c:pt idx="214711">
                  <c:v>119557</c:v>
                </c:pt>
                <c:pt idx="214712">
                  <c:v>119557</c:v>
                </c:pt>
                <c:pt idx="214713">
                  <c:v>119557</c:v>
                </c:pt>
                <c:pt idx="214714">
                  <c:v>119557</c:v>
                </c:pt>
                <c:pt idx="214715">
                  <c:v>119557</c:v>
                </c:pt>
                <c:pt idx="214716">
                  <c:v>119557</c:v>
                </c:pt>
                <c:pt idx="214717">
                  <c:v>119557</c:v>
                </c:pt>
                <c:pt idx="214718">
                  <c:v>119557</c:v>
                </c:pt>
                <c:pt idx="214719">
                  <c:v>119557</c:v>
                </c:pt>
                <c:pt idx="214720">
                  <c:v>119557</c:v>
                </c:pt>
                <c:pt idx="214721">
                  <c:v>119557</c:v>
                </c:pt>
                <c:pt idx="214722">
                  <c:v>119557</c:v>
                </c:pt>
                <c:pt idx="214723">
                  <c:v>119557</c:v>
                </c:pt>
                <c:pt idx="214724">
                  <c:v>119557</c:v>
                </c:pt>
                <c:pt idx="214725">
                  <c:v>119557</c:v>
                </c:pt>
                <c:pt idx="214726">
                  <c:v>119557</c:v>
                </c:pt>
                <c:pt idx="214727">
                  <c:v>119557</c:v>
                </c:pt>
                <c:pt idx="214728">
                  <c:v>119557</c:v>
                </c:pt>
                <c:pt idx="214729">
                  <c:v>119557</c:v>
                </c:pt>
                <c:pt idx="214730">
                  <c:v>119557</c:v>
                </c:pt>
                <c:pt idx="214731">
                  <c:v>119557</c:v>
                </c:pt>
                <c:pt idx="214732">
                  <c:v>119557</c:v>
                </c:pt>
                <c:pt idx="214733">
                  <c:v>119557</c:v>
                </c:pt>
                <c:pt idx="214734">
                  <c:v>119557</c:v>
                </c:pt>
                <c:pt idx="214735">
                  <c:v>119557</c:v>
                </c:pt>
                <c:pt idx="214736">
                  <c:v>119557</c:v>
                </c:pt>
                <c:pt idx="214737">
                  <c:v>119557</c:v>
                </c:pt>
                <c:pt idx="214738">
                  <c:v>119557</c:v>
                </c:pt>
                <c:pt idx="214739">
                  <c:v>119557</c:v>
                </c:pt>
                <c:pt idx="214740">
                  <c:v>119557</c:v>
                </c:pt>
                <c:pt idx="214741">
                  <c:v>119557</c:v>
                </c:pt>
                <c:pt idx="214742">
                  <c:v>119557</c:v>
                </c:pt>
                <c:pt idx="214743">
                  <c:v>119557</c:v>
                </c:pt>
                <c:pt idx="214744">
                  <c:v>119557</c:v>
                </c:pt>
                <c:pt idx="214745">
                  <c:v>119557</c:v>
                </c:pt>
                <c:pt idx="214746">
                  <c:v>119557</c:v>
                </c:pt>
                <c:pt idx="214747">
                  <c:v>119557</c:v>
                </c:pt>
                <c:pt idx="214748">
                  <c:v>119557</c:v>
                </c:pt>
                <c:pt idx="214749">
                  <c:v>119557</c:v>
                </c:pt>
                <c:pt idx="214750">
                  <c:v>119557</c:v>
                </c:pt>
                <c:pt idx="214751">
                  <c:v>119557</c:v>
                </c:pt>
                <c:pt idx="214752">
                  <c:v>119557</c:v>
                </c:pt>
                <c:pt idx="214753">
                  <c:v>119557</c:v>
                </c:pt>
                <c:pt idx="214754">
                  <c:v>119557</c:v>
                </c:pt>
                <c:pt idx="214755">
                  <c:v>119557</c:v>
                </c:pt>
                <c:pt idx="214756">
                  <c:v>119557</c:v>
                </c:pt>
                <c:pt idx="214757">
                  <c:v>119557</c:v>
                </c:pt>
                <c:pt idx="214758">
                  <c:v>119557</c:v>
                </c:pt>
                <c:pt idx="214759">
                  <c:v>119557</c:v>
                </c:pt>
                <c:pt idx="214760">
                  <c:v>119557</c:v>
                </c:pt>
                <c:pt idx="214761">
                  <c:v>119557</c:v>
                </c:pt>
                <c:pt idx="214762">
                  <c:v>119557</c:v>
                </c:pt>
                <c:pt idx="214763">
                  <c:v>119557</c:v>
                </c:pt>
                <c:pt idx="214764">
                  <c:v>119557</c:v>
                </c:pt>
                <c:pt idx="214765">
                  <c:v>119557</c:v>
                </c:pt>
                <c:pt idx="214766">
                  <c:v>119557</c:v>
                </c:pt>
                <c:pt idx="214767">
                  <c:v>119557</c:v>
                </c:pt>
                <c:pt idx="214768">
                  <c:v>119557</c:v>
                </c:pt>
                <c:pt idx="214769">
                  <c:v>119557</c:v>
                </c:pt>
                <c:pt idx="214770">
                  <c:v>119557</c:v>
                </c:pt>
                <c:pt idx="214771">
                  <c:v>119557</c:v>
                </c:pt>
                <c:pt idx="214772">
                  <c:v>119557</c:v>
                </c:pt>
                <c:pt idx="214773">
                  <c:v>119557</c:v>
                </c:pt>
                <c:pt idx="214774">
                  <c:v>119557</c:v>
                </c:pt>
                <c:pt idx="214775">
                  <c:v>119557</c:v>
                </c:pt>
                <c:pt idx="214776">
                  <c:v>119557</c:v>
                </c:pt>
                <c:pt idx="214777">
                  <c:v>119557</c:v>
                </c:pt>
                <c:pt idx="214778">
                  <c:v>119557</c:v>
                </c:pt>
                <c:pt idx="214779">
                  <c:v>119557</c:v>
                </c:pt>
                <c:pt idx="214780">
                  <c:v>119557</c:v>
                </c:pt>
                <c:pt idx="214781">
                  <c:v>119557</c:v>
                </c:pt>
                <c:pt idx="214782">
                  <c:v>119557</c:v>
                </c:pt>
                <c:pt idx="214783">
                  <c:v>119557</c:v>
                </c:pt>
                <c:pt idx="214784">
                  <c:v>119557</c:v>
                </c:pt>
                <c:pt idx="214785">
                  <c:v>119557</c:v>
                </c:pt>
                <c:pt idx="214786">
                  <c:v>119557</c:v>
                </c:pt>
                <c:pt idx="214787">
                  <c:v>119557</c:v>
                </c:pt>
                <c:pt idx="214788">
                  <c:v>119557</c:v>
                </c:pt>
                <c:pt idx="214789">
                  <c:v>119557</c:v>
                </c:pt>
                <c:pt idx="214790">
                  <c:v>119557</c:v>
                </c:pt>
                <c:pt idx="214791">
                  <c:v>119557</c:v>
                </c:pt>
                <c:pt idx="214792">
                  <c:v>119557</c:v>
                </c:pt>
                <c:pt idx="214793">
                  <c:v>119557</c:v>
                </c:pt>
                <c:pt idx="214794">
                  <c:v>119557</c:v>
                </c:pt>
                <c:pt idx="214795">
                  <c:v>119557</c:v>
                </c:pt>
                <c:pt idx="214796">
                  <c:v>119557</c:v>
                </c:pt>
                <c:pt idx="214797">
                  <c:v>119557</c:v>
                </c:pt>
                <c:pt idx="214798">
                  <c:v>119557</c:v>
                </c:pt>
                <c:pt idx="214799">
                  <c:v>119557</c:v>
                </c:pt>
                <c:pt idx="214800">
                  <c:v>119557</c:v>
                </c:pt>
                <c:pt idx="214801">
                  <c:v>119557</c:v>
                </c:pt>
                <c:pt idx="214802">
                  <c:v>119557</c:v>
                </c:pt>
                <c:pt idx="214803">
                  <c:v>119557</c:v>
                </c:pt>
                <c:pt idx="214804">
                  <c:v>119557</c:v>
                </c:pt>
                <c:pt idx="214805">
                  <c:v>119557</c:v>
                </c:pt>
                <c:pt idx="214806">
                  <c:v>119557</c:v>
                </c:pt>
                <c:pt idx="214807">
                  <c:v>119557</c:v>
                </c:pt>
                <c:pt idx="214808">
                  <c:v>119557</c:v>
                </c:pt>
                <c:pt idx="214809">
                  <c:v>119557</c:v>
                </c:pt>
                <c:pt idx="214810">
                  <c:v>119557</c:v>
                </c:pt>
                <c:pt idx="214811">
                  <c:v>119557</c:v>
                </c:pt>
                <c:pt idx="214812">
                  <c:v>119557</c:v>
                </c:pt>
                <c:pt idx="214813">
                  <c:v>119557</c:v>
                </c:pt>
                <c:pt idx="214814">
                  <c:v>119557</c:v>
                </c:pt>
                <c:pt idx="214815">
                  <c:v>119557</c:v>
                </c:pt>
                <c:pt idx="214816">
                  <c:v>119557</c:v>
                </c:pt>
                <c:pt idx="214817">
                  <c:v>119557</c:v>
                </c:pt>
                <c:pt idx="214818">
                  <c:v>119557</c:v>
                </c:pt>
                <c:pt idx="214819">
                  <c:v>119557</c:v>
                </c:pt>
                <c:pt idx="214820">
                  <c:v>119557</c:v>
                </c:pt>
                <c:pt idx="214821">
                  <c:v>119557</c:v>
                </c:pt>
                <c:pt idx="214822">
                  <c:v>119557</c:v>
                </c:pt>
                <c:pt idx="214823">
                  <c:v>119557</c:v>
                </c:pt>
                <c:pt idx="214824">
                  <c:v>119557</c:v>
                </c:pt>
                <c:pt idx="214825">
                  <c:v>119557</c:v>
                </c:pt>
                <c:pt idx="214826">
                  <c:v>119557</c:v>
                </c:pt>
                <c:pt idx="214827">
                  <c:v>119557</c:v>
                </c:pt>
                <c:pt idx="214828">
                  <c:v>119557</c:v>
                </c:pt>
                <c:pt idx="214829">
                  <c:v>119557</c:v>
                </c:pt>
                <c:pt idx="214830">
                  <c:v>119557</c:v>
                </c:pt>
                <c:pt idx="214831">
                  <c:v>119557</c:v>
                </c:pt>
                <c:pt idx="214832">
                  <c:v>119557</c:v>
                </c:pt>
                <c:pt idx="214833">
                  <c:v>119557</c:v>
                </c:pt>
                <c:pt idx="214834">
                  <c:v>119557</c:v>
                </c:pt>
                <c:pt idx="214835">
                  <c:v>119557</c:v>
                </c:pt>
                <c:pt idx="214836">
                  <c:v>119557</c:v>
                </c:pt>
                <c:pt idx="214837">
                  <c:v>119557</c:v>
                </c:pt>
                <c:pt idx="214838">
                  <c:v>119557</c:v>
                </c:pt>
                <c:pt idx="214839">
                  <c:v>119557</c:v>
                </c:pt>
                <c:pt idx="214840">
                  <c:v>119557</c:v>
                </c:pt>
                <c:pt idx="214841">
                  <c:v>119557</c:v>
                </c:pt>
                <c:pt idx="214842">
                  <c:v>119557</c:v>
                </c:pt>
                <c:pt idx="214843">
                  <c:v>119557</c:v>
                </c:pt>
                <c:pt idx="214844">
                  <c:v>119557</c:v>
                </c:pt>
                <c:pt idx="214845">
                  <c:v>119557</c:v>
                </c:pt>
                <c:pt idx="214846">
                  <c:v>119557</c:v>
                </c:pt>
                <c:pt idx="214847">
                  <c:v>119557</c:v>
                </c:pt>
                <c:pt idx="214848">
                  <c:v>119557</c:v>
                </c:pt>
                <c:pt idx="214849">
                  <c:v>119557</c:v>
                </c:pt>
                <c:pt idx="214850">
                  <c:v>119557</c:v>
                </c:pt>
                <c:pt idx="214851">
                  <c:v>119557</c:v>
                </c:pt>
                <c:pt idx="214852">
                  <c:v>119557</c:v>
                </c:pt>
                <c:pt idx="214853">
                  <c:v>119557</c:v>
                </c:pt>
                <c:pt idx="214854">
                  <c:v>119557</c:v>
                </c:pt>
                <c:pt idx="214855">
                  <c:v>119557</c:v>
                </c:pt>
                <c:pt idx="214856">
                  <c:v>119557</c:v>
                </c:pt>
                <c:pt idx="214857">
                  <c:v>119557</c:v>
                </c:pt>
                <c:pt idx="214858">
                  <c:v>119557</c:v>
                </c:pt>
                <c:pt idx="214859">
                  <c:v>119557</c:v>
                </c:pt>
                <c:pt idx="214860">
                  <c:v>119557</c:v>
                </c:pt>
                <c:pt idx="214861">
                  <c:v>119557</c:v>
                </c:pt>
                <c:pt idx="214862">
                  <c:v>119557</c:v>
                </c:pt>
                <c:pt idx="214863">
                  <c:v>119557</c:v>
                </c:pt>
                <c:pt idx="214864">
                  <c:v>119557</c:v>
                </c:pt>
                <c:pt idx="214865">
                  <c:v>119557</c:v>
                </c:pt>
                <c:pt idx="214866">
                  <c:v>119557</c:v>
                </c:pt>
                <c:pt idx="214867">
                  <c:v>119557</c:v>
                </c:pt>
                <c:pt idx="214868">
                  <c:v>119557</c:v>
                </c:pt>
                <c:pt idx="214869">
                  <c:v>119557</c:v>
                </c:pt>
                <c:pt idx="214870">
                  <c:v>119557</c:v>
                </c:pt>
                <c:pt idx="214871">
                  <c:v>119557</c:v>
                </c:pt>
                <c:pt idx="214872">
                  <c:v>119557</c:v>
                </c:pt>
                <c:pt idx="214873">
                  <c:v>119557</c:v>
                </c:pt>
                <c:pt idx="214874">
                  <c:v>119557</c:v>
                </c:pt>
                <c:pt idx="214875">
                  <c:v>119557</c:v>
                </c:pt>
                <c:pt idx="214876">
                  <c:v>119557</c:v>
                </c:pt>
                <c:pt idx="214877">
                  <c:v>119557</c:v>
                </c:pt>
                <c:pt idx="214878">
                  <c:v>119557</c:v>
                </c:pt>
                <c:pt idx="214879">
                  <c:v>119557</c:v>
                </c:pt>
                <c:pt idx="214880">
                  <c:v>119557</c:v>
                </c:pt>
                <c:pt idx="214881">
                  <c:v>119557</c:v>
                </c:pt>
                <c:pt idx="214882">
                  <c:v>119557</c:v>
                </c:pt>
                <c:pt idx="214883">
                  <c:v>119557</c:v>
                </c:pt>
                <c:pt idx="214884">
                  <c:v>119557</c:v>
                </c:pt>
                <c:pt idx="214885">
                  <c:v>119557</c:v>
                </c:pt>
                <c:pt idx="214886">
                  <c:v>119557</c:v>
                </c:pt>
                <c:pt idx="214887">
                  <c:v>119557</c:v>
                </c:pt>
                <c:pt idx="214888">
                  <c:v>119557</c:v>
                </c:pt>
                <c:pt idx="214889">
                  <c:v>119557</c:v>
                </c:pt>
                <c:pt idx="214890">
                  <c:v>119557</c:v>
                </c:pt>
                <c:pt idx="214891">
                  <c:v>119557</c:v>
                </c:pt>
                <c:pt idx="214892">
                  <c:v>119557</c:v>
                </c:pt>
                <c:pt idx="214893">
                  <c:v>119557</c:v>
                </c:pt>
                <c:pt idx="214894">
                  <c:v>119557</c:v>
                </c:pt>
                <c:pt idx="214895">
                  <c:v>119557</c:v>
                </c:pt>
                <c:pt idx="214896">
                  <c:v>119557</c:v>
                </c:pt>
                <c:pt idx="214897">
                  <c:v>119557</c:v>
                </c:pt>
                <c:pt idx="214898">
                  <c:v>119557</c:v>
                </c:pt>
                <c:pt idx="214899">
                  <c:v>119557</c:v>
                </c:pt>
                <c:pt idx="214900">
                  <c:v>119557</c:v>
                </c:pt>
                <c:pt idx="214901">
                  <c:v>119557</c:v>
                </c:pt>
                <c:pt idx="214902">
                  <c:v>119557</c:v>
                </c:pt>
                <c:pt idx="214903">
                  <c:v>119557</c:v>
                </c:pt>
                <c:pt idx="214904">
                  <c:v>119557</c:v>
                </c:pt>
                <c:pt idx="214905">
                  <c:v>119557</c:v>
                </c:pt>
                <c:pt idx="214906">
                  <c:v>119557</c:v>
                </c:pt>
                <c:pt idx="214907">
                  <c:v>119557</c:v>
                </c:pt>
                <c:pt idx="214908">
                  <c:v>119557</c:v>
                </c:pt>
                <c:pt idx="214909">
                  <c:v>119557</c:v>
                </c:pt>
                <c:pt idx="214910">
                  <c:v>119557</c:v>
                </c:pt>
                <c:pt idx="214911">
                  <c:v>119557</c:v>
                </c:pt>
                <c:pt idx="214912">
                  <c:v>119557</c:v>
                </c:pt>
                <c:pt idx="214913">
                  <c:v>119557</c:v>
                </c:pt>
                <c:pt idx="214914">
                  <c:v>119557</c:v>
                </c:pt>
                <c:pt idx="214915">
                  <c:v>119557</c:v>
                </c:pt>
                <c:pt idx="214916">
                  <c:v>119557</c:v>
                </c:pt>
                <c:pt idx="214917">
                  <c:v>119557</c:v>
                </c:pt>
                <c:pt idx="214918">
                  <c:v>119557</c:v>
                </c:pt>
                <c:pt idx="214919">
                  <c:v>119557</c:v>
                </c:pt>
                <c:pt idx="214920">
                  <c:v>119557</c:v>
                </c:pt>
                <c:pt idx="214921">
                  <c:v>119557</c:v>
                </c:pt>
                <c:pt idx="214922">
                  <c:v>119557</c:v>
                </c:pt>
                <c:pt idx="214923">
                  <c:v>119557</c:v>
                </c:pt>
                <c:pt idx="214924">
                  <c:v>119557</c:v>
                </c:pt>
                <c:pt idx="214925">
                  <c:v>119557</c:v>
                </c:pt>
                <c:pt idx="214926">
                  <c:v>119557</c:v>
                </c:pt>
                <c:pt idx="214927">
                  <c:v>119557</c:v>
                </c:pt>
                <c:pt idx="214928">
                  <c:v>119557</c:v>
                </c:pt>
                <c:pt idx="214929">
                  <c:v>119557</c:v>
                </c:pt>
                <c:pt idx="214930">
                  <c:v>119557</c:v>
                </c:pt>
                <c:pt idx="214931">
                  <c:v>119557</c:v>
                </c:pt>
                <c:pt idx="214932">
                  <c:v>119557</c:v>
                </c:pt>
                <c:pt idx="214933">
                  <c:v>119557</c:v>
                </c:pt>
                <c:pt idx="214934">
                  <c:v>119557</c:v>
                </c:pt>
                <c:pt idx="214935">
                  <c:v>119557</c:v>
                </c:pt>
                <c:pt idx="214936">
                  <c:v>119557</c:v>
                </c:pt>
                <c:pt idx="214937">
                  <c:v>119557</c:v>
                </c:pt>
                <c:pt idx="214938">
                  <c:v>119557</c:v>
                </c:pt>
                <c:pt idx="214939">
                  <c:v>119557</c:v>
                </c:pt>
                <c:pt idx="214940">
                  <c:v>119557</c:v>
                </c:pt>
                <c:pt idx="214941">
                  <c:v>119557</c:v>
                </c:pt>
                <c:pt idx="214942">
                  <c:v>119557</c:v>
                </c:pt>
                <c:pt idx="214943">
                  <c:v>119557</c:v>
                </c:pt>
                <c:pt idx="214944">
                  <c:v>119557</c:v>
                </c:pt>
                <c:pt idx="214945">
                  <c:v>119557</c:v>
                </c:pt>
                <c:pt idx="214946">
                  <c:v>119557</c:v>
                </c:pt>
                <c:pt idx="214947">
                  <c:v>119557</c:v>
                </c:pt>
                <c:pt idx="214948">
                  <c:v>119557</c:v>
                </c:pt>
                <c:pt idx="214949">
                  <c:v>119557</c:v>
                </c:pt>
                <c:pt idx="214950">
                  <c:v>119557</c:v>
                </c:pt>
                <c:pt idx="214951">
                  <c:v>119557</c:v>
                </c:pt>
                <c:pt idx="214952">
                  <c:v>119557</c:v>
                </c:pt>
                <c:pt idx="214953">
                  <c:v>119557</c:v>
                </c:pt>
                <c:pt idx="214954">
                  <c:v>119557</c:v>
                </c:pt>
                <c:pt idx="214955">
                  <c:v>119557</c:v>
                </c:pt>
                <c:pt idx="214956">
                  <c:v>119557</c:v>
                </c:pt>
                <c:pt idx="214957">
                  <c:v>119557</c:v>
                </c:pt>
                <c:pt idx="214958">
                  <c:v>119557</c:v>
                </c:pt>
                <c:pt idx="214959">
                  <c:v>119557</c:v>
                </c:pt>
                <c:pt idx="214960">
                  <c:v>119557</c:v>
                </c:pt>
                <c:pt idx="214961">
                  <c:v>119557</c:v>
                </c:pt>
                <c:pt idx="214962">
                  <c:v>119557</c:v>
                </c:pt>
                <c:pt idx="214963">
                  <c:v>119557</c:v>
                </c:pt>
                <c:pt idx="214964">
                  <c:v>119557</c:v>
                </c:pt>
                <c:pt idx="214965">
                  <c:v>119557</c:v>
                </c:pt>
                <c:pt idx="214966">
                  <c:v>119557</c:v>
                </c:pt>
                <c:pt idx="214967">
                  <c:v>119557</c:v>
                </c:pt>
                <c:pt idx="214968">
                  <c:v>119557</c:v>
                </c:pt>
                <c:pt idx="214969">
                  <c:v>119557</c:v>
                </c:pt>
                <c:pt idx="214970">
                  <c:v>119557</c:v>
                </c:pt>
                <c:pt idx="214971">
                  <c:v>119557</c:v>
                </c:pt>
                <c:pt idx="214972">
                  <c:v>119557</c:v>
                </c:pt>
                <c:pt idx="214973">
                  <c:v>119557</c:v>
                </c:pt>
                <c:pt idx="214974">
                  <c:v>119557</c:v>
                </c:pt>
                <c:pt idx="214975">
                  <c:v>119557</c:v>
                </c:pt>
                <c:pt idx="214976">
                  <c:v>119557</c:v>
                </c:pt>
                <c:pt idx="214977">
                  <c:v>119557</c:v>
                </c:pt>
                <c:pt idx="214978">
                  <c:v>119557</c:v>
                </c:pt>
                <c:pt idx="214979">
                  <c:v>119557</c:v>
                </c:pt>
                <c:pt idx="214980">
                  <c:v>119557</c:v>
                </c:pt>
                <c:pt idx="214981">
                  <c:v>119557</c:v>
                </c:pt>
                <c:pt idx="214982">
                  <c:v>119557</c:v>
                </c:pt>
                <c:pt idx="214983">
                  <c:v>119557</c:v>
                </c:pt>
                <c:pt idx="214984">
                  <c:v>119557</c:v>
                </c:pt>
                <c:pt idx="214985">
                  <c:v>119557</c:v>
                </c:pt>
                <c:pt idx="214986">
                  <c:v>119557</c:v>
                </c:pt>
                <c:pt idx="214987">
                  <c:v>119557</c:v>
                </c:pt>
                <c:pt idx="214988">
                  <c:v>119557</c:v>
                </c:pt>
                <c:pt idx="214989">
                  <c:v>119557</c:v>
                </c:pt>
                <c:pt idx="214990">
                  <c:v>119557</c:v>
                </c:pt>
                <c:pt idx="214991">
                  <c:v>119557</c:v>
                </c:pt>
                <c:pt idx="214992">
                  <c:v>119557</c:v>
                </c:pt>
                <c:pt idx="214993">
                  <c:v>119557</c:v>
                </c:pt>
                <c:pt idx="214994">
                  <c:v>119557</c:v>
                </c:pt>
                <c:pt idx="214995">
                  <c:v>119557</c:v>
                </c:pt>
                <c:pt idx="214996">
                  <c:v>119557</c:v>
                </c:pt>
                <c:pt idx="214997">
                  <c:v>119557</c:v>
                </c:pt>
                <c:pt idx="214998">
                  <c:v>119557</c:v>
                </c:pt>
                <c:pt idx="214999">
                  <c:v>119557</c:v>
                </c:pt>
                <c:pt idx="215000">
                  <c:v>119557</c:v>
                </c:pt>
                <c:pt idx="215001">
                  <c:v>119557</c:v>
                </c:pt>
                <c:pt idx="215002">
                  <c:v>119557</c:v>
                </c:pt>
                <c:pt idx="215003">
                  <c:v>119557</c:v>
                </c:pt>
                <c:pt idx="215004">
                  <c:v>119557</c:v>
                </c:pt>
                <c:pt idx="215005">
                  <c:v>119557</c:v>
                </c:pt>
                <c:pt idx="215006">
                  <c:v>119557</c:v>
                </c:pt>
                <c:pt idx="215007">
                  <c:v>119557</c:v>
                </c:pt>
                <c:pt idx="215008">
                  <c:v>119557</c:v>
                </c:pt>
                <c:pt idx="215009">
                  <c:v>119557</c:v>
                </c:pt>
                <c:pt idx="215010">
                  <c:v>119557</c:v>
                </c:pt>
                <c:pt idx="215011">
                  <c:v>119557</c:v>
                </c:pt>
                <c:pt idx="215012">
                  <c:v>119557</c:v>
                </c:pt>
                <c:pt idx="215013">
                  <c:v>119557</c:v>
                </c:pt>
                <c:pt idx="215014">
                  <c:v>119557</c:v>
                </c:pt>
                <c:pt idx="215015">
                  <c:v>119557</c:v>
                </c:pt>
                <c:pt idx="215016">
                  <c:v>119557</c:v>
                </c:pt>
                <c:pt idx="215017">
                  <c:v>119557</c:v>
                </c:pt>
                <c:pt idx="215018">
                  <c:v>119557</c:v>
                </c:pt>
                <c:pt idx="215019">
                  <c:v>119557</c:v>
                </c:pt>
                <c:pt idx="215020">
                  <c:v>119557</c:v>
                </c:pt>
                <c:pt idx="215021">
                  <c:v>119557</c:v>
                </c:pt>
                <c:pt idx="215022">
                  <c:v>119557</c:v>
                </c:pt>
                <c:pt idx="215023">
                  <c:v>119557</c:v>
                </c:pt>
                <c:pt idx="215024">
                  <c:v>119557</c:v>
                </c:pt>
                <c:pt idx="215025">
                  <c:v>119557</c:v>
                </c:pt>
                <c:pt idx="215026">
                  <c:v>119557</c:v>
                </c:pt>
                <c:pt idx="215027">
                  <c:v>119557</c:v>
                </c:pt>
                <c:pt idx="215028">
                  <c:v>119557</c:v>
                </c:pt>
                <c:pt idx="215029">
                  <c:v>119557</c:v>
                </c:pt>
                <c:pt idx="215030">
                  <c:v>119557</c:v>
                </c:pt>
                <c:pt idx="215031">
                  <c:v>119557</c:v>
                </c:pt>
                <c:pt idx="215032">
                  <c:v>119557</c:v>
                </c:pt>
                <c:pt idx="215033">
                  <c:v>119557</c:v>
                </c:pt>
                <c:pt idx="215034">
                  <c:v>119557</c:v>
                </c:pt>
                <c:pt idx="215035">
                  <c:v>119557</c:v>
                </c:pt>
                <c:pt idx="215036">
                  <c:v>119557</c:v>
                </c:pt>
                <c:pt idx="215037">
                  <c:v>119557</c:v>
                </c:pt>
                <c:pt idx="215038">
                  <c:v>119557</c:v>
                </c:pt>
                <c:pt idx="215039">
                  <c:v>119557</c:v>
                </c:pt>
                <c:pt idx="215040">
                  <c:v>119557</c:v>
                </c:pt>
                <c:pt idx="215041">
                  <c:v>119557</c:v>
                </c:pt>
                <c:pt idx="215042">
                  <c:v>119557</c:v>
                </c:pt>
                <c:pt idx="215043">
                  <c:v>119557</c:v>
                </c:pt>
                <c:pt idx="215044">
                  <c:v>119557</c:v>
                </c:pt>
                <c:pt idx="215045">
                  <c:v>119557</c:v>
                </c:pt>
                <c:pt idx="215046">
                  <c:v>119557</c:v>
                </c:pt>
                <c:pt idx="215047">
                  <c:v>119557</c:v>
                </c:pt>
                <c:pt idx="215048">
                  <c:v>119557</c:v>
                </c:pt>
                <c:pt idx="215049">
                  <c:v>119557</c:v>
                </c:pt>
                <c:pt idx="215050">
                  <c:v>119557</c:v>
                </c:pt>
                <c:pt idx="215051">
                  <c:v>119557</c:v>
                </c:pt>
                <c:pt idx="215052">
                  <c:v>119557</c:v>
                </c:pt>
                <c:pt idx="215053">
                  <c:v>119557</c:v>
                </c:pt>
                <c:pt idx="215054">
                  <c:v>119557</c:v>
                </c:pt>
                <c:pt idx="215055">
                  <c:v>119557</c:v>
                </c:pt>
                <c:pt idx="215056">
                  <c:v>119557</c:v>
                </c:pt>
                <c:pt idx="215057">
                  <c:v>119557</c:v>
                </c:pt>
                <c:pt idx="215058">
                  <c:v>119557</c:v>
                </c:pt>
                <c:pt idx="215059">
                  <c:v>119557</c:v>
                </c:pt>
                <c:pt idx="215060">
                  <c:v>119557</c:v>
                </c:pt>
                <c:pt idx="215061">
                  <c:v>119557</c:v>
                </c:pt>
                <c:pt idx="215062">
                  <c:v>119557</c:v>
                </c:pt>
                <c:pt idx="215063">
                  <c:v>119557</c:v>
                </c:pt>
                <c:pt idx="215064">
                  <c:v>119557</c:v>
                </c:pt>
                <c:pt idx="215065">
                  <c:v>119557</c:v>
                </c:pt>
                <c:pt idx="215066">
                  <c:v>119557</c:v>
                </c:pt>
                <c:pt idx="215067">
                  <c:v>119557</c:v>
                </c:pt>
                <c:pt idx="215068">
                  <c:v>119557</c:v>
                </c:pt>
                <c:pt idx="215069">
                  <c:v>119557</c:v>
                </c:pt>
                <c:pt idx="215070">
                  <c:v>119557</c:v>
                </c:pt>
                <c:pt idx="215071">
                  <c:v>119557</c:v>
                </c:pt>
                <c:pt idx="215072">
                  <c:v>119557</c:v>
                </c:pt>
                <c:pt idx="215073">
                  <c:v>119557</c:v>
                </c:pt>
                <c:pt idx="215074">
                  <c:v>119557</c:v>
                </c:pt>
                <c:pt idx="215075">
                  <c:v>119557</c:v>
                </c:pt>
                <c:pt idx="215076">
                  <c:v>119557</c:v>
                </c:pt>
                <c:pt idx="215077">
                  <c:v>119557</c:v>
                </c:pt>
                <c:pt idx="215078">
                  <c:v>119557</c:v>
                </c:pt>
                <c:pt idx="215079">
                  <c:v>119557</c:v>
                </c:pt>
                <c:pt idx="215080">
                  <c:v>119557</c:v>
                </c:pt>
                <c:pt idx="215081">
                  <c:v>119557</c:v>
                </c:pt>
                <c:pt idx="215082">
                  <c:v>119557</c:v>
                </c:pt>
                <c:pt idx="215083">
                  <c:v>119557</c:v>
                </c:pt>
                <c:pt idx="215084">
                  <c:v>119557</c:v>
                </c:pt>
                <c:pt idx="215085">
                  <c:v>119557</c:v>
                </c:pt>
                <c:pt idx="215086">
                  <c:v>119557</c:v>
                </c:pt>
                <c:pt idx="215087">
                  <c:v>119557</c:v>
                </c:pt>
                <c:pt idx="215088">
                  <c:v>119557</c:v>
                </c:pt>
                <c:pt idx="215089">
                  <c:v>119557</c:v>
                </c:pt>
                <c:pt idx="215090">
                  <c:v>119557</c:v>
                </c:pt>
                <c:pt idx="215091">
                  <c:v>119557</c:v>
                </c:pt>
                <c:pt idx="215092">
                  <c:v>119557</c:v>
                </c:pt>
                <c:pt idx="215093">
                  <c:v>119557</c:v>
                </c:pt>
                <c:pt idx="215094">
                  <c:v>119557</c:v>
                </c:pt>
                <c:pt idx="215095">
                  <c:v>119557</c:v>
                </c:pt>
                <c:pt idx="215096">
                  <c:v>119557</c:v>
                </c:pt>
                <c:pt idx="215097">
                  <c:v>119557</c:v>
                </c:pt>
                <c:pt idx="215098">
                  <c:v>119557</c:v>
                </c:pt>
                <c:pt idx="215099">
                  <c:v>119557</c:v>
                </c:pt>
                <c:pt idx="215100">
                  <c:v>119557</c:v>
                </c:pt>
                <c:pt idx="215101">
                  <c:v>119557</c:v>
                </c:pt>
                <c:pt idx="215102">
                  <c:v>119557</c:v>
                </c:pt>
                <c:pt idx="215103">
                  <c:v>119557</c:v>
                </c:pt>
                <c:pt idx="215104">
                  <c:v>119557</c:v>
                </c:pt>
                <c:pt idx="215105">
                  <c:v>119557</c:v>
                </c:pt>
                <c:pt idx="215106">
                  <c:v>119557</c:v>
                </c:pt>
                <c:pt idx="215107">
                  <c:v>119557</c:v>
                </c:pt>
                <c:pt idx="215108">
                  <c:v>119557</c:v>
                </c:pt>
                <c:pt idx="215109">
                  <c:v>119557</c:v>
                </c:pt>
                <c:pt idx="215110">
                  <c:v>119557</c:v>
                </c:pt>
                <c:pt idx="215111">
                  <c:v>119557</c:v>
                </c:pt>
                <c:pt idx="215112">
                  <c:v>119557</c:v>
                </c:pt>
                <c:pt idx="215113">
                  <c:v>119557</c:v>
                </c:pt>
                <c:pt idx="215114">
                  <c:v>119557</c:v>
                </c:pt>
                <c:pt idx="215115">
                  <c:v>119557</c:v>
                </c:pt>
                <c:pt idx="215116">
                  <c:v>119557</c:v>
                </c:pt>
                <c:pt idx="215117">
                  <c:v>119557</c:v>
                </c:pt>
                <c:pt idx="215118">
                  <c:v>119557</c:v>
                </c:pt>
                <c:pt idx="215119">
                  <c:v>119557</c:v>
                </c:pt>
                <c:pt idx="215120">
                  <c:v>119557</c:v>
                </c:pt>
                <c:pt idx="215121">
                  <c:v>119557</c:v>
                </c:pt>
                <c:pt idx="215122">
                  <c:v>119557</c:v>
                </c:pt>
                <c:pt idx="215123">
                  <c:v>119557</c:v>
                </c:pt>
                <c:pt idx="215124">
                  <c:v>119557</c:v>
                </c:pt>
                <c:pt idx="215125">
                  <c:v>119557</c:v>
                </c:pt>
                <c:pt idx="215126">
                  <c:v>119557</c:v>
                </c:pt>
                <c:pt idx="215127">
                  <c:v>119557</c:v>
                </c:pt>
                <c:pt idx="215128">
                  <c:v>119557</c:v>
                </c:pt>
                <c:pt idx="215129">
                  <c:v>119557</c:v>
                </c:pt>
                <c:pt idx="215130">
                  <c:v>119557</c:v>
                </c:pt>
                <c:pt idx="215131">
                  <c:v>119557</c:v>
                </c:pt>
                <c:pt idx="215132">
                  <c:v>119557</c:v>
                </c:pt>
                <c:pt idx="215133">
                  <c:v>119557</c:v>
                </c:pt>
                <c:pt idx="215134">
                  <c:v>119557</c:v>
                </c:pt>
                <c:pt idx="215135">
                  <c:v>119557</c:v>
                </c:pt>
                <c:pt idx="215136">
                  <c:v>119557</c:v>
                </c:pt>
                <c:pt idx="215137">
                  <c:v>119557</c:v>
                </c:pt>
                <c:pt idx="215138">
                  <c:v>119557</c:v>
                </c:pt>
                <c:pt idx="215139">
                  <c:v>119557</c:v>
                </c:pt>
                <c:pt idx="215140">
                  <c:v>119557</c:v>
                </c:pt>
                <c:pt idx="215141">
                  <c:v>119557</c:v>
                </c:pt>
                <c:pt idx="215142">
                  <c:v>119557</c:v>
                </c:pt>
                <c:pt idx="215143">
                  <c:v>119557</c:v>
                </c:pt>
                <c:pt idx="215144">
                  <c:v>119557</c:v>
                </c:pt>
                <c:pt idx="215145">
                  <c:v>119557</c:v>
                </c:pt>
                <c:pt idx="215146">
                  <c:v>119557</c:v>
                </c:pt>
                <c:pt idx="215147">
                  <c:v>119557</c:v>
                </c:pt>
                <c:pt idx="215148">
                  <c:v>119557</c:v>
                </c:pt>
                <c:pt idx="215149">
                  <c:v>119557</c:v>
                </c:pt>
                <c:pt idx="215150">
                  <c:v>119557</c:v>
                </c:pt>
                <c:pt idx="215151">
                  <c:v>119557</c:v>
                </c:pt>
                <c:pt idx="215152">
                  <c:v>119557</c:v>
                </c:pt>
                <c:pt idx="215153">
                  <c:v>119557</c:v>
                </c:pt>
                <c:pt idx="215154">
                  <c:v>119557</c:v>
                </c:pt>
                <c:pt idx="215155">
                  <c:v>119557</c:v>
                </c:pt>
                <c:pt idx="215156">
                  <c:v>119557</c:v>
                </c:pt>
                <c:pt idx="215157">
                  <c:v>119557</c:v>
                </c:pt>
                <c:pt idx="215158">
                  <c:v>119557</c:v>
                </c:pt>
                <c:pt idx="215159">
                  <c:v>119557</c:v>
                </c:pt>
                <c:pt idx="215160">
                  <c:v>119557</c:v>
                </c:pt>
                <c:pt idx="215161">
                  <c:v>119557</c:v>
                </c:pt>
                <c:pt idx="215162">
                  <c:v>119557</c:v>
                </c:pt>
                <c:pt idx="215163">
                  <c:v>119557</c:v>
                </c:pt>
                <c:pt idx="215164">
                  <c:v>119557</c:v>
                </c:pt>
                <c:pt idx="215165">
                  <c:v>119557</c:v>
                </c:pt>
                <c:pt idx="215166">
                  <c:v>119557</c:v>
                </c:pt>
                <c:pt idx="215167">
                  <c:v>119557</c:v>
                </c:pt>
                <c:pt idx="215168">
                  <c:v>119557</c:v>
                </c:pt>
                <c:pt idx="215169">
                  <c:v>119557</c:v>
                </c:pt>
                <c:pt idx="215170">
                  <c:v>119557</c:v>
                </c:pt>
                <c:pt idx="215171">
                  <c:v>119557</c:v>
                </c:pt>
                <c:pt idx="215172">
                  <c:v>119557</c:v>
                </c:pt>
                <c:pt idx="215173">
                  <c:v>119557</c:v>
                </c:pt>
                <c:pt idx="215174">
                  <c:v>119557</c:v>
                </c:pt>
                <c:pt idx="215175">
                  <c:v>119557</c:v>
                </c:pt>
                <c:pt idx="215176">
                  <c:v>119557</c:v>
                </c:pt>
                <c:pt idx="215177">
                  <c:v>119557</c:v>
                </c:pt>
                <c:pt idx="215178">
                  <c:v>119557</c:v>
                </c:pt>
                <c:pt idx="215179">
                  <c:v>119557</c:v>
                </c:pt>
                <c:pt idx="215180">
                  <c:v>119557</c:v>
                </c:pt>
                <c:pt idx="215181">
                  <c:v>119557</c:v>
                </c:pt>
                <c:pt idx="215182">
                  <c:v>119557</c:v>
                </c:pt>
                <c:pt idx="215183">
                  <c:v>119557</c:v>
                </c:pt>
                <c:pt idx="215184">
                  <c:v>119557</c:v>
                </c:pt>
                <c:pt idx="215185">
                  <c:v>119557</c:v>
                </c:pt>
                <c:pt idx="215186">
                  <c:v>119557</c:v>
                </c:pt>
                <c:pt idx="215187">
                  <c:v>119557</c:v>
                </c:pt>
                <c:pt idx="215188">
                  <c:v>119557</c:v>
                </c:pt>
                <c:pt idx="215189">
                  <c:v>119557</c:v>
                </c:pt>
                <c:pt idx="215190">
                  <c:v>119557</c:v>
                </c:pt>
                <c:pt idx="215191">
                  <c:v>119557</c:v>
                </c:pt>
                <c:pt idx="215192">
                  <c:v>119557</c:v>
                </c:pt>
                <c:pt idx="215193">
                  <c:v>119557</c:v>
                </c:pt>
                <c:pt idx="215194">
                  <c:v>119557</c:v>
                </c:pt>
                <c:pt idx="215195">
                  <c:v>119557</c:v>
                </c:pt>
                <c:pt idx="215196">
                  <c:v>119557</c:v>
                </c:pt>
                <c:pt idx="215197">
                  <c:v>119557</c:v>
                </c:pt>
                <c:pt idx="215198">
                  <c:v>119557</c:v>
                </c:pt>
                <c:pt idx="215199">
                  <c:v>119557</c:v>
                </c:pt>
                <c:pt idx="215200">
                  <c:v>119557</c:v>
                </c:pt>
                <c:pt idx="215201">
                  <c:v>119557</c:v>
                </c:pt>
                <c:pt idx="215202">
                  <c:v>119557</c:v>
                </c:pt>
                <c:pt idx="215203">
                  <c:v>119557</c:v>
                </c:pt>
                <c:pt idx="215204">
                  <c:v>119557</c:v>
                </c:pt>
                <c:pt idx="215205">
                  <c:v>119557</c:v>
                </c:pt>
                <c:pt idx="215206">
                  <c:v>119557</c:v>
                </c:pt>
                <c:pt idx="215207">
                  <c:v>119557</c:v>
                </c:pt>
                <c:pt idx="215208">
                  <c:v>119557</c:v>
                </c:pt>
                <c:pt idx="215209">
                  <c:v>119557</c:v>
                </c:pt>
                <c:pt idx="215210">
                  <c:v>119557</c:v>
                </c:pt>
                <c:pt idx="215211">
                  <c:v>119557</c:v>
                </c:pt>
                <c:pt idx="215212">
                  <c:v>119557</c:v>
                </c:pt>
                <c:pt idx="215213">
                  <c:v>119557</c:v>
                </c:pt>
                <c:pt idx="215214">
                  <c:v>119557</c:v>
                </c:pt>
                <c:pt idx="215215">
                  <c:v>119557</c:v>
                </c:pt>
                <c:pt idx="215216">
                  <c:v>119557</c:v>
                </c:pt>
                <c:pt idx="215217">
                  <c:v>119557</c:v>
                </c:pt>
                <c:pt idx="215218">
                  <c:v>119557</c:v>
                </c:pt>
                <c:pt idx="215219">
                  <c:v>119557</c:v>
                </c:pt>
                <c:pt idx="215220">
                  <c:v>119557</c:v>
                </c:pt>
                <c:pt idx="215221">
                  <c:v>119557</c:v>
                </c:pt>
                <c:pt idx="215222">
                  <c:v>119557</c:v>
                </c:pt>
                <c:pt idx="215223">
                  <c:v>119557</c:v>
                </c:pt>
                <c:pt idx="215224">
                  <c:v>119557</c:v>
                </c:pt>
                <c:pt idx="215225">
                  <c:v>119557</c:v>
                </c:pt>
                <c:pt idx="215226">
                  <c:v>119557</c:v>
                </c:pt>
                <c:pt idx="215227">
                  <c:v>119557</c:v>
                </c:pt>
                <c:pt idx="215228">
                  <c:v>119557</c:v>
                </c:pt>
                <c:pt idx="215229">
                  <c:v>119557</c:v>
                </c:pt>
                <c:pt idx="215230">
                  <c:v>119557</c:v>
                </c:pt>
                <c:pt idx="215231">
                  <c:v>119557</c:v>
                </c:pt>
                <c:pt idx="215232">
                  <c:v>119557</c:v>
                </c:pt>
                <c:pt idx="215233">
                  <c:v>119557</c:v>
                </c:pt>
                <c:pt idx="215234">
                  <c:v>119557</c:v>
                </c:pt>
                <c:pt idx="215235">
                  <c:v>119557</c:v>
                </c:pt>
                <c:pt idx="215236">
                  <c:v>119557</c:v>
                </c:pt>
                <c:pt idx="215237">
                  <c:v>119557</c:v>
                </c:pt>
                <c:pt idx="215238">
                  <c:v>119557</c:v>
                </c:pt>
                <c:pt idx="215239">
                  <c:v>119557</c:v>
                </c:pt>
                <c:pt idx="215240">
                  <c:v>119557</c:v>
                </c:pt>
                <c:pt idx="215241">
                  <c:v>119557</c:v>
                </c:pt>
                <c:pt idx="215242">
                  <c:v>119557</c:v>
                </c:pt>
                <c:pt idx="215243">
                  <c:v>119557</c:v>
                </c:pt>
                <c:pt idx="215244">
                  <c:v>119557</c:v>
                </c:pt>
                <c:pt idx="215245">
                  <c:v>119557</c:v>
                </c:pt>
                <c:pt idx="215246">
                  <c:v>119557</c:v>
                </c:pt>
                <c:pt idx="215247">
                  <c:v>119557</c:v>
                </c:pt>
                <c:pt idx="215248">
                  <c:v>119557</c:v>
                </c:pt>
                <c:pt idx="215249">
                  <c:v>119557</c:v>
                </c:pt>
                <c:pt idx="215250">
                  <c:v>119557</c:v>
                </c:pt>
                <c:pt idx="215251">
                  <c:v>119557</c:v>
                </c:pt>
                <c:pt idx="215252">
                  <c:v>119557</c:v>
                </c:pt>
                <c:pt idx="215253">
                  <c:v>119557</c:v>
                </c:pt>
                <c:pt idx="215254">
                  <c:v>119557</c:v>
                </c:pt>
                <c:pt idx="215255">
                  <c:v>119557</c:v>
                </c:pt>
                <c:pt idx="215256">
                  <c:v>119557</c:v>
                </c:pt>
                <c:pt idx="215257">
                  <c:v>119557</c:v>
                </c:pt>
                <c:pt idx="215258">
                  <c:v>119557</c:v>
                </c:pt>
                <c:pt idx="215259">
                  <c:v>119557</c:v>
                </c:pt>
                <c:pt idx="215260">
                  <c:v>119557</c:v>
                </c:pt>
                <c:pt idx="215261">
                  <c:v>119557</c:v>
                </c:pt>
                <c:pt idx="215262">
                  <c:v>119557</c:v>
                </c:pt>
                <c:pt idx="215263">
                  <c:v>119557</c:v>
                </c:pt>
                <c:pt idx="215264">
                  <c:v>119557</c:v>
                </c:pt>
                <c:pt idx="215265">
                  <c:v>119557</c:v>
                </c:pt>
                <c:pt idx="215266">
                  <c:v>119557</c:v>
                </c:pt>
                <c:pt idx="215267">
                  <c:v>119557</c:v>
                </c:pt>
                <c:pt idx="215268">
                  <c:v>119557</c:v>
                </c:pt>
                <c:pt idx="215269">
                  <c:v>119557</c:v>
                </c:pt>
                <c:pt idx="215270">
                  <c:v>119557</c:v>
                </c:pt>
                <c:pt idx="215271">
                  <c:v>119557</c:v>
                </c:pt>
                <c:pt idx="215272">
                  <c:v>119557</c:v>
                </c:pt>
                <c:pt idx="215273">
                  <c:v>119557</c:v>
                </c:pt>
                <c:pt idx="215274">
                  <c:v>119557</c:v>
                </c:pt>
                <c:pt idx="215275">
                  <c:v>119557</c:v>
                </c:pt>
                <c:pt idx="215276">
                  <c:v>119557</c:v>
                </c:pt>
                <c:pt idx="215277">
                  <c:v>119557</c:v>
                </c:pt>
                <c:pt idx="215278">
                  <c:v>119557</c:v>
                </c:pt>
                <c:pt idx="215279">
                  <c:v>119557</c:v>
                </c:pt>
                <c:pt idx="215280">
                  <c:v>119557</c:v>
                </c:pt>
                <c:pt idx="215281">
                  <c:v>119557</c:v>
                </c:pt>
                <c:pt idx="215282">
                  <c:v>119557</c:v>
                </c:pt>
                <c:pt idx="215283">
                  <c:v>119557</c:v>
                </c:pt>
                <c:pt idx="215284">
                  <c:v>119557</c:v>
                </c:pt>
                <c:pt idx="215285">
                  <c:v>119557</c:v>
                </c:pt>
                <c:pt idx="215286">
                  <c:v>119557</c:v>
                </c:pt>
                <c:pt idx="215287">
                  <c:v>119557</c:v>
                </c:pt>
                <c:pt idx="215288">
                  <c:v>119557</c:v>
                </c:pt>
                <c:pt idx="215289">
                  <c:v>119557</c:v>
                </c:pt>
                <c:pt idx="215290">
                  <c:v>119557</c:v>
                </c:pt>
                <c:pt idx="215291">
                  <c:v>119557</c:v>
                </c:pt>
                <c:pt idx="215292">
                  <c:v>119557</c:v>
                </c:pt>
                <c:pt idx="215293">
                  <c:v>119557</c:v>
                </c:pt>
                <c:pt idx="215294">
                  <c:v>119557</c:v>
                </c:pt>
                <c:pt idx="215295">
                  <c:v>119557</c:v>
                </c:pt>
                <c:pt idx="215296">
                  <c:v>119557</c:v>
                </c:pt>
                <c:pt idx="215297">
                  <c:v>119557</c:v>
                </c:pt>
                <c:pt idx="215298">
                  <c:v>119557</c:v>
                </c:pt>
                <c:pt idx="215299">
                  <c:v>119557</c:v>
                </c:pt>
                <c:pt idx="215300">
                  <c:v>119557</c:v>
                </c:pt>
                <c:pt idx="215301">
                  <c:v>119557</c:v>
                </c:pt>
                <c:pt idx="215302">
                  <c:v>119557</c:v>
                </c:pt>
                <c:pt idx="215303">
                  <c:v>119557</c:v>
                </c:pt>
                <c:pt idx="215304">
                  <c:v>119557</c:v>
                </c:pt>
                <c:pt idx="215305">
                  <c:v>119557</c:v>
                </c:pt>
                <c:pt idx="215306">
                  <c:v>119557</c:v>
                </c:pt>
                <c:pt idx="215307">
                  <c:v>119557</c:v>
                </c:pt>
                <c:pt idx="215308">
                  <c:v>119557</c:v>
                </c:pt>
                <c:pt idx="215309">
                  <c:v>119557</c:v>
                </c:pt>
                <c:pt idx="215310">
                  <c:v>119557</c:v>
                </c:pt>
                <c:pt idx="215311">
                  <c:v>119557</c:v>
                </c:pt>
                <c:pt idx="215312">
                  <c:v>119557</c:v>
                </c:pt>
                <c:pt idx="215313">
                  <c:v>119557</c:v>
                </c:pt>
                <c:pt idx="215314">
                  <c:v>119557</c:v>
                </c:pt>
                <c:pt idx="215315">
                  <c:v>119557</c:v>
                </c:pt>
                <c:pt idx="215316">
                  <c:v>119557</c:v>
                </c:pt>
                <c:pt idx="215317">
                  <c:v>119557</c:v>
                </c:pt>
                <c:pt idx="215318">
                  <c:v>119557</c:v>
                </c:pt>
                <c:pt idx="215319">
                  <c:v>119557</c:v>
                </c:pt>
                <c:pt idx="215320">
                  <c:v>119557</c:v>
                </c:pt>
                <c:pt idx="215321">
                  <c:v>119557</c:v>
                </c:pt>
                <c:pt idx="215322">
                  <c:v>119557</c:v>
                </c:pt>
                <c:pt idx="215323">
                  <c:v>119557</c:v>
                </c:pt>
                <c:pt idx="215324">
                  <c:v>119557</c:v>
                </c:pt>
                <c:pt idx="215325">
                  <c:v>119557</c:v>
                </c:pt>
                <c:pt idx="215326">
                  <c:v>119557</c:v>
                </c:pt>
                <c:pt idx="215327">
                  <c:v>119557</c:v>
                </c:pt>
                <c:pt idx="215328">
                  <c:v>119557</c:v>
                </c:pt>
                <c:pt idx="215329">
                  <c:v>119557</c:v>
                </c:pt>
                <c:pt idx="215330">
                  <c:v>119557</c:v>
                </c:pt>
                <c:pt idx="215331">
                  <c:v>119557</c:v>
                </c:pt>
                <c:pt idx="215332">
                  <c:v>119557</c:v>
                </c:pt>
                <c:pt idx="215333">
                  <c:v>119557</c:v>
                </c:pt>
                <c:pt idx="215334">
                  <c:v>119557</c:v>
                </c:pt>
                <c:pt idx="215335">
                  <c:v>119557</c:v>
                </c:pt>
                <c:pt idx="215336">
                  <c:v>119557</c:v>
                </c:pt>
                <c:pt idx="215337">
                  <c:v>119557</c:v>
                </c:pt>
                <c:pt idx="215338">
                  <c:v>119557</c:v>
                </c:pt>
                <c:pt idx="215339">
                  <c:v>119557</c:v>
                </c:pt>
                <c:pt idx="215340">
                  <c:v>119557</c:v>
                </c:pt>
                <c:pt idx="215341">
                  <c:v>119557</c:v>
                </c:pt>
                <c:pt idx="215342">
                  <c:v>119557</c:v>
                </c:pt>
                <c:pt idx="215343">
                  <c:v>119557</c:v>
                </c:pt>
                <c:pt idx="215344">
                  <c:v>119557</c:v>
                </c:pt>
                <c:pt idx="215345">
                  <c:v>119557</c:v>
                </c:pt>
                <c:pt idx="215346">
                  <c:v>119557</c:v>
                </c:pt>
                <c:pt idx="215347">
                  <c:v>119557</c:v>
                </c:pt>
                <c:pt idx="215348">
                  <c:v>119557</c:v>
                </c:pt>
                <c:pt idx="215349">
                  <c:v>119557</c:v>
                </c:pt>
                <c:pt idx="215350">
                  <c:v>119557</c:v>
                </c:pt>
                <c:pt idx="215351">
                  <c:v>119557</c:v>
                </c:pt>
                <c:pt idx="215352">
                  <c:v>119557</c:v>
                </c:pt>
                <c:pt idx="215353">
                  <c:v>119557</c:v>
                </c:pt>
                <c:pt idx="215354">
                  <c:v>119557</c:v>
                </c:pt>
                <c:pt idx="215355">
                  <c:v>119557</c:v>
                </c:pt>
                <c:pt idx="215356">
                  <c:v>119557</c:v>
                </c:pt>
                <c:pt idx="215357">
                  <c:v>119557</c:v>
                </c:pt>
                <c:pt idx="215358">
                  <c:v>119557</c:v>
                </c:pt>
                <c:pt idx="215359">
                  <c:v>119557</c:v>
                </c:pt>
                <c:pt idx="215360">
                  <c:v>119557</c:v>
                </c:pt>
                <c:pt idx="215361">
                  <c:v>119557</c:v>
                </c:pt>
                <c:pt idx="215362">
                  <c:v>119557</c:v>
                </c:pt>
                <c:pt idx="215363">
                  <c:v>119557</c:v>
                </c:pt>
                <c:pt idx="215364">
                  <c:v>119557</c:v>
                </c:pt>
                <c:pt idx="215365">
                  <c:v>119557</c:v>
                </c:pt>
                <c:pt idx="215366">
                  <c:v>119557</c:v>
                </c:pt>
                <c:pt idx="215367">
                  <c:v>119557</c:v>
                </c:pt>
                <c:pt idx="215368">
                  <c:v>119557</c:v>
                </c:pt>
                <c:pt idx="215369">
                  <c:v>119557</c:v>
                </c:pt>
                <c:pt idx="215370">
                  <c:v>119557</c:v>
                </c:pt>
                <c:pt idx="215371">
                  <c:v>119557</c:v>
                </c:pt>
                <c:pt idx="215372">
                  <c:v>119557</c:v>
                </c:pt>
                <c:pt idx="215373">
                  <c:v>119557</c:v>
                </c:pt>
                <c:pt idx="215374">
                  <c:v>119557</c:v>
                </c:pt>
                <c:pt idx="215375">
                  <c:v>119557</c:v>
                </c:pt>
                <c:pt idx="215376">
                  <c:v>119557</c:v>
                </c:pt>
                <c:pt idx="215377">
                  <c:v>119557</c:v>
                </c:pt>
                <c:pt idx="215378">
                  <c:v>119557</c:v>
                </c:pt>
                <c:pt idx="215379">
                  <c:v>119557</c:v>
                </c:pt>
                <c:pt idx="215380">
                  <c:v>119557</c:v>
                </c:pt>
                <c:pt idx="215381">
                  <c:v>119557</c:v>
                </c:pt>
                <c:pt idx="215382">
                  <c:v>119557</c:v>
                </c:pt>
                <c:pt idx="215383">
                  <c:v>119557</c:v>
                </c:pt>
                <c:pt idx="215384">
                  <c:v>119557</c:v>
                </c:pt>
                <c:pt idx="215385">
                  <c:v>119557</c:v>
                </c:pt>
                <c:pt idx="215386">
                  <c:v>119557</c:v>
                </c:pt>
                <c:pt idx="215387">
                  <c:v>119557</c:v>
                </c:pt>
                <c:pt idx="215388">
                  <c:v>119557</c:v>
                </c:pt>
                <c:pt idx="215389">
                  <c:v>119557</c:v>
                </c:pt>
                <c:pt idx="215390">
                  <c:v>119557</c:v>
                </c:pt>
                <c:pt idx="215391">
                  <c:v>119557</c:v>
                </c:pt>
                <c:pt idx="215392">
                  <c:v>119557</c:v>
                </c:pt>
                <c:pt idx="215393">
                  <c:v>119557</c:v>
                </c:pt>
                <c:pt idx="215394">
                  <c:v>119557</c:v>
                </c:pt>
                <c:pt idx="215395">
                  <c:v>119557</c:v>
                </c:pt>
                <c:pt idx="215396">
                  <c:v>119557</c:v>
                </c:pt>
                <c:pt idx="215397">
                  <c:v>119557</c:v>
                </c:pt>
                <c:pt idx="215398">
                  <c:v>119557</c:v>
                </c:pt>
                <c:pt idx="215399">
                  <c:v>119557</c:v>
                </c:pt>
                <c:pt idx="215400">
                  <c:v>119557</c:v>
                </c:pt>
                <c:pt idx="215401">
                  <c:v>119557</c:v>
                </c:pt>
                <c:pt idx="215402">
                  <c:v>119557</c:v>
                </c:pt>
                <c:pt idx="215403">
                  <c:v>119557</c:v>
                </c:pt>
                <c:pt idx="215404">
                  <c:v>119557</c:v>
                </c:pt>
                <c:pt idx="215405">
                  <c:v>119557</c:v>
                </c:pt>
                <c:pt idx="215406">
                  <c:v>119557</c:v>
                </c:pt>
                <c:pt idx="215407">
                  <c:v>119557</c:v>
                </c:pt>
                <c:pt idx="215408">
                  <c:v>119557</c:v>
                </c:pt>
                <c:pt idx="215409">
                  <c:v>119557</c:v>
                </c:pt>
                <c:pt idx="215410">
                  <c:v>119557</c:v>
                </c:pt>
                <c:pt idx="215411">
                  <c:v>119557</c:v>
                </c:pt>
                <c:pt idx="215412">
                  <c:v>119557</c:v>
                </c:pt>
                <c:pt idx="215413">
                  <c:v>119557</c:v>
                </c:pt>
                <c:pt idx="215414">
                  <c:v>119557</c:v>
                </c:pt>
                <c:pt idx="215415">
                  <c:v>119557</c:v>
                </c:pt>
                <c:pt idx="215416">
                  <c:v>119557</c:v>
                </c:pt>
                <c:pt idx="215417">
                  <c:v>119557</c:v>
                </c:pt>
                <c:pt idx="215418">
                  <c:v>119557</c:v>
                </c:pt>
                <c:pt idx="215419">
                  <c:v>119557</c:v>
                </c:pt>
                <c:pt idx="215420">
                  <c:v>119557</c:v>
                </c:pt>
                <c:pt idx="215421">
                  <c:v>119557</c:v>
                </c:pt>
                <c:pt idx="215422">
                  <c:v>119557</c:v>
                </c:pt>
                <c:pt idx="215423">
                  <c:v>119557</c:v>
                </c:pt>
                <c:pt idx="215424">
                  <c:v>119557</c:v>
                </c:pt>
                <c:pt idx="215425">
                  <c:v>119557</c:v>
                </c:pt>
                <c:pt idx="215426">
                  <c:v>119557</c:v>
                </c:pt>
                <c:pt idx="215427">
                  <c:v>119557</c:v>
                </c:pt>
                <c:pt idx="215428">
                  <c:v>119557</c:v>
                </c:pt>
                <c:pt idx="215429">
                  <c:v>119557</c:v>
                </c:pt>
                <c:pt idx="215430">
                  <c:v>119557</c:v>
                </c:pt>
                <c:pt idx="215431">
                  <c:v>119557</c:v>
                </c:pt>
                <c:pt idx="215432">
                  <c:v>119557</c:v>
                </c:pt>
                <c:pt idx="215433">
                  <c:v>119557</c:v>
                </c:pt>
                <c:pt idx="215434">
                  <c:v>119557</c:v>
                </c:pt>
                <c:pt idx="215435">
                  <c:v>119557</c:v>
                </c:pt>
                <c:pt idx="215436">
                  <c:v>119557</c:v>
                </c:pt>
                <c:pt idx="215437">
                  <c:v>119557</c:v>
                </c:pt>
                <c:pt idx="215438">
                  <c:v>119557</c:v>
                </c:pt>
                <c:pt idx="215439">
                  <c:v>119557</c:v>
                </c:pt>
                <c:pt idx="215440">
                  <c:v>119557</c:v>
                </c:pt>
                <c:pt idx="215441">
                  <c:v>119557</c:v>
                </c:pt>
                <c:pt idx="215442">
                  <c:v>119557</c:v>
                </c:pt>
                <c:pt idx="215443">
                  <c:v>119557</c:v>
                </c:pt>
                <c:pt idx="215444">
                  <c:v>119557</c:v>
                </c:pt>
                <c:pt idx="215445">
                  <c:v>119557</c:v>
                </c:pt>
                <c:pt idx="215446">
                  <c:v>119557</c:v>
                </c:pt>
                <c:pt idx="215447">
                  <c:v>119557</c:v>
                </c:pt>
                <c:pt idx="215448">
                  <c:v>119557</c:v>
                </c:pt>
                <c:pt idx="215449">
                  <c:v>119557</c:v>
                </c:pt>
                <c:pt idx="215450">
                  <c:v>119557</c:v>
                </c:pt>
                <c:pt idx="215451">
                  <c:v>119557</c:v>
                </c:pt>
                <c:pt idx="215452">
                  <c:v>119557</c:v>
                </c:pt>
                <c:pt idx="215453">
                  <c:v>119557</c:v>
                </c:pt>
                <c:pt idx="215454">
                  <c:v>119557</c:v>
                </c:pt>
                <c:pt idx="215455">
                  <c:v>119557</c:v>
                </c:pt>
                <c:pt idx="215456">
                  <c:v>119557</c:v>
                </c:pt>
                <c:pt idx="215457">
                  <c:v>119557</c:v>
                </c:pt>
                <c:pt idx="215458">
                  <c:v>119557</c:v>
                </c:pt>
                <c:pt idx="215459">
                  <c:v>119557</c:v>
                </c:pt>
                <c:pt idx="215460">
                  <c:v>119557</c:v>
                </c:pt>
                <c:pt idx="215461">
                  <c:v>119557</c:v>
                </c:pt>
                <c:pt idx="215462">
                  <c:v>119557</c:v>
                </c:pt>
                <c:pt idx="215463">
                  <c:v>119557</c:v>
                </c:pt>
                <c:pt idx="215464">
                  <c:v>119557</c:v>
                </c:pt>
                <c:pt idx="215465">
                  <c:v>119557</c:v>
                </c:pt>
                <c:pt idx="215466">
                  <c:v>119557</c:v>
                </c:pt>
                <c:pt idx="215467">
                  <c:v>119557</c:v>
                </c:pt>
                <c:pt idx="215468">
                  <c:v>119557</c:v>
                </c:pt>
                <c:pt idx="215469">
                  <c:v>119557</c:v>
                </c:pt>
                <c:pt idx="215470">
                  <c:v>119557</c:v>
                </c:pt>
                <c:pt idx="215471">
                  <c:v>119557</c:v>
                </c:pt>
                <c:pt idx="215472">
                  <c:v>119557</c:v>
                </c:pt>
                <c:pt idx="215473">
                  <c:v>119557</c:v>
                </c:pt>
                <c:pt idx="215474">
                  <c:v>119557</c:v>
                </c:pt>
                <c:pt idx="215475">
                  <c:v>119557</c:v>
                </c:pt>
                <c:pt idx="215476">
                  <c:v>119557</c:v>
                </c:pt>
                <c:pt idx="215477">
                  <c:v>119557</c:v>
                </c:pt>
                <c:pt idx="215478">
                  <c:v>119557</c:v>
                </c:pt>
                <c:pt idx="215479">
                  <c:v>119557</c:v>
                </c:pt>
                <c:pt idx="215480">
                  <c:v>119557</c:v>
                </c:pt>
                <c:pt idx="215481">
                  <c:v>119557</c:v>
                </c:pt>
                <c:pt idx="215482">
                  <c:v>119557</c:v>
                </c:pt>
                <c:pt idx="215483">
                  <c:v>119557</c:v>
                </c:pt>
                <c:pt idx="215484">
                  <c:v>119557</c:v>
                </c:pt>
                <c:pt idx="215485">
                  <c:v>119557</c:v>
                </c:pt>
                <c:pt idx="215486">
                  <c:v>119557</c:v>
                </c:pt>
                <c:pt idx="215487">
                  <c:v>119557</c:v>
                </c:pt>
                <c:pt idx="215488">
                  <c:v>119557</c:v>
                </c:pt>
                <c:pt idx="215489">
                  <c:v>119557</c:v>
                </c:pt>
                <c:pt idx="215490">
                  <c:v>119557</c:v>
                </c:pt>
                <c:pt idx="215491">
                  <c:v>119557</c:v>
                </c:pt>
                <c:pt idx="215492">
                  <c:v>119557</c:v>
                </c:pt>
                <c:pt idx="215493">
                  <c:v>119557</c:v>
                </c:pt>
                <c:pt idx="215494">
                  <c:v>119557</c:v>
                </c:pt>
                <c:pt idx="215495">
                  <c:v>119557</c:v>
                </c:pt>
                <c:pt idx="215496">
                  <c:v>119557</c:v>
                </c:pt>
                <c:pt idx="215497">
                  <c:v>119557</c:v>
                </c:pt>
                <c:pt idx="215498">
                  <c:v>119557</c:v>
                </c:pt>
                <c:pt idx="215499">
                  <c:v>119557</c:v>
                </c:pt>
                <c:pt idx="215500">
                  <c:v>119557</c:v>
                </c:pt>
                <c:pt idx="215501">
                  <c:v>119557</c:v>
                </c:pt>
                <c:pt idx="215502">
                  <c:v>119557</c:v>
                </c:pt>
                <c:pt idx="215503">
                  <c:v>119557</c:v>
                </c:pt>
                <c:pt idx="215504">
                  <c:v>119557</c:v>
                </c:pt>
                <c:pt idx="215505">
                  <c:v>119557</c:v>
                </c:pt>
                <c:pt idx="215506">
                  <c:v>119557</c:v>
                </c:pt>
                <c:pt idx="215507">
                  <c:v>119557</c:v>
                </c:pt>
                <c:pt idx="215508">
                  <c:v>119557</c:v>
                </c:pt>
                <c:pt idx="215509">
                  <c:v>119557</c:v>
                </c:pt>
                <c:pt idx="215510">
                  <c:v>119557</c:v>
                </c:pt>
                <c:pt idx="215511">
                  <c:v>119557</c:v>
                </c:pt>
                <c:pt idx="215512">
                  <c:v>119557</c:v>
                </c:pt>
                <c:pt idx="215513">
                  <c:v>119557</c:v>
                </c:pt>
                <c:pt idx="215514">
                  <c:v>119557</c:v>
                </c:pt>
                <c:pt idx="215515">
                  <c:v>119557</c:v>
                </c:pt>
                <c:pt idx="215516">
                  <c:v>119557</c:v>
                </c:pt>
                <c:pt idx="215517">
                  <c:v>119557</c:v>
                </c:pt>
                <c:pt idx="215518">
                  <c:v>119557</c:v>
                </c:pt>
                <c:pt idx="215519">
                  <c:v>119557</c:v>
                </c:pt>
                <c:pt idx="215520">
                  <c:v>119557</c:v>
                </c:pt>
                <c:pt idx="215521">
                  <c:v>119557</c:v>
                </c:pt>
                <c:pt idx="215522">
                  <c:v>119557</c:v>
                </c:pt>
                <c:pt idx="215523">
                  <c:v>119557</c:v>
                </c:pt>
                <c:pt idx="215524">
                  <c:v>119557</c:v>
                </c:pt>
                <c:pt idx="215525">
                  <c:v>119557</c:v>
                </c:pt>
                <c:pt idx="215526">
                  <c:v>119557</c:v>
                </c:pt>
                <c:pt idx="215527">
                  <c:v>119557</c:v>
                </c:pt>
                <c:pt idx="215528">
                  <c:v>119557</c:v>
                </c:pt>
                <c:pt idx="215529">
                  <c:v>119557</c:v>
                </c:pt>
                <c:pt idx="215530">
                  <c:v>119557</c:v>
                </c:pt>
                <c:pt idx="215531">
                  <c:v>119557</c:v>
                </c:pt>
                <c:pt idx="215532">
                  <c:v>119557</c:v>
                </c:pt>
                <c:pt idx="215533">
                  <c:v>119557</c:v>
                </c:pt>
                <c:pt idx="215534">
                  <c:v>119557</c:v>
                </c:pt>
                <c:pt idx="215535">
                  <c:v>119557</c:v>
                </c:pt>
                <c:pt idx="215536">
                  <c:v>119557</c:v>
                </c:pt>
                <c:pt idx="215537">
                  <c:v>119557</c:v>
                </c:pt>
                <c:pt idx="215538">
                  <c:v>119557</c:v>
                </c:pt>
                <c:pt idx="215539">
                  <c:v>119557</c:v>
                </c:pt>
                <c:pt idx="215540">
                  <c:v>119557</c:v>
                </c:pt>
                <c:pt idx="215541">
                  <c:v>119557</c:v>
                </c:pt>
                <c:pt idx="215542">
                  <c:v>119557</c:v>
                </c:pt>
                <c:pt idx="215543">
                  <c:v>119557</c:v>
                </c:pt>
                <c:pt idx="215544">
                  <c:v>119557</c:v>
                </c:pt>
                <c:pt idx="215545">
                  <c:v>119557</c:v>
                </c:pt>
                <c:pt idx="215546">
                  <c:v>119557</c:v>
                </c:pt>
                <c:pt idx="215547">
                  <c:v>119557</c:v>
                </c:pt>
                <c:pt idx="215548">
                  <c:v>119557</c:v>
                </c:pt>
                <c:pt idx="215549">
                  <c:v>119557</c:v>
                </c:pt>
                <c:pt idx="215550">
                  <c:v>119557</c:v>
                </c:pt>
                <c:pt idx="215551">
                  <c:v>119557</c:v>
                </c:pt>
                <c:pt idx="215552">
                  <c:v>119557</c:v>
                </c:pt>
                <c:pt idx="215553">
                  <c:v>119557</c:v>
                </c:pt>
                <c:pt idx="215554">
                  <c:v>119557</c:v>
                </c:pt>
                <c:pt idx="215555">
                  <c:v>119557</c:v>
                </c:pt>
                <c:pt idx="215556">
                  <c:v>119557</c:v>
                </c:pt>
                <c:pt idx="215557">
                  <c:v>119557</c:v>
                </c:pt>
                <c:pt idx="215558">
                  <c:v>119557</c:v>
                </c:pt>
                <c:pt idx="215559">
                  <c:v>119557</c:v>
                </c:pt>
                <c:pt idx="215560">
                  <c:v>119557</c:v>
                </c:pt>
                <c:pt idx="215561">
                  <c:v>119557</c:v>
                </c:pt>
                <c:pt idx="215562">
                  <c:v>119557</c:v>
                </c:pt>
                <c:pt idx="215563">
                  <c:v>119557</c:v>
                </c:pt>
                <c:pt idx="215564">
                  <c:v>119557</c:v>
                </c:pt>
                <c:pt idx="215565">
                  <c:v>119557</c:v>
                </c:pt>
                <c:pt idx="215566">
                  <c:v>119557</c:v>
                </c:pt>
                <c:pt idx="215567">
                  <c:v>119557</c:v>
                </c:pt>
                <c:pt idx="215568">
                  <c:v>119557</c:v>
                </c:pt>
                <c:pt idx="215569">
                  <c:v>119557</c:v>
                </c:pt>
                <c:pt idx="215570">
                  <c:v>119557</c:v>
                </c:pt>
                <c:pt idx="215571">
                  <c:v>119557</c:v>
                </c:pt>
                <c:pt idx="215572">
                  <c:v>119557</c:v>
                </c:pt>
                <c:pt idx="215573">
                  <c:v>119557</c:v>
                </c:pt>
                <c:pt idx="215574">
                  <c:v>119557</c:v>
                </c:pt>
                <c:pt idx="215575">
                  <c:v>119557</c:v>
                </c:pt>
                <c:pt idx="215576">
                  <c:v>119557</c:v>
                </c:pt>
                <c:pt idx="215577">
                  <c:v>119557</c:v>
                </c:pt>
                <c:pt idx="215578">
                  <c:v>119557</c:v>
                </c:pt>
                <c:pt idx="215579">
                  <c:v>119557</c:v>
                </c:pt>
                <c:pt idx="215580">
                  <c:v>119557</c:v>
                </c:pt>
                <c:pt idx="215581">
                  <c:v>119557</c:v>
                </c:pt>
                <c:pt idx="215582">
                  <c:v>119557</c:v>
                </c:pt>
                <c:pt idx="215583">
                  <c:v>119557</c:v>
                </c:pt>
                <c:pt idx="215584">
                  <c:v>119557</c:v>
                </c:pt>
                <c:pt idx="215585">
                  <c:v>119557</c:v>
                </c:pt>
                <c:pt idx="215586">
                  <c:v>119557</c:v>
                </c:pt>
                <c:pt idx="215587">
                  <c:v>119557</c:v>
                </c:pt>
                <c:pt idx="215588">
                  <c:v>119557</c:v>
                </c:pt>
                <c:pt idx="215589">
                  <c:v>119557</c:v>
                </c:pt>
                <c:pt idx="215590">
                  <c:v>119557</c:v>
                </c:pt>
                <c:pt idx="215591">
                  <c:v>119557</c:v>
                </c:pt>
                <c:pt idx="215592">
                  <c:v>119557</c:v>
                </c:pt>
                <c:pt idx="215593">
                  <c:v>119557</c:v>
                </c:pt>
                <c:pt idx="215594">
                  <c:v>119557</c:v>
                </c:pt>
                <c:pt idx="215595">
                  <c:v>119557</c:v>
                </c:pt>
                <c:pt idx="215596">
                  <c:v>119557</c:v>
                </c:pt>
                <c:pt idx="215597">
                  <c:v>119557</c:v>
                </c:pt>
                <c:pt idx="215598">
                  <c:v>119557</c:v>
                </c:pt>
                <c:pt idx="215599">
                  <c:v>119557</c:v>
                </c:pt>
                <c:pt idx="215600">
                  <c:v>119557</c:v>
                </c:pt>
                <c:pt idx="215601">
                  <c:v>119557</c:v>
                </c:pt>
                <c:pt idx="215602">
                  <c:v>119557</c:v>
                </c:pt>
                <c:pt idx="215603">
                  <c:v>119557</c:v>
                </c:pt>
                <c:pt idx="215604">
                  <c:v>119557</c:v>
                </c:pt>
                <c:pt idx="215605">
                  <c:v>119557</c:v>
                </c:pt>
                <c:pt idx="215606">
                  <c:v>119557</c:v>
                </c:pt>
                <c:pt idx="215607">
                  <c:v>119557</c:v>
                </c:pt>
                <c:pt idx="215608">
                  <c:v>119557</c:v>
                </c:pt>
                <c:pt idx="215609">
                  <c:v>119557</c:v>
                </c:pt>
                <c:pt idx="215610">
                  <c:v>119557</c:v>
                </c:pt>
                <c:pt idx="215611">
                  <c:v>119557</c:v>
                </c:pt>
                <c:pt idx="215612">
                  <c:v>119557</c:v>
                </c:pt>
                <c:pt idx="215613">
                  <c:v>119557</c:v>
                </c:pt>
                <c:pt idx="215614">
                  <c:v>119557</c:v>
                </c:pt>
                <c:pt idx="215615">
                  <c:v>119557</c:v>
                </c:pt>
                <c:pt idx="215616">
                  <c:v>119557</c:v>
                </c:pt>
                <c:pt idx="215617">
                  <c:v>119557</c:v>
                </c:pt>
                <c:pt idx="215618">
                  <c:v>119557</c:v>
                </c:pt>
                <c:pt idx="215619">
                  <c:v>119557</c:v>
                </c:pt>
                <c:pt idx="215620">
                  <c:v>119557</c:v>
                </c:pt>
                <c:pt idx="215621">
                  <c:v>119557</c:v>
                </c:pt>
                <c:pt idx="215622">
                  <c:v>119557</c:v>
                </c:pt>
                <c:pt idx="215623">
                  <c:v>119557</c:v>
                </c:pt>
                <c:pt idx="215624">
                  <c:v>119557</c:v>
                </c:pt>
                <c:pt idx="215625">
                  <c:v>119557</c:v>
                </c:pt>
                <c:pt idx="215626">
                  <c:v>119557</c:v>
                </c:pt>
                <c:pt idx="215627">
                  <c:v>119557</c:v>
                </c:pt>
                <c:pt idx="215628">
                  <c:v>119557</c:v>
                </c:pt>
                <c:pt idx="215629">
                  <c:v>119557</c:v>
                </c:pt>
                <c:pt idx="215630">
                  <c:v>119557</c:v>
                </c:pt>
                <c:pt idx="215631">
                  <c:v>119557</c:v>
                </c:pt>
                <c:pt idx="215632">
                  <c:v>119557</c:v>
                </c:pt>
                <c:pt idx="215633">
                  <c:v>119557</c:v>
                </c:pt>
                <c:pt idx="215634">
                  <c:v>119557</c:v>
                </c:pt>
                <c:pt idx="215635">
                  <c:v>119557</c:v>
                </c:pt>
                <c:pt idx="215636">
                  <c:v>119557</c:v>
                </c:pt>
                <c:pt idx="215637">
                  <c:v>119557</c:v>
                </c:pt>
                <c:pt idx="215638">
                  <c:v>119557</c:v>
                </c:pt>
                <c:pt idx="215639">
                  <c:v>119557</c:v>
                </c:pt>
                <c:pt idx="215640">
                  <c:v>119557</c:v>
                </c:pt>
                <c:pt idx="215641">
                  <c:v>119557</c:v>
                </c:pt>
                <c:pt idx="215642">
                  <c:v>119557</c:v>
                </c:pt>
                <c:pt idx="215643">
                  <c:v>119557</c:v>
                </c:pt>
                <c:pt idx="215644">
                  <c:v>119557</c:v>
                </c:pt>
                <c:pt idx="215645">
                  <c:v>119557</c:v>
                </c:pt>
                <c:pt idx="215646">
                  <c:v>119557</c:v>
                </c:pt>
                <c:pt idx="215647">
                  <c:v>119557</c:v>
                </c:pt>
                <c:pt idx="215648">
                  <c:v>119557</c:v>
                </c:pt>
                <c:pt idx="215649">
                  <c:v>119557</c:v>
                </c:pt>
                <c:pt idx="215650">
                  <c:v>119557</c:v>
                </c:pt>
                <c:pt idx="215651">
                  <c:v>119557</c:v>
                </c:pt>
                <c:pt idx="215652">
                  <c:v>119557</c:v>
                </c:pt>
                <c:pt idx="215653">
                  <c:v>119557</c:v>
                </c:pt>
                <c:pt idx="215654">
                  <c:v>119557</c:v>
                </c:pt>
                <c:pt idx="215655">
                  <c:v>119557</c:v>
                </c:pt>
                <c:pt idx="215656">
                  <c:v>119557</c:v>
                </c:pt>
                <c:pt idx="215657">
                  <c:v>119557</c:v>
                </c:pt>
                <c:pt idx="215658">
                  <c:v>119557</c:v>
                </c:pt>
                <c:pt idx="215659">
                  <c:v>119557</c:v>
                </c:pt>
                <c:pt idx="215660">
                  <c:v>119557</c:v>
                </c:pt>
                <c:pt idx="215661">
                  <c:v>119557</c:v>
                </c:pt>
                <c:pt idx="215662">
                  <c:v>119557</c:v>
                </c:pt>
                <c:pt idx="215663">
                  <c:v>119557</c:v>
                </c:pt>
                <c:pt idx="215664">
                  <c:v>119557</c:v>
                </c:pt>
                <c:pt idx="215665">
                  <c:v>119557</c:v>
                </c:pt>
                <c:pt idx="215666">
                  <c:v>119557</c:v>
                </c:pt>
                <c:pt idx="215667">
                  <c:v>119557</c:v>
                </c:pt>
                <c:pt idx="215668">
                  <c:v>119557</c:v>
                </c:pt>
                <c:pt idx="215669">
                  <c:v>119557</c:v>
                </c:pt>
                <c:pt idx="215670">
                  <c:v>119557</c:v>
                </c:pt>
                <c:pt idx="215671">
                  <c:v>119557</c:v>
                </c:pt>
                <c:pt idx="215672">
                  <c:v>119557</c:v>
                </c:pt>
                <c:pt idx="215673">
                  <c:v>119557</c:v>
                </c:pt>
                <c:pt idx="215674">
                  <c:v>119557</c:v>
                </c:pt>
                <c:pt idx="215675">
                  <c:v>119557</c:v>
                </c:pt>
                <c:pt idx="215676">
                  <c:v>119557</c:v>
                </c:pt>
                <c:pt idx="215677">
                  <c:v>119557</c:v>
                </c:pt>
                <c:pt idx="215678">
                  <c:v>119557</c:v>
                </c:pt>
                <c:pt idx="215679">
                  <c:v>119557</c:v>
                </c:pt>
                <c:pt idx="215680">
                  <c:v>119557</c:v>
                </c:pt>
                <c:pt idx="215681">
                  <c:v>119557</c:v>
                </c:pt>
                <c:pt idx="215682">
                  <c:v>119557</c:v>
                </c:pt>
                <c:pt idx="215683">
                  <c:v>119557</c:v>
                </c:pt>
                <c:pt idx="215684">
                  <c:v>119557</c:v>
                </c:pt>
                <c:pt idx="215685">
                  <c:v>119557</c:v>
                </c:pt>
                <c:pt idx="215686">
                  <c:v>119557</c:v>
                </c:pt>
                <c:pt idx="215687">
                  <c:v>119557</c:v>
                </c:pt>
                <c:pt idx="215688">
                  <c:v>119557</c:v>
                </c:pt>
                <c:pt idx="215689">
                  <c:v>119557</c:v>
                </c:pt>
                <c:pt idx="215690">
                  <c:v>119557</c:v>
                </c:pt>
                <c:pt idx="215691">
                  <c:v>119557</c:v>
                </c:pt>
                <c:pt idx="215692">
                  <c:v>119557</c:v>
                </c:pt>
                <c:pt idx="215693">
                  <c:v>119557</c:v>
                </c:pt>
                <c:pt idx="215694">
                  <c:v>119557</c:v>
                </c:pt>
                <c:pt idx="215695">
                  <c:v>119557</c:v>
                </c:pt>
                <c:pt idx="215696">
                  <c:v>119557</c:v>
                </c:pt>
                <c:pt idx="215697">
                  <c:v>119557</c:v>
                </c:pt>
                <c:pt idx="215698">
                  <c:v>119557</c:v>
                </c:pt>
                <c:pt idx="215699">
                  <c:v>119557</c:v>
                </c:pt>
                <c:pt idx="215700">
                  <c:v>119557</c:v>
                </c:pt>
                <c:pt idx="215701">
                  <c:v>119557</c:v>
                </c:pt>
                <c:pt idx="215702">
                  <c:v>119557</c:v>
                </c:pt>
                <c:pt idx="215703">
                  <c:v>119557</c:v>
                </c:pt>
                <c:pt idx="215704">
                  <c:v>119557</c:v>
                </c:pt>
                <c:pt idx="215705">
                  <c:v>119557</c:v>
                </c:pt>
                <c:pt idx="215706">
                  <c:v>119557</c:v>
                </c:pt>
                <c:pt idx="215707">
                  <c:v>119557</c:v>
                </c:pt>
                <c:pt idx="215708">
                  <c:v>119557</c:v>
                </c:pt>
                <c:pt idx="215709">
                  <c:v>119557</c:v>
                </c:pt>
                <c:pt idx="215710">
                  <c:v>119557</c:v>
                </c:pt>
                <c:pt idx="215711">
                  <c:v>119557</c:v>
                </c:pt>
                <c:pt idx="215712">
                  <c:v>119557</c:v>
                </c:pt>
                <c:pt idx="215713">
                  <c:v>119557</c:v>
                </c:pt>
                <c:pt idx="215714">
                  <c:v>119557</c:v>
                </c:pt>
                <c:pt idx="215715">
                  <c:v>119557</c:v>
                </c:pt>
                <c:pt idx="215716">
                  <c:v>119557</c:v>
                </c:pt>
                <c:pt idx="215717">
                  <c:v>119557</c:v>
                </c:pt>
                <c:pt idx="215718">
                  <c:v>119557</c:v>
                </c:pt>
                <c:pt idx="215719">
                  <c:v>119557</c:v>
                </c:pt>
                <c:pt idx="215720">
                  <c:v>119557</c:v>
                </c:pt>
                <c:pt idx="215721">
                  <c:v>119557</c:v>
                </c:pt>
                <c:pt idx="215722">
                  <c:v>119557</c:v>
                </c:pt>
                <c:pt idx="215723">
                  <c:v>119557</c:v>
                </c:pt>
                <c:pt idx="215724">
                  <c:v>119557</c:v>
                </c:pt>
                <c:pt idx="215725">
                  <c:v>119557</c:v>
                </c:pt>
                <c:pt idx="215726">
                  <c:v>119557</c:v>
                </c:pt>
                <c:pt idx="215727">
                  <c:v>119557</c:v>
                </c:pt>
                <c:pt idx="215728">
                  <c:v>119557</c:v>
                </c:pt>
                <c:pt idx="215729">
                  <c:v>119557</c:v>
                </c:pt>
                <c:pt idx="215730">
                  <c:v>119557</c:v>
                </c:pt>
                <c:pt idx="215731">
                  <c:v>119557</c:v>
                </c:pt>
                <c:pt idx="215732">
                  <c:v>119557</c:v>
                </c:pt>
                <c:pt idx="215733">
                  <c:v>119557</c:v>
                </c:pt>
                <c:pt idx="215734">
                  <c:v>119557</c:v>
                </c:pt>
                <c:pt idx="215735">
                  <c:v>119557</c:v>
                </c:pt>
                <c:pt idx="215736">
                  <c:v>119557</c:v>
                </c:pt>
                <c:pt idx="215737">
                  <c:v>119557</c:v>
                </c:pt>
                <c:pt idx="215738">
                  <c:v>119557</c:v>
                </c:pt>
                <c:pt idx="215739">
                  <c:v>119557</c:v>
                </c:pt>
                <c:pt idx="215740">
                  <c:v>119557</c:v>
                </c:pt>
                <c:pt idx="215741">
                  <c:v>119557</c:v>
                </c:pt>
                <c:pt idx="215742">
                  <c:v>119557</c:v>
                </c:pt>
                <c:pt idx="215743">
                  <c:v>119557</c:v>
                </c:pt>
                <c:pt idx="215744">
                  <c:v>119557</c:v>
                </c:pt>
                <c:pt idx="215745">
                  <c:v>119557</c:v>
                </c:pt>
                <c:pt idx="215746">
                  <c:v>119557</c:v>
                </c:pt>
                <c:pt idx="215747">
                  <c:v>119557</c:v>
                </c:pt>
                <c:pt idx="215748">
                  <c:v>119557</c:v>
                </c:pt>
                <c:pt idx="215749">
                  <c:v>119557</c:v>
                </c:pt>
                <c:pt idx="215750">
                  <c:v>119557</c:v>
                </c:pt>
                <c:pt idx="215751">
                  <c:v>119557</c:v>
                </c:pt>
                <c:pt idx="215752">
                  <c:v>119557</c:v>
                </c:pt>
                <c:pt idx="215753">
                  <c:v>119557</c:v>
                </c:pt>
                <c:pt idx="215754">
                  <c:v>119557</c:v>
                </c:pt>
                <c:pt idx="215755">
                  <c:v>119557</c:v>
                </c:pt>
                <c:pt idx="215756">
                  <c:v>119557</c:v>
                </c:pt>
                <c:pt idx="215757">
                  <c:v>119557</c:v>
                </c:pt>
                <c:pt idx="215758">
                  <c:v>119557</c:v>
                </c:pt>
                <c:pt idx="215759">
                  <c:v>119557</c:v>
                </c:pt>
                <c:pt idx="215760">
                  <c:v>119557</c:v>
                </c:pt>
                <c:pt idx="215761">
                  <c:v>119557</c:v>
                </c:pt>
                <c:pt idx="215762">
                  <c:v>119557</c:v>
                </c:pt>
                <c:pt idx="215763">
                  <c:v>119557</c:v>
                </c:pt>
                <c:pt idx="215764">
                  <c:v>119557</c:v>
                </c:pt>
                <c:pt idx="215765">
                  <c:v>119557</c:v>
                </c:pt>
                <c:pt idx="215766">
                  <c:v>119557</c:v>
                </c:pt>
                <c:pt idx="215767">
                  <c:v>119557</c:v>
                </c:pt>
                <c:pt idx="215768">
                  <c:v>119557</c:v>
                </c:pt>
                <c:pt idx="215769">
                  <c:v>119557</c:v>
                </c:pt>
                <c:pt idx="215770">
                  <c:v>119557</c:v>
                </c:pt>
                <c:pt idx="215771">
                  <c:v>119557</c:v>
                </c:pt>
                <c:pt idx="215772">
                  <c:v>119557</c:v>
                </c:pt>
                <c:pt idx="215773">
                  <c:v>119557</c:v>
                </c:pt>
                <c:pt idx="215774">
                  <c:v>119557</c:v>
                </c:pt>
                <c:pt idx="215775">
                  <c:v>119557</c:v>
                </c:pt>
                <c:pt idx="215776">
                  <c:v>119557</c:v>
                </c:pt>
                <c:pt idx="215777">
                  <c:v>119557</c:v>
                </c:pt>
                <c:pt idx="215778">
                  <c:v>119557</c:v>
                </c:pt>
                <c:pt idx="215779">
                  <c:v>119557</c:v>
                </c:pt>
                <c:pt idx="215780">
                  <c:v>119557</c:v>
                </c:pt>
                <c:pt idx="215781">
                  <c:v>119557</c:v>
                </c:pt>
                <c:pt idx="215782">
                  <c:v>119557</c:v>
                </c:pt>
                <c:pt idx="215783">
                  <c:v>119557</c:v>
                </c:pt>
                <c:pt idx="215784">
                  <c:v>119557</c:v>
                </c:pt>
                <c:pt idx="215785">
                  <c:v>119557</c:v>
                </c:pt>
                <c:pt idx="215786">
                  <c:v>119557</c:v>
                </c:pt>
                <c:pt idx="215787">
                  <c:v>119557</c:v>
                </c:pt>
                <c:pt idx="215788">
                  <c:v>119557</c:v>
                </c:pt>
                <c:pt idx="215789">
                  <c:v>119557</c:v>
                </c:pt>
                <c:pt idx="215790">
                  <c:v>119557</c:v>
                </c:pt>
                <c:pt idx="215791">
                  <c:v>119557</c:v>
                </c:pt>
                <c:pt idx="215792">
                  <c:v>119557</c:v>
                </c:pt>
                <c:pt idx="215793">
                  <c:v>119557</c:v>
                </c:pt>
                <c:pt idx="215794">
                  <c:v>119557</c:v>
                </c:pt>
                <c:pt idx="215795">
                  <c:v>119557</c:v>
                </c:pt>
                <c:pt idx="215796">
                  <c:v>119557</c:v>
                </c:pt>
                <c:pt idx="215797">
                  <c:v>119557</c:v>
                </c:pt>
                <c:pt idx="215798">
                  <c:v>119557</c:v>
                </c:pt>
                <c:pt idx="215799">
                  <c:v>119557</c:v>
                </c:pt>
                <c:pt idx="215800">
                  <c:v>119557</c:v>
                </c:pt>
                <c:pt idx="215801">
                  <c:v>119557</c:v>
                </c:pt>
                <c:pt idx="215802">
                  <c:v>119557</c:v>
                </c:pt>
                <c:pt idx="215803">
                  <c:v>119557</c:v>
                </c:pt>
                <c:pt idx="215804">
                  <c:v>119557</c:v>
                </c:pt>
                <c:pt idx="215805">
                  <c:v>119557</c:v>
                </c:pt>
                <c:pt idx="215806">
                  <c:v>119557</c:v>
                </c:pt>
                <c:pt idx="215807">
                  <c:v>119557</c:v>
                </c:pt>
                <c:pt idx="215808">
                  <c:v>119557</c:v>
                </c:pt>
                <c:pt idx="215809">
                  <c:v>119557</c:v>
                </c:pt>
                <c:pt idx="215810">
                  <c:v>119557</c:v>
                </c:pt>
                <c:pt idx="215811">
                  <c:v>119557</c:v>
                </c:pt>
                <c:pt idx="215812">
                  <c:v>119557</c:v>
                </c:pt>
                <c:pt idx="215813">
                  <c:v>119557</c:v>
                </c:pt>
                <c:pt idx="215814">
                  <c:v>119557</c:v>
                </c:pt>
                <c:pt idx="215815">
                  <c:v>119557</c:v>
                </c:pt>
                <c:pt idx="215816">
                  <c:v>119557</c:v>
                </c:pt>
                <c:pt idx="215817">
                  <c:v>119557</c:v>
                </c:pt>
                <c:pt idx="215818">
                  <c:v>119557</c:v>
                </c:pt>
                <c:pt idx="215819">
                  <c:v>119557</c:v>
                </c:pt>
                <c:pt idx="215820">
                  <c:v>119557</c:v>
                </c:pt>
                <c:pt idx="215821">
                  <c:v>119557</c:v>
                </c:pt>
                <c:pt idx="215822">
                  <c:v>119557</c:v>
                </c:pt>
                <c:pt idx="215823">
                  <c:v>119557</c:v>
                </c:pt>
                <c:pt idx="215824">
                  <c:v>119557</c:v>
                </c:pt>
                <c:pt idx="215825">
                  <c:v>119557</c:v>
                </c:pt>
                <c:pt idx="215826">
                  <c:v>119557</c:v>
                </c:pt>
                <c:pt idx="215827">
                  <c:v>119557</c:v>
                </c:pt>
                <c:pt idx="215828">
                  <c:v>119557</c:v>
                </c:pt>
                <c:pt idx="215829">
                  <c:v>119557</c:v>
                </c:pt>
                <c:pt idx="215830">
                  <c:v>119557</c:v>
                </c:pt>
                <c:pt idx="215831">
                  <c:v>119557</c:v>
                </c:pt>
                <c:pt idx="215832">
                  <c:v>119557</c:v>
                </c:pt>
                <c:pt idx="215833">
                  <c:v>119557</c:v>
                </c:pt>
                <c:pt idx="215834">
                  <c:v>119557</c:v>
                </c:pt>
                <c:pt idx="215835">
                  <c:v>119557</c:v>
                </c:pt>
                <c:pt idx="215836">
                  <c:v>119557</c:v>
                </c:pt>
                <c:pt idx="215837">
                  <c:v>119557</c:v>
                </c:pt>
                <c:pt idx="215838">
                  <c:v>119557</c:v>
                </c:pt>
                <c:pt idx="215839">
                  <c:v>119557</c:v>
                </c:pt>
                <c:pt idx="215840">
                  <c:v>119557</c:v>
                </c:pt>
                <c:pt idx="215841">
                  <c:v>119557</c:v>
                </c:pt>
                <c:pt idx="215842">
                  <c:v>119557</c:v>
                </c:pt>
                <c:pt idx="215843">
                  <c:v>119557</c:v>
                </c:pt>
                <c:pt idx="215844">
                  <c:v>119557</c:v>
                </c:pt>
                <c:pt idx="215845">
                  <c:v>119557</c:v>
                </c:pt>
                <c:pt idx="215846">
                  <c:v>119557</c:v>
                </c:pt>
                <c:pt idx="215847">
                  <c:v>119557</c:v>
                </c:pt>
                <c:pt idx="215848">
                  <c:v>119557</c:v>
                </c:pt>
                <c:pt idx="215849">
                  <c:v>119557</c:v>
                </c:pt>
                <c:pt idx="215850">
                  <c:v>119557</c:v>
                </c:pt>
                <c:pt idx="215851">
                  <c:v>119557</c:v>
                </c:pt>
                <c:pt idx="215852">
                  <c:v>119557</c:v>
                </c:pt>
                <c:pt idx="215853">
                  <c:v>119557</c:v>
                </c:pt>
                <c:pt idx="215854">
                  <c:v>119557</c:v>
                </c:pt>
                <c:pt idx="215855">
                  <c:v>119557</c:v>
                </c:pt>
                <c:pt idx="215856">
                  <c:v>119557</c:v>
                </c:pt>
                <c:pt idx="215857">
                  <c:v>119557</c:v>
                </c:pt>
                <c:pt idx="215858">
                  <c:v>119557</c:v>
                </c:pt>
                <c:pt idx="215859">
                  <c:v>119557</c:v>
                </c:pt>
                <c:pt idx="215860">
                  <c:v>119557</c:v>
                </c:pt>
                <c:pt idx="215861">
                  <c:v>119557</c:v>
                </c:pt>
                <c:pt idx="215862">
                  <c:v>119557</c:v>
                </c:pt>
                <c:pt idx="215863">
                  <c:v>119557</c:v>
                </c:pt>
                <c:pt idx="215864">
                  <c:v>119557</c:v>
                </c:pt>
                <c:pt idx="215865">
                  <c:v>119557</c:v>
                </c:pt>
                <c:pt idx="215866">
                  <c:v>119557</c:v>
                </c:pt>
                <c:pt idx="215867">
                  <c:v>119557</c:v>
                </c:pt>
                <c:pt idx="215868">
                  <c:v>119557</c:v>
                </c:pt>
                <c:pt idx="215869">
                  <c:v>119557</c:v>
                </c:pt>
                <c:pt idx="215870">
                  <c:v>119557</c:v>
                </c:pt>
                <c:pt idx="215871">
                  <c:v>119557</c:v>
                </c:pt>
                <c:pt idx="215872">
                  <c:v>119557</c:v>
                </c:pt>
                <c:pt idx="215873">
                  <c:v>119557</c:v>
                </c:pt>
                <c:pt idx="215874">
                  <c:v>119557</c:v>
                </c:pt>
                <c:pt idx="215875">
                  <c:v>119557</c:v>
                </c:pt>
                <c:pt idx="215876">
                  <c:v>119557</c:v>
                </c:pt>
                <c:pt idx="215877">
                  <c:v>119557</c:v>
                </c:pt>
                <c:pt idx="215878">
                  <c:v>119557</c:v>
                </c:pt>
                <c:pt idx="215879">
                  <c:v>119557</c:v>
                </c:pt>
                <c:pt idx="215880">
                  <c:v>119557</c:v>
                </c:pt>
                <c:pt idx="215881">
                  <c:v>119557</c:v>
                </c:pt>
                <c:pt idx="215882">
                  <c:v>119557</c:v>
                </c:pt>
                <c:pt idx="215883">
                  <c:v>119557</c:v>
                </c:pt>
                <c:pt idx="215884">
                  <c:v>119557</c:v>
                </c:pt>
                <c:pt idx="215885">
                  <c:v>119557</c:v>
                </c:pt>
                <c:pt idx="215886">
                  <c:v>119557</c:v>
                </c:pt>
                <c:pt idx="215887">
                  <c:v>119557</c:v>
                </c:pt>
                <c:pt idx="215888">
                  <c:v>119557</c:v>
                </c:pt>
                <c:pt idx="215889">
                  <c:v>119557</c:v>
                </c:pt>
                <c:pt idx="215890">
                  <c:v>119557</c:v>
                </c:pt>
                <c:pt idx="215891">
                  <c:v>119557</c:v>
                </c:pt>
                <c:pt idx="215892">
                  <c:v>119557</c:v>
                </c:pt>
                <c:pt idx="215893">
                  <c:v>119557</c:v>
                </c:pt>
                <c:pt idx="215894">
                  <c:v>119557</c:v>
                </c:pt>
                <c:pt idx="215895">
                  <c:v>119557</c:v>
                </c:pt>
                <c:pt idx="215896">
                  <c:v>119557</c:v>
                </c:pt>
                <c:pt idx="215897">
                  <c:v>119557</c:v>
                </c:pt>
                <c:pt idx="215898">
                  <c:v>119557</c:v>
                </c:pt>
                <c:pt idx="215899">
                  <c:v>119557</c:v>
                </c:pt>
                <c:pt idx="215900">
                  <c:v>119557</c:v>
                </c:pt>
                <c:pt idx="215901">
                  <c:v>119557</c:v>
                </c:pt>
                <c:pt idx="215902">
                  <c:v>119557</c:v>
                </c:pt>
                <c:pt idx="215903">
                  <c:v>119557</c:v>
                </c:pt>
                <c:pt idx="215904">
                  <c:v>119557</c:v>
                </c:pt>
                <c:pt idx="215905">
                  <c:v>119557</c:v>
                </c:pt>
                <c:pt idx="215906">
                  <c:v>119557</c:v>
                </c:pt>
                <c:pt idx="215907">
                  <c:v>119557</c:v>
                </c:pt>
                <c:pt idx="215908">
                  <c:v>119557</c:v>
                </c:pt>
                <c:pt idx="215909">
                  <c:v>119557</c:v>
                </c:pt>
                <c:pt idx="215910">
                  <c:v>119557</c:v>
                </c:pt>
                <c:pt idx="215911">
                  <c:v>119557</c:v>
                </c:pt>
                <c:pt idx="215912">
                  <c:v>119557</c:v>
                </c:pt>
                <c:pt idx="215913">
                  <c:v>119557</c:v>
                </c:pt>
                <c:pt idx="215914">
                  <c:v>119557</c:v>
                </c:pt>
                <c:pt idx="215915">
                  <c:v>119557</c:v>
                </c:pt>
                <c:pt idx="215916">
                  <c:v>119557</c:v>
                </c:pt>
                <c:pt idx="215917">
                  <c:v>119557</c:v>
                </c:pt>
                <c:pt idx="215918">
                  <c:v>119557</c:v>
                </c:pt>
                <c:pt idx="215919">
                  <c:v>119557</c:v>
                </c:pt>
                <c:pt idx="215920">
                  <c:v>119557</c:v>
                </c:pt>
                <c:pt idx="215921">
                  <c:v>119557</c:v>
                </c:pt>
                <c:pt idx="215922">
                  <c:v>119557</c:v>
                </c:pt>
                <c:pt idx="215923">
                  <c:v>119557</c:v>
                </c:pt>
                <c:pt idx="215924">
                  <c:v>119557</c:v>
                </c:pt>
                <c:pt idx="215925">
                  <c:v>119557</c:v>
                </c:pt>
                <c:pt idx="215926">
                  <c:v>119557</c:v>
                </c:pt>
                <c:pt idx="215927">
                  <c:v>119557</c:v>
                </c:pt>
                <c:pt idx="215928">
                  <c:v>119557</c:v>
                </c:pt>
                <c:pt idx="215929">
                  <c:v>119557</c:v>
                </c:pt>
                <c:pt idx="215930">
                  <c:v>119557</c:v>
                </c:pt>
                <c:pt idx="215931">
                  <c:v>119557</c:v>
                </c:pt>
                <c:pt idx="215932">
                  <c:v>119557</c:v>
                </c:pt>
                <c:pt idx="215933">
                  <c:v>119557</c:v>
                </c:pt>
                <c:pt idx="215934">
                  <c:v>119557</c:v>
                </c:pt>
                <c:pt idx="215935">
                  <c:v>119557</c:v>
                </c:pt>
                <c:pt idx="215936">
                  <c:v>119557</c:v>
                </c:pt>
                <c:pt idx="215937">
                  <c:v>119557</c:v>
                </c:pt>
                <c:pt idx="215938">
                  <c:v>119557</c:v>
                </c:pt>
                <c:pt idx="215939">
                  <c:v>119557</c:v>
                </c:pt>
                <c:pt idx="215940">
                  <c:v>119557</c:v>
                </c:pt>
                <c:pt idx="215941">
                  <c:v>119557</c:v>
                </c:pt>
                <c:pt idx="215942">
                  <c:v>119557</c:v>
                </c:pt>
                <c:pt idx="215943">
                  <c:v>119557</c:v>
                </c:pt>
                <c:pt idx="215944">
                  <c:v>119557</c:v>
                </c:pt>
                <c:pt idx="215945">
                  <c:v>119557</c:v>
                </c:pt>
                <c:pt idx="215946">
                  <c:v>119557</c:v>
                </c:pt>
                <c:pt idx="215947">
                  <c:v>119557</c:v>
                </c:pt>
                <c:pt idx="215948">
                  <c:v>119557</c:v>
                </c:pt>
                <c:pt idx="215949">
                  <c:v>119557</c:v>
                </c:pt>
                <c:pt idx="215950">
                  <c:v>119557</c:v>
                </c:pt>
                <c:pt idx="215951">
                  <c:v>119557</c:v>
                </c:pt>
                <c:pt idx="215952">
                  <c:v>119557</c:v>
                </c:pt>
                <c:pt idx="215953">
                  <c:v>119557</c:v>
                </c:pt>
                <c:pt idx="215954">
                  <c:v>119557</c:v>
                </c:pt>
                <c:pt idx="215955">
                  <c:v>119557</c:v>
                </c:pt>
                <c:pt idx="215956">
                  <c:v>119557</c:v>
                </c:pt>
                <c:pt idx="215957">
                  <c:v>119557</c:v>
                </c:pt>
                <c:pt idx="215958">
                  <c:v>119557</c:v>
                </c:pt>
                <c:pt idx="215959">
                  <c:v>119557</c:v>
                </c:pt>
                <c:pt idx="215960">
                  <c:v>119557</c:v>
                </c:pt>
                <c:pt idx="215961">
                  <c:v>119557</c:v>
                </c:pt>
                <c:pt idx="215962">
                  <c:v>119557</c:v>
                </c:pt>
                <c:pt idx="215963">
                  <c:v>119557</c:v>
                </c:pt>
                <c:pt idx="215964">
                  <c:v>119557</c:v>
                </c:pt>
                <c:pt idx="215965">
                  <c:v>119557</c:v>
                </c:pt>
                <c:pt idx="215966">
                  <c:v>119557</c:v>
                </c:pt>
                <c:pt idx="215967">
                  <c:v>119557</c:v>
                </c:pt>
                <c:pt idx="215968">
                  <c:v>119557</c:v>
                </c:pt>
                <c:pt idx="215969">
                  <c:v>119557</c:v>
                </c:pt>
                <c:pt idx="215970">
                  <c:v>119557</c:v>
                </c:pt>
                <c:pt idx="215971">
                  <c:v>119557</c:v>
                </c:pt>
                <c:pt idx="215972">
                  <c:v>119557</c:v>
                </c:pt>
                <c:pt idx="215973">
                  <c:v>119557</c:v>
                </c:pt>
                <c:pt idx="215974">
                  <c:v>119557</c:v>
                </c:pt>
                <c:pt idx="215975">
                  <c:v>119557</c:v>
                </c:pt>
                <c:pt idx="215976">
                  <c:v>119557</c:v>
                </c:pt>
                <c:pt idx="215977">
                  <c:v>119557</c:v>
                </c:pt>
                <c:pt idx="215978">
                  <c:v>119557</c:v>
                </c:pt>
                <c:pt idx="215979">
                  <c:v>119557</c:v>
                </c:pt>
                <c:pt idx="215980">
                  <c:v>119557</c:v>
                </c:pt>
                <c:pt idx="215981">
                  <c:v>119557</c:v>
                </c:pt>
                <c:pt idx="215982">
                  <c:v>119557</c:v>
                </c:pt>
                <c:pt idx="215983">
                  <c:v>119557</c:v>
                </c:pt>
                <c:pt idx="215984">
                  <c:v>119557</c:v>
                </c:pt>
                <c:pt idx="215985">
                  <c:v>119557</c:v>
                </c:pt>
                <c:pt idx="215986">
                  <c:v>119557</c:v>
                </c:pt>
                <c:pt idx="215987">
                  <c:v>119557</c:v>
                </c:pt>
                <c:pt idx="215988">
                  <c:v>119557</c:v>
                </c:pt>
                <c:pt idx="215989">
                  <c:v>119557</c:v>
                </c:pt>
                <c:pt idx="215990">
                  <c:v>119557</c:v>
                </c:pt>
                <c:pt idx="215991">
                  <c:v>119557</c:v>
                </c:pt>
                <c:pt idx="215992">
                  <c:v>119557</c:v>
                </c:pt>
                <c:pt idx="215993">
                  <c:v>119557</c:v>
                </c:pt>
                <c:pt idx="215994">
                  <c:v>119557</c:v>
                </c:pt>
                <c:pt idx="215995">
                  <c:v>119557</c:v>
                </c:pt>
                <c:pt idx="215996">
                  <c:v>119557</c:v>
                </c:pt>
                <c:pt idx="215997">
                  <c:v>119557</c:v>
                </c:pt>
                <c:pt idx="215998">
                  <c:v>119557</c:v>
                </c:pt>
                <c:pt idx="215999">
                  <c:v>119557</c:v>
                </c:pt>
                <c:pt idx="216000">
                  <c:v>119557</c:v>
                </c:pt>
                <c:pt idx="216001">
                  <c:v>119557</c:v>
                </c:pt>
                <c:pt idx="216002">
                  <c:v>119557</c:v>
                </c:pt>
                <c:pt idx="216003">
                  <c:v>119557</c:v>
                </c:pt>
                <c:pt idx="216004">
                  <c:v>119557</c:v>
                </c:pt>
                <c:pt idx="216005">
                  <c:v>119557</c:v>
                </c:pt>
                <c:pt idx="216006">
                  <c:v>119557</c:v>
                </c:pt>
                <c:pt idx="216007">
                  <c:v>119557</c:v>
                </c:pt>
                <c:pt idx="216008">
                  <c:v>119557</c:v>
                </c:pt>
                <c:pt idx="216009">
                  <c:v>119557</c:v>
                </c:pt>
                <c:pt idx="216010">
                  <c:v>119557</c:v>
                </c:pt>
                <c:pt idx="216011">
                  <c:v>119557</c:v>
                </c:pt>
                <c:pt idx="216012">
                  <c:v>119557</c:v>
                </c:pt>
                <c:pt idx="216013">
                  <c:v>119557</c:v>
                </c:pt>
                <c:pt idx="216014">
                  <c:v>119557</c:v>
                </c:pt>
                <c:pt idx="216015">
                  <c:v>119557</c:v>
                </c:pt>
                <c:pt idx="216016">
                  <c:v>119557</c:v>
                </c:pt>
                <c:pt idx="216017">
                  <c:v>119557</c:v>
                </c:pt>
                <c:pt idx="216018">
                  <c:v>119557</c:v>
                </c:pt>
                <c:pt idx="216019">
                  <c:v>119557</c:v>
                </c:pt>
                <c:pt idx="216020">
                  <c:v>119557</c:v>
                </c:pt>
                <c:pt idx="216021">
                  <c:v>119557</c:v>
                </c:pt>
                <c:pt idx="216022">
                  <c:v>119557</c:v>
                </c:pt>
                <c:pt idx="216023">
                  <c:v>119557</c:v>
                </c:pt>
                <c:pt idx="216024">
                  <c:v>119557</c:v>
                </c:pt>
                <c:pt idx="216025">
                  <c:v>119557</c:v>
                </c:pt>
                <c:pt idx="216026">
                  <c:v>119557</c:v>
                </c:pt>
                <c:pt idx="216027">
                  <c:v>119557</c:v>
                </c:pt>
                <c:pt idx="216028">
                  <c:v>119557</c:v>
                </c:pt>
                <c:pt idx="216029">
                  <c:v>119557</c:v>
                </c:pt>
                <c:pt idx="216030">
                  <c:v>119557</c:v>
                </c:pt>
                <c:pt idx="216031">
                  <c:v>119557</c:v>
                </c:pt>
                <c:pt idx="216032">
                  <c:v>119557</c:v>
                </c:pt>
                <c:pt idx="216033">
                  <c:v>119557</c:v>
                </c:pt>
                <c:pt idx="216034">
                  <c:v>119557</c:v>
                </c:pt>
                <c:pt idx="216035">
                  <c:v>119557</c:v>
                </c:pt>
                <c:pt idx="216036">
                  <c:v>119557</c:v>
                </c:pt>
                <c:pt idx="216037">
                  <c:v>119557</c:v>
                </c:pt>
                <c:pt idx="216038">
                  <c:v>119557</c:v>
                </c:pt>
                <c:pt idx="216039">
                  <c:v>119557</c:v>
                </c:pt>
                <c:pt idx="216040">
                  <c:v>119557</c:v>
                </c:pt>
                <c:pt idx="216041">
                  <c:v>119557</c:v>
                </c:pt>
                <c:pt idx="216042">
                  <c:v>119557</c:v>
                </c:pt>
                <c:pt idx="216043">
                  <c:v>119557</c:v>
                </c:pt>
                <c:pt idx="216044">
                  <c:v>119557</c:v>
                </c:pt>
                <c:pt idx="216045">
                  <c:v>119557</c:v>
                </c:pt>
                <c:pt idx="216046">
                  <c:v>119557</c:v>
                </c:pt>
                <c:pt idx="216047">
                  <c:v>119557</c:v>
                </c:pt>
                <c:pt idx="216048">
                  <c:v>119557</c:v>
                </c:pt>
                <c:pt idx="216049">
                  <c:v>119557</c:v>
                </c:pt>
                <c:pt idx="216050">
                  <c:v>119557</c:v>
                </c:pt>
                <c:pt idx="216051">
                  <c:v>119557</c:v>
                </c:pt>
                <c:pt idx="216052">
                  <c:v>119557</c:v>
                </c:pt>
                <c:pt idx="216053">
                  <c:v>119557</c:v>
                </c:pt>
                <c:pt idx="216054">
                  <c:v>119557</c:v>
                </c:pt>
                <c:pt idx="216055">
                  <c:v>119557</c:v>
                </c:pt>
                <c:pt idx="216056">
                  <c:v>119557</c:v>
                </c:pt>
                <c:pt idx="216057">
                  <c:v>119557</c:v>
                </c:pt>
                <c:pt idx="216058">
                  <c:v>119557</c:v>
                </c:pt>
                <c:pt idx="216059">
                  <c:v>119557</c:v>
                </c:pt>
                <c:pt idx="216060">
                  <c:v>119557</c:v>
                </c:pt>
                <c:pt idx="216061">
                  <c:v>119557</c:v>
                </c:pt>
                <c:pt idx="216062">
                  <c:v>119557</c:v>
                </c:pt>
                <c:pt idx="216063">
                  <c:v>119557</c:v>
                </c:pt>
                <c:pt idx="216064">
                  <c:v>119557</c:v>
                </c:pt>
                <c:pt idx="216065">
                  <c:v>119557</c:v>
                </c:pt>
                <c:pt idx="216066">
                  <c:v>119557</c:v>
                </c:pt>
                <c:pt idx="216067">
                  <c:v>119557</c:v>
                </c:pt>
                <c:pt idx="216068">
                  <c:v>119557</c:v>
                </c:pt>
                <c:pt idx="216069">
                  <c:v>119557</c:v>
                </c:pt>
                <c:pt idx="216070">
                  <c:v>119557</c:v>
                </c:pt>
                <c:pt idx="216071">
                  <c:v>119557</c:v>
                </c:pt>
                <c:pt idx="216072">
                  <c:v>119557</c:v>
                </c:pt>
                <c:pt idx="216073">
                  <c:v>119557</c:v>
                </c:pt>
                <c:pt idx="216074">
                  <c:v>119557</c:v>
                </c:pt>
                <c:pt idx="216075">
                  <c:v>119557</c:v>
                </c:pt>
                <c:pt idx="216076">
                  <c:v>119557</c:v>
                </c:pt>
                <c:pt idx="216077">
                  <c:v>119557</c:v>
                </c:pt>
                <c:pt idx="216078">
                  <c:v>119557</c:v>
                </c:pt>
                <c:pt idx="216079">
                  <c:v>119557</c:v>
                </c:pt>
                <c:pt idx="216080">
                  <c:v>119557</c:v>
                </c:pt>
                <c:pt idx="216081">
                  <c:v>119557</c:v>
                </c:pt>
                <c:pt idx="216082">
                  <c:v>119557</c:v>
                </c:pt>
                <c:pt idx="216083">
                  <c:v>119557</c:v>
                </c:pt>
                <c:pt idx="216084">
                  <c:v>119557</c:v>
                </c:pt>
                <c:pt idx="216085">
                  <c:v>119557</c:v>
                </c:pt>
                <c:pt idx="216086">
                  <c:v>119557</c:v>
                </c:pt>
                <c:pt idx="216087">
                  <c:v>119557</c:v>
                </c:pt>
                <c:pt idx="216088">
                  <c:v>119557</c:v>
                </c:pt>
                <c:pt idx="216089">
                  <c:v>119557</c:v>
                </c:pt>
                <c:pt idx="216090">
                  <c:v>119557</c:v>
                </c:pt>
                <c:pt idx="216091">
                  <c:v>119557</c:v>
                </c:pt>
                <c:pt idx="216092">
                  <c:v>119557</c:v>
                </c:pt>
                <c:pt idx="216093">
                  <c:v>119557</c:v>
                </c:pt>
                <c:pt idx="216094">
                  <c:v>119557</c:v>
                </c:pt>
                <c:pt idx="216095">
                  <c:v>119557</c:v>
                </c:pt>
                <c:pt idx="216096">
                  <c:v>119557</c:v>
                </c:pt>
                <c:pt idx="216097">
                  <c:v>119557</c:v>
                </c:pt>
                <c:pt idx="216098">
                  <c:v>119557</c:v>
                </c:pt>
                <c:pt idx="216099">
                  <c:v>119557</c:v>
                </c:pt>
                <c:pt idx="216100">
                  <c:v>119557</c:v>
                </c:pt>
                <c:pt idx="216101">
                  <c:v>119557</c:v>
                </c:pt>
                <c:pt idx="216102">
                  <c:v>119557</c:v>
                </c:pt>
                <c:pt idx="216103">
                  <c:v>119557</c:v>
                </c:pt>
                <c:pt idx="216104">
                  <c:v>119557</c:v>
                </c:pt>
                <c:pt idx="216105">
                  <c:v>119557</c:v>
                </c:pt>
                <c:pt idx="216106">
                  <c:v>119557</c:v>
                </c:pt>
                <c:pt idx="216107">
                  <c:v>119557</c:v>
                </c:pt>
                <c:pt idx="216108">
                  <c:v>119557</c:v>
                </c:pt>
                <c:pt idx="216109">
                  <c:v>119557</c:v>
                </c:pt>
                <c:pt idx="216110">
                  <c:v>119557</c:v>
                </c:pt>
                <c:pt idx="216111">
                  <c:v>119557</c:v>
                </c:pt>
                <c:pt idx="216112">
                  <c:v>119557</c:v>
                </c:pt>
                <c:pt idx="216113">
                  <c:v>119557</c:v>
                </c:pt>
                <c:pt idx="216114">
                  <c:v>119557</c:v>
                </c:pt>
                <c:pt idx="216115">
                  <c:v>119557</c:v>
                </c:pt>
                <c:pt idx="216116">
                  <c:v>119557</c:v>
                </c:pt>
                <c:pt idx="216117">
                  <c:v>119557</c:v>
                </c:pt>
                <c:pt idx="216118">
                  <c:v>119557</c:v>
                </c:pt>
                <c:pt idx="216119">
                  <c:v>119557</c:v>
                </c:pt>
                <c:pt idx="216120">
                  <c:v>119557</c:v>
                </c:pt>
                <c:pt idx="216121">
                  <c:v>119557</c:v>
                </c:pt>
                <c:pt idx="216122">
                  <c:v>119557</c:v>
                </c:pt>
                <c:pt idx="216123">
                  <c:v>119557</c:v>
                </c:pt>
                <c:pt idx="216124">
                  <c:v>119557</c:v>
                </c:pt>
                <c:pt idx="216125">
                  <c:v>119557</c:v>
                </c:pt>
                <c:pt idx="216126">
                  <c:v>119557</c:v>
                </c:pt>
                <c:pt idx="216127">
                  <c:v>119557</c:v>
                </c:pt>
                <c:pt idx="216128">
                  <c:v>119557</c:v>
                </c:pt>
                <c:pt idx="216129">
                  <c:v>119557</c:v>
                </c:pt>
                <c:pt idx="216130">
                  <c:v>119557</c:v>
                </c:pt>
                <c:pt idx="216131">
                  <c:v>119557</c:v>
                </c:pt>
                <c:pt idx="216132">
                  <c:v>119557</c:v>
                </c:pt>
                <c:pt idx="216133">
                  <c:v>119557</c:v>
                </c:pt>
                <c:pt idx="216134">
                  <c:v>119557</c:v>
                </c:pt>
                <c:pt idx="216135">
                  <c:v>119557</c:v>
                </c:pt>
                <c:pt idx="216136">
                  <c:v>119557</c:v>
                </c:pt>
                <c:pt idx="216137">
                  <c:v>119557</c:v>
                </c:pt>
                <c:pt idx="216138">
                  <c:v>119557</c:v>
                </c:pt>
                <c:pt idx="216139">
                  <c:v>119557</c:v>
                </c:pt>
                <c:pt idx="216140">
                  <c:v>119557</c:v>
                </c:pt>
                <c:pt idx="216141">
                  <c:v>119557</c:v>
                </c:pt>
                <c:pt idx="216142">
                  <c:v>119557</c:v>
                </c:pt>
                <c:pt idx="216143">
                  <c:v>119557</c:v>
                </c:pt>
                <c:pt idx="216144">
                  <c:v>119557</c:v>
                </c:pt>
                <c:pt idx="216145">
                  <c:v>119557</c:v>
                </c:pt>
                <c:pt idx="216146">
                  <c:v>119557</c:v>
                </c:pt>
                <c:pt idx="216147">
                  <c:v>119557</c:v>
                </c:pt>
                <c:pt idx="216148">
                  <c:v>119557</c:v>
                </c:pt>
                <c:pt idx="216149">
                  <c:v>119557</c:v>
                </c:pt>
                <c:pt idx="216150">
                  <c:v>119557</c:v>
                </c:pt>
                <c:pt idx="216151">
                  <c:v>119557</c:v>
                </c:pt>
                <c:pt idx="216152">
                  <c:v>119557</c:v>
                </c:pt>
                <c:pt idx="216153">
                  <c:v>119557</c:v>
                </c:pt>
                <c:pt idx="216154">
                  <c:v>119557</c:v>
                </c:pt>
                <c:pt idx="216155">
                  <c:v>119557</c:v>
                </c:pt>
                <c:pt idx="216156">
                  <c:v>119557</c:v>
                </c:pt>
                <c:pt idx="216157">
                  <c:v>119557</c:v>
                </c:pt>
                <c:pt idx="216158">
                  <c:v>119557</c:v>
                </c:pt>
                <c:pt idx="216159">
                  <c:v>119557</c:v>
                </c:pt>
                <c:pt idx="216160">
                  <c:v>119557</c:v>
                </c:pt>
                <c:pt idx="216161">
                  <c:v>119557</c:v>
                </c:pt>
                <c:pt idx="216162">
                  <c:v>119557</c:v>
                </c:pt>
                <c:pt idx="216163">
                  <c:v>119557</c:v>
                </c:pt>
                <c:pt idx="216164">
                  <c:v>119557</c:v>
                </c:pt>
                <c:pt idx="216165">
                  <c:v>119557</c:v>
                </c:pt>
                <c:pt idx="216166">
                  <c:v>119557</c:v>
                </c:pt>
                <c:pt idx="216167">
                  <c:v>119557</c:v>
                </c:pt>
                <c:pt idx="216168">
                  <c:v>119557</c:v>
                </c:pt>
                <c:pt idx="216169">
                  <c:v>119557</c:v>
                </c:pt>
                <c:pt idx="216170">
                  <c:v>119557</c:v>
                </c:pt>
                <c:pt idx="216171">
                  <c:v>119557</c:v>
                </c:pt>
                <c:pt idx="216172">
                  <c:v>119557</c:v>
                </c:pt>
                <c:pt idx="216173">
                  <c:v>119557</c:v>
                </c:pt>
                <c:pt idx="216174">
                  <c:v>119557</c:v>
                </c:pt>
                <c:pt idx="216175">
                  <c:v>119557</c:v>
                </c:pt>
                <c:pt idx="216176">
                  <c:v>119557</c:v>
                </c:pt>
                <c:pt idx="216177">
                  <c:v>119557</c:v>
                </c:pt>
                <c:pt idx="216178">
                  <c:v>119557</c:v>
                </c:pt>
                <c:pt idx="216179">
                  <c:v>119557</c:v>
                </c:pt>
                <c:pt idx="216180">
                  <c:v>119557</c:v>
                </c:pt>
                <c:pt idx="216181">
                  <c:v>119557</c:v>
                </c:pt>
                <c:pt idx="216182">
                  <c:v>119557</c:v>
                </c:pt>
                <c:pt idx="216183">
                  <c:v>119557</c:v>
                </c:pt>
                <c:pt idx="216184">
                  <c:v>119557</c:v>
                </c:pt>
                <c:pt idx="216185">
                  <c:v>119557</c:v>
                </c:pt>
                <c:pt idx="216186">
                  <c:v>119557</c:v>
                </c:pt>
                <c:pt idx="216187">
                  <c:v>119557</c:v>
                </c:pt>
                <c:pt idx="216188">
                  <c:v>119557</c:v>
                </c:pt>
                <c:pt idx="216189">
                  <c:v>119557</c:v>
                </c:pt>
                <c:pt idx="216190">
                  <c:v>119557</c:v>
                </c:pt>
                <c:pt idx="216191">
                  <c:v>119557</c:v>
                </c:pt>
                <c:pt idx="216192">
                  <c:v>119557</c:v>
                </c:pt>
                <c:pt idx="216193">
                  <c:v>119557</c:v>
                </c:pt>
                <c:pt idx="216194">
                  <c:v>119557</c:v>
                </c:pt>
                <c:pt idx="216195">
                  <c:v>119557</c:v>
                </c:pt>
                <c:pt idx="216196">
                  <c:v>119557</c:v>
                </c:pt>
                <c:pt idx="216197">
                  <c:v>119557</c:v>
                </c:pt>
                <c:pt idx="216198">
                  <c:v>119557</c:v>
                </c:pt>
                <c:pt idx="216199">
                  <c:v>119557</c:v>
                </c:pt>
                <c:pt idx="216200">
                  <c:v>119557</c:v>
                </c:pt>
                <c:pt idx="216201">
                  <c:v>119557</c:v>
                </c:pt>
                <c:pt idx="216202">
                  <c:v>119557</c:v>
                </c:pt>
                <c:pt idx="216203">
                  <c:v>119557</c:v>
                </c:pt>
                <c:pt idx="216204">
                  <c:v>119557</c:v>
                </c:pt>
                <c:pt idx="216205">
                  <c:v>119557</c:v>
                </c:pt>
                <c:pt idx="216206">
                  <c:v>119557</c:v>
                </c:pt>
                <c:pt idx="216207">
                  <c:v>119557</c:v>
                </c:pt>
                <c:pt idx="216208">
                  <c:v>119557</c:v>
                </c:pt>
                <c:pt idx="216209">
                  <c:v>119557</c:v>
                </c:pt>
                <c:pt idx="216210">
                  <c:v>119557</c:v>
                </c:pt>
                <c:pt idx="216211">
                  <c:v>119557</c:v>
                </c:pt>
                <c:pt idx="216212">
                  <c:v>119557</c:v>
                </c:pt>
                <c:pt idx="216213">
                  <c:v>119557</c:v>
                </c:pt>
                <c:pt idx="216214">
                  <c:v>119557</c:v>
                </c:pt>
                <c:pt idx="216215">
                  <c:v>119557</c:v>
                </c:pt>
                <c:pt idx="216216">
                  <c:v>119557</c:v>
                </c:pt>
                <c:pt idx="216217">
                  <c:v>119557</c:v>
                </c:pt>
                <c:pt idx="216218">
                  <c:v>119557</c:v>
                </c:pt>
                <c:pt idx="216219">
                  <c:v>119557</c:v>
                </c:pt>
                <c:pt idx="216220">
                  <c:v>119557</c:v>
                </c:pt>
                <c:pt idx="216221">
                  <c:v>119557</c:v>
                </c:pt>
                <c:pt idx="216222">
                  <c:v>119557</c:v>
                </c:pt>
                <c:pt idx="216223">
                  <c:v>119557</c:v>
                </c:pt>
                <c:pt idx="216224">
                  <c:v>119557</c:v>
                </c:pt>
                <c:pt idx="216225">
                  <c:v>119557</c:v>
                </c:pt>
                <c:pt idx="216226">
                  <c:v>119557</c:v>
                </c:pt>
                <c:pt idx="216227">
                  <c:v>119557</c:v>
                </c:pt>
                <c:pt idx="216228">
                  <c:v>119557</c:v>
                </c:pt>
                <c:pt idx="216229">
                  <c:v>119557</c:v>
                </c:pt>
                <c:pt idx="216230">
                  <c:v>119557</c:v>
                </c:pt>
                <c:pt idx="216231">
                  <c:v>119557</c:v>
                </c:pt>
                <c:pt idx="216232">
                  <c:v>119557</c:v>
                </c:pt>
                <c:pt idx="216233">
                  <c:v>119557</c:v>
                </c:pt>
                <c:pt idx="216234">
                  <c:v>119557</c:v>
                </c:pt>
                <c:pt idx="216235">
                  <c:v>119557</c:v>
                </c:pt>
                <c:pt idx="216236">
                  <c:v>119557</c:v>
                </c:pt>
                <c:pt idx="216237">
                  <c:v>119557</c:v>
                </c:pt>
                <c:pt idx="216238">
                  <c:v>119557</c:v>
                </c:pt>
                <c:pt idx="216239">
                  <c:v>119557</c:v>
                </c:pt>
                <c:pt idx="216240">
                  <c:v>119557</c:v>
                </c:pt>
                <c:pt idx="216241">
                  <c:v>119557</c:v>
                </c:pt>
                <c:pt idx="216242">
                  <c:v>119557</c:v>
                </c:pt>
                <c:pt idx="216243">
                  <c:v>119557</c:v>
                </c:pt>
                <c:pt idx="216244">
                  <c:v>119557</c:v>
                </c:pt>
                <c:pt idx="216245">
                  <c:v>119557</c:v>
                </c:pt>
                <c:pt idx="216246">
                  <c:v>119557</c:v>
                </c:pt>
                <c:pt idx="216247">
                  <c:v>119557</c:v>
                </c:pt>
                <c:pt idx="216248">
                  <c:v>119557</c:v>
                </c:pt>
                <c:pt idx="216249">
                  <c:v>119557</c:v>
                </c:pt>
                <c:pt idx="216250">
                  <c:v>119557</c:v>
                </c:pt>
                <c:pt idx="216251">
                  <c:v>119557</c:v>
                </c:pt>
                <c:pt idx="216252">
                  <c:v>119557</c:v>
                </c:pt>
                <c:pt idx="216253">
                  <c:v>119557</c:v>
                </c:pt>
                <c:pt idx="216254">
                  <c:v>119557</c:v>
                </c:pt>
                <c:pt idx="216255">
                  <c:v>119557</c:v>
                </c:pt>
                <c:pt idx="216256">
                  <c:v>119557</c:v>
                </c:pt>
                <c:pt idx="216257">
                  <c:v>119557</c:v>
                </c:pt>
                <c:pt idx="216258">
                  <c:v>119557</c:v>
                </c:pt>
                <c:pt idx="216259">
                  <c:v>119557</c:v>
                </c:pt>
                <c:pt idx="216260">
                  <c:v>119557</c:v>
                </c:pt>
                <c:pt idx="216261">
                  <c:v>119557</c:v>
                </c:pt>
                <c:pt idx="216262">
                  <c:v>119557</c:v>
                </c:pt>
                <c:pt idx="216263">
                  <c:v>119557</c:v>
                </c:pt>
                <c:pt idx="216264">
                  <c:v>119557</c:v>
                </c:pt>
                <c:pt idx="216265">
                  <c:v>119557</c:v>
                </c:pt>
                <c:pt idx="216266">
                  <c:v>119557</c:v>
                </c:pt>
                <c:pt idx="216267">
                  <c:v>119557</c:v>
                </c:pt>
                <c:pt idx="216268">
                  <c:v>119557</c:v>
                </c:pt>
                <c:pt idx="216269">
                  <c:v>119557</c:v>
                </c:pt>
                <c:pt idx="216270">
                  <c:v>119557</c:v>
                </c:pt>
                <c:pt idx="216271">
                  <c:v>119557</c:v>
                </c:pt>
                <c:pt idx="216272">
                  <c:v>119557</c:v>
                </c:pt>
                <c:pt idx="216273">
                  <c:v>119557</c:v>
                </c:pt>
                <c:pt idx="216274">
                  <c:v>119557</c:v>
                </c:pt>
                <c:pt idx="216275">
                  <c:v>119557</c:v>
                </c:pt>
                <c:pt idx="216276">
                  <c:v>119557</c:v>
                </c:pt>
                <c:pt idx="216277">
                  <c:v>119557</c:v>
                </c:pt>
                <c:pt idx="216278">
                  <c:v>119557</c:v>
                </c:pt>
                <c:pt idx="216279">
                  <c:v>119557</c:v>
                </c:pt>
                <c:pt idx="216280">
                  <c:v>119557</c:v>
                </c:pt>
                <c:pt idx="216281">
                  <c:v>119557</c:v>
                </c:pt>
                <c:pt idx="216282">
                  <c:v>119557</c:v>
                </c:pt>
                <c:pt idx="216283">
                  <c:v>119557</c:v>
                </c:pt>
                <c:pt idx="216284">
                  <c:v>119557</c:v>
                </c:pt>
                <c:pt idx="216285">
                  <c:v>119557</c:v>
                </c:pt>
                <c:pt idx="216286">
                  <c:v>119557</c:v>
                </c:pt>
                <c:pt idx="216287">
                  <c:v>119557</c:v>
                </c:pt>
                <c:pt idx="216288">
                  <c:v>119557</c:v>
                </c:pt>
                <c:pt idx="216289">
                  <c:v>119557</c:v>
                </c:pt>
                <c:pt idx="216290">
                  <c:v>119557</c:v>
                </c:pt>
                <c:pt idx="216291">
                  <c:v>119557</c:v>
                </c:pt>
                <c:pt idx="216292">
                  <c:v>119557</c:v>
                </c:pt>
                <c:pt idx="216293">
                  <c:v>119557</c:v>
                </c:pt>
                <c:pt idx="216294">
                  <c:v>119557</c:v>
                </c:pt>
                <c:pt idx="216295">
                  <c:v>119557</c:v>
                </c:pt>
                <c:pt idx="216296">
                  <c:v>119557</c:v>
                </c:pt>
                <c:pt idx="216297">
                  <c:v>119557</c:v>
                </c:pt>
                <c:pt idx="216298">
                  <c:v>119557</c:v>
                </c:pt>
                <c:pt idx="216299">
                  <c:v>119557</c:v>
                </c:pt>
                <c:pt idx="216300">
                  <c:v>119557</c:v>
                </c:pt>
                <c:pt idx="216301">
                  <c:v>119557</c:v>
                </c:pt>
                <c:pt idx="216302">
                  <c:v>119557</c:v>
                </c:pt>
                <c:pt idx="216303">
                  <c:v>119557</c:v>
                </c:pt>
                <c:pt idx="216304">
                  <c:v>119557</c:v>
                </c:pt>
                <c:pt idx="216305">
                  <c:v>119557</c:v>
                </c:pt>
                <c:pt idx="216306">
                  <c:v>119557</c:v>
                </c:pt>
                <c:pt idx="216307">
                  <c:v>119557</c:v>
                </c:pt>
                <c:pt idx="216308">
                  <c:v>119557</c:v>
                </c:pt>
                <c:pt idx="216309">
                  <c:v>119557</c:v>
                </c:pt>
                <c:pt idx="216310">
                  <c:v>119557</c:v>
                </c:pt>
                <c:pt idx="216311">
                  <c:v>119557</c:v>
                </c:pt>
                <c:pt idx="216312">
                  <c:v>119557</c:v>
                </c:pt>
                <c:pt idx="216313">
                  <c:v>119557</c:v>
                </c:pt>
                <c:pt idx="216314">
                  <c:v>119557</c:v>
                </c:pt>
                <c:pt idx="216315">
                  <c:v>119557</c:v>
                </c:pt>
                <c:pt idx="216316">
                  <c:v>119557</c:v>
                </c:pt>
                <c:pt idx="216317">
                  <c:v>119557</c:v>
                </c:pt>
                <c:pt idx="216318">
                  <c:v>119557</c:v>
                </c:pt>
                <c:pt idx="216319">
                  <c:v>119557</c:v>
                </c:pt>
                <c:pt idx="216320">
                  <c:v>119557</c:v>
                </c:pt>
                <c:pt idx="216321">
                  <c:v>119557</c:v>
                </c:pt>
                <c:pt idx="216322">
                  <c:v>119557</c:v>
                </c:pt>
                <c:pt idx="216323">
                  <c:v>119557</c:v>
                </c:pt>
                <c:pt idx="216324">
                  <c:v>119557</c:v>
                </c:pt>
                <c:pt idx="216325">
                  <c:v>119557</c:v>
                </c:pt>
                <c:pt idx="216326">
                  <c:v>119557</c:v>
                </c:pt>
                <c:pt idx="216327">
                  <c:v>119557</c:v>
                </c:pt>
                <c:pt idx="216328">
                  <c:v>119557</c:v>
                </c:pt>
                <c:pt idx="216329">
                  <c:v>119557</c:v>
                </c:pt>
                <c:pt idx="216330">
                  <c:v>119557</c:v>
                </c:pt>
                <c:pt idx="216331">
                  <c:v>119557</c:v>
                </c:pt>
                <c:pt idx="216332">
                  <c:v>119557</c:v>
                </c:pt>
                <c:pt idx="216333">
                  <c:v>119557</c:v>
                </c:pt>
                <c:pt idx="216334">
                  <c:v>119557</c:v>
                </c:pt>
                <c:pt idx="216335">
                  <c:v>119557</c:v>
                </c:pt>
                <c:pt idx="216336">
                  <c:v>119557</c:v>
                </c:pt>
                <c:pt idx="216337">
                  <c:v>119557</c:v>
                </c:pt>
                <c:pt idx="216338">
                  <c:v>119557</c:v>
                </c:pt>
                <c:pt idx="216339">
                  <c:v>119557</c:v>
                </c:pt>
                <c:pt idx="216340">
                  <c:v>119557</c:v>
                </c:pt>
                <c:pt idx="216341">
                  <c:v>119557</c:v>
                </c:pt>
                <c:pt idx="216342">
                  <c:v>119557</c:v>
                </c:pt>
                <c:pt idx="216343">
                  <c:v>119557</c:v>
                </c:pt>
                <c:pt idx="216344">
                  <c:v>119557</c:v>
                </c:pt>
                <c:pt idx="216345">
                  <c:v>119557</c:v>
                </c:pt>
                <c:pt idx="216346">
                  <c:v>119557</c:v>
                </c:pt>
                <c:pt idx="216347">
                  <c:v>119557</c:v>
                </c:pt>
                <c:pt idx="216348">
                  <c:v>119557</c:v>
                </c:pt>
                <c:pt idx="216349">
                  <c:v>119557</c:v>
                </c:pt>
                <c:pt idx="216350">
                  <c:v>119557</c:v>
                </c:pt>
                <c:pt idx="216351">
                  <c:v>119557</c:v>
                </c:pt>
                <c:pt idx="216352">
                  <c:v>119557</c:v>
                </c:pt>
                <c:pt idx="216353">
                  <c:v>119557</c:v>
                </c:pt>
                <c:pt idx="216354">
                  <c:v>119557</c:v>
                </c:pt>
                <c:pt idx="216355">
                  <c:v>119557</c:v>
                </c:pt>
                <c:pt idx="216356">
                  <c:v>119557</c:v>
                </c:pt>
                <c:pt idx="216357">
                  <c:v>119557</c:v>
                </c:pt>
                <c:pt idx="216358">
                  <c:v>119557</c:v>
                </c:pt>
                <c:pt idx="216359">
                  <c:v>119557</c:v>
                </c:pt>
                <c:pt idx="216360">
                  <c:v>119557</c:v>
                </c:pt>
                <c:pt idx="216361">
                  <c:v>119557</c:v>
                </c:pt>
                <c:pt idx="216362">
                  <c:v>119557</c:v>
                </c:pt>
                <c:pt idx="216363">
                  <c:v>119557</c:v>
                </c:pt>
                <c:pt idx="216364">
                  <c:v>119557</c:v>
                </c:pt>
                <c:pt idx="216365">
                  <c:v>119557</c:v>
                </c:pt>
                <c:pt idx="216366">
                  <c:v>119557</c:v>
                </c:pt>
                <c:pt idx="216367">
                  <c:v>119557</c:v>
                </c:pt>
                <c:pt idx="216368">
                  <c:v>119557</c:v>
                </c:pt>
                <c:pt idx="216369">
                  <c:v>119557</c:v>
                </c:pt>
                <c:pt idx="216370">
                  <c:v>119557</c:v>
                </c:pt>
                <c:pt idx="216371">
                  <c:v>119557</c:v>
                </c:pt>
                <c:pt idx="216372">
                  <c:v>119557</c:v>
                </c:pt>
                <c:pt idx="216373">
                  <c:v>119557</c:v>
                </c:pt>
                <c:pt idx="216374">
                  <c:v>119557</c:v>
                </c:pt>
                <c:pt idx="216375">
                  <c:v>119557</c:v>
                </c:pt>
                <c:pt idx="216376">
                  <c:v>119557</c:v>
                </c:pt>
                <c:pt idx="216377">
                  <c:v>119557</c:v>
                </c:pt>
                <c:pt idx="216378">
                  <c:v>119557</c:v>
                </c:pt>
                <c:pt idx="216379">
                  <c:v>119557</c:v>
                </c:pt>
                <c:pt idx="216380">
                  <c:v>119557</c:v>
                </c:pt>
                <c:pt idx="216381">
                  <c:v>119557</c:v>
                </c:pt>
                <c:pt idx="216382">
                  <c:v>119557</c:v>
                </c:pt>
                <c:pt idx="216383">
                  <c:v>119557</c:v>
                </c:pt>
                <c:pt idx="216384">
                  <c:v>119557</c:v>
                </c:pt>
                <c:pt idx="216385">
                  <c:v>119557</c:v>
                </c:pt>
                <c:pt idx="216386">
                  <c:v>119557</c:v>
                </c:pt>
                <c:pt idx="216387">
                  <c:v>119557</c:v>
                </c:pt>
                <c:pt idx="216388">
                  <c:v>119557</c:v>
                </c:pt>
                <c:pt idx="216389">
                  <c:v>119557</c:v>
                </c:pt>
                <c:pt idx="216390">
                  <c:v>119557</c:v>
                </c:pt>
                <c:pt idx="216391">
                  <c:v>119557</c:v>
                </c:pt>
                <c:pt idx="216392">
                  <c:v>119557</c:v>
                </c:pt>
                <c:pt idx="216393">
                  <c:v>119557</c:v>
                </c:pt>
                <c:pt idx="216394">
                  <c:v>119557</c:v>
                </c:pt>
                <c:pt idx="216395">
                  <c:v>119557</c:v>
                </c:pt>
                <c:pt idx="216396">
                  <c:v>119557</c:v>
                </c:pt>
                <c:pt idx="216397">
                  <c:v>119557</c:v>
                </c:pt>
                <c:pt idx="216398">
                  <c:v>119557</c:v>
                </c:pt>
                <c:pt idx="216399">
                  <c:v>119557</c:v>
                </c:pt>
                <c:pt idx="216400">
                  <c:v>119557</c:v>
                </c:pt>
                <c:pt idx="216401">
                  <c:v>119557</c:v>
                </c:pt>
                <c:pt idx="216402">
                  <c:v>119557</c:v>
                </c:pt>
                <c:pt idx="216403">
                  <c:v>119557</c:v>
                </c:pt>
                <c:pt idx="216404">
                  <c:v>119557</c:v>
                </c:pt>
                <c:pt idx="216405">
                  <c:v>119557</c:v>
                </c:pt>
                <c:pt idx="216406">
                  <c:v>119557</c:v>
                </c:pt>
                <c:pt idx="216407">
                  <c:v>119557</c:v>
                </c:pt>
                <c:pt idx="216408">
                  <c:v>119557</c:v>
                </c:pt>
                <c:pt idx="216409">
                  <c:v>119557</c:v>
                </c:pt>
                <c:pt idx="216410">
                  <c:v>119557</c:v>
                </c:pt>
                <c:pt idx="216411">
                  <c:v>119557</c:v>
                </c:pt>
                <c:pt idx="216412">
                  <c:v>119557</c:v>
                </c:pt>
                <c:pt idx="216413">
                  <c:v>119557</c:v>
                </c:pt>
                <c:pt idx="216414">
                  <c:v>119557</c:v>
                </c:pt>
                <c:pt idx="216415">
                  <c:v>119557</c:v>
                </c:pt>
                <c:pt idx="216416">
                  <c:v>119557</c:v>
                </c:pt>
                <c:pt idx="216417">
                  <c:v>119557</c:v>
                </c:pt>
                <c:pt idx="216418">
                  <c:v>119557</c:v>
                </c:pt>
                <c:pt idx="216419">
                  <c:v>119557</c:v>
                </c:pt>
                <c:pt idx="216420">
                  <c:v>119557</c:v>
                </c:pt>
                <c:pt idx="216421">
                  <c:v>119557</c:v>
                </c:pt>
                <c:pt idx="216422">
                  <c:v>119557</c:v>
                </c:pt>
                <c:pt idx="216423">
                  <c:v>119557</c:v>
                </c:pt>
                <c:pt idx="216424">
                  <c:v>119557</c:v>
                </c:pt>
                <c:pt idx="216425">
                  <c:v>119557</c:v>
                </c:pt>
                <c:pt idx="216426">
                  <c:v>119557</c:v>
                </c:pt>
                <c:pt idx="216427">
                  <c:v>119557</c:v>
                </c:pt>
                <c:pt idx="216428">
                  <c:v>119557</c:v>
                </c:pt>
                <c:pt idx="216429">
                  <c:v>119557</c:v>
                </c:pt>
                <c:pt idx="216430">
                  <c:v>119557</c:v>
                </c:pt>
                <c:pt idx="216431">
                  <c:v>119557</c:v>
                </c:pt>
                <c:pt idx="216432">
                  <c:v>119557</c:v>
                </c:pt>
                <c:pt idx="216433">
                  <c:v>119557</c:v>
                </c:pt>
                <c:pt idx="216434">
                  <c:v>119557</c:v>
                </c:pt>
                <c:pt idx="216435">
                  <c:v>119557</c:v>
                </c:pt>
                <c:pt idx="216436">
                  <c:v>119557</c:v>
                </c:pt>
                <c:pt idx="216437">
                  <c:v>119557</c:v>
                </c:pt>
                <c:pt idx="216438">
                  <c:v>119557</c:v>
                </c:pt>
                <c:pt idx="216439">
                  <c:v>119557</c:v>
                </c:pt>
                <c:pt idx="216440">
                  <c:v>119557</c:v>
                </c:pt>
                <c:pt idx="216441">
                  <c:v>119557</c:v>
                </c:pt>
                <c:pt idx="216442">
                  <c:v>119557</c:v>
                </c:pt>
                <c:pt idx="216443">
                  <c:v>119557</c:v>
                </c:pt>
                <c:pt idx="216444">
                  <c:v>119557</c:v>
                </c:pt>
                <c:pt idx="216445">
                  <c:v>119557</c:v>
                </c:pt>
                <c:pt idx="216446">
                  <c:v>119557</c:v>
                </c:pt>
                <c:pt idx="216447">
                  <c:v>119557</c:v>
                </c:pt>
                <c:pt idx="216448">
                  <c:v>119557</c:v>
                </c:pt>
                <c:pt idx="216449">
                  <c:v>119557</c:v>
                </c:pt>
                <c:pt idx="216450">
                  <c:v>119557</c:v>
                </c:pt>
                <c:pt idx="216451">
                  <c:v>119557</c:v>
                </c:pt>
                <c:pt idx="216452">
                  <c:v>119557</c:v>
                </c:pt>
                <c:pt idx="216453">
                  <c:v>119557</c:v>
                </c:pt>
                <c:pt idx="216454">
                  <c:v>119557</c:v>
                </c:pt>
                <c:pt idx="216455">
                  <c:v>119557</c:v>
                </c:pt>
                <c:pt idx="216456">
                  <c:v>119557</c:v>
                </c:pt>
                <c:pt idx="216457">
                  <c:v>119557</c:v>
                </c:pt>
                <c:pt idx="216458">
                  <c:v>119557</c:v>
                </c:pt>
                <c:pt idx="216459">
                  <c:v>119557</c:v>
                </c:pt>
                <c:pt idx="216460">
                  <c:v>119557</c:v>
                </c:pt>
                <c:pt idx="216461">
                  <c:v>119557</c:v>
                </c:pt>
                <c:pt idx="216462">
                  <c:v>119557</c:v>
                </c:pt>
                <c:pt idx="216463">
                  <c:v>119557</c:v>
                </c:pt>
                <c:pt idx="216464">
                  <c:v>119557</c:v>
                </c:pt>
                <c:pt idx="216465">
                  <c:v>119557</c:v>
                </c:pt>
                <c:pt idx="216466">
                  <c:v>119557</c:v>
                </c:pt>
                <c:pt idx="216467">
                  <c:v>119557</c:v>
                </c:pt>
                <c:pt idx="216468">
                  <c:v>119557</c:v>
                </c:pt>
                <c:pt idx="216469">
                  <c:v>119557</c:v>
                </c:pt>
                <c:pt idx="216470">
                  <c:v>119557</c:v>
                </c:pt>
                <c:pt idx="216471">
                  <c:v>119557</c:v>
                </c:pt>
                <c:pt idx="216472">
                  <c:v>119557</c:v>
                </c:pt>
                <c:pt idx="216473">
                  <c:v>119557</c:v>
                </c:pt>
                <c:pt idx="216474">
                  <c:v>119557</c:v>
                </c:pt>
                <c:pt idx="216475">
                  <c:v>119557</c:v>
                </c:pt>
                <c:pt idx="216476">
                  <c:v>119557</c:v>
                </c:pt>
                <c:pt idx="216477">
                  <c:v>119557</c:v>
                </c:pt>
                <c:pt idx="216478">
                  <c:v>119557</c:v>
                </c:pt>
                <c:pt idx="216479">
                  <c:v>119557</c:v>
                </c:pt>
                <c:pt idx="216480">
                  <c:v>119557</c:v>
                </c:pt>
                <c:pt idx="216481">
                  <c:v>119557</c:v>
                </c:pt>
                <c:pt idx="216482">
                  <c:v>119557</c:v>
                </c:pt>
                <c:pt idx="216483">
                  <c:v>119557</c:v>
                </c:pt>
                <c:pt idx="216484">
                  <c:v>119557</c:v>
                </c:pt>
                <c:pt idx="216485">
                  <c:v>119557</c:v>
                </c:pt>
                <c:pt idx="216486">
                  <c:v>119557</c:v>
                </c:pt>
                <c:pt idx="216487">
                  <c:v>119557</c:v>
                </c:pt>
                <c:pt idx="216488">
                  <c:v>119557</c:v>
                </c:pt>
                <c:pt idx="216489">
                  <c:v>119557</c:v>
                </c:pt>
                <c:pt idx="216490">
                  <c:v>119557</c:v>
                </c:pt>
                <c:pt idx="216491">
                  <c:v>119557</c:v>
                </c:pt>
                <c:pt idx="216492">
                  <c:v>119557</c:v>
                </c:pt>
                <c:pt idx="216493">
                  <c:v>119557</c:v>
                </c:pt>
                <c:pt idx="216494">
                  <c:v>119557</c:v>
                </c:pt>
                <c:pt idx="216495">
                  <c:v>119557</c:v>
                </c:pt>
                <c:pt idx="216496">
                  <c:v>119557</c:v>
                </c:pt>
                <c:pt idx="216497">
                  <c:v>119557</c:v>
                </c:pt>
                <c:pt idx="216498">
                  <c:v>119557</c:v>
                </c:pt>
                <c:pt idx="216499">
                  <c:v>119557</c:v>
                </c:pt>
                <c:pt idx="216500">
                  <c:v>119557</c:v>
                </c:pt>
                <c:pt idx="216501">
                  <c:v>119557</c:v>
                </c:pt>
                <c:pt idx="216502">
                  <c:v>119557</c:v>
                </c:pt>
                <c:pt idx="216503">
                  <c:v>119557</c:v>
                </c:pt>
                <c:pt idx="216504">
                  <c:v>119557</c:v>
                </c:pt>
                <c:pt idx="216505">
                  <c:v>119557</c:v>
                </c:pt>
                <c:pt idx="216506">
                  <c:v>119557</c:v>
                </c:pt>
                <c:pt idx="216507">
                  <c:v>119557</c:v>
                </c:pt>
                <c:pt idx="216508">
                  <c:v>119557</c:v>
                </c:pt>
                <c:pt idx="216509">
                  <c:v>119557</c:v>
                </c:pt>
                <c:pt idx="216510">
                  <c:v>119557</c:v>
                </c:pt>
                <c:pt idx="216511">
                  <c:v>119557</c:v>
                </c:pt>
                <c:pt idx="216512">
                  <c:v>119557</c:v>
                </c:pt>
                <c:pt idx="216513">
                  <c:v>119557</c:v>
                </c:pt>
                <c:pt idx="216514">
                  <c:v>119557</c:v>
                </c:pt>
                <c:pt idx="216515">
                  <c:v>119557</c:v>
                </c:pt>
                <c:pt idx="216516">
                  <c:v>119557</c:v>
                </c:pt>
                <c:pt idx="216517">
                  <c:v>119557</c:v>
                </c:pt>
                <c:pt idx="216518">
                  <c:v>119557</c:v>
                </c:pt>
                <c:pt idx="216519">
                  <c:v>119557</c:v>
                </c:pt>
                <c:pt idx="216520">
                  <c:v>119557</c:v>
                </c:pt>
                <c:pt idx="216521">
                  <c:v>119557</c:v>
                </c:pt>
                <c:pt idx="216522">
                  <c:v>119557</c:v>
                </c:pt>
                <c:pt idx="216523">
                  <c:v>119557</c:v>
                </c:pt>
                <c:pt idx="216524">
                  <c:v>119557</c:v>
                </c:pt>
                <c:pt idx="216525">
                  <c:v>119557</c:v>
                </c:pt>
                <c:pt idx="216526">
                  <c:v>119557</c:v>
                </c:pt>
                <c:pt idx="216527">
                  <c:v>119557</c:v>
                </c:pt>
                <c:pt idx="216528">
                  <c:v>119557</c:v>
                </c:pt>
                <c:pt idx="216529">
                  <c:v>119557</c:v>
                </c:pt>
                <c:pt idx="216530">
                  <c:v>119557</c:v>
                </c:pt>
                <c:pt idx="216531">
                  <c:v>119557</c:v>
                </c:pt>
                <c:pt idx="216532">
                  <c:v>119557</c:v>
                </c:pt>
                <c:pt idx="216533">
                  <c:v>119557</c:v>
                </c:pt>
                <c:pt idx="216534">
                  <c:v>119557</c:v>
                </c:pt>
                <c:pt idx="216535">
                  <c:v>119557</c:v>
                </c:pt>
                <c:pt idx="216536">
                  <c:v>119557</c:v>
                </c:pt>
                <c:pt idx="216537">
                  <c:v>119557</c:v>
                </c:pt>
                <c:pt idx="216538">
                  <c:v>119557</c:v>
                </c:pt>
                <c:pt idx="216539">
                  <c:v>119557</c:v>
                </c:pt>
                <c:pt idx="216540">
                  <c:v>119557</c:v>
                </c:pt>
                <c:pt idx="216541">
                  <c:v>119557</c:v>
                </c:pt>
                <c:pt idx="216542">
                  <c:v>119557</c:v>
                </c:pt>
                <c:pt idx="216543">
                  <c:v>119557</c:v>
                </c:pt>
                <c:pt idx="216544">
                  <c:v>119557</c:v>
                </c:pt>
                <c:pt idx="216545">
                  <c:v>119557</c:v>
                </c:pt>
                <c:pt idx="216546">
                  <c:v>119557</c:v>
                </c:pt>
                <c:pt idx="216547">
                  <c:v>119557</c:v>
                </c:pt>
                <c:pt idx="216548">
                  <c:v>119557</c:v>
                </c:pt>
                <c:pt idx="216549">
                  <c:v>119557</c:v>
                </c:pt>
                <c:pt idx="216550">
                  <c:v>119557</c:v>
                </c:pt>
                <c:pt idx="216551">
                  <c:v>119557</c:v>
                </c:pt>
                <c:pt idx="216552">
                  <c:v>119557</c:v>
                </c:pt>
                <c:pt idx="216553">
                  <c:v>119557</c:v>
                </c:pt>
                <c:pt idx="216554">
                  <c:v>119557</c:v>
                </c:pt>
                <c:pt idx="216555">
                  <c:v>119557</c:v>
                </c:pt>
                <c:pt idx="216556">
                  <c:v>119557</c:v>
                </c:pt>
                <c:pt idx="216557">
                  <c:v>119557</c:v>
                </c:pt>
                <c:pt idx="216558">
                  <c:v>119557</c:v>
                </c:pt>
                <c:pt idx="216559">
                  <c:v>119557</c:v>
                </c:pt>
                <c:pt idx="216560">
                  <c:v>119557</c:v>
                </c:pt>
                <c:pt idx="216561">
                  <c:v>119557</c:v>
                </c:pt>
                <c:pt idx="216562">
                  <c:v>119557</c:v>
                </c:pt>
                <c:pt idx="216563">
                  <c:v>119557</c:v>
                </c:pt>
                <c:pt idx="216564">
                  <c:v>119557</c:v>
                </c:pt>
                <c:pt idx="216565">
                  <c:v>119557</c:v>
                </c:pt>
                <c:pt idx="216566">
                  <c:v>119557</c:v>
                </c:pt>
                <c:pt idx="216567">
                  <c:v>119557</c:v>
                </c:pt>
                <c:pt idx="216568">
                  <c:v>119557</c:v>
                </c:pt>
                <c:pt idx="216569">
                  <c:v>119557</c:v>
                </c:pt>
                <c:pt idx="216570">
                  <c:v>119557</c:v>
                </c:pt>
                <c:pt idx="216571">
                  <c:v>119557</c:v>
                </c:pt>
                <c:pt idx="216572">
                  <c:v>119557</c:v>
                </c:pt>
                <c:pt idx="216573">
                  <c:v>119557</c:v>
                </c:pt>
                <c:pt idx="216574">
                  <c:v>119557</c:v>
                </c:pt>
                <c:pt idx="216575">
                  <c:v>119557</c:v>
                </c:pt>
                <c:pt idx="216576">
                  <c:v>119557</c:v>
                </c:pt>
                <c:pt idx="216577">
                  <c:v>119557</c:v>
                </c:pt>
                <c:pt idx="216578">
                  <c:v>119557</c:v>
                </c:pt>
                <c:pt idx="216579">
                  <c:v>119557</c:v>
                </c:pt>
                <c:pt idx="216580">
                  <c:v>119557</c:v>
                </c:pt>
                <c:pt idx="216581">
                  <c:v>119557</c:v>
                </c:pt>
                <c:pt idx="216582">
                  <c:v>119557</c:v>
                </c:pt>
                <c:pt idx="216583">
                  <c:v>119557</c:v>
                </c:pt>
                <c:pt idx="216584">
                  <c:v>119557</c:v>
                </c:pt>
                <c:pt idx="216585">
                  <c:v>119557</c:v>
                </c:pt>
                <c:pt idx="216586">
                  <c:v>119557</c:v>
                </c:pt>
                <c:pt idx="216587">
                  <c:v>119557</c:v>
                </c:pt>
                <c:pt idx="216588">
                  <c:v>119557</c:v>
                </c:pt>
                <c:pt idx="216589">
                  <c:v>119557</c:v>
                </c:pt>
                <c:pt idx="216590">
                  <c:v>119557</c:v>
                </c:pt>
                <c:pt idx="216591">
                  <c:v>119557</c:v>
                </c:pt>
                <c:pt idx="216592">
                  <c:v>119557</c:v>
                </c:pt>
                <c:pt idx="216593">
                  <c:v>119557</c:v>
                </c:pt>
                <c:pt idx="216594">
                  <c:v>119557</c:v>
                </c:pt>
                <c:pt idx="216595">
                  <c:v>119557</c:v>
                </c:pt>
                <c:pt idx="216596">
                  <c:v>119557</c:v>
                </c:pt>
                <c:pt idx="216597">
                  <c:v>119557</c:v>
                </c:pt>
                <c:pt idx="216598">
                  <c:v>119557</c:v>
                </c:pt>
                <c:pt idx="216599">
                  <c:v>119557</c:v>
                </c:pt>
                <c:pt idx="216600">
                  <c:v>119557</c:v>
                </c:pt>
                <c:pt idx="216601">
                  <c:v>119557</c:v>
                </c:pt>
                <c:pt idx="216602">
                  <c:v>119557</c:v>
                </c:pt>
                <c:pt idx="216603">
                  <c:v>119557</c:v>
                </c:pt>
                <c:pt idx="216604">
                  <c:v>119557</c:v>
                </c:pt>
                <c:pt idx="216605">
                  <c:v>119557</c:v>
                </c:pt>
                <c:pt idx="216606">
                  <c:v>119557</c:v>
                </c:pt>
                <c:pt idx="216607">
                  <c:v>119557</c:v>
                </c:pt>
                <c:pt idx="216608">
                  <c:v>119557</c:v>
                </c:pt>
                <c:pt idx="216609">
                  <c:v>119557</c:v>
                </c:pt>
                <c:pt idx="216610">
                  <c:v>119557</c:v>
                </c:pt>
                <c:pt idx="216611">
                  <c:v>119557</c:v>
                </c:pt>
                <c:pt idx="216612">
                  <c:v>119557</c:v>
                </c:pt>
                <c:pt idx="216613">
                  <c:v>119557</c:v>
                </c:pt>
                <c:pt idx="216614">
                  <c:v>119557</c:v>
                </c:pt>
                <c:pt idx="216615">
                  <c:v>119557</c:v>
                </c:pt>
                <c:pt idx="216616">
                  <c:v>119557</c:v>
                </c:pt>
                <c:pt idx="216617">
                  <c:v>119557</c:v>
                </c:pt>
                <c:pt idx="216618">
                  <c:v>119557</c:v>
                </c:pt>
                <c:pt idx="216619">
                  <c:v>119557</c:v>
                </c:pt>
                <c:pt idx="216620">
                  <c:v>119557</c:v>
                </c:pt>
                <c:pt idx="216621">
                  <c:v>119557</c:v>
                </c:pt>
                <c:pt idx="216622">
                  <c:v>119557</c:v>
                </c:pt>
                <c:pt idx="216623">
                  <c:v>119557</c:v>
                </c:pt>
                <c:pt idx="216624">
                  <c:v>119557</c:v>
                </c:pt>
                <c:pt idx="216625">
                  <c:v>119557</c:v>
                </c:pt>
                <c:pt idx="216626">
                  <c:v>119557</c:v>
                </c:pt>
                <c:pt idx="216627">
                  <c:v>119557</c:v>
                </c:pt>
                <c:pt idx="216628">
                  <c:v>119557</c:v>
                </c:pt>
                <c:pt idx="216629">
                  <c:v>119557</c:v>
                </c:pt>
                <c:pt idx="216630">
                  <c:v>119557</c:v>
                </c:pt>
                <c:pt idx="216631">
                  <c:v>119557</c:v>
                </c:pt>
                <c:pt idx="216632">
                  <c:v>119557</c:v>
                </c:pt>
                <c:pt idx="216633">
                  <c:v>119557</c:v>
                </c:pt>
                <c:pt idx="216634">
                  <c:v>119557</c:v>
                </c:pt>
                <c:pt idx="216635">
                  <c:v>119557</c:v>
                </c:pt>
                <c:pt idx="216636">
                  <c:v>119557</c:v>
                </c:pt>
                <c:pt idx="216637">
                  <c:v>119557</c:v>
                </c:pt>
                <c:pt idx="216638">
                  <c:v>119557</c:v>
                </c:pt>
                <c:pt idx="216639">
                  <c:v>119557</c:v>
                </c:pt>
                <c:pt idx="216640">
                  <c:v>119557</c:v>
                </c:pt>
                <c:pt idx="216641">
                  <c:v>119557</c:v>
                </c:pt>
                <c:pt idx="216642">
                  <c:v>119557</c:v>
                </c:pt>
                <c:pt idx="216643">
                  <c:v>119557</c:v>
                </c:pt>
                <c:pt idx="216644">
                  <c:v>119557</c:v>
                </c:pt>
                <c:pt idx="216645">
                  <c:v>119557</c:v>
                </c:pt>
                <c:pt idx="216646">
                  <c:v>119557</c:v>
                </c:pt>
                <c:pt idx="216647">
                  <c:v>119557</c:v>
                </c:pt>
                <c:pt idx="216648">
                  <c:v>119557</c:v>
                </c:pt>
                <c:pt idx="216649">
                  <c:v>119557</c:v>
                </c:pt>
                <c:pt idx="216650">
                  <c:v>119557</c:v>
                </c:pt>
                <c:pt idx="216651">
                  <c:v>119557</c:v>
                </c:pt>
                <c:pt idx="216652">
                  <c:v>119557</c:v>
                </c:pt>
                <c:pt idx="216653">
                  <c:v>119557</c:v>
                </c:pt>
                <c:pt idx="216654">
                  <c:v>119557</c:v>
                </c:pt>
                <c:pt idx="216655">
                  <c:v>119557</c:v>
                </c:pt>
                <c:pt idx="216656">
                  <c:v>119557</c:v>
                </c:pt>
                <c:pt idx="216657">
                  <c:v>119557</c:v>
                </c:pt>
                <c:pt idx="216658">
                  <c:v>119557</c:v>
                </c:pt>
                <c:pt idx="216659">
                  <c:v>119557</c:v>
                </c:pt>
                <c:pt idx="216660">
                  <c:v>119557</c:v>
                </c:pt>
                <c:pt idx="216661">
                  <c:v>119557</c:v>
                </c:pt>
                <c:pt idx="216662">
                  <c:v>119557</c:v>
                </c:pt>
                <c:pt idx="216663">
                  <c:v>119557</c:v>
                </c:pt>
                <c:pt idx="216664">
                  <c:v>119557</c:v>
                </c:pt>
                <c:pt idx="216665">
                  <c:v>119557</c:v>
                </c:pt>
                <c:pt idx="216666">
                  <c:v>119557</c:v>
                </c:pt>
                <c:pt idx="216667">
                  <c:v>119557</c:v>
                </c:pt>
                <c:pt idx="216668">
                  <c:v>119557</c:v>
                </c:pt>
                <c:pt idx="216669">
                  <c:v>119557</c:v>
                </c:pt>
                <c:pt idx="216670">
                  <c:v>119557</c:v>
                </c:pt>
                <c:pt idx="216671">
                  <c:v>119557</c:v>
                </c:pt>
                <c:pt idx="216672">
                  <c:v>119557</c:v>
                </c:pt>
                <c:pt idx="216673">
                  <c:v>119557</c:v>
                </c:pt>
                <c:pt idx="216674">
                  <c:v>119557</c:v>
                </c:pt>
                <c:pt idx="216675">
                  <c:v>119557</c:v>
                </c:pt>
                <c:pt idx="216676">
                  <c:v>119557</c:v>
                </c:pt>
                <c:pt idx="216677">
                  <c:v>119557</c:v>
                </c:pt>
                <c:pt idx="216678">
                  <c:v>119557</c:v>
                </c:pt>
                <c:pt idx="216679">
                  <c:v>119557</c:v>
                </c:pt>
                <c:pt idx="216680">
                  <c:v>119557</c:v>
                </c:pt>
                <c:pt idx="216681">
                  <c:v>119557</c:v>
                </c:pt>
                <c:pt idx="216682">
                  <c:v>119557</c:v>
                </c:pt>
                <c:pt idx="216683">
                  <c:v>119557</c:v>
                </c:pt>
                <c:pt idx="216684">
                  <c:v>119557</c:v>
                </c:pt>
                <c:pt idx="216685">
                  <c:v>119557</c:v>
                </c:pt>
                <c:pt idx="216686">
                  <c:v>119557</c:v>
                </c:pt>
                <c:pt idx="216687">
                  <c:v>119557</c:v>
                </c:pt>
                <c:pt idx="216688">
                  <c:v>119557</c:v>
                </c:pt>
                <c:pt idx="216689">
                  <c:v>119557</c:v>
                </c:pt>
                <c:pt idx="216690">
                  <c:v>119557</c:v>
                </c:pt>
                <c:pt idx="216691">
                  <c:v>119557</c:v>
                </c:pt>
                <c:pt idx="216692">
                  <c:v>119557</c:v>
                </c:pt>
                <c:pt idx="216693">
                  <c:v>119557</c:v>
                </c:pt>
                <c:pt idx="216694">
                  <c:v>119557</c:v>
                </c:pt>
                <c:pt idx="216695">
                  <c:v>119557</c:v>
                </c:pt>
                <c:pt idx="216696">
                  <c:v>119557</c:v>
                </c:pt>
                <c:pt idx="216697">
                  <c:v>119557</c:v>
                </c:pt>
                <c:pt idx="216698">
                  <c:v>119557</c:v>
                </c:pt>
                <c:pt idx="216699">
                  <c:v>119557</c:v>
                </c:pt>
                <c:pt idx="216700">
                  <c:v>119557</c:v>
                </c:pt>
                <c:pt idx="216701">
                  <c:v>119557</c:v>
                </c:pt>
                <c:pt idx="216702">
                  <c:v>119557</c:v>
                </c:pt>
                <c:pt idx="216703">
                  <c:v>119557</c:v>
                </c:pt>
                <c:pt idx="216704">
                  <c:v>119557</c:v>
                </c:pt>
                <c:pt idx="216705">
                  <c:v>119557</c:v>
                </c:pt>
                <c:pt idx="216706">
                  <c:v>119557</c:v>
                </c:pt>
                <c:pt idx="216707">
                  <c:v>119557</c:v>
                </c:pt>
                <c:pt idx="216708">
                  <c:v>119557</c:v>
                </c:pt>
                <c:pt idx="216709">
                  <c:v>119557</c:v>
                </c:pt>
                <c:pt idx="216710">
                  <c:v>119557</c:v>
                </c:pt>
                <c:pt idx="216711">
                  <c:v>119557</c:v>
                </c:pt>
                <c:pt idx="216712">
                  <c:v>119557</c:v>
                </c:pt>
                <c:pt idx="216713">
                  <c:v>119557</c:v>
                </c:pt>
                <c:pt idx="216714">
                  <c:v>119557</c:v>
                </c:pt>
                <c:pt idx="216715">
                  <c:v>119557</c:v>
                </c:pt>
                <c:pt idx="216716">
                  <c:v>119557</c:v>
                </c:pt>
                <c:pt idx="216717">
                  <c:v>119557</c:v>
                </c:pt>
                <c:pt idx="216718">
                  <c:v>119557</c:v>
                </c:pt>
                <c:pt idx="216719">
                  <c:v>119557</c:v>
                </c:pt>
                <c:pt idx="216720">
                  <c:v>119557</c:v>
                </c:pt>
                <c:pt idx="216721">
                  <c:v>119557</c:v>
                </c:pt>
                <c:pt idx="216722">
                  <c:v>119557</c:v>
                </c:pt>
                <c:pt idx="216723">
                  <c:v>119557</c:v>
                </c:pt>
                <c:pt idx="216724">
                  <c:v>119557</c:v>
                </c:pt>
                <c:pt idx="216725">
                  <c:v>119557</c:v>
                </c:pt>
                <c:pt idx="216726">
                  <c:v>119557</c:v>
                </c:pt>
                <c:pt idx="216727">
                  <c:v>119557</c:v>
                </c:pt>
                <c:pt idx="216728">
                  <c:v>119557</c:v>
                </c:pt>
                <c:pt idx="216729">
                  <c:v>119557</c:v>
                </c:pt>
                <c:pt idx="216730">
                  <c:v>119557</c:v>
                </c:pt>
                <c:pt idx="216731">
                  <c:v>119557</c:v>
                </c:pt>
                <c:pt idx="216732">
                  <c:v>119557</c:v>
                </c:pt>
                <c:pt idx="216733">
                  <c:v>119557</c:v>
                </c:pt>
                <c:pt idx="216734">
                  <c:v>119557</c:v>
                </c:pt>
                <c:pt idx="216735">
                  <c:v>119557</c:v>
                </c:pt>
                <c:pt idx="216736">
                  <c:v>119557</c:v>
                </c:pt>
                <c:pt idx="216737">
                  <c:v>119557</c:v>
                </c:pt>
                <c:pt idx="216738">
                  <c:v>119557</c:v>
                </c:pt>
                <c:pt idx="216739">
                  <c:v>119557</c:v>
                </c:pt>
                <c:pt idx="216740">
                  <c:v>119557</c:v>
                </c:pt>
                <c:pt idx="216741">
                  <c:v>119557</c:v>
                </c:pt>
                <c:pt idx="216742">
                  <c:v>119557</c:v>
                </c:pt>
                <c:pt idx="216743">
                  <c:v>119557</c:v>
                </c:pt>
                <c:pt idx="216744">
                  <c:v>119557</c:v>
                </c:pt>
                <c:pt idx="216745">
                  <c:v>119557</c:v>
                </c:pt>
                <c:pt idx="216746">
                  <c:v>119557</c:v>
                </c:pt>
                <c:pt idx="216747">
                  <c:v>119557</c:v>
                </c:pt>
                <c:pt idx="216748">
                  <c:v>119557</c:v>
                </c:pt>
                <c:pt idx="216749">
                  <c:v>119557</c:v>
                </c:pt>
                <c:pt idx="216750">
                  <c:v>119557</c:v>
                </c:pt>
                <c:pt idx="216751">
                  <c:v>119557</c:v>
                </c:pt>
                <c:pt idx="216752">
                  <c:v>119557</c:v>
                </c:pt>
                <c:pt idx="216753">
                  <c:v>119557</c:v>
                </c:pt>
                <c:pt idx="216754">
                  <c:v>119557</c:v>
                </c:pt>
                <c:pt idx="216755">
                  <c:v>119557</c:v>
                </c:pt>
                <c:pt idx="216756">
                  <c:v>119557</c:v>
                </c:pt>
                <c:pt idx="216757">
                  <c:v>119557</c:v>
                </c:pt>
                <c:pt idx="216758">
                  <c:v>119557</c:v>
                </c:pt>
                <c:pt idx="216759">
                  <c:v>119557</c:v>
                </c:pt>
                <c:pt idx="216760">
                  <c:v>119557</c:v>
                </c:pt>
                <c:pt idx="216761">
                  <c:v>119557</c:v>
                </c:pt>
                <c:pt idx="216762">
                  <c:v>119557</c:v>
                </c:pt>
                <c:pt idx="216763">
                  <c:v>119557</c:v>
                </c:pt>
                <c:pt idx="216764">
                  <c:v>119557</c:v>
                </c:pt>
                <c:pt idx="216765">
                  <c:v>119557</c:v>
                </c:pt>
                <c:pt idx="216766">
                  <c:v>119557</c:v>
                </c:pt>
                <c:pt idx="216767">
                  <c:v>119557</c:v>
                </c:pt>
                <c:pt idx="216768">
                  <c:v>119557</c:v>
                </c:pt>
                <c:pt idx="216769">
                  <c:v>119557</c:v>
                </c:pt>
                <c:pt idx="216770">
                  <c:v>119557</c:v>
                </c:pt>
                <c:pt idx="216771">
                  <c:v>119557</c:v>
                </c:pt>
                <c:pt idx="216772">
                  <c:v>119557</c:v>
                </c:pt>
                <c:pt idx="216773">
                  <c:v>119557</c:v>
                </c:pt>
                <c:pt idx="216774">
                  <c:v>119557</c:v>
                </c:pt>
                <c:pt idx="216775">
                  <c:v>119557</c:v>
                </c:pt>
                <c:pt idx="216776">
                  <c:v>119557</c:v>
                </c:pt>
                <c:pt idx="216777">
                  <c:v>119557</c:v>
                </c:pt>
                <c:pt idx="216778">
                  <c:v>119557</c:v>
                </c:pt>
                <c:pt idx="216779">
                  <c:v>119557</c:v>
                </c:pt>
                <c:pt idx="216780">
                  <c:v>119557</c:v>
                </c:pt>
                <c:pt idx="216781">
                  <c:v>119557</c:v>
                </c:pt>
                <c:pt idx="216782">
                  <c:v>119557</c:v>
                </c:pt>
                <c:pt idx="216783">
                  <c:v>119557</c:v>
                </c:pt>
                <c:pt idx="216784">
                  <c:v>119557</c:v>
                </c:pt>
                <c:pt idx="216785">
                  <c:v>119557</c:v>
                </c:pt>
                <c:pt idx="216786">
                  <c:v>119557</c:v>
                </c:pt>
                <c:pt idx="216787">
                  <c:v>119557</c:v>
                </c:pt>
                <c:pt idx="216788">
                  <c:v>119557</c:v>
                </c:pt>
                <c:pt idx="216789">
                  <c:v>119557</c:v>
                </c:pt>
                <c:pt idx="216790">
                  <c:v>119557</c:v>
                </c:pt>
                <c:pt idx="216791">
                  <c:v>119557</c:v>
                </c:pt>
                <c:pt idx="216792">
                  <c:v>119557</c:v>
                </c:pt>
                <c:pt idx="216793">
                  <c:v>119557</c:v>
                </c:pt>
                <c:pt idx="216794">
                  <c:v>119557</c:v>
                </c:pt>
                <c:pt idx="216795">
                  <c:v>119557</c:v>
                </c:pt>
                <c:pt idx="216796">
                  <c:v>119557</c:v>
                </c:pt>
                <c:pt idx="216797">
                  <c:v>119557</c:v>
                </c:pt>
                <c:pt idx="216798">
                  <c:v>119557</c:v>
                </c:pt>
                <c:pt idx="216799">
                  <c:v>119557</c:v>
                </c:pt>
                <c:pt idx="216800">
                  <c:v>119557</c:v>
                </c:pt>
                <c:pt idx="216801">
                  <c:v>119557</c:v>
                </c:pt>
                <c:pt idx="216802">
                  <c:v>119557</c:v>
                </c:pt>
                <c:pt idx="216803">
                  <c:v>119557</c:v>
                </c:pt>
                <c:pt idx="216804">
                  <c:v>119557</c:v>
                </c:pt>
                <c:pt idx="216805">
                  <c:v>119557</c:v>
                </c:pt>
                <c:pt idx="216806">
                  <c:v>119557</c:v>
                </c:pt>
                <c:pt idx="216807">
                  <c:v>119557</c:v>
                </c:pt>
                <c:pt idx="216808">
                  <c:v>119557</c:v>
                </c:pt>
                <c:pt idx="216809">
                  <c:v>119557</c:v>
                </c:pt>
                <c:pt idx="216810">
                  <c:v>119557</c:v>
                </c:pt>
                <c:pt idx="216811">
                  <c:v>119557</c:v>
                </c:pt>
                <c:pt idx="216812">
                  <c:v>119557</c:v>
                </c:pt>
                <c:pt idx="216813">
                  <c:v>119557</c:v>
                </c:pt>
                <c:pt idx="216814">
                  <c:v>119557</c:v>
                </c:pt>
                <c:pt idx="216815">
                  <c:v>119557</c:v>
                </c:pt>
                <c:pt idx="216816">
                  <c:v>119557</c:v>
                </c:pt>
                <c:pt idx="216817">
                  <c:v>119557</c:v>
                </c:pt>
                <c:pt idx="216818">
                  <c:v>119557</c:v>
                </c:pt>
                <c:pt idx="216819">
                  <c:v>114533</c:v>
                </c:pt>
                <c:pt idx="216820">
                  <c:v>114533</c:v>
                </c:pt>
                <c:pt idx="216821">
                  <c:v>114533</c:v>
                </c:pt>
                <c:pt idx="216822">
                  <c:v>114533</c:v>
                </c:pt>
                <c:pt idx="216823">
                  <c:v>114533</c:v>
                </c:pt>
                <c:pt idx="216824">
                  <c:v>114533</c:v>
                </c:pt>
                <c:pt idx="216825">
                  <c:v>114533</c:v>
                </c:pt>
                <c:pt idx="216826">
                  <c:v>114533</c:v>
                </c:pt>
                <c:pt idx="216827">
                  <c:v>114533</c:v>
                </c:pt>
                <c:pt idx="216828">
                  <c:v>114533</c:v>
                </c:pt>
                <c:pt idx="216829">
                  <c:v>114533</c:v>
                </c:pt>
                <c:pt idx="216830">
                  <c:v>114533</c:v>
                </c:pt>
                <c:pt idx="216831">
                  <c:v>114533</c:v>
                </c:pt>
                <c:pt idx="216832">
                  <c:v>114533</c:v>
                </c:pt>
                <c:pt idx="216833">
                  <c:v>114533</c:v>
                </c:pt>
                <c:pt idx="216834">
                  <c:v>114533</c:v>
                </c:pt>
                <c:pt idx="216835">
                  <c:v>114533</c:v>
                </c:pt>
                <c:pt idx="216836">
                  <c:v>114533</c:v>
                </c:pt>
                <c:pt idx="216837">
                  <c:v>114533</c:v>
                </c:pt>
                <c:pt idx="216838">
                  <c:v>114533</c:v>
                </c:pt>
                <c:pt idx="216839">
                  <c:v>114533</c:v>
                </c:pt>
                <c:pt idx="216840">
                  <c:v>114533</c:v>
                </c:pt>
                <c:pt idx="216841">
                  <c:v>114533</c:v>
                </c:pt>
                <c:pt idx="216842">
                  <c:v>114533</c:v>
                </c:pt>
                <c:pt idx="216843">
                  <c:v>114533</c:v>
                </c:pt>
                <c:pt idx="216844">
                  <c:v>114533</c:v>
                </c:pt>
                <c:pt idx="216845">
                  <c:v>114533</c:v>
                </c:pt>
                <c:pt idx="216846">
                  <c:v>114533</c:v>
                </c:pt>
                <c:pt idx="216847">
                  <c:v>114533</c:v>
                </c:pt>
                <c:pt idx="216848">
                  <c:v>114533</c:v>
                </c:pt>
                <c:pt idx="216849">
                  <c:v>114533</c:v>
                </c:pt>
                <c:pt idx="216850">
                  <c:v>114533</c:v>
                </c:pt>
                <c:pt idx="216851">
                  <c:v>114533</c:v>
                </c:pt>
                <c:pt idx="216852">
                  <c:v>114533</c:v>
                </c:pt>
                <c:pt idx="216853">
                  <c:v>114533</c:v>
                </c:pt>
                <c:pt idx="216854">
                  <c:v>114533</c:v>
                </c:pt>
                <c:pt idx="216855">
                  <c:v>114533</c:v>
                </c:pt>
                <c:pt idx="216856">
                  <c:v>114533</c:v>
                </c:pt>
                <c:pt idx="216857">
                  <c:v>114533</c:v>
                </c:pt>
                <c:pt idx="216858">
                  <c:v>114533</c:v>
                </c:pt>
                <c:pt idx="216859">
                  <c:v>114533</c:v>
                </c:pt>
                <c:pt idx="216860">
                  <c:v>114533</c:v>
                </c:pt>
                <c:pt idx="216861">
                  <c:v>114533</c:v>
                </c:pt>
                <c:pt idx="216862">
                  <c:v>114533</c:v>
                </c:pt>
                <c:pt idx="216863">
                  <c:v>114533</c:v>
                </c:pt>
                <c:pt idx="216864">
                  <c:v>114533</c:v>
                </c:pt>
                <c:pt idx="216865">
                  <c:v>114533</c:v>
                </c:pt>
                <c:pt idx="216866">
                  <c:v>114533</c:v>
                </c:pt>
                <c:pt idx="216867">
                  <c:v>114533</c:v>
                </c:pt>
                <c:pt idx="216868">
                  <c:v>114533</c:v>
                </c:pt>
                <c:pt idx="216869">
                  <c:v>114533</c:v>
                </c:pt>
                <c:pt idx="216870">
                  <c:v>114533</c:v>
                </c:pt>
                <c:pt idx="216871">
                  <c:v>114533</c:v>
                </c:pt>
                <c:pt idx="216872">
                  <c:v>114533</c:v>
                </c:pt>
                <c:pt idx="216873">
                  <c:v>114533</c:v>
                </c:pt>
                <c:pt idx="216874">
                  <c:v>114533</c:v>
                </c:pt>
                <c:pt idx="216875">
                  <c:v>114533</c:v>
                </c:pt>
                <c:pt idx="216876">
                  <c:v>114533</c:v>
                </c:pt>
                <c:pt idx="216877">
                  <c:v>114533</c:v>
                </c:pt>
                <c:pt idx="216878">
                  <c:v>114533</c:v>
                </c:pt>
                <c:pt idx="216879">
                  <c:v>114533</c:v>
                </c:pt>
                <c:pt idx="216880">
                  <c:v>114533</c:v>
                </c:pt>
                <c:pt idx="216881">
                  <c:v>114533</c:v>
                </c:pt>
                <c:pt idx="216882">
                  <c:v>114533</c:v>
                </c:pt>
                <c:pt idx="216883">
                  <c:v>114533</c:v>
                </c:pt>
                <c:pt idx="216884">
                  <c:v>114533</c:v>
                </c:pt>
                <c:pt idx="216885">
                  <c:v>114533</c:v>
                </c:pt>
                <c:pt idx="216886">
                  <c:v>114533</c:v>
                </c:pt>
                <c:pt idx="216887">
                  <c:v>114533</c:v>
                </c:pt>
                <c:pt idx="216888">
                  <c:v>114533</c:v>
                </c:pt>
                <c:pt idx="216889">
                  <c:v>114533</c:v>
                </c:pt>
                <c:pt idx="216890">
                  <c:v>114533</c:v>
                </c:pt>
                <c:pt idx="216891">
                  <c:v>114533</c:v>
                </c:pt>
                <c:pt idx="216892">
                  <c:v>114533</c:v>
                </c:pt>
                <c:pt idx="216893">
                  <c:v>114533</c:v>
                </c:pt>
                <c:pt idx="216894">
                  <c:v>114533</c:v>
                </c:pt>
                <c:pt idx="216895">
                  <c:v>114533</c:v>
                </c:pt>
                <c:pt idx="216896">
                  <c:v>114533</c:v>
                </c:pt>
                <c:pt idx="216897">
                  <c:v>114533</c:v>
                </c:pt>
                <c:pt idx="216898">
                  <c:v>114533</c:v>
                </c:pt>
                <c:pt idx="216899">
                  <c:v>114533</c:v>
                </c:pt>
                <c:pt idx="216900">
                  <c:v>114533</c:v>
                </c:pt>
                <c:pt idx="216901">
                  <c:v>114533</c:v>
                </c:pt>
                <c:pt idx="216902">
                  <c:v>114533</c:v>
                </c:pt>
                <c:pt idx="216903">
                  <c:v>114533</c:v>
                </c:pt>
                <c:pt idx="216904">
                  <c:v>114533</c:v>
                </c:pt>
                <c:pt idx="216905">
                  <c:v>114533</c:v>
                </c:pt>
                <c:pt idx="216906">
                  <c:v>114533</c:v>
                </c:pt>
                <c:pt idx="216907">
                  <c:v>114533</c:v>
                </c:pt>
                <c:pt idx="216908">
                  <c:v>114533</c:v>
                </c:pt>
                <c:pt idx="216909">
                  <c:v>114533</c:v>
                </c:pt>
                <c:pt idx="216910">
                  <c:v>114533</c:v>
                </c:pt>
                <c:pt idx="216911">
                  <c:v>114533</c:v>
                </c:pt>
                <c:pt idx="216912">
                  <c:v>114533</c:v>
                </c:pt>
                <c:pt idx="216913">
                  <c:v>114533</c:v>
                </c:pt>
                <c:pt idx="216914">
                  <c:v>114533</c:v>
                </c:pt>
                <c:pt idx="216915">
                  <c:v>114533</c:v>
                </c:pt>
                <c:pt idx="216916">
                  <c:v>114533</c:v>
                </c:pt>
                <c:pt idx="216917">
                  <c:v>114533</c:v>
                </c:pt>
                <c:pt idx="216918">
                  <c:v>114533</c:v>
                </c:pt>
                <c:pt idx="216919">
                  <c:v>114533</c:v>
                </c:pt>
                <c:pt idx="216920">
                  <c:v>114533</c:v>
                </c:pt>
                <c:pt idx="216921">
                  <c:v>114533</c:v>
                </c:pt>
                <c:pt idx="216922">
                  <c:v>114533</c:v>
                </c:pt>
                <c:pt idx="216923">
                  <c:v>114533</c:v>
                </c:pt>
                <c:pt idx="216924">
                  <c:v>114533</c:v>
                </c:pt>
                <c:pt idx="216925">
                  <c:v>114533</c:v>
                </c:pt>
                <c:pt idx="216926">
                  <c:v>114533</c:v>
                </c:pt>
                <c:pt idx="216927">
                  <c:v>114533</c:v>
                </c:pt>
                <c:pt idx="216928">
                  <c:v>114533</c:v>
                </c:pt>
                <c:pt idx="216929">
                  <c:v>114533</c:v>
                </c:pt>
                <c:pt idx="216930">
                  <c:v>114533</c:v>
                </c:pt>
                <c:pt idx="216931">
                  <c:v>114533</c:v>
                </c:pt>
                <c:pt idx="216932">
                  <c:v>114533</c:v>
                </c:pt>
                <c:pt idx="216933">
                  <c:v>114533</c:v>
                </c:pt>
                <c:pt idx="216934">
                  <c:v>114533</c:v>
                </c:pt>
                <c:pt idx="216935">
                  <c:v>114533</c:v>
                </c:pt>
                <c:pt idx="216936">
                  <c:v>114533</c:v>
                </c:pt>
                <c:pt idx="216937">
                  <c:v>114533</c:v>
                </c:pt>
                <c:pt idx="216938">
                  <c:v>114533</c:v>
                </c:pt>
                <c:pt idx="216939">
                  <c:v>114533</c:v>
                </c:pt>
                <c:pt idx="216940">
                  <c:v>114533</c:v>
                </c:pt>
                <c:pt idx="216941">
                  <c:v>114533</c:v>
                </c:pt>
                <c:pt idx="216942">
                  <c:v>114533</c:v>
                </c:pt>
                <c:pt idx="216943">
                  <c:v>114533</c:v>
                </c:pt>
                <c:pt idx="216944">
                  <c:v>114533</c:v>
                </c:pt>
                <c:pt idx="216945">
                  <c:v>114533</c:v>
                </c:pt>
                <c:pt idx="216946">
                  <c:v>114533</c:v>
                </c:pt>
                <c:pt idx="216947">
                  <c:v>114533</c:v>
                </c:pt>
                <c:pt idx="216948">
                  <c:v>114533</c:v>
                </c:pt>
                <c:pt idx="216949">
                  <c:v>114533</c:v>
                </c:pt>
                <c:pt idx="216950">
                  <c:v>114533</c:v>
                </c:pt>
                <c:pt idx="216951">
                  <c:v>114533</c:v>
                </c:pt>
                <c:pt idx="216952">
                  <c:v>114533</c:v>
                </c:pt>
                <c:pt idx="216953">
                  <c:v>114533</c:v>
                </c:pt>
                <c:pt idx="216954">
                  <c:v>114533</c:v>
                </c:pt>
                <c:pt idx="216955">
                  <c:v>114533</c:v>
                </c:pt>
                <c:pt idx="216956">
                  <c:v>114533</c:v>
                </c:pt>
                <c:pt idx="216957">
                  <c:v>114533</c:v>
                </c:pt>
                <c:pt idx="216958">
                  <c:v>114533</c:v>
                </c:pt>
                <c:pt idx="216959">
                  <c:v>114533</c:v>
                </c:pt>
                <c:pt idx="216960">
                  <c:v>114533</c:v>
                </c:pt>
                <c:pt idx="216961">
                  <c:v>114533</c:v>
                </c:pt>
                <c:pt idx="216962">
                  <c:v>114533</c:v>
                </c:pt>
                <c:pt idx="216963">
                  <c:v>114533</c:v>
                </c:pt>
                <c:pt idx="216964">
                  <c:v>114533</c:v>
                </c:pt>
                <c:pt idx="216965">
                  <c:v>114533</c:v>
                </c:pt>
                <c:pt idx="216966">
                  <c:v>114533</c:v>
                </c:pt>
                <c:pt idx="216967">
                  <c:v>114533</c:v>
                </c:pt>
                <c:pt idx="216968">
                  <c:v>114533</c:v>
                </c:pt>
                <c:pt idx="216969">
                  <c:v>114533</c:v>
                </c:pt>
                <c:pt idx="216970">
                  <c:v>114533</c:v>
                </c:pt>
                <c:pt idx="216971">
                  <c:v>114533</c:v>
                </c:pt>
                <c:pt idx="216972">
                  <c:v>114533</c:v>
                </c:pt>
                <c:pt idx="216973">
                  <c:v>114533</c:v>
                </c:pt>
                <c:pt idx="216974">
                  <c:v>114533</c:v>
                </c:pt>
                <c:pt idx="216975">
                  <c:v>114533</c:v>
                </c:pt>
                <c:pt idx="216976">
                  <c:v>114533</c:v>
                </c:pt>
                <c:pt idx="216977">
                  <c:v>114533</c:v>
                </c:pt>
                <c:pt idx="216978">
                  <c:v>114533</c:v>
                </c:pt>
                <c:pt idx="216979">
                  <c:v>114533</c:v>
                </c:pt>
                <c:pt idx="216980">
                  <c:v>114533</c:v>
                </c:pt>
                <c:pt idx="216981">
                  <c:v>114533</c:v>
                </c:pt>
                <c:pt idx="216982">
                  <c:v>114533</c:v>
                </c:pt>
                <c:pt idx="216983">
                  <c:v>114533</c:v>
                </c:pt>
                <c:pt idx="216984">
                  <c:v>114533</c:v>
                </c:pt>
                <c:pt idx="216985">
                  <c:v>114533</c:v>
                </c:pt>
                <c:pt idx="216986">
                  <c:v>114533</c:v>
                </c:pt>
                <c:pt idx="216987">
                  <c:v>114533</c:v>
                </c:pt>
                <c:pt idx="216988">
                  <c:v>114533</c:v>
                </c:pt>
                <c:pt idx="216989">
                  <c:v>114533</c:v>
                </c:pt>
                <c:pt idx="216990">
                  <c:v>114533</c:v>
                </c:pt>
                <c:pt idx="216991">
                  <c:v>114533</c:v>
                </c:pt>
                <c:pt idx="216992">
                  <c:v>114533</c:v>
                </c:pt>
                <c:pt idx="216993">
                  <c:v>114533</c:v>
                </c:pt>
                <c:pt idx="216994">
                  <c:v>114533</c:v>
                </c:pt>
                <c:pt idx="216995">
                  <c:v>114533</c:v>
                </c:pt>
                <c:pt idx="216996">
                  <c:v>114533</c:v>
                </c:pt>
                <c:pt idx="216997">
                  <c:v>114533</c:v>
                </c:pt>
                <c:pt idx="216998">
                  <c:v>114533</c:v>
                </c:pt>
                <c:pt idx="216999">
                  <c:v>114533</c:v>
                </c:pt>
                <c:pt idx="217000">
                  <c:v>114533</c:v>
                </c:pt>
                <c:pt idx="217001">
                  <c:v>114533</c:v>
                </c:pt>
                <c:pt idx="217002">
                  <c:v>114533</c:v>
                </c:pt>
                <c:pt idx="217003">
                  <c:v>114533</c:v>
                </c:pt>
                <c:pt idx="217004">
                  <c:v>114533</c:v>
                </c:pt>
                <c:pt idx="217005">
                  <c:v>114533</c:v>
                </c:pt>
                <c:pt idx="217006">
                  <c:v>114533</c:v>
                </c:pt>
                <c:pt idx="217007">
                  <c:v>114533</c:v>
                </c:pt>
                <c:pt idx="217008">
                  <c:v>114533</c:v>
                </c:pt>
                <c:pt idx="217009">
                  <c:v>114533</c:v>
                </c:pt>
                <c:pt idx="217010">
                  <c:v>114533</c:v>
                </c:pt>
                <c:pt idx="217011">
                  <c:v>114533</c:v>
                </c:pt>
                <c:pt idx="217012">
                  <c:v>114533</c:v>
                </c:pt>
                <c:pt idx="217013">
                  <c:v>114533</c:v>
                </c:pt>
                <c:pt idx="217014">
                  <c:v>114533</c:v>
                </c:pt>
                <c:pt idx="217015">
                  <c:v>114533</c:v>
                </c:pt>
                <c:pt idx="217016">
                  <c:v>114533</c:v>
                </c:pt>
                <c:pt idx="217017">
                  <c:v>114533</c:v>
                </c:pt>
                <c:pt idx="217018">
                  <c:v>114533</c:v>
                </c:pt>
                <c:pt idx="217019">
                  <c:v>114533</c:v>
                </c:pt>
                <c:pt idx="217020">
                  <c:v>114533</c:v>
                </c:pt>
                <c:pt idx="217021">
                  <c:v>114533</c:v>
                </c:pt>
                <c:pt idx="217022">
                  <c:v>114533</c:v>
                </c:pt>
                <c:pt idx="217023">
                  <c:v>114533</c:v>
                </c:pt>
                <c:pt idx="217024">
                  <c:v>114533</c:v>
                </c:pt>
                <c:pt idx="217025">
                  <c:v>114533</c:v>
                </c:pt>
                <c:pt idx="217026">
                  <c:v>114533</c:v>
                </c:pt>
                <c:pt idx="217027">
                  <c:v>114533</c:v>
                </c:pt>
                <c:pt idx="217028">
                  <c:v>114533</c:v>
                </c:pt>
                <c:pt idx="217029">
                  <c:v>114533</c:v>
                </c:pt>
                <c:pt idx="217030">
                  <c:v>114533</c:v>
                </c:pt>
                <c:pt idx="217031">
                  <c:v>114533</c:v>
                </c:pt>
                <c:pt idx="217032">
                  <c:v>114533</c:v>
                </c:pt>
                <c:pt idx="217033">
                  <c:v>114533</c:v>
                </c:pt>
                <c:pt idx="217034">
                  <c:v>114533</c:v>
                </c:pt>
                <c:pt idx="217035">
                  <c:v>114533</c:v>
                </c:pt>
                <c:pt idx="217036">
                  <c:v>114533</c:v>
                </c:pt>
                <c:pt idx="217037">
                  <c:v>114533</c:v>
                </c:pt>
                <c:pt idx="217038">
                  <c:v>114533</c:v>
                </c:pt>
                <c:pt idx="217039">
                  <c:v>114533</c:v>
                </c:pt>
                <c:pt idx="217040">
                  <c:v>114533</c:v>
                </c:pt>
                <c:pt idx="217041">
                  <c:v>114533</c:v>
                </c:pt>
                <c:pt idx="217042">
                  <c:v>114533</c:v>
                </c:pt>
                <c:pt idx="217043">
                  <c:v>114533</c:v>
                </c:pt>
                <c:pt idx="217044">
                  <c:v>114533</c:v>
                </c:pt>
                <c:pt idx="217045">
                  <c:v>114533</c:v>
                </c:pt>
                <c:pt idx="217046">
                  <c:v>114533</c:v>
                </c:pt>
                <c:pt idx="217047">
                  <c:v>114533</c:v>
                </c:pt>
                <c:pt idx="217048">
                  <c:v>114533</c:v>
                </c:pt>
                <c:pt idx="217049">
                  <c:v>114533</c:v>
                </c:pt>
                <c:pt idx="217050">
                  <c:v>114533</c:v>
                </c:pt>
                <c:pt idx="217051">
                  <c:v>114533</c:v>
                </c:pt>
                <c:pt idx="217052">
                  <c:v>114533</c:v>
                </c:pt>
                <c:pt idx="217053">
                  <c:v>114533</c:v>
                </c:pt>
                <c:pt idx="217054">
                  <c:v>114533</c:v>
                </c:pt>
                <c:pt idx="217055">
                  <c:v>114533</c:v>
                </c:pt>
                <c:pt idx="217056">
                  <c:v>114533</c:v>
                </c:pt>
                <c:pt idx="217057">
                  <c:v>114533</c:v>
                </c:pt>
                <c:pt idx="217058">
                  <c:v>114533</c:v>
                </c:pt>
                <c:pt idx="217059">
                  <c:v>114533</c:v>
                </c:pt>
                <c:pt idx="217060">
                  <c:v>114533</c:v>
                </c:pt>
                <c:pt idx="217061">
                  <c:v>114533</c:v>
                </c:pt>
                <c:pt idx="217062">
                  <c:v>114533</c:v>
                </c:pt>
                <c:pt idx="217063">
                  <c:v>114533</c:v>
                </c:pt>
                <c:pt idx="217064">
                  <c:v>114533</c:v>
                </c:pt>
                <c:pt idx="217065">
                  <c:v>114533</c:v>
                </c:pt>
                <c:pt idx="217066">
                  <c:v>114533</c:v>
                </c:pt>
                <c:pt idx="217067">
                  <c:v>114533</c:v>
                </c:pt>
                <c:pt idx="217068">
                  <c:v>114533</c:v>
                </c:pt>
                <c:pt idx="217069">
                  <c:v>114533</c:v>
                </c:pt>
                <c:pt idx="217070">
                  <c:v>114533</c:v>
                </c:pt>
                <c:pt idx="217071">
                  <c:v>114533</c:v>
                </c:pt>
                <c:pt idx="217072">
                  <c:v>114533</c:v>
                </c:pt>
                <c:pt idx="217073">
                  <c:v>114533</c:v>
                </c:pt>
                <c:pt idx="217074">
                  <c:v>114533</c:v>
                </c:pt>
                <c:pt idx="217075">
                  <c:v>114533</c:v>
                </c:pt>
                <c:pt idx="217076">
                  <c:v>114533</c:v>
                </c:pt>
                <c:pt idx="217077">
                  <c:v>114533</c:v>
                </c:pt>
                <c:pt idx="217078">
                  <c:v>114533</c:v>
                </c:pt>
                <c:pt idx="217079">
                  <c:v>114533</c:v>
                </c:pt>
                <c:pt idx="217080">
                  <c:v>114533</c:v>
                </c:pt>
                <c:pt idx="217081">
                  <c:v>114533</c:v>
                </c:pt>
                <c:pt idx="217082">
                  <c:v>114533</c:v>
                </c:pt>
                <c:pt idx="217083">
                  <c:v>114533</c:v>
                </c:pt>
                <c:pt idx="217084">
                  <c:v>114533</c:v>
                </c:pt>
                <c:pt idx="217085">
                  <c:v>114533</c:v>
                </c:pt>
                <c:pt idx="217086">
                  <c:v>114533</c:v>
                </c:pt>
                <c:pt idx="217087">
                  <c:v>114533</c:v>
                </c:pt>
                <c:pt idx="217088">
                  <c:v>114533</c:v>
                </c:pt>
                <c:pt idx="217089">
                  <c:v>114533</c:v>
                </c:pt>
                <c:pt idx="217090">
                  <c:v>114533</c:v>
                </c:pt>
                <c:pt idx="217091">
                  <c:v>114533</c:v>
                </c:pt>
                <c:pt idx="217092">
                  <c:v>114533</c:v>
                </c:pt>
                <c:pt idx="217093">
                  <c:v>114533</c:v>
                </c:pt>
                <c:pt idx="217094">
                  <c:v>114533</c:v>
                </c:pt>
                <c:pt idx="217095">
                  <c:v>114533</c:v>
                </c:pt>
                <c:pt idx="217096">
                  <c:v>114533</c:v>
                </c:pt>
                <c:pt idx="217097">
                  <c:v>114533</c:v>
                </c:pt>
                <c:pt idx="217098">
                  <c:v>114533</c:v>
                </c:pt>
                <c:pt idx="217099">
                  <c:v>114533</c:v>
                </c:pt>
                <c:pt idx="217100">
                  <c:v>114533</c:v>
                </c:pt>
                <c:pt idx="217101">
                  <c:v>114533</c:v>
                </c:pt>
                <c:pt idx="217102">
                  <c:v>114533</c:v>
                </c:pt>
                <c:pt idx="217103">
                  <c:v>114533</c:v>
                </c:pt>
                <c:pt idx="217104">
                  <c:v>114533</c:v>
                </c:pt>
                <c:pt idx="217105">
                  <c:v>114533</c:v>
                </c:pt>
                <c:pt idx="217106">
                  <c:v>114533</c:v>
                </c:pt>
                <c:pt idx="217107">
                  <c:v>114533</c:v>
                </c:pt>
                <c:pt idx="217108">
                  <c:v>114533</c:v>
                </c:pt>
                <c:pt idx="217109">
                  <c:v>114533</c:v>
                </c:pt>
                <c:pt idx="217110">
                  <c:v>114533</c:v>
                </c:pt>
                <c:pt idx="217111">
                  <c:v>114533</c:v>
                </c:pt>
                <c:pt idx="217112">
                  <c:v>114533</c:v>
                </c:pt>
                <c:pt idx="217113">
                  <c:v>114533</c:v>
                </c:pt>
                <c:pt idx="217114">
                  <c:v>114533</c:v>
                </c:pt>
                <c:pt idx="217115">
                  <c:v>114533</c:v>
                </c:pt>
                <c:pt idx="217116">
                  <c:v>114533</c:v>
                </c:pt>
                <c:pt idx="217117">
                  <c:v>114533</c:v>
                </c:pt>
                <c:pt idx="217118">
                  <c:v>114533</c:v>
                </c:pt>
                <c:pt idx="217119">
                  <c:v>114533</c:v>
                </c:pt>
                <c:pt idx="217120">
                  <c:v>114533</c:v>
                </c:pt>
                <c:pt idx="217121">
                  <c:v>114533</c:v>
                </c:pt>
                <c:pt idx="217122">
                  <c:v>114533</c:v>
                </c:pt>
                <c:pt idx="217123">
                  <c:v>114533</c:v>
                </c:pt>
                <c:pt idx="217124">
                  <c:v>114533</c:v>
                </c:pt>
                <c:pt idx="217125">
                  <c:v>114533</c:v>
                </c:pt>
                <c:pt idx="217126">
                  <c:v>114533</c:v>
                </c:pt>
                <c:pt idx="217127">
                  <c:v>114533</c:v>
                </c:pt>
                <c:pt idx="217128">
                  <c:v>114533</c:v>
                </c:pt>
                <c:pt idx="217129">
                  <c:v>114533</c:v>
                </c:pt>
                <c:pt idx="217130">
                  <c:v>114533</c:v>
                </c:pt>
                <c:pt idx="217131">
                  <c:v>114533</c:v>
                </c:pt>
                <c:pt idx="217132">
                  <c:v>114533</c:v>
                </c:pt>
                <c:pt idx="217133">
                  <c:v>114533</c:v>
                </c:pt>
                <c:pt idx="217134">
                  <c:v>114533</c:v>
                </c:pt>
                <c:pt idx="217135">
                  <c:v>114533</c:v>
                </c:pt>
                <c:pt idx="217136">
                  <c:v>114533</c:v>
                </c:pt>
                <c:pt idx="217137">
                  <c:v>114533</c:v>
                </c:pt>
                <c:pt idx="217138">
                  <c:v>114533</c:v>
                </c:pt>
                <c:pt idx="217139">
                  <c:v>114533</c:v>
                </c:pt>
                <c:pt idx="217140">
                  <c:v>114533</c:v>
                </c:pt>
                <c:pt idx="217141">
                  <c:v>114533</c:v>
                </c:pt>
                <c:pt idx="217142">
                  <c:v>114533</c:v>
                </c:pt>
                <c:pt idx="217143">
                  <c:v>114533</c:v>
                </c:pt>
                <c:pt idx="217144">
                  <c:v>114533</c:v>
                </c:pt>
                <c:pt idx="217145">
                  <c:v>114533</c:v>
                </c:pt>
                <c:pt idx="217146">
                  <c:v>114533</c:v>
                </c:pt>
                <c:pt idx="217147">
                  <c:v>114533</c:v>
                </c:pt>
                <c:pt idx="217148">
                  <c:v>114533</c:v>
                </c:pt>
                <c:pt idx="217149">
                  <c:v>114533</c:v>
                </c:pt>
                <c:pt idx="217150">
                  <c:v>114533</c:v>
                </c:pt>
                <c:pt idx="217151">
                  <c:v>114533</c:v>
                </c:pt>
                <c:pt idx="217152">
                  <c:v>114533</c:v>
                </c:pt>
                <c:pt idx="217153">
                  <c:v>114533</c:v>
                </c:pt>
                <c:pt idx="217154">
                  <c:v>114533</c:v>
                </c:pt>
                <c:pt idx="217155">
                  <c:v>114533</c:v>
                </c:pt>
                <c:pt idx="217156">
                  <c:v>114533</c:v>
                </c:pt>
                <c:pt idx="217157">
                  <c:v>114533</c:v>
                </c:pt>
                <c:pt idx="217158">
                  <c:v>114533</c:v>
                </c:pt>
                <c:pt idx="217159">
                  <c:v>114533</c:v>
                </c:pt>
                <c:pt idx="217160">
                  <c:v>114533</c:v>
                </c:pt>
                <c:pt idx="217161">
                  <c:v>114533</c:v>
                </c:pt>
                <c:pt idx="217162">
                  <c:v>114533</c:v>
                </c:pt>
                <c:pt idx="217163">
                  <c:v>114533</c:v>
                </c:pt>
                <c:pt idx="217164">
                  <c:v>114533</c:v>
                </c:pt>
                <c:pt idx="217165">
                  <c:v>114533</c:v>
                </c:pt>
                <c:pt idx="217166">
                  <c:v>114533</c:v>
                </c:pt>
                <c:pt idx="217167">
                  <c:v>114533</c:v>
                </c:pt>
                <c:pt idx="217168">
                  <c:v>114533</c:v>
                </c:pt>
                <c:pt idx="217169">
                  <c:v>114533</c:v>
                </c:pt>
                <c:pt idx="217170">
                  <c:v>114533</c:v>
                </c:pt>
                <c:pt idx="217171">
                  <c:v>114533</c:v>
                </c:pt>
                <c:pt idx="217172">
                  <c:v>114533</c:v>
                </c:pt>
                <c:pt idx="217173">
                  <c:v>114533</c:v>
                </c:pt>
                <c:pt idx="217174">
                  <c:v>114533</c:v>
                </c:pt>
                <c:pt idx="217175">
                  <c:v>114533</c:v>
                </c:pt>
                <c:pt idx="217176">
                  <c:v>114533</c:v>
                </c:pt>
                <c:pt idx="217177">
                  <c:v>114533</c:v>
                </c:pt>
                <c:pt idx="217178">
                  <c:v>114533</c:v>
                </c:pt>
                <c:pt idx="217179">
                  <c:v>114533</c:v>
                </c:pt>
                <c:pt idx="217180">
                  <c:v>114533</c:v>
                </c:pt>
                <c:pt idx="217181">
                  <c:v>114533</c:v>
                </c:pt>
                <c:pt idx="217182">
                  <c:v>114533</c:v>
                </c:pt>
                <c:pt idx="217183">
                  <c:v>114533</c:v>
                </c:pt>
                <c:pt idx="217184">
                  <c:v>114533</c:v>
                </c:pt>
                <c:pt idx="217185">
                  <c:v>114533</c:v>
                </c:pt>
                <c:pt idx="217186">
                  <c:v>114533</c:v>
                </c:pt>
                <c:pt idx="217187">
                  <c:v>114533</c:v>
                </c:pt>
                <c:pt idx="217188">
                  <c:v>114533</c:v>
                </c:pt>
                <c:pt idx="217189">
                  <c:v>114533</c:v>
                </c:pt>
                <c:pt idx="217190">
                  <c:v>114533</c:v>
                </c:pt>
                <c:pt idx="217191">
                  <c:v>114533</c:v>
                </c:pt>
                <c:pt idx="217192">
                  <c:v>114533</c:v>
                </c:pt>
                <c:pt idx="217193">
                  <c:v>114533</c:v>
                </c:pt>
                <c:pt idx="217194">
                  <c:v>114533</c:v>
                </c:pt>
                <c:pt idx="217195">
                  <c:v>114533</c:v>
                </c:pt>
                <c:pt idx="217196">
                  <c:v>114533</c:v>
                </c:pt>
                <c:pt idx="217197">
                  <c:v>114533</c:v>
                </c:pt>
                <c:pt idx="217198">
                  <c:v>114533</c:v>
                </c:pt>
                <c:pt idx="217199">
                  <c:v>114533</c:v>
                </c:pt>
                <c:pt idx="217200">
                  <c:v>114533</c:v>
                </c:pt>
                <c:pt idx="217201">
                  <c:v>114533</c:v>
                </c:pt>
                <c:pt idx="217202">
                  <c:v>114533</c:v>
                </c:pt>
                <c:pt idx="217203">
                  <c:v>114533</c:v>
                </c:pt>
                <c:pt idx="217204">
                  <c:v>114533</c:v>
                </c:pt>
                <c:pt idx="217205">
                  <c:v>114533</c:v>
                </c:pt>
                <c:pt idx="217206">
                  <c:v>114533</c:v>
                </c:pt>
                <c:pt idx="217207">
                  <c:v>114533</c:v>
                </c:pt>
                <c:pt idx="217208">
                  <c:v>114533</c:v>
                </c:pt>
                <c:pt idx="217209">
                  <c:v>114533</c:v>
                </c:pt>
                <c:pt idx="217210">
                  <c:v>114533</c:v>
                </c:pt>
                <c:pt idx="217211">
                  <c:v>114533</c:v>
                </c:pt>
                <c:pt idx="217212">
                  <c:v>114533</c:v>
                </c:pt>
                <c:pt idx="217213">
                  <c:v>114533</c:v>
                </c:pt>
                <c:pt idx="217214">
                  <c:v>114533</c:v>
                </c:pt>
                <c:pt idx="217215">
                  <c:v>114533</c:v>
                </c:pt>
                <c:pt idx="217216">
                  <c:v>114533</c:v>
                </c:pt>
                <c:pt idx="217217">
                  <c:v>114533</c:v>
                </c:pt>
                <c:pt idx="217218">
                  <c:v>114533</c:v>
                </c:pt>
                <c:pt idx="217219">
                  <c:v>114533</c:v>
                </c:pt>
                <c:pt idx="217220">
                  <c:v>114533</c:v>
                </c:pt>
                <c:pt idx="217221">
                  <c:v>114533</c:v>
                </c:pt>
                <c:pt idx="217222">
                  <c:v>114533</c:v>
                </c:pt>
                <c:pt idx="217223">
                  <c:v>114533</c:v>
                </c:pt>
                <c:pt idx="217224">
                  <c:v>114533</c:v>
                </c:pt>
                <c:pt idx="217225">
                  <c:v>114533</c:v>
                </c:pt>
                <c:pt idx="217226">
                  <c:v>114533</c:v>
                </c:pt>
                <c:pt idx="217227">
                  <c:v>114533</c:v>
                </c:pt>
                <c:pt idx="217228">
                  <c:v>114533</c:v>
                </c:pt>
                <c:pt idx="217229">
                  <c:v>114533</c:v>
                </c:pt>
                <c:pt idx="217230">
                  <c:v>114533</c:v>
                </c:pt>
                <c:pt idx="217231">
                  <c:v>114533</c:v>
                </c:pt>
                <c:pt idx="217232">
                  <c:v>114533</c:v>
                </c:pt>
                <c:pt idx="217233">
                  <c:v>114533</c:v>
                </c:pt>
                <c:pt idx="217234">
                  <c:v>114533</c:v>
                </c:pt>
                <c:pt idx="217235">
                  <c:v>114533</c:v>
                </c:pt>
                <c:pt idx="217236">
                  <c:v>114533</c:v>
                </c:pt>
                <c:pt idx="217237">
                  <c:v>114533</c:v>
                </c:pt>
                <c:pt idx="217238">
                  <c:v>114533</c:v>
                </c:pt>
                <c:pt idx="217239">
                  <c:v>114533</c:v>
                </c:pt>
                <c:pt idx="217240">
                  <c:v>114533</c:v>
                </c:pt>
                <c:pt idx="217241">
                  <c:v>114533</c:v>
                </c:pt>
                <c:pt idx="217242">
                  <c:v>114533</c:v>
                </c:pt>
                <c:pt idx="217243">
                  <c:v>114533</c:v>
                </c:pt>
                <c:pt idx="217244">
                  <c:v>114533</c:v>
                </c:pt>
                <c:pt idx="217245">
                  <c:v>114533</c:v>
                </c:pt>
                <c:pt idx="217246">
                  <c:v>114533</c:v>
                </c:pt>
                <c:pt idx="217247">
                  <c:v>114533</c:v>
                </c:pt>
                <c:pt idx="217248">
                  <c:v>114533</c:v>
                </c:pt>
                <c:pt idx="217249">
                  <c:v>114533</c:v>
                </c:pt>
                <c:pt idx="217250">
                  <c:v>114533</c:v>
                </c:pt>
                <c:pt idx="217251">
                  <c:v>114533</c:v>
                </c:pt>
                <c:pt idx="217252">
                  <c:v>114533</c:v>
                </c:pt>
                <c:pt idx="217253">
                  <c:v>114533</c:v>
                </c:pt>
                <c:pt idx="217254">
                  <c:v>114533</c:v>
                </c:pt>
                <c:pt idx="217255">
                  <c:v>114533</c:v>
                </c:pt>
                <c:pt idx="217256">
                  <c:v>114533</c:v>
                </c:pt>
                <c:pt idx="217257">
                  <c:v>114533</c:v>
                </c:pt>
                <c:pt idx="217258">
                  <c:v>114533</c:v>
                </c:pt>
                <c:pt idx="217259">
                  <c:v>114533</c:v>
                </c:pt>
                <c:pt idx="217260">
                  <c:v>114533</c:v>
                </c:pt>
                <c:pt idx="217261">
                  <c:v>114533</c:v>
                </c:pt>
                <c:pt idx="217262">
                  <c:v>114533</c:v>
                </c:pt>
                <c:pt idx="217263">
                  <c:v>114533</c:v>
                </c:pt>
                <c:pt idx="217264">
                  <c:v>114533</c:v>
                </c:pt>
                <c:pt idx="217265">
                  <c:v>114533</c:v>
                </c:pt>
                <c:pt idx="217266">
                  <c:v>114533</c:v>
                </c:pt>
                <c:pt idx="217267">
                  <c:v>114533</c:v>
                </c:pt>
                <c:pt idx="217268">
                  <c:v>114533</c:v>
                </c:pt>
                <c:pt idx="217269">
                  <c:v>114533</c:v>
                </c:pt>
                <c:pt idx="217270">
                  <c:v>114533</c:v>
                </c:pt>
                <c:pt idx="217271">
                  <c:v>114533</c:v>
                </c:pt>
                <c:pt idx="217272">
                  <c:v>114533</c:v>
                </c:pt>
                <c:pt idx="217273">
                  <c:v>114533</c:v>
                </c:pt>
                <c:pt idx="217274">
                  <c:v>114533</c:v>
                </c:pt>
                <c:pt idx="217275">
                  <c:v>114533</c:v>
                </c:pt>
                <c:pt idx="217276">
                  <c:v>114533</c:v>
                </c:pt>
                <c:pt idx="217277">
                  <c:v>114533</c:v>
                </c:pt>
                <c:pt idx="217278">
                  <c:v>114533</c:v>
                </c:pt>
                <c:pt idx="217279">
                  <c:v>114533</c:v>
                </c:pt>
                <c:pt idx="217280">
                  <c:v>114533</c:v>
                </c:pt>
                <c:pt idx="217281">
                  <c:v>114533</c:v>
                </c:pt>
                <c:pt idx="217282">
                  <c:v>114533</c:v>
                </c:pt>
                <c:pt idx="217283">
                  <c:v>114533</c:v>
                </c:pt>
                <c:pt idx="217284">
                  <c:v>114533</c:v>
                </c:pt>
                <c:pt idx="217285">
                  <c:v>114533</c:v>
                </c:pt>
                <c:pt idx="217286">
                  <c:v>114533</c:v>
                </c:pt>
                <c:pt idx="217287">
                  <c:v>114533</c:v>
                </c:pt>
                <c:pt idx="217288">
                  <c:v>114533</c:v>
                </c:pt>
                <c:pt idx="217289">
                  <c:v>114533</c:v>
                </c:pt>
                <c:pt idx="217290">
                  <c:v>114533</c:v>
                </c:pt>
                <c:pt idx="217291">
                  <c:v>114533</c:v>
                </c:pt>
                <c:pt idx="217292">
                  <c:v>114533</c:v>
                </c:pt>
                <c:pt idx="217293">
                  <c:v>114533</c:v>
                </c:pt>
                <c:pt idx="217294">
                  <c:v>114533</c:v>
                </c:pt>
                <c:pt idx="217295">
                  <c:v>114533</c:v>
                </c:pt>
                <c:pt idx="217296">
                  <c:v>114533</c:v>
                </c:pt>
                <c:pt idx="217297">
                  <c:v>114533</c:v>
                </c:pt>
                <c:pt idx="217298">
                  <c:v>114533</c:v>
                </c:pt>
                <c:pt idx="217299">
                  <c:v>114533</c:v>
                </c:pt>
                <c:pt idx="217300">
                  <c:v>114533</c:v>
                </c:pt>
                <c:pt idx="217301">
                  <c:v>114533</c:v>
                </c:pt>
                <c:pt idx="217302">
                  <c:v>114533</c:v>
                </c:pt>
                <c:pt idx="217303">
                  <c:v>114533</c:v>
                </c:pt>
                <c:pt idx="217304">
                  <c:v>114533</c:v>
                </c:pt>
                <c:pt idx="217305">
                  <c:v>114533</c:v>
                </c:pt>
                <c:pt idx="217306">
                  <c:v>114533</c:v>
                </c:pt>
                <c:pt idx="217307">
                  <c:v>114533</c:v>
                </c:pt>
                <c:pt idx="217308">
                  <c:v>114533</c:v>
                </c:pt>
                <c:pt idx="217309">
                  <c:v>114533</c:v>
                </c:pt>
                <c:pt idx="217310">
                  <c:v>114533</c:v>
                </c:pt>
                <c:pt idx="217311">
                  <c:v>114533</c:v>
                </c:pt>
                <c:pt idx="217312">
                  <c:v>114533</c:v>
                </c:pt>
                <c:pt idx="217313">
                  <c:v>114533</c:v>
                </c:pt>
                <c:pt idx="217314">
                  <c:v>114533</c:v>
                </c:pt>
                <c:pt idx="217315">
                  <c:v>114533</c:v>
                </c:pt>
                <c:pt idx="217316">
                  <c:v>114533</c:v>
                </c:pt>
                <c:pt idx="217317">
                  <c:v>114533</c:v>
                </c:pt>
                <c:pt idx="217318">
                  <c:v>114533</c:v>
                </c:pt>
                <c:pt idx="217319">
                  <c:v>114533</c:v>
                </c:pt>
                <c:pt idx="217320">
                  <c:v>114533</c:v>
                </c:pt>
                <c:pt idx="217321">
                  <c:v>114533</c:v>
                </c:pt>
                <c:pt idx="217322">
                  <c:v>114533</c:v>
                </c:pt>
                <c:pt idx="217323">
                  <c:v>114533</c:v>
                </c:pt>
                <c:pt idx="217324">
                  <c:v>114533</c:v>
                </c:pt>
                <c:pt idx="217325">
                  <c:v>114533</c:v>
                </c:pt>
                <c:pt idx="217326">
                  <c:v>114533</c:v>
                </c:pt>
                <c:pt idx="217327">
                  <c:v>114533</c:v>
                </c:pt>
                <c:pt idx="217328">
                  <c:v>114533</c:v>
                </c:pt>
                <c:pt idx="217329">
                  <c:v>114533</c:v>
                </c:pt>
                <c:pt idx="217330">
                  <c:v>114533</c:v>
                </c:pt>
                <c:pt idx="217331">
                  <c:v>114533</c:v>
                </c:pt>
                <c:pt idx="217332">
                  <c:v>114533</c:v>
                </c:pt>
                <c:pt idx="217333">
                  <c:v>114533</c:v>
                </c:pt>
                <c:pt idx="217334">
                  <c:v>114533</c:v>
                </c:pt>
                <c:pt idx="217335">
                  <c:v>114533</c:v>
                </c:pt>
                <c:pt idx="217336">
                  <c:v>114533</c:v>
                </c:pt>
                <c:pt idx="217337">
                  <c:v>114533</c:v>
                </c:pt>
                <c:pt idx="217338">
                  <c:v>114533</c:v>
                </c:pt>
                <c:pt idx="217339">
                  <c:v>114533</c:v>
                </c:pt>
                <c:pt idx="217340">
                  <c:v>114533</c:v>
                </c:pt>
                <c:pt idx="217341">
                  <c:v>114533</c:v>
                </c:pt>
                <c:pt idx="217342">
                  <c:v>114533</c:v>
                </c:pt>
                <c:pt idx="217343">
                  <c:v>114533</c:v>
                </c:pt>
                <c:pt idx="217344">
                  <c:v>114533</c:v>
                </c:pt>
                <c:pt idx="217345">
                  <c:v>114533</c:v>
                </c:pt>
                <c:pt idx="217346">
                  <c:v>114533</c:v>
                </c:pt>
                <c:pt idx="217347">
                  <c:v>114533</c:v>
                </c:pt>
                <c:pt idx="217348">
                  <c:v>114533</c:v>
                </c:pt>
                <c:pt idx="217349">
                  <c:v>114533</c:v>
                </c:pt>
                <c:pt idx="217350">
                  <c:v>114533</c:v>
                </c:pt>
                <c:pt idx="217351">
                  <c:v>114533</c:v>
                </c:pt>
                <c:pt idx="217352">
                  <c:v>114533</c:v>
                </c:pt>
                <c:pt idx="217353">
                  <c:v>114533</c:v>
                </c:pt>
                <c:pt idx="217354">
                  <c:v>114533</c:v>
                </c:pt>
                <c:pt idx="217355">
                  <c:v>114533</c:v>
                </c:pt>
                <c:pt idx="217356">
                  <c:v>114533</c:v>
                </c:pt>
                <c:pt idx="217357">
                  <c:v>114533</c:v>
                </c:pt>
                <c:pt idx="217358">
                  <c:v>114533</c:v>
                </c:pt>
                <c:pt idx="217359">
                  <c:v>114533</c:v>
                </c:pt>
                <c:pt idx="217360">
                  <c:v>114533</c:v>
                </c:pt>
                <c:pt idx="217361">
                  <c:v>114533</c:v>
                </c:pt>
                <c:pt idx="217362">
                  <c:v>114533</c:v>
                </c:pt>
                <c:pt idx="217363">
                  <c:v>114533</c:v>
                </c:pt>
                <c:pt idx="217364">
                  <c:v>114533</c:v>
                </c:pt>
                <c:pt idx="217365">
                  <c:v>114533</c:v>
                </c:pt>
                <c:pt idx="217366">
                  <c:v>114533</c:v>
                </c:pt>
                <c:pt idx="217367">
                  <c:v>114533</c:v>
                </c:pt>
                <c:pt idx="217368">
                  <c:v>114533</c:v>
                </c:pt>
                <c:pt idx="217369">
                  <c:v>114533</c:v>
                </c:pt>
                <c:pt idx="217370">
                  <c:v>114533</c:v>
                </c:pt>
                <c:pt idx="217371">
                  <c:v>114533</c:v>
                </c:pt>
                <c:pt idx="217372">
                  <c:v>114533</c:v>
                </c:pt>
                <c:pt idx="217373">
                  <c:v>114533</c:v>
                </c:pt>
                <c:pt idx="217374">
                  <c:v>114533</c:v>
                </c:pt>
                <c:pt idx="217375">
                  <c:v>114533</c:v>
                </c:pt>
                <c:pt idx="217376">
                  <c:v>114533</c:v>
                </c:pt>
                <c:pt idx="217377">
                  <c:v>114533</c:v>
                </c:pt>
                <c:pt idx="217378">
                  <c:v>114533</c:v>
                </c:pt>
                <c:pt idx="217379">
                  <c:v>114533</c:v>
                </c:pt>
                <c:pt idx="217380">
                  <c:v>114533</c:v>
                </c:pt>
                <c:pt idx="217381">
                  <c:v>114533</c:v>
                </c:pt>
                <c:pt idx="217382">
                  <c:v>114533</c:v>
                </c:pt>
                <c:pt idx="217383">
                  <c:v>114533</c:v>
                </c:pt>
                <c:pt idx="217384">
                  <c:v>114533</c:v>
                </c:pt>
                <c:pt idx="217385">
                  <c:v>114533</c:v>
                </c:pt>
                <c:pt idx="217386">
                  <c:v>114533</c:v>
                </c:pt>
                <c:pt idx="217387">
                  <c:v>114533</c:v>
                </c:pt>
                <c:pt idx="217388">
                  <c:v>114533</c:v>
                </c:pt>
                <c:pt idx="217389">
                  <c:v>114533</c:v>
                </c:pt>
                <c:pt idx="217390">
                  <c:v>114533</c:v>
                </c:pt>
                <c:pt idx="217391">
                  <c:v>114533</c:v>
                </c:pt>
                <c:pt idx="217392">
                  <c:v>114533</c:v>
                </c:pt>
                <c:pt idx="217393">
                  <c:v>114533</c:v>
                </c:pt>
                <c:pt idx="217394">
                  <c:v>114533</c:v>
                </c:pt>
                <c:pt idx="217395">
                  <c:v>114533</c:v>
                </c:pt>
                <c:pt idx="217396">
                  <c:v>114533</c:v>
                </c:pt>
                <c:pt idx="217397">
                  <c:v>114533</c:v>
                </c:pt>
                <c:pt idx="217398">
                  <c:v>114533</c:v>
                </c:pt>
                <c:pt idx="217399">
                  <c:v>114533</c:v>
                </c:pt>
                <c:pt idx="217400">
                  <c:v>114533</c:v>
                </c:pt>
                <c:pt idx="217401">
                  <c:v>114533</c:v>
                </c:pt>
                <c:pt idx="217402">
                  <c:v>114533</c:v>
                </c:pt>
                <c:pt idx="217403">
                  <c:v>114533</c:v>
                </c:pt>
                <c:pt idx="217404">
                  <c:v>114533</c:v>
                </c:pt>
                <c:pt idx="217405">
                  <c:v>114533</c:v>
                </c:pt>
                <c:pt idx="217406">
                  <c:v>114533</c:v>
                </c:pt>
                <c:pt idx="217407">
                  <c:v>114533</c:v>
                </c:pt>
                <c:pt idx="217408">
                  <c:v>114533</c:v>
                </c:pt>
                <c:pt idx="217409">
                  <c:v>114533</c:v>
                </c:pt>
                <c:pt idx="217410">
                  <c:v>114533</c:v>
                </c:pt>
                <c:pt idx="217411">
                  <c:v>114533</c:v>
                </c:pt>
                <c:pt idx="217412">
                  <c:v>114533</c:v>
                </c:pt>
                <c:pt idx="217413">
                  <c:v>114533</c:v>
                </c:pt>
                <c:pt idx="217414">
                  <c:v>114533</c:v>
                </c:pt>
                <c:pt idx="217415">
                  <c:v>114533</c:v>
                </c:pt>
                <c:pt idx="217416">
                  <c:v>114533</c:v>
                </c:pt>
                <c:pt idx="217417">
                  <c:v>114533</c:v>
                </c:pt>
                <c:pt idx="217418">
                  <c:v>114533</c:v>
                </c:pt>
                <c:pt idx="217419">
                  <c:v>114533</c:v>
                </c:pt>
                <c:pt idx="217420">
                  <c:v>114533</c:v>
                </c:pt>
                <c:pt idx="217421">
                  <c:v>114533</c:v>
                </c:pt>
                <c:pt idx="217422">
                  <c:v>114533</c:v>
                </c:pt>
                <c:pt idx="217423">
                  <c:v>114533</c:v>
                </c:pt>
                <c:pt idx="217424">
                  <c:v>114533</c:v>
                </c:pt>
                <c:pt idx="217425">
                  <c:v>114533</c:v>
                </c:pt>
                <c:pt idx="217426">
                  <c:v>114533</c:v>
                </c:pt>
                <c:pt idx="217427">
                  <c:v>114533</c:v>
                </c:pt>
                <c:pt idx="217428">
                  <c:v>114533</c:v>
                </c:pt>
                <c:pt idx="217429">
                  <c:v>114533</c:v>
                </c:pt>
                <c:pt idx="217430">
                  <c:v>114533</c:v>
                </c:pt>
                <c:pt idx="217431">
                  <c:v>114533</c:v>
                </c:pt>
                <c:pt idx="217432">
                  <c:v>114533</c:v>
                </c:pt>
                <c:pt idx="217433">
                  <c:v>114533</c:v>
                </c:pt>
                <c:pt idx="217434">
                  <c:v>114533</c:v>
                </c:pt>
                <c:pt idx="217435">
                  <c:v>114533</c:v>
                </c:pt>
                <c:pt idx="217436">
                  <c:v>114533</c:v>
                </c:pt>
                <c:pt idx="217437">
                  <c:v>114533</c:v>
                </c:pt>
                <c:pt idx="217438">
                  <c:v>114533</c:v>
                </c:pt>
                <c:pt idx="217439">
                  <c:v>114533</c:v>
                </c:pt>
                <c:pt idx="217440">
                  <c:v>114533</c:v>
                </c:pt>
                <c:pt idx="217441">
                  <c:v>114533</c:v>
                </c:pt>
                <c:pt idx="217442">
                  <c:v>114533</c:v>
                </c:pt>
                <c:pt idx="217443">
                  <c:v>114533</c:v>
                </c:pt>
                <c:pt idx="217444">
                  <c:v>114533</c:v>
                </c:pt>
                <c:pt idx="217445">
                  <c:v>114533</c:v>
                </c:pt>
                <c:pt idx="217446">
                  <c:v>114533</c:v>
                </c:pt>
                <c:pt idx="217447">
                  <c:v>114533</c:v>
                </c:pt>
                <c:pt idx="217448">
                  <c:v>114533</c:v>
                </c:pt>
                <c:pt idx="217449">
                  <c:v>114533</c:v>
                </c:pt>
                <c:pt idx="217450">
                  <c:v>114533</c:v>
                </c:pt>
                <c:pt idx="217451">
                  <c:v>114533</c:v>
                </c:pt>
                <c:pt idx="217452">
                  <c:v>114533</c:v>
                </c:pt>
                <c:pt idx="217453">
                  <c:v>114533</c:v>
                </c:pt>
                <c:pt idx="217454">
                  <c:v>114533</c:v>
                </c:pt>
                <c:pt idx="217455">
                  <c:v>114533</c:v>
                </c:pt>
                <c:pt idx="217456">
                  <c:v>114533</c:v>
                </c:pt>
                <c:pt idx="217457">
                  <c:v>114533</c:v>
                </c:pt>
                <c:pt idx="217458">
                  <c:v>114533</c:v>
                </c:pt>
                <c:pt idx="217459">
                  <c:v>114533</c:v>
                </c:pt>
                <c:pt idx="217460">
                  <c:v>114533</c:v>
                </c:pt>
                <c:pt idx="217461">
                  <c:v>114533</c:v>
                </c:pt>
                <c:pt idx="217462">
                  <c:v>114533</c:v>
                </c:pt>
                <c:pt idx="217463">
                  <c:v>114533</c:v>
                </c:pt>
                <c:pt idx="217464">
                  <c:v>114533</c:v>
                </c:pt>
                <c:pt idx="217465">
                  <c:v>114533</c:v>
                </c:pt>
                <c:pt idx="217466">
                  <c:v>114533</c:v>
                </c:pt>
                <c:pt idx="217467">
                  <c:v>114533</c:v>
                </c:pt>
                <c:pt idx="217468">
                  <c:v>114533</c:v>
                </c:pt>
                <c:pt idx="217469">
                  <c:v>114533</c:v>
                </c:pt>
                <c:pt idx="217470">
                  <c:v>114533</c:v>
                </c:pt>
                <c:pt idx="217471">
                  <c:v>114533</c:v>
                </c:pt>
                <c:pt idx="217472">
                  <c:v>114533</c:v>
                </c:pt>
                <c:pt idx="217473">
                  <c:v>114533</c:v>
                </c:pt>
                <c:pt idx="217474">
                  <c:v>114533</c:v>
                </c:pt>
                <c:pt idx="217475">
                  <c:v>114533</c:v>
                </c:pt>
                <c:pt idx="217476">
                  <c:v>114533</c:v>
                </c:pt>
                <c:pt idx="217477">
                  <c:v>114533</c:v>
                </c:pt>
                <c:pt idx="217478">
                  <c:v>114533</c:v>
                </c:pt>
                <c:pt idx="217479">
                  <c:v>114533</c:v>
                </c:pt>
                <c:pt idx="217480">
                  <c:v>114533</c:v>
                </c:pt>
                <c:pt idx="217481">
                  <c:v>114533</c:v>
                </c:pt>
                <c:pt idx="217482">
                  <c:v>114533</c:v>
                </c:pt>
                <c:pt idx="217483">
                  <c:v>114533</c:v>
                </c:pt>
                <c:pt idx="217484">
                  <c:v>114533</c:v>
                </c:pt>
                <c:pt idx="217485">
                  <c:v>114533</c:v>
                </c:pt>
                <c:pt idx="217486">
                  <c:v>114533</c:v>
                </c:pt>
                <c:pt idx="217487">
                  <c:v>114533</c:v>
                </c:pt>
                <c:pt idx="217488">
                  <c:v>114533</c:v>
                </c:pt>
                <c:pt idx="217489">
                  <c:v>114533</c:v>
                </c:pt>
                <c:pt idx="217490">
                  <c:v>114533</c:v>
                </c:pt>
                <c:pt idx="217491">
                  <c:v>114533</c:v>
                </c:pt>
                <c:pt idx="217492">
                  <c:v>114533</c:v>
                </c:pt>
                <c:pt idx="217493">
                  <c:v>114533</c:v>
                </c:pt>
                <c:pt idx="217494">
                  <c:v>114533</c:v>
                </c:pt>
                <c:pt idx="217495">
                  <c:v>114533</c:v>
                </c:pt>
                <c:pt idx="217496">
                  <c:v>114533</c:v>
                </c:pt>
                <c:pt idx="217497">
                  <c:v>114533</c:v>
                </c:pt>
                <c:pt idx="217498">
                  <c:v>114533</c:v>
                </c:pt>
                <c:pt idx="217499">
                  <c:v>114533</c:v>
                </c:pt>
                <c:pt idx="217500">
                  <c:v>114533</c:v>
                </c:pt>
                <c:pt idx="217501">
                  <c:v>114533</c:v>
                </c:pt>
                <c:pt idx="217502">
                  <c:v>114533</c:v>
                </c:pt>
                <c:pt idx="217503">
                  <c:v>114533</c:v>
                </c:pt>
                <c:pt idx="217504">
                  <c:v>114533</c:v>
                </c:pt>
                <c:pt idx="217505">
                  <c:v>114533</c:v>
                </c:pt>
                <c:pt idx="217506">
                  <c:v>114533</c:v>
                </c:pt>
                <c:pt idx="217507">
                  <c:v>114533</c:v>
                </c:pt>
                <c:pt idx="217508">
                  <c:v>114533</c:v>
                </c:pt>
                <c:pt idx="217509">
                  <c:v>114533</c:v>
                </c:pt>
                <c:pt idx="217510">
                  <c:v>114533</c:v>
                </c:pt>
                <c:pt idx="217511">
                  <c:v>114533</c:v>
                </c:pt>
                <c:pt idx="217512">
                  <c:v>114533</c:v>
                </c:pt>
                <c:pt idx="217513">
                  <c:v>114533</c:v>
                </c:pt>
                <c:pt idx="217514">
                  <c:v>114533</c:v>
                </c:pt>
                <c:pt idx="217515">
                  <c:v>114533</c:v>
                </c:pt>
                <c:pt idx="217516">
                  <c:v>114533</c:v>
                </c:pt>
                <c:pt idx="217517">
                  <c:v>114533</c:v>
                </c:pt>
                <c:pt idx="217518">
                  <c:v>114533</c:v>
                </c:pt>
                <c:pt idx="217519">
                  <c:v>114533</c:v>
                </c:pt>
                <c:pt idx="217520">
                  <c:v>114533</c:v>
                </c:pt>
                <c:pt idx="217521">
                  <c:v>114533</c:v>
                </c:pt>
                <c:pt idx="217522">
                  <c:v>114533</c:v>
                </c:pt>
                <c:pt idx="217523">
                  <c:v>114533</c:v>
                </c:pt>
                <c:pt idx="217524">
                  <c:v>114533</c:v>
                </c:pt>
                <c:pt idx="217525">
                  <c:v>114533</c:v>
                </c:pt>
                <c:pt idx="217526">
                  <c:v>114533</c:v>
                </c:pt>
                <c:pt idx="217527">
                  <c:v>114533</c:v>
                </c:pt>
                <c:pt idx="217528">
                  <c:v>114533</c:v>
                </c:pt>
                <c:pt idx="217529">
                  <c:v>114533</c:v>
                </c:pt>
                <c:pt idx="217530">
                  <c:v>114533</c:v>
                </c:pt>
                <c:pt idx="217531">
                  <c:v>114533</c:v>
                </c:pt>
                <c:pt idx="217532">
                  <c:v>114533</c:v>
                </c:pt>
                <c:pt idx="217533">
                  <c:v>114533</c:v>
                </c:pt>
                <c:pt idx="217534">
                  <c:v>114533</c:v>
                </c:pt>
                <c:pt idx="217535">
                  <c:v>114533</c:v>
                </c:pt>
                <c:pt idx="217536">
                  <c:v>114533</c:v>
                </c:pt>
                <c:pt idx="217537">
                  <c:v>114533</c:v>
                </c:pt>
                <c:pt idx="217538">
                  <c:v>114533</c:v>
                </c:pt>
                <c:pt idx="217539">
                  <c:v>114533</c:v>
                </c:pt>
                <c:pt idx="217540">
                  <c:v>114533</c:v>
                </c:pt>
                <c:pt idx="217541">
                  <c:v>114533</c:v>
                </c:pt>
                <c:pt idx="217542">
                  <c:v>114533</c:v>
                </c:pt>
                <c:pt idx="217543">
                  <c:v>114533</c:v>
                </c:pt>
                <c:pt idx="217544">
                  <c:v>114533</c:v>
                </c:pt>
                <c:pt idx="217545">
                  <c:v>114533</c:v>
                </c:pt>
                <c:pt idx="217546">
                  <c:v>114533</c:v>
                </c:pt>
                <c:pt idx="217547">
                  <c:v>114533</c:v>
                </c:pt>
                <c:pt idx="217548">
                  <c:v>114533</c:v>
                </c:pt>
                <c:pt idx="217549">
                  <c:v>114533</c:v>
                </c:pt>
                <c:pt idx="217550">
                  <c:v>114533</c:v>
                </c:pt>
                <c:pt idx="217551">
                  <c:v>114533</c:v>
                </c:pt>
                <c:pt idx="217552">
                  <c:v>114533</c:v>
                </c:pt>
                <c:pt idx="217553">
                  <c:v>114533</c:v>
                </c:pt>
                <c:pt idx="217554">
                  <c:v>114533</c:v>
                </c:pt>
                <c:pt idx="217555">
                  <c:v>114533</c:v>
                </c:pt>
                <c:pt idx="217556">
                  <c:v>114533</c:v>
                </c:pt>
                <c:pt idx="217557">
                  <c:v>114533</c:v>
                </c:pt>
                <c:pt idx="217558">
                  <c:v>114533</c:v>
                </c:pt>
                <c:pt idx="217559">
                  <c:v>114533</c:v>
                </c:pt>
                <c:pt idx="217560">
                  <c:v>114533</c:v>
                </c:pt>
                <c:pt idx="217561">
                  <c:v>114533</c:v>
                </c:pt>
                <c:pt idx="217562">
                  <c:v>114533</c:v>
                </c:pt>
                <c:pt idx="217563">
                  <c:v>114533</c:v>
                </c:pt>
                <c:pt idx="217564">
                  <c:v>114533</c:v>
                </c:pt>
                <c:pt idx="217565">
                  <c:v>114533</c:v>
                </c:pt>
                <c:pt idx="217566">
                  <c:v>114533</c:v>
                </c:pt>
                <c:pt idx="217567">
                  <c:v>114533</c:v>
                </c:pt>
                <c:pt idx="217568">
                  <c:v>114533</c:v>
                </c:pt>
                <c:pt idx="217569">
                  <c:v>114533</c:v>
                </c:pt>
                <c:pt idx="217570">
                  <c:v>114533</c:v>
                </c:pt>
                <c:pt idx="217571">
                  <c:v>114533</c:v>
                </c:pt>
                <c:pt idx="217572">
                  <c:v>114533</c:v>
                </c:pt>
                <c:pt idx="217573">
                  <c:v>114533</c:v>
                </c:pt>
                <c:pt idx="217574">
                  <c:v>114533</c:v>
                </c:pt>
                <c:pt idx="217575">
                  <c:v>114533</c:v>
                </c:pt>
                <c:pt idx="217576">
                  <c:v>114533</c:v>
                </c:pt>
                <c:pt idx="217577">
                  <c:v>114533</c:v>
                </c:pt>
                <c:pt idx="217578">
                  <c:v>114533</c:v>
                </c:pt>
                <c:pt idx="217579">
                  <c:v>114533</c:v>
                </c:pt>
                <c:pt idx="217580">
                  <c:v>114533</c:v>
                </c:pt>
                <c:pt idx="217581">
                  <c:v>114533</c:v>
                </c:pt>
                <c:pt idx="217582">
                  <c:v>114533</c:v>
                </c:pt>
                <c:pt idx="217583">
                  <c:v>114533</c:v>
                </c:pt>
                <c:pt idx="217584">
                  <c:v>114533</c:v>
                </c:pt>
                <c:pt idx="217585">
                  <c:v>114533</c:v>
                </c:pt>
                <c:pt idx="217586">
                  <c:v>114533</c:v>
                </c:pt>
                <c:pt idx="217587">
                  <c:v>114533</c:v>
                </c:pt>
                <c:pt idx="217588">
                  <c:v>114533</c:v>
                </c:pt>
                <c:pt idx="217589">
                  <c:v>114533</c:v>
                </c:pt>
                <c:pt idx="217590">
                  <c:v>114533</c:v>
                </c:pt>
                <c:pt idx="217591">
                  <c:v>114533</c:v>
                </c:pt>
                <c:pt idx="217592">
                  <c:v>114533</c:v>
                </c:pt>
                <c:pt idx="217593">
                  <c:v>114533</c:v>
                </c:pt>
                <c:pt idx="217594">
                  <c:v>114533</c:v>
                </c:pt>
                <c:pt idx="217595">
                  <c:v>114533</c:v>
                </c:pt>
                <c:pt idx="217596">
                  <c:v>114533</c:v>
                </c:pt>
                <c:pt idx="217597">
                  <c:v>114533</c:v>
                </c:pt>
                <c:pt idx="217598">
                  <c:v>114533</c:v>
                </c:pt>
                <c:pt idx="217599">
                  <c:v>114533</c:v>
                </c:pt>
                <c:pt idx="217600">
                  <c:v>114533</c:v>
                </c:pt>
                <c:pt idx="217601">
                  <c:v>114533</c:v>
                </c:pt>
                <c:pt idx="217602">
                  <c:v>114533</c:v>
                </c:pt>
                <c:pt idx="217603">
                  <c:v>114533</c:v>
                </c:pt>
                <c:pt idx="217604">
                  <c:v>114533</c:v>
                </c:pt>
                <c:pt idx="217605">
                  <c:v>114533</c:v>
                </c:pt>
                <c:pt idx="217606">
                  <c:v>114533</c:v>
                </c:pt>
                <c:pt idx="217607">
                  <c:v>114533</c:v>
                </c:pt>
                <c:pt idx="217608">
                  <c:v>114533</c:v>
                </c:pt>
                <c:pt idx="217609">
                  <c:v>114533</c:v>
                </c:pt>
                <c:pt idx="217610">
                  <c:v>114533</c:v>
                </c:pt>
                <c:pt idx="217611">
                  <c:v>114533</c:v>
                </c:pt>
                <c:pt idx="217612">
                  <c:v>114533</c:v>
                </c:pt>
                <c:pt idx="217613">
                  <c:v>114533</c:v>
                </c:pt>
                <c:pt idx="217614">
                  <c:v>114533</c:v>
                </c:pt>
                <c:pt idx="217615">
                  <c:v>114533</c:v>
                </c:pt>
                <c:pt idx="217616">
                  <c:v>114533</c:v>
                </c:pt>
                <c:pt idx="217617">
                  <c:v>114533</c:v>
                </c:pt>
                <c:pt idx="217618">
                  <c:v>114533</c:v>
                </c:pt>
                <c:pt idx="217619">
                  <c:v>114533</c:v>
                </c:pt>
                <c:pt idx="217620">
                  <c:v>114533</c:v>
                </c:pt>
                <c:pt idx="217621">
                  <c:v>114533</c:v>
                </c:pt>
                <c:pt idx="217622">
                  <c:v>114533</c:v>
                </c:pt>
                <c:pt idx="217623">
                  <c:v>114533</c:v>
                </c:pt>
                <c:pt idx="217624">
                  <c:v>114533</c:v>
                </c:pt>
                <c:pt idx="217625">
                  <c:v>114533</c:v>
                </c:pt>
                <c:pt idx="217626">
                  <c:v>114533</c:v>
                </c:pt>
                <c:pt idx="217627">
                  <c:v>114533</c:v>
                </c:pt>
                <c:pt idx="217628">
                  <c:v>114533</c:v>
                </c:pt>
                <c:pt idx="217629">
                  <c:v>114533</c:v>
                </c:pt>
                <c:pt idx="217630">
                  <c:v>114533</c:v>
                </c:pt>
                <c:pt idx="217631">
                  <c:v>114533</c:v>
                </c:pt>
                <c:pt idx="217632">
                  <c:v>114533</c:v>
                </c:pt>
                <c:pt idx="217633">
                  <c:v>114533</c:v>
                </c:pt>
                <c:pt idx="217634">
                  <c:v>114533</c:v>
                </c:pt>
                <c:pt idx="217635">
                  <c:v>114533</c:v>
                </c:pt>
                <c:pt idx="217636">
                  <c:v>114533</c:v>
                </c:pt>
                <c:pt idx="217637">
                  <c:v>114533</c:v>
                </c:pt>
                <c:pt idx="217638">
                  <c:v>114533</c:v>
                </c:pt>
                <c:pt idx="217639">
                  <c:v>114533</c:v>
                </c:pt>
                <c:pt idx="217640">
                  <c:v>114533</c:v>
                </c:pt>
                <c:pt idx="217641">
                  <c:v>114533</c:v>
                </c:pt>
                <c:pt idx="217642">
                  <c:v>114533</c:v>
                </c:pt>
                <c:pt idx="217643">
                  <c:v>114533</c:v>
                </c:pt>
                <c:pt idx="217644">
                  <c:v>114533</c:v>
                </c:pt>
                <c:pt idx="217645">
                  <c:v>114533</c:v>
                </c:pt>
                <c:pt idx="217646">
                  <c:v>114533</c:v>
                </c:pt>
                <c:pt idx="217647">
                  <c:v>114533</c:v>
                </c:pt>
                <c:pt idx="217648">
                  <c:v>114533</c:v>
                </c:pt>
                <c:pt idx="217649">
                  <c:v>114533</c:v>
                </c:pt>
                <c:pt idx="217650">
                  <c:v>114533</c:v>
                </c:pt>
                <c:pt idx="217651">
                  <c:v>114533</c:v>
                </c:pt>
                <c:pt idx="217652">
                  <c:v>114533</c:v>
                </c:pt>
                <c:pt idx="217653">
                  <c:v>114533</c:v>
                </c:pt>
                <c:pt idx="217654">
                  <c:v>114533</c:v>
                </c:pt>
                <c:pt idx="217655">
                  <c:v>114533</c:v>
                </c:pt>
                <c:pt idx="217656">
                  <c:v>114533</c:v>
                </c:pt>
                <c:pt idx="217657">
                  <c:v>114533</c:v>
                </c:pt>
                <c:pt idx="217658">
                  <c:v>114533</c:v>
                </c:pt>
                <c:pt idx="217659">
                  <c:v>114533</c:v>
                </c:pt>
                <c:pt idx="217660">
                  <c:v>114533</c:v>
                </c:pt>
                <c:pt idx="217661">
                  <c:v>114533</c:v>
                </c:pt>
                <c:pt idx="217662">
                  <c:v>114533</c:v>
                </c:pt>
                <c:pt idx="217663">
                  <c:v>114533</c:v>
                </c:pt>
                <c:pt idx="217664">
                  <c:v>114533</c:v>
                </c:pt>
                <c:pt idx="217665">
                  <c:v>114533</c:v>
                </c:pt>
                <c:pt idx="217666">
                  <c:v>114533</c:v>
                </c:pt>
                <c:pt idx="217667">
                  <c:v>114533</c:v>
                </c:pt>
                <c:pt idx="217668">
                  <c:v>114533</c:v>
                </c:pt>
                <c:pt idx="217669">
                  <c:v>114533</c:v>
                </c:pt>
                <c:pt idx="217670">
                  <c:v>114533</c:v>
                </c:pt>
                <c:pt idx="217671">
                  <c:v>114533</c:v>
                </c:pt>
                <c:pt idx="217672">
                  <c:v>114533</c:v>
                </c:pt>
                <c:pt idx="217673">
                  <c:v>114533</c:v>
                </c:pt>
                <c:pt idx="217674">
                  <c:v>114533</c:v>
                </c:pt>
                <c:pt idx="217675">
                  <c:v>114533</c:v>
                </c:pt>
                <c:pt idx="217676">
                  <c:v>114533</c:v>
                </c:pt>
                <c:pt idx="217677">
                  <c:v>114533</c:v>
                </c:pt>
                <c:pt idx="217678">
                  <c:v>114533</c:v>
                </c:pt>
                <c:pt idx="217679">
                  <c:v>114533</c:v>
                </c:pt>
                <c:pt idx="217680">
                  <c:v>114533</c:v>
                </c:pt>
                <c:pt idx="217681">
                  <c:v>114533</c:v>
                </c:pt>
                <c:pt idx="217682">
                  <c:v>114533</c:v>
                </c:pt>
                <c:pt idx="217683">
                  <c:v>114533</c:v>
                </c:pt>
                <c:pt idx="217684">
                  <c:v>114533</c:v>
                </c:pt>
                <c:pt idx="217685">
                  <c:v>114533</c:v>
                </c:pt>
                <c:pt idx="217686">
                  <c:v>114533</c:v>
                </c:pt>
                <c:pt idx="217687">
                  <c:v>114533</c:v>
                </c:pt>
                <c:pt idx="217688">
                  <c:v>114533</c:v>
                </c:pt>
                <c:pt idx="217689">
                  <c:v>114533</c:v>
                </c:pt>
                <c:pt idx="217690">
                  <c:v>114533</c:v>
                </c:pt>
                <c:pt idx="217691">
                  <c:v>114533</c:v>
                </c:pt>
                <c:pt idx="217692">
                  <c:v>114533</c:v>
                </c:pt>
                <c:pt idx="217693">
                  <c:v>114533</c:v>
                </c:pt>
                <c:pt idx="217694">
                  <c:v>114533</c:v>
                </c:pt>
                <c:pt idx="217695">
                  <c:v>114533</c:v>
                </c:pt>
                <c:pt idx="217696">
                  <c:v>114533</c:v>
                </c:pt>
                <c:pt idx="217697">
                  <c:v>114533</c:v>
                </c:pt>
                <c:pt idx="217698">
                  <c:v>114533</c:v>
                </c:pt>
                <c:pt idx="217699">
                  <c:v>114533</c:v>
                </c:pt>
                <c:pt idx="217700">
                  <c:v>114533</c:v>
                </c:pt>
                <c:pt idx="217701">
                  <c:v>114533</c:v>
                </c:pt>
                <c:pt idx="217702">
                  <c:v>114533</c:v>
                </c:pt>
                <c:pt idx="217703">
                  <c:v>114533</c:v>
                </c:pt>
                <c:pt idx="217704">
                  <c:v>114533</c:v>
                </c:pt>
                <c:pt idx="217705">
                  <c:v>114533</c:v>
                </c:pt>
                <c:pt idx="217706">
                  <c:v>114533</c:v>
                </c:pt>
                <c:pt idx="217707">
                  <c:v>114533</c:v>
                </c:pt>
                <c:pt idx="217708">
                  <c:v>114533</c:v>
                </c:pt>
                <c:pt idx="217709">
                  <c:v>114533</c:v>
                </c:pt>
                <c:pt idx="217710">
                  <c:v>114533</c:v>
                </c:pt>
                <c:pt idx="217711">
                  <c:v>114533</c:v>
                </c:pt>
                <c:pt idx="217712">
                  <c:v>114533</c:v>
                </c:pt>
                <c:pt idx="217713">
                  <c:v>114533</c:v>
                </c:pt>
                <c:pt idx="217714">
                  <c:v>114533</c:v>
                </c:pt>
                <c:pt idx="217715">
                  <c:v>114533</c:v>
                </c:pt>
                <c:pt idx="217716">
                  <c:v>114533</c:v>
                </c:pt>
                <c:pt idx="217717">
                  <c:v>114533</c:v>
                </c:pt>
                <c:pt idx="217718">
                  <c:v>114533</c:v>
                </c:pt>
                <c:pt idx="217719">
                  <c:v>114533</c:v>
                </c:pt>
                <c:pt idx="217720">
                  <c:v>114533</c:v>
                </c:pt>
                <c:pt idx="217721">
                  <c:v>114533</c:v>
                </c:pt>
                <c:pt idx="217722">
                  <c:v>114533</c:v>
                </c:pt>
                <c:pt idx="217723">
                  <c:v>114533</c:v>
                </c:pt>
                <c:pt idx="217724">
                  <c:v>114533</c:v>
                </c:pt>
                <c:pt idx="217725">
                  <c:v>114533</c:v>
                </c:pt>
                <c:pt idx="217726">
                  <c:v>114533</c:v>
                </c:pt>
                <c:pt idx="217727">
                  <c:v>114533</c:v>
                </c:pt>
                <c:pt idx="217728">
                  <c:v>114533</c:v>
                </c:pt>
                <c:pt idx="217729">
                  <c:v>114533</c:v>
                </c:pt>
                <c:pt idx="217730">
                  <c:v>114533</c:v>
                </c:pt>
                <c:pt idx="217731">
                  <c:v>114533</c:v>
                </c:pt>
                <c:pt idx="217732">
                  <c:v>114533</c:v>
                </c:pt>
                <c:pt idx="217733">
                  <c:v>114533</c:v>
                </c:pt>
                <c:pt idx="217734">
                  <c:v>114533</c:v>
                </c:pt>
                <c:pt idx="217735">
                  <c:v>114533</c:v>
                </c:pt>
                <c:pt idx="217736">
                  <c:v>114533</c:v>
                </c:pt>
                <c:pt idx="217737">
                  <c:v>114533</c:v>
                </c:pt>
                <c:pt idx="217738">
                  <c:v>114533</c:v>
                </c:pt>
                <c:pt idx="217739">
                  <c:v>114533</c:v>
                </c:pt>
                <c:pt idx="217740">
                  <c:v>114533</c:v>
                </c:pt>
                <c:pt idx="217741">
                  <c:v>114533</c:v>
                </c:pt>
                <c:pt idx="217742">
                  <c:v>114533</c:v>
                </c:pt>
                <c:pt idx="217743">
                  <c:v>114533</c:v>
                </c:pt>
                <c:pt idx="217744">
                  <c:v>114533</c:v>
                </c:pt>
                <c:pt idx="217745">
                  <c:v>114533</c:v>
                </c:pt>
                <c:pt idx="217746">
                  <c:v>114533</c:v>
                </c:pt>
                <c:pt idx="217747">
                  <c:v>114533</c:v>
                </c:pt>
                <c:pt idx="217748">
                  <c:v>114533</c:v>
                </c:pt>
                <c:pt idx="217749">
                  <c:v>114533</c:v>
                </c:pt>
                <c:pt idx="217750">
                  <c:v>114533</c:v>
                </c:pt>
                <c:pt idx="217751">
                  <c:v>114533</c:v>
                </c:pt>
                <c:pt idx="217752">
                  <c:v>114533</c:v>
                </c:pt>
                <c:pt idx="217753">
                  <c:v>114533</c:v>
                </c:pt>
                <c:pt idx="217754">
                  <c:v>114533</c:v>
                </c:pt>
                <c:pt idx="217755">
                  <c:v>114533</c:v>
                </c:pt>
                <c:pt idx="217756">
                  <c:v>114533</c:v>
                </c:pt>
                <c:pt idx="217757">
                  <c:v>114533</c:v>
                </c:pt>
                <c:pt idx="217758">
                  <c:v>114533</c:v>
                </c:pt>
                <c:pt idx="217759">
                  <c:v>114533</c:v>
                </c:pt>
                <c:pt idx="217760">
                  <c:v>114533</c:v>
                </c:pt>
                <c:pt idx="217761">
                  <c:v>114533</c:v>
                </c:pt>
                <c:pt idx="217762">
                  <c:v>114533</c:v>
                </c:pt>
                <c:pt idx="217763">
                  <c:v>114533</c:v>
                </c:pt>
                <c:pt idx="217764">
                  <c:v>114533</c:v>
                </c:pt>
                <c:pt idx="217765">
                  <c:v>114533</c:v>
                </c:pt>
                <c:pt idx="217766">
                  <c:v>114533</c:v>
                </c:pt>
                <c:pt idx="217767">
                  <c:v>114533</c:v>
                </c:pt>
                <c:pt idx="217768">
                  <c:v>114533</c:v>
                </c:pt>
                <c:pt idx="217769">
                  <c:v>114533</c:v>
                </c:pt>
                <c:pt idx="217770">
                  <c:v>114533</c:v>
                </c:pt>
                <c:pt idx="217771">
                  <c:v>114533</c:v>
                </c:pt>
                <c:pt idx="217772">
                  <c:v>114533</c:v>
                </c:pt>
                <c:pt idx="217773">
                  <c:v>114533</c:v>
                </c:pt>
                <c:pt idx="217774">
                  <c:v>114533</c:v>
                </c:pt>
                <c:pt idx="217775">
                  <c:v>114533</c:v>
                </c:pt>
                <c:pt idx="217776">
                  <c:v>114533</c:v>
                </c:pt>
                <c:pt idx="217777">
                  <c:v>114533</c:v>
                </c:pt>
                <c:pt idx="217778">
                  <c:v>114533</c:v>
                </c:pt>
                <c:pt idx="217779">
                  <c:v>114533</c:v>
                </c:pt>
                <c:pt idx="217780">
                  <c:v>114533</c:v>
                </c:pt>
                <c:pt idx="217781">
                  <c:v>114533</c:v>
                </c:pt>
                <c:pt idx="217782">
                  <c:v>114533</c:v>
                </c:pt>
                <c:pt idx="217783">
                  <c:v>114533</c:v>
                </c:pt>
                <c:pt idx="217784">
                  <c:v>114533</c:v>
                </c:pt>
                <c:pt idx="217785">
                  <c:v>114533</c:v>
                </c:pt>
                <c:pt idx="217786">
                  <c:v>114533</c:v>
                </c:pt>
                <c:pt idx="217787">
                  <c:v>114533</c:v>
                </c:pt>
                <c:pt idx="217788">
                  <c:v>114533</c:v>
                </c:pt>
                <c:pt idx="217789">
                  <c:v>114533</c:v>
                </c:pt>
                <c:pt idx="217790">
                  <c:v>114533</c:v>
                </c:pt>
                <c:pt idx="217791">
                  <c:v>114533</c:v>
                </c:pt>
                <c:pt idx="217792">
                  <c:v>114533</c:v>
                </c:pt>
                <c:pt idx="217793">
                  <c:v>114533</c:v>
                </c:pt>
                <c:pt idx="217794">
                  <c:v>114533</c:v>
                </c:pt>
                <c:pt idx="217795">
                  <c:v>114533</c:v>
                </c:pt>
                <c:pt idx="217796">
                  <c:v>114533</c:v>
                </c:pt>
                <c:pt idx="217797">
                  <c:v>114533</c:v>
                </c:pt>
                <c:pt idx="217798">
                  <c:v>114533</c:v>
                </c:pt>
                <c:pt idx="217799">
                  <c:v>114533</c:v>
                </c:pt>
                <c:pt idx="217800">
                  <c:v>114533</c:v>
                </c:pt>
                <c:pt idx="217801">
                  <c:v>114533</c:v>
                </c:pt>
                <c:pt idx="217802">
                  <c:v>114533</c:v>
                </c:pt>
                <c:pt idx="217803">
                  <c:v>114533</c:v>
                </c:pt>
                <c:pt idx="217804">
                  <c:v>114533</c:v>
                </c:pt>
                <c:pt idx="217805">
                  <c:v>114533</c:v>
                </c:pt>
                <c:pt idx="217806">
                  <c:v>114533</c:v>
                </c:pt>
                <c:pt idx="217807">
                  <c:v>114533</c:v>
                </c:pt>
                <c:pt idx="217808">
                  <c:v>114533</c:v>
                </c:pt>
                <c:pt idx="217809">
                  <c:v>114533</c:v>
                </c:pt>
                <c:pt idx="217810">
                  <c:v>114533</c:v>
                </c:pt>
                <c:pt idx="217811">
                  <c:v>114533</c:v>
                </c:pt>
                <c:pt idx="217812">
                  <c:v>114533</c:v>
                </c:pt>
                <c:pt idx="217813">
                  <c:v>114533</c:v>
                </c:pt>
                <c:pt idx="217814">
                  <c:v>114533</c:v>
                </c:pt>
                <c:pt idx="217815">
                  <c:v>114533</c:v>
                </c:pt>
                <c:pt idx="217816">
                  <c:v>114533</c:v>
                </c:pt>
                <c:pt idx="217817">
                  <c:v>114533</c:v>
                </c:pt>
                <c:pt idx="217818">
                  <c:v>114533</c:v>
                </c:pt>
                <c:pt idx="217819">
                  <c:v>114533</c:v>
                </c:pt>
                <c:pt idx="217820">
                  <c:v>114533</c:v>
                </c:pt>
                <c:pt idx="217821">
                  <c:v>114533</c:v>
                </c:pt>
                <c:pt idx="217822">
                  <c:v>114533</c:v>
                </c:pt>
                <c:pt idx="217823">
                  <c:v>114533</c:v>
                </c:pt>
                <c:pt idx="217824">
                  <c:v>114533</c:v>
                </c:pt>
                <c:pt idx="217825">
                  <c:v>114533</c:v>
                </c:pt>
                <c:pt idx="217826">
                  <c:v>114533</c:v>
                </c:pt>
                <c:pt idx="217827">
                  <c:v>114533</c:v>
                </c:pt>
                <c:pt idx="217828">
                  <c:v>114533</c:v>
                </c:pt>
                <c:pt idx="217829">
                  <c:v>114533</c:v>
                </c:pt>
                <c:pt idx="217830">
                  <c:v>114533</c:v>
                </c:pt>
                <c:pt idx="217831">
                  <c:v>114533</c:v>
                </c:pt>
                <c:pt idx="217832">
                  <c:v>114533</c:v>
                </c:pt>
                <c:pt idx="217833">
                  <c:v>114533</c:v>
                </c:pt>
                <c:pt idx="217834">
                  <c:v>114533</c:v>
                </c:pt>
                <c:pt idx="217835">
                  <c:v>114533</c:v>
                </c:pt>
                <c:pt idx="217836">
                  <c:v>114533</c:v>
                </c:pt>
                <c:pt idx="217837">
                  <c:v>114533</c:v>
                </c:pt>
                <c:pt idx="217838">
                  <c:v>114533</c:v>
                </c:pt>
                <c:pt idx="217839">
                  <c:v>114533</c:v>
                </c:pt>
                <c:pt idx="217840">
                  <c:v>114533</c:v>
                </c:pt>
                <c:pt idx="217841">
                  <c:v>114533</c:v>
                </c:pt>
                <c:pt idx="217842">
                  <c:v>114533</c:v>
                </c:pt>
                <c:pt idx="217843">
                  <c:v>114533</c:v>
                </c:pt>
                <c:pt idx="217844">
                  <c:v>114533</c:v>
                </c:pt>
                <c:pt idx="217845">
                  <c:v>114533</c:v>
                </c:pt>
                <c:pt idx="217846">
                  <c:v>114533</c:v>
                </c:pt>
                <c:pt idx="217847">
                  <c:v>114533</c:v>
                </c:pt>
                <c:pt idx="217848">
                  <c:v>114533</c:v>
                </c:pt>
                <c:pt idx="217849">
                  <c:v>114533</c:v>
                </c:pt>
                <c:pt idx="217850">
                  <c:v>114533</c:v>
                </c:pt>
                <c:pt idx="217851">
                  <c:v>114533</c:v>
                </c:pt>
                <c:pt idx="217852">
                  <c:v>114533</c:v>
                </c:pt>
                <c:pt idx="217853">
                  <c:v>114533</c:v>
                </c:pt>
                <c:pt idx="217854">
                  <c:v>114533</c:v>
                </c:pt>
                <c:pt idx="217855">
                  <c:v>114533</c:v>
                </c:pt>
                <c:pt idx="217856">
                  <c:v>114533</c:v>
                </c:pt>
                <c:pt idx="217857">
                  <c:v>114533</c:v>
                </c:pt>
                <c:pt idx="217858">
                  <c:v>114533</c:v>
                </c:pt>
                <c:pt idx="217859">
                  <c:v>114533</c:v>
                </c:pt>
                <c:pt idx="217860">
                  <c:v>114533</c:v>
                </c:pt>
                <c:pt idx="217861">
                  <c:v>114533</c:v>
                </c:pt>
                <c:pt idx="217862">
                  <c:v>114533</c:v>
                </c:pt>
                <c:pt idx="217863">
                  <c:v>114533</c:v>
                </c:pt>
                <c:pt idx="217864">
                  <c:v>114533</c:v>
                </c:pt>
                <c:pt idx="217865">
                  <c:v>114533</c:v>
                </c:pt>
                <c:pt idx="217866">
                  <c:v>114533</c:v>
                </c:pt>
                <c:pt idx="217867">
                  <c:v>114533</c:v>
                </c:pt>
                <c:pt idx="217868">
                  <c:v>114533</c:v>
                </c:pt>
                <c:pt idx="217869">
                  <c:v>114533</c:v>
                </c:pt>
                <c:pt idx="217870">
                  <c:v>114533</c:v>
                </c:pt>
                <c:pt idx="217871">
                  <c:v>114533</c:v>
                </c:pt>
                <c:pt idx="217872">
                  <c:v>114533</c:v>
                </c:pt>
                <c:pt idx="217873">
                  <c:v>114533</c:v>
                </c:pt>
                <c:pt idx="217874">
                  <c:v>114533</c:v>
                </c:pt>
                <c:pt idx="217875">
                  <c:v>114533</c:v>
                </c:pt>
                <c:pt idx="217876">
                  <c:v>114533</c:v>
                </c:pt>
                <c:pt idx="217877">
                  <c:v>114533</c:v>
                </c:pt>
                <c:pt idx="217878">
                  <c:v>114533</c:v>
                </c:pt>
                <c:pt idx="217879">
                  <c:v>114533</c:v>
                </c:pt>
                <c:pt idx="217880">
                  <c:v>114533</c:v>
                </c:pt>
                <c:pt idx="217881">
                  <c:v>114533</c:v>
                </c:pt>
                <c:pt idx="217882">
                  <c:v>114533</c:v>
                </c:pt>
                <c:pt idx="217883">
                  <c:v>114533</c:v>
                </c:pt>
                <c:pt idx="217884">
                  <c:v>114533</c:v>
                </c:pt>
                <c:pt idx="217885">
                  <c:v>114533</c:v>
                </c:pt>
                <c:pt idx="217886">
                  <c:v>114533</c:v>
                </c:pt>
                <c:pt idx="217887">
                  <c:v>114533</c:v>
                </c:pt>
                <c:pt idx="217888">
                  <c:v>114533</c:v>
                </c:pt>
                <c:pt idx="217889">
                  <c:v>114533</c:v>
                </c:pt>
                <c:pt idx="217890">
                  <c:v>114533</c:v>
                </c:pt>
                <c:pt idx="217891">
                  <c:v>114533</c:v>
                </c:pt>
                <c:pt idx="217892">
                  <c:v>114533</c:v>
                </c:pt>
                <c:pt idx="217893">
                  <c:v>114533</c:v>
                </c:pt>
                <c:pt idx="217894">
                  <c:v>114533</c:v>
                </c:pt>
                <c:pt idx="217895">
                  <c:v>114533</c:v>
                </c:pt>
                <c:pt idx="217896">
                  <c:v>114533</c:v>
                </c:pt>
                <c:pt idx="217897">
                  <c:v>114533</c:v>
                </c:pt>
                <c:pt idx="217898">
                  <c:v>114533</c:v>
                </c:pt>
                <c:pt idx="217899">
                  <c:v>114533</c:v>
                </c:pt>
                <c:pt idx="217900">
                  <c:v>114533</c:v>
                </c:pt>
                <c:pt idx="217901">
                  <c:v>114533</c:v>
                </c:pt>
                <c:pt idx="217902">
                  <c:v>114533</c:v>
                </c:pt>
                <c:pt idx="217903">
                  <c:v>114533</c:v>
                </c:pt>
                <c:pt idx="217904">
                  <c:v>114533</c:v>
                </c:pt>
                <c:pt idx="217905">
                  <c:v>114533</c:v>
                </c:pt>
                <c:pt idx="217906">
                  <c:v>114533</c:v>
                </c:pt>
                <c:pt idx="217907">
                  <c:v>114533</c:v>
                </c:pt>
                <c:pt idx="217908">
                  <c:v>114533</c:v>
                </c:pt>
                <c:pt idx="217909">
                  <c:v>114533</c:v>
                </c:pt>
                <c:pt idx="217910">
                  <c:v>114533</c:v>
                </c:pt>
                <c:pt idx="217911">
                  <c:v>114533</c:v>
                </c:pt>
                <c:pt idx="217912">
                  <c:v>114533</c:v>
                </c:pt>
                <c:pt idx="217913">
                  <c:v>114533</c:v>
                </c:pt>
                <c:pt idx="217914">
                  <c:v>114533</c:v>
                </c:pt>
                <c:pt idx="217915">
                  <c:v>114533</c:v>
                </c:pt>
                <c:pt idx="217916">
                  <c:v>114533</c:v>
                </c:pt>
                <c:pt idx="217917">
                  <c:v>114533</c:v>
                </c:pt>
                <c:pt idx="217918">
                  <c:v>114533</c:v>
                </c:pt>
                <c:pt idx="217919">
                  <c:v>114533</c:v>
                </c:pt>
                <c:pt idx="217920">
                  <c:v>114533</c:v>
                </c:pt>
                <c:pt idx="217921">
                  <c:v>114533</c:v>
                </c:pt>
                <c:pt idx="217922">
                  <c:v>114533</c:v>
                </c:pt>
                <c:pt idx="217923">
                  <c:v>114533</c:v>
                </c:pt>
                <c:pt idx="217924">
                  <c:v>114533</c:v>
                </c:pt>
                <c:pt idx="217925">
                  <c:v>114533</c:v>
                </c:pt>
                <c:pt idx="217926">
                  <c:v>114533</c:v>
                </c:pt>
                <c:pt idx="217927">
                  <c:v>114533</c:v>
                </c:pt>
                <c:pt idx="217928">
                  <c:v>114533</c:v>
                </c:pt>
                <c:pt idx="217929">
                  <c:v>114533</c:v>
                </c:pt>
                <c:pt idx="217930">
                  <c:v>114533</c:v>
                </c:pt>
                <c:pt idx="217931">
                  <c:v>114533</c:v>
                </c:pt>
                <c:pt idx="217932">
                  <c:v>114533</c:v>
                </c:pt>
                <c:pt idx="217933">
                  <c:v>114533</c:v>
                </c:pt>
                <c:pt idx="217934">
                  <c:v>114533</c:v>
                </c:pt>
                <c:pt idx="217935">
                  <c:v>114533</c:v>
                </c:pt>
                <c:pt idx="217936">
                  <c:v>114533</c:v>
                </c:pt>
                <c:pt idx="217937">
                  <c:v>114533</c:v>
                </c:pt>
                <c:pt idx="217938">
                  <c:v>114533</c:v>
                </c:pt>
                <c:pt idx="217939">
                  <c:v>114533</c:v>
                </c:pt>
                <c:pt idx="217940">
                  <c:v>114533</c:v>
                </c:pt>
                <c:pt idx="217941">
                  <c:v>114533</c:v>
                </c:pt>
                <c:pt idx="217942">
                  <c:v>114533</c:v>
                </c:pt>
                <c:pt idx="217943">
                  <c:v>114533</c:v>
                </c:pt>
                <c:pt idx="217944">
                  <c:v>114533</c:v>
                </c:pt>
                <c:pt idx="217945">
                  <c:v>114533</c:v>
                </c:pt>
                <c:pt idx="217946">
                  <c:v>114533</c:v>
                </c:pt>
                <c:pt idx="217947">
                  <c:v>114533</c:v>
                </c:pt>
                <c:pt idx="217948">
                  <c:v>114533</c:v>
                </c:pt>
                <c:pt idx="217949">
                  <c:v>114533</c:v>
                </c:pt>
                <c:pt idx="217950">
                  <c:v>114533</c:v>
                </c:pt>
                <c:pt idx="217951">
                  <c:v>114533</c:v>
                </c:pt>
                <c:pt idx="217952">
                  <c:v>114533</c:v>
                </c:pt>
                <c:pt idx="217953">
                  <c:v>114533</c:v>
                </c:pt>
                <c:pt idx="217954">
                  <c:v>114533</c:v>
                </c:pt>
                <c:pt idx="217955">
                  <c:v>114533</c:v>
                </c:pt>
                <c:pt idx="217956">
                  <c:v>114533</c:v>
                </c:pt>
                <c:pt idx="217957">
                  <c:v>114533</c:v>
                </c:pt>
                <c:pt idx="217958">
                  <c:v>114533</c:v>
                </c:pt>
                <c:pt idx="217959">
                  <c:v>114533</c:v>
                </c:pt>
                <c:pt idx="217960">
                  <c:v>114533</c:v>
                </c:pt>
                <c:pt idx="217961">
                  <c:v>114533</c:v>
                </c:pt>
                <c:pt idx="217962">
                  <c:v>114533</c:v>
                </c:pt>
                <c:pt idx="217963">
                  <c:v>114533</c:v>
                </c:pt>
                <c:pt idx="217964">
                  <c:v>114533</c:v>
                </c:pt>
                <c:pt idx="217965">
                  <c:v>114533</c:v>
                </c:pt>
                <c:pt idx="217966">
                  <c:v>114533</c:v>
                </c:pt>
                <c:pt idx="217967">
                  <c:v>114533</c:v>
                </c:pt>
                <c:pt idx="217968">
                  <c:v>114533</c:v>
                </c:pt>
                <c:pt idx="217969">
                  <c:v>114533</c:v>
                </c:pt>
                <c:pt idx="217970">
                  <c:v>114533</c:v>
                </c:pt>
                <c:pt idx="217971">
                  <c:v>114533</c:v>
                </c:pt>
                <c:pt idx="217972">
                  <c:v>114533</c:v>
                </c:pt>
                <c:pt idx="217973">
                  <c:v>114533</c:v>
                </c:pt>
                <c:pt idx="217974">
                  <c:v>114533</c:v>
                </c:pt>
                <c:pt idx="217975">
                  <c:v>114533</c:v>
                </c:pt>
                <c:pt idx="217976">
                  <c:v>114533</c:v>
                </c:pt>
                <c:pt idx="217977">
                  <c:v>114533</c:v>
                </c:pt>
                <c:pt idx="217978">
                  <c:v>114533</c:v>
                </c:pt>
                <c:pt idx="217979">
                  <c:v>114533</c:v>
                </c:pt>
                <c:pt idx="217980">
                  <c:v>114533</c:v>
                </c:pt>
                <c:pt idx="217981">
                  <c:v>114533</c:v>
                </c:pt>
                <c:pt idx="217982">
                  <c:v>114533</c:v>
                </c:pt>
                <c:pt idx="217983">
                  <c:v>114533</c:v>
                </c:pt>
                <c:pt idx="217984">
                  <c:v>114533</c:v>
                </c:pt>
                <c:pt idx="217985">
                  <c:v>114533</c:v>
                </c:pt>
                <c:pt idx="217986">
                  <c:v>114533</c:v>
                </c:pt>
                <c:pt idx="217987">
                  <c:v>114533</c:v>
                </c:pt>
                <c:pt idx="217988">
                  <c:v>114533</c:v>
                </c:pt>
                <c:pt idx="217989">
                  <c:v>114533</c:v>
                </c:pt>
                <c:pt idx="217990">
                  <c:v>114533</c:v>
                </c:pt>
                <c:pt idx="217991">
                  <c:v>114533</c:v>
                </c:pt>
                <c:pt idx="217992">
                  <c:v>114533</c:v>
                </c:pt>
                <c:pt idx="217993">
                  <c:v>114533</c:v>
                </c:pt>
                <c:pt idx="217994">
                  <c:v>114533</c:v>
                </c:pt>
                <c:pt idx="217995">
                  <c:v>114533</c:v>
                </c:pt>
                <c:pt idx="217996">
                  <c:v>114533</c:v>
                </c:pt>
                <c:pt idx="217997">
                  <c:v>114533</c:v>
                </c:pt>
                <c:pt idx="217998">
                  <c:v>114533</c:v>
                </c:pt>
                <c:pt idx="217999">
                  <c:v>114533</c:v>
                </c:pt>
                <c:pt idx="218000">
                  <c:v>114533</c:v>
                </c:pt>
                <c:pt idx="218001">
                  <c:v>114533</c:v>
                </c:pt>
                <c:pt idx="218002">
                  <c:v>114533</c:v>
                </c:pt>
                <c:pt idx="218003">
                  <c:v>114533</c:v>
                </c:pt>
                <c:pt idx="218004">
                  <c:v>114533</c:v>
                </c:pt>
                <c:pt idx="218005">
                  <c:v>114533</c:v>
                </c:pt>
                <c:pt idx="218006">
                  <c:v>114533</c:v>
                </c:pt>
                <c:pt idx="218007">
                  <c:v>114533</c:v>
                </c:pt>
                <c:pt idx="218008">
                  <c:v>114533</c:v>
                </c:pt>
                <c:pt idx="218009">
                  <c:v>114533</c:v>
                </c:pt>
                <c:pt idx="218010">
                  <c:v>114533</c:v>
                </c:pt>
                <c:pt idx="218011">
                  <c:v>114533</c:v>
                </c:pt>
                <c:pt idx="218012">
                  <c:v>114533</c:v>
                </c:pt>
                <c:pt idx="218013">
                  <c:v>114533</c:v>
                </c:pt>
                <c:pt idx="218014">
                  <c:v>114533</c:v>
                </c:pt>
                <c:pt idx="218015">
                  <c:v>114533</c:v>
                </c:pt>
                <c:pt idx="218016">
                  <c:v>114533</c:v>
                </c:pt>
                <c:pt idx="218017">
                  <c:v>114533</c:v>
                </c:pt>
                <c:pt idx="218018">
                  <c:v>114533</c:v>
                </c:pt>
                <c:pt idx="218019">
                  <c:v>114533</c:v>
                </c:pt>
                <c:pt idx="218020">
                  <c:v>114533</c:v>
                </c:pt>
                <c:pt idx="218021">
                  <c:v>114533</c:v>
                </c:pt>
                <c:pt idx="218022">
                  <c:v>114533</c:v>
                </c:pt>
                <c:pt idx="218023">
                  <c:v>114533</c:v>
                </c:pt>
                <c:pt idx="218024">
                  <c:v>114533</c:v>
                </c:pt>
                <c:pt idx="218025">
                  <c:v>114533</c:v>
                </c:pt>
                <c:pt idx="218026">
                  <c:v>114533</c:v>
                </c:pt>
                <c:pt idx="218027">
                  <c:v>114533</c:v>
                </c:pt>
                <c:pt idx="218028">
                  <c:v>114533</c:v>
                </c:pt>
                <c:pt idx="218029">
                  <c:v>114533</c:v>
                </c:pt>
                <c:pt idx="218030">
                  <c:v>114533</c:v>
                </c:pt>
                <c:pt idx="218031">
                  <c:v>114533</c:v>
                </c:pt>
                <c:pt idx="218032">
                  <c:v>114533</c:v>
                </c:pt>
                <c:pt idx="218033">
                  <c:v>114533</c:v>
                </c:pt>
                <c:pt idx="218034">
                  <c:v>114533</c:v>
                </c:pt>
                <c:pt idx="218035">
                  <c:v>114533</c:v>
                </c:pt>
                <c:pt idx="218036">
                  <c:v>114533</c:v>
                </c:pt>
                <c:pt idx="218037">
                  <c:v>114533</c:v>
                </c:pt>
                <c:pt idx="218038">
                  <c:v>114533</c:v>
                </c:pt>
                <c:pt idx="218039">
                  <c:v>114533</c:v>
                </c:pt>
                <c:pt idx="218040">
                  <c:v>114533</c:v>
                </c:pt>
                <c:pt idx="218041">
                  <c:v>114533</c:v>
                </c:pt>
                <c:pt idx="218042">
                  <c:v>114533</c:v>
                </c:pt>
                <c:pt idx="218043">
                  <c:v>114533</c:v>
                </c:pt>
                <c:pt idx="218044">
                  <c:v>114533</c:v>
                </c:pt>
                <c:pt idx="218045">
                  <c:v>114533</c:v>
                </c:pt>
                <c:pt idx="218046">
                  <c:v>114533</c:v>
                </c:pt>
                <c:pt idx="218047">
                  <c:v>114533</c:v>
                </c:pt>
                <c:pt idx="218048">
                  <c:v>114533</c:v>
                </c:pt>
                <c:pt idx="218049">
                  <c:v>114533</c:v>
                </c:pt>
                <c:pt idx="218050">
                  <c:v>114533</c:v>
                </c:pt>
                <c:pt idx="218051">
                  <c:v>114533</c:v>
                </c:pt>
                <c:pt idx="218052">
                  <c:v>114533</c:v>
                </c:pt>
                <c:pt idx="218053">
                  <c:v>114533</c:v>
                </c:pt>
                <c:pt idx="218054">
                  <c:v>114533</c:v>
                </c:pt>
                <c:pt idx="218055">
                  <c:v>114533</c:v>
                </c:pt>
                <c:pt idx="218056">
                  <c:v>114533</c:v>
                </c:pt>
                <c:pt idx="218057">
                  <c:v>114533</c:v>
                </c:pt>
                <c:pt idx="218058">
                  <c:v>114533</c:v>
                </c:pt>
                <c:pt idx="218059">
                  <c:v>114533</c:v>
                </c:pt>
                <c:pt idx="218060">
                  <c:v>114533</c:v>
                </c:pt>
                <c:pt idx="218061">
                  <c:v>114533</c:v>
                </c:pt>
                <c:pt idx="218062">
                  <c:v>114533</c:v>
                </c:pt>
                <c:pt idx="218063">
                  <c:v>114533</c:v>
                </c:pt>
                <c:pt idx="218064">
                  <c:v>114533</c:v>
                </c:pt>
                <c:pt idx="218065">
                  <c:v>114533</c:v>
                </c:pt>
                <c:pt idx="218066">
                  <c:v>114533</c:v>
                </c:pt>
                <c:pt idx="218067">
                  <c:v>114533</c:v>
                </c:pt>
                <c:pt idx="218068">
                  <c:v>114533</c:v>
                </c:pt>
                <c:pt idx="218069">
                  <c:v>114533</c:v>
                </c:pt>
                <c:pt idx="218070">
                  <c:v>114533</c:v>
                </c:pt>
                <c:pt idx="218071">
                  <c:v>114533</c:v>
                </c:pt>
                <c:pt idx="218072">
                  <c:v>114533</c:v>
                </c:pt>
                <c:pt idx="218073">
                  <c:v>114533</c:v>
                </c:pt>
                <c:pt idx="218074">
                  <c:v>114533</c:v>
                </c:pt>
                <c:pt idx="218075">
                  <c:v>114533</c:v>
                </c:pt>
                <c:pt idx="218076">
                  <c:v>114533</c:v>
                </c:pt>
                <c:pt idx="218077">
                  <c:v>114533</c:v>
                </c:pt>
                <c:pt idx="218078">
                  <c:v>114533</c:v>
                </c:pt>
                <c:pt idx="218079">
                  <c:v>114533</c:v>
                </c:pt>
                <c:pt idx="218080">
                  <c:v>114533</c:v>
                </c:pt>
                <c:pt idx="218081">
                  <c:v>114533</c:v>
                </c:pt>
                <c:pt idx="218082">
                  <c:v>114533</c:v>
                </c:pt>
                <c:pt idx="218083">
                  <c:v>114533</c:v>
                </c:pt>
                <c:pt idx="218084">
                  <c:v>114533</c:v>
                </c:pt>
                <c:pt idx="218085">
                  <c:v>114533</c:v>
                </c:pt>
                <c:pt idx="218086">
                  <c:v>114533</c:v>
                </c:pt>
                <c:pt idx="218087">
                  <c:v>114533</c:v>
                </c:pt>
                <c:pt idx="218088">
                  <c:v>114533</c:v>
                </c:pt>
                <c:pt idx="218089">
                  <c:v>114533</c:v>
                </c:pt>
                <c:pt idx="218090">
                  <c:v>114533</c:v>
                </c:pt>
                <c:pt idx="218091">
                  <c:v>114533</c:v>
                </c:pt>
                <c:pt idx="218092">
                  <c:v>114533</c:v>
                </c:pt>
                <c:pt idx="218093">
                  <c:v>114533</c:v>
                </c:pt>
                <c:pt idx="218094">
                  <c:v>114533</c:v>
                </c:pt>
                <c:pt idx="218095">
                  <c:v>114533</c:v>
                </c:pt>
                <c:pt idx="218096">
                  <c:v>114533</c:v>
                </c:pt>
                <c:pt idx="218097">
                  <c:v>114533</c:v>
                </c:pt>
                <c:pt idx="218098">
                  <c:v>114533</c:v>
                </c:pt>
                <c:pt idx="218099">
                  <c:v>114533</c:v>
                </c:pt>
                <c:pt idx="218100">
                  <c:v>114533</c:v>
                </c:pt>
                <c:pt idx="218101">
                  <c:v>114533</c:v>
                </c:pt>
                <c:pt idx="218102">
                  <c:v>114533</c:v>
                </c:pt>
                <c:pt idx="218103">
                  <c:v>114533</c:v>
                </c:pt>
                <c:pt idx="218104">
                  <c:v>114533</c:v>
                </c:pt>
                <c:pt idx="218105">
                  <c:v>114533</c:v>
                </c:pt>
                <c:pt idx="218106">
                  <c:v>114533</c:v>
                </c:pt>
                <c:pt idx="218107">
                  <c:v>114533</c:v>
                </c:pt>
                <c:pt idx="218108">
                  <c:v>114533</c:v>
                </c:pt>
                <c:pt idx="218109">
                  <c:v>114533</c:v>
                </c:pt>
                <c:pt idx="218110">
                  <c:v>114533</c:v>
                </c:pt>
                <c:pt idx="218111">
                  <c:v>114533</c:v>
                </c:pt>
                <c:pt idx="218112">
                  <c:v>114533</c:v>
                </c:pt>
                <c:pt idx="218113">
                  <c:v>114533</c:v>
                </c:pt>
                <c:pt idx="218114">
                  <c:v>114533</c:v>
                </c:pt>
                <c:pt idx="218115">
                  <c:v>114533</c:v>
                </c:pt>
                <c:pt idx="218116">
                  <c:v>114533</c:v>
                </c:pt>
                <c:pt idx="218117">
                  <c:v>114533</c:v>
                </c:pt>
                <c:pt idx="218118">
                  <c:v>114533</c:v>
                </c:pt>
                <c:pt idx="218119">
                  <c:v>114533</c:v>
                </c:pt>
                <c:pt idx="218120">
                  <c:v>114533</c:v>
                </c:pt>
                <c:pt idx="218121">
                  <c:v>114533</c:v>
                </c:pt>
                <c:pt idx="218122">
                  <c:v>114533</c:v>
                </c:pt>
                <c:pt idx="218123">
                  <c:v>114533</c:v>
                </c:pt>
                <c:pt idx="218124">
                  <c:v>114533</c:v>
                </c:pt>
                <c:pt idx="218125">
                  <c:v>114533</c:v>
                </c:pt>
                <c:pt idx="218126">
                  <c:v>114533</c:v>
                </c:pt>
                <c:pt idx="218127">
                  <c:v>114533</c:v>
                </c:pt>
                <c:pt idx="218128">
                  <c:v>114533</c:v>
                </c:pt>
                <c:pt idx="218129">
                  <c:v>114533</c:v>
                </c:pt>
                <c:pt idx="218130">
                  <c:v>114533</c:v>
                </c:pt>
                <c:pt idx="218131">
                  <c:v>114533</c:v>
                </c:pt>
                <c:pt idx="218132">
                  <c:v>114533</c:v>
                </c:pt>
                <c:pt idx="218133">
                  <c:v>114533</c:v>
                </c:pt>
                <c:pt idx="218134">
                  <c:v>114533</c:v>
                </c:pt>
                <c:pt idx="218135">
                  <c:v>114533</c:v>
                </c:pt>
                <c:pt idx="218136">
                  <c:v>114533</c:v>
                </c:pt>
                <c:pt idx="218137">
                  <c:v>114533</c:v>
                </c:pt>
                <c:pt idx="218138">
                  <c:v>114533</c:v>
                </c:pt>
                <c:pt idx="218139">
                  <c:v>114533</c:v>
                </c:pt>
                <c:pt idx="218140">
                  <c:v>114533</c:v>
                </c:pt>
                <c:pt idx="218141">
                  <c:v>114533</c:v>
                </c:pt>
                <c:pt idx="218142">
                  <c:v>114533</c:v>
                </c:pt>
                <c:pt idx="218143">
                  <c:v>114533</c:v>
                </c:pt>
                <c:pt idx="218144">
                  <c:v>114533</c:v>
                </c:pt>
                <c:pt idx="218145">
                  <c:v>114533</c:v>
                </c:pt>
                <c:pt idx="218146">
                  <c:v>114533</c:v>
                </c:pt>
                <c:pt idx="218147">
                  <c:v>114533</c:v>
                </c:pt>
                <c:pt idx="218148">
                  <c:v>114533</c:v>
                </c:pt>
                <c:pt idx="218149">
                  <c:v>114533</c:v>
                </c:pt>
                <c:pt idx="218150">
                  <c:v>114533</c:v>
                </c:pt>
                <c:pt idx="218151">
                  <c:v>114533</c:v>
                </c:pt>
                <c:pt idx="218152">
                  <c:v>114533</c:v>
                </c:pt>
                <c:pt idx="218153">
                  <c:v>114533</c:v>
                </c:pt>
                <c:pt idx="218154">
                  <c:v>114533</c:v>
                </c:pt>
                <c:pt idx="218155">
                  <c:v>114533</c:v>
                </c:pt>
                <c:pt idx="218156">
                  <c:v>114533</c:v>
                </c:pt>
                <c:pt idx="218157">
                  <c:v>114533</c:v>
                </c:pt>
                <c:pt idx="218158">
                  <c:v>114533</c:v>
                </c:pt>
                <c:pt idx="218159">
                  <c:v>114533</c:v>
                </c:pt>
                <c:pt idx="218160">
                  <c:v>114533</c:v>
                </c:pt>
                <c:pt idx="218161">
                  <c:v>114533</c:v>
                </c:pt>
                <c:pt idx="218162">
                  <c:v>114533</c:v>
                </c:pt>
                <c:pt idx="218163">
                  <c:v>114533</c:v>
                </c:pt>
                <c:pt idx="218164">
                  <c:v>114533</c:v>
                </c:pt>
                <c:pt idx="218165">
                  <c:v>114533</c:v>
                </c:pt>
                <c:pt idx="218166">
                  <c:v>114533</c:v>
                </c:pt>
                <c:pt idx="218167">
                  <c:v>114533</c:v>
                </c:pt>
                <c:pt idx="218168">
                  <c:v>114533</c:v>
                </c:pt>
                <c:pt idx="218169">
                  <c:v>114533</c:v>
                </c:pt>
                <c:pt idx="218170">
                  <c:v>114533</c:v>
                </c:pt>
                <c:pt idx="218171">
                  <c:v>114533</c:v>
                </c:pt>
                <c:pt idx="218172">
                  <c:v>114533</c:v>
                </c:pt>
                <c:pt idx="218173">
                  <c:v>114533</c:v>
                </c:pt>
                <c:pt idx="218174">
                  <c:v>114533</c:v>
                </c:pt>
                <c:pt idx="218175">
                  <c:v>114533</c:v>
                </c:pt>
                <c:pt idx="218176">
                  <c:v>114533</c:v>
                </c:pt>
                <c:pt idx="218177">
                  <c:v>114533</c:v>
                </c:pt>
                <c:pt idx="218178">
                  <c:v>114533</c:v>
                </c:pt>
                <c:pt idx="218179">
                  <c:v>114533</c:v>
                </c:pt>
                <c:pt idx="218180">
                  <c:v>114533</c:v>
                </c:pt>
                <c:pt idx="218181">
                  <c:v>114533</c:v>
                </c:pt>
                <c:pt idx="218182">
                  <c:v>114533</c:v>
                </c:pt>
                <c:pt idx="218183">
                  <c:v>114533</c:v>
                </c:pt>
                <c:pt idx="218184">
                  <c:v>114533</c:v>
                </c:pt>
                <c:pt idx="218185">
                  <c:v>114533</c:v>
                </c:pt>
                <c:pt idx="218186">
                  <c:v>114533</c:v>
                </c:pt>
                <c:pt idx="218187">
                  <c:v>114533</c:v>
                </c:pt>
                <c:pt idx="218188">
                  <c:v>114533</c:v>
                </c:pt>
                <c:pt idx="218189">
                  <c:v>114533</c:v>
                </c:pt>
                <c:pt idx="218190">
                  <c:v>114533</c:v>
                </c:pt>
                <c:pt idx="218191">
                  <c:v>114533</c:v>
                </c:pt>
                <c:pt idx="218192">
                  <c:v>114533</c:v>
                </c:pt>
                <c:pt idx="218193">
                  <c:v>114533</c:v>
                </c:pt>
                <c:pt idx="218194">
                  <c:v>114533</c:v>
                </c:pt>
                <c:pt idx="218195">
                  <c:v>114533</c:v>
                </c:pt>
                <c:pt idx="218196">
                  <c:v>114533</c:v>
                </c:pt>
                <c:pt idx="218197">
                  <c:v>114533</c:v>
                </c:pt>
                <c:pt idx="218198">
                  <c:v>114533</c:v>
                </c:pt>
                <c:pt idx="218199">
                  <c:v>114533</c:v>
                </c:pt>
                <c:pt idx="218200">
                  <c:v>114533</c:v>
                </c:pt>
                <c:pt idx="218201">
                  <c:v>114533</c:v>
                </c:pt>
                <c:pt idx="218202">
                  <c:v>114533</c:v>
                </c:pt>
                <c:pt idx="218203">
                  <c:v>114533</c:v>
                </c:pt>
                <c:pt idx="218204">
                  <c:v>114533</c:v>
                </c:pt>
                <c:pt idx="218205">
                  <c:v>114533</c:v>
                </c:pt>
                <c:pt idx="218206">
                  <c:v>114533</c:v>
                </c:pt>
                <c:pt idx="218207">
                  <c:v>114533</c:v>
                </c:pt>
                <c:pt idx="218208">
                  <c:v>114533</c:v>
                </c:pt>
                <c:pt idx="218209">
                  <c:v>114533</c:v>
                </c:pt>
                <c:pt idx="218210">
                  <c:v>114533</c:v>
                </c:pt>
                <c:pt idx="218211">
                  <c:v>114533</c:v>
                </c:pt>
                <c:pt idx="218212">
                  <c:v>114533</c:v>
                </c:pt>
                <c:pt idx="218213">
                  <c:v>114533</c:v>
                </c:pt>
                <c:pt idx="218214">
                  <c:v>114533</c:v>
                </c:pt>
                <c:pt idx="218215">
                  <c:v>114533</c:v>
                </c:pt>
                <c:pt idx="218216">
                  <c:v>114533</c:v>
                </c:pt>
                <c:pt idx="218217">
                  <c:v>114533</c:v>
                </c:pt>
                <c:pt idx="218218">
                  <c:v>114533</c:v>
                </c:pt>
                <c:pt idx="218219">
                  <c:v>114533</c:v>
                </c:pt>
                <c:pt idx="218220">
                  <c:v>114533</c:v>
                </c:pt>
                <c:pt idx="218221">
                  <c:v>114533</c:v>
                </c:pt>
                <c:pt idx="218222">
                  <c:v>114533</c:v>
                </c:pt>
                <c:pt idx="218223">
                  <c:v>114533</c:v>
                </c:pt>
                <c:pt idx="218224">
                  <c:v>114533</c:v>
                </c:pt>
                <c:pt idx="218225">
                  <c:v>114533</c:v>
                </c:pt>
                <c:pt idx="218226">
                  <c:v>114533</c:v>
                </c:pt>
                <c:pt idx="218227">
                  <c:v>114533</c:v>
                </c:pt>
                <c:pt idx="218228">
                  <c:v>114533</c:v>
                </c:pt>
                <c:pt idx="218229">
                  <c:v>114533</c:v>
                </c:pt>
                <c:pt idx="218230">
                  <c:v>114533</c:v>
                </c:pt>
                <c:pt idx="218231">
                  <c:v>114533</c:v>
                </c:pt>
                <c:pt idx="218232">
                  <c:v>114533</c:v>
                </c:pt>
                <c:pt idx="218233">
                  <c:v>114533</c:v>
                </c:pt>
                <c:pt idx="218234">
                  <c:v>114533</c:v>
                </c:pt>
                <c:pt idx="218235">
                  <c:v>114533</c:v>
                </c:pt>
                <c:pt idx="218236">
                  <c:v>114533</c:v>
                </c:pt>
                <c:pt idx="218237">
                  <c:v>114533</c:v>
                </c:pt>
                <c:pt idx="218238">
                  <c:v>114533</c:v>
                </c:pt>
                <c:pt idx="218239">
                  <c:v>114533</c:v>
                </c:pt>
                <c:pt idx="218240">
                  <c:v>114533</c:v>
                </c:pt>
                <c:pt idx="218241">
                  <c:v>114533</c:v>
                </c:pt>
                <c:pt idx="218242">
                  <c:v>114533</c:v>
                </c:pt>
                <c:pt idx="218243">
                  <c:v>114533</c:v>
                </c:pt>
                <c:pt idx="218244">
                  <c:v>114533</c:v>
                </c:pt>
                <c:pt idx="218245">
                  <c:v>114533</c:v>
                </c:pt>
                <c:pt idx="218246">
                  <c:v>114533</c:v>
                </c:pt>
                <c:pt idx="218247">
                  <c:v>114533</c:v>
                </c:pt>
                <c:pt idx="218248">
                  <c:v>114533</c:v>
                </c:pt>
                <c:pt idx="218249">
                  <c:v>114533</c:v>
                </c:pt>
                <c:pt idx="218250">
                  <c:v>114533</c:v>
                </c:pt>
                <c:pt idx="218251">
                  <c:v>114533</c:v>
                </c:pt>
                <c:pt idx="218252">
                  <c:v>114533</c:v>
                </c:pt>
                <c:pt idx="218253">
                  <c:v>114533</c:v>
                </c:pt>
                <c:pt idx="218254">
                  <c:v>114533</c:v>
                </c:pt>
                <c:pt idx="218255">
                  <c:v>114533</c:v>
                </c:pt>
                <c:pt idx="218256">
                  <c:v>114533</c:v>
                </c:pt>
                <c:pt idx="218257">
                  <c:v>114533</c:v>
                </c:pt>
                <c:pt idx="218258">
                  <c:v>114533</c:v>
                </c:pt>
                <c:pt idx="218259">
                  <c:v>114533</c:v>
                </c:pt>
                <c:pt idx="218260">
                  <c:v>114533</c:v>
                </c:pt>
                <c:pt idx="218261">
                  <c:v>114533</c:v>
                </c:pt>
                <c:pt idx="218262">
                  <c:v>114533</c:v>
                </c:pt>
                <c:pt idx="218263">
                  <c:v>114533</c:v>
                </c:pt>
                <c:pt idx="218264">
                  <c:v>114533</c:v>
                </c:pt>
                <c:pt idx="218265">
                  <c:v>114533</c:v>
                </c:pt>
                <c:pt idx="218266">
                  <c:v>114533</c:v>
                </c:pt>
                <c:pt idx="218267">
                  <c:v>114533</c:v>
                </c:pt>
                <c:pt idx="218268">
                  <c:v>114533</c:v>
                </c:pt>
                <c:pt idx="218269">
                  <c:v>114533</c:v>
                </c:pt>
                <c:pt idx="218270">
                  <c:v>114533</c:v>
                </c:pt>
                <c:pt idx="218271">
                  <c:v>114533</c:v>
                </c:pt>
                <c:pt idx="218272">
                  <c:v>114533</c:v>
                </c:pt>
                <c:pt idx="218273">
                  <c:v>114533</c:v>
                </c:pt>
                <c:pt idx="218274">
                  <c:v>114533</c:v>
                </c:pt>
                <c:pt idx="218275">
                  <c:v>114533</c:v>
                </c:pt>
                <c:pt idx="218276">
                  <c:v>114533</c:v>
                </c:pt>
                <c:pt idx="218277">
                  <c:v>114533</c:v>
                </c:pt>
                <c:pt idx="218278">
                  <c:v>114533</c:v>
                </c:pt>
                <c:pt idx="218279">
                  <c:v>114533</c:v>
                </c:pt>
                <c:pt idx="218280">
                  <c:v>114533</c:v>
                </c:pt>
                <c:pt idx="218281">
                  <c:v>114533</c:v>
                </c:pt>
                <c:pt idx="218282">
                  <c:v>114533</c:v>
                </c:pt>
                <c:pt idx="218283">
                  <c:v>114533</c:v>
                </c:pt>
                <c:pt idx="218284">
                  <c:v>114533</c:v>
                </c:pt>
                <c:pt idx="218285">
                  <c:v>114533</c:v>
                </c:pt>
                <c:pt idx="218286">
                  <c:v>114533</c:v>
                </c:pt>
                <c:pt idx="218287">
                  <c:v>114533</c:v>
                </c:pt>
                <c:pt idx="218288">
                  <c:v>114533</c:v>
                </c:pt>
                <c:pt idx="218289">
                  <c:v>114533</c:v>
                </c:pt>
                <c:pt idx="218290">
                  <c:v>114533</c:v>
                </c:pt>
                <c:pt idx="218291">
                  <c:v>114533</c:v>
                </c:pt>
                <c:pt idx="218292">
                  <c:v>114533</c:v>
                </c:pt>
                <c:pt idx="218293">
                  <c:v>114533</c:v>
                </c:pt>
                <c:pt idx="218294">
                  <c:v>114533</c:v>
                </c:pt>
                <c:pt idx="218295">
                  <c:v>114533</c:v>
                </c:pt>
                <c:pt idx="218296">
                  <c:v>114533</c:v>
                </c:pt>
                <c:pt idx="218297">
                  <c:v>114533</c:v>
                </c:pt>
                <c:pt idx="218298">
                  <c:v>114533</c:v>
                </c:pt>
                <c:pt idx="218299">
                  <c:v>114533</c:v>
                </c:pt>
                <c:pt idx="218300">
                  <c:v>114533</c:v>
                </c:pt>
                <c:pt idx="218301">
                  <c:v>114533</c:v>
                </c:pt>
                <c:pt idx="218302">
                  <c:v>114533</c:v>
                </c:pt>
                <c:pt idx="218303">
                  <c:v>114533</c:v>
                </c:pt>
                <c:pt idx="218304">
                  <c:v>114533</c:v>
                </c:pt>
                <c:pt idx="218305">
                  <c:v>114533</c:v>
                </c:pt>
                <c:pt idx="218306">
                  <c:v>114533</c:v>
                </c:pt>
                <c:pt idx="218307">
                  <c:v>114533</c:v>
                </c:pt>
                <c:pt idx="218308">
                  <c:v>114533</c:v>
                </c:pt>
                <c:pt idx="218309">
                  <c:v>114533</c:v>
                </c:pt>
                <c:pt idx="218310">
                  <c:v>114533</c:v>
                </c:pt>
                <c:pt idx="218311">
                  <c:v>114533</c:v>
                </c:pt>
                <c:pt idx="218312">
                  <c:v>114533</c:v>
                </c:pt>
                <c:pt idx="218313">
                  <c:v>114533</c:v>
                </c:pt>
                <c:pt idx="218314">
                  <c:v>114533</c:v>
                </c:pt>
                <c:pt idx="218315">
                  <c:v>114533</c:v>
                </c:pt>
                <c:pt idx="218316">
                  <c:v>114533</c:v>
                </c:pt>
                <c:pt idx="218317">
                  <c:v>114533</c:v>
                </c:pt>
                <c:pt idx="218318">
                  <c:v>114533</c:v>
                </c:pt>
                <c:pt idx="218319">
                  <c:v>114533</c:v>
                </c:pt>
                <c:pt idx="218320">
                  <c:v>114533</c:v>
                </c:pt>
                <c:pt idx="218321">
                  <c:v>114533</c:v>
                </c:pt>
                <c:pt idx="218322">
                  <c:v>114533</c:v>
                </c:pt>
                <c:pt idx="218323">
                  <c:v>114533</c:v>
                </c:pt>
                <c:pt idx="218324">
                  <c:v>114533</c:v>
                </c:pt>
                <c:pt idx="218325">
                  <c:v>114533</c:v>
                </c:pt>
                <c:pt idx="218326">
                  <c:v>114533</c:v>
                </c:pt>
                <c:pt idx="218327">
                  <c:v>114533</c:v>
                </c:pt>
                <c:pt idx="218328">
                  <c:v>114533</c:v>
                </c:pt>
                <c:pt idx="218329">
                  <c:v>114533</c:v>
                </c:pt>
                <c:pt idx="218330">
                  <c:v>114533</c:v>
                </c:pt>
                <c:pt idx="218331">
                  <c:v>114533</c:v>
                </c:pt>
                <c:pt idx="218332">
                  <c:v>114533</c:v>
                </c:pt>
                <c:pt idx="218333">
                  <c:v>114533</c:v>
                </c:pt>
                <c:pt idx="218334">
                  <c:v>114533</c:v>
                </c:pt>
                <c:pt idx="218335">
                  <c:v>114533</c:v>
                </c:pt>
                <c:pt idx="218336">
                  <c:v>114533</c:v>
                </c:pt>
                <c:pt idx="218337">
                  <c:v>114533</c:v>
                </c:pt>
                <c:pt idx="218338">
                  <c:v>114533</c:v>
                </c:pt>
                <c:pt idx="218339">
                  <c:v>114533</c:v>
                </c:pt>
                <c:pt idx="218340">
                  <c:v>114533</c:v>
                </c:pt>
                <c:pt idx="218341">
                  <c:v>114533</c:v>
                </c:pt>
                <c:pt idx="218342">
                  <c:v>114533</c:v>
                </c:pt>
                <c:pt idx="218343">
                  <c:v>114533</c:v>
                </c:pt>
                <c:pt idx="218344">
                  <c:v>114533</c:v>
                </c:pt>
                <c:pt idx="218345">
                  <c:v>114533</c:v>
                </c:pt>
                <c:pt idx="218346">
                  <c:v>114533</c:v>
                </c:pt>
                <c:pt idx="218347">
                  <c:v>114533</c:v>
                </c:pt>
                <c:pt idx="218348">
                  <c:v>114533</c:v>
                </c:pt>
                <c:pt idx="218349">
                  <c:v>114533</c:v>
                </c:pt>
                <c:pt idx="218350">
                  <c:v>114533</c:v>
                </c:pt>
                <c:pt idx="218351">
                  <c:v>114533</c:v>
                </c:pt>
                <c:pt idx="218352">
                  <c:v>114533</c:v>
                </c:pt>
                <c:pt idx="218353">
                  <c:v>114533</c:v>
                </c:pt>
                <c:pt idx="218354">
                  <c:v>114533</c:v>
                </c:pt>
                <c:pt idx="218355">
                  <c:v>114533</c:v>
                </c:pt>
                <c:pt idx="218356">
                  <c:v>114533</c:v>
                </c:pt>
                <c:pt idx="218357">
                  <c:v>114533</c:v>
                </c:pt>
                <c:pt idx="218358">
                  <c:v>114533</c:v>
                </c:pt>
                <c:pt idx="218359">
                  <c:v>114533</c:v>
                </c:pt>
                <c:pt idx="218360">
                  <c:v>114533</c:v>
                </c:pt>
                <c:pt idx="218361">
                  <c:v>114533</c:v>
                </c:pt>
                <c:pt idx="218362">
                  <c:v>114533</c:v>
                </c:pt>
                <c:pt idx="218363">
                  <c:v>114533</c:v>
                </c:pt>
                <c:pt idx="218364">
                  <c:v>114533</c:v>
                </c:pt>
                <c:pt idx="218365">
                  <c:v>114533</c:v>
                </c:pt>
                <c:pt idx="218366">
                  <c:v>114533</c:v>
                </c:pt>
                <c:pt idx="218367">
                  <c:v>114533</c:v>
                </c:pt>
                <c:pt idx="218368">
                  <c:v>114533</c:v>
                </c:pt>
                <c:pt idx="218369">
                  <c:v>114533</c:v>
                </c:pt>
                <c:pt idx="218370">
                  <c:v>114533</c:v>
                </c:pt>
                <c:pt idx="218371">
                  <c:v>114533</c:v>
                </c:pt>
                <c:pt idx="218372">
                  <c:v>114533</c:v>
                </c:pt>
                <c:pt idx="218373">
                  <c:v>114533</c:v>
                </c:pt>
                <c:pt idx="218374">
                  <c:v>114533</c:v>
                </c:pt>
                <c:pt idx="218375">
                  <c:v>114533</c:v>
                </c:pt>
                <c:pt idx="218376">
                  <c:v>114533</c:v>
                </c:pt>
                <c:pt idx="218377">
                  <c:v>114533</c:v>
                </c:pt>
                <c:pt idx="218378">
                  <c:v>114533</c:v>
                </c:pt>
                <c:pt idx="218379">
                  <c:v>114533</c:v>
                </c:pt>
                <c:pt idx="218380">
                  <c:v>114533</c:v>
                </c:pt>
                <c:pt idx="218381">
                  <c:v>114533</c:v>
                </c:pt>
                <c:pt idx="218382">
                  <c:v>114533</c:v>
                </c:pt>
                <c:pt idx="218383">
                  <c:v>114533</c:v>
                </c:pt>
                <c:pt idx="218384">
                  <c:v>114533</c:v>
                </c:pt>
                <c:pt idx="218385">
                  <c:v>114533</c:v>
                </c:pt>
                <c:pt idx="218386">
                  <c:v>114533</c:v>
                </c:pt>
                <c:pt idx="218387">
                  <c:v>114533</c:v>
                </c:pt>
                <c:pt idx="218388">
                  <c:v>114533</c:v>
                </c:pt>
                <c:pt idx="218389">
                  <c:v>114533</c:v>
                </c:pt>
                <c:pt idx="218390">
                  <c:v>114533</c:v>
                </c:pt>
                <c:pt idx="218391">
                  <c:v>114533</c:v>
                </c:pt>
                <c:pt idx="218392">
                  <c:v>114533</c:v>
                </c:pt>
                <c:pt idx="218393">
                  <c:v>114533</c:v>
                </c:pt>
                <c:pt idx="218394">
                  <c:v>114533</c:v>
                </c:pt>
                <c:pt idx="218395">
                  <c:v>114533</c:v>
                </c:pt>
                <c:pt idx="218396">
                  <c:v>114533</c:v>
                </c:pt>
                <c:pt idx="218397">
                  <c:v>114533</c:v>
                </c:pt>
                <c:pt idx="218398">
                  <c:v>114533</c:v>
                </c:pt>
                <c:pt idx="218399">
                  <c:v>114533</c:v>
                </c:pt>
                <c:pt idx="218400">
                  <c:v>114533</c:v>
                </c:pt>
                <c:pt idx="218401">
                  <c:v>114533</c:v>
                </c:pt>
                <c:pt idx="218402">
                  <c:v>114533</c:v>
                </c:pt>
                <c:pt idx="218403">
                  <c:v>114533</c:v>
                </c:pt>
                <c:pt idx="218404">
                  <c:v>114533</c:v>
                </c:pt>
                <c:pt idx="218405">
                  <c:v>114533</c:v>
                </c:pt>
                <c:pt idx="218406">
                  <c:v>114533</c:v>
                </c:pt>
                <c:pt idx="218407">
                  <c:v>114533</c:v>
                </c:pt>
                <c:pt idx="218408">
                  <c:v>114533</c:v>
                </c:pt>
                <c:pt idx="218409">
                  <c:v>114533</c:v>
                </c:pt>
                <c:pt idx="218410">
                  <c:v>114533</c:v>
                </c:pt>
                <c:pt idx="218411">
                  <c:v>114533</c:v>
                </c:pt>
                <c:pt idx="218412">
                  <c:v>114533</c:v>
                </c:pt>
                <c:pt idx="218413">
                  <c:v>114533</c:v>
                </c:pt>
                <c:pt idx="218414">
                  <c:v>114533</c:v>
                </c:pt>
                <c:pt idx="218415">
                  <c:v>114533</c:v>
                </c:pt>
                <c:pt idx="218416">
                  <c:v>114533</c:v>
                </c:pt>
                <c:pt idx="218417">
                  <c:v>114533</c:v>
                </c:pt>
                <c:pt idx="218418">
                  <c:v>114533</c:v>
                </c:pt>
                <c:pt idx="218419">
                  <c:v>114533</c:v>
                </c:pt>
                <c:pt idx="218420">
                  <c:v>114533</c:v>
                </c:pt>
                <c:pt idx="218421">
                  <c:v>114533</c:v>
                </c:pt>
                <c:pt idx="218422">
                  <c:v>114533</c:v>
                </c:pt>
                <c:pt idx="218423">
                  <c:v>114533</c:v>
                </c:pt>
                <c:pt idx="218424">
                  <c:v>114533</c:v>
                </c:pt>
                <c:pt idx="218425">
                  <c:v>114533</c:v>
                </c:pt>
                <c:pt idx="218426">
                  <c:v>114533</c:v>
                </c:pt>
                <c:pt idx="218427">
                  <c:v>114533</c:v>
                </c:pt>
                <c:pt idx="218428">
                  <c:v>114533</c:v>
                </c:pt>
                <c:pt idx="218429">
                  <c:v>114533</c:v>
                </c:pt>
                <c:pt idx="218430">
                  <c:v>114533</c:v>
                </c:pt>
                <c:pt idx="218431">
                  <c:v>114533</c:v>
                </c:pt>
                <c:pt idx="218432">
                  <c:v>114533</c:v>
                </c:pt>
                <c:pt idx="218433">
                  <c:v>114533</c:v>
                </c:pt>
                <c:pt idx="218434">
                  <c:v>114533</c:v>
                </c:pt>
                <c:pt idx="218435">
                  <c:v>114533</c:v>
                </c:pt>
                <c:pt idx="218436">
                  <c:v>114533</c:v>
                </c:pt>
                <c:pt idx="218437">
                  <c:v>114533</c:v>
                </c:pt>
                <c:pt idx="218438">
                  <c:v>114533</c:v>
                </c:pt>
                <c:pt idx="218439">
                  <c:v>114533</c:v>
                </c:pt>
                <c:pt idx="218440">
                  <c:v>114533</c:v>
                </c:pt>
                <c:pt idx="218441">
                  <c:v>114533</c:v>
                </c:pt>
                <c:pt idx="218442">
                  <c:v>114533</c:v>
                </c:pt>
                <c:pt idx="218443">
                  <c:v>114533</c:v>
                </c:pt>
                <c:pt idx="218444">
                  <c:v>114533</c:v>
                </c:pt>
                <c:pt idx="218445">
                  <c:v>114533</c:v>
                </c:pt>
                <c:pt idx="218446">
                  <c:v>114533</c:v>
                </c:pt>
                <c:pt idx="218447">
                  <c:v>114533</c:v>
                </c:pt>
                <c:pt idx="218448">
                  <c:v>114533</c:v>
                </c:pt>
                <c:pt idx="218449">
                  <c:v>114533</c:v>
                </c:pt>
                <c:pt idx="218450">
                  <c:v>114533</c:v>
                </c:pt>
                <c:pt idx="218451">
                  <c:v>114533</c:v>
                </c:pt>
                <c:pt idx="218452">
                  <c:v>114533</c:v>
                </c:pt>
                <c:pt idx="218453">
                  <c:v>114533</c:v>
                </c:pt>
                <c:pt idx="218454">
                  <c:v>114533</c:v>
                </c:pt>
                <c:pt idx="218455">
                  <c:v>114533</c:v>
                </c:pt>
                <c:pt idx="218456">
                  <c:v>114533</c:v>
                </c:pt>
                <c:pt idx="218457">
                  <c:v>114533</c:v>
                </c:pt>
                <c:pt idx="218458">
                  <c:v>114533</c:v>
                </c:pt>
                <c:pt idx="218459">
                  <c:v>114533</c:v>
                </c:pt>
                <c:pt idx="218460">
                  <c:v>114533</c:v>
                </c:pt>
                <c:pt idx="218461">
                  <c:v>114533</c:v>
                </c:pt>
                <c:pt idx="218462">
                  <c:v>114533</c:v>
                </c:pt>
                <c:pt idx="218463">
                  <c:v>114533</c:v>
                </c:pt>
                <c:pt idx="218464">
                  <c:v>114533</c:v>
                </c:pt>
                <c:pt idx="218465">
                  <c:v>114533</c:v>
                </c:pt>
                <c:pt idx="218466">
                  <c:v>114533</c:v>
                </c:pt>
                <c:pt idx="218467">
                  <c:v>114533</c:v>
                </c:pt>
                <c:pt idx="218468">
                  <c:v>114533</c:v>
                </c:pt>
                <c:pt idx="218469">
                  <c:v>114533</c:v>
                </c:pt>
                <c:pt idx="218470">
                  <c:v>114533</c:v>
                </c:pt>
                <c:pt idx="218471">
                  <c:v>114533</c:v>
                </c:pt>
                <c:pt idx="218472">
                  <c:v>114533</c:v>
                </c:pt>
                <c:pt idx="218473">
                  <c:v>114533</c:v>
                </c:pt>
                <c:pt idx="218474">
                  <c:v>114533</c:v>
                </c:pt>
                <c:pt idx="218475">
                  <c:v>114533</c:v>
                </c:pt>
                <c:pt idx="218476">
                  <c:v>114533</c:v>
                </c:pt>
                <c:pt idx="218477">
                  <c:v>114533</c:v>
                </c:pt>
                <c:pt idx="218478">
                  <c:v>114533</c:v>
                </c:pt>
                <c:pt idx="218479">
                  <c:v>114533</c:v>
                </c:pt>
                <c:pt idx="218480">
                  <c:v>114533</c:v>
                </c:pt>
                <c:pt idx="218481">
                  <c:v>114533</c:v>
                </c:pt>
                <c:pt idx="218482">
                  <c:v>114533</c:v>
                </c:pt>
                <c:pt idx="218483">
                  <c:v>114533</c:v>
                </c:pt>
                <c:pt idx="218484">
                  <c:v>114533</c:v>
                </c:pt>
                <c:pt idx="218485">
                  <c:v>114533</c:v>
                </c:pt>
                <c:pt idx="218486">
                  <c:v>114533</c:v>
                </c:pt>
                <c:pt idx="218487">
                  <c:v>114533</c:v>
                </c:pt>
                <c:pt idx="218488">
                  <c:v>114533</c:v>
                </c:pt>
                <c:pt idx="218489">
                  <c:v>114533</c:v>
                </c:pt>
                <c:pt idx="218490">
                  <c:v>114533</c:v>
                </c:pt>
                <c:pt idx="218491">
                  <c:v>114533</c:v>
                </c:pt>
                <c:pt idx="218492">
                  <c:v>114533</c:v>
                </c:pt>
                <c:pt idx="218493">
                  <c:v>114533</c:v>
                </c:pt>
                <c:pt idx="218494">
                  <c:v>114533</c:v>
                </c:pt>
                <c:pt idx="218495">
                  <c:v>114533</c:v>
                </c:pt>
                <c:pt idx="218496">
                  <c:v>114533</c:v>
                </c:pt>
                <c:pt idx="218497">
                  <c:v>114533</c:v>
                </c:pt>
                <c:pt idx="218498">
                  <c:v>114533</c:v>
                </c:pt>
                <c:pt idx="218499">
                  <c:v>114533</c:v>
                </c:pt>
                <c:pt idx="218500">
                  <c:v>114533</c:v>
                </c:pt>
                <c:pt idx="218501">
                  <c:v>114533</c:v>
                </c:pt>
                <c:pt idx="218502">
                  <c:v>114533</c:v>
                </c:pt>
                <c:pt idx="218503">
                  <c:v>114533</c:v>
                </c:pt>
                <c:pt idx="218504">
                  <c:v>114533</c:v>
                </c:pt>
                <c:pt idx="218505">
                  <c:v>114533</c:v>
                </c:pt>
                <c:pt idx="218506">
                  <c:v>114533</c:v>
                </c:pt>
                <c:pt idx="218507">
                  <c:v>114533</c:v>
                </c:pt>
                <c:pt idx="218508">
                  <c:v>114533</c:v>
                </c:pt>
                <c:pt idx="218509">
                  <c:v>114533</c:v>
                </c:pt>
                <c:pt idx="218510">
                  <c:v>114533</c:v>
                </c:pt>
                <c:pt idx="218511">
                  <c:v>114533</c:v>
                </c:pt>
                <c:pt idx="218512">
                  <c:v>114533</c:v>
                </c:pt>
                <c:pt idx="218513">
                  <c:v>114533</c:v>
                </c:pt>
                <c:pt idx="218514">
                  <c:v>114533</c:v>
                </c:pt>
                <c:pt idx="218515">
                  <c:v>114533</c:v>
                </c:pt>
                <c:pt idx="218516">
                  <c:v>114533</c:v>
                </c:pt>
                <c:pt idx="218517">
                  <c:v>114533</c:v>
                </c:pt>
                <c:pt idx="218518">
                  <c:v>114533</c:v>
                </c:pt>
                <c:pt idx="218519">
                  <c:v>114533</c:v>
                </c:pt>
                <c:pt idx="218520">
                  <c:v>114533</c:v>
                </c:pt>
                <c:pt idx="218521">
                  <c:v>114533</c:v>
                </c:pt>
                <c:pt idx="218522">
                  <c:v>114533</c:v>
                </c:pt>
                <c:pt idx="218523">
                  <c:v>114533</c:v>
                </c:pt>
                <c:pt idx="218524">
                  <c:v>114533</c:v>
                </c:pt>
                <c:pt idx="218525">
                  <c:v>114533</c:v>
                </c:pt>
                <c:pt idx="218526">
                  <c:v>114533</c:v>
                </c:pt>
                <c:pt idx="218527">
                  <c:v>114533</c:v>
                </c:pt>
                <c:pt idx="218528">
                  <c:v>114533</c:v>
                </c:pt>
                <c:pt idx="218529">
                  <c:v>114533</c:v>
                </c:pt>
                <c:pt idx="218530">
                  <c:v>114533</c:v>
                </c:pt>
                <c:pt idx="218531">
                  <c:v>114533</c:v>
                </c:pt>
                <c:pt idx="218532">
                  <c:v>114533</c:v>
                </c:pt>
                <c:pt idx="218533">
                  <c:v>114533</c:v>
                </c:pt>
                <c:pt idx="218534">
                  <c:v>114533</c:v>
                </c:pt>
                <c:pt idx="218535">
                  <c:v>114533</c:v>
                </c:pt>
                <c:pt idx="218536">
                  <c:v>114533</c:v>
                </c:pt>
                <c:pt idx="218537">
                  <c:v>114533</c:v>
                </c:pt>
                <c:pt idx="218538">
                  <c:v>114533</c:v>
                </c:pt>
                <c:pt idx="218539">
                  <c:v>114533</c:v>
                </c:pt>
                <c:pt idx="218540">
                  <c:v>114533</c:v>
                </c:pt>
                <c:pt idx="218541">
                  <c:v>114533</c:v>
                </c:pt>
                <c:pt idx="218542">
                  <c:v>114533</c:v>
                </c:pt>
                <c:pt idx="218543">
                  <c:v>114533</c:v>
                </c:pt>
                <c:pt idx="218544">
                  <c:v>114533</c:v>
                </c:pt>
                <c:pt idx="218545">
                  <c:v>114533</c:v>
                </c:pt>
                <c:pt idx="218546">
                  <c:v>114533</c:v>
                </c:pt>
                <c:pt idx="218547">
                  <c:v>114533</c:v>
                </c:pt>
                <c:pt idx="218548">
                  <c:v>114533</c:v>
                </c:pt>
                <c:pt idx="218549">
                  <c:v>114533</c:v>
                </c:pt>
                <c:pt idx="218550">
                  <c:v>114533</c:v>
                </c:pt>
                <c:pt idx="218551">
                  <c:v>114533</c:v>
                </c:pt>
                <c:pt idx="218552">
                  <c:v>114533</c:v>
                </c:pt>
                <c:pt idx="218553">
                  <c:v>114533</c:v>
                </c:pt>
                <c:pt idx="218554">
                  <c:v>114533</c:v>
                </c:pt>
                <c:pt idx="218555">
                  <c:v>114533</c:v>
                </c:pt>
                <c:pt idx="218556">
                  <c:v>114533</c:v>
                </c:pt>
                <c:pt idx="218557">
                  <c:v>114533</c:v>
                </c:pt>
                <c:pt idx="218558">
                  <c:v>114533</c:v>
                </c:pt>
                <c:pt idx="218559">
                  <c:v>114533</c:v>
                </c:pt>
                <c:pt idx="218560">
                  <c:v>114533</c:v>
                </c:pt>
                <c:pt idx="218561">
                  <c:v>114533</c:v>
                </c:pt>
                <c:pt idx="218562">
                  <c:v>114533</c:v>
                </c:pt>
                <c:pt idx="218563">
                  <c:v>114533</c:v>
                </c:pt>
                <c:pt idx="218564">
                  <c:v>114533</c:v>
                </c:pt>
                <c:pt idx="218565">
                  <c:v>114533</c:v>
                </c:pt>
                <c:pt idx="218566">
                  <c:v>114533</c:v>
                </c:pt>
                <c:pt idx="218567">
                  <c:v>114533</c:v>
                </c:pt>
                <c:pt idx="218568">
                  <c:v>114533</c:v>
                </c:pt>
                <c:pt idx="218569">
                  <c:v>114533</c:v>
                </c:pt>
                <c:pt idx="218570">
                  <c:v>114533</c:v>
                </c:pt>
                <c:pt idx="218571">
                  <c:v>114533</c:v>
                </c:pt>
                <c:pt idx="218572">
                  <c:v>114533</c:v>
                </c:pt>
                <c:pt idx="218573">
                  <c:v>114533</c:v>
                </c:pt>
                <c:pt idx="218574">
                  <c:v>114533</c:v>
                </c:pt>
                <c:pt idx="218575">
                  <c:v>114533</c:v>
                </c:pt>
                <c:pt idx="218576">
                  <c:v>114533</c:v>
                </c:pt>
                <c:pt idx="218577">
                  <c:v>114533</c:v>
                </c:pt>
                <c:pt idx="218578">
                  <c:v>114533</c:v>
                </c:pt>
                <c:pt idx="218579">
                  <c:v>114533</c:v>
                </c:pt>
                <c:pt idx="218580">
                  <c:v>114533</c:v>
                </c:pt>
                <c:pt idx="218581">
                  <c:v>114533</c:v>
                </c:pt>
                <c:pt idx="218582">
                  <c:v>114533</c:v>
                </c:pt>
                <c:pt idx="218583">
                  <c:v>114533</c:v>
                </c:pt>
                <c:pt idx="218584">
                  <c:v>114533</c:v>
                </c:pt>
                <c:pt idx="218585">
                  <c:v>114533</c:v>
                </c:pt>
                <c:pt idx="218586">
                  <c:v>114533</c:v>
                </c:pt>
                <c:pt idx="218587">
                  <c:v>114533</c:v>
                </c:pt>
                <c:pt idx="218588">
                  <c:v>114533</c:v>
                </c:pt>
                <c:pt idx="218589">
                  <c:v>114533</c:v>
                </c:pt>
                <c:pt idx="218590">
                  <c:v>114533</c:v>
                </c:pt>
                <c:pt idx="218591">
                  <c:v>114533</c:v>
                </c:pt>
                <c:pt idx="218592">
                  <c:v>114533</c:v>
                </c:pt>
                <c:pt idx="218593">
                  <c:v>114533</c:v>
                </c:pt>
                <c:pt idx="218594">
                  <c:v>114533</c:v>
                </c:pt>
                <c:pt idx="218595">
                  <c:v>114533</c:v>
                </c:pt>
                <c:pt idx="218596">
                  <c:v>114533</c:v>
                </c:pt>
                <c:pt idx="218597">
                  <c:v>114533</c:v>
                </c:pt>
                <c:pt idx="218598">
                  <c:v>114533</c:v>
                </c:pt>
                <c:pt idx="218599">
                  <c:v>114533</c:v>
                </c:pt>
                <c:pt idx="218600">
                  <c:v>114533</c:v>
                </c:pt>
                <c:pt idx="218601">
                  <c:v>114533</c:v>
                </c:pt>
                <c:pt idx="218602">
                  <c:v>114533</c:v>
                </c:pt>
                <c:pt idx="218603">
                  <c:v>114533</c:v>
                </c:pt>
                <c:pt idx="218604">
                  <c:v>114533</c:v>
                </c:pt>
                <c:pt idx="218605">
                  <c:v>114533</c:v>
                </c:pt>
                <c:pt idx="218606">
                  <c:v>114533</c:v>
                </c:pt>
                <c:pt idx="218607">
                  <c:v>114533</c:v>
                </c:pt>
                <c:pt idx="218608">
                  <c:v>114533</c:v>
                </c:pt>
                <c:pt idx="218609">
                  <c:v>114533</c:v>
                </c:pt>
                <c:pt idx="218610">
                  <c:v>114533</c:v>
                </c:pt>
                <c:pt idx="218611">
                  <c:v>114533</c:v>
                </c:pt>
                <c:pt idx="218612">
                  <c:v>114533</c:v>
                </c:pt>
                <c:pt idx="218613">
                  <c:v>114533</c:v>
                </c:pt>
                <c:pt idx="218614">
                  <c:v>114533</c:v>
                </c:pt>
                <c:pt idx="218615">
                  <c:v>114533</c:v>
                </c:pt>
                <c:pt idx="218616">
                  <c:v>114533</c:v>
                </c:pt>
                <c:pt idx="218617">
                  <c:v>114533</c:v>
                </c:pt>
                <c:pt idx="218618">
                  <c:v>114533</c:v>
                </c:pt>
                <c:pt idx="218619">
                  <c:v>114533</c:v>
                </c:pt>
                <c:pt idx="218620">
                  <c:v>114533</c:v>
                </c:pt>
                <c:pt idx="218621">
                  <c:v>114533</c:v>
                </c:pt>
                <c:pt idx="218622">
                  <c:v>114533</c:v>
                </c:pt>
                <c:pt idx="218623">
                  <c:v>114533</c:v>
                </c:pt>
                <c:pt idx="218624">
                  <c:v>114533</c:v>
                </c:pt>
                <c:pt idx="218625">
                  <c:v>114533</c:v>
                </c:pt>
                <c:pt idx="218626">
                  <c:v>114533</c:v>
                </c:pt>
                <c:pt idx="218627">
                  <c:v>114533</c:v>
                </c:pt>
                <c:pt idx="218628">
                  <c:v>114533</c:v>
                </c:pt>
                <c:pt idx="218629">
                  <c:v>114533</c:v>
                </c:pt>
                <c:pt idx="218630">
                  <c:v>114533</c:v>
                </c:pt>
                <c:pt idx="218631">
                  <c:v>114533</c:v>
                </c:pt>
                <c:pt idx="218632">
                  <c:v>114533</c:v>
                </c:pt>
                <c:pt idx="218633">
                  <c:v>114533</c:v>
                </c:pt>
                <c:pt idx="218634">
                  <c:v>114533</c:v>
                </c:pt>
                <c:pt idx="218635">
                  <c:v>114533</c:v>
                </c:pt>
                <c:pt idx="218636">
                  <c:v>114533</c:v>
                </c:pt>
                <c:pt idx="218637">
                  <c:v>114533</c:v>
                </c:pt>
                <c:pt idx="218638">
                  <c:v>114533</c:v>
                </c:pt>
                <c:pt idx="218639">
                  <c:v>114533</c:v>
                </c:pt>
                <c:pt idx="218640">
                  <c:v>114533</c:v>
                </c:pt>
                <c:pt idx="218641">
                  <c:v>114533</c:v>
                </c:pt>
                <c:pt idx="218642">
                  <c:v>114533</c:v>
                </c:pt>
                <c:pt idx="218643">
                  <c:v>114533</c:v>
                </c:pt>
                <c:pt idx="218644">
                  <c:v>114533</c:v>
                </c:pt>
                <c:pt idx="218645">
                  <c:v>114533</c:v>
                </c:pt>
                <c:pt idx="218646">
                  <c:v>114533</c:v>
                </c:pt>
                <c:pt idx="218647">
                  <c:v>114533</c:v>
                </c:pt>
                <c:pt idx="218648">
                  <c:v>114533</c:v>
                </c:pt>
                <c:pt idx="218649">
                  <c:v>114533</c:v>
                </c:pt>
                <c:pt idx="218650">
                  <c:v>114533</c:v>
                </c:pt>
                <c:pt idx="218651">
                  <c:v>114533</c:v>
                </c:pt>
                <c:pt idx="218652">
                  <c:v>114533</c:v>
                </c:pt>
                <c:pt idx="218653">
                  <c:v>114533</c:v>
                </c:pt>
                <c:pt idx="218654">
                  <c:v>114533</c:v>
                </c:pt>
                <c:pt idx="218655">
                  <c:v>114533</c:v>
                </c:pt>
                <c:pt idx="218656">
                  <c:v>114533</c:v>
                </c:pt>
                <c:pt idx="218657">
                  <c:v>114533</c:v>
                </c:pt>
                <c:pt idx="218658">
                  <c:v>114533</c:v>
                </c:pt>
                <c:pt idx="218659">
                  <c:v>114533</c:v>
                </c:pt>
                <c:pt idx="218660">
                  <c:v>114533</c:v>
                </c:pt>
                <c:pt idx="218661">
                  <c:v>114533</c:v>
                </c:pt>
                <c:pt idx="218662">
                  <c:v>114533</c:v>
                </c:pt>
                <c:pt idx="218663">
                  <c:v>114533</c:v>
                </c:pt>
                <c:pt idx="218664">
                  <c:v>114533</c:v>
                </c:pt>
                <c:pt idx="218665">
                  <c:v>114533</c:v>
                </c:pt>
                <c:pt idx="218666">
                  <c:v>114533</c:v>
                </c:pt>
                <c:pt idx="218667">
                  <c:v>114533</c:v>
                </c:pt>
                <c:pt idx="218668">
                  <c:v>114533</c:v>
                </c:pt>
                <c:pt idx="218669">
                  <c:v>114533</c:v>
                </c:pt>
                <c:pt idx="218670">
                  <c:v>114533</c:v>
                </c:pt>
                <c:pt idx="218671">
                  <c:v>114533</c:v>
                </c:pt>
                <c:pt idx="218672">
                  <c:v>114533</c:v>
                </c:pt>
                <c:pt idx="218673">
                  <c:v>114533</c:v>
                </c:pt>
                <c:pt idx="218674">
                  <c:v>114533</c:v>
                </c:pt>
                <c:pt idx="218675">
                  <c:v>114533</c:v>
                </c:pt>
                <c:pt idx="218676">
                  <c:v>114533</c:v>
                </c:pt>
                <c:pt idx="218677">
                  <c:v>114533</c:v>
                </c:pt>
                <c:pt idx="218678">
                  <c:v>114533</c:v>
                </c:pt>
                <c:pt idx="218679">
                  <c:v>114533</c:v>
                </c:pt>
                <c:pt idx="218680">
                  <c:v>114533</c:v>
                </c:pt>
                <c:pt idx="218681">
                  <c:v>114533</c:v>
                </c:pt>
                <c:pt idx="218682">
                  <c:v>114533</c:v>
                </c:pt>
                <c:pt idx="218683">
                  <c:v>114533</c:v>
                </c:pt>
                <c:pt idx="218684">
                  <c:v>114533</c:v>
                </c:pt>
                <c:pt idx="218685">
                  <c:v>114533</c:v>
                </c:pt>
                <c:pt idx="218686">
                  <c:v>114533</c:v>
                </c:pt>
                <c:pt idx="218687">
                  <c:v>114533</c:v>
                </c:pt>
                <c:pt idx="218688">
                  <c:v>114533</c:v>
                </c:pt>
                <c:pt idx="218689">
                  <c:v>114533</c:v>
                </c:pt>
                <c:pt idx="218690">
                  <c:v>114533</c:v>
                </c:pt>
                <c:pt idx="218691">
                  <c:v>114533</c:v>
                </c:pt>
                <c:pt idx="218692">
                  <c:v>114533</c:v>
                </c:pt>
                <c:pt idx="218693">
                  <c:v>114533</c:v>
                </c:pt>
                <c:pt idx="218694">
                  <c:v>114533</c:v>
                </c:pt>
                <c:pt idx="218695">
                  <c:v>114533</c:v>
                </c:pt>
                <c:pt idx="218696">
                  <c:v>114533</c:v>
                </c:pt>
                <c:pt idx="218697">
                  <c:v>114533</c:v>
                </c:pt>
                <c:pt idx="218698">
                  <c:v>114533</c:v>
                </c:pt>
                <c:pt idx="218699">
                  <c:v>114533</c:v>
                </c:pt>
                <c:pt idx="218700">
                  <c:v>114533</c:v>
                </c:pt>
                <c:pt idx="218701">
                  <c:v>114533</c:v>
                </c:pt>
                <c:pt idx="218702">
                  <c:v>114533</c:v>
                </c:pt>
                <c:pt idx="218703">
                  <c:v>114533</c:v>
                </c:pt>
                <c:pt idx="218704">
                  <c:v>114533</c:v>
                </c:pt>
                <c:pt idx="218705">
                  <c:v>114533</c:v>
                </c:pt>
                <c:pt idx="218706">
                  <c:v>114533</c:v>
                </c:pt>
                <c:pt idx="218707">
                  <c:v>114533</c:v>
                </c:pt>
                <c:pt idx="218708">
                  <c:v>114533</c:v>
                </c:pt>
                <c:pt idx="218709">
                  <c:v>114533</c:v>
                </c:pt>
                <c:pt idx="218710">
                  <c:v>114533</c:v>
                </c:pt>
                <c:pt idx="218711">
                  <c:v>114533</c:v>
                </c:pt>
                <c:pt idx="218712">
                  <c:v>114533</c:v>
                </c:pt>
                <c:pt idx="218713">
                  <c:v>114533</c:v>
                </c:pt>
                <c:pt idx="218714">
                  <c:v>114533</c:v>
                </c:pt>
                <c:pt idx="218715">
                  <c:v>114533</c:v>
                </c:pt>
                <c:pt idx="218716">
                  <c:v>114533</c:v>
                </c:pt>
                <c:pt idx="218717">
                  <c:v>114533</c:v>
                </c:pt>
                <c:pt idx="218718">
                  <c:v>114533</c:v>
                </c:pt>
                <c:pt idx="218719">
                  <c:v>114533</c:v>
                </c:pt>
                <c:pt idx="218720">
                  <c:v>114533</c:v>
                </c:pt>
                <c:pt idx="218721">
                  <c:v>114533</c:v>
                </c:pt>
                <c:pt idx="218722">
                  <c:v>114533</c:v>
                </c:pt>
                <c:pt idx="218723">
                  <c:v>114533</c:v>
                </c:pt>
                <c:pt idx="218724">
                  <c:v>114533</c:v>
                </c:pt>
                <c:pt idx="218725">
                  <c:v>114533</c:v>
                </c:pt>
                <c:pt idx="218726">
                  <c:v>114533</c:v>
                </c:pt>
                <c:pt idx="218727">
                  <c:v>114533</c:v>
                </c:pt>
                <c:pt idx="218728">
                  <c:v>114533</c:v>
                </c:pt>
                <c:pt idx="218729">
                  <c:v>114533</c:v>
                </c:pt>
                <c:pt idx="218730">
                  <c:v>114533</c:v>
                </c:pt>
                <c:pt idx="218731">
                  <c:v>114533</c:v>
                </c:pt>
                <c:pt idx="218732">
                  <c:v>114533</c:v>
                </c:pt>
                <c:pt idx="218733">
                  <c:v>114533</c:v>
                </c:pt>
                <c:pt idx="218734">
                  <c:v>114533</c:v>
                </c:pt>
                <c:pt idx="218735">
                  <c:v>114533</c:v>
                </c:pt>
                <c:pt idx="218736">
                  <c:v>114533</c:v>
                </c:pt>
                <c:pt idx="218737">
                  <c:v>114533</c:v>
                </c:pt>
                <c:pt idx="218738">
                  <c:v>114533</c:v>
                </c:pt>
                <c:pt idx="218739">
                  <c:v>114533</c:v>
                </c:pt>
                <c:pt idx="218740">
                  <c:v>114533</c:v>
                </c:pt>
                <c:pt idx="218741">
                  <c:v>114533</c:v>
                </c:pt>
                <c:pt idx="218742">
                  <c:v>114533</c:v>
                </c:pt>
                <c:pt idx="218743">
                  <c:v>114533</c:v>
                </c:pt>
                <c:pt idx="218744">
                  <c:v>114533</c:v>
                </c:pt>
                <c:pt idx="218745">
                  <c:v>114533</c:v>
                </c:pt>
                <c:pt idx="218746">
                  <c:v>114533</c:v>
                </c:pt>
                <c:pt idx="218747">
                  <c:v>114533</c:v>
                </c:pt>
                <c:pt idx="218748">
                  <c:v>114533</c:v>
                </c:pt>
                <c:pt idx="218749">
                  <c:v>114533</c:v>
                </c:pt>
                <c:pt idx="218750">
                  <c:v>114533</c:v>
                </c:pt>
                <c:pt idx="218751">
                  <c:v>114533</c:v>
                </c:pt>
                <c:pt idx="218752">
                  <c:v>114533</c:v>
                </c:pt>
                <c:pt idx="218753">
                  <c:v>114533</c:v>
                </c:pt>
                <c:pt idx="218754">
                  <c:v>114533</c:v>
                </c:pt>
                <c:pt idx="218755">
                  <c:v>114533</c:v>
                </c:pt>
                <c:pt idx="218756">
                  <c:v>114533</c:v>
                </c:pt>
                <c:pt idx="218757">
                  <c:v>114533</c:v>
                </c:pt>
                <c:pt idx="218758">
                  <c:v>114533</c:v>
                </c:pt>
                <c:pt idx="218759">
                  <c:v>114533</c:v>
                </c:pt>
                <c:pt idx="218760">
                  <c:v>114533</c:v>
                </c:pt>
                <c:pt idx="218761">
                  <c:v>114533</c:v>
                </c:pt>
                <c:pt idx="218762">
                  <c:v>114533</c:v>
                </c:pt>
                <c:pt idx="218763">
                  <c:v>114533</c:v>
                </c:pt>
                <c:pt idx="218764">
                  <c:v>114533</c:v>
                </c:pt>
                <c:pt idx="218765">
                  <c:v>114533</c:v>
                </c:pt>
                <c:pt idx="218766">
                  <c:v>114533</c:v>
                </c:pt>
                <c:pt idx="218767">
                  <c:v>114533</c:v>
                </c:pt>
                <c:pt idx="218768">
                  <c:v>114533</c:v>
                </c:pt>
                <c:pt idx="218769">
                  <c:v>114533</c:v>
                </c:pt>
                <c:pt idx="218770">
                  <c:v>114533</c:v>
                </c:pt>
                <c:pt idx="218771">
                  <c:v>114533</c:v>
                </c:pt>
                <c:pt idx="218772">
                  <c:v>114533</c:v>
                </c:pt>
                <c:pt idx="218773">
                  <c:v>114533</c:v>
                </c:pt>
                <c:pt idx="218774">
                  <c:v>114533</c:v>
                </c:pt>
                <c:pt idx="218775">
                  <c:v>114533</c:v>
                </c:pt>
                <c:pt idx="218776">
                  <c:v>114533</c:v>
                </c:pt>
                <c:pt idx="218777">
                  <c:v>114533</c:v>
                </c:pt>
                <c:pt idx="218778">
                  <c:v>114533</c:v>
                </c:pt>
                <c:pt idx="218779">
                  <c:v>114533</c:v>
                </c:pt>
                <c:pt idx="218780">
                  <c:v>114533</c:v>
                </c:pt>
                <c:pt idx="218781">
                  <c:v>114533</c:v>
                </c:pt>
                <c:pt idx="218782">
                  <c:v>114533</c:v>
                </c:pt>
                <c:pt idx="218783">
                  <c:v>114533</c:v>
                </c:pt>
                <c:pt idx="218784">
                  <c:v>114533</c:v>
                </c:pt>
                <c:pt idx="218785">
                  <c:v>114533</c:v>
                </c:pt>
                <c:pt idx="218786">
                  <c:v>114533</c:v>
                </c:pt>
                <c:pt idx="218787">
                  <c:v>114533</c:v>
                </c:pt>
                <c:pt idx="218788">
                  <c:v>114533</c:v>
                </c:pt>
                <c:pt idx="218789">
                  <c:v>114533</c:v>
                </c:pt>
                <c:pt idx="218790">
                  <c:v>114533</c:v>
                </c:pt>
                <c:pt idx="218791">
                  <c:v>114533</c:v>
                </c:pt>
                <c:pt idx="218792">
                  <c:v>114533</c:v>
                </c:pt>
                <c:pt idx="218793">
                  <c:v>114533</c:v>
                </c:pt>
                <c:pt idx="218794">
                  <c:v>114533</c:v>
                </c:pt>
                <c:pt idx="218795">
                  <c:v>114533</c:v>
                </c:pt>
                <c:pt idx="218796">
                  <c:v>114533</c:v>
                </c:pt>
                <c:pt idx="218797">
                  <c:v>114533</c:v>
                </c:pt>
                <c:pt idx="218798">
                  <c:v>114533</c:v>
                </c:pt>
                <c:pt idx="218799">
                  <c:v>114533</c:v>
                </c:pt>
                <c:pt idx="218800">
                  <c:v>114533</c:v>
                </c:pt>
                <c:pt idx="218801">
                  <c:v>114533</c:v>
                </c:pt>
                <c:pt idx="218802">
                  <c:v>114533</c:v>
                </c:pt>
                <c:pt idx="218803">
                  <c:v>114533</c:v>
                </c:pt>
                <c:pt idx="218804">
                  <c:v>114533</c:v>
                </c:pt>
                <c:pt idx="218805">
                  <c:v>114533</c:v>
                </c:pt>
                <c:pt idx="218806">
                  <c:v>114533</c:v>
                </c:pt>
                <c:pt idx="218807">
                  <c:v>114533</c:v>
                </c:pt>
                <c:pt idx="218808">
                  <c:v>114533</c:v>
                </c:pt>
                <c:pt idx="218809">
                  <c:v>114533</c:v>
                </c:pt>
                <c:pt idx="218810">
                  <c:v>114533</c:v>
                </c:pt>
                <c:pt idx="218811">
                  <c:v>114533</c:v>
                </c:pt>
                <c:pt idx="218812">
                  <c:v>114533</c:v>
                </c:pt>
                <c:pt idx="218813">
                  <c:v>114533</c:v>
                </c:pt>
                <c:pt idx="218814">
                  <c:v>114533</c:v>
                </c:pt>
                <c:pt idx="218815">
                  <c:v>114533</c:v>
                </c:pt>
                <c:pt idx="218816">
                  <c:v>114533</c:v>
                </c:pt>
                <c:pt idx="218817">
                  <c:v>114533</c:v>
                </c:pt>
                <c:pt idx="218818">
                  <c:v>114533</c:v>
                </c:pt>
                <c:pt idx="218819">
                  <c:v>114533</c:v>
                </c:pt>
                <c:pt idx="218820">
                  <c:v>114533</c:v>
                </c:pt>
                <c:pt idx="218821">
                  <c:v>114533</c:v>
                </c:pt>
                <c:pt idx="218822">
                  <c:v>114533</c:v>
                </c:pt>
                <c:pt idx="218823">
                  <c:v>114533</c:v>
                </c:pt>
                <c:pt idx="218824">
                  <c:v>114533</c:v>
                </c:pt>
                <c:pt idx="218825">
                  <c:v>114533</c:v>
                </c:pt>
                <c:pt idx="218826">
                  <c:v>114533</c:v>
                </c:pt>
                <c:pt idx="218827">
                  <c:v>114533</c:v>
                </c:pt>
                <c:pt idx="218828">
                  <c:v>114533</c:v>
                </c:pt>
                <c:pt idx="218829">
                  <c:v>114533</c:v>
                </c:pt>
                <c:pt idx="218830">
                  <c:v>114533</c:v>
                </c:pt>
                <c:pt idx="218831">
                  <c:v>114533</c:v>
                </c:pt>
                <c:pt idx="218832">
                  <c:v>114533</c:v>
                </c:pt>
                <c:pt idx="218833">
                  <c:v>114533</c:v>
                </c:pt>
                <c:pt idx="218834">
                  <c:v>114533</c:v>
                </c:pt>
                <c:pt idx="218835">
                  <c:v>114533</c:v>
                </c:pt>
                <c:pt idx="218836">
                  <c:v>114533</c:v>
                </c:pt>
                <c:pt idx="218837">
                  <c:v>114533</c:v>
                </c:pt>
                <c:pt idx="218838">
                  <c:v>114533</c:v>
                </c:pt>
                <c:pt idx="218839">
                  <c:v>114533</c:v>
                </c:pt>
                <c:pt idx="218840">
                  <c:v>114533</c:v>
                </c:pt>
                <c:pt idx="218841">
                  <c:v>114533</c:v>
                </c:pt>
                <c:pt idx="218842">
                  <c:v>114533</c:v>
                </c:pt>
                <c:pt idx="218843">
                  <c:v>114533</c:v>
                </c:pt>
                <c:pt idx="218844">
                  <c:v>114533</c:v>
                </c:pt>
                <c:pt idx="218845">
                  <c:v>114533</c:v>
                </c:pt>
                <c:pt idx="218846">
                  <c:v>114533</c:v>
                </c:pt>
                <c:pt idx="218847">
                  <c:v>114533</c:v>
                </c:pt>
                <c:pt idx="218848">
                  <c:v>114533</c:v>
                </c:pt>
                <c:pt idx="218849">
                  <c:v>114533</c:v>
                </c:pt>
                <c:pt idx="218850">
                  <c:v>114533</c:v>
                </c:pt>
                <c:pt idx="218851">
                  <c:v>114533</c:v>
                </c:pt>
                <c:pt idx="218852">
                  <c:v>114533</c:v>
                </c:pt>
                <c:pt idx="218853">
                  <c:v>114533</c:v>
                </c:pt>
                <c:pt idx="218854">
                  <c:v>114533</c:v>
                </c:pt>
                <c:pt idx="218855">
                  <c:v>114533</c:v>
                </c:pt>
                <c:pt idx="218856">
                  <c:v>114533</c:v>
                </c:pt>
                <c:pt idx="218857">
                  <c:v>114533</c:v>
                </c:pt>
                <c:pt idx="218858">
                  <c:v>114533</c:v>
                </c:pt>
                <c:pt idx="218859">
                  <c:v>114533</c:v>
                </c:pt>
                <c:pt idx="218860">
                  <c:v>114533</c:v>
                </c:pt>
                <c:pt idx="218861">
                  <c:v>114533</c:v>
                </c:pt>
                <c:pt idx="218862">
                  <c:v>114533</c:v>
                </c:pt>
                <c:pt idx="218863">
                  <c:v>114533</c:v>
                </c:pt>
                <c:pt idx="218864">
                  <c:v>114533</c:v>
                </c:pt>
                <c:pt idx="218865">
                  <c:v>114533</c:v>
                </c:pt>
                <c:pt idx="218866">
                  <c:v>114533</c:v>
                </c:pt>
                <c:pt idx="218867">
                  <c:v>114533</c:v>
                </c:pt>
                <c:pt idx="218868">
                  <c:v>114533</c:v>
                </c:pt>
                <c:pt idx="218869">
                  <c:v>114533</c:v>
                </c:pt>
                <c:pt idx="218870">
                  <c:v>114533</c:v>
                </c:pt>
                <c:pt idx="218871">
                  <c:v>114533</c:v>
                </c:pt>
                <c:pt idx="218872">
                  <c:v>114533</c:v>
                </c:pt>
                <c:pt idx="218873">
                  <c:v>114533</c:v>
                </c:pt>
                <c:pt idx="218874">
                  <c:v>114533</c:v>
                </c:pt>
                <c:pt idx="218875">
                  <c:v>114533</c:v>
                </c:pt>
                <c:pt idx="218876">
                  <c:v>114533</c:v>
                </c:pt>
                <c:pt idx="218877">
                  <c:v>114533</c:v>
                </c:pt>
                <c:pt idx="218878">
                  <c:v>114533</c:v>
                </c:pt>
                <c:pt idx="218879">
                  <c:v>114533</c:v>
                </c:pt>
                <c:pt idx="218880">
                  <c:v>114533</c:v>
                </c:pt>
                <c:pt idx="218881">
                  <c:v>114533</c:v>
                </c:pt>
                <c:pt idx="218882">
                  <c:v>114533</c:v>
                </c:pt>
                <c:pt idx="218883">
                  <c:v>114533</c:v>
                </c:pt>
                <c:pt idx="218884">
                  <c:v>114533</c:v>
                </c:pt>
                <c:pt idx="218885">
                  <c:v>114533</c:v>
                </c:pt>
                <c:pt idx="218886">
                  <c:v>114533</c:v>
                </c:pt>
                <c:pt idx="218887">
                  <c:v>114533</c:v>
                </c:pt>
                <c:pt idx="218888">
                  <c:v>114533</c:v>
                </c:pt>
                <c:pt idx="218889">
                  <c:v>114533</c:v>
                </c:pt>
                <c:pt idx="218890">
                  <c:v>114533</c:v>
                </c:pt>
                <c:pt idx="218891">
                  <c:v>114533</c:v>
                </c:pt>
                <c:pt idx="218892">
                  <c:v>114533</c:v>
                </c:pt>
                <c:pt idx="218893">
                  <c:v>114533</c:v>
                </c:pt>
                <c:pt idx="218894">
                  <c:v>114533</c:v>
                </c:pt>
                <c:pt idx="218895">
                  <c:v>114533</c:v>
                </c:pt>
                <c:pt idx="218896">
                  <c:v>114533</c:v>
                </c:pt>
                <c:pt idx="218897">
                  <c:v>114533</c:v>
                </c:pt>
                <c:pt idx="218898">
                  <c:v>114533</c:v>
                </c:pt>
                <c:pt idx="218899">
                  <c:v>114533</c:v>
                </c:pt>
                <c:pt idx="218900">
                  <c:v>114533</c:v>
                </c:pt>
                <c:pt idx="218901">
                  <c:v>114533</c:v>
                </c:pt>
                <c:pt idx="218902">
                  <c:v>114533</c:v>
                </c:pt>
                <c:pt idx="218903">
                  <c:v>114533</c:v>
                </c:pt>
                <c:pt idx="218904">
                  <c:v>114533</c:v>
                </c:pt>
                <c:pt idx="218905">
                  <c:v>114533</c:v>
                </c:pt>
                <c:pt idx="218906">
                  <c:v>114533</c:v>
                </c:pt>
                <c:pt idx="218907">
                  <c:v>114533</c:v>
                </c:pt>
                <c:pt idx="218908">
                  <c:v>114533</c:v>
                </c:pt>
                <c:pt idx="218909">
                  <c:v>114533</c:v>
                </c:pt>
                <c:pt idx="218910">
                  <c:v>114533</c:v>
                </c:pt>
                <c:pt idx="218911">
                  <c:v>114533</c:v>
                </c:pt>
                <c:pt idx="218912">
                  <c:v>114533</c:v>
                </c:pt>
                <c:pt idx="218913">
                  <c:v>114533</c:v>
                </c:pt>
                <c:pt idx="218914">
                  <c:v>114533</c:v>
                </c:pt>
                <c:pt idx="218915">
                  <c:v>114533</c:v>
                </c:pt>
                <c:pt idx="218916">
                  <c:v>114533</c:v>
                </c:pt>
                <c:pt idx="218917">
                  <c:v>114533</c:v>
                </c:pt>
                <c:pt idx="218918">
                  <c:v>114533</c:v>
                </c:pt>
                <c:pt idx="218919">
                  <c:v>114533</c:v>
                </c:pt>
                <c:pt idx="218920">
                  <c:v>114533</c:v>
                </c:pt>
                <c:pt idx="218921">
                  <c:v>114533</c:v>
                </c:pt>
                <c:pt idx="218922">
                  <c:v>114533</c:v>
                </c:pt>
                <c:pt idx="218923">
                  <c:v>114533</c:v>
                </c:pt>
                <c:pt idx="218924">
                  <c:v>114533</c:v>
                </c:pt>
                <c:pt idx="218925">
                  <c:v>114533</c:v>
                </c:pt>
                <c:pt idx="218926">
                  <c:v>114533</c:v>
                </c:pt>
                <c:pt idx="218927">
                  <c:v>114533</c:v>
                </c:pt>
                <c:pt idx="218928">
                  <c:v>114533</c:v>
                </c:pt>
                <c:pt idx="218929">
                  <c:v>114533</c:v>
                </c:pt>
                <c:pt idx="218930">
                  <c:v>114533</c:v>
                </c:pt>
                <c:pt idx="218931">
                  <c:v>114533</c:v>
                </c:pt>
                <c:pt idx="218932">
                  <c:v>114533</c:v>
                </c:pt>
                <c:pt idx="218933">
                  <c:v>114533</c:v>
                </c:pt>
                <c:pt idx="218934">
                  <c:v>114533</c:v>
                </c:pt>
                <c:pt idx="218935">
                  <c:v>114533</c:v>
                </c:pt>
                <c:pt idx="218936">
                  <c:v>114533</c:v>
                </c:pt>
                <c:pt idx="218937">
                  <c:v>114533</c:v>
                </c:pt>
                <c:pt idx="218938">
                  <c:v>114533</c:v>
                </c:pt>
                <c:pt idx="218939">
                  <c:v>114533</c:v>
                </c:pt>
                <c:pt idx="218940">
                  <c:v>114533</c:v>
                </c:pt>
                <c:pt idx="218941">
                  <c:v>114533</c:v>
                </c:pt>
                <c:pt idx="218942">
                  <c:v>114533</c:v>
                </c:pt>
                <c:pt idx="218943">
                  <c:v>114533</c:v>
                </c:pt>
                <c:pt idx="218944">
                  <c:v>114533</c:v>
                </c:pt>
                <c:pt idx="218945">
                  <c:v>114533</c:v>
                </c:pt>
                <c:pt idx="218946">
                  <c:v>114533</c:v>
                </c:pt>
                <c:pt idx="218947">
                  <c:v>114533</c:v>
                </c:pt>
                <c:pt idx="218948">
                  <c:v>114533</c:v>
                </c:pt>
                <c:pt idx="218949">
                  <c:v>114533</c:v>
                </c:pt>
                <c:pt idx="218950">
                  <c:v>114533</c:v>
                </c:pt>
                <c:pt idx="218951">
                  <c:v>114533</c:v>
                </c:pt>
                <c:pt idx="218952">
                  <c:v>114533</c:v>
                </c:pt>
                <c:pt idx="218953">
                  <c:v>114533</c:v>
                </c:pt>
                <c:pt idx="218954">
                  <c:v>114533</c:v>
                </c:pt>
                <c:pt idx="218955">
                  <c:v>114533</c:v>
                </c:pt>
                <c:pt idx="218956">
                  <c:v>114533</c:v>
                </c:pt>
                <c:pt idx="218957">
                  <c:v>114533</c:v>
                </c:pt>
                <c:pt idx="218958">
                  <c:v>114533</c:v>
                </c:pt>
                <c:pt idx="218959">
                  <c:v>114533</c:v>
                </c:pt>
                <c:pt idx="218960">
                  <c:v>114533</c:v>
                </c:pt>
                <c:pt idx="218961">
                  <c:v>114533</c:v>
                </c:pt>
                <c:pt idx="218962">
                  <c:v>114533</c:v>
                </c:pt>
                <c:pt idx="218963">
                  <c:v>114533</c:v>
                </c:pt>
                <c:pt idx="218964">
                  <c:v>114533</c:v>
                </c:pt>
                <c:pt idx="218965">
                  <c:v>114533</c:v>
                </c:pt>
                <c:pt idx="218966">
                  <c:v>114533</c:v>
                </c:pt>
                <c:pt idx="218967">
                  <c:v>114533</c:v>
                </c:pt>
                <c:pt idx="218968">
                  <c:v>114533</c:v>
                </c:pt>
                <c:pt idx="218969">
                  <c:v>114533</c:v>
                </c:pt>
                <c:pt idx="218970">
                  <c:v>114533</c:v>
                </c:pt>
                <c:pt idx="218971">
                  <c:v>114533</c:v>
                </c:pt>
                <c:pt idx="218972">
                  <c:v>114533</c:v>
                </c:pt>
                <c:pt idx="218973">
                  <c:v>114533</c:v>
                </c:pt>
                <c:pt idx="218974">
                  <c:v>114533</c:v>
                </c:pt>
                <c:pt idx="218975">
                  <c:v>114533</c:v>
                </c:pt>
                <c:pt idx="218976">
                  <c:v>114533</c:v>
                </c:pt>
                <c:pt idx="218977">
                  <c:v>114533</c:v>
                </c:pt>
                <c:pt idx="218978">
                  <c:v>114533</c:v>
                </c:pt>
                <c:pt idx="218979">
                  <c:v>114533</c:v>
                </c:pt>
                <c:pt idx="218980">
                  <c:v>114533</c:v>
                </c:pt>
                <c:pt idx="218981">
                  <c:v>114533</c:v>
                </c:pt>
                <c:pt idx="218982">
                  <c:v>114533</c:v>
                </c:pt>
                <c:pt idx="218983">
                  <c:v>114533</c:v>
                </c:pt>
                <c:pt idx="218984">
                  <c:v>114533</c:v>
                </c:pt>
                <c:pt idx="218985">
                  <c:v>114533</c:v>
                </c:pt>
                <c:pt idx="218986">
                  <c:v>114533</c:v>
                </c:pt>
                <c:pt idx="218987">
                  <c:v>114533</c:v>
                </c:pt>
                <c:pt idx="218988">
                  <c:v>114533</c:v>
                </c:pt>
                <c:pt idx="218989">
                  <c:v>114533</c:v>
                </c:pt>
                <c:pt idx="218990">
                  <c:v>114533</c:v>
                </c:pt>
                <c:pt idx="218991">
                  <c:v>114533</c:v>
                </c:pt>
                <c:pt idx="218992">
                  <c:v>114533</c:v>
                </c:pt>
                <c:pt idx="218993">
                  <c:v>114533</c:v>
                </c:pt>
                <c:pt idx="218994">
                  <c:v>114533</c:v>
                </c:pt>
                <c:pt idx="218995">
                  <c:v>114533</c:v>
                </c:pt>
                <c:pt idx="218996">
                  <c:v>114533</c:v>
                </c:pt>
                <c:pt idx="218997">
                  <c:v>114533</c:v>
                </c:pt>
                <c:pt idx="218998">
                  <c:v>114533</c:v>
                </c:pt>
                <c:pt idx="218999">
                  <c:v>114533</c:v>
                </c:pt>
                <c:pt idx="219000">
                  <c:v>114533</c:v>
                </c:pt>
                <c:pt idx="219001">
                  <c:v>114533</c:v>
                </c:pt>
                <c:pt idx="219002">
                  <c:v>114533</c:v>
                </c:pt>
                <c:pt idx="219003">
                  <c:v>114533</c:v>
                </c:pt>
                <c:pt idx="219004">
                  <c:v>114533</c:v>
                </c:pt>
                <c:pt idx="219005">
                  <c:v>114533</c:v>
                </c:pt>
                <c:pt idx="219006">
                  <c:v>114533</c:v>
                </c:pt>
                <c:pt idx="219007">
                  <c:v>114533</c:v>
                </c:pt>
                <c:pt idx="219008">
                  <c:v>114533</c:v>
                </c:pt>
                <c:pt idx="219009">
                  <c:v>114533</c:v>
                </c:pt>
                <c:pt idx="219010">
                  <c:v>114533</c:v>
                </c:pt>
                <c:pt idx="219011">
                  <c:v>114533</c:v>
                </c:pt>
                <c:pt idx="219012">
                  <c:v>114533</c:v>
                </c:pt>
                <c:pt idx="219013">
                  <c:v>114533</c:v>
                </c:pt>
                <c:pt idx="219014">
                  <c:v>114533</c:v>
                </c:pt>
                <c:pt idx="219015">
                  <c:v>114533</c:v>
                </c:pt>
                <c:pt idx="219016">
                  <c:v>114533</c:v>
                </c:pt>
                <c:pt idx="219017">
                  <c:v>114533</c:v>
                </c:pt>
                <c:pt idx="219018">
                  <c:v>114533</c:v>
                </c:pt>
                <c:pt idx="219019">
                  <c:v>114533</c:v>
                </c:pt>
                <c:pt idx="219020">
                  <c:v>114533</c:v>
                </c:pt>
                <c:pt idx="219021">
                  <c:v>114533</c:v>
                </c:pt>
                <c:pt idx="219022">
                  <c:v>114533</c:v>
                </c:pt>
                <c:pt idx="219023">
                  <c:v>114533</c:v>
                </c:pt>
                <c:pt idx="219024">
                  <c:v>114533</c:v>
                </c:pt>
                <c:pt idx="219025">
                  <c:v>114533</c:v>
                </c:pt>
                <c:pt idx="219026">
                  <c:v>114533</c:v>
                </c:pt>
                <c:pt idx="219027">
                  <c:v>114533</c:v>
                </c:pt>
                <c:pt idx="219028">
                  <c:v>114533</c:v>
                </c:pt>
                <c:pt idx="219029">
                  <c:v>114533</c:v>
                </c:pt>
                <c:pt idx="219030">
                  <c:v>114533</c:v>
                </c:pt>
                <c:pt idx="219031">
                  <c:v>114533</c:v>
                </c:pt>
                <c:pt idx="219032">
                  <c:v>114533</c:v>
                </c:pt>
                <c:pt idx="219033">
                  <c:v>114533</c:v>
                </c:pt>
                <c:pt idx="219034">
                  <c:v>114533</c:v>
                </c:pt>
                <c:pt idx="219035">
                  <c:v>114533</c:v>
                </c:pt>
                <c:pt idx="219036">
                  <c:v>114533</c:v>
                </c:pt>
                <c:pt idx="219037">
                  <c:v>114533</c:v>
                </c:pt>
                <c:pt idx="219038">
                  <c:v>114533</c:v>
                </c:pt>
                <c:pt idx="219039">
                  <c:v>114533</c:v>
                </c:pt>
                <c:pt idx="219040">
                  <c:v>114533</c:v>
                </c:pt>
                <c:pt idx="219041">
                  <c:v>114533</c:v>
                </c:pt>
                <c:pt idx="219042">
                  <c:v>114533</c:v>
                </c:pt>
                <c:pt idx="219043">
                  <c:v>114533</c:v>
                </c:pt>
                <c:pt idx="219044">
                  <c:v>114533</c:v>
                </c:pt>
                <c:pt idx="219045">
                  <c:v>114533</c:v>
                </c:pt>
                <c:pt idx="219046">
                  <c:v>114533</c:v>
                </c:pt>
                <c:pt idx="219047">
                  <c:v>114533</c:v>
                </c:pt>
                <c:pt idx="219048">
                  <c:v>114533</c:v>
                </c:pt>
                <c:pt idx="219049">
                  <c:v>114533</c:v>
                </c:pt>
                <c:pt idx="219050">
                  <c:v>114533</c:v>
                </c:pt>
                <c:pt idx="219051">
                  <c:v>114533</c:v>
                </c:pt>
                <c:pt idx="219052">
                  <c:v>114533</c:v>
                </c:pt>
                <c:pt idx="219053">
                  <c:v>114533</c:v>
                </c:pt>
                <c:pt idx="219054">
                  <c:v>114533</c:v>
                </c:pt>
                <c:pt idx="219055">
                  <c:v>114533</c:v>
                </c:pt>
                <c:pt idx="219056">
                  <c:v>114533</c:v>
                </c:pt>
                <c:pt idx="219057">
                  <c:v>114533</c:v>
                </c:pt>
                <c:pt idx="219058">
                  <c:v>114533</c:v>
                </c:pt>
                <c:pt idx="219059">
                  <c:v>114533</c:v>
                </c:pt>
                <c:pt idx="219060">
                  <c:v>114533</c:v>
                </c:pt>
                <c:pt idx="219061">
                  <c:v>114533</c:v>
                </c:pt>
                <c:pt idx="219062">
                  <c:v>114533</c:v>
                </c:pt>
                <c:pt idx="219063">
                  <c:v>114533</c:v>
                </c:pt>
                <c:pt idx="219064">
                  <c:v>114533</c:v>
                </c:pt>
                <c:pt idx="219065">
                  <c:v>114533</c:v>
                </c:pt>
                <c:pt idx="219066">
                  <c:v>114533</c:v>
                </c:pt>
                <c:pt idx="219067">
                  <c:v>114533</c:v>
                </c:pt>
                <c:pt idx="219068">
                  <c:v>114533</c:v>
                </c:pt>
                <c:pt idx="219069">
                  <c:v>114533</c:v>
                </c:pt>
                <c:pt idx="219070">
                  <c:v>114533</c:v>
                </c:pt>
                <c:pt idx="219071">
                  <c:v>114533</c:v>
                </c:pt>
                <c:pt idx="219072">
                  <c:v>114533</c:v>
                </c:pt>
                <c:pt idx="219073">
                  <c:v>114533</c:v>
                </c:pt>
                <c:pt idx="219074">
                  <c:v>114533</c:v>
                </c:pt>
                <c:pt idx="219075">
                  <c:v>114533</c:v>
                </c:pt>
                <c:pt idx="219076">
                  <c:v>114533</c:v>
                </c:pt>
                <c:pt idx="219077">
                  <c:v>114533</c:v>
                </c:pt>
                <c:pt idx="219078">
                  <c:v>114533</c:v>
                </c:pt>
                <c:pt idx="219079">
                  <c:v>114533</c:v>
                </c:pt>
                <c:pt idx="219080">
                  <c:v>114533</c:v>
                </c:pt>
                <c:pt idx="219081">
                  <c:v>114533</c:v>
                </c:pt>
                <c:pt idx="219082">
                  <c:v>114533</c:v>
                </c:pt>
                <c:pt idx="219083">
                  <c:v>114533</c:v>
                </c:pt>
                <c:pt idx="219084">
                  <c:v>114533</c:v>
                </c:pt>
                <c:pt idx="219085">
                  <c:v>114533</c:v>
                </c:pt>
                <c:pt idx="219086">
                  <c:v>114533</c:v>
                </c:pt>
                <c:pt idx="219087">
                  <c:v>114533</c:v>
                </c:pt>
                <c:pt idx="219088">
                  <c:v>114533</c:v>
                </c:pt>
                <c:pt idx="219089">
                  <c:v>114533</c:v>
                </c:pt>
                <c:pt idx="219090">
                  <c:v>114533</c:v>
                </c:pt>
                <c:pt idx="219091">
                  <c:v>114533</c:v>
                </c:pt>
                <c:pt idx="219092">
                  <c:v>114533</c:v>
                </c:pt>
                <c:pt idx="219093">
                  <c:v>114533</c:v>
                </c:pt>
                <c:pt idx="219094">
                  <c:v>114533</c:v>
                </c:pt>
                <c:pt idx="219095">
                  <c:v>114533</c:v>
                </c:pt>
                <c:pt idx="219096">
                  <c:v>114533</c:v>
                </c:pt>
                <c:pt idx="219097">
                  <c:v>114533</c:v>
                </c:pt>
                <c:pt idx="219098">
                  <c:v>114533</c:v>
                </c:pt>
                <c:pt idx="219099">
                  <c:v>114533</c:v>
                </c:pt>
                <c:pt idx="219100">
                  <c:v>114533</c:v>
                </c:pt>
                <c:pt idx="219101">
                  <c:v>114533</c:v>
                </c:pt>
                <c:pt idx="219102">
                  <c:v>114533</c:v>
                </c:pt>
                <c:pt idx="219103">
                  <c:v>114533</c:v>
                </c:pt>
                <c:pt idx="219104">
                  <c:v>114533</c:v>
                </c:pt>
                <c:pt idx="219105">
                  <c:v>114533</c:v>
                </c:pt>
                <c:pt idx="219106">
                  <c:v>114533</c:v>
                </c:pt>
                <c:pt idx="219107">
                  <c:v>114533</c:v>
                </c:pt>
                <c:pt idx="219108">
                  <c:v>114533</c:v>
                </c:pt>
                <c:pt idx="219109">
                  <c:v>114533</c:v>
                </c:pt>
                <c:pt idx="219110">
                  <c:v>114533</c:v>
                </c:pt>
                <c:pt idx="219111">
                  <c:v>114533</c:v>
                </c:pt>
                <c:pt idx="219112">
                  <c:v>114533</c:v>
                </c:pt>
                <c:pt idx="219113">
                  <c:v>114533</c:v>
                </c:pt>
                <c:pt idx="219114">
                  <c:v>114533</c:v>
                </c:pt>
                <c:pt idx="219115">
                  <c:v>114533</c:v>
                </c:pt>
                <c:pt idx="219116">
                  <c:v>114533</c:v>
                </c:pt>
                <c:pt idx="219117">
                  <c:v>114533</c:v>
                </c:pt>
                <c:pt idx="219118">
                  <c:v>114533</c:v>
                </c:pt>
                <c:pt idx="219119">
                  <c:v>114533</c:v>
                </c:pt>
                <c:pt idx="219120">
                  <c:v>114533</c:v>
                </c:pt>
                <c:pt idx="219121">
                  <c:v>114533</c:v>
                </c:pt>
                <c:pt idx="219122">
                  <c:v>114533</c:v>
                </c:pt>
                <c:pt idx="219123">
                  <c:v>114533</c:v>
                </c:pt>
                <c:pt idx="219124">
                  <c:v>114533</c:v>
                </c:pt>
                <c:pt idx="219125">
                  <c:v>114533</c:v>
                </c:pt>
                <c:pt idx="219126">
                  <c:v>114533</c:v>
                </c:pt>
                <c:pt idx="219127">
                  <c:v>114533</c:v>
                </c:pt>
                <c:pt idx="219128">
                  <c:v>114533</c:v>
                </c:pt>
                <c:pt idx="219129">
                  <c:v>114533</c:v>
                </c:pt>
                <c:pt idx="219130">
                  <c:v>114533</c:v>
                </c:pt>
                <c:pt idx="219131">
                  <c:v>114533</c:v>
                </c:pt>
                <c:pt idx="219132">
                  <c:v>114533</c:v>
                </c:pt>
                <c:pt idx="219133">
                  <c:v>114533</c:v>
                </c:pt>
                <c:pt idx="219134">
                  <c:v>114533</c:v>
                </c:pt>
                <c:pt idx="219135">
                  <c:v>114533</c:v>
                </c:pt>
                <c:pt idx="219136">
                  <c:v>114533</c:v>
                </c:pt>
                <c:pt idx="219137">
                  <c:v>114533</c:v>
                </c:pt>
                <c:pt idx="219138">
                  <c:v>114533</c:v>
                </c:pt>
                <c:pt idx="219139">
                  <c:v>114533</c:v>
                </c:pt>
                <c:pt idx="219140">
                  <c:v>114533</c:v>
                </c:pt>
                <c:pt idx="219141">
                  <c:v>114533</c:v>
                </c:pt>
                <c:pt idx="219142">
                  <c:v>114533</c:v>
                </c:pt>
                <c:pt idx="219143">
                  <c:v>114533</c:v>
                </c:pt>
                <c:pt idx="219144">
                  <c:v>114533</c:v>
                </c:pt>
                <c:pt idx="219145">
                  <c:v>114533</c:v>
                </c:pt>
                <c:pt idx="219146">
                  <c:v>114533</c:v>
                </c:pt>
                <c:pt idx="219147">
                  <c:v>114533</c:v>
                </c:pt>
                <c:pt idx="219148">
                  <c:v>114533</c:v>
                </c:pt>
                <c:pt idx="219149">
                  <c:v>114533</c:v>
                </c:pt>
                <c:pt idx="219150">
                  <c:v>114533</c:v>
                </c:pt>
                <c:pt idx="219151">
                  <c:v>114533</c:v>
                </c:pt>
                <c:pt idx="219152">
                  <c:v>114533</c:v>
                </c:pt>
                <c:pt idx="219153">
                  <c:v>114533</c:v>
                </c:pt>
                <c:pt idx="219154">
                  <c:v>114533</c:v>
                </c:pt>
                <c:pt idx="219155">
                  <c:v>114533</c:v>
                </c:pt>
                <c:pt idx="219156">
                  <c:v>114533</c:v>
                </c:pt>
                <c:pt idx="219157">
                  <c:v>114533</c:v>
                </c:pt>
                <c:pt idx="219158">
                  <c:v>114533</c:v>
                </c:pt>
                <c:pt idx="219159">
                  <c:v>114533</c:v>
                </c:pt>
                <c:pt idx="219160">
                  <c:v>114533</c:v>
                </c:pt>
                <c:pt idx="219161">
                  <c:v>114533</c:v>
                </c:pt>
                <c:pt idx="219162">
                  <c:v>114533</c:v>
                </c:pt>
                <c:pt idx="219163">
                  <c:v>114533</c:v>
                </c:pt>
                <c:pt idx="219164">
                  <c:v>114533</c:v>
                </c:pt>
                <c:pt idx="219165">
                  <c:v>114533</c:v>
                </c:pt>
                <c:pt idx="219166">
                  <c:v>114533</c:v>
                </c:pt>
                <c:pt idx="219167">
                  <c:v>114533</c:v>
                </c:pt>
                <c:pt idx="219168">
                  <c:v>114533</c:v>
                </c:pt>
                <c:pt idx="219169">
                  <c:v>114533</c:v>
                </c:pt>
                <c:pt idx="219170">
                  <c:v>114533</c:v>
                </c:pt>
                <c:pt idx="219171">
                  <c:v>114533</c:v>
                </c:pt>
                <c:pt idx="219172">
                  <c:v>114533</c:v>
                </c:pt>
                <c:pt idx="219173">
                  <c:v>114533</c:v>
                </c:pt>
                <c:pt idx="219174">
                  <c:v>114533</c:v>
                </c:pt>
                <c:pt idx="219175">
                  <c:v>114533</c:v>
                </c:pt>
                <c:pt idx="219176">
                  <c:v>114533</c:v>
                </c:pt>
                <c:pt idx="219177">
                  <c:v>114533</c:v>
                </c:pt>
                <c:pt idx="219178">
                  <c:v>114533</c:v>
                </c:pt>
                <c:pt idx="219179">
                  <c:v>114533</c:v>
                </c:pt>
                <c:pt idx="219180">
                  <c:v>114533</c:v>
                </c:pt>
                <c:pt idx="219181">
                  <c:v>114533</c:v>
                </c:pt>
                <c:pt idx="219182">
                  <c:v>114533</c:v>
                </c:pt>
                <c:pt idx="219183">
                  <c:v>114533</c:v>
                </c:pt>
                <c:pt idx="219184">
                  <c:v>114533</c:v>
                </c:pt>
                <c:pt idx="219185">
                  <c:v>114533</c:v>
                </c:pt>
                <c:pt idx="219186">
                  <c:v>114533</c:v>
                </c:pt>
                <c:pt idx="219187">
                  <c:v>114533</c:v>
                </c:pt>
                <c:pt idx="219188">
                  <c:v>114533</c:v>
                </c:pt>
                <c:pt idx="219189">
                  <c:v>114533</c:v>
                </c:pt>
                <c:pt idx="219190">
                  <c:v>114533</c:v>
                </c:pt>
                <c:pt idx="219191">
                  <c:v>114533</c:v>
                </c:pt>
                <c:pt idx="219192">
                  <c:v>114533</c:v>
                </c:pt>
                <c:pt idx="219193">
                  <c:v>114533</c:v>
                </c:pt>
                <c:pt idx="219194">
                  <c:v>114533</c:v>
                </c:pt>
                <c:pt idx="219195">
                  <c:v>114533</c:v>
                </c:pt>
                <c:pt idx="219196">
                  <c:v>114533</c:v>
                </c:pt>
                <c:pt idx="219197">
                  <c:v>114533</c:v>
                </c:pt>
                <c:pt idx="219198">
                  <c:v>114533</c:v>
                </c:pt>
                <c:pt idx="219199">
                  <c:v>114533</c:v>
                </c:pt>
                <c:pt idx="219200">
                  <c:v>114533</c:v>
                </c:pt>
                <c:pt idx="219201">
                  <c:v>114533</c:v>
                </c:pt>
                <c:pt idx="219202">
                  <c:v>114533</c:v>
                </c:pt>
                <c:pt idx="219203">
                  <c:v>114533</c:v>
                </c:pt>
                <c:pt idx="219204">
                  <c:v>114533</c:v>
                </c:pt>
                <c:pt idx="219205">
                  <c:v>114533</c:v>
                </c:pt>
                <c:pt idx="219206">
                  <c:v>114533</c:v>
                </c:pt>
                <c:pt idx="219207">
                  <c:v>114533</c:v>
                </c:pt>
                <c:pt idx="219208">
                  <c:v>114533</c:v>
                </c:pt>
                <c:pt idx="219209">
                  <c:v>114533</c:v>
                </c:pt>
                <c:pt idx="219210">
                  <c:v>114533</c:v>
                </c:pt>
                <c:pt idx="219211">
                  <c:v>114533</c:v>
                </c:pt>
                <c:pt idx="219212">
                  <c:v>114533</c:v>
                </c:pt>
                <c:pt idx="219213">
                  <c:v>114533</c:v>
                </c:pt>
                <c:pt idx="219214">
                  <c:v>114533</c:v>
                </c:pt>
                <c:pt idx="219215">
                  <c:v>114533</c:v>
                </c:pt>
                <c:pt idx="219216">
                  <c:v>114533</c:v>
                </c:pt>
                <c:pt idx="219217">
                  <c:v>114533</c:v>
                </c:pt>
                <c:pt idx="219218">
                  <c:v>114533</c:v>
                </c:pt>
                <c:pt idx="219219">
                  <c:v>114533</c:v>
                </c:pt>
                <c:pt idx="219220">
                  <c:v>114533</c:v>
                </c:pt>
                <c:pt idx="219221">
                  <c:v>114533</c:v>
                </c:pt>
                <c:pt idx="219222">
                  <c:v>114533</c:v>
                </c:pt>
                <c:pt idx="219223">
                  <c:v>114533</c:v>
                </c:pt>
                <c:pt idx="219224">
                  <c:v>114533</c:v>
                </c:pt>
                <c:pt idx="219225">
                  <c:v>114533</c:v>
                </c:pt>
                <c:pt idx="219226">
                  <c:v>114533</c:v>
                </c:pt>
                <c:pt idx="219227">
                  <c:v>114533</c:v>
                </c:pt>
                <c:pt idx="219228">
                  <c:v>114533</c:v>
                </c:pt>
                <c:pt idx="219229">
                  <c:v>114533</c:v>
                </c:pt>
                <c:pt idx="219230">
                  <c:v>114533</c:v>
                </c:pt>
                <c:pt idx="219231">
                  <c:v>114533</c:v>
                </c:pt>
                <c:pt idx="219232">
                  <c:v>114533</c:v>
                </c:pt>
                <c:pt idx="219233">
                  <c:v>114533</c:v>
                </c:pt>
                <c:pt idx="219234">
                  <c:v>114533</c:v>
                </c:pt>
                <c:pt idx="219235">
                  <c:v>114533</c:v>
                </c:pt>
                <c:pt idx="219236">
                  <c:v>114533</c:v>
                </c:pt>
                <c:pt idx="219237">
                  <c:v>114533</c:v>
                </c:pt>
                <c:pt idx="219238">
                  <c:v>114533</c:v>
                </c:pt>
                <c:pt idx="219239">
                  <c:v>114533</c:v>
                </c:pt>
                <c:pt idx="219240">
                  <c:v>114533</c:v>
                </c:pt>
                <c:pt idx="219241">
                  <c:v>114533</c:v>
                </c:pt>
                <c:pt idx="219242">
                  <c:v>114533</c:v>
                </c:pt>
                <c:pt idx="219243">
                  <c:v>114533</c:v>
                </c:pt>
                <c:pt idx="219244">
                  <c:v>114533</c:v>
                </c:pt>
                <c:pt idx="219245">
                  <c:v>114533</c:v>
                </c:pt>
                <c:pt idx="219246">
                  <c:v>114533</c:v>
                </c:pt>
                <c:pt idx="219247">
                  <c:v>114533</c:v>
                </c:pt>
                <c:pt idx="219248">
                  <c:v>114533</c:v>
                </c:pt>
                <c:pt idx="219249">
                  <c:v>114533</c:v>
                </c:pt>
                <c:pt idx="219250">
                  <c:v>114533</c:v>
                </c:pt>
                <c:pt idx="219251">
                  <c:v>114533</c:v>
                </c:pt>
                <c:pt idx="219252">
                  <c:v>114533</c:v>
                </c:pt>
                <c:pt idx="219253">
                  <c:v>114533</c:v>
                </c:pt>
                <c:pt idx="219254">
                  <c:v>114533</c:v>
                </c:pt>
                <c:pt idx="219255">
                  <c:v>114533</c:v>
                </c:pt>
                <c:pt idx="219256">
                  <c:v>114533</c:v>
                </c:pt>
                <c:pt idx="219257">
                  <c:v>114533</c:v>
                </c:pt>
                <c:pt idx="219258">
                  <c:v>114533</c:v>
                </c:pt>
                <c:pt idx="219259">
                  <c:v>114533</c:v>
                </c:pt>
                <c:pt idx="219260">
                  <c:v>114533</c:v>
                </c:pt>
                <c:pt idx="219261">
                  <c:v>114533</c:v>
                </c:pt>
                <c:pt idx="219262">
                  <c:v>114533</c:v>
                </c:pt>
                <c:pt idx="219263">
                  <c:v>114533</c:v>
                </c:pt>
                <c:pt idx="219264">
                  <c:v>114533</c:v>
                </c:pt>
                <c:pt idx="219265">
                  <c:v>114533</c:v>
                </c:pt>
                <c:pt idx="219266">
                  <c:v>114533</c:v>
                </c:pt>
                <c:pt idx="219267">
                  <c:v>114533</c:v>
                </c:pt>
                <c:pt idx="219268">
                  <c:v>114533</c:v>
                </c:pt>
                <c:pt idx="219269">
                  <c:v>114533</c:v>
                </c:pt>
                <c:pt idx="219270">
                  <c:v>114533</c:v>
                </c:pt>
                <c:pt idx="219271">
                  <c:v>114533</c:v>
                </c:pt>
                <c:pt idx="219272">
                  <c:v>114533</c:v>
                </c:pt>
                <c:pt idx="219273">
                  <c:v>114533</c:v>
                </c:pt>
                <c:pt idx="219274">
                  <c:v>114533</c:v>
                </c:pt>
                <c:pt idx="219275">
                  <c:v>114533</c:v>
                </c:pt>
                <c:pt idx="219276">
                  <c:v>114533</c:v>
                </c:pt>
                <c:pt idx="219277">
                  <c:v>114533</c:v>
                </c:pt>
                <c:pt idx="219278">
                  <c:v>114533</c:v>
                </c:pt>
                <c:pt idx="219279">
                  <c:v>114533</c:v>
                </c:pt>
                <c:pt idx="219280">
                  <c:v>114533</c:v>
                </c:pt>
                <c:pt idx="219281">
                  <c:v>114533</c:v>
                </c:pt>
                <c:pt idx="219282">
                  <c:v>114533</c:v>
                </c:pt>
                <c:pt idx="219283">
                  <c:v>114533</c:v>
                </c:pt>
                <c:pt idx="219284">
                  <c:v>114533</c:v>
                </c:pt>
                <c:pt idx="219285">
                  <c:v>114533</c:v>
                </c:pt>
                <c:pt idx="219286">
                  <c:v>114533</c:v>
                </c:pt>
                <c:pt idx="219287">
                  <c:v>114533</c:v>
                </c:pt>
                <c:pt idx="219288">
                  <c:v>114533</c:v>
                </c:pt>
                <c:pt idx="219289">
                  <c:v>114533</c:v>
                </c:pt>
                <c:pt idx="219290">
                  <c:v>114533</c:v>
                </c:pt>
                <c:pt idx="219291">
                  <c:v>114533</c:v>
                </c:pt>
                <c:pt idx="219292">
                  <c:v>114533</c:v>
                </c:pt>
                <c:pt idx="219293">
                  <c:v>114533</c:v>
                </c:pt>
                <c:pt idx="219294">
                  <c:v>114533</c:v>
                </c:pt>
                <c:pt idx="219295">
                  <c:v>114533</c:v>
                </c:pt>
                <c:pt idx="219296">
                  <c:v>114533</c:v>
                </c:pt>
                <c:pt idx="219297">
                  <c:v>114533</c:v>
                </c:pt>
                <c:pt idx="219298">
                  <c:v>114533</c:v>
                </c:pt>
                <c:pt idx="219299">
                  <c:v>114533</c:v>
                </c:pt>
                <c:pt idx="219300">
                  <c:v>114533</c:v>
                </c:pt>
                <c:pt idx="219301">
                  <c:v>114533</c:v>
                </c:pt>
                <c:pt idx="219302">
                  <c:v>114533</c:v>
                </c:pt>
                <c:pt idx="219303">
                  <c:v>114533</c:v>
                </c:pt>
                <c:pt idx="219304">
                  <c:v>114533</c:v>
                </c:pt>
                <c:pt idx="219305">
                  <c:v>114533</c:v>
                </c:pt>
                <c:pt idx="219306">
                  <c:v>114533</c:v>
                </c:pt>
                <c:pt idx="219307">
                  <c:v>114533</c:v>
                </c:pt>
                <c:pt idx="219308">
                  <c:v>114533</c:v>
                </c:pt>
                <c:pt idx="219309">
                  <c:v>114533</c:v>
                </c:pt>
                <c:pt idx="219310">
                  <c:v>114533</c:v>
                </c:pt>
                <c:pt idx="219311">
                  <c:v>114533</c:v>
                </c:pt>
                <c:pt idx="219312">
                  <c:v>114533</c:v>
                </c:pt>
                <c:pt idx="219313">
                  <c:v>114533</c:v>
                </c:pt>
                <c:pt idx="219314">
                  <c:v>114533</c:v>
                </c:pt>
                <c:pt idx="219315">
                  <c:v>114533</c:v>
                </c:pt>
                <c:pt idx="219316">
                  <c:v>114533</c:v>
                </c:pt>
                <c:pt idx="219317">
                  <c:v>114533</c:v>
                </c:pt>
                <c:pt idx="219318">
                  <c:v>114533</c:v>
                </c:pt>
                <c:pt idx="219319">
                  <c:v>114533</c:v>
                </c:pt>
                <c:pt idx="219320">
                  <c:v>114533</c:v>
                </c:pt>
                <c:pt idx="219321">
                  <c:v>114533</c:v>
                </c:pt>
                <c:pt idx="219322">
                  <c:v>114533</c:v>
                </c:pt>
                <c:pt idx="219323">
                  <c:v>114533</c:v>
                </c:pt>
                <c:pt idx="219324">
                  <c:v>114533</c:v>
                </c:pt>
                <c:pt idx="219325">
                  <c:v>114533</c:v>
                </c:pt>
                <c:pt idx="219326">
                  <c:v>114533</c:v>
                </c:pt>
                <c:pt idx="219327">
                  <c:v>114533</c:v>
                </c:pt>
                <c:pt idx="219328">
                  <c:v>114533</c:v>
                </c:pt>
                <c:pt idx="219329">
                  <c:v>114533</c:v>
                </c:pt>
                <c:pt idx="219330">
                  <c:v>114533</c:v>
                </c:pt>
                <c:pt idx="219331">
                  <c:v>114533</c:v>
                </c:pt>
                <c:pt idx="219332">
                  <c:v>114533</c:v>
                </c:pt>
                <c:pt idx="219333">
                  <c:v>114533</c:v>
                </c:pt>
                <c:pt idx="219334">
                  <c:v>114533</c:v>
                </c:pt>
                <c:pt idx="219335">
                  <c:v>114533</c:v>
                </c:pt>
                <c:pt idx="219336">
                  <c:v>114533</c:v>
                </c:pt>
                <c:pt idx="219337">
                  <c:v>114533</c:v>
                </c:pt>
                <c:pt idx="219338">
                  <c:v>114533</c:v>
                </c:pt>
                <c:pt idx="219339">
                  <c:v>114533</c:v>
                </c:pt>
                <c:pt idx="219340">
                  <c:v>114533</c:v>
                </c:pt>
                <c:pt idx="219341">
                  <c:v>114533</c:v>
                </c:pt>
                <c:pt idx="219342">
                  <c:v>114533</c:v>
                </c:pt>
                <c:pt idx="219343">
                  <c:v>114533</c:v>
                </c:pt>
                <c:pt idx="219344">
                  <c:v>114533</c:v>
                </c:pt>
                <c:pt idx="219345">
                  <c:v>114533</c:v>
                </c:pt>
                <c:pt idx="219346">
                  <c:v>114533</c:v>
                </c:pt>
                <c:pt idx="219347">
                  <c:v>114533</c:v>
                </c:pt>
                <c:pt idx="219348">
                  <c:v>114533</c:v>
                </c:pt>
                <c:pt idx="219349">
                  <c:v>114533</c:v>
                </c:pt>
                <c:pt idx="219350">
                  <c:v>114533</c:v>
                </c:pt>
                <c:pt idx="219351">
                  <c:v>114533</c:v>
                </c:pt>
                <c:pt idx="219352">
                  <c:v>114533</c:v>
                </c:pt>
                <c:pt idx="219353">
                  <c:v>114533</c:v>
                </c:pt>
                <c:pt idx="219354">
                  <c:v>114533</c:v>
                </c:pt>
                <c:pt idx="219355">
                  <c:v>114533</c:v>
                </c:pt>
                <c:pt idx="219356">
                  <c:v>114533</c:v>
                </c:pt>
                <c:pt idx="219357">
                  <c:v>114533</c:v>
                </c:pt>
                <c:pt idx="219358">
                  <c:v>114533</c:v>
                </c:pt>
                <c:pt idx="219359">
                  <c:v>114533</c:v>
                </c:pt>
                <c:pt idx="219360">
                  <c:v>114533</c:v>
                </c:pt>
                <c:pt idx="219361">
                  <c:v>114533</c:v>
                </c:pt>
                <c:pt idx="219362">
                  <c:v>114533</c:v>
                </c:pt>
                <c:pt idx="219363">
                  <c:v>114533</c:v>
                </c:pt>
                <c:pt idx="219364">
                  <c:v>114533</c:v>
                </c:pt>
                <c:pt idx="219365">
                  <c:v>114533</c:v>
                </c:pt>
                <c:pt idx="219366">
                  <c:v>114533</c:v>
                </c:pt>
                <c:pt idx="219367">
                  <c:v>114533</c:v>
                </c:pt>
                <c:pt idx="219368">
                  <c:v>114533</c:v>
                </c:pt>
                <c:pt idx="219369">
                  <c:v>114533</c:v>
                </c:pt>
                <c:pt idx="219370">
                  <c:v>114533</c:v>
                </c:pt>
                <c:pt idx="219371">
                  <c:v>114533</c:v>
                </c:pt>
                <c:pt idx="219372">
                  <c:v>114533</c:v>
                </c:pt>
                <c:pt idx="219373">
                  <c:v>114533</c:v>
                </c:pt>
                <c:pt idx="219374">
                  <c:v>114533</c:v>
                </c:pt>
                <c:pt idx="219375">
                  <c:v>114533</c:v>
                </c:pt>
                <c:pt idx="219376">
                  <c:v>114533</c:v>
                </c:pt>
                <c:pt idx="219377">
                  <c:v>114533</c:v>
                </c:pt>
                <c:pt idx="219378">
                  <c:v>114533</c:v>
                </c:pt>
                <c:pt idx="219379">
                  <c:v>114533</c:v>
                </c:pt>
                <c:pt idx="219380">
                  <c:v>114533</c:v>
                </c:pt>
                <c:pt idx="219381">
                  <c:v>114533</c:v>
                </c:pt>
                <c:pt idx="219382">
                  <c:v>114533</c:v>
                </c:pt>
                <c:pt idx="219383">
                  <c:v>114533</c:v>
                </c:pt>
                <c:pt idx="219384">
                  <c:v>114533</c:v>
                </c:pt>
                <c:pt idx="219385">
                  <c:v>114533</c:v>
                </c:pt>
                <c:pt idx="219386">
                  <c:v>114533</c:v>
                </c:pt>
                <c:pt idx="219387">
                  <c:v>114533</c:v>
                </c:pt>
                <c:pt idx="219388">
                  <c:v>114533</c:v>
                </c:pt>
                <c:pt idx="219389">
                  <c:v>114533</c:v>
                </c:pt>
                <c:pt idx="219390">
                  <c:v>114533</c:v>
                </c:pt>
                <c:pt idx="219391">
                  <c:v>114533</c:v>
                </c:pt>
                <c:pt idx="219392">
                  <c:v>114533</c:v>
                </c:pt>
                <c:pt idx="219393">
                  <c:v>114533</c:v>
                </c:pt>
                <c:pt idx="219394">
                  <c:v>114533</c:v>
                </c:pt>
                <c:pt idx="219395">
                  <c:v>114533</c:v>
                </c:pt>
                <c:pt idx="219396">
                  <c:v>114533</c:v>
                </c:pt>
                <c:pt idx="219397">
                  <c:v>114533</c:v>
                </c:pt>
                <c:pt idx="219398">
                  <c:v>114533</c:v>
                </c:pt>
                <c:pt idx="219399">
                  <c:v>114533</c:v>
                </c:pt>
                <c:pt idx="219400">
                  <c:v>114533</c:v>
                </c:pt>
                <c:pt idx="219401">
                  <c:v>114533</c:v>
                </c:pt>
                <c:pt idx="219402">
                  <c:v>114533</c:v>
                </c:pt>
                <c:pt idx="219403">
                  <c:v>114533</c:v>
                </c:pt>
                <c:pt idx="219404">
                  <c:v>114533</c:v>
                </c:pt>
                <c:pt idx="219405">
                  <c:v>114533</c:v>
                </c:pt>
                <c:pt idx="219406">
                  <c:v>114533</c:v>
                </c:pt>
                <c:pt idx="219407">
                  <c:v>114533</c:v>
                </c:pt>
                <c:pt idx="219408">
                  <c:v>114533</c:v>
                </c:pt>
                <c:pt idx="219409">
                  <c:v>114533</c:v>
                </c:pt>
                <c:pt idx="219410">
                  <c:v>114533</c:v>
                </c:pt>
                <c:pt idx="219411">
                  <c:v>114533</c:v>
                </c:pt>
                <c:pt idx="219412">
                  <c:v>114533</c:v>
                </c:pt>
                <c:pt idx="219413">
                  <c:v>114533</c:v>
                </c:pt>
                <c:pt idx="219414">
                  <c:v>114533</c:v>
                </c:pt>
                <c:pt idx="219415">
                  <c:v>114533</c:v>
                </c:pt>
                <c:pt idx="219416">
                  <c:v>114533</c:v>
                </c:pt>
                <c:pt idx="219417">
                  <c:v>114533</c:v>
                </c:pt>
                <c:pt idx="219418">
                  <c:v>114533</c:v>
                </c:pt>
                <c:pt idx="219419">
                  <c:v>114533</c:v>
                </c:pt>
                <c:pt idx="219420">
                  <c:v>114533</c:v>
                </c:pt>
                <c:pt idx="219421">
                  <c:v>114533</c:v>
                </c:pt>
                <c:pt idx="219422">
                  <c:v>114533</c:v>
                </c:pt>
                <c:pt idx="219423">
                  <c:v>114533</c:v>
                </c:pt>
                <c:pt idx="219424">
                  <c:v>114533</c:v>
                </c:pt>
                <c:pt idx="219425">
                  <c:v>114533</c:v>
                </c:pt>
                <c:pt idx="219426">
                  <c:v>114533</c:v>
                </c:pt>
                <c:pt idx="219427">
                  <c:v>114533</c:v>
                </c:pt>
                <c:pt idx="219428">
                  <c:v>114533</c:v>
                </c:pt>
                <c:pt idx="219429">
                  <c:v>114533</c:v>
                </c:pt>
                <c:pt idx="219430">
                  <c:v>114533</c:v>
                </c:pt>
                <c:pt idx="219431">
                  <c:v>114533</c:v>
                </c:pt>
                <c:pt idx="219432">
                  <c:v>114533</c:v>
                </c:pt>
                <c:pt idx="219433">
                  <c:v>114533</c:v>
                </c:pt>
                <c:pt idx="219434">
                  <c:v>114533</c:v>
                </c:pt>
                <c:pt idx="219435">
                  <c:v>114533</c:v>
                </c:pt>
                <c:pt idx="219436">
                  <c:v>114533</c:v>
                </c:pt>
                <c:pt idx="219437">
                  <c:v>114533</c:v>
                </c:pt>
                <c:pt idx="219438">
                  <c:v>114533</c:v>
                </c:pt>
                <c:pt idx="219439">
                  <c:v>114533</c:v>
                </c:pt>
                <c:pt idx="219440">
                  <c:v>114533</c:v>
                </c:pt>
                <c:pt idx="219441">
                  <c:v>114533</c:v>
                </c:pt>
                <c:pt idx="219442">
                  <c:v>114533</c:v>
                </c:pt>
                <c:pt idx="219443">
                  <c:v>114533</c:v>
                </c:pt>
                <c:pt idx="219444">
                  <c:v>114533</c:v>
                </c:pt>
                <c:pt idx="219445">
                  <c:v>114533</c:v>
                </c:pt>
                <c:pt idx="219446">
                  <c:v>114533</c:v>
                </c:pt>
                <c:pt idx="219447">
                  <c:v>114533</c:v>
                </c:pt>
                <c:pt idx="219448">
                  <c:v>114533</c:v>
                </c:pt>
                <c:pt idx="219449">
                  <c:v>114533</c:v>
                </c:pt>
                <c:pt idx="219450">
                  <c:v>114533</c:v>
                </c:pt>
                <c:pt idx="219451">
                  <c:v>114533</c:v>
                </c:pt>
                <c:pt idx="219452">
                  <c:v>114533</c:v>
                </c:pt>
                <c:pt idx="219453">
                  <c:v>114533</c:v>
                </c:pt>
                <c:pt idx="219454">
                  <c:v>114533</c:v>
                </c:pt>
                <c:pt idx="219455">
                  <c:v>114533</c:v>
                </c:pt>
                <c:pt idx="219456">
                  <c:v>114533</c:v>
                </c:pt>
                <c:pt idx="219457">
                  <c:v>114533</c:v>
                </c:pt>
                <c:pt idx="219458">
                  <c:v>114533</c:v>
                </c:pt>
                <c:pt idx="219459">
                  <c:v>114533</c:v>
                </c:pt>
                <c:pt idx="219460">
                  <c:v>114533</c:v>
                </c:pt>
                <c:pt idx="219461">
                  <c:v>114533</c:v>
                </c:pt>
                <c:pt idx="219462">
                  <c:v>114533</c:v>
                </c:pt>
                <c:pt idx="219463">
                  <c:v>114533</c:v>
                </c:pt>
                <c:pt idx="219464">
                  <c:v>114533</c:v>
                </c:pt>
                <c:pt idx="219465">
                  <c:v>114533</c:v>
                </c:pt>
                <c:pt idx="219466">
                  <c:v>114533</c:v>
                </c:pt>
                <c:pt idx="219467">
                  <c:v>114533</c:v>
                </c:pt>
                <c:pt idx="219468">
                  <c:v>114533</c:v>
                </c:pt>
                <c:pt idx="219469">
                  <c:v>114533</c:v>
                </c:pt>
                <c:pt idx="219470">
                  <c:v>114533</c:v>
                </c:pt>
                <c:pt idx="219471">
                  <c:v>114533</c:v>
                </c:pt>
                <c:pt idx="219472">
                  <c:v>114533</c:v>
                </c:pt>
                <c:pt idx="219473">
                  <c:v>114533</c:v>
                </c:pt>
                <c:pt idx="219474">
                  <c:v>114533</c:v>
                </c:pt>
                <c:pt idx="219475">
                  <c:v>114533</c:v>
                </c:pt>
                <c:pt idx="219476">
                  <c:v>114533</c:v>
                </c:pt>
                <c:pt idx="219477">
                  <c:v>114533</c:v>
                </c:pt>
                <c:pt idx="219478">
                  <c:v>114533</c:v>
                </c:pt>
                <c:pt idx="219479">
                  <c:v>114533</c:v>
                </c:pt>
                <c:pt idx="219480">
                  <c:v>114533</c:v>
                </c:pt>
                <c:pt idx="219481">
                  <c:v>114533</c:v>
                </c:pt>
                <c:pt idx="219482">
                  <c:v>114533</c:v>
                </c:pt>
                <c:pt idx="219483">
                  <c:v>114533</c:v>
                </c:pt>
                <c:pt idx="219484">
                  <c:v>114533</c:v>
                </c:pt>
                <c:pt idx="219485">
                  <c:v>114533</c:v>
                </c:pt>
                <c:pt idx="219486">
                  <c:v>114533</c:v>
                </c:pt>
                <c:pt idx="219487">
                  <c:v>114533</c:v>
                </c:pt>
                <c:pt idx="219488">
                  <c:v>114533</c:v>
                </c:pt>
                <c:pt idx="219489">
                  <c:v>114533</c:v>
                </c:pt>
                <c:pt idx="219490">
                  <c:v>114533</c:v>
                </c:pt>
                <c:pt idx="219491">
                  <c:v>114533</c:v>
                </c:pt>
                <c:pt idx="219492">
                  <c:v>114533</c:v>
                </c:pt>
                <c:pt idx="219493">
                  <c:v>114533</c:v>
                </c:pt>
                <c:pt idx="219494">
                  <c:v>114533</c:v>
                </c:pt>
                <c:pt idx="219495">
                  <c:v>114533</c:v>
                </c:pt>
                <c:pt idx="219496">
                  <c:v>114533</c:v>
                </c:pt>
                <c:pt idx="219497">
                  <c:v>114533</c:v>
                </c:pt>
                <c:pt idx="219498">
                  <c:v>114533</c:v>
                </c:pt>
                <c:pt idx="219499">
                  <c:v>114533</c:v>
                </c:pt>
                <c:pt idx="219500">
                  <c:v>114533</c:v>
                </c:pt>
                <c:pt idx="219501">
                  <c:v>114533</c:v>
                </c:pt>
                <c:pt idx="219502">
                  <c:v>114533</c:v>
                </c:pt>
                <c:pt idx="219503">
                  <c:v>114533</c:v>
                </c:pt>
                <c:pt idx="219504">
                  <c:v>114533</c:v>
                </c:pt>
                <c:pt idx="219505">
                  <c:v>114533</c:v>
                </c:pt>
                <c:pt idx="219506">
                  <c:v>114533</c:v>
                </c:pt>
                <c:pt idx="219507">
                  <c:v>114533</c:v>
                </c:pt>
                <c:pt idx="219508">
                  <c:v>114533</c:v>
                </c:pt>
                <c:pt idx="219509">
                  <c:v>114533</c:v>
                </c:pt>
                <c:pt idx="219510">
                  <c:v>114533</c:v>
                </c:pt>
                <c:pt idx="219511">
                  <c:v>114533</c:v>
                </c:pt>
                <c:pt idx="219512">
                  <c:v>114533</c:v>
                </c:pt>
                <c:pt idx="219513">
                  <c:v>114533</c:v>
                </c:pt>
                <c:pt idx="219514">
                  <c:v>114533</c:v>
                </c:pt>
                <c:pt idx="219515">
                  <c:v>114533</c:v>
                </c:pt>
                <c:pt idx="219516">
                  <c:v>114533</c:v>
                </c:pt>
                <c:pt idx="219517">
                  <c:v>114533</c:v>
                </c:pt>
                <c:pt idx="219518">
                  <c:v>114533</c:v>
                </c:pt>
                <c:pt idx="219519">
                  <c:v>114533</c:v>
                </c:pt>
                <c:pt idx="219520">
                  <c:v>114533</c:v>
                </c:pt>
                <c:pt idx="219521">
                  <c:v>114533</c:v>
                </c:pt>
                <c:pt idx="219522">
                  <c:v>114533</c:v>
                </c:pt>
                <c:pt idx="219523">
                  <c:v>114533</c:v>
                </c:pt>
                <c:pt idx="219524">
                  <c:v>114533</c:v>
                </c:pt>
                <c:pt idx="219525">
                  <c:v>114533</c:v>
                </c:pt>
                <c:pt idx="219526">
                  <c:v>114533</c:v>
                </c:pt>
                <c:pt idx="219527">
                  <c:v>114533</c:v>
                </c:pt>
                <c:pt idx="219528">
                  <c:v>114533</c:v>
                </c:pt>
                <c:pt idx="219529">
                  <c:v>114533</c:v>
                </c:pt>
                <c:pt idx="219530">
                  <c:v>114533</c:v>
                </c:pt>
                <c:pt idx="219531">
                  <c:v>114533</c:v>
                </c:pt>
                <c:pt idx="219532">
                  <c:v>114533</c:v>
                </c:pt>
                <c:pt idx="219533">
                  <c:v>114533</c:v>
                </c:pt>
                <c:pt idx="219534">
                  <c:v>114533</c:v>
                </c:pt>
                <c:pt idx="219535">
                  <c:v>114533</c:v>
                </c:pt>
                <c:pt idx="219536">
                  <c:v>114533</c:v>
                </c:pt>
                <c:pt idx="219537">
                  <c:v>114533</c:v>
                </c:pt>
                <c:pt idx="219538">
                  <c:v>114533</c:v>
                </c:pt>
                <c:pt idx="219539">
                  <c:v>114533</c:v>
                </c:pt>
                <c:pt idx="219540">
                  <c:v>114533</c:v>
                </c:pt>
                <c:pt idx="219541">
                  <c:v>114533</c:v>
                </c:pt>
                <c:pt idx="219542">
                  <c:v>114533</c:v>
                </c:pt>
                <c:pt idx="219543">
                  <c:v>114533</c:v>
                </c:pt>
                <c:pt idx="219544">
                  <c:v>114533</c:v>
                </c:pt>
                <c:pt idx="219545">
                  <c:v>114533</c:v>
                </c:pt>
                <c:pt idx="219546">
                  <c:v>114533</c:v>
                </c:pt>
                <c:pt idx="219547">
                  <c:v>114533</c:v>
                </c:pt>
                <c:pt idx="219548">
                  <c:v>114533</c:v>
                </c:pt>
                <c:pt idx="219549">
                  <c:v>114533</c:v>
                </c:pt>
                <c:pt idx="219550">
                  <c:v>114533</c:v>
                </c:pt>
                <c:pt idx="219551">
                  <c:v>114533</c:v>
                </c:pt>
                <c:pt idx="219552">
                  <c:v>114533</c:v>
                </c:pt>
                <c:pt idx="219553">
                  <c:v>114533</c:v>
                </c:pt>
                <c:pt idx="219554">
                  <c:v>114533</c:v>
                </c:pt>
                <c:pt idx="219555">
                  <c:v>114533</c:v>
                </c:pt>
                <c:pt idx="219556">
                  <c:v>114533</c:v>
                </c:pt>
                <c:pt idx="219557">
                  <c:v>114533</c:v>
                </c:pt>
                <c:pt idx="219558">
                  <c:v>114533</c:v>
                </c:pt>
                <c:pt idx="219559">
                  <c:v>114533</c:v>
                </c:pt>
                <c:pt idx="219560">
                  <c:v>114533</c:v>
                </c:pt>
                <c:pt idx="219561">
                  <c:v>114533</c:v>
                </c:pt>
                <c:pt idx="219562">
                  <c:v>114533</c:v>
                </c:pt>
                <c:pt idx="219563">
                  <c:v>114533</c:v>
                </c:pt>
                <c:pt idx="219564">
                  <c:v>114533</c:v>
                </c:pt>
                <c:pt idx="219565">
                  <c:v>114533</c:v>
                </c:pt>
                <c:pt idx="219566">
                  <c:v>114533</c:v>
                </c:pt>
                <c:pt idx="219567">
                  <c:v>114533</c:v>
                </c:pt>
                <c:pt idx="219568">
                  <c:v>114533</c:v>
                </c:pt>
                <c:pt idx="219569">
                  <c:v>114533</c:v>
                </c:pt>
                <c:pt idx="219570">
                  <c:v>114533</c:v>
                </c:pt>
                <c:pt idx="219571">
                  <c:v>114533</c:v>
                </c:pt>
                <c:pt idx="219572">
                  <c:v>114533</c:v>
                </c:pt>
                <c:pt idx="219573">
                  <c:v>114533</c:v>
                </c:pt>
                <c:pt idx="219574">
                  <c:v>114533</c:v>
                </c:pt>
                <c:pt idx="219575">
                  <c:v>114533</c:v>
                </c:pt>
                <c:pt idx="219576">
                  <c:v>114533</c:v>
                </c:pt>
                <c:pt idx="219577">
                  <c:v>114533</c:v>
                </c:pt>
                <c:pt idx="219578">
                  <c:v>114533</c:v>
                </c:pt>
                <c:pt idx="219579">
                  <c:v>114533</c:v>
                </c:pt>
                <c:pt idx="219580">
                  <c:v>114533</c:v>
                </c:pt>
                <c:pt idx="219581">
                  <c:v>114533</c:v>
                </c:pt>
                <c:pt idx="219582">
                  <c:v>114533</c:v>
                </c:pt>
                <c:pt idx="219583">
                  <c:v>114533</c:v>
                </c:pt>
                <c:pt idx="219584">
                  <c:v>114533</c:v>
                </c:pt>
                <c:pt idx="219585">
                  <c:v>114533</c:v>
                </c:pt>
                <c:pt idx="219586">
                  <c:v>114533</c:v>
                </c:pt>
                <c:pt idx="219587">
                  <c:v>114533</c:v>
                </c:pt>
                <c:pt idx="219588">
                  <c:v>114533</c:v>
                </c:pt>
                <c:pt idx="219589">
                  <c:v>114533</c:v>
                </c:pt>
                <c:pt idx="219590">
                  <c:v>114533</c:v>
                </c:pt>
                <c:pt idx="219591">
                  <c:v>114533</c:v>
                </c:pt>
                <c:pt idx="219592">
                  <c:v>114533</c:v>
                </c:pt>
                <c:pt idx="219593">
                  <c:v>114533</c:v>
                </c:pt>
                <c:pt idx="219594">
                  <c:v>114533</c:v>
                </c:pt>
                <c:pt idx="219595">
                  <c:v>114533</c:v>
                </c:pt>
                <c:pt idx="219596">
                  <c:v>114533</c:v>
                </c:pt>
                <c:pt idx="219597">
                  <c:v>114533</c:v>
                </c:pt>
                <c:pt idx="219598">
                  <c:v>114533</c:v>
                </c:pt>
                <c:pt idx="219599">
                  <c:v>114533</c:v>
                </c:pt>
                <c:pt idx="219600">
                  <c:v>114533</c:v>
                </c:pt>
                <c:pt idx="219601">
                  <c:v>114533</c:v>
                </c:pt>
                <c:pt idx="219602">
                  <c:v>114533</c:v>
                </c:pt>
                <c:pt idx="219603">
                  <c:v>114533</c:v>
                </c:pt>
                <c:pt idx="219604">
                  <c:v>114533</c:v>
                </c:pt>
                <c:pt idx="219605">
                  <c:v>114533</c:v>
                </c:pt>
                <c:pt idx="219606">
                  <c:v>114533</c:v>
                </c:pt>
                <c:pt idx="219607">
                  <c:v>114533</c:v>
                </c:pt>
                <c:pt idx="219608">
                  <c:v>114533</c:v>
                </c:pt>
                <c:pt idx="219609">
                  <c:v>114533</c:v>
                </c:pt>
                <c:pt idx="219610">
                  <c:v>114533</c:v>
                </c:pt>
                <c:pt idx="219611">
                  <c:v>114533</c:v>
                </c:pt>
                <c:pt idx="219612">
                  <c:v>114533</c:v>
                </c:pt>
                <c:pt idx="219613">
                  <c:v>114533</c:v>
                </c:pt>
                <c:pt idx="219614">
                  <c:v>114533</c:v>
                </c:pt>
                <c:pt idx="219615">
                  <c:v>114533</c:v>
                </c:pt>
                <c:pt idx="219616">
                  <c:v>114533</c:v>
                </c:pt>
                <c:pt idx="219617">
                  <c:v>114533</c:v>
                </c:pt>
                <c:pt idx="219618">
                  <c:v>114533</c:v>
                </c:pt>
                <c:pt idx="219619">
                  <c:v>114533</c:v>
                </c:pt>
                <c:pt idx="219620">
                  <c:v>114533</c:v>
                </c:pt>
                <c:pt idx="219621">
                  <c:v>114533</c:v>
                </c:pt>
                <c:pt idx="219622">
                  <c:v>114533</c:v>
                </c:pt>
                <c:pt idx="219623">
                  <c:v>114533</c:v>
                </c:pt>
                <c:pt idx="219624">
                  <c:v>114533</c:v>
                </c:pt>
                <c:pt idx="219625">
                  <c:v>114533</c:v>
                </c:pt>
                <c:pt idx="219626">
                  <c:v>114533</c:v>
                </c:pt>
                <c:pt idx="219627">
                  <c:v>114533</c:v>
                </c:pt>
                <c:pt idx="219628">
                  <c:v>114533</c:v>
                </c:pt>
                <c:pt idx="219629">
                  <c:v>114533</c:v>
                </c:pt>
                <c:pt idx="219630">
                  <c:v>114533</c:v>
                </c:pt>
                <c:pt idx="219631">
                  <c:v>114533</c:v>
                </c:pt>
                <c:pt idx="219632">
                  <c:v>114533</c:v>
                </c:pt>
                <c:pt idx="219633">
                  <c:v>114533</c:v>
                </c:pt>
                <c:pt idx="219634">
                  <c:v>114533</c:v>
                </c:pt>
                <c:pt idx="219635">
                  <c:v>114533</c:v>
                </c:pt>
                <c:pt idx="219636">
                  <c:v>114533</c:v>
                </c:pt>
                <c:pt idx="219637">
                  <c:v>114533</c:v>
                </c:pt>
                <c:pt idx="219638">
                  <c:v>114533</c:v>
                </c:pt>
                <c:pt idx="219639">
                  <c:v>114533</c:v>
                </c:pt>
                <c:pt idx="219640">
                  <c:v>114533</c:v>
                </c:pt>
                <c:pt idx="219641">
                  <c:v>114533</c:v>
                </c:pt>
                <c:pt idx="219642">
                  <c:v>114533</c:v>
                </c:pt>
                <c:pt idx="219643">
                  <c:v>114533</c:v>
                </c:pt>
                <c:pt idx="219644">
                  <c:v>114533</c:v>
                </c:pt>
                <c:pt idx="219645">
                  <c:v>114533</c:v>
                </c:pt>
                <c:pt idx="219646">
                  <c:v>114533</c:v>
                </c:pt>
                <c:pt idx="219647">
                  <c:v>114533</c:v>
                </c:pt>
                <c:pt idx="219648">
                  <c:v>114533</c:v>
                </c:pt>
                <c:pt idx="219649">
                  <c:v>114533</c:v>
                </c:pt>
                <c:pt idx="219650">
                  <c:v>114533</c:v>
                </c:pt>
                <c:pt idx="219651">
                  <c:v>114533</c:v>
                </c:pt>
                <c:pt idx="219652">
                  <c:v>114533</c:v>
                </c:pt>
                <c:pt idx="219653">
                  <c:v>114533</c:v>
                </c:pt>
                <c:pt idx="219654">
                  <c:v>114533</c:v>
                </c:pt>
                <c:pt idx="219655">
                  <c:v>114533</c:v>
                </c:pt>
                <c:pt idx="219656">
                  <c:v>114533</c:v>
                </c:pt>
                <c:pt idx="219657">
                  <c:v>114533</c:v>
                </c:pt>
                <c:pt idx="219658">
                  <c:v>114533</c:v>
                </c:pt>
                <c:pt idx="219659">
                  <c:v>114533</c:v>
                </c:pt>
                <c:pt idx="219660">
                  <c:v>114533</c:v>
                </c:pt>
                <c:pt idx="219661">
                  <c:v>114533</c:v>
                </c:pt>
                <c:pt idx="219662">
                  <c:v>114533</c:v>
                </c:pt>
                <c:pt idx="219663">
                  <c:v>114533</c:v>
                </c:pt>
                <c:pt idx="219664">
                  <c:v>114533</c:v>
                </c:pt>
                <c:pt idx="219665">
                  <c:v>114533</c:v>
                </c:pt>
                <c:pt idx="219666">
                  <c:v>114533</c:v>
                </c:pt>
                <c:pt idx="219667">
                  <c:v>114533</c:v>
                </c:pt>
                <c:pt idx="219668">
                  <c:v>114533</c:v>
                </c:pt>
                <c:pt idx="219669">
                  <c:v>114533</c:v>
                </c:pt>
                <c:pt idx="219670">
                  <c:v>114533</c:v>
                </c:pt>
                <c:pt idx="219671">
                  <c:v>114533</c:v>
                </c:pt>
                <c:pt idx="219672">
                  <c:v>114533</c:v>
                </c:pt>
                <c:pt idx="219673">
                  <c:v>114533</c:v>
                </c:pt>
                <c:pt idx="219674">
                  <c:v>114533</c:v>
                </c:pt>
                <c:pt idx="219675">
                  <c:v>114533</c:v>
                </c:pt>
                <c:pt idx="219676">
                  <c:v>114533</c:v>
                </c:pt>
                <c:pt idx="219677">
                  <c:v>114533</c:v>
                </c:pt>
                <c:pt idx="219678">
                  <c:v>114533</c:v>
                </c:pt>
                <c:pt idx="219679">
                  <c:v>114533</c:v>
                </c:pt>
                <c:pt idx="219680">
                  <c:v>114533</c:v>
                </c:pt>
                <c:pt idx="219681">
                  <c:v>114533</c:v>
                </c:pt>
                <c:pt idx="219682">
                  <c:v>114533</c:v>
                </c:pt>
                <c:pt idx="219683">
                  <c:v>114533</c:v>
                </c:pt>
                <c:pt idx="219684">
                  <c:v>114533</c:v>
                </c:pt>
                <c:pt idx="219685">
                  <c:v>114533</c:v>
                </c:pt>
                <c:pt idx="219686">
                  <c:v>114533</c:v>
                </c:pt>
                <c:pt idx="219687">
                  <c:v>114533</c:v>
                </c:pt>
                <c:pt idx="219688">
                  <c:v>114533</c:v>
                </c:pt>
                <c:pt idx="219689">
                  <c:v>114533</c:v>
                </c:pt>
                <c:pt idx="219690">
                  <c:v>114533</c:v>
                </c:pt>
                <c:pt idx="219691">
                  <c:v>114533</c:v>
                </c:pt>
                <c:pt idx="219692">
                  <c:v>114533</c:v>
                </c:pt>
                <c:pt idx="219693">
                  <c:v>114533</c:v>
                </c:pt>
                <c:pt idx="219694">
                  <c:v>114533</c:v>
                </c:pt>
                <c:pt idx="219695">
                  <c:v>114533</c:v>
                </c:pt>
                <c:pt idx="219696">
                  <c:v>114533</c:v>
                </c:pt>
                <c:pt idx="219697">
                  <c:v>114533</c:v>
                </c:pt>
                <c:pt idx="219698">
                  <c:v>114533</c:v>
                </c:pt>
                <c:pt idx="219699">
                  <c:v>114533</c:v>
                </c:pt>
                <c:pt idx="219700">
                  <c:v>114533</c:v>
                </c:pt>
                <c:pt idx="219701">
                  <c:v>114533</c:v>
                </c:pt>
                <c:pt idx="219702">
                  <c:v>114533</c:v>
                </c:pt>
                <c:pt idx="219703">
                  <c:v>114533</c:v>
                </c:pt>
                <c:pt idx="219704">
                  <c:v>114533</c:v>
                </c:pt>
                <c:pt idx="219705">
                  <c:v>114533</c:v>
                </c:pt>
                <c:pt idx="219706">
                  <c:v>114533</c:v>
                </c:pt>
                <c:pt idx="219707">
                  <c:v>114533</c:v>
                </c:pt>
                <c:pt idx="219708">
                  <c:v>114533</c:v>
                </c:pt>
                <c:pt idx="219709">
                  <c:v>114533</c:v>
                </c:pt>
                <c:pt idx="219710">
                  <c:v>114533</c:v>
                </c:pt>
                <c:pt idx="219711">
                  <c:v>114533</c:v>
                </c:pt>
                <c:pt idx="219712">
                  <c:v>114533</c:v>
                </c:pt>
                <c:pt idx="219713">
                  <c:v>114533</c:v>
                </c:pt>
                <c:pt idx="219714">
                  <c:v>114533</c:v>
                </c:pt>
                <c:pt idx="219715">
                  <c:v>114533</c:v>
                </c:pt>
                <c:pt idx="219716">
                  <c:v>114533</c:v>
                </c:pt>
                <c:pt idx="219717">
                  <c:v>114533</c:v>
                </c:pt>
                <c:pt idx="219718">
                  <c:v>114533</c:v>
                </c:pt>
                <c:pt idx="219719">
                  <c:v>114533</c:v>
                </c:pt>
                <c:pt idx="219720">
                  <c:v>114533</c:v>
                </c:pt>
                <c:pt idx="219721">
                  <c:v>114533</c:v>
                </c:pt>
                <c:pt idx="219722">
                  <c:v>114533</c:v>
                </c:pt>
                <c:pt idx="219723">
                  <c:v>114533</c:v>
                </c:pt>
                <c:pt idx="219724">
                  <c:v>114533</c:v>
                </c:pt>
                <c:pt idx="219725">
                  <c:v>114533</c:v>
                </c:pt>
                <c:pt idx="219726">
                  <c:v>114533</c:v>
                </c:pt>
                <c:pt idx="219727">
                  <c:v>114533</c:v>
                </c:pt>
                <c:pt idx="219728">
                  <c:v>114533</c:v>
                </c:pt>
                <c:pt idx="219729">
                  <c:v>114533</c:v>
                </c:pt>
                <c:pt idx="219730">
                  <c:v>114533</c:v>
                </c:pt>
                <c:pt idx="219731">
                  <c:v>114533</c:v>
                </c:pt>
                <c:pt idx="219732">
                  <c:v>114533</c:v>
                </c:pt>
                <c:pt idx="219733">
                  <c:v>114533</c:v>
                </c:pt>
                <c:pt idx="219734">
                  <c:v>114533</c:v>
                </c:pt>
                <c:pt idx="219735">
                  <c:v>114533</c:v>
                </c:pt>
                <c:pt idx="219736">
                  <c:v>114533</c:v>
                </c:pt>
                <c:pt idx="219737">
                  <c:v>114533</c:v>
                </c:pt>
                <c:pt idx="219738">
                  <c:v>114533</c:v>
                </c:pt>
                <c:pt idx="219739">
                  <c:v>114533</c:v>
                </c:pt>
                <c:pt idx="219740">
                  <c:v>114533</c:v>
                </c:pt>
                <c:pt idx="219741">
                  <c:v>114533</c:v>
                </c:pt>
                <c:pt idx="219742">
                  <c:v>114533</c:v>
                </c:pt>
                <c:pt idx="219743">
                  <c:v>114533</c:v>
                </c:pt>
                <c:pt idx="219744">
                  <c:v>114533</c:v>
                </c:pt>
                <c:pt idx="219745">
                  <c:v>114533</c:v>
                </c:pt>
                <c:pt idx="219746">
                  <c:v>114533</c:v>
                </c:pt>
                <c:pt idx="219747">
                  <c:v>114533</c:v>
                </c:pt>
                <c:pt idx="219748">
                  <c:v>114533</c:v>
                </c:pt>
                <c:pt idx="219749">
                  <c:v>114533</c:v>
                </c:pt>
                <c:pt idx="219750">
                  <c:v>114533</c:v>
                </c:pt>
                <c:pt idx="219751">
                  <c:v>114533</c:v>
                </c:pt>
                <c:pt idx="219752">
                  <c:v>114533</c:v>
                </c:pt>
                <c:pt idx="219753">
                  <c:v>114533</c:v>
                </c:pt>
                <c:pt idx="219754">
                  <c:v>114533</c:v>
                </c:pt>
                <c:pt idx="219755">
                  <c:v>114533</c:v>
                </c:pt>
                <c:pt idx="219756">
                  <c:v>114533</c:v>
                </c:pt>
                <c:pt idx="219757">
                  <c:v>114533</c:v>
                </c:pt>
                <c:pt idx="219758">
                  <c:v>114533</c:v>
                </c:pt>
                <c:pt idx="219759">
                  <c:v>114533</c:v>
                </c:pt>
                <c:pt idx="219760">
                  <c:v>114533</c:v>
                </c:pt>
                <c:pt idx="219761">
                  <c:v>114533</c:v>
                </c:pt>
                <c:pt idx="219762">
                  <c:v>114533</c:v>
                </c:pt>
                <c:pt idx="219763">
                  <c:v>114533</c:v>
                </c:pt>
                <c:pt idx="219764">
                  <c:v>114533</c:v>
                </c:pt>
                <c:pt idx="219765">
                  <c:v>114533</c:v>
                </c:pt>
                <c:pt idx="219766">
                  <c:v>114533</c:v>
                </c:pt>
                <c:pt idx="219767">
                  <c:v>114533</c:v>
                </c:pt>
                <c:pt idx="219768">
                  <c:v>114533</c:v>
                </c:pt>
                <c:pt idx="219769">
                  <c:v>114533</c:v>
                </c:pt>
                <c:pt idx="219770">
                  <c:v>114533</c:v>
                </c:pt>
                <c:pt idx="219771">
                  <c:v>114533</c:v>
                </c:pt>
                <c:pt idx="219772">
                  <c:v>114533</c:v>
                </c:pt>
                <c:pt idx="219773">
                  <c:v>114533</c:v>
                </c:pt>
                <c:pt idx="219774">
                  <c:v>114533</c:v>
                </c:pt>
                <c:pt idx="219775">
                  <c:v>114533</c:v>
                </c:pt>
                <c:pt idx="219776">
                  <c:v>114533</c:v>
                </c:pt>
                <c:pt idx="219777">
                  <c:v>114533</c:v>
                </c:pt>
                <c:pt idx="219778">
                  <c:v>114533</c:v>
                </c:pt>
                <c:pt idx="219779">
                  <c:v>114533</c:v>
                </c:pt>
                <c:pt idx="219780">
                  <c:v>114533</c:v>
                </c:pt>
                <c:pt idx="219781">
                  <c:v>114533</c:v>
                </c:pt>
                <c:pt idx="219782">
                  <c:v>114533</c:v>
                </c:pt>
                <c:pt idx="219783">
                  <c:v>114533</c:v>
                </c:pt>
                <c:pt idx="219784">
                  <c:v>114533</c:v>
                </c:pt>
                <c:pt idx="219785">
                  <c:v>114533</c:v>
                </c:pt>
                <c:pt idx="219786">
                  <c:v>114533</c:v>
                </c:pt>
                <c:pt idx="219787">
                  <c:v>114533</c:v>
                </c:pt>
                <c:pt idx="219788">
                  <c:v>114533</c:v>
                </c:pt>
                <c:pt idx="219789">
                  <c:v>114533</c:v>
                </c:pt>
                <c:pt idx="219790">
                  <c:v>114533</c:v>
                </c:pt>
                <c:pt idx="219791">
                  <c:v>114533</c:v>
                </c:pt>
                <c:pt idx="219792">
                  <c:v>114533</c:v>
                </c:pt>
                <c:pt idx="219793">
                  <c:v>114533</c:v>
                </c:pt>
                <c:pt idx="219794">
                  <c:v>114533</c:v>
                </c:pt>
                <c:pt idx="219795">
                  <c:v>114533</c:v>
                </c:pt>
                <c:pt idx="219796">
                  <c:v>114533</c:v>
                </c:pt>
                <c:pt idx="219797">
                  <c:v>114533</c:v>
                </c:pt>
                <c:pt idx="219798">
                  <c:v>114533</c:v>
                </c:pt>
                <c:pt idx="219799">
                  <c:v>114533</c:v>
                </c:pt>
                <c:pt idx="219800">
                  <c:v>114533</c:v>
                </c:pt>
                <c:pt idx="219801">
                  <c:v>114533</c:v>
                </c:pt>
                <c:pt idx="219802">
                  <c:v>114533</c:v>
                </c:pt>
                <c:pt idx="219803">
                  <c:v>114533</c:v>
                </c:pt>
                <c:pt idx="219804">
                  <c:v>114533</c:v>
                </c:pt>
                <c:pt idx="219805">
                  <c:v>114533</c:v>
                </c:pt>
                <c:pt idx="219806">
                  <c:v>114533</c:v>
                </c:pt>
                <c:pt idx="219807">
                  <c:v>114533</c:v>
                </c:pt>
                <c:pt idx="219808">
                  <c:v>114533</c:v>
                </c:pt>
                <c:pt idx="219809">
                  <c:v>114533</c:v>
                </c:pt>
                <c:pt idx="219810">
                  <c:v>114533</c:v>
                </c:pt>
                <c:pt idx="219811">
                  <c:v>114533</c:v>
                </c:pt>
                <c:pt idx="219812">
                  <c:v>114533</c:v>
                </c:pt>
                <c:pt idx="219813">
                  <c:v>114533</c:v>
                </c:pt>
                <c:pt idx="219814">
                  <c:v>114533</c:v>
                </c:pt>
                <c:pt idx="219815">
                  <c:v>114533</c:v>
                </c:pt>
                <c:pt idx="219816">
                  <c:v>114533</c:v>
                </c:pt>
                <c:pt idx="219817">
                  <c:v>114533</c:v>
                </c:pt>
                <c:pt idx="219818">
                  <c:v>114533</c:v>
                </c:pt>
                <c:pt idx="219819">
                  <c:v>114533</c:v>
                </c:pt>
                <c:pt idx="219820">
                  <c:v>114533</c:v>
                </c:pt>
                <c:pt idx="219821">
                  <c:v>114533</c:v>
                </c:pt>
                <c:pt idx="219822">
                  <c:v>114533</c:v>
                </c:pt>
                <c:pt idx="219823">
                  <c:v>114533</c:v>
                </c:pt>
                <c:pt idx="219824">
                  <c:v>114533</c:v>
                </c:pt>
                <c:pt idx="219825">
                  <c:v>114533</c:v>
                </c:pt>
                <c:pt idx="219826">
                  <c:v>114533</c:v>
                </c:pt>
                <c:pt idx="219827">
                  <c:v>114533</c:v>
                </c:pt>
                <c:pt idx="219828">
                  <c:v>114533</c:v>
                </c:pt>
                <c:pt idx="219829">
                  <c:v>114533</c:v>
                </c:pt>
                <c:pt idx="219830">
                  <c:v>114533</c:v>
                </c:pt>
                <c:pt idx="219831">
                  <c:v>114533</c:v>
                </c:pt>
                <c:pt idx="219832">
                  <c:v>114533</c:v>
                </c:pt>
                <c:pt idx="219833">
                  <c:v>114533</c:v>
                </c:pt>
                <c:pt idx="219834">
                  <c:v>114533</c:v>
                </c:pt>
                <c:pt idx="219835">
                  <c:v>114533</c:v>
                </c:pt>
                <c:pt idx="219836">
                  <c:v>114533</c:v>
                </c:pt>
                <c:pt idx="219837">
                  <c:v>114533</c:v>
                </c:pt>
                <c:pt idx="219838">
                  <c:v>114533</c:v>
                </c:pt>
                <c:pt idx="219839">
                  <c:v>114533</c:v>
                </c:pt>
                <c:pt idx="219840">
                  <c:v>114533</c:v>
                </c:pt>
                <c:pt idx="219841">
                  <c:v>114533</c:v>
                </c:pt>
                <c:pt idx="219842">
                  <c:v>114533</c:v>
                </c:pt>
                <c:pt idx="219843">
                  <c:v>114533</c:v>
                </c:pt>
                <c:pt idx="219844">
                  <c:v>114533</c:v>
                </c:pt>
                <c:pt idx="219845">
                  <c:v>114533</c:v>
                </c:pt>
                <c:pt idx="219846">
                  <c:v>114533</c:v>
                </c:pt>
                <c:pt idx="219847">
                  <c:v>114533</c:v>
                </c:pt>
                <c:pt idx="219848">
                  <c:v>114533</c:v>
                </c:pt>
                <c:pt idx="219849">
                  <c:v>114533</c:v>
                </c:pt>
                <c:pt idx="219850">
                  <c:v>114533</c:v>
                </c:pt>
                <c:pt idx="219851">
                  <c:v>114533</c:v>
                </c:pt>
                <c:pt idx="219852">
                  <c:v>114533</c:v>
                </c:pt>
                <c:pt idx="219853">
                  <c:v>114533</c:v>
                </c:pt>
                <c:pt idx="219854">
                  <c:v>114533</c:v>
                </c:pt>
                <c:pt idx="219855">
                  <c:v>114533</c:v>
                </c:pt>
                <c:pt idx="219856">
                  <c:v>114533</c:v>
                </c:pt>
                <c:pt idx="219857">
                  <c:v>114533</c:v>
                </c:pt>
                <c:pt idx="219858">
                  <c:v>114533</c:v>
                </c:pt>
                <c:pt idx="219859">
                  <c:v>114533</c:v>
                </c:pt>
                <c:pt idx="219860">
                  <c:v>114533</c:v>
                </c:pt>
                <c:pt idx="219861">
                  <c:v>114533</c:v>
                </c:pt>
                <c:pt idx="219862">
                  <c:v>114533</c:v>
                </c:pt>
                <c:pt idx="219863">
                  <c:v>114533</c:v>
                </c:pt>
                <c:pt idx="219864">
                  <c:v>114533</c:v>
                </c:pt>
                <c:pt idx="219865">
                  <c:v>114533</c:v>
                </c:pt>
                <c:pt idx="219866">
                  <c:v>114533</c:v>
                </c:pt>
                <c:pt idx="219867">
                  <c:v>114533</c:v>
                </c:pt>
                <c:pt idx="219868">
                  <c:v>114533</c:v>
                </c:pt>
                <c:pt idx="219869">
                  <c:v>114533</c:v>
                </c:pt>
                <c:pt idx="219870">
                  <c:v>114533</c:v>
                </c:pt>
                <c:pt idx="219871">
                  <c:v>114533</c:v>
                </c:pt>
                <c:pt idx="219872">
                  <c:v>114533</c:v>
                </c:pt>
                <c:pt idx="219873">
                  <c:v>114533</c:v>
                </c:pt>
                <c:pt idx="219874">
                  <c:v>114533</c:v>
                </c:pt>
                <c:pt idx="219875">
                  <c:v>114533</c:v>
                </c:pt>
                <c:pt idx="219876">
                  <c:v>114533</c:v>
                </c:pt>
                <c:pt idx="219877">
                  <c:v>114533</c:v>
                </c:pt>
                <c:pt idx="219878">
                  <c:v>114533</c:v>
                </c:pt>
                <c:pt idx="219879">
                  <c:v>114533</c:v>
                </c:pt>
                <c:pt idx="219880">
                  <c:v>114533</c:v>
                </c:pt>
                <c:pt idx="219881">
                  <c:v>114533</c:v>
                </c:pt>
                <c:pt idx="219882">
                  <c:v>114533</c:v>
                </c:pt>
                <c:pt idx="219883">
                  <c:v>114533</c:v>
                </c:pt>
                <c:pt idx="219884">
                  <c:v>114533</c:v>
                </c:pt>
                <c:pt idx="219885">
                  <c:v>114533</c:v>
                </c:pt>
                <c:pt idx="219886">
                  <c:v>114533</c:v>
                </c:pt>
                <c:pt idx="219887">
                  <c:v>114533</c:v>
                </c:pt>
                <c:pt idx="219888">
                  <c:v>114533</c:v>
                </c:pt>
                <c:pt idx="219889">
                  <c:v>114533</c:v>
                </c:pt>
                <c:pt idx="219890">
                  <c:v>114533</c:v>
                </c:pt>
                <c:pt idx="219891">
                  <c:v>114533</c:v>
                </c:pt>
                <c:pt idx="219892">
                  <c:v>114533</c:v>
                </c:pt>
                <c:pt idx="219893">
                  <c:v>114533</c:v>
                </c:pt>
                <c:pt idx="219894">
                  <c:v>114533</c:v>
                </c:pt>
                <c:pt idx="219895">
                  <c:v>114533</c:v>
                </c:pt>
                <c:pt idx="219896">
                  <c:v>114533</c:v>
                </c:pt>
                <c:pt idx="219897">
                  <c:v>114533</c:v>
                </c:pt>
                <c:pt idx="219898">
                  <c:v>114533</c:v>
                </c:pt>
                <c:pt idx="219899">
                  <c:v>114533</c:v>
                </c:pt>
                <c:pt idx="219900">
                  <c:v>114533</c:v>
                </c:pt>
                <c:pt idx="219901">
                  <c:v>114533</c:v>
                </c:pt>
                <c:pt idx="219902">
                  <c:v>114533</c:v>
                </c:pt>
                <c:pt idx="219903">
                  <c:v>114533</c:v>
                </c:pt>
                <c:pt idx="219904">
                  <c:v>114533</c:v>
                </c:pt>
                <c:pt idx="219905">
                  <c:v>114533</c:v>
                </c:pt>
                <c:pt idx="219906">
                  <c:v>114533</c:v>
                </c:pt>
                <c:pt idx="219907">
                  <c:v>114533</c:v>
                </c:pt>
                <c:pt idx="219908">
                  <c:v>114533</c:v>
                </c:pt>
                <c:pt idx="219909">
                  <c:v>114533</c:v>
                </c:pt>
                <c:pt idx="219910">
                  <c:v>114533</c:v>
                </c:pt>
                <c:pt idx="219911">
                  <c:v>114533</c:v>
                </c:pt>
                <c:pt idx="219912">
                  <c:v>114533</c:v>
                </c:pt>
                <c:pt idx="219913">
                  <c:v>114533</c:v>
                </c:pt>
                <c:pt idx="219914">
                  <c:v>114533</c:v>
                </c:pt>
                <c:pt idx="219915">
                  <c:v>114533</c:v>
                </c:pt>
                <c:pt idx="219916">
                  <c:v>114533</c:v>
                </c:pt>
                <c:pt idx="219917">
                  <c:v>114533</c:v>
                </c:pt>
                <c:pt idx="219918">
                  <c:v>114533</c:v>
                </c:pt>
                <c:pt idx="219919">
                  <c:v>114533</c:v>
                </c:pt>
                <c:pt idx="219920">
                  <c:v>114533</c:v>
                </c:pt>
                <c:pt idx="219921">
                  <c:v>114533</c:v>
                </c:pt>
                <c:pt idx="219922">
                  <c:v>114533</c:v>
                </c:pt>
                <c:pt idx="219923">
                  <c:v>114533</c:v>
                </c:pt>
                <c:pt idx="219924">
                  <c:v>114533</c:v>
                </c:pt>
                <c:pt idx="219925">
                  <c:v>114533</c:v>
                </c:pt>
                <c:pt idx="219926">
                  <c:v>114533</c:v>
                </c:pt>
                <c:pt idx="219927">
                  <c:v>114533</c:v>
                </c:pt>
                <c:pt idx="219928">
                  <c:v>114533</c:v>
                </c:pt>
                <c:pt idx="219929">
                  <c:v>114533</c:v>
                </c:pt>
                <c:pt idx="219930">
                  <c:v>114533</c:v>
                </c:pt>
                <c:pt idx="219931">
                  <c:v>114533</c:v>
                </c:pt>
                <c:pt idx="219932">
                  <c:v>114533</c:v>
                </c:pt>
                <c:pt idx="219933">
                  <c:v>114533</c:v>
                </c:pt>
                <c:pt idx="219934">
                  <c:v>114533</c:v>
                </c:pt>
                <c:pt idx="219935">
                  <c:v>114533</c:v>
                </c:pt>
                <c:pt idx="219936">
                  <c:v>114533</c:v>
                </c:pt>
                <c:pt idx="219937">
                  <c:v>114533</c:v>
                </c:pt>
                <c:pt idx="219938">
                  <c:v>114533</c:v>
                </c:pt>
                <c:pt idx="219939">
                  <c:v>114533</c:v>
                </c:pt>
                <c:pt idx="219940">
                  <c:v>114533</c:v>
                </c:pt>
                <c:pt idx="219941">
                  <c:v>114533</c:v>
                </c:pt>
                <c:pt idx="219942">
                  <c:v>114533</c:v>
                </c:pt>
                <c:pt idx="219943">
                  <c:v>114533</c:v>
                </c:pt>
                <c:pt idx="219944">
                  <c:v>114533</c:v>
                </c:pt>
                <c:pt idx="219945">
                  <c:v>114533</c:v>
                </c:pt>
                <c:pt idx="219946">
                  <c:v>114533</c:v>
                </c:pt>
                <c:pt idx="219947">
                  <c:v>114533</c:v>
                </c:pt>
                <c:pt idx="219948">
                  <c:v>114533</c:v>
                </c:pt>
                <c:pt idx="219949">
                  <c:v>114533</c:v>
                </c:pt>
                <c:pt idx="219950">
                  <c:v>114533</c:v>
                </c:pt>
                <c:pt idx="219951">
                  <c:v>114533</c:v>
                </c:pt>
                <c:pt idx="219952">
                  <c:v>114533</c:v>
                </c:pt>
                <c:pt idx="219953">
                  <c:v>114533</c:v>
                </c:pt>
                <c:pt idx="219954">
                  <c:v>114533</c:v>
                </c:pt>
                <c:pt idx="219955">
                  <c:v>114533</c:v>
                </c:pt>
                <c:pt idx="219956">
                  <c:v>114533</c:v>
                </c:pt>
                <c:pt idx="219957">
                  <c:v>114533</c:v>
                </c:pt>
                <c:pt idx="219958">
                  <c:v>114533</c:v>
                </c:pt>
                <c:pt idx="219959">
                  <c:v>114533</c:v>
                </c:pt>
                <c:pt idx="219960">
                  <c:v>114533</c:v>
                </c:pt>
                <c:pt idx="219961">
                  <c:v>114533</c:v>
                </c:pt>
                <c:pt idx="219962">
                  <c:v>114533</c:v>
                </c:pt>
                <c:pt idx="219963">
                  <c:v>114533</c:v>
                </c:pt>
                <c:pt idx="219964">
                  <c:v>114533</c:v>
                </c:pt>
                <c:pt idx="219965">
                  <c:v>114533</c:v>
                </c:pt>
                <c:pt idx="219966">
                  <c:v>114533</c:v>
                </c:pt>
                <c:pt idx="219967">
                  <c:v>114533</c:v>
                </c:pt>
                <c:pt idx="219968">
                  <c:v>114533</c:v>
                </c:pt>
                <c:pt idx="219969">
                  <c:v>114533</c:v>
                </c:pt>
                <c:pt idx="219970">
                  <c:v>114533</c:v>
                </c:pt>
                <c:pt idx="219971">
                  <c:v>114533</c:v>
                </c:pt>
                <c:pt idx="219972">
                  <c:v>114533</c:v>
                </c:pt>
                <c:pt idx="219973">
                  <c:v>114533</c:v>
                </c:pt>
                <c:pt idx="219974">
                  <c:v>114533</c:v>
                </c:pt>
                <c:pt idx="219975">
                  <c:v>114533</c:v>
                </c:pt>
                <c:pt idx="219976">
                  <c:v>114533</c:v>
                </c:pt>
                <c:pt idx="219977">
                  <c:v>114533</c:v>
                </c:pt>
                <c:pt idx="219978">
                  <c:v>114533</c:v>
                </c:pt>
                <c:pt idx="219979">
                  <c:v>114533</c:v>
                </c:pt>
                <c:pt idx="219980">
                  <c:v>114533</c:v>
                </c:pt>
                <c:pt idx="219981">
                  <c:v>114533</c:v>
                </c:pt>
                <c:pt idx="219982">
                  <c:v>114533</c:v>
                </c:pt>
                <c:pt idx="219983">
                  <c:v>114533</c:v>
                </c:pt>
                <c:pt idx="219984">
                  <c:v>114533</c:v>
                </c:pt>
                <c:pt idx="219985">
                  <c:v>114533</c:v>
                </c:pt>
                <c:pt idx="219986">
                  <c:v>114533</c:v>
                </c:pt>
                <c:pt idx="219987">
                  <c:v>114533</c:v>
                </c:pt>
                <c:pt idx="219988">
                  <c:v>114533</c:v>
                </c:pt>
                <c:pt idx="219989">
                  <c:v>114533</c:v>
                </c:pt>
                <c:pt idx="219990">
                  <c:v>114533</c:v>
                </c:pt>
                <c:pt idx="219991">
                  <c:v>114533</c:v>
                </c:pt>
                <c:pt idx="219992">
                  <c:v>114533</c:v>
                </c:pt>
                <c:pt idx="219993">
                  <c:v>114533</c:v>
                </c:pt>
                <c:pt idx="219994">
                  <c:v>114533</c:v>
                </c:pt>
                <c:pt idx="219995">
                  <c:v>114533</c:v>
                </c:pt>
                <c:pt idx="219996">
                  <c:v>114533</c:v>
                </c:pt>
                <c:pt idx="219997">
                  <c:v>114533</c:v>
                </c:pt>
                <c:pt idx="219998">
                  <c:v>114533</c:v>
                </c:pt>
                <c:pt idx="219999">
                  <c:v>114533</c:v>
                </c:pt>
                <c:pt idx="220000">
                  <c:v>114533</c:v>
                </c:pt>
                <c:pt idx="220001">
                  <c:v>114533</c:v>
                </c:pt>
                <c:pt idx="220002">
                  <c:v>114533</c:v>
                </c:pt>
                <c:pt idx="220003">
                  <c:v>114533</c:v>
                </c:pt>
                <c:pt idx="220004">
                  <c:v>114533</c:v>
                </c:pt>
                <c:pt idx="220005">
                  <c:v>114533</c:v>
                </c:pt>
                <c:pt idx="220006">
                  <c:v>114533</c:v>
                </c:pt>
                <c:pt idx="220007">
                  <c:v>114533</c:v>
                </c:pt>
                <c:pt idx="220008">
                  <c:v>114533</c:v>
                </c:pt>
                <c:pt idx="220009">
                  <c:v>114533</c:v>
                </c:pt>
                <c:pt idx="220010">
                  <c:v>114533</c:v>
                </c:pt>
                <c:pt idx="220011">
                  <c:v>114533</c:v>
                </c:pt>
                <c:pt idx="220012">
                  <c:v>114533</c:v>
                </c:pt>
                <c:pt idx="220013">
                  <c:v>114533</c:v>
                </c:pt>
                <c:pt idx="220014">
                  <c:v>114533</c:v>
                </c:pt>
                <c:pt idx="220015">
                  <c:v>114533</c:v>
                </c:pt>
                <c:pt idx="220016">
                  <c:v>114533</c:v>
                </c:pt>
                <c:pt idx="220017">
                  <c:v>114533</c:v>
                </c:pt>
                <c:pt idx="220018">
                  <c:v>114533</c:v>
                </c:pt>
                <c:pt idx="220019">
                  <c:v>114533</c:v>
                </c:pt>
                <c:pt idx="220020">
                  <c:v>114533</c:v>
                </c:pt>
                <c:pt idx="220021">
                  <c:v>114533</c:v>
                </c:pt>
                <c:pt idx="220022">
                  <c:v>114533</c:v>
                </c:pt>
                <c:pt idx="220023">
                  <c:v>114533</c:v>
                </c:pt>
                <c:pt idx="220024">
                  <c:v>114533</c:v>
                </c:pt>
                <c:pt idx="220025">
                  <c:v>114533</c:v>
                </c:pt>
                <c:pt idx="220026">
                  <c:v>114533</c:v>
                </c:pt>
                <c:pt idx="220027">
                  <c:v>114533</c:v>
                </c:pt>
                <c:pt idx="220028">
                  <c:v>114533</c:v>
                </c:pt>
                <c:pt idx="220029">
                  <c:v>114533</c:v>
                </c:pt>
                <c:pt idx="220030">
                  <c:v>114533</c:v>
                </c:pt>
                <c:pt idx="220031">
                  <c:v>114533</c:v>
                </c:pt>
                <c:pt idx="220032">
                  <c:v>114533</c:v>
                </c:pt>
                <c:pt idx="220033">
                  <c:v>114533</c:v>
                </c:pt>
                <c:pt idx="220034">
                  <c:v>114533</c:v>
                </c:pt>
                <c:pt idx="220035">
                  <c:v>114533</c:v>
                </c:pt>
                <c:pt idx="220036">
                  <c:v>114533</c:v>
                </c:pt>
                <c:pt idx="220037">
                  <c:v>114533</c:v>
                </c:pt>
                <c:pt idx="220038">
                  <c:v>114533</c:v>
                </c:pt>
                <c:pt idx="220039">
                  <c:v>114533</c:v>
                </c:pt>
                <c:pt idx="220040">
                  <c:v>114533</c:v>
                </c:pt>
                <c:pt idx="220041">
                  <c:v>114533</c:v>
                </c:pt>
                <c:pt idx="220042">
                  <c:v>114533</c:v>
                </c:pt>
                <c:pt idx="220043">
                  <c:v>114533</c:v>
                </c:pt>
                <c:pt idx="220044">
                  <c:v>114533</c:v>
                </c:pt>
                <c:pt idx="220045">
                  <c:v>114533</c:v>
                </c:pt>
                <c:pt idx="220046">
                  <c:v>114533</c:v>
                </c:pt>
                <c:pt idx="220047">
                  <c:v>114533</c:v>
                </c:pt>
                <c:pt idx="220048">
                  <c:v>114533</c:v>
                </c:pt>
                <c:pt idx="220049">
                  <c:v>114533</c:v>
                </c:pt>
                <c:pt idx="220050">
                  <c:v>114533</c:v>
                </c:pt>
                <c:pt idx="220051">
                  <c:v>114533</c:v>
                </c:pt>
                <c:pt idx="220052">
                  <c:v>114533</c:v>
                </c:pt>
                <c:pt idx="220053">
                  <c:v>114533</c:v>
                </c:pt>
                <c:pt idx="220054">
                  <c:v>114533</c:v>
                </c:pt>
                <c:pt idx="220055">
                  <c:v>114533</c:v>
                </c:pt>
                <c:pt idx="220056">
                  <c:v>114533</c:v>
                </c:pt>
                <c:pt idx="220057">
                  <c:v>114533</c:v>
                </c:pt>
                <c:pt idx="220058">
                  <c:v>114533</c:v>
                </c:pt>
                <c:pt idx="220059">
                  <c:v>114533</c:v>
                </c:pt>
                <c:pt idx="220060">
                  <c:v>114533</c:v>
                </c:pt>
                <c:pt idx="220061">
                  <c:v>114533</c:v>
                </c:pt>
                <c:pt idx="220062">
                  <c:v>114533</c:v>
                </c:pt>
                <c:pt idx="220063">
                  <c:v>114533</c:v>
                </c:pt>
                <c:pt idx="220064">
                  <c:v>114533</c:v>
                </c:pt>
                <c:pt idx="220065">
                  <c:v>114533</c:v>
                </c:pt>
                <c:pt idx="220066">
                  <c:v>114533</c:v>
                </c:pt>
                <c:pt idx="220067">
                  <c:v>114533</c:v>
                </c:pt>
                <c:pt idx="220068">
                  <c:v>114533</c:v>
                </c:pt>
                <c:pt idx="220069">
                  <c:v>114533</c:v>
                </c:pt>
                <c:pt idx="220070">
                  <c:v>114533</c:v>
                </c:pt>
                <c:pt idx="220071">
                  <c:v>114533</c:v>
                </c:pt>
                <c:pt idx="220072">
                  <c:v>114533</c:v>
                </c:pt>
                <c:pt idx="220073">
                  <c:v>114533</c:v>
                </c:pt>
                <c:pt idx="220074">
                  <c:v>114533</c:v>
                </c:pt>
                <c:pt idx="220075">
                  <c:v>114533</c:v>
                </c:pt>
                <c:pt idx="220076">
                  <c:v>114533</c:v>
                </c:pt>
                <c:pt idx="220077">
                  <c:v>114533</c:v>
                </c:pt>
                <c:pt idx="220078">
                  <c:v>114533</c:v>
                </c:pt>
                <c:pt idx="220079">
                  <c:v>114533</c:v>
                </c:pt>
                <c:pt idx="220080">
                  <c:v>114533</c:v>
                </c:pt>
                <c:pt idx="220081">
                  <c:v>114533</c:v>
                </c:pt>
                <c:pt idx="220082">
                  <c:v>114533</c:v>
                </c:pt>
                <c:pt idx="220083">
                  <c:v>114533</c:v>
                </c:pt>
                <c:pt idx="220084">
                  <c:v>114533</c:v>
                </c:pt>
                <c:pt idx="220085">
                  <c:v>114533</c:v>
                </c:pt>
                <c:pt idx="220086">
                  <c:v>114533</c:v>
                </c:pt>
                <c:pt idx="220087">
                  <c:v>114533</c:v>
                </c:pt>
                <c:pt idx="220088">
                  <c:v>114533</c:v>
                </c:pt>
                <c:pt idx="220089">
                  <c:v>114533</c:v>
                </c:pt>
                <c:pt idx="220090">
                  <c:v>114533</c:v>
                </c:pt>
                <c:pt idx="220091">
                  <c:v>114533</c:v>
                </c:pt>
                <c:pt idx="220092">
                  <c:v>114533</c:v>
                </c:pt>
                <c:pt idx="220093">
                  <c:v>114533</c:v>
                </c:pt>
                <c:pt idx="220094">
                  <c:v>114533</c:v>
                </c:pt>
                <c:pt idx="220095">
                  <c:v>114533</c:v>
                </c:pt>
                <c:pt idx="220096">
                  <c:v>114533</c:v>
                </c:pt>
                <c:pt idx="220097">
                  <c:v>114533</c:v>
                </c:pt>
                <c:pt idx="220098">
                  <c:v>114533</c:v>
                </c:pt>
                <c:pt idx="220099">
                  <c:v>114533</c:v>
                </c:pt>
                <c:pt idx="220100">
                  <c:v>114533</c:v>
                </c:pt>
                <c:pt idx="220101">
                  <c:v>114533</c:v>
                </c:pt>
                <c:pt idx="220102">
                  <c:v>114533</c:v>
                </c:pt>
                <c:pt idx="220103">
                  <c:v>114533</c:v>
                </c:pt>
                <c:pt idx="220104">
                  <c:v>114533</c:v>
                </c:pt>
                <c:pt idx="220105">
                  <c:v>114533</c:v>
                </c:pt>
                <c:pt idx="220106">
                  <c:v>114533</c:v>
                </c:pt>
                <c:pt idx="220107">
                  <c:v>114533</c:v>
                </c:pt>
                <c:pt idx="220108">
                  <c:v>114533</c:v>
                </c:pt>
                <c:pt idx="220109">
                  <c:v>114533</c:v>
                </c:pt>
                <c:pt idx="220110">
                  <c:v>114533</c:v>
                </c:pt>
                <c:pt idx="220111">
                  <c:v>114533</c:v>
                </c:pt>
                <c:pt idx="220112">
                  <c:v>114533</c:v>
                </c:pt>
                <c:pt idx="220113">
                  <c:v>114533</c:v>
                </c:pt>
                <c:pt idx="220114">
                  <c:v>114533</c:v>
                </c:pt>
                <c:pt idx="220115">
                  <c:v>114533</c:v>
                </c:pt>
                <c:pt idx="220116">
                  <c:v>114533</c:v>
                </c:pt>
                <c:pt idx="220117">
                  <c:v>114533</c:v>
                </c:pt>
                <c:pt idx="220118">
                  <c:v>114533</c:v>
                </c:pt>
                <c:pt idx="220119">
                  <c:v>114533</c:v>
                </c:pt>
                <c:pt idx="220120">
                  <c:v>114533</c:v>
                </c:pt>
                <c:pt idx="220121">
                  <c:v>114533</c:v>
                </c:pt>
                <c:pt idx="220122">
                  <c:v>114533</c:v>
                </c:pt>
                <c:pt idx="220123">
                  <c:v>114533</c:v>
                </c:pt>
                <c:pt idx="220124">
                  <c:v>114533</c:v>
                </c:pt>
                <c:pt idx="220125">
                  <c:v>114533</c:v>
                </c:pt>
                <c:pt idx="220126">
                  <c:v>114533</c:v>
                </c:pt>
                <c:pt idx="220127">
                  <c:v>114533</c:v>
                </c:pt>
                <c:pt idx="220128">
                  <c:v>114533</c:v>
                </c:pt>
                <c:pt idx="220129">
                  <c:v>114533</c:v>
                </c:pt>
                <c:pt idx="220130">
                  <c:v>114533</c:v>
                </c:pt>
                <c:pt idx="220131">
                  <c:v>114533</c:v>
                </c:pt>
                <c:pt idx="220132">
                  <c:v>114533</c:v>
                </c:pt>
                <c:pt idx="220133">
                  <c:v>114533</c:v>
                </c:pt>
                <c:pt idx="220134">
                  <c:v>114533</c:v>
                </c:pt>
                <c:pt idx="220135">
                  <c:v>114533</c:v>
                </c:pt>
                <c:pt idx="220136">
                  <c:v>114533</c:v>
                </c:pt>
                <c:pt idx="220137">
                  <c:v>114533</c:v>
                </c:pt>
                <c:pt idx="220138">
                  <c:v>114533</c:v>
                </c:pt>
                <c:pt idx="220139">
                  <c:v>114533</c:v>
                </c:pt>
                <c:pt idx="220140">
                  <c:v>114533</c:v>
                </c:pt>
                <c:pt idx="220141">
                  <c:v>114533</c:v>
                </c:pt>
                <c:pt idx="220142">
                  <c:v>114533</c:v>
                </c:pt>
                <c:pt idx="220143">
                  <c:v>114533</c:v>
                </c:pt>
                <c:pt idx="220144">
                  <c:v>114533</c:v>
                </c:pt>
                <c:pt idx="220145">
                  <c:v>114533</c:v>
                </c:pt>
                <c:pt idx="220146">
                  <c:v>114533</c:v>
                </c:pt>
                <c:pt idx="220147">
                  <c:v>114533</c:v>
                </c:pt>
                <c:pt idx="220148">
                  <c:v>114533</c:v>
                </c:pt>
                <c:pt idx="220149">
                  <c:v>114533</c:v>
                </c:pt>
                <c:pt idx="220150">
                  <c:v>114533</c:v>
                </c:pt>
                <c:pt idx="220151">
                  <c:v>114533</c:v>
                </c:pt>
                <c:pt idx="220152">
                  <c:v>114533</c:v>
                </c:pt>
                <c:pt idx="220153">
                  <c:v>114533</c:v>
                </c:pt>
                <c:pt idx="220154">
                  <c:v>114533</c:v>
                </c:pt>
                <c:pt idx="220155">
                  <c:v>114533</c:v>
                </c:pt>
                <c:pt idx="220156">
                  <c:v>114533</c:v>
                </c:pt>
                <c:pt idx="220157">
                  <c:v>114533</c:v>
                </c:pt>
                <c:pt idx="220158">
                  <c:v>114533</c:v>
                </c:pt>
                <c:pt idx="220159">
                  <c:v>114533</c:v>
                </c:pt>
                <c:pt idx="220160">
                  <c:v>114533</c:v>
                </c:pt>
                <c:pt idx="220161">
                  <c:v>114533</c:v>
                </c:pt>
                <c:pt idx="220162">
                  <c:v>114533</c:v>
                </c:pt>
                <c:pt idx="220163">
                  <c:v>114533</c:v>
                </c:pt>
                <c:pt idx="220164">
                  <c:v>114533</c:v>
                </c:pt>
                <c:pt idx="220165">
                  <c:v>114533</c:v>
                </c:pt>
                <c:pt idx="220166">
                  <c:v>114533</c:v>
                </c:pt>
                <c:pt idx="220167">
                  <c:v>114533</c:v>
                </c:pt>
                <c:pt idx="220168">
                  <c:v>114533</c:v>
                </c:pt>
                <c:pt idx="220169">
                  <c:v>114533</c:v>
                </c:pt>
                <c:pt idx="220170">
                  <c:v>114533</c:v>
                </c:pt>
                <c:pt idx="220171">
                  <c:v>114533</c:v>
                </c:pt>
                <c:pt idx="220172">
                  <c:v>114533</c:v>
                </c:pt>
                <c:pt idx="220173">
                  <c:v>114533</c:v>
                </c:pt>
                <c:pt idx="220174">
                  <c:v>114533</c:v>
                </c:pt>
                <c:pt idx="220175">
                  <c:v>114533</c:v>
                </c:pt>
                <c:pt idx="220176">
                  <c:v>114533</c:v>
                </c:pt>
                <c:pt idx="220177">
                  <c:v>114533</c:v>
                </c:pt>
                <c:pt idx="220178">
                  <c:v>114533</c:v>
                </c:pt>
                <c:pt idx="220179">
                  <c:v>114533</c:v>
                </c:pt>
                <c:pt idx="220180">
                  <c:v>114533</c:v>
                </c:pt>
                <c:pt idx="220181">
                  <c:v>114533</c:v>
                </c:pt>
                <c:pt idx="220182">
                  <c:v>114533</c:v>
                </c:pt>
                <c:pt idx="220183">
                  <c:v>114533</c:v>
                </c:pt>
                <c:pt idx="220184">
                  <c:v>114533</c:v>
                </c:pt>
                <c:pt idx="220185">
                  <c:v>114533</c:v>
                </c:pt>
                <c:pt idx="220186">
                  <c:v>114533</c:v>
                </c:pt>
                <c:pt idx="220187">
                  <c:v>114533</c:v>
                </c:pt>
                <c:pt idx="220188">
                  <c:v>114533</c:v>
                </c:pt>
                <c:pt idx="220189">
                  <c:v>114533</c:v>
                </c:pt>
                <c:pt idx="220190">
                  <c:v>114533</c:v>
                </c:pt>
                <c:pt idx="220191">
                  <c:v>114533</c:v>
                </c:pt>
                <c:pt idx="220192">
                  <c:v>114533</c:v>
                </c:pt>
                <c:pt idx="220193">
                  <c:v>114533</c:v>
                </c:pt>
                <c:pt idx="220194">
                  <c:v>114533</c:v>
                </c:pt>
                <c:pt idx="220195">
                  <c:v>114533</c:v>
                </c:pt>
                <c:pt idx="220196">
                  <c:v>114533</c:v>
                </c:pt>
                <c:pt idx="220197">
                  <c:v>114533</c:v>
                </c:pt>
                <c:pt idx="220198">
                  <c:v>114533</c:v>
                </c:pt>
                <c:pt idx="220199">
                  <c:v>114533</c:v>
                </c:pt>
                <c:pt idx="220200">
                  <c:v>114533</c:v>
                </c:pt>
                <c:pt idx="220201">
                  <c:v>114533</c:v>
                </c:pt>
                <c:pt idx="220202">
                  <c:v>114533</c:v>
                </c:pt>
                <c:pt idx="220203">
                  <c:v>114533</c:v>
                </c:pt>
                <c:pt idx="220204">
                  <c:v>114533</c:v>
                </c:pt>
                <c:pt idx="220205">
                  <c:v>114533</c:v>
                </c:pt>
                <c:pt idx="220206">
                  <c:v>114533</c:v>
                </c:pt>
                <c:pt idx="220207">
                  <c:v>114533</c:v>
                </c:pt>
                <c:pt idx="220208">
                  <c:v>114533</c:v>
                </c:pt>
                <c:pt idx="220209">
                  <c:v>114533</c:v>
                </c:pt>
                <c:pt idx="220210">
                  <c:v>114533</c:v>
                </c:pt>
                <c:pt idx="220211">
                  <c:v>114533</c:v>
                </c:pt>
                <c:pt idx="220212">
                  <c:v>114533</c:v>
                </c:pt>
                <c:pt idx="220213">
                  <c:v>114533</c:v>
                </c:pt>
                <c:pt idx="220214">
                  <c:v>114533</c:v>
                </c:pt>
                <c:pt idx="220215">
                  <c:v>114533</c:v>
                </c:pt>
                <c:pt idx="220216">
                  <c:v>114533</c:v>
                </c:pt>
                <c:pt idx="220217">
                  <c:v>114533</c:v>
                </c:pt>
                <c:pt idx="220218">
                  <c:v>114533</c:v>
                </c:pt>
                <c:pt idx="220219">
                  <c:v>114533</c:v>
                </c:pt>
                <c:pt idx="220220">
                  <c:v>114533</c:v>
                </c:pt>
                <c:pt idx="220221">
                  <c:v>114533</c:v>
                </c:pt>
                <c:pt idx="220222">
                  <c:v>114533</c:v>
                </c:pt>
                <c:pt idx="220223">
                  <c:v>114533</c:v>
                </c:pt>
                <c:pt idx="220224">
                  <c:v>114533</c:v>
                </c:pt>
                <c:pt idx="220225">
                  <c:v>114533</c:v>
                </c:pt>
                <c:pt idx="220226">
                  <c:v>114533</c:v>
                </c:pt>
                <c:pt idx="220227">
                  <c:v>114533</c:v>
                </c:pt>
                <c:pt idx="220228">
                  <c:v>114533</c:v>
                </c:pt>
                <c:pt idx="220229">
                  <c:v>114533</c:v>
                </c:pt>
                <c:pt idx="220230">
                  <c:v>114533</c:v>
                </c:pt>
                <c:pt idx="220231">
                  <c:v>114533</c:v>
                </c:pt>
                <c:pt idx="220232">
                  <c:v>114533</c:v>
                </c:pt>
                <c:pt idx="220233">
                  <c:v>114533</c:v>
                </c:pt>
                <c:pt idx="220234">
                  <c:v>114533</c:v>
                </c:pt>
                <c:pt idx="220235">
                  <c:v>114533</c:v>
                </c:pt>
                <c:pt idx="220236">
                  <c:v>114533</c:v>
                </c:pt>
                <c:pt idx="220237">
                  <c:v>114533</c:v>
                </c:pt>
                <c:pt idx="220238">
                  <c:v>114533</c:v>
                </c:pt>
                <c:pt idx="220239">
                  <c:v>114533</c:v>
                </c:pt>
                <c:pt idx="220240">
                  <c:v>114533</c:v>
                </c:pt>
                <c:pt idx="220241">
                  <c:v>114533</c:v>
                </c:pt>
                <c:pt idx="220242">
                  <c:v>114533</c:v>
                </c:pt>
                <c:pt idx="220243">
                  <c:v>114533</c:v>
                </c:pt>
                <c:pt idx="220244">
                  <c:v>114533</c:v>
                </c:pt>
                <c:pt idx="220245">
                  <c:v>114533</c:v>
                </c:pt>
                <c:pt idx="220246">
                  <c:v>114533</c:v>
                </c:pt>
                <c:pt idx="220247">
                  <c:v>114533</c:v>
                </c:pt>
                <c:pt idx="220248">
                  <c:v>114533</c:v>
                </c:pt>
                <c:pt idx="220249">
                  <c:v>114533</c:v>
                </c:pt>
                <c:pt idx="220250">
                  <c:v>114533</c:v>
                </c:pt>
                <c:pt idx="220251">
                  <c:v>114533</c:v>
                </c:pt>
                <c:pt idx="220252">
                  <c:v>114533</c:v>
                </c:pt>
                <c:pt idx="220253">
                  <c:v>114533</c:v>
                </c:pt>
                <c:pt idx="220254">
                  <c:v>114533</c:v>
                </c:pt>
                <c:pt idx="220255">
                  <c:v>114533</c:v>
                </c:pt>
                <c:pt idx="220256">
                  <c:v>114533</c:v>
                </c:pt>
                <c:pt idx="220257">
                  <c:v>114533</c:v>
                </c:pt>
                <c:pt idx="220258">
                  <c:v>114533</c:v>
                </c:pt>
                <c:pt idx="220259">
                  <c:v>114533</c:v>
                </c:pt>
                <c:pt idx="220260">
                  <c:v>114533</c:v>
                </c:pt>
                <c:pt idx="220261">
                  <c:v>114533</c:v>
                </c:pt>
                <c:pt idx="220262">
                  <c:v>114533</c:v>
                </c:pt>
                <c:pt idx="220263">
                  <c:v>114533</c:v>
                </c:pt>
                <c:pt idx="220264">
                  <c:v>114533</c:v>
                </c:pt>
                <c:pt idx="220265">
                  <c:v>114533</c:v>
                </c:pt>
                <c:pt idx="220266">
                  <c:v>114533</c:v>
                </c:pt>
                <c:pt idx="220267">
                  <c:v>114533</c:v>
                </c:pt>
                <c:pt idx="220268">
                  <c:v>114533</c:v>
                </c:pt>
                <c:pt idx="220269">
                  <c:v>114533</c:v>
                </c:pt>
                <c:pt idx="220270">
                  <c:v>114533</c:v>
                </c:pt>
                <c:pt idx="220271">
                  <c:v>114533</c:v>
                </c:pt>
                <c:pt idx="220272">
                  <c:v>114533</c:v>
                </c:pt>
                <c:pt idx="220273">
                  <c:v>114533</c:v>
                </c:pt>
                <c:pt idx="220274">
                  <c:v>114533</c:v>
                </c:pt>
                <c:pt idx="220275">
                  <c:v>114533</c:v>
                </c:pt>
                <c:pt idx="220276">
                  <c:v>114533</c:v>
                </c:pt>
                <c:pt idx="220277">
                  <c:v>114533</c:v>
                </c:pt>
                <c:pt idx="220278">
                  <c:v>114533</c:v>
                </c:pt>
                <c:pt idx="220279">
                  <c:v>114533</c:v>
                </c:pt>
                <c:pt idx="220280">
                  <c:v>114533</c:v>
                </c:pt>
                <c:pt idx="220281">
                  <c:v>114533</c:v>
                </c:pt>
                <c:pt idx="220282">
                  <c:v>114533</c:v>
                </c:pt>
                <c:pt idx="220283">
                  <c:v>114533</c:v>
                </c:pt>
                <c:pt idx="220284">
                  <c:v>114533</c:v>
                </c:pt>
                <c:pt idx="220285">
                  <c:v>114533</c:v>
                </c:pt>
                <c:pt idx="220286">
                  <c:v>114533</c:v>
                </c:pt>
                <c:pt idx="220287">
                  <c:v>114533</c:v>
                </c:pt>
                <c:pt idx="220288">
                  <c:v>114533</c:v>
                </c:pt>
                <c:pt idx="220289">
                  <c:v>114533</c:v>
                </c:pt>
                <c:pt idx="220290">
                  <c:v>114533</c:v>
                </c:pt>
                <c:pt idx="220291">
                  <c:v>114533</c:v>
                </c:pt>
                <c:pt idx="220292">
                  <c:v>114533</c:v>
                </c:pt>
                <c:pt idx="220293">
                  <c:v>114533</c:v>
                </c:pt>
                <c:pt idx="220294">
                  <c:v>114533</c:v>
                </c:pt>
                <c:pt idx="220295">
                  <c:v>114533</c:v>
                </c:pt>
                <c:pt idx="220296">
                  <c:v>114533</c:v>
                </c:pt>
                <c:pt idx="220297">
                  <c:v>114533</c:v>
                </c:pt>
                <c:pt idx="220298">
                  <c:v>114533</c:v>
                </c:pt>
                <c:pt idx="220299">
                  <c:v>114533</c:v>
                </c:pt>
                <c:pt idx="220300">
                  <c:v>114533</c:v>
                </c:pt>
                <c:pt idx="220301">
                  <c:v>114533</c:v>
                </c:pt>
                <c:pt idx="220302">
                  <c:v>114533</c:v>
                </c:pt>
                <c:pt idx="220303">
                  <c:v>114533</c:v>
                </c:pt>
                <c:pt idx="220304">
                  <c:v>114533</c:v>
                </c:pt>
                <c:pt idx="220305">
                  <c:v>114533</c:v>
                </c:pt>
                <c:pt idx="220306">
                  <c:v>114533</c:v>
                </c:pt>
                <c:pt idx="220307">
                  <c:v>114533</c:v>
                </c:pt>
                <c:pt idx="220308">
                  <c:v>114533</c:v>
                </c:pt>
                <c:pt idx="220309">
                  <c:v>114533</c:v>
                </c:pt>
                <c:pt idx="220310">
                  <c:v>114533</c:v>
                </c:pt>
                <c:pt idx="220311">
                  <c:v>114533</c:v>
                </c:pt>
                <c:pt idx="220312">
                  <c:v>114533</c:v>
                </c:pt>
                <c:pt idx="220313">
                  <c:v>114533</c:v>
                </c:pt>
                <c:pt idx="220314">
                  <c:v>114533</c:v>
                </c:pt>
                <c:pt idx="220315">
                  <c:v>114533</c:v>
                </c:pt>
                <c:pt idx="220316">
                  <c:v>114533</c:v>
                </c:pt>
                <c:pt idx="220317">
                  <c:v>114533</c:v>
                </c:pt>
                <c:pt idx="220318">
                  <c:v>114533</c:v>
                </c:pt>
                <c:pt idx="220319">
                  <c:v>114533</c:v>
                </c:pt>
                <c:pt idx="220320">
                  <c:v>114533</c:v>
                </c:pt>
                <c:pt idx="220321">
                  <c:v>114533</c:v>
                </c:pt>
                <c:pt idx="220322">
                  <c:v>114533</c:v>
                </c:pt>
                <c:pt idx="220323">
                  <c:v>114533</c:v>
                </c:pt>
                <c:pt idx="220324">
                  <c:v>114533</c:v>
                </c:pt>
                <c:pt idx="220325">
                  <c:v>114533</c:v>
                </c:pt>
                <c:pt idx="220326">
                  <c:v>114533</c:v>
                </c:pt>
                <c:pt idx="220327">
                  <c:v>114533</c:v>
                </c:pt>
                <c:pt idx="220328">
                  <c:v>114533</c:v>
                </c:pt>
                <c:pt idx="220329">
                  <c:v>114533</c:v>
                </c:pt>
                <c:pt idx="220330">
                  <c:v>114533</c:v>
                </c:pt>
                <c:pt idx="220331">
                  <c:v>114533</c:v>
                </c:pt>
                <c:pt idx="220332">
                  <c:v>114533</c:v>
                </c:pt>
                <c:pt idx="220333">
                  <c:v>114533</c:v>
                </c:pt>
                <c:pt idx="220334">
                  <c:v>114533</c:v>
                </c:pt>
                <c:pt idx="220335">
                  <c:v>114533</c:v>
                </c:pt>
                <c:pt idx="220336">
                  <c:v>114533</c:v>
                </c:pt>
                <c:pt idx="220337">
                  <c:v>114533</c:v>
                </c:pt>
                <c:pt idx="220338">
                  <c:v>114533</c:v>
                </c:pt>
                <c:pt idx="220339">
                  <c:v>114533</c:v>
                </c:pt>
                <c:pt idx="220340">
                  <c:v>114533</c:v>
                </c:pt>
                <c:pt idx="220341">
                  <c:v>114533</c:v>
                </c:pt>
                <c:pt idx="220342">
                  <c:v>114533</c:v>
                </c:pt>
                <c:pt idx="220343">
                  <c:v>114533</c:v>
                </c:pt>
                <c:pt idx="220344">
                  <c:v>114533</c:v>
                </c:pt>
                <c:pt idx="220345">
                  <c:v>114533</c:v>
                </c:pt>
                <c:pt idx="220346">
                  <c:v>114533</c:v>
                </c:pt>
                <c:pt idx="220347">
                  <c:v>114533</c:v>
                </c:pt>
                <c:pt idx="220348">
                  <c:v>114533</c:v>
                </c:pt>
                <c:pt idx="220349">
                  <c:v>114533</c:v>
                </c:pt>
                <c:pt idx="220350">
                  <c:v>114533</c:v>
                </c:pt>
                <c:pt idx="220351">
                  <c:v>114533</c:v>
                </c:pt>
                <c:pt idx="220352">
                  <c:v>114533</c:v>
                </c:pt>
                <c:pt idx="220353">
                  <c:v>114533</c:v>
                </c:pt>
                <c:pt idx="220354">
                  <c:v>114533</c:v>
                </c:pt>
                <c:pt idx="220355">
                  <c:v>114533</c:v>
                </c:pt>
                <c:pt idx="220356">
                  <c:v>114533</c:v>
                </c:pt>
                <c:pt idx="220357">
                  <c:v>114533</c:v>
                </c:pt>
                <c:pt idx="220358">
                  <c:v>114533</c:v>
                </c:pt>
                <c:pt idx="220359">
                  <c:v>114533</c:v>
                </c:pt>
                <c:pt idx="220360">
                  <c:v>114533</c:v>
                </c:pt>
                <c:pt idx="220361">
                  <c:v>114533</c:v>
                </c:pt>
                <c:pt idx="220362">
                  <c:v>114533</c:v>
                </c:pt>
                <c:pt idx="220363">
                  <c:v>114533</c:v>
                </c:pt>
                <c:pt idx="220364">
                  <c:v>114533</c:v>
                </c:pt>
                <c:pt idx="220365">
                  <c:v>114533</c:v>
                </c:pt>
                <c:pt idx="220366">
                  <c:v>114533</c:v>
                </c:pt>
                <c:pt idx="220367">
                  <c:v>114533</c:v>
                </c:pt>
                <c:pt idx="220368">
                  <c:v>114533</c:v>
                </c:pt>
                <c:pt idx="220369">
                  <c:v>114533</c:v>
                </c:pt>
                <c:pt idx="220370">
                  <c:v>114533</c:v>
                </c:pt>
                <c:pt idx="220371">
                  <c:v>114533</c:v>
                </c:pt>
                <c:pt idx="220372">
                  <c:v>114533</c:v>
                </c:pt>
                <c:pt idx="220373">
                  <c:v>114533</c:v>
                </c:pt>
                <c:pt idx="220374">
                  <c:v>114533</c:v>
                </c:pt>
                <c:pt idx="220375">
                  <c:v>114533</c:v>
                </c:pt>
                <c:pt idx="220376">
                  <c:v>114533</c:v>
                </c:pt>
                <c:pt idx="220377">
                  <c:v>114533</c:v>
                </c:pt>
                <c:pt idx="220378">
                  <c:v>114533</c:v>
                </c:pt>
                <c:pt idx="220379">
                  <c:v>114533</c:v>
                </c:pt>
                <c:pt idx="220380">
                  <c:v>114533</c:v>
                </c:pt>
                <c:pt idx="220381">
                  <c:v>114533</c:v>
                </c:pt>
                <c:pt idx="220382">
                  <c:v>114533</c:v>
                </c:pt>
                <c:pt idx="220383">
                  <c:v>114533</c:v>
                </c:pt>
                <c:pt idx="220384">
                  <c:v>114533</c:v>
                </c:pt>
                <c:pt idx="220385">
                  <c:v>114533</c:v>
                </c:pt>
                <c:pt idx="220386">
                  <c:v>114533</c:v>
                </c:pt>
                <c:pt idx="220387">
                  <c:v>114533</c:v>
                </c:pt>
                <c:pt idx="220388">
                  <c:v>114533</c:v>
                </c:pt>
                <c:pt idx="220389">
                  <c:v>114533</c:v>
                </c:pt>
                <c:pt idx="220390">
                  <c:v>114533</c:v>
                </c:pt>
                <c:pt idx="220391">
                  <c:v>114533</c:v>
                </c:pt>
                <c:pt idx="220392">
                  <c:v>114533</c:v>
                </c:pt>
                <c:pt idx="220393">
                  <c:v>114533</c:v>
                </c:pt>
                <c:pt idx="220394">
                  <c:v>114533</c:v>
                </c:pt>
                <c:pt idx="220395">
                  <c:v>114533</c:v>
                </c:pt>
                <c:pt idx="220396">
                  <c:v>114533</c:v>
                </c:pt>
                <c:pt idx="220397">
                  <c:v>114533</c:v>
                </c:pt>
                <c:pt idx="220398">
                  <c:v>114533</c:v>
                </c:pt>
                <c:pt idx="220399">
                  <c:v>114533</c:v>
                </c:pt>
                <c:pt idx="220400">
                  <c:v>114533</c:v>
                </c:pt>
                <c:pt idx="220401">
                  <c:v>114533</c:v>
                </c:pt>
                <c:pt idx="220402">
                  <c:v>114533</c:v>
                </c:pt>
                <c:pt idx="220403">
                  <c:v>114533</c:v>
                </c:pt>
                <c:pt idx="220404">
                  <c:v>114533</c:v>
                </c:pt>
                <c:pt idx="220405">
                  <c:v>114533</c:v>
                </c:pt>
                <c:pt idx="220406">
                  <c:v>114533</c:v>
                </c:pt>
                <c:pt idx="220407">
                  <c:v>114533</c:v>
                </c:pt>
                <c:pt idx="220408">
                  <c:v>114533</c:v>
                </c:pt>
                <c:pt idx="220409">
                  <c:v>114533</c:v>
                </c:pt>
                <c:pt idx="220410">
                  <c:v>114533</c:v>
                </c:pt>
                <c:pt idx="220411">
                  <c:v>114533</c:v>
                </c:pt>
                <c:pt idx="220412">
                  <c:v>114533</c:v>
                </c:pt>
                <c:pt idx="220413">
                  <c:v>114533</c:v>
                </c:pt>
                <c:pt idx="220414">
                  <c:v>114533</c:v>
                </c:pt>
                <c:pt idx="220415">
                  <c:v>114533</c:v>
                </c:pt>
                <c:pt idx="220416">
                  <c:v>114533</c:v>
                </c:pt>
                <c:pt idx="220417">
                  <c:v>114533</c:v>
                </c:pt>
                <c:pt idx="220418">
                  <c:v>114533</c:v>
                </c:pt>
                <c:pt idx="220419">
                  <c:v>114533</c:v>
                </c:pt>
                <c:pt idx="220420">
                  <c:v>114533</c:v>
                </c:pt>
                <c:pt idx="220421">
                  <c:v>114533</c:v>
                </c:pt>
                <c:pt idx="220422">
                  <c:v>114533</c:v>
                </c:pt>
                <c:pt idx="220423">
                  <c:v>114533</c:v>
                </c:pt>
                <c:pt idx="220424">
                  <c:v>114533</c:v>
                </c:pt>
                <c:pt idx="220425">
                  <c:v>114533</c:v>
                </c:pt>
                <c:pt idx="220426">
                  <c:v>114533</c:v>
                </c:pt>
                <c:pt idx="220427">
                  <c:v>114533</c:v>
                </c:pt>
                <c:pt idx="220428">
                  <c:v>114533</c:v>
                </c:pt>
                <c:pt idx="220429">
                  <c:v>114533</c:v>
                </c:pt>
                <c:pt idx="220430">
                  <c:v>114533</c:v>
                </c:pt>
                <c:pt idx="220431">
                  <c:v>114533</c:v>
                </c:pt>
                <c:pt idx="220432">
                  <c:v>114533</c:v>
                </c:pt>
                <c:pt idx="220433">
                  <c:v>114533</c:v>
                </c:pt>
                <c:pt idx="220434">
                  <c:v>114533</c:v>
                </c:pt>
                <c:pt idx="220435">
                  <c:v>114533</c:v>
                </c:pt>
                <c:pt idx="220436">
                  <c:v>114533</c:v>
                </c:pt>
                <c:pt idx="220437">
                  <c:v>114533</c:v>
                </c:pt>
                <c:pt idx="220438">
                  <c:v>114533</c:v>
                </c:pt>
                <c:pt idx="220439">
                  <c:v>114533</c:v>
                </c:pt>
                <c:pt idx="220440">
                  <c:v>114533</c:v>
                </c:pt>
                <c:pt idx="220441">
                  <c:v>114533</c:v>
                </c:pt>
                <c:pt idx="220442">
                  <c:v>114533</c:v>
                </c:pt>
                <c:pt idx="220443">
                  <c:v>114533</c:v>
                </c:pt>
                <c:pt idx="220444">
                  <c:v>114533</c:v>
                </c:pt>
                <c:pt idx="220445">
                  <c:v>114533</c:v>
                </c:pt>
                <c:pt idx="220446">
                  <c:v>114533</c:v>
                </c:pt>
                <c:pt idx="220447">
                  <c:v>114533</c:v>
                </c:pt>
                <c:pt idx="220448">
                  <c:v>114533</c:v>
                </c:pt>
                <c:pt idx="220449">
                  <c:v>114533</c:v>
                </c:pt>
                <c:pt idx="220450">
                  <c:v>114533</c:v>
                </c:pt>
                <c:pt idx="220451">
                  <c:v>114533</c:v>
                </c:pt>
                <c:pt idx="220452">
                  <c:v>114533</c:v>
                </c:pt>
                <c:pt idx="220453">
                  <c:v>114533</c:v>
                </c:pt>
                <c:pt idx="220454">
                  <c:v>114533</c:v>
                </c:pt>
                <c:pt idx="220455">
                  <c:v>114533</c:v>
                </c:pt>
                <c:pt idx="220456">
                  <c:v>114533</c:v>
                </c:pt>
                <c:pt idx="220457">
                  <c:v>114533</c:v>
                </c:pt>
                <c:pt idx="220458">
                  <c:v>114533</c:v>
                </c:pt>
                <c:pt idx="220459">
                  <c:v>114533</c:v>
                </c:pt>
                <c:pt idx="220460">
                  <c:v>114533</c:v>
                </c:pt>
                <c:pt idx="220461">
                  <c:v>114533</c:v>
                </c:pt>
                <c:pt idx="220462">
                  <c:v>114533</c:v>
                </c:pt>
                <c:pt idx="220463">
                  <c:v>114533</c:v>
                </c:pt>
                <c:pt idx="220464">
                  <c:v>114533</c:v>
                </c:pt>
                <c:pt idx="220465">
                  <c:v>114533</c:v>
                </c:pt>
                <c:pt idx="220466">
                  <c:v>114533</c:v>
                </c:pt>
                <c:pt idx="220467">
                  <c:v>114533</c:v>
                </c:pt>
                <c:pt idx="220468">
                  <c:v>114533</c:v>
                </c:pt>
                <c:pt idx="220469">
                  <c:v>114533</c:v>
                </c:pt>
                <c:pt idx="220470">
                  <c:v>114533</c:v>
                </c:pt>
                <c:pt idx="220471">
                  <c:v>114533</c:v>
                </c:pt>
                <c:pt idx="220472">
                  <c:v>114533</c:v>
                </c:pt>
                <c:pt idx="220473">
                  <c:v>114533</c:v>
                </c:pt>
                <c:pt idx="220474">
                  <c:v>114533</c:v>
                </c:pt>
                <c:pt idx="220475">
                  <c:v>114533</c:v>
                </c:pt>
                <c:pt idx="220476">
                  <c:v>114533</c:v>
                </c:pt>
                <c:pt idx="220477">
                  <c:v>114533</c:v>
                </c:pt>
                <c:pt idx="220478">
                  <c:v>114533</c:v>
                </c:pt>
                <c:pt idx="220479">
                  <c:v>114533</c:v>
                </c:pt>
                <c:pt idx="220480">
                  <c:v>114533</c:v>
                </c:pt>
                <c:pt idx="220481">
                  <c:v>114533</c:v>
                </c:pt>
                <c:pt idx="220482">
                  <c:v>114533</c:v>
                </c:pt>
                <c:pt idx="220483">
                  <c:v>114533</c:v>
                </c:pt>
                <c:pt idx="220484">
                  <c:v>114533</c:v>
                </c:pt>
                <c:pt idx="220485">
                  <c:v>114533</c:v>
                </c:pt>
                <c:pt idx="220486">
                  <c:v>114533</c:v>
                </c:pt>
                <c:pt idx="220487">
                  <c:v>114533</c:v>
                </c:pt>
                <c:pt idx="220488">
                  <c:v>114533</c:v>
                </c:pt>
                <c:pt idx="220489">
                  <c:v>114533</c:v>
                </c:pt>
                <c:pt idx="220490">
                  <c:v>114533</c:v>
                </c:pt>
                <c:pt idx="220491">
                  <c:v>114533</c:v>
                </c:pt>
                <c:pt idx="220492">
                  <c:v>114533</c:v>
                </c:pt>
                <c:pt idx="220493">
                  <c:v>114533</c:v>
                </c:pt>
                <c:pt idx="220494">
                  <c:v>114533</c:v>
                </c:pt>
                <c:pt idx="220495">
                  <c:v>114533</c:v>
                </c:pt>
                <c:pt idx="220496">
                  <c:v>114533</c:v>
                </c:pt>
                <c:pt idx="220497">
                  <c:v>114533</c:v>
                </c:pt>
                <c:pt idx="220498">
                  <c:v>114533</c:v>
                </c:pt>
                <c:pt idx="220499">
                  <c:v>114533</c:v>
                </c:pt>
                <c:pt idx="220500">
                  <c:v>114533</c:v>
                </c:pt>
                <c:pt idx="220501">
                  <c:v>114533</c:v>
                </c:pt>
                <c:pt idx="220502">
                  <c:v>114533</c:v>
                </c:pt>
                <c:pt idx="220503">
                  <c:v>114533</c:v>
                </c:pt>
                <c:pt idx="220504">
                  <c:v>114533</c:v>
                </c:pt>
                <c:pt idx="220505">
                  <c:v>114533</c:v>
                </c:pt>
                <c:pt idx="220506">
                  <c:v>114533</c:v>
                </c:pt>
                <c:pt idx="220507">
                  <c:v>114533</c:v>
                </c:pt>
                <c:pt idx="220508">
                  <c:v>114533</c:v>
                </c:pt>
                <c:pt idx="220509">
                  <c:v>114533</c:v>
                </c:pt>
                <c:pt idx="220510">
                  <c:v>114533</c:v>
                </c:pt>
                <c:pt idx="220511">
                  <c:v>114533</c:v>
                </c:pt>
                <c:pt idx="220512">
                  <c:v>114533</c:v>
                </c:pt>
                <c:pt idx="220513">
                  <c:v>114533</c:v>
                </c:pt>
                <c:pt idx="220514">
                  <c:v>114533</c:v>
                </c:pt>
                <c:pt idx="220515">
                  <c:v>114533</c:v>
                </c:pt>
                <c:pt idx="220516">
                  <c:v>114533</c:v>
                </c:pt>
                <c:pt idx="220517">
                  <c:v>114533</c:v>
                </c:pt>
                <c:pt idx="220518">
                  <c:v>114533</c:v>
                </c:pt>
                <c:pt idx="220519">
                  <c:v>114533</c:v>
                </c:pt>
                <c:pt idx="220520">
                  <c:v>114533</c:v>
                </c:pt>
                <c:pt idx="220521">
                  <c:v>114533</c:v>
                </c:pt>
                <c:pt idx="220522">
                  <c:v>114533</c:v>
                </c:pt>
                <c:pt idx="220523">
                  <c:v>114533</c:v>
                </c:pt>
                <c:pt idx="220524">
                  <c:v>114533</c:v>
                </c:pt>
                <c:pt idx="220525">
                  <c:v>114533</c:v>
                </c:pt>
                <c:pt idx="220526">
                  <c:v>114533</c:v>
                </c:pt>
                <c:pt idx="220527">
                  <c:v>114533</c:v>
                </c:pt>
                <c:pt idx="220528">
                  <c:v>114533</c:v>
                </c:pt>
                <c:pt idx="220529">
                  <c:v>114533</c:v>
                </c:pt>
                <c:pt idx="220530">
                  <c:v>114533</c:v>
                </c:pt>
                <c:pt idx="220531">
                  <c:v>114533</c:v>
                </c:pt>
                <c:pt idx="220532">
                  <c:v>114533</c:v>
                </c:pt>
                <c:pt idx="220533">
                  <c:v>114533</c:v>
                </c:pt>
                <c:pt idx="220534">
                  <c:v>114533</c:v>
                </c:pt>
                <c:pt idx="220535">
                  <c:v>114533</c:v>
                </c:pt>
                <c:pt idx="220536">
                  <c:v>114533</c:v>
                </c:pt>
                <c:pt idx="220537">
                  <c:v>114533</c:v>
                </c:pt>
                <c:pt idx="220538">
                  <c:v>114533</c:v>
                </c:pt>
                <c:pt idx="220539">
                  <c:v>114533</c:v>
                </c:pt>
                <c:pt idx="220540">
                  <c:v>114533</c:v>
                </c:pt>
                <c:pt idx="220541">
                  <c:v>114533</c:v>
                </c:pt>
                <c:pt idx="220542">
                  <c:v>114533</c:v>
                </c:pt>
                <c:pt idx="220543">
                  <c:v>114533</c:v>
                </c:pt>
                <c:pt idx="220544">
                  <c:v>114533</c:v>
                </c:pt>
                <c:pt idx="220545">
                  <c:v>114533</c:v>
                </c:pt>
                <c:pt idx="220546">
                  <c:v>114533</c:v>
                </c:pt>
                <c:pt idx="220547">
                  <c:v>114533</c:v>
                </c:pt>
                <c:pt idx="220548">
                  <c:v>114533</c:v>
                </c:pt>
                <c:pt idx="220549">
                  <c:v>114533</c:v>
                </c:pt>
                <c:pt idx="220550">
                  <c:v>114533</c:v>
                </c:pt>
                <c:pt idx="220551">
                  <c:v>114533</c:v>
                </c:pt>
                <c:pt idx="220552">
                  <c:v>114533</c:v>
                </c:pt>
                <c:pt idx="220553">
                  <c:v>114533</c:v>
                </c:pt>
                <c:pt idx="220554">
                  <c:v>114533</c:v>
                </c:pt>
                <c:pt idx="220555">
                  <c:v>114533</c:v>
                </c:pt>
                <c:pt idx="220556">
                  <c:v>114533</c:v>
                </c:pt>
                <c:pt idx="220557">
                  <c:v>114533</c:v>
                </c:pt>
                <c:pt idx="220558">
                  <c:v>114533</c:v>
                </c:pt>
                <c:pt idx="220559">
                  <c:v>114533</c:v>
                </c:pt>
                <c:pt idx="220560">
                  <c:v>114533</c:v>
                </c:pt>
                <c:pt idx="220561">
                  <c:v>114533</c:v>
                </c:pt>
                <c:pt idx="220562">
                  <c:v>114533</c:v>
                </c:pt>
                <c:pt idx="220563">
                  <c:v>114533</c:v>
                </c:pt>
                <c:pt idx="220564">
                  <c:v>114533</c:v>
                </c:pt>
                <c:pt idx="220565">
                  <c:v>114533</c:v>
                </c:pt>
                <c:pt idx="220566">
                  <c:v>114533</c:v>
                </c:pt>
                <c:pt idx="220567">
                  <c:v>114533</c:v>
                </c:pt>
                <c:pt idx="220568">
                  <c:v>114533</c:v>
                </c:pt>
                <c:pt idx="220569">
                  <c:v>114533</c:v>
                </c:pt>
                <c:pt idx="220570">
                  <c:v>114533</c:v>
                </c:pt>
                <c:pt idx="220571">
                  <c:v>114533</c:v>
                </c:pt>
                <c:pt idx="220572">
                  <c:v>114533</c:v>
                </c:pt>
                <c:pt idx="220573">
                  <c:v>114533</c:v>
                </c:pt>
                <c:pt idx="220574">
                  <c:v>114533</c:v>
                </c:pt>
                <c:pt idx="220575">
                  <c:v>114533</c:v>
                </c:pt>
                <c:pt idx="220576">
                  <c:v>114533</c:v>
                </c:pt>
                <c:pt idx="220577">
                  <c:v>114533</c:v>
                </c:pt>
                <c:pt idx="220578">
                  <c:v>114533</c:v>
                </c:pt>
                <c:pt idx="220579">
                  <c:v>114533</c:v>
                </c:pt>
                <c:pt idx="220580">
                  <c:v>114533</c:v>
                </c:pt>
                <c:pt idx="220581">
                  <c:v>114533</c:v>
                </c:pt>
                <c:pt idx="220582">
                  <c:v>114533</c:v>
                </c:pt>
                <c:pt idx="220583">
                  <c:v>114533</c:v>
                </c:pt>
                <c:pt idx="220584">
                  <c:v>114533</c:v>
                </c:pt>
                <c:pt idx="220585">
                  <c:v>114533</c:v>
                </c:pt>
                <c:pt idx="220586">
                  <c:v>114533</c:v>
                </c:pt>
                <c:pt idx="220587">
                  <c:v>114533</c:v>
                </c:pt>
                <c:pt idx="220588">
                  <c:v>114533</c:v>
                </c:pt>
                <c:pt idx="220589">
                  <c:v>114533</c:v>
                </c:pt>
                <c:pt idx="220590">
                  <c:v>114533</c:v>
                </c:pt>
                <c:pt idx="220591">
                  <c:v>114533</c:v>
                </c:pt>
                <c:pt idx="220592">
                  <c:v>114533</c:v>
                </c:pt>
                <c:pt idx="220593">
                  <c:v>114533</c:v>
                </c:pt>
                <c:pt idx="220594">
                  <c:v>114533</c:v>
                </c:pt>
                <c:pt idx="220595">
                  <c:v>114533</c:v>
                </c:pt>
                <c:pt idx="220596">
                  <c:v>114533</c:v>
                </c:pt>
                <c:pt idx="220597">
                  <c:v>114533</c:v>
                </c:pt>
                <c:pt idx="220598">
                  <c:v>114533</c:v>
                </c:pt>
                <c:pt idx="220599">
                  <c:v>114533</c:v>
                </c:pt>
                <c:pt idx="220600">
                  <c:v>114533</c:v>
                </c:pt>
                <c:pt idx="220601">
                  <c:v>114533</c:v>
                </c:pt>
                <c:pt idx="220602">
                  <c:v>114533</c:v>
                </c:pt>
                <c:pt idx="220603">
                  <c:v>114533</c:v>
                </c:pt>
                <c:pt idx="220604">
                  <c:v>114533</c:v>
                </c:pt>
                <c:pt idx="220605">
                  <c:v>114533</c:v>
                </c:pt>
                <c:pt idx="220606">
                  <c:v>114533</c:v>
                </c:pt>
                <c:pt idx="220607">
                  <c:v>114533</c:v>
                </c:pt>
                <c:pt idx="220608">
                  <c:v>114533</c:v>
                </c:pt>
                <c:pt idx="220609">
                  <c:v>114533</c:v>
                </c:pt>
                <c:pt idx="220610">
                  <c:v>114533</c:v>
                </c:pt>
                <c:pt idx="220611">
                  <c:v>114533</c:v>
                </c:pt>
                <c:pt idx="220612">
                  <c:v>114533</c:v>
                </c:pt>
                <c:pt idx="220613">
                  <c:v>114533</c:v>
                </c:pt>
                <c:pt idx="220614">
                  <c:v>114533</c:v>
                </c:pt>
                <c:pt idx="220615">
                  <c:v>114533</c:v>
                </c:pt>
                <c:pt idx="220616">
                  <c:v>114533</c:v>
                </c:pt>
                <c:pt idx="220617">
                  <c:v>114533</c:v>
                </c:pt>
                <c:pt idx="220618">
                  <c:v>114533</c:v>
                </c:pt>
                <c:pt idx="220619">
                  <c:v>114533</c:v>
                </c:pt>
                <c:pt idx="220620">
                  <c:v>114533</c:v>
                </c:pt>
                <c:pt idx="220621">
                  <c:v>114533</c:v>
                </c:pt>
                <c:pt idx="220622">
                  <c:v>114533</c:v>
                </c:pt>
                <c:pt idx="220623">
                  <c:v>114533</c:v>
                </c:pt>
                <c:pt idx="220624">
                  <c:v>114533</c:v>
                </c:pt>
                <c:pt idx="220625">
                  <c:v>114533</c:v>
                </c:pt>
                <c:pt idx="220626">
                  <c:v>114533</c:v>
                </c:pt>
                <c:pt idx="220627">
                  <c:v>114533</c:v>
                </c:pt>
                <c:pt idx="220628">
                  <c:v>114533</c:v>
                </c:pt>
                <c:pt idx="220629">
                  <c:v>114533</c:v>
                </c:pt>
                <c:pt idx="220630">
                  <c:v>114533</c:v>
                </c:pt>
                <c:pt idx="220631">
                  <c:v>114533</c:v>
                </c:pt>
                <c:pt idx="220632">
                  <c:v>114533</c:v>
                </c:pt>
                <c:pt idx="220633">
                  <c:v>114533</c:v>
                </c:pt>
                <c:pt idx="220634">
                  <c:v>114533</c:v>
                </c:pt>
                <c:pt idx="220635">
                  <c:v>114533</c:v>
                </c:pt>
                <c:pt idx="220636">
                  <c:v>114533</c:v>
                </c:pt>
                <c:pt idx="220637">
                  <c:v>114533</c:v>
                </c:pt>
                <c:pt idx="220638">
                  <c:v>114533</c:v>
                </c:pt>
                <c:pt idx="220639">
                  <c:v>114533</c:v>
                </c:pt>
                <c:pt idx="220640">
                  <c:v>114533</c:v>
                </c:pt>
                <c:pt idx="220641">
                  <c:v>114533</c:v>
                </c:pt>
                <c:pt idx="220642">
                  <c:v>114533</c:v>
                </c:pt>
                <c:pt idx="220643">
                  <c:v>114533</c:v>
                </c:pt>
                <c:pt idx="220644">
                  <c:v>114533</c:v>
                </c:pt>
                <c:pt idx="220645">
                  <c:v>114533</c:v>
                </c:pt>
                <c:pt idx="220646">
                  <c:v>114533</c:v>
                </c:pt>
                <c:pt idx="220647">
                  <c:v>114533</c:v>
                </c:pt>
                <c:pt idx="220648">
                  <c:v>114533</c:v>
                </c:pt>
                <c:pt idx="220649">
                  <c:v>114533</c:v>
                </c:pt>
                <c:pt idx="220650">
                  <c:v>114533</c:v>
                </c:pt>
                <c:pt idx="220651">
                  <c:v>114533</c:v>
                </c:pt>
                <c:pt idx="220652">
                  <c:v>114533</c:v>
                </c:pt>
                <c:pt idx="220653">
                  <c:v>114533</c:v>
                </c:pt>
                <c:pt idx="220654">
                  <c:v>114533</c:v>
                </c:pt>
                <c:pt idx="220655">
                  <c:v>114533</c:v>
                </c:pt>
                <c:pt idx="220656">
                  <c:v>114533</c:v>
                </c:pt>
                <c:pt idx="220657">
                  <c:v>114533</c:v>
                </c:pt>
                <c:pt idx="220658">
                  <c:v>114533</c:v>
                </c:pt>
                <c:pt idx="220659">
                  <c:v>114533</c:v>
                </c:pt>
                <c:pt idx="220660">
                  <c:v>114533</c:v>
                </c:pt>
                <c:pt idx="220661">
                  <c:v>114533</c:v>
                </c:pt>
                <c:pt idx="220662">
                  <c:v>114533</c:v>
                </c:pt>
                <c:pt idx="220663">
                  <c:v>114533</c:v>
                </c:pt>
                <c:pt idx="220664">
                  <c:v>114533</c:v>
                </c:pt>
                <c:pt idx="220665">
                  <c:v>114533</c:v>
                </c:pt>
                <c:pt idx="220666">
                  <c:v>114533</c:v>
                </c:pt>
                <c:pt idx="220667">
                  <c:v>114533</c:v>
                </c:pt>
                <c:pt idx="220668">
                  <c:v>114533</c:v>
                </c:pt>
                <c:pt idx="220669">
                  <c:v>114533</c:v>
                </c:pt>
                <c:pt idx="220670">
                  <c:v>114533</c:v>
                </c:pt>
                <c:pt idx="220671">
                  <c:v>114533</c:v>
                </c:pt>
                <c:pt idx="220672">
                  <c:v>114533</c:v>
                </c:pt>
                <c:pt idx="220673">
                  <c:v>114533</c:v>
                </c:pt>
                <c:pt idx="220674">
                  <c:v>114533</c:v>
                </c:pt>
                <c:pt idx="220675">
                  <c:v>114533</c:v>
                </c:pt>
                <c:pt idx="220676">
                  <c:v>114533</c:v>
                </c:pt>
                <c:pt idx="220677">
                  <c:v>114533</c:v>
                </c:pt>
                <c:pt idx="220678">
                  <c:v>114533</c:v>
                </c:pt>
                <c:pt idx="220679">
                  <c:v>114533</c:v>
                </c:pt>
                <c:pt idx="220680">
                  <c:v>114533</c:v>
                </c:pt>
                <c:pt idx="220681">
                  <c:v>114533</c:v>
                </c:pt>
                <c:pt idx="220682">
                  <c:v>114533</c:v>
                </c:pt>
                <c:pt idx="220683">
                  <c:v>114533</c:v>
                </c:pt>
                <c:pt idx="220684">
                  <c:v>114533</c:v>
                </c:pt>
                <c:pt idx="220685">
                  <c:v>114533</c:v>
                </c:pt>
                <c:pt idx="220686">
                  <c:v>114533</c:v>
                </c:pt>
                <c:pt idx="220687">
                  <c:v>114533</c:v>
                </c:pt>
                <c:pt idx="220688">
                  <c:v>114533</c:v>
                </c:pt>
                <c:pt idx="220689">
                  <c:v>114533</c:v>
                </c:pt>
                <c:pt idx="220690">
                  <c:v>114533</c:v>
                </c:pt>
                <c:pt idx="220691">
                  <c:v>114533</c:v>
                </c:pt>
                <c:pt idx="220692">
                  <c:v>114533</c:v>
                </c:pt>
                <c:pt idx="220693">
                  <c:v>114533</c:v>
                </c:pt>
                <c:pt idx="220694">
                  <c:v>114533</c:v>
                </c:pt>
                <c:pt idx="220695">
                  <c:v>114533</c:v>
                </c:pt>
                <c:pt idx="220696">
                  <c:v>114533</c:v>
                </c:pt>
                <c:pt idx="220697">
                  <c:v>114533</c:v>
                </c:pt>
                <c:pt idx="220698">
                  <c:v>114533</c:v>
                </c:pt>
                <c:pt idx="220699">
                  <c:v>114533</c:v>
                </c:pt>
                <c:pt idx="220700">
                  <c:v>114533</c:v>
                </c:pt>
                <c:pt idx="220701">
                  <c:v>114533</c:v>
                </c:pt>
                <c:pt idx="220702">
                  <c:v>114533</c:v>
                </c:pt>
                <c:pt idx="220703">
                  <c:v>114533</c:v>
                </c:pt>
                <c:pt idx="220704">
                  <c:v>114533</c:v>
                </c:pt>
                <c:pt idx="220705">
                  <c:v>114533</c:v>
                </c:pt>
                <c:pt idx="220706">
                  <c:v>114533</c:v>
                </c:pt>
                <c:pt idx="220707">
                  <c:v>114533</c:v>
                </c:pt>
                <c:pt idx="220708">
                  <c:v>114533</c:v>
                </c:pt>
                <c:pt idx="220709">
                  <c:v>114533</c:v>
                </c:pt>
                <c:pt idx="220710">
                  <c:v>114533</c:v>
                </c:pt>
                <c:pt idx="220711">
                  <c:v>114533</c:v>
                </c:pt>
                <c:pt idx="220712">
                  <c:v>114533</c:v>
                </c:pt>
                <c:pt idx="220713">
                  <c:v>114533</c:v>
                </c:pt>
                <c:pt idx="220714">
                  <c:v>114533</c:v>
                </c:pt>
                <c:pt idx="220715">
                  <c:v>114533</c:v>
                </c:pt>
                <c:pt idx="220716">
                  <c:v>114533</c:v>
                </c:pt>
                <c:pt idx="220717">
                  <c:v>114533</c:v>
                </c:pt>
                <c:pt idx="220718">
                  <c:v>114533</c:v>
                </c:pt>
                <c:pt idx="220719">
                  <c:v>114533</c:v>
                </c:pt>
                <c:pt idx="220720">
                  <c:v>114533</c:v>
                </c:pt>
                <c:pt idx="220721">
                  <c:v>114533</c:v>
                </c:pt>
                <c:pt idx="220722">
                  <c:v>114533</c:v>
                </c:pt>
                <c:pt idx="220723">
                  <c:v>114533</c:v>
                </c:pt>
                <c:pt idx="220724">
                  <c:v>114533</c:v>
                </c:pt>
                <c:pt idx="220725">
                  <c:v>114533</c:v>
                </c:pt>
                <c:pt idx="220726">
                  <c:v>114533</c:v>
                </c:pt>
                <c:pt idx="220727">
                  <c:v>114533</c:v>
                </c:pt>
                <c:pt idx="220728">
                  <c:v>114533</c:v>
                </c:pt>
                <c:pt idx="220729">
                  <c:v>114533</c:v>
                </c:pt>
                <c:pt idx="220730">
                  <c:v>114533</c:v>
                </c:pt>
                <c:pt idx="220731">
                  <c:v>114533</c:v>
                </c:pt>
                <c:pt idx="220732">
                  <c:v>114533</c:v>
                </c:pt>
                <c:pt idx="220733">
                  <c:v>114533</c:v>
                </c:pt>
                <c:pt idx="220734">
                  <c:v>114533</c:v>
                </c:pt>
                <c:pt idx="220735">
                  <c:v>114533</c:v>
                </c:pt>
                <c:pt idx="220736">
                  <c:v>114533</c:v>
                </c:pt>
                <c:pt idx="220737">
                  <c:v>114533</c:v>
                </c:pt>
                <c:pt idx="220738">
                  <c:v>114533</c:v>
                </c:pt>
                <c:pt idx="220739">
                  <c:v>114533</c:v>
                </c:pt>
                <c:pt idx="220740">
                  <c:v>114533</c:v>
                </c:pt>
                <c:pt idx="220741">
                  <c:v>114533</c:v>
                </c:pt>
                <c:pt idx="220742">
                  <c:v>114533</c:v>
                </c:pt>
                <c:pt idx="220743">
                  <c:v>114533</c:v>
                </c:pt>
                <c:pt idx="220744">
                  <c:v>114533</c:v>
                </c:pt>
                <c:pt idx="220745">
                  <c:v>114533</c:v>
                </c:pt>
                <c:pt idx="220746">
                  <c:v>114533</c:v>
                </c:pt>
                <c:pt idx="220747">
                  <c:v>114533</c:v>
                </c:pt>
                <c:pt idx="220748">
                  <c:v>114533</c:v>
                </c:pt>
                <c:pt idx="220749">
                  <c:v>114533</c:v>
                </c:pt>
                <c:pt idx="220750">
                  <c:v>114533</c:v>
                </c:pt>
                <c:pt idx="220751">
                  <c:v>114533</c:v>
                </c:pt>
                <c:pt idx="220752">
                  <c:v>114533</c:v>
                </c:pt>
                <c:pt idx="220753">
                  <c:v>114533</c:v>
                </c:pt>
                <c:pt idx="220754">
                  <c:v>114533</c:v>
                </c:pt>
                <c:pt idx="220755">
                  <c:v>114533</c:v>
                </c:pt>
                <c:pt idx="220756">
                  <c:v>114533</c:v>
                </c:pt>
                <c:pt idx="220757">
                  <c:v>114533</c:v>
                </c:pt>
                <c:pt idx="220758">
                  <c:v>114533</c:v>
                </c:pt>
                <c:pt idx="220759">
                  <c:v>114533</c:v>
                </c:pt>
                <c:pt idx="220760">
                  <c:v>114533</c:v>
                </c:pt>
                <c:pt idx="220761">
                  <c:v>114533</c:v>
                </c:pt>
                <c:pt idx="220762">
                  <c:v>114533</c:v>
                </c:pt>
                <c:pt idx="220763">
                  <c:v>114533</c:v>
                </c:pt>
                <c:pt idx="220764">
                  <c:v>114533</c:v>
                </c:pt>
                <c:pt idx="220765">
                  <c:v>114533</c:v>
                </c:pt>
                <c:pt idx="220766">
                  <c:v>114533</c:v>
                </c:pt>
                <c:pt idx="220767">
                  <c:v>114533</c:v>
                </c:pt>
                <c:pt idx="220768">
                  <c:v>114533</c:v>
                </c:pt>
                <c:pt idx="220769">
                  <c:v>114533</c:v>
                </c:pt>
                <c:pt idx="220770">
                  <c:v>114533</c:v>
                </c:pt>
                <c:pt idx="220771">
                  <c:v>114533</c:v>
                </c:pt>
                <c:pt idx="220772">
                  <c:v>114533</c:v>
                </c:pt>
                <c:pt idx="220773">
                  <c:v>114533</c:v>
                </c:pt>
                <c:pt idx="220774">
                  <c:v>114533</c:v>
                </c:pt>
                <c:pt idx="220775">
                  <c:v>114533</c:v>
                </c:pt>
                <c:pt idx="220776">
                  <c:v>114533</c:v>
                </c:pt>
                <c:pt idx="220777">
                  <c:v>114533</c:v>
                </c:pt>
                <c:pt idx="220778">
                  <c:v>114533</c:v>
                </c:pt>
                <c:pt idx="220779">
                  <c:v>114533</c:v>
                </c:pt>
                <c:pt idx="220780">
                  <c:v>114533</c:v>
                </c:pt>
                <c:pt idx="220781">
                  <c:v>114533</c:v>
                </c:pt>
                <c:pt idx="220782">
                  <c:v>114533</c:v>
                </c:pt>
                <c:pt idx="220783">
                  <c:v>114533</c:v>
                </c:pt>
                <c:pt idx="220784">
                  <c:v>114533</c:v>
                </c:pt>
                <c:pt idx="220785">
                  <c:v>114533</c:v>
                </c:pt>
                <c:pt idx="220786">
                  <c:v>114533</c:v>
                </c:pt>
                <c:pt idx="220787">
                  <c:v>114533</c:v>
                </c:pt>
                <c:pt idx="220788">
                  <c:v>114533</c:v>
                </c:pt>
                <c:pt idx="220789">
                  <c:v>114533</c:v>
                </c:pt>
                <c:pt idx="220790">
                  <c:v>114533</c:v>
                </c:pt>
                <c:pt idx="220791">
                  <c:v>114533</c:v>
                </c:pt>
                <c:pt idx="220792">
                  <c:v>114533</c:v>
                </c:pt>
                <c:pt idx="220793">
                  <c:v>114533</c:v>
                </c:pt>
                <c:pt idx="220794">
                  <c:v>114533</c:v>
                </c:pt>
                <c:pt idx="220795">
                  <c:v>114533</c:v>
                </c:pt>
                <c:pt idx="220796">
                  <c:v>114533</c:v>
                </c:pt>
                <c:pt idx="220797">
                  <c:v>114533</c:v>
                </c:pt>
                <c:pt idx="220798">
                  <c:v>114533</c:v>
                </c:pt>
                <c:pt idx="220799">
                  <c:v>114533</c:v>
                </c:pt>
                <c:pt idx="220800">
                  <c:v>114533</c:v>
                </c:pt>
                <c:pt idx="220801">
                  <c:v>114533</c:v>
                </c:pt>
                <c:pt idx="220802">
                  <c:v>114533</c:v>
                </c:pt>
                <c:pt idx="220803">
                  <c:v>114533</c:v>
                </c:pt>
                <c:pt idx="220804">
                  <c:v>114533</c:v>
                </c:pt>
                <c:pt idx="220805">
                  <c:v>114533</c:v>
                </c:pt>
                <c:pt idx="220806">
                  <c:v>114533</c:v>
                </c:pt>
                <c:pt idx="220807">
                  <c:v>114533</c:v>
                </c:pt>
                <c:pt idx="220808">
                  <c:v>114533</c:v>
                </c:pt>
                <c:pt idx="220809">
                  <c:v>114533</c:v>
                </c:pt>
                <c:pt idx="220810">
                  <c:v>114533</c:v>
                </c:pt>
                <c:pt idx="220811">
                  <c:v>114533</c:v>
                </c:pt>
                <c:pt idx="220812">
                  <c:v>114533</c:v>
                </c:pt>
                <c:pt idx="220813">
                  <c:v>114533</c:v>
                </c:pt>
                <c:pt idx="220814">
                  <c:v>114533</c:v>
                </c:pt>
                <c:pt idx="220815">
                  <c:v>114533</c:v>
                </c:pt>
                <c:pt idx="220816">
                  <c:v>114533</c:v>
                </c:pt>
                <c:pt idx="220817">
                  <c:v>114533</c:v>
                </c:pt>
                <c:pt idx="220818">
                  <c:v>114533</c:v>
                </c:pt>
                <c:pt idx="220819">
                  <c:v>114533</c:v>
                </c:pt>
                <c:pt idx="220820">
                  <c:v>114533</c:v>
                </c:pt>
                <c:pt idx="220821">
                  <c:v>114533</c:v>
                </c:pt>
                <c:pt idx="220822">
                  <c:v>114533</c:v>
                </c:pt>
                <c:pt idx="220823">
                  <c:v>114533</c:v>
                </c:pt>
                <c:pt idx="220824">
                  <c:v>114533</c:v>
                </c:pt>
                <c:pt idx="220825">
                  <c:v>114533</c:v>
                </c:pt>
                <c:pt idx="220826">
                  <c:v>114533</c:v>
                </c:pt>
                <c:pt idx="220827">
                  <c:v>114533</c:v>
                </c:pt>
                <c:pt idx="220828">
                  <c:v>114533</c:v>
                </c:pt>
                <c:pt idx="220829">
                  <c:v>114533</c:v>
                </c:pt>
                <c:pt idx="220830">
                  <c:v>114533</c:v>
                </c:pt>
                <c:pt idx="220831">
                  <c:v>114533</c:v>
                </c:pt>
                <c:pt idx="220832">
                  <c:v>114533</c:v>
                </c:pt>
                <c:pt idx="220833">
                  <c:v>114533</c:v>
                </c:pt>
                <c:pt idx="220834">
                  <c:v>114533</c:v>
                </c:pt>
                <c:pt idx="220835">
                  <c:v>114533</c:v>
                </c:pt>
                <c:pt idx="220836">
                  <c:v>114533</c:v>
                </c:pt>
                <c:pt idx="220837">
                  <c:v>114533</c:v>
                </c:pt>
                <c:pt idx="220838">
                  <c:v>114533</c:v>
                </c:pt>
                <c:pt idx="220839">
                  <c:v>114533</c:v>
                </c:pt>
                <c:pt idx="220840">
                  <c:v>114533</c:v>
                </c:pt>
                <c:pt idx="220841">
                  <c:v>114533</c:v>
                </c:pt>
                <c:pt idx="220842">
                  <c:v>114533</c:v>
                </c:pt>
                <c:pt idx="220843">
                  <c:v>114533</c:v>
                </c:pt>
                <c:pt idx="220844">
                  <c:v>114533</c:v>
                </c:pt>
                <c:pt idx="220845">
                  <c:v>114533</c:v>
                </c:pt>
                <c:pt idx="220846">
                  <c:v>114533</c:v>
                </c:pt>
                <c:pt idx="220847">
                  <c:v>114533</c:v>
                </c:pt>
                <c:pt idx="220848">
                  <c:v>114533</c:v>
                </c:pt>
                <c:pt idx="220849">
                  <c:v>114533</c:v>
                </c:pt>
                <c:pt idx="220850">
                  <c:v>114533</c:v>
                </c:pt>
                <c:pt idx="220851">
                  <c:v>114533</c:v>
                </c:pt>
                <c:pt idx="220852">
                  <c:v>114533</c:v>
                </c:pt>
                <c:pt idx="220853">
                  <c:v>114533</c:v>
                </c:pt>
                <c:pt idx="220854">
                  <c:v>114533</c:v>
                </c:pt>
                <c:pt idx="220855">
                  <c:v>114533</c:v>
                </c:pt>
                <c:pt idx="220856">
                  <c:v>114533</c:v>
                </c:pt>
                <c:pt idx="220857">
                  <c:v>114533</c:v>
                </c:pt>
                <c:pt idx="220858">
                  <c:v>114533</c:v>
                </c:pt>
                <c:pt idx="220859">
                  <c:v>114533</c:v>
                </c:pt>
                <c:pt idx="220860">
                  <c:v>114533</c:v>
                </c:pt>
                <c:pt idx="220861">
                  <c:v>114533</c:v>
                </c:pt>
                <c:pt idx="220862">
                  <c:v>114533</c:v>
                </c:pt>
                <c:pt idx="220863">
                  <c:v>114533</c:v>
                </c:pt>
                <c:pt idx="220864">
                  <c:v>114533</c:v>
                </c:pt>
                <c:pt idx="220865">
                  <c:v>114533</c:v>
                </c:pt>
                <c:pt idx="220866">
                  <c:v>114533</c:v>
                </c:pt>
                <c:pt idx="220867">
                  <c:v>114533</c:v>
                </c:pt>
                <c:pt idx="220868">
                  <c:v>114533</c:v>
                </c:pt>
                <c:pt idx="220869">
                  <c:v>114533</c:v>
                </c:pt>
                <c:pt idx="220870">
                  <c:v>114533</c:v>
                </c:pt>
                <c:pt idx="220871">
                  <c:v>114533</c:v>
                </c:pt>
                <c:pt idx="220872">
                  <c:v>114533</c:v>
                </c:pt>
                <c:pt idx="220873">
                  <c:v>114533</c:v>
                </c:pt>
                <c:pt idx="220874">
                  <c:v>114533</c:v>
                </c:pt>
                <c:pt idx="220875">
                  <c:v>114533</c:v>
                </c:pt>
                <c:pt idx="220876">
                  <c:v>114533</c:v>
                </c:pt>
                <c:pt idx="220877">
                  <c:v>114533</c:v>
                </c:pt>
                <c:pt idx="220878">
                  <c:v>114533</c:v>
                </c:pt>
                <c:pt idx="220879">
                  <c:v>114533</c:v>
                </c:pt>
                <c:pt idx="220880">
                  <c:v>114533</c:v>
                </c:pt>
                <c:pt idx="220881">
                  <c:v>114533</c:v>
                </c:pt>
                <c:pt idx="220882">
                  <c:v>114533</c:v>
                </c:pt>
                <c:pt idx="220883">
                  <c:v>114533</c:v>
                </c:pt>
                <c:pt idx="220884">
                  <c:v>114533</c:v>
                </c:pt>
                <c:pt idx="220885">
                  <c:v>114533</c:v>
                </c:pt>
                <c:pt idx="220886">
                  <c:v>114533</c:v>
                </c:pt>
                <c:pt idx="220887">
                  <c:v>114533</c:v>
                </c:pt>
                <c:pt idx="220888">
                  <c:v>114533</c:v>
                </c:pt>
                <c:pt idx="220889">
                  <c:v>114533</c:v>
                </c:pt>
                <c:pt idx="220890">
                  <c:v>114533</c:v>
                </c:pt>
                <c:pt idx="220891">
                  <c:v>114533</c:v>
                </c:pt>
                <c:pt idx="220892">
                  <c:v>114533</c:v>
                </c:pt>
                <c:pt idx="220893">
                  <c:v>114533</c:v>
                </c:pt>
                <c:pt idx="220894">
                  <c:v>114533</c:v>
                </c:pt>
                <c:pt idx="220895">
                  <c:v>114533</c:v>
                </c:pt>
                <c:pt idx="220896">
                  <c:v>114533</c:v>
                </c:pt>
                <c:pt idx="220897">
                  <c:v>114533</c:v>
                </c:pt>
                <c:pt idx="220898">
                  <c:v>114533</c:v>
                </c:pt>
                <c:pt idx="220899">
                  <c:v>114533</c:v>
                </c:pt>
                <c:pt idx="220900">
                  <c:v>114533</c:v>
                </c:pt>
                <c:pt idx="220901">
                  <c:v>114533</c:v>
                </c:pt>
                <c:pt idx="220902">
                  <c:v>114533</c:v>
                </c:pt>
                <c:pt idx="220903">
                  <c:v>114533</c:v>
                </c:pt>
                <c:pt idx="220904">
                  <c:v>114533</c:v>
                </c:pt>
                <c:pt idx="220905">
                  <c:v>114533</c:v>
                </c:pt>
                <c:pt idx="220906">
                  <c:v>114533</c:v>
                </c:pt>
                <c:pt idx="220907">
                  <c:v>114533</c:v>
                </c:pt>
                <c:pt idx="220908">
                  <c:v>114533</c:v>
                </c:pt>
                <c:pt idx="220909">
                  <c:v>114533</c:v>
                </c:pt>
                <c:pt idx="220910">
                  <c:v>114533</c:v>
                </c:pt>
                <c:pt idx="220911">
                  <c:v>114533</c:v>
                </c:pt>
                <c:pt idx="220912">
                  <c:v>114533</c:v>
                </c:pt>
                <c:pt idx="220913">
                  <c:v>114533</c:v>
                </c:pt>
                <c:pt idx="220914">
                  <c:v>114533</c:v>
                </c:pt>
                <c:pt idx="220915">
                  <c:v>114533</c:v>
                </c:pt>
                <c:pt idx="220916">
                  <c:v>114533</c:v>
                </c:pt>
                <c:pt idx="220917">
                  <c:v>114533</c:v>
                </c:pt>
                <c:pt idx="220918">
                  <c:v>114533</c:v>
                </c:pt>
                <c:pt idx="220919">
                  <c:v>114533</c:v>
                </c:pt>
                <c:pt idx="220920">
                  <c:v>114533</c:v>
                </c:pt>
                <c:pt idx="220921">
                  <c:v>114533</c:v>
                </c:pt>
                <c:pt idx="220922">
                  <c:v>114533</c:v>
                </c:pt>
                <c:pt idx="220923">
                  <c:v>114533</c:v>
                </c:pt>
                <c:pt idx="220924">
                  <c:v>114533</c:v>
                </c:pt>
                <c:pt idx="220925">
                  <c:v>114533</c:v>
                </c:pt>
                <c:pt idx="220926">
                  <c:v>114533</c:v>
                </c:pt>
                <c:pt idx="220927">
                  <c:v>114533</c:v>
                </c:pt>
                <c:pt idx="220928">
                  <c:v>114533</c:v>
                </c:pt>
                <c:pt idx="220929">
                  <c:v>114533</c:v>
                </c:pt>
                <c:pt idx="220930">
                  <c:v>114533</c:v>
                </c:pt>
                <c:pt idx="220931">
                  <c:v>114533</c:v>
                </c:pt>
                <c:pt idx="220932">
                  <c:v>114533</c:v>
                </c:pt>
                <c:pt idx="220933">
                  <c:v>114533</c:v>
                </c:pt>
                <c:pt idx="220934">
                  <c:v>114533</c:v>
                </c:pt>
                <c:pt idx="220935">
                  <c:v>114533</c:v>
                </c:pt>
                <c:pt idx="220936">
                  <c:v>114533</c:v>
                </c:pt>
                <c:pt idx="220937">
                  <c:v>114533</c:v>
                </c:pt>
                <c:pt idx="220938">
                  <c:v>114533</c:v>
                </c:pt>
                <c:pt idx="220939">
                  <c:v>114533</c:v>
                </c:pt>
                <c:pt idx="220940">
                  <c:v>114533</c:v>
                </c:pt>
                <c:pt idx="220941">
                  <c:v>114533</c:v>
                </c:pt>
                <c:pt idx="220942">
                  <c:v>114533</c:v>
                </c:pt>
                <c:pt idx="220943">
                  <c:v>114533</c:v>
                </c:pt>
                <c:pt idx="220944">
                  <c:v>114533</c:v>
                </c:pt>
                <c:pt idx="220945">
                  <c:v>114533</c:v>
                </c:pt>
                <c:pt idx="220946">
                  <c:v>114533</c:v>
                </c:pt>
                <c:pt idx="220947">
                  <c:v>114533</c:v>
                </c:pt>
                <c:pt idx="220948">
                  <c:v>114533</c:v>
                </c:pt>
                <c:pt idx="220949">
                  <c:v>114533</c:v>
                </c:pt>
                <c:pt idx="220950">
                  <c:v>114533</c:v>
                </c:pt>
                <c:pt idx="220951">
                  <c:v>114533</c:v>
                </c:pt>
                <c:pt idx="220952">
                  <c:v>114533</c:v>
                </c:pt>
                <c:pt idx="220953">
                  <c:v>114533</c:v>
                </c:pt>
                <c:pt idx="220954">
                  <c:v>114533</c:v>
                </c:pt>
                <c:pt idx="220955">
                  <c:v>114533</c:v>
                </c:pt>
                <c:pt idx="220956">
                  <c:v>114533</c:v>
                </c:pt>
                <c:pt idx="220957">
                  <c:v>114533</c:v>
                </c:pt>
                <c:pt idx="220958">
                  <c:v>114533</c:v>
                </c:pt>
                <c:pt idx="220959">
                  <c:v>114533</c:v>
                </c:pt>
                <c:pt idx="220960">
                  <c:v>114533</c:v>
                </c:pt>
                <c:pt idx="220961">
                  <c:v>114533</c:v>
                </c:pt>
                <c:pt idx="220962">
                  <c:v>114533</c:v>
                </c:pt>
                <c:pt idx="220963">
                  <c:v>114533</c:v>
                </c:pt>
                <c:pt idx="220964">
                  <c:v>114533</c:v>
                </c:pt>
                <c:pt idx="220965">
                  <c:v>114533</c:v>
                </c:pt>
                <c:pt idx="220966">
                  <c:v>114533</c:v>
                </c:pt>
                <c:pt idx="220967">
                  <c:v>114533</c:v>
                </c:pt>
                <c:pt idx="220968">
                  <c:v>114533</c:v>
                </c:pt>
                <c:pt idx="220969">
                  <c:v>114533</c:v>
                </c:pt>
                <c:pt idx="220970">
                  <c:v>114533</c:v>
                </c:pt>
                <c:pt idx="220971">
                  <c:v>114533</c:v>
                </c:pt>
                <c:pt idx="220972">
                  <c:v>114533</c:v>
                </c:pt>
                <c:pt idx="220973">
                  <c:v>114533</c:v>
                </c:pt>
                <c:pt idx="220974">
                  <c:v>114533</c:v>
                </c:pt>
                <c:pt idx="220975">
                  <c:v>114533</c:v>
                </c:pt>
                <c:pt idx="220976">
                  <c:v>114533</c:v>
                </c:pt>
                <c:pt idx="220977">
                  <c:v>114533</c:v>
                </c:pt>
                <c:pt idx="220978">
                  <c:v>114533</c:v>
                </c:pt>
                <c:pt idx="220979">
                  <c:v>114533</c:v>
                </c:pt>
                <c:pt idx="220980">
                  <c:v>114533</c:v>
                </c:pt>
                <c:pt idx="220981">
                  <c:v>114533</c:v>
                </c:pt>
                <c:pt idx="220982">
                  <c:v>114533</c:v>
                </c:pt>
                <c:pt idx="220983">
                  <c:v>114533</c:v>
                </c:pt>
                <c:pt idx="220984">
                  <c:v>114533</c:v>
                </c:pt>
                <c:pt idx="220985">
                  <c:v>114533</c:v>
                </c:pt>
                <c:pt idx="220986">
                  <c:v>114533</c:v>
                </c:pt>
                <c:pt idx="220987">
                  <c:v>114533</c:v>
                </c:pt>
                <c:pt idx="220988">
                  <c:v>114533</c:v>
                </c:pt>
                <c:pt idx="220989">
                  <c:v>114533</c:v>
                </c:pt>
                <c:pt idx="220990">
                  <c:v>114533</c:v>
                </c:pt>
                <c:pt idx="220991">
                  <c:v>114533</c:v>
                </c:pt>
                <c:pt idx="220992">
                  <c:v>114533</c:v>
                </c:pt>
                <c:pt idx="220993">
                  <c:v>114533</c:v>
                </c:pt>
                <c:pt idx="220994">
                  <c:v>114533</c:v>
                </c:pt>
                <c:pt idx="220995">
                  <c:v>114533</c:v>
                </c:pt>
                <c:pt idx="220996">
                  <c:v>114533</c:v>
                </c:pt>
                <c:pt idx="220997">
                  <c:v>114533</c:v>
                </c:pt>
                <c:pt idx="220998">
                  <c:v>114533</c:v>
                </c:pt>
                <c:pt idx="220999">
                  <c:v>114533</c:v>
                </c:pt>
                <c:pt idx="221000">
                  <c:v>114533</c:v>
                </c:pt>
                <c:pt idx="221001">
                  <c:v>114533</c:v>
                </c:pt>
                <c:pt idx="221002">
                  <c:v>114533</c:v>
                </c:pt>
                <c:pt idx="221003">
                  <c:v>114533</c:v>
                </c:pt>
                <c:pt idx="221004">
                  <c:v>114533</c:v>
                </c:pt>
                <c:pt idx="221005">
                  <c:v>114533</c:v>
                </c:pt>
                <c:pt idx="221006">
                  <c:v>114533</c:v>
                </c:pt>
                <c:pt idx="221007">
                  <c:v>114533</c:v>
                </c:pt>
                <c:pt idx="221008">
                  <c:v>114533</c:v>
                </c:pt>
                <c:pt idx="221009">
                  <c:v>114533</c:v>
                </c:pt>
                <c:pt idx="221010">
                  <c:v>114533</c:v>
                </c:pt>
                <c:pt idx="221011">
                  <c:v>114533</c:v>
                </c:pt>
                <c:pt idx="221012">
                  <c:v>114533</c:v>
                </c:pt>
                <c:pt idx="221013">
                  <c:v>114533</c:v>
                </c:pt>
                <c:pt idx="221014">
                  <c:v>114533</c:v>
                </c:pt>
                <c:pt idx="221015">
                  <c:v>114533</c:v>
                </c:pt>
                <c:pt idx="221016">
                  <c:v>114533</c:v>
                </c:pt>
                <c:pt idx="221017">
                  <c:v>114533</c:v>
                </c:pt>
                <c:pt idx="221018">
                  <c:v>114533</c:v>
                </c:pt>
                <c:pt idx="221019">
                  <c:v>114533</c:v>
                </c:pt>
                <c:pt idx="221020">
                  <c:v>114533</c:v>
                </c:pt>
                <c:pt idx="221021">
                  <c:v>114533</c:v>
                </c:pt>
                <c:pt idx="221022">
                  <c:v>114533</c:v>
                </c:pt>
                <c:pt idx="221023">
                  <c:v>114533</c:v>
                </c:pt>
                <c:pt idx="221024">
                  <c:v>114533</c:v>
                </c:pt>
                <c:pt idx="221025">
                  <c:v>114533</c:v>
                </c:pt>
                <c:pt idx="221026">
                  <c:v>114533</c:v>
                </c:pt>
                <c:pt idx="221027">
                  <c:v>114533</c:v>
                </c:pt>
                <c:pt idx="221028">
                  <c:v>114533</c:v>
                </c:pt>
                <c:pt idx="221029">
                  <c:v>114533</c:v>
                </c:pt>
                <c:pt idx="221030">
                  <c:v>114533</c:v>
                </c:pt>
                <c:pt idx="221031">
                  <c:v>114533</c:v>
                </c:pt>
                <c:pt idx="221032">
                  <c:v>114533</c:v>
                </c:pt>
                <c:pt idx="221033">
                  <c:v>114533</c:v>
                </c:pt>
                <c:pt idx="221034">
                  <c:v>114533</c:v>
                </c:pt>
                <c:pt idx="221035">
                  <c:v>114533</c:v>
                </c:pt>
                <c:pt idx="221036">
                  <c:v>114533</c:v>
                </c:pt>
                <c:pt idx="221037">
                  <c:v>114533</c:v>
                </c:pt>
                <c:pt idx="221038">
                  <c:v>114533</c:v>
                </c:pt>
                <c:pt idx="221039">
                  <c:v>114533</c:v>
                </c:pt>
                <c:pt idx="221040">
                  <c:v>114533</c:v>
                </c:pt>
                <c:pt idx="221041">
                  <c:v>114533</c:v>
                </c:pt>
                <c:pt idx="221042">
                  <c:v>114533</c:v>
                </c:pt>
                <c:pt idx="221043">
                  <c:v>114533</c:v>
                </c:pt>
                <c:pt idx="221044">
                  <c:v>114533</c:v>
                </c:pt>
                <c:pt idx="221045">
                  <c:v>114533</c:v>
                </c:pt>
                <c:pt idx="221046">
                  <c:v>114533</c:v>
                </c:pt>
                <c:pt idx="221047">
                  <c:v>114533</c:v>
                </c:pt>
                <c:pt idx="221048">
                  <c:v>114533</c:v>
                </c:pt>
                <c:pt idx="221049">
                  <c:v>114533</c:v>
                </c:pt>
                <c:pt idx="221050">
                  <c:v>114533</c:v>
                </c:pt>
                <c:pt idx="221051">
                  <c:v>114533</c:v>
                </c:pt>
                <c:pt idx="221052">
                  <c:v>114533</c:v>
                </c:pt>
                <c:pt idx="221053">
                  <c:v>114533</c:v>
                </c:pt>
                <c:pt idx="221054">
                  <c:v>114533</c:v>
                </c:pt>
                <c:pt idx="221055">
                  <c:v>114533</c:v>
                </c:pt>
                <c:pt idx="221056">
                  <c:v>114533</c:v>
                </c:pt>
                <c:pt idx="221057">
                  <c:v>114533</c:v>
                </c:pt>
                <c:pt idx="221058">
                  <c:v>114533</c:v>
                </c:pt>
                <c:pt idx="221059">
                  <c:v>114533</c:v>
                </c:pt>
                <c:pt idx="221060">
                  <c:v>114533</c:v>
                </c:pt>
                <c:pt idx="221061">
                  <c:v>114533</c:v>
                </c:pt>
                <c:pt idx="221062">
                  <c:v>114533</c:v>
                </c:pt>
                <c:pt idx="221063">
                  <c:v>114533</c:v>
                </c:pt>
                <c:pt idx="221064">
                  <c:v>114533</c:v>
                </c:pt>
                <c:pt idx="221065">
                  <c:v>114533</c:v>
                </c:pt>
                <c:pt idx="221066">
                  <c:v>114533</c:v>
                </c:pt>
                <c:pt idx="221067">
                  <c:v>114533</c:v>
                </c:pt>
                <c:pt idx="221068">
                  <c:v>114533</c:v>
                </c:pt>
                <c:pt idx="221069">
                  <c:v>114533</c:v>
                </c:pt>
                <c:pt idx="221070">
                  <c:v>114533</c:v>
                </c:pt>
                <c:pt idx="221071">
                  <c:v>114533</c:v>
                </c:pt>
                <c:pt idx="221072">
                  <c:v>114533</c:v>
                </c:pt>
                <c:pt idx="221073">
                  <c:v>114533</c:v>
                </c:pt>
                <c:pt idx="221074">
                  <c:v>114533</c:v>
                </c:pt>
                <c:pt idx="221075">
                  <c:v>114533</c:v>
                </c:pt>
                <c:pt idx="221076">
                  <c:v>114533</c:v>
                </c:pt>
                <c:pt idx="221077">
                  <c:v>114533</c:v>
                </c:pt>
                <c:pt idx="221078">
                  <c:v>114533</c:v>
                </c:pt>
                <c:pt idx="221079">
                  <c:v>114533</c:v>
                </c:pt>
                <c:pt idx="221080">
                  <c:v>114533</c:v>
                </c:pt>
                <c:pt idx="221081">
                  <c:v>114533</c:v>
                </c:pt>
                <c:pt idx="221082">
                  <c:v>114533</c:v>
                </c:pt>
                <c:pt idx="221083">
                  <c:v>114533</c:v>
                </c:pt>
                <c:pt idx="221084">
                  <c:v>114533</c:v>
                </c:pt>
                <c:pt idx="221085">
                  <c:v>114533</c:v>
                </c:pt>
                <c:pt idx="221086">
                  <c:v>114533</c:v>
                </c:pt>
                <c:pt idx="221087">
                  <c:v>114533</c:v>
                </c:pt>
                <c:pt idx="221088">
                  <c:v>114533</c:v>
                </c:pt>
                <c:pt idx="221089">
                  <c:v>114533</c:v>
                </c:pt>
                <c:pt idx="221090">
                  <c:v>114533</c:v>
                </c:pt>
                <c:pt idx="221091">
                  <c:v>114533</c:v>
                </c:pt>
                <c:pt idx="221092">
                  <c:v>114533</c:v>
                </c:pt>
                <c:pt idx="221093">
                  <c:v>114533</c:v>
                </c:pt>
                <c:pt idx="221094">
                  <c:v>114533</c:v>
                </c:pt>
                <c:pt idx="221095">
                  <c:v>114533</c:v>
                </c:pt>
                <c:pt idx="221096">
                  <c:v>114533</c:v>
                </c:pt>
                <c:pt idx="221097">
                  <c:v>114533</c:v>
                </c:pt>
                <c:pt idx="221098">
                  <c:v>114533</c:v>
                </c:pt>
                <c:pt idx="221099">
                  <c:v>114533</c:v>
                </c:pt>
                <c:pt idx="221100">
                  <c:v>114533</c:v>
                </c:pt>
                <c:pt idx="221101">
                  <c:v>114533</c:v>
                </c:pt>
                <c:pt idx="221102">
                  <c:v>114533</c:v>
                </c:pt>
                <c:pt idx="221103">
                  <c:v>114533</c:v>
                </c:pt>
                <c:pt idx="221104">
                  <c:v>114533</c:v>
                </c:pt>
                <c:pt idx="221105">
                  <c:v>114533</c:v>
                </c:pt>
                <c:pt idx="221106">
                  <c:v>114533</c:v>
                </c:pt>
                <c:pt idx="221107">
                  <c:v>114533</c:v>
                </c:pt>
                <c:pt idx="221108">
                  <c:v>114533</c:v>
                </c:pt>
                <c:pt idx="221109">
                  <c:v>114533</c:v>
                </c:pt>
                <c:pt idx="221110">
                  <c:v>114533</c:v>
                </c:pt>
                <c:pt idx="221111">
                  <c:v>114533</c:v>
                </c:pt>
                <c:pt idx="221112">
                  <c:v>114533</c:v>
                </c:pt>
                <c:pt idx="221113">
                  <c:v>114533</c:v>
                </c:pt>
                <c:pt idx="221114">
                  <c:v>114533</c:v>
                </c:pt>
                <c:pt idx="221115">
                  <c:v>114533</c:v>
                </c:pt>
                <c:pt idx="221116">
                  <c:v>114533</c:v>
                </c:pt>
                <c:pt idx="221117">
                  <c:v>114533</c:v>
                </c:pt>
                <c:pt idx="221118">
                  <c:v>114533</c:v>
                </c:pt>
                <c:pt idx="221119">
                  <c:v>114533</c:v>
                </c:pt>
                <c:pt idx="221120">
                  <c:v>114533</c:v>
                </c:pt>
                <c:pt idx="221121">
                  <c:v>114533</c:v>
                </c:pt>
                <c:pt idx="221122">
                  <c:v>114533</c:v>
                </c:pt>
                <c:pt idx="221123">
                  <c:v>114533</c:v>
                </c:pt>
                <c:pt idx="221124">
                  <c:v>114533</c:v>
                </c:pt>
                <c:pt idx="221125">
                  <c:v>114533</c:v>
                </c:pt>
                <c:pt idx="221126">
                  <c:v>114533</c:v>
                </c:pt>
                <c:pt idx="221127">
                  <c:v>114533</c:v>
                </c:pt>
                <c:pt idx="221128">
                  <c:v>114533</c:v>
                </c:pt>
                <c:pt idx="221129">
                  <c:v>114533</c:v>
                </c:pt>
                <c:pt idx="221130">
                  <c:v>114533</c:v>
                </c:pt>
                <c:pt idx="221131">
                  <c:v>114533</c:v>
                </c:pt>
                <c:pt idx="221132">
                  <c:v>114533</c:v>
                </c:pt>
                <c:pt idx="221133">
                  <c:v>114533</c:v>
                </c:pt>
                <c:pt idx="221134">
                  <c:v>114533</c:v>
                </c:pt>
                <c:pt idx="221135">
                  <c:v>114533</c:v>
                </c:pt>
                <c:pt idx="221136">
                  <c:v>114533</c:v>
                </c:pt>
                <c:pt idx="221137">
                  <c:v>114533</c:v>
                </c:pt>
                <c:pt idx="221138">
                  <c:v>114533</c:v>
                </c:pt>
                <c:pt idx="221139">
                  <c:v>114533</c:v>
                </c:pt>
                <c:pt idx="221140">
                  <c:v>114533</c:v>
                </c:pt>
                <c:pt idx="221141">
                  <c:v>114533</c:v>
                </c:pt>
                <c:pt idx="221142">
                  <c:v>114533</c:v>
                </c:pt>
                <c:pt idx="221143">
                  <c:v>114533</c:v>
                </c:pt>
                <c:pt idx="221144">
                  <c:v>114533</c:v>
                </c:pt>
                <c:pt idx="221145">
                  <c:v>114533</c:v>
                </c:pt>
                <c:pt idx="221146">
                  <c:v>114533</c:v>
                </c:pt>
                <c:pt idx="221147">
                  <c:v>114533</c:v>
                </c:pt>
                <c:pt idx="221148">
                  <c:v>114533</c:v>
                </c:pt>
                <c:pt idx="221149">
                  <c:v>114533</c:v>
                </c:pt>
                <c:pt idx="221150">
                  <c:v>114533</c:v>
                </c:pt>
                <c:pt idx="221151">
                  <c:v>114533</c:v>
                </c:pt>
                <c:pt idx="221152">
                  <c:v>114533</c:v>
                </c:pt>
                <c:pt idx="221153">
                  <c:v>114533</c:v>
                </c:pt>
                <c:pt idx="221154">
                  <c:v>114533</c:v>
                </c:pt>
                <c:pt idx="221155">
                  <c:v>114533</c:v>
                </c:pt>
                <c:pt idx="221156">
                  <c:v>114533</c:v>
                </c:pt>
                <c:pt idx="221157">
                  <c:v>114533</c:v>
                </c:pt>
                <c:pt idx="221158">
                  <c:v>114533</c:v>
                </c:pt>
                <c:pt idx="221159">
                  <c:v>114533</c:v>
                </c:pt>
                <c:pt idx="221160">
                  <c:v>114533</c:v>
                </c:pt>
                <c:pt idx="221161">
                  <c:v>114533</c:v>
                </c:pt>
                <c:pt idx="221162">
                  <c:v>114533</c:v>
                </c:pt>
                <c:pt idx="221163">
                  <c:v>114533</c:v>
                </c:pt>
                <c:pt idx="221164">
                  <c:v>114533</c:v>
                </c:pt>
                <c:pt idx="221165">
                  <c:v>114533</c:v>
                </c:pt>
                <c:pt idx="221166">
                  <c:v>114533</c:v>
                </c:pt>
                <c:pt idx="221167">
                  <c:v>114533</c:v>
                </c:pt>
                <c:pt idx="221168">
                  <c:v>114533</c:v>
                </c:pt>
                <c:pt idx="221169">
                  <c:v>114533</c:v>
                </c:pt>
                <c:pt idx="221170">
                  <c:v>114533</c:v>
                </c:pt>
                <c:pt idx="221171">
                  <c:v>114533</c:v>
                </c:pt>
                <c:pt idx="221172">
                  <c:v>114533</c:v>
                </c:pt>
                <c:pt idx="221173">
                  <c:v>114533</c:v>
                </c:pt>
                <c:pt idx="221174">
                  <c:v>114533</c:v>
                </c:pt>
                <c:pt idx="221175">
                  <c:v>114533</c:v>
                </c:pt>
                <c:pt idx="221176">
                  <c:v>114533</c:v>
                </c:pt>
                <c:pt idx="221177">
                  <c:v>114533</c:v>
                </c:pt>
                <c:pt idx="221178">
                  <c:v>114533</c:v>
                </c:pt>
                <c:pt idx="221179">
                  <c:v>114533</c:v>
                </c:pt>
                <c:pt idx="221180">
                  <c:v>114533</c:v>
                </c:pt>
                <c:pt idx="221181">
                  <c:v>114533</c:v>
                </c:pt>
                <c:pt idx="221182">
                  <c:v>114533</c:v>
                </c:pt>
                <c:pt idx="221183">
                  <c:v>114533</c:v>
                </c:pt>
                <c:pt idx="221184">
                  <c:v>114533</c:v>
                </c:pt>
                <c:pt idx="221185">
                  <c:v>114533</c:v>
                </c:pt>
                <c:pt idx="221186">
                  <c:v>114533</c:v>
                </c:pt>
                <c:pt idx="221187">
                  <c:v>114533</c:v>
                </c:pt>
                <c:pt idx="221188">
                  <c:v>114533</c:v>
                </c:pt>
                <c:pt idx="221189">
                  <c:v>114533</c:v>
                </c:pt>
                <c:pt idx="221190">
                  <c:v>114533</c:v>
                </c:pt>
                <c:pt idx="221191">
                  <c:v>114533</c:v>
                </c:pt>
                <c:pt idx="221192">
                  <c:v>114533</c:v>
                </c:pt>
                <c:pt idx="221193">
                  <c:v>114533</c:v>
                </c:pt>
                <c:pt idx="221194">
                  <c:v>114533</c:v>
                </c:pt>
                <c:pt idx="221195">
                  <c:v>114533</c:v>
                </c:pt>
                <c:pt idx="221196">
                  <c:v>114533</c:v>
                </c:pt>
                <c:pt idx="221197">
                  <c:v>114533</c:v>
                </c:pt>
                <c:pt idx="221198">
                  <c:v>114533</c:v>
                </c:pt>
                <c:pt idx="221199">
                  <c:v>114533</c:v>
                </c:pt>
                <c:pt idx="221200">
                  <c:v>114533</c:v>
                </c:pt>
                <c:pt idx="221201">
                  <c:v>114533</c:v>
                </c:pt>
                <c:pt idx="221202">
                  <c:v>114533</c:v>
                </c:pt>
                <c:pt idx="221203">
                  <c:v>114533</c:v>
                </c:pt>
                <c:pt idx="221204">
                  <c:v>114533</c:v>
                </c:pt>
                <c:pt idx="221205">
                  <c:v>114533</c:v>
                </c:pt>
                <c:pt idx="221206">
                  <c:v>114533</c:v>
                </c:pt>
                <c:pt idx="221207">
                  <c:v>114533</c:v>
                </c:pt>
                <c:pt idx="221208">
                  <c:v>114533</c:v>
                </c:pt>
                <c:pt idx="221209">
                  <c:v>114533</c:v>
                </c:pt>
                <c:pt idx="221210">
                  <c:v>114533</c:v>
                </c:pt>
                <c:pt idx="221211">
                  <c:v>114533</c:v>
                </c:pt>
                <c:pt idx="221212">
                  <c:v>114533</c:v>
                </c:pt>
                <c:pt idx="221213">
                  <c:v>114533</c:v>
                </c:pt>
                <c:pt idx="221214">
                  <c:v>114533</c:v>
                </c:pt>
                <c:pt idx="221215">
                  <c:v>114533</c:v>
                </c:pt>
                <c:pt idx="221216">
                  <c:v>114533</c:v>
                </c:pt>
                <c:pt idx="221217">
                  <c:v>114533</c:v>
                </c:pt>
                <c:pt idx="221218">
                  <c:v>114533</c:v>
                </c:pt>
                <c:pt idx="221219">
                  <c:v>114533</c:v>
                </c:pt>
                <c:pt idx="221220">
                  <c:v>114533</c:v>
                </c:pt>
                <c:pt idx="221221">
                  <c:v>114533</c:v>
                </c:pt>
                <c:pt idx="221222">
                  <c:v>114533</c:v>
                </c:pt>
                <c:pt idx="221223">
                  <c:v>114533</c:v>
                </c:pt>
                <c:pt idx="221224">
                  <c:v>114533</c:v>
                </c:pt>
                <c:pt idx="221225">
                  <c:v>114533</c:v>
                </c:pt>
                <c:pt idx="221226">
                  <c:v>114533</c:v>
                </c:pt>
                <c:pt idx="221227">
                  <c:v>114533</c:v>
                </c:pt>
                <c:pt idx="221228">
                  <c:v>114533</c:v>
                </c:pt>
                <c:pt idx="221229">
                  <c:v>114533</c:v>
                </c:pt>
                <c:pt idx="221230">
                  <c:v>114533</c:v>
                </c:pt>
                <c:pt idx="221231">
                  <c:v>114533</c:v>
                </c:pt>
                <c:pt idx="221232">
                  <c:v>114533</c:v>
                </c:pt>
                <c:pt idx="221233">
                  <c:v>114533</c:v>
                </c:pt>
                <c:pt idx="221234">
                  <c:v>114533</c:v>
                </c:pt>
                <c:pt idx="221235">
                  <c:v>114533</c:v>
                </c:pt>
                <c:pt idx="221236">
                  <c:v>114533</c:v>
                </c:pt>
                <c:pt idx="221237">
                  <c:v>114533</c:v>
                </c:pt>
                <c:pt idx="221238">
                  <c:v>114533</c:v>
                </c:pt>
                <c:pt idx="221239">
                  <c:v>114533</c:v>
                </c:pt>
                <c:pt idx="221240">
                  <c:v>114533</c:v>
                </c:pt>
                <c:pt idx="221241">
                  <c:v>114533</c:v>
                </c:pt>
                <c:pt idx="221242">
                  <c:v>114533</c:v>
                </c:pt>
                <c:pt idx="221243">
                  <c:v>114533</c:v>
                </c:pt>
                <c:pt idx="221244">
                  <c:v>114533</c:v>
                </c:pt>
                <c:pt idx="221245">
                  <c:v>114533</c:v>
                </c:pt>
                <c:pt idx="221246">
                  <c:v>114533</c:v>
                </c:pt>
                <c:pt idx="221247">
                  <c:v>114533</c:v>
                </c:pt>
                <c:pt idx="221248">
                  <c:v>114533</c:v>
                </c:pt>
                <c:pt idx="221249">
                  <c:v>114533</c:v>
                </c:pt>
                <c:pt idx="221250">
                  <c:v>114533</c:v>
                </c:pt>
                <c:pt idx="221251">
                  <c:v>114533</c:v>
                </c:pt>
                <c:pt idx="221252">
                  <c:v>114533</c:v>
                </c:pt>
                <c:pt idx="221253">
                  <c:v>114533</c:v>
                </c:pt>
                <c:pt idx="221254">
                  <c:v>114533</c:v>
                </c:pt>
                <c:pt idx="221255">
                  <c:v>114533</c:v>
                </c:pt>
                <c:pt idx="221256">
                  <c:v>114533</c:v>
                </c:pt>
                <c:pt idx="221257">
                  <c:v>114533</c:v>
                </c:pt>
                <c:pt idx="221258">
                  <c:v>114533</c:v>
                </c:pt>
                <c:pt idx="221259">
                  <c:v>114533</c:v>
                </c:pt>
                <c:pt idx="221260">
                  <c:v>114533</c:v>
                </c:pt>
                <c:pt idx="221261">
                  <c:v>114533</c:v>
                </c:pt>
                <c:pt idx="221262">
                  <c:v>114533</c:v>
                </c:pt>
                <c:pt idx="221263">
                  <c:v>114533</c:v>
                </c:pt>
                <c:pt idx="221264">
                  <c:v>114533</c:v>
                </c:pt>
                <c:pt idx="221265">
                  <c:v>114533</c:v>
                </c:pt>
                <c:pt idx="221266">
                  <c:v>114533</c:v>
                </c:pt>
                <c:pt idx="221267">
                  <c:v>114533</c:v>
                </c:pt>
                <c:pt idx="221268">
                  <c:v>114533</c:v>
                </c:pt>
                <c:pt idx="221269">
                  <c:v>114533</c:v>
                </c:pt>
                <c:pt idx="221270">
                  <c:v>114533</c:v>
                </c:pt>
                <c:pt idx="221271">
                  <c:v>114533</c:v>
                </c:pt>
                <c:pt idx="221272">
                  <c:v>114533</c:v>
                </c:pt>
                <c:pt idx="221273">
                  <c:v>114533</c:v>
                </c:pt>
                <c:pt idx="221274">
                  <c:v>114533</c:v>
                </c:pt>
                <c:pt idx="221275">
                  <c:v>114533</c:v>
                </c:pt>
                <c:pt idx="221276">
                  <c:v>114533</c:v>
                </c:pt>
                <c:pt idx="221277">
                  <c:v>114533</c:v>
                </c:pt>
                <c:pt idx="221278">
                  <c:v>114533</c:v>
                </c:pt>
                <c:pt idx="221279">
                  <c:v>114533</c:v>
                </c:pt>
                <c:pt idx="221280">
                  <c:v>114533</c:v>
                </c:pt>
                <c:pt idx="221281">
                  <c:v>114533</c:v>
                </c:pt>
                <c:pt idx="221282">
                  <c:v>114533</c:v>
                </c:pt>
                <c:pt idx="221283">
                  <c:v>114533</c:v>
                </c:pt>
                <c:pt idx="221284">
                  <c:v>114533</c:v>
                </c:pt>
                <c:pt idx="221285">
                  <c:v>114533</c:v>
                </c:pt>
                <c:pt idx="221286">
                  <c:v>114533</c:v>
                </c:pt>
                <c:pt idx="221287">
                  <c:v>114533</c:v>
                </c:pt>
                <c:pt idx="221288">
                  <c:v>114533</c:v>
                </c:pt>
                <c:pt idx="221289">
                  <c:v>114533</c:v>
                </c:pt>
                <c:pt idx="221290">
                  <c:v>114533</c:v>
                </c:pt>
                <c:pt idx="221291">
                  <c:v>114533</c:v>
                </c:pt>
                <c:pt idx="221292">
                  <c:v>114533</c:v>
                </c:pt>
                <c:pt idx="221293">
                  <c:v>114533</c:v>
                </c:pt>
                <c:pt idx="221294">
                  <c:v>114533</c:v>
                </c:pt>
                <c:pt idx="221295">
                  <c:v>114533</c:v>
                </c:pt>
                <c:pt idx="221296">
                  <c:v>114533</c:v>
                </c:pt>
                <c:pt idx="221297">
                  <c:v>114533</c:v>
                </c:pt>
                <c:pt idx="221298">
                  <c:v>114533</c:v>
                </c:pt>
                <c:pt idx="221299">
                  <c:v>114533</c:v>
                </c:pt>
                <c:pt idx="221300">
                  <c:v>114533</c:v>
                </c:pt>
                <c:pt idx="221301">
                  <c:v>114533</c:v>
                </c:pt>
                <c:pt idx="221302">
                  <c:v>114533</c:v>
                </c:pt>
                <c:pt idx="221303">
                  <c:v>114533</c:v>
                </c:pt>
                <c:pt idx="221304">
                  <c:v>114533</c:v>
                </c:pt>
                <c:pt idx="221305">
                  <c:v>114533</c:v>
                </c:pt>
                <c:pt idx="221306">
                  <c:v>114533</c:v>
                </c:pt>
                <c:pt idx="221307">
                  <c:v>114533</c:v>
                </c:pt>
                <c:pt idx="221308">
                  <c:v>114533</c:v>
                </c:pt>
                <c:pt idx="221309">
                  <c:v>114533</c:v>
                </c:pt>
                <c:pt idx="221310">
                  <c:v>114533</c:v>
                </c:pt>
                <c:pt idx="221311">
                  <c:v>114533</c:v>
                </c:pt>
                <c:pt idx="221312">
                  <c:v>114533</c:v>
                </c:pt>
                <c:pt idx="221313">
                  <c:v>114533</c:v>
                </c:pt>
                <c:pt idx="221314">
                  <c:v>114533</c:v>
                </c:pt>
                <c:pt idx="221315">
                  <c:v>114533</c:v>
                </c:pt>
                <c:pt idx="221316">
                  <c:v>114533</c:v>
                </c:pt>
                <c:pt idx="221317">
                  <c:v>114533</c:v>
                </c:pt>
                <c:pt idx="221318">
                  <c:v>114533</c:v>
                </c:pt>
                <c:pt idx="221319">
                  <c:v>114533</c:v>
                </c:pt>
                <c:pt idx="221320">
                  <c:v>114533</c:v>
                </c:pt>
                <c:pt idx="221321">
                  <c:v>114533</c:v>
                </c:pt>
                <c:pt idx="221322">
                  <c:v>114533</c:v>
                </c:pt>
                <c:pt idx="221323">
                  <c:v>114533</c:v>
                </c:pt>
                <c:pt idx="221324">
                  <c:v>114533</c:v>
                </c:pt>
                <c:pt idx="221325">
                  <c:v>114533</c:v>
                </c:pt>
                <c:pt idx="221326">
                  <c:v>114533</c:v>
                </c:pt>
                <c:pt idx="221327">
                  <c:v>114533</c:v>
                </c:pt>
                <c:pt idx="221328">
                  <c:v>114533</c:v>
                </c:pt>
                <c:pt idx="221329">
                  <c:v>114533</c:v>
                </c:pt>
                <c:pt idx="221330">
                  <c:v>114533</c:v>
                </c:pt>
                <c:pt idx="221331">
                  <c:v>114533</c:v>
                </c:pt>
                <c:pt idx="221332">
                  <c:v>114533</c:v>
                </c:pt>
                <c:pt idx="221333">
                  <c:v>114533</c:v>
                </c:pt>
                <c:pt idx="221334">
                  <c:v>114533</c:v>
                </c:pt>
                <c:pt idx="221335">
                  <c:v>114533</c:v>
                </c:pt>
                <c:pt idx="221336">
                  <c:v>114533</c:v>
                </c:pt>
                <c:pt idx="221337">
                  <c:v>114533</c:v>
                </c:pt>
                <c:pt idx="221338">
                  <c:v>114533</c:v>
                </c:pt>
                <c:pt idx="221339">
                  <c:v>114533</c:v>
                </c:pt>
                <c:pt idx="221340">
                  <c:v>114533</c:v>
                </c:pt>
                <c:pt idx="221341">
                  <c:v>114533</c:v>
                </c:pt>
                <c:pt idx="221342">
                  <c:v>114533</c:v>
                </c:pt>
                <c:pt idx="221343">
                  <c:v>114533</c:v>
                </c:pt>
                <c:pt idx="221344">
                  <c:v>114533</c:v>
                </c:pt>
                <c:pt idx="221345">
                  <c:v>114533</c:v>
                </c:pt>
                <c:pt idx="221346">
                  <c:v>114533</c:v>
                </c:pt>
                <c:pt idx="221347">
                  <c:v>114533</c:v>
                </c:pt>
                <c:pt idx="221348">
                  <c:v>114533</c:v>
                </c:pt>
                <c:pt idx="221349">
                  <c:v>114533</c:v>
                </c:pt>
                <c:pt idx="221350">
                  <c:v>114533</c:v>
                </c:pt>
                <c:pt idx="221351">
                  <c:v>114533</c:v>
                </c:pt>
                <c:pt idx="221352">
                  <c:v>114533</c:v>
                </c:pt>
                <c:pt idx="221353">
                  <c:v>114533</c:v>
                </c:pt>
                <c:pt idx="221354">
                  <c:v>114533</c:v>
                </c:pt>
                <c:pt idx="221355">
                  <c:v>114533</c:v>
                </c:pt>
                <c:pt idx="221356">
                  <c:v>114533</c:v>
                </c:pt>
                <c:pt idx="221357">
                  <c:v>114533</c:v>
                </c:pt>
                <c:pt idx="221358">
                  <c:v>114533</c:v>
                </c:pt>
                <c:pt idx="221359">
                  <c:v>114533</c:v>
                </c:pt>
                <c:pt idx="221360">
                  <c:v>114533</c:v>
                </c:pt>
                <c:pt idx="221361">
                  <c:v>114533</c:v>
                </c:pt>
                <c:pt idx="221362">
                  <c:v>114533</c:v>
                </c:pt>
                <c:pt idx="221363">
                  <c:v>114533</c:v>
                </c:pt>
                <c:pt idx="221364">
                  <c:v>114533</c:v>
                </c:pt>
                <c:pt idx="221365">
                  <c:v>114533</c:v>
                </c:pt>
                <c:pt idx="221366">
                  <c:v>114533</c:v>
                </c:pt>
                <c:pt idx="221367">
                  <c:v>114533</c:v>
                </c:pt>
                <c:pt idx="221368">
                  <c:v>114533</c:v>
                </c:pt>
                <c:pt idx="221369">
                  <c:v>114533</c:v>
                </c:pt>
                <c:pt idx="221370">
                  <c:v>114533</c:v>
                </c:pt>
                <c:pt idx="221371">
                  <c:v>114533</c:v>
                </c:pt>
                <c:pt idx="221372">
                  <c:v>114533</c:v>
                </c:pt>
                <c:pt idx="221373">
                  <c:v>114533</c:v>
                </c:pt>
                <c:pt idx="221374">
                  <c:v>114533</c:v>
                </c:pt>
                <c:pt idx="221375">
                  <c:v>114533</c:v>
                </c:pt>
                <c:pt idx="221376">
                  <c:v>114533</c:v>
                </c:pt>
                <c:pt idx="221377">
                  <c:v>114533</c:v>
                </c:pt>
                <c:pt idx="221378">
                  <c:v>114533</c:v>
                </c:pt>
                <c:pt idx="221379">
                  <c:v>114533</c:v>
                </c:pt>
                <c:pt idx="221380">
                  <c:v>114533</c:v>
                </c:pt>
                <c:pt idx="221381">
                  <c:v>114533</c:v>
                </c:pt>
                <c:pt idx="221382">
                  <c:v>114533</c:v>
                </c:pt>
                <c:pt idx="221383">
                  <c:v>114533</c:v>
                </c:pt>
                <c:pt idx="221384">
                  <c:v>114533</c:v>
                </c:pt>
                <c:pt idx="221385">
                  <c:v>114533</c:v>
                </c:pt>
                <c:pt idx="221386">
                  <c:v>114533</c:v>
                </c:pt>
                <c:pt idx="221387">
                  <c:v>114533</c:v>
                </c:pt>
                <c:pt idx="221388">
                  <c:v>114533</c:v>
                </c:pt>
                <c:pt idx="221389">
                  <c:v>114533</c:v>
                </c:pt>
                <c:pt idx="221390">
                  <c:v>114533</c:v>
                </c:pt>
                <c:pt idx="221391">
                  <c:v>114533</c:v>
                </c:pt>
                <c:pt idx="221392">
                  <c:v>114533</c:v>
                </c:pt>
                <c:pt idx="221393">
                  <c:v>114533</c:v>
                </c:pt>
                <c:pt idx="221394">
                  <c:v>114533</c:v>
                </c:pt>
                <c:pt idx="221395">
                  <c:v>114533</c:v>
                </c:pt>
                <c:pt idx="221396">
                  <c:v>114533</c:v>
                </c:pt>
                <c:pt idx="221397">
                  <c:v>114533</c:v>
                </c:pt>
                <c:pt idx="221398">
                  <c:v>114533</c:v>
                </c:pt>
                <c:pt idx="221399">
                  <c:v>114533</c:v>
                </c:pt>
                <c:pt idx="221400">
                  <c:v>114533</c:v>
                </c:pt>
                <c:pt idx="221401">
                  <c:v>114533</c:v>
                </c:pt>
                <c:pt idx="221402">
                  <c:v>114533</c:v>
                </c:pt>
                <c:pt idx="221403">
                  <c:v>114533</c:v>
                </c:pt>
                <c:pt idx="221404">
                  <c:v>114533</c:v>
                </c:pt>
                <c:pt idx="221405">
                  <c:v>114533</c:v>
                </c:pt>
                <c:pt idx="221406">
                  <c:v>114533</c:v>
                </c:pt>
                <c:pt idx="221407">
                  <c:v>114533</c:v>
                </c:pt>
                <c:pt idx="221408">
                  <c:v>114533</c:v>
                </c:pt>
                <c:pt idx="221409">
                  <c:v>114533</c:v>
                </c:pt>
                <c:pt idx="221410">
                  <c:v>114533</c:v>
                </c:pt>
                <c:pt idx="221411">
                  <c:v>114533</c:v>
                </c:pt>
                <c:pt idx="221412">
                  <c:v>114533</c:v>
                </c:pt>
                <c:pt idx="221413">
                  <c:v>114533</c:v>
                </c:pt>
                <c:pt idx="221414">
                  <c:v>114533</c:v>
                </c:pt>
                <c:pt idx="221415">
                  <c:v>114533</c:v>
                </c:pt>
                <c:pt idx="221416">
                  <c:v>114533</c:v>
                </c:pt>
                <c:pt idx="221417">
                  <c:v>114533</c:v>
                </c:pt>
                <c:pt idx="221418">
                  <c:v>114533</c:v>
                </c:pt>
                <c:pt idx="221419">
                  <c:v>114533</c:v>
                </c:pt>
                <c:pt idx="221420">
                  <c:v>114533</c:v>
                </c:pt>
                <c:pt idx="221421">
                  <c:v>114533</c:v>
                </c:pt>
                <c:pt idx="221422">
                  <c:v>114533</c:v>
                </c:pt>
                <c:pt idx="221423">
                  <c:v>114533</c:v>
                </c:pt>
                <c:pt idx="221424">
                  <c:v>114533</c:v>
                </c:pt>
                <c:pt idx="221425">
                  <c:v>114533</c:v>
                </c:pt>
                <c:pt idx="221426">
                  <c:v>114533</c:v>
                </c:pt>
                <c:pt idx="221427">
                  <c:v>114533</c:v>
                </c:pt>
                <c:pt idx="221428">
                  <c:v>114533</c:v>
                </c:pt>
                <c:pt idx="221429">
                  <c:v>114533</c:v>
                </c:pt>
                <c:pt idx="221430">
                  <c:v>114533</c:v>
                </c:pt>
                <c:pt idx="221431">
                  <c:v>114533</c:v>
                </c:pt>
                <c:pt idx="221432">
                  <c:v>114533</c:v>
                </c:pt>
                <c:pt idx="221433">
                  <c:v>114533</c:v>
                </c:pt>
                <c:pt idx="221434">
                  <c:v>114533</c:v>
                </c:pt>
                <c:pt idx="221435">
                  <c:v>114533</c:v>
                </c:pt>
                <c:pt idx="221436">
                  <c:v>114533</c:v>
                </c:pt>
                <c:pt idx="221437">
                  <c:v>114533</c:v>
                </c:pt>
                <c:pt idx="221438">
                  <c:v>114533</c:v>
                </c:pt>
                <c:pt idx="221439">
                  <c:v>114533</c:v>
                </c:pt>
                <c:pt idx="221440">
                  <c:v>114533</c:v>
                </c:pt>
                <c:pt idx="221441">
                  <c:v>114533</c:v>
                </c:pt>
                <c:pt idx="221442">
                  <c:v>114533</c:v>
                </c:pt>
                <c:pt idx="221443">
                  <c:v>114533</c:v>
                </c:pt>
                <c:pt idx="221444">
                  <c:v>114533</c:v>
                </c:pt>
                <c:pt idx="221445">
                  <c:v>114533</c:v>
                </c:pt>
                <c:pt idx="221446">
                  <c:v>114533</c:v>
                </c:pt>
                <c:pt idx="221447">
                  <c:v>114533</c:v>
                </c:pt>
                <c:pt idx="221448">
                  <c:v>114533</c:v>
                </c:pt>
                <c:pt idx="221449">
                  <c:v>114533</c:v>
                </c:pt>
                <c:pt idx="221450">
                  <c:v>114533</c:v>
                </c:pt>
                <c:pt idx="221451">
                  <c:v>114533</c:v>
                </c:pt>
                <c:pt idx="221452">
                  <c:v>114533</c:v>
                </c:pt>
                <c:pt idx="221453">
                  <c:v>114533</c:v>
                </c:pt>
                <c:pt idx="221454">
                  <c:v>114533</c:v>
                </c:pt>
                <c:pt idx="221455">
                  <c:v>114533</c:v>
                </c:pt>
                <c:pt idx="221456">
                  <c:v>114533</c:v>
                </c:pt>
                <c:pt idx="221457">
                  <c:v>114533</c:v>
                </c:pt>
                <c:pt idx="221458">
                  <c:v>114533</c:v>
                </c:pt>
                <c:pt idx="221459">
                  <c:v>114533</c:v>
                </c:pt>
                <c:pt idx="221460">
                  <c:v>114533</c:v>
                </c:pt>
                <c:pt idx="221461">
                  <c:v>114533</c:v>
                </c:pt>
                <c:pt idx="221462">
                  <c:v>114533</c:v>
                </c:pt>
                <c:pt idx="221463">
                  <c:v>114533</c:v>
                </c:pt>
                <c:pt idx="221464">
                  <c:v>114533</c:v>
                </c:pt>
                <c:pt idx="221465">
                  <c:v>114533</c:v>
                </c:pt>
                <c:pt idx="221466">
                  <c:v>114533</c:v>
                </c:pt>
                <c:pt idx="221467">
                  <c:v>114533</c:v>
                </c:pt>
                <c:pt idx="221468">
                  <c:v>114533</c:v>
                </c:pt>
                <c:pt idx="221469">
                  <c:v>114533</c:v>
                </c:pt>
                <c:pt idx="221470">
                  <c:v>114533</c:v>
                </c:pt>
                <c:pt idx="221471">
                  <c:v>114533</c:v>
                </c:pt>
                <c:pt idx="221472">
                  <c:v>114533</c:v>
                </c:pt>
                <c:pt idx="221473">
                  <c:v>114533</c:v>
                </c:pt>
                <c:pt idx="221474">
                  <c:v>114533</c:v>
                </c:pt>
                <c:pt idx="221475">
                  <c:v>114533</c:v>
                </c:pt>
                <c:pt idx="221476">
                  <c:v>114533</c:v>
                </c:pt>
                <c:pt idx="221477">
                  <c:v>114533</c:v>
                </c:pt>
                <c:pt idx="221478">
                  <c:v>114533</c:v>
                </c:pt>
                <c:pt idx="221479">
                  <c:v>114533</c:v>
                </c:pt>
                <c:pt idx="221480">
                  <c:v>114533</c:v>
                </c:pt>
                <c:pt idx="221481">
                  <c:v>114533</c:v>
                </c:pt>
                <c:pt idx="221482">
                  <c:v>114533</c:v>
                </c:pt>
                <c:pt idx="221483">
                  <c:v>114533</c:v>
                </c:pt>
                <c:pt idx="221484">
                  <c:v>114533</c:v>
                </c:pt>
                <c:pt idx="221485">
                  <c:v>114533</c:v>
                </c:pt>
                <c:pt idx="221486">
                  <c:v>114533</c:v>
                </c:pt>
                <c:pt idx="221487">
                  <c:v>114533</c:v>
                </c:pt>
                <c:pt idx="221488">
                  <c:v>114533</c:v>
                </c:pt>
                <c:pt idx="221489">
                  <c:v>114533</c:v>
                </c:pt>
                <c:pt idx="221490">
                  <c:v>114533</c:v>
                </c:pt>
                <c:pt idx="221491">
                  <c:v>114533</c:v>
                </c:pt>
                <c:pt idx="221492">
                  <c:v>114533</c:v>
                </c:pt>
                <c:pt idx="221493">
                  <c:v>114533</c:v>
                </c:pt>
                <c:pt idx="221494">
                  <c:v>114533</c:v>
                </c:pt>
                <c:pt idx="221495">
                  <c:v>114533</c:v>
                </c:pt>
                <c:pt idx="221496">
                  <c:v>114533</c:v>
                </c:pt>
                <c:pt idx="221497">
                  <c:v>114533</c:v>
                </c:pt>
                <c:pt idx="221498">
                  <c:v>114533</c:v>
                </c:pt>
                <c:pt idx="221499">
                  <c:v>114533</c:v>
                </c:pt>
                <c:pt idx="221500">
                  <c:v>114533</c:v>
                </c:pt>
                <c:pt idx="221501">
                  <c:v>114533</c:v>
                </c:pt>
                <c:pt idx="221502">
                  <c:v>114533</c:v>
                </c:pt>
                <c:pt idx="221503">
                  <c:v>114533</c:v>
                </c:pt>
                <c:pt idx="221504">
                  <c:v>114533</c:v>
                </c:pt>
                <c:pt idx="221505">
                  <c:v>114533</c:v>
                </c:pt>
                <c:pt idx="221506">
                  <c:v>114533</c:v>
                </c:pt>
                <c:pt idx="221507">
                  <c:v>114533</c:v>
                </c:pt>
                <c:pt idx="221508">
                  <c:v>114533</c:v>
                </c:pt>
                <c:pt idx="221509">
                  <c:v>114533</c:v>
                </c:pt>
                <c:pt idx="221510">
                  <c:v>114533</c:v>
                </c:pt>
                <c:pt idx="221511">
                  <c:v>114533</c:v>
                </c:pt>
                <c:pt idx="221512">
                  <c:v>114533</c:v>
                </c:pt>
                <c:pt idx="221513">
                  <c:v>114533</c:v>
                </c:pt>
                <c:pt idx="221514">
                  <c:v>114533</c:v>
                </c:pt>
                <c:pt idx="221515">
                  <c:v>114533</c:v>
                </c:pt>
                <c:pt idx="221516">
                  <c:v>114533</c:v>
                </c:pt>
                <c:pt idx="221517">
                  <c:v>114533</c:v>
                </c:pt>
                <c:pt idx="221518">
                  <c:v>114533</c:v>
                </c:pt>
                <c:pt idx="221519">
                  <c:v>114533</c:v>
                </c:pt>
                <c:pt idx="221520">
                  <c:v>114533</c:v>
                </c:pt>
                <c:pt idx="221521">
                  <c:v>114533</c:v>
                </c:pt>
                <c:pt idx="221522">
                  <c:v>114533</c:v>
                </c:pt>
                <c:pt idx="221523">
                  <c:v>114533</c:v>
                </c:pt>
                <c:pt idx="221524">
                  <c:v>114533</c:v>
                </c:pt>
                <c:pt idx="221525">
                  <c:v>114533</c:v>
                </c:pt>
                <c:pt idx="221526">
                  <c:v>114533</c:v>
                </c:pt>
                <c:pt idx="221527">
                  <c:v>114533</c:v>
                </c:pt>
                <c:pt idx="221528">
                  <c:v>114533</c:v>
                </c:pt>
                <c:pt idx="221529">
                  <c:v>114533</c:v>
                </c:pt>
                <c:pt idx="221530">
                  <c:v>114533</c:v>
                </c:pt>
                <c:pt idx="221531">
                  <c:v>114533</c:v>
                </c:pt>
                <c:pt idx="221532">
                  <c:v>114533</c:v>
                </c:pt>
                <c:pt idx="221533">
                  <c:v>114533</c:v>
                </c:pt>
                <c:pt idx="221534">
                  <c:v>114533</c:v>
                </c:pt>
                <c:pt idx="221535">
                  <c:v>114533</c:v>
                </c:pt>
                <c:pt idx="221536">
                  <c:v>114533</c:v>
                </c:pt>
                <c:pt idx="221537">
                  <c:v>114533</c:v>
                </c:pt>
                <c:pt idx="221538">
                  <c:v>114533</c:v>
                </c:pt>
                <c:pt idx="221539">
                  <c:v>114533</c:v>
                </c:pt>
                <c:pt idx="221540">
                  <c:v>114533</c:v>
                </c:pt>
                <c:pt idx="221541">
                  <c:v>114533</c:v>
                </c:pt>
                <c:pt idx="221542">
                  <c:v>114533</c:v>
                </c:pt>
                <c:pt idx="221543">
                  <c:v>114533</c:v>
                </c:pt>
                <c:pt idx="221544">
                  <c:v>114533</c:v>
                </c:pt>
                <c:pt idx="221545">
                  <c:v>114533</c:v>
                </c:pt>
                <c:pt idx="221546">
                  <c:v>114533</c:v>
                </c:pt>
                <c:pt idx="221547">
                  <c:v>114533</c:v>
                </c:pt>
                <c:pt idx="221548">
                  <c:v>114533</c:v>
                </c:pt>
                <c:pt idx="221549">
                  <c:v>114533</c:v>
                </c:pt>
                <c:pt idx="221550">
                  <c:v>114533</c:v>
                </c:pt>
                <c:pt idx="221551">
                  <c:v>114533</c:v>
                </c:pt>
                <c:pt idx="221552">
                  <c:v>114533</c:v>
                </c:pt>
                <c:pt idx="221553">
                  <c:v>114533</c:v>
                </c:pt>
                <c:pt idx="221554">
                  <c:v>114533</c:v>
                </c:pt>
                <c:pt idx="221555">
                  <c:v>114533</c:v>
                </c:pt>
                <c:pt idx="221556">
                  <c:v>114533</c:v>
                </c:pt>
                <c:pt idx="221557">
                  <c:v>114533</c:v>
                </c:pt>
                <c:pt idx="221558">
                  <c:v>114533</c:v>
                </c:pt>
                <c:pt idx="221559">
                  <c:v>114533</c:v>
                </c:pt>
                <c:pt idx="221560">
                  <c:v>114533</c:v>
                </c:pt>
                <c:pt idx="221561">
                  <c:v>114533</c:v>
                </c:pt>
                <c:pt idx="221562">
                  <c:v>114533</c:v>
                </c:pt>
                <c:pt idx="221563">
                  <c:v>114533</c:v>
                </c:pt>
                <c:pt idx="221564">
                  <c:v>114533</c:v>
                </c:pt>
                <c:pt idx="221565">
                  <c:v>114533</c:v>
                </c:pt>
                <c:pt idx="221566">
                  <c:v>114533</c:v>
                </c:pt>
                <c:pt idx="221567">
                  <c:v>114533</c:v>
                </c:pt>
                <c:pt idx="221568">
                  <c:v>114533</c:v>
                </c:pt>
                <c:pt idx="221569">
                  <c:v>114533</c:v>
                </c:pt>
                <c:pt idx="221570">
                  <c:v>114533</c:v>
                </c:pt>
                <c:pt idx="221571">
                  <c:v>114533</c:v>
                </c:pt>
                <c:pt idx="221572">
                  <c:v>114533</c:v>
                </c:pt>
                <c:pt idx="221573">
                  <c:v>114533</c:v>
                </c:pt>
                <c:pt idx="221574">
                  <c:v>114533</c:v>
                </c:pt>
                <c:pt idx="221575">
                  <c:v>114533</c:v>
                </c:pt>
                <c:pt idx="221576">
                  <c:v>114533</c:v>
                </c:pt>
                <c:pt idx="221577">
                  <c:v>114533</c:v>
                </c:pt>
                <c:pt idx="221578">
                  <c:v>114533</c:v>
                </c:pt>
                <c:pt idx="221579">
                  <c:v>114533</c:v>
                </c:pt>
                <c:pt idx="221580">
                  <c:v>114533</c:v>
                </c:pt>
                <c:pt idx="221581">
                  <c:v>114533</c:v>
                </c:pt>
                <c:pt idx="221582">
                  <c:v>114533</c:v>
                </c:pt>
                <c:pt idx="221583">
                  <c:v>114533</c:v>
                </c:pt>
                <c:pt idx="221584">
                  <c:v>114533</c:v>
                </c:pt>
                <c:pt idx="221585">
                  <c:v>114533</c:v>
                </c:pt>
                <c:pt idx="221586">
                  <c:v>114533</c:v>
                </c:pt>
                <c:pt idx="221587">
                  <c:v>114533</c:v>
                </c:pt>
                <c:pt idx="221588">
                  <c:v>114533</c:v>
                </c:pt>
                <c:pt idx="221589">
                  <c:v>114533</c:v>
                </c:pt>
                <c:pt idx="221590">
                  <c:v>114533</c:v>
                </c:pt>
                <c:pt idx="221591">
                  <c:v>114533</c:v>
                </c:pt>
                <c:pt idx="221592">
                  <c:v>114533</c:v>
                </c:pt>
                <c:pt idx="221593">
                  <c:v>114533</c:v>
                </c:pt>
                <c:pt idx="221594">
                  <c:v>114533</c:v>
                </c:pt>
                <c:pt idx="221595">
                  <c:v>114533</c:v>
                </c:pt>
                <c:pt idx="221596">
                  <c:v>114533</c:v>
                </c:pt>
                <c:pt idx="221597">
                  <c:v>114533</c:v>
                </c:pt>
                <c:pt idx="221598">
                  <c:v>114533</c:v>
                </c:pt>
                <c:pt idx="221599">
                  <c:v>114533</c:v>
                </c:pt>
                <c:pt idx="221600">
                  <c:v>114533</c:v>
                </c:pt>
                <c:pt idx="221601">
                  <c:v>114533</c:v>
                </c:pt>
                <c:pt idx="221602">
                  <c:v>114533</c:v>
                </c:pt>
                <c:pt idx="221603">
                  <c:v>114533</c:v>
                </c:pt>
                <c:pt idx="221604">
                  <c:v>114533</c:v>
                </c:pt>
                <c:pt idx="221605">
                  <c:v>114533</c:v>
                </c:pt>
                <c:pt idx="221606">
                  <c:v>114533</c:v>
                </c:pt>
                <c:pt idx="221607">
                  <c:v>114533</c:v>
                </c:pt>
                <c:pt idx="221608">
                  <c:v>114533</c:v>
                </c:pt>
                <c:pt idx="221609">
                  <c:v>114533</c:v>
                </c:pt>
                <c:pt idx="221610">
                  <c:v>114533</c:v>
                </c:pt>
                <c:pt idx="221611">
                  <c:v>114533</c:v>
                </c:pt>
                <c:pt idx="221612">
                  <c:v>114533</c:v>
                </c:pt>
                <c:pt idx="221613">
                  <c:v>114533</c:v>
                </c:pt>
                <c:pt idx="221614">
                  <c:v>114533</c:v>
                </c:pt>
                <c:pt idx="221615">
                  <c:v>114533</c:v>
                </c:pt>
                <c:pt idx="221616">
                  <c:v>114533</c:v>
                </c:pt>
                <c:pt idx="221617">
                  <c:v>114533</c:v>
                </c:pt>
                <c:pt idx="221618">
                  <c:v>114533</c:v>
                </c:pt>
                <c:pt idx="221619">
                  <c:v>114533</c:v>
                </c:pt>
                <c:pt idx="221620">
                  <c:v>114533</c:v>
                </c:pt>
                <c:pt idx="221621">
                  <c:v>114533</c:v>
                </c:pt>
                <c:pt idx="221622">
                  <c:v>114533</c:v>
                </c:pt>
                <c:pt idx="221623">
                  <c:v>114533</c:v>
                </c:pt>
                <c:pt idx="221624">
                  <c:v>114533</c:v>
                </c:pt>
                <c:pt idx="221625">
                  <c:v>114533</c:v>
                </c:pt>
                <c:pt idx="221626">
                  <c:v>114533</c:v>
                </c:pt>
                <c:pt idx="221627">
                  <c:v>114533</c:v>
                </c:pt>
                <c:pt idx="221628">
                  <c:v>114533</c:v>
                </c:pt>
                <c:pt idx="221629">
                  <c:v>114533</c:v>
                </c:pt>
                <c:pt idx="221630">
                  <c:v>114533</c:v>
                </c:pt>
                <c:pt idx="221631">
                  <c:v>114533</c:v>
                </c:pt>
                <c:pt idx="221632">
                  <c:v>114533</c:v>
                </c:pt>
                <c:pt idx="221633">
                  <c:v>114533</c:v>
                </c:pt>
                <c:pt idx="221634">
                  <c:v>114533</c:v>
                </c:pt>
                <c:pt idx="221635">
                  <c:v>114533</c:v>
                </c:pt>
                <c:pt idx="221636">
                  <c:v>114533</c:v>
                </c:pt>
                <c:pt idx="221637">
                  <c:v>114533</c:v>
                </c:pt>
                <c:pt idx="221638">
                  <c:v>114533</c:v>
                </c:pt>
                <c:pt idx="221639">
                  <c:v>114533</c:v>
                </c:pt>
                <c:pt idx="221640">
                  <c:v>114533</c:v>
                </c:pt>
                <c:pt idx="221641">
                  <c:v>114533</c:v>
                </c:pt>
                <c:pt idx="221642">
                  <c:v>114533</c:v>
                </c:pt>
                <c:pt idx="221643">
                  <c:v>114533</c:v>
                </c:pt>
                <c:pt idx="221644">
                  <c:v>114533</c:v>
                </c:pt>
                <c:pt idx="221645">
                  <c:v>114533</c:v>
                </c:pt>
                <c:pt idx="221646">
                  <c:v>114533</c:v>
                </c:pt>
                <c:pt idx="221647">
                  <c:v>114533</c:v>
                </c:pt>
                <c:pt idx="221648">
                  <c:v>114533</c:v>
                </c:pt>
                <c:pt idx="221649">
                  <c:v>114533</c:v>
                </c:pt>
                <c:pt idx="221650">
                  <c:v>114533</c:v>
                </c:pt>
                <c:pt idx="221651">
                  <c:v>114533</c:v>
                </c:pt>
                <c:pt idx="221652">
                  <c:v>114533</c:v>
                </c:pt>
                <c:pt idx="221653">
                  <c:v>114533</c:v>
                </c:pt>
                <c:pt idx="221654">
                  <c:v>114533</c:v>
                </c:pt>
                <c:pt idx="221655">
                  <c:v>114533</c:v>
                </c:pt>
                <c:pt idx="221656">
                  <c:v>114533</c:v>
                </c:pt>
                <c:pt idx="221657">
                  <c:v>114533</c:v>
                </c:pt>
                <c:pt idx="221658">
                  <c:v>114533</c:v>
                </c:pt>
                <c:pt idx="221659">
                  <c:v>114533</c:v>
                </c:pt>
                <c:pt idx="221660">
                  <c:v>114533</c:v>
                </c:pt>
                <c:pt idx="221661">
                  <c:v>114533</c:v>
                </c:pt>
                <c:pt idx="221662">
                  <c:v>114533</c:v>
                </c:pt>
                <c:pt idx="221663">
                  <c:v>114533</c:v>
                </c:pt>
                <c:pt idx="221664">
                  <c:v>114533</c:v>
                </c:pt>
                <c:pt idx="221665">
                  <c:v>114533</c:v>
                </c:pt>
                <c:pt idx="221666">
                  <c:v>114533</c:v>
                </c:pt>
                <c:pt idx="221667">
                  <c:v>114533</c:v>
                </c:pt>
                <c:pt idx="221668">
                  <c:v>114533</c:v>
                </c:pt>
                <c:pt idx="221669">
                  <c:v>114533</c:v>
                </c:pt>
                <c:pt idx="221670">
                  <c:v>114533</c:v>
                </c:pt>
                <c:pt idx="221671">
                  <c:v>114533</c:v>
                </c:pt>
                <c:pt idx="221672">
                  <c:v>114533</c:v>
                </c:pt>
                <c:pt idx="221673">
                  <c:v>114533</c:v>
                </c:pt>
                <c:pt idx="221674">
                  <c:v>114533</c:v>
                </c:pt>
                <c:pt idx="221675">
                  <c:v>114533</c:v>
                </c:pt>
                <c:pt idx="221676">
                  <c:v>114533</c:v>
                </c:pt>
                <c:pt idx="221677">
                  <c:v>114533</c:v>
                </c:pt>
                <c:pt idx="221678">
                  <c:v>114533</c:v>
                </c:pt>
                <c:pt idx="221679">
                  <c:v>114533</c:v>
                </c:pt>
                <c:pt idx="221680">
                  <c:v>114533</c:v>
                </c:pt>
                <c:pt idx="221681">
                  <c:v>114533</c:v>
                </c:pt>
                <c:pt idx="221682">
                  <c:v>114533</c:v>
                </c:pt>
                <c:pt idx="221683">
                  <c:v>114533</c:v>
                </c:pt>
                <c:pt idx="221684">
                  <c:v>114533</c:v>
                </c:pt>
                <c:pt idx="221685">
                  <c:v>114533</c:v>
                </c:pt>
                <c:pt idx="221686">
                  <c:v>114533</c:v>
                </c:pt>
                <c:pt idx="221687">
                  <c:v>114533</c:v>
                </c:pt>
                <c:pt idx="221688">
                  <c:v>114533</c:v>
                </c:pt>
                <c:pt idx="221689">
                  <c:v>114533</c:v>
                </c:pt>
                <c:pt idx="221690">
                  <c:v>114533</c:v>
                </c:pt>
                <c:pt idx="221691">
                  <c:v>114533</c:v>
                </c:pt>
                <c:pt idx="221692">
                  <c:v>114533</c:v>
                </c:pt>
                <c:pt idx="221693">
                  <c:v>114533</c:v>
                </c:pt>
                <c:pt idx="221694">
                  <c:v>114533</c:v>
                </c:pt>
                <c:pt idx="221695">
                  <c:v>114533</c:v>
                </c:pt>
                <c:pt idx="221696">
                  <c:v>114533</c:v>
                </c:pt>
                <c:pt idx="221697">
                  <c:v>114533</c:v>
                </c:pt>
                <c:pt idx="221698">
                  <c:v>114533</c:v>
                </c:pt>
                <c:pt idx="221699">
                  <c:v>114533</c:v>
                </c:pt>
                <c:pt idx="221700">
                  <c:v>114533</c:v>
                </c:pt>
                <c:pt idx="221701">
                  <c:v>114533</c:v>
                </c:pt>
                <c:pt idx="221702">
                  <c:v>114533</c:v>
                </c:pt>
                <c:pt idx="221703">
                  <c:v>114533</c:v>
                </c:pt>
                <c:pt idx="221704">
                  <c:v>114533</c:v>
                </c:pt>
                <c:pt idx="221705">
                  <c:v>114533</c:v>
                </c:pt>
                <c:pt idx="221706">
                  <c:v>114533</c:v>
                </c:pt>
                <c:pt idx="221707">
                  <c:v>114533</c:v>
                </c:pt>
                <c:pt idx="221708">
                  <c:v>114533</c:v>
                </c:pt>
                <c:pt idx="221709">
                  <c:v>114533</c:v>
                </c:pt>
                <c:pt idx="221710">
                  <c:v>114533</c:v>
                </c:pt>
                <c:pt idx="221711">
                  <c:v>114533</c:v>
                </c:pt>
                <c:pt idx="221712">
                  <c:v>114533</c:v>
                </c:pt>
                <c:pt idx="221713">
                  <c:v>114533</c:v>
                </c:pt>
                <c:pt idx="221714">
                  <c:v>114533</c:v>
                </c:pt>
                <c:pt idx="221715">
                  <c:v>114533</c:v>
                </c:pt>
                <c:pt idx="221716">
                  <c:v>114533</c:v>
                </c:pt>
                <c:pt idx="221717">
                  <c:v>114533</c:v>
                </c:pt>
                <c:pt idx="221718">
                  <c:v>114533</c:v>
                </c:pt>
                <c:pt idx="221719">
                  <c:v>114533</c:v>
                </c:pt>
                <c:pt idx="221720">
                  <c:v>114533</c:v>
                </c:pt>
                <c:pt idx="221721">
                  <c:v>114533</c:v>
                </c:pt>
                <c:pt idx="221722">
                  <c:v>114533</c:v>
                </c:pt>
                <c:pt idx="221723">
                  <c:v>114533</c:v>
                </c:pt>
                <c:pt idx="221724">
                  <c:v>114533</c:v>
                </c:pt>
                <c:pt idx="221725">
                  <c:v>114533</c:v>
                </c:pt>
                <c:pt idx="221726">
                  <c:v>114533</c:v>
                </c:pt>
                <c:pt idx="221727">
                  <c:v>114533</c:v>
                </c:pt>
                <c:pt idx="221728">
                  <c:v>114533</c:v>
                </c:pt>
                <c:pt idx="221729">
                  <c:v>114533</c:v>
                </c:pt>
                <c:pt idx="221730">
                  <c:v>114533</c:v>
                </c:pt>
                <c:pt idx="221731">
                  <c:v>114533</c:v>
                </c:pt>
                <c:pt idx="221732">
                  <c:v>114533</c:v>
                </c:pt>
                <c:pt idx="221733">
                  <c:v>114533</c:v>
                </c:pt>
                <c:pt idx="221734">
                  <c:v>114533</c:v>
                </c:pt>
                <c:pt idx="221735">
                  <c:v>114533</c:v>
                </c:pt>
                <c:pt idx="221736">
                  <c:v>114533</c:v>
                </c:pt>
                <c:pt idx="221737">
                  <c:v>114533</c:v>
                </c:pt>
                <c:pt idx="221738">
                  <c:v>114533</c:v>
                </c:pt>
                <c:pt idx="221739">
                  <c:v>114533</c:v>
                </c:pt>
                <c:pt idx="221740">
                  <c:v>114533</c:v>
                </c:pt>
                <c:pt idx="221741">
                  <c:v>114533</c:v>
                </c:pt>
                <c:pt idx="221742">
                  <c:v>114533</c:v>
                </c:pt>
                <c:pt idx="221743">
                  <c:v>114533</c:v>
                </c:pt>
                <c:pt idx="221744">
                  <c:v>114533</c:v>
                </c:pt>
                <c:pt idx="221745">
                  <c:v>114533</c:v>
                </c:pt>
                <c:pt idx="221746">
                  <c:v>114533</c:v>
                </c:pt>
                <c:pt idx="221747">
                  <c:v>114533</c:v>
                </c:pt>
                <c:pt idx="221748">
                  <c:v>114533</c:v>
                </c:pt>
                <c:pt idx="221749">
                  <c:v>114533</c:v>
                </c:pt>
                <c:pt idx="221750">
                  <c:v>114533</c:v>
                </c:pt>
                <c:pt idx="221751">
                  <c:v>114533</c:v>
                </c:pt>
                <c:pt idx="221752">
                  <c:v>114533</c:v>
                </c:pt>
                <c:pt idx="221753">
                  <c:v>114533</c:v>
                </c:pt>
                <c:pt idx="221754">
                  <c:v>114533</c:v>
                </c:pt>
                <c:pt idx="221755">
                  <c:v>114533</c:v>
                </c:pt>
                <c:pt idx="221756">
                  <c:v>114533</c:v>
                </c:pt>
                <c:pt idx="221757">
                  <c:v>114533</c:v>
                </c:pt>
                <c:pt idx="221758">
                  <c:v>114533</c:v>
                </c:pt>
                <c:pt idx="221759">
                  <c:v>114533</c:v>
                </c:pt>
                <c:pt idx="221760">
                  <c:v>114533</c:v>
                </c:pt>
                <c:pt idx="221761">
                  <c:v>114533</c:v>
                </c:pt>
                <c:pt idx="221762">
                  <c:v>114533</c:v>
                </c:pt>
                <c:pt idx="221763">
                  <c:v>114533</c:v>
                </c:pt>
                <c:pt idx="221764">
                  <c:v>114533</c:v>
                </c:pt>
                <c:pt idx="221765">
                  <c:v>114533</c:v>
                </c:pt>
                <c:pt idx="221766">
                  <c:v>114533</c:v>
                </c:pt>
                <c:pt idx="221767">
                  <c:v>114533</c:v>
                </c:pt>
                <c:pt idx="221768">
                  <c:v>114533</c:v>
                </c:pt>
                <c:pt idx="221769">
                  <c:v>114533</c:v>
                </c:pt>
                <c:pt idx="221770">
                  <c:v>114533</c:v>
                </c:pt>
                <c:pt idx="221771">
                  <c:v>114533</c:v>
                </c:pt>
                <c:pt idx="221772">
                  <c:v>114533</c:v>
                </c:pt>
                <c:pt idx="221773">
                  <c:v>114533</c:v>
                </c:pt>
                <c:pt idx="221774">
                  <c:v>114533</c:v>
                </c:pt>
                <c:pt idx="221775">
                  <c:v>114533</c:v>
                </c:pt>
                <c:pt idx="221776">
                  <c:v>114533</c:v>
                </c:pt>
                <c:pt idx="221777">
                  <c:v>114533</c:v>
                </c:pt>
                <c:pt idx="221778">
                  <c:v>114533</c:v>
                </c:pt>
                <c:pt idx="221779">
                  <c:v>114533</c:v>
                </c:pt>
                <c:pt idx="221780">
                  <c:v>114533</c:v>
                </c:pt>
                <c:pt idx="221781">
                  <c:v>114533</c:v>
                </c:pt>
                <c:pt idx="221782">
                  <c:v>114533</c:v>
                </c:pt>
                <c:pt idx="221783">
                  <c:v>114533</c:v>
                </c:pt>
                <c:pt idx="221784">
                  <c:v>114533</c:v>
                </c:pt>
                <c:pt idx="221785">
                  <c:v>114533</c:v>
                </c:pt>
                <c:pt idx="221786">
                  <c:v>114533</c:v>
                </c:pt>
                <c:pt idx="221787">
                  <c:v>114533</c:v>
                </c:pt>
                <c:pt idx="221788">
                  <c:v>114533</c:v>
                </c:pt>
                <c:pt idx="221789">
                  <c:v>114533</c:v>
                </c:pt>
                <c:pt idx="221790">
                  <c:v>114533</c:v>
                </c:pt>
                <c:pt idx="221791">
                  <c:v>114533</c:v>
                </c:pt>
                <c:pt idx="221792">
                  <c:v>114533</c:v>
                </c:pt>
                <c:pt idx="221793">
                  <c:v>114533</c:v>
                </c:pt>
                <c:pt idx="221794">
                  <c:v>114533</c:v>
                </c:pt>
                <c:pt idx="221795">
                  <c:v>114533</c:v>
                </c:pt>
                <c:pt idx="221796">
                  <c:v>114533</c:v>
                </c:pt>
                <c:pt idx="221797">
                  <c:v>114533</c:v>
                </c:pt>
                <c:pt idx="221798">
                  <c:v>114533</c:v>
                </c:pt>
                <c:pt idx="221799">
                  <c:v>114533</c:v>
                </c:pt>
                <c:pt idx="221800">
                  <c:v>114533</c:v>
                </c:pt>
                <c:pt idx="221801">
                  <c:v>114533</c:v>
                </c:pt>
                <c:pt idx="221802">
                  <c:v>114533</c:v>
                </c:pt>
                <c:pt idx="221803">
                  <c:v>114533</c:v>
                </c:pt>
                <c:pt idx="221804">
                  <c:v>114533</c:v>
                </c:pt>
                <c:pt idx="221805">
                  <c:v>114533</c:v>
                </c:pt>
                <c:pt idx="221806">
                  <c:v>114533</c:v>
                </c:pt>
                <c:pt idx="221807">
                  <c:v>114533</c:v>
                </c:pt>
                <c:pt idx="221808">
                  <c:v>114533</c:v>
                </c:pt>
                <c:pt idx="221809">
                  <c:v>114533</c:v>
                </c:pt>
                <c:pt idx="221810">
                  <c:v>114533</c:v>
                </c:pt>
                <c:pt idx="221811">
                  <c:v>114533</c:v>
                </c:pt>
                <c:pt idx="221812">
                  <c:v>114533</c:v>
                </c:pt>
                <c:pt idx="221813">
                  <c:v>114533</c:v>
                </c:pt>
                <c:pt idx="221814">
                  <c:v>114533</c:v>
                </c:pt>
                <c:pt idx="221815">
                  <c:v>114533</c:v>
                </c:pt>
                <c:pt idx="221816">
                  <c:v>114533</c:v>
                </c:pt>
                <c:pt idx="221817">
                  <c:v>114533</c:v>
                </c:pt>
                <c:pt idx="221818">
                  <c:v>114533</c:v>
                </c:pt>
                <c:pt idx="221819">
                  <c:v>114533</c:v>
                </c:pt>
                <c:pt idx="221820">
                  <c:v>114533</c:v>
                </c:pt>
                <c:pt idx="221821">
                  <c:v>114533</c:v>
                </c:pt>
                <c:pt idx="221822">
                  <c:v>114533</c:v>
                </c:pt>
                <c:pt idx="221823">
                  <c:v>114533</c:v>
                </c:pt>
                <c:pt idx="221824">
                  <c:v>114533</c:v>
                </c:pt>
                <c:pt idx="221825">
                  <c:v>114533</c:v>
                </c:pt>
                <c:pt idx="221826">
                  <c:v>114533</c:v>
                </c:pt>
                <c:pt idx="221827">
                  <c:v>114533</c:v>
                </c:pt>
                <c:pt idx="221828">
                  <c:v>114533</c:v>
                </c:pt>
                <c:pt idx="221829">
                  <c:v>114533</c:v>
                </c:pt>
                <c:pt idx="221830">
                  <c:v>114533</c:v>
                </c:pt>
                <c:pt idx="221831">
                  <c:v>114533</c:v>
                </c:pt>
                <c:pt idx="221832">
                  <c:v>114533</c:v>
                </c:pt>
                <c:pt idx="221833">
                  <c:v>114533</c:v>
                </c:pt>
                <c:pt idx="221834">
                  <c:v>114533</c:v>
                </c:pt>
                <c:pt idx="221835">
                  <c:v>114533</c:v>
                </c:pt>
                <c:pt idx="221836">
                  <c:v>114533</c:v>
                </c:pt>
                <c:pt idx="221837">
                  <c:v>114533</c:v>
                </c:pt>
                <c:pt idx="221838">
                  <c:v>114533</c:v>
                </c:pt>
                <c:pt idx="221839">
                  <c:v>114533</c:v>
                </c:pt>
                <c:pt idx="221840">
                  <c:v>114533</c:v>
                </c:pt>
                <c:pt idx="221841">
                  <c:v>114533</c:v>
                </c:pt>
                <c:pt idx="221842">
                  <c:v>114533</c:v>
                </c:pt>
                <c:pt idx="221843">
                  <c:v>114533</c:v>
                </c:pt>
                <c:pt idx="221844">
                  <c:v>114533</c:v>
                </c:pt>
                <c:pt idx="221845">
                  <c:v>114533</c:v>
                </c:pt>
                <c:pt idx="221846">
                  <c:v>114533</c:v>
                </c:pt>
                <c:pt idx="221847">
                  <c:v>114533</c:v>
                </c:pt>
                <c:pt idx="221848">
                  <c:v>114533</c:v>
                </c:pt>
                <c:pt idx="221849">
                  <c:v>114533</c:v>
                </c:pt>
                <c:pt idx="221850">
                  <c:v>114533</c:v>
                </c:pt>
                <c:pt idx="221851">
                  <c:v>114533</c:v>
                </c:pt>
                <c:pt idx="221852">
                  <c:v>114533</c:v>
                </c:pt>
                <c:pt idx="221853">
                  <c:v>114533</c:v>
                </c:pt>
                <c:pt idx="221854">
                  <c:v>114533</c:v>
                </c:pt>
                <c:pt idx="221855">
                  <c:v>114533</c:v>
                </c:pt>
                <c:pt idx="221856">
                  <c:v>114533</c:v>
                </c:pt>
                <c:pt idx="221857">
                  <c:v>114533</c:v>
                </c:pt>
                <c:pt idx="221858">
                  <c:v>114533</c:v>
                </c:pt>
                <c:pt idx="221859">
                  <c:v>114533</c:v>
                </c:pt>
                <c:pt idx="221860">
                  <c:v>114533</c:v>
                </c:pt>
                <c:pt idx="221861">
                  <c:v>114533</c:v>
                </c:pt>
                <c:pt idx="221862">
                  <c:v>114533</c:v>
                </c:pt>
                <c:pt idx="221863">
                  <c:v>114533</c:v>
                </c:pt>
                <c:pt idx="221864">
                  <c:v>114533</c:v>
                </c:pt>
                <c:pt idx="221865">
                  <c:v>114533</c:v>
                </c:pt>
                <c:pt idx="221866">
                  <c:v>114533</c:v>
                </c:pt>
                <c:pt idx="221867">
                  <c:v>114533</c:v>
                </c:pt>
                <c:pt idx="221868">
                  <c:v>114533</c:v>
                </c:pt>
                <c:pt idx="221869">
                  <c:v>114533</c:v>
                </c:pt>
                <c:pt idx="221870">
                  <c:v>114533</c:v>
                </c:pt>
                <c:pt idx="221871">
                  <c:v>114533</c:v>
                </c:pt>
                <c:pt idx="221872">
                  <c:v>114533</c:v>
                </c:pt>
                <c:pt idx="221873">
                  <c:v>114533</c:v>
                </c:pt>
                <c:pt idx="221874">
                  <c:v>114533</c:v>
                </c:pt>
                <c:pt idx="221875">
                  <c:v>114533</c:v>
                </c:pt>
                <c:pt idx="221876">
                  <c:v>114533</c:v>
                </c:pt>
                <c:pt idx="221877">
                  <c:v>114533</c:v>
                </c:pt>
                <c:pt idx="221878">
                  <c:v>114533</c:v>
                </c:pt>
                <c:pt idx="221879">
                  <c:v>114533</c:v>
                </c:pt>
                <c:pt idx="221880">
                  <c:v>114533</c:v>
                </c:pt>
                <c:pt idx="221881">
                  <c:v>114533</c:v>
                </c:pt>
                <c:pt idx="221882">
                  <c:v>114533</c:v>
                </c:pt>
                <c:pt idx="221883">
                  <c:v>114533</c:v>
                </c:pt>
                <c:pt idx="221884">
                  <c:v>114533</c:v>
                </c:pt>
                <c:pt idx="221885">
                  <c:v>114533</c:v>
                </c:pt>
                <c:pt idx="221886">
                  <c:v>114533</c:v>
                </c:pt>
                <c:pt idx="221887">
                  <c:v>114533</c:v>
                </c:pt>
                <c:pt idx="221888">
                  <c:v>114533</c:v>
                </c:pt>
                <c:pt idx="221889">
                  <c:v>114533</c:v>
                </c:pt>
                <c:pt idx="221890">
                  <c:v>114533</c:v>
                </c:pt>
                <c:pt idx="221891">
                  <c:v>114533</c:v>
                </c:pt>
                <c:pt idx="221892">
                  <c:v>114533</c:v>
                </c:pt>
                <c:pt idx="221893">
                  <c:v>114533</c:v>
                </c:pt>
                <c:pt idx="221894">
                  <c:v>114533</c:v>
                </c:pt>
                <c:pt idx="221895">
                  <c:v>114533</c:v>
                </c:pt>
                <c:pt idx="221896">
                  <c:v>114533</c:v>
                </c:pt>
                <c:pt idx="221897">
                  <c:v>114533</c:v>
                </c:pt>
                <c:pt idx="221898">
                  <c:v>114533</c:v>
                </c:pt>
                <c:pt idx="221899">
                  <c:v>114533</c:v>
                </c:pt>
                <c:pt idx="221900">
                  <c:v>114533</c:v>
                </c:pt>
                <c:pt idx="221901">
                  <c:v>114533</c:v>
                </c:pt>
                <c:pt idx="221902">
                  <c:v>114533</c:v>
                </c:pt>
                <c:pt idx="221903">
                  <c:v>114533</c:v>
                </c:pt>
                <c:pt idx="221904">
                  <c:v>114533</c:v>
                </c:pt>
                <c:pt idx="221905">
                  <c:v>114533</c:v>
                </c:pt>
                <c:pt idx="221906">
                  <c:v>114533</c:v>
                </c:pt>
                <c:pt idx="221907">
                  <c:v>114533</c:v>
                </c:pt>
                <c:pt idx="221908">
                  <c:v>114533</c:v>
                </c:pt>
                <c:pt idx="221909">
                  <c:v>114533</c:v>
                </c:pt>
                <c:pt idx="221910">
                  <c:v>114533</c:v>
                </c:pt>
                <c:pt idx="221911">
                  <c:v>114533</c:v>
                </c:pt>
                <c:pt idx="221912">
                  <c:v>114533</c:v>
                </c:pt>
                <c:pt idx="221913">
                  <c:v>114533</c:v>
                </c:pt>
                <c:pt idx="221914">
                  <c:v>114533</c:v>
                </c:pt>
                <c:pt idx="221915">
                  <c:v>114533</c:v>
                </c:pt>
                <c:pt idx="221916">
                  <c:v>114533</c:v>
                </c:pt>
                <c:pt idx="221917">
                  <c:v>114533</c:v>
                </c:pt>
                <c:pt idx="221918">
                  <c:v>114533</c:v>
                </c:pt>
                <c:pt idx="221919">
                  <c:v>114533</c:v>
                </c:pt>
                <c:pt idx="221920">
                  <c:v>114533</c:v>
                </c:pt>
                <c:pt idx="221921">
                  <c:v>114533</c:v>
                </c:pt>
                <c:pt idx="221922">
                  <c:v>114533</c:v>
                </c:pt>
                <c:pt idx="221923">
                  <c:v>114533</c:v>
                </c:pt>
                <c:pt idx="221924">
                  <c:v>114533</c:v>
                </c:pt>
                <c:pt idx="221925">
                  <c:v>114533</c:v>
                </c:pt>
                <c:pt idx="221926">
                  <c:v>114533</c:v>
                </c:pt>
                <c:pt idx="221927">
                  <c:v>114533</c:v>
                </c:pt>
                <c:pt idx="221928">
                  <c:v>114533</c:v>
                </c:pt>
                <c:pt idx="221929">
                  <c:v>114533</c:v>
                </c:pt>
                <c:pt idx="221930">
                  <c:v>114533</c:v>
                </c:pt>
                <c:pt idx="221931">
                  <c:v>114533</c:v>
                </c:pt>
                <c:pt idx="221932">
                  <c:v>114533</c:v>
                </c:pt>
                <c:pt idx="221933">
                  <c:v>114533</c:v>
                </c:pt>
                <c:pt idx="221934">
                  <c:v>114533</c:v>
                </c:pt>
                <c:pt idx="221935">
                  <c:v>114533</c:v>
                </c:pt>
                <c:pt idx="221936">
                  <c:v>114533</c:v>
                </c:pt>
                <c:pt idx="221937">
                  <c:v>114533</c:v>
                </c:pt>
                <c:pt idx="221938">
                  <c:v>114533</c:v>
                </c:pt>
                <c:pt idx="221939">
                  <c:v>114533</c:v>
                </c:pt>
                <c:pt idx="221940">
                  <c:v>114533</c:v>
                </c:pt>
                <c:pt idx="221941">
                  <c:v>114533</c:v>
                </c:pt>
                <c:pt idx="221942">
                  <c:v>114533</c:v>
                </c:pt>
                <c:pt idx="221943">
                  <c:v>114533</c:v>
                </c:pt>
                <c:pt idx="221944">
                  <c:v>114533</c:v>
                </c:pt>
                <c:pt idx="221945">
                  <c:v>114533</c:v>
                </c:pt>
                <c:pt idx="221946">
                  <c:v>114533</c:v>
                </c:pt>
                <c:pt idx="221947">
                  <c:v>114533</c:v>
                </c:pt>
                <c:pt idx="221948">
                  <c:v>114533</c:v>
                </c:pt>
                <c:pt idx="221949">
                  <c:v>114533</c:v>
                </c:pt>
                <c:pt idx="221950">
                  <c:v>114533</c:v>
                </c:pt>
                <c:pt idx="221951">
                  <c:v>114533</c:v>
                </c:pt>
                <c:pt idx="221952">
                  <c:v>114533</c:v>
                </c:pt>
                <c:pt idx="221953">
                  <c:v>114533</c:v>
                </c:pt>
                <c:pt idx="221954">
                  <c:v>114533</c:v>
                </c:pt>
                <c:pt idx="221955">
                  <c:v>114533</c:v>
                </c:pt>
                <c:pt idx="221956">
                  <c:v>114533</c:v>
                </c:pt>
                <c:pt idx="221957">
                  <c:v>114533</c:v>
                </c:pt>
                <c:pt idx="221958">
                  <c:v>114533</c:v>
                </c:pt>
                <c:pt idx="221959">
                  <c:v>114533</c:v>
                </c:pt>
                <c:pt idx="221960">
                  <c:v>114533</c:v>
                </c:pt>
                <c:pt idx="221961">
                  <c:v>114533</c:v>
                </c:pt>
                <c:pt idx="221962">
                  <c:v>114533</c:v>
                </c:pt>
                <c:pt idx="221963">
                  <c:v>114533</c:v>
                </c:pt>
                <c:pt idx="221964">
                  <c:v>114533</c:v>
                </c:pt>
                <c:pt idx="221965">
                  <c:v>114533</c:v>
                </c:pt>
                <c:pt idx="221966">
                  <c:v>114533</c:v>
                </c:pt>
                <c:pt idx="221967">
                  <c:v>114533</c:v>
                </c:pt>
                <c:pt idx="221968">
                  <c:v>114533</c:v>
                </c:pt>
                <c:pt idx="221969">
                  <c:v>114533</c:v>
                </c:pt>
                <c:pt idx="221970">
                  <c:v>114533</c:v>
                </c:pt>
                <c:pt idx="221971">
                  <c:v>114533</c:v>
                </c:pt>
                <c:pt idx="221972">
                  <c:v>114533</c:v>
                </c:pt>
                <c:pt idx="221973">
                  <c:v>114533</c:v>
                </c:pt>
                <c:pt idx="221974">
                  <c:v>114533</c:v>
                </c:pt>
                <c:pt idx="221975">
                  <c:v>114533</c:v>
                </c:pt>
                <c:pt idx="221976">
                  <c:v>114533</c:v>
                </c:pt>
                <c:pt idx="221977">
                  <c:v>114533</c:v>
                </c:pt>
                <c:pt idx="221978">
                  <c:v>114533</c:v>
                </c:pt>
                <c:pt idx="221979">
                  <c:v>114533</c:v>
                </c:pt>
                <c:pt idx="221980">
                  <c:v>114533</c:v>
                </c:pt>
                <c:pt idx="221981">
                  <c:v>114533</c:v>
                </c:pt>
                <c:pt idx="221982">
                  <c:v>114533</c:v>
                </c:pt>
                <c:pt idx="221983">
                  <c:v>114533</c:v>
                </c:pt>
                <c:pt idx="221984">
                  <c:v>114533</c:v>
                </c:pt>
                <c:pt idx="221985">
                  <c:v>114533</c:v>
                </c:pt>
                <c:pt idx="221986">
                  <c:v>114533</c:v>
                </c:pt>
                <c:pt idx="221987">
                  <c:v>114533</c:v>
                </c:pt>
                <c:pt idx="221988">
                  <c:v>114533</c:v>
                </c:pt>
                <c:pt idx="221989">
                  <c:v>114533</c:v>
                </c:pt>
                <c:pt idx="221990">
                  <c:v>114533</c:v>
                </c:pt>
                <c:pt idx="221991">
                  <c:v>114533</c:v>
                </c:pt>
                <c:pt idx="221992">
                  <c:v>114533</c:v>
                </c:pt>
                <c:pt idx="221993">
                  <c:v>114533</c:v>
                </c:pt>
                <c:pt idx="221994">
                  <c:v>114533</c:v>
                </c:pt>
                <c:pt idx="221995">
                  <c:v>114533</c:v>
                </c:pt>
                <c:pt idx="221996">
                  <c:v>114533</c:v>
                </c:pt>
                <c:pt idx="221997">
                  <c:v>114533</c:v>
                </c:pt>
                <c:pt idx="221998">
                  <c:v>114533</c:v>
                </c:pt>
                <c:pt idx="221999">
                  <c:v>114533</c:v>
                </c:pt>
                <c:pt idx="222000">
                  <c:v>114533</c:v>
                </c:pt>
                <c:pt idx="222001">
                  <c:v>114533</c:v>
                </c:pt>
                <c:pt idx="222002">
                  <c:v>114533</c:v>
                </c:pt>
                <c:pt idx="222003">
                  <c:v>114533</c:v>
                </c:pt>
                <c:pt idx="222004">
                  <c:v>114533</c:v>
                </c:pt>
                <c:pt idx="222005">
                  <c:v>114533</c:v>
                </c:pt>
                <c:pt idx="222006">
                  <c:v>114533</c:v>
                </c:pt>
                <c:pt idx="222007">
                  <c:v>114533</c:v>
                </c:pt>
                <c:pt idx="222008">
                  <c:v>114533</c:v>
                </c:pt>
                <c:pt idx="222009">
                  <c:v>114533</c:v>
                </c:pt>
                <c:pt idx="222010">
                  <c:v>114533</c:v>
                </c:pt>
                <c:pt idx="222011">
                  <c:v>114533</c:v>
                </c:pt>
                <c:pt idx="222012">
                  <c:v>114533</c:v>
                </c:pt>
                <c:pt idx="222013">
                  <c:v>114533</c:v>
                </c:pt>
                <c:pt idx="222014">
                  <c:v>114533</c:v>
                </c:pt>
                <c:pt idx="222015">
                  <c:v>114533</c:v>
                </c:pt>
                <c:pt idx="222016">
                  <c:v>114533</c:v>
                </c:pt>
                <c:pt idx="222017">
                  <c:v>114533</c:v>
                </c:pt>
                <c:pt idx="222018">
                  <c:v>114533</c:v>
                </c:pt>
                <c:pt idx="222019">
                  <c:v>114533</c:v>
                </c:pt>
                <c:pt idx="222020">
                  <c:v>114533</c:v>
                </c:pt>
                <c:pt idx="222021">
                  <c:v>114533</c:v>
                </c:pt>
                <c:pt idx="222022">
                  <c:v>114533</c:v>
                </c:pt>
                <c:pt idx="222023">
                  <c:v>114533</c:v>
                </c:pt>
                <c:pt idx="222024">
                  <c:v>114533</c:v>
                </c:pt>
                <c:pt idx="222025">
                  <c:v>114533</c:v>
                </c:pt>
                <c:pt idx="222026">
                  <c:v>114533</c:v>
                </c:pt>
                <c:pt idx="222027">
                  <c:v>114533</c:v>
                </c:pt>
                <c:pt idx="222028">
                  <c:v>114533</c:v>
                </c:pt>
                <c:pt idx="222029">
                  <c:v>114533</c:v>
                </c:pt>
                <c:pt idx="222030">
                  <c:v>114533</c:v>
                </c:pt>
                <c:pt idx="222031">
                  <c:v>114533</c:v>
                </c:pt>
                <c:pt idx="222032">
                  <c:v>114533</c:v>
                </c:pt>
                <c:pt idx="222033">
                  <c:v>114533</c:v>
                </c:pt>
                <c:pt idx="222034">
                  <c:v>114533</c:v>
                </c:pt>
                <c:pt idx="222035">
                  <c:v>114533</c:v>
                </c:pt>
                <c:pt idx="222036">
                  <c:v>114533</c:v>
                </c:pt>
                <c:pt idx="222037">
                  <c:v>114533</c:v>
                </c:pt>
                <c:pt idx="222038">
                  <c:v>114533</c:v>
                </c:pt>
                <c:pt idx="222039">
                  <c:v>114533</c:v>
                </c:pt>
                <c:pt idx="222040">
                  <c:v>114533</c:v>
                </c:pt>
                <c:pt idx="222041">
                  <c:v>114533</c:v>
                </c:pt>
                <c:pt idx="222042">
                  <c:v>114533</c:v>
                </c:pt>
                <c:pt idx="222043">
                  <c:v>114533</c:v>
                </c:pt>
                <c:pt idx="222044">
                  <c:v>114533</c:v>
                </c:pt>
                <c:pt idx="222045">
                  <c:v>114533</c:v>
                </c:pt>
                <c:pt idx="222046">
                  <c:v>114533</c:v>
                </c:pt>
                <c:pt idx="222047">
                  <c:v>114533</c:v>
                </c:pt>
                <c:pt idx="222048">
                  <c:v>114533</c:v>
                </c:pt>
                <c:pt idx="222049">
                  <c:v>114533</c:v>
                </c:pt>
                <c:pt idx="222050">
                  <c:v>114533</c:v>
                </c:pt>
                <c:pt idx="222051">
                  <c:v>114533</c:v>
                </c:pt>
                <c:pt idx="222052">
                  <c:v>114533</c:v>
                </c:pt>
                <c:pt idx="222053">
                  <c:v>114533</c:v>
                </c:pt>
                <c:pt idx="222054">
                  <c:v>114533</c:v>
                </c:pt>
                <c:pt idx="222055">
                  <c:v>114533</c:v>
                </c:pt>
                <c:pt idx="222056">
                  <c:v>114533</c:v>
                </c:pt>
                <c:pt idx="222057">
                  <c:v>114533</c:v>
                </c:pt>
                <c:pt idx="222058">
                  <c:v>114533</c:v>
                </c:pt>
                <c:pt idx="222059">
                  <c:v>114533</c:v>
                </c:pt>
                <c:pt idx="222060">
                  <c:v>114533</c:v>
                </c:pt>
                <c:pt idx="222061">
                  <c:v>114533</c:v>
                </c:pt>
                <c:pt idx="222062">
                  <c:v>114533</c:v>
                </c:pt>
                <c:pt idx="222063">
                  <c:v>114533</c:v>
                </c:pt>
                <c:pt idx="222064">
                  <c:v>114533</c:v>
                </c:pt>
                <c:pt idx="222065">
                  <c:v>114533</c:v>
                </c:pt>
                <c:pt idx="222066">
                  <c:v>114533</c:v>
                </c:pt>
                <c:pt idx="222067">
                  <c:v>114533</c:v>
                </c:pt>
                <c:pt idx="222068">
                  <c:v>114533</c:v>
                </c:pt>
                <c:pt idx="222069">
                  <c:v>114533</c:v>
                </c:pt>
                <c:pt idx="222070">
                  <c:v>114533</c:v>
                </c:pt>
                <c:pt idx="222071">
                  <c:v>114533</c:v>
                </c:pt>
                <c:pt idx="222072">
                  <c:v>114533</c:v>
                </c:pt>
                <c:pt idx="222073">
                  <c:v>114533</c:v>
                </c:pt>
                <c:pt idx="222074">
                  <c:v>114533</c:v>
                </c:pt>
                <c:pt idx="222075">
                  <c:v>114533</c:v>
                </c:pt>
                <c:pt idx="222076">
                  <c:v>114533</c:v>
                </c:pt>
                <c:pt idx="222077">
                  <c:v>114533</c:v>
                </c:pt>
                <c:pt idx="222078">
                  <c:v>114533</c:v>
                </c:pt>
                <c:pt idx="222079">
                  <c:v>114533</c:v>
                </c:pt>
                <c:pt idx="222080">
                  <c:v>114533</c:v>
                </c:pt>
                <c:pt idx="222081">
                  <c:v>114533</c:v>
                </c:pt>
                <c:pt idx="222082">
                  <c:v>114533</c:v>
                </c:pt>
                <c:pt idx="222083">
                  <c:v>114533</c:v>
                </c:pt>
                <c:pt idx="222084">
                  <c:v>114533</c:v>
                </c:pt>
                <c:pt idx="222085">
                  <c:v>114533</c:v>
                </c:pt>
                <c:pt idx="222086">
                  <c:v>114533</c:v>
                </c:pt>
                <c:pt idx="222087">
                  <c:v>114533</c:v>
                </c:pt>
                <c:pt idx="222088">
                  <c:v>114533</c:v>
                </c:pt>
                <c:pt idx="222089">
                  <c:v>114533</c:v>
                </c:pt>
                <c:pt idx="222090">
                  <c:v>114533</c:v>
                </c:pt>
                <c:pt idx="222091">
                  <c:v>114533</c:v>
                </c:pt>
                <c:pt idx="222092">
                  <c:v>114533</c:v>
                </c:pt>
                <c:pt idx="222093">
                  <c:v>114533</c:v>
                </c:pt>
                <c:pt idx="222094">
                  <c:v>114533</c:v>
                </c:pt>
                <c:pt idx="222095">
                  <c:v>114533</c:v>
                </c:pt>
                <c:pt idx="222096">
                  <c:v>114533</c:v>
                </c:pt>
                <c:pt idx="222097">
                  <c:v>114533</c:v>
                </c:pt>
                <c:pt idx="222098">
                  <c:v>114533</c:v>
                </c:pt>
                <c:pt idx="222099">
                  <c:v>114533</c:v>
                </c:pt>
                <c:pt idx="222100">
                  <c:v>114533</c:v>
                </c:pt>
                <c:pt idx="222101">
                  <c:v>114533</c:v>
                </c:pt>
                <c:pt idx="222102">
                  <c:v>114533</c:v>
                </c:pt>
                <c:pt idx="222103">
                  <c:v>114533</c:v>
                </c:pt>
                <c:pt idx="222104">
                  <c:v>114533</c:v>
                </c:pt>
                <c:pt idx="222105">
                  <c:v>114533</c:v>
                </c:pt>
                <c:pt idx="222106">
                  <c:v>114533</c:v>
                </c:pt>
                <c:pt idx="222107">
                  <c:v>114533</c:v>
                </c:pt>
                <c:pt idx="222108">
                  <c:v>114533</c:v>
                </c:pt>
                <c:pt idx="222109">
                  <c:v>114533</c:v>
                </c:pt>
                <c:pt idx="222110">
                  <c:v>114533</c:v>
                </c:pt>
                <c:pt idx="222111">
                  <c:v>114533</c:v>
                </c:pt>
                <c:pt idx="222112">
                  <c:v>114533</c:v>
                </c:pt>
                <c:pt idx="222113">
                  <c:v>114533</c:v>
                </c:pt>
                <c:pt idx="222114">
                  <c:v>114533</c:v>
                </c:pt>
                <c:pt idx="222115">
                  <c:v>114533</c:v>
                </c:pt>
                <c:pt idx="222116">
                  <c:v>114533</c:v>
                </c:pt>
                <c:pt idx="222117">
                  <c:v>114533</c:v>
                </c:pt>
                <c:pt idx="222118">
                  <c:v>114533</c:v>
                </c:pt>
                <c:pt idx="222119">
                  <c:v>114533</c:v>
                </c:pt>
                <c:pt idx="222120">
                  <c:v>114533</c:v>
                </c:pt>
                <c:pt idx="222121">
                  <c:v>114533</c:v>
                </c:pt>
                <c:pt idx="222122">
                  <c:v>114533</c:v>
                </c:pt>
                <c:pt idx="222123">
                  <c:v>114533</c:v>
                </c:pt>
                <c:pt idx="222124">
                  <c:v>114533</c:v>
                </c:pt>
                <c:pt idx="222125">
                  <c:v>114533</c:v>
                </c:pt>
                <c:pt idx="222126">
                  <c:v>114533</c:v>
                </c:pt>
                <c:pt idx="222127">
                  <c:v>114533</c:v>
                </c:pt>
                <c:pt idx="222128">
                  <c:v>114533</c:v>
                </c:pt>
                <c:pt idx="222129">
                  <c:v>114533</c:v>
                </c:pt>
                <c:pt idx="222130">
                  <c:v>114533</c:v>
                </c:pt>
                <c:pt idx="222131">
                  <c:v>114533</c:v>
                </c:pt>
                <c:pt idx="222132">
                  <c:v>114533</c:v>
                </c:pt>
                <c:pt idx="222133">
                  <c:v>114533</c:v>
                </c:pt>
                <c:pt idx="222134">
                  <c:v>114533</c:v>
                </c:pt>
                <c:pt idx="222135">
                  <c:v>114533</c:v>
                </c:pt>
                <c:pt idx="222136">
                  <c:v>114533</c:v>
                </c:pt>
                <c:pt idx="222137">
                  <c:v>114533</c:v>
                </c:pt>
                <c:pt idx="222138">
                  <c:v>114533</c:v>
                </c:pt>
                <c:pt idx="222139">
                  <c:v>114533</c:v>
                </c:pt>
                <c:pt idx="222140">
                  <c:v>114533</c:v>
                </c:pt>
                <c:pt idx="222141">
                  <c:v>114533</c:v>
                </c:pt>
                <c:pt idx="222142">
                  <c:v>114533</c:v>
                </c:pt>
                <c:pt idx="222143">
                  <c:v>114533</c:v>
                </c:pt>
                <c:pt idx="222144">
                  <c:v>114533</c:v>
                </c:pt>
                <c:pt idx="222145">
                  <c:v>114533</c:v>
                </c:pt>
                <c:pt idx="222146">
                  <c:v>114533</c:v>
                </c:pt>
                <c:pt idx="222147">
                  <c:v>114533</c:v>
                </c:pt>
                <c:pt idx="222148">
                  <c:v>114533</c:v>
                </c:pt>
                <c:pt idx="222149">
                  <c:v>114533</c:v>
                </c:pt>
                <c:pt idx="222150">
                  <c:v>114533</c:v>
                </c:pt>
                <c:pt idx="222151">
                  <c:v>114533</c:v>
                </c:pt>
                <c:pt idx="222152">
                  <c:v>114533</c:v>
                </c:pt>
                <c:pt idx="222153">
                  <c:v>114533</c:v>
                </c:pt>
                <c:pt idx="222154">
                  <c:v>114533</c:v>
                </c:pt>
                <c:pt idx="222155">
                  <c:v>114533</c:v>
                </c:pt>
                <c:pt idx="222156">
                  <c:v>114533</c:v>
                </c:pt>
                <c:pt idx="222157">
                  <c:v>114533</c:v>
                </c:pt>
                <c:pt idx="222158">
                  <c:v>114533</c:v>
                </c:pt>
                <c:pt idx="222159">
                  <c:v>114533</c:v>
                </c:pt>
                <c:pt idx="222160">
                  <c:v>114533</c:v>
                </c:pt>
                <c:pt idx="222161">
                  <c:v>114533</c:v>
                </c:pt>
                <c:pt idx="222162">
                  <c:v>114533</c:v>
                </c:pt>
                <c:pt idx="222163">
                  <c:v>114533</c:v>
                </c:pt>
                <c:pt idx="222164">
                  <c:v>114533</c:v>
                </c:pt>
                <c:pt idx="222165">
                  <c:v>114533</c:v>
                </c:pt>
                <c:pt idx="222166">
                  <c:v>114533</c:v>
                </c:pt>
                <c:pt idx="222167">
                  <c:v>114533</c:v>
                </c:pt>
                <c:pt idx="222168">
                  <c:v>114533</c:v>
                </c:pt>
                <c:pt idx="222169">
                  <c:v>114533</c:v>
                </c:pt>
                <c:pt idx="222170">
                  <c:v>114533</c:v>
                </c:pt>
                <c:pt idx="222171">
                  <c:v>114533</c:v>
                </c:pt>
                <c:pt idx="222172">
                  <c:v>114533</c:v>
                </c:pt>
                <c:pt idx="222173">
                  <c:v>114533</c:v>
                </c:pt>
                <c:pt idx="222174">
                  <c:v>114533</c:v>
                </c:pt>
                <c:pt idx="222175">
                  <c:v>114533</c:v>
                </c:pt>
                <c:pt idx="222176">
                  <c:v>114533</c:v>
                </c:pt>
                <c:pt idx="222177">
                  <c:v>114533</c:v>
                </c:pt>
                <c:pt idx="222178">
                  <c:v>114533</c:v>
                </c:pt>
                <c:pt idx="222179">
                  <c:v>114533</c:v>
                </c:pt>
                <c:pt idx="222180">
                  <c:v>114533</c:v>
                </c:pt>
                <c:pt idx="222181">
                  <c:v>114533</c:v>
                </c:pt>
                <c:pt idx="222182">
                  <c:v>114533</c:v>
                </c:pt>
                <c:pt idx="222183">
                  <c:v>114533</c:v>
                </c:pt>
                <c:pt idx="222184">
                  <c:v>114533</c:v>
                </c:pt>
                <c:pt idx="222185">
                  <c:v>114533</c:v>
                </c:pt>
                <c:pt idx="222186">
                  <c:v>114533</c:v>
                </c:pt>
                <c:pt idx="222187">
                  <c:v>114533</c:v>
                </c:pt>
                <c:pt idx="222188">
                  <c:v>114533</c:v>
                </c:pt>
                <c:pt idx="222189">
                  <c:v>114533</c:v>
                </c:pt>
                <c:pt idx="222190">
                  <c:v>114533</c:v>
                </c:pt>
                <c:pt idx="222191">
                  <c:v>114533</c:v>
                </c:pt>
                <c:pt idx="222192">
                  <c:v>114533</c:v>
                </c:pt>
                <c:pt idx="222193">
                  <c:v>114533</c:v>
                </c:pt>
                <c:pt idx="222194">
                  <c:v>114533</c:v>
                </c:pt>
                <c:pt idx="222195">
                  <c:v>114533</c:v>
                </c:pt>
                <c:pt idx="222196">
                  <c:v>114533</c:v>
                </c:pt>
                <c:pt idx="222197">
                  <c:v>114533</c:v>
                </c:pt>
                <c:pt idx="222198">
                  <c:v>114533</c:v>
                </c:pt>
                <c:pt idx="222199">
                  <c:v>114533</c:v>
                </c:pt>
                <c:pt idx="222200">
                  <c:v>114533</c:v>
                </c:pt>
                <c:pt idx="222201">
                  <c:v>114533</c:v>
                </c:pt>
                <c:pt idx="222202">
                  <c:v>114533</c:v>
                </c:pt>
                <c:pt idx="222203">
                  <c:v>114533</c:v>
                </c:pt>
                <c:pt idx="222204">
                  <c:v>114533</c:v>
                </c:pt>
                <c:pt idx="222205">
                  <c:v>114533</c:v>
                </c:pt>
                <c:pt idx="222206">
                  <c:v>114533</c:v>
                </c:pt>
                <c:pt idx="222207">
                  <c:v>114533</c:v>
                </c:pt>
                <c:pt idx="222208">
                  <c:v>114533</c:v>
                </c:pt>
                <c:pt idx="222209">
                  <c:v>114533</c:v>
                </c:pt>
                <c:pt idx="222210">
                  <c:v>114533</c:v>
                </c:pt>
                <c:pt idx="222211">
                  <c:v>114533</c:v>
                </c:pt>
                <c:pt idx="222212">
                  <c:v>114533</c:v>
                </c:pt>
                <c:pt idx="222213">
                  <c:v>114533</c:v>
                </c:pt>
                <c:pt idx="222214">
                  <c:v>114533</c:v>
                </c:pt>
                <c:pt idx="222215">
                  <c:v>114533</c:v>
                </c:pt>
                <c:pt idx="222216">
                  <c:v>114533</c:v>
                </c:pt>
                <c:pt idx="222217">
                  <c:v>114533</c:v>
                </c:pt>
                <c:pt idx="222218">
                  <c:v>114533</c:v>
                </c:pt>
                <c:pt idx="222219">
                  <c:v>114533</c:v>
                </c:pt>
                <c:pt idx="222220">
                  <c:v>114533</c:v>
                </c:pt>
                <c:pt idx="222221">
                  <c:v>114533</c:v>
                </c:pt>
                <c:pt idx="222222">
                  <c:v>114533</c:v>
                </c:pt>
                <c:pt idx="222223">
                  <c:v>114533</c:v>
                </c:pt>
                <c:pt idx="222224">
                  <c:v>114533</c:v>
                </c:pt>
                <c:pt idx="222225">
                  <c:v>114533</c:v>
                </c:pt>
                <c:pt idx="222226">
                  <c:v>114533</c:v>
                </c:pt>
                <c:pt idx="222227">
                  <c:v>114533</c:v>
                </c:pt>
                <c:pt idx="222228">
                  <c:v>114533</c:v>
                </c:pt>
                <c:pt idx="222229">
                  <c:v>114533</c:v>
                </c:pt>
                <c:pt idx="222230">
                  <c:v>114533</c:v>
                </c:pt>
                <c:pt idx="222231">
                  <c:v>114533</c:v>
                </c:pt>
                <c:pt idx="222232">
                  <c:v>114533</c:v>
                </c:pt>
                <c:pt idx="222233">
                  <c:v>114533</c:v>
                </c:pt>
                <c:pt idx="222234">
                  <c:v>114533</c:v>
                </c:pt>
                <c:pt idx="222235">
                  <c:v>114533</c:v>
                </c:pt>
                <c:pt idx="222236">
                  <c:v>114533</c:v>
                </c:pt>
                <c:pt idx="222237">
                  <c:v>114533</c:v>
                </c:pt>
                <c:pt idx="222238">
                  <c:v>114533</c:v>
                </c:pt>
                <c:pt idx="222239">
                  <c:v>114533</c:v>
                </c:pt>
                <c:pt idx="222240">
                  <c:v>114533</c:v>
                </c:pt>
                <c:pt idx="222241">
                  <c:v>114533</c:v>
                </c:pt>
                <c:pt idx="222242">
                  <c:v>114533</c:v>
                </c:pt>
                <c:pt idx="222243">
                  <c:v>114533</c:v>
                </c:pt>
                <c:pt idx="222244">
                  <c:v>114533</c:v>
                </c:pt>
                <c:pt idx="222245">
                  <c:v>114533</c:v>
                </c:pt>
                <c:pt idx="222246">
                  <c:v>114533</c:v>
                </c:pt>
                <c:pt idx="222247">
                  <c:v>114533</c:v>
                </c:pt>
                <c:pt idx="222248">
                  <c:v>114533</c:v>
                </c:pt>
                <c:pt idx="222249">
                  <c:v>114533</c:v>
                </c:pt>
                <c:pt idx="222250">
                  <c:v>114533</c:v>
                </c:pt>
                <c:pt idx="222251">
                  <c:v>114533</c:v>
                </c:pt>
                <c:pt idx="222252">
                  <c:v>114533</c:v>
                </c:pt>
                <c:pt idx="222253">
                  <c:v>114533</c:v>
                </c:pt>
                <c:pt idx="222254">
                  <c:v>114533</c:v>
                </c:pt>
                <c:pt idx="222255">
                  <c:v>114533</c:v>
                </c:pt>
                <c:pt idx="222256">
                  <c:v>114533</c:v>
                </c:pt>
                <c:pt idx="222257">
                  <c:v>114533</c:v>
                </c:pt>
                <c:pt idx="222258">
                  <c:v>114533</c:v>
                </c:pt>
                <c:pt idx="222259">
                  <c:v>114533</c:v>
                </c:pt>
                <c:pt idx="222260">
                  <c:v>114533</c:v>
                </c:pt>
                <c:pt idx="222261">
                  <c:v>114533</c:v>
                </c:pt>
                <c:pt idx="222262">
                  <c:v>114533</c:v>
                </c:pt>
                <c:pt idx="222263">
                  <c:v>114533</c:v>
                </c:pt>
                <c:pt idx="222264">
                  <c:v>114533</c:v>
                </c:pt>
                <c:pt idx="222265">
                  <c:v>114533</c:v>
                </c:pt>
                <c:pt idx="222266">
                  <c:v>114533</c:v>
                </c:pt>
                <c:pt idx="222267">
                  <c:v>114533</c:v>
                </c:pt>
                <c:pt idx="222268">
                  <c:v>114533</c:v>
                </c:pt>
                <c:pt idx="222269">
                  <c:v>114533</c:v>
                </c:pt>
                <c:pt idx="222270">
                  <c:v>114533</c:v>
                </c:pt>
                <c:pt idx="222271">
                  <c:v>114533</c:v>
                </c:pt>
                <c:pt idx="222272">
                  <c:v>114533</c:v>
                </c:pt>
                <c:pt idx="222273">
                  <c:v>114533</c:v>
                </c:pt>
                <c:pt idx="222274">
                  <c:v>114533</c:v>
                </c:pt>
                <c:pt idx="222275">
                  <c:v>114533</c:v>
                </c:pt>
                <c:pt idx="222276">
                  <c:v>114533</c:v>
                </c:pt>
                <c:pt idx="222277">
                  <c:v>114533</c:v>
                </c:pt>
                <c:pt idx="222278">
                  <c:v>114533</c:v>
                </c:pt>
                <c:pt idx="222279">
                  <c:v>114533</c:v>
                </c:pt>
                <c:pt idx="222280">
                  <c:v>114533</c:v>
                </c:pt>
                <c:pt idx="222281">
                  <c:v>114533</c:v>
                </c:pt>
                <c:pt idx="222282">
                  <c:v>114533</c:v>
                </c:pt>
                <c:pt idx="222283">
                  <c:v>114533</c:v>
                </c:pt>
                <c:pt idx="222284">
                  <c:v>114533</c:v>
                </c:pt>
                <c:pt idx="222285">
                  <c:v>114533</c:v>
                </c:pt>
                <c:pt idx="222286">
                  <c:v>114533</c:v>
                </c:pt>
                <c:pt idx="222287">
                  <c:v>114533</c:v>
                </c:pt>
                <c:pt idx="222288">
                  <c:v>114533</c:v>
                </c:pt>
                <c:pt idx="222289">
                  <c:v>114533</c:v>
                </c:pt>
                <c:pt idx="222290">
                  <c:v>114533</c:v>
                </c:pt>
                <c:pt idx="222291">
                  <c:v>114533</c:v>
                </c:pt>
                <c:pt idx="222292">
                  <c:v>114533</c:v>
                </c:pt>
                <c:pt idx="222293">
                  <c:v>114533</c:v>
                </c:pt>
                <c:pt idx="222294">
                  <c:v>114533</c:v>
                </c:pt>
                <c:pt idx="222295">
                  <c:v>114533</c:v>
                </c:pt>
                <c:pt idx="222296">
                  <c:v>114533</c:v>
                </c:pt>
                <c:pt idx="222297">
                  <c:v>114533</c:v>
                </c:pt>
                <c:pt idx="222298">
                  <c:v>114533</c:v>
                </c:pt>
                <c:pt idx="222299">
                  <c:v>114533</c:v>
                </c:pt>
                <c:pt idx="222300">
                  <c:v>114533</c:v>
                </c:pt>
                <c:pt idx="222301">
                  <c:v>114533</c:v>
                </c:pt>
                <c:pt idx="222302">
                  <c:v>114533</c:v>
                </c:pt>
                <c:pt idx="222303">
                  <c:v>114533</c:v>
                </c:pt>
                <c:pt idx="222304">
                  <c:v>114533</c:v>
                </c:pt>
                <c:pt idx="222305">
                  <c:v>114533</c:v>
                </c:pt>
                <c:pt idx="222306">
                  <c:v>114533</c:v>
                </c:pt>
                <c:pt idx="222307">
                  <c:v>114533</c:v>
                </c:pt>
                <c:pt idx="222308">
                  <c:v>114533</c:v>
                </c:pt>
                <c:pt idx="222309">
                  <c:v>114533</c:v>
                </c:pt>
                <c:pt idx="222310">
                  <c:v>114533</c:v>
                </c:pt>
                <c:pt idx="222311">
                  <c:v>114533</c:v>
                </c:pt>
                <c:pt idx="222312">
                  <c:v>114533</c:v>
                </c:pt>
                <c:pt idx="222313">
                  <c:v>114533</c:v>
                </c:pt>
                <c:pt idx="222314">
                  <c:v>114533</c:v>
                </c:pt>
                <c:pt idx="222315">
                  <c:v>114533</c:v>
                </c:pt>
                <c:pt idx="222316">
                  <c:v>114533</c:v>
                </c:pt>
                <c:pt idx="222317">
                  <c:v>114533</c:v>
                </c:pt>
                <c:pt idx="222318">
                  <c:v>114533</c:v>
                </c:pt>
                <c:pt idx="222319">
                  <c:v>114533</c:v>
                </c:pt>
                <c:pt idx="222320">
                  <c:v>114533</c:v>
                </c:pt>
                <c:pt idx="222321">
                  <c:v>114533</c:v>
                </c:pt>
                <c:pt idx="222322">
                  <c:v>114533</c:v>
                </c:pt>
                <c:pt idx="222323">
                  <c:v>114533</c:v>
                </c:pt>
                <c:pt idx="222324">
                  <c:v>114533</c:v>
                </c:pt>
                <c:pt idx="222325">
                  <c:v>114533</c:v>
                </c:pt>
                <c:pt idx="222326">
                  <c:v>114533</c:v>
                </c:pt>
                <c:pt idx="222327">
                  <c:v>114533</c:v>
                </c:pt>
                <c:pt idx="222328">
                  <c:v>114533</c:v>
                </c:pt>
                <c:pt idx="222329">
                  <c:v>114533</c:v>
                </c:pt>
                <c:pt idx="222330">
                  <c:v>114533</c:v>
                </c:pt>
                <c:pt idx="222331">
                  <c:v>114533</c:v>
                </c:pt>
                <c:pt idx="222332">
                  <c:v>114533</c:v>
                </c:pt>
                <c:pt idx="222333">
                  <c:v>114533</c:v>
                </c:pt>
                <c:pt idx="222334">
                  <c:v>114533</c:v>
                </c:pt>
                <c:pt idx="222335">
                  <c:v>114533</c:v>
                </c:pt>
                <c:pt idx="222336">
                  <c:v>114533</c:v>
                </c:pt>
                <c:pt idx="222337">
                  <c:v>114533</c:v>
                </c:pt>
                <c:pt idx="222338">
                  <c:v>114533</c:v>
                </c:pt>
                <c:pt idx="222339">
                  <c:v>114533</c:v>
                </c:pt>
                <c:pt idx="222340">
                  <c:v>114533</c:v>
                </c:pt>
                <c:pt idx="222341">
                  <c:v>114533</c:v>
                </c:pt>
                <c:pt idx="222342">
                  <c:v>114533</c:v>
                </c:pt>
                <c:pt idx="222343">
                  <c:v>114533</c:v>
                </c:pt>
                <c:pt idx="222344">
                  <c:v>114533</c:v>
                </c:pt>
                <c:pt idx="222345">
                  <c:v>114533</c:v>
                </c:pt>
                <c:pt idx="222346">
                  <c:v>114533</c:v>
                </c:pt>
                <c:pt idx="222347">
                  <c:v>114533</c:v>
                </c:pt>
                <c:pt idx="222348">
                  <c:v>114533</c:v>
                </c:pt>
                <c:pt idx="222349">
                  <c:v>114533</c:v>
                </c:pt>
                <c:pt idx="222350">
                  <c:v>114533</c:v>
                </c:pt>
                <c:pt idx="222351">
                  <c:v>114533</c:v>
                </c:pt>
                <c:pt idx="222352">
                  <c:v>114533</c:v>
                </c:pt>
                <c:pt idx="222353">
                  <c:v>114533</c:v>
                </c:pt>
                <c:pt idx="222354">
                  <c:v>114533</c:v>
                </c:pt>
                <c:pt idx="222355">
                  <c:v>114533</c:v>
                </c:pt>
                <c:pt idx="222356">
                  <c:v>114533</c:v>
                </c:pt>
                <c:pt idx="222357">
                  <c:v>114533</c:v>
                </c:pt>
                <c:pt idx="222358">
                  <c:v>114533</c:v>
                </c:pt>
                <c:pt idx="222359">
                  <c:v>114533</c:v>
                </c:pt>
                <c:pt idx="222360">
                  <c:v>114533</c:v>
                </c:pt>
                <c:pt idx="222361">
                  <c:v>114533</c:v>
                </c:pt>
                <c:pt idx="222362">
                  <c:v>114533</c:v>
                </c:pt>
                <c:pt idx="222363">
                  <c:v>114533</c:v>
                </c:pt>
                <c:pt idx="222364">
                  <c:v>114533</c:v>
                </c:pt>
                <c:pt idx="222365">
                  <c:v>114533</c:v>
                </c:pt>
                <c:pt idx="222366">
                  <c:v>114533</c:v>
                </c:pt>
                <c:pt idx="222367">
                  <c:v>114533</c:v>
                </c:pt>
                <c:pt idx="222368">
                  <c:v>114533</c:v>
                </c:pt>
                <c:pt idx="222369">
                  <c:v>114533</c:v>
                </c:pt>
                <c:pt idx="222370">
                  <c:v>114533</c:v>
                </c:pt>
                <c:pt idx="222371">
                  <c:v>114533</c:v>
                </c:pt>
                <c:pt idx="222372">
                  <c:v>114533</c:v>
                </c:pt>
                <c:pt idx="222373">
                  <c:v>114533</c:v>
                </c:pt>
                <c:pt idx="222374">
                  <c:v>114533</c:v>
                </c:pt>
                <c:pt idx="222375">
                  <c:v>114533</c:v>
                </c:pt>
                <c:pt idx="222376">
                  <c:v>114533</c:v>
                </c:pt>
                <c:pt idx="222377">
                  <c:v>114533</c:v>
                </c:pt>
                <c:pt idx="222378">
                  <c:v>114533</c:v>
                </c:pt>
                <c:pt idx="222379">
                  <c:v>114533</c:v>
                </c:pt>
                <c:pt idx="222380">
                  <c:v>114533</c:v>
                </c:pt>
                <c:pt idx="222381">
                  <c:v>114533</c:v>
                </c:pt>
                <c:pt idx="222382">
                  <c:v>114533</c:v>
                </c:pt>
                <c:pt idx="222383">
                  <c:v>114533</c:v>
                </c:pt>
                <c:pt idx="222384">
                  <c:v>114533</c:v>
                </c:pt>
                <c:pt idx="222385">
                  <c:v>114533</c:v>
                </c:pt>
                <c:pt idx="222386">
                  <c:v>114533</c:v>
                </c:pt>
                <c:pt idx="222387">
                  <c:v>114533</c:v>
                </c:pt>
                <c:pt idx="222388">
                  <c:v>114533</c:v>
                </c:pt>
                <c:pt idx="222389">
                  <c:v>114533</c:v>
                </c:pt>
                <c:pt idx="222390">
                  <c:v>114533</c:v>
                </c:pt>
                <c:pt idx="222391">
                  <c:v>114533</c:v>
                </c:pt>
                <c:pt idx="222392">
                  <c:v>114533</c:v>
                </c:pt>
                <c:pt idx="222393">
                  <c:v>114533</c:v>
                </c:pt>
                <c:pt idx="222394">
                  <c:v>114533</c:v>
                </c:pt>
                <c:pt idx="222395">
                  <c:v>114533</c:v>
                </c:pt>
                <c:pt idx="222396">
                  <c:v>114533</c:v>
                </c:pt>
                <c:pt idx="222397">
                  <c:v>114533</c:v>
                </c:pt>
                <c:pt idx="222398">
                  <c:v>114533</c:v>
                </c:pt>
                <c:pt idx="222399">
                  <c:v>114533</c:v>
                </c:pt>
                <c:pt idx="222400">
                  <c:v>114533</c:v>
                </c:pt>
                <c:pt idx="222401">
                  <c:v>114533</c:v>
                </c:pt>
                <c:pt idx="222402">
                  <c:v>114533</c:v>
                </c:pt>
                <c:pt idx="222403">
                  <c:v>114533</c:v>
                </c:pt>
                <c:pt idx="222404">
                  <c:v>114533</c:v>
                </c:pt>
                <c:pt idx="222405">
                  <c:v>114533</c:v>
                </c:pt>
                <c:pt idx="222406">
                  <c:v>114533</c:v>
                </c:pt>
                <c:pt idx="222407">
                  <c:v>114533</c:v>
                </c:pt>
                <c:pt idx="222408">
                  <c:v>114533</c:v>
                </c:pt>
                <c:pt idx="222409">
                  <c:v>114533</c:v>
                </c:pt>
                <c:pt idx="222410">
                  <c:v>114533</c:v>
                </c:pt>
                <c:pt idx="222411">
                  <c:v>114533</c:v>
                </c:pt>
                <c:pt idx="222412">
                  <c:v>114533</c:v>
                </c:pt>
                <c:pt idx="222413">
                  <c:v>114533</c:v>
                </c:pt>
                <c:pt idx="222414">
                  <c:v>114533</c:v>
                </c:pt>
                <c:pt idx="222415">
                  <c:v>114533</c:v>
                </c:pt>
                <c:pt idx="222416">
                  <c:v>114533</c:v>
                </c:pt>
                <c:pt idx="222417">
                  <c:v>114533</c:v>
                </c:pt>
                <c:pt idx="222418">
                  <c:v>114533</c:v>
                </c:pt>
                <c:pt idx="222419">
                  <c:v>114533</c:v>
                </c:pt>
                <c:pt idx="222420">
                  <c:v>114533</c:v>
                </c:pt>
                <c:pt idx="222421">
                  <c:v>114533</c:v>
                </c:pt>
                <c:pt idx="222422">
                  <c:v>114533</c:v>
                </c:pt>
                <c:pt idx="222423">
                  <c:v>114533</c:v>
                </c:pt>
                <c:pt idx="222424">
                  <c:v>114533</c:v>
                </c:pt>
                <c:pt idx="222425">
                  <c:v>114533</c:v>
                </c:pt>
                <c:pt idx="222426">
                  <c:v>114533</c:v>
                </c:pt>
                <c:pt idx="222427">
                  <c:v>114533</c:v>
                </c:pt>
                <c:pt idx="222428">
                  <c:v>114533</c:v>
                </c:pt>
                <c:pt idx="222429">
                  <c:v>114533</c:v>
                </c:pt>
                <c:pt idx="222430">
                  <c:v>114533</c:v>
                </c:pt>
                <c:pt idx="222431">
                  <c:v>114533</c:v>
                </c:pt>
                <c:pt idx="222432">
                  <c:v>114533</c:v>
                </c:pt>
                <c:pt idx="222433">
                  <c:v>114533</c:v>
                </c:pt>
                <c:pt idx="222434">
                  <c:v>114533</c:v>
                </c:pt>
                <c:pt idx="222435">
                  <c:v>114533</c:v>
                </c:pt>
                <c:pt idx="222436">
                  <c:v>114533</c:v>
                </c:pt>
                <c:pt idx="222437">
                  <c:v>114533</c:v>
                </c:pt>
                <c:pt idx="222438">
                  <c:v>114533</c:v>
                </c:pt>
                <c:pt idx="222439">
                  <c:v>114533</c:v>
                </c:pt>
                <c:pt idx="222440">
                  <c:v>114533</c:v>
                </c:pt>
                <c:pt idx="222441">
                  <c:v>114533</c:v>
                </c:pt>
                <c:pt idx="222442">
                  <c:v>114533</c:v>
                </c:pt>
                <c:pt idx="222443">
                  <c:v>114533</c:v>
                </c:pt>
                <c:pt idx="222444">
                  <c:v>114533</c:v>
                </c:pt>
                <c:pt idx="222445">
                  <c:v>114533</c:v>
                </c:pt>
                <c:pt idx="222446">
                  <c:v>114533</c:v>
                </c:pt>
                <c:pt idx="222447">
                  <c:v>114533</c:v>
                </c:pt>
                <c:pt idx="222448">
                  <c:v>114533</c:v>
                </c:pt>
                <c:pt idx="222449">
                  <c:v>114533</c:v>
                </c:pt>
                <c:pt idx="222450">
                  <c:v>114533</c:v>
                </c:pt>
                <c:pt idx="222451">
                  <c:v>114533</c:v>
                </c:pt>
                <c:pt idx="222452">
                  <c:v>114533</c:v>
                </c:pt>
                <c:pt idx="222453">
                  <c:v>114533</c:v>
                </c:pt>
                <c:pt idx="222454">
                  <c:v>114533</c:v>
                </c:pt>
                <c:pt idx="222455">
                  <c:v>114533</c:v>
                </c:pt>
                <c:pt idx="222456">
                  <c:v>114533</c:v>
                </c:pt>
                <c:pt idx="222457">
                  <c:v>114533</c:v>
                </c:pt>
                <c:pt idx="222458">
                  <c:v>114533</c:v>
                </c:pt>
                <c:pt idx="222459">
                  <c:v>114533</c:v>
                </c:pt>
                <c:pt idx="222460">
                  <c:v>114533</c:v>
                </c:pt>
                <c:pt idx="222461">
                  <c:v>114533</c:v>
                </c:pt>
                <c:pt idx="222462">
                  <c:v>114533</c:v>
                </c:pt>
                <c:pt idx="222463">
                  <c:v>114533</c:v>
                </c:pt>
                <c:pt idx="222464">
                  <c:v>114533</c:v>
                </c:pt>
                <c:pt idx="222465">
                  <c:v>114533</c:v>
                </c:pt>
                <c:pt idx="222466">
                  <c:v>114533</c:v>
                </c:pt>
                <c:pt idx="222467">
                  <c:v>114533</c:v>
                </c:pt>
                <c:pt idx="222468">
                  <c:v>114533</c:v>
                </c:pt>
                <c:pt idx="222469">
                  <c:v>114533</c:v>
                </c:pt>
                <c:pt idx="222470">
                  <c:v>114533</c:v>
                </c:pt>
                <c:pt idx="222471">
                  <c:v>114533</c:v>
                </c:pt>
                <c:pt idx="222472">
                  <c:v>114533</c:v>
                </c:pt>
                <c:pt idx="222473">
                  <c:v>114533</c:v>
                </c:pt>
                <c:pt idx="222474">
                  <c:v>114533</c:v>
                </c:pt>
                <c:pt idx="222475">
                  <c:v>114533</c:v>
                </c:pt>
                <c:pt idx="222476">
                  <c:v>114533</c:v>
                </c:pt>
                <c:pt idx="222477">
                  <c:v>114533</c:v>
                </c:pt>
                <c:pt idx="222478">
                  <c:v>114533</c:v>
                </c:pt>
                <c:pt idx="222479">
                  <c:v>114533</c:v>
                </c:pt>
                <c:pt idx="222480">
                  <c:v>114533</c:v>
                </c:pt>
                <c:pt idx="222481">
                  <c:v>114533</c:v>
                </c:pt>
                <c:pt idx="222482">
                  <c:v>114533</c:v>
                </c:pt>
                <c:pt idx="222483">
                  <c:v>114533</c:v>
                </c:pt>
                <c:pt idx="222484">
                  <c:v>114533</c:v>
                </c:pt>
                <c:pt idx="222485">
                  <c:v>114533</c:v>
                </c:pt>
                <c:pt idx="222486">
                  <c:v>114533</c:v>
                </c:pt>
                <c:pt idx="222487">
                  <c:v>114533</c:v>
                </c:pt>
                <c:pt idx="222488">
                  <c:v>114533</c:v>
                </c:pt>
                <c:pt idx="222489">
                  <c:v>114533</c:v>
                </c:pt>
                <c:pt idx="222490">
                  <c:v>114533</c:v>
                </c:pt>
                <c:pt idx="222491">
                  <c:v>114533</c:v>
                </c:pt>
                <c:pt idx="222492">
                  <c:v>114533</c:v>
                </c:pt>
                <c:pt idx="222493">
                  <c:v>114533</c:v>
                </c:pt>
                <c:pt idx="222494">
                  <c:v>114533</c:v>
                </c:pt>
                <c:pt idx="222495">
                  <c:v>114533</c:v>
                </c:pt>
                <c:pt idx="222496">
                  <c:v>114533</c:v>
                </c:pt>
                <c:pt idx="222497">
                  <c:v>114533</c:v>
                </c:pt>
                <c:pt idx="222498">
                  <c:v>114533</c:v>
                </c:pt>
                <c:pt idx="222499">
                  <c:v>114533</c:v>
                </c:pt>
                <c:pt idx="222500">
                  <c:v>114533</c:v>
                </c:pt>
                <c:pt idx="222501">
                  <c:v>114533</c:v>
                </c:pt>
                <c:pt idx="222502">
                  <c:v>114533</c:v>
                </c:pt>
                <c:pt idx="222503">
                  <c:v>114533</c:v>
                </c:pt>
                <c:pt idx="222504">
                  <c:v>114533</c:v>
                </c:pt>
                <c:pt idx="222505">
                  <c:v>114533</c:v>
                </c:pt>
                <c:pt idx="222506">
                  <c:v>114533</c:v>
                </c:pt>
                <c:pt idx="222507">
                  <c:v>114533</c:v>
                </c:pt>
                <c:pt idx="222508">
                  <c:v>114533</c:v>
                </c:pt>
                <c:pt idx="222509">
                  <c:v>114533</c:v>
                </c:pt>
                <c:pt idx="222510">
                  <c:v>114533</c:v>
                </c:pt>
                <c:pt idx="222511">
                  <c:v>114533</c:v>
                </c:pt>
                <c:pt idx="222512">
                  <c:v>114533</c:v>
                </c:pt>
                <c:pt idx="222513">
                  <c:v>114533</c:v>
                </c:pt>
                <c:pt idx="222514">
                  <c:v>114533</c:v>
                </c:pt>
                <c:pt idx="222515">
                  <c:v>114533</c:v>
                </c:pt>
                <c:pt idx="222516">
                  <c:v>114533</c:v>
                </c:pt>
                <c:pt idx="222517">
                  <c:v>114533</c:v>
                </c:pt>
                <c:pt idx="222518">
                  <c:v>114533</c:v>
                </c:pt>
                <c:pt idx="222519">
                  <c:v>114533</c:v>
                </c:pt>
                <c:pt idx="222520">
                  <c:v>114533</c:v>
                </c:pt>
                <c:pt idx="222521">
                  <c:v>114533</c:v>
                </c:pt>
                <c:pt idx="222522">
                  <c:v>114533</c:v>
                </c:pt>
                <c:pt idx="222523">
                  <c:v>114533</c:v>
                </c:pt>
                <c:pt idx="222524">
                  <c:v>114533</c:v>
                </c:pt>
                <c:pt idx="222525">
                  <c:v>114533</c:v>
                </c:pt>
                <c:pt idx="222526">
                  <c:v>114533</c:v>
                </c:pt>
                <c:pt idx="222527">
                  <c:v>114533</c:v>
                </c:pt>
                <c:pt idx="222528">
                  <c:v>114533</c:v>
                </c:pt>
                <c:pt idx="222529">
                  <c:v>114533</c:v>
                </c:pt>
                <c:pt idx="222530">
                  <c:v>114533</c:v>
                </c:pt>
                <c:pt idx="222531">
                  <c:v>114533</c:v>
                </c:pt>
                <c:pt idx="222532">
                  <c:v>114533</c:v>
                </c:pt>
                <c:pt idx="222533">
                  <c:v>114533</c:v>
                </c:pt>
                <c:pt idx="222534">
                  <c:v>114533</c:v>
                </c:pt>
                <c:pt idx="222535">
                  <c:v>114533</c:v>
                </c:pt>
                <c:pt idx="222536">
                  <c:v>114533</c:v>
                </c:pt>
                <c:pt idx="222537">
                  <c:v>114533</c:v>
                </c:pt>
                <c:pt idx="222538">
                  <c:v>114533</c:v>
                </c:pt>
                <c:pt idx="222539">
                  <c:v>114533</c:v>
                </c:pt>
                <c:pt idx="222540">
                  <c:v>114533</c:v>
                </c:pt>
                <c:pt idx="222541">
                  <c:v>114533</c:v>
                </c:pt>
                <c:pt idx="222542">
                  <c:v>114533</c:v>
                </c:pt>
                <c:pt idx="222543">
                  <c:v>114533</c:v>
                </c:pt>
                <c:pt idx="222544">
                  <c:v>114533</c:v>
                </c:pt>
                <c:pt idx="222545">
                  <c:v>114533</c:v>
                </c:pt>
                <c:pt idx="222546">
                  <c:v>114533</c:v>
                </c:pt>
                <c:pt idx="222547">
                  <c:v>114533</c:v>
                </c:pt>
                <c:pt idx="222548">
                  <c:v>114533</c:v>
                </c:pt>
                <c:pt idx="222549">
                  <c:v>114533</c:v>
                </c:pt>
                <c:pt idx="222550">
                  <c:v>114533</c:v>
                </c:pt>
                <c:pt idx="222551">
                  <c:v>114533</c:v>
                </c:pt>
                <c:pt idx="222552">
                  <c:v>114533</c:v>
                </c:pt>
                <c:pt idx="222553">
                  <c:v>114533</c:v>
                </c:pt>
                <c:pt idx="222554">
                  <c:v>114533</c:v>
                </c:pt>
                <c:pt idx="222555">
                  <c:v>114533</c:v>
                </c:pt>
                <c:pt idx="222556">
                  <c:v>114533</c:v>
                </c:pt>
                <c:pt idx="222557">
                  <c:v>114533</c:v>
                </c:pt>
                <c:pt idx="222558">
                  <c:v>114533</c:v>
                </c:pt>
                <c:pt idx="222559">
                  <c:v>114533</c:v>
                </c:pt>
                <c:pt idx="222560">
                  <c:v>114533</c:v>
                </c:pt>
                <c:pt idx="222561">
                  <c:v>114533</c:v>
                </c:pt>
                <c:pt idx="222562">
                  <c:v>114533</c:v>
                </c:pt>
                <c:pt idx="222563">
                  <c:v>114533</c:v>
                </c:pt>
                <c:pt idx="222564">
                  <c:v>114533</c:v>
                </c:pt>
                <c:pt idx="222565">
                  <c:v>114533</c:v>
                </c:pt>
                <c:pt idx="222566">
                  <c:v>114533</c:v>
                </c:pt>
                <c:pt idx="222567">
                  <c:v>114533</c:v>
                </c:pt>
                <c:pt idx="222568">
                  <c:v>114533</c:v>
                </c:pt>
                <c:pt idx="222569">
                  <c:v>114533</c:v>
                </c:pt>
                <c:pt idx="222570">
                  <c:v>114533</c:v>
                </c:pt>
                <c:pt idx="222571">
                  <c:v>114533</c:v>
                </c:pt>
                <c:pt idx="222572">
                  <c:v>114533</c:v>
                </c:pt>
                <c:pt idx="222573">
                  <c:v>114533</c:v>
                </c:pt>
                <c:pt idx="222574">
                  <c:v>114533</c:v>
                </c:pt>
                <c:pt idx="222575">
                  <c:v>114533</c:v>
                </c:pt>
                <c:pt idx="222576">
                  <c:v>114533</c:v>
                </c:pt>
                <c:pt idx="222577">
                  <c:v>114533</c:v>
                </c:pt>
                <c:pt idx="222578">
                  <c:v>114533</c:v>
                </c:pt>
                <c:pt idx="222579">
                  <c:v>114533</c:v>
                </c:pt>
                <c:pt idx="222580">
                  <c:v>114533</c:v>
                </c:pt>
                <c:pt idx="222581">
                  <c:v>114533</c:v>
                </c:pt>
                <c:pt idx="222582">
                  <c:v>114533</c:v>
                </c:pt>
                <c:pt idx="222583">
                  <c:v>114533</c:v>
                </c:pt>
                <c:pt idx="222584">
                  <c:v>114533</c:v>
                </c:pt>
                <c:pt idx="222585">
                  <c:v>114533</c:v>
                </c:pt>
                <c:pt idx="222586">
                  <c:v>114533</c:v>
                </c:pt>
                <c:pt idx="222587">
                  <c:v>114533</c:v>
                </c:pt>
                <c:pt idx="222588">
                  <c:v>114533</c:v>
                </c:pt>
                <c:pt idx="222589">
                  <c:v>114533</c:v>
                </c:pt>
                <c:pt idx="222590">
                  <c:v>114533</c:v>
                </c:pt>
                <c:pt idx="222591">
                  <c:v>114533</c:v>
                </c:pt>
                <c:pt idx="222592">
                  <c:v>114533</c:v>
                </c:pt>
                <c:pt idx="222593">
                  <c:v>114533</c:v>
                </c:pt>
                <c:pt idx="222594">
                  <c:v>114533</c:v>
                </c:pt>
                <c:pt idx="222595">
                  <c:v>114533</c:v>
                </c:pt>
                <c:pt idx="222596">
                  <c:v>114533</c:v>
                </c:pt>
                <c:pt idx="222597">
                  <c:v>114533</c:v>
                </c:pt>
                <c:pt idx="222598">
                  <c:v>114533</c:v>
                </c:pt>
                <c:pt idx="222599">
                  <c:v>114533</c:v>
                </c:pt>
                <c:pt idx="222600">
                  <c:v>114533</c:v>
                </c:pt>
                <c:pt idx="222601">
                  <c:v>114533</c:v>
                </c:pt>
                <c:pt idx="222602">
                  <c:v>114533</c:v>
                </c:pt>
                <c:pt idx="222603">
                  <c:v>114533</c:v>
                </c:pt>
                <c:pt idx="222604">
                  <c:v>114533</c:v>
                </c:pt>
                <c:pt idx="222605">
                  <c:v>114533</c:v>
                </c:pt>
                <c:pt idx="222606">
                  <c:v>114533</c:v>
                </c:pt>
                <c:pt idx="222607">
                  <c:v>114533</c:v>
                </c:pt>
                <c:pt idx="222608">
                  <c:v>114533</c:v>
                </c:pt>
                <c:pt idx="222609">
                  <c:v>114533</c:v>
                </c:pt>
                <c:pt idx="222610">
                  <c:v>114533</c:v>
                </c:pt>
                <c:pt idx="222611">
                  <c:v>114533</c:v>
                </c:pt>
                <c:pt idx="222612">
                  <c:v>114533</c:v>
                </c:pt>
                <c:pt idx="222613">
                  <c:v>114533</c:v>
                </c:pt>
                <c:pt idx="222614">
                  <c:v>114533</c:v>
                </c:pt>
                <c:pt idx="222615">
                  <c:v>114533</c:v>
                </c:pt>
                <c:pt idx="222616">
                  <c:v>114533</c:v>
                </c:pt>
                <c:pt idx="222617">
                  <c:v>114533</c:v>
                </c:pt>
                <c:pt idx="222618">
                  <c:v>114533</c:v>
                </c:pt>
                <c:pt idx="222619">
                  <c:v>114533</c:v>
                </c:pt>
                <c:pt idx="222620">
                  <c:v>114533</c:v>
                </c:pt>
                <c:pt idx="222621">
                  <c:v>114533</c:v>
                </c:pt>
                <c:pt idx="222622">
                  <c:v>114533</c:v>
                </c:pt>
                <c:pt idx="222623">
                  <c:v>114533</c:v>
                </c:pt>
                <c:pt idx="222624">
                  <c:v>114533</c:v>
                </c:pt>
                <c:pt idx="222625">
                  <c:v>114533</c:v>
                </c:pt>
                <c:pt idx="222626">
                  <c:v>114533</c:v>
                </c:pt>
                <c:pt idx="222627">
                  <c:v>114533</c:v>
                </c:pt>
                <c:pt idx="222628">
                  <c:v>114533</c:v>
                </c:pt>
                <c:pt idx="222629">
                  <c:v>114533</c:v>
                </c:pt>
                <c:pt idx="222630">
                  <c:v>114533</c:v>
                </c:pt>
                <c:pt idx="222631">
                  <c:v>114533</c:v>
                </c:pt>
                <c:pt idx="222632">
                  <c:v>114533</c:v>
                </c:pt>
                <c:pt idx="222633">
                  <c:v>114533</c:v>
                </c:pt>
                <c:pt idx="222634">
                  <c:v>114533</c:v>
                </c:pt>
                <c:pt idx="222635">
                  <c:v>114533</c:v>
                </c:pt>
                <c:pt idx="222636">
                  <c:v>114533</c:v>
                </c:pt>
                <c:pt idx="222637">
                  <c:v>114533</c:v>
                </c:pt>
                <c:pt idx="222638">
                  <c:v>114533</c:v>
                </c:pt>
                <c:pt idx="222639">
                  <c:v>114533</c:v>
                </c:pt>
                <c:pt idx="222640">
                  <c:v>114533</c:v>
                </c:pt>
                <c:pt idx="222641">
                  <c:v>114533</c:v>
                </c:pt>
                <c:pt idx="222642">
                  <c:v>114533</c:v>
                </c:pt>
                <c:pt idx="222643">
                  <c:v>114533</c:v>
                </c:pt>
                <c:pt idx="222644">
                  <c:v>114533</c:v>
                </c:pt>
                <c:pt idx="222645">
                  <c:v>114533</c:v>
                </c:pt>
                <c:pt idx="222646">
                  <c:v>114533</c:v>
                </c:pt>
                <c:pt idx="222647">
                  <c:v>114533</c:v>
                </c:pt>
                <c:pt idx="222648">
                  <c:v>114533</c:v>
                </c:pt>
                <c:pt idx="222649">
                  <c:v>114533</c:v>
                </c:pt>
                <c:pt idx="222650">
                  <c:v>114533</c:v>
                </c:pt>
                <c:pt idx="222651">
                  <c:v>114533</c:v>
                </c:pt>
                <c:pt idx="222652">
                  <c:v>114533</c:v>
                </c:pt>
                <c:pt idx="222653">
                  <c:v>114533</c:v>
                </c:pt>
                <c:pt idx="222654">
                  <c:v>114533</c:v>
                </c:pt>
                <c:pt idx="222655">
                  <c:v>114533</c:v>
                </c:pt>
                <c:pt idx="222656">
                  <c:v>114533</c:v>
                </c:pt>
                <c:pt idx="222657">
                  <c:v>114533</c:v>
                </c:pt>
                <c:pt idx="222658">
                  <c:v>114533</c:v>
                </c:pt>
                <c:pt idx="222659">
                  <c:v>114533</c:v>
                </c:pt>
                <c:pt idx="222660">
                  <c:v>114533</c:v>
                </c:pt>
                <c:pt idx="222661">
                  <c:v>114533</c:v>
                </c:pt>
                <c:pt idx="222662">
                  <c:v>114533</c:v>
                </c:pt>
                <c:pt idx="222663">
                  <c:v>114533</c:v>
                </c:pt>
                <c:pt idx="222664">
                  <c:v>114533</c:v>
                </c:pt>
                <c:pt idx="222665">
                  <c:v>114533</c:v>
                </c:pt>
                <c:pt idx="222666">
                  <c:v>114533</c:v>
                </c:pt>
                <c:pt idx="222667">
                  <c:v>114533</c:v>
                </c:pt>
                <c:pt idx="222668">
                  <c:v>114533</c:v>
                </c:pt>
                <c:pt idx="222669">
                  <c:v>114533</c:v>
                </c:pt>
                <c:pt idx="222670">
                  <c:v>114533</c:v>
                </c:pt>
                <c:pt idx="222671">
                  <c:v>114533</c:v>
                </c:pt>
                <c:pt idx="222672">
                  <c:v>114533</c:v>
                </c:pt>
                <c:pt idx="222673">
                  <c:v>114533</c:v>
                </c:pt>
                <c:pt idx="222674">
                  <c:v>114533</c:v>
                </c:pt>
                <c:pt idx="222675">
                  <c:v>114533</c:v>
                </c:pt>
                <c:pt idx="222676">
                  <c:v>114533</c:v>
                </c:pt>
                <c:pt idx="222677">
                  <c:v>114533</c:v>
                </c:pt>
                <c:pt idx="222678">
                  <c:v>114533</c:v>
                </c:pt>
                <c:pt idx="222679">
                  <c:v>114533</c:v>
                </c:pt>
                <c:pt idx="222680">
                  <c:v>114533</c:v>
                </c:pt>
                <c:pt idx="222681">
                  <c:v>114533</c:v>
                </c:pt>
                <c:pt idx="222682">
                  <c:v>114533</c:v>
                </c:pt>
                <c:pt idx="222683">
                  <c:v>114533</c:v>
                </c:pt>
                <c:pt idx="222684">
                  <c:v>114533</c:v>
                </c:pt>
                <c:pt idx="222685">
                  <c:v>114533</c:v>
                </c:pt>
                <c:pt idx="222686">
                  <c:v>114533</c:v>
                </c:pt>
                <c:pt idx="222687">
                  <c:v>114533</c:v>
                </c:pt>
                <c:pt idx="222688">
                  <c:v>114533</c:v>
                </c:pt>
                <c:pt idx="222689">
                  <c:v>114533</c:v>
                </c:pt>
                <c:pt idx="222690">
                  <c:v>114533</c:v>
                </c:pt>
                <c:pt idx="222691">
                  <c:v>114533</c:v>
                </c:pt>
                <c:pt idx="222692">
                  <c:v>114533</c:v>
                </c:pt>
                <c:pt idx="222693">
                  <c:v>114533</c:v>
                </c:pt>
                <c:pt idx="222694">
                  <c:v>114533</c:v>
                </c:pt>
                <c:pt idx="222695">
                  <c:v>114533</c:v>
                </c:pt>
                <c:pt idx="222696">
                  <c:v>114533</c:v>
                </c:pt>
                <c:pt idx="222697">
                  <c:v>114533</c:v>
                </c:pt>
                <c:pt idx="222698">
                  <c:v>114533</c:v>
                </c:pt>
                <c:pt idx="222699">
                  <c:v>114533</c:v>
                </c:pt>
                <c:pt idx="222700">
                  <c:v>114533</c:v>
                </c:pt>
                <c:pt idx="222701">
                  <c:v>114533</c:v>
                </c:pt>
                <c:pt idx="222702">
                  <c:v>114533</c:v>
                </c:pt>
                <c:pt idx="222703">
                  <c:v>114533</c:v>
                </c:pt>
                <c:pt idx="222704">
                  <c:v>114533</c:v>
                </c:pt>
                <c:pt idx="222705">
                  <c:v>114533</c:v>
                </c:pt>
                <c:pt idx="222706">
                  <c:v>114533</c:v>
                </c:pt>
                <c:pt idx="222707">
                  <c:v>114533</c:v>
                </c:pt>
                <c:pt idx="222708">
                  <c:v>114533</c:v>
                </c:pt>
                <c:pt idx="222709">
                  <c:v>114533</c:v>
                </c:pt>
                <c:pt idx="222710">
                  <c:v>114533</c:v>
                </c:pt>
                <c:pt idx="222711">
                  <c:v>114533</c:v>
                </c:pt>
                <c:pt idx="222712">
                  <c:v>114533</c:v>
                </c:pt>
                <c:pt idx="222713">
                  <c:v>114533</c:v>
                </c:pt>
                <c:pt idx="222714">
                  <c:v>114533</c:v>
                </c:pt>
                <c:pt idx="222715">
                  <c:v>114533</c:v>
                </c:pt>
                <c:pt idx="222716">
                  <c:v>114533</c:v>
                </c:pt>
                <c:pt idx="222717">
                  <c:v>114533</c:v>
                </c:pt>
                <c:pt idx="222718">
                  <c:v>114533</c:v>
                </c:pt>
                <c:pt idx="222719">
                  <c:v>114533</c:v>
                </c:pt>
                <c:pt idx="222720">
                  <c:v>114533</c:v>
                </c:pt>
                <c:pt idx="222721">
                  <c:v>114533</c:v>
                </c:pt>
                <c:pt idx="222722">
                  <c:v>114533</c:v>
                </c:pt>
                <c:pt idx="222723">
                  <c:v>114533</c:v>
                </c:pt>
                <c:pt idx="222724">
                  <c:v>114533</c:v>
                </c:pt>
                <c:pt idx="222725">
                  <c:v>114533</c:v>
                </c:pt>
                <c:pt idx="222726">
                  <c:v>114533</c:v>
                </c:pt>
                <c:pt idx="222727">
                  <c:v>114533</c:v>
                </c:pt>
                <c:pt idx="222728">
                  <c:v>114533</c:v>
                </c:pt>
                <c:pt idx="222729">
                  <c:v>114533</c:v>
                </c:pt>
                <c:pt idx="222730">
                  <c:v>114533</c:v>
                </c:pt>
                <c:pt idx="222731">
                  <c:v>114533</c:v>
                </c:pt>
                <c:pt idx="222732">
                  <c:v>114533</c:v>
                </c:pt>
                <c:pt idx="222733">
                  <c:v>114533</c:v>
                </c:pt>
                <c:pt idx="222734">
                  <c:v>114533</c:v>
                </c:pt>
                <c:pt idx="222735">
                  <c:v>114533</c:v>
                </c:pt>
                <c:pt idx="222736">
                  <c:v>114533</c:v>
                </c:pt>
                <c:pt idx="222737">
                  <c:v>114533</c:v>
                </c:pt>
                <c:pt idx="222738">
                  <c:v>114533</c:v>
                </c:pt>
                <c:pt idx="222739">
                  <c:v>114533</c:v>
                </c:pt>
                <c:pt idx="222740">
                  <c:v>114533</c:v>
                </c:pt>
                <c:pt idx="222741">
                  <c:v>114533</c:v>
                </c:pt>
                <c:pt idx="222742">
                  <c:v>114533</c:v>
                </c:pt>
                <c:pt idx="222743">
                  <c:v>114533</c:v>
                </c:pt>
                <c:pt idx="222744">
                  <c:v>114533</c:v>
                </c:pt>
                <c:pt idx="222745">
                  <c:v>114533</c:v>
                </c:pt>
                <c:pt idx="222746">
                  <c:v>114533</c:v>
                </c:pt>
                <c:pt idx="222747">
                  <c:v>114533</c:v>
                </c:pt>
                <c:pt idx="222748">
                  <c:v>114533</c:v>
                </c:pt>
                <c:pt idx="222749">
                  <c:v>114533</c:v>
                </c:pt>
                <c:pt idx="222750">
                  <c:v>114533</c:v>
                </c:pt>
                <c:pt idx="222751">
                  <c:v>114533</c:v>
                </c:pt>
                <c:pt idx="222752">
                  <c:v>114533</c:v>
                </c:pt>
                <c:pt idx="222753">
                  <c:v>114533</c:v>
                </c:pt>
                <c:pt idx="222754">
                  <c:v>114533</c:v>
                </c:pt>
                <c:pt idx="222755">
                  <c:v>114533</c:v>
                </c:pt>
                <c:pt idx="222756">
                  <c:v>114533</c:v>
                </c:pt>
                <c:pt idx="222757">
                  <c:v>114533</c:v>
                </c:pt>
                <c:pt idx="222758">
                  <c:v>114533</c:v>
                </c:pt>
                <c:pt idx="222759">
                  <c:v>114533</c:v>
                </c:pt>
                <c:pt idx="222760">
                  <c:v>114533</c:v>
                </c:pt>
                <c:pt idx="222761">
                  <c:v>114533</c:v>
                </c:pt>
                <c:pt idx="222762">
                  <c:v>114533</c:v>
                </c:pt>
                <c:pt idx="222763">
                  <c:v>114533</c:v>
                </c:pt>
                <c:pt idx="222764">
                  <c:v>114533</c:v>
                </c:pt>
                <c:pt idx="222765">
                  <c:v>114533</c:v>
                </c:pt>
                <c:pt idx="222766">
                  <c:v>114533</c:v>
                </c:pt>
                <c:pt idx="222767">
                  <c:v>114533</c:v>
                </c:pt>
                <c:pt idx="222768">
                  <c:v>114533</c:v>
                </c:pt>
                <c:pt idx="222769">
                  <c:v>114533</c:v>
                </c:pt>
                <c:pt idx="222770">
                  <c:v>114533</c:v>
                </c:pt>
                <c:pt idx="222771">
                  <c:v>114533</c:v>
                </c:pt>
                <c:pt idx="222772">
                  <c:v>114533</c:v>
                </c:pt>
                <c:pt idx="222773">
                  <c:v>114533</c:v>
                </c:pt>
                <c:pt idx="222774">
                  <c:v>114533</c:v>
                </c:pt>
                <c:pt idx="222775">
                  <c:v>114533</c:v>
                </c:pt>
                <c:pt idx="222776">
                  <c:v>114533</c:v>
                </c:pt>
                <c:pt idx="222777">
                  <c:v>114533</c:v>
                </c:pt>
                <c:pt idx="222778">
                  <c:v>114533</c:v>
                </c:pt>
                <c:pt idx="222779">
                  <c:v>114533</c:v>
                </c:pt>
                <c:pt idx="222780">
                  <c:v>114533</c:v>
                </c:pt>
                <c:pt idx="222781">
                  <c:v>114533</c:v>
                </c:pt>
                <c:pt idx="222782">
                  <c:v>114533</c:v>
                </c:pt>
                <c:pt idx="222783">
                  <c:v>114533</c:v>
                </c:pt>
                <c:pt idx="222784">
                  <c:v>114533</c:v>
                </c:pt>
                <c:pt idx="222785">
                  <c:v>114533</c:v>
                </c:pt>
                <c:pt idx="222786">
                  <c:v>114533</c:v>
                </c:pt>
                <c:pt idx="222787">
                  <c:v>114533</c:v>
                </c:pt>
                <c:pt idx="222788">
                  <c:v>114533</c:v>
                </c:pt>
                <c:pt idx="222789">
                  <c:v>114533</c:v>
                </c:pt>
                <c:pt idx="222790">
                  <c:v>114533</c:v>
                </c:pt>
                <c:pt idx="222791">
                  <c:v>114533</c:v>
                </c:pt>
                <c:pt idx="222792">
                  <c:v>114533</c:v>
                </c:pt>
                <c:pt idx="222793">
                  <c:v>114533</c:v>
                </c:pt>
                <c:pt idx="222794">
                  <c:v>114533</c:v>
                </c:pt>
                <c:pt idx="222795">
                  <c:v>114533</c:v>
                </c:pt>
                <c:pt idx="222796">
                  <c:v>114533</c:v>
                </c:pt>
                <c:pt idx="222797">
                  <c:v>114533</c:v>
                </c:pt>
                <c:pt idx="222798">
                  <c:v>114533</c:v>
                </c:pt>
                <c:pt idx="222799">
                  <c:v>114533</c:v>
                </c:pt>
                <c:pt idx="222800">
                  <c:v>114533</c:v>
                </c:pt>
                <c:pt idx="222801">
                  <c:v>114533</c:v>
                </c:pt>
                <c:pt idx="222802">
                  <c:v>114533</c:v>
                </c:pt>
                <c:pt idx="222803">
                  <c:v>114533</c:v>
                </c:pt>
                <c:pt idx="222804">
                  <c:v>114533</c:v>
                </c:pt>
                <c:pt idx="222805">
                  <c:v>114533</c:v>
                </c:pt>
                <c:pt idx="222806">
                  <c:v>114533</c:v>
                </c:pt>
                <c:pt idx="222807">
                  <c:v>114533</c:v>
                </c:pt>
                <c:pt idx="222808">
                  <c:v>114533</c:v>
                </c:pt>
                <c:pt idx="222809">
                  <c:v>114533</c:v>
                </c:pt>
                <c:pt idx="222810">
                  <c:v>114533</c:v>
                </c:pt>
                <c:pt idx="222811">
                  <c:v>114533</c:v>
                </c:pt>
                <c:pt idx="222812">
                  <c:v>114533</c:v>
                </c:pt>
                <c:pt idx="222813">
                  <c:v>114533</c:v>
                </c:pt>
                <c:pt idx="222814">
                  <c:v>114533</c:v>
                </c:pt>
                <c:pt idx="222815">
                  <c:v>114533</c:v>
                </c:pt>
                <c:pt idx="222816">
                  <c:v>114533</c:v>
                </c:pt>
                <c:pt idx="222817">
                  <c:v>114533</c:v>
                </c:pt>
                <c:pt idx="222818">
                  <c:v>114533</c:v>
                </c:pt>
                <c:pt idx="222819">
                  <c:v>114533</c:v>
                </c:pt>
                <c:pt idx="222820">
                  <c:v>114533</c:v>
                </c:pt>
                <c:pt idx="222821">
                  <c:v>114533</c:v>
                </c:pt>
                <c:pt idx="222822">
                  <c:v>114533</c:v>
                </c:pt>
                <c:pt idx="222823">
                  <c:v>114533</c:v>
                </c:pt>
                <c:pt idx="222824">
                  <c:v>114533</c:v>
                </c:pt>
                <c:pt idx="222825">
                  <c:v>114533</c:v>
                </c:pt>
                <c:pt idx="222826">
                  <c:v>114533</c:v>
                </c:pt>
                <c:pt idx="222827">
                  <c:v>114533</c:v>
                </c:pt>
                <c:pt idx="222828">
                  <c:v>114533</c:v>
                </c:pt>
                <c:pt idx="222829">
                  <c:v>114533</c:v>
                </c:pt>
                <c:pt idx="222830">
                  <c:v>114533</c:v>
                </c:pt>
                <c:pt idx="222831">
                  <c:v>114533</c:v>
                </c:pt>
                <c:pt idx="222832">
                  <c:v>114533</c:v>
                </c:pt>
                <c:pt idx="222833">
                  <c:v>114533</c:v>
                </c:pt>
                <c:pt idx="222834">
                  <c:v>114533</c:v>
                </c:pt>
                <c:pt idx="222835">
                  <c:v>114533</c:v>
                </c:pt>
                <c:pt idx="222836">
                  <c:v>114533</c:v>
                </c:pt>
                <c:pt idx="222837">
                  <c:v>114533</c:v>
                </c:pt>
                <c:pt idx="222838">
                  <c:v>114533</c:v>
                </c:pt>
                <c:pt idx="222839">
                  <c:v>114533</c:v>
                </c:pt>
                <c:pt idx="222840">
                  <c:v>114533</c:v>
                </c:pt>
                <c:pt idx="222841">
                  <c:v>114533</c:v>
                </c:pt>
                <c:pt idx="222842">
                  <c:v>114533</c:v>
                </c:pt>
                <c:pt idx="222843">
                  <c:v>114533</c:v>
                </c:pt>
                <c:pt idx="222844">
                  <c:v>114533</c:v>
                </c:pt>
                <c:pt idx="222845">
                  <c:v>114533</c:v>
                </c:pt>
                <c:pt idx="222846">
                  <c:v>114533</c:v>
                </c:pt>
                <c:pt idx="222847">
                  <c:v>114533</c:v>
                </c:pt>
                <c:pt idx="222848">
                  <c:v>114533</c:v>
                </c:pt>
                <c:pt idx="222849">
                  <c:v>114533</c:v>
                </c:pt>
                <c:pt idx="222850">
                  <c:v>114533</c:v>
                </c:pt>
                <c:pt idx="222851">
                  <c:v>114533</c:v>
                </c:pt>
                <c:pt idx="222852">
                  <c:v>114533</c:v>
                </c:pt>
                <c:pt idx="222853">
                  <c:v>114533</c:v>
                </c:pt>
                <c:pt idx="222854">
                  <c:v>114533</c:v>
                </c:pt>
                <c:pt idx="222855">
                  <c:v>114533</c:v>
                </c:pt>
                <c:pt idx="222856">
                  <c:v>114533</c:v>
                </c:pt>
                <c:pt idx="222857">
                  <c:v>114533</c:v>
                </c:pt>
                <c:pt idx="222858">
                  <c:v>114533</c:v>
                </c:pt>
                <c:pt idx="222859">
                  <c:v>114533</c:v>
                </c:pt>
                <c:pt idx="222860">
                  <c:v>114533</c:v>
                </c:pt>
                <c:pt idx="222861">
                  <c:v>114533</c:v>
                </c:pt>
                <c:pt idx="222862">
                  <c:v>114533</c:v>
                </c:pt>
                <c:pt idx="222863">
                  <c:v>114533</c:v>
                </c:pt>
                <c:pt idx="222864">
                  <c:v>114533</c:v>
                </c:pt>
                <c:pt idx="222865">
                  <c:v>114533</c:v>
                </c:pt>
                <c:pt idx="222866">
                  <c:v>114533</c:v>
                </c:pt>
                <c:pt idx="222867">
                  <c:v>114533</c:v>
                </c:pt>
                <c:pt idx="222868">
                  <c:v>114533</c:v>
                </c:pt>
                <c:pt idx="222869">
                  <c:v>114533</c:v>
                </c:pt>
                <c:pt idx="222870">
                  <c:v>114533</c:v>
                </c:pt>
                <c:pt idx="222871">
                  <c:v>114533</c:v>
                </c:pt>
                <c:pt idx="222872">
                  <c:v>114533</c:v>
                </c:pt>
                <c:pt idx="222873">
                  <c:v>114533</c:v>
                </c:pt>
                <c:pt idx="222874">
                  <c:v>114533</c:v>
                </c:pt>
                <c:pt idx="222875">
                  <c:v>114533</c:v>
                </c:pt>
                <c:pt idx="222876">
                  <c:v>114533</c:v>
                </c:pt>
                <c:pt idx="222877">
                  <c:v>114533</c:v>
                </c:pt>
                <c:pt idx="222878">
                  <c:v>114533</c:v>
                </c:pt>
                <c:pt idx="222879">
                  <c:v>114533</c:v>
                </c:pt>
                <c:pt idx="222880">
                  <c:v>114533</c:v>
                </c:pt>
                <c:pt idx="222881">
                  <c:v>114533</c:v>
                </c:pt>
                <c:pt idx="222882">
                  <c:v>114533</c:v>
                </c:pt>
                <c:pt idx="222883">
                  <c:v>114533</c:v>
                </c:pt>
                <c:pt idx="222884">
                  <c:v>114533</c:v>
                </c:pt>
                <c:pt idx="222885">
                  <c:v>114533</c:v>
                </c:pt>
                <c:pt idx="222886">
                  <c:v>114533</c:v>
                </c:pt>
                <c:pt idx="222887">
                  <c:v>114533</c:v>
                </c:pt>
                <c:pt idx="222888">
                  <c:v>114533</c:v>
                </c:pt>
                <c:pt idx="222889">
                  <c:v>114533</c:v>
                </c:pt>
                <c:pt idx="222890">
                  <c:v>114533</c:v>
                </c:pt>
                <c:pt idx="222891">
                  <c:v>114533</c:v>
                </c:pt>
                <c:pt idx="222892">
                  <c:v>114533</c:v>
                </c:pt>
                <c:pt idx="222893">
                  <c:v>114533</c:v>
                </c:pt>
                <c:pt idx="222894">
                  <c:v>114533</c:v>
                </c:pt>
                <c:pt idx="222895">
                  <c:v>114533</c:v>
                </c:pt>
                <c:pt idx="222896">
                  <c:v>114533</c:v>
                </c:pt>
                <c:pt idx="222897">
                  <c:v>114533</c:v>
                </c:pt>
                <c:pt idx="222898">
                  <c:v>114533</c:v>
                </c:pt>
                <c:pt idx="222899">
                  <c:v>114533</c:v>
                </c:pt>
                <c:pt idx="222900">
                  <c:v>114533</c:v>
                </c:pt>
                <c:pt idx="222901">
                  <c:v>114533</c:v>
                </c:pt>
                <c:pt idx="222902">
                  <c:v>114533</c:v>
                </c:pt>
                <c:pt idx="222903">
                  <c:v>114533</c:v>
                </c:pt>
                <c:pt idx="222904">
                  <c:v>114533</c:v>
                </c:pt>
                <c:pt idx="222905">
                  <c:v>114533</c:v>
                </c:pt>
                <c:pt idx="222906">
                  <c:v>114533</c:v>
                </c:pt>
                <c:pt idx="222907">
                  <c:v>114533</c:v>
                </c:pt>
                <c:pt idx="222908">
                  <c:v>114533</c:v>
                </c:pt>
                <c:pt idx="222909">
                  <c:v>114533</c:v>
                </c:pt>
                <c:pt idx="222910">
                  <c:v>114533</c:v>
                </c:pt>
                <c:pt idx="222911">
                  <c:v>114533</c:v>
                </c:pt>
                <c:pt idx="222912">
                  <c:v>114533</c:v>
                </c:pt>
                <c:pt idx="222913">
                  <c:v>114533</c:v>
                </c:pt>
                <c:pt idx="222914">
                  <c:v>114533</c:v>
                </c:pt>
                <c:pt idx="222915">
                  <c:v>114533</c:v>
                </c:pt>
                <c:pt idx="222916">
                  <c:v>114533</c:v>
                </c:pt>
                <c:pt idx="222917">
                  <c:v>114533</c:v>
                </c:pt>
                <c:pt idx="222918">
                  <c:v>114533</c:v>
                </c:pt>
                <c:pt idx="222919">
                  <c:v>114533</c:v>
                </c:pt>
                <c:pt idx="222920">
                  <c:v>114533</c:v>
                </c:pt>
                <c:pt idx="222921">
                  <c:v>114533</c:v>
                </c:pt>
                <c:pt idx="222922">
                  <c:v>114533</c:v>
                </c:pt>
                <c:pt idx="222923">
                  <c:v>114533</c:v>
                </c:pt>
                <c:pt idx="222924">
                  <c:v>114533</c:v>
                </c:pt>
                <c:pt idx="222925">
                  <c:v>114533</c:v>
                </c:pt>
                <c:pt idx="222926">
                  <c:v>114533</c:v>
                </c:pt>
                <c:pt idx="222927">
                  <c:v>114533</c:v>
                </c:pt>
                <c:pt idx="222928">
                  <c:v>114533</c:v>
                </c:pt>
                <c:pt idx="222929">
                  <c:v>114533</c:v>
                </c:pt>
                <c:pt idx="222930">
                  <c:v>114533</c:v>
                </c:pt>
                <c:pt idx="222931">
                  <c:v>114533</c:v>
                </c:pt>
                <c:pt idx="222932">
                  <c:v>114533</c:v>
                </c:pt>
                <c:pt idx="222933">
                  <c:v>114533</c:v>
                </c:pt>
                <c:pt idx="222934">
                  <c:v>114533</c:v>
                </c:pt>
                <c:pt idx="222935">
                  <c:v>114533</c:v>
                </c:pt>
                <c:pt idx="222936">
                  <c:v>114533</c:v>
                </c:pt>
                <c:pt idx="222937">
                  <c:v>114533</c:v>
                </c:pt>
                <c:pt idx="222938">
                  <c:v>114533</c:v>
                </c:pt>
                <c:pt idx="222939">
                  <c:v>114533</c:v>
                </c:pt>
                <c:pt idx="222940">
                  <c:v>114533</c:v>
                </c:pt>
                <c:pt idx="222941">
                  <c:v>114533</c:v>
                </c:pt>
                <c:pt idx="222942">
                  <c:v>114533</c:v>
                </c:pt>
                <c:pt idx="222943">
                  <c:v>114533</c:v>
                </c:pt>
                <c:pt idx="222944">
                  <c:v>114533</c:v>
                </c:pt>
                <c:pt idx="222945">
                  <c:v>114533</c:v>
                </c:pt>
                <c:pt idx="222946">
                  <c:v>114533</c:v>
                </c:pt>
                <c:pt idx="222947">
                  <c:v>114533</c:v>
                </c:pt>
                <c:pt idx="222948">
                  <c:v>114533</c:v>
                </c:pt>
                <c:pt idx="222949">
                  <c:v>114533</c:v>
                </c:pt>
                <c:pt idx="222950">
                  <c:v>114533</c:v>
                </c:pt>
                <c:pt idx="222951">
                  <c:v>114533</c:v>
                </c:pt>
                <c:pt idx="222952">
                  <c:v>114533</c:v>
                </c:pt>
                <c:pt idx="222953">
                  <c:v>114533</c:v>
                </c:pt>
                <c:pt idx="222954">
                  <c:v>114533</c:v>
                </c:pt>
                <c:pt idx="222955">
                  <c:v>114533</c:v>
                </c:pt>
                <c:pt idx="222956">
                  <c:v>114533</c:v>
                </c:pt>
                <c:pt idx="222957">
                  <c:v>114533</c:v>
                </c:pt>
                <c:pt idx="222958">
                  <c:v>114533</c:v>
                </c:pt>
                <c:pt idx="222959">
                  <c:v>114533</c:v>
                </c:pt>
                <c:pt idx="222960">
                  <c:v>114533</c:v>
                </c:pt>
                <c:pt idx="222961">
                  <c:v>114533</c:v>
                </c:pt>
                <c:pt idx="222962">
                  <c:v>114533</c:v>
                </c:pt>
                <c:pt idx="222963">
                  <c:v>114533</c:v>
                </c:pt>
                <c:pt idx="222964">
                  <c:v>114533</c:v>
                </c:pt>
                <c:pt idx="222965">
                  <c:v>114533</c:v>
                </c:pt>
                <c:pt idx="222966">
                  <c:v>114533</c:v>
                </c:pt>
                <c:pt idx="222967">
                  <c:v>114533</c:v>
                </c:pt>
                <c:pt idx="222968">
                  <c:v>114533</c:v>
                </c:pt>
                <c:pt idx="222969">
                  <c:v>114533</c:v>
                </c:pt>
                <c:pt idx="222970">
                  <c:v>114533</c:v>
                </c:pt>
                <c:pt idx="222971">
                  <c:v>114533</c:v>
                </c:pt>
                <c:pt idx="222972">
                  <c:v>114533</c:v>
                </c:pt>
                <c:pt idx="222973">
                  <c:v>114533</c:v>
                </c:pt>
                <c:pt idx="222974">
                  <c:v>114533</c:v>
                </c:pt>
                <c:pt idx="222975">
                  <c:v>114533</c:v>
                </c:pt>
                <c:pt idx="222976">
                  <c:v>114533</c:v>
                </c:pt>
                <c:pt idx="222977">
                  <c:v>114533</c:v>
                </c:pt>
                <c:pt idx="222978">
                  <c:v>114533</c:v>
                </c:pt>
                <c:pt idx="222979">
                  <c:v>114533</c:v>
                </c:pt>
                <c:pt idx="222980">
                  <c:v>114533</c:v>
                </c:pt>
                <c:pt idx="222981">
                  <c:v>114533</c:v>
                </c:pt>
                <c:pt idx="222982">
                  <c:v>114533</c:v>
                </c:pt>
                <c:pt idx="222983">
                  <c:v>114533</c:v>
                </c:pt>
                <c:pt idx="222984">
                  <c:v>114533</c:v>
                </c:pt>
                <c:pt idx="222985">
                  <c:v>114533</c:v>
                </c:pt>
                <c:pt idx="222986">
                  <c:v>114533</c:v>
                </c:pt>
                <c:pt idx="222987">
                  <c:v>114533</c:v>
                </c:pt>
                <c:pt idx="222988">
                  <c:v>114533</c:v>
                </c:pt>
                <c:pt idx="222989">
                  <c:v>114533</c:v>
                </c:pt>
                <c:pt idx="222990">
                  <c:v>114533</c:v>
                </c:pt>
                <c:pt idx="222991">
                  <c:v>114533</c:v>
                </c:pt>
                <c:pt idx="222992">
                  <c:v>114533</c:v>
                </c:pt>
                <c:pt idx="222993">
                  <c:v>114533</c:v>
                </c:pt>
                <c:pt idx="222994">
                  <c:v>114533</c:v>
                </c:pt>
                <c:pt idx="222995">
                  <c:v>114533</c:v>
                </c:pt>
                <c:pt idx="222996">
                  <c:v>114533</c:v>
                </c:pt>
                <c:pt idx="222997">
                  <c:v>114533</c:v>
                </c:pt>
                <c:pt idx="222998">
                  <c:v>114533</c:v>
                </c:pt>
                <c:pt idx="222999">
                  <c:v>114533</c:v>
                </c:pt>
                <c:pt idx="223000">
                  <c:v>114533</c:v>
                </c:pt>
                <c:pt idx="223001">
                  <c:v>114533</c:v>
                </c:pt>
                <c:pt idx="223002">
                  <c:v>114533</c:v>
                </c:pt>
                <c:pt idx="223003">
                  <c:v>114533</c:v>
                </c:pt>
                <c:pt idx="223004">
                  <c:v>114533</c:v>
                </c:pt>
                <c:pt idx="223005">
                  <c:v>114533</c:v>
                </c:pt>
                <c:pt idx="223006">
                  <c:v>114533</c:v>
                </c:pt>
                <c:pt idx="223007">
                  <c:v>114533</c:v>
                </c:pt>
                <c:pt idx="223008">
                  <c:v>114533</c:v>
                </c:pt>
                <c:pt idx="223009">
                  <c:v>114533</c:v>
                </c:pt>
                <c:pt idx="223010">
                  <c:v>114533</c:v>
                </c:pt>
                <c:pt idx="223011">
                  <c:v>114533</c:v>
                </c:pt>
                <c:pt idx="223012">
                  <c:v>114533</c:v>
                </c:pt>
                <c:pt idx="223013">
                  <c:v>114533</c:v>
                </c:pt>
                <c:pt idx="223014">
                  <c:v>114533</c:v>
                </c:pt>
                <c:pt idx="223015">
                  <c:v>114533</c:v>
                </c:pt>
                <c:pt idx="223016">
                  <c:v>114533</c:v>
                </c:pt>
                <c:pt idx="223017">
                  <c:v>114533</c:v>
                </c:pt>
                <c:pt idx="223018">
                  <c:v>114533</c:v>
                </c:pt>
                <c:pt idx="223019">
                  <c:v>114533</c:v>
                </c:pt>
                <c:pt idx="223020">
                  <c:v>114533</c:v>
                </c:pt>
                <c:pt idx="223021">
                  <c:v>114533</c:v>
                </c:pt>
                <c:pt idx="223022">
                  <c:v>114533</c:v>
                </c:pt>
                <c:pt idx="223023">
                  <c:v>114533</c:v>
                </c:pt>
                <c:pt idx="223024">
                  <c:v>114533</c:v>
                </c:pt>
                <c:pt idx="223025">
                  <c:v>114533</c:v>
                </c:pt>
                <c:pt idx="223026">
                  <c:v>114533</c:v>
                </c:pt>
                <c:pt idx="223027">
                  <c:v>114533</c:v>
                </c:pt>
                <c:pt idx="223028">
                  <c:v>114533</c:v>
                </c:pt>
                <c:pt idx="223029">
                  <c:v>114533</c:v>
                </c:pt>
                <c:pt idx="223030">
                  <c:v>114533</c:v>
                </c:pt>
                <c:pt idx="223031">
                  <c:v>114533</c:v>
                </c:pt>
                <c:pt idx="223032">
                  <c:v>114533</c:v>
                </c:pt>
                <c:pt idx="223033">
                  <c:v>114533</c:v>
                </c:pt>
                <c:pt idx="223034">
                  <c:v>114533</c:v>
                </c:pt>
                <c:pt idx="223035">
                  <c:v>114533</c:v>
                </c:pt>
                <c:pt idx="223036">
                  <c:v>114533</c:v>
                </c:pt>
                <c:pt idx="223037">
                  <c:v>114533</c:v>
                </c:pt>
                <c:pt idx="223038">
                  <c:v>114533</c:v>
                </c:pt>
                <c:pt idx="223039">
                  <c:v>114533</c:v>
                </c:pt>
                <c:pt idx="223040">
                  <c:v>114533</c:v>
                </c:pt>
                <c:pt idx="223041">
                  <c:v>114533</c:v>
                </c:pt>
                <c:pt idx="223042">
                  <c:v>114533</c:v>
                </c:pt>
                <c:pt idx="223043">
                  <c:v>114533</c:v>
                </c:pt>
                <c:pt idx="223044">
                  <c:v>114533</c:v>
                </c:pt>
                <c:pt idx="223045">
                  <c:v>114533</c:v>
                </c:pt>
                <c:pt idx="223046">
                  <c:v>114533</c:v>
                </c:pt>
                <c:pt idx="223047">
                  <c:v>114533</c:v>
                </c:pt>
                <c:pt idx="223048">
                  <c:v>114533</c:v>
                </c:pt>
                <c:pt idx="223049">
                  <c:v>114533</c:v>
                </c:pt>
                <c:pt idx="223050">
                  <c:v>114533</c:v>
                </c:pt>
                <c:pt idx="223051">
                  <c:v>114533</c:v>
                </c:pt>
                <c:pt idx="223052">
                  <c:v>114533</c:v>
                </c:pt>
                <c:pt idx="223053">
                  <c:v>114533</c:v>
                </c:pt>
                <c:pt idx="223054">
                  <c:v>114533</c:v>
                </c:pt>
                <c:pt idx="223055">
                  <c:v>114533</c:v>
                </c:pt>
                <c:pt idx="223056">
                  <c:v>114533</c:v>
                </c:pt>
                <c:pt idx="223057">
                  <c:v>114533</c:v>
                </c:pt>
                <c:pt idx="223058">
                  <c:v>114533</c:v>
                </c:pt>
                <c:pt idx="223059">
                  <c:v>114533</c:v>
                </c:pt>
                <c:pt idx="223060">
                  <c:v>114533</c:v>
                </c:pt>
                <c:pt idx="223061">
                  <c:v>114533</c:v>
                </c:pt>
                <c:pt idx="223062">
                  <c:v>114533</c:v>
                </c:pt>
                <c:pt idx="223063">
                  <c:v>114533</c:v>
                </c:pt>
                <c:pt idx="223064">
                  <c:v>114533</c:v>
                </c:pt>
                <c:pt idx="223065">
                  <c:v>114533</c:v>
                </c:pt>
                <c:pt idx="223066">
                  <c:v>114533</c:v>
                </c:pt>
                <c:pt idx="223067">
                  <c:v>114533</c:v>
                </c:pt>
                <c:pt idx="223068">
                  <c:v>114533</c:v>
                </c:pt>
                <c:pt idx="223069">
                  <c:v>114533</c:v>
                </c:pt>
                <c:pt idx="223070">
                  <c:v>114533</c:v>
                </c:pt>
                <c:pt idx="223071">
                  <c:v>114533</c:v>
                </c:pt>
                <c:pt idx="223072">
                  <c:v>114533</c:v>
                </c:pt>
                <c:pt idx="223073">
                  <c:v>114533</c:v>
                </c:pt>
                <c:pt idx="223074">
                  <c:v>114533</c:v>
                </c:pt>
                <c:pt idx="223075">
                  <c:v>114533</c:v>
                </c:pt>
                <c:pt idx="223076">
                  <c:v>114533</c:v>
                </c:pt>
                <c:pt idx="223077">
                  <c:v>114533</c:v>
                </c:pt>
                <c:pt idx="223078">
                  <c:v>114533</c:v>
                </c:pt>
                <c:pt idx="223079">
                  <c:v>114533</c:v>
                </c:pt>
                <c:pt idx="223080">
                  <c:v>114533</c:v>
                </c:pt>
                <c:pt idx="223081">
                  <c:v>114533</c:v>
                </c:pt>
                <c:pt idx="223082">
                  <c:v>114533</c:v>
                </c:pt>
                <c:pt idx="223083">
                  <c:v>114533</c:v>
                </c:pt>
                <c:pt idx="223084">
                  <c:v>114533</c:v>
                </c:pt>
                <c:pt idx="223085">
                  <c:v>114533</c:v>
                </c:pt>
                <c:pt idx="223086">
                  <c:v>114533</c:v>
                </c:pt>
                <c:pt idx="223087">
                  <c:v>114533</c:v>
                </c:pt>
                <c:pt idx="223088">
                  <c:v>114533</c:v>
                </c:pt>
                <c:pt idx="223089">
                  <c:v>114533</c:v>
                </c:pt>
                <c:pt idx="223090">
                  <c:v>114533</c:v>
                </c:pt>
                <c:pt idx="223091">
                  <c:v>114533</c:v>
                </c:pt>
                <c:pt idx="223092">
                  <c:v>114533</c:v>
                </c:pt>
                <c:pt idx="223093">
                  <c:v>114533</c:v>
                </c:pt>
                <c:pt idx="223094">
                  <c:v>114533</c:v>
                </c:pt>
                <c:pt idx="223095">
                  <c:v>114533</c:v>
                </c:pt>
                <c:pt idx="223096">
                  <c:v>114533</c:v>
                </c:pt>
                <c:pt idx="223097">
                  <c:v>114533</c:v>
                </c:pt>
                <c:pt idx="223098">
                  <c:v>114533</c:v>
                </c:pt>
                <c:pt idx="223099">
                  <c:v>114533</c:v>
                </c:pt>
                <c:pt idx="223100">
                  <c:v>114533</c:v>
                </c:pt>
                <c:pt idx="223101">
                  <c:v>114533</c:v>
                </c:pt>
                <c:pt idx="223102">
                  <c:v>114533</c:v>
                </c:pt>
                <c:pt idx="223103">
                  <c:v>114533</c:v>
                </c:pt>
                <c:pt idx="223104">
                  <c:v>114533</c:v>
                </c:pt>
                <c:pt idx="223105">
                  <c:v>114533</c:v>
                </c:pt>
                <c:pt idx="223106">
                  <c:v>114533</c:v>
                </c:pt>
                <c:pt idx="223107">
                  <c:v>114533</c:v>
                </c:pt>
                <c:pt idx="223108">
                  <c:v>114533</c:v>
                </c:pt>
                <c:pt idx="223109">
                  <c:v>114533</c:v>
                </c:pt>
                <c:pt idx="223110">
                  <c:v>114533</c:v>
                </c:pt>
                <c:pt idx="223111">
                  <c:v>114533</c:v>
                </c:pt>
                <c:pt idx="223112">
                  <c:v>114533</c:v>
                </c:pt>
                <c:pt idx="223113">
                  <c:v>114533</c:v>
                </c:pt>
                <c:pt idx="223114">
                  <c:v>114533</c:v>
                </c:pt>
                <c:pt idx="223115">
                  <c:v>114533</c:v>
                </c:pt>
                <c:pt idx="223116">
                  <c:v>114533</c:v>
                </c:pt>
                <c:pt idx="223117">
                  <c:v>114533</c:v>
                </c:pt>
                <c:pt idx="223118">
                  <c:v>114533</c:v>
                </c:pt>
                <c:pt idx="223119">
                  <c:v>114533</c:v>
                </c:pt>
                <c:pt idx="223120">
                  <c:v>114533</c:v>
                </c:pt>
                <c:pt idx="223121">
                  <c:v>114533</c:v>
                </c:pt>
                <c:pt idx="223122">
                  <c:v>114533</c:v>
                </c:pt>
                <c:pt idx="223123">
                  <c:v>114533</c:v>
                </c:pt>
                <c:pt idx="223124">
                  <c:v>114533</c:v>
                </c:pt>
                <c:pt idx="223125">
                  <c:v>114533</c:v>
                </c:pt>
                <c:pt idx="223126">
                  <c:v>114533</c:v>
                </c:pt>
                <c:pt idx="223127">
                  <c:v>114533</c:v>
                </c:pt>
                <c:pt idx="223128">
                  <c:v>114533</c:v>
                </c:pt>
                <c:pt idx="223129">
                  <c:v>114533</c:v>
                </c:pt>
                <c:pt idx="223130">
                  <c:v>114533</c:v>
                </c:pt>
                <c:pt idx="223131">
                  <c:v>114533</c:v>
                </c:pt>
                <c:pt idx="223132">
                  <c:v>114533</c:v>
                </c:pt>
                <c:pt idx="223133">
                  <c:v>114533</c:v>
                </c:pt>
                <c:pt idx="223134">
                  <c:v>114533</c:v>
                </c:pt>
                <c:pt idx="223135">
                  <c:v>114533</c:v>
                </c:pt>
                <c:pt idx="223136">
                  <c:v>114533</c:v>
                </c:pt>
                <c:pt idx="223137">
                  <c:v>114533</c:v>
                </c:pt>
                <c:pt idx="223138">
                  <c:v>114533</c:v>
                </c:pt>
                <c:pt idx="223139">
                  <c:v>114533</c:v>
                </c:pt>
                <c:pt idx="223140">
                  <c:v>114533</c:v>
                </c:pt>
                <c:pt idx="223141">
                  <c:v>114533</c:v>
                </c:pt>
                <c:pt idx="223142">
                  <c:v>114533</c:v>
                </c:pt>
                <c:pt idx="223143">
                  <c:v>114533</c:v>
                </c:pt>
                <c:pt idx="223144">
                  <c:v>114533</c:v>
                </c:pt>
                <c:pt idx="223145">
                  <c:v>114533</c:v>
                </c:pt>
                <c:pt idx="223146">
                  <c:v>114533</c:v>
                </c:pt>
                <c:pt idx="223147">
                  <c:v>114533</c:v>
                </c:pt>
                <c:pt idx="223148">
                  <c:v>114533</c:v>
                </c:pt>
                <c:pt idx="223149">
                  <c:v>114533</c:v>
                </c:pt>
                <c:pt idx="223150">
                  <c:v>114533</c:v>
                </c:pt>
                <c:pt idx="223151">
                  <c:v>114533</c:v>
                </c:pt>
                <c:pt idx="223152">
                  <c:v>114533</c:v>
                </c:pt>
                <c:pt idx="223153">
                  <c:v>114533</c:v>
                </c:pt>
                <c:pt idx="223154">
                  <c:v>114533</c:v>
                </c:pt>
                <c:pt idx="223155">
                  <c:v>114533</c:v>
                </c:pt>
                <c:pt idx="223156">
                  <c:v>114533</c:v>
                </c:pt>
                <c:pt idx="223157">
                  <c:v>114533</c:v>
                </c:pt>
                <c:pt idx="223158">
                  <c:v>114533</c:v>
                </c:pt>
                <c:pt idx="223159">
                  <c:v>114533</c:v>
                </c:pt>
                <c:pt idx="223160">
                  <c:v>114533</c:v>
                </c:pt>
                <c:pt idx="223161">
                  <c:v>114533</c:v>
                </c:pt>
                <c:pt idx="223162">
                  <c:v>114533</c:v>
                </c:pt>
                <c:pt idx="223163">
                  <c:v>114533</c:v>
                </c:pt>
                <c:pt idx="223164">
                  <c:v>114533</c:v>
                </c:pt>
                <c:pt idx="223165">
                  <c:v>114533</c:v>
                </c:pt>
                <c:pt idx="223166">
                  <c:v>114533</c:v>
                </c:pt>
                <c:pt idx="223167">
                  <c:v>114533</c:v>
                </c:pt>
                <c:pt idx="223168">
                  <c:v>114533</c:v>
                </c:pt>
                <c:pt idx="223169">
                  <c:v>114533</c:v>
                </c:pt>
                <c:pt idx="223170">
                  <c:v>114533</c:v>
                </c:pt>
                <c:pt idx="223171">
                  <c:v>114533</c:v>
                </c:pt>
                <c:pt idx="223172">
                  <c:v>114533</c:v>
                </c:pt>
                <c:pt idx="223173">
                  <c:v>114533</c:v>
                </c:pt>
                <c:pt idx="223174">
                  <c:v>114533</c:v>
                </c:pt>
                <c:pt idx="223175">
                  <c:v>114533</c:v>
                </c:pt>
                <c:pt idx="223176">
                  <c:v>114533</c:v>
                </c:pt>
                <c:pt idx="223177">
                  <c:v>114533</c:v>
                </c:pt>
                <c:pt idx="223178">
                  <c:v>114533</c:v>
                </c:pt>
                <c:pt idx="223179">
                  <c:v>114533</c:v>
                </c:pt>
                <c:pt idx="223180">
                  <c:v>114533</c:v>
                </c:pt>
                <c:pt idx="223181">
                  <c:v>114533</c:v>
                </c:pt>
                <c:pt idx="223182">
                  <c:v>114533</c:v>
                </c:pt>
                <c:pt idx="223183">
                  <c:v>114533</c:v>
                </c:pt>
                <c:pt idx="223184">
                  <c:v>114533</c:v>
                </c:pt>
                <c:pt idx="223185">
                  <c:v>114533</c:v>
                </c:pt>
                <c:pt idx="223186">
                  <c:v>114533</c:v>
                </c:pt>
                <c:pt idx="223187">
                  <c:v>114533</c:v>
                </c:pt>
                <c:pt idx="223188">
                  <c:v>114533</c:v>
                </c:pt>
                <c:pt idx="223189">
                  <c:v>114533</c:v>
                </c:pt>
                <c:pt idx="223190">
                  <c:v>114533</c:v>
                </c:pt>
                <c:pt idx="223191">
                  <c:v>114533</c:v>
                </c:pt>
                <c:pt idx="223192">
                  <c:v>114533</c:v>
                </c:pt>
                <c:pt idx="223193">
                  <c:v>114533</c:v>
                </c:pt>
                <c:pt idx="223194">
                  <c:v>114533</c:v>
                </c:pt>
                <c:pt idx="223195">
                  <c:v>114533</c:v>
                </c:pt>
                <c:pt idx="223196">
                  <c:v>114533</c:v>
                </c:pt>
                <c:pt idx="223197">
                  <c:v>114533</c:v>
                </c:pt>
                <c:pt idx="223198">
                  <c:v>114533</c:v>
                </c:pt>
                <c:pt idx="223199">
                  <c:v>114533</c:v>
                </c:pt>
                <c:pt idx="223200">
                  <c:v>114533</c:v>
                </c:pt>
                <c:pt idx="223201">
                  <c:v>114533</c:v>
                </c:pt>
                <c:pt idx="223202">
                  <c:v>114533</c:v>
                </c:pt>
                <c:pt idx="223203">
                  <c:v>114533</c:v>
                </c:pt>
                <c:pt idx="223204">
                  <c:v>114533</c:v>
                </c:pt>
                <c:pt idx="223205">
                  <c:v>114533</c:v>
                </c:pt>
                <c:pt idx="223206">
                  <c:v>114533</c:v>
                </c:pt>
                <c:pt idx="223207">
                  <c:v>114533</c:v>
                </c:pt>
                <c:pt idx="223208">
                  <c:v>114533</c:v>
                </c:pt>
                <c:pt idx="223209">
                  <c:v>114533</c:v>
                </c:pt>
                <c:pt idx="223210">
                  <c:v>114533</c:v>
                </c:pt>
                <c:pt idx="223211">
                  <c:v>114533</c:v>
                </c:pt>
                <c:pt idx="223212">
                  <c:v>114533</c:v>
                </c:pt>
                <c:pt idx="223213">
                  <c:v>114533</c:v>
                </c:pt>
                <c:pt idx="223214">
                  <c:v>114533</c:v>
                </c:pt>
                <c:pt idx="223215">
                  <c:v>114533</c:v>
                </c:pt>
                <c:pt idx="223216">
                  <c:v>114533</c:v>
                </c:pt>
                <c:pt idx="223217">
                  <c:v>114533</c:v>
                </c:pt>
                <c:pt idx="223218">
                  <c:v>114533</c:v>
                </c:pt>
                <c:pt idx="223219">
                  <c:v>114533</c:v>
                </c:pt>
                <c:pt idx="223220">
                  <c:v>114533</c:v>
                </c:pt>
                <c:pt idx="223221">
                  <c:v>114533</c:v>
                </c:pt>
                <c:pt idx="223222">
                  <c:v>114533</c:v>
                </c:pt>
                <c:pt idx="223223">
                  <c:v>114533</c:v>
                </c:pt>
                <c:pt idx="223224">
                  <c:v>114533</c:v>
                </c:pt>
                <c:pt idx="223225">
                  <c:v>114533</c:v>
                </c:pt>
                <c:pt idx="223226">
                  <c:v>114533</c:v>
                </c:pt>
                <c:pt idx="223227">
                  <c:v>114533</c:v>
                </c:pt>
                <c:pt idx="223228">
                  <c:v>114533</c:v>
                </c:pt>
                <c:pt idx="223229">
                  <c:v>114533</c:v>
                </c:pt>
                <c:pt idx="223230">
                  <c:v>114533</c:v>
                </c:pt>
                <c:pt idx="223231">
                  <c:v>114533</c:v>
                </c:pt>
                <c:pt idx="223232">
                  <c:v>114533</c:v>
                </c:pt>
                <c:pt idx="223233">
                  <c:v>114533</c:v>
                </c:pt>
                <c:pt idx="223234">
                  <c:v>114533</c:v>
                </c:pt>
                <c:pt idx="223235">
                  <c:v>114533</c:v>
                </c:pt>
                <c:pt idx="223236">
                  <c:v>114533</c:v>
                </c:pt>
                <c:pt idx="223237">
                  <c:v>114533</c:v>
                </c:pt>
                <c:pt idx="223238">
                  <c:v>114533</c:v>
                </c:pt>
                <c:pt idx="223239">
                  <c:v>114533</c:v>
                </c:pt>
                <c:pt idx="223240">
                  <c:v>114533</c:v>
                </c:pt>
                <c:pt idx="223241">
                  <c:v>114533</c:v>
                </c:pt>
                <c:pt idx="223242">
                  <c:v>114533</c:v>
                </c:pt>
                <c:pt idx="223243">
                  <c:v>114533</c:v>
                </c:pt>
                <c:pt idx="223244">
                  <c:v>114533</c:v>
                </c:pt>
                <c:pt idx="223245">
                  <c:v>114533</c:v>
                </c:pt>
                <c:pt idx="223246">
                  <c:v>114533</c:v>
                </c:pt>
                <c:pt idx="223247">
                  <c:v>114533</c:v>
                </c:pt>
                <c:pt idx="223248">
                  <c:v>114533</c:v>
                </c:pt>
                <c:pt idx="223249">
                  <c:v>114533</c:v>
                </c:pt>
                <c:pt idx="223250">
                  <c:v>114533</c:v>
                </c:pt>
                <c:pt idx="223251">
                  <c:v>114533</c:v>
                </c:pt>
                <c:pt idx="223252">
                  <c:v>114533</c:v>
                </c:pt>
                <c:pt idx="223253">
                  <c:v>114533</c:v>
                </c:pt>
                <c:pt idx="223254">
                  <c:v>114533</c:v>
                </c:pt>
                <c:pt idx="223255">
                  <c:v>114533</c:v>
                </c:pt>
                <c:pt idx="223256">
                  <c:v>114533</c:v>
                </c:pt>
                <c:pt idx="223257">
                  <c:v>114533</c:v>
                </c:pt>
                <c:pt idx="223258">
                  <c:v>114533</c:v>
                </c:pt>
                <c:pt idx="223259">
                  <c:v>114533</c:v>
                </c:pt>
                <c:pt idx="223260">
                  <c:v>114533</c:v>
                </c:pt>
                <c:pt idx="223261">
                  <c:v>114533</c:v>
                </c:pt>
                <c:pt idx="223262">
                  <c:v>114533</c:v>
                </c:pt>
                <c:pt idx="223263">
                  <c:v>114533</c:v>
                </c:pt>
                <c:pt idx="223264">
                  <c:v>114533</c:v>
                </c:pt>
                <c:pt idx="223265">
                  <c:v>114533</c:v>
                </c:pt>
                <c:pt idx="223266">
                  <c:v>114533</c:v>
                </c:pt>
                <c:pt idx="223267">
                  <c:v>114533</c:v>
                </c:pt>
                <c:pt idx="223268">
                  <c:v>114533</c:v>
                </c:pt>
                <c:pt idx="223269">
                  <c:v>114533</c:v>
                </c:pt>
                <c:pt idx="223270">
                  <c:v>114533</c:v>
                </c:pt>
                <c:pt idx="223271">
                  <c:v>114533</c:v>
                </c:pt>
                <c:pt idx="223272">
                  <c:v>114533</c:v>
                </c:pt>
                <c:pt idx="223273">
                  <c:v>114533</c:v>
                </c:pt>
                <c:pt idx="223274">
                  <c:v>114533</c:v>
                </c:pt>
                <c:pt idx="223275">
                  <c:v>114533</c:v>
                </c:pt>
                <c:pt idx="223276">
                  <c:v>114533</c:v>
                </c:pt>
                <c:pt idx="223277">
                  <c:v>114533</c:v>
                </c:pt>
                <c:pt idx="223278">
                  <c:v>114533</c:v>
                </c:pt>
                <c:pt idx="223279">
                  <c:v>114533</c:v>
                </c:pt>
                <c:pt idx="223280">
                  <c:v>114533</c:v>
                </c:pt>
                <c:pt idx="223281">
                  <c:v>114533</c:v>
                </c:pt>
                <c:pt idx="223282">
                  <c:v>114533</c:v>
                </c:pt>
                <c:pt idx="223283">
                  <c:v>114533</c:v>
                </c:pt>
                <c:pt idx="223284">
                  <c:v>114533</c:v>
                </c:pt>
                <c:pt idx="223285">
                  <c:v>114533</c:v>
                </c:pt>
                <c:pt idx="223286">
                  <c:v>114533</c:v>
                </c:pt>
                <c:pt idx="223287">
                  <c:v>114533</c:v>
                </c:pt>
                <c:pt idx="223288">
                  <c:v>114533</c:v>
                </c:pt>
                <c:pt idx="223289">
                  <c:v>114533</c:v>
                </c:pt>
                <c:pt idx="223290">
                  <c:v>114533</c:v>
                </c:pt>
                <c:pt idx="223291">
                  <c:v>114533</c:v>
                </c:pt>
                <c:pt idx="223292">
                  <c:v>114533</c:v>
                </c:pt>
                <c:pt idx="223293">
                  <c:v>114533</c:v>
                </c:pt>
                <c:pt idx="223294">
                  <c:v>114533</c:v>
                </c:pt>
                <c:pt idx="223295">
                  <c:v>114533</c:v>
                </c:pt>
                <c:pt idx="223296">
                  <c:v>114533</c:v>
                </c:pt>
                <c:pt idx="223297">
                  <c:v>114533</c:v>
                </c:pt>
                <c:pt idx="223298">
                  <c:v>114533</c:v>
                </c:pt>
                <c:pt idx="223299">
                  <c:v>114533</c:v>
                </c:pt>
                <c:pt idx="223300">
                  <c:v>114533</c:v>
                </c:pt>
                <c:pt idx="223301">
                  <c:v>114533</c:v>
                </c:pt>
                <c:pt idx="223302">
                  <c:v>114533</c:v>
                </c:pt>
                <c:pt idx="223303">
                  <c:v>114533</c:v>
                </c:pt>
                <c:pt idx="223304">
                  <c:v>114533</c:v>
                </c:pt>
                <c:pt idx="223305">
                  <c:v>114533</c:v>
                </c:pt>
                <c:pt idx="223306">
                  <c:v>114533</c:v>
                </c:pt>
                <c:pt idx="223307">
                  <c:v>114533</c:v>
                </c:pt>
                <c:pt idx="223308">
                  <c:v>114533</c:v>
                </c:pt>
                <c:pt idx="223309">
                  <c:v>114533</c:v>
                </c:pt>
                <c:pt idx="223310">
                  <c:v>114533</c:v>
                </c:pt>
                <c:pt idx="223311">
                  <c:v>114533</c:v>
                </c:pt>
                <c:pt idx="223312">
                  <c:v>114533</c:v>
                </c:pt>
                <c:pt idx="223313">
                  <c:v>114533</c:v>
                </c:pt>
                <c:pt idx="223314">
                  <c:v>114533</c:v>
                </c:pt>
                <c:pt idx="223315">
                  <c:v>114533</c:v>
                </c:pt>
                <c:pt idx="223316">
                  <c:v>114533</c:v>
                </c:pt>
                <c:pt idx="223317">
                  <c:v>114533</c:v>
                </c:pt>
                <c:pt idx="223318">
                  <c:v>114533</c:v>
                </c:pt>
                <c:pt idx="223319">
                  <c:v>114533</c:v>
                </c:pt>
                <c:pt idx="223320">
                  <c:v>114533</c:v>
                </c:pt>
                <c:pt idx="223321">
                  <c:v>114533</c:v>
                </c:pt>
                <c:pt idx="223322">
                  <c:v>114533</c:v>
                </c:pt>
                <c:pt idx="223323">
                  <c:v>114533</c:v>
                </c:pt>
                <c:pt idx="223324">
                  <c:v>114533</c:v>
                </c:pt>
                <c:pt idx="223325">
                  <c:v>114533</c:v>
                </c:pt>
                <c:pt idx="223326">
                  <c:v>114533</c:v>
                </c:pt>
                <c:pt idx="223327">
                  <c:v>114533</c:v>
                </c:pt>
                <c:pt idx="223328">
                  <c:v>114533</c:v>
                </c:pt>
                <c:pt idx="223329">
                  <c:v>114533</c:v>
                </c:pt>
                <c:pt idx="223330">
                  <c:v>114533</c:v>
                </c:pt>
                <c:pt idx="223331">
                  <c:v>114533</c:v>
                </c:pt>
                <c:pt idx="223332">
                  <c:v>114533</c:v>
                </c:pt>
                <c:pt idx="223333">
                  <c:v>114533</c:v>
                </c:pt>
                <c:pt idx="223334">
                  <c:v>114533</c:v>
                </c:pt>
                <c:pt idx="223335">
                  <c:v>114533</c:v>
                </c:pt>
                <c:pt idx="223336">
                  <c:v>114533</c:v>
                </c:pt>
                <c:pt idx="223337">
                  <c:v>114533</c:v>
                </c:pt>
                <c:pt idx="223338">
                  <c:v>114533</c:v>
                </c:pt>
                <c:pt idx="223339">
                  <c:v>114533</c:v>
                </c:pt>
                <c:pt idx="223340">
                  <c:v>114533</c:v>
                </c:pt>
                <c:pt idx="223341">
                  <c:v>114533</c:v>
                </c:pt>
                <c:pt idx="223342">
                  <c:v>114533</c:v>
                </c:pt>
                <c:pt idx="223343">
                  <c:v>114533</c:v>
                </c:pt>
                <c:pt idx="223344">
                  <c:v>114533</c:v>
                </c:pt>
                <c:pt idx="223345">
                  <c:v>114533</c:v>
                </c:pt>
                <c:pt idx="223346">
                  <c:v>114533</c:v>
                </c:pt>
                <c:pt idx="223347">
                  <c:v>114533</c:v>
                </c:pt>
                <c:pt idx="223348">
                  <c:v>114533</c:v>
                </c:pt>
                <c:pt idx="223349">
                  <c:v>114533</c:v>
                </c:pt>
                <c:pt idx="223350">
                  <c:v>114533</c:v>
                </c:pt>
                <c:pt idx="223351">
                  <c:v>114533</c:v>
                </c:pt>
                <c:pt idx="223352">
                  <c:v>114533</c:v>
                </c:pt>
                <c:pt idx="223353">
                  <c:v>114533</c:v>
                </c:pt>
                <c:pt idx="223354">
                  <c:v>114533</c:v>
                </c:pt>
                <c:pt idx="223355">
                  <c:v>114533</c:v>
                </c:pt>
                <c:pt idx="223356">
                  <c:v>114533</c:v>
                </c:pt>
                <c:pt idx="223357">
                  <c:v>114533</c:v>
                </c:pt>
                <c:pt idx="223358">
                  <c:v>114533</c:v>
                </c:pt>
                <c:pt idx="223359">
                  <c:v>114533</c:v>
                </c:pt>
                <c:pt idx="223360">
                  <c:v>114533</c:v>
                </c:pt>
                <c:pt idx="223361">
                  <c:v>114533</c:v>
                </c:pt>
                <c:pt idx="223362">
                  <c:v>114533</c:v>
                </c:pt>
                <c:pt idx="223363">
                  <c:v>114533</c:v>
                </c:pt>
                <c:pt idx="223364">
                  <c:v>114533</c:v>
                </c:pt>
                <c:pt idx="223365">
                  <c:v>114533</c:v>
                </c:pt>
                <c:pt idx="223366">
                  <c:v>114533</c:v>
                </c:pt>
                <c:pt idx="223367">
                  <c:v>114533</c:v>
                </c:pt>
                <c:pt idx="223368">
                  <c:v>114533</c:v>
                </c:pt>
                <c:pt idx="223369">
                  <c:v>114533</c:v>
                </c:pt>
                <c:pt idx="223370">
                  <c:v>114533</c:v>
                </c:pt>
                <c:pt idx="223371">
                  <c:v>114533</c:v>
                </c:pt>
                <c:pt idx="223372">
                  <c:v>114533</c:v>
                </c:pt>
                <c:pt idx="223373">
                  <c:v>114533</c:v>
                </c:pt>
                <c:pt idx="223374">
                  <c:v>114533</c:v>
                </c:pt>
                <c:pt idx="223375">
                  <c:v>114533</c:v>
                </c:pt>
                <c:pt idx="223376">
                  <c:v>114533</c:v>
                </c:pt>
                <c:pt idx="223377">
                  <c:v>114533</c:v>
                </c:pt>
                <c:pt idx="223378">
                  <c:v>114533</c:v>
                </c:pt>
                <c:pt idx="223379">
                  <c:v>114533</c:v>
                </c:pt>
                <c:pt idx="223380">
                  <c:v>114533</c:v>
                </c:pt>
                <c:pt idx="223381">
                  <c:v>114533</c:v>
                </c:pt>
                <c:pt idx="223382">
                  <c:v>114533</c:v>
                </c:pt>
                <c:pt idx="223383">
                  <c:v>114533</c:v>
                </c:pt>
                <c:pt idx="223384">
                  <c:v>114533</c:v>
                </c:pt>
                <c:pt idx="223385">
                  <c:v>114533</c:v>
                </c:pt>
                <c:pt idx="223386">
                  <c:v>114533</c:v>
                </c:pt>
                <c:pt idx="223387">
                  <c:v>114533</c:v>
                </c:pt>
                <c:pt idx="223388">
                  <c:v>114533</c:v>
                </c:pt>
                <c:pt idx="223389">
                  <c:v>114533</c:v>
                </c:pt>
                <c:pt idx="223390">
                  <c:v>114533</c:v>
                </c:pt>
                <c:pt idx="223391">
                  <c:v>114533</c:v>
                </c:pt>
                <c:pt idx="223392">
                  <c:v>114533</c:v>
                </c:pt>
                <c:pt idx="223393">
                  <c:v>114533</c:v>
                </c:pt>
                <c:pt idx="223394">
                  <c:v>114533</c:v>
                </c:pt>
                <c:pt idx="223395">
                  <c:v>114533</c:v>
                </c:pt>
                <c:pt idx="223396">
                  <c:v>114533</c:v>
                </c:pt>
                <c:pt idx="223397">
                  <c:v>114533</c:v>
                </c:pt>
                <c:pt idx="223398">
                  <c:v>114533</c:v>
                </c:pt>
                <c:pt idx="223399">
                  <c:v>114533</c:v>
                </c:pt>
                <c:pt idx="223400">
                  <c:v>114533</c:v>
                </c:pt>
                <c:pt idx="223401">
                  <c:v>114533</c:v>
                </c:pt>
                <c:pt idx="223402">
                  <c:v>114533</c:v>
                </c:pt>
                <c:pt idx="223403">
                  <c:v>114533</c:v>
                </c:pt>
                <c:pt idx="223404">
                  <c:v>114533</c:v>
                </c:pt>
                <c:pt idx="223405">
                  <c:v>114533</c:v>
                </c:pt>
                <c:pt idx="223406">
                  <c:v>114533</c:v>
                </c:pt>
                <c:pt idx="223407">
                  <c:v>114533</c:v>
                </c:pt>
                <c:pt idx="223408">
                  <c:v>114533</c:v>
                </c:pt>
                <c:pt idx="223409">
                  <c:v>114533</c:v>
                </c:pt>
                <c:pt idx="223410">
                  <c:v>114533</c:v>
                </c:pt>
                <c:pt idx="223411">
                  <c:v>114533</c:v>
                </c:pt>
                <c:pt idx="223412">
                  <c:v>114533</c:v>
                </c:pt>
                <c:pt idx="223413">
                  <c:v>114533</c:v>
                </c:pt>
                <c:pt idx="223414">
                  <c:v>114533</c:v>
                </c:pt>
                <c:pt idx="223415">
                  <c:v>114533</c:v>
                </c:pt>
                <c:pt idx="223416">
                  <c:v>114533</c:v>
                </c:pt>
                <c:pt idx="223417">
                  <c:v>114533</c:v>
                </c:pt>
                <c:pt idx="223418">
                  <c:v>114533</c:v>
                </c:pt>
                <c:pt idx="223419">
                  <c:v>114533</c:v>
                </c:pt>
                <c:pt idx="223420">
                  <c:v>114533</c:v>
                </c:pt>
                <c:pt idx="223421">
                  <c:v>114533</c:v>
                </c:pt>
                <c:pt idx="223422">
                  <c:v>114533</c:v>
                </c:pt>
                <c:pt idx="223423">
                  <c:v>114533</c:v>
                </c:pt>
                <c:pt idx="223424">
                  <c:v>114533</c:v>
                </c:pt>
                <c:pt idx="223425">
                  <c:v>114533</c:v>
                </c:pt>
                <c:pt idx="223426">
                  <c:v>114533</c:v>
                </c:pt>
                <c:pt idx="223427">
                  <c:v>114533</c:v>
                </c:pt>
                <c:pt idx="223428">
                  <c:v>114533</c:v>
                </c:pt>
                <c:pt idx="223429">
                  <c:v>114533</c:v>
                </c:pt>
                <c:pt idx="223430">
                  <c:v>114533</c:v>
                </c:pt>
                <c:pt idx="223431">
                  <c:v>114533</c:v>
                </c:pt>
                <c:pt idx="223432">
                  <c:v>114533</c:v>
                </c:pt>
                <c:pt idx="223433">
                  <c:v>114533</c:v>
                </c:pt>
                <c:pt idx="223434">
                  <c:v>114533</c:v>
                </c:pt>
                <c:pt idx="223435">
                  <c:v>114533</c:v>
                </c:pt>
                <c:pt idx="223436">
                  <c:v>114533</c:v>
                </c:pt>
                <c:pt idx="223437">
                  <c:v>114533</c:v>
                </c:pt>
                <c:pt idx="223438">
                  <c:v>114533</c:v>
                </c:pt>
                <c:pt idx="223439">
                  <c:v>114533</c:v>
                </c:pt>
                <c:pt idx="223440">
                  <c:v>114533</c:v>
                </c:pt>
                <c:pt idx="223441">
                  <c:v>114533</c:v>
                </c:pt>
                <c:pt idx="223442">
                  <c:v>114533</c:v>
                </c:pt>
                <c:pt idx="223443">
                  <c:v>114533</c:v>
                </c:pt>
                <c:pt idx="223444">
                  <c:v>114533</c:v>
                </c:pt>
                <c:pt idx="223445">
                  <c:v>114533</c:v>
                </c:pt>
                <c:pt idx="223446">
                  <c:v>114533</c:v>
                </c:pt>
                <c:pt idx="223447">
                  <c:v>114533</c:v>
                </c:pt>
                <c:pt idx="223448">
                  <c:v>114533</c:v>
                </c:pt>
                <c:pt idx="223449">
                  <c:v>114533</c:v>
                </c:pt>
                <c:pt idx="223450">
                  <c:v>114533</c:v>
                </c:pt>
                <c:pt idx="223451">
                  <c:v>114533</c:v>
                </c:pt>
                <c:pt idx="223452">
                  <c:v>114533</c:v>
                </c:pt>
                <c:pt idx="223453">
                  <c:v>114533</c:v>
                </c:pt>
                <c:pt idx="223454">
                  <c:v>114533</c:v>
                </c:pt>
                <c:pt idx="223455">
                  <c:v>114533</c:v>
                </c:pt>
                <c:pt idx="223456">
                  <c:v>114533</c:v>
                </c:pt>
                <c:pt idx="223457">
                  <c:v>114533</c:v>
                </c:pt>
                <c:pt idx="223458">
                  <c:v>114533</c:v>
                </c:pt>
                <c:pt idx="223459">
                  <c:v>114533</c:v>
                </c:pt>
                <c:pt idx="223460">
                  <c:v>114533</c:v>
                </c:pt>
                <c:pt idx="223461">
                  <c:v>114533</c:v>
                </c:pt>
                <c:pt idx="223462">
                  <c:v>114533</c:v>
                </c:pt>
                <c:pt idx="223463">
                  <c:v>114533</c:v>
                </c:pt>
                <c:pt idx="223464">
                  <c:v>114533</c:v>
                </c:pt>
                <c:pt idx="223465">
                  <c:v>114533</c:v>
                </c:pt>
                <c:pt idx="223466">
                  <c:v>114533</c:v>
                </c:pt>
                <c:pt idx="223467">
                  <c:v>114533</c:v>
                </c:pt>
                <c:pt idx="223468">
                  <c:v>114533</c:v>
                </c:pt>
                <c:pt idx="223469">
                  <c:v>114533</c:v>
                </c:pt>
                <c:pt idx="223470">
                  <c:v>114533</c:v>
                </c:pt>
                <c:pt idx="223471">
                  <c:v>114533</c:v>
                </c:pt>
                <c:pt idx="223472">
                  <c:v>114533</c:v>
                </c:pt>
                <c:pt idx="223473">
                  <c:v>114533</c:v>
                </c:pt>
                <c:pt idx="223474">
                  <c:v>114533</c:v>
                </c:pt>
                <c:pt idx="223475">
                  <c:v>114533</c:v>
                </c:pt>
                <c:pt idx="223476">
                  <c:v>114533</c:v>
                </c:pt>
                <c:pt idx="223477">
                  <c:v>114533</c:v>
                </c:pt>
                <c:pt idx="223478">
                  <c:v>114533</c:v>
                </c:pt>
                <c:pt idx="223479">
                  <c:v>114533</c:v>
                </c:pt>
                <c:pt idx="223480">
                  <c:v>114533</c:v>
                </c:pt>
                <c:pt idx="223481">
                  <c:v>114533</c:v>
                </c:pt>
                <c:pt idx="223482">
                  <c:v>114533</c:v>
                </c:pt>
                <c:pt idx="223483">
                  <c:v>114533</c:v>
                </c:pt>
                <c:pt idx="223484">
                  <c:v>114533</c:v>
                </c:pt>
                <c:pt idx="223485">
                  <c:v>114533</c:v>
                </c:pt>
                <c:pt idx="223486">
                  <c:v>114533</c:v>
                </c:pt>
                <c:pt idx="223487">
                  <c:v>114533</c:v>
                </c:pt>
                <c:pt idx="223488">
                  <c:v>114533</c:v>
                </c:pt>
                <c:pt idx="223489">
                  <c:v>114533</c:v>
                </c:pt>
                <c:pt idx="223490">
                  <c:v>114533</c:v>
                </c:pt>
                <c:pt idx="223491">
                  <c:v>114533</c:v>
                </c:pt>
                <c:pt idx="223492">
                  <c:v>114533</c:v>
                </c:pt>
                <c:pt idx="223493">
                  <c:v>114533</c:v>
                </c:pt>
                <c:pt idx="223494">
                  <c:v>114533</c:v>
                </c:pt>
                <c:pt idx="223495">
                  <c:v>114533</c:v>
                </c:pt>
                <c:pt idx="223496">
                  <c:v>114533</c:v>
                </c:pt>
                <c:pt idx="223497">
                  <c:v>114533</c:v>
                </c:pt>
                <c:pt idx="223498">
                  <c:v>114533</c:v>
                </c:pt>
                <c:pt idx="223499">
                  <c:v>114533</c:v>
                </c:pt>
                <c:pt idx="223500">
                  <c:v>114533</c:v>
                </c:pt>
                <c:pt idx="223501">
                  <c:v>114533</c:v>
                </c:pt>
                <c:pt idx="223502">
                  <c:v>114533</c:v>
                </c:pt>
                <c:pt idx="223503">
                  <c:v>114533</c:v>
                </c:pt>
                <c:pt idx="223504">
                  <c:v>114533</c:v>
                </c:pt>
                <c:pt idx="223505">
                  <c:v>114533</c:v>
                </c:pt>
                <c:pt idx="223506">
                  <c:v>114533</c:v>
                </c:pt>
                <c:pt idx="223507">
                  <c:v>114533</c:v>
                </c:pt>
                <c:pt idx="223508">
                  <c:v>114533</c:v>
                </c:pt>
                <c:pt idx="223509">
                  <c:v>114533</c:v>
                </c:pt>
                <c:pt idx="223510">
                  <c:v>114533</c:v>
                </c:pt>
                <c:pt idx="223511">
                  <c:v>114533</c:v>
                </c:pt>
                <c:pt idx="223512">
                  <c:v>114533</c:v>
                </c:pt>
                <c:pt idx="223513">
                  <c:v>114533</c:v>
                </c:pt>
                <c:pt idx="223514">
                  <c:v>114533</c:v>
                </c:pt>
                <c:pt idx="223515">
                  <c:v>114533</c:v>
                </c:pt>
                <c:pt idx="223516">
                  <c:v>114533</c:v>
                </c:pt>
                <c:pt idx="223517">
                  <c:v>114533</c:v>
                </c:pt>
                <c:pt idx="223518">
                  <c:v>114533</c:v>
                </c:pt>
                <c:pt idx="223519">
                  <c:v>114533</c:v>
                </c:pt>
                <c:pt idx="223520">
                  <c:v>114533</c:v>
                </c:pt>
                <c:pt idx="223521">
                  <c:v>114533</c:v>
                </c:pt>
                <c:pt idx="223522">
                  <c:v>114533</c:v>
                </c:pt>
                <c:pt idx="223523">
                  <c:v>114533</c:v>
                </c:pt>
                <c:pt idx="223524">
                  <c:v>114533</c:v>
                </c:pt>
                <c:pt idx="223525">
                  <c:v>114533</c:v>
                </c:pt>
                <c:pt idx="223526">
                  <c:v>114533</c:v>
                </c:pt>
                <c:pt idx="223527">
                  <c:v>114533</c:v>
                </c:pt>
                <c:pt idx="223528">
                  <c:v>114533</c:v>
                </c:pt>
                <c:pt idx="223529">
                  <c:v>114533</c:v>
                </c:pt>
                <c:pt idx="223530">
                  <c:v>114533</c:v>
                </c:pt>
                <c:pt idx="223531">
                  <c:v>114533</c:v>
                </c:pt>
                <c:pt idx="223532">
                  <c:v>114533</c:v>
                </c:pt>
                <c:pt idx="223533">
                  <c:v>114533</c:v>
                </c:pt>
                <c:pt idx="223534">
                  <c:v>114533</c:v>
                </c:pt>
                <c:pt idx="223535">
                  <c:v>114533</c:v>
                </c:pt>
                <c:pt idx="223536">
                  <c:v>114533</c:v>
                </c:pt>
                <c:pt idx="223537">
                  <c:v>114533</c:v>
                </c:pt>
                <c:pt idx="223538">
                  <c:v>114533</c:v>
                </c:pt>
                <c:pt idx="223539">
                  <c:v>114533</c:v>
                </c:pt>
                <c:pt idx="223540">
                  <c:v>114533</c:v>
                </c:pt>
                <c:pt idx="223541">
                  <c:v>114533</c:v>
                </c:pt>
                <c:pt idx="223542">
                  <c:v>114533</c:v>
                </c:pt>
                <c:pt idx="223543">
                  <c:v>114533</c:v>
                </c:pt>
                <c:pt idx="223544">
                  <c:v>114533</c:v>
                </c:pt>
                <c:pt idx="223545">
                  <c:v>114533</c:v>
                </c:pt>
                <c:pt idx="223546">
                  <c:v>114533</c:v>
                </c:pt>
                <c:pt idx="223547">
                  <c:v>114533</c:v>
                </c:pt>
                <c:pt idx="223548">
                  <c:v>114533</c:v>
                </c:pt>
                <c:pt idx="223549">
                  <c:v>114533</c:v>
                </c:pt>
                <c:pt idx="223550">
                  <c:v>114533</c:v>
                </c:pt>
                <c:pt idx="223551">
                  <c:v>114533</c:v>
                </c:pt>
                <c:pt idx="223552">
                  <c:v>114533</c:v>
                </c:pt>
                <c:pt idx="223553">
                  <c:v>114533</c:v>
                </c:pt>
                <c:pt idx="223554">
                  <c:v>114533</c:v>
                </c:pt>
                <c:pt idx="223555">
                  <c:v>114533</c:v>
                </c:pt>
                <c:pt idx="223556">
                  <c:v>114533</c:v>
                </c:pt>
                <c:pt idx="223557">
                  <c:v>114533</c:v>
                </c:pt>
                <c:pt idx="223558">
                  <c:v>114533</c:v>
                </c:pt>
                <c:pt idx="223559">
                  <c:v>114533</c:v>
                </c:pt>
                <c:pt idx="223560">
                  <c:v>114533</c:v>
                </c:pt>
                <c:pt idx="223561">
                  <c:v>114533</c:v>
                </c:pt>
                <c:pt idx="223562">
                  <c:v>114533</c:v>
                </c:pt>
                <c:pt idx="223563">
                  <c:v>114533</c:v>
                </c:pt>
                <c:pt idx="223564">
                  <c:v>114533</c:v>
                </c:pt>
                <c:pt idx="223565">
                  <c:v>114533</c:v>
                </c:pt>
                <c:pt idx="223566">
                  <c:v>114533</c:v>
                </c:pt>
                <c:pt idx="223567">
                  <c:v>114533</c:v>
                </c:pt>
                <c:pt idx="223568">
                  <c:v>114533</c:v>
                </c:pt>
                <c:pt idx="223569">
                  <c:v>114533</c:v>
                </c:pt>
                <c:pt idx="223570">
                  <c:v>114533</c:v>
                </c:pt>
                <c:pt idx="223571">
                  <c:v>114533</c:v>
                </c:pt>
                <c:pt idx="223572">
                  <c:v>114533</c:v>
                </c:pt>
                <c:pt idx="223573">
                  <c:v>114533</c:v>
                </c:pt>
                <c:pt idx="223574">
                  <c:v>114533</c:v>
                </c:pt>
                <c:pt idx="223575">
                  <c:v>114533</c:v>
                </c:pt>
                <c:pt idx="223576">
                  <c:v>114533</c:v>
                </c:pt>
                <c:pt idx="223577">
                  <c:v>114533</c:v>
                </c:pt>
                <c:pt idx="223578">
                  <c:v>114533</c:v>
                </c:pt>
                <c:pt idx="223579">
                  <c:v>114533</c:v>
                </c:pt>
                <c:pt idx="223580">
                  <c:v>114533</c:v>
                </c:pt>
                <c:pt idx="223581">
                  <c:v>114533</c:v>
                </c:pt>
                <c:pt idx="223582">
                  <c:v>114533</c:v>
                </c:pt>
                <c:pt idx="223583">
                  <c:v>114533</c:v>
                </c:pt>
                <c:pt idx="223584">
                  <c:v>114533</c:v>
                </c:pt>
                <c:pt idx="223585">
                  <c:v>114533</c:v>
                </c:pt>
                <c:pt idx="223586">
                  <c:v>114533</c:v>
                </c:pt>
                <c:pt idx="223587">
                  <c:v>114533</c:v>
                </c:pt>
                <c:pt idx="223588">
                  <c:v>114533</c:v>
                </c:pt>
                <c:pt idx="223589">
                  <c:v>114533</c:v>
                </c:pt>
                <c:pt idx="223590">
                  <c:v>114533</c:v>
                </c:pt>
                <c:pt idx="223591">
                  <c:v>114533</c:v>
                </c:pt>
                <c:pt idx="223592">
                  <c:v>114533</c:v>
                </c:pt>
                <c:pt idx="223593">
                  <c:v>114533</c:v>
                </c:pt>
                <c:pt idx="223594">
                  <c:v>114533</c:v>
                </c:pt>
                <c:pt idx="223595">
                  <c:v>114533</c:v>
                </c:pt>
                <c:pt idx="223596">
                  <c:v>114533</c:v>
                </c:pt>
                <c:pt idx="223597">
                  <c:v>114533</c:v>
                </c:pt>
                <c:pt idx="223598">
                  <c:v>114533</c:v>
                </c:pt>
                <c:pt idx="223599">
                  <c:v>114533</c:v>
                </c:pt>
                <c:pt idx="223600">
                  <c:v>114533</c:v>
                </c:pt>
                <c:pt idx="223601">
                  <c:v>114533</c:v>
                </c:pt>
                <c:pt idx="223602">
                  <c:v>114533</c:v>
                </c:pt>
                <c:pt idx="223603">
                  <c:v>114533</c:v>
                </c:pt>
                <c:pt idx="223604">
                  <c:v>114533</c:v>
                </c:pt>
                <c:pt idx="223605">
                  <c:v>114533</c:v>
                </c:pt>
                <c:pt idx="223606">
                  <c:v>114533</c:v>
                </c:pt>
                <c:pt idx="223607">
                  <c:v>114533</c:v>
                </c:pt>
                <c:pt idx="223608">
                  <c:v>114533</c:v>
                </c:pt>
                <c:pt idx="223609">
                  <c:v>114533</c:v>
                </c:pt>
                <c:pt idx="223610">
                  <c:v>114533</c:v>
                </c:pt>
                <c:pt idx="223611">
                  <c:v>114533</c:v>
                </c:pt>
                <c:pt idx="223612">
                  <c:v>114533</c:v>
                </c:pt>
                <c:pt idx="223613">
                  <c:v>114533</c:v>
                </c:pt>
                <c:pt idx="223614">
                  <c:v>114533</c:v>
                </c:pt>
                <c:pt idx="223615">
                  <c:v>114533</c:v>
                </c:pt>
                <c:pt idx="223616">
                  <c:v>114533</c:v>
                </c:pt>
                <c:pt idx="223617">
                  <c:v>114533</c:v>
                </c:pt>
                <c:pt idx="223618">
                  <c:v>114533</c:v>
                </c:pt>
                <c:pt idx="223619">
                  <c:v>114533</c:v>
                </c:pt>
                <c:pt idx="223620">
                  <c:v>114533</c:v>
                </c:pt>
                <c:pt idx="223621">
                  <c:v>114533</c:v>
                </c:pt>
                <c:pt idx="223622">
                  <c:v>114533</c:v>
                </c:pt>
                <c:pt idx="223623">
                  <c:v>114533</c:v>
                </c:pt>
                <c:pt idx="223624">
                  <c:v>114533</c:v>
                </c:pt>
                <c:pt idx="223625">
                  <c:v>114533</c:v>
                </c:pt>
                <c:pt idx="223626">
                  <c:v>114533</c:v>
                </c:pt>
                <c:pt idx="223627">
                  <c:v>114533</c:v>
                </c:pt>
                <c:pt idx="223628">
                  <c:v>114533</c:v>
                </c:pt>
                <c:pt idx="223629">
                  <c:v>114533</c:v>
                </c:pt>
                <c:pt idx="223630">
                  <c:v>114533</c:v>
                </c:pt>
                <c:pt idx="223631">
                  <c:v>114533</c:v>
                </c:pt>
                <c:pt idx="223632">
                  <c:v>114533</c:v>
                </c:pt>
                <c:pt idx="223633">
                  <c:v>114533</c:v>
                </c:pt>
                <c:pt idx="223634">
                  <c:v>114533</c:v>
                </c:pt>
                <c:pt idx="223635">
                  <c:v>114533</c:v>
                </c:pt>
                <c:pt idx="223636">
                  <c:v>114533</c:v>
                </c:pt>
                <c:pt idx="223637">
                  <c:v>114533</c:v>
                </c:pt>
                <c:pt idx="223638">
                  <c:v>114533</c:v>
                </c:pt>
                <c:pt idx="223639">
                  <c:v>114533</c:v>
                </c:pt>
                <c:pt idx="223640">
                  <c:v>114533</c:v>
                </c:pt>
                <c:pt idx="223641">
                  <c:v>114533</c:v>
                </c:pt>
                <c:pt idx="223642">
                  <c:v>114533</c:v>
                </c:pt>
                <c:pt idx="223643">
                  <c:v>114533</c:v>
                </c:pt>
                <c:pt idx="223644">
                  <c:v>114533</c:v>
                </c:pt>
                <c:pt idx="223645">
                  <c:v>114533</c:v>
                </c:pt>
                <c:pt idx="223646">
                  <c:v>114533</c:v>
                </c:pt>
                <c:pt idx="223647">
                  <c:v>114533</c:v>
                </c:pt>
                <c:pt idx="223648">
                  <c:v>114533</c:v>
                </c:pt>
                <c:pt idx="223649">
                  <c:v>114533</c:v>
                </c:pt>
                <c:pt idx="223650">
                  <c:v>114533</c:v>
                </c:pt>
                <c:pt idx="223651">
                  <c:v>114533</c:v>
                </c:pt>
                <c:pt idx="223652">
                  <c:v>114533</c:v>
                </c:pt>
                <c:pt idx="223653">
                  <c:v>114533</c:v>
                </c:pt>
                <c:pt idx="223654">
                  <c:v>114533</c:v>
                </c:pt>
                <c:pt idx="223655">
                  <c:v>114533</c:v>
                </c:pt>
                <c:pt idx="223656">
                  <c:v>114533</c:v>
                </c:pt>
                <c:pt idx="223657">
                  <c:v>114533</c:v>
                </c:pt>
                <c:pt idx="223658">
                  <c:v>114533</c:v>
                </c:pt>
                <c:pt idx="223659">
                  <c:v>114533</c:v>
                </c:pt>
                <c:pt idx="223660">
                  <c:v>114533</c:v>
                </c:pt>
                <c:pt idx="223661">
                  <c:v>114533</c:v>
                </c:pt>
                <c:pt idx="223662">
                  <c:v>114533</c:v>
                </c:pt>
                <c:pt idx="223663">
                  <c:v>114533</c:v>
                </c:pt>
                <c:pt idx="223664">
                  <c:v>114533</c:v>
                </c:pt>
                <c:pt idx="223665">
                  <c:v>114533</c:v>
                </c:pt>
                <c:pt idx="223666">
                  <c:v>114533</c:v>
                </c:pt>
                <c:pt idx="223667">
                  <c:v>114533</c:v>
                </c:pt>
                <c:pt idx="223668">
                  <c:v>114533</c:v>
                </c:pt>
                <c:pt idx="223669">
                  <c:v>114533</c:v>
                </c:pt>
                <c:pt idx="223670">
                  <c:v>114533</c:v>
                </c:pt>
                <c:pt idx="223671">
                  <c:v>114533</c:v>
                </c:pt>
                <c:pt idx="223672">
                  <c:v>114533</c:v>
                </c:pt>
                <c:pt idx="223673">
                  <c:v>114533</c:v>
                </c:pt>
                <c:pt idx="223674">
                  <c:v>114533</c:v>
                </c:pt>
                <c:pt idx="223675">
                  <c:v>114533</c:v>
                </c:pt>
                <c:pt idx="223676">
                  <c:v>114533</c:v>
                </c:pt>
                <c:pt idx="223677">
                  <c:v>114533</c:v>
                </c:pt>
                <c:pt idx="223678">
                  <c:v>114533</c:v>
                </c:pt>
                <c:pt idx="223679">
                  <c:v>114533</c:v>
                </c:pt>
                <c:pt idx="223680">
                  <c:v>114533</c:v>
                </c:pt>
                <c:pt idx="223681">
                  <c:v>114533</c:v>
                </c:pt>
                <c:pt idx="223682">
                  <c:v>114533</c:v>
                </c:pt>
                <c:pt idx="223683">
                  <c:v>114533</c:v>
                </c:pt>
                <c:pt idx="223684">
                  <c:v>114533</c:v>
                </c:pt>
                <c:pt idx="223685">
                  <c:v>114533</c:v>
                </c:pt>
                <c:pt idx="223686">
                  <c:v>114533</c:v>
                </c:pt>
                <c:pt idx="223687">
                  <c:v>114533</c:v>
                </c:pt>
                <c:pt idx="223688">
                  <c:v>114533</c:v>
                </c:pt>
                <c:pt idx="223689">
                  <c:v>114533</c:v>
                </c:pt>
                <c:pt idx="223690">
                  <c:v>114533</c:v>
                </c:pt>
                <c:pt idx="223691">
                  <c:v>114533</c:v>
                </c:pt>
                <c:pt idx="223692">
                  <c:v>114533</c:v>
                </c:pt>
                <c:pt idx="223693">
                  <c:v>114533</c:v>
                </c:pt>
                <c:pt idx="223694">
                  <c:v>114533</c:v>
                </c:pt>
                <c:pt idx="223695">
                  <c:v>114533</c:v>
                </c:pt>
                <c:pt idx="223696">
                  <c:v>114533</c:v>
                </c:pt>
                <c:pt idx="223697">
                  <c:v>114533</c:v>
                </c:pt>
                <c:pt idx="223698">
                  <c:v>114533</c:v>
                </c:pt>
                <c:pt idx="223699">
                  <c:v>114533</c:v>
                </c:pt>
                <c:pt idx="223700">
                  <c:v>114533</c:v>
                </c:pt>
                <c:pt idx="223701">
                  <c:v>114533</c:v>
                </c:pt>
                <c:pt idx="223702">
                  <c:v>114533</c:v>
                </c:pt>
                <c:pt idx="223703">
                  <c:v>114533</c:v>
                </c:pt>
                <c:pt idx="223704">
                  <c:v>114533</c:v>
                </c:pt>
                <c:pt idx="223705">
                  <c:v>114533</c:v>
                </c:pt>
                <c:pt idx="223706">
                  <c:v>114533</c:v>
                </c:pt>
                <c:pt idx="223707">
                  <c:v>114533</c:v>
                </c:pt>
                <c:pt idx="223708">
                  <c:v>114533</c:v>
                </c:pt>
                <c:pt idx="223709">
                  <c:v>114533</c:v>
                </c:pt>
                <c:pt idx="223710">
                  <c:v>114533</c:v>
                </c:pt>
                <c:pt idx="223711">
                  <c:v>114533</c:v>
                </c:pt>
                <c:pt idx="223712">
                  <c:v>114533</c:v>
                </c:pt>
                <c:pt idx="223713">
                  <c:v>114533</c:v>
                </c:pt>
                <c:pt idx="223714">
                  <c:v>114533</c:v>
                </c:pt>
                <c:pt idx="223715">
                  <c:v>114533</c:v>
                </c:pt>
                <c:pt idx="223716">
                  <c:v>114533</c:v>
                </c:pt>
                <c:pt idx="223717">
                  <c:v>114533</c:v>
                </c:pt>
                <c:pt idx="223718">
                  <c:v>114533</c:v>
                </c:pt>
                <c:pt idx="223719">
                  <c:v>114533</c:v>
                </c:pt>
                <c:pt idx="223720">
                  <c:v>114533</c:v>
                </c:pt>
                <c:pt idx="223721">
                  <c:v>114533</c:v>
                </c:pt>
                <c:pt idx="223722">
                  <c:v>114533</c:v>
                </c:pt>
                <c:pt idx="223723">
                  <c:v>114533</c:v>
                </c:pt>
                <c:pt idx="223724">
                  <c:v>114533</c:v>
                </c:pt>
                <c:pt idx="223725">
                  <c:v>114533</c:v>
                </c:pt>
                <c:pt idx="223726">
                  <c:v>114533</c:v>
                </c:pt>
                <c:pt idx="223727">
                  <c:v>114533</c:v>
                </c:pt>
                <c:pt idx="223728">
                  <c:v>114533</c:v>
                </c:pt>
                <c:pt idx="223729">
                  <c:v>114533</c:v>
                </c:pt>
                <c:pt idx="223730">
                  <c:v>114533</c:v>
                </c:pt>
                <c:pt idx="223731">
                  <c:v>114533</c:v>
                </c:pt>
                <c:pt idx="223732">
                  <c:v>114533</c:v>
                </c:pt>
                <c:pt idx="223733">
                  <c:v>114533</c:v>
                </c:pt>
                <c:pt idx="223734">
                  <c:v>114533</c:v>
                </c:pt>
                <c:pt idx="223735">
                  <c:v>114533</c:v>
                </c:pt>
                <c:pt idx="223736">
                  <c:v>114533</c:v>
                </c:pt>
                <c:pt idx="223737">
                  <c:v>114533</c:v>
                </c:pt>
                <c:pt idx="223738">
                  <c:v>114533</c:v>
                </c:pt>
                <c:pt idx="223739">
                  <c:v>114533</c:v>
                </c:pt>
                <c:pt idx="223740">
                  <c:v>114533</c:v>
                </c:pt>
                <c:pt idx="223741">
                  <c:v>114533</c:v>
                </c:pt>
                <c:pt idx="223742">
                  <c:v>114533</c:v>
                </c:pt>
                <c:pt idx="223743">
                  <c:v>114533</c:v>
                </c:pt>
                <c:pt idx="223744">
                  <c:v>114533</c:v>
                </c:pt>
                <c:pt idx="223745">
                  <c:v>114533</c:v>
                </c:pt>
                <c:pt idx="223746">
                  <c:v>114533</c:v>
                </c:pt>
                <c:pt idx="223747">
                  <c:v>114533</c:v>
                </c:pt>
                <c:pt idx="223748">
                  <c:v>114533</c:v>
                </c:pt>
                <c:pt idx="223749">
                  <c:v>114533</c:v>
                </c:pt>
                <c:pt idx="223750">
                  <c:v>114533</c:v>
                </c:pt>
                <c:pt idx="223751">
                  <c:v>114533</c:v>
                </c:pt>
                <c:pt idx="223752">
                  <c:v>114533</c:v>
                </c:pt>
                <c:pt idx="223753">
                  <c:v>114533</c:v>
                </c:pt>
                <c:pt idx="223754">
                  <c:v>114533</c:v>
                </c:pt>
                <c:pt idx="223755">
                  <c:v>114533</c:v>
                </c:pt>
                <c:pt idx="223756">
                  <c:v>114533</c:v>
                </c:pt>
                <c:pt idx="223757">
                  <c:v>114533</c:v>
                </c:pt>
                <c:pt idx="223758">
                  <c:v>114533</c:v>
                </c:pt>
                <c:pt idx="223759">
                  <c:v>114533</c:v>
                </c:pt>
                <c:pt idx="223760">
                  <c:v>114533</c:v>
                </c:pt>
                <c:pt idx="223761">
                  <c:v>114533</c:v>
                </c:pt>
                <c:pt idx="223762">
                  <c:v>114533</c:v>
                </c:pt>
                <c:pt idx="223763">
                  <c:v>114533</c:v>
                </c:pt>
                <c:pt idx="223764">
                  <c:v>114533</c:v>
                </c:pt>
                <c:pt idx="223765">
                  <c:v>114533</c:v>
                </c:pt>
                <c:pt idx="223766">
                  <c:v>114533</c:v>
                </c:pt>
                <c:pt idx="223767">
                  <c:v>114533</c:v>
                </c:pt>
                <c:pt idx="223768">
                  <c:v>114533</c:v>
                </c:pt>
                <c:pt idx="223769">
                  <c:v>114533</c:v>
                </c:pt>
                <c:pt idx="223770">
                  <c:v>114533</c:v>
                </c:pt>
                <c:pt idx="223771">
                  <c:v>114533</c:v>
                </c:pt>
                <c:pt idx="223772">
                  <c:v>114533</c:v>
                </c:pt>
                <c:pt idx="223773">
                  <c:v>114533</c:v>
                </c:pt>
                <c:pt idx="223774">
                  <c:v>114533</c:v>
                </c:pt>
                <c:pt idx="223775">
                  <c:v>114533</c:v>
                </c:pt>
                <c:pt idx="223776">
                  <c:v>114533</c:v>
                </c:pt>
                <c:pt idx="223777">
                  <c:v>114533</c:v>
                </c:pt>
                <c:pt idx="223778">
                  <c:v>114533</c:v>
                </c:pt>
                <c:pt idx="223779">
                  <c:v>114533</c:v>
                </c:pt>
                <c:pt idx="223780">
                  <c:v>114533</c:v>
                </c:pt>
                <c:pt idx="223781">
                  <c:v>114533</c:v>
                </c:pt>
                <c:pt idx="223782">
                  <c:v>114533</c:v>
                </c:pt>
                <c:pt idx="223783">
                  <c:v>114533</c:v>
                </c:pt>
                <c:pt idx="223784">
                  <c:v>114533</c:v>
                </c:pt>
                <c:pt idx="223785">
                  <c:v>114533</c:v>
                </c:pt>
                <c:pt idx="223786">
                  <c:v>114533</c:v>
                </c:pt>
                <c:pt idx="223787">
                  <c:v>114533</c:v>
                </c:pt>
                <c:pt idx="223788">
                  <c:v>114533</c:v>
                </c:pt>
                <c:pt idx="223789">
                  <c:v>114533</c:v>
                </c:pt>
                <c:pt idx="223790">
                  <c:v>114533</c:v>
                </c:pt>
                <c:pt idx="223791">
                  <c:v>114533</c:v>
                </c:pt>
                <c:pt idx="223792">
                  <c:v>114533</c:v>
                </c:pt>
                <c:pt idx="223793">
                  <c:v>114533</c:v>
                </c:pt>
                <c:pt idx="223794">
                  <c:v>114533</c:v>
                </c:pt>
                <c:pt idx="223795">
                  <c:v>114533</c:v>
                </c:pt>
                <c:pt idx="223796">
                  <c:v>114533</c:v>
                </c:pt>
                <c:pt idx="223797">
                  <c:v>114533</c:v>
                </c:pt>
                <c:pt idx="223798">
                  <c:v>114533</c:v>
                </c:pt>
                <c:pt idx="223799">
                  <c:v>114533</c:v>
                </c:pt>
                <c:pt idx="223800">
                  <c:v>114533</c:v>
                </c:pt>
                <c:pt idx="223801">
                  <c:v>114533</c:v>
                </c:pt>
                <c:pt idx="223802">
                  <c:v>114533</c:v>
                </c:pt>
                <c:pt idx="223803">
                  <c:v>114533</c:v>
                </c:pt>
                <c:pt idx="223804">
                  <c:v>114533</c:v>
                </c:pt>
                <c:pt idx="223805">
                  <c:v>114533</c:v>
                </c:pt>
                <c:pt idx="223806">
                  <c:v>114533</c:v>
                </c:pt>
                <c:pt idx="223807">
                  <c:v>114533</c:v>
                </c:pt>
                <c:pt idx="223808">
                  <c:v>114533</c:v>
                </c:pt>
                <c:pt idx="223809">
                  <c:v>114533</c:v>
                </c:pt>
                <c:pt idx="223810">
                  <c:v>114533</c:v>
                </c:pt>
                <c:pt idx="223811">
                  <c:v>114533</c:v>
                </c:pt>
                <c:pt idx="223812">
                  <c:v>114533</c:v>
                </c:pt>
                <c:pt idx="223813">
                  <c:v>114533</c:v>
                </c:pt>
                <c:pt idx="223814">
                  <c:v>114533</c:v>
                </c:pt>
                <c:pt idx="223815">
                  <c:v>114533</c:v>
                </c:pt>
                <c:pt idx="223816">
                  <c:v>114533</c:v>
                </c:pt>
                <c:pt idx="223817">
                  <c:v>114533</c:v>
                </c:pt>
                <c:pt idx="223818">
                  <c:v>114533</c:v>
                </c:pt>
                <c:pt idx="223819">
                  <c:v>114533</c:v>
                </c:pt>
                <c:pt idx="223820">
                  <c:v>114533</c:v>
                </c:pt>
                <c:pt idx="223821">
                  <c:v>114533</c:v>
                </c:pt>
                <c:pt idx="223822">
                  <c:v>114533</c:v>
                </c:pt>
                <c:pt idx="223823">
                  <c:v>114533</c:v>
                </c:pt>
                <c:pt idx="223824">
                  <c:v>114533</c:v>
                </c:pt>
                <c:pt idx="223825">
                  <c:v>114533</c:v>
                </c:pt>
                <c:pt idx="223826">
                  <c:v>114533</c:v>
                </c:pt>
                <c:pt idx="223827">
                  <c:v>114533</c:v>
                </c:pt>
                <c:pt idx="223828">
                  <c:v>114533</c:v>
                </c:pt>
                <c:pt idx="223829">
                  <c:v>114533</c:v>
                </c:pt>
                <c:pt idx="223830">
                  <c:v>114533</c:v>
                </c:pt>
                <c:pt idx="223831">
                  <c:v>114533</c:v>
                </c:pt>
                <c:pt idx="223832">
                  <c:v>114533</c:v>
                </c:pt>
                <c:pt idx="223833">
                  <c:v>114533</c:v>
                </c:pt>
                <c:pt idx="223834">
                  <c:v>114533</c:v>
                </c:pt>
                <c:pt idx="223835">
                  <c:v>114533</c:v>
                </c:pt>
                <c:pt idx="223836">
                  <c:v>114533</c:v>
                </c:pt>
                <c:pt idx="223837">
                  <c:v>114533</c:v>
                </c:pt>
                <c:pt idx="223838">
                  <c:v>114533</c:v>
                </c:pt>
                <c:pt idx="223839">
                  <c:v>114533</c:v>
                </c:pt>
                <c:pt idx="223840">
                  <c:v>114533</c:v>
                </c:pt>
                <c:pt idx="223841">
                  <c:v>114533</c:v>
                </c:pt>
                <c:pt idx="223842">
                  <c:v>114533</c:v>
                </c:pt>
                <c:pt idx="223843">
                  <c:v>114533</c:v>
                </c:pt>
                <c:pt idx="223844">
                  <c:v>114533</c:v>
                </c:pt>
                <c:pt idx="223845">
                  <c:v>114533</c:v>
                </c:pt>
                <c:pt idx="223846">
                  <c:v>114533</c:v>
                </c:pt>
                <c:pt idx="223847">
                  <c:v>114533</c:v>
                </c:pt>
                <c:pt idx="223848">
                  <c:v>114533</c:v>
                </c:pt>
                <c:pt idx="223849">
                  <c:v>114533</c:v>
                </c:pt>
                <c:pt idx="223850">
                  <c:v>114533</c:v>
                </c:pt>
                <c:pt idx="223851">
                  <c:v>114533</c:v>
                </c:pt>
                <c:pt idx="223852">
                  <c:v>114533</c:v>
                </c:pt>
                <c:pt idx="223853">
                  <c:v>114533</c:v>
                </c:pt>
                <c:pt idx="223854">
                  <c:v>114533</c:v>
                </c:pt>
                <c:pt idx="223855">
                  <c:v>114533</c:v>
                </c:pt>
                <c:pt idx="223856">
                  <c:v>114533</c:v>
                </c:pt>
                <c:pt idx="223857">
                  <c:v>114533</c:v>
                </c:pt>
                <c:pt idx="223858">
                  <c:v>114533</c:v>
                </c:pt>
                <c:pt idx="223859">
                  <c:v>114533</c:v>
                </c:pt>
                <c:pt idx="223860">
                  <c:v>114533</c:v>
                </c:pt>
                <c:pt idx="223861">
                  <c:v>114533</c:v>
                </c:pt>
                <c:pt idx="223862">
                  <c:v>114533</c:v>
                </c:pt>
                <c:pt idx="223863">
                  <c:v>114533</c:v>
                </c:pt>
                <c:pt idx="223864">
                  <c:v>114533</c:v>
                </c:pt>
                <c:pt idx="223865">
                  <c:v>114533</c:v>
                </c:pt>
                <c:pt idx="223866">
                  <c:v>114533</c:v>
                </c:pt>
                <c:pt idx="223867">
                  <c:v>114533</c:v>
                </c:pt>
                <c:pt idx="223868">
                  <c:v>114533</c:v>
                </c:pt>
                <c:pt idx="223869">
                  <c:v>114533</c:v>
                </c:pt>
                <c:pt idx="223870">
                  <c:v>114533</c:v>
                </c:pt>
                <c:pt idx="223871">
                  <c:v>114533</c:v>
                </c:pt>
                <c:pt idx="223872">
                  <c:v>114533</c:v>
                </c:pt>
                <c:pt idx="223873">
                  <c:v>114533</c:v>
                </c:pt>
                <c:pt idx="223874">
                  <c:v>114533</c:v>
                </c:pt>
                <c:pt idx="223875">
                  <c:v>114533</c:v>
                </c:pt>
                <c:pt idx="223876">
                  <c:v>114533</c:v>
                </c:pt>
                <c:pt idx="223877">
                  <c:v>114533</c:v>
                </c:pt>
                <c:pt idx="223878">
                  <c:v>114533</c:v>
                </c:pt>
                <c:pt idx="223879">
                  <c:v>114533</c:v>
                </c:pt>
                <c:pt idx="223880">
                  <c:v>114533</c:v>
                </c:pt>
                <c:pt idx="223881">
                  <c:v>114533</c:v>
                </c:pt>
                <c:pt idx="223882">
                  <c:v>114533</c:v>
                </c:pt>
                <c:pt idx="223883">
                  <c:v>114533</c:v>
                </c:pt>
                <c:pt idx="223884">
                  <c:v>114533</c:v>
                </c:pt>
                <c:pt idx="223885">
                  <c:v>114533</c:v>
                </c:pt>
                <c:pt idx="223886">
                  <c:v>114533</c:v>
                </c:pt>
                <c:pt idx="223887">
                  <c:v>114533</c:v>
                </c:pt>
                <c:pt idx="223888">
                  <c:v>114533</c:v>
                </c:pt>
                <c:pt idx="223889">
                  <c:v>114533</c:v>
                </c:pt>
                <c:pt idx="223890">
                  <c:v>114533</c:v>
                </c:pt>
                <c:pt idx="223891">
                  <c:v>114533</c:v>
                </c:pt>
                <c:pt idx="223892">
                  <c:v>114533</c:v>
                </c:pt>
                <c:pt idx="223893">
                  <c:v>114533</c:v>
                </c:pt>
                <c:pt idx="223894">
                  <c:v>114533</c:v>
                </c:pt>
                <c:pt idx="223895">
                  <c:v>114533</c:v>
                </c:pt>
                <c:pt idx="223896">
                  <c:v>114533</c:v>
                </c:pt>
                <c:pt idx="223897">
                  <c:v>114533</c:v>
                </c:pt>
                <c:pt idx="223898">
                  <c:v>114533</c:v>
                </c:pt>
                <c:pt idx="223899">
                  <c:v>114533</c:v>
                </c:pt>
                <c:pt idx="223900">
                  <c:v>114533</c:v>
                </c:pt>
                <c:pt idx="223901">
                  <c:v>114533</c:v>
                </c:pt>
                <c:pt idx="223902">
                  <c:v>114533</c:v>
                </c:pt>
                <c:pt idx="223903">
                  <c:v>114533</c:v>
                </c:pt>
                <c:pt idx="223904">
                  <c:v>114533</c:v>
                </c:pt>
                <c:pt idx="223905">
                  <c:v>114533</c:v>
                </c:pt>
                <c:pt idx="223906">
                  <c:v>114533</c:v>
                </c:pt>
                <c:pt idx="223907">
                  <c:v>114533</c:v>
                </c:pt>
                <c:pt idx="223908">
                  <c:v>114533</c:v>
                </c:pt>
                <c:pt idx="223909">
                  <c:v>114533</c:v>
                </c:pt>
                <c:pt idx="223910">
                  <c:v>114533</c:v>
                </c:pt>
                <c:pt idx="223911">
                  <c:v>114533</c:v>
                </c:pt>
                <c:pt idx="223912">
                  <c:v>114533</c:v>
                </c:pt>
                <c:pt idx="223913">
                  <c:v>114533</c:v>
                </c:pt>
                <c:pt idx="223914">
                  <c:v>114533</c:v>
                </c:pt>
                <c:pt idx="223915">
                  <c:v>114533</c:v>
                </c:pt>
                <c:pt idx="223916">
                  <c:v>114533</c:v>
                </c:pt>
                <c:pt idx="223917">
                  <c:v>114533</c:v>
                </c:pt>
                <c:pt idx="223918">
                  <c:v>114533</c:v>
                </c:pt>
                <c:pt idx="223919">
                  <c:v>114533</c:v>
                </c:pt>
                <c:pt idx="223920">
                  <c:v>114533</c:v>
                </c:pt>
                <c:pt idx="223921">
                  <c:v>114533</c:v>
                </c:pt>
                <c:pt idx="223922">
                  <c:v>114533</c:v>
                </c:pt>
                <c:pt idx="223923">
                  <c:v>114533</c:v>
                </c:pt>
                <c:pt idx="223924">
                  <c:v>114533</c:v>
                </c:pt>
                <c:pt idx="223925">
                  <c:v>114533</c:v>
                </c:pt>
                <c:pt idx="223926">
                  <c:v>114533</c:v>
                </c:pt>
                <c:pt idx="223927">
                  <c:v>114533</c:v>
                </c:pt>
                <c:pt idx="223928">
                  <c:v>114533</c:v>
                </c:pt>
                <c:pt idx="223929">
                  <c:v>114533</c:v>
                </c:pt>
                <c:pt idx="223930">
                  <c:v>114533</c:v>
                </c:pt>
                <c:pt idx="223931">
                  <c:v>114533</c:v>
                </c:pt>
                <c:pt idx="223932">
                  <c:v>114533</c:v>
                </c:pt>
                <c:pt idx="223933">
                  <c:v>114533</c:v>
                </c:pt>
                <c:pt idx="223934">
                  <c:v>114533</c:v>
                </c:pt>
                <c:pt idx="223935">
                  <c:v>114533</c:v>
                </c:pt>
                <c:pt idx="223936">
                  <c:v>114533</c:v>
                </c:pt>
                <c:pt idx="223937">
                  <c:v>114533</c:v>
                </c:pt>
                <c:pt idx="223938">
                  <c:v>114533</c:v>
                </c:pt>
                <c:pt idx="223939">
                  <c:v>114533</c:v>
                </c:pt>
                <c:pt idx="223940">
                  <c:v>114533</c:v>
                </c:pt>
                <c:pt idx="223941">
                  <c:v>114533</c:v>
                </c:pt>
                <c:pt idx="223942">
                  <c:v>114533</c:v>
                </c:pt>
                <c:pt idx="223943">
                  <c:v>114533</c:v>
                </c:pt>
                <c:pt idx="223944">
                  <c:v>114533</c:v>
                </c:pt>
                <c:pt idx="223945">
                  <c:v>114533</c:v>
                </c:pt>
                <c:pt idx="223946">
                  <c:v>114533</c:v>
                </c:pt>
                <c:pt idx="223947">
                  <c:v>114533</c:v>
                </c:pt>
                <c:pt idx="223948">
                  <c:v>114533</c:v>
                </c:pt>
                <c:pt idx="223949">
                  <c:v>114533</c:v>
                </c:pt>
                <c:pt idx="223950">
                  <c:v>114533</c:v>
                </c:pt>
                <c:pt idx="223951">
                  <c:v>114533</c:v>
                </c:pt>
                <c:pt idx="223952">
                  <c:v>114533</c:v>
                </c:pt>
                <c:pt idx="223953">
                  <c:v>114533</c:v>
                </c:pt>
                <c:pt idx="223954">
                  <c:v>114533</c:v>
                </c:pt>
                <c:pt idx="223955">
                  <c:v>114533</c:v>
                </c:pt>
                <c:pt idx="223956">
                  <c:v>114533</c:v>
                </c:pt>
                <c:pt idx="223957">
                  <c:v>114533</c:v>
                </c:pt>
                <c:pt idx="223958">
                  <c:v>114533</c:v>
                </c:pt>
                <c:pt idx="223959">
                  <c:v>114533</c:v>
                </c:pt>
                <c:pt idx="223960">
                  <c:v>114533</c:v>
                </c:pt>
                <c:pt idx="223961">
                  <c:v>114533</c:v>
                </c:pt>
                <c:pt idx="223962">
                  <c:v>114533</c:v>
                </c:pt>
                <c:pt idx="223963">
                  <c:v>114533</c:v>
                </c:pt>
                <c:pt idx="223964">
                  <c:v>114533</c:v>
                </c:pt>
                <c:pt idx="223965">
                  <c:v>114533</c:v>
                </c:pt>
                <c:pt idx="223966">
                  <c:v>114533</c:v>
                </c:pt>
                <c:pt idx="223967">
                  <c:v>114533</c:v>
                </c:pt>
                <c:pt idx="223968">
                  <c:v>114533</c:v>
                </c:pt>
                <c:pt idx="223969">
                  <c:v>114533</c:v>
                </c:pt>
                <c:pt idx="223970">
                  <c:v>114533</c:v>
                </c:pt>
                <c:pt idx="223971">
                  <c:v>114533</c:v>
                </c:pt>
                <c:pt idx="223972">
                  <c:v>114533</c:v>
                </c:pt>
                <c:pt idx="223973">
                  <c:v>114533</c:v>
                </c:pt>
                <c:pt idx="223974">
                  <c:v>114533</c:v>
                </c:pt>
                <c:pt idx="223975">
                  <c:v>114533</c:v>
                </c:pt>
                <c:pt idx="223976">
                  <c:v>114533</c:v>
                </c:pt>
                <c:pt idx="223977">
                  <c:v>114533</c:v>
                </c:pt>
                <c:pt idx="223978">
                  <c:v>114533</c:v>
                </c:pt>
                <c:pt idx="223979">
                  <c:v>114533</c:v>
                </c:pt>
                <c:pt idx="223980">
                  <c:v>114533</c:v>
                </c:pt>
                <c:pt idx="223981">
                  <c:v>114533</c:v>
                </c:pt>
                <c:pt idx="223982">
                  <c:v>114533</c:v>
                </c:pt>
                <c:pt idx="223983">
                  <c:v>114533</c:v>
                </c:pt>
                <c:pt idx="223984">
                  <c:v>114533</c:v>
                </c:pt>
                <c:pt idx="223985">
                  <c:v>114533</c:v>
                </c:pt>
                <c:pt idx="223986">
                  <c:v>114533</c:v>
                </c:pt>
                <c:pt idx="223987">
                  <c:v>114533</c:v>
                </c:pt>
                <c:pt idx="223988">
                  <c:v>114533</c:v>
                </c:pt>
                <c:pt idx="223989">
                  <c:v>114533</c:v>
                </c:pt>
                <c:pt idx="223990">
                  <c:v>114533</c:v>
                </c:pt>
                <c:pt idx="223991">
                  <c:v>114533</c:v>
                </c:pt>
                <c:pt idx="223992">
                  <c:v>114533</c:v>
                </c:pt>
                <c:pt idx="223993">
                  <c:v>114533</c:v>
                </c:pt>
                <c:pt idx="223994">
                  <c:v>114533</c:v>
                </c:pt>
                <c:pt idx="223995">
                  <c:v>114533</c:v>
                </c:pt>
                <c:pt idx="223996">
                  <c:v>114533</c:v>
                </c:pt>
                <c:pt idx="223997">
                  <c:v>114533</c:v>
                </c:pt>
                <c:pt idx="223998">
                  <c:v>114533</c:v>
                </c:pt>
                <c:pt idx="223999">
                  <c:v>114533</c:v>
                </c:pt>
                <c:pt idx="224000">
                  <c:v>114533</c:v>
                </c:pt>
                <c:pt idx="224001">
                  <c:v>114533</c:v>
                </c:pt>
                <c:pt idx="224002">
                  <c:v>114533</c:v>
                </c:pt>
                <c:pt idx="224003">
                  <c:v>114533</c:v>
                </c:pt>
                <c:pt idx="224004">
                  <c:v>114533</c:v>
                </c:pt>
                <c:pt idx="224005">
                  <c:v>114533</c:v>
                </c:pt>
                <c:pt idx="224006">
                  <c:v>114533</c:v>
                </c:pt>
                <c:pt idx="224007">
                  <c:v>114533</c:v>
                </c:pt>
                <c:pt idx="224008">
                  <c:v>114533</c:v>
                </c:pt>
                <c:pt idx="224009">
                  <c:v>114533</c:v>
                </c:pt>
                <c:pt idx="224010">
                  <c:v>114533</c:v>
                </c:pt>
                <c:pt idx="224011">
                  <c:v>114533</c:v>
                </c:pt>
                <c:pt idx="224012">
                  <c:v>114533</c:v>
                </c:pt>
                <c:pt idx="224013">
                  <c:v>114533</c:v>
                </c:pt>
                <c:pt idx="224014">
                  <c:v>114533</c:v>
                </c:pt>
                <c:pt idx="224015">
                  <c:v>114533</c:v>
                </c:pt>
                <c:pt idx="224016">
                  <c:v>114533</c:v>
                </c:pt>
                <c:pt idx="224017">
                  <c:v>114533</c:v>
                </c:pt>
                <c:pt idx="224018">
                  <c:v>114533</c:v>
                </c:pt>
                <c:pt idx="224019">
                  <c:v>114533</c:v>
                </c:pt>
                <c:pt idx="224020">
                  <c:v>114533</c:v>
                </c:pt>
                <c:pt idx="224021">
                  <c:v>114533</c:v>
                </c:pt>
                <c:pt idx="224022">
                  <c:v>114533</c:v>
                </c:pt>
                <c:pt idx="224023">
                  <c:v>114533</c:v>
                </c:pt>
                <c:pt idx="224024">
                  <c:v>114533</c:v>
                </c:pt>
                <c:pt idx="224025">
                  <c:v>114533</c:v>
                </c:pt>
                <c:pt idx="224026">
                  <c:v>114533</c:v>
                </c:pt>
                <c:pt idx="224027">
                  <c:v>114533</c:v>
                </c:pt>
                <c:pt idx="224028">
                  <c:v>114533</c:v>
                </c:pt>
                <c:pt idx="224029">
                  <c:v>114533</c:v>
                </c:pt>
                <c:pt idx="224030">
                  <c:v>114533</c:v>
                </c:pt>
                <c:pt idx="224031">
                  <c:v>114533</c:v>
                </c:pt>
                <c:pt idx="224032">
                  <c:v>114533</c:v>
                </c:pt>
                <c:pt idx="224033">
                  <c:v>114533</c:v>
                </c:pt>
                <c:pt idx="224034">
                  <c:v>114533</c:v>
                </c:pt>
                <c:pt idx="224035">
                  <c:v>114533</c:v>
                </c:pt>
                <c:pt idx="224036">
                  <c:v>114533</c:v>
                </c:pt>
                <c:pt idx="224037">
                  <c:v>114533</c:v>
                </c:pt>
                <c:pt idx="224038">
                  <c:v>114533</c:v>
                </c:pt>
                <c:pt idx="224039">
                  <c:v>114533</c:v>
                </c:pt>
                <c:pt idx="224040">
                  <c:v>114533</c:v>
                </c:pt>
                <c:pt idx="224041">
                  <c:v>114533</c:v>
                </c:pt>
                <c:pt idx="224042">
                  <c:v>114533</c:v>
                </c:pt>
                <c:pt idx="224043">
                  <c:v>114533</c:v>
                </c:pt>
                <c:pt idx="224044">
                  <c:v>114533</c:v>
                </c:pt>
                <c:pt idx="224045">
                  <c:v>114533</c:v>
                </c:pt>
                <c:pt idx="224046">
                  <c:v>114533</c:v>
                </c:pt>
                <c:pt idx="224047">
                  <c:v>114533</c:v>
                </c:pt>
                <c:pt idx="224048">
                  <c:v>114533</c:v>
                </c:pt>
                <c:pt idx="224049">
                  <c:v>114533</c:v>
                </c:pt>
                <c:pt idx="224050">
                  <c:v>114533</c:v>
                </c:pt>
                <c:pt idx="224051">
                  <c:v>114533</c:v>
                </c:pt>
                <c:pt idx="224052">
                  <c:v>114533</c:v>
                </c:pt>
                <c:pt idx="224053">
                  <c:v>114533</c:v>
                </c:pt>
                <c:pt idx="224054">
                  <c:v>114533</c:v>
                </c:pt>
                <c:pt idx="224055">
                  <c:v>114533</c:v>
                </c:pt>
                <c:pt idx="224056">
                  <c:v>114533</c:v>
                </c:pt>
                <c:pt idx="224057">
                  <c:v>114533</c:v>
                </c:pt>
                <c:pt idx="224058">
                  <c:v>114533</c:v>
                </c:pt>
                <c:pt idx="224059">
                  <c:v>114533</c:v>
                </c:pt>
                <c:pt idx="224060">
                  <c:v>114533</c:v>
                </c:pt>
                <c:pt idx="224061">
                  <c:v>114533</c:v>
                </c:pt>
                <c:pt idx="224062">
                  <c:v>114533</c:v>
                </c:pt>
                <c:pt idx="224063">
                  <c:v>114533</c:v>
                </c:pt>
                <c:pt idx="224064">
                  <c:v>114533</c:v>
                </c:pt>
                <c:pt idx="224065">
                  <c:v>114533</c:v>
                </c:pt>
                <c:pt idx="224066">
                  <c:v>114533</c:v>
                </c:pt>
                <c:pt idx="224067">
                  <c:v>114533</c:v>
                </c:pt>
                <c:pt idx="224068">
                  <c:v>114533</c:v>
                </c:pt>
                <c:pt idx="224069">
                  <c:v>114533</c:v>
                </c:pt>
                <c:pt idx="224070">
                  <c:v>114533</c:v>
                </c:pt>
                <c:pt idx="224071">
                  <c:v>114533</c:v>
                </c:pt>
                <c:pt idx="224072">
                  <c:v>114533</c:v>
                </c:pt>
                <c:pt idx="224073">
                  <c:v>114533</c:v>
                </c:pt>
                <c:pt idx="224074">
                  <c:v>114533</c:v>
                </c:pt>
                <c:pt idx="224075">
                  <c:v>114533</c:v>
                </c:pt>
                <c:pt idx="224076">
                  <c:v>114533</c:v>
                </c:pt>
                <c:pt idx="224077">
                  <c:v>114533</c:v>
                </c:pt>
                <c:pt idx="224078">
                  <c:v>114533</c:v>
                </c:pt>
                <c:pt idx="224079">
                  <c:v>114533</c:v>
                </c:pt>
                <c:pt idx="224080">
                  <c:v>114533</c:v>
                </c:pt>
                <c:pt idx="224081">
                  <c:v>114533</c:v>
                </c:pt>
                <c:pt idx="224082">
                  <c:v>114533</c:v>
                </c:pt>
                <c:pt idx="224083">
                  <c:v>114533</c:v>
                </c:pt>
                <c:pt idx="224084">
                  <c:v>114533</c:v>
                </c:pt>
                <c:pt idx="224085">
                  <c:v>114533</c:v>
                </c:pt>
                <c:pt idx="224086">
                  <c:v>114533</c:v>
                </c:pt>
                <c:pt idx="224087">
                  <c:v>114533</c:v>
                </c:pt>
                <c:pt idx="224088">
                  <c:v>114533</c:v>
                </c:pt>
                <c:pt idx="224089">
                  <c:v>114533</c:v>
                </c:pt>
                <c:pt idx="224090">
                  <c:v>114533</c:v>
                </c:pt>
                <c:pt idx="224091">
                  <c:v>114533</c:v>
                </c:pt>
                <c:pt idx="224092">
                  <c:v>114533</c:v>
                </c:pt>
                <c:pt idx="224093">
                  <c:v>114533</c:v>
                </c:pt>
                <c:pt idx="224094">
                  <c:v>114533</c:v>
                </c:pt>
                <c:pt idx="224095">
                  <c:v>114533</c:v>
                </c:pt>
                <c:pt idx="224096">
                  <c:v>114533</c:v>
                </c:pt>
                <c:pt idx="224097">
                  <c:v>114533</c:v>
                </c:pt>
                <c:pt idx="224098">
                  <c:v>114533</c:v>
                </c:pt>
                <c:pt idx="224099">
                  <c:v>114533</c:v>
                </c:pt>
                <c:pt idx="224100">
                  <c:v>114533</c:v>
                </c:pt>
                <c:pt idx="224101">
                  <c:v>114533</c:v>
                </c:pt>
                <c:pt idx="224102">
                  <c:v>114533</c:v>
                </c:pt>
                <c:pt idx="224103">
                  <c:v>114533</c:v>
                </c:pt>
                <c:pt idx="224104">
                  <c:v>114533</c:v>
                </c:pt>
                <c:pt idx="224105">
                  <c:v>114533</c:v>
                </c:pt>
                <c:pt idx="224106">
                  <c:v>114533</c:v>
                </c:pt>
                <c:pt idx="224107">
                  <c:v>114533</c:v>
                </c:pt>
                <c:pt idx="224108">
                  <c:v>114533</c:v>
                </c:pt>
                <c:pt idx="224109">
                  <c:v>114533</c:v>
                </c:pt>
                <c:pt idx="224110">
                  <c:v>114533</c:v>
                </c:pt>
                <c:pt idx="224111">
                  <c:v>114533</c:v>
                </c:pt>
                <c:pt idx="224112">
                  <c:v>114533</c:v>
                </c:pt>
                <c:pt idx="224113">
                  <c:v>114533</c:v>
                </c:pt>
                <c:pt idx="224114">
                  <c:v>114533</c:v>
                </c:pt>
                <c:pt idx="224115">
                  <c:v>114533</c:v>
                </c:pt>
                <c:pt idx="224116">
                  <c:v>114533</c:v>
                </c:pt>
                <c:pt idx="224117">
                  <c:v>114533</c:v>
                </c:pt>
                <c:pt idx="224118">
                  <c:v>114533</c:v>
                </c:pt>
                <c:pt idx="224119">
                  <c:v>114533</c:v>
                </c:pt>
                <c:pt idx="224120">
                  <c:v>114533</c:v>
                </c:pt>
                <c:pt idx="224121">
                  <c:v>114533</c:v>
                </c:pt>
                <c:pt idx="224122">
                  <c:v>114533</c:v>
                </c:pt>
                <c:pt idx="224123">
                  <c:v>114533</c:v>
                </c:pt>
                <c:pt idx="224124">
                  <c:v>114533</c:v>
                </c:pt>
                <c:pt idx="224125">
                  <c:v>114533</c:v>
                </c:pt>
                <c:pt idx="224126">
                  <c:v>114533</c:v>
                </c:pt>
                <c:pt idx="224127">
                  <c:v>114533</c:v>
                </c:pt>
                <c:pt idx="224128">
                  <c:v>114533</c:v>
                </c:pt>
                <c:pt idx="224129">
                  <c:v>114533</c:v>
                </c:pt>
                <c:pt idx="224130">
                  <c:v>114533</c:v>
                </c:pt>
                <c:pt idx="224131">
                  <c:v>114533</c:v>
                </c:pt>
                <c:pt idx="224132">
                  <c:v>114533</c:v>
                </c:pt>
                <c:pt idx="224133">
                  <c:v>114533</c:v>
                </c:pt>
                <c:pt idx="224134">
                  <c:v>114533</c:v>
                </c:pt>
                <c:pt idx="224135">
                  <c:v>114533</c:v>
                </c:pt>
                <c:pt idx="224136">
                  <c:v>114533</c:v>
                </c:pt>
                <c:pt idx="224137">
                  <c:v>114533</c:v>
                </c:pt>
                <c:pt idx="224138">
                  <c:v>114533</c:v>
                </c:pt>
                <c:pt idx="224139">
                  <c:v>114533</c:v>
                </c:pt>
                <c:pt idx="224140">
                  <c:v>114533</c:v>
                </c:pt>
                <c:pt idx="224141">
                  <c:v>114533</c:v>
                </c:pt>
                <c:pt idx="224142">
                  <c:v>114533</c:v>
                </c:pt>
                <c:pt idx="224143">
                  <c:v>114533</c:v>
                </c:pt>
                <c:pt idx="224144">
                  <c:v>114533</c:v>
                </c:pt>
                <c:pt idx="224145">
                  <c:v>114533</c:v>
                </c:pt>
                <c:pt idx="224146">
                  <c:v>114533</c:v>
                </c:pt>
                <c:pt idx="224147">
                  <c:v>114533</c:v>
                </c:pt>
                <c:pt idx="224148">
                  <c:v>114533</c:v>
                </c:pt>
                <c:pt idx="224149">
                  <c:v>114533</c:v>
                </c:pt>
                <c:pt idx="224150">
                  <c:v>114533</c:v>
                </c:pt>
                <c:pt idx="224151">
                  <c:v>114533</c:v>
                </c:pt>
                <c:pt idx="224152">
                  <c:v>114533</c:v>
                </c:pt>
                <c:pt idx="224153">
                  <c:v>114533</c:v>
                </c:pt>
                <c:pt idx="224154">
                  <c:v>114533</c:v>
                </c:pt>
                <c:pt idx="224155">
                  <c:v>114533</c:v>
                </c:pt>
                <c:pt idx="224156">
                  <c:v>114533</c:v>
                </c:pt>
                <c:pt idx="224157">
                  <c:v>114533</c:v>
                </c:pt>
                <c:pt idx="224158">
                  <c:v>114533</c:v>
                </c:pt>
                <c:pt idx="224159">
                  <c:v>114533</c:v>
                </c:pt>
                <c:pt idx="224160">
                  <c:v>114533</c:v>
                </c:pt>
                <c:pt idx="224161">
                  <c:v>114533</c:v>
                </c:pt>
                <c:pt idx="224162">
                  <c:v>114533</c:v>
                </c:pt>
                <c:pt idx="224163">
                  <c:v>114533</c:v>
                </c:pt>
                <c:pt idx="224164">
                  <c:v>114533</c:v>
                </c:pt>
                <c:pt idx="224165">
                  <c:v>114533</c:v>
                </c:pt>
                <c:pt idx="224166">
                  <c:v>114533</c:v>
                </c:pt>
                <c:pt idx="224167">
                  <c:v>114533</c:v>
                </c:pt>
                <c:pt idx="224168">
                  <c:v>114533</c:v>
                </c:pt>
                <c:pt idx="224169">
                  <c:v>114533</c:v>
                </c:pt>
                <c:pt idx="224170">
                  <c:v>114533</c:v>
                </c:pt>
                <c:pt idx="224171">
                  <c:v>114533</c:v>
                </c:pt>
                <c:pt idx="224172">
                  <c:v>114533</c:v>
                </c:pt>
                <c:pt idx="224173">
                  <c:v>114533</c:v>
                </c:pt>
                <c:pt idx="224174">
                  <c:v>114533</c:v>
                </c:pt>
                <c:pt idx="224175">
                  <c:v>114533</c:v>
                </c:pt>
                <c:pt idx="224176">
                  <c:v>114533</c:v>
                </c:pt>
                <c:pt idx="224177">
                  <c:v>114533</c:v>
                </c:pt>
                <c:pt idx="224178">
                  <c:v>114533</c:v>
                </c:pt>
                <c:pt idx="224179">
                  <c:v>114533</c:v>
                </c:pt>
                <c:pt idx="224180">
                  <c:v>114533</c:v>
                </c:pt>
                <c:pt idx="224181">
                  <c:v>114533</c:v>
                </c:pt>
                <c:pt idx="224182">
                  <c:v>114533</c:v>
                </c:pt>
                <c:pt idx="224183">
                  <c:v>114533</c:v>
                </c:pt>
                <c:pt idx="224184">
                  <c:v>114533</c:v>
                </c:pt>
                <c:pt idx="224185">
                  <c:v>114533</c:v>
                </c:pt>
                <c:pt idx="224186">
                  <c:v>114533</c:v>
                </c:pt>
                <c:pt idx="224187">
                  <c:v>114533</c:v>
                </c:pt>
                <c:pt idx="224188">
                  <c:v>114533</c:v>
                </c:pt>
                <c:pt idx="224189">
                  <c:v>114533</c:v>
                </c:pt>
                <c:pt idx="224190">
                  <c:v>114533</c:v>
                </c:pt>
                <c:pt idx="224191">
                  <c:v>114533</c:v>
                </c:pt>
                <c:pt idx="224192">
                  <c:v>114533</c:v>
                </c:pt>
                <c:pt idx="224193">
                  <c:v>114533</c:v>
                </c:pt>
                <c:pt idx="224194">
                  <c:v>114533</c:v>
                </c:pt>
                <c:pt idx="224195">
                  <c:v>114533</c:v>
                </c:pt>
                <c:pt idx="224196">
                  <c:v>114533</c:v>
                </c:pt>
                <c:pt idx="224197">
                  <c:v>114533</c:v>
                </c:pt>
                <c:pt idx="224198">
                  <c:v>114533</c:v>
                </c:pt>
                <c:pt idx="224199">
                  <c:v>114533</c:v>
                </c:pt>
                <c:pt idx="224200">
                  <c:v>114533</c:v>
                </c:pt>
                <c:pt idx="224201">
                  <c:v>114533</c:v>
                </c:pt>
                <c:pt idx="224202">
                  <c:v>114533</c:v>
                </c:pt>
                <c:pt idx="224203">
                  <c:v>114533</c:v>
                </c:pt>
                <c:pt idx="224204">
                  <c:v>114533</c:v>
                </c:pt>
                <c:pt idx="224205">
                  <c:v>114533</c:v>
                </c:pt>
                <c:pt idx="224206">
                  <c:v>114533</c:v>
                </c:pt>
                <c:pt idx="224207">
                  <c:v>114533</c:v>
                </c:pt>
                <c:pt idx="224208">
                  <c:v>114533</c:v>
                </c:pt>
                <c:pt idx="224209">
                  <c:v>114533</c:v>
                </c:pt>
                <c:pt idx="224210">
                  <c:v>114533</c:v>
                </c:pt>
                <c:pt idx="224211">
                  <c:v>114533</c:v>
                </c:pt>
                <c:pt idx="224212">
                  <c:v>114533</c:v>
                </c:pt>
                <c:pt idx="224213">
                  <c:v>114533</c:v>
                </c:pt>
                <c:pt idx="224214">
                  <c:v>114533</c:v>
                </c:pt>
                <c:pt idx="224215">
                  <c:v>114533</c:v>
                </c:pt>
                <c:pt idx="224216">
                  <c:v>114533</c:v>
                </c:pt>
                <c:pt idx="224217">
                  <c:v>114533</c:v>
                </c:pt>
                <c:pt idx="224218">
                  <c:v>114533</c:v>
                </c:pt>
                <c:pt idx="224219">
                  <c:v>114533</c:v>
                </c:pt>
                <c:pt idx="224220">
                  <c:v>114533</c:v>
                </c:pt>
                <c:pt idx="224221">
                  <c:v>114533</c:v>
                </c:pt>
                <c:pt idx="224222">
                  <c:v>114533</c:v>
                </c:pt>
                <c:pt idx="224223">
                  <c:v>114533</c:v>
                </c:pt>
                <c:pt idx="224224">
                  <c:v>114533</c:v>
                </c:pt>
                <c:pt idx="224225">
                  <c:v>114533</c:v>
                </c:pt>
                <c:pt idx="224226">
                  <c:v>114533</c:v>
                </c:pt>
                <c:pt idx="224227">
                  <c:v>114533</c:v>
                </c:pt>
                <c:pt idx="224228">
                  <c:v>114533</c:v>
                </c:pt>
                <c:pt idx="224229">
                  <c:v>114533</c:v>
                </c:pt>
                <c:pt idx="224230">
                  <c:v>114533</c:v>
                </c:pt>
                <c:pt idx="224231">
                  <c:v>114533</c:v>
                </c:pt>
                <c:pt idx="224232">
                  <c:v>114533</c:v>
                </c:pt>
                <c:pt idx="224233">
                  <c:v>114533</c:v>
                </c:pt>
                <c:pt idx="224234">
                  <c:v>114533</c:v>
                </c:pt>
                <c:pt idx="224235">
                  <c:v>114533</c:v>
                </c:pt>
                <c:pt idx="224236">
                  <c:v>114533</c:v>
                </c:pt>
                <c:pt idx="224237">
                  <c:v>114533</c:v>
                </c:pt>
                <c:pt idx="224238">
                  <c:v>114533</c:v>
                </c:pt>
                <c:pt idx="224239">
                  <c:v>114533</c:v>
                </c:pt>
                <c:pt idx="224240">
                  <c:v>114533</c:v>
                </c:pt>
                <c:pt idx="224241">
                  <c:v>114533</c:v>
                </c:pt>
                <c:pt idx="224242">
                  <c:v>114533</c:v>
                </c:pt>
                <c:pt idx="224243">
                  <c:v>114533</c:v>
                </c:pt>
                <c:pt idx="224244">
                  <c:v>114533</c:v>
                </c:pt>
                <c:pt idx="224245">
                  <c:v>114533</c:v>
                </c:pt>
                <c:pt idx="224246">
                  <c:v>114533</c:v>
                </c:pt>
                <c:pt idx="224247">
                  <c:v>114533</c:v>
                </c:pt>
                <c:pt idx="224248">
                  <c:v>114533</c:v>
                </c:pt>
                <c:pt idx="224249">
                  <c:v>114533</c:v>
                </c:pt>
                <c:pt idx="224250">
                  <c:v>114533</c:v>
                </c:pt>
                <c:pt idx="224251">
                  <c:v>114533</c:v>
                </c:pt>
                <c:pt idx="224252">
                  <c:v>114533</c:v>
                </c:pt>
                <c:pt idx="224253">
                  <c:v>114533</c:v>
                </c:pt>
                <c:pt idx="224254">
                  <c:v>114533</c:v>
                </c:pt>
                <c:pt idx="224255">
                  <c:v>114533</c:v>
                </c:pt>
                <c:pt idx="224256">
                  <c:v>114533</c:v>
                </c:pt>
                <c:pt idx="224257">
                  <c:v>114533</c:v>
                </c:pt>
                <c:pt idx="224258">
                  <c:v>114533</c:v>
                </c:pt>
                <c:pt idx="224259">
                  <c:v>114533</c:v>
                </c:pt>
                <c:pt idx="224260">
                  <c:v>114533</c:v>
                </c:pt>
                <c:pt idx="224261">
                  <c:v>114533</c:v>
                </c:pt>
                <c:pt idx="224262">
                  <c:v>114533</c:v>
                </c:pt>
                <c:pt idx="224263">
                  <c:v>114533</c:v>
                </c:pt>
                <c:pt idx="224264">
                  <c:v>114533</c:v>
                </c:pt>
                <c:pt idx="224265">
                  <c:v>114533</c:v>
                </c:pt>
                <c:pt idx="224266">
                  <c:v>114533</c:v>
                </c:pt>
                <c:pt idx="224267">
                  <c:v>114533</c:v>
                </c:pt>
                <c:pt idx="224268">
                  <c:v>114533</c:v>
                </c:pt>
                <c:pt idx="224269">
                  <c:v>114533</c:v>
                </c:pt>
                <c:pt idx="224270">
                  <c:v>114533</c:v>
                </c:pt>
                <c:pt idx="224271">
                  <c:v>114533</c:v>
                </c:pt>
                <c:pt idx="224272">
                  <c:v>114533</c:v>
                </c:pt>
                <c:pt idx="224273">
                  <c:v>114533</c:v>
                </c:pt>
                <c:pt idx="224274">
                  <c:v>114533</c:v>
                </c:pt>
                <c:pt idx="224275">
                  <c:v>114533</c:v>
                </c:pt>
                <c:pt idx="224276">
                  <c:v>114533</c:v>
                </c:pt>
                <c:pt idx="224277">
                  <c:v>114533</c:v>
                </c:pt>
                <c:pt idx="224278">
                  <c:v>114533</c:v>
                </c:pt>
                <c:pt idx="224279">
                  <c:v>114533</c:v>
                </c:pt>
                <c:pt idx="224280">
                  <c:v>114533</c:v>
                </c:pt>
                <c:pt idx="224281">
                  <c:v>114533</c:v>
                </c:pt>
                <c:pt idx="224282">
                  <c:v>114533</c:v>
                </c:pt>
                <c:pt idx="224283">
                  <c:v>114533</c:v>
                </c:pt>
                <c:pt idx="224284">
                  <c:v>114533</c:v>
                </c:pt>
                <c:pt idx="224285">
                  <c:v>114533</c:v>
                </c:pt>
                <c:pt idx="224286">
                  <c:v>114533</c:v>
                </c:pt>
                <c:pt idx="224287">
                  <c:v>114533</c:v>
                </c:pt>
                <c:pt idx="224288">
                  <c:v>114533</c:v>
                </c:pt>
                <c:pt idx="224289">
                  <c:v>114533</c:v>
                </c:pt>
                <c:pt idx="224290">
                  <c:v>114533</c:v>
                </c:pt>
                <c:pt idx="224291">
                  <c:v>114533</c:v>
                </c:pt>
                <c:pt idx="224292">
                  <c:v>114533</c:v>
                </c:pt>
                <c:pt idx="224293">
                  <c:v>114533</c:v>
                </c:pt>
                <c:pt idx="224294">
                  <c:v>114533</c:v>
                </c:pt>
                <c:pt idx="224295">
                  <c:v>114533</c:v>
                </c:pt>
                <c:pt idx="224296">
                  <c:v>114533</c:v>
                </c:pt>
                <c:pt idx="224297">
                  <c:v>114533</c:v>
                </c:pt>
                <c:pt idx="224298">
                  <c:v>114533</c:v>
                </c:pt>
                <c:pt idx="224299">
                  <c:v>114533</c:v>
                </c:pt>
                <c:pt idx="224300">
                  <c:v>114533</c:v>
                </c:pt>
                <c:pt idx="224301">
                  <c:v>114533</c:v>
                </c:pt>
                <c:pt idx="224302">
                  <c:v>114533</c:v>
                </c:pt>
                <c:pt idx="224303">
                  <c:v>114533</c:v>
                </c:pt>
                <c:pt idx="224304">
                  <c:v>114533</c:v>
                </c:pt>
                <c:pt idx="224305">
                  <c:v>114533</c:v>
                </c:pt>
                <c:pt idx="224306">
                  <c:v>114533</c:v>
                </c:pt>
                <c:pt idx="224307">
                  <c:v>114533</c:v>
                </c:pt>
                <c:pt idx="224308">
                  <c:v>114533</c:v>
                </c:pt>
                <c:pt idx="224309">
                  <c:v>114533</c:v>
                </c:pt>
                <c:pt idx="224310">
                  <c:v>114533</c:v>
                </c:pt>
                <c:pt idx="224311">
                  <c:v>114533</c:v>
                </c:pt>
                <c:pt idx="224312">
                  <c:v>114533</c:v>
                </c:pt>
                <c:pt idx="224313">
                  <c:v>114533</c:v>
                </c:pt>
                <c:pt idx="224314">
                  <c:v>114533</c:v>
                </c:pt>
                <c:pt idx="224315">
                  <c:v>114533</c:v>
                </c:pt>
                <c:pt idx="224316">
                  <c:v>114533</c:v>
                </c:pt>
                <c:pt idx="224317">
                  <c:v>114533</c:v>
                </c:pt>
                <c:pt idx="224318">
                  <c:v>114533</c:v>
                </c:pt>
                <c:pt idx="224319">
                  <c:v>114533</c:v>
                </c:pt>
                <c:pt idx="224320">
                  <c:v>114533</c:v>
                </c:pt>
                <c:pt idx="224321">
                  <c:v>114533</c:v>
                </c:pt>
                <c:pt idx="224322">
                  <c:v>114533</c:v>
                </c:pt>
                <c:pt idx="224323">
                  <c:v>114533</c:v>
                </c:pt>
                <c:pt idx="224324">
                  <c:v>114533</c:v>
                </c:pt>
                <c:pt idx="224325">
                  <c:v>114533</c:v>
                </c:pt>
                <c:pt idx="224326">
                  <c:v>114533</c:v>
                </c:pt>
                <c:pt idx="224327">
                  <c:v>114533</c:v>
                </c:pt>
                <c:pt idx="224328">
                  <c:v>114533</c:v>
                </c:pt>
                <c:pt idx="224329">
                  <c:v>114533</c:v>
                </c:pt>
                <c:pt idx="224330">
                  <c:v>114533</c:v>
                </c:pt>
                <c:pt idx="224331">
                  <c:v>114533</c:v>
                </c:pt>
                <c:pt idx="224332">
                  <c:v>114533</c:v>
                </c:pt>
                <c:pt idx="224333">
                  <c:v>114533</c:v>
                </c:pt>
                <c:pt idx="224334">
                  <c:v>114533</c:v>
                </c:pt>
                <c:pt idx="224335">
                  <c:v>114533</c:v>
                </c:pt>
                <c:pt idx="224336">
                  <c:v>114533</c:v>
                </c:pt>
                <c:pt idx="224337">
                  <c:v>114533</c:v>
                </c:pt>
                <c:pt idx="224338">
                  <c:v>114533</c:v>
                </c:pt>
                <c:pt idx="224339">
                  <c:v>114533</c:v>
                </c:pt>
                <c:pt idx="224340">
                  <c:v>114533</c:v>
                </c:pt>
                <c:pt idx="224341">
                  <c:v>114533</c:v>
                </c:pt>
                <c:pt idx="224342">
                  <c:v>114533</c:v>
                </c:pt>
                <c:pt idx="224343">
                  <c:v>114533</c:v>
                </c:pt>
                <c:pt idx="224344">
                  <c:v>114533</c:v>
                </c:pt>
                <c:pt idx="224345">
                  <c:v>114533</c:v>
                </c:pt>
                <c:pt idx="224346">
                  <c:v>114533</c:v>
                </c:pt>
                <c:pt idx="224347">
                  <c:v>114533</c:v>
                </c:pt>
                <c:pt idx="224348">
                  <c:v>114533</c:v>
                </c:pt>
                <c:pt idx="224349">
                  <c:v>114533</c:v>
                </c:pt>
                <c:pt idx="224350">
                  <c:v>114533</c:v>
                </c:pt>
                <c:pt idx="224351">
                  <c:v>114533</c:v>
                </c:pt>
                <c:pt idx="224352">
                  <c:v>114533</c:v>
                </c:pt>
                <c:pt idx="224353">
                  <c:v>114533</c:v>
                </c:pt>
                <c:pt idx="224354">
                  <c:v>114533</c:v>
                </c:pt>
                <c:pt idx="224355">
                  <c:v>114533</c:v>
                </c:pt>
                <c:pt idx="224356">
                  <c:v>114533</c:v>
                </c:pt>
                <c:pt idx="224357">
                  <c:v>114533</c:v>
                </c:pt>
                <c:pt idx="224358">
                  <c:v>114533</c:v>
                </c:pt>
                <c:pt idx="224359">
                  <c:v>114533</c:v>
                </c:pt>
                <c:pt idx="224360">
                  <c:v>114533</c:v>
                </c:pt>
                <c:pt idx="224361">
                  <c:v>114533</c:v>
                </c:pt>
                <c:pt idx="224362">
                  <c:v>114533</c:v>
                </c:pt>
                <c:pt idx="224363">
                  <c:v>114533</c:v>
                </c:pt>
                <c:pt idx="224364">
                  <c:v>114533</c:v>
                </c:pt>
                <c:pt idx="224365">
                  <c:v>114533</c:v>
                </c:pt>
                <c:pt idx="224366">
                  <c:v>114533</c:v>
                </c:pt>
                <c:pt idx="224367">
                  <c:v>114533</c:v>
                </c:pt>
                <c:pt idx="224368">
                  <c:v>114533</c:v>
                </c:pt>
                <c:pt idx="224369">
                  <c:v>114533</c:v>
                </c:pt>
                <c:pt idx="224370">
                  <c:v>114533</c:v>
                </c:pt>
                <c:pt idx="224371">
                  <c:v>114533</c:v>
                </c:pt>
                <c:pt idx="224372">
                  <c:v>114533</c:v>
                </c:pt>
                <c:pt idx="224373">
                  <c:v>114533</c:v>
                </c:pt>
                <c:pt idx="224374">
                  <c:v>114533</c:v>
                </c:pt>
                <c:pt idx="224375">
                  <c:v>114533</c:v>
                </c:pt>
                <c:pt idx="224376">
                  <c:v>114533</c:v>
                </c:pt>
                <c:pt idx="224377">
                  <c:v>114533</c:v>
                </c:pt>
                <c:pt idx="224378">
                  <c:v>114533</c:v>
                </c:pt>
                <c:pt idx="224379">
                  <c:v>114533</c:v>
                </c:pt>
                <c:pt idx="224380">
                  <c:v>114533</c:v>
                </c:pt>
                <c:pt idx="224381">
                  <c:v>114533</c:v>
                </c:pt>
                <c:pt idx="224382">
                  <c:v>114533</c:v>
                </c:pt>
                <c:pt idx="224383">
                  <c:v>114533</c:v>
                </c:pt>
                <c:pt idx="224384">
                  <c:v>114533</c:v>
                </c:pt>
                <c:pt idx="224385">
                  <c:v>114533</c:v>
                </c:pt>
                <c:pt idx="224386">
                  <c:v>114533</c:v>
                </c:pt>
                <c:pt idx="224387">
                  <c:v>114533</c:v>
                </c:pt>
                <c:pt idx="224388">
                  <c:v>114533</c:v>
                </c:pt>
                <c:pt idx="224389">
                  <c:v>114533</c:v>
                </c:pt>
                <c:pt idx="224390">
                  <c:v>114533</c:v>
                </c:pt>
                <c:pt idx="224391">
                  <c:v>114533</c:v>
                </c:pt>
                <c:pt idx="224392">
                  <c:v>114533</c:v>
                </c:pt>
                <c:pt idx="224393">
                  <c:v>114533</c:v>
                </c:pt>
                <c:pt idx="224394">
                  <c:v>114533</c:v>
                </c:pt>
                <c:pt idx="224395">
                  <c:v>114533</c:v>
                </c:pt>
                <c:pt idx="224396">
                  <c:v>114533</c:v>
                </c:pt>
                <c:pt idx="224397">
                  <c:v>114533</c:v>
                </c:pt>
                <c:pt idx="224398">
                  <c:v>114533</c:v>
                </c:pt>
                <c:pt idx="224399">
                  <c:v>114533</c:v>
                </c:pt>
                <c:pt idx="224400">
                  <c:v>114533</c:v>
                </c:pt>
                <c:pt idx="224401">
                  <c:v>114533</c:v>
                </c:pt>
                <c:pt idx="224402">
                  <c:v>114533</c:v>
                </c:pt>
                <c:pt idx="224403">
                  <c:v>114533</c:v>
                </c:pt>
                <c:pt idx="224404">
                  <c:v>114533</c:v>
                </c:pt>
                <c:pt idx="224405">
                  <c:v>114533</c:v>
                </c:pt>
                <c:pt idx="224406">
                  <c:v>114533</c:v>
                </c:pt>
                <c:pt idx="224407">
                  <c:v>114533</c:v>
                </c:pt>
                <c:pt idx="224408">
                  <c:v>114533</c:v>
                </c:pt>
                <c:pt idx="224409">
                  <c:v>114533</c:v>
                </c:pt>
                <c:pt idx="224410">
                  <c:v>114533</c:v>
                </c:pt>
                <c:pt idx="224411">
                  <c:v>114533</c:v>
                </c:pt>
                <c:pt idx="224412">
                  <c:v>114533</c:v>
                </c:pt>
                <c:pt idx="224413">
                  <c:v>114533</c:v>
                </c:pt>
                <c:pt idx="224414">
                  <c:v>114533</c:v>
                </c:pt>
                <c:pt idx="224415">
                  <c:v>114533</c:v>
                </c:pt>
                <c:pt idx="224416">
                  <c:v>114533</c:v>
                </c:pt>
                <c:pt idx="224417">
                  <c:v>114533</c:v>
                </c:pt>
                <c:pt idx="224418">
                  <c:v>114533</c:v>
                </c:pt>
                <c:pt idx="224419">
                  <c:v>114533</c:v>
                </c:pt>
                <c:pt idx="224420">
                  <c:v>114533</c:v>
                </c:pt>
                <c:pt idx="224421">
                  <c:v>114533</c:v>
                </c:pt>
                <c:pt idx="224422">
                  <c:v>114533</c:v>
                </c:pt>
                <c:pt idx="224423">
                  <c:v>114533</c:v>
                </c:pt>
                <c:pt idx="224424">
                  <c:v>114533</c:v>
                </c:pt>
                <c:pt idx="224425">
                  <c:v>114533</c:v>
                </c:pt>
                <c:pt idx="224426">
                  <c:v>114533</c:v>
                </c:pt>
                <c:pt idx="224427">
                  <c:v>114533</c:v>
                </c:pt>
                <c:pt idx="224428">
                  <c:v>114533</c:v>
                </c:pt>
                <c:pt idx="224429">
                  <c:v>114533</c:v>
                </c:pt>
                <c:pt idx="224430">
                  <c:v>114533</c:v>
                </c:pt>
                <c:pt idx="224431">
                  <c:v>114533</c:v>
                </c:pt>
                <c:pt idx="224432">
                  <c:v>114533</c:v>
                </c:pt>
                <c:pt idx="224433">
                  <c:v>114533</c:v>
                </c:pt>
                <c:pt idx="224434">
                  <c:v>114533</c:v>
                </c:pt>
                <c:pt idx="224435">
                  <c:v>114533</c:v>
                </c:pt>
                <c:pt idx="224436">
                  <c:v>114533</c:v>
                </c:pt>
                <c:pt idx="224437">
                  <c:v>114533</c:v>
                </c:pt>
                <c:pt idx="224438">
                  <c:v>114533</c:v>
                </c:pt>
                <c:pt idx="224439">
                  <c:v>114533</c:v>
                </c:pt>
                <c:pt idx="224440">
                  <c:v>114533</c:v>
                </c:pt>
                <c:pt idx="224441">
                  <c:v>114533</c:v>
                </c:pt>
                <c:pt idx="224442">
                  <c:v>114533</c:v>
                </c:pt>
                <c:pt idx="224443">
                  <c:v>114533</c:v>
                </c:pt>
                <c:pt idx="224444">
                  <c:v>114533</c:v>
                </c:pt>
                <c:pt idx="224445">
                  <c:v>114533</c:v>
                </c:pt>
                <c:pt idx="224446">
                  <c:v>114533</c:v>
                </c:pt>
                <c:pt idx="224447">
                  <c:v>114533</c:v>
                </c:pt>
                <c:pt idx="224448">
                  <c:v>114533</c:v>
                </c:pt>
                <c:pt idx="224449">
                  <c:v>114533</c:v>
                </c:pt>
                <c:pt idx="224450">
                  <c:v>114533</c:v>
                </c:pt>
                <c:pt idx="224451">
                  <c:v>114533</c:v>
                </c:pt>
                <c:pt idx="224452">
                  <c:v>114533</c:v>
                </c:pt>
                <c:pt idx="224453">
                  <c:v>114533</c:v>
                </c:pt>
                <c:pt idx="224454">
                  <c:v>114533</c:v>
                </c:pt>
                <c:pt idx="224455">
                  <c:v>114533</c:v>
                </c:pt>
                <c:pt idx="224456">
                  <c:v>114533</c:v>
                </c:pt>
                <c:pt idx="224457">
                  <c:v>114533</c:v>
                </c:pt>
                <c:pt idx="224458">
                  <c:v>114533</c:v>
                </c:pt>
                <c:pt idx="224459">
                  <c:v>114533</c:v>
                </c:pt>
                <c:pt idx="224460">
                  <c:v>114533</c:v>
                </c:pt>
                <c:pt idx="224461">
                  <c:v>114533</c:v>
                </c:pt>
                <c:pt idx="224462">
                  <c:v>114533</c:v>
                </c:pt>
                <c:pt idx="224463">
                  <c:v>114533</c:v>
                </c:pt>
                <c:pt idx="224464">
                  <c:v>114533</c:v>
                </c:pt>
                <c:pt idx="224465">
                  <c:v>114533</c:v>
                </c:pt>
                <c:pt idx="224466">
                  <c:v>114533</c:v>
                </c:pt>
                <c:pt idx="224467">
                  <c:v>114533</c:v>
                </c:pt>
                <c:pt idx="224468">
                  <c:v>114533</c:v>
                </c:pt>
                <c:pt idx="224469">
                  <c:v>114533</c:v>
                </c:pt>
                <c:pt idx="224470">
                  <c:v>114533</c:v>
                </c:pt>
                <c:pt idx="224471">
                  <c:v>114533</c:v>
                </c:pt>
                <c:pt idx="224472">
                  <c:v>114533</c:v>
                </c:pt>
                <c:pt idx="224473">
                  <c:v>114533</c:v>
                </c:pt>
                <c:pt idx="224474">
                  <c:v>114533</c:v>
                </c:pt>
                <c:pt idx="224475">
                  <c:v>114533</c:v>
                </c:pt>
                <c:pt idx="224476">
                  <c:v>114533</c:v>
                </c:pt>
                <c:pt idx="224477">
                  <c:v>114533</c:v>
                </c:pt>
                <c:pt idx="224478">
                  <c:v>114533</c:v>
                </c:pt>
                <c:pt idx="224479">
                  <c:v>114533</c:v>
                </c:pt>
                <c:pt idx="224480">
                  <c:v>114533</c:v>
                </c:pt>
                <c:pt idx="224481">
                  <c:v>114533</c:v>
                </c:pt>
                <c:pt idx="224482">
                  <c:v>114533</c:v>
                </c:pt>
                <c:pt idx="224483">
                  <c:v>114533</c:v>
                </c:pt>
                <c:pt idx="224484">
                  <c:v>114533</c:v>
                </c:pt>
                <c:pt idx="224485">
                  <c:v>114533</c:v>
                </c:pt>
                <c:pt idx="224486">
                  <c:v>114533</c:v>
                </c:pt>
                <c:pt idx="224487">
                  <c:v>114533</c:v>
                </c:pt>
                <c:pt idx="224488">
                  <c:v>114533</c:v>
                </c:pt>
                <c:pt idx="224489">
                  <c:v>114533</c:v>
                </c:pt>
                <c:pt idx="224490">
                  <c:v>114533</c:v>
                </c:pt>
                <c:pt idx="224491">
                  <c:v>114533</c:v>
                </c:pt>
                <c:pt idx="224492">
                  <c:v>114533</c:v>
                </c:pt>
                <c:pt idx="224493">
                  <c:v>114533</c:v>
                </c:pt>
                <c:pt idx="224494">
                  <c:v>114533</c:v>
                </c:pt>
                <c:pt idx="224495">
                  <c:v>114533</c:v>
                </c:pt>
                <c:pt idx="224496">
                  <c:v>114533</c:v>
                </c:pt>
                <c:pt idx="224497">
                  <c:v>114533</c:v>
                </c:pt>
                <c:pt idx="224498">
                  <c:v>114533</c:v>
                </c:pt>
                <c:pt idx="224499">
                  <c:v>114533</c:v>
                </c:pt>
                <c:pt idx="224500">
                  <c:v>114533</c:v>
                </c:pt>
                <c:pt idx="224501">
                  <c:v>114533</c:v>
                </c:pt>
                <c:pt idx="224502">
                  <c:v>114533</c:v>
                </c:pt>
                <c:pt idx="224503">
                  <c:v>114533</c:v>
                </c:pt>
                <c:pt idx="224504">
                  <c:v>114533</c:v>
                </c:pt>
                <c:pt idx="224505">
                  <c:v>114533</c:v>
                </c:pt>
                <c:pt idx="224506">
                  <c:v>114533</c:v>
                </c:pt>
                <c:pt idx="224507">
                  <c:v>114533</c:v>
                </c:pt>
                <c:pt idx="224508">
                  <c:v>114533</c:v>
                </c:pt>
                <c:pt idx="224509">
                  <c:v>114533</c:v>
                </c:pt>
                <c:pt idx="224510">
                  <c:v>114533</c:v>
                </c:pt>
                <c:pt idx="224511">
                  <c:v>114533</c:v>
                </c:pt>
                <c:pt idx="224512">
                  <c:v>114533</c:v>
                </c:pt>
                <c:pt idx="224513">
                  <c:v>114533</c:v>
                </c:pt>
                <c:pt idx="224514">
                  <c:v>114533</c:v>
                </c:pt>
                <c:pt idx="224515">
                  <c:v>114533</c:v>
                </c:pt>
                <c:pt idx="224516">
                  <c:v>114533</c:v>
                </c:pt>
                <c:pt idx="224517">
                  <c:v>114533</c:v>
                </c:pt>
                <c:pt idx="224518">
                  <c:v>114533</c:v>
                </c:pt>
                <c:pt idx="224519">
                  <c:v>114533</c:v>
                </c:pt>
                <c:pt idx="224520">
                  <c:v>114533</c:v>
                </c:pt>
                <c:pt idx="224521">
                  <c:v>114533</c:v>
                </c:pt>
                <c:pt idx="224522">
                  <c:v>114533</c:v>
                </c:pt>
                <c:pt idx="224523">
                  <c:v>114533</c:v>
                </c:pt>
                <c:pt idx="224524">
                  <c:v>114533</c:v>
                </c:pt>
                <c:pt idx="224525">
                  <c:v>114533</c:v>
                </c:pt>
                <c:pt idx="224526">
                  <c:v>114533</c:v>
                </c:pt>
                <c:pt idx="224527">
                  <c:v>114533</c:v>
                </c:pt>
                <c:pt idx="224528">
                  <c:v>114533</c:v>
                </c:pt>
                <c:pt idx="224529">
                  <c:v>114533</c:v>
                </c:pt>
                <c:pt idx="224530">
                  <c:v>114533</c:v>
                </c:pt>
                <c:pt idx="224531">
                  <c:v>114533</c:v>
                </c:pt>
                <c:pt idx="224532">
                  <c:v>114533</c:v>
                </c:pt>
                <c:pt idx="224533">
                  <c:v>114533</c:v>
                </c:pt>
                <c:pt idx="224534">
                  <c:v>114533</c:v>
                </c:pt>
                <c:pt idx="224535">
                  <c:v>114533</c:v>
                </c:pt>
                <c:pt idx="224536">
                  <c:v>114533</c:v>
                </c:pt>
                <c:pt idx="224537">
                  <c:v>114533</c:v>
                </c:pt>
                <c:pt idx="224538">
                  <c:v>114533</c:v>
                </c:pt>
                <c:pt idx="224539">
                  <c:v>114533</c:v>
                </c:pt>
                <c:pt idx="224540">
                  <c:v>114533</c:v>
                </c:pt>
                <c:pt idx="224541">
                  <c:v>114533</c:v>
                </c:pt>
                <c:pt idx="224542">
                  <c:v>114533</c:v>
                </c:pt>
                <c:pt idx="224543">
                  <c:v>114533</c:v>
                </c:pt>
                <c:pt idx="224544">
                  <c:v>114533</c:v>
                </c:pt>
                <c:pt idx="224545">
                  <c:v>114533</c:v>
                </c:pt>
                <c:pt idx="224546">
                  <c:v>114533</c:v>
                </c:pt>
                <c:pt idx="224547">
                  <c:v>114533</c:v>
                </c:pt>
                <c:pt idx="224548">
                  <c:v>114533</c:v>
                </c:pt>
                <c:pt idx="224549">
                  <c:v>114533</c:v>
                </c:pt>
                <c:pt idx="224550">
                  <c:v>114533</c:v>
                </c:pt>
                <c:pt idx="224551">
                  <c:v>114533</c:v>
                </c:pt>
                <c:pt idx="224552">
                  <c:v>114533</c:v>
                </c:pt>
                <c:pt idx="224553">
                  <c:v>114533</c:v>
                </c:pt>
                <c:pt idx="224554">
                  <c:v>114533</c:v>
                </c:pt>
                <c:pt idx="224555">
                  <c:v>114533</c:v>
                </c:pt>
                <c:pt idx="224556">
                  <c:v>114533</c:v>
                </c:pt>
                <c:pt idx="224557">
                  <c:v>114533</c:v>
                </c:pt>
                <c:pt idx="224558">
                  <c:v>114533</c:v>
                </c:pt>
                <c:pt idx="224559">
                  <c:v>114533</c:v>
                </c:pt>
                <c:pt idx="224560">
                  <c:v>114533</c:v>
                </c:pt>
                <c:pt idx="224561">
                  <c:v>114533</c:v>
                </c:pt>
                <c:pt idx="224562">
                  <c:v>114533</c:v>
                </c:pt>
                <c:pt idx="224563">
                  <c:v>114533</c:v>
                </c:pt>
                <c:pt idx="224564">
                  <c:v>114533</c:v>
                </c:pt>
                <c:pt idx="224565">
                  <c:v>114533</c:v>
                </c:pt>
                <c:pt idx="224566">
                  <c:v>114533</c:v>
                </c:pt>
                <c:pt idx="224567">
                  <c:v>114533</c:v>
                </c:pt>
                <c:pt idx="224568">
                  <c:v>114533</c:v>
                </c:pt>
                <c:pt idx="224569">
                  <c:v>114533</c:v>
                </c:pt>
                <c:pt idx="224570">
                  <c:v>114533</c:v>
                </c:pt>
                <c:pt idx="224571">
                  <c:v>114533</c:v>
                </c:pt>
                <c:pt idx="224572">
                  <c:v>114533</c:v>
                </c:pt>
                <c:pt idx="224573">
                  <c:v>114533</c:v>
                </c:pt>
                <c:pt idx="224574">
                  <c:v>114533</c:v>
                </c:pt>
                <c:pt idx="224575">
                  <c:v>114533</c:v>
                </c:pt>
                <c:pt idx="224576">
                  <c:v>114533</c:v>
                </c:pt>
                <c:pt idx="224577">
                  <c:v>114533</c:v>
                </c:pt>
                <c:pt idx="224578">
                  <c:v>114533</c:v>
                </c:pt>
                <c:pt idx="224579">
                  <c:v>114533</c:v>
                </c:pt>
                <c:pt idx="224580">
                  <c:v>114533</c:v>
                </c:pt>
                <c:pt idx="224581">
                  <c:v>114533</c:v>
                </c:pt>
                <c:pt idx="224582">
                  <c:v>114533</c:v>
                </c:pt>
                <c:pt idx="224583">
                  <c:v>114533</c:v>
                </c:pt>
                <c:pt idx="224584">
                  <c:v>114533</c:v>
                </c:pt>
                <c:pt idx="224585">
                  <c:v>114533</c:v>
                </c:pt>
                <c:pt idx="224586">
                  <c:v>114533</c:v>
                </c:pt>
                <c:pt idx="224587">
                  <c:v>114533</c:v>
                </c:pt>
                <c:pt idx="224588">
                  <c:v>114533</c:v>
                </c:pt>
                <c:pt idx="224589">
                  <c:v>114533</c:v>
                </c:pt>
                <c:pt idx="224590">
                  <c:v>114533</c:v>
                </c:pt>
                <c:pt idx="224591">
                  <c:v>114533</c:v>
                </c:pt>
                <c:pt idx="224592">
                  <c:v>114533</c:v>
                </c:pt>
                <c:pt idx="224593">
                  <c:v>114533</c:v>
                </c:pt>
                <c:pt idx="224594">
                  <c:v>114533</c:v>
                </c:pt>
                <c:pt idx="224595">
                  <c:v>114533</c:v>
                </c:pt>
                <c:pt idx="224596">
                  <c:v>114533</c:v>
                </c:pt>
                <c:pt idx="224597">
                  <c:v>114533</c:v>
                </c:pt>
                <c:pt idx="224598">
                  <c:v>114533</c:v>
                </c:pt>
                <c:pt idx="224599">
                  <c:v>114533</c:v>
                </c:pt>
                <c:pt idx="224600">
                  <c:v>114533</c:v>
                </c:pt>
                <c:pt idx="224601">
                  <c:v>114533</c:v>
                </c:pt>
                <c:pt idx="224602">
                  <c:v>114533</c:v>
                </c:pt>
                <c:pt idx="224603">
                  <c:v>114533</c:v>
                </c:pt>
                <c:pt idx="224604">
                  <c:v>114533</c:v>
                </c:pt>
                <c:pt idx="224605">
                  <c:v>114533</c:v>
                </c:pt>
                <c:pt idx="224606">
                  <c:v>114533</c:v>
                </c:pt>
                <c:pt idx="224607">
                  <c:v>114533</c:v>
                </c:pt>
                <c:pt idx="224608">
                  <c:v>114533</c:v>
                </c:pt>
                <c:pt idx="224609">
                  <c:v>114533</c:v>
                </c:pt>
                <c:pt idx="224610">
                  <c:v>114533</c:v>
                </c:pt>
                <c:pt idx="224611">
                  <c:v>114533</c:v>
                </c:pt>
                <c:pt idx="224612">
                  <c:v>114533</c:v>
                </c:pt>
                <c:pt idx="224613">
                  <c:v>114533</c:v>
                </c:pt>
                <c:pt idx="224614">
                  <c:v>114533</c:v>
                </c:pt>
                <c:pt idx="224615">
                  <c:v>114533</c:v>
                </c:pt>
                <c:pt idx="224616">
                  <c:v>114533</c:v>
                </c:pt>
                <c:pt idx="224617">
                  <c:v>114533</c:v>
                </c:pt>
                <c:pt idx="224618">
                  <c:v>114533</c:v>
                </c:pt>
                <c:pt idx="224619">
                  <c:v>114533</c:v>
                </c:pt>
                <c:pt idx="224620">
                  <c:v>114533</c:v>
                </c:pt>
                <c:pt idx="224621">
                  <c:v>114533</c:v>
                </c:pt>
                <c:pt idx="224622">
                  <c:v>114533</c:v>
                </c:pt>
                <c:pt idx="224623">
                  <c:v>114533</c:v>
                </c:pt>
                <c:pt idx="224624">
                  <c:v>114533</c:v>
                </c:pt>
                <c:pt idx="224625">
                  <c:v>114533</c:v>
                </c:pt>
                <c:pt idx="224626">
                  <c:v>114533</c:v>
                </c:pt>
                <c:pt idx="224627">
                  <c:v>114533</c:v>
                </c:pt>
                <c:pt idx="224628">
                  <c:v>114533</c:v>
                </c:pt>
                <c:pt idx="224629">
                  <c:v>114533</c:v>
                </c:pt>
                <c:pt idx="224630">
                  <c:v>114533</c:v>
                </c:pt>
                <c:pt idx="224631">
                  <c:v>114533</c:v>
                </c:pt>
                <c:pt idx="224632">
                  <c:v>114533</c:v>
                </c:pt>
                <c:pt idx="224633">
                  <c:v>114533</c:v>
                </c:pt>
                <c:pt idx="224634">
                  <c:v>114533</c:v>
                </c:pt>
                <c:pt idx="224635">
                  <c:v>114533</c:v>
                </c:pt>
                <c:pt idx="224636">
                  <c:v>114533</c:v>
                </c:pt>
                <c:pt idx="224637">
                  <c:v>114533</c:v>
                </c:pt>
                <c:pt idx="224638">
                  <c:v>114533</c:v>
                </c:pt>
                <c:pt idx="224639">
                  <c:v>114533</c:v>
                </c:pt>
                <c:pt idx="224640">
                  <c:v>114533</c:v>
                </c:pt>
                <c:pt idx="224641">
                  <c:v>114533</c:v>
                </c:pt>
                <c:pt idx="224642">
                  <c:v>114533</c:v>
                </c:pt>
                <c:pt idx="224643">
                  <c:v>114533</c:v>
                </c:pt>
                <c:pt idx="224644">
                  <c:v>114533</c:v>
                </c:pt>
                <c:pt idx="224645">
                  <c:v>114533</c:v>
                </c:pt>
                <c:pt idx="224646">
                  <c:v>114533</c:v>
                </c:pt>
                <c:pt idx="224647">
                  <c:v>114533</c:v>
                </c:pt>
                <c:pt idx="224648">
                  <c:v>114533</c:v>
                </c:pt>
                <c:pt idx="224649">
                  <c:v>114533</c:v>
                </c:pt>
                <c:pt idx="224650">
                  <c:v>114533</c:v>
                </c:pt>
                <c:pt idx="224651">
                  <c:v>114533</c:v>
                </c:pt>
                <c:pt idx="224652">
                  <c:v>114533</c:v>
                </c:pt>
                <c:pt idx="224653">
                  <c:v>114533</c:v>
                </c:pt>
                <c:pt idx="224654">
                  <c:v>114533</c:v>
                </c:pt>
                <c:pt idx="224655">
                  <c:v>114533</c:v>
                </c:pt>
                <c:pt idx="224656">
                  <c:v>114533</c:v>
                </c:pt>
                <c:pt idx="224657">
                  <c:v>114533</c:v>
                </c:pt>
                <c:pt idx="224658">
                  <c:v>114533</c:v>
                </c:pt>
                <c:pt idx="224659">
                  <c:v>114533</c:v>
                </c:pt>
                <c:pt idx="224660">
                  <c:v>114533</c:v>
                </c:pt>
                <c:pt idx="224661">
                  <c:v>114533</c:v>
                </c:pt>
                <c:pt idx="224662">
                  <c:v>114533</c:v>
                </c:pt>
                <c:pt idx="224663">
                  <c:v>114533</c:v>
                </c:pt>
                <c:pt idx="224664">
                  <c:v>114533</c:v>
                </c:pt>
                <c:pt idx="224665">
                  <c:v>114533</c:v>
                </c:pt>
                <c:pt idx="224666">
                  <c:v>114533</c:v>
                </c:pt>
                <c:pt idx="224667">
                  <c:v>114533</c:v>
                </c:pt>
                <c:pt idx="224668">
                  <c:v>114533</c:v>
                </c:pt>
                <c:pt idx="224669">
                  <c:v>114533</c:v>
                </c:pt>
                <c:pt idx="224670">
                  <c:v>114533</c:v>
                </c:pt>
                <c:pt idx="224671">
                  <c:v>114533</c:v>
                </c:pt>
                <c:pt idx="224672">
                  <c:v>114533</c:v>
                </c:pt>
                <c:pt idx="224673">
                  <c:v>114533</c:v>
                </c:pt>
                <c:pt idx="224674">
                  <c:v>114533</c:v>
                </c:pt>
                <c:pt idx="224675">
                  <c:v>114533</c:v>
                </c:pt>
                <c:pt idx="224676">
                  <c:v>114533</c:v>
                </c:pt>
                <c:pt idx="224677">
                  <c:v>114533</c:v>
                </c:pt>
                <c:pt idx="224678">
                  <c:v>114533</c:v>
                </c:pt>
                <c:pt idx="224679">
                  <c:v>114533</c:v>
                </c:pt>
                <c:pt idx="224680">
                  <c:v>114533</c:v>
                </c:pt>
                <c:pt idx="224681">
                  <c:v>114533</c:v>
                </c:pt>
                <c:pt idx="224682">
                  <c:v>114533</c:v>
                </c:pt>
                <c:pt idx="224683">
                  <c:v>114533</c:v>
                </c:pt>
                <c:pt idx="224684">
                  <c:v>114533</c:v>
                </c:pt>
                <c:pt idx="224685">
                  <c:v>114533</c:v>
                </c:pt>
                <c:pt idx="224686">
                  <c:v>114533</c:v>
                </c:pt>
                <c:pt idx="224687">
                  <c:v>114533</c:v>
                </c:pt>
                <c:pt idx="224688">
                  <c:v>114533</c:v>
                </c:pt>
                <c:pt idx="224689">
                  <c:v>114533</c:v>
                </c:pt>
                <c:pt idx="224690">
                  <c:v>114533</c:v>
                </c:pt>
                <c:pt idx="224691">
                  <c:v>114533</c:v>
                </c:pt>
                <c:pt idx="224692">
                  <c:v>114533</c:v>
                </c:pt>
                <c:pt idx="224693">
                  <c:v>114533</c:v>
                </c:pt>
                <c:pt idx="224694">
                  <c:v>114533</c:v>
                </c:pt>
                <c:pt idx="224695">
                  <c:v>114533</c:v>
                </c:pt>
                <c:pt idx="224696">
                  <c:v>114533</c:v>
                </c:pt>
                <c:pt idx="224697">
                  <c:v>114533</c:v>
                </c:pt>
                <c:pt idx="224698">
                  <c:v>114533</c:v>
                </c:pt>
                <c:pt idx="224699">
                  <c:v>114533</c:v>
                </c:pt>
                <c:pt idx="224700">
                  <c:v>114533</c:v>
                </c:pt>
                <c:pt idx="224701">
                  <c:v>114533</c:v>
                </c:pt>
                <c:pt idx="224702">
                  <c:v>114533</c:v>
                </c:pt>
                <c:pt idx="224703">
                  <c:v>114533</c:v>
                </c:pt>
                <c:pt idx="224704">
                  <c:v>114533</c:v>
                </c:pt>
                <c:pt idx="224705">
                  <c:v>114533</c:v>
                </c:pt>
                <c:pt idx="224706">
                  <c:v>114533</c:v>
                </c:pt>
                <c:pt idx="224707">
                  <c:v>114533</c:v>
                </c:pt>
                <c:pt idx="224708">
                  <c:v>114533</c:v>
                </c:pt>
                <c:pt idx="224709">
                  <c:v>114533</c:v>
                </c:pt>
                <c:pt idx="224710">
                  <c:v>114533</c:v>
                </c:pt>
                <c:pt idx="224711">
                  <c:v>114533</c:v>
                </c:pt>
                <c:pt idx="224712">
                  <c:v>114533</c:v>
                </c:pt>
                <c:pt idx="224713">
                  <c:v>114533</c:v>
                </c:pt>
                <c:pt idx="224714">
                  <c:v>114533</c:v>
                </c:pt>
                <c:pt idx="224715">
                  <c:v>114533</c:v>
                </c:pt>
                <c:pt idx="224716">
                  <c:v>114533</c:v>
                </c:pt>
                <c:pt idx="224717">
                  <c:v>114533</c:v>
                </c:pt>
                <c:pt idx="224718">
                  <c:v>114533</c:v>
                </c:pt>
                <c:pt idx="224719">
                  <c:v>114533</c:v>
                </c:pt>
                <c:pt idx="224720">
                  <c:v>114533</c:v>
                </c:pt>
                <c:pt idx="224721">
                  <c:v>114533</c:v>
                </c:pt>
                <c:pt idx="224722">
                  <c:v>114533</c:v>
                </c:pt>
                <c:pt idx="224723">
                  <c:v>114533</c:v>
                </c:pt>
                <c:pt idx="224724">
                  <c:v>114533</c:v>
                </c:pt>
                <c:pt idx="224725">
                  <c:v>114533</c:v>
                </c:pt>
                <c:pt idx="224726">
                  <c:v>114533</c:v>
                </c:pt>
                <c:pt idx="224727">
                  <c:v>114533</c:v>
                </c:pt>
                <c:pt idx="224728">
                  <c:v>114533</c:v>
                </c:pt>
                <c:pt idx="224729">
                  <c:v>114533</c:v>
                </c:pt>
                <c:pt idx="224730">
                  <c:v>114533</c:v>
                </c:pt>
                <c:pt idx="224731">
                  <c:v>114533</c:v>
                </c:pt>
                <c:pt idx="224732">
                  <c:v>114533</c:v>
                </c:pt>
                <c:pt idx="224733">
                  <c:v>114533</c:v>
                </c:pt>
                <c:pt idx="224734">
                  <c:v>114533</c:v>
                </c:pt>
                <c:pt idx="224735">
                  <c:v>114533</c:v>
                </c:pt>
                <c:pt idx="224736">
                  <c:v>114533</c:v>
                </c:pt>
                <c:pt idx="224737">
                  <c:v>114533</c:v>
                </c:pt>
                <c:pt idx="224738">
                  <c:v>114533</c:v>
                </c:pt>
                <c:pt idx="224739">
                  <c:v>114533</c:v>
                </c:pt>
                <c:pt idx="224740">
                  <c:v>114533</c:v>
                </c:pt>
                <c:pt idx="224741">
                  <c:v>114533</c:v>
                </c:pt>
                <c:pt idx="224742">
                  <c:v>114533</c:v>
                </c:pt>
                <c:pt idx="224743">
                  <c:v>114533</c:v>
                </c:pt>
                <c:pt idx="224744">
                  <c:v>114533</c:v>
                </c:pt>
                <c:pt idx="224745">
                  <c:v>114533</c:v>
                </c:pt>
                <c:pt idx="224746">
                  <c:v>114533</c:v>
                </c:pt>
                <c:pt idx="224747">
                  <c:v>114533</c:v>
                </c:pt>
                <c:pt idx="224748">
                  <c:v>114533</c:v>
                </c:pt>
                <c:pt idx="224749">
                  <c:v>114533</c:v>
                </c:pt>
                <c:pt idx="224750">
                  <c:v>114533</c:v>
                </c:pt>
                <c:pt idx="224751">
                  <c:v>114533</c:v>
                </c:pt>
                <c:pt idx="224752">
                  <c:v>114533</c:v>
                </c:pt>
                <c:pt idx="224753">
                  <c:v>114533</c:v>
                </c:pt>
                <c:pt idx="224754">
                  <c:v>114533</c:v>
                </c:pt>
                <c:pt idx="224755">
                  <c:v>114533</c:v>
                </c:pt>
                <c:pt idx="224756">
                  <c:v>114533</c:v>
                </c:pt>
                <c:pt idx="224757">
                  <c:v>114533</c:v>
                </c:pt>
                <c:pt idx="224758">
                  <c:v>114533</c:v>
                </c:pt>
                <c:pt idx="224759">
                  <c:v>114533</c:v>
                </c:pt>
                <c:pt idx="224760">
                  <c:v>114533</c:v>
                </c:pt>
                <c:pt idx="224761">
                  <c:v>114533</c:v>
                </c:pt>
                <c:pt idx="224762">
                  <c:v>114533</c:v>
                </c:pt>
                <c:pt idx="224763">
                  <c:v>114533</c:v>
                </c:pt>
                <c:pt idx="224764">
                  <c:v>114533</c:v>
                </c:pt>
                <c:pt idx="224765">
                  <c:v>114533</c:v>
                </c:pt>
                <c:pt idx="224766">
                  <c:v>114533</c:v>
                </c:pt>
                <c:pt idx="224767">
                  <c:v>114533</c:v>
                </c:pt>
                <c:pt idx="224768">
                  <c:v>114533</c:v>
                </c:pt>
                <c:pt idx="224769">
                  <c:v>114533</c:v>
                </c:pt>
                <c:pt idx="224770">
                  <c:v>114533</c:v>
                </c:pt>
                <c:pt idx="224771">
                  <c:v>114533</c:v>
                </c:pt>
                <c:pt idx="224772">
                  <c:v>114533</c:v>
                </c:pt>
                <c:pt idx="224773">
                  <c:v>114533</c:v>
                </c:pt>
                <c:pt idx="224774">
                  <c:v>114533</c:v>
                </c:pt>
                <c:pt idx="224775">
                  <c:v>114533</c:v>
                </c:pt>
                <c:pt idx="224776">
                  <c:v>114533</c:v>
                </c:pt>
                <c:pt idx="224777">
                  <c:v>114533</c:v>
                </c:pt>
                <c:pt idx="224778">
                  <c:v>114533</c:v>
                </c:pt>
                <c:pt idx="224779">
                  <c:v>114533</c:v>
                </c:pt>
                <c:pt idx="224780">
                  <c:v>114533</c:v>
                </c:pt>
                <c:pt idx="224781">
                  <c:v>114533</c:v>
                </c:pt>
                <c:pt idx="224782">
                  <c:v>114533</c:v>
                </c:pt>
                <c:pt idx="224783">
                  <c:v>114533</c:v>
                </c:pt>
                <c:pt idx="224784">
                  <c:v>114533</c:v>
                </c:pt>
                <c:pt idx="224785">
                  <c:v>114533</c:v>
                </c:pt>
                <c:pt idx="224786">
                  <c:v>114533</c:v>
                </c:pt>
                <c:pt idx="224787">
                  <c:v>114533</c:v>
                </c:pt>
                <c:pt idx="224788">
                  <c:v>114533</c:v>
                </c:pt>
                <c:pt idx="224789">
                  <c:v>114533</c:v>
                </c:pt>
                <c:pt idx="224790">
                  <c:v>114533</c:v>
                </c:pt>
                <c:pt idx="224791">
                  <c:v>114533</c:v>
                </c:pt>
                <c:pt idx="224792">
                  <c:v>114533</c:v>
                </c:pt>
                <c:pt idx="224793">
                  <c:v>114533</c:v>
                </c:pt>
                <c:pt idx="224794">
                  <c:v>114533</c:v>
                </c:pt>
                <c:pt idx="224795">
                  <c:v>114533</c:v>
                </c:pt>
                <c:pt idx="224796">
                  <c:v>114533</c:v>
                </c:pt>
                <c:pt idx="224797">
                  <c:v>114533</c:v>
                </c:pt>
                <c:pt idx="224798">
                  <c:v>114533</c:v>
                </c:pt>
                <c:pt idx="224799">
                  <c:v>114533</c:v>
                </c:pt>
                <c:pt idx="224800">
                  <c:v>114533</c:v>
                </c:pt>
                <c:pt idx="224801">
                  <c:v>114533</c:v>
                </c:pt>
                <c:pt idx="224802">
                  <c:v>114533</c:v>
                </c:pt>
                <c:pt idx="224803">
                  <c:v>114533</c:v>
                </c:pt>
                <c:pt idx="224804">
                  <c:v>114533</c:v>
                </c:pt>
                <c:pt idx="224805">
                  <c:v>114533</c:v>
                </c:pt>
                <c:pt idx="224806">
                  <c:v>114533</c:v>
                </c:pt>
                <c:pt idx="224807">
                  <c:v>114533</c:v>
                </c:pt>
                <c:pt idx="224808">
                  <c:v>114533</c:v>
                </c:pt>
                <c:pt idx="224809">
                  <c:v>114533</c:v>
                </c:pt>
                <c:pt idx="224810">
                  <c:v>114533</c:v>
                </c:pt>
                <c:pt idx="224811">
                  <c:v>114533</c:v>
                </c:pt>
                <c:pt idx="224812">
                  <c:v>114533</c:v>
                </c:pt>
                <c:pt idx="224813">
                  <c:v>114533</c:v>
                </c:pt>
                <c:pt idx="224814">
                  <c:v>114533</c:v>
                </c:pt>
                <c:pt idx="224815">
                  <c:v>114533</c:v>
                </c:pt>
                <c:pt idx="224816">
                  <c:v>114533</c:v>
                </c:pt>
                <c:pt idx="224817">
                  <c:v>114533</c:v>
                </c:pt>
                <c:pt idx="224818">
                  <c:v>114533</c:v>
                </c:pt>
                <c:pt idx="224819">
                  <c:v>114533</c:v>
                </c:pt>
                <c:pt idx="224820">
                  <c:v>114533</c:v>
                </c:pt>
                <c:pt idx="224821">
                  <c:v>114533</c:v>
                </c:pt>
                <c:pt idx="224822">
                  <c:v>114533</c:v>
                </c:pt>
                <c:pt idx="224823">
                  <c:v>114533</c:v>
                </c:pt>
                <c:pt idx="224824">
                  <c:v>114533</c:v>
                </c:pt>
                <c:pt idx="224825">
                  <c:v>114533</c:v>
                </c:pt>
                <c:pt idx="224826">
                  <c:v>114533</c:v>
                </c:pt>
                <c:pt idx="224827">
                  <c:v>114533</c:v>
                </c:pt>
                <c:pt idx="224828">
                  <c:v>114533</c:v>
                </c:pt>
                <c:pt idx="224829">
                  <c:v>114533</c:v>
                </c:pt>
                <c:pt idx="224830">
                  <c:v>114533</c:v>
                </c:pt>
                <c:pt idx="224831">
                  <c:v>114533</c:v>
                </c:pt>
                <c:pt idx="224832">
                  <c:v>114533</c:v>
                </c:pt>
                <c:pt idx="224833">
                  <c:v>114533</c:v>
                </c:pt>
                <c:pt idx="224834">
                  <c:v>114533</c:v>
                </c:pt>
                <c:pt idx="224835">
                  <c:v>114533</c:v>
                </c:pt>
                <c:pt idx="224836">
                  <c:v>114533</c:v>
                </c:pt>
                <c:pt idx="224837">
                  <c:v>114533</c:v>
                </c:pt>
                <c:pt idx="224838">
                  <c:v>114533</c:v>
                </c:pt>
                <c:pt idx="224839">
                  <c:v>114533</c:v>
                </c:pt>
                <c:pt idx="224840">
                  <c:v>114533</c:v>
                </c:pt>
                <c:pt idx="224841">
                  <c:v>114533</c:v>
                </c:pt>
                <c:pt idx="224842">
                  <c:v>114533</c:v>
                </c:pt>
                <c:pt idx="224843">
                  <c:v>114533</c:v>
                </c:pt>
                <c:pt idx="224844">
                  <c:v>114533</c:v>
                </c:pt>
                <c:pt idx="224845">
                  <c:v>114533</c:v>
                </c:pt>
                <c:pt idx="224846">
                  <c:v>114533</c:v>
                </c:pt>
                <c:pt idx="224847">
                  <c:v>114533</c:v>
                </c:pt>
                <c:pt idx="224848">
                  <c:v>114533</c:v>
                </c:pt>
                <c:pt idx="224849">
                  <c:v>114533</c:v>
                </c:pt>
                <c:pt idx="224850">
                  <c:v>114533</c:v>
                </c:pt>
                <c:pt idx="224851">
                  <c:v>114533</c:v>
                </c:pt>
                <c:pt idx="224852">
                  <c:v>114533</c:v>
                </c:pt>
                <c:pt idx="224853">
                  <c:v>114533</c:v>
                </c:pt>
                <c:pt idx="224854">
                  <c:v>114533</c:v>
                </c:pt>
                <c:pt idx="224855">
                  <c:v>114533</c:v>
                </c:pt>
                <c:pt idx="224856">
                  <c:v>114533</c:v>
                </c:pt>
                <c:pt idx="224857">
                  <c:v>114533</c:v>
                </c:pt>
                <c:pt idx="224858">
                  <c:v>114533</c:v>
                </c:pt>
                <c:pt idx="224859">
                  <c:v>114533</c:v>
                </c:pt>
                <c:pt idx="224860">
                  <c:v>114533</c:v>
                </c:pt>
                <c:pt idx="224861">
                  <c:v>114533</c:v>
                </c:pt>
                <c:pt idx="224862">
                  <c:v>114533</c:v>
                </c:pt>
                <c:pt idx="224863">
                  <c:v>114533</c:v>
                </c:pt>
                <c:pt idx="224864">
                  <c:v>114533</c:v>
                </c:pt>
                <c:pt idx="224865">
                  <c:v>114533</c:v>
                </c:pt>
                <c:pt idx="224866">
                  <c:v>114533</c:v>
                </c:pt>
                <c:pt idx="224867">
                  <c:v>114533</c:v>
                </c:pt>
                <c:pt idx="224868">
                  <c:v>114533</c:v>
                </c:pt>
                <c:pt idx="224869">
                  <c:v>114533</c:v>
                </c:pt>
                <c:pt idx="224870">
                  <c:v>114533</c:v>
                </c:pt>
                <c:pt idx="224871">
                  <c:v>114533</c:v>
                </c:pt>
                <c:pt idx="224872">
                  <c:v>114533</c:v>
                </c:pt>
                <c:pt idx="224873">
                  <c:v>114533</c:v>
                </c:pt>
                <c:pt idx="224874">
                  <c:v>114533</c:v>
                </c:pt>
                <c:pt idx="224875">
                  <c:v>114533</c:v>
                </c:pt>
                <c:pt idx="224876">
                  <c:v>114533</c:v>
                </c:pt>
                <c:pt idx="224877">
                  <c:v>114533</c:v>
                </c:pt>
                <c:pt idx="224878">
                  <c:v>114533</c:v>
                </c:pt>
                <c:pt idx="224879">
                  <c:v>114533</c:v>
                </c:pt>
                <c:pt idx="224880">
                  <c:v>114533</c:v>
                </c:pt>
                <c:pt idx="224881">
                  <c:v>114533</c:v>
                </c:pt>
                <c:pt idx="224882">
                  <c:v>114533</c:v>
                </c:pt>
                <c:pt idx="224883">
                  <c:v>114533</c:v>
                </c:pt>
                <c:pt idx="224884">
                  <c:v>114533</c:v>
                </c:pt>
                <c:pt idx="224885">
                  <c:v>114533</c:v>
                </c:pt>
                <c:pt idx="224886">
                  <c:v>114533</c:v>
                </c:pt>
                <c:pt idx="224887">
                  <c:v>114533</c:v>
                </c:pt>
                <c:pt idx="224888">
                  <c:v>114533</c:v>
                </c:pt>
                <c:pt idx="224889">
                  <c:v>114533</c:v>
                </c:pt>
                <c:pt idx="224890">
                  <c:v>114533</c:v>
                </c:pt>
                <c:pt idx="224891">
                  <c:v>114533</c:v>
                </c:pt>
                <c:pt idx="224892">
                  <c:v>114533</c:v>
                </c:pt>
                <c:pt idx="224893">
                  <c:v>114533</c:v>
                </c:pt>
                <c:pt idx="224894">
                  <c:v>114533</c:v>
                </c:pt>
                <c:pt idx="224895">
                  <c:v>114533</c:v>
                </c:pt>
                <c:pt idx="224896">
                  <c:v>114533</c:v>
                </c:pt>
                <c:pt idx="224897">
                  <c:v>114533</c:v>
                </c:pt>
                <c:pt idx="224898">
                  <c:v>114533</c:v>
                </c:pt>
                <c:pt idx="224899">
                  <c:v>114533</c:v>
                </c:pt>
                <c:pt idx="224900">
                  <c:v>114533</c:v>
                </c:pt>
                <c:pt idx="224901">
                  <c:v>114533</c:v>
                </c:pt>
                <c:pt idx="224902">
                  <c:v>114533</c:v>
                </c:pt>
                <c:pt idx="224903">
                  <c:v>114533</c:v>
                </c:pt>
                <c:pt idx="224904">
                  <c:v>114533</c:v>
                </c:pt>
                <c:pt idx="224905">
                  <c:v>114533</c:v>
                </c:pt>
                <c:pt idx="224906">
                  <c:v>114533</c:v>
                </c:pt>
                <c:pt idx="224907">
                  <c:v>114533</c:v>
                </c:pt>
                <c:pt idx="224908">
                  <c:v>114533</c:v>
                </c:pt>
                <c:pt idx="224909">
                  <c:v>114533</c:v>
                </c:pt>
                <c:pt idx="224910">
                  <c:v>114533</c:v>
                </c:pt>
                <c:pt idx="224911">
                  <c:v>114533</c:v>
                </c:pt>
                <c:pt idx="224912">
                  <c:v>114533</c:v>
                </c:pt>
                <c:pt idx="224913">
                  <c:v>114533</c:v>
                </c:pt>
                <c:pt idx="224914">
                  <c:v>114533</c:v>
                </c:pt>
                <c:pt idx="224915">
                  <c:v>114533</c:v>
                </c:pt>
                <c:pt idx="224916">
                  <c:v>114533</c:v>
                </c:pt>
                <c:pt idx="224917">
                  <c:v>114533</c:v>
                </c:pt>
                <c:pt idx="224918">
                  <c:v>114533</c:v>
                </c:pt>
                <c:pt idx="224919">
                  <c:v>114533</c:v>
                </c:pt>
                <c:pt idx="224920">
                  <c:v>114533</c:v>
                </c:pt>
                <c:pt idx="224921">
                  <c:v>114533</c:v>
                </c:pt>
                <c:pt idx="224922">
                  <c:v>114533</c:v>
                </c:pt>
                <c:pt idx="224923">
                  <c:v>114533</c:v>
                </c:pt>
                <c:pt idx="224924">
                  <c:v>114533</c:v>
                </c:pt>
                <c:pt idx="224925">
                  <c:v>114533</c:v>
                </c:pt>
                <c:pt idx="224926">
                  <c:v>114533</c:v>
                </c:pt>
                <c:pt idx="224927">
                  <c:v>114533</c:v>
                </c:pt>
                <c:pt idx="224928">
                  <c:v>114533</c:v>
                </c:pt>
                <c:pt idx="224929">
                  <c:v>114533</c:v>
                </c:pt>
                <c:pt idx="224930">
                  <c:v>114533</c:v>
                </c:pt>
                <c:pt idx="224931">
                  <c:v>114533</c:v>
                </c:pt>
                <c:pt idx="224932">
                  <c:v>114533</c:v>
                </c:pt>
                <c:pt idx="224933">
                  <c:v>114533</c:v>
                </c:pt>
                <c:pt idx="224934">
                  <c:v>114533</c:v>
                </c:pt>
                <c:pt idx="224935">
                  <c:v>114533</c:v>
                </c:pt>
                <c:pt idx="224936">
                  <c:v>114533</c:v>
                </c:pt>
                <c:pt idx="224937">
                  <c:v>114533</c:v>
                </c:pt>
                <c:pt idx="224938">
                  <c:v>114533</c:v>
                </c:pt>
                <c:pt idx="224939">
                  <c:v>114533</c:v>
                </c:pt>
                <c:pt idx="224940">
                  <c:v>114533</c:v>
                </c:pt>
                <c:pt idx="224941">
                  <c:v>114533</c:v>
                </c:pt>
                <c:pt idx="224942">
                  <c:v>114533</c:v>
                </c:pt>
                <c:pt idx="224943">
                  <c:v>114533</c:v>
                </c:pt>
                <c:pt idx="224944">
                  <c:v>114533</c:v>
                </c:pt>
                <c:pt idx="224945">
                  <c:v>114533</c:v>
                </c:pt>
                <c:pt idx="224946">
                  <c:v>114533</c:v>
                </c:pt>
                <c:pt idx="224947">
                  <c:v>114533</c:v>
                </c:pt>
                <c:pt idx="224948">
                  <c:v>114533</c:v>
                </c:pt>
                <c:pt idx="224949">
                  <c:v>114533</c:v>
                </c:pt>
                <c:pt idx="224950">
                  <c:v>114533</c:v>
                </c:pt>
                <c:pt idx="224951">
                  <c:v>114533</c:v>
                </c:pt>
                <c:pt idx="224952">
                  <c:v>114533</c:v>
                </c:pt>
                <c:pt idx="224953">
                  <c:v>114533</c:v>
                </c:pt>
                <c:pt idx="224954">
                  <c:v>114533</c:v>
                </c:pt>
                <c:pt idx="224955">
                  <c:v>114533</c:v>
                </c:pt>
                <c:pt idx="224956">
                  <c:v>114533</c:v>
                </c:pt>
                <c:pt idx="224957">
                  <c:v>114533</c:v>
                </c:pt>
                <c:pt idx="224958">
                  <c:v>114533</c:v>
                </c:pt>
                <c:pt idx="224959">
                  <c:v>114533</c:v>
                </c:pt>
                <c:pt idx="224960">
                  <c:v>114533</c:v>
                </c:pt>
                <c:pt idx="224961">
                  <c:v>114533</c:v>
                </c:pt>
                <c:pt idx="224962">
                  <c:v>114533</c:v>
                </c:pt>
                <c:pt idx="224963">
                  <c:v>114533</c:v>
                </c:pt>
                <c:pt idx="224964">
                  <c:v>114533</c:v>
                </c:pt>
                <c:pt idx="224965">
                  <c:v>114533</c:v>
                </c:pt>
                <c:pt idx="224966">
                  <c:v>114533</c:v>
                </c:pt>
                <c:pt idx="224967">
                  <c:v>114533</c:v>
                </c:pt>
                <c:pt idx="224968">
                  <c:v>114533</c:v>
                </c:pt>
                <c:pt idx="224969">
                  <c:v>114533</c:v>
                </c:pt>
                <c:pt idx="224970">
                  <c:v>114533</c:v>
                </c:pt>
                <c:pt idx="224971">
                  <c:v>114533</c:v>
                </c:pt>
                <c:pt idx="224972">
                  <c:v>114533</c:v>
                </c:pt>
                <c:pt idx="224973">
                  <c:v>114533</c:v>
                </c:pt>
                <c:pt idx="224974">
                  <c:v>114533</c:v>
                </c:pt>
                <c:pt idx="224975">
                  <c:v>114533</c:v>
                </c:pt>
                <c:pt idx="224976">
                  <c:v>114533</c:v>
                </c:pt>
                <c:pt idx="224977">
                  <c:v>114533</c:v>
                </c:pt>
                <c:pt idx="224978">
                  <c:v>114533</c:v>
                </c:pt>
                <c:pt idx="224979">
                  <c:v>114533</c:v>
                </c:pt>
                <c:pt idx="224980">
                  <c:v>114533</c:v>
                </c:pt>
                <c:pt idx="224981">
                  <c:v>114533</c:v>
                </c:pt>
                <c:pt idx="224982">
                  <c:v>114533</c:v>
                </c:pt>
                <c:pt idx="224983">
                  <c:v>114533</c:v>
                </c:pt>
                <c:pt idx="224984">
                  <c:v>114533</c:v>
                </c:pt>
                <c:pt idx="224985">
                  <c:v>114533</c:v>
                </c:pt>
                <c:pt idx="224986">
                  <c:v>114533</c:v>
                </c:pt>
                <c:pt idx="224987">
                  <c:v>114533</c:v>
                </c:pt>
                <c:pt idx="224988">
                  <c:v>114533</c:v>
                </c:pt>
                <c:pt idx="224989">
                  <c:v>114533</c:v>
                </c:pt>
                <c:pt idx="224990">
                  <c:v>114533</c:v>
                </c:pt>
                <c:pt idx="224991">
                  <c:v>114533</c:v>
                </c:pt>
                <c:pt idx="224992">
                  <c:v>114533</c:v>
                </c:pt>
                <c:pt idx="224993">
                  <c:v>114533</c:v>
                </c:pt>
                <c:pt idx="224994">
                  <c:v>114533</c:v>
                </c:pt>
                <c:pt idx="224995">
                  <c:v>114533</c:v>
                </c:pt>
                <c:pt idx="224996">
                  <c:v>114533</c:v>
                </c:pt>
                <c:pt idx="224997">
                  <c:v>114533</c:v>
                </c:pt>
                <c:pt idx="224998">
                  <c:v>114533</c:v>
                </c:pt>
                <c:pt idx="224999">
                  <c:v>114533</c:v>
                </c:pt>
                <c:pt idx="225000">
                  <c:v>114533</c:v>
                </c:pt>
                <c:pt idx="225001">
                  <c:v>114533</c:v>
                </c:pt>
                <c:pt idx="225002">
                  <c:v>114533</c:v>
                </c:pt>
                <c:pt idx="225003">
                  <c:v>114533</c:v>
                </c:pt>
                <c:pt idx="225004">
                  <c:v>114533</c:v>
                </c:pt>
                <c:pt idx="225005">
                  <c:v>114533</c:v>
                </c:pt>
                <c:pt idx="225006">
                  <c:v>114533</c:v>
                </c:pt>
                <c:pt idx="225007">
                  <c:v>114533</c:v>
                </c:pt>
                <c:pt idx="225008">
                  <c:v>114533</c:v>
                </c:pt>
                <c:pt idx="225009">
                  <c:v>114533</c:v>
                </c:pt>
                <c:pt idx="225010">
                  <c:v>114533</c:v>
                </c:pt>
                <c:pt idx="225011">
                  <c:v>114533</c:v>
                </c:pt>
                <c:pt idx="225012">
                  <c:v>114533</c:v>
                </c:pt>
                <c:pt idx="225013">
                  <c:v>114533</c:v>
                </c:pt>
                <c:pt idx="225014">
                  <c:v>114533</c:v>
                </c:pt>
                <c:pt idx="225015">
                  <c:v>114533</c:v>
                </c:pt>
                <c:pt idx="225016">
                  <c:v>114533</c:v>
                </c:pt>
                <c:pt idx="225017">
                  <c:v>114533</c:v>
                </c:pt>
                <c:pt idx="225018">
                  <c:v>114533</c:v>
                </c:pt>
                <c:pt idx="225019">
                  <c:v>114533</c:v>
                </c:pt>
                <c:pt idx="225020">
                  <c:v>114533</c:v>
                </c:pt>
                <c:pt idx="225021">
                  <c:v>114533</c:v>
                </c:pt>
                <c:pt idx="225022">
                  <c:v>114533</c:v>
                </c:pt>
                <c:pt idx="225023">
                  <c:v>114533</c:v>
                </c:pt>
                <c:pt idx="225024">
                  <c:v>114533</c:v>
                </c:pt>
                <c:pt idx="225025">
                  <c:v>114533</c:v>
                </c:pt>
                <c:pt idx="225026">
                  <c:v>114533</c:v>
                </c:pt>
                <c:pt idx="225027">
                  <c:v>114533</c:v>
                </c:pt>
                <c:pt idx="225028">
                  <c:v>114533</c:v>
                </c:pt>
                <c:pt idx="225029">
                  <c:v>114533</c:v>
                </c:pt>
                <c:pt idx="225030">
                  <c:v>114533</c:v>
                </c:pt>
                <c:pt idx="225031">
                  <c:v>114533</c:v>
                </c:pt>
                <c:pt idx="225032">
                  <c:v>114533</c:v>
                </c:pt>
                <c:pt idx="225033">
                  <c:v>114533</c:v>
                </c:pt>
                <c:pt idx="225034">
                  <c:v>114533</c:v>
                </c:pt>
                <c:pt idx="225035">
                  <c:v>114533</c:v>
                </c:pt>
                <c:pt idx="225036">
                  <c:v>114533</c:v>
                </c:pt>
                <c:pt idx="225037">
                  <c:v>114533</c:v>
                </c:pt>
                <c:pt idx="225038">
                  <c:v>114533</c:v>
                </c:pt>
                <c:pt idx="225039">
                  <c:v>114533</c:v>
                </c:pt>
                <c:pt idx="225040">
                  <c:v>114533</c:v>
                </c:pt>
                <c:pt idx="225041">
                  <c:v>114533</c:v>
                </c:pt>
                <c:pt idx="225042">
                  <c:v>114533</c:v>
                </c:pt>
                <c:pt idx="225043">
                  <c:v>114533</c:v>
                </c:pt>
                <c:pt idx="225044">
                  <c:v>114533</c:v>
                </c:pt>
                <c:pt idx="225045">
                  <c:v>114533</c:v>
                </c:pt>
                <c:pt idx="225046">
                  <c:v>114533</c:v>
                </c:pt>
                <c:pt idx="225047">
                  <c:v>114533</c:v>
                </c:pt>
                <c:pt idx="225048">
                  <c:v>114533</c:v>
                </c:pt>
                <c:pt idx="225049">
                  <c:v>114533</c:v>
                </c:pt>
                <c:pt idx="225050">
                  <c:v>114533</c:v>
                </c:pt>
                <c:pt idx="225051">
                  <c:v>114533</c:v>
                </c:pt>
                <c:pt idx="225052">
                  <c:v>114533</c:v>
                </c:pt>
                <c:pt idx="225053">
                  <c:v>114533</c:v>
                </c:pt>
                <c:pt idx="225054">
                  <c:v>114533</c:v>
                </c:pt>
                <c:pt idx="225055">
                  <c:v>114533</c:v>
                </c:pt>
                <c:pt idx="225056">
                  <c:v>114533</c:v>
                </c:pt>
                <c:pt idx="225057">
                  <c:v>114533</c:v>
                </c:pt>
                <c:pt idx="225058">
                  <c:v>114533</c:v>
                </c:pt>
                <c:pt idx="225059">
                  <c:v>114533</c:v>
                </c:pt>
                <c:pt idx="225060">
                  <c:v>114533</c:v>
                </c:pt>
                <c:pt idx="225061">
                  <c:v>114533</c:v>
                </c:pt>
                <c:pt idx="225062">
                  <c:v>114533</c:v>
                </c:pt>
                <c:pt idx="225063">
                  <c:v>114533</c:v>
                </c:pt>
                <c:pt idx="225064">
                  <c:v>114533</c:v>
                </c:pt>
                <c:pt idx="225065">
                  <c:v>114533</c:v>
                </c:pt>
                <c:pt idx="225066">
                  <c:v>114533</c:v>
                </c:pt>
                <c:pt idx="225067">
                  <c:v>114533</c:v>
                </c:pt>
                <c:pt idx="225068">
                  <c:v>114533</c:v>
                </c:pt>
                <c:pt idx="225069">
                  <c:v>114533</c:v>
                </c:pt>
                <c:pt idx="225070">
                  <c:v>114533</c:v>
                </c:pt>
                <c:pt idx="225071">
                  <c:v>114533</c:v>
                </c:pt>
                <c:pt idx="225072">
                  <c:v>114533</c:v>
                </c:pt>
                <c:pt idx="225073">
                  <c:v>114533</c:v>
                </c:pt>
                <c:pt idx="225074">
                  <c:v>114533</c:v>
                </c:pt>
                <c:pt idx="225075">
                  <c:v>114533</c:v>
                </c:pt>
                <c:pt idx="225076">
                  <c:v>114533</c:v>
                </c:pt>
                <c:pt idx="225077">
                  <c:v>114533</c:v>
                </c:pt>
                <c:pt idx="225078">
                  <c:v>114533</c:v>
                </c:pt>
                <c:pt idx="225079">
                  <c:v>114533</c:v>
                </c:pt>
                <c:pt idx="225080">
                  <c:v>114533</c:v>
                </c:pt>
                <c:pt idx="225081">
                  <c:v>114533</c:v>
                </c:pt>
                <c:pt idx="225082">
                  <c:v>114533</c:v>
                </c:pt>
                <c:pt idx="225083">
                  <c:v>114533</c:v>
                </c:pt>
                <c:pt idx="225084">
                  <c:v>114533</c:v>
                </c:pt>
                <c:pt idx="225085">
                  <c:v>114533</c:v>
                </c:pt>
                <c:pt idx="225086">
                  <c:v>114533</c:v>
                </c:pt>
                <c:pt idx="225087">
                  <c:v>114533</c:v>
                </c:pt>
                <c:pt idx="225088">
                  <c:v>114533</c:v>
                </c:pt>
                <c:pt idx="225089">
                  <c:v>114533</c:v>
                </c:pt>
                <c:pt idx="225090">
                  <c:v>114533</c:v>
                </c:pt>
                <c:pt idx="225091">
                  <c:v>114533</c:v>
                </c:pt>
                <c:pt idx="225092">
                  <c:v>114533</c:v>
                </c:pt>
                <c:pt idx="225093">
                  <c:v>114533</c:v>
                </c:pt>
                <c:pt idx="225094">
                  <c:v>114533</c:v>
                </c:pt>
                <c:pt idx="225095">
                  <c:v>114533</c:v>
                </c:pt>
                <c:pt idx="225096">
                  <c:v>114533</c:v>
                </c:pt>
                <c:pt idx="225097">
                  <c:v>114533</c:v>
                </c:pt>
                <c:pt idx="225098">
                  <c:v>114533</c:v>
                </c:pt>
                <c:pt idx="225099">
                  <c:v>114533</c:v>
                </c:pt>
                <c:pt idx="225100">
                  <c:v>114533</c:v>
                </c:pt>
                <c:pt idx="225101">
                  <c:v>114533</c:v>
                </c:pt>
                <c:pt idx="225102">
                  <c:v>114533</c:v>
                </c:pt>
                <c:pt idx="225103">
                  <c:v>114533</c:v>
                </c:pt>
                <c:pt idx="225104">
                  <c:v>114533</c:v>
                </c:pt>
                <c:pt idx="225105">
                  <c:v>114533</c:v>
                </c:pt>
                <c:pt idx="225106">
                  <c:v>114533</c:v>
                </c:pt>
                <c:pt idx="225107">
                  <c:v>114533</c:v>
                </c:pt>
                <c:pt idx="225108">
                  <c:v>114533</c:v>
                </c:pt>
                <c:pt idx="225109">
                  <c:v>114533</c:v>
                </c:pt>
                <c:pt idx="225110">
                  <c:v>114533</c:v>
                </c:pt>
                <c:pt idx="225111">
                  <c:v>114533</c:v>
                </c:pt>
                <c:pt idx="225112">
                  <c:v>114533</c:v>
                </c:pt>
                <c:pt idx="225113">
                  <c:v>114533</c:v>
                </c:pt>
                <c:pt idx="225114">
                  <c:v>114533</c:v>
                </c:pt>
                <c:pt idx="225115">
                  <c:v>114533</c:v>
                </c:pt>
                <c:pt idx="225116">
                  <c:v>114533</c:v>
                </c:pt>
                <c:pt idx="225117">
                  <c:v>114533</c:v>
                </c:pt>
                <c:pt idx="225118">
                  <c:v>114533</c:v>
                </c:pt>
                <c:pt idx="225119">
                  <c:v>114533</c:v>
                </c:pt>
                <c:pt idx="225120">
                  <c:v>114533</c:v>
                </c:pt>
                <c:pt idx="225121">
                  <c:v>114533</c:v>
                </c:pt>
                <c:pt idx="225122">
                  <c:v>114533</c:v>
                </c:pt>
                <c:pt idx="225123">
                  <c:v>114533</c:v>
                </c:pt>
                <c:pt idx="225124">
                  <c:v>114533</c:v>
                </c:pt>
                <c:pt idx="225125">
                  <c:v>114533</c:v>
                </c:pt>
                <c:pt idx="225126">
                  <c:v>114533</c:v>
                </c:pt>
                <c:pt idx="225127">
                  <c:v>114533</c:v>
                </c:pt>
                <c:pt idx="225128">
                  <c:v>114533</c:v>
                </c:pt>
                <c:pt idx="225129">
                  <c:v>114533</c:v>
                </c:pt>
                <c:pt idx="225130">
                  <c:v>114533</c:v>
                </c:pt>
                <c:pt idx="225131">
                  <c:v>114533</c:v>
                </c:pt>
                <c:pt idx="225132">
                  <c:v>114533</c:v>
                </c:pt>
                <c:pt idx="225133">
                  <c:v>114533</c:v>
                </c:pt>
                <c:pt idx="225134">
                  <c:v>114533</c:v>
                </c:pt>
                <c:pt idx="225135">
                  <c:v>114533</c:v>
                </c:pt>
                <c:pt idx="225136">
                  <c:v>114533</c:v>
                </c:pt>
                <c:pt idx="225137">
                  <c:v>114533</c:v>
                </c:pt>
                <c:pt idx="225138">
                  <c:v>114533</c:v>
                </c:pt>
                <c:pt idx="225139">
                  <c:v>114533</c:v>
                </c:pt>
                <c:pt idx="225140">
                  <c:v>114533</c:v>
                </c:pt>
                <c:pt idx="225141">
                  <c:v>114533</c:v>
                </c:pt>
                <c:pt idx="225142">
                  <c:v>114533</c:v>
                </c:pt>
                <c:pt idx="225143">
                  <c:v>114533</c:v>
                </c:pt>
                <c:pt idx="225144">
                  <c:v>114533</c:v>
                </c:pt>
                <c:pt idx="225145">
                  <c:v>114533</c:v>
                </c:pt>
                <c:pt idx="225146">
                  <c:v>114533</c:v>
                </c:pt>
                <c:pt idx="225147">
                  <c:v>114533</c:v>
                </c:pt>
                <c:pt idx="225148">
                  <c:v>114533</c:v>
                </c:pt>
                <c:pt idx="225149">
                  <c:v>114533</c:v>
                </c:pt>
                <c:pt idx="225150">
                  <c:v>114533</c:v>
                </c:pt>
                <c:pt idx="225151">
                  <c:v>114533</c:v>
                </c:pt>
                <c:pt idx="225152">
                  <c:v>114533</c:v>
                </c:pt>
                <c:pt idx="225153">
                  <c:v>114533</c:v>
                </c:pt>
                <c:pt idx="225154">
                  <c:v>114533</c:v>
                </c:pt>
                <c:pt idx="225155">
                  <c:v>114533</c:v>
                </c:pt>
                <c:pt idx="225156">
                  <c:v>114533</c:v>
                </c:pt>
                <c:pt idx="225157">
                  <c:v>114533</c:v>
                </c:pt>
                <c:pt idx="225158">
                  <c:v>114533</c:v>
                </c:pt>
                <c:pt idx="225159">
                  <c:v>114533</c:v>
                </c:pt>
                <c:pt idx="225160">
                  <c:v>114533</c:v>
                </c:pt>
                <c:pt idx="225161">
                  <c:v>114533</c:v>
                </c:pt>
                <c:pt idx="225162">
                  <c:v>114533</c:v>
                </c:pt>
                <c:pt idx="225163">
                  <c:v>114533</c:v>
                </c:pt>
                <c:pt idx="225164">
                  <c:v>114533</c:v>
                </c:pt>
                <c:pt idx="225165">
                  <c:v>114533</c:v>
                </c:pt>
                <c:pt idx="225166">
                  <c:v>114533</c:v>
                </c:pt>
                <c:pt idx="225167">
                  <c:v>114533</c:v>
                </c:pt>
                <c:pt idx="225168">
                  <c:v>114533</c:v>
                </c:pt>
                <c:pt idx="225169">
                  <c:v>114533</c:v>
                </c:pt>
                <c:pt idx="225170">
                  <c:v>114533</c:v>
                </c:pt>
                <c:pt idx="225171">
                  <c:v>114533</c:v>
                </c:pt>
                <c:pt idx="225172">
                  <c:v>114533</c:v>
                </c:pt>
                <c:pt idx="225173">
                  <c:v>114533</c:v>
                </c:pt>
                <c:pt idx="225174">
                  <c:v>114533</c:v>
                </c:pt>
                <c:pt idx="225175">
                  <c:v>114533</c:v>
                </c:pt>
                <c:pt idx="225176">
                  <c:v>114533</c:v>
                </c:pt>
                <c:pt idx="225177">
                  <c:v>114533</c:v>
                </c:pt>
                <c:pt idx="225178">
                  <c:v>114533</c:v>
                </c:pt>
                <c:pt idx="225179">
                  <c:v>114533</c:v>
                </c:pt>
                <c:pt idx="225180">
                  <c:v>114533</c:v>
                </c:pt>
                <c:pt idx="225181">
                  <c:v>114533</c:v>
                </c:pt>
                <c:pt idx="225182">
                  <c:v>114533</c:v>
                </c:pt>
                <c:pt idx="225183">
                  <c:v>114533</c:v>
                </c:pt>
                <c:pt idx="225184">
                  <c:v>114533</c:v>
                </c:pt>
                <c:pt idx="225185">
                  <c:v>114533</c:v>
                </c:pt>
                <c:pt idx="225186">
                  <c:v>114533</c:v>
                </c:pt>
                <c:pt idx="225187">
                  <c:v>114533</c:v>
                </c:pt>
                <c:pt idx="225188">
                  <c:v>114533</c:v>
                </c:pt>
                <c:pt idx="225189">
                  <c:v>114533</c:v>
                </c:pt>
                <c:pt idx="225190">
                  <c:v>114533</c:v>
                </c:pt>
                <c:pt idx="225191">
                  <c:v>114533</c:v>
                </c:pt>
                <c:pt idx="225192">
                  <c:v>114533</c:v>
                </c:pt>
                <c:pt idx="225193">
                  <c:v>114533</c:v>
                </c:pt>
                <c:pt idx="225194">
                  <c:v>114533</c:v>
                </c:pt>
                <c:pt idx="225195">
                  <c:v>114533</c:v>
                </c:pt>
                <c:pt idx="225196">
                  <c:v>114533</c:v>
                </c:pt>
                <c:pt idx="225197">
                  <c:v>114533</c:v>
                </c:pt>
                <c:pt idx="225198">
                  <c:v>114533</c:v>
                </c:pt>
                <c:pt idx="225199">
                  <c:v>114533</c:v>
                </c:pt>
                <c:pt idx="225200">
                  <c:v>114533</c:v>
                </c:pt>
                <c:pt idx="225201">
                  <c:v>114533</c:v>
                </c:pt>
                <c:pt idx="225202">
                  <c:v>114533</c:v>
                </c:pt>
                <c:pt idx="225203">
                  <c:v>114533</c:v>
                </c:pt>
                <c:pt idx="225204">
                  <c:v>114533</c:v>
                </c:pt>
                <c:pt idx="225205">
                  <c:v>114533</c:v>
                </c:pt>
                <c:pt idx="225206">
                  <c:v>114533</c:v>
                </c:pt>
                <c:pt idx="225207">
                  <c:v>114533</c:v>
                </c:pt>
                <c:pt idx="225208">
                  <c:v>114533</c:v>
                </c:pt>
                <c:pt idx="225209">
                  <c:v>114533</c:v>
                </c:pt>
                <c:pt idx="225210">
                  <c:v>114533</c:v>
                </c:pt>
                <c:pt idx="225211">
                  <c:v>114533</c:v>
                </c:pt>
                <c:pt idx="225212">
                  <c:v>114533</c:v>
                </c:pt>
                <c:pt idx="225213">
                  <c:v>114533</c:v>
                </c:pt>
                <c:pt idx="225214">
                  <c:v>114533</c:v>
                </c:pt>
                <c:pt idx="225215">
                  <c:v>114533</c:v>
                </c:pt>
                <c:pt idx="225216">
                  <c:v>114533</c:v>
                </c:pt>
                <c:pt idx="225217">
                  <c:v>114533</c:v>
                </c:pt>
                <c:pt idx="225218">
                  <c:v>114533</c:v>
                </c:pt>
                <c:pt idx="225219">
                  <c:v>114533</c:v>
                </c:pt>
                <c:pt idx="225220">
                  <c:v>114533</c:v>
                </c:pt>
                <c:pt idx="225221">
                  <c:v>114533</c:v>
                </c:pt>
                <c:pt idx="225222">
                  <c:v>114533</c:v>
                </c:pt>
                <c:pt idx="225223">
                  <c:v>114533</c:v>
                </c:pt>
                <c:pt idx="225224">
                  <c:v>114533</c:v>
                </c:pt>
                <c:pt idx="225225">
                  <c:v>114533</c:v>
                </c:pt>
                <c:pt idx="225226">
                  <c:v>114533</c:v>
                </c:pt>
                <c:pt idx="225227">
                  <c:v>114533</c:v>
                </c:pt>
                <c:pt idx="225228">
                  <c:v>114533</c:v>
                </c:pt>
                <c:pt idx="225229">
                  <c:v>114533</c:v>
                </c:pt>
                <c:pt idx="225230">
                  <c:v>114533</c:v>
                </c:pt>
                <c:pt idx="225231">
                  <c:v>114533</c:v>
                </c:pt>
                <c:pt idx="225232">
                  <c:v>114533</c:v>
                </c:pt>
                <c:pt idx="225233">
                  <c:v>114533</c:v>
                </c:pt>
                <c:pt idx="225234">
                  <c:v>114533</c:v>
                </c:pt>
                <c:pt idx="225235">
                  <c:v>114533</c:v>
                </c:pt>
                <c:pt idx="225236">
                  <c:v>114533</c:v>
                </c:pt>
                <c:pt idx="225237">
                  <c:v>114533</c:v>
                </c:pt>
                <c:pt idx="225238">
                  <c:v>114533</c:v>
                </c:pt>
                <c:pt idx="225239">
                  <c:v>114533</c:v>
                </c:pt>
                <c:pt idx="225240">
                  <c:v>114533</c:v>
                </c:pt>
                <c:pt idx="225241">
                  <c:v>114533</c:v>
                </c:pt>
                <c:pt idx="225242">
                  <c:v>114533</c:v>
                </c:pt>
                <c:pt idx="225243">
                  <c:v>114533</c:v>
                </c:pt>
                <c:pt idx="225244">
                  <c:v>114533</c:v>
                </c:pt>
                <c:pt idx="225245">
                  <c:v>114533</c:v>
                </c:pt>
                <c:pt idx="225246">
                  <c:v>114533</c:v>
                </c:pt>
                <c:pt idx="225247">
                  <c:v>114533</c:v>
                </c:pt>
                <c:pt idx="225248">
                  <c:v>114533</c:v>
                </c:pt>
                <c:pt idx="225249">
                  <c:v>114533</c:v>
                </c:pt>
                <c:pt idx="225250">
                  <c:v>114533</c:v>
                </c:pt>
                <c:pt idx="225251">
                  <c:v>114533</c:v>
                </c:pt>
                <c:pt idx="225252">
                  <c:v>114533</c:v>
                </c:pt>
                <c:pt idx="225253">
                  <c:v>114533</c:v>
                </c:pt>
                <c:pt idx="225254">
                  <c:v>114533</c:v>
                </c:pt>
                <c:pt idx="225255">
                  <c:v>114533</c:v>
                </c:pt>
                <c:pt idx="225256">
                  <c:v>114533</c:v>
                </c:pt>
                <c:pt idx="225257">
                  <c:v>114533</c:v>
                </c:pt>
                <c:pt idx="225258">
                  <c:v>114533</c:v>
                </c:pt>
                <c:pt idx="225259">
                  <c:v>114533</c:v>
                </c:pt>
                <c:pt idx="225260">
                  <c:v>114533</c:v>
                </c:pt>
                <c:pt idx="225261">
                  <c:v>114533</c:v>
                </c:pt>
                <c:pt idx="225262">
                  <c:v>114533</c:v>
                </c:pt>
                <c:pt idx="225263">
                  <c:v>114533</c:v>
                </c:pt>
                <c:pt idx="225264">
                  <c:v>114533</c:v>
                </c:pt>
                <c:pt idx="225265">
                  <c:v>114533</c:v>
                </c:pt>
                <c:pt idx="225266">
                  <c:v>114533</c:v>
                </c:pt>
                <c:pt idx="225267">
                  <c:v>114533</c:v>
                </c:pt>
                <c:pt idx="225268">
                  <c:v>114533</c:v>
                </c:pt>
                <c:pt idx="225269">
                  <c:v>114533</c:v>
                </c:pt>
                <c:pt idx="225270">
                  <c:v>114533</c:v>
                </c:pt>
                <c:pt idx="225271">
                  <c:v>114533</c:v>
                </c:pt>
                <c:pt idx="225272">
                  <c:v>114533</c:v>
                </c:pt>
                <c:pt idx="225273">
                  <c:v>114533</c:v>
                </c:pt>
                <c:pt idx="225274">
                  <c:v>114533</c:v>
                </c:pt>
                <c:pt idx="225275">
                  <c:v>114533</c:v>
                </c:pt>
                <c:pt idx="225276">
                  <c:v>114533</c:v>
                </c:pt>
                <c:pt idx="225277">
                  <c:v>114533</c:v>
                </c:pt>
                <c:pt idx="225278">
                  <c:v>114533</c:v>
                </c:pt>
                <c:pt idx="225279">
                  <c:v>114533</c:v>
                </c:pt>
                <c:pt idx="225280">
                  <c:v>114533</c:v>
                </c:pt>
                <c:pt idx="225281">
                  <c:v>114533</c:v>
                </c:pt>
                <c:pt idx="225282">
                  <c:v>114533</c:v>
                </c:pt>
                <c:pt idx="225283">
                  <c:v>114533</c:v>
                </c:pt>
                <c:pt idx="225284">
                  <c:v>114533</c:v>
                </c:pt>
                <c:pt idx="225285">
                  <c:v>114533</c:v>
                </c:pt>
                <c:pt idx="225286">
                  <c:v>114533</c:v>
                </c:pt>
                <c:pt idx="225287">
                  <c:v>114533</c:v>
                </c:pt>
                <c:pt idx="225288">
                  <c:v>114533</c:v>
                </c:pt>
                <c:pt idx="225289">
                  <c:v>114533</c:v>
                </c:pt>
                <c:pt idx="225290">
                  <c:v>114533</c:v>
                </c:pt>
                <c:pt idx="225291">
                  <c:v>114533</c:v>
                </c:pt>
                <c:pt idx="225292">
                  <c:v>114533</c:v>
                </c:pt>
                <c:pt idx="225293">
                  <c:v>114533</c:v>
                </c:pt>
                <c:pt idx="225294">
                  <c:v>114533</c:v>
                </c:pt>
                <c:pt idx="225295">
                  <c:v>114533</c:v>
                </c:pt>
                <c:pt idx="225296">
                  <c:v>114533</c:v>
                </c:pt>
                <c:pt idx="225297">
                  <c:v>114533</c:v>
                </c:pt>
                <c:pt idx="225298">
                  <c:v>114533</c:v>
                </c:pt>
                <c:pt idx="225299">
                  <c:v>114533</c:v>
                </c:pt>
                <c:pt idx="225300">
                  <c:v>114533</c:v>
                </c:pt>
                <c:pt idx="225301">
                  <c:v>114533</c:v>
                </c:pt>
                <c:pt idx="225302">
                  <c:v>114533</c:v>
                </c:pt>
                <c:pt idx="225303">
                  <c:v>114533</c:v>
                </c:pt>
                <c:pt idx="225304">
                  <c:v>114533</c:v>
                </c:pt>
                <c:pt idx="225305">
                  <c:v>114533</c:v>
                </c:pt>
                <c:pt idx="225306">
                  <c:v>114533</c:v>
                </c:pt>
                <c:pt idx="225307">
                  <c:v>114533</c:v>
                </c:pt>
                <c:pt idx="225308">
                  <c:v>114533</c:v>
                </c:pt>
                <c:pt idx="225309">
                  <c:v>114533</c:v>
                </c:pt>
                <c:pt idx="225310">
                  <c:v>114533</c:v>
                </c:pt>
                <c:pt idx="225311">
                  <c:v>114533</c:v>
                </c:pt>
                <c:pt idx="225312">
                  <c:v>114533</c:v>
                </c:pt>
                <c:pt idx="225313">
                  <c:v>114533</c:v>
                </c:pt>
                <c:pt idx="225314">
                  <c:v>114533</c:v>
                </c:pt>
                <c:pt idx="225315">
                  <c:v>114533</c:v>
                </c:pt>
                <c:pt idx="225316">
                  <c:v>114533</c:v>
                </c:pt>
                <c:pt idx="225317">
                  <c:v>114533</c:v>
                </c:pt>
                <c:pt idx="225318">
                  <c:v>114533</c:v>
                </c:pt>
                <c:pt idx="225319">
                  <c:v>114533</c:v>
                </c:pt>
                <c:pt idx="225320">
                  <c:v>114533</c:v>
                </c:pt>
                <c:pt idx="225321">
                  <c:v>114533</c:v>
                </c:pt>
                <c:pt idx="225322">
                  <c:v>114533</c:v>
                </c:pt>
                <c:pt idx="225323">
                  <c:v>114533</c:v>
                </c:pt>
                <c:pt idx="225324">
                  <c:v>114533</c:v>
                </c:pt>
                <c:pt idx="225325">
                  <c:v>114533</c:v>
                </c:pt>
                <c:pt idx="225326">
                  <c:v>114533</c:v>
                </c:pt>
                <c:pt idx="225327">
                  <c:v>114533</c:v>
                </c:pt>
                <c:pt idx="225328">
                  <c:v>114533</c:v>
                </c:pt>
                <c:pt idx="225329">
                  <c:v>114533</c:v>
                </c:pt>
                <c:pt idx="225330">
                  <c:v>114533</c:v>
                </c:pt>
                <c:pt idx="225331">
                  <c:v>114533</c:v>
                </c:pt>
                <c:pt idx="225332">
                  <c:v>114533</c:v>
                </c:pt>
                <c:pt idx="225333">
                  <c:v>114533</c:v>
                </c:pt>
                <c:pt idx="225334">
                  <c:v>114533</c:v>
                </c:pt>
                <c:pt idx="225335">
                  <c:v>114533</c:v>
                </c:pt>
                <c:pt idx="225336">
                  <c:v>114533</c:v>
                </c:pt>
                <c:pt idx="225337">
                  <c:v>114533</c:v>
                </c:pt>
                <c:pt idx="225338">
                  <c:v>114533</c:v>
                </c:pt>
                <c:pt idx="225339">
                  <c:v>114533</c:v>
                </c:pt>
                <c:pt idx="225340">
                  <c:v>114533</c:v>
                </c:pt>
                <c:pt idx="225341">
                  <c:v>114533</c:v>
                </c:pt>
                <c:pt idx="225342">
                  <c:v>114533</c:v>
                </c:pt>
                <c:pt idx="225343">
                  <c:v>114533</c:v>
                </c:pt>
                <c:pt idx="225344">
                  <c:v>114533</c:v>
                </c:pt>
                <c:pt idx="225345">
                  <c:v>114533</c:v>
                </c:pt>
                <c:pt idx="225346">
                  <c:v>114533</c:v>
                </c:pt>
                <c:pt idx="225347">
                  <c:v>114533</c:v>
                </c:pt>
                <c:pt idx="225348">
                  <c:v>114533</c:v>
                </c:pt>
                <c:pt idx="225349">
                  <c:v>114533</c:v>
                </c:pt>
                <c:pt idx="225350">
                  <c:v>114533</c:v>
                </c:pt>
                <c:pt idx="225351">
                  <c:v>114533</c:v>
                </c:pt>
                <c:pt idx="225352">
                  <c:v>114533</c:v>
                </c:pt>
                <c:pt idx="225353">
                  <c:v>114533</c:v>
                </c:pt>
                <c:pt idx="225354">
                  <c:v>114533</c:v>
                </c:pt>
                <c:pt idx="225355">
                  <c:v>114533</c:v>
                </c:pt>
                <c:pt idx="225356">
                  <c:v>114533</c:v>
                </c:pt>
                <c:pt idx="225357">
                  <c:v>114533</c:v>
                </c:pt>
                <c:pt idx="225358">
                  <c:v>114533</c:v>
                </c:pt>
                <c:pt idx="225359">
                  <c:v>114533</c:v>
                </c:pt>
                <c:pt idx="225360">
                  <c:v>114533</c:v>
                </c:pt>
                <c:pt idx="225361">
                  <c:v>114533</c:v>
                </c:pt>
                <c:pt idx="225362">
                  <c:v>114533</c:v>
                </c:pt>
                <c:pt idx="225363">
                  <c:v>114533</c:v>
                </c:pt>
                <c:pt idx="225364">
                  <c:v>114533</c:v>
                </c:pt>
                <c:pt idx="225365">
                  <c:v>114533</c:v>
                </c:pt>
                <c:pt idx="225366">
                  <c:v>114533</c:v>
                </c:pt>
                <c:pt idx="225367">
                  <c:v>114533</c:v>
                </c:pt>
                <c:pt idx="225368">
                  <c:v>114533</c:v>
                </c:pt>
                <c:pt idx="225369">
                  <c:v>114533</c:v>
                </c:pt>
                <c:pt idx="225370">
                  <c:v>114533</c:v>
                </c:pt>
                <c:pt idx="225371">
                  <c:v>114533</c:v>
                </c:pt>
                <c:pt idx="225372">
                  <c:v>114533</c:v>
                </c:pt>
                <c:pt idx="225373">
                  <c:v>114533</c:v>
                </c:pt>
                <c:pt idx="225374">
                  <c:v>114533</c:v>
                </c:pt>
                <c:pt idx="225375">
                  <c:v>114533</c:v>
                </c:pt>
                <c:pt idx="225376">
                  <c:v>114533</c:v>
                </c:pt>
                <c:pt idx="225377">
                  <c:v>114533</c:v>
                </c:pt>
                <c:pt idx="225378">
                  <c:v>114533</c:v>
                </c:pt>
                <c:pt idx="225379">
                  <c:v>114533</c:v>
                </c:pt>
                <c:pt idx="225380">
                  <c:v>114533</c:v>
                </c:pt>
                <c:pt idx="225381">
                  <c:v>114533</c:v>
                </c:pt>
                <c:pt idx="225382">
                  <c:v>114533</c:v>
                </c:pt>
                <c:pt idx="225383">
                  <c:v>114533</c:v>
                </c:pt>
                <c:pt idx="225384">
                  <c:v>114533</c:v>
                </c:pt>
                <c:pt idx="225385">
                  <c:v>114533</c:v>
                </c:pt>
                <c:pt idx="225386">
                  <c:v>114533</c:v>
                </c:pt>
                <c:pt idx="225387">
                  <c:v>114533</c:v>
                </c:pt>
                <c:pt idx="225388">
                  <c:v>114533</c:v>
                </c:pt>
                <c:pt idx="225389">
                  <c:v>114533</c:v>
                </c:pt>
                <c:pt idx="225390">
                  <c:v>114533</c:v>
                </c:pt>
                <c:pt idx="225391">
                  <c:v>114533</c:v>
                </c:pt>
                <c:pt idx="225392">
                  <c:v>114533</c:v>
                </c:pt>
                <c:pt idx="225393">
                  <c:v>114533</c:v>
                </c:pt>
                <c:pt idx="225394">
                  <c:v>114533</c:v>
                </c:pt>
                <c:pt idx="225395">
                  <c:v>114533</c:v>
                </c:pt>
                <c:pt idx="225396">
                  <c:v>114533</c:v>
                </c:pt>
                <c:pt idx="225397">
                  <c:v>114533</c:v>
                </c:pt>
                <c:pt idx="225398">
                  <c:v>114533</c:v>
                </c:pt>
                <c:pt idx="225399">
                  <c:v>114533</c:v>
                </c:pt>
                <c:pt idx="225400">
                  <c:v>114533</c:v>
                </c:pt>
                <c:pt idx="225401">
                  <c:v>114533</c:v>
                </c:pt>
                <c:pt idx="225402">
                  <c:v>114533</c:v>
                </c:pt>
                <c:pt idx="225403">
                  <c:v>114533</c:v>
                </c:pt>
                <c:pt idx="225404">
                  <c:v>114533</c:v>
                </c:pt>
                <c:pt idx="225405">
                  <c:v>114533</c:v>
                </c:pt>
                <c:pt idx="225406">
                  <c:v>114533</c:v>
                </c:pt>
                <c:pt idx="225407">
                  <c:v>114533</c:v>
                </c:pt>
                <c:pt idx="225408">
                  <c:v>114533</c:v>
                </c:pt>
                <c:pt idx="225409">
                  <c:v>114533</c:v>
                </c:pt>
                <c:pt idx="225410">
                  <c:v>114533</c:v>
                </c:pt>
                <c:pt idx="225411">
                  <c:v>114533</c:v>
                </c:pt>
                <c:pt idx="225412">
                  <c:v>114533</c:v>
                </c:pt>
                <c:pt idx="225413">
                  <c:v>114533</c:v>
                </c:pt>
                <c:pt idx="225414">
                  <c:v>114533</c:v>
                </c:pt>
                <c:pt idx="225415">
                  <c:v>114533</c:v>
                </c:pt>
                <c:pt idx="225416">
                  <c:v>114533</c:v>
                </c:pt>
                <c:pt idx="225417">
                  <c:v>114533</c:v>
                </c:pt>
                <c:pt idx="225418">
                  <c:v>114533</c:v>
                </c:pt>
                <c:pt idx="225419">
                  <c:v>114533</c:v>
                </c:pt>
                <c:pt idx="225420">
                  <c:v>114533</c:v>
                </c:pt>
                <c:pt idx="225421">
                  <c:v>114533</c:v>
                </c:pt>
                <c:pt idx="225422">
                  <c:v>114533</c:v>
                </c:pt>
                <c:pt idx="225423">
                  <c:v>114533</c:v>
                </c:pt>
                <c:pt idx="225424">
                  <c:v>114533</c:v>
                </c:pt>
                <c:pt idx="225425">
                  <c:v>114533</c:v>
                </c:pt>
                <c:pt idx="225426">
                  <c:v>114533</c:v>
                </c:pt>
                <c:pt idx="225427">
                  <c:v>114533</c:v>
                </c:pt>
                <c:pt idx="225428">
                  <c:v>114533</c:v>
                </c:pt>
                <c:pt idx="225429">
                  <c:v>114533</c:v>
                </c:pt>
                <c:pt idx="225430">
                  <c:v>114533</c:v>
                </c:pt>
                <c:pt idx="225431">
                  <c:v>114533</c:v>
                </c:pt>
                <c:pt idx="225432">
                  <c:v>114533</c:v>
                </c:pt>
                <c:pt idx="225433">
                  <c:v>114533</c:v>
                </c:pt>
                <c:pt idx="225434">
                  <c:v>114533</c:v>
                </c:pt>
                <c:pt idx="225435">
                  <c:v>114533</c:v>
                </c:pt>
                <c:pt idx="225436">
                  <c:v>114533</c:v>
                </c:pt>
                <c:pt idx="225437">
                  <c:v>114533</c:v>
                </c:pt>
                <c:pt idx="225438">
                  <c:v>114533</c:v>
                </c:pt>
                <c:pt idx="225439">
                  <c:v>114533</c:v>
                </c:pt>
                <c:pt idx="225440">
                  <c:v>114533</c:v>
                </c:pt>
                <c:pt idx="225441">
                  <c:v>114533</c:v>
                </c:pt>
                <c:pt idx="225442">
                  <c:v>114533</c:v>
                </c:pt>
                <c:pt idx="225443">
                  <c:v>114533</c:v>
                </c:pt>
                <c:pt idx="225444">
                  <c:v>114533</c:v>
                </c:pt>
                <c:pt idx="225445">
                  <c:v>114533</c:v>
                </c:pt>
                <c:pt idx="225446">
                  <c:v>114533</c:v>
                </c:pt>
                <c:pt idx="225447">
                  <c:v>114533</c:v>
                </c:pt>
                <c:pt idx="225448">
                  <c:v>114533</c:v>
                </c:pt>
                <c:pt idx="225449">
                  <c:v>114533</c:v>
                </c:pt>
                <c:pt idx="225450">
                  <c:v>114533</c:v>
                </c:pt>
                <c:pt idx="225451">
                  <c:v>114533</c:v>
                </c:pt>
                <c:pt idx="225452">
                  <c:v>114533</c:v>
                </c:pt>
                <c:pt idx="225453">
                  <c:v>114533</c:v>
                </c:pt>
                <c:pt idx="225454">
                  <c:v>114533</c:v>
                </c:pt>
                <c:pt idx="225455">
                  <c:v>114533</c:v>
                </c:pt>
                <c:pt idx="225456">
                  <c:v>114533</c:v>
                </c:pt>
                <c:pt idx="225457">
                  <c:v>114533</c:v>
                </c:pt>
                <c:pt idx="225458">
                  <c:v>114533</c:v>
                </c:pt>
                <c:pt idx="225459">
                  <c:v>114533</c:v>
                </c:pt>
                <c:pt idx="225460">
                  <c:v>114533</c:v>
                </c:pt>
                <c:pt idx="225461">
                  <c:v>114533</c:v>
                </c:pt>
                <c:pt idx="225462">
                  <c:v>114533</c:v>
                </c:pt>
                <c:pt idx="225463">
                  <c:v>114533</c:v>
                </c:pt>
                <c:pt idx="225464">
                  <c:v>114533</c:v>
                </c:pt>
                <c:pt idx="225465">
                  <c:v>114533</c:v>
                </c:pt>
                <c:pt idx="225466">
                  <c:v>114533</c:v>
                </c:pt>
                <c:pt idx="225467">
                  <c:v>114533</c:v>
                </c:pt>
                <c:pt idx="225468">
                  <c:v>114533</c:v>
                </c:pt>
                <c:pt idx="225469">
                  <c:v>114533</c:v>
                </c:pt>
                <c:pt idx="225470">
                  <c:v>114533</c:v>
                </c:pt>
                <c:pt idx="225471">
                  <c:v>114533</c:v>
                </c:pt>
                <c:pt idx="225472">
                  <c:v>114533</c:v>
                </c:pt>
                <c:pt idx="225473">
                  <c:v>114533</c:v>
                </c:pt>
                <c:pt idx="225474">
                  <c:v>114533</c:v>
                </c:pt>
                <c:pt idx="225475">
                  <c:v>114533</c:v>
                </c:pt>
                <c:pt idx="225476">
                  <c:v>114533</c:v>
                </c:pt>
                <c:pt idx="225477">
                  <c:v>114533</c:v>
                </c:pt>
                <c:pt idx="225478">
                  <c:v>114533</c:v>
                </c:pt>
                <c:pt idx="225479">
                  <c:v>114533</c:v>
                </c:pt>
                <c:pt idx="225480">
                  <c:v>114533</c:v>
                </c:pt>
                <c:pt idx="225481">
                  <c:v>114533</c:v>
                </c:pt>
                <c:pt idx="225482">
                  <c:v>114533</c:v>
                </c:pt>
                <c:pt idx="225483">
                  <c:v>114533</c:v>
                </c:pt>
                <c:pt idx="225484">
                  <c:v>114533</c:v>
                </c:pt>
                <c:pt idx="225485">
                  <c:v>114533</c:v>
                </c:pt>
                <c:pt idx="225486">
                  <c:v>114533</c:v>
                </c:pt>
                <c:pt idx="225487">
                  <c:v>114533</c:v>
                </c:pt>
                <c:pt idx="225488">
                  <c:v>114533</c:v>
                </c:pt>
                <c:pt idx="225489">
                  <c:v>114533</c:v>
                </c:pt>
                <c:pt idx="225490">
                  <c:v>114533</c:v>
                </c:pt>
                <c:pt idx="225491">
                  <c:v>114533</c:v>
                </c:pt>
                <c:pt idx="225492">
                  <c:v>114533</c:v>
                </c:pt>
                <c:pt idx="225493">
                  <c:v>114533</c:v>
                </c:pt>
                <c:pt idx="225494">
                  <c:v>114533</c:v>
                </c:pt>
                <c:pt idx="225495">
                  <c:v>114533</c:v>
                </c:pt>
                <c:pt idx="225496">
                  <c:v>114533</c:v>
                </c:pt>
                <c:pt idx="225497">
                  <c:v>114533</c:v>
                </c:pt>
                <c:pt idx="225498">
                  <c:v>114533</c:v>
                </c:pt>
                <c:pt idx="225499">
                  <c:v>114533</c:v>
                </c:pt>
                <c:pt idx="225500">
                  <c:v>114533</c:v>
                </c:pt>
                <c:pt idx="225501">
                  <c:v>114533</c:v>
                </c:pt>
                <c:pt idx="225502">
                  <c:v>114533</c:v>
                </c:pt>
                <c:pt idx="225503">
                  <c:v>114533</c:v>
                </c:pt>
                <c:pt idx="225504">
                  <c:v>114533</c:v>
                </c:pt>
                <c:pt idx="225505">
                  <c:v>114533</c:v>
                </c:pt>
                <c:pt idx="225506">
                  <c:v>114533</c:v>
                </c:pt>
                <c:pt idx="225507">
                  <c:v>114533</c:v>
                </c:pt>
                <c:pt idx="225508">
                  <c:v>114533</c:v>
                </c:pt>
                <c:pt idx="225509">
                  <c:v>114533</c:v>
                </c:pt>
                <c:pt idx="225510">
                  <c:v>114533</c:v>
                </c:pt>
                <c:pt idx="225511">
                  <c:v>114533</c:v>
                </c:pt>
                <c:pt idx="225512">
                  <c:v>114533</c:v>
                </c:pt>
                <c:pt idx="225513">
                  <c:v>114533</c:v>
                </c:pt>
                <c:pt idx="225514">
                  <c:v>114533</c:v>
                </c:pt>
                <c:pt idx="225515">
                  <c:v>114533</c:v>
                </c:pt>
                <c:pt idx="225516">
                  <c:v>114533</c:v>
                </c:pt>
                <c:pt idx="225517">
                  <c:v>114533</c:v>
                </c:pt>
                <c:pt idx="225518">
                  <c:v>114533</c:v>
                </c:pt>
                <c:pt idx="225519">
                  <c:v>114533</c:v>
                </c:pt>
                <c:pt idx="225520">
                  <c:v>114533</c:v>
                </c:pt>
                <c:pt idx="225521">
                  <c:v>114533</c:v>
                </c:pt>
                <c:pt idx="225522">
                  <c:v>114533</c:v>
                </c:pt>
                <c:pt idx="225523">
                  <c:v>114533</c:v>
                </c:pt>
                <c:pt idx="225524">
                  <c:v>114533</c:v>
                </c:pt>
                <c:pt idx="225525">
                  <c:v>114533</c:v>
                </c:pt>
                <c:pt idx="225526">
                  <c:v>114533</c:v>
                </c:pt>
                <c:pt idx="225527">
                  <c:v>114533</c:v>
                </c:pt>
                <c:pt idx="225528">
                  <c:v>114533</c:v>
                </c:pt>
                <c:pt idx="225529">
                  <c:v>114533</c:v>
                </c:pt>
                <c:pt idx="225530">
                  <c:v>114533</c:v>
                </c:pt>
                <c:pt idx="225531">
                  <c:v>114533</c:v>
                </c:pt>
                <c:pt idx="225532">
                  <c:v>114533</c:v>
                </c:pt>
                <c:pt idx="225533">
                  <c:v>114533</c:v>
                </c:pt>
                <c:pt idx="225534">
                  <c:v>114533</c:v>
                </c:pt>
                <c:pt idx="225535">
                  <c:v>114533</c:v>
                </c:pt>
                <c:pt idx="225536">
                  <c:v>114533</c:v>
                </c:pt>
                <c:pt idx="225537">
                  <c:v>114533</c:v>
                </c:pt>
                <c:pt idx="225538">
                  <c:v>114533</c:v>
                </c:pt>
                <c:pt idx="225539">
                  <c:v>114533</c:v>
                </c:pt>
                <c:pt idx="225540">
                  <c:v>114533</c:v>
                </c:pt>
                <c:pt idx="225541">
                  <c:v>114533</c:v>
                </c:pt>
                <c:pt idx="225542">
                  <c:v>114533</c:v>
                </c:pt>
                <c:pt idx="225543">
                  <c:v>114533</c:v>
                </c:pt>
                <c:pt idx="225544">
                  <c:v>114533</c:v>
                </c:pt>
                <c:pt idx="225545">
                  <c:v>114533</c:v>
                </c:pt>
                <c:pt idx="225546">
                  <c:v>114533</c:v>
                </c:pt>
                <c:pt idx="225547">
                  <c:v>114533</c:v>
                </c:pt>
                <c:pt idx="225548">
                  <c:v>114533</c:v>
                </c:pt>
                <c:pt idx="225549">
                  <c:v>114533</c:v>
                </c:pt>
                <c:pt idx="225550">
                  <c:v>114533</c:v>
                </c:pt>
                <c:pt idx="225551">
                  <c:v>114533</c:v>
                </c:pt>
                <c:pt idx="225552">
                  <c:v>114533</c:v>
                </c:pt>
                <c:pt idx="225553">
                  <c:v>114533</c:v>
                </c:pt>
                <c:pt idx="225554">
                  <c:v>114533</c:v>
                </c:pt>
                <c:pt idx="225555">
                  <c:v>114533</c:v>
                </c:pt>
                <c:pt idx="225556">
                  <c:v>114533</c:v>
                </c:pt>
                <c:pt idx="225557">
                  <c:v>114533</c:v>
                </c:pt>
                <c:pt idx="225558">
                  <c:v>114533</c:v>
                </c:pt>
                <c:pt idx="225559">
                  <c:v>114533</c:v>
                </c:pt>
                <c:pt idx="225560">
                  <c:v>114533</c:v>
                </c:pt>
                <c:pt idx="225561">
                  <c:v>114533</c:v>
                </c:pt>
                <c:pt idx="225562">
                  <c:v>114533</c:v>
                </c:pt>
                <c:pt idx="225563">
                  <c:v>114533</c:v>
                </c:pt>
                <c:pt idx="225564">
                  <c:v>114533</c:v>
                </c:pt>
                <c:pt idx="225565">
                  <c:v>114533</c:v>
                </c:pt>
                <c:pt idx="225566">
                  <c:v>114533</c:v>
                </c:pt>
                <c:pt idx="225567">
                  <c:v>114533</c:v>
                </c:pt>
                <c:pt idx="225568">
                  <c:v>114533</c:v>
                </c:pt>
                <c:pt idx="225569">
                  <c:v>114533</c:v>
                </c:pt>
                <c:pt idx="225570">
                  <c:v>114533</c:v>
                </c:pt>
                <c:pt idx="225571">
                  <c:v>114533</c:v>
                </c:pt>
                <c:pt idx="225572">
                  <c:v>114533</c:v>
                </c:pt>
                <c:pt idx="225573">
                  <c:v>114533</c:v>
                </c:pt>
                <c:pt idx="225574">
                  <c:v>114533</c:v>
                </c:pt>
                <c:pt idx="225575">
                  <c:v>114533</c:v>
                </c:pt>
                <c:pt idx="225576">
                  <c:v>114533</c:v>
                </c:pt>
                <c:pt idx="225577">
                  <c:v>114533</c:v>
                </c:pt>
                <c:pt idx="225578">
                  <c:v>114533</c:v>
                </c:pt>
                <c:pt idx="225579">
                  <c:v>114533</c:v>
                </c:pt>
                <c:pt idx="225580">
                  <c:v>114533</c:v>
                </c:pt>
                <c:pt idx="225581">
                  <c:v>114533</c:v>
                </c:pt>
                <c:pt idx="225582">
                  <c:v>114533</c:v>
                </c:pt>
                <c:pt idx="225583">
                  <c:v>114533</c:v>
                </c:pt>
                <c:pt idx="225584">
                  <c:v>114533</c:v>
                </c:pt>
                <c:pt idx="225585">
                  <c:v>114533</c:v>
                </c:pt>
                <c:pt idx="225586">
                  <c:v>114533</c:v>
                </c:pt>
                <c:pt idx="225587">
                  <c:v>114533</c:v>
                </c:pt>
                <c:pt idx="225588">
                  <c:v>114533</c:v>
                </c:pt>
                <c:pt idx="225589">
                  <c:v>114533</c:v>
                </c:pt>
                <c:pt idx="225590">
                  <c:v>114533</c:v>
                </c:pt>
                <c:pt idx="225591">
                  <c:v>114533</c:v>
                </c:pt>
                <c:pt idx="225592">
                  <c:v>114533</c:v>
                </c:pt>
                <c:pt idx="225593">
                  <c:v>114533</c:v>
                </c:pt>
                <c:pt idx="225594">
                  <c:v>114533</c:v>
                </c:pt>
                <c:pt idx="225595">
                  <c:v>114533</c:v>
                </c:pt>
                <c:pt idx="225596">
                  <c:v>114533</c:v>
                </c:pt>
                <c:pt idx="225597">
                  <c:v>114533</c:v>
                </c:pt>
                <c:pt idx="225598">
                  <c:v>114533</c:v>
                </c:pt>
                <c:pt idx="225599">
                  <c:v>114533</c:v>
                </c:pt>
                <c:pt idx="225600">
                  <c:v>114533</c:v>
                </c:pt>
                <c:pt idx="225601">
                  <c:v>114533</c:v>
                </c:pt>
                <c:pt idx="225602">
                  <c:v>114533</c:v>
                </c:pt>
                <c:pt idx="225603">
                  <c:v>114533</c:v>
                </c:pt>
                <c:pt idx="225604">
                  <c:v>114533</c:v>
                </c:pt>
                <c:pt idx="225605">
                  <c:v>114533</c:v>
                </c:pt>
                <c:pt idx="225606">
                  <c:v>114533</c:v>
                </c:pt>
                <c:pt idx="225607">
                  <c:v>114533</c:v>
                </c:pt>
                <c:pt idx="225608">
                  <c:v>114533</c:v>
                </c:pt>
                <c:pt idx="225609">
                  <c:v>114533</c:v>
                </c:pt>
                <c:pt idx="225610">
                  <c:v>114533</c:v>
                </c:pt>
                <c:pt idx="225611">
                  <c:v>114533</c:v>
                </c:pt>
                <c:pt idx="225612">
                  <c:v>114533</c:v>
                </c:pt>
                <c:pt idx="225613">
                  <c:v>114533</c:v>
                </c:pt>
                <c:pt idx="225614">
                  <c:v>114533</c:v>
                </c:pt>
                <c:pt idx="225615">
                  <c:v>114533</c:v>
                </c:pt>
                <c:pt idx="225616">
                  <c:v>114533</c:v>
                </c:pt>
                <c:pt idx="225617">
                  <c:v>114533</c:v>
                </c:pt>
                <c:pt idx="225618">
                  <c:v>114533</c:v>
                </c:pt>
                <c:pt idx="225619">
                  <c:v>114533</c:v>
                </c:pt>
                <c:pt idx="225620">
                  <c:v>114533</c:v>
                </c:pt>
                <c:pt idx="225621">
                  <c:v>114533</c:v>
                </c:pt>
                <c:pt idx="225622">
                  <c:v>114533</c:v>
                </c:pt>
                <c:pt idx="225623">
                  <c:v>114533</c:v>
                </c:pt>
                <c:pt idx="225624">
                  <c:v>114533</c:v>
                </c:pt>
                <c:pt idx="225625">
                  <c:v>114533</c:v>
                </c:pt>
                <c:pt idx="225626">
                  <c:v>114533</c:v>
                </c:pt>
                <c:pt idx="225627">
                  <c:v>114533</c:v>
                </c:pt>
                <c:pt idx="225628">
                  <c:v>114533</c:v>
                </c:pt>
                <c:pt idx="225629">
                  <c:v>114533</c:v>
                </c:pt>
                <c:pt idx="225630">
                  <c:v>114533</c:v>
                </c:pt>
                <c:pt idx="225631">
                  <c:v>114533</c:v>
                </c:pt>
                <c:pt idx="225632">
                  <c:v>114533</c:v>
                </c:pt>
                <c:pt idx="225633">
                  <c:v>114533</c:v>
                </c:pt>
                <c:pt idx="225634">
                  <c:v>114533</c:v>
                </c:pt>
                <c:pt idx="225635">
                  <c:v>114533</c:v>
                </c:pt>
                <c:pt idx="225636">
                  <c:v>114533</c:v>
                </c:pt>
                <c:pt idx="225637">
                  <c:v>114533</c:v>
                </c:pt>
                <c:pt idx="225638">
                  <c:v>114533</c:v>
                </c:pt>
                <c:pt idx="225639">
                  <c:v>114533</c:v>
                </c:pt>
                <c:pt idx="225640">
                  <c:v>114533</c:v>
                </c:pt>
                <c:pt idx="225641">
                  <c:v>114533</c:v>
                </c:pt>
                <c:pt idx="225642">
                  <c:v>114533</c:v>
                </c:pt>
                <c:pt idx="225643">
                  <c:v>114533</c:v>
                </c:pt>
                <c:pt idx="225644">
                  <c:v>114533</c:v>
                </c:pt>
                <c:pt idx="225645">
                  <c:v>114533</c:v>
                </c:pt>
                <c:pt idx="225646">
                  <c:v>114533</c:v>
                </c:pt>
                <c:pt idx="225647">
                  <c:v>114533</c:v>
                </c:pt>
                <c:pt idx="225648">
                  <c:v>114533</c:v>
                </c:pt>
                <c:pt idx="225649">
                  <c:v>114533</c:v>
                </c:pt>
                <c:pt idx="225650">
                  <c:v>114533</c:v>
                </c:pt>
                <c:pt idx="225651">
                  <c:v>114533</c:v>
                </c:pt>
                <c:pt idx="225652">
                  <c:v>114533</c:v>
                </c:pt>
                <c:pt idx="225653">
                  <c:v>114533</c:v>
                </c:pt>
                <c:pt idx="225654">
                  <c:v>114533</c:v>
                </c:pt>
                <c:pt idx="225655">
                  <c:v>114533</c:v>
                </c:pt>
                <c:pt idx="225656">
                  <c:v>114533</c:v>
                </c:pt>
                <c:pt idx="225657">
                  <c:v>114533</c:v>
                </c:pt>
                <c:pt idx="225658">
                  <c:v>114533</c:v>
                </c:pt>
                <c:pt idx="225659">
                  <c:v>114533</c:v>
                </c:pt>
                <c:pt idx="225660">
                  <c:v>114533</c:v>
                </c:pt>
                <c:pt idx="225661">
                  <c:v>114533</c:v>
                </c:pt>
                <c:pt idx="225662">
                  <c:v>114533</c:v>
                </c:pt>
                <c:pt idx="225663">
                  <c:v>114533</c:v>
                </c:pt>
                <c:pt idx="225664">
                  <c:v>114533</c:v>
                </c:pt>
                <c:pt idx="225665">
                  <c:v>114533</c:v>
                </c:pt>
                <c:pt idx="225666">
                  <c:v>114533</c:v>
                </c:pt>
                <c:pt idx="225667">
                  <c:v>114533</c:v>
                </c:pt>
                <c:pt idx="225668">
                  <c:v>114533</c:v>
                </c:pt>
                <c:pt idx="225669">
                  <c:v>114533</c:v>
                </c:pt>
                <c:pt idx="225670">
                  <c:v>114533</c:v>
                </c:pt>
                <c:pt idx="225671">
                  <c:v>114533</c:v>
                </c:pt>
                <c:pt idx="225672">
                  <c:v>114533</c:v>
                </c:pt>
                <c:pt idx="225673">
                  <c:v>114533</c:v>
                </c:pt>
                <c:pt idx="225674">
                  <c:v>114533</c:v>
                </c:pt>
                <c:pt idx="225675">
                  <c:v>114533</c:v>
                </c:pt>
                <c:pt idx="225676">
                  <c:v>114533</c:v>
                </c:pt>
                <c:pt idx="225677">
                  <c:v>114533</c:v>
                </c:pt>
                <c:pt idx="225678">
                  <c:v>114533</c:v>
                </c:pt>
                <c:pt idx="225679">
                  <c:v>114533</c:v>
                </c:pt>
                <c:pt idx="225680">
                  <c:v>114533</c:v>
                </c:pt>
                <c:pt idx="225681">
                  <c:v>114533</c:v>
                </c:pt>
                <c:pt idx="225682">
                  <c:v>114533</c:v>
                </c:pt>
                <c:pt idx="225683">
                  <c:v>114533</c:v>
                </c:pt>
                <c:pt idx="225684">
                  <c:v>114533</c:v>
                </c:pt>
                <c:pt idx="225685">
                  <c:v>114533</c:v>
                </c:pt>
                <c:pt idx="225686">
                  <c:v>114533</c:v>
                </c:pt>
                <c:pt idx="225687">
                  <c:v>114533</c:v>
                </c:pt>
                <c:pt idx="225688">
                  <c:v>114533</c:v>
                </c:pt>
                <c:pt idx="225689">
                  <c:v>114533</c:v>
                </c:pt>
                <c:pt idx="225690">
                  <c:v>114533</c:v>
                </c:pt>
                <c:pt idx="225691">
                  <c:v>114533</c:v>
                </c:pt>
                <c:pt idx="225692">
                  <c:v>114533</c:v>
                </c:pt>
                <c:pt idx="225693">
                  <c:v>114533</c:v>
                </c:pt>
                <c:pt idx="225694">
                  <c:v>114533</c:v>
                </c:pt>
                <c:pt idx="225695">
                  <c:v>114533</c:v>
                </c:pt>
                <c:pt idx="225696">
                  <c:v>114533</c:v>
                </c:pt>
                <c:pt idx="225697">
                  <c:v>114533</c:v>
                </c:pt>
                <c:pt idx="225698">
                  <c:v>114533</c:v>
                </c:pt>
                <c:pt idx="225699">
                  <c:v>114533</c:v>
                </c:pt>
                <c:pt idx="225700">
                  <c:v>114533</c:v>
                </c:pt>
                <c:pt idx="225701">
                  <c:v>114533</c:v>
                </c:pt>
                <c:pt idx="225702">
                  <c:v>114533</c:v>
                </c:pt>
                <c:pt idx="225703">
                  <c:v>114533</c:v>
                </c:pt>
                <c:pt idx="225704">
                  <c:v>114533</c:v>
                </c:pt>
                <c:pt idx="225705">
                  <c:v>114533</c:v>
                </c:pt>
                <c:pt idx="225706">
                  <c:v>114533</c:v>
                </c:pt>
                <c:pt idx="225707">
                  <c:v>114533</c:v>
                </c:pt>
                <c:pt idx="225708">
                  <c:v>114533</c:v>
                </c:pt>
                <c:pt idx="225709">
                  <c:v>114533</c:v>
                </c:pt>
                <c:pt idx="225710">
                  <c:v>114533</c:v>
                </c:pt>
                <c:pt idx="225711">
                  <c:v>114533</c:v>
                </c:pt>
                <c:pt idx="225712">
                  <c:v>114533</c:v>
                </c:pt>
                <c:pt idx="225713">
                  <c:v>114533</c:v>
                </c:pt>
                <c:pt idx="225714">
                  <c:v>114533</c:v>
                </c:pt>
                <c:pt idx="225715">
                  <c:v>114533</c:v>
                </c:pt>
                <c:pt idx="225716">
                  <c:v>114533</c:v>
                </c:pt>
                <c:pt idx="225717">
                  <c:v>114533</c:v>
                </c:pt>
                <c:pt idx="225718">
                  <c:v>114533</c:v>
                </c:pt>
                <c:pt idx="225719">
                  <c:v>114533</c:v>
                </c:pt>
                <c:pt idx="225720">
                  <c:v>114533</c:v>
                </c:pt>
                <c:pt idx="225721">
                  <c:v>114533</c:v>
                </c:pt>
                <c:pt idx="225722">
                  <c:v>114533</c:v>
                </c:pt>
                <c:pt idx="225723">
                  <c:v>114533</c:v>
                </c:pt>
                <c:pt idx="225724">
                  <c:v>114533</c:v>
                </c:pt>
                <c:pt idx="225725">
                  <c:v>114533</c:v>
                </c:pt>
                <c:pt idx="225726">
                  <c:v>114533</c:v>
                </c:pt>
                <c:pt idx="225727">
                  <c:v>114533</c:v>
                </c:pt>
                <c:pt idx="225728">
                  <c:v>114533</c:v>
                </c:pt>
                <c:pt idx="225729">
                  <c:v>114533</c:v>
                </c:pt>
                <c:pt idx="225730">
                  <c:v>114533</c:v>
                </c:pt>
                <c:pt idx="225731">
                  <c:v>114533</c:v>
                </c:pt>
                <c:pt idx="225732">
                  <c:v>114533</c:v>
                </c:pt>
                <c:pt idx="225733">
                  <c:v>114533</c:v>
                </c:pt>
                <c:pt idx="225734">
                  <c:v>114533</c:v>
                </c:pt>
                <c:pt idx="225735">
                  <c:v>114533</c:v>
                </c:pt>
                <c:pt idx="225736">
                  <c:v>114533</c:v>
                </c:pt>
                <c:pt idx="225737">
                  <c:v>114533</c:v>
                </c:pt>
                <c:pt idx="225738">
                  <c:v>114533</c:v>
                </c:pt>
                <c:pt idx="225739">
                  <c:v>114533</c:v>
                </c:pt>
                <c:pt idx="225740">
                  <c:v>114533</c:v>
                </c:pt>
                <c:pt idx="225741">
                  <c:v>114533</c:v>
                </c:pt>
                <c:pt idx="225742">
                  <c:v>114533</c:v>
                </c:pt>
                <c:pt idx="225743">
                  <c:v>114533</c:v>
                </c:pt>
                <c:pt idx="225744">
                  <c:v>114533</c:v>
                </c:pt>
                <c:pt idx="225745">
                  <c:v>114533</c:v>
                </c:pt>
                <c:pt idx="225746">
                  <c:v>114533</c:v>
                </c:pt>
                <c:pt idx="225747">
                  <c:v>114533</c:v>
                </c:pt>
                <c:pt idx="225748">
                  <c:v>114533</c:v>
                </c:pt>
                <c:pt idx="225749">
                  <c:v>114533</c:v>
                </c:pt>
                <c:pt idx="225750">
                  <c:v>114533</c:v>
                </c:pt>
                <c:pt idx="225751">
                  <c:v>114533</c:v>
                </c:pt>
                <c:pt idx="225752">
                  <c:v>114533</c:v>
                </c:pt>
                <c:pt idx="225753">
                  <c:v>114533</c:v>
                </c:pt>
                <c:pt idx="225754">
                  <c:v>114533</c:v>
                </c:pt>
                <c:pt idx="225755">
                  <c:v>114533</c:v>
                </c:pt>
                <c:pt idx="225756">
                  <c:v>114533</c:v>
                </c:pt>
                <c:pt idx="225757">
                  <c:v>114533</c:v>
                </c:pt>
                <c:pt idx="225758">
                  <c:v>114533</c:v>
                </c:pt>
                <c:pt idx="225759">
                  <c:v>114533</c:v>
                </c:pt>
                <c:pt idx="225760">
                  <c:v>114533</c:v>
                </c:pt>
                <c:pt idx="225761">
                  <c:v>114533</c:v>
                </c:pt>
                <c:pt idx="225762">
                  <c:v>114533</c:v>
                </c:pt>
                <c:pt idx="225763">
                  <c:v>114533</c:v>
                </c:pt>
                <c:pt idx="225764">
                  <c:v>114533</c:v>
                </c:pt>
                <c:pt idx="225765">
                  <c:v>114533</c:v>
                </c:pt>
                <c:pt idx="225766">
                  <c:v>114533</c:v>
                </c:pt>
                <c:pt idx="225767">
                  <c:v>114533</c:v>
                </c:pt>
                <c:pt idx="225768">
                  <c:v>114533</c:v>
                </c:pt>
                <c:pt idx="225769">
                  <c:v>114533</c:v>
                </c:pt>
                <c:pt idx="225770">
                  <c:v>114533</c:v>
                </c:pt>
                <c:pt idx="225771">
                  <c:v>114533</c:v>
                </c:pt>
                <c:pt idx="225772">
                  <c:v>114533</c:v>
                </c:pt>
                <c:pt idx="225773">
                  <c:v>114533</c:v>
                </c:pt>
                <c:pt idx="225774">
                  <c:v>114533</c:v>
                </c:pt>
                <c:pt idx="225775">
                  <c:v>114533</c:v>
                </c:pt>
                <c:pt idx="225776">
                  <c:v>114533</c:v>
                </c:pt>
                <c:pt idx="225777">
                  <c:v>114533</c:v>
                </c:pt>
                <c:pt idx="225778">
                  <c:v>114533</c:v>
                </c:pt>
                <c:pt idx="225779">
                  <c:v>114533</c:v>
                </c:pt>
                <c:pt idx="225780">
                  <c:v>114533</c:v>
                </c:pt>
                <c:pt idx="225781">
                  <c:v>114533</c:v>
                </c:pt>
                <c:pt idx="225782">
                  <c:v>114533</c:v>
                </c:pt>
                <c:pt idx="225783">
                  <c:v>114533</c:v>
                </c:pt>
                <c:pt idx="225784">
                  <c:v>114533</c:v>
                </c:pt>
                <c:pt idx="225785">
                  <c:v>114533</c:v>
                </c:pt>
                <c:pt idx="225786">
                  <c:v>114533</c:v>
                </c:pt>
                <c:pt idx="225787">
                  <c:v>114533</c:v>
                </c:pt>
                <c:pt idx="225788">
                  <c:v>114533</c:v>
                </c:pt>
                <c:pt idx="225789">
                  <c:v>114533</c:v>
                </c:pt>
                <c:pt idx="225790">
                  <c:v>114533</c:v>
                </c:pt>
                <c:pt idx="225791">
                  <c:v>114533</c:v>
                </c:pt>
                <c:pt idx="225792">
                  <c:v>114533</c:v>
                </c:pt>
                <c:pt idx="225793">
                  <c:v>114533</c:v>
                </c:pt>
                <c:pt idx="225794">
                  <c:v>114533</c:v>
                </c:pt>
                <c:pt idx="225795">
                  <c:v>114533</c:v>
                </c:pt>
                <c:pt idx="225796">
                  <c:v>114533</c:v>
                </c:pt>
                <c:pt idx="225797">
                  <c:v>114533</c:v>
                </c:pt>
                <c:pt idx="225798">
                  <c:v>114533</c:v>
                </c:pt>
                <c:pt idx="225799">
                  <c:v>114533</c:v>
                </c:pt>
                <c:pt idx="225800">
                  <c:v>114533</c:v>
                </c:pt>
                <c:pt idx="225801">
                  <c:v>114533</c:v>
                </c:pt>
                <c:pt idx="225802">
                  <c:v>114533</c:v>
                </c:pt>
                <c:pt idx="225803">
                  <c:v>114533</c:v>
                </c:pt>
                <c:pt idx="225804">
                  <c:v>114533</c:v>
                </c:pt>
                <c:pt idx="225805">
                  <c:v>114533</c:v>
                </c:pt>
                <c:pt idx="225806">
                  <c:v>114533</c:v>
                </c:pt>
                <c:pt idx="225807">
                  <c:v>114533</c:v>
                </c:pt>
                <c:pt idx="225808">
                  <c:v>114533</c:v>
                </c:pt>
                <c:pt idx="225809">
                  <c:v>114533</c:v>
                </c:pt>
                <c:pt idx="225810">
                  <c:v>114533</c:v>
                </c:pt>
                <c:pt idx="225811">
                  <c:v>114533</c:v>
                </c:pt>
                <c:pt idx="225812">
                  <c:v>114533</c:v>
                </c:pt>
                <c:pt idx="225813">
                  <c:v>114533</c:v>
                </c:pt>
                <c:pt idx="225814">
                  <c:v>114533</c:v>
                </c:pt>
                <c:pt idx="225815">
                  <c:v>114533</c:v>
                </c:pt>
                <c:pt idx="225816">
                  <c:v>114533</c:v>
                </c:pt>
                <c:pt idx="225817">
                  <c:v>114533</c:v>
                </c:pt>
                <c:pt idx="225818">
                  <c:v>114533</c:v>
                </c:pt>
                <c:pt idx="225819">
                  <c:v>114533</c:v>
                </c:pt>
                <c:pt idx="225820">
                  <c:v>114533</c:v>
                </c:pt>
                <c:pt idx="225821">
                  <c:v>114533</c:v>
                </c:pt>
                <c:pt idx="225822">
                  <c:v>114533</c:v>
                </c:pt>
                <c:pt idx="225823">
                  <c:v>114533</c:v>
                </c:pt>
                <c:pt idx="225824">
                  <c:v>114533</c:v>
                </c:pt>
                <c:pt idx="225825">
                  <c:v>114533</c:v>
                </c:pt>
                <c:pt idx="225826">
                  <c:v>114533</c:v>
                </c:pt>
                <c:pt idx="225827">
                  <c:v>114533</c:v>
                </c:pt>
                <c:pt idx="225828">
                  <c:v>114533</c:v>
                </c:pt>
                <c:pt idx="225829">
                  <c:v>114533</c:v>
                </c:pt>
                <c:pt idx="225830">
                  <c:v>114533</c:v>
                </c:pt>
                <c:pt idx="225831">
                  <c:v>114533</c:v>
                </c:pt>
                <c:pt idx="225832">
                  <c:v>114533</c:v>
                </c:pt>
                <c:pt idx="225833">
                  <c:v>114533</c:v>
                </c:pt>
                <c:pt idx="225834">
                  <c:v>114533</c:v>
                </c:pt>
                <c:pt idx="225835">
                  <c:v>114533</c:v>
                </c:pt>
                <c:pt idx="225836">
                  <c:v>114533</c:v>
                </c:pt>
                <c:pt idx="225837">
                  <c:v>114533</c:v>
                </c:pt>
                <c:pt idx="225838">
                  <c:v>114533</c:v>
                </c:pt>
                <c:pt idx="225839">
                  <c:v>114533</c:v>
                </c:pt>
                <c:pt idx="225840">
                  <c:v>114533</c:v>
                </c:pt>
                <c:pt idx="225841">
                  <c:v>114533</c:v>
                </c:pt>
                <c:pt idx="225842">
                  <c:v>114533</c:v>
                </c:pt>
                <c:pt idx="225843">
                  <c:v>114533</c:v>
                </c:pt>
                <c:pt idx="225844">
                  <c:v>114533</c:v>
                </c:pt>
                <c:pt idx="225845">
                  <c:v>114533</c:v>
                </c:pt>
                <c:pt idx="225846">
                  <c:v>114533</c:v>
                </c:pt>
                <c:pt idx="225847">
                  <c:v>114533</c:v>
                </c:pt>
                <c:pt idx="225848">
                  <c:v>114533</c:v>
                </c:pt>
                <c:pt idx="225849">
                  <c:v>114533</c:v>
                </c:pt>
                <c:pt idx="225850">
                  <c:v>114533</c:v>
                </c:pt>
                <c:pt idx="225851">
                  <c:v>114533</c:v>
                </c:pt>
                <c:pt idx="225852">
                  <c:v>114533</c:v>
                </c:pt>
                <c:pt idx="225853">
                  <c:v>114533</c:v>
                </c:pt>
                <c:pt idx="225854">
                  <c:v>114533</c:v>
                </c:pt>
                <c:pt idx="225855">
                  <c:v>114533</c:v>
                </c:pt>
                <c:pt idx="225856">
                  <c:v>114533</c:v>
                </c:pt>
                <c:pt idx="225857">
                  <c:v>114533</c:v>
                </c:pt>
                <c:pt idx="225858">
                  <c:v>114533</c:v>
                </c:pt>
                <c:pt idx="225859">
                  <c:v>114533</c:v>
                </c:pt>
                <c:pt idx="225860">
                  <c:v>114533</c:v>
                </c:pt>
                <c:pt idx="225861">
                  <c:v>114533</c:v>
                </c:pt>
                <c:pt idx="225862">
                  <c:v>114533</c:v>
                </c:pt>
                <c:pt idx="225863">
                  <c:v>114533</c:v>
                </c:pt>
                <c:pt idx="225864">
                  <c:v>114533</c:v>
                </c:pt>
                <c:pt idx="225865">
                  <c:v>114533</c:v>
                </c:pt>
                <c:pt idx="225866">
                  <c:v>114533</c:v>
                </c:pt>
                <c:pt idx="225867">
                  <c:v>114533</c:v>
                </c:pt>
                <c:pt idx="225868">
                  <c:v>114533</c:v>
                </c:pt>
                <c:pt idx="225869">
                  <c:v>114533</c:v>
                </c:pt>
                <c:pt idx="225870">
                  <c:v>114533</c:v>
                </c:pt>
                <c:pt idx="225871">
                  <c:v>114533</c:v>
                </c:pt>
                <c:pt idx="225872">
                  <c:v>114533</c:v>
                </c:pt>
                <c:pt idx="225873">
                  <c:v>114533</c:v>
                </c:pt>
                <c:pt idx="225874">
                  <c:v>114533</c:v>
                </c:pt>
                <c:pt idx="225875">
                  <c:v>114533</c:v>
                </c:pt>
                <c:pt idx="225876">
                  <c:v>114533</c:v>
                </c:pt>
                <c:pt idx="225877">
                  <c:v>114533</c:v>
                </c:pt>
                <c:pt idx="225878">
                  <c:v>114533</c:v>
                </c:pt>
                <c:pt idx="225879">
                  <c:v>114533</c:v>
                </c:pt>
                <c:pt idx="225880">
                  <c:v>114533</c:v>
                </c:pt>
                <c:pt idx="225881">
                  <c:v>114533</c:v>
                </c:pt>
                <c:pt idx="225882">
                  <c:v>114533</c:v>
                </c:pt>
                <c:pt idx="225883">
                  <c:v>114533</c:v>
                </c:pt>
                <c:pt idx="225884">
                  <c:v>114533</c:v>
                </c:pt>
                <c:pt idx="225885">
                  <c:v>114533</c:v>
                </c:pt>
                <c:pt idx="225886">
                  <c:v>114533</c:v>
                </c:pt>
                <c:pt idx="225887">
                  <c:v>114533</c:v>
                </c:pt>
                <c:pt idx="225888">
                  <c:v>114533</c:v>
                </c:pt>
                <c:pt idx="225889">
                  <c:v>114533</c:v>
                </c:pt>
                <c:pt idx="225890">
                  <c:v>114533</c:v>
                </c:pt>
                <c:pt idx="225891">
                  <c:v>114533</c:v>
                </c:pt>
                <c:pt idx="225892">
                  <c:v>114533</c:v>
                </c:pt>
                <c:pt idx="225893">
                  <c:v>114533</c:v>
                </c:pt>
                <c:pt idx="225894">
                  <c:v>114533</c:v>
                </c:pt>
                <c:pt idx="225895">
                  <c:v>114533</c:v>
                </c:pt>
                <c:pt idx="225896">
                  <c:v>114533</c:v>
                </c:pt>
                <c:pt idx="225897">
                  <c:v>114533</c:v>
                </c:pt>
                <c:pt idx="225898">
                  <c:v>114533</c:v>
                </c:pt>
                <c:pt idx="225899">
                  <c:v>114533</c:v>
                </c:pt>
                <c:pt idx="225900">
                  <c:v>114533</c:v>
                </c:pt>
                <c:pt idx="225901">
                  <c:v>114533</c:v>
                </c:pt>
                <c:pt idx="225902">
                  <c:v>114533</c:v>
                </c:pt>
                <c:pt idx="225903">
                  <c:v>114533</c:v>
                </c:pt>
                <c:pt idx="225904">
                  <c:v>114533</c:v>
                </c:pt>
                <c:pt idx="225905">
                  <c:v>114533</c:v>
                </c:pt>
                <c:pt idx="225906">
                  <c:v>114533</c:v>
                </c:pt>
                <c:pt idx="225907">
                  <c:v>114533</c:v>
                </c:pt>
                <c:pt idx="225908">
                  <c:v>114533</c:v>
                </c:pt>
                <c:pt idx="225909">
                  <c:v>114533</c:v>
                </c:pt>
                <c:pt idx="225910">
                  <c:v>114533</c:v>
                </c:pt>
                <c:pt idx="225911">
                  <c:v>114533</c:v>
                </c:pt>
                <c:pt idx="225912">
                  <c:v>114533</c:v>
                </c:pt>
                <c:pt idx="225913">
                  <c:v>114533</c:v>
                </c:pt>
                <c:pt idx="225914">
                  <c:v>114533</c:v>
                </c:pt>
                <c:pt idx="225915">
                  <c:v>114533</c:v>
                </c:pt>
                <c:pt idx="225916">
                  <c:v>114533</c:v>
                </c:pt>
                <c:pt idx="225917">
                  <c:v>114533</c:v>
                </c:pt>
                <c:pt idx="225918">
                  <c:v>114533</c:v>
                </c:pt>
                <c:pt idx="225919">
                  <c:v>114533</c:v>
                </c:pt>
                <c:pt idx="225920">
                  <c:v>114533</c:v>
                </c:pt>
                <c:pt idx="225921">
                  <c:v>114533</c:v>
                </c:pt>
                <c:pt idx="225922">
                  <c:v>114533</c:v>
                </c:pt>
                <c:pt idx="225923">
                  <c:v>114533</c:v>
                </c:pt>
                <c:pt idx="225924">
                  <c:v>114533</c:v>
                </c:pt>
                <c:pt idx="225925">
                  <c:v>114533</c:v>
                </c:pt>
                <c:pt idx="225926">
                  <c:v>114533</c:v>
                </c:pt>
                <c:pt idx="225927">
                  <c:v>114533</c:v>
                </c:pt>
                <c:pt idx="225928">
                  <c:v>114533</c:v>
                </c:pt>
                <c:pt idx="225929">
                  <c:v>114533</c:v>
                </c:pt>
                <c:pt idx="225930">
                  <c:v>114533</c:v>
                </c:pt>
                <c:pt idx="225931">
                  <c:v>114533</c:v>
                </c:pt>
                <c:pt idx="225932">
                  <c:v>114533</c:v>
                </c:pt>
                <c:pt idx="225933">
                  <c:v>114533</c:v>
                </c:pt>
                <c:pt idx="225934">
                  <c:v>114533</c:v>
                </c:pt>
                <c:pt idx="225935">
                  <c:v>114533</c:v>
                </c:pt>
                <c:pt idx="225936">
                  <c:v>114533</c:v>
                </c:pt>
                <c:pt idx="225937">
                  <c:v>114533</c:v>
                </c:pt>
                <c:pt idx="225938">
                  <c:v>114533</c:v>
                </c:pt>
                <c:pt idx="225939">
                  <c:v>114533</c:v>
                </c:pt>
                <c:pt idx="225940">
                  <c:v>114533</c:v>
                </c:pt>
                <c:pt idx="225941">
                  <c:v>114533</c:v>
                </c:pt>
                <c:pt idx="225942">
                  <c:v>114533</c:v>
                </c:pt>
                <c:pt idx="225943">
                  <c:v>114533</c:v>
                </c:pt>
                <c:pt idx="225944">
                  <c:v>114533</c:v>
                </c:pt>
                <c:pt idx="225945">
                  <c:v>114533</c:v>
                </c:pt>
                <c:pt idx="225946">
                  <c:v>114533</c:v>
                </c:pt>
                <c:pt idx="225947">
                  <c:v>114533</c:v>
                </c:pt>
                <c:pt idx="225948">
                  <c:v>114533</c:v>
                </c:pt>
                <c:pt idx="225949">
                  <c:v>114533</c:v>
                </c:pt>
                <c:pt idx="225950">
                  <c:v>114533</c:v>
                </c:pt>
                <c:pt idx="225951">
                  <c:v>114533</c:v>
                </c:pt>
                <c:pt idx="225952">
                  <c:v>114533</c:v>
                </c:pt>
                <c:pt idx="225953">
                  <c:v>114533</c:v>
                </c:pt>
                <c:pt idx="225954">
                  <c:v>114533</c:v>
                </c:pt>
                <c:pt idx="225955">
                  <c:v>114533</c:v>
                </c:pt>
                <c:pt idx="225956">
                  <c:v>114533</c:v>
                </c:pt>
                <c:pt idx="225957">
                  <c:v>114533</c:v>
                </c:pt>
                <c:pt idx="225958">
                  <c:v>114533</c:v>
                </c:pt>
                <c:pt idx="225959">
                  <c:v>114533</c:v>
                </c:pt>
                <c:pt idx="225960">
                  <c:v>114533</c:v>
                </c:pt>
                <c:pt idx="225961">
                  <c:v>114533</c:v>
                </c:pt>
                <c:pt idx="225962">
                  <c:v>114533</c:v>
                </c:pt>
                <c:pt idx="225963">
                  <c:v>114533</c:v>
                </c:pt>
                <c:pt idx="225964">
                  <c:v>114533</c:v>
                </c:pt>
                <c:pt idx="225965">
                  <c:v>114533</c:v>
                </c:pt>
                <c:pt idx="225966">
                  <c:v>114533</c:v>
                </c:pt>
                <c:pt idx="225967">
                  <c:v>114533</c:v>
                </c:pt>
                <c:pt idx="225968">
                  <c:v>114533</c:v>
                </c:pt>
                <c:pt idx="225969">
                  <c:v>114533</c:v>
                </c:pt>
                <c:pt idx="225970">
                  <c:v>114533</c:v>
                </c:pt>
                <c:pt idx="225971">
                  <c:v>114533</c:v>
                </c:pt>
                <c:pt idx="225972">
                  <c:v>114533</c:v>
                </c:pt>
                <c:pt idx="225973">
                  <c:v>114533</c:v>
                </c:pt>
                <c:pt idx="225974">
                  <c:v>114533</c:v>
                </c:pt>
                <c:pt idx="225975">
                  <c:v>114533</c:v>
                </c:pt>
                <c:pt idx="225976">
                  <c:v>114533</c:v>
                </c:pt>
                <c:pt idx="225977">
                  <c:v>114533</c:v>
                </c:pt>
                <c:pt idx="225978">
                  <c:v>114533</c:v>
                </c:pt>
                <c:pt idx="225979">
                  <c:v>114533</c:v>
                </c:pt>
                <c:pt idx="225980">
                  <c:v>114533</c:v>
                </c:pt>
                <c:pt idx="225981">
                  <c:v>114533</c:v>
                </c:pt>
                <c:pt idx="225982">
                  <c:v>114533</c:v>
                </c:pt>
                <c:pt idx="225983">
                  <c:v>114533</c:v>
                </c:pt>
                <c:pt idx="225984">
                  <c:v>114533</c:v>
                </c:pt>
                <c:pt idx="225985">
                  <c:v>114533</c:v>
                </c:pt>
                <c:pt idx="225986">
                  <c:v>114533</c:v>
                </c:pt>
                <c:pt idx="225987">
                  <c:v>114533</c:v>
                </c:pt>
                <c:pt idx="225988">
                  <c:v>114533</c:v>
                </c:pt>
                <c:pt idx="225989">
                  <c:v>114533</c:v>
                </c:pt>
                <c:pt idx="225990">
                  <c:v>114533</c:v>
                </c:pt>
                <c:pt idx="225991">
                  <c:v>114533</c:v>
                </c:pt>
                <c:pt idx="225992">
                  <c:v>114533</c:v>
                </c:pt>
                <c:pt idx="225993">
                  <c:v>114533</c:v>
                </c:pt>
                <c:pt idx="225994">
                  <c:v>114533</c:v>
                </c:pt>
                <c:pt idx="225995">
                  <c:v>114533</c:v>
                </c:pt>
                <c:pt idx="225996">
                  <c:v>114533</c:v>
                </c:pt>
                <c:pt idx="225997">
                  <c:v>114533</c:v>
                </c:pt>
                <c:pt idx="225998">
                  <c:v>114533</c:v>
                </c:pt>
                <c:pt idx="225999">
                  <c:v>114533</c:v>
                </c:pt>
                <c:pt idx="226000">
                  <c:v>114533</c:v>
                </c:pt>
                <c:pt idx="226001">
                  <c:v>114533</c:v>
                </c:pt>
                <c:pt idx="226002">
                  <c:v>114533</c:v>
                </c:pt>
                <c:pt idx="226003">
                  <c:v>114533</c:v>
                </c:pt>
                <c:pt idx="226004">
                  <c:v>114533</c:v>
                </c:pt>
                <c:pt idx="226005">
                  <c:v>114533</c:v>
                </c:pt>
                <c:pt idx="226006">
                  <c:v>114533</c:v>
                </c:pt>
                <c:pt idx="226007">
                  <c:v>114533</c:v>
                </c:pt>
                <c:pt idx="226008">
                  <c:v>114533</c:v>
                </c:pt>
                <c:pt idx="226009">
                  <c:v>114533</c:v>
                </c:pt>
                <c:pt idx="226010">
                  <c:v>114533</c:v>
                </c:pt>
                <c:pt idx="226011">
                  <c:v>114533</c:v>
                </c:pt>
                <c:pt idx="226012">
                  <c:v>114533</c:v>
                </c:pt>
                <c:pt idx="226013">
                  <c:v>114533</c:v>
                </c:pt>
                <c:pt idx="226014">
                  <c:v>114533</c:v>
                </c:pt>
                <c:pt idx="226015">
                  <c:v>114533</c:v>
                </c:pt>
                <c:pt idx="226016">
                  <c:v>114533</c:v>
                </c:pt>
                <c:pt idx="226017">
                  <c:v>114533</c:v>
                </c:pt>
                <c:pt idx="226018">
                  <c:v>114533</c:v>
                </c:pt>
                <c:pt idx="226019">
                  <c:v>114533</c:v>
                </c:pt>
                <c:pt idx="226020">
                  <c:v>114533</c:v>
                </c:pt>
                <c:pt idx="226021">
                  <c:v>114533</c:v>
                </c:pt>
                <c:pt idx="226022">
                  <c:v>114533</c:v>
                </c:pt>
                <c:pt idx="226023">
                  <c:v>114533</c:v>
                </c:pt>
                <c:pt idx="226024">
                  <c:v>114533</c:v>
                </c:pt>
                <c:pt idx="226025">
                  <c:v>114533</c:v>
                </c:pt>
                <c:pt idx="226026">
                  <c:v>114533</c:v>
                </c:pt>
                <c:pt idx="226027">
                  <c:v>114533</c:v>
                </c:pt>
                <c:pt idx="226028">
                  <c:v>114533</c:v>
                </c:pt>
                <c:pt idx="226029">
                  <c:v>114533</c:v>
                </c:pt>
                <c:pt idx="226030">
                  <c:v>114533</c:v>
                </c:pt>
                <c:pt idx="226031">
                  <c:v>114533</c:v>
                </c:pt>
                <c:pt idx="226032">
                  <c:v>114533</c:v>
                </c:pt>
                <c:pt idx="226033">
                  <c:v>114533</c:v>
                </c:pt>
                <c:pt idx="226034">
                  <c:v>114533</c:v>
                </c:pt>
                <c:pt idx="226035">
                  <c:v>114533</c:v>
                </c:pt>
                <c:pt idx="226036">
                  <c:v>114533</c:v>
                </c:pt>
                <c:pt idx="226037">
                  <c:v>114533</c:v>
                </c:pt>
                <c:pt idx="226038">
                  <c:v>114533</c:v>
                </c:pt>
                <c:pt idx="226039">
                  <c:v>114533</c:v>
                </c:pt>
                <c:pt idx="226040">
                  <c:v>114533</c:v>
                </c:pt>
                <c:pt idx="226041">
                  <c:v>114533</c:v>
                </c:pt>
                <c:pt idx="226042">
                  <c:v>114533</c:v>
                </c:pt>
                <c:pt idx="226043">
                  <c:v>114533</c:v>
                </c:pt>
                <c:pt idx="226044">
                  <c:v>114533</c:v>
                </c:pt>
                <c:pt idx="226045">
                  <c:v>114533</c:v>
                </c:pt>
                <c:pt idx="226046">
                  <c:v>114533</c:v>
                </c:pt>
                <c:pt idx="226047">
                  <c:v>114533</c:v>
                </c:pt>
                <c:pt idx="226048">
                  <c:v>114533</c:v>
                </c:pt>
                <c:pt idx="226049">
                  <c:v>114533</c:v>
                </c:pt>
                <c:pt idx="226050">
                  <c:v>114533</c:v>
                </c:pt>
                <c:pt idx="226051">
                  <c:v>114533</c:v>
                </c:pt>
                <c:pt idx="226052">
                  <c:v>114533</c:v>
                </c:pt>
                <c:pt idx="226053">
                  <c:v>114533</c:v>
                </c:pt>
                <c:pt idx="226054">
                  <c:v>114533</c:v>
                </c:pt>
                <c:pt idx="226055">
                  <c:v>114533</c:v>
                </c:pt>
                <c:pt idx="226056">
                  <c:v>114533</c:v>
                </c:pt>
                <c:pt idx="226057">
                  <c:v>114533</c:v>
                </c:pt>
                <c:pt idx="226058">
                  <c:v>114533</c:v>
                </c:pt>
                <c:pt idx="226059">
                  <c:v>114533</c:v>
                </c:pt>
                <c:pt idx="226060">
                  <c:v>114533</c:v>
                </c:pt>
                <c:pt idx="226061">
                  <c:v>114533</c:v>
                </c:pt>
                <c:pt idx="226062">
                  <c:v>114533</c:v>
                </c:pt>
                <c:pt idx="226063">
                  <c:v>114533</c:v>
                </c:pt>
                <c:pt idx="226064">
                  <c:v>114533</c:v>
                </c:pt>
                <c:pt idx="226065">
                  <c:v>114533</c:v>
                </c:pt>
                <c:pt idx="226066">
                  <c:v>114533</c:v>
                </c:pt>
                <c:pt idx="226067">
                  <c:v>114533</c:v>
                </c:pt>
                <c:pt idx="226068">
                  <c:v>114533</c:v>
                </c:pt>
                <c:pt idx="226069">
                  <c:v>114533</c:v>
                </c:pt>
                <c:pt idx="226070">
                  <c:v>114533</c:v>
                </c:pt>
                <c:pt idx="226071">
                  <c:v>114533</c:v>
                </c:pt>
                <c:pt idx="226072">
                  <c:v>114533</c:v>
                </c:pt>
                <c:pt idx="226073">
                  <c:v>114533</c:v>
                </c:pt>
                <c:pt idx="226074">
                  <c:v>114533</c:v>
                </c:pt>
                <c:pt idx="226075">
                  <c:v>114533</c:v>
                </c:pt>
                <c:pt idx="226076">
                  <c:v>114533</c:v>
                </c:pt>
                <c:pt idx="226077">
                  <c:v>114533</c:v>
                </c:pt>
                <c:pt idx="226078">
                  <c:v>114533</c:v>
                </c:pt>
                <c:pt idx="226079">
                  <c:v>114533</c:v>
                </c:pt>
                <c:pt idx="226080">
                  <c:v>114533</c:v>
                </c:pt>
                <c:pt idx="226081">
                  <c:v>114533</c:v>
                </c:pt>
                <c:pt idx="226082">
                  <c:v>114533</c:v>
                </c:pt>
                <c:pt idx="226083">
                  <c:v>114533</c:v>
                </c:pt>
                <c:pt idx="226084">
                  <c:v>114533</c:v>
                </c:pt>
                <c:pt idx="226085">
                  <c:v>114533</c:v>
                </c:pt>
                <c:pt idx="226086">
                  <c:v>114533</c:v>
                </c:pt>
                <c:pt idx="226087">
                  <c:v>114533</c:v>
                </c:pt>
                <c:pt idx="226088">
                  <c:v>114533</c:v>
                </c:pt>
                <c:pt idx="226089">
                  <c:v>114533</c:v>
                </c:pt>
                <c:pt idx="226090">
                  <c:v>114533</c:v>
                </c:pt>
                <c:pt idx="226091">
                  <c:v>114533</c:v>
                </c:pt>
                <c:pt idx="226092">
                  <c:v>114533</c:v>
                </c:pt>
                <c:pt idx="226093">
                  <c:v>114533</c:v>
                </c:pt>
                <c:pt idx="226094">
                  <c:v>114533</c:v>
                </c:pt>
                <c:pt idx="226095">
                  <c:v>114533</c:v>
                </c:pt>
                <c:pt idx="226096">
                  <c:v>114533</c:v>
                </c:pt>
                <c:pt idx="226097">
                  <c:v>114533</c:v>
                </c:pt>
                <c:pt idx="226098">
                  <c:v>114533</c:v>
                </c:pt>
                <c:pt idx="226099">
                  <c:v>114533</c:v>
                </c:pt>
                <c:pt idx="226100">
                  <c:v>114533</c:v>
                </c:pt>
                <c:pt idx="226101">
                  <c:v>114533</c:v>
                </c:pt>
                <c:pt idx="226102">
                  <c:v>114533</c:v>
                </c:pt>
                <c:pt idx="226103">
                  <c:v>114533</c:v>
                </c:pt>
                <c:pt idx="226104">
                  <c:v>114533</c:v>
                </c:pt>
                <c:pt idx="226105">
                  <c:v>114533</c:v>
                </c:pt>
                <c:pt idx="226106">
                  <c:v>114533</c:v>
                </c:pt>
                <c:pt idx="226107">
                  <c:v>114533</c:v>
                </c:pt>
                <c:pt idx="226108">
                  <c:v>114533</c:v>
                </c:pt>
                <c:pt idx="226109">
                  <c:v>114533</c:v>
                </c:pt>
                <c:pt idx="226110">
                  <c:v>114533</c:v>
                </c:pt>
                <c:pt idx="226111">
                  <c:v>114533</c:v>
                </c:pt>
                <c:pt idx="226112">
                  <c:v>114533</c:v>
                </c:pt>
                <c:pt idx="226113">
                  <c:v>114533</c:v>
                </c:pt>
                <c:pt idx="226114">
                  <c:v>114533</c:v>
                </c:pt>
                <c:pt idx="226115">
                  <c:v>114533</c:v>
                </c:pt>
                <c:pt idx="226116">
                  <c:v>114533</c:v>
                </c:pt>
                <c:pt idx="226117">
                  <c:v>114533</c:v>
                </c:pt>
                <c:pt idx="226118">
                  <c:v>114533</c:v>
                </c:pt>
                <c:pt idx="226119">
                  <c:v>114533</c:v>
                </c:pt>
                <c:pt idx="226120">
                  <c:v>114533</c:v>
                </c:pt>
                <c:pt idx="226121">
                  <c:v>114533</c:v>
                </c:pt>
                <c:pt idx="226122">
                  <c:v>114533</c:v>
                </c:pt>
                <c:pt idx="226123">
                  <c:v>114533</c:v>
                </c:pt>
                <c:pt idx="226124">
                  <c:v>114533</c:v>
                </c:pt>
                <c:pt idx="226125">
                  <c:v>114533</c:v>
                </c:pt>
                <c:pt idx="226126">
                  <c:v>114533</c:v>
                </c:pt>
                <c:pt idx="226127">
                  <c:v>114533</c:v>
                </c:pt>
                <c:pt idx="226128">
                  <c:v>114533</c:v>
                </c:pt>
                <c:pt idx="226129">
                  <c:v>114533</c:v>
                </c:pt>
                <c:pt idx="226130">
                  <c:v>114533</c:v>
                </c:pt>
                <c:pt idx="226131">
                  <c:v>114533</c:v>
                </c:pt>
                <c:pt idx="226132">
                  <c:v>114533</c:v>
                </c:pt>
                <c:pt idx="226133">
                  <c:v>114533</c:v>
                </c:pt>
                <c:pt idx="226134">
                  <c:v>114533</c:v>
                </c:pt>
                <c:pt idx="226135">
                  <c:v>114533</c:v>
                </c:pt>
                <c:pt idx="226136">
                  <c:v>114533</c:v>
                </c:pt>
                <c:pt idx="226137">
                  <c:v>114533</c:v>
                </c:pt>
                <c:pt idx="226138">
                  <c:v>114533</c:v>
                </c:pt>
                <c:pt idx="226139">
                  <c:v>114533</c:v>
                </c:pt>
                <c:pt idx="226140">
                  <c:v>114533</c:v>
                </c:pt>
                <c:pt idx="226141">
                  <c:v>114533</c:v>
                </c:pt>
                <c:pt idx="226142">
                  <c:v>114533</c:v>
                </c:pt>
                <c:pt idx="226143">
                  <c:v>114533</c:v>
                </c:pt>
                <c:pt idx="226144">
                  <c:v>114533</c:v>
                </c:pt>
                <c:pt idx="226145">
                  <c:v>114533</c:v>
                </c:pt>
                <c:pt idx="226146">
                  <c:v>114533</c:v>
                </c:pt>
                <c:pt idx="226147">
                  <c:v>114533</c:v>
                </c:pt>
                <c:pt idx="226148">
                  <c:v>114533</c:v>
                </c:pt>
                <c:pt idx="226149">
                  <c:v>114533</c:v>
                </c:pt>
                <c:pt idx="226150">
                  <c:v>114533</c:v>
                </c:pt>
                <c:pt idx="226151">
                  <c:v>114533</c:v>
                </c:pt>
                <c:pt idx="226152">
                  <c:v>114533</c:v>
                </c:pt>
                <c:pt idx="226153">
                  <c:v>114533</c:v>
                </c:pt>
                <c:pt idx="226154">
                  <c:v>114533</c:v>
                </c:pt>
                <c:pt idx="226155">
                  <c:v>114533</c:v>
                </c:pt>
                <c:pt idx="226156">
                  <c:v>114533</c:v>
                </c:pt>
                <c:pt idx="226157">
                  <c:v>114533</c:v>
                </c:pt>
                <c:pt idx="226158">
                  <c:v>114533</c:v>
                </c:pt>
                <c:pt idx="226159">
                  <c:v>114533</c:v>
                </c:pt>
                <c:pt idx="226160">
                  <c:v>114533</c:v>
                </c:pt>
                <c:pt idx="226161">
                  <c:v>114533</c:v>
                </c:pt>
                <c:pt idx="226162">
                  <c:v>114533</c:v>
                </c:pt>
                <c:pt idx="226163">
                  <c:v>114533</c:v>
                </c:pt>
                <c:pt idx="226164">
                  <c:v>114533</c:v>
                </c:pt>
                <c:pt idx="226165">
                  <c:v>114533</c:v>
                </c:pt>
                <c:pt idx="226166">
                  <c:v>114533</c:v>
                </c:pt>
                <c:pt idx="226167">
                  <c:v>114533</c:v>
                </c:pt>
                <c:pt idx="226168">
                  <c:v>114533</c:v>
                </c:pt>
                <c:pt idx="226169">
                  <c:v>114533</c:v>
                </c:pt>
                <c:pt idx="226170">
                  <c:v>114533</c:v>
                </c:pt>
                <c:pt idx="226171">
                  <c:v>114533</c:v>
                </c:pt>
                <c:pt idx="226172">
                  <c:v>114533</c:v>
                </c:pt>
                <c:pt idx="226173">
                  <c:v>114533</c:v>
                </c:pt>
                <c:pt idx="226174">
                  <c:v>114533</c:v>
                </c:pt>
                <c:pt idx="226175">
                  <c:v>114533</c:v>
                </c:pt>
                <c:pt idx="226176">
                  <c:v>114533</c:v>
                </c:pt>
                <c:pt idx="226177">
                  <c:v>114533</c:v>
                </c:pt>
                <c:pt idx="226178">
                  <c:v>114533</c:v>
                </c:pt>
                <c:pt idx="226179">
                  <c:v>114533</c:v>
                </c:pt>
                <c:pt idx="226180">
                  <c:v>114533</c:v>
                </c:pt>
                <c:pt idx="226181">
                  <c:v>114533</c:v>
                </c:pt>
                <c:pt idx="226182">
                  <c:v>114533</c:v>
                </c:pt>
                <c:pt idx="226183">
                  <c:v>114533</c:v>
                </c:pt>
                <c:pt idx="226184">
                  <c:v>114533</c:v>
                </c:pt>
                <c:pt idx="226185">
                  <c:v>114533</c:v>
                </c:pt>
                <c:pt idx="226186">
                  <c:v>114533</c:v>
                </c:pt>
                <c:pt idx="226187">
                  <c:v>114533</c:v>
                </c:pt>
                <c:pt idx="226188">
                  <c:v>114533</c:v>
                </c:pt>
                <c:pt idx="226189">
                  <c:v>114533</c:v>
                </c:pt>
                <c:pt idx="226190">
                  <c:v>114533</c:v>
                </c:pt>
                <c:pt idx="226191">
                  <c:v>114533</c:v>
                </c:pt>
                <c:pt idx="226192">
                  <c:v>114533</c:v>
                </c:pt>
                <c:pt idx="226193">
                  <c:v>114533</c:v>
                </c:pt>
                <c:pt idx="226194">
                  <c:v>114533</c:v>
                </c:pt>
                <c:pt idx="226195">
                  <c:v>114533</c:v>
                </c:pt>
                <c:pt idx="226196">
                  <c:v>114533</c:v>
                </c:pt>
                <c:pt idx="226197">
                  <c:v>114533</c:v>
                </c:pt>
                <c:pt idx="226198">
                  <c:v>114533</c:v>
                </c:pt>
                <c:pt idx="226199">
                  <c:v>114533</c:v>
                </c:pt>
                <c:pt idx="226200">
                  <c:v>114533</c:v>
                </c:pt>
                <c:pt idx="226201">
                  <c:v>114533</c:v>
                </c:pt>
                <c:pt idx="226202">
                  <c:v>114533</c:v>
                </c:pt>
                <c:pt idx="226203">
                  <c:v>114533</c:v>
                </c:pt>
                <c:pt idx="226204">
                  <c:v>114533</c:v>
                </c:pt>
                <c:pt idx="226205">
                  <c:v>114533</c:v>
                </c:pt>
                <c:pt idx="226206">
                  <c:v>114533</c:v>
                </c:pt>
                <c:pt idx="226207">
                  <c:v>114533</c:v>
                </c:pt>
                <c:pt idx="226208">
                  <c:v>114533</c:v>
                </c:pt>
                <c:pt idx="226209">
                  <c:v>114533</c:v>
                </c:pt>
                <c:pt idx="226210">
                  <c:v>114533</c:v>
                </c:pt>
                <c:pt idx="226211">
                  <c:v>114533</c:v>
                </c:pt>
                <c:pt idx="226212">
                  <c:v>114533</c:v>
                </c:pt>
                <c:pt idx="226213">
                  <c:v>114533</c:v>
                </c:pt>
                <c:pt idx="226214">
                  <c:v>114533</c:v>
                </c:pt>
                <c:pt idx="226215">
                  <c:v>114533</c:v>
                </c:pt>
                <c:pt idx="226216">
                  <c:v>114533</c:v>
                </c:pt>
                <c:pt idx="226217">
                  <c:v>114533</c:v>
                </c:pt>
                <c:pt idx="226218">
                  <c:v>114533</c:v>
                </c:pt>
                <c:pt idx="226219">
                  <c:v>114533</c:v>
                </c:pt>
                <c:pt idx="226220">
                  <c:v>114533</c:v>
                </c:pt>
                <c:pt idx="226221">
                  <c:v>114533</c:v>
                </c:pt>
                <c:pt idx="226222">
                  <c:v>114533</c:v>
                </c:pt>
                <c:pt idx="226223">
                  <c:v>114533</c:v>
                </c:pt>
                <c:pt idx="226224">
                  <c:v>114533</c:v>
                </c:pt>
                <c:pt idx="226225">
                  <c:v>114533</c:v>
                </c:pt>
                <c:pt idx="226226">
                  <c:v>114533</c:v>
                </c:pt>
                <c:pt idx="226227">
                  <c:v>114533</c:v>
                </c:pt>
                <c:pt idx="226228">
                  <c:v>114533</c:v>
                </c:pt>
                <c:pt idx="226229">
                  <c:v>114533</c:v>
                </c:pt>
                <c:pt idx="226230">
                  <c:v>114533</c:v>
                </c:pt>
                <c:pt idx="226231">
                  <c:v>114533</c:v>
                </c:pt>
                <c:pt idx="226232">
                  <c:v>114533</c:v>
                </c:pt>
                <c:pt idx="226233">
                  <c:v>114533</c:v>
                </c:pt>
                <c:pt idx="226234">
                  <c:v>114533</c:v>
                </c:pt>
                <c:pt idx="226235">
                  <c:v>114533</c:v>
                </c:pt>
                <c:pt idx="226236">
                  <c:v>114533</c:v>
                </c:pt>
                <c:pt idx="226237">
                  <c:v>114533</c:v>
                </c:pt>
                <c:pt idx="226238">
                  <c:v>114533</c:v>
                </c:pt>
                <c:pt idx="226239">
                  <c:v>114533</c:v>
                </c:pt>
                <c:pt idx="226240">
                  <c:v>114533</c:v>
                </c:pt>
                <c:pt idx="226241">
                  <c:v>114533</c:v>
                </c:pt>
                <c:pt idx="226242">
                  <c:v>114533</c:v>
                </c:pt>
                <c:pt idx="226243">
                  <c:v>114533</c:v>
                </c:pt>
                <c:pt idx="226244">
                  <c:v>114533</c:v>
                </c:pt>
                <c:pt idx="226245">
                  <c:v>114533</c:v>
                </c:pt>
                <c:pt idx="226246">
                  <c:v>114533</c:v>
                </c:pt>
                <c:pt idx="226247">
                  <c:v>114533</c:v>
                </c:pt>
                <c:pt idx="226248">
                  <c:v>114533</c:v>
                </c:pt>
                <c:pt idx="226249">
                  <c:v>114533</c:v>
                </c:pt>
                <c:pt idx="226250">
                  <c:v>114533</c:v>
                </c:pt>
                <c:pt idx="226251">
                  <c:v>114533</c:v>
                </c:pt>
                <c:pt idx="226252">
                  <c:v>114533</c:v>
                </c:pt>
                <c:pt idx="226253">
                  <c:v>114533</c:v>
                </c:pt>
                <c:pt idx="226254">
                  <c:v>114533</c:v>
                </c:pt>
                <c:pt idx="226255">
                  <c:v>114533</c:v>
                </c:pt>
                <c:pt idx="226256">
                  <c:v>114533</c:v>
                </c:pt>
                <c:pt idx="226257">
                  <c:v>114533</c:v>
                </c:pt>
                <c:pt idx="226258">
                  <c:v>114533</c:v>
                </c:pt>
                <c:pt idx="226259">
                  <c:v>114533</c:v>
                </c:pt>
                <c:pt idx="226260">
                  <c:v>114533</c:v>
                </c:pt>
                <c:pt idx="226261">
                  <c:v>114533</c:v>
                </c:pt>
                <c:pt idx="226262">
                  <c:v>114533</c:v>
                </c:pt>
                <c:pt idx="226263">
                  <c:v>114533</c:v>
                </c:pt>
                <c:pt idx="226264">
                  <c:v>114533</c:v>
                </c:pt>
                <c:pt idx="226265">
                  <c:v>114533</c:v>
                </c:pt>
                <c:pt idx="226266">
                  <c:v>114533</c:v>
                </c:pt>
                <c:pt idx="226267">
                  <c:v>114533</c:v>
                </c:pt>
                <c:pt idx="226268">
                  <c:v>114533</c:v>
                </c:pt>
                <c:pt idx="226269">
                  <c:v>114533</c:v>
                </c:pt>
                <c:pt idx="226270">
                  <c:v>114533</c:v>
                </c:pt>
                <c:pt idx="226271">
                  <c:v>114533</c:v>
                </c:pt>
                <c:pt idx="226272">
                  <c:v>114533</c:v>
                </c:pt>
                <c:pt idx="226273">
                  <c:v>114533</c:v>
                </c:pt>
                <c:pt idx="226274">
                  <c:v>114533</c:v>
                </c:pt>
                <c:pt idx="226275">
                  <c:v>114533</c:v>
                </c:pt>
                <c:pt idx="226276">
                  <c:v>114533</c:v>
                </c:pt>
                <c:pt idx="226277">
                  <c:v>114533</c:v>
                </c:pt>
                <c:pt idx="226278">
                  <c:v>114533</c:v>
                </c:pt>
                <c:pt idx="226279">
                  <c:v>114533</c:v>
                </c:pt>
                <c:pt idx="226280">
                  <c:v>114533</c:v>
                </c:pt>
                <c:pt idx="226281">
                  <c:v>114533</c:v>
                </c:pt>
                <c:pt idx="226282">
                  <c:v>114533</c:v>
                </c:pt>
                <c:pt idx="226283">
                  <c:v>114533</c:v>
                </c:pt>
                <c:pt idx="226284">
                  <c:v>114533</c:v>
                </c:pt>
                <c:pt idx="226285">
                  <c:v>114533</c:v>
                </c:pt>
                <c:pt idx="226286">
                  <c:v>114533</c:v>
                </c:pt>
                <c:pt idx="226287">
                  <c:v>114533</c:v>
                </c:pt>
                <c:pt idx="226288">
                  <c:v>114533</c:v>
                </c:pt>
                <c:pt idx="226289">
                  <c:v>114533</c:v>
                </c:pt>
                <c:pt idx="226290">
                  <c:v>114533</c:v>
                </c:pt>
                <c:pt idx="226291">
                  <c:v>114533</c:v>
                </c:pt>
                <c:pt idx="226292">
                  <c:v>114533</c:v>
                </c:pt>
                <c:pt idx="226293">
                  <c:v>114533</c:v>
                </c:pt>
                <c:pt idx="226294">
                  <c:v>114533</c:v>
                </c:pt>
                <c:pt idx="226295">
                  <c:v>114533</c:v>
                </c:pt>
                <c:pt idx="226296">
                  <c:v>114533</c:v>
                </c:pt>
                <c:pt idx="226297">
                  <c:v>114533</c:v>
                </c:pt>
                <c:pt idx="226298">
                  <c:v>114533</c:v>
                </c:pt>
                <c:pt idx="226299">
                  <c:v>114533</c:v>
                </c:pt>
                <c:pt idx="226300">
                  <c:v>114533</c:v>
                </c:pt>
                <c:pt idx="226301">
                  <c:v>114533</c:v>
                </c:pt>
                <c:pt idx="226302">
                  <c:v>114533</c:v>
                </c:pt>
                <c:pt idx="226303">
                  <c:v>114533</c:v>
                </c:pt>
                <c:pt idx="226304">
                  <c:v>114533</c:v>
                </c:pt>
                <c:pt idx="226305">
                  <c:v>114533</c:v>
                </c:pt>
                <c:pt idx="226306">
                  <c:v>114533</c:v>
                </c:pt>
                <c:pt idx="226307">
                  <c:v>114533</c:v>
                </c:pt>
                <c:pt idx="226308">
                  <c:v>114533</c:v>
                </c:pt>
                <c:pt idx="226309">
                  <c:v>114533</c:v>
                </c:pt>
                <c:pt idx="226310">
                  <c:v>114533</c:v>
                </c:pt>
                <c:pt idx="226311">
                  <c:v>114533</c:v>
                </c:pt>
                <c:pt idx="226312">
                  <c:v>114533</c:v>
                </c:pt>
                <c:pt idx="226313">
                  <c:v>114533</c:v>
                </c:pt>
                <c:pt idx="226314">
                  <c:v>114533</c:v>
                </c:pt>
                <c:pt idx="226315">
                  <c:v>114533</c:v>
                </c:pt>
                <c:pt idx="226316">
                  <c:v>114533</c:v>
                </c:pt>
                <c:pt idx="226317">
                  <c:v>114533</c:v>
                </c:pt>
                <c:pt idx="226318">
                  <c:v>114533</c:v>
                </c:pt>
                <c:pt idx="226319">
                  <c:v>114533</c:v>
                </c:pt>
                <c:pt idx="226320">
                  <c:v>114533</c:v>
                </c:pt>
                <c:pt idx="226321">
                  <c:v>114533</c:v>
                </c:pt>
                <c:pt idx="226322">
                  <c:v>114533</c:v>
                </c:pt>
                <c:pt idx="226323">
                  <c:v>114533</c:v>
                </c:pt>
                <c:pt idx="226324">
                  <c:v>114533</c:v>
                </c:pt>
                <c:pt idx="226325">
                  <c:v>114533</c:v>
                </c:pt>
                <c:pt idx="226326">
                  <c:v>114533</c:v>
                </c:pt>
                <c:pt idx="226327">
                  <c:v>114533</c:v>
                </c:pt>
                <c:pt idx="226328">
                  <c:v>114533</c:v>
                </c:pt>
                <c:pt idx="226329">
                  <c:v>114533</c:v>
                </c:pt>
                <c:pt idx="226330">
                  <c:v>114533</c:v>
                </c:pt>
                <c:pt idx="226331">
                  <c:v>114533</c:v>
                </c:pt>
                <c:pt idx="226332">
                  <c:v>114533</c:v>
                </c:pt>
                <c:pt idx="226333">
                  <c:v>114533</c:v>
                </c:pt>
                <c:pt idx="226334">
                  <c:v>114533</c:v>
                </c:pt>
                <c:pt idx="226335">
                  <c:v>114533</c:v>
                </c:pt>
                <c:pt idx="226336">
                  <c:v>114533</c:v>
                </c:pt>
                <c:pt idx="226337">
                  <c:v>114533</c:v>
                </c:pt>
                <c:pt idx="226338">
                  <c:v>114533</c:v>
                </c:pt>
                <c:pt idx="226339">
                  <c:v>114533</c:v>
                </c:pt>
                <c:pt idx="226340">
                  <c:v>114533</c:v>
                </c:pt>
                <c:pt idx="226341">
                  <c:v>114533</c:v>
                </c:pt>
                <c:pt idx="226342">
                  <c:v>114533</c:v>
                </c:pt>
                <c:pt idx="226343">
                  <c:v>114533</c:v>
                </c:pt>
                <c:pt idx="226344">
                  <c:v>114533</c:v>
                </c:pt>
                <c:pt idx="226345">
                  <c:v>114533</c:v>
                </c:pt>
                <c:pt idx="226346">
                  <c:v>114533</c:v>
                </c:pt>
                <c:pt idx="226347">
                  <c:v>114533</c:v>
                </c:pt>
                <c:pt idx="226348">
                  <c:v>114533</c:v>
                </c:pt>
                <c:pt idx="226349">
                  <c:v>114533</c:v>
                </c:pt>
                <c:pt idx="226350">
                  <c:v>114533</c:v>
                </c:pt>
                <c:pt idx="226351">
                  <c:v>114533</c:v>
                </c:pt>
                <c:pt idx="226352">
                  <c:v>114533</c:v>
                </c:pt>
                <c:pt idx="226353">
                  <c:v>114533</c:v>
                </c:pt>
                <c:pt idx="226354">
                  <c:v>114533</c:v>
                </c:pt>
                <c:pt idx="226355">
                  <c:v>114533</c:v>
                </c:pt>
                <c:pt idx="226356">
                  <c:v>114533</c:v>
                </c:pt>
                <c:pt idx="226357">
                  <c:v>114533</c:v>
                </c:pt>
                <c:pt idx="226358">
                  <c:v>114533</c:v>
                </c:pt>
                <c:pt idx="226359">
                  <c:v>114533</c:v>
                </c:pt>
                <c:pt idx="226360">
                  <c:v>114533</c:v>
                </c:pt>
                <c:pt idx="226361">
                  <c:v>114533</c:v>
                </c:pt>
                <c:pt idx="226362">
                  <c:v>114533</c:v>
                </c:pt>
                <c:pt idx="226363">
                  <c:v>114533</c:v>
                </c:pt>
                <c:pt idx="226364">
                  <c:v>114533</c:v>
                </c:pt>
                <c:pt idx="226365">
                  <c:v>114533</c:v>
                </c:pt>
                <c:pt idx="226366">
                  <c:v>114533</c:v>
                </c:pt>
                <c:pt idx="226367">
                  <c:v>114533</c:v>
                </c:pt>
                <c:pt idx="226368">
                  <c:v>114533</c:v>
                </c:pt>
                <c:pt idx="226369">
                  <c:v>114533</c:v>
                </c:pt>
                <c:pt idx="226370">
                  <c:v>114533</c:v>
                </c:pt>
                <c:pt idx="226371">
                  <c:v>114533</c:v>
                </c:pt>
                <c:pt idx="226372">
                  <c:v>114533</c:v>
                </c:pt>
                <c:pt idx="226373">
                  <c:v>114533</c:v>
                </c:pt>
                <c:pt idx="226374">
                  <c:v>114533</c:v>
                </c:pt>
                <c:pt idx="226375">
                  <c:v>114533</c:v>
                </c:pt>
                <c:pt idx="226376">
                  <c:v>114533</c:v>
                </c:pt>
                <c:pt idx="226377">
                  <c:v>114533</c:v>
                </c:pt>
                <c:pt idx="226378">
                  <c:v>114533</c:v>
                </c:pt>
                <c:pt idx="226379">
                  <c:v>114533</c:v>
                </c:pt>
                <c:pt idx="226380">
                  <c:v>114533</c:v>
                </c:pt>
                <c:pt idx="226381">
                  <c:v>114533</c:v>
                </c:pt>
                <c:pt idx="226382">
                  <c:v>114533</c:v>
                </c:pt>
                <c:pt idx="226383">
                  <c:v>114533</c:v>
                </c:pt>
                <c:pt idx="226384">
                  <c:v>114533</c:v>
                </c:pt>
                <c:pt idx="226385">
                  <c:v>114533</c:v>
                </c:pt>
                <c:pt idx="226386">
                  <c:v>114533</c:v>
                </c:pt>
                <c:pt idx="226387">
                  <c:v>114533</c:v>
                </c:pt>
                <c:pt idx="226388">
                  <c:v>114533</c:v>
                </c:pt>
                <c:pt idx="226389">
                  <c:v>114533</c:v>
                </c:pt>
                <c:pt idx="226390">
                  <c:v>114533</c:v>
                </c:pt>
                <c:pt idx="226391">
                  <c:v>114533</c:v>
                </c:pt>
                <c:pt idx="226392">
                  <c:v>114533</c:v>
                </c:pt>
                <c:pt idx="226393">
                  <c:v>114533</c:v>
                </c:pt>
                <c:pt idx="226394">
                  <c:v>114533</c:v>
                </c:pt>
                <c:pt idx="226395">
                  <c:v>114533</c:v>
                </c:pt>
                <c:pt idx="226396">
                  <c:v>114533</c:v>
                </c:pt>
                <c:pt idx="226397">
                  <c:v>114533</c:v>
                </c:pt>
                <c:pt idx="226398">
                  <c:v>114533</c:v>
                </c:pt>
                <c:pt idx="226399">
                  <c:v>114533</c:v>
                </c:pt>
                <c:pt idx="226400">
                  <c:v>114533</c:v>
                </c:pt>
                <c:pt idx="226401">
                  <c:v>114533</c:v>
                </c:pt>
                <c:pt idx="226402">
                  <c:v>114533</c:v>
                </c:pt>
                <c:pt idx="226403">
                  <c:v>114533</c:v>
                </c:pt>
                <c:pt idx="226404">
                  <c:v>114533</c:v>
                </c:pt>
                <c:pt idx="226405">
                  <c:v>114533</c:v>
                </c:pt>
                <c:pt idx="226406">
                  <c:v>114533</c:v>
                </c:pt>
                <c:pt idx="226407">
                  <c:v>114533</c:v>
                </c:pt>
                <c:pt idx="226408">
                  <c:v>114533</c:v>
                </c:pt>
                <c:pt idx="226409">
                  <c:v>114533</c:v>
                </c:pt>
                <c:pt idx="226410">
                  <c:v>114533</c:v>
                </c:pt>
                <c:pt idx="226411">
                  <c:v>114533</c:v>
                </c:pt>
                <c:pt idx="226412">
                  <c:v>114533</c:v>
                </c:pt>
                <c:pt idx="226413">
                  <c:v>114533</c:v>
                </c:pt>
                <c:pt idx="226414">
                  <c:v>114533</c:v>
                </c:pt>
                <c:pt idx="226415">
                  <c:v>114533</c:v>
                </c:pt>
                <c:pt idx="226416">
                  <c:v>114533</c:v>
                </c:pt>
                <c:pt idx="226417">
                  <c:v>114533</c:v>
                </c:pt>
                <c:pt idx="226418">
                  <c:v>114533</c:v>
                </c:pt>
                <c:pt idx="226419">
                  <c:v>114533</c:v>
                </c:pt>
                <c:pt idx="226420">
                  <c:v>114533</c:v>
                </c:pt>
                <c:pt idx="226421">
                  <c:v>114533</c:v>
                </c:pt>
                <c:pt idx="226422">
                  <c:v>114533</c:v>
                </c:pt>
                <c:pt idx="226423">
                  <c:v>114533</c:v>
                </c:pt>
                <c:pt idx="226424">
                  <c:v>114533</c:v>
                </c:pt>
                <c:pt idx="226425">
                  <c:v>114533</c:v>
                </c:pt>
                <c:pt idx="226426">
                  <c:v>114533</c:v>
                </c:pt>
                <c:pt idx="226427">
                  <c:v>114533</c:v>
                </c:pt>
                <c:pt idx="226428">
                  <c:v>114533</c:v>
                </c:pt>
                <c:pt idx="226429">
                  <c:v>114533</c:v>
                </c:pt>
                <c:pt idx="226430">
                  <c:v>114533</c:v>
                </c:pt>
                <c:pt idx="226431">
                  <c:v>114533</c:v>
                </c:pt>
                <c:pt idx="226432">
                  <c:v>114533</c:v>
                </c:pt>
                <c:pt idx="226433">
                  <c:v>114533</c:v>
                </c:pt>
                <c:pt idx="226434">
                  <c:v>114533</c:v>
                </c:pt>
                <c:pt idx="226435">
                  <c:v>114533</c:v>
                </c:pt>
                <c:pt idx="226436">
                  <c:v>114533</c:v>
                </c:pt>
                <c:pt idx="226437">
                  <c:v>114533</c:v>
                </c:pt>
                <c:pt idx="226438">
                  <c:v>114533</c:v>
                </c:pt>
                <c:pt idx="226439">
                  <c:v>114533</c:v>
                </c:pt>
                <c:pt idx="226440">
                  <c:v>114533</c:v>
                </c:pt>
                <c:pt idx="226441">
                  <c:v>114533</c:v>
                </c:pt>
                <c:pt idx="226442">
                  <c:v>114533</c:v>
                </c:pt>
                <c:pt idx="226443">
                  <c:v>114533</c:v>
                </c:pt>
                <c:pt idx="226444">
                  <c:v>114533</c:v>
                </c:pt>
                <c:pt idx="226445">
                  <c:v>114533</c:v>
                </c:pt>
                <c:pt idx="226446">
                  <c:v>114533</c:v>
                </c:pt>
                <c:pt idx="226447">
                  <c:v>114533</c:v>
                </c:pt>
                <c:pt idx="226448">
                  <c:v>114533</c:v>
                </c:pt>
                <c:pt idx="226449">
                  <c:v>114533</c:v>
                </c:pt>
                <c:pt idx="226450">
                  <c:v>114533</c:v>
                </c:pt>
                <c:pt idx="226451">
                  <c:v>114533</c:v>
                </c:pt>
                <c:pt idx="226452">
                  <c:v>114533</c:v>
                </c:pt>
                <c:pt idx="226453">
                  <c:v>114533</c:v>
                </c:pt>
                <c:pt idx="226454">
                  <c:v>114533</c:v>
                </c:pt>
                <c:pt idx="226455">
                  <c:v>114533</c:v>
                </c:pt>
                <c:pt idx="226456">
                  <c:v>114533</c:v>
                </c:pt>
                <c:pt idx="226457">
                  <c:v>114533</c:v>
                </c:pt>
                <c:pt idx="226458">
                  <c:v>114533</c:v>
                </c:pt>
                <c:pt idx="226459">
                  <c:v>114533</c:v>
                </c:pt>
                <c:pt idx="226460">
                  <c:v>114533</c:v>
                </c:pt>
                <c:pt idx="226461">
                  <c:v>114533</c:v>
                </c:pt>
                <c:pt idx="226462">
                  <c:v>114533</c:v>
                </c:pt>
                <c:pt idx="226463">
                  <c:v>114533</c:v>
                </c:pt>
                <c:pt idx="226464">
                  <c:v>114533</c:v>
                </c:pt>
                <c:pt idx="226465">
                  <c:v>114533</c:v>
                </c:pt>
                <c:pt idx="226466">
                  <c:v>114533</c:v>
                </c:pt>
                <c:pt idx="226467">
                  <c:v>114533</c:v>
                </c:pt>
                <c:pt idx="226468">
                  <c:v>114533</c:v>
                </c:pt>
                <c:pt idx="226469">
                  <c:v>114533</c:v>
                </c:pt>
                <c:pt idx="226470">
                  <c:v>114533</c:v>
                </c:pt>
                <c:pt idx="226471">
                  <c:v>114533</c:v>
                </c:pt>
                <c:pt idx="226472">
                  <c:v>114533</c:v>
                </c:pt>
                <c:pt idx="226473">
                  <c:v>114533</c:v>
                </c:pt>
                <c:pt idx="226474">
                  <c:v>114533</c:v>
                </c:pt>
                <c:pt idx="226475">
                  <c:v>114533</c:v>
                </c:pt>
                <c:pt idx="226476">
                  <c:v>114533</c:v>
                </c:pt>
                <c:pt idx="226477">
                  <c:v>114533</c:v>
                </c:pt>
                <c:pt idx="226478">
                  <c:v>114533</c:v>
                </c:pt>
                <c:pt idx="226479">
                  <c:v>114533</c:v>
                </c:pt>
                <c:pt idx="226480">
                  <c:v>114533</c:v>
                </c:pt>
                <c:pt idx="226481">
                  <c:v>114533</c:v>
                </c:pt>
                <c:pt idx="226482">
                  <c:v>114533</c:v>
                </c:pt>
                <c:pt idx="226483">
                  <c:v>114533</c:v>
                </c:pt>
                <c:pt idx="226484">
                  <c:v>114533</c:v>
                </c:pt>
                <c:pt idx="226485">
                  <c:v>114533</c:v>
                </c:pt>
                <c:pt idx="226486">
                  <c:v>114533</c:v>
                </c:pt>
                <c:pt idx="226487">
                  <c:v>114533</c:v>
                </c:pt>
                <c:pt idx="226488">
                  <c:v>114533</c:v>
                </c:pt>
                <c:pt idx="226489">
                  <c:v>114533</c:v>
                </c:pt>
                <c:pt idx="226490">
                  <c:v>114533</c:v>
                </c:pt>
                <c:pt idx="226491">
                  <c:v>114533</c:v>
                </c:pt>
                <c:pt idx="226492">
                  <c:v>114533</c:v>
                </c:pt>
                <c:pt idx="226493">
                  <c:v>114533</c:v>
                </c:pt>
                <c:pt idx="226494">
                  <c:v>114533</c:v>
                </c:pt>
                <c:pt idx="226495">
                  <c:v>114533</c:v>
                </c:pt>
                <c:pt idx="226496">
                  <c:v>114533</c:v>
                </c:pt>
                <c:pt idx="226497">
                  <c:v>114533</c:v>
                </c:pt>
                <c:pt idx="226498">
                  <c:v>114533</c:v>
                </c:pt>
                <c:pt idx="226499">
                  <c:v>114533</c:v>
                </c:pt>
                <c:pt idx="226500">
                  <c:v>114533</c:v>
                </c:pt>
                <c:pt idx="226501">
                  <c:v>114533</c:v>
                </c:pt>
                <c:pt idx="226502">
                  <c:v>114533</c:v>
                </c:pt>
                <c:pt idx="226503">
                  <c:v>114533</c:v>
                </c:pt>
                <c:pt idx="226504">
                  <c:v>114533</c:v>
                </c:pt>
                <c:pt idx="226505">
                  <c:v>114533</c:v>
                </c:pt>
                <c:pt idx="226506">
                  <c:v>114533</c:v>
                </c:pt>
                <c:pt idx="226507">
                  <c:v>114533</c:v>
                </c:pt>
                <c:pt idx="226508">
                  <c:v>114533</c:v>
                </c:pt>
                <c:pt idx="226509">
                  <c:v>114533</c:v>
                </c:pt>
                <c:pt idx="226510">
                  <c:v>114533</c:v>
                </c:pt>
                <c:pt idx="226511">
                  <c:v>114533</c:v>
                </c:pt>
                <c:pt idx="226512">
                  <c:v>114533</c:v>
                </c:pt>
                <c:pt idx="226513">
                  <c:v>114533</c:v>
                </c:pt>
                <c:pt idx="226514">
                  <c:v>114533</c:v>
                </c:pt>
                <c:pt idx="226515">
                  <c:v>114533</c:v>
                </c:pt>
                <c:pt idx="226516">
                  <c:v>114533</c:v>
                </c:pt>
                <c:pt idx="226517">
                  <c:v>114533</c:v>
                </c:pt>
                <c:pt idx="226518">
                  <c:v>114533</c:v>
                </c:pt>
                <c:pt idx="226519">
                  <c:v>114533</c:v>
                </c:pt>
                <c:pt idx="226520">
                  <c:v>114533</c:v>
                </c:pt>
                <c:pt idx="226521">
                  <c:v>114533</c:v>
                </c:pt>
                <c:pt idx="226522">
                  <c:v>114533</c:v>
                </c:pt>
                <c:pt idx="226523">
                  <c:v>114533</c:v>
                </c:pt>
                <c:pt idx="226524">
                  <c:v>114533</c:v>
                </c:pt>
                <c:pt idx="226525">
                  <c:v>114533</c:v>
                </c:pt>
                <c:pt idx="226526">
                  <c:v>114533</c:v>
                </c:pt>
                <c:pt idx="226527">
                  <c:v>114533</c:v>
                </c:pt>
                <c:pt idx="226528">
                  <c:v>114533</c:v>
                </c:pt>
                <c:pt idx="226529">
                  <c:v>114533</c:v>
                </c:pt>
                <c:pt idx="226530">
                  <c:v>114533</c:v>
                </c:pt>
                <c:pt idx="226531">
                  <c:v>114533</c:v>
                </c:pt>
                <c:pt idx="226532">
                  <c:v>114533</c:v>
                </c:pt>
                <c:pt idx="226533">
                  <c:v>114533</c:v>
                </c:pt>
                <c:pt idx="226534">
                  <c:v>114533</c:v>
                </c:pt>
                <c:pt idx="226535">
                  <c:v>114533</c:v>
                </c:pt>
                <c:pt idx="226536">
                  <c:v>114533</c:v>
                </c:pt>
                <c:pt idx="226537">
                  <c:v>114533</c:v>
                </c:pt>
                <c:pt idx="226538">
                  <c:v>114533</c:v>
                </c:pt>
                <c:pt idx="226539">
                  <c:v>114533</c:v>
                </c:pt>
                <c:pt idx="226540">
                  <c:v>114533</c:v>
                </c:pt>
                <c:pt idx="226541">
                  <c:v>114533</c:v>
                </c:pt>
                <c:pt idx="226542">
                  <c:v>114533</c:v>
                </c:pt>
                <c:pt idx="226543">
                  <c:v>114533</c:v>
                </c:pt>
                <c:pt idx="226544">
                  <c:v>114533</c:v>
                </c:pt>
                <c:pt idx="226545">
                  <c:v>114533</c:v>
                </c:pt>
                <c:pt idx="226546">
                  <c:v>114533</c:v>
                </c:pt>
                <c:pt idx="226547">
                  <c:v>114533</c:v>
                </c:pt>
                <c:pt idx="226548">
                  <c:v>114533</c:v>
                </c:pt>
                <c:pt idx="226549">
                  <c:v>114533</c:v>
                </c:pt>
                <c:pt idx="226550">
                  <c:v>114533</c:v>
                </c:pt>
                <c:pt idx="226551">
                  <c:v>114533</c:v>
                </c:pt>
                <c:pt idx="226552">
                  <c:v>114533</c:v>
                </c:pt>
                <c:pt idx="226553">
                  <c:v>114533</c:v>
                </c:pt>
                <c:pt idx="226554">
                  <c:v>114533</c:v>
                </c:pt>
                <c:pt idx="226555">
                  <c:v>114533</c:v>
                </c:pt>
                <c:pt idx="226556">
                  <c:v>114533</c:v>
                </c:pt>
                <c:pt idx="226557">
                  <c:v>114533</c:v>
                </c:pt>
                <c:pt idx="226558">
                  <c:v>114533</c:v>
                </c:pt>
                <c:pt idx="226559">
                  <c:v>114533</c:v>
                </c:pt>
                <c:pt idx="226560">
                  <c:v>114533</c:v>
                </c:pt>
                <c:pt idx="226561">
                  <c:v>114533</c:v>
                </c:pt>
                <c:pt idx="226562">
                  <c:v>114533</c:v>
                </c:pt>
                <c:pt idx="226563">
                  <c:v>114533</c:v>
                </c:pt>
                <c:pt idx="226564">
                  <c:v>114533</c:v>
                </c:pt>
                <c:pt idx="226565">
                  <c:v>114533</c:v>
                </c:pt>
                <c:pt idx="226566">
                  <c:v>114533</c:v>
                </c:pt>
                <c:pt idx="226567">
                  <c:v>114533</c:v>
                </c:pt>
                <c:pt idx="226568">
                  <c:v>114533</c:v>
                </c:pt>
                <c:pt idx="226569">
                  <c:v>114533</c:v>
                </c:pt>
                <c:pt idx="226570">
                  <c:v>114533</c:v>
                </c:pt>
                <c:pt idx="226571">
                  <c:v>114533</c:v>
                </c:pt>
                <c:pt idx="226572">
                  <c:v>114533</c:v>
                </c:pt>
                <c:pt idx="226573">
                  <c:v>114533</c:v>
                </c:pt>
                <c:pt idx="226574">
                  <c:v>114533</c:v>
                </c:pt>
                <c:pt idx="226575">
                  <c:v>114533</c:v>
                </c:pt>
                <c:pt idx="226576">
                  <c:v>114533</c:v>
                </c:pt>
                <c:pt idx="226577">
                  <c:v>114533</c:v>
                </c:pt>
                <c:pt idx="226578">
                  <c:v>114533</c:v>
                </c:pt>
                <c:pt idx="226579">
                  <c:v>114533</c:v>
                </c:pt>
                <c:pt idx="226580">
                  <c:v>114533</c:v>
                </c:pt>
                <c:pt idx="226581">
                  <c:v>114533</c:v>
                </c:pt>
                <c:pt idx="226582">
                  <c:v>114533</c:v>
                </c:pt>
                <c:pt idx="226583">
                  <c:v>114533</c:v>
                </c:pt>
                <c:pt idx="226584">
                  <c:v>114533</c:v>
                </c:pt>
                <c:pt idx="226585">
                  <c:v>114533</c:v>
                </c:pt>
                <c:pt idx="226586">
                  <c:v>114533</c:v>
                </c:pt>
                <c:pt idx="226587">
                  <c:v>114533</c:v>
                </c:pt>
                <c:pt idx="226588">
                  <c:v>114533</c:v>
                </c:pt>
                <c:pt idx="226589">
                  <c:v>114533</c:v>
                </c:pt>
                <c:pt idx="226590">
                  <c:v>114533</c:v>
                </c:pt>
                <c:pt idx="226591">
                  <c:v>114533</c:v>
                </c:pt>
                <c:pt idx="226592">
                  <c:v>114533</c:v>
                </c:pt>
                <c:pt idx="226593">
                  <c:v>114533</c:v>
                </c:pt>
                <c:pt idx="226594">
                  <c:v>114533</c:v>
                </c:pt>
                <c:pt idx="226595">
                  <c:v>114533</c:v>
                </c:pt>
                <c:pt idx="226596">
                  <c:v>114533</c:v>
                </c:pt>
                <c:pt idx="226597">
                  <c:v>114533</c:v>
                </c:pt>
                <c:pt idx="226598">
                  <c:v>114533</c:v>
                </c:pt>
                <c:pt idx="226599">
                  <c:v>114533</c:v>
                </c:pt>
                <c:pt idx="226600">
                  <c:v>114533</c:v>
                </c:pt>
                <c:pt idx="226601">
                  <c:v>114533</c:v>
                </c:pt>
                <c:pt idx="226602">
                  <c:v>114533</c:v>
                </c:pt>
                <c:pt idx="226603">
                  <c:v>114533</c:v>
                </c:pt>
                <c:pt idx="226604">
                  <c:v>114533</c:v>
                </c:pt>
                <c:pt idx="226605">
                  <c:v>114533</c:v>
                </c:pt>
                <c:pt idx="226606">
                  <c:v>114533</c:v>
                </c:pt>
                <c:pt idx="226607">
                  <c:v>114533</c:v>
                </c:pt>
                <c:pt idx="226608">
                  <c:v>114533</c:v>
                </c:pt>
                <c:pt idx="226609">
                  <c:v>114533</c:v>
                </c:pt>
                <c:pt idx="226610">
                  <c:v>114533</c:v>
                </c:pt>
                <c:pt idx="226611">
                  <c:v>114533</c:v>
                </c:pt>
                <c:pt idx="226612">
                  <c:v>114533</c:v>
                </c:pt>
                <c:pt idx="226613">
                  <c:v>114533</c:v>
                </c:pt>
                <c:pt idx="226614">
                  <c:v>114533</c:v>
                </c:pt>
                <c:pt idx="226615">
                  <c:v>114533</c:v>
                </c:pt>
                <c:pt idx="226616">
                  <c:v>114533</c:v>
                </c:pt>
                <c:pt idx="226617">
                  <c:v>114533</c:v>
                </c:pt>
                <c:pt idx="226618">
                  <c:v>114533</c:v>
                </c:pt>
                <c:pt idx="226619">
                  <c:v>114533</c:v>
                </c:pt>
                <c:pt idx="226620">
                  <c:v>114533</c:v>
                </c:pt>
                <c:pt idx="226621">
                  <c:v>114533</c:v>
                </c:pt>
                <c:pt idx="226622">
                  <c:v>114533</c:v>
                </c:pt>
                <c:pt idx="226623">
                  <c:v>114533</c:v>
                </c:pt>
                <c:pt idx="226624">
                  <c:v>114533</c:v>
                </c:pt>
                <c:pt idx="226625">
                  <c:v>114533</c:v>
                </c:pt>
                <c:pt idx="226626">
                  <c:v>114533</c:v>
                </c:pt>
                <c:pt idx="226627">
                  <c:v>114533</c:v>
                </c:pt>
                <c:pt idx="226628">
                  <c:v>114533</c:v>
                </c:pt>
                <c:pt idx="226629">
                  <c:v>114533</c:v>
                </c:pt>
                <c:pt idx="226630">
                  <c:v>114533</c:v>
                </c:pt>
                <c:pt idx="226631">
                  <c:v>114533</c:v>
                </c:pt>
                <c:pt idx="226632">
                  <c:v>114533</c:v>
                </c:pt>
                <c:pt idx="226633">
                  <c:v>114533</c:v>
                </c:pt>
                <c:pt idx="226634">
                  <c:v>114533</c:v>
                </c:pt>
                <c:pt idx="226635">
                  <c:v>114533</c:v>
                </c:pt>
                <c:pt idx="226636">
                  <c:v>114533</c:v>
                </c:pt>
                <c:pt idx="226637">
                  <c:v>114533</c:v>
                </c:pt>
                <c:pt idx="226638">
                  <c:v>114533</c:v>
                </c:pt>
                <c:pt idx="226639">
                  <c:v>114533</c:v>
                </c:pt>
                <c:pt idx="226640">
                  <c:v>114533</c:v>
                </c:pt>
                <c:pt idx="226641">
                  <c:v>114533</c:v>
                </c:pt>
                <c:pt idx="226642">
                  <c:v>114533</c:v>
                </c:pt>
                <c:pt idx="226643">
                  <c:v>114533</c:v>
                </c:pt>
                <c:pt idx="226644">
                  <c:v>114533</c:v>
                </c:pt>
                <c:pt idx="226645">
                  <c:v>114533</c:v>
                </c:pt>
                <c:pt idx="226646">
                  <c:v>114533</c:v>
                </c:pt>
                <c:pt idx="226647">
                  <c:v>114533</c:v>
                </c:pt>
                <c:pt idx="226648">
                  <c:v>114533</c:v>
                </c:pt>
                <c:pt idx="226649">
                  <c:v>114533</c:v>
                </c:pt>
                <c:pt idx="226650">
                  <c:v>114533</c:v>
                </c:pt>
                <c:pt idx="226651">
                  <c:v>114533</c:v>
                </c:pt>
                <c:pt idx="226652">
                  <c:v>114533</c:v>
                </c:pt>
                <c:pt idx="226653">
                  <c:v>114533</c:v>
                </c:pt>
                <c:pt idx="226654">
                  <c:v>114533</c:v>
                </c:pt>
                <c:pt idx="226655">
                  <c:v>114533</c:v>
                </c:pt>
                <c:pt idx="226656">
                  <c:v>114533</c:v>
                </c:pt>
                <c:pt idx="226657">
                  <c:v>114533</c:v>
                </c:pt>
                <c:pt idx="226658">
                  <c:v>114533</c:v>
                </c:pt>
                <c:pt idx="226659">
                  <c:v>114533</c:v>
                </c:pt>
                <c:pt idx="226660">
                  <c:v>114533</c:v>
                </c:pt>
                <c:pt idx="226661">
                  <c:v>114533</c:v>
                </c:pt>
                <c:pt idx="226662">
                  <c:v>114533</c:v>
                </c:pt>
                <c:pt idx="226663">
                  <c:v>114533</c:v>
                </c:pt>
                <c:pt idx="226664">
                  <c:v>114533</c:v>
                </c:pt>
                <c:pt idx="226665">
                  <c:v>114533</c:v>
                </c:pt>
                <c:pt idx="226666">
                  <c:v>114533</c:v>
                </c:pt>
                <c:pt idx="226667">
                  <c:v>114533</c:v>
                </c:pt>
                <c:pt idx="226668">
                  <c:v>114533</c:v>
                </c:pt>
                <c:pt idx="226669">
                  <c:v>114533</c:v>
                </c:pt>
                <c:pt idx="226670">
                  <c:v>114533</c:v>
                </c:pt>
                <c:pt idx="226671">
                  <c:v>114533</c:v>
                </c:pt>
                <c:pt idx="226672">
                  <c:v>114533</c:v>
                </c:pt>
                <c:pt idx="226673">
                  <c:v>114533</c:v>
                </c:pt>
                <c:pt idx="226674">
                  <c:v>114533</c:v>
                </c:pt>
                <c:pt idx="226675">
                  <c:v>114533</c:v>
                </c:pt>
                <c:pt idx="226676">
                  <c:v>114533</c:v>
                </c:pt>
                <c:pt idx="226677">
                  <c:v>114533</c:v>
                </c:pt>
                <c:pt idx="226678">
                  <c:v>114533</c:v>
                </c:pt>
                <c:pt idx="226679">
                  <c:v>114533</c:v>
                </c:pt>
                <c:pt idx="226680">
                  <c:v>114533</c:v>
                </c:pt>
                <c:pt idx="226681">
                  <c:v>114533</c:v>
                </c:pt>
                <c:pt idx="226682">
                  <c:v>114533</c:v>
                </c:pt>
                <c:pt idx="226683">
                  <c:v>114533</c:v>
                </c:pt>
                <c:pt idx="226684">
                  <c:v>114533</c:v>
                </c:pt>
                <c:pt idx="226685">
                  <c:v>114533</c:v>
                </c:pt>
                <c:pt idx="226686">
                  <c:v>114533</c:v>
                </c:pt>
                <c:pt idx="226687">
                  <c:v>114533</c:v>
                </c:pt>
                <c:pt idx="226688">
                  <c:v>114533</c:v>
                </c:pt>
                <c:pt idx="226689">
                  <c:v>114533</c:v>
                </c:pt>
                <c:pt idx="226690">
                  <c:v>114533</c:v>
                </c:pt>
                <c:pt idx="226691">
                  <c:v>114533</c:v>
                </c:pt>
                <c:pt idx="226692">
                  <c:v>114533</c:v>
                </c:pt>
                <c:pt idx="226693">
                  <c:v>114533</c:v>
                </c:pt>
                <c:pt idx="226694">
                  <c:v>114533</c:v>
                </c:pt>
                <c:pt idx="226695">
                  <c:v>114533</c:v>
                </c:pt>
                <c:pt idx="226696">
                  <c:v>114533</c:v>
                </c:pt>
                <c:pt idx="226697">
                  <c:v>114533</c:v>
                </c:pt>
                <c:pt idx="226698">
                  <c:v>114533</c:v>
                </c:pt>
                <c:pt idx="226699">
                  <c:v>114533</c:v>
                </c:pt>
                <c:pt idx="226700">
                  <c:v>114533</c:v>
                </c:pt>
                <c:pt idx="226701">
                  <c:v>114533</c:v>
                </c:pt>
                <c:pt idx="226702">
                  <c:v>114533</c:v>
                </c:pt>
                <c:pt idx="226703">
                  <c:v>114533</c:v>
                </c:pt>
                <c:pt idx="226704">
                  <c:v>114533</c:v>
                </c:pt>
                <c:pt idx="226705">
                  <c:v>114533</c:v>
                </c:pt>
                <c:pt idx="226706">
                  <c:v>114533</c:v>
                </c:pt>
                <c:pt idx="226707">
                  <c:v>114533</c:v>
                </c:pt>
                <c:pt idx="226708">
                  <c:v>114533</c:v>
                </c:pt>
                <c:pt idx="226709">
                  <c:v>114533</c:v>
                </c:pt>
                <c:pt idx="226710">
                  <c:v>114533</c:v>
                </c:pt>
                <c:pt idx="226711">
                  <c:v>114533</c:v>
                </c:pt>
                <c:pt idx="226712">
                  <c:v>114533</c:v>
                </c:pt>
                <c:pt idx="226713">
                  <c:v>114533</c:v>
                </c:pt>
                <c:pt idx="226714">
                  <c:v>114533</c:v>
                </c:pt>
                <c:pt idx="226715">
                  <c:v>114533</c:v>
                </c:pt>
                <c:pt idx="226716">
                  <c:v>114533</c:v>
                </c:pt>
                <c:pt idx="226717">
                  <c:v>114533</c:v>
                </c:pt>
                <c:pt idx="226718">
                  <c:v>114533</c:v>
                </c:pt>
                <c:pt idx="226719">
                  <c:v>114533</c:v>
                </c:pt>
                <c:pt idx="226720">
                  <c:v>114533</c:v>
                </c:pt>
                <c:pt idx="226721">
                  <c:v>114533</c:v>
                </c:pt>
                <c:pt idx="226722">
                  <c:v>114533</c:v>
                </c:pt>
                <c:pt idx="226723">
                  <c:v>114533</c:v>
                </c:pt>
                <c:pt idx="226724">
                  <c:v>114533</c:v>
                </c:pt>
                <c:pt idx="226725">
                  <c:v>114533</c:v>
                </c:pt>
                <c:pt idx="226726">
                  <c:v>114533</c:v>
                </c:pt>
                <c:pt idx="226727">
                  <c:v>114533</c:v>
                </c:pt>
                <c:pt idx="226728">
                  <c:v>114533</c:v>
                </c:pt>
                <c:pt idx="226729">
                  <c:v>114533</c:v>
                </c:pt>
                <c:pt idx="226730">
                  <c:v>114533</c:v>
                </c:pt>
                <c:pt idx="226731">
                  <c:v>114533</c:v>
                </c:pt>
                <c:pt idx="226732">
                  <c:v>114533</c:v>
                </c:pt>
                <c:pt idx="226733">
                  <c:v>114533</c:v>
                </c:pt>
                <c:pt idx="226734">
                  <c:v>114533</c:v>
                </c:pt>
                <c:pt idx="226735">
                  <c:v>114533</c:v>
                </c:pt>
                <c:pt idx="226736">
                  <c:v>114533</c:v>
                </c:pt>
                <c:pt idx="226737">
                  <c:v>114533</c:v>
                </c:pt>
                <c:pt idx="226738">
                  <c:v>114533</c:v>
                </c:pt>
                <c:pt idx="226739">
                  <c:v>114533</c:v>
                </c:pt>
                <c:pt idx="226740">
                  <c:v>114533</c:v>
                </c:pt>
                <c:pt idx="226741">
                  <c:v>114533</c:v>
                </c:pt>
                <c:pt idx="226742">
                  <c:v>114533</c:v>
                </c:pt>
                <c:pt idx="226743">
                  <c:v>114533</c:v>
                </c:pt>
                <c:pt idx="226744">
                  <c:v>114533</c:v>
                </c:pt>
                <c:pt idx="226745">
                  <c:v>114533</c:v>
                </c:pt>
                <c:pt idx="226746">
                  <c:v>114533</c:v>
                </c:pt>
                <c:pt idx="226747">
                  <c:v>114533</c:v>
                </c:pt>
                <c:pt idx="226748">
                  <c:v>114533</c:v>
                </c:pt>
                <c:pt idx="226749">
                  <c:v>114533</c:v>
                </c:pt>
                <c:pt idx="226750">
                  <c:v>114533</c:v>
                </c:pt>
                <c:pt idx="226751">
                  <c:v>114533</c:v>
                </c:pt>
                <c:pt idx="226752">
                  <c:v>114533</c:v>
                </c:pt>
                <c:pt idx="226753">
                  <c:v>114533</c:v>
                </c:pt>
                <c:pt idx="226754">
                  <c:v>114533</c:v>
                </c:pt>
                <c:pt idx="226755">
                  <c:v>114533</c:v>
                </c:pt>
                <c:pt idx="226756">
                  <c:v>114533</c:v>
                </c:pt>
                <c:pt idx="226757">
                  <c:v>114533</c:v>
                </c:pt>
                <c:pt idx="226758">
                  <c:v>114533</c:v>
                </c:pt>
                <c:pt idx="226759">
                  <c:v>114533</c:v>
                </c:pt>
                <c:pt idx="226760">
                  <c:v>114533</c:v>
                </c:pt>
                <c:pt idx="226761">
                  <c:v>114533</c:v>
                </c:pt>
                <c:pt idx="226762">
                  <c:v>114533</c:v>
                </c:pt>
                <c:pt idx="226763">
                  <c:v>114533</c:v>
                </c:pt>
                <c:pt idx="226764">
                  <c:v>114533</c:v>
                </c:pt>
                <c:pt idx="226765">
                  <c:v>114533</c:v>
                </c:pt>
                <c:pt idx="226766">
                  <c:v>114533</c:v>
                </c:pt>
                <c:pt idx="226767">
                  <c:v>114533</c:v>
                </c:pt>
                <c:pt idx="226768">
                  <c:v>114533</c:v>
                </c:pt>
                <c:pt idx="226769">
                  <c:v>114533</c:v>
                </c:pt>
                <c:pt idx="226770">
                  <c:v>114533</c:v>
                </c:pt>
                <c:pt idx="226771">
                  <c:v>114533</c:v>
                </c:pt>
                <c:pt idx="226772">
                  <c:v>114533</c:v>
                </c:pt>
                <c:pt idx="226773">
                  <c:v>114533</c:v>
                </c:pt>
                <c:pt idx="226774">
                  <c:v>114533</c:v>
                </c:pt>
                <c:pt idx="226775">
                  <c:v>114533</c:v>
                </c:pt>
                <c:pt idx="226776">
                  <c:v>114533</c:v>
                </c:pt>
                <c:pt idx="226777">
                  <c:v>114533</c:v>
                </c:pt>
                <c:pt idx="226778">
                  <c:v>114533</c:v>
                </c:pt>
                <c:pt idx="226779">
                  <c:v>114533</c:v>
                </c:pt>
                <c:pt idx="226780">
                  <c:v>114533</c:v>
                </c:pt>
                <c:pt idx="226781">
                  <c:v>114533</c:v>
                </c:pt>
                <c:pt idx="226782">
                  <c:v>114533</c:v>
                </c:pt>
                <c:pt idx="226783">
                  <c:v>114533</c:v>
                </c:pt>
                <c:pt idx="226784">
                  <c:v>114533</c:v>
                </c:pt>
                <c:pt idx="226785">
                  <c:v>114533</c:v>
                </c:pt>
                <c:pt idx="226786">
                  <c:v>114533</c:v>
                </c:pt>
                <c:pt idx="226787">
                  <c:v>114533</c:v>
                </c:pt>
                <c:pt idx="226788">
                  <c:v>114533</c:v>
                </c:pt>
                <c:pt idx="226789">
                  <c:v>114533</c:v>
                </c:pt>
                <c:pt idx="226790">
                  <c:v>114533</c:v>
                </c:pt>
                <c:pt idx="226791">
                  <c:v>114533</c:v>
                </c:pt>
                <c:pt idx="226792">
                  <c:v>114533</c:v>
                </c:pt>
                <c:pt idx="226793">
                  <c:v>114533</c:v>
                </c:pt>
                <c:pt idx="226794">
                  <c:v>114533</c:v>
                </c:pt>
                <c:pt idx="226795">
                  <c:v>114533</c:v>
                </c:pt>
                <c:pt idx="226796">
                  <c:v>114533</c:v>
                </c:pt>
                <c:pt idx="226797">
                  <c:v>114533</c:v>
                </c:pt>
                <c:pt idx="226798">
                  <c:v>114533</c:v>
                </c:pt>
                <c:pt idx="226799">
                  <c:v>114533</c:v>
                </c:pt>
                <c:pt idx="226800">
                  <c:v>114533</c:v>
                </c:pt>
                <c:pt idx="226801">
                  <c:v>114533</c:v>
                </c:pt>
                <c:pt idx="226802">
                  <c:v>114533</c:v>
                </c:pt>
                <c:pt idx="226803">
                  <c:v>114533</c:v>
                </c:pt>
                <c:pt idx="226804">
                  <c:v>114533</c:v>
                </c:pt>
                <c:pt idx="226805">
                  <c:v>114533</c:v>
                </c:pt>
                <c:pt idx="226806">
                  <c:v>114533</c:v>
                </c:pt>
                <c:pt idx="226807">
                  <c:v>114533</c:v>
                </c:pt>
                <c:pt idx="226808">
                  <c:v>114533</c:v>
                </c:pt>
                <c:pt idx="226809">
                  <c:v>114533</c:v>
                </c:pt>
                <c:pt idx="226810">
                  <c:v>114533</c:v>
                </c:pt>
                <c:pt idx="226811">
                  <c:v>114533</c:v>
                </c:pt>
                <c:pt idx="226812">
                  <c:v>114533</c:v>
                </c:pt>
                <c:pt idx="226813">
                  <c:v>114533</c:v>
                </c:pt>
                <c:pt idx="226814">
                  <c:v>114533</c:v>
                </c:pt>
                <c:pt idx="226815">
                  <c:v>114533</c:v>
                </c:pt>
                <c:pt idx="226816">
                  <c:v>114533</c:v>
                </c:pt>
                <c:pt idx="226817">
                  <c:v>114533</c:v>
                </c:pt>
                <c:pt idx="226818">
                  <c:v>114533</c:v>
                </c:pt>
                <c:pt idx="226819">
                  <c:v>114533</c:v>
                </c:pt>
                <c:pt idx="226820">
                  <c:v>114533</c:v>
                </c:pt>
                <c:pt idx="226821">
                  <c:v>114533</c:v>
                </c:pt>
                <c:pt idx="226822">
                  <c:v>114533</c:v>
                </c:pt>
                <c:pt idx="226823">
                  <c:v>114533</c:v>
                </c:pt>
                <c:pt idx="226824">
                  <c:v>114533</c:v>
                </c:pt>
                <c:pt idx="226825">
                  <c:v>114533</c:v>
                </c:pt>
                <c:pt idx="226826">
                  <c:v>114533</c:v>
                </c:pt>
                <c:pt idx="226827">
                  <c:v>114533</c:v>
                </c:pt>
                <c:pt idx="226828">
                  <c:v>114533</c:v>
                </c:pt>
                <c:pt idx="226829">
                  <c:v>114533</c:v>
                </c:pt>
                <c:pt idx="226830">
                  <c:v>114533</c:v>
                </c:pt>
                <c:pt idx="226831">
                  <c:v>114533</c:v>
                </c:pt>
                <c:pt idx="226832">
                  <c:v>114533</c:v>
                </c:pt>
                <c:pt idx="226833">
                  <c:v>114533</c:v>
                </c:pt>
                <c:pt idx="226834">
                  <c:v>114533</c:v>
                </c:pt>
                <c:pt idx="226835">
                  <c:v>114533</c:v>
                </c:pt>
                <c:pt idx="226836">
                  <c:v>114533</c:v>
                </c:pt>
                <c:pt idx="226837">
                  <c:v>114533</c:v>
                </c:pt>
                <c:pt idx="226838">
                  <c:v>114533</c:v>
                </c:pt>
                <c:pt idx="226839">
                  <c:v>114533</c:v>
                </c:pt>
                <c:pt idx="226840">
                  <c:v>114533</c:v>
                </c:pt>
                <c:pt idx="226841">
                  <c:v>114533</c:v>
                </c:pt>
                <c:pt idx="226842">
                  <c:v>114533</c:v>
                </c:pt>
                <c:pt idx="226843">
                  <c:v>114533</c:v>
                </c:pt>
                <c:pt idx="226844">
                  <c:v>114533</c:v>
                </c:pt>
                <c:pt idx="226845">
                  <c:v>114533</c:v>
                </c:pt>
                <c:pt idx="226846">
                  <c:v>114533</c:v>
                </c:pt>
                <c:pt idx="226847">
                  <c:v>114533</c:v>
                </c:pt>
                <c:pt idx="226848">
                  <c:v>114533</c:v>
                </c:pt>
                <c:pt idx="226849">
                  <c:v>114533</c:v>
                </c:pt>
                <c:pt idx="226850">
                  <c:v>114533</c:v>
                </c:pt>
                <c:pt idx="226851">
                  <c:v>114533</c:v>
                </c:pt>
                <c:pt idx="226852">
                  <c:v>114533</c:v>
                </c:pt>
                <c:pt idx="226853">
                  <c:v>114533</c:v>
                </c:pt>
                <c:pt idx="226854">
                  <c:v>114533</c:v>
                </c:pt>
                <c:pt idx="226855">
                  <c:v>114533</c:v>
                </c:pt>
                <c:pt idx="226856">
                  <c:v>114533</c:v>
                </c:pt>
                <c:pt idx="226857">
                  <c:v>114533</c:v>
                </c:pt>
                <c:pt idx="226858">
                  <c:v>114533</c:v>
                </c:pt>
                <c:pt idx="226859">
                  <c:v>114533</c:v>
                </c:pt>
                <c:pt idx="226860">
                  <c:v>114533</c:v>
                </c:pt>
                <c:pt idx="226861">
                  <c:v>114533</c:v>
                </c:pt>
                <c:pt idx="226862">
                  <c:v>114533</c:v>
                </c:pt>
                <c:pt idx="226863">
                  <c:v>114533</c:v>
                </c:pt>
                <c:pt idx="226864">
                  <c:v>114533</c:v>
                </c:pt>
                <c:pt idx="226865">
                  <c:v>114533</c:v>
                </c:pt>
                <c:pt idx="226866">
                  <c:v>114533</c:v>
                </c:pt>
                <c:pt idx="226867">
                  <c:v>114533</c:v>
                </c:pt>
                <c:pt idx="226868">
                  <c:v>114533</c:v>
                </c:pt>
                <c:pt idx="226869">
                  <c:v>203819</c:v>
                </c:pt>
                <c:pt idx="226870">
                  <c:v>203819</c:v>
                </c:pt>
                <c:pt idx="226871">
                  <c:v>203819</c:v>
                </c:pt>
                <c:pt idx="226872">
                  <c:v>203819</c:v>
                </c:pt>
                <c:pt idx="226873">
                  <c:v>203819</c:v>
                </c:pt>
                <c:pt idx="226874">
                  <c:v>203819</c:v>
                </c:pt>
                <c:pt idx="226875">
                  <c:v>203819</c:v>
                </c:pt>
                <c:pt idx="226876">
                  <c:v>203819</c:v>
                </c:pt>
                <c:pt idx="226877">
                  <c:v>203819</c:v>
                </c:pt>
                <c:pt idx="226878">
                  <c:v>203819</c:v>
                </c:pt>
                <c:pt idx="226879">
                  <c:v>203819</c:v>
                </c:pt>
                <c:pt idx="226880">
                  <c:v>203819</c:v>
                </c:pt>
                <c:pt idx="226881">
                  <c:v>203819</c:v>
                </c:pt>
                <c:pt idx="226882">
                  <c:v>203819</c:v>
                </c:pt>
                <c:pt idx="226883">
                  <c:v>203819</c:v>
                </c:pt>
                <c:pt idx="226884">
                  <c:v>203819</c:v>
                </c:pt>
                <c:pt idx="226885">
                  <c:v>203819</c:v>
                </c:pt>
                <c:pt idx="226886">
                  <c:v>203819</c:v>
                </c:pt>
                <c:pt idx="226887">
                  <c:v>203819</c:v>
                </c:pt>
                <c:pt idx="226888">
                  <c:v>203819</c:v>
                </c:pt>
                <c:pt idx="226889">
                  <c:v>203819</c:v>
                </c:pt>
                <c:pt idx="226890">
                  <c:v>203819</c:v>
                </c:pt>
                <c:pt idx="226891">
                  <c:v>203819</c:v>
                </c:pt>
                <c:pt idx="226892">
                  <c:v>203819</c:v>
                </c:pt>
                <c:pt idx="226893">
                  <c:v>203819</c:v>
                </c:pt>
                <c:pt idx="226894">
                  <c:v>203819</c:v>
                </c:pt>
                <c:pt idx="226895">
                  <c:v>203819</c:v>
                </c:pt>
                <c:pt idx="226896">
                  <c:v>203819</c:v>
                </c:pt>
                <c:pt idx="226897">
                  <c:v>203819</c:v>
                </c:pt>
                <c:pt idx="226898">
                  <c:v>203819</c:v>
                </c:pt>
                <c:pt idx="226899">
                  <c:v>203819</c:v>
                </c:pt>
                <c:pt idx="226900">
                  <c:v>203819</c:v>
                </c:pt>
                <c:pt idx="226901">
                  <c:v>203819</c:v>
                </c:pt>
                <c:pt idx="226902">
                  <c:v>203819</c:v>
                </c:pt>
                <c:pt idx="226903">
                  <c:v>203819</c:v>
                </c:pt>
                <c:pt idx="226904">
                  <c:v>203819</c:v>
                </c:pt>
                <c:pt idx="226905">
                  <c:v>203819</c:v>
                </c:pt>
                <c:pt idx="226906">
                  <c:v>203819</c:v>
                </c:pt>
                <c:pt idx="226907">
                  <c:v>203819</c:v>
                </c:pt>
                <c:pt idx="226908">
                  <c:v>203819</c:v>
                </c:pt>
                <c:pt idx="226909">
                  <c:v>203819</c:v>
                </c:pt>
                <c:pt idx="226910">
                  <c:v>203819</c:v>
                </c:pt>
                <c:pt idx="226911">
                  <c:v>203819</c:v>
                </c:pt>
                <c:pt idx="226912">
                  <c:v>203819</c:v>
                </c:pt>
                <c:pt idx="226913">
                  <c:v>203819</c:v>
                </c:pt>
                <c:pt idx="226914">
                  <c:v>203819</c:v>
                </c:pt>
                <c:pt idx="226915">
                  <c:v>203819</c:v>
                </c:pt>
                <c:pt idx="226916">
                  <c:v>203819</c:v>
                </c:pt>
                <c:pt idx="226917">
                  <c:v>203819</c:v>
                </c:pt>
                <c:pt idx="226918">
                  <c:v>203819</c:v>
                </c:pt>
                <c:pt idx="226919">
                  <c:v>203819</c:v>
                </c:pt>
                <c:pt idx="226920">
                  <c:v>203819</c:v>
                </c:pt>
                <c:pt idx="226921">
                  <c:v>203819</c:v>
                </c:pt>
                <c:pt idx="226922">
                  <c:v>203819</c:v>
                </c:pt>
                <c:pt idx="226923">
                  <c:v>203819</c:v>
                </c:pt>
                <c:pt idx="226924">
                  <c:v>203819</c:v>
                </c:pt>
                <c:pt idx="226925">
                  <c:v>203819</c:v>
                </c:pt>
                <c:pt idx="226926">
                  <c:v>203819</c:v>
                </c:pt>
                <c:pt idx="226927">
                  <c:v>203819</c:v>
                </c:pt>
                <c:pt idx="226928">
                  <c:v>203819</c:v>
                </c:pt>
                <c:pt idx="226929">
                  <c:v>203819</c:v>
                </c:pt>
                <c:pt idx="226930">
                  <c:v>203819</c:v>
                </c:pt>
                <c:pt idx="226931">
                  <c:v>203819</c:v>
                </c:pt>
                <c:pt idx="226932">
                  <c:v>203819</c:v>
                </c:pt>
                <c:pt idx="226933">
                  <c:v>203819</c:v>
                </c:pt>
                <c:pt idx="226934">
                  <c:v>203819</c:v>
                </c:pt>
                <c:pt idx="226935">
                  <c:v>203819</c:v>
                </c:pt>
                <c:pt idx="226936">
                  <c:v>203819</c:v>
                </c:pt>
                <c:pt idx="226937">
                  <c:v>203819</c:v>
                </c:pt>
                <c:pt idx="226938">
                  <c:v>203819</c:v>
                </c:pt>
                <c:pt idx="226939">
                  <c:v>203819</c:v>
                </c:pt>
                <c:pt idx="226940">
                  <c:v>203819</c:v>
                </c:pt>
                <c:pt idx="226941">
                  <c:v>203819</c:v>
                </c:pt>
                <c:pt idx="226942">
                  <c:v>203819</c:v>
                </c:pt>
                <c:pt idx="226943">
                  <c:v>203819</c:v>
                </c:pt>
                <c:pt idx="226944">
                  <c:v>203819</c:v>
                </c:pt>
                <c:pt idx="226945">
                  <c:v>203819</c:v>
                </c:pt>
                <c:pt idx="226946">
                  <c:v>203819</c:v>
                </c:pt>
                <c:pt idx="226947">
                  <c:v>203819</c:v>
                </c:pt>
                <c:pt idx="226948">
                  <c:v>203819</c:v>
                </c:pt>
                <c:pt idx="226949">
                  <c:v>203819</c:v>
                </c:pt>
                <c:pt idx="226950">
                  <c:v>203819</c:v>
                </c:pt>
                <c:pt idx="226951">
                  <c:v>203819</c:v>
                </c:pt>
                <c:pt idx="226952">
                  <c:v>203819</c:v>
                </c:pt>
                <c:pt idx="226953">
                  <c:v>203819</c:v>
                </c:pt>
                <c:pt idx="226954">
                  <c:v>203819</c:v>
                </c:pt>
                <c:pt idx="226955">
                  <c:v>203819</c:v>
                </c:pt>
                <c:pt idx="226956">
                  <c:v>203819</c:v>
                </c:pt>
                <c:pt idx="226957">
                  <c:v>203819</c:v>
                </c:pt>
                <c:pt idx="226958">
                  <c:v>203819</c:v>
                </c:pt>
                <c:pt idx="226959">
                  <c:v>203819</c:v>
                </c:pt>
                <c:pt idx="226960">
                  <c:v>203819</c:v>
                </c:pt>
                <c:pt idx="226961">
                  <c:v>203819</c:v>
                </c:pt>
                <c:pt idx="226962">
                  <c:v>203819</c:v>
                </c:pt>
                <c:pt idx="226963">
                  <c:v>203819</c:v>
                </c:pt>
                <c:pt idx="226964">
                  <c:v>203819</c:v>
                </c:pt>
                <c:pt idx="226965">
                  <c:v>203819</c:v>
                </c:pt>
                <c:pt idx="226966">
                  <c:v>203819</c:v>
                </c:pt>
                <c:pt idx="226967">
                  <c:v>203819</c:v>
                </c:pt>
                <c:pt idx="226968">
                  <c:v>203819</c:v>
                </c:pt>
                <c:pt idx="226969">
                  <c:v>203819</c:v>
                </c:pt>
                <c:pt idx="226970">
                  <c:v>203819</c:v>
                </c:pt>
                <c:pt idx="226971">
                  <c:v>203819</c:v>
                </c:pt>
                <c:pt idx="226972">
                  <c:v>203819</c:v>
                </c:pt>
                <c:pt idx="226973">
                  <c:v>203819</c:v>
                </c:pt>
                <c:pt idx="226974">
                  <c:v>203819</c:v>
                </c:pt>
                <c:pt idx="226975">
                  <c:v>203819</c:v>
                </c:pt>
                <c:pt idx="226976">
                  <c:v>203819</c:v>
                </c:pt>
                <c:pt idx="226977">
                  <c:v>203819</c:v>
                </c:pt>
                <c:pt idx="226978">
                  <c:v>203819</c:v>
                </c:pt>
                <c:pt idx="226979">
                  <c:v>203819</c:v>
                </c:pt>
                <c:pt idx="226980">
                  <c:v>203819</c:v>
                </c:pt>
                <c:pt idx="226981">
                  <c:v>203819</c:v>
                </c:pt>
                <c:pt idx="226982">
                  <c:v>203819</c:v>
                </c:pt>
                <c:pt idx="226983">
                  <c:v>203819</c:v>
                </c:pt>
                <c:pt idx="226984">
                  <c:v>203819</c:v>
                </c:pt>
                <c:pt idx="226985">
                  <c:v>203819</c:v>
                </c:pt>
                <c:pt idx="226986">
                  <c:v>203819</c:v>
                </c:pt>
                <c:pt idx="226987">
                  <c:v>203819</c:v>
                </c:pt>
                <c:pt idx="226988">
                  <c:v>203819</c:v>
                </c:pt>
                <c:pt idx="226989">
                  <c:v>203819</c:v>
                </c:pt>
                <c:pt idx="226990">
                  <c:v>203819</c:v>
                </c:pt>
                <c:pt idx="226991">
                  <c:v>203819</c:v>
                </c:pt>
                <c:pt idx="226992">
                  <c:v>203819</c:v>
                </c:pt>
                <c:pt idx="226993">
                  <c:v>203819</c:v>
                </c:pt>
                <c:pt idx="226994">
                  <c:v>203819</c:v>
                </c:pt>
                <c:pt idx="226995">
                  <c:v>203819</c:v>
                </c:pt>
                <c:pt idx="226996">
                  <c:v>203819</c:v>
                </c:pt>
                <c:pt idx="226997">
                  <c:v>203819</c:v>
                </c:pt>
                <c:pt idx="226998">
                  <c:v>203819</c:v>
                </c:pt>
                <c:pt idx="226999">
                  <c:v>203819</c:v>
                </c:pt>
                <c:pt idx="227000">
                  <c:v>203819</c:v>
                </c:pt>
                <c:pt idx="227001">
                  <c:v>203819</c:v>
                </c:pt>
                <c:pt idx="227002">
                  <c:v>203819</c:v>
                </c:pt>
                <c:pt idx="227003">
                  <c:v>203819</c:v>
                </c:pt>
                <c:pt idx="227004">
                  <c:v>203819</c:v>
                </c:pt>
                <c:pt idx="227005">
                  <c:v>203819</c:v>
                </c:pt>
                <c:pt idx="227006">
                  <c:v>203819</c:v>
                </c:pt>
                <c:pt idx="227007">
                  <c:v>203819</c:v>
                </c:pt>
                <c:pt idx="227008">
                  <c:v>203819</c:v>
                </c:pt>
                <c:pt idx="227009">
                  <c:v>203819</c:v>
                </c:pt>
                <c:pt idx="227010">
                  <c:v>203819</c:v>
                </c:pt>
                <c:pt idx="227011">
                  <c:v>203819</c:v>
                </c:pt>
                <c:pt idx="227012">
                  <c:v>203819</c:v>
                </c:pt>
                <c:pt idx="227013">
                  <c:v>203819</c:v>
                </c:pt>
                <c:pt idx="227014">
                  <c:v>203819</c:v>
                </c:pt>
                <c:pt idx="227015">
                  <c:v>203819</c:v>
                </c:pt>
                <c:pt idx="227016">
                  <c:v>203819</c:v>
                </c:pt>
                <c:pt idx="227017">
                  <c:v>203819</c:v>
                </c:pt>
                <c:pt idx="227018">
                  <c:v>203819</c:v>
                </c:pt>
                <c:pt idx="227019">
                  <c:v>203819</c:v>
                </c:pt>
                <c:pt idx="227020">
                  <c:v>203819</c:v>
                </c:pt>
                <c:pt idx="227021">
                  <c:v>203819</c:v>
                </c:pt>
                <c:pt idx="227022">
                  <c:v>203819</c:v>
                </c:pt>
                <c:pt idx="227023">
                  <c:v>203819</c:v>
                </c:pt>
                <c:pt idx="227024">
                  <c:v>203819</c:v>
                </c:pt>
                <c:pt idx="227025">
                  <c:v>203819</c:v>
                </c:pt>
                <c:pt idx="227026">
                  <c:v>203819</c:v>
                </c:pt>
                <c:pt idx="227027">
                  <c:v>203819</c:v>
                </c:pt>
                <c:pt idx="227028">
                  <c:v>203819</c:v>
                </c:pt>
                <c:pt idx="227029">
                  <c:v>203819</c:v>
                </c:pt>
                <c:pt idx="227030">
                  <c:v>203819</c:v>
                </c:pt>
                <c:pt idx="227031">
                  <c:v>203819</c:v>
                </c:pt>
                <c:pt idx="227032">
                  <c:v>203819</c:v>
                </c:pt>
                <c:pt idx="227033">
                  <c:v>203819</c:v>
                </c:pt>
                <c:pt idx="227034">
                  <c:v>203819</c:v>
                </c:pt>
                <c:pt idx="227035">
                  <c:v>203819</c:v>
                </c:pt>
                <c:pt idx="227036">
                  <c:v>203819</c:v>
                </c:pt>
                <c:pt idx="227037">
                  <c:v>203819</c:v>
                </c:pt>
                <c:pt idx="227038">
                  <c:v>203819</c:v>
                </c:pt>
                <c:pt idx="227039">
                  <c:v>203819</c:v>
                </c:pt>
                <c:pt idx="227040">
                  <c:v>203819</c:v>
                </c:pt>
                <c:pt idx="227041">
                  <c:v>203819</c:v>
                </c:pt>
                <c:pt idx="227042">
                  <c:v>203819</c:v>
                </c:pt>
                <c:pt idx="227043">
                  <c:v>203819</c:v>
                </c:pt>
                <c:pt idx="227044">
                  <c:v>203819</c:v>
                </c:pt>
                <c:pt idx="227045">
                  <c:v>203819</c:v>
                </c:pt>
                <c:pt idx="227046">
                  <c:v>203819</c:v>
                </c:pt>
                <c:pt idx="227047">
                  <c:v>203819</c:v>
                </c:pt>
                <c:pt idx="227048">
                  <c:v>203819</c:v>
                </c:pt>
                <c:pt idx="227049">
                  <c:v>203819</c:v>
                </c:pt>
                <c:pt idx="227050">
                  <c:v>203819</c:v>
                </c:pt>
                <c:pt idx="227051">
                  <c:v>203819</c:v>
                </c:pt>
                <c:pt idx="227052">
                  <c:v>203819</c:v>
                </c:pt>
                <c:pt idx="227053">
                  <c:v>203819</c:v>
                </c:pt>
                <c:pt idx="227054">
                  <c:v>203819</c:v>
                </c:pt>
                <c:pt idx="227055">
                  <c:v>203819</c:v>
                </c:pt>
                <c:pt idx="227056">
                  <c:v>203819</c:v>
                </c:pt>
                <c:pt idx="227057">
                  <c:v>203819</c:v>
                </c:pt>
                <c:pt idx="227058">
                  <c:v>203819</c:v>
                </c:pt>
                <c:pt idx="227059">
                  <c:v>203819</c:v>
                </c:pt>
                <c:pt idx="227060">
                  <c:v>203819</c:v>
                </c:pt>
                <c:pt idx="227061">
                  <c:v>203819</c:v>
                </c:pt>
                <c:pt idx="227062">
                  <c:v>203819</c:v>
                </c:pt>
                <c:pt idx="227063">
                  <c:v>203819</c:v>
                </c:pt>
                <c:pt idx="227064">
                  <c:v>203819</c:v>
                </c:pt>
                <c:pt idx="227065">
                  <c:v>203819</c:v>
                </c:pt>
                <c:pt idx="227066">
                  <c:v>203819</c:v>
                </c:pt>
                <c:pt idx="227067">
                  <c:v>203819</c:v>
                </c:pt>
                <c:pt idx="227068">
                  <c:v>203819</c:v>
                </c:pt>
                <c:pt idx="227069">
                  <c:v>203819</c:v>
                </c:pt>
                <c:pt idx="227070">
                  <c:v>203819</c:v>
                </c:pt>
                <c:pt idx="227071">
                  <c:v>203819</c:v>
                </c:pt>
                <c:pt idx="227072">
                  <c:v>203819</c:v>
                </c:pt>
                <c:pt idx="227073">
                  <c:v>203819</c:v>
                </c:pt>
                <c:pt idx="227074">
                  <c:v>203819</c:v>
                </c:pt>
                <c:pt idx="227075">
                  <c:v>203819</c:v>
                </c:pt>
                <c:pt idx="227076">
                  <c:v>203819</c:v>
                </c:pt>
                <c:pt idx="227077">
                  <c:v>203819</c:v>
                </c:pt>
                <c:pt idx="227078">
                  <c:v>203819</c:v>
                </c:pt>
                <c:pt idx="227079">
                  <c:v>203819</c:v>
                </c:pt>
                <c:pt idx="227080">
                  <c:v>203819</c:v>
                </c:pt>
                <c:pt idx="227081">
                  <c:v>203819</c:v>
                </c:pt>
                <c:pt idx="227082">
                  <c:v>203819</c:v>
                </c:pt>
                <c:pt idx="227083">
                  <c:v>203819</c:v>
                </c:pt>
                <c:pt idx="227084">
                  <c:v>203819</c:v>
                </c:pt>
                <c:pt idx="227085">
                  <c:v>203819</c:v>
                </c:pt>
                <c:pt idx="227086">
                  <c:v>203819</c:v>
                </c:pt>
                <c:pt idx="227087">
                  <c:v>203819</c:v>
                </c:pt>
                <c:pt idx="227088">
                  <c:v>203819</c:v>
                </c:pt>
                <c:pt idx="227089">
                  <c:v>203819</c:v>
                </c:pt>
                <c:pt idx="227090">
                  <c:v>203819</c:v>
                </c:pt>
                <c:pt idx="227091">
                  <c:v>203819</c:v>
                </c:pt>
                <c:pt idx="227092">
                  <c:v>203819</c:v>
                </c:pt>
                <c:pt idx="227093">
                  <c:v>203819</c:v>
                </c:pt>
                <c:pt idx="227094">
                  <c:v>203819</c:v>
                </c:pt>
                <c:pt idx="227095">
                  <c:v>203819</c:v>
                </c:pt>
                <c:pt idx="227096">
                  <c:v>203819</c:v>
                </c:pt>
                <c:pt idx="227097">
                  <c:v>203819</c:v>
                </c:pt>
                <c:pt idx="227098">
                  <c:v>203819</c:v>
                </c:pt>
                <c:pt idx="227099">
                  <c:v>203819</c:v>
                </c:pt>
                <c:pt idx="227100">
                  <c:v>203819</c:v>
                </c:pt>
                <c:pt idx="227101">
                  <c:v>203819</c:v>
                </c:pt>
                <c:pt idx="227102">
                  <c:v>203819</c:v>
                </c:pt>
                <c:pt idx="227103">
                  <c:v>203819</c:v>
                </c:pt>
                <c:pt idx="227104">
                  <c:v>203819</c:v>
                </c:pt>
                <c:pt idx="227105">
                  <c:v>203819</c:v>
                </c:pt>
                <c:pt idx="227106">
                  <c:v>203819</c:v>
                </c:pt>
                <c:pt idx="227107">
                  <c:v>203819</c:v>
                </c:pt>
                <c:pt idx="227108">
                  <c:v>203819</c:v>
                </c:pt>
                <c:pt idx="227109">
                  <c:v>203819</c:v>
                </c:pt>
                <c:pt idx="227110">
                  <c:v>203819</c:v>
                </c:pt>
                <c:pt idx="227111">
                  <c:v>203819</c:v>
                </c:pt>
                <c:pt idx="227112">
                  <c:v>203819</c:v>
                </c:pt>
                <c:pt idx="227113">
                  <c:v>203819</c:v>
                </c:pt>
                <c:pt idx="227114">
                  <c:v>203819</c:v>
                </c:pt>
                <c:pt idx="227115">
                  <c:v>203819</c:v>
                </c:pt>
                <c:pt idx="227116">
                  <c:v>203819</c:v>
                </c:pt>
                <c:pt idx="227117">
                  <c:v>203819</c:v>
                </c:pt>
                <c:pt idx="227118">
                  <c:v>203819</c:v>
                </c:pt>
                <c:pt idx="227119">
                  <c:v>203819</c:v>
                </c:pt>
                <c:pt idx="227120">
                  <c:v>203819</c:v>
                </c:pt>
                <c:pt idx="227121">
                  <c:v>203819</c:v>
                </c:pt>
                <c:pt idx="227122">
                  <c:v>203819</c:v>
                </c:pt>
                <c:pt idx="227123">
                  <c:v>203819</c:v>
                </c:pt>
                <c:pt idx="227124">
                  <c:v>203819</c:v>
                </c:pt>
                <c:pt idx="227125">
                  <c:v>203819</c:v>
                </c:pt>
                <c:pt idx="227126">
                  <c:v>203819</c:v>
                </c:pt>
                <c:pt idx="227127">
                  <c:v>203819</c:v>
                </c:pt>
                <c:pt idx="227128">
                  <c:v>203819</c:v>
                </c:pt>
                <c:pt idx="227129">
                  <c:v>203819</c:v>
                </c:pt>
                <c:pt idx="227130">
                  <c:v>203819</c:v>
                </c:pt>
                <c:pt idx="227131">
                  <c:v>203819</c:v>
                </c:pt>
                <c:pt idx="227132">
                  <c:v>203819</c:v>
                </c:pt>
                <c:pt idx="227133">
                  <c:v>203819</c:v>
                </c:pt>
                <c:pt idx="227134">
                  <c:v>203819</c:v>
                </c:pt>
                <c:pt idx="227135">
                  <c:v>203819</c:v>
                </c:pt>
                <c:pt idx="227136">
                  <c:v>203819</c:v>
                </c:pt>
                <c:pt idx="227137">
                  <c:v>203819</c:v>
                </c:pt>
                <c:pt idx="227138">
                  <c:v>203819</c:v>
                </c:pt>
                <c:pt idx="227139">
                  <c:v>203819</c:v>
                </c:pt>
                <c:pt idx="227140">
                  <c:v>203819</c:v>
                </c:pt>
                <c:pt idx="227141">
                  <c:v>203819</c:v>
                </c:pt>
                <c:pt idx="227142">
                  <c:v>203819</c:v>
                </c:pt>
                <c:pt idx="227143">
                  <c:v>203819</c:v>
                </c:pt>
                <c:pt idx="227144">
                  <c:v>203819</c:v>
                </c:pt>
                <c:pt idx="227145">
                  <c:v>203819</c:v>
                </c:pt>
                <c:pt idx="227146">
                  <c:v>203819</c:v>
                </c:pt>
                <c:pt idx="227147">
                  <c:v>203819</c:v>
                </c:pt>
                <c:pt idx="227148">
                  <c:v>203819</c:v>
                </c:pt>
                <c:pt idx="227149">
                  <c:v>203819</c:v>
                </c:pt>
                <c:pt idx="227150">
                  <c:v>203819</c:v>
                </c:pt>
                <c:pt idx="227151">
                  <c:v>203819</c:v>
                </c:pt>
                <c:pt idx="227152">
                  <c:v>203819</c:v>
                </c:pt>
                <c:pt idx="227153">
                  <c:v>203819</c:v>
                </c:pt>
                <c:pt idx="227154">
                  <c:v>203819</c:v>
                </c:pt>
                <c:pt idx="227155">
                  <c:v>203819</c:v>
                </c:pt>
                <c:pt idx="227156">
                  <c:v>203819</c:v>
                </c:pt>
                <c:pt idx="227157">
                  <c:v>203819</c:v>
                </c:pt>
                <c:pt idx="227158">
                  <c:v>203819</c:v>
                </c:pt>
                <c:pt idx="227159">
                  <c:v>203819</c:v>
                </c:pt>
                <c:pt idx="227160">
                  <c:v>203819</c:v>
                </c:pt>
                <c:pt idx="227161">
                  <c:v>203819</c:v>
                </c:pt>
                <c:pt idx="227162">
                  <c:v>203819</c:v>
                </c:pt>
                <c:pt idx="227163">
                  <c:v>203819</c:v>
                </c:pt>
                <c:pt idx="227164">
                  <c:v>203819</c:v>
                </c:pt>
                <c:pt idx="227165">
                  <c:v>203819</c:v>
                </c:pt>
                <c:pt idx="227166">
                  <c:v>203819</c:v>
                </c:pt>
                <c:pt idx="227167">
                  <c:v>203819</c:v>
                </c:pt>
                <c:pt idx="227168">
                  <c:v>203819</c:v>
                </c:pt>
                <c:pt idx="227169">
                  <c:v>203819</c:v>
                </c:pt>
                <c:pt idx="227170">
                  <c:v>203819</c:v>
                </c:pt>
                <c:pt idx="227171">
                  <c:v>203819</c:v>
                </c:pt>
                <c:pt idx="227172">
                  <c:v>203819</c:v>
                </c:pt>
                <c:pt idx="227173">
                  <c:v>203819</c:v>
                </c:pt>
                <c:pt idx="227174">
                  <c:v>203819</c:v>
                </c:pt>
                <c:pt idx="227175">
                  <c:v>203819</c:v>
                </c:pt>
                <c:pt idx="227176">
                  <c:v>203819</c:v>
                </c:pt>
                <c:pt idx="227177">
                  <c:v>203819</c:v>
                </c:pt>
                <c:pt idx="227178">
                  <c:v>203819</c:v>
                </c:pt>
                <c:pt idx="227179">
                  <c:v>203819</c:v>
                </c:pt>
                <c:pt idx="227180">
                  <c:v>203819</c:v>
                </c:pt>
                <c:pt idx="227181">
                  <c:v>203819</c:v>
                </c:pt>
                <c:pt idx="227182">
                  <c:v>203819</c:v>
                </c:pt>
                <c:pt idx="227183">
                  <c:v>203819</c:v>
                </c:pt>
                <c:pt idx="227184">
                  <c:v>203819</c:v>
                </c:pt>
                <c:pt idx="227185">
                  <c:v>203819</c:v>
                </c:pt>
                <c:pt idx="227186">
                  <c:v>203819</c:v>
                </c:pt>
                <c:pt idx="227187">
                  <c:v>203819</c:v>
                </c:pt>
                <c:pt idx="227188">
                  <c:v>203819</c:v>
                </c:pt>
                <c:pt idx="227189">
                  <c:v>203819</c:v>
                </c:pt>
                <c:pt idx="227190">
                  <c:v>203819</c:v>
                </c:pt>
                <c:pt idx="227191">
                  <c:v>203819</c:v>
                </c:pt>
                <c:pt idx="227192">
                  <c:v>203819</c:v>
                </c:pt>
                <c:pt idx="227193">
                  <c:v>203819</c:v>
                </c:pt>
                <c:pt idx="227194">
                  <c:v>203819</c:v>
                </c:pt>
                <c:pt idx="227195">
                  <c:v>203819</c:v>
                </c:pt>
                <c:pt idx="227196">
                  <c:v>203819</c:v>
                </c:pt>
                <c:pt idx="227197">
                  <c:v>203819</c:v>
                </c:pt>
                <c:pt idx="227198">
                  <c:v>203819</c:v>
                </c:pt>
                <c:pt idx="227199">
                  <c:v>203819</c:v>
                </c:pt>
                <c:pt idx="227200">
                  <c:v>203819</c:v>
                </c:pt>
                <c:pt idx="227201">
                  <c:v>203819</c:v>
                </c:pt>
                <c:pt idx="227202">
                  <c:v>203819</c:v>
                </c:pt>
                <c:pt idx="227203">
                  <c:v>203819</c:v>
                </c:pt>
                <c:pt idx="227204">
                  <c:v>203819</c:v>
                </c:pt>
                <c:pt idx="227205">
                  <c:v>203819</c:v>
                </c:pt>
                <c:pt idx="227206">
                  <c:v>203819</c:v>
                </c:pt>
                <c:pt idx="227207">
                  <c:v>203819</c:v>
                </c:pt>
                <c:pt idx="227208">
                  <c:v>203819</c:v>
                </c:pt>
                <c:pt idx="227209">
                  <c:v>203819</c:v>
                </c:pt>
                <c:pt idx="227210">
                  <c:v>203819</c:v>
                </c:pt>
                <c:pt idx="227211">
                  <c:v>203819</c:v>
                </c:pt>
                <c:pt idx="227212">
                  <c:v>203819</c:v>
                </c:pt>
                <c:pt idx="227213">
                  <c:v>203819</c:v>
                </c:pt>
                <c:pt idx="227214">
                  <c:v>203819</c:v>
                </c:pt>
                <c:pt idx="227215">
                  <c:v>203819</c:v>
                </c:pt>
                <c:pt idx="227216">
                  <c:v>203819</c:v>
                </c:pt>
                <c:pt idx="227217">
                  <c:v>203819</c:v>
                </c:pt>
                <c:pt idx="227218">
                  <c:v>203819</c:v>
                </c:pt>
                <c:pt idx="227219">
                  <c:v>203819</c:v>
                </c:pt>
                <c:pt idx="227220">
                  <c:v>203819</c:v>
                </c:pt>
                <c:pt idx="227221">
                  <c:v>203819</c:v>
                </c:pt>
                <c:pt idx="227222">
                  <c:v>203819</c:v>
                </c:pt>
                <c:pt idx="227223">
                  <c:v>203819</c:v>
                </c:pt>
                <c:pt idx="227224">
                  <c:v>203819</c:v>
                </c:pt>
                <c:pt idx="227225">
                  <c:v>203819</c:v>
                </c:pt>
                <c:pt idx="227226">
                  <c:v>203819</c:v>
                </c:pt>
                <c:pt idx="227227">
                  <c:v>203819</c:v>
                </c:pt>
                <c:pt idx="227228">
                  <c:v>203819</c:v>
                </c:pt>
                <c:pt idx="227229">
                  <c:v>203819</c:v>
                </c:pt>
                <c:pt idx="227230">
                  <c:v>203819</c:v>
                </c:pt>
                <c:pt idx="227231">
                  <c:v>203819</c:v>
                </c:pt>
                <c:pt idx="227232">
                  <c:v>203819</c:v>
                </c:pt>
                <c:pt idx="227233">
                  <c:v>203819</c:v>
                </c:pt>
                <c:pt idx="227234">
                  <c:v>203819</c:v>
                </c:pt>
                <c:pt idx="227235">
                  <c:v>203819</c:v>
                </c:pt>
                <c:pt idx="227236">
                  <c:v>203819</c:v>
                </c:pt>
                <c:pt idx="227237">
                  <c:v>203819</c:v>
                </c:pt>
                <c:pt idx="227238">
                  <c:v>203819</c:v>
                </c:pt>
                <c:pt idx="227239">
                  <c:v>203819</c:v>
                </c:pt>
                <c:pt idx="227240">
                  <c:v>203819</c:v>
                </c:pt>
                <c:pt idx="227241">
                  <c:v>203819</c:v>
                </c:pt>
                <c:pt idx="227242">
                  <c:v>203819</c:v>
                </c:pt>
                <c:pt idx="227243">
                  <c:v>203819</c:v>
                </c:pt>
                <c:pt idx="227244">
                  <c:v>203819</c:v>
                </c:pt>
                <c:pt idx="227245">
                  <c:v>203819</c:v>
                </c:pt>
                <c:pt idx="227246">
                  <c:v>203819</c:v>
                </c:pt>
                <c:pt idx="227247">
                  <c:v>203819</c:v>
                </c:pt>
                <c:pt idx="227248">
                  <c:v>203819</c:v>
                </c:pt>
                <c:pt idx="227249">
                  <c:v>203819</c:v>
                </c:pt>
                <c:pt idx="227250">
                  <c:v>203819</c:v>
                </c:pt>
                <c:pt idx="227251">
                  <c:v>203819</c:v>
                </c:pt>
                <c:pt idx="227252">
                  <c:v>203819</c:v>
                </c:pt>
                <c:pt idx="227253">
                  <c:v>203819</c:v>
                </c:pt>
                <c:pt idx="227254">
                  <c:v>203819</c:v>
                </c:pt>
                <c:pt idx="227255">
                  <c:v>203819</c:v>
                </c:pt>
                <c:pt idx="227256">
                  <c:v>203819</c:v>
                </c:pt>
                <c:pt idx="227257">
                  <c:v>203819</c:v>
                </c:pt>
                <c:pt idx="227258">
                  <c:v>203819</c:v>
                </c:pt>
                <c:pt idx="227259">
                  <c:v>203819</c:v>
                </c:pt>
                <c:pt idx="227260">
                  <c:v>203819</c:v>
                </c:pt>
                <c:pt idx="227261">
                  <c:v>203819</c:v>
                </c:pt>
                <c:pt idx="227262">
                  <c:v>203819</c:v>
                </c:pt>
                <c:pt idx="227263">
                  <c:v>203819</c:v>
                </c:pt>
                <c:pt idx="227264">
                  <c:v>203819</c:v>
                </c:pt>
                <c:pt idx="227265">
                  <c:v>203819</c:v>
                </c:pt>
                <c:pt idx="227266">
                  <c:v>203819</c:v>
                </c:pt>
                <c:pt idx="227267">
                  <c:v>203819</c:v>
                </c:pt>
                <c:pt idx="227268">
                  <c:v>203819</c:v>
                </c:pt>
                <c:pt idx="227269">
                  <c:v>203819</c:v>
                </c:pt>
                <c:pt idx="227270">
                  <c:v>203819</c:v>
                </c:pt>
                <c:pt idx="227271">
                  <c:v>203819</c:v>
                </c:pt>
                <c:pt idx="227272">
                  <c:v>203819</c:v>
                </c:pt>
                <c:pt idx="227273">
                  <c:v>203819</c:v>
                </c:pt>
                <c:pt idx="227274">
                  <c:v>203819</c:v>
                </c:pt>
                <c:pt idx="227275">
                  <c:v>203819</c:v>
                </c:pt>
                <c:pt idx="227276">
                  <c:v>203819</c:v>
                </c:pt>
                <c:pt idx="227277">
                  <c:v>203819</c:v>
                </c:pt>
                <c:pt idx="227278">
                  <c:v>203819</c:v>
                </c:pt>
                <c:pt idx="227279">
                  <c:v>203819</c:v>
                </c:pt>
                <c:pt idx="227280">
                  <c:v>203819</c:v>
                </c:pt>
                <c:pt idx="227281">
                  <c:v>203819</c:v>
                </c:pt>
                <c:pt idx="227282">
                  <c:v>203819</c:v>
                </c:pt>
                <c:pt idx="227283">
                  <c:v>203819</c:v>
                </c:pt>
                <c:pt idx="227284">
                  <c:v>203819</c:v>
                </c:pt>
                <c:pt idx="227285">
                  <c:v>203819</c:v>
                </c:pt>
                <c:pt idx="227286">
                  <c:v>203819</c:v>
                </c:pt>
                <c:pt idx="227287">
                  <c:v>203819</c:v>
                </c:pt>
                <c:pt idx="227288">
                  <c:v>203819</c:v>
                </c:pt>
                <c:pt idx="227289">
                  <c:v>203819</c:v>
                </c:pt>
                <c:pt idx="227290">
                  <c:v>203819</c:v>
                </c:pt>
                <c:pt idx="227291">
                  <c:v>203819</c:v>
                </c:pt>
                <c:pt idx="227292">
                  <c:v>203819</c:v>
                </c:pt>
                <c:pt idx="227293">
                  <c:v>203819</c:v>
                </c:pt>
                <c:pt idx="227294">
                  <c:v>203819</c:v>
                </c:pt>
                <c:pt idx="227295">
                  <c:v>203819</c:v>
                </c:pt>
                <c:pt idx="227296">
                  <c:v>203819</c:v>
                </c:pt>
                <c:pt idx="227297">
                  <c:v>203819</c:v>
                </c:pt>
                <c:pt idx="227298">
                  <c:v>203819</c:v>
                </c:pt>
                <c:pt idx="227299">
                  <c:v>203819</c:v>
                </c:pt>
                <c:pt idx="227300">
                  <c:v>203819</c:v>
                </c:pt>
                <c:pt idx="227301">
                  <c:v>203819</c:v>
                </c:pt>
                <c:pt idx="227302">
                  <c:v>203819</c:v>
                </c:pt>
                <c:pt idx="227303">
                  <c:v>203819</c:v>
                </c:pt>
                <c:pt idx="227304">
                  <c:v>203819</c:v>
                </c:pt>
                <c:pt idx="227305">
                  <c:v>203819</c:v>
                </c:pt>
                <c:pt idx="227306">
                  <c:v>203819</c:v>
                </c:pt>
                <c:pt idx="227307">
                  <c:v>203819</c:v>
                </c:pt>
                <c:pt idx="227308">
                  <c:v>203819</c:v>
                </c:pt>
                <c:pt idx="227309">
                  <c:v>203819</c:v>
                </c:pt>
                <c:pt idx="227310">
                  <c:v>203819</c:v>
                </c:pt>
                <c:pt idx="227311">
                  <c:v>203819</c:v>
                </c:pt>
                <c:pt idx="227312">
                  <c:v>203819</c:v>
                </c:pt>
                <c:pt idx="227313">
                  <c:v>203819</c:v>
                </c:pt>
                <c:pt idx="227314">
                  <c:v>203819</c:v>
                </c:pt>
                <c:pt idx="227315">
                  <c:v>203819</c:v>
                </c:pt>
                <c:pt idx="227316">
                  <c:v>203819</c:v>
                </c:pt>
                <c:pt idx="227317">
                  <c:v>203819</c:v>
                </c:pt>
                <c:pt idx="227318">
                  <c:v>203819</c:v>
                </c:pt>
                <c:pt idx="227319">
                  <c:v>203819</c:v>
                </c:pt>
                <c:pt idx="227320">
                  <c:v>203819</c:v>
                </c:pt>
                <c:pt idx="227321">
                  <c:v>203819</c:v>
                </c:pt>
                <c:pt idx="227322">
                  <c:v>203819</c:v>
                </c:pt>
                <c:pt idx="227323">
                  <c:v>203819</c:v>
                </c:pt>
                <c:pt idx="227324">
                  <c:v>203819</c:v>
                </c:pt>
                <c:pt idx="227325">
                  <c:v>203819</c:v>
                </c:pt>
                <c:pt idx="227326">
                  <c:v>203819</c:v>
                </c:pt>
                <c:pt idx="227327">
                  <c:v>203819</c:v>
                </c:pt>
                <c:pt idx="227328">
                  <c:v>203819</c:v>
                </c:pt>
                <c:pt idx="227329">
                  <c:v>203819</c:v>
                </c:pt>
                <c:pt idx="227330">
                  <c:v>203819</c:v>
                </c:pt>
                <c:pt idx="227331">
                  <c:v>203819</c:v>
                </c:pt>
                <c:pt idx="227332">
                  <c:v>203819</c:v>
                </c:pt>
                <c:pt idx="227333">
                  <c:v>203819</c:v>
                </c:pt>
                <c:pt idx="227334">
                  <c:v>203819</c:v>
                </c:pt>
                <c:pt idx="227335">
                  <c:v>203819</c:v>
                </c:pt>
                <c:pt idx="227336">
                  <c:v>203819</c:v>
                </c:pt>
                <c:pt idx="227337">
                  <c:v>203819</c:v>
                </c:pt>
                <c:pt idx="227338">
                  <c:v>203819</c:v>
                </c:pt>
                <c:pt idx="227339">
                  <c:v>203819</c:v>
                </c:pt>
                <c:pt idx="227340">
                  <c:v>203819</c:v>
                </c:pt>
                <c:pt idx="227341">
                  <c:v>203819</c:v>
                </c:pt>
                <c:pt idx="227342">
                  <c:v>203819</c:v>
                </c:pt>
                <c:pt idx="227343">
                  <c:v>203819</c:v>
                </c:pt>
                <c:pt idx="227344">
                  <c:v>203819</c:v>
                </c:pt>
                <c:pt idx="227345">
                  <c:v>203819</c:v>
                </c:pt>
                <c:pt idx="227346">
                  <c:v>203819</c:v>
                </c:pt>
                <c:pt idx="227347">
                  <c:v>203819</c:v>
                </c:pt>
                <c:pt idx="227348">
                  <c:v>203819</c:v>
                </c:pt>
                <c:pt idx="227349">
                  <c:v>203819</c:v>
                </c:pt>
                <c:pt idx="227350">
                  <c:v>203819</c:v>
                </c:pt>
                <c:pt idx="227351">
                  <c:v>203819</c:v>
                </c:pt>
                <c:pt idx="227352">
                  <c:v>203819</c:v>
                </c:pt>
                <c:pt idx="227353">
                  <c:v>203819</c:v>
                </c:pt>
                <c:pt idx="227354">
                  <c:v>203819</c:v>
                </c:pt>
                <c:pt idx="227355">
                  <c:v>203819</c:v>
                </c:pt>
                <c:pt idx="227356">
                  <c:v>203819</c:v>
                </c:pt>
                <c:pt idx="227357">
                  <c:v>203819</c:v>
                </c:pt>
                <c:pt idx="227358">
                  <c:v>203819</c:v>
                </c:pt>
                <c:pt idx="227359">
                  <c:v>203819</c:v>
                </c:pt>
                <c:pt idx="227360">
                  <c:v>203819</c:v>
                </c:pt>
                <c:pt idx="227361">
                  <c:v>203819</c:v>
                </c:pt>
                <c:pt idx="227362">
                  <c:v>203819</c:v>
                </c:pt>
                <c:pt idx="227363">
                  <c:v>203819</c:v>
                </c:pt>
                <c:pt idx="227364">
                  <c:v>203819</c:v>
                </c:pt>
                <c:pt idx="227365">
                  <c:v>203819</c:v>
                </c:pt>
                <c:pt idx="227366">
                  <c:v>203819</c:v>
                </c:pt>
                <c:pt idx="227367">
                  <c:v>203819</c:v>
                </c:pt>
                <c:pt idx="227368">
                  <c:v>203819</c:v>
                </c:pt>
                <c:pt idx="227369">
                  <c:v>203819</c:v>
                </c:pt>
                <c:pt idx="227370">
                  <c:v>203819</c:v>
                </c:pt>
                <c:pt idx="227371">
                  <c:v>203819</c:v>
                </c:pt>
                <c:pt idx="227372">
                  <c:v>203819</c:v>
                </c:pt>
                <c:pt idx="227373">
                  <c:v>203819</c:v>
                </c:pt>
                <c:pt idx="227374">
                  <c:v>203819</c:v>
                </c:pt>
                <c:pt idx="227375">
                  <c:v>203819</c:v>
                </c:pt>
                <c:pt idx="227376">
                  <c:v>203819</c:v>
                </c:pt>
                <c:pt idx="227377">
                  <c:v>203819</c:v>
                </c:pt>
                <c:pt idx="227378">
                  <c:v>203819</c:v>
                </c:pt>
                <c:pt idx="227379">
                  <c:v>203819</c:v>
                </c:pt>
                <c:pt idx="227380">
                  <c:v>203819</c:v>
                </c:pt>
                <c:pt idx="227381">
                  <c:v>203819</c:v>
                </c:pt>
                <c:pt idx="227382">
                  <c:v>203819</c:v>
                </c:pt>
                <c:pt idx="227383">
                  <c:v>203819</c:v>
                </c:pt>
                <c:pt idx="227384">
                  <c:v>203819</c:v>
                </c:pt>
                <c:pt idx="227385">
                  <c:v>203819</c:v>
                </c:pt>
                <c:pt idx="227386">
                  <c:v>203819</c:v>
                </c:pt>
                <c:pt idx="227387">
                  <c:v>203819</c:v>
                </c:pt>
                <c:pt idx="227388">
                  <c:v>203819</c:v>
                </c:pt>
                <c:pt idx="227389">
                  <c:v>203819</c:v>
                </c:pt>
                <c:pt idx="227390">
                  <c:v>203819</c:v>
                </c:pt>
                <c:pt idx="227391">
                  <c:v>203819</c:v>
                </c:pt>
                <c:pt idx="227392">
                  <c:v>203819</c:v>
                </c:pt>
                <c:pt idx="227393">
                  <c:v>203819</c:v>
                </c:pt>
                <c:pt idx="227394">
                  <c:v>203819</c:v>
                </c:pt>
                <c:pt idx="227395">
                  <c:v>203819</c:v>
                </c:pt>
                <c:pt idx="227396">
                  <c:v>203819</c:v>
                </c:pt>
                <c:pt idx="227397">
                  <c:v>203819</c:v>
                </c:pt>
                <c:pt idx="227398">
                  <c:v>203819</c:v>
                </c:pt>
                <c:pt idx="227399">
                  <c:v>203819</c:v>
                </c:pt>
                <c:pt idx="227400">
                  <c:v>203819</c:v>
                </c:pt>
                <c:pt idx="227401">
                  <c:v>203819</c:v>
                </c:pt>
                <c:pt idx="227402">
                  <c:v>203819</c:v>
                </c:pt>
                <c:pt idx="227403">
                  <c:v>203819</c:v>
                </c:pt>
                <c:pt idx="227404">
                  <c:v>203819</c:v>
                </c:pt>
                <c:pt idx="227405">
                  <c:v>203819</c:v>
                </c:pt>
                <c:pt idx="227406">
                  <c:v>203819</c:v>
                </c:pt>
                <c:pt idx="227407">
                  <c:v>203819</c:v>
                </c:pt>
                <c:pt idx="227408">
                  <c:v>203819</c:v>
                </c:pt>
                <c:pt idx="227409">
                  <c:v>203819</c:v>
                </c:pt>
                <c:pt idx="227410">
                  <c:v>203819</c:v>
                </c:pt>
                <c:pt idx="227411">
                  <c:v>203819</c:v>
                </c:pt>
                <c:pt idx="227412">
                  <c:v>203819</c:v>
                </c:pt>
                <c:pt idx="227413">
                  <c:v>203819</c:v>
                </c:pt>
                <c:pt idx="227414">
                  <c:v>203819</c:v>
                </c:pt>
                <c:pt idx="227415">
                  <c:v>203819</c:v>
                </c:pt>
                <c:pt idx="227416">
                  <c:v>203819</c:v>
                </c:pt>
                <c:pt idx="227417">
                  <c:v>203819</c:v>
                </c:pt>
                <c:pt idx="227418">
                  <c:v>203819</c:v>
                </c:pt>
                <c:pt idx="227419">
                  <c:v>203819</c:v>
                </c:pt>
                <c:pt idx="227420">
                  <c:v>203819</c:v>
                </c:pt>
                <c:pt idx="227421">
                  <c:v>203819</c:v>
                </c:pt>
                <c:pt idx="227422">
                  <c:v>203819</c:v>
                </c:pt>
                <c:pt idx="227423">
                  <c:v>203819</c:v>
                </c:pt>
                <c:pt idx="227424">
                  <c:v>203819</c:v>
                </c:pt>
                <c:pt idx="227425">
                  <c:v>203819</c:v>
                </c:pt>
                <c:pt idx="227426">
                  <c:v>203819</c:v>
                </c:pt>
                <c:pt idx="227427">
                  <c:v>203819</c:v>
                </c:pt>
                <c:pt idx="227428">
                  <c:v>203819</c:v>
                </c:pt>
                <c:pt idx="227429">
                  <c:v>203819</c:v>
                </c:pt>
                <c:pt idx="227430">
                  <c:v>203819</c:v>
                </c:pt>
                <c:pt idx="227431">
                  <c:v>203819</c:v>
                </c:pt>
                <c:pt idx="227432">
                  <c:v>203819</c:v>
                </c:pt>
                <c:pt idx="227433">
                  <c:v>203819</c:v>
                </c:pt>
                <c:pt idx="227434">
                  <c:v>203819</c:v>
                </c:pt>
                <c:pt idx="227435">
                  <c:v>203819</c:v>
                </c:pt>
                <c:pt idx="227436">
                  <c:v>203819</c:v>
                </c:pt>
                <c:pt idx="227437">
                  <c:v>203819</c:v>
                </c:pt>
                <c:pt idx="227438">
                  <c:v>203819</c:v>
                </c:pt>
                <c:pt idx="227439">
                  <c:v>203819</c:v>
                </c:pt>
                <c:pt idx="227440">
                  <c:v>203819</c:v>
                </c:pt>
                <c:pt idx="227441">
                  <c:v>203819</c:v>
                </c:pt>
                <c:pt idx="227442">
                  <c:v>203819</c:v>
                </c:pt>
                <c:pt idx="227443">
                  <c:v>203819</c:v>
                </c:pt>
                <c:pt idx="227444">
                  <c:v>203819</c:v>
                </c:pt>
                <c:pt idx="227445">
                  <c:v>203819</c:v>
                </c:pt>
                <c:pt idx="227446">
                  <c:v>203819</c:v>
                </c:pt>
                <c:pt idx="227447">
                  <c:v>203819</c:v>
                </c:pt>
                <c:pt idx="227448">
                  <c:v>203819</c:v>
                </c:pt>
                <c:pt idx="227449">
                  <c:v>203819</c:v>
                </c:pt>
                <c:pt idx="227450">
                  <c:v>203819</c:v>
                </c:pt>
                <c:pt idx="227451">
                  <c:v>203819</c:v>
                </c:pt>
                <c:pt idx="227452">
                  <c:v>203819</c:v>
                </c:pt>
                <c:pt idx="227453">
                  <c:v>203819</c:v>
                </c:pt>
                <c:pt idx="227454">
                  <c:v>203819</c:v>
                </c:pt>
                <c:pt idx="227455">
                  <c:v>203819</c:v>
                </c:pt>
                <c:pt idx="227456">
                  <c:v>203819</c:v>
                </c:pt>
                <c:pt idx="227457">
                  <c:v>203819</c:v>
                </c:pt>
                <c:pt idx="227458">
                  <c:v>203819</c:v>
                </c:pt>
                <c:pt idx="227459">
                  <c:v>203819</c:v>
                </c:pt>
                <c:pt idx="227460">
                  <c:v>203819</c:v>
                </c:pt>
                <c:pt idx="227461">
                  <c:v>203819</c:v>
                </c:pt>
                <c:pt idx="227462">
                  <c:v>203819</c:v>
                </c:pt>
                <c:pt idx="227463">
                  <c:v>203819</c:v>
                </c:pt>
                <c:pt idx="227464">
                  <c:v>203819</c:v>
                </c:pt>
                <c:pt idx="227465">
                  <c:v>203819</c:v>
                </c:pt>
                <c:pt idx="227466">
                  <c:v>203819</c:v>
                </c:pt>
                <c:pt idx="227467">
                  <c:v>203819</c:v>
                </c:pt>
                <c:pt idx="227468">
                  <c:v>203819</c:v>
                </c:pt>
                <c:pt idx="227469">
                  <c:v>203819</c:v>
                </c:pt>
                <c:pt idx="227470">
                  <c:v>203819</c:v>
                </c:pt>
                <c:pt idx="227471">
                  <c:v>203819</c:v>
                </c:pt>
                <c:pt idx="227472">
                  <c:v>203819</c:v>
                </c:pt>
                <c:pt idx="227473">
                  <c:v>203819</c:v>
                </c:pt>
                <c:pt idx="227474">
                  <c:v>203819</c:v>
                </c:pt>
                <c:pt idx="227475">
                  <c:v>203819</c:v>
                </c:pt>
                <c:pt idx="227476">
                  <c:v>203819</c:v>
                </c:pt>
                <c:pt idx="227477">
                  <c:v>203819</c:v>
                </c:pt>
                <c:pt idx="227478">
                  <c:v>203819</c:v>
                </c:pt>
                <c:pt idx="227479">
                  <c:v>203819</c:v>
                </c:pt>
                <c:pt idx="227480">
                  <c:v>203819</c:v>
                </c:pt>
                <c:pt idx="227481">
                  <c:v>203819</c:v>
                </c:pt>
                <c:pt idx="227482">
                  <c:v>203819</c:v>
                </c:pt>
                <c:pt idx="227483">
                  <c:v>203819</c:v>
                </c:pt>
                <c:pt idx="227484">
                  <c:v>203819</c:v>
                </c:pt>
                <c:pt idx="227485">
                  <c:v>203819</c:v>
                </c:pt>
                <c:pt idx="227486">
                  <c:v>203819</c:v>
                </c:pt>
                <c:pt idx="227487">
                  <c:v>203819</c:v>
                </c:pt>
                <c:pt idx="227488">
                  <c:v>203819</c:v>
                </c:pt>
                <c:pt idx="227489">
                  <c:v>203819</c:v>
                </c:pt>
                <c:pt idx="227490">
                  <c:v>203819</c:v>
                </c:pt>
                <c:pt idx="227491">
                  <c:v>203819</c:v>
                </c:pt>
                <c:pt idx="227492">
                  <c:v>203819</c:v>
                </c:pt>
                <c:pt idx="227493">
                  <c:v>203819</c:v>
                </c:pt>
                <c:pt idx="227494">
                  <c:v>203819</c:v>
                </c:pt>
                <c:pt idx="227495">
                  <c:v>203819</c:v>
                </c:pt>
                <c:pt idx="227496">
                  <c:v>203819</c:v>
                </c:pt>
                <c:pt idx="227497">
                  <c:v>203819</c:v>
                </c:pt>
                <c:pt idx="227498">
                  <c:v>203819</c:v>
                </c:pt>
                <c:pt idx="227499">
                  <c:v>203819</c:v>
                </c:pt>
                <c:pt idx="227500">
                  <c:v>203819</c:v>
                </c:pt>
                <c:pt idx="227501">
                  <c:v>203819</c:v>
                </c:pt>
                <c:pt idx="227502">
                  <c:v>203819</c:v>
                </c:pt>
                <c:pt idx="227503">
                  <c:v>203819</c:v>
                </c:pt>
                <c:pt idx="227504">
                  <c:v>203819</c:v>
                </c:pt>
                <c:pt idx="227505">
                  <c:v>203819</c:v>
                </c:pt>
                <c:pt idx="227506">
                  <c:v>203819</c:v>
                </c:pt>
                <c:pt idx="227507">
                  <c:v>203819</c:v>
                </c:pt>
                <c:pt idx="227508">
                  <c:v>203819</c:v>
                </c:pt>
                <c:pt idx="227509">
                  <c:v>203819</c:v>
                </c:pt>
                <c:pt idx="227510">
                  <c:v>203819</c:v>
                </c:pt>
                <c:pt idx="227511">
                  <c:v>203819</c:v>
                </c:pt>
                <c:pt idx="227512">
                  <c:v>203819</c:v>
                </c:pt>
                <c:pt idx="227513">
                  <c:v>203819</c:v>
                </c:pt>
                <c:pt idx="227514">
                  <c:v>203819</c:v>
                </c:pt>
                <c:pt idx="227515">
                  <c:v>203819</c:v>
                </c:pt>
                <c:pt idx="227516">
                  <c:v>203819</c:v>
                </c:pt>
                <c:pt idx="227517">
                  <c:v>203819</c:v>
                </c:pt>
                <c:pt idx="227518">
                  <c:v>203819</c:v>
                </c:pt>
                <c:pt idx="227519">
                  <c:v>203819</c:v>
                </c:pt>
                <c:pt idx="227520">
                  <c:v>203819</c:v>
                </c:pt>
                <c:pt idx="227521">
                  <c:v>203819</c:v>
                </c:pt>
                <c:pt idx="227522">
                  <c:v>203819</c:v>
                </c:pt>
                <c:pt idx="227523">
                  <c:v>203819</c:v>
                </c:pt>
                <c:pt idx="227524">
                  <c:v>203819</c:v>
                </c:pt>
                <c:pt idx="227525">
                  <c:v>203819</c:v>
                </c:pt>
                <c:pt idx="227526">
                  <c:v>203819</c:v>
                </c:pt>
                <c:pt idx="227527">
                  <c:v>203819</c:v>
                </c:pt>
                <c:pt idx="227528">
                  <c:v>203819</c:v>
                </c:pt>
                <c:pt idx="227529">
                  <c:v>203819</c:v>
                </c:pt>
                <c:pt idx="227530">
                  <c:v>203819</c:v>
                </c:pt>
                <c:pt idx="227531">
                  <c:v>203819</c:v>
                </c:pt>
                <c:pt idx="227532">
                  <c:v>203819</c:v>
                </c:pt>
                <c:pt idx="227533">
                  <c:v>203819</c:v>
                </c:pt>
                <c:pt idx="227534">
                  <c:v>203819</c:v>
                </c:pt>
                <c:pt idx="227535">
                  <c:v>203819</c:v>
                </c:pt>
                <c:pt idx="227536">
                  <c:v>203819</c:v>
                </c:pt>
                <c:pt idx="227537">
                  <c:v>203819</c:v>
                </c:pt>
                <c:pt idx="227538">
                  <c:v>203819</c:v>
                </c:pt>
                <c:pt idx="227539">
                  <c:v>203819</c:v>
                </c:pt>
                <c:pt idx="227540">
                  <c:v>203819</c:v>
                </c:pt>
                <c:pt idx="227541">
                  <c:v>203819</c:v>
                </c:pt>
                <c:pt idx="227542">
                  <c:v>203819</c:v>
                </c:pt>
                <c:pt idx="227543">
                  <c:v>203819</c:v>
                </c:pt>
                <c:pt idx="227544">
                  <c:v>203819</c:v>
                </c:pt>
                <c:pt idx="227545">
                  <c:v>203819</c:v>
                </c:pt>
                <c:pt idx="227546">
                  <c:v>203819</c:v>
                </c:pt>
                <c:pt idx="227547">
                  <c:v>203819</c:v>
                </c:pt>
                <c:pt idx="227548">
                  <c:v>203819</c:v>
                </c:pt>
                <c:pt idx="227549">
                  <c:v>203819</c:v>
                </c:pt>
                <c:pt idx="227550">
                  <c:v>203819</c:v>
                </c:pt>
                <c:pt idx="227551">
                  <c:v>203819</c:v>
                </c:pt>
                <c:pt idx="227552">
                  <c:v>203819</c:v>
                </c:pt>
                <c:pt idx="227553">
                  <c:v>203819</c:v>
                </c:pt>
                <c:pt idx="227554">
                  <c:v>203819</c:v>
                </c:pt>
                <c:pt idx="227555">
                  <c:v>203819</c:v>
                </c:pt>
                <c:pt idx="227556">
                  <c:v>203819</c:v>
                </c:pt>
                <c:pt idx="227557">
                  <c:v>203819</c:v>
                </c:pt>
                <c:pt idx="227558">
                  <c:v>203819</c:v>
                </c:pt>
                <c:pt idx="227559">
                  <c:v>203819</c:v>
                </c:pt>
                <c:pt idx="227560">
                  <c:v>203819</c:v>
                </c:pt>
                <c:pt idx="227561">
                  <c:v>203819</c:v>
                </c:pt>
                <c:pt idx="227562">
                  <c:v>203819</c:v>
                </c:pt>
                <c:pt idx="227563">
                  <c:v>203819</c:v>
                </c:pt>
                <c:pt idx="227564">
                  <c:v>203819</c:v>
                </c:pt>
                <c:pt idx="227565">
                  <c:v>203819</c:v>
                </c:pt>
                <c:pt idx="227566">
                  <c:v>203819</c:v>
                </c:pt>
                <c:pt idx="227567">
                  <c:v>203819</c:v>
                </c:pt>
                <c:pt idx="227568">
                  <c:v>203819</c:v>
                </c:pt>
                <c:pt idx="227569">
                  <c:v>203819</c:v>
                </c:pt>
                <c:pt idx="227570">
                  <c:v>203819</c:v>
                </c:pt>
                <c:pt idx="227571">
                  <c:v>203819</c:v>
                </c:pt>
                <c:pt idx="227572">
                  <c:v>203819</c:v>
                </c:pt>
                <c:pt idx="227573">
                  <c:v>203819</c:v>
                </c:pt>
                <c:pt idx="227574">
                  <c:v>203819</c:v>
                </c:pt>
                <c:pt idx="227575">
                  <c:v>203819</c:v>
                </c:pt>
                <c:pt idx="227576">
                  <c:v>203819</c:v>
                </c:pt>
                <c:pt idx="227577">
                  <c:v>203819</c:v>
                </c:pt>
                <c:pt idx="227578">
                  <c:v>203819</c:v>
                </c:pt>
                <c:pt idx="227579">
                  <c:v>203819</c:v>
                </c:pt>
                <c:pt idx="227580">
                  <c:v>203819</c:v>
                </c:pt>
                <c:pt idx="227581">
                  <c:v>203819</c:v>
                </c:pt>
                <c:pt idx="227582">
                  <c:v>203819</c:v>
                </c:pt>
                <c:pt idx="227583">
                  <c:v>203819</c:v>
                </c:pt>
                <c:pt idx="227584">
                  <c:v>203819</c:v>
                </c:pt>
                <c:pt idx="227585">
                  <c:v>203819</c:v>
                </c:pt>
                <c:pt idx="227586">
                  <c:v>203819</c:v>
                </c:pt>
                <c:pt idx="227587">
                  <c:v>203819</c:v>
                </c:pt>
                <c:pt idx="227588">
                  <c:v>203819</c:v>
                </c:pt>
                <c:pt idx="227589">
                  <c:v>203819</c:v>
                </c:pt>
                <c:pt idx="227590">
                  <c:v>203819</c:v>
                </c:pt>
                <c:pt idx="227591">
                  <c:v>203819</c:v>
                </c:pt>
                <c:pt idx="227592">
                  <c:v>203819</c:v>
                </c:pt>
                <c:pt idx="227593">
                  <c:v>203819</c:v>
                </c:pt>
                <c:pt idx="227594">
                  <c:v>203819</c:v>
                </c:pt>
                <c:pt idx="227595">
                  <c:v>203819</c:v>
                </c:pt>
                <c:pt idx="227596">
                  <c:v>203819</c:v>
                </c:pt>
                <c:pt idx="227597">
                  <c:v>203819</c:v>
                </c:pt>
                <c:pt idx="227598">
                  <c:v>203819</c:v>
                </c:pt>
                <c:pt idx="227599">
                  <c:v>203819</c:v>
                </c:pt>
                <c:pt idx="227600">
                  <c:v>203819</c:v>
                </c:pt>
                <c:pt idx="227601">
                  <c:v>203819</c:v>
                </c:pt>
                <c:pt idx="227602">
                  <c:v>203819</c:v>
                </c:pt>
                <c:pt idx="227603">
                  <c:v>203819</c:v>
                </c:pt>
                <c:pt idx="227604">
                  <c:v>203819</c:v>
                </c:pt>
                <c:pt idx="227605">
                  <c:v>203819</c:v>
                </c:pt>
                <c:pt idx="227606">
                  <c:v>203819</c:v>
                </c:pt>
                <c:pt idx="227607">
                  <c:v>203819</c:v>
                </c:pt>
                <c:pt idx="227608">
                  <c:v>203819</c:v>
                </c:pt>
                <c:pt idx="227609">
                  <c:v>203819</c:v>
                </c:pt>
                <c:pt idx="227610">
                  <c:v>203819</c:v>
                </c:pt>
                <c:pt idx="227611">
                  <c:v>203819</c:v>
                </c:pt>
                <c:pt idx="227612">
                  <c:v>203819</c:v>
                </c:pt>
                <c:pt idx="227613">
                  <c:v>203819</c:v>
                </c:pt>
                <c:pt idx="227614">
                  <c:v>203819</c:v>
                </c:pt>
                <c:pt idx="227615">
                  <c:v>203819</c:v>
                </c:pt>
                <c:pt idx="227616">
                  <c:v>203819</c:v>
                </c:pt>
                <c:pt idx="227617">
                  <c:v>203819</c:v>
                </c:pt>
                <c:pt idx="227618">
                  <c:v>203819</c:v>
                </c:pt>
                <c:pt idx="227619">
                  <c:v>203819</c:v>
                </c:pt>
                <c:pt idx="227620">
                  <c:v>203819</c:v>
                </c:pt>
                <c:pt idx="227621">
                  <c:v>203819</c:v>
                </c:pt>
                <c:pt idx="227622">
                  <c:v>203819</c:v>
                </c:pt>
                <c:pt idx="227623">
                  <c:v>203819</c:v>
                </c:pt>
                <c:pt idx="227624">
                  <c:v>203819</c:v>
                </c:pt>
                <c:pt idx="227625">
                  <c:v>203819</c:v>
                </c:pt>
                <c:pt idx="227626">
                  <c:v>203819</c:v>
                </c:pt>
                <c:pt idx="227627">
                  <c:v>203819</c:v>
                </c:pt>
                <c:pt idx="227628">
                  <c:v>203819</c:v>
                </c:pt>
                <c:pt idx="227629">
                  <c:v>203819</c:v>
                </c:pt>
                <c:pt idx="227630">
                  <c:v>203819</c:v>
                </c:pt>
                <c:pt idx="227631">
                  <c:v>203819</c:v>
                </c:pt>
                <c:pt idx="227632">
                  <c:v>203819</c:v>
                </c:pt>
                <c:pt idx="227633">
                  <c:v>203819</c:v>
                </c:pt>
                <c:pt idx="227634">
                  <c:v>203819</c:v>
                </c:pt>
                <c:pt idx="227635">
                  <c:v>203819</c:v>
                </c:pt>
                <c:pt idx="227636">
                  <c:v>203819</c:v>
                </c:pt>
                <c:pt idx="227637">
                  <c:v>203819</c:v>
                </c:pt>
                <c:pt idx="227638">
                  <c:v>203819</c:v>
                </c:pt>
                <c:pt idx="227639">
                  <c:v>203819</c:v>
                </c:pt>
                <c:pt idx="227640">
                  <c:v>203819</c:v>
                </c:pt>
                <c:pt idx="227641">
                  <c:v>203819</c:v>
                </c:pt>
                <c:pt idx="227642">
                  <c:v>203819</c:v>
                </c:pt>
                <c:pt idx="227643">
                  <c:v>203819</c:v>
                </c:pt>
                <c:pt idx="227644">
                  <c:v>203819</c:v>
                </c:pt>
                <c:pt idx="227645">
                  <c:v>203819</c:v>
                </c:pt>
                <c:pt idx="227646">
                  <c:v>203819</c:v>
                </c:pt>
                <c:pt idx="227647">
                  <c:v>203819</c:v>
                </c:pt>
                <c:pt idx="227648">
                  <c:v>203819</c:v>
                </c:pt>
                <c:pt idx="227649">
                  <c:v>203819</c:v>
                </c:pt>
                <c:pt idx="227650">
                  <c:v>203819</c:v>
                </c:pt>
                <c:pt idx="227651">
                  <c:v>203819</c:v>
                </c:pt>
                <c:pt idx="227652">
                  <c:v>203819</c:v>
                </c:pt>
                <c:pt idx="227653">
                  <c:v>203819</c:v>
                </c:pt>
                <c:pt idx="227654">
                  <c:v>203819</c:v>
                </c:pt>
                <c:pt idx="227655">
                  <c:v>203819</c:v>
                </c:pt>
                <c:pt idx="227656">
                  <c:v>203819</c:v>
                </c:pt>
                <c:pt idx="227657">
                  <c:v>203819</c:v>
                </c:pt>
                <c:pt idx="227658">
                  <c:v>203819</c:v>
                </c:pt>
                <c:pt idx="227659">
                  <c:v>203819</c:v>
                </c:pt>
                <c:pt idx="227660">
                  <c:v>203819</c:v>
                </c:pt>
                <c:pt idx="227661">
                  <c:v>203819</c:v>
                </c:pt>
                <c:pt idx="227662">
                  <c:v>203819</c:v>
                </c:pt>
                <c:pt idx="227663">
                  <c:v>203819</c:v>
                </c:pt>
                <c:pt idx="227664">
                  <c:v>203819</c:v>
                </c:pt>
                <c:pt idx="227665">
                  <c:v>203819</c:v>
                </c:pt>
                <c:pt idx="227666">
                  <c:v>203819</c:v>
                </c:pt>
                <c:pt idx="227667">
                  <c:v>203819</c:v>
                </c:pt>
                <c:pt idx="227668">
                  <c:v>203819</c:v>
                </c:pt>
                <c:pt idx="227669">
                  <c:v>203819</c:v>
                </c:pt>
                <c:pt idx="227670">
                  <c:v>203819</c:v>
                </c:pt>
                <c:pt idx="227671">
                  <c:v>203819</c:v>
                </c:pt>
                <c:pt idx="227672">
                  <c:v>203819</c:v>
                </c:pt>
                <c:pt idx="227673">
                  <c:v>203819</c:v>
                </c:pt>
                <c:pt idx="227674">
                  <c:v>203819</c:v>
                </c:pt>
                <c:pt idx="227675">
                  <c:v>203819</c:v>
                </c:pt>
                <c:pt idx="227676">
                  <c:v>203819</c:v>
                </c:pt>
                <c:pt idx="227677">
                  <c:v>203819</c:v>
                </c:pt>
                <c:pt idx="227678">
                  <c:v>203819</c:v>
                </c:pt>
                <c:pt idx="227679">
                  <c:v>203819</c:v>
                </c:pt>
                <c:pt idx="227680">
                  <c:v>203819</c:v>
                </c:pt>
                <c:pt idx="227681">
                  <c:v>203819</c:v>
                </c:pt>
                <c:pt idx="227682">
                  <c:v>203819</c:v>
                </c:pt>
                <c:pt idx="227683">
                  <c:v>203819</c:v>
                </c:pt>
                <c:pt idx="227684">
                  <c:v>203819</c:v>
                </c:pt>
                <c:pt idx="227685">
                  <c:v>203819</c:v>
                </c:pt>
                <c:pt idx="227686">
                  <c:v>203819</c:v>
                </c:pt>
                <c:pt idx="227687">
                  <c:v>203819</c:v>
                </c:pt>
                <c:pt idx="227688">
                  <c:v>203819</c:v>
                </c:pt>
                <c:pt idx="227689">
                  <c:v>203819</c:v>
                </c:pt>
                <c:pt idx="227690">
                  <c:v>203819</c:v>
                </c:pt>
                <c:pt idx="227691">
                  <c:v>203819</c:v>
                </c:pt>
                <c:pt idx="227692">
                  <c:v>203819</c:v>
                </c:pt>
                <c:pt idx="227693">
                  <c:v>203819</c:v>
                </c:pt>
                <c:pt idx="227694">
                  <c:v>203819</c:v>
                </c:pt>
                <c:pt idx="227695">
                  <c:v>203819</c:v>
                </c:pt>
                <c:pt idx="227696">
                  <c:v>203819</c:v>
                </c:pt>
                <c:pt idx="227697">
                  <c:v>203819</c:v>
                </c:pt>
                <c:pt idx="227698">
                  <c:v>203819</c:v>
                </c:pt>
                <c:pt idx="227699">
                  <c:v>203819</c:v>
                </c:pt>
                <c:pt idx="227700">
                  <c:v>203819</c:v>
                </c:pt>
                <c:pt idx="227701">
                  <c:v>203819</c:v>
                </c:pt>
                <c:pt idx="227702">
                  <c:v>203819</c:v>
                </c:pt>
                <c:pt idx="227703">
                  <c:v>203819</c:v>
                </c:pt>
                <c:pt idx="227704">
                  <c:v>203819</c:v>
                </c:pt>
                <c:pt idx="227705">
                  <c:v>203819</c:v>
                </c:pt>
                <c:pt idx="227706">
                  <c:v>203819</c:v>
                </c:pt>
                <c:pt idx="227707">
                  <c:v>203819</c:v>
                </c:pt>
                <c:pt idx="227708">
                  <c:v>203819</c:v>
                </c:pt>
                <c:pt idx="227709">
                  <c:v>203819</c:v>
                </c:pt>
                <c:pt idx="227710">
                  <c:v>203819</c:v>
                </c:pt>
                <c:pt idx="227711">
                  <c:v>203819</c:v>
                </c:pt>
                <c:pt idx="227712">
                  <c:v>203819</c:v>
                </c:pt>
                <c:pt idx="227713">
                  <c:v>203819</c:v>
                </c:pt>
                <c:pt idx="227714">
                  <c:v>203819</c:v>
                </c:pt>
                <c:pt idx="227715">
                  <c:v>203819</c:v>
                </c:pt>
                <c:pt idx="227716">
                  <c:v>203819</c:v>
                </c:pt>
                <c:pt idx="227717">
                  <c:v>203819</c:v>
                </c:pt>
                <c:pt idx="227718">
                  <c:v>203819</c:v>
                </c:pt>
                <c:pt idx="227719">
                  <c:v>203819</c:v>
                </c:pt>
                <c:pt idx="227720">
                  <c:v>203819</c:v>
                </c:pt>
                <c:pt idx="227721">
                  <c:v>203819</c:v>
                </c:pt>
                <c:pt idx="227722">
                  <c:v>203819</c:v>
                </c:pt>
                <c:pt idx="227723">
                  <c:v>203819</c:v>
                </c:pt>
                <c:pt idx="227724">
                  <c:v>203819</c:v>
                </c:pt>
                <c:pt idx="227725">
                  <c:v>203819</c:v>
                </c:pt>
                <c:pt idx="227726">
                  <c:v>203819</c:v>
                </c:pt>
                <c:pt idx="227727">
                  <c:v>203819</c:v>
                </c:pt>
                <c:pt idx="227728">
                  <c:v>203819</c:v>
                </c:pt>
                <c:pt idx="227729">
                  <c:v>203819</c:v>
                </c:pt>
                <c:pt idx="227730">
                  <c:v>203819</c:v>
                </c:pt>
                <c:pt idx="227731">
                  <c:v>203819</c:v>
                </c:pt>
                <c:pt idx="227732">
                  <c:v>203819</c:v>
                </c:pt>
                <c:pt idx="227733">
                  <c:v>203819</c:v>
                </c:pt>
                <c:pt idx="227734">
                  <c:v>203819</c:v>
                </c:pt>
                <c:pt idx="227735">
                  <c:v>203819</c:v>
                </c:pt>
                <c:pt idx="227736">
                  <c:v>203819</c:v>
                </c:pt>
                <c:pt idx="227737">
                  <c:v>203819</c:v>
                </c:pt>
                <c:pt idx="227738">
                  <c:v>203819</c:v>
                </c:pt>
                <c:pt idx="227739">
                  <c:v>203819</c:v>
                </c:pt>
                <c:pt idx="227740">
                  <c:v>203819</c:v>
                </c:pt>
                <c:pt idx="227741">
                  <c:v>203819</c:v>
                </c:pt>
                <c:pt idx="227742">
                  <c:v>203819</c:v>
                </c:pt>
                <c:pt idx="227743">
                  <c:v>203819</c:v>
                </c:pt>
                <c:pt idx="227744">
                  <c:v>203819</c:v>
                </c:pt>
                <c:pt idx="227745">
                  <c:v>203819</c:v>
                </c:pt>
                <c:pt idx="227746">
                  <c:v>203819</c:v>
                </c:pt>
                <c:pt idx="227747">
                  <c:v>203819</c:v>
                </c:pt>
                <c:pt idx="227748">
                  <c:v>203819</c:v>
                </c:pt>
                <c:pt idx="227749">
                  <c:v>203819</c:v>
                </c:pt>
                <c:pt idx="227750">
                  <c:v>203819</c:v>
                </c:pt>
                <c:pt idx="227751">
                  <c:v>203819</c:v>
                </c:pt>
                <c:pt idx="227752">
                  <c:v>203819</c:v>
                </c:pt>
                <c:pt idx="227753">
                  <c:v>203819</c:v>
                </c:pt>
                <c:pt idx="227754">
                  <c:v>203819</c:v>
                </c:pt>
                <c:pt idx="227755">
                  <c:v>203819</c:v>
                </c:pt>
                <c:pt idx="227756">
                  <c:v>203819</c:v>
                </c:pt>
                <c:pt idx="227757">
                  <c:v>203819</c:v>
                </c:pt>
                <c:pt idx="227758">
                  <c:v>203819</c:v>
                </c:pt>
                <c:pt idx="227759">
                  <c:v>203819</c:v>
                </c:pt>
                <c:pt idx="227760">
                  <c:v>203819</c:v>
                </c:pt>
                <c:pt idx="227761">
                  <c:v>203819</c:v>
                </c:pt>
                <c:pt idx="227762">
                  <c:v>203819</c:v>
                </c:pt>
                <c:pt idx="227763">
                  <c:v>203819</c:v>
                </c:pt>
                <c:pt idx="227764">
                  <c:v>203819</c:v>
                </c:pt>
                <c:pt idx="227765">
                  <c:v>203819</c:v>
                </c:pt>
                <c:pt idx="227766">
                  <c:v>203819</c:v>
                </c:pt>
                <c:pt idx="227767">
                  <c:v>203819</c:v>
                </c:pt>
                <c:pt idx="227768">
                  <c:v>203819</c:v>
                </c:pt>
                <c:pt idx="227769">
                  <c:v>203819</c:v>
                </c:pt>
                <c:pt idx="227770">
                  <c:v>203819</c:v>
                </c:pt>
                <c:pt idx="227771">
                  <c:v>203819</c:v>
                </c:pt>
                <c:pt idx="227772">
                  <c:v>203819</c:v>
                </c:pt>
                <c:pt idx="227773">
                  <c:v>203819</c:v>
                </c:pt>
                <c:pt idx="227774">
                  <c:v>203819</c:v>
                </c:pt>
                <c:pt idx="227775">
                  <c:v>203819</c:v>
                </c:pt>
                <c:pt idx="227776">
                  <c:v>203819</c:v>
                </c:pt>
                <c:pt idx="227777">
                  <c:v>203819</c:v>
                </c:pt>
                <c:pt idx="227778">
                  <c:v>203819</c:v>
                </c:pt>
                <c:pt idx="227779">
                  <c:v>203819</c:v>
                </c:pt>
                <c:pt idx="227780">
                  <c:v>203819</c:v>
                </c:pt>
                <c:pt idx="227781">
                  <c:v>203819</c:v>
                </c:pt>
                <c:pt idx="227782">
                  <c:v>203819</c:v>
                </c:pt>
                <c:pt idx="227783">
                  <c:v>203819</c:v>
                </c:pt>
                <c:pt idx="227784">
                  <c:v>203819</c:v>
                </c:pt>
                <c:pt idx="227785">
                  <c:v>203819</c:v>
                </c:pt>
                <c:pt idx="227786">
                  <c:v>203819</c:v>
                </c:pt>
                <c:pt idx="227787">
                  <c:v>203819</c:v>
                </c:pt>
                <c:pt idx="227788">
                  <c:v>203819</c:v>
                </c:pt>
                <c:pt idx="227789">
                  <c:v>203819</c:v>
                </c:pt>
                <c:pt idx="227790">
                  <c:v>203819</c:v>
                </c:pt>
                <c:pt idx="227791">
                  <c:v>203819</c:v>
                </c:pt>
                <c:pt idx="227792">
                  <c:v>203819</c:v>
                </c:pt>
                <c:pt idx="227793">
                  <c:v>203819</c:v>
                </c:pt>
                <c:pt idx="227794">
                  <c:v>203819</c:v>
                </c:pt>
                <c:pt idx="227795">
                  <c:v>203819</c:v>
                </c:pt>
                <c:pt idx="227796">
                  <c:v>203819</c:v>
                </c:pt>
                <c:pt idx="227797">
                  <c:v>203819</c:v>
                </c:pt>
                <c:pt idx="227798">
                  <c:v>203819</c:v>
                </c:pt>
                <c:pt idx="227799">
                  <c:v>203819</c:v>
                </c:pt>
                <c:pt idx="227800">
                  <c:v>203819</c:v>
                </c:pt>
                <c:pt idx="227801">
                  <c:v>203819</c:v>
                </c:pt>
                <c:pt idx="227802">
                  <c:v>203819</c:v>
                </c:pt>
                <c:pt idx="227803">
                  <c:v>203819</c:v>
                </c:pt>
                <c:pt idx="227804">
                  <c:v>203819</c:v>
                </c:pt>
                <c:pt idx="227805">
                  <c:v>203819</c:v>
                </c:pt>
                <c:pt idx="227806">
                  <c:v>203819</c:v>
                </c:pt>
                <c:pt idx="227807">
                  <c:v>203819</c:v>
                </c:pt>
                <c:pt idx="227808">
                  <c:v>203819</c:v>
                </c:pt>
                <c:pt idx="227809">
                  <c:v>203819</c:v>
                </c:pt>
                <c:pt idx="227810">
                  <c:v>203819</c:v>
                </c:pt>
                <c:pt idx="227811">
                  <c:v>203819</c:v>
                </c:pt>
                <c:pt idx="227812">
                  <c:v>203819</c:v>
                </c:pt>
                <c:pt idx="227813">
                  <c:v>203819</c:v>
                </c:pt>
                <c:pt idx="227814">
                  <c:v>203819</c:v>
                </c:pt>
                <c:pt idx="227815">
                  <c:v>203819</c:v>
                </c:pt>
                <c:pt idx="227816">
                  <c:v>203819</c:v>
                </c:pt>
                <c:pt idx="227817">
                  <c:v>203819</c:v>
                </c:pt>
                <c:pt idx="227818">
                  <c:v>203819</c:v>
                </c:pt>
                <c:pt idx="227819">
                  <c:v>203819</c:v>
                </c:pt>
                <c:pt idx="227820">
                  <c:v>203819</c:v>
                </c:pt>
                <c:pt idx="227821">
                  <c:v>203819</c:v>
                </c:pt>
                <c:pt idx="227822">
                  <c:v>203819</c:v>
                </c:pt>
                <c:pt idx="227823">
                  <c:v>203819</c:v>
                </c:pt>
                <c:pt idx="227824">
                  <c:v>203819</c:v>
                </c:pt>
                <c:pt idx="227825">
                  <c:v>203819</c:v>
                </c:pt>
                <c:pt idx="227826">
                  <c:v>203819</c:v>
                </c:pt>
                <c:pt idx="227827">
                  <c:v>203819</c:v>
                </c:pt>
                <c:pt idx="227828">
                  <c:v>203819</c:v>
                </c:pt>
                <c:pt idx="227829">
                  <c:v>203819</c:v>
                </c:pt>
                <c:pt idx="227830">
                  <c:v>203819</c:v>
                </c:pt>
                <c:pt idx="227831">
                  <c:v>203819</c:v>
                </c:pt>
                <c:pt idx="227832">
                  <c:v>203819</c:v>
                </c:pt>
                <c:pt idx="227833">
                  <c:v>203819</c:v>
                </c:pt>
                <c:pt idx="227834">
                  <c:v>203819</c:v>
                </c:pt>
                <c:pt idx="227835">
                  <c:v>203819</c:v>
                </c:pt>
                <c:pt idx="227836">
                  <c:v>203819</c:v>
                </c:pt>
                <c:pt idx="227837">
                  <c:v>203819</c:v>
                </c:pt>
                <c:pt idx="227838">
                  <c:v>203819</c:v>
                </c:pt>
                <c:pt idx="227839">
                  <c:v>203819</c:v>
                </c:pt>
                <c:pt idx="227840">
                  <c:v>203819</c:v>
                </c:pt>
                <c:pt idx="227841">
                  <c:v>203819</c:v>
                </c:pt>
                <c:pt idx="227842">
                  <c:v>203819</c:v>
                </c:pt>
                <c:pt idx="227843">
                  <c:v>203819</c:v>
                </c:pt>
                <c:pt idx="227844">
                  <c:v>203819</c:v>
                </c:pt>
                <c:pt idx="227845">
                  <c:v>203819</c:v>
                </c:pt>
                <c:pt idx="227846">
                  <c:v>203819</c:v>
                </c:pt>
                <c:pt idx="227847">
                  <c:v>203819</c:v>
                </c:pt>
                <c:pt idx="227848">
                  <c:v>203819</c:v>
                </c:pt>
                <c:pt idx="227849">
                  <c:v>203819</c:v>
                </c:pt>
                <c:pt idx="227850">
                  <c:v>203819</c:v>
                </c:pt>
                <c:pt idx="227851">
                  <c:v>203819</c:v>
                </c:pt>
                <c:pt idx="227852">
                  <c:v>203819</c:v>
                </c:pt>
                <c:pt idx="227853">
                  <c:v>203819</c:v>
                </c:pt>
                <c:pt idx="227854">
                  <c:v>203819</c:v>
                </c:pt>
                <c:pt idx="227855">
                  <c:v>203819</c:v>
                </c:pt>
                <c:pt idx="227856">
                  <c:v>203819</c:v>
                </c:pt>
                <c:pt idx="227857">
                  <c:v>203819</c:v>
                </c:pt>
                <c:pt idx="227858">
                  <c:v>203819</c:v>
                </c:pt>
                <c:pt idx="227859">
                  <c:v>203819</c:v>
                </c:pt>
                <c:pt idx="227860">
                  <c:v>203819</c:v>
                </c:pt>
                <c:pt idx="227861">
                  <c:v>203819</c:v>
                </c:pt>
                <c:pt idx="227862">
                  <c:v>203819</c:v>
                </c:pt>
                <c:pt idx="227863">
                  <c:v>203819</c:v>
                </c:pt>
                <c:pt idx="227864">
                  <c:v>203819</c:v>
                </c:pt>
                <c:pt idx="227865">
                  <c:v>203819</c:v>
                </c:pt>
                <c:pt idx="227866">
                  <c:v>203819</c:v>
                </c:pt>
                <c:pt idx="227867">
                  <c:v>203819</c:v>
                </c:pt>
                <c:pt idx="227868">
                  <c:v>203819</c:v>
                </c:pt>
                <c:pt idx="227869">
                  <c:v>203819</c:v>
                </c:pt>
                <c:pt idx="227870">
                  <c:v>203819</c:v>
                </c:pt>
                <c:pt idx="227871">
                  <c:v>203819</c:v>
                </c:pt>
                <c:pt idx="227872">
                  <c:v>203819</c:v>
                </c:pt>
                <c:pt idx="227873">
                  <c:v>203819</c:v>
                </c:pt>
                <c:pt idx="227874">
                  <c:v>203819</c:v>
                </c:pt>
                <c:pt idx="227875">
                  <c:v>203819</c:v>
                </c:pt>
                <c:pt idx="227876">
                  <c:v>203819</c:v>
                </c:pt>
                <c:pt idx="227877">
                  <c:v>203819</c:v>
                </c:pt>
                <c:pt idx="227878">
                  <c:v>203819</c:v>
                </c:pt>
                <c:pt idx="227879">
                  <c:v>203819</c:v>
                </c:pt>
                <c:pt idx="227880">
                  <c:v>203819</c:v>
                </c:pt>
                <c:pt idx="227881">
                  <c:v>203819</c:v>
                </c:pt>
                <c:pt idx="227882">
                  <c:v>203819</c:v>
                </c:pt>
                <c:pt idx="227883">
                  <c:v>203819</c:v>
                </c:pt>
                <c:pt idx="227884">
                  <c:v>203819</c:v>
                </c:pt>
                <c:pt idx="227885">
                  <c:v>203819</c:v>
                </c:pt>
                <c:pt idx="227886">
                  <c:v>203819</c:v>
                </c:pt>
                <c:pt idx="227887">
                  <c:v>203819</c:v>
                </c:pt>
                <c:pt idx="227888">
                  <c:v>203819</c:v>
                </c:pt>
                <c:pt idx="227889">
                  <c:v>203819</c:v>
                </c:pt>
                <c:pt idx="227890">
                  <c:v>203819</c:v>
                </c:pt>
                <c:pt idx="227891">
                  <c:v>203819</c:v>
                </c:pt>
                <c:pt idx="227892">
                  <c:v>203819</c:v>
                </c:pt>
                <c:pt idx="227893">
                  <c:v>203819</c:v>
                </c:pt>
                <c:pt idx="227894">
                  <c:v>203819</c:v>
                </c:pt>
                <c:pt idx="227895">
                  <c:v>203819</c:v>
                </c:pt>
                <c:pt idx="227896">
                  <c:v>203819</c:v>
                </c:pt>
                <c:pt idx="227897">
                  <c:v>203819</c:v>
                </c:pt>
                <c:pt idx="227898">
                  <c:v>203819</c:v>
                </c:pt>
                <c:pt idx="227899">
                  <c:v>203819</c:v>
                </c:pt>
                <c:pt idx="227900">
                  <c:v>203819</c:v>
                </c:pt>
                <c:pt idx="227901">
                  <c:v>203819</c:v>
                </c:pt>
                <c:pt idx="227902">
                  <c:v>203819</c:v>
                </c:pt>
                <c:pt idx="227903">
                  <c:v>203819</c:v>
                </c:pt>
                <c:pt idx="227904">
                  <c:v>203819</c:v>
                </c:pt>
                <c:pt idx="227905">
                  <c:v>203819</c:v>
                </c:pt>
                <c:pt idx="227906">
                  <c:v>203819</c:v>
                </c:pt>
                <c:pt idx="227907">
                  <c:v>203819</c:v>
                </c:pt>
                <c:pt idx="227908">
                  <c:v>203819</c:v>
                </c:pt>
                <c:pt idx="227909">
                  <c:v>203819</c:v>
                </c:pt>
                <c:pt idx="227910">
                  <c:v>203819</c:v>
                </c:pt>
                <c:pt idx="227911">
                  <c:v>203819</c:v>
                </c:pt>
                <c:pt idx="227912">
                  <c:v>203819</c:v>
                </c:pt>
                <c:pt idx="227913">
                  <c:v>203819</c:v>
                </c:pt>
                <c:pt idx="227914">
                  <c:v>203819</c:v>
                </c:pt>
                <c:pt idx="227915">
                  <c:v>203819</c:v>
                </c:pt>
                <c:pt idx="227916">
                  <c:v>203819</c:v>
                </c:pt>
                <c:pt idx="227917">
                  <c:v>203819</c:v>
                </c:pt>
                <c:pt idx="227918">
                  <c:v>203819</c:v>
                </c:pt>
                <c:pt idx="227919">
                  <c:v>203819</c:v>
                </c:pt>
                <c:pt idx="227920">
                  <c:v>203819</c:v>
                </c:pt>
                <c:pt idx="227921">
                  <c:v>203819</c:v>
                </c:pt>
                <c:pt idx="227922">
                  <c:v>203819</c:v>
                </c:pt>
                <c:pt idx="227923">
                  <c:v>203819</c:v>
                </c:pt>
                <c:pt idx="227924">
                  <c:v>203819</c:v>
                </c:pt>
                <c:pt idx="227925">
                  <c:v>203819</c:v>
                </c:pt>
                <c:pt idx="227926">
                  <c:v>203819</c:v>
                </c:pt>
                <c:pt idx="227927">
                  <c:v>203819</c:v>
                </c:pt>
                <c:pt idx="227928">
                  <c:v>203819</c:v>
                </c:pt>
                <c:pt idx="227929">
                  <c:v>203819</c:v>
                </c:pt>
                <c:pt idx="227930">
                  <c:v>203819</c:v>
                </c:pt>
                <c:pt idx="227931">
                  <c:v>203819</c:v>
                </c:pt>
                <c:pt idx="227932">
                  <c:v>203819</c:v>
                </c:pt>
                <c:pt idx="227933">
                  <c:v>203819</c:v>
                </c:pt>
                <c:pt idx="227934">
                  <c:v>203819</c:v>
                </c:pt>
                <c:pt idx="227935">
                  <c:v>203819</c:v>
                </c:pt>
                <c:pt idx="227936">
                  <c:v>203819</c:v>
                </c:pt>
                <c:pt idx="227937">
                  <c:v>203819</c:v>
                </c:pt>
                <c:pt idx="227938">
                  <c:v>203819</c:v>
                </c:pt>
                <c:pt idx="227939">
                  <c:v>203819</c:v>
                </c:pt>
                <c:pt idx="227940">
                  <c:v>203819</c:v>
                </c:pt>
                <c:pt idx="227941">
                  <c:v>203819</c:v>
                </c:pt>
                <c:pt idx="227942">
                  <c:v>203819</c:v>
                </c:pt>
                <c:pt idx="227943">
                  <c:v>203819</c:v>
                </c:pt>
                <c:pt idx="227944">
                  <c:v>203819</c:v>
                </c:pt>
                <c:pt idx="227945">
                  <c:v>203819</c:v>
                </c:pt>
                <c:pt idx="227946">
                  <c:v>203819</c:v>
                </c:pt>
                <c:pt idx="227947">
                  <c:v>203819</c:v>
                </c:pt>
                <c:pt idx="227948">
                  <c:v>203819</c:v>
                </c:pt>
                <c:pt idx="227949">
                  <c:v>203819</c:v>
                </c:pt>
                <c:pt idx="227950">
                  <c:v>203819</c:v>
                </c:pt>
                <c:pt idx="227951">
                  <c:v>203819</c:v>
                </c:pt>
                <c:pt idx="227952">
                  <c:v>203819</c:v>
                </c:pt>
                <c:pt idx="227953">
                  <c:v>203819</c:v>
                </c:pt>
                <c:pt idx="227954">
                  <c:v>203819</c:v>
                </c:pt>
                <c:pt idx="227955">
                  <c:v>203819</c:v>
                </c:pt>
                <c:pt idx="227956">
                  <c:v>203819</c:v>
                </c:pt>
                <c:pt idx="227957">
                  <c:v>203819</c:v>
                </c:pt>
                <c:pt idx="227958">
                  <c:v>203819</c:v>
                </c:pt>
                <c:pt idx="227959">
                  <c:v>203819</c:v>
                </c:pt>
                <c:pt idx="227960">
                  <c:v>203819</c:v>
                </c:pt>
                <c:pt idx="227961">
                  <c:v>203819</c:v>
                </c:pt>
                <c:pt idx="227962">
                  <c:v>203819</c:v>
                </c:pt>
                <c:pt idx="227963">
                  <c:v>203819</c:v>
                </c:pt>
                <c:pt idx="227964">
                  <c:v>203819</c:v>
                </c:pt>
                <c:pt idx="227965">
                  <c:v>203819</c:v>
                </c:pt>
                <c:pt idx="227966">
                  <c:v>203819</c:v>
                </c:pt>
                <c:pt idx="227967">
                  <c:v>203819</c:v>
                </c:pt>
                <c:pt idx="227968">
                  <c:v>203819</c:v>
                </c:pt>
                <c:pt idx="227969">
                  <c:v>203819</c:v>
                </c:pt>
                <c:pt idx="227970">
                  <c:v>203819</c:v>
                </c:pt>
                <c:pt idx="227971">
                  <c:v>203819</c:v>
                </c:pt>
                <c:pt idx="227972">
                  <c:v>203819</c:v>
                </c:pt>
                <c:pt idx="227973">
                  <c:v>203819</c:v>
                </c:pt>
                <c:pt idx="227974">
                  <c:v>203819</c:v>
                </c:pt>
                <c:pt idx="227975">
                  <c:v>203819</c:v>
                </c:pt>
                <c:pt idx="227976">
                  <c:v>203819</c:v>
                </c:pt>
                <c:pt idx="227977">
                  <c:v>203819</c:v>
                </c:pt>
                <c:pt idx="227978">
                  <c:v>203819</c:v>
                </c:pt>
                <c:pt idx="227979">
                  <c:v>203819</c:v>
                </c:pt>
                <c:pt idx="227980">
                  <c:v>203819</c:v>
                </c:pt>
                <c:pt idx="227981">
                  <c:v>203819</c:v>
                </c:pt>
                <c:pt idx="227982">
                  <c:v>203819</c:v>
                </c:pt>
                <c:pt idx="227983">
                  <c:v>203819</c:v>
                </c:pt>
                <c:pt idx="227984">
                  <c:v>203819</c:v>
                </c:pt>
                <c:pt idx="227985">
                  <c:v>203819</c:v>
                </c:pt>
                <c:pt idx="227986">
                  <c:v>203819</c:v>
                </c:pt>
                <c:pt idx="227987">
                  <c:v>203819</c:v>
                </c:pt>
                <c:pt idx="227988">
                  <c:v>203819</c:v>
                </c:pt>
                <c:pt idx="227989">
                  <c:v>203819</c:v>
                </c:pt>
                <c:pt idx="227990">
                  <c:v>203819</c:v>
                </c:pt>
                <c:pt idx="227991">
                  <c:v>203819</c:v>
                </c:pt>
                <c:pt idx="227992">
                  <c:v>203819</c:v>
                </c:pt>
                <c:pt idx="227993">
                  <c:v>203819</c:v>
                </c:pt>
                <c:pt idx="227994">
                  <c:v>203819</c:v>
                </c:pt>
                <c:pt idx="227995">
                  <c:v>203819</c:v>
                </c:pt>
                <c:pt idx="227996">
                  <c:v>203819</c:v>
                </c:pt>
                <c:pt idx="227997">
                  <c:v>203819</c:v>
                </c:pt>
                <c:pt idx="227998">
                  <c:v>203819</c:v>
                </c:pt>
                <c:pt idx="227999">
                  <c:v>203819</c:v>
                </c:pt>
                <c:pt idx="228000">
                  <c:v>203819</c:v>
                </c:pt>
                <c:pt idx="228001">
                  <c:v>203819</c:v>
                </c:pt>
                <c:pt idx="228002">
                  <c:v>203819</c:v>
                </c:pt>
                <c:pt idx="228003">
                  <c:v>203819</c:v>
                </c:pt>
                <c:pt idx="228004">
                  <c:v>203819</c:v>
                </c:pt>
                <c:pt idx="228005">
                  <c:v>203819</c:v>
                </c:pt>
                <c:pt idx="228006">
                  <c:v>203819</c:v>
                </c:pt>
                <c:pt idx="228007">
                  <c:v>203819</c:v>
                </c:pt>
                <c:pt idx="228008">
                  <c:v>203819</c:v>
                </c:pt>
                <c:pt idx="228009">
                  <c:v>203819</c:v>
                </c:pt>
                <c:pt idx="228010">
                  <c:v>203819</c:v>
                </c:pt>
                <c:pt idx="228011">
                  <c:v>203819</c:v>
                </c:pt>
                <c:pt idx="228012">
                  <c:v>203819</c:v>
                </c:pt>
                <c:pt idx="228013">
                  <c:v>203819</c:v>
                </c:pt>
                <c:pt idx="228014">
                  <c:v>203819</c:v>
                </c:pt>
                <c:pt idx="228015">
                  <c:v>203819</c:v>
                </c:pt>
                <c:pt idx="228016">
                  <c:v>203819</c:v>
                </c:pt>
                <c:pt idx="228017">
                  <c:v>203819</c:v>
                </c:pt>
                <c:pt idx="228018">
                  <c:v>203819</c:v>
                </c:pt>
                <c:pt idx="228019">
                  <c:v>203819</c:v>
                </c:pt>
                <c:pt idx="228020">
                  <c:v>203819</c:v>
                </c:pt>
                <c:pt idx="228021">
                  <c:v>203819</c:v>
                </c:pt>
                <c:pt idx="228022">
                  <c:v>203819</c:v>
                </c:pt>
                <c:pt idx="228023">
                  <c:v>203819</c:v>
                </c:pt>
                <c:pt idx="228024">
                  <c:v>203819</c:v>
                </c:pt>
                <c:pt idx="228025">
                  <c:v>203819</c:v>
                </c:pt>
                <c:pt idx="228026">
                  <c:v>203819</c:v>
                </c:pt>
                <c:pt idx="228027">
                  <c:v>203819</c:v>
                </c:pt>
                <c:pt idx="228028">
                  <c:v>203819</c:v>
                </c:pt>
                <c:pt idx="228029">
                  <c:v>203819</c:v>
                </c:pt>
                <c:pt idx="228030">
                  <c:v>203819</c:v>
                </c:pt>
                <c:pt idx="228031">
                  <c:v>203819</c:v>
                </c:pt>
                <c:pt idx="228032">
                  <c:v>203819</c:v>
                </c:pt>
                <c:pt idx="228033">
                  <c:v>203819</c:v>
                </c:pt>
                <c:pt idx="228034">
                  <c:v>203819</c:v>
                </c:pt>
                <c:pt idx="228035">
                  <c:v>203819</c:v>
                </c:pt>
                <c:pt idx="228036">
                  <c:v>203819</c:v>
                </c:pt>
                <c:pt idx="228037">
                  <c:v>203819</c:v>
                </c:pt>
                <c:pt idx="228038">
                  <c:v>203819</c:v>
                </c:pt>
                <c:pt idx="228039">
                  <c:v>203819</c:v>
                </c:pt>
                <c:pt idx="228040">
                  <c:v>203819</c:v>
                </c:pt>
                <c:pt idx="228041">
                  <c:v>203819</c:v>
                </c:pt>
                <c:pt idx="228042">
                  <c:v>203819</c:v>
                </c:pt>
                <c:pt idx="228043">
                  <c:v>203819</c:v>
                </c:pt>
                <c:pt idx="228044">
                  <c:v>203819</c:v>
                </c:pt>
                <c:pt idx="228045">
                  <c:v>203819</c:v>
                </c:pt>
                <c:pt idx="228046">
                  <c:v>203819</c:v>
                </c:pt>
                <c:pt idx="228047">
                  <c:v>203819</c:v>
                </c:pt>
                <c:pt idx="228048">
                  <c:v>203819</c:v>
                </c:pt>
                <c:pt idx="228049">
                  <c:v>203819</c:v>
                </c:pt>
                <c:pt idx="228050">
                  <c:v>203819</c:v>
                </c:pt>
                <c:pt idx="228051">
                  <c:v>203819</c:v>
                </c:pt>
                <c:pt idx="228052">
                  <c:v>203819</c:v>
                </c:pt>
                <c:pt idx="228053">
                  <c:v>203819</c:v>
                </c:pt>
                <c:pt idx="228054">
                  <c:v>203819</c:v>
                </c:pt>
                <c:pt idx="228055">
                  <c:v>203819</c:v>
                </c:pt>
                <c:pt idx="228056">
                  <c:v>203819</c:v>
                </c:pt>
                <c:pt idx="228057">
                  <c:v>203819</c:v>
                </c:pt>
                <c:pt idx="228058">
                  <c:v>203819</c:v>
                </c:pt>
                <c:pt idx="228059">
                  <c:v>203819</c:v>
                </c:pt>
                <c:pt idx="228060">
                  <c:v>203819</c:v>
                </c:pt>
                <c:pt idx="228061">
                  <c:v>203819</c:v>
                </c:pt>
                <c:pt idx="228062">
                  <c:v>203819</c:v>
                </c:pt>
                <c:pt idx="228063">
                  <c:v>203819</c:v>
                </c:pt>
                <c:pt idx="228064">
                  <c:v>203819</c:v>
                </c:pt>
                <c:pt idx="228065">
                  <c:v>203819</c:v>
                </c:pt>
                <c:pt idx="228066">
                  <c:v>203819</c:v>
                </c:pt>
                <c:pt idx="228067">
                  <c:v>203819</c:v>
                </c:pt>
                <c:pt idx="228068">
                  <c:v>203819</c:v>
                </c:pt>
                <c:pt idx="228069">
                  <c:v>203819</c:v>
                </c:pt>
                <c:pt idx="228070">
                  <c:v>203819</c:v>
                </c:pt>
                <c:pt idx="228071">
                  <c:v>203819</c:v>
                </c:pt>
                <c:pt idx="228072">
                  <c:v>203819</c:v>
                </c:pt>
                <c:pt idx="228073">
                  <c:v>203819</c:v>
                </c:pt>
                <c:pt idx="228074">
                  <c:v>203819</c:v>
                </c:pt>
                <c:pt idx="228075">
                  <c:v>203819</c:v>
                </c:pt>
                <c:pt idx="228076">
                  <c:v>203819</c:v>
                </c:pt>
                <c:pt idx="228077">
                  <c:v>203819</c:v>
                </c:pt>
                <c:pt idx="228078">
                  <c:v>203819</c:v>
                </c:pt>
                <c:pt idx="228079">
                  <c:v>203819</c:v>
                </c:pt>
                <c:pt idx="228080">
                  <c:v>203819</c:v>
                </c:pt>
                <c:pt idx="228081">
                  <c:v>203819</c:v>
                </c:pt>
                <c:pt idx="228082">
                  <c:v>203819</c:v>
                </c:pt>
                <c:pt idx="228083">
                  <c:v>203819</c:v>
                </c:pt>
                <c:pt idx="228084">
                  <c:v>203819</c:v>
                </c:pt>
                <c:pt idx="228085">
                  <c:v>203819</c:v>
                </c:pt>
                <c:pt idx="228086">
                  <c:v>203819</c:v>
                </c:pt>
                <c:pt idx="228087">
                  <c:v>203819</c:v>
                </c:pt>
                <c:pt idx="228088">
                  <c:v>203819</c:v>
                </c:pt>
                <c:pt idx="228089">
                  <c:v>203819</c:v>
                </c:pt>
                <c:pt idx="228090">
                  <c:v>203819</c:v>
                </c:pt>
                <c:pt idx="228091">
                  <c:v>203819</c:v>
                </c:pt>
                <c:pt idx="228092">
                  <c:v>203819</c:v>
                </c:pt>
                <c:pt idx="228093">
                  <c:v>203819</c:v>
                </c:pt>
                <c:pt idx="228094">
                  <c:v>203819</c:v>
                </c:pt>
                <c:pt idx="228095">
                  <c:v>203819</c:v>
                </c:pt>
                <c:pt idx="228096">
                  <c:v>203819</c:v>
                </c:pt>
                <c:pt idx="228097">
                  <c:v>203819</c:v>
                </c:pt>
                <c:pt idx="228098">
                  <c:v>203819</c:v>
                </c:pt>
                <c:pt idx="228099">
                  <c:v>203819</c:v>
                </c:pt>
                <c:pt idx="228100">
                  <c:v>203819</c:v>
                </c:pt>
                <c:pt idx="228101">
                  <c:v>203819</c:v>
                </c:pt>
                <c:pt idx="228102">
                  <c:v>203819</c:v>
                </c:pt>
                <c:pt idx="228103">
                  <c:v>203819</c:v>
                </c:pt>
                <c:pt idx="228104">
                  <c:v>203819</c:v>
                </c:pt>
                <c:pt idx="228105">
                  <c:v>203819</c:v>
                </c:pt>
                <c:pt idx="228106">
                  <c:v>203819</c:v>
                </c:pt>
                <c:pt idx="228107">
                  <c:v>203819</c:v>
                </c:pt>
                <c:pt idx="228108">
                  <c:v>203819</c:v>
                </c:pt>
                <c:pt idx="228109">
                  <c:v>203819</c:v>
                </c:pt>
                <c:pt idx="228110">
                  <c:v>203819</c:v>
                </c:pt>
                <c:pt idx="228111">
                  <c:v>203819</c:v>
                </c:pt>
                <c:pt idx="228112">
                  <c:v>203819</c:v>
                </c:pt>
                <c:pt idx="228113">
                  <c:v>203819</c:v>
                </c:pt>
                <c:pt idx="228114">
                  <c:v>203819</c:v>
                </c:pt>
                <c:pt idx="228115">
                  <c:v>203819</c:v>
                </c:pt>
                <c:pt idx="228116">
                  <c:v>203819</c:v>
                </c:pt>
                <c:pt idx="228117">
                  <c:v>203819</c:v>
                </c:pt>
                <c:pt idx="228118">
                  <c:v>203819</c:v>
                </c:pt>
                <c:pt idx="228119">
                  <c:v>203819</c:v>
                </c:pt>
                <c:pt idx="228120">
                  <c:v>203819</c:v>
                </c:pt>
                <c:pt idx="228121">
                  <c:v>203819</c:v>
                </c:pt>
                <c:pt idx="228122">
                  <c:v>203819</c:v>
                </c:pt>
                <c:pt idx="228123">
                  <c:v>203819</c:v>
                </c:pt>
                <c:pt idx="228124">
                  <c:v>203819</c:v>
                </c:pt>
                <c:pt idx="228125">
                  <c:v>203819</c:v>
                </c:pt>
                <c:pt idx="228126">
                  <c:v>203819</c:v>
                </c:pt>
                <c:pt idx="228127">
                  <c:v>203819</c:v>
                </c:pt>
                <c:pt idx="228128">
                  <c:v>203819</c:v>
                </c:pt>
                <c:pt idx="228129">
                  <c:v>203819</c:v>
                </c:pt>
                <c:pt idx="228130">
                  <c:v>203819</c:v>
                </c:pt>
                <c:pt idx="228131">
                  <c:v>203819</c:v>
                </c:pt>
                <c:pt idx="228132">
                  <c:v>203819</c:v>
                </c:pt>
                <c:pt idx="228133">
                  <c:v>203819</c:v>
                </c:pt>
                <c:pt idx="228134">
                  <c:v>203819</c:v>
                </c:pt>
                <c:pt idx="228135">
                  <c:v>203819</c:v>
                </c:pt>
                <c:pt idx="228136">
                  <c:v>203819</c:v>
                </c:pt>
                <c:pt idx="228137">
                  <c:v>203819</c:v>
                </c:pt>
                <c:pt idx="228138">
                  <c:v>203819</c:v>
                </c:pt>
                <c:pt idx="228139">
                  <c:v>203819</c:v>
                </c:pt>
                <c:pt idx="228140">
                  <c:v>203819</c:v>
                </c:pt>
                <c:pt idx="228141">
                  <c:v>203819</c:v>
                </c:pt>
                <c:pt idx="228142">
                  <c:v>203819</c:v>
                </c:pt>
                <c:pt idx="228143">
                  <c:v>203819</c:v>
                </c:pt>
                <c:pt idx="228144">
                  <c:v>203819</c:v>
                </c:pt>
                <c:pt idx="228145">
                  <c:v>203819</c:v>
                </c:pt>
                <c:pt idx="228146">
                  <c:v>203819</c:v>
                </c:pt>
                <c:pt idx="228147">
                  <c:v>203819</c:v>
                </c:pt>
                <c:pt idx="228148">
                  <c:v>203819</c:v>
                </c:pt>
                <c:pt idx="228149">
                  <c:v>203819</c:v>
                </c:pt>
                <c:pt idx="228150">
                  <c:v>203819</c:v>
                </c:pt>
                <c:pt idx="228151">
                  <c:v>203819</c:v>
                </c:pt>
                <c:pt idx="228152">
                  <c:v>203819</c:v>
                </c:pt>
                <c:pt idx="228153">
                  <c:v>203819</c:v>
                </c:pt>
                <c:pt idx="228154">
                  <c:v>203819</c:v>
                </c:pt>
                <c:pt idx="228155">
                  <c:v>203819</c:v>
                </c:pt>
                <c:pt idx="228156">
                  <c:v>203819</c:v>
                </c:pt>
                <c:pt idx="228157">
                  <c:v>203819</c:v>
                </c:pt>
                <c:pt idx="228158">
                  <c:v>203819</c:v>
                </c:pt>
                <c:pt idx="228159">
                  <c:v>203819</c:v>
                </c:pt>
                <c:pt idx="228160">
                  <c:v>203819</c:v>
                </c:pt>
                <c:pt idx="228161">
                  <c:v>203819</c:v>
                </c:pt>
                <c:pt idx="228162">
                  <c:v>203819</c:v>
                </c:pt>
                <c:pt idx="228163">
                  <c:v>203819</c:v>
                </c:pt>
                <c:pt idx="228164">
                  <c:v>203819</c:v>
                </c:pt>
                <c:pt idx="228165">
                  <c:v>203819</c:v>
                </c:pt>
                <c:pt idx="228166">
                  <c:v>203819</c:v>
                </c:pt>
                <c:pt idx="228167">
                  <c:v>203819</c:v>
                </c:pt>
                <c:pt idx="228168">
                  <c:v>203819</c:v>
                </c:pt>
                <c:pt idx="228169">
                  <c:v>203819</c:v>
                </c:pt>
                <c:pt idx="228170">
                  <c:v>203819</c:v>
                </c:pt>
                <c:pt idx="228171">
                  <c:v>203819</c:v>
                </c:pt>
                <c:pt idx="228172">
                  <c:v>203819</c:v>
                </c:pt>
                <c:pt idx="228173">
                  <c:v>203819</c:v>
                </c:pt>
                <c:pt idx="228174">
                  <c:v>203819</c:v>
                </c:pt>
                <c:pt idx="228175">
                  <c:v>203819</c:v>
                </c:pt>
                <c:pt idx="228176">
                  <c:v>203819</c:v>
                </c:pt>
                <c:pt idx="228177">
                  <c:v>203819</c:v>
                </c:pt>
                <c:pt idx="228178">
                  <c:v>203819</c:v>
                </c:pt>
                <c:pt idx="228179">
                  <c:v>203819</c:v>
                </c:pt>
                <c:pt idx="228180">
                  <c:v>203819</c:v>
                </c:pt>
                <c:pt idx="228181">
                  <c:v>203819</c:v>
                </c:pt>
                <c:pt idx="228182">
                  <c:v>203819</c:v>
                </c:pt>
                <c:pt idx="228183">
                  <c:v>203819</c:v>
                </c:pt>
                <c:pt idx="228184">
                  <c:v>203819</c:v>
                </c:pt>
                <c:pt idx="228185">
                  <c:v>203819</c:v>
                </c:pt>
                <c:pt idx="228186">
                  <c:v>203819</c:v>
                </c:pt>
                <c:pt idx="228187">
                  <c:v>203819</c:v>
                </c:pt>
                <c:pt idx="228188">
                  <c:v>203819</c:v>
                </c:pt>
                <c:pt idx="228189">
                  <c:v>203819</c:v>
                </c:pt>
                <c:pt idx="228190">
                  <c:v>203819</c:v>
                </c:pt>
                <c:pt idx="228191">
                  <c:v>203819</c:v>
                </c:pt>
                <c:pt idx="228192">
                  <c:v>203819</c:v>
                </c:pt>
                <c:pt idx="228193">
                  <c:v>203819</c:v>
                </c:pt>
                <c:pt idx="228194">
                  <c:v>203819</c:v>
                </c:pt>
                <c:pt idx="228195">
                  <c:v>203819</c:v>
                </c:pt>
                <c:pt idx="228196">
                  <c:v>203819</c:v>
                </c:pt>
                <c:pt idx="228197">
                  <c:v>203819</c:v>
                </c:pt>
                <c:pt idx="228198">
                  <c:v>203819</c:v>
                </c:pt>
                <c:pt idx="228199">
                  <c:v>203819</c:v>
                </c:pt>
                <c:pt idx="228200">
                  <c:v>203819</c:v>
                </c:pt>
                <c:pt idx="228201">
                  <c:v>203819</c:v>
                </c:pt>
                <c:pt idx="228202">
                  <c:v>203819</c:v>
                </c:pt>
                <c:pt idx="228203">
                  <c:v>203819</c:v>
                </c:pt>
                <c:pt idx="228204">
                  <c:v>203819</c:v>
                </c:pt>
                <c:pt idx="228205">
                  <c:v>203819</c:v>
                </c:pt>
                <c:pt idx="228206">
                  <c:v>203819</c:v>
                </c:pt>
                <c:pt idx="228207">
                  <c:v>203819</c:v>
                </c:pt>
                <c:pt idx="228208">
                  <c:v>203819</c:v>
                </c:pt>
                <c:pt idx="228209">
                  <c:v>203819</c:v>
                </c:pt>
                <c:pt idx="228210">
                  <c:v>203819</c:v>
                </c:pt>
                <c:pt idx="228211">
                  <c:v>203819</c:v>
                </c:pt>
                <c:pt idx="228212">
                  <c:v>203819</c:v>
                </c:pt>
                <c:pt idx="228213">
                  <c:v>203819</c:v>
                </c:pt>
                <c:pt idx="228214">
                  <c:v>203819</c:v>
                </c:pt>
                <c:pt idx="228215">
                  <c:v>203819</c:v>
                </c:pt>
                <c:pt idx="228216">
                  <c:v>203819</c:v>
                </c:pt>
                <c:pt idx="228217">
                  <c:v>203819</c:v>
                </c:pt>
                <c:pt idx="228218">
                  <c:v>203819</c:v>
                </c:pt>
                <c:pt idx="228219">
                  <c:v>203819</c:v>
                </c:pt>
                <c:pt idx="228220">
                  <c:v>203819</c:v>
                </c:pt>
                <c:pt idx="228221">
                  <c:v>203819</c:v>
                </c:pt>
                <c:pt idx="228222">
                  <c:v>203819</c:v>
                </c:pt>
                <c:pt idx="228223">
                  <c:v>203819</c:v>
                </c:pt>
                <c:pt idx="228224">
                  <c:v>203819</c:v>
                </c:pt>
                <c:pt idx="228225">
                  <c:v>203819</c:v>
                </c:pt>
                <c:pt idx="228226">
                  <c:v>203819</c:v>
                </c:pt>
                <c:pt idx="228227">
                  <c:v>203819</c:v>
                </c:pt>
                <c:pt idx="228228">
                  <c:v>203819</c:v>
                </c:pt>
                <c:pt idx="228229">
                  <c:v>203819</c:v>
                </c:pt>
                <c:pt idx="228230">
                  <c:v>203819</c:v>
                </c:pt>
                <c:pt idx="228231">
                  <c:v>203819</c:v>
                </c:pt>
                <c:pt idx="228232">
                  <c:v>203819</c:v>
                </c:pt>
                <c:pt idx="228233">
                  <c:v>203819</c:v>
                </c:pt>
                <c:pt idx="228234">
                  <c:v>203819</c:v>
                </c:pt>
                <c:pt idx="228235">
                  <c:v>203819</c:v>
                </c:pt>
                <c:pt idx="228236">
                  <c:v>203819</c:v>
                </c:pt>
                <c:pt idx="228237">
                  <c:v>203819</c:v>
                </c:pt>
                <c:pt idx="228238">
                  <c:v>203819</c:v>
                </c:pt>
                <c:pt idx="228239">
                  <c:v>203819</c:v>
                </c:pt>
                <c:pt idx="228240">
                  <c:v>203819</c:v>
                </c:pt>
                <c:pt idx="228241">
                  <c:v>203819</c:v>
                </c:pt>
                <c:pt idx="228242">
                  <c:v>203819</c:v>
                </c:pt>
                <c:pt idx="228243">
                  <c:v>203819</c:v>
                </c:pt>
                <c:pt idx="228244">
                  <c:v>203819</c:v>
                </c:pt>
                <c:pt idx="228245">
                  <c:v>203819</c:v>
                </c:pt>
                <c:pt idx="228246">
                  <c:v>203819</c:v>
                </c:pt>
                <c:pt idx="228247">
                  <c:v>203819</c:v>
                </c:pt>
                <c:pt idx="228248">
                  <c:v>203819</c:v>
                </c:pt>
                <c:pt idx="228249">
                  <c:v>203819</c:v>
                </c:pt>
                <c:pt idx="228250">
                  <c:v>203819</c:v>
                </c:pt>
                <c:pt idx="228251">
                  <c:v>203819</c:v>
                </c:pt>
                <c:pt idx="228252">
                  <c:v>203819</c:v>
                </c:pt>
                <c:pt idx="228253">
                  <c:v>203819</c:v>
                </c:pt>
                <c:pt idx="228254">
                  <c:v>203819</c:v>
                </c:pt>
                <c:pt idx="228255">
                  <c:v>203819</c:v>
                </c:pt>
                <c:pt idx="228256">
                  <c:v>203819</c:v>
                </c:pt>
                <c:pt idx="228257">
                  <c:v>203819</c:v>
                </c:pt>
                <c:pt idx="228258">
                  <c:v>203819</c:v>
                </c:pt>
                <c:pt idx="228259">
                  <c:v>203819</c:v>
                </c:pt>
                <c:pt idx="228260">
                  <c:v>203819</c:v>
                </c:pt>
                <c:pt idx="228261">
                  <c:v>203819</c:v>
                </c:pt>
                <c:pt idx="228262">
                  <c:v>203819</c:v>
                </c:pt>
                <c:pt idx="228263">
                  <c:v>203819</c:v>
                </c:pt>
                <c:pt idx="228264">
                  <c:v>203819</c:v>
                </c:pt>
                <c:pt idx="228265">
                  <c:v>203819</c:v>
                </c:pt>
                <c:pt idx="228266">
                  <c:v>203819</c:v>
                </c:pt>
                <c:pt idx="228267">
                  <c:v>203819</c:v>
                </c:pt>
                <c:pt idx="228268">
                  <c:v>203819</c:v>
                </c:pt>
                <c:pt idx="228269">
                  <c:v>203819</c:v>
                </c:pt>
                <c:pt idx="228270">
                  <c:v>203819</c:v>
                </c:pt>
                <c:pt idx="228271">
                  <c:v>203819</c:v>
                </c:pt>
                <c:pt idx="228272">
                  <c:v>203819</c:v>
                </c:pt>
                <c:pt idx="228273">
                  <c:v>203819</c:v>
                </c:pt>
                <c:pt idx="228274">
                  <c:v>203819</c:v>
                </c:pt>
                <c:pt idx="228275">
                  <c:v>203819</c:v>
                </c:pt>
                <c:pt idx="228276">
                  <c:v>203819</c:v>
                </c:pt>
                <c:pt idx="228277">
                  <c:v>203819</c:v>
                </c:pt>
                <c:pt idx="228278">
                  <c:v>203819</c:v>
                </c:pt>
                <c:pt idx="228279">
                  <c:v>203819</c:v>
                </c:pt>
                <c:pt idx="228280">
                  <c:v>203819</c:v>
                </c:pt>
                <c:pt idx="228281">
                  <c:v>203819</c:v>
                </c:pt>
                <c:pt idx="228282">
                  <c:v>203819</c:v>
                </c:pt>
                <c:pt idx="228283">
                  <c:v>203819</c:v>
                </c:pt>
                <c:pt idx="228284">
                  <c:v>203819</c:v>
                </c:pt>
                <c:pt idx="228285">
                  <c:v>203819</c:v>
                </c:pt>
                <c:pt idx="228286">
                  <c:v>203819</c:v>
                </c:pt>
                <c:pt idx="228287">
                  <c:v>203819</c:v>
                </c:pt>
                <c:pt idx="228288">
                  <c:v>203819</c:v>
                </c:pt>
                <c:pt idx="228289">
                  <c:v>203819</c:v>
                </c:pt>
                <c:pt idx="228290">
                  <c:v>203819</c:v>
                </c:pt>
                <c:pt idx="228291">
                  <c:v>203819</c:v>
                </c:pt>
                <c:pt idx="228292">
                  <c:v>203819</c:v>
                </c:pt>
                <c:pt idx="228293">
                  <c:v>203819</c:v>
                </c:pt>
                <c:pt idx="228294">
                  <c:v>203819</c:v>
                </c:pt>
                <c:pt idx="228295">
                  <c:v>203819</c:v>
                </c:pt>
                <c:pt idx="228296">
                  <c:v>203819</c:v>
                </c:pt>
                <c:pt idx="228297">
                  <c:v>203819</c:v>
                </c:pt>
                <c:pt idx="228298">
                  <c:v>203819</c:v>
                </c:pt>
                <c:pt idx="228299">
                  <c:v>203819</c:v>
                </c:pt>
                <c:pt idx="228300">
                  <c:v>203819</c:v>
                </c:pt>
                <c:pt idx="228301">
                  <c:v>203819</c:v>
                </c:pt>
                <c:pt idx="228302">
                  <c:v>203819</c:v>
                </c:pt>
                <c:pt idx="228303">
                  <c:v>203819</c:v>
                </c:pt>
                <c:pt idx="228304">
                  <c:v>203819</c:v>
                </c:pt>
                <c:pt idx="228305">
                  <c:v>203819</c:v>
                </c:pt>
                <c:pt idx="228306">
                  <c:v>203819</c:v>
                </c:pt>
                <c:pt idx="228307">
                  <c:v>203819</c:v>
                </c:pt>
                <c:pt idx="228308">
                  <c:v>203819</c:v>
                </c:pt>
                <c:pt idx="228309">
                  <c:v>203819</c:v>
                </c:pt>
                <c:pt idx="228310">
                  <c:v>203819</c:v>
                </c:pt>
                <c:pt idx="228311">
                  <c:v>203819</c:v>
                </c:pt>
                <c:pt idx="228312">
                  <c:v>203819</c:v>
                </c:pt>
                <c:pt idx="228313">
                  <c:v>203819</c:v>
                </c:pt>
                <c:pt idx="228314">
                  <c:v>203819</c:v>
                </c:pt>
                <c:pt idx="228315">
                  <c:v>203819</c:v>
                </c:pt>
                <c:pt idx="228316">
                  <c:v>203819</c:v>
                </c:pt>
                <c:pt idx="228317">
                  <c:v>203819</c:v>
                </c:pt>
                <c:pt idx="228318">
                  <c:v>203819</c:v>
                </c:pt>
                <c:pt idx="228319">
                  <c:v>203819</c:v>
                </c:pt>
                <c:pt idx="228320">
                  <c:v>203819</c:v>
                </c:pt>
                <c:pt idx="228321">
                  <c:v>203819</c:v>
                </c:pt>
                <c:pt idx="228322">
                  <c:v>203819</c:v>
                </c:pt>
                <c:pt idx="228323">
                  <c:v>203819</c:v>
                </c:pt>
                <c:pt idx="228324">
                  <c:v>203819</c:v>
                </c:pt>
                <c:pt idx="228325">
                  <c:v>203819</c:v>
                </c:pt>
                <c:pt idx="228326">
                  <c:v>203819</c:v>
                </c:pt>
                <c:pt idx="228327">
                  <c:v>203819</c:v>
                </c:pt>
                <c:pt idx="228328">
                  <c:v>203819</c:v>
                </c:pt>
                <c:pt idx="228329">
                  <c:v>203819</c:v>
                </c:pt>
                <c:pt idx="228330">
                  <c:v>203819</c:v>
                </c:pt>
                <c:pt idx="228331">
                  <c:v>203819</c:v>
                </c:pt>
                <c:pt idx="228332">
                  <c:v>203819</c:v>
                </c:pt>
                <c:pt idx="228333">
                  <c:v>203819</c:v>
                </c:pt>
                <c:pt idx="228334">
                  <c:v>203819</c:v>
                </c:pt>
                <c:pt idx="228335">
                  <c:v>203819</c:v>
                </c:pt>
                <c:pt idx="228336">
                  <c:v>203819</c:v>
                </c:pt>
                <c:pt idx="228337">
                  <c:v>203819</c:v>
                </c:pt>
                <c:pt idx="228338">
                  <c:v>203819</c:v>
                </c:pt>
                <c:pt idx="228339">
                  <c:v>203819</c:v>
                </c:pt>
                <c:pt idx="228340">
                  <c:v>203819</c:v>
                </c:pt>
                <c:pt idx="228341">
                  <c:v>203819</c:v>
                </c:pt>
                <c:pt idx="228342">
                  <c:v>203819</c:v>
                </c:pt>
                <c:pt idx="228343">
                  <c:v>203819</c:v>
                </c:pt>
                <c:pt idx="228344">
                  <c:v>203819</c:v>
                </c:pt>
                <c:pt idx="228345">
                  <c:v>203819</c:v>
                </c:pt>
                <c:pt idx="228346">
                  <c:v>203819</c:v>
                </c:pt>
                <c:pt idx="228347">
                  <c:v>203819</c:v>
                </c:pt>
                <c:pt idx="228348">
                  <c:v>203819</c:v>
                </c:pt>
                <c:pt idx="228349">
                  <c:v>203819</c:v>
                </c:pt>
                <c:pt idx="228350">
                  <c:v>203819</c:v>
                </c:pt>
                <c:pt idx="228351">
                  <c:v>203819</c:v>
                </c:pt>
                <c:pt idx="228352">
                  <c:v>203819</c:v>
                </c:pt>
                <c:pt idx="228353">
                  <c:v>203819</c:v>
                </c:pt>
                <c:pt idx="228354">
                  <c:v>203819</c:v>
                </c:pt>
                <c:pt idx="228355">
                  <c:v>203819</c:v>
                </c:pt>
                <c:pt idx="228356">
                  <c:v>203819</c:v>
                </c:pt>
                <c:pt idx="228357">
                  <c:v>203819</c:v>
                </c:pt>
                <c:pt idx="228358">
                  <c:v>203819</c:v>
                </c:pt>
                <c:pt idx="228359">
                  <c:v>203819</c:v>
                </c:pt>
                <c:pt idx="228360">
                  <c:v>203819</c:v>
                </c:pt>
                <c:pt idx="228361">
                  <c:v>203819</c:v>
                </c:pt>
                <c:pt idx="228362">
                  <c:v>203819</c:v>
                </c:pt>
                <c:pt idx="228363">
                  <c:v>203819</c:v>
                </c:pt>
                <c:pt idx="228364">
                  <c:v>203819</c:v>
                </c:pt>
                <c:pt idx="228365">
                  <c:v>203819</c:v>
                </c:pt>
                <c:pt idx="228366">
                  <c:v>203819</c:v>
                </c:pt>
                <c:pt idx="228367">
                  <c:v>203819</c:v>
                </c:pt>
                <c:pt idx="228368">
                  <c:v>203819</c:v>
                </c:pt>
                <c:pt idx="228369">
                  <c:v>203819</c:v>
                </c:pt>
                <c:pt idx="228370">
                  <c:v>203819</c:v>
                </c:pt>
                <c:pt idx="228371">
                  <c:v>203819</c:v>
                </c:pt>
                <c:pt idx="228372">
                  <c:v>203819</c:v>
                </c:pt>
                <c:pt idx="228373">
                  <c:v>203819</c:v>
                </c:pt>
                <c:pt idx="228374">
                  <c:v>203819</c:v>
                </c:pt>
                <c:pt idx="228375">
                  <c:v>203819</c:v>
                </c:pt>
                <c:pt idx="228376">
                  <c:v>203819</c:v>
                </c:pt>
                <c:pt idx="228377">
                  <c:v>203819</c:v>
                </c:pt>
                <c:pt idx="228378">
                  <c:v>203819</c:v>
                </c:pt>
                <c:pt idx="228379">
                  <c:v>203819</c:v>
                </c:pt>
                <c:pt idx="228380">
                  <c:v>203819</c:v>
                </c:pt>
                <c:pt idx="228381">
                  <c:v>203819</c:v>
                </c:pt>
                <c:pt idx="228382">
                  <c:v>203819</c:v>
                </c:pt>
                <c:pt idx="228383">
                  <c:v>203819</c:v>
                </c:pt>
                <c:pt idx="228384">
                  <c:v>203819</c:v>
                </c:pt>
                <c:pt idx="228385">
                  <c:v>203819</c:v>
                </c:pt>
                <c:pt idx="228386">
                  <c:v>203819</c:v>
                </c:pt>
                <c:pt idx="228387">
                  <c:v>203819</c:v>
                </c:pt>
                <c:pt idx="228388">
                  <c:v>203819</c:v>
                </c:pt>
                <c:pt idx="228389">
                  <c:v>203819</c:v>
                </c:pt>
                <c:pt idx="228390">
                  <c:v>203819</c:v>
                </c:pt>
                <c:pt idx="228391">
                  <c:v>203819</c:v>
                </c:pt>
                <c:pt idx="228392">
                  <c:v>203819</c:v>
                </c:pt>
                <c:pt idx="228393">
                  <c:v>203819</c:v>
                </c:pt>
                <c:pt idx="228394">
                  <c:v>203819</c:v>
                </c:pt>
                <c:pt idx="228395">
                  <c:v>203819</c:v>
                </c:pt>
                <c:pt idx="228396">
                  <c:v>203819</c:v>
                </c:pt>
                <c:pt idx="228397">
                  <c:v>203819</c:v>
                </c:pt>
                <c:pt idx="228398">
                  <c:v>203819</c:v>
                </c:pt>
                <c:pt idx="228399">
                  <c:v>203819</c:v>
                </c:pt>
                <c:pt idx="228400">
                  <c:v>203819</c:v>
                </c:pt>
                <c:pt idx="228401">
                  <c:v>203819</c:v>
                </c:pt>
                <c:pt idx="228402">
                  <c:v>203819</c:v>
                </c:pt>
                <c:pt idx="228403">
                  <c:v>203819</c:v>
                </c:pt>
                <c:pt idx="228404">
                  <c:v>203819</c:v>
                </c:pt>
                <c:pt idx="228405">
                  <c:v>203819</c:v>
                </c:pt>
                <c:pt idx="228406">
                  <c:v>203819</c:v>
                </c:pt>
                <c:pt idx="228407">
                  <c:v>203819</c:v>
                </c:pt>
                <c:pt idx="228408">
                  <c:v>203819</c:v>
                </c:pt>
                <c:pt idx="228409">
                  <c:v>203819</c:v>
                </c:pt>
                <c:pt idx="228410">
                  <c:v>203819</c:v>
                </c:pt>
                <c:pt idx="228411">
                  <c:v>203819</c:v>
                </c:pt>
                <c:pt idx="228412">
                  <c:v>203819</c:v>
                </c:pt>
                <c:pt idx="228413">
                  <c:v>203819</c:v>
                </c:pt>
                <c:pt idx="228414">
                  <c:v>203819</c:v>
                </c:pt>
                <c:pt idx="228415">
                  <c:v>203819</c:v>
                </c:pt>
                <c:pt idx="228416">
                  <c:v>203819</c:v>
                </c:pt>
                <c:pt idx="228417">
                  <c:v>203819</c:v>
                </c:pt>
                <c:pt idx="228418">
                  <c:v>203819</c:v>
                </c:pt>
                <c:pt idx="228419">
                  <c:v>203819</c:v>
                </c:pt>
                <c:pt idx="228420">
                  <c:v>203819</c:v>
                </c:pt>
                <c:pt idx="228421">
                  <c:v>203819</c:v>
                </c:pt>
                <c:pt idx="228422">
                  <c:v>203819</c:v>
                </c:pt>
                <c:pt idx="228423">
                  <c:v>203819</c:v>
                </c:pt>
                <c:pt idx="228424">
                  <c:v>203819</c:v>
                </c:pt>
                <c:pt idx="228425">
                  <c:v>203819</c:v>
                </c:pt>
                <c:pt idx="228426">
                  <c:v>203819</c:v>
                </c:pt>
                <c:pt idx="228427">
                  <c:v>203819</c:v>
                </c:pt>
                <c:pt idx="228428">
                  <c:v>203819</c:v>
                </c:pt>
                <c:pt idx="228429">
                  <c:v>203819</c:v>
                </c:pt>
                <c:pt idx="228430">
                  <c:v>203819</c:v>
                </c:pt>
                <c:pt idx="228431">
                  <c:v>203819</c:v>
                </c:pt>
                <c:pt idx="228432">
                  <c:v>203819</c:v>
                </c:pt>
                <c:pt idx="228433">
                  <c:v>203819</c:v>
                </c:pt>
                <c:pt idx="228434">
                  <c:v>203819</c:v>
                </c:pt>
                <c:pt idx="228435">
                  <c:v>203819</c:v>
                </c:pt>
                <c:pt idx="228436">
                  <c:v>203819</c:v>
                </c:pt>
                <c:pt idx="228437">
                  <c:v>203819</c:v>
                </c:pt>
                <c:pt idx="228438">
                  <c:v>203819</c:v>
                </c:pt>
                <c:pt idx="228439">
                  <c:v>203819</c:v>
                </c:pt>
                <c:pt idx="228440">
                  <c:v>203819</c:v>
                </c:pt>
                <c:pt idx="228441">
                  <c:v>203819</c:v>
                </c:pt>
                <c:pt idx="228442">
                  <c:v>203819</c:v>
                </c:pt>
                <c:pt idx="228443">
                  <c:v>203819</c:v>
                </c:pt>
                <c:pt idx="228444">
                  <c:v>203819</c:v>
                </c:pt>
                <c:pt idx="228445">
                  <c:v>203819</c:v>
                </c:pt>
                <c:pt idx="228446">
                  <c:v>203819</c:v>
                </c:pt>
                <c:pt idx="228447">
                  <c:v>203819</c:v>
                </c:pt>
                <c:pt idx="228448">
                  <c:v>203819</c:v>
                </c:pt>
                <c:pt idx="228449">
                  <c:v>203819</c:v>
                </c:pt>
                <c:pt idx="228450">
                  <c:v>203819</c:v>
                </c:pt>
                <c:pt idx="228451">
                  <c:v>203819</c:v>
                </c:pt>
                <c:pt idx="228452">
                  <c:v>203819</c:v>
                </c:pt>
                <c:pt idx="228453">
                  <c:v>203819</c:v>
                </c:pt>
                <c:pt idx="228454">
                  <c:v>203819</c:v>
                </c:pt>
                <c:pt idx="228455">
                  <c:v>203819</c:v>
                </c:pt>
                <c:pt idx="228456">
                  <c:v>203819</c:v>
                </c:pt>
                <c:pt idx="228457">
                  <c:v>203819</c:v>
                </c:pt>
                <c:pt idx="228458">
                  <c:v>203819</c:v>
                </c:pt>
                <c:pt idx="228459">
                  <c:v>203819</c:v>
                </c:pt>
                <c:pt idx="228460">
                  <c:v>203819</c:v>
                </c:pt>
                <c:pt idx="228461">
                  <c:v>203819</c:v>
                </c:pt>
                <c:pt idx="228462">
                  <c:v>203819</c:v>
                </c:pt>
                <c:pt idx="228463">
                  <c:v>203819</c:v>
                </c:pt>
                <c:pt idx="228464">
                  <c:v>203819</c:v>
                </c:pt>
                <c:pt idx="228465">
                  <c:v>203819</c:v>
                </c:pt>
                <c:pt idx="228466">
                  <c:v>203819</c:v>
                </c:pt>
                <c:pt idx="228467">
                  <c:v>203819</c:v>
                </c:pt>
                <c:pt idx="228468">
                  <c:v>203819</c:v>
                </c:pt>
                <c:pt idx="228469">
                  <c:v>203819</c:v>
                </c:pt>
                <c:pt idx="228470">
                  <c:v>203819</c:v>
                </c:pt>
                <c:pt idx="228471">
                  <c:v>203819</c:v>
                </c:pt>
                <c:pt idx="228472">
                  <c:v>203819</c:v>
                </c:pt>
                <c:pt idx="228473">
                  <c:v>203819</c:v>
                </c:pt>
                <c:pt idx="228474">
                  <c:v>203819</c:v>
                </c:pt>
                <c:pt idx="228475">
                  <c:v>203819</c:v>
                </c:pt>
                <c:pt idx="228476">
                  <c:v>203819</c:v>
                </c:pt>
                <c:pt idx="228477">
                  <c:v>203819</c:v>
                </c:pt>
                <c:pt idx="228478">
                  <c:v>203819</c:v>
                </c:pt>
                <c:pt idx="228479">
                  <c:v>203819</c:v>
                </c:pt>
                <c:pt idx="228480">
                  <c:v>203819</c:v>
                </c:pt>
                <c:pt idx="228481">
                  <c:v>203819</c:v>
                </c:pt>
                <c:pt idx="228482">
                  <c:v>203819</c:v>
                </c:pt>
                <c:pt idx="228483">
                  <c:v>203819</c:v>
                </c:pt>
                <c:pt idx="228484">
                  <c:v>203819</c:v>
                </c:pt>
                <c:pt idx="228485">
                  <c:v>203819</c:v>
                </c:pt>
                <c:pt idx="228486">
                  <c:v>203819</c:v>
                </c:pt>
                <c:pt idx="228487">
                  <c:v>203819</c:v>
                </c:pt>
                <c:pt idx="228488">
                  <c:v>203819</c:v>
                </c:pt>
                <c:pt idx="228489">
                  <c:v>203819</c:v>
                </c:pt>
                <c:pt idx="228490">
                  <c:v>203819</c:v>
                </c:pt>
                <c:pt idx="228491">
                  <c:v>203819</c:v>
                </c:pt>
                <c:pt idx="228492">
                  <c:v>203819</c:v>
                </c:pt>
                <c:pt idx="228493">
                  <c:v>203819</c:v>
                </c:pt>
                <c:pt idx="228494">
                  <c:v>203819</c:v>
                </c:pt>
                <c:pt idx="228495">
                  <c:v>203819</c:v>
                </c:pt>
                <c:pt idx="228496">
                  <c:v>203819</c:v>
                </c:pt>
                <c:pt idx="228497">
                  <c:v>203819</c:v>
                </c:pt>
                <c:pt idx="228498">
                  <c:v>203819</c:v>
                </c:pt>
                <c:pt idx="228499">
                  <c:v>203819</c:v>
                </c:pt>
                <c:pt idx="228500">
                  <c:v>203819</c:v>
                </c:pt>
                <c:pt idx="228501">
                  <c:v>203819</c:v>
                </c:pt>
                <c:pt idx="228502">
                  <c:v>203819</c:v>
                </c:pt>
                <c:pt idx="228503">
                  <c:v>203819</c:v>
                </c:pt>
                <c:pt idx="228504">
                  <c:v>203819</c:v>
                </c:pt>
                <c:pt idx="228505">
                  <c:v>203819</c:v>
                </c:pt>
                <c:pt idx="228506">
                  <c:v>203819</c:v>
                </c:pt>
                <c:pt idx="228507">
                  <c:v>203819</c:v>
                </c:pt>
                <c:pt idx="228508">
                  <c:v>203819</c:v>
                </c:pt>
                <c:pt idx="228509">
                  <c:v>203819</c:v>
                </c:pt>
                <c:pt idx="228510">
                  <c:v>203819</c:v>
                </c:pt>
                <c:pt idx="228511">
                  <c:v>203819</c:v>
                </c:pt>
                <c:pt idx="228512">
                  <c:v>203819</c:v>
                </c:pt>
                <c:pt idx="228513">
                  <c:v>203819</c:v>
                </c:pt>
                <c:pt idx="228514">
                  <c:v>203819</c:v>
                </c:pt>
                <c:pt idx="228515">
                  <c:v>203819</c:v>
                </c:pt>
                <c:pt idx="228516">
                  <c:v>203819</c:v>
                </c:pt>
                <c:pt idx="228517">
                  <c:v>203819</c:v>
                </c:pt>
                <c:pt idx="228518">
                  <c:v>203819</c:v>
                </c:pt>
                <c:pt idx="228519">
                  <c:v>203819</c:v>
                </c:pt>
                <c:pt idx="228520">
                  <c:v>203819</c:v>
                </c:pt>
                <c:pt idx="228521">
                  <c:v>203819</c:v>
                </c:pt>
                <c:pt idx="228522">
                  <c:v>203819</c:v>
                </c:pt>
                <c:pt idx="228523">
                  <c:v>203819</c:v>
                </c:pt>
                <c:pt idx="228524">
                  <c:v>203819</c:v>
                </c:pt>
                <c:pt idx="228525">
                  <c:v>203819</c:v>
                </c:pt>
                <c:pt idx="228526">
                  <c:v>203819</c:v>
                </c:pt>
                <c:pt idx="228527">
                  <c:v>203819</c:v>
                </c:pt>
                <c:pt idx="228528">
                  <c:v>203819</c:v>
                </c:pt>
                <c:pt idx="228529">
                  <c:v>203819</c:v>
                </c:pt>
                <c:pt idx="228530">
                  <c:v>203819</c:v>
                </c:pt>
                <c:pt idx="228531">
                  <c:v>203819</c:v>
                </c:pt>
                <c:pt idx="228532">
                  <c:v>203819</c:v>
                </c:pt>
                <c:pt idx="228533">
                  <c:v>203819</c:v>
                </c:pt>
                <c:pt idx="228534">
                  <c:v>203819</c:v>
                </c:pt>
                <c:pt idx="228535">
                  <c:v>203819</c:v>
                </c:pt>
                <c:pt idx="228536">
                  <c:v>203819</c:v>
                </c:pt>
                <c:pt idx="228537">
                  <c:v>203819</c:v>
                </c:pt>
                <c:pt idx="228538">
                  <c:v>203819</c:v>
                </c:pt>
                <c:pt idx="228539">
                  <c:v>203819</c:v>
                </c:pt>
                <c:pt idx="228540">
                  <c:v>203819</c:v>
                </c:pt>
                <c:pt idx="228541">
                  <c:v>203819</c:v>
                </c:pt>
                <c:pt idx="228542">
                  <c:v>203819</c:v>
                </c:pt>
                <c:pt idx="228543">
                  <c:v>203819</c:v>
                </c:pt>
                <c:pt idx="228544">
                  <c:v>203819</c:v>
                </c:pt>
                <c:pt idx="228545">
                  <c:v>203819</c:v>
                </c:pt>
                <c:pt idx="228546">
                  <c:v>203819</c:v>
                </c:pt>
                <c:pt idx="228547">
                  <c:v>203819</c:v>
                </c:pt>
                <c:pt idx="228548">
                  <c:v>203819</c:v>
                </c:pt>
                <c:pt idx="228549">
                  <c:v>203819</c:v>
                </c:pt>
                <c:pt idx="228550">
                  <c:v>203819</c:v>
                </c:pt>
                <c:pt idx="228551">
                  <c:v>203819</c:v>
                </c:pt>
                <c:pt idx="228552">
                  <c:v>203819</c:v>
                </c:pt>
                <c:pt idx="228553">
                  <c:v>203819</c:v>
                </c:pt>
                <c:pt idx="228554">
                  <c:v>203819</c:v>
                </c:pt>
                <c:pt idx="228555">
                  <c:v>203819</c:v>
                </c:pt>
                <c:pt idx="228556">
                  <c:v>203819</c:v>
                </c:pt>
                <c:pt idx="228557">
                  <c:v>203819</c:v>
                </c:pt>
                <c:pt idx="228558">
                  <c:v>203819</c:v>
                </c:pt>
                <c:pt idx="228559">
                  <c:v>203819</c:v>
                </c:pt>
                <c:pt idx="228560">
                  <c:v>203819</c:v>
                </c:pt>
                <c:pt idx="228561">
                  <c:v>203819</c:v>
                </c:pt>
                <c:pt idx="228562">
                  <c:v>203819</c:v>
                </c:pt>
                <c:pt idx="228563">
                  <c:v>203819</c:v>
                </c:pt>
                <c:pt idx="228564">
                  <c:v>203819</c:v>
                </c:pt>
                <c:pt idx="228565">
                  <c:v>203819</c:v>
                </c:pt>
                <c:pt idx="228566">
                  <c:v>203819</c:v>
                </c:pt>
                <c:pt idx="228567">
                  <c:v>203819</c:v>
                </c:pt>
                <c:pt idx="228568">
                  <c:v>203819</c:v>
                </c:pt>
                <c:pt idx="228569">
                  <c:v>203819</c:v>
                </c:pt>
                <c:pt idx="228570">
                  <c:v>203819</c:v>
                </c:pt>
                <c:pt idx="228571">
                  <c:v>203819</c:v>
                </c:pt>
                <c:pt idx="228572">
                  <c:v>203819</c:v>
                </c:pt>
                <c:pt idx="228573">
                  <c:v>203819</c:v>
                </c:pt>
                <c:pt idx="228574">
                  <c:v>203819</c:v>
                </c:pt>
                <c:pt idx="228575">
                  <c:v>203819</c:v>
                </c:pt>
                <c:pt idx="228576">
                  <c:v>203819</c:v>
                </c:pt>
                <c:pt idx="228577">
                  <c:v>203819</c:v>
                </c:pt>
                <c:pt idx="228578">
                  <c:v>203819</c:v>
                </c:pt>
                <c:pt idx="228579">
                  <c:v>203819</c:v>
                </c:pt>
                <c:pt idx="228580">
                  <c:v>203819</c:v>
                </c:pt>
                <c:pt idx="228581">
                  <c:v>203819</c:v>
                </c:pt>
                <c:pt idx="228582">
                  <c:v>203819</c:v>
                </c:pt>
                <c:pt idx="228583">
                  <c:v>203819</c:v>
                </c:pt>
                <c:pt idx="228584">
                  <c:v>203819</c:v>
                </c:pt>
                <c:pt idx="228585">
                  <c:v>203819</c:v>
                </c:pt>
                <c:pt idx="228586">
                  <c:v>203819</c:v>
                </c:pt>
                <c:pt idx="228587">
                  <c:v>203819</c:v>
                </c:pt>
                <c:pt idx="228588">
                  <c:v>203819</c:v>
                </c:pt>
                <c:pt idx="228589">
                  <c:v>203819</c:v>
                </c:pt>
                <c:pt idx="228590">
                  <c:v>203819</c:v>
                </c:pt>
                <c:pt idx="228591">
                  <c:v>203819</c:v>
                </c:pt>
                <c:pt idx="228592">
                  <c:v>203819</c:v>
                </c:pt>
                <c:pt idx="228593">
                  <c:v>203819</c:v>
                </c:pt>
                <c:pt idx="228594">
                  <c:v>203819</c:v>
                </c:pt>
                <c:pt idx="228595">
                  <c:v>203819</c:v>
                </c:pt>
                <c:pt idx="228596">
                  <c:v>203819</c:v>
                </c:pt>
                <c:pt idx="228597">
                  <c:v>203819</c:v>
                </c:pt>
                <c:pt idx="228598">
                  <c:v>203819</c:v>
                </c:pt>
                <c:pt idx="228599">
                  <c:v>203819</c:v>
                </c:pt>
                <c:pt idx="228600">
                  <c:v>203819</c:v>
                </c:pt>
                <c:pt idx="228601">
                  <c:v>203819</c:v>
                </c:pt>
                <c:pt idx="228602">
                  <c:v>203819</c:v>
                </c:pt>
                <c:pt idx="228603">
                  <c:v>203819</c:v>
                </c:pt>
                <c:pt idx="228604">
                  <c:v>203819</c:v>
                </c:pt>
                <c:pt idx="228605">
                  <c:v>203819</c:v>
                </c:pt>
                <c:pt idx="228606">
                  <c:v>203819</c:v>
                </c:pt>
                <c:pt idx="228607">
                  <c:v>203819</c:v>
                </c:pt>
                <c:pt idx="228608">
                  <c:v>203819</c:v>
                </c:pt>
                <c:pt idx="228609">
                  <c:v>203819</c:v>
                </c:pt>
                <c:pt idx="228610">
                  <c:v>203819</c:v>
                </c:pt>
                <c:pt idx="228611">
                  <c:v>203819</c:v>
                </c:pt>
                <c:pt idx="228612">
                  <c:v>203819</c:v>
                </c:pt>
                <c:pt idx="228613">
                  <c:v>203819</c:v>
                </c:pt>
                <c:pt idx="228614">
                  <c:v>203819</c:v>
                </c:pt>
                <c:pt idx="228615">
                  <c:v>203819</c:v>
                </c:pt>
                <c:pt idx="228616">
                  <c:v>203819</c:v>
                </c:pt>
                <c:pt idx="228617">
                  <c:v>203819</c:v>
                </c:pt>
                <c:pt idx="228618">
                  <c:v>203819</c:v>
                </c:pt>
                <c:pt idx="228619">
                  <c:v>203819</c:v>
                </c:pt>
                <c:pt idx="228620">
                  <c:v>203819</c:v>
                </c:pt>
                <c:pt idx="228621">
                  <c:v>203819</c:v>
                </c:pt>
                <c:pt idx="228622">
                  <c:v>203819</c:v>
                </c:pt>
                <c:pt idx="228623">
                  <c:v>203819</c:v>
                </c:pt>
                <c:pt idx="228624">
                  <c:v>203819</c:v>
                </c:pt>
                <c:pt idx="228625">
                  <c:v>203819</c:v>
                </c:pt>
                <c:pt idx="228626">
                  <c:v>203819</c:v>
                </c:pt>
                <c:pt idx="228627">
                  <c:v>203819</c:v>
                </c:pt>
                <c:pt idx="228628">
                  <c:v>203819</c:v>
                </c:pt>
                <c:pt idx="228629">
                  <c:v>203819</c:v>
                </c:pt>
                <c:pt idx="228630">
                  <c:v>203819</c:v>
                </c:pt>
                <c:pt idx="228631">
                  <c:v>203819</c:v>
                </c:pt>
                <c:pt idx="228632">
                  <c:v>203819</c:v>
                </c:pt>
                <c:pt idx="228633">
                  <c:v>203819</c:v>
                </c:pt>
                <c:pt idx="228634">
                  <c:v>203819</c:v>
                </c:pt>
                <c:pt idx="228635">
                  <c:v>203819</c:v>
                </c:pt>
                <c:pt idx="228636">
                  <c:v>203819</c:v>
                </c:pt>
                <c:pt idx="228637">
                  <c:v>203819</c:v>
                </c:pt>
                <c:pt idx="228638">
                  <c:v>203819</c:v>
                </c:pt>
                <c:pt idx="228639">
                  <c:v>203819</c:v>
                </c:pt>
                <c:pt idx="228640">
                  <c:v>203819</c:v>
                </c:pt>
                <c:pt idx="228641">
                  <c:v>203819</c:v>
                </c:pt>
                <c:pt idx="228642">
                  <c:v>203819</c:v>
                </c:pt>
                <c:pt idx="228643">
                  <c:v>203819</c:v>
                </c:pt>
                <c:pt idx="228644">
                  <c:v>203819</c:v>
                </c:pt>
                <c:pt idx="228645">
                  <c:v>203819</c:v>
                </c:pt>
                <c:pt idx="228646">
                  <c:v>203819</c:v>
                </c:pt>
                <c:pt idx="228647">
                  <c:v>203819</c:v>
                </c:pt>
                <c:pt idx="228648">
                  <c:v>203819</c:v>
                </c:pt>
                <c:pt idx="228649">
                  <c:v>203819</c:v>
                </c:pt>
                <c:pt idx="228650">
                  <c:v>203819</c:v>
                </c:pt>
                <c:pt idx="228651">
                  <c:v>203819</c:v>
                </c:pt>
                <c:pt idx="228652">
                  <c:v>203819</c:v>
                </c:pt>
                <c:pt idx="228653">
                  <c:v>203819</c:v>
                </c:pt>
                <c:pt idx="228654">
                  <c:v>203819</c:v>
                </c:pt>
                <c:pt idx="228655">
                  <c:v>203819</c:v>
                </c:pt>
                <c:pt idx="228656">
                  <c:v>203819</c:v>
                </c:pt>
                <c:pt idx="228657">
                  <c:v>203819</c:v>
                </c:pt>
                <c:pt idx="228658">
                  <c:v>203819</c:v>
                </c:pt>
                <c:pt idx="228659">
                  <c:v>203819</c:v>
                </c:pt>
                <c:pt idx="228660">
                  <c:v>203819</c:v>
                </c:pt>
                <c:pt idx="228661">
                  <c:v>203819</c:v>
                </c:pt>
                <c:pt idx="228662">
                  <c:v>203819</c:v>
                </c:pt>
                <c:pt idx="228663">
                  <c:v>203819</c:v>
                </c:pt>
                <c:pt idx="228664">
                  <c:v>203819</c:v>
                </c:pt>
                <c:pt idx="228665">
                  <c:v>203819</c:v>
                </c:pt>
                <c:pt idx="228666">
                  <c:v>203819</c:v>
                </c:pt>
                <c:pt idx="228667">
                  <c:v>203819</c:v>
                </c:pt>
                <c:pt idx="228668">
                  <c:v>203819</c:v>
                </c:pt>
                <c:pt idx="228669">
                  <c:v>203819</c:v>
                </c:pt>
                <c:pt idx="228670">
                  <c:v>203819</c:v>
                </c:pt>
                <c:pt idx="228671">
                  <c:v>203819</c:v>
                </c:pt>
                <c:pt idx="228672">
                  <c:v>203819</c:v>
                </c:pt>
                <c:pt idx="228673">
                  <c:v>203819</c:v>
                </c:pt>
                <c:pt idx="228674">
                  <c:v>203819</c:v>
                </c:pt>
                <c:pt idx="228675">
                  <c:v>203819</c:v>
                </c:pt>
                <c:pt idx="228676">
                  <c:v>203819</c:v>
                </c:pt>
                <c:pt idx="228677">
                  <c:v>203819</c:v>
                </c:pt>
                <c:pt idx="228678">
                  <c:v>203819</c:v>
                </c:pt>
                <c:pt idx="228679">
                  <c:v>203819</c:v>
                </c:pt>
                <c:pt idx="228680">
                  <c:v>203819</c:v>
                </c:pt>
                <c:pt idx="228681">
                  <c:v>203819</c:v>
                </c:pt>
                <c:pt idx="228682">
                  <c:v>203819</c:v>
                </c:pt>
                <c:pt idx="228683">
                  <c:v>203819</c:v>
                </c:pt>
                <c:pt idx="228684">
                  <c:v>203819</c:v>
                </c:pt>
                <c:pt idx="228685">
                  <c:v>203819</c:v>
                </c:pt>
                <c:pt idx="228686">
                  <c:v>203819</c:v>
                </c:pt>
                <c:pt idx="228687">
                  <c:v>203819</c:v>
                </c:pt>
                <c:pt idx="228688">
                  <c:v>203819</c:v>
                </c:pt>
                <c:pt idx="228689">
                  <c:v>203819</c:v>
                </c:pt>
                <c:pt idx="228690">
                  <c:v>203819</c:v>
                </c:pt>
                <c:pt idx="228691">
                  <c:v>203819</c:v>
                </c:pt>
                <c:pt idx="228692">
                  <c:v>203819</c:v>
                </c:pt>
                <c:pt idx="228693">
                  <c:v>203819</c:v>
                </c:pt>
                <c:pt idx="228694">
                  <c:v>203819</c:v>
                </c:pt>
                <c:pt idx="228695">
                  <c:v>203819</c:v>
                </c:pt>
                <c:pt idx="228696">
                  <c:v>203819</c:v>
                </c:pt>
                <c:pt idx="228697">
                  <c:v>203819</c:v>
                </c:pt>
                <c:pt idx="228698">
                  <c:v>203819</c:v>
                </c:pt>
                <c:pt idx="228699">
                  <c:v>203819</c:v>
                </c:pt>
                <c:pt idx="228700">
                  <c:v>203819</c:v>
                </c:pt>
                <c:pt idx="228701">
                  <c:v>203819</c:v>
                </c:pt>
                <c:pt idx="228702">
                  <c:v>203819</c:v>
                </c:pt>
                <c:pt idx="228703">
                  <c:v>203819</c:v>
                </c:pt>
                <c:pt idx="228704">
                  <c:v>203819</c:v>
                </c:pt>
                <c:pt idx="228705">
                  <c:v>203819</c:v>
                </c:pt>
                <c:pt idx="228706">
                  <c:v>203819</c:v>
                </c:pt>
                <c:pt idx="228707">
                  <c:v>203819</c:v>
                </c:pt>
                <c:pt idx="228708">
                  <c:v>203819</c:v>
                </c:pt>
                <c:pt idx="228709">
                  <c:v>203819</c:v>
                </c:pt>
                <c:pt idx="228710">
                  <c:v>203819</c:v>
                </c:pt>
                <c:pt idx="228711">
                  <c:v>203819</c:v>
                </c:pt>
                <c:pt idx="228712">
                  <c:v>203819</c:v>
                </c:pt>
                <c:pt idx="228713">
                  <c:v>203819</c:v>
                </c:pt>
                <c:pt idx="228714">
                  <c:v>203819</c:v>
                </c:pt>
                <c:pt idx="228715">
                  <c:v>203819</c:v>
                </c:pt>
                <c:pt idx="228716">
                  <c:v>203819</c:v>
                </c:pt>
                <c:pt idx="228717">
                  <c:v>203819</c:v>
                </c:pt>
                <c:pt idx="228718">
                  <c:v>203819</c:v>
                </c:pt>
                <c:pt idx="228719">
                  <c:v>203819</c:v>
                </c:pt>
                <c:pt idx="228720">
                  <c:v>203819</c:v>
                </c:pt>
                <c:pt idx="228721">
                  <c:v>203819</c:v>
                </c:pt>
                <c:pt idx="228722">
                  <c:v>203819</c:v>
                </c:pt>
                <c:pt idx="228723">
                  <c:v>203819</c:v>
                </c:pt>
                <c:pt idx="228724">
                  <c:v>203819</c:v>
                </c:pt>
                <c:pt idx="228725">
                  <c:v>203819</c:v>
                </c:pt>
                <c:pt idx="228726">
                  <c:v>203819</c:v>
                </c:pt>
                <c:pt idx="228727">
                  <c:v>203819</c:v>
                </c:pt>
                <c:pt idx="228728">
                  <c:v>203819</c:v>
                </c:pt>
                <c:pt idx="228729">
                  <c:v>203819</c:v>
                </c:pt>
                <c:pt idx="228730">
                  <c:v>203819</c:v>
                </c:pt>
                <c:pt idx="228731">
                  <c:v>203819</c:v>
                </c:pt>
                <c:pt idx="228732">
                  <c:v>203819</c:v>
                </c:pt>
                <c:pt idx="228733">
                  <c:v>203819</c:v>
                </c:pt>
                <c:pt idx="228734">
                  <c:v>203819</c:v>
                </c:pt>
                <c:pt idx="228735">
                  <c:v>203819</c:v>
                </c:pt>
                <c:pt idx="228736">
                  <c:v>203819</c:v>
                </c:pt>
                <c:pt idx="228737">
                  <c:v>203819</c:v>
                </c:pt>
                <c:pt idx="228738">
                  <c:v>203819</c:v>
                </c:pt>
                <c:pt idx="228739">
                  <c:v>203819</c:v>
                </c:pt>
                <c:pt idx="228740">
                  <c:v>203819</c:v>
                </c:pt>
                <c:pt idx="228741">
                  <c:v>203819</c:v>
                </c:pt>
                <c:pt idx="228742">
                  <c:v>203819</c:v>
                </c:pt>
                <c:pt idx="228743">
                  <c:v>203819</c:v>
                </c:pt>
                <c:pt idx="228744">
                  <c:v>203819</c:v>
                </c:pt>
                <c:pt idx="228745">
                  <c:v>203819</c:v>
                </c:pt>
                <c:pt idx="228746">
                  <c:v>203819</c:v>
                </c:pt>
                <c:pt idx="228747">
                  <c:v>203819</c:v>
                </c:pt>
                <c:pt idx="228748">
                  <c:v>203819</c:v>
                </c:pt>
                <c:pt idx="228749">
                  <c:v>203819</c:v>
                </c:pt>
                <c:pt idx="228750">
                  <c:v>203819</c:v>
                </c:pt>
                <c:pt idx="228751">
                  <c:v>203819</c:v>
                </c:pt>
                <c:pt idx="228752">
                  <c:v>203819</c:v>
                </c:pt>
                <c:pt idx="228753">
                  <c:v>203819</c:v>
                </c:pt>
                <c:pt idx="228754">
                  <c:v>203819</c:v>
                </c:pt>
                <c:pt idx="228755">
                  <c:v>203819</c:v>
                </c:pt>
                <c:pt idx="228756">
                  <c:v>203819</c:v>
                </c:pt>
                <c:pt idx="228757">
                  <c:v>203819</c:v>
                </c:pt>
                <c:pt idx="228758">
                  <c:v>203819</c:v>
                </c:pt>
                <c:pt idx="228759">
                  <c:v>203819</c:v>
                </c:pt>
                <c:pt idx="228760">
                  <c:v>203819</c:v>
                </c:pt>
                <c:pt idx="228761">
                  <c:v>203819</c:v>
                </c:pt>
                <c:pt idx="228762">
                  <c:v>203819</c:v>
                </c:pt>
                <c:pt idx="228763">
                  <c:v>203819</c:v>
                </c:pt>
                <c:pt idx="228764">
                  <c:v>203819</c:v>
                </c:pt>
                <c:pt idx="228765">
                  <c:v>203819</c:v>
                </c:pt>
                <c:pt idx="228766">
                  <c:v>203819</c:v>
                </c:pt>
                <c:pt idx="228767">
                  <c:v>203819</c:v>
                </c:pt>
                <c:pt idx="228768">
                  <c:v>203819</c:v>
                </c:pt>
                <c:pt idx="228769">
                  <c:v>203819</c:v>
                </c:pt>
                <c:pt idx="228770">
                  <c:v>203819</c:v>
                </c:pt>
                <c:pt idx="228771">
                  <c:v>203819</c:v>
                </c:pt>
                <c:pt idx="228772">
                  <c:v>203819</c:v>
                </c:pt>
                <c:pt idx="228773">
                  <c:v>203819</c:v>
                </c:pt>
                <c:pt idx="228774">
                  <c:v>203819</c:v>
                </c:pt>
                <c:pt idx="228775">
                  <c:v>203819</c:v>
                </c:pt>
                <c:pt idx="228776">
                  <c:v>203819</c:v>
                </c:pt>
                <c:pt idx="228777">
                  <c:v>203819</c:v>
                </c:pt>
                <c:pt idx="228778">
                  <c:v>203819</c:v>
                </c:pt>
                <c:pt idx="228779">
                  <c:v>203819</c:v>
                </c:pt>
                <c:pt idx="228780">
                  <c:v>203819</c:v>
                </c:pt>
                <c:pt idx="228781">
                  <c:v>203819</c:v>
                </c:pt>
                <c:pt idx="228782">
                  <c:v>203819</c:v>
                </c:pt>
                <c:pt idx="228783">
                  <c:v>203819</c:v>
                </c:pt>
                <c:pt idx="228784">
                  <c:v>203819</c:v>
                </c:pt>
                <c:pt idx="228785">
                  <c:v>203819</c:v>
                </c:pt>
                <c:pt idx="228786">
                  <c:v>203819</c:v>
                </c:pt>
                <c:pt idx="228787">
                  <c:v>203819</c:v>
                </c:pt>
                <c:pt idx="228788">
                  <c:v>203819</c:v>
                </c:pt>
                <c:pt idx="228789">
                  <c:v>203819</c:v>
                </c:pt>
                <c:pt idx="228790">
                  <c:v>203819</c:v>
                </c:pt>
                <c:pt idx="228791">
                  <c:v>203819</c:v>
                </c:pt>
                <c:pt idx="228792">
                  <c:v>203819</c:v>
                </c:pt>
                <c:pt idx="228793">
                  <c:v>203819</c:v>
                </c:pt>
                <c:pt idx="228794">
                  <c:v>203819</c:v>
                </c:pt>
                <c:pt idx="228795">
                  <c:v>203819</c:v>
                </c:pt>
                <c:pt idx="228796">
                  <c:v>203819</c:v>
                </c:pt>
                <c:pt idx="228797">
                  <c:v>203819</c:v>
                </c:pt>
                <c:pt idx="228798">
                  <c:v>203819</c:v>
                </c:pt>
                <c:pt idx="228799">
                  <c:v>203819</c:v>
                </c:pt>
                <c:pt idx="228800">
                  <c:v>203819</c:v>
                </c:pt>
                <c:pt idx="228801">
                  <c:v>203819</c:v>
                </c:pt>
                <c:pt idx="228802">
                  <c:v>203819</c:v>
                </c:pt>
                <c:pt idx="228803">
                  <c:v>203819</c:v>
                </c:pt>
                <c:pt idx="228804">
                  <c:v>203819</c:v>
                </c:pt>
                <c:pt idx="228805">
                  <c:v>203819</c:v>
                </c:pt>
                <c:pt idx="228806">
                  <c:v>203819</c:v>
                </c:pt>
                <c:pt idx="228807">
                  <c:v>203819</c:v>
                </c:pt>
                <c:pt idx="228808">
                  <c:v>203819</c:v>
                </c:pt>
                <c:pt idx="228809">
                  <c:v>203819</c:v>
                </c:pt>
                <c:pt idx="228810">
                  <c:v>203819</c:v>
                </c:pt>
                <c:pt idx="228811">
                  <c:v>203819</c:v>
                </c:pt>
                <c:pt idx="228812">
                  <c:v>203819</c:v>
                </c:pt>
                <c:pt idx="228813">
                  <c:v>203819</c:v>
                </c:pt>
                <c:pt idx="228814">
                  <c:v>203819</c:v>
                </c:pt>
                <c:pt idx="228815">
                  <c:v>203819</c:v>
                </c:pt>
                <c:pt idx="228816">
                  <c:v>203819</c:v>
                </c:pt>
                <c:pt idx="228817">
                  <c:v>203819</c:v>
                </c:pt>
                <c:pt idx="228818">
                  <c:v>203819</c:v>
                </c:pt>
                <c:pt idx="228819">
                  <c:v>203819</c:v>
                </c:pt>
                <c:pt idx="228820">
                  <c:v>203819</c:v>
                </c:pt>
                <c:pt idx="228821">
                  <c:v>203819</c:v>
                </c:pt>
                <c:pt idx="228822">
                  <c:v>203819</c:v>
                </c:pt>
                <c:pt idx="228823">
                  <c:v>203819</c:v>
                </c:pt>
                <c:pt idx="228824">
                  <c:v>203819</c:v>
                </c:pt>
                <c:pt idx="228825">
                  <c:v>203819</c:v>
                </c:pt>
                <c:pt idx="228826">
                  <c:v>203819</c:v>
                </c:pt>
                <c:pt idx="228827">
                  <c:v>203819</c:v>
                </c:pt>
                <c:pt idx="228828">
                  <c:v>203819</c:v>
                </c:pt>
                <c:pt idx="228829">
                  <c:v>203819</c:v>
                </c:pt>
                <c:pt idx="228830">
                  <c:v>203819</c:v>
                </c:pt>
                <c:pt idx="228831">
                  <c:v>203819</c:v>
                </c:pt>
                <c:pt idx="228832">
                  <c:v>203819</c:v>
                </c:pt>
                <c:pt idx="228833">
                  <c:v>203819</c:v>
                </c:pt>
                <c:pt idx="228834">
                  <c:v>203819</c:v>
                </c:pt>
                <c:pt idx="228835">
                  <c:v>203819</c:v>
                </c:pt>
                <c:pt idx="228836">
                  <c:v>203819</c:v>
                </c:pt>
                <c:pt idx="228837">
                  <c:v>203819</c:v>
                </c:pt>
                <c:pt idx="228838">
                  <c:v>203819</c:v>
                </c:pt>
                <c:pt idx="228839">
                  <c:v>203819</c:v>
                </c:pt>
                <c:pt idx="228840">
                  <c:v>203819</c:v>
                </c:pt>
                <c:pt idx="228841">
                  <c:v>203819</c:v>
                </c:pt>
                <c:pt idx="228842">
                  <c:v>203819</c:v>
                </c:pt>
                <c:pt idx="228843">
                  <c:v>203819</c:v>
                </c:pt>
                <c:pt idx="228844">
                  <c:v>203819</c:v>
                </c:pt>
                <c:pt idx="228845">
                  <c:v>203819</c:v>
                </c:pt>
                <c:pt idx="228846">
                  <c:v>203819</c:v>
                </c:pt>
                <c:pt idx="228847">
                  <c:v>203819</c:v>
                </c:pt>
                <c:pt idx="228848">
                  <c:v>203819</c:v>
                </c:pt>
                <c:pt idx="228849">
                  <c:v>203819</c:v>
                </c:pt>
                <c:pt idx="228850">
                  <c:v>203819</c:v>
                </c:pt>
                <c:pt idx="228851">
                  <c:v>203819</c:v>
                </c:pt>
                <c:pt idx="228852">
                  <c:v>203819</c:v>
                </c:pt>
                <c:pt idx="228853">
                  <c:v>203819</c:v>
                </c:pt>
                <c:pt idx="228854">
                  <c:v>203819</c:v>
                </c:pt>
                <c:pt idx="228855">
                  <c:v>203819</c:v>
                </c:pt>
                <c:pt idx="228856">
                  <c:v>203819</c:v>
                </c:pt>
                <c:pt idx="228857">
                  <c:v>203819</c:v>
                </c:pt>
                <c:pt idx="228858">
                  <c:v>203819</c:v>
                </c:pt>
                <c:pt idx="228859">
                  <c:v>203819</c:v>
                </c:pt>
                <c:pt idx="228860">
                  <c:v>203819</c:v>
                </c:pt>
                <c:pt idx="228861">
                  <c:v>203819</c:v>
                </c:pt>
                <c:pt idx="228862">
                  <c:v>203819</c:v>
                </c:pt>
                <c:pt idx="228863">
                  <c:v>203819</c:v>
                </c:pt>
                <c:pt idx="228864">
                  <c:v>203819</c:v>
                </c:pt>
                <c:pt idx="228865">
                  <c:v>203819</c:v>
                </c:pt>
                <c:pt idx="228866">
                  <c:v>203819</c:v>
                </c:pt>
                <c:pt idx="228867">
                  <c:v>203819</c:v>
                </c:pt>
                <c:pt idx="228868">
                  <c:v>203819</c:v>
                </c:pt>
                <c:pt idx="228869">
                  <c:v>203819</c:v>
                </c:pt>
                <c:pt idx="228870">
                  <c:v>203819</c:v>
                </c:pt>
                <c:pt idx="228871">
                  <c:v>203819</c:v>
                </c:pt>
                <c:pt idx="228872">
                  <c:v>203819</c:v>
                </c:pt>
                <c:pt idx="228873">
                  <c:v>203819</c:v>
                </c:pt>
                <c:pt idx="228874">
                  <c:v>203819</c:v>
                </c:pt>
                <c:pt idx="228875">
                  <c:v>203819</c:v>
                </c:pt>
                <c:pt idx="228876">
                  <c:v>203819</c:v>
                </c:pt>
                <c:pt idx="228877">
                  <c:v>203819</c:v>
                </c:pt>
                <c:pt idx="228878">
                  <c:v>203819</c:v>
                </c:pt>
                <c:pt idx="228879">
                  <c:v>203819</c:v>
                </c:pt>
                <c:pt idx="228880">
                  <c:v>203819</c:v>
                </c:pt>
                <c:pt idx="228881">
                  <c:v>203819</c:v>
                </c:pt>
                <c:pt idx="228882">
                  <c:v>203819</c:v>
                </c:pt>
                <c:pt idx="228883">
                  <c:v>203819</c:v>
                </c:pt>
                <c:pt idx="228884">
                  <c:v>203819</c:v>
                </c:pt>
                <c:pt idx="228885">
                  <c:v>203819</c:v>
                </c:pt>
                <c:pt idx="228886">
                  <c:v>203819</c:v>
                </c:pt>
                <c:pt idx="228887">
                  <c:v>203819</c:v>
                </c:pt>
                <c:pt idx="228888">
                  <c:v>203819</c:v>
                </c:pt>
                <c:pt idx="228889">
                  <c:v>203819</c:v>
                </c:pt>
                <c:pt idx="228890">
                  <c:v>203819</c:v>
                </c:pt>
                <c:pt idx="228891">
                  <c:v>203819</c:v>
                </c:pt>
                <c:pt idx="228892">
                  <c:v>203819</c:v>
                </c:pt>
                <c:pt idx="228893">
                  <c:v>203819</c:v>
                </c:pt>
                <c:pt idx="228894">
                  <c:v>203819</c:v>
                </c:pt>
                <c:pt idx="228895">
                  <c:v>203819</c:v>
                </c:pt>
                <c:pt idx="228896">
                  <c:v>203819</c:v>
                </c:pt>
                <c:pt idx="228897">
                  <c:v>203819</c:v>
                </c:pt>
                <c:pt idx="228898">
                  <c:v>203819</c:v>
                </c:pt>
                <c:pt idx="228899">
                  <c:v>203819</c:v>
                </c:pt>
                <c:pt idx="228900">
                  <c:v>203819</c:v>
                </c:pt>
                <c:pt idx="228901">
                  <c:v>203819</c:v>
                </c:pt>
                <c:pt idx="228902">
                  <c:v>203819</c:v>
                </c:pt>
                <c:pt idx="228903">
                  <c:v>203819</c:v>
                </c:pt>
                <c:pt idx="228904">
                  <c:v>203819</c:v>
                </c:pt>
                <c:pt idx="228905">
                  <c:v>203819</c:v>
                </c:pt>
                <c:pt idx="228906">
                  <c:v>203819</c:v>
                </c:pt>
                <c:pt idx="228907">
                  <c:v>203819</c:v>
                </c:pt>
                <c:pt idx="228908">
                  <c:v>203819</c:v>
                </c:pt>
                <c:pt idx="228909">
                  <c:v>203819</c:v>
                </c:pt>
                <c:pt idx="228910">
                  <c:v>203819</c:v>
                </c:pt>
                <c:pt idx="228911">
                  <c:v>203819</c:v>
                </c:pt>
                <c:pt idx="228912">
                  <c:v>203819</c:v>
                </c:pt>
                <c:pt idx="228913">
                  <c:v>203819</c:v>
                </c:pt>
                <c:pt idx="228914">
                  <c:v>203819</c:v>
                </c:pt>
                <c:pt idx="228915">
                  <c:v>203819</c:v>
                </c:pt>
                <c:pt idx="228916">
                  <c:v>203819</c:v>
                </c:pt>
                <c:pt idx="228917">
                  <c:v>203819</c:v>
                </c:pt>
                <c:pt idx="228918">
                  <c:v>203819</c:v>
                </c:pt>
                <c:pt idx="228919">
                  <c:v>203819</c:v>
                </c:pt>
                <c:pt idx="228920">
                  <c:v>203819</c:v>
                </c:pt>
                <c:pt idx="228921">
                  <c:v>203819</c:v>
                </c:pt>
                <c:pt idx="228922">
                  <c:v>203819</c:v>
                </c:pt>
                <c:pt idx="228923">
                  <c:v>203819</c:v>
                </c:pt>
                <c:pt idx="228924">
                  <c:v>203819</c:v>
                </c:pt>
                <c:pt idx="228925">
                  <c:v>203819</c:v>
                </c:pt>
                <c:pt idx="228926">
                  <c:v>203819</c:v>
                </c:pt>
                <c:pt idx="228927">
                  <c:v>203819</c:v>
                </c:pt>
                <c:pt idx="228928">
                  <c:v>203819</c:v>
                </c:pt>
                <c:pt idx="228929">
                  <c:v>203819</c:v>
                </c:pt>
                <c:pt idx="228930">
                  <c:v>203819</c:v>
                </c:pt>
                <c:pt idx="228931">
                  <c:v>203819</c:v>
                </c:pt>
                <c:pt idx="228932">
                  <c:v>203819</c:v>
                </c:pt>
                <c:pt idx="228933">
                  <c:v>203819</c:v>
                </c:pt>
                <c:pt idx="228934">
                  <c:v>203819</c:v>
                </c:pt>
                <c:pt idx="228935">
                  <c:v>203819</c:v>
                </c:pt>
                <c:pt idx="228936">
                  <c:v>203819</c:v>
                </c:pt>
                <c:pt idx="228937">
                  <c:v>203819</c:v>
                </c:pt>
                <c:pt idx="228938">
                  <c:v>203819</c:v>
                </c:pt>
                <c:pt idx="228939">
                  <c:v>203819</c:v>
                </c:pt>
                <c:pt idx="228940">
                  <c:v>203819</c:v>
                </c:pt>
                <c:pt idx="228941">
                  <c:v>203819</c:v>
                </c:pt>
                <c:pt idx="228942">
                  <c:v>203819</c:v>
                </c:pt>
                <c:pt idx="228943">
                  <c:v>203819</c:v>
                </c:pt>
                <c:pt idx="228944">
                  <c:v>203819</c:v>
                </c:pt>
                <c:pt idx="228945">
                  <c:v>203819</c:v>
                </c:pt>
                <c:pt idx="228946">
                  <c:v>203819</c:v>
                </c:pt>
                <c:pt idx="228947">
                  <c:v>203819</c:v>
                </c:pt>
                <c:pt idx="228948">
                  <c:v>203819</c:v>
                </c:pt>
                <c:pt idx="228949">
                  <c:v>203819</c:v>
                </c:pt>
                <c:pt idx="228950">
                  <c:v>203819</c:v>
                </c:pt>
                <c:pt idx="228951">
                  <c:v>203819</c:v>
                </c:pt>
                <c:pt idx="228952">
                  <c:v>203819</c:v>
                </c:pt>
                <c:pt idx="228953">
                  <c:v>203819</c:v>
                </c:pt>
                <c:pt idx="228954">
                  <c:v>203819</c:v>
                </c:pt>
                <c:pt idx="228955">
                  <c:v>203819</c:v>
                </c:pt>
                <c:pt idx="228956">
                  <c:v>203819</c:v>
                </c:pt>
                <c:pt idx="228957">
                  <c:v>203819</c:v>
                </c:pt>
                <c:pt idx="228958">
                  <c:v>203819</c:v>
                </c:pt>
                <c:pt idx="228959">
                  <c:v>203819</c:v>
                </c:pt>
                <c:pt idx="228960">
                  <c:v>203819</c:v>
                </c:pt>
                <c:pt idx="228961">
                  <c:v>203819</c:v>
                </c:pt>
                <c:pt idx="228962">
                  <c:v>203819</c:v>
                </c:pt>
                <c:pt idx="228963">
                  <c:v>203819</c:v>
                </c:pt>
                <c:pt idx="228964">
                  <c:v>203819</c:v>
                </c:pt>
                <c:pt idx="228965">
                  <c:v>203819</c:v>
                </c:pt>
                <c:pt idx="228966">
                  <c:v>203819</c:v>
                </c:pt>
                <c:pt idx="228967">
                  <c:v>203819</c:v>
                </c:pt>
                <c:pt idx="228968">
                  <c:v>203819</c:v>
                </c:pt>
                <c:pt idx="228969">
                  <c:v>203819</c:v>
                </c:pt>
                <c:pt idx="228970">
                  <c:v>203819</c:v>
                </c:pt>
                <c:pt idx="228971">
                  <c:v>203819</c:v>
                </c:pt>
                <c:pt idx="228972">
                  <c:v>203819</c:v>
                </c:pt>
                <c:pt idx="228973">
                  <c:v>203819</c:v>
                </c:pt>
                <c:pt idx="228974">
                  <c:v>203819</c:v>
                </c:pt>
                <c:pt idx="228975">
                  <c:v>203819</c:v>
                </c:pt>
                <c:pt idx="228976">
                  <c:v>203819</c:v>
                </c:pt>
                <c:pt idx="228977">
                  <c:v>203819</c:v>
                </c:pt>
                <c:pt idx="228978">
                  <c:v>203819</c:v>
                </c:pt>
                <c:pt idx="228979">
                  <c:v>203819</c:v>
                </c:pt>
                <c:pt idx="228980">
                  <c:v>203819</c:v>
                </c:pt>
                <c:pt idx="228981">
                  <c:v>203819</c:v>
                </c:pt>
                <c:pt idx="228982">
                  <c:v>203819</c:v>
                </c:pt>
                <c:pt idx="228983">
                  <c:v>203819</c:v>
                </c:pt>
                <c:pt idx="228984">
                  <c:v>203819</c:v>
                </c:pt>
                <c:pt idx="228985">
                  <c:v>203819</c:v>
                </c:pt>
                <c:pt idx="228986">
                  <c:v>203819</c:v>
                </c:pt>
                <c:pt idx="228987">
                  <c:v>203819</c:v>
                </c:pt>
                <c:pt idx="228988">
                  <c:v>203819</c:v>
                </c:pt>
                <c:pt idx="228989">
                  <c:v>203819</c:v>
                </c:pt>
                <c:pt idx="228990">
                  <c:v>203819</c:v>
                </c:pt>
                <c:pt idx="228991">
                  <c:v>203819</c:v>
                </c:pt>
                <c:pt idx="228992">
                  <c:v>203819</c:v>
                </c:pt>
                <c:pt idx="228993">
                  <c:v>203819</c:v>
                </c:pt>
                <c:pt idx="228994">
                  <c:v>203819</c:v>
                </c:pt>
                <c:pt idx="228995">
                  <c:v>203819</c:v>
                </c:pt>
                <c:pt idx="228996">
                  <c:v>203819</c:v>
                </c:pt>
                <c:pt idx="228997">
                  <c:v>203819</c:v>
                </c:pt>
                <c:pt idx="228998">
                  <c:v>203819</c:v>
                </c:pt>
                <c:pt idx="228999">
                  <c:v>203819</c:v>
                </c:pt>
                <c:pt idx="229000">
                  <c:v>203819</c:v>
                </c:pt>
                <c:pt idx="229001">
                  <c:v>203819</c:v>
                </c:pt>
                <c:pt idx="229002">
                  <c:v>203819</c:v>
                </c:pt>
                <c:pt idx="229003">
                  <c:v>203819</c:v>
                </c:pt>
                <c:pt idx="229004">
                  <c:v>203819</c:v>
                </c:pt>
                <c:pt idx="229005">
                  <c:v>203819</c:v>
                </c:pt>
                <c:pt idx="229006">
                  <c:v>203819</c:v>
                </c:pt>
                <c:pt idx="229007">
                  <c:v>203819</c:v>
                </c:pt>
                <c:pt idx="229008">
                  <c:v>203819</c:v>
                </c:pt>
                <c:pt idx="229009">
                  <c:v>203819</c:v>
                </c:pt>
                <c:pt idx="229010">
                  <c:v>203819</c:v>
                </c:pt>
                <c:pt idx="229011">
                  <c:v>203819</c:v>
                </c:pt>
                <c:pt idx="229012">
                  <c:v>203819</c:v>
                </c:pt>
                <c:pt idx="229013">
                  <c:v>203819</c:v>
                </c:pt>
                <c:pt idx="229014">
                  <c:v>203819</c:v>
                </c:pt>
                <c:pt idx="229015">
                  <c:v>203819</c:v>
                </c:pt>
                <c:pt idx="229016">
                  <c:v>203819</c:v>
                </c:pt>
                <c:pt idx="229017">
                  <c:v>203819</c:v>
                </c:pt>
                <c:pt idx="229018">
                  <c:v>203819</c:v>
                </c:pt>
                <c:pt idx="229019">
                  <c:v>203819</c:v>
                </c:pt>
                <c:pt idx="229020">
                  <c:v>203819</c:v>
                </c:pt>
                <c:pt idx="229021">
                  <c:v>203819</c:v>
                </c:pt>
                <c:pt idx="229022">
                  <c:v>203819</c:v>
                </c:pt>
                <c:pt idx="229023">
                  <c:v>203819</c:v>
                </c:pt>
                <c:pt idx="229024">
                  <c:v>203819</c:v>
                </c:pt>
                <c:pt idx="229025">
                  <c:v>203819</c:v>
                </c:pt>
                <c:pt idx="229026">
                  <c:v>203819</c:v>
                </c:pt>
                <c:pt idx="229027">
                  <c:v>203819</c:v>
                </c:pt>
                <c:pt idx="229028">
                  <c:v>203819</c:v>
                </c:pt>
                <c:pt idx="229029">
                  <c:v>203819</c:v>
                </c:pt>
                <c:pt idx="229030">
                  <c:v>203819</c:v>
                </c:pt>
                <c:pt idx="229031">
                  <c:v>203819</c:v>
                </c:pt>
                <c:pt idx="229032">
                  <c:v>203819</c:v>
                </c:pt>
                <c:pt idx="229033">
                  <c:v>203819</c:v>
                </c:pt>
                <c:pt idx="229034">
                  <c:v>203819</c:v>
                </c:pt>
                <c:pt idx="229035">
                  <c:v>203819</c:v>
                </c:pt>
                <c:pt idx="229036">
                  <c:v>203819</c:v>
                </c:pt>
                <c:pt idx="229037">
                  <c:v>203819</c:v>
                </c:pt>
                <c:pt idx="229038">
                  <c:v>203819</c:v>
                </c:pt>
                <c:pt idx="229039">
                  <c:v>203819</c:v>
                </c:pt>
                <c:pt idx="229040">
                  <c:v>203819</c:v>
                </c:pt>
                <c:pt idx="229041">
                  <c:v>203819</c:v>
                </c:pt>
                <c:pt idx="229042">
                  <c:v>203819</c:v>
                </c:pt>
                <c:pt idx="229043">
                  <c:v>203819</c:v>
                </c:pt>
                <c:pt idx="229044">
                  <c:v>203819</c:v>
                </c:pt>
                <c:pt idx="229045">
                  <c:v>203819</c:v>
                </c:pt>
                <c:pt idx="229046">
                  <c:v>203819</c:v>
                </c:pt>
                <c:pt idx="229047">
                  <c:v>203819</c:v>
                </c:pt>
                <c:pt idx="229048">
                  <c:v>203819</c:v>
                </c:pt>
                <c:pt idx="229049">
                  <c:v>203819</c:v>
                </c:pt>
                <c:pt idx="229050">
                  <c:v>203819</c:v>
                </c:pt>
                <c:pt idx="229051">
                  <c:v>203819</c:v>
                </c:pt>
                <c:pt idx="229052">
                  <c:v>203819</c:v>
                </c:pt>
                <c:pt idx="229053">
                  <c:v>203819</c:v>
                </c:pt>
                <c:pt idx="229054">
                  <c:v>203819</c:v>
                </c:pt>
                <c:pt idx="229055">
                  <c:v>203819</c:v>
                </c:pt>
                <c:pt idx="229056">
                  <c:v>203819</c:v>
                </c:pt>
                <c:pt idx="229057">
                  <c:v>203819</c:v>
                </c:pt>
                <c:pt idx="229058">
                  <c:v>203819</c:v>
                </c:pt>
                <c:pt idx="229059">
                  <c:v>203819</c:v>
                </c:pt>
                <c:pt idx="229060">
                  <c:v>203819</c:v>
                </c:pt>
                <c:pt idx="229061">
                  <c:v>203819</c:v>
                </c:pt>
                <c:pt idx="229062">
                  <c:v>203819</c:v>
                </c:pt>
                <c:pt idx="229063">
                  <c:v>203819</c:v>
                </c:pt>
                <c:pt idx="229064">
                  <c:v>203819</c:v>
                </c:pt>
                <c:pt idx="229065">
                  <c:v>203819</c:v>
                </c:pt>
                <c:pt idx="229066">
                  <c:v>203819</c:v>
                </c:pt>
                <c:pt idx="229067">
                  <c:v>203819</c:v>
                </c:pt>
                <c:pt idx="229068">
                  <c:v>203819</c:v>
                </c:pt>
                <c:pt idx="229069">
                  <c:v>203819</c:v>
                </c:pt>
                <c:pt idx="229070">
                  <c:v>203819</c:v>
                </c:pt>
                <c:pt idx="229071">
                  <c:v>203819</c:v>
                </c:pt>
                <c:pt idx="229072">
                  <c:v>203819</c:v>
                </c:pt>
                <c:pt idx="229073">
                  <c:v>203819</c:v>
                </c:pt>
                <c:pt idx="229074">
                  <c:v>203819</c:v>
                </c:pt>
                <c:pt idx="229075">
                  <c:v>203819</c:v>
                </c:pt>
                <c:pt idx="229076">
                  <c:v>203819</c:v>
                </c:pt>
                <c:pt idx="229077">
                  <c:v>203819</c:v>
                </c:pt>
                <c:pt idx="229078">
                  <c:v>203819</c:v>
                </c:pt>
                <c:pt idx="229079">
                  <c:v>203819</c:v>
                </c:pt>
                <c:pt idx="229080">
                  <c:v>203819</c:v>
                </c:pt>
                <c:pt idx="229081">
                  <c:v>203819</c:v>
                </c:pt>
                <c:pt idx="229082">
                  <c:v>203819</c:v>
                </c:pt>
                <c:pt idx="229083">
                  <c:v>203819</c:v>
                </c:pt>
                <c:pt idx="229084">
                  <c:v>203819</c:v>
                </c:pt>
                <c:pt idx="229085">
                  <c:v>203819</c:v>
                </c:pt>
                <c:pt idx="229086">
                  <c:v>203819</c:v>
                </c:pt>
                <c:pt idx="229087">
                  <c:v>203819</c:v>
                </c:pt>
                <c:pt idx="229088">
                  <c:v>203819</c:v>
                </c:pt>
                <c:pt idx="229089">
                  <c:v>203819</c:v>
                </c:pt>
                <c:pt idx="229090">
                  <c:v>203819</c:v>
                </c:pt>
                <c:pt idx="229091">
                  <c:v>203819</c:v>
                </c:pt>
                <c:pt idx="229092">
                  <c:v>203819</c:v>
                </c:pt>
                <c:pt idx="229093">
                  <c:v>203819</c:v>
                </c:pt>
                <c:pt idx="229094">
                  <c:v>203819</c:v>
                </c:pt>
                <c:pt idx="229095">
                  <c:v>203819</c:v>
                </c:pt>
                <c:pt idx="229096">
                  <c:v>203819</c:v>
                </c:pt>
                <c:pt idx="229097">
                  <c:v>203819</c:v>
                </c:pt>
                <c:pt idx="229098">
                  <c:v>203819</c:v>
                </c:pt>
                <c:pt idx="229099">
                  <c:v>203819</c:v>
                </c:pt>
                <c:pt idx="229100">
                  <c:v>203819</c:v>
                </c:pt>
                <c:pt idx="229101">
                  <c:v>203819</c:v>
                </c:pt>
                <c:pt idx="229102">
                  <c:v>203819</c:v>
                </c:pt>
                <c:pt idx="229103">
                  <c:v>203819</c:v>
                </c:pt>
                <c:pt idx="229104">
                  <c:v>203819</c:v>
                </c:pt>
                <c:pt idx="229105">
                  <c:v>203819</c:v>
                </c:pt>
                <c:pt idx="229106">
                  <c:v>203819</c:v>
                </c:pt>
                <c:pt idx="229107">
                  <c:v>203819</c:v>
                </c:pt>
                <c:pt idx="229108">
                  <c:v>203819</c:v>
                </c:pt>
                <c:pt idx="229109">
                  <c:v>203819</c:v>
                </c:pt>
                <c:pt idx="229110">
                  <c:v>203819</c:v>
                </c:pt>
                <c:pt idx="229111">
                  <c:v>203819</c:v>
                </c:pt>
                <c:pt idx="229112">
                  <c:v>203819</c:v>
                </c:pt>
                <c:pt idx="229113">
                  <c:v>203819</c:v>
                </c:pt>
                <c:pt idx="229114">
                  <c:v>203819</c:v>
                </c:pt>
                <c:pt idx="229115">
                  <c:v>203819</c:v>
                </c:pt>
                <c:pt idx="229116">
                  <c:v>203819</c:v>
                </c:pt>
                <c:pt idx="229117">
                  <c:v>203819</c:v>
                </c:pt>
                <c:pt idx="229118">
                  <c:v>203819</c:v>
                </c:pt>
                <c:pt idx="229119">
                  <c:v>203819</c:v>
                </c:pt>
                <c:pt idx="229120">
                  <c:v>203819</c:v>
                </c:pt>
                <c:pt idx="229121">
                  <c:v>203819</c:v>
                </c:pt>
                <c:pt idx="229122">
                  <c:v>203819</c:v>
                </c:pt>
                <c:pt idx="229123">
                  <c:v>203819</c:v>
                </c:pt>
                <c:pt idx="229124">
                  <c:v>203819</c:v>
                </c:pt>
                <c:pt idx="229125">
                  <c:v>203819</c:v>
                </c:pt>
                <c:pt idx="229126">
                  <c:v>203819</c:v>
                </c:pt>
                <c:pt idx="229127">
                  <c:v>203819</c:v>
                </c:pt>
                <c:pt idx="229128">
                  <c:v>203819</c:v>
                </c:pt>
                <c:pt idx="229129">
                  <c:v>203819</c:v>
                </c:pt>
                <c:pt idx="229130">
                  <c:v>203819</c:v>
                </c:pt>
                <c:pt idx="229131">
                  <c:v>203819</c:v>
                </c:pt>
                <c:pt idx="229132">
                  <c:v>203819</c:v>
                </c:pt>
                <c:pt idx="229133">
                  <c:v>203819</c:v>
                </c:pt>
                <c:pt idx="229134">
                  <c:v>203819</c:v>
                </c:pt>
                <c:pt idx="229135">
                  <c:v>203819</c:v>
                </c:pt>
                <c:pt idx="229136">
                  <c:v>203819</c:v>
                </c:pt>
                <c:pt idx="229137">
                  <c:v>203819</c:v>
                </c:pt>
                <c:pt idx="229138">
                  <c:v>203819</c:v>
                </c:pt>
                <c:pt idx="229139">
                  <c:v>203819</c:v>
                </c:pt>
                <c:pt idx="229140">
                  <c:v>203819</c:v>
                </c:pt>
                <c:pt idx="229141">
                  <c:v>203819</c:v>
                </c:pt>
                <c:pt idx="229142">
                  <c:v>203819</c:v>
                </c:pt>
                <c:pt idx="229143">
                  <c:v>203819</c:v>
                </c:pt>
                <c:pt idx="229144">
                  <c:v>203819</c:v>
                </c:pt>
                <c:pt idx="229145">
                  <c:v>203819</c:v>
                </c:pt>
                <c:pt idx="229146">
                  <c:v>203819</c:v>
                </c:pt>
                <c:pt idx="229147">
                  <c:v>203819</c:v>
                </c:pt>
                <c:pt idx="229148">
                  <c:v>203819</c:v>
                </c:pt>
                <c:pt idx="229149">
                  <c:v>203819</c:v>
                </c:pt>
                <c:pt idx="229150">
                  <c:v>203819</c:v>
                </c:pt>
                <c:pt idx="229151">
                  <c:v>203819</c:v>
                </c:pt>
                <c:pt idx="229152">
                  <c:v>203819</c:v>
                </c:pt>
                <c:pt idx="229153">
                  <c:v>203819</c:v>
                </c:pt>
                <c:pt idx="229154">
                  <c:v>203819</c:v>
                </c:pt>
                <c:pt idx="229155">
                  <c:v>203819</c:v>
                </c:pt>
                <c:pt idx="229156">
                  <c:v>203819</c:v>
                </c:pt>
                <c:pt idx="229157">
                  <c:v>203819</c:v>
                </c:pt>
                <c:pt idx="229158">
                  <c:v>203819</c:v>
                </c:pt>
                <c:pt idx="229159">
                  <c:v>203819</c:v>
                </c:pt>
                <c:pt idx="229160">
                  <c:v>203819</c:v>
                </c:pt>
                <c:pt idx="229161">
                  <c:v>203819</c:v>
                </c:pt>
                <c:pt idx="229162">
                  <c:v>203819</c:v>
                </c:pt>
                <c:pt idx="229163">
                  <c:v>203819</c:v>
                </c:pt>
                <c:pt idx="229164">
                  <c:v>203819</c:v>
                </c:pt>
                <c:pt idx="229165">
                  <c:v>203819</c:v>
                </c:pt>
                <c:pt idx="229166">
                  <c:v>203819</c:v>
                </c:pt>
                <c:pt idx="229167">
                  <c:v>203819</c:v>
                </c:pt>
                <c:pt idx="229168">
                  <c:v>203819</c:v>
                </c:pt>
                <c:pt idx="229169">
                  <c:v>203819</c:v>
                </c:pt>
                <c:pt idx="229170">
                  <c:v>203819</c:v>
                </c:pt>
                <c:pt idx="229171">
                  <c:v>203819</c:v>
                </c:pt>
                <c:pt idx="229172">
                  <c:v>203819</c:v>
                </c:pt>
                <c:pt idx="229173">
                  <c:v>203819</c:v>
                </c:pt>
                <c:pt idx="229174">
                  <c:v>203819</c:v>
                </c:pt>
                <c:pt idx="229175">
                  <c:v>203819</c:v>
                </c:pt>
                <c:pt idx="229176">
                  <c:v>203819</c:v>
                </c:pt>
                <c:pt idx="229177">
                  <c:v>203819</c:v>
                </c:pt>
                <c:pt idx="229178">
                  <c:v>203819</c:v>
                </c:pt>
                <c:pt idx="229179">
                  <c:v>203819</c:v>
                </c:pt>
                <c:pt idx="229180">
                  <c:v>203819</c:v>
                </c:pt>
                <c:pt idx="229181">
                  <c:v>203819</c:v>
                </c:pt>
                <c:pt idx="229182">
                  <c:v>203819</c:v>
                </c:pt>
                <c:pt idx="229183">
                  <c:v>203819</c:v>
                </c:pt>
                <c:pt idx="229184">
                  <c:v>203819</c:v>
                </c:pt>
                <c:pt idx="229185">
                  <c:v>203819</c:v>
                </c:pt>
                <c:pt idx="229186">
                  <c:v>203819</c:v>
                </c:pt>
                <c:pt idx="229187">
                  <c:v>203819</c:v>
                </c:pt>
                <c:pt idx="229188">
                  <c:v>203819</c:v>
                </c:pt>
                <c:pt idx="229189">
                  <c:v>203819</c:v>
                </c:pt>
                <c:pt idx="229190">
                  <c:v>203819</c:v>
                </c:pt>
                <c:pt idx="229191">
                  <c:v>203819</c:v>
                </c:pt>
                <c:pt idx="229192">
                  <c:v>203819</c:v>
                </c:pt>
                <c:pt idx="229193">
                  <c:v>203819</c:v>
                </c:pt>
                <c:pt idx="229194">
                  <c:v>203819</c:v>
                </c:pt>
                <c:pt idx="229195">
                  <c:v>203819</c:v>
                </c:pt>
                <c:pt idx="229196">
                  <c:v>203819</c:v>
                </c:pt>
                <c:pt idx="229197">
                  <c:v>203819</c:v>
                </c:pt>
                <c:pt idx="229198">
                  <c:v>203819</c:v>
                </c:pt>
                <c:pt idx="229199">
                  <c:v>203819</c:v>
                </c:pt>
                <c:pt idx="229200">
                  <c:v>203819</c:v>
                </c:pt>
                <c:pt idx="229201">
                  <c:v>203819</c:v>
                </c:pt>
                <c:pt idx="229202">
                  <c:v>203819</c:v>
                </c:pt>
                <c:pt idx="229203">
                  <c:v>203819</c:v>
                </c:pt>
                <c:pt idx="229204">
                  <c:v>203819</c:v>
                </c:pt>
                <c:pt idx="229205">
                  <c:v>203819</c:v>
                </c:pt>
                <c:pt idx="229206">
                  <c:v>203819</c:v>
                </c:pt>
                <c:pt idx="229207">
                  <c:v>203819</c:v>
                </c:pt>
                <c:pt idx="229208">
                  <c:v>203819</c:v>
                </c:pt>
                <c:pt idx="229209">
                  <c:v>203819</c:v>
                </c:pt>
                <c:pt idx="229210">
                  <c:v>203819</c:v>
                </c:pt>
                <c:pt idx="229211">
                  <c:v>203819</c:v>
                </c:pt>
                <c:pt idx="229212">
                  <c:v>203819</c:v>
                </c:pt>
                <c:pt idx="229213">
                  <c:v>203819</c:v>
                </c:pt>
                <c:pt idx="229214">
                  <c:v>203819</c:v>
                </c:pt>
                <c:pt idx="229215">
                  <c:v>203819</c:v>
                </c:pt>
                <c:pt idx="229216">
                  <c:v>203819</c:v>
                </c:pt>
                <c:pt idx="229217">
                  <c:v>203819</c:v>
                </c:pt>
                <c:pt idx="229218">
                  <c:v>203819</c:v>
                </c:pt>
                <c:pt idx="229219">
                  <c:v>203819</c:v>
                </c:pt>
                <c:pt idx="229220">
                  <c:v>203819</c:v>
                </c:pt>
                <c:pt idx="229221">
                  <c:v>203819</c:v>
                </c:pt>
                <c:pt idx="229222">
                  <c:v>203819</c:v>
                </c:pt>
                <c:pt idx="229223">
                  <c:v>203819</c:v>
                </c:pt>
                <c:pt idx="229224">
                  <c:v>203819</c:v>
                </c:pt>
                <c:pt idx="229225">
                  <c:v>203819</c:v>
                </c:pt>
                <c:pt idx="229226">
                  <c:v>203819</c:v>
                </c:pt>
                <c:pt idx="229227">
                  <c:v>203819</c:v>
                </c:pt>
                <c:pt idx="229228">
                  <c:v>203819</c:v>
                </c:pt>
                <c:pt idx="229229">
                  <c:v>203819</c:v>
                </c:pt>
                <c:pt idx="229230">
                  <c:v>203819</c:v>
                </c:pt>
                <c:pt idx="229231">
                  <c:v>203819</c:v>
                </c:pt>
                <c:pt idx="229232">
                  <c:v>203819</c:v>
                </c:pt>
                <c:pt idx="229233">
                  <c:v>203819</c:v>
                </c:pt>
                <c:pt idx="229234">
                  <c:v>203819</c:v>
                </c:pt>
                <c:pt idx="229235">
                  <c:v>203819</c:v>
                </c:pt>
                <c:pt idx="229236">
                  <c:v>203819</c:v>
                </c:pt>
                <c:pt idx="229237">
                  <c:v>203819</c:v>
                </c:pt>
                <c:pt idx="229238">
                  <c:v>203819</c:v>
                </c:pt>
                <c:pt idx="229239">
                  <c:v>203819</c:v>
                </c:pt>
                <c:pt idx="229240">
                  <c:v>203819</c:v>
                </c:pt>
                <c:pt idx="229241">
                  <c:v>203819</c:v>
                </c:pt>
                <c:pt idx="229242">
                  <c:v>203819</c:v>
                </c:pt>
                <c:pt idx="229243">
                  <c:v>203819</c:v>
                </c:pt>
                <c:pt idx="229244">
                  <c:v>203819</c:v>
                </c:pt>
                <c:pt idx="229245">
                  <c:v>203819</c:v>
                </c:pt>
                <c:pt idx="229246">
                  <c:v>203819</c:v>
                </c:pt>
                <c:pt idx="229247">
                  <c:v>203819</c:v>
                </c:pt>
                <c:pt idx="229248">
                  <c:v>203819</c:v>
                </c:pt>
                <c:pt idx="229249">
                  <c:v>203819</c:v>
                </c:pt>
                <c:pt idx="229250">
                  <c:v>203819</c:v>
                </c:pt>
                <c:pt idx="229251">
                  <c:v>203819</c:v>
                </c:pt>
                <c:pt idx="229252">
                  <c:v>203819</c:v>
                </c:pt>
                <c:pt idx="229253">
                  <c:v>203819</c:v>
                </c:pt>
                <c:pt idx="229254">
                  <c:v>203819</c:v>
                </c:pt>
                <c:pt idx="229255">
                  <c:v>203819</c:v>
                </c:pt>
                <c:pt idx="229256">
                  <c:v>203819</c:v>
                </c:pt>
                <c:pt idx="229257">
                  <c:v>203819</c:v>
                </c:pt>
                <c:pt idx="229258">
                  <c:v>203819</c:v>
                </c:pt>
                <c:pt idx="229259">
                  <c:v>203819</c:v>
                </c:pt>
                <c:pt idx="229260">
                  <c:v>203819</c:v>
                </c:pt>
                <c:pt idx="229261">
                  <c:v>203819</c:v>
                </c:pt>
                <c:pt idx="229262">
                  <c:v>203819</c:v>
                </c:pt>
                <c:pt idx="229263">
                  <c:v>203819</c:v>
                </c:pt>
                <c:pt idx="229264">
                  <c:v>203819</c:v>
                </c:pt>
                <c:pt idx="229265">
                  <c:v>203819</c:v>
                </c:pt>
                <c:pt idx="229266">
                  <c:v>203819</c:v>
                </c:pt>
                <c:pt idx="229267">
                  <c:v>203819</c:v>
                </c:pt>
                <c:pt idx="229268">
                  <c:v>203819</c:v>
                </c:pt>
                <c:pt idx="229269">
                  <c:v>203819</c:v>
                </c:pt>
                <c:pt idx="229270">
                  <c:v>203819</c:v>
                </c:pt>
                <c:pt idx="229271">
                  <c:v>203819</c:v>
                </c:pt>
                <c:pt idx="229272">
                  <c:v>203819</c:v>
                </c:pt>
                <c:pt idx="229273">
                  <c:v>203819</c:v>
                </c:pt>
                <c:pt idx="229274">
                  <c:v>203819</c:v>
                </c:pt>
                <c:pt idx="229275">
                  <c:v>203819</c:v>
                </c:pt>
                <c:pt idx="229276">
                  <c:v>203819</c:v>
                </c:pt>
                <c:pt idx="229277">
                  <c:v>203819</c:v>
                </c:pt>
                <c:pt idx="229278">
                  <c:v>203819</c:v>
                </c:pt>
                <c:pt idx="229279">
                  <c:v>203819</c:v>
                </c:pt>
                <c:pt idx="229280">
                  <c:v>203819</c:v>
                </c:pt>
                <c:pt idx="229281">
                  <c:v>203819</c:v>
                </c:pt>
                <c:pt idx="229282">
                  <c:v>203819</c:v>
                </c:pt>
                <c:pt idx="229283">
                  <c:v>203819</c:v>
                </c:pt>
                <c:pt idx="229284">
                  <c:v>203819</c:v>
                </c:pt>
                <c:pt idx="229285">
                  <c:v>203819</c:v>
                </c:pt>
                <c:pt idx="229286">
                  <c:v>203819</c:v>
                </c:pt>
                <c:pt idx="229287">
                  <c:v>203819</c:v>
                </c:pt>
                <c:pt idx="229288">
                  <c:v>203819</c:v>
                </c:pt>
                <c:pt idx="229289">
                  <c:v>203819</c:v>
                </c:pt>
                <c:pt idx="229290">
                  <c:v>203819</c:v>
                </c:pt>
                <c:pt idx="229291">
                  <c:v>203819</c:v>
                </c:pt>
                <c:pt idx="229292">
                  <c:v>203819</c:v>
                </c:pt>
                <c:pt idx="229293">
                  <c:v>203819</c:v>
                </c:pt>
                <c:pt idx="229294">
                  <c:v>203819</c:v>
                </c:pt>
                <c:pt idx="229295">
                  <c:v>203819</c:v>
                </c:pt>
                <c:pt idx="229296">
                  <c:v>203819</c:v>
                </c:pt>
                <c:pt idx="229297">
                  <c:v>203819</c:v>
                </c:pt>
                <c:pt idx="229298">
                  <c:v>203819</c:v>
                </c:pt>
                <c:pt idx="229299">
                  <c:v>203819</c:v>
                </c:pt>
                <c:pt idx="229300">
                  <c:v>203819</c:v>
                </c:pt>
                <c:pt idx="229301">
                  <c:v>203819</c:v>
                </c:pt>
                <c:pt idx="229302">
                  <c:v>203819</c:v>
                </c:pt>
                <c:pt idx="229303">
                  <c:v>203819</c:v>
                </c:pt>
                <c:pt idx="229304">
                  <c:v>203819</c:v>
                </c:pt>
                <c:pt idx="229305">
                  <c:v>203819</c:v>
                </c:pt>
                <c:pt idx="229306">
                  <c:v>203819</c:v>
                </c:pt>
                <c:pt idx="229307">
                  <c:v>203819</c:v>
                </c:pt>
                <c:pt idx="229308">
                  <c:v>203819</c:v>
                </c:pt>
                <c:pt idx="229309">
                  <c:v>203819</c:v>
                </c:pt>
                <c:pt idx="229310">
                  <c:v>203819</c:v>
                </c:pt>
                <c:pt idx="229311">
                  <c:v>203819</c:v>
                </c:pt>
                <c:pt idx="229312">
                  <c:v>203819</c:v>
                </c:pt>
                <c:pt idx="229313">
                  <c:v>203819</c:v>
                </c:pt>
                <c:pt idx="229314">
                  <c:v>203819</c:v>
                </c:pt>
                <c:pt idx="229315">
                  <c:v>203819</c:v>
                </c:pt>
                <c:pt idx="229316">
                  <c:v>203819</c:v>
                </c:pt>
                <c:pt idx="229317">
                  <c:v>203819</c:v>
                </c:pt>
                <c:pt idx="229318">
                  <c:v>203819</c:v>
                </c:pt>
                <c:pt idx="229319">
                  <c:v>203819</c:v>
                </c:pt>
                <c:pt idx="229320">
                  <c:v>203819</c:v>
                </c:pt>
                <c:pt idx="229321">
                  <c:v>203819</c:v>
                </c:pt>
                <c:pt idx="229322">
                  <c:v>203819</c:v>
                </c:pt>
                <c:pt idx="229323">
                  <c:v>203819</c:v>
                </c:pt>
                <c:pt idx="229324">
                  <c:v>203819</c:v>
                </c:pt>
                <c:pt idx="229325">
                  <c:v>203819</c:v>
                </c:pt>
                <c:pt idx="229326">
                  <c:v>203819</c:v>
                </c:pt>
                <c:pt idx="229327">
                  <c:v>203819</c:v>
                </c:pt>
                <c:pt idx="229328">
                  <c:v>203819</c:v>
                </c:pt>
                <c:pt idx="229329">
                  <c:v>203819</c:v>
                </c:pt>
                <c:pt idx="229330">
                  <c:v>203819</c:v>
                </c:pt>
                <c:pt idx="229331">
                  <c:v>203819</c:v>
                </c:pt>
                <c:pt idx="229332">
                  <c:v>203819</c:v>
                </c:pt>
                <c:pt idx="229333">
                  <c:v>203819</c:v>
                </c:pt>
                <c:pt idx="229334">
                  <c:v>203819</c:v>
                </c:pt>
                <c:pt idx="229335">
                  <c:v>203819</c:v>
                </c:pt>
                <c:pt idx="229336">
                  <c:v>203819</c:v>
                </c:pt>
                <c:pt idx="229337">
                  <c:v>203819</c:v>
                </c:pt>
                <c:pt idx="229338">
                  <c:v>203819</c:v>
                </c:pt>
                <c:pt idx="229339">
                  <c:v>203819</c:v>
                </c:pt>
                <c:pt idx="229340">
                  <c:v>203819</c:v>
                </c:pt>
                <c:pt idx="229341">
                  <c:v>203819</c:v>
                </c:pt>
                <c:pt idx="229342">
                  <c:v>203819</c:v>
                </c:pt>
                <c:pt idx="229343">
                  <c:v>203819</c:v>
                </c:pt>
                <c:pt idx="229344">
                  <c:v>203819</c:v>
                </c:pt>
                <c:pt idx="229345">
                  <c:v>203819</c:v>
                </c:pt>
                <c:pt idx="229346">
                  <c:v>203819</c:v>
                </c:pt>
                <c:pt idx="229347">
                  <c:v>203819</c:v>
                </c:pt>
                <c:pt idx="229348">
                  <c:v>203819</c:v>
                </c:pt>
                <c:pt idx="229349">
                  <c:v>203819</c:v>
                </c:pt>
                <c:pt idx="229350">
                  <c:v>203819</c:v>
                </c:pt>
                <c:pt idx="229351">
                  <c:v>203819</c:v>
                </c:pt>
                <c:pt idx="229352">
                  <c:v>203819</c:v>
                </c:pt>
                <c:pt idx="229353">
                  <c:v>203819</c:v>
                </c:pt>
                <c:pt idx="229354">
                  <c:v>203819</c:v>
                </c:pt>
                <c:pt idx="229355">
                  <c:v>203819</c:v>
                </c:pt>
                <c:pt idx="229356">
                  <c:v>203819</c:v>
                </c:pt>
                <c:pt idx="229357">
                  <c:v>203819</c:v>
                </c:pt>
                <c:pt idx="229358">
                  <c:v>203819</c:v>
                </c:pt>
                <c:pt idx="229359">
                  <c:v>203819</c:v>
                </c:pt>
                <c:pt idx="229360">
                  <c:v>203819</c:v>
                </c:pt>
                <c:pt idx="229361">
                  <c:v>203819</c:v>
                </c:pt>
                <c:pt idx="229362">
                  <c:v>203819</c:v>
                </c:pt>
                <c:pt idx="229363">
                  <c:v>203819</c:v>
                </c:pt>
                <c:pt idx="229364">
                  <c:v>203819</c:v>
                </c:pt>
                <c:pt idx="229365">
                  <c:v>203819</c:v>
                </c:pt>
                <c:pt idx="229366">
                  <c:v>203819</c:v>
                </c:pt>
                <c:pt idx="229367">
                  <c:v>203819</c:v>
                </c:pt>
                <c:pt idx="229368">
                  <c:v>203819</c:v>
                </c:pt>
                <c:pt idx="229369">
                  <c:v>203819</c:v>
                </c:pt>
                <c:pt idx="229370">
                  <c:v>203819</c:v>
                </c:pt>
                <c:pt idx="229371">
                  <c:v>203819</c:v>
                </c:pt>
                <c:pt idx="229372">
                  <c:v>203819</c:v>
                </c:pt>
                <c:pt idx="229373">
                  <c:v>203819</c:v>
                </c:pt>
                <c:pt idx="229374">
                  <c:v>203819</c:v>
                </c:pt>
                <c:pt idx="229375">
                  <c:v>203819</c:v>
                </c:pt>
                <c:pt idx="229376">
                  <c:v>203819</c:v>
                </c:pt>
                <c:pt idx="229377">
                  <c:v>203819</c:v>
                </c:pt>
                <c:pt idx="229378">
                  <c:v>203819</c:v>
                </c:pt>
                <c:pt idx="229379">
                  <c:v>203819</c:v>
                </c:pt>
                <c:pt idx="229380">
                  <c:v>203819</c:v>
                </c:pt>
                <c:pt idx="229381">
                  <c:v>203819</c:v>
                </c:pt>
                <c:pt idx="229382">
                  <c:v>203819</c:v>
                </c:pt>
                <c:pt idx="229383">
                  <c:v>203819</c:v>
                </c:pt>
                <c:pt idx="229384">
                  <c:v>203819</c:v>
                </c:pt>
                <c:pt idx="229385">
                  <c:v>203819</c:v>
                </c:pt>
                <c:pt idx="229386">
                  <c:v>203819</c:v>
                </c:pt>
                <c:pt idx="229387">
                  <c:v>203819</c:v>
                </c:pt>
                <c:pt idx="229388">
                  <c:v>203819</c:v>
                </c:pt>
                <c:pt idx="229389">
                  <c:v>203819</c:v>
                </c:pt>
                <c:pt idx="229390">
                  <c:v>203819</c:v>
                </c:pt>
                <c:pt idx="229391">
                  <c:v>203819</c:v>
                </c:pt>
                <c:pt idx="229392">
                  <c:v>203819</c:v>
                </c:pt>
                <c:pt idx="229393">
                  <c:v>203819</c:v>
                </c:pt>
                <c:pt idx="229394">
                  <c:v>203819</c:v>
                </c:pt>
                <c:pt idx="229395">
                  <c:v>203819</c:v>
                </c:pt>
                <c:pt idx="229396">
                  <c:v>203819</c:v>
                </c:pt>
                <c:pt idx="229397">
                  <c:v>203819</c:v>
                </c:pt>
                <c:pt idx="229398">
                  <c:v>203819</c:v>
                </c:pt>
                <c:pt idx="229399">
                  <c:v>203819</c:v>
                </c:pt>
                <c:pt idx="229400">
                  <c:v>203819</c:v>
                </c:pt>
                <c:pt idx="229401">
                  <c:v>203819</c:v>
                </c:pt>
                <c:pt idx="229402">
                  <c:v>203819</c:v>
                </c:pt>
                <c:pt idx="229403">
                  <c:v>203819</c:v>
                </c:pt>
                <c:pt idx="229404">
                  <c:v>203819</c:v>
                </c:pt>
                <c:pt idx="229405">
                  <c:v>203819</c:v>
                </c:pt>
                <c:pt idx="229406">
                  <c:v>203819</c:v>
                </c:pt>
                <c:pt idx="229407">
                  <c:v>203819</c:v>
                </c:pt>
                <c:pt idx="229408">
                  <c:v>203819</c:v>
                </c:pt>
                <c:pt idx="229409">
                  <c:v>203819</c:v>
                </c:pt>
                <c:pt idx="229410">
                  <c:v>203819</c:v>
                </c:pt>
                <c:pt idx="229411">
                  <c:v>203819</c:v>
                </c:pt>
                <c:pt idx="229412">
                  <c:v>203819</c:v>
                </c:pt>
                <c:pt idx="229413">
                  <c:v>203819</c:v>
                </c:pt>
                <c:pt idx="229414">
                  <c:v>203819</c:v>
                </c:pt>
                <c:pt idx="229415">
                  <c:v>203819</c:v>
                </c:pt>
                <c:pt idx="229416">
                  <c:v>203819</c:v>
                </c:pt>
                <c:pt idx="229417">
                  <c:v>203819</c:v>
                </c:pt>
                <c:pt idx="229418">
                  <c:v>203819</c:v>
                </c:pt>
                <c:pt idx="229419">
                  <c:v>203819</c:v>
                </c:pt>
                <c:pt idx="229420">
                  <c:v>203819</c:v>
                </c:pt>
                <c:pt idx="229421">
                  <c:v>203819</c:v>
                </c:pt>
                <c:pt idx="229422">
                  <c:v>203819</c:v>
                </c:pt>
                <c:pt idx="229423">
                  <c:v>203819</c:v>
                </c:pt>
                <c:pt idx="229424">
                  <c:v>203819</c:v>
                </c:pt>
                <c:pt idx="229425">
                  <c:v>203819</c:v>
                </c:pt>
                <c:pt idx="229426">
                  <c:v>203819</c:v>
                </c:pt>
                <c:pt idx="229427">
                  <c:v>203819</c:v>
                </c:pt>
                <c:pt idx="229428">
                  <c:v>203819</c:v>
                </c:pt>
                <c:pt idx="229429">
                  <c:v>203819</c:v>
                </c:pt>
                <c:pt idx="229430">
                  <c:v>203819</c:v>
                </c:pt>
                <c:pt idx="229431">
                  <c:v>203819</c:v>
                </c:pt>
                <c:pt idx="229432">
                  <c:v>203819</c:v>
                </c:pt>
                <c:pt idx="229433">
                  <c:v>203819</c:v>
                </c:pt>
                <c:pt idx="229434">
                  <c:v>203819</c:v>
                </c:pt>
                <c:pt idx="229435">
                  <c:v>203819</c:v>
                </c:pt>
                <c:pt idx="229436">
                  <c:v>203819</c:v>
                </c:pt>
                <c:pt idx="229437">
                  <c:v>203819</c:v>
                </c:pt>
                <c:pt idx="229438">
                  <c:v>203819</c:v>
                </c:pt>
                <c:pt idx="229439">
                  <c:v>203819</c:v>
                </c:pt>
                <c:pt idx="229440">
                  <c:v>203819</c:v>
                </c:pt>
                <c:pt idx="229441">
                  <c:v>203819</c:v>
                </c:pt>
                <c:pt idx="229442">
                  <c:v>203819</c:v>
                </c:pt>
                <c:pt idx="229443">
                  <c:v>203819</c:v>
                </c:pt>
                <c:pt idx="229444">
                  <c:v>203819</c:v>
                </c:pt>
                <c:pt idx="229445">
                  <c:v>203819</c:v>
                </c:pt>
                <c:pt idx="229446">
                  <c:v>203819</c:v>
                </c:pt>
                <c:pt idx="229447">
                  <c:v>203819</c:v>
                </c:pt>
                <c:pt idx="229448">
                  <c:v>203819</c:v>
                </c:pt>
                <c:pt idx="229449">
                  <c:v>203819</c:v>
                </c:pt>
                <c:pt idx="229450">
                  <c:v>203819</c:v>
                </c:pt>
                <c:pt idx="229451">
                  <c:v>203819</c:v>
                </c:pt>
                <c:pt idx="229452">
                  <c:v>203819</c:v>
                </c:pt>
                <c:pt idx="229453">
                  <c:v>203819</c:v>
                </c:pt>
                <c:pt idx="229454">
                  <c:v>203819</c:v>
                </c:pt>
                <c:pt idx="229455">
                  <c:v>203819</c:v>
                </c:pt>
                <c:pt idx="229456">
                  <c:v>203819</c:v>
                </c:pt>
                <c:pt idx="229457">
                  <c:v>203819</c:v>
                </c:pt>
                <c:pt idx="229458">
                  <c:v>203819</c:v>
                </c:pt>
                <c:pt idx="229459">
                  <c:v>203819</c:v>
                </c:pt>
                <c:pt idx="229460">
                  <c:v>203819</c:v>
                </c:pt>
                <c:pt idx="229461">
                  <c:v>203819</c:v>
                </c:pt>
                <c:pt idx="229462">
                  <c:v>203819</c:v>
                </c:pt>
                <c:pt idx="229463">
                  <c:v>203819</c:v>
                </c:pt>
                <c:pt idx="229464">
                  <c:v>203819</c:v>
                </c:pt>
                <c:pt idx="229465">
                  <c:v>203819</c:v>
                </c:pt>
                <c:pt idx="229466">
                  <c:v>203819</c:v>
                </c:pt>
                <c:pt idx="229467">
                  <c:v>203819</c:v>
                </c:pt>
                <c:pt idx="229468">
                  <c:v>203819</c:v>
                </c:pt>
                <c:pt idx="229469">
                  <c:v>203819</c:v>
                </c:pt>
                <c:pt idx="229470">
                  <c:v>203819</c:v>
                </c:pt>
                <c:pt idx="229471">
                  <c:v>203819</c:v>
                </c:pt>
                <c:pt idx="229472">
                  <c:v>203819</c:v>
                </c:pt>
                <c:pt idx="229473">
                  <c:v>203819</c:v>
                </c:pt>
                <c:pt idx="229474">
                  <c:v>203819</c:v>
                </c:pt>
                <c:pt idx="229475">
                  <c:v>203819</c:v>
                </c:pt>
                <c:pt idx="229476">
                  <c:v>203819</c:v>
                </c:pt>
                <c:pt idx="229477">
                  <c:v>203819</c:v>
                </c:pt>
                <c:pt idx="229478">
                  <c:v>203819</c:v>
                </c:pt>
                <c:pt idx="229479">
                  <c:v>203819</c:v>
                </c:pt>
                <c:pt idx="229480">
                  <c:v>203819</c:v>
                </c:pt>
                <c:pt idx="229481">
                  <c:v>203819</c:v>
                </c:pt>
                <c:pt idx="229482">
                  <c:v>203819</c:v>
                </c:pt>
                <c:pt idx="229483">
                  <c:v>203819</c:v>
                </c:pt>
                <c:pt idx="229484">
                  <c:v>203819</c:v>
                </c:pt>
                <c:pt idx="229485">
                  <c:v>203819</c:v>
                </c:pt>
                <c:pt idx="229486">
                  <c:v>203819</c:v>
                </c:pt>
                <c:pt idx="229487">
                  <c:v>203819</c:v>
                </c:pt>
                <c:pt idx="229488">
                  <c:v>203819</c:v>
                </c:pt>
                <c:pt idx="229489">
                  <c:v>203819</c:v>
                </c:pt>
                <c:pt idx="229490">
                  <c:v>203819</c:v>
                </c:pt>
                <c:pt idx="229491">
                  <c:v>203819</c:v>
                </c:pt>
                <c:pt idx="229492">
                  <c:v>203819</c:v>
                </c:pt>
                <c:pt idx="229493">
                  <c:v>203819</c:v>
                </c:pt>
                <c:pt idx="229494">
                  <c:v>203819</c:v>
                </c:pt>
                <c:pt idx="229495">
                  <c:v>203819</c:v>
                </c:pt>
                <c:pt idx="229496">
                  <c:v>203819</c:v>
                </c:pt>
                <c:pt idx="229497">
                  <c:v>203819</c:v>
                </c:pt>
                <c:pt idx="229498">
                  <c:v>203819</c:v>
                </c:pt>
                <c:pt idx="229499">
                  <c:v>203819</c:v>
                </c:pt>
                <c:pt idx="229500">
                  <c:v>203819</c:v>
                </c:pt>
                <c:pt idx="229501">
                  <c:v>203819</c:v>
                </c:pt>
                <c:pt idx="229502">
                  <c:v>203819</c:v>
                </c:pt>
                <c:pt idx="229503">
                  <c:v>203819</c:v>
                </c:pt>
                <c:pt idx="229504">
                  <c:v>203819</c:v>
                </c:pt>
                <c:pt idx="229505">
                  <c:v>203819</c:v>
                </c:pt>
                <c:pt idx="229506">
                  <c:v>203819</c:v>
                </c:pt>
                <c:pt idx="229507">
                  <c:v>203819</c:v>
                </c:pt>
                <c:pt idx="229508">
                  <c:v>203819</c:v>
                </c:pt>
                <c:pt idx="229509">
                  <c:v>203819</c:v>
                </c:pt>
                <c:pt idx="229510">
                  <c:v>203819</c:v>
                </c:pt>
                <c:pt idx="229511">
                  <c:v>203819</c:v>
                </c:pt>
                <c:pt idx="229512">
                  <c:v>203819</c:v>
                </c:pt>
                <c:pt idx="229513">
                  <c:v>203819</c:v>
                </c:pt>
                <c:pt idx="229514">
                  <c:v>203819</c:v>
                </c:pt>
                <c:pt idx="229515">
                  <c:v>203819</c:v>
                </c:pt>
                <c:pt idx="229516">
                  <c:v>203819</c:v>
                </c:pt>
                <c:pt idx="229517">
                  <c:v>203819</c:v>
                </c:pt>
                <c:pt idx="229518">
                  <c:v>203819</c:v>
                </c:pt>
                <c:pt idx="229519">
                  <c:v>203819</c:v>
                </c:pt>
                <c:pt idx="229520">
                  <c:v>203819</c:v>
                </c:pt>
                <c:pt idx="229521">
                  <c:v>203819</c:v>
                </c:pt>
                <c:pt idx="229522">
                  <c:v>203819</c:v>
                </c:pt>
                <c:pt idx="229523">
                  <c:v>203819</c:v>
                </c:pt>
                <c:pt idx="229524">
                  <c:v>203819</c:v>
                </c:pt>
                <c:pt idx="229525">
                  <c:v>203819</c:v>
                </c:pt>
                <c:pt idx="229526">
                  <c:v>203819</c:v>
                </c:pt>
                <c:pt idx="229527">
                  <c:v>203819</c:v>
                </c:pt>
                <c:pt idx="229528">
                  <c:v>203819</c:v>
                </c:pt>
                <c:pt idx="229529">
                  <c:v>203819</c:v>
                </c:pt>
                <c:pt idx="229530">
                  <c:v>203819</c:v>
                </c:pt>
                <c:pt idx="229531">
                  <c:v>203819</c:v>
                </c:pt>
                <c:pt idx="229532">
                  <c:v>203819</c:v>
                </c:pt>
                <c:pt idx="229533">
                  <c:v>203819</c:v>
                </c:pt>
                <c:pt idx="229534">
                  <c:v>203819</c:v>
                </c:pt>
                <c:pt idx="229535">
                  <c:v>203819</c:v>
                </c:pt>
                <c:pt idx="229536">
                  <c:v>203819</c:v>
                </c:pt>
                <c:pt idx="229537">
                  <c:v>203819</c:v>
                </c:pt>
                <c:pt idx="229538">
                  <c:v>203819</c:v>
                </c:pt>
                <c:pt idx="229539">
                  <c:v>203819</c:v>
                </c:pt>
                <c:pt idx="229540">
                  <c:v>203819</c:v>
                </c:pt>
                <c:pt idx="229541">
                  <c:v>203819</c:v>
                </c:pt>
                <c:pt idx="229542">
                  <c:v>203819</c:v>
                </c:pt>
                <c:pt idx="229543">
                  <c:v>203819</c:v>
                </c:pt>
                <c:pt idx="229544">
                  <c:v>203819</c:v>
                </c:pt>
                <c:pt idx="229545">
                  <c:v>203819</c:v>
                </c:pt>
                <c:pt idx="229546">
                  <c:v>203819</c:v>
                </c:pt>
                <c:pt idx="229547">
                  <c:v>203819</c:v>
                </c:pt>
                <c:pt idx="229548">
                  <c:v>203819</c:v>
                </c:pt>
                <c:pt idx="229549">
                  <c:v>203819</c:v>
                </c:pt>
                <c:pt idx="229550">
                  <c:v>203819</c:v>
                </c:pt>
                <c:pt idx="229551">
                  <c:v>203819</c:v>
                </c:pt>
                <c:pt idx="229552">
                  <c:v>203819</c:v>
                </c:pt>
                <c:pt idx="229553">
                  <c:v>203819</c:v>
                </c:pt>
                <c:pt idx="229554">
                  <c:v>203819</c:v>
                </c:pt>
                <c:pt idx="229555">
                  <c:v>203819</c:v>
                </c:pt>
                <c:pt idx="229556">
                  <c:v>203819</c:v>
                </c:pt>
                <c:pt idx="229557">
                  <c:v>203819</c:v>
                </c:pt>
                <c:pt idx="229558">
                  <c:v>203819</c:v>
                </c:pt>
                <c:pt idx="229559">
                  <c:v>203819</c:v>
                </c:pt>
                <c:pt idx="229560">
                  <c:v>203819</c:v>
                </c:pt>
                <c:pt idx="229561">
                  <c:v>203819</c:v>
                </c:pt>
                <c:pt idx="229562">
                  <c:v>203819</c:v>
                </c:pt>
                <c:pt idx="229563">
                  <c:v>203819</c:v>
                </c:pt>
                <c:pt idx="229564">
                  <c:v>203819</c:v>
                </c:pt>
                <c:pt idx="229565">
                  <c:v>203819</c:v>
                </c:pt>
                <c:pt idx="229566">
                  <c:v>203819</c:v>
                </c:pt>
                <c:pt idx="229567">
                  <c:v>203819</c:v>
                </c:pt>
                <c:pt idx="229568">
                  <c:v>203819</c:v>
                </c:pt>
                <c:pt idx="229569">
                  <c:v>203819</c:v>
                </c:pt>
                <c:pt idx="229570">
                  <c:v>203819</c:v>
                </c:pt>
                <c:pt idx="229571">
                  <c:v>203819</c:v>
                </c:pt>
                <c:pt idx="229572">
                  <c:v>203819</c:v>
                </c:pt>
                <c:pt idx="229573">
                  <c:v>203819</c:v>
                </c:pt>
                <c:pt idx="229574">
                  <c:v>203819</c:v>
                </c:pt>
                <c:pt idx="229575">
                  <c:v>203819</c:v>
                </c:pt>
                <c:pt idx="229576">
                  <c:v>203819</c:v>
                </c:pt>
                <c:pt idx="229577">
                  <c:v>203819</c:v>
                </c:pt>
                <c:pt idx="229578">
                  <c:v>203819</c:v>
                </c:pt>
                <c:pt idx="229579">
                  <c:v>203819</c:v>
                </c:pt>
                <c:pt idx="229580">
                  <c:v>203819</c:v>
                </c:pt>
                <c:pt idx="229581">
                  <c:v>203819</c:v>
                </c:pt>
                <c:pt idx="229582">
                  <c:v>203819</c:v>
                </c:pt>
                <c:pt idx="229583">
                  <c:v>203819</c:v>
                </c:pt>
                <c:pt idx="229584">
                  <c:v>203819</c:v>
                </c:pt>
                <c:pt idx="229585">
                  <c:v>203819</c:v>
                </c:pt>
                <c:pt idx="229586">
                  <c:v>203819</c:v>
                </c:pt>
                <c:pt idx="229587">
                  <c:v>203819</c:v>
                </c:pt>
                <c:pt idx="229588">
                  <c:v>203819</c:v>
                </c:pt>
                <c:pt idx="229589">
                  <c:v>203819</c:v>
                </c:pt>
                <c:pt idx="229590">
                  <c:v>203819</c:v>
                </c:pt>
                <c:pt idx="229591">
                  <c:v>203819</c:v>
                </c:pt>
                <c:pt idx="229592">
                  <c:v>203819</c:v>
                </c:pt>
                <c:pt idx="229593">
                  <c:v>203819</c:v>
                </c:pt>
                <c:pt idx="229594">
                  <c:v>203819</c:v>
                </c:pt>
                <c:pt idx="229595">
                  <c:v>203819</c:v>
                </c:pt>
                <c:pt idx="229596">
                  <c:v>203819</c:v>
                </c:pt>
                <c:pt idx="229597">
                  <c:v>203819</c:v>
                </c:pt>
                <c:pt idx="229598">
                  <c:v>203819</c:v>
                </c:pt>
                <c:pt idx="229599">
                  <c:v>203819</c:v>
                </c:pt>
                <c:pt idx="229600">
                  <c:v>203819</c:v>
                </c:pt>
                <c:pt idx="229601">
                  <c:v>203819</c:v>
                </c:pt>
                <c:pt idx="229602">
                  <c:v>203819</c:v>
                </c:pt>
                <c:pt idx="229603">
                  <c:v>203819</c:v>
                </c:pt>
                <c:pt idx="229604">
                  <c:v>203819</c:v>
                </c:pt>
                <c:pt idx="229605">
                  <c:v>203819</c:v>
                </c:pt>
                <c:pt idx="229606">
                  <c:v>203819</c:v>
                </c:pt>
                <c:pt idx="229607">
                  <c:v>203819</c:v>
                </c:pt>
                <c:pt idx="229608">
                  <c:v>203819</c:v>
                </c:pt>
                <c:pt idx="229609">
                  <c:v>203819</c:v>
                </c:pt>
                <c:pt idx="229610">
                  <c:v>203819</c:v>
                </c:pt>
                <c:pt idx="229611">
                  <c:v>203819</c:v>
                </c:pt>
                <c:pt idx="229612">
                  <c:v>203819</c:v>
                </c:pt>
                <c:pt idx="229613">
                  <c:v>203819</c:v>
                </c:pt>
                <c:pt idx="229614">
                  <c:v>203819</c:v>
                </c:pt>
                <c:pt idx="229615">
                  <c:v>203819</c:v>
                </c:pt>
                <c:pt idx="229616">
                  <c:v>203819</c:v>
                </c:pt>
                <c:pt idx="229617">
                  <c:v>203819</c:v>
                </c:pt>
                <c:pt idx="229618">
                  <c:v>203819</c:v>
                </c:pt>
                <c:pt idx="229619">
                  <c:v>203819</c:v>
                </c:pt>
                <c:pt idx="229620">
                  <c:v>203819</c:v>
                </c:pt>
                <c:pt idx="229621">
                  <c:v>203819</c:v>
                </c:pt>
                <c:pt idx="229622">
                  <c:v>203819</c:v>
                </c:pt>
                <c:pt idx="229623">
                  <c:v>203819</c:v>
                </c:pt>
                <c:pt idx="229624">
                  <c:v>203819</c:v>
                </c:pt>
                <c:pt idx="229625">
                  <c:v>203819</c:v>
                </c:pt>
                <c:pt idx="229626">
                  <c:v>203819</c:v>
                </c:pt>
                <c:pt idx="229627">
                  <c:v>203819</c:v>
                </c:pt>
                <c:pt idx="229628">
                  <c:v>203819</c:v>
                </c:pt>
                <c:pt idx="229629">
                  <c:v>203819</c:v>
                </c:pt>
                <c:pt idx="229630">
                  <c:v>203819</c:v>
                </c:pt>
                <c:pt idx="229631">
                  <c:v>203819</c:v>
                </c:pt>
                <c:pt idx="229632">
                  <c:v>203819</c:v>
                </c:pt>
                <c:pt idx="229633">
                  <c:v>203819</c:v>
                </c:pt>
                <c:pt idx="229634">
                  <c:v>203819</c:v>
                </c:pt>
                <c:pt idx="229635">
                  <c:v>203819</c:v>
                </c:pt>
                <c:pt idx="229636">
                  <c:v>203819</c:v>
                </c:pt>
                <c:pt idx="229637">
                  <c:v>203819</c:v>
                </c:pt>
                <c:pt idx="229638">
                  <c:v>203819</c:v>
                </c:pt>
                <c:pt idx="229639">
                  <c:v>203819</c:v>
                </c:pt>
                <c:pt idx="229640">
                  <c:v>203819</c:v>
                </c:pt>
                <c:pt idx="229641">
                  <c:v>203819</c:v>
                </c:pt>
                <c:pt idx="229642">
                  <c:v>203819</c:v>
                </c:pt>
                <c:pt idx="229643">
                  <c:v>203819</c:v>
                </c:pt>
                <c:pt idx="229644">
                  <c:v>203819</c:v>
                </c:pt>
                <c:pt idx="229645">
                  <c:v>203819</c:v>
                </c:pt>
                <c:pt idx="229646">
                  <c:v>203819</c:v>
                </c:pt>
                <c:pt idx="229647">
                  <c:v>203819</c:v>
                </c:pt>
                <c:pt idx="229648">
                  <c:v>203819</c:v>
                </c:pt>
                <c:pt idx="229649">
                  <c:v>203819</c:v>
                </c:pt>
                <c:pt idx="229650">
                  <c:v>203819</c:v>
                </c:pt>
                <c:pt idx="229651">
                  <c:v>203819</c:v>
                </c:pt>
                <c:pt idx="229652">
                  <c:v>203819</c:v>
                </c:pt>
                <c:pt idx="229653">
                  <c:v>203819</c:v>
                </c:pt>
                <c:pt idx="229654">
                  <c:v>203819</c:v>
                </c:pt>
                <c:pt idx="229655">
                  <c:v>203819</c:v>
                </c:pt>
                <c:pt idx="229656">
                  <c:v>203819</c:v>
                </c:pt>
                <c:pt idx="229657">
                  <c:v>203819</c:v>
                </c:pt>
                <c:pt idx="229658">
                  <c:v>203819</c:v>
                </c:pt>
                <c:pt idx="229659">
                  <c:v>203819</c:v>
                </c:pt>
                <c:pt idx="229660">
                  <c:v>203819</c:v>
                </c:pt>
                <c:pt idx="229661">
                  <c:v>203819</c:v>
                </c:pt>
                <c:pt idx="229662">
                  <c:v>203819</c:v>
                </c:pt>
                <c:pt idx="229663">
                  <c:v>203819</c:v>
                </c:pt>
                <c:pt idx="229664">
                  <c:v>203819</c:v>
                </c:pt>
                <c:pt idx="229665">
                  <c:v>203819</c:v>
                </c:pt>
                <c:pt idx="229666">
                  <c:v>203819</c:v>
                </c:pt>
                <c:pt idx="229667">
                  <c:v>203819</c:v>
                </c:pt>
                <c:pt idx="229668">
                  <c:v>203819</c:v>
                </c:pt>
                <c:pt idx="229669">
                  <c:v>203819</c:v>
                </c:pt>
                <c:pt idx="229670">
                  <c:v>203819</c:v>
                </c:pt>
                <c:pt idx="229671">
                  <c:v>203819</c:v>
                </c:pt>
                <c:pt idx="229672">
                  <c:v>203819</c:v>
                </c:pt>
                <c:pt idx="229673">
                  <c:v>203819</c:v>
                </c:pt>
                <c:pt idx="229674">
                  <c:v>203819</c:v>
                </c:pt>
                <c:pt idx="229675">
                  <c:v>203819</c:v>
                </c:pt>
                <c:pt idx="229676">
                  <c:v>203819</c:v>
                </c:pt>
                <c:pt idx="229677">
                  <c:v>203819</c:v>
                </c:pt>
                <c:pt idx="229678">
                  <c:v>203819</c:v>
                </c:pt>
                <c:pt idx="229679">
                  <c:v>203819</c:v>
                </c:pt>
                <c:pt idx="229680">
                  <c:v>203819</c:v>
                </c:pt>
                <c:pt idx="229681">
                  <c:v>203819</c:v>
                </c:pt>
                <c:pt idx="229682">
                  <c:v>203819</c:v>
                </c:pt>
                <c:pt idx="229683">
                  <c:v>203819</c:v>
                </c:pt>
                <c:pt idx="229684">
                  <c:v>203819</c:v>
                </c:pt>
                <c:pt idx="229685">
                  <c:v>203819</c:v>
                </c:pt>
                <c:pt idx="229686">
                  <c:v>203819</c:v>
                </c:pt>
                <c:pt idx="229687">
                  <c:v>203819</c:v>
                </c:pt>
                <c:pt idx="229688">
                  <c:v>203819</c:v>
                </c:pt>
                <c:pt idx="229689">
                  <c:v>203819</c:v>
                </c:pt>
                <c:pt idx="229690">
                  <c:v>203819</c:v>
                </c:pt>
                <c:pt idx="229691">
                  <c:v>203819</c:v>
                </c:pt>
                <c:pt idx="229692">
                  <c:v>203819</c:v>
                </c:pt>
                <c:pt idx="229693">
                  <c:v>203819</c:v>
                </c:pt>
                <c:pt idx="229694">
                  <c:v>203819</c:v>
                </c:pt>
                <c:pt idx="229695">
                  <c:v>203819</c:v>
                </c:pt>
                <c:pt idx="229696">
                  <c:v>203819</c:v>
                </c:pt>
                <c:pt idx="229697">
                  <c:v>203819</c:v>
                </c:pt>
                <c:pt idx="229698">
                  <c:v>203819</c:v>
                </c:pt>
                <c:pt idx="229699">
                  <c:v>203819</c:v>
                </c:pt>
                <c:pt idx="229700">
                  <c:v>203819</c:v>
                </c:pt>
                <c:pt idx="229701">
                  <c:v>203819</c:v>
                </c:pt>
                <c:pt idx="229702">
                  <c:v>203819</c:v>
                </c:pt>
                <c:pt idx="229703">
                  <c:v>203819</c:v>
                </c:pt>
                <c:pt idx="229704">
                  <c:v>203819</c:v>
                </c:pt>
                <c:pt idx="229705">
                  <c:v>203819</c:v>
                </c:pt>
                <c:pt idx="229706">
                  <c:v>203819</c:v>
                </c:pt>
                <c:pt idx="229707">
                  <c:v>203819</c:v>
                </c:pt>
                <c:pt idx="229708">
                  <c:v>203819</c:v>
                </c:pt>
                <c:pt idx="229709">
                  <c:v>203819</c:v>
                </c:pt>
                <c:pt idx="229710">
                  <c:v>203819</c:v>
                </c:pt>
                <c:pt idx="229711">
                  <c:v>203819</c:v>
                </c:pt>
                <c:pt idx="229712">
                  <c:v>203819</c:v>
                </c:pt>
                <c:pt idx="229713">
                  <c:v>203819</c:v>
                </c:pt>
                <c:pt idx="229714">
                  <c:v>203819</c:v>
                </c:pt>
                <c:pt idx="229715">
                  <c:v>203819</c:v>
                </c:pt>
                <c:pt idx="229716">
                  <c:v>203819</c:v>
                </c:pt>
                <c:pt idx="229717">
                  <c:v>203819</c:v>
                </c:pt>
                <c:pt idx="229718">
                  <c:v>203819</c:v>
                </c:pt>
                <c:pt idx="229719">
                  <c:v>203819</c:v>
                </c:pt>
                <c:pt idx="229720">
                  <c:v>203819</c:v>
                </c:pt>
                <c:pt idx="229721">
                  <c:v>203819</c:v>
                </c:pt>
                <c:pt idx="229722">
                  <c:v>203819</c:v>
                </c:pt>
                <c:pt idx="229723">
                  <c:v>203819</c:v>
                </c:pt>
                <c:pt idx="229724">
                  <c:v>203819</c:v>
                </c:pt>
                <c:pt idx="229725">
                  <c:v>203819</c:v>
                </c:pt>
                <c:pt idx="229726">
                  <c:v>203819</c:v>
                </c:pt>
                <c:pt idx="229727">
                  <c:v>203819</c:v>
                </c:pt>
                <c:pt idx="229728">
                  <c:v>203819</c:v>
                </c:pt>
                <c:pt idx="229729">
                  <c:v>203819</c:v>
                </c:pt>
                <c:pt idx="229730">
                  <c:v>203819</c:v>
                </c:pt>
                <c:pt idx="229731">
                  <c:v>203819</c:v>
                </c:pt>
                <c:pt idx="229732">
                  <c:v>203819</c:v>
                </c:pt>
                <c:pt idx="229733">
                  <c:v>203819</c:v>
                </c:pt>
                <c:pt idx="229734">
                  <c:v>203819</c:v>
                </c:pt>
                <c:pt idx="229735">
                  <c:v>203819</c:v>
                </c:pt>
                <c:pt idx="229736">
                  <c:v>203819</c:v>
                </c:pt>
                <c:pt idx="229737">
                  <c:v>203819</c:v>
                </c:pt>
                <c:pt idx="229738">
                  <c:v>203819</c:v>
                </c:pt>
                <c:pt idx="229739">
                  <c:v>203819</c:v>
                </c:pt>
                <c:pt idx="229740">
                  <c:v>203819</c:v>
                </c:pt>
                <c:pt idx="229741">
                  <c:v>203819</c:v>
                </c:pt>
                <c:pt idx="229742">
                  <c:v>203819</c:v>
                </c:pt>
                <c:pt idx="229743">
                  <c:v>203819</c:v>
                </c:pt>
                <c:pt idx="229744">
                  <c:v>203819</c:v>
                </c:pt>
                <c:pt idx="229745">
                  <c:v>203819</c:v>
                </c:pt>
                <c:pt idx="229746">
                  <c:v>203819</c:v>
                </c:pt>
                <c:pt idx="229747">
                  <c:v>203819</c:v>
                </c:pt>
                <c:pt idx="229748">
                  <c:v>203819</c:v>
                </c:pt>
                <c:pt idx="229749">
                  <c:v>203819</c:v>
                </c:pt>
                <c:pt idx="229750">
                  <c:v>203819</c:v>
                </c:pt>
                <c:pt idx="229751">
                  <c:v>203819</c:v>
                </c:pt>
                <c:pt idx="229752">
                  <c:v>203819</c:v>
                </c:pt>
                <c:pt idx="229753">
                  <c:v>203819</c:v>
                </c:pt>
                <c:pt idx="229754">
                  <c:v>203819</c:v>
                </c:pt>
                <c:pt idx="229755">
                  <c:v>203819</c:v>
                </c:pt>
                <c:pt idx="229756">
                  <c:v>203819</c:v>
                </c:pt>
                <c:pt idx="229757">
                  <c:v>203819</c:v>
                </c:pt>
                <c:pt idx="229758">
                  <c:v>203819</c:v>
                </c:pt>
                <c:pt idx="229759">
                  <c:v>203819</c:v>
                </c:pt>
                <c:pt idx="229760">
                  <c:v>203819</c:v>
                </c:pt>
                <c:pt idx="229761">
                  <c:v>203819</c:v>
                </c:pt>
                <c:pt idx="229762">
                  <c:v>203819</c:v>
                </c:pt>
                <c:pt idx="229763">
                  <c:v>203819</c:v>
                </c:pt>
                <c:pt idx="229764">
                  <c:v>203819</c:v>
                </c:pt>
                <c:pt idx="229765">
                  <c:v>203819</c:v>
                </c:pt>
                <c:pt idx="229766">
                  <c:v>203819</c:v>
                </c:pt>
                <c:pt idx="229767">
                  <c:v>203819</c:v>
                </c:pt>
                <c:pt idx="229768">
                  <c:v>203819</c:v>
                </c:pt>
                <c:pt idx="229769">
                  <c:v>203819</c:v>
                </c:pt>
                <c:pt idx="229770">
                  <c:v>203819</c:v>
                </c:pt>
                <c:pt idx="229771">
                  <c:v>203819</c:v>
                </c:pt>
                <c:pt idx="229772">
                  <c:v>203819</c:v>
                </c:pt>
                <c:pt idx="229773">
                  <c:v>203819</c:v>
                </c:pt>
                <c:pt idx="229774">
                  <c:v>203819</c:v>
                </c:pt>
                <c:pt idx="229775">
                  <c:v>203819</c:v>
                </c:pt>
                <c:pt idx="229776">
                  <c:v>203819</c:v>
                </c:pt>
                <c:pt idx="229777">
                  <c:v>203819</c:v>
                </c:pt>
                <c:pt idx="229778">
                  <c:v>203819</c:v>
                </c:pt>
                <c:pt idx="229779">
                  <c:v>203819</c:v>
                </c:pt>
                <c:pt idx="229780">
                  <c:v>203819</c:v>
                </c:pt>
                <c:pt idx="229781">
                  <c:v>203819</c:v>
                </c:pt>
                <c:pt idx="229782">
                  <c:v>203819</c:v>
                </c:pt>
                <c:pt idx="229783">
                  <c:v>203819</c:v>
                </c:pt>
                <c:pt idx="229784">
                  <c:v>203819</c:v>
                </c:pt>
                <c:pt idx="229785">
                  <c:v>203819</c:v>
                </c:pt>
                <c:pt idx="229786">
                  <c:v>203819</c:v>
                </c:pt>
                <c:pt idx="229787">
                  <c:v>203819</c:v>
                </c:pt>
                <c:pt idx="229788">
                  <c:v>203819</c:v>
                </c:pt>
                <c:pt idx="229789">
                  <c:v>203819</c:v>
                </c:pt>
                <c:pt idx="229790">
                  <c:v>203819</c:v>
                </c:pt>
                <c:pt idx="229791">
                  <c:v>203819</c:v>
                </c:pt>
                <c:pt idx="229792">
                  <c:v>203819</c:v>
                </c:pt>
                <c:pt idx="229793">
                  <c:v>203819</c:v>
                </c:pt>
                <c:pt idx="229794">
                  <c:v>203819</c:v>
                </c:pt>
                <c:pt idx="229795">
                  <c:v>203819</c:v>
                </c:pt>
                <c:pt idx="229796">
                  <c:v>203819</c:v>
                </c:pt>
                <c:pt idx="229797">
                  <c:v>203819</c:v>
                </c:pt>
                <c:pt idx="229798">
                  <c:v>203819</c:v>
                </c:pt>
                <c:pt idx="229799">
                  <c:v>203819</c:v>
                </c:pt>
                <c:pt idx="229800">
                  <c:v>203819</c:v>
                </c:pt>
                <c:pt idx="229801">
                  <c:v>203819</c:v>
                </c:pt>
                <c:pt idx="229802">
                  <c:v>203819</c:v>
                </c:pt>
                <c:pt idx="229803">
                  <c:v>203819</c:v>
                </c:pt>
                <c:pt idx="229804">
                  <c:v>203819</c:v>
                </c:pt>
                <c:pt idx="229805">
                  <c:v>203819</c:v>
                </c:pt>
                <c:pt idx="229806">
                  <c:v>203819</c:v>
                </c:pt>
                <c:pt idx="229807">
                  <c:v>203819</c:v>
                </c:pt>
                <c:pt idx="229808">
                  <c:v>203819</c:v>
                </c:pt>
                <c:pt idx="229809">
                  <c:v>203819</c:v>
                </c:pt>
                <c:pt idx="229810">
                  <c:v>203819</c:v>
                </c:pt>
                <c:pt idx="229811">
                  <c:v>203819</c:v>
                </c:pt>
                <c:pt idx="229812">
                  <c:v>203819</c:v>
                </c:pt>
                <c:pt idx="229813">
                  <c:v>203819</c:v>
                </c:pt>
                <c:pt idx="229814">
                  <c:v>203819</c:v>
                </c:pt>
                <c:pt idx="229815">
                  <c:v>203819</c:v>
                </c:pt>
                <c:pt idx="229816">
                  <c:v>203819</c:v>
                </c:pt>
                <c:pt idx="229817">
                  <c:v>203819</c:v>
                </c:pt>
                <c:pt idx="229818">
                  <c:v>203819</c:v>
                </c:pt>
                <c:pt idx="229819">
                  <c:v>203819</c:v>
                </c:pt>
                <c:pt idx="229820">
                  <c:v>203819</c:v>
                </c:pt>
                <c:pt idx="229821">
                  <c:v>203819</c:v>
                </c:pt>
                <c:pt idx="229822">
                  <c:v>203819</c:v>
                </c:pt>
                <c:pt idx="229823">
                  <c:v>203819</c:v>
                </c:pt>
                <c:pt idx="229824">
                  <c:v>203819</c:v>
                </c:pt>
                <c:pt idx="229825">
                  <c:v>203819</c:v>
                </c:pt>
                <c:pt idx="229826">
                  <c:v>203819</c:v>
                </c:pt>
                <c:pt idx="229827">
                  <c:v>203819</c:v>
                </c:pt>
                <c:pt idx="229828">
                  <c:v>203819</c:v>
                </c:pt>
                <c:pt idx="229829">
                  <c:v>203819</c:v>
                </c:pt>
                <c:pt idx="229830">
                  <c:v>203819</c:v>
                </c:pt>
                <c:pt idx="229831">
                  <c:v>203819</c:v>
                </c:pt>
                <c:pt idx="229832">
                  <c:v>203819</c:v>
                </c:pt>
                <c:pt idx="229833">
                  <c:v>203819</c:v>
                </c:pt>
                <c:pt idx="229834">
                  <c:v>203819</c:v>
                </c:pt>
                <c:pt idx="229835">
                  <c:v>203819</c:v>
                </c:pt>
                <c:pt idx="229836">
                  <c:v>203819</c:v>
                </c:pt>
                <c:pt idx="229837">
                  <c:v>203819</c:v>
                </c:pt>
                <c:pt idx="229838">
                  <c:v>203819</c:v>
                </c:pt>
                <c:pt idx="229839">
                  <c:v>203819</c:v>
                </c:pt>
                <c:pt idx="229840">
                  <c:v>203819</c:v>
                </c:pt>
                <c:pt idx="229841">
                  <c:v>203819</c:v>
                </c:pt>
                <c:pt idx="229842">
                  <c:v>203819</c:v>
                </c:pt>
                <c:pt idx="229843">
                  <c:v>203819</c:v>
                </c:pt>
                <c:pt idx="229844">
                  <c:v>203819</c:v>
                </c:pt>
                <c:pt idx="229845">
                  <c:v>203819</c:v>
                </c:pt>
                <c:pt idx="229846">
                  <c:v>203819</c:v>
                </c:pt>
                <c:pt idx="229847">
                  <c:v>203819</c:v>
                </c:pt>
                <c:pt idx="229848">
                  <c:v>203819</c:v>
                </c:pt>
                <c:pt idx="229849">
                  <c:v>203819</c:v>
                </c:pt>
                <c:pt idx="229850">
                  <c:v>203819</c:v>
                </c:pt>
                <c:pt idx="229851">
                  <c:v>203819</c:v>
                </c:pt>
                <c:pt idx="229852">
                  <c:v>203819</c:v>
                </c:pt>
                <c:pt idx="229853">
                  <c:v>203819</c:v>
                </c:pt>
                <c:pt idx="229854">
                  <c:v>203819</c:v>
                </c:pt>
                <c:pt idx="229855">
                  <c:v>203819</c:v>
                </c:pt>
                <c:pt idx="229856">
                  <c:v>203819</c:v>
                </c:pt>
                <c:pt idx="229857">
                  <c:v>203819</c:v>
                </c:pt>
                <c:pt idx="229858">
                  <c:v>203819</c:v>
                </c:pt>
                <c:pt idx="229859">
                  <c:v>203819</c:v>
                </c:pt>
                <c:pt idx="229860">
                  <c:v>203819</c:v>
                </c:pt>
                <c:pt idx="229861">
                  <c:v>203819</c:v>
                </c:pt>
                <c:pt idx="229862">
                  <c:v>203819</c:v>
                </c:pt>
                <c:pt idx="229863">
                  <c:v>203819</c:v>
                </c:pt>
                <c:pt idx="229864">
                  <c:v>203819</c:v>
                </c:pt>
                <c:pt idx="229865">
                  <c:v>203819</c:v>
                </c:pt>
                <c:pt idx="229866">
                  <c:v>203819</c:v>
                </c:pt>
                <c:pt idx="229867">
                  <c:v>203819</c:v>
                </c:pt>
                <c:pt idx="229868">
                  <c:v>203819</c:v>
                </c:pt>
                <c:pt idx="229869">
                  <c:v>203819</c:v>
                </c:pt>
                <c:pt idx="229870">
                  <c:v>203819</c:v>
                </c:pt>
                <c:pt idx="229871">
                  <c:v>203819</c:v>
                </c:pt>
                <c:pt idx="229872">
                  <c:v>203819</c:v>
                </c:pt>
                <c:pt idx="229873">
                  <c:v>203819</c:v>
                </c:pt>
                <c:pt idx="229874">
                  <c:v>203819</c:v>
                </c:pt>
                <c:pt idx="229875">
                  <c:v>203819</c:v>
                </c:pt>
                <c:pt idx="229876">
                  <c:v>203819</c:v>
                </c:pt>
                <c:pt idx="229877">
                  <c:v>203819</c:v>
                </c:pt>
                <c:pt idx="229878">
                  <c:v>203819</c:v>
                </c:pt>
                <c:pt idx="229879">
                  <c:v>203819</c:v>
                </c:pt>
                <c:pt idx="229880">
                  <c:v>203819</c:v>
                </c:pt>
                <c:pt idx="229881">
                  <c:v>203819</c:v>
                </c:pt>
                <c:pt idx="229882">
                  <c:v>203819</c:v>
                </c:pt>
                <c:pt idx="229883">
                  <c:v>203819</c:v>
                </c:pt>
                <c:pt idx="229884">
                  <c:v>203819</c:v>
                </c:pt>
                <c:pt idx="229885">
                  <c:v>203819</c:v>
                </c:pt>
                <c:pt idx="229886">
                  <c:v>203819</c:v>
                </c:pt>
                <c:pt idx="229887">
                  <c:v>203819</c:v>
                </c:pt>
                <c:pt idx="229888">
                  <c:v>203819</c:v>
                </c:pt>
                <c:pt idx="229889">
                  <c:v>203819</c:v>
                </c:pt>
                <c:pt idx="229890">
                  <c:v>203819</c:v>
                </c:pt>
                <c:pt idx="229891">
                  <c:v>203819</c:v>
                </c:pt>
                <c:pt idx="229892">
                  <c:v>203819</c:v>
                </c:pt>
                <c:pt idx="229893">
                  <c:v>203819</c:v>
                </c:pt>
                <c:pt idx="229894">
                  <c:v>203819</c:v>
                </c:pt>
                <c:pt idx="229895">
                  <c:v>203819</c:v>
                </c:pt>
                <c:pt idx="229896">
                  <c:v>203819</c:v>
                </c:pt>
                <c:pt idx="229897">
                  <c:v>203819</c:v>
                </c:pt>
                <c:pt idx="229898">
                  <c:v>203819</c:v>
                </c:pt>
                <c:pt idx="229899">
                  <c:v>203819</c:v>
                </c:pt>
                <c:pt idx="229900">
                  <c:v>203819</c:v>
                </c:pt>
                <c:pt idx="229901">
                  <c:v>203819</c:v>
                </c:pt>
                <c:pt idx="229902">
                  <c:v>203819</c:v>
                </c:pt>
                <c:pt idx="229903">
                  <c:v>203819</c:v>
                </c:pt>
                <c:pt idx="229904">
                  <c:v>203819</c:v>
                </c:pt>
                <c:pt idx="229905">
                  <c:v>203819</c:v>
                </c:pt>
                <c:pt idx="229906">
                  <c:v>203819</c:v>
                </c:pt>
                <c:pt idx="229907">
                  <c:v>203819</c:v>
                </c:pt>
                <c:pt idx="229908">
                  <c:v>203819</c:v>
                </c:pt>
                <c:pt idx="229909">
                  <c:v>203819</c:v>
                </c:pt>
                <c:pt idx="229910">
                  <c:v>203819</c:v>
                </c:pt>
                <c:pt idx="229911">
                  <c:v>203819</c:v>
                </c:pt>
                <c:pt idx="229912">
                  <c:v>203819</c:v>
                </c:pt>
                <c:pt idx="229913">
                  <c:v>203819</c:v>
                </c:pt>
                <c:pt idx="229914">
                  <c:v>203819</c:v>
                </c:pt>
                <c:pt idx="229915">
                  <c:v>203819</c:v>
                </c:pt>
                <c:pt idx="229916">
                  <c:v>203819</c:v>
                </c:pt>
                <c:pt idx="229917">
                  <c:v>203819</c:v>
                </c:pt>
                <c:pt idx="229918">
                  <c:v>203819</c:v>
                </c:pt>
                <c:pt idx="229919">
                  <c:v>203819</c:v>
                </c:pt>
                <c:pt idx="229920">
                  <c:v>203819</c:v>
                </c:pt>
                <c:pt idx="229921">
                  <c:v>203819</c:v>
                </c:pt>
                <c:pt idx="229922">
                  <c:v>203819</c:v>
                </c:pt>
                <c:pt idx="229923">
                  <c:v>203819</c:v>
                </c:pt>
                <c:pt idx="229924">
                  <c:v>203819</c:v>
                </c:pt>
                <c:pt idx="229925">
                  <c:v>203819</c:v>
                </c:pt>
                <c:pt idx="229926">
                  <c:v>203819</c:v>
                </c:pt>
                <c:pt idx="229927">
                  <c:v>203819</c:v>
                </c:pt>
                <c:pt idx="229928">
                  <c:v>203819</c:v>
                </c:pt>
                <c:pt idx="229929">
                  <c:v>203819</c:v>
                </c:pt>
                <c:pt idx="229930">
                  <c:v>203819</c:v>
                </c:pt>
                <c:pt idx="229931">
                  <c:v>203819</c:v>
                </c:pt>
                <c:pt idx="229932">
                  <c:v>203819</c:v>
                </c:pt>
                <c:pt idx="229933">
                  <c:v>203819</c:v>
                </c:pt>
                <c:pt idx="229934">
                  <c:v>203819</c:v>
                </c:pt>
                <c:pt idx="229935">
                  <c:v>203819</c:v>
                </c:pt>
                <c:pt idx="229936">
                  <c:v>203819</c:v>
                </c:pt>
                <c:pt idx="229937">
                  <c:v>203819</c:v>
                </c:pt>
                <c:pt idx="229938">
                  <c:v>203819</c:v>
                </c:pt>
                <c:pt idx="229939">
                  <c:v>203819</c:v>
                </c:pt>
                <c:pt idx="229940">
                  <c:v>203819</c:v>
                </c:pt>
                <c:pt idx="229941">
                  <c:v>203819</c:v>
                </c:pt>
                <c:pt idx="229942">
                  <c:v>203819</c:v>
                </c:pt>
                <c:pt idx="229943">
                  <c:v>203819</c:v>
                </c:pt>
                <c:pt idx="229944">
                  <c:v>203819</c:v>
                </c:pt>
                <c:pt idx="229945">
                  <c:v>203819</c:v>
                </c:pt>
                <c:pt idx="229946">
                  <c:v>203819</c:v>
                </c:pt>
                <c:pt idx="229947">
                  <c:v>203819</c:v>
                </c:pt>
                <c:pt idx="229948">
                  <c:v>203819</c:v>
                </c:pt>
                <c:pt idx="229949">
                  <c:v>203819</c:v>
                </c:pt>
                <c:pt idx="229950">
                  <c:v>203819</c:v>
                </c:pt>
                <c:pt idx="229951">
                  <c:v>203819</c:v>
                </c:pt>
                <c:pt idx="229952">
                  <c:v>203819</c:v>
                </c:pt>
                <c:pt idx="229953">
                  <c:v>203819</c:v>
                </c:pt>
                <c:pt idx="229954">
                  <c:v>203819</c:v>
                </c:pt>
                <c:pt idx="229955">
                  <c:v>203819</c:v>
                </c:pt>
                <c:pt idx="229956">
                  <c:v>203819</c:v>
                </c:pt>
                <c:pt idx="229957">
                  <c:v>203819</c:v>
                </c:pt>
                <c:pt idx="229958">
                  <c:v>203819</c:v>
                </c:pt>
                <c:pt idx="229959">
                  <c:v>203819</c:v>
                </c:pt>
                <c:pt idx="229960">
                  <c:v>203819</c:v>
                </c:pt>
                <c:pt idx="229961">
                  <c:v>203819</c:v>
                </c:pt>
                <c:pt idx="229962">
                  <c:v>203819</c:v>
                </c:pt>
                <c:pt idx="229963">
                  <c:v>203819</c:v>
                </c:pt>
                <c:pt idx="229964">
                  <c:v>203819</c:v>
                </c:pt>
                <c:pt idx="229965">
                  <c:v>203819</c:v>
                </c:pt>
                <c:pt idx="229966">
                  <c:v>203819</c:v>
                </c:pt>
                <c:pt idx="229967">
                  <c:v>203819</c:v>
                </c:pt>
                <c:pt idx="229968">
                  <c:v>203819</c:v>
                </c:pt>
                <c:pt idx="229969">
                  <c:v>203819</c:v>
                </c:pt>
                <c:pt idx="229970">
                  <c:v>203819</c:v>
                </c:pt>
                <c:pt idx="229971">
                  <c:v>203819</c:v>
                </c:pt>
                <c:pt idx="229972">
                  <c:v>203819</c:v>
                </c:pt>
                <c:pt idx="229973">
                  <c:v>203819</c:v>
                </c:pt>
                <c:pt idx="229974">
                  <c:v>203819</c:v>
                </c:pt>
                <c:pt idx="229975">
                  <c:v>203819</c:v>
                </c:pt>
                <c:pt idx="229976">
                  <c:v>203819</c:v>
                </c:pt>
                <c:pt idx="229977">
                  <c:v>203819</c:v>
                </c:pt>
                <c:pt idx="229978">
                  <c:v>203819</c:v>
                </c:pt>
                <c:pt idx="229979">
                  <c:v>203819</c:v>
                </c:pt>
                <c:pt idx="229980">
                  <c:v>203819</c:v>
                </c:pt>
                <c:pt idx="229981">
                  <c:v>203819</c:v>
                </c:pt>
                <c:pt idx="229982">
                  <c:v>203819</c:v>
                </c:pt>
                <c:pt idx="229983">
                  <c:v>203819</c:v>
                </c:pt>
                <c:pt idx="229984">
                  <c:v>203819</c:v>
                </c:pt>
                <c:pt idx="229985">
                  <c:v>203819</c:v>
                </c:pt>
                <c:pt idx="229986">
                  <c:v>203819</c:v>
                </c:pt>
                <c:pt idx="229987">
                  <c:v>203819</c:v>
                </c:pt>
                <c:pt idx="229988">
                  <c:v>203819</c:v>
                </c:pt>
                <c:pt idx="229989">
                  <c:v>203819</c:v>
                </c:pt>
                <c:pt idx="229990">
                  <c:v>203819</c:v>
                </c:pt>
                <c:pt idx="229991">
                  <c:v>203819</c:v>
                </c:pt>
                <c:pt idx="229992">
                  <c:v>203819</c:v>
                </c:pt>
                <c:pt idx="229993">
                  <c:v>203819</c:v>
                </c:pt>
                <c:pt idx="229994">
                  <c:v>203819</c:v>
                </c:pt>
                <c:pt idx="229995">
                  <c:v>203819</c:v>
                </c:pt>
                <c:pt idx="229996">
                  <c:v>203819</c:v>
                </c:pt>
                <c:pt idx="229997">
                  <c:v>203819</c:v>
                </c:pt>
                <c:pt idx="229998">
                  <c:v>203819</c:v>
                </c:pt>
                <c:pt idx="229999">
                  <c:v>203819</c:v>
                </c:pt>
                <c:pt idx="230000">
                  <c:v>203819</c:v>
                </c:pt>
                <c:pt idx="230001">
                  <c:v>203819</c:v>
                </c:pt>
                <c:pt idx="230002">
                  <c:v>203819</c:v>
                </c:pt>
                <c:pt idx="230003">
                  <c:v>203819</c:v>
                </c:pt>
                <c:pt idx="230004">
                  <c:v>203819</c:v>
                </c:pt>
                <c:pt idx="230005">
                  <c:v>203819</c:v>
                </c:pt>
                <c:pt idx="230006">
                  <c:v>203819</c:v>
                </c:pt>
                <c:pt idx="230007">
                  <c:v>203819</c:v>
                </c:pt>
                <c:pt idx="230008">
                  <c:v>203819</c:v>
                </c:pt>
                <c:pt idx="230009">
                  <c:v>203819</c:v>
                </c:pt>
                <c:pt idx="230010">
                  <c:v>203819</c:v>
                </c:pt>
                <c:pt idx="230011">
                  <c:v>203819</c:v>
                </c:pt>
                <c:pt idx="230012">
                  <c:v>203819</c:v>
                </c:pt>
                <c:pt idx="230013">
                  <c:v>203819</c:v>
                </c:pt>
                <c:pt idx="230014">
                  <c:v>203819</c:v>
                </c:pt>
                <c:pt idx="230015">
                  <c:v>203819</c:v>
                </c:pt>
                <c:pt idx="230016">
                  <c:v>203819</c:v>
                </c:pt>
                <c:pt idx="230017">
                  <c:v>203819</c:v>
                </c:pt>
                <c:pt idx="230018">
                  <c:v>203819</c:v>
                </c:pt>
                <c:pt idx="230019">
                  <c:v>203819</c:v>
                </c:pt>
                <c:pt idx="230020">
                  <c:v>203819</c:v>
                </c:pt>
                <c:pt idx="230021">
                  <c:v>203819</c:v>
                </c:pt>
                <c:pt idx="230022">
                  <c:v>203819</c:v>
                </c:pt>
                <c:pt idx="230023">
                  <c:v>203819</c:v>
                </c:pt>
                <c:pt idx="230024">
                  <c:v>203819</c:v>
                </c:pt>
                <c:pt idx="230025">
                  <c:v>203819</c:v>
                </c:pt>
                <c:pt idx="230026">
                  <c:v>203819</c:v>
                </c:pt>
                <c:pt idx="230027">
                  <c:v>203819</c:v>
                </c:pt>
                <c:pt idx="230028">
                  <c:v>203819</c:v>
                </c:pt>
                <c:pt idx="230029">
                  <c:v>203819</c:v>
                </c:pt>
                <c:pt idx="230030">
                  <c:v>203819</c:v>
                </c:pt>
                <c:pt idx="230031">
                  <c:v>203819</c:v>
                </c:pt>
                <c:pt idx="230032">
                  <c:v>203819</c:v>
                </c:pt>
                <c:pt idx="230033">
                  <c:v>203819</c:v>
                </c:pt>
                <c:pt idx="230034">
                  <c:v>203819</c:v>
                </c:pt>
                <c:pt idx="230035">
                  <c:v>203819</c:v>
                </c:pt>
                <c:pt idx="230036">
                  <c:v>203819</c:v>
                </c:pt>
                <c:pt idx="230037">
                  <c:v>203819</c:v>
                </c:pt>
                <c:pt idx="230038">
                  <c:v>203819</c:v>
                </c:pt>
                <c:pt idx="230039">
                  <c:v>203819</c:v>
                </c:pt>
                <c:pt idx="230040">
                  <c:v>203819</c:v>
                </c:pt>
                <c:pt idx="230041">
                  <c:v>203819</c:v>
                </c:pt>
                <c:pt idx="230042">
                  <c:v>203819</c:v>
                </c:pt>
                <c:pt idx="230043">
                  <c:v>203819</c:v>
                </c:pt>
                <c:pt idx="230044">
                  <c:v>203819</c:v>
                </c:pt>
                <c:pt idx="230045">
                  <c:v>203819</c:v>
                </c:pt>
                <c:pt idx="230046">
                  <c:v>203819</c:v>
                </c:pt>
                <c:pt idx="230047">
                  <c:v>203819</c:v>
                </c:pt>
                <c:pt idx="230048">
                  <c:v>203819</c:v>
                </c:pt>
                <c:pt idx="230049">
                  <c:v>203819</c:v>
                </c:pt>
                <c:pt idx="230050">
                  <c:v>203819</c:v>
                </c:pt>
                <c:pt idx="230051">
                  <c:v>203819</c:v>
                </c:pt>
                <c:pt idx="230052">
                  <c:v>203819</c:v>
                </c:pt>
                <c:pt idx="230053">
                  <c:v>203819</c:v>
                </c:pt>
                <c:pt idx="230054">
                  <c:v>203819</c:v>
                </c:pt>
                <c:pt idx="230055">
                  <c:v>203819</c:v>
                </c:pt>
                <c:pt idx="230056">
                  <c:v>203819</c:v>
                </c:pt>
                <c:pt idx="230057">
                  <c:v>203819</c:v>
                </c:pt>
                <c:pt idx="230058">
                  <c:v>203819</c:v>
                </c:pt>
                <c:pt idx="230059">
                  <c:v>203819</c:v>
                </c:pt>
                <c:pt idx="230060">
                  <c:v>203819</c:v>
                </c:pt>
                <c:pt idx="230061">
                  <c:v>203819</c:v>
                </c:pt>
                <c:pt idx="230062">
                  <c:v>203819</c:v>
                </c:pt>
                <c:pt idx="230063">
                  <c:v>203819</c:v>
                </c:pt>
                <c:pt idx="230064">
                  <c:v>203819</c:v>
                </c:pt>
                <c:pt idx="230065">
                  <c:v>203819</c:v>
                </c:pt>
                <c:pt idx="230066">
                  <c:v>203819</c:v>
                </c:pt>
                <c:pt idx="230067">
                  <c:v>203819</c:v>
                </c:pt>
                <c:pt idx="230068">
                  <c:v>203819</c:v>
                </c:pt>
                <c:pt idx="230069">
                  <c:v>203819</c:v>
                </c:pt>
                <c:pt idx="230070">
                  <c:v>203819</c:v>
                </c:pt>
                <c:pt idx="230071">
                  <c:v>203819</c:v>
                </c:pt>
                <c:pt idx="230072">
                  <c:v>203819</c:v>
                </c:pt>
                <c:pt idx="230073">
                  <c:v>203819</c:v>
                </c:pt>
                <c:pt idx="230074">
                  <c:v>203819</c:v>
                </c:pt>
                <c:pt idx="230075">
                  <c:v>203819</c:v>
                </c:pt>
                <c:pt idx="230076">
                  <c:v>203819</c:v>
                </c:pt>
                <c:pt idx="230077">
                  <c:v>203819</c:v>
                </c:pt>
                <c:pt idx="230078">
                  <c:v>203819</c:v>
                </c:pt>
                <c:pt idx="230079">
                  <c:v>203819</c:v>
                </c:pt>
                <c:pt idx="230080">
                  <c:v>203819</c:v>
                </c:pt>
                <c:pt idx="230081">
                  <c:v>203819</c:v>
                </c:pt>
                <c:pt idx="230082">
                  <c:v>203819</c:v>
                </c:pt>
                <c:pt idx="230083">
                  <c:v>203819</c:v>
                </c:pt>
                <c:pt idx="230084">
                  <c:v>203819</c:v>
                </c:pt>
                <c:pt idx="230085">
                  <c:v>203819</c:v>
                </c:pt>
                <c:pt idx="230086">
                  <c:v>203819</c:v>
                </c:pt>
                <c:pt idx="230087">
                  <c:v>203819</c:v>
                </c:pt>
                <c:pt idx="230088">
                  <c:v>203819</c:v>
                </c:pt>
                <c:pt idx="230089">
                  <c:v>203819</c:v>
                </c:pt>
                <c:pt idx="230090">
                  <c:v>203819</c:v>
                </c:pt>
                <c:pt idx="230091">
                  <c:v>203819</c:v>
                </c:pt>
                <c:pt idx="230092">
                  <c:v>203819</c:v>
                </c:pt>
                <c:pt idx="230093">
                  <c:v>203819</c:v>
                </c:pt>
                <c:pt idx="230094">
                  <c:v>203819</c:v>
                </c:pt>
                <c:pt idx="230095">
                  <c:v>203819</c:v>
                </c:pt>
                <c:pt idx="230096">
                  <c:v>203819</c:v>
                </c:pt>
                <c:pt idx="230097">
                  <c:v>203819</c:v>
                </c:pt>
                <c:pt idx="230098">
                  <c:v>203819</c:v>
                </c:pt>
                <c:pt idx="230099">
                  <c:v>203819</c:v>
                </c:pt>
                <c:pt idx="230100">
                  <c:v>203819</c:v>
                </c:pt>
                <c:pt idx="230101">
                  <c:v>203819</c:v>
                </c:pt>
                <c:pt idx="230102">
                  <c:v>203819</c:v>
                </c:pt>
                <c:pt idx="230103">
                  <c:v>203819</c:v>
                </c:pt>
                <c:pt idx="230104">
                  <c:v>203819</c:v>
                </c:pt>
                <c:pt idx="230105">
                  <c:v>203819</c:v>
                </c:pt>
                <c:pt idx="230106">
                  <c:v>203819</c:v>
                </c:pt>
                <c:pt idx="230107">
                  <c:v>203819</c:v>
                </c:pt>
                <c:pt idx="230108">
                  <c:v>203819</c:v>
                </c:pt>
                <c:pt idx="230109">
                  <c:v>203819</c:v>
                </c:pt>
                <c:pt idx="230110">
                  <c:v>203819</c:v>
                </c:pt>
                <c:pt idx="230111">
                  <c:v>203819</c:v>
                </c:pt>
                <c:pt idx="230112">
                  <c:v>203819</c:v>
                </c:pt>
                <c:pt idx="230113">
                  <c:v>203819</c:v>
                </c:pt>
                <c:pt idx="230114">
                  <c:v>203819</c:v>
                </c:pt>
                <c:pt idx="230115">
                  <c:v>203819</c:v>
                </c:pt>
                <c:pt idx="230116">
                  <c:v>203819</c:v>
                </c:pt>
                <c:pt idx="230117">
                  <c:v>203819</c:v>
                </c:pt>
                <c:pt idx="230118">
                  <c:v>203819</c:v>
                </c:pt>
                <c:pt idx="230119">
                  <c:v>203819</c:v>
                </c:pt>
                <c:pt idx="230120">
                  <c:v>203819</c:v>
                </c:pt>
                <c:pt idx="230121">
                  <c:v>203819</c:v>
                </c:pt>
                <c:pt idx="230122">
                  <c:v>203819</c:v>
                </c:pt>
                <c:pt idx="230123">
                  <c:v>203819</c:v>
                </c:pt>
                <c:pt idx="230124">
                  <c:v>203819</c:v>
                </c:pt>
                <c:pt idx="230125">
                  <c:v>203819</c:v>
                </c:pt>
                <c:pt idx="230126">
                  <c:v>203819</c:v>
                </c:pt>
                <c:pt idx="230127">
                  <c:v>203819</c:v>
                </c:pt>
                <c:pt idx="230128">
                  <c:v>203819</c:v>
                </c:pt>
                <c:pt idx="230129">
                  <c:v>203819</c:v>
                </c:pt>
                <c:pt idx="230130">
                  <c:v>203819</c:v>
                </c:pt>
                <c:pt idx="230131">
                  <c:v>203819</c:v>
                </c:pt>
                <c:pt idx="230132">
                  <c:v>203819</c:v>
                </c:pt>
                <c:pt idx="230133">
                  <c:v>203819</c:v>
                </c:pt>
                <c:pt idx="230134">
                  <c:v>203819</c:v>
                </c:pt>
                <c:pt idx="230135">
                  <c:v>203819</c:v>
                </c:pt>
                <c:pt idx="230136">
                  <c:v>203819</c:v>
                </c:pt>
                <c:pt idx="230137">
                  <c:v>203819</c:v>
                </c:pt>
                <c:pt idx="230138">
                  <c:v>203819</c:v>
                </c:pt>
                <c:pt idx="230139">
                  <c:v>203819</c:v>
                </c:pt>
                <c:pt idx="230140">
                  <c:v>203819</c:v>
                </c:pt>
                <c:pt idx="230141">
                  <c:v>203819</c:v>
                </c:pt>
                <c:pt idx="230142">
                  <c:v>203819</c:v>
                </c:pt>
                <c:pt idx="230143">
                  <c:v>203819</c:v>
                </c:pt>
                <c:pt idx="230144">
                  <c:v>203819</c:v>
                </c:pt>
                <c:pt idx="230145">
                  <c:v>203819</c:v>
                </c:pt>
                <c:pt idx="230146">
                  <c:v>203819</c:v>
                </c:pt>
                <c:pt idx="230147">
                  <c:v>203819</c:v>
                </c:pt>
                <c:pt idx="230148">
                  <c:v>203819</c:v>
                </c:pt>
                <c:pt idx="230149">
                  <c:v>203819</c:v>
                </c:pt>
                <c:pt idx="230150">
                  <c:v>203819</c:v>
                </c:pt>
                <c:pt idx="230151">
                  <c:v>203819</c:v>
                </c:pt>
                <c:pt idx="230152">
                  <c:v>203819</c:v>
                </c:pt>
                <c:pt idx="230153">
                  <c:v>203819</c:v>
                </c:pt>
                <c:pt idx="230154">
                  <c:v>203819</c:v>
                </c:pt>
                <c:pt idx="230155">
                  <c:v>203819</c:v>
                </c:pt>
                <c:pt idx="230156">
                  <c:v>203819</c:v>
                </c:pt>
                <c:pt idx="230157">
                  <c:v>203819</c:v>
                </c:pt>
                <c:pt idx="230158">
                  <c:v>203819</c:v>
                </c:pt>
                <c:pt idx="230159">
                  <c:v>203819</c:v>
                </c:pt>
                <c:pt idx="230160">
                  <c:v>203819</c:v>
                </c:pt>
                <c:pt idx="230161">
                  <c:v>203819</c:v>
                </c:pt>
                <c:pt idx="230162">
                  <c:v>203819</c:v>
                </c:pt>
                <c:pt idx="230163">
                  <c:v>203819</c:v>
                </c:pt>
                <c:pt idx="230164">
                  <c:v>203819</c:v>
                </c:pt>
                <c:pt idx="230165">
                  <c:v>203819</c:v>
                </c:pt>
                <c:pt idx="230166">
                  <c:v>203819</c:v>
                </c:pt>
                <c:pt idx="230167">
                  <c:v>203819</c:v>
                </c:pt>
                <c:pt idx="230168">
                  <c:v>203819</c:v>
                </c:pt>
                <c:pt idx="230169">
                  <c:v>203819</c:v>
                </c:pt>
                <c:pt idx="230170">
                  <c:v>203819</c:v>
                </c:pt>
                <c:pt idx="230171">
                  <c:v>203819</c:v>
                </c:pt>
                <c:pt idx="230172">
                  <c:v>203819</c:v>
                </c:pt>
                <c:pt idx="230173">
                  <c:v>203819</c:v>
                </c:pt>
                <c:pt idx="230174">
                  <c:v>203819</c:v>
                </c:pt>
                <c:pt idx="230175">
                  <c:v>203819</c:v>
                </c:pt>
                <c:pt idx="230176">
                  <c:v>203819</c:v>
                </c:pt>
                <c:pt idx="230177">
                  <c:v>203819</c:v>
                </c:pt>
                <c:pt idx="230178">
                  <c:v>203819</c:v>
                </c:pt>
                <c:pt idx="230179">
                  <c:v>203819</c:v>
                </c:pt>
                <c:pt idx="230180">
                  <c:v>203819</c:v>
                </c:pt>
                <c:pt idx="230181">
                  <c:v>203819</c:v>
                </c:pt>
                <c:pt idx="230182">
                  <c:v>203819</c:v>
                </c:pt>
                <c:pt idx="230183">
                  <c:v>203819</c:v>
                </c:pt>
                <c:pt idx="230184">
                  <c:v>203819</c:v>
                </c:pt>
                <c:pt idx="230185">
                  <c:v>203819</c:v>
                </c:pt>
                <c:pt idx="230186">
                  <c:v>203819</c:v>
                </c:pt>
                <c:pt idx="230187">
                  <c:v>203819</c:v>
                </c:pt>
                <c:pt idx="230188">
                  <c:v>203819</c:v>
                </c:pt>
                <c:pt idx="230189">
                  <c:v>203819</c:v>
                </c:pt>
                <c:pt idx="230190">
                  <c:v>203819</c:v>
                </c:pt>
                <c:pt idx="230191">
                  <c:v>203819</c:v>
                </c:pt>
                <c:pt idx="230192">
                  <c:v>203819</c:v>
                </c:pt>
                <c:pt idx="230193">
                  <c:v>203819</c:v>
                </c:pt>
                <c:pt idx="230194">
                  <c:v>203819</c:v>
                </c:pt>
                <c:pt idx="230195">
                  <c:v>203819</c:v>
                </c:pt>
                <c:pt idx="230196">
                  <c:v>203819</c:v>
                </c:pt>
                <c:pt idx="230197">
                  <c:v>203819</c:v>
                </c:pt>
                <c:pt idx="230198">
                  <c:v>203819</c:v>
                </c:pt>
                <c:pt idx="230199">
                  <c:v>203819</c:v>
                </c:pt>
                <c:pt idx="230200">
                  <c:v>203819</c:v>
                </c:pt>
                <c:pt idx="230201">
                  <c:v>203819</c:v>
                </c:pt>
                <c:pt idx="230202">
                  <c:v>203819</c:v>
                </c:pt>
                <c:pt idx="230203">
                  <c:v>203819</c:v>
                </c:pt>
                <c:pt idx="230204">
                  <c:v>203819</c:v>
                </c:pt>
                <c:pt idx="230205">
                  <c:v>203819</c:v>
                </c:pt>
                <c:pt idx="230206">
                  <c:v>203819</c:v>
                </c:pt>
                <c:pt idx="230207">
                  <c:v>203819</c:v>
                </c:pt>
                <c:pt idx="230208">
                  <c:v>203819</c:v>
                </c:pt>
                <c:pt idx="230209">
                  <c:v>203819</c:v>
                </c:pt>
                <c:pt idx="230210">
                  <c:v>203819</c:v>
                </c:pt>
                <c:pt idx="230211">
                  <c:v>203819</c:v>
                </c:pt>
                <c:pt idx="230212">
                  <c:v>203819</c:v>
                </c:pt>
                <c:pt idx="230213">
                  <c:v>203819</c:v>
                </c:pt>
                <c:pt idx="230214">
                  <c:v>203819</c:v>
                </c:pt>
                <c:pt idx="230215">
                  <c:v>203819</c:v>
                </c:pt>
                <c:pt idx="230216">
                  <c:v>203819</c:v>
                </c:pt>
                <c:pt idx="230217">
                  <c:v>203819</c:v>
                </c:pt>
                <c:pt idx="230218">
                  <c:v>203819</c:v>
                </c:pt>
                <c:pt idx="230219">
                  <c:v>203819</c:v>
                </c:pt>
                <c:pt idx="230220">
                  <c:v>203819</c:v>
                </c:pt>
                <c:pt idx="230221">
                  <c:v>203819</c:v>
                </c:pt>
                <c:pt idx="230222">
                  <c:v>203819</c:v>
                </c:pt>
                <c:pt idx="230223">
                  <c:v>203819</c:v>
                </c:pt>
                <c:pt idx="230224">
                  <c:v>203819</c:v>
                </c:pt>
                <c:pt idx="230225">
                  <c:v>203819</c:v>
                </c:pt>
                <c:pt idx="230226">
                  <c:v>203819</c:v>
                </c:pt>
                <c:pt idx="230227">
                  <c:v>203819</c:v>
                </c:pt>
                <c:pt idx="230228">
                  <c:v>203819</c:v>
                </c:pt>
                <c:pt idx="230229">
                  <c:v>203819</c:v>
                </c:pt>
                <c:pt idx="230230">
                  <c:v>203819</c:v>
                </c:pt>
                <c:pt idx="230231">
                  <c:v>203819</c:v>
                </c:pt>
                <c:pt idx="230232">
                  <c:v>203819</c:v>
                </c:pt>
                <c:pt idx="230233">
                  <c:v>203819</c:v>
                </c:pt>
                <c:pt idx="230234">
                  <c:v>203819</c:v>
                </c:pt>
                <c:pt idx="230235">
                  <c:v>203819</c:v>
                </c:pt>
                <c:pt idx="230236">
                  <c:v>203819</c:v>
                </c:pt>
                <c:pt idx="230237">
                  <c:v>203819</c:v>
                </c:pt>
                <c:pt idx="230238">
                  <c:v>203819</c:v>
                </c:pt>
                <c:pt idx="230239">
                  <c:v>203819</c:v>
                </c:pt>
                <c:pt idx="230240">
                  <c:v>203819</c:v>
                </c:pt>
                <c:pt idx="230241">
                  <c:v>203819</c:v>
                </c:pt>
                <c:pt idx="230242">
                  <c:v>203819</c:v>
                </c:pt>
                <c:pt idx="230243">
                  <c:v>203819</c:v>
                </c:pt>
                <c:pt idx="230244">
                  <c:v>203819</c:v>
                </c:pt>
                <c:pt idx="230245">
                  <c:v>203819</c:v>
                </c:pt>
                <c:pt idx="230246">
                  <c:v>203819</c:v>
                </c:pt>
                <c:pt idx="230247">
                  <c:v>203819</c:v>
                </c:pt>
                <c:pt idx="230248">
                  <c:v>203819</c:v>
                </c:pt>
                <c:pt idx="230249">
                  <c:v>203819</c:v>
                </c:pt>
                <c:pt idx="230250">
                  <c:v>203819</c:v>
                </c:pt>
                <c:pt idx="230251">
                  <c:v>203819</c:v>
                </c:pt>
                <c:pt idx="230252">
                  <c:v>203819</c:v>
                </c:pt>
                <c:pt idx="230253">
                  <c:v>203819</c:v>
                </c:pt>
                <c:pt idx="230254">
                  <c:v>203819</c:v>
                </c:pt>
                <c:pt idx="230255">
                  <c:v>203819</c:v>
                </c:pt>
                <c:pt idx="230256">
                  <c:v>203819</c:v>
                </c:pt>
                <c:pt idx="230257">
                  <c:v>203819</c:v>
                </c:pt>
                <c:pt idx="230258">
                  <c:v>203819</c:v>
                </c:pt>
                <c:pt idx="230259">
                  <c:v>203819</c:v>
                </c:pt>
                <c:pt idx="230260">
                  <c:v>203819</c:v>
                </c:pt>
                <c:pt idx="230261">
                  <c:v>203819</c:v>
                </c:pt>
                <c:pt idx="230262">
                  <c:v>203819</c:v>
                </c:pt>
                <c:pt idx="230263">
                  <c:v>203819</c:v>
                </c:pt>
                <c:pt idx="230264">
                  <c:v>203819</c:v>
                </c:pt>
                <c:pt idx="230265">
                  <c:v>203819</c:v>
                </c:pt>
                <c:pt idx="230266">
                  <c:v>203819</c:v>
                </c:pt>
                <c:pt idx="230267">
                  <c:v>203819</c:v>
                </c:pt>
                <c:pt idx="230268">
                  <c:v>203819</c:v>
                </c:pt>
                <c:pt idx="230269">
                  <c:v>203819</c:v>
                </c:pt>
                <c:pt idx="230270">
                  <c:v>203819</c:v>
                </c:pt>
                <c:pt idx="230271">
                  <c:v>203819</c:v>
                </c:pt>
                <c:pt idx="230272">
                  <c:v>203819</c:v>
                </c:pt>
                <c:pt idx="230273">
                  <c:v>203819</c:v>
                </c:pt>
                <c:pt idx="230274">
                  <c:v>203819</c:v>
                </c:pt>
                <c:pt idx="230275">
                  <c:v>203819</c:v>
                </c:pt>
                <c:pt idx="230276">
                  <c:v>203819</c:v>
                </c:pt>
                <c:pt idx="230277">
                  <c:v>203819</c:v>
                </c:pt>
                <c:pt idx="230278">
                  <c:v>203819</c:v>
                </c:pt>
                <c:pt idx="230279">
                  <c:v>203819</c:v>
                </c:pt>
                <c:pt idx="230280">
                  <c:v>203819</c:v>
                </c:pt>
                <c:pt idx="230281">
                  <c:v>203819</c:v>
                </c:pt>
                <c:pt idx="230282">
                  <c:v>203819</c:v>
                </c:pt>
                <c:pt idx="230283">
                  <c:v>203819</c:v>
                </c:pt>
                <c:pt idx="230284">
                  <c:v>203819</c:v>
                </c:pt>
                <c:pt idx="230285">
                  <c:v>203819</c:v>
                </c:pt>
                <c:pt idx="230286">
                  <c:v>203819</c:v>
                </c:pt>
                <c:pt idx="230287">
                  <c:v>203819</c:v>
                </c:pt>
                <c:pt idx="230288">
                  <c:v>203819</c:v>
                </c:pt>
                <c:pt idx="230289">
                  <c:v>203819</c:v>
                </c:pt>
                <c:pt idx="230290">
                  <c:v>203819</c:v>
                </c:pt>
                <c:pt idx="230291">
                  <c:v>203819</c:v>
                </c:pt>
                <c:pt idx="230292">
                  <c:v>203819</c:v>
                </c:pt>
                <c:pt idx="230293">
                  <c:v>203819</c:v>
                </c:pt>
                <c:pt idx="230294">
                  <c:v>203819</c:v>
                </c:pt>
                <c:pt idx="230295">
                  <c:v>203819</c:v>
                </c:pt>
                <c:pt idx="230296">
                  <c:v>203819</c:v>
                </c:pt>
                <c:pt idx="230297">
                  <c:v>203819</c:v>
                </c:pt>
                <c:pt idx="230298">
                  <c:v>203819</c:v>
                </c:pt>
                <c:pt idx="230299">
                  <c:v>203819</c:v>
                </c:pt>
                <c:pt idx="230300">
                  <c:v>203819</c:v>
                </c:pt>
                <c:pt idx="230301">
                  <c:v>203819</c:v>
                </c:pt>
                <c:pt idx="230302">
                  <c:v>203819</c:v>
                </c:pt>
                <c:pt idx="230303">
                  <c:v>203819</c:v>
                </c:pt>
                <c:pt idx="230304">
                  <c:v>203819</c:v>
                </c:pt>
                <c:pt idx="230305">
                  <c:v>203819</c:v>
                </c:pt>
                <c:pt idx="230306">
                  <c:v>203819</c:v>
                </c:pt>
                <c:pt idx="230307">
                  <c:v>203819</c:v>
                </c:pt>
                <c:pt idx="230308">
                  <c:v>203819</c:v>
                </c:pt>
                <c:pt idx="230309">
                  <c:v>203819</c:v>
                </c:pt>
                <c:pt idx="230310">
                  <c:v>203819</c:v>
                </c:pt>
                <c:pt idx="230311">
                  <c:v>203819</c:v>
                </c:pt>
                <c:pt idx="230312">
                  <c:v>203819</c:v>
                </c:pt>
                <c:pt idx="230313">
                  <c:v>203819</c:v>
                </c:pt>
                <c:pt idx="230314">
                  <c:v>203819</c:v>
                </c:pt>
                <c:pt idx="230315">
                  <c:v>203819</c:v>
                </c:pt>
                <c:pt idx="230316">
                  <c:v>203819</c:v>
                </c:pt>
                <c:pt idx="230317">
                  <c:v>203819</c:v>
                </c:pt>
                <c:pt idx="230318">
                  <c:v>203819</c:v>
                </c:pt>
                <c:pt idx="230319">
                  <c:v>203819</c:v>
                </c:pt>
                <c:pt idx="230320">
                  <c:v>203819</c:v>
                </c:pt>
                <c:pt idx="230321">
                  <c:v>203819</c:v>
                </c:pt>
                <c:pt idx="230322">
                  <c:v>203819</c:v>
                </c:pt>
                <c:pt idx="230323">
                  <c:v>203819</c:v>
                </c:pt>
                <c:pt idx="230324">
                  <c:v>203819</c:v>
                </c:pt>
                <c:pt idx="230325">
                  <c:v>203819</c:v>
                </c:pt>
                <c:pt idx="230326">
                  <c:v>203819</c:v>
                </c:pt>
                <c:pt idx="230327">
                  <c:v>203819</c:v>
                </c:pt>
                <c:pt idx="230328">
                  <c:v>203819</c:v>
                </c:pt>
                <c:pt idx="230329">
                  <c:v>203819</c:v>
                </c:pt>
                <c:pt idx="230330">
                  <c:v>203819</c:v>
                </c:pt>
                <c:pt idx="230331">
                  <c:v>203819</c:v>
                </c:pt>
                <c:pt idx="230332">
                  <c:v>203819</c:v>
                </c:pt>
                <c:pt idx="230333">
                  <c:v>203819</c:v>
                </c:pt>
                <c:pt idx="230334">
                  <c:v>203819</c:v>
                </c:pt>
                <c:pt idx="230335">
                  <c:v>203819</c:v>
                </c:pt>
                <c:pt idx="230336">
                  <c:v>203819</c:v>
                </c:pt>
                <c:pt idx="230337">
                  <c:v>203819</c:v>
                </c:pt>
                <c:pt idx="230338">
                  <c:v>203819</c:v>
                </c:pt>
                <c:pt idx="230339">
                  <c:v>203819</c:v>
                </c:pt>
                <c:pt idx="230340">
                  <c:v>203819</c:v>
                </c:pt>
                <c:pt idx="230341">
                  <c:v>203819</c:v>
                </c:pt>
                <c:pt idx="230342">
                  <c:v>203819</c:v>
                </c:pt>
                <c:pt idx="230343">
                  <c:v>203819</c:v>
                </c:pt>
                <c:pt idx="230344">
                  <c:v>203819</c:v>
                </c:pt>
                <c:pt idx="230345">
                  <c:v>203819</c:v>
                </c:pt>
                <c:pt idx="230346">
                  <c:v>203819</c:v>
                </c:pt>
                <c:pt idx="230347">
                  <c:v>203819</c:v>
                </c:pt>
                <c:pt idx="230348">
                  <c:v>203819</c:v>
                </c:pt>
                <c:pt idx="230349">
                  <c:v>203819</c:v>
                </c:pt>
                <c:pt idx="230350">
                  <c:v>203819</c:v>
                </c:pt>
                <c:pt idx="230351">
                  <c:v>203819</c:v>
                </c:pt>
                <c:pt idx="230352">
                  <c:v>203819</c:v>
                </c:pt>
                <c:pt idx="230353">
                  <c:v>203819</c:v>
                </c:pt>
                <c:pt idx="230354">
                  <c:v>203819</c:v>
                </c:pt>
                <c:pt idx="230355">
                  <c:v>203819</c:v>
                </c:pt>
                <c:pt idx="230356">
                  <c:v>203819</c:v>
                </c:pt>
                <c:pt idx="230357">
                  <c:v>203819</c:v>
                </c:pt>
                <c:pt idx="230358">
                  <c:v>203819</c:v>
                </c:pt>
                <c:pt idx="230359">
                  <c:v>203819</c:v>
                </c:pt>
                <c:pt idx="230360">
                  <c:v>203819</c:v>
                </c:pt>
                <c:pt idx="230361">
                  <c:v>203819</c:v>
                </c:pt>
                <c:pt idx="230362">
                  <c:v>203819</c:v>
                </c:pt>
                <c:pt idx="230363">
                  <c:v>203819</c:v>
                </c:pt>
                <c:pt idx="230364">
                  <c:v>203819</c:v>
                </c:pt>
                <c:pt idx="230365">
                  <c:v>203819</c:v>
                </c:pt>
                <c:pt idx="230366">
                  <c:v>203819</c:v>
                </c:pt>
                <c:pt idx="230367">
                  <c:v>203819</c:v>
                </c:pt>
                <c:pt idx="230368">
                  <c:v>203819</c:v>
                </c:pt>
                <c:pt idx="230369">
                  <c:v>203819</c:v>
                </c:pt>
                <c:pt idx="230370">
                  <c:v>203819</c:v>
                </c:pt>
                <c:pt idx="230371">
                  <c:v>203819</c:v>
                </c:pt>
                <c:pt idx="230372">
                  <c:v>203819</c:v>
                </c:pt>
                <c:pt idx="230373">
                  <c:v>203819</c:v>
                </c:pt>
                <c:pt idx="230374">
                  <c:v>203819</c:v>
                </c:pt>
                <c:pt idx="230375">
                  <c:v>203819</c:v>
                </c:pt>
                <c:pt idx="230376">
                  <c:v>203819</c:v>
                </c:pt>
                <c:pt idx="230377">
                  <c:v>203819</c:v>
                </c:pt>
                <c:pt idx="230378">
                  <c:v>203819</c:v>
                </c:pt>
                <c:pt idx="230379">
                  <c:v>203819</c:v>
                </c:pt>
                <c:pt idx="230380">
                  <c:v>203819</c:v>
                </c:pt>
                <c:pt idx="230381">
                  <c:v>203819</c:v>
                </c:pt>
                <c:pt idx="230382">
                  <c:v>203819</c:v>
                </c:pt>
                <c:pt idx="230383">
                  <c:v>203819</c:v>
                </c:pt>
                <c:pt idx="230384">
                  <c:v>203819</c:v>
                </c:pt>
                <c:pt idx="230385">
                  <c:v>203819</c:v>
                </c:pt>
                <c:pt idx="230386">
                  <c:v>203819</c:v>
                </c:pt>
                <c:pt idx="230387">
                  <c:v>203819</c:v>
                </c:pt>
                <c:pt idx="230388">
                  <c:v>203819</c:v>
                </c:pt>
                <c:pt idx="230389">
                  <c:v>203819</c:v>
                </c:pt>
                <c:pt idx="230390">
                  <c:v>203819</c:v>
                </c:pt>
                <c:pt idx="230391">
                  <c:v>203819</c:v>
                </c:pt>
                <c:pt idx="230392">
                  <c:v>203819</c:v>
                </c:pt>
                <c:pt idx="230393">
                  <c:v>203819</c:v>
                </c:pt>
                <c:pt idx="230394">
                  <c:v>203819</c:v>
                </c:pt>
                <c:pt idx="230395">
                  <c:v>203819</c:v>
                </c:pt>
                <c:pt idx="230396">
                  <c:v>203819</c:v>
                </c:pt>
                <c:pt idx="230397">
                  <c:v>203819</c:v>
                </c:pt>
                <c:pt idx="230398">
                  <c:v>203819</c:v>
                </c:pt>
                <c:pt idx="230399">
                  <c:v>203819</c:v>
                </c:pt>
                <c:pt idx="230400">
                  <c:v>203819</c:v>
                </c:pt>
                <c:pt idx="230401">
                  <c:v>203819</c:v>
                </c:pt>
                <c:pt idx="230402">
                  <c:v>203819</c:v>
                </c:pt>
                <c:pt idx="230403">
                  <c:v>203819</c:v>
                </c:pt>
                <c:pt idx="230404">
                  <c:v>203819</c:v>
                </c:pt>
                <c:pt idx="230405">
                  <c:v>203819</c:v>
                </c:pt>
                <c:pt idx="230406">
                  <c:v>203819</c:v>
                </c:pt>
                <c:pt idx="230407">
                  <c:v>203819</c:v>
                </c:pt>
                <c:pt idx="230408">
                  <c:v>203819</c:v>
                </c:pt>
                <c:pt idx="230409">
                  <c:v>203819</c:v>
                </c:pt>
                <c:pt idx="230410">
                  <c:v>203819</c:v>
                </c:pt>
                <c:pt idx="230411">
                  <c:v>203819</c:v>
                </c:pt>
                <c:pt idx="230412">
                  <c:v>203819</c:v>
                </c:pt>
                <c:pt idx="230413">
                  <c:v>203819</c:v>
                </c:pt>
                <c:pt idx="230414">
                  <c:v>203819</c:v>
                </c:pt>
                <c:pt idx="230415">
                  <c:v>203819</c:v>
                </c:pt>
                <c:pt idx="230416">
                  <c:v>203819</c:v>
                </c:pt>
                <c:pt idx="230417">
                  <c:v>203819</c:v>
                </c:pt>
                <c:pt idx="230418">
                  <c:v>203819</c:v>
                </c:pt>
                <c:pt idx="230419">
                  <c:v>203819</c:v>
                </c:pt>
                <c:pt idx="230420">
                  <c:v>203819</c:v>
                </c:pt>
                <c:pt idx="230421">
                  <c:v>203819</c:v>
                </c:pt>
                <c:pt idx="230422">
                  <c:v>203819</c:v>
                </c:pt>
                <c:pt idx="230423">
                  <c:v>203819</c:v>
                </c:pt>
                <c:pt idx="230424">
                  <c:v>203819</c:v>
                </c:pt>
                <c:pt idx="230425">
                  <c:v>203819</c:v>
                </c:pt>
                <c:pt idx="230426">
                  <c:v>203819</c:v>
                </c:pt>
                <c:pt idx="230427">
                  <c:v>203819</c:v>
                </c:pt>
                <c:pt idx="230428">
                  <c:v>203819</c:v>
                </c:pt>
                <c:pt idx="230429">
                  <c:v>203819</c:v>
                </c:pt>
                <c:pt idx="230430">
                  <c:v>203819</c:v>
                </c:pt>
                <c:pt idx="230431">
                  <c:v>203819</c:v>
                </c:pt>
                <c:pt idx="230432">
                  <c:v>203819</c:v>
                </c:pt>
                <c:pt idx="230433">
                  <c:v>203819</c:v>
                </c:pt>
                <c:pt idx="230434">
                  <c:v>203819</c:v>
                </c:pt>
                <c:pt idx="230435">
                  <c:v>203819</c:v>
                </c:pt>
                <c:pt idx="230436">
                  <c:v>203819</c:v>
                </c:pt>
                <c:pt idx="230437">
                  <c:v>203819</c:v>
                </c:pt>
                <c:pt idx="230438">
                  <c:v>203819</c:v>
                </c:pt>
                <c:pt idx="230439">
                  <c:v>203819</c:v>
                </c:pt>
                <c:pt idx="230440">
                  <c:v>203819</c:v>
                </c:pt>
                <c:pt idx="230441">
                  <c:v>203819</c:v>
                </c:pt>
                <c:pt idx="230442">
                  <c:v>203819</c:v>
                </c:pt>
                <c:pt idx="230443">
                  <c:v>203819</c:v>
                </c:pt>
                <c:pt idx="230444">
                  <c:v>203819</c:v>
                </c:pt>
                <c:pt idx="230445">
                  <c:v>203819</c:v>
                </c:pt>
                <c:pt idx="230446">
                  <c:v>203819</c:v>
                </c:pt>
                <c:pt idx="230447">
                  <c:v>203819</c:v>
                </c:pt>
                <c:pt idx="230448">
                  <c:v>203819</c:v>
                </c:pt>
                <c:pt idx="230449">
                  <c:v>203819</c:v>
                </c:pt>
                <c:pt idx="230450">
                  <c:v>203819</c:v>
                </c:pt>
                <c:pt idx="230451">
                  <c:v>203819</c:v>
                </c:pt>
                <c:pt idx="230452">
                  <c:v>203819</c:v>
                </c:pt>
                <c:pt idx="230453">
                  <c:v>203819</c:v>
                </c:pt>
                <c:pt idx="230454">
                  <c:v>203819</c:v>
                </c:pt>
                <c:pt idx="230455">
                  <c:v>203819</c:v>
                </c:pt>
                <c:pt idx="230456">
                  <c:v>203819</c:v>
                </c:pt>
                <c:pt idx="230457">
                  <c:v>203819</c:v>
                </c:pt>
                <c:pt idx="230458">
                  <c:v>203819</c:v>
                </c:pt>
                <c:pt idx="230459">
                  <c:v>203819</c:v>
                </c:pt>
                <c:pt idx="230460">
                  <c:v>203819</c:v>
                </c:pt>
                <c:pt idx="230461">
                  <c:v>203819</c:v>
                </c:pt>
                <c:pt idx="230462">
                  <c:v>203819</c:v>
                </c:pt>
                <c:pt idx="230463">
                  <c:v>203819</c:v>
                </c:pt>
                <c:pt idx="230464">
                  <c:v>203819</c:v>
                </c:pt>
                <c:pt idx="230465">
                  <c:v>203819</c:v>
                </c:pt>
                <c:pt idx="230466">
                  <c:v>203819</c:v>
                </c:pt>
                <c:pt idx="230467">
                  <c:v>203819</c:v>
                </c:pt>
                <c:pt idx="230468">
                  <c:v>203819</c:v>
                </c:pt>
                <c:pt idx="230469">
                  <c:v>203819</c:v>
                </c:pt>
                <c:pt idx="230470">
                  <c:v>203819</c:v>
                </c:pt>
                <c:pt idx="230471">
                  <c:v>203819</c:v>
                </c:pt>
                <c:pt idx="230472">
                  <c:v>203819</c:v>
                </c:pt>
                <c:pt idx="230473">
                  <c:v>203819</c:v>
                </c:pt>
                <c:pt idx="230474">
                  <c:v>203819</c:v>
                </c:pt>
                <c:pt idx="230475">
                  <c:v>203819</c:v>
                </c:pt>
                <c:pt idx="230476">
                  <c:v>203819</c:v>
                </c:pt>
                <c:pt idx="230477">
                  <c:v>203819</c:v>
                </c:pt>
                <c:pt idx="230478">
                  <c:v>203819</c:v>
                </c:pt>
                <c:pt idx="230479">
                  <c:v>203819</c:v>
                </c:pt>
                <c:pt idx="230480">
                  <c:v>203819</c:v>
                </c:pt>
                <c:pt idx="230481">
                  <c:v>203819</c:v>
                </c:pt>
                <c:pt idx="230482">
                  <c:v>203819</c:v>
                </c:pt>
                <c:pt idx="230483">
                  <c:v>203819</c:v>
                </c:pt>
                <c:pt idx="230484">
                  <c:v>203819</c:v>
                </c:pt>
                <c:pt idx="230485">
                  <c:v>203819</c:v>
                </c:pt>
                <c:pt idx="230486">
                  <c:v>203819</c:v>
                </c:pt>
                <c:pt idx="230487">
                  <c:v>203819</c:v>
                </c:pt>
                <c:pt idx="230488">
                  <c:v>203819</c:v>
                </c:pt>
                <c:pt idx="230489">
                  <c:v>203819</c:v>
                </c:pt>
                <c:pt idx="230490">
                  <c:v>203819</c:v>
                </c:pt>
                <c:pt idx="230491">
                  <c:v>203819</c:v>
                </c:pt>
                <c:pt idx="230492">
                  <c:v>203819</c:v>
                </c:pt>
                <c:pt idx="230493">
                  <c:v>203819</c:v>
                </c:pt>
                <c:pt idx="230494">
                  <c:v>203819</c:v>
                </c:pt>
                <c:pt idx="230495">
                  <c:v>203819</c:v>
                </c:pt>
                <c:pt idx="230496">
                  <c:v>203819</c:v>
                </c:pt>
                <c:pt idx="230497">
                  <c:v>203819</c:v>
                </c:pt>
                <c:pt idx="230498">
                  <c:v>203819</c:v>
                </c:pt>
                <c:pt idx="230499">
                  <c:v>203819</c:v>
                </c:pt>
                <c:pt idx="230500">
                  <c:v>203819</c:v>
                </c:pt>
                <c:pt idx="230501">
                  <c:v>203819</c:v>
                </c:pt>
                <c:pt idx="230502">
                  <c:v>203819</c:v>
                </c:pt>
                <c:pt idx="230503">
                  <c:v>203819</c:v>
                </c:pt>
                <c:pt idx="230504">
                  <c:v>203819</c:v>
                </c:pt>
                <c:pt idx="230505">
                  <c:v>203819</c:v>
                </c:pt>
                <c:pt idx="230506">
                  <c:v>203819</c:v>
                </c:pt>
                <c:pt idx="230507">
                  <c:v>203819</c:v>
                </c:pt>
                <c:pt idx="230508">
                  <c:v>203819</c:v>
                </c:pt>
                <c:pt idx="230509">
                  <c:v>203819</c:v>
                </c:pt>
                <c:pt idx="230510">
                  <c:v>203819</c:v>
                </c:pt>
                <c:pt idx="230511">
                  <c:v>203819</c:v>
                </c:pt>
                <c:pt idx="230512">
                  <c:v>203819</c:v>
                </c:pt>
                <c:pt idx="230513">
                  <c:v>203819</c:v>
                </c:pt>
                <c:pt idx="230514">
                  <c:v>203819</c:v>
                </c:pt>
                <c:pt idx="230515">
                  <c:v>203819</c:v>
                </c:pt>
                <c:pt idx="230516">
                  <c:v>203819</c:v>
                </c:pt>
                <c:pt idx="230517">
                  <c:v>203819</c:v>
                </c:pt>
                <c:pt idx="230518">
                  <c:v>203819</c:v>
                </c:pt>
                <c:pt idx="230519">
                  <c:v>203819</c:v>
                </c:pt>
                <c:pt idx="230520">
                  <c:v>203819</c:v>
                </c:pt>
                <c:pt idx="230521">
                  <c:v>203819</c:v>
                </c:pt>
                <c:pt idx="230522">
                  <c:v>203819</c:v>
                </c:pt>
                <c:pt idx="230523">
                  <c:v>203819</c:v>
                </c:pt>
                <c:pt idx="230524">
                  <c:v>203819</c:v>
                </c:pt>
                <c:pt idx="230525">
                  <c:v>203819</c:v>
                </c:pt>
                <c:pt idx="230526">
                  <c:v>203819</c:v>
                </c:pt>
                <c:pt idx="230527">
                  <c:v>203819</c:v>
                </c:pt>
                <c:pt idx="230528">
                  <c:v>203819</c:v>
                </c:pt>
                <c:pt idx="230529">
                  <c:v>203819</c:v>
                </c:pt>
                <c:pt idx="230530">
                  <c:v>203819</c:v>
                </c:pt>
                <c:pt idx="230531">
                  <c:v>203819</c:v>
                </c:pt>
                <c:pt idx="230532">
                  <c:v>203819</c:v>
                </c:pt>
                <c:pt idx="230533">
                  <c:v>203819</c:v>
                </c:pt>
                <c:pt idx="230534">
                  <c:v>203819</c:v>
                </c:pt>
                <c:pt idx="230535">
                  <c:v>203819</c:v>
                </c:pt>
                <c:pt idx="230536">
                  <c:v>203819</c:v>
                </c:pt>
                <c:pt idx="230537">
                  <c:v>203819</c:v>
                </c:pt>
                <c:pt idx="230538">
                  <c:v>203819</c:v>
                </c:pt>
                <c:pt idx="230539">
                  <c:v>203819</c:v>
                </c:pt>
                <c:pt idx="230540">
                  <c:v>203819</c:v>
                </c:pt>
                <c:pt idx="230541">
                  <c:v>203819</c:v>
                </c:pt>
                <c:pt idx="230542">
                  <c:v>203819</c:v>
                </c:pt>
                <c:pt idx="230543">
                  <c:v>203819</c:v>
                </c:pt>
                <c:pt idx="230544">
                  <c:v>203819</c:v>
                </c:pt>
                <c:pt idx="230545">
                  <c:v>203819</c:v>
                </c:pt>
                <c:pt idx="230546">
                  <c:v>203819</c:v>
                </c:pt>
                <c:pt idx="230547">
                  <c:v>203819</c:v>
                </c:pt>
                <c:pt idx="230548">
                  <c:v>203819</c:v>
                </c:pt>
                <c:pt idx="230549">
                  <c:v>203819</c:v>
                </c:pt>
                <c:pt idx="230550">
                  <c:v>203819</c:v>
                </c:pt>
                <c:pt idx="230551">
                  <c:v>203819</c:v>
                </c:pt>
                <c:pt idx="230552">
                  <c:v>203819</c:v>
                </c:pt>
                <c:pt idx="230553">
                  <c:v>203819</c:v>
                </c:pt>
                <c:pt idx="230554">
                  <c:v>203819</c:v>
                </c:pt>
                <c:pt idx="230555">
                  <c:v>203819</c:v>
                </c:pt>
                <c:pt idx="230556">
                  <c:v>203819</c:v>
                </c:pt>
                <c:pt idx="230557">
                  <c:v>203819</c:v>
                </c:pt>
                <c:pt idx="230558">
                  <c:v>203819</c:v>
                </c:pt>
                <c:pt idx="230559">
                  <c:v>203819</c:v>
                </c:pt>
                <c:pt idx="230560">
                  <c:v>203819</c:v>
                </c:pt>
                <c:pt idx="230561">
                  <c:v>203819</c:v>
                </c:pt>
                <c:pt idx="230562">
                  <c:v>203819</c:v>
                </c:pt>
                <c:pt idx="230563">
                  <c:v>203819</c:v>
                </c:pt>
                <c:pt idx="230564">
                  <c:v>203819</c:v>
                </c:pt>
                <c:pt idx="230565">
                  <c:v>203819</c:v>
                </c:pt>
                <c:pt idx="230566">
                  <c:v>203819</c:v>
                </c:pt>
                <c:pt idx="230567">
                  <c:v>203819</c:v>
                </c:pt>
                <c:pt idx="230568">
                  <c:v>203819</c:v>
                </c:pt>
                <c:pt idx="230569">
                  <c:v>203819</c:v>
                </c:pt>
                <c:pt idx="230570">
                  <c:v>203819</c:v>
                </c:pt>
                <c:pt idx="230571">
                  <c:v>203819</c:v>
                </c:pt>
                <c:pt idx="230572">
                  <c:v>203819</c:v>
                </c:pt>
                <c:pt idx="230573">
                  <c:v>203819</c:v>
                </c:pt>
                <c:pt idx="230574">
                  <c:v>203819</c:v>
                </c:pt>
                <c:pt idx="230575">
                  <c:v>203819</c:v>
                </c:pt>
                <c:pt idx="230576">
                  <c:v>203819</c:v>
                </c:pt>
                <c:pt idx="230577">
                  <c:v>203819</c:v>
                </c:pt>
                <c:pt idx="230578">
                  <c:v>203819</c:v>
                </c:pt>
                <c:pt idx="230579">
                  <c:v>203819</c:v>
                </c:pt>
                <c:pt idx="230580">
                  <c:v>203819</c:v>
                </c:pt>
                <c:pt idx="230581">
                  <c:v>203819</c:v>
                </c:pt>
                <c:pt idx="230582">
                  <c:v>203819</c:v>
                </c:pt>
                <c:pt idx="230583">
                  <c:v>203819</c:v>
                </c:pt>
                <c:pt idx="230584">
                  <c:v>203819</c:v>
                </c:pt>
                <c:pt idx="230585">
                  <c:v>203819</c:v>
                </c:pt>
                <c:pt idx="230586">
                  <c:v>203819</c:v>
                </c:pt>
                <c:pt idx="230587">
                  <c:v>203819</c:v>
                </c:pt>
                <c:pt idx="230588">
                  <c:v>203819</c:v>
                </c:pt>
                <c:pt idx="230589">
                  <c:v>203819</c:v>
                </c:pt>
                <c:pt idx="230590">
                  <c:v>203819</c:v>
                </c:pt>
                <c:pt idx="230591">
                  <c:v>203819</c:v>
                </c:pt>
                <c:pt idx="230592">
                  <c:v>203819</c:v>
                </c:pt>
                <c:pt idx="230593">
                  <c:v>203819</c:v>
                </c:pt>
                <c:pt idx="230594">
                  <c:v>203819</c:v>
                </c:pt>
                <c:pt idx="230595">
                  <c:v>203819</c:v>
                </c:pt>
                <c:pt idx="230596">
                  <c:v>203819</c:v>
                </c:pt>
                <c:pt idx="230597">
                  <c:v>203819</c:v>
                </c:pt>
                <c:pt idx="230598">
                  <c:v>203819</c:v>
                </c:pt>
                <c:pt idx="230599">
                  <c:v>203819</c:v>
                </c:pt>
                <c:pt idx="230600">
                  <c:v>203819</c:v>
                </c:pt>
                <c:pt idx="230601">
                  <c:v>203819</c:v>
                </c:pt>
                <c:pt idx="230602">
                  <c:v>203819</c:v>
                </c:pt>
                <c:pt idx="230603">
                  <c:v>203819</c:v>
                </c:pt>
                <c:pt idx="230604">
                  <c:v>203819</c:v>
                </c:pt>
                <c:pt idx="230605">
                  <c:v>203819</c:v>
                </c:pt>
                <c:pt idx="230606">
                  <c:v>203819</c:v>
                </c:pt>
                <c:pt idx="230607">
                  <c:v>203819</c:v>
                </c:pt>
                <c:pt idx="230608">
                  <c:v>203819</c:v>
                </c:pt>
                <c:pt idx="230609">
                  <c:v>203819</c:v>
                </c:pt>
                <c:pt idx="230610">
                  <c:v>203819</c:v>
                </c:pt>
                <c:pt idx="230611">
                  <c:v>203819</c:v>
                </c:pt>
                <c:pt idx="230612">
                  <c:v>203819</c:v>
                </c:pt>
                <c:pt idx="230613">
                  <c:v>203819</c:v>
                </c:pt>
                <c:pt idx="230614">
                  <c:v>203819</c:v>
                </c:pt>
                <c:pt idx="230615">
                  <c:v>203819</c:v>
                </c:pt>
                <c:pt idx="230616">
                  <c:v>203819</c:v>
                </c:pt>
                <c:pt idx="230617">
                  <c:v>203819</c:v>
                </c:pt>
                <c:pt idx="230618">
                  <c:v>203819</c:v>
                </c:pt>
                <c:pt idx="230619">
                  <c:v>203819</c:v>
                </c:pt>
                <c:pt idx="230620">
                  <c:v>203819</c:v>
                </c:pt>
                <c:pt idx="230621">
                  <c:v>203819</c:v>
                </c:pt>
                <c:pt idx="230622">
                  <c:v>203819</c:v>
                </c:pt>
                <c:pt idx="230623">
                  <c:v>203819</c:v>
                </c:pt>
                <c:pt idx="230624">
                  <c:v>203819</c:v>
                </c:pt>
                <c:pt idx="230625">
                  <c:v>203819</c:v>
                </c:pt>
                <c:pt idx="230626">
                  <c:v>203819</c:v>
                </c:pt>
                <c:pt idx="230627">
                  <c:v>203819</c:v>
                </c:pt>
                <c:pt idx="230628">
                  <c:v>203819</c:v>
                </c:pt>
                <c:pt idx="230629">
                  <c:v>203819</c:v>
                </c:pt>
                <c:pt idx="230630">
                  <c:v>203819</c:v>
                </c:pt>
                <c:pt idx="230631">
                  <c:v>203819</c:v>
                </c:pt>
                <c:pt idx="230632">
                  <c:v>203819</c:v>
                </c:pt>
                <c:pt idx="230633">
                  <c:v>203819</c:v>
                </c:pt>
                <c:pt idx="230634">
                  <c:v>203819</c:v>
                </c:pt>
                <c:pt idx="230635">
                  <c:v>203819</c:v>
                </c:pt>
                <c:pt idx="230636">
                  <c:v>203819</c:v>
                </c:pt>
                <c:pt idx="230637">
                  <c:v>203819</c:v>
                </c:pt>
                <c:pt idx="230638">
                  <c:v>203819</c:v>
                </c:pt>
                <c:pt idx="230639">
                  <c:v>203819</c:v>
                </c:pt>
                <c:pt idx="230640">
                  <c:v>203819</c:v>
                </c:pt>
                <c:pt idx="230641">
                  <c:v>203819</c:v>
                </c:pt>
                <c:pt idx="230642">
                  <c:v>203819</c:v>
                </c:pt>
                <c:pt idx="230643">
                  <c:v>203819</c:v>
                </c:pt>
                <c:pt idx="230644">
                  <c:v>203819</c:v>
                </c:pt>
                <c:pt idx="230645">
                  <c:v>203819</c:v>
                </c:pt>
                <c:pt idx="230646">
                  <c:v>203819</c:v>
                </c:pt>
                <c:pt idx="230647">
                  <c:v>203819</c:v>
                </c:pt>
                <c:pt idx="230648">
                  <c:v>203819</c:v>
                </c:pt>
                <c:pt idx="230649">
                  <c:v>203819</c:v>
                </c:pt>
                <c:pt idx="230650">
                  <c:v>203819</c:v>
                </c:pt>
                <c:pt idx="230651">
                  <c:v>203819</c:v>
                </c:pt>
                <c:pt idx="230652">
                  <c:v>203819</c:v>
                </c:pt>
                <c:pt idx="230653">
                  <c:v>203819</c:v>
                </c:pt>
                <c:pt idx="230654">
                  <c:v>203819</c:v>
                </c:pt>
                <c:pt idx="230655">
                  <c:v>203819</c:v>
                </c:pt>
                <c:pt idx="230656">
                  <c:v>203819</c:v>
                </c:pt>
                <c:pt idx="230657">
                  <c:v>203819</c:v>
                </c:pt>
                <c:pt idx="230658">
                  <c:v>203819</c:v>
                </c:pt>
                <c:pt idx="230659">
                  <c:v>203819</c:v>
                </c:pt>
                <c:pt idx="230660">
                  <c:v>203819</c:v>
                </c:pt>
                <c:pt idx="230661">
                  <c:v>203819</c:v>
                </c:pt>
                <c:pt idx="230662">
                  <c:v>203819</c:v>
                </c:pt>
                <c:pt idx="230663">
                  <c:v>203819</c:v>
                </c:pt>
                <c:pt idx="230664">
                  <c:v>203819</c:v>
                </c:pt>
                <c:pt idx="230665">
                  <c:v>203819</c:v>
                </c:pt>
                <c:pt idx="230666">
                  <c:v>203819</c:v>
                </c:pt>
                <c:pt idx="230667">
                  <c:v>203819</c:v>
                </c:pt>
                <c:pt idx="230668">
                  <c:v>203819</c:v>
                </c:pt>
                <c:pt idx="230669">
                  <c:v>203819</c:v>
                </c:pt>
                <c:pt idx="230670">
                  <c:v>203819</c:v>
                </c:pt>
                <c:pt idx="230671">
                  <c:v>203819</c:v>
                </c:pt>
                <c:pt idx="230672">
                  <c:v>203819</c:v>
                </c:pt>
                <c:pt idx="230673">
                  <c:v>203819</c:v>
                </c:pt>
                <c:pt idx="230674">
                  <c:v>203819</c:v>
                </c:pt>
                <c:pt idx="230675">
                  <c:v>203819</c:v>
                </c:pt>
                <c:pt idx="230676">
                  <c:v>203819</c:v>
                </c:pt>
                <c:pt idx="230677">
                  <c:v>203819</c:v>
                </c:pt>
                <c:pt idx="230678">
                  <c:v>203819</c:v>
                </c:pt>
                <c:pt idx="230679">
                  <c:v>203819</c:v>
                </c:pt>
                <c:pt idx="230680">
                  <c:v>203819</c:v>
                </c:pt>
                <c:pt idx="230681">
                  <c:v>203819</c:v>
                </c:pt>
                <c:pt idx="230682">
                  <c:v>203819</c:v>
                </c:pt>
                <c:pt idx="230683">
                  <c:v>203819</c:v>
                </c:pt>
                <c:pt idx="230684">
                  <c:v>203819</c:v>
                </c:pt>
                <c:pt idx="230685">
                  <c:v>203819</c:v>
                </c:pt>
                <c:pt idx="230686">
                  <c:v>203819</c:v>
                </c:pt>
                <c:pt idx="230687">
                  <c:v>203819</c:v>
                </c:pt>
                <c:pt idx="230688">
                  <c:v>203819</c:v>
                </c:pt>
                <c:pt idx="230689">
                  <c:v>203819</c:v>
                </c:pt>
                <c:pt idx="230690">
                  <c:v>203819</c:v>
                </c:pt>
                <c:pt idx="230691">
                  <c:v>203819</c:v>
                </c:pt>
                <c:pt idx="230692">
                  <c:v>203819</c:v>
                </c:pt>
                <c:pt idx="230693">
                  <c:v>203819</c:v>
                </c:pt>
                <c:pt idx="230694">
                  <c:v>203819</c:v>
                </c:pt>
                <c:pt idx="230695">
                  <c:v>203819</c:v>
                </c:pt>
                <c:pt idx="230696">
                  <c:v>203819</c:v>
                </c:pt>
                <c:pt idx="230697">
                  <c:v>203819</c:v>
                </c:pt>
                <c:pt idx="230698">
                  <c:v>203819</c:v>
                </c:pt>
                <c:pt idx="230699">
                  <c:v>203819</c:v>
                </c:pt>
                <c:pt idx="230700">
                  <c:v>203819</c:v>
                </c:pt>
                <c:pt idx="230701">
                  <c:v>203819</c:v>
                </c:pt>
                <c:pt idx="230702">
                  <c:v>203819</c:v>
                </c:pt>
                <c:pt idx="230703">
                  <c:v>203819</c:v>
                </c:pt>
                <c:pt idx="230704">
                  <c:v>203819</c:v>
                </c:pt>
                <c:pt idx="230705">
                  <c:v>203819</c:v>
                </c:pt>
                <c:pt idx="230706">
                  <c:v>203819</c:v>
                </c:pt>
                <c:pt idx="230707">
                  <c:v>203819</c:v>
                </c:pt>
                <c:pt idx="230708">
                  <c:v>203819</c:v>
                </c:pt>
                <c:pt idx="230709">
                  <c:v>203819</c:v>
                </c:pt>
                <c:pt idx="230710">
                  <c:v>203819</c:v>
                </c:pt>
                <c:pt idx="230711">
                  <c:v>203819</c:v>
                </c:pt>
                <c:pt idx="230712">
                  <c:v>203819</c:v>
                </c:pt>
                <c:pt idx="230713">
                  <c:v>203819</c:v>
                </c:pt>
                <c:pt idx="230714">
                  <c:v>203819</c:v>
                </c:pt>
                <c:pt idx="230715">
                  <c:v>203819</c:v>
                </c:pt>
                <c:pt idx="230716">
                  <c:v>203819</c:v>
                </c:pt>
                <c:pt idx="230717">
                  <c:v>203819</c:v>
                </c:pt>
                <c:pt idx="230718">
                  <c:v>203819</c:v>
                </c:pt>
                <c:pt idx="230719">
                  <c:v>203819</c:v>
                </c:pt>
                <c:pt idx="230720">
                  <c:v>203819</c:v>
                </c:pt>
                <c:pt idx="230721">
                  <c:v>203819</c:v>
                </c:pt>
                <c:pt idx="230722">
                  <c:v>203819</c:v>
                </c:pt>
                <c:pt idx="230723">
                  <c:v>203819</c:v>
                </c:pt>
                <c:pt idx="230724">
                  <c:v>203819</c:v>
                </c:pt>
                <c:pt idx="230725">
                  <c:v>203819</c:v>
                </c:pt>
                <c:pt idx="230726">
                  <c:v>203819</c:v>
                </c:pt>
                <c:pt idx="230727">
                  <c:v>203819</c:v>
                </c:pt>
                <c:pt idx="230728">
                  <c:v>203819</c:v>
                </c:pt>
                <c:pt idx="230729">
                  <c:v>203819</c:v>
                </c:pt>
                <c:pt idx="230730">
                  <c:v>203819</c:v>
                </c:pt>
                <c:pt idx="230731">
                  <c:v>203819</c:v>
                </c:pt>
                <c:pt idx="230732">
                  <c:v>203819</c:v>
                </c:pt>
                <c:pt idx="230733">
                  <c:v>203819</c:v>
                </c:pt>
                <c:pt idx="230734">
                  <c:v>203819</c:v>
                </c:pt>
                <c:pt idx="230735">
                  <c:v>203819</c:v>
                </c:pt>
                <c:pt idx="230736">
                  <c:v>203819</c:v>
                </c:pt>
                <c:pt idx="230737">
                  <c:v>203819</c:v>
                </c:pt>
                <c:pt idx="230738">
                  <c:v>203819</c:v>
                </c:pt>
                <c:pt idx="230739">
                  <c:v>203819</c:v>
                </c:pt>
                <c:pt idx="230740">
                  <c:v>203819</c:v>
                </c:pt>
                <c:pt idx="230741">
                  <c:v>203819</c:v>
                </c:pt>
                <c:pt idx="230742">
                  <c:v>203819</c:v>
                </c:pt>
                <c:pt idx="230743">
                  <c:v>203819</c:v>
                </c:pt>
                <c:pt idx="230744">
                  <c:v>203819</c:v>
                </c:pt>
                <c:pt idx="230745">
                  <c:v>203819</c:v>
                </c:pt>
                <c:pt idx="230746">
                  <c:v>203819</c:v>
                </c:pt>
                <c:pt idx="230747">
                  <c:v>203819</c:v>
                </c:pt>
                <c:pt idx="230748">
                  <c:v>203819</c:v>
                </c:pt>
                <c:pt idx="230749">
                  <c:v>203819</c:v>
                </c:pt>
                <c:pt idx="230750">
                  <c:v>203819</c:v>
                </c:pt>
                <c:pt idx="230751">
                  <c:v>203819</c:v>
                </c:pt>
                <c:pt idx="230752">
                  <c:v>203819</c:v>
                </c:pt>
                <c:pt idx="230753">
                  <c:v>203819</c:v>
                </c:pt>
                <c:pt idx="230754">
                  <c:v>203819</c:v>
                </c:pt>
                <c:pt idx="230755">
                  <c:v>203819</c:v>
                </c:pt>
                <c:pt idx="230756">
                  <c:v>203819</c:v>
                </c:pt>
                <c:pt idx="230757">
                  <c:v>203819</c:v>
                </c:pt>
                <c:pt idx="230758">
                  <c:v>203819</c:v>
                </c:pt>
                <c:pt idx="230759">
                  <c:v>203819</c:v>
                </c:pt>
                <c:pt idx="230760">
                  <c:v>203819</c:v>
                </c:pt>
                <c:pt idx="230761">
                  <c:v>203819</c:v>
                </c:pt>
                <c:pt idx="230762">
                  <c:v>203819</c:v>
                </c:pt>
                <c:pt idx="230763">
                  <c:v>203819</c:v>
                </c:pt>
                <c:pt idx="230764">
                  <c:v>203819</c:v>
                </c:pt>
                <c:pt idx="230765">
                  <c:v>203819</c:v>
                </c:pt>
                <c:pt idx="230766">
                  <c:v>203819</c:v>
                </c:pt>
                <c:pt idx="230767">
                  <c:v>203819</c:v>
                </c:pt>
                <c:pt idx="230768">
                  <c:v>203819</c:v>
                </c:pt>
                <c:pt idx="230769">
                  <c:v>203819</c:v>
                </c:pt>
                <c:pt idx="230770">
                  <c:v>203819</c:v>
                </c:pt>
                <c:pt idx="230771">
                  <c:v>203819</c:v>
                </c:pt>
                <c:pt idx="230772">
                  <c:v>203819</c:v>
                </c:pt>
                <c:pt idx="230773">
                  <c:v>203819</c:v>
                </c:pt>
                <c:pt idx="230774">
                  <c:v>203819</c:v>
                </c:pt>
                <c:pt idx="230775">
                  <c:v>203819</c:v>
                </c:pt>
                <c:pt idx="230776">
                  <c:v>203819</c:v>
                </c:pt>
                <c:pt idx="230777">
                  <c:v>203819</c:v>
                </c:pt>
                <c:pt idx="230778">
                  <c:v>203819</c:v>
                </c:pt>
                <c:pt idx="230779">
                  <c:v>203819</c:v>
                </c:pt>
                <c:pt idx="230780">
                  <c:v>203819</c:v>
                </c:pt>
                <c:pt idx="230781">
                  <c:v>203819</c:v>
                </c:pt>
                <c:pt idx="230782">
                  <c:v>203819</c:v>
                </c:pt>
                <c:pt idx="230783">
                  <c:v>203819</c:v>
                </c:pt>
                <c:pt idx="230784">
                  <c:v>203819</c:v>
                </c:pt>
                <c:pt idx="230785">
                  <c:v>203819</c:v>
                </c:pt>
                <c:pt idx="230786">
                  <c:v>203819</c:v>
                </c:pt>
                <c:pt idx="230787">
                  <c:v>203819</c:v>
                </c:pt>
                <c:pt idx="230788">
                  <c:v>203819</c:v>
                </c:pt>
                <c:pt idx="230789">
                  <c:v>203819</c:v>
                </c:pt>
                <c:pt idx="230790">
                  <c:v>203819</c:v>
                </c:pt>
                <c:pt idx="230791">
                  <c:v>203819</c:v>
                </c:pt>
                <c:pt idx="230792">
                  <c:v>203819</c:v>
                </c:pt>
                <c:pt idx="230793">
                  <c:v>203819</c:v>
                </c:pt>
                <c:pt idx="230794">
                  <c:v>203819</c:v>
                </c:pt>
                <c:pt idx="230795">
                  <c:v>203819</c:v>
                </c:pt>
                <c:pt idx="230796">
                  <c:v>203819</c:v>
                </c:pt>
                <c:pt idx="230797">
                  <c:v>203819</c:v>
                </c:pt>
                <c:pt idx="230798">
                  <c:v>203819</c:v>
                </c:pt>
                <c:pt idx="230799">
                  <c:v>203819</c:v>
                </c:pt>
                <c:pt idx="230800">
                  <c:v>203819</c:v>
                </c:pt>
                <c:pt idx="230801">
                  <c:v>203819</c:v>
                </c:pt>
                <c:pt idx="230802">
                  <c:v>203819</c:v>
                </c:pt>
                <c:pt idx="230803">
                  <c:v>203819</c:v>
                </c:pt>
                <c:pt idx="230804">
                  <c:v>203819</c:v>
                </c:pt>
                <c:pt idx="230805">
                  <c:v>203819</c:v>
                </c:pt>
                <c:pt idx="230806">
                  <c:v>203819</c:v>
                </c:pt>
                <c:pt idx="230807">
                  <c:v>203819</c:v>
                </c:pt>
                <c:pt idx="230808">
                  <c:v>203819</c:v>
                </c:pt>
                <c:pt idx="230809">
                  <c:v>203819</c:v>
                </c:pt>
                <c:pt idx="230810">
                  <c:v>203819</c:v>
                </c:pt>
                <c:pt idx="230811">
                  <c:v>203819</c:v>
                </c:pt>
                <c:pt idx="230812">
                  <c:v>203819</c:v>
                </c:pt>
                <c:pt idx="230813">
                  <c:v>203819</c:v>
                </c:pt>
                <c:pt idx="230814">
                  <c:v>203819</c:v>
                </c:pt>
                <c:pt idx="230815">
                  <c:v>203819</c:v>
                </c:pt>
                <c:pt idx="230816">
                  <c:v>203819</c:v>
                </c:pt>
                <c:pt idx="230817">
                  <c:v>203819</c:v>
                </c:pt>
                <c:pt idx="230818">
                  <c:v>203819</c:v>
                </c:pt>
                <c:pt idx="230819">
                  <c:v>203819</c:v>
                </c:pt>
                <c:pt idx="230820">
                  <c:v>203819</c:v>
                </c:pt>
                <c:pt idx="230821">
                  <c:v>203819</c:v>
                </c:pt>
                <c:pt idx="230822">
                  <c:v>203819</c:v>
                </c:pt>
                <c:pt idx="230823">
                  <c:v>203819</c:v>
                </c:pt>
                <c:pt idx="230824">
                  <c:v>203819</c:v>
                </c:pt>
                <c:pt idx="230825">
                  <c:v>203819</c:v>
                </c:pt>
                <c:pt idx="230826">
                  <c:v>203819</c:v>
                </c:pt>
                <c:pt idx="230827">
                  <c:v>203819</c:v>
                </c:pt>
                <c:pt idx="230828">
                  <c:v>203819</c:v>
                </c:pt>
                <c:pt idx="230829">
                  <c:v>203819</c:v>
                </c:pt>
                <c:pt idx="230830">
                  <c:v>203819</c:v>
                </c:pt>
                <c:pt idx="230831">
                  <c:v>203819</c:v>
                </c:pt>
                <c:pt idx="230832">
                  <c:v>203819</c:v>
                </c:pt>
                <c:pt idx="230833">
                  <c:v>203819</c:v>
                </c:pt>
                <c:pt idx="230834">
                  <c:v>203819</c:v>
                </c:pt>
                <c:pt idx="230835">
                  <c:v>203819</c:v>
                </c:pt>
                <c:pt idx="230836">
                  <c:v>203819</c:v>
                </c:pt>
                <c:pt idx="230837">
                  <c:v>203819</c:v>
                </c:pt>
                <c:pt idx="230838">
                  <c:v>203819</c:v>
                </c:pt>
                <c:pt idx="230839">
                  <c:v>203819</c:v>
                </c:pt>
                <c:pt idx="230840">
                  <c:v>203819</c:v>
                </c:pt>
                <c:pt idx="230841">
                  <c:v>203819</c:v>
                </c:pt>
                <c:pt idx="230842">
                  <c:v>203819</c:v>
                </c:pt>
                <c:pt idx="230843">
                  <c:v>203819</c:v>
                </c:pt>
                <c:pt idx="230844">
                  <c:v>203819</c:v>
                </c:pt>
                <c:pt idx="230845">
                  <c:v>203819</c:v>
                </c:pt>
                <c:pt idx="230846">
                  <c:v>203819</c:v>
                </c:pt>
                <c:pt idx="230847">
                  <c:v>203819</c:v>
                </c:pt>
                <c:pt idx="230848">
                  <c:v>203819</c:v>
                </c:pt>
                <c:pt idx="230849">
                  <c:v>203819</c:v>
                </c:pt>
                <c:pt idx="230850">
                  <c:v>203819</c:v>
                </c:pt>
                <c:pt idx="230851">
                  <c:v>203819</c:v>
                </c:pt>
                <c:pt idx="230852">
                  <c:v>203819</c:v>
                </c:pt>
                <c:pt idx="230853">
                  <c:v>203819</c:v>
                </c:pt>
                <c:pt idx="230854">
                  <c:v>203819</c:v>
                </c:pt>
                <c:pt idx="230855">
                  <c:v>203819</c:v>
                </c:pt>
                <c:pt idx="230856">
                  <c:v>203819</c:v>
                </c:pt>
                <c:pt idx="230857">
                  <c:v>203819</c:v>
                </c:pt>
                <c:pt idx="230858">
                  <c:v>203819</c:v>
                </c:pt>
                <c:pt idx="230859">
                  <c:v>203819</c:v>
                </c:pt>
                <c:pt idx="230860">
                  <c:v>203819</c:v>
                </c:pt>
                <c:pt idx="230861">
                  <c:v>203819</c:v>
                </c:pt>
                <c:pt idx="230862">
                  <c:v>203819</c:v>
                </c:pt>
                <c:pt idx="230863">
                  <c:v>203819</c:v>
                </c:pt>
                <c:pt idx="230864">
                  <c:v>203819</c:v>
                </c:pt>
                <c:pt idx="230865">
                  <c:v>203819</c:v>
                </c:pt>
                <c:pt idx="230866">
                  <c:v>203819</c:v>
                </c:pt>
                <c:pt idx="230867">
                  <c:v>203819</c:v>
                </c:pt>
                <c:pt idx="230868">
                  <c:v>203819</c:v>
                </c:pt>
                <c:pt idx="230869">
                  <c:v>203819</c:v>
                </c:pt>
                <c:pt idx="230870">
                  <c:v>203819</c:v>
                </c:pt>
                <c:pt idx="230871">
                  <c:v>203819</c:v>
                </c:pt>
                <c:pt idx="230872">
                  <c:v>203819</c:v>
                </c:pt>
                <c:pt idx="230873">
                  <c:v>203819</c:v>
                </c:pt>
                <c:pt idx="230874">
                  <c:v>203819</c:v>
                </c:pt>
                <c:pt idx="230875">
                  <c:v>203819</c:v>
                </c:pt>
                <c:pt idx="230876">
                  <c:v>203819</c:v>
                </c:pt>
                <c:pt idx="230877">
                  <c:v>203819</c:v>
                </c:pt>
                <c:pt idx="230878">
                  <c:v>203819</c:v>
                </c:pt>
                <c:pt idx="230879">
                  <c:v>203819</c:v>
                </c:pt>
                <c:pt idx="230880">
                  <c:v>203819</c:v>
                </c:pt>
                <c:pt idx="230881">
                  <c:v>203819</c:v>
                </c:pt>
                <c:pt idx="230882">
                  <c:v>203819</c:v>
                </c:pt>
                <c:pt idx="230883">
                  <c:v>203819</c:v>
                </c:pt>
                <c:pt idx="230884">
                  <c:v>203819</c:v>
                </c:pt>
                <c:pt idx="230885">
                  <c:v>203819</c:v>
                </c:pt>
                <c:pt idx="230886">
                  <c:v>203819</c:v>
                </c:pt>
                <c:pt idx="230887">
                  <c:v>203819</c:v>
                </c:pt>
                <c:pt idx="230888">
                  <c:v>203819</c:v>
                </c:pt>
                <c:pt idx="230889">
                  <c:v>203819</c:v>
                </c:pt>
                <c:pt idx="230890">
                  <c:v>203819</c:v>
                </c:pt>
                <c:pt idx="230891">
                  <c:v>203819</c:v>
                </c:pt>
                <c:pt idx="230892">
                  <c:v>203819</c:v>
                </c:pt>
                <c:pt idx="230893">
                  <c:v>203819</c:v>
                </c:pt>
                <c:pt idx="230894">
                  <c:v>203819</c:v>
                </c:pt>
                <c:pt idx="230895">
                  <c:v>203819</c:v>
                </c:pt>
                <c:pt idx="230896">
                  <c:v>203819</c:v>
                </c:pt>
                <c:pt idx="230897">
                  <c:v>203819</c:v>
                </c:pt>
                <c:pt idx="230898">
                  <c:v>203819</c:v>
                </c:pt>
                <c:pt idx="230899">
                  <c:v>203819</c:v>
                </c:pt>
                <c:pt idx="230900">
                  <c:v>203819</c:v>
                </c:pt>
                <c:pt idx="230901">
                  <c:v>203819</c:v>
                </c:pt>
                <c:pt idx="230902">
                  <c:v>203819</c:v>
                </c:pt>
                <c:pt idx="230903">
                  <c:v>203819</c:v>
                </c:pt>
                <c:pt idx="230904">
                  <c:v>203819</c:v>
                </c:pt>
                <c:pt idx="230905">
                  <c:v>203819</c:v>
                </c:pt>
                <c:pt idx="230906">
                  <c:v>203819</c:v>
                </c:pt>
                <c:pt idx="230907">
                  <c:v>203819</c:v>
                </c:pt>
                <c:pt idx="230908">
                  <c:v>203819</c:v>
                </c:pt>
                <c:pt idx="230909">
                  <c:v>203819</c:v>
                </c:pt>
                <c:pt idx="230910">
                  <c:v>203819</c:v>
                </c:pt>
                <c:pt idx="230911">
                  <c:v>203819</c:v>
                </c:pt>
                <c:pt idx="230912">
                  <c:v>203819</c:v>
                </c:pt>
                <c:pt idx="230913">
                  <c:v>203819</c:v>
                </c:pt>
                <c:pt idx="230914">
                  <c:v>203819</c:v>
                </c:pt>
                <c:pt idx="230915">
                  <c:v>203819</c:v>
                </c:pt>
                <c:pt idx="230916">
                  <c:v>203819</c:v>
                </c:pt>
                <c:pt idx="230917">
                  <c:v>203819</c:v>
                </c:pt>
                <c:pt idx="230918">
                  <c:v>203819</c:v>
                </c:pt>
                <c:pt idx="230919">
                  <c:v>203819</c:v>
                </c:pt>
                <c:pt idx="230920">
                  <c:v>203819</c:v>
                </c:pt>
                <c:pt idx="230921">
                  <c:v>203819</c:v>
                </c:pt>
                <c:pt idx="230922">
                  <c:v>203819</c:v>
                </c:pt>
                <c:pt idx="230923">
                  <c:v>203819</c:v>
                </c:pt>
                <c:pt idx="230924">
                  <c:v>203819</c:v>
                </c:pt>
                <c:pt idx="230925">
                  <c:v>203819</c:v>
                </c:pt>
                <c:pt idx="230926">
                  <c:v>203819</c:v>
                </c:pt>
                <c:pt idx="230927">
                  <c:v>203819</c:v>
                </c:pt>
                <c:pt idx="230928">
                  <c:v>203819</c:v>
                </c:pt>
                <c:pt idx="230929">
                  <c:v>203819</c:v>
                </c:pt>
                <c:pt idx="230930">
                  <c:v>203819</c:v>
                </c:pt>
                <c:pt idx="230931">
                  <c:v>203819</c:v>
                </c:pt>
                <c:pt idx="230932">
                  <c:v>203819</c:v>
                </c:pt>
                <c:pt idx="230933">
                  <c:v>203819</c:v>
                </c:pt>
                <c:pt idx="230934">
                  <c:v>203819</c:v>
                </c:pt>
                <c:pt idx="230935">
                  <c:v>203819</c:v>
                </c:pt>
                <c:pt idx="230936">
                  <c:v>203819</c:v>
                </c:pt>
                <c:pt idx="230937">
                  <c:v>203819</c:v>
                </c:pt>
                <c:pt idx="230938">
                  <c:v>203819</c:v>
                </c:pt>
                <c:pt idx="230939">
                  <c:v>203819</c:v>
                </c:pt>
                <c:pt idx="230940">
                  <c:v>203819</c:v>
                </c:pt>
                <c:pt idx="230941">
                  <c:v>203819</c:v>
                </c:pt>
                <c:pt idx="230942">
                  <c:v>203819</c:v>
                </c:pt>
                <c:pt idx="230943">
                  <c:v>203819</c:v>
                </c:pt>
                <c:pt idx="230944">
                  <c:v>203819</c:v>
                </c:pt>
                <c:pt idx="230945">
                  <c:v>203819</c:v>
                </c:pt>
                <c:pt idx="230946">
                  <c:v>203819</c:v>
                </c:pt>
                <c:pt idx="230947">
                  <c:v>203819</c:v>
                </c:pt>
                <c:pt idx="230948">
                  <c:v>203819</c:v>
                </c:pt>
                <c:pt idx="230949">
                  <c:v>203819</c:v>
                </c:pt>
                <c:pt idx="230950">
                  <c:v>203819</c:v>
                </c:pt>
                <c:pt idx="230951">
                  <c:v>203819</c:v>
                </c:pt>
                <c:pt idx="230952">
                  <c:v>203819</c:v>
                </c:pt>
                <c:pt idx="230953">
                  <c:v>203819</c:v>
                </c:pt>
                <c:pt idx="230954">
                  <c:v>203819</c:v>
                </c:pt>
                <c:pt idx="230955">
                  <c:v>203819</c:v>
                </c:pt>
                <c:pt idx="230956">
                  <c:v>203819</c:v>
                </c:pt>
                <c:pt idx="230957">
                  <c:v>203819</c:v>
                </c:pt>
                <c:pt idx="230958">
                  <c:v>203819</c:v>
                </c:pt>
                <c:pt idx="230959">
                  <c:v>203819</c:v>
                </c:pt>
                <c:pt idx="230960">
                  <c:v>203819</c:v>
                </c:pt>
                <c:pt idx="230961">
                  <c:v>203819</c:v>
                </c:pt>
                <c:pt idx="230962">
                  <c:v>203819</c:v>
                </c:pt>
                <c:pt idx="230963">
                  <c:v>203819</c:v>
                </c:pt>
                <c:pt idx="230964">
                  <c:v>203819</c:v>
                </c:pt>
                <c:pt idx="230965">
                  <c:v>203819</c:v>
                </c:pt>
                <c:pt idx="230966">
                  <c:v>203819</c:v>
                </c:pt>
                <c:pt idx="230967">
                  <c:v>203819</c:v>
                </c:pt>
                <c:pt idx="230968">
                  <c:v>203819</c:v>
                </c:pt>
                <c:pt idx="230969">
                  <c:v>203819</c:v>
                </c:pt>
                <c:pt idx="230970">
                  <c:v>203819</c:v>
                </c:pt>
                <c:pt idx="230971">
                  <c:v>203819</c:v>
                </c:pt>
                <c:pt idx="230972">
                  <c:v>203819</c:v>
                </c:pt>
                <c:pt idx="230973">
                  <c:v>203819</c:v>
                </c:pt>
                <c:pt idx="230974">
                  <c:v>203819</c:v>
                </c:pt>
                <c:pt idx="230975">
                  <c:v>203819</c:v>
                </c:pt>
                <c:pt idx="230976">
                  <c:v>203819</c:v>
                </c:pt>
                <c:pt idx="230977">
                  <c:v>203819</c:v>
                </c:pt>
                <c:pt idx="230978">
                  <c:v>203819</c:v>
                </c:pt>
                <c:pt idx="230979">
                  <c:v>203819</c:v>
                </c:pt>
                <c:pt idx="230980">
                  <c:v>203819</c:v>
                </c:pt>
                <c:pt idx="230981">
                  <c:v>203819</c:v>
                </c:pt>
                <c:pt idx="230982">
                  <c:v>203819</c:v>
                </c:pt>
                <c:pt idx="230983">
                  <c:v>203819</c:v>
                </c:pt>
                <c:pt idx="230984">
                  <c:v>203819</c:v>
                </c:pt>
                <c:pt idx="230985">
                  <c:v>203819</c:v>
                </c:pt>
                <c:pt idx="230986">
                  <c:v>203819</c:v>
                </c:pt>
                <c:pt idx="230987">
                  <c:v>203819</c:v>
                </c:pt>
                <c:pt idx="230988">
                  <c:v>203819</c:v>
                </c:pt>
                <c:pt idx="230989">
                  <c:v>203819</c:v>
                </c:pt>
                <c:pt idx="230990">
                  <c:v>203819</c:v>
                </c:pt>
                <c:pt idx="230991">
                  <c:v>203819</c:v>
                </c:pt>
                <c:pt idx="230992">
                  <c:v>203819</c:v>
                </c:pt>
                <c:pt idx="230993">
                  <c:v>203819</c:v>
                </c:pt>
                <c:pt idx="230994">
                  <c:v>203819</c:v>
                </c:pt>
                <c:pt idx="230995">
                  <c:v>203819</c:v>
                </c:pt>
                <c:pt idx="230996">
                  <c:v>203819</c:v>
                </c:pt>
                <c:pt idx="230997">
                  <c:v>203819</c:v>
                </c:pt>
                <c:pt idx="230998">
                  <c:v>203819</c:v>
                </c:pt>
                <c:pt idx="230999">
                  <c:v>203819</c:v>
                </c:pt>
                <c:pt idx="231000">
                  <c:v>203819</c:v>
                </c:pt>
                <c:pt idx="231001">
                  <c:v>203819</c:v>
                </c:pt>
                <c:pt idx="231002">
                  <c:v>203819</c:v>
                </c:pt>
                <c:pt idx="231003">
                  <c:v>203819</c:v>
                </c:pt>
                <c:pt idx="231004">
                  <c:v>203819</c:v>
                </c:pt>
                <c:pt idx="231005">
                  <c:v>203819</c:v>
                </c:pt>
                <c:pt idx="231006">
                  <c:v>203819</c:v>
                </c:pt>
                <c:pt idx="231007">
                  <c:v>203819</c:v>
                </c:pt>
                <c:pt idx="231008">
                  <c:v>203819</c:v>
                </c:pt>
                <c:pt idx="231009">
                  <c:v>203819</c:v>
                </c:pt>
                <c:pt idx="231010">
                  <c:v>203819</c:v>
                </c:pt>
                <c:pt idx="231011">
                  <c:v>203819</c:v>
                </c:pt>
                <c:pt idx="231012">
                  <c:v>203819</c:v>
                </c:pt>
                <c:pt idx="231013">
                  <c:v>203819</c:v>
                </c:pt>
                <c:pt idx="231014">
                  <c:v>203819</c:v>
                </c:pt>
                <c:pt idx="231015">
                  <c:v>203819</c:v>
                </c:pt>
                <c:pt idx="231016">
                  <c:v>203819</c:v>
                </c:pt>
                <c:pt idx="231017">
                  <c:v>203819</c:v>
                </c:pt>
                <c:pt idx="231018">
                  <c:v>203819</c:v>
                </c:pt>
                <c:pt idx="231019">
                  <c:v>203819</c:v>
                </c:pt>
                <c:pt idx="231020">
                  <c:v>203819</c:v>
                </c:pt>
                <c:pt idx="231021">
                  <c:v>203819</c:v>
                </c:pt>
                <c:pt idx="231022">
                  <c:v>203819</c:v>
                </c:pt>
                <c:pt idx="231023">
                  <c:v>203819</c:v>
                </c:pt>
                <c:pt idx="231024">
                  <c:v>203819</c:v>
                </c:pt>
                <c:pt idx="231025">
                  <c:v>203819</c:v>
                </c:pt>
                <c:pt idx="231026">
                  <c:v>203819</c:v>
                </c:pt>
                <c:pt idx="231027">
                  <c:v>203819</c:v>
                </c:pt>
                <c:pt idx="231028">
                  <c:v>203819</c:v>
                </c:pt>
                <c:pt idx="231029">
                  <c:v>203819</c:v>
                </c:pt>
                <c:pt idx="231030">
                  <c:v>203819</c:v>
                </c:pt>
                <c:pt idx="231031">
                  <c:v>203819</c:v>
                </c:pt>
                <c:pt idx="231032">
                  <c:v>203819</c:v>
                </c:pt>
                <c:pt idx="231033">
                  <c:v>203819</c:v>
                </c:pt>
                <c:pt idx="231034">
                  <c:v>203819</c:v>
                </c:pt>
                <c:pt idx="231035">
                  <c:v>203819</c:v>
                </c:pt>
                <c:pt idx="231036">
                  <c:v>203819</c:v>
                </c:pt>
                <c:pt idx="231037">
                  <c:v>203819</c:v>
                </c:pt>
                <c:pt idx="231038">
                  <c:v>203819</c:v>
                </c:pt>
                <c:pt idx="231039">
                  <c:v>203819</c:v>
                </c:pt>
                <c:pt idx="231040">
                  <c:v>203819</c:v>
                </c:pt>
                <c:pt idx="231041">
                  <c:v>203819</c:v>
                </c:pt>
                <c:pt idx="231042">
                  <c:v>203819</c:v>
                </c:pt>
                <c:pt idx="231043">
                  <c:v>203819</c:v>
                </c:pt>
                <c:pt idx="231044">
                  <c:v>203819</c:v>
                </c:pt>
                <c:pt idx="231045">
                  <c:v>203819</c:v>
                </c:pt>
                <c:pt idx="231046">
                  <c:v>203819</c:v>
                </c:pt>
                <c:pt idx="231047">
                  <c:v>203819</c:v>
                </c:pt>
                <c:pt idx="231048">
                  <c:v>203819</c:v>
                </c:pt>
                <c:pt idx="231049">
                  <c:v>203819</c:v>
                </c:pt>
                <c:pt idx="231050">
                  <c:v>203819</c:v>
                </c:pt>
                <c:pt idx="231051">
                  <c:v>203819</c:v>
                </c:pt>
                <c:pt idx="231052">
                  <c:v>203819</c:v>
                </c:pt>
                <c:pt idx="231053">
                  <c:v>203819</c:v>
                </c:pt>
                <c:pt idx="231054">
                  <c:v>203819</c:v>
                </c:pt>
                <c:pt idx="231055">
                  <c:v>203819</c:v>
                </c:pt>
                <c:pt idx="231056">
                  <c:v>203819</c:v>
                </c:pt>
                <c:pt idx="231057">
                  <c:v>203819</c:v>
                </c:pt>
                <c:pt idx="231058">
                  <c:v>203819</c:v>
                </c:pt>
                <c:pt idx="231059">
                  <c:v>203819</c:v>
                </c:pt>
                <c:pt idx="231060">
                  <c:v>203819</c:v>
                </c:pt>
                <c:pt idx="231061">
                  <c:v>203819</c:v>
                </c:pt>
                <c:pt idx="231062">
                  <c:v>203819</c:v>
                </c:pt>
                <c:pt idx="231063">
                  <c:v>203819</c:v>
                </c:pt>
                <c:pt idx="231064">
                  <c:v>203819</c:v>
                </c:pt>
                <c:pt idx="231065">
                  <c:v>203819</c:v>
                </c:pt>
                <c:pt idx="231066">
                  <c:v>203819</c:v>
                </c:pt>
                <c:pt idx="231067">
                  <c:v>203819</c:v>
                </c:pt>
                <c:pt idx="231068">
                  <c:v>203819</c:v>
                </c:pt>
                <c:pt idx="231069">
                  <c:v>203819</c:v>
                </c:pt>
                <c:pt idx="231070">
                  <c:v>203819</c:v>
                </c:pt>
                <c:pt idx="231071">
                  <c:v>203819</c:v>
                </c:pt>
                <c:pt idx="231072">
                  <c:v>203819</c:v>
                </c:pt>
                <c:pt idx="231073">
                  <c:v>203819</c:v>
                </c:pt>
                <c:pt idx="231074">
                  <c:v>203819</c:v>
                </c:pt>
                <c:pt idx="231075">
                  <c:v>203819</c:v>
                </c:pt>
                <c:pt idx="231076">
                  <c:v>203819</c:v>
                </c:pt>
                <c:pt idx="231077">
                  <c:v>203819</c:v>
                </c:pt>
                <c:pt idx="231078">
                  <c:v>203819</c:v>
                </c:pt>
                <c:pt idx="231079">
                  <c:v>203819</c:v>
                </c:pt>
                <c:pt idx="231080">
                  <c:v>203819</c:v>
                </c:pt>
                <c:pt idx="231081">
                  <c:v>203819</c:v>
                </c:pt>
                <c:pt idx="231082">
                  <c:v>203819</c:v>
                </c:pt>
                <c:pt idx="231083">
                  <c:v>203819</c:v>
                </c:pt>
                <c:pt idx="231084">
                  <c:v>203819</c:v>
                </c:pt>
                <c:pt idx="231085">
                  <c:v>203819</c:v>
                </c:pt>
                <c:pt idx="231086">
                  <c:v>203819</c:v>
                </c:pt>
                <c:pt idx="231087">
                  <c:v>203819</c:v>
                </c:pt>
                <c:pt idx="231088">
                  <c:v>203819</c:v>
                </c:pt>
                <c:pt idx="231089">
                  <c:v>203819</c:v>
                </c:pt>
                <c:pt idx="231090">
                  <c:v>203819</c:v>
                </c:pt>
                <c:pt idx="231091">
                  <c:v>203819</c:v>
                </c:pt>
                <c:pt idx="231092">
                  <c:v>203819</c:v>
                </c:pt>
                <c:pt idx="231093">
                  <c:v>203819</c:v>
                </c:pt>
                <c:pt idx="231094">
                  <c:v>203819</c:v>
                </c:pt>
                <c:pt idx="231095">
                  <c:v>203819</c:v>
                </c:pt>
                <c:pt idx="231096">
                  <c:v>203819</c:v>
                </c:pt>
                <c:pt idx="231097">
                  <c:v>203819</c:v>
                </c:pt>
                <c:pt idx="231098">
                  <c:v>203819</c:v>
                </c:pt>
                <c:pt idx="231099">
                  <c:v>203819</c:v>
                </c:pt>
                <c:pt idx="231100">
                  <c:v>203819</c:v>
                </c:pt>
                <c:pt idx="231101">
                  <c:v>203819</c:v>
                </c:pt>
                <c:pt idx="231102">
                  <c:v>203819</c:v>
                </c:pt>
                <c:pt idx="231103">
                  <c:v>203819</c:v>
                </c:pt>
                <c:pt idx="231104">
                  <c:v>203819</c:v>
                </c:pt>
                <c:pt idx="231105">
                  <c:v>203819</c:v>
                </c:pt>
                <c:pt idx="231106">
                  <c:v>203819</c:v>
                </c:pt>
                <c:pt idx="231107">
                  <c:v>203819</c:v>
                </c:pt>
                <c:pt idx="231108">
                  <c:v>203819</c:v>
                </c:pt>
                <c:pt idx="231109">
                  <c:v>203819</c:v>
                </c:pt>
                <c:pt idx="231110">
                  <c:v>203819</c:v>
                </c:pt>
                <c:pt idx="231111">
                  <c:v>203819</c:v>
                </c:pt>
                <c:pt idx="231112">
                  <c:v>203819</c:v>
                </c:pt>
                <c:pt idx="231113">
                  <c:v>203819</c:v>
                </c:pt>
                <c:pt idx="231114">
                  <c:v>203819</c:v>
                </c:pt>
                <c:pt idx="231115">
                  <c:v>203819</c:v>
                </c:pt>
                <c:pt idx="231116">
                  <c:v>203819</c:v>
                </c:pt>
                <c:pt idx="231117">
                  <c:v>203819</c:v>
                </c:pt>
                <c:pt idx="231118">
                  <c:v>203819</c:v>
                </c:pt>
                <c:pt idx="231119">
                  <c:v>203819</c:v>
                </c:pt>
                <c:pt idx="231120">
                  <c:v>203819</c:v>
                </c:pt>
                <c:pt idx="231121">
                  <c:v>203819</c:v>
                </c:pt>
                <c:pt idx="231122">
                  <c:v>203819</c:v>
                </c:pt>
                <c:pt idx="231123">
                  <c:v>203819</c:v>
                </c:pt>
                <c:pt idx="231124">
                  <c:v>203819</c:v>
                </c:pt>
                <c:pt idx="231125">
                  <c:v>203819</c:v>
                </c:pt>
                <c:pt idx="231126">
                  <c:v>203819</c:v>
                </c:pt>
                <c:pt idx="231127">
                  <c:v>203819</c:v>
                </c:pt>
                <c:pt idx="231128">
                  <c:v>203819</c:v>
                </c:pt>
                <c:pt idx="231129">
                  <c:v>203819</c:v>
                </c:pt>
                <c:pt idx="231130">
                  <c:v>203819</c:v>
                </c:pt>
                <c:pt idx="231131">
                  <c:v>203819</c:v>
                </c:pt>
                <c:pt idx="231132">
                  <c:v>203819</c:v>
                </c:pt>
                <c:pt idx="231133">
                  <c:v>203819</c:v>
                </c:pt>
                <c:pt idx="231134">
                  <c:v>203819</c:v>
                </c:pt>
                <c:pt idx="231135">
                  <c:v>203819</c:v>
                </c:pt>
                <c:pt idx="231136">
                  <c:v>203819</c:v>
                </c:pt>
                <c:pt idx="231137">
                  <c:v>203819</c:v>
                </c:pt>
                <c:pt idx="231138">
                  <c:v>203819</c:v>
                </c:pt>
                <c:pt idx="231139">
                  <c:v>203819</c:v>
                </c:pt>
                <c:pt idx="231140">
                  <c:v>203819</c:v>
                </c:pt>
                <c:pt idx="231141">
                  <c:v>203819</c:v>
                </c:pt>
                <c:pt idx="231142">
                  <c:v>203819</c:v>
                </c:pt>
                <c:pt idx="231143">
                  <c:v>203819</c:v>
                </c:pt>
                <c:pt idx="231144">
                  <c:v>203819</c:v>
                </c:pt>
                <c:pt idx="231145">
                  <c:v>203819</c:v>
                </c:pt>
                <c:pt idx="231146">
                  <c:v>203819</c:v>
                </c:pt>
                <c:pt idx="231147">
                  <c:v>203819</c:v>
                </c:pt>
                <c:pt idx="231148">
                  <c:v>203819</c:v>
                </c:pt>
                <c:pt idx="231149">
                  <c:v>203819</c:v>
                </c:pt>
                <c:pt idx="231150">
                  <c:v>203819</c:v>
                </c:pt>
                <c:pt idx="231151">
                  <c:v>203819</c:v>
                </c:pt>
                <c:pt idx="231152">
                  <c:v>203819</c:v>
                </c:pt>
                <c:pt idx="231153">
                  <c:v>203819</c:v>
                </c:pt>
                <c:pt idx="231154">
                  <c:v>203819</c:v>
                </c:pt>
                <c:pt idx="231155">
                  <c:v>203819</c:v>
                </c:pt>
                <c:pt idx="231156">
                  <c:v>203819</c:v>
                </c:pt>
                <c:pt idx="231157">
                  <c:v>203819</c:v>
                </c:pt>
                <c:pt idx="231158">
                  <c:v>203819</c:v>
                </c:pt>
                <c:pt idx="231159">
                  <c:v>203819</c:v>
                </c:pt>
                <c:pt idx="231160">
                  <c:v>203819</c:v>
                </c:pt>
                <c:pt idx="231161">
                  <c:v>203819</c:v>
                </c:pt>
                <c:pt idx="231162">
                  <c:v>203819</c:v>
                </c:pt>
                <c:pt idx="231163">
                  <c:v>203819</c:v>
                </c:pt>
                <c:pt idx="231164">
                  <c:v>203819</c:v>
                </c:pt>
                <c:pt idx="231165">
                  <c:v>203819</c:v>
                </c:pt>
                <c:pt idx="231166">
                  <c:v>203819</c:v>
                </c:pt>
                <c:pt idx="231167">
                  <c:v>203819</c:v>
                </c:pt>
                <c:pt idx="231168">
                  <c:v>203819</c:v>
                </c:pt>
                <c:pt idx="231169">
                  <c:v>203819</c:v>
                </c:pt>
                <c:pt idx="231170">
                  <c:v>203819</c:v>
                </c:pt>
                <c:pt idx="231171">
                  <c:v>203819</c:v>
                </c:pt>
                <c:pt idx="231172">
                  <c:v>203819</c:v>
                </c:pt>
                <c:pt idx="231173">
                  <c:v>203819</c:v>
                </c:pt>
                <c:pt idx="231174">
                  <c:v>203819</c:v>
                </c:pt>
                <c:pt idx="231175">
                  <c:v>203819</c:v>
                </c:pt>
                <c:pt idx="231176">
                  <c:v>203819</c:v>
                </c:pt>
                <c:pt idx="231177">
                  <c:v>203819</c:v>
                </c:pt>
                <c:pt idx="231178">
                  <c:v>203819</c:v>
                </c:pt>
                <c:pt idx="231179">
                  <c:v>203819</c:v>
                </c:pt>
                <c:pt idx="231180">
                  <c:v>203819</c:v>
                </c:pt>
                <c:pt idx="231181">
                  <c:v>203819</c:v>
                </c:pt>
                <c:pt idx="231182">
                  <c:v>203819</c:v>
                </c:pt>
                <c:pt idx="231183">
                  <c:v>203819</c:v>
                </c:pt>
                <c:pt idx="231184">
                  <c:v>203819</c:v>
                </c:pt>
                <c:pt idx="231185">
                  <c:v>203819</c:v>
                </c:pt>
                <c:pt idx="231186">
                  <c:v>203819</c:v>
                </c:pt>
                <c:pt idx="231187">
                  <c:v>203819</c:v>
                </c:pt>
                <c:pt idx="231188">
                  <c:v>203819</c:v>
                </c:pt>
                <c:pt idx="231189">
                  <c:v>203819</c:v>
                </c:pt>
                <c:pt idx="231190">
                  <c:v>203819</c:v>
                </c:pt>
                <c:pt idx="231191">
                  <c:v>203819</c:v>
                </c:pt>
                <c:pt idx="231192">
                  <c:v>203819</c:v>
                </c:pt>
                <c:pt idx="231193">
                  <c:v>203819</c:v>
                </c:pt>
                <c:pt idx="231194">
                  <c:v>203819</c:v>
                </c:pt>
                <c:pt idx="231195">
                  <c:v>203819</c:v>
                </c:pt>
                <c:pt idx="231196">
                  <c:v>203819</c:v>
                </c:pt>
                <c:pt idx="231197">
                  <c:v>203819</c:v>
                </c:pt>
                <c:pt idx="231198">
                  <c:v>203819</c:v>
                </c:pt>
                <c:pt idx="231199">
                  <c:v>203819</c:v>
                </c:pt>
                <c:pt idx="231200">
                  <c:v>203819</c:v>
                </c:pt>
                <c:pt idx="231201">
                  <c:v>203819</c:v>
                </c:pt>
                <c:pt idx="231202">
                  <c:v>203819</c:v>
                </c:pt>
                <c:pt idx="231203">
                  <c:v>203819</c:v>
                </c:pt>
                <c:pt idx="231204">
                  <c:v>203819</c:v>
                </c:pt>
                <c:pt idx="231205">
                  <c:v>203819</c:v>
                </c:pt>
                <c:pt idx="231206">
                  <c:v>203819</c:v>
                </c:pt>
                <c:pt idx="231207">
                  <c:v>203819</c:v>
                </c:pt>
                <c:pt idx="231208">
                  <c:v>203819</c:v>
                </c:pt>
                <c:pt idx="231209">
                  <c:v>203819</c:v>
                </c:pt>
                <c:pt idx="231210">
                  <c:v>203819</c:v>
                </c:pt>
                <c:pt idx="231211">
                  <c:v>203819</c:v>
                </c:pt>
                <c:pt idx="231212">
                  <c:v>203819</c:v>
                </c:pt>
                <c:pt idx="231213">
                  <c:v>203819</c:v>
                </c:pt>
                <c:pt idx="231214">
                  <c:v>203819</c:v>
                </c:pt>
                <c:pt idx="231215">
                  <c:v>203819</c:v>
                </c:pt>
                <c:pt idx="231216">
                  <c:v>203819</c:v>
                </c:pt>
                <c:pt idx="231217">
                  <c:v>203819</c:v>
                </c:pt>
                <c:pt idx="231218">
                  <c:v>203819</c:v>
                </c:pt>
                <c:pt idx="231219">
                  <c:v>203819</c:v>
                </c:pt>
                <c:pt idx="231220">
                  <c:v>203819</c:v>
                </c:pt>
                <c:pt idx="231221">
                  <c:v>203819</c:v>
                </c:pt>
                <c:pt idx="231222">
                  <c:v>203819</c:v>
                </c:pt>
                <c:pt idx="231223">
                  <c:v>203819</c:v>
                </c:pt>
                <c:pt idx="231224">
                  <c:v>203819</c:v>
                </c:pt>
                <c:pt idx="231225">
                  <c:v>203819</c:v>
                </c:pt>
                <c:pt idx="231226">
                  <c:v>203819</c:v>
                </c:pt>
                <c:pt idx="231227">
                  <c:v>203819</c:v>
                </c:pt>
                <c:pt idx="231228">
                  <c:v>203819</c:v>
                </c:pt>
                <c:pt idx="231229">
                  <c:v>203819</c:v>
                </c:pt>
                <c:pt idx="231230">
                  <c:v>203819</c:v>
                </c:pt>
                <c:pt idx="231231">
                  <c:v>203819</c:v>
                </c:pt>
                <c:pt idx="231232">
                  <c:v>203819</c:v>
                </c:pt>
                <c:pt idx="231233">
                  <c:v>203819</c:v>
                </c:pt>
                <c:pt idx="231234">
                  <c:v>203819</c:v>
                </c:pt>
                <c:pt idx="231235">
                  <c:v>203819</c:v>
                </c:pt>
                <c:pt idx="231236">
                  <c:v>203819</c:v>
                </c:pt>
                <c:pt idx="231237">
                  <c:v>203819</c:v>
                </c:pt>
                <c:pt idx="231238">
                  <c:v>203819</c:v>
                </c:pt>
                <c:pt idx="231239">
                  <c:v>203819</c:v>
                </c:pt>
                <c:pt idx="231240">
                  <c:v>203819</c:v>
                </c:pt>
                <c:pt idx="231241">
                  <c:v>203819</c:v>
                </c:pt>
                <c:pt idx="231242">
                  <c:v>203819</c:v>
                </c:pt>
                <c:pt idx="231243">
                  <c:v>203819</c:v>
                </c:pt>
                <c:pt idx="231244">
                  <c:v>203819</c:v>
                </c:pt>
                <c:pt idx="231245">
                  <c:v>203819</c:v>
                </c:pt>
                <c:pt idx="231246">
                  <c:v>203819</c:v>
                </c:pt>
                <c:pt idx="231247">
                  <c:v>203819</c:v>
                </c:pt>
                <c:pt idx="231248">
                  <c:v>203819</c:v>
                </c:pt>
                <c:pt idx="231249">
                  <c:v>203819</c:v>
                </c:pt>
                <c:pt idx="231250">
                  <c:v>203819</c:v>
                </c:pt>
                <c:pt idx="231251">
                  <c:v>203819</c:v>
                </c:pt>
                <c:pt idx="231252">
                  <c:v>203819</c:v>
                </c:pt>
                <c:pt idx="231253">
                  <c:v>203819</c:v>
                </c:pt>
                <c:pt idx="231254">
                  <c:v>203819</c:v>
                </c:pt>
                <c:pt idx="231255">
                  <c:v>203819</c:v>
                </c:pt>
                <c:pt idx="231256">
                  <c:v>203819</c:v>
                </c:pt>
                <c:pt idx="231257">
                  <c:v>203819</c:v>
                </c:pt>
                <c:pt idx="231258">
                  <c:v>203819</c:v>
                </c:pt>
                <c:pt idx="231259">
                  <c:v>203819</c:v>
                </c:pt>
                <c:pt idx="231260">
                  <c:v>203819</c:v>
                </c:pt>
                <c:pt idx="231261">
                  <c:v>203819</c:v>
                </c:pt>
                <c:pt idx="231262">
                  <c:v>203819</c:v>
                </c:pt>
                <c:pt idx="231263">
                  <c:v>203819</c:v>
                </c:pt>
                <c:pt idx="231264">
                  <c:v>203819</c:v>
                </c:pt>
                <c:pt idx="231265">
                  <c:v>203819</c:v>
                </c:pt>
                <c:pt idx="231266">
                  <c:v>203819</c:v>
                </c:pt>
                <c:pt idx="231267">
                  <c:v>203819</c:v>
                </c:pt>
                <c:pt idx="231268">
                  <c:v>203819</c:v>
                </c:pt>
                <c:pt idx="231269">
                  <c:v>203819</c:v>
                </c:pt>
                <c:pt idx="231270">
                  <c:v>203819</c:v>
                </c:pt>
                <c:pt idx="231271">
                  <c:v>203819</c:v>
                </c:pt>
                <c:pt idx="231272">
                  <c:v>203819</c:v>
                </c:pt>
                <c:pt idx="231273">
                  <c:v>203819</c:v>
                </c:pt>
                <c:pt idx="231274">
                  <c:v>203819</c:v>
                </c:pt>
                <c:pt idx="231275">
                  <c:v>203819</c:v>
                </c:pt>
                <c:pt idx="231276">
                  <c:v>203819</c:v>
                </c:pt>
                <c:pt idx="231277">
                  <c:v>203819</c:v>
                </c:pt>
                <c:pt idx="231278">
                  <c:v>203819</c:v>
                </c:pt>
                <c:pt idx="231279">
                  <c:v>203819</c:v>
                </c:pt>
                <c:pt idx="231280">
                  <c:v>203819</c:v>
                </c:pt>
                <c:pt idx="231281">
                  <c:v>203819</c:v>
                </c:pt>
                <c:pt idx="231282">
                  <c:v>203819</c:v>
                </c:pt>
                <c:pt idx="231283">
                  <c:v>203819</c:v>
                </c:pt>
                <c:pt idx="231284">
                  <c:v>203819</c:v>
                </c:pt>
                <c:pt idx="231285">
                  <c:v>203819</c:v>
                </c:pt>
                <c:pt idx="231286">
                  <c:v>203819</c:v>
                </c:pt>
                <c:pt idx="231287">
                  <c:v>203819</c:v>
                </c:pt>
                <c:pt idx="231288">
                  <c:v>203819</c:v>
                </c:pt>
                <c:pt idx="231289">
                  <c:v>203819</c:v>
                </c:pt>
                <c:pt idx="231290">
                  <c:v>203819</c:v>
                </c:pt>
                <c:pt idx="231291">
                  <c:v>203819</c:v>
                </c:pt>
                <c:pt idx="231292">
                  <c:v>203819</c:v>
                </c:pt>
                <c:pt idx="231293">
                  <c:v>203819</c:v>
                </c:pt>
                <c:pt idx="231294">
                  <c:v>203819</c:v>
                </c:pt>
                <c:pt idx="231295">
                  <c:v>203819</c:v>
                </c:pt>
                <c:pt idx="231296">
                  <c:v>203819</c:v>
                </c:pt>
                <c:pt idx="231297">
                  <c:v>203819</c:v>
                </c:pt>
                <c:pt idx="231298">
                  <c:v>203819</c:v>
                </c:pt>
                <c:pt idx="231299">
                  <c:v>203819</c:v>
                </c:pt>
                <c:pt idx="231300">
                  <c:v>203819</c:v>
                </c:pt>
                <c:pt idx="231301">
                  <c:v>203819</c:v>
                </c:pt>
                <c:pt idx="231302">
                  <c:v>203819</c:v>
                </c:pt>
                <c:pt idx="231303">
                  <c:v>203819</c:v>
                </c:pt>
                <c:pt idx="231304">
                  <c:v>203819</c:v>
                </c:pt>
                <c:pt idx="231305">
                  <c:v>203819</c:v>
                </c:pt>
                <c:pt idx="231306">
                  <c:v>203819</c:v>
                </c:pt>
                <c:pt idx="231307">
                  <c:v>203819</c:v>
                </c:pt>
                <c:pt idx="231308">
                  <c:v>203819</c:v>
                </c:pt>
                <c:pt idx="231309">
                  <c:v>203819</c:v>
                </c:pt>
                <c:pt idx="231310">
                  <c:v>203819</c:v>
                </c:pt>
                <c:pt idx="231311">
                  <c:v>203819</c:v>
                </c:pt>
                <c:pt idx="231312">
                  <c:v>203819</c:v>
                </c:pt>
                <c:pt idx="231313">
                  <c:v>203819</c:v>
                </c:pt>
                <c:pt idx="231314">
                  <c:v>203819</c:v>
                </c:pt>
                <c:pt idx="231315">
                  <c:v>203819</c:v>
                </c:pt>
                <c:pt idx="231316">
                  <c:v>203819</c:v>
                </c:pt>
                <c:pt idx="231317">
                  <c:v>203819</c:v>
                </c:pt>
                <c:pt idx="231318">
                  <c:v>203819</c:v>
                </c:pt>
                <c:pt idx="231319">
                  <c:v>203819</c:v>
                </c:pt>
                <c:pt idx="231320">
                  <c:v>203819</c:v>
                </c:pt>
                <c:pt idx="231321">
                  <c:v>203819</c:v>
                </c:pt>
                <c:pt idx="231322">
                  <c:v>203819</c:v>
                </c:pt>
                <c:pt idx="231323">
                  <c:v>203819</c:v>
                </c:pt>
                <c:pt idx="231324">
                  <c:v>203819</c:v>
                </c:pt>
                <c:pt idx="231325">
                  <c:v>203819</c:v>
                </c:pt>
                <c:pt idx="231326">
                  <c:v>203819</c:v>
                </c:pt>
                <c:pt idx="231327">
                  <c:v>203819</c:v>
                </c:pt>
                <c:pt idx="231328">
                  <c:v>203819</c:v>
                </c:pt>
                <c:pt idx="231329">
                  <c:v>203819</c:v>
                </c:pt>
                <c:pt idx="231330">
                  <c:v>203819</c:v>
                </c:pt>
                <c:pt idx="231331">
                  <c:v>203819</c:v>
                </c:pt>
                <c:pt idx="231332">
                  <c:v>203819</c:v>
                </c:pt>
                <c:pt idx="231333">
                  <c:v>203819</c:v>
                </c:pt>
                <c:pt idx="231334">
                  <c:v>203819</c:v>
                </c:pt>
                <c:pt idx="231335">
                  <c:v>203819</c:v>
                </c:pt>
                <c:pt idx="231336">
                  <c:v>203819</c:v>
                </c:pt>
                <c:pt idx="231337">
                  <c:v>203819</c:v>
                </c:pt>
                <c:pt idx="231338">
                  <c:v>203819</c:v>
                </c:pt>
                <c:pt idx="231339">
                  <c:v>203819</c:v>
                </c:pt>
                <c:pt idx="231340">
                  <c:v>203819</c:v>
                </c:pt>
                <c:pt idx="231341">
                  <c:v>203819</c:v>
                </c:pt>
                <c:pt idx="231342">
                  <c:v>203819</c:v>
                </c:pt>
                <c:pt idx="231343">
                  <c:v>203819</c:v>
                </c:pt>
                <c:pt idx="231344">
                  <c:v>203819</c:v>
                </c:pt>
                <c:pt idx="231345">
                  <c:v>203819</c:v>
                </c:pt>
                <c:pt idx="231346">
                  <c:v>203819</c:v>
                </c:pt>
                <c:pt idx="231347">
                  <c:v>203819</c:v>
                </c:pt>
                <c:pt idx="231348">
                  <c:v>203819</c:v>
                </c:pt>
                <c:pt idx="231349">
                  <c:v>203819</c:v>
                </c:pt>
                <c:pt idx="231350">
                  <c:v>203819</c:v>
                </c:pt>
                <c:pt idx="231351">
                  <c:v>203819</c:v>
                </c:pt>
                <c:pt idx="231352">
                  <c:v>203819</c:v>
                </c:pt>
                <c:pt idx="231353">
                  <c:v>203819</c:v>
                </c:pt>
                <c:pt idx="231354">
                  <c:v>203819</c:v>
                </c:pt>
                <c:pt idx="231355">
                  <c:v>203819</c:v>
                </c:pt>
                <c:pt idx="231356">
                  <c:v>203819</c:v>
                </c:pt>
                <c:pt idx="231357">
                  <c:v>203819</c:v>
                </c:pt>
                <c:pt idx="231358">
                  <c:v>203819</c:v>
                </c:pt>
                <c:pt idx="231359">
                  <c:v>203819</c:v>
                </c:pt>
                <c:pt idx="231360">
                  <c:v>203819</c:v>
                </c:pt>
                <c:pt idx="231361">
                  <c:v>203819</c:v>
                </c:pt>
                <c:pt idx="231362">
                  <c:v>203819</c:v>
                </c:pt>
                <c:pt idx="231363">
                  <c:v>203819</c:v>
                </c:pt>
                <c:pt idx="231364">
                  <c:v>203819</c:v>
                </c:pt>
                <c:pt idx="231365">
                  <c:v>203819</c:v>
                </c:pt>
                <c:pt idx="231366">
                  <c:v>203819</c:v>
                </c:pt>
                <c:pt idx="231367">
                  <c:v>203819</c:v>
                </c:pt>
                <c:pt idx="231368">
                  <c:v>203819</c:v>
                </c:pt>
                <c:pt idx="231369">
                  <c:v>203819</c:v>
                </c:pt>
                <c:pt idx="231370">
                  <c:v>203819</c:v>
                </c:pt>
                <c:pt idx="231371">
                  <c:v>203819</c:v>
                </c:pt>
                <c:pt idx="231372">
                  <c:v>203819</c:v>
                </c:pt>
                <c:pt idx="231373">
                  <c:v>203819</c:v>
                </c:pt>
                <c:pt idx="231374">
                  <c:v>203819</c:v>
                </c:pt>
                <c:pt idx="231375">
                  <c:v>203819</c:v>
                </c:pt>
                <c:pt idx="231376">
                  <c:v>203819</c:v>
                </c:pt>
                <c:pt idx="231377">
                  <c:v>203819</c:v>
                </c:pt>
                <c:pt idx="231378">
                  <c:v>203819</c:v>
                </c:pt>
                <c:pt idx="231379">
                  <c:v>203819</c:v>
                </c:pt>
                <c:pt idx="231380">
                  <c:v>203819</c:v>
                </c:pt>
                <c:pt idx="231381">
                  <c:v>203819</c:v>
                </c:pt>
                <c:pt idx="231382">
                  <c:v>203819</c:v>
                </c:pt>
                <c:pt idx="231383">
                  <c:v>203819</c:v>
                </c:pt>
                <c:pt idx="231384">
                  <c:v>203819</c:v>
                </c:pt>
                <c:pt idx="231385">
                  <c:v>203819</c:v>
                </c:pt>
                <c:pt idx="231386">
                  <c:v>203819</c:v>
                </c:pt>
                <c:pt idx="231387">
                  <c:v>203819</c:v>
                </c:pt>
                <c:pt idx="231388">
                  <c:v>203819</c:v>
                </c:pt>
                <c:pt idx="231389">
                  <c:v>203819</c:v>
                </c:pt>
                <c:pt idx="231390">
                  <c:v>203819</c:v>
                </c:pt>
                <c:pt idx="231391">
                  <c:v>203819</c:v>
                </c:pt>
                <c:pt idx="231392">
                  <c:v>203819</c:v>
                </c:pt>
                <c:pt idx="231393">
                  <c:v>203819</c:v>
                </c:pt>
                <c:pt idx="231394">
                  <c:v>203819</c:v>
                </c:pt>
                <c:pt idx="231395">
                  <c:v>203819</c:v>
                </c:pt>
                <c:pt idx="231396">
                  <c:v>203819</c:v>
                </c:pt>
                <c:pt idx="231397">
                  <c:v>203819</c:v>
                </c:pt>
                <c:pt idx="231398">
                  <c:v>203819</c:v>
                </c:pt>
                <c:pt idx="231399">
                  <c:v>203819</c:v>
                </c:pt>
                <c:pt idx="231400">
                  <c:v>203819</c:v>
                </c:pt>
                <c:pt idx="231401">
                  <c:v>203819</c:v>
                </c:pt>
                <c:pt idx="231402">
                  <c:v>203819</c:v>
                </c:pt>
                <c:pt idx="231403">
                  <c:v>203819</c:v>
                </c:pt>
                <c:pt idx="231404">
                  <c:v>203819</c:v>
                </c:pt>
                <c:pt idx="231405">
                  <c:v>203819</c:v>
                </c:pt>
                <c:pt idx="231406">
                  <c:v>203819</c:v>
                </c:pt>
                <c:pt idx="231407">
                  <c:v>203819</c:v>
                </c:pt>
                <c:pt idx="231408">
                  <c:v>203819</c:v>
                </c:pt>
                <c:pt idx="231409">
                  <c:v>203819</c:v>
                </c:pt>
                <c:pt idx="231410">
                  <c:v>203819</c:v>
                </c:pt>
                <c:pt idx="231411">
                  <c:v>203819</c:v>
                </c:pt>
                <c:pt idx="231412">
                  <c:v>203819</c:v>
                </c:pt>
                <c:pt idx="231413">
                  <c:v>203819</c:v>
                </c:pt>
                <c:pt idx="231414">
                  <c:v>203819</c:v>
                </c:pt>
                <c:pt idx="231415">
                  <c:v>203819</c:v>
                </c:pt>
                <c:pt idx="231416">
                  <c:v>203819</c:v>
                </c:pt>
                <c:pt idx="231417">
                  <c:v>203819</c:v>
                </c:pt>
                <c:pt idx="231418">
                  <c:v>203819</c:v>
                </c:pt>
                <c:pt idx="231419">
                  <c:v>203819</c:v>
                </c:pt>
                <c:pt idx="231420">
                  <c:v>203819</c:v>
                </c:pt>
                <c:pt idx="231421">
                  <c:v>203819</c:v>
                </c:pt>
                <c:pt idx="231422">
                  <c:v>203819</c:v>
                </c:pt>
                <c:pt idx="231423">
                  <c:v>203819</c:v>
                </c:pt>
                <c:pt idx="231424">
                  <c:v>203819</c:v>
                </c:pt>
                <c:pt idx="231425">
                  <c:v>203819</c:v>
                </c:pt>
                <c:pt idx="231426">
                  <c:v>203819</c:v>
                </c:pt>
                <c:pt idx="231427">
                  <c:v>203819</c:v>
                </c:pt>
                <c:pt idx="231428">
                  <c:v>203819</c:v>
                </c:pt>
                <c:pt idx="231429">
                  <c:v>203819</c:v>
                </c:pt>
                <c:pt idx="231430">
                  <c:v>203819</c:v>
                </c:pt>
                <c:pt idx="231431">
                  <c:v>203819</c:v>
                </c:pt>
                <c:pt idx="231432">
                  <c:v>203819</c:v>
                </c:pt>
                <c:pt idx="231433">
                  <c:v>203819</c:v>
                </c:pt>
                <c:pt idx="231434">
                  <c:v>203819</c:v>
                </c:pt>
                <c:pt idx="231435">
                  <c:v>203819</c:v>
                </c:pt>
                <c:pt idx="231436">
                  <c:v>203819</c:v>
                </c:pt>
                <c:pt idx="231437">
                  <c:v>203819</c:v>
                </c:pt>
                <c:pt idx="231438">
                  <c:v>203819</c:v>
                </c:pt>
                <c:pt idx="231439">
                  <c:v>203819</c:v>
                </c:pt>
                <c:pt idx="231440">
                  <c:v>203819</c:v>
                </c:pt>
                <c:pt idx="231441">
                  <c:v>203819</c:v>
                </c:pt>
                <c:pt idx="231442">
                  <c:v>203819</c:v>
                </c:pt>
                <c:pt idx="231443">
                  <c:v>203819</c:v>
                </c:pt>
                <c:pt idx="231444">
                  <c:v>203819</c:v>
                </c:pt>
                <c:pt idx="231445">
                  <c:v>203819</c:v>
                </c:pt>
                <c:pt idx="231446">
                  <c:v>203819</c:v>
                </c:pt>
                <c:pt idx="231447">
                  <c:v>203819</c:v>
                </c:pt>
                <c:pt idx="231448">
                  <c:v>203819</c:v>
                </c:pt>
                <c:pt idx="231449">
                  <c:v>203819</c:v>
                </c:pt>
                <c:pt idx="231450">
                  <c:v>203819</c:v>
                </c:pt>
                <c:pt idx="231451">
                  <c:v>203819</c:v>
                </c:pt>
                <c:pt idx="231452">
                  <c:v>203819</c:v>
                </c:pt>
                <c:pt idx="231453">
                  <c:v>203819</c:v>
                </c:pt>
                <c:pt idx="231454">
                  <c:v>203819</c:v>
                </c:pt>
                <c:pt idx="231455">
                  <c:v>203819</c:v>
                </c:pt>
                <c:pt idx="231456">
                  <c:v>203819</c:v>
                </c:pt>
                <c:pt idx="231457">
                  <c:v>203819</c:v>
                </c:pt>
                <c:pt idx="231458">
                  <c:v>203819</c:v>
                </c:pt>
                <c:pt idx="231459">
                  <c:v>203819</c:v>
                </c:pt>
                <c:pt idx="231460">
                  <c:v>203819</c:v>
                </c:pt>
                <c:pt idx="231461">
                  <c:v>203819</c:v>
                </c:pt>
                <c:pt idx="231462">
                  <c:v>203819</c:v>
                </c:pt>
                <c:pt idx="231463">
                  <c:v>203819</c:v>
                </c:pt>
                <c:pt idx="231464">
                  <c:v>203819</c:v>
                </c:pt>
                <c:pt idx="231465">
                  <c:v>203819</c:v>
                </c:pt>
                <c:pt idx="231466">
                  <c:v>203819</c:v>
                </c:pt>
                <c:pt idx="231467">
                  <c:v>203819</c:v>
                </c:pt>
                <c:pt idx="231468">
                  <c:v>203819</c:v>
                </c:pt>
                <c:pt idx="231469">
                  <c:v>203819</c:v>
                </c:pt>
                <c:pt idx="231470">
                  <c:v>203819</c:v>
                </c:pt>
                <c:pt idx="231471">
                  <c:v>203819</c:v>
                </c:pt>
                <c:pt idx="231472">
                  <c:v>203819</c:v>
                </c:pt>
                <c:pt idx="231473">
                  <c:v>203819</c:v>
                </c:pt>
                <c:pt idx="231474">
                  <c:v>203819</c:v>
                </c:pt>
                <c:pt idx="231475">
                  <c:v>203819</c:v>
                </c:pt>
                <c:pt idx="231476">
                  <c:v>203819</c:v>
                </c:pt>
                <c:pt idx="231477">
                  <c:v>203819</c:v>
                </c:pt>
                <c:pt idx="231478">
                  <c:v>203819</c:v>
                </c:pt>
                <c:pt idx="231479">
                  <c:v>203819</c:v>
                </c:pt>
                <c:pt idx="231480">
                  <c:v>203819</c:v>
                </c:pt>
                <c:pt idx="231481">
                  <c:v>203819</c:v>
                </c:pt>
                <c:pt idx="231482">
                  <c:v>203819</c:v>
                </c:pt>
                <c:pt idx="231483">
                  <c:v>203819</c:v>
                </c:pt>
                <c:pt idx="231484">
                  <c:v>203819</c:v>
                </c:pt>
                <c:pt idx="231485">
                  <c:v>203819</c:v>
                </c:pt>
                <c:pt idx="231486">
                  <c:v>203819</c:v>
                </c:pt>
                <c:pt idx="231487">
                  <c:v>203819</c:v>
                </c:pt>
                <c:pt idx="231488">
                  <c:v>203819</c:v>
                </c:pt>
                <c:pt idx="231489">
                  <c:v>203819</c:v>
                </c:pt>
                <c:pt idx="231490">
                  <c:v>203819</c:v>
                </c:pt>
                <c:pt idx="231491">
                  <c:v>203819</c:v>
                </c:pt>
                <c:pt idx="231492">
                  <c:v>203819</c:v>
                </c:pt>
                <c:pt idx="231493">
                  <c:v>203819</c:v>
                </c:pt>
                <c:pt idx="231494">
                  <c:v>203819</c:v>
                </c:pt>
                <c:pt idx="231495">
                  <c:v>203819</c:v>
                </c:pt>
                <c:pt idx="231496">
                  <c:v>203819</c:v>
                </c:pt>
                <c:pt idx="231497">
                  <c:v>203819</c:v>
                </c:pt>
                <c:pt idx="231498">
                  <c:v>203819</c:v>
                </c:pt>
                <c:pt idx="231499">
                  <c:v>203819</c:v>
                </c:pt>
                <c:pt idx="231500">
                  <c:v>203819</c:v>
                </c:pt>
                <c:pt idx="231501">
                  <c:v>203819</c:v>
                </c:pt>
                <c:pt idx="231502">
                  <c:v>203819</c:v>
                </c:pt>
                <c:pt idx="231503">
                  <c:v>203819</c:v>
                </c:pt>
                <c:pt idx="231504">
                  <c:v>203819</c:v>
                </c:pt>
                <c:pt idx="231505">
                  <c:v>203819</c:v>
                </c:pt>
                <c:pt idx="231506">
                  <c:v>203819</c:v>
                </c:pt>
                <c:pt idx="231507">
                  <c:v>203819</c:v>
                </c:pt>
                <c:pt idx="231508">
                  <c:v>203819</c:v>
                </c:pt>
                <c:pt idx="231509">
                  <c:v>203819</c:v>
                </c:pt>
                <c:pt idx="231510">
                  <c:v>203819</c:v>
                </c:pt>
                <c:pt idx="231511">
                  <c:v>203819</c:v>
                </c:pt>
                <c:pt idx="231512">
                  <c:v>203819</c:v>
                </c:pt>
                <c:pt idx="231513">
                  <c:v>203819</c:v>
                </c:pt>
                <c:pt idx="231514">
                  <c:v>203819</c:v>
                </c:pt>
                <c:pt idx="231515">
                  <c:v>203819</c:v>
                </c:pt>
                <c:pt idx="231516">
                  <c:v>203819</c:v>
                </c:pt>
                <c:pt idx="231517">
                  <c:v>203819</c:v>
                </c:pt>
                <c:pt idx="231518">
                  <c:v>203819</c:v>
                </c:pt>
                <c:pt idx="231519">
                  <c:v>203819</c:v>
                </c:pt>
                <c:pt idx="231520">
                  <c:v>203819</c:v>
                </c:pt>
                <c:pt idx="231521">
                  <c:v>203819</c:v>
                </c:pt>
                <c:pt idx="231522">
                  <c:v>203819</c:v>
                </c:pt>
                <c:pt idx="231523">
                  <c:v>203819</c:v>
                </c:pt>
                <c:pt idx="231524">
                  <c:v>203819</c:v>
                </c:pt>
                <c:pt idx="231525">
                  <c:v>203819</c:v>
                </c:pt>
                <c:pt idx="231526">
                  <c:v>203819</c:v>
                </c:pt>
                <c:pt idx="231527">
                  <c:v>203819</c:v>
                </c:pt>
                <c:pt idx="231528">
                  <c:v>203819</c:v>
                </c:pt>
                <c:pt idx="231529">
                  <c:v>203819</c:v>
                </c:pt>
                <c:pt idx="231530">
                  <c:v>203819</c:v>
                </c:pt>
                <c:pt idx="231531">
                  <c:v>203819</c:v>
                </c:pt>
                <c:pt idx="231532">
                  <c:v>203819</c:v>
                </c:pt>
                <c:pt idx="231533">
                  <c:v>203819</c:v>
                </c:pt>
                <c:pt idx="231534">
                  <c:v>203819</c:v>
                </c:pt>
                <c:pt idx="231535">
                  <c:v>203819</c:v>
                </c:pt>
                <c:pt idx="231536">
                  <c:v>203819</c:v>
                </c:pt>
                <c:pt idx="231537">
                  <c:v>203819</c:v>
                </c:pt>
                <c:pt idx="231538">
                  <c:v>203819</c:v>
                </c:pt>
                <c:pt idx="231539">
                  <c:v>203819</c:v>
                </c:pt>
                <c:pt idx="231540">
                  <c:v>203819</c:v>
                </c:pt>
                <c:pt idx="231541">
                  <c:v>203819</c:v>
                </c:pt>
                <c:pt idx="231542">
                  <c:v>203819</c:v>
                </c:pt>
                <c:pt idx="231543">
                  <c:v>203819</c:v>
                </c:pt>
                <c:pt idx="231544">
                  <c:v>203819</c:v>
                </c:pt>
                <c:pt idx="231545">
                  <c:v>203819</c:v>
                </c:pt>
                <c:pt idx="231546">
                  <c:v>203819</c:v>
                </c:pt>
                <c:pt idx="231547">
                  <c:v>203819</c:v>
                </c:pt>
                <c:pt idx="231548">
                  <c:v>203819</c:v>
                </c:pt>
                <c:pt idx="231549">
                  <c:v>203819</c:v>
                </c:pt>
                <c:pt idx="231550">
                  <c:v>203819</c:v>
                </c:pt>
                <c:pt idx="231551">
                  <c:v>203819</c:v>
                </c:pt>
                <c:pt idx="231552">
                  <c:v>203819</c:v>
                </c:pt>
                <c:pt idx="231553">
                  <c:v>203819</c:v>
                </c:pt>
                <c:pt idx="231554">
                  <c:v>203819</c:v>
                </c:pt>
                <c:pt idx="231555">
                  <c:v>203819</c:v>
                </c:pt>
                <c:pt idx="231556">
                  <c:v>203819</c:v>
                </c:pt>
                <c:pt idx="231557">
                  <c:v>203819</c:v>
                </c:pt>
                <c:pt idx="231558">
                  <c:v>203819</c:v>
                </c:pt>
                <c:pt idx="231559">
                  <c:v>203819</c:v>
                </c:pt>
                <c:pt idx="231560">
                  <c:v>203819</c:v>
                </c:pt>
                <c:pt idx="231561">
                  <c:v>203819</c:v>
                </c:pt>
                <c:pt idx="231562">
                  <c:v>203819</c:v>
                </c:pt>
                <c:pt idx="231563">
                  <c:v>203819</c:v>
                </c:pt>
                <c:pt idx="231564">
                  <c:v>203819</c:v>
                </c:pt>
                <c:pt idx="231565">
                  <c:v>203819</c:v>
                </c:pt>
                <c:pt idx="231566">
                  <c:v>203819</c:v>
                </c:pt>
                <c:pt idx="231567">
                  <c:v>203819</c:v>
                </c:pt>
                <c:pt idx="231568">
                  <c:v>203819</c:v>
                </c:pt>
                <c:pt idx="231569">
                  <c:v>203819</c:v>
                </c:pt>
                <c:pt idx="231570">
                  <c:v>203819</c:v>
                </c:pt>
                <c:pt idx="231571">
                  <c:v>203819</c:v>
                </c:pt>
                <c:pt idx="231572">
                  <c:v>203819</c:v>
                </c:pt>
                <c:pt idx="231573">
                  <c:v>203819</c:v>
                </c:pt>
                <c:pt idx="231574">
                  <c:v>203819</c:v>
                </c:pt>
                <c:pt idx="231575">
                  <c:v>203819</c:v>
                </c:pt>
                <c:pt idx="231576">
                  <c:v>203819</c:v>
                </c:pt>
                <c:pt idx="231577">
                  <c:v>203819</c:v>
                </c:pt>
                <c:pt idx="231578">
                  <c:v>203819</c:v>
                </c:pt>
                <c:pt idx="231579">
                  <c:v>203819</c:v>
                </c:pt>
                <c:pt idx="231580">
                  <c:v>203819</c:v>
                </c:pt>
                <c:pt idx="231581">
                  <c:v>203819</c:v>
                </c:pt>
                <c:pt idx="231582">
                  <c:v>203819</c:v>
                </c:pt>
                <c:pt idx="231583">
                  <c:v>203819</c:v>
                </c:pt>
                <c:pt idx="231584">
                  <c:v>203819</c:v>
                </c:pt>
                <c:pt idx="231585">
                  <c:v>203819</c:v>
                </c:pt>
                <c:pt idx="231586">
                  <c:v>203819</c:v>
                </c:pt>
                <c:pt idx="231587">
                  <c:v>203819</c:v>
                </c:pt>
                <c:pt idx="231588">
                  <c:v>203819</c:v>
                </c:pt>
                <c:pt idx="231589">
                  <c:v>203819</c:v>
                </c:pt>
                <c:pt idx="231590">
                  <c:v>203819</c:v>
                </c:pt>
                <c:pt idx="231591">
                  <c:v>203819</c:v>
                </c:pt>
                <c:pt idx="231592">
                  <c:v>203819</c:v>
                </c:pt>
                <c:pt idx="231593">
                  <c:v>203819</c:v>
                </c:pt>
                <c:pt idx="231594">
                  <c:v>203819</c:v>
                </c:pt>
                <c:pt idx="231595">
                  <c:v>203819</c:v>
                </c:pt>
                <c:pt idx="231596">
                  <c:v>203819</c:v>
                </c:pt>
                <c:pt idx="231597">
                  <c:v>203819</c:v>
                </c:pt>
                <c:pt idx="231598">
                  <c:v>203819</c:v>
                </c:pt>
                <c:pt idx="231599">
                  <c:v>203819</c:v>
                </c:pt>
                <c:pt idx="231600">
                  <c:v>203819</c:v>
                </c:pt>
                <c:pt idx="231601">
                  <c:v>203819</c:v>
                </c:pt>
                <c:pt idx="231602">
                  <c:v>203819</c:v>
                </c:pt>
                <c:pt idx="231603">
                  <c:v>203819</c:v>
                </c:pt>
                <c:pt idx="231604">
                  <c:v>203819</c:v>
                </c:pt>
                <c:pt idx="231605">
                  <c:v>203819</c:v>
                </c:pt>
                <c:pt idx="231606">
                  <c:v>203819</c:v>
                </c:pt>
                <c:pt idx="231607">
                  <c:v>203819</c:v>
                </c:pt>
                <c:pt idx="231608">
                  <c:v>203819</c:v>
                </c:pt>
                <c:pt idx="231609">
                  <c:v>203819</c:v>
                </c:pt>
                <c:pt idx="231610">
                  <c:v>203819</c:v>
                </c:pt>
                <c:pt idx="231611">
                  <c:v>203819</c:v>
                </c:pt>
                <c:pt idx="231612">
                  <c:v>203819</c:v>
                </c:pt>
                <c:pt idx="231613">
                  <c:v>203819</c:v>
                </c:pt>
                <c:pt idx="231614">
                  <c:v>203819</c:v>
                </c:pt>
                <c:pt idx="231615">
                  <c:v>203819</c:v>
                </c:pt>
                <c:pt idx="231616">
                  <c:v>203819</c:v>
                </c:pt>
                <c:pt idx="231617">
                  <c:v>203819</c:v>
                </c:pt>
                <c:pt idx="231618">
                  <c:v>203819</c:v>
                </c:pt>
                <c:pt idx="231619">
                  <c:v>203819</c:v>
                </c:pt>
                <c:pt idx="231620">
                  <c:v>203819</c:v>
                </c:pt>
                <c:pt idx="231621">
                  <c:v>203819</c:v>
                </c:pt>
                <c:pt idx="231622">
                  <c:v>203819</c:v>
                </c:pt>
                <c:pt idx="231623">
                  <c:v>203819</c:v>
                </c:pt>
                <c:pt idx="231624">
                  <c:v>203819</c:v>
                </c:pt>
                <c:pt idx="231625">
                  <c:v>203819</c:v>
                </c:pt>
                <c:pt idx="231626">
                  <c:v>203819</c:v>
                </c:pt>
                <c:pt idx="231627">
                  <c:v>203819</c:v>
                </c:pt>
                <c:pt idx="231628">
                  <c:v>203819</c:v>
                </c:pt>
                <c:pt idx="231629">
                  <c:v>203819</c:v>
                </c:pt>
                <c:pt idx="231630">
                  <c:v>203819</c:v>
                </c:pt>
                <c:pt idx="231631">
                  <c:v>203819</c:v>
                </c:pt>
                <c:pt idx="231632">
                  <c:v>203819</c:v>
                </c:pt>
                <c:pt idx="231633">
                  <c:v>203819</c:v>
                </c:pt>
                <c:pt idx="231634">
                  <c:v>203819</c:v>
                </c:pt>
                <c:pt idx="231635">
                  <c:v>203819</c:v>
                </c:pt>
                <c:pt idx="231636">
                  <c:v>203819</c:v>
                </c:pt>
                <c:pt idx="231637">
                  <c:v>203819</c:v>
                </c:pt>
                <c:pt idx="231638">
                  <c:v>203819</c:v>
                </c:pt>
                <c:pt idx="231639">
                  <c:v>203819</c:v>
                </c:pt>
                <c:pt idx="231640">
                  <c:v>203819</c:v>
                </c:pt>
                <c:pt idx="231641">
                  <c:v>203819</c:v>
                </c:pt>
                <c:pt idx="231642">
                  <c:v>203819</c:v>
                </c:pt>
                <c:pt idx="231643">
                  <c:v>203819</c:v>
                </c:pt>
                <c:pt idx="231644">
                  <c:v>203819</c:v>
                </c:pt>
                <c:pt idx="231645">
                  <c:v>203819</c:v>
                </c:pt>
                <c:pt idx="231646">
                  <c:v>203819</c:v>
                </c:pt>
                <c:pt idx="231647">
                  <c:v>203819</c:v>
                </c:pt>
                <c:pt idx="231648">
                  <c:v>203819</c:v>
                </c:pt>
                <c:pt idx="231649">
                  <c:v>203819</c:v>
                </c:pt>
                <c:pt idx="231650">
                  <c:v>203819</c:v>
                </c:pt>
                <c:pt idx="231651">
                  <c:v>203819</c:v>
                </c:pt>
                <c:pt idx="231652">
                  <c:v>203819</c:v>
                </c:pt>
                <c:pt idx="231653">
                  <c:v>203819</c:v>
                </c:pt>
                <c:pt idx="231654">
                  <c:v>203819</c:v>
                </c:pt>
                <c:pt idx="231655">
                  <c:v>203819</c:v>
                </c:pt>
                <c:pt idx="231656">
                  <c:v>203819</c:v>
                </c:pt>
                <c:pt idx="231657">
                  <c:v>203819</c:v>
                </c:pt>
                <c:pt idx="231658">
                  <c:v>203819</c:v>
                </c:pt>
                <c:pt idx="231659">
                  <c:v>203819</c:v>
                </c:pt>
                <c:pt idx="231660">
                  <c:v>203819</c:v>
                </c:pt>
                <c:pt idx="231661">
                  <c:v>203819</c:v>
                </c:pt>
                <c:pt idx="231662">
                  <c:v>203819</c:v>
                </c:pt>
                <c:pt idx="231663">
                  <c:v>203819</c:v>
                </c:pt>
                <c:pt idx="231664">
                  <c:v>203819</c:v>
                </c:pt>
                <c:pt idx="231665">
                  <c:v>203819</c:v>
                </c:pt>
                <c:pt idx="231666">
                  <c:v>203819</c:v>
                </c:pt>
                <c:pt idx="231667">
                  <c:v>203819</c:v>
                </c:pt>
                <c:pt idx="231668">
                  <c:v>203819</c:v>
                </c:pt>
                <c:pt idx="231669">
                  <c:v>203819</c:v>
                </c:pt>
                <c:pt idx="231670">
                  <c:v>203819</c:v>
                </c:pt>
                <c:pt idx="231671">
                  <c:v>203819</c:v>
                </c:pt>
                <c:pt idx="231672">
                  <c:v>203819</c:v>
                </c:pt>
                <c:pt idx="231673">
                  <c:v>203819</c:v>
                </c:pt>
                <c:pt idx="231674">
                  <c:v>203819</c:v>
                </c:pt>
                <c:pt idx="231675">
                  <c:v>203819</c:v>
                </c:pt>
                <c:pt idx="231676">
                  <c:v>203819</c:v>
                </c:pt>
                <c:pt idx="231677">
                  <c:v>203819</c:v>
                </c:pt>
                <c:pt idx="231678">
                  <c:v>203819</c:v>
                </c:pt>
                <c:pt idx="231679">
                  <c:v>203819</c:v>
                </c:pt>
                <c:pt idx="231680">
                  <c:v>203819</c:v>
                </c:pt>
                <c:pt idx="231681">
                  <c:v>203819</c:v>
                </c:pt>
                <c:pt idx="231682">
                  <c:v>203819</c:v>
                </c:pt>
                <c:pt idx="231683">
                  <c:v>203819</c:v>
                </c:pt>
                <c:pt idx="231684">
                  <c:v>203819</c:v>
                </c:pt>
                <c:pt idx="231685">
                  <c:v>203819</c:v>
                </c:pt>
                <c:pt idx="231686">
                  <c:v>203819</c:v>
                </c:pt>
                <c:pt idx="231687">
                  <c:v>203819</c:v>
                </c:pt>
                <c:pt idx="231688">
                  <c:v>203819</c:v>
                </c:pt>
                <c:pt idx="231689">
                  <c:v>203819</c:v>
                </c:pt>
                <c:pt idx="231690">
                  <c:v>203819</c:v>
                </c:pt>
                <c:pt idx="231691">
                  <c:v>203819</c:v>
                </c:pt>
                <c:pt idx="231692">
                  <c:v>203819</c:v>
                </c:pt>
                <c:pt idx="231693">
                  <c:v>203819</c:v>
                </c:pt>
                <c:pt idx="231694">
                  <c:v>203819</c:v>
                </c:pt>
                <c:pt idx="231695">
                  <c:v>203819</c:v>
                </c:pt>
                <c:pt idx="231696">
                  <c:v>203819</c:v>
                </c:pt>
                <c:pt idx="231697">
                  <c:v>203819</c:v>
                </c:pt>
                <c:pt idx="231698">
                  <c:v>203819</c:v>
                </c:pt>
                <c:pt idx="231699">
                  <c:v>203819</c:v>
                </c:pt>
                <c:pt idx="231700">
                  <c:v>203819</c:v>
                </c:pt>
                <c:pt idx="231701">
                  <c:v>203819</c:v>
                </c:pt>
                <c:pt idx="231702">
                  <c:v>203819</c:v>
                </c:pt>
                <c:pt idx="231703">
                  <c:v>203819</c:v>
                </c:pt>
                <c:pt idx="231704">
                  <c:v>203819</c:v>
                </c:pt>
                <c:pt idx="231705">
                  <c:v>203819</c:v>
                </c:pt>
                <c:pt idx="231706">
                  <c:v>203819</c:v>
                </c:pt>
                <c:pt idx="231707">
                  <c:v>203819</c:v>
                </c:pt>
                <c:pt idx="231708">
                  <c:v>203819</c:v>
                </c:pt>
                <c:pt idx="231709">
                  <c:v>203819</c:v>
                </c:pt>
                <c:pt idx="231710">
                  <c:v>203819</c:v>
                </c:pt>
                <c:pt idx="231711">
                  <c:v>203819</c:v>
                </c:pt>
                <c:pt idx="231712">
                  <c:v>203819</c:v>
                </c:pt>
                <c:pt idx="231713">
                  <c:v>203819</c:v>
                </c:pt>
                <c:pt idx="231714">
                  <c:v>203819</c:v>
                </c:pt>
                <c:pt idx="231715">
                  <c:v>203819</c:v>
                </c:pt>
                <c:pt idx="231716">
                  <c:v>203819</c:v>
                </c:pt>
                <c:pt idx="231717">
                  <c:v>203819</c:v>
                </c:pt>
                <c:pt idx="231718">
                  <c:v>203819</c:v>
                </c:pt>
                <c:pt idx="231719">
                  <c:v>203819</c:v>
                </c:pt>
                <c:pt idx="231720">
                  <c:v>203819</c:v>
                </c:pt>
                <c:pt idx="231721">
                  <c:v>203819</c:v>
                </c:pt>
                <c:pt idx="231722">
                  <c:v>203819</c:v>
                </c:pt>
                <c:pt idx="231723">
                  <c:v>203819</c:v>
                </c:pt>
                <c:pt idx="231724">
                  <c:v>203819</c:v>
                </c:pt>
                <c:pt idx="231725">
                  <c:v>203819</c:v>
                </c:pt>
                <c:pt idx="231726">
                  <c:v>203819</c:v>
                </c:pt>
                <c:pt idx="231727">
                  <c:v>203819</c:v>
                </c:pt>
                <c:pt idx="231728">
                  <c:v>203819</c:v>
                </c:pt>
                <c:pt idx="231729">
                  <c:v>203819</c:v>
                </c:pt>
                <c:pt idx="231730">
                  <c:v>203819</c:v>
                </c:pt>
                <c:pt idx="231731">
                  <c:v>203819</c:v>
                </c:pt>
                <c:pt idx="231732">
                  <c:v>203819</c:v>
                </c:pt>
                <c:pt idx="231733">
                  <c:v>203819</c:v>
                </c:pt>
                <c:pt idx="231734">
                  <c:v>203819</c:v>
                </c:pt>
                <c:pt idx="231735">
                  <c:v>203819</c:v>
                </c:pt>
                <c:pt idx="231736">
                  <c:v>203819</c:v>
                </c:pt>
                <c:pt idx="231737">
                  <c:v>203819</c:v>
                </c:pt>
                <c:pt idx="231738">
                  <c:v>203819</c:v>
                </c:pt>
                <c:pt idx="231739">
                  <c:v>203819</c:v>
                </c:pt>
                <c:pt idx="231740">
                  <c:v>203819</c:v>
                </c:pt>
                <c:pt idx="231741">
                  <c:v>203819</c:v>
                </c:pt>
                <c:pt idx="231742">
                  <c:v>203819</c:v>
                </c:pt>
                <c:pt idx="231743">
                  <c:v>203819</c:v>
                </c:pt>
                <c:pt idx="231744">
                  <c:v>203819</c:v>
                </c:pt>
                <c:pt idx="231745">
                  <c:v>203819</c:v>
                </c:pt>
                <c:pt idx="231746">
                  <c:v>203819</c:v>
                </c:pt>
                <c:pt idx="231747">
                  <c:v>203819</c:v>
                </c:pt>
                <c:pt idx="231748">
                  <c:v>203819</c:v>
                </c:pt>
                <c:pt idx="231749">
                  <c:v>203819</c:v>
                </c:pt>
                <c:pt idx="231750">
                  <c:v>203819</c:v>
                </c:pt>
                <c:pt idx="231751">
                  <c:v>203819</c:v>
                </c:pt>
                <c:pt idx="231752">
                  <c:v>203819</c:v>
                </c:pt>
                <c:pt idx="231753">
                  <c:v>203819</c:v>
                </c:pt>
                <c:pt idx="231754">
                  <c:v>203819</c:v>
                </c:pt>
                <c:pt idx="231755">
                  <c:v>203819</c:v>
                </c:pt>
                <c:pt idx="231756">
                  <c:v>203819</c:v>
                </c:pt>
                <c:pt idx="231757">
                  <c:v>203819</c:v>
                </c:pt>
                <c:pt idx="231758">
                  <c:v>203819</c:v>
                </c:pt>
                <c:pt idx="231759">
                  <c:v>203819</c:v>
                </c:pt>
                <c:pt idx="231760">
                  <c:v>203819</c:v>
                </c:pt>
                <c:pt idx="231761">
                  <c:v>203819</c:v>
                </c:pt>
                <c:pt idx="231762">
                  <c:v>203819</c:v>
                </c:pt>
                <c:pt idx="231763">
                  <c:v>203819</c:v>
                </c:pt>
                <c:pt idx="231764">
                  <c:v>203819</c:v>
                </c:pt>
                <c:pt idx="231765">
                  <c:v>203819</c:v>
                </c:pt>
                <c:pt idx="231766">
                  <c:v>203819</c:v>
                </c:pt>
                <c:pt idx="231767">
                  <c:v>203819</c:v>
                </c:pt>
                <c:pt idx="231768">
                  <c:v>203819</c:v>
                </c:pt>
                <c:pt idx="231769">
                  <c:v>203819</c:v>
                </c:pt>
                <c:pt idx="231770">
                  <c:v>203819</c:v>
                </c:pt>
                <c:pt idx="231771">
                  <c:v>203819</c:v>
                </c:pt>
                <c:pt idx="231772">
                  <c:v>203819</c:v>
                </c:pt>
                <c:pt idx="231773">
                  <c:v>203819</c:v>
                </c:pt>
                <c:pt idx="231774">
                  <c:v>203819</c:v>
                </c:pt>
                <c:pt idx="231775">
                  <c:v>203819</c:v>
                </c:pt>
                <c:pt idx="231776">
                  <c:v>203819</c:v>
                </c:pt>
                <c:pt idx="231777">
                  <c:v>203819</c:v>
                </c:pt>
                <c:pt idx="231778">
                  <c:v>203819</c:v>
                </c:pt>
                <c:pt idx="231779">
                  <c:v>203819</c:v>
                </c:pt>
                <c:pt idx="231780">
                  <c:v>203819</c:v>
                </c:pt>
                <c:pt idx="231781">
                  <c:v>203819</c:v>
                </c:pt>
                <c:pt idx="231782">
                  <c:v>203819</c:v>
                </c:pt>
                <c:pt idx="231783">
                  <c:v>203819</c:v>
                </c:pt>
                <c:pt idx="231784">
                  <c:v>203819</c:v>
                </c:pt>
                <c:pt idx="231785">
                  <c:v>203819</c:v>
                </c:pt>
                <c:pt idx="231786">
                  <c:v>203819</c:v>
                </c:pt>
                <c:pt idx="231787">
                  <c:v>203819</c:v>
                </c:pt>
                <c:pt idx="231788">
                  <c:v>203819</c:v>
                </c:pt>
                <c:pt idx="231789">
                  <c:v>203819</c:v>
                </c:pt>
                <c:pt idx="231790">
                  <c:v>203819</c:v>
                </c:pt>
                <c:pt idx="231791">
                  <c:v>203819</c:v>
                </c:pt>
                <c:pt idx="231792">
                  <c:v>203819</c:v>
                </c:pt>
                <c:pt idx="231793">
                  <c:v>203819</c:v>
                </c:pt>
                <c:pt idx="231794">
                  <c:v>203819</c:v>
                </c:pt>
                <c:pt idx="231795">
                  <c:v>203819</c:v>
                </c:pt>
                <c:pt idx="231796">
                  <c:v>203819</c:v>
                </c:pt>
                <c:pt idx="231797">
                  <c:v>203819</c:v>
                </c:pt>
                <c:pt idx="231798">
                  <c:v>203819</c:v>
                </c:pt>
                <c:pt idx="231799">
                  <c:v>203819</c:v>
                </c:pt>
                <c:pt idx="231800">
                  <c:v>203819</c:v>
                </c:pt>
                <c:pt idx="231801">
                  <c:v>203819</c:v>
                </c:pt>
                <c:pt idx="231802">
                  <c:v>203819</c:v>
                </c:pt>
                <c:pt idx="231803">
                  <c:v>203819</c:v>
                </c:pt>
                <c:pt idx="231804">
                  <c:v>203819</c:v>
                </c:pt>
                <c:pt idx="231805">
                  <c:v>203819</c:v>
                </c:pt>
                <c:pt idx="231806">
                  <c:v>203819</c:v>
                </c:pt>
                <c:pt idx="231807">
                  <c:v>203819</c:v>
                </c:pt>
                <c:pt idx="231808">
                  <c:v>203819</c:v>
                </c:pt>
                <c:pt idx="231809">
                  <c:v>203819</c:v>
                </c:pt>
                <c:pt idx="231810">
                  <c:v>203819</c:v>
                </c:pt>
                <c:pt idx="231811">
                  <c:v>203819</c:v>
                </c:pt>
                <c:pt idx="231812">
                  <c:v>203819</c:v>
                </c:pt>
                <c:pt idx="231813">
                  <c:v>203819</c:v>
                </c:pt>
                <c:pt idx="231814">
                  <c:v>203819</c:v>
                </c:pt>
                <c:pt idx="231815">
                  <c:v>203819</c:v>
                </c:pt>
                <c:pt idx="231816">
                  <c:v>203819</c:v>
                </c:pt>
                <c:pt idx="231817">
                  <c:v>203819</c:v>
                </c:pt>
                <c:pt idx="231818">
                  <c:v>203819</c:v>
                </c:pt>
                <c:pt idx="231819">
                  <c:v>203819</c:v>
                </c:pt>
                <c:pt idx="231820">
                  <c:v>203819</c:v>
                </c:pt>
                <c:pt idx="231821">
                  <c:v>203819</c:v>
                </c:pt>
                <c:pt idx="231822">
                  <c:v>203819</c:v>
                </c:pt>
                <c:pt idx="231823">
                  <c:v>203819</c:v>
                </c:pt>
                <c:pt idx="231824">
                  <c:v>203819</c:v>
                </c:pt>
                <c:pt idx="231825">
                  <c:v>203819</c:v>
                </c:pt>
                <c:pt idx="231826">
                  <c:v>203819</c:v>
                </c:pt>
                <c:pt idx="231827">
                  <c:v>203819</c:v>
                </c:pt>
                <c:pt idx="231828">
                  <c:v>203819</c:v>
                </c:pt>
                <c:pt idx="231829">
                  <c:v>203819</c:v>
                </c:pt>
                <c:pt idx="231830">
                  <c:v>203819</c:v>
                </c:pt>
                <c:pt idx="231831">
                  <c:v>203819</c:v>
                </c:pt>
                <c:pt idx="231832">
                  <c:v>203819</c:v>
                </c:pt>
                <c:pt idx="231833">
                  <c:v>203819</c:v>
                </c:pt>
                <c:pt idx="231834">
                  <c:v>203819</c:v>
                </c:pt>
                <c:pt idx="231835">
                  <c:v>203819</c:v>
                </c:pt>
                <c:pt idx="231836">
                  <c:v>203819</c:v>
                </c:pt>
                <c:pt idx="231837">
                  <c:v>203819</c:v>
                </c:pt>
                <c:pt idx="231838">
                  <c:v>203819</c:v>
                </c:pt>
                <c:pt idx="231839">
                  <c:v>203819</c:v>
                </c:pt>
                <c:pt idx="231840">
                  <c:v>203819</c:v>
                </c:pt>
                <c:pt idx="231841">
                  <c:v>203819</c:v>
                </c:pt>
                <c:pt idx="231842">
                  <c:v>203819</c:v>
                </c:pt>
                <c:pt idx="231843">
                  <c:v>203819</c:v>
                </c:pt>
                <c:pt idx="231844">
                  <c:v>203819</c:v>
                </c:pt>
                <c:pt idx="231845">
                  <c:v>203819</c:v>
                </c:pt>
                <c:pt idx="231846">
                  <c:v>203819</c:v>
                </c:pt>
                <c:pt idx="231847">
                  <c:v>203819</c:v>
                </c:pt>
                <c:pt idx="231848">
                  <c:v>203819</c:v>
                </c:pt>
                <c:pt idx="231849">
                  <c:v>203819</c:v>
                </c:pt>
                <c:pt idx="231850">
                  <c:v>203819</c:v>
                </c:pt>
                <c:pt idx="231851">
                  <c:v>203819</c:v>
                </c:pt>
                <c:pt idx="231852">
                  <c:v>203819</c:v>
                </c:pt>
                <c:pt idx="231853">
                  <c:v>203819</c:v>
                </c:pt>
                <c:pt idx="231854">
                  <c:v>203819</c:v>
                </c:pt>
                <c:pt idx="231855">
                  <c:v>203819</c:v>
                </c:pt>
                <c:pt idx="231856">
                  <c:v>203819</c:v>
                </c:pt>
                <c:pt idx="231857">
                  <c:v>203819</c:v>
                </c:pt>
                <c:pt idx="231858">
                  <c:v>203819</c:v>
                </c:pt>
                <c:pt idx="231859">
                  <c:v>203819</c:v>
                </c:pt>
                <c:pt idx="231860">
                  <c:v>203819</c:v>
                </c:pt>
                <c:pt idx="231861">
                  <c:v>203819</c:v>
                </c:pt>
                <c:pt idx="231862">
                  <c:v>203819</c:v>
                </c:pt>
                <c:pt idx="231863">
                  <c:v>203819</c:v>
                </c:pt>
                <c:pt idx="231864">
                  <c:v>203819</c:v>
                </c:pt>
                <c:pt idx="231865">
                  <c:v>203819</c:v>
                </c:pt>
                <c:pt idx="231866">
                  <c:v>203819</c:v>
                </c:pt>
                <c:pt idx="231867">
                  <c:v>203819</c:v>
                </c:pt>
                <c:pt idx="231868">
                  <c:v>203819</c:v>
                </c:pt>
                <c:pt idx="231869">
                  <c:v>203819</c:v>
                </c:pt>
                <c:pt idx="231870">
                  <c:v>203819</c:v>
                </c:pt>
                <c:pt idx="231871">
                  <c:v>203819</c:v>
                </c:pt>
                <c:pt idx="231872">
                  <c:v>203819</c:v>
                </c:pt>
                <c:pt idx="231873">
                  <c:v>203819</c:v>
                </c:pt>
                <c:pt idx="231874">
                  <c:v>203819</c:v>
                </c:pt>
                <c:pt idx="231875">
                  <c:v>203819</c:v>
                </c:pt>
                <c:pt idx="231876">
                  <c:v>203819</c:v>
                </c:pt>
                <c:pt idx="231877">
                  <c:v>203819</c:v>
                </c:pt>
                <c:pt idx="231878">
                  <c:v>203819</c:v>
                </c:pt>
                <c:pt idx="231879">
                  <c:v>203819</c:v>
                </c:pt>
                <c:pt idx="231880">
                  <c:v>203819</c:v>
                </c:pt>
                <c:pt idx="231881">
                  <c:v>203819</c:v>
                </c:pt>
                <c:pt idx="231882">
                  <c:v>203819</c:v>
                </c:pt>
                <c:pt idx="231883">
                  <c:v>203819</c:v>
                </c:pt>
                <c:pt idx="231884">
                  <c:v>203819</c:v>
                </c:pt>
                <c:pt idx="231885">
                  <c:v>203819</c:v>
                </c:pt>
                <c:pt idx="231886">
                  <c:v>203819</c:v>
                </c:pt>
                <c:pt idx="231887">
                  <c:v>203819</c:v>
                </c:pt>
                <c:pt idx="231888">
                  <c:v>203819</c:v>
                </c:pt>
                <c:pt idx="231889">
                  <c:v>203819</c:v>
                </c:pt>
                <c:pt idx="231890">
                  <c:v>203819</c:v>
                </c:pt>
                <c:pt idx="231891">
                  <c:v>203819</c:v>
                </c:pt>
                <c:pt idx="231892">
                  <c:v>203819</c:v>
                </c:pt>
                <c:pt idx="231893">
                  <c:v>203819</c:v>
                </c:pt>
                <c:pt idx="231894">
                  <c:v>203819</c:v>
                </c:pt>
                <c:pt idx="231895">
                  <c:v>203819</c:v>
                </c:pt>
                <c:pt idx="231896">
                  <c:v>203819</c:v>
                </c:pt>
                <c:pt idx="231897">
                  <c:v>203819</c:v>
                </c:pt>
                <c:pt idx="231898">
                  <c:v>203819</c:v>
                </c:pt>
                <c:pt idx="231899">
                  <c:v>203819</c:v>
                </c:pt>
                <c:pt idx="231900">
                  <c:v>203819</c:v>
                </c:pt>
                <c:pt idx="231901">
                  <c:v>203819</c:v>
                </c:pt>
                <c:pt idx="231902">
                  <c:v>203819</c:v>
                </c:pt>
                <c:pt idx="231903">
                  <c:v>203819</c:v>
                </c:pt>
                <c:pt idx="231904">
                  <c:v>203819</c:v>
                </c:pt>
                <c:pt idx="231905">
                  <c:v>203819</c:v>
                </c:pt>
                <c:pt idx="231906">
                  <c:v>203819</c:v>
                </c:pt>
                <c:pt idx="231907">
                  <c:v>203819</c:v>
                </c:pt>
                <c:pt idx="231908">
                  <c:v>203819</c:v>
                </c:pt>
                <c:pt idx="231909">
                  <c:v>203819</c:v>
                </c:pt>
                <c:pt idx="231910">
                  <c:v>203819</c:v>
                </c:pt>
                <c:pt idx="231911">
                  <c:v>203819</c:v>
                </c:pt>
                <c:pt idx="231912">
                  <c:v>203819</c:v>
                </c:pt>
                <c:pt idx="231913">
                  <c:v>203819</c:v>
                </c:pt>
                <c:pt idx="231914">
                  <c:v>203819</c:v>
                </c:pt>
                <c:pt idx="231915">
                  <c:v>203819</c:v>
                </c:pt>
                <c:pt idx="231916">
                  <c:v>203819</c:v>
                </c:pt>
                <c:pt idx="231917">
                  <c:v>203819</c:v>
                </c:pt>
                <c:pt idx="231918">
                  <c:v>203819</c:v>
                </c:pt>
                <c:pt idx="231919">
                  <c:v>203819</c:v>
                </c:pt>
                <c:pt idx="231920">
                  <c:v>203819</c:v>
                </c:pt>
                <c:pt idx="231921">
                  <c:v>203819</c:v>
                </c:pt>
                <c:pt idx="231922">
                  <c:v>203819</c:v>
                </c:pt>
                <c:pt idx="231923">
                  <c:v>203819</c:v>
                </c:pt>
                <c:pt idx="231924">
                  <c:v>203819</c:v>
                </c:pt>
                <c:pt idx="231925">
                  <c:v>203819</c:v>
                </c:pt>
                <c:pt idx="231926">
                  <c:v>203819</c:v>
                </c:pt>
                <c:pt idx="231927">
                  <c:v>203819</c:v>
                </c:pt>
                <c:pt idx="231928">
                  <c:v>203819</c:v>
                </c:pt>
                <c:pt idx="231929">
                  <c:v>203819</c:v>
                </c:pt>
                <c:pt idx="231930">
                  <c:v>203819</c:v>
                </c:pt>
                <c:pt idx="231931">
                  <c:v>203819</c:v>
                </c:pt>
                <c:pt idx="231932">
                  <c:v>203819</c:v>
                </c:pt>
                <c:pt idx="231933">
                  <c:v>203819</c:v>
                </c:pt>
                <c:pt idx="231934">
                  <c:v>203819</c:v>
                </c:pt>
                <c:pt idx="231935">
                  <c:v>203819</c:v>
                </c:pt>
                <c:pt idx="231936">
                  <c:v>203819</c:v>
                </c:pt>
                <c:pt idx="231937">
                  <c:v>203819</c:v>
                </c:pt>
                <c:pt idx="231938">
                  <c:v>203819</c:v>
                </c:pt>
                <c:pt idx="231939">
                  <c:v>203819</c:v>
                </c:pt>
                <c:pt idx="231940">
                  <c:v>203819</c:v>
                </c:pt>
                <c:pt idx="231941">
                  <c:v>203819</c:v>
                </c:pt>
                <c:pt idx="231942">
                  <c:v>203819</c:v>
                </c:pt>
                <c:pt idx="231943">
                  <c:v>203819</c:v>
                </c:pt>
                <c:pt idx="231944">
                  <c:v>203819</c:v>
                </c:pt>
                <c:pt idx="231945">
                  <c:v>203819</c:v>
                </c:pt>
                <c:pt idx="231946">
                  <c:v>203819</c:v>
                </c:pt>
                <c:pt idx="231947">
                  <c:v>203819</c:v>
                </c:pt>
                <c:pt idx="231948">
                  <c:v>203819</c:v>
                </c:pt>
                <c:pt idx="231949">
                  <c:v>203819</c:v>
                </c:pt>
                <c:pt idx="231950">
                  <c:v>203819</c:v>
                </c:pt>
                <c:pt idx="231951">
                  <c:v>203819</c:v>
                </c:pt>
                <c:pt idx="231952">
                  <c:v>203819</c:v>
                </c:pt>
                <c:pt idx="231953">
                  <c:v>203819</c:v>
                </c:pt>
                <c:pt idx="231954">
                  <c:v>203819</c:v>
                </c:pt>
                <c:pt idx="231955">
                  <c:v>203819</c:v>
                </c:pt>
                <c:pt idx="231956">
                  <c:v>203819</c:v>
                </c:pt>
                <c:pt idx="231957">
                  <c:v>203819</c:v>
                </c:pt>
                <c:pt idx="231958">
                  <c:v>203819</c:v>
                </c:pt>
                <c:pt idx="231959">
                  <c:v>203819</c:v>
                </c:pt>
                <c:pt idx="231960">
                  <c:v>203819</c:v>
                </c:pt>
                <c:pt idx="231961">
                  <c:v>203819</c:v>
                </c:pt>
                <c:pt idx="231962">
                  <c:v>203819</c:v>
                </c:pt>
                <c:pt idx="231963">
                  <c:v>203819</c:v>
                </c:pt>
                <c:pt idx="231964">
                  <c:v>203819</c:v>
                </c:pt>
                <c:pt idx="231965">
                  <c:v>203819</c:v>
                </c:pt>
                <c:pt idx="231966">
                  <c:v>203819</c:v>
                </c:pt>
                <c:pt idx="231967">
                  <c:v>203819</c:v>
                </c:pt>
                <c:pt idx="231968">
                  <c:v>203819</c:v>
                </c:pt>
                <c:pt idx="231969">
                  <c:v>203819</c:v>
                </c:pt>
                <c:pt idx="231970">
                  <c:v>203819</c:v>
                </c:pt>
                <c:pt idx="231971">
                  <c:v>203819</c:v>
                </c:pt>
                <c:pt idx="231972">
                  <c:v>203819</c:v>
                </c:pt>
                <c:pt idx="231973">
                  <c:v>203819</c:v>
                </c:pt>
                <c:pt idx="231974">
                  <c:v>203819</c:v>
                </c:pt>
                <c:pt idx="231975">
                  <c:v>203819</c:v>
                </c:pt>
                <c:pt idx="231976">
                  <c:v>203819</c:v>
                </c:pt>
                <c:pt idx="231977">
                  <c:v>203819</c:v>
                </c:pt>
                <c:pt idx="231978">
                  <c:v>203819</c:v>
                </c:pt>
                <c:pt idx="231979">
                  <c:v>203819</c:v>
                </c:pt>
                <c:pt idx="231980">
                  <c:v>203819</c:v>
                </c:pt>
                <c:pt idx="231981">
                  <c:v>203819</c:v>
                </c:pt>
                <c:pt idx="231982">
                  <c:v>203819</c:v>
                </c:pt>
                <c:pt idx="231983">
                  <c:v>203819</c:v>
                </c:pt>
                <c:pt idx="231984">
                  <c:v>203819</c:v>
                </c:pt>
                <c:pt idx="231985">
                  <c:v>203819</c:v>
                </c:pt>
                <c:pt idx="231986">
                  <c:v>203819</c:v>
                </c:pt>
                <c:pt idx="231987">
                  <c:v>203819</c:v>
                </c:pt>
                <c:pt idx="231988">
                  <c:v>203819</c:v>
                </c:pt>
                <c:pt idx="231989">
                  <c:v>203819</c:v>
                </c:pt>
                <c:pt idx="231990">
                  <c:v>203819</c:v>
                </c:pt>
                <c:pt idx="231991">
                  <c:v>203819</c:v>
                </c:pt>
                <c:pt idx="231992">
                  <c:v>203819</c:v>
                </c:pt>
                <c:pt idx="231993">
                  <c:v>203819</c:v>
                </c:pt>
                <c:pt idx="231994">
                  <c:v>203819</c:v>
                </c:pt>
                <c:pt idx="231995">
                  <c:v>203819</c:v>
                </c:pt>
                <c:pt idx="231996">
                  <c:v>203819</c:v>
                </c:pt>
                <c:pt idx="231997">
                  <c:v>203819</c:v>
                </c:pt>
                <c:pt idx="231998">
                  <c:v>203819</c:v>
                </c:pt>
                <c:pt idx="231999">
                  <c:v>203819</c:v>
                </c:pt>
                <c:pt idx="232000">
                  <c:v>203819</c:v>
                </c:pt>
                <c:pt idx="232001">
                  <c:v>203819</c:v>
                </c:pt>
                <c:pt idx="232002">
                  <c:v>203819</c:v>
                </c:pt>
                <c:pt idx="232003">
                  <c:v>203819</c:v>
                </c:pt>
                <c:pt idx="232004">
                  <c:v>203819</c:v>
                </c:pt>
                <c:pt idx="232005">
                  <c:v>203819</c:v>
                </c:pt>
                <c:pt idx="232006">
                  <c:v>203819</c:v>
                </c:pt>
                <c:pt idx="232007">
                  <c:v>203819</c:v>
                </c:pt>
                <c:pt idx="232008">
                  <c:v>203819</c:v>
                </c:pt>
                <c:pt idx="232009">
                  <c:v>203819</c:v>
                </c:pt>
                <c:pt idx="232010">
                  <c:v>203819</c:v>
                </c:pt>
                <c:pt idx="232011">
                  <c:v>203819</c:v>
                </c:pt>
                <c:pt idx="232012">
                  <c:v>203819</c:v>
                </c:pt>
                <c:pt idx="232013">
                  <c:v>203819</c:v>
                </c:pt>
                <c:pt idx="232014">
                  <c:v>203819</c:v>
                </c:pt>
                <c:pt idx="232015">
                  <c:v>203819</c:v>
                </c:pt>
                <c:pt idx="232016">
                  <c:v>203819</c:v>
                </c:pt>
                <c:pt idx="232017">
                  <c:v>203819</c:v>
                </c:pt>
                <c:pt idx="232018">
                  <c:v>203819</c:v>
                </c:pt>
                <c:pt idx="232019">
                  <c:v>203819</c:v>
                </c:pt>
                <c:pt idx="232020">
                  <c:v>203819</c:v>
                </c:pt>
                <c:pt idx="232021">
                  <c:v>203819</c:v>
                </c:pt>
                <c:pt idx="232022">
                  <c:v>203819</c:v>
                </c:pt>
                <c:pt idx="232023">
                  <c:v>203819</c:v>
                </c:pt>
                <c:pt idx="232024">
                  <c:v>203819</c:v>
                </c:pt>
                <c:pt idx="232025">
                  <c:v>203819</c:v>
                </c:pt>
                <c:pt idx="232026">
                  <c:v>203819</c:v>
                </c:pt>
                <c:pt idx="232027">
                  <c:v>203819</c:v>
                </c:pt>
                <c:pt idx="232028">
                  <c:v>203819</c:v>
                </c:pt>
                <c:pt idx="232029">
                  <c:v>203819</c:v>
                </c:pt>
                <c:pt idx="232030">
                  <c:v>203819</c:v>
                </c:pt>
                <c:pt idx="232031">
                  <c:v>203819</c:v>
                </c:pt>
                <c:pt idx="232032">
                  <c:v>203819</c:v>
                </c:pt>
                <c:pt idx="232033">
                  <c:v>203819</c:v>
                </c:pt>
                <c:pt idx="232034">
                  <c:v>203819</c:v>
                </c:pt>
                <c:pt idx="232035">
                  <c:v>203819</c:v>
                </c:pt>
                <c:pt idx="232036">
                  <c:v>203819</c:v>
                </c:pt>
                <c:pt idx="232037">
                  <c:v>203819</c:v>
                </c:pt>
                <c:pt idx="232038">
                  <c:v>203819</c:v>
                </c:pt>
                <c:pt idx="232039">
                  <c:v>203819</c:v>
                </c:pt>
                <c:pt idx="232040">
                  <c:v>203819</c:v>
                </c:pt>
                <c:pt idx="232041">
                  <c:v>203819</c:v>
                </c:pt>
                <c:pt idx="232042">
                  <c:v>203819</c:v>
                </c:pt>
                <c:pt idx="232043">
                  <c:v>203819</c:v>
                </c:pt>
                <c:pt idx="232044">
                  <c:v>203819</c:v>
                </c:pt>
                <c:pt idx="232045">
                  <c:v>203819</c:v>
                </c:pt>
                <c:pt idx="232046">
                  <c:v>203819</c:v>
                </c:pt>
                <c:pt idx="232047">
                  <c:v>203819</c:v>
                </c:pt>
                <c:pt idx="232048">
                  <c:v>203819</c:v>
                </c:pt>
                <c:pt idx="232049">
                  <c:v>203819</c:v>
                </c:pt>
                <c:pt idx="232050">
                  <c:v>203819</c:v>
                </c:pt>
                <c:pt idx="232051">
                  <c:v>203819</c:v>
                </c:pt>
                <c:pt idx="232052">
                  <c:v>203819</c:v>
                </c:pt>
                <c:pt idx="232053">
                  <c:v>203819</c:v>
                </c:pt>
                <c:pt idx="232054">
                  <c:v>203819</c:v>
                </c:pt>
                <c:pt idx="232055">
                  <c:v>203819</c:v>
                </c:pt>
                <c:pt idx="232056">
                  <c:v>203819</c:v>
                </c:pt>
                <c:pt idx="232057">
                  <c:v>203819</c:v>
                </c:pt>
                <c:pt idx="232058">
                  <c:v>203819</c:v>
                </c:pt>
                <c:pt idx="232059">
                  <c:v>203819</c:v>
                </c:pt>
                <c:pt idx="232060">
                  <c:v>203819</c:v>
                </c:pt>
                <c:pt idx="232061">
                  <c:v>203819</c:v>
                </c:pt>
                <c:pt idx="232062">
                  <c:v>203819</c:v>
                </c:pt>
                <c:pt idx="232063">
                  <c:v>203819</c:v>
                </c:pt>
                <c:pt idx="232064">
                  <c:v>203819</c:v>
                </c:pt>
                <c:pt idx="232065">
                  <c:v>203819</c:v>
                </c:pt>
                <c:pt idx="232066">
                  <c:v>203819</c:v>
                </c:pt>
                <c:pt idx="232067">
                  <c:v>203819</c:v>
                </c:pt>
                <c:pt idx="232068">
                  <c:v>203819</c:v>
                </c:pt>
                <c:pt idx="232069">
                  <c:v>203819</c:v>
                </c:pt>
                <c:pt idx="232070">
                  <c:v>203819</c:v>
                </c:pt>
                <c:pt idx="232071">
                  <c:v>203819</c:v>
                </c:pt>
                <c:pt idx="232072">
                  <c:v>203819</c:v>
                </c:pt>
                <c:pt idx="232073">
                  <c:v>203819</c:v>
                </c:pt>
                <c:pt idx="232074">
                  <c:v>203819</c:v>
                </c:pt>
                <c:pt idx="232075">
                  <c:v>203819</c:v>
                </c:pt>
                <c:pt idx="232076">
                  <c:v>203819</c:v>
                </c:pt>
                <c:pt idx="232077">
                  <c:v>203819</c:v>
                </c:pt>
                <c:pt idx="232078">
                  <c:v>203819</c:v>
                </c:pt>
                <c:pt idx="232079">
                  <c:v>203819</c:v>
                </c:pt>
                <c:pt idx="232080">
                  <c:v>203819</c:v>
                </c:pt>
                <c:pt idx="232081">
                  <c:v>203819</c:v>
                </c:pt>
                <c:pt idx="232082">
                  <c:v>203819</c:v>
                </c:pt>
                <c:pt idx="232083">
                  <c:v>203819</c:v>
                </c:pt>
                <c:pt idx="232084">
                  <c:v>203819</c:v>
                </c:pt>
                <c:pt idx="232085">
                  <c:v>203819</c:v>
                </c:pt>
                <c:pt idx="232086">
                  <c:v>203819</c:v>
                </c:pt>
                <c:pt idx="232087">
                  <c:v>203819</c:v>
                </c:pt>
                <c:pt idx="232088">
                  <c:v>203819</c:v>
                </c:pt>
                <c:pt idx="232089">
                  <c:v>203819</c:v>
                </c:pt>
                <c:pt idx="232090">
                  <c:v>203819</c:v>
                </c:pt>
                <c:pt idx="232091">
                  <c:v>203819</c:v>
                </c:pt>
                <c:pt idx="232092">
                  <c:v>203819</c:v>
                </c:pt>
                <c:pt idx="232093">
                  <c:v>203819</c:v>
                </c:pt>
                <c:pt idx="232094">
                  <c:v>203819</c:v>
                </c:pt>
                <c:pt idx="232095">
                  <c:v>203819</c:v>
                </c:pt>
                <c:pt idx="232096">
                  <c:v>203819</c:v>
                </c:pt>
                <c:pt idx="232097">
                  <c:v>203819</c:v>
                </c:pt>
                <c:pt idx="232098">
                  <c:v>203819</c:v>
                </c:pt>
                <c:pt idx="232099">
                  <c:v>203819</c:v>
                </c:pt>
                <c:pt idx="232100">
                  <c:v>203819</c:v>
                </c:pt>
                <c:pt idx="232101">
                  <c:v>203819</c:v>
                </c:pt>
                <c:pt idx="232102">
                  <c:v>203819</c:v>
                </c:pt>
                <c:pt idx="232103">
                  <c:v>203819</c:v>
                </c:pt>
                <c:pt idx="232104">
                  <c:v>203819</c:v>
                </c:pt>
                <c:pt idx="232105">
                  <c:v>203819</c:v>
                </c:pt>
                <c:pt idx="232106">
                  <c:v>203819</c:v>
                </c:pt>
                <c:pt idx="232107">
                  <c:v>203819</c:v>
                </c:pt>
                <c:pt idx="232108">
                  <c:v>203819</c:v>
                </c:pt>
                <c:pt idx="232109">
                  <c:v>203819</c:v>
                </c:pt>
                <c:pt idx="232110">
                  <c:v>203819</c:v>
                </c:pt>
                <c:pt idx="232111">
                  <c:v>203819</c:v>
                </c:pt>
                <c:pt idx="232112">
                  <c:v>203819</c:v>
                </c:pt>
                <c:pt idx="232113">
                  <c:v>203819</c:v>
                </c:pt>
                <c:pt idx="232114">
                  <c:v>203819</c:v>
                </c:pt>
                <c:pt idx="232115">
                  <c:v>203819</c:v>
                </c:pt>
                <c:pt idx="232116">
                  <c:v>203819</c:v>
                </c:pt>
                <c:pt idx="232117">
                  <c:v>203819</c:v>
                </c:pt>
                <c:pt idx="232118">
                  <c:v>203819</c:v>
                </c:pt>
                <c:pt idx="232119">
                  <c:v>203819</c:v>
                </c:pt>
                <c:pt idx="232120">
                  <c:v>203819</c:v>
                </c:pt>
                <c:pt idx="232121">
                  <c:v>203819</c:v>
                </c:pt>
                <c:pt idx="232122">
                  <c:v>203819</c:v>
                </c:pt>
                <c:pt idx="232123">
                  <c:v>203819</c:v>
                </c:pt>
                <c:pt idx="232124">
                  <c:v>203819</c:v>
                </c:pt>
                <c:pt idx="232125">
                  <c:v>203819</c:v>
                </c:pt>
                <c:pt idx="232126">
                  <c:v>203819</c:v>
                </c:pt>
                <c:pt idx="232127">
                  <c:v>203819</c:v>
                </c:pt>
                <c:pt idx="232128">
                  <c:v>203819</c:v>
                </c:pt>
                <c:pt idx="232129">
                  <c:v>203819</c:v>
                </c:pt>
                <c:pt idx="232130">
                  <c:v>203819</c:v>
                </c:pt>
                <c:pt idx="232131">
                  <c:v>203819</c:v>
                </c:pt>
                <c:pt idx="232132">
                  <c:v>203819</c:v>
                </c:pt>
                <c:pt idx="232133">
                  <c:v>203819</c:v>
                </c:pt>
                <c:pt idx="232134">
                  <c:v>203819</c:v>
                </c:pt>
                <c:pt idx="232135">
                  <c:v>203819</c:v>
                </c:pt>
                <c:pt idx="232136">
                  <c:v>203819</c:v>
                </c:pt>
                <c:pt idx="232137">
                  <c:v>203819</c:v>
                </c:pt>
                <c:pt idx="232138">
                  <c:v>203819</c:v>
                </c:pt>
                <c:pt idx="232139">
                  <c:v>203819</c:v>
                </c:pt>
                <c:pt idx="232140">
                  <c:v>203819</c:v>
                </c:pt>
                <c:pt idx="232141">
                  <c:v>203819</c:v>
                </c:pt>
                <c:pt idx="232142">
                  <c:v>203819</c:v>
                </c:pt>
                <c:pt idx="232143">
                  <c:v>203819</c:v>
                </c:pt>
                <c:pt idx="232144">
                  <c:v>203819</c:v>
                </c:pt>
                <c:pt idx="232145">
                  <c:v>203819</c:v>
                </c:pt>
                <c:pt idx="232146">
                  <c:v>203819</c:v>
                </c:pt>
                <c:pt idx="232147">
                  <c:v>203819</c:v>
                </c:pt>
                <c:pt idx="232148">
                  <c:v>203819</c:v>
                </c:pt>
                <c:pt idx="232149">
                  <c:v>203819</c:v>
                </c:pt>
                <c:pt idx="232150">
                  <c:v>203819</c:v>
                </c:pt>
                <c:pt idx="232151">
                  <c:v>203819</c:v>
                </c:pt>
                <c:pt idx="232152">
                  <c:v>203819</c:v>
                </c:pt>
                <c:pt idx="232153">
                  <c:v>203819</c:v>
                </c:pt>
                <c:pt idx="232154">
                  <c:v>203819</c:v>
                </c:pt>
                <c:pt idx="232155">
                  <c:v>203819</c:v>
                </c:pt>
                <c:pt idx="232156">
                  <c:v>203819</c:v>
                </c:pt>
                <c:pt idx="232157">
                  <c:v>203819</c:v>
                </c:pt>
                <c:pt idx="232158">
                  <c:v>203819</c:v>
                </c:pt>
                <c:pt idx="232159">
                  <c:v>203819</c:v>
                </c:pt>
                <c:pt idx="232160">
                  <c:v>203819</c:v>
                </c:pt>
                <c:pt idx="232161">
                  <c:v>203819</c:v>
                </c:pt>
                <c:pt idx="232162">
                  <c:v>203819</c:v>
                </c:pt>
                <c:pt idx="232163">
                  <c:v>203819</c:v>
                </c:pt>
                <c:pt idx="232164">
                  <c:v>203819</c:v>
                </c:pt>
                <c:pt idx="232165">
                  <c:v>203819</c:v>
                </c:pt>
                <c:pt idx="232166">
                  <c:v>203819</c:v>
                </c:pt>
                <c:pt idx="232167">
                  <c:v>203819</c:v>
                </c:pt>
                <c:pt idx="232168">
                  <c:v>203819</c:v>
                </c:pt>
                <c:pt idx="232169">
                  <c:v>203819</c:v>
                </c:pt>
                <c:pt idx="232170">
                  <c:v>203819</c:v>
                </c:pt>
                <c:pt idx="232171">
                  <c:v>203819</c:v>
                </c:pt>
                <c:pt idx="232172">
                  <c:v>203819</c:v>
                </c:pt>
                <c:pt idx="232173">
                  <c:v>203819</c:v>
                </c:pt>
                <c:pt idx="232174">
                  <c:v>203819</c:v>
                </c:pt>
                <c:pt idx="232175">
                  <c:v>203819</c:v>
                </c:pt>
                <c:pt idx="232176">
                  <c:v>203819</c:v>
                </c:pt>
                <c:pt idx="232177">
                  <c:v>203819</c:v>
                </c:pt>
                <c:pt idx="232178">
                  <c:v>203819</c:v>
                </c:pt>
                <c:pt idx="232179">
                  <c:v>203819</c:v>
                </c:pt>
                <c:pt idx="232180">
                  <c:v>203819</c:v>
                </c:pt>
                <c:pt idx="232181">
                  <c:v>203819</c:v>
                </c:pt>
                <c:pt idx="232182">
                  <c:v>203819</c:v>
                </c:pt>
                <c:pt idx="232183">
                  <c:v>203819</c:v>
                </c:pt>
                <c:pt idx="232184">
                  <c:v>203819</c:v>
                </c:pt>
                <c:pt idx="232185">
                  <c:v>203819</c:v>
                </c:pt>
                <c:pt idx="232186">
                  <c:v>203819</c:v>
                </c:pt>
                <c:pt idx="232187">
                  <c:v>203819</c:v>
                </c:pt>
                <c:pt idx="232188">
                  <c:v>203819</c:v>
                </c:pt>
                <c:pt idx="232189">
                  <c:v>203819</c:v>
                </c:pt>
                <c:pt idx="232190">
                  <c:v>203819</c:v>
                </c:pt>
                <c:pt idx="232191">
                  <c:v>203819</c:v>
                </c:pt>
                <c:pt idx="232192">
                  <c:v>203819</c:v>
                </c:pt>
                <c:pt idx="232193">
                  <c:v>203819</c:v>
                </c:pt>
                <c:pt idx="232194">
                  <c:v>203819</c:v>
                </c:pt>
                <c:pt idx="232195">
                  <c:v>203819</c:v>
                </c:pt>
                <c:pt idx="232196">
                  <c:v>203819</c:v>
                </c:pt>
                <c:pt idx="232197">
                  <c:v>203819</c:v>
                </c:pt>
                <c:pt idx="232198">
                  <c:v>203819</c:v>
                </c:pt>
                <c:pt idx="232199">
                  <c:v>203819</c:v>
                </c:pt>
                <c:pt idx="232200">
                  <c:v>203819</c:v>
                </c:pt>
                <c:pt idx="232201">
                  <c:v>203819</c:v>
                </c:pt>
                <c:pt idx="232202">
                  <c:v>203819</c:v>
                </c:pt>
                <c:pt idx="232203">
                  <c:v>203819</c:v>
                </c:pt>
                <c:pt idx="232204">
                  <c:v>203819</c:v>
                </c:pt>
                <c:pt idx="232205">
                  <c:v>203819</c:v>
                </c:pt>
                <c:pt idx="232206">
                  <c:v>203819</c:v>
                </c:pt>
                <c:pt idx="232207">
                  <c:v>203819</c:v>
                </c:pt>
                <c:pt idx="232208">
                  <c:v>203819</c:v>
                </c:pt>
                <c:pt idx="232209">
                  <c:v>203819</c:v>
                </c:pt>
                <c:pt idx="232210">
                  <c:v>203819</c:v>
                </c:pt>
                <c:pt idx="232211">
                  <c:v>203819</c:v>
                </c:pt>
                <c:pt idx="232212">
                  <c:v>203819</c:v>
                </c:pt>
                <c:pt idx="232213">
                  <c:v>203819</c:v>
                </c:pt>
                <c:pt idx="232214">
                  <c:v>203819</c:v>
                </c:pt>
                <c:pt idx="232215">
                  <c:v>203819</c:v>
                </c:pt>
                <c:pt idx="232216">
                  <c:v>203819</c:v>
                </c:pt>
                <c:pt idx="232217">
                  <c:v>203819</c:v>
                </c:pt>
                <c:pt idx="232218">
                  <c:v>203819</c:v>
                </c:pt>
                <c:pt idx="232219">
                  <c:v>203819</c:v>
                </c:pt>
                <c:pt idx="232220">
                  <c:v>203819</c:v>
                </c:pt>
                <c:pt idx="232221">
                  <c:v>203819</c:v>
                </c:pt>
                <c:pt idx="232222">
                  <c:v>203819</c:v>
                </c:pt>
                <c:pt idx="232223">
                  <c:v>203819</c:v>
                </c:pt>
                <c:pt idx="232224">
                  <c:v>203819</c:v>
                </c:pt>
                <c:pt idx="232225">
                  <c:v>203819</c:v>
                </c:pt>
                <c:pt idx="232226">
                  <c:v>203819</c:v>
                </c:pt>
                <c:pt idx="232227">
                  <c:v>203819</c:v>
                </c:pt>
                <c:pt idx="232228">
                  <c:v>203819</c:v>
                </c:pt>
                <c:pt idx="232229">
                  <c:v>203819</c:v>
                </c:pt>
                <c:pt idx="232230">
                  <c:v>203819</c:v>
                </c:pt>
                <c:pt idx="232231">
                  <c:v>203819</c:v>
                </c:pt>
                <c:pt idx="232232">
                  <c:v>203819</c:v>
                </c:pt>
                <c:pt idx="232233">
                  <c:v>203819</c:v>
                </c:pt>
                <c:pt idx="232234">
                  <c:v>203819</c:v>
                </c:pt>
                <c:pt idx="232235">
                  <c:v>203819</c:v>
                </c:pt>
                <c:pt idx="232236">
                  <c:v>203819</c:v>
                </c:pt>
                <c:pt idx="232237">
                  <c:v>203819</c:v>
                </c:pt>
                <c:pt idx="232238">
                  <c:v>203819</c:v>
                </c:pt>
                <c:pt idx="232239">
                  <c:v>203819</c:v>
                </c:pt>
                <c:pt idx="232240">
                  <c:v>203819</c:v>
                </c:pt>
                <c:pt idx="232241">
                  <c:v>203819</c:v>
                </c:pt>
                <c:pt idx="232242">
                  <c:v>203819</c:v>
                </c:pt>
                <c:pt idx="232243">
                  <c:v>203819</c:v>
                </c:pt>
                <c:pt idx="232244">
                  <c:v>203819</c:v>
                </c:pt>
                <c:pt idx="232245">
                  <c:v>203819</c:v>
                </c:pt>
                <c:pt idx="232246">
                  <c:v>203819</c:v>
                </c:pt>
                <c:pt idx="232247">
                  <c:v>203819</c:v>
                </c:pt>
                <c:pt idx="232248">
                  <c:v>203819</c:v>
                </c:pt>
                <c:pt idx="232249">
                  <c:v>203819</c:v>
                </c:pt>
                <c:pt idx="232250">
                  <c:v>203819</c:v>
                </c:pt>
                <c:pt idx="232251">
                  <c:v>203819</c:v>
                </c:pt>
                <c:pt idx="232252">
                  <c:v>203819</c:v>
                </c:pt>
                <c:pt idx="232253">
                  <c:v>203819</c:v>
                </c:pt>
                <c:pt idx="232254">
                  <c:v>203819</c:v>
                </c:pt>
                <c:pt idx="232255">
                  <c:v>203819</c:v>
                </c:pt>
                <c:pt idx="232256">
                  <c:v>203819</c:v>
                </c:pt>
                <c:pt idx="232257">
                  <c:v>203819</c:v>
                </c:pt>
                <c:pt idx="232258">
                  <c:v>203819</c:v>
                </c:pt>
                <c:pt idx="232259">
                  <c:v>203819</c:v>
                </c:pt>
                <c:pt idx="232260">
                  <c:v>203819</c:v>
                </c:pt>
                <c:pt idx="232261">
                  <c:v>203819</c:v>
                </c:pt>
                <c:pt idx="232262">
                  <c:v>203819</c:v>
                </c:pt>
                <c:pt idx="232263">
                  <c:v>203819</c:v>
                </c:pt>
                <c:pt idx="232264">
                  <c:v>203819</c:v>
                </c:pt>
                <c:pt idx="232265">
                  <c:v>203819</c:v>
                </c:pt>
                <c:pt idx="232266">
                  <c:v>203819</c:v>
                </c:pt>
                <c:pt idx="232267">
                  <c:v>203819</c:v>
                </c:pt>
                <c:pt idx="232268">
                  <c:v>203819</c:v>
                </c:pt>
                <c:pt idx="232269">
                  <c:v>203819</c:v>
                </c:pt>
                <c:pt idx="232270">
                  <c:v>203819</c:v>
                </c:pt>
                <c:pt idx="232271">
                  <c:v>203819</c:v>
                </c:pt>
                <c:pt idx="232272">
                  <c:v>203819</c:v>
                </c:pt>
                <c:pt idx="232273">
                  <c:v>203819</c:v>
                </c:pt>
                <c:pt idx="232274">
                  <c:v>203819</c:v>
                </c:pt>
                <c:pt idx="232275">
                  <c:v>203819</c:v>
                </c:pt>
                <c:pt idx="232276">
                  <c:v>203819</c:v>
                </c:pt>
                <c:pt idx="232277">
                  <c:v>203819</c:v>
                </c:pt>
                <c:pt idx="232278">
                  <c:v>203819</c:v>
                </c:pt>
                <c:pt idx="232279">
                  <c:v>203819</c:v>
                </c:pt>
                <c:pt idx="232280">
                  <c:v>203819</c:v>
                </c:pt>
                <c:pt idx="232281">
                  <c:v>203819</c:v>
                </c:pt>
                <c:pt idx="232282">
                  <c:v>203819</c:v>
                </c:pt>
                <c:pt idx="232283">
                  <c:v>203819</c:v>
                </c:pt>
                <c:pt idx="232284">
                  <c:v>203819</c:v>
                </c:pt>
                <c:pt idx="232285">
                  <c:v>203819</c:v>
                </c:pt>
                <c:pt idx="232286">
                  <c:v>203819</c:v>
                </c:pt>
                <c:pt idx="232287">
                  <c:v>203819</c:v>
                </c:pt>
                <c:pt idx="232288">
                  <c:v>203819</c:v>
                </c:pt>
                <c:pt idx="232289">
                  <c:v>203819</c:v>
                </c:pt>
                <c:pt idx="232290">
                  <c:v>203819</c:v>
                </c:pt>
                <c:pt idx="232291">
                  <c:v>203819</c:v>
                </c:pt>
                <c:pt idx="232292">
                  <c:v>203819</c:v>
                </c:pt>
                <c:pt idx="232293">
                  <c:v>203819</c:v>
                </c:pt>
                <c:pt idx="232294">
                  <c:v>203819</c:v>
                </c:pt>
                <c:pt idx="232295">
                  <c:v>203819</c:v>
                </c:pt>
                <c:pt idx="232296">
                  <c:v>203819</c:v>
                </c:pt>
                <c:pt idx="232297">
                  <c:v>203819</c:v>
                </c:pt>
                <c:pt idx="232298">
                  <c:v>203819</c:v>
                </c:pt>
                <c:pt idx="232299">
                  <c:v>203819</c:v>
                </c:pt>
                <c:pt idx="232300">
                  <c:v>203819</c:v>
                </c:pt>
                <c:pt idx="232301">
                  <c:v>203819</c:v>
                </c:pt>
                <c:pt idx="232302">
                  <c:v>203819</c:v>
                </c:pt>
                <c:pt idx="232303">
                  <c:v>203819</c:v>
                </c:pt>
                <c:pt idx="232304">
                  <c:v>203819</c:v>
                </c:pt>
                <c:pt idx="232305">
                  <c:v>203819</c:v>
                </c:pt>
                <c:pt idx="232306">
                  <c:v>203819</c:v>
                </c:pt>
                <c:pt idx="232307">
                  <c:v>203819</c:v>
                </c:pt>
                <c:pt idx="232308">
                  <c:v>203819</c:v>
                </c:pt>
                <c:pt idx="232309">
                  <c:v>203819</c:v>
                </c:pt>
                <c:pt idx="232310">
                  <c:v>203819</c:v>
                </c:pt>
                <c:pt idx="232311">
                  <c:v>203819</c:v>
                </c:pt>
                <c:pt idx="232312">
                  <c:v>203819</c:v>
                </c:pt>
                <c:pt idx="232313">
                  <c:v>203819</c:v>
                </c:pt>
                <c:pt idx="232314">
                  <c:v>203819</c:v>
                </c:pt>
                <c:pt idx="232315">
                  <c:v>203819</c:v>
                </c:pt>
                <c:pt idx="232316">
                  <c:v>203819</c:v>
                </c:pt>
                <c:pt idx="232317">
                  <c:v>203819</c:v>
                </c:pt>
                <c:pt idx="232318">
                  <c:v>203819</c:v>
                </c:pt>
                <c:pt idx="232319">
                  <c:v>203819</c:v>
                </c:pt>
                <c:pt idx="232320">
                  <c:v>203819</c:v>
                </c:pt>
                <c:pt idx="232321">
                  <c:v>203819</c:v>
                </c:pt>
                <c:pt idx="232322">
                  <c:v>203819</c:v>
                </c:pt>
                <c:pt idx="232323">
                  <c:v>203819</c:v>
                </c:pt>
                <c:pt idx="232324">
                  <c:v>203819</c:v>
                </c:pt>
                <c:pt idx="232325">
                  <c:v>203819</c:v>
                </c:pt>
                <c:pt idx="232326">
                  <c:v>203819</c:v>
                </c:pt>
                <c:pt idx="232327">
                  <c:v>203819</c:v>
                </c:pt>
                <c:pt idx="232328">
                  <c:v>203819</c:v>
                </c:pt>
                <c:pt idx="232329">
                  <c:v>203819</c:v>
                </c:pt>
                <c:pt idx="232330">
                  <c:v>203819</c:v>
                </c:pt>
                <c:pt idx="232331">
                  <c:v>203819</c:v>
                </c:pt>
                <c:pt idx="232332">
                  <c:v>203819</c:v>
                </c:pt>
                <c:pt idx="232333">
                  <c:v>203819</c:v>
                </c:pt>
                <c:pt idx="232334">
                  <c:v>203819</c:v>
                </c:pt>
                <c:pt idx="232335">
                  <c:v>203819</c:v>
                </c:pt>
                <c:pt idx="232336">
                  <c:v>203819</c:v>
                </c:pt>
                <c:pt idx="232337">
                  <c:v>203819</c:v>
                </c:pt>
                <c:pt idx="232338">
                  <c:v>203819</c:v>
                </c:pt>
                <c:pt idx="232339">
                  <c:v>203819</c:v>
                </c:pt>
                <c:pt idx="232340">
                  <c:v>203819</c:v>
                </c:pt>
                <c:pt idx="232341">
                  <c:v>203819</c:v>
                </c:pt>
                <c:pt idx="232342">
                  <c:v>203819</c:v>
                </c:pt>
                <c:pt idx="232343">
                  <c:v>203819</c:v>
                </c:pt>
                <c:pt idx="232344">
                  <c:v>203819</c:v>
                </c:pt>
                <c:pt idx="232345">
                  <c:v>203819</c:v>
                </c:pt>
                <c:pt idx="232346">
                  <c:v>203819</c:v>
                </c:pt>
                <c:pt idx="232347">
                  <c:v>203819</c:v>
                </c:pt>
                <c:pt idx="232348">
                  <c:v>203819</c:v>
                </c:pt>
                <c:pt idx="232349">
                  <c:v>203819</c:v>
                </c:pt>
                <c:pt idx="232350">
                  <c:v>203819</c:v>
                </c:pt>
                <c:pt idx="232351">
                  <c:v>203819</c:v>
                </c:pt>
                <c:pt idx="232352">
                  <c:v>203819</c:v>
                </c:pt>
                <c:pt idx="232353">
                  <c:v>203819</c:v>
                </c:pt>
                <c:pt idx="232354">
                  <c:v>203819</c:v>
                </c:pt>
                <c:pt idx="232355">
                  <c:v>203819</c:v>
                </c:pt>
                <c:pt idx="232356">
                  <c:v>203819</c:v>
                </c:pt>
                <c:pt idx="232357">
                  <c:v>203819</c:v>
                </c:pt>
                <c:pt idx="232358">
                  <c:v>203819</c:v>
                </c:pt>
                <c:pt idx="232359">
                  <c:v>203819</c:v>
                </c:pt>
                <c:pt idx="232360">
                  <c:v>203819</c:v>
                </c:pt>
                <c:pt idx="232361">
                  <c:v>203819</c:v>
                </c:pt>
                <c:pt idx="232362">
                  <c:v>203819</c:v>
                </c:pt>
                <c:pt idx="232363">
                  <c:v>203819</c:v>
                </c:pt>
                <c:pt idx="232364">
                  <c:v>203819</c:v>
                </c:pt>
                <c:pt idx="232365">
                  <c:v>203819</c:v>
                </c:pt>
                <c:pt idx="232366">
                  <c:v>203819</c:v>
                </c:pt>
                <c:pt idx="232367">
                  <c:v>203819</c:v>
                </c:pt>
                <c:pt idx="232368">
                  <c:v>203819</c:v>
                </c:pt>
                <c:pt idx="232369">
                  <c:v>203819</c:v>
                </c:pt>
                <c:pt idx="232370">
                  <c:v>203819</c:v>
                </c:pt>
                <c:pt idx="232371">
                  <c:v>203819</c:v>
                </c:pt>
                <c:pt idx="232372">
                  <c:v>203819</c:v>
                </c:pt>
                <c:pt idx="232373">
                  <c:v>203819</c:v>
                </c:pt>
                <c:pt idx="232374">
                  <c:v>203819</c:v>
                </c:pt>
                <c:pt idx="232375">
                  <c:v>203819</c:v>
                </c:pt>
                <c:pt idx="232376">
                  <c:v>203819</c:v>
                </c:pt>
                <c:pt idx="232377">
                  <c:v>203819</c:v>
                </c:pt>
                <c:pt idx="232378">
                  <c:v>203819</c:v>
                </c:pt>
                <c:pt idx="232379">
                  <c:v>203819</c:v>
                </c:pt>
                <c:pt idx="232380">
                  <c:v>203819</c:v>
                </c:pt>
                <c:pt idx="232381">
                  <c:v>203819</c:v>
                </c:pt>
                <c:pt idx="232382">
                  <c:v>203819</c:v>
                </c:pt>
                <c:pt idx="232383">
                  <c:v>203819</c:v>
                </c:pt>
                <c:pt idx="232384">
                  <c:v>203819</c:v>
                </c:pt>
                <c:pt idx="232385">
                  <c:v>203819</c:v>
                </c:pt>
                <c:pt idx="232386">
                  <c:v>203819</c:v>
                </c:pt>
                <c:pt idx="232387">
                  <c:v>203819</c:v>
                </c:pt>
                <c:pt idx="232388">
                  <c:v>203819</c:v>
                </c:pt>
                <c:pt idx="232389">
                  <c:v>203819</c:v>
                </c:pt>
                <c:pt idx="232390">
                  <c:v>203819</c:v>
                </c:pt>
                <c:pt idx="232391">
                  <c:v>203819</c:v>
                </c:pt>
                <c:pt idx="232392">
                  <c:v>203819</c:v>
                </c:pt>
                <c:pt idx="232393">
                  <c:v>203819</c:v>
                </c:pt>
                <c:pt idx="232394">
                  <c:v>203819</c:v>
                </c:pt>
                <c:pt idx="232395">
                  <c:v>203819</c:v>
                </c:pt>
                <c:pt idx="232396">
                  <c:v>203819</c:v>
                </c:pt>
                <c:pt idx="232397">
                  <c:v>203819</c:v>
                </c:pt>
                <c:pt idx="232398">
                  <c:v>203819</c:v>
                </c:pt>
                <c:pt idx="232399">
                  <c:v>203819</c:v>
                </c:pt>
                <c:pt idx="232400">
                  <c:v>203819</c:v>
                </c:pt>
                <c:pt idx="232401">
                  <c:v>203819</c:v>
                </c:pt>
                <c:pt idx="232402">
                  <c:v>203819</c:v>
                </c:pt>
                <c:pt idx="232403">
                  <c:v>203819</c:v>
                </c:pt>
                <c:pt idx="232404">
                  <c:v>203819</c:v>
                </c:pt>
                <c:pt idx="232405">
                  <c:v>203819</c:v>
                </c:pt>
                <c:pt idx="232406">
                  <c:v>203819</c:v>
                </c:pt>
                <c:pt idx="232407">
                  <c:v>203819</c:v>
                </c:pt>
                <c:pt idx="232408">
                  <c:v>203819</c:v>
                </c:pt>
                <c:pt idx="232409">
                  <c:v>203819</c:v>
                </c:pt>
                <c:pt idx="232410">
                  <c:v>203819</c:v>
                </c:pt>
                <c:pt idx="232411">
                  <c:v>203819</c:v>
                </c:pt>
                <c:pt idx="232412">
                  <c:v>203819</c:v>
                </c:pt>
                <c:pt idx="232413">
                  <c:v>203819</c:v>
                </c:pt>
                <c:pt idx="232414">
                  <c:v>203819</c:v>
                </c:pt>
                <c:pt idx="232415">
                  <c:v>203819</c:v>
                </c:pt>
                <c:pt idx="232416">
                  <c:v>203819</c:v>
                </c:pt>
                <c:pt idx="232417">
                  <c:v>203819</c:v>
                </c:pt>
                <c:pt idx="232418">
                  <c:v>203819</c:v>
                </c:pt>
                <c:pt idx="232419">
                  <c:v>203819</c:v>
                </c:pt>
                <c:pt idx="232420">
                  <c:v>203819</c:v>
                </c:pt>
                <c:pt idx="232421">
                  <c:v>203819</c:v>
                </c:pt>
                <c:pt idx="232422">
                  <c:v>203819</c:v>
                </c:pt>
                <c:pt idx="232423">
                  <c:v>203819</c:v>
                </c:pt>
                <c:pt idx="232424">
                  <c:v>203819</c:v>
                </c:pt>
                <c:pt idx="232425">
                  <c:v>203819</c:v>
                </c:pt>
                <c:pt idx="232426">
                  <c:v>203819</c:v>
                </c:pt>
                <c:pt idx="232427">
                  <c:v>203819</c:v>
                </c:pt>
                <c:pt idx="232428">
                  <c:v>203819</c:v>
                </c:pt>
                <c:pt idx="232429">
                  <c:v>203819</c:v>
                </c:pt>
                <c:pt idx="232430">
                  <c:v>203819</c:v>
                </c:pt>
                <c:pt idx="232431">
                  <c:v>203819</c:v>
                </c:pt>
                <c:pt idx="232432">
                  <c:v>203819</c:v>
                </c:pt>
                <c:pt idx="232433">
                  <c:v>203819</c:v>
                </c:pt>
                <c:pt idx="232434">
                  <c:v>203819</c:v>
                </c:pt>
                <c:pt idx="232435">
                  <c:v>203819</c:v>
                </c:pt>
                <c:pt idx="232436">
                  <c:v>203819</c:v>
                </c:pt>
                <c:pt idx="232437">
                  <c:v>203819</c:v>
                </c:pt>
                <c:pt idx="232438">
                  <c:v>203819</c:v>
                </c:pt>
                <c:pt idx="232439">
                  <c:v>203819</c:v>
                </c:pt>
                <c:pt idx="232440">
                  <c:v>203819</c:v>
                </c:pt>
                <c:pt idx="232441">
                  <c:v>203819</c:v>
                </c:pt>
                <c:pt idx="232442">
                  <c:v>203819</c:v>
                </c:pt>
                <c:pt idx="232443">
                  <c:v>203819</c:v>
                </c:pt>
                <c:pt idx="232444">
                  <c:v>203819</c:v>
                </c:pt>
                <c:pt idx="232445">
                  <c:v>203819</c:v>
                </c:pt>
                <c:pt idx="232446">
                  <c:v>203819</c:v>
                </c:pt>
                <c:pt idx="232447">
                  <c:v>203819</c:v>
                </c:pt>
                <c:pt idx="232448">
                  <c:v>203819</c:v>
                </c:pt>
                <c:pt idx="232449">
                  <c:v>203819</c:v>
                </c:pt>
                <c:pt idx="232450">
                  <c:v>203819</c:v>
                </c:pt>
                <c:pt idx="232451">
                  <c:v>203819</c:v>
                </c:pt>
                <c:pt idx="232452">
                  <c:v>203819</c:v>
                </c:pt>
                <c:pt idx="232453">
                  <c:v>203819</c:v>
                </c:pt>
                <c:pt idx="232454">
                  <c:v>203819</c:v>
                </c:pt>
                <c:pt idx="232455">
                  <c:v>203819</c:v>
                </c:pt>
                <c:pt idx="232456">
                  <c:v>203819</c:v>
                </c:pt>
                <c:pt idx="232457">
                  <c:v>203819</c:v>
                </c:pt>
                <c:pt idx="232458">
                  <c:v>203819</c:v>
                </c:pt>
                <c:pt idx="232459">
                  <c:v>203819</c:v>
                </c:pt>
                <c:pt idx="232460">
                  <c:v>203819</c:v>
                </c:pt>
                <c:pt idx="232461">
                  <c:v>203819</c:v>
                </c:pt>
                <c:pt idx="232462">
                  <c:v>203819</c:v>
                </c:pt>
                <c:pt idx="232463">
                  <c:v>203819</c:v>
                </c:pt>
                <c:pt idx="232464">
                  <c:v>203819</c:v>
                </c:pt>
                <c:pt idx="232465">
                  <c:v>203819</c:v>
                </c:pt>
                <c:pt idx="232466">
                  <c:v>203819</c:v>
                </c:pt>
                <c:pt idx="232467">
                  <c:v>203819</c:v>
                </c:pt>
                <c:pt idx="232468">
                  <c:v>203819</c:v>
                </c:pt>
                <c:pt idx="232469">
                  <c:v>203819</c:v>
                </c:pt>
                <c:pt idx="232470">
                  <c:v>203819</c:v>
                </c:pt>
                <c:pt idx="232471">
                  <c:v>203819</c:v>
                </c:pt>
                <c:pt idx="232472">
                  <c:v>203819</c:v>
                </c:pt>
                <c:pt idx="232473">
                  <c:v>203819</c:v>
                </c:pt>
                <c:pt idx="232474">
                  <c:v>203819</c:v>
                </c:pt>
                <c:pt idx="232475">
                  <c:v>203819</c:v>
                </c:pt>
                <c:pt idx="232476">
                  <c:v>203819</c:v>
                </c:pt>
                <c:pt idx="232477">
                  <c:v>203819</c:v>
                </c:pt>
                <c:pt idx="232478">
                  <c:v>203819</c:v>
                </c:pt>
                <c:pt idx="232479">
                  <c:v>203819</c:v>
                </c:pt>
                <c:pt idx="232480">
                  <c:v>203819</c:v>
                </c:pt>
                <c:pt idx="232481">
                  <c:v>203819</c:v>
                </c:pt>
                <c:pt idx="232482">
                  <c:v>203819</c:v>
                </c:pt>
                <c:pt idx="232483">
                  <c:v>203819</c:v>
                </c:pt>
                <c:pt idx="232484">
                  <c:v>203819</c:v>
                </c:pt>
                <c:pt idx="232485">
                  <c:v>203819</c:v>
                </c:pt>
                <c:pt idx="232486">
                  <c:v>203819</c:v>
                </c:pt>
                <c:pt idx="232487">
                  <c:v>203819</c:v>
                </c:pt>
                <c:pt idx="232488">
                  <c:v>203819</c:v>
                </c:pt>
                <c:pt idx="232489">
                  <c:v>203819</c:v>
                </c:pt>
                <c:pt idx="232490">
                  <c:v>203819</c:v>
                </c:pt>
                <c:pt idx="232491">
                  <c:v>203819</c:v>
                </c:pt>
                <c:pt idx="232492">
                  <c:v>203819</c:v>
                </c:pt>
                <c:pt idx="232493">
                  <c:v>203819</c:v>
                </c:pt>
                <c:pt idx="232494">
                  <c:v>203819</c:v>
                </c:pt>
                <c:pt idx="232495">
                  <c:v>203819</c:v>
                </c:pt>
                <c:pt idx="232496">
                  <c:v>203819</c:v>
                </c:pt>
                <c:pt idx="232497">
                  <c:v>203819</c:v>
                </c:pt>
                <c:pt idx="232498">
                  <c:v>203819</c:v>
                </c:pt>
                <c:pt idx="232499">
                  <c:v>203819</c:v>
                </c:pt>
                <c:pt idx="232500">
                  <c:v>203819</c:v>
                </c:pt>
                <c:pt idx="232501">
                  <c:v>203819</c:v>
                </c:pt>
                <c:pt idx="232502">
                  <c:v>203819</c:v>
                </c:pt>
                <c:pt idx="232503">
                  <c:v>203819</c:v>
                </c:pt>
                <c:pt idx="232504">
                  <c:v>203819</c:v>
                </c:pt>
                <c:pt idx="232505">
                  <c:v>203819</c:v>
                </c:pt>
                <c:pt idx="232506">
                  <c:v>203819</c:v>
                </c:pt>
                <c:pt idx="232507">
                  <c:v>203819</c:v>
                </c:pt>
                <c:pt idx="232508">
                  <c:v>203819</c:v>
                </c:pt>
                <c:pt idx="232509">
                  <c:v>203819</c:v>
                </c:pt>
                <c:pt idx="232510">
                  <c:v>203819</c:v>
                </c:pt>
                <c:pt idx="232511">
                  <c:v>203819</c:v>
                </c:pt>
                <c:pt idx="232512">
                  <c:v>203819</c:v>
                </c:pt>
                <c:pt idx="232513">
                  <c:v>203819</c:v>
                </c:pt>
                <c:pt idx="232514">
                  <c:v>203819</c:v>
                </c:pt>
                <c:pt idx="232515">
                  <c:v>203819</c:v>
                </c:pt>
                <c:pt idx="232516">
                  <c:v>203819</c:v>
                </c:pt>
                <c:pt idx="232517">
                  <c:v>203819</c:v>
                </c:pt>
                <c:pt idx="232518">
                  <c:v>203819</c:v>
                </c:pt>
                <c:pt idx="232519">
                  <c:v>203819</c:v>
                </c:pt>
                <c:pt idx="232520">
                  <c:v>203819</c:v>
                </c:pt>
                <c:pt idx="232521">
                  <c:v>203819</c:v>
                </c:pt>
                <c:pt idx="232522">
                  <c:v>203819</c:v>
                </c:pt>
                <c:pt idx="232523">
                  <c:v>203819</c:v>
                </c:pt>
                <c:pt idx="232524">
                  <c:v>203819</c:v>
                </c:pt>
                <c:pt idx="232525">
                  <c:v>203819</c:v>
                </c:pt>
                <c:pt idx="232526">
                  <c:v>203819</c:v>
                </c:pt>
                <c:pt idx="232527">
                  <c:v>203819</c:v>
                </c:pt>
                <c:pt idx="232528">
                  <c:v>203819</c:v>
                </c:pt>
                <c:pt idx="232529">
                  <c:v>203819</c:v>
                </c:pt>
                <c:pt idx="232530">
                  <c:v>203819</c:v>
                </c:pt>
                <c:pt idx="232531">
                  <c:v>203819</c:v>
                </c:pt>
                <c:pt idx="232532">
                  <c:v>203819</c:v>
                </c:pt>
                <c:pt idx="232533">
                  <c:v>203819</c:v>
                </c:pt>
                <c:pt idx="232534">
                  <c:v>203819</c:v>
                </c:pt>
                <c:pt idx="232535">
                  <c:v>203819</c:v>
                </c:pt>
                <c:pt idx="232536">
                  <c:v>203819</c:v>
                </c:pt>
                <c:pt idx="232537">
                  <c:v>203819</c:v>
                </c:pt>
                <c:pt idx="232538">
                  <c:v>203819</c:v>
                </c:pt>
                <c:pt idx="232539">
                  <c:v>203819</c:v>
                </c:pt>
                <c:pt idx="232540">
                  <c:v>203819</c:v>
                </c:pt>
                <c:pt idx="232541">
                  <c:v>203819</c:v>
                </c:pt>
                <c:pt idx="232542">
                  <c:v>203819</c:v>
                </c:pt>
                <c:pt idx="232543">
                  <c:v>203819</c:v>
                </c:pt>
                <c:pt idx="232544">
                  <c:v>203819</c:v>
                </c:pt>
                <c:pt idx="232545">
                  <c:v>203819</c:v>
                </c:pt>
                <c:pt idx="232546">
                  <c:v>203819</c:v>
                </c:pt>
                <c:pt idx="232547">
                  <c:v>203819</c:v>
                </c:pt>
                <c:pt idx="232548">
                  <c:v>203819</c:v>
                </c:pt>
                <c:pt idx="232549">
                  <c:v>203819</c:v>
                </c:pt>
                <c:pt idx="232550">
                  <c:v>203819</c:v>
                </c:pt>
                <c:pt idx="232551">
                  <c:v>203819</c:v>
                </c:pt>
                <c:pt idx="232552">
                  <c:v>203819</c:v>
                </c:pt>
                <c:pt idx="232553">
                  <c:v>203819</c:v>
                </c:pt>
                <c:pt idx="232554">
                  <c:v>203819</c:v>
                </c:pt>
                <c:pt idx="232555">
                  <c:v>203819</c:v>
                </c:pt>
                <c:pt idx="232556">
                  <c:v>203819</c:v>
                </c:pt>
                <c:pt idx="232557">
                  <c:v>203819</c:v>
                </c:pt>
                <c:pt idx="232558">
                  <c:v>203819</c:v>
                </c:pt>
                <c:pt idx="232559">
                  <c:v>203819</c:v>
                </c:pt>
                <c:pt idx="232560">
                  <c:v>203819</c:v>
                </c:pt>
                <c:pt idx="232561">
                  <c:v>203819</c:v>
                </c:pt>
                <c:pt idx="232562">
                  <c:v>203819</c:v>
                </c:pt>
                <c:pt idx="232563">
                  <c:v>203819</c:v>
                </c:pt>
                <c:pt idx="232564">
                  <c:v>203819</c:v>
                </c:pt>
                <c:pt idx="232565">
                  <c:v>203819</c:v>
                </c:pt>
                <c:pt idx="232566">
                  <c:v>203819</c:v>
                </c:pt>
                <c:pt idx="232567">
                  <c:v>203819</c:v>
                </c:pt>
                <c:pt idx="232568">
                  <c:v>203819</c:v>
                </c:pt>
                <c:pt idx="232569">
                  <c:v>203819</c:v>
                </c:pt>
                <c:pt idx="232570">
                  <c:v>203819</c:v>
                </c:pt>
                <c:pt idx="232571">
                  <c:v>203819</c:v>
                </c:pt>
                <c:pt idx="232572">
                  <c:v>203819</c:v>
                </c:pt>
                <c:pt idx="232573">
                  <c:v>203819</c:v>
                </c:pt>
                <c:pt idx="232574">
                  <c:v>203819</c:v>
                </c:pt>
                <c:pt idx="232575">
                  <c:v>203819</c:v>
                </c:pt>
                <c:pt idx="232576">
                  <c:v>203819</c:v>
                </c:pt>
                <c:pt idx="232577">
                  <c:v>203819</c:v>
                </c:pt>
                <c:pt idx="232578">
                  <c:v>203819</c:v>
                </c:pt>
                <c:pt idx="232579">
                  <c:v>203819</c:v>
                </c:pt>
                <c:pt idx="232580">
                  <c:v>203819</c:v>
                </c:pt>
                <c:pt idx="232581">
                  <c:v>203819</c:v>
                </c:pt>
                <c:pt idx="232582">
                  <c:v>203819</c:v>
                </c:pt>
                <c:pt idx="232583">
                  <c:v>203819</c:v>
                </c:pt>
                <c:pt idx="232584">
                  <c:v>203819</c:v>
                </c:pt>
                <c:pt idx="232585">
                  <c:v>203819</c:v>
                </c:pt>
                <c:pt idx="232586">
                  <c:v>203819</c:v>
                </c:pt>
                <c:pt idx="232587">
                  <c:v>203819</c:v>
                </c:pt>
                <c:pt idx="232588">
                  <c:v>203819</c:v>
                </c:pt>
                <c:pt idx="232589">
                  <c:v>203819</c:v>
                </c:pt>
                <c:pt idx="232590">
                  <c:v>203819</c:v>
                </c:pt>
                <c:pt idx="232591">
                  <c:v>203819</c:v>
                </c:pt>
                <c:pt idx="232592">
                  <c:v>203819</c:v>
                </c:pt>
                <c:pt idx="232593">
                  <c:v>203819</c:v>
                </c:pt>
                <c:pt idx="232594">
                  <c:v>203819</c:v>
                </c:pt>
                <c:pt idx="232595">
                  <c:v>203819</c:v>
                </c:pt>
                <c:pt idx="232596">
                  <c:v>203819</c:v>
                </c:pt>
                <c:pt idx="232597">
                  <c:v>203819</c:v>
                </c:pt>
                <c:pt idx="232598">
                  <c:v>203819</c:v>
                </c:pt>
                <c:pt idx="232599">
                  <c:v>203819</c:v>
                </c:pt>
                <c:pt idx="232600">
                  <c:v>203819</c:v>
                </c:pt>
                <c:pt idx="232601">
                  <c:v>203819</c:v>
                </c:pt>
                <c:pt idx="232602">
                  <c:v>203819</c:v>
                </c:pt>
                <c:pt idx="232603">
                  <c:v>203819</c:v>
                </c:pt>
                <c:pt idx="232604">
                  <c:v>203819</c:v>
                </c:pt>
                <c:pt idx="232605">
                  <c:v>203819</c:v>
                </c:pt>
                <c:pt idx="232606">
                  <c:v>203819</c:v>
                </c:pt>
                <c:pt idx="232607">
                  <c:v>203819</c:v>
                </c:pt>
                <c:pt idx="232608">
                  <c:v>203819</c:v>
                </c:pt>
                <c:pt idx="232609">
                  <c:v>203819</c:v>
                </c:pt>
                <c:pt idx="232610">
                  <c:v>203819</c:v>
                </c:pt>
                <c:pt idx="232611">
                  <c:v>203819</c:v>
                </c:pt>
                <c:pt idx="232612">
                  <c:v>203819</c:v>
                </c:pt>
                <c:pt idx="232613">
                  <c:v>203819</c:v>
                </c:pt>
                <c:pt idx="232614">
                  <c:v>203819</c:v>
                </c:pt>
                <c:pt idx="232615">
                  <c:v>203819</c:v>
                </c:pt>
                <c:pt idx="232616">
                  <c:v>203819</c:v>
                </c:pt>
                <c:pt idx="232617">
                  <c:v>203819</c:v>
                </c:pt>
                <c:pt idx="232618">
                  <c:v>203819</c:v>
                </c:pt>
                <c:pt idx="232619">
                  <c:v>203819</c:v>
                </c:pt>
                <c:pt idx="232620">
                  <c:v>203819</c:v>
                </c:pt>
                <c:pt idx="232621">
                  <c:v>203819</c:v>
                </c:pt>
                <c:pt idx="232622">
                  <c:v>203819</c:v>
                </c:pt>
                <c:pt idx="232623">
                  <c:v>203819</c:v>
                </c:pt>
                <c:pt idx="232624">
                  <c:v>203819</c:v>
                </c:pt>
                <c:pt idx="232625">
                  <c:v>203819</c:v>
                </c:pt>
                <c:pt idx="232626">
                  <c:v>203819</c:v>
                </c:pt>
                <c:pt idx="232627">
                  <c:v>203819</c:v>
                </c:pt>
                <c:pt idx="232628">
                  <c:v>203819</c:v>
                </c:pt>
                <c:pt idx="232629">
                  <c:v>203819</c:v>
                </c:pt>
                <c:pt idx="232630">
                  <c:v>203819</c:v>
                </c:pt>
                <c:pt idx="232631">
                  <c:v>203819</c:v>
                </c:pt>
                <c:pt idx="232632">
                  <c:v>203819</c:v>
                </c:pt>
                <c:pt idx="232633">
                  <c:v>203819</c:v>
                </c:pt>
                <c:pt idx="232634">
                  <c:v>203819</c:v>
                </c:pt>
                <c:pt idx="232635">
                  <c:v>203819</c:v>
                </c:pt>
                <c:pt idx="232636">
                  <c:v>203819</c:v>
                </c:pt>
                <c:pt idx="232637">
                  <c:v>203819</c:v>
                </c:pt>
                <c:pt idx="232638">
                  <c:v>203819</c:v>
                </c:pt>
                <c:pt idx="232639">
                  <c:v>203819</c:v>
                </c:pt>
                <c:pt idx="232640">
                  <c:v>203819</c:v>
                </c:pt>
                <c:pt idx="232641">
                  <c:v>203819</c:v>
                </c:pt>
                <c:pt idx="232642">
                  <c:v>203819</c:v>
                </c:pt>
                <c:pt idx="232643">
                  <c:v>203819</c:v>
                </c:pt>
                <c:pt idx="232644">
                  <c:v>203819</c:v>
                </c:pt>
                <c:pt idx="232645">
                  <c:v>203819</c:v>
                </c:pt>
                <c:pt idx="232646">
                  <c:v>203819</c:v>
                </c:pt>
                <c:pt idx="232647">
                  <c:v>203819</c:v>
                </c:pt>
                <c:pt idx="232648">
                  <c:v>203819</c:v>
                </c:pt>
                <c:pt idx="232649">
                  <c:v>203819</c:v>
                </c:pt>
                <c:pt idx="232650">
                  <c:v>203819</c:v>
                </c:pt>
                <c:pt idx="232651">
                  <c:v>203819</c:v>
                </c:pt>
                <c:pt idx="232652">
                  <c:v>203819</c:v>
                </c:pt>
                <c:pt idx="232653">
                  <c:v>203819</c:v>
                </c:pt>
                <c:pt idx="232654">
                  <c:v>203819</c:v>
                </c:pt>
                <c:pt idx="232655">
                  <c:v>203819</c:v>
                </c:pt>
                <c:pt idx="232656">
                  <c:v>203819</c:v>
                </c:pt>
                <c:pt idx="232657">
                  <c:v>203819</c:v>
                </c:pt>
                <c:pt idx="232658">
                  <c:v>203819</c:v>
                </c:pt>
                <c:pt idx="232659">
                  <c:v>203819</c:v>
                </c:pt>
                <c:pt idx="232660">
                  <c:v>203819</c:v>
                </c:pt>
                <c:pt idx="232661">
                  <c:v>203819</c:v>
                </c:pt>
                <c:pt idx="232662">
                  <c:v>203819</c:v>
                </c:pt>
                <c:pt idx="232663">
                  <c:v>203819</c:v>
                </c:pt>
                <c:pt idx="232664">
                  <c:v>203819</c:v>
                </c:pt>
                <c:pt idx="232665">
                  <c:v>203819</c:v>
                </c:pt>
                <c:pt idx="232666">
                  <c:v>203819</c:v>
                </c:pt>
                <c:pt idx="232667">
                  <c:v>203819</c:v>
                </c:pt>
                <c:pt idx="232668">
                  <c:v>203819</c:v>
                </c:pt>
                <c:pt idx="232669">
                  <c:v>203819</c:v>
                </c:pt>
                <c:pt idx="232670">
                  <c:v>203819</c:v>
                </c:pt>
                <c:pt idx="232671">
                  <c:v>203819</c:v>
                </c:pt>
                <c:pt idx="232672">
                  <c:v>203819</c:v>
                </c:pt>
                <c:pt idx="232673">
                  <c:v>203819</c:v>
                </c:pt>
                <c:pt idx="232674">
                  <c:v>203819</c:v>
                </c:pt>
                <c:pt idx="232675">
                  <c:v>203819</c:v>
                </c:pt>
                <c:pt idx="232676">
                  <c:v>203819</c:v>
                </c:pt>
                <c:pt idx="232677">
                  <c:v>203819</c:v>
                </c:pt>
                <c:pt idx="232678">
                  <c:v>203819</c:v>
                </c:pt>
                <c:pt idx="232679">
                  <c:v>203819</c:v>
                </c:pt>
                <c:pt idx="232680">
                  <c:v>203819</c:v>
                </c:pt>
                <c:pt idx="232681">
                  <c:v>203819</c:v>
                </c:pt>
                <c:pt idx="232682">
                  <c:v>203819</c:v>
                </c:pt>
                <c:pt idx="232683">
                  <c:v>203819</c:v>
                </c:pt>
                <c:pt idx="232684">
                  <c:v>203819</c:v>
                </c:pt>
                <c:pt idx="232685">
                  <c:v>203819</c:v>
                </c:pt>
                <c:pt idx="232686">
                  <c:v>203819</c:v>
                </c:pt>
                <c:pt idx="232687">
                  <c:v>203819</c:v>
                </c:pt>
                <c:pt idx="232688">
                  <c:v>203819</c:v>
                </c:pt>
                <c:pt idx="232689">
                  <c:v>203819</c:v>
                </c:pt>
                <c:pt idx="232690">
                  <c:v>203819</c:v>
                </c:pt>
                <c:pt idx="232691">
                  <c:v>203819</c:v>
                </c:pt>
                <c:pt idx="232692">
                  <c:v>203819</c:v>
                </c:pt>
                <c:pt idx="232693">
                  <c:v>203819</c:v>
                </c:pt>
                <c:pt idx="232694">
                  <c:v>203819</c:v>
                </c:pt>
                <c:pt idx="232695">
                  <c:v>203819</c:v>
                </c:pt>
                <c:pt idx="232696">
                  <c:v>203819</c:v>
                </c:pt>
                <c:pt idx="232697">
                  <c:v>203819</c:v>
                </c:pt>
                <c:pt idx="232698">
                  <c:v>203819</c:v>
                </c:pt>
                <c:pt idx="232699">
                  <c:v>203819</c:v>
                </c:pt>
                <c:pt idx="232700">
                  <c:v>203819</c:v>
                </c:pt>
                <c:pt idx="232701">
                  <c:v>203819</c:v>
                </c:pt>
                <c:pt idx="232702">
                  <c:v>203819</c:v>
                </c:pt>
                <c:pt idx="232703">
                  <c:v>203819</c:v>
                </c:pt>
                <c:pt idx="232704">
                  <c:v>203819</c:v>
                </c:pt>
                <c:pt idx="232705">
                  <c:v>203819</c:v>
                </c:pt>
                <c:pt idx="232706">
                  <c:v>203819</c:v>
                </c:pt>
                <c:pt idx="232707">
                  <c:v>203819</c:v>
                </c:pt>
                <c:pt idx="232708">
                  <c:v>203819</c:v>
                </c:pt>
                <c:pt idx="232709">
                  <c:v>203819</c:v>
                </c:pt>
                <c:pt idx="232710">
                  <c:v>203819</c:v>
                </c:pt>
                <c:pt idx="232711">
                  <c:v>203819</c:v>
                </c:pt>
                <c:pt idx="232712">
                  <c:v>203819</c:v>
                </c:pt>
                <c:pt idx="232713">
                  <c:v>203819</c:v>
                </c:pt>
                <c:pt idx="232714">
                  <c:v>203819</c:v>
                </c:pt>
                <c:pt idx="232715">
                  <c:v>203819</c:v>
                </c:pt>
                <c:pt idx="232716">
                  <c:v>203819</c:v>
                </c:pt>
                <c:pt idx="232717">
                  <c:v>203819</c:v>
                </c:pt>
                <c:pt idx="232718">
                  <c:v>203819</c:v>
                </c:pt>
                <c:pt idx="232719">
                  <c:v>203819</c:v>
                </c:pt>
                <c:pt idx="232720">
                  <c:v>203819</c:v>
                </c:pt>
                <c:pt idx="232721">
                  <c:v>203819</c:v>
                </c:pt>
                <c:pt idx="232722">
                  <c:v>203819</c:v>
                </c:pt>
                <c:pt idx="232723">
                  <c:v>203819</c:v>
                </c:pt>
                <c:pt idx="232724">
                  <c:v>203819</c:v>
                </c:pt>
                <c:pt idx="232725">
                  <c:v>203819</c:v>
                </c:pt>
                <c:pt idx="232726">
                  <c:v>203819</c:v>
                </c:pt>
                <c:pt idx="232727">
                  <c:v>203819</c:v>
                </c:pt>
                <c:pt idx="232728">
                  <c:v>203819</c:v>
                </c:pt>
                <c:pt idx="232729">
                  <c:v>203819</c:v>
                </c:pt>
                <c:pt idx="232730">
                  <c:v>203819</c:v>
                </c:pt>
                <c:pt idx="232731">
                  <c:v>203819</c:v>
                </c:pt>
                <c:pt idx="232732">
                  <c:v>203819</c:v>
                </c:pt>
                <c:pt idx="232733">
                  <c:v>203819</c:v>
                </c:pt>
                <c:pt idx="232734">
                  <c:v>203819</c:v>
                </c:pt>
                <c:pt idx="232735">
                  <c:v>203819</c:v>
                </c:pt>
                <c:pt idx="232736">
                  <c:v>203819</c:v>
                </c:pt>
                <c:pt idx="232737">
                  <c:v>203819</c:v>
                </c:pt>
                <c:pt idx="232738">
                  <c:v>203819</c:v>
                </c:pt>
                <c:pt idx="232739">
                  <c:v>203819</c:v>
                </c:pt>
                <c:pt idx="232740">
                  <c:v>203819</c:v>
                </c:pt>
                <c:pt idx="232741">
                  <c:v>203819</c:v>
                </c:pt>
                <c:pt idx="232742">
                  <c:v>203819</c:v>
                </c:pt>
                <c:pt idx="232743">
                  <c:v>203819</c:v>
                </c:pt>
                <c:pt idx="232744">
                  <c:v>203819</c:v>
                </c:pt>
                <c:pt idx="232745">
                  <c:v>203819</c:v>
                </c:pt>
                <c:pt idx="232746">
                  <c:v>203819</c:v>
                </c:pt>
                <c:pt idx="232747">
                  <c:v>203819</c:v>
                </c:pt>
                <c:pt idx="232748">
                  <c:v>203819</c:v>
                </c:pt>
                <c:pt idx="232749">
                  <c:v>203819</c:v>
                </c:pt>
                <c:pt idx="232750">
                  <c:v>203819</c:v>
                </c:pt>
                <c:pt idx="232751">
                  <c:v>203819</c:v>
                </c:pt>
                <c:pt idx="232752">
                  <c:v>203819</c:v>
                </c:pt>
                <c:pt idx="232753">
                  <c:v>203819</c:v>
                </c:pt>
                <c:pt idx="232754">
                  <c:v>203819</c:v>
                </c:pt>
                <c:pt idx="232755">
                  <c:v>203819</c:v>
                </c:pt>
                <c:pt idx="232756">
                  <c:v>203819</c:v>
                </c:pt>
                <c:pt idx="232757">
                  <c:v>203819</c:v>
                </c:pt>
                <c:pt idx="232758">
                  <c:v>203819</c:v>
                </c:pt>
                <c:pt idx="232759">
                  <c:v>203819</c:v>
                </c:pt>
                <c:pt idx="232760">
                  <c:v>203819</c:v>
                </c:pt>
                <c:pt idx="232761">
                  <c:v>203819</c:v>
                </c:pt>
                <c:pt idx="232762">
                  <c:v>203819</c:v>
                </c:pt>
                <c:pt idx="232763">
                  <c:v>203819</c:v>
                </c:pt>
                <c:pt idx="232764">
                  <c:v>203819</c:v>
                </c:pt>
                <c:pt idx="232765">
                  <c:v>203819</c:v>
                </c:pt>
                <c:pt idx="232766">
                  <c:v>203819</c:v>
                </c:pt>
                <c:pt idx="232767">
                  <c:v>203819</c:v>
                </c:pt>
                <c:pt idx="232768">
                  <c:v>203819</c:v>
                </c:pt>
                <c:pt idx="232769">
                  <c:v>203819</c:v>
                </c:pt>
                <c:pt idx="232770">
                  <c:v>203819</c:v>
                </c:pt>
                <c:pt idx="232771">
                  <c:v>203819</c:v>
                </c:pt>
                <c:pt idx="232772">
                  <c:v>203819</c:v>
                </c:pt>
                <c:pt idx="232773">
                  <c:v>203819</c:v>
                </c:pt>
                <c:pt idx="232774">
                  <c:v>203819</c:v>
                </c:pt>
                <c:pt idx="232775">
                  <c:v>203819</c:v>
                </c:pt>
                <c:pt idx="232776">
                  <c:v>203819</c:v>
                </c:pt>
                <c:pt idx="232777">
                  <c:v>203819</c:v>
                </c:pt>
                <c:pt idx="232778">
                  <c:v>203819</c:v>
                </c:pt>
                <c:pt idx="232779">
                  <c:v>203819</c:v>
                </c:pt>
                <c:pt idx="232780">
                  <c:v>203819</c:v>
                </c:pt>
                <c:pt idx="232781">
                  <c:v>203819</c:v>
                </c:pt>
                <c:pt idx="232782">
                  <c:v>203819</c:v>
                </c:pt>
                <c:pt idx="232783">
                  <c:v>203819</c:v>
                </c:pt>
                <c:pt idx="232784">
                  <c:v>203819</c:v>
                </c:pt>
                <c:pt idx="232785">
                  <c:v>203819</c:v>
                </c:pt>
                <c:pt idx="232786">
                  <c:v>203819</c:v>
                </c:pt>
                <c:pt idx="232787">
                  <c:v>203819</c:v>
                </c:pt>
                <c:pt idx="232788">
                  <c:v>203819</c:v>
                </c:pt>
                <c:pt idx="232789">
                  <c:v>203819</c:v>
                </c:pt>
                <c:pt idx="232790">
                  <c:v>203819</c:v>
                </c:pt>
                <c:pt idx="232791">
                  <c:v>203819</c:v>
                </c:pt>
                <c:pt idx="232792">
                  <c:v>203819</c:v>
                </c:pt>
                <c:pt idx="232793">
                  <c:v>203819</c:v>
                </c:pt>
                <c:pt idx="232794">
                  <c:v>203819</c:v>
                </c:pt>
                <c:pt idx="232795">
                  <c:v>203819</c:v>
                </c:pt>
                <c:pt idx="232796">
                  <c:v>203819</c:v>
                </c:pt>
                <c:pt idx="232797">
                  <c:v>203819</c:v>
                </c:pt>
                <c:pt idx="232798">
                  <c:v>203819</c:v>
                </c:pt>
                <c:pt idx="232799">
                  <c:v>203819</c:v>
                </c:pt>
                <c:pt idx="232800">
                  <c:v>203819</c:v>
                </c:pt>
                <c:pt idx="232801">
                  <c:v>203819</c:v>
                </c:pt>
                <c:pt idx="232802">
                  <c:v>203819</c:v>
                </c:pt>
                <c:pt idx="232803">
                  <c:v>203819</c:v>
                </c:pt>
                <c:pt idx="232804">
                  <c:v>203819</c:v>
                </c:pt>
                <c:pt idx="232805">
                  <c:v>203819</c:v>
                </c:pt>
                <c:pt idx="232806">
                  <c:v>203819</c:v>
                </c:pt>
                <c:pt idx="232807">
                  <c:v>203819</c:v>
                </c:pt>
                <c:pt idx="232808">
                  <c:v>203819</c:v>
                </c:pt>
                <c:pt idx="232809">
                  <c:v>203819</c:v>
                </c:pt>
                <c:pt idx="232810">
                  <c:v>203819</c:v>
                </c:pt>
                <c:pt idx="232811">
                  <c:v>203819</c:v>
                </c:pt>
                <c:pt idx="232812">
                  <c:v>203819</c:v>
                </c:pt>
                <c:pt idx="232813">
                  <c:v>203819</c:v>
                </c:pt>
                <c:pt idx="232814">
                  <c:v>203819</c:v>
                </c:pt>
                <c:pt idx="232815">
                  <c:v>203819</c:v>
                </c:pt>
                <c:pt idx="232816">
                  <c:v>203819</c:v>
                </c:pt>
                <c:pt idx="232817">
                  <c:v>203819</c:v>
                </c:pt>
                <c:pt idx="232818">
                  <c:v>203819</c:v>
                </c:pt>
                <c:pt idx="232819">
                  <c:v>203819</c:v>
                </c:pt>
                <c:pt idx="232820">
                  <c:v>203819</c:v>
                </c:pt>
                <c:pt idx="232821">
                  <c:v>203819</c:v>
                </c:pt>
                <c:pt idx="232822">
                  <c:v>203819</c:v>
                </c:pt>
                <c:pt idx="232823">
                  <c:v>203819</c:v>
                </c:pt>
                <c:pt idx="232824">
                  <c:v>203819</c:v>
                </c:pt>
                <c:pt idx="232825">
                  <c:v>203819</c:v>
                </c:pt>
                <c:pt idx="232826">
                  <c:v>203819</c:v>
                </c:pt>
                <c:pt idx="232827">
                  <c:v>203819</c:v>
                </c:pt>
                <c:pt idx="232828">
                  <c:v>203819</c:v>
                </c:pt>
                <c:pt idx="232829">
                  <c:v>203819</c:v>
                </c:pt>
                <c:pt idx="232830">
                  <c:v>203819</c:v>
                </c:pt>
                <c:pt idx="232831">
                  <c:v>203819</c:v>
                </c:pt>
                <c:pt idx="232832">
                  <c:v>203819</c:v>
                </c:pt>
                <c:pt idx="232833">
                  <c:v>203819</c:v>
                </c:pt>
                <c:pt idx="232834">
                  <c:v>203819</c:v>
                </c:pt>
                <c:pt idx="232835">
                  <c:v>203819</c:v>
                </c:pt>
                <c:pt idx="232836">
                  <c:v>203819</c:v>
                </c:pt>
                <c:pt idx="232837">
                  <c:v>203819</c:v>
                </c:pt>
                <c:pt idx="232838">
                  <c:v>203819</c:v>
                </c:pt>
                <c:pt idx="232839">
                  <c:v>203819</c:v>
                </c:pt>
                <c:pt idx="232840">
                  <c:v>203819</c:v>
                </c:pt>
                <c:pt idx="232841">
                  <c:v>203819</c:v>
                </c:pt>
                <c:pt idx="232842">
                  <c:v>203819</c:v>
                </c:pt>
                <c:pt idx="232843">
                  <c:v>203819</c:v>
                </c:pt>
                <c:pt idx="232844">
                  <c:v>203819</c:v>
                </c:pt>
                <c:pt idx="232845">
                  <c:v>203819</c:v>
                </c:pt>
                <c:pt idx="232846">
                  <c:v>203819</c:v>
                </c:pt>
                <c:pt idx="232847">
                  <c:v>203819</c:v>
                </c:pt>
                <c:pt idx="232848">
                  <c:v>203819</c:v>
                </c:pt>
                <c:pt idx="232849">
                  <c:v>203819</c:v>
                </c:pt>
                <c:pt idx="232850">
                  <c:v>203819</c:v>
                </c:pt>
                <c:pt idx="232851">
                  <c:v>203819</c:v>
                </c:pt>
                <c:pt idx="232852">
                  <c:v>203819</c:v>
                </c:pt>
                <c:pt idx="232853">
                  <c:v>203819</c:v>
                </c:pt>
                <c:pt idx="232854">
                  <c:v>203819</c:v>
                </c:pt>
                <c:pt idx="232855">
                  <c:v>203819</c:v>
                </c:pt>
                <c:pt idx="232856">
                  <c:v>203819</c:v>
                </c:pt>
                <c:pt idx="232857">
                  <c:v>203819</c:v>
                </c:pt>
                <c:pt idx="232858">
                  <c:v>203819</c:v>
                </c:pt>
                <c:pt idx="232859">
                  <c:v>203819</c:v>
                </c:pt>
                <c:pt idx="232860">
                  <c:v>203819</c:v>
                </c:pt>
                <c:pt idx="232861">
                  <c:v>203819</c:v>
                </c:pt>
                <c:pt idx="232862">
                  <c:v>203819</c:v>
                </c:pt>
                <c:pt idx="232863">
                  <c:v>203819</c:v>
                </c:pt>
                <c:pt idx="232864">
                  <c:v>203819</c:v>
                </c:pt>
                <c:pt idx="232865">
                  <c:v>203819</c:v>
                </c:pt>
                <c:pt idx="232866">
                  <c:v>203819</c:v>
                </c:pt>
                <c:pt idx="232867">
                  <c:v>203819</c:v>
                </c:pt>
                <c:pt idx="232868">
                  <c:v>203819</c:v>
                </c:pt>
                <c:pt idx="232869">
                  <c:v>203819</c:v>
                </c:pt>
                <c:pt idx="232870">
                  <c:v>203819</c:v>
                </c:pt>
                <c:pt idx="232871">
                  <c:v>203819</c:v>
                </c:pt>
                <c:pt idx="232872">
                  <c:v>203819</c:v>
                </c:pt>
                <c:pt idx="232873">
                  <c:v>203819</c:v>
                </c:pt>
                <c:pt idx="232874">
                  <c:v>203819</c:v>
                </c:pt>
                <c:pt idx="232875">
                  <c:v>203819</c:v>
                </c:pt>
                <c:pt idx="232876">
                  <c:v>203819</c:v>
                </c:pt>
                <c:pt idx="232877">
                  <c:v>203819</c:v>
                </c:pt>
                <c:pt idx="232878">
                  <c:v>203819</c:v>
                </c:pt>
                <c:pt idx="232879">
                  <c:v>203819</c:v>
                </c:pt>
                <c:pt idx="232880">
                  <c:v>203819</c:v>
                </c:pt>
                <c:pt idx="232881">
                  <c:v>203819</c:v>
                </c:pt>
                <c:pt idx="232882">
                  <c:v>203819</c:v>
                </c:pt>
                <c:pt idx="232883">
                  <c:v>203819</c:v>
                </c:pt>
                <c:pt idx="232884">
                  <c:v>203819</c:v>
                </c:pt>
                <c:pt idx="232885">
                  <c:v>203819</c:v>
                </c:pt>
                <c:pt idx="232886">
                  <c:v>203819</c:v>
                </c:pt>
                <c:pt idx="232887">
                  <c:v>203819</c:v>
                </c:pt>
                <c:pt idx="232888">
                  <c:v>203819</c:v>
                </c:pt>
                <c:pt idx="232889">
                  <c:v>203819</c:v>
                </c:pt>
                <c:pt idx="232890">
                  <c:v>203819</c:v>
                </c:pt>
                <c:pt idx="232891">
                  <c:v>203819</c:v>
                </c:pt>
                <c:pt idx="232892">
                  <c:v>203819</c:v>
                </c:pt>
                <c:pt idx="232893">
                  <c:v>203819</c:v>
                </c:pt>
                <c:pt idx="232894">
                  <c:v>203819</c:v>
                </c:pt>
                <c:pt idx="232895">
                  <c:v>203819</c:v>
                </c:pt>
                <c:pt idx="232896">
                  <c:v>203819</c:v>
                </c:pt>
                <c:pt idx="232897">
                  <c:v>203819</c:v>
                </c:pt>
                <c:pt idx="232898">
                  <c:v>203819</c:v>
                </c:pt>
                <c:pt idx="232899">
                  <c:v>203819</c:v>
                </c:pt>
                <c:pt idx="232900">
                  <c:v>203819</c:v>
                </c:pt>
                <c:pt idx="232901">
                  <c:v>203819</c:v>
                </c:pt>
                <c:pt idx="232902">
                  <c:v>203819</c:v>
                </c:pt>
                <c:pt idx="232903">
                  <c:v>203819</c:v>
                </c:pt>
                <c:pt idx="232904">
                  <c:v>203819</c:v>
                </c:pt>
                <c:pt idx="232905">
                  <c:v>203819</c:v>
                </c:pt>
                <c:pt idx="232906">
                  <c:v>203819</c:v>
                </c:pt>
                <c:pt idx="232907">
                  <c:v>203819</c:v>
                </c:pt>
                <c:pt idx="232908">
                  <c:v>203819</c:v>
                </c:pt>
                <c:pt idx="232909">
                  <c:v>203819</c:v>
                </c:pt>
                <c:pt idx="232910">
                  <c:v>203819</c:v>
                </c:pt>
                <c:pt idx="232911">
                  <c:v>203819</c:v>
                </c:pt>
                <c:pt idx="232912">
                  <c:v>203819</c:v>
                </c:pt>
                <c:pt idx="232913">
                  <c:v>203819</c:v>
                </c:pt>
                <c:pt idx="232914">
                  <c:v>203819</c:v>
                </c:pt>
                <c:pt idx="232915">
                  <c:v>203819</c:v>
                </c:pt>
                <c:pt idx="232916">
                  <c:v>203819</c:v>
                </c:pt>
                <c:pt idx="232917">
                  <c:v>203819</c:v>
                </c:pt>
                <c:pt idx="232918">
                  <c:v>203819</c:v>
                </c:pt>
                <c:pt idx="232919">
                  <c:v>203819</c:v>
                </c:pt>
                <c:pt idx="232920">
                  <c:v>203819</c:v>
                </c:pt>
                <c:pt idx="232921">
                  <c:v>203819</c:v>
                </c:pt>
                <c:pt idx="232922">
                  <c:v>203819</c:v>
                </c:pt>
                <c:pt idx="232923">
                  <c:v>203819</c:v>
                </c:pt>
                <c:pt idx="232924">
                  <c:v>203819</c:v>
                </c:pt>
                <c:pt idx="232925">
                  <c:v>203819</c:v>
                </c:pt>
                <c:pt idx="232926">
                  <c:v>203819</c:v>
                </c:pt>
                <c:pt idx="232927">
                  <c:v>203819</c:v>
                </c:pt>
                <c:pt idx="232928">
                  <c:v>203819</c:v>
                </c:pt>
                <c:pt idx="232929">
                  <c:v>203819</c:v>
                </c:pt>
                <c:pt idx="232930">
                  <c:v>203819</c:v>
                </c:pt>
                <c:pt idx="232931">
                  <c:v>203819</c:v>
                </c:pt>
                <c:pt idx="232932">
                  <c:v>203819</c:v>
                </c:pt>
                <c:pt idx="232933">
                  <c:v>203819</c:v>
                </c:pt>
                <c:pt idx="232934">
                  <c:v>203819</c:v>
                </c:pt>
                <c:pt idx="232935">
                  <c:v>203819</c:v>
                </c:pt>
                <c:pt idx="232936">
                  <c:v>203819</c:v>
                </c:pt>
                <c:pt idx="232937">
                  <c:v>203819</c:v>
                </c:pt>
                <c:pt idx="232938">
                  <c:v>203819</c:v>
                </c:pt>
                <c:pt idx="232939">
                  <c:v>203819</c:v>
                </c:pt>
                <c:pt idx="232940">
                  <c:v>203819</c:v>
                </c:pt>
                <c:pt idx="232941">
                  <c:v>203819</c:v>
                </c:pt>
                <c:pt idx="232942">
                  <c:v>203819</c:v>
                </c:pt>
                <c:pt idx="232943">
                  <c:v>203819</c:v>
                </c:pt>
                <c:pt idx="232944">
                  <c:v>203819</c:v>
                </c:pt>
                <c:pt idx="232945">
                  <c:v>203819</c:v>
                </c:pt>
                <c:pt idx="232946">
                  <c:v>203819</c:v>
                </c:pt>
                <c:pt idx="232947">
                  <c:v>203819</c:v>
                </c:pt>
                <c:pt idx="232948">
                  <c:v>203819</c:v>
                </c:pt>
                <c:pt idx="232949">
                  <c:v>203819</c:v>
                </c:pt>
                <c:pt idx="232950">
                  <c:v>203819</c:v>
                </c:pt>
                <c:pt idx="232951">
                  <c:v>203819</c:v>
                </c:pt>
                <c:pt idx="232952">
                  <c:v>203819</c:v>
                </c:pt>
                <c:pt idx="232953">
                  <c:v>203819</c:v>
                </c:pt>
                <c:pt idx="232954">
                  <c:v>203819</c:v>
                </c:pt>
                <c:pt idx="232955">
                  <c:v>203819</c:v>
                </c:pt>
                <c:pt idx="232956">
                  <c:v>203819</c:v>
                </c:pt>
                <c:pt idx="232957">
                  <c:v>203819</c:v>
                </c:pt>
                <c:pt idx="232958">
                  <c:v>203819</c:v>
                </c:pt>
                <c:pt idx="232959">
                  <c:v>203819</c:v>
                </c:pt>
                <c:pt idx="232960">
                  <c:v>203819</c:v>
                </c:pt>
                <c:pt idx="232961">
                  <c:v>203819</c:v>
                </c:pt>
                <c:pt idx="232962">
                  <c:v>203819</c:v>
                </c:pt>
                <c:pt idx="232963">
                  <c:v>203819</c:v>
                </c:pt>
                <c:pt idx="232964">
                  <c:v>203819</c:v>
                </c:pt>
                <c:pt idx="232965">
                  <c:v>203819</c:v>
                </c:pt>
                <c:pt idx="232966">
                  <c:v>203819</c:v>
                </c:pt>
                <c:pt idx="232967">
                  <c:v>203819</c:v>
                </c:pt>
                <c:pt idx="232968">
                  <c:v>203819</c:v>
                </c:pt>
                <c:pt idx="232969">
                  <c:v>203819</c:v>
                </c:pt>
                <c:pt idx="232970">
                  <c:v>203819</c:v>
                </c:pt>
                <c:pt idx="232971">
                  <c:v>203819</c:v>
                </c:pt>
                <c:pt idx="232972">
                  <c:v>203819</c:v>
                </c:pt>
                <c:pt idx="232973">
                  <c:v>203819</c:v>
                </c:pt>
                <c:pt idx="232974">
                  <c:v>203819</c:v>
                </c:pt>
                <c:pt idx="232975">
                  <c:v>203819</c:v>
                </c:pt>
                <c:pt idx="232976">
                  <c:v>203819</c:v>
                </c:pt>
                <c:pt idx="232977">
                  <c:v>203819</c:v>
                </c:pt>
                <c:pt idx="232978">
                  <c:v>203819</c:v>
                </c:pt>
                <c:pt idx="232979">
                  <c:v>203819</c:v>
                </c:pt>
                <c:pt idx="232980">
                  <c:v>203819</c:v>
                </c:pt>
                <c:pt idx="232981">
                  <c:v>203819</c:v>
                </c:pt>
                <c:pt idx="232982">
                  <c:v>203819</c:v>
                </c:pt>
                <c:pt idx="232983">
                  <c:v>203819</c:v>
                </c:pt>
                <c:pt idx="232984">
                  <c:v>203819</c:v>
                </c:pt>
                <c:pt idx="232985">
                  <c:v>203819</c:v>
                </c:pt>
                <c:pt idx="232986">
                  <c:v>203819</c:v>
                </c:pt>
                <c:pt idx="232987">
                  <c:v>203819</c:v>
                </c:pt>
                <c:pt idx="232988">
                  <c:v>203819</c:v>
                </c:pt>
                <c:pt idx="232989">
                  <c:v>203819</c:v>
                </c:pt>
                <c:pt idx="232990">
                  <c:v>203819</c:v>
                </c:pt>
                <c:pt idx="232991">
                  <c:v>203819</c:v>
                </c:pt>
                <c:pt idx="232992">
                  <c:v>203819</c:v>
                </c:pt>
                <c:pt idx="232993">
                  <c:v>203819</c:v>
                </c:pt>
                <c:pt idx="232994">
                  <c:v>203819</c:v>
                </c:pt>
                <c:pt idx="232995">
                  <c:v>203819</c:v>
                </c:pt>
                <c:pt idx="232996">
                  <c:v>203819</c:v>
                </c:pt>
                <c:pt idx="232997">
                  <c:v>203819</c:v>
                </c:pt>
                <c:pt idx="232998">
                  <c:v>203819</c:v>
                </c:pt>
                <c:pt idx="232999">
                  <c:v>203819</c:v>
                </c:pt>
                <c:pt idx="233000">
                  <c:v>203819</c:v>
                </c:pt>
                <c:pt idx="233001">
                  <c:v>203819</c:v>
                </c:pt>
                <c:pt idx="233002">
                  <c:v>203819</c:v>
                </c:pt>
                <c:pt idx="233003">
                  <c:v>203819</c:v>
                </c:pt>
                <c:pt idx="233004">
                  <c:v>203819</c:v>
                </c:pt>
                <c:pt idx="233005">
                  <c:v>203819</c:v>
                </c:pt>
                <c:pt idx="233006">
                  <c:v>203819</c:v>
                </c:pt>
                <c:pt idx="233007">
                  <c:v>203819</c:v>
                </c:pt>
                <c:pt idx="233008">
                  <c:v>203819</c:v>
                </c:pt>
                <c:pt idx="233009">
                  <c:v>203819</c:v>
                </c:pt>
                <c:pt idx="233010">
                  <c:v>203819</c:v>
                </c:pt>
                <c:pt idx="233011">
                  <c:v>203819</c:v>
                </c:pt>
                <c:pt idx="233012">
                  <c:v>203819</c:v>
                </c:pt>
                <c:pt idx="233013">
                  <c:v>203819</c:v>
                </c:pt>
                <c:pt idx="233014">
                  <c:v>203819</c:v>
                </c:pt>
                <c:pt idx="233015">
                  <c:v>203819</c:v>
                </c:pt>
                <c:pt idx="233016">
                  <c:v>203819</c:v>
                </c:pt>
                <c:pt idx="233017">
                  <c:v>203819</c:v>
                </c:pt>
                <c:pt idx="233018">
                  <c:v>203819</c:v>
                </c:pt>
                <c:pt idx="233019">
                  <c:v>203819</c:v>
                </c:pt>
                <c:pt idx="233020">
                  <c:v>203819</c:v>
                </c:pt>
                <c:pt idx="233021">
                  <c:v>203819</c:v>
                </c:pt>
                <c:pt idx="233022">
                  <c:v>203819</c:v>
                </c:pt>
                <c:pt idx="233023">
                  <c:v>203819</c:v>
                </c:pt>
                <c:pt idx="233024">
                  <c:v>203819</c:v>
                </c:pt>
                <c:pt idx="233025">
                  <c:v>203819</c:v>
                </c:pt>
                <c:pt idx="233026">
                  <c:v>203819</c:v>
                </c:pt>
                <c:pt idx="233027">
                  <c:v>203819</c:v>
                </c:pt>
                <c:pt idx="233028">
                  <c:v>203819</c:v>
                </c:pt>
                <c:pt idx="233029">
                  <c:v>203819</c:v>
                </c:pt>
                <c:pt idx="233030">
                  <c:v>203819</c:v>
                </c:pt>
                <c:pt idx="233031">
                  <c:v>203819</c:v>
                </c:pt>
                <c:pt idx="233032">
                  <c:v>203819</c:v>
                </c:pt>
                <c:pt idx="233033">
                  <c:v>203819</c:v>
                </c:pt>
                <c:pt idx="233034">
                  <c:v>203819</c:v>
                </c:pt>
                <c:pt idx="233035">
                  <c:v>203819</c:v>
                </c:pt>
                <c:pt idx="233036">
                  <c:v>203819</c:v>
                </c:pt>
                <c:pt idx="233037">
                  <c:v>203819</c:v>
                </c:pt>
                <c:pt idx="233038">
                  <c:v>203819</c:v>
                </c:pt>
                <c:pt idx="233039">
                  <c:v>203819</c:v>
                </c:pt>
                <c:pt idx="233040">
                  <c:v>203819</c:v>
                </c:pt>
                <c:pt idx="233041">
                  <c:v>203819</c:v>
                </c:pt>
                <c:pt idx="233042">
                  <c:v>203819</c:v>
                </c:pt>
                <c:pt idx="233043">
                  <c:v>203819</c:v>
                </c:pt>
                <c:pt idx="233044">
                  <c:v>203819</c:v>
                </c:pt>
                <c:pt idx="233045">
                  <c:v>203819</c:v>
                </c:pt>
                <c:pt idx="233046">
                  <c:v>203819</c:v>
                </c:pt>
                <c:pt idx="233047">
                  <c:v>203819</c:v>
                </c:pt>
                <c:pt idx="233048">
                  <c:v>203819</c:v>
                </c:pt>
                <c:pt idx="233049">
                  <c:v>203819</c:v>
                </c:pt>
                <c:pt idx="233050">
                  <c:v>203819</c:v>
                </c:pt>
                <c:pt idx="233051">
                  <c:v>203819</c:v>
                </c:pt>
                <c:pt idx="233052">
                  <c:v>203819</c:v>
                </c:pt>
                <c:pt idx="233053">
                  <c:v>203819</c:v>
                </c:pt>
                <c:pt idx="233054">
                  <c:v>203819</c:v>
                </c:pt>
                <c:pt idx="233055">
                  <c:v>203819</c:v>
                </c:pt>
                <c:pt idx="233056">
                  <c:v>203819</c:v>
                </c:pt>
                <c:pt idx="233057">
                  <c:v>203819</c:v>
                </c:pt>
                <c:pt idx="233058">
                  <c:v>203819</c:v>
                </c:pt>
                <c:pt idx="233059">
                  <c:v>203819</c:v>
                </c:pt>
                <c:pt idx="233060">
                  <c:v>203819</c:v>
                </c:pt>
                <c:pt idx="233061">
                  <c:v>203819</c:v>
                </c:pt>
                <c:pt idx="233062">
                  <c:v>203819</c:v>
                </c:pt>
                <c:pt idx="233063">
                  <c:v>203819</c:v>
                </c:pt>
                <c:pt idx="233064">
                  <c:v>203819</c:v>
                </c:pt>
                <c:pt idx="233065">
                  <c:v>203819</c:v>
                </c:pt>
                <c:pt idx="233066">
                  <c:v>203819</c:v>
                </c:pt>
                <c:pt idx="233067">
                  <c:v>203819</c:v>
                </c:pt>
                <c:pt idx="233068">
                  <c:v>203819</c:v>
                </c:pt>
                <c:pt idx="233069">
                  <c:v>203819</c:v>
                </c:pt>
                <c:pt idx="233070">
                  <c:v>203819</c:v>
                </c:pt>
                <c:pt idx="233071">
                  <c:v>203819</c:v>
                </c:pt>
                <c:pt idx="233072">
                  <c:v>203819</c:v>
                </c:pt>
                <c:pt idx="233073">
                  <c:v>203819</c:v>
                </c:pt>
                <c:pt idx="233074">
                  <c:v>203819</c:v>
                </c:pt>
                <c:pt idx="233075">
                  <c:v>203819</c:v>
                </c:pt>
                <c:pt idx="233076">
                  <c:v>203819</c:v>
                </c:pt>
                <c:pt idx="233077">
                  <c:v>203819</c:v>
                </c:pt>
                <c:pt idx="233078">
                  <c:v>203819</c:v>
                </c:pt>
                <c:pt idx="233079">
                  <c:v>203819</c:v>
                </c:pt>
                <c:pt idx="233080">
                  <c:v>203819</c:v>
                </c:pt>
                <c:pt idx="233081">
                  <c:v>203819</c:v>
                </c:pt>
                <c:pt idx="233082">
                  <c:v>203819</c:v>
                </c:pt>
                <c:pt idx="233083">
                  <c:v>203819</c:v>
                </c:pt>
                <c:pt idx="233084">
                  <c:v>203819</c:v>
                </c:pt>
                <c:pt idx="233085">
                  <c:v>203819</c:v>
                </c:pt>
                <c:pt idx="233086">
                  <c:v>203819</c:v>
                </c:pt>
                <c:pt idx="233087">
                  <c:v>203819</c:v>
                </c:pt>
                <c:pt idx="233088">
                  <c:v>203819</c:v>
                </c:pt>
                <c:pt idx="233089">
                  <c:v>203819</c:v>
                </c:pt>
                <c:pt idx="233090">
                  <c:v>203819</c:v>
                </c:pt>
                <c:pt idx="233091">
                  <c:v>203819</c:v>
                </c:pt>
                <c:pt idx="233092">
                  <c:v>203819</c:v>
                </c:pt>
                <c:pt idx="233093">
                  <c:v>203819</c:v>
                </c:pt>
                <c:pt idx="233094">
                  <c:v>203819</c:v>
                </c:pt>
                <c:pt idx="233095">
                  <c:v>203819</c:v>
                </c:pt>
                <c:pt idx="233096">
                  <c:v>203819</c:v>
                </c:pt>
                <c:pt idx="233097">
                  <c:v>203819</c:v>
                </c:pt>
                <c:pt idx="233098">
                  <c:v>203819</c:v>
                </c:pt>
                <c:pt idx="233099">
                  <c:v>203819</c:v>
                </c:pt>
                <c:pt idx="233100">
                  <c:v>203819</c:v>
                </c:pt>
                <c:pt idx="233101">
                  <c:v>203819</c:v>
                </c:pt>
                <c:pt idx="233102">
                  <c:v>203819</c:v>
                </c:pt>
                <c:pt idx="233103">
                  <c:v>203819</c:v>
                </c:pt>
                <c:pt idx="233104">
                  <c:v>203819</c:v>
                </c:pt>
                <c:pt idx="233105">
                  <c:v>203819</c:v>
                </c:pt>
                <c:pt idx="233106">
                  <c:v>203819</c:v>
                </c:pt>
                <c:pt idx="233107">
                  <c:v>203819</c:v>
                </c:pt>
                <c:pt idx="233108">
                  <c:v>203819</c:v>
                </c:pt>
                <c:pt idx="233109">
                  <c:v>203819</c:v>
                </c:pt>
                <c:pt idx="233110">
                  <c:v>203819</c:v>
                </c:pt>
                <c:pt idx="233111">
                  <c:v>203819</c:v>
                </c:pt>
                <c:pt idx="233112">
                  <c:v>203819</c:v>
                </c:pt>
                <c:pt idx="233113">
                  <c:v>203819</c:v>
                </c:pt>
                <c:pt idx="233114">
                  <c:v>203819</c:v>
                </c:pt>
                <c:pt idx="233115">
                  <c:v>203819</c:v>
                </c:pt>
                <c:pt idx="233116">
                  <c:v>203819</c:v>
                </c:pt>
                <c:pt idx="233117">
                  <c:v>203819</c:v>
                </c:pt>
                <c:pt idx="233118">
                  <c:v>203819</c:v>
                </c:pt>
                <c:pt idx="233119">
                  <c:v>203819</c:v>
                </c:pt>
                <c:pt idx="233120">
                  <c:v>203819</c:v>
                </c:pt>
                <c:pt idx="233121">
                  <c:v>203819</c:v>
                </c:pt>
                <c:pt idx="233122">
                  <c:v>203819</c:v>
                </c:pt>
                <c:pt idx="233123">
                  <c:v>203819</c:v>
                </c:pt>
                <c:pt idx="233124">
                  <c:v>203819</c:v>
                </c:pt>
                <c:pt idx="233125">
                  <c:v>203819</c:v>
                </c:pt>
                <c:pt idx="233126">
                  <c:v>203819</c:v>
                </c:pt>
                <c:pt idx="233127">
                  <c:v>203819</c:v>
                </c:pt>
                <c:pt idx="233128">
                  <c:v>203819</c:v>
                </c:pt>
                <c:pt idx="233129">
                  <c:v>203819</c:v>
                </c:pt>
                <c:pt idx="233130">
                  <c:v>203819</c:v>
                </c:pt>
                <c:pt idx="233131">
                  <c:v>203819</c:v>
                </c:pt>
                <c:pt idx="233132">
                  <c:v>203819</c:v>
                </c:pt>
                <c:pt idx="233133">
                  <c:v>203819</c:v>
                </c:pt>
                <c:pt idx="233134">
                  <c:v>203819</c:v>
                </c:pt>
                <c:pt idx="233135">
                  <c:v>203819</c:v>
                </c:pt>
                <c:pt idx="233136">
                  <c:v>203819</c:v>
                </c:pt>
                <c:pt idx="233137">
                  <c:v>203819</c:v>
                </c:pt>
                <c:pt idx="233138">
                  <c:v>203819</c:v>
                </c:pt>
                <c:pt idx="233139">
                  <c:v>203819</c:v>
                </c:pt>
                <c:pt idx="233140">
                  <c:v>203819</c:v>
                </c:pt>
                <c:pt idx="233141">
                  <c:v>203819</c:v>
                </c:pt>
                <c:pt idx="233142">
                  <c:v>203819</c:v>
                </c:pt>
                <c:pt idx="233143">
                  <c:v>203819</c:v>
                </c:pt>
                <c:pt idx="233144">
                  <c:v>203819</c:v>
                </c:pt>
                <c:pt idx="233145">
                  <c:v>203819</c:v>
                </c:pt>
                <c:pt idx="233146">
                  <c:v>203819</c:v>
                </c:pt>
                <c:pt idx="233147">
                  <c:v>203819</c:v>
                </c:pt>
                <c:pt idx="233148">
                  <c:v>203819</c:v>
                </c:pt>
                <c:pt idx="233149">
                  <c:v>203819</c:v>
                </c:pt>
                <c:pt idx="233150">
                  <c:v>203819</c:v>
                </c:pt>
                <c:pt idx="233151">
                  <c:v>203819</c:v>
                </c:pt>
                <c:pt idx="233152">
                  <c:v>203819</c:v>
                </c:pt>
                <c:pt idx="233153">
                  <c:v>203819</c:v>
                </c:pt>
                <c:pt idx="233154">
                  <c:v>203819</c:v>
                </c:pt>
                <c:pt idx="233155">
                  <c:v>203819</c:v>
                </c:pt>
                <c:pt idx="233156">
                  <c:v>203819</c:v>
                </c:pt>
                <c:pt idx="233157">
                  <c:v>203819</c:v>
                </c:pt>
                <c:pt idx="233158">
                  <c:v>203819</c:v>
                </c:pt>
                <c:pt idx="233159">
                  <c:v>203819</c:v>
                </c:pt>
                <c:pt idx="233160">
                  <c:v>203819</c:v>
                </c:pt>
                <c:pt idx="233161">
                  <c:v>203819</c:v>
                </c:pt>
                <c:pt idx="233162">
                  <c:v>203819</c:v>
                </c:pt>
                <c:pt idx="233163">
                  <c:v>203819</c:v>
                </c:pt>
                <c:pt idx="233164">
                  <c:v>203819</c:v>
                </c:pt>
                <c:pt idx="233165">
                  <c:v>203819</c:v>
                </c:pt>
                <c:pt idx="233166">
                  <c:v>203819</c:v>
                </c:pt>
                <c:pt idx="233167">
                  <c:v>203819</c:v>
                </c:pt>
                <c:pt idx="233168">
                  <c:v>203819</c:v>
                </c:pt>
                <c:pt idx="233169">
                  <c:v>203819</c:v>
                </c:pt>
                <c:pt idx="233170">
                  <c:v>203819</c:v>
                </c:pt>
                <c:pt idx="233171">
                  <c:v>203819</c:v>
                </c:pt>
                <c:pt idx="233172">
                  <c:v>203819</c:v>
                </c:pt>
                <c:pt idx="233173">
                  <c:v>203819</c:v>
                </c:pt>
                <c:pt idx="233174">
                  <c:v>203819</c:v>
                </c:pt>
                <c:pt idx="233175">
                  <c:v>203819</c:v>
                </c:pt>
                <c:pt idx="233176">
                  <c:v>203819</c:v>
                </c:pt>
                <c:pt idx="233177">
                  <c:v>203819</c:v>
                </c:pt>
                <c:pt idx="233178">
                  <c:v>203819</c:v>
                </c:pt>
                <c:pt idx="233179">
                  <c:v>203819</c:v>
                </c:pt>
                <c:pt idx="233180">
                  <c:v>203819</c:v>
                </c:pt>
                <c:pt idx="233181">
                  <c:v>203819</c:v>
                </c:pt>
                <c:pt idx="233182">
                  <c:v>203819</c:v>
                </c:pt>
                <c:pt idx="233183">
                  <c:v>203819</c:v>
                </c:pt>
                <c:pt idx="233184">
                  <c:v>203819</c:v>
                </c:pt>
                <c:pt idx="233185">
                  <c:v>203819</c:v>
                </c:pt>
                <c:pt idx="233186">
                  <c:v>203819</c:v>
                </c:pt>
                <c:pt idx="233187">
                  <c:v>203819</c:v>
                </c:pt>
                <c:pt idx="233188">
                  <c:v>203819</c:v>
                </c:pt>
                <c:pt idx="233189">
                  <c:v>203819</c:v>
                </c:pt>
                <c:pt idx="233190">
                  <c:v>203819</c:v>
                </c:pt>
                <c:pt idx="233191">
                  <c:v>203819</c:v>
                </c:pt>
                <c:pt idx="233192">
                  <c:v>203819</c:v>
                </c:pt>
                <c:pt idx="233193">
                  <c:v>203819</c:v>
                </c:pt>
                <c:pt idx="233194">
                  <c:v>203819</c:v>
                </c:pt>
                <c:pt idx="233195">
                  <c:v>203819</c:v>
                </c:pt>
                <c:pt idx="233196">
                  <c:v>203819</c:v>
                </c:pt>
                <c:pt idx="233197">
                  <c:v>203819</c:v>
                </c:pt>
                <c:pt idx="233198">
                  <c:v>203819</c:v>
                </c:pt>
                <c:pt idx="233199">
                  <c:v>203819</c:v>
                </c:pt>
                <c:pt idx="233200">
                  <c:v>203819</c:v>
                </c:pt>
                <c:pt idx="233201">
                  <c:v>203819</c:v>
                </c:pt>
                <c:pt idx="233202">
                  <c:v>203819</c:v>
                </c:pt>
                <c:pt idx="233203">
                  <c:v>203819</c:v>
                </c:pt>
                <c:pt idx="233204">
                  <c:v>203819</c:v>
                </c:pt>
                <c:pt idx="233205">
                  <c:v>203819</c:v>
                </c:pt>
                <c:pt idx="233206">
                  <c:v>203819</c:v>
                </c:pt>
                <c:pt idx="233207">
                  <c:v>203819</c:v>
                </c:pt>
                <c:pt idx="233208">
                  <c:v>203819</c:v>
                </c:pt>
                <c:pt idx="233209">
                  <c:v>203819</c:v>
                </c:pt>
                <c:pt idx="233210">
                  <c:v>203819</c:v>
                </c:pt>
                <c:pt idx="233211">
                  <c:v>203819</c:v>
                </c:pt>
                <c:pt idx="233212">
                  <c:v>203819</c:v>
                </c:pt>
                <c:pt idx="233213">
                  <c:v>203819</c:v>
                </c:pt>
                <c:pt idx="233214">
                  <c:v>203819</c:v>
                </c:pt>
                <c:pt idx="233215">
                  <c:v>203819</c:v>
                </c:pt>
                <c:pt idx="233216">
                  <c:v>203819</c:v>
                </c:pt>
                <c:pt idx="233217">
                  <c:v>203819</c:v>
                </c:pt>
                <c:pt idx="233218">
                  <c:v>203819</c:v>
                </c:pt>
                <c:pt idx="233219">
                  <c:v>203819</c:v>
                </c:pt>
                <c:pt idx="233220">
                  <c:v>203819</c:v>
                </c:pt>
                <c:pt idx="233221">
                  <c:v>203819</c:v>
                </c:pt>
                <c:pt idx="233222">
                  <c:v>203819</c:v>
                </c:pt>
                <c:pt idx="233223">
                  <c:v>203819</c:v>
                </c:pt>
                <c:pt idx="233224">
                  <c:v>203819</c:v>
                </c:pt>
                <c:pt idx="233225">
                  <c:v>203819</c:v>
                </c:pt>
                <c:pt idx="233226">
                  <c:v>203819</c:v>
                </c:pt>
                <c:pt idx="233227">
                  <c:v>203819</c:v>
                </c:pt>
                <c:pt idx="233228">
                  <c:v>203819</c:v>
                </c:pt>
                <c:pt idx="233229">
                  <c:v>203819</c:v>
                </c:pt>
                <c:pt idx="233230">
                  <c:v>203819</c:v>
                </c:pt>
                <c:pt idx="233231">
                  <c:v>203819</c:v>
                </c:pt>
                <c:pt idx="233232">
                  <c:v>203819</c:v>
                </c:pt>
                <c:pt idx="233233">
                  <c:v>203819</c:v>
                </c:pt>
                <c:pt idx="233234">
                  <c:v>203819</c:v>
                </c:pt>
                <c:pt idx="233235">
                  <c:v>203819</c:v>
                </c:pt>
                <c:pt idx="233236">
                  <c:v>203819</c:v>
                </c:pt>
                <c:pt idx="233237">
                  <c:v>203819</c:v>
                </c:pt>
                <c:pt idx="233238">
                  <c:v>203819</c:v>
                </c:pt>
                <c:pt idx="233239">
                  <c:v>203819</c:v>
                </c:pt>
                <c:pt idx="233240">
                  <c:v>203819</c:v>
                </c:pt>
                <c:pt idx="233241">
                  <c:v>203819</c:v>
                </c:pt>
                <c:pt idx="233242">
                  <c:v>203819</c:v>
                </c:pt>
                <c:pt idx="233243">
                  <c:v>203819</c:v>
                </c:pt>
                <c:pt idx="233244">
                  <c:v>203819</c:v>
                </c:pt>
                <c:pt idx="233245">
                  <c:v>203819</c:v>
                </c:pt>
                <c:pt idx="233246">
                  <c:v>203819</c:v>
                </c:pt>
                <c:pt idx="233247">
                  <c:v>203819</c:v>
                </c:pt>
                <c:pt idx="233248">
                  <c:v>203819</c:v>
                </c:pt>
                <c:pt idx="233249">
                  <c:v>203819</c:v>
                </c:pt>
                <c:pt idx="233250">
                  <c:v>203819</c:v>
                </c:pt>
                <c:pt idx="233251">
                  <c:v>203819</c:v>
                </c:pt>
                <c:pt idx="233252">
                  <c:v>203819</c:v>
                </c:pt>
                <c:pt idx="233253">
                  <c:v>203819</c:v>
                </c:pt>
                <c:pt idx="233254">
                  <c:v>203819</c:v>
                </c:pt>
                <c:pt idx="233255">
                  <c:v>203819</c:v>
                </c:pt>
                <c:pt idx="233256">
                  <c:v>203819</c:v>
                </c:pt>
                <c:pt idx="233257">
                  <c:v>203819</c:v>
                </c:pt>
                <c:pt idx="233258">
                  <c:v>203819</c:v>
                </c:pt>
                <c:pt idx="233259">
                  <c:v>203819</c:v>
                </c:pt>
                <c:pt idx="233260">
                  <c:v>203819</c:v>
                </c:pt>
                <c:pt idx="233261">
                  <c:v>203819</c:v>
                </c:pt>
                <c:pt idx="233262">
                  <c:v>203819</c:v>
                </c:pt>
                <c:pt idx="233263">
                  <c:v>203819</c:v>
                </c:pt>
                <c:pt idx="233264">
                  <c:v>203819</c:v>
                </c:pt>
                <c:pt idx="233265">
                  <c:v>203819</c:v>
                </c:pt>
                <c:pt idx="233266">
                  <c:v>203819</c:v>
                </c:pt>
                <c:pt idx="233267">
                  <c:v>203819</c:v>
                </c:pt>
                <c:pt idx="233268">
                  <c:v>203819</c:v>
                </c:pt>
                <c:pt idx="233269">
                  <c:v>203819</c:v>
                </c:pt>
                <c:pt idx="233270">
                  <c:v>203819</c:v>
                </c:pt>
                <c:pt idx="233271">
                  <c:v>203819</c:v>
                </c:pt>
                <c:pt idx="233272">
                  <c:v>203819</c:v>
                </c:pt>
                <c:pt idx="233273">
                  <c:v>203819</c:v>
                </c:pt>
                <c:pt idx="233274">
                  <c:v>203819</c:v>
                </c:pt>
                <c:pt idx="233275">
                  <c:v>203819</c:v>
                </c:pt>
                <c:pt idx="233276">
                  <c:v>203819</c:v>
                </c:pt>
                <c:pt idx="233277">
                  <c:v>203819</c:v>
                </c:pt>
                <c:pt idx="233278">
                  <c:v>203819</c:v>
                </c:pt>
                <c:pt idx="233279">
                  <c:v>203819</c:v>
                </c:pt>
                <c:pt idx="233280">
                  <c:v>203819</c:v>
                </c:pt>
                <c:pt idx="233281">
                  <c:v>203819</c:v>
                </c:pt>
                <c:pt idx="233282">
                  <c:v>203819</c:v>
                </c:pt>
                <c:pt idx="233283">
                  <c:v>203819</c:v>
                </c:pt>
                <c:pt idx="233284">
                  <c:v>203819</c:v>
                </c:pt>
                <c:pt idx="233285">
                  <c:v>203819</c:v>
                </c:pt>
                <c:pt idx="233286">
                  <c:v>203819</c:v>
                </c:pt>
                <c:pt idx="233287">
                  <c:v>203819</c:v>
                </c:pt>
                <c:pt idx="233288">
                  <c:v>203819</c:v>
                </c:pt>
                <c:pt idx="233289">
                  <c:v>203819</c:v>
                </c:pt>
                <c:pt idx="233290">
                  <c:v>203819</c:v>
                </c:pt>
                <c:pt idx="233291">
                  <c:v>203819</c:v>
                </c:pt>
                <c:pt idx="233292">
                  <c:v>203819</c:v>
                </c:pt>
                <c:pt idx="233293">
                  <c:v>203819</c:v>
                </c:pt>
                <c:pt idx="233294">
                  <c:v>203819</c:v>
                </c:pt>
                <c:pt idx="233295">
                  <c:v>203819</c:v>
                </c:pt>
                <c:pt idx="233296">
                  <c:v>203819</c:v>
                </c:pt>
                <c:pt idx="233297">
                  <c:v>203819</c:v>
                </c:pt>
                <c:pt idx="233298">
                  <c:v>203819</c:v>
                </c:pt>
                <c:pt idx="233299">
                  <c:v>203819</c:v>
                </c:pt>
                <c:pt idx="233300">
                  <c:v>203819</c:v>
                </c:pt>
                <c:pt idx="233301">
                  <c:v>203819</c:v>
                </c:pt>
                <c:pt idx="233302">
                  <c:v>203819</c:v>
                </c:pt>
                <c:pt idx="233303">
                  <c:v>203819</c:v>
                </c:pt>
                <c:pt idx="233304">
                  <c:v>203819</c:v>
                </c:pt>
                <c:pt idx="233305">
                  <c:v>203819</c:v>
                </c:pt>
                <c:pt idx="233306">
                  <c:v>203819</c:v>
                </c:pt>
                <c:pt idx="233307">
                  <c:v>203819</c:v>
                </c:pt>
                <c:pt idx="233308">
                  <c:v>203819</c:v>
                </c:pt>
                <c:pt idx="233309">
                  <c:v>203819</c:v>
                </c:pt>
                <c:pt idx="233310">
                  <c:v>203819</c:v>
                </c:pt>
                <c:pt idx="233311">
                  <c:v>203819</c:v>
                </c:pt>
                <c:pt idx="233312">
                  <c:v>203819</c:v>
                </c:pt>
                <c:pt idx="233313">
                  <c:v>203819</c:v>
                </c:pt>
                <c:pt idx="233314">
                  <c:v>203819</c:v>
                </c:pt>
                <c:pt idx="233315">
                  <c:v>203819</c:v>
                </c:pt>
                <c:pt idx="233316">
                  <c:v>203819</c:v>
                </c:pt>
                <c:pt idx="233317">
                  <c:v>203819</c:v>
                </c:pt>
                <c:pt idx="233318">
                  <c:v>203819</c:v>
                </c:pt>
                <c:pt idx="233319">
                  <c:v>203819</c:v>
                </c:pt>
                <c:pt idx="233320">
                  <c:v>203819</c:v>
                </c:pt>
                <c:pt idx="233321">
                  <c:v>203819</c:v>
                </c:pt>
                <c:pt idx="233322">
                  <c:v>203819</c:v>
                </c:pt>
                <c:pt idx="233323">
                  <c:v>203819</c:v>
                </c:pt>
                <c:pt idx="233324">
                  <c:v>203819</c:v>
                </c:pt>
                <c:pt idx="233325">
                  <c:v>203819</c:v>
                </c:pt>
                <c:pt idx="233326">
                  <c:v>203819</c:v>
                </c:pt>
                <c:pt idx="233327">
                  <c:v>203819</c:v>
                </c:pt>
                <c:pt idx="233328">
                  <c:v>203819</c:v>
                </c:pt>
                <c:pt idx="233329">
                  <c:v>203819</c:v>
                </c:pt>
                <c:pt idx="233330">
                  <c:v>203819</c:v>
                </c:pt>
                <c:pt idx="233331">
                  <c:v>203819</c:v>
                </c:pt>
                <c:pt idx="233332">
                  <c:v>203819</c:v>
                </c:pt>
                <c:pt idx="233333">
                  <c:v>203819</c:v>
                </c:pt>
                <c:pt idx="233334">
                  <c:v>203819</c:v>
                </c:pt>
                <c:pt idx="233335">
                  <c:v>203819</c:v>
                </c:pt>
                <c:pt idx="233336">
                  <c:v>203819</c:v>
                </c:pt>
                <c:pt idx="233337">
                  <c:v>203819</c:v>
                </c:pt>
                <c:pt idx="233338">
                  <c:v>203819</c:v>
                </c:pt>
                <c:pt idx="233339">
                  <c:v>203819</c:v>
                </c:pt>
                <c:pt idx="233340">
                  <c:v>203819</c:v>
                </c:pt>
                <c:pt idx="233341">
                  <c:v>203819</c:v>
                </c:pt>
                <c:pt idx="233342">
                  <c:v>203819</c:v>
                </c:pt>
                <c:pt idx="233343">
                  <c:v>203819</c:v>
                </c:pt>
                <c:pt idx="233344">
                  <c:v>203819</c:v>
                </c:pt>
                <c:pt idx="233345">
                  <c:v>203819</c:v>
                </c:pt>
                <c:pt idx="233346">
                  <c:v>203819</c:v>
                </c:pt>
                <c:pt idx="233347">
                  <c:v>203819</c:v>
                </c:pt>
                <c:pt idx="233348">
                  <c:v>203819</c:v>
                </c:pt>
                <c:pt idx="233349">
                  <c:v>203819</c:v>
                </c:pt>
                <c:pt idx="233350">
                  <c:v>203819</c:v>
                </c:pt>
                <c:pt idx="233351">
                  <c:v>203819</c:v>
                </c:pt>
                <c:pt idx="233352">
                  <c:v>203819</c:v>
                </c:pt>
                <c:pt idx="233353">
                  <c:v>203819</c:v>
                </c:pt>
                <c:pt idx="233354">
                  <c:v>203819</c:v>
                </c:pt>
                <c:pt idx="233355">
                  <c:v>203819</c:v>
                </c:pt>
                <c:pt idx="233356">
                  <c:v>203819</c:v>
                </c:pt>
                <c:pt idx="233357">
                  <c:v>203819</c:v>
                </c:pt>
                <c:pt idx="233358">
                  <c:v>203819</c:v>
                </c:pt>
                <c:pt idx="233359">
                  <c:v>203819</c:v>
                </c:pt>
                <c:pt idx="233360">
                  <c:v>203819</c:v>
                </c:pt>
                <c:pt idx="233361">
                  <c:v>203819</c:v>
                </c:pt>
                <c:pt idx="233362">
                  <c:v>203819</c:v>
                </c:pt>
                <c:pt idx="233363">
                  <c:v>203819</c:v>
                </c:pt>
                <c:pt idx="233364">
                  <c:v>203819</c:v>
                </c:pt>
                <c:pt idx="233365">
                  <c:v>203819</c:v>
                </c:pt>
                <c:pt idx="233366">
                  <c:v>203819</c:v>
                </c:pt>
                <c:pt idx="233367">
                  <c:v>203819</c:v>
                </c:pt>
                <c:pt idx="233368">
                  <c:v>203819</c:v>
                </c:pt>
                <c:pt idx="233369">
                  <c:v>203819</c:v>
                </c:pt>
                <c:pt idx="233370">
                  <c:v>203819</c:v>
                </c:pt>
                <c:pt idx="233371">
                  <c:v>203819</c:v>
                </c:pt>
                <c:pt idx="233372">
                  <c:v>203819</c:v>
                </c:pt>
                <c:pt idx="233373">
                  <c:v>203819</c:v>
                </c:pt>
                <c:pt idx="233374">
                  <c:v>203819</c:v>
                </c:pt>
                <c:pt idx="233375">
                  <c:v>203819</c:v>
                </c:pt>
                <c:pt idx="233376">
                  <c:v>203819</c:v>
                </c:pt>
                <c:pt idx="233377">
                  <c:v>203819</c:v>
                </c:pt>
                <c:pt idx="233378">
                  <c:v>203819</c:v>
                </c:pt>
                <c:pt idx="233379">
                  <c:v>203819</c:v>
                </c:pt>
                <c:pt idx="233380">
                  <c:v>203819</c:v>
                </c:pt>
                <c:pt idx="233381">
                  <c:v>203819</c:v>
                </c:pt>
                <c:pt idx="233382">
                  <c:v>203819</c:v>
                </c:pt>
                <c:pt idx="233383">
                  <c:v>203819</c:v>
                </c:pt>
                <c:pt idx="233384">
                  <c:v>203819</c:v>
                </c:pt>
                <c:pt idx="233385">
                  <c:v>203819</c:v>
                </c:pt>
                <c:pt idx="233386">
                  <c:v>203819</c:v>
                </c:pt>
                <c:pt idx="233387">
                  <c:v>203819</c:v>
                </c:pt>
                <c:pt idx="233388">
                  <c:v>203819</c:v>
                </c:pt>
                <c:pt idx="233389">
                  <c:v>203819</c:v>
                </c:pt>
                <c:pt idx="233390">
                  <c:v>203819</c:v>
                </c:pt>
                <c:pt idx="233391">
                  <c:v>203819</c:v>
                </c:pt>
                <c:pt idx="233392">
                  <c:v>203819</c:v>
                </c:pt>
                <c:pt idx="233393">
                  <c:v>203819</c:v>
                </c:pt>
                <c:pt idx="233394">
                  <c:v>203819</c:v>
                </c:pt>
                <c:pt idx="233395">
                  <c:v>203819</c:v>
                </c:pt>
                <c:pt idx="233396">
                  <c:v>203819</c:v>
                </c:pt>
                <c:pt idx="233397">
                  <c:v>203819</c:v>
                </c:pt>
                <c:pt idx="233398">
                  <c:v>203819</c:v>
                </c:pt>
                <c:pt idx="233399">
                  <c:v>203819</c:v>
                </c:pt>
                <c:pt idx="233400">
                  <c:v>203819</c:v>
                </c:pt>
                <c:pt idx="233401">
                  <c:v>203819</c:v>
                </c:pt>
                <c:pt idx="233402">
                  <c:v>203819</c:v>
                </c:pt>
                <c:pt idx="233403">
                  <c:v>203819</c:v>
                </c:pt>
                <c:pt idx="233404">
                  <c:v>203819</c:v>
                </c:pt>
                <c:pt idx="233405">
                  <c:v>203819</c:v>
                </c:pt>
                <c:pt idx="233406">
                  <c:v>203819</c:v>
                </c:pt>
                <c:pt idx="233407">
                  <c:v>203819</c:v>
                </c:pt>
                <c:pt idx="233408">
                  <c:v>203819</c:v>
                </c:pt>
                <c:pt idx="233409">
                  <c:v>203819</c:v>
                </c:pt>
                <c:pt idx="233410">
                  <c:v>203819</c:v>
                </c:pt>
                <c:pt idx="233411">
                  <c:v>203819</c:v>
                </c:pt>
                <c:pt idx="233412">
                  <c:v>203819</c:v>
                </c:pt>
                <c:pt idx="233413">
                  <c:v>203819</c:v>
                </c:pt>
                <c:pt idx="233414">
                  <c:v>203819</c:v>
                </c:pt>
                <c:pt idx="233415">
                  <c:v>203819</c:v>
                </c:pt>
                <c:pt idx="233416">
                  <c:v>203819</c:v>
                </c:pt>
                <c:pt idx="233417">
                  <c:v>203819</c:v>
                </c:pt>
                <c:pt idx="233418">
                  <c:v>203819</c:v>
                </c:pt>
                <c:pt idx="233419">
                  <c:v>203819</c:v>
                </c:pt>
                <c:pt idx="233420">
                  <c:v>203819</c:v>
                </c:pt>
                <c:pt idx="233421">
                  <c:v>203819</c:v>
                </c:pt>
                <c:pt idx="233422">
                  <c:v>203819</c:v>
                </c:pt>
                <c:pt idx="233423">
                  <c:v>203819</c:v>
                </c:pt>
                <c:pt idx="233424">
                  <c:v>203819</c:v>
                </c:pt>
                <c:pt idx="233425">
                  <c:v>203819</c:v>
                </c:pt>
                <c:pt idx="233426">
                  <c:v>203819</c:v>
                </c:pt>
                <c:pt idx="233427">
                  <c:v>203819</c:v>
                </c:pt>
                <c:pt idx="233428">
                  <c:v>203819</c:v>
                </c:pt>
                <c:pt idx="233429">
                  <c:v>203819</c:v>
                </c:pt>
                <c:pt idx="233430">
                  <c:v>203819</c:v>
                </c:pt>
                <c:pt idx="233431">
                  <c:v>203819</c:v>
                </c:pt>
                <c:pt idx="233432">
                  <c:v>203819</c:v>
                </c:pt>
                <c:pt idx="233433">
                  <c:v>203819</c:v>
                </c:pt>
                <c:pt idx="233434">
                  <c:v>203819</c:v>
                </c:pt>
                <c:pt idx="233435">
                  <c:v>203819</c:v>
                </c:pt>
                <c:pt idx="233436">
                  <c:v>203819</c:v>
                </c:pt>
                <c:pt idx="233437">
                  <c:v>203819</c:v>
                </c:pt>
                <c:pt idx="233438">
                  <c:v>203819</c:v>
                </c:pt>
                <c:pt idx="233439">
                  <c:v>203819</c:v>
                </c:pt>
                <c:pt idx="233440">
                  <c:v>203819</c:v>
                </c:pt>
                <c:pt idx="233441">
                  <c:v>203819</c:v>
                </c:pt>
                <c:pt idx="233442">
                  <c:v>203819</c:v>
                </c:pt>
                <c:pt idx="233443">
                  <c:v>203819</c:v>
                </c:pt>
                <c:pt idx="233444">
                  <c:v>203819</c:v>
                </c:pt>
                <c:pt idx="233445">
                  <c:v>203819</c:v>
                </c:pt>
                <c:pt idx="233446">
                  <c:v>203819</c:v>
                </c:pt>
                <c:pt idx="233447">
                  <c:v>203819</c:v>
                </c:pt>
                <c:pt idx="233448">
                  <c:v>203819</c:v>
                </c:pt>
                <c:pt idx="233449">
                  <c:v>203819</c:v>
                </c:pt>
                <c:pt idx="233450">
                  <c:v>203819</c:v>
                </c:pt>
                <c:pt idx="233451">
                  <c:v>203819</c:v>
                </c:pt>
                <c:pt idx="233452">
                  <c:v>203819</c:v>
                </c:pt>
                <c:pt idx="233453">
                  <c:v>203819</c:v>
                </c:pt>
                <c:pt idx="233454">
                  <c:v>203819</c:v>
                </c:pt>
                <c:pt idx="233455">
                  <c:v>203819</c:v>
                </c:pt>
                <c:pt idx="233456">
                  <c:v>203819</c:v>
                </c:pt>
                <c:pt idx="233457">
                  <c:v>203819</c:v>
                </c:pt>
                <c:pt idx="233458">
                  <c:v>203819</c:v>
                </c:pt>
                <c:pt idx="233459">
                  <c:v>203819</c:v>
                </c:pt>
                <c:pt idx="233460">
                  <c:v>203819</c:v>
                </c:pt>
                <c:pt idx="233461">
                  <c:v>203819</c:v>
                </c:pt>
                <c:pt idx="233462">
                  <c:v>203819</c:v>
                </c:pt>
                <c:pt idx="233463">
                  <c:v>203819</c:v>
                </c:pt>
                <c:pt idx="233464">
                  <c:v>203819</c:v>
                </c:pt>
                <c:pt idx="233465">
                  <c:v>203819</c:v>
                </c:pt>
                <c:pt idx="233466">
                  <c:v>203819</c:v>
                </c:pt>
                <c:pt idx="233467">
                  <c:v>203819</c:v>
                </c:pt>
                <c:pt idx="233468">
                  <c:v>203819</c:v>
                </c:pt>
                <c:pt idx="233469">
                  <c:v>203819</c:v>
                </c:pt>
                <c:pt idx="233470">
                  <c:v>203819</c:v>
                </c:pt>
                <c:pt idx="233471">
                  <c:v>203819</c:v>
                </c:pt>
                <c:pt idx="233472">
                  <c:v>203819</c:v>
                </c:pt>
                <c:pt idx="233473">
                  <c:v>203819</c:v>
                </c:pt>
                <c:pt idx="233474">
                  <c:v>203819</c:v>
                </c:pt>
                <c:pt idx="233475">
                  <c:v>203819</c:v>
                </c:pt>
                <c:pt idx="233476">
                  <c:v>203819</c:v>
                </c:pt>
                <c:pt idx="233477">
                  <c:v>203819</c:v>
                </c:pt>
                <c:pt idx="233478">
                  <c:v>203819</c:v>
                </c:pt>
                <c:pt idx="233479">
                  <c:v>203819</c:v>
                </c:pt>
                <c:pt idx="233480">
                  <c:v>203819</c:v>
                </c:pt>
                <c:pt idx="233481">
                  <c:v>203819</c:v>
                </c:pt>
                <c:pt idx="233482">
                  <c:v>203819</c:v>
                </c:pt>
                <c:pt idx="233483">
                  <c:v>203819</c:v>
                </c:pt>
                <c:pt idx="233484">
                  <c:v>203819</c:v>
                </c:pt>
                <c:pt idx="233485">
                  <c:v>203819</c:v>
                </c:pt>
                <c:pt idx="233486">
                  <c:v>203819</c:v>
                </c:pt>
                <c:pt idx="233487">
                  <c:v>203819</c:v>
                </c:pt>
                <c:pt idx="233488">
                  <c:v>203819</c:v>
                </c:pt>
                <c:pt idx="233489">
                  <c:v>203819</c:v>
                </c:pt>
                <c:pt idx="233490">
                  <c:v>203819</c:v>
                </c:pt>
                <c:pt idx="233491">
                  <c:v>203819</c:v>
                </c:pt>
                <c:pt idx="233492">
                  <c:v>203819</c:v>
                </c:pt>
                <c:pt idx="233493">
                  <c:v>203819</c:v>
                </c:pt>
                <c:pt idx="233494">
                  <c:v>203819</c:v>
                </c:pt>
                <c:pt idx="233495">
                  <c:v>203819</c:v>
                </c:pt>
                <c:pt idx="233496">
                  <c:v>203819</c:v>
                </c:pt>
                <c:pt idx="233497">
                  <c:v>203819</c:v>
                </c:pt>
                <c:pt idx="233498">
                  <c:v>203819</c:v>
                </c:pt>
                <c:pt idx="233499">
                  <c:v>203819</c:v>
                </c:pt>
                <c:pt idx="233500">
                  <c:v>203819</c:v>
                </c:pt>
                <c:pt idx="233501">
                  <c:v>203819</c:v>
                </c:pt>
                <c:pt idx="233502">
                  <c:v>203819</c:v>
                </c:pt>
                <c:pt idx="233503">
                  <c:v>203819</c:v>
                </c:pt>
                <c:pt idx="233504">
                  <c:v>203819</c:v>
                </c:pt>
                <c:pt idx="233505">
                  <c:v>203819</c:v>
                </c:pt>
                <c:pt idx="233506">
                  <c:v>203819</c:v>
                </c:pt>
                <c:pt idx="233507">
                  <c:v>203819</c:v>
                </c:pt>
                <c:pt idx="233508">
                  <c:v>203819</c:v>
                </c:pt>
                <c:pt idx="233509">
                  <c:v>203819</c:v>
                </c:pt>
                <c:pt idx="233510">
                  <c:v>203819</c:v>
                </c:pt>
                <c:pt idx="233511">
                  <c:v>203819</c:v>
                </c:pt>
                <c:pt idx="233512">
                  <c:v>203819</c:v>
                </c:pt>
                <c:pt idx="233513">
                  <c:v>203819</c:v>
                </c:pt>
                <c:pt idx="233514">
                  <c:v>203819</c:v>
                </c:pt>
                <c:pt idx="233515">
                  <c:v>203819</c:v>
                </c:pt>
                <c:pt idx="233516">
                  <c:v>203819</c:v>
                </c:pt>
                <c:pt idx="233517">
                  <c:v>203819</c:v>
                </c:pt>
                <c:pt idx="233518">
                  <c:v>203819</c:v>
                </c:pt>
                <c:pt idx="233519">
                  <c:v>203819</c:v>
                </c:pt>
                <c:pt idx="233520">
                  <c:v>203819</c:v>
                </c:pt>
                <c:pt idx="233521">
                  <c:v>203819</c:v>
                </c:pt>
                <c:pt idx="233522">
                  <c:v>203819</c:v>
                </c:pt>
                <c:pt idx="233523">
                  <c:v>203819</c:v>
                </c:pt>
                <c:pt idx="233524">
                  <c:v>203819</c:v>
                </c:pt>
                <c:pt idx="233525">
                  <c:v>203819</c:v>
                </c:pt>
                <c:pt idx="233526">
                  <c:v>203819</c:v>
                </c:pt>
                <c:pt idx="233527">
                  <c:v>203819</c:v>
                </c:pt>
                <c:pt idx="233528">
                  <c:v>203819</c:v>
                </c:pt>
                <c:pt idx="233529">
                  <c:v>203819</c:v>
                </c:pt>
                <c:pt idx="233530">
                  <c:v>203819</c:v>
                </c:pt>
                <c:pt idx="233531">
                  <c:v>203819</c:v>
                </c:pt>
                <c:pt idx="233532">
                  <c:v>203819</c:v>
                </c:pt>
                <c:pt idx="233533">
                  <c:v>203819</c:v>
                </c:pt>
                <c:pt idx="233534">
                  <c:v>203819</c:v>
                </c:pt>
                <c:pt idx="233535">
                  <c:v>203819</c:v>
                </c:pt>
                <c:pt idx="233536">
                  <c:v>203819</c:v>
                </c:pt>
                <c:pt idx="233537">
                  <c:v>203819</c:v>
                </c:pt>
                <c:pt idx="233538">
                  <c:v>203819</c:v>
                </c:pt>
                <c:pt idx="233539">
                  <c:v>203819</c:v>
                </c:pt>
                <c:pt idx="233540">
                  <c:v>203819</c:v>
                </c:pt>
                <c:pt idx="233541">
                  <c:v>203819</c:v>
                </c:pt>
                <c:pt idx="233542">
                  <c:v>203819</c:v>
                </c:pt>
                <c:pt idx="233543">
                  <c:v>203819</c:v>
                </c:pt>
                <c:pt idx="233544">
                  <c:v>203819</c:v>
                </c:pt>
                <c:pt idx="233545">
                  <c:v>203819</c:v>
                </c:pt>
                <c:pt idx="233546">
                  <c:v>203819</c:v>
                </c:pt>
                <c:pt idx="233547">
                  <c:v>203819</c:v>
                </c:pt>
                <c:pt idx="233548">
                  <c:v>203819</c:v>
                </c:pt>
                <c:pt idx="233549">
                  <c:v>203819</c:v>
                </c:pt>
                <c:pt idx="233550">
                  <c:v>203819</c:v>
                </c:pt>
                <c:pt idx="233551">
                  <c:v>203819</c:v>
                </c:pt>
                <c:pt idx="233552">
                  <c:v>203819</c:v>
                </c:pt>
                <c:pt idx="233553">
                  <c:v>203819</c:v>
                </c:pt>
                <c:pt idx="233554">
                  <c:v>203819</c:v>
                </c:pt>
                <c:pt idx="233555">
                  <c:v>203819</c:v>
                </c:pt>
                <c:pt idx="233556">
                  <c:v>203819</c:v>
                </c:pt>
                <c:pt idx="233557">
                  <c:v>203819</c:v>
                </c:pt>
                <c:pt idx="233558">
                  <c:v>203819</c:v>
                </c:pt>
                <c:pt idx="233559">
                  <c:v>203819</c:v>
                </c:pt>
                <c:pt idx="233560">
                  <c:v>203819</c:v>
                </c:pt>
                <c:pt idx="233561">
                  <c:v>203819</c:v>
                </c:pt>
                <c:pt idx="233562">
                  <c:v>203819</c:v>
                </c:pt>
                <c:pt idx="233563">
                  <c:v>203819</c:v>
                </c:pt>
                <c:pt idx="233564">
                  <c:v>203819</c:v>
                </c:pt>
                <c:pt idx="233565">
                  <c:v>203819</c:v>
                </c:pt>
                <c:pt idx="233566">
                  <c:v>203819</c:v>
                </c:pt>
                <c:pt idx="233567">
                  <c:v>203819</c:v>
                </c:pt>
                <c:pt idx="233568">
                  <c:v>203819</c:v>
                </c:pt>
                <c:pt idx="233569">
                  <c:v>203819</c:v>
                </c:pt>
                <c:pt idx="233570">
                  <c:v>203819</c:v>
                </c:pt>
                <c:pt idx="233571">
                  <c:v>203819</c:v>
                </c:pt>
                <c:pt idx="233572">
                  <c:v>203819</c:v>
                </c:pt>
                <c:pt idx="233573">
                  <c:v>203819</c:v>
                </c:pt>
                <c:pt idx="233574">
                  <c:v>203819</c:v>
                </c:pt>
                <c:pt idx="233575">
                  <c:v>203819</c:v>
                </c:pt>
                <c:pt idx="233576">
                  <c:v>203819</c:v>
                </c:pt>
                <c:pt idx="233577">
                  <c:v>203819</c:v>
                </c:pt>
                <c:pt idx="233578">
                  <c:v>203819</c:v>
                </c:pt>
                <c:pt idx="233579">
                  <c:v>203819</c:v>
                </c:pt>
                <c:pt idx="233580">
                  <c:v>203819</c:v>
                </c:pt>
                <c:pt idx="233581">
                  <c:v>203819</c:v>
                </c:pt>
                <c:pt idx="233582">
                  <c:v>203819</c:v>
                </c:pt>
                <c:pt idx="233583">
                  <c:v>203819</c:v>
                </c:pt>
                <c:pt idx="233584">
                  <c:v>203819</c:v>
                </c:pt>
                <c:pt idx="233585">
                  <c:v>203819</c:v>
                </c:pt>
                <c:pt idx="233586">
                  <c:v>203819</c:v>
                </c:pt>
                <c:pt idx="233587">
                  <c:v>203819</c:v>
                </c:pt>
                <c:pt idx="233588">
                  <c:v>203819</c:v>
                </c:pt>
                <c:pt idx="233589">
                  <c:v>203819</c:v>
                </c:pt>
                <c:pt idx="233590">
                  <c:v>203819</c:v>
                </c:pt>
                <c:pt idx="233591">
                  <c:v>203819</c:v>
                </c:pt>
                <c:pt idx="233592">
                  <c:v>203819</c:v>
                </c:pt>
                <c:pt idx="233593">
                  <c:v>203819</c:v>
                </c:pt>
                <c:pt idx="233594">
                  <c:v>203819</c:v>
                </c:pt>
                <c:pt idx="233595">
                  <c:v>203819</c:v>
                </c:pt>
                <c:pt idx="233596">
                  <c:v>203819</c:v>
                </c:pt>
                <c:pt idx="233597">
                  <c:v>203819</c:v>
                </c:pt>
                <c:pt idx="233598">
                  <c:v>203819</c:v>
                </c:pt>
                <c:pt idx="233599">
                  <c:v>203819</c:v>
                </c:pt>
                <c:pt idx="233600">
                  <c:v>203819</c:v>
                </c:pt>
                <c:pt idx="233601">
                  <c:v>203819</c:v>
                </c:pt>
                <c:pt idx="233602">
                  <c:v>203819</c:v>
                </c:pt>
                <c:pt idx="233603">
                  <c:v>203819</c:v>
                </c:pt>
                <c:pt idx="233604">
                  <c:v>203819</c:v>
                </c:pt>
                <c:pt idx="233605">
                  <c:v>203819</c:v>
                </c:pt>
                <c:pt idx="233606">
                  <c:v>203819</c:v>
                </c:pt>
                <c:pt idx="233607">
                  <c:v>203819</c:v>
                </c:pt>
                <c:pt idx="233608">
                  <c:v>203819</c:v>
                </c:pt>
                <c:pt idx="233609">
                  <c:v>203819</c:v>
                </c:pt>
                <c:pt idx="233610">
                  <c:v>203819</c:v>
                </c:pt>
                <c:pt idx="233611">
                  <c:v>203819</c:v>
                </c:pt>
                <c:pt idx="233612">
                  <c:v>203819</c:v>
                </c:pt>
                <c:pt idx="233613">
                  <c:v>203819</c:v>
                </c:pt>
                <c:pt idx="233614">
                  <c:v>203819</c:v>
                </c:pt>
                <c:pt idx="233615">
                  <c:v>203819</c:v>
                </c:pt>
                <c:pt idx="233616">
                  <c:v>203819</c:v>
                </c:pt>
                <c:pt idx="233617">
                  <c:v>203819</c:v>
                </c:pt>
                <c:pt idx="233618">
                  <c:v>203819</c:v>
                </c:pt>
                <c:pt idx="233619">
                  <c:v>203819</c:v>
                </c:pt>
                <c:pt idx="233620">
                  <c:v>203819</c:v>
                </c:pt>
                <c:pt idx="233621">
                  <c:v>203819</c:v>
                </c:pt>
                <c:pt idx="233622">
                  <c:v>203819</c:v>
                </c:pt>
                <c:pt idx="233623">
                  <c:v>203819</c:v>
                </c:pt>
                <c:pt idx="233624">
                  <c:v>203819</c:v>
                </c:pt>
                <c:pt idx="233625">
                  <c:v>203819</c:v>
                </c:pt>
                <c:pt idx="233626">
                  <c:v>203819</c:v>
                </c:pt>
                <c:pt idx="233627">
                  <c:v>203819</c:v>
                </c:pt>
                <c:pt idx="233628">
                  <c:v>203819</c:v>
                </c:pt>
                <c:pt idx="233629">
                  <c:v>203819</c:v>
                </c:pt>
                <c:pt idx="233630">
                  <c:v>203819</c:v>
                </c:pt>
                <c:pt idx="233631">
                  <c:v>203819</c:v>
                </c:pt>
                <c:pt idx="233632">
                  <c:v>203819</c:v>
                </c:pt>
                <c:pt idx="233633">
                  <c:v>203819</c:v>
                </c:pt>
                <c:pt idx="233634">
                  <c:v>203819</c:v>
                </c:pt>
                <c:pt idx="233635">
                  <c:v>203819</c:v>
                </c:pt>
                <c:pt idx="233636">
                  <c:v>203819</c:v>
                </c:pt>
                <c:pt idx="233637">
                  <c:v>203819</c:v>
                </c:pt>
                <c:pt idx="233638">
                  <c:v>203819</c:v>
                </c:pt>
                <c:pt idx="233639">
                  <c:v>203819</c:v>
                </c:pt>
                <c:pt idx="233640">
                  <c:v>203819</c:v>
                </c:pt>
                <c:pt idx="233641">
                  <c:v>203819</c:v>
                </c:pt>
                <c:pt idx="233642">
                  <c:v>203819</c:v>
                </c:pt>
                <c:pt idx="233643">
                  <c:v>203819</c:v>
                </c:pt>
                <c:pt idx="233644">
                  <c:v>203819</c:v>
                </c:pt>
                <c:pt idx="233645">
                  <c:v>203819</c:v>
                </c:pt>
                <c:pt idx="233646">
                  <c:v>203819</c:v>
                </c:pt>
                <c:pt idx="233647">
                  <c:v>203819</c:v>
                </c:pt>
                <c:pt idx="233648">
                  <c:v>203819</c:v>
                </c:pt>
                <c:pt idx="233649">
                  <c:v>203819</c:v>
                </c:pt>
                <c:pt idx="233650">
                  <c:v>203819</c:v>
                </c:pt>
                <c:pt idx="233651">
                  <c:v>203819</c:v>
                </c:pt>
                <c:pt idx="233652">
                  <c:v>203819</c:v>
                </c:pt>
                <c:pt idx="233653">
                  <c:v>203819</c:v>
                </c:pt>
                <c:pt idx="233654">
                  <c:v>203819</c:v>
                </c:pt>
                <c:pt idx="233655">
                  <c:v>203819</c:v>
                </c:pt>
                <c:pt idx="233656">
                  <c:v>203819</c:v>
                </c:pt>
                <c:pt idx="233657">
                  <c:v>203819</c:v>
                </c:pt>
                <c:pt idx="233658">
                  <c:v>203819</c:v>
                </c:pt>
                <c:pt idx="233659">
                  <c:v>203819</c:v>
                </c:pt>
                <c:pt idx="233660">
                  <c:v>203819</c:v>
                </c:pt>
                <c:pt idx="233661">
                  <c:v>203819</c:v>
                </c:pt>
                <c:pt idx="233662">
                  <c:v>203819</c:v>
                </c:pt>
                <c:pt idx="233663">
                  <c:v>203819</c:v>
                </c:pt>
                <c:pt idx="233664">
                  <c:v>203819</c:v>
                </c:pt>
                <c:pt idx="233665">
                  <c:v>203819</c:v>
                </c:pt>
                <c:pt idx="233666">
                  <c:v>203819</c:v>
                </c:pt>
                <c:pt idx="233667">
                  <c:v>203819</c:v>
                </c:pt>
                <c:pt idx="233668">
                  <c:v>203819</c:v>
                </c:pt>
                <c:pt idx="233669">
                  <c:v>203819</c:v>
                </c:pt>
                <c:pt idx="233670">
                  <c:v>203819</c:v>
                </c:pt>
                <c:pt idx="233671">
                  <c:v>203819</c:v>
                </c:pt>
                <c:pt idx="233672">
                  <c:v>203819</c:v>
                </c:pt>
                <c:pt idx="233673">
                  <c:v>203819</c:v>
                </c:pt>
                <c:pt idx="233674">
                  <c:v>203819</c:v>
                </c:pt>
                <c:pt idx="233675">
                  <c:v>203819</c:v>
                </c:pt>
                <c:pt idx="233676">
                  <c:v>203819</c:v>
                </c:pt>
                <c:pt idx="233677">
                  <c:v>203819</c:v>
                </c:pt>
                <c:pt idx="233678">
                  <c:v>203819</c:v>
                </c:pt>
                <c:pt idx="233679">
                  <c:v>203819</c:v>
                </c:pt>
                <c:pt idx="233680">
                  <c:v>203819</c:v>
                </c:pt>
                <c:pt idx="233681">
                  <c:v>203819</c:v>
                </c:pt>
                <c:pt idx="233682">
                  <c:v>203819</c:v>
                </c:pt>
                <c:pt idx="233683">
                  <c:v>203819</c:v>
                </c:pt>
                <c:pt idx="233684">
                  <c:v>203819</c:v>
                </c:pt>
                <c:pt idx="233685">
                  <c:v>203819</c:v>
                </c:pt>
                <c:pt idx="233686">
                  <c:v>203819</c:v>
                </c:pt>
                <c:pt idx="233687">
                  <c:v>203819</c:v>
                </c:pt>
                <c:pt idx="233688">
                  <c:v>203819</c:v>
                </c:pt>
                <c:pt idx="233689">
                  <c:v>203819</c:v>
                </c:pt>
                <c:pt idx="233690">
                  <c:v>203819</c:v>
                </c:pt>
                <c:pt idx="233691">
                  <c:v>203819</c:v>
                </c:pt>
                <c:pt idx="233692">
                  <c:v>203819</c:v>
                </c:pt>
                <c:pt idx="233693">
                  <c:v>203819</c:v>
                </c:pt>
                <c:pt idx="233694">
                  <c:v>203819</c:v>
                </c:pt>
                <c:pt idx="233695">
                  <c:v>203819</c:v>
                </c:pt>
                <c:pt idx="233696">
                  <c:v>203819</c:v>
                </c:pt>
                <c:pt idx="233697">
                  <c:v>203819</c:v>
                </c:pt>
                <c:pt idx="233698">
                  <c:v>203819</c:v>
                </c:pt>
                <c:pt idx="233699">
                  <c:v>203819</c:v>
                </c:pt>
                <c:pt idx="233700">
                  <c:v>203819</c:v>
                </c:pt>
                <c:pt idx="233701">
                  <c:v>203819</c:v>
                </c:pt>
                <c:pt idx="233702">
                  <c:v>203819</c:v>
                </c:pt>
                <c:pt idx="233703">
                  <c:v>203819</c:v>
                </c:pt>
                <c:pt idx="233704">
                  <c:v>203819</c:v>
                </c:pt>
                <c:pt idx="233705">
                  <c:v>203819</c:v>
                </c:pt>
                <c:pt idx="233706">
                  <c:v>203819</c:v>
                </c:pt>
                <c:pt idx="233707">
                  <c:v>203819</c:v>
                </c:pt>
                <c:pt idx="233708">
                  <c:v>203819</c:v>
                </c:pt>
                <c:pt idx="233709">
                  <c:v>203819</c:v>
                </c:pt>
                <c:pt idx="233710">
                  <c:v>203819</c:v>
                </c:pt>
                <c:pt idx="233711">
                  <c:v>203819</c:v>
                </c:pt>
                <c:pt idx="233712">
                  <c:v>203819</c:v>
                </c:pt>
                <c:pt idx="233713">
                  <c:v>203819</c:v>
                </c:pt>
                <c:pt idx="233714">
                  <c:v>203819</c:v>
                </c:pt>
                <c:pt idx="233715">
                  <c:v>203819</c:v>
                </c:pt>
                <c:pt idx="233716">
                  <c:v>203819</c:v>
                </c:pt>
                <c:pt idx="233717">
                  <c:v>203819</c:v>
                </c:pt>
                <c:pt idx="233718">
                  <c:v>203819</c:v>
                </c:pt>
                <c:pt idx="233719">
                  <c:v>203819</c:v>
                </c:pt>
                <c:pt idx="233720">
                  <c:v>203819</c:v>
                </c:pt>
                <c:pt idx="233721">
                  <c:v>203819</c:v>
                </c:pt>
                <c:pt idx="233722">
                  <c:v>203819</c:v>
                </c:pt>
                <c:pt idx="233723">
                  <c:v>203819</c:v>
                </c:pt>
                <c:pt idx="233724">
                  <c:v>203819</c:v>
                </c:pt>
                <c:pt idx="233725">
                  <c:v>203819</c:v>
                </c:pt>
                <c:pt idx="233726">
                  <c:v>203819</c:v>
                </c:pt>
                <c:pt idx="233727">
                  <c:v>203819</c:v>
                </c:pt>
                <c:pt idx="233728">
                  <c:v>203819</c:v>
                </c:pt>
                <c:pt idx="233729">
                  <c:v>203819</c:v>
                </c:pt>
                <c:pt idx="233730">
                  <c:v>203819</c:v>
                </c:pt>
                <c:pt idx="233731">
                  <c:v>203819</c:v>
                </c:pt>
                <c:pt idx="233732">
                  <c:v>203819</c:v>
                </c:pt>
                <c:pt idx="233733">
                  <c:v>203819</c:v>
                </c:pt>
                <c:pt idx="233734">
                  <c:v>203819</c:v>
                </c:pt>
                <c:pt idx="233735">
                  <c:v>203819</c:v>
                </c:pt>
                <c:pt idx="233736">
                  <c:v>203819</c:v>
                </c:pt>
                <c:pt idx="233737">
                  <c:v>203819</c:v>
                </c:pt>
                <c:pt idx="233738">
                  <c:v>203819</c:v>
                </c:pt>
                <c:pt idx="233739">
                  <c:v>203819</c:v>
                </c:pt>
                <c:pt idx="233740">
                  <c:v>203819</c:v>
                </c:pt>
                <c:pt idx="233741">
                  <c:v>203819</c:v>
                </c:pt>
                <c:pt idx="233742">
                  <c:v>203819</c:v>
                </c:pt>
                <c:pt idx="233743">
                  <c:v>203819</c:v>
                </c:pt>
                <c:pt idx="233744">
                  <c:v>203819</c:v>
                </c:pt>
                <c:pt idx="233745">
                  <c:v>203819</c:v>
                </c:pt>
                <c:pt idx="233746">
                  <c:v>203819</c:v>
                </c:pt>
                <c:pt idx="233747">
                  <c:v>203819</c:v>
                </c:pt>
                <c:pt idx="233748">
                  <c:v>203819</c:v>
                </c:pt>
                <c:pt idx="233749">
                  <c:v>203819</c:v>
                </c:pt>
                <c:pt idx="233750">
                  <c:v>203819</c:v>
                </c:pt>
                <c:pt idx="233751">
                  <c:v>203819</c:v>
                </c:pt>
                <c:pt idx="233752">
                  <c:v>203819</c:v>
                </c:pt>
                <c:pt idx="233753">
                  <c:v>203819</c:v>
                </c:pt>
                <c:pt idx="233754">
                  <c:v>203819</c:v>
                </c:pt>
                <c:pt idx="233755">
                  <c:v>203819</c:v>
                </c:pt>
                <c:pt idx="233756">
                  <c:v>203819</c:v>
                </c:pt>
                <c:pt idx="233757">
                  <c:v>203819</c:v>
                </c:pt>
                <c:pt idx="233758">
                  <c:v>203819</c:v>
                </c:pt>
                <c:pt idx="233759">
                  <c:v>203819</c:v>
                </c:pt>
                <c:pt idx="233760">
                  <c:v>203819</c:v>
                </c:pt>
                <c:pt idx="233761">
                  <c:v>203819</c:v>
                </c:pt>
                <c:pt idx="233762">
                  <c:v>203819</c:v>
                </c:pt>
                <c:pt idx="233763">
                  <c:v>203819</c:v>
                </c:pt>
                <c:pt idx="233764">
                  <c:v>203819</c:v>
                </c:pt>
                <c:pt idx="233765">
                  <c:v>203819</c:v>
                </c:pt>
                <c:pt idx="233766">
                  <c:v>203819</c:v>
                </c:pt>
                <c:pt idx="233767">
                  <c:v>203819</c:v>
                </c:pt>
                <c:pt idx="233768">
                  <c:v>203819</c:v>
                </c:pt>
                <c:pt idx="233769">
                  <c:v>203819</c:v>
                </c:pt>
                <c:pt idx="233770">
                  <c:v>203819</c:v>
                </c:pt>
                <c:pt idx="233771">
                  <c:v>203819</c:v>
                </c:pt>
                <c:pt idx="233772">
                  <c:v>203819</c:v>
                </c:pt>
                <c:pt idx="233773">
                  <c:v>203819</c:v>
                </c:pt>
                <c:pt idx="233774">
                  <c:v>203819</c:v>
                </c:pt>
                <c:pt idx="233775">
                  <c:v>203819</c:v>
                </c:pt>
                <c:pt idx="233776">
                  <c:v>203819</c:v>
                </c:pt>
                <c:pt idx="233777">
                  <c:v>203819</c:v>
                </c:pt>
                <c:pt idx="233778">
                  <c:v>203819</c:v>
                </c:pt>
                <c:pt idx="233779">
                  <c:v>203819</c:v>
                </c:pt>
                <c:pt idx="233780">
                  <c:v>203819</c:v>
                </c:pt>
                <c:pt idx="233781">
                  <c:v>203819</c:v>
                </c:pt>
                <c:pt idx="233782">
                  <c:v>203819</c:v>
                </c:pt>
                <c:pt idx="233783">
                  <c:v>203819</c:v>
                </c:pt>
                <c:pt idx="233784">
                  <c:v>203819</c:v>
                </c:pt>
                <c:pt idx="233785">
                  <c:v>203819</c:v>
                </c:pt>
                <c:pt idx="233786">
                  <c:v>203819</c:v>
                </c:pt>
                <c:pt idx="233787">
                  <c:v>203819</c:v>
                </c:pt>
                <c:pt idx="233788">
                  <c:v>203819</c:v>
                </c:pt>
                <c:pt idx="233789">
                  <c:v>203819</c:v>
                </c:pt>
                <c:pt idx="233790">
                  <c:v>203819</c:v>
                </c:pt>
                <c:pt idx="233791">
                  <c:v>203819</c:v>
                </c:pt>
                <c:pt idx="233792">
                  <c:v>203819</c:v>
                </c:pt>
                <c:pt idx="233793">
                  <c:v>203819</c:v>
                </c:pt>
                <c:pt idx="233794">
                  <c:v>203819</c:v>
                </c:pt>
                <c:pt idx="233795">
                  <c:v>203819</c:v>
                </c:pt>
                <c:pt idx="233796">
                  <c:v>203819</c:v>
                </c:pt>
                <c:pt idx="233797">
                  <c:v>203819</c:v>
                </c:pt>
                <c:pt idx="233798">
                  <c:v>203819</c:v>
                </c:pt>
                <c:pt idx="233799">
                  <c:v>203819</c:v>
                </c:pt>
                <c:pt idx="233800">
                  <c:v>203819</c:v>
                </c:pt>
                <c:pt idx="233801">
                  <c:v>203819</c:v>
                </c:pt>
                <c:pt idx="233802">
                  <c:v>203819</c:v>
                </c:pt>
                <c:pt idx="233803">
                  <c:v>203819</c:v>
                </c:pt>
                <c:pt idx="233804">
                  <c:v>203819</c:v>
                </c:pt>
                <c:pt idx="233805">
                  <c:v>203819</c:v>
                </c:pt>
                <c:pt idx="233806">
                  <c:v>203819</c:v>
                </c:pt>
                <c:pt idx="233807">
                  <c:v>203819</c:v>
                </c:pt>
                <c:pt idx="233808">
                  <c:v>203819</c:v>
                </c:pt>
                <c:pt idx="233809">
                  <c:v>203819</c:v>
                </c:pt>
                <c:pt idx="233810">
                  <c:v>203819</c:v>
                </c:pt>
                <c:pt idx="233811">
                  <c:v>203819</c:v>
                </c:pt>
                <c:pt idx="233812">
                  <c:v>203819</c:v>
                </c:pt>
                <c:pt idx="233813">
                  <c:v>203819</c:v>
                </c:pt>
                <c:pt idx="233814">
                  <c:v>203819</c:v>
                </c:pt>
                <c:pt idx="233815">
                  <c:v>203819</c:v>
                </c:pt>
                <c:pt idx="233816">
                  <c:v>203819</c:v>
                </c:pt>
                <c:pt idx="233817">
                  <c:v>203819</c:v>
                </c:pt>
                <c:pt idx="233818">
                  <c:v>203819</c:v>
                </c:pt>
                <c:pt idx="233819">
                  <c:v>203819</c:v>
                </c:pt>
                <c:pt idx="233820">
                  <c:v>203819</c:v>
                </c:pt>
                <c:pt idx="233821">
                  <c:v>203819</c:v>
                </c:pt>
                <c:pt idx="233822">
                  <c:v>203819</c:v>
                </c:pt>
                <c:pt idx="233823">
                  <c:v>203819</c:v>
                </c:pt>
                <c:pt idx="233824">
                  <c:v>203819</c:v>
                </c:pt>
                <c:pt idx="233825">
                  <c:v>203819</c:v>
                </c:pt>
                <c:pt idx="233826">
                  <c:v>203819</c:v>
                </c:pt>
                <c:pt idx="233827">
                  <c:v>203819</c:v>
                </c:pt>
                <c:pt idx="233828">
                  <c:v>203819</c:v>
                </c:pt>
                <c:pt idx="233829">
                  <c:v>203819</c:v>
                </c:pt>
                <c:pt idx="233830">
                  <c:v>203819</c:v>
                </c:pt>
                <c:pt idx="233831">
                  <c:v>203819</c:v>
                </c:pt>
                <c:pt idx="233832">
                  <c:v>203819</c:v>
                </c:pt>
                <c:pt idx="233833">
                  <c:v>203819</c:v>
                </c:pt>
                <c:pt idx="233834">
                  <c:v>203819</c:v>
                </c:pt>
                <c:pt idx="233835">
                  <c:v>203819</c:v>
                </c:pt>
                <c:pt idx="233836">
                  <c:v>203819</c:v>
                </c:pt>
                <c:pt idx="233837">
                  <c:v>203819</c:v>
                </c:pt>
                <c:pt idx="233838">
                  <c:v>203819</c:v>
                </c:pt>
                <c:pt idx="233839">
                  <c:v>203819</c:v>
                </c:pt>
                <c:pt idx="233840">
                  <c:v>203819</c:v>
                </c:pt>
                <c:pt idx="233841">
                  <c:v>203819</c:v>
                </c:pt>
                <c:pt idx="233842">
                  <c:v>203819</c:v>
                </c:pt>
                <c:pt idx="233843">
                  <c:v>203819</c:v>
                </c:pt>
                <c:pt idx="233844">
                  <c:v>203819</c:v>
                </c:pt>
                <c:pt idx="233845">
                  <c:v>203819</c:v>
                </c:pt>
                <c:pt idx="233846">
                  <c:v>203819</c:v>
                </c:pt>
                <c:pt idx="233847">
                  <c:v>203819</c:v>
                </c:pt>
                <c:pt idx="233848">
                  <c:v>203819</c:v>
                </c:pt>
                <c:pt idx="233849">
                  <c:v>203819</c:v>
                </c:pt>
                <c:pt idx="233850">
                  <c:v>203819</c:v>
                </c:pt>
                <c:pt idx="233851">
                  <c:v>203819</c:v>
                </c:pt>
                <c:pt idx="233852">
                  <c:v>203819</c:v>
                </c:pt>
                <c:pt idx="233853">
                  <c:v>203819</c:v>
                </c:pt>
                <c:pt idx="233854">
                  <c:v>203819</c:v>
                </c:pt>
                <c:pt idx="233855">
                  <c:v>203819</c:v>
                </c:pt>
                <c:pt idx="233856">
                  <c:v>203819</c:v>
                </c:pt>
                <c:pt idx="233857">
                  <c:v>203819</c:v>
                </c:pt>
                <c:pt idx="233858">
                  <c:v>203819</c:v>
                </c:pt>
                <c:pt idx="233859">
                  <c:v>203819</c:v>
                </c:pt>
                <c:pt idx="233860">
                  <c:v>203819</c:v>
                </c:pt>
                <c:pt idx="233861">
                  <c:v>203819</c:v>
                </c:pt>
                <c:pt idx="233862">
                  <c:v>203819</c:v>
                </c:pt>
                <c:pt idx="233863">
                  <c:v>203819</c:v>
                </c:pt>
                <c:pt idx="233864">
                  <c:v>203819</c:v>
                </c:pt>
                <c:pt idx="233865">
                  <c:v>203819</c:v>
                </c:pt>
                <c:pt idx="233866">
                  <c:v>203819</c:v>
                </c:pt>
                <c:pt idx="233867">
                  <c:v>203819</c:v>
                </c:pt>
                <c:pt idx="233868">
                  <c:v>203819</c:v>
                </c:pt>
                <c:pt idx="233869">
                  <c:v>203819</c:v>
                </c:pt>
                <c:pt idx="233870">
                  <c:v>203819</c:v>
                </c:pt>
                <c:pt idx="233871">
                  <c:v>203819</c:v>
                </c:pt>
                <c:pt idx="233872">
                  <c:v>203819</c:v>
                </c:pt>
                <c:pt idx="233873">
                  <c:v>203819</c:v>
                </c:pt>
                <c:pt idx="233874">
                  <c:v>203819</c:v>
                </c:pt>
                <c:pt idx="233875">
                  <c:v>203819</c:v>
                </c:pt>
                <c:pt idx="233876">
                  <c:v>203819</c:v>
                </c:pt>
                <c:pt idx="233877">
                  <c:v>203819</c:v>
                </c:pt>
                <c:pt idx="233878">
                  <c:v>203819</c:v>
                </c:pt>
                <c:pt idx="233879">
                  <c:v>203819</c:v>
                </c:pt>
                <c:pt idx="233880">
                  <c:v>203819</c:v>
                </c:pt>
                <c:pt idx="233881">
                  <c:v>203819</c:v>
                </c:pt>
                <c:pt idx="233882">
                  <c:v>203819</c:v>
                </c:pt>
                <c:pt idx="233883">
                  <c:v>203819</c:v>
                </c:pt>
                <c:pt idx="233884">
                  <c:v>203819</c:v>
                </c:pt>
                <c:pt idx="233885">
                  <c:v>203819</c:v>
                </c:pt>
                <c:pt idx="233886">
                  <c:v>203819</c:v>
                </c:pt>
                <c:pt idx="233887">
                  <c:v>203819</c:v>
                </c:pt>
                <c:pt idx="233888">
                  <c:v>203819</c:v>
                </c:pt>
                <c:pt idx="233889">
                  <c:v>203819</c:v>
                </c:pt>
                <c:pt idx="233890">
                  <c:v>203819</c:v>
                </c:pt>
                <c:pt idx="233891">
                  <c:v>203819</c:v>
                </c:pt>
                <c:pt idx="233892">
                  <c:v>203819</c:v>
                </c:pt>
                <c:pt idx="233893">
                  <c:v>203819</c:v>
                </c:pt>
                <c:pt idx="233894">
                  <c:v>203819</c:v>
                </c:pt>
                <c:pt idx="233895">
                  <c:v>203819</c:v>
                </c:pt>
                <c:pt idx="233896">
                  <c:v>203819</c:v>
                </c:pt>
                <c:pt idx="233897">
                  <c:v>203819</c:v>
                </c:pt>
                <c:pt idx="233898">
                  <c:v>203819</c:v>
                </c:pt>
                <c:pt idx="233899">
                  <c:v>203819</c:v>
                </c:pt>
                <c:pt idx="233900">
                  <c:v>203819</c:v>
                </c:pt>
                <c:pt idx="233901">
                  <c:v>203819</c:v>
                </c:pt>
                <c:pt idx="233902">
                  <c:v>203819</c:v>
                </c:pt>
                <c:pt idx="233903">
                  <c:v>203819</c:v>
                </c:pt>
                <c:pt idx="233904">
                  <c:v>203819</c:v>
                </c:pt>
                <c:pt idx="233905">
                  <c:v>203819</c:v>
                </c:pt>
                <c:pt idx="233906">
                  <c:v>203819</c:v>
                </c:pt>
                <c:pt idx="233907">
                  <c:v>203819</c:v>
                </c:pt>
                <c:pt idx="233908">
                  <c:v>203819</c:v>
                </c:pt>
                <c:pt idx="233909">
                  <c:v>203819</c:v>
                </c:pt>
                <c:pt idx="233910">
                  <c:v>203819</c:v>
                </c:pt>
                <c:pt idx="233911">
                  <c:v>203819</c:v>
                </c:pt>
                <c:pt idx="233912">
                  <c:v>203819</c:v>
                </c:pt>
                <c:pt idx="233913">
                  <c:v>203819</c:v>
                </c:pt>
                <c:pt idx="233914">
                  <c:v>203819</c:v>
                </c:pt>
                <c:pt idx="233915">
                  <c:v>203819</c:v>
                </c:pt>
                <c:pt idx="233916">
                  <c:v>203819</c:v>
                </c:pt>
                <c:pt idx="233917">
                  <c:v>203819</c:v>
                </c:pt>
                <c:pt idx="233918">
                  <c:v>203819</c:v>
                </c:pt>
                <c:pt idx="233919">
                  <c:v>203819</c:v>
                </c:pt>
                <c:pt idx="233920">
                  <c:v>203819</c:v>
                </c:pt>
                <c:pt idx="233921">
                  <c:v>203819</c:v>
                </c:pt>
                <c:pt idx="233922">
                  <c:v>203819</c:v>
                </c:pt>
                <c:pt idx="233923">
                  <c:v>203819</c:v>
                </c:pt>
                <c:pt idx="233924">
                  <c:v>203819</c:v>
                </c:pt>
                <c:pt idx="233925">
                  <c:v>203819</c:v>
                </c:pt>
                <c:pt idx="233926">
                  <c:v>203819</c:v>
                </c:pt>
                <c:pt idx="233927">
                  <c:v>203819</c:v>
                </c:pt>
                <c:pt idx="233928">
                  <c:v>203819</c:v>
                </c:pt>
                <c:pt idx="233929">
                  <c:v>203819</c:v>
                </c:pt>
                <c:pt idx="233930">
                  <c:v>203819</c:v>
                </c:pt>
                <c:pt idx="233931">
                  <c:v>203819</c:v>
                </c:pt>
                <c:pt idx="233932">
                  <c:v>203819</c:v>
                </c:pt>
                <c:pt idx="233933">
                  <c:v>203819</c:v>
                </c:pt>
                <c:pt idx="233934">
                  <c:v>203819</c:v>
                </c:pt>
                <c:pt idx="233935">
                  <c:v>203819</c:v>
                </c:pt>
                <c:pt idx="233936">
                  <c:v>203819</c:v>
                </c:pt>
                <c:pt idx="233937">
                  <c:v>203819</c:v>
                </c:pt>
                <c:pt idx="233938">
                  <c:v>203819</c:v>
                </c:pt>
                <c:pt idx="233939">
                  <c:v>203819</c:v>
                </c:pt>
                <c:pt idx="233940">
                  <c:v>203819</c:v>
                </c:pt>
                <c:pt idx="233941">
                  <c:v>203819</c:v>
                </c:pt>
                <c:pt idx="233942">
                  <c:v>203819</c:v>
                </c:pt>
                <c:pt idx="233943">
                  <c:v>203819</c:v>
                </c:pt>
                <c:pt idx="233944">
                  <c:v>203819</c:v>
                </c:pt>
                <c:pt idx="233945">
                  <c:v>203819</c:v>
                </c:pt>
                <c:pt idx="233946">
                  <c:v>203819</c:v>
                </c:pt>
                <c:pt idx="233947">
                  <c:v>203819</c:v>
                </c:pt>
                <c:pt idx="233948">
                  <c:v>203819</c:v>
                </c:pt>
                <c:pt idx="233949">
                  <c:v>203819</c:v>
                </c:pt>
                <c:pt idx="233950">
                  <c:v>203819</c:v>
                </c:pt>
                <c:pt idx="233951">
                  <c:v>203819</c:v>
                </c:pt>
                <c:pt idx="233952">
                  <c:v>203819</c:v>
                </c:pt>
                <c:pt idx="233953">
                  <c:v>203819</c:v>
                </c:pt>
                <c:pt idx="233954">
                  <c:v>203819</c:v>
                </c:pt>
                <c:pt idx="233955">
                  <c:v>203819</c:v>
                </c:pt>
                <c:pt idx="233956">
                  <c:v>203819</c:v>
                </c:pt>
                <c:pt idx="233957">
                  <c:v>203819</c:v>
                </c:pt>
                <c:pt idx="233958">
                  <c:v>203819</c:v>
                </c:pt>
                <c:pt idx="233959">
                  <c:v>203819</c:v>
                </c:pt>
                <c:pt idx="233960">
                  <c:v>203819</c:v>
                </c:pt>
                <c:pt idx="233961">
                  <c:v>203819</c:v>
                </c:pt>
                <c:pt idx="233962">
                  <c:v>203819</c:v>
                </c:pt>
                <c:pt idx="233963">
                  <c:v>203819</c:v>
                </c:pt>
                <c:pt idx="233964">
                  <c:v>203819</c:v>
                </c:pt>
                <c:pt idx="233965">
                  <c:v>203819</c:v>
                </c:pt>
                <c:pt idx="233966">
                  <c:v>203819</c:v>
                </c:pt>
                <c:pt idx="233967">
                  <c:v>203819</c:v>
                </c:pt>
                <c:pt idx="233968">
                  <c:v>203819</c:v>
                </c:pt>
                <c:pt idx="233969">
                  <c:v>203819</c:v>
                </c:pt>
                <c:pt idx="233970">
                  <c:v>203819</c:v>
                </c:pt>
                <c:pt idx="233971">
                  <c:v>203819</c:v>
                </c:pt>
                <c:pt idx="233972">
                  <c:v>203819</c:v>
                </c:pt>
                <c:pt idx="233973">
                  <c:v>203819</c:v>
                </c:pt>
                <c:pt idx="233974">
                  <c:v>203819</c:v>
                </c:pt>
                <c:pt idx="233975">
                  <c:v>203819</c:v>
                </c:pt>
                <c:pt idx="233976">
                  <c:v>203819</c:v>
                </c:pt>
                <c:pt idx="233977">
                  <c:v>203819</c:v>
                </c:pt>
                <c:pt idx="233978">
                  <c:v>203819</c:v>
                </c:pt>
                <c:pt idx="233979">
                  <c:v>203819</c:v>
                </c:pt>
                <c:pt idx="233980">
                  <c:v>203819</c:v>
                </c:pt>
                <c:pt idx="233981">
                  <c:v>203819</c:v>
                </c:pt>
                <c:pt idx="233982">
                  <c:v>203819</c:v>
                </c:pt>
                <c:pt idx="233983">
                  <c:v>203819</c:v>
                </c:pt>
                <c:pt idx="233984">
                  <c:v>203819</c:v>
                </c:pt>
                <c:pt idx="233985">
                  <c:v>203819</c:v>
                </c:pt>
                <c:pt idx="233986">
                  <c:v>203819</c:v>
                </c:pt>
                <c:pt idx="233987">
                  <c:v>203819</c:v>
                </c:pt>
                <c:pt idx="233988">
                  <c:v>203819</c:v>
                </c:pt>
                <c:pt idx="233989">
                  <c:v>203819</c:v>
                </c:pt>
                <c:pt idx="233990">
                  <c:v>203819</c:v>
                </c:pt>
                <c:pt idx="233991">
                  <c:v>203819</c:v>
                </c:pt>
                <c:pt idx="233992">
                  <c:v>203819</c:v>
                </c:pt>
                <c:pt idx="233993">
                  <c:v>203819</c:v>
                </c:pt>
                <c:pt idx="233994">
                  <c:v>203819</c:v>
                </c:pt>
                <c:pt idx="233995">
                  <c:v>203819</c:v>
                </c:pt>
                <c:pt idx="233996">
                  <c:v>203819</c:v>
                </c:pt>
                <c:pt idx="233997">
                  <c:v>203819</c:v>
                </c:pt>
                <c:pt idx="233998">
                  <c:v>203819</c:v>
                </c:pt>
                <c:pt idx="233999">
                  <c:v>203819</c:v>
                </c:pt>
                <c:pt idx="234000">
                  <c:v>203819</c:v>
                </c:pt>
                <c:pt idx="234001">
                  <c:v>203819</c:v>
                </c:pt>
                <c:pt idx="234002">
                  <c:v>203819</c:v>
                </c:pt>
                <c:pt idx="234003">
                  <c:v>203819</c:v>
                </c:pt>
                <c:pt idx="234004">
                  <c:v>203819</c:v>
                </c:pt>
                <c:pt idx="234005">
                  <c:v>203819</c:v>
                </c:pt>
                <c:pt idx="234006">
                  <c:v>203819</c:v>
                </c:pt>
                <c:pt idx="234007">
                  <c:v>203819</c:v>
                </c:pt>
                <c:pt idx="234008">
                  <c:v>203819</c:v>
                </c:pt>
                <c:pt idx="234009">
                  <c:v>203819</c:v>
                </c:pt>
                <c:pt idx="234010">
                  <c:v>203819</c:v>
                </c:pt>
                <c:pt idx="234011">
                  <c:v>203819</c:v>
                </c:pt>
                <c:pt idx="234012">
                  <c:v>203819</c:v>
                </c:pt>
                <c:pt idx="234013">
                  <c:v>203819</c:v>
                </c:pt>
                <c:pt idx="234014">
                  <c:v>203819</c:v>
                </c:pt>
                <c:pt idx="234015">
                  <c:v>203819</c:v>
                </c:pt>
                <c:pt idx="234016">
                  <c:v>203819</c:v>
                </c:pt>
                <c:pt idx="234017">
                  <c:v>203819</c:v>
                </c:pt>
                <c:pt idx="234018">
                  <c:v>203819</c:v>
                </c:pt>
                <c:pt idx="234019">
                  <c:v>203819</c:v>
                </c:pt>
                <c:pt idx="234020">
                  <c:v>203819</c:v>
                </c:pt>
                <c:pt idx="234021">
                  <c:v>203819</c:v>
                </c:pt>
                <c:pt idx="234022">
                  <c:v>203819</c:v>
                </c:pt>
                <c:pt idx="234023">
                  <c:v>203819</c:v>
                </c:pt>
                <c:pt idx="234024">
                  <c:v>203819</c:v>
                </c:pt>
                <c:pt idx="234025">
                  <c:v>203819</c:v>
                </c:pt>
                <c:pt idx="234026">
                  <c:v>203819</c:v>
                </c:pt>
                <c:pt idx="234027">
                  <c:v>203819</c:v>
                </c:pt>
                <c:pt idx="234028">
                  <c:v>203819</c:v>
                </c:pt>
                <c:pt idx="234029">
                  <c:v>203819</c:v>
                </c:pt>
                <c:pt idx="234030">
                  <c:v>203819</c:v>
                </c:pt>
                <c:pt idx="234031">
                  <c:v>203819</c:v>
                </c:pt>
                <c:pt idx="234032">
                  <c:v>203819</c:v>
                </c:pt>
                <c:pt idx="234033">
                  <c:v>203819</c:v>
                </c:pt>
                <c:pt idx="234034">
                  <c:v>203819</c:v>
                </c:pt>
                <c:pt idx="234035">
                  <c:v>203819</c:v>
                </c:pt>
                <c:pt idx="234036">
                  <c:v>203819</c:v>
                </c:pt>
                <c:pt idx="234037">
                  <c:v>203819</c:v>
                </c:pt>
                <c:pt idx="234038">
                  <c:v>203819</c:v>
                </c:pt>
                <c:pt idx="234039">
                  <c:v>203819</c:v>
                </c:pt>
                <c:pt idx="234040">
                  <c:v>203819</c:v>
                </c:pt>
                <c:pt idx="234041">
                  <c:v>203819</c:v>
                </c:pt>
                <c:pt idx="234042">
                  <c:v>203819</c:v>
                </c:pt>
                <c:pt idx="234043">
                  <c:v>203819</c:v>
                </c:pt>
                <c:pt idx="234044">
                  <c:v>203819</c:v>
                </c:pt>
                <c:pt idx="234045">
                  <c:v>203819</c:v>
                </c:pt>
                <c:pt idx="234046">
                  <c:v>203819</c:v>
                </c:pt>
                <c:pt idx="234047">
                  <c:v>203819</c:v>
                </c:pt>
                <c:pt idx="234048">
                  <c:v>203819</c:v>
                </c:pt>
                <c:pt idx="234049">
                  <c:v>203819</c:v>
                </c:pt>
                <c:pt idx="234050">
                  <c:v>203819</c:v>
                </c:pt>
                <c:pt idx="234051">
                  <c:v>203819</c:v>
                </c:pt>
                <c:pt idx="234052">
                  <c:v>203819</c:v>
                </c:pt>
                <c:pt idx="234053">
                  <c:v>203819</c:v>
                </c:pt>
                <c:pt idx="234054">
                  <c:v>203819</c:v>
                </c:pt>
                <c:pt idx="234055">
                  <c:v>203819</c:v>
                </c:pt>
                <c:pt idx="234056">
                  <c:v>203819</c:v>
                </c:pt>
                <c:pt idx="234057">
                  <c:v>203819</c:v>
                </c:pt>
                <c:pt idx="234058">
                  <c:v>203819</c:v>
                </c:pt>
                <c:pt idx="234059">
                  <c:v>203819</c:v>
                </c:pt>
                <c:pt idx="234060">
                  <c:v>203819</c:v>
                </c:pt>
                <c:pt idx="234061">
                  <c:v>203819</c:v>
                </c:pt>
                <c:pt idx="234062">
                  <c:v>203819</c:v>
                </c:pt>
                <c:pt idx="234063">
                  <c:v>203819</c:v>
                </c:pt>
                <c:pt idx="234064">
                  <c:v>203819</c:v>
                </c:pt>
                <c:pt idx="234065">
                  <c:v>203819</c:v>
                </c:pt>
                <c:pt idx="234066">
                  <c:v>203819</c:v>
                </c:pt>
                <c:pt idx="234067">
                  <c:v>203819</c:v>
                </c:pt>
                <c:pt idx="234068">
                  <c:v>203819</c:v>
                </c:pt>
                <c:pt idx="234069">
                  <c:v>203819</c:v>
                </c:pt>
                <c:pt idx="234070">
                  <c:v>203819</c:v>
                </c:pt>
                <c:pt idx="234071">
                  <c:v>203819</c:v>
                </c:pt>
                <c:pt idx="234072">
                  <c:v>203819</c:v>
                </c:pt>
                <c:pt idx="234073">
                  <c:v>203819</c:v>
                </c:pt>
                <c:pt idx="234074">
                  <c:v>203819</c:v>
                </c:pt>
                <c:pt idx="234075">
                  <c:v>203819</c:v>
                </c:pt>
                <c:pt idx="234076">
                  <c:v>203819</c:v>
                </c:pt>
                <c:pt idx="234077">
                  <c:v>203819</c:v>
                </c:pt>
                <c:pt idx="234078">
                  <c:v>203819</c:v>
                </c:pt>
                <c:pt idx="234079">
                  <c:v>203819</c:v>
                </c:pt>
                <c:pt idx="234080">
                  <c:v>203819</c:v>
                </c:pt>
                <c:pt idx="234081">
                  <c:v>203819</c:v>
                </c:pt>
                <c:pt idx="234082">
                  <c:v>203819</c:v>
                </c:pt>
                <c:pt idx="234083">
                  <c:v>203819</c:v>
                </c:pt>
                <c:pt idx="234084">
                  <c:v>203819</c:v>
                </c:pt>
                <c:pt idx="234085">
                  <c:v>203819</c:v>
                </c:pt>
                <c:pt idx="234086">
                  <c:v>203819</c:v>
                </c:pt>
                <c:pt idx="234087">
                  <c:v>203819</c:v>
                </c:pt>
                <c:pt idx="234088">
                  <c:v>203819</c:v>
                </c:pt>
                <c:pt idx="234089">
                  <c:v>203819</c:v>
                </c:pt>
                <c:pt idx="234090">
                  <c:v>203819</c:v>
                </c:pt>
                <c:pt idx="234091">
                  <c:v>203819</c:v>
                </c:pt>
                <c:pt idx="234092">
                  <c:v>203819</c:v>
                </c:pt>
                <c:pt idx="234093">
                  <c:v>203819</c:v>
                </c:pt>
                <c:pt idx="234094">
                  <c:v>203819</c:v>
                </c:pt>
                <c:pt idx="234095">
                  <c:v>203819</c:v>
                </c:pt>
                <c:pt idx="234096">
                  <c:v>203819</c:v>
                </c:pt>
                <c:pt idx="234097">
                  <c:v>203819</c:v>
                </c:pt>
                <c:pt idx="234098">
                  <c:v>203819</c:v>
                </c:pt>
                <c:pt idx="234099">
                  <c:v>203819</c:v>
                </c:pt>
                <c:pt idx="234100">
                  <c:v>203819</c:v>
                </c:pt>
                <c:pt idx="234101">
                  <c:v>203819</c:v>
                </c:pt>
                <c:pt idx="234102">
                  <c:v>203819</c:v>
                </c:pt>
                <c:pt idx="234103">
                  <c:v>203819</c:v>
                </c:pt>
                <c:pt idx="234104">
                  <c:v>203819</c:v>
                </c:pt>
                <c:pt idx="234105">
                  <c:v>203819</c:v>
                </c:pt>
                <c:pt idx="234106">
                  <c:v>203819</c:v>
                </c:pt>
                <c:pt idx="234107">
                  <c:v>203819</c:v>
                </c:pt>
                <c:pt idx="234108">
                  <c:v>203819</c:v>
                </c:pt>
                <c:pt idx="234109">
                  <c:v>203819</c:v>
                </c:pt>
                <c:pt idx="234110">
                  <c:v>203819</c:v>
                </c:pt>
                <c:pt idx="234111">
                  <c:v>203819</c:v>
                </c:pt>
                <c:pt idx="234112">
                  <c:v>203819</c:v>
                </c:pt>
                <c:pt idx="234113">
                  <c:v>203819</c:v>
                </c:pt>
                <c:pt idx="234114">
                  <c:v>203819</c:v>
                </c:pt>
                <c:pt idx="234115">
                  <c:v>203819</c:v>
                </c:pt>
                <c:pt idx="234116">
                  <c:v>203819</c:v>
                </c:pt>
                <c:pt idx="234117">
                  <c:v>203819</c:v>
                </c:pt>
                <c:pt idx="234118">
                  <c:v>203819</c:v>
                </c:pt>
                <c:pt idx="234119">
                  <c:v>203819</c:v>
                </c:pt>
                <c:pt idx="234120">
                  <c:v>203819</c:v>
                </c:pt>
                <c:pt idx="234121">
                  <c:v>203819</c:v>
                </c:pt>
                <c:pt idx="234122">
                  <c:v>203819</c:v>
                </c:pt>
                <c:pt idx="234123">
                  <c:v>203819</c:v>
                </c:pt>
                <c:pt idx="234124">
                  <c:v>203819</c:v>
                </c:pt>
                <c:pt idx="234125">
                  <c:v>203819</c:v>
                </c:pt>
                <c:pt idx="234126">
                  <c:v>203819</c:v>
                </c:pt>
                <c:pt idx="234127">
                  <c:v>203819</c:v>
                </c:pt>
                <c:pt idx="234128">
                  <c:v>203819</c:v>
                </c:pt>
                <c:pt idx="234129">
                  <c:v>203819</c:v>
                </c:pt>
                <c:pt idx="234130">
                  <c:v>203819</c:v>
                </c:pt>
                <c:pt idx="234131">
                  <c:v>203819</c:v>
                </c:pt>
                <c:pt idx="234132">
                  <c:v>203819</c:v>
                </c:pt>
                <c:pt idx="234133">
                  <c:v>203819</c:v>
                </c:pt>
                <c:pt idx="234134">
                  <c:v>203819</c:v>
                </c:pt>
                <c:pt idx="234135">
                  <c:v>203819</c:v>
                </c:pt>
                <c:pt idx="234136">
                  <c:v>203819</c:v>
                </c:pt>
                <c:pt idx="234137">
                  <c:v>203819</c:v>
                </c:pt>
                <c:pt idx="234138">
                  <c:v>203819</c:v>
                </c:pt>
                <c:pt idx="234139">
                  <c:v>203819</c:v>
                </c:pt>
                <c:pt idx="234140">
                  <c:v>203819</c:v>
                </c:pt>
                <c:pt idx="234141">
                  <c:v>203819</c:v>
                </c:pt>
                <c:pt idx="234142">
                  <c:v>203819</c:v>
                </c:pt>
                <c:pt idx="234143">
                  <c:v>203819</c:v>
                </c:pt>
                <c:pt idx="234144">
                  <c:v>203819</c:v>
                </c:pt>
                <c:pt idx="234145">
                  <c:v>203819</c:v>
                </c:pt>
                <c:pt idx="234146">
                  <c:v>203819</c:v>
                </c:pt>
                <c:pt idx="234147">
                  <c:v>203819</c:v>
                </c:pt>
                <c:pt idx="234148">
                  <c:v>203819</c:v>
                </c:pt>
                <c:pt idx="234149">
                  <c:v>203819</c:v>
                </c:pt>
                <c:pt idx="234150">
                  <c:v>203819</c:v>
                </c:pt>
                <c:pt idx="234151">
                  <c:v>203819</c:v>
                </c:pt>
                <c:pt idx="234152">
                  <c:v>203819</c:v>
                </c:pt>
                <c:pt idx="234153">
                  <c:v>203819</c:v>
                </c:pt>
                <c:pt idx="234154">
                  <c:v>203819</c:v>
                </c:pt>
                <c:pt idx="234155">
                  <c:v>203819</c:v>
                </c:pt>
                <c:pt idx="234156">
                  <c:v>203819</c:v>
                </c:pt>
                <c:pt idx="234157">
                  <c:v>203819</c:v>
                </c:pt>
                <c:pt idx="234158">
                  <c:v>203819</c:v>
                </c:pt>
                <c:pt idx="234159">
                  <c:v>203819</c:v>
                </c:pt>
                <c:pt idx="234160">
                  <c:v>203819</c:v>
                </c:pt>
                <c:pt idx="234161">
                  <c:v>203819</c:v>
                </c:pt>
                <c:pt idx="234162">
                  <c:v>203819</c:v>
                </c:pt>
                <c:pt idx="234163">
                  <c:v>203819</c:v>
                </c:pt>
                <c:pt idx="234164">
                  <c:v>203819</c:v>
                </c:pt>
                <c:pt idx="234165">
                  <c:v>203819</c:v>
                </c:pt>
                <c:pt idx="234166">
                  <c:v>203819</c:v>
                </c:pt>
                <c:pt idx="234167">
                  <c:v>203819</c:v>
                </c:pt>
                <c:pt idx="234168">
                  <c:v>203819</c:v>
                </c:pt>
                <c:pt idx="234169">
                  <c:v>203819</c:v>
                </c:pt>
                <c:pt idx="234170">
                  <c:v>203819</c:v>
                </c:pt>
                <c:pt idx="234171">
                  <c:v>203819</c:v>
                </c:pt>
                <c:pt idx="234172">
                  <c:v>203819</c:v>
                </c:pt>
                <c:pt idx="234173">
                  <c:v>203819</c:v>
                </c:pt>
                <c:pt idx="234174">
                  <c:v>203819</c:v>
                </c:pt>
                <c:pt idx="234175">
                  <c:v>203819</c:v>
                </c:pt>
                <c:pt idx="234176">
                  <c:v>203819</c:v>
                </c:pt>
                <c:pt idx="234177">
                  <c:v>203819</c:v>
                </c:pt>
                <c:pt idx="234178">
                  <c:v>203819</c:v>
                </c:pt>
                <c:pt idx="234179">
                  <c:v>203819</c:v>
                </c:pt>
                <c:pt idx="234180">
                  <c:v>203819</c:v>
                </c:pt>
                <c:pt idx="234181">
                  <c:v>203819</c:v>
                </c:pt>
                <c:pt idx="234182">
                  <c:v>203819</c:v>
                </c:pt>
                <c:pt idx="234183">
                  <c:v>203819</c:v>
                </c:pt>
                <c:pt idx="234184">
                  <c:v>203819</c:v>
                </c:pt>
                <c:pt idx="234185">
                  <c:v>203819</c:v>
                </c:pt>
                <c:pt idx="234186">
                  <c:v>203819</c:v>
                </c:pt>
                <c:pt idx="234187">
                  <c:v>203819</c:v>
                </c:pt>
                <c:pt idx="234188">
                  <c:v>203819</c:v>
                </c:pt>
                <c:pt idx="234189">
                  <c:v>203819</c:v>
                </c:pt>
                <c:pt idx="234190">
                  <c:v>203819</c:v>
                </c:pt>
                <c:pt idx="234191">
                  <c:v>203819</c:v>
                </c:pt>
                <c:pt idx="234192">
                  <c:v>203819</c:v>
                </c:pt>
                <c:pt idx="234193">
                  <c:v>203819</c:v>
                </c:pt>
                <c:pt idx="234194">
                  <c:v>203819</c:v>
                </c:pt>
                <c:pt idx="234195">
                  <c:v>203819</c:v>
                </c:pt>
                <c:pt idx="234196">
                  <c:v>203819</c:v>
                </c:pt>
                <c:pt idx="234197">
                  <c:v>203819</c:v>
                </c:pt>
                <c:pt idx="234198">
                  <c:v>203819</c:v>
                </c:pt>
                <c:pt idx="234199">
                  <c:v>203819</c:v>
                </c:pt>
                <c:pt idx="234200">
                  <c:v>203819</c:v>
                </c:pt>
                <c:pt idx="234201">
                  <c:v>203819</c:v>
                </c:pt>
                <c:pt idx="234202">
                  <c:v>203819</c:v>
                </c:pt>
                <c:pt idx="234203">
                  <c:v>203819</c:v>
                </c:pt>
                <c:pt idx="234204">
                  <c:v>203819</c:v>
                </c:pt>
                <c:pt idx="234205">
                  <c:v>203819</c:v>
                </c:pt>
                <c:pt idx="234206">
                  <c:v>203819</c:v>
                </c:pt>
                <c:pt idx="234207">
                  <c:v>203819</c:v>
                </c:pt>
                <c:pt idx="234208">
                  <c:v>203819</c:v>
                </c:pt>
                <c:pt idx="234209">
                  <c:v>203819</c:v>
                </c:pt>
                <c:pt idx="234210">
                  <c:v>203819</c:v>
                </c:pt>
                <c:pt idx="234211">
                  <c:v>203819</c:v>
                </c:pt>
                <c:pt idx="234212">
                  <c:v>203819</c:v>
                </c:pt>
                <c:pt idx="234213">
                  <c:v>203819</c:v>
                </c:pt>
                <c:pt idx="234214">
                  <c:v>203819</c:v>
                </c:pt>
                <c:pt idx="234215">
                  <c:v>203819</c:v>
                </c:pt>
                <c:pt idx="234216">
                  <c:v>203819</c:v>
                </c:pt>
                <c:pt idx="234217">
                  <c:v>203819</c:v>
                </c:pt>
                <c:pt idx="234218">
                  <c:v>203819</c:v>
                </c:pt>
                <c:pt idx="234219">
                  <c:v>203819</c:v>
                </c:pt>
                <c:pt idx="234220">
                  <c:v>203819</c:v>
                </c:pt>
                <c:pt idx="234221">
                  <c:v>203819</c:v>
                </c:pt>
                <c:pt idx="234222">
                  <c:v>203819</c:v>
                </c:pt>
                <c:pt idx="234223">
                  <c:v>203819</c:v>
                </c:pt>
                <c:pt idx="234224">
                  <c:v>203819</c:v>
                </c:pt>
                <c:pt idx="234225">
                  <c:v>203819</c:v>
                </c:pt>
                <c:pt idx="234226">
                  <c:v>203819</c:v>
                </c:pt>
                <c:pt idx="234227">
                  <c:v>203819</c:v>
                </c:pt>
                <c:pt idx="234228">
                  <c:v>203819</c:v>
                </c:pt>
                <c:pt idx="234229">
                  <c:v>203819</c:v>
                </c:pt>
                <c:pt idx="234230">
                  <c:v>203819</c:v>
                </c:pt>
                <c:pt idx="234231">
                  <c:v>203819</c:v>
                </c:pt>
                <c:pt idx="234232">
                  <c:v>203819</c:v>
                </c:pt>
                <c:pt idx="234233">
                  <c:v>203819</c:v>
                </c:pt>
                <c:pt idx="234234">
                  <c:v>203819</c:v>
                </c:pt>
                <c:pt idx="234235">
                  <c:v>203819</c:v>
                </c:pt>
                <c:pt idx="234236">
                  <c:v>203819</c:v>
                </c:pt>
                <c:pt idx="234237">
                  <c:v>203819</c:v>
                </c:pt>
                <c:pt idx="234238">
                  <c:v>203819</c:v>
                </c:pt>
                <c:pt idx="234239">
                  <c:v>203819</c:v>
                </c:pt>
                <c:pt idx="234240">
                  <c:v>203819</c:v>
                </c:pt>
                <c:pt idx="234241">
                  <c:v>203819</c:v>
                </c:pt>
                <c:pt idx="234242">
                  <c:v>203819</c:v>
                </c:pt>
                <c:pt idx="234243">
                  <c:v>203819</c:v>
                </c:pt>
                <c:pt idx="234244">
                  <c:v>203819</c:v>
                </c:pt>
                <c:pt idx="234245">
                  <c:v>203819</c:v>
                </c:pt>
                <c:pt idx="234246">
                  <c:v>203819</c:v>
                </c:pt>
                <c:pt idx="234247">
                  <c:v>203819</c:v>
                </c:pt>
                <c:pt idx="234248">
                  <c:v>203819</c:v>
                </c:pt>
                <c:pt idx="234249">
                  <c:v>203819</c:v>
                </c:pt>
                <c:pt idx="234250">
                  <c:v>203819</c:v>
                </c:pt>
                <c:pt idx="234251">
                  <c:v>203819</c:v>
                </c:pt>
                <c:pt idx="234252">
                  <c:v>203819</c:v>
                </c:pt>
                <c:pt idx="234253">
                  <c:v>203819</c:v>
                </c:pt>
                <c:pt idx="234254">
                  <c:v>203819</c:v>
                </c:pt>
                <c:pt idx="234255">
                  <c:v>203819</c:v>
                </c:pt>
                <c:pt idx="234256">
                  <c:v>203819</c:v>
                </c:pt>
                <c:pt idx="234257">
                  <c:v>203819</c:v>
                </c:pt>
                <c:pt idx="234258">
                  <c:v>203819</c:v>
                </c:pt>
                <c:pt idx="234259">
                  <c:v>203819</c:v>
                </c:pt>
                <c:pt idx="234260">
                  <c:v>203819</c:v>
                </c:pt>
                <c:pt idx="234261">
                  <c:v>203819</c:v>
                </c:pt>
                <c:pt idx="234262">
                  <c:v>203819</c:v>
                </c:pt>
                <c:pt idx="234263">
                  <c:v>203819</c:v>
                </c:pt>
                <c:pt idx="234264">
                  <c:v>203819</c:v>
                </c:pt>
                <c:pt idx="234265">
                  <c:v>203819</c:v>
                </c:pt>
                <c:pt idx="234266">
                  <c:v>203819</c:v>
                </c:pt>
                <c:pt idx="234267">
                  <c:v>203819</c:v>
                </c:pt>
                <c:pt idx="234268">
                  <c:v>203819</c:v>
                </c:pt>
                <c:pt idx="234269">
                  <c:v>203819</c:v>
                </c:pt>
                <c:pt idx="234270">
                  <c:v>203819</c:v>
                </c:pt>
                <c:pt idx="234271">
                  <c:v>203819</c:v>
                </c:pt>
                <c:pt idx="234272">
                  <c:v>203819</c:v>
                </c:pt>
                <c:pt idx="234273">
                  <c:v>203819</c:v>
                </c:pt>
                <c:pt idx="234274">
                  <c:v>203819</c:v>
                </c:pt>
                <c:pt idx="234275">
                  <c:v>203819</c:v>
                </c:pt>
                <c:pt idx="234276">
                  <c:v>203819</c:v>
                </c:pt>
                <c:pt idx="234277">
                  <c:v>203819</c:v>
                </c:pt>
                <c:pt idx="234278">
                  <c:v>203819</c:v>
                </c:pt>
                <c:pt idx="234279">
                  <c:v>203819</c:v>
                </c:pt>
                <c:pt idx="234280">
                  <c:v>203819</c:v>
                </c:pt>
                <c:pt idx="234281">
                  <c:v>203819</c:v>
                </c:pt>
                <c:pt idx="234282">
                  <c:v>203819</c:v>
                </c:pt>
                <c:pt idx="234283">
                  <c:v>203819</c:v>
                </c:pt>
                <c:pt idx="234284">
                  <c:v>203819</c:v>
                </c:pt>
                <c:pt idx="234285">
                  <c:v>203819</c:v>
                </c:pt>
                <c:pt idx="234286">
                  <c:v>203819</c:v>
                </c:pt>
                <c:pt idx="234287">
                  <c:v>203819</c:v>
                </c:pt>
                <c:pt idx="234288">
                  <c:v>203819</c:v>
                </c:pt>
                <c:pt idx="234289">
                  <c:v>203819</c:v>
                </c:pt>
                <c:pt idx="234290">
                  <c:v>203819</c:v>
                </c:pt>
                <c:pt idx="234291">
                  <c:v>203819</c:v>
                </c:pt>
                <c:pt idx="234292">
                  <c:v>203819</c:v>
                </c:pt>
                <c:pt idx="234293">
                  <c:v>203819</c:v>
                </c:pt>
                <c:pt idx="234294">
                  <c:v>203819</c:v>
                </c:pt>
                <c:pt idx="234295">
                  <c:v>203819</c:v>
                </c:pt>
                <c:pt idx="234296">
                  <c:v>203819</c:v>
                </c:pt>
                <c:pt idx="234297">
                  <c:v>203819</c:v>
                </c:pt>
                <c:pt idx="234298">
                  <c:v>203819</c:v>
                </c:pt>
                <c:pt idx="234299">
                  <c:v>203819</c:v>
                </c:pt>
                <c:pt idx="234300">
                  <c:v>203819</c:v>
                </c:pt>
                <c:pt idx="234301">
                  <c:v>203819</c:v>
                </c:pt>
                <c:pt idx="234302">
                  <c:v>203819</c:v>
                </c:pt>
                <c:pt idx="234303">
                  <c:v>203819</c:v>
                </c:pt>
                <c:pt idx="234304">
                  <c:v>203819</c:v>
                </c:pt>
                <c:pt idx="234305">
                  <c:v>203819</c:v>
                </c:pt>
                <c:pt idx="234306">
                  <c:v>203819</c:v>
                </c:pt>
                <c:pt idx="234307">
                  <c:v>203819</c:v>
                </c:pt>
                <c:pt idx="234308">
                  <c:v>203819</c:v>
                </c:pt>
                <c:pt idx="234309">
                  <c:v>203819</c:v>
                </c:pt>
                <c:pt idx="234310">
                  <c:v>203819</c:v>
                </c:pt>
                <c:pt idx="234311">
                  <c:v>203819</c:v>
                </c:pt>
                <c:pt idx="234312">
                  <c:v>203819</c:v>
                </c:pt>
                <c:pt idx="234313">
                  <c:v>203819</c:v>
                </c:pt>
                <c:pt idx="234314">
                  <c:v>203819</c:v>
                </c:pt>
                <c:pt idx="234315">
                  <c:v>203819</c:v>
                </c:pt>
                <c:pt idx="234316">
                  <c:v>203819</c:v>
                </c:pt>
                <c:pt idx="234317">
                  <c:v>203819</c:v>
                </c:pt>
                <c:pt idx="234318">
                  <c:v>203819</c:v>
                </c:pt>
                <c:pt idx="234319">
                  <c:v>203819</c:v>
                </c:pt>
                <c:pt idx="234320">
                  <c:v>203819</c:v>
                </c:pt>
                <c:pt idx="234321">
                  <c:v>203819</c:v>
                </c:pt>
                <c:pt idx="234322">
                  <c:v>203819</c:v>
                </c:pt>
                <c:pt idx="234323">
                  <c:v>203819</c:v>
                </c:pt>
                <c:pt idx="234324">
                  <c:v>203819</c:v>
                </c:pt>
                <c:pt idx="234325">
                  <c:v>203819</c:v>
                </c:pt>
                <c:pt idx="234326">
                  <c:v>203819</c:v>
                </c:pt>
                <c:pt idx="234327">
                  <c:v>203819</c:v>
                </c:pt>
                <c:pt idx="234328">
                  <c:v>203819</c:v>
                </c:pt>
                <c:pt idx="234329">
                  <c:v>203819</c:v>
                </c:pt>
                <c:pt idx="234330">
                  <c:v>203819</c:v>
                </c:pt>
                <c:pt idx="234331">
                  <c:v>203819</c:v>
                </c:pt>
                <c:pt idx="234332">
                  <c:v>203819</c:v>
                </c:pt>
                <c:pt idx="234333">
                  <c:v>203819</c:v>
                </c:pt>
                <c:pt idx="234334">
                  <c:v>203819</c:v>
                </c:pt>
                <c:pt idx="234335">
                  <c:v>203819</c:v>
                </c:pt>
                <c:pt idx="234336">
                  <c:v>203819</c:v>
                </c:pt>
                <c:pt idx="234337">
                  <c:v>203819</c:v>
                </c:pt>
                <c:pt idx="234338">
                  <c:v>203819</c:v>
                </c:pt>
                <c:pt idx="234339">
                  <c:v>203819</c:v>
                </c:pt>
                <c:pt idx="234340">
                  <c:v>203819</c:v>
                </c:pt>
                <c:pt idx="234341">
                  <c:v>203819</c:v>
                </c:pt>
                <c:pt idx="234342">
                  <c:v>203819</c:v>
                </c:pt>
                <c:pt idx="234343">
                  <c:v>203819</c:v>
                </c:pt>
                <c:pt idx="234344">
                  <c:v>203819</c:v>
                </c:pt>
                <c:pt idx="234345">
                  <c:v>203819</c:v>
                </c:pt>
                <c:pt idx="234346">
                  <c:v>203819</c:v>
                </c:pt>
                <c:pt idx="234347">
                  <c:v>203819</c:v>
                </c:pt>
                <c:pt idx="234348">
                  <c:v>203819</c:v>
                </c:pt>
                <c:pt idx="234349">
                  <c:v>203819</c:v>
                </c:pt>
                <c:pt idx="234350">
                  <c:v>203819</c:v>
                </c:pt>
                <c:pt idx="234351">
                  <c:v>203819</c:v>
                </c:pt>
                <c:pt idx="234352">
                  <c:v>203819</c:v>
                </c:pt>
                <c:pt idx="234353">
                  <c:v>203819</c:v>
                </c:pt>
                <c:pt idx="234354">
                  <c:v>203819</c:v>
                </c:pt>
                <c:pt idx="234355">
                  <c:v>203819</c:v>
                </c:pt>
                <c:pt idx="234356">
                  <c:v>203819</c:v>
                </c:pt>
                <c:pt idx="234357">
                  <c:v>203819</c:v>
                </c:pt>
                <c:pt idx="234358">
                  <c:v>203819</c:v>
                </c:pt>
                <c:pt idx="234359">
                  <c:v>203819</c:v>
                </c:pt>
                <c:pt idx="234360">
                  <c:v>203819</c:v>
                </c:pt>
                <c:pt idx="234361">
                  <c:v>203819</c:v>
                </c:pt>
                <c:pt idx="234362">
                  <c:v>203819</c:v>
                </c:pt>
                <c:pt idx="234363">
                  <c:v>203819</c:v>
                </c:pt>
                <c:pt idx="234364">
                  <c:v>203819</c:v>
                </c:pt>
                <c:pt idx="234365">
                  <c:v>203819</c:v>
                </c:pt>
                <c:pt idx="234366">
                  <c:v>203819</c:v>
                </c:pt>
                <c:pt idx="234367">
                  <c:v>203819</c:v>
                </c:pt>
                <c:pt idx="234368">
                  <c:v>203819</c:v>
                </c:pt>
                <c:pt idx="234369">
                  <c:v>203819</c:v>
                </c:pt>
                <c:pt idx="234370">
                  <c:v>203819</c:v>
                </c:pt>
                <c:pt idx="234371">
                  <c:v>203819</c:v>
                </c:pt>
                <c:pt idx="234372">
                  <c:v>203819</c:v>
                </c:pt>
                <c:pt idx="234373">
                  <c:v>203819</c:v>
                </c:pt>
                <c:pt idx="234374">
                  <c:v>203819</c:v>
                </c:pt>
                <c:pt idx="234375">
                  <c:v>203819</c:v>
                </c:pt>
                <c:pt idx="234376">
                  <c:v>203819</c:v>
                </c:pt>
                <c:pt idx="234377">
                  <c:v>203819</c:v>
                </c:pt>
                <c:pt idx="234378">
                  <c:v>203819</c:v>
                </c:pt>
                <c:pt idx="234379">
                  <c:v>203819</c:v>
                </c:pt>
                <c:pt idx="234380">
                  <c:v>203819</c:v>
                </c:pt>
                <c:pt idx="234381">
                  <c:v>203819</c:v>
                </c:pt>
                <c:pt idx="234382">
                  <c:v>203819</c:v>
                </c:pt>
                <c:pt idx="234383">
                  <c:v>203819</c:v>
                </c:pt>
                <c:pt idx="234384">
                  <c:v>203819</c:v>
                </c:pt>
                <c:pt idx="234385">
                  <c:v>203819</c:v>
                </c:pt>
                <c:pt idx="234386">
                  <c:v>203819</c:v>
                </c:pt>
                <c:pt idx="234387">
                  <c:v>203819</c:v>
                </c:pt>
                <c:pt idx="234388">
                  <c:v>203819</c:v>
                </c:pt>
                <c:pt idx="234389">
                  <c:v>203819</c:v>
                </c:pt>
                <c:pt idx="234390">
                  <c:v>203819</c:v>
                </c:pt>
                <c:pt idx="234391">
                  <c:v>203819</c:v>
                </c:pt>
                <c:pt idx="234392">
                  <c:v>203819</c:v>
                </c:pt>
                <c:pt idx="234393">
                  <c:v>203819</c:v>
                </c:pt>
                <c:pt idx="234394">
                  <c:v>203819</c:v>
                </c:pt>
                <c:pt idx="234395">
                  <c:v>203819</c:v>
                </c:pt>
                <c:pt idx="234396">
                  <c:v>203819</c:v>
                </c:pt>
                <c:pt idx="234397">
                  <c:v>203819</c:v>
                </c:pt>
                <c:pt idx="234398">
                  <c:v>203819</c:v>
                </c:pt>
                <c:pt idx="234399">
                  <c:v>203819</c:v>
                </c:pt>
                <c:pt idx="234400">
                  <c:v>203819</c:v>
                </c:pt>
                <c:pt idx="234401">
                  <c:v>203819</c:v>
                </c:pt>
                <c:pt idx="234402">
                  <c:v>203819</c:v>
                </c:pt>
                <c:pt idx="234403">
                  <c:v>203819</c:v>
                </c:pt>
                <c:pt idx="234404">
                  <c:v>203819</c:v>
                </c:pt>
                <c:pt idx="234405">
                  <c:v>203819</c:v>
                </c:pt>
                <c:pt idx="234406">
                  <c:v>203819</c:v>
                </c:pt>
                <c:pt idx="234407">
                  <c:v>203819</c:v>
                </c:pt>
                <c:pt idx="234408">
                  <c:v>203819</c:v>
                </c:pt>
                <c:pt idx="234409">
                  <c:v>203819</c:v>
                </c:pt>
                <c:pt idx="234410">
                  <c:v>203819</c:v>
                </c:pt>
                <c:pt idx="234411">
                  <c:v>203819</c:v>
                </c:pt>
                <c:pt idx="234412">
                  <c:v>203819</c:v>
                </c:pt>
                <c:pt idx="234413">
                  <c:v>203819</c:v>
                </c:pt>
                <c:pt idx="234414">
                  <c:v>203819</c:v>
                </c:pt>
                <c:pt idx="234415">
                  <c:v>203819</c:v>
                </c:pt>
                <c:pt idx="234416">
                  <c:v>203819</c:v>
                </c:pt>
                <c:pt idx="234417">
                  <c:v>203819</c:v>
                </c:pt>
                <c:pt idx="234418">
                  <c:v>203819</c:v>
                </c:pt>
                <c:pt idx="234419">
                  <c:v>203819</c:v>
                </c:pt>
                <c:pt idx="234420">
                  <c:v>203819</c:v>
                </c:pt>
                <c:pt idx="234421">
                  <c:v>203819</c:v>
                </c:pt>
                <c:pt idx="234422">
                  <c:v>203819</c:v>
                </c:pt>
                <c:pt idx="234423">
                  <c:v>203819</c:v>
                </c:pt>
                <c:pt idx="234424">
                  <c:v>203819</c:v>
                </c:pt>
                <c:pt idx="234425">
                  <c:v>203819</c:v>
                </c:pt>
                <c:pt idx="234426">
                  <c:v>203819</c:v>
                </c:pt>
                <c:pt idx="234427">
                  <c:v>203819</c:v>
                </c:pt>
                <c:pt idx="234428">
                  <c:v>203819</c:v>
                </c:pt>
                <c:pt idx="234429">
                  <c:v>203819</c:v>
                </c:pt>
                <c:pt idx="234430">
                  <c:v>203819</c:v>
                </c:pt>
                <c:pt idx="234431">
                  <c:v>203819</c:v>
                </c:pt>
                <c:pt idx="234432">
                  <c:v>203819</c:v>
                </c:pt>
                <c:pt idx="234433">
                  <c:v>203819</c:v>
                </c:pt>
                <c:pt idx="234434">
                  <c:v>203819</c:v>
                </c:pt>
                <c:pt idx="234435">
                  <c:v>203819</c:v>
                </c:pt>
                <c:pt idx="234436">
                  <c:v>203819</c:v>
                </c:pt>
                <c:pt idx="234437">
                  <c:v>203819</c:v>
                </c:pt>
                <c:pt idx="234438">
                  <c:v>203819</c:v>
                </c:pt>
                <c:pt idx="234439">
                  <c:v>203819</c:v>
                </c:pt>
                <c:pt idx="234440">
                  <c:v>203819</c:v>
                </c:pt>
                <c:pt idx="234441">
                  <c:v>203819</c:v>
                </c:pt>
                <c:pt idx="234442">
                  <c:v>203819</c:v>
                </c:pt>
                <c:pt idx="234443">
                  <c:v>203819</c:v>
                </c:pt>
                <c:pt idx="234444">
                  <c:v>203819</c:v>
                </c:pt>
                <c:pt idx="234445">
                  <c:v>203819</c:v>
                </c:pt>
                <c:pt idx="234446">
                  <c:v>203819</c:v>
                </c:pt>
                <c:pt idx="234447">
                  <c:v>203819</c:v>
                </c:pt>
                <c:pt idx="234448">
                  <c:v>203819</c:v>
                </c:pt>
                <c:pt idx="234449">
                  <c:v>203819</c:v>
                </c:pt>
                <c:pt idx="234450">
                  <c:v>203819</c:v>
                </c:pt>
                <c:pt idx="234451">
                  <c:v>203819</c:v>
                </c:pt>
                <c:pt idx="234452">
                  <c:v>203819</c:v>
                </c:pt>
                <c:pt idx="234453">
                  <c:v>203819</c:v>
                </c:pt>
                <c:pt idx="234454">
                  <c:v>203819</c:v>
                </c:pt>
                <c:pt idx="234455">
                  <c:v>203819</c:v>
                </c:pt>
                <c:pt idx="234456">
                  <c:v>203819</c:v>
                </c:pt>
                <c:pt idx="234457">
                  <c:v>203819</c:v>
                </c:pt>
                <c:pt idx="234458">
                  <c:v>203819</c:v>
                </c:pt>
                <c:pt idx="234459">
                  <c:v>203819</c:v>
                </c:pt>
                <c:pt idx="234460">
                  <c:v>203819</c:v>
                </c:pt>
                <c:pt idx="234461">
                  <c:v>203819</c:v>
                </c:pt>
                <c:pt idx="234462">
                  <c:v>203819</c:v>
                </c:pt>
                <c:pt idx="234463">
                  <c:v>203819</c:v>
                </c:pt>
                <c:pt idx="234464">
                  <c:v>203819</c:v>
                </c:pt>
                <c:pt idx="234465">
                  <c:v>203819</c:v>
                </c:pt>
                <c:pt idx="234466">
                  <c:v>203819</c:v>
                </c:pt>
                <c:pt idx="234467">
                  <c:v>203819</c:v>
                </c:pt>
                <c:pt idx="234468">
                  <c:v>203819</c:v>
                </c:pt>
                <c:pt idx="234469">
                  <c:v>203819</c:v>
                </c:pt>
                <c:pt idx="234470">
                  <c:v>203819</c:v>
                </c:pt>
                <c:pt idx="234471">
                  <c:v>203819</c:v>
                </c:pt>
                <c:pt idx="234472">
                  <c:v>203819</c:v>
                </c:pt>
                <c:pt idx="234473">
                  <c:v>203819</c:v>
                </c:pt>
                <c:pt idx="234474">
                  <c:v>203819</c:v>
                </c:pt>
                <c:pt idx="234475">
                  <c:v>203819</c:v>
                </c:pt>
                <c:pt idx="234476">
                  <c:v>203819</c:v>
                </c:pt>
                <c:pt idx="234477">
                  <c:v>203819</c:v>
                </c:pt>
                <c:pt idx="234478">
                  <c:v>203819</c:v>
                </c:pt>
                <c:pt idx="234479">
                  <c:v>203819</c:v>
                </c:pt>
                <c:pt idx="234480">
                  <c:v>203819</c:v>
                </c:pt>
                <c:pt idx="234481">
                  <c:v>203819</c:v>
                </c:pt>
                <c:pt idx="234482">
                  <c:v>203819</c:v>
                </c:pt>
                <c:pt idx="234483">
                  <c:v>203819</c:v>
                </c:pt>
                <c:pt idx="234484">
                  <c:v>203819</c:v>
                </c:pt>
                <c:pt idx="234485">
                  <c:v>203819</c:v>
                </c:pt>
                <c:pt idx="234486">
                  <c:v>203819</c:v>
                </c:pt>
                <c:pt idx="234487">
                  <c:v>203819</c:v>
                </c:pt>
                <c:pt idx="234488">
                  <c:v>203819</c:v>
                </c:pt>
                <c:pt idx="234489">
                  <c:v>203819</c:v>
                </c:pt>
                <c:pt idx="234490">
                  <c:v>203819</c:v>
                </c:pt>
                <c:pt idx="234491">
                  <c:v>203819</c:v>
                </c:pt>
                <c:pt idx="234492">
                  <c:v>203819</c:v>
                </c:pt>
                <c:pt idx="234493">
                  <c:v>203819</c:v>
                </c:pt>
                <c:pt idx="234494">
                  <c:v>203819</c:v>
                </c:pt>
                <c:pt idx="234495">
                  <c:v>203819</c:v>
                </c:pt>
                <c:pt idx="234496">
                  <c:v>203819</c:v>
                </c:pt>
                <c:pt idx="234497">
                  <c:v>203819</c:v>
                </c:pt>
                <c:pt idx="234498">
                  <c:v>203819</c:v>
                </c:pt>
                <c:pt idx="234499">
                  <c:v>203819</c:v>
                </c:pt>
                <c:pt idx="234500">
                  <c:v>203819</c:v>
                </c:pt>
                <c:pt idx="234501">
                  <c:v>203819</c:v>
                </c:pt>
                <c:pt idx="234502">
                  <c:v>203819</c:v>
                </c:pt>
                <c:pt idx="234503">
                  <c:v>203819</c:v>
                </c:pt>
                <c:pt idx="234504">
                  <c:v>203819</c:v>
                </c:pt>
                <c:pt idx="234505">
                  <c:v>203819</c:v>
                </c:pt>
                <c:pt idx="234506">
                  <c:v>203819</c:v>
                </c:pt>
                <c:pt idx="234507">
                  <c:v>203819</c:v>
                </c:pt>
                <c:pt idx="234508">
                  <c:v>203819</c:v>
                </c:pt>
                <c:pt idx="234509">
                  <c:v>203819</c:v>
                </c:pt>
                <c:pt idx="234510">
                  <c:v>203819</c:v>
                </c:pt>
                <c:pt idx="234511">
                  <c:v>203819</c:v>
                </c:pt>
                <c:pt idx="234512">
                  <c:v>203819</c:v>
                </c:pt>
                <c:pt idx="234513">
                  <c:v>203819</c:v>
                </c:pt>
                <c:pt idx="234514">
                  <c:v>203819</c:v>
                </c:pt>
                <c:pt idx="234515">
                  <c:v>203819</c:v>
                </c:pt>
                <c:pt idx="234516">
                  <c:v>203819</c:v>
                </c:pt>
                <c:pt idx="234517">
                  <c:v>203819</c:v>
                </c:pt>
                <c:pt idx="234518">
                  <c:v>203819</c:v>
                </c:pt>
                <c:pt idx="234519">
                  <c:v>203819</c:v>
                </c:pt>
                <c:pt idx="234520">
                  <c:v>203819</c:v>
                </c:pt>
                <c:pt idx="234521">
                  <c:v>203819</c:v>
                </c:pt>
                <c:pt idx="234522">
                  <c:v>203819</c:v>
                </c:pt>
                <c:pt idx="234523">
                  <c:v>203819</c:v>
                </c:pt>
                <c:pt idx="234524">
                  <c:v>203819</c:v>
                </c:pt>
                <c:pt idx="234525">
                  <c:v>203819</c:v>
                </c:pt>
                <c:pt idx="234526">
                  <c:v>203819</c:v>
                </c:pt>
                <c:pt idx="234527">
                  <c:v>203819</c:v>
                </c:pt>
                <c:pt idx="234528">
                  <c:v>203819</c:v>
                </c:pt>
                <c:pt idx="234529">
                  <c:v>203819</c:v>
                </c:pt>
                <c:pt idx="234530">
                  <c:v>203819</c:v>
                </c:pt>
                <c:pt idx="234531">
                  <c:v>203819</c:v>
                </c:pt>
                <c:pt idx="234532">
                  <c:v>203819</c:v>
                </c:pt>
                <c:pt idx="234533">
                  <c:v>203819</c:v>
                </c:pt>
                <c:pt idx="234534">
                  <c:v>203819</c:v>
                </c:pt>
                <c:pt idx="234535">
                  <c:v>203819</c:v>
                </c:pt>
                <c:pt idx="234536">
                  <c:v>203819</c:v>
                </c:pt>
                <c:pt idx="234537">
                  <c:v>203819</c:v>
                </c:pt>
                <c:pt idx="234538">
                  <c:v>203819</c:v>
                </c:pt>
                <c:pt idx="234539">
                  <c:v>203819</c:v>
                </c:pt>
                <c:pt idx="234540">
                  <c:v>203819</c:v>
                </c:pt>
                <c:pt idx="234541">
                  <c:v>203819</c:v>
                </c:pt>
                <c:pt idx="234542">
                  <c:v>203819</c:v>
                </c:pt>
                <c:pt idx="234543">
                  <c:v>203819</c:v>
                </c:pt>
                <c:pt idx="234544">
                  <c:v>203819</c:v>
                </c:pt>
                <c:pt idx="234545">
                  <c:v>203819</c:v>
                </c:pt>
                <c:pt idx="234546">
                  <c:v>203819</c:v>
                </c:pt>
                <c:pt idx="234547">
                  <c:v>203819</c:v>
                </c:pt>
                <c:pt idx="234548">
                  <c:v>203819</c:v>
                </c:pt>
                <c:pt idx="234549">
                  <c:v>203819</c:v>
                </c:pt>
                <c:pt idx="234550">
                  <c:v>203819</c:v>
                </c:pt>
                <c:pt idx="234551">
                  <c:v>203819</c:v>
                </c:pt>
                <c:pt idx="234552">
                  <c:v>203819</c:v>
                </c:pt>
                <c:pt idx="234553">
                  <c:v>203819</c:v>
                </c:pt>
                <c:pt idx="234554">
                  <c:v>203819</c:v>
                </c:pt>
                <c:pt idx="234555">
                  <c:v>203819</c:v>
                </c:pt>
                <c:pt idx="234556">
                  <c:v>203819</c:v>
                </c:pt>
                <c:pt idx="234557">
                  <c:v>203819</c:v>
                </c:pt>
                <c:pt idx="234558">
                  <c:v>203819</c:v>
                </c:pt>
                <c:pt idx="234559">
                  <c:v>203819</c:v>
                </c:pt>
                <c:pt idx="234560">
                  <c:v>203819</c:v>
                </c:pt>
                <c:pt idx="234561">
                  <c:v>203819</c:v>
                </c:pt>
                <c:pt idx="234562">
                  <c:v>203819</c:v>
                </c:pt>
                <c:pt idx="234563">
                  <c:v>203819</c:v>
                </c:pt>
                <c:pt idx="234564">
                  <c:v>203819</c:v>
                </c:pt>
                <c:pt idx="234565">
                  <c:v>203819</c:v>
                </c:pt>
                <c:pt idx="234566">
                  <c:v>203819</c:v>
                </c:pt>
                <c:pt idx="234567">
                  <c:v>203819</c:v>
                </c:pt>
                <c:pt idx="234568">
                  <c:v>203819</c:v>
                </c:pt>
                <c:pt idx="234569">
                  <c:v>203819</c:v>
                </c:pt>
                <c:pt idx="234570">
                  <c:v>203819</c:v>
                </c:pt>
                <c:pt idx="234571">
                  <c:v>203819</c:v>
                </c:pt>
                <c:pt idx="234572">
                  <c:v>203819</c:v>
                </c:pt>
                <c:pt idx="234573">
                  <c:v>203819</c:v>
                </c:pt>
                <c:pt idx="234574">
                  <c:v>203819</c:v>
                </c:pt>
                <c:pt idx="234575">
                  <c:v>203819</c:v>
                </c:pt>
                <c:pt idx="234576">
                  <c:v>203819</c:v>
                </c:pt>
                <c:pt idx="234577">
                  <c:v>203819</c:v>
                </c:pt>
                <c:pt idx="234578">
                  <c:v>203819</c:v>
                </c:pt>
                <c:pt idx="234579">
                  <c:v>203819</c:v>
                </c:pt>
                <c:pt idx="234580">
                  <c:v>203819</c:v>
                </c:pt>
                <c:pt idx="234581">
                  <c:v>203819</c:v>
                </c:pt>
                <c:pt idx="234582">
                  <c:v>203819</c:v>
                </c:pt>
                <c:pt idx="234583">
                  <c:v>203819</c:v>
                </c:pt>
                <c:pt idx="234584">
                  <c:v>203819</c:v>
                </c:pt>
                <c:pt idx="234585">
                  <c:v>203819</c:v>
                </c:pt>
                <c:pt idx="234586">
                  <c:v>203819</c:v>
                </c:pt>
                <c:pt idx="234587">
                  <c:v>203819</c:v>
                </c:pt>
                <c:pt idx="234588">
                  <c:v>203819</c:v>
                </c:pt>
                <c:pt idx="234589">
                  <c:v>203819</c:v>
                </c:pt>
                <c:pt idx="234590">
                  <c:v>203819</c:v>
                </c:pt>
                <c:pt idx="234591">
                  <c:v>203819</c:v>
                </c:pt>
                <c:pt idx="234592">
                  <c:v>203819</c:v>
                </c:pt>
                <c:pt idx="234593">
                  <c:v>203819</c:v>
                </c:pt>
                <c:pt idx="234594">
                  <c:v>203819</c:v>
                </c:pt>
                <c:pt idx="234595">
                  <c:v>203819</c:v>
                </c:pt>
                <c:pt idx="234596">
                  <c:v>203819</c:v>
                </c:pt>
                <c:pt idx="234597">
                  <c:v>203819</c:v>
                </c:pt>
                <c:pt idx="234598">
                  <c:v>203819</c:v>
                </c:pt>
                <c:pt idx="234599">
                  <c:v>203819</c:v>
                </c:pt>
                <c:pt idx="234600">
                  <c:v>203819</c:v>
                </c:pt>
                <c:pt idx="234601">
                  <c:v>203819</c:v>
                </c:pt>
                <c:pt idx="234602">
                  <c:v>203819</c:v>
                </c:pt>
                <c:pt idx="234603">
                  <c:v>203819</c:v>
                </c:pt>
                <c:pt idx="234604">
                  <c:v>203819</c:v>
                </c:pt>
                <c:pt idx="234605">
                  <c:v>203819</c:v>
                </c:pt>
                <c:pt idx="234606">
                  <c:v>203819</c:v>
                </c:pt>
                <c:pt idx="234607">
                  <c:v>203819</c:v>
                </c:pt>
                <c:pt idx="234608">
                  <c:v>203819</c:v>
                </c:pt>
                <c:pt idx="234609">
                  <c:v>203819</c:v>
                </c:pt>
                <c:pt idx="234610">
                  <c:v>203819</c:v>
                </c:pt>
                <c:pt idx="234611">
                  <c:v>203819</c:v>
                </c:pt>
                <c:pt idx="234612">
                  <c:v>203819</c:v>
                </c:pt>
                <c:pt idx="234613">
                  <c:v>203819</c:v>
                </c:pt>
                <c:pt idx="234614">
                  <c:v>203819</c:v>
                </c:pt>
                <c:pt idx="234615">
                  <c:v>203819</c:v>
                </c:pt>
                <c:pt idx="234616">
                  <c:v>203819</c:v>
                </c:pt>
                <c:pt idx="234617">
                  <c:v>203819</c:v>
                </c:pt>
                <c:pt idx="234618">
                  <c:v>203819</c:v>
                </c:pt>
                <c:pt idx="234619">
                  <c:v>203819</c:v>
                </c:pt>
                <c:pt idx="234620">
                  <c:v>203819</c:v>
                </c:pt>
                <c:pt idx="234621">
                  <c:v>203819</c:v>
                </c:pt>
                <c:pt idx="234622">
                  <c:v>203819</c:v>
                </c:pt>
                <c:pt idx="234623">
                  <c:v>203819</c:v>
                </c:pt>
                <c:pt idx="234624">
                  <c:v>203819</c:v>
                </c:pt>
                <c:pt idx="234625">
                  <c:v>203819</c:v>
                </c:pt>
                <c:pt idx="234626">
                  <c:v>203819</c:v>
                </c:pt>
                <c:pt idx="234627">
                  <c:v>203819</c:v>
                </c:pt>
                <c:pt idx="234628">
                  <c:v>203819</c:v>
                </c:pt>
                <c:pt idx="234629">
                  <c:v>203819</c:v>
                </c:pt>
                <c:pt idx="234630">
                  <c:v>203819</c:v>
                </c:pt>
                <c:pt idx="234631">
                  <c:v>203819</c:v>
                </c:pt>
                <c:pt idx="234632">
                  <c:v>203819</c:v>
                </c:pt>
                <c:pt idx="234633">
                  <c:v>203819</c:v>
                </c:pt>
                <c:pt idx="234634">
                  <c:v>203819</c:v>
                </c:pt>
                <c:pt idx="234635">
                  <c:v>203819</c:v>
                </c:pt>
                <c:pt idx="234636">
                  <c:v>203819</c:v>
                </c:pt>
                <c:pt idx="234637">
                  <c:v>203819</c:v>
                </c:pt>
                <c:pt idx="234638">
                  <c:v>203819</c:v>
                </c:pt>
                <c:pt idx="234639">
                  <c:v>203819</c:v>
                </c:pt>
                <c:pt idx="234640">
                  <c:v>203819</c:v>
                </c:pt>
                <c:pt idx="234641">
                  <c:v>203819</c:v>
                </c:pt>
                <c:pt idx="234642">
                  <c:v>203819</c:v>
                </c:pt>
                <c:pt idx="234643">
                  <c:v>203819</c:v>
                </c:pt>
                <c:pt idx="234644">
                  <c:v>203819</c:v>
                </c:pt>
                <c:pt idx="234645">
                  <c:v>203819</c:v>
                </c:pt>
                <c:pt idx="234646">
                  <c:v>203819</c:v>
                </c:pt>
                <c:pt idx="234647">
                  <c:v>203819</c:v>
                </c:pt>
                <c:pt idx="234648">
                  <c:v>203819</c:v>
                </c:pt>
                <c:pt idx="234649">
                  <c:v>203819</c:v>
                </c:pt>
                <c:pt idx="234650">
                  <c:v>203819</c:v>
                </c:pt>
                <c:pt idx="234651">
                  <c:v>203819</c:v>
                </c:pt>
                <c:pt idx="234652">
                  <c:v>203819</c:v>
                </c:pt>
                <c:pt idx="234653">
                  <c:v>203819</c:v>
                </c:pt>
                <c:pt idx="234654">
                  <c:v>203819</c:v>
                </c:pt>
                <c:pt idx="234655">
                  <c:v>203819</c:v>
                </c:pt>
                <c:pt idx="234656">
                  <c:v>203819</c:v>
                </c:pt>
                <c:pt idx="234657">
                  <c:v>203819</c:v>
                </c:pt>
                <c:pt idx="234658">
                  <c:v>203819</c:v>
                </c:pt>
                <c:pt idx="234659">
                  <c:v>203819</c:v>
                </c:pt>
                <c:pt idx="234660">
                  <c:v>203819</c:v>
                </c:pt>
                <c:pt idx="234661">
                  <c:v>203819</c:v>
                </c:pt>
                <c:pt idx="234662">
                  <c:v>203819</c:v>
                </c:pt>
                <c:pt idx="234663">
                  <c:v>203819</c:v>
                </c:pt>
                <c:pt idx="234664">
                  <c:v>203819</c:v>
                </c:pt>
                <c:pt idx="234665">
                  <c:v>203819</c:v>
                </c:pt>
                <c:pt idx="234666">
                  <c:v>203819</c:v>
                </c:pt>
                <c:pt idx="234667">
                  <c:v>203819</c:v>
                </c:pt>
                <c:pt idx="234668">
                  <c:v>203819</c:v>
                </c:pt>
                <c:pt idx="234669">
                  <c:v>203819</c:v>
                </c:pt>
                <c:pt idx="234670">
                  <c:v>203819</c:v>
                </c:pt>
                <c:pt idx="234671">
                  <c:v>203819</c:v>
                </c:pt>
                <c:pt idx="234672">
                  <c:v>203819</c:v>
                </c:pt>
                <c:pt idx="234673">
                  <c:v>203819</c:v>
                </c:pt>
                <c:pt idx="234674">
                  <c:v>203819</c:v>
                </c:pt>
                <c:pt idx="234675">
                  <c:v>203819</c:v>
                </c:pt>
                <c:pt idx="234676">
                  <c:v>203819</c:v>
                </c:pt>
                <c:pt idx="234677">
                  <c:v>203819</c:v>
                </c:pt>
                <c:pt idx="234678">
                  <c:v>203819</c:v>
                </c:pt>
                <c:pt idx="234679">
                  <c:v>203819</c:v>
                </c:pt>
                <c:pt idx="234680">
                  <c:v>203819</c:v>
                </c:pt>
                <c:pt idx="234681">
                  <c:v>203819</c:v>
                </c:pt>
                <c:pt idx="234682">
                  <c:v>203819</c:v>
                </c:pt>
                <c:pt idx="234683">
                  <c:v>203819</c:v>
                </c:pt>
                <c:pt idx="234684">
                  <c:v>203819</c:v>
                </c:pt>
                <c:pt idx="234685">
                  <c:v>203819</c:v>
                </c:pt>
                <c:pt idx="234686">
                  <c:v>203819</c:v>
                </c:pt>
                <c:pt idx="234687">
                  <c:v>203819</c:v>
                </c:pt>
                <c:pt idx="234688">
                  <c:v>203819</c:v>
                </c:pt>
                <c:pt idx="234689">
                  <c:v>203819</c:v>
                </c:pt>
                <c:pt idx="234690">
                  <c:v>203819</c:v>
                </c:pt>
                <c:pt idx="234691">
                  <c:v>203819</c:v>
                </c:pt>
                <c:pt idx="234692">
                  <c:v>203819</c:v>
                </c:pt>
                <c:pt idx="234693">
                  <c:v>203819</c:v>
                </c:pt>
                <c:pt idx="234694">
                  <c:v>203819</c:v>
                </c:pt>
                <c:pt idx="234695">
                  <c:v>203819</c:v>
                </c:pt>
                <c:pt idx="234696">
                  <c:v>203819</c:v>
                </c:pt>
                <c:pt idx="234697">
                  <c:v>203819</c:v>
                </c:pt>
                <c:pt idx="234698">
                  <c:v>203819</c:v>
                </c:pt>
                <c:pt idx="234699">
                  <c:v>203819</c:v>
                </c:pt>
                <c:pt idx="234700">
                  <c:v>203819</c:v>
                </c:pt>
                <c:pt idx="234701">
                  <c:v>203819</c:v>
                </c:pt>
                <c:pt idx="234702">
                  <c:v>203819</c:v>
                </c:pt>
                <c:pt idx="234703">
                  <c:v>203819</c:v>
                </c:pt>
                <c:pt idx="234704">
                  <c:v>203819</c:v>
                </c:pt>
                <c:pt idx="234705">
                  <c:v>203819</c:v>
                </c:pt>
                <c:pt idx="234706">
                  <c:v>203819</c:v>
                </c:pt>
                <c:pt idx="234707">
                  <c:v>203819</c:v>
                </c:pt>
                <c:pt idx="234708">
                  <c:v>203819</c:v>
                </c:pt>
                <c:pt idx="234709">
                  <c:v>203819</c:v>
                </c:pt>
                <c:pt idx="234710">
                  <c:v>203819</c:v>
                </c:pt>
                <c:pt idx="234711">
                  <c:v>203819</c:v>
                </c:pt>
                <c:pt idx="234712">
                  <c:v>203819</c:v>
                </c:pt>
                <c:pt idx="234713">
                  <c:v>203819</c:v>
                </c:pt>
                <c:pt idx="234714">
                  <c:v>203819</c:v>
                </c:pt>
                <c:pt idx="234715">
                  <c:v>203819</c:v>
                </c:pt>
                <c:pt idx="234716">
                  <c:v>203819</c:v>
                </c:pt>
                <c:pt idx="234717">
                  <c:v>203819</c:v>
                </c:pt>
                <c:pt idx="234718">
                  <c:v>203819</c:v>
                </c:pt>
                <c:pt idx="234719">
                  <c:v>203819</c:v>
                </c:pt>
                <c:pt idx="234720">
                  <c:v>203819</c:v>
                </c:pt>
                <c:pt idx="234721">
                  <c:v>203819</c:v>
                </c:pt>
                <c:pt idx="234722">
                  <c:v>203819</c:v>
                </c:pt>
                <c:pt idx="234723">
                  <c:v>203819</c:v>
                </c:pt>
                <c:pt idx="234724">
                  <c:v>203819</c:v>
                </c:pt>
                <c:pt idx="234725">
                  <c:v>203819</c:v>
                </c:pt>
                <c:pt idx="234726">
                  <c:v>203819</c:v>
                </c:pt>
                <c:pt idx="234727">
                  <c:v>203819</c:v>
                </c:pt>
                <c:pt idx="234728">
                  <c:v>203819</c:v>
                </c:pt>
                <c:pt idx="234729">
                  <c:v>203819</c:v>
                </c:pt>
                <c:pt idx="234730">
                  <c:v>203819</c:v>
                </c:pt>
                <c:pt idx="234731">
                  <c:v>203819</c:v>
                </c:pt>
                <c:pt idx="234732">
                  <c:v>203819</c:v>
                </c:pt>
                <c:pt idx="234733">
                  <c:v>203819</c:v>
                </c:pt>
                <c:pt idx="234734">
                  <c:v>203819</c:v>
                </c:pt>
                <c:pt idx="234735">
                  <c:v>203819</c:v>
                </c:pt>
                <c:pt idx="234736">
                  <c:v>203819</c:v>
                </c:pt>
                <c:pt idx="234737">
                  <c:v>203819</c:v>
                </c:pt>
                <c:pt idx="234738">
                  <c:v>203819</c:v>
                </c:pt>
                <c:pt idx="234739">
                  <c:v>203819</c:v>
                </c:pt>
                <c:pt idx="234740">
                  <c:v>203819</c:v>
                </c:pt>
                <c:pt idx="234741">
                  <c:v>203819</c:v>
                </c:pt>
                <c:pt idx="234742">
                  <c:v>203819</c:v>
                </c:pt>
                <c:pt idx="234743">
                  <c:v>203819</c:v>
                </c:pt>
                <c:pt idx="234744">
                  <c:v>203819</c:v>
                </c:pt>
                <c:pt idx="234745">
                  <c:v>203819</c:v>
                </c:pt>
                <c:pt idx="234746">
                  <c:v>203819</c:v>
                </c:pt>
                <c:pt idx="234747">
                  <c:v>203819</c:v>
                </c:pt>
                <c:pt idx="234748">
                  <c:v>203819</c:v>
                </c:pt>
                <c:pt idx="234749">
                  <c:v>203819</c:v>
                </c:pt>
                <c:pt idx="234750">
                  <c:v>203819</c:v>
                </c:pt>
                <c:pt idx="234751">
                  <c:v>203819</c:v>
                </c:pt>
                <c:pt idx="234752">
                  <c:v>203819</c:v>
                </c:pt>
                <c:pt idx="234753">
                  <c:v>203819</c:v>
                </c:pt>
                <c:pt idx="234754">
                  <c:v>203819</c:v>
                </c:pt>
                <c:pt idx="234755">
                  <c:v>203819</c:v>
                </c:pt>
                <c:pt idx="234756">
                  <c:v>203819</c:v>
                </c:pt>
                <c:pt idx="234757">
                  <c:v>203819</c:v>
                </c:pt>
                <c:pt idx="234758">
                  <c:v>203819</c:v>
                </c:pt>
                <c:pt idx="234759">
                  <c:v>203819</c:v>
                </c:pt>
                <c:pt idx="234760">
                  <c:v>203819</c:v>
                </c:pt>
                <c:pt idx="234761">
                  <c:v>203819</c:v>
                </c:pt>
                <c:pt idx="234762">
                  <c:v>203819</c:v>
                </c:pt>
                <c:pt idx="234763">
                  <c:v>203819</c:v>
                </c:pt>
                <c:pt idx="234764">
                  <c:v>203819</c:v>
                </c:pt>
                <c:pt idx="234765">
                  <c:v>203819</c:v>
                </c:pt>
                <c:pt idx="234766">
                  <c:v>203819</c:v>
                </c:pt>
                <c:pt idx="234767">
                  <c:v>203819</c:v>
                </c:pt>
                <c:pt idx="234768">
                  <c:v>203819</c:v>
                </c:pt>
                <c:pt idx="234769">
                  <c:v>203819</c:v>
                </c:pt>
                <c:pt idx="234770">
                  <c:v>203819</c:v>
                </c:pt>
                <c:pt idx="234771">
                  <c:v>203819</c:v>
                </c:pt>
                <c:pt idx="234772">
                  <c:v>203819</c:v>
                </c:pt>
                <c:pt idx="234773">
                  <c:v>203819</c:v>
                </c:pt>
                <c:pt idx="234774">
                  <c:v>203819</c:v>
                </c:pt>
                <c:pt idx="234775">
                  <c:v>203819</c:v>
                </c:pt>
                <c:pt idx="234776">
                  <c:v>203819</c:v>
                </c:pt>
                <c:pt idx="234777">
                  <c:v>203819</c:v>
                </c:pt>
                <c:pt idx="234778">
                  <c:v>203819</c:v>
                </c:pt>
                <c:pt idx="234779">
                  <c:v>203819</c:v>
                </c:pt>
                <c:pt idx="234780">
                  <c:v>203819</c:v>
                </c:pt>
                <c:pt idx="234781">
                  <c:v>203819</c:v>
                </c:pt>
                <c:pt idx="234782">
                  <c:v>203819</c:v>
                </c:pt>
                <c:pt idx="234783">
                  <c:v>203819</c:v>
                </c:pt>
                <c:pt idx="234784">
                  <c:v>203819</c:v>
                </c:pt>
                <c:pt idx="234785">
                  <c:v>203819</c:v>
                </c:pt>
                <c:pt idx="234786">
                  <c:v>203819</c:v>
                </c:pt>
                <c:pt idx="234787">
                  <c:v>203819</c:v>
                </c:pt>
                <c:pt idx="234788">
                  <c:v>203819</c:v>
                </c:pt>
                <c:pt idx="234789">
                  <c:v>203819</c:v>
                </c:pt>
                <c:pt idx="234790">
                  <c:v>203819</c:v>
                </c:pt>
                <c:pt idx="234791">
                  <c:v>203819</c:v>
                </c:pt>
                <c:pt idx="234792">
                  <c:v>203819</c:v>
                </c:pt>
                <c:pt idx="234793">
                  <c:v>203819</c:v>
                </c:pt>
                <c:pt idx="234794">
                  <c:v>203819</c:v>
                </c:pt>
                <c:pt idx="234795">
                  <c:v>203819</c:v>
                </c:pt>
                <c:pt idx="234796">
                  <c:v>203819</c:v>
                </c:pt>
                <c:pt idx="234797">
                  <c:v>203819</c:v>
                </c:pt>
                <c:pt idx="234798">
                  <c:v>203819</c:v>
                </c:pt>
                <c:pt idx="234799">
                  <c:v>203819</c:v>
                </c:pt>
                <c:pt idx="234800">
                  <c:v>203819</c:v>
                </c:pt>
                <c:pt idx="234801">
                  <c:v>203819</c:v>
                </c:pt>
                <c:pt idx="234802">
                  <c:v>203819</c:v>
                </c:pt>
                <c:pt idx="234803">
                  <c:v>203819</c:v>
                </c:pt>
                <c:pt idx="234804">
                  <c:v>203819</c:v>
                </c:pt>
                <c:pt idx="234805">
                  <c:v>203819</c:v>
                </c:pt>
                <c:pt idx="234806">
                  <c:v>203819</c:v>
                </c:pt>
                <c:pt idx="234807">
                  <c:v>203819</c:v>
                </c:pt>
                <c:pt idx="234808">
                  <c:v>203819</c:v>
                </c:pt>
                <c:pt idx="234809">
                  <c:v>203819</c:v>
                </c:pt>
                <c:pt idx="234810">
                  <c:v>203819</c:v>
                </c:pt>
                <c:pt idx="234811">
                  <c:v>203819</c:v>
                </c:pt>
                <c:pt idx="234812">
                  <c:v>203819</c:v>
                </c:pt>
                <c:pt idx="234813">
                  <c:v>203819</c:v>
                </c:pt>
                <c:pt idx="234814">
                  <c:v>203819</c:v>
                </c:pt>
                <c:pt idx="234815">
                  <c:v>203819</c:v>
                </c:pt>
                <c:pt idx="234816">
                  <c:v>203819</c:v>
                </c:pt>
                <c:pt idx="234817">
                  <c:v>203819</c:v>
                </c:pt>
                <c:pt idx="234818">
                  <c:v>203819</c:v>
                </c:pt>
                <c:pt idx="234819">
                  <c:v>203819</c:v>
                </c:pt>
                <c:pt idx="234820">
                  <c:v>203819</c:v>
                </c:pt>
                <c:pt idx="234821">
                  <c:v>203819</c:v>
                </c:pt>
                <c:pt idx="234822">
                  <c:v>203819</c:v>
                </c:pt>
                <c:pt idx="234823">
                  <c:v>203819</c:v>
                </c:pt>
                <c:pt idx="234824">
                  <c:v>203819</c:v>
                </c:pt>
                <c:pt idx="234825">
                  <c:v>203819</c:v>
                </c:pt>
                <c:pt idx="234826">
                  <c:v>203819</c:v>
                </c:pt>
                <c:pt idx="234827">
                  <c:v>203819</c:v>
                </c:pt>
                <c:pt idx="234828">
                  <c:v>203819</c:v>
                </c:pt>
                <c:pt idx="234829">
                  <c:v>203819</c:v>
                </c:pt>
                <c:pt idx="234830">
                  <c:v>203819</c:v>
                </c:pt>
                <c:pt idx="234831">
                  <c:v>203819</c:v>
                </c:pt>
                <c:pt idx="234832">
                  <c:v>203819</c:v>
                </c:pt>
                <c:pt idx="234833">
                  <c:v>203819</c:v>
                </c:pt>
                <c:pt idx="234834">
                  <c:v>203819</c:v>
                </c:pt>
                <c:pt idx="234835">
                  <c:v>203819</c:v>
                </c:pt>
                <c:pt idx="234836">
                  <c:v>203819</c:v>
                </c:pt>
                <c:pt idx="234837">
                  <c:v>203819</c:v>
                </c:pt>
                <c:pt idx="234838">
                  <c:v>203819</c:v>
                </c:pt>
                <c:pt idx="234839">
                  <c:v>203819</c:v>
                </c:pt>
                <c:pt idx="234840">
                  <c:v>203819</c:v>
                </c:pt>
                <c:pt idx="234841">
                  <c:v>203819</c:v>
                </c:pt>
                <c:pt idx="234842">
                  <c:v>203819</c:v>
                </c:pt>
                <c:pt idx="234843">
                  <c:v>203819</c:v>
                </c:pt>
                <c:pt idx="234844">
                  <c:v>203819</c:v>
                </c:pt>
                <c:pt idx="234845">
                  <c:v>203819</c:v>
                </c:pt>
                <c:pt idx="234846">
                  <c:v>203819</c:v>
                </c:pt>
                <c:pt idx="234847">
                  <c:v>203819</c:v>
                </c:pt>
                <c:pt idx="234848">
                  <c:v>203819</c:v>
                </c:pt>
                <c:pt idx="234849">
                  <c:v>203819</c:v>
                </c:pt>
                <c:pt idx="234850">
                  <c:v>203819</c:v>
                </c:pt>
                <c:pt idx="234851">
                  <c:v>203819</c:v>
                </c:pt>
                <c:pt idx="234852">
                  <c:v>203819</c:v>
                </c:pt>
                <c:pt idx="234853">
                  <c:v>203819</c:v>
                </c:pt>
                <c:pt idx="234854">
                  <c:v>203819</c:v>
                </c:pt>
                <c:pt idx="234855">
                  <c:v>203819</c:v>
                </c:pt>
                <c:pt idx="234856">
                  <c:v>203819</c:v>
                </c:pt>
                <c:pt idx="234857">
                  <c:v>203819</c:v>
                </c:pt>
                <c:pt idx="234858">
                  <c:v>203819</c:v>
                </c:pt>
                <c:pt idx="234859">
                  <c:v>203819</c:v>
                </c:pt>
                <c:pt idx="234860">
                  <c:v>203819</c:v>
                </c:pt>
                <c:pt idx="234861">
                  <c:v>203819</c:v>
                </c:pt>
                <c:pt idx="234862">
                  <c:v>203819</c:v>
                </c:pt>
                <c:pt idx="234863">
                  <c:v>203819</c:v>
                </c:pt>
                <c:pt idx="234864">
                  <c:v>203819</c:v>
                </c:pt>
                <c:pt idx="234865">
                  <c:v>203819</c:v>
                </c:pt>
                <c:pt idx="234866">
                  <c:v>203819</c:v>
                </c:pt>
                <c:pt idx="234867">
                  <c:v>203819</c:v>
                </c:pt>
                <c:pt idx="234868">
                  <c:v>203819</c:v>
                </c:pt>
                <c:pt idx="234869">
                  <c:v>203819</c:v>
                </c:pt>
                <c:pt idx="234870">
                  <c:v>203819</c:v>
                </c:pt>
                <c:pt idx="234871">
                  <c:v>203819</c:v>
                </c:pt>
                <c:pt idx="234872">
                  <c:v>203819</c:v>
                </c:pt>
                <c:pt idx="234873">
                  <c:v>203819</c:v>
                </c:pt>
                <c:pt idx="234874">
                  <c:v>203819</c:v>
                </c:pt>
                <c:pt idx="234875">
                  <c:v>203819</c:v>
                </c:pt>
                <c:pt idx="234876">
                  <c:v>203819</c:v>
                </c:pt>
                <c:pt idx="234877">
                  <c:v>203819</c:v>
                </c:pt>
                <c:pt idx="234878">
                  <c:v>203819</c:v>
                </c:pt>
                <c:pt idx="234879">
                  <c:v>203819</c:v>
                </c:pt>
                <c:pt idx="234880">
                  <c:v>203819</c:v>
                </c:pt>
                <c:pt idx="234881">
                  <c:v>203819</c:v>
                </c:pt>
                <c:pt idx="234882">
                  <c:v>203819</c:v>
                </c:pt>
                <c:pt idx="234883">
                  <c:v>203819</c:v>
                </c:pt>
                <c:pt idx="234884">
                  <c:v>203819</c:v>
                </c:pt>
                <c:pt idx="234885">
                  <c:v>203819</c:v>
                </c:pt>
                <c:pt idx="234886">
                  <c:v>203819</c:v>
                </c:pt>
                <c:pt idx="234887">
                  <c:v>203819</c:v>
                </c:pt>
                <c:pt idx="234888">
                  <c:v>203819</c:v>
                </c:pt>
                <c:pt idx="234889">
                  <c:v>203819</c:v>
                </c:pt>
                <c:pt idx="234890">
                  <c:v>203819</c:v>
                </c:pt>
                <c:pt idx="234891">
                  <c:v>203819</c:v>
                </c:pt>
                <c:pt idx="234892">
                  <c:v>203819</c:v>
                </c:pt>
                <c:pt idx="234893">
                  <c:v>203819</c:v>
                </c:pt>
                <c:pt idx="234894">
                  <c:v>203819</c:v>
                </c:pt>
                <c:pt idx="234895">
                  <c:v>203819</c:v>
                </c:pt>
                <c:pt idx="234896">
                  <c:v>203819</c:v>
                </c:pt>
                <c:pt idx="234897">
                  <c:v>203819</c:v>
                </c:pt>
                <c:pt idx="234898">
                  <c:v>203819</c:v>
                </c:pt>
                <c:pt idx="234899">
                  <c:v>203819</c:v>
                </c:pt>
                <c:pt idx="234900">
                  <c:v>203819</c:v>
                </c:pt>
                <c:pt idx="234901">
                  <c:v>203819</c:v>
                </c:pt>
                <c:pt idx="234902">
                  <c:v>203819</c:v>
                </c:pt>
                <c:pt idx="234903">
                  <c:v>203819</c:v>
                </c:pt>
                <c:pt idx="234904">
                  <c:v>203819</c:v>
                </c:pt>
                <c:pt idx="234905">
                  <c:v>203819</c:v>
                </c:pt>
                <c:pt idx="234906">
                  <c:v>203819</c:v>
                </c:pt>
                <c:pt idx="234907">
                  <c:v>203819</c:v>
                </c:pt>
                <c:pt idx="234908">
                  <c:v>203819</c:v>
                </c:pt>
                <c:pt idx="234909">
                  <c:v>203819</c:v>
                </c:pt>
                <c:pt idx="234910">
                  <c:v>203819</c:v>
                </c:pt>
                <c:pt idx="234911">
                  <c:v>203819</c:v>
                </c:pt>
                <c:pt idx="234912">
                  <c:v>203819</c:v>
                </c:pt>
                <c:pt idx="234913">
                  <c:v>203819</c:v>
                </c:pt>
                <c:pt idx="234914">
                  <c:v>203819</c:v>
                </c:pt>
                <c:pt idx="234915">
                  <c:v>203819</c:v>
                </c:pt>
                <c:pt idx="234916">
                  <c:v>203819</c:v>
                </c:pt>
                <c:pt idx="234917">
                  <c:v>203819</c:v>
                </c:pt>
                <c:pt idx="234918">
                  <c:v>203819</c:v>
                </c:pt>
                <c:pt idx="234919">
                  <c:v>203819</c:v>
                </c:pt>
                <c:pt idx="234920">
                  <c:v>203819</c:v>
                </c:pt>
                <c:pt idx="234921">
                  <c:v>203819</c:v>
                </c:pt>
                <c:pt idx="234922">
                  <c:v>203819</c:v>
                </c:pt>
                <c:pt idx="234923">
                  <c:v>203819</c:v>
                </c:pt>
                <c:pt idx="234924">
                  <c:v>203819</c:v>
                </c:pt>
                <c:pt idx="234925">
                  <c:v>203819</c:v>
                </c:pt>
                <c:pt idx="234926">
                  <c:v>203819</c:v>
                </c:pt>
                <c:pt idx="234927">
                  <c:v>203819</c:v>
                </c:pt>
                <c:pt idx="234928">
                  <c:v>203819</c:v>
                </c:pt>
                <c:pt idx="234929">
                  <c:v>203819</c:v>
                </c:pt>
                <c:pt idx="234930">
                  <c:v>203819</c:v>
                </c:pt>
                <c:pt idx="234931">
                  <c:v>203819</c:v>
                </c:pt>
                <c:pt idx="234932">
                  <c:v>203819</c:v>
                </c:pt>
                <c:pt idx="234933">
                  <c:v>203819</c:v>
                </c:pt>
                <c:pt idx="234934">
                  <c:v>203819</c:v>
                </c:pt>
                <c:pt idx="234935">
                  <c:v>203819</c:v>
                </c:pt>
                <c:pt idx="234936">
                  <c:v>203819</c:v>
                </c:pt>
                <c:pt idx="234937">
                  <c:v>203819</c:v>
                </c:pt>
                <c:pt idx="234938">
                  <c:v>203819</c:v>
                </c:pt>
                <c:pt idx="234939">
                  <c:v>203819</c:v>
                </c:pt>
                <c:pt idx="234940">
                  <c:v>203819</c:v>
                </c:pt>
                <c:pt idx="234941">
                  <c:v>203819</c:v>
                </c:pt>
                <c:pt idx="234942">
                  <c:v>203819</c:v>
                </c:pt>
                <c:pt idx="234943">
                  <c:v>203819</c:v>
                </c:pt>
                <c:pt idx="234944">
                  <c:v>203819</c:v>
                </c:pt>
                <c:pt idx="234945">
                  <c:v>203819</c:v>
                </c:pt>
                <c:pt idx="234946">
                  <c:v>203819</c:v>
                </c:pt>
                <c:pt idx="234947">
                  <c:v>203819</c:v>
                </c:pt>
                <c:pt idx="234948">
                  <c:v>203819</c:v>
                </c:pt>
                <c:pt idx="234949">
                  <c:v>203819</c:v>
                </c:pt>
                <c:pt idx="234950">
                  <c:v>203819</c:v>
                </c:pt>
                <c:pt idx="234951">
                  <c:v>203819</c:v>
                </c:pt>
                <c:pt idx="234952">
                  <c:v>203819</c:v>
                </c:pt>
                <c:pt idx="234953">
                  <c:v>203819</c:v>
                </c:pt>
                <c:pt idx="234954">
                  <c:v>203819</c:v>
                </c:pt>
                <c:pt idx="234955">
                  <c:v>203819</c:v>
                </c:pt>
                <c:pt idx="234956">
                  <c:v>203819</c:v>
                </c:pt>
                <c:pt idx="234957">
                  <c:v>203819</c:v>
                </c:pt>
                <c:pt idx="234958">
                  <c:v>203819</c:v>
                </c:pt>
                <c:pt idx="234959">
                  <c:v>203819</c:v>
                </c:pt>
                <c:pt idx="234960">
                  <c:v>203819</c:v>
                </c:pt>
                <c:pt idx="234961">
                  <c:v>203819</c:v>
                </c:pt>
                <c:pt idx="234962">
                  <c:v>203819</c:v>
                </c:pt>
                <c:pt idx="234963">
                  <c:v>203819</c:v>
                </c:pt>
                <c:pt idx="234964">
                  <c:v>203819</c:v>
                </c:pt>
                <c:pt idx="234965">
                  <c:v>203819</c:v>
                </c:pt>
                <c:pt idx="234966">
                  <c:v>203819</c:v>
                </c:pt>
                <c:pt idx="234967">
                  <c:v>203819</c:v>
                </c:pt>
                <c:pt idx="234968">
                  <c:v>203819</c:v>
                </c:pt>
                <c:pt idx="234969">
                  <c:v>203819</c:v>
                </c:pt>
                <c:pt idx="234970">
                  <c:v>203819</c:v>
                </c:pt>
                <c:pt idx="234971">
                  <c:v>203819</c:v>
                </c:pt>
                <c:pt idx="234972">
                  <c:v>203819</c:v>
                </c:pt>
                <c:pt idx="234973">
                  <c:v>203819</c:v>
                </c:pt>
                <c:pt idx="234974">
                  <c:v>203819</c:v>
                </c:pt>
                <c:pt idx="234975">
                  <c:v>203819</c:v>
                </c:pt>
                <c:pt idx="234976">
                  <c:v>203819</c:v>
                </c:pt>
                <c:pt idx="234977">
                  <c:v>203819</c:v>
                </c:pt>
                <c:pt idx="234978">
                  <c:v>203819</c:v>
                </c:pt>
                <c:pt idx="234979">
                  <c:v>203819</c:v>
                </c:pt>
                <c:pt idx="234980">
                  <c:v>203819</c:v>
                </c:pt>
                <c:pt idx="234981">
                  <c:v>203819</c:v>
                </c:pt>
                <c:pt idx="234982">
                  <c:v>203819</c:v>
                </c:pt>
                <c:pt idx="234983">
                  <c:v>203819</c:v>
                </c:pt>
                <c:pt idx="234984">
                  <c:v>203819</c:v>
                </c:pt>
                <c:pt idx="234985">
                  <c:v>203819</c:v>
                </c:pt>
                <c:pt idx="234986">
                  <c:v>203819</c:v>
                </c:pt>
                <c:pt idx="234987">
                  <c:v>203819</c:v>
                </c:pt>
                <c:pt idx="234988">
                  <c:v>203819</c:v>
                </c:pt>
                <c:pt idx="234989">
                  <c:v>203819</c:v>
                </c:pt>
                <c:pt idx="234990">
                  <c:v>203819</c:v>
                </c:pt>
                <c:pt idx="234991">
                  <c:v>203819</c:v>
                </c:pt>
                <c:pt idx="234992">
                  <c:v>203819</c:v>
                </c:pt>
                <c:pt idx="234993">
                  <c:v>203819</c:v>
                </c:pt>
                <c:pt idx="234994">
                  <c:v>203819</c:v>
                </c:pt>
                <c:pt idx="234995">
                  <c:v>203819</c:v>
                </c:pt>
                <c:pt idx="234996">
                  <c:v>203819</c:v>
                </c:pt>
                <c:pt idx="234997">
                  <c:v>203819</c:v>
                </c:pt>
                <c:pt idx="234998">
                  <c:v>203819</c:v>
                </c:pt>
                <c:pt idx="234999">
                  <c:v>203819</c:v>
                </c:pt>
                <c:pt idx="235000">
                  <c:v>203819</c:v>
                </c:pt>
                <c:pt idx="235001">
                  <c:v>203819</c:v>
                </c:pt>
                <c:pt idx="235002">
                  <c:v>203819</c:v>
                </c:pt>
                <c:pt idx="235003">
                  <c:v>203819</c:v>
                </c:pt>
                <c:pt idx="235004">
                  <c:v>203819</c:v>
                </c:pt>
                <c:pt idx="235005">
                  <c:v>203819</c:v>
                </c:pt>
                <c:pt idx="235006">
                  <c:v>203819</c:v>
                </c:pt>
                <c:pt idx="235007">
                  <c:v>203819</c:v>
                </c:pt>
                <c:pt idx="235008">
                  <c:v>203819</c:v>
                </c:pt>
                <c:pt idx="235009">
                  <c:v>203819</c:v>
                </c:pt>
                <c:pt idx="235010">
                  <c:v>203819</c:v>
                </c:pt>
                <c:pt idx="235011">
                  <c:v>203819</c:v>
                </c:pt>
                <c:pt idx="235012">
                  <c:v>203819</c:v>
                </c:pt>
                <c:pt idx="235013">
                  <c:v>203819</c:v>
                </c:pt>
                <c:pt idx="235014">
                  <c:v>203819</c:v>
                </c:pt>
                <c:pt idx="235015">
                  <c:v>203819</c:v>
                </c:pt>
                <c:pt idx="235016">
                  <c:v>203819</c:v>
                </c:pt>
                <c:pt idx="235017">
                  <c:v>203819</c:v>
                </c:pt>
                <c:pt idx="235018">
                  <c:v>203819</c:v>
                </c:pt>
                <c:pt idx="235019">
                  <c:v>203819</c:v>
                </c:pt>
                <c:pt idx="235020">
                  <c:v>203819</c:v>
                </c:pt>
                <c:pt idx="235021">
                  <c:v>203819</c:v>
                </c:pt>
                <c:pt idx="235022">
                  <c:v>203819</c:v>
                </c:pt>
                <c:pt idx="235023">
                  <c:v>203819</c:v>
                </c:pt>
                <c:pt idx="235024">
                  <c:v>203819</c:v>
                </c:pt>
                <c:pt idx="235025">
                  <c:v>203819</c:v>
                </c:pt>
                <c:pt idx="235026">
                  <c:v>203819</c:v>
                </c:pt>
                <c:pt idx="235027">
                  <c:v>203819</c:v>
                </c:pt>
                <c:pt idx="235028">
                  <c:v>203819</c:v>
                </c:pt>
                <c:pt idx="235029">
                  <c:v>203819</c:v>
                </c:pt>
                <c:pt idx="235030">
                  <c:v>203819</c:v>
                </c:pt>
                <c:pt idx="235031">
                  <c:v>203819</c:v>
                </c:pt>
                <c:pt idx="235032">
                  <c:v>203819</c:v>
                </c:pt>
                <c:pt idx="235033">
                  <c:v>203819</c:v>
                </c:pt>
                <c:pt idx="235034">
                  <c:v>203819</c:v>
                </c:pt>
                <c:pt idx="235035">
                  <c:v>203819</c:v>
                </c:pt>
                <c:pt idx="235036">
                  <c:v>203819</c:v>
                </c:pt>
                <c:pt idx="235037">
                  <c:v>203819</c:v>
                </c:pt>
                <c:pt idx="235038">
                  <c:v>203819</c:v>
                </c:pt>
                <c:pt idx="235039">
                  <c:v>203819</c:v>
                </c:pt>
                <c:pt idx="235040">
                  <c:v>203819</c:v>
                </c:pt>
                <c:pt idx="235041">
                  <c:v>203819</c:v>
                </c:pt>
                <c:pt idx="235042">
                  <c:v>203819</c:v>
                </c:pt>
                <c:pt idx="235043">
                  <c:v>203819</c:v>
                </c:pt>
                <c:pt idx="235044">
                  <c:v>203819</c:v>
                </c:pt>
                <c:pt idx="235045">
                  <c:v>203819</c:v>
                </c:pt>
                <c:pt idx="235046">
                  <c:v>203819</c:v>
                </c:pt>
                <c:pt idx="235047">
                  <c:v>203819</c:v>
                </c:pt>
                <c:pt idx="235048">
                  <c:v>203819</c:v>
                </c:pt>
                <c:pt idx="235049">
                  <c:v>203819</c:v>
                </c:pt>
                <c:pt idx="235050">
                  <c:v>203819</c:v>
                </c:pt>
                <c:pt idx="235051">
                  <c:v>203819</c:v>
                </c:pt>
                <c:pt idx="235052">
                  <c:v>203819</c:v>
                </c:pt>
                <c:pt idx="235053">
                  <c:v>203819</c:v>
                </c:pt>
                <c:pt idx="235054">
                  <c:v>203819</c:v>
                </c:pt>
                <c:pt idx="235055">
                  <c:v>203819</c:v>
                </c:pt>
                <c:pt idx="235056">
                  <c:v>203819</c:v>
                </c:pt>
                <c:pt idx="235057">
                  <c:v>203819</c:v>
                </c:pt>
                <c:pt idx="235058">
                  <c:v>203819</c:v>
                </c:pt>
                <c:pt idx="235059">
                  <c:v>203819</c:v>
                </c:pt>
                <c:pt idx="235060">
                  <c:v>203819</c:v>
                </c:pt>
                <c:pt idx="235061">
                  <c:v>203819</c:v>
                </c:pt>
                <c:pt idx="235062">
                  <c:v>203819</c:v>
                </c:pt>
                <c:pt idx="235063">
                  <c:v>203819</c:v>
                </c:pt>
                <c:pt idx="235064">
                  <c:v>203819</c:v>
                </c:pt>
                <c:pt idx="235065">
                  <c:v>203819</c:v>
                </c:pt>
                <c:pt idx="235066">
                  <c:v>203819</c:v>
                </c:pt>
                <c:pt idx="235067">
                  <c:v>203819</c:v>
                </c:pt>
                <c:pt idx="235068">
                  <c:v>203819</c:v>
                </c:pt>
                <c:pt idx="235069">
                  <c:v>203819</c:v>
                </c:pt>
                <c:pt idx="235070">
                  <c:v>203819</c:v>
                </c:pt>
                <c:pt idx="235071">
                  <c:v>203819</c:v>
                </c:pt>
                <c:pt idx="235072">
                  <c:v>203819</c:v>
                </c:pt>
                <c:pt idx="235073">
                  <c:v>203819</c:v>
                </c:pt>
                <c:pt idx="235074">
                  <c:v>203819</c:v>
                </c:pt>
                <c:pt idx="235075">
                  <c:v>203819</c:v>
                </c:pt>
                <c:pt idx="235076">
                  <c:v>203819</c:v>
                </c:pt>
                <c:pt idx="235077">
                  <c:v>203819</c:v>
                </c:pt>
                <c:pt idx="235078">
                  <c:v>203819</c:v>
                </c:pt>
                <c:pt idx="235079">
                  <c:v>203819</c:v>
                </c:pt>
                <c:pt idx="235080">
                  <c:v>203819</c:v>
                </c:pt>
                <c:pt idx="235081">
                  <c:v>203819</c:v>
                </c:pt>
                <c:pt idx="235082">
                  <c:v>203819</c:v>
                </c:pt>
                <c:pt idx="235083">
                  <c:v>203819</c:v>
                </c:pt>
                <c:pt idx="235084">
                  <c:v>203819</c:v>
                </c:pt>
                <c:pt idx="235085">
                  <c:v>203819</c:v>
                </c:pt>
                <c:pt idx="235086">
                  <c:v>203819</c:v>
                </c:pt>
                <c:pt idx="235087">
                  <c:v>203819</c:v>
                </c:pt>
                <c:pt idx="235088">
                  <c:v>203819</c:v>
                </c:pt>
                <c:pt idx="235089">
                  <c:v>203819</c:v>
                </c:pt>
                <c:pt idx="235090">
                  <c:v>203819</c:v>
                </c:pt>
                <c:pt idx="235091">
                  <c:v>203819</c:v>
                </c:pt>
                <c:pt idx="235092">
                  <c:v>203819</c:v>
                </c:pt>
                <c:pt idx="235093">
                  <c:v>203819</c:v>
                </c:pt>
                <c:pt idx="235094">
                  <c:v>203819</c:v>
                </c:pt>
                <c:pt idx="235095">
                  <c:v>203819</c:v>
                </c:pt>
                <c:pt idx="235096">
                  <c:v>203819</c:v>
                </c:pt>
                <c:pt idx="235097">
                  <c:v>203819</c:v>
                </c:pt>
                <c:pt idx="235098">
                  <c:v>203819</c:v>
                </c:pt>
                <c:pt idx="235099">
                  <c:v>203819</c:v>
                </c:pt>
                <c:pt idx="235100">
                  <c:v>203819</c:v>
                </c:pt>
                <c:pt idx="235101">
                  <c:v>203819</c:v>
                </c:pt>
                <c:pt idx="235102">
                  <c:v>203819</c:v>
                </c:pt>
                <c:pt idx="235103">
                  <c:v>203819</c:v>
                </c:pt>
                <c:pt idx="235104">
                  <c:v>203819</c:v>
                </c:pt>
                <c:pt idx="235105">
                  <c:v>203819</c:v>
                </c:pt>
                <c:pt idx="235106">
                  <c:v>203819</c:v>
                </c:pt>
                <c:pt idx="235107">
                  <c:v>203819</c:v>
                </c:pt>
                <c:pt idx="235108">
                  <c:v>203819</c:v>
                </c:pt>
                <c:pt idx="235109">
                  <c:v>203819</c:v>
                </c:pt>
                <c:pt idx="235110">
                  <c:v>203819</c:v>
                </c:pt>
                <c:pt idx="235111">
                  <c:v>203819</c:v>
                </c:pt>
                <c:pt idx="235112">
                  <c:v>203819</c:v>
                </c:pt>
                <c:pt idx="235113">
                  <c:v>203819</c:v>
                </c:pt>
                <c:pt idx="235114">
                  <c:v>203819</c:v>
                </c:pt>
                <c:pt idx="235115">
                  <c:v>203819</c:v>
                </c:pt>
                <c:pt idx="235116">
                  <c:v>203819</c:v>
                </c:pt>
                <c:pt idx="235117">
                  <c:v>203819</c:v>
                </c:pt>
                <c:pt idx="235118">
                  <c:v>203819</c:v>
                </c:pt>
                <c:pt idx="235119">
                  <c:v>203819</c:v>
                </c:pt>
                <c:pt idx="235120">
                  <c:v>203819</c:v>
                </c:pt>
                <c:pt idx="235121">
                  <c:v>203819</c:v>
                </c:pt>
                <c:pt idx="235122">
                  <c:v>203819</c:v>
                </c:pt>
                <c:pt idx="235123">
                  <c:v>203819</c:v>
                </c:pt>
                <c:pt idx="235124">
                  <c:v>203819</c:v>
                </c:pt>
                <c:pt idx="235125">
                  <c:v>203819</c:v>
                </c:pt>
                <c:pt idx="235126">
                  <c:v>203819</c:v>
                </c:pt>
                <c:pt idx="235127">
                  <c:v>203819</c:v>
                </c:pt>
                <c:pt idx="235128">
                  <c:v>203819</c:v>
                </c:pt>
                <c:pt idx="235129">
                  <c:v>203819</c:v>
                </c:pt>
                <c:pt idx="235130">
                  <c:v>203819</c:v>
                </c:pt>
                <c:pt idx="235131">
                  <c:v>203819</c:v>
                </c:pt>
                <c:pt idx="235132">
                  <c:v>203819</c:v>
                </c:pt>
                <c:pt idx="235133">
                  <c:v>203819</c:v>
                </c:pt>
                <c:pt idx="235134">
                  <c:v>203819</c:v>
                </c:pt>
                <c:pt idx="235135">
                  <c:v>203819</c:v>
                </c:pt>
                <c:pt idx="235136">
                  <c:v>203819</c:v>
                </c:pt>
                <c:pt idx="235137">
                  <c:v>203819</c:v>
                </c:pt>
                <c:pt idx="235138">
                  <c:v>203819</c:v>
                </c:pt>
                <c:pt idx="235139">
                  <c:v>203819</c:v>
                </c:pt>
                <c:pt idx="235140">
                  <c:v>203819</c:v>
                </c:pt>
                <c:pt idx="235141">
                  <c:v>203819</c:v>
                </c:pt>
                <c:pt idx="235142">
                  <c:v>203819</c:v>
                </c:pt>
                <c:pt idx="235143">
                  <c:v>203819</c:v>
                </c:pt>
                <c:pt idx="235144">
                  <c:v>203819</c:v>
                </c:pt>
                <c:pt idx="235145">
                  <c:v>203819</c:v>
                </c:pt>
                <c:pt idx="235146">
                  <c:v>203819</c:v>
                </c:pt>
                <c:pt idx="235147">
                  <c:v>203819</c:v>
                </c:pt>
                <c:pt idx="235148">
                  <c:v>203819</c:v>
                </c:pt>
                <c:pt idx="235149">
                  <c:v>203819</c:v>
                </c:pt>
                <c:pt idx="235150">
                  <c:v>203819</c:v>
                </c:pt>
                <c:pt idx="235151">
                  <c:v>203819</c:v>
                </c:pt>
                <c:pt idx="235152">
                  <c:v>203819</c:v>
                </c:pt>
                <c:pt idx="235153">
                  <c:v>203819</c:v>
                </c:pt>
                <c:pt idx="235154">
                  <c:v>203819</c:v>
                </c:pt>
                <c:pt idx="235155">
                  <c:v>203819</c:v>
                </c:pt>
                <c:pt idx="235156">
                  <c:v>203819</c:v>
                </c:pt>
                <c:pt idx="235157">
                  <c:v>203819</c:v>
                </c:pt>
                <c:pt idx="235158">
                  <c:v>203819</c:v>
                </c:pt>
                <c:pt idx="235159">
                  <c:v>203819</c:v>
                </c:pt>
                <c:pt idx="235160">
                  <c:v>203819</c:v>
                </c:pt>
                <c:pt idx="235161">
                  <c:v>203819</c:v>
                </c:pt>
                <c:pt idx="235162">
                  <c:v>203819</c:v>
                </c:pt>
                <c:pt idx="235163">
                  <c:v>203819</c:v>
                </c:pt>
                <c:pt idx="235164">
                  <c:v>203819</c:v>
                </c:pt>
                <c:pt idx="235165">
                  <c:v>203819</c:v>
                </c:pt>
                <c:pt idx="235166">
                  <c:v>203819</c:v>
                </c:pt>
                <c:pt idx="235167">
                  <c:v>203819</c:v>
                </c:pt>
                <c:pt idx="235168">
                  <c:v>203819</c:v>
                </c:pt>
                <c:pt idx="235169">
                  <c:v>203819</c:v>
                </c:pt>
                <c:pt idx="235170">
                  <c:v>203819</c:v>
                </c:pt>
                <c:pt idx="235171">
                  <c:v>203819</c:v>
                </c:pt>
                <c:pt idx="235172">
                  <c:v>203819</c:v>
                </c:pt>
                <c:pt idx="235173">
                  <c:v>203819</c:v>
                </c:pt>
                <c:pt idx="235174">
                  <c:v>203819</c:v>
                </c:pt>
                <c:pt idx="235175">
                  <c:v>203819</c:v>
                </c:pt>
                <c:pt idx="235176">
                  <c:v>203819</c:v>
                </c:pt>
                <c:pt idx="235177">
                  <c:v>203819</c:v>
                </c:pt>
                <c:pt idx="235178">
                  <c:v>203819</c:v>
                </c:pt>
                <c:pt idx="235179">
                  <c:v>203819</c:v>
                </c:pt>
                <c:pt idx="235180">
                  <c:v>203819</c:v>
                </c:pt>
                <c:pt idx="235181">
                  <c:v>203819</c:v>
                </c:pt>
                <c:pt idx="235182">
                  <c:v>203819</c:v>
                </c:pt>
                <c:pt idx="235183">
                  <c:v>203819</c:v>
                </c:pt>
                <c:pt idx="235184">
                  <c:v>203819</c:v>
                </c:pt>
                <c:pt idx="235185">
                  <c:v>203819</c:v>
                </c:pt>
                <c:pt idx="235186">
                  <c:v>203819</c:v>
                </c:pt>
                <c:pt idx="235187">
                  <c:v>203819</c:v>
                </c:pt>
                <c:pt idx="235188">
                  <c:v>203819</c:v>
                </c:pt>
                <c:pt idx="235189">
                  <c:v>203819</c:v>
                </c:pt>
                <c:pt idx="235190">
                  <c:v>203819</c:v>
                </c:pt>
                <c:pt idx="235191">
                  <c:v>203819</c:v>
                </c:pt>
                <c:pt idx="235192">
                  <c:v>203819</c:v>
                </c:pt>
                <c:pt idx="235193">
                  <c:v>203819</c:v>
                </c:pt>
                <c:pt idx="235194">
                  <c:v>203819</c:v>
                </c:pt>
                <c:pt idx="235195">
                  <c:v>203819</c:v>
                </c:pt>
                <c:pt idx="235196">
                  <c:v>203819</c:v>
                </c:pt>
                <c:pt idx="235197">
                  <c:v>203819</c:v>
                </c:pt>
                <c:pt idx="235198">
                  <c:v>203819</c:v>
                </c:pt>
                <c:pt idx="235199">
                  <c:v>203819</c:v>
                </c:pt>
                <c:pt idx="235200">
                  <c:v>203819</c:v>
                </c:pt>
                <c:pt idx="235201">
                  <c:v>203819</c:v>
                </c:pt>
                <c:pt idx="235202">
                  <c:v>203819</c:v>
                </c:pt>
                <c:pt idx="235203">
                  <c:v>203819</c:v>
                </c:pt>
                <c:pt idx="235204">
                  <c:v>203819</c:v>
                </c:pt>
                <c:pt idx="235205">
                  <c:v>203819</c:v>
                </c:pt>
                <c:pt idx="235206">
                  <c:v>203819</c:v>
                </c:pt>
                <c:pt idx="235207">
                  <c:v>203819</c:v>
                </c:pt>
                <c:pt idx="235208">
                  <c:v>203819</c:v>
                </c:pt>
                <c:pt idx="235209">
                  <c:v>203819</c:v>
                </c:pt>
                <c:pt idx="235210">
                  <c:v>203819</c:v>
                </c:pt>
                <c:pt idx="235211">
                  <c:v>203819</c:v>
                </c:pt>
                <c:pt idx="235212">
                  <c:v>203819</c:v>
                </c:pt>
                <c:pt idx="235213">
                  <c:v>203819</c:v>
                </c:pt>
                <c:pt idx="235214">
                  <c:v>203819</c:v>
                </c:pt>
                <c:pt idx="235215">
                  <c:v>203819</c:v>
                </c:pt>
                <c:pt idx="235216">
                  <c:v>203819</c:v>
                </c:pt>
                <c:pt idx="235217">
                  <c:v>203819</c:v>
                </c:pt>
                <c:pt idx="235218">
                  <c:v>203819</c:v>
                </c:pt>
                <c:pt idx="235219">
                  <c:v>203819</c:v>
                </c:pt>
                <c:pt idx="235220">
                  <c:v>203819</c:v>
                </c:pt>
                <c:pt idx="235221">
                  <c:v>203819</c:v>
                </c:pt>
                <c:pt idx="235222">
                  <c:v>203819</c:v>
                </c:pt>
                <c:pt idx="235223">
                  <c:v>203819</c:v>
                </c:pt>
                <c:pt idx="235224">
                  <c:v>203819</c:v>
                </c:pt>
                <c:pt idx="235225">
                  <c:v>203819</c:v>
                </c:pt>
                <c:pt idx="235226">
                  <c:v>203819</c:v>
                </c:pt>
                <c:pt idx="235227">
                  <c:v>203819</c:v>
                </c:pt>
                <c:pt idx="235228">
                  <c:v>203819</c:v>
                </c:pt>
                <c:pt idx="235229">
                  <c:v>203819</c:v>
                </c:pt>
                <c:pt idx="235230">
                  <c:v>203819</c:v>
                </c:pt>
                <c:pt idx="235231">
                  <c:v>203819</c:v>
                </c:pt>
                <c:pt idx="235232">
                  <c:v>203819</c:v>
                </c:pt>
                <c:pt idx="235233">
                  <c:v>203819</c:v>
                </c:pt>
                <c:pt idx="235234">
                  <c:v>203819</c:v>
                </c:pt>
                <c:pt idx="235235">
                  <c:v>203819</c:v>
                </c:pt>
                <c:pt idx="235236">
                  <c:v>203819</c:v>
                </c:pt>
                <c:pt idx="235237">
                  <c:v>203819</c:v>
                </c:pt>
                <c:pt idx="235238">
                  <c:v>203819</c:v>
                </c:pt>
                <c:pt idx="235239">
                  <c:v>203819</c:v>
                </c:pt>
                <c:pt idx="235240">
                  <c:v>203819</c:v>
                </c:pt>
                <c:pt idx="235241">
                  <c:v>203819</c:v>
                </c:pt>
                <c:pt idx="235242">
                  <c:v>203819</c:v>
                </c:pt>
                <c:pt idx="235243">
                  <c:v>203819</c:v>
                </c:pt>
                <c:pt idx="235244">
                  <c:v>203819</c:v>
                </c:pt>
                <c:pt idx="235245">
                  <c:v>203819</c:v>
                </c:pt>
                <c:pt idx="235246">
                  <c:v>203819</c:v>
                </c:pt>
                <c:pt idx="235247">
                  <c:v>203819</c:v>
                </c:pt>
                <c:pt idx="235248">
                  <c:v>203819</c:v>
                </c:pt>
                <c:pt idx="235249">
                  <c:v>203819</c:v>
                </c:pt>
                <c:pt idx="235250">
                  <c:v>203819</c:v>
                </c:pt>
                <c:pt idx="235251">
                  <c:v>203819</c:v>
                </c:pt>
                <c:pt idx="235252">
                  <c:v>203819</c:v>
                </c:pt>
                <c:pt idx="235253">
                  <c:v>203819</c:v>
                </c:pt>
                <c:pt idx="235254">
                  <c:v>203819</c:v>
                </c:pt>
                <c:pt idx="235255">
                  <c:v>203819</c:v>
                </c:pt>
                <c:pt idx="235256">
                  <c:v>203819</c:v>
                </c:pt>
                <c:pt idx="235257">
                  <c:v>203819</c:v>
                </c:pt>
                <c:pt idx="235258">
                  <c:v>203819</c:v>
                </c:pt>
                <c:pt idx="235259">
                  <c:v>203819</c:v>
                </c:pt>
                <c:pt idx="235260">
                  <c:v>203819</c:v>
                </c:pt>
                <c:pt idx="235261">
                  <c:v>203819</c:v>
                </c:pt>
                <c:pt idx="235262">
                  <c:v>203819</c:v>
                </c:pt>
                <c:pt idx="235263">
                  <c:v>203819</c:v>
                </c:pt>
                <c:pt idx="235264">
                  <c:v>203819</c:v>
                </c:pt>
                <c:pt idx="235265">
                  <c:v>203819</c:v>
                </c:pt>
                <c:pt idx="235266">
                  <c:v>203819</c:v>
                </c:pt>
                <c:pt idx="235267">
                  <c:v>203819</c:v>
                </c:pt>
                <c:pt idx="235268">
                  <c:v>203819</c:v>
                </c:pt>
                <c:pt idx="235269">
                  <c:v>203819</c:v>
                </c:pt>
                <c:pt idx="235270">
                  <c:v>203819</c:v>
                </c:pt>
                <c:pt idx="235271">
                  <c:v>203819</c:v>
                </c:pt>
                <c:pt idx="235272">
                  <c:v>203819</c:v>
                </c:pt>
                <c:pt idx="235273">
                  <c:v>203819</c:v>
                </c:pt>
                <c:pt idx="235274">
                  <c:v>203819</c:v>
                </c:pt>
                <c:pt idx="235275">
                  <c:v>203819</c:v>
                </c:pt>
                <c:pt idx="235276">
                  <c:v>203819</c:v>
                </c:pt>
                <c:pt idx="235277">
                  <c:v>203819</c:v>
                </c:pt>
                <c:pt idx="235278">
                  <c:v>203819</c:v>
                </c:pt>
                <c:pt idx="235279">
                  <c:v>203819</c:v>
                </c:pt>
                <c:pt idx="235280">
                  <c:v>203819</c:v>
                </c:pt>
                <c:pt idx="235281">
                  <c:v>203819</c:v>
                </c:pt>
                <c:pt idx="235282">
                  <c:v>203819</c:v>
                </c:pt>
                <c:pt idx="235283">
                  <c:v>203819</c:v>
                </c:pt>
                <c:pt idx="235284">
                  <c:v>203819</c:v>
                </c:pt>
                <c:pt idx="235285">
                  <c:v>203819</c:v>
                </c:pt>
                <c:pt idx="235286">
                  <c:v>203819</c:v>
                </c:pt>
                <c:pt idx="235287">
                  <c:v>203819</c:v>
                </c:pt>
                <c:pt idx="235288">
                  <c:v>203819</c:v>
                </c:pt>
                <c:pt idx="235289">
                  <c:v>203819</c:v>
                </c:pt>
                <c:pt idx="235290">
                  <c:v>203819</c:v>
                </c:pt>
                <c:pt idx="235291">
                  <c:v>203819</c:v>
                </c:pt>
                <c:pt idx="235292">
                  <c:v>203819</c:v>
                </c:pt>
                <c:pt idx="235293">
                  <c:v>203819</c:v>
                </c:pt>
                <c:pt idx="235294">
                  <c:v>203819</c:v>
                </c:pt>
                <c:pt idx="235295">
                  <c:v>203819</c:v>
                </c:pt>
                <c:pt idx="235296">
                  <c:v>203819</c:v>
                </c:pt>
                <c:pt idx="235297">
                  <c:v>203819</c:v>
                </c:pt>
                <c:pt idx="235298">
                  <c:v>203819</c:v>
                </c:pt>
                <c:pt idx="235299">
                  <c:v>203819</c:v>
                </c:pt>
                <c:pt idx="235300">
                  <c:v>203819</c:v>
                </c:pt>
                <c:pt idx="235301">
                  <c:v>203819</c:v>
                </c:pt>
                <c:pt idx="235302">
                  <c:v>203819</c:v>
                </c:pt>
                <c:pt idx="235303">
                  <c:v>203819</c:v>
                </c:pt>
                <c:pt idx="235304">
                  <c:v>203819</c:v>
                </c:pt>
                <c:pt idx="235305">
                  <c:v>203819</c:v>
                </c:pt>
                <c:pt idx="235306">
                  <c:v>203819</c:v>
                </c:pt>
                <c:pt idx="235307">
                  <c:v>203819</c:v>
                </c:pt>
                <c:pt idx="235308">
                  <c:v>203819</c:v>
                </c:pt>
                <c:pt idx="235309">
                  <c:v>203819</c:v>
                </c:pt>
                <c:pt idx="235310">
                  <c:v>203819</c:v>
                </c:pt>
                <c:pt idx="235311">
                  <c:v>203819</c:v>
                </c:pt>
                <c:pt idx="235312">
                  <c:v>203819</c:v>
                </c:pt>
                <c:pt idx="235313">
                  <c:v>203819</c:v>
                </c:pt>
                <c:pt idx="235314">
                  <c:v>203819</c:v>
                </c:pt>
                <c:pt idx="235315">
                  <c:v>203819</c:v>
                </c:pt>
                <c:pt idx="235316">
                  <c:v>203819</c:v>
                </c:pt>
                <c:pt idx="235317">
                  <c:v>203819</c:v>
                </c:pt>
                <c:pt idx="235318">
                  <c:v>203819</c:v>
                </c:pt>
                <c:pt idx="235319">
                  <c:v>203819</c:v>
                </c:pt>
                <c:pt idx="235320">
                  <c:v>203819</c:v>
                </c:pt>
                <c:pt idx="235321">
                  <c:v>203819</c:v>
                </c:pt>
                <c:pt idx="235322">
                  <c:v>203819</c:v>
                </c:pt>
                <c:pt idx="235323">
                  <c:v>203819</c:v>
                </c:pt>
                <c:pt idx="235324">
                  <c:v>203819</c:v>
                </c:pt>
                <c:pt idx="235325">
                  <c:v>203819</c:v>
                </c:pt>
                <c:pt idx="235326">
                  <c:v>203819</c:v>
                </c:pt>
                <c:pt idx="235327">
                  <c:v>203819</c:v>
                </c:pt>
                <c:pt idx="235328">
                  <c:v>203819</c:v>
                </c:pt>
                <c:pt idx="235329">
                  <c:v>203819</c:v>
                </c:pt>
                <c:pt idx="235330">
                  <c:v>203819</c:v>
                </c:pt>
                <c:pt idx="235331">
                  <c:v>203819</c:v>
                </c:pt>
                <c:pt idx="235332">
                  <c:v>203819</c:v>
                </c:pt>
                <c:pt idx="235333">
                  <c:v>203819</c:v>
                </c:pt>
                <c:pt idx="235334">
                  <c:v>203819</c:v>
                </c:pt>
                <c:pt idx="235335">
                  <c:v>203819</c:v>
                </c:pt>
                <c:pt idx="235336">
                  <c:v>203819</c:v>
                </c:pt>
                <c:pt idx="235337">
                  <c:v>203819</c:v>
                </c:pt>
                <c:pt idx="235338">
                  <c:v>203819</c:v>
                </c:pt>
                <c:pt idx="235339">
                  <c:v>203819</c:v>
                </c:pt>
                <c:pt idx="235340">
                  <c:v>203819</c:v>
                </c:pt>
                <c:pt idx="235341">
                  <c:v>203819</c:v>
                </c:pt>
                <c:pt idx="235342">
                  <c:v>203819</c:v>
                </c:pt>
                <c:pt idx="235343">
                  <c:v>203819</c:v>
                </c:pt>
                <c:pt idx="235344">
                  <c:v>203819</c:v>
                </c:pt>
                <c:pt idx="235345">
                  <c:v>203819</c:v>
                </c:pt>
                <c:pt idx="235346">
                  <c:v>203819</c:v>
                </c:pt>
                <c:pt idx="235347">
                  <c:v>203819</c:v>
                </c:pt>
                <c:pt idx="235348">
                  <c:v>203819</c:v>
                </c:pt>
                <c:pt idx="235349">
                  <c:v>203819</c:v>
                </c:pt>
                <c:pt idx="235350">
                  <c:v>203819</c:v>
                </c:pt>
                <c:pt idx="235351">
                  <c:v>203819</c:v>
                </c:pt>
                <c:pt idx="235352">
                  <c:v>203819</c:v>
                </c:pt>
                <c:pt idx="235353">
                  <c:v>203819</c:v>
                </c:pt>
                <c:pt idx="235354">
                  <c:v>203819</c:v>
                </c:pt>
                <c:pt idx="235355">
                  <c:v>203819</c:v>
                </c:pt>
                <c:pt idx="235356">
                  <c:v>203819</c:v>
                </c:pt>
                <c:pt idx="235357">
                  <c:v>203819</c:v>
                </c:pt>
                <c:pt idx="235358">
                  <c:v>203819</c:v>
                </c:pt>
                <c:pt idx="235359">
                  <c:v>203819</c:v>
                </c:pt>
                <c:pt idx="235360">
                  <c:v>203819</c:v>
                </c:pt>
                <c:pt idx="235361">
                  <c:v>203819</c:v>
                </c:pt>
                <c:pt idx="235362">
                  <c:v>203819</c:v>
                </c:pt>
                <c:pt idx="235363">
                  <c:v>203819</c:v>
                </c:pt>
                <c:pt idx="235364">
                  <c:v>203819</c:v>
                </c:pt>
                <c:pt idx="235365">
                  <c:v>203819</c:v>
                </c:pt>
                <c:pt idx="235366">
                  <c:v>203819</c:v>
                </c:pt>
                <c:pt idx="235367">
                  <c:v>203819</c:v>
                </c:pt>
                <c:pt idx="235368">
                  <c:v>203819</c:v>
                </c:pt>
                <c:pt idx="235369">
                  <c:v>203819</c:v>
                </c:pt>
                <c:pt idx="235370">
                  <c:v>203819</c:v>
                </c:pt>
                <c:pt idx="235371">
                  <c:v>203819</c:v>
                </c:pt>
                <c:pt idx="235372">
                  <c:v>203819</c:v>
                </c:pt>
                <c:pt idx="235373">
                  <c:v>203819</c:v>
                </c:pt>
                <c:pt idx="235374">
                  <c:v>203819</c:v>
                </c:pt>
                <c:pt idx="235375">
                  <c:v>203819</c:v>
                </c:pt>
                <c:pt idx="235376">
                  <c:v>203819</c:v>
                </c:pt>
                <c:pt idx="235377">
                  <c:v>203819</c:v>
                </c:pt>
                <c:pt idx="235378">
                  <c:v>203819</c:v>
                </c:pt>
                <c:pt idx="235379">
                  <c:v>203819</c:v>
                </c:pt>
                <c:pt idx="235380">
                  <c:v>203819</c:v>
                </c:pt>
                <c:pt idx="235381">
                  <c:v>203819</c:v>
                </c:pt>
                <c:pt idx="235382">
                  <c:v>203819</c:v>
                </c:pt>
                <c:pt idx="235383">
                  <c:v>203819</c:v>
                </c:pt>
                <c:pt idx="235384">
                  <c:v>203819</c:v>
                </c:pt>
                <c:pt idx="235385">
                  <c:v>203819</c:v>
                </c:pt>
                <c:pt idx="235386">
                  <c:v>203819</c:v>
                </c:pt>
                <c:pt idx="235387">
                  <c:v>203819</c:v>
                </c:pt>
                <c:pt idx="235388">
                  <c:v>203819</c:v>
                </c:pt>
                <c:pt idx="235389">
                  <c:v>203819</c:v>
                </c:pt>
                <c:pt idx="235390">
                  <c:v>203819</c:v>
                </c:pt>
                <c:pt idx="235391">
                  <c:v>203819</c:v>
                </c:pt>
                <c:pt idx="235392">
                  <c:v>203819</c:v>
                </c:pt>
                <c:pt idx="235393">
                  <c:v>203819</c:v>
                </c:pt>
                <c:pt idx="235394">
                  <c:v>203819</c:v>
                </c:pt>
                <c:pt idx="235395">
                  <c:v>203819</c:v>
                </c:pt>
                <c:pt idx="235396">
                  <c:v>203819</c:v>
                </c:pt>
                <c:pt idx="235397">
                  <c:v>203819</c:v>
                </c:pt>
                <c:pt idx="235398">
                  <c:v>203819</c:v>
                </c:pt>
                <c:pt idx="235399">
                  <c:v>203819</c:v>
                </c:pt>
                <c:pt idx="235400">
                  <c:v>203819</c:v>
                </c:pt>
                <c:pt idx="235401">
                  <c:v>203819</c:v>
                </c:pt>
                <c:pt idx="235402">
                  <c:v>203819</c:v>
                </c:pt>
                <c:pt idx="235403">
                  <c:v>203819</c:v>
                </c:pt>
                <c:pt idx="235404">
                  <c:v>203819</c:v>
                </c:pt>
                <c:pt idx="235405">
                  <c:v>203819</c:v>
                </c:pt>
                <c:pt idx="235406">
                  <c:v>203819</c:v>
                </c:pt>
                <c:pt idx="235407">
                  <c:v>203819</c:v>
                </c:pt>
                <c:pt idx="235408">
                  <c:v>203819</c:v>
                </c:pt>
                <c:pt idx="235409">
                  <c:v>203819</c:v>
                </c:pt>
                <c:pt idx="235410">
                  <c:v>203819</c:v>
                </c:pt>
                <c:pt idx="235411">
                  <c:v>203819</c:v>
                </c:pt>
                <c:pt idx="235412">
                  <c:v>203819</c:v>
                </c:pt>
                <c:pt idx="235413">
                  <c:v>203819</c:v>
                </c:pt>
                <c:pt idx="235414">
                  <c:v>203819</c:v>
                </c:pt>
                <c:pt idx="235415">
                  <c:v>203819</c:v>
                </c:pt>
                <c:pt idx="235416">
                  <c:v>203819</c:v>
                </c:pt>
                <c:pt idx="235417">
                  <c:v>203819</c:v>
                </c:pt>
                <c:pt idx="235418">
                  <c:v>203819</c:v>
                </c:pt>
                <c:pt idx="235419">
                  <c:v>203819</c:v>
                </c:pt>
                <c:pt idx="235420">
                  <c:v>203819</c:v>
                </c:pt>
                <c:pt idx="235421">
                  <c:v>203819</c:v>
                </c:pt>
                <c:pt idx="235422">
                  <c:v>203819</c:v>
                </c:pt>
                <c:pt idx="235423">
                  <c:v>203819</c:v>
                </c:pt>
                <c:pt idx="235424">
                  <c:v>203819</c:v>
                </c:pt>
                <c:pt idx="235425">
                  <c:v>203819</c:v>
                </c:pt>
                <c:pt idx="235426">
                  <c:v>203819</c:v>
                </c:pt>
                <c:pt idx="235427">
                  <c:v>203819</c:v>
                </c:pt>
                <c:pt idx="235428">
                  <c:v>203819</c:v>
                </c:pt>
                <c:pt idx="235429">
                  <c:v>203819</c:v>
                </c:pt>
                <c:pt idx="235430">
                  <c:v>203819</c:v>
                </c:pt>
                <c:pt idx="235431">
                  <c:v>203819</c:v>
                </c:pt>
                <c:pt idx="235432">
                  <c:v>203819</c:v>
                </c:pt>
                <c:pt idx="235433">
                  <c:v>203819</c:v>
                </c:pt>
                <c:pt idx="235434">
                  <c:v>203819</c:v>
                </c:pt>
                <c:pt idx="235435">
                  <c:v>203819</c:v>
                </c:pt>
                <c:pt idx="235436">
                  <c:v>203819</c:v>
                </c:pt>
                <c:pt idx="235437">
                  <c:v>203819</c:v>
                </c:pt>
                <c:pt idx="235438">
                  <c:v>203819</c:v>
                </c:pt>
                <c:pt idx="235439">
                  <c:v>203819</c:v>
                </c:pt>
                <c:pt idx="235440">
                  <c:v>203819</c:v>
                </c:pt>
                <c:pt idx="235441">
                  <c:v>203819</c:v>
                </c:pt>
                <c:pt idx="235442">
                  <c:v>203819</c:v>
                </c:pt>
                <c:pt idx="235443">
                  <c:v>203819</c:v>
                </c:pt>
                <c:pt idx="235444">
                  <c:v>203819</c:v>
                </c:pt>
                <c:pt idx="235445">
                  <c:v>203819</c:v>
                </c:pt>
                <c:pt idx="235446">
                  <c:v>203819</c:v>
                </c:pt>
                <c:pt idx="235447">
                  <c:v>203819</c:v>
                </c:pt>
                <c:pt idx="235448">
                  <c:v>203819</c:v>
                </c:pt>
                <c:pt idx="235449">
                  <c:v>203819</c:v>
                </c:pt>
                <c:pt idx="235450">
                  <c:v>203819</c:v>
                </c:pt>
                <c:pt idx="235451">
                  <c:v>203819</c:v>
                </c:pt>
                <c:pt idx="235452">
                  <c:v>203819</c:v>
                </c:pt>
                <c:pt idx="235453">
                  <c:v>203819</c:v>
                </c:pt>
                <c:pt idx="235454">
                  <c:v>203819</c:v>
                </c:pt>
                <c:pt idx="235455">
                  <c:v>203819</c:v>
                </c:pt>
                <c:pt idx="235456">
                  <c:v>203819</c:v>
                </c:pt>
                <c:pt idx="235457">
                  <c:v>203819</c:v>
                </c:pt>
                <c:pt idx="235458">
                  <c:v>203819</c:v>
                </c:pt>
                <c:pt idx="235459">
                  <c:v>203819</c:v>
                </c:pt>
                <c:pt idx="235460">
                  <c:v>203819</c:v>
                </c:pt>
                <c:pt idx="235461">
                  <c:v>203819</c:v>
                </c:pt>
                <c:pt idx="235462">
                  <c:v>203819</c:v>
                </c:pt>
                <c:pt idx="235463">
                  <c:v>203819</c:v>
                </c:pt>
                <c:pt idx="235464">
                  <c:v>203819</c:v>
                </c:pt>
                <c:pt idx="235465">
                  <c:v>203819</c:v>
                </c:pt>
                <c:pt idx="235466">
                  <c:v>203819</c:v>
                </c:pt>
                <c:pt idx="235467">
                  <c:v>203819</c:v>
                </c:pt>
                <c:pt idx="235468">
                  <c:v>203819</c:v>
                </c:pt>
                <c:pt idx="235469">
                  <c:v>203819</c:v>
                </c:pt>
                <c:pt idx="235470">
                  <c:v>203819</c:v>
                </c:pt>
                <c:pt idx="235471">
                  <c:v>203819</c:v>
                </c:pt>
                <c:pt idx="235472">
                  <c:v>203819</c:v>
                </c:pt>
                <c:pt idx="235473">
                  <c:v>203819</c:v>
                </c:pt>
                <c:pt idx="235474">
                  <c:v>203819</c:v>
                </c:pt>
                <c:pt idx="235475">
                  <c:v>203819</c:v>
                </c:pt>
                <c:pt idx="235476">
                  <c:v>203819</c:v>
                </c:pt>
                <c:pt idx="235477">
                  <c:v>203819</c:v>
                </c:pt>
                <c:pt idx="235478">
                  <c:v>203819</c:v>
                </c:pt>
                <c:pt idx="235479">
                  <c:v>203819</c:v>
                </c:pt>
                <c:pt idx="235480">
                  <c:v>203819</c:v>
                </c:pt>
                <c:pt idx="235481">
                  <c:v>203819</c:v>
                </c:pt>
                <c:pt idx="235482">
                  <c:v>203819</c:v>
                </c:pt>
                <c:pt idx="235483">
                  <c:v>203819</c:v>
                </c:pt>
                <c:pt idx="235484">
                  <c:v>203819</c:v>
                </c:pt>
                <c:pt idx="235485">
                  <c:v>203819</c:v>
                </c:pt>
                <c:pt idx="235486">
                  <c:v>203819</c:v>
                </c:pt>
                <c:pt idx="235487">
                  <c:v>203819</c:v>
                </c:pt>
                <c:pt idx="235488">
                  <c:v>203819</c:v>
                </c:pt>
                <c:pt idx="235489">
                  <c:v>203819</c:v>
                </c:pt>
                <c:pt idx="235490">
                  <c:v>203819</c:v>
                </c:pt>
                <c:pt idx="235491">
                  <c:v>203819</c:v>
                </c:pt>
                <c:pt idx="235492">
                  <c:v>203819</c:v>
                </c:pt>
                <c:pt idx="235493">
                  <c:v>203819</c:v>
                </c:pt>
                <c:pt idx="235494">
                  <c:v>203819</c:v>
                </c:pt>
                <c:pt idx="235495">
                  <c:v>203819</c:v>
                </c:pt>
                <c:pt idx="235496">
                  <c:v>203819</c:v>
                </c:pt>
                <c:pt idx="235497">
                  <c:v>203819</c:v>
                </c:pt>
                <c:pt idx="235498">
                  <c:v>203819</c:v>
                </c:pt>
                <c:pt idx="235499">
                  <c:v>203819</c:v>
                </c:pt>
                <c:pt idx="235500">
                  <c:v>203819</c:v>
                </c:pt>
                <c:pt idx="235501">
                  <c:v>203819</c:v>
                </c:pt>
                <c:pt idx="235502">
                  <c:v>203819</c:v>
                </c:pt>
                <c:pt idx="235503">
                  <c:v>203819</c:v>
                </c:pt>
                <c:pt idx="235504">
                  <c:v>203819</c:v>
                </c:pt>
                <c:pt idx="235505">
                  <c:v>203819</c:v>
                </c:pt>
                <c:pt idx="235506">
                  <c:v>203819</c:v>
                </c:pt>
                <c:pt idx="235507">
                  <c:v>203819</c:v>
                </c:pt>
                <c:pt idx="235508">
                  <c:v>203819</c:v>
                </c:pt>
                <c:pt idx="235509">
                  <c:v>203819</c:v>
                </c:pt>
                <c:pt idx="235510">
                  <c:v>203819</c:v>
                </c:pt>
                <c:pt idx="235511">
                  <c:v>203819</c:v>
                </c:pt>
                <c:pt idx="235512">
                  <c:v>203819</c:v>
                </c:pt>
                <c:pt idx="235513">
                  <c:v>203819</c:v>
                </c:pt>
                <c:pt idx="235514">
                  <c:v>203819</c:v>
                </c:pt>
                <c:pt idx="235515">
                  <c:v>203819</c:v>
                </c:pt>
                <c:pt idx="235516">
                  <c:v>203819</c:v>
                </c:pt>
                <c:pt idx="235517">
                  <c:v>203819</c:v>
                </c:pt>
                <c:pt idx="235518">
                  <c:v>203819</c:v>
                </c:pt>
                <c:pt idx="235519">
                  <c:v>203819</c:v>
                </c:pt>
                <c:pt idx="235520">
                  <c:v>203819</c:v>
                </c:pt>
                <c:pt idx="235521">
                  <c:v>203819</c:v>
                </c:pt>
                <c:pt idx="235522">
                  <c:v>203819</c:v>
                </c:pt>
                <c:pt idx="235523">
                  <c:v>203819</c:v>
                </c:pt>
                <c:pt idx="235524">
                  <c:v>203819</c:v>
                </c:pt>
                <c:pt idx="235525">
                  <c:v>203819</c:v>
                </c:pt>
                <c:pt idx="235526">
                  <c:v>203819</c:v>
                </c:pt>
                <c:pt idx="235527">
                  <c:v>203819</c:v>
                </c:pt>
                <c:pt idx="235528">
                  <c:v>203819</c:v>
                </c:pt>
                <c:pt idx="235529">
                  <c:v>203819</c:v>
                </c:pt>
                <c:pt idx="235530">
                  <c:v>203819</c:v>
                </c:pt>
                <c:pt idx="235531">
                  <c:v>203819</c:v>
                </c:pt>
                <c:pt idx="235532">
                  <c:v>203819</c:v>
                </c:pt>
                <c:pt idx="235533">
                  <c:v>203819</c:v>
                </c:pt>
                <c:pt idx="235534">
                  <c:v>203819</c:v>
                </c:pt>
                <c:pt idx="235535">
                  <c:v>203819</c:v>
                </c:pt>
                <c:pt idx="235536">
                  <c:v>203819</c:v>
                </c:pt>
                <c:pt idx="235537">
                  <c:v>203819</c:v>
                </c:pt>
                <c:pt idx="235538">
                  <c:v>203819</c:v>
                </c:pt>
                <c:pt idx="235539">
                  <c:v>203819</c:v>
                </c:pt>
                <c:pt idx="235540">
                  <c:v>203819</c:v>
                </c:pt>
                <c:pt idx="235541">
                  <c:v>203819</c:v>
                </c:pt>
                <c:pt idx="235542">
                  <c:v>203819</c:v>
                </c:pt>
                <c:pt idx="235543">
                  <c:v>203819</c:v>
                </c:pt>
                <c:pt idx="235544">
                  <c:v>203819</c:v>
                </c:pt>
                <c:pt idx="235545">
                  <c:v>203819</c:v>
                </c:pt>
                <c:pt idx="235546">
                  <c:v>203819</c:v>
                </c:pt>
                <c:pt idx="235547">
                  <c:v>203819</c:v>
                </c:pt>
                <c:pt idx="235548">
                  <c:v>203819</c:v>
                </c:pt>
                <c:pt idx="235549">
                  <c:v>203819</c:v>
                </c:pt>
                <c:pt idx="235550">
                  <c:v>203819</c:v>
                </c:pt>
                <c:pt idx="235551">
                  <c:v>203819</c:v>
                </c:pt>
                <c:pt idx="235552">
                  <c:v>203819</c:v>
                </c:pt>
                <c:pt idx="235553">
                  <c:v>203819</c:v>
                </c:pt>
                <c:pt idx="235554">
                  <c:v>203819</c:v>
                </c:pt>
                <c:pt idx="235555">
                  <c:v>203819</c:v>
                </c:pt>
                <c:pt idx="235556">
                  <c:v>203819</c:v>
                </c:pt>
                <c:pt idx="235557">
                  <c:v>203819</c:v>
                </c:pt>
                <c:pt idx="235558">
                  <c:v>203819</c:v>
                </c:pt>
                <c:pt idx="235559">
                  <c:v>203819</c:v>
                </c:pt>
                <c:pt idx="235560">
                  <c:v>203819</c:v>
                </c:pt>
                <c:pt idx="235561">
                  <c:v>203819</c:v>
                </c:pt>
                <c:pt idx="235562">
                  <c:v>203819</c:v>
                </c:pt>
                <c:pt idx="235563">
                  <c:v>203819</c:v>
                </c:pt>
                <c:pt idx="235564">
                  <c:v>203819</c:v>
                </c:pt>
                <c:pt idx="235565">
                  <c:v>203819</c:v>
                </c:pt>
                <c:pt idx="235566">
                  <c:v>203819</c:v>
                </c:pt>
                <c:pt idx="235567">
                  <c:v>203819</c:v>
                </c:pt>
                <c:pt idx="235568">
                  <c:v>203819</c:v>
                </c:pt>
                <c:pt idx="235569">
                  <c:v>203819</c:v>
                </c:pt>
                <c:pt idx="235570">
                  <c:v>203819</c:v>
                </c:pt>
                <c:pt idx="235571">
                  <c:v>203819</c:v>
                </c:pt>
                <c:pt idx="235572">
                  <c:v>203819</c:v>
                </c:pt>
                <c:pt idx="235573">
                  <c:v>203819</c:v>
                </c:pt>
                <c:pt idx="235574">
                  <c:v>203819</c:v>
                </c:pt>
                <c:pt idx="235575">
                  <c:v>203819</c:v>
                </c:pt>
                <c:pt idx="235576">
                  <c:v>203819</c:v>
                </c:pt>
                <c:pt idx="235577">
                  <c:v>203819</c:v>
                </c:pt>
                <c:pt idx="235578">
                  <c:v>203819</c:v>
                </c:pt>
                <c:pt idx="235579">
                  <c:v>203819</c:v>
                </c:pt>
                <c:pt idx="235580">
                  <c:v>203819</c:v>
                </c:pt>
                <c:pt idx="235581">
                  <c:v>203819</c:v>
                </c:pt>
                <c:pt idx="235582">
                  <c:v>203819</c:v>
                </c:pt>
                <c:pt idx="235583">
                  <c:v>203819</c:v>
                </c:pt>
                <c:pt idx="235584">
                  <c:v>203819</c:v>
                </c:pt>
                <c:pt idx="235585">
                  <c:v>203819</c:v>
                </c:pt>
                <c:pt idx="235586">
                  <c:v>203819</c:v>
                </c:pt>
                <c:pt idx="235587">
                  <c:v>203819</c:v>
                </c:pt>
                <c:pt idx="235588">
                  <c:v>203819</c:v>
                </c:pt>
                <c:pt idx="235589">
                  <c:v>203819</c:v>
                </c:pt>
                <c:pt idx="235590">
                  <c:v>203819</c:v>
                </c:pt>
                <c:pt idx="235591">
                  <c:v>203819</c:v>
                </c:pt>
                <c:pt idx="235592">
                  <c:v>203819</c:v>
                </c:pt>
                <c:pt idx="235593">
                  <c:v>203819</c:v>
                </c:pt>
                <c:pt idx="235594">
                  <c:v>203819</c:v>
                </c:pt>
                <c:pt idx="235595">
                  <c:v>203819</c:v>
                </c:pt>
                <c:pt idx="235596">
                  <c:v>203819</c:v>
                </c:pt>
                <c:pt idx="235597">
                  <c:v>203819</c:v>
                </c:pt>
                <c:pt idx="235598">
                  <c:v>203819</c:v>
                </c:pt>
                <c:pt idx="235599">
                  <c:v>203819</c:v>
                </c:pt>
                <c:pt idx="235600">
                  <c:v>203819</c:v>
                </c:pt>
                <c:pt idx="235601">
                  <c:v>203819</c:v>
                </c:pt>
                <c:pt idx="235602">
                  <c:v>203819</c:v>
                </c:pt>
                <c:pt idx="235603">
                  <c:v>203819</c:v>
                </c:pt>
                <c:pt idx="235604">
                  <c:v>203819</c:v>
                </c:pt>
                <c:pt idx="235605">
                  <c:v>203819</c:v>
                </c:pt>
                <c:pt idx="235606">
                  <c:v>203819</c:v>
                </c:pt>
                <c:pt idx="235607">
                  <c:v>203819</c:v>
                </c:pt>
                <c:pt idx="235608">
                  <c:v>203819</c:v>
                </c:pt>
                <c:pt idx="235609">
                  <c:v>203819</c:v>
                </c:pt>
                <c:pt idx="235610">
                  <c:v>203819</c:v>
                </c:pt>
                <c:pt idx="235611">
                  <c:v>203819</c:v>
                </c:pt>
                <c:pt idx="235612">
                  <c:v>203819</c:v>
                </c:pt>
                <c:pt idx="235613">
                  <c:v>203819</c:v>
                </c:pt>
                <c:pt idx="235614">
                  <c:v>203819</c:v>
                </c:pt>
                <c:pt idx="235615">
                  <c:v>203819</c:v>
                </c:pt>
                <c:pt idx="235616">
                  <c:v>203819</c:v>
                </c:pt>
                <c:pt idx="235617">
                  <c:v>203819</c:v>
                </c:pt>
                <c:pt idx="235618">
                  <c:v>203819</c:v>
                </c:pt>
                <c:pt idx="235619">
                  <c:v>203819</c:v>
                </c:pt>
                <c:pt idx="235620">
                  <c:v>203819</c:v>
                </c:pt>
                <c:pt idx="235621">
                  <c:v>203819</c:v>
                </c:pt>
                <c:pt idx="235622">
                  <c:v>203819</c:v>
                </c:pt>
                <c:pt idx="235623">
                  <c:v>203819</c:v>
                </c:pt>
                <c:pt idx="235624">
                  <c:v>203819</c:v>
                </c:pt>
                <c:pt idx="235625">
                  <c:v>203819</c:v>
                </c:pt>
                <c:pt idx="235626">
                  <c:v>203819</c:v>
                </c:pt>
                <c:pt idx="235627">
                  <c:v>203819</c:v>
                </c:pt>
                <c:pt idx="235628">
                  <c:v>203819</c:v>
                </c:pt>
                <c:pt idx="235629">
                  <c:v>203819</c:v>
                </c:pt>
                <c:pt idx="235630">
                  <c:v>203819</c:v>
                </c:pt>
                <c:pt idx="235631">
                  <c:v>203819</c:v>
                </c:pt>
                <c:pt idx="235632">
                  <c:v>203819</c:v>
                </c:pt>
                <c:pt idx="235633">
                  <c:v>203819</c:v>
                </c:pt>
                <c:pt idx="235634">
                  <c:v>203819</c:v>
                </c:pt>
                <c:pt idx="235635">
                  <c:v>203819</c:v>
                </c:pt>
                <c:pt idx="235636">
                  <c:v>203819</c:v>
                </c:pt>
                <c:pt idx="235637">
                  <c:v>203819</c:v>
                </c:pt>
                <c:pt idx="235638">
                  <c:v>203819</c:v>
                </c:pt>
                <c:pt idx="235639">
                  <c:v>203819</c:v>
                </c:pt>
                <c:pt idx="235640">
                  <c:v>203819</c:v>
                </c:pt>
                <c:pt idx="235641">
                  <c:v>203819</c:v>
                </c:pt>
                <c:pt idx="235642">
                  <c:v>203819</c:v>
                </c:pt>
                <c:pt idx="235643">
                  <c:v>203819</c:v>
                </c:pt>
                <c:pt idx="235644">
                  <c:v>203819</c:v>
                </c:pt>
                <c:pt idx="235645">
                  <c:v>203819</c:v>
                </c:pt>
                <c:pt idx="235646">
                  <c:v>203819</c:v>
                </c:pt>
                <c:pt idx="235647">
                  <c:v>203819</c:v>
                </c:pt>
                <c:pt idx="235648">
                  <c:v>203819</c:v>
                </c:pt>
                <c:pt idx="235649">
                  <c:v>203819</c:v>
                </c:pt>
                <c:pt idx="235650">
                  <c:v>203819</c:v>
                </c:pt>
                <c:pt idx="235651">
                  <c:v>203819</c:v>
                </c:pt>
                <c:pt idx="235652">
                  <c:v>203819</c:v>
                </c:pt>
                <c:pt idx="235653">
                  <c:v>203819</c:v>
                </c:pt>
                <c:pt idx="235654">
                  <c:v>203819</c:v>
                </c:pt>
                <c:pt idx="235655">
                  <c:v>203819</c:v>
                </c:pt>
                <c:pt idx="235656">
                  <c:v>203819</c:v>
                </c:pt>
                <c:pt idx="235657">
                  <c:v>203819</c:v>
                </c:pt>
                <c:pt idx="235658">
                  <c:v>203819</c:v>
                </c:pt>
                <c:pt idx="235659">
                  <c:v>203819</c:v>
                </c:pt>
                <c:pt idx="235660">
                  <c:v>203819</c:v>
                </c:pt>
                <c:pt idx="235661">
                  <c:v>203819</c:v>
                </c:pt>
                <c:pt idx="235662">
                  <c:v>203819</c:v>
                </c:pt>
                <c:pt idx="235663">
                  <c:v>203819</c:v>
                </c:pt>
                <c:pt idx="235664">
                  <c:v>203819</c:v>
                </c:pt>
                <c:pt idx="235665">
                  <c:v>203819</c:v>
                </c:pt>
                <c:pt idx="235666">
                  <c:v>203819</c:v>
                </c:pt>
                <c:pt idx="235667">
                  <c:v>203819</c:v>
                </c:pt>
                <c:pt idx="235668">
                  <c:v>203819</c:v>
                </c:pt>
                <c:pt idx="235669">
                  <c:v>203819</c:v>
                </c:pt>
                <c:pt idx="235670">
                  <c:v>203819</c:v>
                </c:pt>
                <c:pt idx="235671">
                  <c:v>203819</c:v>
                </c:pt>
                <c:pt idx="235672">
                  <c:v>203819</c:v>
                </c:pt>
                <c:pt idx="235673">
                  <c:v>203819</c:v>
                </c:pt>
                <c:pt idx="235674">
                  <c:v>203819</c:v>
                </c:pt>
                <c:pt idx="235675">
                  <c:v>203819</c:v>
                </c:pt>
                <c:pt idx="235676">
                  <c:v>203819</c:v>
                </c:pt>
                <c:pt idx="235677">
                  <c:v>203819</c:v>
                </c:pt>
                <c:pt idx="235678">
                  <c:v>203819</c:v>
                </c:pt>
                <c:pt idx="235679">
                  <c:v>203819</c:v>
                </c:pt>
                <c:pt idx="235680">
                  <c:v>203819</c:v>
                </c:pt>
                <c:pt idx="235681">
                  <c:v>203819</c:v>
                </c:pt>
                <c:pt idx="235682">
                  <c:v>203819</c:v>
                </c:pt>
                <c:pt idx="235683">
                  <c:v>203819</c:v>
                </c:pt>
                <c:pt idx="235684">
                  <c:v>203819</c:v>
                </c:pt>
                <c:pt idx="235685">
                  <c:v>203819</c:v>
                </c:pt>
                <c:pt idx="235686">
                  <c:v>203819</c:v>
                </c:pt>
                <c:pt idx="235687">
                  <c:v>203819</c:v>
                </c:pt>
                <c:pt idx="235688">
                  <c:v>203819</c:v>
                </c:pt>
                <c:pt idx="235689">
                  <c:v>203819</c:v>
                </c:pt>
                <c:pt idx="235690">
                  <c:v>203819</c:v>
                </c:pt>
                <c:pt idx="235691">
                  <c:v>203819</c:v>
                </c:pt>
                <c:pt idx="235692">
                  <c:v>203819</c:v>
                </c:pt>
                <c:pt idx="235693">
                  <c:v>203819</c:v>
                </c:pt>
                <c:pt idx="235694">
                  <c:v>203819</c:v>
                </c:pt>
                <c:pt idx="235695">
                  <c:v>203819</c:v>
                </c:pt>
                <c:pt idx="235696">
                  <c:v>203819</c:v>
                </c:pt>
                <c:pt idx="235697">
                  <c:v>203819</c:v>
                </c:pt>
                <c:pt idx="235698">
                  <c:v>203819</c:v>
                </c:pt>
                <c:pt idx="235699">
                  <c:v>203819</c:v>
                </c:pt>
                <c:pt idx="235700">
                  <c:v>203819</c:v>
                </c:pt>
                <c:pt idx="235701">
                  <c:v>203819</c:v>
                </c:pt>
                <c:pt idx="235702">
                  <c:v>203819</c:v>
                </c:pt>
                <c:pt idx="235703">
                  <c:v>203819</c:v>
                </c:pt>
                <c:pt idx="235704">
                  <c:v>203819</c:v>
                </c:pt>
                <c:pt idx="235705">
                  <c:v>203819</c:v>
                </c:pt>
                <c:pt idx="235706">
                  <c:v>203819</c:v>
                </c:pt>
                <c:pt idx="235707">
                  <c:v>203819</c:v>
                </c:pt>
                <c:pt idx="235708">
                  <c:v>203819</c:v>
                </c:pt>
                <c:pt idx="235709">
                  <c:v>203819</c:v>
                </c:pt>
                <c:pt idx="235710">
                  <c:v>203819</c:v>
                </c:pt>
                <c:pt idx="235711">
                  <c:v>203819</c:v>
                </c:pt>
                <c:pt idx="235712">
                  <c:v>203819</c:v>
                </c:pt>
                <c:pt idx="235713">
                  <c:v>203819</c:v>
                </c:pt>
                <c:pt idx="235714">
                  <c:v>203819</c:v>
                </c:pt>
                <c:pt idx="235715">
                  <c:v>203819</c:v>
                </c:pt>
                <c:pt idx="235716">
                  <c:v>203819</c:v>
                </c:pt>
                <c:pt idx="235717">
                  <c:v>203819</c:v>
                </c:pt>
                <c:pt idx="235718">
                  <c:v>203819</c:v>
                </c:pt>
                <c:pt idx="235719">
                  <c:v>203819</c:v>
                </c:pt>
                <c:pt idx="235720">
                  <c:v>203819</c:v>
                </c:pt>
                <c:pt idx="235721">
                  <c:v>203819</c:v>
                </c:pt>
                <c:pt idx="235722">
                  <c:v>203819</c:v>
                </c:pt>
                <c:pt idx="235723">
                  <c:v>203819</c:v>
                </c:pt>
                <c:pt idx="235724">
                  <c:v>203819</c:v>
                </c:pt>
                <c:pt idx="235725">
                  <c:v>203819</c:v>
                </c:pt>
                <c:pt idx="235726">
                  <c:v>203819</c:v>
                </c:pt>
                <c:pt idx="235727">
                  <c:v>203819</c:v>
                </c:pt>
                <c:pt idx="235728">
                  <c:v>203819</c:v>
                </c:pt>
                <c:pt idx="235729">
                  <c:v>203819</c:v>
                </c:pt>
                <c:pt idx="235730">
                  <c:v>203819</c:v>
                </c:pt>
                <c:pt idx="235731">
                  <c:v>203819</c:v>
                </c:pt>
                <c:pt idx="235732">
                  <c:v>203819</c:v>
                </c:pt>
                <c:pt idx="235733">
                  <c:v>203819</c:v>
                </c:pt>
                <c:pt idx="235734">
                  <c:v>203819</c:v>
                </c:pt>
                <c:pt idx="235735">
                  <c:v>203819</c:v>
                </c:pt>
                <c:pt idx="235736">
                  <c:v>203819</c:v>
                </c:pt>
                <c:pt idx="235737">
                  <c:v>203819</c:v>
                </c:pt>
                <c:pt idx="235738">
                  <c:v>203819</c:v>
                </c:pt>
                <c:pt idx="235739">
                  <c:v>203819</c:v>
                </c:pt>
                <c:pt idx="235740">
                  <c:v>203819</c:v>
                </c:pt>
                <c:pt idx="235741">
                  <c:v>203819</c:v>
                </c:pt>
                <c:pt idx="235742">
                  <c:v>203819</c:v>
                </c:pt>
                <c:pt idx="235743">
                  <c:v>203819</c:v>
                </c:pt>
                <c:pt idx="235744">
                  <c:v>203819</c:v>
                </c:pt>
                <c:pt idx="235745">
                  <c:v>203819</c:v>
                </c:pt>
                <c:pt idx="235746">
                  <c:v>203819</c:v>
                </c:pt>
                <c:pt idx="235747">
                  <c:v>203819</c:v>
                </c:pt>
                <c:pt idx="235748">
                  <c:v>203819</c:v>
                </c:pt>
                <c:pt idx="235749">
                  <c:v>203819</c:v>
                </c:pt>
                <c:pt idx="235750">
                  <c:v>203819</c:v>
                </c:pt>
                <c:pt idx="235751">
                  <c:v>203819</c:v>
                </c:pt>
                <c:pt idx="235752">
                  <c:v>203819</c:v>
                </c:pt>
                <c:pt idx="235753">
                  <c:v>203819</c:v>
                </c:pt>
                <c:pt idx="235754">
                  <c:v>203819</c:v>
                </c:pt>
                <c:pt idx="235755">
                  <c:v>203819</c:v>
                </c:pt>
                <c:pt idx="235756">
                  <c:v>203819</c:v>
                </c:pt>
                <c:pt idx="235757">
                  <c:v>203819</c:v>
                </c:pt>
                <c:pt idx="235758">
                  <c:v>203819</c:v>
                </c:pt>
                <c:pt idx="235759">
                  <c:v>203819</c:v>
                </c:pt>
                <c:pt idx="235760">
                  <c:v>203819</c:v>
                </c:pt>
                <c:pt idx="235761">
                  <c:v>203819</c:v>
                </c:pt>
                <c:pt idx="235762">
                  <c:v>203819</c:v>
                </c:pt>
                <c:pt idx="235763">
                  <c:v>203819</c:v>
                </c:pt>
                <c:pt idx="235764">
                  <c:v>203819</c:v>
                </c:pt>
                <c:pt idx="235765">
                  <c:v>203819</c:v>
                </c:pt>
                <c:pt idx="235766">
                  <c:v>203819</c:v>
                </c:pt>
                <c:pt idx="235767">
                  <c:v>203819</c:v>
                </c:pt>
                <c:pt idx="235768">
                  <c:v>203819</c:v>
                </c:pt>
                <c:pt idx="235769">
                  <c:v>203819</c:v>
                </c:pt>
                <c:pt idx="235770">
                  <c:v>203819</c:v>
                </c:pt>
                <c:pt idx="235771">
                  <c:v>203819</c:v>
                </c:pt>
                <c:pt idx="235772">
                  <c:v>203819</c:v>
                </c:pt>
                <c:pt idx="235773">
                  <c:v>203819</c:v>
                </c:pt>
                <c:pt idx="235774">
                  <c:v>203819</c:v>
                </c:pt>
                <c:pt idx="235775">
                  <c:v>203819</c:v>
                </c:pt>
                <c:pt idx="235776">
                  <c:v>203819</c:v>
                </c:pt>
                <c:pt idx="235777">
                  <c:v>203819</c:v>
                </c:pt>
                <c:pt idx="235778">
                  <c:v>203819</c:v>
                </c:pt>
                <c:pt idx="235779">
                  <c:v>203819</c:v>
                </c:pt>
                <c:pt idx="235780">
                  <c:v>203819</c:v>
                </c:pt>
                <c:pt idx="235781">
                  <c:v>203819</c:v>
                </c:pt>
                <c:pt idx="235782">
                  <c:v>203819</c:v>
                </c:pt>
                <c:pt idx="235783">
                  <c:v>203819</c:v>
                </c:pt>
                <c:pt idx="235784">
                  <c:v>203819</c:v>
                </c:pt>
                <c:pt idx="235785">
                  <c:v>203819</c:v>
                </c:pt>
                <c:pt idx="235786">
                  <c:v>203819</c:v>
                </c:pt>
                <c:pt idx="235787">
                  <c:v>203819</c:v>
                </c:pt>
                <c:pt idx="235788">
                  <c:v>203819</c:v>
                </c:pt>
                <c:pt idx="235789">
                  <c:v>203819</c:v>
                </c:pt>
                <c:pt idx="235790">
                  <c:v>203819</c:v>
                </c:pt>
                <c:pt idx="235791">
                  <c:v>203819</c:v>
                </c:pt>
                <c:pt idx="235792">
                  <c:v>203819</c:v>
                </c:pt>
                <c:pt idx="235793">
                  <c:v>203819</c:v>
                </c:pt>
                <c:pt idx="235794">
                  <c:v>203819</c:v>
                </c:pt>
                <c:pt idx="235795">
                  <c:v>203819</c:v>
                </c:pt>
                <c:pt idx="235796">
                  <c:v>203819</c:v>
                </c:pt>
                <c:pt idx="235797">
                  <c:v>203819</c:v>
                </c:pt>
                <c:pt idx="235798">
                  <c:v>203819</c:v>
                </c:pt>
                <c:pt idx="235799">
                  <c:v>203819</c:v>
                </c:pt>
                <c:pt idx="235800">
                  <c:v>203819</c:v>
                </c:pt>
                <c:pt idx="235801">
                  <c:v>203819</c:v>
                </c:pt>
                <c:pt idx="235802">
                  <c:v>203819</c:v>
                </c:pt>
                <c:pt idx="235803">
                  <c:v>203819</c:v>
                </c:pt>
                <c:pt idx="235804">
                  <c:v>203819</c:v>
                </c:pt>
                <c:pt idx="235805">
                  <c:v>203819</c:v>
                </c:pt>
                <c:pt idx="235806">
                  <c:v>203819</c:v>
                </c:pt>
                <c:pt idx="235807">
                  <c:v>203819</c:v>
                </c:pt>
                <c:pt idx="235808">
                  <c:v>203819</c:v>
                </c:pt>
                <c:pt idx="235809">
                  <c:v>203819</c:v>
                </c:pt>
                <c:pt idx="235810">
                  <c:v>203819</c:v>
                </c:pt>
                <c:pt idx="235811">
                  <c:v>203819</c:v>
                </c:pt>
                <c:pt idx="235812">
                  <c:v>203819</c:v>
                </c:pt>
                <c:pt idx="235813">
                  <c:v>203819</c:v>
                </c:pt>
                <c:pt idx="235814">
                  <c:v>203819</c:v>
                </c:pt>
                <c:pt idx="235815">
                  <c:v>203819</c:v>
                </c:pt>
                <c:pt idx="235816">
                  <c:v>203819</c:v>
                </c:pt>
                <c:pt idx="235817">
                  <c:v>203819</c:v>
                </c:pt>
                <c:pt idx="235818">
                  <c:v>203819</c:v>
                </c:pt>
                <c:pt idx="235819">
                  <c:v>203819</c:v>
                </c:pt>
                <c:pt idx="235820">
                  <c:v>203819</c:v>
                </c:pt>
                <c:pt idx="235821">
                  <c:v>203819</c:v>
                </c:pt>
                <c:pt idx="235822">
                  <c:v>203819</c:v>
                </c:pt>
                <c:pt idx="235823">
                  <c:v>203819</c:v>
                </c:pt>
                <c:pt idx="235824">
                  <c:v>203819</c:v>
                </c:pt>
                <c:pt idx="235825">
                  <c:v>203819</c:v>
                </c:pt>
                <c:pt idx="235826">
                  <c:v>203819</c:v>
                </c:pt>
                <c:pt idx="235827">
                  <c:v>203819</c:v>
                </c:pt>
                <c:pt idx="235828">
                  <c:v>203819</c:v>
                </c:pt>
                <c:pt idx="235829">
                  <c:v>203819</c:v>
                </c:pt>
                <c:pt idx="235830">
                  <c:v>203819</c:v>
                </c:pt>
                <c:pt idx="235831">
                  <c:v>203819</c:v>
                </c:pt>
                <c:pt idx="235832">
                  <c:v>203819</c:v>
                </c:pt>
                <c:pt idx="235833">
                  <c:v>203819</c:v>
                </c:pt>
                <c:pt idx="235834">
                  <c:v>203819</c:v>
                </c:pt>
                <c:pt idx="235835">
                  <c:v>203819</c:v>
                </c:pt>
                <c:pt idx="235836">
                  <c:v>203819</c:v>
                </c:pt>
                <c:pt idx="235837">
                  <c:v>203819</c:v>
                </c:pt>
                <c:pt idx="235838">
                  <c:v>203819</c:v>
                </c:pt>
                <c:pt idx="235839">
                  <c:v>203819</c:v>
                </c:pt>
                <c:pt idx="235840">
                  <c:v>203819</c:v>
                </c:pt>
                <c:pt idx="235841">
                  <c:v>203819</c:v>
                </c:pt>
                <c:pt idx="235842">
                  <c:v>203819</c:v>
                </c:pt>
                <c:pt idx="235843">
                  <c:v>203819</c:v>
                </c:pt>
                <c:pt idx="235844">
                  <c:v>203819</c:v>
                </c:pt>
                <c:pt idx="235845">
                  <c:v>203819</c:v>
                </c:pt>
                <c:pt idx="235846">
                  <c:v>203819</c:v>
                </c:pt>
                <c:pt idx="235847">
                  <c:v>203819</c:v>
                </c:pt>
                <c:pt idx="235848">
                  <c:v>203819</c:v>
                </c:pt>
                <c:pt idx="235849">
                  <c:v>203819</c:v>
                </c:pt>
                <c:pt idx="235850">
                  <c:v>203819</c:v>
                </c:pt>
                <c:pt idx="235851">
                  <c:v>203819</c:v>
                </c:pt>
                <c:pt idx="235852">
                  <c:v>203819</c:v>
                </c:pt>
                <c:pt idx="235853">
                  <c:v>203819</c:v>
                </c:pt>
                <c:pt idx="235854">
                  <c:v>203819</c:v>
                </c:pt>
                <c:pt idx="235855">
                  <c:v>203819</c:v>
                </c:pt>
                <c:pt idx="235856">
                  <c:v>203819</c:v>
                </c:pt>
                <c:pt idx="235857">
                  <c:v>203819</c:v>
                </c:pt>
                <c:pt idx="235858">
                  <c:v>203819</c:v>
                </c:pt>
                <c:pt idx="235859">
                  <c:v>203819</c:v>
                </c:pt>
                <c:pt idx="235860">
                  <c:v>203819</c:v>
                </c:pt>
                <c:pt idx="235861">
                  <c:v>203819</c:v>
                </c:pt>
                <c:pt idx="235862">
                  <c:v>203819</c:v>
                </c:pt>
                <c:pt idx="235863">
                  <c:v>203819</c:v>
                </c:pt>
                <c:pt idx="235864">
                  <c:v>203819</c:v>
                </c:pt>
                <c:pt idx="235865">
                  <c:v>203819</c:v>
                </c:pt>
                <c:pt idx="235866">
                  <c:v>203819</c:v>
                </c:pt>
                <c:pt idx="235867">
                  <c:v>203819</c:v>
                </c:pt>
                <c:pt idx="235868">
                  <c:v>203819</c:v>
                </c:pt>
                <c:pt idx="235869">
                  <c:v>203819</c:v>
                </c:pt>
                <c:pt idx="235870">
                  <c:v>203819</c:v>
                </c:pt>
                <c:pt idx="235871">
                  <c:v>203819</c:v>
                </c:pt>
                <c:pt idx="235872">
                  <c:v>203819</c:v>
                </c:pt>
                <c:pt idx="235873">
                  <c:v>203819</c:v>
                </c:pt>
                <c:pt idx="235874">
                  <c:v>203819</c:v>
                </c:pt>
                <c:pt idx="235875">
                  <c:v>203819</c:v>
                </c:pt>
                <c:pt idx="235876">
                  <c:v>203819</c:v>
                </c:pt>
                <c:pt idx="235877">
                  <c:v>203819</c:v>
                </c:pt>
                <c:pt idx="235878">
                  <c:v>203819</c:v>
                </c:pt>
                <c:pt idx="235879">
                  <c:v>203819</c:v>
                </c:pt>
                <c:pt idx="235880">
                  <c:v>203819</c:v>
                </c:pt>
                <c:pt idx="235881">
                  <c:v>203819</c:v>
                </c:pt>
                <c:pt idx="235882">
                  <c:v>203819</c:v>
                </c:pt>
                <c:pt idx="235883">
                  <c:v>203819</c:v>
                </c:pt>
                <c:pt idx="235884">
                  <c:v>203819</c:v>
                </c:pt>
                <c:pt idx="235885">
                  <c:v>203819</c:v>
                </c:pt>
                <c:pt idx="235886">
                  <c:v>203819</c:v>
                </c:pt>
                <c:pt idx="235887">
                  <c:v>203819</c:v>
                </c:pt>
                <c:pt idx="235888">
                  <c:v>203819</c:v>
                </c:pt>
                <c:pt idx="235889">
                  <c:v>203819</c:v>
                </c:pt>
                <c:pt idx="235890">
                  <c:v>203819</c:v>
                </c:pt>
                <c:pt idx="235891">
                  <c:v>203819</c:v>
                </c:pt>
                <c:pt idx="235892">
                  <c:v>203819</c:v>
                </c:pt>
                <c:pt idx="235893">
                  <c:v>203819</c:v>
                </c:pt>
                <c:pt idx="235894">
                  <c:v>203819</c:v>
                </c:pt>
                <c:pt idx="235895">
                  <c:v>203819</c:v>
                </c:pt>
                <c:pt idx="235896">
                  <c:v>203819</c:v>
                </c:pt>
                <c:pt idx="235897">
                  <c:v>203819</c:v>
                </c:pt>
                <c:pt idx="235898">
                  <c:v>203819</c:v>
                </c:pt>
                <c:pt idx="235899">
                  <c:v>203819</c:v>
                </c:pt>
                <c:pt idx="235900">
                  <c:v>203819</c:v>
                </c:pt>
                <c:pt idx="235901">
                  <c:v>203819</c:v>
                </c:pt>
                <c:pt idx="235902">
                  <c:v>203819</c:v>
                </c:pt>
                <c:pt idx="235903">
                  <c:v>203819</c:v>
                </c:pt>
                <c:pt idx="235904">
                  <c:v>203819</c:v>
                </c:pt>
                <c:pt idx="235905">
                  <c:v>203819</c:v>
                </c:pt>
                <c:pt idx="235906">
                  <c:v>203819</c:v>
                </c:pt>
                <c:pt idx="235907">
                  <c:v>203819</c:v>
                </c:pt>
                <c:pt idx="235908">
                  <c:v>203819</c:v>
                </c:pt>
                <c:pt idx="235909">
                  <c:v>203819</c:v>
                </c:pt>
                <c:pt idx="235910">
                  <c:v>203819</c:v>
                </c:pt>
                <c:pt idx="235911">
                  <c:v>203819</c:v>
                </c:pt>
                <c:pt idx="235912">
                  <c:v>203819</c:v>
                </c:pt>
                <c:pt idx="235913">
                  <c:v>203819</c:v>
                </c:pt>
                <c:pt idx="235914">
                  <c:v>203819</c:v>
                </c:pt>
                <c:pt idx="235915">
                  <c:v>203819</c:v>
                </c:pt>
                <c:pt idx="235916">
                  <c:v>203819</c:v>
                </c:pt>
                <c:pt idx="235917">
                  <c:v>203819</c:v>
                </c:pt>
                <c:pt idx="235918">
                  <c:v>203819</c:v>
                </c:pt>
                <c:pt idx="235919">
                  <c:v>203819</c:v>
                </c:pt>
                <c:pt idx="235920">
                  <c:v>203819</c:v>
                </c:pt>
                <c:pt idx="235921">
                  <c:v>203819</c:v>
                </c:pt>
                <c:pt idx="235922">
                  <c:v>203819</c:v>
                </c:pt>
                <c:pt idx="235923">
                  <c:v>203819</c:v>
                </c:pt>
                <c:pt idx="235924">
                  <c:v>203819</c:v>
                </c:pt>
                <c:pt idx="235925">
                  <c:v>203819</c:v>
                </c:pt>
                <c:pt idx="235926">
                  <c:v>203819</c:v>
                </c:pt>
                <c:pt idx="235927">
                  <c:v>203819</c:v>
                </c:pt>
                <c:pt idx="235928">
                  <c:v>203819</c:v>
                </c:pt>
                <c:pt idx="235929">
                  <c:v>203819</c:v>
                </c:pt>
                <c:pt idx="235930">
                  <c:v>203819</c:v>
                </c:pt>
                <c:pt idx="235931">
                  <c:v>203819</c:v>
                </c:pt>
                <c:pt idx="235932">
                  <c:v>203819</c:v>
                </c:pt>
                <c:pt idx="235933">
                  <c:v>203819</c:v>
                </c:pt>
                <c:pt idx="235934">
                  <c:v>203819</c:v>
                </c:pt>
                <c:pt idx="235935">
                  <c:v>203819</c:v>
                </c:pt>
                <c:pt idx="235936">
                  <c:v>203819</c:v>
                </c:pt>
                <c:pt idx="235937">
                  <c:v>203819</c:v>
                </c:pt>
                <c:pt idx="235938">
                  <c:v>203819</c:v>
                </c:pt>
                <c:pt idx="235939">
                  <c:v>203819</c:v>
                </c:pt>
                <c:pt idx="235940">
                  <c:v>203819</c:v>
                </c:pt>
                <c:pt idx="235941">
                  <c:v>203819</c:v>
                </c:pt>
                <c:pt idx="235942">
                  <c:v>203819</c:v>
                </c:pt>
                <c:pt idx="235943">
                  <c:v>203819</c:v>
                </c:pt>
                <c:pt idx="235944">
                  <c:v>203819</c:v>
                </c:pt>
                <c:pt idx="235945">
                  <c:v>203819</c:v>
                </c:pt>
                <c:pt idx="235946">
                  <c:v>203819</c:v>
                </c:pt>
                <c:pt idx="235947">
                  <c:v>203819</c:v>
                </c:pt>
                <c:pt idx="235948">
                  <c:v>203819</c:v>
                </c:pt>
                <c:pt idx="235949">
                  <c:v>203819</c:v>
                </c:pt>
                <c:pt idx="235950">
                  <c:v>203819</c:v>
                </c:pt>
                <c:pt idx="235951">
                  <c:v>203819</c:v>
                </c:pt>
                <c:pt idx="235952">
                  <c:v>203819</c:v>
                </c:pt>
                <c:pt idx="235953">
                  <c:v>203819</c:v>
                </c:pt>
                <c:pt idx="235954">
                  <c:v>203819</c:v>
                </c:pt>
                <c:pt idx="235955">
                  <c:v>203819</c:v>
                </c:pt>
                <c:pt idx="235956">
                  <c:v>203819</c:v>
                </c:pt>
                <c:pt idx="235957">
                  <c:v>203819</c:v>
                </c:pt>
                <c:pt idx="235958">
                  <c:v>203819</c:v>
                </c:pt>
                <c:pt idx="235959">
                  <c:v>203819</c:v>
                </c:pt>
                <c:pt idx="235960">
                  <c:v>203819</c:v>
                </c:pt>
                <c:pt idx="235961">
                  <c:v>203819</c:v>
                </c:pt>
                <c:pt idx="235962">
                  <c:v>203819</c:v>
                </c:pt>
                <c:pt idx="235963">
                  <c:v>203819</c:v>
                </c:pt>
                <c:pt idx="235964">
                  <c:v>203819</c:v>
                </c:pt>
                <c:pt idx="235965">
                  <c:v>203819</c:v>
                </c:pt>
                <c:pt idx="235966">
                  <c:v>203819</c:v>
                </c:pt>
                <c:pt idx="235967">
                  <c:v>203819</c:v>
                </c:pt>
                <c:pt idx="235968">
                  <c:v>203819</c:v>
                </c:pt>
                <c:pt idx="235969">
                  <c:v>203819</c:v>
                </c:pt>
                <c:pt idx="235970">
                  <c:v>203819</c:v>
                </c:pt>
                <c:pt idx="235971">
                  <c:v>203819</c:v>
                </c:pt>
                <c:pt idx="235972">
                  <c:v>203819</c:v>
                </c:pt>
                <c:pt idx="235973">
                  <c:v>203819</c:v>
                </c:pt>
                <c:pt idx="235974">
                  <c:v>203819</c:v>
                </c:pt>
                <c:pt idx="235975">
                  <c:v>203819</c:v>
                </c:pt>
                <c:pt idx="235976">
                  <c:v>203819</c:v>
                </c:pt>
                <c:pt idx="235977">
                  <c:v>203819</c:v>
                </c:pt>
                <c:pt idx="235978">
                  <c:v>203819</c:v>
                </c:pt>
                <c:pt idx="235979">
                  <c:v>203819</c:v>
                </c:pt>
                <c:pt idx="235980">
                  <c:v>203819</c:v>
                </c:pt>
                <c:pt idx="235981">
                  <c:v>203819</c:v>
                </c:pt>
                <c:pt idx="235982">
                  <c:v>203819</c:v>
                </c:pt>
                <c:pt idx="235983">
                  <c:v>203819</c:v>
                </c:pt>
                <c:pt idx="235984">
                  <c:v>203819</c:v>
                </c:pt>
                <c:pt idx="235985">
                  <c:v>203819</c:v>
                </c:pt>
                <c:pt idx="235986">
                  <c:v>203819</c:v>
                </c:pt>
                <c:pt idx="235987">
                  <c:v>203819</c:v>
                </c:pt>
                <c:pt idx="235988">
                  <c:v>203819</c:v>
                </c:pt>
                <c:pt idx="235989">
                  <c:v>203819</c:v>
                </c:pt>
                <c:pt idx="235990">
                  <c:v>203819</c:v>
                </c:pt>
                <c:pt idx="235991">
                  <c:v>203819</c:v>
                </c:pt>
                <c:pt idx="235992">
                  <c:v>203819</c:v>
                </c:pt>
                <c:pt idx="235993">
                  <c:v>203819</c:v>
                </c:pt>
                <c:pt idx="235994">
                  <c:v>203819</c:v>
                </c:pt>
                <c:pt idx="235995">
                  <c:v>203819</c:v>
                </c:pt>
                <c:pt idx="235996">
                  <c:v>203819</c:v>
                </c:pt>
                <c:pt idx="235997">
                  <c:v>203819</c:v>
                </c:pt>
                <c:pt idx="235998">
                  <c:v>203819</c:v>
                </c:pt>
                <c:pt idx="235999">
                  <c:v>203819</c:v>
                </c:pt>
                <c:pt idx="236000">
                  <c:v>203819</c:v>
                </c:pt>
                <c:pt idx="236001">
                  <c:v>203819</c:v>
                </c:pt>
                <c:pt idx="236002">
                  <c:v>203819</c:v>
                </c:pt>
                <c:pt idx="236003">
                  <c:v>203819</c:v>
                </c:pt>
                <c:pt idx="236004">
                  <c:v>203819</c:v>
                </c:pt>
                <c:pt idx="236005">
                  <c:v>203819</c:v>
                </c:pt>
                <c:pt idx="236006">
                  <c:v>203819</c:v>
                </c:pt>
                <c:pt idx="236007">
                  <c:v>203819</c:v>
                </c:pt>
                <c:pt idx="236008">
                  <c:v>203819</c:v>
                </c:pt>
                <c:pt idx="236009">
                  <c:v>203819</c:v>
                </c:pt>
                <c:pt idx="236010">
                  <c:v>203819</c:v>
                </c:pt>
                <c:pt idx="236011">
                  <c:v>203819</c:v>
                </c:pt>
                <c:pt idx="236012">
                  <c:v>203819</c:v>
                </c:pt>
                <c:pt idx="236013">
                  <c:v>203819</c:v>
                </c:pt>
                <c:pt idx="236014">
                  <c:v>203819</c:v>
                </c:pt>
                <c:pt idx="236015">
                  <c:v>203819</c:v>
                </c:pt>
                <c:pt idx="236016">
                  <c:v>203819</c:v>
                </c:pt>
                <c:pt idx="236017">
                  <c:v>203819</c:v>
                </c:pt>
                <c:pt idx="236018">
                  <c:v>203819</c:v>
                </c:pt>
                <c:pt idx="236019">
                  <c:v>203819</c:v>
                </c:pt>
                <c:pt idx="236020">
                  <c:v>203819</c:v>
                </c:pt>
                <c:pt idx="236021">
                  <c:v>203819</c:v>
                </c:pt>
                <c:pt idx="236022">
                  <c:v>203819</c:v>
                </c:pt>
                <c:pt idx="236023">
                  <c:v>203819</c:v>
                </c:pt>
                <c:pt idx="236024">
                  <c:v>203819</c:v>
                </c:pt>
                <c:pt idx="236025">
                  <c:v>203819</c:v>
                </c:pt>
                <c:pt idx="236026">
                  <c:v>203819</c:v>
                </c:pt>
                <c:pt idx="236027">
                  <c:v>203819</c:v>
                </c:pt>
                <c:pt idx="236028">
                  <c:v>203819</c:v>
                </c:pt>
                <c:pt idx="236029">
                  <c:v>203819</c:v>
                </c:pt>
                <c:pt idx="236030">
                  <c:v>203819</c:v>
                </c:pt>
                <c:pt idx="236031">
                  <c:v>203819</c:v>
                </c:pt>
                <c:pt idx="236032">
                  <c:v>203819</c:v>
                </c:pt>
                <c:pt idx="236033">
                  <c:v>203819</c:v>
                </c:pt>
                <c:pt idx="236034">
                  <c:v>203819</c:v>
                </c:pt>
                <c:pt idx="236035">
                  <c:v>203819</c:v>
                </c:pt>
                <c:pt idx="236036">
                  <c:v>203819</c:v>
                </c:pt>
                <c:pt idx="236037">
                  <c:v>203819</c:v>
                </c:pt>
                <c:pt idx="236038">
                  <c:v>203819</c:v>
                </c:pt>
                <c:pt idx="236039">
                  <c:v>203819</c:v>
                </c:pt>
                <c:pt idx="236040">
                  <c:v>203819</c:v>
                </c:pt>
                <c:pt idx="236041">
                  <c:v>203819</c:v>
                </c:pt>
                <c:pt idx="236042">
                  <c:v>203819</c:v>
                </c:pt>
                <c:pt idx="236043">
                  <c:v>203819</c:v>
                </c:pt>
                <c:pt idx="236044">
                  <c:v>203819</c:v>
                </c:pt>
                <c:pt idx="236045">
                  <c:v>203819</c:v>
                </c:pt>
                <c:pt idx="236046">
                  <c:v>203819</c:v>
                </c:pt>
                <c:pt idx="236047">
                  <c:v>203819</c:v>
                </c:pt>
                <c:pt idx="236048">
                  <c:v>203819</c:v>
                </c:pt>
                <c:pt idx="236049">
                  <c:v>203819</c:v>
                </c:pt>
                <c:pt idx="236050">
                  <c:v>203819</c:v>
                </c:pt>
                <c:pt idx="236051">
                  <c:v>203819</c:v>
                </c:pt>
                <c:pt idx="236052">
                  <c:v>203819</c:v>
                </c:pt>
                <c:pt idx="236053">
                  <c:v>203819</c:v>
                </c:pt>
                <c:pt idx="236054">
                  <c:v>203819</c:v>
                </c:pt>
                <c:pt idx="236055">
                  <c:v>203819</c:v>
                </c:pt>
                <c:pt idx="236056">
                  <c:v>203819</c:v>
                </c:pt>
                <c:pt idx="236057">
                  <c:v>203819</c:v>
                </c:pt>
                <c:pt idx="236058">
                  <c:v>203819</c:v>
                </c:pt>
                <c:pt idx="236059">
                  <c:v>203819</c:v>
                </c:pt>
                <c:pt idx="236060">
                  <c:v>203819</c:v>
                </c:pt>
                <c:pt idx="236061">
                  <c:v>203819</c:v>
                </c:pt>
                <c:pt idx="236062">
                  <c:v>203819</c:v>
                </c:pt>
                <c:pt idx="236063">
                  <c:v>203819</c:v>
                </c:pt>
                <c:pt idx="236064">
                  <c:v>203819</c:v>
                </c:pt>
                <c:pt idx="236065">
                  <c:v>203819</c:v>
                </c:pt>
                <c:pt idx="236066">
                  <c:v>203819</c:v>
                </c:pt>
                <c:pt idx="236067">
                  <c:v>203819</c:v>
                </c:pt>
                <c:pt idx="236068">
                  <c:v>203819</c:v>
                </c:pt>
                <c:pt idx="236069">
                  <c:v>203819</c:v>
                </c:pt>
                <c:pt idx="236070">
                  <c:v>203819</c:v>
                </c:pt>
                <c:pt idx="236071">
                  <c:v>203819</c:v>
                </c:pt>
                <c:pt idx="236072">
                  <c:v>203819</c:v>
                </c:pt>
                <c:pt idx="236073">
                  <c:v>203819</c:v>
                </c:pt>
                <c:pt idx="236074">
                  <c:v>203819</c:v>
                </c:pt>
                <c:pt idx="236075">
                  <c:v>203819</c:v>
                </c:pt>
                <c:pt idx="236076">
                  <c:v>203819</c:v>
                </c:pt>
                <c:pt idx="236077">
                  <c:v>203819</c:v>
                </c:pt>
                <c:pt idx="236078">
                  <c:v>203819</c:v>
                </c:pt>
                <c:pt idx="236079">
                  <c:v>203819</c:v>
                </c:pt>
                <c:pt idx="236080">
                  <c:v>203819</c:v>
                </c:pt>
                <c:pt idx="236081">
                  <c:v>203819</c:v>
                </c:pt>
                <c:pt idx="236082">
                  <c:v>203819</c:v>
                </c:pt>
                <c:pt idx="236083">
                  <c:v>203819</c:v>
                </c:pt>
                <c:pt idx="236084">
                  <c:v>203819</c:v>
                </c:pt>
                <c:pt idx="236085">
                  <c:v>203819</c:v>
                </c:pt>
                <c:pt idx="236086">
                  <c:v>203819</c:v>
                </c:pt>
                <c:pt idx="236087">
                  <c:v>203819</c:v>
                </c:pt>
                <c:pt idx="236088">
                  <c:v>203819</c:v>
                </c:pt>
                <c:pt idx="236089">
                  <c:v>203819</c:v>
                </c:pt>
                <c:pt idx="236090">
                  <c:v>203819</c:v>
                </c:pt>
                <c:pt idx="236091">
                  <c:v>203819</c:v>
                </c:pt>
                <c:pt idx="236092">
                  <c:v>203819</c:v>
                </c:pt>
                <c:pt idx="236093">
                  <c:v>203819</c:v>
                </c:pt>
                <c:pt idx="236094">
                  <c:v>203819</c:v>
                </c:pt>
                <c:pt idx="236095">
                  <c:v>203819</c:v>
                </c:pt>
                <c:pt idx="236096">
                  <c:v>203819</c:v>
                </c:pt>
                <c:pt idx="236097">
                  <c:v>203819</c:v>
                </c:pt>
                <c:pt idx="236098">
                  <c:v>203819</c:v>
                </c:pt>
                <c:pt idx="236099">
                  <c:v>203819</c:v>
                </c:pt>
                <c:pt idx="236100">
                  <c:v>203819</c:v>
                </c:pt>
                <c:pt idx="236101">
                  <c:v>203819</c:v>
                </c:pt>
                <c:pt idx="236102">
                  <c:v>203819</c:v>
                </c:pt>
                <c:pt idx="236103">
                  <c:v>203819</c:v>
                </c:pt>
                <c:pt idx="236104">
                  <c:v>203819</c:v>
                </c:pt>
                <c:pt idx="236105">
                  <c:v>203819</c:v>
                </c:pt>
                <c:pt idx="236106">
                  <c:v>203819</c:v>
                </c:pt>
                <c:pt idx="236107">
                  <c:v>203819</c:v>
                </c:pt>
                <c:pt idx="236108">
                  <c:v>203819</c:v>
                </c:pt>
                <c:pt idx="236109">
                  <c:v>203819</c:v>
                </c:pt>
                <c:pt idx="236110">
                  <c:v>203819</c:v>
                </c:pt>
                <c:pt idx="236111">
                  <c:v>203819</c:v>
                </c:pt>
                <c:pt idx="236112">
                  <c:v>203819</c:v>
                </c:pt>
                <c:pt idx="236113">
                  <c:v>203819</c:v>
                </c:pt>
                <c:pt idx="236114">
                  <c:v>203819</c:v>
                </c:pt>
                <c:pt idx="236115">
                  <c:v>203819</c:v>
                </c:pt>
                <c:pt idx="236116">
                  <c:v>203819</c:v>
                </c:pt>
                <c:pt idx="236117">
                  <c:v>203819</c:v>
                </c:pt>
                <c:pt idx="236118">
                  <c:v>203819</c:v>
                </c:pt>
                <c:pt idx="236119">
                  <c:v>203819</c:v>
                </c:pt>
                <c:pt idx="236120">
                  <c:v>203819</c:v>
                </c:pt>
                <c:pt idx="236121">
                  <c:v>203819</c:v>
                </c:pt>
                <c:pt idx="236122">
                  <c:v>203819</c:v>
                </c:pt>
                <c:pt idx="236123">
                  <c:v>203819</c:v>
                </c:pt>
                <c:pt idx="236124">
                  <c:v>203819</c:v>
                </c:pt>
                <c:pt idx="236125">
                  <c:v>203819</c:v>
                </c:pt>
                <c:pt idx="236126">
                  <c:v>203819</c:v>
                </c:pt>
                <c:pt idx="236127">
                  <c:v>203819</c:v>
                </c:pt>
                <c:pt idx="236128">
                  <c:v>203819</c:v>
                </c:pt>
                <c:pt idx="236129">
                  <c:v>203819</c:v>
                </c:pt>
                <c:pt idx="236130">
                  <c:v>203819</c:v>
                </c:pt>
                <c:pt idx="236131">
                  <c:v>203819</c:v>
                </c:pt>
                <c:pt idx="236132">
                  <c:v>203819</c:v>
                </c:pt>
                <c:pt idx="236133">
                  <c:v>203819</c:v>
                </c:pt>
                <c:pt idx="236134">
                  <c:v>203819</c:v>
                </c:pt>
                <c:pt idx="236135">
                  <c:v>203819</c:v>
                </c:pt>
                <c:pt idx="236136">
                  <c:v>203819</c:v>
                </c:pt>
                <c:pt idx="236137">
                  <c:v>203819</c:v>
                </c:pt>
                <c:pt idx="236138">
                  <c:v>203819</c:v>
                </c:pt>
                <c:pt idx="236139">
                  <c:v>203819</c:v>
                </c:pt>
                <c:pt idx="236140">
                  <c:v>203819</c:v>
                </c:pt>
                <c:pt idx="236141">
                  <c:v>203819</c:v>
                </c:pt>
                <c:pt idx="236142">
                  <c:v>203819</c:v>
                </c:pt>
                <c:pt idx="236143">
                  <c:v>203819</c:v>
                </c:pt>
                <c:pt idx="236144">
                  <c:v>203819</c:v>
                </c:pt>
                <c:pt idx="236145">
                  <c:v>203819</c:v>
                </c:pt>
                <c:pt idx="236146">
                  <c:v>203819</c:v>
                </c:pt>
                <c:pt idx="236147">
                  <c:v>203819</c:v>
                </c:pt>
                <c:pt idx="236148">
                  <c:v>203819</c:v>
                </c:pt>
                <c:pt idx="236149">
                  <c:v>203819</c:v>
                </c:pt>
                <c:pt idx="236150">
                  <c:v>203819</c:v>
                </c:pt>
                <c:pt idx="236151">
                  <c:v>203819</c:v>
                </c:pt>
                <c:pt idx="236152">
                  <c:v>203819</c:v>
                </c:pt>
                <c:pt idx="236153">
                  <c:v>203819</c:v>
                </c:pt>
                <c:pt idx="236154">
                  <c:v>203819</c:v>
                </c:pt>
                <c:pt idx="236155">
                  <c:v>203819</c:v>
                </c:pt>
                <c:pt idx="236156">
                  <c:v>203819</c:v>
                </c:pt>
                <c:pt idx="236157">
                  <c:v>203819</c:v>
                </c:pt>
                <c:pt idx="236158">
                  <c:v>203819</c:v>
                </c:pt>
                <c:pt idx="236159">
                  <c:v>203819</c:v>
                </c:pt>
                <c:pt idx="236160">
                  <c:v>203819</c:v>
                </c:pt>
                <c:pt idx="236161">
                  <c:v>203819</c:v>
                </c:pt>
                <c:pt idx="236162">
                  <c:v>203819</c:v>
                </c:pt>
                <c:pt idx="236163">
                  <c:v>203819</c:v>
                </c:pt>
                <c:pt idx="236164">
                  <c:v>203819</c:v>
                </c:pt>
                <c:pt idx="236165">
                  <c:v>203819</c:v>
                </c:pt>
                <c:pt idx="236166">
                  <c:v>203819</c:v>
                </c:pt>
                <c:pt idx="236167">
                  <c:v>203819</c:v>
                </c:pt>
                <c:pt idx="236168">
                  <c:v>203819</c:v>
                </c:pt>
                <c:pt idx="236169">
                  <c:v>203819</c:v>
                </c:pt>
                <c:pt idx="236170">
                  <c:v>203819</c:v>
                </c:pt>
                <c:pt idx="236171">
                  <c:v>203819</c:v>
                </c:pt>
                <c:pt idx="236172">
                  <c:v>203819</c:v>
                </c:pt>
                <c:pt idx="236173">
                  <c:v>203819</c:v>
                </c:pt>
                <c:pt idx="236174">
                  <c:v>203819</c:v>
                </c:pt>
                <c:pt idx="236175">
                  <c:v>203819</c:v>
                </c:pt>
                <c:pt idx="236176">
                  <c:v>203819</c:v>
                </c:pt>
                <c:pt idx="236177">
                  <c:v>203819</c:v>
                </c:pt>
                <c:pt idx="236178">
                  <c:v>203819</c:v>
                </c:pt>
                <c:pt idx="236179">
                  <c:v>203819</c:v>
                </c:pt>
                <c:pt idx="236180">
                  <c:v>203819</c:v>
                </c:pt>
                <c:pt idx="236181">
                  <c:v>203819</c:v>
                </c:pt>
                <c:pt idx="236182">
                  <c:v>203819</c:v>
                </c:pt>
                <c:pt idx="236183">
                  <c:v>203819</c:v>
                </c:pt>
                <c:pt idx="236184">
                  <c:v>203819</c:v>
                </c:pt>
                <c:pt idx="236185">
                  <c:v>203819</c:v>
                </c:pt>
                <c:pt idx="236186">
                  <c:v>203819</c:v>
                </c:pt>
                <c:pt idx="236187">
                  <c:v>203819</c:v>
                </c:pt>
                <c:pt idx="236188">
                  <c:v>203819</c:v>
                </c:pt>
                <c:pt idx="236189">
                  <c:v>203819</c:v>
                </c:pt>
                <c:pt idx="236190">
                  <c:v>203819</c:v>
                </c:pt>
                <c:pt idx="236191">
                  <c:v>203819</c:v>
                </c:pt>
                <c:pt idx="236192">
                  <c:v>203819</c:v>
                </c:pt>
                <c:pt idx="236193">
                  <c:v>203819</c:v>
                </c:pt>
                <c:pt idx="236194">
                  <c:v>203819</c:v>
                </c:pt>
                <c:pt idx="236195">
                  <c:v>203819</c:v>
                </c:pt>
                <c:pt idx="236196">
                  <c:v>203819</c:v>
                </c:pt>
                <c:pt idx="236197">
                  <c:v>203819</c:v>
                </c:pt>
                <c:pt idx="236198">
                  <c:v>203819</c:v>
                </c:pt>
                <c:pt idx="236199">
                  <c:v>203819</c:v>
                </c:pt>
                <c:pt idx="236200">
                  <c:v>203819</c:v>
                </c:pt>
                <c:pt idx="236201">
                  <c:v>203819</c:v>
                </c:pt>
                <c:pt idx="236202">
                  <c:v>203819</c:v>
                </c:pt>
                <c:pt idx="236203">
                  <c:v>203819</c:v>
                </c:pt>
                <c:pt idx="236204">
                  <c:v>203819</c:v>
                </c:pt>
                <c:pt idx="236205">
                  <c:v>203819</c:v>
                </c:pt>
                <c:pt idx="236206">
                  <c:v>203819</c:v>
                </c:pt>
                <c:pt idx="236207">
                  <c:v>203819</c:v>
                </c:pt>
                <c:pt idx="236208">
                  <c:v>203819</c:v>
                </c:pt>
                <c:pt idx="236209">
                  <c:v>203819</c:v>
                </c:pt>
                <c:pt idx="236210">
                  <c:v>203819</c:v>
                </c:pt>
                <c:pt idx="236211">
                  <c:v>203819</c:v>
                </c:pt>
                <c:pt idx="236212">
                  <c:v>203819</c:v>
                </c:pt>
                <c:pt idx="236213">
                  <c:v>203819</c:v>
                </c:pt>
                <c:pt idx="236214">
                  <c:v>203819</c:v>
                </c:pt>
                <c:pt idx="236215">
                  <c:v>203819</c:v>
                </c:pt>
                <c:pt idx="236216">
                  <c:v>203819</c:v>
                </c:pt>
                <c:pt idx="236217">
                  <c:v>203819</c:v>
                </c:pt>
                <c:pt idx="236218">
                  <c:v>203819</c:v>
                </c:pt>
                <c:pt idx="236219">
                  <c:v>203819</c:v>
                </c:pt>
                <c:pt idx="236220">
                  <c:v>203819</c:v>
                </c:pt>
                <c:pt idx="236221">
                  <c:v>203819</c:v>
                </c:pt>
                <c:pt idx="236222">
                  <c:v>203819</c:v>
                </c:pt>
                <c:pt idx="236223">
                  <c:v>203819</c:v>
                </c:pt>
                <c:pt idx="236224">
                  <c:v>203819</c:v>
                </c:pt>
                <c:pt idx="236225">
                  <c:v>203819</c:v>
                </c:pt>
                <c:pt idx="236226">
                  <c:v>203819</c:v>
                </c:pt>
                <c:pt idx="236227">
                  <c:v>203819</c:v>
                </c:pt>
                <c:pt idx="236228">
                  <c:v>203819</c:v>
                </c:pt>
                <c:pt idx="236229">
                  <c:v>203819</c:v>
                </c:pt>
                <c:pt idx="236230">
                  <c:v>203819</c:v>
                </c:pt>
                <c:pt idx="236231">
                  <c:v>203819</c:v>
                </c:pt>
                <c:pt idx="236232">
                  <c:v>203819</c:v>
                </c:pt>
                <c:pt idx="236233">
                  <c:v>203819</c:v>
                </c:pt>
                <c:pt idx="236234">
                  <c:v>203819</c:v>
                </c:pt>
                <c:pt idx="236235">
                  <c:v>203819</c:v>
                </c:pt>
                <c:pt idx="236236">
                  <c:v>203819</c:v>
                </c:pt>
                <c:pt idx="236237">
                  <c:v>203819</c:v>
                </c:pt>
                <c:pt idx="236238">
                  <c:v>203819</c:v>
                </c:pt>
                <c:pt idx="236239">
                  <c:v>203819</c:v>
                </c:pt>
                <c:pt idx="236240">
                  <c:v>203819</c:v>
                </c:pt>
                <c:pt idx="236241">
                  <c:v>203819</c:v>
                </c:pt>
                <c:pt idx="236242">
                  <c:v>203819</c:v>
                </c:pt>
                <c:pt idx="236243">
                  <c:v>203819</c:v>
                </c:pt>
                <c:pt idx="236244">
                  <c:v>203819</c:v>
                </c:pt>
                <c:pt idx="236245">
                  <c:v>203819</c:v>
                </c:pt>
                <c:pt idx="236246">
                  <c:v>203819</c:v>
                </c:pt>
                <c:pt idx="236247">
                  <c:v>203819</c:v>
                </c:pt>
                <c:pt idx="236248">
                  <c:v>203819</c:v>
                </c:pt>
                <c:pt idx="236249">
                  <c:v>203819</c:v>
                </c:pt>
                <c:pt idx="236250">
                  <c:v>203819</c:v>
                </c:pt>
                <c:pt idx="236251">
                  <c:v>203819</c:v>
                </c:pt>
                <c:pt idx="236252">
                  <c:v>203819</c:v>
                </c:pt>
                <c:pt idx="236253">
                  <c:v>203819</c:v>
                </c:pt>
                <c:pt idx="236254">
                  <c:v>203819</c:v>
                </c:pt>
                <c:pt idx="236255">
                  <c:v>203819</c:v>
                </c:pt>
                <c:pt idx="236256">
                  <c:v>203819</c:v>
                </c:pt>
                <c:pt idx="236257">
                  <c:v>203819</c:v>
                </c:pt>
                <c:pt idx="236258">
                  <c:v>203819</c:v>
                </c:pt>
                <c:pt idx="236259">
                  <c:v>203819</c:v>
                </c:pt>
                <c:pt idx="236260">
                  <c:v>203819</c:v>
                </c:pt>
                <c:pt idx="236261">
                  <c:v>203819</c:v>
                </c:pt>
                <c:pt idx="236262">
                  <c:v>203819</c:v>
                </c:pt>
                <c:pt idx="236263">
                  <c:v>203819</c:v>
                </c:pt>
                <c:pt idx="236264">
                  <c:v>203819</c:v>
                </c:pt>
                <c:pt idx="236265">
                  <c:v>203819</c:v>
                </c:pt>
                <c:pt idx="236266">
                  <c:v>203819</c:v>
                </c:pt>
                <c:pt idx="236267">
                  <c:v>203819</c:v>
                </c:pt>
                <c:pt idx="236268">
                  <c:v>203819</c:v>
                </c:pt>
                <c:pt idx="236269">
                  <c:v>203819</c:v>
                </c:pt>
                <c:pt idx="236270">
                  <c:v>203819</c:v>
                </c:pt>
                <c:pt idx="236271">
                  <c:v>203819</c:v>
                </c:pt>
                <c:pt idx="236272">
                  <c:v>203819</c:v>
                </c:pt>
                <c:pt idx="236273">
                  <c:v>203819</c:v>
                </c:pt>
                <c:pt idx="236274">
                  <c:v>203819</c:v>
                </c:pt>
                <c:pt idx="236275">
                  <c:v>203819</c:v>
                </c:pt>
                <c:pt idx="236276">
                  <c:v>203819</c:v>
                </c:pt>
                <c:pt idx="236277">
                  <c:v>203819</c:v>
                </c:pt>
                <c:pt idx="236278">
                  <c:v>203819</c:v>
                </c:pt>
                <c:pt idx="236279">
                  <c:v>203819</c:v>
                </c:pt>
                <c:pt idx="236280">
                  <c:v>203819</c:v>
                </c:pt>
                <c:pt idx="236281">
                  <c:v>203819</c:v>
                </c:pt>
                <c:pt idx="236282">
                  <c:v>203819</c:v>
                </c:pt>
                <c:pt idx="236283">
                  <c:v>203819</c:v>
                </c:pt>
                <c:pt idx="236284">
                  <c:v>203819</c:v>
                </c:pt>
                <c:pt idx="236285">
                  <c:v>203819</c:v>
                </c:pt>
                <c:pt idx="236286">
                  <c:v>203819</c:v>
                </c:pt>
                <c:pt idx="236287">
                  <c:v>203819</c:v>
                </c:pt>
                <c:pt idx="236288">
                  <c:v>203819</c:v>
                </c:pt>
                <c:pt idx="236289">
                  <c:v>203819</c:v>
                </c:pt>
                <c:pt idx="236290">
                  <c:v>203819</c:v>
                </c:pt>
                <c:pt idx="236291">
                  <c:v>203819</c:v>
                </c:pt>
                <c:pt idx="236292">
                  <c:v>203819</c:v>
                </c:pt>
                <c:pt idx="236293">
                  <c:v>203819</c:v>
                </c:pt>
                <c:pt idx="236294">
                  <c:v>203819</c:v>
                </c:pt>
                <c:pt idx="236295">
                  <c:v>203819</c:v>
                </c:pt>
                <c:pt idx="236296">
                  <c:v>203819</c:v>
                </c:pt>
                <c:pt idx="236297">
                  <c:v>203819</c:v>
                </c:pt>
                <c:pt idx="236298">
                  <c:v>203819</c:v>
                </c:pt>
                <c:pt idx="236299">
                  <c:v>203819</c:v>
                </c:pt>
                <c:pt idx="236300">
                  <c:v>203819</c:v>
                </c:pt>
                <c:pt idx="236301">
                  <c:v>203819</c:v>
                </c:pt>
                <c:pt idx="236302">
                  <c:v>203819</c:v>
                </c:pt>
                <c:pt idx="236303">
                  <c:v>203819</c:v>
                </c:pt>
                <c:pt idx="236304">
                  <c:v>203819</c:v>
                </c:pt>
                <c:pt idx="236305">
                  <c:v>203819</c:v>
                </c:pt>
                <c:pt idx="236306">
                  <c:v>203819</c:v>
                </c:pt>
                <c:pt idx="236307">
                  <c:v>203819</c:v>
                </c:pt>
                <c:pt idx="236308">
                  <c:v>203819</c:v>
                </c:pt>
                <c:pt idx="236309">
                  <c:v>203819</c:v>
                </c:pt>
                <c:pt idx="236310">
                  <c:v>203819</c:v>
                </c:pt>
                <c:pt idx="236311">
                  <c:v>203819</c:v>
                </c:pt>
                <c:pt idx="236312">
                  <c:v>203819</c:v>
                </c:pt>
                <c:pt idx="236313">
                  <c:v>203819</c:v>
                </c:pt>
                <c:pt idx="236314">
                  <c:v>203819</c:v>
                </c:pt>
                <c:pt idx="236315">
                  <c:v>203819</c:v>
                </c:pt>
                <c:pt idx="236316">
                  <c:v>203819</c:v>
                </c:pt>
                <c:pt idx="236317">
                  <c:v>203819</c:v>
                </c:pt>
                <c:pt idx="236318">
                  <c:v>203819</c:v>
                </c:pt>
                <c:pt idx="236319">
                  <c:v>203819</c:v>
                </c:pt>
                <c:pt idx="236320">
                  <c:v>203819</c:v>
                </c:pt>
                <c:pt idx="236321">
                  <c:v>203819</c:v>
                </c:pt>
                <c:pt idx="236322">
                  <c:v>203819</c:v>
                </c:pt>
                <c:pt idx="236323">
                  <c:v>203819</c:v>
                </c:pt>
                <c:pt idx="236324">
                  <c:v>203819</c:v>
                </c:pt>
                <c:pt idx="236325">
                  <c:v>203819</c:v>
                </c:pt>
                <c:pt idx="236326">
                  <c:v>203819</c:v>
                </c:pt>
                <c:pt idx="236327">
                  <c:v>203819</c:v>
                </c:pt>
                <c:pt idx="236328">
                  <c:v>203819</c:v>
                </c:pt>
                <c:pt idx="236329">
                  <c:v>203819</c:v>
                </c:pt>
                <c:pt idx="236330">
                  <c:v>203819</c:v>
                </c:pt>
                <c:pt idx="236331">
                  <c:v>203819</c:v>
                </c:pt>
                <c:pt idx="236332">
                  <c:v>203819</c:v>
                </c:pt>
                <c:pt idx="236333">
                  <c:v>203819</c:v>
                </c:pt>
                <c:pt idx="236334">
                  <c:v>203819</c:v>
                </c:pt>
                <c:pt idx="236335">
                  <c:v>203819</c:v>
                </c:pt>
                <c:pt idx="236336">
                  <c:v>203819</c:v>
                </c:pt>
                <c:pt idx="236337">
                  <c:v>203819</c:v>
                </c:pt>
                <c:pt idx="236338">
                  <c:v>203819</c:v>
                </c:pt>
                <c:pt idx="236339">
                  <c:v>203819</c:v>
                </c:pt>
                <c:pt idx="236340">
                  <c:v>203819</c:v>
                </c:pt>
                <c:pt idx="236341">
                  <c:v>203819</c:v>
                </c:pt>
                <c:pt idx="236342">
                  <c:v>203819</c:v>
                </c:pt>
                <c:pt idx="236343">
                  <c:v>203819</c:v>
                </c:pt>
                <c:pt idx="236344">
                  <c:v>203819</c:v>
                </c:pt>
                <c:pt idx="236345">
                  <c:v>203819</c:v>
                </c:pt>
                <c:pt idx="236346">
                  <c:v>203819</c:v>
                </c:pt>
                <c:pt idx="236347">
                  <c:v>203819</c:v>
                </c:pt>
                <c:pt idx="236348">
                  <c:v>203819</c:v>
                </c:pt>
                <c:pt idx="236349">
                  <c:v>203819</c:v>
                </c:pt>
                <c:pt idx="236350">
                  <c:v>203819</c:v>
                </c:pt>
                <c:pt idx="236351">
                  <c:v>203819</c:v>
                </c:pt>
                <c:pt idx="236352">
                  <c:v>203819</c:v>
                </c:pt>
                <c:pt idx="236353">
                  <c:v>203819</c:v>
                </c:pt>
                <c:pt idx="236354">
                  <c:v>203819</c:v>
                </c:pt>
                <c:pt idx="236355">
                  <c:v>203819</c:v>
                </c:pt>
                <c:pt idx="236356">
                  <c:v>203819</c:v>
                </c:pt>
                <c:pt idx="236357">
                  <c:v>203819</c:v>
                </c:pt>
                <c:pt idx="236358">
                  <c:v>203819</c:v>
                </c:pt>
                <c:pt idx="236359">
                  <c:v>203819</c:v>
                </c:pt>
                <c:pt idx="236360">
                  <c:v>203819</c:v>
                </c:pt>
                <c:pt idx="236361">
                  <c:v>203819</c:v>
                </c:pt>
                <c:pt idx="236362">
                  <c:v>203819</c:v>
                </c:pt>
                <c:pt idx="236363">
                  <c:v>203819</c:v>
                </c:pt>
                <c:pt idx="236364">
                  <c:v>203819</c:v>
                </c:pt>
                <c:pt idx="236365">
                  <c:v>203819</c:v>
                </c:pt>
                <c:pt idx="236366">
                  <c:v>203819</c:v>
                </c:pt>
                <c:pt idx="236367">
                  <c:v>203819</c:v>
                </c:pt>
                <c:pt idx="236368">
                  <c:v>203819</c:v>
                </c:pt>
                <c:pt idx="236369">
                  <c:v>203819</c:v>
                </c:pt>
                <c:pt idx="236370">
                  <c:v>203819</c:v>
                </c:pt>
                <c:pt idx="236371">
                  <c:v>203819</c:v>
                </c:pt>
                <c:pt idx="236372">
                  <c:v>203819</c:v>
                </c:pt>
                <c:pt idx="236373">
                  <c:v>203819</c:v>
                </c:pt>
                <c:pt idx="236374">
                  <c:v>203819</c:v>
                </c:pt>
                <c:pt idx="236375">
                  <c:v>203819</c:v>
                </c:pt>
                <c:pt idx="236376">
                  <c:v>203819</c:v>
                </c:pt>
                <c:pt idx="236377">
                  <c:v>203819</c:v>
                </c:pt>
                <c:pt idx="236378">
                  <c:v>203819</c:v>
                </c:pt>
                <c:pt idx="236379">
                  <c:v>203819</c:v>
                </c:pt>
                <c:pt idx="236380">
                  <c:v>203819</c:v>
                </c:pt>
                <c:pt idx="236381">
                  <c:v>203819</c:v>
                </c:pt>
                <c:pt idx="236382">
                  <c:v>203819</c:v>
                </c:pt>
                <c:pt idx="236383">
                  <c:v>203819</c:v>
                </c:pt>
                <c:pt idx="236384">
                  <c:v>203819</c:v>
                </c:pt>
                <c:pt idx="236385">
                  <c:v>203819</c:v>
                </c:pt>
                <c:pt idx="236386">
                  <c:v>203819</c:v>
                </c:pt>
                <c:pt idx="236387">
                  <c:v>203819</c:v>
                </c:pt>
                <c:pt idx="236388">
                  <c:v>203819</c:v>
                </c:pt>
                <c:pt idx="236389">
                  <c:v>203819</c:v>
                </c:pt>
                <c:pt idx="236390">
                  <c:v>203819</c:v>
                </c:pt>
                <c:pt idx="236391">
                  <c:v>203819</c:v>
                </c:pt>
                <c:pt idx="236392">
                  <c:v>203819</c:v>
                </c:pt>
                <c:pt idx="236393">
                  <c:v>203819</c:v>
                </c:pt>
                <c:pt idx="236394">
                  <c:v>203819</c:v>
                </c:pt>
                <c:pt idx="236395">
                  <c:v>203819</c:v>
                </c:pt>
                <c:pt idx="236396">
                  <c:v>203819</c:v>
                </c:pt>
                <c:pt idx="236397">
                  <c:v>203819</c:v>
                </c:pt>
                <c:pt idx="236398">
                  <c:v>203819</c:v>
                </c:pt>
                <c:pt idx="236399">
                  <c:v>203819</c:v>
                </c:pt>
                <c:pt idx="236400">
                  <c:v>203819</c:v>
                </c:pt>
                <c:pt idx="236401">
                  <c:v>203819</c:v>
                </c:pt>
                <c:pt idx="236402">
                  <c:v>203819</c:v>
                </c:pt>
                <c:pt idx="236403">
                  <c:v>203819</c:v>
                </c:pt>
                <c:pt idx="236404">
                  <c:v>203819</c:v>
                </c:pt>
                <c:pt idx="236405">
                  <c:v>203819</c:v>
                </c:pt>
                <c:pt idx="236406">
                  <c:v>203819</c:v>
                </c:pt>
                <c:pt idx="236407">
                  <c:v>203819</c:v>
                </c:pt>
                <c:pt idx="236408">
                  <c:v>203819</c:v>
                </c:pt>
                <c:pt idx="236409">
                  <c:v>203819</c:v>
                </c:pt>
                <c:pt idx="236410">
                  <c:v>203819</c:v>
                </c:pt>
                <c:pt idx="236411">
                  <c:v>203819</c:v>
                </c:pt>
                <c:pt idx="236412">
                  <c:v>203819</c:v>
                </c:pt>
                <c:pt idx="236413">
                  <c:v>203819</c:v>
                </c:pt>
                <c:pt idx="236414">
                  <c:v>203819</c:v>
                </c:pt>
                <c:pt idx="236415">
                  <c:v>203819</c:v>
                </c:pt>
                <c:pt idx="236416">
                  <c:v>203819</c:v>
                </c:pt>
                <c:pt idx="236417">
                  <c:v>203819</c:v>
                </c:pt>
                <c:pt idx="236418">
                  <c:v>203819</c:v>
                </c:pt>
                <c:pt idx="236419">
                  <c:v>203819</c:v>
                </c:pt>
                <c:pt idx="236420">
                  <c:v>203819</c:v>
                </c:pt>
                <c:pt idx="236421">
                  <c:v>203819</c:v>
                </c:pt>
                <c:pt idx="236422">
                  <c:v>203819</c:v>
                </c:pt>
                <c:pt idx="236423">
                  <c:v>203819</c:v>
                </c:pt>
                <c:pt idx="236424">
                  <c:v>203819</c:v>
                </c:pt>
                <c:pt idx="236425">
                  <c:v>203819</c:v>
                </c:pt>
                <c:pt idx="236426">
                  <c:v>203819</c:v>
                </c:pt>
                <c:pt idx="236427">
                  <c:v>203819</c:v>
                </c:pt>
                <c:pt idx="236428">
                  <c:v>203819</c:v>
                </c:pt>
                <c:pt idx="236429">
                  <c:v>203819</c:v>
                </c:pt>
                <c:pt idx="236430">
                  <c:v>203819</c:v>
                </c:pt>
                <c:pt idx="236431">
                  <c:v>203819</c:v>
                </c:pt>
                <c:pt idx="236432">
                  <c:v>203819</c:v>
                </c:pt>
                <c:pt idx="236433">
                  <c:v>203819</c:v>
                </c:pt>
                <c:pt idx="236434">
                  <c:v>203819</c:v>
                </c:pt>
                <c:pt idx="236435">
                  <c:v>203819</c:v>
                </c:pt>
                <c:pt idx="236436">
                  <c:v>203819</c:v>
                </c:pt>
                <c:pt idx="236437">
                  <c:v>203819</c:v>
                </c:pt>
                <c:pt idx="236438">
                  <c:v>203819</c:v>
                </c:pt>
                <c:pt idx="236439">
                  <c:v>203819</c:v>
                </c:pt>
                <c:pt idx="236440">
                  <c:v>203819</c:v>
                </c:pt>
                <c:pt idx="236441">
                  <c:v>203819</c:v>
                </c:pt>
                <c:pt idx="236442">
                  <c:v>203819</c:v>
                </c:pt>
                <c:pt idx="236443">
                  <c:v>203819</c:v>
                </c:pt>
                <c:pt idx="236444">
                  <c:v>203819</c:v>
                </c:pt>
                <c:pt idx="236445">
                  <c:v>203819</c:v>
                </c:pt>
                <c:pt idx="236446">
                  <c:v>203819</c:v>
                </c:pt>
                <c:pt idx="236447">
                  <c:v>203819</c:v>
                </c:pt>
                <c:pt idx="236448">
                  <c:v>203819</c:v>
                </c:pt>
                <c:pt idx="236449">
                  <c:v>203819</c:v>
                </c:pt>
                <c:pt idx="236450">
                  <c:v>203819</c:v>
                </c:pt>
                <c:pt idx="236451">
                  <c:v>203819</c:v>
                </c:pt>
                <c:pt idx="236452">
                  <c:v>203819</c:v>
                </c:pt>
                <c:pt idx="236453">
                  <c:v>203819</c:v>
                </c:pt>
                <c:pt idx="236454">
                  <c:v>203819</c:v>
                </c:pt>
                <c:pt idx="236455">
                  <c:v>203819</c:v>
                </c:pt>
                <c:pt idx="236456">
                  <c:v>203819</c:v>
                </c:pt>
                <c:pt idx="236457">
                  <c:v>203819</c:v>
                </c:pt>
                <c:pt idx="236458">
                  <c:v>203819</c:v>
                </c:pt>
                <c:pt idx="236459">
                  <c:v>203819</c:v>
                </c:pt>
                <c:pt idx="236460">
                  <c:v>203819</c:v>
                </c:pt>
                <c:pt idx="236461">
                  <c:v>203819</c:v>
                </c:pt>
                <c:pt idx="236462">
                  <c:v>203819</c:v>
                </c:pt>
                <c:pt idx="236463">
                  <c:v>203819</c:v>
                </c:pt>
                <c:pt idx="236464">
                  <c:v>203819</c:v>
                </c:pt>
                <c:pt idx="236465">
                  <c:v>203819</c:v>
                </c:pt>
                <c:pt idx="236466">
                  <c:v>203819</c:v>
                </c:pt>
                <c:pt idx="236467">
                  <c:v>203819</c:v>
                </c:pt>
                <c:pt idx="236468">
                  <c:v>203819</c:v>
                </c:pt>
                <c:pt idx="236469">
                  <c:v>203819</c:v>
                </c:pt>
                <c:pt idx="236470">
                  <c:v>203819</c:v>
                </c:pt>
                <c:pt idx="236471">
                  <c:v>203819</c:v>
                </c:pt>
                <c:pt idx="236472">
                  <c:v>203819</c:v>
                </c:pt>
                <c:pt idx="236473">
                  <c:v>203819</c:v>
                </c:pt>
                <c:pt idx="236474">
                  <c:v>203819</c:v>
                </c:pt>
                <c:pt idx="236475">
                  <c:v>203819</c:v>
                </c:pt>
                <c:pt idx="236476">
                  <c:v>203819</c:v>
                </c:pt>
                <c:pt idx="236477">
                  <c:v>203819</c:v>
                </c:pt>
                <c:pt idx="236478">
                  <c:v>203819</c:v>
                </c:pt>
                <c:pt idx="236479">
                  <c:v>203819</c:v>
                </c:pt>
                <c:pt idx="236480">
                  <c:v>203819</c:v>
                </c:pt>
                <c:pt idx="236481">
                  <c:v>203819</c:v>
                </c:pt>
                <c:pt idx="236482">
                  <c:v>203819</c:v>
                </c:pt>
                <c:pt idx="236483">
                  <c:v>203819</c:v>
                </c:pt>
                <c:pt idx="236484">
                  <c:v>203819</c:v>
                </c:pt>
                <c:pt idx="236485">
                  <c:v>203819</c:v>
                </c:pt>
                <c:pt idx="236486">
                  <c:v>203819</c:v>
                </c:pt>
                <c:pt idx="236487">
                  <c:v>203819</c:v>
                </c:pt>
                <c:pt idx="236488">
                  <c:v>203819</c:v>
                </c:pt>
                <c:pt idx="236489">
                  <c:v>203819</c:v>
                </c:pt>
                <c:pt idx="236490">
                  <c:v>203819</c:v>
                </c:pt>
                <c:pt idx="236491">
                  <c:v>203819</c:v>
                </c:pt>
                <c:pt idx="236492">
                  <c:v>203819</c:v>
                </c:pt>
                <c:pt idx="236493">
                  <c:v>203819</c:v>
                </c:pt>
                <c:pt idx="236494">
                  <c:v>203819</c:v>
                </c:pt>
                <c:pt idx="236495">
                  <c:v>203819</c:v>
                </c:pt>
                <c:pt idx="236496">
                  <c:v>203819</c:v>
                </c:pt>
                <c:pt idx="236497">
                  <c:v>203819</c:v>
                </c:pt>
                <c:pt idx="236498">
                  <c:v>203819</c:v>
                </c:pt>
                <c:pt idx="236499">
                  <c:v>203819</c:v>
                </c:pt>
                <c:pt idx="236500">
                  <c:v>203819</c:v>
                </c:pt>
                <c:pt idx="236501">
                  <c:v>203819</c:v>
                </c:pt>
                <c:pt idx="236502">
                  <c:v>203819</c:v>
                </c:pt>
                <c:pt idx="236503">
                  <c:v>203819</c:v>
                </c:pt>
                <c:pt idx="236504">
                  <c:v>203819</c:v>
                </c:pt>
                <c:pt idx="236505">
                  <c:v>203819</c:v>
                </c:pt>
                <c:pt idx="236506">
                  <c:v>203819</c:v>
                </c:pt>
                <c:pt idx="236507">
                  <c:v>203819</c:v>
                </c:pt>
                <c:pt idx="236508">
                  <c:v>203819</c:v>
                </c:pt>
                <c:pt idx="236509">
                  <c:v>203819</c:v>
                </c:pt>
                <c:pt idx="236510">
                  <c:v>203819</c:v>
                </c:pt>
                <c:pt idx="236511">
                  <c:v>203819</c:v>
                </c:pt>
                <c:pt idx="236512">
                  <c:v>203819</c:v>
                </c:pt>
                <c:pt idx="236513">
                  <c:v>203819</c:v>
                </c:pt>
                <c:pt idx="236514">
                  <c:v>203819</c:v>
                </c:pt>
                <c:pt idx="236515">
                  <c:v>203819</c:v>
                </c:pt>
                <c:pt idx="236516">
                  <c:v>203819</c:v>
                </c:pt>
                <c:pt idx="236517">
                  <c:v>203819</c:v>
                </c:pt>
                <c:pt idx="236518">
                  <c:v>203819</c:v>
                </c:pt>
                <c:pt idx="236519">
                  <c:v>203819</c:v>
                </c:pt>
                <c:pt idx="236520">
                  <c:v>203819</c:v>
                </c:pt>
                <c:pt idx="236521">
                  <c:v>203819</c:v>
                </c:pt>
                <c:pt idx="236522">
                  <c:v>203819</c:v>
                </c:pt>
                <c:pt idx="236523">
                  <c:v>203819</c:v>
                </c:pt>
                <c:pt idx="236524">
                  <c:v>203819</c:v>
                </c:pt>
                <c:pt idx="236525">
                  <c:v>203819</c:v>
                </c:pt>
                <c:pt idx="236526">
                  <c:v>203819</c:v>
                </c:pt>
                <c:pt idx="236527">
                  <c:v>203819</c:v>
                </c:pt>
                <c:pt idx="236528">
                  <c:v>203819</c:v>
                </c:pt>
                <c:pt idx="236529">
                  <c:v>203819</c:v>
                </c:pt>
                <c:pt idx="236530">
                  <c:v>203819</c:v>
                </c:pt>
                <c:pt idx="236531">
                  <c:v>203819</c:v>
                </c:pt>
                <c:pt idx="236532">
                  <c:v>203819</c:v>
                </c:pt>
                <c:pt idx="236533">
                  <c:v>203819</c:v>
                </c:pt>
                <c:pt idx="236534">
                  <c:v>203819</c:v>
                </c:pt>
                <c:pt idx="236535">
                  <c:v>203819</c:v>
                </c:pt>
                <c:pt idx="236536">
                  <c:v>203819</c:v>
                </c:pt>
                <c:pt idx="236537">
                  <c:v>203819</c:v>
                </c:pt>
                <c:pt idx="236538">
                  <c:v>203819</c:v>
                </c:pt>
                <c:pt idx="236539">
                  <c:v>203819</c:v>
                </c:pt>
                <c:pt idx="236540">
                  <c:v>203819</c:v>
                </c:pt>
                <c:pt idx="236541">
                  <c:v>203819</c:v>
                </c:pt>
                <c:pt idx="236542">
                  <c:v>203819</c:v>
                </c:pt>
                <c:pt idx="236543">
                  <c:v>203819</c:v>
                </c:pt>
                <c:pt idx="236544">
                  <c:v>203819</c:v>
                </c:pt>
                <c:pt idx="236545">
                  <c:v>203819</c:v>
                </c:pt>
                <c:pt idx="236546">
                  <c:v>203819</c:v>
                </c:pt>
                <c:pt idx="236547">
                  <c:v>203819</c:v>
                </c:pt>
                <c:pt idx="236548">
                  <c:v>203819</c:v>
                </c:pt>
                <c:pt idx="236549">
                  <c:v>203819</c:v>
                </c:pt>
                <c:pt idx="236550">
                  <c:v>203819</c:v>
                </c:pt>
                <c:pt idx="236551">
                  <c:v>203819</c:v>
                </c:pt>
                <c:pt idx="236552">
                  <c:v>203819</c:v>
                </c:pt>
                <c:pt idx="236553">
                  <c:v>203819</c:v>
                </c:pt>
                <c:pt idx="236554">
                  <c:v>203819</c:v>
                </c:pt>
                <c:pt idx="236555">
                  <c:v>203819</c:v>
                </c:pt>
                <c:pt idx="236556">
                  <c:v>203819</c:v>
                </c:pt>
                <c:pt idx="236557">
                  <c:v>203819</c:v>
                </c:pt>
                <c:pt idx="236558">
                  <c:v>203819</c:v>
                </c:pt>
                <c:pt idx="236559">
                  <c:v>203819</c:v>
                </c:pt>
                <c:pt idx="236560">
                  <c:v>203819</c:v>
                </c:pt>
                <c:pt idx="236561">
                  <c:v>203819</c:v>
                </c:pt>
                <c:pt idx="236562">
                  <c:v>203819</c:v>
                </c:pt>
                <c:pt idx="236563">
                  <c:v>203819</c:v>
                </c:pt>
                <c:pt idx="236564">
                  <c:v>203819</c:v>
                </c:pt>
                <c:pt idx="236565">
                  <c:v>203819</c:v>
                </c:pt>
                <c:pt idx="236566">
                  <c:v>203819</c:v>
                </c:pt>
                <c:pt idx="236567">
                  <c:v>203819</c:v>
                </c:pt>
                <c:pt idx="236568">
                  <c:v>203819</c:v>
                </c:pt>
                <c:pt idx="236569">
                  <c:v>203819</c:v>
                </c:pt>
                <c:pt idx="236570">
                  <c:v>203819</c:v>
                </c:pt>
                <c:pt idx="236571">
                  <c:v>203819</c:v>
                </c:pt>
                <c:pt idx="236572">
                  <c:v>203819</c:v>
                </c:pt>
                <c:pt idx="236573">
                  <c:v>203819</c:v>
                </c:pt>
                <c:pt idx="236574">
                  <c:v>203819</c:v>
                </c:pt>
                <c:pt idx="236575">
                  <c:v>203819</c:v>
                </c:pt>
                <c:pt idx="236576">
                  <c:v>203819</c:v>
                </c:pt>
                <c:pt idx="236577">
                  <c:v>203819</c:v>
                </c:pt>
                <c:pt idx="236578">
                  <c:v>203819</c:v>
                </c:pt>
                <c:pt idx="236579">
                  <c:v>203819</c:v>
                </c:pt>
                <c:pt idx="236580">
                  <c:v>203819</c:v>
                </c:pt>
                <c:pt idx="236581">
                  <c:v>203819</c:v>
                </c:pt>
                <c:pt idx="236582">
                  <c:v>203819</c:v>
                </c:pt>
                <c:pt idx="236583">
                  <c:v>203819</c:v>
                </c:pt>
                <c:pt idx="236584">
                  <c:v>203819</c:v>
                </c:pt>
                <c:pt idx="236585">
                  <c:v>203819</c:v>
                </c:pt>
                <c:pt idx="236586">
                  <c:v>203819</c:v>
                </c:pt>
                <c:pt idx="236587">
                  <c:v>203819</c:v>
                </c:pt>
                <c:pt idx="236588">
                  <c:v>203819</c:v>
                </c:pt>
                <c:pt idx="236589">
                  <c:v>203819</c:v>
                </c:pt>
                <c:pt idx="236590">
                  <c:v>203819</c:v>
                </c:pt>
                <c:pt idx="236591">
                  <c:v>203819</c:v>
                </c:pt>
                <c:pt idx="236592">
                  <c:v>203819</c:v>
                </c:pt>
                <c:pt idx="236593">
                  <c:v>203819</c:v>
                </c:pt>
                <c:pt idx="236594">
                  <c:v>203819</c:v>
                </c:pt>
                <c:pt idx="236595">
                  <c:v>203819</c:v>
                </c:pt>
                <c:pt idx="236596">
                  <c:v>203819</c:v>
                </c:pt>
                <c:pt idx="236597">
                  <c:v>203819</c:v>
                </c:pt>
                <c:pt idx="236598">
                  <c:v>203819</c:v>
                </c:pt>
                <c:pt idx="236599">
                  <c:v>203819</c:v>
                </c:pt>
                <c:pt idx="236600">
                  <c:v>203819</c:v>
                </c:pt>
                <c:pt idx="236601">
                  <c:v>203819</c:v>
                </c:pt>
                <c:pt idx="236602">
                  <c:v>203819</c:v>
                </c:pt>
                <c:pt idx="236603">
                  <c:v>203819</c:v>
                </c:pt>
                <c:pt idx="236604">
                  <c:v>203819</c:v>
                </c:pt>
                <c:pt idx="236605">
                  <c:v>203819</c:v>
                </c:pt>
                <c:pt idx="236606">
                  <c:v>203819</c:v>
                </c:pt>
                <c:pt idx="236607">
                  <c:v>203819</c:v>
                </c:pt>
                <c:pt idx="236608">
                  <c:v>203819</c:v>
                </c:pt>
                <c:pt idx="236609">
                  <c:v>203819</c:v>
                </c:pt>
                <c:pt idx="236610">
                  <c:v>203819</c:v>
                </c:pt>
                <c:pt idx="236611">
                  <c:v>203819</c:v>
                </c:pt>
                <c:pt idx="236612">
                  <c:v>203819</c:v>
                </c:pt>
                <c:pt idx="236613">
                  <c:v>203819</c:v>
                </c:pt>
                <c:pt idx="236614">
                  <c:v>203819</c:v>
                </c:pt>
                <c:pt idx="236615">
                  <c:v>203819</c:v>
                </c:pt>
                <c:pt idx="236616">
                  <c:v>203819</c:v>
                </c:pt>
                <c:pt idx="236617">
                  <c:v>203819</c:v>
                </c:pt>
                <c:pt idx="236618">
                  <c:v>203819</c:v>
                </c:pt>
                <c:pt idx="236619">
                  <c:v>203819</c:v>
                </c:pt>
                <c:pt idx="236620">
                  <c:v>203819</c:v>
                </c:pt>
                <c:pt idx="236621">
                  <c:v>203819</c:v>
                </c:pt>
                <c:pt idx="236622">
                  <c:v>203819</c:v>
                </c:pt>
                <c:pt idx="236623">
                  <c:v>203819</c:v>
                </c:pt>
                <c:pt idx="236624">
                  <c:v>203819</c:v>
                </c:pt>
                <c:pt idx="236625">
                  <c:v>203819</c:v>
                </c:pt>
                <c:pt idx="236626">
                  <c:v>203819</c:v>
                </c:pt>
                <c:pt idx="236627">
                  <c:v>203819</c:v>
                </c:pt>
                <c:pt idx="236628">
                  <c:v>203819</c:v>
                </c:pt>
                <c:pt idx="236629">
                  <c:v>203819</c:v>
                </c:pt>
                <c:pt idx="236630">
                  <c:v>203819</c:v>
                </c:pt>
                <c:pt idx="236631">
                  <c:v>203819</c:v>
                </c:pt>
                <c:pt idx="236632">
                  <c:v>203819</c:v>
                </c:pt>
                <c:pt idx="236633">
                  <c:v>203819</c:v>
                </c:pt>
                <c:pt idx="236634">
                  <c:v>203819</c:v>
                </c:pt>
                <c:pt idx="236635">
                  <c:v>203819</c:v>
                </c:pt>
                <c:pt idx="236636">
                  <c:v>203819</c:v>
                </c:pt>
                <c:pt idx="236637">
                  <c:v>203819</c:v>
                </c:pt>
                <c:pt idx="236638">
                  <c:v>203819</c:v>
                </c:pt>
                <c:pt idx="236639">
                  <c:v>203819</c:v>
                </c:pt>
                <c:pt idx="236640">
                  <c:v>203819</c:v>
                </c:pt>
                <c:pt idx="236641">
                  <c:v>203819</c:v>
                </c:pt>
                <c:pt idx="236642">
                  <c:v>203819</c:v>
                </c:pt>
                <c:pt idx="236643">
                  <c:v>203819</c:v>
                </c:pt>
                <c:pt idx="236644">
                  <c:v>203819</c:v>
                </c:pt>
                <c:pt idx="236645">
                  <c:v>203819</c:v>
                </c:pt>
                <c:pt idx="236646">
                  <c:v>203819</c:v>
                </c:pt>
                <c:pt idx="236647">
                  <c:v>203819</c:v>
                </c:pt>
                <c:pt idx="236648">
                  <c:v>203819</c:v>
                </c:pt>
                <c:pt idx="236649">
                  <c:v>203819</c:v>
                </c:pt>
                <c:pt idx="236650">
                  <c:v>203819</c:v>
                </c:pt>
                <c:pt idx="236651">
                  <c:v>203819</c:v>
                </c:pt>
                <c:pt idx="236652">
                  <c:v>203819</c:v>
                </c:pt>
                <c:pt idx="236653">
                  <c:v>203819</c:v>
                </c:pt>
                <c:pt idx="236654">
                  <c:v>203819</c:v>
                </c:pt>
                <c:pt idx="236655">
                  <c:v>203819</c:v>
                </c:pt>
                <c:pt idx="236656">
                  <c:v>203819</c:v>
                </c:pt>
                <c:pt idx="236657">
                  <c:v>203819</c:v>
                </c:pt>
                <c:pt idx="236658">
                  <c:v>203819</c:v>
                </c:pt>
                <c:pt idx="236659">
                  <c:v>203819</c:v>
                </c:pt>
                <c:pt idx="236660">
                  <c:v>203819</c:v>
                </c:pt>
                <c:pt idx="236661">
                  <c:v>203819</c:v>
                </c:pt>
                <c:pt idx="236662">
                  <c:v>203819</c:v>
                </c:pt>
                <c:pt idx="236663">
                  <c:v>203819</c:v>
                </c:pt>
                <c:pt idx="236664">
                  <c:v>203819</c:v>
                </c:pt>
                <c:pt idx="236665">
                  <c:v>203819</c:v>
                </c:pt>
                <c:pt idx="236666">
                  <c:v>203819</c:v>
                </c:pt>
                <c:pt idx="236667">
                  <c:v>203819</c:v>
                </c:pt>
                <c:pt idx="236668">
                  <c:v>203819</c:v>
                </c:pt>
                <c:pt idx="236669">
                  <c:v>203819</c:v>
                </c:pt>
                <c:pt idx="236670">
                  <c:v>203819</c:v>
                </c:pt>
                <c:pt idx="236671">
                  <c:v>203819</c:v>
                </c:pt>
                <c:pt idx="236672">
                  <c:v>203819</c:v>
                </c:pt>
                <c:pt idx="236673">
                  <c:v>203819</c:v>
                </c:pt>
                <c:pt idx="236674">
                  <c:v>203819</c:v>
                </c:pt>
                <c:pt idx="236675">
                  <c:v>203819</c:v>
                </c:pt>
                <c:pt idx="236676">
                  <c:v>203819</c:v>
                </c:pt>
                <c:pt idx="236677">
                  <c:v>203819</c:v>
                </c:pt>
                <c:pt idx="236678">
                  <c:v>203819</c:v>
                </c:pt>
                <c:pt idx="236679">
                  <c:v>203819</c:v>
                </c:pt>
                <c:pt idx="236680">
                  <c:v>203819</c:v>
                </c:pt>
                <c:pt idx="236681">
                  <c:v>203819</c:v>
                </c:pt>
                <c:pt idx="236682">
                  <c:v>203819</c:v>
                </c:pt>
                <c:pt idx="236683">
                  <c:v>203819</c:v>
                </c:pt>
                <c:pt idx="236684">
                  <c:v>203819</c:v>
                </c:pt>
                <c:pt idx="236685">
                  <c:v>203819</c:v>
                </c:pt>
                <c:pt idx="236686">
                  <c:v>203819</c:v>
                </c:pt>
                <c:pt idx="236687">
                  <c:v>203819</c:v>
                </c:pt>
                <c:pt idx="236688">
                  <c:v>203819</c:v>
                </c:pt>
                <c:pt idx="236689">
                  <c:v>203819</c:v>
                </c:pt>
                <c:pt idx="236690">
                  <c:v>203819</c:v>
                </c:pt>
                <c:pt idx="236691">
                  <c:v>203819</c:v>
                </c:pt>
                <c:pt idx="236692">
                  <c:v>203819</c:v>
                </c:pt>
                <c:pt idx="236693">
                  <c:v>203819</c:v>
                </c:pt>
                <c:pt idx="236694">
                  <c:v>203819</c:v>
                </c:pt>
                <c:pt idx="236695">
                  <c:v>203819</c:v>
                </c:pt>
                <c:pt idx="236696">
                  <c:v>203819</c:v>
                </c:pt>
                <c:pt idx="236697">
                  <c:v>203819</c:v>
                </c:pt>
                <c:pt idx="236698">
                  <c:v>203819</c:v>
                </c:pt>
                <c:pt idx="236699">
                  <c:v>203819</c:v>
                </c:pt>
                <c:pt idx="236700">
                  <c:v>203819</c:v>
                </c:pt>
                <c:pt idx="236701">
                  <c:v>203819</c:v>
                </c:pt>
                <c:pt idx="236702">
                  <c:v>203819</c:v>
                </c:pt>
                <c:pt idx="236703">
                  <c:v>203819</c:v>
                </c:pt>
                <c:pt idx="236704">
                  <c:v>203819</c:v>
                </c:pt>
                <c:pt idx="236705">
                  <c:v>203819</c:v>
                </c:pt>
                <c:pt idx="236706">
                  <c:v>203819</c:v>
                </c:pt>
                <c:pt idx="236707">
                  <c:v>203819</c:v>
                </c:pt>
                <c:pt idx="236708">
                  <c:v>203819</c:v>
                </c:pt>
                <c:pt idx="236709">
                  <c:v>203819</c:v>
                </c:pt>
                <c:pt idx="236710">
                  <c:v>203819</c:v>
                </c:pt>
                <c:pt idx="236711">
                  <c:v>203819</c:v>
                </c:pt>
                <c:pt idx="236712">
                  <c:v>203819</c:v>
                </c:pt>
                <c:pt idx="236713">
                  <c:v>203819</c:v>
                </c:pt>
                <c:pt idx="236714">
                  <c:v>203819</c:v>
                </c:pt>
                <c:pt idx="236715">
                  <c:v>203819</c:v>
                </c:pt>
                <c:pt idx="236716">
                  <c:v>203819</c:v>
                </c:pt>
                <c:pt idx="236717">
                  <c:v>203819</c:v>
                </c:pt>
                <c:pt idx="236718">
                  <c:v>203819</c:v>
                </c:pt>
                <c:pt idx="236719">
                  <c:v>203819</c:v>
                </c:pt>
                <c:pt idx="236720">
                  <c:v>203819</c:v>
                </c:pt>
                <c:pt idx="236721">
                  <c:v>203819</c:v>
                </c:pt>
                <c:pt idx="236722">
                  <c:v>203819</c:v>
                </c:pt>
                <c:pt idx="236723">
                  <c:v>203819</c:v>
                </c:pt>
                <c:pt idx="236724">
                  <c:v>203819</c:v>
                </c:pt>
                <c:pt idx="236725">
                  <c:v>203819</c:v>
                </c:pt>
                <c:pt idx="236726">
                  <c:v>203819</c:v>
                </c:pt>
                <c:pt idx="236727">
                  <c:v>203819</c:v>
                </c:pt>
                <c:pt idx="236728">
                  <c:v>203819</c:v>
                </c:pt>
                <c:pt idx="236729">
                  <c:v>203819</c:v>
                </c:pt>
                <c:pt idx="236730">
                  <c:v>203819</c:v>
                </c:pt>
                <c:pt idx="236731">
                  <c:v>203819</c:v>
                </c:pt>
                <c:pt idx="236732">
                  <c:v>203819</c:v>
                </c:pt>
                <c:pt idx="236733">
                  <c:v>203819</c:v>
                </c:pt>
                <c:pt idx="236734">
                  <c:v>203819</c:v>
                </c:pt>
                <c:pt idx="236735">
                  <c:v>203819</c:v>
                </c:pt>
                <c:pt idx="236736">
                  <c:v>203819</c:v>
                </c:pt>
                <c:pt idx="236737">
                  <c:v>203819</c:v>
                </c:pt>
                <c:pt idx="236738">
                  <c:v>203819</c:v>
                </c:pt>
                <c:pt idx="236739">
                  <c:v>203819</c:v>
                </c:pt>
                <c:pt idx="236740">
                  <c:v>203819</c:v>
                </c:pt>
                <c:pt idx="236741">
                  <c:v>203819</c:v>
                </c:pt>
                <c:pt idx="236742">
                  <c:v>203819</c:v>
                </c:pt>
                <c:pt idx="236743">
                  <c:v>203819</c:v>
                </c:pt>
                <c:pt idx="236744">
                  <c:v>203819</c:v>
                </c:pt>
                <c:pt idx="236745">
                  <c:v>203819</c:v>
                </c:pt>
                <c:pt idx="236746">
                  <c:v>203819</c:v>
                </c:pt>
                <c:pt idx="236747">
                  <c:v>203819</c:v>
                </c:pt>
                <c:pt idx="236748">
                  <c:v>203819</c:v>
                </c:pt>
                <c:pt idx="236749">
                  <c:v>203819</c:v>
                </c:pt>
                <c:pt idx="236750">
                  <c:v>203819</c:v>
                </c:pt>
                <c:pt idx="236751">
                  <c:v>203819</c:v>
                </c:pt>
                <c:pt idx="236752">
                  <c:v>203819</c:v>
                </c:pt>
                <c:pt idx="236753">
                  <c:v>203819</c:v>
                </c:pt>
                <c:pt idx="236754">
                  <c:v>203819</c:v>
                </c:pt>
                <c:pt idx="236755">
                  <c:v>203819</c:v>
                </c:pt>
                <c:pt idx="236756">
                  <c:v>203819</c:v>
                </c:pt>
                <c:pt idx="236757">
                  <c:v>203819</c:v>
                </c:pt>
                <c:pt idx="236758">
                  <c:v>203819</c:v>
                </c:pt>
                <c:pt idx="236759">
                  <c:v>203819</c:v>
                </c:pt>
                <c:pt idx="236760">
                  <c:v>203819</c:v>
                </c:pt>
                <c:pt idx="236761">
                  <c:v>203819</c:v>
                </c:pt>
                <c:pt idx="236762">
                  <c:v>203819</c:v>
                </c:pt>
                <c:pt idx="236763">
                  <c:v>203819</c:v>
                </c:pt>
                <c:pt idx="236764">
                  <c:v>203819</c:v>
                </c:pt>
                <c:pt idx="236765">
                  <c:v>203819</c:v>
                </c:pt>
                <c:pt idx="236766">
                  <c:v>203819</c:v>
                </c:pt>
                <c:pt idx="236767">
                  <c:v>203819</c:v>
                </c:pt>
                <c:pt idx="236768">
                  <c:v>203819</c:v>
                </c:pt>
                <c:pt idx="236769">
                  <c:v>203819</c:v>
                </c:pt>
                <c:pt idx="236770">
                  <c:v>203819</c:v>
                </c:pt>
                <c:pt idx="236771">
                  <c:v>203819</c:v>
                </c:pt>
                <c:pt idx="236772">
                  <c:v>203819</c:v>
                </c:pt>
                <c:pt idx="236773">
                  <c:v>203819</c:v>
                </c:pt>
                <c:pt idx="236774">
                  <c:v>203819</c:v>
                </c:pt>
                <c:pt idx="236775">
                  <c:v>203819</c:v>
                </c:pt>
                <c:pt idx="236776">
                  <c:v>203819</c:v>
                </c:pt>
                <c:pt idx="236777">
                  <c:v>203819</c:v>
                </c:pt>
                <c:pt idx="236778">
                  <c:v>203819</c:v>
                </c:pt>
                <c:pt idx="236779">
                  <c:v>203819</c:v>
                </c:pt>
                <c:pt idx="236780">
                  <c:v>203819</c:v>
                </c:pt>
                <c:pt idx="236781">
                  <c:v>203819</c:v>
                </c:pt>
                <c:pt idx="236782">
                  <c:v>203819</c:v>
                </c:pt>
                <c:pt idx="236783">
                  <c:v>203819</c:v>
                </c:pt>
                <c:pt idx="236784">
                  <c:v>203819</c:v>
                </c:pt>
                <c:pt idx="236785">
                  <c:v>203819</c:v>
                </c:pt>
                <c:pt idx="236786">
                  <c:v>203819</c:v>
                </c:pt>
                <c:pt idx="236787">
                  <c:v>203819</c:v>
                </c:pt>
                <c:pt idx="236788">
                  <c:v>203819</c:v>
                </c:pt>
                <c:pt idx="236789">
                  <c:v>203819</c:v>
                </c:pt>
                <c:pt idx="236790">
                  <c:v>203819</c:v>
                </c:pt>
                <c:pt idx="236791">
                  <c:v>203819</c:v>
                </c:pt>
                <c:pt idx="236792">
                  <c:v>203819</c:v>
                </c:pt>
                <c:pt idx="236793">
                  <c:v>203819</c:v>
                </c:pt>
                <c:pt idx="236794">
                  <c:v>203819</c:v>
                </c:pt>
                <c:pt idx="236795">
                  <c:v>203819</c:v>
                </c:pt>
                <c:pt idx="236796">
                  <c:v>203819</c:v>
                </c:pt>
                <c:pt idx="236797">
                  <c:v>203819</c:v>
                </c:pt>
                <c:pt idx="236798">
                  <c:v>203819</c:v>
                </c:pt>
                <c:pt idx="236799">
                  <c:v>203819</c:v>
                </c:pt>
                <c:pt idx="236800">
                  <c:v>203819</c:v>
                </c:pt>
                <c:pt idx="236801">
                  <c:v>203819</c:v>
                </c:pt>
                <c:pt idx="236802">
                  <c:v>203819</c:v>
                </c:pt>
                <c:pt idx="236803">
                  <c:v>203819</c:v>
                </c:pt>
                <c:pt idx="236804">
                  <c:v>203819</c:v>
                </c:pt>
                <c:pt idx="236805">
                  <c:v>203819</c:v>
                </c:pt>
                <c:pt idx="236806">
                  <c:v>203819</c:v>
                </c:pt>
                <c:pt idx="236807">
                  <c:v>203819</c:v>
                </c:pt>
                <c:pt idx="236808">
                  <c:v>203819</c:v>
                </c:pt>
                <c:pt idx="236809">
                  <c:v>203819</c:v>
                </c:pt>
                <c:pt idx="236810">
                  <c:v>203819</c:v>
                </c:pt>
                <c:pt idx="236811">
                  <c:v>203819</c:v>
                </c:pt>
                <c:pt idx="236812">
                  <c:v>203819</c:v>
                </c:pt>
                <c:pt idx="236813">
                  <c:v>203819</c:v>
                </c:pt>
                <c:pt idx="236814">
                  <c:v>203819</c:v>
                </c:pt>
                <c:pt idx="236815">
                  <c:v>203819</c:v>
                </c:pt>
                <c:pt idx="236816">
                  <c:v>203819</c:v>
                </c:pt>
                <c:pt idx="236817">
                  <c:v>203819</c:v>
                </c:pt>
                <c:pt idx="236818">
                  <c:v>203819</c:v>
                </c:pt>
                <c:pt idx="236819">
                  <c:v>203819</c:v>
                </c:pt>
                <c:pt idx="236820">
                  <c:v>203819</c:v>
                </c:pt>
                <c:pt idx="236821">
                  <c:v>203819</c:v>
                </c:pt>
                <c:pt idx="236822">
                  <c:v>203819</c:v>
                </c:pt>
                <c:pt idx="236823">
                  <c:v>203819</c:v>
                </c:pt>
                <c:pt idx="236824">
                  <c:v>203819</c:v>
                </c:pt>
                <c:pt idx="236825">
                  <c:v>203819</c:v>
                </c:pt>
                <c:pt idx="236826">
                  <c:v>203819</c:v>
                </c:pt>
                <c:pt idx="236827">
                  <c:v>203819</c:v>
                </c:pt>
                <c:pt idx="236828">
                  <c:v>203819</c:v>
                </c:pt>
                <c:pt idx="236829">
                  <c:v>203819</c:v>
                </c:pt>
                <c:pt idx="236830">
                  <c:v>203819</c:v>
                </c:pt>
                <c:pt idx="236831">
                  <c:v>203819</c:v>
                </c:pt>
                <c:pt idx="236832">
                  <c:v>203819</c:v>
                </c:pt>
                <c:pt idx="236833">
                  <c:v>203819</c:v>
                </c:pt>
                <c:pt idx="236834">
                  <c:v>203819</c:v>
                </c:pt>
                <c:pt idx="236835">
                  <c:v>203819</c:v>
                </c:pt>
                <c:pt idx="236836">
                  <c:v>203819</c:v>
                </c:pt>
                <c:pt idx="236837">
                  <c:v>203819</c:v>
                </c:pt>
                <c:pt idx="236838">
                  <c:v>203819</c:v>
                </c:pt>
                <c:pt idx="236839">
                  <c:v>203819</c:v>
                </c:pt>
                <c:pt idx="236840">
                  <c:v>203819</c:v>
                </c:pt>
                <c:pt idx="236841">
                  <c:v>203819</c:v>
                </c:pt>
                <c:pt idx="236842">
                  <c:v>203819</c:v>
                </c:pt>
                <c:pt idx="236843">
                  <c:v>203819</c:v>
                </c:pt>
                <c:pt idx="236844">
                  <c:v>203819</c:v>
                </c:pt>
                <c:pt idx="236845">
                  <c:v>203819</c:v>
                </c:pt>
                <c:pt idx="236846">
                  <c:v>203819</c:v>
                </c:pt>
                <c:pt idx="236847">
                  <c:v>203819</c:v>
                </c:pt>
                <c:pt idx="236848">
                  <c:v>203819</c:v>
                </c:pt>
                <c:pt idx="236849">
                  <c:v>203819</c:v>
                </c:pt>
                <c:pt idx="236850">
                  <c:v>203819</c:v>
                </c:pt>
                <c:pt idx="236851">
                  <c:v>203819</c:v>
                </c:pt>
                <c:pt idx="236852">
                  <c:v>203819</c:v>
                </c:pt>
                <c:pt idx="236853">
                  <c:v>203819</c:v>
                </c:pt>
                <c:pt idx="236854">
                  <c:v>203819</c:v>
                </c:pt>
                <c:pt idx="236855">
                  <c:v>203819</c:v>
                </c:pt>
                <c:pt idx="236856">
                  <c:v>203819</c:v>
                </c:pt>
                <c:pt idx="236857">
                  <c:v>203819</c:v>
                </c:pt>
                <c:pt idx="236858">
                  <c:v>203819</c:v>
                </c:pt>
                <c:pt idx="236859">
                  <c:v>203819</c:v>
                </c:pt>
                <c:pt idx="236860">
                  <c:v>203819</c:v>
                </c:pt>
                <c:pt idx="236861">
                  <c:v>203819</c:v>
                </c:pt>
                <c:pt idx="236862">
                  <c:v>203819</c:v>
                </c:pt>
                <c:pt idx="236863">
                  <c:v>203819</c:v>
                </c:pt>
                <c:pt idx="236864">
                  <c:v>203819</c:v>
                </c:pt>
                <c:pt idx="236865">
                  <c:v>203819</c:v>
                </c:pt>
                <c:pt idx="236866">
                  <c:v>203819</c:v>
                </c:pt>
                <c:pt idx="236867">
                  <c:v>203819</c:v>
                </c:pt>
                <c:pt idx="236868">
                  <c:v>203819</c:v>
                </c:pt>
                <c:pt idx="236869">
                  <c:v>203819</c:v>
                </c:pt>
                <c:pt idx="236870">
                  <c:v>203819</c:v>
                </c:pt>
                <c:pt idx="236871">
                  <c:v>203819</c:v>
                </c:pt>
                <c:pt idx="236872">
                  <c:v>203819</c:v>
                </c:pt>
                <c:pt idx="236873">
                  <c:v>203819</c:v>
                </c:pt>
                <c:pt idx="236874">
                  <c:v>203819</c:v>
                </c:pt>
                <c:pt idx="236875">
                  <c:v>203819</c:v>
                </c:pt>
                <c:pt idx="236876">
                  <c:v>203819</c:v>
                </c:pt>
                <c:pt idx="236877">
                  <c:v>203819</c:v>
                </c:pt>
                <c:pt idx="236878">
                  <c:v>203819</c:v>
                </c:pt>
                <c:pt idx="236879">
                  <c:v>203819</c:v>
                </c:pt>
                <c:pt idx="236880">
                  <c:v>203819</c:v>
                </c:pt>
                <c:pt idx="236881">
                  <c:v>203819</c:v>
                </c:pt>
                <c:pt idx="236882">
                  <c:v>203819</c:v>
                </c:pt>
                <c:pt idx="236883">
                  <c:v>203819</c:v>
                </c:pt>
                <c:pt idx="236884">
                  <c:v>203819</c:v>
                </c:pt>
                <c:pt idx="236885">
                  <c:v>203819</c:v>
                </c:pt>
                <c:pt idx="236886">
                  <c:v>203819</c:v>
                </c:pt>
                <c:pt idx="236887">
                  <c:v>203819</c:v>
                </c:pt>
                <c:pt idx="236888">
                  <c:v>203819</c:v>
                </c:pt>
                <c:pt idx="236889">
                  <c:v>203819</c:v>
                </c:pt>
                <c:pt idx="236890">
                  <c:v>203819</c:v>
                </c:pt>
                <c:pt idx="236891">
                  <c:v>203819</c:v>
                </c:pt>
                <c:pt idx="236892">
                  <c:v>203819</c:v>
                </c:pt>
                <c:pt idx="236893">
                  <c:v>203819</c:v>
                </c:pt>
                <c:pt idx="236894">
                  <c:v>203819</c:v>
                </c:pt>
                <c:pt idx="236895">
                  <c:v>203819</c:v>
                </c:pt>
                <c:pt idx="236896">
                  <c:v>203819</c:v>
                </c:pt>
                <c:pt idx="236897">
                  <c:v>203819</c:v>
                </c:pt>
                <c:pt idx="236898">
                  <c:v>203819</c:v>
                </c:pt>
                <c:pt idx="236899">
                  <c:v>203819</c:v>
                </c:pt>
                <c:pt idx="236900">
                  <c:v>203819</c:v>
                </c:pt>
                <c:pt idx="236901">
                  <c:v>203819</c:v>
                </c:pt>
                <c:pt idx="236902">
                  <c:v>203819</c:v>
                </c:pt>
                <c:pt idx="236903">
                  <c:v>203819</c:v>
                </c:pt>
                <c:pt idx="236904">
                  <c:v>203819</c:v>
                </c:pt>
                <c:pt idx="236905">
                  <c:v>203819</c:v>
                </c:pt>
                <c:pt idx="236906">
                  <c:v>203819</c:v>
                </c:pt>
                <c:pt idx="236907">
                  <c:v>203819</c:v>
                </c:pt>
                <c:pt idx="236908">
                  <c:v>203819</c:v>
                </c:pt>
                <c:pt idx="236909">
                  <c:v>203819</c:v>
                </c:pt>
                <c:pt idx="236910">
                  <c:v>203819</c:v>
                </c:pt>
                <c:pt idx="236911">
                  <c:v>203819</c:v>
                </c:pt>
                <c:pt idx="236912">
                  <c:v>203819</c:v>
                </c:pt>
                <c:pt idx="236913">
                  <c:v>203819</c:v>
                </c:pt>
                <c:pt idx="236914">
                  <c:v>203819</c:v>
                </c:pt>
                <c:pt idx="236915">
                  <c:v>203819</c:v>
                </c:pt>
                <c:pt idx="236916">
                  <c:v>203819</c:v>
                </c:pt>
                <c:pt idx="236917">
                  <c:v>203819</c:v>
                </c:pt>
                <c:pt idx="236918">
                  <c:v>203819</c:v>
                </c:pt>
                <c:pt idx="236919">
                  <c:v>203819</c:v>
                </c:pt>
                <c:pt idx="236920">
                  <c:v>203819</c:v>
                </c:pt>
                <c:pt idx="236921">
                  <c:v>203819</c:v>
                </c:pt>
                <c:pt idx="236922">
                  <c:v>203819</c:v>
                </c:pt>
                <c:pt idx="236923">
                  <c:v>203819</c:v>
                </c:pt>
                <c:pt idx="236924">
                  <c:v>203819</c:v>
                </c:pt>
                <c:pt idx="236925">
                  <c:v>203819</c:v>
                </c:pt>
                <c:pt idx="236926">
                  <c:v>203819</c:v>
                </c:pt>
                <c:pt idx="236927">
                  <c:v>203819</c:v>
                </c:pt>
                <c:pt idx="236928">
                  <c:v>203819</c:v>
                </c:pt>
                <c:pt idx="236929">
                  <c:v>203819</c:v>
                </c:pt>
                <c:pt idx="236930">
                  <c:v>203819</c:v>
                </c:pt>
                <c:pt idx="236931">
                  <c:v>203819</c:v>
                </c:pt>
                <c:pt idx="236932">
                  <c:v>203819</c:v>
                </c:pt>
                <c:pt idx="236933">
                  <c:v>203819</c:v>
                </c:pt>
                <c:pt idx="236934">
                  <c:v>203819</c:v>
                </c:pt>
                <c:pt idx="236935">
                  <c:v>203819</c:v>
                </c:pt>
                <c:pt idx="236936">
                  <c:v>203819</c:v>
                </c:pt>
                <c:pt idx="236937">
                  <c:v>203819</c:v>
                </c:pt>
                <c:pt idx="236938">
                  <c:v>203819</c:v>
                </c:pt>
                <c:pt idx="236939">
                  <c:v>203819</c:v>
                </c:pt>
                <c:pt idx="236940">
                  <c:v>203819</c:v>
                </c:pt>
                <c:pt idx="236941">
                  <c:v>203819</c:v>
                </c:pt>
                <c:pt idx="236942">
                  <c:v>203819</c:v>
                </c:pt>
                <c:pt idx="236943">
                  <c:v>203819</c:v>
                </c:pt>
                <c:pt idx="236944">
                  <c:v>203819</c:v>
                </c:pt>
                <c:pt idx="236945">
                  <c:v>203819</c:v>
                </c:pt>
                <c:pt idx="236946">
                  <c:v>203819</c:v>
                </c:pt>
                <c:pt idx="236947">
                  <c:v>203819</c:v>
                </c:pt>
                <c:pt idx="236948">
                  <c:v>203819</c:v>
                </c:pt>
                <c:pt idx="236949">
                  <c:v>203819</c:v>
                </c:pt>
                <c:pt idx="236950">
                  <c:v>203819</c:v>
                </c:pt>
                <c:pt idx="236951">
                  <c:v>203819</c:v>
                </c:pt>
                <c:pt idx="236952">
                  <c:v>203819</c:v>
                </c:pt>
                <c:pt idx="236953">
                  <c:v>203819</c:v>
                </c:pt>
                <c:pt idx="236954">
                  <c:v>203819</c:v>
                </c:pt>
                <c:pt idx="236955">
                  <c:v>203819</c:v>
                </c:pt>
                <c:pt idx="236956">
                  <c:v>203819</c:v>
                </c:pt>
                <c:pt idx="236957">
                  <c:v>203819</c:v>
                </c:pt>
                <c:pt idx="236958">
                  <c:v>203819</c:v>
                </c:pt>
                <c:pt idx="236959">
                  <c:v>203819</c:v>
                </c:pt>
                <c:pt idx="236960">
                  <c:v>203819</c:v>
                </c:pt>
                <c:pt idx="236961">
                  <c:v>203819</c:v>
                </c:pt>
                <c:pt idx="236962">
                  <c:v>203819</c:v>
                </c:pt>
                <c:pt idx="236963">
                  <c:v>203819</c:v>
                </c:pt>
                <c:pt idx="236964">
                  <c:v>203819</c:v>
                </c:pt>
                <c:pt idx="236965">
                  <c:v>203819</c:v>
                </c:pt>
                <c:pt idx="236966">
                  <c:v>203819</c:v>
                </c:pt>
                <c:pt idx="236967">
                  <c:v>203819</c:v>
                </c:pt>
                <c:pt idx="236968">
                  <c:v>203819</c:v>
                </c:pt>
                <c:pt idx="236969">
                  <c:v>203819</c:v>
                </c:pt>
                <c:pt idx="236970">
                  <c:v>203819</c:v>
                </c:pt>
                <c:pt idx="236971">
                  <c:v>203819</c:v>
                </c:pt>
                <c:pt idx="236972">
                  <c:v>203819</c:v>
                </c:pt>
                <c:pt idx="236973">
                  <c:v>203819</c:v>
                </c:pt>
                <c:pt idx="236974">
                  <c:v>203819</c:v>
                </c:pt>
                <c:pt idx="236975">
                  <c:v>203819</c:v>
                </c:pt>
                <c:pt idx="236976">
                  <c:v>203819</c:v>
                </c:pt>
                <c:pt idx="236977">
                  <c:v>203819</c:v>
                </c:pt>
                <c:pt idx="236978">
                  <c:v>203819</c:v>
                </c:pt>
                <c:pt idx="236979">
                  <c:v>203819</c:v>
                </c:pt>
                <c:pt idx="236980">
                  <c:v>203819</c:v>
                </c:pt>
                <c:pt idx="236981">
                  <c:v>203819</c:v>
                </c:pt>
                <c:pt idx="236982">
                  <c:v>203819</c:v>
                </c:pt>
                <c:pt idx="236983">
                  <c:v>203819</c:v>
                </c:pt>
                <c:pt idx="236984">
                  <c:v>203819</c:v>
                </c:pt>
                <c:pt idx="236985">
                  <c:v>203819</c:v>
                </c:pt>
                <c:pt idx="236986">
                  <c:v>203819</c:v>
                </c:pt>
                <c:pt idx="236987">
                  <c:v>203819</c:v>
                </c:pt>
                <c:pt idx="236988">
                  <c:v>203819</c:v>
                </c:pt>
                <c:pt idx="236989">
                  <c:v>203819</c:v>
                </c:pt>
                <c:pt idx="236990">
                  <c:v>203819</c:v>
                </c:pt>
                <c:pt idx="236991">
                  <c:v>203819</c:v>
                </c:pt>
                <c:pt idx="236992">
                  <c:v>203819</c:v>
                </c:pt>
                <c:pt idx="236993">
                  <c:v>203819</c:v>
                </c:pt>
                <c:pt idx="236994">
                  <c:v>203819</c:v>
                </c:pt>
                <c:pt idx="236995">
                  <c:v>203819</c:v>
                </c:pt>
                <c:pt idx="236996">
                  <c:v>203819</c:v>
                </c:pt>
                <c:pt idx="236997">
                  <c:v>203819</c:v>
                </c:pt>
                <c:pt idx="236998">
                  <c:v>203819</c:v>
                </c:pt>
                <c:pt idx="236999">
                  <c:v>203819</c:v>
                </c:pt>
                <c:pt idx="237000">
                  <c:v>203819</c:v>
                </c:pt>
                <c:pt idx="237001">
                  <c:v>203819</c:v>
                </c:pt>
                <c:pt idx="237002">
                  <c:v>203819</c:v>
                </c:pt>
                <c:pt idx="237003">
                  <c:v>203819</c:v>
                </c:pt>
                <c:pt idx="237004">
                  <c:v>203819</c:v>
                </c:pt>
                <c:pt idx="237005">
                  <c:v>203819</c:v>
                </c:pt>
                <c:pt idx="237006">
                  <c:v>203819</c:v>
                </c:pt>
                <c:pt idx="237007">
                  <c:v>203819</c:v>
                </c:pt>
                <c:pt idx="237008">
                  <c:v>203819</c:v>
                </c:pt>
                <c:pt idx="237009">
                  <c:v>203819</c:v>
                </c:pt>
                <c:pt idx="237010">
                  <c:v>203819</c:v>
                </c:pt>
                <c:pt idx="237011">
                  <c:v>203819</c:v>
                </c:pt>
                <c:pt idx="237012">
                  <c:v>203819</c:v>
                </c:pt>
                <c:pt idx="237013">
                  <c:v>203819</c:v>
                </c:pt>
                <c:pt idx="237014">
                  <c:v>203819</c:v>
                </c:pt>
                <c:pt idx="237015">
                  <c:v>203819</c:v>
                </c:pt>
                <c:pt idx="237016">
                  <c:v>203819</c:v>
                </c:pt>
                <c:pt idx="237017">
                  <c:v>203819</c:v>
                </c:pt>
                <c:pt idx="237018">
                  <c:v>203819</c:v>
                </c:pt>
                <c:pt idx="237019">
                  <c:v>203819</c:v>
                </c:pt>
                <c:pt idx="237020">
                  <c:v>203819</c:v>
                </c:pt>
                <c:pt idx="237021">
                  <c:v>203819</c:v>
                </c:pt>
                <c:pt idx="237022">
                  <c:v>203819</c:v>
                </c:pt>
                <c:pt idx="237023">
                  <c:v>203819</c:v>
                </c:pt>
                <c:pt idx="237024">
                  <c:v>203819</c:v>
                </c:pt>
                <c:pt idx="237025">
                  <c:v>203819</c:v>
                </c:pt>
                <c:pt idx="237026">
                  <c:v>203819</c:v>
                </c:pt>
                <c:pt idx="237027">
                  <c:v>203819</c:v>
                </c:pt>
                <c:pt idx="237028">
                  <c:v>203819</c:v>
                </c:pt>
                <c:pt idx="237029">
                  <c:v>203819</c:v>
                </c:pt>
                <c:pt idx="237030">
                  <c:v>203819</c:v>
                </c:pt>
                <c:pt idx="237031">
                  <c:v>203819</c:v>
                </c:pt>
                <c:pt idx="237032">
                  <c:v>203819</c:v>
                </c:pt>
                <c:pt idx="237033">
                  <c:v>203819</c:v>
                </c:pt>
                <c:pt idx="237034">
                  <c:v>203819</c:v>
                </c:pt>
                <c:pt idx="237035">
                  <c:v>203819</c:v>
                </c:pt>
                <c:pt idx="237036">
                  <c:v>203819</c:v>
                </c:pt>
                <c:pt idx="237037">
                  <c:v>203819</c:v>
                </c:pt>
                <c:pt idx="237038">
                  <c:v>203819</c:v>
                </c:pt>
                <c:pt idx="237039">
                  <c:v>203819</c:v>
                </c:pt>
                <c:pt idx="237040">
                  <c:v>203819</c:v>
                </c:pt>
                <c:pt idx="237041">
                  <c:v>203819</c:v>
                </c:pt>
                <c:pt idx="237042">
                  <c:v>203819</c:v>
                </c:pt>
                <c:pt idx="237043">
                  <c:v>203819</c:v>
                </c:pt>
                <c:pt idx="237044">
                  <c:v>203819</c:v>
                </c:pt>
                <c:pt idx="237045">
                  <c:v>203819</c:v>
                </c:pt>
                <c:pt idx="237046">
                  <c:v>203819</c:v>
                </c:pt>
                <c:pt idx="237047">
                  <c:v>203819</c:v>
                </c:pt>
                <c:pt idx="237048">
                  <c:v>203819</c:v>
                </c:pt>
                <c:pt idx="237049">
                  <c:v>203819</c:v>
                </c:pt>
                <c:pt idx="237050">
                  <c:v>203819</c:v>
                </c:pt>
                <c:pt idx="237051">
                  <c:v>203819</c:v>
                </c:pt>
                <c:pt idx="237052">
                  <c:v>203819</c:v>
                </c:pt>
                <c:pt idx="237053">
                  <c:v>203819</c:v>
                </c:pt>
                <c:pt idx="237054">
                  <c:v>203819</c:v>
                </c:pt>
                <c:pt idx="237055">
                  <c:v>203819</c:v>
                </c:pt>
                <c:pt idx="237056">
                  <c:v>203819</c:v>
                </c:pt>
                <c:pt idx="237057">
                  <c:v>203819</c:v>
                </c:pt>
                <c:pt idx="237058">
                  <c:v>203819</c:v>
                </c:pt>
                <c:pt idx="237059">
                  <c:v>203819</c:v>
                </c:pt>
                <c:pt idx="237060">
                  <c:v>203819</c:v>
                </c:pt>
                <c:pt idx="237061">
                  <c:v>203819</c:v>
                </c:pt>
                <c:pt idx="237062">
                  <c:v>203819</c:v>
                </c:pt>
                <c:pt idx="237063">
                  <c:v>203819</c:v>
                </c:pt>
                <c:pt idx="237064">
                  <c:v>203819</c:v>
                </c:pt>
                <c:pt idx="237065">
                  <c:v>203819</c:v>
                </c:pt>
                <c:pt idx="237066">
                  <c:v>203819</c:v>
                </c:pt>
                <c:pt idx="237067">
                  <c:v>203819</c:v>
                </c:pt>
                <c:pt idx="237068">
                  <c:v>203819</c:v>
                </c:pt>
                <c:pt idx="237069">
                  <c:v>203819</c:v>
                </c:pt>
                <c:pt idx="237070">
                  <c:v>203819</c:v>
                </c:pt>
                <c:pt idx="237071">
                  <c:v>203819</c:v>
                </c:pt>
                <c:pt idx="237072">
                  <c:v>203819</c:v>
                </c:pt>
                <c:pt idx="237073">
                  <c:v>203819</c:v>
                </c:pt>
                <c:pt idx="237074">
                  <c:v>203819</c:v>
                </c:pt>
                <c:pt idx="237075">
                  <c:v>203819</c:v>
                </c:pt>
                <c:pt idx="237076">
                  <c:v>203819</c:v>
                </c:pt>
                <c:pt idx="237077">
                  <c:v>203819</c:v>
                </c:pt>
                <c:pt idx="237078">
                  <c:v>203819</c:v>
                </c:pt>
                <c:pt idx="237079">
                  <c:v>203819</c:v>
                </c:pt>
                <c:pt idx="237080">
                  <c:v>203819</c:v>
                </c:pt>
                <c:pt idx="237081">
                  <c:v>203819</c:v>
                </c:pt>
                <c:pt idx="237082">
                  <c:v>203819</c:v>
                </c:pt>
                <c:pt idx="237083">
                  <c:v>203819</c:v>
                </c:pt>
                <c:pt idx="237084">
                  <c:v>203819</c:v>
                </c:pt>
                <c:pt idx="237085">
                  <c:v>203819</c:v>
                </c:pt>
                <c:pt idx="237086">
                  <c:v>203819</c:v>
                </c:pt>
                <c:pt idx="237087">
                  <c:v>203819</c:v>
                </c:pt>
                <c:pt idx="237088">
                  <c:v>203819</c:v>
                </c:pt>
                <c:pt idx="237089">
                  <c:v>203819</c:v>
                </c:pt>
                <c:pt idx="237090">
                  <c:v>203819</c:v>
                </c:pt>
                <c:pt idx="237091">
                  <c:v>203819</c:v>
                </c:pt>
                <c:pt idx="237092">
                  <c:v>203819</c:v>
                </c:pt>
                <c:pt idx="237093">
                  <c:v>203819</c:v>
                </c:pt>
                <c:pt idx="237094">
                  <c:v>203819</c:v>
                </c:pt>
                <c:pt idx="237095">
                  <c:v>203819</c:v>
                </c:pt>
                <c:pt idx="237096">
                  <c:v>203819</c:v>
                </c:pt>
                <c:pt idx="237097">
                  <c:v>128107</c:v>
                </c:pt>
                <c:pt idx="237098">
                  <c:v>128107</c:v>
                </c:pt>
                <c:pt idx="237099">
                  <c:v>128107</c:v>
                </c:pt>
                <c:pt idx="237100">
                  <c:v>128107</c:v>
                </c:pt>
                <c:pt idx="237101">
                  <c:v>128107</c:v>
                </c:pt>
                <c:pt idx="237102">
                  <c:v>128107</c:v>
                </c:pt>
                <c:pt idx="237103">
                  <c:v>128107</c:v>
                </c:pt>
                <c:pt idx="237104">
                  <c:v>128107</c:v>
                </c:pt>
                <c:pt idx="237105">
                  <c:v>128107</c:v>
                </c:pt>
                <c:pt idx="237106">
                  <c:v>128107</c:v>
                </c:pt>
                <c:pt idx="237107">
                  <c:v>128107</c:v>
                </c:pt>
                <c:pt idx="237108">
                  <c:v>128107</c:v>
                </c:pt>
                <c:pt idx="237109">
                  <c:v>128107</c:v>
                </c:pt>
                <c:pt idx="237110">
                  <c:v>128107</c:v>
                </c:pt>
                <c:pt idx="237111">
                  <c:v>128107</c:v>
                </c:pt>
                <c:pt idx="237112">
                  <c:v>128107</c:v>
                </c:pt>
                <c:pt idx="237113">
                  <c:v>128107</c:v>
                </c:pt>
                <c:pt idx="237114">
                  <c:v>128107</c:v>
                </c:pt>
                <c:pt idx="237115">
                  <c:v>128107</c:v>
                </c:pt>
                <c:pt idx="237116">
                  <c:v>128107</c:v>
                </c:pt>
                <c:pt idx="237117">
                  <c:v>128107</c:v>
                </c:pt>
                <c:pt idx="237118">
                  <c:v>128107</c:v>
                </c:pt>
                <c:pt idx="237119">
                  <c:v>128107</c:v>
                </c:pt>
                <c:pt idx="237120">
                  <c:v>128107</c:v>
                </c:pt>
                <c:pt idx="237121">
                  <c:v>128107</c:v>
                </c:pt>
                <c:pt idx="237122">
                  <c:v>128107</c:v>
                </c:pt>
                <c:pt idx="237123">
                  <c:v>128107</c:v>
                </c:pt>
                <c:pt idx="237124">
                  <c:v>128107</c:v>
                </c:pt>
                <c:pt idx="237125">
                  <c:v>128107</c:v>
                </c:pt>
                <c:pt idx="237126">
                  <c:v>128107</c:v>
                </c:pt>
                <c:pt idx="237127">
                  <c:v>128107</c:v>
                </c:pt>
                <c:pt idx="237128">
                  <c:v>128107</c:v>
                </c:pt>
                <c:pt idx="237129">
                  <c:v>128107</c:v>
                </c:pt>
                <c:pt idx="237130">
                  <c:v>128107</c:v>
                </c:pt>
                <c:pt idx="237131">
                  <c:v>128107</c:v>
                </c:pt>
                <c:pt idx="237132">
                  <c:v>128107</c:v>
                </c:pt>
                <c:pt idx="237133">
                  <c:v>128107</c:v>
                </c:pt>
                <c:pt idx="237134">
                  <c:v>128107</c:v>
                </c:pt>
                <c:pt idx="237135">
                  <c:v>128107</c:v>
                </c:pt>
                <c:pt idx="237136">
                  <c:v>128107</c:v>
                </c:pt>
                <c:pt idx="237137">
                  <c:v>128107</c:v>
                </c:pt>
                <c:pt idx="237138">
                  <c:v>128107</c:v>
                </c:pt>
                <c:pt idx="237139">
                  <c:v>128107</c:v>
                </c:pt>
                <c:pt idx="237140">
                  <c:v>128107</c:v>
                </c:pt>
                <c:pt idx="237141">
                  <c:v>128107</c:v>
                </c:pt>
                <c:pt idx="237142">
                  <c:v>128107</c:v>
                </c:pt>
                <c:pt idx="237143">
                  <c:v>128107</c:v>
                </c:pt>
                <c:pt idx="237144">
                  <c:v>128107</c:v>
                </c:pt>
                <c:pt idx="237145">
                  <c:v>128107</c:v>
                </c:pt>
                <c:pt idx="237146">
                  <c:v>128107</c:v>
                </c:pt>
                <c:pt idx="237147">
                  <c:v>128107</c:v>
                </c:pt>
                <c:pt idx="237148">
                  <c:v>128107</c:v>
                </c:pt>
                <c:pt idx="237149">
                  <c:v>128107</c:v>
                </c:pt>
                <c:pt idx="237150">
                  <c:v>128107</c:v>
                </c:pt>
                <c:pt idx="237151">
                  <c:v>128107</c:v>
                </c:pt>
                <c:pt idx="237152">
                  <c:v>128107</c:v>
                </c:pt>
                <c:pt idx="237153">
                  <c:v>128107</c:v>
                </c:pt>
                <c:pt idx="237154">
                  <c:v>128107</c:v>
                </c:pt>
                <c:pt idx="237155">
                  <c:v>128107</c:v>
                </c:pt>
                <c:pt idx="237156">
                  <c:v>128107</c:v>
                </c:pt>
                <c:pt idx="237157">
                  <c:v>128107</c:v>
                </c:pt>
                <c:pt idx="237158">
                  <c:v>128107</c:v>
                </c:pt>
                <c:pt idx="237159">
                  <c:v>128107</c:v>
                </c:pt>
                <c:pt idx="237160">
                  <c:v>128107</c:v>
                </c:pt>
                <c:pt idx="237161">
                  <c:v>128107</c:v>
                </c:pt>
                <c:pt idx="237162">
                  <c:v>128107</c:v>
                </c:pt>
                <c:pt idx="237163">
                  <c:v>128107</c:v>
                </c:pt>
                <c:pt idx="237164">
                  <c:v>128107</c:v>
                </c:pt>
                <c:pt idx="237165">
                  <c:v>128107</c:v>
                </c:pt>
                <c:pt idx="237166">
                  <c:v>128107</c:v>
                </c:pt>
                <c:pt idx="237167">
                  <c:v>128107</c:v>
                </c:pt>
                <c:pt idx="237168">
                  <c:v>128107</c:v>
                </c:pt>
                <c:pt idx="237169">
                  <c:v>128107</c:v>
                </c:pt>
                <c:pt idx="237170">
                  <c:v>128107</c:v>
                </c:pt>
                <c:pt idx="237171">
                  <c:v>128107</c:v>
                </c:pt>
                <c:pt idx="237172">
                  <c:v>128107</c:v>
                </c:pt>
                <c:pt idx="237173">
                  <c:v>128107</c:v>
                </c:pt>
                <c:pt idx="237174">
                  <c:v>128107</c:v>
                </c:pt>
                <c:pt idx="237175">
                  <c:v>128107</c:v>
                </c:pt>
                <c:pt idx="237176">
                  <c:v>128107</c:v>
                </c:pt>
                <c:pt idx="237177">
                  <c:v>128107</c:v>
                </c:pt>
                <c:pt idx="237178">
                  <c:v>128107</c:v>
                </c:pt>
                <c:pt idx="237179">
                  <c:v>128107</c:v>
                </c:pt>
                <c:pt idx="237180">
                  <c:v>128107</c:v>
                </c:pt>
                <c:pt idx="237181">
                  <c:v>128107</c:v>
                </c:pt>
                <c:pt idx="237182">
                  <c:v>128107</c:v>
                </c:pt>
                <c:pt idx="237183">
                  <c:v>128107</c:v>
                </c:pt>
                <c:pt idx="237184">
                  <c:v>128107</c:v>
                </c:pt>
                <c:pt idx="237185">
                  <c:v>128107</c:v>
                </c:pt>
                <c:pt idx="237186">
                  <c:v>128107</c:v>
                </c:pt>
                <c:pt idx="237187">
                  <c:v>128107</c:v>
                </c:pt>
                <c:pt idx="237188">
                  <c:v>128107</c:v>
                </c:pt>
                <c:pt idx="237189">
                  <c:v>128107</c:v>
                </c:pt>
                <c:pt idx="237190">
                  <c:v>128107</c:v>
                </c:pt>
                <c:pt idx="237191">
                  <c:v>128107</c:v>
                </c:pt>
                <c:pt idx="237192">
                  <c:v>128107</c:v>
                </c:pt>
                <c:pt idx="237193">
                  <c:v>128107</c:v>
                </c:pt>
                <c:pt idx="237194">
                  <c:v>128107</c:v>
                </c:pt>
                <c:pt idx="237195">
                  <c:v>128107</c:v>
                </c:pt>
                <c:pt idx="237196">
                  <c:v>128107</c:v>
                </c:pt>
                <c:pt idx="237197">
                  <c:v>128107</c:v>
                </c:pt>
                <c:pt idx="237198">
                  <c:v>128107</c:v>
                </c:pt>
                <c:pt idx="237199">
                  <c:v>128107</c:v>
                </c:pt>
                <c:pt idx="237200">
                  <c:v>128107</c:v>
                </c:pt>
                <c:pt idx="237201">
                  <c:v>128107</c:v>
                </c:pt>
                <c:pt idx="237202">
                  <c:v>128107</c:v>
                </c:pt>
                <c:pt idx="237203">
                  <c:v>128107</c:v>
                </c:pt>
                <c:pt idx="237204">
                  <c:v>128107</c:v>
                </c:pt>
                <c:pt idx="237205">
                  <c:v>128107</c:v>
                </c:pt>
                <c:pt idx="237206">
                  <c:v>128107</c:v>
                </c:pt>
                <c:pt idx="237207">
                  <c:v>128107</c:v>
                </c:pt>
                <c:pt idx="237208">
                  <c:v>128107</c:v>
                </c:pt>
                <c:pt idx="237209">
                  <c:v>128107</c:v>
                </c:pt>
                <c:pt idx="237210">
                  <c:v>128107</c:v>
                </c:pt>
                <c:pt idx="237211">
                  <c:v>128107</c:v>
                </c:pt>
                <c:pt idx="237212">
                  <c:v>128107</c:v>
                </c:pt>
                <c:pt idx="237213">
                  <c:v>128107</c:v>
                </c:pt>
                <c:pt idx="237214">
                  <c:v>128107</c:v>
                </c:pt>
                <c:pt idx="237215">
                  <c:v>128107</c:v>
                </c:pt>
                <c:pt idx="237216">
                  <c:v>128107</c:v>
                </c:pt>
                <c:pt idx="237217">
                  <c:v>128107</c:v>
                </c:pt>
                <c:pt idx="237218">
                  <c:v>128107</c:v>
                </c:pt>
                <c:pt idx="237219">
                  <c:v>128107</c:v>
                </c:pt>
                <c:pt idx="237220">
                  <c:v>128107</c:v>
                </c:pt>
                <c:pt idx="237221">
                  <c:v>128107</c:v>
                </c:pt>
                <c:pt idx="237222">
                  <c:v>128107</c:v>
                </c:pt>
                <c:pt idx="237223">
                  <c:v>128107</c:v>
                </c:pt>
                <c:pt idx="237224">
                  <c:v>128107</c:v>
                </c:pt>
                <c:pt idx="237225">
                  <c:v>128107</c:v>
                </c:pt>
                <c:pt idx="237226">
                  <c:v>128107</c:v>
                </c:pt>
                <c:pt idx="237227">
                  <c:v>128107</c:v>
                </c:pt>
                <c:pt idx="237228">
                  <c:v>128107</c:v>
                </c:pt>
                <c:pt idx="237229">
                  <c:v>128107</c:v>
                </c:pt>
                <c:pt idx="237230">
                  <c:v>128107</c:v>
                </c:pt>
                <c:pt idx="237231">
                  <c:v>128107</c:v>
                </c:pt>
                <c:pt idx="237232">
                  <c:v>128107</c:v>
                </c:pt>
                <c:pt idx="237233">
                  <c:v>128107</c:v>
                </c:pt>
                <c:pt idx="237234">
                  <c:v>128107</c:v>
                </c:pt>
                <c:pt idx="237235">
                  <c:v>128107</c:v>
                </c:pt>
                <c:pt idx="237236">
                  <c:v>128107</c:v>
                </c:pt>
                <c:pt idx="237237">
                  <c:v>128107</c:v>
                </c:pt>
                <c:pt idx="237238">
                  <c:v>128107</c:v>
                </c:pt>
                <c:pt idx="237239">
                  <c:v>128107</c:v>
                </c:pt>
                <c:pt idx="237240">
                  <c:v>128107</c:v>
                </c:pt>
                <c:pt idx="237241">
                  <c:v>128107</c:v>
                </c:pt>
                <c:pt idx="237242">
                  <c:v>128107</c:v>
                </c:pt>
                <c:pt idx="237243">
                  <c:v>128107</c:v>
                </c:pt>
                <c:pt idx="237244">
                  <c:v>128107</c:v>
                </c:pt>
                <c:pt idx="237245">
                  <c:v>128107</c:v>
                </c:pt>
                <c:pt idx="237246">
                  <c:v>128107</c:v>
                </c:pt>
                <c:pt idx="237247">
                  <c:v>128107</c:v>
                </c:pt>
                <c:pt idx="237248">
                  <c:v>128107</c:v>
                </c:pt>
                <c:pt idx="237249">
                  <c:v>128107</c:v>
                </c:pt>
                <c:pt idx="237250">
                  <c:v>128107</c:v>
                </c:pt>
                <c:pt idx="237251">
                  <c:v>128107</c:v>
                </c:pt>
                <c:pt idx="237252">
                  <c:v>128107</c:v>
                </c:pt>
                <c:pt idx="237253">
                  <c:v>128107</c:v>
                </c:pt>
                <c:pt idx="237254">
                  <c:v>128107</c:v>
                </c:pt>
                <c:pt idx="237255">
                  <c:v>128107</c:v>
                </c:pt>
                <c:pt idx="237256">
                  <c:v>128107</c:v>
                </c:pt>
                <c:pt idx="237257">
                  <c:v>128107</c:v>
                </c:pt>
                <c:pt idx="237258">
                  <c:v>128107</c:v>
                </c:pt>
                <c:pt idx="237259">
                  <c:v>128107</c:v>
                </c:pt>
                <c:pt idx="237260">
                  <c:v>128107</c:v>
                </c:pt>
                <c:pt idx="237261">
                  <c:v>128107</c:v>
                </c:pt>
                <c:pt idx="237262">
                  <c:v>128107</c:v>
                </c:pt>
                <c:pt idx="237263">
                  <c:v>128107</c:v>
                </c:pt>
                <c:pt idx="237264">
                  <c:v>128107</c:v>
                </c:pt>
                <c:pt idx="237265">
                  <c:v>128107</c:v>
                </c:pt>
                <c:pt idx="237266">
                  <c:v>128107</c:v>
                </c:pt>
                <c:pt idx="237267">
                  <c:v>128107</c:v>
                </c:pt>
                <c:pt idx="237268">
                  <c:v>128107</c:v>
                </c:pt>
                <c:pt idx="237269">
                  <c:v>128107</c:v>
                </c:pt>
                <c:pt idx="237270">
                  <c:v>128107</c:v>
                </c:pt>
                <c:pt idx="237271">
                  <c:v>128107</c:v>
                </c:pt>
                <c:pt idx="237272">
                  <c:v>128107</c:v>
                </c:pt>
                <c:pt idx="237273">
                  <c:v>128107</c:v>
                </c:pt>
                <c:pt idx="237274">
                  <c:v>128107</c:v>
                </c:pt>
                <c:pt idx="237275">
                  <c:v>128107</c:v>
                </c:pt>
                <c:pt idx="237276">
                  <c:v>128107</c:v>
                </c:pt>
                <c:pt idx="237277">
                  <c:v>128107</c:v>
                </c:pt>
                <c:pt idx="237278">
                  <c:v>128107</c:v>
                </c:pt>
                <c:pt idx="237279">
                  <c:v>128107</c:v>
                </c:pt>
                <c:pt idx="237280">
                  <c:v>128107</c:v>
                </c:pt>
                <c:pt idx="237281">
                  <c:v>128107</c:v>
                </c:pt>
                <c:pt idx="237282">
                  <c:v>128107</c:v>
                </c:pt>
                <c:pt idx="237283">
                  <c:v>128107</c:v>
                </c:pt>
                <c:pt idx="237284">
                  <c:v>128107</c:v>
                </c:pt>
                <c:pt idx="237285">
                  <c:v>128107</c:v>
                </c:pt>
                <c:pt idx="237286">
                  <c:v>128107</c:v>
                </c:pt>
                <c:pt idx="237287">
                  <c:v>128107</c:v>
                </c:pt>
                <c:pt idx="237288">
                  <c:v>128107</c:v>
                </c:pt>
                <c:pt idx="237289">
                  <c:v>128107</c:v>
                </c:pt>
                <c:pt idx="237290">
                  <c:v>128107</c:v>
                </c:pt>
                <c:pt idx="237291">
                  <c:v>128107</c:v>
                </c:pt>
                <c:pt idx="237292">
                  <c:v>128107</c:v>
                </c:pt>
                <c:pt idx="237293">
                  <c:v>128107</c:v>
                </c:pt>
                <c:pt idx="237294">
                  <c:v>128107</c:v>
                </c:pt>
                <c:pt idx="237295">
                  <c:v>128107</c:v>
                </c:pt>
                <c:pt idx="237296">
                  <c:v>128107</c:v>
                </c:pt>
                <c:pt idx="237297">
                  <c:v>128107</c:v>
                </c:pt>
                <c:pt idx="237298">
                  <c:v>128107</c:v>
                </c:pt>
                <c:pt idx="237299">
                  <c:v>128107</c:v>
                </c:pt>
                <c:pt idx="237300">
                  <c:v>128107</c:v>
                </c:pt>
                <c:pt idx="237301">
                  <c:v>128107</c:v>
                </c:pt>
                <c:pt idx="237302">
                  <c:v>128107</c:v>
                </c:pt>
                <c:pt idx="237303">
                  <c:v>128107</c:v>
                </c:pt>
                <c:pt idx="237304">
                  <c:v>128107</c:v>
                </c:pt>
                <c:pt idx="237305">
                  <c:v>128107</c:v>
                </c:pt>
                <c:pt idx="237306">
                  <c:v>128107</c:v>
                </c:pt>
                <c:pt idx="237307">
                  <c:v>128107</c:v>
                </c:pt>
                <c:pt idx="237308">
                  <c:v>128107</c:v>
                </c:pt>
                <c:pt idx="237309">
                  <c:v>128107</c:v>
                </c:pt>
                <c:pt idx="237310">
                  <c:v>128107</c:v>
                </c:pt>
                <c:pt idx="237311">
                  <c:v>128107</c:v>
                </c:pt>
                <c:pt idx="237312">
                  <c:v>128107</c:v>
                </c:pt>
                <c:pt idx="237313">
                  <c:v>128107</c:v>
                </c:pt>
                <c:pt idx="237314">
                  <c:v>128107</c:v>
                </c:pt>
                <c:pt idx="237315">
                  <c:v>128107</c:v>
                </c:pt>
                <c:pt idx="237316">
                  <c:v>128107</c:v>
                </c:pt>
                <c:pt idx="237317">
                  <c:v>128107</c:v>
                </c:pt>
                <c:pt idx="237318">
                  <c:v>128107</c:v>
                </c:pt>
                <c:pt idx="237319">
                  <c:v>128107</c:v>
                </c:pt>
                <c:pt idx="237320">
                  <c:v>128107</c:v>
                </c:pt>
                <c:pt idx="237321">
                  <c:v>128107</c:v>
                </c:pt>
                <c:pt idx="237322">
                  <c:v>128107</c:v>
                </c:pt>
                <c:pt idx="237323">
                  <c:v>128107</c:v>
                </c:pt>
                <c:pt idx="237324">
                  <c:v>128107</c:v>
                </c:pt>
                <c:pt idx="237325">
                  <c:v>128107</c:v>
                </c:pt>
                <c:pt idx="237326">
                  <c:v>128107</c:v>
                </c:pt>
                <c:pt idx="237327">
                  <c:v>128107</c:v>
                </c:pt>
                <c:pt idx="237328">
                  <c:v>128107</c:v>
                </c:pt>
                <c:pt idx="237329">
                  <c:v>128107</c:v>
                </c:pt>
                <c:pt idx="237330">
                  <c:v>128107</c:v>
                </c:pt>
                <c:pt idx="237331">
                  <c:v>128107</c:v>
                </c:pt>
                <c:pt idx="237332">
                  <c:v>128107</c:v>
                </c:pt>
                <c:pt idx="237333">
                  <c:v>128107</c:v>
                </c:pt>
                <c:pt idx="237334">
                  <c:v>128107</c:v>
                </c:pt>
                <c:pt idx="237335">
                  <c:v>128107</c:v>
                </c:pt>
                <c:pt idx="237336">
                  <c:v>128107</c:v>
                </c:pt>
                <c:pt idx="237337">
                  <c:v>128107</c:v>
                </c:pt>
                <c:pt idx="237338">
                  <c:v>128107</c:v>
                </c:pt>
                <c:pt idx="237339">
                  <c:v>128107</c:v>
                </c:pt>
                <c:pt idx="237340">
                  <c:v>128107</c:v>
                </c:pt>
                <c:pt idx="237341">
                  <c:v>128107</c:v>
                </c:pt>
                <c:pt idx="237342">
                  <c:v>128107</c:v>
                </c:pt>
                <c:pt idx="237343">
                  <c:v>128107</c:v>
                </c:pt>
                <c:pt idx="237344">
                  <c:v>128107</c:v>
                </c:pt>
                <c:pt idx="237345">
                  <c:v>128107</c:v>
                </c:pt>
                <c:pt idx="237346">
                  <c:v>128107</c:v>
                </c:pt>
                <c:pt idx="237347">
                  <c:v>128107</c:v>
                </c:pt>
                <c:pt idx="237348">
                  <c:v>128107</c:v>
                </c:pt>
                <c:pt idx="237349">
                  <c:v>128107</c:v>
                </c:pt>
                <c:pt idx="237350">
                  <c:v>128107</c:v>
                </c:pt>
                <c:pt idx="237351">
                  <c:v>128107</c:v>
                </c:pt>
                <c:pt idx="237352">
                  <c:v>128107</c:v>
                </c:pt>
                <c:pt idx="237353">
                  <c:v>128107</c:v>
                </c:pt>
                <c:pt idx="237354">
                  <c:v>128107</c:v>
                </c:pt>
                <c:pt idx="237355">
                  <c:v>128107</c:v>
                </c:pt>
                <c:pt idx="237356">
                  <c:v>128107</c:v>
                </c:pt>
                <c:pt idx="237357">
                  <c:v>128107</c:v>
                </c:pt>
                <c:pt idx="237358">
                  <c:v>128107</c:v>
                </c:pt>
                <c:pt idx="237359">
                  <c:v>128107</c:v>
                </c:pt>
                <c:pt idx="237360">
                  <c:v>128107</c:v>
                </c:pt>
                <c:pt idx="237361">
                  <c:v>128107</c:v>
                </c:pt>
                <c:pt idx="237362">
                  <c:v>128107</c:v>
                </c:pt>
                <c:pt idx="237363">
                  <c:v>128107</c:v>
                </c:pt>
                <c:pt idx="237364">
                  <c:v>128107</c:v>
                </c:pt>
                <c:pt idx="237365">
                  <c:v>128107</c:v>
                </c:pt>
                <c:pt idx="237366">
                  <c:v>128107</c:v>
                </c:pt>
                <c:pt idx="237367">
                  <c:v>128107</c:v>
                </c:pt>
                <c:pt idx="237368">
                  <c:v>128107</c:v>
                </c:pt>
                <c:pt idx="237369">
                  <c:v>128107</c:v>
                </c:pt>
                <c:pt idx="237370">
                  <c:v>128107</c:v>
                </c:pt>
                <c:pt idx="237371">
                  <c:v>128107</c:v>
                </c:pt>
                <c:pt idx="237372">
                  <c:v>128107</c:v>
                </c:pt>
                <c:pt idx="237373">
                  <c:v>128107</c:v>
                </c:pt>
                <c:pt idx="237374">
                  <c:v>128107</c:v>
                </c:pt>
                <c:pt idx="237375">
                  <c:v>128107</c:v>
                </c:pt>
                <c:pt idx="237376">
                  <c:v>128107</c:v>
                </c:pt>
                <c:pt idx="237377">
                  <c:v>128107</c:v>
                </c:pt>
                <c:pt idx="237378">
                  <c:v>128107</c:v>
                </c:pt>
                <c:pt idx="237379">
                  <c:v>128107</c:v>
                </c:pt>
                <c:pt idx="237380">
                  <c:v>128107</c:v>
                </c:pt>
                <c:pt idx="237381">
                  <c:v>128107</c:v>
                </c:pt>
                <c:pt idx="237382">
                  <c:v>128107</c:v>
                </c:pt>
                <c:pt idx="237383">
                  <c:v>128107</c:v>
                </c:pt>
                <c:pt idx="237384">
                  <c:v>128107</c:v>
                </c:pt>
                <c:pt idx="237385">
                  <c:v>128107</c:v>
                </c:pt>
                <c:pt idx="237386">
                  <c:v>128107</c:v>
                </c:pt>
                <c:pt idx="237387">
                  <c:v>128107</c:v>
                </c:pt>
                <c:pt idx="237388">
                  <c:v>128107</c:v>
                </c:pt>
                <c:pt idx="237389">
                  <c:v>128107</c:v>
                </c:pt>
                <c:pt idx="237390">
                  <c:v>128107</c:v>
                </c:pt>
                <c:pt idx="237391">
                  <c:v>128107</c:v>
                </c:pt>
                <c:pt idx="237392">
                  <c:v>128107</c:v>
                </c:pt>
                <c:pt idx="237393">
                  <c:v>128107</c:v>
                </c:pt>
                <c:pt idx="237394">
                  <c:v>128107</c:v>
                </c:pt>
                <c:pt idx="237395">
                  <c:v>128107</c:v>
                </c:pt>
                <c:pt idx="237396">
                  <c:v>128107</c:v>
                </c:pt>
                <c:pt idx="237397">
                  <c:v>128107</c:v>
                </c:pt>
                <c:pt idx="237398">
                  <c:v>128107</c:v>
                </c:pt>
                <c:pt idx="237399">
                  <c:v>128107</c:v>
                </c:pt>
                <c:pt idx="237400">
                  <c:v>128107</c:v>
                </c:pt>
                <c:pt idx="237401">
                  <c:v>128107</c:v>
                </c:pt>
                <c:pt idx="237402">
                  <c:v>128107</c:v>
                </c:pt>
                <c:pt idx="237403">
                  <c:v>128107</c:v>
                </c:pt>
                <c:pt idx="237404">
                  <c:v>128107</c:v>
                </c:pt>
                <c:pt idx="237405">
                  <c:v>128107</c:v>
                </c:pt>
                <c:pt idx="237406">
                  <c:v>128107</c:v>
                </c:pt>
                <c:pt idx="237407">
                  <c:v>128107</c:v>
                </c:pt>
                <c:pt idx="237408">
                  <c:v>128107</c:v>
                </c:pt>
                <c:pt idx="237409">
                  <c:v>128107</c:v>
                </c:pt>
                <c:pt idx="237410">
                  <c:v>128107</c:v>
                </c:pt>
                <c:pt idx="237411">
                  <c:v>128107</c:v>
                </c:pt>
                <c:pt idx="237412">
                  <c:v>128107</c:v>
                </c:pt>
                <c:pt idx="237413">
                  <c:v>128107</c:v>
                </c:pt>
                <c:pt idx="237414">
                  <c:v>128107</c:v>
                </c:pt>
                <c:pt idx="237415">
                  <c:v>128107</c:v>
                </c:pt>
                <c:pt idx="237416">
                  <c:v>128107</c:v>
                </c:pt>
                <c:pt idx="237417">
                  <c:v>128107</c:v>
                </c:pt>
                <c:pt idx="237418">
                  <c:v>128107</c:v>
                </c:pt>
                <c:pt idx="237419">
                  <c:v>128107</c:v>
                </c:pt>
                <c:pt idx="237420">
                  <c:v>128107</c:v>
                </c:pt>
                <c:pt idx="237421">
                  <c:v>128107</c:v>
                </c:pt>
                <c:pt idx="237422">
                  <c:v>128107</c:v>
                </c:pt>
                <c:pt idx="237423">
                  <c:v>128107</c:v>
                </c:pt>
                <c:pt idx="237424">
                  <c:v>128107</c:v>
                </c:pt>
                <c:pt idx="237425">
                  <c:v>128107</c:v>
                </c:pt>
                <c:pt idx="237426">
                  <c:v>128107</c:v>
                </c:pt>
                <c:pt idx="237427">
                  <c:v>128107</c:v>
                </c:pt>
                <c:pt idx="237428">
                  <c:v>128107</c:v>
                </c:pt>
                <c:pt idx="237429">
                  <c:v>128107</c:v>
                </c:pt>
                <c:pt idx="237430">
                  <c:v>128107</c:v>
                </c:pt>
                <c:pt idx="237431">
                  <c:v>128107</c:v>
                </c:pt>
                <c:pt idx="237432">
                  <c:v>128107</c:v>
                </c:pt>
                <c:pt idx="237433">
                  <c:v>128107</c:v>
                </c:pt>
                <c:pt idx="237434">
                  <c:v>128107</c:v>
                </c:pt>
                <c:pt idx="237435">
                  <c:v>128107</c:v>
                </c:pt>
                <c:pt idx="237436">
                  <c:v>128107</c:v>
                </c:pt>
                <c:pt idx="237437">
                  <c:v>128107</c:v>
                </c:pt>
                <c:pt idx="237438">
                  <c:v>128107</c:v>
                </c:pt>
                <c:pt idx="237439">
                  <c:v>128107</c:v>
                </c:pt>
                <c:pt idx="237440">
                  <c:v>128107</c:v>
                </c:pt>
                <c:pt idx="237441">
                  <c:v>128107</c:v>
                </c:pt>
                <c:pt idx="237442">
                  <c:v>128107</c:v>
                </c:pt>
                <c:pt idx="237443">
                  <c:v>128107</c:v>
                </c:pt>
                <c:pt idx="237444">
                  <c:v>128107</c:v>
                </c:pt>
                <c:pt idx="237445">
                  <c:v>128107</c:v>
                </c:pt>
                <c:pt idx="237446">
                  <c:v>128107</c:v>
                </c:pt>
                <c:pt idx="237447">
                  <c:v>128107</c:v>
                </c:pt>
                <c:pt idx="237448">
                  <c:v>128107</c:v>
                </c:pt>
                <c:pt idx="237449">
                  <c:v>128107</c:v>
                </c:pt>
                <c:pt idx="237450">
                  <c:v>128107</c:v>
                </c:pt>
                <c:pt idx="237451">
                  <c:v>128107</c:v>
                </c:pt>
                <c:pt idx="237452">
                  <c:v>128107</c:v>
                </c:pt>
                <c:pt idx="237453">
                  <c:v>128107</c:v>
                </c:pt>
                <c:pt idx="237454">
                  <c:v>128107</c:v>
                </c:pt>
                <c:pt idx="237455">
                  <c:v>128107</c:v>
                </c:pt>
                <c:pt idx="237456">
                  <c:v>128107</c:v>
                </c:pt>
                <c:pt idx="237457">
                  <c:v>128107</c:v>
                </c:pt>
                <c:pt idx="237458">
                  <c:v>128107</c:v>
                </c:pt>
                <c:pt idx="237459">
                  <c:v>128107</c:v>
                </c:pt>
                <c:pt idx="237460">
                  <c:v>128107</c:v>
                </c:pt>
                <c:pt idx="237461">
                  <c:v>128107</c:v>
                </c:pt>
                <c:pt idx="237462">
                  <c:v>128107</c:v>
                </c:pt>
                <c:pt idx="237463">
                  <c:v>128107</c:v>
                </c:pt>
                <c:pt idx="237464">
                  <c:v>128107</c:v>
                </c:pt>
                <c:pt idx="237465">
                  <c:v>128107</c:v>
                </c:pt>
                <c:pt idx="237466">
                  <c:v>128107</c:v>
                </c:pt>
                <c:pt idx="237467">
                  <c:v>128107</c:v>
                </c:pt>
                <c:pt idx="237468">
                  <c:v>128107</c:v>
                </c:pt>
                <c:pt idx="237469">
                  <c:v>128107</c:v>
                </c:pt>
                <c:pt idx="237470">
                  <c:v>128107</c:v>
                </c:pt>
                <c:pt idx="237471">
                  <c:v>128107</c:v>
                </c:pt>
                <c:pt idx="237472">
                  <c:v>128107</c:v>
                </c:pt>
                <c:pt idx="237473">
                  <c:v>128107</c:v>
                </c:pt>
                <c:pt idx="237474">
                  <c:v>128107</c:v>
                </c:pt>
                <c:pt idx="237475">
                  <c:v>128107</c:v>
                </c:pt>
                <c:pt idx="237476">
                  <c:v>128107</c:v>
                </c:pt>
                <c:pt idx="237477">
                  <c:v>128107</c:v>
                </c:pt>
                <c:pt idx="237478">
                  <c:v>128107</c:v>
                </c:pt>
                <c:pt idx="237479">
                  <c:v>128107</c:v>
                </c:pt>
                <c:pt idx="237480">
                  <c:v>128107</c:v>
                </c:pt>
                <c:pt idx="237481">
                  <c:v>128107</c:v>
                </c:pt>
                <c:pt idx="237482">
                  <c:v>128107</c:v>
                </c:pt>
                <c:pt idx="237483">
                  <c:v>128107</c:v>
                </c:pt>
                <c:pt idx="237484">
                  <c:v>128107</c:v>
                </c:pt>
                <c:pt idx="237485">
                  <c:v>128107</c:v>
                </c:pt>
                <c:pt idx="237486">
                  <c:v>128107</c:v>
                </c:pt>
                <c:pt idx="237487">
                  <c:v>128107</c:v>
                </c:pt>
                <c:pt idx="237488">
                  <c:v>128107</c:v>
                </c:pt>
                <c:pt idx="237489">
                  <c:v>128107</c:v>
                </c:pt>
                <c:pt idx="237490">
                  <c:v>128107</c:v>
                </c:pt>
                <c:pt idx="237491">
                  <c:v>128107</c:v>
                </c:pt>
                <c:pt idx="237492">
                  <c:v>128107</c:v>
                </c:pt>
                <c:pt idx="237493">
                  <c:v>128107</c:v>
                </c:pt>
                <c:pt idx="237494">
                  <c:v>128107</c:v>
                </c:pt>
                <c:pt idx="237495">
                  <c:v>128107</c:v>
                </c:pt>
                <c:pt idx="237496">
                  <c:v>128107</c:v>
                </c:pt>
                <c:pt idx="237497">
                  <c:v>128107</c:v>
                </c:pt>
                <c:pt idx="237498">
                  <c:v>128107</c:v>
                </c:pt>
                <c:pt idx="237499">
                  <c:v>128107</c:v>
                </c:pt>
                <c:pt idx="237500">
                  <c:v>128107</c:v>
                </c:pt>
                <c:pt idx="237501">
                  <c:v>128107</c:v>
                </c:pt>
                <c:pt idx="237502">
                  <c:v>128107</c:v>
                </c:pt>
                <c:pt idx="237503">
                  <c:v>128107</c:v>
                </c:pt>
                <c:pt idx="237504">
                  <c:v>128107</c:v>
                </c:pt>
                <c:pt idx="237505">
                  <c:v>128107</c:v>
                </c:pt>
                <c:pt idx="237506">
                  <c:v>128107</c:v>
                </c:pt>
                <c:pt idx="237507">
                  <c:v>128107</c:v>
                </c:pt>
                <c:pt idx="237508">
                  <c:v>128107</c:v>
                </c:pt>
                <c:pt idx="237509">
                  <c:v>128107</c:v>
                </c:pt>
                <c:pt idx="237510">
                  <c:v>128107</c:v>
                </c:pt>
                <c:pt idx="237511">
                  <c:v>128107</c:v>
                </c:pt>
                <c:pt idx="237512">
                  <c:v>128107</c:v>
                </c:pt>
                <c:pt idx="237513">
                  <c:v>128107</c:v>
                </c:pt>
                <c:pt idx="237514">
                  <c:v>128107</c:v>
                </c:pt>
                <c:pt idx="237515">
                  <c:v>128107</c:v>
                </c:pt>
                <c:pt idx="237516">
                  <c:v>128107</c:v>
                </c:pt>
                <c:pt idx="237517">
                  <c:v>128107</c:v>
                </c:pt>
                <c:pt idx="237518">
                  <c:v>128107</c:v>
                </c:pt>
                <c:pt idx="237519">
                  <c:v>128107</c:v>
                </c:pt>
                <c:pt idx="237520">
                  <c:v>128107</c:v>
                </c:pt>
                <c:pt idx="237521">
                  <c:v>128107</c:v>
                </c:pt>
                <c:pt idx="237522">
                  <c:v>128107</c:v>
                </c:pt>
                <c:pt idx="237523">
                  <c:v>128107</c:v>
                </c:pt>
                <c:pt idx="237524">
                  <c:v>128107</c:v>
                </c:pt>
                <c:pt idx="237525">
                  <c:v>128107</c:v>
                </c:pt>
                <c:pt idx="237526">
                  <c:v>128107</c:v>
                </c:pt>
                <c:pt idx="237527">
                  <c:v>128107</c:v>
                </c:pt>
                <c:pt idx="237528">
                  <c:v>128107</c:v>
                </c:pt>
                <c:pt idx="237529">
                  <c:v>128107</c:v>
                </c:pt>
                <c:pt idx="237530">
                  <c:v>128107</c:v>
                </c:pt>
                <c:pt idx="237531">
                  <c:v>128107</c:v>
                </c:pt>
                <c:pt idx="237532">
                  <c:v>128107</c:v>
                </c:pt>
                <c:pt idx="237533">
                  <c:v>128107</c:v>
                </c:pt>
                <c:pt idx="237534">
                  <c:v>128107</c:v>
                </c:pt>
                <c:pt idx="237535">
                  <c:v>128107</c:v>
                </c:pt>
                <c:pt idx="237536">
                  <c:v>128107</c:v>
                </c:pt>
                <c:pt idx="237537">
                  <c:v>128107</c:v>
                </c:pt>
                <c:pt idx="237538">
                  <c:v>128107</c:v>
                </c:pt>
                <c:pt idx="237539">
                  <c:v>128107</c:v>
                </c:pt>
                <c:pt idx="237540">
                  <c:v>128107</c:v>
                </c:pt>
                <c:pt idx="237541">
                  <c:v>128107</c:v>
                </c:pt>
                <c:pt idx="237542">
                  <c:v>128107</c:v>
                </c:pt>
                <c:pt idx="237543">
                  <c:v>128107</c:v>
                </c:pt>
                <c:pt idx="237544">
                  <c:v>128107</c:v>
                </c:pt>
                <c:pt idx="237545">
                  <c:v>128107</c:v>
                </c:pt>
                <c:pt idx="237546">
                  <c:v>128107</c:v>
                </c:pt>
                <c:pt idx="237547">
                  <c:v>128107</c:v>
                </c:pt>
                <c:pt idx="237548">
                  <c:v>128107</c:v>
                </c:pt>
                <c:pt idx="237549">
                  <c:v>128107</c:v>
                </c:pt>
                <c:pt idx="237550">
                  <c:v>128107</c:v>
                </c:pt>
                <c:pt idx="237551">
                  <c:v>128107</c:v>
                </c:pt>
                <c:pt idx="237552">
                  <c:v>128107</c:v>
                </c:pt>
                <c:pt idx="237553">
                  <c:v>128107</c:v>
                </c:pt>
                <c:pt idx="237554">
                  <c:v>128107</c:v>
                </c:pt>
                <c:pt idx="237555">
                  <c:v>128107</c:v>
                </c:pt>
                <c:pt idx="237556">
                  <c:v>128107</c:v>
                </c:pt>
                <c:pt idx="237557">
                  <c:v>128107</c:v>
                </c:pt>
                <c:pt idx="237558">
                  <c:v>128107</c:v>
                </c:pt>
                <c:pt idx="237559">
                  <c:v>128107</c:v>
                </c:pt>
                <c:pt idx="237560">
                  <c:v>128107</c:v>
                </c:pt>
                <c:pt idx="237561">
                  <c:v>128107</c:v>
                </c:pt>
                <c:pt idx="237562">
                  <c:v>128107</c:v>
                </c:pt>
                <c:pt idx="237563">
                  <c:v>128107</c:v>
                </c:pt>
                <c:pt idx="237564">
                  <c:v>128107</c:v>
                </c:pt>
                <c:pt idx="237565">
                  <c:v>128107</c:v>
                </c:pt>
                <c:pt idx="237566">
                  <c:v>128107</c:v>
                </c:pt>
                <c:pt idx="237567">
                  <c:v>128107</c:v>
                </c:pt>
                <c:pt idx="237568">
                  <c:v>128107</c:v>
                </c:pt>
                <c:pt idx="237569">
                  <c:v>128107</c:v>
                </c:pt>
                <c:pt idx="237570">
                  <c:v>128107</c:v>
                </c:pt>
                <c:pt idx="237571">
                  <c:v>128107</c:v>
                </c:pt>
                <c:pt idx="237572">
                  <c:v>128107</c:v>
                </c:pt>
                <c:pt idx="237573">
                  <c:v>128107</c:v>
                </c:pt>
                <c:pt idx="237574">
                  <c:v>128107</c:v>
                </c:pt>
                <c:pt idx="237575">
                  <c:v>128107</c:v>
                </c:pt>
                <c:pt idx="237576">
                  <c:v>128107</c:v>
                </c:pt>
                <c:pt idx="237577">
                  <c:v>128107</c:v>
                </c:pt>
                <c:pt idx="237578">
                  <c:v>128107</c:v>
                </c:pt>
                <c:pt idx="237579">
                  <c:v>128107</c:v>
                </c:pt>
                <c:pt idx="237580">
                  <c:v>128107</c:v>
                </c:pt>
                <c:pt idx="237581">
                  <c:v>128107</c:v>
                </c:pt>
                <c:pt idx="237582">
                  <c:v>128107</c:v>
                </c:pt>
                <c:pt idx="237583">
                  <c:v>128107</c:v>
                </c:pt>
                <c:pt idx="237584">
                  <c:v>128107</c:v>
                </c:pt>
                <c:pt idx="237585">
                  <c:v>128107</c:v>
                </c:pt>
                <c:pt idx="237586">
                  <c:v>128107</c:v>
                </c:pt>
                <c:pt idx="237587">
                  <c:v>128107</c:v>
                </c:pt>
                <c:pt idx="237588">
                  <c:v>128107</c:v>
                </c:pt>
                <c:pt idx="237589">
                  <c:v>128107</c:v>
                </c:pt>
                <c:pt idx="237590">
                  <c:v>128107</c:v>
                </c:pt>
                <c:pt idx="237591">
                  <c:v>128107</c:v>
                </c:pt>
                <c:pt idx="237592">
                  <c:v>128107</c:v>
                </c:pt>
                <c:pt idx="237593">
                  <c:v>128107</c:v>
                </c:pt>
                <c:pt idx="237594">
                  <c:v>128107</c:v>
                </c:pt>
                <c:pt idx="237595">
                  <c:v>128107</c:v>
                </c:pt>
                <c:pt idx="237596">
                  <c:v>128107</c:v>
                </c:pt>
                <c:pt idx="237597">
                  <c:v>128107</c:v>
                </c:pt>
                <c:pt idx="237598">
                  <c:v>128107</c:v>
                </c:pt>
                <c:pt idx="237599">
                  <c:v>128107</c:v>
                </c:pt>
                <c:pt idx="237600">
                  <c:v>128107</c:v>
                </c:pt>
                <c:pt idx="237601">
                  <c:v>128107</c:v>
                </c:pt>
                <c:pt idx="237602">
                  <c:v>128107</c:v>
                </c:pt>
                <c:pt idx="237603">
                  <c:v>128107</c:v>
                </c:pt>
                <c:pt idx="237604">
                  <c:v>128107</c:v>
                </c:pt>
                <c:pt idx="237605">
                  <c:v>128107</c:v>
                </c:pt>
                <c:pt idx="237606">
                  <c:v>128107</c:v>
                </c:pt>
                <c:pt idx="237607">
                  <c:v>128107</c:v>
                </c:pt>
                <c:pt idx="237608">
                  <c:v>128107</c:v>
                </c:pt>
                <c:pt idx="237609">
                  <c:v>128107</c:v>
                </c:pt>
                <c:pt idx="237610">
                  <c:v>128107</c:v>
                </c:pt>
                <c:pt idx="237611">
                  <c:v>128107</c:v>
                </c:pt>
                <c:pt idx="237612">
                  <c:v>128107</c:v>
                </c:pt>
                <c:pt idx="237613">
                  <c:v>128107</c:v>
                </c:pt>
                <c:pt idx="237614">
                  <c:v>128107</c:v>
                </c:pt>
                <c:pt idx="237615">
                  <c:v>128107</c:v>
                </c:pt>
                <c:pt idx="237616">
                  <c:v>128107</c:v>
                </c:pt>
                <c:pt idx="237617">
                  <c:v>128107</c:v>
                </c:pt>
                <c:pt idx="237618">
                  <c:v>128107</c:v>
                </c:pt>
                <c:pt idx="237619">
                  <c:v>128107</c:v>
                </c:pt>
                <c:pt idx="237620">
                  <c:v>128107</c:v>
                </c:pt>
                <c:pt idx="237621">
                  <c:v>128107</c:v>
                </c:pt>
                <c:pt idx="237622">
                  <c:v>128107</c:v>
                </c:pt>
                <c:pt idx="237623">
                  <c:v>128107</c:v>
                </c:pt>
                <c:pt idx="237624">
                  <c:v>128107</c:v>
                </c:pt>
                <c:pt idx="237625">
                  <c:v>128107</c:v>
                </c:pt>
                <c:pt idx="237626">
                  <c:v>128107</c:v>
                </c:pt>
                <c:pt idx="237627">
                  <c:v>128107</c:v>
                </c:pt>
                <c:pt idx="237628">
                  <c:v>128107</c:v>
                </c:pt>
                <c:pt idx="237629">
                  <c:v>128107</c:v>
                </c:pt>
                <c:pt idx="237630">
                  <c:v>128107</c:v>
                </c:pt>
                <c:pt idx="237631">
                  <c:v>128107</c:v>
                </c:pt>
                <c:pt idx="237632">
                  <c:v>128107</c:v>
                </c:pt>
                <c:pt idx="237633">
                  <c:v>128107</c:v>
                </c:pt>
                <c:pt idx="237634">
                  <c:v>128107</c:v>
                </c:pt>
                <c:pt idx="237635">
                  <c:v>128107</c:v>
                </c:pt>
                <c:pt idx="237636">
                  <c:v>128107</c:v>
                </c:pt>
                <c:pt idx="237637">
                  <c:v>128107</c:v>
                </c:pt>
                <c:pt idx="237638">
                  <c:v>128107</c:v>
                </c:pt>
                <c:pt idx="237639">
                  <c:v>128107</c:v>
                </c:pt>
                <c:pt idx="237640">
                  <c:v>128107</c:v>
                </c:pt>
                <c:pt idx="237641">
                  <c:v>128107</c:v>
                </c:pt>
                <c:pt idx="237642">
                  <c:v>128107</c:v>
                </c:pt>
                <c:pt idx="237643">
                  <c:v>128107</c:v>
                </c:pt>
                <c:pt idx="237644">
                  <c:v>128107</c:v>
                </c:pt>
                <c:pt idx="237645">
                  <c:v>128107</c:v>
                </c:pt>
                <c:pt idx="237646">
                  <c:v>128107</c:v>
                </c:pt>
                <c:pt idx="237647">
                  <c:v>128107</c:v>
                </c:pt>
                <c:pt idx="237648">
                  <c:v>128107</c:v>
                </c:pt>
                <c:pt idx="237649">
                  <c:v>128107</c:v>
                </c:pt>
                <c:pt idx="237650">
                  <c:v>128107</c:v>
                </c:pt>
                <c:pt idx="237651">
                  <c:v>128107</c:v>
                </c:pt>
                <c:pt idx="237652">
                  <c:v>128107</c:v>
                </c:pt>
                <c:pt idx="237653">
                  <c:v>128107</c:v>
                </c:pt>
                <c:pt idx="237654">
                  <c:v>128107</c:v>
                </c:pt>
                <c:pt idx="237655">
                  <c:v>128107</c:v>
                </c:pt>
                <c:pt idx="237656">
                  <c:v>128107</c:v>
                </c:pt>
                <c:pt idx="237657">
                  <c:v>128107</c:v>
                </c:pt>
                <c:pt idx="237658">
                  <c:v>128107</c:v>
                </c:pt>
                <c:pt idx="237659">
                  <c:v>128107</c:v>
                </c:pt>
                <c:pt idx="237660">
                  <c:v>128107</c:v>
                </c:pt>
                <c:pt idx="237661">
                  <c:v>128107</c:v>
                </c:pt>
                <c:pt idx="237662">
                  <c:v>128107</c:v>
                </c:pt>
                <c:pt idx="237663">
                  <c:v>128107</c:v>
                </c:pt>
                <c:pt idx="237664">
                  <c:v>128107</c:v>
                </c:pt>
                <c:pt idx="237665">
                  <c:v>128107</c:v>
                </c:pt>
                <c:pt idx="237666">
                  <c:v>128107</c:v>
                </c:pt>
                <c:pt idx="237667">
                  <c:v>128107</c:v>
                </c:pt>
                <c:pt idx="237668">
                  <c:v>128107</c:v>
                </c:pt>
                <c:pt idx="237669">
                  <c:v>128107</c:v>
                </c:pt>
                <c:pt idx="237670">
                  <c:v>128107</c:v>
                </c:pt>
                <c:pt idx="237671">
                  <c:v>128107</c:v>
                </c:pt>
                <c:pt idx="237672">
                  <c:v>128107</c:v>
                </c:pt>
                <c:pt idx="237673">
                  <c:v>128107</c:v>
                </c:pt>
                <c:pt idx="237674">
                  <c:v>128107</c:v>
                </c:pt>
                <c:pt idx="237675">
                  <c:v>128107</c:v>
                </c:pt>
                <c:pt idx="237676">
                  <c:v>128107</c:v>
                </c:pt>
                <c:pt idx="237677">
                  <c:v>128107</c:v>
                </c:pt>
                <c:pt idx="237678">
                  <c:v>128107</c:v>
                </c:pt>
                <c:pt idx="237679">
                  <c:v>128107</c:v>
                </c:pt>
                <c:pt idx="237680">
                  <c:v>128107</c:v>
                </c:pt>
                <c:pt idx="237681">
                  <c:v>128107</c:v>
                </c:pt>
                <c:pt idx="237682">
                  <c:v>128107</c:v>
                </c:pt>
                <c:pt idx="237683">
                  <c:v>128107</c:v>
                </c:pt>
                <c:pt idx="237684">
                  <c:v>128107</c:v>
                </c:pt>
                <c:pt idx="237685">
                  <c:v>128107</c:v>
                </c:pt>
                <c:pt idx="237686">
                  <c:v>128107</c:v>
                </c:pt>
                <c:pt idx="237687">
                  <c:v>128107</c:v>
                </c:pt>
                <c:pt idx="237688">
                  <c:v>128107</c:v>
                </c:pt>
                <c:pt idx="237689">
                  <c:v>128107</c:v>
                </c:pt>
                <c:pt idx="237690">
                  <c:v>128107</c:v>
                </c:pt>
                <c:pt idx="237691">
                  <c:v>128107</c:v>
                </c:pt>
                <c:pt idx="237692">
                  <c:v>128107</c:v>
                </c:pt>
                <c:pt idx="237693">
                  <c:v>128107</c:v>
                </c:pt>
                <c:pt idx="237694">
                  <c:v>128107</c:v>
                </c:pt>
                <c:pt idx="237695">
                  <c:v>128107</c:v>
                </c:pt>
                <c:pt idx="237696">
                  <c:v>128107</c:v>
                </c:pt>
                <c:pt idx="237697">
                  <c:v>128107</c:v>
                </c:pt>
                <c:pt idx="237698">
                  <c:v>128107</c:v>
                </c:pt>
                <c:pt idx="237699">
                  <c:v>128107</c:v>
                </c:pt>
                <c:pt idx="237700">
                  <c:v>128107</c:v>
                </c:pt>
                <c:pt idx="237701">
                  <c:v>128107</c:v>
                </c:pt>
                <c:pt idx="237702">
                  <c:v>128107</c:v>
                </c:pt>
                <c:pt idx="237703">
                  <c:v>128107</c:v>
                </c:pt>
                <c:pt idx="237704">
                  <c:v>128107</c:v>
                </c:pt>
                <c:pt idx="237705">
                  <c:v>128107</c:v>
                </c:pt>
                <c:pt idx="237706">
                  <c:v>128107</c:v>
                </c:pt>
                <c:pt idx="237707">
                  <c:v>128107</c:v>
                </c:pt>
                <c:pt idx="237708">
                  <c:v>128107</c:v>
                </c:pt>
                <c:pt idx="237709">
                  <c:v>128107</c:v>
                </c:pt>
                <c:pt idx="237710">
                  <c:v>128107</c:v>
                </c:pt>
                <c:pt idx="237711">
                  <c:v>128107</c:v>
                </c:pt>
                <c:pt idx="237712">
                  <c:v>128107</c:v>
                </c:pt>
                <c:pt idx="237713">
                  <c:v>128107</c:v>
                </c:pt>
                <c:pt idx="237714">
                  <c:v>128107</c:v>
                </c:pt>
                <c:pt idx="237715">
                  <c:v>128107</c:v>
                </c:pt>
                <c:pt idx="237716">
                  <c:v>128107</c:v>
                </c:pt>
                <c:pt idx="237717">
                  <c:v>128107</c:v>
                </c:pt>
                <c:pt idx="237718">
                  <c:v>128107</c:v>
                </c:pt>
                <c:pt idx="237719">
                  <c:v>128107</c:v>
                </c:pt>
                <c:pt idx="237720">
                  <c:v>128107</c:v>
                </c:pt>
                <c:pt idx="237721">
                  <c:v>128107</c:v>
                </c:pt>
                <c:pt idx="237722">
                  <c:v>128107</c:v>
                </c:pt>
                <c:pt idx="237723">
                  <c:v>128107</c:v>
                </c:pt>
                <c:pt idx="237724">
                  <c:v>128107</c:v>
                </c:pt>
                <c:pt idx="237725">
                  <c:v>128107</c:v>
                </c:pt>
                <c:pt idx="237726">
                  <c:v>128107</c:v>
                </c:pt>
                <c:pt idx="237727">
                  <c:v>128107</c:v>
                </c:pt>
                <c:pt idx="237728">
                  <c:v>128107</c:v>
                </c:pt>
                <c:pt idx="237729">
                  <c:v>128107</c:v>
                </c:pt>
                <c:pt idx="237730">
                  <c:v>128107</c:v>
                </c:pt>
                <c:pt idx="237731">
                  <c:v>128107</c:v>
                </c:pt>
                <c:pt idx="237732">
                  <c:v>128107</c:v>
                </c:pt>
                <c:pt idx="237733">
                  <c:v>128107</c:v>
                </c:pt>
                <c:pt idx="237734">
                  <c:v>128107</c:v>
                </c:pt>
                <c:pt idx="237735">
                  <c:v>128107</c:v>
                </c:pt>
                <c:pt idx="237736">
                  <c:v>128107</c:v>
                </c:pt>
                <c:pt idx="237737">
                  <c:v>128107</c:v>
                </c:pt>
                <c:pt idx="237738">
                  <c:v>128107</c:v>
                </c:pt>
                <c:pt idx="237739">
                  <c:v>128107</c:v>
                </c:pt>
                <c:pt idx="237740">
                  <c:v>128107</c:v>
                </c:pt>
                <c:pt idx="237741">
                  <c:v>128107</c:v>
                </c:pt>
                <c:pt idx="237742">
                  <c:v>128107</c:v>
                </c:pt>
                <c:pt idx="237743">
                  <c:v>128107</c:v>
                </c:pt>
                <c:pt idx="237744">
                  <c:v>128107</c:v>
                </c:pt>
                <c:pt idx="237745">
                  <c:v>128107</c:v>
                </c:pt>
                <c:pt idx="237746">
                  <c:v>128107</c:v>
                </c:pt>
                <c:pt idx="237747">
                  <c:v>128107</c:v>
                </c:pt>
                <c:pt idx="237748">
                  <c:v>128107</c:v>
                </c:pt>
                <c:pt idx="237749">
                  <c:v>128107</c:v>
                </c:pt>
                <c:pt idx="237750">
                  <c:v>128107</c:v>
                </c:pt>
                <c:pt idx="237751">
                  <c:v>128107</c:v>
                </c:pt>
                <c:pt idx="237752">
                  <c:v>128107</c:v>
                </c:pt>
                <c:pt idx="237753">
                  <c:v>128107</c:v>
                </c:pt>
                <c:pt idx="237754">
                  <c:v>128107</c:v>
                </c:pt>
                <c:pt idx="237755">
                  <c:v>128107</c:v>
                </c:pt>
                <c:pt idx="237756">
                  <c:v>128107</c:v>
                </c:pt>
                <c:pt idx="237757">
                  <c:v>128107</c:v>
                </c:pt>
                <c:pt idx="237758">
                  <c:v>128107</c:v>
                </c:pt>
                <c:pt idx="237759">
                  <c:v>128107</c:v>
                </c:pt>
                <c:pt idx="237760">
                  <c:v>128107</c:v>
                </c:pt>
                <c:pt idx="237761">
                  <c:v>128107</c:v>
                </c:pt>
                <c:pt idx="237762">
                  <c:v>128107</c:v>
                </c:pt>
                <c:pt idx="237763">
                  <c:v>128107</c:v>
                </c:pt>
                <c:pt idx="237764">
                  <c:v>128107</c:v>
                </c:pt>
                <c:pt idx="237765">
                  <c:v>128107</c:v>
                </c:pt>
                <c:pt idx="237766">
                  <c:v>128107</c:v>
                </c:pt>
                <c:pt idx="237767">
                  <c:v>128107</c:v>
                </c:pt>
                <c:pt idx="237768">
                  <c:v>128107</c:v>
                </c:pt>
                <c:pt idx="237769">
                  <c:v>128107</c:v>
                </c:pt>
                <c:pt idx="237770">
                  <c:v>128107</c:v>
                </c:pt>
                <c:pt idx="237771">
                  <c:v>128107</c:v>
                </c:pt>
                <c:pt idx="237772">
                  <c:v>128107</c:v>
                </c:pt>
                <c:pt idx="237773">
                  <c:v>128107</c:v>
                </c:pt>
                <c:pt idx="237774">
                  <c:v>128107</c:v>
                </c:pt>
                <c:pt idx="237775">
                  <c:v>128107</c:v>
                </c:pt>
                <c:pt idx="237776">
                  <c:v>128107</c:v>
                </c:pt>
                <c:pt idx="237777">
                  <c:v>128107</c:v>
                </c:pt>
                <c:pt idx="237778">
                  <c:v>128107</c:v>
                </c:pt>
                <c:pt idx="237779">
                  <c:v>128107</c:v>
                </c:pt>
                <c:pt idx="237780">
                  <c:v>128107</c:v>
                </c:pt>
                <c:pt idx="237781">
                  <c:v>128107</c:v>
                </c:pt>
                <c:pt idx="237782">
                  <c:v>128107</c:v>
                </c:pt>
                <c:pt idx="237783">
                  <c:v>128107</c:v>
                </c:pt>
                <c:pt idx="237784">
                  <c:v>128107</c:v>
                </c:pt>
                <c:pt idx="237785">
                  <c:v>128107</c:v>
                </c:pt>
                <c:pt idx="237786">
                  <c:v>128107</c:v>
                </c:pt>
                <c:pt idx="237787">
                  <c:v>128107</c:v>
                </c:pt>
                <c:pt idx="237788">
                  <c:v>128107</c:v>
                </c:pt>
                <c:pt idx="237789">
                  <c:v>128107</c:v>
                </c:pt>
                <c:pt idx="237790">
                  <c:v>128107</c:v>
                </c:pt>
                <c:pt idx="237791">
                  <c:v>128107</c:v>
                </c:pt>
                <c:pt idx="237792">
                  <c:v>128107</c:v>
                </c:pt>
                <c:pt idx="237793">
                  <c:v>128107</c:v>
                </c:pt>
                <c:pt idx="237794">
                  <c:v>128107</c:v>
                </c:pt>
                <c:pt idx="237795">
                  <c:v>128107</c:v>
                </c:pt>
                <c:pt idx="237796">
                  <c:v>128107</c:v>
                </c:pt>
                <c:pt idx="237797">
                  <c:v>128107</c:v>
                </c:pt>
                <c:pt idx="237798">
                  <c:v>128107</c:v>
                </c:pt>
                <c:pt idx="237799">
                  <c:v>128107</c:v>
                </c:pt>
                <c:pt idx="237800">
                  <c:v>128107</c:v>
                </c:pt>
                <c:pt idx="237801">
                  <c:v>128107</c:v>
                </c:pt>
                <c:pt idx="237802">
                  <c:v>128107</c:v>
                </c:pt>
                <c:pt idx="237803">
                  <c:v>128107</c:v>
                </c:pt>
                <c:pt idx="237804">
                  <c:v>128107</c:v>
                </c:pt>
                <c:pt idx="237805">
                  <c:v>128107</c:v>
                </c:pt>
                <c:pt idx="237806">
                  <c:v>128107</c:v>
                </c:pt>
                <c:pt idx="237807">
                  <c:v>128107</c:v>
                </c:pt>
                <c:pt idx="237808">
                  <c:v>128107</c:v>
                </c:pt>
                <c:pt idx="237809">
                  <c:v>128107</c:v>
                </c:pt>
                <c:pt idx="237810">
                  <c:v>128107</c:v>
                </c:pt>
                <c:pt idx="237811">
                  <c:v>128107</c:v>
                </c:pt>
                <c:pt idx="237812">
                  <c:v>128107</c:v>
                </c:pt>
                <c:pt idx="237813">
                  <c:v>128107</c:v>
                </c:pt>
                <c:pt idx="237814">
                  <c:v>128107</c:v>
                </c:pt>
                <c:pt idx="237815">
                  <c:v>128107</c:v>
                </c:pt>
                <c:pt idx="237816">
                  <c:v>128107</c:v>
                </c:pt>
                <c:pt idx="237817">
                  <c:v>128107</c:v>
                </c:pt>
                <c:pt idx="237818">
                  <c:v>128107</c:v>
                </c:pt>
                <c:pt idx="237819">
                  <c:v>128107</c:v>
                </c:pt>
                <c:pt idx="237820">
                  <c:v>128107</c:v>
                </c:pt>
                <c:pt idx="237821">
                  <c:v>128107</c:v>
                </c:pt>
                <c:pt idx="237822">
                  <c:v>128107</c:v>
                </c:pt>
                <c:pt idx="237823">
                  <c:v>128107</c:v>
                </c:pt>
                <c:pt idx="237824">
                  <c:v>128107</c:v>
                </c:pt>
                <c:pt idx="237825">
                  <c:v>128107</c:v>
                </c:pt>
                <c:pt idx="237826">
                  <c:v>128107</c:v>
                </c:pt>
                <c:pt idx="237827">
                  <c:v>128107</c:v>
                </c:pt>
                <c:pt idx="237828">
                  <c:v>128107</c:v>
                </c:pt>
                <c:pt idx="237829">
                  <c:v>128107</c:v>
                </c:pt>
                <c:pt idx="237830">
                  <c:v>128107</c:v>
                </c:pt>
                <c:pt idx="237831">
                  <c:v>128107</c:v>
                </c:pt>
                <c:pt idx="237832">
                  <c:v>128107</c:v>
                </c:pt>
                <c:pt idx="237833">
                  <c:v>128107</c:v>
                </c:pt>
                <c:pt idx="237834">
                  <c:v>128107</c:v>
                </c:pt>
                <c:pt idx="237835">
                  <c:v>128107</c:v>
                </c:pt>
                <c:pt idx="237836">
                  <c:v>128107</c:v>
                </c:pt>
                <c:pt idx="237837">
                  <c:v>128107</c:v>
                </c:pt>
                <c:pt idx="237838">
                  <c:v>128107</c:v>
                </c:pt>
                <c:pt idx="237839">
                  <c:v>128107</c:v>
                </c:pt>
                <c:pt idx="237840">
                  <c:v>128107</c:v>
                </c:pt>
                <c:pt idx="237841">
                  <c:v>128107</c:v>
                </c:pt>
                <c:pt idx="237842">
                  <c:v>128107</c:v>
                </c:pt>
                <c:pt idx="237843">
                  <c:v>128107</c:v>
                </c:pt>
                <c:pt idx="237844">
                  <c:v>128107</c:v>
                </c:pt>
                <c:pt idx="237845">
                  <c:v>128107</c:v>
                </c:pt>
                <c:pt idx="237846">
                  <c:v>128107</c:v>
                </c:pt>
                <c:pt idx="237847">
                  <c:v>128107</c:v>
                </c:pt>
                <c:pt idx="237848">
                  <c:v>128107</c:v>
                </c:pt>
                <c:pt idx="237849">
                  <c:v>128107</c:v>
                </c:pt>
                <c:pt idx="237850">
                  <c:v>128107</c:v>
                </c:pt>
                <c:pt idx="237851">
                  <c:v>128107</c:v>
                </c:pt>
                <c:pt idx="237852">
                  <c:v>128107</c:v>
                </c:pt>
                <c:pt idx="237853">
                  <c:v>128107</c:v>
                </c:pt>
                <c:pt idx="237854">
                  <c:v>128107</c:v>
                </c:pt>
                <c:pt idx="237855">
                  <c:v>128107</c:v>
                </c:pt>
                <c:pt idx="237856">
                  <c:v>128107</c:v>
                </c:pt>
                <c:pt idx="237857">
                  <c:v>128107</c:v>
                </c:pt>
                <c:pt idx="237858">
                  <c:v>128107</c:v>
                </c:pt>
                <c:pt idx="237859">
                  <c:v>128107</c:v>
                </c:pt>
                <c:pt idx="237860">
                  <c:v>128107</c:v>
                </c:pt>
                <c:pt idx="237861">
                  <c:v>128107</c:v>
                </c:pt>
                <c:pt idx="237862">
                  <c:v>128107</c:v>
                </c:pt>
                <c:pt idx="237863">
                  <c:v>128107</c:v>
                </c:pt>
                <c:pt idx="237864">
                  <c:v>128107</c:v>
                </c:pt>
                <c:pt idx="237865">
                  <c:v>128107</c:v>
                </c:pt>
                <c:pt idx="237866">
                  <c:v>128107</c:v>
                </c:pt>
                <c:pt idx="237867">
                  <c:v>128107</c:v>
                </c:pt>
                <c:pt idx="237868">
                  <c:v>128107</c:v>
                </c:pt>
                <c:pt idx="237869">
                  <c:v>128107</c:v>
                </c:pt>
                <c:pt idx="237870">
                  <c:v>128107</c:v>
                </c:pt>
                <c:pt idx="237871">
                  <c:v>128107</c:v>
                </c:pt>
                <c:pt idx="237872">
                  <c:v>128107</c:v>
                </c:pt>
                <c:pt idx="237873">
                  <c:v>128107</c:v>
                </c:pt>
                <c:pt idx="237874">
                  <c:v>128107</c:v>
                </c:pt>
                <c:pt idx="237875">
                  <c:v>128107</c:v>
                </c:pt>
                <c:pt idx="237876">
                  <c:v>128107</c:v>
                </c:pt>
                <c:pt idx="237877">
                  <c:v>128107</c:v>
                </c:pt>
                <c:pt idx="237878">
                  <c:v>128107</c:v>
                </c:pt>
                <c:pt idx="237879">
                  <c:v>128107</c:v>
                </c:pt>
                <c:pt idx="237880">
                  <c:v>128107</c:v>
                </c:pt>
                <c:pt idx="237881">
                  <c:v>128107</c:v>
                </c:pt>
                <c:pt idx="237882">
                  <c:v>128107</c:v>
                </c:pt>
                <c:pt idx="237883">
                  <c:v>128107</c:v>
                </c:pt>
                <c:pt idx="237884">
                  <c:v>128107</c:v>
                </c:pt>
                <c:pt idx="237885">
                  <c:v>128107</c:v>
                </c:pt>
                <c:pt idx="237886">
                  <c:v>128107</c:v>
                </c:pt>
                <c:pt idx="237887">
                  <c:v>128107</c:v>
                </c:pt>
                <c:pt idx="237888">
                  <c:v>128107</c:v>
                </c:pt>
                <c:pt idx="237889">
                  <c:v>128107</c:v>
                </c:pt>
                <c:pt idx="237890">
                  <c:v>128107</c:v>
                </c:pt>
                <c:pt idx="237891">
                  <c:v>128107</c:v>
                </c:pt>
                <c:pt idx="237892">
                  <c:v>128107</c:v>
                </c:pt>
                <c:pt idx="237893">
                  <c:v>128107</c:v>
                </c:pt>
                <c:pt idx="237894">
                  <c:v>128107</c:v>
                </c:pt>
                <c:pt idx="237895">
                  <c:v>128107</c:v>
                </c:pt>
                <c:pt idx="237896">
                  <c:v>128107</c:v>
                </c:pt>
                <c:pt idx="237897">
                  <c:v>128107</c:v>
                </c:pt>
                <c:pt idx="237898">
                  <c:v>128107</c:v>
                </c:pt>
                <c:pt idx="237899">
                  <c:v>128107</c:v>
                </c:pt>
                <c:pt idx="237900">
                  <c:v>128107</c:v>
                </c:pt>
                <c:pt idx="237901">
                  <c:v>128107</c:v>
                </c:pt>
                <c:pt idx="237902">
                  <c:v>128107</c:v>
                </c:pt>
                <c:pt idx="237903">
                  <c:v>128107</c:v>
                </c:pt>
                <c:pt idx="237904">
                  <c:v>128107</c:v>
                </c:pt>
                <c:pt idx="237905">
                  <c:v>128107</c:v>
                </c:pt>
                <c:pt idx="237906">
                  <c:v>128107</c:v>
                </c:pt>
                <c:pt idx="237907">
                  <c:v>128107</c:v>
                </c:pt>
                <c:pt idx="237908">
                  <c:v>128107</c:v>
                </c:pt>
                <c:pt idx="237909">
                  <c:v>128107</c:v>
                </c:pt>
                <c:pt idx="237910">
                  <c:v>128107</c:v>
                </c:pt>
                <c:pt idx="237911">
                  <c:v>128107</c:v>
                </c:pt>
                <c:pt idx="237912">
                  <c:v>128107</c:v>
                </c:pt>
                <c:pt idx="237913">
                  <c:v>128107</c:v>
                </c:pt>
                <c:pt idx="237914">
                  <c:v>128107</c:v>
                </c:pt>
                <c:pt idx="237915">
                  <c:v>128107</c:v>
                </c:pt>
                <c:pt idx="237916">
                  <c:v>128107</c:v>
                </c:pt>
                <c:pt idx="237917">
                  <c:v>128107</c:v>
                </c:pt>
                <c:pt idx="237918">
                  <c:v>128107</c:v>
                </c:pt>
                <c:pt idx="237919">
                  <c:v>128107</c:v>
                </c:pt>
                <c:pt idx="237920">
                  <c:v>128107</c:v>
                </c:pt>
                <c:pt idx="237921">
                  <c:v>128107</c:v>
                </c:pt>
                <c:pt idx="237922">
                  <c:v>128107</c:v>
                </c:pt>
                <c:pt idx="237923">
                  <c:v>128107</c:v>
                </c:pt>
                <c:pt idx="237924">
                  <c:v>128107</c:v>
                </c:pt>
                <c:pt idx="237925">
                  <c:v>128107</c:v>
                </c:pt>
                <c:pt idx="237926">
                  <c:v>128107</c:v>
                </c:pt>
                <c:pt idx="237927">
                  <c:v>128107</c:v>
                </c:pt>
                <c:pt idx="237928">
                  <c:v>128107</c:v>
                </c:pt>
                <c:pt idx="237929">
                  <c:v>128107</c:v>
                </c:pt>
                <c:pt idx="237930">
                  <c:v>128107</c:v>
                </c:pt>
                <c:pt idx="237931">
                  <c:v>128107</c:v>
                </c:pt>
                <c:pt idx="237932">
                  <c:v>128107</c:v>
                </c:pt>
                <c:pt idx="237933">
                  <c:v>128107</c:v>
                </c:pt>
                <c:pt idx="237934">
                  <c:v>128107</c:v>
                </c:pt>
                <c:pt idx="237935">
                  <c:v>128107</c:v>
                </c:pt>
                <c:pt idx="237936">
                  <c:v>128107</c:v>
                </c:pt>
                <c:pt idx="237937">
                  <c:v>128107</c:v>
                </c:pt>
                <c:pt idx="237938">
                  <c:v>128107</c:v>
                </c:pt>
                <c:pt idx="237939">
                  <c:v>128107</c:v>
                </c:pt>
                <c:pt idx="237940">
                  <c:v>128107</c:v>
                </c:pt>
                <c:pt idx="237941">
                  <c:v>128107</c:v>
                </c:pt>
                <c:pt idx="237942">
                  <c:v>128107</c:v>
                </c:pt>
                <c:pt idx="237943">
                  <c:v>128107</c:v>
                </c:pt>
                <c:pt idx="237944">
                  <c:v>128107</c:v>
                </c:pt>
                <c:pt idx="237945">
                  <c:v>128107</c:v>
                </c:pt>
                <c:pt idx="237946">
                  <c:v>128107</c:v>
                </c:pt>
                <c:pt idx="237947">
                  <c:v>128107</c:v>
                </c:pt>
                <c:pt idx="237948">
                  <c:v>128107</c:v>
                </c:pt>
                <c:pt idx="237949">
                  <c:v>128107</c:v>
                </c:pt>
                <c:pt idx="237950">
                  <c:v>128107</c:v>
                </c:pt>
                <c:pt idx="237951">
                  <c:v>128107</c:v>
                </c:pt>
                <c:pt idx="237952">
                  <c:v>128107</c:v>
                </c:pt>
                <c:pt idx="237953">
                  <c:v>128107</c:v>
                </c:pt>
                <c:pt idx="237954">
                  <c:v>128107</c:v>
                </c:pt>
                <c:pt idx="237955">
                  <c:v>128107</c:v>
                </c:pt>
                <c:pt idx="237956">
                  <c:v>128107</c:v>
                </c:pt>
                <c:pt idx="237957">
                  <c:v>128107</c:v>
                </c:pt>
                <c:pt idx="237958">
                  <c:v>128107</c:v>
                </c:pt>
                <c:pt idx="237959">
                  <c:v>128107</c:v>
                </c:pt>
                <c:pt idx="237960">
                  <c:v>128107</c:v>
                </c:pt>
                <c:pt idx="237961">
                  <c:v>128107</c:v>
                </c:pt>
                <c:pt idx="237962">
                  <c:v>128107</c:v>
                </c:pt>
                <c:pt idx="237963">
                  <c:v>128107</c:v>
                </c:pt>
                <c:pt idx="237964">
                  <c:v>128107</c:v>
                </c:pt>
                <c:pt idx="237965">
                  <c:v>128107</c:v>
                </c:pt>
                <c:pt idx="237966">
                  <c:v>128107</c:v>
                </c:pt>
                <c:pt idx="237967">
                  <c:v>128107</c:v>
                </c:pt>
                <c:pt idx="237968">
                  <c:v>128107</c:v>
                </c:pt>
                <c:pt idx="237969">
                  <c:v>128107</c:v>
                </c:pt>
                <c:pt idx="237970">
                  <c:v>128107</c:v>
                </c:pt>
                <c:pt idx="237971">
                  <c:v>128107</c:v>
                </c:pt>
                <c:pt idx="237972">
                  <c:v>128107</c:v>
                </c:pt>
                <c:pt idx="237973">
                  <c:v>128107</c:v>
                </c:pt>
                <c:pt idx="237974">
                  <c:v>128107</c:v>
                </c:pt>
                <c:pt idx="237975">
                  <c:v>128107</c:v>
                </c:pt>
                <c:pt idx="237976">
                  <c:v>128107</c:v>
                </c:pt>
                <c:pt idx="237977">
                  <c:v>128107</c:v>
                </c:pt>
                <c:pt idx="237978">
                  <c:v>128107</c:v>
                </c:pt>
                <c:pt idx="237979">
                  <c:v>128107</c:v>
                </c:pt>
                <c:pt idx="237980">
                  <c:v>128107</c:v>
                </c:pt>
                <c:pt idx="237981">
                  <c:v>128107</c:v>
                </c:pt>
                <c:pt idx="237982">
                  <c:v>128107</c:v>
                </c:pt>
                <c:pt idx="237983">
                  <c:v>128107</c:v>
                </c:pt>
                <c:pt idx="237984">
                  <c:v>128107</c:v>
                </c:pt>
                <c:pt idx="237985">
                  <c:v>128107</c:v>
                </c:pt>
                <c:pt idx="237986">
                  <c:v>128107</c:v>
                </c:pt>
                <c:pt idx="237987">
                  <c:v>128107</c:v>
                </c:pt>
                <c:pt idx="237988">
                  <c:v>128107</c:v>
                </c:pt>
                <c:pt idx="237989">
                  <c:v>128107</c:v>
                </c:pt>
                <c:pt idx="237990">
                  <c:v>128107</c:v>
                </c:pt>
                <c:pt idx="237991">
                  <c:v>128107</c:v>
                </c:pt>
                <c:pt idx="237992">
                  <c:v>128107</c:v>
                </c:pt>
                <c:pt idx="237993">
                  <c:v>128107</c:v>
                </c:pt>
                <c:pt idx="237994">
                  <c:v>128107</c:v>
                </c:pt>
                <c:pt idx="237995">
                  <c:v>128107</c:v>
                </c:pt>
                <c:pt idx="237996">
                  <c:v>128107</c:v>
                </c:pt>
                <c:pt idx="237997">
                  <c:v>128107</c:v>
                </c:pt>
                <c:pt idx="237998">
                  <c:v>128107</c:v>
                </c:pt>
                <c:pt idx="237999">
                  <c:v>128107</c:v>
                </c:pt>
                <c:pt idx="238000">
                  <c:v>128107</c:v>
                </c:pt>
                <c:pt idx="238001">
                  <c:v>128107</c:v>
                </c:pt>
                <c:pt idx="238002">
                  <c:v>128107</c:v>
                </c:pt>
                <c:pt idx="238003">
                  <c:v>128107</c:v>
                </c:pt>
                <c:pt idx="238004">
                  <c:v>128107</c:v>
                </c:pt>
                <c:pt idx="238005">
                  <c:v>128107</c:v>
                </c:pt>
                <c:pt idx="238006">
                  <c:v>128107</c:v>
                </c:pt>
                <c:pt idx="238007">
                  <c:v>128107</c:v>
                </c:pt>
                <c:pt idx="238008">
                  <c:v>128107</c:v>
                </c:pt>
                <c:pt idx="238009">
                  <c:v>128107</c:v>
                </c:pt>
                <c:pt idx="238010">
                  <c:v>128107</c:v>
                </c:pt>
                <c:pt idx="238011">
                  <c:v>128107</c:v>
                </c:pt>
                <c:pt idx="238012">
                  <c:v>128107</c:v>
                </c:pt>
                <c:pt idx="238013">
                  <c:v>128107</c:v>
                </c:pt>
                <c:pt idx="238014">
                  <c:v>128107</c:v>
                </c:pt>
                <c:pt idx="238015">
                  <c:v>128107</c:v>
                </c:pt>
                <c:pt idx="238016">
                  <c:v>128107</c:v>
                </c:pt>
                <c:pt idx="238017">
                  <c:v>128107</c:v>
                </c:pt>
                <c:pt idx="238018">
                  <c:v>128107</c:v>
                </c:pt>
                <c:pt idx="238019">
                  <c:v>128107</c:v>
                </c:pt>
                <c:pt idx="238020">
                  <c:v>128107</c:v>
                </c:pt>
                <c:pt idx="238021">
                  <c:v>128107</c:v>
                </c:pt>
                <c:pt idx="238022">
                  <c:v>128107</c:v>
                </c:pt>
                <c:pt idx="238023">
                  <c:v>128107</c:v>
                </c:pt>
                <c:pt idx="238024">
                  <c:v>128107</c:v>
                </c:pt>
                <c:pt idx="238025">
                  <c:v>128107</c:v>
                </c:pt>
                <c:pt idx="238026">
                  <c:v>128107</c:v>
                </c:pt>
                <c:pt idx="238027">
                  <c:v>128107</c:v>
                </c:pt>
                <c:pt idx="238028">
                  <c:v>128107</c:v>
                </c:pt>
                <c:pt idx="238029">
                  <c:v>128107</c:v>
                </c:pt>
                <c:pt idx="238030">
                  <c:v>128107</c:v>
                </c:pt>
                <c:pt idx="238031">
                  <c:v>128107</c:v>
                </c:pt>
                <c:pt idx="238032">
                  <c:v>128107</c:v>
                </c:pt>
                <c:pt idx="238033">
                  <c:v>128107</c:v>
                </c:pt>
                <c:pt idx="238034">
                  <c:v>128107</c:v>
                </c:pt>
                <c:pt idx="238035">
                  <c:v>128107</c:v>
                </c:pt>
                <c:pt idx="238036">
                  <c:v>128107</c:v>
                </c:pt>
                <c:pt idx="238037">
                  <c:v>128107</c:v>
                </c:pt>
                <c:pt idx="238038">
                  <c:v>128107</c:v>
                </c:pt>
                <c:pt idx="238039">
                  <c:v>128107</c:v>
                </c:pt>
                <c:pt idx="238040">
                  <c:v>128107</c:v>
                </c:pt>
                <c:pt idx="238041">
                  <c:v>128107</c:v>
                </c:pt>
                <c:pt idx="238042">
                  <c:v>128107</c:v>
                </c:pt>
                <c:pt idx="238043">
                  <c:v>128107</c:v>
                </c:pt>
                <c:pt idx="238044">
                  <c:v>128107</c:v>
                </c:pt>
                <c:pt idx="238045">
                  <c:v>128107</c:v>
                </c:pt>
                <c:pt idx="238046">
                  <c:v>128107</c:v>
                </c:pt>
                <c:pt idx="238047">
                  <c:v>128107</c:v>
                </c:pt>
                <c:pt idx="238048">
                  <c:v>128107</c:v>
                </c:pt>
                <c:pt idx="238049">
                  <c:v>128107</c:v>
                </c:pt>
                <c:pt idx="238050">
                  <c:v>128107</c:v>
                </c:pt>
                <c:pt idx="238051">
                  <c:v>128107</c:v>
                </c:pt>
                <c:pt idx="238052">
                  <c:v>128107</c:v>
                </c:pt>
                <c:pt idx="238053">
                  <c:v>128107</c:v>
                </c:pt>
                <c:pt idx="238054">
                  <c:v>128107</c:v>
                </c:pt>
                <c:pt idx="238055">
                  <c:v>128107</c:v>
                </c:pt>
                <c:pt idx="238056">
                  <c:v>128107</c:v>
                </c:pt>
                <c:pt idx="238057">
                  <c:v>128107</c:v>
                </c:pt>
                <c:pt idx="238058">
                  <c:v>128107</c:v>
                </c:pt>
                <c:pt idx="238059">
                  <c:v>128107</c:v>
                </c:pt>
                <c:pt idx="238060">
                  <c:v>128107</c:v>
                </c:pt>
                <c:pt idx="238061">
                  <c:v>128107</c:v>
                </c:pt>
                <c:pt idx="238062">
                  <c:v>128107</c:v>
                </c:pt>
                <c:pt idx="238063">
                  <c:v>128107</c:v>
                </c:pt>
                <c:pt idx="238064">
                  <c:v>128107</c:v>
                </c:pt>
                <c:pt idx="238065">
                  <c:v>128107</c:v>
                </c:pt>
                <c:pt idx="238066">
                  <c:v>128107</c:v>
                </c:pt>
                <c:pt idx="238067">
                  <c:v>128107</c:v>
                </c:pt>
                <c:pt idx="238068">
                  <c:v>128107</c:v>
                </c:pt>
                <c:pt idx="238069">
                  <c:v>128107</c:v>
                </c:pt>
                <c:pt idx="238070">
                  <c:v>128107</c:v>
                </c:pt>
                <c:pt idx="238071">
                  <c:v>128107</c:v>
                </c:pt>
                <c:pt idx="238072">
                  <c:v>128107</c:v>
                </c:pt>
                <c:pt idx="238073">
                  <c:v>128107</c:v>
                </c:pt>
                <c:pt idx="238074">
                  <c:v>128107</c:v>
                </c:pt>
                <c:pt idx="238075">
                  <c:v>128107</c:v>
                </c:pt>
                <c:pt idx="238076">
                  <c:v>128107</c:v>
                </c:pt>
                <c:pt idx="238077">
                  <c:v>128107</c:v>
                </c:pt>
                <c:pt idx="238078">
                  <c:v>128107</c:v>
                </c:pt>
                <c:pt idx="238079">
                  <c:v>128107</c:v>
                </c:pt>
                <c:pt idx="238080">
                  <c:v>128107</c:v>
                </c:pt>
                <c:pt idx="238081">
                  <c:v>128107</c:v>
                </c:pt>
                <c:pt idx="238082">
                  <c:v>128107</c:v>
                </c:pt>
                <c:pt idx="238083">
                  <c:v>128107</c:v>
                </c:pt>
                <c:pt idx="238084">
                  <c:v>128107</c:v>
                </c:pt>
                <c:pt idx="238085">
                  <c:v>128107</c:v>
                </c:pt>
                <c:pt idx="238086">
                  <c:v>128107</c:v>
                </c:pt>
                <c:pt idx="238087">
                  <c:v>128107</c:v>
                </c:pt>
                <c:pt idx="238088">
                  <c:v>128107</c:v>
                </c:pt>
                <c:pt idx="238089">
                  <c:v>128107</c:v>
                </c:pt>
                <c:pt idx="238090">
                  <c:v>128107</c:v>
                </c:pt>
                <c:pt idx="238091">
                  <c:v>128107</c:v>
                </c:pt>
                <c:pt idx="238092">
                  <c:v>128107</c:v>
                </c:pt>
                <c:pt idx="238093">
                  <c:v>128107</c:v>
                </c:pt>
                <c:pt idx="238094">
                  <c:v>128107</c:v>
                </c:pt>
                <c:pt idx="238095">
                  <c:v>128107</c:v>
                </c:pt>
                <c:pt idx="238096">
                  <c:v>128107</c:v>
                </c:pt>
                <c:pt idx="238097">
                  <c:v>128107</c:v>
                </c:pt>
                <c:pt idx="238098">
                  <c:v>128107</c:v>
                </c:pt>
                <c:pt idx="238099">
                  <c:v>128107</c:v>
                </c:pt>
                <c:pt idx="238100">
                  <c:v>128107</c:v>
                </c:pt>
                <c:pt idx="238101">
                  <c:v>128107</c:v>
                </c:pt>
                <c:pt idx="238102">
                  <c:v>128107</c:v>
                </c:pt>
                <c:pt idx="238103">
                  <c:v>128107</c:v>
                </c:pt>
                <c:pt idx="238104">
                  <c:v>128107</c:v>
                </c:pt>
                <c:pt idx="238105">
                  <c:v>128107</c:v>
                </c:pt>
                <c:pt idx="238106">
                  <c:v>128107</c:v>
                </c:pt>
                <c:pt idx="238107">
                  <c:v>128107</c:v>
                </c:pt>
                <c:pt idx="238108">
                  <c:v>128107</c:v>
                </c:pt>
                <c:pt idx="238109">
                  <c:v>128107</c:v>
                </c:pt>
                <c:pt idx="238110">
                  <c:v>128107</c:v>
                </c:pt>
                <c:pt idx="238111">
                  <c:v>128107</c:v>
                </c:pt>
                <c:pt idx="238112">
                  <c:v>128107</c:v>
                </c:pt>
                <c:pt idx="238113">
                  <c:v>128107</c:v>
                </c:pt>
                <c:pt idx="238114">
                  <c:v>128107</c:v>
                </c:pt>
                <c:pt idx="238115">
                  <c:v>128107</c:v>
                </c:pt>
                <c:pt idx="238116">
                  <c:v>128107</c:v>
                </c:pt>
                <c:pt idx="238117">
                  <c:v>128107</c:v>
                </c:pt>
                <c:pt idx="238118">
                  <c:v>128107</c:v>
                </c:pt>
                <c:pt idx="238119">
                  <c:v>128107</c:v>
                </c:pt>
                <c:pt idx="238120">
                  <c:v>128107</c:v>
                </c:pt>
                <c:pt idx="238121">
                  <c:v>128107</c:v>
                </c:pt>
                <c:pt idx="238122">
                  <c:v>128107</c:v>
                </c:pt>
                <c:pt idx="238123">
                  <c:v>128107</c:v>
                </c:pt>
                <c:pt idx="238124">
                  <c:v>128107</c:v>
                </c:pt>
                <c:pt idx="238125">
                  <c:v>128107</c:v>
                </c:pt>
                <c:pt idx="238126">
                  <c:v>128107</c:v>
                </c:pt>
                <c:pt idx="238127">
                  <c:v>128107</c:v>
                </c:pt>
                <c:pt idx="238128">
                  <c:v>128107</c:v>
                </c:pt>
                <c:pt idx="238129">
                  <c:v>128107</c:v>
                </c:pt>
                <c:pt idx="238130">
                  <c:v>128107</c:v>
                </c:pt>
                <c:pt idx="238131">
                  <c:v>128107</c:v>
                </c:pt>
                <c:pt idx="238132">
                  <c:v>128107</c:v>
                </c:pt>
                <c:pt idx="238133">
                  <c:v>128107</c:v>
                </c:pt>
                <c:pt idx="238134">
                  <c:v>128107</c:v>
                </c:pt>
                <c:pt idx="238135">
                  <c:v>128107</c:v>
                </c:pt>
                <c:pt idx="238136">
                  <c:v>128107</c:v>
                </c:pt>
                <c:pt idx="238137">
                  <c:v>128107</c:v>
                </c:pt>
                <c:pt idx="238138">
                  <c:v>128107</c:v>
                </c:pt>
                <c:pt idx="238139">
                  <c:v>128107</c:v>
                </c:pt>
                <c:pt idx="238140">
                  <c:v>128107</c:v>
                </c:pt>
                <c:pt idx="238141">
                  <c:v>128107</c:v>
                </c:pt>
                <c:pt idx="238142">
                  <c:v>128107</c:v>
                </c:pt>
                <c:pt idx="238143">
                  <c:v>128107</c:v>
                </c:pt>
                <c:pt idx="238144">
                  <c:v>128107</c:v>
                </c:pt>
                <c:pt idx="238145">
                  <c:v>128107</c:v>
                </c:pt>
                <c:pt idx="238146">
                  <c:v>128107</c:v>
                </c:pt>
                <c:pt idx="238147">
                  <c:v>128107</c:v>
                </c:pt>
                <c:pt idx="238148">
                  <c:v>128107</c:v>
                </c:pt>
                <c:pt idx="238149">
                  <c:v>128107</c:v>
                </c:pt>
                <c:pt idx="238150">
                  <c:v>128107</c:v>
                </c:pt>
                <c:pt idx="238151">
                  <c:v>128107</c:v>
                </c:pt>
                <c:pt idx="238152">
                  <c:v>128107</c:v>
                </c:pt>
                <c:pt idx="238153">
                  <c:v>128107</c:v>
                </c:pt>
                <c:pt idx="238154">
                  <c:v>128107</c:v>
                </c:pt>
                <c:pt idx="238155">
                  <c:v>128107</c:v>
                </c:pt>
                <c:pt idx="238156">
                  <c:v>128107</c:v>
                </c:pt>
                <c:pt idx="238157">
                  <c:v>128107</c:v>
                </c:pt>
                <c:pt idx="238158">
                  <c:v>128107</c:v>
                </c:pt>
                <c:pt idx="238159">
                  <c:v>128107</c:v>
                </c:pt>
                <c:pt idx="238160">
                  <c:v>128107</c:v>
                </c:pt>
                <c:pt idx="238161">
                  <c:v>128107</c:v>
                </c:pt>
                <c:pt idx="238162">
                  <c:v>128107</c:v>
                </c:pt>
                <c:pt idx="238163">
                  <c:v>128107</c:v>
                </c:pt>
                <c:pt idx="238164">
                  <c:v>128107</c:v>
                </c:pt>
                <c:pt idx="238165">
                  <c:v>128107</c:v>
                </c:pt>
                <c:pt idx="238166">
                  <c:v>128107</c:v>
                </c:pt>
                <c:pt idx="238167">
                  <c:v>128107</c:v>
                </c:pt>
                <c:pt idx="238168">
                  <c:v>128107</c:v>
                </c:pt>
                <c:pt idx="238169">
                  <c:v>128107</c:v>
                </c:pt>
                <c:pt idx="238170">
                  <c:v>128107</c:v>
                </c:pt>
                <c:pt idx="238171">
                  <c:v>128107</c:v>
                </c:pt>
                <c:pt idx="238172">
                  <c:v>128107</c:v>
                </c:pt>
                <c:pt idx="238173">
                  <c:v>128107</c:v>
                </c:pt>
                <c:pt idx="238174">
                  <c:v>128107</c:v>
                </c:pt>
                <c:pt idx="238175">
                  <c:v>128107</c:v>
                </c:pt>
                <c:pt idx="238176">
                  <c:v>128107</c:v>
                </c:pt>
                <c:pt idx="238177">
                  <c:v>128107</c:v>
                </c:pt>
                <c:pt idx="238178">
                  <c:v>128107</c:v>
                </c:pt>
                <c:pt idx="238179">
                  <c:v>128107</c:v>
                </c:pt>
                <c:pt idx="238180">
                  <c:v>128107</c:v>
                </c:pt>
                <c:pt idx="238181">
                  <c:v>128107</c:v>
                </c:pt>
                <c:pt idx="238182">
                  <c:v>128107</c:v>
                </c:pt>
                <c:pt idx="238183">
                  <c:v>128107</c:v>
                </c:pt>
                <c:pt idx="238184">
                  <c:v>128107</c:v>
                </c:pt>
                <c:pt idx="238185">
                  <c:v>128107</c:v>
                </c:pt>
                <c:pt idx="238186">
                  <c:v>128107</c:v>
                </c:pt>
                <c:pt idx="238187">
                  <c:v>128107</c:v>
                </c:pt>
                <c:pt idx="238188">
                  <c:v>128107</c:v>
                </c:pt>
                <c:pt idx="238189">
                  <c:v>128107</c:v>
                </c:pt>
                <c:pt idx="238190">
                  <c:v>128107</c:v>
                </c:pt>
                <c:pt idx="238191">
                  <c:v>128107</c:v>
                </c:pt>
                <c:pt idx="238192">
                  <c:v>128107</c:v>
                </c:pt>
                <c:pt idx="238193">
                  <c:v>128107</c:v>
                </c:pt>
                <c:pt idx="238194">
                  <c:v>128107</c:v>
                </c:pt>
                <c:pt idx="238195">
                  <c:v>128107</c:v>
                </c:pt>
                <c:pt idx="238196">
                  <c:v>128107</c:v>
                </c:pt>
                <c:pt idx="238197">
                  <c:v>128107</c:v>
                </c:pt>
                <c:pt idx="238198">
                  <c:v>128107</c:v>
                </c:pt>
                <c:pt idx="238199">
                  <c:v>128107</c:v>
                </c:pt>
                <c:pt idx="238200">
                  <c:v>128107</c:v>
                </c:pt>
                <c:pt idx="238201">
                  <c:v>128107</c:v>
                </c:pt>
                <c:pt idx="238202">
                  <c:v>128107</c:v>
                </c:pt>
                <c:pt idx="238203">
                  <c:v>128107</c:v>
                </c:pt>
                <c:pt idx="238204">
                  <c:v>128107</c:v>
                </c:pt>
                <c:pt idx="238205">
                  <c:v>128107</c:v>
                </c:pt>
                <c:pt idx="238206">
                  <c:v>128107</c:v>
                </c:pt>
                <c:pt idx="238207">
                  <c:v>128107</c:v>
                </c:pt>
                <c:pt idx="238208">
                  <c:v>128107</c:v>
                </c:pt>
                <c:pt idx="238209">
                  <c:v>128107</c:v>
                </c:pt>
                <c:pt idx="238210">
                  <c:v>128107</c:v>
                </c:pt>
                <c:pt idx="238211">
                  <c:v>128107</c:v>
                </c:pt>
                <c:pt idx="238212">
                  <c:v>128107</c:v>
                </c:pt>
                <c:pt idx="238213">
                  <c:v>128107</c:v>
                </c:pt>
                <c:pt idx="238214">
                  <c:v>128107</c:v>
                </c:pt>
                <c:pt idx="238215">
                  <c:v>128107</c:v>
                </c:pt>
                <c:pt idx="238216">
                  <c:v>128107</c:v>
                </c:pt>
                <c:pt idx="238217">
                  <c:v>128107</c:v>
                </c:pt>
                <c:pt idx="238218">
                  <c:v>128107</c:v>
                </c:pt>
                <c:pt idx="238219">
                  <c:v>128107</c:v>
                </c:pt>
                <c:pt idx="238220">
                  <c:v>128107</c:v>
                </c:pt>
                <c:pt idx="238221">
                  <c:v>128107</c:v>
                </c:pt>
                <c:pt idx="238222">
                  <c:v>128107</c:v>
                </c:pt>
                <c:pt idx="238223">
                  <c:v>128107</c:v>
                </c:pt>
                <c:pt idx="238224">
                  <c:v>128107</c:v>
                </c:pt>
                <c:pt idx="238225">
                  <c:v>128107</c:v>
                </c:pt>
                <c:pt idx="238226">
                  <c:v>128107</c:v>
                </c:pt>
                <c:pt idx="238227">
                  <c:v>128107</c:v>
                </c:pt>
                <c:pt idx="238228">
                  <c:v>128107</c:v>
                </c:pt>
                <c:pt idx="238229">
                  <c:v>128107</c:v>
                </c:pt>
                <c:pt idx="238230">
                  <c:v>128107</c:v>
                </c:pt>
                <c:pt idx="238231">
                  <c:v>128107</c:v>
                </c:pt>
                <c:pt idx="238232">
                  <c:v>128107</c:v>
                </c:pt>
                <c:pt idx="238233">
                  <c:v>128107</c:v>
                </c:pt>
                <c:pt idx="238234">
                  <c:v>128107</c:v>
                </c:pt>
                <c:pt idx="238235">
                  <c:v>128107</c:v>
                </c:pt>
                <c:pt idx="238236">
                  <c:v>128107</c:v>
                </c:pt>
                <c:pt idx="238237">
                  <c:v>128107</c:v>
                </c:pt>
                <c:pt idx="238238">
                  <c:v>128107</c:v>
                </c:pt>
                <c:pt idx="238239">
                  <c:v>128107</c:v>
                </c:pt>
                <c:pt idx="238240">
                  <c:v>128107</c:v>
                </c:pt>
                <c:pt idx="238241">
                  <c:v>128107</c:v>
                </c:pt>
                <c:pt idx="238242">
                  <c:v>128107</c:v>
                </c:pt>
                <c:pt idx="238243">
                  <c:v>128107</c:v>
                </c:pt>
                <c:pt idx="238244">
                  <c:v>128107</c:v>
                </c:pt>
                <c:pt idx="238245">
                  <c:v>128107</c:v>
                </c:pt>
                <c:pt idx="238246">
                  <c:v>128107</c:v>
                </c:pt>
                <c:pt idx="238247">
                  <c:v>128107</c:v>
                </c:pt>
                <c:pt idx="238248">
                  <c:v>128107</c:v>
                </c:pt>
                <c:pt idx="238249">
                  <c:v>128107</c:v>
                </c:pt>
                <c:pt idx="238250">
                  <c:v>128107</c:v>
                </c:pt>
                <c:pt idx="238251">
                  <c:v>128107</c:v>
                </c:pt>
                <c:pt idx="238252">
                  <c:v>128107</c:v>
                </c:pt>
                <c:pt idx="238253">
                  <c:v>128107</c:v>
                </c:pt>
                <c:pt idx="238254">
                  <c:v>128107</c:v>
                </c:pt>
                <c:pt idx="238255">
                  <c:v>128107</c:v>
                </c:pt>
                <c:pt idx="238256">
                  <c:v>128107</c:v>
                </c:pt>
                <c:pt idx="238257">
                  <c:v>128107</c:v>
                </c:pt>
                <c:pt idx="238258">
                  <c:v>128107</c:v>
                </c:pt>
                <c:pt idx="238259">
                  <c:v>128107</c:v>
                </c:pt>
                <c:pt idx="238260">
                  <c:v>128107</c:v>
                </c:pt>
                <c:pt idx="238261">
                  <c:v>128107</c:v>
                </c:pt>
                <c:pt idx="238262">
                  <c:v>128107</c:v>
                </c:pt>
                <c:pt idx="238263">
                  <c:v>128107</c:v>
                </c:pt>
                <c:pt idx="238264">
                  <c:v>128107</c:v>
                </c:pt>
                <c:pt idx="238265">
                  <c:v>128107</c:v>
                </c:pt>
                <c:pt idx="238266">
                  <c:v>128107</c:v>
                </c:pt>
                <c:pt idx="238267">
                  <c:v>128107</c:v>
                </c:pt>
                <c:pt idx="238268">
                  <c:v>128107</c:v>
                </c:pt>
                <c:pt idx="238269">
                  <c:v>128107</c:v>
                </c:pt>
                <c:pt idx="238270">
                  <c:v>128107</c:v>
                </c:pt>
                <c:pt idx="238271">
                  <c:v>128107</c:v>
                </c:pt>
                <c:pt idx="238272">
                  <c:v>128107</c:v>
                </c:pt>
                <c:pt idx="238273">
                  <c:v>128107</c:v>
                </c:pt>
                <c:pt idx="238274">
                  <c:v>128107</c:v>
                </c:pt>
                <c:pt idx="238275">
                  <c:v>128107</c:v>
                </c:pt>
                <c:pt idx="238276">
                  <c:v>128107</c:v>
                </c:pt>
                <c:pt idx="238277">
                  <c:v>128107</c:v>
                </c:pt>
                <c:pt idx="238278">
                  <c:v>128107</c:v>
                </c:pt>
                <c:pt idx="238279">
                  <c:v>128107</c:v>
                </c:pt>
                <c:pt idx="238280">
                  <c:v>128107</c:v>
                </c:pt>
                <c:pt idx="238281">
                  <c:v>128107</c:v>
                </c:pt>
                <c:pt idx="238282">
                  <c:v>128107</c:v>
                </c:pt>
                <c:pt idx="238283">
                  <c:v>128107</c:v>
                </c:pt>
                <c:pt idx="238284">
                  <c:v>128107</c:v>
                </c:pt>
                <c:pt idx="238285">
                  <c:v>128107</c:v>
                </c:pt>
                <c:pt idx="238286">
                  <c:v>128107</c:v>
                </c:pt>
                <c:pt idx="238287">
                  <c:v>128107</c:v>
                </c:pt>
                <c:pt idx="238288">
                  <c:v>128107</c:v>
                </c:pt>
                <c:pt idx="238289">
                  <c:v>128107</c:v>
                </c:pt>
                <c:pt idx="238290">
                  <c:v>128107</c:v>
                </c:pt>
                <c:pt idx="238291">
                  <c:v>128107</c:v>
                </c:pt>
                <c:pt idx="238292">
                  <c:v>128107</c:v>
                </c:pt>
                <c:pt idx="238293">
                  <c:v>128107</c:v>
                </c:pt>
                <c:pt idx="238294">
                  <c:v>128107</c:v>
                </c:pt>
                <c:pt idx="238295">
                  <c:v>128107</c:v>
                </c:pt>
                <c:pt idx="238296">
                  <c:v>128107</c:v>
                </c:pt>
                <c:pt idx="238297">
                  <c:v>128107</c:v>
                </c:pt>
                <c:pt idx="238298">
                  <c:v>128107</c:v>
                </c:pt>
                <c:pt idx="238299">
                  <c:v>128107</c:v>
                </c:pt>
                <c:pt idx="238300">
                  <c:v>128107</c:v>
                </c:pt>
                <c:pt idx="238301">
                  <c:v>128107</c:v>
                </c:pt>
                <c:pt idx="238302">
                  <c:v>128107</c:v>
                </c:pt>
                <c:pt idx="238303">
                  <c:v>128107</c:v>
                </c:pt>
                <c:pt idx="238304">
                  <c:v>128107</c:v>
                </c:pt>
                <c:pt idx="238305">
                  <c:v>128107</c:v>
                </c:pt>
                <c:pt idx="238306">
                  <c:v>128107</c:v>
                </c:pt>
                <c:pt idx="238307">
                  <c:v>128107</c:v>
                </c:pt>
                <c:pt idx="238308">
                  <c:v>128107</c:v>
                </c:pt>
                <c:pt idx="238309">
                  <c:v>128107</c:v>
                </c:pt>
                <c:pt idx="238310">
                  <c:v>128107</c:v>
                </c:pt>
                <c:pt idx="238311">
                  <c:v>128107</c:v>
                </c:pt>
                <c:pt idx="238312">
                  <c:v>128107</c:v>
                </c:pt>
                <c:pt idx="238313">
                  <c:v>128107</c:v>
                </c:pt>
                <c:pt idx="238314">
                  <c:v>128107</c:v>
                </c:pt>
                <c:pt idx="238315">
                  <c:v>128107</c:v>
                </c:pt>
                <c:pt idx="238316">
                  <c:v>128107</c:v>
                </c:pt>
                <c:pt idx="238317">
                  <c:v>128107</c:v>
                </c:pt>
                <c:pt idx="238318">
                  <c:v>128107</c:v>
                </c:pt>
                <c:pt idx="238319">
                  <c:v>128107</c:v>
                </c:pt>
                <c:pt idx="238320">
                  <c:v>128107</c:v>
                </c:pt>
                <c:pt idx="238321">
                  <c:v>128107</c:v>
                </c:pt>
                <c:pt idx="238322">
                  <c:v>128107</c:v>
                </c:pt>
                <c:pt idx="238323">
                  <c:v>128107</c:v>
                </c:pt>
                <c:pt idx="238324">
                  <c:v>128107</c:v>
                </c:pt>
                <c:pt idx="238325">
                  <c:v>128107</c:v>
                </c:pt>
                <c:pt idx="238326">
                  <c:v>128107</c:v>
                </c:pt>
                <c:pt idx="238327">
                  <c:v>128107</c:v>
                </c:pt>
                <c:pt idx="238328">
                  <c:v>128107</c:v>
                </c:pt>
                <c:pt idx="238329">
                  <c:v>128107</c:v>
                </c:pt>
                <c:pt idx="238330">
                  <c:v>128107</c:v>
                </c:pt>
                <c:pt idx="238331">
                  <c:v>128107</c:v>
                </c:pt>
                <c:pt idx="238332">
                  <c:v>128107</c:v>
                </c:pt>
                <c:pt idx="238333">
                  <c:v>128107</c:v>
                </c:pt>
                <c:pt idx="238334">
                  <c:v>128107</c:v>
                </c:pt>
                <c:pt idx="238335">
                  <c:v>128107</c:v>
                </c:pt>
                <c:pt idx="238336">
                  <c:v>128107</c:v>
                </c:pt>
                <c:pt idx="238337">
                  <c:v>128107</c:v>
                </c:pt>
                <c:pt idx="238338">
                  <c:v>128107</c:v>
                </c:pt>
                <c:pt idx="238339">
                  <c:v>128107</c:v>
                </c:pt>
                <c:pt idx="238340">
                  <c:v>128107</c:v>
                </c:pt>
                <c:pt idx="238341">
                  <c:v>128107</c:v>
                </c:pt>
                <c:pt idx="238342">
                  <c:v>128107</c:v>
                </c:pt>
                <c:pt idx="238343">
                  <c:v>128107</c:v>
                </c:pt>
                <c:pt idx="238344">
                  <c:v>128107</c:v>
                </c:pt>
                <c:pt idx="238345">
                  <c:v>128107</c:v>
                </c:pt>
                <c:pt idx="238346">
                  <c:v>128107</c:v>
                </c:pt>
                <c:pt idx="238347">
                  <c:v>128107</c:v>
                </c:pt>
                <c:pt idx="238348">
                  <c:v>128107</c:v>
                </c:pt>
                <c:pt idx="238349">
                  <c:v>128107</c:v>
                </c:pt>
                <c:pt idx="238350">
                  <c:v>128107</c:v>
                </c:pt>
                <c:pt idx="238351">
                  <c:v>128107</c:v>
                </c:pt>
                <c:pt idx="238352">
                  <c:v>128107</c:v>
                </c:pt>
                <c:pt idx="238353">
                  <c:v>128107</c:v>
                </c:pt>
                <c:pt idx="238354">
                  <c:v>128107</c:v>
                </c:pt>
                <c:pt idx="238355">
                  <c:v>128107</c:v>
                </c:pt>
                <c:pt idx="238356">
                  <c:v>128107</c:v>
                </c:pt>
                <c:pt idx="238357">
                  <c:v>128107</c:v>
                </c:pt>
                <c:pt idx="238358">
                  <c:v>128107</c:v>
                </c:pt>
                <c:pt idx="238359">
                  <c:v>128107</c:v>
                </c:pt>
                <c:pt idx="238360">
                  <c:v>128107</c:v>
                </c:pt>
                <c:pt idx="238361">
                  <c:v>128107</c:v>
                </c:pt>
                <c:pt idx="238362">
                  <c:v>128107</c:v>
                </c:pt>
                <c:pt idx="238363">
                  <c:v>128107</c:v>
                </c:pt>
                <c:pt idx="238364">
                  <c:v>128107</c:v>
                </c:pt>
                <c:pt idx="238365">
                  <c:v>128107</c:v>
                </c:pt>
                <c:pt idx="238366">
                  <c:v>128107</c:v>
                </c:pt>
                <c:pt idx="238367">
                  <c:v>128107</c:v>
                </c:pt>
                <c:pt idx="238368">
                  <c:v>128107</c:v>
                </c:pt>
                <c:pt idx="238369">
                  <c:v>128107</c:v>
                </c:pt>
                <c:pt idx="238370">
                  <c:v>128107</c:v>
                </c:pt>
                <c:pt idx="238371">
                  <c:v>128107</c:v>
                </c:pt>
                <c:pt idx="238372">
                  <c:v>128107</c:v>
                </c:pt>
                <c:pt idx="238373">
                  <c:v>128107</c:v>
                </c:pt>
                <c:pt idx="238374">
                  <c:v>128107</c:v>
                </c:pt>
                <c:pt idx="238375">
                  <c:v>128107</c:v>
                </c:pt>
                <c:pt idx="238376">
                  <c:v>128107</c:v>
                </c:pt>
                <c:pt idx="238377">
                  <c:v>128107</c:v>
                </c:pt>
                <c:pt idx="238378">
                  <c:v>128107</c:v>
                </c:pt>
                <c:pt idx="238379">
                  <c:v>128107</c:v>
                </c:pt>
                <c:pt idx="238380">
                  <c:v>128107</c:v>
                </c:pt>
                <c:pt idx="238381">
                  <c:v>128107</c:v>
                </c:pt>
                <c:pt idx="238382">
                  <c:v>128107</c:v>
                </c:pt>
                <c:pt idx="238383">
                  <c:v>128107</c:v>
                </c:pt>
                <c:pt idx="238384">
                  <c:v>128107</c:v>
                </c:pt>
                <c:pt idx="238385">
                  <c:v>128107</c:v>
                </c:pt>
                <c:pt idx="238386">
                  <c:v>128107</c:v>
                </c:pt>
                <c:pt idx="238387">
                  <c:v>128107</c:v>
                </c:pt>
                <c:pt idx="238388">
                  <c:v>128107</c:v>
                </c:pt>
                <c:pt idx="238389">
                  <c:v>128107</c:v>
                </c:pt>
                <c:pt idx="238390">
                  <c:v>128107</c:v>
                </c:pt>
                <c:pt idx="238391">
                  <c:v>128107</c:v>
                </c:pt>
                <c:pt idx="238392">
                  <c:v>128107</c:v>
                </c:pt>
                <c:pt idx="238393">
                  <c:v>128107</c:v>
                </c:pt>
                <c:pt idx="238394">
                  <c:v>128107</c:v>
                </c:pt>
                <c:pt idx="238395">
                  <c:v>128107</c:v>
                </c:pt>
                <c:pt idx="238396">
                  <c:v>128107</c:v>
                </c:pt>
                <c:pt idx="238397">
                  <c:v>128107</c:v>
                </c:pt>
                <c:pt idx="238398">
                  <c:v>128107</c:v>
                </c:pt>
                <c:pt idx="238399">
                  <c:v>128107</c:v>
                </c:pt>
                <c:pt idx="238400">
                  <c:v>128107</c:v>
                </c:pt>
                <c:pt idx="238401">
                  <c:v>128107</c:v>
                </c:pt>
                <c:pt idx="238402">
                  <c:v>128107</c:v>
                </c:pt>
                <c:pt idx="238403">
                  <c:v>128107</c:v>
                </c:pt>
                <c:pt idx="238404">
                  <c:v>128107</c:v>
                </c:pt>
                <c:pt idx="238405">
                  <c:v>128107</c:v>
                </c:pt>
                <c:pt idx="238406">
                  <c:v>128107</c:v>
                </c:pt>
                <c:pt idx="238407">
                  <c:v>128107</c:v>
                </c:pt>
                <c:pt idx="238408">
                  <c:v>128107</c:v>
                </c:pt>
                <c:pt idx="238409">
                  <c:v>128107</c:v>
                </c:pt>
                <c:pt idx="238410">
                  <c:v>128107</c:v>
                </c:pt>
                <c:pt idx="238411">
                  <c:v>128107</c:v>
                </c:pt>
                <c:pt idx="238412">
                  <c:v>128107</c:v>
                </c:pt>
                <c:pt idx="238413">
                  <c:v>128107</c:v>
                </c:pt>
                <c:pt idx="238414">
                  <c:v>128107</c:v>
                </c:pt>
                <c:pt idx="238415">
                  <c:v>128107</c:v>
                </c:pt>
                <c:pt idx="238416">
                  <c:v>128107</c:v>
                </c:pt>
                <c:pt idx="238417">
                  <c:v>128107</c:v>
                </c:pt>
                <c:pt idx="238418">
                  <c:v>128107</c:v>
                </c:pt>
                <c:pt idx="238419">
                  <c:v>128107</c:v>
                </c:pt>
                <c:pt idx="238420">
                  <c:v>128107</c:v>
                </c:pt>
                <c:pt idx="238421">
                  <c:v>128107</c:v>
                </c:pt>
                <c:pt idx="238422">
                  <c:v>128107</c:v>
                </c:pt>
                <c:pt idx="238423">
                  <c:v>128107</c:v>
                </c:pt>
                <c:pt idx="238424">
                  <c:v>128107</c:v>
                </c:pt>
                <c:pt idx="238425">
                  <c:v>128107</c:v>
                </c:pt>
                <c:pt idx="238426">
                  <c:v>128107</c:v>
                </c:pt>
                <c:pt idx="238427">
                  <c:v>128107</c:v>
                </c:pt>
                <c:pt idx="238428">
                  <c:v>128107</c:v>
                </c:pt>
                <c:pt idx="238429">
                  <c:v>128107</c:v>
                </c:pt>
                <c:pt idx="238430">
                  <c:v>128107</c:v>
                </c:pt>
                <c:pt idx="238431">
                  <c:v>128107</c:v>
                </c:pt>
                <c:pt idx="238432">
                  <c:v>128107</c:v>
                </c:pt>
                <c:pt idx="238433">
                  <c:v>128107</c:v>
                </c:pt>
                <c:pt idx="238434">
                  <c:v>128107</c:v>
                </c:pt>
                <c:pt idx="238435">
                  <c:v>128107</c:v>
                </c:pt>
                <c:pt idx="238436">
                  <c:v>128107</c:v>
                </c:pt>
                <c:pt idx="238437">
                  <c:v>128107</c:v>
                </c:pt>
                <c:pt idx="238438">
                  <c:v>128107</c:v>
                </c:pt>
                <c:pt idx="238439">
                  <c:v>128107</c:v>
                </c:pt>
                <c:pt idx="238440">
                  <c:v>128107</c:v>
                </c:pt>
                <c:pt idx="238441">
                  <c:v>128107</c:v>
                </c:pt>
                <c:pt idx="238442">
                  <c:v>128107</c:v>
                </c:pt>
                <c:pt idx="238443">
                  <c:v>128107</c:v>
                </c:pt>
                <c:pt idx="238444">
                  <c:v>128107</c:v>
                </c:pt>
                <c:pt idx="238445">
                  <c:v>128107</c:v>
                </c:pt>
                <c:pt idx="238446">
                  <c:v>128107</c:v>
                </c:pt>
                <c:pt idx="238447">
                  <c:v>128107</c:v>
                </c:pt>
                <c:pt idx="238448">
                  <c:v>128107</c:v>
                </c:pt>
                <c:pt idx="238449">
                  <c:v>128107</c:v>
                </c:pt>
                <c:pt idx="238450">
                  <c:v>128107</c:v>
                </c:pt>
                <c:pt idx="238451">
                  <c:v>128107</c:v>
                </c:pt>
                <c:pt idx="238452">
                  <c:v>128107</c:v>
                </c:pt>
                <c:pt idx="238453">
                  <c:v>128107</c:v>
                </c:pt>
                <c:pt idx="238454">
                  <c:v>128107</c:v>
                </c:pt>
                <c:pt idx="238455">
                  <c:v>128107</c:v>
                </c:pt>
                <c:pt idx="238456">
                  <c:v>128107</c:v>
                </c:pt>
                <c:pt idx="238457">
                  <c:v>128107</c:v>
                </c:pt>
                <c:pt idx="238458">
                  <c:v>128107</c:v>
                </c:pt>
                <c:pt idx="238459">
                  <c:v>128107</c:v>
                </c:pt>
                <c:pt idx="238460">
                  <c:v>128107</c:v>
                </c:pt>
                <c:pt idx="238461">
                  <c:v>128107</c:v>
                </c:pt>
                <c:pt idx="238462">
                  <c:v>128107</c:v>
                </c:pt>
                <c:pt idx="238463">
                  <c:v>128107</c:v>
                </c:pt>
                <c:pt idx="238464">
                  <c:v>128107</c:v>
                </c:pt>
                <c:pt idx="238465">
                  <c:v>128107</c:v>
                </c:pt>
                <c:pt idx="238466">
                  <c:v>128107</c:v>
                </c:pt>
                <c:pt idx="238467">
                  <c:v>128107</c:v>
                </c:pt>
                <c:pt idx="238468">
                  <c:v>128107</c:v>
                </c:pt>
                <c:pt idx="238469">
                  <c:v>128107</c:v>
                </c:pt>
                <c:pt idx="238470">
                  <c:v>128107</c:v>
                </c:pt>
                <c:pt idx="238471">
                  <c:v>128107</c:v>
                </c:pt>
                <c:pt idx="238472">
                  <c:v>128107</c:v>
                </c:pt>
                <c:pt idx="238473">
                  <c:v>128107</c:v>
                </c:pt>
                <c:pt idx="238474">
                  <c:v>128107</c:v>
                </c:pt>
                <c:pt idx="238475">
                  <c:v>128107</c:v>
                </c:pt>
                <c:pt idx="238476">
                  <c:v>128107</c:v>
                </c:pt>
                <c:pt idx="238477">
                  <c:v>128107</c:v>
                </c:pt>
                <c:pt idx="238478">
                  <c:v>128107</c:v>
                </c:pt>
                <c:pt idx="238479">
                  <c:v>128107</c:v>
                </c:pt>
                <c:pt idx="238480">
                  <c:v>128107</c:v>
                </c:pt>
                <c:pt idx="238481">
                  <c:v>128107</c:v>
                </c:pt>
                <c:pt idx="238482">
                  <c:v>128107</c:v>
                </c:pt>
                <c:pt idx="238483">
                  <c:v>128107</c:v>
                </c:pt>
                <c:pt idx="238484">
                  <c:v>128107</c:v>
                </c:pt>
                <c:pt idx="238485">
                  <c:v>128107</c:v>
                </c:pt>
                <c:pt idx="238486">
                  <c:v>128107</c:v>
                </c:pt>
                <c:pt idx="238487">
                  <c:v>128107</c:v>
                </c:pt>
                <c:pt idx="238488">
                  <c:v>128107</c:v>
                </c:pt>
                <c:pt idx="238489">
                  <c:v>128107</c:v>
                </c:pt>
                <c:pt idx="238490">
                  <c:v>128107</c:v>
                </c:pt>
                <c:pt idx="238491">
                  <c:v>128107</c:v>
                </c:pt>
                <c:pt idx="238492">
                  <c:v>128107</c:v>
                </c:pt>
                <c:pt idx="238493">
                  <c:v>128107</c:v>
                </c:pt>
                <c:pt idx="238494">
                  <c:v>128107</c:v>
                </c:pt>
                <c:pt idx="238495">
                  <c:v>128107</c:v>
                </c:pt>
                <c:pt idx="238496">
                  <c:v>128107</c:v>
                </c:pt>
                <c:pt idx="238497">
                  <c:v>128107</c:v>
                </c:pt>
                <c:pt idx="238498">
                  <c:v>128107</c:v>
                </c:pt>
                <c:pt idx="238499">
                  <c:v>128107</c:v>
                </c:pt>
                <c:pt idx="238500">
                  <c:v>128107</c:v>
                </c:pt>
                <c:pt idx="238501">
                  <c:v>128107</c:v>
                </c:pt>
                <c:pt idx="238502">
                  <c:v>128107</c:v>
                </c:pt>
                <c:pt idx="238503">
                  <c:v>128107</c:v>
                </c:pt>
                <c:pt idx="238504">
                  <c:v>128107</c:v>
                </c:pt>
                <c:pt idx="238505">
                  <c:v>128107</c:v>
                </c:pt>
                <c:pt idx="238506">
                  <c:v>128107</c:v>
                </c:pt>
                <c:pt idx="238507">
                  <c:v>128107</c:v>
                </c:pt>
                <c:pt idx="238508">
                  <c:v>128107</c:v>
                </c:pt>
                <c:pt idx="238509">
                  <c:v>128107</c:v>
                </c:pt>
                <c:pt idx="238510">
                  <c:v>128107</c:v>
                </c:pt>
                <c:pt idx="238511">
                  <c:v>128107</c:v>
                </c:pt>
                <c:pt idx="238512">
                  <c:v>128107</c:v>
                </c:pt>
                <c:pt idx="238513">
                  <c:v>128107</c:v>
                </c:pt>
                <c:pt idx="238514">
                  <c:v>128107</c:v>
                </c:pt>
                <c:pt idx="238515">
                  <c:v>128107</c:v>
                </c:pt>
                <c:pt idx="238516">
                  <c:v>128107</c:v>
                </c:pt>
                <c:pt idx="238517">
                  <c:v>128107</c:v>
                </c:pt>
                <c:pt idx="238518">
                  <c:v>128107</c:v>
                </c:pt>
                <c:pt idx="238519">
                  <c:v>128107</c:v>
                </c:pt>
                <c:pt idx="238520">
                  <c:v>128107</c:v>
                </c:pt>
                <c:pt idx="238521">
                  <c:v>128107</c:v>
                </c:pt>
                <c:pt idx="238522">
                  <c:v>128107</c:v>
                </c:pt>
                <c:pt idx="238523">
                  <c:v>128107</c:v>
                </c:pt>
                <c:pt idx="238524">
                  <c:v>128107</c:v>
                </c:pt>
                <c:pt idx="238525">
                  <c:v>128107</c:v>
                </c:pt>
                <c:pt idx="238526">
                  <c:v>128107</c:v>
                </c:pt>
                <c:pt idx="238527">
                  <c:v>128107</c:v>
                </c:pt>
                <c:pt idx="238528">
                  <c:v>128107</c:v>
                </c:pt>
                <c:pt idx="238529">
                  <c:v>128107</c:v>
                </c:pt>
                <c:pt idx="238530">
                  <c:v>128107</c:v>
                </c:pt>
                <c:pt idx="238531">
                  <c:v>128107</c:v>
                </c:pt>
                <c:pt idx="238532">
                  <c:v>128107</c:v>
                </c:pt>
                <c:pt idx="238533">
                  <c:v>128107</c:v>
                </c:pt>
                <c:pt idx="238534">
                  <c:v>128107</c:v>
                </c:pt>
                <c:pt idx="238535">
                  <c:v>128107</c:v>
                </c:pt>
                <c:pt idx="238536">
                  <c:v>128107</c:v>
                </c:pt>
                <c:pt idx="238537">
                  <c:v>128107</c:v>
                </c:pt>
                <c:pt idx="238538">
                  <c:v>128107</c:v>
                </c:pt>
                <c:pt idx="238539">
                  <c:v>128107</c:v>
                </c:pt>
                <c:pt idx="238540">
                  <c:v>128107</c:v>
                </c:pt>
                <c:pt idx="238541">
                  <c:v>128107</c:v>
                </c:pt>
                <c:pt idx="238542">
                  <c:v>128107</c:v>
                </c:pt>
                <c:pt idx="238543">
                  <c:v>128107</c:v>
                </c:pt>
                <c:pt idx="238544">
                  <c:v>128107</c:v>
                </c:pt>
                <c:pt idx="238545">
                  <c:v>128107</c:v>
                </c:pt>
                <c:pt idx="238546">
                  <c:v>128107</c:v>
                </c:pt>
                <c:pt idx="238547">
                  <c:v>128107</c:v>
                </c:pt>
                <c:pt idx="238548">
                  <c:v>128107</c:v>
                </c:pt>
                <c:pt idx="238549">
                  <c:v>128107</c:v>
                </c:pt>
                <c:pt idx="238550">
                  <c:v>128107</c:v>
                </c:pt>
                <c:pt idx="238551">
                  <c:v>128107</c:v>
                </c:pt>
                <c:pt idx="238552">
                  <c:v>128107</c:v>
                </c:pt>
                <c:pt idx="238553">
                  <c:v>128107</c:v>
                </c:pt>
                <c:pt idx="238554">
                  <c:v>128107</c:v>
                </c:pt>
                <c:pt idx="238555">
                  <c:v>128107</c:v>
                </c:pt>
                <c:pt idx="238556">
                  <c:v>128107</c:v>
                </c:pt>
                <c:pt idx="238557">
                  <c:v>128107</c:v>
                </c:pt>
                <c:pt idx="238558">
                  <c:v>128107</c:v>
                </c:pt>
                <c:pt idx="238559">
                  <c:v>128107</c:v>
                </c:pt>
                <c:pt idx="238560">
                  <c:v>128107</c:v>
                </c:pt>
                <c:pt idx="238561">
                  <c:v>128107</c:v>
                </c:pt>
                <c:pt idx="238562">
                  <c:v>128107</c:v>
                </c:pt>
                <c:pt idx="238563">
                  <c:v>128107</c:v>
                </c:pt>
                <c:pt idx="238564">
                  <c:v>128107</c:v>
                </c:pt>
                <c:pt idx="238565">
                  <c:v>128107</c:v>
                </c:pt>
                <c:pt idx="238566">
                  <c:v>128107</c:v>
                </c:pt>
                <c:pt idx="238567">
                  <c:v>128107</c:v>
                </c:pt>
                <c:pt idx="238568">
                  <c:v>128107</c:v>
                </c:pt>
                <c:pt idx="238569">
                  <c:v>128107</c:v>
                </c:pt>
                <c:pt idx="238570">
                  <c:v>128107</c:v>
                </c:pt>
                <c:pt idx="238571">
                  <c:v>128107</c:v>
                </c:pt>
                <c:pt idx="238572">
                  <c:v>128107</c:v>
                </c:pt>
                <c:pt idx="238573">
                  <c:v>128107</c:v>
                </c:pt>
                <c:pt idx="238574">
                  <c:v>128107</c:v>
                </c:pt>
                <c:pt idx="238575">
                  <c:v>128107</c:v>
                </c:pt>
                <c:pt idx="238576">
                  <c:v>128107</c:v>
                </c:pt>
                <c:pt idx="238577">
                  <c:v>128107</c:v>
                </c:pt>
                <c:pt idx="238578">
                  <c:v>128107</c:v>
                </c:pt>
                <c:pt idx="238579">
                  <c:v>128107</c:v>
                </c:pt>
                <c:pt idx="238580">
                  <c:v>128107</c:v>
                </c:pt>
                <c:pt idx="238581">
                  <c:v>128107</c:v>
                </c:pt>
                <c:pt idx="238582">
                  <c:v>128107</c:v>
                </c:pt>
                <c:pt idx="238583">
                  <c:v>128107</c:v>
                </c:pt>
                <c:pt idx="238584">
                  <c:v>128107</c:v>
                </c:pt>
                <c:pt idx="238585">
                  <c:v>128107</c:v>
                </c:pt>
                <c:pt idx="238586">
                  <c:v>128107</c:v>
                </c:pt>
                <c:pt idx="238587">
                  <c:v>128107</c:v>
                </c:pt>
                <c:pt idx="238588">
                  <c:v>128107</c:v>
                </c:pt>
                <c:pt idx="238589">
                  <c:v>128107</c:v>
                </c:pt>
                <c:pt idx="238590">
                  <c:v>128107</c:v>
                </c:pt>
                <c:pt idx="238591">
                  <c:v>128107</c:v>
                </c:pt>
                <c:pt idx="238592">
                  <c:v>128107</c:v>
                </c:pt>
                <c:pt idx="238593">
                  <c:v>128107</c:v>
                </c:pt>
                <c:pt idx="238594">
                  <c:v>128107</c:v>
                </c:pt>
                <c:pt idx="238595">
                  <c:v>128107</c:v>
                </c:pt>
                <c:pt idx="238596">
                  <c:v>128107</c:v>
                </c:pt>
                <c:pt idx="238597">
                  <c:v>128107</c:v>
                </c:pt>
                <c:pt idx="238598">
                  <c:v>128107</c:v>
                </c:pt>
                <c:pt idx="238599">
                  <c:v>128107</c:v>
                </c:pt>
                <c:pt idx="238600">
                  <c:v>128107</c:v>
                </c:pt>
                <c:pt idx="238601">
                  <c:v>128107</c:v>
                </c:pt>
                <c:pt idx="238602">
                  <c:v>128107</c:v>
                </c:pt>
                <c:pt idx="238603">
                  <c:v>128107</c:v>
                </c:pt>
                <c:pt idx="238604">
                  <c:v>128107</c:v>
                </c:pt>
                <c:pt idx="238605">
                  <c:v>128107</c:v>
                </c:pt>
                <c:pt idx="238606">
                  <c:v>128107</c:v>
                </c:pt>
                <c:pt idx="238607">
                  <c:v>128107</c:v>
                </c:pt>
                <c:pt idx="238608">
                  <c:v>128107</c:v>
                </c:pt>
                <c:pt idx="238609">
                  <c:v>128107</c:v>
                </c:pt>
                <c:pt idx="238610">
                  <c:v>128107</c:v>
                </c:pt>
                <c:pt idx="238611">
                  <c:v>128107</c:v>
                </c:pt>
                <c:pt idx="238612">
                  <c:v>128107</c:v>
                </c:pt>
                <c:pt idx="238613">
                  <c:v>128107</c:v>
                </c:pt>
                <c:pt idx="238614">
                  <c:v>128107</c:v>
                </c:pt>
                <c:pt idx="238615">
                  <c:v>128107</c:v>
                </c:pt>
                <c:pt idx="238616">
                  <c:v>128107</c:v>
                </c:pt>
                <c:pt idx="238617">
                  <c:v>128107</c:v>
                </c:pt>
                <c:pt idx="238618">
                  <c:v>128107</c:v>
                </c:pt>
                <c:pt idx="238619">
                  <c:v>128107</c:v>
                </c:pt>
                <c:pt idx="238620">
                  <c:v>128107</c:v>
                </c:pt>
                <c:pt idx="238621">
                  <c:v>128107</c:v>
                </c:pt>
                <c:pt idx="238622">
                  <c:v>128107</c:v>
                </c:pt>
                <c:pt idx="238623">
                  <c:v>128107</c:v>
                </c:pt>
                <c:pt idx="238624">
                  <c:v>128107</c:v>
                </c:pt>
                <c:pt idx="238625">
                  <c:v>128107</c:v>
                </c:pt>
                <c:pt idx="238626">
                  <c:v>128107</c:v>
                </c:pt>
                <c:pt idx="238627">
                  <c:v>128107</c:v>
                </c:pt>
                <c:pt idx="238628">
                  <c:v>128107</c:v>
                </c:pt>
                <c:pt idx="238629">
                  <c:v>128107</c:v>
                </c:pt>
                <c:pt idx="238630">
                  <c:v>128107</c:v>
                </c:pt>
                <c:pt idx="238631">
                  <c:v>128107</c:v>
                </c:pt>
                <c:pt idx="238632">
                  <c:v>128107</c:v>
                </c:pt>
                <c:pt idx="238633">
                  <c:v>128107</c:v>
                </c:pt>
                <c:pt idx="238634">
                  <c:v>128107</c:v>
                </c:pt>
                <c:pt idx="238635">
                  <c:v>128107</c:v>
                </c:pt>
                <c:pt idx="238636">
                  <c:v>128107</c:v>
                </c:pt>
                <c:pt idx="238637">
                  <c:v>128107</c:v>
                </c:pt>
                <c:pt idx="238638">
                  <c:v>128107</c:v>
                </c:pt>
                <c:pt idx="238639">
                  <c:v>128107</c:v>
                </c:pt>
                <c:pt idx="238640">
                  <c:v>128107</c:v>
                </c:pt>
                <c:pt idx="238641">
                  <c:v>128107</c:v>
                </c:pt>
                <c:pt idx="238642">
                  <c:v>128107</c:v>
                </c:pt>
                <c:pt idx="238643">
                  <c:v>128107</c:v>
                </c:pt>
                <c:pt idx="238644">
                  <c:v>128107</c:v>
                </c:pt>
                <c:pt idx="238645">
                  <c:v>128107</c:v>
                </c:pt>
                <c:pt idx="238646">
                  <c:v>128107</c:v>
                </c:pt>
                <c:pt idx="238647">
                  <c:v>128107</c:v>
                </c:pt>
                <c:pt idx="238648">
                  <c:v>128107</c:v>
                </c:pt>
                <c:pt idx="238649">
                  <c:v>128107</c:v>
                </c:pt>
                <c:pt idx="238650">
                  <c:v>128107</c:v>
                </c:pt>
                <c:pt idx="238651">
                  <c:v>128107</c:v>
                </c:pt>
                <c:pt idx="238652">
                  <c:v>128107</c:v>
                </c:pt>
                <c:pt idx="238653">
                  <c:v>128107</c:v>
                </c:pt>
                <c:pt idx="238654">
                  <c:v>128107</c:v>
                </c:pt>
                <c:pt idx="238655">
                  <c:v>128107</c:v>
                </c:pt>
                <c:pt idx="238656">
                  <c:v>128107</c:v>
                </c:pt>
                <c:pt idx="238657">
                  <c:v>128107</c:v>
                </c:pt>
                <c:pt idx="238658">
                  <c:v>128107</c:v>
                </c:pt>
                <c:pt idx="238659">
                  <c:v>128107</c:v>
                </c:pt>
                <c:pt idx="238660">
                  <c:v>128107</c:v>
                </c:pt>
                <c:pt idx="238661">
                  <c:v>128107</c:v>
                </c:pt>
                <c:pt idx="238662">
                  <c:v>128107</c:v>
                </c:pt>
                <c:pt idx="238663">
                  <c:v>128107</c:v>
                </c:pt>
                <c:pt idx="238664">
                  <c:v>128107</c:v>
                </c:pt>
                <c:pt idx="238665">
                  <c:v>128107</c:v>
                </c:pt>
                <c:pt idx="238666">
                  <c:v>128107</c:v>
                </c:pt>
                <c:pt idx="238667">
                  <c:v>128107</c:v>
                </c:pt>
                <c:pt idx="238668">
                  <c:v>128107</c:v>
                </c:pt>
                <c:pt idx="238669">
                  <c:v>128107</c:v>
                </c:pt>
                <c:pt idx="238670">
                  <c:v>128107</c:v>
                </c:pt>
                <c:pt idx="238671">
                  <c:v>128107</c:v>
                </c:pt>
                <c:pt idx="238672">
                  <c:v>128107</c:v>
                </c:pt>
                <c:pt idx="238673">
                  <c:v>128107</c:v>
                </c:pt>
                <c:pt idx="238674">
                  <c:v>128107</c:v>
                </c:pt>
                <c:pt idx="238675">
                  <c:v>128107</c:v>
                </c:pt>
                <c:pt idx="238676">
                  <c:v>128107</c:v>
                </c:pt>
                <c:pt idx="238677">
                  <c:v>128107</c:v>
                </c:pt>
                <c:pt idx="238678">
                  <c:v>128107</c:v>
                </c:pt>
                <c:pt idx="238679">
                  <c:v>128107</c:v>
                </c:pt>
                <c:pt idx="238680">
                  <c:v>128107</c:v>
                </c:pt>
                <c:pt idx="238681">
                  <c:v>128107</c:v>
                </c:pt>
                <c:pt idx="238682">
                  <c:v>128107</c:v>
                </c:pt>
                <c:pt idx="238683">
                  <c:v>128107</c:v>
                </c:pt>
                <c:pt idx="238684">
                  <c:v>128107</c:v>
                </c:pt>
                <c:pt idx="238685">
                  <c:v>128107</c:v>
                </c:pt>
                <c:pt idx="238686">
                  <c:v>128107</c:v>
                </c:pt>
                <c:pt idx="238687">
                  <c:v>128107</c:v>
                </c:pt>
                <c:pt idx="238688">
                  <c:v>128107</c:v>
                </c:pt>
                <c:pt idx="238689">
                  <c:v>128107</c:v>
                </c:pt>
                <c:pt idx="238690">
                  <c:v>128107</c:v>
                </c:pt>
                <c:pt idx="238691">
                  <c:v>128107</c:v>
                </c:pt>
                <c:pt idx="238692">
                  <c:v>128107</c:v>
                </c:pt>
                <c:pt idx="238693">
                  <c:v>128107</c:v>
                </c:pt>
                <c:pt idx="238694">
                  <c:v>128107</c:v>
                </c:pt>
                <c:pt idx="238695">
                  <c:v>128107</c:v>
                </c:pt>
                <c:pt idx="238696">
                  <c:v>128107</c:v>
                </c:pt>
                <c:pt idx="238697">
                  <c:v>128107</c:v>
                </c:pt>
                <c:pt idx="238698">
                  <c:v>128107</c:v>
                </c:pt>
                <c:pt idx="238699">
                  <c:v>128107</c:v>
                </c:pt>
                <c:pt idx="238700">
                  <c:v>128107</c:v>
                </c:pt>
                <c:pt idx="238701">
                  <c:v>128107</c:v>
                </c:pt>
                <c:pt idx="238702">
                  <c:v>128107</c:v>
                </c:pt>
                <c:pt idx="238703">
                  <c:v>128107</c:v>
                </c:pt>
                <c:pt idx="238704">
                  <c:v>128107</c:v>
                </c:pt>
                <c:pt idx="238705">
                  <c:v>128107</c:v>
                </c:pt>
                <c:pt idx="238706">
                  <c:v>128107</c:v>
                </c:pt>
                <c:pt idx="238707">
                  <c:v>128107</c:v>
                </c:pt>
                <c:pt idx="238708">
                  <c:v>128107</c:v>
                </c:pt>
                <c:pt idx="238709">
                  <c:v>128107</c:v>
                </c:pt>
                <c:pt idx="238710">
                  <c:v>128107</c:v>
                </c:pt>
                <c:pt idx="238711">
                  <c:v>128107</c:v>
                </c:pt>
                <c:pt idx="238712">
                  <c:v>128107</c:v>
                </c:pt>
                <c:pt idx="238713">
                  <c:v>128107</c:v>
                </c:pt>
                <c:pt idx="238714">
                  <c:v>128107</c:v>
                </c:pt>
                <c:pt idx="238715">
                  <c:v>128107</c:v>
                </c:pt>
                <c:pt idx="238716">
                  <c:v>128107</c:v>
                </c:pt>
                <c:pt idx="238717">
                  <c:v>128107</c:v>
                </c:pt>
                <c:pt idx="238718">
                  <c:v>128107</c:v>
                </c:pt>
                <c:pt idx="238719">
                  <c:v>128107</c:v>
                </c:pt>
                <c:pt idx="238720">
                  <c:v>128107</c:v>
                </c:pt>
                <c:pt idx="238721">
                  <c:v>128107</c:v>
                </c:pt>
                <c:pt idx="238722">
                  <c:v>128107</c:v>
                </c:pt>
                <c:pt idx="238723">
                  <c:v>128107</c:v>
                </c:pt>
                <c:pt idx="238724">
                  <c:v>128107</c:v>
                </c:pt>
                <c:pt idx="238725">
                  <c:v>128107</c:v>
                </c:pt>
                <c:pt idx="238726">
                  <c:v>128107</c:v>
                </c:pt>
                <c:pt idx="238727">
                  <c:v>128107</c:v>
                </c:pt>
                <c:pt idx="238728">
                  <c:v>128107</c:v>
                </c:pt>
                <c:pt idx="238729">
                  <c:v>128107</c:v>
                </c:pt>
                <c:pt idx="238730">
                  <c:v>128107</c:v>
                </c:pt>
                <c:pt idx="238731">
                  <c:v>128107</c:v>
                </c:pt>
                <c:pt idx="238732">
                  <c:v>128107</c:v>
                </c:pt>
                <c:pt idx="238733">
                  <c:v>128107</c:v>
                </c:pt>
                <c:pt idx="238734">
                  <c:v>128107</c:v>
                </c:pt>
                <c:pt idx="238735">
                  <c:v>128107</c:v>
                </c:pt>
                <c:pt idx="238736">
                  <c:v>128107</c:v>
                </c:pt>
                <c:pt idx="238737">
                  <c:v>128107</c:v>
                </c:pt>
                <c:pt idx="238738">
                  <c:v>128107</c:v>
                </c:pt>
                <c:pt idx="238739">
                  <c:v>128107</c:v>
                </c:pt>
                <c:pt idx="238740">
                  <c:v>128107</c:v>
                </c:pt>
                <c:pt idx="238741">
                  <c:v>128107</c:v>
                </c:pt>
                <c:pt idx="238742">
                  <c:v>128107</c:v>
                </c:pt>
                <c:pt idx="238743">
                  <c:v>128107</c:v>
                </c:pt>
                <c:pt idx="238744">
                  <c:v>128107</c:v>
                </c:pt>
                <c:pt idx="238745">
                  <c:v>128107</c:v>
                </c:pt>
                <c:pt idx="238746">
                  <c:v>128107</c:v>
                </c:pt>
                <c:pt idx="238747">
                  <c:v>128107</c:v>
                </c:pt>
                <c:pt idx="238748">
                  <c:v>128107</c:v>
                </c:pt>
                <c:pt idx="238749">
                  <c:v>128107</c:v>
                </c:pt>
                <c:pt idx="238750">
                  <c:v>128107</c:v>
                </c:pt>
                <c:pt idx="238751">
                  <c:v>128107</c:v>
                </c:pt>
                <c:pt idx="238752">
                  <c:v>128107</c:v>
                </c:pt>
                <c:pt idx="238753">
                  <c:v>128107</c:v>
                </c:pt>
                <c:pt idx="238754">
                  <c:v>128107</c:v>
                </c:pt>
                <c:pt idx="238755">
                  <c:v>128107</c:v>
                </c:pt>
                <c:pt idx="238756">
                  <c:v>128107</c:v>
                </c:pt>
                <c:pt idx="238757">
                  <c:v>128107</c:v>
                </c:pt>
                <c:pt idx="238758">
                  <c:v>128107</c:v>
                </c:pt>
                <c:pt idx="238759">
                  <c:v>128107</c:v>
                </c:pt>
                <c:pt idx="238760">
                  <c:v>128107</c:v>
                </c:pt>
                <c:pt idx="238761">
                  <c:v>128107</c:v>
                </c:pt>
                <c:pt idx="238762">
                  <c:v>128107</c:v>
                </c:pt>
                <c:pt idx="238763">
                  <c:v>128107</c:v>
                </c:pt>
                <c:pt idx="238764">
                  <c:v>128107</c:v>
                </c:pt>
                <c:pt idx="238765">
                  <c:v>128107</c:v>
                </c:pt>
                <c:pt idx="238766">
                  <c:v>128107</c:v>
                </c:pt>
                <c:pt idx="238767">
                  <c:v>128107</c:v>
                </c:pt>
                <c:pt idx="238768">
                  <c:v>128107</c:v>
                </c:pt>
                <c:pt idx="238769">
                  <c:v>128107</c:v>
                </c:pt>
                <c:pt idx="238770">
                  <c:v>128107</c:v>
                </c:pt>
                <c:pt idx="238771">
                  <c:v>128107</c:v>
                </c:pt>
                <c:pt idx="238772">
                  <c:v>128107</c:v>
                </c:pt>
                <c:pt idx="238773">
                  <c:v>128107</c:v>
                </c:pt>
                <c:pt idx="238774">
                  <c:v>128107</c:v>
                </c:pt>
                <c:pt idx="238775">
                  <c:v>128107</c:v>
                </c:pt>
                <c:pt idx="238776">
                  <c:v>128107</c:v>
                </c:pt>
                <c:pt idx="238777">
                  <c:v>128107</c:v>
                </c:pt>
                <c:pt idx="238778">
                  <c:v>128107</c:v>
                </c:pt>
                <c:pt idx="238779">
                  <c:v>128107</c:v>
                </c:pt>
                <c:pt idx="238780">
                  <c:v>128107</c:v>
                </c:pt>
                <c:pt idx="238781">
                  <c:v>128107</c:v>
                </c:pt>
                <c:pt idx="238782">
                  <c:v>128107</c:v>
                </c:pt>
                <c:pt idx="238783">
                  <c:v>128107</c:v>
                </c:pt>
                <c:pt idx="238784">
                  <c:v>128107</c:v>
                </c:pt>
                <c:pt idx="238785">
                  <c:v>128107</c:v>
                </c:pt>
                <c:pt idx="238786">
                  <c:v>128107</c:v>
                </c:pt>
                <c:pt idx="238787">
                  <c:v>128107</c:v>
                </c:pt>
                <c:pt idx="238788">
                  <c:v>128107</c:v>
                </c:pt>
                <c:pt idx="238789">
                  <c:v>128107</c:v>
                </c:pt>
                <c:pt idx="238790">
                  <c:v>128107</c:v>
                </c:pt>
                <c:pt idx="238791">
                  <c:v>128107</c:v>
                </c:pt>
                <c:pt idx="238792">
                  <c:v>128107</c:v>
                </c:pt>
                <c:pt idx="238793">
                  <c:v>128107</c:v>
                </c:pt>
                <c:pt idx="238794">
                  <c:v>128107</c:v>
                </c:pt>
                <c:pt idx="238795">
                  <c:v>128107</c:v>
                </c:pt>
                <c:pt idx="238796">
                  <c:v>128107</c:v>
                </c:pt>
                <c:pt idx="238797">
                  <c:v>128107</c:v>
                </c:pt>
                <c:pt idx="238798">
                  <c:v>128107</c:v>
                </c:pt>
                <c:pt idx="238799">
                  <c:v>128107</c:v>
                </c:pt>
                <c:pt idx="238800">
                  <c:v>128107</c:v>
                </c:pt>
                <c:pt idx="238801">
                  <c:v>128107</c:v>
                </c:pt>
                <c:pt idx="238802">
                  <c:v>128107</c:v>
                </c:pt>
                <c:pt idx="238803">
                  <c:v>128107</c:v>
                </c:pt>
                <c:pt idx="238804">
                  <c:v>128107</c:v>
                </c:pt>
                <c:pt idx="238805">
                  <c:v>128107</c:v>
                </c:pt>
                <c:pt idx="238806">
                  <c:v>128107</c:v>
                </c:pt>
                <c:pt idx="238807">
                  <c:v>128107</c:v>
                </c:pt>
                <c:pt idx="238808">
                  <c:v>128107</c:v>
                </c:pt>
                <c:pt idx="238809">
                  <c:v>128107</c:v>
                </c:pt>
                <c:pt idx="238810">
                  <c:v>128107</c:v>
                </c:pt>
                <c:pt idx="238811">
                  <c:v>128107</c:v>
                </c:pt>
                <c:pt idx="238812">
                  <c:v>128107</c:v>
                </c:pt>
                <c:pt idx="238813">
                  <c:v>128107</c:v>
                </c:pt>
                <c:pt idx="238814">
                  <c:v>128107</c:v>
                </c:pt>
                <c:pt idx="238815">
                  <c:v>128107</c:v>
                </c:pt>
                <c:pt idx="238816">
                  <c:v>128107</c:v>
                </c:pt>
                <c:pt idx="238817">
                  <c:v>128107</c:v>
                </c:pt>
                <c:pt idx="238818">
                  <c:v>128107</c:v>
                </c:pt>
                <c:pt idx="238819">
                  <c:v>128107</c:v>
                </c:pt>
                <c:pt idx="238820">
                  <c:v>128107</c:v>
                </c:pt>
                <c:pt idx="238821">
                  <c:v>128107</c:v>
                </c:pt>
                <c:pt idx="238822">
                  <c:v>128107</c:v>
                </c:pt>
                <c:pt idx="238823">
                  <c:v>128107</c:v>
                </c:pt>
                <c:pt idx="238824">
                  <c:v>128107</c:v>
                </c:pt>
                <c:pt idx="238825">
                  <c:v>128107</c:v>
                </c:pt>
                <c:pt idx="238826">
                  <c:v>128107</c:v>
                </c:pt>
                <c:pt idx="238827">
                  <c:v>128107</c:v>
                </c:pt>
                <c:pt idx="238828">
                  <c:v>128107</c:v>
                </c:pt>
                <c:pt idx="238829">
                  <c:v>128107</c:v>
                </c:pt>
                <c:pt idx="238830">
                  <c:v>128107</c:v>
                </c:pt>
                <c:pt idx="238831">
                  <c:v>128107</c:v>
                </c:pt>
                <c:pt idx="238832">
                  <c:v>128107</c:v>
                </c:pt>
                <c:pt idx="238833">
                  <c:v>128107</c:v>
                </c:pt>
                <c:pt idx="238834">
                  <c:v>128107</c:v>
                </c:pt>
                <c:pt idx="238835">
                  <c:v>128107</c:v>
                </c:pt>
                <c:pt idx="238836">
                  <c:v>128107</c:v>
                </c:pt>
                <c:pt idx="238837">
                  <c:v>128107</c:v>
                </c:pt>
                <c:pt idx="238838">
                  <c:v>128107</c:v>
                </c:pt>
                <c:pt idx="238839">
                  <c:v>128107</c:v>
                </c:pt>
                <c:pt idx="238840">
                  <c:v>128107</c:v>
                </c:pt>
                <c:pt idx="238841">
                  <c:v>128107</c:v>
                </c:pt>
                <c:pt idx="238842">
                  <c:v>128107</c:v>
                </c:pt>
                <c:pt idx="238843">
                  <c:v>128107</c:v>
                </c:pt>
                <c:pt idx="238844">
                  <c:v>128107</c:v>
                </c:pt>
                <c:pt idx="238845">
                  <c:v>128107</c:v>
                </c:pt>
                <c:pt idx="238846">
                  <c:v>128107</c:v>
                </c:pt>
                <c:pt idx="238847">
                  <c:v>128107</c:v>
                </c:pt>
                <c:pt idx="238848">
                  <c:v>128107</c:v>
                </c:pt>
                <c:pt idx="238849">
                  <c:v>128107</c:v>
                </c:pt>
                <c:pt idx="238850">
                  <c:v>128107</c:v>
                </c:pt>
                <c:pt idx="238851">
                  <c:v>128107</c:v>
                </c:pt>
                <c:pt idx="238852">
                  <c:v>128107</c:v>
                </c:pt>
                <c:pt idx="238853">
                  <c:v>128107</c:v>
                </c:pt>
                <c:pt idx="238854">
                  <c:v>128107</c:v>
                </c:pt>
                <c:pt idx="238855">
                  <c:v>128107</c:v>
                </c:pt>
                <c:pt idx="238856">
                  <c:v>128107</c:v>
                </c:pt>
                <c:pt idx="238857">
                  <c:v>128107</c:v>
                </c:pt>
                <c:pt idx="238858">
                  <c:v>128107</c:v>
                </c:pt>
                <c:pt idx="238859">
                  <c:v>128107</c:v>
                </c:pt>
                <c:pt idx="238860">
                  <c:v>128107</c:v>
                </c:pt>
                <c:pt idx="238861">
                  <c:v>128107</c:v>
                </c:pt>
                <c:pt idx="238862">
                  <c:v>128107</c:v>
                </c:pt>
                <c:pt idx="238863">
                  <c:v>128107</c:v>
                </c:pt>
                <c:pt idx="238864">
                  <c:v>128107</c:v>
                </c:pt>
                <c:pt idx="238865">
                  <c:v>128107</c:v>
                </c:pt>
                <c:pt idx="238866">
                  <c:v>128107</c:v>
                </c:pt>
                <c:pt idx="238867">
                  <c:v>128107</c:v>
                </c:pt>
                <c:pt idx="238868">
                  <c:v>128107</c:v>
                </c:pt>
                <c:pt idx="238869">
                  <c:v>128107</c:v>
                </c:pt>
                <c:pt idx="238870">
                  <c:v>128107</c:v>
                </c:pt>
                <c:pt idx="238871">
                  <c:v>128107</c:v>
                </c:pt>
                <c:pt idx="238872">
                  <c:v>128107</c:v>
                </c:pt>
                <c:pt idx="238873">
                  <c:v>128107</c:v>
                </c:pt>
                <c:pt idx="238874">
                  <c:v>128107</c:v>
                </c:pt>
                <c:pt idx="238875">
                  <c:v>128107</c:v>
                </c:pt>
                <c:pt idx="238876">
                  <c:v>128107</c:v>
                </c:pt>
                <c:pt idx="238877">
                  <c:v>128107</c:v>
                </c:pt>
                <c:pt idx="238878">
                  <c:v>128107</c:v>
                </c:pt>
                <c:pt idx="238879">
                  <c:v>128107</c:v>
                </c:pt>
                <c:pt idx="238880">
                  <c:v>128107</c:v>
                </c:pt>
                <c:pt idx="238881">
                  <c:v>128107</c:v>
                </c:pt>
                <c:pt idx="238882">
                  <c:v>128107</c:v>
                </c:pt>
                <c:pt idx="238883">
                  <c:v>128107</c:v>
                </c:pt>
                <c:pt idx="238884">
                  <c:v>128107</c:v>
                </c:pt>
                <c:pt idx="238885">
                  <c:v>128107</c:v>
                </c:pt>
                <c:pt idx="238886">
                  <c:v>128107</c:v>
                </c:pt>
                <c:pt idx="238887">
                  <c:v>128107</c:v>
                </c:pt>
                <c:pt idx="238888">
                  <c:v>128107</c:v>
                </c:pt>
                <c:pt idx="238889">
                  <c:v>128107</c:v>
                </c:pt>
                <c:pt idx="238890">
                  <c:v>128107</c:v>
                </c:pt>
                <c:pt idx="238891">
                  <c:v>128107</c:v>
                </c:pt>
                <c:pt idx="238892">
                  <c:v>128107</c:v>
                </c:pt>
                <c:pt idx="238893">
                  <c:v>128107</c:v>
                </c:pt>
                <c:pt idx="238894">
                  <c:v>128107</c:v>
                </c:pt>
                <c:pt idx="238895">
                  <c:v>128107</c:v>
                </c:pt>
                <c:pt idx="238896">
                  <c:v>128107</c:v>
                </c:pt>
                <c:pt idx="238897">
                  <c:v>128107</c:v>
                </c:pt>
                <c:pt idx="238898">
                  <c:v>128107</c:v>
                </c:pt>
                <c:pt idx="238899">
                  <c:v>128107</c:v>
                </c:pt>
                <c:pt idx="238900">
                  <c:v>128107</c:v>
                </c:pt>
                <c:pt idx="238901">
                  <c:v>128107</c:v>
                </c:pt>
                <c:pt idx="238902">
                  <c:v>128107</c:v>
                </c:pt>
                <c:pt idx="238903">
                  <c:v>128107</c:v>
                </c:pt>
                <c:pt idx="238904">
                  <c:v>128107</c:v>
                </c:pt>
                <c:pt idx="238905">
                  <c:v>128107</c:v>
                </c:pt>
                <c:pt idx="238906">
                  <c:v>128107</c:v>
                </c:pt>
                <c:pt idx="238907">
                  <c:v>128107</c:v>
                </c:pt>
                <c:pt idx="238908">
                  <c:v>128107</c:v>
                </c:pt>
                <c:pt idx="238909">
                  <c:v>128107</c:v>
                </c:pt>
                <c:pt idx="238910">
                  <c:v>128107</c:v>
                </c:pt>
                <c:pt idx="238911">
                  <c:v>128107</c:v>
                </c:pt>
                <c:pt idx="238912">
                  <c:v>128107</c:v>
                </c:pt>
                <c:pt idx="238913">
                  <c:v>128107</c:v>
                </c:pt>
                <c:pt idx="238914">
                  <c:v>128107</c:v>
                </c:pt>
                <c:pt idx="238915">
                  <c:v>128107</c:v>
                </c:pt>
                <c:pt idx="238916">
                  <c:v>128107</c:v>
                </c:pt>
                <c:pt idx="238917">
                  <c:v>128107</c:v>
                </c:pt>
                <c:pt idx="238918">
                  <c:v>128107</c:v>
                </c:pt>
                <c:pt idx="238919">
                  <c:v>128107</c:v>
                </c:pt>
                <c:pt idx="238920">
                  <c:v>128107</c:v>
                </c:pt>
                <c:pt idx="238921">
                  <c:v>128107</c:v>
                </c:pt>
                <c:pt idx="238922">
                  <c:v>128107</c:v>
                </c:pt>
                <c:pt idx="238923">
                  <c:v>128107</c:v>
                </c:pt>
                <c:pt idx="238924">
                  <c:v>128107</c:v>
                </c:pt>
                <c:pt idx="238925">
                  <c:v>128107</c:v>
                </c:pt>
                <c:pt idx="238926">
                  <c:v>128107</c:v>
                </c:pt>
                <c:pt idx="238927">
                  <c:v>128107</c:v>
                </c:pt>
                <c:pt idx="238928">
                  <c:v>128107</c:v>
                </c:pt>
                <c:pt idx="238929">
                  <c:v>128107</c:v>
                </c:pt>
                <c:pt idx="238930">
                  <c:v>128107</c:v>
                </c:pt>
                <c:pt idx="238931">
                  <c:v>128107</c:v>
                </c:pt>
                <c:pt idx="238932">
                  <c:v>128107</c:v>
                </c:pt>
                <c:pt idx="238933">
                  <c:v>128107</c:v>
                </c:pt>
                <c:pt idx="238934">
                  <c:v>128107</c:v>
                </c:pt>
                <c:pt idx="238935">
                  <c:v>128107</c:v>
                </c:pt>
                <c:pt idx="238936">
                  <c:v>128107</c:v>
                </c:pt>
                <c:pt idx="238937">
                  <c:v>128107</c:v>
                </c:pt>
                <c:pt idx="238938">
                  <c:v>128107</c:v>
                </c:pt>
                <c:pt idx="238939">
                  <c:v>128107</c:v>
                </c:pt>
                <c:pt idx="238940">
                  <c:v>128107</c:v>
                </c:pt>
                <c:pt idx="238941">
                  <c:v>128107</c:v>
                </c:pt>
                <c:pt idx="238942">
                  <c:v>128107</c:v>
                </c:pt>
                <c:pt idx="238943">
                  <c:v>128107</c:v>
                </c:pt>
                <c:pt idx="238944">
                  <c:v>128107</c:v>
                </c:pt>
                <c:pt idx="238945">
                  <c:v>128107</c:v>
                </c:pt>
                <c:pt idx="238946">
                  <c:v>128107</c:v>
                </c:pt>
                <c:pt idx="238947">
                  <c:v>128107</c:v>
                </c:pt>
                <c:pt idx="238948">
                  <c:v>128107</c:v>
                </c:pt>
                <c:pt idx="238949">
                  <c:v>128107</c:v>
                </c:pt>
                <c:pt idx="238950">
                  <c:v>128107</c:v>
                </c:pt>
                <c:pt idx="238951">
                  <c:v>128107</c:v>
                </c:pt>
                <c:pt idx="238952">
                  <c:v>128107</c:v>
                </c:pt>
                <c:pt idx="238953">
                  <c:v>128107</c:v>
                </c:pt>
                <c:pt idx="238954">
                  <c:v>128107</c:v>
                </c:pt>
                <c:pt idx="238955">
                  <c:v>128107</c:v>
                </c:pt>
                <c:pt idx="238956">
                  <c:v>128107</c:v>
                </c:pt>
                <c:pt idx="238957">
                  <c:v>128107</c:v>
                </c:pt>
                <c:pt idx="238958">
                  <c:v>128107</c:v>
                </c:pt>
                <c:pt idx="238959">
                  <c:v>128107</c:v>
                </c:pt>
                <c:pt idx="238960">
                  <c:v>128107</c:v>
                </c:pt>
                <c:pt idx="238961">
                  <c:v>128107</c:v>
                </c:pt>
                <c:pt idx="238962">
                  <c:v>128107</c:v>
                </c:pt>
                <c:pt idx="238963">
                  <c:v>128107</c:v>
                </c:pt>
                <c:pt idx="238964">
                  <c:v>128107</c:v>
                </c:pt>
                <c:pt idx="238965">
                  <c:v>128107</c:v>
                </c:pt>
                <c:pt idx="238966">
                  <c:v>128107</c:v>
                </c:pt>
                <c:pt idx="238967">
                  <c:v>128107</c:v>
                </c:pt>
                <c:pt idx="238968">
                  <c:v>128107</c:v>
                </c:pt>
                <c:pt idx="238969">
                  <c:v>128107</c:v>
                </c:pt>
                <c:pt idx="238970">
                  <c:v>128107</c:v>
                </c:pt>
                <c:pt idx="238971">
                  <c:v>128107</c:v>
                </c:pt>
                <c:pt idx="238972">
                  <c:v>128107</c:v>
                </c:pt>
                <c:pt idx="238973">
                  <c:v>128107</c:v>
                </c:pt>
                <c:pt idx="238974">
                  <c:v>128107</c:v>
                </c:pt>
                <c:pt idx="238975">
                  <c:v>128107</c:v>
                </c:pt>
                <c:pt idx="238976">
                  <c:v>128107</c:v>
                </c:pt>
                <c:pt idx="238977">
                  <c:v>128107</c:v>
                </c:pt>
                <c:pt idx="238978">
                  <c:v>128107</c:v>
                </c:pt>
                <c:pt idx="238979">
                  <c:v>128107</c:v>
                </c:pt>
                <c:pt idx="238980">
                  <c:v>128107</c:v>
                </c:pt>
                <c:pt idx="238981">
                  <c:v>128107</c:v>
                </c:pt>
                <c:pt idx="238982">
                  <c:v>128107</c:v>
                </c:pt>
                <c:pt idx="238983">
                  <c:v>128107</c:v>
                </c:pt>
                <c:pt idx="238984">
                  <c:v>128107</c:v>
                </c:pt>
                <c:pt idx="238985">
                  <c:v>128107</c:v>
                </c:pt>
                <c:pt idx="238986">
                  <c:v>128107</c:v>
                </c:pt>
                <c:pt idx="238987">
                  <c:v>128107</c:v>
                </c:pt>
                <c:pt idx="238988">
                  <c:v>128107</c:v>
                </c:pt>
                <c:pt idx="238989">
                  <c:v>128107</c:v>
                </c:pt>
                <c:pt idx="238990">
                  <c:v>128107</c:v>
                </c:pt>
                <c:pt idx="238991">
                  <c:v>128107</c:v>
                </c:pt>
                <c:pt idx="238992">
                  <c:v>128107</c:v>
                </c:pt>
                <c:pt idx="238993">
                  <c:v>128107</c:v>
                </c:pt>
                <c:pt idx="238994">
                  <c:v>128107</c:v>
                </c:pt>
                <c:pt idx="238995">
                  <c:v>128107</c:v>
                </c:pt>
                <c:pt idx="238996">
                  <c:v>128107</c:v>
                </c:pt>
                <c:pt idx="238997">
                  <c:v>128107</c:v>
                </c:pt>
                <c:pt idx="238998">
                  <c:v>128107</c:v>
                </c:pt>
                <c:pt idx="238999">
                  <c:v>128107</c:v>
                </c:pt>
                <c:pt idx="239000">
                  <c:v>128107</c:v>
                </c:pt>
                <c:pt idx="239001">
                  <c:v>128107</c:v>
                </c:pt>
                <c:pt idx="239002">
                  <c:v>128107</c:v>
                </c:pt>
                <c:pt idx="239003">
                  <c:v>128107</c:v>
                </c:pt>
                <c:pt idx="239004">
                  <c:v>128107</c:v>
                </c:pt>
                <c:pt idx="239005">
                  <c:v>128107</c:v>
                </c:pt>
                <c:pt idx="239006">
                  <c:v>128107</c:v>
                </c:pt>
                <c:pt idx="239007">
                  <c:v>128107</c:v>
                </c:pt>
                <c:pt idx="239008">
                  <c:v>128107</c:v>
                </c:pt>
                <c:pt idx="239009">
                  <c:v>128107</c:v>
                </c:pt>
                <c:pt idx="239010">
                  <c:v>128107</c:v>
                </c:pt>
                <c:pt idx="239011">
                  <c:v>128107</c:v>
                </c:pt>
                <c:pt idx="239012">
                  <c:v>128107</c:v>
                </c:pt>
                <c:pt idx="239013">
                  <c:v>128107</c:v>
                </c:pt>
                <c:pt idx="239014">
                  <c:v>128107</c:v>
                </c:pt>
                <c:pt idx="239015">
                  <c:v>128107</c:v>
                </c:pt>
                <c:pt idx="239016">
                  <c:v>128107</c:v>
                </c:pt>
                <c:pt idx="239017">
                  <c:v>128107</c:v>
                </c:pt>
                <c:pt idx="239018">
                  <c:v>128107</c:v>
                </c:pt>
                <c:pt idx="239019">
                  <c:v>128107</c:v>
                </c:pt>
                <c:pt idx="239020">
                  <c:v>128107</c:v>
                </c:pt>
                <c:pt idx="239021">
                  <c:v>128107</c:v>
                </c:pt>
                <c:pt idx="239022">
                  <c:v>128107</c:v>
                </c:pt>
                <c:pt idx="239023">
                  <c:v>128107</c:v>
                </c:pt>
                <c:pt idx="239024">
                  <c:v>128107</c:v>
                </c:pt>
                <c:pt idx="239025">
                  <c:v>128107</c:v>
                </c:pt>
                <c:pt idx="239026">
                  <c:v>128107</c:v>
                </c:pt>
                <c:pt idx="239027">
                  <c:v>128107</c:v>
                </c:pt>
                <c:pt idx="239028">
                  <c:v>128107</c:v>
                </c:pt>
                <c:pt idx="239029">
                  <c:v>128107</c:v>
                </c:pt>
                <c:pt idx="239030">
                  <c:v>128107</c:v>
                </c:pt>
                <c:pt idx="239031">
                  <c:v>128107</c:v>
                </c:pt>
                <c:pt idx="239032">
                  <c:v>128107</c:v>
                </c:pt>
                <c:pt idx="239033">
                  <c:v>128107</c:v>
                </c:pt>
                <c:pt idx="239034">
                  <c:v>128107</c:v>
                </c:pt>
                <c:pt idx="239035">
                  <c:v>128107</c:v>
                </c:pt>
                <c:pt idx="239036">
                  <c:v>128107</c:v>
                </c:pt>
                <c:pt idx="239037">
                  <c:v>128107</c:v>
                </c:pt>
                <c:pt idx="239038">
                  <c:v>128107</c:v>
                </c:pt>
                <c:pt idx="239039">
                  <c:v>128107</c:v>
                </c:pt>
                <c:pt idx="239040">
                  <c:v>128107</c:v>
                </c:pt>
                <c:pt idx="239041">
                  <c:v>128107</c:v>
                </c:pt>
                <c:pt idx="239042">
                  <c:v>128107</c:v>
                </c:pt>
                <c:pt idx="239043">
                  <c:v>128107</c:v>
                </c:pt>
                <c:pt idx="239044">
                  <c:v>128107</c:v>
                </c:pt>
                <c:pt idx="239045">
                  <c:v>128107</c:v>
                </c:pt>
                <c:pt idx="239046">
                  <c:v>128107</c:v>
                </c:pt>
                <c:pt idx="239047">
                  <c:v>128107</c:v>
                </c:pt>
                <c:pt idx="239048">
                  <c:v>128107</c:v>
                </c:pt>
                <c:pt idx="239049">
                  <c:v>128107</c:v>
                </c:pt>
                <c:pt idx="239050">
                  <c:v>128107</c:v>
                </c:pt>
                <c:pt idx="239051">
                  <c:v>128107</c:v>
                </c:pt>
                <c:pt idx="239052">
                  <c:v>128107</c:v>
                </c:pt>
                <c:pt idx="239053">
                  <c:v>128107</c:v>
                </c:pt>
                <c:pt idx="239054">
                  <c:v>128107</c:v>
                </c:pt>
                <c:pt idx="239055">
                  <c:v>128107</c:v>
                </c:pt>
                <c:pt idx="239056">
                  <c:v>128107</c:v>
                </c:pt>
                <c:pt idx="239057">
                  <c:v>128107</c:v>
                </c:pt>
                <c:pt idx="239058">
                  <c:v>128107</c:v>
                </c:pt>
                <c:pt idx="239059">
                  <c:v>128107</c:v>
                </c:pt>
                <c:pt idx="239060">
                  <c:v>128107</c:v>
                </c:pt>
                <c:pt idx="239061">
                  <c:v>128107</c:v>
                </c:pt>
                <c:pt idx="239062">
                  <c:v>128107</c:v>
                </c:pt>
                <c:pt idx="239063">
                  <c:v>128107</c:v>
                </c:pt>
                <c:pt idx="239064">
                  <c:v>128107</c:v>
                </c:pt>
                <c:pt idx="239065">
                  <c:v>128107</c:v>
                </c:pt>
                <c:pt idx="239066">
                  <c:v>128107</c:v>
                </c:pt>
                <c:pt idx="239067">
                  <c:v>128107</c:v>
                </c:pt>
                <c:pt idx="239068">
                  <c:v>128107</c:v>
                </c:pt>
                <c:pt idx="239069">
                  <c:v>128107</c:v>
                </c:pt>
                <c:pt idx="239070">
                  <c:v>128107</c:v>
                </c:pt>
                <c:pt idx="239071">
                  <c:v>128107</c:v>
                </c:pt>
                <c:pt idx="239072">
                  <c:v>128107</c:v>
                </c:pt>
                <c:pt idx="239073">
                  <c:v>128107</c:v>
                </c:pt>
                <c:pt idx="239074">
                  <c:v>128107</c:v>
                </c:pt>
                <c:pt idx="239075">
                  <c:v>128107</c:v>
                </c:pt>
                <c:pt idx="239076">
                  <c:v>128107</c:v>
                </c:pt>
                <c:pt idx="239077">
                  <c:v>128107</c:v>
                </c:pt>
                <c:pt idx="239078">
                  <c:v>128107</c:v>
                </c:pt>
                <c:pt idx="239079">
                  <c:v>128107</c:v>
                </c:pt>
                <c:pt idx="239080">
                  <c:v>128107</c:v>
                </c:pt>
                <c:pt idx="239081">
                  <c:v>128107</c:v>
                </c:pt>
                <c:pt idx="239082">
                  <c:v>128107</c:v>
                </c:pt>
                <c:pt idx="239083">
                  <c:v>128107</c:v>
                </c:pt>
                <c:pt idx="239084">
                  <c:v>128107</c:v>
                </c:pt>
                <c:pt idx="239085">
                  <c:v>128107</c:v>
                </c:pt>
                <c:pt idx="239086">
                  <c:v>128107</c:v>
                </c:pt>
                <c:pt idx="239087">
                  <c:v>128107</c:v>
                </c:pt>
                <c:pt idx="239088">
                  <c:v>128107</c:v>
                </c:pt>
                <c:pt idx="239089">
                  <c:v>128107</c:v>
                </c:pt>
                <c:pt idx="239090">
                  <c:v>128107</c:v>
                </c:pt>
                <c:pt idx="239091">
                  <c:v>128107</c:v>
                </c:pt>
                <c:pt idx="239092">
                  <c:v>128107</c:v>
                </c:pt>
                <c:pt idx="239093">
                  <c:v>128107</c:v>
                </c:pt>
                <c:pt idx="239094">
                  <c:v>128107</c:v>
                </c:pt>
                <c:pt idx="239095">
                  <c:v>128107</c:v>
                </c:pt>
                <c:pt idx="239096">
                  <c:v>128107</c:v>
                </c:pt>
                <c:pt idx="239097">
                  <c:v>128107</c:v>
                </c:pt>
                <c:pt idx="239098">
                  <c:v>128107</c:v>
                </c:pt>
                <c:pt idx="239099">
                  <c:v>128107</c:v>
                </c:pt>
                <c:pt idx="239100">
                  <c:v>128107</c:v>
                </c:pt>
                <c:pt idx="239101">
                  <c:v>128107</c:v>
                </c:pt>
                <c:pt idx="239102">
                  <c:v>128107</c:v>
                </c:pt>
                <c:pt idx="239103">
                  <c:v>128107</c:v>
                </c:pt>
                <c:pt idx="239104">
                  <c:v>128107</c:v>
                </c:pt>
                <c:pt idx="239105">
                  <c:v>128107</c:v>
                </c:pt>
                <c:pt idx="239106">
                  <c:v>128107</c:v>
                </c:pt>
                <c:pt idx="239107">
                  <c:v>128107</c:v>
                </c:pt>
                <c:pt idx="239108">
                  <c:v>128107</c:v>
                </c:pt>
                <c:pt idx="239109">
                  <c:v>128107</c:v>
                </c:pt>
                <c:pt idx="239110">
                  <c:v>128107</c:v>
                </c:pt>
                <c:pt idx="239111">
                  <c:v>128107</c:v>
                </c:pt>
                <c:pt idx="239112">
                  <c:v>128107</c:v>
                </c:pt>
                <c:pt idx="239113">
                  <c:v>128107</c:v>
                </c:pt>
                <c:pt idx="239114">
                  <c:v>128107</c:v>
                </c:pt>
                <c:pt idx="239115">
                  <c:v>128107</c:v>
                </c:pt>
                <c:pt idx="239116">
                  <c:v>128107</c:v>
                </c:pt>
                <c:pt idx="239117">
                  <c:v>128107</c:v>
                </c:pt>
                <c:pt idx="239118">
                  <c:v>128107</c:v>
                </c:pt>
                <c:pt idx="239119">
                  <c:v>128107</c:v>
                </c:pt>
                <c:pt idx="239120">
                  <c:v>128107</c:v>
                </c:pt>
                <c:pt idx="239121">
                  <c:v>128107</c:v>
                </c:pt>
                <c:pt idx="239122">
                  <c:v>128107</c:v>
                </c:pt>
                <c:pt idx="239123">
                  <c:v>128107</c:v>
                </c:pt>
                <c:pt idx="239124">
                  <c:v>128107</c:v>
                </c:pt>
                <c:pt idx="239125">
                  <c:v>128107</c:v>
                </c:pt>
                <c:pt idx="239126">
                  <c:v>128107</c:v>
                </c:pt>
                <c:pt idx="239127">
                  <c:v>128107</c:v>
                </c:pt>
                <c:pt idx="239128">
                  <c:v>128107</c:v>
                </c:pt>
                <c:pt idx="239129">
                  <c:v>128107</c:v>
                </c:pt>
                <c:pt idx="239130">
                  <c:v>128107</c:v>
                </c:pt>
                <c:pt idx="239131">
                  <c:v>128107</c:v>
                </c:pt>
                <c:pt idx="239132">
                  <c:v>128107</c:v>
                </c:pt>
                <c:pt idx="239133">
                  <c:v>128107</c:v>
                </c:pt>
                <c:pt idx="239134">
                  <c:v>128107</c:v>
                </c:pt>
                <c:pt idx="239135">
                  <c:v>128107</c:v>
                </c:pt>
                <c:pt idx="239136">
                  <c:v>128107</c:v>
                </c:pt>
                <c:pt idx="239137">
                  <c:v>128107</c:v>
                </c:pt>
                <c:pt idx="239138">
                  <c:v>128107</c:v>
                </c:pt>
                <c:pt idx="239139">
                  <c:v>128107</c:v>
                </c:pt>
                <c:pt idx="239140">
                  <c:v>128107</c:v>
                </c:pt>
                <c:pt idx="239141">
                  <c:v>128107</c:v>
                </c:pt>
                <c:pt idx="239142">
                  <c:v>128107</c:v>
                </c:pt>
                <c:pt idx="239143">
                  <c:v>128107</c:v>
                </c:pt>
                <c:pt idx="239144">
                  <c:v>128107</c:v>
                </c:pt>
                <c:pt idx="239145">
                  <c:v>128107</c:v>
                </c:pt>
                <c:pt idx="239146">
                  <c:v>128107</c:v>
                </c:pt>
                <c:pt idx="239147">
                  <c:v>128107</c:v>
                </c:pt>
                <c:pt idx="239148">
                  <c:v>128107</c:v>
                </c:pt>
                <c:pt idx="239149">
                  <c:v>128107</c:v>
                </c:pt>
                <c:pt idx="239150">
                  <c:v>128107</c:v>
                </c:pt>
                <c:pt idx="239151">
                  <c:v>128107</c:v>
                </c:pt>
                <c:pt idx="239152">
                  <c:v>128107</c:v>
                </c:pt>
                <c:pt idx="239153">
                  <c:v>128107</c:v>
                </c:pt>
                <c:pt idx="239154">
                  <c:v>128107</c:v>
                </c:pt>
                <c:pt idx="239155">
                  <c:v>128107</c:v>
                </c:pt>
                <c:pt idx="239156">
                  <c:v>128107</c:v>
                </c:pt>
                <c:pt idx="239157">
                  <c:v>128107</c:v>
                </c:pt>
                <c:pt idx="239158">
                  <c:v>128107</c:v>
                </c:pt>
                <c:pt idx="239159">
                  <c:v>128107</c:v>
                </c:pt>
                <c:pt idx="239160">
                  <c:v>128107</c:v>
                </c:pt>
                <c:pt idx="239161">
                  <c:v>128107</c:v>
                </c:pt>
                <c:pt idx="239162">
                  <c:v>128107</c:v>
                </c:pt>
                <c:pt idx="239163">
                  <c:v>128107</c:v>
                </c:pt>
                <c:pt idx="239164">
                  <c:v>128107</c:v>
                </c:pt>
                <c:pt idx="239165">
                  <c:v>128107</c:v>
                </c:pt>
                <c:pt idx="239166">
                  <c:v>128107</c:v>
                </c:pt>
                <c:pt idx="239167">
                  <c:v>128107</c:v>
                </c:pt>
                <c:pt idx="239168">
                  <c:v>128107</c:v>
                </c:pt>
                <c:pt idx="239169">
                  <c:v>128107</c:v>
                </c:pt>
                <c:pt idx="239170">
                  <c:v>128107</c:v>
                </c:pt>
                <c:pt idx="239171">
                  <c:v>128107</c:v>
                </c:pt>
                <c:pt idx="239172">
                  <c:v>128107</c:v>
                </c:pt>
                <c:pt idx="239173">
                  <c:v>128107</c:v>
                </c:pt>
                <c:pt idx="239174">
                  <c:v>128107</c:v>
                </c:pt>
                <c:pt idx="239175">
                  <c:v>128107</c:v>
                </c:pt>
                <c:pt idx="239176">
                  <c:v>128107</c:v>
                </c:pt>
                <c:pt idx="239177">
                  <c:v>128107</c:v>
                </c:pt>
                <c:pt idx="239178">
                  <c:v>128107</c:v>
                </c:pt>
                <c:pt idx="239179">
                  <c:v>128107</c:v>
                </c:pt>
                <c:pt idx="239180">
                  <c:v>128107</c:v>
                </c:pt>
                <c:pt idx="239181">
                  <c:v>128107</c:v>
                </c:pt>
                <c:pt idx="239182">
                  <c:v>128107</c:v>
                </c:pt>
                <c:pt idx="239183">
                  <c:v>128107</c:v>
                </c:pt>
                <c:pt idx="239184">
                  <c:v>128107</c:v>
                </c:pt>
                <c:pt idx="239185">
                  <c:v>128107</c:v>
                </c:pt>
                <c:pt idx="239186">
                  <c:v>128107</c:v>
                </c:pt>
                <c:pt idx="239187">
                  <c:v>128107</c:v>
                </c:pt>
                <c:pt idx="239188">
                  <c:v>128107</c:v>
                </c:pt>
                <c:pt idx="239189">
                  <c:v>128107</c:v>
                </c:pt>
                <c:pt idx="239190">
                  <c:v>128107</c:v>
                </c:pt>
                <c:pt idx="239191">
                  <c:v>128107</c:v>
                </c:pt>
                <c:pt idx="239192">
                  <c:v>128107</c:v>
                </c:pt>
                <c:pt idx="239193">
                  <c:v>128107</c:v>
                </c:pt>
                <c:pt idx="239194">
                  <c:v>128107</c:v>
                </c:pt>
                <c:pt idx="239195">
                  <c:v>128107</c:v>
                </c:pt>
                <c:pt idx="239196">
                  <c:v>128107</c:v>
                </c:pt>
                <c:pt idx="239197">
                  <c:v>128107</c:v>
                </c:pt>
                <c:pt idx="239198">
                  <c:v>128107</c:v>
                </c:pt>
                <c:pt idx="239199">
                  <c:v>128107</c:v>
                </c:pt>
                <c:pt idx="239200">
                  <c:v>128107</c:v>
                </c:pt>
                <c:pt idx="239201">
                  <c:v>128107</c:v>
                </c:pt>
                <c:pt idx="239202">
                  <c:v>128107</c:v>
                </c:pt>
                <c:pt idx="239203">
                  <c:v>128107</c:v>
                </c:pt>
                <c:pt idx="239204">
                  <c:v>128107</c:v>
                </c:pt>
                <c:pt idx="239205">
                  <c:v>128107</c:v>
                </c:pt>
                <c:pt idx="239206">
                  <c:v>128107</c:v>
                </c:pt>
                <c:pt idx="239207">
                  <c:v>128107</c:v>
                </c:pt>
                <c:pt idx="239208">
                  <c:v>128107</c:v>
                </c:pt>
                <c:pt idx="239209">
                  <c:v>128107</c:v>
                </c:pt>
                <c:pt idx="239210">
                  <c:v>128107</c:v>
                </c:pt>
                <c:pt idx="239211">
                  <c:v>128107</c:v>
                </c:pt>
                <c:pt idx="239212">
                  <c:v>128107</c:v>
                </c:pt>
                <c:pt idx="239213">
                  <c:v>128107</c:v>
                </c:pt>
                <c:pt idx="239214">
                  <c:v>128107</c:v>
                </c:pt>
                <c:pt idx="239215">
                  <c:v>128107</c:v>
                </c:pt>
                <c:pt idx="239216">
                  <c:v>128107</c:v>
                </c:pt>
                <c:pt idx="239217">
                  <c:v>128107</c:v>
                </c:pt>
                <c:pt idx="239218">
                  <c:v>128107</c:v>
                </c:pt>
                <c:pt idx="239219">
                  <c:v>128107</c:v>
                </c:pt>
                <c:pt idx="239220">
                  <c:v>128107</c:v>
                </c:pt>
                <c:pt idx="239221">
                  <c:v>128107</c:v>
                </c:pt>
                <c:pt idx="239222">
                  <c:v>128107</c:v>
                </c:pt>
                <c:pt idx="239223">
                  <c:v>128107</c:v>
                </c:pt>
                <c:pt idx="239224">
                  <c:v>128107</c:v>
                </c:pt>
                <c:pt idx="239225">
                  <c:v>128107</c:v>
                </c:pt>
                <c:pt idx="239226">
                  <c:v>128107</c:v>
                </c:pt>
                <c:pt idx="239227">
                  <c:v>128107</c:v>
                </c:pt>
                <c:pt idx="239228">
                  <c:v>128107</c:v>
                </c:pt>
                <c:pt idx="239229">
                  <c:v>128107</c:v>
                </c:pt>
                <c:pt idx="239230">
                  <c:v>128107</c:v>
                </c:pt>
                <c:pt idx="239231">
                  <c:v>128107</c:v>
                </c:pt>
                <c:pt idx="239232">
                  <c:v>128107</c:v>
                </c:pt>
                <c:pt idx="239233">
                  <c:v>128107</c:v>
                </c:pt>
                <c:pt idx="239234">
                  <c:v>128107</c:v>
                </c:pt>
                <c:pt idx="239235">
                  <c:v>128107</c:v>
                </c:pt>
                <c:pt idx="239236">
                  <c:v>128107</c:v>
                </c:pt>
                <c:pt idx="239237">
                  <c:v>128107</c:v>
                </c:pt>
                <c:pt idx="239238">
                  <c:v>128107</c:v>
                </c:pt>
                <c:pt idx="239239">
                  <c:v>128107</c:v>
                </c:pt>
                <c:pt idx="239240">
                  <c:v>128107</c:v>
                </c:pt>
                <c:pt idx="239241">
                  <c:v>128107</c:v>
                </c:pt>
                <c:pt idx="239242">
                  <c:v>128107</c:v>
                </c:pt>
                <c:pt idx="239243">
                  <c:v>128107</c:v>
                </c:pt>
                <c:pt idx="239244">
                  <c:v>128107</c:v>
                </c:pt>
                <c:pt idx="239245">
                  <c:v>128107</c:v>
                </c:pt>
                <c:pt idx="239246">
                  <c:v>128107</c:v>
                </c:pt>
                <c:pt idx="239247">
                  <c:v>128107</c:v>
                </c:pt>
                <c:pt idx="239248">
                  <c:v>128107</c:v>
                </c:pt>
                <c:pt idx="239249">
                  <c:v>128107</c:v>
                </c:pt>
                <c:pt idx="239250">
                  <c:v>128107</c:v>
                </c:pt>
                <c:pt idx="239251">
                  <c:v>128107</c:v>
                </c:pt>
                <c:pt idx="239252">
                  <c:v>128107</c:v>
                </c:pt>
                <c:pt idx="239253">
                  <c:v>128107</c:v>
                </c:pt>
                <c:pt idx="239254">
                  <c:v>128107</c:v>
                </c:pt>
                <c:pt idx="239255">
                  <c:v>128107</c:v>
                </c:pt>
                <c:pt idx="239256">
                  <c:v>128107</c:v>
                </c:pt>
                <c:pt idx="239257">
                  <c:v>128107</c:v>
                </c:pt>
                <c:pt idx="239258">
                  <c:v>128107</c:v>
                </c:pt>
                <c:pt idx="239259">
                  <c:v>128107</c:v>
                </c:pt>
                <c:pt idx="239260">
                  <c:v>128107</c:v>
                </c:pt>
                <c:pt idx="239261">
                  <c:v>128107</c:v>
                </c:pt>
                <c:pt idx="239262">
                  <c:v>128107</c:v>
                </c:pt>
                <c:pt idx="239263">
                  <c:v>128107</c:v>
                </c:pt>
                <c:pt idx="239264">
                  <c:v>128107</c:v>
                </c:pt>
                <c:pt idx="239265">
                  <c:v>128107</c:v>
                </c:pt>
                <c:pt idx="239266">
                  <c:v>128107</c:v>
                </c:pt>
                <c:pt idx="239267">
                  <c:v>128107</c:v>
                </c:pt>
                <c:pt idx="239268">
                  <c:v>128107</c:v>
                </c:pt>
                <c:pt idx="239269">
                  <c:v>128107</c:v>
                </c:pt>
                <c:pt idx="239270">
                  <c:v>128107</c:v>
                </c:pt>
                <c:pt idx="239271">
                  <c:v>128107</c:v>
                </c:pt>
                <c:pt idx="239272">
                  <c:v>128107</c:v>
                </c:pt>
                <c:pt idx="239273">
                  <c:v>128107</c:v>
                </c:pt>
                <c:pt idx="239274">
                  <c:v>128107</c:v>
                </c:pt>
                <c:pt idx="239275">
                  <c:v>128107</c:v>
                </c:pt>
                <c:pt idx="239276">
                  <c:v>128107</c:v>
                </c:pt>
                <c:pt idx="239277">
                  <c:v>128107</c:v>
                </c:pt>
                <c:pt idx="239278">
                  <c:v>128107</c:v>
                </c:pt>
                <c:pt idx="239279">
                  <c:v>128107</c:v>
                </c:pt>
                <c:pt idx="239280">
                  <c:v>128107</c:v>
                </c:pt>
                <c:pt idx="239281">
                  <c:v>128107</c:v>
                </c:pt>
                <c:pt idx="239282">
                  <c:v>128107</c:v>
                </c:pt>
                <c:pt idx="239283">
                  <c:v>128107</c:v>
                </c:pt>
                <c:pt idx="239284">
                  <c:v>128107</c:v>
                </c:pt>
                <c:pt idx="239285">
                  <c:v>128107</c:v>
                </c:pt>
                <c:pt idx="239286">
                  <c:v>128107</c:v>
                </c:pt>
                <c:pt idx="239287">
                  <c:v>128107</c:v>
                </c:pt>
                <c:pt idx="239288">
                  <c:v>128107</c:v>
                </c:pt>
                <c:pt idx="239289">
                  <c:v>128107</c:v>
                </c:pt>
                <c:pt idx="239290">
                  <c:v>128107</c:v>
                </c:pt>
                <c:pt idx="239291">
                  <c:v>128107</c:v>
                </c:pt>
                <c:pt idx="239292">
                  <c:v>128107</c:v>
                </c:pt>
                <c:pt idx="239293">
                  <c:v>128107</c:v>
                </c:pt>
                <c:pt idx="239294">
                  <c:v>128107</c:v>
                </c:pt>
                <c:pt idx="239295">
                  <c:v>128107</c:v>
                </c:pt>
                <c:pt idx="239296">
                  <c:v>128107</c:v>
                </c:pt>
                <c:pt idx="239297">
                  <c:v>128107</c:v>
                </c:pt>
                <c:pt idx="239298">
                  <c:v>128107</c:v>
                </c:pt>
                <c:pt idx="239299">
                  <c:v>128107</c:v>
                </c:pt>
                <c:pt idx="239300">
                  <c:v>128107</c:v>
                </c:pt>
                <c:pt idx="239301">
                  <c:v>128107</c:v>
                </c:pt>
                <c:pt idx="239302">
                  <c:v>128107</c:v>
                </c:pt>
                <c:pt idx="239303">
                  <c:v>128107</c:v>
                </c:pt>
                <c:pt idx="239304">
                  <c:v>128107</c:v>
                </c:pt>
                <c:pt idx="239305">
                  <c:v>128107</c:v>
                </c:pt>
                <c:pt idx="239306">
                  <c:v>128107</c:v>
                </c:pt>
                <c:pt idx="239307">
                  <c:v>128107</c:v>
                </c:pt>
                <c:pt idx="239308">
                  <c:v>128107</c:v>
                </c:pt>
                <c:pt idx="239309">
                  <c:v>128107</c:v>
                </c:pt>
                <c:pt idx="239310">
                  <c:v>128107</c:v>
                </c:pt>
                <c:pt idx="239311">
                  <c:v>128107</c:v>
                </c:pt>
                <c:pt idx="239312">
                  <c:v>128107</c:v>
                </c:pt>
                <c:pt idx="239313">
                  <c:v>128107</c:v>
                </c:pt>
                <c:pt idx="239314">
                  <c:v>128107</c:v>
                </c:pt>
                <c:pt idx="239315">
                  <c:v>128107</c:v>
                </c:pt>
                <c:pt idx="239316">
                  <c:v>128107</c:v>
                </c:pt>
                <c:pt idx="239317">
                  <c:v>128107</c:v>
                </c:pt>
                <c:pt idx="239318">
                  <c:v>128107</c:v>
                </c:pt>
                <c:pt idx="239319">
                  <c:v>128107</c:v>
                </c:pt>
                <c:pt idx="239320">
                  <c:v>128107</c:v>
                </c:pt>
                <c:pt idx="239321">
                  <c:v>128107</c:v>
                </c:pt>
                <c:pt idx="239322">
                  <c:v>128107</c:v>
                </c:pt>
                <c:pt idx="239323">
                  <c:v>128107</c:v>
                </c:pt>
                <c:pt idx="239324">
                  <c:v>128107</c:v>
                </c:pt>
                <c:pt idx="239325">
                  <c:v>128107</c:v>
                </c:pt>
                <c:pt idx="239326">
                  <c:v>128107</c:v>
                </c:pt>
                <c:pt idx="239327">
                  <c:v>128107</c:v>
                </c:pt>
                <c:pt idx="239328">
                  <c:v>128107</c:v>
                </c:pt>
                <c:pt idx="239329">
                  <c:v>128107</c:v>
                </c:pt>
                <c:pt idx="239330">
                  <c:v>128107</c:v>
                </c:pt>
                <c:pt idx="239331">
                  <c:v>128107</c:v>
                </c:pt>
                <c:pt idx="239332">
                  <c:v>128107</c:v>
                </c:pt>
                <c:pt idx="239333">
                  <c:v>128107</c:v>
                </c:pt>
                <c:pt idx="239334">
                  <c:v>128107</c:v>
                </c:pt>
                <c:pt idx="239335">
                  <c:v>128107</c:v>
                </c:pt>
                <c:pt idx="239336">
                  <c:v>128107</c:v>
                </c:pt>
                <c:pt idx="239337">
                  <c:v>128107</c:v>
                </c:pt>
                <c:pt idx="239338">
                  <c:v>128107</c:v>
                </c:pt>
                <c:pt idx="239339">
                  <c:v>128107</c:v>
                </c:pt>
                <c:pt idx="239340">
                  <c:v>128107</c:v>
                </c:pt>
                <c:pt idx="239341">
                  <c:v>128107</c:v>
                </c:pt>
                <c:pt idx="239342">
                  <c:v>128107</c:v>
                </c:pt>
                <c:pt idx="239343">
                  <c:v>128107</c:v>
                </c:pt>
                <c:pt idx="239344">
                  <c:v>128107</c:v>
                </c:pt>
                <c:pt idx="239345">
                  <c:v>128107</c:v>
                </c:pt>
                <c:pt idx="239346">
                  <c:v>128107</c:v>
                </c:pt>
                <c:pt idx="239347">
                  <c:v>128107</c:v>
                </c:pt>
                <c:pt idx="239348">
                  <c:v>128107</c:v>
                </c:pt>
                <c:pt idx="239349">
                  <c:v>128107</c:v>
                </c:pt>
                <c:pt idx="239350">
                  <c:v>128107</c:v>
                </c:pt>
                <c:pt idx="239351">
                  <c:v>128107</c:v>
                </c:pt>
                <c:pt idx="239352">
                  <c:v>128107</c:v>
                </c:pt>
                <c:pt idx="239353">
                  <c:v>128107</c:v>
                </c:pt>
                <c:pt idx="239354">
                  <c:v>128107</c:v>
                </c:pt>
                <c:pt idx="239355">
                  <c:v>128107</c:v>
                </c:pt>
                <c:pt idx="239356">
                  <c:v>128107</c:v>
                </c:pt>
                <c:pt idx="239357">
                  <c:v>128107</c:v>
                </c:pt>
                <c:pt idx="239358">
                  <c:v>128107</c:v>
                </c:pt>
                <c:pt idx="239359">
                  <c:v>128107</c:v>
                </c:pt>
                <c:pt idx="239360">
                  <c:v>128107</c:v>
                </c:pt>
                <c:pt idx="239361">
                  <c:v>128107</c:v>
                </c:pt>
                <c:pt idx="239362">
                  <c:v>128107</c:v>
                </c:pt>
                <c:pt idx="239363">
                  <c:v>128107</c:v>
                </c:pt>
                <c:pt idx="239364">
                  <c:v>128107</c:v>
                </c:pt>
                <c:pt idx="239365">
                  <c:v>128107</c:v>
                </c:pt>
                <c:pt idx="239366">
                  <c:v>128107</c:v>
                </c:pt>
                <c:pt idx="239367">
                  <c:v>128107</c:v>
                </c:pt>
                <c:pt idx="239368">
                  <c:v>128107</c:v>
                </c:pt>
                <c:pt idx="239369">
                  <c:v>128107</c:v>
                </c:pt>
                <c:pt idx="239370">
                  <c:v>128107</c:v>
                </c:pt>
                <c:pt idx="239371">
                  <c:v>128107</c:v>
                </c:pt>
                <c:pt idx="239372">
                  <c:v>128107</c:v>
                </c:pt>
                <c:pt idx="239373">
                  <c:v>128107</c:v>
                </c:pt>
                <c:pt idx="239374">
                  <c:v>128107</c:v>
                </c:pt>
                <c:pt idx="239375">
                  <c:v>128107</c:v>
                </c:pt>
                <c:pt idx="239376">
                  <c:v>128107</c:v>
                </c:pt>
                <c:pt idx="239377">
                  <c:v>128107</c:v>
                </c:pt>
                <c:pt idx="239378">
                  <c:v>128107</c:v>
                </c:pt>
                <c:pt idx="239379">
                  <c:v>128107</c:v>
                </c:pt>
                <c:pt idx="239380">
                  <c:v>128107</c:v>
                </c:pt>
                <c:pt idx="239381">
                  <c:v>128107</c:v>
                </c:pt>
                <c:pt idx="239382">
                  <c:v>128107</c:v>
                </c:pt>
                <c:pt idx="239383">
                  <c:v>128107</c:v>
                </c:pt>
                <c:pt idx="239384">
                  <c:v>128107</c:v>
                </c:pt>
                <c:pt idx="239385">
                  <c:v>128107</c:v>
                </c:pt>
                <c:pt idx="239386">
                  <c:v>128107</c:v>
                </c:pt>
                <c:pt idx="239387">
                  <c:v>128107</c:v>
                </c:pt>
                <c:pt idx="239388">
                  <c:v>128107</c:v>
                </c:pt>
                <c:pt idx="239389">
                  <c:v>128107</c:v>
                </c:pt>
                <c:pt idx="239390">
                  <c:v>128107</c:v>
                </c:pt>
                <c:pt idx="239391">
                  <c:v>128107</c:v>
                </c:pt>
                <c:pt idx="239392">
                  <c:v>128107</c:v>
                </c:pt>
                <c:pt idx="239393">
                  <c:v>128107</c:v>
                </c:pt>
                <c:pt idx="239394">
                  <c:v>128107</c:v>
                </c:pt>
                <c:pt idx="239395">
                  <c:v>128107</c:v>
                </c:pt>
                <c:pt idx="239396">
                  <c:v>128107</c:v>
                </c:pt>
                <c:pt idx="239397">
                  <c:v>128107</c:v>
                </c:pt>
                <c:pt idx="239398">
                  <c:v>128107</c:v>
                </c:pt>
                <c:pt idx="239399">
                  <c:v>128107</c:v>
                </c:pt>
                <c:pt idx="239400">
                  <c:v>128107</c:v>
                </c:pt>
                <c:pt idx="239401">
                  <c:v>128107</c:v>
                </c:pt>
                <c:pt idx="239402">
                  <c:v>128107</c:v>
                </c:pt>
                <c:pt idx="239403">
                  <c:v>128107</c:v>
                </c:pt>
                <c:pt idx="239404">
                  <c:v>128107</c:v>
                </c:pt>
                <c:pt idx="239405">
                  <c:v>128107</c:v>
                </c:pt>
                <c:pt idx="239406">
                  <c:v>128107</c:v>
                </c:pt>
                <c:pt idx="239407">
                  <c:v>128107</c:v>
                </c:pt>
                <c:pt idx="239408">
                  <c:v>128107</c:v>
                </c:pt>
                <c:pt idx="239409">
                  <c:v>128107</c:v>
                </c:pt>
                <c:pt idx="239410">
                  <c:v>128107</c:v>
                </c:pt>
                <c:pt idx="239411">
                  <c:v>128107</c:v>
                </c:pt>
                <c:pt idx="239412">
                  <c:v>128107</c:v>
                </c:pt>
                <c:pt idx="239413">
                  <c:v>128107</c:v>
                </c:pt>
                <c:pt idx="239414">
                  <c:v>128107</c:v>
                </c:pt>
                <c:pt idx="239415">
                  <c:v>128107</c:v>
                </c:pt>
                <c:pt idx="239416">
                  <c:v>128107</c:v>
                </c:pt>
                <c:pt idx="239417">
                  <c:v>128107</c:v>
                </c:pt>
                <c:pt idx="239418">
                  <c:v>128107</c:v>
                </c:pt>
                <c:pt idx="239419">
                  <c:v>128107</c:v>
                </c:pt>
                <c:pt idx="239420">
                  <c:v>128107</c:v>
                </c:pt>
                <c:pt idx="239421">
                  <c:v>128107</c:v>
                </c:pt>
                <c:pt idx="239422">
                  <c:v>128107</c:v>
                </c:pt>
                <c:pt idx="239423">
                  <c:v>128107</c:v>
                </c:pt>
                <c:pt idx="239424">
                  <c:v>128107</c:v>
                </c:pt>
                <c:pt idx="239425">
                  <c:v>128107</c:v>
                </c:pt>
                <c:pt idx="239426">
                  <c:v>128107</c:v>
                </c:pt>
                <c:pt idx="239427">
                  <c:v>128107</c:v>
                </c:pt>
                <c:pt idx="239428">
                  <c:v>128107</c:v>
                </c:pt>
                <c:pt idx="239429">
                  <c:v>128107</c:v>
                </c:pt>
                <c:pt idx="239430">
                  <c:v>128107</c:v>
                </c:pt>
                <c:pt idx="239431">
                  <c:v>128107</c:v>
                </c:pt>
                <c:pt idx="239432">
                  <c:v>128107</c:v>
                </c:pt>
                <c:pt idx="239433">
                  <c:v>128107</c:v>
                </c:pt>
                <c:pt idx="239434">
                  <c:v>128107</c:v>
                </c:pt>
                <c:pt idx="239435">
                  <c:v>128107</c:v>
                </c:pt>
                <c:pt idx="239436">
                  <c:v>128107</c:v>
                </c:pt>
                <c:pt idx="239437">
                  <c:v>128107</c:v>
                </c:pt>
                <c:pt idx="239438">
                  <c:v>128107</c:v>
                </c:pt>
                <c:pt idx="239439">
                  <c:v>128107</c:v>
                </c:pt>
                <c:pt idx="239440">
                  <c:v>128107</c:v>
                </c:pt>
                <c:pt idx="239441">
                  <c:v>128107</c:v>
                </c:pt>
                <c:pt idx="239442">
                  <c:v>128107</c:v>
                </c:pt>
                <c:pt idx="239443">
                  <c:v>128107</c:v>
                </c:pt>
                <c:pt idx="239444">
                  <c:v>128107</c:v>
                </c:pt>
                <c:pt idx="239445">
                  <c:v>128107</c:v>
                </c:pt>
                <c:pt idx="239446">
                  <c:v>128107</c:v>
                </c:pt>
                <c:pt idx="239447">
                  <c:v>128107</c:v>
                </c:pt>
                <c:pt idx="239448">
                  <c:v>128107</c:v>
                </c:pt>
                <c:pt idx="239449">
                  <c:v>128107</c:v>
                </c:pt>
                <c:pt idx="239450">
                  <c:v>128107</c:v>
                </c:pt>
                <c:pt idx="239451">
                  <c:v>128107</c:v>
                </c:pt>
                <c:pt idx="239452">
                  <c:v>128107</c:v>
                </c:pt>
                <c:pt idx="239453">
                  <c:v>128107</c:v>
                </c:pt>
                <c:pt idx="239454">
                  <c:v>128107</c:v>
                </c:pt>
                <c:pt idx="239455">
                  <c:v>128107</c:v>
                </c:pt>
                <c:pt idx="239456">
                  <c:v>128107</c:v>
                </c:pt>
                <c:pt idx="239457">
                  <c:v>128107</c:v>
                </c:pt>
                <c:pt idx="239458">
                  <c:v>128107</c:v>
                </c:pt>
                <c:pt idx="239459">
                  <c:v>128107</c:v>
                </c:pt>
                <c:pt idx="239460">
                  <c:v>128107</c:v>
                </c:pt>
                <c:pt idx="239461">
                  <c:v>128107</c:v>
                </c:pt>
                <c:pt idx="239462">
                  <c:v>128107</c:v>
                </c:pt>
                <c:pt idx="239463">
                  <c:v>128107</c:v>
                </c:pt>
                <c:pt idx="239464">
                  <c:v>128107</c:v>
                </c:pt>
                <c:pt idx="239465">
                  <c:v>128107</c:v>
                </c:pt>
                <c:pt idx="239466">
                  <c:v>128107</c:v>
                </c:pt>
                <c:pt idx="239467">
                  <c:v>128107</c:v>
                </c:pt>
                <c:pt idx="239468">
                  <c:v>128107</c:v>
                </c:pt>
                <c:pt idx="239469">
                  <c:v>128107</c:v>
                </c:pt>
                <c:pt idx="239470">
                  <c:v>128107</c:v>
                </c:pt>
                <c:pt idx="239471">
                  <c:v>128107</c:v>
                </c:pt>
                <c:pt idx="239472">
                  <c:v>128107</c:v>
                </c:pt>
                <c:pt idx="239473">
                  <c:v>128107</c:v>
                </c:pt>
                <c:pt idx="239474">
                  <c:v>128107</c:v>
                </c:pt>
                <c:pt idx="239475">
                  <c:v>128107</c:v>
                </c:pt>
                <c:pt idx="239476">
                  <c:v>128107</c:v>
                </c:pt>
                <c:pt idx="239477">
                  <c:v>128107</c:v>
                </c:pt>
                <c:pt idx="239478">
                  <c:v>128107</c:v>
                </c:pt>
                <c:pt idx="239479">
                  <c:v>128107</c:v>
                </c:pt>
                <c:pt idx="239480">
                  <c:v>128107</c:v>
                </c:pt>
                <c:pt idx="239481">
                  <c:v>128107</c:v>
                </c:pt>
                <c:pt idx="239482">
                  <c:v>128107</c:v>
                </c:pt>
                <c:pt idx="239483">
                  <c:v>128107</c:v>
                </c:pt>
                <c:pt idx="239484">
                  <c:v>128107</c:v>
                </c:pt>
                <c:pt idx="239485">
                  <c:v>128107</c:v>
                </c:pt>
                <c:pt idx="239486">
                  <c:v>128107</c:v>
                </c:pt>
                <c:pt idx="239487">
                  <c:v>128107</c:v>
                </c:pt>
                <c:pt idx="239488">
                  <c:v>128107</c:v>
                </c:pt>
                <c:pt idx="239489">
                  <c:v>128107</c:v>
                </c:pt>
                <c:pt idx="239490">
                  <c:v>128107</c:v>
                </c:pt>
                <c:pt idx="239491">
                  <c:v>128107</c:v>
                </c:pt>
                <c:pt idx="239492">
                  <c:v>128107</c:v>
                </c:pt>
                <c:pt idx="239493">
                  <c:v>128107</c:v>
                </c:pt>
                <c:pt idx="239494">
                  <c:v>128107</c:v>
                </c:pt>
                <c:pt idx="239495">
                  <c:v>128107</c:v>
                </c:pt>
                <c:pt idx="239496">
                  <c:v>128107</c:v>
                </c:pt>
                <c:pt idx="239497">
                  <c:v>128107</c:v>
                </c:pt>
                <c:pt idx="239498">
                  <c:v>128107</c:v>
                </c:pt>
                <c:pt idx="239499">
                  <c:v>128107</c:v>
                </c:pt>
                <c:pt idx="239500">
                  <c:v>128107</c:v>
                </c:pt>
                <c:pt idx="239501">
                  <c:v>128107</c:v>
                </c:pt>
                <c:pt idx="239502">
                  <c:v>128107</c:v>
                </c:pt>
                <c:pt idx="239503">
                  <c:v>128107</c:v>
                </c:pt>
                <c:pt idx="239504">
                  <c:v>128107</c:v>
                </c:pt>
                <c:pt idx="239505">
                  <c:v>128107</c:v>
                </c:pt>
                <c:pt idx="239506">
                  <c:v>128107</c:v>
                </c:pt>
                <c:pt idx="239507">
                  <c:v>128107</c:v>
                </c:pt>
                <c:pt idx="239508">
                  <c:v>128107</c:v>
                </c:pt>
                <c:pt idx="239509">
                  <c:v>128107</c:v>
                </c:pt>
                <c:pt idx="239510">
                  <c:v>128107</c:v>
                </c:pt>
                <c:pt idx="239511">
                  <c:v>128107</c:v>
                </c:pt>
                <c:pt idx="239512">
                  <c:v>128107</c:v>
                </c:pt>
                <c:pt idx="239513">
                  <c:v>128107</c:v>
                </c:pt>
                <c:pt idx="239514">
                  <c:v>128107</c:v>
                </c:pt>
                <c:pt idx="239515">
                  <c:v>128107</c:v>
                </c:pt>
                <c:pt idx="239516">
                  <c:v>128107</c:v>
                </c:pt>
                <c:pt idx="239517">
                  <c:v>128107</c:v>
                </c:pt>
                <c:pt idx="239518">
                  <c:v>128107</c:v>
                </c:pt>
                <c:pt idx="239519">
                  <c:v>128107</c:v>
                </c:pt>
                <c:pt idx="239520">
                  <c:v>128107</c:v>
                </c:pt>
                <c:pt idx="239521">
                  <c:v>128107</c:v>
                </c:pt>
                <c:pt idx="239522">
                  <c:v>128107</c:v>
                </c:pt>
                <c:pt idx="239523">
                  <c:v>128107</c:v>
                </c:pt>
                <c:pt idx="239524">
                  <c:v>128107</c:v>
                </c:pt>
                <c:pt idx="239525">
                  <c:v>128107</c:v>
                </c:pt>
                <c:pt idx="239526">
                  <c:v>128107</c:v>
                </c:pt>
                <c:pt idx="239527">
                  <c:v>128107</c:v>
                </c:pt>
                <c:pt idx="239528">
                  <c:v>128107</c:v>
                </c:pt>
                <c:pt idx="239529">
                  <c:v>128107</c:v>
                </c:pt>
                <c:pt idx="239530">
                  <c:v>128107</c:v>
                </c:pt>
                <c:pt idx="239531">
                  <c:v>128107</c:v>
                </c:pt>
                <c:pt idx="239532">
                  <c:v>128107</c:v>
                </c:pt>
                <c:pt idx="239533">
                  <c:v>128107</c:v>
                </c:pt>
                <c:pt idx="239534">
                  <c:v>128107</c:v>
                </c:pt>
                <c:pt idx="239535">
                  <c:v>128107</c:v>
                </c:pt>
                <c:pt idx="239536">
                  <c:v>128107</c:v>
                </c:pt>
                <c:pt idx="239537">
                  <c:v>128107</c:v>
                </c:pt>
                <c:pt idx="239538">
                  <c:v>128107</c:v>
                </c:pt>
                <c:pt idx="239539">
                  <c:v>128107</c:v>
                </c:pt>
                <c:pt idx="239540">
                  <c:v>128107</c:v>
                </c:pt>
                <c:pt idx="239541">
                  <c:v>128107</c:v>
                </c:pt>
                <c:pt idx="239542">
                  <c:v>128107</c:v>
                </c:pt>
                <c:pt idx="239543">
                  <c:v>128107</c:v>
                </c:pt>
                <c:pt idx="239544">
                  <c:v>128107</c:v>
                </c:pt>
                <c:pt idx="239545">
                  <c:v>128107</c:v>
                </c:pt>
                <c:pt idx="239546">
                  <c:v>128107</c:v>
                </c:pt>
                <c:pt idx="239547">
                  <c:v>128107</c:v>
                </c:pt>
                <c:pt idx="239548">
                  <c:v>128107</c:v>
                </c:pt>
                <c:pt idx="239549">
                  <c:v>128107</c:v>
                </c:pt>
                <c:pt idx="239550">
                  <c:v>128107</c:v>
                </c:pt>
                <c:pt idx="239551">
                  <c:v>128107</c:v>
                </c:pt>
                <c:pt idx="239552">
                  <c:v>128107</c:v>
                </c:pt>
                <c:pt idx="239553">
                  <c:v>128107</c:v>
                </c:pt>
                <c:pt idx="239554">
                  <c:v>128107</c:v>
                </c:pt>
                <c:pt idx="239555">
                  <c:v>128107</c:v>
                </c:pt>
                <c:pt idx="239556">
                  <c:v>128107</c:v>
                </c:pt>
                <c:pt idx="239557">
                  <c:v>128107</c:v>
                </c:pt>
                <c:pt idx="239558">
                  <c:v>128107</c:v>
                </c:pt>
                <c:pt idx="239559">
                  <c:v>128107</c:v>
                </c:pt>
                <c:pt idx="239560">
                  <c:v>128107</c:v>
                </c:pt>
                <c:pt idx="239561">
                  <c:v>128107</c:v>
                </c:pt>
                <c:pt idx="239562">
                  <c:v>128107</c:v>
                </c:pt>
                <c:pt idx="239563">
                  <c:v>128107</c:v>
                </c:pt>
                <c:pt idx="239564">
                  <c:v>128107</c:v>
                </c:pt>
                <c:pt idx="239565">
                  <c:v>128107</c:v>
                </c:pt>
                <c:pt idx="239566">
                  <c:v>128107</c:v>
                </c:pt>
                <c:pt idx="239567">
                  <c:v>128107</c:v>
                </c:pt>
                <c:pt idx="239568">
                  <c:v>128107</c:v>
                </c:pt>
                <c:pt idx="239569">
                  <c:v>128107</c:v>
                </c:pt>
                <c:pt idx="239570">
                  <c:v>128107</c:v>
                </c:pt>
                <c:pt idx="239571">
                  <c:v>128107</c:v>
                </c:pt>
                <c:pt idx="239572">
                  <c:v>128107</c:v>
                </c:pt>
                <c:pt idx="239573">
                  <c:v>128107</c:v>
                </c:pt>
                <c:pt idx="239574">
                  <c:v>128107</c:v>
                </c:pt>
                <c:pt idx="239575">
                  <c:v>128107</c:v>
                </c:pt>
                <c:pt idx="239576">
                  <c:v>128107</c:v>
                </c:pt>
                <c:pt idx="239577">
                  <c:v>128107</c:v>
                </c:pt>
                <c:pt idx="239578">
                  <c:v>128107</c:v>
                </c:pt>
                <c:pt idx="239579">
                  <c:v>128107</c:v>
                </c:pt>
                <c:pt idx="239580">
                  <c:v>128107</c:v>
                </c:pt>
                <c:pt idx="239581">
                  <c:v>128107</c:v>
                </c:pt>
                <c:pt idx="239582">
                  <c:v>128107</c:v>
                </c:pt>
                <c:pt idx="239583">
                  <c:v>128107</c:v>
                </c:pt>
                <c:pt idx="239584">
                  <c:v>128107</c:v>
                </c:pt>
                <c:pt idx="239585">
                  <c:v>128107</c:v>
                </c:pt>
                <c:pt idx="239586">
                  <c:v>128107</c:v>
                </c:pt>
                <c:pt idx="239587">
                  <c:v>128107</c:v>
                </c:pt>
                <c:pt idx="239588">
                  <c:v>128107</c:v>
                </c:pt>
                <c:pt idx="239589">
                  <c:v>128107</c:v>
                </c:pt>
                <c:pt idx="239590">
                  <c:v>128107</c:v>
                </c:pt>
                <c:pt idx="239591">
                  <c:v>128107</c:v>
                </c:pt>
                <c:pt idx="239592">
                  <c:v>128107</c:v>
                </c:pt>
                <c:pt idx="239593">
                  <c:v>128107</c:v>
                </c:pt>
                <c:pt idx="239594">
                  <c:v>128107</c:v>
                </c:pt>
                <c:pt idx="239595">
                  <c:v>128107</c:v>
                </c:pt>
                <c:pt idx="239596">
                  <c:v>128107</c:v>
                </c:pt>
                <c:pt idx="239597">
                  <c:v>128107</c:v>
                </c:pt>
                <c:pt idx="239598">
                  <c:v>128107</c:v>
                </c:pt>
                <c:pt idx="239599">
                  <c:v>128107</c:v>
                </c:pt>
                <c:pt idx="239600">
                  <c:v>128107</c:v>
                </c:pt>
                <c:pt idx="239601">
                  <c:v>128107</c:v>
                </c:pt>
                <c:pt idx="239602">
                  <c:v>128107</c:v>
                </c:pt>
                <c:pt idx="239603">
                  <c:v>128107</c:v>
                </c:pt>
                <c:pt idx="239604">
                  <c:v>128107</c:v>
                </c:pt>
                <c:pt idx="239605">
                  <c:v>128107</c:v>
                </c:pt>
                <c:pt idx="239606">
                  <c:v>128107</c:v>
                </c:pt>
                <c:pt idx="239607">
                  <c:v>128107</c:v>
                </c:pt>
                <c:pt idx="239608">
                  <c:v>128107</c:v>
                </c:pt>
                <c:pt idx="239609">
                  <c:v>128107</c:v>
                </c:pt>
                <c:pt idx="239610">
                  <c:v>128107</c:v>
                </c:pt>
                <c:pt idx="239611">
                  <c:v>128107</c:v>
                </c:pt>
                <c:pt idx="239612">
                  <c:v>128107</c:v>
                </c:pt>
                <c:pt idx="239613">
                  <c:v>128107</c:v>
                </c:pt>
                <c:pt idx="239614">
                  <c:v>128107</c:v>
                </c:pt>
                <c:pt idx="239615">
                  <c:v>128107</c:v>
                </c:pt>
                <c:pt idx="239616">
                  <c:v>128107</c:v>
                </c:pt>
                <c:pt idx="239617">
                  <c:v>128107</c:v>
                </c:pt>
                <c:pt idx="239618">
                  <c:v>128107</c:v>
                </c:pt>
                <c:pt idx="239619">
                  <c:v>128107</c:v>
                </c:pt>
                <c:pt idx="239620">
                  <c:v>128107</c:v>
                </c:pt>
                <c:pt idx="239621">
                  <c:v>128107</c:v>
                </c:pt>
                <c:pt idx="239622">
                  <c:v>128107</c:v>
                </c:pt>
                <c:pt idx="239623">
                  <c:v>128107</c:v>
                </c:pt>
                <c:pt idx="239624">
                  <c:v>128107</c:v>
                </c:pt>
                <c:pt idx="239625">
                  <c:v>128107</c:v>
                </c:pt>
                <c:pt idx="239626">
                  <c:v>128107</c:v>
                </c:pt>
                <c:pt idx="239627">
                  <c:v>128107</c:v>
                </c:pt>
                <c:pt idx="239628">
                  <c:v>128107</c:v>
                </c:pt>
                <c:pt idx="239629">
                  <c:v>128107</c:v>
                </c:pt>
                <c:pt idx="239630">
                  <c:v>128107</c:v>
                </c:pt>
                <c:pt idx="239631">
                  <c:v>128107</c:v>
                </c:pt>
                <c:pt idx="239632">
                  <c:v>128107</c:v>
                </c:pt>
                <c:pt idx="239633">
                  <c:v>128107</c:v>
                </c:pt>
                <c:pt idx="239634">
                  <c:v>128107</c:v>
                </c:pt>
                <c:pt idx="239635">
                  <c:v>128107</c:v>
                </c:pt>
                <c:pt idx="239636">
                  <c:v>128107</c:v>
                </c:pt>
                <c:pt idx="239637">
                  <c:v>128107</c:v>
                </c:pt>
                <c:pt idx="239638">
                  <c:v>128107</c:v>
                </c:pt>
                <c:pt idx="239639">
                  <c:v>128107</c:v>
                </c:pt>
                <c:pt idx="239640">
                  <c:v>128107</c:v>
                </c:pt>
                <c:pt idx="239641">
                  <c:v>128107</c:v>
                </c:pt>
                <c:pt idx="239642">
                  <c:v>128107</c:v>
                </c:pt>
                <c:pt idx="239643">
                  <c:v>128107</c:v>
                </c:pt>
                <c:pt idx="239644">
                  <c:v>128107</c:v>
                </c:pt>
                <c:pt idx="239645">
                  <c:v>128107</c:v>
                </c:pt>
                <c:pt idx="239646">
                  <c:v>128107</c:v>
                </c:pt>
                <c:pt idx="239647">
                  <c:v>128107</c:v>
                </c:pt>
                <c:pt idx="239648">
                  <c:v>128107</c:v>
                </c:pt>
                <c:pt idx="239649">
                  <c:v>128107</c:v>
                </c:pt>
                <c:pt idx="239650">
                  <c:v>128107</c:v>
                </c:pt>
                <c:pt idx="239651">
                  <c:v>128107</c:v>
                </c:pt>
                <c:pt idx="239652">
                  <c:v>128107</c:v>
                </c:pt>
                <c:pt idx="239653">
                  <c:v>128107</c:v>
                </c:pt>
                <c:pt idx="239654">
                  <c:v>128107</c:v>
                </c:pt>
                <c:pt idx="239655">
                  <c:v>128107</c:v>
                </c:pt>
                <c:pt idx="239656">
                  <c:v>128107</c:v>
                </c:pt>
                <c:pt idx="239657">
                  <c:v>128107</c:v>
                </c:pt>
                <c:pt idx="239658">
                  <c:v>128107</c:v>
                </c:pt>
                <c:pt idx="239659">
                  <c:v>128107</c:v>
                </c:pt>
                <c:pt idx="239660">
                  <c:v>128107</c:v>
                </c:pt>
                <c:pt idx="239661">
                  <c:v>128107</c:v>
                </c:pt>
                <c:pt idx="239662">
                  <c:v>128107</c:v>
                </c:pt>
                <c:pt idx="239663">
                  <c:v>128107</c:v>
                </c:pt>
                <c:pt idx="239664">
                  <c:v>128107</c:v>
                </c:pt>
                <c:pt idx="239665">
                  <c:v>128107</c:v>
                </c:pt>
                <c:pt idx="239666">
                  <c:v>128107</c:v>
                </c:pt>
                <c:pt idx="239667">
                  <c:v>128107</c:v>
                </c:pt>
                <c:pt idx="239668">
                  <c:v>128107</c:v>
                </c:pt>
                <c:pt idx="239669">
                  <c:v>128107</c:v>
                </c:pt>
                <c:pt idx="239670">
                  <c:v>128107</c:v>
                </c:pt>
                <c:pt idx="239671">
                  <c:v>128107</c:v>
                </c:pt>
                <c:pt idx="239672">
                  <c:v>128107</c:v>
                </c:pt>
                <c:pt idx="239673">
                  <c:v>128107</c:v>
                </c:pt>
                <c:pt idx="239674">
                  <c:v>128107</c:v>
                </c:pt>
                <c:pt idx="239675">
                  <c:v>128107</c:v>
                </c:pt>
                <c:pt idx="239676">
                  <c:v>128107</c:v>
                </c:pt>
                <c:pt idx="239677">
                  <c:v>128107</c:v>
                </c:pt>
                <c:pt idx="239678">
                  <c:v>128107</c:v>
                </c:pt>
                <c:pt idx="239679">
                  <c:v>128107</c:v>
                </c:pt>
                <c:pt idx="239680">
                  <c:v>128107</c:v>
                </c:pt>
                <c:pt idx="239681">
                  <c:v>128107</c:v>
                </c:pt>
                <c:pt idx="239682">
                  <c:v>128107</c:v>
                </c:pt>
                <c:pt idx="239683">
                  <c:v>128107</c:v>
                </c:pt>
                <c:pt idx="239684">
                  <c:v>128107</c:v>
                </c:pt>
                <c:pt idx="239685">
                  <c:v>128107</c:v>
                </c:pt>
                <c:pt idx="239686">
                  <c:v>128107</c:v>
                </c:pt>
                <c:pt idx="239687">
                  <c:v>128107</c:v>
                </c:pt>
                <c:pt idx="239688">
                  <c:v>128107</c:v>
                </c:pt>
                <c:pt idx="239689">
                  <c:v>128107</c:v>
                </c:pt>
                <c:pt idx="239690">
                  <c:v>128107</c:v>
                </c:pt>
                <c:pt idx="239691">
                  <c:v>128107</c:v>
                </c:pt>
                <c:pt idx="239692">
                  <c:v>128107</c:v>
                </c:pt>
                <c:pt idx="239693">
                  <c:v>128107</c:v>
                </c:pt>
                <c:pt idx="239694">
                  <c:v>128107</c:v>
                </c:pt>
                <c:pt idx="239695">
                  <c:v>128107</c:v>
                </c:pt>
                <c:pt idx="239696">
                  <c:v>128107</c:v>
                </c:pt>
                <c:pt idx="239697">
                  <c:v>128107</c:v>
                </c:pt>
                <c:pt idx="239698">
                  <c:v>128107</c:v>
                </c:pt>
                <c:pt idx="239699">
                  <c:v>128107</c:v>
                </c:pt>
                <c:pt idx="239700">
                  <c:v>128107</c:v>
                </c:pt>
                <c:pt idx="239701">
                  <c:v>128107</c:v>
                </c:pt>
                <c:pt idx="239702">
                  <c:v>128107</c:v>
                </c:pt>
                <c:pt idx="239703">
                  <c:v>128107</c:v>
                </c:pt>
                <c:pt idx="239704">
                  <c:v>128107</c:v>
                </c:pt>
                <c:pt idx="239705">
                  <c:v>128107</c:v>
                </c:pt>
                <c:pt idx="239706">
                  <c:v>128107</c:v>
                </c:pt>
                <c:pt idx="239707">
                  <c:v>128107</c:v>
                </c:pt>
                <c:pt idx="239708">
                  <c:v>128107</c:v>
                </c:pt>
                <c:pt idx="239709">
                  <c:v>128107</c:v>
                </c:pt>
                <c:pt idx="239710">
                  <c:v>128107</c:v>
                </c:pt>
                <c:pt idx="239711">
                  <c:v>128107</c:v>
                </c:pt>
                <c:pt idx="239712">
                  <c:v>128107</c:v>
                </c:pt>
                <c:pt idx="239713">
                  <c:v>128107</c:v>
                </c:pt>
                <c:pt idx="239714">
                  <c:v>128107</c:v>
                </c:pt>
                <c:pt idx="239715">
                  <c:v>128107</c:v>
                </c:pt>
                <c:pt idx="239716">
                  <c:v>128107</c:v>
                </c:pt>
                <c:pt idx="239717">
                  <c:v>128107</c:v>
                </c:pt>
                <c:pt idx="239718">
                  <c:v>128107</c:v>
                </c:pt>
                <c:pt idx="239719">
                  <c:v>128107</c:v>
                </c:pt>
                <c:pt idx="239720">
                  <c:v>128107</c:v>
                </c:pt>
                <c:pt idx="239721">
                  <c:v>128107</c:v>
                </c:pt>
                <c:pt idx="239722">
                  <c:v>128107</c:v>
                </c:pt>
                <c:pt idx="239723">
                  <c:v>128107</c:v>
                </c:pt>
                <c:pt idx="239724">
                  <c:v>128107</c:v>
                </c:pt>
                <c:pt idx="239725">
                  <c:v>128107</c:v>
                </c:pt>
                <c:pt idx="239726">
                  <c:v>128107</c:v>
                </c:pt>
                <c:pt idx="239727">
                  <c:v>128107</c:v>
                </c:pt>
                <c:pt idx="239728">
                  <c:v>128107</c:v>
                </c:pt>
                <c:pt idx="239729">
                  <c:v>128107</c:v>
                </c:pt>
                <c:pt idx="239730">
                  <c:v>128107</c:v>
                </c:pt>
                <c:pt idx="239731">
                  <c:v>128107</c:v>
                </c:pt>
                <c:pt idx="239732">
                  <c:v>128107</c:v>
                </c:pt>
                <c:pt idx="239733">
                  <c:v>128107</c:v>
                </c:pt>
                <c:pt idx="239734">
                  <c:v>128107</c:v>
                </c:pt>
                <c:pt idx="239735">
                  <c:v>128107</c:v>
                </c:pt>
                <c:pt idx="239736">
                  <c:v>128107</c:v>
                </c:pt>
                <c:pt idx="239737">
                  <c:v>128107</c:v>
                </c:pt>
                <c:pt idx="239738">
                  <c:v>128107</c:v>
                </c:pt>
                <c:pt idx="239739">
                  <c:v>128107</c:v>
                </c:pt>
                <c:pt idx="239740">
                  <c:v>128107</c:v>
                </c:pt>
                <c:pt idx="239741">
                  <c:v>128107</c:v>
                </c:pt>
                <c:pt idx="239742">
                  <c:v>128107</c:v>
                </c:pt>
                <c:pt idx="239743">
                  <c:v>128107</c:v>
                </c:pt>
                <c:pt idx="239744">
                  <c:v>128107</c:v>
                </c:pt>
                <c:pt idx="239745">
                  <c:v>128107</c:v>
                </c:pt>
                <c:pt idx="239746">
                  <c:v>128107</c:v>
                </c:pt>
                <c:pt idx="239747">
                  <c:v>128107</c:v>
                </c:pt>
                <c:pt idx="239748">
                  <c:v>128107</c:v>
                </c:pt>
                <c:pt idx="239749">
                  <c:v>128107</c:v>
                </c:pt>
                <c:pt idx="239750">
                  <c:v>128107</c:v>
                </c:pt>
                <c:pt idx="239751">
                  <c:v>128107</c:v>
                </c:pt>
                <c:pt idx="239752">
                  <c:v>128107</c:v>
                </c:pt>
                <c:pt idx="239753">
                  <c:v>128107</c:v>
                </c:pt>
                <c:pt idx="239754">
                  <c:v>128107</c:v>
                </c:pt>
                <c:pt idx="239755">
                  <c:v>128107</c:v>
                </c:pt>
                <c:pt idx="239756">
                  <c:v>128107</c:v>
                </c:pt>
                <c:pt idx="239757">
                  <c:v>128107</c:v>
                </c:pt>
                <c:pt idx="239758">
                  <c:v>128107</c:v>
                </c:pt>
                <c:pt idx="239759">
                  <c:v>128107</c:v>
                </c:pt>
                <c:pt idx="239760">
                  <c:v>128107</c:v>
                </c:pt>
                <c:pt idx="239761">
                  <c:v>128107</c:v>
                </c:pt>
                <c:pt idx="239762">
                  <c:v>128107</c:v>
                </c:pt>
                <c:pt idx="239763">
                  <c:v>128107</c:v>
                </c:pt>
                <c:pt idx="239764">
                  <c:v>128107</c:v>
                </c:pt>
                <c:pt idx="239765">
                  <c:v>128107</c:v>
                </c:pt>
                <c:pt idx="239766">
                  <c:v>128107</c:v>
                </c:pt>
                <c:pt idx="239767">
                  <c:v>128107</c:v>
                </c:pt>
                <c:pt idx="239768">
                  <c:v>128107</c:v>
                </c:pt>
                <c:pt idx="239769">
                  <c:v>128107</c:v>
                </c:pt>
                <c:pt idx="239770">
                  <c:v>128107</c:v>
                </c:pt>
                <c:pt idx="239771">
                  <c:v>128107</c:v>
                </c:pt>
                <c:pt idx="239772">
                  <c:v>128107</c:v>
                </c:pt>
                <c:pt idx="239773">
                  <c:v>128107</c:v>
                </c:pt>
                <c:pt idx="239774">
                  <c:v>128107</c:v>
                </c:pt>
                <c:pt idx="239775">
                  <c:v>128107</c:v>
                </c:pt>
                <c:pt idx="239776">
                  <c:v>128107</c:v>
                </c:pt>
                <c:pt idx="239777">
                  <c:v>128107</c:v>
                </c:pt>
                <c:pt idx="239778">
                  <c:v>128107</c:v>
                </c:pt>
                <c:pt idx="239779">
                  <c:v>128107</c:v>
                </c:pt>
                <c:pt idx="239780">
                  <c:v>128107</c:v>
                </c:pt>
                <c:pt idx="239781">
                  <c:v>128107</c:v>
                </c:pt>
                <c:pt idx="239782">
                  <c:v>128107</c:v>
                </c:pt>
                <c:pt idx="239783">
                  <c:v>128107</c:v>
                </c:pt>
                <c:pt idx="239784">
                  <c:v>128107</c:v>
                </c:pt>
                <c:pt idx="239785">
                  <c:v>128107</c:v>
                </c:pt>
                <c:pt idx="239786">
                  <c:v>128107</c:v>
                </c:pt>
                <c:pt idx="239787">
                  <c:v>128107</c:v>
                </c:pt>
                <c:pt idx="239788">
                  <c:v>128107</c:v>
                </c:pt>
                <c:pt idx="239789">
                  <c:v>128107</c:v>
                </c:pt>
                <c:pt idx="239790">
                  <c:v>128107</c:v>
                </c:pt>
                <c:pt idx="239791">
                  <c:v>128107</c:v>
                </c:pt>
                <c:pt idx="239792">
                  <c:v>128107</c:v>
                </c:pt>
                <c:pt idx="239793">
                  <c:v>128107</c:v>
                </c:pt>
                <c:pt idx="239794">
                  <c:v>128107</c:v>
                </c:pt>
                <c:pt idx="239795">
                  <c:v>128107</c:v>
                </c:pt>
                <c:pt idx="239796">
                  <c:v>128107</c:v>
                </c:pt>
                <c:pt idx="239797">
                  <c:v>128107</c:v>
                </c:pt>
                <c:pt idx="239798">
                  <c:v>128107</c:v>
                </c:pt>
                <c:pt idx="239799">
                  <c:v>128107</c:v>
                </c:pt>
                <c:pt idx="239800">
                  <c:v>128107</c:v>
                </c:pt>
                <c:pt idx="239801">
                  <c:v>128107</c:v>
                </c:pt>
                <c:pt idx="239802">
                  <c:v>128107</c:v>
                </c:pt>
                <c:pt idx="239803">
                  <c:v>128107</c:v>
                </c:pt>
                <c:pt idx="239804">
                  <c:v>128107</c:v>
                </c:pt>
                <c:pt idx="239805">
                  <c:v>128107</c:v>
                </c:pt>
                <c:pt idx="239806">
                  <c:v>128107</c:v>
                </c:pt>
                <c:pt idx="239807">
                  <c:v>128107</c:v>
                </c:pt>
                <c:pt idx="239808">
                  <c:v>128107</c:v>
                </c:pt>
                <c:pt idx="239809">
                  <c:v>128107</c:v>
                </c:pt>
                <c:pt idx="239810">
                  <c:v>128107</c:v>
                </c:pt>
                <c:pt idx="239811">
                  <c:v>128107</c:v>
                </c:pt>
                <c:pt idx="239812">
                  <c:v>128107</c:v>
                </c:pt>
                <c:pt idx="239813">
                  <c:v>128107</c:v>
                </c:pt>
                <c:pt idx="239814">
                  <c:v>128107</c:v>
                </c:pt>
                <c:pt idx="239815">
                  <c:v>128107</c:v>
                </c:pt>
                <c:pt idx="239816">
                  <c:v>128107</c:v>
                </c:pt>
                <c:pt idx="239817">
                  <c:v>128107</c:v>
                </c:pt>
                <c:pt idx="239818">
                  <c:v>128107</c:v>
                </c:pt>
                <c:pt idx="239819">
                  <c:v>128107</c:v>
                </c:pt>
                <c:pt idx="239820">
                  <c:v>128107</c:v>
                </c:pt>
                <c:pt idx="239821">
                  <c:v>128107</c:v>
                </c:pt>
                <c:pt idx="239822">
                  <c:v>128107</c:v>
                </c:pt>
                <c:pt idx="239823">
                  <c:v>128107</c:v>
                </c:pt>
                <c:pt idx="239824">
                  <c:v>128107</c:v>
                </c:pt>
                <c:pt idx="239825">
                  <c:v>128107</c:v>
                </c:pt>
                <c:pt idx="239826">
                  <c:v>128107</c:v>
                </c:pt>
                <c:pt idx="239827">
                  <c:v>128107</c:v>
                </c:pt>
                <c:pt idx="239828">
                  <c:v>128107</c:v>
                </c:pt>
                <c:pt idx="239829">
                  <c:v>128107</c:v>
                </c:pt>
                <c:pt idx="239830">
                  <c:v>128107</c:v>
                </c:pt>
                <c:pt idx="239831">
                  <c:v>128107</c:v>
                </c:pt>
                <c:pt idx="239832">
                  <c:v>128107</c:v>
                </c:pt>
                <c:pt idx="239833">
                  <c:v>128107</c:v>
                </c:pt>
                <c:pt idx="239834">
                  <c:v>128107</c:v>
                </c:pt>
                <c:pt idx="239835">
                  <c:v>128107</c:v>
                </c:pt>
                <c:pt idx="239836">
                  <c:v>128107</c:v>
                </c:pt>
                <c:pt idx="239837">
                  <c:v>128107</c:v>
                </c:pt>
                <c:pt idx="239838">
                  <c:v>128107</c:v>
                </c:pt>
                <c:pt idx="239839">
                  <c:v>128107</c:v>
                </c:pt>
                <c:pt idx="239840">
                  <c:v>128107</c:v>
                </c:pt>
                <c:pt idx="239841">
                  <c:v>128107</c:v>
                </c:pt>
                <c:pt idx="239842">
                  <c:v>128107</c:v>
                </c:pt>
                <c:pt idx="239843">
                  <c:v>128107</c:v>
                </c:pt>
                <c:pt idx="239844">
                  <c:v>128107</c:v>
                </c:pt>
                <c:pt idx="239845">
                  <c:v>128107</c:v>
                </c:pt>
                <c:pt idx="239846">
                  <c:v>128107</c:v>
                </c:pt>
                <c:pt idx="239847">
                  <c:v>128107</c:v>
                </c:pt>
                <c:pt idx="239848">
                  <c:v>128107</c:v>
                </c:pt>
                <c:pt idx="239849">
                  <c:v>128107</c:v>
                </c:pt>
                <c:pt idx="239850">
                  <c:v>128107</c:v>
                </c:pt>
                <c:pt idx="239851">
                  <c:v>128107</c:v>
                </c:pt>
                <c:pt idx="239852">
                  <c:v>128107</c:v>
                </c:pt>
                <c:pt idx="239853">
                  <c:v>128107</c:v>
                </c:pt>
                <c:pt idx="239854">
                  <c:v>128107</c:v>
                </c:pt>
                <c:pt idx="239855">
                  <c:v>128107</c:v>
                </c:pt>
                <c:pt idx="239856">
                  <c:v>128107</c:v>
                </c:pt>
                <c:pt idx="239857">
                  <c:v>128107</c:v>
                </c:pt>
                <c:pt idx="239858">
                  <c:v>128107</c:v>
                </c:pt>
                <c:pt idx="239859">
                  <c:v>128107</c:v>
                </c:pt>
                <c:pt idx="239860">
                  <c:v>128107</c:v>
                </c:pt>
                <c:pt idx="239861">
                  <c:v>128107</c:v>
                </c:pt>
                <c:pt idx="239862">
                  <c:v>128107</c:v>
                </c:pt>
                <c:pt idx="239863">
                  <c:v>128107</c:v>
                </c:pt>
                <c:pt idx="239864">
                  <c:v>128107</c:v>
                </c:pt>
                <c:pt idx="239865">
                  <c:v>128107</c:v>
                </c:pt>
                <c:pt idx="239866">
                  <c:v>128107</c:v>
                </c:pt>
                <c:pt idx="239867">
                  <c:v>128107</c:v>
                </c:pt>
                <c:pt idx="239868">
                  <c:v>128107</c:v>
                </c:pt>
                <c:pt idx="239869">
                  <c:v>128107</c:v>
                </c:pt>
                <c:pt idx="239870">
                  <c:v>128107</c:v>
                </c:pt>
                <c:pt idx="239871">
                  <c:v>128107</c:v>
                </c:pt>
                <c:pt idx="239872">
                  <c:v>128107</c:v>
                </c:pt>
                <c:pt idx="239873">
                  <c:v>128107</c:v>
                </c:pt>
                <c:pt idx="239874">
                  <c:v>128107</c:v>
                </c:pt>
                <c:pt idx="239875">
                  <c:v>128107</c:v>
                </c:pt>
                <c:pt idx="239876">
                  <c:v>128107</c:v>
                </c:pt>
                <c:pt idx="239877">
                  <c:v>128107</c:v>
                </c:pt>
                <c:pt idx="239878">
                  <c:v>128107</c:v>
                </c:pt>
                <c:pt idx="239879">
                  <c:v>128107</c:v>
                </c:pt>
                <c:pt idx="239880">
                  <c:v>128107</c:v>
                </c:pt>
                <c:pt idx="239881">
                  <c:v>128107</c:v>
                </c:pt>
                <c:pt idx="239882">
                  <c:v>128107</c:v>
                </c:pt>
                <c:pt idx="239883">
                  <c:v>128107</c:v>
                </c:pt>
                <c:pt idx="239884">
                  <c:v>128107</c:v>
                </c:pt>
                <c:pt idx="239885">
                  <c:v>128107</c:v>
                </c:pt>
                <c:pt idx="239886">
                  <c:v>128107</c:v>
                </c:pt>
                <c:pt idx="239887">
                  <c:v>128107</c:v>
                </c:pt>
                <c:pt idx="239888">
                  <c:v>128107</c:v>
                </c:pt>
                <c:pt idx="239889">
                  <c:v>128107</c:v>
                </c:pt>
                <c:pt idx="239890">
                  <c:v>128107</c:v>
                </c:pt>
                <c:pt idx="239891">
                  <c:v>128107</c:v>
                </c:pt>
                <c:pt idx="239892">
                  <c:v>128107</c:v>
                </c:pt>
                <c:pt idx="239893">
                  <c:v>128107</c:v>
                </c:pt>
                <c:pt idx="239894">
                  <c:v>128107</c:v>
                </c:pt>
                <c:pt idx="239895">
                  <c:v>128107</c:v>
                </c:pt>
                <c:pt idx="239896">
                  <c:v>128107</c:v>
                </c:pt>
                <c:pt idx="239897">
                  <c:v>128107</c:v>
                </c:pt>
                <c:pt idx="239898">
                  <c:v>128107</c:v>
                </c:pt>
                <c:pt idx="239899">
                  <c:v>128107</c:v>
                </c:pt>
                <c:pt idx="239900">
                  <c:v>128107</c:v>
                </c:pt>
                <c:pt idx="239901">
                  <c:v>128107</c:v>
                </c:pt>
                <c:pt idx="239902">
                  <c:v>128107</c:v>
                </c:pt>
                <c:pt idx="239903">
                  <c:v>128107</c:v>
                </c:pt>
                <c:pt idx="239904">
                  <c:v>128107</c:v>
                </c:pt>
                <c:pt idx="239905">
                  <c:v>128107</c:v>
                </c:pt>
                <c:pt idx="239906">
                  <c:v>128107</c:v>
                </c:pt>
                <c:pt idx="239907">
                  <c:v>128107</c:v>
                </c:pt>
                <c:pt idx="239908">
                  <c:v>128107</c:v>
                </c:pt>
                <c:pt idx="239909">
                  <c:v>128107</c:v>
                </c:pt>
                <c:pt idx="239910">
                  <c:v>128107</c:v>
                </c:pt>
                <c:pt idx="239911">
                  <c:v>128107</c:v>
                </c:pt>
                <c:pt idx="239912">
                  <c:v>128107</c:v>
                </c:pt>
                <c:pt idx="239913">
                  <c:v>128107</c:v>
                </c:pt>
                <c:pt idx="239914">
                  <c:v>128107</c:v>
                </c:pt>
                <c:pt idx="239915">
                  <c:v>128107</c:v>
                </c:pt>
                <c:pt idx="239916">
                  <c:v>128107</c:v>
                </c:pt>
                <c:pt idx="239917">
                  <c:v>128107</c:v>
                </c:pt>
                <c:pt idx="239918">
                  <c:v>128107</c:v>
                </c:pt>
                <c:pt idx="239919">
                  <c:v>128107</c:v>
                </c:pt>
                <c:pt idx="239920">
                  <c:v>128107</c:v>
                </c:pt>
                <c:pt idx="239921">
                  <c:v>128107</c:v>
                </c:pt>
                <c:pt idx="239922">
                  <c:v>128107</c:v>
                </c:pt>
                <c:pt idx="239923">
                  <c:v>128107</c:v>
                </c:pt>
                <c:pt idx="239924">
                  <c:v>128107</c:v>
                </c:pt>
                <c:pt idx="239925">
                  <c:v>128107</c:v>
                </c:pt>
                <c:pt idx="239926">
                  <c:v>128107</c:v>
                </c:pt>
                <c:pt idx="239927">
                  <c:v>128107</c:v>
                </c:pt>
                <c:pt idx="239928">
                  <c:v>128107</c:v>
                </c:pt>
                <c:pt idx="239929">
                  <c:v>128107</c:v>
                </c:pt>
                <c:pt idx="239930">
                  <c:v>128107</c:v>
                </c:pt>
                <c:pt idx="239931">
                  <c:v>128107</c:v>
                </c:pt>
                <c:pt idx="239932">
                  <c:v>128107</c:v>
                </c:pt>
                <c:pt idx="239933">
                  <c:v>128107</c:v>
                </c:pt>
                <c:pt idx="239934">
                  <c:v>128107</c:v>
                </c:pt>
                <c:pt idx="239935">
                  <c:v>128107</c:v>
                </c:pt>
                <c:pt idx="239936">
                  <c:v>128107</c:v>
                </c:pt>
                <c:pt idx="239937">
                  <c:v>128107</c:v>
                </c:pt>
                <c:pt idx="239938">
                  <c:v>128107</c:v>
                </c:pt>
                <c:pt idx="239939">
                  <c:v>128107</c:v>
                </c:pt>
                <c:pt idx="239940">
                  <c:v>128107</c:v>
                </c:pt>
                <c:pt idx="239941">
                  <c:v>128107</c:v>
                </c:pt>
                <c:pt idx="239942">
                  <c:v>128107</c:v>
                </c:pt>
                <c:pt idx="239943">
                  <c:v>128107</c:v>
                </c:pt>
                <c:pt idx="239944">
                  <c:v>128107</c:v>
                </c:pt>
                <c:pt idx="239945">
                  <c:v>128107</c:v>
                </c:pt>
                <c:pt idx="239946">
                  <c:v>128107</c:v>
                </c:pt>
                <c:pt idx="239947">
                  <c:v>128107</c:v>
                </c:pt>
                <c:pt idx="239948">
                  <c:v>128107</c:v>
                </c:pt>
                <c:pt idx="239949">
                  <c:v>128107</c:v>
                </c:pt>
                <c:pt idx="239950">
                  <c:v>128107</c:v>
                </c:pt>
                <c:pt idx="239951">
                  <c:v>128107</c:v>
                </c:pt>
                <c:pt idx="239952">
                  <c:v>128107</c:v>
                </c:pt>
                <c:pt idx="239953">
                  <c:v>128107</c:v>
                </c:pt>
                <c:pt idx="239954">
                  <c:v>128107</c:v>
                </c:pt>
                <c:pt idx="239955">
                  <c:v>128107</c:v>
                </c:pt>
                <c:pt idx="239956">
                  <c:v>128107</c:v>
                </c:pt>
                <c:pt idx="239957">
                  <c:v>128107</c:v>
                </c:pt>
                <c:pt idx="239958">
                  <c:v>128107</c:v>
                </c:pt>
                <c:pt idx="239959">
                  <c:v>128107</c:v>
                </c:pt>
                <c:pt idx="239960">
                  <c:v>128107</c:v>
                </c:pt>
                <c:pt idx="239961">
                  <c:v>128107</c:v>
                </c:pt>
                <c:pt idx="239962">
                  <c:v>128107</c:v>
                </c:pt>
                <c:pt idx="239963">
                  <c:v>128107</c:v>
                </c:pt>
                <c:pt idx="239964">
                  <c:v>128107</c:v>
                </c:pt>
                <c:pt idx="239965">
                  <c:v>128107</c:v>
                </c:pt>
                <c:pt idx="239966">
                  <c:v>128107</c:v>
                </c:pt>
                <c:pt idx="239967">
                  <c:v>128107</c:v>
                </c:pt>
                <c:pt idx="239968">
                  <c:v>128107</c:v>
                </c:pt>
                <c:pt idx="239969">
                  <c:v>128107</c:v>
                </c:pt>
                <c:pt idx="239970">
                  <c:v>128107</c:v>
                </c:pt>
                <c:pt idx="239971">
                  <c:v>128107</c:v>
                </c:pt>
                <c:pt idx="239972">
                  <c:v>128107</c:v>
                </c:pt>
                <c:pt idx="239973">
                  <c:v>128107</c:v>
                </c:pt>
                <c:pt idx="239974">
                  <c:v>128107</c:v>
                </c:pt>
                <c:pt idx="239975">
                  <c:v>128107</c:v>
                </c:pt>
                <c:pt idx="239976">
                  <c:v>128107</c:v>
                </c:pt>
                <c:pt idx="239977">
                  <c:v>128107</c:v>
                </c:pt>
                <c:pt idx="239978">
                  <c:v>128107</c:v>
                </c:pt>
                <c:pt idx="239979">
                  <c:v>128107</c:v>
                </c:pt>
                <c:pt idx="239980">
                  <c:v>128107</c:v>
                </c:pt>
                <c:pt idx="239981">
                  <c:v>128107</c:v>
                </c:pt>
                <c:pt idx="239982">
                  <c:v>128107</c:v>
                </c:pt>
                <c:pt idx="239983">
                  <c:v>128107</c:v>
                </c:pt>
                <c:pt idx="239984">
                  <c:v>128107</c:v>
                </c:pt>
                <c:pt idx="239985">
                  <c:v>128107</c:v>
                </c:pt>
                <c:pt idx="239986">
                  <c:v>128107</c:v>
                </c:pt>
                <c:pt idx="239987">
                  <c:v>128107</c:v>
                </c:pt>
                <c:pt idx="239988">
                  <c:v>128107</c:v>
                </c:pt>
                <c:pt idx="239989">
                  <c:v>128107</c:v>
                </c:pt>
                <c:pt idx="239990">
                  <c:v>128107</c:v>
                </c:pt>
                <c:pt idx="239991">
                  <c:v>128107</c:v>
                </c:pt>
                <c:pt idx="239992">
                  <c:v>128107</c:v>
                </c:pt>
                <c:pt idx="239993">
                  <c:v>128107</c:v>
                </c:pt>
                <c:pt idx="239994">
                  <c:v>128107</c:v>
                </c:pt>
                <c:pt idx="239995">
                  <c:v>128107</c:v>
                </c:pt>
                <c:pt idx="239996">
                  <c:v>128107</c:v>
                </c:pt>
                <c:pt idx="239997">
                  <c:v>128107</c:v>
                </c:pt>
                <c:pt idx="239998">
                  <c:v>128107</c:v>
                </c:pt>
                <c:pt idx="239999">
                  <c:v>128107</c:v>
                </c:pt>
                <c:pt idx="240000">
                  <c:v>128107</c:v>
                </c:pt>
                <c:pt idx="240001">
                  <c:v>128107</c:v>
                </c:pt>
                <c:pt idx="240002">
                  <c:v>128107</c:v>
                </c:pt>
                <c:pt idx="240003">
                  <c:v>128107</c:v>
                </c:pt>
                <c:pt idx="240004">
                  <c:v>128107</c:v>
                </c:pt>
                <c:pt idx="240005">
                  <c:v>128107</c:v>
                </c:pt>
                <c:pt idx="240006">
                  <c:v>128107</c:v>
                </c:pt>
                <c:pt idx="240007">
                  <c:v>128107</c:v>
                </c:pt>
                <c:pt idx="240008">
                  <c:v>128107</c:v>
                </c:pt>
                <c:pt idx="240009">
                  <c:v>128107</c:v>
                </c:pt>
                <c:pt idx="240010">
                  <c:v>128107</c:v>
                </c:pt>
                <c:pt idx="240011">
                  <c:v>128107</c:v>
                </c:pt>
                <c:pt idx="240012">
                  <c:v>128107</c:v>
                </c:pt>
                <c:pt idx="240013">
                  <c:v>128107</c:v>
                </c:pt>
                <c:pt idx="240014">
                  <c:v>128107</c:v>
                </c:pt>
                <c:pt idx="240015">
                  <c:v>128107</c:v>
                </c:pt>
                <c:pt idx="240016">
                  <c:v>128107</c:v>
                </c:pt>
                <c:pt idx="240017">
                  <c:v>128107</c:v>
                </c:pt>
                <c:pt idx="240018">
                  <c:v>128107</c:v>
                </c:pt>
                <c:pt idx="240019">
                  <c:v>128107</c:v>
                </c:pt>
                <c:pt idx="240020">
                  <c:v>128107</c:v>
                </c:pt>
                <c:pt idx="240021">
                  <c:v>128107</c:v>
                </c:pt>
                <c:pt idx="240022">
                  <c:v>128107</c:v>
                </c:pt>
                <c:pt idx="240023">
                  <c:v>128107</c:v>
                </c:pt>
                <c:pt idx="240024">
                  <c:v>128107</c:v>
                </c:pt>
                <c:pt idx="240025">
                  <c:v>128107</c:v>
                </c:pt>
                <c:pt idx="240026">
                  <c:v>128107</c:v>
                </c:pt>
                <c:pt idx="240027">
                  <c:v>128107</c:v>
                </c:pt>
                <c:pt idx="240028">
                  <c:v>128107</c:v>
                </c:pt>
                <c:pt idx="240029">
                  <c:v>128107</c:v>
                </c:pt>
                <c:pt idx="240030">
                  <c:v>128107</c:v>
                </c:pt>
                <c:pt idx="240031">
                  <c:v>128107</c:v>
                </c:pt>
                <c:pt idx="240032">
                  <c:v>128107</c:v>
                </c:pt>
                <c:pt idx="240033">
                  <c:v>128107</c:v>
                </c:pt>
                <c:pt idx="240034">
                  <c:v>128107</c:v>
                </c:pt>
                <c:pt idx="240035">
                  <c:v>128107</c:v>
                </c:pt>
                <c:pt idx="240036">
                  <c:v>128107</c:v>
                </c:pt>
                <c:pt idx="240037">
                  <c:v>128107</c:v>
                </c:pt>
                <c:pt idx="240038">
                  <c:v>128107</c:v>
                </c:pt>
                <c:pt idx="240039">
                  <c:v>128107</c:v>
                </c:pt>
                <c:pt idx="240040">
                  <c:v>128107</c:v>
                </c:pt>
                <c:pt idx="240041">
                  <c:v>128107</c:v>
                </c:pt>
                <c:pt idx="240042">
                  <c:v>128107</c:v>
                </c:pt>
                <c:pt idx="240043">
                  <c:v>128107</c:v>
                </c:pt>
                <c:pt idx="240044">
                  <c:v>128107</c:v>
                </c:pt>
                <c:pt idx="240045">
                  <c:v>128107</c:v>
                </c:pt>
                <c:pt idx="240046">
                  <c:v>128107</c:v>
                </c:pt>
                <c:pt idx="240047">
                  <c:v>128107</c:v>
                </c:pt>
                <c:pt idx="240048">
                  <c:v>128107</c:v>
                </c:pt>
                <c:pt idx="240049">
                  <c:v>128107</c:v>
                </c:pt>
                <c:pt idx="240050">
                  <c:v>128107</c:v>
                </c:pt>
                <c:pt idx="240051">
                  <c:v>128107</c:v>
                </c:pt>
                <c:pt idx="240052">
                  <c:v>128107</c:v>
                </c:pt>
                <c:pt idx="240053">
                  <c:v>128107</c:v>
                </c:pt>
                <c:pt idx="240054">
                  <c:v>128107</c:v>
                </c:pt>
                <c:pt idx="240055">
                  <c:v>128107</c:v>
                </c:pt>
                <c:pt idx="240056">
                  <c:v>128107</c:v>
                </c:pt>
                <c:pt idx="240057">
                  <c:v>128107</c:v>
                </c:pt>
                <c:pt idx="240058">
                  <c:v>128107</c:v>
                </c:pt>
                <c:pt idx="240059">
                  <c:v>128107</c:v>
                </c:pt>
                <c:pt idx="240060">
                  <c:v>128107</c:v>
                </c:pt>
                <c:pt idx="240061">
                  <c:v>128107</c:v>
                </c:pt>
                <c:pt idx="240062">
                  <c:v>128107</c:v>
                </c:pt>
                <c:pt idx="240063">
                  <c:v>128107</c:v>
                </c:pt>
                <c:pt idx="240064">
                  <c:v>128107</c:v>
                </c:pt>
                <c:pt idx="240065">
                  <c:v>128107</c:v>
                </c:pt>
                <c:pt idx="240066">
                  <c:v>128107</c:v>
                </c:pt>
                <c:pt idx="240067">
                  <c:v>128107</c:v>
                </c:pt>
                <c:pt idx="240068">
                  <c:v>128107</c:v>
                </c:pt>
                <c:pt idx="240069">
                  <c:v>128107</c:v>
                </c:pt>
                <c:pt idx="240070">
                  <c:v>128107</c:v>
                </c:pt>
                <c:pt idx="240071">
                  <c:v>128107</c:v>
                </c:pt>
                <c:pt idx="240072">
                  <c:v>128107</c:v>
                </c:pt>
                <c:pt idx="240073">
                  <c:v>128107</c:v>
                </c:pt>
                <c:pt idx="240074">
                  <c:v>128107</c:v>
                </c:pt>
                <c:pt idx="240075">
                  <c:v>128107</c:v>
                </c:pt>
                <c:pt idx="240076">
                  <c:v>128107</c:v>
                </c:pt>
                <c:pt idx="240077">
                  <c:v>128107</c:v>
                </c:pt>
                <c:pt idx="240078">
                  <c:v>128107</c:v>
                </c:pt>
                <c:pt idx="240079">
                  <c:v>128107</c:v>
                </c:pt>
                <c:pt idx="240080">
                  <c:v>128107</c:v>
                </c:pt>
                <c:pt idx="240081">
                  <c:v>128107</c:v>
                </c:pt>
                <c:pt idx="240082">
                  <c:v>128107</c:v>
                </c:pt>
                <c:pt idx="240083">
                  <c:v>128107</c:v>
                </c:pt>
                <c:pt idx="240084">
                  <c:v>128107</c:v>
                </c:pt>
                <c:pt idx="240085">
                  <c:v>128107</c:v>
                </c:pt>
                <c:pt idx="240086">
                  <c:v>128107</c:v>
                </c:pt>
                <c:pt idx="240087">
                  <c:v>128107</c:v>
                </c:pt>
                <c:pt idx="240088">
                  <c:v>128107</c:v>
                </c:pt>
                <c:pt idx="240089">
                  <c:v>128107</c:v>
                </c:pt>
                <c:pt idx="240090">
                  <c:v>128107</c:v>
                </c:pt>
                <c:pt idx="240091">
                  <c:v>128107</c:v>
                </c:pt>
                <c:pt idx="240092">
                  <c:v>128107</c:v>
                </c:pt>
                <c:pt idx="240093">
                  <c:v>128107</c:v>
                </c:pt>
                <c:pt idx="240094">
                  <c:v>128107</c:v>
                </c:pt>
                <c:pt idx="240095">
                  <c:v>128107</c:v>
                </c:pt>
                <c:pt idx="240096">
                  <c:v>128107</c:v>
                </c:pt>
                <c:pt idx="240097">
                  <c:v>128107</c:v>
                </c:pt>
                <c:pt idx="240098">
                  <c:v>128107</c:v>
                </c:pt>
                <c:pt idx="240099">
                  <c:v>128107</c:v>
                </c:pt>
                <c:pt idx="240100">
                  <c:v>128107</c:v>
                </c:pt>
                <c:pt idx="240101">
                  <c:v>128107</c:v>
                </c:pt>
                <c:pt idx="240102">
                  <c:v>128107</c:v>
                </c:pt>
                <c:pt idx="240103">
                  <c:v>128107</c:v>
                </c:pt>
                <c:pt idx="240104">
                  <c:v>128107</c:v>
                </c:pt>
                <c:pt idx="240105">
                  <c:v>128107</c:v>
                </c:pt>
                <c:pt idx="240106">
                  <c:v>128107</c:v>
                </c:pt>
                <c:pt idx="240107">
                  <c:v>128107</c:v>
                </c:pt>
                <c:pt idx="240108">
                  <c:v>128107</c:v>
                </c:pt>
                <c:pt idx="240109">
                  <c:v>128107</c:v>
                </c:pt>
                <c:pt idx="240110">
                  <c:v>128107</c:v>
                </c:pt>
                <c:pt idx="240111">
                  <c:v>128107</c:v>
                </c:pt>
                <c:pt idx="240112">
                  <c:v>128107</c:v>
                </c:pt>
                <c:pt idx="240113">
                  <c:v>128107</c:v>
                </c:pt>
                <c:pt idx="240114">
                  <c:v>128107</c:v>
                </c:pt>
                <c:pt idx="240115">
                  <c:v>128107</c:v>
                </c:pt>
                <c:pt idx="240116">
                  <c:v>128107</c:v>
                </c:pt>
                <c:pt idx="240117">
                  <c:v>128107</c:v>
                </c:pt>
                <c:pt idx="240118">
                  <c:v>128107</c:v>
                </c:pt>
                <c:pt idx="240119">
                  <c:v>128107</c:v>
                </c:pt>
                <c:pt idx="240120">
                  <c:v>128107</c:v>
                </c:pt>
                <c:pt idx="240121">
                  <c:v>128107</c:v>
                </c:pt>
                <c:pt idx="240122">
                  <c:v>128107</c:v>
                </c:pt>
                <c:pt idx="240123">
                  <c:v>128107</c:v>
                </c:pt>
                <c:pt idx="240124">
                  <c:v>128107</c:v>
                </c:pt>
                <c:pt idx="240125">
                  <c:v>128107</c:v>
                </c:pt>
                <c:pt idx="240126">
                  <c:v>128107</c:v>
                </c:pt>
                <c:pt idx="240127">
                  <c:v>128107</c:v>
                </c:pt>
                <c:pt idx="240128">
                  <c:v>128107</c:v>
                </c:pt>
                <c:pt idx="240129">
                  <c:v>128107</c:v>
                </c:pt>
                <c:pt idx="240130">
                  <c:v>128107</c:v>
                </c:pt>
                <c:pt idx="240131">
                  <c:v>128107</c:v>
                </c:pt>
                <c:pt idx="240132">
                  <c:v>128107</c:v>
                </c:pt>
                <c:pt idx="240133">
                  <c:v>128107</c:v>
                </c:pt>
                <c:pt idx="240134">
                  <c:v>128107</c:v>
                </c:pt>
                <c:pt idx="240135">
                  <c:v>128107</c:v>
                </c:pt>
                <c:pt idx="240136">
                  <c:v>128107</c:v>
                </c:pt>
                <c:pt idx="240137">
                  <c:v>128107</c:v>
                </c:pt>
                <c:pt idx="240138">
                  <c:v>128107</c:v>
                </c:pt>
                <c:pt idx="240139">
                  <c:v>128107</c:v>
                </c:pt>
                <c:pt idx="240140">
                  <c:v>128107</c:v>
                </c:pt>
                <c:pt idx="240141">
                  <c:v>128107</c:v>
                </c:pt>
                <c:pt idx="240142">
                  <c:v>128107</c:v>
                </c:pt>
                <c:pt idx="240143">
                  <c:v>128107</c:v>
                </c:pt>
                <c:pt idx="240144">
                  <c:v>128107</c:v>
                </c:pt>
                <c:pt idx="240145">
                  <c:v>128107</c:v>
                </c:pt>
                <c:pt idx="240146">
                  <c:v>128107</c:v>
                </c:pt>
                <c:pt idx="240147">
                  <c:v>128107</c:v>
                </c:pt>
                <c:pt idx="240148">
                  <c:v>128107</c:v>
                </c:pt>
                <c:pt idx="240149">
                  <c:v>128107</c:v>
                </c:pt>
                <c:pt idx="240150">
                  <c:v>128107</c:v>
                </c:pt>
                <c:pt idx="240151">
                  <c:v>128107</c:v>
                </c:pt>
                <c:pt idx="240152">
                  <c:v>128107</c:v>
                </c:pt>
                <c:pt idx="240153">
                  <c:v>128107</c:v>
                </c:pt>
                <c:pt idx="240154">
                  <c:v>128107</c:v>
                </c:pt>
                <c:pt idx="240155">
                  <c:v>128107</c:v>
                </c:pt>
                <c:pt idx="240156">
                  <c:v>128107</c:v>
                </c:pt>
                <c:pt idx="240157">
                  <c:v>128107</c:v>
                </c:pt>
                <c:pt idx="240158">
                  <c:v>128107</c:v>
                </c:pt>
                <c:pt idx="240159">
                  <c:v>128107</c:v>
                </c:pt>
                <c:pt idx="240160">
                  <c:v>128107</c:v>
                </c:pt>
                <c:pt idx="240161">
                  <c:v>128107</c:v>
                </c:pt>
                <c:pt idx="240162">
                  <c:v>128107</c:v>
                </c:pt>
                <c:pt idx="240163">
                  <c:v>128107</c:v>
                </c:pt>
                <c:pt idx="240164">
                  <c:v>128107</c:v>
                </c:pt>
                <c:pt idx="240165">
                  <c:v>128107</c:v>
                </c:pt>
                <c:pt idx="240166">
                  <c:v>128107</c:v>
                </c:pt>
                <c:pt idx="240167">
                  <c:v>128107</c:v>
                </c:pt>
                <c:pt idx="240168">
                  <c:v>128107</c:v>
                </c:pt>
                <c:pt idx="240169">
                  <c:v>128107</c:v>
                </c:pt>
                <c:pt idx="240170">
                  <c:v>128107</c:v>
                </c:pt>
                <c:pt idx="240171">
                  <c:v>128107</c:v>
                </c:pt>
                <c:pt idx="240172">
                  <c:v>128107</c:v>
                </c:pt>
                <c:pt idx="240173">
                  <c:v>128107</c:v>
                </c:pt>
                <c:pt idx="240174">
                  <c:v>128107</c:v>
                </c:pt>
                <c:pt idx="240175">
                  <c:v>128107</c:v>
                </c:pt>
                <c:pt idx="240176">
                  <c:v>128107</c:v>
                </c:pt>
                <c:pt idx="240177">
                  <c:v>128107</c:v>
                </c:pt>
                <c:pt idx="240178">
                  <c:v>128107</c:v>
                </c:pt>
                <c:pt idx="240179">
                  <c:v>128107</c:v>
                </c:pt>
                <c:pt idx="240180">
                  <c:v>128107</c:v>
                </c:pt>
                <c:pt idx="240181">
                  <c:v>128107</c:v>
                </c:pt>
                <c:pt idx="240182">
                  <c:v>128107</c:v>
                </c:pt>
                <c:pt idx="240183">
                  <c:v>128107</c:v>
                </c:pt>
                <c:pt idx="240184">
                  <c:v>128107</c:v>
                </c:pt>
                <c:pt idx="240185">
                  <c:v>128107</c:v>
                </c:pt>
                <c:pt idx="240186">
                  <c:v>128107</c:v>
                </c:pt>
                <c:pt idx="240187">
                  <c:v>128107</c:v>
                </c:pt>
                <c:pt idx="240188">
                  <c:v>128107</c:v>
                </c:pt>
                <c:pt idx="240189">
                  <c:v>128107</c:v>
                </c:pt>
                <c:pt idx="240190">
                  <c:v>128107</c:v>
                </c:pt>
                <c:pt idx="240191">
                  <c:v>128107</c:v>
                </c:pt>
                <c:pt idx="240192">
                  <c:v>128107</c:v>
                </c:pt>
                <c:pt idx="240193">
                  <c:v>128107</c:v>
                </c:pt>
                <c:pt idx="240194">
                  <c:v>128107</c:v>
                </c:pt>
                <c:pt idx="240195">
                  <c:v>128107</c:v>
                </c:pt>
                <c:pt idx="240196">
                  <c:v>128107</c:v>
                </c:pt>
                <c:pt idx="240197">
                  <c:v>128107</c:v>
                </c:pt>
                <c:pt idx="240198">
                  <c:v>128107</c:v>
                </c:pt>
                <c:pt idx="240199">
                  <c:v>128107</c:v>
                </c:pt>
                <c:pt idx="240200">
                  <c:v>128107</c:v>
                </c:pt>
                <c:pt idx="240201">
                  <c:v>128107</c:v>
                </c:pt>
                <c:pt idx="240202">
                  <c:v>128107</c:v>
                </c:pt>
                <c:pt idx="240203">
                  <c:v>128107</c:v>
                </c:pt>
                <c:pt idx="240204">
                  <c:v>128107</c:v>
                </c:pt>
                <c:pt idx="240205">
                  <c:v>128107</c:v>
                </c:pt>
                <c:pt idx="240206">
                  <c:v>128107</c:v>
                </c:pt>
                <c:pt idx="240207">
                  <c:v>128107</c:v>
                </c:pt>
                <c:pt idx="240208">
                  <c:v>128107</c:v>
                </c:pt>
                <c:pt idx="240209">
                  <c:v>128107</c:v>
                </c:pt>
                <c:pt idx="240210">
                  <c:v>128107</c:v>
                </c:pt>
                <c:pt idx="240211">
                  <c:v>128107</c:v>
                </c:pt>
                <c:pt idx="240212">
                  <c:v>128107</c:v>
                </c:pt>
                <c:pt idx="240213">
                  <c:v>128107</c:v>
                </c:pt>
                <c:pt idx="240214">
                  <c:v>128107</c:v>
                </c:pt>
                <c:pt idx="240215">
                  <c:v>128107</c:v>
                </c:pt>
                <c:pt idx="240216">
                  <c:v>128107</c:v>
                </c:pt>
                <c:pt idx="240217">
                  <c:v>128107</c:v>
                </c:pt>
                <c:pt idx="240218">
                  <c:v>128107</c:v>
                </c:pt>
                <c:pt idx="240219">
                  <c:v>128107</c:v>
                </c:pt>
                <c:pt idx="240220">
                  <c:v>128107</c:v>
                </c:pt>
                <c:pt idx="240221">
                  <c:v>128107</c:v>
                </c:pt>
                <c:pt idx="240222">
                  <c:v>128107</c:v>
                </c:pt>
                <c:pt idx="240223">
                  <c:v>128107</c:v>
                </c:pt>
                <c:pt idx="240224">
                  <c:v>128107</c:v>
                </c:pt>
                <c:pt idx="240225">
                  <c:v>128107</c:v>
                </c:pt>
                <c:pt idx="240226">
                  <c:v>128107</c:v>
                </c:pt>
                <c:pt idx="240227">
                  <c:v>128107</c:v>
                </c:pt>
                <c:pt idx="240228">
                  <c:v>128107</c:v>
                </c:pt>
                <c:pt idx="240229">
                  <c:v>128107</c:v>
                </c:pt>
                <c:pt idx="240230">
                  <c:v>128107</c:v>
                </c:pt>
                <c:pt idx="240231">
                  <c:v>128107</c:v>
                </c:pt>
                <c:pt idx="240232">
                  <c:v>128107</c:v>
                </c:pt>
                <c:pt idx="240233">
                  <c:v>128107</c:v>
                </c:pt>
                <c:pt idx="240234">
                  <c:v>128107</c:v>
                </c:pt>
                <c:pt idx="240235">
                  <c:v>128107</c:v>
                </c:pt>
                <c:pt idx="240236">
                  <c:v>128107</c:v>
                </c:pt>
                <c:pt idx="240237">
                  <c:v>128107</c:v>
                </c:pt>
                <c:pt idx="240238">
                  <c:v>128107</c:v>
                </c:pt>
                <c:pt idx="240239">
                  <c:v>128107</c:v>
                </c:pt>
                <c:pt idx="240240">
                  <c:v>128107</c:v>
                </c:pt>
                <c:pt idx="240241">
                  <c:v>128107</c:v>
                </c:pt>
                <c:pt idx="240242">
                  <c:v>128107</c:v>
                </c:pt>
                <c:pt idx="240243">
                  <c:v>128107</c:v>
                </c:pt>
                <c:pt idx="240244">
                  <c:v>128107</c:v>
                </c:pt>
                <c:pt idx="240245">
                  <c:v>128107</c:v>
                </c:pt>
                <c:pt idx="240246">
                  <c:v>128107</c:v>
                </c:pt>
                <c:pt idx="240247">
                  <c:v>128107</c:v>
                </c:pt>
                <c:pt idx="240248">
                  <c:v>128107</c:v>
                </c:pt>
                <c:pt idx="240249">
                  <c:v>128107</c:v>
                </c:pt>
                <c:pt idx="240250">
                  <c:v>128107</c:v>
                </c:pt>
                <c:pt idx="240251">
                  <c:v>128107</c:v>
                </c:pt>
                <c:pt idx="240252">
                  <c:v>128107</c:v>
                </c:pt>
                <c:pt idx="240253">
                  <c:v>128107</c:v>
                </c:pt>
                <c:pt idx="240254">
                  <c:v>128107</c:v>
                </c:pt>
                <c:pt idx="240255">
                  <c:v>128107</c:v>
                </c:pt>
                <c:pt idx="240256">
                  <c:v>128107</c:v>
                </c:pt>
                <c:pt idx="240257">
                  <c:v>128107</c:v>
                </c:pt>
                <c:pt idx="240258">
                  <c:v>128107</c:v>
                </c:pt>
                <c:pt idx="240259">
                  <c:v>128107</c:v>
                </c:pt>
                <c:pt idx="240260">
                  <c:v>128107</c:v>
                </c:pt>
                <c:pt idx="240261">
                  <c:v>128107</c:v>
                </c:pt>
                <c:pt idx="240262">
                  <c:v>128107</c:v>
                </c:pt>
                <c:pt idx="240263">
                  <c:v>128107</c:v>
                </c:pt>
                <c:pt idx="240264">
                  <c:v>128107</c:v>
                </c:pt>
                <c:pt idx="240265">
                  <c:v>128107</c:v>
                </c:pt>
                <c:pt idx="240266">
                  <c:v>128107</c:v>
                </c:pt>
                <c:pt idx="240267">
                  <c:v>128107</c:v>
                </c:pt>
                <c:pt idx="240268">
                  <c:v>128107</c:v>
                </c:pt>
                <c:pt idx="240269">
                  <c:v>128107</c:v>
                </c:pt>
                <c:pt idx="240270">
                  <c:v>128107</c:v>
                </c:pt>
                <c:pt idx="240271">
                  <c:v>128107</c:v>
                </c:pt>
                <c:pt idx="240272">
                  <c:v>128107</c:v>
                </c:pt>
                <c:pt idx="240273">
                  <c:v>128107</c:v>
                </c:pt>
                <c:pt idx="240274">
                  <c:v>128107</c:v>
                </c:pt>
                <c:pt idx="240275">
                  <c:v>128107</c:v>
                </c:pt>
                <c:pt idx="240276">
                  <c:v>128107</c:v>
                </c:pt>
                <c:pt idx="240277">
                  <c:v>128107</c:v>
                </c:pt>
                <c:pt idx="240278">
                  <c:v>128107</c:v>
                </c:pt>
                <c:pt idx="240279">
                  <c:v>128107</c:v>
                </c:pt>
                <c:pt idx="240280">
                  <c:v>128107</c:v>
                </c:pt>
                <c:pt idx="240281">
                  <c:v>128107</c:v>
                </c:pt>
                <c:pt idx="240282">
                  <c:v>128107</c:v>
                </c:pt>
                <c:pt idx="240283">
                  <c:v>128107</c:v>
                </c:pt>
                <c:pt idx="240284">
                  <c:v>128107</c:v>
                </c:pt>
                <c:pt idx="240285">
                  <c:v>128107</c:v>
                </c:pt>
                <c:pt idx="240286">
                  <c:v>128107</c:v>
                </c:pt>
                <c:pt idx="240287">
                  <c:v>128107</c:v>
                </c:pt>
                <c:pt idx="240288">
                  <c:v>128107</c:v>
                </c:pt>
                <c:pt idx="240289">
                  <c:v>128107</c:v>
                </c:pt>
                <c:pt idx="240290">
                  <c:v>128107</c:v>
                </c:pt>
                <c:pt idx="240291">
                  <c:v>128107</c:v>
                </c:pt>
                <c:pt idx="240292">
                  <c:v>128107</c:v>
                </c:pt>
                <c:pt idx="240293">
                  <c:v>128107</c:v>
                </c:pt>
                <c:pt idx="240294">
                  <c:v>128107</c:v>
                </c:pt>
                <c:pt idx="240295">
                  <c:v>128107</c:v>
                </c:pt>
                <c:pt idx="240296">
                  <c:v>128107</c:v>
                </c:pt>
                <c:pt idx="240297">
                  <c:v>128107</c:v>
                </c:pt>
                <c:pt idx="240298">
                  <c:v>128107</c:v>
                </c:pt>
                <c:pt idx="240299">
                  <c:v>128107</c:v>
                </c:pt>
                <c:pt idx="240300">
                  <c:v>128107</c:v>
                </c:pt>
                <c:pt idx="240301">
                  <c:v>128107</c:v>
                </c:pt>
                <c:pt idx="240302">
                  <c:v>128107</c:v>
                </c:pt>
                <c:pt idx="240303">
                  <c:v>128107</c:v>
                </c:pt>
                <c:pt idx="240304">
                  <c:v>128107</c:v>
                </c:pt>
                <c:pt idx="240305">
                  <c:v>128107</c:v>
                </c:pt>
                <c:pt idx="240306">
                  <c:v>128107</c:v>
                </c:pt>
                <c:pt idx="240307">
                  <c:v>128107</c:v>
                </c:pt>
                <c:pt idx="240308">
                  <c:v>128107</c:v>
                </c:pt>
                <c:pt idx="240309">
                  <c:v>128107</c:v>
                </c:pt>
                <c:pt idx="240310">
                  <c:v>128107</c:v>
                </c:pt>
                <c:pt idx="240311">
                  <c:v>128107</c:v>
                </c:pt>
                <c:pt idx="240312">
                  <c:v>128107</c:v>
                </c:pt>
                <c:pt idx="240313">
                  <c:v>128107</c:v>
                </c:pt>
                <c:pt idx="240314">
                  <c:v>128107</c:v>
                </c:pt>
                <c:pt idx="240315">
                  <c:v>128107</c:v>
                </c:pt>
                <c:pt idx="240316">
                  <c:v>128107</c:v>
                </c:pt>
                <c:pt idx="240317">
                  <c:v>128107</c:v>
                </c:pt>
                <c:pt idx="240318">
                  <c:v>128107</c:v>
                </c:pt>
                <c:pt idx="240319">
                  <c:v>128107</c:v>
                </c:pt>
                <c:pt idx="240320">
                  <c:v>128107</c:v>
                </c:pt>
                <c:pt idx="240321">
                  <c:v>128107</c:v>
                </c:pt>
                <c:pt idx="240322">
                  <c:v>128107</c:v>
                </c:pt>
                <c:pt idx="240323">
                  <c:v>128107</c:v>
                </c:pt>
                <c:pt idx="240324">
                  <c:v>128107</c:v>
                </c:pt>
                <c:pt idx="240325">
                  <c:v>128107</c:v>
                </c:pt>
                <c:pt idx="240326">
                  <c:v>128107</c:v>
                </c:pt>
                <c:pt idx="240327">
                  <c:v>128107</c:v>
                </c:pt>
                <c:pt idx="240328">
                  <c:v>128107</c:v>
                </c:pt>
                <c:pt idx="240329">
                  <c:v>128107</c:v>
                </c:pt>
                <c:pt idx="240330">
                  <c:v>128107</c:v>
                </c:pt>
                <c:pt idx="240331">
                  <c:v>128107</c:v>
                </c:pt>
                <c:pt idx="240332">
                  <c:v>128107</c:v>
                </c:pt>
                <c:pt idx="240333">
                  <c:v>128107</c:v>
                </c:pt>
                <c:pt idx="240334">
                  <c:v>128107</c:v>
                </c:pt>
                <c:pt idx="240335">
                  <c:v>128107</c:v>
                </c:pt>
                <c:pt idx="240336">
                  <c:v>128107</c:v>
                </c:pt>
                <c:pt idx="240337">
                  <c:v>128107</c:v>
                </c:pt>
                <c:pt idx="240338">
                  <c:v>128107</c:v>
                </c:pt>
                <c:pt idx="240339">
                  <c:v>128107</c:v>
                </c:pt>
                <c:pt idx="240340">
                  <c:v>128107</c:v>
                </c:pt>
                <c:pt idx="240341">
                  <c:v>128107</c:v>
                </c:pt>
                <c:pt idx="240342">
                  <c:v>128107</c:v>
                </c:pt>
                <c:pt idx="240343">
                  <c:v>128107</c:v>
                </c:pt>
                <c:pt idx="240344">
                  <c:v>128107</c:v>
                </c:pt>
                <c:pt idx="240345">
                  <c:v>128107</c:v>
                </c:pt>
                <c:pt idx="240346">
                  <c:v>128107</c:v>
                </c:pt>
                <c:pt idx="240347">
                  <c:v>128107</c:v>
                </c:pt>
                <c:pt idx="240348">
                  <c:v>128107</c:v>
                </c:pt>
                <c:pt idx="240349">
                  <c:v>128107</c:v>
                </c:pt>
                <c:pt idx="240350">
                  <c:v>128107</c:v>
                </c:pt>
                <c:pt idx="240351">
                  <c:v>128107</c:v>
                </c:pt>
                <c:pt idx="240352">
                  <c:v>128107</c:v>
                </c:pt>
                <c:pt idx="240353">
                  <c:v>128107</c:v>
                </c:pt>
                <c:pt idx="240354">
                  <c:v>128107</c:v>
                </c:pt>
                <c:pt idx="240355">
                  <c:v>128107</c:v>
                </c:pt>
                <c:pt idx="240356">
                  <c:v>128107</c:v>
                </c:pt>
                <c:pt idx="240357">
                  <c:v>128107</c:v>
                </c:pt>
                <c:pt idx="240358">
                  <c:v>128107</c:v>
                </c:pt>
                <c:pt idx="240359">
                  <c:v>128107</c:v>
                </c:pt>
                <c:pt idx="240360">
                  <c:v>128107</c:v>
                </c:pt>
                <c:pt idx="240361">
                  <c:v>128107</c:v>
                </c:pt>
                <c:pt idx="240362">
                  <c:v>128107</c:v>
                </c:pt>
                <c:pt idx="240363">
                  <c:v>128107</c:v>
                </c:pt>
                <c:pt idx="240364">
                  <c:v>128107</c:v>
                </c:pt>
                <c:pt idx="240365">
                  <c:v>128107</c:v>
                </c:pt>
                <c:pt idx="240366">
                  <c:v>128107</c:v>
                </c:pt>
                <c:pt idx="240367">
                  <c:v>128107</c:v>
                </c:pt>
                <c:pt idx="240368">
                  <c:v>128107</c:v>
                </c:pt>
                <c:pt idx="240369">
                  <c:v>128107</c:v>
                </c:pt>
                <c:pt idx="240370">
                  <c:v>128107</c:v>
                </c:pt>
                <c:pt idx="240371">
                  <c:v>128107</c:v>
                </c:pt>
                <c:pt idx="240372">
                  <c:v>128107</c:v>
                </c:pt>
                <c:pt idx="240373">
                  <c:v>128107</c:v>
                </c:pt>
                <c:pt idx="240374">
                  <c:v>128107</c:v>
                </c:pt>
                <c:pt idx="240375">
                  <c:v>128107</c:v>
                </c:pt>
                <c:pt idx="240376">
                  <c:v>128107</c:v>
                </c:pt>
                <c:pt idx="240377">
                  <c:v>128107</c:v>
                </c:pt>
                <c:pt idx="240378">
                  <c:v>128107</c:v>
                </c:pt>
                <c:pt idx="240379">
                  <c:v>128107</c:v>
                </c:pt>
                <c:pt idx="240380">
                  <c:v>128107</c:v>
                </c:pt>
                <c:pt idx="240381">
                  <c:v>128107</c:v>
                </c:pt>
                <c:pt idx="240382">
                  <c:v>128107</c:v>
                </c:pt>
                <c:pt idx="240383">
                  <c:v>128107</c:v>
                </c:pt>
                <c:pt idx="240384">
                  <c:v>128107</c:v>
                </c:pt>
                <c:pt idx="240385">
                  <c:v>128107</c:v>
                </c:pt>
                <c:pt idx="240386">
                  <c:v>128107</c:v>
                </c:pt>
                <c:pt idx="240387">
                  <c:v>128107</c:v>
                </c:pt>
                <c:pt idx="240388">
                  <c:v>128107</c:v>
                </c:pt>
                <c:pt idx="240389">
                  <c:v>128107</c:v>
                </c:pt>
                <c:pt idx="240390">
                  <c:v>128107</c:v>
                </c:pt>
                <c:pt idx="240391">
                  <c:v>128107</c:v>
                </c:pt>
                <c:pt idx="240392">
                  <c:v>128107</c:v>
                </c:pt>
                <c:pt idx="240393">
                  <c:v>128107</c:v>
                </c:pt>
                <c:pt idx="240394">
                  <c:v>128107</c:v>
                </c:pt>
                <c:pt idx="240395">
                  <c:v>128107</c:v>
                </c:pt>
                <c:pt idx="240396">
                  <c:v>128107</c:v>
                </c:pt>
                <c:pt idx="240397">
                  <c:v>128107</c:v>
                </c:pt>
                <c:pt idx="240398">
                  <c:v>128107</c:v>
                </c:pt>
                <c:pt idx="240399">
                  <c:v>128107</c:v>
                </c:pt>
                <c:pt idx="240400">
                  <c:v>128107</c:v>
                </c:pt>
                <c:pt idx="240401">
                  <c:v>128107</c:v>
                </c:pt>
                <c:pt idx="240402">
                  <c:v>128107</c:v>
                </c:pt>
                <c:pt idx="240403">
                  <c:v>128107</c:v>
                </c:pt>
                <c:pt idx="240404">
                  <c:v>128107</c:v>
                </c:pt>
                <c:pt idx="240405">
                  <c:v>128107</c:v>
                </c:pt>
                <c:pt idx="240406">
                  <c:v>128107</c:v>
                </c:pt>
                <c:pt idx="240407">
                  <c:v>128107</c:v>
                </c:pt>
                <c:pt idx="240408">
                  <c:v>128107</c:v>
                </c:pt>
                <c:pt idx="240409">
                  <c:v>128107</c:v>
                </c:pt>
                <c:pt idx="240410">
                  <c:v>128107</c:v>
                </c:pt>
                <c:pt idx="240411">
                  <c:v>128107</c:v>
                </c:pt>
                <c:pt idx="240412">
                  <c:v>128107</c:v>
                </c:pt>
                <c:pt idx="240413">
                  <c:v>128107</c:v>
                </c:pt>
                <c:pt idx="240414">
                  <c:v>128107</c:v>
                </c:pt>
                <c:pt idx="240415">
                  <c:v>128107</c:v>
                </c:pt>
                <c:pt idx="240416">
                  <c:v>128107</c:v>
                </c:pt>
                <c:pt idx="240417">
                  <c:v>128107</c:v>
                </c:pt>
                <c:pt idx="240418">
                  <c:v>128107</c:v>
                </c:pt>
                <c:pt idx="240419">
                  <c:v>128107</c:v>
                </c:pt>
                <c:pt idx="240420">
                  <c:v>128107</c:v>
                </c:pt>
                <c:pt idx="240421">
                  <c:v>128107</c:v>
                </c:pt>
                <c:pt idx="240422">
                  <c:v>128107</c:v>
                </c:pt>
                <c:pt idx="240423">
                  <c:v>128107</c:v>
                </c:pt>
                <c:pt idx="240424">
                  <c:v>128107</c:v>
                </c:pt>
                <c:pt idx="240425">
                  <c:v>128107</c:v>
                </c:pt>
                <c:pt idx="240426">
                  <c:v>128107</c:v>
                </c:pt>
                <c:pt idx="240427">
                  <c:v>128107</c:v>
                </c:pt>
                <c:pt idx="240428">
                  <c:v>128107</c:v>
                </c:pt>
                <c:pt idx="240429">
                  <c:v>128107</c:v>
                </c:pt>
                <c:pt idx="240430">
                  <c:v>128107</c:v>
                </c:pt>
                <c:pt idx="240431">
                  <c:v>128107</c:v>
                </c:pt>
                <c:pt idx="240432">
                  <c:v>128107</c:v>
                </c:pt>
                <c:pt idx="240433">
                  <c:v>128107</c:v>
                </c:pt>
                <c:pt idx="240434">
                  <c:v>128107</c:v>
                </c:pt>
                <c:pt idx="240435">
                  <c:v>128107</c:v>
                </c:pt>
                <c:pt idx="240436">
                  <c:v>128107</c:v>
                </c:pt>
                <c:pt idx="240437">
                  <c:v>128107</c:v>
                </c:pt>
                <c:pt idx="240438">
                  <c:v>128107</c:v>
                </c:pt>
                <c:pt idx="240439">
                  <c:v>128107</c:v>
                </c:pt>
                <c:pt idx="240440">
                  <c:v>128107</c:v>
                </c:pt>
                <c:pt idx="240441">
                  <c:v>128107</c:v>
                </c:pt>
                <c:pt idx="240442">
                  <c:v>128107</c:v>
                </c:pt>
                <c:pt idx="240443">
                  <c:v>128107</c:v>
                </c:pt>
                <c:pt idx="240444">
                  <c:v>128107</c:v>
                </c:pt>
                <c:pt idx="240445">
                  <c:v>128107</c:v>
                </c:pt>
                <c:pt idx="240446">
                  <c:v>128107</c:v>
                </c:pt>
                <c:pt idx="240447">
                  <c:v>128107</c:v>
                </c:pt>
                <c:pt idx="240448">
                  <c:v>128107</c:v>
                </c:pt>
                <c:pt idx="240449">
                  <c:v>128107</c:v>
                </c:pt>
                <c:pt idx="240450">
                  <c:v>128107</c:v>
                </c:pt>
                <c:pt idx="240451">
                  <c:v>128107</c:v>
                </c:pt>
                <c:pt idx="240452">
                  <c:v>128107</c:v>
                </c:pt>
                <c:pt idx="240453">
                  <c:v>128107</c:v>
                </c:pt>
                <c:pt idx="240454">
                  <c:v>128107</c:v>
                </c:pt>
                <c:pt idx="240455">
                  <c:v>128107</c:v>
                </c:pt>
                <c:pt idx="240456">
                  <c:v>128107</c:v>
                </c:pt>
                <c:pt idx="240457">
                  <c:v>128107</c:v>
                </c:pt>
                <c:pt idx="240458">
                  <c:v>128107</c:v>
                </c:pt>
                <c:pt idx="240459">
                  <c:v>128107</c:v>
                </c:pt>
                <c:pt idx="240460">
                  <c:v>128107</c:v>
                </c:pt>
                <c:pt idx="240461">
                  <c:v>128107</c:v>
                </c:pt>
                <c:pt idx="240462">
                  <c:v>128107</c:v>
                </c:pt>
                <c:pt idx="240463">
                  <c:v>128107</c:v>
                </c:pt>
                <c:pt idx="240464">
                  <c:v>128107</c:v>
                </c:pt>
                <c:pt idx="240465">
                  <c:v>128107</c:v>
                </c:pt>
                <c:pt idx="240466">
                  <c:v>128107</c:v>
                </c:pt>
                <c:pt idx="240467">
                  <c:v>128107</c:v>
                </c:pt>
                <c:pt idx="240468">
                  <c:v>128107</c:v>
                </c:pt>
                <c:pt idx="240469">
                  <c:v>128107</c:v>
                </c:pt>
                <c:pt idx="240470">
                  <c:v>128107</c:v>
                </c:pt>
                <c:pt idx="240471">
                  <c:v>128107</c:v>
                </c:pt>
                <c:pt idx="240472">
                  <c:v>128107</c:v>
                </c:pt>
                <c:pt idx="240473">
                  <c:v>128107</c:v>
                </c:pt>
                <c:pt idx="240474">
                  <c:v>128107</c:v>
                </c:pt>
                <c:pt idx="240475">
                  <c:v>128107</c:v>
                </c:pt>
                <c:pt idx="240476">
                  <c:v>128107</c:v>
                </c:pt>
                <c:pt idx="240477">
                  <c:v>128107</c:v>
                </c:pt>
                <c:pt idx="240478">
                  <c:v>128107</c:v>
                </c:pt>
                <c:pt idx="240479">
                  <c:v>128107</c:v>
                </c:pt>
                <c:pt idx="240480">
                  <c:v>128107</c:v>
                </c:pt>
                <c:pt idx="240481">
                  <c:v>128107</c:v>
                </c:pt>
                <c:pt idx="240482">
                  <c:v>128107</c:v>
                </c:pt>
                <c:pt idx="240483">
                  <c:v>128107</c:v>
                </c:pt>
                <c:pt idx="240484">
                  <c:v>128107</c:v>
                </c:pt>
                <c:pt idx="240485">
                  <c:v>128107</c:v>
                </c:pt>
                <c:pt idx="240486">
                  <c:v>128107</c:v>
                </c:pt>
                <c:pt idx="240487">
                  <c:v>128107</c:v>
                </c:pt>
                <c:pt idx="240488">
                  <c:v>128107</c:v>
                </c:pt>
                <c:pt idx="240489">
                  <c:v>128107</c:v>
                </c:pt>
                <c:pt idx="240490">
                  <c:v>128107</c:v>
                </c:pt>
                <c:pt idx="240491">
                  <c:v>128107</c:v>
                </c:pt>
                <c:pt idx="240492">
                  <c:v>128107</c:v>
                </c:pt>
                <c:pt idx="240493">
                  <c:v>128107</c:v>
                </c:pt>
                <c:pt idx="240494">
                  <c:v>128107</c:v>
                </c:pt>
                <c:pt idx="240495">
                  <c:v>128107</c:v>
                </c:pt>
                <c:pt idx="240496">
                  <c:v>128107</c:v>
                </c:pt>
                <c:pt idx="240497">
                  <c:v>128107</c:v>
                </c:pt>
                <c:pt idx="240498">
                  <c:v>128107</c:v>
                </c:pt>
                <c:pt idx="240499">
                  <c:v>128107</c:v>
                </c:pt>
                <c:pt idx="240500">
                  <c:v>128107</c:v>
                </c:pt>
                <c:pt idx="240501">
                  <c:v>128107</c:v>
                </c:pt>
                <c:pt idx="240502">
                  <c:v>128107</c:v>
                </c:pt>
                <c:pt idx="240503">
                  <c:v>128107</c:v>
                </c:pt>
                <c:pt idx="240504">
                  <c:v>128107</c:v>
                </c:pt>
                <c:pt idx="240505">
                  <c:v>128107</c:v>
                </c:pt>
                <c:pt idx="240506">
                  <c:v>128107</c:v>
                </c:pt>
                <c:pt idx="240507">
                  <c:v>128107</c:v>
                </c:pt>
                <c:pt idx="240508">
                  <c:v>128107</c:v>
                </c:pt>
                <c:pt idx="240509">
                  <c:v>128107</c:v>
                </c:pt>
                <c:pt idx="240510">
                  <c:v>128107</c:v>
                </c:pt>
                <c:pt idx="240511">
                  <c:v>128107</c:v>
                </c:pt>
                <c:pt idx="240512">
                  <c:v>128107</c:v>
                </c:pt>
                <c:pt idx="240513">
                  <c:v>128107</c:v>
                </c:pt>
                <c:pt idx="240514">
                  <c:v>128107</c:v>
                </c:pt>
                <c:pt idx="240515">
                  <c:v>128107</c:v>
                </c:pt>
                <c:pt idx="240516">
                  <c:v>128107</c:v>
                </c:pt>
                <c:pt idx="240517">
                  <c:v>128107</c:v>
                </c:pt>
                <c:pt idx="240518">
                  <c:v>128107</c:v>
                </c:pt>
                <c:pt idx="240519">
                  <c:v>128107</c:v>
                </c:pt>
                <c:pt idx="240520">
                  <c:v>128107</c:v>
                </c:pt>
                <c:pt idx="240521">
                  <c:v>128107</c:v>
                </c:pt>
                <c:pt idx="240522">
                  <c:v>128107</c:v>
                </c:pt>
                <c:pt idx="240523">
                  <c:v>128107</c:v>
                </c:pt>
                <c:pt idx="240524">
                  <c:v>128107</c:v>
                </c:pt>
                <c:pt idx="240525">
                  <c:v>128107</c:v>
                </c:pt>
                <c:pt idx="240526">
                  <c:v>128107</c:v>
                </c:pt>
                <c:pt idx="240527">
                  <c:v>128107</c:v>
                </c:pt>
                <c:pt idx="240528">
                  <c:v>128107</c:v>
                </c:pt>
                <c:pt idx="240529">
                  <c:v>128107</c:v>
                </c:pt>
                <c:pt idx="240530">
                  <c:v>128107</c:v>
                </c:pt>
                <c:pt idx="240531">
                  <c:v>128107</c:v>
                </c:pt>
                <c:pt idx="240532">
                  <c:v>128107</c:v>
                </c:pt>
                <c:pt idx="240533">
                  <c:v>128107</c:v>
                </c:pt>
                <c:pt idx="240534">
                  <c:v>128107</c:v>
                </c:pt>
                <c:pt idx="240535">
                  <c:v>128107</c:v>
                </c:pt>
                <c:pt idx="240536">
                  <c:v>128107</c:v>
                </c:pt>
                <c:pt idx="240537">
                  <c:v>128107</c:v>
                </c:pt>
                <c:pt idx="240538">
                  <c:v>128107</c:v>
                </c:pt>
                <c:pt idx="240539">
                  <c:v>128107</c:v>
                </c:pt>
                <c:pt idx="240540">
                  <c:v>128107</c:v>
                </c:pt>
                <c:pt idx="240541">
                  <c:v>128107</c:v>
                </c:pt>
                <c:pt idx="240542">
                  <c:v>128107</c:v>
                </c:pt>
                <c:pt idx="240543">
                  <c:v>128107</c:v>
                </c:pt>
                <c:pt idx="240544">
                  <c:v>128107</c:v>
                </c:pt>
                <c:pt idx="240545">
                  <c:v>128107</c:v>
                </c:pt>
                <c:pt idx="240546">
                  <c:v>128107</c:v>
                </c:pt>
                <c:pt idx="240547">
                  <c:v>128107</c:v>
                </c:pt>
                <c:pt idx="240548">
                  <c:v>128107</c:v>
                </c:pt>
                <c:pt idx="240549">
                  <c:v>128107</c:v>
                </c:pt>
                <c:pt idx="240550">
                  <c:v>128107</c:v>
                </c:pt>
                <c:pt idx="240551">
                  <c:v>128107</c:v>
                </c:pt>
                <c:pt idx="240552">
                  <c:v>128107</c:v>
                </c:pt>
                <c:pt idx="240553">
                  <c:v>128107</c:v>
                </c:pt>
                <c:pt idx="240554">
                  <c:v>128107</c:v>
                </c:pt>
                <c:pt idx="240555">
                  <c:v>128107</c:v>
                </c:pt>
                <c:pt idx="240556">
                  <c:v>128107</c:v>
                </c:pt>
                <c:pt idx="240557">
                  <c:v>128107</c:v>
                </c:pt>
                <c:pt idx="240558">
                  <c:v>128107</c:v>
                </c:pt>
                <c:pt idx="240559">
                  <c:v>128107</c:v>
                </c:pt>
                <c:pt idx="240560">
                  <c:v>128107</c:v>
                </c:pt>
                <c:pt idx="240561">
                  <c:v>128107</c:v>
                </c:pt>
                <c:pt idx="240562">
                  <c:v>128107</c:v>
                </c:pt>
                <c:pt idx="240563">
                  <c:v>128107</c:v>
                </c:pt>
                <c:pt idx="240564">
                  <c:v>128107</c:v>
                </c:pt>
                <c:pt idx="240565">
                  <c:v>128107</c:v>
                </c:pt>
                <c:pt idx="240566">
                  <c:v>128107</c:v>
                </c:pt>
                <c:pt idx="240567">
                  <c:v>128107</c:v>
                </c:pt>
                <c:pt idx="240568">
                  <c:v>128107</c:v>
                </c:pt>
                <c:pt idx="240569">
                  <c:v>128107</c:v>
                </c:pt>
                <c:pt idx="240570">
                  <c:v>128107</c:v>
                </c:pt>
                <c:pt idx="240571">
                  <c:v>128107</c:v>
                </c:pt>
                <c:pt idx="240572">
                  <c:v>128107</c:v>
                </c:pt>
                <c:pt idx="240573">
                  <c:v>128107</c:v>
                </c:pt>
                <c:pt idx="240574">
                  <c:v>128107</c:v>
                </c:pt>
                <c:pt idx="240575">
                  <c:v>128107</c:v>
                </c:pt>
                <c:pt idx="240576">
                  <c:v>128107</c:v>
                </c:pt>
                <c:pt idx="240577">
                  <c:v>128107</c:v>
                </c:pt>
                <c:pt idx="240578">
                  <c:v>128107</c:v>
                </c:pt>
                <c:pt idx="240579">
                  <c:v>128107</c:v>
                </c:pt>
                <c:pt idx="240580">
                  <c:v>128107</c:v>
                </c:pt>
                <c:pt idx="240581">
                  <c:v>128107</c:v>
                </c:pt>
                <c:pt idx="240582">
                  <c:v>128107</c:v>
                </c:pt>
                <c:pt idx="240583">
                  <c:v>128107</c:v>
                </c:pt>
                <c:pt idx="240584">
                  <c:v>128107</c:v>
                </c:pt>
                <c:pt idx="240585">
                  <c:v>128107</c:v>
                </c:pt>
                <c:pt idx="240586">
                  <c:v>128107</c:v>
                </c:pt>
                <c:pt idx="240587">
                  <c:v>128107</c:v>
                </c:pt>
                <c:pt idx="240588">
                  <c:v>128107</c:v>
                </c:pt>
                <c:pt idx="240589">
                  <c:v>128107</c:v>
                </c:pt>
                <c:pt idx="240590">
                  <c:v>128107</c:v>
                </c:pt>
                <c:pt idx="240591">
                  <c:v>128107</c:v>
                </c:pt>
                <c:pt idx="240592">
                  <c:v>128107</c:v>
                </c:pt>
                <c:pt idx="240593">
                  <c:v>128107</c:v>
                </c:pt>
                <c:pt idx="240594">
                  <c:v>128107</c:v>
                </c:pt>
                <c:pt idx="240595">
                  <c:v>128107</c:v>
                </c:pt>
                <c:pt idx="240596">
                  <c:v>128107</c:v>
                </c:pt>
                <c:pt idx="240597">
                  <c:v>128107</c:v>
                </c:pt>
                <c:pt idx="240598">
                  <c:v>128107</c:v>
                </c:pt>
                <c:pt idx="240599">
                  <c:v>128107</c:v>
                </c:pt>
                <c:pt idx="240600">
                  <c:v>128107</c:v>
                </c:pt>
                <c:pt idx="240601">
                  <c:v>128107</c:v>
                </c:pt>
                <c:pt idx="240602">
                  <c:v>128107</c:v>
                </c:pt>
                <c:pt idx="240603">
                  <c:v>128107</c:v>
                </c:pt>
                <c:pt idx="240604">
                  <c:v>128107</c:v>
                </c:pt>
                <c:pt idx="240605">
                  <c:v>128107</c:v>
                </c:pt>
                <c:pt idx="240606">
                  <c:v>128107</c:v>
                </c:pt>
                <c:pt idx="240607">
                  <c:v>128107</c:v>
                </c:pt>
                <c:pt idx="240608">
                  <c:v>128107</c:v>
                </c:pt>
                <c:pt idx="240609">
                  <c:v>128107</c:v>
                </c:pt>
                <c:pt idx="240610">
                  <c:v>128107</c:v>
                </c:pt>
                <c:pt idx="240611">
                  <c:v>128107</c:v>
                </c:pt>
                <c:pt idx="240612">
                  <c:v>128107</c:v>
                </c:pt>
                <c:pt idx="240613">
                  <c:v>128107</c:v>
                </c:pt>
                <c:pt idx="240614">
                  <c:v>128107</c:v>
                </c:pt>
                <c:pt idx="240615">
                  <c:v>128107</c:v>
                </c:pt>
                <c:pt idx="240616">
                  <c:v>128107</c:v>
                </c:pt>
                <c:pt idx="240617">
                  <c:v>128107</c:v>
                </c:pt>
                <c:pt idx="240618">
                  <c:v>128107</c:v>
                </c:pt>
                <c:pt idx="240619">
                  <c:v>128107</c:v>
                </c:pt>
                <c:pt idx="240620">
                  <c:v>128107</c:v>
                </c:pt>
                <c:pt idx="240621">
                  <c:v>128107</c:v>
                </c:pt>
                <c:pt idx="240622">
                  <c:v>128107</c:v>
                </c:pt>
                <c:pt idx="240623">
                  <c:v>128107</c:v>
                </c:pt>
                <c:pt idx="240624">
                  <c:v>128107</c:v>
                </c:pt>
                <c:pt idx="240625">
                  <c:v>128107</c:v>
                </c:pt>
                <c:pt idx="240626">
                  <c:v>128107</c:v>
                </c:pt>
                <c:pt idx="240627">
                  <c:v>128107</c:v>
                </c:pt>
                <c:pt idx="240628">
                  <c:v>128107</c:v>
                </c:pt>
                <c:pt idx="240629">
                  <c:v>128107</c:v>
                </c:pt>
                <c:pt idx="240630">
                  <c:v>128107</c:v>
                </c:pt>
                <c:pt idx="240631">
                  <c:v>128107</c:v>
                </c:pt>
                <c:pt idx="240632">
                  <c:v>128107</c:v>
                </c:pt>
                <c:pt idx="240633">
                  <c:v>128107</c:v>
                </c:pt>
                <c:pt idx="240634">
                  <c:v>128107</c:v>
                </c:pt>
                <c:pt idx="240635">
                  <c:v>128107</c:v>
                </c:pt>
                <c:pt idx="240636">
                  <c:v>128107</c:v>
                </c:pt>
                <c:pt idx="240637">
                  <c:v>128107</c:v>
                </c:pt>
                <c:pt idx="240638">
                  <c:v>128107</c:v>
                </c:pt>
                <c:pt idx="240639">
                  <c:v>128107</c:v>
                </c:pt>
                <c:pt idx="240640">
                  <c:v>128107</c:v>
                </c:pt>
                <c:pt idx="240641">
                  <c:v>128107</c:v>
                </c:pt>
                <c:pt idx="240642">
                  <c:v>128107</c:v>
                </c:pt>
                <c:pt idx="240643">
                  <c:v>128107</c:v>
                </c:pt>
                <c:pt idx="240644">
                  <c:v>128107</c:v>
                </c:pt>
                <c:pt idx="240645">
                  <c:v>128107</c:v>
                </c:pt>
                <c:pt idx="240646">
                  <c:v>128107</c:v>
                </c:pt>
                <c:pt idx="240647">
                  <c:v>128107</c:v>
                </c:pt>
                <c:pt idx="240648">
                  <c:v>128107</c:v>
                </c:pt>
                <c:pt idx="240649">
                  <c:v>128107</c:v>
                </c:pt>
                <c:pt idx="240650">
                  <c:v>128107</c:v>
                </c:pt>
                <c:pt idx="240651">
                  <c:v>128107</c:v>
                </c:pt>
                <c:pt idx="240652">
                  <c:v>128107</c:v>
                </c:pt>
                <c:pt idx="240653">
                  <c:v>128107</c:v>
                </c:pt>
                <c:pt idx="240654">
                  <c:v>128107</c:v>
                </c:pt>
                <c:pt idx="240655">
                  <c:v>128107</c:v>
                </c:pt>
                <c:pt idx="240656">
                  <c:v>128107</c:v>
                </c:pt>
                <c:pt idx="240657">
                  <c:v>128107</c:v>
                </c:pt>
                <c:pt idx="240658">
                  <c:v>128107</c:v>
                </c:pt>
                <c:pt idx="240659">
                  <c:v>128107</c:v>
                </c:pt>
                <c:pt idx="240660">
                  <c:v>128107</c:v>
                </c:pt>
                <c:pt idx="240661">
                  <c:v>128107</c:v>
                </c:pt>
                <c:pt idx="240662">
                  <c:v>128107</c:v>
                </c:pt>
                <c:pt idx="240663">
                  <c:v>128107</c:v>
                </c:pt>
                <c:pt idx="240664">
                  <c:v>128107</c:v>
                </c:pt>
                <c:pt idx="240665">
                  <c:v>128107</c:v>
                </c:pt>
                <c:pt idx="240666">
                  <c:v>128107</c:v>
                </c:pt>
                <c:pt idx="240667">
                  <c:v>128107</c:v>
                </c:pt>
                <c:pt idx="240668">
                  <c:v>128107</c:v>
                </c:pt>
                <c:pt idx="240669">
                  <c:v>128107</c:v>
                </c:pt>
                <c:pt idx="240670">
                  <c:v>128107</c:v>
                </c:pt>
                <c:pt idx="240671">
                  <c:v>128107</c:v>
                </c:pt>
                <c:pt idx="240672">
                  <c:v>128107</c:v>
                </c:pt>
                <c:pt idx="240673">
                  <c:v>128107</c:v>
                </c:pt>
                <c:pt idx="240674">
                  <c:v>128107</c:v>
                </c:pt>
                <c:pt idx="240675">
                  <c:v>128107</c:v>
                </c:pt>
                <c:pt idx="240676">
                  <c:v>128107</c:v>
                </c:pt>
                <c:pt idx="240677">
                  <c:v>128107</c:v>
                </c:pt>
                <c:pt idx="240678">
                  <c:v>128107</c:v>
                </c:pt>
                <c:pt idx="240679">
                  <c:v>128107</c:v>
                </c:pt>
                <c:pt idx="240680">
                  <c:v>128107</c:v>
                </c:pt>
                <c:pt idx="240681">
                  <c:v>128107</c:v>
                </c:pt>
                <c:pt idx="240682">
                  <c:v>128107</c:v>
                </c:pt>
                <c:pt idx="240683">
                  <c:v>128107</c:v>
                </c:pt>
                <c:pt idx="240684">
                  <c:v>128107</c:v>
                </c:pt>
                <c:pt idx="240685">
                  <c:v>128107</c:v>
                </c:pt>
                <c:pt idx="240686">
                  <c:v>128107</c:v>
                </c:pt>
                <c:pt idx="240687">
                  <c:v>128107</c:v>
                </c:pt>
                <c:pt idx="240688">
                  <c:v>128107</c:v>
                </c:pt>
                <c:pt idx="240689">
                  <c:v>128107</c:v>
                </c:pt>
                <c:pt idx="240690">
                  <c:v>128107</c:v>
                </c:pt>
                <c:pt idx="240691">
                  <c:v>128107</c:v>
                </c:pt>
                <c:pt idx="240692">
                  <c:v>128107</c:v>
                </c:pt>
                <c:pt idx="240693">
                  <c:v>128107</c:v>
                </c:pt>
                <c:pt idx="240694">
                  <c:v>128107</c:v>
                </c:pt>
                <c:pt idx="240695">
                  <c:v>128107</c:v>
                </c:pt>
                <c:pt idx="240696">
                  <c:v>128107</c:v>
                </c:pt>
                <c:pt idx="240697">
                  <c:v>128107</c:v>
                </c:pt>
                <c:pt idx="240698">
                  <c:v>128107</c:v>
                </c:pt>
                <c:pt idx="240699">
                  <c:v>128107</c:v>
                </c:pt>
                <c:pt idx="240700">
                  <c:v>128107</c:v>
                </c:pt>
                <c:pt idx="240701">
                  <c:v>128107</c:v>
                </c:pt>
                <c:pt idx="240702">
                  <c:v>128107</c:v>
                </c:pt>
                <c:pt idx="240703">
                  <c:v>128107</c:v>
                </c:pt>
                <c:pt idx="240704">
                  <c:v>128107</c:v>
                </c:pt>
                <c:pt idx="240705">
                  <c:v>128107</c:v>
                </c:pt>
                <c:pt idx="240706">
                  <c:v>128107</c:v>
                </c:pt>
                <c:pt idx="240707">
                  <c:v>128107</c:v>
                </c:pt>
                <c:pt idx="240708">
                  <c:v>128107</c:v>
                </c:pt>
                <c:pt idx="240709">
                  <c:v>128107</c:v>
                </c:pt>
                <c:pt idx="240710">
                  <c:v>128107</c:v>
                </c:pt>
                <c:pt idx="240711">
                  <c:v>128107</c:v>
                </c:pt>
                <c:pt idx="240712">
                  <c:v>128107</c:v>
                </c:pt>
                <c:pt idx="240713">
                  <c:v>128107</c:v>
                </c:pt>
                <c:pt idx="240714">
                  <c:v>128107</c:v>
                </c:pt>
                <c:pt idx="240715">
                  <c:v>128107</c:v>
                </c:pt>
                <c:pt idx="240716">
                  <c:v>128107</c:v>
                </c:pt>
                <c:pt idx="240717">
                  <c:v>128107</c:v>
                </c:pt>
                <c:pt idx="240718">
                  <c:v>128107</c:v>
                </c:pt>
                <c:pt idx="240719">
                  <c:v>128107</c:v>
                </c:pt>
                <c:pt idx="240720">
                  <c:v>128107</c:v>
                </c:pt>
                <c:pt idx="240721">
                  <c:v>128107</c:v>
                </c:pt>
                <c:pt idx="240722">
                  <c:v>128107</c:v>
                </c:pt>
                <c:pt idx="240723">
                  <c:v>128107</c:v>
                </c:pt>
                <c:pt idx="240724">
                  <c:v>128107</c:v>
                </c:pt>
                <c:pt idx="240725">
                  <c:v>128107</c:v>
                </c:pt>
                <c:pt idx="240726">
                  <c:v>128107</c:v>
                </c:pt>
                <c:pt idx="240727">
                  <c:v>128107</c:v>
                </c:pt>
                <c:pt idx="240728">
                  <c:v>128107</c:v>
                </c:pt>
                <c:pt idx="240729">
                  <c:v>128107</c:v>
                </c:pt>
                <c:pt idx="240730">
                  <c:v>128107</c:v>
                </c:pt>
                <c:pt idx="240731">
                  <c:v>128107</c:v>
                </c:pt>
                <c:pt idx="240732">
                  <c:v>128107</c:v>
                </c:pt>
                <c:pt idx="240733">
                  <c:v>128107</c:v>
                </c:pt>
                <c:pt idx="240734">
                  <c:v>128107</c:v>
                </c:pt>
                <c:pt idx="240735">
                  <c:v>128107</c:v>
                </c:pt>
                <c:pt idx="240736">
                  <c:v>128107</c:v>
                </c:pt>
                <c:pt idx="240737">
                  <c:v>128107</c:v>
                </c:pt>
                <c:pt idx="240738">
                  <c:v>128107</c:v>
                </c:pt>
                <c:pt idx="240739">
                  <c:v>128107</c:v>
                </c:pt>
                <c:pt idx="240740">
                  <c:v>128107</c:v>
                </c:pt>
                <c:pt idx="240741">
                  <c:v>128107</c:v>
                </c:pt>
                <c:pt idx="240742">
                  <c:v>128107</c:v>
                </c:pt>
                <c:pt idx="240743">
                  <c:v>128107</c:v>
                </c:pt>
                <c:pt idx="240744">
                  <c:v>128107</c:v>
                </c:pt>
                <c:pt idx="240745">
                  <c:v>128107</c:v>
                </c:pt>
                <c:pt idx="240746">
                  <c:v>128107</c:v>
                </c:pt>
                <c:pt idx="240747">
                  <c:v>128107</c:v>
                </c:pt>
                <c:pt idx="240748">
                  <c:v>128107</c:v>
                </c:pt>
                <c:pt idx="240749">
                  <c:v>128107</c:v>
                </c:pt>
                <c:pt idx="240750">
                  <c:v>128107</c:v>
                </c:pt>
                <c:pt idx="240751">
                  <c:v>128107</c:v>
                </c:pt>
                <c:pt idx="240752">
                  <c:v>128107</c:v>
                </c:pt>
                <c:pt idx="240753">
                  <c:v>128107</c:v>
                </c:pt>
                <c:pt idx="240754">
                  <c:v>128107</c:v>
                </c:pt>
                <c:pt idx="240755">
                  <c:v>128107</c:v>
                </c:pt>
                <c:pt idx="240756">
                  <c:v>128107</c:v>
                </c:pt>
                <c:pt idx="240757">
                  <c:v>128107</c:v>
                </c:pt>
                <c:pt idx="240758">
                  <c:v>128107</c:v>
                </c:pt>
                <c:pt idx="240759">
                  <c:v>128107</c:v>
                </c:pt>
                <c:pt idx="240760">
                  <c:v>128107</c:v>
                </c:pt>
                <c:pt idx="240761">
                  <c:v>128107</c:v>
                </c:pt>
                <c:pt idx="240762">
                  <c:v>128107</c:v>
                </c:pt>
                <c:pt idx="240763">
                  <c:v>128107</c:v>
                </c:pt>
                <c:pt idx="240764">
                  <c:v>128107</c:v>
                </c:pt>
                <c:pt idx="240765">
                  <c:v>128107</c:v>
                </c:pt>
                <c:pt idx="240766">
                  <c:v>128107</c:v>
                </c:pt>
                <c:pt idx="240767">
                  <c:v>128107</c:v>
                </c:pt>
                <c:pt idx="240768">
                  <c:v>128107</c:v>
                </c:pt>
                <c:pt idx="240769">
                  <c:v>128107</c:v>
                </c:pt>
                <c:pt idx="240770">
                  <c:v>128107</c:v>
                </c:pt>
                <c:pt idx="240771">
                  <c:v>128107</c:v>
                </c:pt>
                <c:pt idx="240772">
                  <c:v>128107</c:v>
                </c:pt>
                <c:pt idx="240773">
                  <c:v>128107</c:v>
                </c:pt>
                <c:pt idx="240774">
                  <c:v>128107</c:v>
                </c:pt>
                <c:pt idx="240775">
                  <c:v>128107</c:v>
                </c:pt>
                <c:pt idx="240776">
                  <c:v>128107</c:v>
                </c:pt>
                <c:pt idx="240777">
                  <c:v>128107</c:v>
                </c:pt>
                <c:pt idx="240778">
                  <c:v>128107</c:v>
                </c:pt>
                <c:pt idx="240779">
                  <c:v>128107</c:v>
                </c:pt>
                <c:pt idx="240780">
                  <c:v>128107</c:v>
                </c:pt>
                <c:pt idx="240781">
                  <c:v>128107</c:v>
                </c:pt>
                <c:pt idx="240782">
                  <c:v>128107</c:v>
                </c:pt>
                <c:pt idx="240783">
                  <c:v>128107</c:v>
                </c:pt>
                <c:pt idx="240784">
                  <c:v>128107</c:v>
                </c:pt>
                <c:pt idx="240785">
                  <c:v>128107</c:v>
                </c:pt>
                <c:pt idx="240786">
                  <c:v>128107</c:v>
                </c:pt>
                <c:pt idx="240787">
                  <c:v>128107</c:v>
                </c:pt>
                <c:pt idx="240788">
                  <c:v>128107</c:v>
                </c:pt>
                <c:pt idx="240789">
                  <c:v>128107</c:v>
                </c:pt>
                <c:pt idx="240790">
                  <c:v>128107</c:v>
                </c:pt>
                <c:pt idx="240791">
                  <c:v>128107</c:v>
                </c:pt>
                <c:pt idx="240792">
                  <c:v>128107</c:v>
                </c:pt>
                <c:pt idx="240793">
                  <c:v>128107</c:v>
                </c:pt>
                <c:pt idx="240794">
                  <c:v>128107</c:v>
                </c:pt>
                <c:pt idx="240795">
                  <c:v>128107</c:v>
                </c:pt>
                <c:pt idx="240796">
                  <c:v>128107</c:v>
                </c:pt>
                <c:pt idx="240797">
                  <c:v>128107</c:v>
                </c:pt>
                <c:pt idx="240798">
                  <c:v>128107</c:v>
                </c:pt>
                <c:pt idx="240799">
                  <c:v>128107</c:v>
                </c:pt>
                <c:pt idx="240800">
                  <c:v>128107</c:v>
                </c:pt>
                <c:pt idx="240801">
                  <c:v>128107</c:v>
                </c:pt>
                <c:pt idx="240802">
                  <c:v>128107</c:v>
                </c:pt>
                <c:pt idx="240803">
                  <c:v>128107</c:v>
                </c:pt>
                <c:pt idx="240804">
                  <c:v>128107</c:v>
                </c:pt>
                <c:pt idx="240805">
                  <c:v>128107</c:v>
                </c:pt>
                <c:pt idx="240806">
                  <c:v>128107</c:v>
                </c:pt>
                <c:pt idx="240807">
                  <c:v>128107</c:v>
                </c:pt>
                <c:pt idx="240808">
                  <c:v>128107</c:v>
                </c:pt>
                <c:pt idx="240809">
                  <c:v>128107</c:v>
                </c:pt>
                <c:pt idx="240810">
                  <c:v>128107</c:v>
                </c:pt>
                <c:pt idx="240811">
                  <c:v>128107</c:v>
                </c:pt>
                <c:pt idx="240812">
                  <c:v>128107</c:v>
                </c:pt>
                <c:pt idx="240813">
                  <c:v>128107</c:v>
                </c:pt>
                <c:pt idx="240814">
                  <c:v>128107</c:v>
                </c:pt>
                <c:pt idx="240815">
                  <c:v>128107</c:v>
                </c:pt>
                <c:pt idx="240816">
                  <c:v>128107</c:v>
                </c:pt>
                <c:pt idx="240817">
                  <c:v>128107</c:v>
                </c:pt>
                <c:pt idx="240818">
                  <c:v>128107</c:v>
                </c:pt>
                <c:pt idx="240819">
                  <c:v>128107</c:v>
                </c:pt>
                <c:pt idx="240820">
                  <c:v>128107</c:v>
                </c:pt>
                <c:pt idx="240821">
                  <c:v>128107</c:v>
                </c:pt>
                <c:pt idx="240822">
                  <c:v>128107</c:v>
                </c:pt>
                <c:pt idx="240823">
                  <c:v>128107</c:v>
                </c:pt>
                <c:pt idx="240824">
                  <c:v>128107</c:v>
                </c:pt>
                <c:pt idx="240825">
                  <c:v>128107</c:v>
                </c:pt>
                <c:pt idx="240826">
                  <c:v>128107</c:v>
                </c:pt>
                <c:pt idx="240827">
                  <c:v>128107</c:v>
                </c:pt>
                <c:pt idx="240828">
                  <c:v>128107</c:v>
                </c:pt>
                <c:pt idx="240829">
                  <c:v>128107</c:v>
                </c:pt>
                <c:pt idx="240830">
                  <c:v>128107</c:v>
                </c:pt>
                <c:pt idx="240831">
                  <c:v>128107</c:v>
                </c:pt>
                <c:pt idx="240832">
                  <c:v>128107</c:v>
                </c:pt>
                <c:pt idx="240833">
                  <c:v>128107</c:v>
                </c:pt>
                <c:pt idx="240834">
                  <c:v>128107</c:v>
                </c:pt>
                <c:pt idx="240835">
                  <c:v>128107</c:v>
                </c:pt>
                <c:pt idx="240836">
                  <c:v>128107</c:v>
                </c:pt>
                <c:pt idx="240837">
                  <c:v>128107</c:v>
                </c:pt>
                <c:pt idx="240838">
                  <c:v>128107</c:v>
                </c:pt>
                <c:pt idx="240839">
                  <c:v>128107</c:v>
                </c:pt>
                <c:pt idx="240840">
                  <c:v>128107</c:v>
                </c:pt>
                <c:pt idx="240841">
                  <c:v>128107</c:v>
                </c:pt>
                <c:pt idx="240842">
                  <c:v>128107</c:v>
                </c:pt>
                <c:pt idx="240843">
                  <c:v>128107</c:v>
                </c:pt>
                <c:pt idx="240844">
                  <c:v>128107</c:v>
                </c:pt>
                <c:pt idx="240845">
                  <c:v>128107</c:v>
                </c:pt>
                <c:pt idx="240846">
                  <c:v>128107</c:v>
                </c:pt>
                <c:pt idx="240847">
                  <c:v>128107</c:v>
                </c:pt>
                <c:pt idx="240848">
                  <c:v>128107</c:v>
                </c:pt>
                <c:pt idx="240849">
                  <c:v>128107</c:v>
                </c:pt>
                <c:pt idx="240850">
                  <c:v>128107</c:v>
                </c:pt>
                <c:pt idx="240851">
                  <c:v>128107</c:v>
                </c:pt>
                <c:pt idx="240852">
                  <c:v>128107</c:v>
                </c:pt>
                <c:pt idx="240853">
                  <c:v>128107</c:v>
                </c:pt>
                <c:pt idx="240854">
                  <c:v>128107</c:v>
                </c:pt>
                <c:pt idx="240855">
                  <c:v>128107</c:v>
                </c:pt>
                <c:pt idx="240856">
                  <c:v>128107</c:v>
                </c:pt>
                <c:pt idx="240857">
                  <c:v>128107</c:v>
                </c:pt>
                <c:pt idx="240858">
                  <c:v>128107</c:v>
                </c:pt>
                <c:pt idx="240859">
                  <c:v>128107</c:v>
                </c:pt>
                <c:pt idx="240860">
                  <c:v>128107</c:v>
                </c:pt>
                <c:pt idx="240861">
                  <c:v>128107</c:v>
                </c:pt>
                <c:pt idx="240862">
                  <c:v>128107</c:v>
                </c:pt>
                <c:pt idx="240863">
                  <c:v>128107</c:v>
                </c:pt>
                <c:pt idx="240864">
                  <c:v>128107</c:v>
                </c:pt>
                <c:pt idx="240865">
                  <c:v>128107</c:v>
                </c:pt>
                <c:pt idx="240866">
                  <c:v>128107</c:v>
                </c:pt>
                <c:pt idx="240867">
                  <c:v>128107</c:v>
                </c:pt>
                <c:pt idx="240868">
                  <c:v>128107</c:v>
                </c:pt>
                <c:pt idx="240869">
                  <c:v>128107</c:v>
                </c:pt>
                <c:pt idx="240870">
                  <c:v>128107</c:v>
                </c:pt>
                <c:pt idx="240871">
                  <c:v>128107</c:v>
                </c:pt>
                <c:pt idx="240872">
                  <c:v>128107</c:v>
                </c:pt>
                <c:pt idx="240873">
                  <c:v>128107</c:v>
                </c:pt>
                <c:pt idx="240874">
                  <c:v>128107</c:v>
                </c:pt>
                <c:pt idx="240875">
                  <c:v>128107</c:v>
                </c:pt>
                <c:pt idx="240876">
                  <c:v>128107</c:v>
                </c:pt>
                <c:pt idx="240877">
                  <c:v>128107</c:v>
                </c:pt>
                <c:pt idx="240878">
                  <c:v>128107</c:v>
                </c:pt>
                <c:pt idx="240879">
                  <c:v>128107</c:v>
                </c:pt>
                <c:pt idx="240880">
                  <c:v>128107</c:v>
                </c:pt>
                <c:pt idx="240881">
                  <c:v>128107</c:v>
                </c:pt>
                <c:pt idx="240882">
                  <c:v>128107</c:v>
                </c:pt>
                <c:pt idx="240883">
                  <c:v>128107</c:v>
                </c:pt>
                <c:pt idx="240884">
                  <c:v>128107</c:v>
                </c:pt>
                <c:pt idx="240885">
                  <c:v>128107</c:v>
                </c:pt>
                <c:pt idx="240886">
                  <c:v>128107</c:v>
                </c:pt>
                <c:pt idx="240887">
                  <c:v>128107</c:v>
                </c:pt>
                <c:pt idx="240888">
                  <c:v>128107</c:v>
                </c:pt>
                <c:pt idx="240889">
                  <c:v>128107</c:v>
                </c:pt>
                <c:pt idx="240890">
                  <c:v>128107</c:v>
                </c:pt>
                <c:pt idx="240891">
                  <c:v>128107</c:v>
                </c:pt>
                <c:pt idx="240892">
                  <c:v>128107</c:v>
                </c:pt>
                <c:pt idx="240893">
                  <c:v>128107</c:v>
                </c:pt>
                <c:pt idx="240894">
                  <c:v>128107</c:v>
                </c:pt>
                <c:pt idx="240895">
                  <c:v>128107</c:v>
                </c:pt>
                <c:pt idx="240896">
                  <c:v>128107</c:v>
                </c:pt>
                <c:pt idx="240897">
                  <c:v>128107</c:v>
                </c:pt>
                <c:pt idx="240898">
                  <c:v>128107</c:v>
                </c:pt>
                <c:pt idx="240899">
                  <c:v>128107</c:v>
                </c:pt>
                <c:pt idx="240900">
                  <c:v>128107</c:v>
                </c:pt>
                <c:pt idx="240901">
                  <c:v>128107</c:v>
                </c:pt>
                <c:pt idx="240902">
                  <c:v>128107</c:v>
                </c:pt>
                <c:pt idx="240903">
                  <c:v>128107</c:v>
                </c:pt>
                <c:pt idx="240904">
                  <c:v>128107</c:v>
                </c:pt>
                <c:pt idx="240905">
                  <c:v>128107</c:v>
                </c:pt>
                <c:pt idx="240906">
                  <c:v>128107</c:v>
                </c:pt>
                <c:pt idx="240907">
                  <c:v>128107</c:v>
                </c:pt>
                <c:pt idx="240908">
                  <c:v>128107</c:v>
                </c:pt>
                <c:pt idx="240909">
                  <c:v>128107</c:v>
                </c:pt>
                <c:pt idx="240910">
                  <c:v>128107</c:v>
                </c:pt>
                <c:pt idx="240911">
                  <c:v>128107</c:v>
                </c:pt>
                <c:pt idx="240912">
                  <c:v>128107</c:v>
                </c:pt>
                <c:pt idx="240913">
                  <c:v>128107</c:v>
                </c:pt>
                <c:pt idx="240914">
                  <c:v>128107</c:v>
                </c:pt>
                <c:pt idx="240915">
                  <c:v>128107</c:v>
                </c:pt>
                <c:pt idx="240916">
                  <c:v>128107</c:v>
                </c:pt>
                <c:pt idx="240917">
                  <c:v>128107</c:v>
                </c:pt>
                <c:pt idx="240918">
                  <c:v>128107</c:v>
                </c:pt>
                <c:pt idx="240919">
                  <c:v>128107</c:v>
                </c:pt>
                <c:pt idx="240920">
                  <c:v>128107</c:v>
                </c:pt>
                <c:pt idx="240921">
                  <c:v>128107</c:v>
                </c:pt>
                <c:pt idx="240922">
                  <c:v>128107</c:v>
                </c:pt>
                <c:pt idx="240923">
                  <c:v>128107</c:v>
                </c:pt>
                <c:pt idx="240924">
                  <c:v>128107</c:v>
                </c:pt>
                <c:pt idx="240925">
                  <c:v>128107</c:v>
                </c:pt>
                <c:pt idx="240926">
                  <c:v>128107</c:v>
                </c:pt>
                <c:pt idx="240927">
                  <c:v>128107</c:v>
                </c:pt>
                <c:pt idx="240928">
                  <c:v>128107</c:v>
                </c:pt>
                <c:pt idx="240929">
                  <c:v>128107</c:v>
                </c:pt>
                <c:pt idx="240930">
                  <c:v>128107</c:v>
                </c:pt>
                <c:pt idx="240931">
                  <c:v>128107</c:v>
                </c:pt>
                <c:pt idx="240932">
                  <c:v>128107</c:v>
                </c:pt>
                <c:pt idx="240933">
                  <c:v>128107</c:v>
                </c:pt>
                <c:pt idx="240934">
                  <c:v>128107</c:v>
                </c:pt>
                <c:pt idx="240935">
                  <c:v>128107</c:v>
                </c:pt>
                <c:pt idx="240936">
                  <c:v>128107</c:v>
                </c:pt>
                <c:pt idx="240937">
                  <c:v>128107</c:v>
                </c:pt>
                <c:pt idx="240938">
                  <c:v>128107</c:v>
                </c:pt>
                <c:pt idx="240939">
                  <c:v>128107</c:v>
                </c:pt>
                <c:pt idx="240940">
                  <c:v>128107</c:v>
                </c:pt>
                <c:pt idx="240941">
                  <c:v>128107</c:v>
                </c:pt>
                <c:pt idx="240942">
                  <c:v>128107</c:v>
                </c:pt>
                <c:pt idx="240943">
                  <c:v>128107</c:v>
                </c:pt>
                <c:pt idx="240944">
                  <c:v>128107</c:v>
                </c:pt>
                <c:pt idx="240945">
                  <c:v>128107</c:v>
                </c:pt>
                <c:pt idx="240946">
                  <c:v>128107</c:v>
                </c:pt>
                <c:pt idx="240947">
                  <c:v>128107</c:v>
                </c:pt>
                <c:pt idx="240948">
                  <c:v>128107</c:v>
                </c:pt>
                <c:pt idx="240949">
                  <c:v>128107</c:v>
                </c:pt>
                <c:pt idx="240950">
                  <c:v>128107</c:v>
                </c:pt>
                <c:pt idx="240951">
                  <c:v>128107</c:v>
                </c:pt>
                <c:pt idx="240952">
                  <c:v>128107</c:v>
                </c:pt>
                <c:pt idx="240953">
                  <c:v>128107</c:v>
                </c:pt>
                <c:pt idx="240954">
                  <c:v>128107</c:v>
                </c:pt>
                <c:pt idx="240955">
                  <c:v>128107</c:v>
                </c:pt>
                <c:pt idx="240956">
                  <c:v>128107</c:v>
                </c:pt>
                <c:pt idx="240957">
                  <c:v>128107</c:v>
                </c:pt>
                <c:pt idx="240958">
                  <c:v>128107</c:v>
                </c:pt>
                <c:pt idx="240959">
                  <c:v>128107</c:v>
                </c:pt>
                <c:pt idx="240960">
                  <c:v>128107</c:v>
                </c:pt>
                <c:pt idx="240961">
                  <c:v>128107</c:v>
                </c:pt>
                <c:pt idx="240962">
                  <c:v>128107</c:v>
                </c:pt>
                <c:pt idx="240963">
                  <c:v>128107</c:v>
                </c:pt>
                <c:pt idx="240964">
                  <c:v>128107</c:v>
                </c:pt>
                <c:pt idx="240965">
                  <c:v>128107</c:v>
                </c:pt>
                <c:pt idx="240966">
                  <c:v>128107</c:v>
                </c:pt>
                <c:pt idx="240967">
                  <c:v>128107</c:v>
                </c:pt>
                <c:pt idx="240968">
                  <c:v>128107</c:v>
                </c:pt>
                <c:pt idx="240969">
                  <c:v>128107</c:v>
                </c:pt>
                <c:pt idx="240970">
                  <c:v>128107</c:v>
                </c:pt>
                <c:pt idx="240971">
                  <c:v>128107</c:v>
                </c:pt>
                <c:pt idx="240972">
                  <c:v>128107</c:v>
                </c:pt>
                <c:pt idx="240973">
                  <c:v>128107</c:v>
                </c:pt>
                <c:pt idx="240974">
                  <c:v>128107</c:v>
                </c:pt>
                <c:pt idx="240975">
                  <c:v>128107</c:v>
                </c:pt>
                <c:pt idx="240976">
                  <c:v>128107</c:v>
                </c:pt>
                <c:pt idx="240977">
                  <c:v>128107</c:v>
                </c:pt>
                <c:pt idx="240978">
                  <c:v>128107</c:v>
                </c:pt>
                <c:pt idx="240979">
                  <c:v>128107</c:v>
                </c:pt>
                <c:pt idx="240980">
                  <c:v>128107</c:v>
                </c:pt>
                <c:pt idx="240981">
                  <c:v>128107</c:v>
                </c:pt>
                <c:pt idx="240982">
                  <c:v>128107</c:v>
                </c:pt>
                <c:pt idx="240983">
                  <c:v>128107</c:v>
                </c:pt>
                <c:pt idx="240984">
                  <c:v>128107</c:v>
                </c:pt>
                <c:pt idx="240985">
                  <c:v>128107</c:v>
                </c:pt>
                <c:pt idx="240986">
                  <c:v>128107</c:v>
                </c:pt>
                <c:pt idx="240987">
                  <c:v>128107</c:v>
                </c:pt>
                <c:pt idx="240988">
                  <c:v>128107</c:v>
                </c:pt>
                <c:pt idx="240989">
                  <c:v>128107</c:v>
                </c:pt>
                <c:pt idx="240990">
                  <c:v>128107</c:v>
                </c:pt>
                <c:pt idx="240991">
                  <c:v>128107</c:v>
                </c:pt>
                <c:pt idx="240992">
                  <c:v>128107</c:v>
                </c:pt>
                <c:pt idx="240993">
                  <c:v>128107</c:v>
                </c:pt>
                <c:pt idx="240994">
                  <c:v>128107</c:v>
                </c:pt>
                <c:pt idx="240995">
                  <c:v>128107</c:v>
                </c:pt>
                <c:pt idx="240996">
                  <c:v>128107</c:v>
                </c:pt>
                <c:pt idx="240997">
                  <c:v>128107</c:v>
                </c:pt>
                <c:pt idx="240998">
                  <c:v>128107</c:v>
                </c:pt>
                <c:pt idx="240999">
                  <c:v>128107</c:v>
                </c:pt>
                <c:pt idx="241000">
                  <c:v>128107</c:v>
                </c:pt>
                <c:pt idx="241001">
                  <c:v>128107</c:v>
                </c:pt>
                <c:pt idx="241002">
                  <c:v>128107</c:v>
                </c:pt>
                <c:pt idx="241003">
                  <c:v>128107</c:v>
                </c:pt>
                <c:pt idx="241004">
                  <c:v>128107</c:v>
                </c:pt>
                <c:pt idx="241005">
                  <c:v>128107</c:v>
                </c:pt>
                <c:pt idx="241006">
                  <c:v>128107</c:v>
                </c:pt>
                <c:pt idx="241007">
                  <c:v>128107</c:v>
                </c:pt>
                <c:pt idx="241008">
                  <c:v>128107</c:v>
                </c:pt>
                <c:pt idx="241009">
                  <c:v>128107</c:v>
                </c:pt>
                <c:pt idx="241010">
                  <c:v>128107</c:v>
                </c:pt>
                <c:pt idx="241011">
                  <c:v>128107</c:v>
                </c:pt>
                <c:pt idx="241012">
                  <c:v>128107</c:v>
                </c:pt>
                <c:pt idx="241013">
                  <c:v>128107</c:v>
                </c:pt>
                <c:pt idx="241014">
                  <c:v>128107</c:v>
                </c:pt>
                <c:pt idx="241015">
                  <c:v>128107</c:v>
                </c:pt>
                <c:pt idx="241016">
                  <c:v>128107</c:v>
                </c:pt>
                <c:pt idx="241017">
                  <c:v>128107</c:v>
                </c:pt>
                <c:pt idx="241018">
                  <c:v>128107</c:v>
                </c:pt>
                <c:pt idx="241019">
                  <c:v>128107</c:v>
                </c:pt>
                <c:pt idx="241020">
                  <c:v>128107</c:v>
                </c:pt>
                <c:pt idx="241021">
                  <c:v>128107</c:v>
                </c:pt>
                <c:pt idx="241022">
                  <c:v>128107</c:v>
                </c:pt>
                <c:pt idx="241023">
                  <c:v>128107</c:v>
                </c:pt>
                <c:pt idx="241024">
                  <c:v>128107</c:v>
                </c:pt>
                <c:pt idx="241025">
                  <c:v>128107</c:v>
                </c:pt>
                <c:pt idx="241026">
                  <c:v>128107</c:v>
                </c:pt>
                <c:pt idx="241027">
                  <c:v>128107</c:v>
                </c:pt>
                <c:pt idx="241028">
                  <c:v>128107</c:v>
                </c:pt>
                <c:pt idx="241029">
                  <c:v>128107</c:v>
                </c:pt>
                <c:pt idx="241030">
                  <c:v>128107</c:v>
                </c:pt>
                <c:pt idx="241031">
                  <c:v>128107</c:v>
                </c:pt>
                <c:pt idx="241032">
                  <c:v>128107</c:v>
                </c:pt>
                <c:pt idx="241033">
                  <c:v>128107</c:v>
                </c:pt>
                <c:pt idx="241034">
                  <c:v>128107</c:v>
                </c:pt>
                <c:pt idx="241035">
                  <c:v>128107</c:v>
                </c:pt>
                <c:pt idx="241036">
                  <c:v>128107</c:v>
                </c:pt>
                <c:pt idx="241037">
                  <c:v>128107</c:v>
                </c:pt>
                <c:pt idx="241038">
                  <c:v>128107</c:v>
                </c:pt>
                <c:pt idx="241039">
                  <c:v>128107</c:v>
                </c:pt>
                <c:pt idx="241040">
                  <c:v>128107</c:v>
                </c:pt>
                <c:pt idx="241041">
                  <c:v>128107</c:v>
                </c:pt>
                <c:pt idx="241042">
                  <c:v>128107</c:v>
                </c:pt>
                <c:pt idx="241043">
                  <c:v>128107</c:v>
                </c:pt>
                <c:pt idx="241044">
                  <c:v>128107</c:v>
                </c:pt>
                <c:pt idx="241045">
                  <c:v>128107</c:v>
                </c:pt>
                <c:pt idx="241046">
                  <c:v>128107</c:v>
                </c:pt>
                <c:pt idx="241047">
                  <c:v>128107</c:v>
                </c:pt>
                <c:pt idx="241048">
                  <c:v>128107</c:v>
                </c:pt>
                <c:pt idx="241049">
                  <c:v>128107</c:v>
                </c:pt>
                <c:pt idx="241050">
                  <c:v>128107</c:v>
                </c:pt>
                <c:pt idx="241051">
                  <c:v>128107</c:v>
                </c:pt>
                <c:pt idx="241052">
                  <c:v>128107</c:v>
                </c:pt>
                <c:pt idx="241053">
                  <c:v>128107</c:v>
                </c:pt>
                <c:pt idx="241054">
                  <c:v>128107</c:v>
                </c:pt>
                <c:pt idx="241055">
                  <c:v>128107</c:v>
                </c:pt>
                <c:pt idx="241056">
                  <c:v>128107</c:v>
                </c:pt>
                <c:pt idx="241057">
                  <c:v>128107</c:v>
                </c:pt>
                <c:pt idx="241058">
                  <c:v>128107</c:v>
                </c:pt>
                <c:pt idx="241059">
                  <c:v>128107</c:v>
                </c:pt>
                <c:pt idx="241060">
                  <c:v>128107</c:v>
                </c:pt>
                <c:pt idx="241061">
                  <c:v>128107</c:v>
                </c:pt>
                <c:pt idx="241062">
                  <c:v>128107</c:v>
                </c:pt>
                <c:pt idx="241063">
                  <c:v>128107</c:v>
                </c:pt>
                <c:pt idx="241064">
                  <c:v>128107</c:v>
                </c:pt>
                <c:pt idx="241065">
                  <c:v>128107</c:v>
                </c:pt>
                <c:pt idx="241066">
                  <c:v>128107</c:v>
                </c:pt>
                <c:pt idx="241067">
                  <c:v>128107</c:v>
                </c:pt>
                <c:pt idx="241068">
                  <c:v>128107</c:v>
                </c:pt>
                <c:pt idx="241069">
                  <c:v>128107</c:v>
                </c:pt>
                <c:pt idx="241070">
                  <c:v>128107</c:v>
                </c:pt>
                <c:pt idx="241071">
                  <c:v>128107</c:v>
                </c:pt>
                <c:pt idx="241072">
                  <c:v>128107</c:v>
                </c:pt>
                <c:pt idx="241073">
                  <c:v>128107</c:v>
                </c:pt>
                <c:pt idx="241074">
                  <c:v>128107</c:v>
                </c:pt>
                <c:pt idx="241075">
                  <c:v>128107</c:v>
                </c:pt>
                <c:pt idx="241076">
                  <c:v>128107</c:v>
                </c:pt>
                <c:pt idx="241077">
                  <c:v>128107</c:v>
                </c:pt>
                <c:pt idx="241078">
                  <c:v>128107</c:v>
                </c:pt>
                <c:pt idx="241079">
                  <c:v>128107</c:v>
                </c:pt>
                <c:pt idx="241080">
                  <c:v>128107</c:v>
                </c:pt>
                <c:pt idx="241081">
                  <c:v>128107</c:v>
                </c:pt>
                <c:pt idx="241082">
                  <c:v>128107</c:v>
                </c:pt>
                <c:pt idx="241083">
                  <c:v>128107</c:v>
                </c:pt>
                <c:pt idx="241084">
                  <c:v>128107</c:v>
                </c:pt>
                <c:pt idx="241085">
                  <c:v>128107</c:v>
                </c:pt>
                <c:pt idx="241086">
                  <c:v>128107</c:v>
                </c:pt>
                <c:pt idx="241087">
                  <c:v>128107</c:v>
                </c:pt>
                <c:pt idx="241088">
                  <c:v>128107</c:v>
                </c:pt>
                <c:pt idx="241089">
                  <c:v>128107</c:v>
                </c:pt>
                <c:pt idx="241090">
                  <c:v>128107</c:v>
                </c:pt>
                <c:pt idx="241091">
                  <c:v>128107</c:v>
                </c:pt>
                <c:pt idx="241092">
                  <c:v>128107</c:v>
                </c:pt>
                <c:pt idx="241093">
                  <c:v>128107</c:v>
                </c:pt>
                <c:pt idx="241094">
                  <c:v>128107</c:v>
                </c:pt>
                <c:pt idx="241095">
                  <c:v>128107</c:v>
                </c:pt>
                <c:pt idx="241096">
                  <c:v>128107</c:v>
                </c:pt>
                <c:pt idx="241097">
                  <c:v>128107</c:v>
                </c:pt>
                <c:pt idx="241098">
                  <c:v>128107</c:v>
                </c:pt>
                <c:pt idx="241099">
                  <c:v>128107</c:v>
                </c:pt>
                <c:pt idx="241100">
                  <c:v>128107</c:v>
                </c:pt>
                <c:pt idx="241101">
                  <c:v>128107</c:v>
                </c:pt>
                <c:pt idx="241102">
                  <c:v>128107</c:v>
                </c:pt>
                <c:pt idx="241103">
                  <c:v>128107</c:v>
                </c:pt>
                <c:pt idx="241104">
                  <c:v>128107</c:v>
                </c:pt>
                <c:pt idx="241105">
                  <c:v>128107</c:v>
                </c:pt>
                <c:pt idx="241106">
                  <c:v>128107</c:v>
                </c:pt>
                <c:pt idx="241107">
                  <c:v>128107</c:v>
                </c:pt>
                <c:pt idx="241108">
                  <c:v>128107</c:v>
                </c:pt>
                <c:pt idx="241109">
                  <c:v>128107</c:v>
                </c:pt>
                <c:pt idx="241110">
                  <c:v>128107</c:v>
                </c:pt>
                <c:pt idx="241111">
                  <c:v>128107</c:v>
                </c:pt>
                <c:pt idx="241112">
                  <c:v>128107</c:v>
                </c:pt>
                <c:pt idx="241113">
                  <c:v>128107</c:v>
                </c:pt>
                <c:pt idx="241114">
                  <c:v>128107</c:v>
                </c:pt>
                <c:pt idx="241115">
                  <c:v>128107</c:v>
                </c:pt>
                <c:pt idx="241116">
                  <c:v>128107</c:v>
                </c:pt>
                <c:pt idx="241117">
                  <c:v>128107</c:v>
                </c:pt>
                <c:pt idx="241118">
                  <c:v>128107</c:v>
                </c:pt>
                <c:pt idx="241119">
                  <c:v>128107</c:v>
                </c:pt>
                <c:pt idx="241120">
                  <c:v>128107</c:v>
                </c:pt>
                <c:pt idx="241121">
                  <c:v>128107</c:v>
                </c:pt>
                <c:pt idx="241122">
                  <c:v>128107</c:v>
                </c:pt>
                <c:pt idx="241123">
                  <c:v>128107</c:v>
                </c:pt>
                <c:pt idx="241124">
                  <c:v>128107</c:v>
                </c:pt>
                <c:pt idx="241125">
                  <c:v>128107</c:v>
                </c:pt>
                <c:pt idx="241126">
                  <c:v>128107</c:v>
                </c:pt>
                <c:pt idx="241127">
                  <c:v>128107</c:v>
                </c:pt>
                <c:pt idx="241128">
                  <c:v>128107</c:v>
                </c:pt>
                <c:pt idx="241129">
                  <c:v>128107</c:v>
                </c:pt>
                <c:pt idx="241130">
                  <c:v>128107</c:v>
                </c:pt>
                <c:pt idx="241131">
                  <c:v>128107</c:v>
                </c:pt>
                <c:pt idx="241132">
                  <c:v>128107</c:v>
                </c:pt>
                <c:pt idx="241133">
                  <c:v>128107</c:v>
                </c:pt>
                <c:pt idx="241134">
                  <c:v>128107</c:v>
                </c:pt>
                <c:pt idx="241135">
                  <c:v>128107</c:v>
                </c:pt>
                <c:pt idx="241136">
                  <c:v>128107</c:v>
                </c:pt>
                <c:pt idx="241137">
                  <c:v>128107</c:v>
                </c:pt>
                <c:pt idx="241138">
                  <c:v>128107</c:v>
                </c:pt>
                <c:pt idx="241139">
                  <c:v>128107</c:v>
                </c:pt>
                <c:pt idx="241140">
                  <c:v>128107</c:v>
                </c:pt>
                <c:pt idx="241141">
                  <c:v>128107</c:v>
                </c:pt>
                <c:pt idx="241142">
                  <c:v>128107</c:v>
                </c:pt>
                <c:pt idx="241143">
                  <c:v>128107</c:v>
                </c:pt>
                <c:pt idx="241144">
                  <c:v>128107</c:v>
                </c:pt>
                <c:pt idx="241145">
                  <c:v>128107</c:v>
                </c:pt>
                <c:pt idx="241146">
                  <c:v>128107</c:v>
                </c:pt>
                <c:pt idx="241147">
                  <c:v>128107</c:v>
                </c:pt>
                <c:pt idx="241148">
                  <c:v>128107</c:v>
                </c:pt>
                <c:pt idx="241149">
                  <c:v>128107</c:v>
                </c:pt>
                <c:pt idx="241150">
                  <c:v>128107</c:v>
                </c:pt>
                <c:pt idx="241151">
                  <c:v>128107</c:v>
                </c:pt>
                <c:pt idx="241152">
                  <c:v>128107</c:v>
                </c:pt>
                <c:pt idx="241153">
                  <c:v>128107</c:v>
                </c:pt>
                <c:pt idx="241154">
                  <c:v>128107</c:v>
                </c:pt>
                <c:pt idx="241155">
                  <c:v>128107</c:v>
                </c:pt>
                <c:pt idx="241156">
                  <c:v>128107</c:v>
                </c:pt>
                <c:pt idx="241157">
                  <c:v>128107</c:v>
                </c:pt>
                <c:pt idx="241158">
                  <c:v>128107</c:v>
                </c:pt>
                <c:pt idx="241159">
                  <c:v>128107</c:v>
                </c:pt>
                <c:pt idx="241160">
                  <c:v>128107</c:v>
                </c:pt>
                <c:pt idx="241161">
                  <c:v>128107</c:v>
                </c:pt>
                <c:pt idx="241162">
                  <c:v>128107</c:v>
                </c:pt>
                <c:pt idx="241163">
                  <c:v>128107</c:v>
                </c:pt>
                <c:pt idx="241164">
                  <c:v>128107</c:v>
                </c:pt>
                <c:pt idx="241165">
                  <c:v>128107</c:v>
                </c:pt>
                <c:pt idx="241166">
                  <c:v>128107</c:v>
                </c:pt>
                <c:pt idx="241167">
                  <c:v>128107</c:v>
                </c:pt>
                <c:pt idx="241168">
                  <c:v>128107</c:v>
                </c:pt>
                <c:pt idx="241169">
                  <c:v>128107</c:v>
                </c:pt>
                <c:pt idx="241170">
                  <c:v>128107</c:v>
                </c:pt>
                <c:pt idx="241171">
                  <c:v>128107</c:v>
                </c:pt>
                <c:pt idx="241172">
                  <c:v>128107</c:v>
                </c:pt>
                <c:pt idx="241173">
                  <c:v>128107</c:v>
                </c:pt>
                <c:pt idx="241174">
                  <c:v>128107</c:v>
                </c:pt>
                <c:pt idx="241175">
                  <c:v>128107</c:v>
                </c:pt>
                <c:pt idx="241176">
                  <c:v>128107</c:v>
                </c:pt>
                <c:pt idx="241177">
                  <c:v>128107</c:v>
                </c:pt>
                <c:pt idx="241178">
                  <c:v>128107</c:v>
                </c:pt>
                <c:pt idx="241179">
                  <c:v>128107</c:v>
                </c:pt>
                <c:pt idx="241180">
                  <c:v>128107</c:v>
                </c:pt>
                <c:pt idx="241181">
                  <c:v>128107</c:v>
                </c:pt>
                <c:pt idx="241182">
                  <c:v>128107</c:v>
                </c:pt>
                <c:pt idx="241183">
                  <c:v>128107</c:v>
                </c:pt>
                <c:pt idx="241184">
                  <c:v>128107</c:v>
                </c:pt>
                <c:pt idx="241185">
                  <c:v>128107</c:v>
                </c:pt>
                <c:pt idx="241186">
                  <c:v>128107</c:v>
                </c:pt>
                <c:pt idx="241187">
                  <c:v>128107</c:v>
                </c:pt>
                <c:pt idx="241188">
                  <c:v>128107</c:v>
                </c:pt>
                <c:pt idx="241189">
                  <c:v>128107</c:v>
                </c:pt>
                <c:pt idx="241190">
                  <c:v>128107</c:v>
                </c:pt>
                <c:pt idx="241191">
                  <c:v>128107</c:v>
                </c:pt>
                <c:pt idx="241192">
                  <c:v>128107</c:v>
                </c:pt>
                <c:pt idx="241193">
                  <c:v>128107</c:v>
                </c:pt>
                <c:pt idx="241194">
                  <c:v>128107</c:v>
                </c:pt>
                <c:pt idx="241195">
                  <c:v>128107</c:v>
                </c:pt>
                <c:pt idx="241196">
                  <c:v>128107</c:v>
                </c:pt>
                <c:pt idx="241197">
                  <c:v>128107</c:v>
                </c:pt>
                <c:pt idx="241198">
                  <c:v>128107</c:v>
                </c:pt>
                <c:pt idx="241199">
                  <c:v>128107</c:v>
                </c:pt>
                <c:pt idx="241200">
                  <c:v>128107</c:v>
                </c:pt>
                <c:pt idx="241201">
                  <c:v>128107</c:v>
                </c:pt>
                <c:pt idx="241202">
                  <c:v>128107</c:v>
                </c:pt>
                <c:pt idx="241203">
                  <c:v>128107</c:v>
                </c:pt>
                <c:pt idx="241204">
                  <c:v>128107</c:v>
                </c:pt>
                <c:pt idx="241205">
                  <c:v>128107</c:v>
                </c:pt>
                <c:pt idx="241206">
                  <c:v>128107</c:v>
                </c:pt>
                <c:pt idx="241207">
                  <c:v>128107</c:v>
                </c:pt>
                <c:pt idx="241208">
                  <c:v>128107</c:v>
                </c:pt>
                <c:pt idx="241209">
                  <c:v>128107</c:v>
                </c:pt>
                <c:pt idx="241210">
                  <c:v>128107</c:v>
                </c:pt>
                <c:pt idx="241211">
                  <c:v>128107</c:v>
                </c:pt>
                <c:pt idx="241212">
                  <c:v>128107</c:v>
                </c:pt>
                <c:pt idx="241213">
                  <c:v>128107</c:v>
                </c:pt>
                <c:pt idx="241214">
                  <c:v>128107</c:v>
                </c:pt>
                <c:pt idx="241215">
                  <c:v>128107</c:v>
                </c:pt>
                <c:pt idx="241216">
                  <c:v>128107</c:v>
                </c:pt>
                <c:pt idx="241217">
                  <c:v>128107</c:v>
                </c:pt>
                <c:pt idx="241218">
                  <c:v>128107</c:v>
                </c:pt>
                <c:pt idx="241219">
                  <c:v>128107</c:v>
                </c:pt>
                <c:pt idx="241220">
                  <c:v>128107</c:v>
                </c:pt>
                <c:pt idx="241221">
                  <c:v>128107</c:v>
                </c:pt>
                <c:pt idx="241222">
                  <c:v>128107</c:v>
                </c:pt>
                <c:pt idx="241223">
                  <c:v>128107</c:v>
                </c:pt>
                <c:pt idx="241224">
                  <c:v>128107</c:v>
                </c:pt>
                <c:pt idx="241225">
                  <c:v>128107</c:v>
                </c:pt>
                <c:pt idx="241226">
                  <c:v>128107</c:v>
                </c:pt>
                <c:pt idx="241227">
                  <c:v>128107</c:v>
                </c:pt>
                <c:pt idx="241228">
                  <c:v>128107</c:v>
                </c:pt>
                <c:pt idx="241229">
                  <c:v>128107</c:v>
                </c:pt>
                <c:pt idx="241230">
                  <c:v>128107</c:v>
                </c:pt>
                <c:pt idx="241231">
                  <c:v>128107</c:v>
                </c:pt>
                <c:pt idx="241232">
                  <c:v>128107</c:v>
                </c:pt>
                <c:pt idx="241233">
                  <c:v>128107</c:v>
                </c:pt>
                <c:pt idx="241234">
                  <c:v>128107</c:v>
                </c:pt>
                <c:pt idx="241235">
                  <c:v>128107</c:v>
                </c:pt>
                <c:pt idx="241236">
                  <c:v>128107</c:v>
                </c:pt>
                <c:pt idx="241237">
                  <c:v>128107</c:v>
                </c:pt>
                <c:pt idx="241238">
                  <c:v>128107</c:v>
                </c:pt>
                <c:pt idx="241239">
                  <c:v>128107</c:v>
                </c:pt>
                <c:pt idx="241240">
                  <c:v>128107</c:v>
                </c:pt>
                <c:pt idx="241241">
                  <c:v>128107</c:v>
                </c:pt>
                <c:pt idx="241242">
                  <c:v>128107</c:v>
                </c:pt>
                <c:pt idx="241243">
                  <c:v>128107</c:v>
                </c:pt>
                <c:pt idx="241244">
                  <c:v>128107</c:v>
                </c:pt>
                <c:pt idx="241245">
                  <c:v>128107</c:v>
                </c:pt>
                <c:pt idx="241246">
                  <c:v>128107</c:v>
                </c:pt>
                <c:pt idx="241247">
                  <c:v>128107</c:v>
                </c:pt>
                <c:pt idx="241248">
                  <c:v>128107</c:v>
                </c:pt>
                <c:pt idx="241249">
                  <c:v>128107</c:v>
                </c:pt>
                <c:pt idx="241250">
                  <c:v>128107</c:v>
                </c:pt>
                <c:pt idx="241251">
                  <c:v>128107</c:v>
                </c:pt>
                <c:pt idx="241252">
                  <c:v>128107</c:v>
                </c:pt>
                <c:pt idx="241253">
                  <c:v>128107</c:v>
                </c:pt>
                <c:pt idx="241254">
                  <c:v>128107</c:v>
                </c:pt>
                <c:pt idx="241255">
                  <c:v>128107</c:v>
                </c:pt>
                <c:pt idx="241256">
                  <c:v>128107</c:v>
                </c:pt>
                <c:pt idx="241257">
                  <c:v>128107</c:v>
                </c:pt>
                <c:pt idx="241258">
                  <c:v>128107</c:v>
                </c:pt>
                <c:pt idx="241259">
                  <c:v>128107</c:v>
                </c:pt>
                <c:pt idx="241260">
                  <c:v>128107</c:v>
                </c:pt>
                <c:pt idx="241261">
                  <c:v>128107</c:v>
                </c:pt>
                <c:pt idx="241262">
                  <c:v>128107</c:v>
                </c:pt>
                <c:pt idx="241263">
                  <c:v>128107</c:v>
                </c:pt>
                <c:pt idx="241264">
                  <c:v>128107</c:v>
                </c:pt>
                <c:pt idx="241265">
                  <c:v>128107</c:v>
                </c:pt>
                <c:pt idx="241266">
                  <c:v>128107</c:v>
                </c:pt>
                <c:pt idx="241267">
                  <c:v>128107</c:v>
                </c:pt>
                <c:pt idx="241268">
                  <c:v>128107</c:v>
                </c:pt>
                <c:pt idx="241269">
                  <c:v>128107</c:v>
                </c:pt>
                <c:pt idx="241270">
                  <c:v>128107</c:v>
                </c:pt>
                <c:pt idx="241271">
                  <c:v>128107</c:v>
                </c:pt>
                <c:pt idx="241272">
                  <c:v>128107</c:v>
                </c:pt>
                <c:pt idx="241273">
                  <c:v>128107</c:v>
                </c:pt>
                <c:pt idx="241274">
                  <c:v>128107</c:v>
                </c:pt>
                <c:pt idx="241275">
                  <c:v>128107</c:v>
                </c:pt>
                <c:pt idx="241276">
                  <c:v>128107</c:v>
                </c:pt>
                <c:pt idx="241277">
                  <c:v>128107</c:v>
                </c:pt>
                <c:pt idx="241278">
                  <c:v>128107</c:v>
                </c:pt>
                <c:pt idx="241279">
                  <c:v>128107</c:v>
                </c:pt>
                <c:pt idx="241280">
                  <c:v>128107</c:v>
                </c:pt>
                <c:pt idx="241281">
                  <c:v>128107</c:v>
                </c:pt>
                <c:pt idx="241282">
                  <c:v>128107</c:v>
                </c:pt>
                <c:pt idx="241283">
                  <c:v>128107</c:v>
                </c:pt>
                <c:pt idx="241284">
                  <c:v>128107</c:v>
                </c:pt>
                <c:pt idx="241285">
                  <c:v>128107</c:v>
                </c:pt>
                <c:pt idx="241286">
                  <c:v>128107</c:v>
                </c:pt>
                <c:pt idx="241287">
                  <c:v>128107</c:v>
                </c:pt>
                <c:pt idx="241288">
                  <c:v>128107</c:v>
                </c:pt>
                <c:pt idx="241289">
                  <c:v>128107</c:v>
                </c:pt>
                <c:pt idx="241290">
                  <c:v>128107</c:v>
                </c:pt>
                <c:pt idx="241291">
                  <c:v>128107</c:v>
                </c:pt>
                <c:pt idx="241292">
                  <c:v>128107</c:v>
                </c:pt>
                <c:pt idx="241293">
                  <c:v>128107</c:v>
                </c:pt>
                <c:pt idx="241294">
                  <c:v>128107</c:v>
                </c:pt>
                <c:pt idx="241295">
                  <c:v>128107</c:v>
                </c:pt>
                <c:pt idx="241296">
                  <c:v>128107</c:v>
                </c:pt>
                <c:pt idx="241297">
                  <c:v>128107</c:v>
                </c:pt>
                <c:pt idx="241298">
                  <c:v>128107</c:v>
                </c:pt>
                <c:pt idx="241299">
                  <c:v>128107</c:v>
                </c:pt>
                <c:pt idx="241300">
                  <c:v>128107</c:v>
                </c:pt>
                <c:pt idx="241301">
                  <c:v>128107</c:v>
                </c:pt>
                <c:pt idx="241302">
                  <c:v>128107</c:v>
                </c:pt>
                <c:pt idx="241303">
                  <c:v>128107</c:v>
                </c:pt>
                <c:pt idx="241304">
                  <c:v>128107</c:v>
                </c:pt>
                <c:pt idx="241305">
                  <c:v>128107</c:v>
                </c:pt>
                <c:pt idx="241306">
                  <c:v>128107</c:v>
                </c:pt>
                <c:pt idx="241307">
                  <c:v>128107</c:v>
                </c:pt>
                <c:pt idx="241308">
                  <c:v>128107</c:v>
                </c:pt>
                <c:pt idx="241309">
                  <c:v>128107</c:v>
                </c:pt>
                <c:pt idx="241310">
                  <c:v>128107</c:v>
                </c:pt>
                <c:pt idx="241311">
                  <c:v>128107</c:v>
                </c:pt>
                <c:pt idx="241312">
                  <c:v>128107</c:v>
                </c:pt>
                <c:pt idx="241313">
                  <c:v>128107</c:v>
                </c:pt>
                <c:pt idx="241314">
                  <c:v>128107</c:v>
                </c:pt>
                <c:pt idx="241315">
                  <c:v>128107</c:v>
                </c:pt>
                <c:pt idx="241316">
                  <c:v>128107</c:v>
                </c:pt>
                <c:pt idx="241317">
                  <c:v>128107</c:v>
                </c:pt>
                <c:pt idx="241318">
                  <c:v>128107</c:v>
                </c:pt>
                <c:pt idx="241319">
                  <c:v>128107</c:v>
                </c:pt>
                <c:pt idx="241320">
                  <c:v>128107</c:v>
                </c:pt>
                <c:pt idx="241321">
                  <c:v>128107</c:v>
                </c:pt>
                <c:pt idx="241322">
                  <c:v>128107</c:v>
                </c:pt>
                <c:pt idx="241323">
                  <c:v>128107</c:v>
                </c:pt>
                <c:pt idx="241324">
                  <c:v>128107</c:v>
                </c:pt>
                <c:pt idx="241325">
                  <c:v>128107</c:v>
                </c:pt>
                <c:pt idx="241326">
                  <c:v>128107</c:v>
                </c:pt>
                <c:pt idx="241327">
                  <c:v>128107</c:v>
                </c:pt>
                <c:pt idx="241328">
                  <c:v>128107</c:v>
                </c:pt>
                <c:pt idx="241329">
                  <c:v>128107</c:v>
                </c:pt>
                <c:pt idx="241330">
                  <c:v>128107</c:v>
                </c:pt>
                <c:pt idx="241331">
                  <c:v>128107</c:v>
                </c:pt>
                <c:pt idx="241332">
                  <c:v>128107</c:v>
                </c:pt>
                <c:pt idx="241333">
                  <c:v>128107</c:v>
                </c:pt>
                <c:pt idx="241334">
                  <c:v>128107</c:v>
                </c:pt>
                <c:pt idx="241335">
                  <c:v>128107</c:v>
                </c:pt>
                <c:pt idx="241336">
                  <c:v>128107</c:v>
                </c:pt>
                <c:pt idx="241337">
                  <c:v>128107</c:v>
                </c:pt>
                <c:pt idx="241338">
                  <c:v>128107</c:v>
                </c:pt>
                <c:pt idx="241339">
                  <c:v>128107</c:v>
                </c:pt>
                <c:pt idx="241340">
                  <c:v>128107</c:v>
                </c:pt>
                <c:pt idx="241341">
                  <c:v>128107</c:v>
                </c:pt>
                <c:pt idx="241342">
                  <c:v>128107</c:v>
                </c:pt>
                <c:pt idx="241343">
                  <c:v>128107</c:v>
                </c:pt>
                <c:pt idx="241344">
                  <c:v>128107</c:v>
                </c:pt>
                <c:pt idx="241345">
                  <c:v>128107</c:v>
                </c:pt>
                <c:pt idx="241346">
                  <c:v>128107</c:v>
                </c:pt>
                <c:pt idx="241347">
                  <c:v>128107</c:v>
                </c:pt>
                <c:pt idx="241348">
                  <c:v>128107</c:v>
                </c:pt>
                <c:pt idx="241349">
                  <c:v>128107</c:v>
                </c:pt>
                <c:pt idx="241350">
                  <c:v>128107</c:v>
                </c:pt>
                <c:pt idx="241351">
                  <c:v>128107</c:v>
                </c:pt>
                <c:pt idx="241352">
                  <c:v>128107</c:v>
                </c:pt>
                <c:pt idx="241353">
                  <c:v>128107</c:v>
                </c:pt>
                <c:pt idx="241354">
                  <c:v>128107</c:v>
                </c:pt>
                <c:pt idx="241355">
                  <c:v>128107</c:v>
                </c:pt>
                <c:pt idx="241356">
                  <c:v>128107</c:v>
                </c:pt>
                <c:pt idx="241357">
                  <c:v>128107</c:v>
                </c:pt>
                <c:pt idx="241358">
                  <c:v>128107</c:v>
                </c:pt>
                <c:pt idx="241359">
                  <c:v>128107</c:v>
                </c:pt>
                <c:pt idx="241360">
                  <c:v>128107</c:v>
                </c:pt>
                <c:pt idx="241361">
                  <c:v>128107</c:v>
                </c:pt>
                <c:pt idx="241362">
                  <c:v>128107</c:v>
                </c:pt>
                <c:pt idx="241363">
                  <c:v>128107</c:v>
                </c:pt>
                <c:pt idx="241364">
                  <c:v>128107</c:v>
                </c:pt>
                <c:pt idx="241365">
                  <c:v>128107</c:v>
                </c:pt>
                <c:pt idx="241366">
                  <c:v>128107</c:v>
                </c:pt>
                <c:pt idx="241367">
                  <c:v>128107</c:v>
                </c:pt>
                <c:pt idx="241368">
                  <c:v>128107</c:v>
                </c:pt>
                <c:pt idx="241369">
                  <c:v>128107</c:v>
                </c:pt>
                <c:pt idx="241370">
                  <c:v>128107</c:v>
                </c:pt>
                <c:pt idx="241371">
                  <c:v>128107</c:v>
                </c:pt>
                <c:pt idx="241372">
                  <c:v>128107</c:v>
                </c:pt>
                <c:pt idx="241373">
                  <c:v>128107</c:v>
                </c:pt>
                <c:pt idx="241374">
                  <c:v>128107</c:v>
                </c:pt>
                <c:pt idx="241375">
                  <c:v>128107</c:v>
                </c:pt>
                <c:pt idx="241376">
                  <c:v>128107</c:v>
                </c:pt>
                <c:pt idx="241377">
                  <c:v>128107</c:v>
                </c:pt>
                <c:pt idx="241378">
                  <c:v>128107</c:v>
                </c:pt>
                <c:pt idx="241379">
                  <c:v>128107</c:v>
                </c:pt>
                <c:pt idx="241380">
                  <c:v>128107</c:v>
                </c:pt>
                <c:pt idx="241381">
                  <c:v>128107</c:v>
                </c:pt>
                <c:pt idx="241382">
                  <c:v>128107</c:v>
                </c:pt>
                <c:pt idx="241383">
                  <c:v>128107</c:v>
                </c:pt>
                <c:pt idx="241384">
                  <c:v>128107</c:v>
                </c:pt>
                <c:pt idx="241385">
                  <c:v>128107</c:v>
                </c:pt>
                <c:pt idx="241386">
                  <c:v>128107</c:v>
                </c:pt>
                <c:pt idx="241387">
                  <c:v>128107</c:v>
                </c:pt>
                <c:pt idx="241388">
                  <c:v>128107</c:v>
                </c:pt>
                <c:pt idx="241389">
                  <c:v>128107</c:v>
                </c:pt>
                <c:pt idx="241390">
                  <c:v>128107</c:v>
                </c:pt>
                <c:pt idx="241391">
                  <c:v>128107</c:v>
                </c:pt>
                <c:pt idx="241392">
                  <c:v>128107</c:v>
                </c:pt>
                <c:pt idx="241393">
                  <c:v>128107</c:v>
                </c:pt>
                <c:pt idx="241394">
                  <c:v>128107</c:v>
                </c:pt>
                <c:pt idx="241395">
                  <c:v>128107</c:v>
                </c:pt>
                <c:pt idx="241396">
                  <c:v>128107</c:v>
                </c:pt>
                <c:pt idx="241397">
                  <c:v>128107</c:v>
                </c:pt>
                <c:pt idx="241398">
                  <c:v>128107</c:v>
                </c:pt>
                <c:pt idx="241399">
                  <c:v>128107</c:v>
                </c:pt>
                <c:pt idx="241400">
                  <c:v>128107</c:v>
                </c:pt>
                <c:pt idx="241401">
                  <c:v>128107</c:v>
                </c:pt>
                <c:pt idx="241402">
                  <c:v>128107</c:v>
                </c:pt>
                <c:pt idx="241403">
                  <c:v>128107</c:v>
                </c:pt>
                <c:pt idx="241404">
                  <c:v>128107</c:v>
                </c:pt>
                <c:pt idx="241405">
                  <c:v>128107</c:v>
                </c:pt>
                <c:pt idx="241406">
                  <c:v>128107</c:v>
                </c:pt>
                <c:pt idx="241407">
                  <c:v>128107</c:v>
                </c:pt>
                <c:pt idx="241408">
                  <c:v>128107</c:v>
                </c:pt>
                <c:pt idx="241409">
                  <c:v>128107</c:v>
                </c:pt>
                <c:pt idx="241410">
                  <c:v>128107</c:v>
                </c:pt>
                <c:pt idx="241411">
                  <c:v>128107</c:v>
                </c:pt>
                <c:pt idx="241412">
                  <c:v>128107</c:v>
                </c:pt>
                <c:pt idx="241413">
                  <c:v>128107</c:v>
                </c:pt>
                <c:pt idx="241414">
                  <c:v>128107</c:v>
                </c:pt>
                <c:pt idx="241415">
                  <c:v>128107</c:v>
                </c:pt>
                <c:pt idx="241416">
                  <c:v>128107</c:v>
                </c:pt>
                <c:pt idx="241417">
                  <c:v>128107</c:v>
                </c:pt>
                <c:pt idx="241418">
                  <c:v>128107</c:v>
                </c:pt>
                <c:pt idx="241419">
                  <c:v>128107</c:v>
                </c:pt>
                <c:pt idx="241420">
                  <c:v>128107</c:v>
                </c:pt>
                <c:pt idx="241421">
                  <c:v>128107</c:v>
                </c:pt>
                <c:pt idx="241422">
                  <c:v>128107</c:v>
                </c:pt>
                <c:pt idx="241423">
                  <c:v>128107</c:v>
                </c:pt>
                <c:pt idx="241424">
                  <c:v>128107</c:v>
                </c:pt>
                <c:pt idx="241425">
                  <c:v>128107</c:v>
                </c:pt>
                <c:pt idx="241426">
                  <c:v>128107</c:v>
                </c:pt>
                <c:pt idx="241427">
                  <c:v>128107</c:v>
                </c:pt>
                <c:pt idx="241428">
                  <c:v>128107</c:v>
                </c:pt>
                <c:pt idx="241429">
                  <c:v>128107</c:v>
                </c:pt>
                <c:pt idx="241430">
                  <c:v>128107</c:v>
                </c:pt>
                <c:pt idx="241431">
                  <c:v>128107</c:v>
                </c:pt>
                <c:pt idx="241432">
                  <c:v>128107</c:v>
                </c:pt>
                <c:pt idx="241433">
                  <c:v>128107</c:v>
                </c:pt>
                <c:pt idx="241434">
                  <c:v>128107</c:v>
                </c:pt>
                <c:pt idx="241435">
                  <c:v>128107</c:v>
                </c:pt>
                <c:pt idx="241436">
                  <c:v>128107</c:v>
                </c:pt>
                <c:pt idx="241437">
                  <c:v>128107</c:v>
                </c:pt>
                <c:pt idx="241438">
                  <c:v>128107</c:v>
                </c:pt>
                <c:pt idx="241439">
                  <c:v>128107</c:v>
                </c:pt>
                <c:pt idx="241440">
                  <c:v>128107</c:v>
                </c:pt>
                <c:pt idx="241441">
                  <c:v>128107</c:v>
                </c:pt>
                <c:pt idx="241442">
                  <c:v>128107</c:v>
                </c:pt>
                <c:pt idx="241443">
                  <c:v>128107</c:v>
                </c:pt>
                <c:pt idx="241444">
                  <c:v>128107</c:v>
                </c:pt>
                <c:pt idx="241445">
                  <c:v>128107</c:v>
                </c:pt>
                <c:pt idx="241446">
                  <c:v>128107</c:v>
                </c:pt>
                <c:pt idx="241447">
                  <c:v>128107</c:v>
                </c:pt>
                <c:pt idx="241448">
                  <c:v>128107</c:v>
                </c:pt>
                <c:pt idx="241449">
                  <c:v>128107</c:v>
                </c:pt>
                <c:pt idx="241450">
                  <c:v>128107</c:v>
                </c:pt>
                <c:pt idx="241451">
                  <c:v>128107</c:v>
                </c:pt>
                <c:pt idx="241452">
                  <c:v>128107</c:v>
                </c:pt>
                <c:pt idx="241453">
                  <c:v>128107</c:v>
                </c:pt>
                <c:pt idx="241454">
                  <c:v>128107</c:v>
                </c:pt>
                <c:pt idx="241455">
                  <c:v>128107</c:v>
                </c:pt>
                <c:pt idx="241456">
                  <c:v>128107</c:v>
                </c:pt>
                <c:pt idx="241457">
                  <c:v>128107</c:v>
                </c:pt>
                <c:pt idx="241458">
                  <c:v>128107</c:v>
                </c:pt>
                <c:pt idx="241459">
                  <c:v>128107</c:v>
                </c:pt>
                <c:pt idx="241460">
                  <c:v>128107</c:v>
                </c:pt>
                <c:pt idx="241461">
                  <c:v>128107</c:v>
                </c:pt>
                <c:pt idx="241462">
                  <c:v>128107</c:v>
                </c:pt>
                <c:pt idx="241463">
                  <c:v>128107</c:v>
                </c:pt>
                <c:pt idx="241464">
                  <c:v>128107</c:v>
                </c:pt>
                <c:pt idx="241465">
                  <c:v>128107</c:v>
                </c:pt>
                <c:pt idx="241466">
                  <c:v>128107</c:v>
                </c:pt>
                <c:pt idx="241467">
                  <c:v>128107</c:v>
                </c:pt>
                <c:pt idx="241468">
                  <c:v>128107</c:v>
                </c:pt>
                <c:pt idx="241469">
                  <c:v>128107</c:v>
                </c:pt>
                <c:pt idx="241470">
                  <c:v>128107</c:v>
                </c:pt>
                <c:pt idx="241471">
                  <c:v>128107</c:v>
                </c:pt>
                <c:pt idx="241472">
                  <c:v>128107</c:v>
                </c:pt>
                <c:pt idx="241473">
                  <c:v>128107</c:v>
                </c:pt>
                <c:pt idx="241474">
                  <c:v>128107</c:v>
                </c:pt>
                <c:pt idx="241475">
                  <c:v>128107</c:v>
                </c:pt>
                <c:pt idx="241476">
                  <c:v>128107</c:v>
                </c:pt>
                <c:pt idx="241477">
                  <c:v>128107</c:v>
                </c:pt>
                <c:pt idx="241478">
                  <c:v>128107</c:v>
                </c:pt>
                <c:pt idx="241479">
                  <c:v>128107</c:v>
                </c:pt>
                <c:pt idx="241480">
                  <c:v>128107</c:v>
                </c:pt>
                <c:pt idx="241481">
                  <c:v>128107</c:v>
                </c:pt>
                <c:pt idx="241482">
                  <c:v>128107</c:v>
                </c:pt>
                <c:pt idx="241483">
                  <c:v>128107</c:v>
                </c:pt>
                <c:pt idx="241484">
                  <c:v>128107</c:v>
                </c:pt>
                <c:pt idx="241485">
                  <c:v>128107</c:v>
                </c:pt>
                <c:pt idx="241486">
                  <c:v>128107</c:v>
                </c:pt>
                <c:pt idx="241487">
                  <c:v>128107</c:v>
                </c:pt>
                <c:pt idx="241488">
                  <c:v>128107</c:v>
                </c:pt>
                <c:pt idx="241489">
                  <c:v>128107</c:v>
                </c:pt>
                <c:pt idx="241490">
                  <c:v>128107</c:v>
                </c:pt>
                <c:pt idx="241491">
                  <c:v>128107</c:v>
                </c:pt>
                <c:pt idx="241492">
                  <c:v>128107</c:v>
                </c:pt>
                <c:pt idx="241493">
                  <c:v>128107</c:v>
                </c:pt>
                <c:pt idx="241494">
                  <c:v>128107</c:v>
                </c:pt>
                <c:pt idx="241495">
                  <c:v>128107</c:v>
                </c:pt>
                <c:pt idx="241496">
                  <c:v>128107</c:v>
                </c:pt>
                <c:pt idx="241497">
                  <c:v>128107</c:v>
                </c:pt>
                <c:pt idx="241498">
                  <c:v>128107</c:v>
                </c:pt>
                <c:pt idx="241499">
                  <c:v>128107</c:v>
                </c:pt>
                <c:pt idx="241500">
                  <c:v>128107</c:v>
                </c:pt>
                <c:pt idx="241501">
                  <c:v>128107</c:v>
                </c:pt>
                <c:pt idx="241502">
                  <c:v>128107</c:v>
                </c:pt>
                <c:pt idx="241503">
                  <c:v>128107</c:v>
                </c:pt>
                <c:pt idx="241504">
                  <c:v>128107</c:v>
                </c:pt>
                <c:pt idx="241505">
                  <c:v>128107</c:v>
                </c:pt>
                <c:pt idx="241506">
                  <c:v>128107</c:v>
                </c:pt>
                <c:pt idx="241507">
                  <c:v>128107</c:v>
                </c:pt>
                <c:pt idx="241508">
                  <c:v>128107</c:v>
                </c:pt>
                <c:pt idx="241509">
                  <c:v>128107</c:v>
                </c:pt>
                <c:pt idx="241510">
                  <c:v>128107</c:v>
                </c:pt>
                <c:pt idx="241511">
                  <c:v>128107</c:v>
                </c:pt>
                <c:pt idx="241512">
                  <c:v>128107</c:v>
                </c:pt>
                <c:pt idx="241513">
                  <c:v>128107</c:v>
                </c:pt>
                <c:pt idx="241514">
                  <c:v>128107</c:v>
                </c:pt>
                <c:pt idx="241515">
                  <c:v>128107</c:v>
                </c:pt>
                <c:pt idx="241516">
                  <c:v>128107</c:v>
                </c:pt>
                <c:pt idx="241517">
                  <c:v>128107</c:v>
                </c:pt>
                <c:pt idx="241518">
                  <c:v>128107</c:v>
                </c:pt>
                <c:pt idx="241519">
                  <c:v>128107</c:v>
                </c:pt>
                <c:pt idx="241520">
                  <c:v>128107</c:v>
                </c:pt>
                <c:pt idx="241521">
                  <c:v>128107</c:v>
                </c:pt>
                <c:pt idx="241522">
                  <c:v>128107</c:v>
                </c:pt>
                <c:pt idx="241523">
                  <c:v>128107</c:v>
                </c:pt>
                <c:pt idx="241524">
                  <c:v>128107</c:v>
                </c:pt>
                <c:pt idx="241525">
                  <c:v>128107</c:v>
                </c:pt>
                <c:pt idx="241526">
                  <c:v>128107</c:v>
                </c:pt>
                <c:pt idx="241527">
                  <c:v>128107</c:v>
                </c:pt>
                <c:pt idx="241528">
                  <c:v>128107</c:v>
                </c:pt>
                <c:pt idx="241529">
                  <c:v>128107</c:v>
                </c:pt>
                <c:pt idx="241530">
                  <c:v>128107</c:v>
                </c:pt>
                <c:pt idx="241531">
                  <c:v>128107</c:v>
                </c:pt>
                <c:pt idx="241532">
                  <c:v>128107</c:v>
                </c:pt>
                <c:pt idx="241533">
                  <c:v>128107</c:v>
                </c:pt>
                <c:pt idx="241534">
                  <c:v>128107</c:v>
                </c:pt>
                <c:pt idx="241535">
                  <c:v>128107</c:v>
                </c:pt>
                <c:pt idx="241536">
                  <c:v>128107</c:v>
                </c:pt>
                <c:pt idx="241537">
                  <c:v>128107</c:v>
                </c:pt>
                <c:pt idx="241538">
                  <c:v>128107</c:v>
                </c:pt>
                <c:pt idx="241539">
                  <c:v>128107</c:v>
                </c:pt>
                <c:pt idx="241540">
                  <c:v>128107</c:v>
                </c:pt>
                <c:pt idx="241541">
                  <c:v>128107</c:v>
                </c:pt>
                <c:pt idx="241542">
                  <c:v>128107</c:v>
                </c:pt>
                <c:pt idx="241543">
                  <c:v>128107</c:v>
                </c:pt>
                <c:pt idx="241544">
                  <c:v>128107</c:v>
                </c:pt>
                <c:pt idx="241545">
                  <c:v>128107</c:v>
                </c:pt>
                <c:pt idx="241546">
                  <c:v>128107</c:v>
                </c:pt>
                <c:pt idx="241547">
                  <c:v>128107</c:v>
                </c:pt>
                <c:pt idx="241548">
                  <c:v>128107</c:v>
                </c:pt>
                <c:pt idx="241549">
                  <c:v>128107</c:v>
                </c:pt>
                <c:pt idx="241550">
                  <c:v>128107</c:v>
                </c:pt>
                <c:pt idx="241551">
                  <c:v>128107</c:v>
                </c:pt>
                <c:pt idx="241552">
                  <c:v>128107</c:v>
                </c:pt>
                <c:pt idx="241553">
                  <c:v>128107</c:v>
                </c:pt>
                <c:pt idx="241554">
                  <c:v>128107</c:v>
                </c:pt>
                <c:pt idx="241555">
                  <c:v>128107</c:v>
                </c:pt>
                <c:pt idx="241556">
                  <c:v>128107</c:v>
                </c:pt>
                <c:pt idx="241557">
                  <c:v>128107</c:v>
                </c:pt>
                <c:pt idx="241558">
                  <c:v>128107</c:v>
                </c:pt>
                <c:pt idx="241559">
                  <c:v>128107</c:v>
                </c:pt>
                <c:pt idx="241560">
                  <c:v>128107</c:v>
                </c:pt>
                <c:pt idx="241561">
                  <c:v>128107</c:v>
                </c:pt>
                <c:pt idx="241562">
                  <c:v>128107</c:v>
                </c:pt>
                <c:pt idx="241563">
                  <c:v>128107</c:v>
                </c:pt>
                <c:pt idx="241564">
                  <c:v>128107</c:v>
                </c:pt>
                <c:pt idx="241565">
                  <c:v>128107</c:v>
                </c:pt>
                <c:pt idx="241566">
                  <c:v>128107</c:v>
                </c:pt>
                <c:pt idx="241567">
                  <c:v>128107</c:v>
                </c:pt>
                <c:pt idx="241568">
                  <c:v>128107</c:v>
                </c:pt>
                <c:pt idx="241569">
                  <c:v>128107</c:v>
                </c:pt>
                <c:pt idx="241570">
                  <c:v>128107</c:v>
                </c:pt>
                <c:pt idx="241571">
                  <c:v>128107</c:v>
                </c:pt>
                <c:pt idx="241572">
                  <c:v>128107</c:v>
                </c:pt>
                <c:pt idx="241573">
                  <c:v>128107</c:v>
                </c:pt>
                <c:pt idx="241574">
                  <c:v>128107</c:v>
                </c:pt>
                <c:pt idx="241575">
                  <c:v>128107</c:v>
                </c:pt>
                <c:pt idx="241576">
                  <c:v>128107</c:v>
                </c:pt>
                <c:pt idx="241577">
                  <c:v>128107</c:v>
                </c:pt>
                <c:pt idx="241578">
                  <c:v>128107</c:v>
                </c:pt>
                <c:pt idx="241579">
                  <c:v>128107</c:v>
                </c:pt>
                <c:pt idx="241580">
                  <c:v>128107</c:v>
                </c:pt>
                <c:pt idx="241581">
                  <c:v>128107</c:v>
                </c:pt>
                <c:pt idx="241582">
                  <c:v>128107</c:v>
                </c:pt>
                <c:pt idx="241583">
                  <c:v>128107</c:v>
                </c:pt>
                <c:pt idx="241584">
                  <c:v>128107</c:v>
                </c:pt>
                <c:pt idx="241585">
                  <c:v>128107</c:v>
                </c:pt>
                <c:pt idx="241586">
                  <c:v>128107</c:v>
                </c:pt>
                <c:pt idx="241587">
                  <c:v>128107</c:v>
                </c:pt>
                <c:pt idx="241588">
                  <c:v>128107</c:v>
                </c:pt>
                <c:pt idx="241589">
                  <c:v>128107</c:v>
                </c:pt>
                <c:pt idx="241590">
                  <c:v>128107</c:v>
                </c:pt>
                <c:pt idx="241591">
                  <c:v>128107</c:v>
                </c:pt>
                <c:pt idx="241592">
                  <c:v>128107</c:v>
                </c:pt>
                <c:pt idx="241593">
                  <c:v>128107</c:v>
                </c:pt>
                <c:pt idx="241594">
                  <c:v>128107</c:v>
                </c:pt>
                <c:pt idx="241595">
                  <c:v>128107</c:v>
                </c:pt>
                <c:pt idx="241596">
                  <c:v>128107</c:v>
                </c:pt>
                <c:pt idx="241597">
                  <c:v>128107</c:v>
                </c:pt>
                <c:pt idx="241598">
                  <c:v>128107</c:v>
                </c:pt>
                <c:pt idx="241599">
                  <c:v>128107</c:v>
                </c:pt>
                <c:pt idx="241600">
                  <c:v>128107</c:v>
                </c:pt>
                <c:pt idx="241601">
                  <c:v>128107</c:v>
                </c:pt>
                <c:pt idx="241602">
                  <c:v>128107</c:v>
                </c:pt>
                <c:pt idx="241603">
                  <c:v>128107</c:v>
                </c:pt>
                <c:pt idx="241604">
                  <c:v>128107</c:v>
                </c:pt>
                <c:pt idx="241605">
                  <c:v>128107</c:v>
                </c:pt>
                <c:pt idx="241606">
                  <c:v>128107</c:v>
                </c:pt>
                <c:pt idx="241607">
                  <c:v>128107</c:v>
                </c:pt>
                <c:pt idx="241608">
                  <c:v>128107</c:v>
                </c:pt>
                <c:pt idx="241609">
                  <c:v>128107</c:v>
                </c:pt>
                <c:pt idx="241610">
                  <c:v>128107</c:v>
                </c:pt>
                <c:pt idx="241611">
                  <c:v>128107</c:v>
                </c:pt>
                <c:pt idx="241612">
                  <c:v>128107</c:v>
                </c:pt>
                <c:pt idx="241613">
                  <c:v>128107</c:v>
                </c:pt>
                <c:pt idx="241614">
                  <c:v>128107</c:v>
                </c:pt>
                <c:pt idx="241615">
                  <c:v>128107</c:v>
                </c:pt>
                <c:pt idx="241616">
                  <c:v>128107</c:v>
                </c:pt>
                <c:pt idx="241617">
                  <c:v>128107</c:v>
                </c:pt>
                <c:pt idx="241618">
                  <c:v>128107</c:v>
                </c:pt>
                <c:pt idx="241619">
                  <c:v>128107</c:v>
                </c:pt>
                <c:pt idx="241620">
                  <c:v>128107</c:v>
                </c:pt>
                <c:pt idx="241621">
                  <c:v>128107</c:v>
                </c:pt>
                <c:pt idx="241622">
                  <c:v>128107</c:v>
                </c:pt>
                <c:pt idx="241623">
                  <c:v>128107</c:v>
                </c:pt>
                <c:pt idx="241624">
                  <c:v>128107</c:v>
                </c:pt>
                <c:pt idx="241625">
                  <c:v>128107</c:v>
                </c:pt>
                <c:pt idx="241626">
                  <c:v>128107</c:v>
                </c:pt>
                <c:pt idx="241627">
                  <c:v>128107</c:v>
                </c:pt>
                <c:pt idx="241628">
                  <c:v>128107</c:v>
                </c:pt>
                <c:pt idx="241629">
                  <c:v>128107</c:v>
                </c:pt>
                <c:pt idx="241630">
                  <c:v>128107</c:v>
                </c:pt>
                <c:pt idx="241631">
                  <c:v>128107</c:v>
                </c:pt>
                <c:pt idx="241632">
                  <c:v>128107</c:v>
                </c:pt>
                <c:pt idx="241633">
                  <c:v>128107</c:v>
                </c:pt>
                <c:pt idx="241634">
                  <c:v>128107</c:v>
                </c:pt>
                <c:pt idx="241635">
                  <c:v>128107</c:v>
                </c:pt>
                <c:pt idx="241636">
                  <c:v>128107</c:v>
                </c:pt>
                <c:pt idx="241637">
                  <c:v>128107</c:v>
                </c:pt>
                <c:pt idx="241638">
                  <c:v>128107</c:v>
                </c:pt>
                <c:pt idx="241639">
                  <c:v>128107</c:v>
                </c:pt>
                <c:pt idx="241640">
                  <c:v>128107</c:v>
                </c:pt>
                <c:pt idx="241641">
                  <c:v>128107</c:v>
                </c:pt>
                <c:pt idx="241642">
                  <c:v>128107</c:v>
                </c:pt>
                <c:pt idx="241643">
                  <c:v>128107</c:v>
                </c:pt>
                <c:pt idx="241644">
                  <c:v>128107</c:v>
                </c:pt>
                <c:pt idx="241645">
                  <c:v>128107</c:v>
                </c:pt>
                <c:pt idx="241646">
                  <c:v>128107</c:v>
                </c:pt>
                <c:pt idx="241647">
                  <c:v>128107</c:v>
                </c:pt>
                <c:pt idx="241648">
                  <c:v>128107</c:v>
                </c:pt>
                <c:pt idx="241649">
                  <c:v>128107</c:v>
                </c:pt>
                <c:pt idx="241650">
                  <c:v>128107</c:v>
                </c:pt>
                <c:pt idx="241651">
                  <c:v>128107</c:v>
                </c:pt>
                <c:pt idx="241652">
                  <c:v>128107</c:v>
                </c:pt>
                <c:pt idx="241653">
                  <c:v>128107</c:v>
                </c:pt>
                <c:pt idx="241654">
                  <c:v>128107</c:v>
                </c:pt>
                <c:pt idx="241655">
                  <c:v>128107</c:v>
                </c:pt>
                <c:pt idx="241656">
                  <c:v>128107</c:v>
                </c:pt>
                <c:pt idx="241657">
                  <c:v>128107</c:v>
                </c:pt>
                <c:pt idx="241658">
                  <c:v>128107</c:v>
                </c:pt>
                <c:pt idx="241659">
                  <c:v>128107</c:v>
                </c:pt>
                <c:pt idx="241660">
                  <c:v>128107</c:v>
                </c:pt>
                <c:pt idx="241661">
                  <c:v>128107</c:v>
                </c:pt>
                <c:pt idx="241662">
                  <c:v>128107</c:v>
                </c:pt>
                <c:pt idx="241663">
                  <c:v>128107</c:v>
                </c:pt>
                <c:pt idx="241664">
                  <c:v>128107</c:v>
                </c:pt>
                <c:pt idx="241665">
                  <c:v>128107</c:v>
                </c:pt>
                <c:pt idx="241666">
                  <c:v>128107</c:v>
                </c:pt>
                <c:pt idx="241667">
                  <c:v>128107</c:v>
                </c:pt>
                <c:pt idx="241668">
                  <c:v>128107</c:v>
                </c:pt>
                <c:pt idx="241669">
                  <c:v>128107</c:v>
                </c:pt>
                <c:pt idx="241670">
                  <c:v>128107</c:v>
                </c:pt>
                <c:pt idx="241671">
                  <c:v>128107</c:v>
                </c:pt>
                <c:pt idx="241672">
                  <c:v>128107</c:v>
                </c:pt>
                <c:pt idx="241673">
                  <c:v>128107</c:v>
                </c:pt>
                <c:pt idx="241674">
                  <c:v>128107</c:v>
                </c:pt>
                <c:pt idx="241675">
                  <c:v>128107</c:v>
                </c:pt>
                <c:pt idx="241676">
                  <c:v>128107</c:v>
                </c:pt>
                <c:pt idx="241677">
                  <c:v>128107</c:v>
                </c:pt>
                <c:pt idx="241678">
                  <c:v>128107</c:v>
                </c:pt>
                <c:pt idx="241679">
                  <c:v>128107</c:v>
                </c:pt>
                <c:pt idx="241680">
                  <c:v>128107</c:v>
                </c:pt>
                <c:pt idx="241681">
                  <c:v>128107</c:v>
                </c:pt>
                <c:pt idx="241682">
                  <c:v>128107</c:v>
                </c:pt>
                <c:pt idx="241683">
                  <c:v>128107</c:v>
                </c:pt>
                <c:pt idx="241684">
                  <c:v>128107</c:v>
                </c:pt>
                <c:pt idx="241685">
                  <c:v>128107</c:v>
                </c:pt>
                <c:pt idx="241686">
                  <c:v>128107</c:v>
                </c:pt>
                <c:pt idx="241687">
                  <c:v>128107</c:v>
                </c:pt>
                <c:pt idx="241688">
                  <c:v>128107</c:v>
                </c:pt>
                <c:pt idx="241689">
                  <c:v>128107</c:v>
                </c:pt>
                <c:pt idx="241690">
                  <c:v>128107</c:v>
                </c:pt>
                <c:pt idx="241691">
                  <c:v>128107</c:v>
                </c:pt>
                <c:pt idx="241692">
                  <c:v>128107</c:v>
                </c:pt>
                <c:pt idx="241693">
                  <c:v>128107</c:v>
                </c:pt>
                <c:pt idx="241694">
                  <c:v>128107</c:v>
                </c:pt>
                <c:pt idx="241695">
                  <c:v>128107</c:v>
                </c:pt>
                <c:pt idx="241696">
                  <c:v>128107</c:v>
                </c:pt>
                <c:pt idx="241697">
                  <c:v>128107</c:v>
                </c:pt>
                <c:pt idx="241698">
                  <c:v>128107</c:v>
                </c:pt>
                <c:pt idx="241699">
                  <c:v>128107</c:v>
                </c:pt>
                <c:pt idx="241700">
                  <c:v>128107</c:v>
                </c:pt>
                <c:pt idx="241701">
                  <c:v>128107</c:v>
                </c:pt>
                <c:pt idx="241702">
                  <c:v>128107</c:v>
                </c:pt>
                <c:pt idx="241703">
                  <c:v>128107</c:v>
                </c:pt>
                <c:pt idx="241704">
                  <c:v>128107</c:v>
                </c:pt>
                <c:pt idx="241705">
                  <c:v>128107</c:v>
                </c:pt>
                <c:pt idx="241706">
                  <c:v>128107</c:v>
                </c:pt>
                <c:pt idx="241707">
                  <c:v>128107</c:v>
                </c:pt>
                <c:pt idx="241708">
                  <c:v>128107</c:v>
                </c:pt>
                <c:pt idx="241709">
                  <c:v>128107</c:v>
                </c:pt>
                <c:pt idx="241710">
                  <c:v>128107</c:v>
                </c:pt>
                <c:pt idx="241711">
                  <c:v>128107</c:v>
                </c:pt>
                <c:pt idx="241712">
                  <c:v>128107</c:v>
                </c:pt>
                <c:pt idx="241713">
                  <c:v>128107</c:v>
                </c:pt>
                <c:pt idx="241714">
                  <c:v>128107</c:v>
                </c:pt>
                <c:pt idx="241715">
                  <c:v>128107</c:v>
                </c:pt>
                <c:pt idx="241716">
                  <c:v>128107</c:v>
                </c:pt>
                <c:pt idx="241717">
                  <c:v>128107</c:v>
                </c:pt>
                <c:pt idx="241718">
                  <c:v>128107</c:v>
                </c:pt>
                <c:pt idx="241719">
                  <c:v>128107</c:v>
                </c:pt>
                <c:pt idx="241720">
                  <c:v>128107</c:v>
                </c:pt>
                <c:pt idx="241721">
                  <c:v>128107</c:v>
                </c:pt>
                <c:pt idx="241722">
                  <c:v>128107</c:v>
                </c:pt>
                <c:pt idx="241723">
                  <c:v>128107</c:v>
                </c:pt>
                <c:pt idx="241724">
                  <c:v>128107</c:v>
                </c:pt>
                <c:pt idx="241725">
                  <c:v>128107</c:v>
                </c:pt>
                <c:pt idx="241726">
                  <c:v>128107</c:v>
                </c:pt>
                <c:pt idx="241727">
                  <c:v>128107</c:v>
                </c:pt>
                <c:pt idx="241728">
                  <c:v>128107</c:v>
                </c:pt>
                <c:pt idx="241729">
                  <c:v>128107</c:v>
                </c:pt>
                <c:pt idx="241730">
                  <c:v>128107</c:v>
                </c:pt>
                <c:pt idx="241731">
                  <c:v>128107</c:v>
                </c:pt>
                <c:pt idx="241732">
                  <c:v>128107</c:v>
                </c:pt>
                <c:pt idx="241733">
                  <c:v>128107</c:v>
                </c:pt>
                <c:pt idx="241734">
                  <c:v>128107</c:v>
                </c:pt>
                <c:pt idx="241735">
                  <c:v>128107</c:v>
                </c:pt>
                <c:pt idx="241736">
                  <c:v>128107</c:v>
                </c:pt>
                <c:pt idx="241737">
                  <c:v>128107</c:v>
                </c:pt>
                <c:pt idx="241738">
                  <c:v>128107</c:v>
                </c:pt>
                <c:pt idx="241739">
                  <c:v>128107</c:v>
                </c:pt>
                <c:pt idx="241740">
                  <c:v>128107</c:v>
                </c:pt>
                <c:pt idx="241741">
                  <c:v>128107</c:v>
                </c:pt>
                <c:pt idx="241742">
                  <c:v>128107</c:v>
                </c:pt>
                <c:pt idx="241743">
                  <c:v>128107</c:v>
                </c:pt>
                <c:pt idx="241744">
                  <c:v>128107</c:v>
                </c:pt>
                <c:pt idx="241745">
                  <c:v>128107</c:v>
                </c:pt>
                <c:pt idx="241746">
                  <c:v>128107</c:v>
                </c:pt>
                <c:pt idx="241747">
                  <c:v>128107</c:v>
                </c:pt>
                <c:pt idx="241748">
                  <c:v>128107</c:v>
                </c:pt>
                <c:pt idx="241749">
                  <c:v>128107</c:v>
                </c:pt>
                <c:pt idx="241750">
                  <c:v>128107</c:v>
                </c:pt>
                <c:pt idx="241751">
                  <c:v>128107</c:v>
                </c:pt>
                <c:pt idx="241752">
                  <c:v>128107</c:v>
                </c:pt>
                <c:pt idx="241753">
                  <c:v>128107</c:v>
                </c:pt>
                <c:pt idx="241754">
                  <c:v>128107</c:v>
                </c:pt>
                <c:pt idx="241755">
                  <c:v>128107</c:v>
                </c:pt>
                <c:pt idx="241756">
                  <c:v>128107</c:v>
                </c:pt>
                <c:pt idx="241757">
                  <c:v>128107</c:v>
                </c:pt>
                <c:pt idx="241758">
                  <c:v>128107</c:v>
                </c:pt>
                <c:pt idx="241759">
                  <c:v>128107</c:v>
                </c:pt>
                <c:pt idx="241760">
                  <c:v>128107</c:v>
                </c:pt>
                <c:pt idx="241761">
                  <c:v>128107</c:v>
                </c:pt>
                <c:pt idx="241762">
                  <c:v>128107</c:v>
                </c:pt>
                <c:pt idx="241763">
                  <c:v>128107</c:v>
                </c:pt>
                <c:pt idx="241764">
                  <c:v>128107</c:v>
                </c:pt>
                <c:pt idx="241765">
                  <c:v>128107</c:v>
                </c:pt>
                <c:pt idx="241766">
                  <c:v>128107</c:v>
                </c:pt>
                <c:pt idx="241767">
                  <c:v>128107</c:v>
                </c:pt>
                <c:pt idx="241768">
                  <c:v>128107</c:v>
                </c:pt>
                <c:pt idx="241769">
                  <c:v>128107</c:v>
                </c:pt>
                <c:pt idx="241770">
                  <c:v>128107</c:v>
                </c:pt>
                <c:pt idx="241771">
                  <c:v>128107</c:v>
                </c:pt>
                <c:pt idx="241772">
                  <c:v>128107</c:v>
                </c:pt>
                <c:pt idx="241773">
                  <c:v>128107</c:v>
                </c:pt>
                <c:pt idx="241774">
                  <c:v>128107</c:v>
                </c:pt>
                <c:pt idx="241775">
                  <c:v>128107</c:v>
                </c:pt>
                <c:pt idx="241776">
                  <c:v>128107</c:v>
                </c:pt>
                <c:pt idx="241777">
                  <c:v>128107</c:v>
                </c:pt>
                <c:pt idx="241778">
                  <c:v>128107</c:v>
                </c:pt>
                <c:pt idx="241779">
                  <c:v>128107</c:v>
                </c:pt>
                <c:pt idx="241780">
                  <c:v>128107</c:v>
                </c:pt>
                <c:pt idx="241781">
                  <c:v>128107</c:v>
                </c:pt>
                <c:pt idx="241782">
                  <c:v>128107</c:v>
                </c:pt>
                <c:pt idx="241783">
                  <c:v>128107</c:v>
                </c:pt>
                <c:pt idx="241784">
                  <c:v>128107</c:v>
                </c:pt>
                <c:pt idx="241785">
                  <c:v>128107</c:v>
                </c:pt>
                <c:pt idx="241786">
                  <c:v>128107</c:v>
                </c:pt>
                <c:pt idx="241787">
                  <c:v>128107</c:v>
                </c:pt>
                <c:pt idx="241788">
                  <c:v>128107</c:v>
                </c:pt>
                <c:pt idx="241789">
                  <c:v>128107</c:v>
                </c:pt>
                <c:pt idx="241790">
                  <c:v>128107</c:v>
                </c:pt>
                <c:pt idx="241791">
                  <c:v>128107</c:v>
                </c:pt>
                <c:pt idx="241792">
                  <c:v>128107</c:v>
                </c:pt>
                <c:pt idx="241793">
                  <c:v>128107</c:v>
                </c:pt>
                <c:pt idx="241794">
                  <c:v>128107</c:v>
                </c:pt>
                <c:pt idx="241795">
                  <c:v>128107</c:v>
                </c:pt>
                <c:pt idx="241796">
                  <c:v>128107</c:v>
                </c:pt>
                <c:pt idx="241797">
                  <c:v>128107</c:v>
                </c:pt>
                <c:pt idx="241798">
                  <c:v>128107</c:v>
                </c:pt>
                <c:pt idx="241799">
                  <c:v>128107</c:v>
                </c:pt>
                <c:pt idx="241800">
                  <c:v>128107</c:v>
                </c:pt>
                <c:pt idx="241801">
                  <c:v>128107</c:v>
                </c:pt>
                <c:pt idx="241802">
                  <c:v>128107</c:v>
                </c:pt>
                <c:pt idx="241803">
                  <c:v>128107</c:v>
                </c:pt>
                <c:pt idx="241804">
                  <c:v>128107</c:v>
                </c:pt>
                <c:pt idx="241805">
                  <c:v>128107</c:v>
                </c:pt>
                <c:pt idx="241806">
                  <c:v>128107</c:v>
                </c:pt>
                <c:pt idx="241807">
                  <c:v>128107</c:v>
                </c:pt>
                <c:pt idx="241808">
                  <c:v>128107</c:v>
                </c:pt>
                <c:pt idx="241809">
                  <c:v>128107</c:v>
                </c:pt>
                <c:pt idx="241810">
                  <c:v>128107</c:v>
                </c:pt>
                <c:pt idx="241811">
                  <c:v>128107</c:v>
                </c:pt>
                <c:pt idx="241812">
                  <c:v>128107</c:v>
                </c:pt>
                <c:pt idx="241813">
                  <c:v>128107</c:v>
                </c:pt>
                <c:pt idx="241814">
                  <c:v>128107</c:v>
                </c:pt>
                <c:pt idx="241815">
                  <c:v>128107</c:v>
                </c:pt>
                <c:pt idx="241816">
                  <c:v>128107</c:v>
                </c:pt>
                <c:pt idx="241817">
                  <c:v>128107</c:v>
                </c:pt>
                <c:pt idx="241818">
                  <c:v>128107</c:v>
                </c:pt>
                <c:pt idx="241819">
                  <c:v>128107</c:v>
                </c:pt>
                <c:pt idx="241820">
                  <c:v>128107</c:v>
                </c:pt>
                <c:pt idx="241821">
                  <c:v>128107</c:v>
                </c:pt>
                <c:pt idx="241822">
                  <c:v>128107</c:v>
                </c:pt>
                <c:pt idx="241823">
                  <c:v>128107</c:v>
                </c:pt>
                <c:pt idx="241824">
                  <c:v>128107</c:v>
                </c:pt>
                <c:pt idx="241825">
                  <c:v>128107</c:v>
                </c:pt>
                <c:pt idx="241826">
                  <c:v>128107</c:v>
                </c:pt>
                <c:pt idx="241827">
                  <c:v>128107</c:v>
                </c:pt>
                <c:pt idx="241828">
                  <c:v>128107</c:v>
                </c:pt>
                <c:pt idx="241829">
                  <c:v>128107</c:v>
                </c:pt>
                <c:pt idx="241830">
                  <c:v>128107</c:v>
                </c:pt>
                <c:pt idx="241831">
                  <c:v>128107</c:v>
                </c:pt>
                <c:pt idx="241832">
                  <c:v>128107</c:v>
                </c:pt>
                <c:pt idx="241833">
                  <c:v>128107</c:v>
                </c:pt>
                <c:pt idx="241834">
                  <c:v>128107</c:v>
                </c:pt>
                <c:pt idx="241835">
                  <c:v>128107</c:v>
                </c:pt>
                <c:pt idx="241836">
                  <c:v>128107</c:v>
                </c:pt>
                <c:pt idx="241837">
                  <c:v>128107</c:v>
                </c:pt>
                <c:pt idx="241838">
                  <c:v>128107</c:v>
                </c:pt>
                <c:pt idx="241839">
                  <c:v>128107</c:v>
                </c:pt>
                <c:pt idx="241840">
                  <c:v>128107</c:v>
                </c:pt>
                <c:pt idx="241841">
                  <c:v>128107</c:v>
                </c:pt>
                <c:pt idx="241842">
                  <c:v>128107</c:v>
                </c:pt>
                <c:pt idx="241843">
                  <c:v>128107</c:v>
                </c:pt>
                <c:pt idx="241844">
                  <c:v>128107</c:v>
                </c:pt>
                <c:pt idx="241845">
                  <c:v>128107</c:v>
                </c:pt>
                <c:pt idx="241846">
                  <c:v>128107</c:v>
                </c:pt>
                <c:pt idx="241847">
                  <c:v>128107</c:v>
                </c:pt>
                <c:pt idx="241848">
                  <c:v>128107</c:v>
                </c:pt>
                <c:pt idx="241849">
                  <c:v>128107</c:v>
                </c:pt>
                <c:pt idx="241850">
                  <c:v>128107</c:v>
                </c:pt>
                <c:pt idx="241851">
                  <c:v>128107</c:v>
                </c:pt>
                <c:pt idx="241852">
                  <c:v>128107</c:v>
                </c:pt>
                <c:pt idx="241853">
                  <c:v>128107</c:v>
                </c:pt>
                <c:pt idx="241854">
                  <c:v>128107</c:v>
                </c:pt>
                <c:pt idx="241855">
                  <c:v>128107</c:v>
                </c:pt>
                <c:pt idx="241856">
                  <c:v>128107</c:v>
                </c:pt>
                <c:pt idx="241857">
                  <c:v>128107</c:v>
                </c:pt>
                <c:pt idx="241858">
                  <c:v>128107</c:v>
                </c:pt>
                <c:pt idx="241859">
                  <c:v>128107</c:v>
                </c:pt>
                <c:pt idx="241860">
                  <c:v>128107</c:v>
                </c:pt>
                <c:pt idx="241861">
                  <c:v>128107</c:v>
                </c:pt>
                <c:pt idx="241862">
                  <c:v>128107</c:v>
                </c:pt>
                <c:pt idx="241863">
                  <c:v>128107</c:v>
                </c:pt>
                <c:pt idx="241864">
                  <c:v>128107</c:v>
                </c:pt>
                <c:pt idx="241865">
                  <c:v>128107</c:v>
                </c:pt>
                <c:pt idx="241866">
                  <c:v>128107</c:v>
                </c:pt>
                <c:pt idx="241867">
                  <c:v>128107</c:v>
                </c:pt>
                <c:pt idx="241868">
                  <c:v>128107</c:v>
                </c:pt>
                <c:pt idx="241869">
                  <c:v>128107</c:v>
                </c:pt>
                <c:pt idx="241870">
                  <c:v>128107</c:v>
                </c:pt>
                <c:pt idx="241871">
                  <c:v>128107</c:v>
                </c:pt>
                <c:pt idx="241872">
                  <c:v>128107</c:v>
                </c:pt>
                <c:pt idx="241873">
                  <c:v>128107</c:v>
                </c:pt>
                <c:pt idx="241874">
                  <c:v>128107</c:v>
                </c:pt>
                <c:pt idx="241875">
                  <c:v>128107</c:v>
                </c:pt>
                <c:pt idx="241876">
                  <c:v>128107</c:v>
                </c:pt>
                <c:pt idx="241877">
                  <c:v>128107</c:v>
                </c:pt>
                <c:pt idx="241878">
                  <c:v>128107</c:v>
                </c:pt>
                <c:pt idx="241879">
                  <c:v>128107</c:v>
                </c:pt>
                <c:pt idx="241880">
                  <c:v>128107</c:v>
                </c:pt>
                <c:pt idx="241881">
                  <c:v>128107</c:v>
                </c:pt>
                <c:pt idx="241882">
                  <c:v>128107</c:v>
                </c:pt>
                <c:pt idx="241883">
                  <c:v>128107</c:v>
                </c:pt>
                <c:pt idx="241884">
                  <c:v>128107</c:v>
                </c:pt>
                <c:pt idx="241885">
                  <c:v>128107</c:v>
                </c:pt>
                <c:pt idx="241886">
                  <c:v>128107</c:v>
                </c:pt>
                <c:pt idx="241887">
                  <c:v>128107</c:v>
                </c:pt>
                <c:pt idx="241888">
                  <c:v>128107</c:v>
                </c:pt>
                <c:pt idx="241889">
                  <c:v>128107</c:v>
                </c:pt>
                <c:pt idx="241890">
                  <c:v>128107</c:v>
                </c:pt>
                <c:pt idx="241891">
                  <c:v>128107</c:v>
                </c:pt>
                <c:pt idx="241892">
                  <c:v>128107</c:v>
                </c:pt>
                <c:pt idx="241893">
                  <c:v>128107</c:v>
                </c:pt>
                <c:pt idx="241894">
                  <c:v>128107</c:v>
                </c:pt>
                <c:pt idx="241895">
                  <c:v>128107</c:v>
                </c:pt>
                <c:pt idx="241896">
                  <c:v>128107</c:v>
                </c:pt>
                <c:pt idx="241897">
                  <c:v>128107</c:v>
                </c:pt>
                <c:pt idx="241898">
                  <c:v>128107</c:v>
                </c:pt>
                <c:pt idx="241899">
                  <c:v>128107</c:v>
                </c:pt>
                <c:pt idx="241900">
                  <c:v>128107</c:v>
                </c:pt>
                <c:pt idx="241901">
                  <c:v>128107</c:v>
                </c:pt>
                <c:pt idx="241902">
                  <c:v>128107</c:v>
                </c:pt>
                <c:pt idx="241903">
                  <c:v>128107</c:v>
                </c:pt>
                <c:pt idx="241904">
                  <c:v>128107</c:v>
                </c:pt>
                <c:pt idx="241905">
                  <c:v>128107</c:v>
                </c:pt>
                <c:pt idx="241906">
                  <c:v>128107</c:v>
                </c:pt>
                <c:pt idx="241907">
                  <c:v>128107</c:v>
                </c:pt>
                <c:pt idx="241908">
                  <c:v>128107</c:v>
                </c:pt>
                <c:pt idx="241909">
                  <c:v>128107</c:v>
                </c:pt>
                <c:pt idx="241910">
                  <c:v>128107</c:v>
                </c:pt>
                <c:pt idx="241911">
                  <c:v>128107</c:v>
                </c:pt>
                <c:pt idx="241912">
                  <c:v>128107</c:v>
                </c:pt>
                <c:pt idx="241913">
                  <c:v>128107</c:v>
                </c:pt>
                <c:pt idx="241914">
                  <c:v>128107</c:v>
                </c:pt>
                <c:pt idx="241915">
                  <c:v>128107</c:v>
                </c:pt>
                <c:pt idx="241916">
                  <c:v>128107</c:v>
                </c:pt>
                <c:pt idx="241917">
                  <c:v>128107</c:v>
                </c:pt>
                <c:pt idx="241918">
                  <c:v>128107</c:v>
                </c:pt>
                <c:pt idx="241919">
                  <c:v>128107</c:v>
                </c:pt>
                <c:pt idx="241920">
                  <c:v>128107</c:v>
                </c:pt>
                <c:pt idx="241921">
                  <c:v>128107</c:v>
                </c:pt>
                <c:pt idx="241922">
                  <c:v>128107</c:v>
                </c:pt>
                <c:pt idx="241923">
                  <c:v>128107</c:v>
                </c:pt>
                <c:pt idx="241924">
                  <c:v>128107</c:v>
                </c:pt>
                <c:pt idx="241925">
                  <c:v>128107</c:v>
                </c:pt>
                <c:pt idx="241926">
                  <c:v>128107</c:v>
                </c:pt>
                <c:pt idx="241927">
                  <c:v>128107</c:v>
                </c:pt>
                <c:pt idx="241928">
                  <c:v>128107</c:v>
                </c:pt>
                <c:pt idx="241929">
                  <c:v>128107</c:v>
                </c:pt>
                <c:pt idx="241930">
                  <c:v>128107</c:v>
                </c:pt>
                <c:pt idx="241931">
                  <c:v>128107</c:v>
                </c:pt>
                <c:pt idx="241932">
                  <c:v>128107</c:v>
                </c:pt>
                <c:pt idx="241933">
                  <c:v>128107</c:v>
                </c:pt>
                <c:pt idx="241934">
                  <c:v>128107</c:v>
                </c:pt>
                <c:pt idx="241935">
                  <c:v>128107</c:v>
                </c:pt>
                <c:pt idx="241936">
                  <c:v>128107</c:v>
                </c:pt>
                <c:pt idx="241937">
                  <c:v>128107</c:v>
                </c:pt>
                <c:pt idx="241938">
                  <c:v>128107</c:v>
                </c:pt>
                <c:pt idx="241939">
                  <c:v>128107</c:v>
                </c:pt>
                <c:pt idx="241940">
                  <c:v>128107</c:v>
                </c:pt>
                <c:pt idx="241941">
                  <c:v>128107</c:v>
                </c:pt>
                <c:pt idx="241942">
                  <c:v>128107</c:v>
                </c:pt>
                <c:pt idx="241943">
                  <c:v>128107</c:v>
                </c:pt>
                <c:pt idx="241944">
                  <c:v>128107</c:v>
                </c:pt>
                <c:pt idx="241945">
                  <c:v>128107</c:v>
                </c:pt>
                <c:pt idx="241946">
                  <c:v>128107</c:v>
                </c:pt>
                <c:pt idx="241947">
                  <c:v>128107</c:v>
                </c:pt>
                <c:pt idx="241948">
                  <c:v>128107</c:v>
                </c:pt>
                <c:pt idx="241949">
                  <c:v>128107</c:v>
                </c:pt>
                <c:pt idx="241950">
                  <c:v>128107</c:v>
                </c:pt>
                <c:pt idx="241951">
                  <c:v>128107</c:v>
                </c:pt>
                <c:pt idx="241952">
                  <c:v>128107</c:v>
                </c:pt>
                <c:pt idx="241953">
                  <c:v>128107</c:v>
                </c:pt>
                <c:pt idx="241954">
                  <c:v>128107</c:v>
                </c:pt>
                <c:pt idx="241955">
                  <c:v>128107</c:v>
                </c:pt>
                <c:pt idx="241956">
                  <c:v>128107</c:v>
                </c:pt>
                <c:pt idx="241957">
                  <c:v>128107</c:v>
                </c:pt>
                <c:pt idx="241958">
                  <c:v>128107</c:v>
                </c:pt>
                <c:pt idx="241959">
                  <c:v>128107</c:v>
                </c:pt>
                <c:pt idx="241960">
                  <c:v>128107</c:v>
                </c:pt>
                <c:pt idx="241961">
                  <c:v>128107</c:v>
                </c:pt>
                <c:pt idx="241962">
                  <c:v>128107</c:v>
                </c:pt>
                <c:pt idx="241963">
                  <c:v>128107</c:v>
                </c:pt>
                <c:pt idx="241964">
                  <c:v>128107</c:v>
                </c:pt>
                <c:pt idx="241965">
                  <c:v>128107</c:v>
                </c:pt>
                <c:pt idx="241966">
                  <c:v>128107</c:v>
                </c:pt>
                <c:pt idx="241967">
                  <c:v>128107</c:v>
                </c:pt>
                <c:pt idx="241968">
                  <c:v>128107</c:v>
                </c:pt>
                <c:pt idx="241969">
                  <c:v>128107</c:v>
                </c:pt>
                <c:pt idx="241970">
                  <c:v>128107</c:v>
                </c:pt>
                <c:pt idx="241971">
                  <c:v>128107</c:v>
                </c:pt>
                <c:pt idx="241972">
                  <c:v>128107</c:v>
                </c:pt>
                <c:pt idx="241973">
                  <c:v>128107</c:v>
                </c:pt>
                <c:pt idx="241974">
                  <c:v>128107</c:v>
                </c:pt>
                <c:pt idx="241975">
                  <c:v>128107</c:v>
                </c:pt>
                <c:pt idx="241976">
                  <c:v>128107</c:v>
                </c:pt>
                <c:pt idx="241977">
                  <c:v>128107</c:v>
                </c:pt>
                <c:pt idx="241978">
                  <c:v>128107</c:v>
                </c:pt>
                <c:pt idx="241979">
                  <c:v>128107</c:v>
                </c:pt>
                <c:pt idx="241980">
                  <c:v>128107</c:v>
                </c:pt>
                <c:pt idx="241981">
                  <c:v>128107</c:v>
                </c:pt>
                <c:pt idx="241982">
                  <c:v>128107</c:v>
                </c:pt>
                <c:pt idx="241983">
                  <c:v>128107</c:v>
                </c:pt>
                <c:pt idx="241984">
                  <c:v>128107</c:v>
                </c:pt>
                <c:pt idx="241985">
                  <c:v>128107</c:v>
                </c:pt>
                <c:pt idx="241986">
                  <c:v>128107</c:v>
                </c:pt>
                <c:pt idx="241987">
                  <c:v>128107</c:v>
                </c:pt>
                <c:pt idx="241988">
                  <c:v>128107</c:v>
                </c:pt>
                <c:pt idx="241989">
                  <c:v>128107</c:v>
                </c:pt>
                <c:pt idx="241990">
                  <c:v>128107</c:v>
                </c:pt>
                <c:pt idx="241991">
                  <c:v>128107</c:v>
                </c:pt>
                <c:pt idx="241992">
                  <c:v>128107</c:v>
                </c:pt>
                <c:pt idx="241993">
                  <c:v>128107</c:v>
                </c:pt>
                <c:pt idx="241994">
                  <c:v>128107</c:v>
                </c:pt>
                <c:pt idx="241995">
                  <c:v>128107</c:v>
                </c:pt>
                <c:pt idx="241996">
                  <c:v>128107</c:v>
                </c:pt>
                <c:pt idx="241997">
                  <c:v>128107</c:v>
                </c:pt>
                <c:pt idx="241998">
                  <c:v>128107</c:v>
                </c:pt>
                <c:pt idx="241999">
                  <c:v>128107</c:v>
                </c:pt>
                <c:pt idx="242000">
                  <c:v>128107</c:v>
                </c:pt>
                <c:pt idx="242001">
                  <c:v>128107</c:v>
                </c:pt>
                <c:pt idx="242002">
                  <c:v>128107</c:v>
                </c:pt>
                <c:pt idx="242003">
                  <c:v>128107</c:v>
                </c:pt>
                <c:pt idx="242004">
                  <c:v>128107</c:v>
                </c:pt>
                <c:pt idx="242005">
                  <c:v>128107</c:v>
                </c:pt>
                <c:pt idx="242006">
                  <c:v>128107</c:v>
                </c:pt>
                <c:pt idx="242007">
                  <c:v>128107</c:v>
                </c:pt>
                <c:pt idx="242008">
                  <c:v>128107</c:v>
                </c:pt>
                <c:pt idx="242009">
                  <c:v>128107</c:v>
                </c:pt>
                <c:pt idx="242010">
                  <c:v>128107</c:v>
                </c:pt>
                <c:pt idx="242011">
                  <c:v>128107</c:v>
                </c:pt>
                <c:pt idx="242012">
                  <c:v>128107</c:v>
                </c:pt>
                <c:pt idx="242013">
                  <c:v>128107</c:v>
                </c:pt>
                <c:pt idx="242014">
                  <c:v>128107</c:v>
                </c:pt>
                <c:pt idx="242015">
                  <c:v>128107</c:v>
                </c:pt>
                <c:pt idx="242016">
                  <c:v>128107</c:v>
                </c:pt>
                <c:pt idx="242017">
                  <c:v>128107</c:v>
                </c:pt>
                <c:pt idx="242018">
                  <c:v>128107</c:v>
                </c:pt>
                <c:pt idx="242019">
                  <c:v>128107</c:v>
                </c:pt>
                <c:pt idx="242020">
                  <c:v>128107</c:v>
                </c:pt>
                <c:pt idx="242021">
                  <c:v>128107</c:v>
                </c:pt>
                <c:pt idx="242022">
                  <c:v>128107</c:v>
                </c:pt>
                <c:pt idx="242023">
                  <c:v>128107</c:v>
                </c:pt>
                <c:pt idx="242024">
                  <c:v>128107</c:v>
                </c:pt>
                <c:pt idx="242025">
                  <c:v>128107</c:v>
                </c:pt>
                <c:pt idx="242026">
                  <c:v>128107</c:v>
                </c:pt>
                <c:pt idx="242027">
                  <c:v>128107</c:v>
                </c:pt>
                <c:pt idx="242028">
                  <c:v>128107</c:v>
                </c:pt>
                <c:pt idx="242029">
                  <c:v>128107</c:v>
                </c:pt>
                <c:pt idx="242030">
                  <c:v>128107</c:v>
                </c:pt>
                <c:pt idx="242031">
                  <c:v>128107</c:v>
                </c:pt>
                <c:pt idx="242032">
                  <c:v>128107</c:v>
                </c:pt>
                <c:pt idx="242033">
                  <c:v>128107</c:v>
                </c:pt>
                <c:pt idx="242034">
                  <c:v>128107</c:v>
                </c:pt>
                <c:pt idx="242035">
                  <c:v>128107</c:v>
                </c:pt>
                <c:pt idx="242036">
                  <c:v>128107</c:v>
                </c:pt>
                <c:pt idx="242037">
                  <c:v>128107</c:v>
                </c:pt>
                <c:pt idx="242038">
                  <c:v>128107</c:v>
                </c:pt>
                <c:pt idx="242039">
                  <c:v>128107</c:v>
                </c:pt>
                <c:pt idx="242040">
                  <c:v>128107</c:v>
                </c:pt>
                <c:pt idx="242041">
                  <c:v>128107</c:v>
                </c:pt>
                <c:pt idx="242042">
                  <c:v>128107</c:v>
                </c:pt>
                <c:pt idx="242043">
                  <c:v>128107</c:v>
                </c:pt>
                <c:pt idx="242044">
                  <c:v>128107</c:v>
                </c:pt>
                <c:pt idx="242045">
                  <c:v>128107</c:v>
                </c:pt>
                <c:pt idx="242046">
                  <c:v>128107</c:v>
                </c:pt>
                <c:pt idx="242047">
                  <c:v>128107</c:v>
                </c:pt>
                <c:pt idx="242048">
                  <c:v>128107</c:v>
                </c:pt>
                <c:pt idx="242049">
                  <c:v>128107</c:v>
                </c:pt>
                <c:pt idx="242050">
                  <c:v>128107</c:v>
                </c:pt>
                <c:pt idx="242051">
                  <c:v>128107</c:v>
                </c:pt>
                <c:pt idx="242052">
                  <c:v>128107</c:v>
                </c:pt>
                <c:pt idx="242053">
                  <c:v>128107</c:v>
                </c:pt>
                <c:pt idx="242054">
                  <c:v>128107</c:v>
                </c:pt>
                <c:pt idx="242055">
                  <c:v>128107</c:v>
                </c:pt>
                <c:pt idx="242056">
                  <c:v>128107</c:v>
                </c:pt>
                <c:pt idx="242057">
                  <c:v>128107</c:v>
                </c:pt>
                <c:pt idx="242058">
                  <c:v>128107</c:v>
                </c:pt>
                <c:pt idx="242059">
                  <c:v>128107</c:v>
                </c:pt>
                <c:pt idx="242060">
                  <c:v>128107</c:v>
                </c:pt>
                <c:pt idx="242061">
                  <c:v>128107</c:v>
                </c:pt>
                <c:pt idx="242062">
                  <c:v>128107</c:v>
                </c:pt>
                <c:pt idx="242063">
                  <c:v>128107</c:v>
                </c:pt>
                <c:pt idx="242064">
                  <c:v>128107</c:v>
                </c:pt>
                <c:pt idx="242065">
                  <c:v>128107</c:v>
                </c:pt>
                <c:pt idx="242066">
                  <c:v>128107</c:v>
                </c:pt>
                <c:pt idx="242067">
                  <c:v>128107</c:v>
                </c:pt>
                <c:pt idx="242068">
                  <c:v>128107</c:v>
                </c:pt>
                <c:pt idx="242069">
                  <c:v>128107</c:v>
                </c:pt>
                <c:pt idx="242070">
                  <c:v>128107</c:v>
                </c:pt>
                <c:pt idx="242071">
                  <c:v>128107</c:v>
                </c:pt>
                <c:pt idx="242072">
                  <c:v>128107</c:v>
                </c:pt>
                <c:pt idx="242073">
                  <c:v>128107</c:v>
                </c:pt>
                <c:pt idx="242074">
                  <c:v>128107</c:v>
                </c:pt>
                <c:pt idx="242075">
                  <c:v>128107</c:v>
                </c:pt>
                <c:pt idx="242076">
                  <c:v>128107</c:v>
                </c:pt>
                <c:pt idx="242077">
                  <c:v>128107</c:v>
                </c:pt>
                <c:pt idx="242078">
                  <c:v>128107</c:v>
                </c:pt>
                <c:pt idx="242079">
                  <c:v>128107</c:v>
                </c:pt>
                <c:pt idx="242080">
                  <c:v>128107</c:v>
                </c:pt>
                <c:pt idx="242081">
                  <c:v>128107</c:v>
                </c:pt>
                <c:pt idx="242082">
                  <c:v>128107</c:v>
                </c:pt>
                <c:pt idx="242083">
                  <c:v>128107</c:v>
                </c:pt>
                <c:pt idx="242084">
                  <c:v>128107</c:v>
                </c:pt>
                <c:pt idx="242085">
                  <c:v>128107</c:v>
                </c:pt>
                <c:pt idx="242086">
                  <c:v>128107</c:v>
                </c:pt>
                <c:pt idx="242087">
                  <c:v>128107</c:v>
                </c:pt>
                <c:pt idx="242088">
                  <c:v>128107</c:v>
                </c:pt>
                <c:pt idx="242089">
                  <c:v>128107</c:v>
                </c:pt>
                <c:pt idx="242090">
                  <c:v>128107</c:v>
                </c:pt>
                <c:pt idx="242091">
                  <c:v>128107</c:v>
                </c:pt>
                <c:pt idx="242092">
                  <c:v>128107</c:v>
                </c:pt>
                <c:pt idx="242093">
                  <c:v>128107</c:v>
                </c:pt>
                <c:pt idx="242094">
                  <c:v>128107</c:v>
                </c:pt>
                <c:pt idx="242095">
                  <c:v>128107</c:v>
                </c:pt>
                <c:pt idx="242096">
                  <c:v>128107</c:v>
                </c:pt>
                <c:pt idx="242097">
                  <c:v>128107</c:v>
                </c:pt>
                <c:pt idx="242098">
                  <c:v>128107</c:v>
                </c:pt>
                <c:pt idx="242099">
                  <c:v>128107</c:v>
                </c:pt>
                <c:pt idx="242100">
                  <c:v>128107</c:v>
                </c:pt>
                <c:pt idx="242101">
                  <c:v>128107</c:v>
                </c:pt>
                <c:pt idx="242102">
                  <c:v>128107</c:v>
                </c:pt>
                <c:pt idx="242103">
                  <c:v>128107</c:v>
                </c:pt>
                <c:pt idx="242104">
                  <c:v>128107</c:v>
                </c:pt>
                <c:pt idx="242105">
                  <c:v>128107</c:v>
                </c:pt>
                <c:pt idx="242106">
                  <c:v>128107</c:v>
                </c:pt>
                <c:pt idx="242107">
                  <c:v>128107</c:v>
                </c:pt>
                <c:pt idx="242108">
                  <c:v>128107</c:v>
                </c:pt>
                <c:pt idx="242109">
                  <c:v>128107</c:v>
                </c:pt>
                <c:pt idx="242110">
                  <c:v>128107</c:v>
                </c:pt>
                <c:pt idx="242111">
                  <c:v>128107</c:v>
                </c:pt>
                <c:pt idx="242112">
                  <c:v>128107</c:v>
                </c:pt>
                <c:pt idx="242113">
                  <c:v>128107</c:v>
                </c:pt>
                <c:pt idx="242114">
                  <c:v>128107</c:v>
                </c:pt>
                <c:pt idx="242115">
                  <c:v>128107</c:v>
                </c:pt>
                <c:pt idx="242116">
                  <c:v>128107</c:v>
                </c:pt>
                <c:pt idx="242117">
                  <c:v>128107</c:v>
                </c:pt>
                <c:pt idx="242118">
                  <c:v>128107</c:v>
                </c:pt>
                <c:pt idx="242119">
                  <c:v>128107</c:v>
                </c:pt>
                <c:pt idx="242120">
                  <c:v>128107</c:v>
                </c:pt>
                <c:pt idx="242121">
                  <c:v>128107</c:v>
                </c:pt>
                <c:pt idx="242122">
                  <c:v>128107</c:v>
                </c:pt>
                <c:pt idx="242123">
                  <c:v>128107</c:v>
                </c:pt>
                <c:pt idx="242124">
                  <c:v>128107</c:v>
                </c:pt>
                <c:pt idx="242125">
                  <c:v>128107</c:v>
                </c:pt>
                <c:pt idx="242126">
                  <c:v>128107</c:v>
                </c:pt>
                <c:pt idx="242127">
                  <c:v>128107</c:v>
                </c:pt>
                <c:pt idx="242128">
                  <c:v>128107</c:v>
                </c:pt>
                <c:pt idx="242129">
                  <c:v>128107</c:v>
                </c:pt>
                <c:pt idx="242130">
                  <c:v>128107</c:v>
                </c:pt>
                <c:pt idx="242131">
                  <c:v>128107</c:v>
                </c:pt>
                <c:pt idx="242132">
                  <c:v>128107</c:v>
                </c:pt>
                <c:pt idx="242133">
                  <c:v>128107</c:v>
                </c:pt>
                <c:pt idx="242134">
                  <c:v>128107</c:v>
                </c:pt>
                <c:pt idx="242135">
                  <c:v>128107</c:v>
                </c:pt>
                <c:pt idx="242136">
                  <c:v>128107</c:v>
                </c:pt>
                <c:pt idx="242137">
                  <c:v>128107</c:v>
                </c:pt>
                <c:pt idx="242138">
                  <c:v>128107</c:v>
                </c:pt>
                <c:pt idx="242139">
                  <c:v>128107</c:v>
                </c:pt>
                <c:pt idx="242140">
                  <c:v>128107</c:v>
                </c:pt>
                <c:pt idx="242141">
                  <c:v>128107</c:v>
                </c:pt>
                <c:pt idx="242142">
                  <c:v>128107</c:v>
                </c:pt>
                <c:pt idx="242143">
                  <c:v>128107</c:v>
                </c:pt>
                <c:pt idx="242144">
                  <c:v>128107</c:v>
                </c:pt>
                <c:pt idx="242145">
                  <c:v>128107</c:v>
                </c:pt>
                <c:pt idx="242146">
                  <c:v>128107</c:v>
                </c:pt>
                <c:pt idx="242147">
                  <c:v>128107</c:v>
                </c:pt>
                <c:pt idx="242148">
                  <c:v>128107</c:v>
                </c:pt>
                <c:pt idx="242149">
                  <c:v>128107</c:v>
                </c:pt>
                <c:pt idx="242150">
                  <c:v>128107</c:v>
                </c:pt>
                <c:pt idx="242151">
                  <c:v>128107</c:v>
                </c:pt>
                <c:pt idx="242152">
                  <c:v>128107</c:v>
                </c:pt>
                <c:pt idx="242153">
                  <c:v>128107</c:v>
                </c:pt>
                <c:pt idx="242154">
                  <c:v>128107</c:v>
                </c:pt>
                <c:pt idx="242155">
                  <c:v>128107</c:v>
                </c:pt>
                <c:pt idx="242156">
                  <c:v>128107</c:v>
                </c:pt>
                <c:pt idx="242157">
                  <c:v>128107</c:v>
                </c:pt>
                <c:pt idx="242158">
                  <c:v>128107</c:v>
                </c:pt>
                <c:pt idx="242159">
                  <c:v>128107</c:v>
                </c:pt>
                <c:pt idx="242160">
                  <c:v>128107</c:v>
                </c:pt>
                <c:pt idx="242161">
                  <c:v>128107</c:v>
                </c:pt>
                <c:pt idx="242162">
                  <c:v>128107</c:v>
                </c:pt>
                <c:pt idx="242163">
                  <c:v>128107</c:v>
                </c:pt>
                <c:pt idx="242164">
                  <c:v>128107</c:v>
                </c:pt>
                <c:pt idx="242165">
                  <c:v>128107</c:v>
                </c:pt>
                <c:pt idx="242166">
                  <c:v>128107</c:v>
                </c:pt>
                <c:pt idx="242167">
                  <c:v>128107</c:v>
                </c:pt>
                <c:pt idx="242168">
                  <c:v>128107</c:v>
                </c:pt>
                <c:pt idx="242169">
                  <c:v>128107</c:v>
                </c:pt>
                <c:pt idx="242170">
                  <c:v>128107</c:v>
                </c:pt>
                <c:pt idx="242171">
                  <c:v>128107</c:v>
                </c:pt>
                <c:pt idx="242172">
                  <c:v>128107</c:v>
                </c:pt>
                <c:pt idx="242173">
                  <c:v>128107</c:v>
                </c:pt>
                <c:pt idx="242174">
                  <c:v>128107</c:v>
                </c:pt>
                <c:pt idx="242175">
                  <c:v>128107</c:v>
                </c:pt>
                <c:pt idx="242176">
                  <c:v>128107</c:v>
                </c:pt>
                <c:pt idx="242177">
                  <c:v>128107</c:v>
                </c:pt>
                <c:pt idx="242178">
                  <c:v>128107</c:v>
                </c:pt>
                <c:pt idx="242179">
                  <c:v>128107</c:v>
                </c:pt>
                <c:pt idx="242180">
                  <c:v>128107</c:v>
                </c:pt>
                <c:pt idx="242181">
                  <c:v>128107</c:v>
                </c:pt>
                <c:pt idx="242182">
                  <c:v>128107</c:v>
                </c:pt>
                <c:pt idx="242183">
                  <c:v>128107</c:v>
                </c:pt>
                <c:pt idx="242184">
                  <c:v>128107</c:v>
                </c:pt>
                <c:pt idx="242185">
                  <c:v>128107</c:v>
                </c:pt>
                <c:pt idx="242186">
                  <c:v>128107</c:v>
                </c:pt>
                <c:pt idx="242187">
                  <c:v>128107</c:v>
                </c:pt>
                <c:pt idx="242188">
                  <c:v>128107</c:v>
                </c:pt>
                <c:pt idx="242189">
                  <c:v>128107</c:v>
                </c:pt>
                <c:pt idx="242190">
                  <c:v>128107</c:v>
                </c:pt>
                <c:pt idx="242191">
                  <c:v>128107</c:v>
                </c:pt>
                <c:pt idx="242192">
                  <c:v>128107</c:v>
                </c:pt>
                <c:pt idx="242193">
                  <c:v>128107</c:v>
                </c:pt>
                <c:pt idx="242194">
                  <c:v>128107</c:v>
                </c:pt>
                <c:pt idx="242195">
                  <c:v>128107</c:v>
                </c:pt>
                <c:pt idx="242196">
                  <c:v>128107</c:v>
                </c:pt>
                <c:pt idx="242197">
                  <c:v>128107</c:v>
                </c:pt>
                <c:pt idx="242198">
                  <c:v>128107</c:v>
                </c:pt>
                <c:pt idx="242199">
                  <c:v>128107</c:v>
                </c:pt>
                <c:pt idx="242200">
                  <c:v>128107</c:v>
                </c:pt>
                <c:pt idx="242201">
                  <c:v>128107</c:v>
                </c:pt>
                <c:pt idx="242202">
                  <c:v>128107</c:v>
                </c:pt>
                <c:pt idx="242203">
                  <c:v>128107</c:v>
                </c:pt>
                <c:pt idx="242204">
                  <c:v>128107</c:v>
                </c:pt>
                <c:pt idx="242205">
                  <c:v>128107</c:v>
                </c:pt>
                <c:pt idx="242206">
                  <c:v>128107</c:v>
                </c:pt>
                <c:pt idx="242207">
                  <c:v>128107</c:v>
                </c:pt>
                <c:pt idx="242208">
                  <c:v>128107</c:v>
                </c:pt>
                <c:pt idx="242209">
                  <c:v>128107</c:v>
                </c:pt>
                <c:pt idx="242210">
                  <c:v>128107</c:v>
                </c:pt>
                <c:pt idx="242211">
                  <c:v>128107</c:v>
                </c:pt>
                <c:pt idx="242212">
                  <c:v>128107</c:v>
                </c:pt>
                <c:pt idx="242213">
                  <c:v>128107</c:v>
                </c:pt>
                <c:pt idx="242214">
                  <c:v>128107</c:v>
                </c:pt>
                <c:pt idx="242215">
                  <c:v>128107</c:v>
                </c:pt>
                <c:pt idx="242216">
                  <c:v>128107</c:v>
                </c:pt>
                <c:pt idx="242217">
                  <c:v>128107</c:v>
                </c:pt>
                <c:pt idx="242218">
                  <c:v>128107</c:v>
                </c:pt>
                <c:pt idx="242219">
                  <c:v>128107</c:v>
                </c:pt>
                <c:pt idx="242220">
                  <c:v>128107</c:v>
                </c:pt>
                <c:pt idx="242221">
                  <c:v>128107</c:v>
                </c:pt>
                <c:pt idx="242222">
                  <c:v>128107</c:v>
                </c:pt>
                <c:pt idx="242223">
                  <c:v>128107</c:v>
                </c:pt>
                <c:pt idx="242224">
                  <c:v>128107</c:v>
                </c:pt>
                <c:pt idx="242225">
                  <c:v>128107</c:v>
                </c:pt>
                <c:pt idx="242226">
                  <c:v>128107</c:v>
                </c:pt>
                <c:pt idx="242227">
                  <c:v>128107</c:v>
                </c:pt>
                <c:pt idx="242228">
                  <c:v>128107</c:v>
                </c:pt>
                <c:pt idx="242229">
                  <c:v>128107</c:v>
                </c:pt>
                <c:pt idx="242230">
                  <c:v>128107</c:v>
                </c:pt>
                <c:pt idx="242231">
                  <c:v>128107</c:v>
                </c:pt>
                <c:pt idx="242232">
                  <c:v>128107</c:v>
                </c:pt>
                <c:pt idx="242233">
                  <c:v>128107</c:v>
                </c:pt>
                <c:pt idx="242234">
                  <c:v>128107</c:v>
                </c:pt>
                <c:pt idx="242235">
                  <c:v>128107</c:v>
                </c:pt>
                <c:pt idx="242236">
                  <c:v>128107</c:v>
                </c:pt>
                <c:pt idx="242237">
                  <c:v>128107</c:v>
                </c:pt>
                <c:pt idx="242238">
                  <c:v>128107</c:v>
                </c:pt>
                <c:pt idx="242239">
                  <c:v>128107</c:v>
                </c:pt>
                <c:pt idx="242240">
                  <c:v>128107</c:v>
                </c:pt>
                <c:pt idx="242241">
                  <c:v>128107</c:v>
                </c:pt>
                <c:pt idx="242242">
                  <c:v>128107</c:v>
                </c:pt>
                <c:pt idx="242243">
                  <c:v>128107</c:v>
                </c:pt>
                <c:pt idx="242244">
                  <c:v>128107</c:v>
                </c:pt>
                <c:pt idx="242245">
                  <c:v>128107</c:v>
                </c:pt>
                <c:pt idx="242246">
                  <c:v>128107</c:v>
                </c:pt>
                <c:pt idx="242247">
                  <c:v>128107</c:v>
                </c:pt>
                <c:pt idx="242248">
                  <c:v>128107</c:v>
                </c:pt>
                <c:pt idx="242249">
                  <c:v>128107</c:v>
                </c:pt>
                <c:pt idx="242250">
                  <c:v>128107</c:v>
                </c:pt>
                <c:pt idx="242251">
                  <c:v>128107</c:v>
                </c:pt>
                <c:pt idx="242252">
                  <c:v>128107</c:v>
                </c:pt>
                <c:pt idx="242253">
                  <c:v>128107</c:v>
                </c:pt>
                <c:pt idx="242254">
                  <c:v>128107</c:v>
                </c:pt>
                <c:pt idx="242255">
                  <c:v>128107</c:v>
                </c:pt>
                <c:pt idx="242256">
                  <c:v>128107</c:v>
                </c:pt>
                <c:pt idx="242257">
                  <c:v>128107</c:v>
                </c:pt>
                <c:pt idx="242258">
                  <c:v>128107</c:v>
                </c:pt>
                <c:pt idx="242259">
                  <c:v>128107</c:v>
                </c:pt>
                <c:pt idx="242260">
                  <c:v>128107</c:v>
                </c:pt>
                <c:pt idx="242261">
                  <c:v>128107</c:v>
                </c:pt>
                <c:pt idx="242262">
                  <c:v>128107</c:v>
                </c:pt>
                <c:pt idx="242263">
                  <c:v>128107</c:v>
                </c:pt>
                <c:pt idx="242264">
                  <c:v>128107</c:v>
                </c:pt>
                <c:pt idx="242265">
                  <c:v>128107</c:v>
                </c:pt>
                <c:pt idx="242266">
                  <c:v>128107</c:v>
                </c:pt>
                <c:pt idx="242267">
                  <c:v>128107</c:v>
                </c:pt>
                <c:pt idx="242268">
                  <c:v>128107</c:v>
                </c:pt>
                <c:pt idx="242269">
                  <c:v>128107</c:v>
                </c:pt>
                <c:pt idx="242270">
                  <c:v>128107</c:v>
                </c:pt>
                <c:pt idx="242271">
                  <c:v>128107</c:v>
                </c:pt>
                <c:pt idx="242272">
                  <c:v>128107</c:v>
                </c:pt>
                <c:pt idx="242273">
                  <c:v>128107</c:v>
                </c:pt>
                <c:pt idx="242274">
                  <c:v>128107</c:v>
                </c:pt>
                <c:pt idx="242275">
                  <c:v>128107</c:v>
                </c:pt>
                <c:pt idx="242276">
                  <c:v>128107</c:v>
                </c:pt>
                <c:pt idx="242277">
                  <c:v>128107</c:v>
                </c:pt>
                <c:pt idx="242278">
                  <c:v>128107</c:v>
                </c:pt>
                <c:pt idx="242279">
                  <c:v>128107</c:v>
                </c:pt>
                <c:pt idx="242280">
                  <c:v>128107</c:v>
                </c:pt>
                <c:pt idx="242281">
                  <c:v>128107</c:v>
                </c:pt>
                <c:pt idx="242282">
                  <c:v>128107</c:v>
                </c:pt>
                <c:pt idx="242283">
                  <c:v>128107</c:v>
                </c:pt>
                <c:pt idx="242284">
                  <c:v>128107</c:v>
                </c:pt>
                <c:pt idx="242285">
                  <c:v>128107</c:v>
                </c:pt>
                <c:pt idx="242286">
                  <c:v>128107</c:v>
                </c:pt>
                <c:pt idx="242287">
                  <c:v>128107</c:v>
                </c:pt>
                <c:pt idx="242288">
                  <c:v>128107</c:v>
                </c:pt>
                <c:pt idx="242289">
                  <c:v>128107</c:v>
                </c:pt>
                <c:pt idx="242290">
                  <c:v>128107</c:v>
                </c:pt>
                <c:pt idx="242291">
                  <c:v>128107</c:v>
                </c:pt>
                <c:pt idx="242292">
                  <c:v>128107</c:v>
                </c:pt>
                <c:pt idx="242293">
                  <c:v>128107</c:v>
                </c:pt>
                <c:pt idx="242294">
                  <c:v>128107</c:v>
                </c:pt>
                <c:pt idx="242295">
                  <c:v>128107</c:v>
                </c:pt>
                <c:pt idx="242296">
                  <c:v>128107</c:v>
                </c:pt>
                <c:pt idx="242297">
                  <c:v>128107</c:v>
                </c:pt>
                <c:pt idx="242298">
                  <c:v>128107</c:v>
                </c:pt>
                <c:pt idx="242299">
                  <c:v>128107</c:v>
                </c:pt>
                <c:pt idx="242300">
                  <c:v>128107</c:v>
                </c:pt>
                <c:pt idx="242301">
                  <c:v>128107</c:v>
                </c:pt>
                <c:pt idx="242302">
                  <c:v>128107</c:v>
                </c:pt>
                <c:pt idx="242303">
                  <c:v>128107</c:v>
                </c:pt>
                <c:pt idx="242304">
                  <c:v>128107</c:v>
                </c:pt>
                <c:pt idx="242305">
                  <c:v>128107</c:v>
                </c:pt>
                <c:pt idx="242306">
                  <c:v>128107</c:v>
                </c:pt>
                <c:pt idx="242307">
                  <c:v>128107</c:v>
                </c:pt>
                <c:pt idx="242308">
                  <c:v>128107</c:v>
                </c:pt>
                <c:pt idx="242309">
                  <c:v>128107</c:v>
                </c:pt>
                <c:pt idx="242310">
                  <c:v>128107</c:v>
                </c:pt>
                <c:pt idx="242311">
                  <c:v>128107</c:v>
                </c:pt>
                <c:pt idx="242312">
                  <c:v>128107</c:v>
                </c:pt>
                <c:pt idx="242313">
                  <c:v>128107</c:v>
                </c:pt>
                <c:pt idx="242314">
                  <c:v>128107</c:v>
                </c:pt>
                <c:pt idx="242315">
                  <c:v>128107</c:v>
                </c:pt>
                <c:pt idx="242316">
                  <c:v>128107</c:v>
                </c:pt>
                <c:pt idx="242317">
                  <c:v>128107</c:v>
                </c:pt>
                <c:pt idx="242318">
                  <c:v>128107</c:v>
                </c:pt>
                <c:pt idx="242319">
                  <c:v>128107</c:v>
                </c:pt>
                <c:pt idx="242320">
                  <c:v>128107</c:v>
                </c:pt>
                <c:pt idx="242321">
                  <c:v>128107</c:v>
                </c:pt>
                <c:pt idx="242322">
                  <c:v>128107</c:v>
                </c:pt>
                <c:pt idx="242323">
                  <c:v>128107</c:v>
                </c:pt>
                <c:pt idx="242324">
                  <c:v>128107</c:v>
                </c:pt>
                <c:pt idx="242325">
                  <c:v>128107</c:v>
                </c:pt>
                <c:pt idx="242326">
                  <c:v>128107</c:v>
                </c:pt>
                <c:pt idx="242327">
                  <c:v>128107</c:v>
                </c:pt>
                <c:pt idx="242328">
                  <c:v>128107</c:v>
                </c:pt>
                <c:pt idx="242329">
                  <c:v>128107</c:v>
                </c:pt>
                <c:pt idx="242330">
                  <c:v>128107</c:v>
                </c:pt>
                <c:pt idx="242331">
                  <c:v>128107</c:v>
                </c:pt>
                <c:pt idx="242332">
                  <c:v>128107</c:v>
                </c:pt>
                <c:pt idx="242333">
                  <c:v>128107</c:v>
                </c:pt>
                <c:pt idx="242334">
                  <c:v>128107</c:v>
                </c:pt>
                <c:pt idx="242335">
                  <c:v>128107</c:v>
                </c:pt>
                <c:pt idx="242336">
                  <c:v>128107</c:v>
                </c:pt>
                <c:pt idx="242337">
                  <c:v>128107</c:v>
                </c:pt>
                <c:pt idx="242338">
                  <c:v>128107</c:v>
                </c:pt>
                <c:pt idx="242339">
                  <c:v>128107</c:v>
                </c:pt>
                <c:pt idx="242340">
                  <c:v>128107</c:v>
                </c:pt>
                <c:pt idx="242341">
                  <c:v>128107</c:v>
                </c:pt>
                <c:pt idx="242342">
                  <c:v>128107</c:v>
                </c:pt>
                <c:pt idx="242343">
                  <c:v>128107</c:v>
                </c:pt>
                <c:pt idx="242344">
                  <c:v>128107</c:v>
                </c:pt>
                <c:pt idx="242345">
                  <c:v>128107</c:v>
                </c:pt>
                <c:pt idx="242346">
                  <c:v>128107</c:v>
                </c:pt>
                <c:pt idx="242347">
                  <c:v>128107</c:v>
                </c:pt>
                <c:pt idx="242348">
                  <c:v>128107</c:v>
                </c:pt>
                <c:pt idx="242349">
                  <c:v>128107</c:v>
                </c:pt>
                <c:pt idx="242350">
                  <c:v>128107</c:v>
                </c:pt>
                <c:pt idx="242351">
                  <c:v>128107</c:v>
                </c:pt>
                <c:pt idx="242352">
                  <c:v>128107</c:v>
                </c:pt>
                <c:pt idx="242353">
                  <c:v>128107</c:v>
                </c:pt>
                <c:pt idx="242354">
                  <c:v>128107</c:v>
                </c:pt>
                <c:pt idx="242355">
                  <c:v>128107</c:v>
                </c:pt>
                <c:pt idx="242356">
                  <c:v>128107</c:v>
                </c:pt>
                <c:pt idx="242357">
                  <c:v>128107</c:v>
                </c:pt>
                <c:pt idx="242358">
                  <c:v>128107</c:v>
                </c:pt>
                <c:pt idx="242359">
                  <c:v>128107</c:v>
                </c:pt>
                <c:pt idx="242360">
                  <c:v>128107</c:v>
                </c:pt>
                <c:pt idx="242361">
                  <c:v>128107</c:v>
                </c:pt>
                <c:pt idx="242362">
                  <c:v>128107</c:v>
                </c:pt>
                <c:pt idx="242363">
                  <c:v>128107</c:v>
                </c:pt>
                <c:pt idx="242364">
                  <c:v>128107</c:v>
                </c:pt>
                <c:pt idx="242365">
                  <c:v>128107</c:v>
                </c:pt>
                <c:pt idx="242366">
                  <c:v>128107</c:v>
                </c:pt>
                <c:pt idx="242367">
                  <c:v>128107</c:v>
                </c:pt>
                <c:pt idx="242368">
                  <c:v>128107</c:v>
                </c:pt>
                <c:pt idx="242369">
                  <c:v>128107</c:v>
                </c:pt>
                <c:pt idx="242370">
                  <c:v>128107</c:v>
                </c:pt>
                <c:pt idx="242371">
                  <c:v>128107</c:v>
                </c:pt>
                <c:pt idx="242372">
                  <c:v>128107</c:v>
                </c:pt>
                <c:pt idx="242373">
                  <c:v>128107</c:v>
                </c:pt>
                <c:pt idx="242374">
                  <c:v>128107</c:v>
                </c:pt>
                <c:pt idx="242375">
                  <c:v>128107</c:v>
                </c:pt>
                <c:pt idx="242376">
                  <c:v>128107</c:v>
                </c:pt>
                <c:pt idx="242377">
                  <c:v>128107</c:v>
                </c:pt>
                <c:pt idx="242378">
                  <c:v>128107</c:v>
                </c:pt>
                <c:pt idx="242379">
                  <c:v>128107</c:v>
                </c:pt>
                <c:pt idx="242380">
                  <c:v>128107</c:v>
                </c:pt>
                <c:pt idx="242381">
                  <c:v>128107</c:v>
                </c:pt>
                <c:pt idx="242382">
                  <c:v>128107</c:v>
                </c:pt>
                <c:pt idx="242383">
                  <c:v>128107</c:v>
                </c:pt>
                <c:pt idx="242384">
                  <c:v>128107</c:v>
                </c:pt>
                <c:pt idx="242385">
                  <c:v>128107</c:v>
                </c:pt>
                <c:pt idx="242386">
                  <c:v>128107</c:v>
                </c:pt>
                <c:pt idx="242387">
                  <c:v>128107</c:v>
                </c:pt>
                <c:pt idx="242388">
                  <c:v>128107</c:v>
                </c:pt>
                <c:pt idx="242389">
                  <c:v>128107</c:v>
                </c:pt>
                <c:pt idx="242390">
                  <c:v>128107</c:v>
                </c:pt>
                <c:pt idx="242391">
                  <c:v>128107</c:v>
                </c:pt>
                <c:pt idx="242392">
                  <c:v>128107</c:v>
                </c:pt>
                <c:pt idx="242393">
                  <c:v>128107</c:v>
                </c:pt>
                <c:pt idx="242394">
                  <c:v>128107</c:v>
                </c:pt>
                <c:pt idx="242395">
                  <c:v>128107</c:v>
                </c:pt>
                <c:pt idx="242396">
                  <c:v>128107</c:v>
                </c:pt>
                <c:pt idx="242397">
                  <c:v>128107</c:v>
                </c:pt>
                <c:pt idx="242398">
                  <c:v>128107</c:v>
                </c:pt>
                <c:pt idx="242399">
                  <c:v>128107</c:v>
                </c:pt>
                <c:pt idx="242400">
                  <c:v>128107</c:v>
                </c:pt>
                <c:pt idx="242401">
                  <c:v>128107</c:v>
                </c:pt>
                <c:pt idx="242402">
                  <c:v>128107</c:v>
                </c:pt>
                <c:pt idx="242403">
                  <c:v>128107</c:v>
                </c:pt>
                <c:pt idx="242404">
                  <c:v>128107</c:v>
                </c:pt>
                <c:pt idx="242405">
                  <c:v>128107</c:v>
                </c:pt>
                <c:pt idx="242406">
                  <c:v>128107</c:v>
                </c:pt>
                <c:pt idx="242407">
                  <c:v>128107</c:v>
                </c:pt>
                <c:pt idx="242408">
                  <c:v>128107</c:v>
                </c:pt>
                <c:pt idx="242409">
                  <c:v>128107</c:v>
                </c:pt>
                <c:pt idx="242410">
                  <c:v>128107</c:v>
                </c:pt>
                <c:pt idx="242411">
                  <c:v>128107</c:v>
                </c:pt>
                <c:pt idx="242412">
                  <c:v>128107</c:v>
                </c:pt>
                <c:pt idx="242413">
                  <c:v>128107</c:v>
                </c:pt>
                <c:pt idx="242414">
                  <c:v>128107</c:v>
                </c:pt>
                <c:pt idx="242415">
                  <c:v>128107</c:v>
                </c:pt>
                <c:pt idx="242416">
                  <c:v>128107</c:v>
                </c:pt>
                <c:pt idx="242417">
                  <c:v>128107</c:v>
                </c:pt>
                <c:pt idx="242418">
                  <c:v>128107</c:v>
                </c:pt>
                <c:pt idx="242419">
                  <c:v>128107</c:v>
                </c:pt>
                <c:pt idx="242420">
                  <c:v>128107</c:v>
                </c:pt>
                <c:pt idx="242421">
                  <c:v>128107</c:v>
                </c:pt>
                <c:pt idx="242422">
                  <c:v>128107</c:v>
                </c:pt>
                <c:pt idx="242423">
                  <c:v>128107</c:v>
                </c:pt>
                <c:pt idx="242424">
                  <c:v>128107</c:v>
                </c:pt>
                <c:pt idx="242425">
                  <c:v>128107</c:v>
                </c:pt>
                <c:pt idx="242426">
                  <c:v>128107</c:v>
                </c:pt>
                <c:pt idx="242427">
                  <c:v>128107</c:v>
                </c:pt>
                <c:pt idx="242428">
                  <c:v>128107</c:v>
                </c:pt>
                <c:pt idx="242429">
                  <c:v>128107</c:v>
                </c:pt>
                <c:pt idx="242430">
                  <c:v>128107</c:v>
                </c:pt>
                <c:pt idx="242431">
                  <c:v>128107</c:v>
                </c:pt>
                <c:pt idx="242432">
                  <c:v>128107</c:v>
                </c:pt>
                <c:pt idx="242433">
                  <c:v>128107</c:v>
                </c:pt>
                <c:pt idx="242434">
                  <c:v>128107</c:v>
                </c:pt>
                <c:pt idx="242435">
                  <c:v>128107</c:v>
                </c:pt>
                <c:pt idx="242436">
                  <c:v>128107</c:v>
                </c:pt>
                <c:pt idx="242437">
                  <c:v>128107</c:v>
                </c:pt>
                <c:pt idx="242438">
                  <c:v>128107</c:v>
                </c:pt>
                <c:pt idx="242439">
                  <c:v>128107</c:v>
                </c:pt>
                <c:pt idx="242440">
                  <c:v>128107</c:v>
                </c:pt>
                <c:pt idx="242441">
                  <c:v>128107</c:v>
                </c:pt>
                <c:pt idx="242442">
                  <c:v>128107</c:v>
                </c:pt>
                <c:pt idx="242443">
                  <c:v>128107</c:v>
                </c:pt>
                <c:pt idx="242444">
                  <c:v>128107</c:v>
                </c:pt>
                <c:pt idx="242445">
                  <c:v>128107</c:v>
                </c:pt>
                <c:pt idx="242446">
                  <c:v>128107</c:v>
                </c:pt>
                <c:pt idx="242447">
                  <c:v>128107</c:v>
                </c:pt>
                <c:pt idx="242448">
                  <c:v>128107</c:v>
                </c:pt>
                <c:pt idx="242449">
                  <c:v>128107</c:v>
                </c:pt>
                <c:pt idx="242450">
                  <c:v>128107</c:v>
                </c:pt>
                <c:pt idx="242451">
                  <c:v>128107</c:v>
                </c:pt>
                <c:pt idx="242452">
                  <c:v>128107</c:v>
                </c:pt>
                <c:pt idx="242453">
                  <c:v>128107</c:v>
                </c:pt>
                <c:pt idx="242454">
                  <c:v>128107</c:v>
                </c:pt>
                <c:pt idx="242455">
                  <c:v>128107</c:v>
                </c:pt>
                <c:pt idx="242456">
                  <c:v>128107</c:v>
                </c:pt>
                <c:pt idx="242457">
                  <c:v>128107</c:v>
                </c:pt>
                <c:pt idx="242458">
                  <c:v>128107</c:v>
                </c:pt>
                <c:pt idx="242459">
                  <c:v>128107</c:v>
                </c:pt>
                <c:pt idx="242460">
                  <c:v>128107</c:v>
                </c:pt>
                <c:pt idx="242461">
                  <c:v>128107</c:v>
                </c:pt>
                <c:pt idx="242462">
                  <c:v>128107</c:v>
                </c:pt>
                <c:pt idx="242463">
                  <c:v>128107</c:v>
                </c:pt>
                <c:pt idx="242464">
                  <c:v>128107</c:v>
                </c:pt>
                <c:pt idx="242465">
                  <c:v>128107</c:v>
                </c:pt>
                <c:pt idx="242466">
                  <c:v>128107</c:v>
                </c:pt>
                <c:pt idx="242467">
                  <c:v>128107</c:v>
                </c:pt>
                <c:pt idx="242468">
                  <c:v>128107</c:v>
                </c:pt>
                <c:pt idx="242469">
                  <c:v>128107</c:v>
                </c:pt>
                <c:pt idx="242470">
                  <c:v>128107</c:v>
                </c:pt>
                <c:pt idx="242471">
                  <c:v>128107</c:v>
                </c:pt>
                <c:pt idx="242472">
                  <c:v>128107</c:v>
                </c:pt>
                <c:pt idx="242473">
                  <c:v>128107</c:v>
                </c:pt>
                <c:pt idx="242474">
                  <c:v>128107</c:v>
                </c:pt>
                <c:pt idx="242475">
                  <c:v>128107</c:v>
                </c:pt>
                <c:pt idx="242476">
                  <c:v>128107</c:v>
                </c:pt>
                <c:pt idx="242477">
                  <c:v>128107</c:v>
                </c:pt>
                <c:pt idx="242478">
                  <c:v>128107</c:v>
                </c:pt>
                <c:pt idx="242479">
                  <c:v>128107</c:v>
                </c:pt>
                <c:pt idx="242480">
                  <c:v>128107</c:v>
                </c:pt>
                <c:pt idx="242481">
                  <c:v>128107</c:v>
                </c:pt>
                <c:pt idx="242482">
                  <c:v>128107</c:v>
                </c:pt>
                <c:pt idx="242483">
                  <c:v>128107</c:v>
                </c:pt>
                <c:pt idx="242484">
                  <c:v>128107</c:v>
                </c:pt>
                <c:pt idx="242485">
                  <c:v>128107</c:v>
                </c:pt>
                <c:pt idx="242486">
                  <c:v>128107</c:v>
                </c:pt>
                <c:pt idx="242487">
                  <c:v>128107</c:v>
                </c:pt>
                <c:pt idx="242488">
                  <c:v>128107</c:v>
                </c:pt>
                <c:pt idx="242489">
                  <c:v>128107</c:v>
                </c:pt>
                <c:pt idx="242490">
                  <c:v>128107</c:v>
                </c:pt>
                <c:pt idx="242491">
                  <c:v>128107</c:v>
                </c:pt>
                <c:pt idx="242492">
                  <c:v>128107</c:v>
                </c:pt>
                <c:pt idx="242493">
                  <c:v>128107</c:v>
                </c:pt>
                <c:pt idx="242494">
                  <c:v>128107</c:v>
                </c:pt>
                <c:pt idx="242495">
                  <c:v>128107</c:v>
                </c:pt>
                <c:pt idx="242496">
                  <c:v>128107</c:v>
                </c:pt>
                <c:pt idx="242497">
                  <c:v>128107</c:v>
                </c:pt>
                <c:pt idx="242498">
                  <c:v>128107</c:v>
                </c:pt>
                <c:pt idx="242499">
                  <c:v>128107</c:v>
                </c:pt>
                <c:pt idx="242500">
                  <c:v>128107</c:v>
                </c:pt>
                <c:pt idx="242501">
                  <c:v>128107</c:v>
                </c:pt>
                <c:pt idx="242502">
                  <c:v>128107</c:v>
                </c:pt>
                <c:pt idx="242503">
                  <c:v>128107</c:v>
                </c:pt>
                <c:pt idx="242504">
                  <c:v>128107</c:v>
                </c:pt>
                <c:pt idx="242505">
                  <c:v>128107</c:v>
                </c:pt>
                <c:pt idx="242506">
                  <c:v>128107</c:v>
                </c:pt>
                <c:pt idx="242507">
                  <c:v>128107</c:v>
                </c:pt>
                <c:pt idx="242508">
                  <c:v>128107</c:v>
                </c:pt>
                <c:pt idx="242509">
                  <c:v>128107</c:v>
                </c:pt>
                <c:pt idx="242510">
                  <c:v>128107</c:v>
                </c:pt>
                <c:pt idx="242511">
                  <c:v>128107</c:v>
                </c:pt>
                <c:pt idx="242512">
                  <c:v>128107</c:v>
                </c:pt>
                <c:pt idx="242513">
                  <c:v>128107</c:v>
                </c:pt>
                <c:pt idx="242514">
                  <c:v>128107</c:v>
                </c:pt>
                <c:pt idx="242515">
                  <c:v>128107</c:v>
                </c:pt>
                <c:pt idx="242516">
                  <c:v>128107</c:v>
                </c:pt>
                <c:pt idx="242517">
                  <c:v>128107</c:v>
                </c:pt>
                <c:pt idx="242518">
                  <c:v>128107</c:v>
                </c:pt>
                <c:pt idx="242519">
                  <c:v>128107</c:v>
                </c:pt>
                <c:pt idx="242520">
                  <c:v>128107</c:v>
                </c:pt>
                <c:pt idx="242521">
                  <c:v>128107</c:v>
                </c:pt>
                <c:pt idx="242522">
                  <c:v>128107</c:v>
                </c:pt>
                <c:pt idx="242523">
                  <c:v>128107</c:v>
                </c:pt>
                <c:pt idx="242524">
                  <c:v>128107</c:v>
                </c:pt>
                <c:pt idx="242525">
                  <c:v>128107</c:v>
                </c:pt>
                <c:pt idx="242526">
                  <c:v>128107</c:v>
                </c:pt>
                <c:pt idx="242527">
                  <c:v>128107</c:v>
                </c:pt>
                <c:pt idx="242528">
                  <c:v>128107</c:v>
                </c:pt>
                <c:pt idx="242529">
                  <c:v>128107</c:v>
                </c:pt>
                <c:pt idx="242530">
                  <c:v>128107</c:v>
                </c:pt>
                <c:pt idx="242531">
                  <c:v>128107</c:v>
                </c:pt>
                <c:pt idx="242532">
                  <c:v>128107</c:v>
                </c:pt>
                <c:pt idx="242533">
                  <c:v>128107</c:v>
                </c:pt>
                <c:pt idx="242534">
                  <c:v>128107</c:v>
                </c:pt>
                <c:pt idx="242535">
                  <c:v>128107</c:v>
                </c:pt>
                <c:pt idx="242536">
                  <c:v>128107</c:v>
                </c:pt>
                <c:pt idx="242537">
                  <c:v>128107</c:v>
                </c:pt>
                <c:pt idx="242538">
                  <c:v>128107</c:v>
                </c:pt>
                <c:pt idx="242539">
                  <c:v>128107</c:v>
                </c:pt>
                <c:pt idx="242540">
                  <c:v>128107</c:v>
                </c:pt>
                <c:pt idx="242541">
                  <c:v>128107</c:v>
                </c:pt>
                <c:pt idx="242542">
                  <c:v>128107</c:v>
                </c:pt>
                <c:pt idx="242543">
                  <c:v>128107</c:v>
                </c:pt>
                <c:pt idx="242544">
                  <c:v>128107</c:v>
                </c:pt>
                <c:pt idx="242545">
                  <c:v>128107</c:v>
                </c:pt>
                <c:pt idx="242546">
                  <c:v>128107</c:v>
                </c:pt>
                <c:pt idx="242547">
                  <c:v>128107</c:v>
                </c:pt>
                <c:pt idx="242548">
                  <c:v>128107</c:v>
                </c:pt>
                <c:pt idx="242549">
                  <c:v>128107</c:v>
                </c:pt>
                <c:pt idx="242550">
                  <c:v>128107</c:v>
                </c:pt>
                <c:pt idx="242551">
                  <c:v>128107</c:v>
                </c:pt>
                <c:pt idx="242552">
                  <c:v>128107</c:v>
                </c:pt>
                <c:pt idx="242553">
                  <c:v>128107</c:v>
                </c:pt>
                <c:pt idx="242554">
                  <c:v>128107</c:v>
                </c:pt>
                <c:pt idx="242555">
                  <c:v>128107</c:v>
                </c:pt>
                <c:pt idx="242556">
                  <c:v>128107</c:v>
                </c:pt>
                <c:pt idx="242557">
                  <c:v>128107</c:v>
                </c:pt>
                <c:pt idx="242558">
                  <c:v>128107</c:v>
                </c:pt>
                <c:pt idx="242559">
                  <c:v>128107</c:v>
                </c:pt>
                <c:pt idx="242560">
                  <c:v>128107</c:v>
                </c:pt>
                <c:pt idx="242561">
                  <c:v>128107</c:v>
                </c:pt>
                <c:pt idx="242562">
                  <c:v>128107</c:v>
                </c:pt>
                <c:pt idx="242563">
                  <c:v>128107</c:v>
                </c:pt>
                <c:pt idx="242564">
                  <c:v>128107</c:v>
                </c:pt>
                <c:pt idx="242565">
                  <c:v>128107</c:v>
                </c:pt>
                <c:pt idx="242566">
                  <c:v>128107</c:v>
                </c:pt>
                <c:pt idx="242567">
                  <c:v>128107</c:v>
                </c:pt>
                <c:pt idx="242568">
                  <c:v>128107</c:v>
                </c:pt>
                <c:pt idx="242569">
                  <c:v>128107</c:v>
                </c:pt>
                <c:pt idx="242570">
                  <c:v>128107</c:v>
                </c:pt>
                <c:pt idx="242571">
                  <c:v>128107</c:v>
                </c:pt>
                <c:pt idx="242572">
                  <c:v>128107</c:v>
                </c:pt>
                <c:pt idx="242573">
                  <c:v>128107</c:v>
                </c:pt>
                <c:pt idx="242574">
                  <c:v>128107</c:v>
                </c:pt>
                <c:pt idx="242575">
                  <c:v>128107</c:v>
                </c:pt>
                <c:pt idx="242576">
                  <c:v>128107</c:v>
                </c:pt>
                <c:pt idx="242577">
                  <c:v>128107</c:v>
                </c:pt>
                <c:pt idx="242578">
                  <c:v>128107</c:v>
                </c:pt>
                <c:pt idx="242579">
                  <c:v>128107</c:v>
                </c:pt>
                <c:pt idx="242580">
                  <c:v>128107</c:v>
                </c:pt>
                <c:pt idx="242581">
                  <c:v>128107</c:v>
                </c:pt>
                <c:pt idx="242582">
                  <c:v>128107</c:v>
                </c:pt>
                <c:pt idx="242583">
                  <c:v>128107</c:v>
                </c:pt>
                <c:pt idx="242584">
                  <c:v>128107</c:v>
                </c:pt>
                <c:pt idx="242585">
                  <c:v>128107</c:v>
                </c:pt>
                <c:pt idx="242586">
                  <c:v>128107</c:v>
                </c:pt>
                <c:pt idx="242587">
                  <c:v>128107</c:v>
                </c:pt>
                <c:pt idx="242588">
                  <c:v>128107</c:v>
                </c:pt>
                <c:pt idx="242589">
                  <c:v>128107</c:v>
                </c:pt>
                <c:pt idx="242590">
                  <c:v>128107</c:v>
                </c:pt>
                <c:pt idx="242591">
                  <c:v>128107</c:v>
                </c:pt>
                <c:pt idx="242592">
                  <c:v>128107</c:v>
                </c:pt>
                <c:pt idx="242593">
                  <c:v>128107</c:v>
                </c:pt>
                <c:pt idx="242594">
                  <c:v>128107</c:v>
                </c:pt>
                <c:pt idx="242595">
                  <c:v>128107</c:v>
                </c:pt>
                <c:pt idx="242596">
                  <c:v>128107</c:v>
                </c:pt>
                <c:pt idx="242597">
                  <c:v>128107</c:v>
                </c:pt>
                <c:pt idx="242598">
                  <c:v>128107</c:v>
                </c:pt>
                <c:pt idx="242599">
                  <c:v>128107</c:v>
                </c:pt>
                <c:pt idx="242600">
                  <c:v>128107</c:v>
                </c:pt>
                <c:pt idx="242601">
                  <c:v>128107</c:v>
                </c:pt>
                <c:pt idx="242602">
                  <c:v>128107</c:v>
                </c:pt>
                <c:pt idx="242603">
                  <c:v>128107</c:v>
                </c:pt>
                <c:pt idx="242604">
                  <c:v>128107</c:v>
                </c:pt>
                <c:pt idx="242605">
                  <c:v>128107</c:v>
                </c:pt>
                <c:pt idx="242606">
                  <c:v>128107</c:v>
                </c:pt>
                <c:pt idx="242607">
                  <c:v>128107</c:v>
                </c:pt>
                <c:pt idx="242608">
                  <c:v>128107</c:v>
                </c:pt>
                <c:pt idx="242609">
                  <c:v>128107</c:v>
                </c:pt>
                <c:pt idx="242610">
                  <c:v>128107</c:v>
                </c:pt>
                <c:pt idx="242611">
                  <c:v>128107</c:v>
                </c:pt>
                <c:pt idx="242612">
                  <c:v>128107</c:v>
                </c:pt>
                <c:pt idx="242613">
                  <c:v>128107</c:v>
                </c:pt>
                <c:pt idx="242614">
                  <c:v>128107</c:v>
                </c:pt>
                <c:pt idx="242615">
                  <c:v>128107</c:v>
                </c:pt>
                <c:pt idx="242616">
                  <c:v>128107</c:v>
                </c:pt>
                <c:pt idx="242617">
                  <c:v>128107</c:v>
                </c:pt>
                <c:pt idx="242618">
                  <c:v>128107</c:v>
                </c:pt>
                <c:pt idx="242619">
                  <c:v>128107</c:v>
                </c:pt>
                <c:pt idx="242620">
                  <c:v>128107</c:v>
                </c:pt>
                <c:pt idx="242621">
                  <c:v>128107</c:v>
                </c:pt>
                <c:pt idx="242622">
                  <c:v>128107</c:v>
                </c:pt>
                <c:pt idx="242623">
                  <c:v>128107</c:v>
                </c:pt>
                <c:pt idx="242624">
                  <c:v>128107</c:v>
                </c:pt>
                <c:pt idx="242625">
                  <c:v>128107</c:v>
                </c:pt>
                <c:pt idx="242626">
                  <c:v>128107</c:v>
                </c:pt>
                <c:pt idx="242627">
                  <c:v>128107</c:v>
                </c:pt>
                <c:pt idx="242628">
                  <c:v>128107</c:v>
                </c:pt>
                <c:pt idx="242629">
                  <c:v>128107</c:v>
                </c:pt>
                <c:pt idx="242630">
                  <c:v>128107</c:v>
                </c:pt>
                <c:pt idx="242631">
                  <c:v>128107</c:v>
                </c:pt>
                <c:pt idx="242632">
                  <c:v>128107</c:v>
                </c:pt>
                <c:pt idx="242633">
                  <c:v>128107</c:v>
                </c:pt>
                <c:pt idx="242634">
                  <c:v>128107</c:v>
                </c:pt>
                <c:pt idx="242635">
                  <c:v>128107</c:v>
                </c:pt>
                <c:pt idx="242636">
                  <c:v>128107</c:v>
                </c:pt>
                <c:pt idx="242637">
                  <c:v>128107</c:v>
                </c:pt>
                <c:pt idx="242638">
                  <c:v>128107</c:v>
                </c:pt>
                <c:pt idx="242639">
                  <c:v>128107</c:v>
                </c:pt>
                <c:pt idx="242640">
                  <c:v>128107</c:v>
                </c:pt>
                <c:pt idx="242641">
                  <c:v>128107</c:v>
                </c:pt>
                <c:pt idx="242642">
                  <c:v>128107</c:v>
                </c:pt>
                <c:pt idx="242643">
                  <c:v>128107</c:v>
                </c:pt>
                <c:pt idx="242644">
                  <c:v>128107</c:v>
                </c:pt>
                <c:pt idx="242645">
                  <c:v>128107</c:v>
                </c:pt>
                <c:pt idx="242646">
                  <c:v>128107</c:v>
                </c:pt>
                <c:pt idx="242647">
                  <c:v>128107</c:v>
                </c:pt>
                <c:pt idx="242648">
                  <c:v>128107</c:v>
                </c:pt>
                <c:pt idx="242649">
                  <c:v>128107</c:v>
                </c:pt>
                <c:pt idx="242650">
                  <c:v>128107</c:v>
                </c:pt>
                <c:pt idx="242651">
                  <c:v>128107</c:v>
                </c:pt>
                <c:pt idx="242652">
                  <c:v>128107</c:v>
                </c:pt>
                <c:pt idx="242653">
                  <c:v>128107</c:v>
                </c:pt>
                <c:pt idx="242654">
                  <c:v>128107</c:v>
                </c:pt>
                <c:pt idx="242655">
                  <c:v>128107</c:v>
                </c:pt>
                <c:pt idx="242656">
                  <c:v>128107</c:v>
                </c:pt>
                <c:pt idx="242657">
                  <c:v>128107</c:v>
                </c:pt>
                <c:pt idx="242658">
                  <c:v>128107</c:v>
                </c:pt>
                <c:pt idx="242659">
                  <c:v>128107</c:v>
                </c:pt>
                <c:pt idx="242660">
                  <c:v>128107</c:v>
                </c:pt>
                <c:pt idx="242661">
                  <c:v>128107</c:v>
                </c:pt>
                <c:pt idx="242662">
                  <c:v>128107</c:v>
                </c:pt>
                <c:pt idx="242663">
                  <c:v>128107</c:v>
                </c:pt>
                <c:pt idx="242664">
                  <c:v>128107</c:v>
                </c:pt>
                <c:pt idx="242665">
                  <c:v>128107</c:v>
                </c:pt>
                <c:pt idx="242666">
                  <c:v>128107</c:v>
                </c:pt>
                <c:pt idx="242667">
                  <c:v>128107</c:v>
                </c:pt>
                <c:pt idx="242668">
                  <c:v>128107</c:v>
                </c:pt>
                <c:pt idx="242669">
                  <c:v>128107</c:v>
                </c:pt>
                <c:pt idx="242670">
                  <c:v>128107</c:v>
                </c:pt>
                <c:pt idx="242671">
                  <c:v>128107</c:v>
                </c:pt>
                <c:pt idx="242672">
                  <c:v>128107</c:v>
                </c:pt>
                <c:pt idx="242673">
                  <c:v>128107</c:v>
                </c:pt>
                <c:pt idx="242674">
                  <c:v>128107</c:v>
                </c:pt>
                <c:pt idx="242675">
                  <c:v>128107</c:v>
                </c:pt>
                <c:pt idx="242676">
                  <c:v>128107</c:v>
                </c:pt>
                <c:pt idx="242677">
                  <c:v>128107</c:v>
                </c:pt>
                <c:pt idx="242678">
                  <c:v>128107</c:v>
                </c:pt>
                <c:pt idx="242679">
                  <c:v>128107</c:v>
                </c:pt>
                <c:pt idx="242680">
                  <c:v>128107</c:v>
                </c:pt>
                <c:pt idx="242681">
                  <c:v>128107</c:v>
                </c:pt>
                <c:pt idx="242682">
                  <c:v>128107</c:v>
                </c:pt>
                <c:pt idx="242683">
                  <c:v>128107</c:v>
                </c:pt>
                <c:pt idx="242684">
                  <c:v>128107</c:v>
                </c:pt>
                <c:pt idx="242685">
                  <c:v>128107</c:v>
                </c:pt>
                <c:pt idx="242686">
                  <c:v>128107</c:v>
                </c:pt>
                <c:pt idx="242687">
                  <c:v>128107</c:v>
                </c:pt>
                <c:pt idx="242688">
                  <c:v>128107</c:v>
                </c:pt>
                <c:pt idx="242689">
                  <c:v>128107</c:v>
                </c:pt>
                <c:pt idx="242690">
                  <c:v>128107</c:v>
                </c:pt>
                <c:pt idx="242691">
                  <c:v>128107</c:v>
                </c:pt>
                <c:pt idx="242692">
                  <c:v>128107</c:v>
                </c:pt>
                <c:pt idx="242693">
                  <c:v>128107</c:v>
                </c:pt>
                <c:pt idx="242694">
                  <c:v>128107</c:v>
                </c:pt>
                <c:pt idx="242695">
                  <c:v>128107</c:v>
                </c:pt>
                <c:pt idx="242696">
                  <c:v>128107</c:v>
                </c:pt>
                <c:pt idx="242697">
                  <c:v>128107</c:v>
                </c:pt>
                <c:pt idx="242698">
                  <c:v>128107</c:v>
                </c:pt>
                <c:pt idx="242699">
                  <c:v>128107</c:v>
                </c:pt>
                <c:pt idx="242700">
                  <c:v>128107</c:v>
                </c:pt>
                <c:pt idx="242701">
                  <c:v>128107</c:v>
                </c:pt>
                <c:pt idx="242702">
                  <c:v>128107</c:v>
                </c:pt>
                <c:pt idx="242703">
                  <c:v>128107</c:v>
                </c:pt>
                <c:pt idx="242704">
                  <c:v>128107</c:v>
                </c:pt>
                <c:pt idx="242705">
                  <c:v>128107</c:v>
                </c:pt>
                <c:pt idx="242706">
                  <c:v>128107</c:v>
                </c:pt>
                <c:pt idx="242707">
                  <c:v>128107</c:v>
                </c:pt>
                <c:pt idx="242708">
                  <c:v>128107</c:v>
                </c:pt>
                <c:pt idx="242709">
                  <c:v>128107</c:v>
                </c:pt>
                <c:pt idx="242710">
                  <c:v>128107</c:v>
                </c:pt>
                <c:pt idx="242711">
                  <c:v>128107</c:v>
                </c:pt>
                <c:pt idx="242712">
                  <c:v>128107</c:v>
                </c:pt>
                <c:pt idx="242713">
                  <c:v>128107</c:v>
                </c:pt>
                <c:pt idx="242714">
                  <c:v>128107</c:v>
                </c:pt>
                <c:pt idx="242715">
                  <c:v>128107</c:v>
                </c:pt>
                <c:pt idx="242716">
                  <c:v>128107</c:v>
                </c:pt>
                <c:pt idx="242717">
                  <c:v>128107</c:v>
                </c:pt>
                <c:pt idx="242718">
                  <c:v>128107</c:v>
                </c:pt>
                <c:pt idx="242719">
                  <c:v>128107</c:v>
                </c:pt>
                <c:pt idx="242720">
                  <c:v>128107</c:v>
                </c:pt>
                <c:pt idx="242721">
                  <c:v>128107</c:v>
                </c:pt>
                <c:pt idx="242722">
                  <c:v>128107</c:v>
                </c:pt>
                <c:pt idx="242723">
                  <c:v>128107</c:v>
                </c:pt>
                <c:pt idx="242724">
                  <c:v>128107</c:v>
                </c:pt>
                <c:pt idx="242725">
                  <c:v>128107</c:v>
                </c:pt>
                <c:pt idx="242726">
                  <c:v>128107</c:v>
                </c:pt>
                <c:pt idx="242727">
                  <c:v>128107</c:v>
                </c:pt>
                <c:pt idx="242728">
                  <c:v>128107</c:v>
                </c:pt>
                <c:pt idx="242729">
                  <c:v>128107</c:v>
                </c:pt>
                <c:pt idx="242730">
                  <c:v>128107</c:v>
                </c:pt>
                <c:pt idx="242731">
                  <c:v>128107</c:v>
                </c:pt>
                <c:pt idx="242732">
                  <c:v>128107</c:v>
                </c:pt>
                <c:pt idx="242733">
                  <c:v>128107</c:v>
                </c:pt>
                <c:pt idx="242734">
                  <c:v>128107</c:v>
                </c:pt>
                <c:pt idx="242735">
                  <c:v>128107</c:v>
                </c:pt>
                <c:pt idx="242736">
                  <c:v>128107</c:v>
                </c:pt>
                <c:pt idx="242737">
                  <c:v>128107</c:v>
                </c:pt>
                <c:pt idx="242738">
                  <c:v>128107</c:v>
                </c:pt>
                <c:pt idx="242739">
                  <c:v>128107</c:v>
                </c:pt>
                <c:pt idx="242740">
                  <c:v>128107</c:v>
                </c:pt>
                <c:pt idx="242741">
                  <c:v>128107</c:v>
                </c:pt>
                <c:pt idx="242742">
                  <c:v>128107</c:v>
                </c:pt>
                <c:pt idx="242743">
                  <c:v>128107</c:v>
                </c:pt>
                <c:pt idx="242744">
                  <c:v>128107</c:v>
                </c:pt>
                <c:pt idx="242745">
                  <c:v>128107</c:v>
                </c:pt>
                <c:pt idx="242746">
                  <c:v>128107</c:v>
                </c:pt>
                <c:pt idx="242747">
                  <c:v>128107</c:v>
                </c:pt>
                <c:pt idx="242748">
                  <c:v>128107</c:v>
                </c:pt>
                <c:pt idx="242749">
                  <c:v>128107</c:v>
                </c:pt>
                <c:pt idx="242750">
                  <c:v>128107</c:v>
                </c:pt>
                <c:pt idx="242751">
                  <c:v>128107</c:v>
                </c:pt>
                <c:pt idx="242752">
                  <c:v>128107</c:v>
                </c:pt>
                <c:pt idx="242753">
                  <c:v>128107</c:v>
                </c:pt>
                <c:pt idx="242754">
                  <c:v>128107</c:v>
                </c:pt>
                <c:pt idx="242755">
                  <c:v>128107</c:v>
                </c:pt>
                <c:pt idx="242756">
                  <c:v>128107</c:v>
                </c:pt>
                <c:pt idx="242757">
                  <c:v>128107</c:v>
                </c:pt>
                <c:pt idx="242758">
                  <c:v>128107</c:v>
                </c:pt>
                <c:pt idx="242759">
                  <c:v>128107</c:v>
                </c:pt>
                <c:pt idx="242760">
                  <c:v>128107</c:v>
                </c:pt>
                <c:pt idx="242761">
                  <c:v>128107</c:v>
                </c:pt>
                <c:pt idx="242762">
                  <c:v>128107</c:v>
                </c:pt>
                <c:pt idx="242763">
                  <c:v>128107</c:v>
                </c:pt>
                <c:pt idx="242764">
                  <c:v>128107</c:v>
                </c:pt>
                <c:pt idx="242765">
                  <c:v>128107</c:v>
                </c:pt>
                <c:pt idx="242766">
                  <c:v>128107</c:v>
                </c:pt>
                <c:pt idx="242767">
                  <c:v>128107</c:v>
                </c:pt>
                <c:pt idx="242768">
                  <c:v>128107</c:v>
                </c:pt>
                <c:pt idx="242769">
                  <c:v>128107</c:v>
                </c:pt>
                <c:pt idx="242770">
                  <c:v>128107</c:v>
                </c:pt>
                <c:pt idx="242771">
                  <c:v>128107</c:v>
                </c:pt>
                <c:pt idx="242772">
                  <c:v>128107</c:v>
                </c:pt>
                <c:pt idx="242773">
                  <c:v>128107</c:v>
                </c:pt>
                <c:pt idx="242774">
                  <c:v>128107</c:v>
                </c:pt>
                <c:pt idx="242775">
                  <c:v>128107</c:v>
                </c:pt>
                <c:pt idx="242776">
                  <c:v>128107</c:v>
                </c:pt>
                <c:pt idx="242777">
                  <c:v>128107</c:v>
                </c:pt>
                <c:pt idx="242778">
                  <c:v>128107</c:v>
                </c:pt>
                <c:pt idx="242779">
                  <c:v>128107</c:v>
                </c:pt>
                <c:pt idx="242780">
                  <c:v>128107</c:v>
                </c:pt>
                <c:pt idx="242781">
                  <c:v>128107</c:v>
                </c:pt>
                <c:pt idx="242782">
                  <c:v>128107</c:v>
                </c:pt>
                <c:pt idx="242783">
                  <c:v>128107</c:v>
                </c:pt>
                <c:pt idx="242784">
                  <c:v>128107</c:v>
                </c:pt>
                <c:pt idx="242785">
                  <c:v>128107</c:v>
                </c:pt>
                <c:pt idx="242786">
                  <c:v>128107</c:v>
                </c:pt>
                <c:pt idx="242787">
                  <c:v>128107</c:v>
                </c:pt>
                <c:pt idx="242788">
                  <c:v>128107</c:v>
                </c:pt>
                <c:pt idx="242789">
                  <c:v>128107</c:v>
                </c:pt>
                <c:pt idx="242790">
                  <c:v>128107</c:v>
                </c:pt>
                <c:pt idx="242791">
                  <c:v>128107</c:v>
                </c:pt>
                <c:pt idx="242792">
                  <c:v>128107</c:v>
                </c:pt>
                <c:pt idx="242793">
                  <c:v>128107</c:v>
                </c:pt>
                <c:pt idx="242794">
                  <c:v>128107</c:v>
                </c:pt>
                <c:pt idx="242795">
                  <c:v>128107</c:v>
                </c:pt>
                <c:pt idx="242796">
                  <c:v>128107</c:v>
                </c:pt>
                <c:pt idx="242797">
                  <c:v>128107</c:v>
                </c:pt>
                <c:pt idx="242798">
                  <c:v>128107</c:v>
                </c:pt>
                <c:pt idx="242799">
                  <c:v>128107</c:v>
                </c:pt>
                <c:pt idx="242800">
                  <c:v>128107</c:v>
                </c:pt>
                <c:pt idx="242801">
                  <c:v>128107</c:v>
                </c:pt>
                <c:pt idx="242802">
                  <c:v>128107</c:v>
                </c:pt>
                <c:pt idx="242803">
                  <c:v>128107</c:v>
                </c:pt>
                <c:pt idx="242804">
                  <c:v>128107</c:v>
                </c:pt>
                <c:pt idx="242805">
                  <c:v>128107</c:v>
                </c:pt>
                <c:pt idx="242806">
                  <c:v>128107</c:v>
                </c:pt>
                <c:pt idx="242807">
                  <c:v>128107</c:v>
                </c:pt>
                <c:pt idx="242808">
                  <c:v>128107</c:v>
                </c:pt>
                <c:pt idx="242809">
                  <c:v>128107</c:v>
                </c:pt>
                <c:pt idx="242810">
                  <c:v>128107</c:v>
                </c:pt>
                <c:pt idx="242811">
                  <c:v>128107</c:v>
                </c:pt>
                <c:pt idx="242812">
                  <c:v>128107</c:v>
                </c:pt>
                <c:pt idx="242813">
                  <c:v>128107</c:v>
                </c:pt>
                <c:pt idx="242814">
                  <c:v>128107</c:v>
                </c:pt>
                <c:pt idx="242815">
                  <c:v>128107</c:v>
                </c:pt>
                <c:pt idx="242816">
                  <c:v>128107</c:v>
                </c:pt>
                <c:pt idx="242817">
                  <c:v>128107</c:v>
                </c:pt>
                <c:pt idx="242818">
                  <c:v>128107</c:v>
                </c:pt>
                <c:pt idx="242819">
                  <c:v>128107</c:v>
                </c:pt>
                <c:pt idx="242820">
                  <c:v>128107</c:v>
                </c:pt>
                <c:pt idx="242821">
                  <c:v>128107</c:v>
                </c:pt>
                <c:pt idx="242822">
                  <c:v>128107</c:v>
                </c:pt>
                <c:pt idx="242823">
                  <c:v>128107</c:v>
                </c:pt>
                <c:pt idx="242824">
                  <c:v>128107</c:v>
                </c:pt>
                <c:pt idx="242825">
                  <c:v>128107</c:v>
                </c:pt>
                <c:pt idx="242826">
                  <c:v>128107</c:v>
                </c:pt>
                <c:pt idx="242827">
                  <c:v>128107</c:v>
                </c:pt>
                <c:pt idx="242828">
                  <c:v>128107</c:v>
                </c:pt>
                <c:pt idx="242829">
                  <c:v>128107</c:v>
                </c:pt>
                <c:pt idx="242830">
                  <c:v>128107</c:v>
                </c:pt>
                <c:pt idx="242831">
                  <c:v>128107</c:v>
                </c:pt>
                <c:pt idx="242832">
                  <c:v>128107</c:v>
                </c:pt>
                <c:pt idx="242833">
                  <c:v>128107</c:v>
                </c:pt>
                <c:pt idx="242834">
                  <c:v>128107</c:v>
                </c:pt>
                <c:pt idx="242835">
                  <c:v>128107</c:v>
                </c:pt>
                <c:pt idx="242836">
                  <c:v>128107</c:v>
                </c:pt>
                <c:pt idx="242837">
                  <c:v>128107</c:v>
                </c:pt>
                <c:pt idx="242838">
                  <c:v>128107</c:v>
                </c:pt>
                <c:pt idx="242839">
                  <c:v>128107</c:v>
                </c:pt>
                <c:pt idx="242840">
                  <c:v>128107</c:v>
                </c:pt>
                <c:pt idx="242841">
                  <c:v>128107</c:v>
                </c:pt>
                <c:pt idx="242842">
                  <c:v>128107</c:v>
                </c:pt>
                <c:pt idx="242843">
                  <c:v>128107</c:v>
                </c:pt>
                <c:pt idx="242844">
                  <c:v>128107</c:v>
                </c:pt>
                <c:pt idx="242845">
                  <c:v>128107</c:v>
                </c:pt>
                <c:pt idx="242846">
                  <c:v>128107</c:v>
                </c:pt>
                <c:pt idx="242847">
                  <c:v>128107</c:v>
                </c:pt>
                <c:pt idx="242848">
                  <c:v>128107</c:v>
                </c:pt>
                <c:pt idx="242849">
                  <c:v>128107</c:v>
                </c:pt>
                <c:pt idx="242850">
                  <c:v>128107</c:v>
                </c:pt>
                <c:pt idx="242851">
                  <c:v>128107</c:v>
                </c:pt>
                <c:pt idx="242852">
                  <c:v>128107</c:v>
                </c:pt>
                <c:pt idx="242853">
                  <c:v>128107</c:v>
                </c:pt>
                <c:pt idx="242854">
                  <c:v>128107</c:v>
                </c:pt>
                <c:pt idx="242855">
                  <c:v>128107</c:v>
                </c:pt>
                <c:pt idx="242856">
                  <c:v>128107</c:v>
                </c:pt>
                <c:pt idx="242857">
                  <c:v>128107</c:v>
                </c:pt>
                <c:pt idx="242858">
                  <c:v>128107</c:v>
                </c:pt>
                <c:pt idx="242859">
                  <c:v>128107</c:v>
                </c:pt>
                <c:pt idx="242860">
                  <c:v>128107</c:v>
                </c:pt>
                <c:pt idx="242861">
                  <c:v>128107</c:v>
                </c:pt>
                <c:pt idx="242862">
                  <c:v>128107</c:v>
                </c:pt>
                <c:pt idx="242863">
                  <c:v>128107</c:v>
                </c:pt>
                <c:pt idx="242864">
                  <c:v>128107</c:v>
                </c:pt>
                <c:pt idx="242865">
                  <c:v>128107</c:v>
                </c:pt>
                <c:pt idx="242866">
                  <c:v>128107</c:v>
                </c:pt>
                <c:pt idx="242867">
                  <c:v>128107</c:v>
                </c:pt>
                <c:pt idx="242868">
                  <c:v>128107</c:v>
                </c:pt>
                <c:pt idx="242869">
                  <c:v>128107</c:v>
                </c:pt>
                <c:pt idx="242870">
                  <c:v>128107</c:v>
                </c:pt>
                <c:pt idx="242871">
                  <c:v>128107</c:v>
                </c:pt>
                <c:pt idx="242872">
                  <c:v>128107</c:v>
                </c:pt>
                <c:pt idx="242873">
                  <c:v>128107</c:v>
                </c:pt>
                <c:pt idx="242874">
                  <c:v>128107</c:v>
                </c:pt>
                <c:pt idx="242875">
                  <c:v>128107</c:v>
                </c:pt>
                <c:pt idx="242876">
                  <c:v>128107</c:v>
                </c:pt>
                <c:pt idx="242877">
                  <c:v>128107</c:v>
                </c:pt>
                <c:pt idx="242878">
                  <c:v>128107</c:v>
                </c:pt>
                <c:pt idx="242879">
                  <c:v>128107</c:v>
                </c:pt>
                <c:pt idx="242880">
                  <c:v>128107</c:v>
                </c:pt>
                <c:pt idx="242881">
                  <c:v>128107</c:v>
                </c:pt>
                <c:pt idx="242882">
                  <c:v>128107</c:v>
                </c:pt>
                <c:pt idx="242883">
                  <c:v>128107</c:v>
                </c:pt>
                <c:pt idx="242884">
                  <c:v>128107</c:v>
                </c:pt>
                <c:pt idx="242885">
                  <c:v>128107</c:v>
                </c:pt>
                <c:pt idx="242886">
                  <c:v>128107</c:v>
                </c:pt>
                <c:pt idx="242887">
                  <c:v>128107</c:v>
                </c:pt>
                <c:pt idx="242888">
                  <c:v>128107</c:v>
                </c:pt>
                <c:pt idx="242889">
                  <c:v>128107</c:v>
                </c:pt>
                <c:pt idx="242890">
                  <c:v>128107</c:v>
                </c:pt>
                <c:pt idx="242891">
                  <c:v>128107</c:v>
                </c:pt>
                <c:pt idx="242892">
                  <c:v>128107</c:v>
                </c:pt>
                <c:pt idx="242893">
                  <c:v>128107</c:v>
                </c:pt>
                <c:pt idx="242894">
                  <c:v>128107</c:v>
                </c:pt>
                <c:pt idx="242895">
                  <c:v>128107</c:v>
                </c:pt>
                <c:pt idx="242896">
                  <c:v>128107</c:v>
                </c:pt>
                <c:pt idx="242897">
                  <c:v>128107</c:v>
                </c:pt>
                <c:pt idx="242898">
                  <c:v>128107</c:v>
                </c:pt>
                <c:pt idx="242899">
                  <c:v>128107</c:v>
                </c:pt>
                <c:pt idx="242900">
                  <c:v>128107</c:v>
                </c:pt>
                <c:pt idx="242901">
                  <c:v>128107</c:v>
                </c:pt>
                <c:pt idx="242902">
                  <c:v>128107</c:v>
                </c:pt>
                <c:pt idx="242903">
                  <c:v>128107</c:v>
                </c:pt>
                <c:pt idx="242904">
                  <c:v>128107</c:v>
                </c:pt>
                <c:pt idx="242905">
                  <c:v>128107</c:v>
                </c:pt>
                <c:pt idx="242906">
                  <c:v>128107</c:v>
                </c:pt>
                <c:pt idx="242907">
                  <c:v>128107</c:v>
                </c:pt>
                <c:pt idx="242908">
                  <c:v>128107</c:v>
                </c:pt>
                <c:pt idx="242909">
                  <c:v>128107</c:v>
                </c:pt>
                <c:pt idx="242910">
                  <c:v>128107</c:v>
                </c:pt>
                <c:pt idx="242911">
                  <c:v>128107</c:v>
                </c:pt>
                <c:pt idx="242912">
                  <c:v>128107</c:v>
                </c:pt>
                <c:pt idx="242913">
                  <c:v>128107</c:v>
                </c:pt>
                <c:pt idx="242914">
                  <c:v>128107</c:v>
                </c:pt>
                <c:pt idx="242915">
                  <c:v>128107</c:v>
                </c:pt>
                <c:pt idx="242916">
                  <c:v>128107</c:v>
                </c:pt>
                <c:pt idx="242917">
                  <c:v>128107</c:v>
                </c:pt>
                <c:pt idx="242918">
                  <c:v>128107</c:v>
                </c:pt>
                <c:pt idx="242919">
                  <c:v>128107</c:v>
                </c:pt>
                <c:pt idx="242920">
                  <c:v>128107</c:v>
                </c:pt>
                <c:pt idx="242921">
                  <c:v>128107</c:v>
                </c:pt>
                <c:pt idx="242922">
                  <c:v>128107</c:v>
                </c:pt>
                <c:pt idx="242923">
                  <c:v>128107</c:v>
                </c:pt>
                <c:pt idx="242924">
                  <c:v>128107</c:v>
                </c:pt>
                <c:pt idx="242925">
                  <c:v>128107</c:v>
                </c:pt>
                <c:pt idx="242926">
                  <c:v>128107</c:v>
                </c:pt>
                <c:pt idx="242927">
                  <c:v>128107</c:v>
                </c:pt>
                <c:pt idx="242928">
                  <c:v>128107</c:v>
                </c:pt>
                <c:pt idx="242929">
                  <c:v>128107</c:v>
                </c:pt>
                <c:pt idx="242930">
                  <c:v>128107</c:v>
                </c:pt>
                <c:pt idx="242931">
                  <c:v>128107</c:v>
                </c:pt>
                <c:pt idx="242932">
                  <c:v>128107</c:v>
                </c:pt>
                <c:pt idx="242933">
                  <c:v>128107</c:v>
                </c:pt>
                <c:pt idx="242934">
                  <c:v>128107</c:v>
                </c:pt>
                <c:pt idx="242935">
                  <c:v>128107</c:v>
                </c:pt>
                <c:pt idx="242936">
                  <c:v>128107</c:v>
                </c:pt>
                <c:pt idx="242937">
                  <c:v>128107</c:v>
                </c:pt>
                <c:pt idx="242938">
                  <c:v>128107</c:v>
                </c:pt>
                <c:pt idx="242939">
                  <c:v>128107</c:v>
                </c:pt>
                <c:pt idx="242940">
                  <c:v>128107</c:v>
                </c:pt>
                <c:pt idx="242941">
                  <c:v>128107</c:v>
                </c:pt>
                <c:pt idx="242942">
                  <c:v>128107</c:v>
                </c:pt>
                <c:pt idx="242943">
                  <c:v>128107</c:v>
                </c:pt>
                <c:pt idx="242944">
                  <c:v>128107</c:v>
                </c:pt>
                <c:pt idx="242945">
                  <c:v>128107</c:v>
                </c:pt>
                <c:pt idx="242946">
                  <c:v>128107</c:v>
                </c:pt>
                <c:pt idx="242947">
                  <c:v>128107</c:v>
                </c:pt>
                <c:pt idx="242948">
                  <c:v>128107</c:v>
                </c:pt>
                <c:pt idx="242949">
                  <c:v>128107</c:v>
                </c:pt>
                <c:pt idx="242950">
                  <c:v>128107</c:v>
                </c:pt>
                <c:pt idx="242951">
                  <c:v>128107</c:v>
                </c:pt>
                <c:pt idx="242952">
                  <c:v>128107</c:v>
                </c:pt>
                <c:pt idx="242953">
                  <c:v>128107</c:v>
                </c:pt>
                <c:pt idx="242954">
                  <c:v>128107</c:v>
                </c:pt>
                <c:pt idx="242955">
                  <c:v>128107</c:v>
                </c:pt>
                <c:pt idx="242956">
                  <c:v>128107</c:v>
                </c:pt>
                <c:pt idx="242957">
                  <c:v>128107</c:v>
                </c:pt>
                <c:pt idx="242958">
                  <c:v>128107</c:v>
                </c:pt>
                <c:pt idx="242959">
                  <c:v>128107</c:v>
                </c:pt>
                <c:pt idx="242960">
                  <c:v>128107</c:v>
                </c:pt>
                <c:pt idx="242961">
                  <c:v>128107</c:v>
                </c:pt>
                <c:pt idx="242962">
                  <c:v>128107</c:v>
                </c:pt>
                <c:pt idx="242963">
                  <c:v>128107</c:v>
                </c:pt>
                <c:pt idx="242964">
                  <c:v>128107</c:v>
                </c:pt>
                <c:pt idx="242965">
                  <c:v>128107</c:v>
                </c:pt>
                <c:pt idx="242966">
                  <c:v>128107</c:v>
                </c:pt>
                <c:pt idx="242967">
                  <c:v>128107</c:v>
                </c:pt>
                <c:pt idx="242968">
                  <c:v>128107</c:v>
                </c:pt>
                <c:pt idx="242969">
                  <c:v>128107</c:v>
                </c:pt>
                <c:pt idx="242970">
                  <c:v>128107</c:v>
                </c:pt>
                <c:pt idx="242971">
                  <c:v>128107</c:v>
                </c:pt>
                <c:pt idx="242972">
                  <c:v>128107</c:v>
                </c:pt>
                <c:pt idx="242973">
                  <c:v>128107</c:v>
                </c:pt>
                <c:pt idx="242974">
                  <c:v>128107</c:v>
                </c:pt>
                <c:pt idx="242975">
                  <c:v>128107</c:v>
                </c:pt>
                <c:pt idx="242976">
                  <c:v>128107</c:v>
                </c:pt>
                <c:pt idx="242977">
                  <c:v>128107</c:v>
                </c:pt>
                <c:pt idx="242978">
                  <c:v>128107</c:v>
                </c:pt>
                <c:pt idx="242979">
                  <c:v>128107</c:v>
                </c:pt>
                <c:pt idx="242980">
                  <c:v>128107</c:v>
                </c:pt>
                <c:pt idx="242981">
                  <c:v>128107</c:v>
                </c:pt>
                <c:pt idx="242982">
                  <c:v>128107</c:v>
                </c:pt>
                <c:pt idx="242983">
                  <c:v>128107</c:v>
                </c:pt>
                <c:pt idx="242984">
                  <c:v>128107</c:v>
                </c:pt>
                <c:pt idx="242985">
                  <c:v>128107</c:v>
                </c:pt>
                <c:pt idx="242986">
                  <c:v>128107</c:v>
                </c:pt>
                <c:pt idx="242987">
                  <c:v>128107</c:v>
                </c:pt>
                <c:pt idx="242988">
                  <c:v>128107</c:v>
                </c:pt>
                <c:pt idx="242989">
                  <c:v>128107</c:v>
                </c:pt>
                <c:pt idx="242990">
                  <c:v>128107</c:v>
                </c:pt>
                <c:pt idx="242991">
                  <c:v>128107</c:v>
                </c:pt>
                <c:pt idx="242992">
                  <c:v>128107</c:v>
                </c:pt>
                <c:pt idx="242993">
                  <c:v>128107</c:v>
                </c:pt>
                <c:pt idx="242994">
                  <c:v>128107</c:v>
                </c:pt>
                <c:pt idx="242995">
                  <c:v>128107</c:v>
                </c:pt>
                <c:pt idx="242996">
                  <c:v>128107</c:v>
                </c:pt>
                <c:pt idx="242997">
                  <c:v>128107</c:v>
                </c:pt>
                <c:pt idx="242998">
                  <c:v>128107</c:v>
                </c:pt>
                <c:pt idx="242999">
                  <c:v>128107</c:v>
                </c:pt>
                <c:pt idx="243000">
                  <c:v>128107</c:v>
                </c:pt>
                <c:pt idx="243001">
                  <c:v>128107</c:v>
                </c:pt>
                <c:pt idx="243002">
                  <c:v>128107</c:v>
                </c:pt>
                <c:pt idx="243003">
                  <c:v>128107</c:v>
                </c:pt>
                <c:pt idx="243004">
                  <c:v>128107</c:v>
                </c:pt>
                <c:pt idx="243005">
                  <c:v>128107</c:v>
                </c:pt>
                <c:pt idx="243006">
                  <c:v>128107</c:v>
                </c:pt>
                <c:pt idx="243007">
                  <c:v>128107</c:v>
                </c:pt>
                <c:pt idx="243008">
                  <c:v>128107</c:v>
                </c:pt>
                <c:pt idx="243009">
                  <c:v>128107</c:v>
                </c:pt>
                <c:pt idx="243010">
                  <c:v>128107</c:v>
                </c:pt>
                <c:pt idx="243011">
                  <c:v>128107</c:v>
                </c:pt>
                <c:pt idx="243012">
                  <c:v>128107</c:v>
                </c:pt>
                <c:pt idx="243013">
                  <c:v>128107</c:v>
                </c:pt>
                <c:pt idx="243014">
                  <c:v>128107</c:v>
                </c:pt>
                <c:pt idx="243015">
                  <c:v>128107</c:v>
                </c:pt>
                <c:pt idx="243016">
                  <c:v>128107</c:v>
                </c:pt>
                <c:pt idx="243017">
                  <c:v>128107</c:v>
                </c:pt>
                <c:pt idx="243018">
                  <c:v>128107</c:v>
                </c:pt>
                <c:pt idx="243019">
                  <c:v>128107</c:v>
                </c:pt>
                <c:pt idx="243020">
                  <c:v>128107</c:v>
                </c:pt>
                <c:pt idx="243021">
                  <c:v>128107</c:v>
                </c:pt>
                <c:pt idx="243022">
                  <c:v>128107</c:v>
                </c:pt>
                <c:pt idx="243023">
                  <c:v>128107</c:v>
                </c:pt>
                <c:pt idx="243024">
                  <c:v>128107</c:v>
                </c:pt>
                <c:pt idx="243025">
                  <c:v>128107</c:v>
                </c:pt>
                <c:pt idx="243026">
                  <c:v>128107</c:v>
                </c:pt>
                <c:pt idx="243027">
                  <c:v>128107</c:v>
                </c:pt>
                <c:pt idx="243028">
                  <c:v>128107</c:v>
                </c:pt>
                <c:pt idx="243029">
                  <c:v>128107</c:v>
                </c:pt>
                <c:pt idx="243030">
                  <c:v>128107</c:v>
                </c:pt>
                <c:pt idx="243031">
                  <c:v>128107</c:v>
                </c:pt>
                <c:pt idx="243032">
                  <c:v>128107</c:v>
                </c:pt>
                <c:pt idx="243033">
                  <c:v>128107</c:v>
                </c:pt>
                <c:pt idx="243034">
                  <c:v>128107</c:v>
                </c:pt>
                <c:pt idx="243035">
                  <c:v>128107</c:v>
                </c:pt>
                <c:pt idx="243036">
                  <c:v>128107</c:v>
                </c:pt>
                <c:pt idx="243037">
                  <c:v>128107</c:v>
                </c:pt>
                <c:pt idx="243038">
                  <c:v>128107</c:v>
                </c:pt>
                <c:pt idx="243039">
                  <c:v>128107</c:v>
                </c:pt>
                <c:pt idx="243040">
                  <c:v>128107</c:v>
                </c:pt>
                <c:pt idx="243041">
                  <c:v>128107</c:v>
                </c:pt>
                <c:pt idx="243042">
                  <c:v>128107</c:v>
                </c:pt>
                <c:pt idx="243043">
                  <c:v>128107</c:v>
                </c:pt>
                <c:pt idx="243044">
                  <c:v>128107</c:v>
                </c:pt>
                <c:pt idx="243045">
                  <c:v>128107</c:v>
                </c:pt>
                <c:pt idx="243046">
                  <c:v>128107</c:v>
                </c:pt>
                <c:pt idx="243047">
                  <c:v>128107</c:v>
                </c:pt>
                <c:pt idx="243048">
                  <c:v>128107</c:v>
                </c:pt>
                <c:pt idx="243049">
                  <c:v>128107</c:v>
                </c:pt>
                <c:pt idx="243050">
                  <c:v>128107</c:v>
                </c:pt>
                <c:pt idx="243051">
                  <c:v>128107</c:v>
                </c:pt>
                <c:pt idx="243052">
                  <c:v>128107</c:v>
                </c:pt>
                <c:pt idx="243053">
                  <c:v>128107</c:v>
                </c:pt>
                <c:pt idx="243054">
                  <c:v>128107</c:v>
                </c:pt>
                <c:pt idx="243055">
                  <c:v>128107</c:v>
                </c:pt>
                <c:pt idx="243056">
                  <c:v>128107</c:v>
                </c:pt>
                <c:pt idx="243057">
                  <c:v>128107</c:v>
                </c:pt>
                <c:pt idx="243058">
                  <c:v>128107</c:v>
                </c:pt>
                <c:pt idx="243059">
                  <c:v>128107</c:v>
                </c:pt>
                <c:pt idx="243060">
                  <c:v>128107</c:v>
                </c:pt>
                <c:pt idx="243061">
                  <c:v>128107</c:v>
                </c:pt>
                <c:pt idx="243062">
                  <c:v>128107</c:v>
                </c:pt>
                <c:pt idx="243063">
                  <c:v>128107</c:v>
                </c:pt>
                <c:pt idx="243064">
                  <c:v>128107</c:v>
                </c:pt>
                <c:pt idx="243065">
                  <c:v>128107</c:v>
                </c:pt>
                <c:pt idx="243066">
                  <c:v>128107</c:v>
                </c:pt>
                <c:pt idx="243067">
                  <c:v>128107</c:v>
                </c:pt>
                <c:pt idx="243068">
                  <c:v>128107</c:v>
                </c:pt>
                <c:pt idx="243069">
                  <c:v>128107</c:v>
                </c:pt>
                <c:pt idx="243070">
                  <c:v>128107</c:v>
                </c:pt>
                <c:pt idx="243071">
                  <c:v>128107</c:v>
                </c:pt>
                <c:pt idx="243072">
                  <c:v>128107</c:v>
                </c:pt>
                <c:pt idx="243073">
                  <c:v>128107</c:v>
                </c:pt>
                <c:pt idx="243074">
                  <c:v>128107</c:v>
                </c:pt>
                <c:pt idx="243075">
                  <c:v>128107</c:v>
                </c:pt>
                <c:pt idx="243076">
                  <c:v>128107</c:v>
                </c:pt>
                <c:pt idx="243077">
                  <c:v>128107</c:v>
                </c:pt>
                <c:pt idx="243078">
                  <c:v>128107</c:v>
                </c:pt>
                <c:pt idx="243079">
                  <c:v>128107</c:v>
                </c:pt>
                <c:pt idx="243080">
                  <c:v>128107</c:v>
                </c:pt>
                <c:pt idx="243081">
                  <c:v>128107</c:v>
                </c:pt>
                <c:pt idx="243082">
                  <c:v>128107</c:v>
                </c:pt>
                <c:pt idx="243083">
                  <c:v>128107</c:v>
                </c:pt>
                <c:pt idx="243084">
                  <c:v>128107</c:v>
                </c:pt>
                <c:pt idx="243085">
                  <c:v>128107</c:v>
                </c:pt>
                <c:pt idx="243086">
                  <c:v>128107</c:v>
                </c:pt>
                <c:pt idx="243087">
                  <c:v>128107</c:v>
                </c:pt>
                <c:pt idx="243088">
                  <c:v>128107</c:v>
                </c:pt>
                <c:pt idx="243089">
                  <c:v>128107</c:v>
                </c:pt>
                <c:pt idx="243090">
                  <c:v>128107</c:v>
                </c:pt>
                <c:pt idx="243091">
                  <c:v>128107</c:v>
                </c:pt>
                <c:pt idx="243092">
                  <c:v>128107</c:v>
                </c:pt>
                <c:pt idx="243093">
                  <c:v>128107</c:v>
                </c:pt>
                <c:pt idx="243094">
                  <c:v>128107</c:v>
                </c:pt>
                <c:pt idx="243095">
                  <c:v>128107</c:v>
                </c:pt>
                <c:pt idx="243096">
                  <c:v>128107</c:v>
                </c:pt>
                <c:pt idx="243097">
                  <c:v>128107</c:v>
                </c:pt>
                <c:pt idx="243098">
                  <c:v>128107</c:v>
                </c:pt>
                <c:pt idx="243099">
                  <c:v>128107</c:v>
                </c:pt>
                <c:pt idx="243100">
                  <c:v>128107</c:v>
                </c:pt>
                <c:pt idx="243101">
                  <c:v>128107</c:v>
                </c:pt>
                <c:pt idx="243102">
                  <c:v>128107</c:v>
                </c:pt>
                <c:pt idx="243103">
                  <c:v>128107</c:v>
                </c:pt>
                <c:pt idx="243104">
                  <c:v>128107</c:v>
                </c:pt>
                <c:pt idx="243105">
                  <c:v>128107</c:v>
                </c:pt>
                <c:pt idx="243106">
                  <c:v>128107</c:v>
                </c:pt>
                <c:pt idx="243107">
                  <c:v>128107</c:v>
                </c:pt>
                <c:pt idx="243108">
                  <c:v>128107</c:v>
                </c:pt>
                <c:pt idx="243109">
                  <c:v>128107</c:v>
                </c:pt>
                <c:pt idx="243110">
                  <c:v>128107</c:v>
                </c:pt>
                <c:pt idx="243111">
                  <c:v>128107</c:v>
                </c:pt>
                <c:pt idx="243112">
                  <c:v>128107</c:v>
                </c:pt>
                <c:pt idx="243113">
                  <c:v>128107</c:v>
                </c:pt>
                <c:pt idx="243114">
                  <c:v>128107</c:v>
                </c:pt>
                <c:pt idx="243115">
                  <c:v>128107</c:v>
                </c:pt>
                <c:pt idx="243116">
                  <c:v>128107</c:v>
                </c:pt>
                <c:pt idx="243117">
                  <c:v>128107</c:v>
                </c:pt>
                <c:pt idx="243118">
                  <c:v>128107</c:v>
                </c:pt>
                <c:pt idx="243119">
                  <c:v>128107</c:v>
                </c:pt>
                <c:pt idx="243120">
                  <c:v>128107</c:v>
                </c:pt>
                <c:pt idx="243121">
                  <c:v>128107</c:v>
                </c:pt>
                <c:pt idx="243122">
                  <c:v>128107</c:v>
                </c:pt>
                <c:pt idx="243123">
                  <c:v>128107</c:v>
                </c:pt>
                <c:pt idx="243124">
                  <c:v>128107</c:v>
                </c:pt>
                <c:pt idx="243125">
                  <c:v>128107</c:v>
                </c:pt>
                <c:pt idx="243126">
                  <c:v>128107</c:v>
                </c:pt>
                <c:pt idx="243127">
                  <c:v>128107</c:v>
                </c:pt>
                <c:pt idx="243128">
                  <c:v>128107</c:v>
                </c:pt>
                <c:pt idx="243129">
                  <c:v>128107</c:v>
                </c:pt>
                <c:pt idx="243130">
                  <c:v>128107</c:v>
                </c:pt>
                <c:pt idx="243131">
                  <c:v>128107</c:v>
                </c:pt>
                <c:pt idx="243132">
                  <c:v>128107</c:v>
                </c:pt>
                <c:pt idx="243133">
                  <c:v>128107</c:v>
                </c:pt>
                <c:pt idx="243134">
                  <c:v>128107</c:v>
                </c:pt>
                <c:pt idx="243135">
                  <c:v>128107</c:v>
                </c:pt>
                <c:pt idx="243136">
                  <c:v>128107</c:v>
                </c:pt>
                <c:pt idx="243137">
                  <c:v>128107</c:v>
                </c:pt>
                <c:pt idx="243138">
                  <c:v>128107</c:v>
                </c:pt>
                <c:pt idx="243139">
                  <c:v>128107</c:v>
                </c:pt>
                <c:pt idx="243140">
                  <c:v>128107</c:v>
                </c:pt>
                <c:pt idx="243141">
                  <c:v>128107</c:v>
                </c:pt>
                <c:pt idx="243142">
                  <c:v>128107</c:v>
                </c:pt>
                <c:pt idx="243143">
                  <c:v>128107</c:v>
                </c:pt>
                <c:pt idx="243144">
                  <c:v>128107</c:v>
                </c:pt>
                <c:pt idx="243145">
                  <c:v>128107</c:v>
                </c:pt>
                <c:pt idx="243146">
                  <c:v>128107</c:v>
                </c:pt>
                <c:pt idx="243147">
                  <c:v>128107</c:v>
                </c:pt>
                <c:pt idx="243148">
                  <c:v>128107</c:v>
                </c:pt>
                <c:pt idx="243149">
                  <c:v>128107</c:v>
                </c:pt>
                <c:pt idx="243150">
                  <c:v>128107</c:v>
                </c:pt>
                <c:pt idx="243151">
                  <c:v>128107</c:v>
                </c:pt>
                <c:pt idx="243152">
                  <c:v>128107</c:v>
                </c:pt>
                <c:pt idx="243153">
                  <c:v>128107</c:v>
                </c:pt>
                <c:pt idx="243154">
                  <c:v>128107</c:v>
                </c:pt>
                <c:pt idx="243155">
                  <c:v>128107</c:v>
                </c:pt>
                <c:pt idx="243156">
                  <c:v>128107</c:v>
                </c:pt>
                <c:pt idx="243157">
                  <c:v>128107</c:v>
                </c:pt>
                <c:pt idx="243158">
                  <c:v>128107</c:v>
                </c:pt>
                <c:pt idx="243159">
                  <c:v>128107</c:v>
                </c:pt>
                <c:pt idx="243160">
                  <c:v>128107</c:v>
                </c:pt>
                <c:pt idx="243161">
                  <c:v>128107</c:v>
                </c:pt>
                <c:pt idx="243162">
                  <c:v>128107</c:v>
                </c:pt>
                <c:pt idx="243163">
                  <c:v>128107</c:v>
                </c:pt>
                <c:pt idx="243164">
                  <c:v>128107</c:v>
                </c:pt>
                <c:pt idx="243165">
                  <c:v>128107</c:v>
                </c:pt>
                <c:pt idx="243166">
                  <c:v>128107</c:v>
                </c:pt>
                <c:pt idx="243167">
                  <c:v>128107</c:v>
                </c:pt>
                <c:pt idx="243168">
                  <c:v>128107</c:v>
                </c:pt>
                <c:pt idx="243169">
                  <c:v>128107</c:v>
                </c:pt>
                <c:pt idx="243170">
                  <c:v>128107</c:v>
                </c:pt>
                <c:pt idx="243171">
                  <c:v>128107</c:v>
                </c:pt>
                <c:pt idx="243172">
                  <c:v>128107</c:v>
                </c:pt>
                <c:pt idx="243173">
                  <c:v>128107</c:v>
                </c:pt>
                <c:pt idx="243174">
                  <c:v>128107</c:v>
                </c:pt>
                <c:pt idx="243175">
                  <c:v>128107</c:v>
                </c:pt>
                <c:pt idx="243176">
                  <c:v>128107</c:v>
                </c:pt>
                <c:pt idx="243177">
                  <c:v>128107</c:v>
                </c:pt>
                <c:pt idx="243178">
                  <c:v>128107</c:v>
                </c:pt>
                <c:pt idx="243179">
                  <c:v>128107</c:v>
                </c:pt>
                <c:pt idx="243180">
                  <c:v>128107</c:v>
                </c:pt>
                <c:pt idx="243181">
                  <c:v>128107</c:v>
                </c:pt>
                <c:pt idx="243182">
                  <c:v>128107</c:v>
                </c:pt>
                <c:pt idx="243183">
                  <c:v>128107</c:v>
                </c:pt>
                <c:pt idx="243184">
                  <c:v>128107</c:v>
                </c:pt>
                <c:pt idx="243185">
                  <c:v>128107</c:v>
                </c:pt>
                <c:pt idx="243186">
                  <c:v>128107</c:v>
                </c:pt>
                <c:pt idx="243187">
                  <c:v>128107</c:v>
                </c:pt>
                <c:pt idx="243188">
                  <c:v>128107</c:v>
                </c:pt>
                <c:pt idx="243189">
                  <c:v>128107</c:v>
                </c:pt>
                <c:pt idx="243190">
                  <c:v>128107</c:v>
                </c:pt>
                <c:pt idx="243191">
                  <c:v>128107</c:v>
                </c:pt>
                <c:pt idx="243192">
                  <c:v>128107</c:v>
                </c:pt>
                <c:pt idx="243193">
                  <c:v>128107</c:v>
                </c:pt>
                <c:pt idx="243194">
                  <c:v>128107</c:v>
                </c:pt>
                <c:pt idx="243195">
                  <c:v>128107</c:v>
                </c:pt>
                <c:pt idx="243196">
                  <c:v>128107</c:v>
                </c:pt>
                <c:pt idx="243197">
                  <c:v>128107</c:v>
                </c:pt>
                <c:pt idx="243198">
                  <c:v>128107</c:v>
                </c:pt>
                <c:pt idx="243199">
                  <c:v>128107</c:v>
                </c:pt>
                <c:pt idx="243200">
                  <c:v>128107</c:v>
                </c:pt>
                <c:pt idx="243201">
                  <c:v>128107</c:v>
                </c:pt>
                <c:pt idx="243202">
                  <c:v>128107</c:v>
                </c:pt>
                <c:pt idx="243203">
                  <c:v>128107</c:v>
                </c:pt>
                <c:pt idx="243204">
                  <c:v>128107</c:v>
                </c:pt>
                <c:pt idx="243205">
                  <c:v>128107</c:v>
                </c:pt>
                <c:pt idx="243206">
                  <c:v>128107</c:v>
                </c:pt>
                <c:pt idx="243207">
                  <c:v>128107</c:v>
                </c:pt>
                <c:pt idx="243208">
                  <c:v>128107</c:v>
                </c:pt>
                <c:pt idx="243209">
                  <c:v>128107</c:v>
                </c:pt>
                <c:pt idx="243210">
                  <c:v>128107</c:v>
                </c:pt>
                <c:pt idx="243211">
                  <c:v>128107</c:v>
                </c:pt>
                <c:pt idx="243212">
                  <c:v>128107</c:v>
                </c:pt>
                <c:pt idx="243213">
                  <c:v>128107</c:v>
                </c:pt>
                <c:pt idx="243214">
                  <c:v>128107</c:v>
                </c:pt>
                <c:pt idx="243215">
                  <c:v>128107</c:v>
                </c:pt>
                <c:pt idx="243216">
                  <c:v>128107</c:v>
                </c:pt>
                <c:pt idx="243217">
                  <c:v>128107</c:v>
                </c:pt>
                <c:pt idx="243218">
                  <c:v>128107</c:v>
                </c:pt>
                <c:pt idx="243219">
                  <c:v>128107</c:v>
                </c:pt>
                <c:pt idx="243220">
                  <c:v>128107</c:v>
                </c:pt>
                <c:pt idx="243221">
                  <c:v>128107</c:v>
                </c:pt>
                <c:pt idx="243222">
                  <c:v>128107</c:v>
                </c:pt>
                <c:pt idx="243223">
                  <c:v>128107</c:v>
                </c:pt>
                <c:pt idx="243224">
                  <c:v>128107</c:v>
                </c:pt>
                <c:pt idx="243225">
                  <c:v>128107</c:v>
                </c:pt>
                <c:pt idx="243226">
                  <c:v>128107</c:v>
                </c:pt>
                <c:pt idx="243227">
                  <c:v>128107</c:v>
                </c:pt>
                <c:pt idx="243228">
                  <c:v>128107</c:v>
                </c:pt>
                <c:pt idx="243229">
                  <c:v>128107</c:v>
                </c:pt>
                <c:pt idx="243230">
                  <c:v>128107</c:v>
                </c:pt>
                <c:pt idx="243231">
                  <c:v>128107</c:v>
                </c:pt>
                <c:pt idx="243232">
                  <c:v>128107</c:v>
                </c:pt>
                <c:pt idx="243233">
                  <c:v>128107</c:v>
                </c:pt>
                <c:pt idx="243234">
                  <c:v>128107</c:v>
                </c:pt>
                <c:pt idx="243235">
                  <c:v>128107</c:v>
                </c:pt>
                <c:pt idx="243236">
                  <c:v>128107</c:v>
                </c:pt>
                <c:pt idx="243237">
                  <c:v>128107</c:v>
                </c:pt>
                <c:pt idx="243238">
                  <c:v>128107</c:v>
                </c:pt>
                <c:pt idx="243239">
                  <c:v>128107</c:v>
                </c:pt>
                <c:pt idx="243240">
                  <c:v>128107</c:v>
                </c:pt>
                <c:pt idx="243241">
                  <c:v>128107</c:v>
                </c:pt>
                <c:pt idx="243242">
                  <c:v>128107</c:v>
                </c:pt>
                <c:pt idx="243243">
                  <c:v>128107</c:v>
                </c:pt>
                <c:pt idx="243244">
                  <c:v>128107</c:v>
                </c:pt>
                <c:pt idx="243245">
                  <c:v>128107</c:v>
                </c:pt>
                <c:pt idx="243246">
                  <c:v>128107</c:v>
                </c:pt>
                <c:pt idx="243247">
                  <c:v>128107</c:v>
                </c:pt>
                <c:pt idx="243248">
                  <c:v>128107</c:v>
                </c:pt>
                <c:pt idx="243249">
                  <c:v>128107</c:v>
                </c:pt>
                <c:pt idx="243250">
                  <c:v>128107</c:v>
                </c:pt>
                <c:pt idx="243251">
                  <c:v>128107</c:v>
                </c:pt>
                <c:pt idx="243252">
                  <c:v>128107</c:v>
                </c:pt>
                <c:pt idx="243253">
                  <c:v>128107</c:v>
                </c:pt>
                <c:pt idx="243254">
                  <c:v>128107</c:v>
                </c:pt>
                <c:pt idx="243255">
                  <c:v>128107</c:v>
                </c:pt>
                <c:pt idx="243256">
                  <c:v>128107</c:v>
                </c:pt>
                <c:pt idx="243257">
                  <c:v>128107</c:v>
                </c:pt>
                <c:pt idx="243258">
                  <c:v>128107</c:v>
                </c:pt>
                <c:pt idx="243259">
                  <c:v>128107</c:v>
                </c:pt>
                <c:pt idx="243260">
                  <c:v>128107</c:v>
                </c:pt>
                <c:pt idx="243261">
                  <c:v>128107</c:v>
                </c:pt>
                <c:pt idx="243262">
                  <c:v>128107</c:v>
                </c:pt>
                <c:pt idx="243263">
                  <c:v>128107</c:v>
                </c:pt>
                <c:pt idx="243264">
                  <c:v>128107</c:v>
                </c:pt>
                <c:pt idx="243265">
                  <c:v>128107</c:v>
                </c:pt>
                <c:pt idx="243266">
                  <c:v>128107</c:v>
                </c:pt>
                <c:pt idx="243267">
                  <c:v>128107</c:v>
                </c:pt>
                <c:pt idx="243268">
                  <c:v>128107</c:v>
                </c:pt>
                <c:pt idx="243269">
                  <c:v>128107</c:v>
                </c:pt>
                <c:pt idx="243270">
                  <c:v>128107</c:v>
                </c:pt>
                <c:pt idx="243271">
                  <c:v>128107</c:v>
                </c:pt>
                <c:pt idx="243272">
                  <c:v>128107</c:v>
                </c:pt>
                <c:pt idx="243273">
                  <c:v>128107</c:v>
                </c:pt>
                <c:pt idx="243274">
                  <c:v>128107</c:v>
                </c:pt>
                <c:pt idx="243275">
                  <c:v>128107</c:v>
                </c:pt>
                <c:pt idx="243276">
                  <c:v>128107</c:v>
                </c:pt>
                <c:pt idx="243277">
                  <c:v>128107</c:v>
                </c:pt>
                <c:pt idx="243278">
                  <c:v>128107</c:v>
                </c:pt>
                <c:pt idx="243279">
                  <c:v>128107</c:v>
                </c:pt>
                <c:pt idx="243280">
                  <c:v>128107</c:v>
                </c:pt>
                <c:pt idx="243281">
                  <c:v>128107</c:v>
                </c:pt>
                <c:pt idx="243282">
                  <c:v>128107</c:v>
                </c:pt>
                <c:pt idx="243283">
                  <c:v>128107</c:v>
                </c:pt>
                <c:pt idx="243284">
                  <c:v>128107</c:v>
                </c:pt>
                <c:pt idx="243285">
                  <c:v>128107</c:v>
                </c:pt>
                <c:pt idx="243286">
                  <c:v>128107</c:v>
                </c:pt>
                <c:pt idx="243287">
                  <c:v>128107</c:v>
                </c:pt>
                <c:pt idx="243288">
                  <c:v>128107</c:v>
                </c:pt>
                <c:pt idx="243289">
                  <c:v>128107</c:v>
                </c:pt>
                <c:pt idx="243290">
                  <c:v>128107</c:v>
                </c:pt>
                <c:pt idx="243291">
                  <c:v>128107</c:v>
                </c:pt>
                <c:pt idx="243292">
                  <c:v>128107</c:v>
                </c:pt>
                <c:pt idx="243293">
                  <c:v>128107</c:v>
                </c:pt>
                <c:pt idx="243294">
                  <c:v>128107</c:v>
                </c:pt>
                <c:pt idx="243295">
                  <c:v>128107</c:v>
                </c:pt>
                <c:pt idx="243296">
                  <c:v>128107</c:v>
                </c:pt>
                <c:pt idx="243297">
                  <c:v>128107</c:v>
                </c:pt>
                <c:pt idx="243298">
                  <c:v>128107</c:v>
                </c:pt>
                <c:pt idx="243299">
                  <c:v>128107</c:v>
                </c:pt>
                <c:pt idx="243300">
                  <c:v>128107</c:v>
                </c:pt>
                <c:pt idx="243301">
                  <c:v>128107</c:v>
                </c:pt>
                <c:pt idx="243302">
                  <c:v>128107</c:v>
                </c:pt>
                <c:pt idx="243303">
                  <c:v>128107</c:v>
                </c:pt>
                <c:pt idx="243304">
                  <c:v>128107</c:v>
                </c:pt>
                <c:pt idx="243305">
                  <c:v>128107</c:v>
                </c:pt>
                <c:pt idx="243306">
                  <c:v>128107</c:v>
                </c:pt>
                <c:pt idx="243307">
                  <c:v>128107</c:v>
                </c:pt>
                <c:pt idx="243308">
                  <c:v>128107</c:v>
                </c:pt>
                <c:pt idx="243309">
                  <c:v>128107</c:v>
                </c:pt>
                <c:pt idx="243310">
                  <c:v>128107</c:v>
                </c:pt>
                <c:pt idx="243311">
                  <c:v>128107</c:v>
                </c:pt>
                <c:pt idx="243312">
                  <c:v>128107</c:v>
                </c:pt>
                <c:pt idx="243313">
                  <c:v>128107</c:v>
                </c:pt>
                <c:pt idx="243314">
                  <c:v>128107</c:v>
                </c:pt>
                <c:pt idx="243315">
                  <c:v>128107</c:v>
                </c:pt>
                <c:pt idx="243316">
                  <c:v>128107</c:v>
                </c:pt>
                <c:pt idx="243317">
                  <c:v>128107</c:v>
                </c:pt>
                <c:pt idx="243318">
                  <c:v>128107</c:v>
                </c:pt>
                <c:pt idx="243319">
                  <c:v>128107</c:v>
                </c:pt>
                <c:pt idx="243320">
                  <c:v>128107</c:v>
                </c:pt>
                <c:pt idx="243321">
                  <c:v>128107</c:v>
                </c:pt>
                <c:pt idx="243322">
                  <c:v>128107</c:v>
                </c:pt>
                <c:pt idx="243323">
                  <c:v>128107</c:v>
                </c:pt>
                <c:pt idx="243324">
                  <c:v>128107</c:v>
                </c:pt>
                <c:pt idx="243325">
                  <c:v>128107</c:v>
                </c:pt>
                <c:pt idx="243326">
                  <c:v>128107</c:v>
                </c:pt>
                <c:pt idx="243327">
                  <c:v>128107</c:v>
                </c:pt>
                <c:pt idx="243328">
                  <c:v>128107</c:v>
                </c:pt>
                <c:pt idx="243329">
                  <c:v>128107</c:v>
                </c:pt>
                <c:pt idx="243330">
                  <c:v>128107</c:v>
                </c:pt>
                <c:pt idx="243331">
                  <c:v>128107</c:v>
                </c:pt>
                <c:pt idx="243332">
                  <c:v>128107</c:v>
                </c:pt>
                <c:pt idx="243333">
                  <c:v>128107</c:v>
                </c:pt>
                <c:pt idx="243334">
                  <c:v>128107</c:v>
                </c:pt>
                <c:pt idx="243335">
                  <c:v>128107</c:v>
                </c:pt>
                <c:pt idx="243336">
                  <c:v>128107</c:v>
                </c:pt>
                <c:pt idx="243337">
                  <c:v>128107</c:v>
                </c:pt>
                <c:pt idx="243338">
                  <c:v>128107</c:v>
                </c:pt>
                <c:pt idx="243339">
                  <c:v>128107</c:v>
                </c:pt>
                <c:pt idx="243340">
                  <c:v>128107</c:v>
                </c:pt>
                <c:pt idx="243341">
                  <c:v>128107</c:v>
                </c:pt>
                <c:pt idx="243342">
                  <c:v>128107</c:v>
                </c:pt>
                <c:pt idx="243343">
                  <c:v>128107</c:v>
                </c:pt>
                <c:pt idx="243344">
                  <c:v>128107</c:v>
                </c:pt>
                <c:pt idx="243345">
                  <c:v>128107</c:v>
                </c:pt>
                <c:pt idx="243346">
                  <c:v>128107</c:v>
                </c:pt>
                <c:pt idx="243347">
                  <c:v>128107</c:v>
                </c:pt>
                <c:pt idx="243348">
                  <c:v>128107</c:v>
                </c:pt>
                <c:pt idx="243349">
                  <c:v>128107</c:v>
                </c:pt>
                <c:pt idx="243350">
                  <c:v>128107</c:v>
                </c:pt>
                <c:pt idx="243351">
                  <c:v>128107</c:v>
                </c:pt>
                <c:pt idx="243352">
                  <c:v>128107</c:v>
                </c:pt>
                <c:pt idx="243353">
                  <c:v>128107</c:v>
                </c:pt>
                <c:pt idx="243354">
                  <c:v>128107</c:v>
                </c:pt>
                <c:pt idx="243355">
                  <c:v>128107</c:v>
                </c:pt>
                <c:pt idx="243356">
                  <c:v>128107</c:v>
                </c:pt>
                <c:pt idx="243357">
                  <c:v>128107</c:v>
                </c:pt>
                <c:pt idx="243358">
                  <c:v>128107</c:v>
                </c:pt>
                <c:pt idx="243359">
                  <c:v>128107</c:v>
                </c:pt>
                <c:pt idx="243360">
                  <c:v>128107</c:v>
                </c:pt>
                <c:pt idx="243361">
                  <c:v>128107</c:v>
                </c:pt>
                <c:pt idx="243362">
                  <c:v>128107</c:v>
                </c:pt>
                <c:pt idx="243363">
                  <c:v>128107</c:v>
                </c:pt>
                <c:pt idx="243364">
                  <c:v>128107</c:v>
                </c:pt>
                <c:pt idx="243365">
                  <c:v>128107</c:v>
                </c:pt>
                <c:pt idx="243366">
                  <c:v>128107</c:v>
                </c:pt>
                <c:pt idx="243367">
                  <c:v>128107</c:v>
                </c:pt>
                <c:pt idx="243368">
                  <c:v>128107</c:v>
                </c:pt>
                <c:pt idx="243369">
                  <c:v>128107</c:v>
                </c:pt>
                <c:pt idx="243370">
                  <c:v>128107</c:v>
                </c:pt>
                <c:pt idx="243371">
                  <c:v>128107</c:v>
                </c:pt>
                <c:pt idx="243372">
                  <c:v>128107</c:v>
                </c:pt>
                <c:pt idx="243373">
                  <c:v>128107</c:v>
                </c:pt>
                <c:pt idx="243374">
                  <c:v>128107</c:v>
                </c:pt>
                <c:pt idx="243375">
                  <c:v>128107</c:v>
                </c:pt>
                <c:pt idx="243376">
                  <c:v>128107</c:v>
                </c:pt>
                <c:pt idx="243377">
                  <c:v>128107</c:v>
                </c:pt>
                <c:pt idx="243378">
                  <c:v>128107</c:v>
                </c:pt>
                <c:pt idx="243379">
                  <c:v>128107</c:v>
                </c:pt>
                <c:pt idx="243380">
                  <c:v>128107</c:v>
                </c:pt>
                <c:pt idx="243381">
                  <c:v>128107</c:v>
                </c:pt>
                <c:pt idx="243382">
                  <c:v>128107</c:v>
                </c:pt>
                <c:pt idx="243383">
                  <c:v>128107</c:v>
                </c:pt>
                <c:pt idx="243384">
                  <c:v>128107</c:v>
                </c:pt>
                <c:pt idx="243385">
                  <c:v>128107</c:v>
                </c:pt>
                <c:pt idx="243386">
                  <c:v>128107</c:v>
                </c:pt>
                <c:pt idx="243387">
                  <c:v>128107</c:v>
                </c:pt>
                <c:pt idx="243388">
                  <c:v>128107</c:v>
                </c:pt>
                <c:pt idx="243389">
                  <c:v>128107</c:v>
                </c:pt>
                <c:pt idx="243390">
                  <c:v>128107</c:v>
                </c:pt>
                <c:pt idx="243391">
                  <c:v>128107</c:v>
                </c:pt>
                <c:pt idx="243392">
                  <c:v>128107</c:v>
                </c:pt>
                <c:pt idx="243393">
                  <c:v>128107</c:v>
                </c:pt>
                <c:pt idx="243394">
                  <c:v>128107</c:v>
                </c:pt>
                <c:pt idx="243395">
                  <c:v>128107</c:v>
                </c:pt>
                <c:pt idx="243396">
                  <c:v>128107</c:v>
                </c:pt>
                <c:pt idx="243397">
                  <c:v>128107</c:v>
                </c:pt>
                <c:pt idx="243398">
                  <c:v>128107</c:v>
                </c:pt>
                <c:pt idx="243399">
                  <c:v>128107</c:v>
                </c:pt>
                <c:pt idx="243400">
                  <c:v>128107</c:v>
                </c:pt>
                <c:pt idx="243401">
                  <c:v>128107</c:v>
                </c:pt>
                <c:pt idx="243402">
                  <c:v>128107</c:v>
                </c:pt>
                <c:pt idx="243403">
                  <c:v>128107</c:v>
                </c:pt>
                <c:pt idx="243404">
                  <c:v>128107</c:v>
                </c:pt>
                <c:pt idx="243405">
                  <c:v>128107</c:v>
                </c:pt>
                <c:pt idx="243406">
                  <c:v>128107</c:v>
                </c:pt>
                <c:pt idx="243407">
                  <c:v>128107</c:v>
                </c:pt>
                <c:pt idx="243408">
                  <c:v>128107</c:v>
                </c:pt>
                <c:pt idx="243409">
                  <c:v>128107</c:v>
                </c:pt>
                <c:pt idx="243410">
                  <c:v>128107</c:v>
                </c:pt>
                <c:pt idx="243411">
                  <c:v>128107</c:v>
                </c:pt>
                <c:pt idx="243412">
                  <c:v>128107</c:v>
                </c:pt>
                <c:pt idx="243413">
                  <c:v>128107</c:v>
                </c:pt>
                <c:pt idx="243414">
                  <c:v>128107</c:v>
                </c:pt>
                <c:pt idx="243415">
                  <c:v>128107</c:v>
                </c:pt>
                <c:pt idx="243416">
                  <c:v>128107</c:v>
                </c:pt>
                <c:pt idx="243417">
                  <c:v>128107</c:v>
                </c:pt>
                <c:pt idx="243418">
                  <c:v>128107</c:v>
                </c:pt>
                <c:pt idx="243419">
                  <c:v>128107</c:v>
                </c:pt>
                <c:pt idx="243420">
                  <c:v>128107</c:v>
                </c:pt>
                <c:pt idx="243421">
                  <c:v>128107</c:v>
                </c:pt>
                <c:pt idx="243422">
                  <c:v>128107</c:v>
                </c:pt>
                <c:pt idx="243423">
                  <c:v>128107</c:v>
                </c:pt>
                <c:pt idx="243424">
                  <c:v>128107</c:v>
                </c:pt>
                <c:pt idx="243425">
                  <c:v>128107</c:v>
                </c:pt>
                <c:pt idx="243426">
                  <c:v>128107</c:v>
                </c:pt>
                <c:pt idx="243427">
                  <c:v>128107</c:v>
                </c:pt>
                <c:pt idx="243428">
                  <c:v>128107</c:v>
                </c:pt>
                <c:pt idx="243429">
                  <c:v>128107</c:v>
                </c:pt>
                <c:pt idx="243430">
                  <c:v>128107</c:v>
                </c:pt>
                <c:pt idx="243431">
                  <c:v>128107</c:v>
                </c:pt>
                <c:pt idx="243432">
                  <c:v>128107</c:v>
                </c:pt>
                <c:pt idx="243433">
                  <c:v>128107</c:v>
                </c:pt>
                <c:pt idx="243434">
                  <c:v>128107</c:v>
                </c:pt>
                <c:pt idx="243435">
                  <c:v>128107</c:v>
                </c:pt>
                <c:pt idx="243436">
                  <c:v>128107</c:v>
                </c:pt>
                <c:pt idx="243437">
                  <c:v>128107</c:v>
                </c:pt>
                <c:pt idx="243438">
                  <c:v>128107</c:v>
                </c:pt>
                <c:pt idx="243439">
                  <c:v>128107</c:v>
                </c:pt>
                <c:pt idx="243440">
                  <c:v>128107</c:v>
                </c:pt>
                <c:pt idx="243441">
                  <c:v>128107</c:v>
                </c:pt>
                <c:pt idx="243442">
                  <c:v>128107</c:v>
                </c:pt>
                <c:pt idx="243443">
                  <c:v>128107</c:v>
                </c:pt>
                <c:pt idx="243444">
                  <c:v>128107</c:v>
                </c:pt>
                <c:pt idx="243445">
                  <c:v>128107</c:v>
                </c:pt>
                <c:pt idx="243446">
                  <c:v>128107</c:v>
                </c:pt>
                <c:pt idx="243447">
                  <c:v>128107</c:v>
                </c:pt>
                <c:pt idx="243448">
                  <c:v>128107</c:v>
                </c:pt>
                <c:pt idx="243449">
                  <c:v>128107</c:v>
                </c:pt>
                <c:pt idx="243450">
                  <c:v>128107</c:v>
                </c:pt>
                <c:pt idx="243451">
                  <c:v>128107</c:v>
                </c:pt>
                <c:pt idx="243452">
                  <c:v>128107</c:v>
                </c:pt>
                <c:pt idx="243453">
                  <c:v>128107</c:v>
                </c:pt>
                <c:pt idx="243454">
                  <c:v>128107</c:v>
                </c:pt>
                <c:pt idx="243455">
                  <c:v>128107</c:v>
                </c:pt>
                <c:pt idx="243456">
                  <c:v>128107</c:v>
                </c:pt>
                <c:pt idx="243457">
                  <c:v>128107</c:v>
                </c:pt>
                <c:pt idx="243458">
                  <c:v>128107</c:v>
                </c:pt>
                <c:pt idx="243459">
                  <c:v>128107</c:v>
                </c:pt>
                <c:pt idx="243460">
                  <c:v>128107</c:v>
                </c:pt>
                <c:pt idx="243461">
                  <c:v>128107</c:v>
                </c:pt>
                <c:pt idx="243462">
                  <c:v>128107</c:v>
                </c:pt>
                <c:pt idx="243463">
                  <c:v>128107</c:v>
                </c:pt>
                <c:pt idx="243464">
                  <c:v>128107</c:v>
                </c:pt>
                <c:pt idx="243465">
                  <c:v>128107</c:v>
                </c:pt>
                <c:pt idx="243466">
                  <c:v>128107</c:v>
                </c:pt>
                <c:pt idx="243467">
                  <c:v>128107</c:v>
                </c:pt>
                <c:pt idx="243468">
                  <c:v>128107</c:v>
                </c:pt>
                <c:pt idx="243469">
                  <c:v>128107</c:v>
                </c:pt>
                <c:pt idx="243470">
                  <c:v>128107</c:v>
                </c:pt>
                <c:pt idx="243471">
                  <c:v>128107</c:v>
                </c:pt>
                <c:pt idx="243472">
                  <c:v>128107</c:v>
                </c:pt>
                <c:pt idx="243473">
                  <c:v>128107</c:v>
                </c:pt>
                <c:pt idx="243474">
                  <c:v>128107</c:v>
                </c:pt>
                <c:pt idx="243475">
                  <c:v>128107</c:v>
                </c:pt>
                <c:pt idx="243476">
                  <c:v>128107</c:v>
                </c:pt>
                <c:pt idx="243477">
                  <c:v>128107</c:v>
                </c:pt>
                <c:pt idx="243478">
                  <c:v>128107</c:v>
                </c:pt>
                <c:pt idx="243479">
                  <c:v>128107</c:v>
                </c:pt>
                <c:pt idx="243480">
                  <c:v>128107</c:v>
                </c:pt>
                <c:pt idx="243481">
                  <c:v>128107</c:v>
                </c:pt>
                <c:pt idx="243482">
                  <c:v>128107</c:v>
                </c:pt>
                <c:pt idx="243483">
                  <c:v>128107</c:v>
                </c:pt>
                <c:pt idx="243484">
                  <c:v>128107</c:v>
                </c:pt>
                <c:pt idx="243485">
                  <c:v>128107</c:v>
                </c:pt>
                <c:pt idx="243486">
                  <c:v>128107</c:v>
                </c:pt>
                <c:pt idx="243487">
                  <c:v>128107</c:v>
                </c:pt>
                <c:pt idx="243488">
                  <c:v>128107</c:v>
                </c:pt>
                <c:pt idx="243489">
                  <c:v>128107</c:v>
                </c:pt>
                <c:pt idx="243490">
                  <c:v>128107</c:v>
                </c:pt>
                <c:pt idx="243491">
                  <c:v>128107</c:v>
                </c:pt>
                <c:pt idx="243492">
                  <c:v>128107</c:v>
                </c:pt>
                <c:pt idx="243493">
                  <c:v>128107</c:v>
                </c:pt>
                <c:pt idx="243494">
                  <c:v>128107</c:v>
                </c:pt>
                <c:pt idx="243495">
                  <c:v>128107</c:v>
                </c:pt>
                <c:pt idx="243496">
                  <c:v>128107</c:v>
                </c:pt>
                <c:pt idx="243497">
                  <c:v>128107</c:v>
                </c:pt>
                <c:pt idx="243498">
                  <c:v>128107</c:v>
                </c:pt>
                <c:pt idx="243499">
                  <c:v>128107</c:v>
                </c:pt>
                <c:pt idx="243500">
                  <c:v>128107</c:v>
                </c:pt>
                <c:pt idx="243501">
                  <c:v>128107</c:v>
                </c:pt>
                <c:pt idx="243502">
                  <c:v>128107</c:v>
                </c:pt>
                <c:pt idx="243503">
                  <c:v>128107</c:v>
                </c:pt>
                <c:pt idx="243504">
                  <c:v>128107</c:v>
                </c:pt>
                <c:pt idx="243505">
                  <c:v>128107</c:v>
                </c:pt>
                <c:pt idx="243506">
                  <c:v>128107</c:v>
                </c:pt>
                <c:pt idx="243507">
                  <c:v>128107</c:v>
                </c:pt>
                <c:pt idx="243508">
                  <c:v>128107</c:v>
                </c:pt>
                <c:pt idx="243509">
                  <c:v>128107</c:v>
                </c:pt>
                <c:pt idx="243510">
                  <c:v>128107</c:v>
                </c:pt>
                <c:pt idx="243511">
                  <c:v>128107</c:v>
                </c:pt>
                <c:pt idx="243512">
                  <c:v>128107</c:v>
                </c:pt>
                <c:pt idx="243513">
                  <c:v>128107</c:v>
                </c:pt>
                <c:pt idx="243514">
                  <c:v>128107</c:v>
                </c:pt>
                <c:pt idx="243515">
                  <c:v>128107</c:v>
                </c:pt>
                <c:pt idx="243516">
                  <c:v>128107</c:v>
                </c:pt>
                <c:pt idx="243517">
                  <c:v>128107</c:v>
                </c:pt>
                <c:pt idx="243518">
                  <c:v>128107</c:v>
                </c:pt>
                <c:pt idx="243519">
                  <c:v>128107</c:v>
                </c:pt>
                <c:pt idx="243520">
                  <c:v>128107</c:v>
                </c:pt>
                <c:pt idx="243521">
                  <c:v>128107</c:v>
                </c:pt>
                <c:pt idx="243522">
                  <c:v>128107</c:v>
                </c:pt>
                <c:pt idx="243523">
                  <c:v>128107</c:v>
                </c:pt>
                <c:pt idx="243524">
                  <c:v>128107</c:v>
                </c:pt>
                <c:pt idx="243525">
                  <c:v>128107</c:v>
                </c:pt>
                <c:pt idx="243526">
                  <c:v>128107</c:v>
                </c:pt>
                <c:pt idx="243527">
                  <c:v>128107</c:v>
                </c:pt>
                <c:pt idx="243528">
                  <c:v>128107</c:v>
                </c:pt>
                <c:pt idx="243529">
                  <c:v>128107</c:v>
                </c:pt>
                <c:pt idx="243530">
                  <c:v>128107</c:v>
                </c:pt>
                <c:pt idx="243531">
                  <c:v>128107</c:v>
                </c:pt>
                <c:pt idx="243532">
                  <c:v>128107</c:v>
                </c:pt>
                <c:pt idx="243533">
                  <c:v>128107</c:v>
                </c:pt>
                <c:pt idx="243534">
                  <c:v>128107</c:v>
                </c:pt>
                <c:pt idx="243535">
                  <c:v>128107</c:v>
                </c:pt>
                <c:pt idx="243536">
                  <c:v>128107</c:v>
                </c:pt>
                <c:pt idx="243537">
                  <c:v>128107</c:v>
                </c:pt>
                <c:pt idx="243538">
                  <c:v>128107</c:v>
                </c:pt>
                <c:pt idx="243539">
                  <c:v>128107</c:v>
                </c:pt>
                <c:pt idx="243540">
                  <c:v>128107</c:v>
                </c:pt>
                <c:pt idx="243541">
                  <c:v>128107</c:v>
                </c:pt>
                <c:pt idx="243542">
                  <c:v>128107</c:v>
                </c:pt>
                <c:pt idx="243543">
                  <c:v>128107</c:v>
                </c:pt>
                <c:pt idx="243544">
                  <c:v>128107</c:v>
                </c:pt>
                <c:pt idx="243545">
                  <c:v>128107</c:v>
                </c:pt>
                <c:pt idx="243546">
                  <c:v>128107</c:v>
                </c:pt>
                <c:pt idx="243547">
                  <c:v>128107</c:v>
                </c:pt>
                <c:pt idx="243548">
                  <c:v>128107</c:v>
                </c:pt>
                <c:pt idx="243549">
                  <c:v>128107</c:v>
                </c:pt>
                <c:pt idx="243550">
                  <c:v>128107</c:v>
                </c:pt>
                <c:pt idx="243551">
                  <c:v>128107</c:v>
                </c:pt>
                <c:pt idx="243552">
                  <c:v>128107</c:v>
                </c:pt>
                <c:pt idx="243553">
                  <c:v>128107</c:v>
                </c:pt>
                <c:pt idx="243554">
                  <c:v>128107</c:v>
                </c:pt>
                <c:pt idx="243555">
                  <c:v>128107</c:v>
                </c:pt>
                <c:pt idx="243556">
                  <c:v>128107</c:v>
                </c:pt>
                <c:pt idx="243557">
                  <c:v>128107</c:v>
                </c:pt>
                <c:pt idx="243558">
                  <c:v>128107</c:v>
                </c:pt>
                <c:pt idx="243559">
                  <c:v>128107</c:v>
                </c:pt>
                <c:pt idx="243560">
                  <c:v>128107</c:v>
                </c:pt>
                <c:pt idx="243561">
                  <c:v>128107</c:v>
                </c:pt>
                <c:pt idx="243562">
                  <c:v>128107</c:v>
                </c:pt>
                <c:pt idx="243563">
                  <c:v>128107</c:v>
                </c:pt>
                <c:pt idx="243564">
                  <c:v>128107</c:v>
                </c:pt>
                <c:pt idx="243565">
                  <c:v>128107</c:v>
                </c:pt>
                <c:pt idx="243566">
                  <c:v>128107</c:v>
                </c:pt>
                <c:pt idx="243567">
                  <c:v>128107</c:v>
                </c:pt>
                <c:pt idx="243568">
                  <c:v>128107</c:v>
                </c:pt>
                <c:pt idx="243569">
                  <c:v>128107</c:v>
                </c:pt>
                <c:pt idx="243570">
                  <c:v>128107</c:v>
                </c:pt>
                <c:pt idx="243571">
                  <c:v>128107</c:v>
                </c:pt>
                <c:pt idx="243572">
                  <c:v>128107</c:v>
                </c:pt>
                <c:pt idx="243573">
                  <c:v>128107</c:v>
                </c:pt>
                <c:pt idx="243574">
                  <c:v>128107</c:v>
                </c:pt>
                <c:pt idx="243575">
                  <c:v>128107</c:v>
                </c:pt>
                <c:pt idx="243576">
                  <c:v>128107</c:v>
                </c:pt>
                <c:pt idx="243577">
                  <c:v>128107</c:v>
                </c:pt>
                <c:pt idx="243578">
                  <c:v>128107</c:v>
                </c:pt>
                <c:pt idx="243579">
                  <c:v>128107</c:v>
                </c:pt>
                <c:pt idx="243580">
                  <c:v>128107</c:v>
                </c:pt>
                <c:pt idx="243581">
                  <c:v>128107</c:v>
                </c:pt>
                <c:pt idx="243582">
                  <c:v>128107</c:v>
                </c:pt>
                <c:pt idx="243583">
                  <c:v>128107</c:v>
                </c:pt>
                <c:pt idx="243584">
                  <c:v>128107</c:v>
                </c:pt>
                <c:pt idx="243585">
                  <c:v>128107</c:v>
                </c:pt>
                <c:pt idx="243586">
                  <c:v>128107</c:v>
                </c:pt>
                <c:pt idx="243587">
                  <c:v>128107</c:v>
                </c:pt>
                <c:pt idx="243588">
                  <c:v>128107</c:v>
                </c:pt>
                <c:pt idx="243589">
                  <c:v>128107</c:v>
                </c:pt>
                <c:pt idx="243590">
                  <c:v>128107</c:v>
                </c:pt>
                <c:pt idx="243591">
                  <c:v>128107</c:v>
                </c:pt>
                <c:pt idx="243592">
                  <c:v>128107</c:v>
                </c:pt>
                <c:pt idx="243593">
                  <c:v>128107</c:v>
                </c:pt>
                <c:pt idx="243594">
                  <c:v>128107</c:v>
                </c:pt>
                <c:pt idx="243595">
                  <c:v>128107</c:v>
                </c:pt>
                <c:pt idx="243596">
                  <c:v>128107</c:v>
                </c:pt>
                <c:pt idx="243597">
                  <c:v>128107</c:v>
                </c:pt>
                <c:pt idx="243598">
                  <c:v>128107</c:v>
                </c:pt>
                <c:pt idx="243599">
                  <c:v>128107</c:v>
                </c:pt>
                <c:pt idx="243600">
                  <c:v>128107</c:v>
                </c:pt>
                <c:pt idx="243601">
                  <c:v>128107</c:v>
                </c:pt>
                <c:pt idx="243602">
                  <c:v>128107</c:v>
                </c:pt>
                <c:pt idx="243603">
                  <c:v>128107</c:v>
                </c:pt>
                <c:pt idx="243604">
                  <c:v>128107</c:v>
                </c:pt>
                <c:pt idx="243605">
                  <c:v>128107</c:v>
                </c:pt>
                <c:pt idx="243606">
                  <c:v>128107</c:v>
                </c:pt>
                <c:pt idx="243607">
                  <c:v>128107</c:v>
                </c:pt>
                <c:pt idx="243608">
                  <c:v>128107</c:v>
                </c:pt>
                <c:pt idx="243609">
                  <c:v>128107</c:v>
                </c:pt>
                <c:pt idx="243610">
                  <c:v>128107</c:v>
                </c:pt>
                <c:pt idx="243611">
                  <c:v>128107</c:v>
                </c:pt>
                <c:pt idx="243612">
                  <c:v>128107</c:v>
                </c:pt>
                <c:pt idx="243613">
                  <c:v>128107</c:v>
                </c:pt>
                <c:pt idx="243614">
                  <c:v>128107</c:v>
                </c:pt>
                <c:pt idx="243615">
                  <c:v>128107</c:v>
                </c:pt>
                <c:pt idx="243616">
                  <c:v>128107</c:v>
                </c:pt>
                <c:pt idx="243617">
                  <c:v>128107</c:v>
                </c:pt>
                <c:pt idx="243618">
                  <c:v>128107</c:v>
                </c:pt>
                <c:pt idx="243619">
                  <c:v>128107</c:v>
                </c:pt>
                <c:pt idx="243620">
                  <c:v>128107</c:v>
                </c:pt>
                <c:pt idx="243621">
                  <c:v>128107</c:v>
                </c:pt>
                <c:pt idx="243622">
                  <c:v>128107</c:v>
                </c:pt>
                <c:pt idx="243623">
                  <c:v>128107</c:v>
                </c:pt>
                <c:pt idx="243624">
                  <c:v>128107</c:v>
                </c:pt>
                <c:pt idx="243625">
                  <c:v>128107</c:v>
                </c:pt>
                <c:pt idx="243626">
                  <c:v>128107</c:v>
                </c:pt>
                <c:pt idx="243627">
                  <c:v>128107</c:v>
                </c:pt>
                <c:pt idx="243628">
                  <c:v>128107</c:v>
                </c:pt>
                <c:pt idx="243629">
                  <c:v>128107</c:v>
                </c:pt>
                <c:pt idx="243630">
                  <c:v>128107</c:v>
                </c:pt>
                <c:pt idx="243631">
                  <c:v>128107</c:v>
                </c:pt>
                <c:pt idx="243632">
                  <c:v>128107</c:v>
                </c:pt>
                <c:pt idx="243633">
                  <c:v>128107</c:v>
                </c:pt>
                <c:pt idx="243634">
                  <c:v>128107</c:v>
                </c:pt>
                <c:pt idx="243635">
                  <c:v>128107</c:v>
                </c:pt>
                <c:pt idx="243636">
                  <c:v>128107</c:v>
                </c:pt>
                <c:pt idx="243637">
                  <c:v>128107</c:v>
                </c:pt>
                <c:pt idx="243638">
                  <c:v>128107</c:v>
                </c:pt>
                <c:pt idx="243639">
                  <c:v>128107</c:v>
                </c:pt>
                <c:pt idx="243640">
                  <c:v>128107</c:v>
                </c:pt>
                <c:pt idx="243641">
                  <c:v>128107</c:v>
                </c:pt>
                <c:pt idx="243642">
                  <c:v>128107</c:v>
                </c:pt>
                <c:pt idx="243643">
                  <c:v>128107</c:v>
                </c:pt>
                <c:pt idx="243644">
                  <c:v>128107</c:v>
                </c:pt>
                <c:pt idx="243645">
                  <c:v>128107</c:v>
                </c:pt>
                <c:pt idx="243646">
                  <c:v>128107</c:v>
                </c:pt>
                <c:pt idx="243647">
                  <c:v>128107</c:v>
                </c:pt>
                <c:pt idx="243648">
                  <c:v>128107</c:v>
                </c:pt>
                <c:pt idx="243649">
                  <c:v>128107</c:v>
                </c:pt>
                <c:pt idx="243650">
                  <c:v>128107</c:v>
                </c:pt>
                <c:pt idx="243651">
                  <c:v>128107</c:v>
                </c:pt>
                <c:pt idx="243652">
                  <c:v>128107</c:v>
                </c:pt>
                <c:pt idx="243653">
                  <c:v>128107</c:v>
                </c:pt>
                <c:pt idx="243654">
                  <c:v>128107</c:v>
                </c:pt>
                <c:pt idx="243655">
                  <c:v>128107</c:v>
                </c:pt>
                <c:pt idx="243656">
                  <c:v>128107</c:v>
                </c:pt>
                <c:pt idx="243657">
                  <c:v>128107</c:v>
                </c:pt>
                <c:pt idx="243658">
                  <c:v>128107</c:v>
                </c:pt>
                <c:pt idx="243659">
                  <c:v>128107</c:v>
                </c:pt>
                <c:pt idx="243660">
                  <c:v>128107</c:v>
                </c:pt>
                <c:pt idx="243661">
                  <c:v>128107</c:v>
                </c:pt>
                <c:pt idx="243662">
                  <c:v>128107</c:v>
                </c:pt>
                <c:pt idx="243663">
                  <c:v>128107</c:v>
                </c:pt>
                <c:pt idx="243664">
                  <c:v>128107</c:v>
                </c:pt>
                <c:pt idx="243665">
                  <c:v>128107</c:v>
                </c:pt>
                <c:pt idx="243666">
                  <c:v>128107</c:v>
                </c:pt>
                <c:pt idx="243667">
                  <c:v>128107</c:v>
                </c:pt>
                <c:pt idx="243668">
                  <c:v>128107</c:v>
                </c:pt>
                <c:pt idx="243669">
                  <c:v>128107</c:v>
                </c:pt>
                <c:pt idx="243670">
                  <c:v>128107</c:v>
                </c:pt>
                <c:pt idx="243671">
                  <c:v>128107</c:v>
                </c:pt>
                <c:pt idx="243672">
                  <c:v>128107</c:v>
                </c:pt>
                <c:pt idx="243673">
                  <c:v>128107</c:v>
                </c:pt>
                <c:pt idx="243674">
                  <c:v>128107</c:v>
                </c:pt>
                <c:pt idx="243675">
                  <c:v>128107</c:v>
                </c:pt>
                <c:pt idx="243676">
                  <c:v>128107</c:v>
                </c:pt>
                <c:pt idx="243677">
                  <c:v>128107</c:v>
                </c:pt>
                <c:pt idx="243678">
                  <c:v>128107</c:v>
                </c:pt>
                <c:pt idx="243679">
                  <c:v>128107</c:v>
                </c:pt>
                <c:pt idx="243680">
                  <c:v>128107</c:v>
                </c:pt>
                <c:pt idx="243681">
                  <c:v>128107</c:v>
                </c:pt>
                <c:pt idx="243682">
                  <c:v>128107</c:v>
                </c:pt>
                <c:pt idx="243683">
                  <c:v>128107</c:v>
                </c:pt>
                <c:pt idx="243684">
                  <c:v>128107</c:v>
                </c:pt>
                <c:pt idx="243685">
                  <c:v>128107</c:v>
                </c:pt>
                <c:pt idx="243686">
                  <c:v>128107</c:v>
                </c:pt>
                <c:pt idx="243687">
                  <c:v>128107</c:v>
                </c:pt>
                <c:pt idx="243688">
                  <c:v>128107</c:v>
                </c:pt>
                <c:pt idx="243689">
                  <c:v>128107</c:v>
                </c:pt>
                <c:pt idx="243690">
                  <c:v>128107</c:v>
                </c:pt>
                <c:pt idx="243691">
                  <c:v>128107</c:v>
                </c:pt>
                <c:pt idx="243692">
                  <c:v>128107</c:v>
                </c:pt>
                <c:pt idx="243693">
                  <c:v>128107</c:v>
                </c:pt>
                <c:pt idx="243694">
                  <c:v>128107</c:v>
                </c:pt>
                <c:pt idx="243695">
                  <c:v>128107</c:v>
                </c:pt>
                <c:pt idx="243696">
                  <c:v>128107</c:v>
                </c:pt>
                <c:pt idx="243697">
                  <c:v>128107</c:v>
                </c:pt>
                <c:pt idx="243698">
                  <c:v>128107</c:v>
                </c:pt>
                <c:pt idx="243699">
                  <c:v>128107</c:v>
                </c:pt>
                <c:pt idx="243700">
                  <c:v>128107</c:v>
                </c:pt>
                <c:pt idx="243701">
                  <c:v>128107</c:v>
                </c:pt>
                <c:pt idx="243702">
                  <c:v>128107</c:v>
                </c:pt>
                <c:pt idx="243703">
                  <c:v>128107</c:v>
                </c:pt>
                <c:pt idx="243704">
                  <c:v>128107</c:v>
                </c:pt>
                <c:pt idx="243705">
                  <c:v>128107</c:v>
                </c:pt>
                <c:pt idx="243706">
                  <c:v>128107</c:v>
                </c:pt>
                <c:pt idx="243707">
                  <c:v>128107</c:v>
                </c:pt>
                <c:pt idx="243708">
                  <c:v>128107</c:v>
                </c:pt>
                <c:pt idx="243709">
                  <c:v>128107</c:v>
                </c:pt>
                <c:pt idx="243710">
                  <c:v>128107</c:v>
                </c:pt>
                <c:pt idx="243711">
                  <c:v>128107</c:v>
                </c:pt>
                <c:pt idx="243712">
                  <c:v>128107</c:v>
                </c:pt>
                <c:pt idx="243713">
                  <c:v>128107</c:v>
                </c:pt>
                <c:pt idx="243714">
                  <c:v>128107</c:v>
                </c:pt>
                <c:pt idx="243715">
                  <c:v>128107</c:v>
                </c:pt>
                <c:pt idx="243716">
                  <c:v>128107</c:v>
                </c:pt>
                <c:pt idx="243717">
                  <c:v>128107</c:v>
                </c:pt>
                <c:pt idx="243718">
                  <c:v>128107</c:v>
                </c:pt>
                <c:pt idx="243719">
                  <c:v>128107</c:v>
                </c:pt>
                <c:pt idx="243720">
                  <c:v>128107</c:v>
                </c:pt>
                <c:pt idx="243721">
                  <c:v>128107</c:v>
                </c:pt>
                <c:pt idx="243722">
                  <c:v>128107</c:v>
                </c:pt>
                <c:pt idx="243723">
                  <c:v>128107</c:v>
                </c:pt>
                <c:pt idx="243724">
                  <c:v>128107</c:v>
                </c:pt>
                <c:pt idx="243725">
                  <c:v>128107</c:v>
                </c:pt>
                <c:pt idx="243726">
                  <c:v>128107</c:v>
                </c:pt>
                <c:pt idx="243727">
                  <c:v>128107</c:v>
                </c:pt>
                <c:pt idx="243728">
                  <c:v>128107</c:v>
                </c:pt>
                <c:pt idx="243729">
                  <c:v>128107</c:v>
                </c:pt>
                <c:pt idx="243730">
                  <c:v>128107</c:v>
                </c:pt>
                <c:pt idx="243731">
                  <c:v>128107</c:v>
                </c:pt>
                <c:pt idx="243732">
                  <c:v>128107</c:v>
                </c:pt>
                <c:pt idx="243733">
                  <c:v>128107</c:v>
                </c:pt>
                <c:pt idx="243734">
                  <c:v>128107</c:v>
                </c:pt>
                <c:pt idx="243735">
                  <c:v>128107</c:v>
                </c:pt>
                <c:pt idx="243736">
                  <c:v>128107</c:v>
                </c:pt>
                <c:pt idx="243737">
                  <c:v>128107</c:v>
                </c:pt>
                <c:pt idx="243738">
                  <c:v>128107</c:v>
                </c:pt>
                <c:pt idx="243739">
                  <c:v>128107</c:v>
                </c:pt>
                <c:pt idx="243740">
                  <c:v>128107</c:v>
                </c:pt>
                <c:pt idx="243741">
                  <c:v>128107</c:v>
                </c:pt>
                <c:pt idx="243742">
                  <c:v>128107</c:v>
                </c:pt>
                <c:pt idx="243743">
                  <c:v>128107</c:v>
                </c:pt>
                <c:pt idx="243744">
                  <c:v>128107</c:v>
                </c:pt>
                <c:pt idx="243745">
                  <c:v>128107</c:v>
                </c:pt>
                <c:pt idx="243746">
                  <c:v>128107</c:v>
                </c:pt>
                <c:pt idx="243747">
                  <c:v>128107</c:v>
                </c:pt>
                <c:pt idx="243748">
                  <c:v>128107</c:v>
                </c:pt>
                <c:pt idx="243749">
                  <c:v>128107</c:v>
                </c:pt>
                <c:pt idx="243750">
                  <c:v>128107</c:v>
                </c:pt>
                <c:pt idx="243751">
                  <c:v>128107</c:v>
                </c:pt>
                <c:pt idx="243752">
                  <c:v>128107</c:v>
                </c:pt>
                <c:pt idx="243753">
                  <c:v>128107</c:v>
                </c:pt>
                <c:pt idx="243754">
                  <c:v>128107</c:v>
                </c:pt>
                <c:pt idx="243755">
                  <c:v>128107</c:v>
                </c:pt>
                <c:pt idx="243756">
                  <c:v>128107</c:v>
                </c:pt>
                <c:pt idx="243757">
                  <c:v>128107</c:v>
                </c:pt>
                <c:pt idx="243758">
                  <c:v>128107</c:v>
                </c:pt>
                <c:pt idx="243759">
                  <c:v>128107</c:v>
                </c:pt>
                <c:pt idx="243760">
                  <c:v>128107</c:v>
                </c:pt>
                <c:pt idx="243761">
                  <c:v>128107</c:v>
                </c:pt>
                <c:pt idx="243762">
                  <c:v>128107</c:v>
                </c:pt>
                <c:pt idx="243763">
                  <c:v>128107</c:v>
                </c:pt>
                <c:pt idx="243764">
                  <c:v>128107</c:v>
                </c:pt>
                <c:pt idx="243765">
                  <c:v>128107</c:v>
                </c:pt>
                <c:pt idx="243766">
                  <c:v>128107</c:v>
                </c:pt>
                <c:pt idx="243767">
                  <c:v>128107</c:v>
                </c:pt>
                <c:pt idx="243768">
                  <c:v>128107</c:v>
                </c:pt>
                <c:pt idx="243769">
                  <c:v>128107</c:v>
                </c:pt>
                <c:pt idx="243770">
                  <c:v>128107</c:v>
                </c:pt>
                <c:pt idx="243771">
                  <c:v>128107</c:v>
                </c:pt>
                <c:pt idx="243772">
                  <c:v>128107</c:v>
                </c:pt>
                <c:pt idx="243773">
                  <c:v>128107</c:v>
                </c:pt>
                <c:pt idx="243774">
                  <c:v>128107</c:v>
                </c:pt>
                <c:pt idx="243775">
                  <c:v>128107</c:v>
                </c:pt>
                <c:pt idx="243776">
                  <c:v>128107</c:v>
                </c:pt>
                <c:pt idx="243777">
                  <c:v>128107</c:v>
                </c:pt>
                <c:pt idx="243778">
                  <c:v>128107</c:v>
                </c:pt>
                <c:pt idx="243779">
                  <c:v>128107</c:v>
                </c:pt>
                <c:pt idx="243780">
                  <c:v>128107</c:v>
                </c:pt>
                <c:pt idx="243781">
                  <c:v>128107</c:v>
                </c:pt>
                <c:pt idx="243782">
                  <c:v>128107</c:v>
                </c:pt>
                <c:pt idx="243783">
                  <c:v>128107</c:v>
                </c:pt>
                <c:pt idx="243784">
                  <c:v>128107</c:v>
                </c:pt>
                <c:pt idx="243785">
                  <c:v>128107</c:v>
                </c:pt>
                <c:pt idx="243786">
                  <c:v>128107</c:v>
                </c:pt>
                <c:pt idx="243787">
                  <c:v>128107</c:v>
                </c:pt>
                <c:pt idx="243788">
                  <c:v>128107</c:v>
                </c:pt>
                <c:pt idx="243789">
                  <c:v>128107</c:v>
                </c:pt>
                <c:pt idx="243790">
                  <c:v>128107</c:v>
                </c:pt>
                <c:pt idx="243791">
                  <c:v>128107</c:v>
                </c:pt>
                <c:pt idx="243792">
                  <c:v>128107</c:v>
                </c:pt>
                <c:pt idx="243793">
                  <c:v>128107</c:v>
                </c:pt>
                <c:pt idx="243794">
                  <c:v>128107</c:v>
                </c:pt>
                <c:pt idx="243795">
                  <c:v>128107</c:v>
                </c:pt>
                <c:pt idx="243796">
                  <c:v>128107</c:v>
                </c:pt>
                <c:pt idx="243797">
                  <c:v>128107</c:v>
                </c:pt>
                <c:pt idx="243798">
                  <c:v>128107</c:v>
                </c:pt>
                <c:pt idx="243799">
                  <c:v>128107</c:v>
                </c:pt>
                <c:pt idx="243800">
                  <c:v>128107</c:v>
                </c:pt>
                <c:pt idx="243801">
                  <c:v>128107</c:v>
                </c:pt>
                <c:pt idx="243802">
                  <c:v>128107</c:v>
                </c:pt>
                <c:pt idx="243803">
                  <c:v>128107</c:v>
                </c:pt>
                <c:pt idx="243804">
                  <c:v>128107</c:v>
                </c:pt>
                <c:pt idx="243805">
                  <c:v>128107</c:v>
                </c:pt>
                <c:pt idx="243806">
                  <c:v>128107</c:v>
                </c:pt>
                <c:pt idx="243807">
                  <c:v>128107</c:v>
                </c:pt>
                <c:pt idx="243808">
                  <c:v>128107</c:v>
                </c:pt>
                <c:pt idx="243809">
                  <c:v>128107</c:v>
                </c:pt>
                <c:pt idx="243810">
                  <c:v>128107</c:v>
                </c:pt>
                <c:pt idx="243811">
                  <c:v>128107</c:v>
                </c:pt>
                <c:pt idx="243812">
                  <c:v>128107</c:v>
                </c:pt>
                <c:pt idx="243813">
                  <c:v>128107</c:v>
                </c:pt>
                <c:pt idx="243814">
                  <c:v>128107</c:v>
                </c:pt>
                <c:pt idx="243815">
                  <c:v>128107</c:v>
                </c:pt>
                <c:pt idx="243816">
                  <c:v>128107</c:v>
                </c:pt>
                <c:pt idx="243817">
                  <c:v>128107</c:v>
                </c:pt>
                <c:pt idx="243818">
                  <c:v>128107</c:v>
                </c:pt>
                <c:pt idx="243819">
                  <c:v>128107</c:v>
                </c:pt>
                <c:pt idx="243820">
                  <c:v>128107</c:v>
                </c:pt>
                <c:pt idx="243821">
                  <c:v>128107</c:v>
                </c:pt>
                <c:pt idx="243822">
                  <c:v>128107</c:v>
                </c:pt>
                <c:pt idx="243823">
                  <c:v>128107</c:v>
                </c:pt>
                <c:pt idx="243824">
                  <c:v>128107</c:v>
                </c:pt>
                <c:pt idx="243825">
                  <c:v>128107</c:v>
                </c:pt>
                <c:pt idx="243826">
                  <c:v>128107</c:v>
                </c:pt>
                <c:pt idx="243827">
                  <c:v>128107</c:v>
                </c:pt>
                <c:pt idx="243828">
                  <c:v>128107</c:v>
                </c:pt>
                <c:pt idx="243829">
                  <c:v>128107</c:v>
                </c:pt>
                <c:pt idx="243830">
                  <c:v>128107</c:v>
                </c:pt>
                <c:pt idx="243831">
                  <c:v>128107</c:v>
                </c:pt>
                <c:pt idx="243832">
                  <c:v>128107</c:v>
                </c:pt>
                <c:pt idx="243833">
                  <c:v>128107</c:v>
                </c:pt>
                <c:pt idx="243834">
                  <c:v>128107</c:v>
                </c:pt>
                <c:pt idx="243835">
                  <c:v>128107</c:v>
                </c:pt>
                <c:pt idx="243836">
                  <c:v>128107</c:v>
                </c:pt>
                <c:pt idx="243837">
                  <c:v>128107</c:v>
                </c:pt>
                <c:pt idx="243838">
                  <c:v>128107</c:v>
                </c:pt>
                <c:pt idx="243839">
                  <c:v>128107</c:v>
                </c:pt>
                <c:pt idx="243840">
                  <c:v>128107</c:v>
                </c:pt>
                <c:pt idx="243841">
                  <c:v>128107</c:v>
                </c:pt>
                <c:pt idx="243842">
                  <c:v>128107</c:v>
                </c:pt>
                <c:pt idx="243843">
                  <c:v>128107</c:v>
                </c:pt>
                <c:pt idx="243844">
                  <c:v>128107</c:v>
                </c:pt>
                <c:pt idx="243845">
                  <c:v>128107</c:v>
                </c:pt>
                <c:pt idx="243846">
                  <c:v>128107</c:v>
                </c:pt>
                <c:pt idx="243847">
                  <c:v>128107</c:v>
                </c:pt>
                <c:pt idx="243848">
                  <c:v>128107</c:v>
                </c:pt>
                <c:pt idx="243849">
                  <c:v>128107</c:v>
                </c:pt>
                <c:pt idx="243850">
                  <c:v>128107</c:v>
                </c:pt>
                <c:pt idx="243851">
                  <c:v>128107</c:v>
                </c:pt>
                <c:pt idx="243852">
                  <c:v>128107</c:v>
                </c:pt>
                <c:pt idx="243853">
                  <c:v>128107</c:v>
                </c:pt>
                <c:pt idx="243854">
                  <c:v>128107</c:v>
                </c:pt>
                <c:pt idx="243855">
                  <c:v>128107</c:v>
                </c:pt>
                <c:pt idx="243856">
                  <c:v>128107</c:v>
                </c:pt>
                <c:pt idx="243857">
                  <c:v>128107</c:v>
                </c:pt>
                <c:pt idx="243858">
                  <c:v>128107</c:v>
                </c:pt>
                <c:pt idx="243859">
                  <c:v>128107</c:v>
                </c:pt>
                <c:pt idx="243860">
                  <c:v>128107</c:v>
                </c:pt>
                <c:pt idx="243861">
                  <c:v>128107</c:v>
                </c:pt>
                <c:pt idx="243862">
                  <c:v>128107</c:v>
                </c:pt>
                <c:pt idx="243863">
                  <c:v>128107</c:v>
                </c:pt>
                <c:pt idx="243864">
                  <c:v>128107</c:v>
                </c:pt>
                <c:pt idx="243865">
                  <c:v>128107</c:v>
                </c:pt>
                <c:pt idx="243866">
                  <c:v>128107</c:v>
                </c:pt>
                <c:pt idx="243867">
                  <c:v>128107</c:v>
                </c:pt>
                <c:pt idx="243868">
                  <c:v>128107</c:v>
                </c:pt>
                <c:pt idx="243869">
                  <c:v>128107</c:v>
                </c:pt>
                <c:pt idx="243870">
                  <c:v>128107</c:v>
                </c:pt>
                <c:pt idx="243871">
                  <c:v>128107</c:v>
                </c:pt>
                <c:pt idx="243872">
                  <c:v>128107</c:v>
                </c:pt>
                <c:pt idx="243873">
                  <c:v>128107</c:v>
                </c:pt>
                <c:pt idx="243874">
                  <c:v>128107</c:v>
                </c:pt>
                <c:pt idx="243875">
                  <c:v>128107</c:v>
                </c:pt>
                <c:pt idx="243876">
                  <c:v>128107</c:v>
                </c:pt>
                <c:pt idx="243877">
                  <c:v>128107</c:v>
                </c:pt>
                <c:pt idx="243878">
                  <c:v>128107</c:v>
                </c:pt>
                <c:pt idx="243879">
                  <c:v>128107</c:v>
                </c:pt>
                <c:pt idx="243880">
                  <c:v>128107</c:v>
                </c:pt>
                <c:pt idx="243881">
                  <c:v>128107</c:v>
                </c:pt>
                <c:pt idx="243882">
                  <c:v>128107</c:v>
                </c:pt>
                <c:pt idx="243883">
                  <c:v>128107</c:v>
                </c:pt>
                <c:pt idx="243884">
                  <c:v>128107</c:v>
                </c:pt>
                <c:pt idx="243885">
                  <c:v>128107</c:v>
                </c:pt>
                <c:pt idx="243886">
                  <c:v>128107</c:v>
                </c:pt>
                <c:pt idx="243887">
                  <c:v>128107</c:v>
                </c:pt>
                <c:pt idx="243888">
                  <c:v>128107</c:v>
                </c:pt>
                <c:pt idx="243889">
                  <c:v>128107</c:v>
                </c:pt>
                <c:pt idx="243890">
                  <c:v>128107</c:v>
                </c:pt>
                <c:pt idx="243891">
                  <c:v>128107</c:v>
                </c:pt>
                <c:pt idx="243892">
                  <c:v>128107</c:v>
                </c:pt>
                <c:pt idx="243893">
                  <c:v>128107</c:v>
                </c:pt>
                <c:pt idx="243894">
                  <c:v>128107</c:v>
                </c:pt>
                <c:pt idx="243895">
                  <c:v>128107</c:v>
                </c:pt>
                <c:pt idx="243896">
                  <c:v>128107</c:v>
                </c:pt>
                <c:pt idx="243897">
                  <c:v>128107</c:v>
                </c:pt>
                <c:pt idx="243898">
                  <c:v>128107</c:v>
                </c:pt>
                <c:pt idx="243899">
                  <c:v>128107</c:v>
                </c:pt>
                <c:pt idx="243900">
                  <c:v>128107</c:v>
                </c:pt>
                <c:pt idx="243901">
                  <c:v>128107</c:v>
                </c:pt>
                <c:pt idx="243902">
                  <c:v>128107</c:v>
                </c:pt>
                <c:pt idx="243903">
                  <c:v>128107</c:v>
                </c:pt>
                <c:pt idx="243904">
                  <c:v>128107</c:v>
                </c:pt>
                <c:pt idx="243905">
                  <c:v>128107</c:v>
                </c:pt>
                <c:pt idx="243906">
                  <c:v>128107</c:v>
                </c:pt>
                <c:pt idx="243907">
                  <c:v>128107</c:v>
                </c:pt>
                <c:pt idx="243908">
                  <c:v>128107</c:v>
                </c:pt>
                <c:pt idx="243909">
                  <c:v>128107</c:v>
                </c:pt>
                <c:pt idx="243910">
                  <c:v>128107</c:v>
                </c:pt>
                <c:pt idx="243911">
                  <c:v>128107</c:v>
                </c:pt>
                <c:pt idx="243912">
                  <c:v>128107</c:v>
                </c:pt>
                <c:pt idx="243913">
                  <c:v>128107</c:v>
                </c:pt>
                <c:pt idx="243914">
                  <c:v>128107</c:v>
                </c:pt>
                <c:pt idx="243915">
                  <c:v>128107</c:v>
                </c:pt>
                <c:pt idx="243916">
                  <c:v>128107</c:v>
                </c:pt>
                <c:pt idx="243917">
                  <c:v>128107</c:v>
                </c:pt>
                <c:pt idx="243918">
                  <c:v>128107</c:v>
                </c:pt>
                <c:pt idx="243919">
                  <c:v>128107</c:v>
                </c:pt>
                <c:pt idx="243920">
                  <c:v>128107</c:v>
                </c:pt>
                <c:pt idx="243921">
                  <c:v>128107</c:v>
                </c:pt>
                <c:pt idx="243922">
                  <c:v>128107</c:v>
                </c:pt>
                <c:pt idx="243923">
                  <c:v>128107</c:v>
                </c:pt>
                <c:pt idx="243924">
                  <c:v>128107</c:v>
                </c:pt>
                <c:pt idx="243925">
                  <c:v>128107</c:v>
                </c:pt>
                <c:pt idx="243926">
                  <c:v>128107</c:v>
                </c:pt>
                <c:pt idx="243927">
                  <c:v>128107</c:v>
                </c:pt>
                <c:pt idx="243928">
                  <c:v>128107</c:v>
                </c:pt>
                <c:pt idx="243929">
                  <c:v>128107</c:v>
                </c:pt>
                <c:pt idx="243930">
                  <c:v>128107</c:v>
                </c:pt>
                <c:pt idx="243931">
                  <c:v>128107</c:v>
                </c:pt>
                <c:pt idx="243932">
                  <c:v>128107</c:v>
                </c:pt>
                <c:pt idx="243933">
                  <c:v>128107</c:v>
                </c:pt>
                <c:pt idx="243934">
                  <c:v>128107</c:v>
                </c:pt>
                <c:pt idx="243935">
                  <c:v>128107</c:v>
                </c:pt>
                <c:pt idx="243936">
                  <c:v>128107</c:v>
                </c:pt>
                <c:pt idx="243937">
                  <c:v>128107</c:v>
                </c:pt>
                <c:pt idx="243938">
                  <c:v>128107</c:v>
                </c:pt>
                <c:pt idx="243939">
                  <c:v>128107</c:v>
                </c:pt>
                <c:pt idx="243940">
                  <c:v>128107</c:v>
                </c:pt>
                <c:pt idx="243941">
                  <c:v>128107</c:v>
                </c:pt>
                <c:pt idx="243942">
                  <c:v>128107</c:v>
                </c:pt>
                <c:pt idx="243943">
                  <c:v>128107</c:v>
                </c:pt>
                <c:pt idx="243944">
                  <c:v>128107</c:v>
                </c:pt>
                <c:pt idx="243945">
                  <c:v>128107</c:v>
                </c:pt>
                <c:pt idx="243946">
                  <c:v>128107</c:v>
                </c:pt>
                <c:pt idx="243947">
                  <c:v>128107</c:v>
                </c:pt>
                <c:pt idx="243948">
                  <c:v>128107</c:v>
                </c:pt>
                <c:pt idx="243949">
                  <c:v>128107</c:v>
                </c:pt>
                <c:pt idx="243950">
                  <c:v>128107</c:v>
                </c:pt>
                <c:pt idx="243951">
                  <c:v>128107</c:v>
                </c:pt>
                <c:pt idx="243952">
                  <c:v>128107</c:v>
                </c:pt>
                <c:pt idx="243953">
                  <c:v>128107</c:v>
                </c:pt>
                <c:pt idx="243954">
                  <c:v>128107</c:v>
                </c:pt>
                <c:pt idx="243955">
                  <c:v>128107</c:v>
                </c:pt>
                <c:pt idx="243956">
                  <c:v>128107</c:v>
                </c:pt>
                <c:pt idx="243957">
                  <c:v>128107</c:v>
                </c:pt>
                <c:pt idx="243958">
                  <c:v>128107</c:v>
                </c:pt>
                <c:pt idx="243959">
                  <c:v>128107</c:v>
                </c:pt>
                <c:pt idx="243960">
                  <c:v>128107</c:v>
                </c:pt>
                <c:pt idx="243961">
                  <c:v>128107</c:v>
                </c:pt>
                <c:pt idx="243962">
                  <c:v>128107</c:v>
                </c:pt>
                <c:pt idx="243963">
                  <c:v>128107</c:v>
                </c:pt>
                <c:pt idx="243964">
                  <c:v>128107</c:v>
                </c:pt>
                <c:pt idx="243965">
                  <c:v>128107</c:v>
                </c:pt>
                <c:pt idx="243966">
                  <c:v>128107</c:v>
                </c:pt>
                <c:pt idx="243967">
                  <c:v>128107</c:v>
                </c:pt>
                <c:pt idx="243968">
                  <c:v>128107</c:v>
                </c:pt>
                <c:pt idx="243969">
                  <c:v>128107</c:v>
                </c:pt>
                <c:pt idx="243970">
                  <c:v>128107</c:v>
                </c:pt>
                <c:pt idx="243971">
                  <c:v>128107</c:v>
                </c:pt>
                <c:pt idx="243972">
                  <c:v>128107</c:v>
                </c:pt>
                <c:pt idx="243973">
                  <c:v>128107</c:v>
                </c:pt>
                <c:pt idx="243974">
                  <c:v>128107</c:v>
                </c:pt>
                <c:pt idx="243975">
                  <c:v>128107</c:v>
                </c:pt>
                <c:pt idx="243976">
                  <c:v>128107</c:v>
                </c:pt>
                <c:pt idx="243977">
                  <c:v>128107</c:v>
                </c:pt>
                <c:pt idx="243978">
                  <c:v>128107</c:v>
                </c:pt>
                <c:pt idx="243979">
                  <c:v>128107</c:v>
                </c:pt>
                <c:pt idx="243980">
                  <c:v>128107</c:v>
                </c:pt>
                <c:pt idx="243981">
                  <c:v>128107</c:v>
                </c:pt>
                <c:pt idx="243982">
                  <c:v>128107</c:v>
                </c:pt>
                <c:pt idx="243983">
                  <c:v>128107</c:v>
                </c:pt>
                <c:pt idx="243984">
                  <c:v>128107</c:v>
                </c:pt>
                <c:pt idx="243985">
                  <c:v>128107</c:v>
                </c:pt>
                <c:pt idx="243986">
                  <c:v>128107</c:v>
                </c:pt>
                <c:pt idx="243987">
                  <c:v>128107</c:v>
                </c:pt>
                <c:pt idx="243988">
                  <c:v>128107</c:v>
                </c:pt>
                <c:pt idx="243989">
                  <c:v>128107</c:v>
                </c:pt>
                <c:pt idx="243990">
                  <c:v>128107</c:v>
                </c:pt>
                <c:pt idx="243991">
                  <c:v>128107</c:v>
                </c:pt>
                <c:pt idx="243992">
                  <c:v>128107</c:v>
                </c:pt>
                <c:pt idx="243993">
                  <c:v>128107</c:v>
                </c:pt>
                <c:pt idx="243994">
                  <c:v>128107</c:v>
                </c:pt>
                <c:pt idx="243995">
                  <c:v>128107</c:v>
                </c:pt>
                <c:pt idx="243996">
                  <c:v>128107</c:v>
                </c:pt>
                <c:pt idx="243997">
                  <c:v>128107</c:v>
                </c:pt>
                <c:pt idx="243998">
                  <c:v>128107</c:v>
                </c:pt>
                <c:pt idx="243999">
                  <c:v>128107</c:v>
                </c:pt>
                <c:pt idx="244000">
                  <c:v>128107</c:v>
                </c:pt>
                <c:pt idx="244001">
                  <c:v>128107</c:v>
                </c:pt>
                <c:pt idx="244002">
                  <c:v>128107</c:v>
                </c:pt>
                <c:pt idx="244003">
                  <c:v>128107</c:v>
                </c:pt>
                <c:pt idx="244004">
                  <c:v>128107</c:v>
                </c:pt>
                <c:pt idx="244005">
                  <c:v>128107</c:v>
                </c:pt>
                <c:pt idx="244006">
                  <c:v>128107</c:v>
                </c:pt>
                <c:pt idx="244007">
                  <c:v>128107</c:v>
                </c:pt>
                <c:pt idx="244008">
                  <c:v>128107</c:v>
                </c:pt>
                <c:pt idx="244009">
                  <c:v>128107</c:v>
                </c:pt>
                <c:pt idx="244010">
                  <c:v>128107</c:v>
                </c:pt>
                <c:pt idx="244011">
                  <c:v>128107</c:v>
                </c:pt>
                <c:pt idx="244012">
                  <c:v>128107</c:v>
                </c:pt>
                <c:pt idx="244013">
                  <c:v>128107</c:v>
                </c:pt>
                <c:pt idx="244014">
                  <c:v>128107</c:v>
                </c:pt>
                <c:pt idx="244015">
                  <c:v>128107</c:v>
                </c:pt>
                <c:pt idx="244016">
                  <c:v>128107</c:v>
                </c:pt>
                <c:pt idx="244017">
                  <c:v>128107</c:v>
                </c:pt>
                <c:pt idx="244018">
                  <c:v>128107</c:v>
                </c:pt>
                <c:pt idx="244019">
                  <c:v>128107</c:v>
                </c:pt>
                <c:pt idx="244020">
                  <c:v>128107</c:v>
                </c:pt>
                <c:pt idx="244021">
                  <c:v>128107</c:v>
                </c:pt>
                <c:pt idx="244022">
                  <c:v>128107</c:v>
                </c:pt>
                <c:pt idx="244023">
                  <c:v>128107</c:v>
                </c:pt>
                <c:pt idx="244024">
                  <c:v>128107</c:v>
                </c:pt>
                <c:pt idx="244025">
                  <c:v>128107</c:v>
                </c:pt>
                <c:pt idx="244026">
                  <c:v>128107</c:v>
                </c:pt>
                <c:pt idx="244027">
                  <c:v>128107</c:v>
                </c:pt>
                <c:pt idx="244028">
                  <c:v>128107</c:v>
                </c:pt>
                <c:pt idx="244029">
                  <c:v>128107</c:v>
                </c:pt>
                <c:pt idx="244030">
                  <c:v>128107</c:v>
                </c:pt>
                <c:pt idx="244031">
                  <c:v>128107</c:v>
                </c:pt>
                <c:pt idx="244032">
                  <c:v>128107</c:v>
                </c:pt>
                <c:pt idx="244033">
                  <c:v>128107</c:v>
                </c:pt>
                <c:pt idx="244034">
                  <c:v>128107</c:v>
                </c:pt>
                <c:pt idx="244035">
                  <c:v>128107</c:v>
                </c:pt>
                <c:pt idx="244036">
                  <c:v>128107</c:v>
                </c:pt>
                <c:pt idx="244037">
                  <c:v>128107</c:v>
                </c:pt>
                <c:pt idx="244038">
                  <c:v>128107</c:v>
                </c:pt>
                <c:pt idx="244039">
                  <c:v>128107</c:v>
                </c:pt>
                <c:pt idx="244040">
                  <c:v>128107</c:v>
                </c:pt>
                <c:pt idx="244041">
                  <c:v>128107</c:v>
                </c:pt>
                <c:pt idx="244042">
                  <c:v>128107</c:v>
                </c:pt>
                <c:pt idx="244043">
                  <c:v>128107</c:v>
                </c:pt>
                <c:pt idx="244044">
                  <c:v>128107</c:v>
                </c:pt>
                <c:pt idx="244045">
                  <c:v>128107</c:v>
                </c:pt>
                <c:pt idx="244046">
                  <c:v>128107</c:v>
                </c:pt>
                <c:pt idx="244047">
                  <c:v>128107</c:v>
                </c:pt>
                <c:pt idx="244048">
                  <c:v>128107</c:v>
                </c:pt>
                <c:pt idx="244049">
                  <c:v>128107</c:v>
                </c:pt>
                <c:pt idx="244050">
                  <c:v>128107</c:v>
                </c:pt>
                <c:pt idx="244051">
                  <c:v>128107</c:v>
                </c:pt>
                <c:pt idx="244052">
                  <c:v>128107</c:v>
                </c:pt>
                <c:pt idx="244053">
                  <c:v>128107</c:v>
                </c:pt>
                <c:pt idx="244054">
                  <c:v>128107</c:v>
                </c:pt>
                <c:pt idx="244055">
                  <c:v>128107</c:v>
                </c:pt>
                <c:pt idx="244056">
                  <c:v>128107</c:v>
                </c:pt>
                <c:pt idx="244057">
                  <c:v>128107</c:v>
                </c:pt>
                <c:pt idx="244058">
                  <c:v>128107</c:v>
                </c:pt>
                <c:pt idx="244059">
                  <c:v>128107</c:v>
                </c:pt>
                <c:pt idx="244060">
                  <c:v>128107</c:v>
                </c:pt>
                <c:pt idx="244061">
                  <c:v>128107</c:v>
                </c:pt>
                <c:pt idx="244062">
                  <c:v>128107</c:v>
                </c:pt>
                <c:pt idx="244063">
                  <c:v>128107</c:v>
                </c:pt>
                <c:pt idx="244064">
                  <c:v>128107</c:v>
                </c:pt>
                <c:pt idx="244065">
                  <c:v>128107</c:v>
                </c:pt>
                <c:pt idx="244066">
                  <c:v>128107</c:v>
                </c:pt>
                <c:pt idx="244067">
                  <c:v>128107</c:v>
                </c:pt>
                <c:pt idx="244068">
                  <c:v>128107</c:v>
                </c:pt>
                <c:pt idx="244069">
                  <c:v>128107</c:v>
                </c:pt>
                <c:pt idx="244070">
                  <c:v>128107</c:v>
                </c:pt>
                <c:pt idx="244071">
                  <c:v>128107</c:v>
                </c:pt>
                <c:pt idx="244072">
                  <c:v>128107</c:v>
                </c:pt>
                <c:pt idx="244073">
                  <c:v>128107</c:v>
                </c:pt>
                <c:pt idx="244074">
                  <c:v>128107</c:v>
                </c:pt>
                <c:pt idx="244075">
                  <c:v>128107</c:v>
                </c:pt>
                <c:pt idx="244076">
                  <c:v>128107</c:v>
                </c:pt>
                <c:pt idx="244077">
                  <c:v>128107</c:v>
                </c:pt>
                <c:pt idx="244078">
                  <c:v>128107</c:v>
                </c:pt>
                <c:pt idx="244079">
                  <c:v>128107</c:v>
                </c:pt>
                <c:pt idx="244080">
                  <c:v>128107</c:v>
                </c:pt>
                <c:pt idx="244081">
                  <c:v>128107</c:v>
                </c:pt>
                <c:pt idx="244082">
                  <c:v>128107</c:v>
                </c:pt>
                <c:pt idx="244083">
                  <c:v>128107</c:v>
                </c:pt>
                <c:pt idx="244084">
                  <c:v>128107</c:v>
                </c:pt>
                <c:pt idx="244085">
                  <c:v>128107</c:v>
                </c:pt>
                <c:pt idx="244086">
                  <c:v>128107</c:v>
                </c:pt>
                <c:pt idx="244087">
                  <c:v>128107</c:v>
                </c:pt>
                <c:pt idx="244088">
                  <c:v>128107</c:v>
                </c:pt>
                <c:pt idx="244089">
                  <c:v>128107</c:v>
                </c:pt>
                <c:pt idx="244090">
                  <c:v>128107</c:v>
                </c:pt>
                <c:pt idx="244091">
                  <c:v>128107</c:v>
                </c:pt>
                <c:pt idx="244092">
                  <c:v>128107</c:v>
                </c:pt>
                <c:pt idx="244093">
                  <c:v>128107</c:v>
                </c:pt>
                <c:pt idx="244094">
                  <c:v>128107</c:v>
                </c:pt>
                <c:pt idx="244095">
                  <c:v>128107</c:v>
                </c:pt>
                <c:pt idx="244096">
                  <c:v>128107</c:v>
                </c:pt>
                <c:pt idx="244097">
                  <c:v>128107</c:v>
                </c:pt>
                <c:pt idx="244098">
                  <c:v>128107</c:v>
                </c:pt>
                <c:pt idx="244099">
                  <c:v>128107</c:v>
                </c:pt>
                <c:pt idx="244100">
                  <c:v>128107</c:v>
                </c:pt>
                <c:pt idx="244101">
                  <c:v>128107</c:v>
                </c:pt>
                <c:pt idx="244102">
                  <c:v>128107</c:v>
                </c:pt>
                <c:pt idx="244103">
                  <c:v>128107</c:v>
                </c:pt>
                <c:pt idx="244104">
                  <c:v>128107</c:v>
                </c:pt>
                <c:pt idx="244105">
                  <c:v>128107</c:v>
                </c:pt>
                <c:pt idx="244106">
                  <c:v>128107</c:v>
                </c:pt>
                <c:pt idx="244107">
                  <c:v>128107</c:v>
                </c:pt>
                <c:pt idx="244108">
                  <c:v>128107</c:v>
                </c:pt>
                <c:pt idx="244109">
                  <c:v>128107</c:v>
                </c:pt>
                <c:pt idx="244110">
                  <c:v>128107</c:v>
                </c:pt>
                <c:pt idx="244111">
                  <c:v>128107</c:v>
                </c:pt>
                <c:pt idx="244112">
                  <c:v>128107</c:v>
                </c:pt>
                <c:pt idx="244113">
                  <c:v>128107</c:v>
                </c:pt>
                <c:pt idx="244114">
                  <c:v>128107</c:v>
                </c:pt>
                <c:pt idx="244115">
                  <c:v>128107</c:v>
                </c:pt>
                <c:pt idx="244116">
                  <c:v>128107</c:v>
                </c:pt>
                <c:pt idx="244117">
                  <c:v>128107</c:v>
                </c:pt>
                <c:pt idx="244118">
                  <c:v>128107</c:v>
                </c:pt>
                <c:pt idx="244119">
                  <c:v>128107</c:v>
                </c:pt>
                <c:pt idx="244120">
                  <c:v>128107</c:v>
                </c:pt>
                <c:pt idx="244121">
                  <c:v>128107</c:v>
                </c:pt>
                <c:pt idx="244122">
                  <c:v>128107</c:v>
                </c:pt>
                <c:pt idx="244123">
                  <c:v>128107</c:v>
                </c:pt>
                <c:pt idx="244124">
                  <c:v>128107</c:v>
                </c:pt>
                <c:pt idx="244125">
                  <c:v>128107</c:v>
                </c:pt>
                <c:pt idx="244126">
                  <c:v>128107</c:v>
                </c:pt>
                <c:pt idx="244127">
                  <c:v>128107</c:v>
                </c:pt>
                <c:pt idx="244128">
                  <c:v>128107</c:v>
                </c:pt>
                <c:pt idx="244129">
                  <c:v>128107</c:v>
                </c:pt>
                <c:pt idx="244130">
                  <c:v>128107</c:v>
                </c:pt>
                <c:pt idx="244131">
                  <c:v>128107</c:v>
                </c:pt>
                <c:pt idx="244132">
                  <c:v>128107</c:v>
                </c:pt>
                <c:pt idx="244133">
                  <c:v>128107</c:v>
                </c:pt>
                <c:pt idx="244134">
                  <c:v>128107</c:v>
                </c:pt>
                <c:pt idx="244135">
                  <c:v>128107</c:v>
                </c:pt>
                <c:pt idx="244136">
                  <c:v>128107</c:v>
                </c:pt>
                <c:pt idx="244137">
                  <c:v>128107</c:v>
                </c:pt>
                <c:pt idx="244138">
                  <c:v>128107</c:v>
                </c:pt>
                <c:pt idx="244139">
                  <c:v>128107</c:v>
                </c:pt>
                <c:pt idx="244140">
                  <c:v>128107</c:v>
                </c:pt>
                <c:pt idx="244141">
                  <c:v>128107</c:v>
                </c:pt>
                <c:pt idx="244142">
                  <c:v>128107</c:v>
                </c:pt>
                <c:pt idx="244143">
                  <c:v>128107</c:v>
                </c:pt>
                <c:pt idx="244144">
                  <c:v>128107</c:v>
                </c:pt>
                <c:pt idx="244145">
                  <c:v>128107</c:v>
                </c:pt>
                <c:pt idx="244146">
                  <c:v>128107</c:v>
                </c:pt>
                <c:pt idx="244147">
                  <c:v>128107</c:v>
                </c:pt>
                <c:pt idx="244148">
                  <c:v>128107</c:v>
                </c:pt>
                <c:pt idx="244149">
                  <c:v>128107</c:v>
                </c:pt>
                <c:pt idx="244150">
                  <c:v>128107</c:v>
                </c:pt>
                <c:pt idx="244151">
                  <c:v>128107</c:v>
                </c:pt>
                <c:pt idx="244152">
                  <c:v>128107</c:v>
                </c:pt>
                <c:pt idx="244153">
                  <c:v>128107</c:v>
                </c:pt>
                <c:pt idx="244154">
                  <c:v>128107</c:v>
                </c:pt>
                <c:pt idx="244155">
                  <c:v>128107</c:v>
                </c:pt>
                <c:pt idx="244156">
                  <c:v>128107</c:v>
                </c:pt>
                <c:pt idx="244157">
                  <c:v>128107</c:v>
                </c:pt>
                <c:pt idx="244158">
                  <c:v>128107</c:v>
                </c:pt>
                <c:pt idx="244159">
                  <c:v>128107</c:v>
                </c:pt>
                <c:pt idx="244160">
                  <c:v>128107</c:v>
                </c:pt>
                <c:pt idx="244161">
                  <c:v>128107</c:v>
                </c:pt>
                <c:pt idx="244162">
                  <c:v>128107</c:v>
                </c:pt>
                <c:pt idx="244163">
                  <c:v>128107</c:v>
                </c:pt>
                <c:pt idx="244164">
                  <c:v>128107</c:v>
                </c:pt>
                <c:pt idx="244165">
                  <c:v>128107</c:v>
                </c:pt>
                <c:pt idx="244166">
                  <c:v>128107</c:v>
                </c:pt>
                <c:pt idx="244167">
                  <c:v>128107</c:v>
                </c:pt>
                <c:pt idx="244168">
                  <c:v>128107</c:v>
                </c:pt>
                <c:pt idx="244169">
                  <c:v>128107</c:v>
                </c:pt>
                <c:pt idx="244170">
                  <c:v>128107</c:v>
                </c:pt>
                <c:pt idx="244171">
                  <c:v>128107</c:v>
                </c:pt>
                <c:pt idx="244172">
                  <c:v>128107</c:v>
                </c:pt>
                <c:pt idx="244173">
                  <c:v>128107</c:v>
                </c:pt>
                <c:pt idx="244174">
                  <c:v>128107</c:v>
                </c:pt>
                <c:pt idx="244175">
                  <c:v>128107</c:v>
                </c:pt>
                <c:pt idx="244176">
                  <c:v>128107</c:v>
                </c:pt>
                <c:pt idx="244177">
                  <c:v>128107</c:v>
                </c:pt>
                <c:pt idx="244178">
                  <c:v>128107</c:v>
                </c:pt>
                <c:pt idx="244179">
                  <c:v>128107</c:v>
                </c:pt>
                <c:pt idx="244180">
                  <c:v>128107</c:v>
                </c:pt>
                <c:pt idx="244181">
                  <c:v>128107</c:v>
                </c:pt>
                <c:pt idx="244182">
                  <c:v>128107</c:v>
                </c:pt>
                <c:pt idx="244183">
                  <c:v>128107</c:v>
                </c:pt>
                <c:pt idx="244184">
                  <c:v>128107</c:v>
                </c:pt>
                <c:pt idx="244185">
                  <c:v>128107</c:v>
                </c:pt>
                <c:pt idx="244186">
                  <c:v>128107</c:v>
                </c:pt>
                <c:pt idx="244187">
                  <c:v>128107</c:v>
                </c:pt>
                <c:pt idx="244188">
                  <c:v>128107</c:v>
                </c:pt>
                <c:pt idx="244189">
                  <c:v>128107</c:v>
                </c:pt>
                <c:pt idx="244190">
                  <c:v>128107</c:v>
                </c:pt>
                <c:pt idx="244191">
                  <c:v>128107</c:v>
                </c:pt>
                <c:pt idx="244192">
                  <c:v>128107</c:v>
                </c:pt>
                <c:pt idx="244193">
                  <c:v>128107</c:v>
                </c:pt>
                <c:pt idx="244194">
                  <c:v>128107</c:v>
                </c:pt>
                <c:pt idx="244195">
                  <c:v>128107</c:v>
                </c:pt>
                <c:pt idx="244196">
                  <c:v>128107</c:v>
                </c:pt>
                <c:pt idx="244197">
                  <c:v>128107</c:v>
                </c:pt>
                <c:pt idx="244198">
                  <c:v>128107</c:v>
                </c:pt>
                <c:pt idx="244199">
                  <c:v>128107</c:v>
                </c:pt>
                <c:pt idx="244200">
                  <c:v>128107</c:v>
                </c:pt>
                <c:pt idx="244201">
                  <c:v>128107</c:v>
                </c:pt>
                <c:pt idx="244202">
                  <c:v>128107</c:v>
                </c:pt>
                <c:pt idx="244203">
                  <c:v>128107</c:v>
                </c:pt>
                <c:pt idx="244204">
                  <c:v>128107</c:v>
                </c:pt>
                <c:pt idx="244205">
                  <c:v>128107</c:v>
                </c:pt>
                <c:pt idx="244206">
                  <c:v>128107</c:v>
                </c:pt>
                <c:pt idx="244207">
                  <c:v>128107</c:v>
                </c:pt>
                <c:pt idx="244208">
                  <c:v>128107</c:v>
                </c:pt>
                <c:pt idx="244209">
                  <c:v>128107</c:v>
                </c:pt>
                <c:pt idx="244210">
                  <c:v>128107</c:v>
                </c:pt>
                <c:pt idx="244211">
                  <c:v>128107</c:v>
                </c:pt>
                <c:pt idx="244212">
                  <c:v>128107</c:v>
                </c:pt>
                <c:pt idx="244213">
                  <c:v>128107</c:v>
                </c:pt>
                <c:pt idx="244214">
                  <c:v>128107</c:v>
                </c:pt>
                <c:pt idx="244215">
                  <c:v>128107</c:v>
                </c:pt>
                <c:pt idx="244216">
                  <c:v>128107</c:v>
                </c:pt>
                <c:pt idx="244217">
                  <c:v>128107</c:v>
                </c:pt>
                <c:pt idx="244218">
                  <c:v>128107</c:v>
                </c:pt>
                <c:pt idx="244219">
                  <c:v>128107</c:v>
                </c:pt>
                <c:pt idx="244220">
                  <c:v>128107</c:v>
                </c:pt>
                <c:pt idx="244221">
                  <c:v>128107</c:v>
                </c:pt>
                <c:pt idx="244222">
                  <c:v>128107</c:v>
                </c:pt>
                <c:pt idx="244223">
                  <c:v>128107</c:v>
                </c:pt>
                <c:pt idx="244224">
                  <c:v>128107</c:v>
                </c:pt>
                <c:pt idx="244225">
                  <c:v>128107</c:v>
                </c:pt>
                <c:pt idx="244226">
                  <c:v>128107</c:v>
                </c:pt>
                <c:pt idx="244227">
                  <c:v>128107</c:v>
                </c:pt>
                <c:pt idx="244228">
                  <c:v>128107</c:v>
                </c:pt>
                <c:pt idx="244229">
                  <c:v>128107</c:v>
                </c:pt>
                <c:pt idx="244230">
                  <c:v>128107</c:v>
                </c:pt>
                <c:pt idx="244231">
                  <c:v>128107</c:v>
                </c:pt>
                <c:pt idx="244232">
                  <c:v>128107</c:v>
                </c:pt>
                <c:pt idx="244233">
                  <c:v>128107</c:v>
                </c:pt>
                <c:pt idx="244234">
                  <c:v>128107</c:v>
                </c:pt>
                <c:pt idx="244235">
                  <c:v>128107</c:v>
                </c:pt>
                <c:pt idx="244236">
                  <c:v>128107</c:v>
                </c:pt>
                <c:pt idx="244237">
                  <c:v>128107</c:v>
                </c:pt>
                <c:pt idx="244238">
                  <c:v>128107</c:v>
                </c:pt>
                <c:pt idx="244239">
                  <c:v>128107</c:v>
                </c:pt>
                <c:pt idx="244240">
                  <c:v>128107</c:v>
                </c:pt>
                <c:pt idx="244241">
                  <c:v>128107</c:v>
                </c:pt>
                <c:pt idx="244242">
                  <c:v>128107</c:v>
                </c:pt>
                <c:pt idx="244243">
                  <c:v>128107</c:v>
                </c:pt>
                <c:pt idx="244244">
                  <c:v>128107</c:v>
                </c:pt>
                <c:pt idx="244245">
                  <c:v>128107</c:v>
                </c:pt>
                <c:pt idx="244246">
                  <c:v>128107</c:v>
                </c:pt>
                <c:pt idx="244247">
                  <c:v>128107</c:v>
                </c:pt>
                <c:pt idx="244248">
                  <c:v>128107</c:v>
                </c:pt>
                <c:pt idx="244249">
                  <c:v>128107</c:v>
                </c:pt>
                <c:pt idx="244250">
                  <c:v>128107</c:v>
                </c:pt>
                <c:pt idx="244251">
                  <c:v>128107</c:v>
                </c:pt>
                <c:pt idx="244252">
                  <c:v>128107</c:v>
                </c:pt>
                <c:pt idx="244253">
                  <c:v>128107</c:v>
                </c:pt>
                <c:pt idx="244254">
                  <c:v>128107</c:v>
                </c:pt>
                <c:pt idx="244255">
                  <c:v>128107</c:v>
                </c:pt>
                <c:pt idx="244256">
                  <c:v>128107</c:v>
                </c:pt>
                <c:pt idx="244257">
                  <c:v>128107</c:v>
                </c:pt>
                <c:pt idx="244258">
                  <c:v>128107</c:v>
                </c:pt>
                <c:pt idx="244259">
                  <c:v>128107</c:v>
                </c:pt>
                <c:pt idx="244260">
                  <c:v>128107</c:v>
                </c:pt>
                <c:pt idx="244261">
                  <c:v>128107</c:v>
                </c:pt>
                <c:pt idx="244262">
                  <c:v>128107</c:v>
                </c:pt>
                <c:pt idx="244263">
                  <c:v>128107</c:v>
                </c:pt>
                <c:pt idx="244264">
                  <c:v>128107</c:v>
                </c:pt>
                <c:pt idx="244265">
                  <c:v>128107</c:v>
                </c:pt>
                <c:pt idx="244266">
                  <c:v>128107</c:v>
                </c:pt>
                <c:pt idx="244267">
                  <c:v>128107</c:v>
                </c:pt>
                <c:pt idx="244268">
                  <c:v>128107</c:v>
                </c:pt>
                <c:pt idx="244269">
                  <c:v>128107</c:v>
                </c:pt>
                <c:pt idx="244270">
                  <c:v>128107</c:v>
                </c:pt>
                <c:pt idx="244271">
                  <c:v>128107</c:v>
                </c:pt>
                <c:pt idx="244272">
                  <c:v>128107</c:v>
                </c:pt>
                <c:pt idx="244273">
                  <c:v>128107</c:v>
                </c:pt>
                <c:pt idx="244274">
                  <c:v>128107</c:v>
                </c:pt>
                <c:pt idx="244275">
                  <c:v>128107</c:v>
                </c:pt>
                <c:pt idx="244276">
                  <c:v>128107</c:v>
                </c:pt>
                <c:pt idx="244277">
                  <c:v>128107</c:v>
                </c:pt>
                <c:pt idx="244278">
                  <c:v>128107</c:v>
                </c:pt>
                <c:pt idx="244279">
                  <c:v>128107</c:v>
                </c:pt>
                <c:pt idx="244280">
                  <c:v>128107</c:v>
                </c:pt>
                <c:pt idx="244281">
                  <c:v>128107</c:v>
                </c:pt>
                <c:pt idx="244282">
                  <c:v>128107</c:v>
                </c:pt>
                <c:pt idx="244283">
                  <c:v>128107</c:v>
                </c:pt>
                <c:pt idx="244284">
                  <c:v>128107</c:v>
                </c:pt>
                <c:pt idx="244285">
                  <c:v>128107</c:v>
                </c:pt>
                <c:pt idx="244286">
                  <c:v>128107</c:v>
                </c:pt>
                <c:pt idx="244287">
                  <c:v>128107</c:v>
                </c:pt>
                <c:pt idx="244288">
                  <c:v>128107</c:v>
                </c:pt>
                <c:pt idx="244289">
                  <c:v>128107</c:v>
                </c:pt>
                <c:pt idx="244290">
                  <c:v>128107</c:v>
                </c:pt>
                <c:pt idx="244291">
                  <c:v>128107</c:v>
                </c:pt>
                <c:pt idx="244292">
                  <c:v>128107</c:v>
                </c:pt>
                <c:pt idx="244293">
                  <c:v>128107</c:v>
                </c:pt>
                <c:pt idx="244294">
                  <c:v>128107</c:v>
                </c:pt>
                <c:pt idx="244295">
                  <c:v>128107</c:v>
                </c:pt>
                <c:pt idx="244296">
                  <c:v>128107</c:v>
                </c:pt>
                <c:pt idx="244297">
                  <c:v>128107</c:v>
                </c:pt>
                <c:pt idx="244298">
                  <c:v>128107</c:v>
                </c:pt>
                <c:pt idx="244299">
                  <c:v>128107</c:v>
                </c:pt>
                <c:pt idx="244300">
                  <c:v>128107</c:v>
                </c:pt>
                <c:pt idx="244301">
                  <c:v>128107</c:v>
                </c:pt>
                <c:pt idx="244302">
                  <c:v>128107</c:v>
                </c:pt>
                <c:pt idx="244303">
                  <c:v>128107</c:v>
                </c:pt>
                <c:pt idx="244304">
                  <c:v>128107</c:v>
                </c:pt>
                <c:pt idx="244305">
                  <c:v>128107</c:v>
                </c:pt>
                <c:pt idx="244306">
                  <c:v>128107</c:v>
                </c:pt>
                <c:pt idx="244307">
                  <c:v>128107</c:v>
                </c:pt>
                <c:pt idx="244308">
                  <c:v>128107</c:v>
                </c:pt>
                <c:pt idx="244309">
                  <c:v>128107</c:v>
                </c:pt>
                <c:pt idx="244310">
                  <c:v>128107</c:v>
                </c:pt>
                <c:pt idx="244311">
                  <c:v>128107</c:v>
                </c:pt>
                <c:pt idx="244312">
                  <c:v>128107</c:v>
                </c:pt>
                <c:pt idx="244313">
                  <c:v>128107</c:v>
                </c:pt>
                <c:pt idx="244314">
                  <c:v>128107</c:v>
                </c:pt>
                <c:pt idx="244315">
                  <c:v>128107</c:v>
                </c:pt>
                <c:pt idx="244316">
                  <c:v>128107</c:v>
                </c:pt>
                <c:pt idx="244317">
                  <c:v>128107</c:v>
                </c:pt>
                <c:pt idx="244318">
                  <c:v>128107</c:v>
                </c:pt>
                <c:pt idx="244319">
                  <c:v>128107</c:v>
                </c:pt>
                <c:pt idx="244320">
                  <c:v>128107</c:v>
                </c:pt>
                <c:pt idx="244321">
                  <c:v>128107</c:v>
                </c:pt>
                <c:pt idx="244322">
                  <c:v>128107</c:v>
                </c:pt>
                <c:pt idx="244323">
                  <c:v>128107</c:v>
                </c:pt>
                <c:pt idx="244324">
                  <c:v>128107</c:v>
                </c:pt>
                <c:pt idx="244325">
                  <c:v>128107</c:v>
                </c:pt>
                <c:pt idx="244326">
                  <c:v>128107</c:v>
                </c:pt>
                <c:pt idx="244327">
                  <c:v>128107</c:v>
                </c:pt>
                <c:pt idx="244328">
                  <c:v>128107</c:v>
                </c:pt>
                <c:pt idx="244329">
                  <c:v>128107</c:v>
                </c:pt>
                <c:pt idx="244330">
                  <c:v>128107</c:v>
                </c:pt>
                <c:pt idx="244331">
                  <c:v>128107</c:v>
                </c:pt>
                <c:pt idx="244332">
                  <c:v>128107</c:v>
                </c:pt>
                <c:pt idx="244333">
                  <c:v>128107</c:v>
                </c:pt>
                <c:pt idx="244334">
                  <c:v>128107</c:v>
                </c:pt>
                <c:pt idx="244335">
                  <c:v>128107</c:v>
                </c:pt>
                <c:pt idx="244336">
                  <c:v>128107</c:v>
                </c:pt>
                <c:pt idx="244337">
                  <c:v>128107</c:v>
                </c:pt>
                <c:pt idx="244338">
                  <c:v>128107</c:v>
                </c:pt>
                <c:pt idx="244339">
                  <c:v>128107</c:v>
                </c:pt>
                <c:pt idx="244340">
                  <c:v>128107</c:v>
                </c:pt>
                <c:pt idx="244341">
                  <c:v>128107</c:v>
                </c:pt>
                <c:pt idx="244342">
                  <c:v>128107</c:v>
                </c:pt>
                <c:pt idx="244343">
                  <c:v>128107</c:v>
                </c:pt>
                <c:pt idx="244344">
                  <c:v>128107</c:v>
                </c:pt>
                <c:pt idx="244345">
                  <c:v>128107</c:v>
                </c:pt>
                <c:pt idx="244346">
                  <c:v>128107</c:v>
                </c:pt>
                <c:pt idx="244347">
                  <c:v>128107</c:v>
                </c:pt>
                <c:pt idx="244348">
                  <c:v>128107</c:v>
                </c:pt>
                <c:pt idx="244349">
                  <c:v>128107</c:v>
                </c:pt>
                <c:pt idx="244350">
                  <c:v>128107</c:v>
                </c:pt>
                <c:pt idx="244351">
                  <c:v>128107</c:v>
                </c:pt>
                <c:pt idx="244352">
                  <c:v>128107</c:v>
                </c:pt>
                <c:pt idx="244353">
                  <c:v>128107</c:v>
                </c:pt>
                <c:pt idx="244354">
                  <c:v>128107</c:v>
                </c:pt>
                <c:pt idx="244355">
                  <c:v>128107</c:v>
                </c:pt>
                <c:pt idx="244356">
                  <c:v>128107</c:v>
                </c:pt>
                <c:pt idx="244357">
                  <c:v>128107</c:v>
                </c:pt>
                <c:pt idx="244358">
                  <c:v>128107</c:v>
                </c:pt>
                <c:pt idx="244359">
                  <c:v>128107</c:v>
                </c:pt>
                <c:pt idx="244360">
                  <c:v>128107</c:v>
                </c:pt>
                <c:pt idx="244361">
                  <c:v>128107</c:v>
                </c:pt>
                <c:pt idx="244362">
                  <c:v>128107</c:v>
                </c:pt>
                <c:pt idx="244363">
                  <c:v>128107</c:v>
                </c:pt>
                <c:pt idx="244364">
                  <c:v>128107</c:v>
                </c:pt>
                <c:pt idx="244365">
                  <c:v>128107</c:v>
                </c:pt>
                <c:pt idx="244366">
                  <c:v>128107</c:v>
                </c:pt>
                <c:pt idx="244367">
                  <c:v>128107</c:v>
                </c:pt>
                <c:pt idx="244368">
                  <c:v>128107</c:v>
                </c:pt>
                <c:pt idx="244369">
                  <c:v>128107</c:v>
                </c:pt>
                <c:pt idx="244370">
                  <c:v>128107</c:v>
                </c:pt>
                <c:pt idx="244371">
                  <c:v>128107</c:v>
                </c:pt>
                <c:pt idx="244372">
                  <c:v>128107</c:v>
                </c:pt>
                <c:pt idx="244373">
                  <c:v>128107</c:v>
                </c:pt>
                <c:pt idx="244374">
                  <c:v>128107</c:v>
                </c:pt>
                <c:pt idx="244375">
                  <c:v>128107</c:v>
                </c:pt>
                <c:pt idx="244376">
                  <c:v>128107</c:v>
                </c:pt>
                <c:pt idx="244377">
                  <c:v>128107</c:v>
                </c:pt>
                <c:pt idx="244378">
                  <c:v>128107</c:v>
                </c:pt>
                <c:pt idx="244379">
                  <c:v>128107</c:v>
                </c:pt>
                <c:pt idx="244380">
                  <c:v>128107</c:v>
                </c:pt>
                <c:pt idx="244381">
                  <c:v>128107</c:v>
                </c:pt>
                <c:pt idx="244382">
                  <c:v>128107</c:v>
                </c:pt>
                <c:pt idx="244383">
                  <c:v>128107</c:v>
                </c:pt>
                <c:pt idx="244384">
                  <c:v>128107</c:v>
                </c:pt>
                <c:pt idx="244385">
                  <c:v>128107</c:v>
                </c:pt>
                <c:pt idx="244386">
                  <c:v>128107</c:v>
                </c:pt>
                <c:pt idx="244387">
                  <c:v>128107</c:v>
                </c:pt>
                <c:pt idx="244388">
                  <c:v>128107</c:v>
                </c:pt>
                <c:pt idx="244389">
                  <c:v>128107</c:v>
                </c:pt>
                <c:pt idx="244390">
                  <c:v>128107</c:v>
                </c:pt>
                <c:pt idx="244391">
                  <c:v>128107</c:v>
                </c:pt>
                <c:pt idx="244392">
                  <c:v>128107</c:v>
                </c:pt>
                <c:pt idx="244393">
                  <c:v>128107</c:v>
                </c:pt>
                <c:pt idx="244394">
                  <c:v>128107</c:v>
                </c:pt>
                <c:pt idx="244395">
                  <c:v>128107</c:v>
                </c:pt>
                <c:pt idx="244396">
                  <c:v>128107</c:v>
                </c:pt>
                <c:pt idx="244397">
                  <c:v>128107</c:v>
                </c:pt>
                <c:pt idx="244398">
                  <c:v>128107</c:v>
                </c:pt>
                <c:pt idx="244399">
                  <c:v>128107</c:v>
                </c:pt>
                <c:pt idx="244400">
                  <c:v>128107</c:v>
                </c:pt>
                <c:pt idx="244401">
                  <c:v>128107</c:v>
                </c:pt>
                <c:pt idx="244402">
                  <c:v>128107</c:v>
                </c:pt>
                <c:pt idx="244403">
                  <c:v>128107</c:v>
                </c:pt>
                <c:pt idx="244404">
                  <c:v>128107</c:v>
                </c:pt>
                <c:pt idx="244405">
                  <c:v>128107</c:v>
                </c:pt>
                <c:pt idx="244406">
                  <c:v>128107</c:v>
                </c:pt>
                <c:pt idx="244407">
                  <c:v>128107</c:v>
                </c:pt>
                <c:pt idx="244408">
                  <c:v>128107</c:v>
                </c:pt>
                <c:pt idx="244409">
                  <c:v>128107</c:v>
                </c:pt>
                <c:pt idx="244410">
                  <c:v>128107</c:v>
                </c:pt>
                <c:pt idx="244411">
                  <c:v>128107</c:v>
                </c:pt>
                <c:pt idx="244412">
                  <c:v>128107</c:v>
                </c:pt>
                <c:pt idx="244413">
                  <c:v>128107</c:v>
                </c:pt>
                <c:pt idx="244414">
                  <c:v>128107</c:v>
                </c:pt>
                <c:pt idx="244415">
                  <c:v>128107</c:v>
                </c:pt>
                <c:pt idx="244416">
                  <c:v>128107</c:v>
                </c:pt>
                <c:pt idx="244417">
                  <c:v>128107</c:v>
                </c:pt>
                <c:pt idx="244418">
                  <c:v>128107</c:v>
                </c:pt>
                <c:pt idx="244419">
                  <c:v>128107</c:v>
                </c:pt>
                <c:pt idx="244420">
                  <c:v>128107</c:v>
                </c:pt>
                <c:pt idx="244421">
                  <c:v>128107</c:v>
                </c:pt>
                <c:pt idx="244422">
                  <c:v>128107</c:v>
                </c:pt>
                <c:pt idx="244423">
                  <c:v>128107</c:v>
                </c:pt>
                <c:pt idx="244424">
                  <c:v>128107</c:v>
                </c:pt>
                <c:pt idx="244425">
                  <c:v>128107</c:v>
                </c:pt>
                <c:pt idx="244426">
                  <c:v>128107</c:v>
                </c:pt>
                <c:pt idx="244427">
                  <c:v>128107</c:v>
                </c:pt>
                <c:pt idx="244428">
                  <c:v>128107</c:v>
                </c:pt>
                <c:pt idx="244429">
                  <c:v>128107</c:v>
                </c:pt>
                <c:pt idx="244430">
                  <c:v>128107</c:v>
                </c:pt>
                <c:pt idx="244431">
                  <c:v>128107</c:v>
                </c:pt>
                <c:pt idx="244432">
                  <c:v>128107</c:v>
                </c:pt>
                <c:pt idx="244433">
                  <c:v>128107</c:v>
                </c:pt>
                <c:pt idx="244434">
                  <c:v>128107</c:v>
                </c:pt>
                <c:pt idx="244435">
                  <c:v>128107</c:v>
                </c:pt>
                <c:pt idx="244436">
                  <c:v>128107</c:v>
                </c:pt>
                <c:pt idx="244437">
                  <c:v>128107</c:v>
                </c:pt>
                <c:pt idx="244438">
                  <c:v>128107</c:v>
                </c:pt>
                <c:pt idx="244439">
                  <c:v>128107</c:v>
                </c:pt>
                <c:pt idx="244440">
                  <c:v>128107</c:v>
                </c:pt>
                <c:pt idx="244441">
                  <c:v>128107</c:v>
                </c:pt>
                <c:pt idx="244442">
                  <c:v>128107</c:v>
                </c:pt>
                <c:pt idx="244443">
                  <c:v>128107</c:v>
                </c:pt>
                <c:pt idx="244444">
                  <c:v>128107</c:v>
                </c:pt>
                <c:pt idx="244445">
                  <c:v>128107</c:v>
                </c:pt>
                <c:pt idx="244446">
                  <c:v>128107</c:v>
                </c:pt>
                <c:pt idx="244447">
                  <c:v>128107</c:v>
                </c:pt>
                <c:pt idx="244448">
                  <c:v>128107</c:v>
                </c:pt>
                <c:pt idx="244449">
                  <c:v>128107</c:v>
                </c:pt>
                <c:pt idx="244450">
                  <c:v>128107</c:v>
                </c:pt>
                <c:pt idx="244451">
                  <c:v>128107</c:v>
                </c:pt>
                <c:pt idx="244452">
                  <c:v>128107</c:v>
                </c:pt>
                <c:pt idx="244453">
                  <c:v>128107</c:v>
                </c:pt>
                <c:pt idx="244454">
                  <c:v>128107</c:v>
                </c:pt>
                <c:pt idx="244455">
                  <c:v>128107</c:v>
                </c:pt>
                <c:pt idx="244456">
                  <c:v>128107</c:v>
                </c:pt>
                <c:pt idx="244457">
                  <c:v>128107</c:v>
                </c:pt>
                <c:pt idx="244458">
                  <c:v>128107</c:v>
                </c:pt>
                <c:pt idx="244459">
                  <c:v>128107</c:v>
                </c:pt>
                <c:pt idx="244460">
                  <c:v>128107</c:v>
                </c:pt>
                <c:pt idx="244461">
                  <c:v>128107</c:v>
                </c:pt>
                <c:pt idx="244462">
                  <c:v>128107</c:v>
                </c:pt>
                <c:pt idx="244463">
                  <c:v>128107</c:v>
                </c:pt>
                <c:pt idx="244464">
                  <c:v>128107</c:v>
                </c:pt>
                <c:pt idx="244465">
                  <c:v>128107</c:v>
                </c:pt>
                <c:pt idx="244466">
                  <c:v>128107</c:v>
                </c:pt>
                <c:pt idx="244467">
                  <c:v>128107</c:v>
                </c:pt>
                <c:pt idx="244468">
                  <c:v>128107</c:v>
                </c:pt>
                <c:pt idx="244469">
                  <c:v>128107</c:v>
                </c:pt>
                <c:pt idx="244470">
                  <c:v>128107</c:v>
                </c:pt>
                <c:pt idx="244471">
                  <c:v>128107</c:v>
                </c:pt>
                <c:pt idx="244472">
                  <c:v>128107</c:v>
                </c:pt>
                <c:pt idx="244473">
                  <c:v>128107</c:v>
                </c:pt>
                <c:pt idx="244474">
                  <c:v>128107</c:v>
                </c:pt>
                <c:pt idx="244475">
                  <c:v>128107</c:v>
                </c:pt>
                <c:pt idx="244476">
                  <c:v>128107</c:v>
                </c:pt>
                <c:pt idx="244477">
                  <c:v>128107</c:v>
                </c:pt>
                <c:pt idx="244478">
                  <c:v>128107</c:v>
                </c:pt>
                <c:pt idx="244479">
                  <c:v>128107</c:v>
                </c:pt>
                <c:pt idx="244480">
                  <c:v>128107</c:v>
                </c:pt>
                <c:pt idx="244481">
                  <c:v>128107</c:v>
                </c:pt>
                <c:pt idx="244482">
                  <c:v>128107</c:v>
                </c:pt>
                <c:pt idx="244483">
                  <c:v>128107</c:v>
                </c:pt>
                <c:pt idx="244484">
                  <c:v>128107</c:v>
                </c:pt>
                <c:pt idx="244485">
                  <c:v>128107</c:v>
                </c:pt>
                <c:pt idx="244486">
                  <c:v>128107</c:v>
                </c:pt>
                <c:pt idx="244487">
                  <c:v>128107</c:v>
                </c:pt>
                <c:pt idx="244488">
                  <c:v>128107</c:v>
                </c:pt>
                <c:pt idx="244489">
                  <c:v>128107</c:v>
                </c:pt>
                <c:pt idx="244490">
                  <c:v>128107</c:v>
                </c:pt>
                <c:pt idx="244491">
                  <c:v>128107</c:v>
                </c:pt>
                <c:pt idx="244492">
                  <c:v>128107</c:v>
                </c:pt>
                <c:pt idx="244493">
                  <c:v>128107</c:v>
                </c:pt>
                <c:pt idx="244494">
                  <c:v>128107</c:v>
                </c:pt>
                <c:pt idx="244495">
                  <c:v>128107</c:v>
                </c:pt>
                <c:pt idx="244496">
                  <c:v>128107</c:v>
                </c:pt>
                <c:pt idx="244497">
                  <c:v>128107</c:v>
                </c:pt>
                <c:pt idx="244498">
                  <c:v>128107</c:v>
                </c:pt>
                <c:pt idx="244499">
                  <c:v>128107</c:v>
                </c:pt>
                <c:pt idx="244500">
                  <c:v>128107</c:v>
                </c:pt>
                <c:pt idx="244501">
                  <c:v>128107</c:v>
                </c:pt>
                <c:pt idx="244502">
                  <c:v>128107</c:v>
                </c:pt>
                <c:pt idx="244503">
                  <c:v>128107</c:v>
                </c:pt>
                <c:pt idx="244504">
                  <c:v>128107</c:v>
                </c:pt>
                <c:pt idx="244505">
                  <c:v>128107</c:v>
                </c:pt>
                <c:pt idx="244506">
                  <c:v>128107</c:v>
                </c:pt>
                <c:pt idx="244507">
                  <c:v>128107</c:v>
                </c:pt>
                <c:pt idx="244508">
                  <c:v>128107</c:v>
                </c:pt>
                <c:pt idx="244509">
                  <c:v>128107</c:v>
                </c:pt>
                <c:pt idx="244510">
                  <c:v>128107</c:v>
                </c:pt>
                <c:pt idx="244511">
                  <c:v>128107</c:v>
                </c:pt>
                <c:pt idx="244512">
                  <c:v>128107</c:v>
                </c:pt>
                <c:pt idx="244513">
                  <c:v>128107</c:v>
                </c:pt>
                <c:pt idx="244514">
                  <c:v>128107</c:v>
                </c:pt>
                <c:pt idx="244515">
                  <c:v>128107</c:v>
                </c:pt>
                <c:pt idx="244516">
                  <c:v>128107</c:v>
                </c:pt>
                <c:pt idx="244517">
                  <c:v>128107</c:v>
                </c:pt>
                <c:pt idx="244518">
                  <c:v>128107</c:v>
                </c:pt>
                <c:pt idx="244519">
                  <c:v>128107</c:v>
                </c:pt>
                <c:pt idx="244520">
                  <c:v>128107</c:v>
                </c:pt>
                <c:pt idx="244521">
                  <c:v>128107</c:v>
                </c:pt>
                <c:pt idx="244522">
                  <c:v>128107</c:v>
                </c:pt>
                <c:pt idx="244523">
                  <c:v>128107</c:v>
                </c:pt>
                <c:pt idx="244524">
                  <c:v>128107</c:v>
                </c:pt>
                <c:pt idx="244525">
                  <c:v>128107</c:v>
                </c:pt>
                <c:pt idx="244526">
                  <c:v>128107</c:v>
                </c:pt>
                <c:pt idx="244527">
                  <c:v>128107</c:v>
                </c:pt>
                <c:pt idx="244528">
                  <c:v>128107</c:v>
                </c:pt>
                <c:pt idx="244529">
                  <c:v>128107</c:v>
                </c:pt>
                <c:pt idx="244530">
                  <c:v>128107</c:v>
                </c:pt>
                <c:pt idx="244531">
                  <c:v>128107</c:v>
                </c:pt>
                <c:pt idx="244532">
                  <c:v>128107</c:v>
                </c:pt>
                <c:pt idx="244533">
                  <c:v>128107</c:v>
                </c:pt>
                <c:pt idx="244534">
                  <c:v>128107</c:v>
                </c:pt>
                <c:pt idx="244535">
                  <c:v>128107</c:v>
                </c:pt>
                <c:pt idx="244536">
                  <c:v>128107</c:v>
                </c:pt>
                <c:pt idx="244537">
                  <c:v>128107</c:v>
                </c:pt>
                <c:pt idx="244538">
                  <c:v>128107</c:v>
                </c:pt>
                <c:pt idx="244539">
                  <c:v>128107</c:v>
                </c:pt>
                <c:pt idx="244540">
                  <c:v>128107</c:v>
                </c:pt>
                <c:pt idx="244541">
                  <c:v>128107</c:v>
                </c:pt>
                <c:pt idx="244542">
                  <c:v>128107</c:v>
                </c:pt>
                <c:pt idx="244543">
                  <c:v>128107</c:v>
                </c:pt>
                <c:pt idx="244544">
                  <c:v>128107</c:v>
                </c:pt>
                <c:pt idx="244545">
                  <c:v>128107</c:v>
                </c:pt>
                <c:pt idx="244546">
                  <c:v>128107</c:v>
                </c:pt>
                <c:pt idx="244547">
                  <c:v>128107</c:v>
                </c:pt>
                <c:pt idx="244548">
                  <c:v>128107</c:v>
                </c:pt>
                <c:pt idx="244549">
                  <c:v>128107</c:v>
                </c:pt>
                <c:pt idx="244550">
                  <c:v>128107</c:v>
                </c:pt>
                <c:pt idx="244551">
                  <c:v>128107</c:v>
                </c:pt>
                <c:pt idx="244552">
                  <c:v>128107</c:v>
                </c:pt>
                <c:pt idx="244553">
                  <c:v>128107</c:v>
                </c:pt>
                <c:pt idx="244554">
                  <c:v>128107</c:v>
                </c:pt>
                <c:pt idx="244555">
                  <c:v>128107</c:v>
                </c:pt>
                <c:pt idx="244556">
                  <c:v>128107</c:v>
                </c:pt>
                <c:pt idx="244557">
                  <c:v>128107</c:v>
                </c:pt>
                <c:pt idx="244558">
                  <c:v>128107</c:v>
                </c:pt>
                <c:pt idx="244559">
                  <c:v>128107</c:v>
                </c:pt>
                <c:pt idx="244560">
                  <c:v>128107</c:v>
                </c:pt>
                <c:pt idx="244561">
                  <c:v>128107</c:v>
                </c:pt>
                <c:pt idx="244562">
                  <c:v>128107</c:v>
                </c:pt>
                <c:pt idx="244563">
                  <c:v>128107</c:v>
                </c:pt>
                <c:pt idx="244564">
                  <c:v>128107</c:v>
                </c:pt>
                <c:pt idx="244565">
                  <c:v>128107</c:v>
                </c:pt>
                <c:pt idx="244566">
                  <c:v>128107</c:v>
                </c:pt>
                <c:pt idx="244567">
                  <c:v>128107</c:v>
                </c:pt>
                <c:pt idx="244568">
                  <c:v>128107</c:v>
                </c:pt>
                <c:pt idx="244569">
                  <c:v>128107</c:v>
                </c:pt>
                <c:pt idx="244570">
                  <c:v>128107</c:v>
                </c:pt>
                <c:pt idx="244571">
                  <c:v>128107</c:v>
                </c:pt>
                <c:pt idx="244572">
                  <c:v>128107</c:v>
                </c:pt>
                <c:pt idx="244573">
                  <c:v>128107</c:v>
                </c:pt>
                <c:pt idx="244574">
                  <c:v>128107</c:v>
                </c:pt>
                <c:pt idx="244575">
                  <c:v>128107</c:v>
                </c:pt>
                <c:pt idx="244576">
                  <c:v>128107</c:v>
                </c:pt>
                <c:pt idx="244577">
                  <c:v>128107</c:v>
                </c:pt>
                <c:pt idx="244578">
                  <c:v>128107</c:v>
                </c:pt>
                <c:pt idx="244579">
                  <c:v>128107</c:v>
                </c:pt>
                <c:pt idx="244580">
                  <c:v>128107</c:v>
                </c:pt>
                <c:pt idx="244581">
                  <c:v>128107</c:v>
                </c:pt>
                <c:pt idx="244582">
                  <c:v>128107</c:v>
                </c:pt>
                <c:pt idx="244583">
                  <c:v>128107</c:v>
                </c:pt>
                <c:pt idx="244584">
                  <c:v>128107</c:v>
                </c:pt>
                <c:pt idx="244585">
                  <c:v>128107</c:v>
                </c:pt>
                <c:pt idx="244586">
                  <c:v>128107</c:v>
                </c:pt>
                <c:pt idx="244587">
                  <c:v>128107</c:v>
                </c:pt>
                <c:pt idx="244588">
                  <c:v>128107</c:v>
                </c:pt>
                <c:pt idx="244589">
                  <c:v>128107</c:v>
                </c:pt>
                <c:pt idx="244590">
                  <c:v>128107</c:v>
                </c:pt>
                <c:pt idx="244591">
                  <c:v>128107</c:v>
                </c:pt>
                <c:pt idx="244592">
                  <c:v>128107</c:v>
                </c:pt>
                <c:pt idx="244593">
                  <c:v>128107</c:v>
                </c:pt>
                <c:pt idx="244594">
                  <c:v>128107</c:v>
                </c:pt>
                <c:pt idx="244595">
                  <c:v>128107</c:v>
                </c:pt>
                <c:pt idx="244596">
                  <c:v>128107</c:v>
                </c:pt>
                <c:pt idx="244597">
                  <c:v>128107</c:v>
                </c:pt>
                <c:pt idx="244598">
                  <c:v>128107</c:v>
                </c:pt>
                <c:pt idx="244599">
                  <c:v>128107</c:v>
                </c:pt>
                <c:pt idx="244600">
                  <c:v>128107</c:v>
                </c:pt>
                <c:pt idx="244601">
                  <c:v>128107</c:v>
                </c:pt>
                <c:pt idx="244602">
                  <c:v>128107</c:v>
                </c:pt>
                <c:pt idx="244603">
                  <c:v>128107</c:v>
                </c:pt>
                <c:pt idx="244604">
                  <c:v>128107</c:v>
                </c:pt>
                <c:pt idx="244605">
                  <c:v>128107</c:v>
                </c:pt>
                <c:pt idx="244606">
                  <c:v>128107</c:v>
                </c:pt>
                <c:pt idx="244607">
                  <c:v>128107</c:v>
                </c:pt>
                <c:pt idx="244608">
                  <c:v>128107</c:v>
                </c:pt>
                <c:pt idx="244609">
                  <c:v>128107</c:v>
                </c:pt>
                <c:pt idx="244610">
                  <c:v>128107</c:v>
                </c:pt>
                <c:pt idx="244611">
                  <c:v>128107</c:v>
                </c:pt>
                <c:pt idx="244612">
                  <c:v>128107</c:v>
                </c:pt>
                <c:pt idx="244613">
                  <c:v>128107</c:v>
                </c:pt>
                <c:pt idx="244614">
                  <c:v>128107</c:v>
                </c:pt>
                <c:pt idx="244615">
                  <c:v>128107</c:v>
                </c:pt>
                <c:pt idx="244616">
                  <c:v>128107</c:v>
                </c:pt>
                <c:pt idx="244617">
                  <c:v>128107</c:v>
                </c:pt>
                <c:pt idx="244618">
                  <c:v>128107</c:v>
                </c:pt>
                <c:pt idx="244619">
                  <c:v>128107</c:v>
                </c:pt>
                <c:pt idx="244620">
                  <c:v>128107</c:v>
                </c:pt>
                <c:pt idx="244621">
                  <c:v>128107</c:v>
                </c:pt>
                <c:pt idx="244622">
                  <c:v>128107</c:v>
                </c:pt>
                <c:pt idx="244623">
                  <c:v>128107</c:v>
                </c:pt>
                <c:pt idx="244624">
                  <c:v>128107</c:v>
                </c:pt>
                <c:pt idx="244625">
                  <c:v>128107</c:v>
                </c:pt>
                <c:pt idx="244626">
                  <c:v>128107</c:v>
                </c:pt>
                <c:pt idx="244627">
                  <c:v>128107</c:v>
                </c:pt>
                <c:pt idx="244628">
                  <c:v>128107</c:v>
                </c:pt>
                <c:pt idx="244629">
                  <c:v>128107</c:v>
                </c:pt>
                <c:pt idx="244630">
                  <c:v>128107</c:v>
                </c:pt>
                <c:pt idx="244631">
                  <c:v>128107</c:v>
                </c:pt>
                <c:pt idx="244632">
                  <c:v>128107</c:v>
                </c:pt>
                <c:pt idx="244633">
                  <c:v>128107</c:v>
                </c:pt>
                <c:pt idx="244634">
                  <c:v>128107</c:v>
                </c:pt>
                <c:pt idx="244635">
                  <c:v>128107</c:v>
                </c:pt>
                <c:pt idx="244636">
                  <c:v>128107</c:v>
                </c:pt>
                <c:pt idx="244637">
                  <c:v>128107</c:v>
                </c:pt>
                <c:pt idx="244638">
                  <c:v>128107</c:v>
                </c:pt>
                <c:pt idx="244639">
                  <c:v>128107</c:v>
                </c:pt>
                <c:pt idx="244640">
                  <c:v>128107</c:v>
                </c:pt>
                <c:pt idx="244641">
                  <c:v>128107</c:v>
                </c:pt>
                <c:pt idx="244642">
                  <c:v>128107</c:v>
                </c:pt>
                <c:pt idx="244643">
                  <c:v>128107</c:v>
                </c:pt>
                <c:pt idx="244644">
                  <c:v>128107</c:v>
                </c:pt>
                <c:pt idx="244645">
                  <c:v>128107</c:v>
                </c:pt>
                <c:pt idx="244646">
                  <c:v>128107</c:v>
                </c:pt>
                <c:pt idx="244647">
                  <c:v>128107</c:v>
                </c:pt>
                <c:pt idx="244648">
                  <c:v>128107</c:v>
                </c:pt>
                <c:pt idx="244649">
                  <c:v>128107</c:v>
                </c:pt>
                <c:pt idx="244650">
                  <c:v>128107</c:v>
                </c:pt>
                <c:pt idx="244651">
                  <c:v>128107</c:v>
                </c:pt>
                <c:pt idx="244652">
                  <c:v>128107</c:v>
                </c:pt>
                <c:pt idx="244653">
                  <c:v>128107</c:v>
                </c:pt>
                <c:pt idx="244654">
                  <c:v>128107</c:v>
                </c:pt>
                <c:pt idx="244655">
                  <c:v>128107</c:v>
                </c:pt>
                <c:pt idx="244656">
                  <c:v>128107</c:v>
                </c:pt>
                <c:pt idx="244657">
                  <c:v>128107</c:v>
                </c:pt>
                <c:pt idx="244658">
                  <c:v>128107</c:v>
                </c:pt>
                <c:pt idx="244659">
                  <c:v>128107</c:v>
                </c:pt>
                <c:pt idx="244660">
                  <c:v>128107</c:v>
                </c:pt>
                <c:pt idx="244661">
                  <c:v>128107</c:v>
                </c:pt>
                <c:pt idx="244662">
                  <c:v>128107</c:v>
                </c:pt>
                <c:pt idx="244663">
                  <c:v>128107</c:v>
                </c:pt>
                <c:pt idx="244664">
                  <c:v>128107</c:v>
                </c:pt>
                <c:pt idx="244665">
                  <c:v>128107</c:v>
                </c:pt>
                <c:pt idx="244666">
                  <c:v>128107</c:v>
                </c:pt>
                <c:pt idx="244667">
                  <c:v>128107</c:v>
                </c:pt>
                <c:pt idx="244668">
                  <c:v>128107</c:v>
                </c:pt>
                <c:pt idx="244669">
                  <c:v>128107</c:v>
                </c:pt>
                <c:pt idx="244670">
                  <c:v>128107</c:v>
                </c:pt>
                <c:pt idx="244671">
                  <c:v>128107</c:v>
                </c:pt>
                <c:pt idx="244672">
                  <c:v>128107</c:v>
                </c:pt>
                <c:pt idx="244673">
                  <c:v>128107</c:v>
                </c:pt>
                <c:pt idx="244674">
                  <c:v>128107</c:v>
                </c:pt>
                <c:pt idx="244675">
                  <c:v>128107</c:v>
                </c:pt>
                <c:pt idx="244676">
                  <c:v>128107</c:v>
                </c:pt>
                <c:pt idx="244677">
                  <c:v>128107</c:v>
                </c:pt>
                <c:pt idx="244678">
                  <c:v>128107</c:v>
                </c:pt>
                <c:pt idx="244679">
                  <c:v>128107</c:v>
                </c:pt>
                <c:pt idx="244680">
                  <c:v>128107</c:v>
                </c:pt>
                <c:pt idx="244681">
                  <c:v>128107</c:v>
                </c:pt>
                <c:pt idx="244682">
                  <c:v>128107</c:v>
                </c:pt>
                <c:pt idx="244683">
                  <c:v>128107</c:v>
                </c:pt>
                <c:pt idx="244684">
                  <c:v>128107</c:v>
                </c:pt>
                <c:pt idx="244685">
                  <c:v>128107</c:v>
                </c:pt>
                <c:pt idx="244686">
                  <c:v>128107</c:v>
                </c:pt>
                <c:pt idx="244687">
                  <c:v>128107</c:v>
                </c:pt>
                <c:pt idx="244688">
                  <c:v>128107</c:v>
                </c:pt>
                <c:pt idx="244689">
                  <c:v>128107</c:v>
                </c:pt>
                <c:pt idx="244690">
                  <c:v>128107</c:v>
                </c:pt>
                <c:pt idx="244691">
                  <c:v>128107</c:v>
                </c:pt>
                <c:pt idx="244692">
                  <c:v>128107</c:v>
                </c:pt>
                <c:pt idx="244693">
                  <c:v>128107</c:v>
                </c:pt>
                <c:pt idx="244694">
                  <c:v>128107</c:v>
                </c:pt>
                <c:pt idx="244695">
                  <c:v>128107</c:v>
                </c:pt>
                <c:pt idx="244696">
                  <c:v>128107</c:v>
                </c:pt>
                <c:pt idx="244697">
                  <c:v>128107</c:v>
                </c:pt>
                <c:pt idx="244698">
                  <c:v>128107</c:v>
                </c:pt>
                <c:pt idx="244699">
                  <c:v>128107</c:v>
                </c:pt>
                <c:pt idx="244700">
                  <c:v>128107</c:v>
                </c:pt>
                <c:pt idx="244701">
                  <c:v>128107</c:v>
                </c:pt>
                <c:pt idx="244702">
                  <c:v>128107</c:v>
                </c:pt>
                <c:pt idx="244703">
                  <c:v>128107</c:v>
                </c:pt>
                <c:pt idx="244704">
                  <c:v>128107</c:v>
                </c:pt>
                <c:pt idx="244705">
                  <c:v>128107</c:v>
                </c:pt>
                <c:pt idx="244706">
                  <c:v>128107</c:v>
                </c:pt>
                <c:pt idx="244707">
                  <c:v>128107</c:v>
                </c:pt>
                <c:pt idx="244708">
                  <c:v>128107</c:v>
                </c:pt>
                <c:pt idx="244709">
                  <c:v>128107</c:v>
                </c:pt>
                <c:pt idx="244710">
                  <c:v>128107</c:v>
                </c:pt>
                <c:pt idx="244711">
                  <c:v>128107</c:v>
                </c:pt>
                <c:pt idx="244712">
                  <c:v>128107</c:v>
                </c:pt>
                <c:pt idx="244713">
                  <c:v>128107</c:v>
                </c:pt>
                <c:pt idx="244714">
                  <c:v>128107</c:v>
                </c:pt>
                <c:pt idx="244715">
                  <c:v>128107</c:v>
                </c:pt>
                <c:pt idx="244716">
                  <c:v>128107</c:v>
                </c:pt>
                <c:pt idx="244717">
                  <c:v>128107</c:v>
                </c:pt>
                <c:pt idx="244718">
                  <c:v>128107</c:v>
                </c:pt>
                <c:pt idx="244719">
                  <c:v>128107</c:v>
                </c:pt>
                <c:pt idx="244720">
                  <c:v>128107</c:v>
                </c:pt>
                <c:pt idx="244721">
                  <c:v>128107</c:v>
                </c:pt>
                <c:pt idx="244722">
                  <c:v>128107</c:v>
                </c:pt>
                <c:pt idx="244723">
                  <c:v>128107</c:v>
                </c:pt>
                <c:pt idx="244724">
                  <c:v>128107</c:v>
                </c:pt>
                <c:pt idx="244725">
                  <c:v>128107</c:v>
                </c:pt>
                <c:pt idx="244726">
                  <c:v>128107</c:v>
                </c:pt>
                <c:pt idx="244727">
                  <c:v>128107</c:v>
                </c:pt>
                <c:pt idx="244728">
                  <c:v>128107</c:v>
                </c:pt>
                <c:pt idx="244729">
                  <c:v>128107</c:v>
                </c:pt>
                <c:pt idx="244730">
                  <c:v>128107</c:v>
                </c:pt>
                <c:pt idx="244731">
                  <c:v>128107</c:v>
                </c:pt>
                <c:pt idx="244732">
                  <c:v>128107</c:v>
                </c:pt>
                <c:pt idx="244733">
                  <c:v>128107</c:v>
                </c:pt>
                <c:pt idx="244734">
                  <c:v>128107</c:v>
                </c:pt>
                <c:pt idx="244735">
                  <c:v>128107</c:v>
                </c:pt>
                <c:pt idx="244736">
                  <c:v>128107</c:v>
                </c:pt>
                <c:pt idx="244737">
                  <c:v>128107</c:v>
                </c:pt>
                <c:pt idx="244738">
                  <c:v>128107</c:v>
                </c:pt>
                <c:pt idx="244739">
                  <c:v>128107</c:v>
                </c:pt>
                <c:pt idx="244740">
                  <c:v>128107</c:v>
                </c:pt>
                <c:pt idx="244741">
                  <c:v>128107</c:v>
                </c:pt>
                <c:pt idx="244742">
                  <c:v>128107</c:v>
                </c:pt>
                <c:pt idx="244743">
                  <c:v>128107</c:v>
                </c:pt>
                <c:pt idx="244744">
                  <c:v>128107</c:v>
                </c:pt>
                <c:pt idx="244745">
                  <c:v>128107</c:v>
                </c:pt>
                <c:pt idx="244746">
                  <c:v>128107</c:v>
                </c:pt>
                <c:pt idx="244747">
                  <c:v>128107</c:v>
                </c:pt>
                <c:pt idx="244748">
                  <c:v>128107</c:v>
                </c:pt>
                <c:pt idx="244749">
                  <c:v>128107</c:v>
                </c:pt>
                <c:pt idx="244750">
                  <c:v>128107</c:v>
                </c:pt>
                <c:pt idx="244751">
                  <c:v>128107</c:v>
                </c:pt>
                <c:pt idx="244752">
                  <c:v>128107</c:v>
                </c:pt>
                <c:pt idx="244753">
                  <c:v>128107</c:v>
                </c:pt>
                <c:pt idx="244754">
                  <c:v>128107</c:v>
                </c:pt>
                <c:pt idx="244755">
                  <c:v>128107</c:v>
                </c:pt>
                <c:pt idx="244756">
                  <c:v>128107</c:v>
                </c:pt>
                <c:pt idx="244757">
                  <c:v>128107</c:v>
                </c:pt>
                <c:pt idx="244758">
                  <c:v>128107</c:v>
                </c:pt>
                <c:pt idx="244759">
                  <c:v>128107</c:v>
                </c:pt>
                <c:pt idx="244760">
                  <c:v>128107</c:v>
                </c:pt>
                <c:pt idx="244761">
                  <c:v>128107</c:v>
                </c:pt>
                <c:pt idx="244762">
                  <c:v>128107</c:v>
                </c:pt>
                <c:pt idx="244763">
                  <c:v>128107</c:v>
                </c:pt>
                <c:pt idx="244764">
                  <c:v>128107</c:v>
                </c:pt>
                <c:pt idx="244765">
                  <c:v>128107</c:v>
                </c:pt>
                <c:pt idx="244766">
                  <c:v>128107</c:v>
                </c:pt>
                <c:pt idx="244767">
                  <c:v>128107</c:v>
                </c:pt>
                <c:pt idx="244768">
                  <c:v>128107</c:v>
                </c:pt>
                <c:pt idx="244769">
                  <c:v>128107</c:v>
                </c:pt>
                <c:pt idx="244770">
                  <c:v>128107</c:v>
                </c:pt>
                <c:pt idx="244771">
                  <c:v>128107</c:v>
                </c:pt>
                <c:pt idx="244772">
                  <c:v>128107</c:v>
                </c:pt>
                <c:pt idx="244773">
                  <c:v>128107</c:v>
                </c:pt>
                <c:pt idx="244774">
                  <c:v>128107</c:v>
                </c:pt>
                <c:pt idx="244775">
                  <c:v>128107</c:v>
                </c:pt>
                <c:pt idx="244776">
                  <c:v>128107</c:v>
                </c:pt>
                <c:pt idx="244777">
                  <c:v>128107</c:v>
                </c:pt>
                <c:pt idx="244778">
                  <c:v>128107</c:v>
                </c:pt>
                <c:pt idx="244779">
                  <c:v>128107</c:v>
                </c:pt>
                <c:pt idx="244780">
                  <c:v>128107</c:v>
                </c:pt>
                <c:pt idx="244781">
                  <c:v>128107</c:v>
                </c:pt>
                <c:pt idx="244782">
                  <c:v>128107</c:v>
                </c:pt>
                <c:pt idx="244783">
                  <c:v>128107</c:v>
                </c:pt>
                <c:pt idx="244784">
                  <c:v>128107</c:v>
                </c:pt>
                <c:pt idx="244785">
                  <c:v>128107</c:v>
                </c:pt>
                <c:pt idx="244786">
                  <c:v>128107</c:v>
                </c:pt>
                <c:pt idx="244787">
                  <c:v>128107</c:v>
                </c:pt>
                <c:pt idx="244788">
                  <c:v>128107</c:v>
                </c:pt>
                <c:pt idx="244789">
                  <c:v>128107</c:v>
                </c:pt>
                <c:pt idx="244790">
                  <c:v>128107</c:v>
                </c:pt>
                <c:pt idx="244791">
                  <c:v>128107</c:v>
                </c:pt>
                <c:pt idx="244792">
                  <c:v>128107</c:v>
                </c:pt>
                <c:pt idx="244793">
                  <c:v>128107</c:v>
                </c:pt>
                <c:pt idx="244794">
                  <c:v>128107</c:v>
                </c:pt>
                <c:pt idx="244795">
                  <c:v>128107</c:v>
                </c:pt>
                <c:pt idx="244796">
                  <c:v>128107</c:v>
                </c:pt>
                <c:pt idx="244797">
                  <c:v>128107</c:v>
                </c:pt>
                <c:pt idx="244798">
                  <c:v>128107</c:v>
                </c:pt>
                <c:pt idx="244799">
                  <c:v>128107</c:v>
                </c:pt>
                <c:pt idx="244800">
                  <c:v>128107</c:v>
                </c:pt>
                <c:pt idx="244801">
                  <c:v>128107</c:v>
                </c:pt>
                <c:pt idx="244802">
                  <c:v>128107</c:v>
                </c:pt>
                <c:pt idx="244803">
                  <c:v>128107</c:v>
                </c:pt>
                <c:pt idx="244804">
                  <c:v>128107</c:v>
                </c:pt>
                <c:pt idx="244805">
                  <c:v>128107</c:v>
                </c:pt>
                <c:pt idx="244806">
                  <c:v>128107</c:v>
                </c:pt>
                <c:pt idx="244807">
                  <c:v>128107</c:v>
                </c:pt>
                <c:pt idx="244808">
                  <c:v>128107</c:v>
                </c:pt>
                <c:pt idx="244809">
                  <c:v>128107</c:v>
                </c:pt>
                <c:pt idx="244810">
                  <c:v>128107</c:v>
                </c:pt>
                <c:pt idx="244811">
                  <c:v>128107</c:v>
                </c:pt>
                <c:pt idx="244812">
                  <c:v>128107</c:v>
                </c:pt>
                <c:pt idx="244813">
                  <c:v>128107</c:v>
                </c:pt>
                <c:pt idx="244814">
                  <c:v>128107</c:v>
                </c:pt>
                <c:pt idx="244815">
                  <c:v>128107</c:v>
                </c:pt>
                <c:pt idx="244816">
                  <c:v>128107</c:v>
                </c:pt>
                <c:pt idx="244817">
                  <c:v>128107</c:v>
                </c:pt>
                <c:pt idx="244818">
                  <c:v>128107</c:v>
                </c:pt>
                <c:pt idx="244819">
                  <c:v>128107</c:v>
                </c:pt>
                <c:pt idx="244820">
                  <c:v>128107</c:v>
                </c:pt>
                <c:pt idx="244821">
                  <c:v>128107</c:v>
                </c:pt>
                <c:pt idx="244822">
                  <c:v>128107</c:v>
                </c:pt>
                <c:pt idx="244823">
                  <c:v>128107</c:v>
                </c:pt>
                <c:pt idx="244824">
                  <c:v>128107</c:v>
                </c:pt>
                <c:pt idx="244825">
                  <c:v>128107</c:v>
                </c:pt>
                <c:pt idx="244826">
                  <c:v>128107</c:v>
                </c:pt>
                <c:pt idx="244827">
                  <c:v>128107</c:v>
                </c:pt>
                <c:pt idx="244828">
                  <c:v>128107</c:v>
                </c:pt>
                <c:pt idx="244829">
                  <c:v>128107</c:v>
                </c:pt>
                <c:pt idx="244830">
                  <c:v>128107</c:v>
                </c:pt>
                <c:pt idx="244831">
                  <c:v>128107</c:v>
                </c:pt>
                <c:pt idx="244832">
                  <c:v>128107</c:v>
                </c:pt>
                <c:pt idx="244833">
                  <c:v>128107</c:v>
                </c:pt>
                <c:pt idx="244834">
                  <c:v>128107</c:v>
                </c:pt>
                <c:pt idx="244835">
                  <c:v>128107</c:v>
                </c:pt>
                <c:pt idx="244836">
                  <c:v>128107</c:v>
                </c:pt>
                <c:pt idx="244837">
                  <c:v>128107</c:v>
                </c:pt>
                <c:pt idx="244838">
                  <c:v>128107</c:v>
                </c:pt>
                <c:pt idx="244839">
                  <c:v>128107</c:v>
                </c:pt>
                <c:pt idx="244840">
                  <c:v>128107</c:v>
                </c:pt>
                <c:pt idx="244841">
                  <c:v>128107</c:v>
                </c:pt>
                <c:pt idx="244842">
                  <c:v>128107</c:v>
                </c:pt>
                <c:pt idx="244843">
                  <c:v>128107</c:v>
                </c:pt>
                <c:pt idx="244844">
                  <c:v>128107</c:v>
                </c:pt>
                <c:pt idx="244845">
                  <c:v>128107</c:v>
                </c:pt>
                <c:pt idx="244846">
                  <c:v>128107</c:v>
                </c:pt>
                <c:pt idx="244847">
                  <c:v>128107</c:v>
                </c:pt>
                <c:pt idx="244848">
                  <c:v>128107</c:v>
                </c:pt>
                <c:pt idx="244849">
                  <c:v>128107</c:v>
                </c:pt>
                <c:pt idx="244850">
                  <c:v>128107</c:v>
                </c:pt>
                <c:pt idx="244851">
                  <c:v>128107</c:v>
                </c:pt>
                <c:pt idx="244852">
                  <c:v>128107</c:v>
                </c:pt>
                <c:pt idx="244853">
                  <c:v>128107</c:v>
                </c:pt>
                <c:pt idx="244854">
                  <c:v>128107</c:v>
                </c:pt>
                <c:pt idx="244855">
                  <c:v>128107</c:v>
                </c:pt>
                <c:pt idx="244856">
                  <c:v>128107</c:v>
                </c:pt>
                <c:pt idx="244857">
                  <c:v>128107</c:v>
                </c:pt>
                <c:pt idx="244858">
                  <c:v>128107</c:v>
                </c:pt>
                <c:pt idx="244859">
                  <c:v>128107</c:v>
                </c:pt>
                <c:pt idx="244860">
                  <c:v>128107</c:v>
                </c:pt>
                <c:pt idx="244861">
                  <c:v>128107</c:v>
                </c:pt>
                <c:pt idx="244862">
                  <c:v>128107</c:v>
                </c:pt>
                <c:pt idx="244863">
                  <c:v>128107</c:v>
                </c:pt>
                <c:pt idx="244864">
                  <c:v>128107</c:v>
                </c:pt>
                <c:pt idx="244865">
                  <c:v>128107</c:v>
                </c:pt>
                <c:pt idx="244866">
                  <c:v>128107</c:v>
                </c:pt>
                <c:pt idx="244867">
                  <c:v>128107</c:v>
                </c:pt>
                <c:pt idx="244868">
                  <c:v>128107</c:v>
                </c:pt>
                <c:pt idx="244869">
                  <c:v>128107</c:v>
                </c:pt>
                <c:pt idx="244870">
                  <c:v>128107</c:v>
                </c:pt>
                <c:pt idx="244871">
                  <c:v>128107</c:v>
                </c:pt>
                <c:pt idx="244872">
                  <c:v>128107</c:v>
                </c:pt>
                <c:pt idx="244873">
                  <c:v>128107</c:v>
                </c:pt>
                <c:pt idx="244874">
                  <c:v>128107</c:v>
                </c:pt>
                <c:pt idx="244875">
                  <c:v>128107</c:v>
                </c:pt>
                <c:pt idx="244876">
                  <c:v>128107</c:v>
                </c:pt>
                <c:pt idx="244877">
                  <c:v>128107</c:v>
                </c:pt>
                <c:pt idx="244878">
                  <c:v>128107</c:v>
                </c:pt>
                <c:pt idx="244879">
                  <c:v>128107</c:v>
                </c:pt>
                <c:pt idx="244880">
                  <c:v>128107</c:v>
                </c:pt>
                <c:pt idx="244881">
                  <c:v>128107</c:v>
                </c:pt>
                <c:pt idx="244882">
                  <c:v>128107</c:v>
                </c:pt>
                <c:pt idx="244883">
                  <c:v>128107</c:v>
                </c:pt>
                <c:pt idx="244884">
                  <c:v>128107</c:v>
                </c:pt>
                <c:pt idx="244885">
                  <c:v>128107</c:v>
                </c:pt>
                <c:pt idx="244886">
                  <c:v>128107</c:v>
                </c:pt>
                <c:pt idx="244887">
                  <c:v>128107</c:v>
                </c:pt>
                <c:pt idx="244888">
                  <c:v>128107</c:v>
                </c:pt>
                <c:pt idx="244889">
                  <c:v>128107</c:v>
                </c:pt>
                <c:pt idx="244890">
                  <c:v>128107</c:v>
                </c:pt>
                <c:pt idx="244891">
                  <c:v>128107</c:v>
                </c:pt>
                <c:pt idx="244892">
                  <c:v>128107</c:v>
                </c:pt>
                <c:pt idx="244893">
                  <c:v>128107</c:v>
                </c:pt>
                <c:pt idx="244894">
                  <c:v>128107</c:v>
                </c:pt>
                <c:pt idx="244895">
                  <c:v>128107</c:v>
                </c:pt>
                <c:pt idx="244896">
                  <c:v>128107</c:v>
                </c:pt>
                <c:pt idx="244897">
                  <c:v>128107</c:v>
                </c:pt>
                <c:pt idx="244898">
                  <c:v>128107</c:v>
                </c:pt>
                <c:pt idx="244899">
                  <c:v>128107</c:v>
                </c:pt>
                <c:pt idx="244900">
                  <c:v>128107</c:v>
                </c:pt>
                <c:pt idx="244901">
                  <c:v>128107</c:v>
                </c:pt>
                <c:pt idx="244902">
                  <c:v>128107</c:v>
                </c:pt>
                <c:pt idx="244903">
                  <c:v>128107</c:v>
                </c:pt>
                <c:pt idx="244904">
                  <c:v>128107</c:v>
                </c:pt>
                <c:pt idx="244905">
                  <c:v>128107</c:v>
                </c:pt>
                <c:pt idx="244906">
                  <c:v>128107</c:v>
                </c:pt>
                <c:pt idx="244907">
                  <c:v>128107</c:v>
                </c:pt>
                <c:pt idx="244908">
                  <c:v>128107</c:v>
                </c:pt>
                <c:pt idx="244909">
                  <c:v>128107</c:v>
                </c:pt>
                <c:pt idx="244910">
                  <c:v>128107</c:v>
                </c:pt>
                <c:pt idx="244911">
                  <c:v>128107</c:v>
                </c:pt>
                <c:pt idx="244912">
                  <c:v>128107</c:v>
                </c:pt>
                <c:pt idx="244913">
                  <c:v>128107</c:v>
                </c:pt>
                <c:pt idx="244914">
                  <c:v>128107</c:v>
                </c:pt>
                <c:pt idx="244915">
                  <c:v>128107</c:v>
                </c:pt>
                <c:pt idx="244916">
                  <c:v>128107</c:v>
                </c:pt>
                <c:pt idx="244917">
                  <c:v>128107</c:v>
                </c:pt>
                <c:pt idx="244918">
                  <c:v>128107</c:v>
                </c:pt>
                <c:pt idx="244919">
                  <c:v>128107</c:v>
                </c:pt>
                <c:pt idx="244920">
                  <c:v>128107</c:v>
                </c:pt>
                <c:pt idx="244921">
                  <c:v>128107</c:v>
                </c:pt>
                <c:pt idx="244922">
                  <c:v>128107</c:v>
                </c:pt>
                <c:pt idx="244923">
                  <c:v>128107</c:v>
                </c:pt>
                <c:pt idx="244924">
                  <c:v>128107</c:v>
                </c:pt>
                <c:pt idx="244925">
                  <c:v>128107</c:v>
                </c:pt>
                <c:pt idx="244926">
                  <c:v>128107</c:v>
                </c:pt>
                <c:pt idx="244927">
                  <c:v>128107</c:v>
                </c:pt>
                <c:pt idx="244928">
                  <c:v>128107</c:v>
                </c:pt>
                <c:pt idx="244929">
                  <c:v>128107</c:v>
                </c:pt>
                <c:pt idx="244930">
                  <c:v>128107</c:v>
                </c:pt>
                <c:pt idx="244931">
                  <c:v>128107</c:v>
                </c:pt>
                <c:pt idx="244932">
                  <c:v>128107</c:v>
                </c:pt>
                <c:pt idx="244933">
                  <c:v>128107</c:v>
                </c:pt>
                <c:pt idx="244934">
                  <c:v>128107</c:v>
                </c:pt>
                <c:pt idx="244935">
                  <c:v>128107</c:v>
                </c:pt>
                <c:pt idx="244936">
                  <c:v>128107</c:v>
                </c:pt>
                <c:pt idx="244937">
                  <c:v>128107</c:v>
                </c:pt>
                <c:pt idx="244938">
                  <c:v>128107</c:v>
                </c:pt>
                <c:pt idx="244939">
                  <c:v>128107</c:v>
                </c:pt>
                <c:pt idx="244940">
                  <c:v>128107</c:v>
                </c:pt>
                <c:pt idx="244941">
                  <c:v>128107</c:v>
                </c:pt>
                <c:pt idx="244942">
                  <c:v>128107</c:v>
                </c:pt>
                <c:pt idx="244943">
                  <c:v>128107</c:v>
                </c:pt>
                <c:pt idx="244944">
                  <c:v>128107</c:v>
                </c:pt>
                <c:pt idx="244945">
                  <c:v>128107</c:v>
                </c:pt>
                <c:pt idx="244946">
                  <c:v>128107</c:v>
                </c:pt>
                <c:pt idx="244947">
                  <c:v>128107</c:v>
                </c:pt>
                <c:pt idx="244948">
                  <c:v>128107</c:v>
                </c:pt>
                <c:pt idx="244949">
                  <c:v>128107</c:v>
                </c:pt>
                <c:pt idx="244950">
                  <c:v>128107</c:v>
                </c:pt>
                <c:pt idx="244951">
                  <c:v>128107</c:v>
                </c:pt>
                <c:pt idx="244952">
                  <c:v>128107</c:v>
                </c:pt>
                <c:pt idx="244953">
                  <c:v>128107</c:v>
                </c:pt>
                <c:pt idx="244954">
                  <c:v>128107</c:v>
                </c:pt>
                <c:pt idx="244955">
                  <c:v>128107</c:v>
                </c:pt>
                <c:pt idx="244956">
                  <c:v>128107</c:v>
                </c:pt>
                <c:pt idx="244957">
                  <c:v>128107</c:v>
                </c:pt>
                <c:pt idx="244958">
                  <c:v>128107</c:v>
                </c:pt>
                <c:pt idx="244959">
                  <c:v>128107</c:v>
                </c:pt>
                <c:pt idx="244960">
                  <c:v>128107</c:v>
                </c:pt>
                <c:pt idx="244961">
                  <c:v>128107</c:v>
                </c:pt>
                <c:pt idx="244962">
                  <c:v>128107</c:v>
                </c:pt>
                <c:pt idx="244963">
                  <c:v>128107</c:v>
                </c:pt>
                <c:pt idx="244964">
                  <c:v>128107</c:v>
                </c:pt>
                <c:pt idx="244965">
                  <c:v>128107</c:v>
                </c:pt>
                <c:pt idx="244966">
                  <c:v>128107</c:v>
                </c:pt>
                <c:pt idx="244967">
                  <c:v>128107</c:v>
                </c:pt>
                <c:pt idx="244968">
                  <c:v>128107</c:v>
                </c:pt>
                <c:pt idx="244969">
                  <c:v>128107</c:v>
                </c:pt>
                <c:pt idx="244970">
                  <c:v>128107</c:v>
                </c:pt>
                <c:pt idx="244971">
                  <c:v>128107</c:v>
                </c:pt>
                <c:pt idx="244972">
                  <c:v>128107</c:v>
                </c:pt>
                <c:pt idx="244973">
                  <c:v>128107</c:v>
                </c:pt>
                <c:pt idx="244974">
                  <c:v>128107</c:v>
                </c:pt>
                <c:pt idx="244975">
                  <c:v>128107</c:v>
                </c:pt>
                <c:pt idx="244976">
                  <c:v>128107</c:v>
                </c:pt>
                <c:pt idx="244977">
                  <c:v>128107</c:v>
                </c:pt>
                <c:pt idx="244978">
                  <c:v>128107</c:v>
                </c:pt>
                <c:pt idx="244979">
                  <c:v>128107</c:v>
                </c:pt>
                <c:pt idx="244980">
                  <c:v>128107</c:v>
                </c:pt>
                <c:pt idx="244981">
                  <c:v>128107</c:v>
                </c:pt>
                <c:pt idx="244982">
                  <c:v>128107</c:v>
                </c:pt>
                <c:pt idx="244983">
                  <c:v>128107</c:v>
                </c:pt>
                <c:pt idx="244984">
                  <c:v>128107</c:v>
                </c:pt>
                <c:pt idx="244985">
                  <c:v>128107</c:v>
                </c:pt>
                <c:pt idx="244986">
                  <c:v>128107</c:v>
                </c:pt>
                <c:pt idx="244987">
                  <c:v>128107</c:v>
                </c:pt>
                <c:pt idx="244988">
                  <c:v>128107</c:v>
                </c:pt>
                <c:pt idx="244989">
                  <c:v>128107</c:v>
                </c:pt>
                <c:pt idx="244990">
                  <c:v>128107</c:v>
                </c:pt>
                <c:pt idx="244991">
                  <c:v>128107</c:v>
                </c:pt>
                <c:pt idx="244992">
                  <c:v>128107</c:v>
                </c:pt>
                <c:pt idx="244993">
                  <c:v>128107</c:v>
                </c:pt>
                <c:pt idx="244994">
                  <c:v>128107</c:v>
                </c:pt>
                <c:pt idx="244995">
                  <c:v>128107</c:v>
                </c:pt>
                <c:pt idx="244996">
                  <c:v>128107</c:v>
                </c:pt>
                <c:pt idx="244997">
                  <c:v>128107</c:v>
                </c:pt>
                <c:pt idx="244998">
                  <c:v>128107</c:v>
                </c:pt>
                <c:pt idx="244999">
                  <c:v>128107</c:v>
                </c:pt>
                <c:pt idx="245000">
                  <c:v>128107</c:v>
                </c:pt>
                <c:pt idx="245001">
                  <c:v>128107</c:v>
                </c:pt>
                <c:pt idx="245002">
                  <c:v>128107</c:v>
                </c:pt>
                <c:pt idx="245003">
                  <c:v>128107</c:v>
                </c:pt>
                <c:pt idx="245004">
                  <c:v>128107</c:v>
                </c:pt>
                <c:pt idx="245005">
                  <c:v>128107</c:v>
                </c:pt>
                <c:pt idx="245006">
                  <c:v>128107</c:v>
                </c:pt>
                <c:pt idx="245007">
                  <c:v>128107</c:v>
                </c:pt>
                <c:pt idx="245008">
                  <c:v>128107</c:v>
                </c:pt>
                <c:pt idx="245009">
                  <c:v>128107</c:v>
                </c:pt>
                <c:pt idx="245010">
                  <c:v>128107</c:v>
                </c:pt>
                <c:pt idx="245011">
                  <c:v>128107</c:v>
                </c:pt>
                <c:pt idx="245012">
                  <c:v>128107</c:v>
                </c:pt>
                <c:pt idx="245013">
                  <c:v>128107</c:v>
                </c:pt>
                <c:pt idx="245014">
                  <c:v>128107</c:v>
                </c:pt>
                <c:pt idx="245015">
                  <c:v>128107</c:v>
                </c:pt>
                <c:pt idx="245016">
                  <c:v>128107</c:v>
                </c:pt>
                <c:pt idx="245017">
                  <c:v>128107</c:v>
                </c:pt>
                <c:pt idx="245018">
                  <c:v>128107</c:v>
                </c:pt>
                <c:pt idx="245019">
                  <c:v>128107</c:v>
                </c:pt>
                <c:pt idx="245020">
                  <c:v>128107</c:v>
                </c:pt>
                <c:pt idx="245021">
                  <c:v>128107</c:v>
                </c:pt>
                <c:pt idx="245022">
                  <c:v>128107</c:v>
                </c:pt>
                <c:pt idx="245023">
                  <c:v>128107</c:v>
                </c:pt>
                <c:pt idx="245024">
                  <c:v>128107</c:v>
                </c:pt>
                <c:pt idx="245025">
                  <c:v>128107</c:v>
                </c:pt>
                <c:pt idx="245026">
                  <c:v>128107</c:v>
                </c:pt>
                <c:pt idx="245027">
                  <c:v>128107</c:v>
                </c:pt>
                <c:pt idx="245028">
                  <c:v>128107</c:v>
                </c:pt>
                <c:pt idx="245029">
                  <c:v>128107</c:v>
                </c:pt>
                <c:pt idx="245030">
                  <c:v>128107</c:v>
                </c:pt>
                <c:pt idx="245031">
                  <c:v>128107</c:v>
                </c:pt>
                <c:pt idx="245032">
                  <c:v>128107</c:v>
                </c:pt>
                <c:pt idx="245033">
                  <c:v>128107</c:v>
                </c:pt>
                <c:pt idx="245034">
                  <c:v>128107</c:v>
                </c:pt>
                <c:pt idx="245035">
                  <c:v>128107</c:v>
                </c:pt>
                <c:pt idx="245036">
                  <c:v>128107</c:v>
                </c:pt>
                <c:pt idx="245037">
                  <c:v>128107</c:v>
                </c:pt>
                <c:pt idx="245038">
                  <c:v>128107</c:v>
                </c:pt>
                <c:pt idx="245039">
                  <c:v>128107</c:v>
                </c:pt>
                <c:pt idx="245040">
                  <c:v>128107</c:v>
                </c:pt>
                <c:pt idx="245041">
                  <c:v>128107</c:v>
                </c:pt>
                <c:pt idx="245042">
                  <c:v>128107</c:v>
                </c:pt>
                <c:pt idx="245043">
                  <c:v>128107</c:v>
                </c:pt>
                <c:pt idx="245044">
                  <c:v>128107</c:v>
                </c:pt>
                <c:pt idx="245045">
                  <c:v>128107</c:v>
                </c:pt>
                <c:pt idx="245046">
                  <c:v>128107</c:v>
                </c:pt>
                <c:pt idx="245047">
                  <c:v>128107</c:v>
                </c:pt>
                <c:pt idx="245048">
                  <c:v>128107</c:v>
                </c:pt>
                <c:pt idx="245049">
                  <c:v>128107</c:v>
                </c:pt>
                <c:pt idx="245050">
                  <c:v>128107</c:v>
                </c:pt>
                <c:pt idx="245051">
                  <c:v>128107</c:v>
                </c:pt>
                <c:pt idx="245052">
                  <c:v>128107</c:v>
                </c:pt>
                <c:pt idx="245053">
                  <c:v>128107</c:v>
                </c:pt>
                <c:pt idx="245054">
                  <c:v>128107</c:v>
                </c:pt>
                <c:pt idx="245055">
                  <c:v>128107</c:v>
                </c:pt>
                <c:pt idx="245056">
                  <c:v>128107</c:v>
                </c:pt>
                <c:pt idx="245057">
                  <c:v>128107</c:v>
                </c:pt>
                <c:pt idx="245058">
                  <c:v>128107</c:v>
                </c:pt>
                <c:pt idx="245059">
                  <c:v>128107</c:v>
                </c:pt>
                <c:pt idx="245060">
                  <c:v>128107</c:v>
                </c:pt>
                <c:pt idx="245061">
                  <c:v>128107</c:v>
                </c:pt>
                <c:pt idx="245062">
                  <c:v>128107</c:v>
                </c:pt>
                <c:pt idx="245063">
                  <c:v>128107</c:v>
                </c:pt>
                <c:pt idx="245064">
                  <c:v>128107</c:v>
                </c:pt>
                <c:pt idx="245065">
                  <c:v>128107</c:v>
                </c:pt>
                <c:pt idx="245066">
                  <c:v>128107</c:v>
                </c:pt>
                <c:pt idx="245067">
                  <c:v>128107</c:v>
                </c:pt>
                <c:pt idx="245068">
                  <c:v>128107</c:v>
                </c:pt>
                <c:pt idx="245069">
                  <c:v>128107</c:v>
                </c:pt>
                <c:pt idx="245070">
                  <c:v>128107</c:v>
                </c:pt>
                <c:pt idx="245071">
                  <c:v>128107</c:v>
                </c:pt>
                <c:pt idx="245072">
                  <c:v>128107</c:v>
                </c:pt>
                <c:pt idx="245073">
                  <c:v>128107</c:v>
                </c:pt>
                <c:pt idx="245074">
                  <c:v>128107</c:v>
                </c:pt>
                <c:pt idx="245075">
                  <c:v>128107</c:v>
                </c:pt>
                <c:pt idx="245076">
                  <c:v>128107</c:v>
                </c:pt>
                <c:pt idx="245077">
                  <c:v>128107</c:v>
                </c:pt>
                <c:pt idx="245078">
                  <c:v>128107</c:v>
                </c:pt>
                <c:pt idx="245079">
                  <c:v>128107</c:v>
                </c:pt>
                <c:pt idx="245080">
                  <c:v>128107</c:v>
                </c:pt>
                <c:pt idx="245081">
                  <c:v>128107</c:v>
                </c:pt>
                <c:pt idx="245082">
                  <c:v>128107</c:v>
                </c:pt>
                <c:pt idx="245083">
                  <c:v>128107</c:v>
                </c:pt>
                <c:pt idx="245084">
                  <c:v>128107</c:v>
                </c:pt>
                <c:pt idx="245085">
                  <c:v>128107</c:v>
                </c:pt>
                <c:pt idx="245086">
                  <c:v>128107</c:v>
                </c:pt>
                <c:pt idx="245087">
                  <c:v>128107</c:v>
                </c:pt>
                <c:pt idx="245088">
                  <c:v>128107</c:v>
                </c:pt>
                <c:pt idx="245089">
                  <c:v>128107</c:v>
                </c:pt>
                <c:pt idx="245090">
                  <c:v>128107</c:v>
                </c:pt>
                <c:pt idx="245091">
                  <c:v>128107</c:v>
                </c:pt>
                <c:pt idx="245092">
                  <c:v>128107</c:v>
                </c:pt>
                <c:pt idx="245093">
                  <c:v>128107</c:v>
                </c:pt>
                <c:pt idx="245094">
                  <c:v>128107</c:v>
                </c:pt>
                <c:pt idx="245095">
                  <c:v>128107</c:v>
                </c:pt>
                <c:pt idx="245096">
                  <c:v>128107</c:v>
                </c:pt>
                <c:pt idx="245097">
                  <c:v>128107</c:v>
                </c:pt>
                <c:pt idx="245098">
                  <c:v>128107</c:v>
                </c:pt>
                <c:pt idx="245099">
                  <c:v>128107</c:v>
                </c:pt>
                <c:pt idx="245100">
                  <c:v>128107</c:v>
                </c:pt>
                <c:pt idx="245101">
                  <c:v>128107</c:v>
                </c:pt>
                <c:pt idx="245102">
                  <c:v>128107</c:v>
                </c:pt>
                <c:pt idx="245103">
                  <c:v>128107</c:v>
                </c:pt>
                <c:pt idx="245104">
                  <c:v>128107</c:v>
                </c:pt>
                <c:pt idx="245105">
                  <c:v>128107</c:v>
                </c:pt>
                <c:pt idx="245106">
                  <c:v>128107</c:v>
                </c:pt>
                <c:pt idx="245107">
                  <c:v>128107</c:v>
                </c:pt>
                <c:pt idx="245108">
                  <c:v>128107</c:v>
                </c:pt>
                <c:pt idx="245109">
                  <c:v>128107</c:v>
                </c:pt>
                <c:pt idx="245110">
                  <c:v>128107</c:v>
                </c:pt>
                <c:pt idx="245111">
                  <c:v>128107</c:v>
                </c:pt>
                <c:pt idx="245112">
                  <c:v>128107</c:v>
                </c:pt>
                <c:pt idx="245113">
                  <c:v>128107</c:v>
                </c:pt>
                <c:pt idx="245114">
                  <c:v>128107</c:v>
                </c:pt>
                <c:pt idx="245115">
                  <c:v>128107</c:v>
                </c:pt>
                <c:pt idx="245116">
                  <c:v>128107</c:v>
                </c:pt>
                <c:pt idx="245117">
                  <c:v>128107</c:v>
                </c:pt>
                <c:pt idx="245118">
                  <c:v>128107</c:v>
                </c:pt>
                <c:pt idx="245119">
                  <c:v>128107</c:v>
                </c:pt>
                <c:pt idx="245120">
                  <c:v>128107</c:v>
                </c:pt>
                <c:pt idx="245121">
                  <c:v>128107</c:v>
                </c:pt>
                <c:pt idx="245122">
                  <c:v>128107</c:v>
                </c:pt>
                <c:pt idx="245123">
                  <c:v>128107</c:v>
                </c:pt>
                <c:pt idx="245124">
                  <c:v>128107</c:v>
                </c:pt>
                <c:pt idx="245125">
                  <c:v>128107</c:v>
                </c:pt>
                <c:pt idx="245126">
                  <c:v>128107</c:v>
                </c:pt>
                <c:pt idx="245127">
                  <c:v>128107</c:v>
                </c:pt>
                <c:pt idx="245128">
                  <c:v>128107</c:v>
                </c:pt>
                <c:pt idx="245129">
                  <c:v>128107</c:v>
                </c:pt>
                <c:pt idx="245130">
                  <c:v>128107</c:v>
                </c:pt>
                <c:pt idx="245131">
                  <c:v>128107</c:v>
                </c:pt>
                <c:pt idx="245132">
                  <c:v>128107</c:v>
                </c:pt>
                <c:pt idx="245133">
                  <c:v>128107</c:v>
                </c:pt>
                <c:pt idx="245134">
                  <c:v>128107</c:v>
                </c:pt>
                <c:pt idx="245135">
                  <c:v>128107</c:v>
                </c:pt>
                <c:pt idx="245136">
                  <c:v>128107</c:v>
                </c:pt>
                <c:pt idx="245137">
                  <c:v>128107</c:v>
                </c:pt>
                <c:pt idx="245138">
                  <c:v>128107</c:v>
                </c:pt>
                <c:pt idx="245139">
                  <c:v>128107</c:v>
                </c:pt>
                <c:pt idx="245140">
                  <c:v>128107</c:v>
                </c:pt>
                <c:pt idx="245141">
                  <c:v>128107</c:v>
                </c:pt>
                <c:pt idx="245142">
                  <c:v>128107</c:v>
                </c:pt>
                <c:pt idx="245143">
                  <c:v>128107</c:v>
                </c:pt>
                <c:pt idx="245144">
                  <c:v>128107</c:v>
                </c:pt>
                <c:pt idx="245145">
                  <c:v>128107</c:v>
                </c:pt>
                <c:pt idx="245146">
                  <c:v>128107</c:v>
                </c:pt>
                <c:pt idx="245147">
                  <c:v>128107</c:v>
                </c:pt>
                <c:pt idx="245148">
                  <c:v>128107</c:v>
                </c:pt>
                <c:pt idx="245149">
                  <c:v>128107</c:v>
                </c:pt>
                <c:pt idx="245150">
                  <c:v>128107</c:v>
                </c:pt>
                <c:pt idx="245151">
                  <c:v>128107</c:v>
                </c:pt>
                <c:pt idx="245152">
                  <c:v>128107</c:v>
                </c:pt>
                <c:pt idx="245153">
                  <c:v>128107</c:v>
                </c:pt>
                <c:pt idx="245154">
                  <c:v>128107</c:v>
                </c:pt>
                <c:pt idx="245155">
                  <c:v>128107</c:v>
                </c:pt>
                <c:pt idx="245156">
                  <c:v>128107</c:v>
                </c:pt>
                <c:pt idx="245157">
                  <c:v>128107</c:v>
                </c:pt>
                <c:pt idx="245158">
                  <c:v>128107</c:v>
                </c:pt>
                <c:pt idx="245159">
                  <c:v>128107</c:v>
                </c:pt>
                <c:pt idx="245160">
                  <c:v>128107</c:v>
                </c:pt>
                <c:pt idx="245161">
                  <c:v>128107</c:v>
                </c:pt>
                <c:pt idx="245162">
                  <c:v>128107</c:v>
                </c:pt>
                <c:pt idx="245163">
                  <c:v>128107</c:v>
                </c:pt>
                <c:pt idx="245164">
                  <c:v>128107</c:v>
                </c:pt>
                <c:pt idx="245165">
                  <c:v>128107</c:v>
                </c:pt>
                <c:pt idx="245166">
                  <c:v>128107</c:v>
                </c:pt>
                <c:pt idx="245167">
                  <c:v>128107</c:v>
                </c:pt>
                <c:pt idx="245168">
                  <c:v>128107</c:v>
                </c:pt>
                <c:pt idx="245169">
                  <c:v>128107</c:v>
                </c:pt>
                <c:pt idx="245170">
                  <c:v>128107</c:v>
                </c:pt>
                <c:pt idx="245171">
                  <c:v>128107</c:v>
                </c:pt>
                <c:pt idx="245172">
                  <c:v>128107</c:v>
                </c:pt>
                <c:pt idx="245173">
                  <c:v>128107</c:v>
                </c:pt>
                <c:pt idx="245174">
                  <c:v>128107</c:v>
                </c:pt>
                <c:pt idx="245175">
                  <c:v>128107</c:v>
                </c:pt>
                <c:pt idx="245176">
                  <c:v>128107</c:v>
                </c:pt>
                <c:pt idx="245177">
                  <c:v>128107</c:v>
                </c:pt>
                <c:pt idx="245178">
                  <c:v>128107</c:v>
                </c:pt>
                <c:pt idx="245179">
                  <c:v>128107</c:v>
                </c:pt>
                <c:pt idx="245180">
                  <c:v>128107</c:v>
                </c:pt>
                <c:pt idx="245181">
                  <c:v>128107</c:v>
                </c:pt>
                <c:pt idx="245182">
                  <c:v>128107</c:v>
                </c:pt>
                <c:pt idx="245183">
                  <c:v>128107</c:v>
                </c:pt>
                <c:pt idx="245184">
                  <c:v>128107</c:v>
                </c:pt>
                <c:pt idx="245185">
                  <c:v>128107</c:v>
                </c:pt>
                <c:pt idx="245186">
                  <c:v>128107</c:v>
                </c:pt>
                <c:pt idx="245187">
                  <c:v>128107</c:v>
                </c:pt>
                <c:pt idx="245188">
                  <c:v>128107</c:v>
                </c:pt>
                <c:pt idx="245189">
                  <c:v>128107</c:v>
                </c:pt>
                <c:pt idx="245190">
                  <c:v>128107</c:v>
                </c:pt>
                <c:pt idx="245191">
                  <c:v>128107</c:v>
                </c:pt>
                <c:pt idx="245192">
                  <c:v>128107</c:v>
                </c:pt>
                <c:pt idx="245193">
                  <c:v>128107</c:v>
                </c:pt>
                <c:pt idx="245194">
                  <c:v>128107</c:v>
                </c:pt>
                <c:pt idx="245195">
                  <c:v>128107</c:v>
                </c:pt>
                <c:pt idx="245196">
                  <c:v>128107</c:v>
                </c:pt>
                <c:pt idx="245197">
                  <c:v>128107</c:v>
                </c:pt>
                <c:pt idx="245198">
                  <c:v>128107</c:v>
                </c:pt>
                <c:pt idx="245199">
                  <c:v>128107</c:v>
                </c:pt>
                <c:pt idx="245200">
                  <c:v>128107</c:v>
                </c:pt>
                <c:pt idx="245201">
                  <c:v>128107</c:v>
                </c:pt>
                <c:pt idx="245202">
                  <c:v>128107</c:v>
                </c:pt>
                <c:pt idx="245203">
                  <c:v>128107</c:v>
                </c:pt>
                <c:pt idx="245204">
                  <c:v>128107</c:v>
                </c:pt>
                <c:pt idx="245205">
                  <c:v>128107</c:v>
                </c:pt>
                <c:pt idx="245206">
                  <c:v>128107</c:v>
                </c:pt>
                <c:pt idx="245207">
                  <c:v>128107</c:v>
                </c:pt>
                <c:pt idx="245208">
                  <c:v>128107</c:v>
                </c:pt>
                <c:pt idx="245209">
                  <c:v>128107</c:v>
                </c:pt>
                <c:pt idx="245210">
                  <c:v>128107</c:v>
                </c:pt>
                <c:pt idx="245211">
                  <c:v>128107</c:v>
                </c:pt>
                <c:pt idx="245212">
                  <c:v>128107</c:v>
                </c:pt>
                <c:pt idx="245213">
                  <c:v>128107</c:v>
                </c:pt>
                <c:pt idx="245214">
                  <c:v>128107</c:v>
                </c:pt>
                <c:pt idx="245215">
                  <c:v>128107</c:v>
                </c:pt>
                <c:pt idx="245216">
                  <c:v>128107</c:v>
                </c:pt>
                <c:pt idx="245217">
                  <c:v>128107</c:v>
                </c:pt>
                <c:pt idx="245218">
                  <c:v>128107</c:v>
                </c:pt>
                <c:pt idx="245219">
                  <c:v>128107</c:v>
                </c:pt>
                <c:pt idx="245220">
                  <c:v>128107</c:v>
                </c:pt>
                <c:pt idx="245221">
                  <c:v>128107</c:v>
                </c:pt>
                <c:pt idx="245222">
                  <c:v>128107</c:v>
                </c:pt>
                <c:pt idx="245223">
                  <c:v>128107</c:v>
                </c:pt>
                <c:pt idx="245224">
                  <c:v>128107</c:v>
                </c:pt>
                <c:pt idx="245225">
                  <c:v>128107</c:v>
                </c:pt>
                <c:pt idx="245226">
                  <c:v>128107</c:v>
                </c:pt>
                <c:pt idx="245227">
                  <c:v>128107</c:v>
                </c:pt>
                <c:pt idx="245228">
                  <c:v>128107</c:v>
                </c:pt>
                <c:pt idx="245229">
                  <c:v>128107</c:v>
                </c:pt>
                <c:pt idx="245230">
                  <c:v>128107</c:v>
                </c:pt>
                <c:pt idx="245231">
                  <c:v>128107</c:v>
                </c:pt>
                <c:pt idx="245232">
                  <c:v>128107</c:v>
                </c:pt>
                <c:pt idx="245233">
                  <c:v>128107</c:v>
                </c:pt>
                <c:pt idx="245234">
                  <c:v>128107</c:v>
                </c:pt>
                <c:pt idx="245235">
                  <c:v>128107</c:v>
                </c:pt>
                <c:pt idx="245236">
                  <c:v>128107</c:v>
                </c:pt>
                <c:pt idx="245237">
                  <c:v>128107</c:v>
                </c:pt>
                <c:pt idx="245238">
                  <c:v>128107</c:v>
                </c:pt>
                <c:pt idx="245239">
                  <c:v>128107</c:v>
                </c:pt>
                <c:pt idx="245240">
                  <c:v>128107</c:v>
                </c:pt>
                <c:pt idx="245241">
                  <c:v>128107</c:v>
                </c:pt>
                <c:pt idx="245242">
                  <c:v>128107</c:v>
                </c:pt>
                <c:pt idx="245243">
                  <c:v>128107</c:v>
                </c:pt>
                <c:pt idx="245244">
                  <c:v>128107</c:v>
                </c:pt>
                <c:pt idx="245245">
                  <c:v>128107</c:v>
                </c:pt>
                <c:pt idx="245246">
                  <c:v>128107</c:v>
                </c:pt>
                <c:pt idx="245247">
                  <c:v>128107</c:v>
                </c:pt>
                <c:pt idx="245248">
                  <c:v>128107</c:v>
                </c:pt>
                <c:pt idx="245249">
                  <c:v>128107</c:v>
                </c:pt>
                <c:pt idx="245250">
                  <c:v>128107</c:v>
                </c:pt>
                <c:pt idx="245251">
                  <c:v>128107</c:v>
                </c:pt>
                <c:pt idx="245252">
                  <c:v>128107</c:v>
                </c:pt>
                <c:pt idx="245253">
                  <c:v>128107</c:v>
                </c:pt>
                <c:pt idx="245254">
                  <c:v>128107</c:v>
                </c:pt>
                <c:pt idx="245255">
                  <c:v>128107</c:v>
                </c:pt>
                <c:pt idx="245256">
                  <c:v>128107</c:v>
                </c:pt>
                <c:pt idx="245257">
                  <c:v>128107</c:v>
                </c:pt>
                <c:pt idx="245258">
                  <c:v>128107</c:v>
                </c:pt>
                <c:pt idx="245259">
                  <c:v>128107</c:v>
                </c:pt>
                <c:pt idx="245260">
                  <c:v>128107</c:v>
                </c:pt>
                <c:pt idx="245261">
                  <c:v>128107</c:v>
                </c:pt>
                <c:pt idx="245262">
                  <c:v>128107</c:v>
                </c:pt>
                <c:pt idx="245263">
                  <c:v>128107</c:v>
                </c:pt>
                <c:pt idx="245264">
                  <c:v>128107</c:v>
                </c:pt>
                <c:pt idx="245265">
                  <c:v>128107</c:v>
                </c:pt>
                <c:pt idx="245266">
                  <c:v>128107</c:v>
                </c:pt>
                <c:pt idx="245267">
                  <c:v>128107</c:v>
                </c:pt>
                <c:pt idx="245268">
                  <c:v>128107</c:v>
                </c:pt>
                <c:pt idx="245269">
                  <c:v>128107</c:v>
                </c:pt>
                <c:pt idx="245270">
                  <c:v>128107</c:v>
                </c:pt>
                <c:pt idx="245271">
                  <c:v>128107</c:v>
                </c:pt>
                <c:pt idx="245272">
                  <c:v>128107</c:v>
                </c:pt>
                <c:pt idx="245273">
                  <c:v>128107</c:v>
                </c:pt>
                <c:pt idx="245274">
                  <c:v>128107</c:v>
                </c:pt>
                <c:pt idx="245275">
                  <c:v>128107</c:v>
                </c:pt>
                <c:pt idx="245276">
                  <c:v>128107</c:v>
                </c:pt>
                <c:pt idx="245277">
                  <c:v>128107</c:v>
                </c:pt>
                <c:pt idx="245278">
                  <c:v>128107</c:v>
                </c:pt>
                <c:pt idx="245279">
                  <c:v>128107</c:v>
                </c:pt>
                <c:pt idx="245280">
                  <c:v>128107</c:v>
                </c:pt>
                <c:pt idx="245281">
                  <c:v>128107</c:v>
                </c:pt>
                <c:pt idx="245282">
                  <c:v>128107</c:v>
                </c:pt>
                <c:pt idx="245283">
                  <c:v>128107</c:v>
                </c:pt>
                <c:pt idx="245284">
                  <c:v>128107</c:v>
                </c:pt>
                <c:pt idx="245285">
                  <c:v>128107</c:v>
                </c:pt>
                <c:pt idx="245286">
                  <c:v>128107</c:v>
                </c:pt>
                <c:pt idx="245287">
                  <c:v>128107</c:v>
                </c:pt>
                <c:pt idx="245288">
                  <c:v>128107</c:v>
                </c:pt>
                <c:pt idx="245289">
                  <c:v>128107</c:v>
                </c:pt>
                <c:pt idx="245290">
                  <c:v>128107</c:v>
                </c:pt>
                <c:pt idx="245291">
                  <c:v>128107</c:v>
                </c:pt>
                <c:pt idx="245292">
                  <c:v>128107</c:v>
                </c:pt>
                <c:pt idx="245293">
                  <c:v>128107</c:v>
                </c:pt>
                <c:pt idx="245294">
                  <c:v>128107</c:v>
                </c:pt>
                <c:pt idx="245295">
                  <c:v>128107</c:v>
                </c:pt>
                <c:pt idx="245296">
                  <c:v>128107</c:v>
                </c:pt>
                <c:pt idx="245297">
                  <c:v>128107</c:v>
                </c:pt>
                <c:pt idx="245298">
                  <c:v>128107</c:v>
                </c:pt>
                <c:pt idx="245299">
                  <c:v>128107</c:v>
                </c:pt>
                <c:pt idx="245300">
                  <c:v>128107</c:v>
                </c:pt>
                <c:pt idx="245301">
                  <c:v>128107</c:v>
                </c:pt>
                <c:pt idx="245302">
                  <c:v>128107</c:v>
                </c:pt>
                <c:pt idx="245303">
                  <c:v>128107</c:v>
                </c:pt>
                <c:pt idx="245304">
                  <c:v>128107</c:v>
                </c:pt>
                <c:pt idx="245305">
                  <c:v>128107</c:v>
                </c:pt>
                <c:pt idx="245306">
                  <c:v>128107</c:v>
                </c:pt>
                <c:pt idx="245307">
                  <c:v>128107</c:v>
                </c:pt>
                <c:pt idx="245308">
                  <c:v>128107</c:v>
                </c:pt>
                <c:pt idx="245309">
                  <c:v>128107</c:v>
                </c:pt>
                <c:pt idx="245310">
                  <c:v>128107</c:v>
                </c:pt>
                <c:pt idx="245311">
                  <c:v>128107</c:v>
                </c:pt>
                <c:pt idx="245312">
                  <c:v>128107</c:v>
                </c:pt>
                <c:pt idx="245313">
                  <c:v>128107</c:v>
                </c:pt>
                <c:pt idx="245314">
                  <c:v>128107</c:v>
                </c:pt>
                <c:pt idx="245315">
                  <c:v>128107</c:v>
                </c:pt>
                <c:pt idx="245316">
                  <c:v>128107</c:v>
                </c:pt>
                <c:pt idx="245317">
                  <c:v>128107</c:v>
                </c:pt>
                <c:pt idx="245318">
                  <c:v>128107</c:v>
                </c:pt>
                <c:pt idx="245319">
                  <c:v>128107</c:v>
                </c:pt>
                <c:pt idx="245320">
                  <c:v>128107</c:v>
                </c:pt>
                <c:pt idx="245321">
                  <c:v>128107</c:v>
                </c:pt>
                <c:pt idx="245322">
                  <c:v>128107</c:v>
                </c:pt>
                <c:pt idx="245323">
                  <c:v>128107</c:v>
                </c:pt>
                <c:pt idx="245324">
                  <c:v>128107</c:v>
                </c:pt>
                <c:pt idx="245325">
                  <c:v>128107</c:v>
                </c:pt>
                <c:pt idx="245326">
                  <c:v>128107</c:v>
                </c:pt>
                <c:pt idx="245327">
                  <c:v>128107</c:v>
                </c:pt>
                <c:pt idx="245328">
                  <c:v>128107</c:v>
                </c:pt>
                <c:pt idx="245329">
                  <c:v>128107</c:v>
                </c:pt>
                <c:pt idx="245330">
                  <c:v>128107</c:v>
                </c:pt>
                <c:pt idx="245331">
                  <c:v>128107</c:v>
                </c:pt>
                <c:pt idx="245332">
                  <c:v>128107</c:v>
                </c:pt>
                <c:pt idx="245333">
                  <c:v>128107</c:v>
                </c:pt>
                <c:pt idx="245334">
                  <c:v>128107</c:v>
                </c:pt>
                <c:pt idx="245335">
                  <c:v>128107</c:v>
                </c:pt>
                <c:pt idx="245336">
                  <c:v>128107</c:v>
                </c:pt>
                <c:pt idx="245337">
                  <c:v>128107</c:v>
                </c:pt>
                <c:pt idx="245338">
                  <c:v>128107</c:v>
                </c:pt>
                <c:pt idx="245339">
                  <c:v>128107</c:v>
                </c:pt>
                <c:pt idx="245340">
                  <c:v>128107</c:v>
                </c:pt>
                <c:pt idx="245341">
                  <c:v>128107</c:v>
                </c:pt>
                <c:pt idx="245342">
                  <c:v>128107</c:v>
                </c:pt>
                <c:pt idx="245343">
                  <c:v>128107</c:v>
                </c:pt>
                <c:pt idx="245344">
                  <c:v>128107</c:v>
                </c:pt>
                <c:pt idx="245345">
                  <c:v>128107</c:v>
                </c:pt>
                <c:pt idx="245346">
                  <c:v>128107</c:v>
                </c:pt>
                <c:pt idx="245347">
                  <c:v>128107</c:v>
                </c:pt>
                <c:pt idx="245348">
                  <c:v>128107</c:v>
                </c:pt>
                <c:pt idx="245349">
                  <c:v>128107</c:v>
                </c:pt>
                <c:pt idx="245350">
                  <c:v>128107</c:v>
                </c:pt>
                <c:pt idx="245351">
                  <c:v>128107</c:v>
                </c:pt>
                <c:pt idx="245352">
                  <c:v>128107</c:v>
                </c:pt>
                <c:pt idx="245353">
                  <c:v>128107</c:v>
                </c:pt>
                <c:pt idx="245354">
                  <c:v>128107</c:v>
                </c:pt>
                <c:pt idx="245355">
                  <c:v>128107</c:v>
                </c:pt>
                <c:pt idx="245356">
                  <c:v>128107</c:v>
                </c:pt>
                <c:pt idx="245357">
                  <c:v>128107</c:v>
                </c:pt>
                <c:pt idx="245358">
                  <c:v>128107</c:v>
                </c:pt>
                <c:pt idx="245359">
                  <c:v>128107</c:v>
                </c:pt>
                <c:pt idx="245360">
                  <c:v>128107</c:v>
                </c:pt>
                <c:pt idx="245361">
                  <c:v>128107</c:v>
                </c:pt>
                <c:pt idx="245362">
                  <c:v>128107</c:v>
                </c:pt>
                <c:pt idx="245363">
                  <c:v>128107</c:v>
                </c:pt>
                <c:pt idx="245364">
                  <c:v>128107</c:v>
                </c:pt>
                <c:pt idx="245365">
                  <c:v>128107</c:v>
                </c:pt>
                <c:pt idx="245366">
                  <c:v>128107</c:v>
                </c:pt>
                <c:pt idx="245367">
                  <c:v>128107</c:v>
                </c:pt>
                <c:pt idx="245368">
                  <c:v>128107</c:v>
                </c:pt>
                <c:pt idx="245369">
                  <c:v>128107</c:v>
                </c:pt>
                <c:pt idx="245370">
                  <c:v>128107</c:v>
                </c:pt>
                <c:pt idx="245371">
                  <c:v>128107</c:v>
                </c:pt>
                <c:pt idx="245372">
                  <c:v>128107</c:v>
                </c:pt>
                <c:pt idx="245373">
                  <c:v>128107</c:v>
                </c:pt>
                <c:pt idx="245374">
                  <c:v>128107</c:v>
                </c:pt>
                <c:pt idx="245375">
                  <c:v>128107</c:v>
                </c:pt>
                <c:pt idx="245376">
                  <c:v>128107</c:v>
                </c:pt>
                <c:pt idx="245377">
                  <c:v>128107</c:v>
                </c:pt>
                <c:pt idx="245378">
                  <c:v>128107</c:v>
                </c:pt>
                <c:pt idx="245379">
                  <c:v>128107</c:v>
                </c:pt>
                <c:pt idx="245380">
                  <c:v>128107</c:v>
                </c:pt>
                <c:pt idx="245381">
                  <c:v>128107</c:v>
                </c:pt>
                <c:pt idx="245382">
                  <c:v>128107</c:v>
                </c:pt>
                <c:pt idx="245383">
                  <c:v>128107</c:v>
                </c:pt>
                <c:pt idx="245384">
                  <c:v>128107</c:v>
                </c:pt>
                <c:pt idx="245385">
                  <c:v>128107</c:v>
                </c:pt>
                <c:pt idx="245386">
                  <c:v>128107</c:v>
                </c:pt>
                <c:pt idx="245387">
                  <c:v>128107</c:v>
                </c:pt>
                <c:pt idx="245388">
                  <c:v>128107</c:v>
                </c:pt>
                <c:pt idx="245389">
                  <c:v>128107</c:v>
                </c:pt>
                <c:pt idx="245390">
                  <c:v>128107</c:v>
                </c:pt>
                <c:pt idx="245391">
                  <c:v>128107</c:v>
                </c:pt>
                <c:pt idx="245392">
                  <c:v>128107</c:v>
                </c:pt>
                <c:pt idx="245393">
                  <c:v>128107</c:v>
                </c:pt>
                <c:pt idx="245394">
                  <c:v>128107</c:v>
                </c:pt>
                <c:pt idx="245395">
                  <c:v>128107</c:v>
                </c:pt>
                <c:pt idx="245396">
                  <c:v>128107</c:v>
                </c:pt>
                <c:pt idx="245397">
                  <c:v>128107</c:v>
                </c:pt>
                <c:pt idx="245398">
                  <c:v>128107</c:v>
                </c:pt>
                <c:pt idx="245399">
                  <c:v>128107</c:v>
                </c:pt>
                <c:pt idx="245400">
                  <c:v>128107</c:v>
                </c:pt>
                <c:pt idx="245401">
                  <c:v>128107</c:v>
                </c:pt>
                <c:pt idx="245402">
                  <c:v>128107</c:v>
                </c:pt>
                <c:pt idx="245403">
                  <c:v>128107</c:v>
                </c:pt>
                <c:pt idx="245404">
                  <c:v>128107</c:v>
                </c:pt>
                <c:pt idx="245405">
                  <c:v>128107</c:v>
                </c:pt>
                <c:pt idx="245406">
                  <c:v>128107</c:v>
                </c:pt>
                <c:pt idx="245407">
                  <c:v>128107</c:v>
                </c:pt>
                <c:pt idx="245408">
                  <c:v>128107</c:v>
                </c:pt>
                <c:pt idx="245409">
                  <c:v>128107</c:v>
                </c:pt>
                <c:pt idx="245410">
                  <c:v>128107</c:v>
                </c:pt>
                <c:pt idx="245411">
                  <c:v>128107</c:v>
                </c:pt>
                <c:pt idx="245412">
                  <c:v>128107</c:v>
                </c:pt>
                <c:pt idx="245413">
                  <c:v>128107</c:v>
                </c:pt>
                <c:pt idx="245414">
                  <c:v>128107</c:v>
                </c:pt>
                <c:pt idx="245415">
                  <c:v>128107</c:v>
                </c:pt>
                <c:pt idx="245416">
                  <c:v>128107</c:v>
                </c:pt>
                <c:pt idx="245417">
                  <c:v>128107</c:v>
                </c:pt>
                <c:pt idx="245418">
                  <c:v>128107</c:v>
                </c:pt>
                <c:pt idx="245419">
                  <c:v>128107</c:v>
                </c:pt>
                <c:pt idx="245420">
                  <c:v>128107</c:v>
                </c:pt>
                <c:pt idx="245421">
                  <c:v>128107</c:v>
                </c:pt>
                <c:pt idx="245422">
                  <c:v>128107</c:v>
                </c:pt>
                <c:pt idx="245423">
                  <c:v>128107</c:v>
                </c:pt>
                <c:pt idx="245424">
                  <c:v>128107</c:v>
                </c:pt>
                <c:pt idx="245425">
                  <c:v>128107</c:v>
                </c:pt>
                <c:pt idx="245426">
                  <c:v>128107</c:v>
                </c:pt>
                <c:pt idx="245427">
                  <c:v>128107</c:v>
                </c:pt>
                <c:pt idx="245428">
                  <c:v>128107</c:v>
                </c:pt>
                <c:pt idx="245429">
                  <c:v>128107</c:v>
                </c:pt>
                <c:pt idx="245430">
                  <c:v>128107</c:v>
                </c:pt>
                <c:pt idx="245431">
                  <c:v>128107</c:v>
                </c:pt>
                <c:pt idx="245432">
                  <c:v>128107</c:v>
                </c:pt>
                <c:pt idx="245433">
                  <c:v>128107</c:v>
                </c:pt>
                <c:pt idx="245434">
                  <c:v>128107</c:v>
                </c:pt>
                <c:pt idx="245435">
                  <c:v>128107</c:v>
                </c:pt>
                <c:pt idx="245436">
                  <c:v>128107</c:v>
                </c:pt>
                <c:pt idx="245437">
                  <c:v>128107</c:v>
                </c:pt>
                <c:pt idx="245438">
                  <c:v>128107</c:v>
                </c:pt>
                <c:pt idx="245439">
                  <c:v>128107</c:v>
                </c:pt>
                <c:pt idx="245440">
                  <c:v>128107</c:v>
                </c:pt>
                <c:pt idx="245441">
                  <c:v>128107</c:v>
                </c:pt>
                <c:pt idx="245442">
                  <c:v>128107</c:v>
                </c:pt>
                <c:pt idx="245443">
                  <c:v>128107</c:v>
                </c:pt>
                <c:pt idx="245444">
                  <c:v>128107</c:v>
                </c:pt>
                <c:pt idx="245445">
                  <c:v>128107</c:v>
                </c:pt>
                <c:pt idx="245446">
                  <c:v>128107</c:v>
                </c:pt>
                <c:pt idx="245447">
                  <c:v>128107</c:v>
                </c:pt>
                <c:pt idx="245448">
                  <c:v>128107</c:v>
                </c:pt>
                <c:pt idx="245449">
                  <c:v>128107</c:v>
                </c:pt>
                <c:pt idx="245450">
                  <c:v>128107</c:v>
                </c:pt>
                <c:pt idx="245451">
                  <c:v>128107</c:v>
                </c:pt>
                <c:pt idx="245452">
                  <c:v>128107</c:v>
                </c:pt>
                <c:pt idx="245453">
                  <c:v>128107</c:v>
                </c:pt>
                <c:pt idx="245454">
                  <c:v>128107</c:v>
                </c:pt>
                <c:pt idx="245455">
                  <c:v>128107</c:v>
                </c:pt>
                <c:pt idx="245456">
                  <c:v>128107</c:v>
                </c:pt>
                <c:pt idx="245457">
                  <c:v>128107</c:v>
                </c:pt>
                <c:pt idx="245458">
                  <c:v>128107</c:v>
                </c:pt>
                <c:pt idx="245459">
                  <c:v>128107</c:v>
                </c:pt>
                <c:pt idx="245460">
                  <c:v>128107</c:v>
                </c:pt>
                <c:pt idx="245461">
                  <c:v>128107</c:v>
                </c:pt>
                <c:pt idx="245462">
                  <c:v>128107</c:v>
                </c:pt>
                <c:pt idx="245463">
                  <c:v>128107</c:v>
                </c:pt>
                <c:pt idx="245464">
                  <c:v>128107</c:v>
                </c:pt>
                <c:pt idx="245465">
                  <c:v>128107</c:v>
                </c:pt>
                <c:pt idx="245466">
                  <c:v>128107</c:v>
                </c:pt>
                <c:pt idx="245467">
                  <c:v>128107</c:v>
                </c:pt>
                <c:pt idx="245468">
                  <c:v>128107</c:v>
                </c:pt>
                <c:pt idx="245469">
                  <c:v>128107</c:v>
                </c:pt>
                <c:pt idx="245470">
                  <c:v>128107</c:v>
                </c:pt>
                <c:pt idx="245471">
                  <c:v>128107</c:v>
                </c:pt>
                <c:pt idx="245472">
                  <c:v>128107</c:v>
                </c:pt>
                <c:pt idx="245473">
                  <c:v>128107</c:v>
                </c:pt>
                <c:pt idx="245474">
                  <c:v>128107</c:v>
                </c:pt>
                <c:pt idx="245475">
                  <c:v>128107</c:v>
                </c:pt>
                <c:pt idx="245476">
                  <c:v>128107</c:v>
                </c:pt>
                <c:pt idx="245477">
                  <c:v>128107</c:v>
                </c:pt>
                <c:pt idx="245478">
                  <c:v>128107</c:v>
                </c:pt>
                <c:pt idx="245479">
                  <c:v>128107</c:v>
                </c:pt>
                <c:pt idx="245480">
                  <c:v>128107</c:v>
                </c:pt>
                <c:pt idx="245481">
                  <c:v>128107</c:v>
                </c:pt>
                <c:pt idx="245482">
                  <c:v>128107</c:v>
                </c:pt>
                <c:pt idx="245483">
                  <c:v>128107</c:v>
                </c:pt>
                <c:pt idx="245484">
                  <c:v>128107</c:v>
                </c:pt>
                <c:pt idx="245485">
                  <c:v>128107</c:v>
                </c:pt>
                <c:pt idx="245486">
                  <c:v>128107</c:v>
                </c:pt>
                <c:pt idx="245487">
                  <c:v>128107</c:v>
                </c:pt>
                <c:pt idx="245488">
                  <c:v>128107</c:v>
                </c:pt>
                <c:pt idx="245489">
                  <c:v>128107</c:v>
                </c:pt>
                <c:pt idx="245490">
                  <c:v>128107</c:v>
                </c:pt>
                <c:pt idx="245491">
                  <c:v>128107</c:v>
                </c:pt>
                <c:pt idx="245492">
                  <c:v>128107</c:v>
                </c:pt>
                <c:pt idx="245493">
                  <c:v>128107</c:v>
                </c:pt>
                <c:pt idx="245494">
                  <c:v>128107</c:v>
                </c:pt>
                <c:pt idx="245495">
                  <c:v>128107</c:v>
                </c:pt>
                <c:pt idx="245496">
                  <c:v>128107</c:v>
                </c:pt>
                <c:pt idx="245497">
                  <c:v>128107</c:v>
                </c:pt>
                <c:pt idx="245498">
                  <c:v>128107</c:v>
                </c:pt>
                <c:pt idx="245499">
                  <c:v>128107</c:v>
                </c:pt>
                <c:pt idx="245500">
                  <c:v>128107</c:v>
                </c:pt>
                <c:pt idx="245501">
                  <c:v>128107</c:v>
                </c:pt>
                <c:pt idx="245502">
                  <c:v>128107</c:v>
                </c:pt>
                <c:pt idx="245503">
                  <c:v>128107</c:v>
                </c:pt>
                <c:pt idx="245504">
                  <c:v>128107</c:v>
                </c:pt>
                <c:pt idx="245505">
                  <c:v>128107</c:v>
                </c:pt>
                <c:pt idx="245506">
                  <c:v>128107</c:v>
                </c:pt>
                <c:pt idx="245507">
                  <c:v>128107</c:v>
                </c:pt>
                <c:pt idx="245508">
                  <c:v>128107</c:v>
                </c:pt>
                <c:pt idx="245509">
                  <c:v>128107</c:v>
                </c:pt>
                <c:pt idx="245510">
                  <c:v>128107</c:v>
                </c:pt>
                <c:pt idx="245511">
                  <c:v>128107</c:v>
                </c:pt>
                <c:pt idx="245512">
                  <c:v>128107</c:v>
                </c:pt>
                <c:pt idx="245513">
                  <c:v>128107</c:v>
                </c:pt>
                <c:pt idx="245514">
                  <c:v>128107</c:v>
                </c:pt>
                <c:pt idx="245515">
                  <c:v>128107</c:v>
                </c:pt>
                <c:pt idx="245516">
                  <c:v>128107</c:v>
                </c:pt>
                <c:pt idx="245517">
                  <c:v>128107</c:v>
                </c:pt>
                <c:pt idx="245518">
                  <c:v>128107</c:v>
                </c:pt>
                <c:pt idx="245519">
                  <c:v>128107</c:v>
                </c:pt>
                <c:pt idx="245520">
                  <c:v>128107</c:v>
                </c:pt>
                <c:pt idx="245521">
                  <c:v>128107</c:v>
                </c:pt>
                <c:pt idx="245522">
                  <c:v>128107</c:v>
                </c:pt>
                <c:pt idx="245523">
                  <c:v>128107</c:v>
                </c:pt>
                <c:pt idx="245524">
                  <c:v>128107</c:v>
                </c:pt>
                <c:pt idx="245525">
                  <c:v>128107</c:v>
                </c:pt>
                <c:pt idx="245526">
                  <c:v>128107</c:v>
                </c:pt>
                <c:pt idx="245527">
                  <c:v>128107</c:v>
                </c:pt>
                <c:pt idx="245528">
                  <c:v>128107</c:v>
                </c:pt>
                <c:pt idx="245529">
                  <c:v>128107</c:v>
                </c:pt>
                <c:pt idx="245530">
                  <c:v>128107</c:v>
                </c:pt>
                <c:pt idx="245531">
                  <c:v>128107</c:v>
                </c:pt>
                <c:pt idx="245532">
                  <c:v>128107</c:v>
                </c:pt>
                <c:pt idx="245533">
                  <c:v>128107</c:v>
                </c:pt>
                <c:pt idx="245534">
                  <c:v>128107</c:v>
                </c:pt>
                <c:pt idx="245535">
                  <c:v>128107</c:v>
                </c:pt>
                <c:pt idx="245536">
                  <c:v>128107</c:v>
                </c:pt>
                <c:pt idx="245537">
                  <c:v>128107</c:v>
                </c:pt>
                <c:pt idx="245538">
                  <c:v>128107</c:v>
                </c:pt>
                <c:pt idx="245539">
                  <c:v>128107</c:v>
                </c:pt>
                <c:pt idx="245540">
                  <c:v>128107</c:v>
                </c:pt>
                <c:pt idx="245541">
                  <c:v>128107</c:v>
                </c:pt>
                <c:pt idx="245542">
                  <c:v>128107</c:v>
                </c:pt>
                <c:pt idx="245543">
                  <c:v>128107</c:v>
                </c:pt>
                <c:pt idx="245544">
                  <c:v>128107</c:v>
                </c:pt>
                <c:pt idx="245545">
                  <c:v>128107</c:v>
                </c:pt>
                <c:pt idx="245546">
                  <c:v>128107</c:v>
                </c:pt>
                <c:pt idx="245547">
                  <c:v>128107</c:v>
                </c:pt>
                <c:pt idx="245548">
                  <c:v>128107</c:v>
                </c:pt>
                <c:pt idx="245549">
                  <c:v>128107</c:v>
                </c:pt>
                <c:pt idx="245550">
                  <c:v>128107</c:v>
                </c:pt>
                <c:pt idx="245551">
                  <c:v>128107</c:v>
                </c:pt>
                <c:pt idx="245552">
                  <c:v>128107</c:v>
                </c:pt>
                <c:pt idx="245553">
                  <c:v>128107</c:v>
                </c:pt>
                <c:pt idx="245554">
                  <c:v>128107</c:v>
                </c:pt>
                <c:pt idx="245555">
                  <c:v>128107</c:v>
                </c:pt>
                <c:pt idx="245556">
                  <c:v>128107</c:v>
                </c:pt>
                <c:pt idx="245557">
                  <c:v>128107</c:v>
                </c:pt>
                <c:pt idx="245558">
                  <c:v>128107</c:v>
                </c:pt>
                <c:pt idx="245559">
                  <c:v>128107</c:v>
                </c:pt>
                <c:pt idx="245560">
                  <c:v>128107</c:v>
                </c:pt>
                <c:pt idx="245561">
                  <c:v>128107</c:v>
                </c:pt>
                <c:pt idx="245562">
                  <c:v>128107</c:v>
                </c:pt>
                <c:pt idx="245563">
                  <c:v>128107</c:v>
                </c:pt>
                <c:pt idx="245564">
                  <c:v>128107</c:v>
                </c:pt>
                <c:pt idx="245565">
                  <c:v>128107</c:v>
                </c:pt>
                <c:pt idx="245566">
                  <c:v>128107</c:v>
                </c:pt>
                <c:pt idx="245567">
                  <c:v>128107</c:v>
                </c:pt>
                <c:pt idx="245568">
                  <c:v>128107</c:v>
                </c:pt>
                <c:pt idx="245569">
                  <c:v>128107</c:v>
                </c:pt>
                <c:pt idx="245570">
                  <c:v>128107</c:v>
                </c:pt>
                <c:pt idx="245571">
                  <c:v>128107</c:v>
                </c:pt>
                <c:pt idx="245572">
                  <c:v>128107</c:v>
                </c:pt>
                <c:pt idx="245573">
                  <c:v>128107</c:v>
                </c:pt>
                <c:pt idx="245574">
                  <c:v>128107</c:v>
                </c:pt>
                <c:pt idx="245575">
                  <c:v>128107</c:v>
                </c:pt>
                <c:pt idx="245576">
                  <c:v>128107</c:v>
                </c:pt>
                <c:pt idx="245577">
                  <c:v>128107</c:v>
                </c:pt>
                <c:pt idx="245578">
                  <c:v>128107</c:v>
                </c:pt>
                <c:pt idx="245579">
                  <c:v>128107</c:v>
                </c:pt>
                <c:pt idx="245580">
                  <c:v>128107</c:v>
                </c:pt>
                <c:pt idx="245581">
                  <c:v>128107</c:v>
                </c:pt>
                <c:pt idx="245582">
                  <c:v>128107</c:v>
                </c:pt>
                <c:pt idx="245583">
                  <c:v>128107</c:v>
                </c:pt>
                <c:pt idx="245584">
                  <c:v>128107</c:v>
                </c:pt>
                <c:pt idx="245585">
                  <c:v>128107</c:v>
                </c:pt>
                <c:pt idx="245586">
                  <c:v>128107</c:v>
                </c:pt>
                <c:pt idx="245587">
                  <c:v>128107</c:v>
                </c:pt>
                <c:pt idx="245588">
                  <c:v>128107</c:v>
                </c:pt>
                <c:pt idx="245589">
                  <c:v>128107</c:v>
                </c:pt>
                <c:pt idx="245590">
                  <c:v>128107</c:v>
                </c:pt>
                <c:pt idx="245591">
                  <c:v>128107</c:v>
                </c:pt>
                <c:pt idx="245592">
                  <c:v>128107</c:v>
                </c:pt>
                <c:pt idx="245593">
                  <c:v>128107</c:v>
                </c:pt>
                <c:pt idx="245594">
                  <c:v>128107</c:v>
                </c:pt>
                <c:pt idx="245595">
                  <c:v>128107</c:v>
                </c:pt>
                <c:pt idx="245596">
                  <c:v>128107</c:v>
                </c:pt>
                <c:pt idx="245597">
                  <c:v>128107</c:v>
                </c:pt>
                <c:pt idx="245598">
                  <c:v>128107</c:v>
                </c:pt>
                <c:pt idx="245599">
                  <c:v>128107</c:v>
                </c:pt>
                <c:pt idx="245600">
                  <c:v>128107</c:v>
                </c:pt>
                <c:pt idx="245601">
                  <c:v>128107</c:v>
                </c:pt>
                <c:pt idx="245602">
                  <c:v>128107</c:v>
                </c:pt>
                <c:pt idx="245603">
                  <c:v>128107</c:v>
                </c:pt>
                <c:pt idx="245604">
                  <c:v>128107</c:v>
                </c:pt>
                <c:pt idx="245605">
                  <c:v>128107</c:v>
                </c:pt>
                <c:pt idx="245606">
                  <c:v>128107</c:v>
                </c:pt>
                <c:pt idx="245607">
                  <c:v>128107</c:v>
                </c:pt>
                <c:pt idx="245608">
                  <c:v>128107</c:v>
                </c:pt>
                <c:pt idx="245609">
                  <c:v>128107</c:v>
                </c:pt>
                <c:pt idx="245610">
                  <c:v>128107</c:v>
                </c:pt>
                <c:pt idx="245611">
                  <c:v>128107</c:v>
                </c:pt>
                <c:pt idx="245612">
                  <c:v>128107</c:v>
                </c:pt>
                <c:pt idx="245613">
                  <c:v>128107</c:v>
                </c:pt>
                <c:pt idx="245614">
                  <c:v>128107</c:v>
                </c:pt>
                <c:pt idx="245615">
                  <c:v>128107</c:v>
                </c:pt>
                <c:pt idx="245616">
                  <c:v>128107</c:v>
                </c:pt>
                <c:pt idx="245617">
                  <c:v>128107</c:v>
                </c:pt>
                <c:pt idx="245618">
                  <c:v>128107</c:v>
                </c:pt>
                <c:pt idx="245619">
                  <c:v>128107</c:v>
                </c:pt>
                <c:pt idx="245620">
                  <c:v>128107</c:v>
                </c:pt>
                <c:pt idx="245621">
                  <c:v>128107</c:v>
                </c:pt>
                <c:pt idx="245622">
                  <c:v>128107</c:v>
                </c:pt>
                <c:pt idx="245623">
                  <c:v>128107</c:v>
                </c:pt>
                <c:pt idx="245624">
                  <c:v>128107</c:v>
                </c:pt>
                <c:pt idx="245625">
                  <c:v>128107</c:v>
                </c:pt>
                <c:pt idx="245626">
                  <c:v>128107</c:v>
                </c:pt>
                <c:pt idx="245627">
                  <c:v>128107</c:v>
                </c:pt>
                <c:pt idx="245628">
                  <c:v>128107</c:v>
                </c:pt>
                <c:pt idx="245629">
                  <c:v>128107</c:v>
                </c:pt>
                <c:pt idx="245630">
                  <c:v>128107</c:v>
                </c:pt>
                <c:pt idx="245631">
                  <c:v>128107</c:v>
                </c:pt>
                <c:pt idx="245632">
                  <c:v>128107</c:v>
                </c:pt>
                <c:pt idx="245633">
                  <c:v>128107</c:v>
                </c:pt>
                <c:pt idx="245634">
                  <c:v>128107</c:v>
                </c:pt>
                <c:pt idx="245635">
                  <c:v>128107</c:v>
                </c:pt>
                <c:pt idx="245636">
                  <c:v>128107</c:v>
                </c:pt>
                <c:pt idx="245637">
                  <c:v>128107</c:v>
                </c:pt>
                <c:pt idx="245638">
                  <c:v>128107</c:v>
                </c:pt>
                <c:pt idx="245639">
                  <c:v>128107</c:v>
                </c:pt>
                <c:pt idx="245640">
                  <c:v>128107</c:v>
                </c:pt>
                <c:pt idx="245641">
                  <c:v>128107</c:v>
                </c:pt>
                <c:pt idx="245642">
                  <c:v>128107</c:v>
                </c:pt>
                <c:pt idx="245643">
                  <c:v>128107</c:v>
                </c:pt>
                <c:pt idx="245644">
                  <c:v>128107</c:v>
                </c:pt>
                <c:pt idx="245645">
                  <c:v>128107</c:v>
                </c:pt>
                <c:pt idx="245646">
                  <c:v>128107</c:v>
                </c:pt>
                <c:pt idx="245647">
                  <c:v>128107</c:v>
                </c:pt>
                <c:pt idx="245648">
                  <c:v>128107</c:v>
                </c:pt>
                <c:pt idx="245649">
                  <c:v>128107</c:v>
                </c:pt>
                <c:pt idx="245650">
                  <c:v>128107</c:v>
                </c:pt>
                <c:pt idx="245651">
                  <c:v>128107</c:v>
                </c:pt>
                <c:pt idx="245652">
                  <c:v>128107</c:v>
                </c:pt>
                <c:pt idx="245653">
                  <c:v>128107</c:v>
                </c:pt>
                <c:pt idx="245654">
                  <c:v>128107</c:v>
                </c:pt>
                <c:pt idx="245655">
                  <c:v>128107</c:v>
                </c:pt>
                <c:pt idx="245656">
                  <c:v>128107</c:v>
                </c:pt>
                <c:pt idx="245657">
                  <c:v>128107</c:v>
                </c:pt>
                <c:pt idx="245658">
                  <c:v>128107</c:v>
                </c:pt>
                <c:pt idx="245659">
                  <c:v>128107</c:v>
                </c:pt>
                <c:pt idx="245660">
                  <c:v>128107</c:v>
                </c:pt>
                <c:pt idx="245661">
                  <c:v>128107</c:v>
                </c:pt>
                <c:pt idx="245662">
                  <c:v>128107</c:v>
                </c:pt>
                <c:pt idx="245663">
                  <c:v>128107</c:v>
                </c:pt>
                <c:pt idx="245664">
                  <c:v>128107</c:v>
                </c:pt>
                <c:pt idx="245665">
                  <c:v>128107</c:v>
                </c:pt>
                <c:pt idx="245666">
                  <c:v>128107</c:v>
                </c:pt>
                <c:pt idx="245667">
                  <c:v>128107</c:v>
                </c:pt>
                <c:pt idx="245668">
                  <c:v>128107</c:v>
                </c:pt>
                <c:pt idx="245669">
                  <c:v>128107</c:v>
                </c:pt>
                <c:pt idx="245670">
                  <c:v>128107</c:v>
                </c:pt>
                <c:pt idx="245671">
                  <c:v>128107</c:v>
                </c:pt>
                <c:pt idx="245672">
                  <c:v>128107</c:v>
                </c:pt>
                <c:pt idx="245673">
                  <c:v>128107</c:v>
                </c:pt>
                <c:pt idx="245674">
                  <c:v>128107</c:v>
                </c:pt>
                <c:pt idx="245675">
                  <c:v>128107</c:v>
                </c:pt>
                <c:pt idx="245676">
                  <c:v>128107</c:v>
                </c:pt>
                <c:pt idx="245677">
                  <c:v>128107</c:v>
                </c:pt>
                <c:pt idx="245678">
                  <c:v>128107</c:v>
                </c:pt>
                <c:pt idx="245679">
                  <c:v>128107</c:v>
                </c:pt>
                <c:pt idx="245680">
                  <c:v>128107</c:v>
                </c:pt>
                <c:pt idx="245681">
                  <c:v>128107</c:v>
                </c:pt>
                <c:pt idx="245682">
                  <c:v>128107</c:v>
                </c:pt>
                <c:pt idx="245683">
                  <c:v>128107</c:v>
                </c:pt>
                <c:pt idx="245684">
                  <c:v>128107</c:v>
                </c:pt>
                <c:pt idx="245685">
                  <c:v>128107</c:v>
                </c:pt>
                <c:pt idx="245686">
                  <c:v>128107</c:v>
                </c:pt>
                <c:pt idx="245687">
                  <c:v>128107</c:v>
                </c:pt>
                <c:pt idx="245688">
                  <c:v>128107</c:v>
                </c:pt>
                <c:pt idx="245689">
                  <c:v>128107</c:v>
                </c:pt>
                <c:pt idx="245690">
                  <c:v>128107</c:v>
                </c:pt>
                <c:pt idx="245691">
                  <c:v>128107</c:v>
                </c:pt>
                <c:pt idx="245692">
                  <c:v>128107</c:v>
                </c:pt>
                <c:pt idx="245693">
                  <c:v>128107</c:v>
                </c:pt>
                <c:pt idx="245694">
                  <c:v>128107</c:v>
                </c:pt>
                <c:pt idx="245695">
                  <c:v>128107</c:v>
                </c:pt>
                <c:pt idx="245696">
                  <c:v>128107</c:v>
                </c:pt>
                <c:pt idx="245697">
                  <c:v>128107</c:v>
                </c:pt>
                <c:pt idx="245698">
                  <c:v>128107</c:v>
                </c:pt>
                <c:pt idx="245699">
                  <c:v>128107</c:v>
                </c:pt>
                <c:pt idx="245700">
                  <c:v>128107</c:v>
                </c:pt>
                <c:pt idx="245701">
                  <c:v>128107</c:v>
                </c:pt>
                <c:pt idx="245702">
                  <c:v>128107</c:v>
                </c:pt>
                <c:pt idx="245703">
                  <c:v>128107</c:v>
                </c:pt>
                <c:pt idx="245704">
                  <c:v>128107</c:v>
                </c:pt>
                <c:pt idx="245705">
                  <c:v>128107</c:v>
                </c:pt>
                <c:pt idx="245706">
                  <c:v>128107</c:v>
                </c:pt>
                <c:pt idx="245707">
                  <c:v>128107</c:v>
                </c:pt>
                <c:pt idx="245708">
                  <c:v>128107</c:v>
                </c:pt>
                <c:pt idx="245709">
                  <c:v>128107</c:v>
                </c:pt>
                <c:pt idx="245710">
                  <c:v>128107</c:v>
                </c:pt>
                <c:pt idx="245711">
                  <c:v>128107</c:v>
                </c:pt>
                <c:pt idx="245712">
                  <c:v>128107</c:v>
                </c:pt>
                <c:pt idx="245713">
                  <c:v>128107</c:v>
                </c:pt>
                <c:pt idx="245714">
                  <c:v>128107</c:v>
                </c:pt>
                <c:pt idx="245715">
                  <c:v>128107</c:v>
                </c:pt>
                <c:pt idx="245716">
                  <c:v>128107</c:v>
                </c:pt>
                <c:pt idx="245717">
                  <c:v>128107</c:v>
                </c:pt>
                <c:pt idx="245718">
                  <c:v>128107</c:v>
                </c:pt>
                <c:pt idx="245719">
                  <c:v>128107</c:v>
                </c:pt>
                <c:pt idx="245720">
                  <c:v>128107</c:v>
                </c:pt>
                <c:pt idx="245721">
                  <c:v>128107</c:v>
                </c:pt>
                <c:pt idx="245722">
                  <c:v>128107</c:v>
                </c:pt>
                <c:pt idx="245723">
                  <c:v>128107</c:v>
                </c:pt>
                <c:pt idx="245724">
                  <c:v>128107</c:v>
                </c:pt>
                <c:pt idx="245725">
                  <c:v>128107</c:v>
                </c:pt>
                <c:pt idx="245726">
                  <c:v>128107</c:v>
                </c:pt>
                <c:pt idx="245727">
                  <c:v>128107</c:v>
                </c:pt>
                <c:pt idx="245728">
                  <c:v>128107</c:v>
                </c:pt>
                <c:pt idx="245729">
                  <c:v>128107</c:v>
                </c:pt>
                <c:pt idx="245730">
                  <c:v>128107</c:v>
                </c:pt>
                <c:pt idx="245731">
                  <c:v>128107</c:v>
                </c:pt>
                <c:pt idx="245732">
                  <c:v>128107</c:v>
                </c:pt>
                <c:pt idx="245733">
                  <c:v>128107</c:v>
                </c:pt>
                <c:pt idx="245734">
                  <c:v>128107</c:v>
                </c:pt>
                <c:pt idx="245735">
                  <c:v>128107</c:v>
                </c:pt>
                <c:pt idx="245736">
                  <c:v>128107</c:v>
                </c:pt>
                <c:pt idx="245737">
                  <c:v>128107</c:v>
                </c:pt>
                <c:pt idx="245738">
                  <c:v>128107</c:v>
                </c:pt>
                <c:pt idx="245739">
                  <c:v>128107</c:v>
                </c:pt>
                <c:pt idx="245740">
                  <c:v>128107</c:v>
                </c:pt>
                <c:pt idx="245741">
                  <c:v>128107</c:v>
                </c:pt>
                <c:pt idx="245742">
                  <c:v>128107</c:v>
                </c:pt>
                <c:pt idx="245743">
                  <c:v>128107</c:v>
                </c:pt>
                <c:pt idx="245744">
                  <c:v>128107</c:v>
                </c:pt>
                <c:pt idx="245745">
                  <c:v>128107</c:v>
                </c:pt>
                <c:pt idx="245746">
                  <c:v>128107</c:v>
                </c:pt>
                <c:pt idx="245747">
                  <c:v>128107</c:v>
                </c:pt>
                <c:pt idx="245748">
                  <c:v>128107</c:v>
                </c:pt>
                <c:pt idx="245749">
                  <c:v>128107</c:v>
                </c:pt>
                <c:pt idx="245750">
                  <c:v>128107</c:v>
                </c:pt>
                <c:pt idx="245751">
                  <c:v>128107</c:v>
                </c:pt>
                <c:pt idx="245752">
                  <c:v>128107</c:v>
                </c:pt>
                <c:pt idx="245753">
                  <c:v>128107</c:v>
                </c:pt>
                <c:pt idx="245754">
                  <c:v>128107</c:v>
                </c:pt>
                <c:pt idx="245755">
                  <c:v>128107</c:v>
                </c:pt>
                <c:pt idx="245756">
                  <c:v>128107</c:v>
                </c:pt>
                <c:pt idx="245757">
                  <c:v>128107</c:v>
                </c:pt>
                <c:pt idx="245758">
                  <c:v>128107</c:v>
                </c:pt>
                <c:pt idx="245759">
                  <c:v>128107</c:v>
                </c:pt>
                <c:pt idx="245760">
                  <c:v>128107</c:v>
                </c:pt>
                <c:pt idx="245761">
                  <c:v>128107</c:v>
                </c:pt>
                <c:pt idx="245762">
                  <c:v>128107</c:v>
                </c:pt>
                <c:pt idx="245763">
                  <c:v>128107</c:v>
                </c:pt>
                <c:pt idx="245764">
                  <c:v>128107</c:v>
                </c:pt>
                <c:pt idx="245765">
                  <c:v>128107</c:v>
                </c:pt>
                <c:pt idx="245766">
                  <c:v>128107</c:v>
                </c:pt>
                <c:pt idx="245767">
                  <c:v>128107</c:v>
                </c:pt>
                <c:pt idx="245768">
                  <c:v>128107</c:v>
                </c:pt>
                <c:pt idx="245769">
                  <c:v>128107</c:v>
                </c:pt>
                <c:pt idx="245770">
                  <c:v>128107</c:v>
                </c:pt>
                <c:pt idx="245771">
                  <c:v>128107</c:v>
                </c:pt>
                <c:pt idx="245772">
                  <c:v>128107</c:v>
                </c:pt>
                <c:pt idx="245773">
                  <c:v>128107</c:v>
                </c:pt>
                <c:pt idx="245774">
                  <c:v>128107</c:v>
                </c:pt>
                <c:pt idx="245775">
                  <c:v>128107</c:v>
                </c:pt>
                <c:pt idx="245776">
                  <c:v>128107</c:v>
                </c:pt>
                <c:pt idx="245777">
                  <c:v>128107</c:v>
                </c:pt>
                <c:pt idx="245778">
                  <c:v>128107</c:v>
                </c:pt>
                <c:pt idx="245779">
                  <c:v>128107</c:v>
                </c:pt>
                <c:pt idx="245780">
                  <c:v>128107</c:v>
                </c:pt>
                <c:pt idx="245781">
                  <c:v>128107</c:v>
                </c:pt>
                <c:pt idx="245782">
                  <c:v>128107</c:v>
                </c:pt>
                <c:pt idx="245783">
                  <c:v>128107</c:v>
                </c:pt>
                <c:pt idx="245784">
                  <c:v>128107</c:v>
                </c:pt>
                <c:pt idx="245785">
                  <c:v>128107</c:v>
                </c:pt>
                <c:pt idx="245786">
                  <c:v>128107</c:v>
                </c:pt>
                <c:pt idx="245787">
                  <c:v>128107</c:v>
                </c:pt>
                <c:pt idx="245788">
                  <c:v>128107</c:v>
                </c:pt>
                <c:pt idx="245789">
                  <c:v>128107</c:v>
                </c:pt>
                <c:pt idx="245790">
                  <c:v>128107</c:v>
                </c:pt>
                <c:pt idx="245791">
                  <c:v>128107</c:v>
                </c:pt>
                <c:pt idx="245792">
                  <c:v>128107</c:v>
                </c:pt>
                <c:pt idx="245793">
                  <c:v>128107</c:v>
                </c:pt>
                <c:pt idx="245794">
                  <c:v>128107</c:v>
                </c:pt>
                <c:pt idx="245795">
                  <c:v>128107</c:v>
                </c:pt>
                <c:pt idx="245796">
                  <c:v>128107</c:v>
                </c:pt>
                <c:pt idx="245797">
                  <c:v>128107</c:v>
                </c:pt>
                <c:pt idx="245798">
                  <c:v>128107</c:v>
                </c:pt>
                <c:pt idx="245799">
                  <c:v>128107</c:v>
                </c:pt>
                <c:pt idx="245800">
                  <c:v>128107</c:v>
                </c:pt>
                <c:pt idx="245801">
                  <c:v>128107</c:v>
                </c:pt>
                <c:pt idx="245802">
                  <c:v>128107</c:v>
                </c:pt>
                <c:pt idx="245803">
                  <c:v>128107</c:v>
                </c:pt>
                <c:pt idx="245804">
                  <c:v>128107</c:v>
                </c:pt>
                <c:pt idx="245805">
                  <c:v>128107</c:v>
                </c:pt>
                <c:pt idx="245806">
                  <c:v>128107</c:v>
                </c:pt>
                <c:pt idx="245807">
                  <c:v>128107</c:v>
                </c:pt>
                <c:pt idx="245808">
                  <c:v>128107</c:v>
                </c:pt>
                <c:pt idx="245809">
                  <c:v>128107</c:v>
                </c:pt>
                <c:pt idx="245810">
                  <c:v>128107</c:v>
                </c:pt>
                <c:pt idx="245811">
                  <c:v>128107</c:v>
                </c:pt>
                <c:pt idx="245812">
                  <c:v>128107</c:v>
                </c:pt>
                <c:pt idx="245813">
                  <c:v>128107</c:v>
                </c:pt>
                <c:pt idx="245814">
                  <c:v>128107</c:v>
                </c:pt>
                <c:pt idx="245815">
                  <c:v>128107</c:v>
                </c:pt>
                <c:pt idx="245816">
                  <c:v>128107</c:v>
                </c:pt>
                <c:pt idx="245817">
                  <c:v>128107</c:v>
                </c:pt>
                <c:pt idx="245818">
                  <c:v>128107</c:v>
                </c:pt>
                <c:pt idx="245819">
                  <c:v>128107</c:v>
                </c:pt>
                <c:pt idx="245820">
                  <c:v>128107</c:v>
                </c:pt>
                <c:pt idx="245821">
                  <c:v>128107</c:v>
                </c:pt>
                <c:pt idx="245822">
                  <c:v>128107</c:v>
                </c:pt>
                <c:pt idx="245823">
                  <c:v>128107</c:v>
                </c:pt>
                <c:pt idx="245824">
                  <c:v>128107</c:v>
                </c:pt>
                <c:pt idx="245825">
                  <c:v>128107</c:v>
                </c:pt>
                <c:pt idx="245826">
                  <c:v>128107</c:v>
                </c:pt>
                <c:pt idx="245827">
                  <c:v>128107</c:v>
                </c:pt>
                <c:pt idx="245828">
                  <c:v>128107</c:v>
                </c:pt>
                <c:pt idx="245829">
                  <c:v>128107</c:v>
                </c:pt>
                <c:pt idx="245830">
                  <c:v>128107</c:v>
                </c:pt>
                <c:pt idx="245831">
                  <c:v>128107</c:v>
                </c:pt>
                <c:pt idx="245832">
                  <c:v>128107</c:v>
                </c:pt>
                <c:pt idx="245833">
                  <c:v>128107</c:v>
                </c:pt>
                <c:pt idx="245834">
                  <c:v>128107</c:v>
                </c:pt>
                <c:pt idx="245835">
                  <c:v>128107</c:v>
                </c:pt>
                <c:pt idx="245836">
                  <c:v>128107</c:v>
                </c:pt>
                <c:pt idx="245837">
                  <c:v>128107</c:v>
                </c:pt>
                <c:pt idx="245838">
                  <c:v>128107</c:v>
                </c:pt>
                <c:pt idx="245839">
                  <c:v>128107</c:v>
                </c:pt>
                <c:pt idx="245840">
                  <c:v>128107</c:v>
                </c:pt>
                <c:pt idx="245841">
                  <c:v>128107</c:v>
                </c:pt>
                <c:pt idx="245842">
                  <c:v>128107</c:v>
                </c:pt>
                <c:pt idx="245843">
                  <c:v>128107</c:v>
                </c:pt>
                <c:pt idx="245844">
                  <c:v>128107</c:v>
                </c:pt>
                <c:pt idx="245845">
                  <c:v>128107</c:v>
                </c:pt>
                <c:pt idx="245846">
                  <c:v>128107</c:v>
                </c:pt>
                <c:pt idx="245847">
                  <c:v>128107</c:v>
                </c:pt>
                <c:pt idx="245848">
                  <c:v>128107</c:v>
                </c:pt>
                <c:pt idx="245849">
                  <c:v>128107</c:v>
                </c:pt>
                <c:pt idx="245850">
                  <c:v>128107</c:v>
                </c:pt>
                <c:pt idx="245851">
                  <c:v>128107</c:v>
                </c:pt>
                <c:pt idx="245852">
                  <c:v>128107</c:v>
                </c:pt>
                <c:pt idx="245853">
                  <c:v>128107</c:v>
                </c:pt>
                <c:pt idx="245854">
                  <c:v>128107</c:v>
                </c:pt>
                <c:pt idx="245855">
                  <c:v>128107</c:v>
                </c:pt>
                <c:pt idx="245856">
                  <c:v>128107</c:v>
                </c:pt>
                <c:pt idx="245857">
                  <c:v>128107</c:v>
                </c:pt>
                <c:pt idx="245858">
                  <c:v>128107</c:v>
                </c:pt>
                <c:pt idx="245859">
                  <c:v>128107</c:v>
                </c:pt>
                <c:pt idx="245860">
                  <c:v>128107</c:v>
                </c:pt>
                <c:pt idx="245861">
                  <c:v>128107</c:v>
                </c:pt>
                <c:pt idx="245862">
                  <c:v>128107</c:v>
                </c:pt>
                <c:pt idx="245863">
                  <c:v>128107</c:v>
                </c:pt>
                <c:pt idx="245864">
                  <c:v>128107</c:v>
                </c:pt>
                <c:pt idx="245865">
                  <c:v>128107</c:v>
                </c:pt>
                <c:pt idx="245866">
                  <c:v>128107</c:v>
                </c:pt>
                <c:pt idx="245867">
                  <c:v>128107</c:v>
                </c:pt>
                <c:pt idx="245868">
                  <c:v>128107</c:v>
                </c:pt>
                <c:pt idx="245869">
                  <c:v>128107</c:v>
                </c:pt>
                <c:pt idx="245870">
                  <c:v>128107</c:v>
                </c:pt>
                <c:pt idx="245871">
                  <c:v>128107</c:v>
                </c:pt>
                <c:pt idx="245872">
                  <c:v>128107</c:v>
                </c:pt>
                <c:pt idx="245873">
                  <c:v>128107</c:v>
                </c:pt>
                <c:pt idx="245874">
                  <c:v>128107</c:v>
                </c:pt>
                <c:pt idx="245875">
                  <c:v>128107</c:v>
                </c:pt>
                <c:pt idx="245876">
                  <c:v>128107</c:v>
                </c:pt>
                <c:pt idx="245877">
                  <c:v>128107</c:v>
                </c:pt>
                <c:pt idx="245878">
                  <c:v>128107</c:v>
                </c:pt>
                <c:pt idx="245879">
                  <c:v>128107</c:v>
                </c:pt>
                <c:pt idx="245880">
                  <c:v>128107</c:v>
                </c:pt>
                <c:pt idx="245881">
                  <c:v>128107</c:v>
                </c:pt>
                <c:pt idx="245882">
                  <c:v>128107</c:v>
                </c:pt>
                <c:pt idx="245883">
                  <c:v>128107</c:v>
                </c:pt>
                <c:pt idx="245884">
                  <c:v>128107</c:v>
                </c:pt>
                <c:pt idx="245885">
                  <c:v>128107</c:v>
                </c:pt>
                <c:pt idx="245886">
                  <c:v>128107</c:v>
                </c:pt>
                <c:pt idx="245887">
                  <c:v>128107</c:v>
                </c:pt>
                <c:pt idx="245888">
                  <c:v>128107</c:v>
                </c:pt>
                <c:pt idx="245889">
                  <c:v>128107</c:v>
                </c:pt>
                <c:pt idx="245890">
                  <c:v>128107</c:v>
                </c:pt>
                <c:pt idx="245891">
                  <c:v>128107</c:v>
                </c:pt>
                <c:pt idx="245892">
                  <c:v>128107</c:v>
                </c:pt>
                <c:pt idx="245893">
                  <c:v>128107</c:v>
                </c:pt>
                <c:pt idx="245894">
                  <c:v>128107</c:v>
                </c:pt>
                <c:pt idx="245895">
                  <c:v>128107</c:v>
                </c:pt>
                <c:pt idx="245896">
                  <c:v>128107</c:v>
                </c:pt>
                <c:pt idx="245897">
                  <c:v>128107</c:v>
                </c:pt>
                <c:pt idx="245898">
                  <c:v>128107</c:v>
                </c:pt>
                <c:pt idx="245899">
                  <c:v>128107</c:v>
                </c:pt>
                <c:pt idx="245900">
                  <c:v>128107</c:v>
                </c:pt>
                <c:pt idx="245901">
                  <c:v>128107</c:v>
                </c:pt>
                <c:pt idx="245902">
                  <c:v>128107</c:v>
                </c:pt>
                <c:pt idx="245903">
                  <c:v>128107</c:v>
                </c:pt>
                <c:pt idx="245904">
                  <c:v>128107</c:v>
                </c:pt>
                <c:pt idx="245905">
                  <c:v>128107</c:v>
                </c:pt>
                <c:pt idx="245906">
                  <c:v>128107</c:v>
                </c:pt>
                <c:pt idx="245907">
                  <c:v>128107</c:v>
                </c:pt>
                <c:pt idx="245908">
                  <c:v>128107</c:v>
                </c:pt>
                <c:pt idx="245909">
                  <c:v>128107</c:v>
                </c:pt>
                <c:pt idx="245910">
                  <c:v>128107</c:v>
                </c:pt>
                <c:pt idx="245911">
                  <c:v>128107</c:v>
                </c:pt>
                <c:pt idx="245912">
                  <c:v>128107</c:v>
                </c:pt>
                <c:pt idx="245913">
                  <c:v>128107</c:v>
                </c:pt>
                <c:pt idx="245914">
                  <c:v>128107</c:v>
                </c:pt>
                <c:pt idx="245915">
                  <c:v>128107</c:v>
                </c:pt>
                <c:pt idx="245916">
                  <c:v>128107</c:v>
                </c:pt>
                <c:pt idx="245917">
                  <c:v>128107</c:v>
                </c:pt>
                <c:pt idx="245918">
                  <c:v>128107</c:v>
                </c:pt>
                <c:pt idx="245919">
                  <c:v>128107</c:v>
                </c:pt>
                <c:pt idx="245920">
                  <c:v>128107</c:v>
                </c:pt>
                <c:pt idx="245921">
                  <c:v>128107</c:v>
                </c:pt>
                <c:pt idx="245922">
                  <c:v>128107</c:v>
                </c:pt>
                <c:pt idx="245923">
                  <c:v>128107</c:v>
                </c:pt>
                <c:pt idx="245924">
                  <c:v>128107</c:v>
                </c:pt>
                <c:pt idx="245925">
                  <c:v>128107</c:v>
                </c:pt>
                <c:pt idx="245926">
                  <c:v>128107</c:v>
                </c:pt>
                <c:pt idx="245927">
                  <c:v>128107</c:v>
                </c:pt>
                <c:pt idx="245928">
                  <c:v>128107</c:v>
                </c:pt>
                <c:pt idx="245929">
                  <c:v>128107</c:v>
                </c:pt>
                <c:pt idx="245930">
                  <c:v>128107</c:v>
                </c:pt>
                <c:pt idx="245931">
                  <c:v>128107</c:v>
                </c:pt>
                <c:pt idx="245932">
                  <c:v>128107</c:v>
                </c:pt>
                <c:pt idx="245933">
                  <c:v>128107</c:v>
                </c:pt>
                <c:pt idx="245934">
                  <c:v>128107</c:v>
                </c:pt>
                <c:pt idx="245935">
                  <c:v>128107</c:v>
                </c:pt>
                <c:pt idx="245936">
                  <c:v>128107</c:v>
                </c:pt>
                <c:pt idx="245937">
                  <c:v>128107</c:v>
                </c:pt>
                <c:pt idx="245938">
                  <c:v>128107</c:v>
                </c:pt>
                <c:pt idx="245939">
                  <c:v>128107</c:v>
                </c:pt>
                <c:pt idx="245940">
                  <c:v>128107</c:v>
                </c:pt>
                <c:pt idx="245941">
                  <c:v>128107</c:v>
                </c:pt>
                <c:pt idx="245942">
                  <c:v>128107</c:v>
                </c:pt>
                <c:pt idx="245943">
                  <c:v>128107</c:v>
                </c:pt>
                <c:pt idx="245944">
                  <c:v>128107</c:v>
                </c:pt>
                <c:pt idx="245945">
                  <c:v>128107</c:v>
                </c:pt>
                <c:pt idx="245946">
                  <c:v>128107</c:v>
                </c:pt>
                <c:pt idx="245947">
                  <c:v>128107</c:v>
                </c:pt>
                <c:pt idx="245948">
                  <c:v>128107</c:v>
                </c:pt>
                <c:pt idx="245949">
                  <c:v>128107</c:v>
                </c:pt>
                <c:pt idx="245950">
                  <c:v>128107</c:v>
                </c:pt>
                <c:pt idx="245951">
                  <c:v>128107</c:v>
                </c:pt>
                <c:pt idx="245952">
                  <c:v>128107</c:v>
                </c:pt>
                <c:pt idx="245953">
                  <c:v>128107</c:v>
                </c:pt>
                <c:pt idx="245954">
                  <c:v>128107</c:v>
                </c:pt>
                <c:pt idx="245955">
                  <c:v>128107</c:v>
                </c:pt>
                <c:pt idx="245956">
                  <c:v>128107</c:v>
                </c:pt>
                <c:pt idx="245957">
                  <c:v>128107</c:v>
                </c:pt>
                <c:pt idx="245958">
                  <c:v>128107</c:v>
                </c:pt>
                <c:pt idx="245959">
                  <c:v>128107</c:v>
                </c:pt>
                <c:pt idx="245960">
                  <c:v>128107</c:v>
                </c:pt>
                <c:pt idx="245961">
                  <c:v>128107</c:v>
                </c:pt>
                <c:pt idx="245962">
                  <c:v>128107</c:v>
                </c:pt>
                <c:pt idx="245963">
                  <c:v>128107</c:v>
                </c:pt>
                <c:pt idx="245964">
                  <c:v>128107</c:v>
                </c:pt>
                <c:pt idx="245965">
                  <c:v>128107</c:v>
                </c:pt>
                <c:pt idx="245966">
                  <c:v>128107</c:v>
                </c:pt>
                <c:pt idx="245967">
                  <c:v>128107</c:v>
                </c:pt>
                <c:pt idx="245968">
                  <c:v>128107</c:v>
                </c:pt>
                <c:pt idx="245969">
                  <c:v>128107</c:v>
                </c:pt>
                <c:pt idx="245970">
                  <c:v>128107</c:v>
                </c:pt>
                <c:pt idx="245971">
                  <c:v>128107</c:v>
                </c:pt>
                <c:pt idx="245972">
                  <c:v>128107</c:v>
                </c:pt>
                <c:pt idx="245973">
                  <c:v>128107</c:v>
                </c:pt>
                <c:pt idx="245974">
                  <c:v>128107</c:v>
                </c:pt>
                <c:pt idx="245975">
                  <c:v>128107</c:v>
                </c:pt>
                <c:pt idx="245976">
                  <c:v>128107</c:v>
                </c:pt>
                <c:pt idx="245977">
                  <c:v>128107</c:v>
                </c:pt>
                <c:pt idx="245978">
                  <c:v>128107</c:v>
                </c:pt>
                <c:pt idx="245979">
                  <c:v>128107</c:v>
                </c:pt>
                <c:pt idx="245980">
                  <c:v>128107</c:v>
                </c:pt>
                <c:pt idx="245981">
                  <c:v>128107</c:v>
                </c:pt>
                <c:pt idx="245982">
                  <c:v>128107</c:v>
                </c:pt>
                <c:pt idx="245983">
                  <c:v>128107</c:v>
                </c:pt>
                <c:pt idx="245984">
                  <c:v>128107</c:v>
                </c:pt>
                <c:pt idx="245985">
                  <c:v>128107</c:v>
                </c:pt>
                <c:pt idx="245986">
                  <c:v>128107</c:v>
                </c:pt>
                <c:pt idx="245987">
                  <c:v>128107</c:v>
                </c:pt>
                <c:pt idx="245988">
                  <c:v>128107</c:v>
                </c:pt>
                <c:pt idx="245989">
                  <c:v>128107</c:v>
                </c:pt>
                <c:pt idx="245990">
                  <c:v>128107</c:v>
                </c:pt>
                <c:pt idx="245991">
                  <c:v>128107</c:v>
                </c:pt>
                <c:pt idx="245992">
                  <c:v>128107</c:v>
                </c:pt>
                <c:pt idx="245993">
                  <c:v>128107</c:v>
                </c:pt>
                <c:pt idx="245994">
                  <c:v>128107</c:v>
                </c:pt>
                <c:pt idx="245995">
                  <c:v>128107</c:v>
                </c:pt>
                <c:pt idx="245996">
                  <c:v>128107</c:v>
                </c:pt>
                <c:pt idx="245997">
                  <c:v>128107</c:v>
                </c:pt>
                <c:pt idx="245998">
                  <c:v>128107</c:v>
                </c:pt>
                <c:pt idx="245999">
                  <c:v>128107</c:v>
                </c:pt>
                <c:pt idx="246000">
                  <c:v>128107</c:v>
                </c:pt>
                <c:pt idx="246001">
                  <c:v>128107</c:v>
                </c:pt>
                <c:pt idx="246002">
                  <c:v>128107</c:v>
                </c:pt>
                <c:pt idx="246003">
                  <c:v>128107</c:v>
                </c:pt>
                <c:pt idx="246004">
                  <c:v>128107</c:v>
                </c:pt>
                <c:pt idx="246005">
                  <c:v>128107</c:v>
                </c:pt>
                <c:pt idx="246006">
                  <c:v>128107</c:v>
                </c:pt>
                <c:pt idx="246007">
                  <c:v>128107</c:v>
                </c:pt>
                <c:pt idx="246008">
                  <c:v>128107</c:v>
                </c:pt>
                <c:pt idx="246009">
                  <c:v>128107</c:v>
                </c:pt>
                <c:pt idx="246010">
                  <c:v>128107</c:v>
                </c:pt>
                <c:pt idx="246011">
                  <c:v>128107</c:v>
                </c:pt>
                <c:pt idx="246012">
                  <c:v>128107</c:v>
                </c:pt>
                <c:pt idx="246013">
                  <c:v>128107</c:v>
                </c:pt>
                <c:pt idx="246014">
                  <c:v>128107</c:v>
                </c:pt>
                <c:pt idx="246015">
                  <c:v>128107</c:v>
                </c:pt>
                <c:pt idx="246016">
                  <c:v>128107</c:v>
                </c:pt>
                <c:pt idx="246017">
                  <c:v>128107</c:v>
                </c:pt>
                <c:pt idx="246018">
                  <c:v>128107</c:v>
                </c:pt>
                <c:pt idx="246019">
                  <c:v>128107</c:v>
                </c:pt>
                <c:pt idx="246020">
                  <c:v>128107</c:v>
                </c:pt>
                <c:pt idx="246021">
                  <c:v>128107</c:v>
                </c:pt>
                <c:pt idx="246022">
                  <c:v>128107</c:v>
                </c:pt>
                <c:pt idx="246023">
                  <c:v>128107</c:v>
                </c:pt>
                <c:pt idx="246024">
                  <c:v>128107</c:v>
                </c:pt>
                <c:pt idx="246025">
                  <c:v>128107</c:v>
                </c:pt>
                <c:pt idx="246026">
                  <c:v>128107</c:v>
                </c:pt>
                <c:pt idx="246027">
                  <c:v>128107</c:v>
                </c:pt>
                <c:pt idx="246028">
                  <c:v>128107</c:v>
                </c:pt>
                <c:pt idx="246029">
                  <c:v>128107</c:v>
                </c:pt>
                <c:pt idx="246030">
                  <c:v>128107</c:v>
                </c:pt>
                <c:pt idx="246031">
                  <c:v>128107</c:v>
                </c:pt>
                <c:pt idx="246032">
                  <c:v>128107</c:v>
                </c:pt>
                <c:pt idx="246033">
                  <c:v>128107</c:v>
                </c:pt>
                <c:pt idx="246034">
                  <c:v>128107</c:v>
                </c:pt>
                <c:pt idx="246035">
                  <c:v>128107</c:v>
                </c:pt>
                <c:pt idx="246036">
                  <c:v>128107</c:v>
                </c:pt>
                <c:pt idx="246037">
                  <c:v>128107</c:v>
                </c:pt>
                <c:pt idx="246038">
                  <c:v>128107</c:v>
                </c:pt>
                <c:pt idx="246039">
                  <c:v>128107</c:v>
                </c:pt>
                <c:pt idx="246040">
                  <c:v>128107</c:v>
                </c:pt>
                <c:pt idx="246041">
                  <c:v>128107</c:v>
                </c:pt>
                <c:pt idx="246042">
                  <c:v>128107</c:v>
                </c:pt>
                <c:pt idx="246043">
                  <c:v>128107</c:v>
                </c:pt>
                <c:pt idx="246044">
                  <c:v>128107</c:v>
                </c:pt>
                <c:pt idx="246045">
                  <c:v>128107</c:v>
                </c:pt>
                <c:pt idx="246046">
                  <c:v>128107</c:v>
                </c:pt>
                <c:pt idx="246047">
                  <c:v>128107</c:v>
                </c:pt>
                <c:pt idx="246048">
                  <c:v>128107</c:v>
                </c:pt>
                <c:pt idx="246049">
                  <c:v>128107</c:v>
                </c:pt>
                <c:pt idx="246050">
                  <c:v>128107</c:v>
                </c:pt>
                <c:pt idx="246051">
                  <c:v>128107</c:v>
                </c:pt>
                <c:pt idx="246052">
                  <c:v>128107</c:v>
                </c:pt>
                <c:pt idx="246053">
                  <c:v>128107</c:v>
                </c:pt>
                <c:pt idx="246054">
                  <c:v>128107</c:v>
                </c:pt>
                <c:pt idx="246055">
                  <c:v>128107</c:v>
                </c:pt>
                <c:pt idx="246056">
                  <c:v>128107</c:v>
                </c:pt>
                <c:pt idx="246057">
                  <c:v>128107</c:v>
                </c:pt>
                <c:pt idx="246058">
                  <c:v>128107</c:v>
                </c:pt>
                <c:pt idx="246059">
                  <c:v>128107</c:v>
                </c:pt>
                <c:pt idx="246060">
                  <c:v>128107</c:v>
                </c:pt>
                <c:pt idx="246061">
                  <c:v>128107</c:v>
                </c:pt>
                <c:pt idx="246062">
                  <c:v>128107</c:v>
                </c:pt>
                <c:pt idx="246063">
                  <c:v>128107</c:v>
                </c:pt>
                <c:pt idx="246064">
                  <c:v>128107</c:v>
                </c:pt>
                <c:pt idx="246065">
                  <c:v>128107</c:v>
                </c:pt>
                <c:pt idx="246066">
                  <c:v>128107</c:v>
                </c:pt>
                <c:pt idx="246067">
                  <c:v>128107</c:v>
                </c:pt>
                <c:pt idx="246068">
                  <c:v>128107</c:v>
                </c:pt>
                <c:pt idx="246069">
                  <c:v>128107</c:v>
                </c:pt>
                <c:pt idx="246070">
                  <c:v>128107</c:v>
                </c:pt>
                <c:pt idx="246071">
                  <c:v>128107</c:v>
                </c:pt>
                <c:pt idx="246072">
                  <c:v>128107</c:v>
                </c:pt>
                <c:pt idx="246073">
                  <c:v>128107</c:v>
                </c:pt>
                <c:pt idx="246074">
                  <c:v>128107</c:v>
                </c:pt>
                <c:pt idx="246075">
                  <c:v>128107</c:v>
                </c:pt>
                <c:pt idx="246076">
                  <c:v>128107</c:v>
                </c:pt>
                <c:pt idx="246077">
                  <c:v>128107</c:v>
                </c:pt>
                <c:pt idx="246078">
                  <c:v>128107</c:v>
                </c:pt>
                <c:pt idx="246079">
                  <c:v>128107</c:v>
                </c:pt>
                <c:pt idx="246080">
                  <c:v>128107</c:v>
                </c:pt>
                <c:pt idx="246081">
                  <c:v>128107</c:v>
                </c:pt>
                <c:pt idx="246082">
                  <c:v>128107</c:v>
                </c:pt>
                <c:pt idx="246083">
                  <c:v>128107</c:v>
                </c:pt>
                <c:pt idx="246084">
                  <c:v>128107</c:v>
                </c:pt>
                <c:pt idx="246085">
                  <c:v>128107</c:v>
                </c:pt>
                <c:pt idx="246086">
                  <c:v>128107</c:v>
                </c:pt>
                <c:pt idx="246087">
                  <c:v>128107</c:v>
                </c:pt>
                <c:pt idx="246088">
                  <c:v>128107</c:v>
                </c:pt>
                <c:pt idx="246089">
                  <c:v>128107</c:v>
                </c:pt>
                <c:pt idx="246090">
                  <c:v>128107</c:v>
                </c:pt>
                <c:pt idx="246091">
                  <c:v>128107</c:v>
                </c:pt>
                <c:pt idx="246092">
                  <c:v>128107</c:v>
                </c:pt>
                <c:pt idx="246093">
                  <c:v>128107</c:v>
                </c:pt>
                <c:pt idx="246094">
                  <c:v>128107</c:v>
                </c:pt>
                <c:pt idx="246095">
                  <c:v>128107</c:v>
                </c:pt>
                <c:pt idx="246096">
                  <c:v>128107</c:v>
                </c:pt>
                <c:pt idx="246097">
                  <c:v>128107</c:v>
                </c:pt>
                <c:pt idx="246098">
                  <c:v>128107</c:v>
                </c:pt>
                <c:pt idx="246099">
                  <c:v>128107</c:v>
                </c:pt>
                <c:pt idx="246100">
                  <c:v>128107</c:v>
                </c:pt>
                <c:pt idx="246101">
                  <c:v>128107</c:v>
                </c:pt>
                <c:pt idx="246102">
                  <c:v>128107</c:v>
                </c:pt>
                <c:pt idx="246103">
                  <c:v>128107</c:v>
                </c:pt>
                <c:pt idx="246104">
                  <c:v>128107</c:v>
                </c:pt>
                <c:pt idx="246105">
                  <c:v>128107</c:v>
                </c:pt>
                <c:pt idx="246106">
                  <c:v>128107</c:v>
                </c:pt>
                <c:pt idx="246107">
                  <c:v>128107</c:v>
                </c:pt>
                <c:pt idx="246108">
                  <c:v>128107</c:v>
                </c:pt>
                <c:pt idx="246109">
                  <c:v>128107</c:v>
                </c:pt>
                <c:pt idx="246110">
                  <c:v>128107</c:v>
                </c:pt>
                <c:pt idx="246111">
                  <c:v>128107</c:v>
                </c:pt>
                <c:pt idx="246112">
                  <c:v>128107</c:v>
                </c:pt>
                <c:pt idx="246113">
                  <c:v>128107</c:v>
                </c:pt>
                <c:pt idx="246114">
                  <c:v>128107</c:v>
                </c:pt>
                <c:pt idx="246115">
                  <c:v>128107</c:v>
                </c:pt>
                <c:pt idx="246116">
                  <c:v>128107</c:v>
                </c:pt>
                <c:pt idx="246117">
                  <c:v>128107</c:v>
                </c:pt>
                <c:pt idx="246118">
                  <c:v>128107</c:v>
                </c:pt>
                <c:pt idx="246119">
                  <c:v>128107</c:v>
                </c:pt>
                <c:pt idx="246120">
                  <c:v>128107</c:v>
                </c:pt>
                <c:pt idx="246121">
                  <c:v>128107</c:v>
                </c:pt>
                <c:pt idx="246122">
                  <c:v>128107</c:v>
                </c:pt>
                <c:pt idx="246123">
                  <c:v>128107</c:v>
                </c:pt>
                <c:pt idx="246124">
                  <c:v>128107</c:v>
                </c:pt>
                <c:pt idx="246125">
                  <c:v>128107</c:v>
                </c:pt>
                <c:pt idx="246126">
                  <c:v>128107</c:v>
                </c:pt>
                <c:pt idx="246127">
                  <c:v>128107</c:v>
                </c:pt>
                <c:pt idx="246128">
                  <c:v>128107</c:v>
                </c:pt>
                <c:pt idx="246129">
                  <c:v>128107</c:v>
                </c:pt>
                <c:pt idx="246130">
                  <c:v>128107</c:v>
                </c:pt>
                <c:pt idx="246131">
                  <c:v>128107</c:v>
                </c:pt>
                <c:pt idx="246132">
                  <c:v>128107</c:v>
                </c:pt>
                <c:pt idx="246133">
                  <c:v>128107</c:v>
                </c:pt>
                <c:pt idx="246134">
                  <c:v>128107</c:v>
                </c:pt>
                <c:pt idx="246135">
                  <c:v>128107</c:v>
                </c:pt>
                <c:pt idx="246136">
                  <c:v>128107</c:v>
                </c:pt>
                <c:pt idx="246137">
                  <c:v>128107</c:v>
                </c:pt>
                <c:pt idx="246138">
                  <c:v>128107</c:v>
                </c:pt>
                <c:pt idx="246139">
                  <c:v>128107</c:v>
                </c:pt>
                <c:pt idx="246140">
                  <c:v>128107</c:v>
                </c:pt>
                <c:pt idx="246141">
                  <c:v>128107</c:v>
                </c:pt>
                <c:pt idx="246142">
                  <c:v>128107</c:v>
                </c:pt>
                <c:pt idx="246143">
                  <c:v>128107</c:v>
                </c:pt>
                <c:pt idx="246144">
                  <c:v>128107</c:v>
                </c:pt>
                <c:pt idx="246145">
                  <c:v>128107</c:v>
                </c:pt>
                <c:pt idx="246146">
                  <c:v>128107</c:v>
                </c:pt>
                <c:pt idx="246147">
                  <c:v>128107</c:v>
                </c:pt>
                <c:pt idx="246148">
                  <c:v>128107</c:v>
                </c:pt>
                <c:pt idx="246149">
                  <c:v>128107</c:v>
                </c:pt>
                <c:pt idx="246150">
                  <c:v>128107</c:v>
                </c:pt>
                <c:pt idx="246151">
                  <c:v>128107</c:v>
                </c:pt>
                <c:pt idx="246152">
                  <c:v>128107</c:v>
                </c:pt>
                <c:pt idx="246153">
                  <c:v>128107</c:v>
                </c:pt>
                <c:pt idx="246154">
                  <c:v>128107</c:v>
                </c:pt>
                <c:pt idx="246155">
                  <c:v>128107</c:v>
                </c:pt>
                <c:pt idx="246156">
                  <c:v>128107</c:v>
                </c:pt>
                <c:pt idx="246157">
                  <c:v>128107</c:v>
                </c:pt>
                <c:pt idx="246158">
                  <c:v>128107</c:v>
                </c:pt>
                <c:pt idx="246159">
                  <c:v>128107</c:v>
                </c:pt>
                <c:pt idx="246160">
                  <c:v>128107</c:v>
                </c:pt>
                <c:pt idx="246161">
                  <c:v>128107</c:v>
                </c:pt>
                <c:pt idx="246162">
                  <c:v>128107</c:v>
                </c:pt>
                <c:pt idx="246163">
                  <c:v>128107</c:v>
                </c:pt>
                <c:pt idx="246164">
                  <c:v>128107</c:v>
                </c:pt>
                <c:pt idx="246165">
                  <c:v>128107</c:v>
                </c:pt>
                <c:pt idx="246166">
                  <c:v>128107</c:v>
                </c:pt>
                <c:pt idx="246167">
                  <c:v>128107</c:v>
                </c:pt>
                <c:pt idx="246168">
                  <c:v>128107</c:v>
                </c:pt>
                <c:pt idx="246169">
                  <c:v>128107</c:v>
                </c:pt>
                <c:pt idx="246170">
                  <c:v>128107</c:v>
                </c:pt>
                <c:pt idx="246171">
                  <c:v>128107</c:v>
                </c:pt>
                <c:pt idx="246172">
                  <c:v>128107</c:v>
                </c:pt>
                <c:pt idx="246173">
                  <c:v>128107</c:v>
                </c:pt>
                <c:pt idx="246174">
                  <c:v>128107</c:v>
                </c:pt>
                <c:pt idx="246175">
                  <c:v>128107</c:v>
                </c:pt>
                <c:pt idx="246176">
                  <c:v>128107</c:v>
                </c:pt>
                <c:pt idx="246177">
                  <c:v>128107</c:v>
                </c:pt>
                <c:pt idx="246178">
                  <c:v>128107</c:v>
                </c:pt>
                <c:pt idx="246179">
                  <c:v>128107</c:v>
                </c:pt>
                <c:pt idx="246180">
                  <c:v>128107</c:v>
                </c:pt>
                <c:pt idx="246181">
                  <c:v>128107</c:v>
                </c:pt>
                <c:pt idx="246182">
                  <c:v>128107</c:v>
                </c:pt>
                <c:pt idx="246183">
                  <c:v>128107</c:v>
                </c:pt>
                <c:pt idx="246184">
                  <c:v>128107</c:v>
                </c:pt>
                <c:pt idx="246185">
                  <c:v>128107</c:v>
                </c:pt>
                <c:pt idx="246186">
                  <c:v>128107</c:v>
                </c:pt>
                <c:pt idx="246187">
                  <c:v>128107</c:v>
                </c:pt>
                <c:pt idx="246188">
                  <c:v>128107</c:v>
                </c:pt>
                <c:pt idx="246189">
                  <c:v>128107</c:v>
                </c:pt>
                <c:pt idx="246190">
                  <c:v>128107</c:v>
                </c:pt>
                <c:pt idx="246191">
                  <c:v>128107</c:v>
                </c:pt>
                <c:pt idx="246192">
                  <c:v>128107</c:v>
                </c:pt>
                <c:pt idx="246193">
                  <c:v>128107</c:v>
                </c:pt>
                <c:pt idx="246194">
                  <c:v>128107</c:v>
                </c:pt>
                <c:pt idx="246195">
                  <c:v>128107</c:v>
                </c:pt>
                <c:pt idx="246196">
                  <c:v>128107</c:v>
                </c:pt>
                <c:pt idx="246197">
                  <c:v>128107</c:v>
                </c:pt>
                <c:pt idx="246198">
                  <c:v>128107</c:v>
                </c:pt>
                <c:pt idx="246199">
                  <c:v>128107</c:v>
                </c:pt>
                <c:pt idx="246200">
                  <c:v>128107</c:v>
                </c:pt>
                <c:pt idx="246201">
                  <c:v>128107</c:v>
                </c:pt>
                <c:pt idx="246202">
                  <c:v>128107</c:v>
                </c:pt>
                <c:pt idx="246203">
                  <c:v>128107</c:v>
                </c:pt>
                <c:pt idx="246204">
                  <c:v>128107</c:v>
                </c:pt>
                <c:pt idx="246205">
                  <c:v>128107</c:v>
                </c:pt>
                <c:pt idx="246206">
                  <c:v>128107</c:v>
                </c:pt>
                <c:pt idx="246207">
                  <c:v>128107</c:v>
                </c:pt>
                <c:pt idx="246208">
                  <c:v>128107</c:v>
                </c:pt>
                <c:pt idx="246209">
                  <c:v>128107</c:v>
                </c:pt>
                <c:pt idx="246210">
                  <c:v>128107</c:v>
                </c:pt>
                <c:pt idx="246211">
                  <c:v>128107</c:v>
                </c:pt>
                <c:pt idx="246212">
                  <c:v>128107</c:v>
                </c:pt>
                <c:pt idx="246213">
                  <c:v>128107</c:v>
                </c:pt>
                <c:pt idx="246214">
                  <c:v>128107</c:v>
                </c:pt>
                <c:pt idx="246215">
                  <c:v>128107</c:v>
                </c:pt>
                <c:pt idx="246216">
                  <c:v>128107</c:v>
                </c:pt>
                <c:pt idx="246217">
                  <c:v>128107</c:v>
                </c:pt>
                <c:pt idx="246218">
                  <c:v>128107</c:v>
                </c:pt>
                <c:pt idx="246219">
                  <c:v>128107</c:v>
                </c:pt>
                <c:pt idx="246220">
                  <c:v>128107</c:v>
                </c:pt>
                <c:pt idx="246221">
                  <c:v>128107</c:v>
                </c:pt>
                <c:pt idx="246222">
                  <c:v>128107</c:v>
                </c:pt>
                <c:pt idx="246223">
                  <c:v>128107</c:v>
                </c:pt>
                <c:pt idx="246224">
                  <c:v>128107</c:v>
                </c:pt>
                <c:pt idx="246225">
                  <c:v>128107</c:v>
                </c:pt>
                <c:pt idx="246226">
                  <c:v>128107</c:v>
                </c:pt>
                <c:pt idx="246227">
                  <c:v>128107</c:v>
                </c:pt>
                <c:pt idx="246228">
                  <c:v>128107</c:v>
                </c:pt>
                <c:pt idx="246229">
                  <c:v>128107</c:v>
                </c:pt>
                <c:pt idx="246230">
                  <c:v>128107</c:v>
                </c:pt>
                <c:pt idx="246231">
                  <c:v>128107</c:v>
                </c:pt>
                <c:pt idx="246232">
                  <c:v>128107</c:v>
                </c:pt>
                <c:pt idx="246233">
                  <c:v>128107</c:v>
                </c:pt>
                <c:pt idx="246234">
                  <c:v>128107</c:v>
                </c:pt>
                <c:pt idx="246235">
                  <c:v>128107</c:v>
                </c:pt>
                <c:pt idx="246236">
                  <c:v>128107</c:v>
                </c:pt>
                <c:pt idx="246237">
                  <c:v>128107</c:v>
                </c:pt>
                <c:pt idx="246238">
                  <c:v>128107</c:v>
                </c:pt>
                <c:pt idx="246239">
                  <c:v>128107</c:v>
                </c:pt>
                <c:pt idx="246240">
                  <c:v>128107</c:v>
                </c:pt>
                <c:pt idx="246241">
                  <c:v>128107</c:v>
                </c:pt>
                <c:pt idx="246242">
                  <c:v>128107</c:v>
                </c:pt>
                <c:pt idx="246243">
                  <c:v>128107</c:v>
                </c:pt>
                <c:pt idx="246244">
                  <c:v>128107</c:v>
                </c:pt>
                <c:pt idx="246245">
                  <c:v>128107</c:v>
                </c:pt>
                <c:pt idx="246246">
                  <c:v>128107</c:v>
                </c:pt>
                <c:pt idx="246247">
                  <c:v>128107</c:v>
                </c:pt>
                <c:pt idx="246248">
                  <c:v>128107</c:v>
                </c:pt>
                <c:pt idx="246249">
                  <c:v>128107</c:v>
                </c:pt>
                <c:pt idx="246250">
                  <c:v>128107</c:v>
                </c:pt>
                <c:pt idx="246251">
                  <c:v>128107</c:v>
                </c:pt>
                <c:pt idx="246252">
                  <c:v>128107</c:v>
                </c:pt>
                <c:pt idx="246253">
                  <c:v>128107</c:v>
                </c:pt>
                <c:pt idx="246254">
                  <c:v>128107</c:v>
                </c:pt>
                <c:pt idx="246255">
                  <c:v>128107</c:v>
                </c:pt>
                <c:pt idx="246256">
                  <c:v>128107</c:v>
                </c:pt>
                <c:pt idx="246257">
                  <c:v>128107</c:v>
                </c:pt>
                <c:pt idx="246258">
                  <c:v>128107</c:v>
                </c:pt>
                <c:pt idx="246259">
                  <c:v>128107</c:v>
                </c:pt>
                <c:pt idx="246260">
                  <c:v>128107</c:v>
                </c:pt>
                <c:pt idx="246261">
                  <c:v>128107</c:v>
                </c:pt>
                <c:pt idx="246262">
                  <c:v>128107</c:v>
                </c:pt>
                <c:pt idx="246263">
                  <c:v>128107</c:v>
                </c:pt>
                <c:pt idx="246264">
                  <c:v>128107</c:v>
                </c:pt>
                <c:pt idx="246265">
                  <c:v>128107</c:v>
                </c:pt>
                <c:pt idx="246266">
                  <c:v>128107</c:v>
                </c:pt>
                <c:pt idx="246267">
                  <c:v>128107</c:v>
                </c:pt>
                <c:pt idx="246268">
                  <c:v>128107</c:v>
                </c:pt>
                <c:pt idx="246269">
                  <c:v>128107</c:v>
                </c:pt>
                <c:pt idx="246270">
                  <c:v>128107</c:v>
                </c:pt>
                <c:pt idx="246271">
                  <c:v>128107</c:v>
                </c:pt>
                <c:pt idx="246272">
                  <c:v>128107</c:v>
                </c:pt>
                <c:pt idx="246273">
                  <c:v>128107</c:v>
                </c:pt>
                <c:pt idx="246274">
                  <c:v>128107</c:v>
                </c:pt>
                <c:pt idx="246275">
                  <c:v>128107</c:v>
                </c:pt>
                <c:pt idx="246276">
                  <c:v>128107</c:v>
                </c:pt>
                <c:pt idx="246277">
                  <c:v>128107</c:v>
                </c:pt>
                <c:pt idx="246278">
                  <c:v>128107</c:v>
                </c:pt>
                <c:pt idx="246279">
                  <c:v>128107</c:v>
                </c:pt>
                <c:pt idx="246280">
                  <c:v>128107</c:v>
                </c:pt>
                <c:pt idx="246281">
                  <c:v>128107</c:v>
                </c:pt>
                <c:pt idx="246282">
                  <c:v>128107</c:v>
                </c:pt>
                <c:pt idx="246283">
                  <c:v>128107</c:v>
                </c:pt>
                <c:pt idx="246284">
                  <c:v>128107</c:v>
                </c:pt>
                <c:pt idx="246285">
                  <c:v>128107</c:v>
                </c:pt>
                <c:pt idx="246286">
                  <c:v>128107</c:v>
                </c:pt>
                <c:pt idx="246287">
                  <c:v>128107</c:v>
                </c:pt>
                <c:pt idx="246288">
                  <c:v>128107</c:v>
                </c:pt>
                <c:pt idx="246289">
                  <c:v>128107</c:v>
                </c:pt>
                <c:pt idx="246290">
                  <c:v>128107</c:v>
                </c:pt>
                <c:pt idx="246291">
                  <c:v>128107</c:v>
                </c:pt>
                <c:pt idx="246292">
                  <c:v>128107</c:v>
                </c:pt>
                <c:pt idx="246293">
                  <c:v>128107</c:v>
                </c:pt>
                <c:pt idx="246294">
                  <c:v>128107</c:v>
                </c:pt>
                <c:pt idx="246295">
                  <c:v>128107</c:v>
                </c:pt>
                <c:pt idx="246296">
                  <c:v>128107</c:v>
                </c:pt>
                <c:pt idx="246297">
                  <c:v>128107</c:v>
                </c:pt>
                <c:pt idx="246298">
                  <c:v>128107</c:v>
                </c:pt>
                <c:pt idx="246299">
                  <c:v>128107</c:v>
                </c:pt>
                <c:pt idx="246300">
                  <c:v>128107</c:v>
                </c:pt>
                <c:pt idx="246301">
                  <c:v>128107</c:v>
                </c:pt>
                <c:pt idx="246302">
                  <c:v>128107</c:v>
                </c:pt>
                <c:pt idx="246303">
                  <c:v>128107</c:v>
                </c:pt>
                <c:pt idx="246304">
                  <c:v>128107</c:v>
                </c:pt>
                <c:pt idx="246305">
                  <c:v>128107</c:v>
                </c:pt>
                <c:pt idx="246306">
                  <c:v>128107</c:v>
                </c:pt>
                <c:pt idx="246307">
                  <c:v>128107</c:v>
                </c:pt>
                <c:pt idx="246308">
                  <c:v>128107</c:v>
                </c:pt>
                <c:pt idx="246309">
                  <c:v>128107</c:v>
                </c:pt>
                <c:pt idx="246310">
                  <c:v>128107</c:v>
                </c:pt>
                <c:pt idx="246311">
                  <c:v>128107</c:v>
                </c:pt>
                <c:pt idx="246312">
                  <c:v>128107</c:v>
                </c:pt>
                <c:pt idx="246313">
                  <c:v>128107</c:v>
                </c:pt>
                <c:pt idx="246314">
                  <c:v>128107</c:v>
                </c:pt>
                <c:pt idx="246315">
                  <c:v>128107</c:v>
                </c:pt>
                <c:pt idx="246316">
                  <c:v>128107</c:v>
                </c:pt>
                <c:pt idx="246317">
                  <c:v>128107</c:v>
                </c:pt>
                <c:pt idx="246318">
                  <c:v>128107</c:v>
                </c:pt>
                <c:pt idx="246319">
                  <c:v>128107</c:v>
                </c:pt>
                <c:pt idx="246320">
                  <c:v>128107</c:v>
                </c:pt>
                <c:pt idx="246321">
                  <c:v>128107</c:v>
                </c:pt>
                <c:pt idx="246322">
                  <c:v>128107</c:v>
                </c:pt>
                <c:pt idx="246323">
                  <c:v>128107</c:v>
                </c:pt>
                <c:pt idx="246324">
                  <c:v>128107</c:v>
                </c:pt>
                <c:pt idx="246325">
                  <c:v>128107</c:v>
                </c:pt>
                <c:pt idx="246326">
                  <c:v>128107</c:v>
                </c:pt>
                <c:pt idx="246327">
                  <c:v>128107</c:v>
                </c:pt>
                <c:pt idx="246328">
                  <c:v>128107</c:v>
                </c:pt>
                <c:pt idx="246329">
                  <c:v>128107</c:v>
                </c:pt>
                <c:pt idx="246330">
                  <c:v>128107</c:v>
                </c:pt>
                <c:pt idx="246331">
                  <c:v>128107</c:v>
                </c:pt>
                <c:pt idx="246332">
                  <c:v>128107</c:v>
                </c:pt>
                <c:pt idx="246333">
                  <c:v>128107</c:v>
                </c:pt>
                <c:pt idx="246334">
                  <c:v>128107</c:v>
                </c:pt>
                <c:pt idx="246335">
                  <c:v>128107</c:v>
                </c:pt>
                <c:pt idx="246336">
                  <c:v>128107</c:v>
                </c:pt>
                <c:pt idx="246337">
                  <c:v>128107</c:v>
                </c:pt>
                <c:pt idx="246338">
                  <c:v>128107</c:v>
                </c:pt>
                <c:pt idx="246339">
                  <c:v>128107</c:v>
                </c:pt>
                <c:pt idx="246340">
                  <c:v>128107</c:v>
                </c:pt>
                <c:pt idx="246341">
                  <c:v>128107</c:v>
                </c:pt>
                <c:pt idx="246342">
                  <c:v>128107</c:v>
                </c:pt>
                <c:pt idx="246343">
                  <c:v>128107</c:v>
                </c:pt>
                <c:pt idx="246344">
                  <c:v>128107</c:v>
                </c:pt>
                <c:pt idx="246345">
                  <c:v>128107</c:v>
                </c:pt>
                <c:pt idx="246346">
                  <c:v>128107</c:v>
                </c:pt>
                <c:pt idx="246347">
                  <c:v>128107</c:v>
                </c:pt>
                <c:pt idx="246348">
                  <c:v>128107</c:v>
                </c:pt>
                <c:pt idx="246349">
                  <c:v>128107</c:v>
                </c:pt>
                <c:pt idx="246350">
                  <c:v>128107</c:v>
                </c:pt>
                <c:pt idx="246351">
                  <c:v>128107</c:v>
                </c:pt>
                <c:pt idx="246352">
                  <c:v>128107</c:v>
                </c:pt>
                <c:pt idx="246353">
                  <c:v>128107</c:v>
                </c:pt>
                <c:pt idx="246354">
                  <c:v>128107</c:v>
                </c:pt>
                <c:pt idx="246355">
                  <c:v>128107</c:v>
                </c:pt>
                <c:pt idx="246356">
                  <c:v>128107</c:v>
                </c:pt>
                <c:pt idx="246357">
                  <c:v>128107</c:v>
                </c:pt>
                <c:pt idx="246358">
                  <c:v>128107</c:v>
                </c:pt>
                <c:pt idx="246359">
                  <c:v>128107</c:v>
                </c:pt>
                <c:pt idx="246360">
                  <c:v>128107</c:v>
                </c:pt>
                <c:pt idx="246361">
                  <c:v>128107</c:v>
                </c:pt>
                <c:pt idx="246362">
                  <c:v>128107</c:v>
                </c:pt>
                <c:pt idx="246363">
                  <c:v>128107</c:v>
                </c:pt>
                <c:pt idx="246364">
                  <c:v>128107</c:v>
                </c:pt>
                <c:pt idx="246365">
                  <c:v>128107</c:v>
                </c:pt>
                <c:pt idx="246366">
                  <c:v>128107</c:v>
                </c:pt>
                <c:pt idx="246367">
                  <c:v>128107</c:v>
                </c:pt>
                <c:pt idx="246368">
                  <c:v>128107</c:v>
                </c:pt>
                <c:pt idx="246369">
                  <c:v>128107</c:v>
                </c:pt>
                <c:pt idx="246370">
                  <c:v>128107</c:v>
                </c:pt>
                <c:pt idx="246371">
                  <c:v>128107</c:v>
                </c:pt>
                <c:pt idx="246372">
                  <c:v>128107</c:v>
                </c:pt>
                <c:pt idx="246373">
                  <c:v>128107</c:v>
                </c:pt>
                <c:pt idx="246374">
                  <c:v>128107</c:v>
                </c:pt>
                <c:pt idx="246375">
                  <c:v>128107</c:v>
                </c:pt>
                <c:pt idx="246376">
                  <c:v>128107</c:v>
                </c:pt>
                <c:pt idx="246377">
                  <c:v>128107</c:v>
                </c:pt>
                <c:pt idx="246378">
                  <c:v>128107</c:v>
                </c:pt>
                <c:pt idx="246379">
                  <c:v>128107</c:v>
                </c:pt>
                <c:pt idx="246380">
                  <c:v>128107</c:v>
                </c:pt>
                <c:pt idx="246381">
                  <c:v>128107</c:v>
                </c:pt>
                <c:pt idx="246382">
                  <c:v>128107</c:v>
                </c:pt>
                <c:pt idx="246383">
                  <c:v>128107</c:v>
                </c:pt>
                <c:pt idx="246384">
                  <c:v>128107</c:v>
                </c:pt>
                <c:pt idx="246385">
                  <c:v>128107</c:v>
                </c:pt>
                <c:pt idx="246386">
                  <c:v>128107</c:v>
                </c:pt>
                <c:pt idx="246387">
                  <c:v>128107</c:v>
                </c:pt>
                <c:pt idx="246388">
                  <c:v>128107</c:v>
                </c:pt>
                <c:pt idx="246389">
                  <c:v>128107</c:v>
                </c:pt>
                <c:pt idx="246390">
                  <c:v>128107</c:v>
                </c:pt>
                <c:pt idx="246391">
                  <c:v>128107</c:v>
                </c:pt>
                <c:pt idx="246392">
                  <c:v>128107</c:v>
                </c:pt>
                <c:pt idx="246393">
                  <c:v>128107</c:v>
                </c:pt>
                <c:pt idx="246394">
                  <c:v>128107</c:v>
                </c:pt>
                <c:pt idx="246395">
                  <c:v>128107</c:v>
                </c:pt>
                <c:pt idx="246396">
                  <c:v>128107</c:v>
                </c:pt>
                <c:pt idx="246397">
                  <c:v>128107</c:v>
                </c:pt>
                <c:pt idx="246398">
                  <c:v>128107</c:v>
                </c:pt>
                <c:pt idx="246399">
                  <c:v>128107</c:v>
                </c:pt>
                <c:pt idx="246400">
                  <c:v>128107</c:v>
                </c:pt>
                <c:pt idx="246401">
                  <c:v>128107</c:v>
                </c:pt>
                <c:pt idx="246402">
                  <c:v>128107</c:v>
                </c:pt>
                <c:pt idx="246403">
                  <c:v>128107</c:v>
                </c:pt>
                <c:pt idx="246404">
                  <c:v>128107</c:v>
                </c:pt>
                <c:pt idx="246405">
                  <c:v>128107</c:v>
                </c:pt>
                <c:pt idx="246406">
                  <c:v>128107</c:v>
                </c:pt>
                <c:pt idx="246407">
                  <c:v>128107</c:v>
                </c:pt>
                <c:pt idx="246408">
                  <c:v>128107</c:v>
                </c:pt>
                <c:pt idx="246409">
                  <c:v>128107</c:v>
                </c:pt>
                <c:pt idx="246410">
                  <c:v>128107</c:v>
                </c:pt>
                <c:pt idx="246411">
                  <c:v>128107</c:v>
                </c:pt>
                <c:pt idx="246412">
                  <c:v>128107</c:v>
                </c:pt>
                <c:pt idx="246413">
                  <c:v>128107</c:v>
                </c:pt>
                <c:pt idx="246414">
                  <c:v>128107</c:v>
                </c:pt>
                <c:pt idx="246415">
                  <c:v>128107</c:v>
                </c:pt>
                <c:pt idx="246416">
                  <c:v>128107</c:v>
                </c:pt>
                <c:pt idx="246417">
                  <c:v>128107</c:v>
                </c:pt>
                <c:pt idx="246418">
                  <c:v>128107</c:v>
                </c:pt>
                <c:pt idx="246419">
                  <c:v>128107</c:v>
                </c:pt>
                <c:pt idx="246420">
                  <c:v>128107</c:v>
                </c:pt>
                <c:pt idx="246421">
                  <c:v>128107</c:v>
                </c:pt>
                <c:pt idx="246422">
                  <c:v>128107</c:v>
                </c:pt>
                <c:pt idx="246423">
                  <c:v>128107</c:v>
                </c:pt>
                <c:pt idx="246424">
                  <c:v>128107</c:v>
                </c:pt>
                <c:pt idx="246425">
                  <c:v>128107</c:v>
                </c:pt>
                <c:pt idx="246426">
                  <c:v>128107</c:v>
                </c:pt>
                <c:pt idx="246427">
                  <c:v>128107</c:v>
                </c:pt>
                <c:pt idx="246428">
                  <c:v>128107</c:v>
                </c:pt>
                <c:pt idx="246429">
                  <c:v>128107</c:v>
                </c:pt>
                <c:pt idx="246430">
                  <c:v>128107</c:v>
                </c:pt>
                <c:pt idx="246431">
                  <c:v>128107</c:v>
                </c:pt>
                <c:pt idx="246432">
                  <c:v>128107</c:v>
                </c:pt>
                <c:pt idx="246433">
                  <c:v>128107</c:v>
                </c:pt>
                <c:pt idx="246434">
                  <c:v>128107</c:v>
                </c:pt>
                <c:pt idx="246435">
                  <c:v>128107</c:v>
                </c:pt>
                <c:pt idx="246436">
                  <c:v>128107</c:v>
                </c:pt>
                <c:pt idx="246437">
                  <c:v>128107</c:v>
                </c:pt>
                <c:pt idx="246438">
                  <c:v>128107</c:v>
                </c:pt>
                <c:pt idx="246439">
                  <c:v>128107</c:v>
                </c:pt>
                <c:pt idx="246440">
                  <c:v>128107</c:v>
                </c:pt>
                <c:pt idx="246441">
                  <c:v>128107</c:v>
                </c:pt>
                <c:pt idx="246442">
                  <c:v>128107</c:v>
                </c:pt>
                <c:pt idx="246443">
                  <c:v>128107</c:v>
                </c:pt>
                <c:pt idx="246444">
                  <c:v>128107</c:v>
                </c:pt>
                <c:pt idx="246445">
                  <c:v>128107</c:v>
                </c:pt>
                <c:pt idx="246446">
                  <c:v>128107</c:v>
                </c:pt>
                <c:pt idx="246447">
                  <c:v>128107</c:v>
                </c:pt>
                <c:pt idx="246448">
                  <c:v>128107</c:v>
                </c:pt>
                <c:pt idx="246449">
                  <c:v>128107</c:v>
                </c:pt>
                <c:pt idx="246450">
                  <c:v>128107</c:v>
                </c:pt>
                <c:pt idx="246451">
                  <c:v>128107</c:v>
                </c:pt>
                <c:pt idx="246452">
                  <c:v>128107</c:v>
                </c:pt>
                <c:pt idx="246453">
                  <c:v>128107</c:v>
                </c:pt>
                <c:pt idx="246454">
                  <c:v>128107</c:v>
                </c:pt>
                <c:pt idx="246455">
                  <c:v>128107</c:v>
                </c:pt>
                <c:pt idx="246456">
                  <c:v>128107</c:v>
                </c:pt>
                <c:pt idx="246457">
                  <c:v>128107</c:v>
                </c:pt>
                <c:pt idx="246458">
                  <c:v>128107</c:v>
                </c:pt>
                <c:pt idx="246459">
                  <c:v>128107</c:v>
                </c:pt>
                <c:pt idx="246460">
                  <c:v>128107</c:v>
                </c:pt>
                <c:pt idx="246461">
                  <c:v>128107</c:v>
                </c:pt>
                <c:pt idx="246462">
                  <c:v>128107</c:v>
                </c:pt>
                <c:pt idx="246463">
                  <c:v>128107</c:v>
                </c:pt>
                <c:pt idx="246464">
                  <c:v>128107</c:v>
                </c:pt>
                <c:pt idx="246465">
                  <c:v>128107</c:v>
                </c:pt>
                <c:pt idx="246466">
                  <c:v>128107</c:v>
                </c:pt>
                <c:pt idx="246467">
                  <c:v>128107</c:v>
                </c:pt>
                <c:pt idx="246468">
                  <c:v>128107</c:v>
                </c:pt>
                <c:pt idx="246469">
                  <c:v>128107</c:v>
                </c:pt>
                <c:pt idx="246470">
                  <c:v>128107</c:v>
                </c:pt>
                <c:pt idx="246471">
                  <c:v>128107</c:v>
                </c:pt>
                <c:pt idx="246472">
                  <c:v>128107</c:v>
                </c:pt>
                <c:pt idx="246473">
                  <c:v>128107</c:v>
                </c:pt>
                <c:pt idx="246474">
                  <c:v>128107</c:v>
                </c:pt>
                <c:pt idx="246475">
                  <c:v>128107</c:v>
                </c:pt>
                <c:pt idx="246476">
                  <c:v>128107</c:v>
                </c:pt>
                <c:pt idx="246477">
                  <c:v>128107</c:v>
                </c:pt>
                <c:pt idx="246478">
                  <c:v>128107</c:v>
                </c:pt>
                <c:pt idx="246479">
                  <c:v>128107</c:v>
                </c:pt>
                <c:pt idx="246480">
                  <c:v>128107</c:v>
                </c:pt>
                <c:pt idx="246481">
                  <c:v>128107</c:v>
                </c:pt>
                <c:pt idx="246482">
                  <c:v>128107</c:v>
                </c:pt>
                <c:pt idx="246483">
                  <c:v>128107</c:v>
                </c:pt>
                <c:pt idx="246484">
                  <c:v>128107</c:v>
                </c:pt>
                <c:pt idx="246485">
                  <c:v>128107</c:v>
                </c:pt>
                <c:pt idx="246486">
                  <c:v>128107</c:v>
                </c:pt>
                <c:pt idx="246487">
                  <c:v>128107</c:v>
                </c:pt>
                <c:pt idx="246488">
                  <c:v>128107</c:v>
                </c:pt>
                <c:pt idx="246489">
                  <c:v>128107</c:v>
                </c:pt>
                <c:pt idx="246490">
                  <c:v>128107</c:v>
                </c:pt>
                <c:pt idx="246491">
                  <c:v>128107</c:v>
                </c:pt>
                <c:pt idx="246492">
                  <c:v>128107</c:v>
                </c:pt>
                <c:pt idx="246493">
                  <c:v>128107</c:v>
                </c:pt>
                <c:pt idx="246494">
                  <c:v>128107</c:v>
                </c:pt>
                <c:pt idx="246495">
                  <c:v>128107</c:v>
                </c:pt>
                <c:pt idx="246496">
                  <c:v>128107</c:v>
                </c:pt>
                <c:pt idx="246497">
                  <c:v>128107</c:v>
                </c:pt>
                <c:pt idx="246498">
                  <c:v>128107</c:v>
                </c:pt>
                <c:pt idx="246499">
                  <c:v>128107</c:v>
                </c:pt>
                <c:pt idx="246500">
                  <c:v>128107</c:v>
                </c:pt>
                <c:pt idx="246501">
                  <c:v>128107</c:v>
                </c:pt>
                <c:pt idx="246502">
                  <c:v>128107</c:v>
                </c:pt>
                <c:pt idx="246503">
                  <c:v>128107</c:v>
                </c:pt>
                <c:pt idx="246504">
                  <c:v>128107</c:v>
                </c:pt>
                <c:pt idx="246505">
                  <c:v>128107</c:v>
                </c:pt>
                <c:pt idx="246506">
                  <c:v>128107</c:v>
                </c:pt>
                <c:pt idx="246507">
                  <c:v>128107</c:v>
                </c:pt>
                <c:pt idx="246508">
                  <c:v>128107</c:v>
                </c:pt>
                <c:pt idx="246509">
                  <c:v>128107</c:v>
                </c:pt>
                <c:pt idx="246510">
                  <c:v>128107</c:v>
                </c:pt>
                <c:pt idx="246511">
                  <c:v>128107</c:v>
                </c:pt>
                <c:pt idx="246512">
                  <c:v>128107</c:v>
                </c:pt>
                <c:pt idx="246513">
                  <c:v>128107</c:v>
                </c:pt>
                <c:pt idx="246514">
                  <c:v>128107</c:v>
                </c:pt>
                <c:pt idx="246515">
                  <c:v>128107</c:v>
                </c:pt>
                <c:pt idx="246516">
                  <c:v>128107</c:v>
                </c:pt>
                <c:pt idx="246517">
                  <c:v>128107</c:v>
                </c:pt>
                <c:pt idx="246518">
                  <c:v>128107</c:v>
                </c:pt>
                <c:pt idx="246519">
                  <c:v>128107</c:v>
                </c:pt>
                <c:pt idx="246520">
                  <c:v>128107</c:v>
                </c:pt>
                <c:pt idx="246521">
                  <c:v>128107</c:v>
                </c:pt>
                <c:pt idx="246522">
                  <c:v>128107</c:v>
                </c:pt>
                <c:pt idx="246523">
                  <c:v>128107</c:v>
                </c:pt>
                <c:pt idx="246524">
                  <c:v>128107</c:v>
                </c:pt>
                <c:pt idx="246525">
                  <c:v>128107</c:v>
                </c:pt>
                <c:pt idx="246526">
                  <c:v>128107</c:v>
                </c:pt>
                <c:pt idx="246527">
                  <c:v>128107</c:v>
                </c:pt>
                <c:pt idx="246528">
                  <c:v>128107</c:v>
                </c:pt>
                <c:pt idx="246529">
                  <c:v>128107</c:v>
                </c:pt>
                <c:pt idx="246530">
                  <c:v>128107</c:v>
                </c:pt>
                <c:pt idx="246531">
                  <c:v>128107</c:v>
                </c:pt>
                <c:pt idx="246532">
                  <c:v>128107</c:v>
                </c:pt>
                <c:pt idx="246533">
                  <c:v>128107</c:v>
                </c:pt>
                <c:pt idx="246534">
                  <c:v>128107</c:v>
                </c:pt>
                <c:pt idx="246535">
                  <c:v>128107</c:v>
                </c:pt>
                <c:pt idx="246536">
                  <c:v>128107</c:v>
                </c:pt>
                <c:pt idx="246537">
                  <c:v>128107</c:v>
                </c:pt>
                <c:pt idx="246538">
                  <c:v>128107</c:v>
                </c:pt>
                <c:pt idx="246539">
                  <c:v>128107</c:v>
                </c:pt>
                <c:pt idx="246540">
                  <c:v>128107</c:v>
                </c:pt>
                <c:pt idx="246541">
                  <c:v>128107</c:v>
                </c:pt>
                <c:pt idx="246542">
                  <c:v>128107</c:v>
                </c:pt>
                <c:pt idx="246543">
                  <c:v>128107</c:v>
                </c:pt>
                <c:pt idx="246544">
                  <c:v>128107</c:v>
                </c:pt>
                <c:pt idx="246545">
                  <c:v>128107</c:v>
                </c:pt>
                <c:pt idx="246546">
                  <c:v>128107</c:v>
                </c:pt>
                <c:pt idx="246547">
                  <c:v>128107</c:v>
                </c:pt>
                <c:pt idx="246548">
                  <c:v>128107</c:v>
                </c:pt>
                <c:pt idx="246549">
                  <c:v>128107</c:v>
                </c:pt>
                <c:pt idx="246550">
                  <c:v>128107</c:v>
                </c:pt>
                <c:pt idx="246551">
                  <c:v>128107</c:v>
                </c:pt>
                <c:pt idx="246552">
                  <c:v>128107</c:v>
                </c:pt>
                <c:pt idx="246553">
                  <c:v>128107</c:v>
                </c:pt>
                <c:pt idx="246554">
                  <c:v>128107</c:v>
                </c:pt>
                <c:pt idx="246555">
                  <c:v>128107</c:v>
                </c:pt>
                <c:pt idx="246556">
                  <c:v>128107</c:v>
                </c:pt>
                <c:pt idx="246557">
                  <c:v>128107</c:v>
                </c:pt>
                <c:pt idx="246558">
                  <c:v>128107</c:v>
                </c:pt>
                <c:pt idx="246559">
                  <c:v>128107</c:v>
                </c:pt>
                <c:pt idx="246560">
                  <c:v>128107</c:v>
                </c:pt>
                <c:pt idx="246561">
                  <c:v>128107</c:v>
                </c:pt>
                <c:pt idx="246562">
                  <c:v>128107</c:v>
                </c:pt>
                <c:pt idx="246563">
                  <c:v>128107</c:v>
                </c:pt>
                <c:pt idx="246564">
                  <c:v>128107</c:v>
                </c:pt>
                <c:pt idx="246565">
                  <c:v>128107</c:v>
                </c:pt>
                <c:pt idx="246566">
                  <c:v>128107</c:v>
                </c:pt>
                <c:pt idx="246567">
                  <c:v>128107</c:v>
                </c:pt>
                <c:pt idx="246568">
                  <c:v>128107</c:v>
                </c:pt>
                <c:pt idx="246569">
                  <c:v>128107</c:v>
                </c:pt>
                <c:pt idx="246570">
                  <c:v>128107</c:v>
                </c:pt>
                <c:pt idx="246571">
                  <c:v>128107</c:v>
                </c:pt>
                <c:pt idx="246572">
                  <c:v>128107</c:v>
                </c:pt>
                <c:pt idx="246573">
                  <c:v>128107</c:v>
                </c:pt>
                <c:pt idx="246574">
                  <c:v>128107</c:v>
                </c:pt>
                <c:pt idx="246575">
                  <c:v>128107</c:v>
                </c:pt>
                <c:pt idx="246576">
                  <c:v>128107</c:v>
                </c:pt>
                <c:pt idx="246577">
                  <c:v>128107</c:v>
                </c:pt>
                <c:pt idx="246578">
                  <c:v>128107</c:v>
                </c:pt>
                <c:pt idx="246579">
                  <c:v>128107</c:v>
                </c:pt>
                <c:pt idx="246580">
                  <c:v>128107</c:v>
                </c:pt>
                <c:pt idx="246581">
                  <c:v>128107</c:v>
                </c:pt>
                <c:pt idx="246582">
                  <c:v>128107</c:v>
                </c:pt>
                <c:pt idx="246583">
                  <c:v>128107</c:v>
                </c:pt>
                <c:pt idx="246584">
                  <c:v>128107</c:v>
                </c:pt>
                <c:pt idx="246585">
                  <c:v>128107</c:v>
                </c:pt>
                <c:pt idx="246586">
                  <c:v>128107</c:v>
                </c:pt>
                <c:pt idx="246587">
                  <c:v>128107</c:v>
                </c:pt>
                <c:pt idx="246588">
                  <c:v>128107</c:v>
                </c:pt>
                <c:pt idx="246589">
                  <c:v>128107</c:v>
                </c:pt>
                <c:pt idx="246590">
                  <c:v>128107</c:v>
                </c:pt>
                <c:pt idx="246591">
                  <c:v>128107</c:v>
                </c:pt>
                <c:pt idx="246592">
                  <c:v>128107</c:v>
                </c:pt>
                <c:pt idx="246593">
                  <c:v>128107</c:v>
                </c:pt>
                <c:pt idx="246594">
                  <c:v>128107</c:v>
                </c:pt>
                <c:pt idx="246595">
                  <c:v>128107</c:v>
                </c:pt>
                <c:pt idx="246596">
                  <c:v>128107</c:v>
                </c:pt>
                <c:pt idx="246597">
                  <c:v>128107</c:v>
                </c:pt>
                <c:pt idx="246598">
                  <c:v>128107</c:v>
                </c:pt>
                <c:pt idx="246599">
                  <c:v>128107</c:v>
                </c:pt>
                <c:pt idx="246600">
                  <c:v>128107</c:v>
                </c:pt>
                <c:pt idx="246601">
                  <c:v>128107</c:v>
                </c:pt>
                <c:pt idx="246602">
                  <c:v>128107</c:v>
                </c:pt>
                <c:pt idx="246603">
                  <c:v>128107</c:v>
                </c:pt>
                <c:pt idx="246604">
                  <c:v>128107</c:v>
                </c:pt>
                <c:pt idx="246605">
                  <c:v>128107</c:v>
                </c:pt>
                <c:pt idx="246606">
                  <c:v>128107</c:v>
                </c:pt>
                <c:pt idx="246607">
                  <c:v>128107</c:v>
                </c:pt>
                <c:pt idx="246608">
                  <c:v>128107</c:v>
                </c:pt>
                <c:pt idx="246609">
                  <c:v>128107</c:v>
                </c:pt>
                <c:pt idx="246610">
                  <c:v>128107</c:v>
                </c:pt>
                <c:pt idx="246611">
                  <c:v>128107</c:v>
                </c:pt>
                <c:pt idx="246612">
                  <c:v>128107</c:v>
                </c:pt>
                <c:pt idx="246613">
                  <c:v>128107</c:v>
                </c:pt>
                <c:pt idx="246614">
                  <c:v>128107</c:v>
                </c:pt>
                <c:pt idx="246615">
                  <c:v>128107</c:v>
                </c:pt>
                <c:pt idx="246616">
                  <c:v>128107</c:v>
                </c:pt>
                <c:pt idx="246617">
                  <c:v>128107</c:v>
                </c:pt>
                <c:pt idx="246618">
                  <c:v>128107</c:v>
                </c:pt>
                <c:pt idx="246619">
                  <c:v>128107</c:v>
                </c:pt>
                <c:pt idx="246620">
                  <c:v>128107</c:v>
                </c:pt>
                <c:pt idx="246621">
                  <c:v>128107</c:v>
                </c:pt>
                <c:pt idx="246622">
                  <c:v>128107</c:v>
                </c:pt>
                <c:pt idx="246623">
                  <c:v>128107</c:v>
                </c:pt>
                <c:pt idx="246624">
                  <c:v>128107</c:v>
                </c:pt>
                <c:pt idx="246625">
                  <c:v>128107</c:v>
                </c:pt>
                <c:pt idx="246626">
                  <c:v>128107</c:v>
                </c:pt>
                <c:pt idx="246627">
                  <c:v>128107</c:v>
                </c:pt>
                <c:pt idx="246628">
                  <c:v>128107</c:v>
                </c:pt>
                <c:pt idx="246629">
                  <c:v>128107</c:v>
                </c:pt>
                <c:pt idx="246630">
                  <c:v>128107</c:v>
                </c:pt>
                <c:pt idx="246631">
                  <c:v>128107</c:v>
                </c:pt>
                <c:pt idx="246632">
                  <c:v>128107</c:v>
                </c:pt>
                <c:pt idx="246633">
                  <c:v>128107</c:v>
                </c:pt>
                <c:pt idx="246634">
                  <c:v>128107</c:v>
                </c:pt>
                <c:pt idx="246635">
                  <c:v>128107</c:v>
                </c:pt>
                <c:pt idx="246636">
                  <c:v>128107</c:v>
                </c:pt>
                <c:pt idx="246637">
                  <c:v>128107</c:v>
                </c:pt>
                <c:pt idx="246638">
                  <c:v>128107</c:v>
                </c:pt>
                <c:pt idx="246639">
                  <c:v>128107</c:v>
                </c:pt>
                <c:pt idx="246640">
                  <c:v>128107</c:v>
                </c:pt>
                <c:pt idx="246641">
                  <c:v>128107</c:v>
                </c:pt>
                <c:pt idx="246642">
                  <c:v>128107</c:v>
                </c:pt>
                <c:pt idx="246643">
                  <c:v>128107</c:v>
                </c:pt>
                <c:pt idx="246644">
                  <c:v>128107</c:v>
                </c:pt>
                <c:pt idx="246645">
                  <c:v>128107</c:v>
                </c:pt>
                <c:pt idx="246646">
                  <c:v>128107</c:v>
                </c:pt>
                <c:pt idx="246647">
                  <c:v>128107</c:v>
                </c:pt>
                <c:pt idx="246648">
                  <c:v>128107</c:v>
                </c:pt>
                <c:pt idx="246649">
                  <c:v>128107</c:v>
                </c:pt>
                <c:pt idx="246650">
                  <c:v>128107</c:v>
                </c:pt>
                <c:pt idx="246651">
                  <c:v>128107</c:v>
                </c:pt>
                <c:pt idx="246652">
                  <c:v>128107</c:v>
                </c:pt>
                <c:pt idx="246653">
                  <c:v>128107</c:v>
                </c:pt>
                <c:pt idx="246654">
                  <c:v>128107</c:v>
                </c:pt>
                <c:pt idx="246655">
                  <c:v>128107</c:v>
                </c:pt>
                <c:pt idx="246656">
                  <c:v>128107</c:v>
                </c:pt>
                <c:pt idx="246657">
                  <c:v>128107</c:v>
                </c:pt>
                <c:pt idx="246658">
                  <c:v>128107</c:v>
                </c:pt>
                <c:pt idx="246659">
                  <c:v>128107</c:v>
                </c:pt>
                <c:pt idx="246660">
                  <c:v>128107</c:v>
                </c:pt>
                <c:pt idx="246661">
                  <c:v>128107</c:v>
                </c:pt>
                <c:pt idx="246662">
                  <c:v>128107</c:v>
                </c:pt>
                <c:pt idx="246663">
                  <c:v>128107</c:v>
                </c:pt>
                <c:pt idx="246664">
                  <c:v>128107</c:v>
                </c:pt>
                <c:pt idx="246665">
                  <c:v>128107</c:v>
                </c:pt>
                <c:pt idx="246666">
                  <c:v>128107</c:v>
                </c:pt>
                <c:pt idx="246667">
                  <c:v>128107</c:v>
                </c:pt>
                <c:pt idx="246668">
                  <c:v>128107</c:v>
                </c:pt>
                <c:pt idx="246669">
                  <c:v>128107</c:v>
                </c:pt>
                <c:pt idx="246670">
                  <c:v>128107</c:v>
                </c:pt>
                <c:pt idx="246671">
                  <c:v>128107</c:v>
                </c:pt>
                <c:pt idx="246672">
                  <c:v>128107</c:v>
                </c:pt>
                <c:pt idx="246673">
                  <c:v>128107</c:v>
                </c:pt>
                <c:pt idx="246674">
                  <c:v>128107</c:v>
                </c:pt>
                <c:pt idx="246675">
                  <c:v>128107</c:v>
                </c:pt>
                <c:pt idx="246676">
                  <c:v>128107</c:v>
                </c:pt>
                <c:pt idx="246677">
                  <c:v>128107</c:v>
                </c:pt>
                <c:pt idx="246678">
                  <c:v>128107</c:v>
                </c:pt>
                <c:pt idx="246679">
                  <c:v>128107</c:v>
                </c:pt>
                <c:pt idx="246680">
                  <c:v>128107</c:v>
                </c:pt>
                <c:pt idx="246681">
                  <c:v>128107</c:v>
                </c:pt>
                <c:pt idx="246682">
                  <c:v>128107</c:v>
                </c:pt>
                <c:pt idx="246683">
                  <c:v>128107</c:v>
                </c:pt>
                <c:pt idx="246684">
                  <c:v>128107</c:v>
                </c:pt>
                <c:pt idx="246685">
                  <c:v>128107</c:v>
                </c:pt>
                <c:pt idx="246686">
                  <c:v>128107</c:v>
                </c:pt>
                <c:pt idx="246687">
                  <c:v>128107</c:v>
                </c:pt>
                <c:pt idx="246688">
                  <c:v>128107</c:v>
                </c:pt>
                <c:pt idx="246689">
                  <c:v>128107</c:v>
                </c:pt>
                <c:pt idx="246690">
                  <c:v>128107</c:v>
                </c:pt>
                <c:pt idx="246691">
                  <c:v>128107</c:v>
                </c:pt>
                <c:pt idx="246692">
                  <c:v>128107</c:v>
                </c:pt>
                <c:pt idx="246693">
                  <c:v>128107</c:v>
                </c:pt>
                <c:pt idx="246694">
                  <c:v>128107</c:v>
                </c:pt>
                <c:pt idx="246695">
                  <c:v>128107</c:v>
                </c:pt>
                <c:pt idx="246696">
                  <c:v>128107</c:v>
                </c:pt>
                <c:pt idx="246697">
                  <c:v>128107</c:v>
                </c:pt>
                <c:pt idx="246698">
                  <c:v>128107</c:v>
                </c:pt>
                <c:pt idx="246699">
                  <c:v>128107</c:v>
                </c:pt>
                <c:pt idx="246700">
                  <c:v>128107</c:v>
                </c:pt>
                <c:pt idx="246701">
                  <c:v>128107</c:v>
                </c:pt>
                <c:pt idx="246702">
                  <c:v>128107</c:v>
                </c:pt>
                <c:pt idx="246703">
                  <c:v>128107</c:v>
                </c:pt>
                <c:pt idx="246704">
                  <c:v>128107</c:v>
                </c:pt>
                <c:pt idx="246705">
                  <c:v>128107</c:v>
                </c:pt>
                <c:pt idx="246706">
                  <c:v>128107</c:v>
                </c:pt>
                <c:pt idx="246707">
                  <c:v>128107</c:v>
                </c:pt>
                <c:pt idx="246708">
                  <c:v>128107</c:v>
                </c:pt>
                <c:pt idx="246709">
                  <c:v>128107</c:v>
                </c:pt>
                <c:pt idx="246710">
                  <c:v>128107</c:v>
                </c:pt>
                <c:pt idx="246711">
                  <c:v>128107</c:v>
                </c:pt>
                <c:pt idx="246712">
                  <c:v>128107</c:v>
                </c:pt>
                <c:pt idx="246713">
                  <c:v>128107</c:v>
                </c:pt>
                <c:pt idx="246714">
                  <c:v>128107</c:v>
                </c:pt>
                <c:pt idx="246715">
                  <c:v>128107</c:v>
                </c:pt>
                <c:pt idx="246716">
                  <c:v>128107</c:v>
                </c:pt>
                <c:pt idx="246717">
                  <c:v>128107</c:v>
                </c:pt>
                <c:pt idx="246718">
                  <c:v>128107</c:v>
                </c:pt>
                <c:pt idx="246719">
                  <c:v>128107</c:v>
                </c:pt>
                <c:pt idx="246720">
                  <c:v>128107</c:v>
                </c:pt>
                <c:pt idx="246721">
                  <c:v>128107</c:v>
                </c:pt>
                <c:pt idx="246722">
                  <c:v>128107</c:v>
                </c:pt>
                <c:pt idx="246723">
                  <c:v>128107</c:v>
                </c:pt>
                <c:pt idx="246724">
                  <c:v>128107</c:v>
                </c:pt>
                <c:pt idx="246725">
                  <c:v>128107</c:v>
                </c:pt>
                <c:pt idx="246726">
                  <c:v>128107</c:v>
                </c:pt>
                <c:pt idx="246727">
                  <c:v>128107</c:v>
                </c:pt>
                <c:pt idx="246728">
                  <c:v>128107</c:v>
                </c:pt>
                <c:pt idx="246729">
                  <c:v>128107</c:v>
                </c:pt>
                <c:pt idx="246730">
                  <c:v>128107</c:v>
                </c:pt>
                <c:pt idx="246731">
                  <c:v>128107</c:v>
                </c:pt>
                <c:pt idx="246732">
                  <c:v>128107</c:v>
                </c:pt>
                <c:pt idx="246733">
                  <c:v>128107</c:v>
                </c:pt>
                <c:pt idx="246734">
                  <c:v>128107</c:v>
                </c:pt>
                <c:pt idx="246735">
                  <c:v>128107</c:v>
                </c:pt>
                <c:pt idx="246736">
                  <c:v>128107</c:v>
                </c:pt>
                <c:pt idx="246737">
                  <c:v>128107</c:v>
                </c:pt>
                <c:pt idx="246738">
                  <c:v>128107</c:v>
                </c:pt>
                <c:pt idx="246739">
                  <c:v>128107</c:v>
                </c:pt>
                <c:pt idx="246740">
                  <c:v>128107</c:v>
                </c:pt>
                <c:pt idx="246741">
                  <c:v>128107</c:v>
                </c:pt>
                <c:pt idx="246742">
                  <c:v>128107</c:v>
                </c:pt>
                <c:pt idx="246743">
                  <c:v>128107</c:v>
                </c:pt>
                <c:pt idx="246744">
                  <c:v>128107</c:v>
                </c:pt>
                <c:pt idx="246745">
                  <c:v>128107</c:v>
                </c:pt>
                <c:pt idx="246746">
                  <c:v>128107</c:v>
                </c:pt>
                <c:pt idx="246747">
                  <c:v>128107</c:v>
                </c:pt>
                <c:pt idx="246748">
                  <c:v>128107</c:v>
                </c:pt>
                <c:pt idx="246749">
                  <c:v>128107</c:v>
                </c:pt>
                <c:pt idx="246750">
                  <c:v>128107</c:v>
                </c:pt>
                <c:pt idx="246751">
                  <c:v>128107</c:v>
                </c:pt>
                <c:pt idx="246752">
                  <c:v>128107</c:v>
                </c:pt>
                <c:pt idx="246753">
                  <c:v>128107</c:v>
                </c:pt>
                <c:pt idx="246754">
                  <c:v>128107</c:v>
                </c:pt>
                <c:pt idx="246755">
                  <c:v>128107</c:v>
                </c:pt>
                <c:pt idx="246756">
                  <c:v>128107</c:v>
                </c:pt>
                <c:pt idx="246757">
                  <c:v>128107</c:v>
                </c:pt>
                <c:pt idx="246758">
                  <c:v>128107</c:v>
                </c:pt>
                <c:pt idx="246759">
                  <c:v>128107</c:v>
                </c:pt>
                <c:pt idx="246760">
                  <c:v>128107</c:v>
                </c:pt>
                <c:pt idx="246761">
                  <c:v>128107</c:v>
                </c:pt>
                <c:pt idx="246762">
                  <c:v>128107</c:v>
                </c:pt>
                <c:pt idx="246763">
                  <c:v>128107</c:v>
                </c:pt>
                <c:pt idx="246764">
                  <c:v>128107</c:v>
                </c:pt>
                <c:pt idx="246765">
                  <c:v>128107</c:v>
                </c:pt>
                <c:pt idx="246766">
                  <c:v>128107</c:v>
                </c:pt>
                <c:pt idx="246767">
                  <c:v>128107</c:v>
                </c:pt>
                <c:pt idx="246768">
                  <c:v>128107</c:v>
                </c:pt>
                <c:pt idx="246769">
                  <c:v>128107</c:v>
                </c:pt>
                <c:pt idx="246770">
                  <c:v>128107</c:v>
                </c:pt>
                <c:pt idx="246771">
                  <c:v>128107</c:v>
                </c:pt>
                <c:pt idx="246772">
                  <c:v>128107</c:v>
                </c:pt>
                <c:pt idx="246773">
                  <c:v>128107</c:v>
                </c:pt>
                <c:pt idx="246774">
                  <c:v>128107</c:v>
                </c:pt>
                <c:pt idx="246775">
                  <c:v>128107</c:v>
                </c:pt>
                <c:pt idx="246776">
                  <c:v>128107</c:v>
                </c:pt>
                <c:pt idx="246777">
                  <c:v>128107</c:v>
                </c:pt>
                <c:pt idx="246778">
                  <c:v>128107</c:v>
                </c:pt>
                <c:pt idx="246779">
                  <c:v>128107</c:v>
                </c:pt>
                <c:pt idx="246780">
                  <c:v>128107</c:v>
                </c:pt>
                <c:pt idx="246781">
                  <c:v>128107</c:v>
                </c:pt>
                <c:pt idx="246782">
                  <c:v>128107</c:v>
                </c:pt>
                <c:pt idx="246783">
                  <c:v>128107</c:v>
                </c:pt>
                <c:pt idx="246784">
                  <c:v>128107</c:v>
                </c:pt>
                <c:pt idx="246785">
                  <c:v>128107</c:v>
                </c:pt>
                <c:pt idx="246786">
                  <c:v>128107</c:v>
                </c:pt>
                <c:pt idx="246787">
                  <c:v>128107</c:v>
                </c:pt>
                <c:pt idx="246788">
                  <c:v>128107</c:v>
                </c:pt>
                <c:pt idx="246789">
                  <c:v>128107</c:v>
                </c:pt>
                <c:pt idx="246790">
                  <c:v>128107</c:v>
                </c:pt>
                <c:pt idx="246791">
                  <c:v>128107</c:v>
                </c:pt>
                <c:pt idx="246792">
                  <c:v>128107</c:v>
                </c:pt>
                <c:pt idx="246793">
                  <c:v>128107</c:v>
                </c:pt>
                <c:pt idx="246794">
                  <c:v>128107</c:v>
                </c:pt>
                <c:pt idx="246795">
                  <c:v>128107</c:v>
                </c:pt>
                <c:pt idx="246796">
                  <c:v>128107</c:v>
                </c:pt>
                <c:pt idx="246797">
                  <c:v>128107</c:v>
                </c:pt>
                <c:pt idx="246798">
                  <c:v>128107</c:v>
                </c:pt>
                <c:pt idx="246799">
                  <c:v>128107</c:v>
                </c:pt>
                <c:pt idx="246800">
                  <c:v>128107</c:v>
                </c:pt>
                <c:pt idx="246801">
                  <c:v>128107</c:v>
                </c:pt>
                <c:pt idx="246802">
                  <c:v>128107</c:v>
                </c:pt>
                <c:pt idx="246803">
                  <c:v>128107</c:v>
                </c:pt>
                <c:pt idx="246804">
                  <c:v>128107</c:v>
                </c:pt>
                <c:pt idx="246805">
                  <c:v>128107</c:v>
                </c:pt>
                <c:pt idx="246806">
                  <c:v>128107</c:v>
                </c:pt>
                <c:pt idx="246807">
                  <c:v>128107</c:v>
                </c:pt>
                <c:pt idx="246808">
                  <c:v>128107</c:v>
                </c:pt>
                <c:pt idx="246809">
                  <c:v>128107</c:v>
                </c:pt>
                <c:pt idx="246810">
                  <c:v>128107</c:v>
                </c:pt>
                <c:pt idx="246811">
                  <c:v>128107</c:v>
                </c:pt>
                <c:pt idx="246812">
                  <c:v>128107</c:v>
                </c:pt>
                <c:pt idx="246813">
                  <c:v>128107</c:v>
                </c:pt>
                <c:pt idx="246814">
                  <c:v>128107</c:v>
                </c:pt>
                <c:pt idx="246815">
                  <c:v>128107</c:v>
                </c:pt>
                <c:pt idx="246816">
                  <c:v>128107</c:v>
                </c:pt>
                <c:pt idx="246817">
                  <c:v>128107</c:v>
                </c:pt>
                <c:pt idx="246818">
                  <c:v>128107</c:v>
                </c:pt>
                <c:pt idx="246819">
                  <c:v>128107</c:v>
                </c:pt>
                <c:pt idx="246820">
                  <c:v>128107</c:v>
                </c:pt>
                <c:pt idx="246821">
                  <c:v>128107</c:v>
                </c:pt>
                <c:pt idx="246822">
                  <c:v>128107</c:v>
                </c:pt>
                <c:pt idx="246823">
                  <c:v>128107</c:v>
                </c:pt>
                <c:pt idx="246824">
                  <c:v>128107</c:v>
                </c:pt>
                <c:pt idx="246825">
                  <c:v>128107</c:v>
                </c:pt>
                <c:pt idx="246826">
                  <c:v>128107</c:v>
                </c:pt>
                <c:pt idx="246827">
                  <c:v>128107</c:v>
                </c:pt>
                <c:pt idx="246828">
                  <c:v>128107</c:v>
                </c:pt>
                <c:pt idx="246829">
                  <c:v>128107</c:v>
                </c:pt>
                <c:pt idx="246830">
                  <c:v>128107</c:v>
                </c:pt>
                <c:pt idx="246831">
                  <c:v>128107</c:v>
                </c:pt>
                <c:pt idx="246832">
                  <c:v>128107</c:v>
                </c:pt>
                <c:pt idx="246833">
                  <c:v>128107</c:v>
                </c:pt>
                <c:pt idx="246834">
                  <c:v>128107</c:v>
                </c:pt>
                <c:pt idx="246835">
                  <c:v>128107</c:v>
                </c:pt>
                <c:pt idx="246836">
                  <c:v>128107</c:v>
                </c:pt>
                <c:pt idx="246837">
                  <c:v>128107</c:v>
                </c:pt>
                <c:pt idx="246838">
                  <c:v>128107</c:v>
                </c:pt>
                <c:pt idx="246839">
                  <c:v>128107</c:v>
                </c:pt>
                <c:pt idx="246840">
                  <c:v>128107</c:v>
                </c:pt>
                <c:pt idx="246841">
                  <c:v>128107</c:v>
                </c:pt>
                <c:pt idx="246842">
                  <c:v>128107</c:v>
                </c:pt>
                <c:pt idx="246843">
                  <c:v>128107</c:v>
                </c:pt>
                <c:pt idx="246844">
                  <c:v>128107</c:v>
                </c:pt>
                <c:pt idx="246845">
                  <c:v>128107</c:v>
                </c:pt>
                <c:pt idx="246846">
                  <c:v>128107</c:v>
                </c:pt>
                <c:pt idx="246847">
                  <c:v>128107</c:v>
                </c:pt>
                <c:pt idx="246848">
                  <c:v>128107</c:v>
                </c:pt>
                <c:pt idx="246849">
                  <c:v>128107</c:v>
                </c:pt>
                <c:pt idx="246850">
                  <c:v>128107</c:v>
                </c:pt>
                <c:pt idx="246851">
                  <c:v>128107</c:v>
                </c:pt>
                <c:pt idx="246852">
                  <c:v>128107</c:v>
                </c:pt>
                <c:pt idx="246853">
                  <c:v>128107</c:v>
                </c:pt>
                <c:pt idx="246854">
                  <c:v>128107</c:v>
                </c:pt>
                <c:pt idx="246855">
                  <c:v>128107</c:v>
                </c:pt>
                <c:pt idx="246856">
                  <c:v>128107</c:v>
                </c:pt>
                <c:pt idx="246857">
                  <c:v>128107</c:v>
                </c:pt>
                <c:pt idx="246858">
                  <c:v>128107</c:v>
                </c:pt>
                <c:pt idx="246859">
                  <c:v>128107</c:v>
                </c:pt>
                <c:pt idx="246860">
                  <c:v>128107</c:v>
                </c:pt>
                <c:pt idx="246861">
                  <c:v>128107</c:v>
                </c:pt>
                <c:pt idx="246862">
                  <c:v>128107</c:v>
                </c:pt>
                <c:pt idx="246863">
                  <c:v>128107</c:v>
                </c:pt>
                <c:pt idx="246864">
                  <c:v>128107</c:v>
                </c:pt>
                <c:pt idx="246865">
                  <c:v>128107</c:v>
                </c:pt>
                <c:pt idx="246866">
                  <c:v>128107</c:v>
                </c:pt>
                <c:pt idx="246867">
                  <c:v>128107</c:v>
                </c:pt>
                <c:pt idx="246868">
                  <c:v>128107</c:v>
                </c:pt>
                <c:pt idx="246869">
                  <c:v>128107</c:v>
                </c:pt>
                <c:pt idx="246870">
                  <c:v>128107</c:v>
                </c:pt>
                <c:pt idx="246871">
                  <c:v>128107</c:v>
                </c:pt>
                <c:pt idx="246872">
                  <c:v>128107</c:v>
                </c:pt>
                <c:pt idx="246873">
                  <c:v>128107</c:v>
                </c:pt>
                <c:pt idx="246874">
                  <c:v>128107</c:v>
                </c:pt>
                <c:pt idx="246875">
                  <c:v>128107</c:v>
                </c:pt>
                <c:pt idx="246876">
                  <c:v>128107</c:v>
                </c:pt>
                <c:pt idx="246877">
                  <c:v>128107</c:v>
                </c:pt>
                <c:pt idx="246878">
                  <c:v>128107</c:v>
                </c:pt>
                <c:pt idx="246879">
                  <c:v>128107</c:v>
                </c:pt>
                <c:pt idx="246880">
                  <c:v>128107</c:v>
                </c:pt>
                <c:pt idx="246881">
                  <c:v>128107</c:v>
                </c:pt>
                <c:pt idx="246882">
                  <c:v>128107</c:v>
                </c:pt>
                <c:pt idx="246883">
                  <c:v>128107</c:v>
                </c:pt>
                <c:pt idx="246884">
                  <c:v>128107</c:v>
                </c:pt>
                <c:pt idx="246885">
                  <c:v>128107</c:v>
                </c:pt>
                <c:pt idx="246886">
                  <c:v>128107</c:v>
                </c:pt>
                <c:pt idx="246887">
                  <c:v>128107</c:v>
                </c:pt>
                <c:pt idx="246888">
                  <c:v>128107</c:v>
                </c:pt>
                <c:pt idx="246889">
                  <c:v>128107</c:v>
                </c:pt>
                <c:pt idx="246890">
                  <c:v>128107</c:v>
                </c:pt>
                <c:pt idx="246891">
                  <c:v>128107</c:v>
                </c:pt>
                <c:pt idx="246892">
                  <c:v>128107</c:v>
                </c:pt>
                <c:pt idx="246893">
                  <c:v>128107</c:v>
                </c:pt>
                <c:pt idx="246894">
                  <c:v>128107</c:v>
                </c:pt>
                <c:pt idx="246895">
                  <c:v>128107</c:v>
                </c:pt>
                <c:pt idx="246896">
                  <c:v>128107</c:v>
                </c:pt>
                <c:pt idx="246897">
                  <c:v>128107</c:v>
                </c:pt>
                <c:pt idx="246898">
                  <c:v>128107</c:v>
                </c:pt>
                <c:pt idx="246899">
                  <c:v>128107</c:v>
                </c:pt>
                <c:pt idx="246900">
                  <c:v>128107</c:v>
                </c:pt>
                <c:pt idx="246901">
                  <c:v>152513</c:v>
                </c:pt>
                <c:pt idx="246902">
                  <c:v>152513</c:v>
                </c:pt>
                <c:pt idx="246903">
                  <c:v>152513</c:v>
                </c:pt>
                <c:pt idx="246904">
                  <c:v>152513</c:v>
                </c:pt>
                <c:pt idx="246905">
                  <c:v>152513</c:v>
                </c:pt>
                <c:pt idx="246906">
                  <c:v>152513</c:v>
                </c:pt>
                <c:pt idx="246907">
                  <c:v>152513</c:v>
                </c:pt>
                <c:pt idx="246908">
                  <c:v>152513</c:v>
                </c:pt>
                <c:pt idx="246909">
                  <c:v>152513</c:v>
                </c:pt>
                <c:pt idx="246910">
                  <c:v>152513</c:v>
                </c:pt>
                <c:pt idx="246911">
                  <c:v>152513</c:v>
                </c:pt>
                <c:pt idx="246912">
                  <c:v>152513</c:v>
                </c:pt>
                <c:pt idx="246913">
                  <c:v>152513</c:v>
                </c:pt>
                <c:pt idx="246914">
                  <c:v>152513</c:v>
                </c:pt>
                <c:pt idx="246915">
                  <c:v>152513</c:v>
                </c:pt>
                <c:pt idx="246916">
                  <c:v>152513</c:v>
                </c:pt>
                <c:pt idx="246917">
                  <c:v>152513</c:v>
                </c:pt>
                <c:pt idx="246918">
                  <c:v>152513</c:v>
                </c:pt>
                <c:pt idx="246919">
                  <c:v>152513</c:v>
                </c:pt>
                <c:pt idx="246920">
                  <c:v>152513</c:v>
                </c:pt>
                <c:pt idx="246921">
                  <c:v>152513</c:v>
                </c:pt>
                <c:pt idx="246922">
                  <c:v>152513</c:v>
                </c:pt>
                <c:pt idx="246923">
                  <c:v>152513</c:v>
                </c:pt>
                <c:pt idx="246924">
                  <c:v>152513</c:v>
                </c:pt>
                <c:pt idx="246925">
                  <c:v>152513</c:v>
                </c:pt>
                <c:pt idx="246926">
                  <c:v>152513</c:v>
                </c:pt>
                <c:pt idx="246927">
                  <c:v>152513</c:v>
                </c:pt>
                <c:pt idx="246928">
                  <c:v>152513</c:v>
                </c:pt>
                <c:pt idx="246929">
                  <c:v>152513</c:v>
                </c:pt>
                <c:pt idx="246930">
                  <c:v>152513</c:v>
                </c:pt>
                <c:pt idx="246931">
                  <c:v>152513</c:v>
                </c:pt>
                <c:pt idx="246932">
                  <c:v>152513</c:v>
                </c:pt>
                <c:pt idx="246933">
                  <c:v>152513</c:v>
                </c:pt>
                <c:pt idx="246934">
                  <c:v>152513</c:v>
                </c:pt>
                <c:pt idx="246935">
                  <c:v>152513</c:v>
                </c:pt>
                <c:pt idx="246936">
                  <c:v>152513</c:v>
                </c:pt>
                <c:pt idx="246937">
                  <c:v>152513</c:v>
                </c:pt>
                <c:pt idx="246938">
                  <c:v>152513</c:v>
                </c:pt>
                <c:pt idx="246939">
                  <c:v>152513</c:v>
                </c:pt>
                <c:pt idx="246940">
                  <c:v>152513</c:v>
                </c:pt>
                <c:pt idx="246941">
                  <c:v>152513</c:v>
                </c:pt>
                <c:pt idx="246942">
                  <c:v>152513</c:v>
                </c:pt>
                <c:pt idx="246943">
                  <c:v>152513</c:v>
                </c:pt>
                <c:pt idx="246944">
                  <c:v>152513</c:v>
                </c:pt>
                <c:pt idx="246945">
                  <c:v>152513</c:v>
                </c:pt>
                <c:pt idx="246946">
                  <c:v>152513</c:v>
                </c:pt>
                <c:pt idx="246947">
                  <c:v>152513</c:v>
                </c:pt>
                <c:pt idx="246948">
                  <c:v>152513</c:v>
                </c:pt>
                <c:pt idx="246949">
                  <c:v>152513</c:v>
                </c:pt>
                <c:pt idx="246950">
                  <c:v>152513</c:v>
                </c:pt>
                <c:pt idx="246951">
                  <c:v>152513</c:v>
                </c:pt>
                <c:pt idx="246952">
                  <c:v>152513</c:v>
                </c:pt>
                <c:pt idx="246953">
                  <c:v>152513</c:v>
                </c:pt>
                <c:pt idx="246954">
                  <c:v>152513</c:v>
                </c:pt>
                <c:pt idx="246955">
                  <c:v>152513</c:v>
                </c:pt>
                <c:pt idx="246956">
                  <c:v>152513</c:v>
                </c:pt>
                <c:pt idx="246957">
                  <c:v>152513</c:v>
                </c:pt>
                <c:pt idx="246958">
                  <c:v>152513</c:v>
                </c:pt>
                <c:pt idx="246959">
                  <c:v>152513</c:v>
                </c:pt>
                <c:pt idx="246960">
                  <c:v>152513</c:v>
                </c:pt>
                <c:pt idx="246961">
                  <c:v>152513</c:v>
                </c:pt>
                <c:pt idx="246962">
                  <c:v>152513</c:v>
                </c:pt>
                <c:pt idx="246963">
                  <c:v>152513</c:v>
                </c:pt>
                <c:pt idx="246964">
                  <c:v>152513</c:v>
                </c:pt>
                <c:pt idx="246965">
                  <c:v>152513</c:v>
                </c:pt>
                <c:pt idx="246966">
                  <c:v>152513</c:v>
                </c:pt>
                <c:pt idx="246967">
                  <c:v>152513</c:v>
                </c:pt>
                <c:pt idx="246968">
                  <c:v>152513</c:v>
                </c:pt>
                <c:pt idx="246969">
                  <c:v>152513</c:v>
                </c:pt>
                <c:pt idx="246970">
                  <c:v>152513</c:v>
                </c:pt>
                <c:pt idx="246971">
                  <c:v>152513</c:v>
                </c:pt>
                <c:pt idx="246972">
                  <c:v>152513</c:v>
                </c:pt>
                <c:pt idx="246973">
                  <c:v>152513</c:v>
                </c:pt>
                <c:pt idx="246974">
                  <c:v>152513</c:v>
                </c:pt>
                <c:pt idx="246975">
                  <c:v>152513</c:v>
                </c:pt>
                <c:pt idx="246976">
                  <c:v>152513</c:v>
                </c:pt>
                <c:pt idx="246977">
                  <c:v>152513</c:v>
                </c:pt>
                <c:pt idx="246978">
                  <c:v>152513</c:v>
                </c:pt>
                <c:pt idx="246979">
                  <c:v>152513</c:v>
                </c:pt>
                <c:pt idx="246980">
                  <c:v>152513</c:v>
                </c:pt>
                <c:pt idx="246981">
                  <c:v>152513</c:v>
                </c:pt>
                <c:pt idx="246982">
                  <c:v>152513</c:v>
                </c:pt>
                <c:pt idx="246983">
                  <c:v>152513</c:v>
                </c:pt>
                <c:pt idx="246984">
                  <c:v>152513</c:v>
                </c:pt>
                <c:pt idx="246985">
                  <c:v>152513</c:v>
                </c:pt>
                <c:pt idx="246986">
                  <c:v>152513</c:v>
                </c:pt>
                <c:pt idx="246987">
                  <c:v>152513</c:v>
                </c:pt>
                <c:pt idx="246988">
                  <c:v>152513</c:v>
                </c:pt>
                <c:pt idx="246989">
                  <c:v>152513</c:v>
                </c:pt>
                <c:pt idx="246990">
                  <c:v>152513</c:v>
                </c:pt>
                <c:pt idx="246991">
                  <c:v>152513</c:v>
                </c:pt>
                <c:pt idx="246992">
                  <c:v>152513</c:v>
                </c:pt>
                <c:pt idx="246993">
                  <c:v>152513</c:v>
                </c:pt>
                <c:pt idx="246994">
                  <c:v>152513</c:v>
                </c:pt>
                <c:pt idx="246995">
                  <c:v>152513</c:v>
                </c:pt>
                <c:pt idx="246996">
                  <c:v>152513</c:v>
                </c:pt>
                <c:pt idx="246997">
                  <c:v>152513</c:v>
                </c:pt>
                <c:pt idx="246998">
                  <c:v>152513</c:v>
                </c:pt>
                <c:pt idx="246999">
                  <c:v>152513</c:v>
                </c:pt>
                <c:pt idx="247000">
                  <c:v>152513</c:v>
                </c:pt>
                <c:pt idx="247001">
                  <c:v>152513</c:v>
                </c:pt>
                <c:pt idx="247002">
                  <c:v>152513</c:v>
                </c:pt>
                <c:pt idx="247003">
                  <c:v>152513</c:v>
                </c:pt>
                <c:pt idx="247004">
                  <c:v>152513</c:v>
                </c:pt>
                <c:pt idx="247005">
                  <c:v>152513</c:v>
                </c:pt>
                <c:pt idx="247006">
                  <c:v>152513</c:v>
                </c:pt>
                <c:pt idx="247007">
                  <c:v>152513</c:v>
                </c:pt>
                <c:pt idx="247008">
                  <c:v>152513</c:v>
                </c:pt>
                <c:pt idx="247009">
                  <c:v>152513</c:v>
                </c:pt>
                <c:pt idx="247010">
                  <c:v>152513</c:v>
                </c:pt>
                <c:pt idx="247011">
                  <c:v>152513</c:v>
                </c:pt>
                <c:pt idx="247012">
                  <c:v>152513</c:v>
                </c:pt>
                <c:pt idx="247013">
                  <c:v>152513</c:v>
                </c:pt>
                <c:pt idx="247014">
                  <c:v>152513</c:v>
                </c:pt>
                <c:pt idx="247015">
                  <c:v>152513</c:v>
                </c:pt>
                <c:pt idx="247016">
                  <c:v>152513</c:v>
                </c:pt>
                <c:pt idx="247017">
                  <c:v>152513</c:v>
                </c:pt>
                <c:pt idx="247018">
                  <c:v>152513</c:v>
                </c:pt>
                <c:pt idx="247019">
                  <c:v>152513</c:v>
                </c:pt>
                <c:pt idx="247020">
                  <c:v>152513</c:v>
                </c:pt>
                <c:pt idx="247021">
                  <c:v>152513</c:v>
                </c:pt>
                <c:pt idx="247022">
                  <c:v>152513</c:v>
                </c:pt>
                <c:pt idx="247023">
                  <c:v>152513</c:v>
                </c:pt>
                <c:pt idx="247024">
                  <c:v>152513</c:v>
                </c:pt>
                <c:pt idx="247025">
                  <c:v>152513</c:v>
                </c:pt>
                <c:pt idx="247026">
                  <c:v>152513</c:v>
                </c:pt>
                <c:pt idx="247027">
                  <c:v>152513</c:v>
                </c:pt>
                <c:pt idx="247028">
                  <c:v>152513</c:v>
                </c:pt>
                <c:pt idx="247029">
                  <c:v>152513</c:v>
                </c:pt>
                <c:pt idx="247030">
                  <c:v>152513</c:v>
                </c:pt>
                <c:pt idx="247031">
                  <c:v>152513</c:v>
                </c:pt>
                <c:pt idx="247032">
                  <c:v>152513</c:v>
                </c:pt>
                <c:pt idx="247033">
                  <c:v>152513</c:v>
                </c:pt>
                <c:pt idx="247034">
                  <c:v>152513</c:v>
                </c:pt>
                <c:pt idx="247035">
                  <c:v>152513</c:v>
                </c:pt>
                <c:pt idx="247036">
                  <c:v>152513</c:v>
                </c:pt>
                <c:pt idx="247037">
                  <c:v>152513</c:v>
                </c:pt>
                <c:pt idx="247038">
                  <c:v>152513</c:v>
                </c:pt>
                <c:pt idx="247039">
                  <c:v>152513</c:v>
                </c:pt>
                <c:pt idx="247040">
                  <c:v>152513</c:v>
                </c:pt>
                <c:pt idx="247041">
                  <c:v>152513</c:v>
                </c:pt>
                <c:pt idx="247042">
                  <c:v>152513</c:v>
                </c:pt>
                <c:pt idx="247043">
                  <c:v>152513</c:v>
                </c:pt>
                <c:pt idx="247044">
                  <c:v>152513</c:v>
                </c:pt>
                <c:pt idx="247045">
                  <c:v>152513</c:v>
                </c:pt>
                <c:pt idx="247046">
                  <c:v>152513</c:v>
                </c:pt>
                <c:pt idx="247047">
                  <c:v>152513</c:v>
                </c:pt>
                <c:pt idx="247048">
                  <c:v>152513</c:v>
                </c:pt>
                <c:pt idx="247049">
                  <c:v>152513</c:v>
                </c:pt>
                <c:pt idx="247050">
                  <c:v>152513</c:v>
                </c:pt>
                <c:pt idx="247051">
                  <c:v>152513</c:v>
                </c:pt>
                <c:pt idx="247052">
                  <c:v>152513</c:v>
                </c:pt>
                <c:pt idx="247053">
                  <c:v>152513</c:v>
                </c:pt>
                <c:pt idx="247054">
                  <c:v>152513</c:v>
                </c:pt>
                <c:pt idx="247055">
                  <c:v>152513</c:v>
                </c:pt>
                <c:pt idx="247056">
                  <c:v>152513</c:v>
                </c:pt>
                <c:pt idx="247057">
                  <c:v>152513</c:v>
                </c:pt>
                <c:pt idx="247058">
                  <c:v>152513</c:v>
                </c:pt>
                <c:pt idx="247059">
                  <c:v>152513</c:v>
                </c:pt>
                <c:pt idx="247060">
                  <c:v>152513</c:v>
                </c:pt>
                <c:pt idx="247061">
                  <c:v>152513</c:v>
                </c:pt>
                <c:pt idx="247062">
                  <c:v>152513</c:v>
                </c:pt>
                <c:pt idx="247063">
                  <c:v>152513</c:v>
                </c:pt>
                <c:pt idx="247064">
                  <c:v>152513</c:v>
                </c:pt>
                <c:pt idx="247065">
                  <c:v>152513</c:v>
                </c:pt>
                <c:pt idx="247066">
                  <c:v>152513</c:v>
                </c:pt>
                <c:pt idx="247067">
                  <c:v>152513</c:v>
                </c:pt>
                <c:pt idx="247068">
                  <c:v>152513</c:v>
                </c:pt>
                <c:pt idx="247069">
                  <c:v>152513</c:v>
                </c:pt>
                <c:pt idx="247070">
                  <c:v>152513</c:v>
                </c:pt>
                <c:pt idx="247071">
                  <c:v>152513</c:v>
                </c:pt>
                <c:pt idx="247072">
                  <c:v>152513</c:v>
                </c:pt>
                <c:pt idx="247073">
                  <c:v>152513</c:v>
                </c:pt>
                <c:pt idx="247074">
                  <c:v>152513</c:v>
                </c:pt>
                <c:pt idx="247075">
                  <c:v>152513</c:v>
                </c:pt>
                <c:pt idx="247076">
                  <c:v>152513</c:v>
                </c:pt>
                <c:pt idx="247077">
                  <c:v>152513</c:v>
                </c:pt>
                <c:pt idx="247078">
                  <c:v>152513</c:v>
                </c:pt>
                <c:pt idx="247079">
                  <c:v>152513</c:v>
                </c:pt>
                <c:pt idx="247080">
                  <c:v>152513</c:v>
                </c:pt>
                <c:pt idx="247081">
                  <c:v>152513</c:v>
                </c:pt>
                <c:pt idx="247082">
                  <c:v>152513</c:v>
                </c:pt>
                <c:pt idx="247083">
                  <c:v>152513</c:v>
                </c:pt>
                <c:pt idx="247084">
                  <c:v>152513</c:v>
                </c:pt>
                <c:pt idx="247085">
                  <c:v>152513</c:v>
                </c:pt>
                <c:pt idx="247086">
                  <c:v>152513</c:v>
                </c:pt>
                <c:pt idx="247087">
                  <c:v>152513</c:v>
                </c:pt>
                <c:pt idx="247088">
                  <c:v>152513</c:v>
                </c:pt>
                <c:pt idx="247089">
                  <c:v>152513</c:v>
                </c:pt>
                <c:pt idx="247090">
                  <c:v>152513</c:v>
                </c:pt>
                <c:pt idx="247091">
                  <c:v>152513</c:v>
                </c:pt>
                <c:pt idx="247092">
                  <c:v>152513</c:v>
                </c:pt>
                <c:pt idx="247093">
                  <c:v>152513</c:v>
                </c:pt>
                <c:pt idx="247094">
                  <c:v>152513</c:v>
                </c:pt>
                <c:pt idx="247095">
                  <c:v>152513</c:v>
                </c:pt>
                <c:pt idx="247096">
                  <c:v>152513</c:v>
                </c:pt>
                <c:pt idx="247097">
                  <c:v>152513</c:v>
                </c:pt>
                <c:pt idx="247098">
                  <c:v>152513</c:v>
                </c:pt>
                <c:pt idx="247099">
                  <c:v>152513</c:v>
                </c:pt>
                <c:pt idx="247100">
                  <c:v>152513</c:v>
                </c:pt>
                <c:pt idx="247101">
                  <c:v>152513</c:v>
                </c:pt>
                <c:pt idx="247102">
                  <c:v>152513</c:v>
                </c:pt>
                <c:pt idx="247103">
                  <c:v>152513</c:v>
                </c:pt>
                <c:pt idx="247104">
                  <c:v>152513</c:v>
                </c:pt>
                <c:pt idx="247105">
                  <c:v>152513</c:v>
                </c:pt>
                <c:pt idx="247106">
                  <c:v>152513</c:v>
                </c:pt>
                <c:pt idx="247107">
                  <c:v>152513</c:v>
                </c:pt>
                <c:pt idx="247108">
                  <c:v>152513</c:v>
                </c:pt>
                <c:pt idx="247109">
                  <c:v>152513</c:v>
                </c:pt>
                <c:pt idx="247110">
                  <c:v>152513</c:v>
                </c:pt>
                <c:pt idx="247111">
                  <c:v>152513</c:v>
                </c:pt>
                <c:pt idx="247112">
                  <c:v>152513</c:v>
                </c:pt>
                <c:pt idx="247113">
                  <c:v>152513</c:v>
                </c:pt>
                <c:pt idx="247114">
                  <c:v>152513</c:v>
                </c:pt>
                <c:pt idx="247115">
                  <c:v>152513</c:v>
                </c:pt>
                <c:pt idx="247116">
                  <c:v>152513</c:v>
                </c:pt>
                <c:pt idx="247117">
                  <c:v>152513</c:v>
                </c:pt>
                <c:pt idx="247118">
                  <c:v>152513</c:v>
                </c:pt>
                <c:pt idx="247119">
                  <c:v>152513</c:v>
                </c:pt>
                <c:pt idx="247120">
                  <c:v>152513</c:v>
                </c:pt>
                <c:pt idx="247121">
                  <c:v>152513</c:v>
                </c:pt>
                <c:pt idx="247122">
                  <c:v>152513</c:v>
                </c:pt>
                <c:pt idx="247123">
                  <c:v>152513</c:v>
                </c:pt>
                <c:pt idx="247124">
                  <c:v>152513</c:v>
                </c:pt>
                <c:pt idx="247125">
                  <c:v>152513</c:v>
                </c:pt>
                <c:pt idx="247126">
                  <c:v>152513</c:v>
                </c:pt>
                <c:pt idx="247127">
                  <c:v>152513</c:v>
                </c:pt>
                <c:pt idx="247128">
                  <c:v>152513</c:v>
                </c:pt>
                <c:pt idx="247129">
                  <c:v>152513</c:v>
                </c:pt>
                <c:pt idx="247130">
                  <c:v>152513</c:v>
                </c:pt>
                <c:pt idx="247131">
                  <c:v>152513</c:v>
                </c:pt>
                <c:pt idx="247132">
                  <c:v>152513</c:v>
                </c:pt>
                <c:pt idx="247133">
                  <c:v>152513</c:v>
                </c:pt>
                <c:pt idx="247134">
                  <c:v>152513</c:v>
                </c:pt>
                <c:pt idx="247135">
                  <c:v>152513</c:v>
                </c:pt>
                <c:pt idx="247136">
                  <c:v>152513</c:v>
                </c:pt>
                <c:pt idx="247137">
                  <c:v>152513</c:v>
                </c:pt>
                <c:pt idx="247138">
                  <c:v>152513</c:v>
                </c:pt>
                <c:pt idx="247139">
                  <c:v>152513</c:v>
                </c:pt>
                <c:pt idx="247140">
                  <c:v>152513</c:v>
                </c:pt>
                <c:pt idx="247141">
                  <c:v>152513</c:v>
                </c:pt>
                <c:pt idx="247142">
                  <c:v>152513</c:v>
                </c:pt>
                <c:pt idx="247143">
                  <c:v>152513</c:v>
                </c:pt>
                <c:pt idx="247144">
                  <c:v>152513</c:v>
                </c:pt>
                <c:pt idx="247145">
                  <c:v>152513</c:v>
                </c:pt>
                <c:pt idx="247146">
                  <c:v>152513</c:v>
                </c:pt>
                <c:pt idx="247147">
                  <c:v>152513</c:v>
                </c:pt>
                <c:pt idx="247148">
                  <c:v>152513</c:v>
                </c:pt>
                <c:pt idx="247149">
                  <c:v>152513</c:v>
                </c:pt>
                <c:pt idx="247150">
                  <c:v>152513</c:v>
                </c:pt>
                <c:pt idx="247151">
                  <c:v>152513</c:v>
                </c:pt>
                <c:pt idx="247152">
                  <c:v>152513</c:v>
                </c:pt>
                <c:pt idx="247153">
                  <c:v>152513</c:v>
                </c:pt>
                <c:pt idx="247154">
                  <c:v>152513</c:v>
                </c:pt>
                <c:pt idx="247155">
                  <c:v>152513</c:v>
                </c:pt>
                <c:pt idx="247156">
                  <c:v>152513</c:v>
                </c:pt>
                <c:pt idx="247157">
                  <c:v>152513</c:v>
                </c:pt>
                <c:pt idx="247158">
                  <c:v>152513</c:v>
                </c:pt>
                <c:pt idx="247159">
                  <c:v>152513</c:v>
                </c:pt>
                <c:pt idx="247160">
                  <c:v>152513</c:v>
                </c:pt>
                <c:pt idx="247161">
                  <c:v>152513</c:v>
                </c:pt>
                <c:pt idx="247162">
                  <c:v>152513</c:v>
                </c:pt>
                <c:pt idx="247163">
                  <c:v>152513</c:v>
                </c:pt>
                <c:pt idx="247164">
                  <c:v>152513</c:v>
                </c:pt>
                <c:pt idx="247165">
                  <c:v>152513</c:v>
                </c:pt>
                <c:pt idx="247166">
                  <c:v>152513</c:v>
                </c:pt>
                <c:pt idx="247167">
                  <c:v>152513</c:v>
                </c:pt>
                <c:pt idx="247168">
                  <c:v>152513</c:v>
                </c:pt>
                <c:pt idx="247169">
                  <c:v>152513</c:v>
                </c:pt>
                <c:pt idx="247170">
                  <c:v>152513</c:v>
                </c:pt>
                <c:pt idx="247171">
                  <c:v>152513</c:v>
                </c:pt>
                <c:pt idx="247172">
                  <c:v>152513</c:v>
                </c:pt>
                <c:pt idx="247173">
                  <c:v>152513</c:v>
                </c:pt>
                <c:pt idx="247174">
                  <c:v>152513</c:v>
                </c:pt>
                <c:pt idx="247175">
                  <c:v>152513</c:v>
                </c:pt>
                <c:pt idx="247176">
                  <c:v>152513</c:v>
                </c:pt>
                <c:pt idx="247177">
                  <c:v>152513</c:v>
                </c:pt>
                <c:pt idx="247178">
                  <c:v>152513</c:v>
                </c:pt>
                <c:pt idx="247179">
                  <c:v>152513</c:v>
                </c:pt>
                <c:pt idx="247180">
                  <c:v>152513</c:v>
                </c:pt>
                <c:pt idx="247181">
                  <c:v>152513</c:v>
                </c:pt>
                <c:pt idx="247182">
                  <c:v>152513</c:v>
                </c:pt>
                <c:pt idx="247183">
                  <c:v>152513</c:v>
                </c:pt>
                <c:pt idx="247184">
                  <c:v>152513</c:v>
                </c:pt>
                <c:pt idx="247185">
                  <c:v>152513</c:v>
                </c:pt>
                <c:pt idx="247186">
                  <c:v>152513</c:v>
                </c:pt>
                <c:pt idx="247187">
                  <c:v>152513</c:v>
                </c:pt>
                <c:pt idx="247188">
                  <c:v>152513</c:v>
                </c:pt>
                <c:pt idx="247189">
                  <c:v>152513</c:v>
                </c:pt>
                <c:pt idx="247190">
                  <c:v>152513</c:v>
                </c:pt>
                <c:pt idx="247191">
                  <c:v>152513</c:v>
                </c:pt>
                <c:pt idx="247192">
                  <c:v>152513</c:v>
                </c:pt>
                <c:pt idx="247193">
                  <c:v>152513</c:v>
                </c:pt>
                <c:pt idx="247194">
                  <c:v>152513</c:v>
                </c:pt>
                <c:pt idx="247195">
                  <c:v>152513</c:v>
                </c:pt>
                <c:pt idx="247196">
                  <c:v>152513</c:v>
                </c:pt>
                <c:pt idx="247197">
                  <c:v>152513</c:v>
                </c:pt>
                <c:pt idx="247198">
                  <c:v>152513</c:v>
                </c:pt>
                <c:pt idx="247199">
                  <c:v>152513</c:v>
                </c:pt>
                <c:pt idx="247200">
                  <c:v>152513</c:v>
                </c:pt>
                <c:pt idx="247201">
                  <c:v>152513</c:v>
                </c:pt>
                <c:pt idx="247202">
                  <c:v>152513</c:v>
                </c:pt>
                <c:pt idx="247203">
                  <c:v>152513</c:v>
                </c:pt>
                <c:pt idx="247204">
                  <c:v>152513</c:v>
                </c:pt>
                <c:pt idx="247205">
                  <c:v>152513</c:v>
                </c:pt>
                <c:pt idx="247206">
                  <c:v>152513</c:v>
                </c:pt>
                <c:pt idx="247207">
                  <c:v>152513</c:v>
                </c:pt>
                <c:pt idx="247208">
                  <c:v>152513</c:v>
                </c:pt>
                <c:pt idx="247209">
                  <c:v>152513</c:v>
                </c:pt>
                <c:pt idx="247210">
                  <c:v>152513</c:v>
                </c:pt>
                <c:pt idx="247211">
                  <c:v>152513</c:v>
                </c:pt>
                <c:pt idx="247212">
                  <c:v>152513</c:v>
                </c:pt>
                <c:pt idx="247213">
                  <c:v>152513</c:v>
                </c:pt>
                <c:pt idx="247214">
                  <c:v>152513</c:v>
                </c:pt>
                <c:pt idx="247215">
                  <c:v>152513</c:v>
                </c:pt>
                <c:pt idx="247216">
                  <c:v>152513</c:v>
                </c:pt>
                <c:pt idx="247217">
                  <c:v>152513</c:v>
                </c:pt>
                <c:pt idx="247218">
                  <c:v>152513</c:v>
                </c:pt>
                <c:pt idx="247219">
                  <c:v>152513</c:v>
                </c:pt>
                <c:pt idx="247220">
                  <c:v>152513</c:v>
                </c:pt>
                <c:pt idx="247221">
                  <c:v>152513</c:v>
                </c:pt>
                <c:pt idx="247222">
                  <c:v>152513</c:v>
                </c:pt>
                <c:pt idx="247223">
                  <c:v>152513</c:v>
                </c:pt>
                <c:pt idx="247224">
                  <c:v>152513</c:v>
                </c:pt>
                <c:pt idx="247225">
                  <c:v>152513</c:v>
                </c:pt>
                <c:pt idx="247226">
                  <c:v>152513</c:v>
                </c:pt>
                <c:pt idx="247227">
                  <c:v>152513</c:v>
                </c:pt>
                <c:pt idx="247228">
                  <c:v>152513</c:v>
                </c:pt>
                <c:pt idx="247229">
                  <c:v>152513</c:v>
                </c:pt>
                <c:pt idx="247230">
                  <c:v>152513</c:v>
                </c:pt>
                <c:pt idx="247231">
                  <c:v>152513</c:v>
                </c:pt>
                <c:pt idx="247232">
                  <c:v>152513</c:v>
                </c:pt>
                <c:pt idx="247233">
                  <c:v>152513</c:v>
                </c:pt>
                <c:pt idx="247234">
                  <c:v>152513</c:v>
                </c:pt>
                <c:pt idx="247235">
                  <c:v>152513</c:v>
                </c:pt>
                <c:pt idx="247236">
                  <c:v>152513</c:v>
                </c:pt>
                <c:pt idx="247237">
                  <c:v>152513</c:v>
                </c:pt>
                <c:pt idx="247238">
                  <c:v>152513</c:v>
                </c:pt>
                <c:pt idx="247239">
                  <c:v>152513</c:v>
                </c:pt>
                <c:pt idx="247240">
                  <c:v>152513</c:v>
                </c:pt>
                <c:pt idx="247241">
                  <c:v>152513</c:v>
                </c:pt>
                <c:pt idx="247242">
                  <c:v>152513</c:v>
                </c:pt>
                <c:pt idx="247243">
                  <c:v>152513</c:v>
                </c:pt>
                <c:pt idx="247244">
                  <c:v>152513</c:v>
                </c:pt>
                <c:pt idx="247245">
                  <c:v>152513</c:v>
                </c:pt>
                <c:pt idx="247246">
                  <c:v>152513</c:v>
                </c:pt>
                <c:pt idx="247247">
                  <c:v>152513</c:v>
                </c:pt>
                <c:pt idx="247248">
                  <c:v>152513</c:v>
                </c:pt>
                <c:pt idx="247249">
                  <c:v>152513</c:v>
                </c:pt>
                <c:pt idx="247250">
                  <c:v>152513</c:v>
                </c:pt>
                <c:pt idx="247251">
                  <c:v>152513</c:v>
                </c:pt>
                <c:pt idx="247252">
                  <c:v>152513</c:v>
                </c:pt>
                <c:pt idx="247253">
                  <c:v>152513</c:v>
                </c:pt>
                <c:pt idx="247254">
                  <c:v>152513</c:v>
                </c:pt>
                <c:pt idx="247255">
                  <c:v>152513</c:v>
                </c:pt>
                <c:pt idx="247256">
                  <c:v>152513</c:v>
                </c:pt>
                <c:pt idx="247257">
                  <c:v>152513</c:v>
                </c:pt>
                <c:pt idx="247258">
                  <c:v>152513</c:v>
                </c:pt>
                <c:pt idx="247259">
                  <c:v>152513</c:v>
                </c:pt>
                <c:pt idx="247260">
                  <c:v>152513</c:v>
                </c:pt>
                <c:pt idx="247261">
                  <c:v>152513</c:v>
                </c:pt>
                <c:pt idx="247262">
                  <c:v>152513</c:v>
                </c:pt>
                <c:pt idx="247263">
                  <c:v>152513</c:v>
                </c:pt>
                <c:pt idx="247264">
                  <c:v>152513</c:v>
                </c:pt>
                <c:pt idx="247265">
                  <c:v>152513</c:v>
                </c:pt>
                <c:pt idx="247266">
                  <c:v>152513</c:v>
                </c:pt>
                <c:pt idx="247267">
                  <c:v>152513</c:v>
                </c:pt>
                <c:pt idx="247268">
                  <c:v>152513</c:v>
                </c:pt>
                <c:pt idx="247269">
                  <c:v>152513</c:v>
                </c:pt>
                <c:pt idx="247270">
                  <c:v>152513</c:v>
                </c:pt>
                <c:pt idx="247271">
                  <c:v>152513</c:v>
                </c:pt>
                <c:pt idx="247272">
                  <c:v>152513</c:v>
                </c:pt>
                <c:pt idx="247273">
                  <c:v>152513</c:v>
                </c:pt>
                <c:pt idx="247274">
                  <c:v>152513</c:v>
                </c:pt>
                <c:pt idx="247275">
                  <c:v>152513</c:v>
                </c:pt>
                <c:pt idx="247276">
                  <c:v>152513</c:v>
                </c:pt>
                <c:pt idx="247277">
                  <c:v>152513</c:v>
                </c:pt>
                <c:pt idx="247278">
                  <c:v>152513</c:v>
                </c:pt>
                <c:pt idx="247279">
                  <c:v>152513</c:v>
                </c:pt>
                <c:pt idx="247280">
                  <c:v>152513</c:v>
                </c:pt>
                <c:pt idx="247281">
                  <c:v>152513</c:v>
                </c:pt>
                <c:pt idx="247282">
                  <c:v>152513</c:v>
                </c:pt>
                <c:pt idx="247283">
                  <c:v>152513</c:v>
                </c:pt>
                <c:pt idx="247284">
                  <c:v>152513</c:v>
                </c:pt>
                <c:pt idx="247285">
                  <c:v>152513</c:v>
                </c:pt>
                <c:pt idx="247286">
                  <c:v>152513</c:v>
                </c:pt>
                <c:pt idx="247287">
                  <c:v>152513</c:v>
                </c:pt>
                <c:pt idx="247288">
                  <c:v>152513</c:v>
                </c:pt>
                <c:pt idx="247289">
                  <c:v>152513</c:v>
                </c:pt>
                <c:pt idx="247290">
                  <c:v>152513</c:v>
                </c:pt>
                <c:pt idx="247291">
                  <c:v>152513</c:v>
                </c:pt>
                <c:pt idx="247292">
                  <c:v>152513</c:v>
                </c:pt>
                <c:pt idx="247293">
                  <c:v>152513</c:v>
                </c:pt>
                <c:pt idx="247294">
                  <c:v>152513</c:v>
                </c:pt>
                <c:pt idx="247295">
                  <c:v>152513</c:v>
                </c:pt>
                <c:pt idx="247296">
                  <c:v>152513</c:v>
                </c:pt>
                <c:pt idx="247297">
                  <c:v>152513</c:v>
                </c:pt>
                <c:pt idx="247298">
                  <c:v>152513</c:v>
                </c:pt>
                <c:pt idx="247299">
                  <c:v>152513</c:v>
                </c:pt>
                <c:pt idx="247300">
                  <c:v>152513</c:v>
                </c:pt>
                <c:pt idx="247301">
                  <c:v>152513</c:v>
                </c:pt>
                <c:pt idx="247302">
                  <c:v>152513</c:v>
                </c:pt>
                <c:pt idx="247303">
                  <c:v>152513</c:v>
                </c:pt>
                <c:pt idx="247304">
                  <c:v>152513</c:v>
                </c:pt>
                <c:pt idx="247305">
                  <c:v>152513</c:v>
                </c:pt>
                <c:pt idx="247306">
                  <c:v>152513</c:v>
                </c:pt>
                <c:pt idx="247307">
                  <c:v>152513</c:v>
                </c:pt>
                <c:pt idx="247308">
                  <c:v>152513</c:v>
                </c:pt>
                <c:pt idx="247309">
                  <c:v>152513</c:v>
                </c:pt>
                <c:pt idx="247310">
                  <c:v>152513</c:v>
                </c:pt>
                <c:pt idx="247311">
                  <c:v>152513</c:v>
                </c:pt>
                <c:pt idx="247312">
                  <c:v>152513</c:v>
                </c:pt>
                <c:pt idx="247313">
                  <c:v>152513</c:v>
                </c:pt>
                <c:pt idx="247314">
                  <c:v>152513</c:v>
                </c:pt>
                <c:pt idx="247315">
                  <c:v>152513</c:v>
                </c:pt>
                <c:pt idx="247316">
                  <c:v>152513</c:v>
                </c:pt>
                <c:pt idx="247317">
                  <c:v>152513</c:v>
                </c:pt>
                <c:pt idx="247318">
                  <c:v>152513</c:v>
                </c:pt>
                <c:pt idx="247319">
                  <c:v>152513</c:v>
                </c:pt>
                <c:pt idx="247320">
                  <c:v>152513</c:v>
                </c:pt>
                <c:pt idx="247321">
                  <c:v>152513</c:v>
                </c:pt>
                <c:pt idx="247322">
                  <c:v>152513</c:v>
                </c:pt>
                <c:pt idx="247323">
                  <c:v>152513</c:v>
                </c:pt>
                <c:pt idx="247324">
                  <c:v>152513</c:v>
                </c:pt>
                <c:pt idx="247325">
                  <c:v>152513</c:v>
                </c:pt>
                <c:pt idx="247326">
                  <c:v>152513</c:v>
                </c:pt>
                <c:pt idx="247327">
                  <c:v>152513</c:v>
                </c:pt>
                <c:pt idx="247328">
                  <c:v>152513</c:v>
                </c:pt>
                <c:pt idx="247329">
                  <c:v>152513</c:v>
                </c:pt>
                <c:pt idx="247330">
                  <c:v>152513</c:v>
                </c:pt>
                <c:pt idx="247331">
                  <c:v>152513</c:v>
                </c:pt>
                <c:pt idx="247332">
                  <c:v>152513</c:v>
                </c:pt>
                <c:pt idx="247333">
                  <c:v>152513</c:v>
                </c:pt>
                <c:pt idx="247334">
                  <c:v>152513</c:v>
                </c:pt>
                <c:pt idx="247335">
                  <c:v>152513</c:v>
                </c:pt>
                <c:pt idx="247336">
                  <c:v>152513</c:v>
                </c:pt>
                <c:pt idx="247337">
                  <c:v>152513</c:v>
                </c:pt>
                <c:pt idx="247338">
                  <c:v>152513</c:v>
                </c:pt>
                <c:pt idx="247339">
                  <c:v>152513</c:v>
                </c:pt>
                <c:pt idx="247340">
                  <c:v>152513</c:v>
                </c:pt>
                <c:pt idx="247341">
                  <c:v>152513</c:v>
                </c:pt>
                <c:pt idx="247342">
                  <c:v>152513</c:v>
                </c:pt>
                <c:pt idx="247343">
                  <c:v>152513</c:v>
                </c:pt>
                <c:pt idx="247344">
                  <c:v>152513</c:v>
                </c:pt>
                <c:pt idx="247345">
                  <c:v>152513</c:v>
                </c:pt>
                <c:pt idx="247346">
                  <c:v>152513</c:v>
                </c:pt>
                <c:pt idx="247347">
                  <c:v>152513</c:v>
                </c:pt>
                <c:pt idx="247348">
                  <c:v>152513</c:v>
                </c:pt>
                <c:pt idx="247349">
                  <c:v>152513</c:v>
                </c:pt>
                <c:pt idx="247350">
                  <c:v>152513</c:v>
                </c:pt>
                <c:pt idx="247351">
                  <c:v>152513</c:v>
                </c:pt>
                <c:pt idx="247352">
                  <c:v>152513</c:v>
                </c:pt>
                <c:pt idx="247353">
                  <c:v>152513</c:v>
                </c:pt>
                <c:pt idx="247354">
                  <c:v>152513</c:v>
                </c:pt>
                <c:pt idx="247355">
                  <c:v>152513</c:v>
                </c:pt>
                <c:pt idx="247356">
                  <c:v>152513</c:v>
                </c:pt>
                <c:pt idx="247357">
                  <c:v>152513</c:v>
                </c:pt>
                <c:pt idx="247358">
                  <c:v>152513</c:v>
                </c:pt>
                <c:pt idx="247359">
                  <c:v>152513</c:v>
                </c:pt>
                <c:pt idx="247360">
                  <c:v>152513</c:v>
                </c:pt>
                <c:pt idx="247361">
                  <c:v>152513</c:v>
                </c:pt>
                <c:pt idx="247362">
                  <c:v>152513</c:v>
                </c:pt>
                <c:pt idx="247363">
                  <c:v>152513</c:v>
                </c:pt>
                <c:pt idx="247364">
                  <c:v>152513</c:v>
                </c:pt>
                <c:pt idx="247365">
                  <c:v>152513</c:v>
                </c:pt>
                <c:pt idx="247366">
                  <c:v>152513</c:v>
                </c:pt>
                <c:pt idx="247367">
                  <c:v>152513</c:v>
                </c:pt>
                <c:pt idx="247368">
                  <c:v>152513</c:v>
                </c:pt>
                <c:pt idx="247369">
                  <c:v>152513</c:v>
                </c:pt>
                <c:pt idx="247370">
                  <c:v>152513</c:v>
                </c:pt>
                <c:pt idx="247371">
                  <c:v>152513</c:v>
                </c:pt>
                <c:pt idx="247372">
                  <c:v>152513</c:v>
                </c:pt>
                <c:pt idx="247373">
                  <c:v>152513</c:v>
                </c:pt>
                <c:pt idx="247374">
                  <c:v>152513</c:v>
                </c:pt>
                <c:pt idx="247375">
                  <c:v>152513</c:v>
                </c:pt>
                <c:pt idx="247376">
                  <c:v>152513</c:v>
                </c:pt>
                <c:pt idx="247377">
                  <c:v>152513</c:v>
                </c:pt>
                <c:pt idx="247378">
                  <c:v>152513</c:v>
                </c:pt>
                <c:pt idx="247379">
                  <c:v>152513</c:v>
                </c:pt>
                <c:pt idx="247380">
                  <c:v>152513</c:v>
                </c:pt>
                <c:pt idx="247381">
                  <c:v>152513</c:v>
                </c:pt>
                <c:pt idx="247382">
                  <c:v>152513</c:v>
                </c:pt>
                <c:pt idx="247383">
                  <c:v>152513</c:v>
                </c:pt>
                <c:pt idx="247384">
                  <c:v>152513</c:v>
                </c:pt>
                <c:pt idx="247385">
                  <c:v>152513</c:v>
                </c:pt>
                <c:pt idx="247386">
                  <c:v>152513</c:v>
                </c:pt>
                <c:pt idx="247387">
                  <c:v>152513</c:v>
                </c:pt>
                <c:pt idx="247388">
                  <c:v>152513</c:v>
                </c:pt>
                <c:pt idx="247389">
                  <c:v>152513</c:v>
                </c:pt>
                <c:pt idx="247390">
                  <c:v>152513</c:v>
                </c:pt>
                <c:pt idx="247391">
                  <c:v>152513</c:v>
                </c:pt>
                <c:pt idx="247392">
                  <c:v>152513</c:v>
                </c:pt>
                <c:pt idx="247393">
                  <c:v>152513</c:v>
                </c:pt>
                <c:pt idx="247394">
                  <c:v>152513</c:v>
                </c:pt>
                <c:pt idx="247395">
                  <c:v>152513</c:v>
                </c:pt>
                <c:pt idx="247396">
                  <c:v>152513</c:v>
                </c:pt>
                <c:pt idx="247397">
                  <c:v>152513</c:v>
                </c:pt>
                <c:pt idx="247398">
                  <c:v>152513</c:v>
                </c:pt>
                <c:pt idx="247399">
                  <c:v>152513</c:v>
                </c:pt>
                <c:pt idx="247400">
                  <c:v>152513</c:v>
                </c:pt>
                <c:pt idx="247401">
                  <c:v>152513</c:v>
                </c:pt>
                <c:pt idx="247402">
                  <c:v>152513</c:v>
                </c:pt>
                <c:pt idx="247403">
                  <c:v>152513</c:v>
                </c:pt>
                <c:pt idx="247404">
                  <c:v>152513</c:v>
                </c:pt>
                <c:pt idx="247405">
                  <c:v>152513</c:v>
                </c:pt>
                <c:pt idx="247406">
                  <c:v>152513</c:v>
                </c:pt>
                <c:pt idx="247407">
                  <c:v>152513</c:v>
                </c:pt>
                <c:pt idx="247408">
                  <c:v>152513</c:v>
                </c:pt>
                <c:pt idx="247409">
                  <c:v>152513</c:v>
                </c:pt>
                <c:pt idx="247410">
                  <c:v>152513</c:v>
                </c:pt>
                <c:pt idx="247411">
                  <c:v>152513</c:v>
                </c:pt>
                <c:pt idx="247412">
                  <c:v>152513</c:v>
                </c:pt>
                <c:pt idx="247413">
                  <c:v>152513</c:v>
                </c:pt>
                <c:pt idx="247414">
                  <c:v>152513</c:v>
                </c:pt>
                <c:pt idx="247415">
                  <c:v>152513</c:v>
                </c:pt>
                <c:pt idx="247416">
                  <c:v>152513</c:v>
                </c:pt>
                <c:pt idx="247417">
                  <c:v>152513</c:v>
                </c:pt>
                <c:pt idx="247418">
                  <c:v>152513</c:v>
                </c:pt>
                <c:pt idx="247419">
                  <c:v>152513</c:v>
                </c:pt>
                <c:pt idx="247420">
                  <c:v>152513</c:v>
                </c:pt>
                <c:pt idx="247421">
                  <c:v>152513</c:v>
                </c:pt>
                <c:pt idx="247422">
                  <c:v>152513</c:v>
                </c:pt>
                <c:pt idx="247423">
                  <c:v>152513</c:v>
                </c:pt>
                <c:pt idx="247424">
                  <c:v>152513</c:v>
                </c:pt>
                <c:pt idx="247425">
                  <c:v>152513</c:v>
                </c:pt>
                <c:pt idx="247426">
                  <c:v>152513</c:v>
                </c:pt>
                <c:pt idx="247427">
                  <c:v>152513</c:v>
                </c:pt>
                <c:pt idx="247428">
                  <c:v>152513</c:v>
                </c:pt>
                <c:pt idx="247429">
                  <c:v>152513</c:v>
                </c:pt>
                <c:pt idx="247430">
                  <c:v>152513</c:v>
                </c:pt>
                <c:pt idx="247431">
                  <c:v>152513</c:v>
                </c:pt>
                <c:pt idx="247432">
                  <c:v>152513</c:v>
                </c:pt>
                <c:pt idx="247433">
                  <c:v>152513</c:v>
                </c:pt>
                <c:pt idx="247434">
                  <c:v>152513</c:v>
                </c:pt>
                <c:pt idx="247435">
                  <c:v>152513</c:v>
                </c:pt>
                <c:pt idx="247436">
                  <c:v>152513</c:v>
                </c:pt>
                <c:pt idx="247437">
                  <c:v>152513</c:v>
                </c:pt>
                <c:pt idx="247438">
                  <c:v>152513</c:v>
                </c:pt>
                <c:pt idx="247439">
                  <c:v>152513</c:v>
                </c:pt>
                <c:pt idx="247440">
                  <c:v>152513</c:v>
                </c:pt>
                <c:pt idx="247441">
                  <c:v>152513</c:v>
                </c:pt>
                <c:pt idx="247442">
                  <c:v>152513</c:v>
                </c:pt>
                <c:pt idx="247443">
                  <c:v>152513</c:v>
                </c:pt>
                <c:pt idx="247444">
                  <c:v>152513</c:v>
                </c:pt>
                <c:pt idx="247445">
                  <c:v>152513</c:v>
                </c:pt>
                <c:pt idx="247446">
                  <c:v>152513</c:v>
                </c:pt>
                <c:pt idx="247447">
                  <c:v>152513</c:v>
                </c:pt>
                <c:pt idx="247448">
                  <c:v>152513</c:v>
                </c:pt>
                <c:pt idx="247449">
                  <c:v>152513</c:v>
                </c:pt>
                <c:pt idx="247450">
                  <c:v>152513</c:v>
                </c:pt>
                <c:pt idx="247451">
                  <c:v>152513</c:v>
                </c:pt>
                <c:pt idx="247452">
                  <c:v>152513</c:v>
                </c:pt>
                <c:pt idx="247453">
                  <c:v>152513</c:v>
                </c:pt>
                <c:pt idx="247454">
                  <c:v>152513</c:v>
                </c:pt>
                <c:pt idx="247455">
                  <c:v>152513</c:v>
                </c:pt>
                <c:pt idx="247456">
                  <c:v>152513</c:v>
                </c:pt>
                <c:pt idx="247457">
                  <c:v>152513</c:v>
                </c:pt>
                <c:pt idx="247458">
                  <c:v>152513</c:v>
                </c:pt>
                <c:pt idx="247459">
                  <c:v>152513</c:v>
                </c:pt>
                <c:pt idx="247460">
                  <c:v>152513</c:v>
                </c:pt>
                <c:pt idx="247461">
                  <c:v>152513</c:v>
                </c:pt>
                <c:pt idx="247462">
                  <c:v>152513</c:v>
                </c:pt>
                <c:pt idx="247463">
                  <c:v>152513</c:v>
                </c:pt>
                <c:pt idx="247464">
                  <c:v>152513</c:v>
                </c:pt>
                <c:pt idx="247465">
                  <c:v>152513</c:v>
                </c:pt>
                <c:pt idx="247466">
                  <c:v>152513</c:v>
                </c:pt>
                <c:pt idx="247467">
                  <c:v>152513</c:v>
                </c:pt>
                <c:pt idx="247468">
                  <c:v>152513</c:v>
                </c:pt>
                <c:pt idx="247469">
                  <c:v>152513</c:v>
                </c:pt>
                <c:pt idx="247470">
                  <c:v>152513</c:v>
                </c:pt>
                <c:pt idx="247471">
                  <c:v>152513</c:v>
                </c:pt>
                <c:pt idx="247472">
                  <c:v>152513</c:v>
                </c:pt>
                <c:pt idx="247473">
                  <c:v>152513</c:v>
                </c:pt>
                <c:pt idx="247474">
                  <c:v>152513</c:v>
                </c:pt>
                <c:pt idx="247475">
                  <c:v>152513</c:v>
                </c:pt>
                <c:pt idx="247476">
                  <c:v>152513</c:v>
                </c:pt>
                <c:pt idx="247477">
                  <c:v>152513</c:v>
                </c:pt>
                <c:pt idx="247478">
                  <c:v>152513</c:v>
                </c:pt>
                <c:pt idx="247479">
                  <c:v>152513</c:v>
                </c:pt>
                <c:pt idx="247480">
                  <c:v>152513</c:v>
                </c:pt>
                <c:pt idx="247481">
                  <c:v>152513</c:v>
                </c:pt>
                <c:pt idx="247482">
                  <c:v>152513</c:v>
                </c:pt>
                <c:pt idx="247483">
                  <c:v>152513</c:v>
                </c:pt>
                <c:pt idx="247484">
                  <c:v>152513</c:v>
                </c:pt>
                <c:pt idx="247485">
                  <c:v>152513</c:v>
                </c:pt>
                <c:pt idx="247486">
                  <c:v>152513</c:v>
                </c:pt>
                <c:pt idx="247487">
                  <c:v>152513</c:v>
                </c:pt>
                <c:pt idx="247488">
                  <c:v>152513</c:v>
                </c:pt>
                <c:pt idx="247489">
                  <c:v>152513</c:v>
                </c:pt>
                <c:pt idx="247490">
                  <c:v>152513</c:v>
                </c:pt>
                <c:pt idx="247491">
                  <c:v>152513</c:v>
                </c:pt>
                <c:pt idx="247492">
                  <c:v>152513</c:v>
                </c:pt>
                <c:pt idx="247493">
                  <c:v>152513</c:v>
                </c:pt>
                <c:pt idx="247494">
                  <c:v>152513</c:v>
                </c:pt>
                <c:pt idx="247495">
                  <c:v>152513</c:v>
                </c:pt>
                <c:pt idx="247496">
                  <c:v>152513</c:v>
                </c:pt>
                <c:pt idx="247497">
                  <c:v>152513</c:v>
                </c:pt>
                <c:pt idx="247498">
                  <c:v>152513</c:v>
                </c:pt>
                <c:pt idx="247499">
                  <c:v>152513</c:v>
                </c:pt>
                <c:pt idx="247500">
                  <c:v>152513</c:v>
                </c:pt>
                <c:pt idx="247501">
                  <c:v>152513</c:v>
                </c:pt>
                <c:pt idx="247502">
                  <c:v>152513</c:v>
                </c:pt>
                <c:pt idx="247503">
                  <c:v>152513</c:v>
                </c:pt>
                <c:pt idx="247504">
                  <c:v>152513</c:v>
                </c:pt>
                <c:pt idx="247505">
                  <c:v>152513</c:v>
                </c:pt>
                <c:pt idx="247506">
                  <c:v>152513</c:v>
                </c:pt>
                <c:pt idx="247507">
                  <c:v>152513</c:v>
                </c:pt>
                <c:pt idx="247508">
                  <c:v>152513</c:v>
                </c:pt>
                <c:pt idx="247509">
                  <c:v>152513</c:v>
                </c:pt>
                <c:pt idx="247510">
                  <c:v>152513</c:v>
                </c:pt>
                <c:pt idx="247511">
                  <c:v>152513</c:v>
                </c:pt>
                <c:pt idx="247512">
                  <c:v>152513</c:v>
                </c:pt>
                <c:pt idx="247513">
                  <c:v>152513</c:v>
                </c:pt>
                <c:pt idx="247514">
                  <c:v>152513</c:v>
                </c:pt>
                <c:pt idx="247515">
                  <c:v>152513</c:v>
                </c:pt>
                <c:pt idx="247516">
                  <c:v>152513</c:v>
                </c:pt>
                <c:pt idx="247517">
                  <c:v>152513</c:v>
                </c:pt>
                <c:pt idx="247518">
                  <c:v>152513</c:v>
                </c:pt>
                <c:pt idx="247519">
                  <c:v>152513</c:v>
                </c:pt>
                <c:pt idx="247520">
                  <c:v>152513</c:v>
                </c:pt>
                <c:pt idx="247521">
                  <c:v>152513</c:v>
                </c:pt>
                <c:pt idx="247522">
                  <c:v>152513</c:v>
                </c:pt>
                <c:pt idx="247523">
                  <c:v>152513</c:v>
                </c:pt>
                <c:pt idx="247524">
                  <c:v>152513</c:v>
                </c:pt>
                <c:pt idx="247525">
                  <c:v>152513</c:v>
                </c:pt>
                <c:pt idx="247526">
                  <c:v>152513</c:v>
                </c:pt>
                <c:pt idx="247527">
                  <c:v>152513</c:v>
                </c:pt>
                <c:pt idx="247528">
                  <c:v>152513</c:v>
                </c:pt>
                <c:pt idx="247529">
                  <c:v>152513</c:v>
                </c:pt>
                <c:pt idx="247530">
                  <c:v>152513</c:v>
                </c:pt>
                <c:pt idx="247531">
                  <c:v>152513</c:v>
                </c:pt>
                <c:pt idx="247532">
                  <c:v>152513</c:v>
                </c:pt>
                <c:pt idx="247533">
                  <c:v>152513</c:v>
                </c:pt>
                <c:pt idx="247534">
                  <c:v>152513</c:v>
                </c:pt>
                <c:pt idx="247535">
                  <c:v>152513</c:v>
                </c:pt>
                <c:pt idx="247536">
                  <c:v>152513</c:v>
                </c:pt>
                <c:pt idx="247537">
                  <c:v>152513</c:v>
                </c:pt>
                <c:pt idx="247538">
                  <c:v>152513</c:v>
                </c:pt>
                <c:pt idx="247539">
                  <c:v>152513</c:v>
                </c:pt>
                <c:pt idx="247540">
                  <c:v>152513</c:v>
                </c:pt>
                <c:pt idx="247541">
                  <c:v>152513</c:v>
                </c:pt>
                <c:pt idx="247542">
                  <c:v>152513</c:v>
                </c:pt>
                <c:pt idx="247543">
                  <c:v>152513</c:v>
                </c:pt>
                <c:pt idx="247544">
                  <c:v>152513</c:v>
                </c:pt>
                <c:pt idx="247545">
                  <c:v>152513</c:v>
                </c:pt>
                <c:pt idx="247546">
                  <c:v>152513</c:v>
                </c:pt>
                <c:pt idx="247547">
                  <c:v>152513</c:v>
                </c:pt>
                <c:pt idx="247548">
                  <c:v>152513</c:v>
                </c:pt>
                <c:pt idx="247549">
                  <c:v>152513</c:v>
                </c:pt>
                <c:pt idx="247550">
                  <c:v>152513</c:v>
                </c:pt>
                <c:pt idx="247551">
                  <c:v>152513</c:v>
                </c:pt>
                <c:pt idx="247552">
                  <c:v>152513</c:v>
                </c:pt>
                <c:pt idx="247553">
                  <c:v>152513</c:v>
                </c:pt>
                <c:pt idx="247554">
                  <c:v>152513</c:v>
                </c:pt>
                <c:pt idx="247555">
                  <c:v>152513</c:v>
                </c:pt>
                <c:pt idx="247556">
                  <c:v>152513</c:v>
                </c:pt>
                <c:pt idx="247557">
                  <c:v>152513</c:v>
                </c:pt>
                <c:pt idx="247558">
                  <c:v>152513</c:v>
                </c:pt>
                <c:pt idx="247559">
                  <c:v>152513</c:v>
                </c:pt>
                <c:pt idx="247560">
                  <c:v>152513</c:v>
                </c:pt>
                <c:pt idx="247561">
                  <c:v>152513</c:v>
                </c:pt>
                <c:pt idx="247562">
                  <c:v>152513</c:v>
                </c:pt>
                <c:pt idx="247563">
                  <c:v>152513</c:v>
                </c:pt>
                <c:pt idx="247564">
                  <c:v>152513</c:v>
                </c:pt>
                <c:pt idx="247565">
                  <c:v>152513</c:v>
                </c:pt>
                <c:pt idx="247566">
                  <c:v>152513</c:v>
                </c:pt>
                <c:pt idx="247567">
                  <c:v>152513</c:v>
                </c:pt>
                <c:pt idx="247568">
                  <c:v>152513</c:v>
                </c:pt>
                <c:pt idx="247569">
                  <c:v>152513</c:v>
                </c:pt>
                <c:pt idx="247570">
                  <c:v>152513</c:v>
                </c:pt>
                <c:pt idx="247571">
                  <c:v>152513</c:v>
                </c:pt>
                <c:pt idx="247572">
                  <c:v>152513</c:v>
                </c:pt>
                <c:pt idx="247573">
                  <c:v>152513</c:v>
                </c:pt>
                <c:pt idx="247574">
                  <c:v>152513</c:v>
                </c:pt>
                <c:pt idx="247575">
                  <c:v>152513</c:v>
                </c:pt>
                <c:pt idx="247576">
                  <c:v>152513</c:v>
                </c:pt>
                <c:pt idx="247577">
                  <c:v>152513</c:v>
                </c:pt>
                <c:pt idx="247578">
                  <c:v>152513</c:v>
                </c:pt>
                <c:pt idx="247579">
                  <c:v>152513</c:v>
                </c:pt>
                <c:pt idx="247580">
                  <c:v>152513</c:v>
                </c:pt>
                <c:pt idx="247581">
                  <c:v>152513</c:v>
                </c:pt>
                <c:pt idx="247582">
                  <c:v>152513</c:v>
                </c:pt>
                <c:pt idx="247583">
                  <c:v>152513</c:v>
                </c:pt>
                <c:pt idx="247584">
                  <c:v>152513</c:v>
                </c:pt>
                <c:pt idx="247585">
                  <c:v>152513</c:v>
                </c:pt>
                <c:pt idx="247586">
                  <c:v>152513</c:v>
                </c:pt>
                <c:pt idx="247587">
                  <c:v>152513</c:v>
                </c:pt>
                <c:pt idx="247588">
                  <c:v>152513</c:v>
                </c:pt>
                <c:pt idx="247589">
                  <c:v>152513</c:v>
                </c:pt>
                <c:pt idx="247590">
                  <c:v>152513</c:v>
                </c:pt>
                <c:pt idx="247591">
                  <c:v>152513</c:v>
                </c:pt>
                <c:pt idx="247592">
                  <c:v>152513</c:v>
                </c:pt>
                <c:pt idx="247593">
                  <c:v>152513</c:v>
                </c:pt>
                <c:pt idx="247594">
                  <c:v>152513</c:v>
                </c:pt>
                <c:pt idx="247595">
                  <c:v>152513</c:v>
                </c:pt>
                <c:pt idx="247596">
                  <c:v>152513</c:v>
                </c:pt>
                <c:pt idx="247597">
                  <c:v>152513</c:v>
                </c:pt>
                <c:pt idx="247598">
                  <c:v>152513</c:v>
                </c:pt>
                <c:pt idx="247599">
                  <c:v>152513</c:v>
                </c:pt>
                <c:pt idx="247600">
                  <c:v>152513</c:v>
                </c:pt>
                <c:pt idx="247601">
                  <c:v>152513</c:v>
                </c:pt>
                <c:pt idx="247602">
                  <c:v>152513</c:v>
                </c:pt>
                <c:pt idx="247603">
                  <c:v>152513</c:v>
                </c:pt>
                <c:pt idx="247604">
                  <c:v>152513</c:v>
                </c:pt>
                <c:pt idx="247605">
                  <c:v>152513</c:v>
                </c:pt>
                <c:pt idx="247606">
                  <c:v>152513</c:v>
                </c:pt>
                <c:pt idx="247607">
                  <c:v>152513</c:v>
                </c:pt>
                <c:pt idx="247608">
                  <c:v>152513</c:v>
                </c:pt>
                <c:pt idx="247609">
                  <c:v>152513</c:v>
                </c:pt>
                <c:pt idx="247610">
                  <c:v>152513</c:v>
                </c:pt>
                <c:pt idx="247611">
                  <c:v>152513</c:v>
                </c:pt>
                <c:pt idx="247612">
                  <c:v>152513</c:v>
                </c:pt>
                <c:pt idx="247613">
                  <c:v>152513</c:v>
                </c:pt>
                <c:pt idx="247614">
                  <c:v>152513</c:v>
                </c:pt>
                <c:pt idx="247615">
                  <c:v>152513</c:v>
                </c:pt>
                <c:pt idx="247616">
                  <c:v>152513</c:v>
                </c:pt>
                <c:pt idx="247617">
                  <c:v>152513</c:v>
                </c:pt>
                <c:pt idx="247618">
                  <c:v>152513</c:v>
                </c:pt>
                <c:pt idx="247619">
                  <c:v>152513</c:v>
                </c:pt>
                <c:pt idx="247620">
                  <c:v>152513</c:v>
                </c:pt>
                <c:pt idx="247621">
                  <c:v>152513</c:v>
                </c:pt>
                <c:pt idx="247622">
                  <c:v>152513</c:v>
                </c:pt>
                <c:pt idx="247623">
                  <c:v>152513</c:v>
                </c:pt>
                <c:pt idx="247624">
                  <c:v>152513</c:v>
                </c:pt>
                <c:pt idx="247625">
                  <c:v>152513</c:v>
                </c:pt>
                <c:pt idx="247626">
                  <c:v>152513</c:v>
                </c:pt>
                <c:pt idx="247627">
                  <c:v>152513</c:v>
                </c:pt>
                <c:pt idx="247628">
                  <c:v>152513</c:v>
                </c:pt>
                <c:pt idx="247629">
                  <c:v>152513</c:v>
                </c:pt>
                <c:pt idx="247630">
                  <c:v>152513</c:v>
                </c:pt>
                <c:pt idx="247631">
                  <c:v>152513</c:v>
                </c:pt>
                <c:pt idx="247632">
                  <c:v>152513</c:v>
                </c:pt>
                <c:pt idx="247633">
                  <c:v>152513</c:v>
                </c:pt>
                <c:pt idx="247634">
                  <c:v>152513</c:v>
                </c:pt>
                <c:pt idx="247635">
                  <c:v>152513</c:v>
                </c:pt>
                <c:pt idx="247636">
                  <c:v>152513</c:v>
                </c:pt>
                <c:pt idx="247637">
                  <c:v>152513</c:v>
                </c:pt>
                <c:pt idx="247638">
                  <c:v>152513</c:v>
                </c:pt>
                <c:pt idx="247639">
                  <c:v>152513</c:v>
                </c:pt>
                <c:pt idx="247640">
                  <c:v>152513</c:v>
                </c:pt>
                <c:pt idx="247641">
                  <c:v>152513</c:v>
                </c:pt>
                <c:pt idx="247642">
                  <c:v>152513</c:v>
                </c:pt>
                <c:pt idx="247643">
                  <c:v>152513</c:v>
                </c:pt>
                <c:pt idx="247644">
                  <c:v>152513</c:v>
                </c:pt>
                <c:pt idx="247645">
                  <c:v>152513</c:v>
                </c:pt>
                <c:pt idx="247646">
                  <c:v>152513</c:v>
                </c:pt>
                <c:pt idx="247647">
                  <c:v>152513</c:v>
                </c:pt>
                <c:pt idx="247648">
                  <c:v>152513</c:v>
                </c:pt>
                <c:pt idx="247649">
                  <c:v>152513</c:v>
                </c:pt>
                <c:pt idx="247650">
                  <c:v>152513</c:v>
                </c:pt>
                <c:pt idx="247651">
                  <c:v>152513</c:v>
                </c:pt>
                <c:pt idx="247652">
                  <c:v>152513</c:v>
                </c:pt>
                <c:pt idx="247653">
                  <c:v>152513</c:v>
                </c:pt>
                <c:pt idx="247654">
                  <c:v>152513</c:v>
                </c:pt>
                <c:pt idx="247655">
                  <c:v>152513</c:v>
                </c:pt>
                <c:pt idx="247656">
                  <c:v>152513</c:v>
                </c:pt>
                <c:pt idx="247657">
                  <c:v>152513</c:v>
                </c:pt>
                <c:pt idx="247658">
                  <c:v>152513</c:v>
                </c:pt>
                <c:pt idx="247659">
                  <c:v>152513</c:v>
                </c:pt>
                <c:pt idx="247660">
                  <c:v>152513</c:v>
                </c:pt>
                <c:pt idx="247661">
                  <c:v>152513</c:v>
                </c:pt>
                <c:pt idx="247662">
                  <c:v>152513</c:v>
                </c:pt>
                <c:pt idx="247663">
                  <c:v>152513</c:v>
                </c:pt>
                <c:pt idx="247664">
                  <c:v>152513</c:v>
                </c:pt>
                <c:pt idx="247665">
                  <c:v>152513</c:v>
                </c:pt>
                <c:pt idx="247666">
                  <c:v>152513</c:v>
                </c:pt>
                <c:pt idx="247667">
                  <c:v>152513</c:v>
                </c:pt>
                <c:pt idx="247668">
                  <c:v>152513</c:v>
                </c:pt>
                <c:pt idx="247669">
                  <c:v>152513</c:v>
                </c:pt>
                <c:pt idx="247670">
                  <c:v>152513</c:v>
                </c:pt>
                <c:pt idx="247671">
                  <c:v>152513</c:v>
                </c:pt>
                <c:pt idx="247672">
                  <c:v>152513</c:v>
                </c:pt>
                <c:pt idx="247673">
                  <c:v>152513</c:v>
                </c:pt>
                <c:pt idx="247674">
                  <c:v>152513</c:v>
                </c:pt>
                <c:pt idx="247675">
                  <c:v>152513</c:v>
                </c:pt>
                <c:pt idx="247676">
                  <c:v>152513</c:v>
                </c:pt>
                <c:pt idx="247677">
                  <c:v>152513</c:v>
                </c:pt>
                <c:pt idx="247678">
                  <c:v>152513</c:v>
                </c:pt>
                <c:pt idx="247679">
                  <c:v>152513</c:v>
                </c:pt>
                <c:pt idx="247680">
                  <c:v>152513</c:v>
                </c:pt>
                <c:pt idx="247681">
                  <c:v>152513</c:v>
                </c:pt>
                <c:pt idx="247682">
                  <c:v>152513</c:v>
                </c:pt>
                <c:pt idx="247683">
                  <c:v>152513</c:v>
                </c:pt>
                <c:pt idx="247684">
                  <c:v>152513</c:v>
                </c:pt>
                <c:pt idx="247685">
                  <c:v>152513</c:v>
                </c:pt>
                <c:pt idx="247686">
                  <c:v>152513</c:v>
                </c:pt>
                <c:pt idx="247687">
                  <c:v>152513</c:v>
                </c:pt>
                <c:pt idx="247688">
                  <c:v>152513</c:v>
                </c:pt>
                <c:pt idx="247689">
                  <c:v>152513</c:v>
                </c:pt>
                <c:pt idx="247690">
                  <c:v>152513</c:v>
                </c:pt>
                <c:pt idx="247691">
                  <c:v>152513</c:v>
                </c:pt>
                <c:pt idx="247692">
                  <c:v>152513</c:v>
                </c:pt>
                <c:pt idx="247693">
                  <c:v>152513</c:v>
                </c:pt>
                <c:pt idx="247694">
                  <c:v>152513</c:v>
                </c:pt>
                <c:pt idx="247695">
                  <c:v>152513</c:v>
                </c:pt>
                <c:pt idx="247696">
                  <c:v>152513</c:v>
                </c:pt>
                <c:pt idx="247697">
                  <c:v>152513</c:v>
                </c:pt>
                <c:pt idx="247698">
                  <c:v>152513</c:v>
                </c:pt>
                <c:pt idx="247699">
                  <c:v>152513</c:v>
                </c:pt>
                <c:pt idx="247700">
                  <c:v>152513</c:v>
                </c:pt>
                <c:pt idx="247701">
                  <c:v>152513</c:v>
                </c:pt>
                <c:pt idx="247702">
                  <c:v>152513</c:v>
                </c:pt>
                <c:pt idx="247703">
                  <c:v>152513</c:v>
                </c:pt>
                <c:pt idx="247704">
                  <c:v>152513</c:v>
                </c:pt>
                <c:pt idx="247705">
                  <c:v>152513</c:v>
                </c:pt>
                <c:pt idx="247706">
                  <c:v>152513</c:v>
                </c:pt>
                <c:pt idx="247707">
                  <c:v>152513</c:v>
                </c:pt>
                <c:pt idx="247708">
                  <c:v>152513</c:v>
                </c:pt>
                <c:pt idx="247709">
                  <c:v>152513</c:v>
                </c:pt>
                <c:pt idx="247710">
                  <c:v>152513</c:v>
                </c:pt>
                <c:pt idx="247711">
                  <c:v>152513</c:v>
                </c:pt>
                <c:pt idx="247712">
                  <c:v>152513</c:v>
                </c:pt>
                <c:pt idx="247713">
                  <c:v>152513</c:v>
                </c:pt>
                <c:pt idx="247714">
                  <c:v>152513</c:v>
                </c:pt>
                <c:pt idx="247715">
                  <c:v>152513</c:v>
                </c:pt>
                <c:pt idx="247716">
                  <c:v>152513</c:v>
                </c:pt>
                <c:pt idx="247717">
                  <c:v>152513</c:v>
                </c:pt>
                <c:pt idx="247718">
                  <c:v>152513</c:v>
                </c:pt>
                <c:pt idx="247719">
                  <c:v>152513</c:v>
                </c:pt>
                <c:pt idx="247720">
                  <c:v>152513</c:v>
                </c:pt>
                <c:pt idx="247721">
                  <c:v>152513</c:v>
                </c:pt>
                <c:pt idx="247722">
                  <c:v>152513</c:v>
                </c:pt>
                <c:pt idx="247723">
                  <c:v>152513</c:v>
                </c:pt>
                <c:pt idx="247724">
                  <c:v>152513</c:v>
                </c:pt>
                <c:pt idx="247725">
                  <c:v>152513</c:v>
                </c:pt>
                <c:pt idx="247726">
                  <c:v>152513</c:v>
                </c:pt>
                <c:pt idx="247727">
                  <c:v>152513</c:v>
                </c:pt>
                <c:pt idx="247728">
                  <c:v>152513</c:v>
                </c:pt>
                <c:pt idx="247729">
                  <c:v>152513</c:v>
                </c:pt>
                <c:pt idx="247730">
                  <c:v>152513</c:v>
                </c:pt>
                <c:pt idx="247731">
                  <c:v>152513</c:v>
                </c:pt>
                <c:pt idx="247732">
                  <c:v>152513</c:v>
                </c:pt>
                <c:pt idx="247733">
                  <c:v>152513</c:v>
                </c:pt>
                <c:pt idx="247734">
                  <c:v>152513</c:v>
                </c:pt>
                <c:pt idx="247735">
                  <c:v>152513</c:v>
                </c:pt>
                <c:pt idx="247736">
                  <c:v>152513</c:v>
                </c:pt>
                <c:pt idx="247737">
                  <c:v>152513</c:v>
                </c:pt>
                <c:pt idx="247738">
                  <c:v>152513</c:v>
                </c:pt>
                <c:pt idx="247739">
                  <c:v>152513</c:v>
                </c:pt>
                <c:pt idx="247740">
                  <c:v>152513</c:v>
                </c:pt>
                <c:pt idx="247741">
                  <c:v>152513</c:v>
                </c:pt>
                <c:pt idx="247742">
                  <c:v>152513</c:v>
                </c:pt>
                <c:pt idx="247743">
                  <c:v>152513</c:v>
                </c:pt>
                <c:pt idx="247744">
                  <c:v>152513</c:v>
                </c:pt>
                <c:pt idx="247745">
                  <c:v>152513</c:v>
                </c:pt>
                <c:pt idx="247746">
                  <c:v>152513</c:v>
                </c:pt>
                <c:pt idx="247747">
                  <c:v>152513</c:v>
                </c:pt>
                <c:pt idx="247748">
                  <c:v>152513</c:v>
                </c:pt>
                <c:pt idx="247749">
                  <c:v>152513</c:v>
                </c:pt>
                <c:pt idx="247750">
                  <c:v>152513</c:v>
                </c:pt>
                <c:pt idx="247751">
                  <c:v>152513</c:v>
                </c:pt>
                <c:pt idx="247752">
                  <c:v>152513</c:v>
                </c:pt>
                <c:pt idx="247753">
                  <c:v>152513</c:v>
                </c:pt>
                <c:pt idx="247754">
                  <c:v>152513</c:v>
                </c:pt>
                <c:pt idx="247755">
                  <c:v>152513</c:v>
                </c:pt>
                <c:pt idx="247756">
                  <c:v>152513</c:v>
                </c:pt>
                <c:pt idx="247757">
                  <c:v>152513</c:v>
                </c:pt>
                <c:pt idx="247758">
                  <c:v>152513</c:v>
                </c:pt>
                <c:pt idx="247759">
                  <c:v>152513</c:v>
                </c:pt>
                <c:pt idx="247760">
                  <c:v>152513</c:v>
                </c:pt>
                <c:pt idx="247761">
                  <c:v>152513</c:v>
                </c:pt>
                <c:pt idx="247762">
                  <c:v>152513</c:v>
                </c:pt>
                <c:pt idx="247763">
                  <c:v>152513</c:v>
                </c:pt>
                <c:pt idx="247764">
                  <c:v>152513</c:v>
                </c:pt>
                <c:pt idx="247765">
                  <c:v>152513</c:v>
                </c:pt>
                <c:pt idx="247766">
                  <c:v>152513</c:v>
                </c:pt>
                <c:pt idx="247767">
                  <c:v>152513</c:v>
                </c:pt>
                <c:pt idx="247768">
                  <c:v>152513</c:v>
                </c:pt>
                <c:pt idx="247769">
                  <c:v>152513</c:v>
                </c:pt>
                <c:pt idx="247770">
                  <c:v>152513</c:v>
                </c:pt>
                <c:pt idx="247771">
                  <c:v>152513</c:v>
                </c:pt>
                <c:pt idx="247772">
                  <c:v>152513</c:v>
                </c:pt>
                <c:pt idx="247773">
                  <c:v>152513</c:v>
                </c:pt>
                <c:pt idx="247774">
                  <c:v>152513</c:v>
                </c:pt>
                <c:pt idx="247775">
                  <c:v>152513</c:v>
                </c:pt>
                <c:pt idx="247776">
                  <c:v>152513</c:v>
                </c:pt>
                <c:pt idx="247777">
                  <c:v>152513</c:v>
                </c:pt>
                <c:pt idx="247778">
                  <c:v>152513</c:v>
                </c:pt>
                <c:pt idx="247779">
                  <c:v>152513</c:v>
                </c:pt>
                <c:pt idx="247780">
                  <c:v>152513</c:v>
                </c:pt>
                <c:pt idx="247781">
                  <c:v>152513</c:v>
                </c:pt>
                <c:pt idx="247782">
                  <c:v>152513</c:v>
                </c:pt>
                <c:pt idx="247783">
                  <c:v>152513</c:v>
                </c:pt>
                <c:pt idx="247784">
                  <c:v>152513</c:v>
                </c:pt>
                <c:pt idx="247785">
                  <c:v>152513</c:v>
                </c:pt>
                <c:pt idx="247786">
                  <c:v>152513</c:v>
                </c:pt>
                <c:pt idx="247787">
                  <c:v>152513</c:v>
                </c:pt>
                <c:pt idx="247788">
                  <c:v>152513</c:v>
                </c:pt>
                <c:pt idx="247789">
                  <c:v>152513</c:v>
                </c:pt>
                <c:pt idx="247790">
                  <c:v>152513</c:v>
                </c:pt>
                <c:pt idx="247791">
                  <c:v>152513</c:v>
                </c:pt>
                <c:pt idx="247792">
                  <c:v>152513</c:v>
                </c:pt>
                <c:pt idx="247793">
                  <c:v>152513</c:v>
                </c:pt>
                <c:pt idx="247794">
                  <c:v>152513</c:v>
                </c:pt>
                <c:pt idx="247795">
                  <c:v>152513</c:v>
                </c:pt>
                <c:pt idx="247796">
                  <c:v>152513</c:v>
                </c:pt>
                <c:pt idx="247797">
                  <c:v>152513</c:v>
                </c:pt>
                <c:pt idx="247798">
                  <c:v>152513</c:v>
                </c:pt>
                <c:pt idx="247799">
                  <c:v>152513</c:v>
                </c:pt>
                <c:pt idx="247800">
                  <c:v>152513</c:v>
                </c:pt>
                <c:pt idx="247801">
                  <c:v>152513</c:v>
                </c:pt>
                <c:pt idx="247802">
                  <c:v>152513</c:v>
                </c:pt>
                <c:pt idx="247803">
                  <c:v>152513</c:v>
                </c:pt>
                <c:pt idx="247804">
                  <c:v>152513</c:v>
                </c:pt>
                <c:pt idx="247805">
                  <c:v>152513</c:v>
                </c:pt>
                <c:pt idx="247806">
                  <c:v>152513</c:v>
                </c:pt>
                <c:pt idx="247807">
                  <c:v>152513</c:v>
                </c:pt>
                <c:pt idx="247808">
                  <c:v>152513</c:v>
                </c:pt>
                <c:pt idx="247809">
                  <c:v>152513</c:v>
                </c:pt>
                <c:pt idx="247810">
                  <c:v>152513</c:v>
                </c:pt>
                <c:pt idx="247811">
                  <c:v>152513</c:v>
                </c:pt>
                <c:pt idx="247812">
                  <c:v>152513</c:v>
                </c:pt>
                <c:pt idx="247813">
                  <c:v>152513</c:v>
                </c:pt>
                <c:pt idx="247814">
                  <c:v>152513</c:v>
                </c:pt>
                <c:pt idx="247815">
                  <c:v>152513</c:v>
                </c:pt>
                <c:pt idx="247816">
                  <c:v>152513</c:v>
                </c:pt>
                <c:pt idx="247817">
                  <c:v>152513</c:v>
                </c:pt>
                <c:pt idx="247818">
                  <c:v>152513</c:v>
                </c:pt>
                <c:pt idx="247819">
                  <c:v>152513</c:v>
                </c:pt>
                <c:pt idx="247820">
                  <c:v>152513</c:v>
                </c:pt>
                <c:pt idx="247821">
                  <c:v>152513</c:v>
                </c:pt>
                <c:pt idx="247822">
                  <c:v>152513</c:v>
                </c:pt>
                <c:pt idx="247823">
                  <c:v>152513</c:v>
                </c:pt>
                <c:pt idx="247824">
                  <c:v>152513</c:v>
                </c:pt>
                <c:pt idx="247825">
                  <c:v>152513</c:v>
                </c:pt>
                <c:pt idx="247826">
                  <c:v>152513</c:v>
                </c:pt>
                <c:pt idx="247827">
                  <c:v>152513</c:v>
                </c:pt>
                <c:pt idx="247828">
                  <c:v>152513</c:v>
                </c:pt>
                <c:pt idx="247829">
                  <c:v>152513</c:v>
                </c:pt>
                <c:pt idx="247830">
                  <c:v>152513</c:v>
                </c:pt>
                <c:pt idx="247831">
                  <c:v>152513</c:v>
                </c:pt>
                <c:pt idx="247832">
                  <c:v>152513</c:v>
                </c:pt>
                <c:pt idx="247833">
                  <c:v>152513</c:v>
                </c:pt>
                <c:pt idx="247834">
                  <c:v>152513</c:v>
                </c:pt>
                <c:pt idx="247835">
                  <c:v>152513</c:v>
                </c:pt>
                <c:pt idx="247836">
                  <c:v>152513</c:v>
                </c:pt>
                <c:pt idx="247837">
                  <c:v>152513</c:v>
                </c:pt>
                <c:pt idx="247838">
                  <c:v>152513</c:v>
                </c:pt>
                <c:pt idx="247839">
                  <c:v>152513</c:v>
                </c:pt>
                <c:pt idx="247840">
                  <c:v>152513</c:v>
                </c:pt>
                <c:pt idx="247841">
                  <c:v>152513</c:v>
                </c:pt>
                <c:pt idx="247842">
                  <c:v>152513</c:v>
                </c:pt>
                <c:pt idx="247843">
                  <c:v>152513</c:v>
                </c:pt>
                <c:pt idx="247844">
                  <c:v>152513</c:v>
                </c:pt>
                <c:pt idx="247845">
                  <c:v>152513</c:v>
                </c:pt>
                <c:pt idx="247846">
                  <c:v>152513</c:v>
                </c:pt>
                <c:pt idx="247847">
                  <c:v>152513</c:v>
                </c:pt>
                <c:pt idx="247848">
                  <c:v>152513</c:v>
                </c:pt>
                <c:pt idx="247849">
                  <c:v>152513</c:v>
                </c:pt>
                <c:pt idx="247850">
                  <c:v>152513</c:v>
                </c:pt>
                <c:pt idx="247851">
                  <c:v>152513</c:v>
                </c:pt>
                <c:pt idx="247852">
                  <c:v>152513</c:v>
                </c:pt>
                <c:pt idx="247853">
                  <c:v>152513</c:v>
                </c:pt>
                <c:pt idx="247854">
                  <c:v>152513</c:v>
                </c:pt>
                <c:pt idx="247855">
                  <c:v>152513</c:v>
                </c:pt>
                <c:pt idx="247856">
                  <c:v>152513</c:v>
                </c:pt>
                <c:pt idx="247857">
                  <c:v>152513</c:v>
                </c:pt>
                <c:pt idx="247858">
                  <c:v>152513</c:v>
                </c:pt>
                <c:pt idx="247859">
                  <c:v>152513</c:v>
                </c:pt>
                <c:pt idx="247860">
                  <c:v>152513</c:v>
                </c:pt>
                <c:pt idx="247861">
                  <c:v>152513</c:v>
                </c:pt>
                <c:pt idx="247862">
                  <c:v>152513</c:v>
                </c:pt>
                <c:pt idx="247863">
                  <c:v>152513</c:v>
                </c:pt>
                <c:pt idx="247864">
                  <c:v>152513</c:v>
                </c:pt>
                <c:pt idx="247865">
                  <c:v>152513</c:v>
                </c:pt>
                <c:pt idx="247866">
                  <c:v>152513</c:v>
                </c:pt>
                <c:pt idx="247867">
                  <c:v>152513</c:v>
                </c:pt>
                <c:pt idx="247868">
                  <c:v>152513</c:v>
                </c:pt>
                <c:pt idx="247869">
                  <c:v>152513</c:v>
                </c:pt>
                <c:pt idx="247870">
                  <c:v>152513</c:v>
                </c:pt>
                <c:pt idx="247871">
                  <c:v>152513</c:v>
                </c:pt>
                <c:pt idx="247872">
                  <c:v>152513</c:v>
                </c:pt>
                <c:pt idx="247873">
                  <c:v>152513</c:v>
                </c:pt>
                <c:pt idx="247874">
                  <c:v>152513</c:v>
                </c:pt>
                <c:pt idx="247875">
                  <c:v>152513</c:v>
                </c:pt>
                <c:pt idx="247876">
                  <c:v>152513</c:v>
                </c:pt>
                <c:pt idx="247877">
                  <c:v>152513</c:v>
                </c:pt>
                <c:pt idx="247878">
                  <c:v>152513</c:v>
                </c:pt>
                <c:pt idx="247879">
                  <c:v>152513</c:v>
                </c:pt>
                <c:pt idx="247880">
                  <c:v>152513</c:v>
                </c:pt>
                <c:pt idx="247881">
                  <c:v>152513</c:v>
                </c:pt>
                <c:pt idx="247882">
                  <c:v>152513</c:v>
                </c:pt>
                <c:pt idx="247883">
                  <c:v>152513</c:v>
                </c:pt>
                <c:pt idx="247884">
                  <c:v>152513</c:v>
                </c:pt>
                <c:pt idx="247885">
                  <c:v>152513</c:v>
                </c:pt>
                <c:pt idx="247886">
                  <c:v>152513</c:v>
                </c:pt>
                <c:pt idx="247887">
                  <c:v>152513</c:v>
                </c:pt>
                <c:pt idx="247888">
                  <c:v>152513</c:v>
                </c:pt>
                <c:pt idx="247889">
                  <c:v>152513</c:v>
                </c:pt>
                <c:pt idx="247890">
                  <c:v>152513</c:v>
                </c:pt>
                <c:pt idx="247891">
                  <c:v>152513</c:v>
                </c:pt>
                <c:pt idx="247892">
                  <c:v>152513</c:v>
                </c:pt>
                <c:pt idx="247893">
                  <c:v>152513</c:v>
                </c:pt>
                <c:pt idx="247894">
                  <c:v>152513</c:v>
                </c:pt>
                <c:pt idx="247895">
                  <c:v>152513</c:v>
                </c:pt>
                <c:pt idx="247896">
                  <c:v>152513</c:v>
                </c:pt>
                <c:pt idx="247897">
                  <c:v>152513</c:v>
                </c:pt>
                <c:pt idx="247898">
                  <c:v>152513</c:v>
                </c:pt>
                <c:pt idx="247899">
                  <c:v>152513</c:v>
                </c:pt>
                <c:pt idx="247900">
                  <c:v>152513</c:v>
                </c:pt>
                <c:pt idx="247901">
                  <c:v>152513</c:v>
                </c:pt>
                <c:pt idx="247902">
                  <c:v>152513</c:v>
                </c:pt>
                <c:pt idx="247903">
                  <c:v>152513</c:v>
                </c:pt>
                <c:pt idx="247904">
                  <c:v>152513</c:v>
                </c:pt>
                <c:pt idx="247905">
                  <c:v>152513</c:v>
                </c:pt>
                <c:pt idx="247906">
                  <c:v>152513</c:v>
                </c:pt>
                <c:pt idx="247907">
                  <c:v>152513</c:v>
                </c:pt>
                <c:pt idx="247908">
                  <c:v>152513</c:v>
                </c:pt>
                <c:pt idx="247909">
                  <c:v>152513</c:v>
                </c:pt>
                <c:pt idx="247910">
                  <c:v>152513</c:v>
                </c:pt>
                <c:pt idx="247911">
                  <c:v>152513</c:v>
                </c:pt>
                <c:pt idx="247912">
                  <c:v>152513</c:v>
                </c:pt>
                <c:pt idx="247913">
                  <c:v>152513</c:v>
                </c:pt>
                <c:pt idx="247914">
                  <c:v>152513</c:v>
                </c:pt>
                <c:pt idx="247915">
                  <c:v>152513</c:v>
                </c:pt>
                <c:pt idx="247916">
                  <c:v>152513</c:v>
                </c:pt>
                <c:pt idx="247917">
                  <c:v>152513</c:v>
                </c:pt>
                <c:pt idx="247918">
                  <c:v>152513</c:v>
                </c:pt>
                <c:pt idx="247919">
                  <c:v>152513</c:v>
                </c:pt>
                <c:pt idx="247920">
                  <c:v>152513</c:v>
                </c:pt>
                <c:pt idx="247921">
                  <c:v>152513</c:v>
                </c:pt>
                <c:pt idx="247922">
                  <c:v>152513</c:v>
                </c:pt>
                <c:pt idx="247923">
                  <c:v>152513</c:v>
                </c:pt>
                <c:pt idx="247924">
                  <c:v>152513</c:v>
                </c:pt>
                <c:pt idx="247925">
                  <c:v>152513</c:v>
                </c:pt>
                <c:pt idx="247926">
                  <c:v>152513</c:v>
                </c:pt>
                <c:pt idx="247927">
                  <c:v>152513</c:v>
                </c:pt>
                <c:pt idx="247928">
                  <c:v>152513</c:v>
                </c:pt>
                <c:pt idx="247929">
                  <c:v>152513</c:v>
                </c:pt>
                <c:pt idx="247930">
                  <c:v>152513</c:v>
                </c:pt>
                <c:pt idx="247931">
                  <c:v>152513</c:v>
                </c:pt>
                <c:pt idx="247932">
                  <c:v>152513</c:v>
                </c:pt>
                <c:pt idx="247933">
                  <c:v>152513</c:v>
                </c:pt>
                <c:pt idx="247934">
                  <c:v>152513</c:v>
                </c:pt>
                <c:pt idx="247935">
                  <c:v>152513</c:v>
                </c:pt>
                <c:pt idx="247936">
                  <c:v>152513</c:v>
                </c:pt>
                <c:pt idx="247937">
                  <c:v>152513</c:v>
                </c:pt>
                <c:pt idx="247938">
                  <c:v>152513</c:v>
                </c:pt>
                <c:pt idx="247939">
                  <c:v>152513</c:v>
                </c:pt>
                <c:pt idx="247940">
                  <c:v>152513</c:v>
                </c:pt>
                <c:pt idx="247941">
                  <c:v>152513</c:v>
                </c:pt>
                <c:pt idx="247942">
                  <c:v>152513</c:v>
                </c:pt>
                <c:pt idx="247943">
                  <c:v>152513</c:v>
                </c:pt>
                <c:pt idx="247944">
                  <c:v>152513</c:v>
                </c:pt>
                <c:pt idx="247945">
                  <c:v>152513</c:v>
                </c:pt>
                <c:pt idx="247946">
                  <c:v>152513</c:v>
                </c:pt>
                <c:pt idx="247947">
                  <c:v>152513</c:v>
                </c:pt>
                <c:pt idx="247948">
                  <c:v>152513</c:v>
                </c:pt>
                <c:pt idx="247949">
                  <c:v>152513</c:v>
                </c:pt>
                <c:pt idx="247950">
                  <c:v>152513</c:v>
                </c:pt>
                <c:pt idx="247951">
                  <c:v>152513</c:v>
                </c:pt>
                <c:pt idx="247952">
                  <c:v>152513</c:v>
                </c:pt>
                <c:pt idx="247953">
                  <c:v>152513</c:v>
                </c:pt>
                <c:pt idx="247954">
                  <c:v>152513</c:v>
                </c:pt>
                <c:pt idx="247955">
                  <c:v>152513</c:v>
                </c:pt>
                <c:pt idx="247956">
                  <c:v>152513</c:v>
                </c:pt>
                <c:pt idx="247957">
                  <c:v>152513</c:v>
                </c:pt>
                <c:pt idx="247958">
                  <c:v>152513</c:v>
                </c:pt>
                <c:pt idx="247959">
                  <c:v>152513</c:v>
                </c:pt>
                <c:pt idx="247960">
                  <c:v>152513</c:v>
                </c:pt>
                <c:pt idx="247961">
                  <c:v>152513</c:v>
                </c:pt>
                <c:pt idx="247962">
                  <c:v>152513</c:v>
                </c:pt>
                <c:pt idx="247963">
                  <c:v>152513</c:v>
                </c:pt>
                <c:pt idx="247964">
                  <c:v>152513</c:v>
                </c:pt>
                <c:pt idx="247965">
                  <c:v>152513</c:v>
                </c:pt>
                <c:pt idx="247966">
                  <c:v>152513</c:v>
                </c:pt>
                <c:pt idx="247967">
                  <c:v>152513</c:v>
                </c:pt>
                <c:pt idx="247968">
                  <c:v>152513</c:v>
                </c:pt>
                <c:pt idx="247969">
                  <c:v>152513</c:v>
                </c:pt>
                <c:pt idx="247970">
                  <c:v>152513</c:v>
                </c:pt>
                <c:pt idx="247971">
                  <c:v>152513</c:v>
                </c:pt>
                <c:pt idx="247972">
                  <c:v>152513</c:v>
                </c:pt>
                <c:pt idx="247973">
                  <c:v>152513</c:v>
                </c:pt>
                <c:pt idx="247974">
                  <c:v>152513</c:v>
                </c:pt>
                <c:pt idx="247975">
                  <c:v>152513</c:v>
                </c:pt>
                <c:pt idx="247976">
                  <c:v>152513</c:v>
                </c:pt>
                <c:pt idx="247977">
                  <c:v>152513</c:v>
                </c:pt>
                <c:pt idx="247978">
                  <c:v>152513</c:v>
                </c:pt>
                <c:pt idx="247979">
                  <c:v>152513</c:v>
                </c:pt>
                <c:pt idx="247980">
                  <c:v>152513</c:v>
                </c:pt>
                <c:pt idx="247981">
                  <c:v>152513</c:v>
                </c:pt>
                <c:pt idx="247982">
                  <c:v>152513</c:v>
                </c:pt>
                <c:pt idx="247983">
                  <c:v>152513</c:v>
                </c:pt>
                <c:pt idx="247984">
                  <c:v>152513</c:v>
                </c:pt>
                <c:pt idx="247985">
                  <c:v>152513</c:v>
                </c:pt>
                <c:pt idx="247986">
                  <c:v>152513</c:v>
                </c:pt>
                <c:pt idx="247987">
                  <c:v>152513</c:v>
                </c:pt>
                <c:pt idx="247988">
                  <c:v>152513</c:v>
                </c:pt>
                <c:pt idx="247989">
                  <c:v>152513</c:v>
                </c:pt>
                <c:pt idx="247990">
                  <c:v>152513</c:v>
                </c:pt>
                <c:pt idx="247991">
                  <c:v>152513</c:v>
                </c:pt>
                <c:pt idx="247992">
                  <c:v>152513</c:v>
                </c:pt>
                <c:pt idx="247993">
                  <c:v>152513</c:v>
                </c:pt>
                <c:pt idx="247994">
                  <c:v>152513</c:v>
                </c:pt>
                <c:pt idx="247995">
                  <c:v>152513</c:v>
                </c:pt>
                <c:pt idx="247996">
                  <c:v>152513</c:v>
                </c:pt>
                <c:pt idx="247997">
                  <c:v>152513</c:v>
                </c:pt>
                <c:pt idx="247998">
                  <c:v>152513</c:v>
                </c:pt>
                <c:pt idx="247999">
                  <c:v>152513</c:v>
                </c:pt>
                <c:pt idx="248000">
                  <c:v>152513</c:v>
                </c:pt>
                <c:pt idx="248001">
                  <c:v>152513</c:v>
                </c:pt>
                <c:pt idx="248002">
                  <c:v>152513</c:v>
                </c:pt>
                <c:pt idx="248003">
                  <c:v>152513</c:v>
                </c:pt>
                <c:pt idx="248004">
                  <c:v>152513</c:v>
                </c:pt>
                <c:pt idx="248005">
                  <c:v>152513</c:v>
                </c:pt>
                <c:pt idx="248006">
                  <c:v>152513</c:v>
                </c:pt>
                <c:pt idx="248007">
                  <c:v>152513</c:v>
                </c:pt>
                <c:pt idx="248008">
                  <c:v>152513</c:v>
                </c:pt>
                <c:pt idx="248009">
                  <c:v>152513</c:v>
                </c:pt>
                <c:pt idx="248010">
                  <c:v>152513</c:v>
                </c:pt>
                <c:pt idx="248011">
                  <c:v>152513</c:v>
                </c:pt>
                <c:pt idx="248012">
                  <c:v>152513</c:v>
                </c:pt>
                <c:pt idx="248013">
                  <c:v>152513</c:v>
                </c:pt>
                <c:pt idx="248014">
                  <c:v>152513</c:v>
                </c:pt>
                <c:pt idx="248015">
                  <c:v>152513</c:v>
                </c:pt>
                <c:pt idx="248016">
                  <c:v>152513</c:v>
                </c:pt>
                <c:pt idx="248017">
                  <c:v>152513</c:v>
                </c:pt>
                <c:pt idx="248018">
                  <c:v>152513</c:v>
                </c:pt>
                <c:pt idx="248019">
                  <c:v>152513</c:v>
                </c:pt>
                <c:pt idx="248020">
                  <c:v>152513</c:v>
                </c:pt>
                <c:pt idx="248021">
                  <c:v>152513</c:v>
                </c:pt>
                <c:pt idx="248022">
                  <c:v>152513</c:v>
                </c:pt>
                <c:pt idx="248023">
                  <c:v>152513</c:v>
                </c:pt>
                <c:pt idx="248024">
                  <c:v>152513</c:v>
                </c:pt>
                <c:pt idx="248025">
                  <c:v>152513</c:v>
                </c:pt>
                <c:pt idx="248026">
                  <c:v>152513</c:v>
                </c:pt>
                <c:pt idx="248027">
                  <c:v>152513</c:v>
                </c:pt>
                <c:pt idx="248028">
                  <c:v>152513</c:v>
                </c:pt>
                <c:pt idx="248029">
                  <c:v>152513</c:v>
                </c:pt>
                <c:pt idx="248030">
                  <c:v>152513</c:v>
                </c:pt>
                <c:pt idx="248031">
                  <c:v>152513</c:v>
                </c:pt>
                <c:pt idx="248032">
                  <c:v>152513</c:v>
                </c:pt>
                <c:pt idx="248033">
                  <c:v>152513</c:v>
                </c:pt>
                <c:pt idx="248034">
                  <c:v>152513</c:v>
                </c:pt>
                <c:pt idx="248035">
                  <c:v>152513</c:v>
                </c:pt>
                <c:pt idx="248036">
                  <c:v>152513</c:v>
                </c:pt>
                <c:pt idx="248037">
                  <c:v>152513</c:v>
                </c:pt>
                <c:pt idx="248038">
                  <c:v>152513</c:v>
                </c:pt>
                <c:pt idx="248039">
                  <c:v>152513</c:v>
                </c:pt>
                <c:pt idx="248040">
                  <c:v>152513</c:v>
                </c:pt>
                <c:pt idx="248041">
                  <c:v>152513</c:v>
                </c:pt>
                <c:pt idx="248042">
                  <c:v>152513</c:v>
                </c:pt>
                <c:pt idx="248043">
                  <c:v>152513</c:v>
                </c:pt>
                <c:pt idx="248044">
                  <c:v>152513</c:v>
                </c:pt>
                <c:pt idx="248045">
                  <c:v>152513</c:v>
                </c:pt>
                <c:pt idx="248046">
                  <c:v>152513</c:v>
                </c:pt>
                <c:pt idx="248047">
                  <c:v>152513</c:v>
                </c:pt>
                <c:pt idx="248048">
                  <c:v>152513</c:v>
                </c:pt>
                <c:pt idx="248049">
                  <c:v>152513</c:v>
                </c:pt>
                <c:pt idx="248050">
                  <c:v>152513</c:v>
                </c:pt>
                <c:pt idx="248051">
                  <c:v>152513</c:v>
                </c:pt>
                <c:pt idx="248052">
                  <c:v>152513</c:v>
                </c:pt>
                <c:pt idx="248053">
                  <c:v>152513</c:v>
                </c:pt>
                <c:pt idx="248054">
                  <c:v>152513</c:v>
                </c:pt>
                <c:pt idx="248055">
                  <c:v>152513</c:v>
                </c:pt>
                <c:pt idx="248056">
                  <c:v>152513</c:v>
                </c:pt>
                <c:pt idx="248057">
                  <c:v>152513</c:v>
                </c:pt>
                <c:pt idx="248058">
                  <c:v>152513</c:v>
                </c:pt>
                <c:pt idx="248059">
                  <c:v>152513</c:v>
                </c:pt>
                <c:pt idx="248060">
                  <c:v>152513</c:v>
                </c:pt>
                <c:pt idx="248061">
                  <c:v>152513</c:v>
                </c:pt>
                <c:pt idx="248062">
                  <c:v>152513</c:v>
                </c:pt>
                <c:pt idx="248063">
                  <c:v>152513</c:v>
                </c:pt>
                <c:pt idx="248064">
                  <c:v>152513</c:v>
                </c:pt>
                <c:pt idx="248065">
                  <c:v>152513</c:v>
                </c:pt>
                <c:pt idx="248066">
                  <c:v>152513</c:v>
                </c:pt>
                <c:pt idx="248067">
                  <c:v>152513</c:v>
                </c:pt>
                <c:pt idx="248068">
                  <c:v>152513</c:v>
                </c:pt>
                <c:pt idx="248069">
                  <c:v>152513</c:v>
                </c:pt>
                <c:pt idx="248070">
                  <c:v>152513</c:v>
                </c:pt>
                <c:pt idx="248071">
                  <c:v>152513</c:v>
                </c:pt>
                <c:pt idx="248072">
                  <c:v>152513</c:v>
                </c:pt>
                <c:pt idx="248073">
                  <c:v>152513</c:v>
                </c:pt>
                <c:pt idx="248074">
                  <c:v>152513</c:v>
                </c:pt>
                <c:pt idx="248075">
                  <c:v>152513</c:v>
                </c:pt>
                <c:pt idx="248076">
                  <c:v>152513</c:v>
                </c:pt>
                <c:pt idx="248077">
                  <c:v>152513</c:v>
                </c:pt>
                <c:pt idx="248078">
                  <c:v>152513</c:v>
                </c:pt>
                <c:pt idx="248079">
                  <c:v>152513</c:v>
                </c:pt>
                <c:pt idx="248080">
                  <c:v>152513</c:v>
                </c:pt>
                <c:pt idx="248081">
                  <c:v>152513</c:v>
                </c:pt>
                <c:pt idx="248082">
                  <c:v>152513</c:v>
                </c:pt>
                <c:pt idx="248083">
                  <c:v>152513</c:v>
                </c:pt>
                <c:pt idx="248084">
                  <c:v>152513</c:v>
                </c:pt>
                <c:pt idx="248085">
                  <c:v>152513</c:v>
                </c:pt>
                <c:pt idx="248086">
                  <c:v>152513</c:v>
                </c:pt>
                <c:pt idx="248087">
                  <c:v>152513</c:v>
                </c:pt>
                <c:pt idx="248088">
                  <c:v>152513</c:v>
                </c:pt>
                <c:pt idx="248089">
                  <c:v>152513</c:v>
                </c:pt>
                <c:pt idx="248090">
                  <c:v>152513</c:v>
                </c:pt>
                <c:pt idx="248091">
                  <c:v>152513</c:v>
                </c:pt>
                <c:pt idx="248092">
                  <c:v>152513</c:v>
                </c:pt>
                <c:pt idx="248093">
                  <c:v>152513</c:v>
                </c:pt>
                <c:pt idx="248094">
                  <c:v>152513</c:v>
                </c:pt>
                <c:pt idx="248095">
                  <c:v>152513</c:v>
                </c:pt>
                <c:pt idx="248096">
                  <c:v>152513</c:v>
                </c:pt>
                <c:pt idx="248097">
                  <c:v>152513</c:v>
                </c:pt>
                <c:pt idx="248098">
                  <c:v>152513</c:v>
                </c:pt>
                <c:pt idx="248099">
                  <c:v>152513</c:v>
                </c:pt>
                <c:pt idx="248100">
                  <c:v>152513</c:v>
                </c:pt>
                <c:pt idx="248101">
                  <c:v>152513</c:v>
                </c:pt>
                <c:pt idx="248102">
                  <c:v>152513</c:v>
                </c:pt>
                <c:pt idx="248103">
                  <c:v>152513</c:v>
                </c:pt>
                <c:pt idx="248104">
                  <c:v>152513</c:v>
                </c:pt>
                <c:pt idx="248105">
                  <c:v>152513</c:v>
                </c:pt>
                <c:pt idx="248106">
                  <c:v>152513</c:v>
                </c:pt>
                <c:pt idx="248107">
                  <c:v>152513</c:v>
                </c:pt>
                <c:pt idx="248108">
                  <c:v>152513</c:v>
                </c:pt>
                <c:pt idx="248109">
                  <c:v>152513</c:v>
                </c:pt>
                <c:pt idx="248110">
                  <c:v>152513</c:v>
                </c:pt>
                <c:pt idx="248111">
                  <c:v>152513</c:v>
                </c:pt>
                <c:pt idx="248112">
                  <c:v>152513</c:v>
                </c:pt>
                <c:pt idx="248113">
                  <c:v>152513</c:v>
                </c:pt>
                <c:pt idx="248114">
                  <c:v>152513</c:v>
                </c:pt>
                <c:pt idx="248115">
                  <c:v>152513</c:v>
                </c:pt>
                <c:pt idx="248116">
                  <c:v>152513</c:v>
                </c:pt>
                <c:pt idx="248117">
                  <c:v>152513</c:v>
                </c:pt>
                <c:pt idx="248118">
                  <c:v>152513</c:v>
                </c:pt>
                <c:pt idx="248119">
                  <c:v>152513</c:v>
                </c:pt>
                <c:pt idx="248120">
                  <c:v>152513</c:v>
                </c:pt>
                <c:pt idx="248121">
                  <c:v>152513</c:v>
                </c:pt>
                <c:pt idx="248122">
                  <c:v>152513</c:v>
                </c:pt>
                <c:pt idx="248123">
                  <c:v>152513</c:v>
                </c:pt>
                <c:pt idx="248124">
                  <c:v>152513</c:v>
                </c:pt>
                <c:pt idx="248125">
                  <c:v>152513</c:v>
                </c:pt>
                <c:pt idx="248126">
                  <c:v>152513</c:v>
                </c:pt>
                <c:pt idx="248127">
                  <c:v>152513</c:v>
                </c:pt>
                <c:pt idx="248128">
                  <c:v>152513</c:v>
                </c:pt>
                <c:pt idx="248129">
                  <c:v>152513</c:v>
                </c:pt>
                <c:pt idx="248130">
                  <c:v>152513</c:v>
                </c:pt>
                <c:pt idx="248131">
                  <c:v>152513</c:v>
                </c:pt>
                <c:pt idx="248132">
                  <c:v>152513</c:v>
                </c:pt>
                <c:pt idx="248133">
                  <c:v>152513</c:v>
                </c:pt>
                <c:pt idx="248134">
                  <c:v>152513</c:v>
                </c:pt>
                <c:pt idx="248135">
                  <c:v>152513</c:v>
                </c:pt>
                <c:pt idx="248136">
                  <c:v>152513</c:v>
                </c:pt>
                <c:pt idx="248137">
                  <c:v>152513</c:v>
                </c:pt>
                <c:pt idx="248138">
                  <c:v>152513</c:v>
                </c:pt>
                <c:pt idx="248139">
                  <c:v>152513</c:v>
                </c:pt>
                <c:pt idx="248140">
                  <c:v>152513</c:v>
                </c:pt>
                <c:pt idx="248141">
                  <c:v>152513</c:v>
                </c:pt>
                <c:pt idx="248142">
                  <c:v>152513</c:v>
                </c:pt>
                <c:pt idx="248143">
                  <c:v>152513</c:v>
                </c:pt>
                <c:pt idx="248144">
                  <c:v>152513</c:v>
                </c:pt>
                <c:pt idx="248145">
                  <c:v>152513</c:v>
                </c:pt>
                <c:pt idx="248146">
                  <c:v>152513</c:v>
                </c:pt>
                <c:pt idx="248147">
                  <c:v>152513</c:v>
                </c:pt>
                <c:pt idx="248148">
                  <c:v>152513</c:v>
                </c:pt>
                <c:pt idx="248149">
                  <c:v>152513</c:v>
                </c:pt>
                <c:pt idx="248150">
                  <c:v>152513</c:v>
                </c:pt>
                <c:pt idx="248151">
                  <c:v>152513</c:v>
                </c:pt>
                <c:pt idx="248152">
                  <c:v>152513</c:v>
                </c:pt>
                <c:pt idx="248153">
                  <c:v>152513</c:v>
                </c:pt>
                <c:pt idx="248154">
                  <c:v>152513</c:v>
                </c:pt>
                <c:pt idx="248155">
                  <c:v>152513</c:v>
                </c:pt>
                <c:pt idx="248156">
                  <c:v>152513</c:v>
                </c:pt>
                <c:pt idx="248157">
                  <c:v>152513</c:v>
                </c:pt>
                <c:pt idx="248158">
                  <c:v>152513</c:v>
                </c:pt>
                <c:pt idx="248159">
                  <c:v>152513</c:v>
                </c:pt>
                <c:pt idx="248160">
                  <c:v>152513</c:v>
                </c:pt>
                <c:pt idx="248161">
                  <c:v>152513</c:v>
                </c:pt>
                <c:pt idx="248162">
                  <c:v>152513</c:v>
                </c:pt>
                <c:pt idx="248163">
                  <c:v>152513</c:v>
                </c:pt>
                <c:pt idx="248164">
                  <c:v>152513</c:v>
                </c:pt>
                <c:pt idx="248165">
                  <c:v>152513</c:v>
                </c:pt>
                <c:pt idx="248166">
                  <c:v>152513</c:v>
                </c:pt>
                <c:pt idx="248167">
                  <c:v>152513</c:v>
                </c:pt>
                <c:pt idx="248168">
                  <c:v>152513</c:v>
                </c:pt>
                <c:pt idx="248169">
                  <c:v>152513</c:v>
                </c:pt>
                <c:pt idx="248170">
                  <c:v>152513</c:v>
                </c:pt>
                <c:pt idx="248171">
                  <c:v>152513</c:v>
                </c:pt>
                <c:pt idx="248172">
                  <c:v>152513</c:v>
                </c:pt>
                <c:pt idx="248173">
                  <c:v>152513</c:v>
                </c:pt>
                <c:pt idx="248174">
                  <c:v>152513</c:v>
                </c:pt>
                <c:pt idx="248175">
                  <c:v>152513</c:v>
                </c:pt>
                <c:pt idx="248176">
                  <c:v>152513</c:v>
                </c:pt>
                <c:pt idx="248177">
                  <c:v>152513</c:v>
                </c:pt>
                <c:pt idx="248178">
                  <c:v>152513</c:v>
                </c:pt>
                <c:pt idx="248179">
                  <c:v>152513</c:v>
                </c:pt>
                <c:pt idx="248180">
                  <c:v>152513</c:v>
                </c:pt>
                <c:pt idx="248181">
                  <c:v>152513</c:v>
                </c:pt>
                <c:pt idx="248182">
                  <c:v>152513</c:v>
                </c:pt>
                <c:pt idx="248183">
                  <c:v>152513</c:v>
                </c:pt>
                <c:pt idx="248184">
                  <c:v>152513</c:v>
                </c:pt>
                <c:pt idx="248185">
                  <c:v>152513</c:v>
                </c:pt>
                <c:pt idx="248186">
                  <c:v>152513</c:v>
                </c:pt>
                <c:pt idx="248187">
                  <c:v>152513</c:v>
                </c:pt>
                <c:pt idx="248188">
                  <c:v>152513</c:v>
                </c:pt>
                <c:pt idx="248189">
                  <c:v>152513</c:v>
                </c:pt>
                <c:pt idx="248190">
                  <c:v>152513</c:v>
                </c:pt>
                <c:pt idx="248191">
                  <c:v>152513</c:v>
                </c:pt>
                <c:pt idx="248192">
                  <c:v>152513</c:v>
                </c:pt>
                <c:pt idx="248193">
                  <c:v>152513</c:v>
                </c:pt>
                <c:pt idx="248194">
                  <c:v>152513</c:v>
                </c:pt>
                <c:pt idx="248195">
                  <c:v>152513</c:v>
                </c:pt>
                <c:pt idx="248196">
                  <c:v>152513</c:v>
                </c:pt>
                <c:pt idx="248197">
                  <c:v>152513</c:v>
                </c:pt>
                <c:pt idx="248198">
                  <c:v>152513</c:v>
                </c:pt>
                <c:pt idx="248199">
                  <c:v>152513</c:v>
                </c:pt>
                <c:pt idx="248200">
                  <c:v>152513</c:v>
                </c:pt>
                <c:pt idx="248201">
                  <c:v>152513</c:v>
                </c:pt>
                <c:pt idx="248202">
                  <c:v>152513</c:v>
                </c:pt>
                <c:pt idx="248203">
                  <c:v>152513</c:v>
                </c:pt>
                <c:pt idx="248204">
                  <c:v>152513</c:v>
                </c:pt>
                <c:pt idx="248205">
                  <c:v>152513</c:v>
                </c:pt>
                <c:pt idx="248206">
                  <c:v>152513</c:v>
                </c:pt>
                <c:pt idx="248207">
                  <c:v>152513</c:v>
                </c:pt>
                <c:pt idx="248208">
                  <c:v>152513</c:v>
                </c:pt>
                <c:pt idx="248209">
                  <c:v>152513</c:v>
                </c:pt>
                <c:pt idx="248210">
                  <c:v>152513</c:v>
                </c:pt>
                <c:pt idx="248211">
                  <c:v>152513</c:v>
                </c:pt>
                <c:pt idx="248212">
                  <c:v>152513</c:v>
                </c:pt>
                <c:pt idx="248213">
                  <c:v>152513</c:v>
                </c:pt>
                <c:pt idx="248214">
                  <c:v>152513</c:v>
                </c:pt>
                <c:pt idx="248215">
                  <c:v>152513</c:v>
                </c:pt>
                <c:pt idx="248216">
                  <c:v>152513</c:v>
                </c:pt>
                <c:pt idx="248217">
                  <c:v>152513</c:v>
                </c:pt>
                <c:pt idx="248218">
                  <c:v>152513</c:v>
                </c:pt>
                <c:pt idx="248219">
                  <c:v>152513</c:v>
                </c:pt>
                <c:pt idx="248220">
                  <c:v>152513</c:v>
                </c:pt>
                <c:pt idx="248221">
                  <c:v>152513</c:v>
                </c:pt>
                <c:pt idx="248222">
                  <c:v>152513</c:v>
                </c:pt>
                <c:pt idx="248223">
                  <c:v>152513</c:v>
                </c:pt>
                <c:pt idx="248224">
                  <c:v>152513</c:v>
                </c:pt>
                <c:pt idx="248225">
                  <c:v>152513</c:v>
                </c:pt>
                <c:pt idx="248226">
                  <c:v>152513</c:v>
                </c:pt>
                <c:pt idx="248227">
                  <c:v>152513</c:v>
                </c:pt>
                <c:pt idx="248228">
                  <c:v>152513</c:v>
                </c:pt>
                <c:pt idx="248229">
                  <c:v>152513</c:v>
                </c:pt>
                <c:pt idx="248230">
                  <c:v>152513</c:v>
                </c:pt>
                <c:pt idx="248231">
                  <c:v>152513</c:v>
                </c:pt>
                <c:pt idx="248232">
                  <c:v>152513</c:v>
                </c:pt>
                <c:pt idx="248233">
                  <c:v>152513</c:v>
                </c:pt>
                <c:pt idx="248234">
                  <c:v>152513</c:v>
                </c:pt>
                <c:pt idx="248235">
                  <c:v>152513</c:v>
                </c:pt>
                <c:pt idx="248236">
                  <c:v>152513</c:v>
                </c:pt>
                <c:pt idx="248237">
                  <c:v>152513</c:v>
                </c:pt>
                <c:pt idx="248238">
                  <c:v>152513</c:v>
                </c:pt>
                <c:pt idx="248239">
                  <c:v>152513</c:v>
                </c:pt>
                <c:pt idx="248240">
                  <c:v>152513</c:v>
                </c:pt>
                <c:pt idx="248241">
                  <c:v>152513</c:v>
                </c:pt>
                <c:pt idx="248242">
                  <c:v>152513</c:v>
                </c:pt>
                <c:pt idx="248243">
                  <c:v>152513</c:v>
                </c:pt>
                <c:pt idx="248244">
                  <c:v>152513</c:v>
                </c:pt>
                <c:pt idx="248245">
                  <c:v>152513</c:v>
                </c:pt>
                <c:pt idx="248246">
                  <c:v>152513</c:v>
                </c:pt>
                <c:pt idx="248247">
                  <c:v>152513</c:v>
                </c:pt>
                <c:pt idx="248248">
                  <c:v>152513</c:v>
                </c:pt>
                <c:pt idx="248249">
                  <c:v>152513</c:v>
                </c:pt>
                <c:pt idx="248250">
                  <c:v>152513</c:v>
                </c:pt>
                <c:pt idx="248251">
                  <c:v>152513</c:v>
                </c:pt>
                <c:pt idx="248252">
                  <c:v>152513</c:v>
                </c:pt>
                <c:pt idx="248253">
                  <c:v>152513</c:v>
                </c:pt>
                <c:pt idx="248254">
                  <c:v>152513</c:v>
                </c:pt>
                <c:pt idx="248255">
                  <c:v>152513</c:v>
                </c:pt>
                <c:pt idx="248256">
                  <c:v>152513</c:v>
                </c:pt>
                <c:pt idx="248257">
                  <c:v>152513</c:v>
                </c:pt>
                <c:pt idx="248258">
                  <c:v>152513</c:v>
                </c:pt>
                <c:pt idx="248259">
                  <c:v>152513</c:v>
                </c:pt>
                <c:pt idx="248260">
                  <c:v>152513</c:v>
                </c:pt>
                <c:pt idx="248261">
                  <c:v>152513</c:v>
                </c:pt>
                <c:pt idx="248262">
                  <c:v>152513</c:v>
                </c:pt>
                <c:pt idx="248263">
                  <c:v>152513</c:v>
                </c:pt>
                <c:pt idx="248264">
                  <c:v>152513</c:v>
                </c:pt>
                <c:pt idx="248265">
                  <c:v>152513</c:v>
                </c:pt>
                <c:pt idx="248266">
                  <c:v>152513</c:v>
                </c:pt>
                <c:pt idx="248267">
                  <c:v>152513</c:v>
                </c:pt>
                <c:pt idx="248268">
                  <c:v>152513</c:v>
                </c:pt>
                <c:pt idx="248269">
                  <c:v>152513</c:v>
                </c:pt>
                <c:pt idx="248270">
                  <c:v>152513</c:v>
                </c:pt>
                <c:pt idx="248271">
                  <c:v>152513</c:v>
                </c:pt>
                <c:pt idx="248272">
                  <c:v>152513</c:v>
                </c:pt>
                <c:pt idx="248273">
                  <c:v>152513</c:v>
                </c:pt>
                <c:pt idx="248274">
                  <c:v>152513</c:v>
                </c:pt>
                <c:pt idx="248275">
                  <c:v>152513</c:v>
                </c:pt>
                <c:pt idx="248276">
                  <c:v>152513</c:v>
                </c:pt>
                <c:pt idx="248277">
                  <c:v>152513</c:v>
                </c:pt>
                <c:pt idx="248278">
                  <c:v>152513</c:v>
                </c:pt>
                <c:pt idx="248279">
                  <c:v>152513</c:v>
                </c:pt>
                <c:pt idx="248280">
                  <c:v>152513</c:v>
                </c:pt>
                <c:pt idx="248281">
                  <c:v>152513</c:v>
                </c:pt>
                <c:pt idx="248282">
                  <c:v>152513</c:v>
                </c:pt>
                <c:pt idx="248283">
                  <c:v>152513</c:v>
                </c:pt>
                <c:pt idx="248284">
                  <c:v>152513</c:v>
                </c:pt>
                <c:pt idx="248285">
                  <c:v>152513</c:v>
                </c:pt>
                <c:pt idx="248286">
                  <c:v>152513</c:v>
                </c:pt>
                <c:pt idx="248287">
                  <c:v>152513</c:v>
                </c:pt>
                <c:pt idx="248288">
                  <c:v>152513</c:v>
                </c:pt>
                <c:pt idx="248289">
                  <c:v>152513</c:v>
                </c:pt>
                <c:pt idx="248290">
                  <c:v>152513</c:v>
                </c:pt>
                <c:pt idx="248291">
                  <c:v>152513</c:v>
                </c:pt>
                <c:pt idx="248292">
                  <c:v>152513</c:v>
                </c:pt>
                <c:pt idx="248293">
                  <c:v>152513</c:v>
                </c:pt>
                <c:pt idx="248294">
                  <c:v>152513</c:v>
                </c:pt>
                <c:pt idx="248295">
                  <c:v>152513</c:v>
                </c:pt>
                <c:pt idx="248296">
                  <c:v>152513</c:v>
                </c:pt>
                <c:pt idx="248297">
                  <c:v>152513</c:v>
                </c:pt>
                <c:pt idx="248298">
                  <c:v>152513</c:v>
                </c:pt>
                <c:pt idx="248299">
                  <c:v>152513</c:v>
                </c:pt>
                <c:pt idx="248300">
                  <c:v>152513</c:v>
                </c:pt>
                <c:pt idx="248301">
                  <c:v>152513</c:v>
                </c:pt>
                <c:pt idx="248302">
                  <c:v>152513</c:v>
                </c:pt>
                <c:pt idx="248303">
                  <c:v>152513</c:v>
                </c:pt>
                <c:pt idx="248304">
                  <c:v>152513</c:v>
                </c:pt>
                <c:pt idx="248305">
                  <c:v>152513</c:v>
                </c:pt>
                <c:pt idx="248306">
                  <c:v>152513</c:v>
                </c:pt>
                <c:pt idx="248307">
                  <c:v>152513</c:v>
                </c:pt>
                <c:pt idx="248308">
                  <c:v>152513</c:v>
                </c:pt>
                <c:pt idx="248309">
                  <c:v>152513</c:v>
                </c:pt>
                <c:pt idx="248310">
                  <c:v>152513</c:v>
                </c:pt>
                <c:pt idx="248311">
                  <c:v>152513</c:v>
                </c:pt>
                <c:pt idx="248312">
                  <c:v>152513</c:v>
                </c:pt>
                <c:pt idx="248313">
                  <c:v>152513</c:v>
                </c:pt>
                <c:pt idx="248314">
                  <c:v>152513</c:v>
                </c:pt>
                <c:pt idx="248315">
                  <c:v>152513</c:v>
                </c:pt>
                <c:pt idx="248316">
                  <c:v>152513</c:v>
                </c:pt>
                <c:pt idx="248317">
                  <c:v>152513</c:v>
                </c:pt>
                <c:pt idx="248318">
                  <c:v>152513</c:v>
                </c:pt>
                <c:pt idx="248319">
                  <c:v>152513</c:v>
                </c:pt>
                <c:pt idx="248320">
                  <c:v>152513</c:v>
                </c:pt>
                <c:pt idx="248321">
                  <c:v>152513</c:v>
                </c:pt>
                <c:pt idx="248322">
                  <c:v>152513</c:v>
                </c:pt>
                <c:pt idx="248323">
                  <c:v>152513</c:v>
                </c:pt>
                <c:pt idx="248324">
                  <c:v>152513</c:v>
                </c:pt>
                <c:pt idx="248325">
                  <c:v>152513</c:v>
                </c:pt>
                <c:pt idx="248326">
                  <c:v>152513</c:v>
                </c:pt>
                <c:pt idx="248327">
                  <c:v>152513</c:v>
                </c:pt>
                <c:pt idx="248328">
                  <c:v>152513</c:v>
                </c:pt>
                <c:pt idx="248329">
                  <c:v>152513</c:v>
                </c:pt>
                <c:pt idx="248330">
                  <c:v>152513</c:v>
                </c:pt>
                <c:pt idx="248331">
                  <c:v>152513</c:v>
                </c:pt>
                <c:pt idx="248332">
                  <c:v>152513</c:v>
                </c:pt>
                <c:pt idx="248333">
                  <c:v>152513</c:v>
                </c:pt>
                <c:pt idx="248334">
                  <c:v>152513</c:v>
                </c:pt>
                <c:pt idx="248335">
                  <c:v>152513</c:v>
                </c:pt>
                <c:pt idx="248336">
                  <c:v>152513</c:v>
                </c:pt>
                <c:pt idx="248337">
                  <c:v>152513</c:v>
                </c:pt>
                <c:pt idx="248338">
                  <c:v>152513</c:v>
                </c:pt>
                <c:pt idx="248339">
                  <c:v>152513</c:v>
                </c:pt>
                <c:pt idx="248340">
                  <c:v>152513</c:v>
                </c:pt>
                <c:pt idx="248341">
                  <c:v>152513</c:v>
                </c:pt>
                <c:pt idx="248342">
                  <c:v>152513</c:v>
                </c:pt>
                <c:pt idx="248343">
                  <c:v>152513</c:v>
                </c:pt>
                <c:pt idx="248344">
                  <c:v>152513</c:v>
                </c:pt>
                <c:pt idx="248345">
                  <c:v>152513</c:v>
                </c:pt>
                <c:pt idx="248346">
                  <c:v>152513</c:v>
                </c:pt>
                <c:pt idx="248347">
                  <c:v>152513</c:v>
                </c:pt>
                <c:pt idx="248348">
                  <c:v>152513</c:v>
                </c:pt>
                <c:pt idx="248349">
                  <c:v>152513</c:v>
                </c:pt>
                <c:pt idx="248350">
                  <c:v>152513</c:v>
                </c:pt>
                <c:pt idx="248351">
                  <c:v>152513</c:v>
                </c:pt>
                <c:pt idx="248352">
                  <c:v>152513</c:v>
                </c:pt>
                <c:pt idx="248353">
                  <c:v>152513</c:v>
                </c:pt>
                <c:pt idx="248354">
                  <c:v>152513</c:v>
                </c:pt>
                <c:pt idx="248355">
                  <c:v>152513</c:v>
                </c:pt>
                <c:pt idx="248356">
                  <c:v>152513</c:v>
                </c:pt>
                <c:pt idx="248357">
                  <c:v>152513</c:v>
                </c:pt>
                <c:pt idx="248358">
                  <c:v>152513</c:v>
                </c:pt>
                <c:pt idx="248359">
                  <c:v>152513</c:v>
                </c:pt>
                <c:pt idx="248360">
                  <c:v>152513</c:v>
                </c:pt>
                <c:pt idx="248361">
                  <c:v>152513</c:v>
                </c:pt>
                <c:pt idx="248362">
                  <c:v>152513</c:v>
                </c:pt>
                <c:pt idx="248363">
                  <c:v>152513</c:v>
                </c:pt>
                <c:pt idx="248364">
                  <c:v>152513</c:v>
                </c:pt>
                <c:pt idx="248365">
                  <c:v>152513</c:v>
                </c:pt>
                <c:pt idx="248366">
                  <c:v>152513</c:v>
                </c:pt>
                <c:pt idx="248367">
                  <c:v>152513</c:v>
                </c:pt>
                <c:pt idx="248368">
                  <c:v>152513</c:v>
                </c:pt>
                <c:pt idx="248369">
                  <c:v>152513</c:v>
                </c:pt>
                <c:pt idx="248370">
                  <c:v>152513</c:v>
                </c:pt>
                <c:pt idx="248371">
                  <c:v>152513</c:v>
                </c:pt>
                <c:pt idx="248372">
                  <c:v>152513</c:v>
                </c:pt>
                <c:pt idx="248373">
                  <c:v>152513</c:v>
                </c:pt>
                <c:pt idx="248374">
                  <c:v>152513</c:v>
                </c:pt>
                <c:pt idx="248375">
                  <c:v>152513</c:v>
                </c:pt>
                <c:pt idx="248376">
                  <c:v>152513</c:v>
                </c:pt>
                <c:pt idx="248377">
                  <c:v>152513</c:v>
                </c:pt>
                <c:pt idx="248378">
                  <c:v>152513</c:v>
                </c:pt>
                <c:pt idx="248379">
                  <c:v>152513</c:v>
                </c:pt>
                <c:pt idx="248380">
                  <c:v>152513</c:v>
                </c:pt>
                <c:pt idx="248381">
                  <c:v>152513</c:v>
                </c:pt>
                <c:pt idx="248382">
                  <c:v>152513</c:v>
                </c:pt>
                <c:pt idx="248383">
                  <c:v>152513</c:v>
                </c:pt>
                <c:pt idx="248384">
                  <c:v>152513</c:v>
                </c:pt>
                <c:pt idx="248385">
                  <c:v>152513</c:v>
                </c:pt>
                <c:pt idx="248386">
                  <c:v>152513</c:v>
                </c:pt>
                <c:pt idx="248387">
                  <c:v>152513</c:v>
                </c:pt>
                <c:pt idx="248388">
                  <c:v>152513</c:v>
                </c:pt>
                <c:pt idx="248389">
                  <c:v>152513</c:v>
                </c:pt>
                <c:pt idx="248390">
                  <c:v>152513</c:v>
                </c:pt>
                <c:pt idx="248391">
                  <c:v>152513</c:v>
                </c:pt>
                <c:pt idx="248392">
                  <c:v>152513</c:v>
                </c:pt>
                <c:pt idx="248393">
                  <c:v>152513</c:v>
                </c:pt>
                <c:pt idx="248394">
                  <c:v>152513</c:v>
                </c:pt>
                <c:pt idx="248395">
                  <c:v>152513</c:v>
                </c:pt>
                <c:pt idx="248396">
                  <c:v>152513</c:v>
                </c:pt>
                <c:pt idx="248397">
                  <c:v>152513</c:v>
                </c:pt>
                <c:pt idx="248398">
                  <c:v>152513</c:v>
                </c:pt>
                <c:pt idx="248399">
                  <c:v>152513</c:v>
                </c:pt>
                <c:pt idx="248400">
                  <c:v>152513</c:v>
                </c:pt>
                <c:pt idx="248401">
                  <c:v>152513</c:v>
                </c:pt>
                <c:pt idx="248402">
                  <c:v>152513</c:v>
                </c:pt>
                <c:pt idx="248403">
                  <c:v>152513</c:v>
                </c:pt>
                <c:pt idx="248404">
                  <c:v>152513</c:v>
                </c:pt>
                <c:pt idx="248405">
                  <c:v>152513</c:v>
                </c:pt>
                <c:pt idx="248406">
                  <c:v>152513</c:v>
                </c:pt>
                <c:pt idx="248407">
                  <c:v>152513</c:v>
                </c:pt>
                <c:pt idx="248408">
                  <c:v>152513</c:v>
                </c:pt>
                <c:pt idx="248409">
                  <c:v>152513</c:v>
                </c:pt>
                <c:pt idx="248410">
                  <c:v>152513</c:v>
                </c:pt>
                <c:pt idx="248411">
                  <c:v>152513</c:v>
                </c:pt>
                <c:pt idx="248412">
                  <c:v>152513</c:v>
                </c:pt>
                <c:pt idx="248413">
                  <c:v>152513</c:v>
                </c:pt>
                <c:pt idx="248414">
                  <c:v>152513</c:v>
                </c:pt>
                <c:pt idx="248415">
                  <c:v>152513</c:v>
                </c:pt>
                <c:pt idx="248416">
                  <c:v>152513</c:v>
                </c:pt>
                <c:pt idx="248417">
                  <c:v>152513</c:v>
                </c:pt>
                <c:pt idx="248418">
                  <c:v>152513</c:v>
                </c:pt>
                <c:pt idx="248419">
                  <c:v>152513</c:v>
                </c:pt>
                <c:pt idx="248420">
                  <c:v>152513</c:v>
                </c:pt>
                <c:pt idx="248421">
                  <c:v>152513</c:v>
                </c:pt>
                <c:pt idx="248422">
                  <c:v>152513</c:v>
                </c:pt>
                <c:pt idx="248423">
                  <c:v>152513</c:v>
                </c:pt>
                <c:pt idx="248424">
                  <c:v>152513</c:v>
                </c:pt>
                <c:pt idx="248425">
                  <c:v>152513</c:v>
                </c:pt>
                <c:pt idx="248426">
                  <c:v>152513</c:v>
                </c:pt>
                <c:pt idx="248427">
                  <c:v>152513</c:v>
                </c:pt>
                <c:pt idx="248428">
                  <c:v>152513</c:v>
                </c:pt>
                <c:pt idx="248429">
                  <c:v>152513</c:v>
                </c:pt>
                <c:pt idx="248430">
                  <c:v>152513</c:v>
                </c:pt>
                <c:pt idx="248431">
                  <c:v>152513</c:v>
                </c:pt>
                <c:pt idx="248432">
                  <c:v>152513</c:v>
                </c:pt>
                <c:pt idx="248433">
                  <c:v>152513</c:v>
                </c:pt>
                <c:pt idx="248434">
                  <c:v>152513</c:v>
                </c:pt>
                <c:pt idx="248435">
                  <c:v>152513</c:v>
                </c:pt>
                <c:pt idx="248436">
                  <c:v>152513</c:v>
                </c:pt>
                <c:pt idx="248437">
                  <c:v>152513</c:v>
                </c:pt>
                <c:pt idx="248438">
                  <c:v>152513</c:v>
                </c:pt>
                <c:pt idx="248439">
                  <c:v>152513</c:v>
                </c:pt>
                <c:pt idx="248440">
                  <c:v>152513</c:v>
                </c:pt>
                <c:pt idx="248441">
                  <c:v>152513</c:v>
                </c:pt>
                <c:pt idx="248442">
                  <c:v>152513</c:v>
                </c:pt>
                <c:pt idx="248443">
                  <c:v>152513</c:v>
                </c:pt>
                <c:pt idx="248444">
                  <c:v>152513</c:v>
                </c:pt>
                <c:pt idx="248445">
                  <c:v>152513</c:v>
                </c:pt>
                <c:pt idx="248446">
                  <c:v>152513</c:v>
                </c:pt>
                <c:pt idx="248447">
                  <c:v>152513</c:v>
                </c:pt>
                <c:pt idx="248448">
                  <c:v>152513</c:v>
                </c:pt>
                <c:pt idx="248449">
                  <c:v>152513</c:v>
                </c:pt>
                <c:pt idx="248450">
                  <c:v>152513</c:v>
                </c:pt>
                <c:pt idx="248451">
                  <c:v>152513</c:v>
                </c:pt>
                <c:pt idx="248452">
                  <c:v>152513</c:v>
                </c:pt>
                <c:pt idx="248453">
                  <c:v>152513</c:v>
                </c:pt>
                <c:pt idx="248454">
                  <c:v>152513</c:v>
                </c:pt>
                <c:pt idx="248455">
                  <c:v>152513</c:v>
                </c:pt>
                <c:pt idx="248456">
                  <c:v>152513</c:v>
                </c:pt>
                <c:pt idx="248457">
                  <c:v>152513</c:v>
                </c:pt>
                <c:pt idx="248458">
                  <c:v>152513</c:v>
                </c:pt>
                <c:pt idx="248459">
                  <c:v>152513</c:v>
                </c:pt>
                <c:pt idx="248460">
                  <c:v>152513</c:v>
                </c:pt>
                <c:pt idx="248461">
                  <c:v>152513</c:v>
                </c:pt>
                <c:pt idx="248462">
                  <c:v>152513</c:v>
                </c:pt>
                <c:pt idx="248463">
                  <c:v>152513</c:v>
                </c:pt>
                <c:pt idx="248464">
                  <c:v>152513</c:v>
                </c:pt>
                <c:pt idx="248465">
                  <c:v>152513</c:v>
                </c:pt>
                <c:pt idx="248466">
                  <c:v>152513</c:v>
                </c:pt>
                <c:pt idx="248467">
                  <c:v>152513</c:v>
                </c:pt>
                <c:pt idx="248468">
                  <c:v>152513</c:v>
                </c:pt>
                <c:pt idx="248469">
                  <c:v>152513</c:v>
                </c:pt>
                <c:pt idx="248470">
                  <c:v>152513</c:v>
                </c:pt>
                <c:pt idx="248471">
                  <c:v>152513</c:v>
                </c:pt>
                <c:pt idx="248472">
                  <c:v>152513</c:v>
                </c:pt>
                <c:pt idx="248473">
                  <c:v>152513</c:v>
                </c:pt>
                <c:pt idx="248474">
                  <c:v>152513</c:v>
                </c:pt>
                <c:pt idx="248475">
                  <c:v>152513</c:v>
                </c:pt>
                <c:pt idx="248476">
                  <c:v>152513</c:v>
                </c:pt>
                <c:pt idx="248477">
                  <c:v>152513</c:v>
                </c:pt>
                <c:pt idx="248478">
                  <c:v>152513</c:v>
                </c:pt>
                <c:pt idx="248479">
                  <c:v>152513</c:v>
                </c:pt>
                <c:pt idx="248480">
                  <c:v>152513</c:v>
                </c:pt>
                <c:pt idx="248481">
                  <c:v>152513</c:v>
                </c:pt>
                <c:pt idx="248482">
                  <c:v>152513</c:v>
                </c:pt>
                <c:pt idx="248483">
                  <c:v>152513</c:v>
                </c:pt>
                <c:pt idx="248484">
                  <c:v>152513</c:v>
                </c:pt>
                <c:pt idx="248485">
                  <c:v>152513</c:v>
                </c:pt>
                <c:pt idx="248486">
                  <c:v>152513</c:v>
                </c:pt>
                <c:pt idx="248487">
                  <c:v>152513</c:v>
                </c:pt>
                <c:pt idx="248488">
                  <c:v>152513</c:v>
                </c:pt>
                <c:pt idx="248489">
                  <c:v>152513</c:v>
                </c:pt>
                <c:pt idx="248490">
                  <c:v>152513</c:v>
                </c:pt>
                <c:pt idx="248491">
                  <c:v>152513</c:v>
                </c:pt>
                <c:pt idx="248492">
                  <c:v>152513</c:v>
                </c:pt>
                <c:pt idx="248493">
                  <c:v>152513</c:v>
                </c:pt>
                <c:pt idx="248494">
                  <c:v>152513</c:v>
                </c:pt>
                <c:pt idx="248495">
                  <c:v>152513</c:v>
                </c:pt>
                <c:pt idx="248496">
                  <c:v>152513</c:v>
                </c:pt>
                <c:pt idx="248497">
                  <c:v>152513</c:v>
                </c:pt>
                <c:pt idx="248498">
                  <c:v>152513</c:v>
                </c:pt>
                <c:pt idx="248499">
                  <c:v>152513</c:v>
                </c:pt>
                <c:pt idx="248500">
                  <c:v>152513</c:v>
                </c:pt>
                <c:pt idx="248501">
                  <c:v>152513</c:v>
                </c:pt>
                <c:pt idx="248502">
                  <c:v>152513</c:v>
                </c:pt>
                <c:pt idx="248503">
                  <c:v>152513</c:v>
                </c:pt>
                <c:pt idx="248504">
                  <c:v>152513</c:v>
                </c:pt>
                <c:pt idx="248505">
                  <c:v>152513</c:v>
                </c:pt>
                <c:pt idx="248506">
                  <c:v>152513</c:v>
                </c:pt>
                <c:pt idx="248507">
                  <c:v>152513</c:v>
                </c:pt>
                <c:pt idx="248508">
                  <c:v>152513</c:v>
                </c:pt>
                <c:pt idx="248509">
                  <c:v>152513</c:v>
                </c:pt>
                <c:pt idx="248510">
                  <c:v>152513</c:v>
                </c:pt>
                <c:pt idx="248511">
                  <c:v>152513</c:v>
                </c:pt>
                <c:pt idx="248512">
                  <c:v>152513</c:v>
                </c:pt>
                <c:pt idx="248513">
                  <c:v>152513</c:v>
                </c:pt>
                <c:pt idx="248514">
                  <c:v>152513</c:v>
                </c:pt>
                <c:pt idx="248515">
                  <c:v>152513</c:v>
                </c:pt>
                <c:pt idx="248516">
                  <c:v>152513</c:v>
                </c:pt>
                <c:pt idx="248517">
                  <c:v>152513</c:v>
                </c:pt>
                <c:pt idx="248518">
                  <c:v>152513</c:v>
                </c:pt>
                <c:pt idx="248519">
                  <c:v>152513</c:v>
                </c:pt>
                <c:pt idx="248520">
                  <c:v>152513</c:v>
                </c:pt>
                <c:pt idx="248521">
                  <c:v>152513</c:v>
                </c:pt>
                <c:pt idx="248522">
                  <c:v>152513</c:v>
                </c:pt>
                <c:pt idx="248523">
                  <c:v>152513</c:v>
                </c:pt>
                <c:pt idx="248524">
                  <c:v>152513</c:v>
                </c:pt>
                <c:pt idx="248525">
                  <c:v>152513</c:v>
                </c:pt>
                <c:pt idx="248526">
                  <c:v>152513</c:v>
                </c:pt>
                <c:pt idx="248527">
                  <c:v>152513</c:v>
                </c:pt>
                <c:pt idx="248528">
                  <c:v>152513</c:v>
                </c:pt>
                <c:pt idx="248529">
                  <c:v>152513</c:v>
                </c:pt>
                <c:pt idx="248530">
                  <c:v>152513</c:v>
                </c:pt>
                <c:pt idx="248531">
                  <c:v>152513</c:v>
                </c:pt>
                <c:pt idx="248532">
                  <c:v>152513</c:v>
                </c:pt>
                <c:pt idx="248533">
                  <c:v>152513</c:v>
                </c:pt>
                <c:pt idx="248534">
                  <c:v>152513</c:v>
                </c:pt>
                <c:pt idx="248535">
                  <c:v>152513</c:v>
                </c:pt>
                <c:pt idx="248536">
                  <c:v>152513</c:v>
                </c:pt>
                <c:pt idx="248537">
                  <c:v>152513</c:v>
                </c:pt>
                <c:pt idx="248538">
                  <c:v>152513</c:v>
                </c:pt>
                <c:pt idx="248539">
                  <c:v>152513</c:v>
                </c:pt>
                <c:pt idx="248540">
                  <c:v>152513</c:v>
                </c:pt>
                <c:pt idx="248541">
                  <c:v>152513</c:v>
                </c:pt>
                <c:pt idx="248542">
                  <c:v>152513</c:v>
                </c:pt>
                <c:pt idx="248543">
                  <c:v>152513</c:v>
                </c:pt>
                <c:pt idx="248544">
                  <c:v>152513</c:v>
                </c:pt>
                <c:pt idx="248545">
                  <c:v>152513</c:v>
                </c:pt>
                <c:pt idx="248546">
                  <c:v>152513</c:v>
                </c:pt>
                <c:pt idx="248547">
                  <c:v>152513</c:v>
                </c:pt>
                <c:pt idx="248548">
                  <c:v>152513</c:v>
                </c:pt>
                <c:pt idx="248549">
                  <c:v>152513</c:v>
                </c:pt>
                <c:pt idx="248550">
                  <c:v>152513</c:v>
                </c:pt>
                <c:pt idx="248551">
                  <c:v>152513</c:v>
                </c:pt>
                <c:pt idx="248552">
                  <c:v>152513</c:v>
                </c:pt>
                <c:pt idx="248553">
                  <c:v>152513</c:v>
                </c:pt>
                <c:pt idx="248554">
                  <c:v>152513</c:v>
                </c:pt>
                <c:pt idx="248555">
                  <c:v>152513</c:v>
                </c:pt>
                <c:pt idx="248556">
                  <c:v>152513</c:v>
                </c:pt>
                <c:pt idx="248557">
                  <c:v>152513</c:v>
                </c:pt>
                <c:pt idx="248558">
                  <c:v>152513</c:v>
                </c:pt>
                <c:pt idx="248559">
                  <c:v>152513</c:v>
                </c:pt>
                <c:pt idx="248560">
                  <c:v>152513</c:v>
                </c:pt>
                <c:pt idx="248561">
                  <c:v>152513</c:v>
                </c:pt>
                <c:pt idx="248562">
                  <c:v>152513</c:v>
                </c:pt>
                <c:pt idx="248563">
                  <c:v>152513</c:v>
                </c:pt>
                <c:pt idx="248564">
                  <c:v>152513</c:v>
                </c:pt>
                <c:pt idx="248565">
                  <c:v>152513</c:v>
                </c:pt>
                <c:pt idx="248566">
                  <c:v>152513</c:v>
                </c:pt>
                <c:pt idx="248567">
                  <c:v>152513</c:v>
                </c:pt>
                <c:pt idx="248568">
                  <c:v>152513</c:v>
                </c:pt>
                <c:pt idx="248569">
                  <c:v>152513</c:v>
                </c:pt>
                <c:pt idx="248570">
                  <c:v>152513</c:v>
                </c:pt>
                <c:pt idx="248571">
                  <c:v>152513</c:v>
                </c:pt>
                <c:pt idx="248572">
                  <c:v>152513</c:v>
                </c:pt>
                <c:pt idx="248573">
                  <c:v>152513</c:v>
                </c:pt>
                <c:pt idx="248574">
                  <c:v>152513</c:v>
                </c:pt>
                <c:pt idx="248575">
                  <c:v>152513</c:v>
                </c:pt>
                <c:pt idx="248576">
                  <c:v>152513</c:v>
                </c:pt>
                <c:pt idx="248577">
                  <c:v>152513</c:v>
                </c:pt>
                <c:pt idx="248578">
                  <c:v>152513</c:v>
                </c:pt>
                <c:pt idx="248579">
                  <c:v>152513</c:v>
                </c:pt>
                <c:pt idx="248580">
                  <c:v>152513</c:v>
                </c:pt>
                <c:pt idx="248581">
                  <c:v>152513</c:v>
                </c:pt>
                <c:pt idx="248582">
                  <c:v>152513</c:v>
                </c:pt>
                <c:pt idx="248583">
                  <c:v>152513</c:v>
                </c:pt>
                <c:pt idx="248584">
                  <c:v>152513</c:v>
                </c:pt>
                <c:pt idx="248585">
                  <c:v>152513</c:v>
                </c:pt>
                <c:pt idx="248586">
                  <c:v>152513</c:v>
                </c:pt>
                <c:pt idx="248587">
                  <c:v>152513</c:v>
                </c:pt>
                <c:pt idx="248588">
                  <c:v>152513</c:v>
                </c:pt>
                <c:pt idx="248589">
                  <c:v>152513</c:v>
                </c:pt>
                <c:pt idx="248590">
                  <c:v>152513</c:v>
                </c:pt>
                <c:pt idx="248591">
                  <c:v>152513</c:v>
                </c:pt>
                <c:pt idx="248592">
                  <c:v>152513</c:v>
                </c:pt>
                <c:pt idx="248593">
                  <c:v>152513</c:v>
                </c:pt>
                <c:pt idx="248594">
                  <c:v>152513</c:v>
                </c:pt>
                <c:pt idx="248595">
                  <c:v>152513</c:v>
                </c:pt>
                <c:pt idx="248596">
                  <c:v>152513</c:v>
                </c:pt>
                <c:pt idx="248597">
                  <c:v>152513</c:v>
                </c:pt>
                <c:pt idx="248598">
                  <c:v>152513</c:v>
                </c:pt>
                <c:pt idx="248599">
                  <c:v>152513</c:v>
                </c:pt>
                <c:pt idx="248600">
                  <c:v>152513</c:v>
                </c:pt>
                <c:pt idx="248601">
                  <c:v>152513</c:v>
                </c:pt>
                <c:pt idx="248602">
                  <c:v>152513</c:v>
                </c:pt>
                <c:pt idx="248603">
                  <c:v>152513</c:v>
                </c:pt>
                <c:pt idx="248604">
                  <c:v>152513</c:v>
                </c:pt>
                <c:pt idx="248605">
                  <c:v>152513</c:v>
                </c:pt>
                <c:pt idx="248606">
                  <c:v>152513</c:v>
                </c:pt>
                <c:pt idx="248607">
                  <c:v>152513</c:v>
                </c:pt>
                <c:pt idx="248608">
                  <c:v>152513</c:v>
                </c:pt>
                <c:pt idx="248609">
                  <c:v>152513</c:v>
                </c:pt>
                <c:pt idx="248610">
                  <c:v>152513</c:v>
                </c:pt>
                <c:pt idx="248611">
                  <c:v>152513</c:v>
                </c:pt>
                <c:pt idx="248612">
                  <c:v>152513</c:v>
                </c:pt>
                <c:pt idx="248613">
                  <c:v>152513</c:v>
                </c:pt>
                <c:pt idx="248614">
                  <c:v>152513</c:v>
                </c:pt>
                <c:pt idx="248615">
                  <c:v>152513</c:v>
                </c:pt>
                <c:pt idx="248616">
                  <c:v>152513</c:v>
                </c:pt>
                <c:pt idx="248617">
                  <c:v>152513</c:v>
                </c:pt>
                <c:pt idx="248618">
                  <c:v>152513</c:v>
                </c:pt>
                <c:pt idx="248619">
                  <c:v>152513</c:v>
                </c:pt>
                <c:pt idx="248620">
                  <c:v>152513</c:v>
                </c:pt>
                <c:pt idx="248621">
                  <c:v>152513</c:v>
                </c:pt>
                <c:pt idx="248622">
                  <c:v>152513</c:v>
                </c:pt>
                <c:pt idx="248623">
                  <c:v>152513</c:v>
                </c:pt>
                <c:pt idx="248624">
                  <c:v>152513</c:v>
                </c:pt>
                <c:pt idx="248625">
                  <c:v>152513</c:v>
                </c:pt>
                <c:pt idx="248626">
                  <c:v>152513</c:v>
                </c:pt>
                <c:pt idx="248627">
                  <c:v>152513</c:v>
                </c:pt>
                <c:pt idx="248628">
                  <c:v>152513</c:v>
                </c:pt>
                <c:pt idx="248629">
                  <c:v>152513</c:v>
                </c:pt>
                <c:pt idx="248630">
                  <c:v>152513</c:v>
                </c:pt>
                <c:pt idx="248631">
                  <c:v>152513</c:v>
                </c:pt>
                <c:pt idx="248632">
                  <c:v>152513</c:v>
                </c:pt>
                <c:pt idx="248633">
                  <c:v>152513</c:v>
                </c:pt>
                <c:pt idx="248634">
                  <c:v>152513</c:v>
                </c:pt>
                <c:pt idx="248635">
                  <c:v>152513</c:v>
                </c:pt>
                <c:pt idx="248636">
                  <c:v>152513</c:v>
                </c:pt>
                <c:pt idx="248637">
                  <c:v>152513</c:v>
                </c:pt>
                <c:pt idx="248638">
                  <c:v>152513</c:v>
                </c:pt>
                <c:pt idx="248639">
                  <c:v>152513</c:v>
                </c:pt>
                <c:pt idx="248640">
                  <c:v>152513</c:v>
                </c:pt>
                <c:pt idx="248641">
                  <c:v>152513</c:v>
                </c:pt>
                <c:pt idx="248642">
                  <c:v>152513</c:v>
                </c:pt>
                <c:pt idx="248643">
                  <c:v>152513</c:v>
                </c:pt>
                <c:pt idx="248644">
                  <c:v>152513</c:v>
                </c:pt>
                <c:pt idx="248645">
                  <c:v>152513</c:v>
                </c:pt>
                <c:pt idx="248646">
                  <c:v>152513</c:v>
                </c:pt>
                <c:pt idx="248647">
                  <c:v>152513</c:v>
                </c:pt>
                <c:pt idx="248648">
                  <c:v>152513</c:v>
                </c:pt>
                <c:pt idx="248649">
                  <c:v>152513</c:v>
                </c:pt>
                <c:pt idx="248650">
                  <c:v>152513</c:v>
                </c:pt>
                <c:pt idx="248651">
                  <c:v>152513</c:v>
                </c:pt>
                <c:pt idx="248652">
                  <c:v>152513</c:v>
                </c:pt>
                <c:pt idx="248653">
                  <c:v>152513</c:v>
                </c:pt>
                <c:pt idx="248654">
                  <c:v>152513</c:v>
                </c:pt>
                <c:pt idx="248655">
                  <c:v>152513</c:v>
                </c:pt>
                <c:pt idx="248656">
                  <c:v>152513</c:v>
                </c:pt>
                <c:pt idx="248657">
                  <c:v>152513</c:v>
                </c:pt>
                <c:pt idx="248658">
                  <c:v>152513</c:v>
                </c:pt>
                <c:pt idx="248659">
                  <c:v>152513</c:v>
                </c:pt>
                <c:pt idx="248660">
                  <c:v>152513</c:v>
                </c:pt>
                <c:pt idx="248661">
                  <c:v>152513</c:v>
                </c:pt>
                <c:pt idx="248662">
                  <c:v>152513</c:v>
                </c:pt>
                <c:pt idx="248663">
                  <c:v>152513</c:v>
                </c:pt>
                <c:pt idx="248664">
                  <c:v>152513</c:v>
                </c:pt>
                <c:pt idx="248665">
                  <c:v>152513</c:v>
                </c:pt>
                <c:pt idx="248666">
                  <c:v>152513</c:v>
                </c:pt>
                <c:pt idx="248667">
                  <c:v>152513</c:v>
                </c:pt>
                <c:pt idx="248668">
                  <c:v>152513</c:v>
                </c:pt>
                <c:pt idx="248669">
                  <c:v>152513</c:v>
                </c:pt>
                <c:pt idx="248670">
                  <c:v>152513</c:v>
                </c:pt>
                <c:pt idx="248671">
                  <c:v>152513</c:v>
                </c:pt>
                <c:pt idx="248672">
                  <c:v>152513</c:v>
                </c:pt>
                <c:pt idx="248673">
                  <c:v>152513</c:v>
                </c:pt>
                <c:pt idx="248674">
                  <c:v>152513</c:v>
                </c:pt>
                <c:pt idx="248675">
                  <c:v>152513</c:v>
                </c:pt>
                <c:pt idx="248676">
                  <c:v>152513</c:v>
                </c:pt>
                <c:pt idx="248677">
                  <c:v>152513</c:v>
                </c:pt>
                <c:pt idx="248678">
                  <c:v>152513</c:v>
                </c:pt>
                <c:pt idx="248679">
                  <c:v>152513</c:v>
                </c:pt>
                <c:pt idx="248680">
                  <c:v>152513</c:v>
                </c:pt>
                <c:pt idx="248681">
                  <c:v>152513</c:v>
                </c:pt>
                <c:pt idx="248682">
                  <c:v>152513</c:v>
                </c:pt>
                <c:pt idx="248683">
                  <c:v>152513</c:v>
                </c:pt>
                <c:pt idx="248684">
                  <c:v>152513</c:v>
                </c:pt>
                <c:pt idx="248685">
                  <c:v>152513</c:v>
                </c:pt>
                <c:pt idx="248686">
                  <c:v>152513</c:v>
                </c:pt>
                <c:pt idx="248687">
                  <c:v>152513</c:v>
                </c:pt>
                <c:pt idx="248688">
                  <c:v>152513</c:v>
                </c:pt>
                <c:pt idx="248689">
                  <c:v>152513</c:v>
                </c:pt>
                <c:pt idx="248690">
                  <c:v>152513</c:v>
                </c:pt>
                <c:pt idx="248691">
                  <c:v>152513</c:v>
                </c:pt>
                <c:pt idx="248692">
                  <c:v>152513</c:v>
                </c:pt>
                <c:pt idx="248693">
                  <c:v>152513</c:v>
                </c:pt>
                <c:pt idx="248694">
                  <c:v>152513</c:v>
                </c:pt>
                <c:pt idx="248695">
                  <c:v>152513</c:v>
                </c:pt>
                <c:pt idx="248696">
                  <c:v>152513</c:v>
                </c:pt>
                <c:pt idx="248697">
                  <c:v>152513</c:v>
                </c:pt>
                <c:pt idx="248698">
                  <c:v>152513</c:v>
                </c:pt>
                <c:pt idx="248699">
                  <c:v>152513</c:v>
                </c:pt>
                <c:pt idx="248700">
                  <c:v>152513</c:v>
                </c:pt>
                <c:pt idx="248701">
                  <c:v>152513</c:v>
                </c:pt>
                <c:pt idx="248702">
                  <c:v>152513</c:v>
                </c:pt>
                <c:pt idx="248703">
                  <c:v>152513</c:v>
                </c:pt>
                <c:pt idx="248704">
                  <c:v>152513</c:v>
                </c:pt>
                <c:pt idx="248705">
                  <c:v>152513</c:v>
                </c:pt>
                <c:pt idx="248706">
                  <c:v>152513</c:v>
                </c:pt>
                <c:pt idx="248707">
                  <c:v>152513</c:v>
                </c:pt>
                <c:pt idx="248708">
                  <c:v>152513</c:v>
                </c:pt>
                <c:pt idx="248709">
                  <c:v>152513</c:v>
                </c:pt>
                <c:pt idx="248710">
                  <c:v>152513</c:v>
                </c:pt>
                <c:pt idx="248711">
                  <c:v>152513</c:v>
                </c:pt>
                <c:pt idx="248712">
                  <c:v>152513</c:v>
                </c:pt>
                <c:pt idx="248713">
                  <c:v>152513</c:v>
                </c:pt>
                <c:pt idx="248714">
                  <c:v>152513</c:v>
                </c:pt>
                <c:pt idx="248715">
                  <c:v>152513</c:v>
                </c:pt>
                <c:pt idx="248716">
                  <c:v>152513</c:v>
                </c:pt>
                <c:pt idx="248717">
                  <c:v>152513</c:v>
                </c:pt>
                <c:pt idx="248718">
                  <c:v>152513</c:v>
                </c:pt>
                <c:pt idx="248719">
                  <c:v>152513</c:v>
                </c:pt>
                <c:pt idx="248720">
                  <c:v>152513</c:v>
                </c:pt>
                <c:pt idx="248721">
                  <c:v>152513</c:v>
                </c:pt>
                <c:pt idx="248722">
                  <c:v>152513</c:v>
                </c:pt>
                <c:pt idx="248723">
                  <c:v>152513</c:v>
                </c:pt>
                <c:pt idx="248724">
                  <c:v>152513</c:v>
                </c:pt>
                <c:pt idx="248725">
                  <c:v>152513</c:v>
                </c:pt>
                <c:pt idx="248726">
                  <c:v>152513</c:v>
                </c:pt>
                <c:pt idx="248727">
                  <c:v>152513</c:v>
                </c:pt>
                <c:pt idx="248728">
                  <c:v>152513</c:v>
                </c:pt>
                <c:pt idx="248729">
                  <c:v>152513</c:v>
                </c:pt>
                <c:pt idx="248730">
                  <c:v>152513</c:v>
                </c:pt>
                <c:pt idx="248731">
                  <c:v>152513</c:v>
                </c:pt>
                <c:pt idx="248732">
                  <c:v>152513</c:v>
                </c:pt>
                <c:pt idx="248733">
                  <c:v>152513</c:v>
                </c:pt>
                <c:pt idx="248734">
                  <c:v>152513</c:v>
                </c:pt>
                <c:pt idx="248735">
                  <c:v>152513</c:v>
                </c:pt>
                <c:pt idx="248736">
                  <c:v>152513</c:v>
                </c:pt>
                <c:pt idx="248737">
                  <c:v>152513</c:v>
                </c:pt>
                <c:pt idx="248738">
                  <c:v>152513</c:v>
                </c:pt>
                <c:pt idx="248739">
                  <c:v>152513</c:v>
                </c:pt>
                <c:pt idx="248740">
                  <c:v>152513</c:v>
                </c:pt>
                <c:pt idx="248741">
                  <c:v>152513</c:v>
                </c:pt>
                <c:pt idx="248742">
                  <c:v>152513</c:v>
                </c:pt>
                <c:pt idx="248743">
                  <c:v>152513</c:v>
                </c:pt>
                <c:pt idx="248744">
                  <c:v>152513</c:v>
                </c:pt>
                <c:pt idx="248745">
                  <c:v>152513</c:v>
                </c:pt>
                <c:pt idx="248746">
                  <c:v>152513</c:v>
                </c:pt>
                <c:pt idx="248747">
                  <c:v>152513</c:v>
                </c:pt>
                <c:pt idx="248748">
                  <c:v>152513</c:v>
                </c:pt>
                <c:pt idx="248749">
                  <c:v>152513</c:v>
                </c:pt>
                <c:pt idx="248750">
                  <c:v>152513</c:v>
                </c:pt>
                <c:pt idx="248751">
                  <c:v>152513</c:v>
                </c:pt>
                <c:pt idx="248752">
                  <c:v>152513</c:v>
                </c:pt>
                <c:pt idx="248753">
                  <c:v>152513</c:v>
                </c:pt>
                <c:pt idx="248754">
                  <c:v>152513</c:v>
                </c:pt>
                <c:pt idx="248755">
                  <c:v>152513</c:v>
                </c:pt>
                <c:pt idx="248756">
                  <c:v>152513</c:v>
                </c:pt>
                <c:pt idx="248757">
                  <c:v>152513</c:v>
                </c:pt>
                <c:pt idx="248758">
                  <c:v>152513</c:v>
                </c:pt>
                <c:pt idx="248759">
                  <c:v>152513</c:v>
                </c:pt>
                <c:pt idx="248760">
                  <c:v>152513</c:v>
                </c:pt>
                <c:pt idx="248761">
                  <c:v>152513</c:v>
                </c:pt>
                <c:pt idx="248762">
                  <c:v>152513</c:v>
                </c:pt>
                <c:pt idx="248763">
                  <c:v>152513</c:v>
                </c:pt>
                <c:pt idx="248764">
                  <c:v>152513</c:v>
                </c:pt>
                <c:pt idx="248765">
                  <c:v>152513</c:v>
                </c:pt>
                <c:pt idx="248766">
                  <c:v>152513</c:v>
                </c:pt>
                <c:pt idx="248767">
                  <c:v>152513</c:v>
                </c:pt>
                <c:pt idx="248768">
                  <c:v>152513</c:v>
                </c:pt>
                <c:pt idx="248769">
                  <c:v>152513</c:v>
                </c:pt>
                <c:pt idx="248770">
                  <c:v>152513</c:v>
                </c:pt>
                <c:pt idx="248771">
                  <c:v>152513</c:v>
                </c:pt>
                <c:pt idx="248772">
                  <c:v>152513</c:v>
                </c:pt>
                <c:pt idx="248773">
                  <c:v>152513</c:v>
                </c:pt>
                <c:pt idx="248774">
                  <c:v>152513</c:v>
                </c:pt>
                <c:pt idx="248775">
                  <c:v>152513</c:v>
                </c:pt>
                <c:pt idx="248776">
                  <c:v>152513</c:v>
                </c:pt>
                <c:pt idx="248777">
                  <c:v>152513</c:v>
                </c:pt>
                <c:pt idx="248778">
                  <c:v>152513</c:v>
                </c:pt>
                <c:pt idx="248779">
                  <c:v>152513</c:v>
                </c:pt>
                <c:pt idx="248780">
                  <c:v>152513</c:v>
                </c:pt>
                <c:pt idx="248781">
                  <c:v>152513</c:v>
                </c:pt>
                <c:pt idx="248782">
                  <c:v>152513</c:v>
                </c:pt>
                <c:pt idx="248783">
                  <c:v>152513</c:v>
                </c:pt>
                <c:pt idx="248784">
                  <c:v>152513</c:v>
                </c:pt>
                <c:pt idx="248785">
                  <c:v>152513</c:v>
                </c:pt>
                <c:pt idx="248786">
                  <c:v>152513</c:v>
                </c:pt>
                <c:pt idx="248787">
                  <c:v>152513</c:v>
                </c:pt>
                <c:pt idx="248788">
                  <c:v>152513</c:v>
                </c:pt>
                <c:pt idx="248789">
                  <c:v>152513</c:v>
                </c:pt>
                <c:pt idx="248790">
                  <c:v>152513</c:v>
                </c:pt>
                <c:pt idx="248791">
                  <c:v>152513</c:v>
                </c:pt>
                <c:pt idx="248792">
                  <c:v>152513</c:v>
                </c:pt>
                <c:pt idx="248793">
                  <c:v>152513</c:v>
                </c:pt>
                <c:pt idx="248794">
                  <c:v>152513</c:v>
                </c:pt>
                <c:pt idx="248795">
                  <c:v>152513</c:v>
                </c:pt>
                <c:pt idx="248796">
                  <c:v>152513</c:v>
                </c:pt>
                <c:pt idx="248797">
                  <c:v>152513</c:v>
                </c:pt>
                <c:pt idx="248798">
                  <c:v>152513</c:v>
                </c:pt>
                <c:pt idx="248799">
                  <c:v>152513</c:v>
                </c:pt>
                <c:pt idx="248800">
                  <c:v>152513</c:v>
                </c:pt>
                <c:pt idx="248801">
                  <c:v>152513</c:v>
                </c:pt>
                <c:pt idx="248802">
                  <c:v>152513</c:v>
                </c:pt>
                <c:pt idx="248803">
                  <c:v>152513</c:v>
                </c:pt>
                <c:pt idx="248804">
                  <c:v>152513</c:v>
                </c:pt>
                <c:pt idx="248805">
                  <c:v>152513</c:v>
                </c:pt>
                <c:pt idx="248806">
                  <c:v>152513</c:v>
                </c:pt>
                <c:pt idx="248807">
                  <c:v>152513</c:v>
                </c:pt>
                <c:pt idx="248808">
                  <c:v>152513</c:v>
                </c:pt>
                <c:pt idx="248809">
                  <c:v>152513</c:v>
                </c:pt>
                <c:pt idx="248810">
                  <c:v>152513</c:v>
                </c:pt>
                <c:pt idx="248811">
                  <c:v>152513</c:v>
                </c:pt>
                <c:pt idx="248812">
                  <c:v>152513</c:v>
                </c:pt>
                <c:pt idx="248813">
                  <c:v>152513</c:v>
                </c:pt>
                <c:pt idx="248814">
                  <c:v>152513</c:v>
                </c:pt>
                <c:pt idx="248815">
                  <c:v>152513</c:v>
                </c:pt>
                <c:pt idx="248816">
                  <c:v>152513</c:v>
                </c:pt>
                <c:pt idx="248817">
                  <c:v>152513</c:v>
                </c:pt>
                <c:pt idx="248818">
                  <c:v>152513</c:v>
                </c:pt>
                <c:pt idx="248819">
                  <c:v>152513</c:v>
                </c:pt>
                <c:pt idx="248820">
                  <c:v>152513</c:v>
                </c:pt>
                <c:pt idx="248821">
                  <c:v>152513</c:v>
                </c:pt>
                <c:pt idx="248822">
                  <c:v>152513</c:v>
                </c:pt>
                <c:pt idx="248823">
                  <c:v>152513</c:v>
                </c:pt>
                <c:pt idx="248824">
                  <c:v>152513</c:v>
                </c:pt>
                <c:pt idx="248825">
                  <c:v>152513</c:v>
                </c:pt>
                <c:pt idx="248826">
                  <c:v>152513</c:v>
                </c:pt>
                <c:pt idx="248827">
                  <c:v>152513</c:v>
                </c:pt>
                <c:pt idx="248828">
                  <c:v>152513</c:v>
                </c:pt>
                <c:pt idx="248829">
                  <c:v>152513</c:v>
                </c:pt>
                <c:pt idx="248830">
                  <c:v>152513</c:v>
                </c:pt>
                <c:pt idx="248831">
                  <c:v>152513</c:v>
                </c:pt>
                <c:pt idx="248832">
                  <c:v>152513</c:v>
                </c:pt>
                <c:pt idx="248833">
                  <c:v>152513</c:v>
                </c:pt>
                <c:pt idx="248834">
                  <c:v>152513</c:v>
                </c:pt>
                <c:pt idx="248835">
                  <c:v>152513</c:v>
                </c:pt>
                <c:pt idx="248836">
                  <c:v>152513</c:v>
                </c:pt>
                <c:pt idx="248837">
                  <c:v>152513</c:v>
                </c:pt>
                <c:pt idx="248838">
                  <c:v>152513</c:v>
                </c:pt>
                <c:pt idx="248839">
                  <c:v>152513</c:v>
                </c:pt>
                <c:pt idx="248840">
                  <c:v>152513</c:v>
                </c:pt>
                <c:pt idx="248841">
                  <c:v>152513</c:v>
                </c:pt>
                <c:pt idx="248842">
                  <c:v>152513</c:v>
                </c:pt>
                <c:pt idx="248843">
                  <c:v>152513</c:v>
                </c:pt>
                <c:pt idx="248844">
                  <c:v>152513</c:v>
                </c:pt>
                <c:pt idx="248845">
                  <c:v>152513</c:v>
                </c:pt>
                <c:pt idx="248846">
                  <c:v>152513</c:v>
                </c:pt>
                <c:pt idx="248847">
                  <c:v>152513</c:v>
                </c:pt>
                <c:pt idx="248848">
                  <c:v>152513</c:v>
                </c:pt>
                <c:pt idx="248849">
                  <c:v>152513</c:v>
                </c:pt>
                <c:pt idx="248850">
                  <c:v>152513</c:v>
                </c:pt>
                <c:pt idx="248851">
                  <c:v>152513</c:v>
                </c:pt>
                <c:pt idx="248852">
                  <c:v>152513</c:v>
                </c:pt>
                <c:pt idx="248853">
                  <c:v>152513</c:v>
                </c:pt>
                <c:pt idx="248854">
                  <c:v>152513</c:v>
                </c:pt>
                <c:pt idx="248855">
                  <c:v>152513</c:v>
                </c:pt>
                <c:pt idx="248856">
                  <c:v>152513</c:v>
                </c:pt>
                <c:pt idx="248857">
                  <c:v>152513</c:v>
                </c:pt>
                <c:pt idx="248858">
                  <c:v>152513</c:v>
                </c:pt>
                <c:pt idx="248859">
                  <c:v>152513</c:v>
                </c:pt>
                <c:pt idx="248860">
                  <c:v>152513</c:v>
                </c:pt>
                <c:pt idx="248861">
                  <c:v>152513</c:v>
                </c:pt>
                <c:pt idx="248862">
                  <c:v>152513</c:v>
                </c:pt>
                <c:pt idx="248863">
                  <c:v>152513</c:v>
                </c:pt>
                <c:pt idx="248864">
                  <c:v>152513</c:v>
                </c:pt>
                <c:pt idx="248865">
                  <c:v>152513</c:v>
                </c:pt>
                <c:pt idx="248866">
                  <c:v>152513</c:v>
                </c:pt>
                <c:pt idx="248867">
                  <c:v>152513</c:v>
                </c:pt>
                <c:pt idx="248868">
                  <c:v>152513</c:v>
                </c:pt>
                <c:pt idx="248869">
                  <c:v>152513</c:v>
                </c:pt>
                <c:pt idx="248870">
                  <c:v>152513</c:v>
                </c:pt>
                <c:pt idx="248871">
                  <c:v>152513</c:v>
                </c:pt>
                <c:pt idx="248872">
                  <c:v>152513</c:v>
                </c:pt>
                <c:pt idx="248873">
                  <c:v>152513</c:v>
                </c:pt>
                <c:pt idx="248874">
                  <c:v>152513</c:v>
                </c:pt>
                <c:pt idx="248875">
                  <c:v>152513</c:v>
                </c:pt>
                <c:pt idx="248876">
                  <c:v>152513</c:v>
                </c:pt>
                <c:pt idx="248877">
                  <c:v>152513</c:v>
                </c:pt>
                <c:pt idx="248878">
                  <c:v>152513</c:v>
                </c:pt>
                <c:pt idx="248879">
                  <c:v>152513</c:v>
                </c:pt>
                <c:pt idx="248880">
                  <c:v>152513</c:v>
                </c:pt>
                <c:pt idx="248881">
                  <c:v>152513</c:v>
                </c:pt>
                <c:pt idx="248882">
                  <c:v>152513</c:v>
                </c:pt>
                <c:pt idx="248883">
                  <c:v>152513</c:v>
                </c:pt>
                <c:pt idx="248884">
                  <c:v>152513</c:v>
                </c:pt>
                <c:pt idx="248885">
                  <c:v>152513</c:v>
                </c:pt>
                <c:pt idx="248886">
                  <c:v>152513</c:v>
                </c:pt>
                <c:pt idx="248887">
                  <c:v>152513</c:v>
                </c:pt>
                <c:pt idx="248888">
                  <c:v>152513</c:v>
                </c:pt>
                <c:pt idx="248889">
                  <c:v>152513</c:v>
                </c:pt>
                <c:pt idx="248890">
                  <c:v>152513</c:v>
                </c:pt>
                <c:pt idx="248891">
                  <c:v>152513</c:v>
                </c:pt>
                <c:pt idx="248892">
                  <c:v>152513</c:v>
                </c:pt>
                <c:pt idx="248893">
                  <c:v>152513</c:v>
                </c:pt>
                <c:pt idx="248894">
                  <c:v>152513</c:v>
                </c:pt>
                <c:pt idx="248895">
                  <c:v>152513</c:v>
                </c:pt>
                <c:pt idx="248896">
                  <c:v>152513</c:v>
                </c:pt>
                <c:pt idx="248897">
                  <c:v>152513</c:v>
                </c:pt>
                <c:pt idx="248898">
                  <c:v>152513</c:v>
                </c:pt>
                <c:pt idx="248899">
                  <c:v>152513</c:v>
                </c:pt>
                <c:pt idx="248900">
                  <c:v>152513</c:v>
                </c:pt>
                <c:pt idx="248901">
                  <c:v>152513</c:v>
                </c:pt>
                <c:pt idx="248902">
                  <c:v>152513</c:v>
                </c:pt>
                <c:pt idx="248903">
                  <c:v>152513</c:v>
                </c:pt>
                <c:pt idx="248904">
                  <c:v>152513</c:v>
                </c:pt>
                <c:pt idx="248905">
                  <c:v>152513</c:v>
                </c:pt>
                <c:pt idx="248906">
                  <c:v>152513</c:v>
                </c:pt>
                <c:pt idx="248907">
                  <c:v>152513</c:v>
                </c:pt>
                <c:pt idx="248908">
                  <c:v>152513</c:v>
                </c:pt>
                <c:pt idx="248909">
                  <c:v>152513</c:v>
                </c:pt>
                <c:pt idx="248910">
                  <c:v>152513</c:v>
                </c:pt>
                <c:pt idx="248911">
                  <c:v>152513</c:v>
                </c:pt>
                <c:pt idx="248912">
                  <c:v>152513</c:v>
                </c:pt>
                <c:pt idx="248913">
                  <c:v>152513</c:v>
                </c:pt>
                <c:pt idx="248914">
                  <c:v>152513</c:v>
                </c:pt>
                <c:pt idx="248915">
                  <c:v>152513</c:v>
                </c:pt>
                <c:pt idx="248916">
                  <c:v>152513</c:v>
                </c:pt>
                <c:pt idx="248917">
                  <c:v>152513</c:v>
                </c:pt>
                <c:pt idx="248918">
                  <c:v>152513</c:v>
                </c:pt>
                <c:pt idx="248919">
                  <c:v>152513</c:v>
                </c:pt>
                <c:pt idx="248920">
                  <c:v>152513</c:v>
                </c:pt>
                <c:pt idx="248921">
                  <c:v>152513</c:v>
                </c:pt>
                <c:pt idx="248922">
                  <c:v>152513</c:v>
                </c:pt>
                <c:pt idx="248923">
                  <c:v>152513</c:v>
                </c:pt>
                <c:pt idx="248924">
                  <c:v>152513</c:v>
                </c:pt>
                <c:pt idx="248925">
                  <c:v>152513</c:v>
                </c:pt>
                <c:pt idx="248926">
                  <c:v>152513</c:v>
                </c:pt>
                <c:pt idx="248927">
                  <c:v>152513</c:v>
                </c:pt>
                <c:pt idx="248928">
                  <c:v>152513</c:v>
                </c:pt>
                <c:pt idx="248929">
                  <c:v>152513</c:v>
                </c:pt>
                <c:pt idx="248930">
                  <c:v>152513</c:v>
                </c:pt>
                <c:pt idx="248931">
                  <c:v>152513</c:v>
                </c:pt>
                <c:pt idx="248932">
                  <c:v>152513</c:v>
                </c:pt>
                <c:pt idx="248933">
                  <c:v>152513</c:v>
                </c:pt>
                <c:pt idx="248934">
                  <c:v>152513</c:v>
                </c:pt>
                <c:pt idx="248935">
                  <c:v>152513</c:v>
                </c:pt>
                <c:pt idx="248936">
                  <c:v>152513</c:v>
                </c:pt>
                <c:pt idx="248937">
                  <c:v>152513</c:v>
                </c:pt>
                <c:pt idx="248938">
                  <c:v>152513</c:v>
                </c:pt>
                <c:pt idx="248939">
                  <c:v>152513</c:v>
                </c:pt>
                <c:pt idx="248940">
                  <c:v>152513</c:v>
                </c:pt>
                <c:pt idx="248941">
                  <c:v>152513</c:v>
                </c:pt>
                <c:pt idx="248942">
                  <c:v>152513</c:v>
                </c:pt>
                <c:pt idx="248943">
                  <c:v>152513</c:v>
                </c:pt>
                <c:pt idx="248944">
                  <c:v>152513</c:v>
                </c:pt>
                <c:pt idx="248945">
                  <c:v>152513</c:v>
                </c:pt>
                <c:pt idx="248946">
                  <c:v>152513</c:v>
                </c:pt>
                <c:pt idx="248947">
                  <c:v>152513</c:v>
                </c:pt>
                <c:pt idx="248948">
                  <c:v>152513</c:v>
                </c:pt>
                <c:pt idx="248949">
                  <c:v>152513</c:v>
                </c:pt>
                <c:pt idx="248950">
                  <c:v>152513</c:v>
                </c:pt>
                <c:pt idx="248951">
                  <c:v>152513</c:v>
                </c:pt>
                <c:pt idx="248952">
                  <c:v>152513</c:v>
                </c:pt>
                <c:pt idx="248953">
                  <c:v>152513</c:v>
                </c:pt>
                <c:pt idx="248954">
                  <c:v>152513</c:v>
                </c:pt>
                <c:pt idx="248955">
                  <c:v>152513</c:v>
                </c:pt>
                <c:pt idx="248956">
                  <c:v>152513</c:v>
                </c:pt>
                <c:pt idx="248957">
                  <c:v>152513</c:v>
                </c:pt>
                <c:pt idx="248958">
                  <c:v>152513</c:v>
                </c:pt>
                <c:pt idx="248959">
                  <c:v>152513</c:v>
                </c:pt>
                <c:pt idx="248960">
                  <c:v>152513</c:v>
                </c:pt>
                <c:pt idx="248961">
                  <c:v>152513</c:v>
                </c:pt>
                <c:pt idx="248962">
                  <c:v>152513</c:v>
                </c:pt>
                <c:pt idx="248963">
                  <c:v>152513</c:v>
                </c:pt>
                <c:pt idx="248964">
                  <c:v>152513</c:v>
                </c:pt>
                <c:pt idx="248965">
                  <c:v>152513</c:v>
                </c:pt>
                <c:pt idx="248966">
                  <c:v>152513</c:v>
                </c:pt>
                <c:pt idx="248967">
                  <c:v>152513</c:v>
                </c:pt>
                <c:pt idx="248968">
                  <c:v>152513</c:v>
                </c:pt>
                <c:pt idx="248969">
                  <c:v>152513</c:v>
                </c:pt>
                <c:pt idx="248970">
                  <c:v>152513</c:v>
                </c:pt>
                <c:pt idx="248971">
                  <c:v>152513</c:v>
                </c:pt>
                <c:pt idx="248972">
                  <c:v>152513</c:v>
                </c:pt>
                <c:pt idx="248973">
                  <c:v>152513</c:v>
                </c:pt>
                <c:pt idx="248974">
                  <c:v>152513</c:v>
                </c:pt>
                <c:pt idx="248975">
                  <c:v>152513</c:v>
                </c:pt>
                <c:pt idx="248976">
                  <c:v>152513</c:v>
                </c:pt>
                <c:pt idx="248977">
                  <c:v>152513</c:v>
                </c:pt>
                <c:pt idx="248978">
                  <c:v>152513</c:v>
                </c:pt>
                <c:pt idx="248979">
                  <c:v>152513</c:v>
                </c:pt>
                <c:pt idx="248980">
                  <c:v>152513</c:v>
                </c:pt>
                <c:pt idx="248981">
                  <c:v>152513</c:v>
                </c:pt>
                <c:pt idx="248982">
                  <c:v>152513</c:v>
                </c:pt>
                <c:pt idx="248983">
                  <c:v>152513</c:v>
                </c:pt>
                <c:pt idx="248984">
                  <c:v>152513</c:v>
                </c:pt>
                <c:pt idx="248985">
                  <c:v>152513</c:v>
                </c:pt>
                <c:pt idx="248986">
                  <c:v>152513</c:v>
                </c:pt>
                <c:pt idx="248987">
                  <c:v>152513</c:v>
                </c:pt>
                <c:pt idx="248988">
                  <c:v>152513</c:v>
                </c:pt>
                <c:pt idx="248989">
                  <c:v>152513</c:v>
                </c:pt>
                <c:pt idx="248990">
                  <c:v>152513</c:v>
                </c:pt>
                <c:pt idx="248991">
                  <c:v>152513</c:v>
                </c:pt>
                <c:pt idx="248992">
                  <c:v>152513</c:v>
                </c:pt>
                <c:pt idx="248993">
                  <c:v>152513</c:v>
                </c:pt>
                <c:pt idx="248994">
                  <c:v>152513</c:v>
                </c:pt>
                <c:pt idx="248995">
                  <c:v>152513</c:v>
                </c:pt>
                <c:pt idx="248996">
                  <c:v>152513</c:v>
                </c:pt>
                <c:pt idx="248997">
                  <c:v>152513</c:v>
                </c:pt>
                <c:pt idx="248998">
                  <c:v>152513</c:v>
                </c:pt>
                <c:pt idx="248999">
                  <c:v>152513</c:v>
                </c:pt>
                <c:pt idx="249000">
                  <c:v>152513</c:v>
                </c:pt>
                <c:pt idx="249001">
                  <c:v>152513</c:v>
                </c:pt>
                <c:pt idx="249002">
                  <c:v>152513</c:v>
                </c:pt>
                <c:pt idx="249003">
                  <c:v>152513</c:v>
                </c:pt>
                <c:pt idx="249004">
                  <c:v>152513</c:v>
                </c:pt>
                <c:pt idx="249005">
                  <c:v>152513</c:v>
                </c:pt>
                <c:pt idx="249006">
                  <c:v>152513</c:v>
                </c:pt>
                <c:pt idx="249007">
                  <c:v>152513</c:v>
                </c:pt>
                <c:pt idx="249008">
                  <c:v>152513</c:v>
                </c:pt>
                <c:pt idx="249009">
                  <c:v>152513</c:v>
                </c:pt>
                <c:pt idx="249010">
                  <c:v>152513</c:v>
                </c:pt>
                <c:pt idx="249011">
                  <c:v>152513</c:v>
                </c:pt>
                <c:pt idx="249012">
                  <c:v>152513</c:v>
                </c:pt>
                <c:pt idx="249013">
                  <c:v>152513</c:v>
                </c:pt>
                <c:pt idx="249014">
                  <c:v>152513</c:v>
                </c:pt>
                <c:pt idx="249015">
                  <c:v>152513</c:v>
                </c:pt>
                <c:pt idx="249016">
                  <c:v>152513</c:v>
                </c:pt>
                <c:pt idx="249017">
                  <c:v>152513</c:v>
                </c:pt>
                <c:pt idx="249018">
                  <c:v>152513</c:v>
                </c:pt>
                <c:pt idx="249019">
                  <c:v>152513</c:v>
                </c:pt>
                <c:pt idx="249020">
                  <c:v>152513</c:v>
                </c:pt>
                <c:pt idx="249021">
                  <c:v>152513</c:v>
                </c:pt>
                <c:pt idx="249022">
                  <c:v>152513</c:v>
                </c:pt>
                <c:pt idx="249023">
                  <c:v>152513</c:v>
                </c:pt>
                <c:pt idx="249024">
                  <c:v>152513</c:v>
                </c:pt>
                <c:pt idx="249025">
                  <c:v>152513</c:v>
                </c:pt>
                <c:pt idx="249026">
                  <c:v>152513</c:v>
                </c:pt>
                <c:pt idx="249027">
                  <c:v>152513</c:v>
                </c:pt>
                <c:pt idx="249028">
                  <c:v>152513</c:v>
                </c:pt>
                <c:pt idx="249029">
                  <c:v>152513</c:v>
                </c:pt>
                <c:pt idx="249030">
                  <c:v>152513</c:v>
                </c:pt>
                <c:pt idx="249031">
                  <c:v>152513</c:v>
                </c:pt>
                <c:pt idx="249032">
                  <c:v>152513</c:v>
                </c:pt>
                <c:pt idx="249033">
                  <c:v>152513</c:v>
                </c:pt>
                <c:pt idx="249034">
                  <c:v>152513</c:v>
                </c:pt>
                <c:pt idx="249035">
                  <c:v>152513</c:v>
                </c:pt>
                <c:pt idx="249036">
                  <c:v>152513</c:v>
                </c:pt>
                <c:pt idx="249037">
                  <c:v>152513</c:v>
                </c:pt>
                <c:pt idx="249038">
                  <c:v>152513</c:v>
                </c:pt>
                <c:pt idx="249039">
                  <c:v>152513</c:v>
                </c:pt>
                <c:pt idx="249040">
                  <c:v>152513</c:v>
                </c:pt>
                <c:pt idx="249041">
                  <c:v>152513</c:v>
                </c:pt>
                <c:pt idx="249042">
                  <c:v>152513</c:v>
                </c:pt>
                <c:pt idx="249043">
                  <c:v>152513</c:v>
                </c:pt>
                <c:pt idx="249044">
                  <c:v>152513</c:v>
                </c:pt>
                <c:pt idx="249045">
                  <c:v>152513</c:v>
                </c:pt>
                <c:pt idx="249046">
                  <c:v>152513</c:v>
                </c:pt>
                <c:pt idx="249047">
                  <c:v>152513</c:v>
                </c:pt>
                <c:pt idx="249048">
                  <c:v>152513</c:v>
                </c:pt>
                <c:pt idx="249049">
                  <c:v>152513</c:v>
                </c:pt>
                <c:pt idx="249050">
                  <c:v>152513</c:v>
                </c:pt>
                <c:pt idx="249051">
                  <c:v>152513</c:v>
                </c:pt>
                <c:pt idx="249052">
                  <c:v>152513</c:v>
                </c:pt>
                <c:pt idx="249053">
                  <c:v>152513</c:v>
                </c:pt>
                <c:pt idx="249054">
                  <c:v>152513</c:v>
                </c:pt>
                <c:pt idx="249055">
                  <c:v>152513</c:v>
                </c:pt>
                <c:pt idx="249056">
                  <c:v>152513</c:v>
                </c:pt>
                <c:pt idx="249057">
                  <c:v>152513</c:v>
                </c:pt>
                <c:pt idx="249058">
                  <c:v>152513</c:v>
                </c:pt>
                <c:pt idx="249059">
                  <c:v>152513</c:v>
                </c:pt>
                <c:pt idx="249060">
                  <c:v>152513</c:v>
                </c:pt>
                <c:pt idx="249061">
                  <c:v>152513</c:v>
                </c:pt>
                <c:pt idx="249062">
                  <c:v>152513</c:v>
                </c:pt>
                <c:pt idx="249063">
                  <c:v>152513</c:v>
                </c:pt>
                <c:pt idx="249064">
                  <c:v>152513</c:v>
                </c:pt>
                <c:pt idx="249065">
                  <c:v>152513</c:v>
                </c:pt>
                <c:pt idx="249066">
                  <c:v>152513</c:v>
                </c:pt>
                <c:pt idx="249067">
                  <c:v>152513</c:v>
                </c:pt>
                <c:pt idx="249068">
                  <c:v>152513</c:v>
                </c:pt>
                <c:pt idx="249069">
                  <c:v>152513</c:v>
                </c:pt>
                <c:pt idx="249070">
                  <c:v>152513</c:v>
                </c:pt>
                <c:pt idx="249071">
                  <c:v>152513</c:v>
                </c:pt>
                <c:pt idx="249072">
                  <c:v>152513</c:v>
                </c:pt>
                <c:pt idx="249073">
                  <c:v>152513</c:v>
                </c:pt>
                <c:pt idx="249074">
                  <c:v>152513</c:v>
                </c:pt>
                <c:pt idx="249075">
                  <c:v>152513</c:v>
                </c:pt>
                <c:pt idx="249076">
                  <c:v>152513</c:v>
                </c:pt>
                <c:pt idx="249077">
                  <c:v>152513</c:v>
                </c:pt>
                <c:pt idx="249078">
                  <c:v>152513</c:v>
                </c:pt>
                <c:pt idx="249079">
                  <c:v>152513</c:v>
                </c:pt>
                <c:pt idx="249080">
                  <c:v>152513</c:v>
                </c:pt>
                <c:pt idx="249081">
                  <c:v>152513</c:v>
                </c:pt>
                <c:pt idx="249082">
                  <c:v>152513</c:v>
                </c:pt>
                <c:pt idx="249083">
                  <c:v>152513</c:v>
                </c:pt>
                <c:pt idx="249084">
                  <c:v>152513</c:v>
                </c:pt>
                <c:pt idx="249085">
                  <c:v>152513</c:v>
                </c:pt>
                <c:pt idx="249086">
                  <c:v>152513</c:v>
                </c:pt>
                <c:pt idx="249087">
                  <c:v>152513</c:v>
                </c:pt>
                <c:pt idx="249088">
                  <c:v>152513</c:v>
                </c:pt>
                <c:pt idx="249089">
                  <c:v>152513</c:v>
                </c:pt>
                <c:pt idx="249090">
                  <c:v>152513</c:v>
                </c:pt>
                <c:pt idx="249091">
                  <c:v>152513</c:v>
                </c:pt>
                <c:pt idx="249092">
                  <c:v>152513</c:v>
                </c:pt>
                <c:pt idx="249093">
                  <c:v>152513</c:v>
                </c:pt>
                <c:pt idx="249094">
                  <c:v>152513</c:v>
                </c:pt>
                <c:pt idx="249095">
                  <c:v>152513</c:v>
                </c:pt>
                <c:pt idx="249096">
                  <c:v>152513</c:v>
                </c:pt>
                <c:pt idx="249097">
                  <c:v>152513</c:v>
                </c:pt>
                <c:pt idx="249098">
                  <c:v>152513</c:v>
                </c:pt>
                <c:pt idx="249099">
                  <c:v>152513</c:v>
                </c:pt>
                <c:pt idx="249100">
                  <c:v>152513</c:v>
                </c:pt>
                <c:pt idx="249101">
                  <c:v>152513</c:v>
                </c:pt>
                <c:pt idx="249102">
                  <c:v>152513</c:v>
                </c:pt>
                <c:pt idx="249103">
                  <c:v>152513</c:v>
                </c:pt>
                <c:pt idx="249104">
                  <c:v>152513</c:v>
                </c:pt>
                <c:pt idx="249105">
                  <c:v>152513</c:v>
                </c:pt>
                <c:pt idx="249106">
                  <c:v>152513</c:v>
                </c:pt>
                <c:pt idx="249107">
                  <c:v>152513</c:v>
                </c:pt>
                <c:pt idx="249108">
                  <c:v>152513</c:v>
                </c:pt>
                <c:pt idx="249109">
                  <c:v>152513</c:v>
                </c:pt>
                <c:pt idx="249110">
                  <c:v>152513</c:v>
                </c:pt>
                <c:pt idx="249111">
                  <c:v>152513</c:v>
                </c:pt>
                <c:pt idx="249112">
                  <c:v>152513</c:v>
                </c:pt>
                <c:pt idx="249113">
                  <c:v>152513</c:v>
                </c:pt>
                <c:pt idx="249114">
                  <c:v>152513</c:v>
                </c:pt>
                <c:pt idx="249115">
                  <c:v>152513</c:v>
                </c:pt>
                <c:pt idx="249116">
                  <c:v>152513</c:v>
                </c:pt>
                <c:pt idx="249117">
                  <c:v>152513</c:v>
                </c:pt>
                <c:pt idx="249118">
                  <c:v>152513</c:v>
                </c:pt>
                <c:pt idx="249119">
                  <c:v>152513</c:v>
                </c:pt>
                <c:pt idx="249120">
                  <c:v>152513</c:v>
                </c:pt>
                <c:pt idx="249121">
                  <c:v>152513</c:v>
                </c:pt>
                <c:pt idx="249122">
                  <c:v>152513</c:v>
                </c:pt>
                <c:pt idx="249123">
                  <c:v>152513</c:v>
                </c:pt>
                <c:pt idx="249124">
                  <c:v>152513</c:v>
                </c:pt>
                <c:pt idx="249125">
                  <c:v>152513</c:v>
                </c:pt>
                <c:pt idx="249126">
                  <c:v>152513</c:v>
                </c:pt>
                <c:pt idx="249127">
                  <c:v>152513</c:v>
                </c:pt>
                <c:pt idx="249128">
                  <c:v>152513</c:v>
                </c:pt>
                <c:pt idx="249129">
                  <c:v>152513</c:v>
                </c:pt>
                <c:pt idx="249130">
                  <c:v>152513</c:v>
                </c:pt>
                <c:pt idx="249131">
                  <c:v>152513</c:v>
                </c:pt>
                <c:pt idx="249132">
                  <c:v>152513</c:v>
                </c:pt>
                <c:pt idx="249133">
                  <c:v>152513</c:v>
                </c:pt>
                <c:pt idx="249134">
                  <c:v>152513</c:v>
                </c:pt>
                <c:pt idx="249135">
                  <c:v>152513</c:v>
                </c:pt>
                <c:pt idx="249136">
                  <c:v>152513</c:v>
                </c:pt>
                <c:pt idx="249137">
                  <c:v>152513</c:v>
                </c:pt>
                <c:pt idx="249138">
                  <c:v>152513</c:v>
                </c:pt>
                <c:pt idx="249139">
                  <c:v>152513</c:v>
                </c:pt>
                <c:pt idx="249140">
                  <c:v>152513</c:v>
                </c:pt>
                <c:pt idx="249141">
                  <c:v>152513</c:v>
                </c:pt>
                <c:pt idx="249142">
                  <c:v>152513</c:v>
                </c:pt>
                <c:pt idx="249143">
                  <c:v>152513</c:v>
                </c:pt>
                <c:pt idx="249144">
                  <c:v>152513</c:v>
                </c:pt>
                <c:pt idx="249145">
                  <c:v>152513</c:v>
                </c:pt>
                <c:pt idx="249146">
                  <c:v>152513</c:v>
                </c:pt>
                <c:pt idx="249147">
                  <c:v>152513</c:v>
                </c:pt>
                <c:pt idx="249148">
                  <c:v>152513</c:v>
                </c:pt>
                <c:pt idx="249149">
                  <c:v>152513</c:v>
                </c:pt>
                <c:pt idx="249150">
                  <c:v>152513</c:v>
                </c:pt>
                <c:pt idx="249151">
                  <c:v>152513</c:v>
                </c:pt>
                <c:pt idx="249152">
                  <c:v>152513</c:v>
                </c:pt>
                <c:pt idx="249153">
                  <c:v>152513</c:v>
                </c:pt>
                <c:pt idx="249154">
                  <c:v>152513</c:v>
                </c:pt>
                <c:pt idx="249155">
                  <c:v>152513</c:v>
                </c:pt>
                <c:pt idx="249156">
                  <c:v>152513</c:v>
                </c:pt>
                <c:pt idx="249157">
                  <c:v>152513</c:v>
                </c:pt>
                <c:pt idx="249158">
                  <c:v>152513</c:v>
                </c:pt>
                <c:pt idx="249159">
                  <c:v>152513</c:v>
                </c:pt>
                <c:pt idx="249160">
                  <c:v>152513</c:v>
                </c:pt>
                <c:pt idx="249161">
                  <c:v>152513</c:v>
                </c:pt>
                <c:pt idx="249162">
                  <c:v>152513</c:v>
                </c:pt>
                <c:pt idx="249163">
                  <c:v>152513</c:v>
                </c:pt>
                <c:pt idx="249164">
                  <c:v>152513</c:v>
                </c:pt>
                <c:pt idx="249165">
                  <c:v>152513</c:v>
                </c:pt>
                <c:pt idx="249166">
                  <c:v>152513</c:v>
                </c:pt>
                <c:pt idx="249167">
                  <c:v>152513</c:v>
                </c:pt>
                <c:pt idx="249168">
                  <c:v>152513</c:v>
                </c:pt>
                <c:pt idx="249169">
                  <c:v>152513</c:v>
                </c:pt>
                <c:pt idx="249170">
                  <c:v>152513</c:v>
                </c:pt>
                <c:pt idx="249171">
                  <c:v>152513</c:v>
                </c:pt>
                <c:pt idx="249172">
                  <c:v>152513</c:v>
                </c:pt>
                <c:pt idx="249173">
                  <c:v>152513</c:v>
                </c:pt>
                <c:pt idx="249174">
                  <c:v>152513</c:v>
                </c:pt>
                <c:pt idx="249175">
                  <c:v>152513</c:v>
                </c:pt>
                <c:pt idx="249176">
                  <c:v>152513</c:v>
                </c:pt>
                <c:pt idx="249177">
                  <c:v>152513</c:v>
                </c:pt>
                <c:pt idx="249178">
                  <c:v>152513</c:v>
                </c:pt>
                <c:pt idx="249179">
                  <c:v>152513</c:v>
                </c:pt>
                <c:pt idx="249180">
                  <c:v>152513</c:v>
                </c:pt>
                <c:pt idx="249181">
                  <c:v>152513</c:v>
                </c:pt>
                <c:pt idx="249182">
                  <c:v>152513</c:v>
                </c:pt>
                <c:pt idx="249183">
                  <c:v>152513</c:v>
                </c:pt>
                <c:pt idx="249184">
                  <c:v>152513</c:v>
                </c:pt>
                <c:pt idx="249185">
                  <c:v>152513</c:v>
                </c:pt>
                <c:pt idx="249186">
                  <c:v>152513</c:v>
                </c:pt>
                <c:pt idx="249187">
                  <c:v>152513</c:v>
                </c:pt>
                <c:pt idx="249188">
                  <c:v>152513</c:v>
                </c:pt>
                <c:pt idx="249189">
                  <c:v>152513</c:v>
                </c:pt>
                <c:pt idx="249190">
                  <c:v>152513</c:v>
                </c:pt>
                <c:pt idx="249191">
                  <c:v>152513</c:v>
                </c:pt>
                <c:pt idx="249192">
                  <c:v>152513</c:v>
                </c:pt>
                <c:pt idx="249193">
                  <c:v>152513</c:v>
                </c:pt>
                <c:pt idx="249194">
                  <c:v>152513</c:v>
                </c:pt>
                <c:pt idx="249195">
                  <c:v>152513</c:v>
                </c:pt>
                <c:pt idx="249196">
                  <c:v>152513</c:v>
                </c:pt>
                <c:pt idx="249197">
                  <c:v>152513</c:v>
                </c:pt>
                <c:pt idx="249198">
                  <c:v>152513</c:v>
                </c:pt>
                <c:pt idx="249199">
                  <c:v>152513</c:v>
                </c:pt>
                <c:pt idx="249200">
                  <c:v>152513</c:v>
                </c:pt>
                <c:pt idx="249201">
                  <c:v>152513</c:v>
                </c:pt>
                <c:pt idx="249202">
                  <c:v>152513</c:v>
                </c:pt>
                <c:pt idx="249203">
                  <c:v>152513</c:v>
                </c:pt>
                <c:pt idx="249204">
                  <c:v>152513</c:v>
                </c:pt>
                <c:pt idx="249205">
                  <c:v>152513</c:v>
                </c:pt>
                <c:pt idx="249206">
                  <c:v>152513</c:v>
                </c:pt>
                <c:pt idx="249207">
                  <c:v>152513</c:v>
                </c:pt>
                <c:pt idx="249208">
                  <c:v>152513</c:v>
                </c:pt>
                <c:pt idx="249209">
                  <c:v>152513</c:v>
                </c:pt>
                <c:pt idx="249210">
                  <c:v>152513</c:v>
                </c:pt>
                <c:pt idx="249211">
                  <c:v>152513</c:v>
                </c:pt>
                <c:pt idx="249212">
                  <c:v>152513</c:v>
                </c:pt>
                <c:pt idx="249213">
                  <c:v>152513</c:v>
                </c:pt>
                <c:pt idx="249214">
                  <c:v>152513</c:v>
                </c:pt>
                <c:pt idx="249215">
                  <c:v>152513</c:v>
                </c:pt>
                <c:pt idx="249216">
                  <c:v>152513</c:v>
                </c:pt>
                <c:pt idx="249217">
                  <c:v>152513</c:v>
                </c:pt>
                <c:pt idx="249218">
                  <c:v>152513</c:v>
                </c:pt>
                <c:pt idx="249219">
                  <c:v>152513</c:v>
                </c:pt>
                <c:pt idx="249220">
                  <c:v>152513</c:v>
                </c:pt>
                <c:pt idx="249221">
                  <c:v>152513</c:v>
                </c:pt>
                <c:pt idx="249222">
                  <c:v>152513</c:v>
                </c:pt>
                <c:pt idx="249223">
                  <c:v>152513</c:v>
                </c:pt>
                <c:pt idx="249224">
                  <c:v>152513</c:v>
                </c:pt>
                <c:pt idx="249225">
                  <c:v>152513</c:v>
                </c:pt>
                <c:pt idx="249226">
                  <c:v>152513</c:v>
                </c:pt>
                <c:pt idx="249227">
                  <c:v>152513</c:v>
                </c:pt>
                <c:pt idx="249228">
                  <c:v>152513</c:v>
                </c:pt>
                <c:pt idx="249229">
                  <c:v>152513</c:v>
                </c:pt>
                <c:pt idx="249230">
                  <c:v>152513</c:v>
                </c:pt>
                <c:pt idx="249231">
                  <c:v>152513</c:v>
                </c:pt>
                <c:pt idx="249232">
                  <c:v>152513</c:v>
                </c:pt>
                <c:pt idx="249233">
                  <c:v>152513</c:v>
                </c:pt>
                <c:pt idx="249234">
                  <c:v>152513</c:v>
                </c:pt>
                <c:pt idx="249235">
                  <c:v>152513</c:v>
                </c:pt>
                <c:pt idx="249236">
                  <c:v>152513</c:v>
                </c:pt>
                <c:pt idx="249237">
                  <c:v>152513</c:v>
                </c:pt>
                <c:pt idx="249238">
                  <c:v>152513</c:v>
                </c:pt>
                <c:pt idx="249239">
                  <c:v>152513</c:v>
                </c:pt>
                <c:pt idx="249240">
                  <c:v>152513</c:v>
                </c:pt>
                <c:pt idx="249241">
                  <c:v>152513</c:v>
                </c:pt>
                <c:pt idx="249242">
                  <c:v>152513</c:v>
                </c:pt>
                <c:pt idx="249243">
                  <c:v>152513</c:v>
                </c:pt>
                <c:pt idx="249244">
                  <c:v>152513</c:v>
                </c:pt>
                <c:pt idx="249245">
                  <c:v>152513</c:v>
                </c:pt>
                <c:pt idx="249246">
                  <c:v>152513</c:v>
                </c:pt>
                <c:pt idx="249247">
                  <c:v>152513</c:v>
                </c:pt>
                <c:pt idx="249248">
                  <c:v>152513</c:v>
                </c:pt>
                <c:pt idx="249249">
                  <c:v>152513</c:v>
                </c:pt>
                <c:pt idx="249250">
                  <c:v>152513</c:v>
                </c:pt>
                <c:pt idx="249251">
                  <c:v>152513</c:v>
                </c:pt>
                <c:pt idx="249252">
                  <c:v>152513</c:v>
                </c:pt>
                <c:pt idx="249253">
                  <c:v>152513</c:v>
                </c:pt>
                <c:pt idx="249254">
                  <c:v>152513</c:v>
                </c:pt>
                <c:pt idx="249255">
                  <c:v>152513</c:v>
                </c:pt>
                <c:pt idx="249256">
                  <c:v>152513</c:v>
                </c:pt>
                <c:pt idx="249257">
                  <c:v>152513</c:v>
                </c:pt>
                <c:pt idx="249258">
                  <c:v>152513</c:v>
                </c:pt>
                <c:pt idx="249259">
                  <c:v>152513</c:v>
                </c:pt>
                <c:pt idx="249260">
                  <c:v>152513</c:v>
                </c:pt>
                <c:pt idx="249261">
                  <c:v>152513</c:v>
                </c:pt>
                <c:pt idx="249262">
                  <c:v>152513</c:v>
                </c:pt>
                <c:pt idx="249263">
                  <c:v>152513</c:v>
                </c:pt>
                <c:pt idx="249264">
                  <c:v>152513</c:v>
                </c:pt>
                <c:pt idx="249265">
                  <c:v>152513</c:v>
                </c:pt>
                <c:pt idx="249266">
                  <c:v>152513</c:v>
                </c:pt>
                <c:pt idx="249267">
                  <c:v>152513</c:v>
                </c:pt>
                <c:pt idx="249268">
                  <c:v>152513</c:v>
                </c:pt>
                <c:pt idx="249269">
                  <c:v>152513</c:v>
                </c:pt>
                <c:pt idx="249270">
                  <c:v>152513</c:v>
                </c:pt>
                <c:pt idx="249271">
                  <c:v>152513</c:v>
                </c:pt>
                <c:pt idx="249272">
                  <c:v>152513</c:v>
                </c:pt>
                <c:pt idx="249273">
                  <c:v>152513</c:v>
                </c:pt>
                <c:pt idx="249274">
                  <c:v>152513</c:v>
                </c:pt>
                <c:pt idx="249275">
                  <c:v>152513</c:v>
                </c:pt>
                <c:pt idx="249276">
                  <c:v>152513</c:v>
                </c:pt>
                <c:pt idx="249277">
                  <c:v>152513</c:v>
                </c:pt>
                <c:pt idx="249278">
                  <c:v>152513</c:v>
                </c:pt>
                <c:pt idx="249279">
                  <c:v>152513</c:v>
                </c:pt>
                <c:pt idx="249280">
                  <c:v>152513</c:v>
                </c:pt>
                <c:pt idx="249281">
                  <c:v>152513</c:v>
                </c:pt>
                <c:pt idx="249282">
                  <c:v>152513</c:v>
                </c:pt>
                <c:pt idx="249283">
                  <c:v>152513</c:v>
                </c:pt>
                <c:pt idx="249284">
                  <c:v>152513</c:v>
                </c:pt>
                <c:pt idx="249285">
                  <c:v>152513</c:v>
                </c:pt>
                <c:pt idx="249286">
                  <c:v>152513</c:v>
                </c:pt>
                <c:pt idx="249287">
                  <c:v>152513</c:v>
                </c:pt>
                <c:pt idx="249288">
                  <c:v>152513</c:v>
                </c:pt>
                <c:pt idx="249289">
                  <c:v>152513</c:v>
                </c:pt>
                <c:pt idx="249290">
                  <c:v>152513</c:v>
                </c:pt>
                <c:pt idx="249291">
                  <c:v>152513</c:v>
                </c:pt>
                <c:pt idx="249292">
                  <c:v>152513</c:v>
                </c:pt>
                <c:pt idx="249293">
                  <c:v>152513</c:v>
                </c:pt>
                <c:pt idx="249294">
                  <c:v>152513</c:v>
                </c:pt>
                <c:pt idx="249295">
                  <c:v>152513</c:v>
                </c:pt>
                <c:pt idx="249296">
                  <c:v>152513</c:v>
                </c:pt>
                <c:pt idx="249297">
                  <c:v>152513</c:v>
                </c:pt>
                <c:pt idx="249298">
                  <c:v>152513</c:v>
                </c:pt>
                <c:pt idx="249299">
                  <c:v>152513</c:v>
                </c:pt>
                <c:pt idx="249300">
                  <c:v>152513</c:v>
                </c:pt>
                <c:pt idx="249301">
                  <c:v>152513</c:v>
                </c:pt>
                <c:pt idx="249302">
                  <c:v>152513</c:v>
                </c:pt>
                <c:pt idx="249303">
                  <c:v>152513</c:v>
                </c:pt>
                <c:pt idx="249304">
                  <c:v>152513</c:v>
                </c:pt>
                <c:pt idx="249305">
                  <c:v>152513</c:v>
                </c:pt>
                <c:pt idx="249306">
                  <c:v>152513</c:v>
                </c:pt>
                <c:pt idx="249307">
                  <c:v>152513</c:v>
                </c:pt>
                <c:pt idx="249308">
                  <c:v>152513</c:v>
                </c:pt>
                <c:pt idx="249309">
                  <c:v>152513</c:v>
                </c:pt>
                <c:pt idx="249310">
                  <c:v>152513</c:v>
                </c:pt>
                <c:pt idx="249311">
                  <c:v>152513</c:v>
                </c:pt>
                <c:pt idx="249312">
                  <c:v>152513</c:v>
                </c:pt>
                <c:pt idx="249313">
                  <c:v>152513</c:v>
                </c:pt>
                <c:pt idx="249314">
                  <c:v>152513</c:v>
                </c:pt>
                <c:pt idx="249315">
                  <c:v>152513</c:v>
                </c:pt>
                <c:pt idx="249316">
                  <c:v>152513</c:v>
                </c:pt>
                <c:pt idx="249317">
                  <c:v>152513</c:v>
                </c:pt>
                <c:pt idx="249318">
                  <c:v>152513</c:v>
                </c:pt>
                <c:pt idx="249319">
                  <c:v>152513</c:v>
                </c:pt>
                <c:pt idx="249320">
                  <c:v>152513</c:v>
                </c:pt>
                <c:pt idx="249321">
                  <c:v>152513</c:v>
                </c:pt>
                <c:pt idx="249322">
                  <c:v>152513</c:v>
                </c:pt>
                <c:pt idx="249323">
                  <c:v>152513</c:v>
                </c:pt>
                <c:pt idx="249324">
                  <c:v>152513</c:v>
                </c:pt>
                <c:pt idx="249325">
                  <c:v>152513</c:v>
                </c:pt>
                <c:pt idx="249326">
                  <c:v>152513</c:v>
                </c:pt>
                <c:pt idx="249327">
                  <c:v>152513</c:v>
                </c:pt>
                <c:pt idx="249328">
                  <c:v>152513</c:v>
                </c:pt>
                <c:pt idx="249329">
                  <c:v>152513</c:v>
                </c:pt>
                <c:pt idx="249330">
                  <c:v>152513</c:v>
                </c:pt>
                <c:pt idx="249331">
                  <c:v>152513</c:v>
                </c:pt>
                <c:pt idx="249332">
                  <c:v>152513</c:v>
                </c:pt>
                <c:pt idx="249333">
                  <c:v>152513</c:v>
                </c:pt>
                <c:pt idx="249334">
                  <c:v>152513</c:v>
                </c:pt>
                <c:pt idx="249335">
                  <c:v>152513</c:v>
                </c:pt>
                <c:pt idx="249336">
                  <c:v>152513</c:v>
                </c:pt>
                <c:pt idx="249337">
                  <c:v>152513</c:v>
                </c:pt>
                <c:pt idx="249338">
                  <c:v>152513</c:v>
                </c:pt>
                <c:pt idx="249339">
                  <c:v>152513</c:v>
                </c:pt>
                <c:pt idx="249340">
                  <c:v>152513</c:v>
                </c:pt>
                <c:pt idx="249341">
                  <c:v>152513</c:v>
                </c:pt>
                <c:pt idx="249342">
                  <c:v>152513</c:v>
                </c:pt>
                <c:pt idx="249343">
                  <c:v>152513</c:v>
                </c:pt>
                <c:pt idx="249344">
                  <c:v>152513</c:v>
                </c:pt>
                <c:pt idx="249345">
                  <c:v>152513</c:v>
                </c:pt>
                <c:pt idx="249346">
                  <c:v>152513</c:v>
                </c:pt>
                <c:pt idx="249347">
                  <c:v>152513</c:v>
                </c:pt>
                <c:pt idx="249348">
                  <c:v>152513</c:v>
                </c:pt>
                <c:pt idx="249349">
                  <c:v>152513</c:v>
                </c:pt>
                <c:pt idx="249350">
                  <c:v>152513</c:v>
                </c:pt>
                <c:pt idx="249351">
                  <c:v>152513</c:v>
                </c:pt>
                <c:pt idx="249352">
                  <c:v>152513</c:v>
                </c:pt>
                <c:pt idx="249353">
                  <c:v>152513</c:v>
                </c:pt>
                <c:pt idx="249354">
                  <c:v>152513</c:v>
                </c:pt>
                <c:pt idx="249355">
                  <c:v>152513</c:v>
                </c:pt>
                <c:pt idx="249356">
                  <c:v>152513</c:v>
                </c:pt>
                <c:pt idx="249357">
                  <c:v>152513</c:v>
                </c:pt>
                <c:pt idx="249358">
                  <c:v>152513</c:v>
                </c:pt>
                <c:pt idx="249359">
                  <c:v>152513</c:v>
                </c:pt>
                <c:pt idx="249360">
                  <c:v>152513</c:v>
                </c:pt>
                <c:pt idx="249361">
                  <c:v>152513</c:v>
                </c:pt>
                <c:pt idx="249362">
                  <c:v>152513</c:v>
                </c:pt>
                <c:pt idx="249363">
                  <c:v>152513</c:v>
                </c:pt>
                <c:pt idx="249364">
                  <c:v>152513</c:v>
                </c:pt>
                <c:pt idx="249365">
                  <c:v>152513</c:v>
                </c:pt>
                <c:pt idx="249366">
                  <c:v>152513</c:v>
                </c:pt>
                <c:pt idx="249367">
                  <c:v>152513</c:v>
                </c:pt>
                <c:pt idx="249368">
                  <c:v>152513</c:v>
                </c:pt>
                <c:pt idx="249369">
                  <c:v>152513</c:v>
                </c:pt>
                <c:pt idx="249370">
                  <c:v>152513</c:v>
                </c:pt>
                <c:pt idx="249371">
                  <c:v>152513</c:v>
                </c:pt>
                <c:pt idx="249372">
                  <c:v>152513</c:v>
                </c:pt>
                <c:pt idx="249373">
                  <c:v>152513</c:v>
                </c:pt>
                <c:pt idx="249374">
                  <c:v>152513</c:v>
                </c:pt>
                <c:pt idx="249375">
                  <c:v>152513</c:v>
                </c:pt>
                <c:pt idx="249376">
                  <c:v>152513</c:v>
                </c:pt>
                <c:pt idx="249377">
                  <c:v>152513</c:v>
                </c:pt>
                <c:pt idx="249378">
                  <c:v>152513</c:v>
                </c:pt>
                <c:pt idx="249379">
                  <c:v>152513</c:v>
                </c:pt>
                <c:pt idx="249380">
                  <c:v>152513</c:v>
                </c:pt>
                <c:pt idx="249381">
                  <c:v>152513</c:v>
                </c:pt>
                <c:pt idx="249382">
                  <c:v>152513</c:v>
                </c:pt>
                <c:pt idx="249383">
                  <c:v>152513</c:v>
                </c:pt>
                <c:pt idx="249384">
                  <c:v>152513</c:v>
                </c:pt>
                <c:pt idx="249385">
                  <c:v>152513</c:v>
                </c:pt>
                <c:pt idx="249386">
                  <c:v>152513</c:v>
                </c:pt>
                <c:pt idx="249387">
                  <c:v>152513</c:v>
                </c:pt>
                <c:pt idx="249388">
                  <c:v>152513</c:v>
                </c:pt>
                <c:pt idx="249389">
                  <c:v>152513</c:v>
                </c:pt>
                <c:pt idx="249390">
                  <c:v>152513</c:v>
                </c:pt>
                <c:pt idx="249391">
                  <c:v>152513</c:v>
                </c:pt>
                <c:pt idx="249392">
                  <c:v>152513</c:v>
                </c:pt>
                <c:pt idx="249393">
                  <c:v>152513</c:v>
                </c:pt>
                <c:pt idx="249394">
                  <c:v>152513</c:v>
                </c:pt>
                <c:pt idx="249395">
                  <c:v>152513</c:v>
                </c:pt>
                <c:pt idx="249396">
                  <c:v>152513</c:v>
                </c:pt>
                <c:pt idx="249397">
                  <c:v>152513</c:v>
                </c:pt>
                <c:pt idx="249398">
                  <c:v>152513</c:v>
                </c:pt>
                <c:pt idx="249399">
                  <c:v>152513</c:v>
                </c:pt>
                <c:pt idx="249400">
                  <c:v>152513</c:v>
                </c:pt>
                <c:pt idx="249401">
                  <c:v>152513</c:v>
                </c:pt>
                <c:pt idx="249402">
                  <c:v>152513</c:v>
                </c:pt>
                <c:pt idx="249403">
                  <c:v>152513</c:v>
                </c:pt>
                <c:pt idx="249404">
                  <c:v>152513</c:v>
                </c:pt>
                <c:pt idx="249405">
                  <c:v>152513</c:v>
                </c:pt>
                <c:pt idx="249406">
                  <c:v>152513</c:v>
                </c:pt>
                <c:pt idx="249407">
                  <c:v>152513</c:v>
                </c:pt>
                <c:pt idx="249408">
                  <c:v>152513</c:v>
                </c:pt>
                <c:pt idx="249409">
                  <c:v>152513</c:v>
                </c:pt>
                <c:pt idx="249410">
                  <c:v>152513</c:v>
                </c:pt>
                <c:pt idx="249411">
                  <c:v>152513</c:v>
                </c:pt>
                <c:pt idx="249412">
                  <c:v>152513</c:v>
                </c:pt>
                <c:pt idx="249413">
                  <c:v>152513</c:v>
                </c:pt>
                <c:pt idx="249414">
                  <c:v>152513</c:v>
                </c:pt>
                <c:pt idx="249415">
                  <c:v>152513</c:v>
                </c:pt>
                <c:pt idx="249416">
                  <c:v>152513</c:v>
                </c:pt>
                <c:pt idx="249417">
                  <c:v>152513</c:v>
                </c:pt>
                <c:pt idx="249418">
                  <c:v>152513</c:v>
                </c:pt>
                <c:pt idx="249419">
                  <c:v>152513</c:v>
                </c:pt>
                <c:pt idx="249420">
                  <c:v>152513</c:v>
                </c:pt>
                <c:pt idx="249421">
                  <c:v>152513</c:v>
                </c:pt>
                <c:pt idx="249422">
                  <c:v>152513</c:v>
                </c:pt>
                <c:pt idx="249423">
                  <c:v>152513</c:v>
                </c:pt>
                <c:pt idx="249424">
                  <c:v>152513</c:v>
                </c:pt>
                <c:pt idx="249425">
                  <c:v>152513</c:v>
                </c:pt>
                <c:pt idx="249426">
                  <c:v>152513</c:v>
                </c:pt>
                <c:pt idx="249427">
                  <c:v>152513</c:v>
                </c:pt>
                <c:pt idx="249428">
                  <c:v>152513</c:v>
                </c:pt>
                <c:pt idx="249429">
                  <c:v>152513</c:v>
                </c:pt>
                <c:pt idx="249430">
                  <c:v>152513</c:v>
                </c:pt>
                <c:pt idx="249431">
                  <c:v>152513</c:v>
                </c:pt>
                <c:pt idx="249432">
                  <c:v>152513</c:v>
                </c:pt>
                <c:pt idx="249433">
                  <c:v>152513</c:v>
                </c:pt>
                <c:pt idx="249434">
                  <c:v>152513</c:v>
                </c:pt>
                <c:pt idx="249435">
                  <c:v>152513</c:v>
                </c:pt>
                <c:pt idx="249436">
                  <c:v>152513</c:v>
                </c:pt>
                <c:pt idx="249437">
                  <c:v>152513</c:v>
                </c:pt>
                <c:pt idx="249438">
                  <c:v>152513</c:v>
                </c:pt>
                <c:pt idx="249439">
                  <c:v>152513</c:v>
                </c:pt>
                <c:pt idx="249440">
                  <c:v>152513</c:v>
                </c:pt>
                <c:pt idx="249441">
                  <c:v>152513</c:v>
                </c:pt>
                <c:pt idx="249442">
                  <c:v>152513</c:v>
                </c:pt>
                <c:pt idx="249443">
                  <c:v>152513</c:v>
                </c:pt>
                <c:pt idx="249444">
                  <c:v>152513</c:v>
                </c:pt>
                <c:pt idx="249445">
                  <c:v>152513</c:v>
                </c:pt>
                <c:pt idx="249446">
                  <c:v>152513</c:v>
                </c:pt>
                <c:pt idx="249447">
                  <c:v>152513</c:v>
                </c:pt>
                <c:pt idx="249448">
                  <c:v>152513</c:v>
                </c:pt>
                <c:pt idx="249449">
                  <c:v>152513</c:v>
                </c:pt>
                <c:pt idx="249450">
                  <c:v>152513</c:v>
                </c:pt>
                <c:pt idx="249451">
                  <c:v>152513</c:v>
                </c:pt>
                <c:pt idx="249452">
                  <c:v>152513</c:v>
                </c:pt>
                <c:pt idx="249453">
                  <c:v>152513</c:v>
                </c:pt>
                <c:pt idx="249454">
                  <c:v>152513</c:v>
                </c:pt>
                <c:pt idx="249455">
                  <c:v>152513</c:v>
                </c:pt>
                <c:pt idx="249456">
                  <c:v>152513</c:v>
                </c:pt>
                <c:pt idx="249457">
                  <c:v>152513</c:v>
                </c:pt>
                <c:pt idx="249458">
                  <c:v>152513</c:v>
                </c:pt>
                <c:pt idx="249459">
                  <c:v>152513</c:v>
                </c:pt>
                <c:pt idx="249460">
                  <c:v>152513</c:v>
                </c:pt>
                <c:pt idx="249461">
                  <c:v>152513</c:v>
                </c:pt>
                <c:pt idx="249462">
                  <c:v>152513</c:v>
                </c:pt>
                <c:pt idx="249463">
                  <c:v>152513</c:v>
                </c:pt>
                <c:pt idx="249464">
                  <c:v>152513</c:v>
                </c:pt>
                <c:pt idx="249465">
                  <c:v>152513</c:v>
                </c:pt>
                <c:pt idx="249466">
                  <c:v>152513</c:v>
                </c:pt>
                <c:pt idx="249467">
                  <c:v>152513</c:v>
                </c:pt>
                <c:pt idx="249468">
                  <c:v>152513</c:v>
                </c:pt>
                <c:pt idx="249469">
                  <c:v>152513</c:v>
                </c:pt>
                <c:pt idx="249470">
                  <c:v>152513</c:v>
                </c:pt>
                <c:pt idx="249471">
                  <c:v>152513</c:v>
                </c:pt>
                <c:pt idx="249472">
                  <c:v>152513</c:v>
                </c:pt>
                <c:pt idx="249473">
                  <c:v>152513</c:v>
                </c:pt>
                <c:pt idx="249474">
                  <c:v>152513</c:v>
                </c:pt>
                <c:pt idx="249475">
                  <c:v>152513</c:v>
                </c:pt>
                <c:pt idx="249476">
                  <c:v>152513</c:v>
                </c:pt>
                <c:pt idx="249477">
                  <c:v>152513</c:v>
                </c:pt>
                <c:pt idx="249478">
                  <c:v>152513</c:v>
                </c:pt>
                <c:pt idx="249479">
                  <c:v>152513</c:v>
                </c:pt>
                <c:pt idx="249480">
                  <c:v>152513</c:v>
                </c:pt>
                <c:pt idx="249481">
                  <c:v>152513</c:v>
                </c:pt>
                <c:pt idx="249482">
                  <c:v>152513</c:v>
                </c:pt>
                <c:pt idx="249483">
                  <c:v>152513</c:v>
                </c:pt>
                <c:pt idx="249484">
                  <c:v>152513</c:v>
                </c:pt>
                <c:pt idx="249485">
                  <c:v>152513</c:v>
                </c:pt>
                <c:pt idx="249486">
                  <c:v>152513</c:v>
                </c:pt>
                <c:pt idx="249487">
                  <c:v>152513</c:v>
                </c:pt>
                <c:pt idx="249488">
                  <c:v>152513</c:v>
                </c:pt>
                <c:pt idx="249489">
                  <c:v>152513</c:v>
                </c:pt>
                <c:pt idx="249490">
                  <c:v>152513</c:v>
                </c:pt>
                <c:pt idx="249491">
                  <c:v>152513</c:v>
                </c:pt>
                <c:pt idx="249492">
                  <c:v>152513</c:v>
                </c:pt>
                <c:pt idx="249493">
                  <c:v>152513</c:v>
                </c:pt>
                <c:pt idx="249494">
                  <c:v>152513</c:v>
                </c:pt>
                <c:pt idx="249495">
                  <c:v>152513</c:v>
                </c:pt>
                <c:pt idx="249496">
                  <c:v>152513</c:v>
                </c:pt>
                <c:pt idx="249497">
                  <c:v>152513</c:v>
                </c:pt>
                <c:pt idx="249498">
                  <c:v>152513</c:v>
                </c:pt>
                <c:pt idx="249499">
                  <c:v>152513</c:v>
                </c:pt>
                <c:pt idx="249500">
                  <c:v>152513</c:v>
                </c:pt>
                <c:pt idx="249501">
                  <c:v>152513</c:v>
                </c:pt>
                <c:pt idx="249502">
                  <c:v>152513</c:v>
                </c:pt>
                <c:pt idx="249503">
                  <c:v>152513</c:v>
                </c:pt>
                <c:pt idx="249504">
                  <c:v>152513</c:v>
                </c:pt>
                <c:pt idx="249505">
                  <c:v>152513</c:v>
                </c:pt>
                <c:pt idx="249506">
                  <c:v>152513</c:v>
                </c:pt>
                <c:pt idx="249507">
                  <c:v>152513</c:v>
                </c:pt>
                <c:pt idx="249508">
                  <c:v>152513</c:v>
                </c:pt>
                <c:pt idx="249509">
                  <c:v>152513</c:v>
                </c:pt>
                <c:pt idx="249510">
                  <c:v>152513</c:v>
                </c:pt>
                <c:pt idx="249511">
                  <c:v>152513</c:v>
                </c:pt>
                <c:pt idx="249512">
                  <c:v>152513</c:v>
                </c:pt>
                <c:pt idx="249513">
                  <c:v>152513</c:v>
                </c:pt>
                <c:pt idx="249514">
                  <c:v>152513</c:v>
                </c:pt>
                <c:pt idx="249515">
                  <c:v>152513</c:v>
                </c:pt>
                <c:pt idx="249516">
                  <c:v>152513</c:v>
                </c:pt>
                <c:pt idx="249517">
                  <c:v>152513</c:v>
                </c:pt>
                <c:pt idx="249518">
                  <c:v>152513</c:v>
                </c:pt>
                <c:pt idx="249519">
                  <c:v>152513</c:v>
                </c:pt>
                <c:pt idx="249520">
                  <c:v>152513</c:v>
                </c:pt>
                <c:pt idx="249521">
                  <c:v>152513</c:v>
                </c:pt>
                <c:pt idx="249522">
                  <c:v>152513</c:v>
                </c:pt>
                <c:pt idx="249523">
                  <c:v>152513</c:v>
                </c:pt>
                <c:pt idx="249524">
                  <c:v>152513</c:v>
                </c:pt>
                <c:pt idx="249525">
                  <c:v>152513</c:v>
                </c:pt>
                <c:pt idx="249526">
                  <c:v>152513</c:v>
                </c:pt>
                <c:pt idx="249527">
                  <c:v>152513</c:v>
                </c:pt>
                <c:pt idx="249528">
                  <c:v>152513</c:v>
                </c:pt>
                <c:pt idx="249529">
                  <c:v>152513</c:v>
                </c:pt>
                <c:pt idx="249530">
                  <c:v>152513</c:v>
                </c:pt>
                <c:pt idx="249531">
                  <c:v>152513</c:v>
                </c:pt>
                <c:pt idx="249532">
                  <c:v>152513</c:v>
                </c:pt>
                <c:pt idx="249533">
                  <c:v>152513</c:v>
                </c:pt>
                <c:pt idx="249534">
                  <c:v>152513</c:v>
                </c:pt>
                <c:pt idx="249535">
                  <c:v>152513</c:v>
                </c:pt>
                <c:pt idx="249536">
                  <c:v>152513</c:v>
                </c:pt>
                <c:pt idx="249537">
                  <c:v>152513</c:v>
                </c:pt>
                <c:pt idx="249538">
                  <c:v>152513</c:v>
                </c:pt>
                <c:pt idx="249539">
                  <c:v>152513</c:v>
                </c:pt>
                <c:pt idx="249540">
                  <c:v>152513</c:v>
                </c:pt>
                <c:pt idx="249541">
                  <c:v>152513</c:v>
                </c:pt>
                <c:pt idx="249542">
                  <c:v>152513</c:v>
                </c:pt>
                <c:pt idx="249543">
                  <c:v>152513</c:v>
                </c:pt>
                <c:pt idx="249544">
                  <c:v>152513</c:v>
                </c:pt>
                <c:pt idx="249545">
                  <c:v>152513</c:v>
                </c:pt>
                <c:pt idx="249546">
                  <c:v>152513</c:v>
                </c:pt>
                <c:pt idx="249547">
                  <c:v>152513</c:v>
                </c:pt>
                <c:pt idx="249548">
                  <c:v>152513</c:v>
                </c:pt>
                <c:pt idx="249549">
                  <c:v>152513</c:v>
                </c:pt>
                <c:pt idx="249550">
                  <c:v>152513</c:v>
                </c:pt>
                <c:pt idx="249551">
                  <c:v>152513</c:v>
                </c:pt>
                <c:pt idx="249552">
                  <c:v>152513</c:v>
                </c:pt>
                <c:pt idx="249553">
                  <c:v>152513</c:v>
                </c:pt>
                <c:pt idx="249554">
                  <c:v>152513</c:v>
                </c:pt>
                <c:pt idx="249555">
                  <c:v>152513</c:v>
                </c:pt>
                <c:pt idx="249556">
                  <c:v>152513</c:v>
                </c:pt>
                <c:pt idx="249557">
                  <c:v>152513</c:v>
                </c:pt>
                <c:pt idx="249558">
                  <c:v>152513</c:v>
                </c:pt>
                <c:pt idx="249559">
                  <c:v>152513</c:v>
                </c:pt>
                <c:pt idx="249560">
                  <c:v>152513</c:v>
                </c:pt>
                <c:pt idx="249561">
                  <c:v>152513</c:v>
                </c:pt>
                <c:pt idx="249562">
                  <c:v>152513</c:v>
                </c:pt>
                <c:pt idx="249563">
                  <c:v>152513</c:v>
                </c:pt>
                <c:pt idx="249564">
                  <c:v>152513</c:v>
                </c:pt>
                <c:pt idx="249565">
                  <c:v>152513</c:v>
                </c:pt>
                <c:pt idx="249566">
                  <c:v>152513</c:v>
                </c:pt>
                <c:pt idx="249567">
                  <c:v>152513</c:v>
                </c:pt>
                <c:pt idx="249568">
                  <c:v>152513</c:v>
                </c:pt>
                <c:pt idx="249569">
                  <c:v>152513</c:v>
                </c:pt>
                <c:pt idx="249570">
                  <c:v>152513</c:v>
                </c:pt>
                <c:pt idx="249571">
                  <c:v>152513</c:v>
                </c:pt>
                <c:pt idx="249572">
                  <c:v>152513</c:v>
                </c:pt>
                <c:pt idx="249573">
                  <c:v>152513</c:v>
                </c:pt>
                <c:pt idx="249574">
                  <c:v>152513</c:v>
                </c:pt>
                <c:pt idx="249575">
                  <c:v>152513</c:v>
                </c:pt>
                <c:pt idx="249576">
                  <c:v>152513</c:v>
                </c:pt>
                <c:pt idx="249577">
                  <c:v>152513</c:v>
                </c:pt>
                <c:pt idx="249578">
                  <c:v>152513</c:v>
                </c:pt>
                <c:pt idx="249579">
                  <c:v>152513</c:v>
                </c:pt>
                <c:pt idx="249580">
                  <c:v>152513</c:v>
                </c:pt>
                <c:pt idx="249581">
                  <c:v>152513</c:v>
                </c:pt>
                <c:pt idx="249582">
                  <c:v>152513</c:v>
                </c:pt>
                <c:pt idx="249583">
                  <c:v>152513</c:v>
                </c:pt>
                <c:pt idx="249584">
                  <c:v>152513</c:v>
                </c:pt>
                <c:pt idx="249585">
                  <c:v>152513</c:v>
                </c:pt>
                <c:pt idx="249586">
                  <c:v>152513</c:v>
                </c:pt>
                <c:pt idx="249587">
                  <c:v>152513</c:v>
                </c:pt>
                <c:pt idx="249588">
                  <c:v>152513</c:v>
                </c:pt>
                <c:pt idx="249589">
                  <c:v>152513</c:v>
                </c:pt>
                <c:pt idx="249590">
                  <c:v>152513</c:v>
                </c:pt>
                <c:pt idx="249591">
                  <c:v>152513</c:v>
                </c:pt>
                <c:pt idx="249592">
                  <c:v>152513</c:v>
                </c:pt>
                <c:pt idx="249593">
                  <c:v>152513</c:v>
                </c:pt>
                <c:pt idx="249594">
                  <c:v>152513</c:v>
                </c:pt>
                <c:pt idx="249595">
                  <c:v>152513</c:v>
                </c:pt>
                <c:pt idx="249596">
                  <c:v>152513</c:v>
                </c:pt>
                <c:pt idx="249597">
                  <c:v>152513</c:v>
                </c:pt>
                <c:pt idx="249598">
                  <c:v>152513</c:v>
                </c:pt>
                <c:pt idx="249599">
                  <c:v>152513</c:v>
                </c:pt>
                <c:pt idx="249600">
                  <c:v>152513</c:v>
                </c:pt>
                <c:pt idx="249601">
                  <c:v>152513</c:v>
                </c:pt>
                <c:pt idx="249602">
                  <c:v>152513</c:v>
                </c:pt>
                <c:pt idx="249603">
                  <c:v>152513</c:v>
                </c:pt>
                <c:pt idx="249604">
                  <c:v>152513</c:v>
                </c:pt>
                <c:pt idx="249605">
                  <c:v>152513</c:v>
                </c:pt>
                <c:pt idx="249606">
                  <c:v>152513</c:v>
                </c:pt>
                <c:pt idx="249607">
                  <c:v>152513</c:v>
                </c:pt>
                <c:pt idx="249608">
                  <c:v>152513</c:v>
                </c:pt>
                <c:pt idx="249609">
                  <c:v>152513</c:v>
                </c:pt>
                <c:pt idx="249610">
                  <c:v>152513</c:v>
                </c:pt>
                <c:pt idx="249611">
                  <c:v>152513</c:v>
                </c:pt>
                <c:pt idx="249612">
                  <c:v>152513</c:v>
                </c:pt>
                <c:pt idx="249613">
                  <c:v>152513</c:v>
                </c:pt>
                <c:pt idx="249614">
                  <c:v>152513</c:v>
                </c:pt>
                <c:pt idx="249615">
                  <c:v>152513</c:v>
                </c:pt>
                <c:pt idx="249616">
                  <c:v>152513</c:v>
                </c:pt>
                <c:pt idx="249617">
                  <c:v>152513</c:v>
                </c:pt>
                <c:pt idx="249618">
                  <c:v>152513</c:v>
                </c:pt>
                <c:pt idx="249619">
                  <c:v>152513</c:v>
                </c:pt>
                <c:pt idx="249620">
                  <c:v>152513</c:v>
                </c:pt>
                <c:pt idx="249621">
                  <c:v>152513</c:v>
                </c:pt>
                <c:pt idx="249622">
                  <c:v>152513</c:v>
                </c:pt>
                <c:pt idx="249623">
                  <c:v>152513</c:v>
                </c:pt>
                <c:pt idx="249624">
                  <c:v>152513</c:v>
                </c:pt>
                <c:pt idx="249625">
                  <c:v>152513</c:v>
                </c:pt>
                <c:pt idx="249626">
                  <c:v>152513</c:v>
                </c:pt>
                <c:pt idx="249627">
                  <c:v>152513</c:v>
                </c:pt>
                <c:pt idx="249628">
                  <c:v>152513</c:v>
                </c:pt>
                <c:pt idx="249629">
                  <c:v>152513</c:v>
                </c:pt>
                <c:pt idx="249630">
                  <c:v>152513</c:v>
                </c:pt>
                <c:pt idx="249631">
                  <c:v>152513</c:v>
                </c:pt>
                <c:pt idx="249632">
                  <c:v>152513</c:v>
                </c:pt>
                <c:pt idx="249633">
                  <c:v>152513</c:v>
                </c:pt>
                <c:pt idx="249634">
                  <c:v>152513</c:v>
                </c:pt>
                <c:pt idx="249635">
                  <c:v>152513</c:v>
                </c:pt>
                <c:pt idx="249636">
                  <c:v>152513</c:v>
                </c:pt>
                <c:pt idx="249637">
                  <c:v>152513</c:v>
                </c:pt>
                <c:pt idx="249638">
                  <c:v>152513</c:v>
                </c:pt>
                <c:pt idx="249639">
                  <c:v>152513</c:v>
                </c:pt>
                <c:pt idx="249640">
                  <c:v>152513</c:v>
                </c:pt>
                <c:pt idx="249641">
                  <c:v>152513</c:v>
                </c:pt>
                <c:pt idx="249642">
                  <c:v>152513</c:v>
                </c:pt>
                <c:pt idx="249643">
                  <c:v>152513</c:v>
                </c:pt>
                <c:pt idx="249644">
                  <c:v>152513</c:v>
                </c:pt>
                <c:pt idx="249645">
                  <c:v>152513</c:v>
                </c:pt>
                <c:pt idx="249646">
                  <c:v>152513</c:v>
                </c:pt>
                <c:pt idx="249647">
                  <c:v>152513</c:v>
                </c:pt>
                <c:pt idx="249648">
                  <c:v>152513</c:v>
                </c:pt>
                <c:pt idx="249649">
                  <c:v>152513</c:v>
                </c:pt>
                <c:pt idx="249650">
                  <c:v>152513</c:v>
                </c:pt>
                <c:pt idx="249651">
                  <c:v>152513</c:v>
                </c:pt>
                <c:pt idx="249652">
                  <c:v>152513</c:v>
                </c:pt>
                <c:pt idx="249653">
                  <c:v>152513</c:v>
                </c:pt>
                <c:pt idx="249654">
                  <c:v>152513</c:v>
                </c:pt>
                <c:pt idx="249655">
                  <c:v>152513</c:v>
                </c:pt>
                <c:pt idx="249656">
                  <c:v>152513</c:v>
                </c:pt>
                <c:pt idx="249657">
                  <c:v>152513</c:v>
                </c:pt>
                <c:pt idx="249658">
                  <c:v>152513</c:v>
                </c:pt>
                <c:pt idx="249659">
                  <c:v>152513</c:v>
                </c:pt>
                <c:pt idx="249660">
                  <c:v>152513</c:v>
                </c:pt>
                <c:pt idx="249661">
                  <c:v>152513</c:v>
                </c:pt>
                <c:pt idx="249662">
                  <c:v>152513</c:v>
                </c:pt>
                <c:pt idx="249663">
                  <c:v>152513</c:v>
                </c:pt>
                <c:pt idx="249664">
                  <c:v>152513</c:v>
                </c:pt>
                <c:pt idx="249665">
                  <c:v>152513</c:v>
                </c:pt>
                <c:pt idx="249666">
                  <c:v>152513</c:v>
                </c:pt>
                <c:pt idx="249667">
                  <c:v>152513</c:v>
                </c:pt>
                <c:pt idx="249668">
                  <c:v>152513</c:v>
                </c:pt>
                <c:pt idx="249669">
                  <c:v>152513</c:v>
                </c:pt>
                <c:pt idx="249670">
                  <c:v>152513</c:v>
                </c:pt>
                <c:pt idx="249671">
                  <c:v>152513</c:v>
                </c:pt>
                <c:pt idx="249672">
                  <c:v>152513</c:v>
                </c:pt>
                <c:pt idx="249673">
                  <c:v>152513</c:v>
                </c:pt>
                <c:pt idx="249674">
                  <c:v>152513</c:v>
                </c:pt>
                <c:pt idx="249675">
                  <c:v>152513</c:v>
                </c:pt>
                <c:pt idx="249676">
                  <c:v>152513</c:v>
                </c:pt>
                <c:pt idx="249677">
                  <c:v>152513</c:v>
                </c:pt>
                <c:pt idx="249678">
                  <c:v>152513</c:v>
                </c:pt>
                <c:pt idx="249679">
                  <c:v>152513</c:v>
                </c:pt>
                <c:pt idx="249680">
                  <c:v>152513</c:v>
                </c:pt>
                <c:pt idx="249681">
                  <c:v>152513</c:v>
                </c:pt>
                <c:pt idx="249682">
                  <c:v>152513</c:v>
                </c:pt>
                <c:pt idx="249683">
                  <c:v>152513</c:v>
                </c:pt>
                <c:pt idx="249684">
                  <c:v>152513</c:v>
                </c:pt>
                <c:pt idx="249685">
                  <c:v>152513</c:v>
                </c:pt>
                <c:pt idx="249686">
                  <c:v>152513</c:v>
                </c:pt>
                <c:pt idx="249687">
                  <c:v>152513</c:v>
                </c:pt>
                <c:pt idx="249688">
                  <c:v>152513</c:v>
                </c:pt>
                <c:pt idx="249689">
                  <c:v>152513</c:v>
                </c:pt>
                <c:pt idx="249690">
                  <c:v>152513</c:v>
                </c:pt>
                <c:pt idx="249691">
                  <c:v>152513</c:v>
                </c:pt>
                <c:pt idx="249692">
                  <c:v>152513</c:v>
                </c:pt>
                <c:pt idx="249693">
                  <c:v>152513</c:v>
                </c:pt>
                <c:pt idx="249694">
                  <c:v>152513</c:v>
                </c:pt>
                <c:pt idx="249695">
                  <c:v>152513</c:v>
                </c:pt>
                <c:pt idx="249696">
                  <c:v>152513</c:v>
                </c:pt>
                <c:pt idx="249697">
                  <c:v>152513</c:v>
                </c:pt>
                <c:pt idx="249698">
                  <c:v>152513</c:v>
                </c:pt>
                <c:pt idx="249699">
                  <c:v>152513</c:v>
                </c:pt>
                <c:pt idx="249700">
                  <c:v>152513</c:v>
                </c:pt>
                <c:pt idx="249701">
                  <c:v>152513</c:v>
                </c:pt>
                <c:pt idx="249702">
                  <c:v>152513</c:v>
                </c:pt>
                <c:pt idx="249703">
                  <c:v>152513</c:v>
                </c:pt>
                <c:pt idx="249704">
                  <c:v>152513</c:v>
                </c:pt>
                <c:pt idx="249705">
                  <c:v>152513</c:v>
                </c:pt>
                <c:pt idx="249706">
                  <c:v>152513</c:v>
                </c:pt>
                <c:pt idx="249707">
                  <c:v>152513</c:v>
                </c:pt>
                <c:pt idx="249708">
                  <c:v>152513</c:v>
                </c:pt>
                <c:pt idx="249709">
                  <c:v>152513</c:v>
                </c:pt>
                <c:pt idx="249710">
                  <c:v>152513</c:v>
                </c:pt>
                <c:pt idx="249711">
                  <c:v>152513</c:v>
                </c:pt>
                <c:pt idx="249712">
                  <c:v>152513</c:v>
                </c:pt>
                <c:pt idx="249713">
                  <c:v>152513</c:v>
                </c:pt>
                <c:pt idx="249714">
                  <c:v>152513</c:v>
                </c:pt>
                <c:pt idx="249715">
                  <c:v>152513</c:v>
                </c:pt>
                <c:pt idx="249716">
                  <c:v>152513</c:v>
                </c:pt>
                <c:pt idx="249717">
                  <c:v>152513</c:v>
                </c:pt>
                <c:pt idx="249718">
                  <c:v>152513</c:v>
                </c:pt>
                <c:pt idx="249719">
                  <c:v>152513</c:v>
                </c:pt>
                <c:pt idx="249720">
                  <c:v>152513</c:v>
                </c:pt>
                <c:pt idx="249721">
                  <c:v>152513</c:v>
                </c:pt>
                <c:pt idx="249722">
                  <c:v>152513</c:v>
                </c:pt>
                <c:pt idx="249723">
                  <c:v>152513</c:v>
                </c:pt>
                <c:pt idx="249724">
                  <c:v>152513</c:v>
                </c:pt>
                <c:pt idx="249725">
                  <c:v>152513</c:v>
                </c:pt>
                <c:pt idx="249726">
                  <c:v>152513</c:v>
                </c:pt>
                <c:pt idx="249727">
                  <c:v>152513</c:v>
                </c:pt>
                <c:pt idx="249728">
                  <c:v>152513</c:v>
                </c:pt>
                <c:pt idx="249729">
                  <c:v>152513</c:v>
                </c:pt>
                <c:pt idx="249730">
                  <c:v>152513</c:v>
                </c:pt>
                <c:pt idx="249731">
                  <c:v>152513</c:v>
                </c:pt>
                <c:pt idx="249732">
                  <c:v>152513</c:v>
                </c:pt>
                <c:pt idx="249733">
                  <c:v>152513</c:v>
                </c:pt>
                <c:pt idx="249734">
                  <c:v>152513</c:v>
                </c:pt>
                <c:pt idx="249735">
                  <c:v>152513</c:v>
                </c:pt>
                <c:pt idx="249736">
                  <c:v>152513</c:v>
                </c:pt>
                <c:pt idx="249737">
                  <c:v>152513</c:v>
                </c:pt>
                <c:pt idx="249738">
                  <c:v>152513</c:v>
                </c:pt>
                <c:pt idx="249739">
                  <c:v>152513</c:v>
                </c:pt>
                <c:pt idx="249740">
                  <c:v>152513</c:v>
                </c:pt>
                <c:pt idx="249741">
                  <c:v>152513</c:v>
                </c:pt>
                <c:pt idx="249742">
                  <c:v>152513</c:v>
                </c:pt>
                <c:pt idx="249743">
                  <c:v>152513</c:v>
                </c:pt>
                <c:pt idx="249744">
                  <c:v>152513</c:v>
                </c:pt>
                <c:pt idx="249745">
                  <c:v>152513</c:v>
                </c:pt>
                <c:pt idx="249746">
                  <c:v>152513</c:v>
                </c:pt>
                <c:pt idx="249747">
                  <c:v>152513</c:v>
                </c:pt>
                <c:pt idx="249748">
                  <c:v>152513</c:v>
                </c:pt>
                <c:pt idx="249749">
                  <c:v>152513</c:v>
                </c:pt>
                <c:pt idx="249750">
                  <c:v>152513</c:v>
                </c:pt>
                <c:pt idx="249751">
                  <c:v>152513</c:v>
                </c:pt>
                <c:pt idx="249752">
                  <c:v>152513</c:v>
                </c:pt>
                <c:pt idx="249753">
                  <c:v>152513</c:v>
                </c:pt>
                <c:pt idx="249754">
                  <c:v>152513</c:v>
                </c:pt>
                <c:pt idx="249755">
                  <c:v>152513</c:v>
                </c:pt>
                <c:pt idx="249756">
                  <c:v>152513</c:v>
                </c:pt>
                <c:pt idx="249757">
                  <c:v>152513</c:v>
                </c:pt>
                <c:pt idx="249758">
                  <c:v>152513</c:v>
                </c:pt>
                <c:pt idx="249759">
                  <c:v>152513</c:v>
                </c:pt>
                <c:pt idx="249760">
                  <c:v>152513</c:v>
                </c:pt>
                <c:pt idx="249761">
                  <c:v>152513</c:v>
                </c:pt>
                <c:pt idx="249762">
                  <c:v>152513</c:v>
                </c:pt>
                <c:pt idx="249763">
                  <c:v>152513</c:v>
                </c:pt>
                <c:pt idx="249764">
                  <c:v>152513</c:v>
                </c:pt>
                <c:pt idx="249765">
                  <c:v>152513</c:v>
                </c:pt>
                <c:pt idx="249766">
                  <c:v>152513</c:v>
                </c:pt>
                <c:pt idx="249767">
                  <c:v>152513</c:v>
                </c:pt>
                <c:pt idx="249768">
                  <c:v>152513</c:v>
                </c:pt>
                <c:pt idx="249769">
                  <c:v>152513</c:v>
                </c:pt>
                <c:pt idx="249770">
                  <c:v>152513</c:v>
                </c:pt>
                <c:pt idx="249771">
                  <c:v>152513</c:v>
                </c:pt>
                <c:pt idx="249772">
                  <c:v>152513</c:v>
                </c:pt>
                <c:pt idx="249773">
                  <c:v>152513</c:v>
                </c:pt>
                <c:pt idx="249774">
                  <c:v>152513</c:v>
                </c:pt>
                <c:pt idx="249775">
                  <c:v>152513</c:v>
                </c:pt>
                <c:pt idx="249776">
                  <c:v>152513</c:v>
                </c:pt>
                <c:pt idx="249777">
                  <c:v>152513</c:v>
                </c:pt>
                <c:pt idx="249778">
                  <c:v>152513</c:v>
                </c:pt>
                <c:pt idx="249779">
                  <c:v>152513</c:v>
                </c:pt>
                <c:pt idx="249780">
                  <c:v>152513</c:v>
                </c:pt>
                <c:pt idx="249781">
                  <c:v>152513</c:v>
                </c:pt>
                <c:pt idx="249782">
                  <c:v>152513</c:v>
                </c:pt>
                <c:pt idx="249783">
                  <c:v>152513</c:v>
                </c:pt>
                <c:pt idx="249784">
                  <c:v>152513</c:v>
                </c:pt>
                <c:pt idx="249785">
                  <c:v>152513</c:v>
                </c:pt>
                <c:pt idx="249786">
                  <c:v>152513</c:v>
                </c:pt>
                <c:pt idx="249787">
                  <c:v>152513</c:v>
                </c:pt>
                <c:pt idx="249788">
                  <c:v>152513</c:v>
                </c:pt>
                <c:pt idx="249789">
                  <c:v>152513</c:v>
                </c:pt>
                <c:pt idx="249790">
                  <c:v>152513</c:v>
                </c:pt>
                <c:pt idx="249791">
                  <c:v>152513</c:v>
                </c:pt>
                <c:pt idx="249792">
                  <c:v>152513</c:v>
                </c:pt>
                <c:pt idx="249793">
                  <c:v>152513</c:v>
                </c:pt>
                <c:pt idx="249794">
                  <c:v>152513</c:v>
                </c:pt>
                <c:pt idx="249795">
                  <c:v>152513</c:v>
                </c:pt>
                <c:pt idx="249796">
                  <c:v>152513</c:v>
                </c:pt>
                <c:pt idx="249797">
                  <c:v>152513</c:v>
                </c:pt>
                <c:pt idx="249798">
                  <c:v>152513</c:v>
                </c:pt>
                <c:pt idx="249799">
                  <c:v>152513</c:v>
                </c:pt>
                <c:pt idx="249800">
                  <c:v>152513</c:v>
                </c:pt>
                <c:pt idx="249801">
                  <c:v>152513</c:v>
                </c:pt>
                <c:pt idx="249802">
                  <c:v>152513</c:v>
                </c:pt>
                <c:pt idx="249803">
                  <c:v>152513</c:v>
                </c:pt>
                <c:pt idx="249804">
                  <c:v>152513</c:v>
                </c:pt>
                <c:pt idx="249805">
                  <c:v>152513</c:v>
                </c:pt>
                <c:pt idx="249806">
                  <c:v>152513</c:v>
                </c:pt>
                <c:pt idx="249807">
                  <c:v>152513</c:v>
                </c:pt>
                <c:pt idx="249808">
                  <c:v>152513</c:v>
                </c:pt>
                <c:pt idx="249809">
                  <c:v>152513</c:v>
                </c:pt>
                <c:pt idx="249810">
                  <c:v>152513</c:v>
                </c:pt>
                <c:pt idx="249811">
                  <c:v>152513</c:v>
                </c:pt>
                <c:pt idx="249812">
                  <c:v>152513</c:v>
                </c:pt>
                <c:pt idx="249813">
                  <c:v>152513</c:v>
                </c:pt>
                <c:pt idx="249814">
                  <c:v>152513</c:v>
                </c:pt>
                <c:pt idx="249815">
                  <c:v>152513</c:v>
                </c:pt>
                <c:pt idx="249816">
                  <c:v>152513</c:v>
                </c:pt>
                <c:pt idx="249817">
                  <c:v>152513</c:v>
                </c:pt>
                <c:pt idx="249818">
                  <c:v>152513</c:v>
                </c:pt>
                <c:pt idx="249819">
                  <c:v>152513</c:v>
                </c:pt>
                <c:pt idx="249820">
                  <c:v>152513</c:v>
                </c:pt>
                <c:pt idx="249821">
                  <c:v>152513</c:v>
                </c:pt>
                <c:pt idx="249822">
                  <c:v>152513</c:v>
                </c:pt>
                <c:pt idx="249823">
                  <c:v>152513</c:v>
                </c:pt>
                <c:pt idx="249824">
                  <c:v>152513</c:v>
                </c:pt>
                <c:pt idx="249825">
                  <c:v>152513</c:v>
                </c:pt>
                <c:pt idx="249826">
                  <c:v>152513</c:v>
                </c:pt>
                <c:pt idx="249827">
                  <c:v>152513</c:v>
                </c:pt>
                <c:pt idx="249828">
                  <c:v>152513</c:v>
                </c:pt>
                <c:pt idx="249829">
                  <c:v>152513</c:v>
                </c:pt>
                <c:pt idx="249830">
                  <c:v>152513</c:v>
                </c:pt>
                <c:pt idx="249831">
                  <c:v>152513</c:v>
                </c:pt>
                <c:pt idx="249832">
                  <c:v>152513</c:v>
                </c:pt>
                <c:pt idx="249833">
                  <c:v>152513</c:v>
                </c:pt>
                <c:pt idx="249834">
                  <c:v>152513</c:v>
                </c:pt>
                <c:pt idx="249835">
                  <c:v>152513</c:v>
                </c:pt>
                <c:pt idx="249836">
                  <c:v>152513</c:v>
                </c:pt>
                <c:pt idx="249837">
                  <c:v>152513</c:v>
                </c:pt>
                <c:pt idx="249838">
                  <c:v>152513</c:v>
                </c:pt>
                <c:pt idx="249839">
                  <c:v>152513</c:v>
                </c:pt>
                <c:pt idx="249840">
                  <c:v>152513</c:v>
                </c:pt>
                <c:pt idx="249841">
                  <c:v>152513</c:v>
                </c:pt>
                <c:pt idx="249842">
                  <c:v>152513</c:v>
                </c:pt>
                <c:pt idx="249843">
                  <c:v>152513</c:v>
                </c:pt>
                <c:pt idx="249844">
                  <c:v>152513</c:v>
                </c:pt>
                <c:pt idx="249845">
                  <c:v>152513</c:v>
                </c:pt>
                <c:pt idx="249846">
                  <c:v>152513</c:v>
                </c:pt>
                <c:pt idx="249847">
                  <c:v>152513</c:v>
                </c:pt>
                <c:pt idx="249848">
                  <c:v>152513</c:v>
                </c:pt>
                <c:pt idx="249849">
                  <c:v>152513</c:v>
                </c:pt>
                <c:pt idx="249850">
                  <c:v>152513</c:v>
                </c:pt>
                <c:pt idx="249851">
                  <c:v>152513</c:v>
                </c:pt>
                <c:pt idx="249852">
                  <c:v>152513</c:v>
                </c:pt>
                <c:pt idx="249853">
                  <c:v>152513</c:v>
                </c:pt>
                <c:pt idx="249854">
                  <c:v>152513</c:v>
                </c:pt>
                <c:pt idx="249855">
                  <c:v>152513</c:v>
                </c:pt>
                <c:pt idx="249856">
                  <c:v>152513</c:v>
                </c:pt>
                <c:pt idx="249857">
                  <c:v>152513</c:v>
                </c:pt>
                <c:pt idx="249858">
                  <c:v>152513</c:v>
                </c:pt>
                <c:pt idx="249859">
                  <c:v>152513</c:v>
                </c:pt>
                <c:pt idx="249860">
                  <c:v>152513</c:v>
                </c:pt>
                <c:pt idx="249861">
                  <c:v>152513</c:v>
                </c:pt>
                <c:pt idx="249862">
                  <c:v>152513</c:v>
                </c:pt>
                <c:pt idx="249863">
                  <c:v>152513</c:v>
                </c:pt>
                <c:pt idx="249864">
                  <c:v>152513</c:v>
                </c:pt>
                <c:pt idx="249865">
                  <c:v>152513</c:v>
                </c:pt>
                <c:pt idx="249866">
                  <c:v>152513</c:v>
                </c:pt>
                <c:pt idx="249867">
                  <c:v>152513</c:v>
                </c:pt>
                <c:pt idx="249868">
                  <c:v>152513</c:v>
                </c:pt>
                <c:pt idx="249869">
                  <c:v>152513</c:v>
                </c:pt>
                <c:pt idx="249870">
                  <c:v>152513</c:v>
                </c:pt>
                <c:pt idx="249871">
                  <c:v>152513</c:v>
                </c:pt>
                <c:pt idx="249872">
                  <c:v>152513</c:v>
                </c:pt>
                <c:pt idx="249873">
                  <c:v>152513</c:v>
                </c:pt>
                <c:pt idx="249874">
                  <c:v>152513</c:v>
                </c:pt>
                <c:pt idx="249875">
                  <c:v>152513</c:v>
                </c:pt>
                <c:pt idx="249876">
                  <c:v>152513</c:v>
                </c:pt>
                <c:pt idx="249877">
                  <c:v>152513</c:v>
                </c:pt>
                <c:pt idx="249878">
                  <c:v>152513</c:v>
                </c:pt>
                <c:pt idx="249879">
                  <c:v>152513</c:v>
                </c:pt>
                <c:pt idx="249880">
                  <c:v>152513</c:v>
                </c:pt>
                <c:pt idx="249881">
                  <c:v>152513</c:v>
                </c:pt>
                <c:pt idx="249882">
                  <c:v>152513</c:v>
                </c:pt>
                <c:pt idx="249883">
                  <c:v>152513</c:v>
                </c:pt>
                <c:pt idx="249884">
                  <c:v>152513</c:v>
                </c:pt>
                <c:pt idx="249885">
                  <c:v>152513</c:v>
                </c:pt>
                <c:pt idx="249886">
                  <c:v>152513</c:v>
                </c:pt>
                <c:pt idx="249887">
                  <c:v>152513</c:v>
                </c:pt>
                <c:pt idx="249888">
                  <c:v>152513</c:v>
                </c:pt>
                <c:pt idx="249889">
                  <c:v>152513</c:v>
                </c:pt>
                <c:pt idx="249890">
                  <c:v>152513</c:v>
                </c:pt>
                <c:pt idx="249891">
                  <c:v>152513</c:v>
                </c:pt>
                <c:pt idx="249892">
                  <c:v>152513</c:v>
                </c:pt>
                <c:pt idx="249893">
                  <c:v>152513</c:v>
                </c:pt>
                <c:pt idx="249894">
                  <c:v>152513</c:v>
                </c:pt>
                <c:pt idx="249895">
                  <c:v>152513</c:v>
                </c:pt>
                <c:pt idx="249896">
                  <c:v>152513</c:v>
                </c:pt>
                <c:pt idx="249897">
                  <c:v>152513</c:v>
                </c:pt>
                <c:pt idx="249898">
                  <c:v>152513</c:v>
                </c:pt>
                <c:pt idx="249899">
                  <c:v>152513</c:v>
                </c:pt>
                <c:pt idx="249900">
                  <c:v>152513</c:v>
                </c:pt>
                <c:pt idx="249901">
                  <c:v>152513</c:v>
                </c:pt>
                <c:pt idx="249902">
                  <c:v>152513</c:v>
                </c:pt>
                <c:pt idx="249903">
                  <c:v>152513</c:v>
                </c:pt>
                <c:pt idx="249904">
                  <c:v>152513</c:v>
                </c:pt>
                <c:pt idx="249905">
                  <c:v>152513</c:v>
                </c:pt>
                <c:pt idx="249906">
                  <c:v>152513</c:v>
                </c:pt>
                <c:pt idx="249907">
                  <c:v>152513</c:v>
                </c:pt>
                <c:pt idx="249908">
                  <c:v>152513</c:v>
                </c:pt>
                <c:pt idx="249909">
                  <c:v>152513</c:v>
                </c:pt>
                <c:pt idx="249910">
                  <c:v>152513</c:v>
                </c:pt>
                <c:pt idx="249911">
                  <c:v>152513</c:v>
                </c:pt>
                <c:pt idx="249912">
                  <c:v>152513</c:v>
                </c:pt>
                <c:pt idx="249913">
                  <c:v>152513</c:v>
                </c:pt>
                <c:pt idx="249914">
                  <c:v>152513</c:v>
                </c:pt>
                <c:pt idx="249915">
                  <c:v>152513</c:v>
                </c:pt>
                <c:pt idx="249916">
                  <c:v>152513</c:v>
                </c:pt>
                <c:pt idx="249917">
                  <c:v>152513</c:v>
                </c:pt>
                <c:pt idx="249918">
                  <c:v>152513</c:v>
                </c:pt>
                <c:pt idx="249919">
                  <c:v>152513</c:v>
                </c:pt>
                <c:pt idx="249920">
                  <c:v>152513</c:v>
                </c:pt>
                <c:pt idx="249921">
                  <c:v>152513</c:v>
                </c:pt>
                <c:pt idx="249922">
                  <c:v>152513</c:v>
                </c:pt>
                <c:pt idx="249923">
                  <c:v>152513</c:v>
                </c:pt>
                <c:pt idx="249924">
                  <c:v>152513</c:v>
                </c:pt>
                <c:pt idx="249925">
                  <c:v>152513</c:v>
                </c:pt>
                <c:pt idx="249926">
                  <c:v>152513</c:v>
                </c:pt>
                <c:pt idx="249927">
                  <c:v>152513</c:v>
                </c:pt>
                <c:pt idx="249928">
                  <c:v>152513</c:v>
                </c:pt>
                <c:pt idx="249929">
                  <c:v>152513</c:v>
                </c:pt>
                <c:pt idx="249930">
                  <c:v>152513</c:v>
                </c:pt>
                <c:pt idx="249931">
                  <c:v>152513</c:v>
                </c:pt>
                <c:pt idx="249932">
                  <c:v>152513</c:v>
                </c:pt>
                <c:pt idx="249933">
                  <c:v>152513</c:v>
                </c:pt>
                <c:pt idx="249934">
                  <c:v>152513</c:v>
                </c:pt>
                <c:pt idx="249935">
                  <c:v>152513</c:v>
                </c:pt>
                <c:pt idx="249936">
                  <c:v>152513</c:v>
                </c:pt>
                <c:pt idx="249937">
                  <c:v>152513</c:v>
                </c:pt>
                <c:pt idx="249938">
                  <c:v>152513</c:v>
                </c:pt>
                <c:pt idx="249939">
                  <c:v>152513</c:v>
                </c:pt>
                <c:pt idx="249940">
                  <c:v>152513</c:v>
                </c:pt>
                <c:pt idx="249941">
                  <c:v>152513</c:v>
                </c:pt>
                <c:pt idx="249942">
                  <c:v>152513</c:v>
                </c:pt>
                <c:pt idx="249943">
                  <c:v>152513</c:v>
                </c:pt>
                <c:pt idx="249944">
                  <c:v>152513</c:v>
                </c:pt>
                <c:pt idx="249945">
                  <c:v>152513</c:v>
                </c:pt>
                <c:pt idx="249946">
                  <c:v>152513</c:v>
                </c:pt>
                <c:pt idx="249947">
                  <c:v>152513</c:v>
                </c:pt>
                <c:pt idx="249948">
                  <c:v>152513</c:v>
                </c:pt>
                <c:pt idx="249949">
                  <c:v>152513</c:v>
                </c:pt>
                <c:pt idx="249950">
                  <c:v>152513</c:v>
                </c:pt>
                <c:pt idx="249951">
                  <c:v>152513</c:v>
                </c:pt>
                <c:pt idx="249952">
                  <c:v>152513</c:v>
                </c:pt>
                <c:pt idx="249953">
                  <c:v>152513</c:v>
                </c:pt>
                <c:pt idx="249954">
                  <c:v>152513</c:v>
                </c:pt>
                <c:pt idx="249955">
                  <c:v>152513</c:v>
                </c:pt>
                <c:pt idx="249956">
                  <c:v>152513</c:v>
                </c:pt>
                <c:pt idx="249957">
                  <c:v>152513</c:v>
                </c:pt>
                <c:pt idx="249958">
                  <c:v>152513</c:v>
                </c:pt>
                <c:pt idx="249959">
                  <c:v>152513</c:v>
                </c:pt>
                <c:pt idx="249960">
                  <c:v>152513</c:v>
                </c:pt>
                <c:pt idx="249961">
                  <c:v>152513</c:v>
                </c:pt>
                <c:pt idx="249962">
                  <c:v>152513</c:v>
                </c:pt>
                <c:pt idx="249963">
                  <c:v>152513</c:v>
                </c:pt>
                <c:pt idx="249964">
                  <c:v>152513</c:v>
                </c:pt>
                <c:pt idx="249965">
                  <c:v>152513</c:v>
                </c:pt>
                <c:pt idx="249966">
                  <c:v>152513</c:v>
                </c:pt>
                <c:pt idx="249967">
                  <c:v>152513</c:v>
                </c:pt>
                <c:pt idx="249968">
                  <c:v>152513</c:v>
                </c:pt>
                <c:pt idx="249969">
                  <c:v>152513</c:v>
                </c:pt>
                <c:pt idx="249970">
                  <c:v>152513</c:v>
                </c:pt>
                <c:pt idx="249971">
                  <c:v>152513</c:v>
                </c:pt>
                <c:pt idx="249972">
                  <c:v>152513</c:v>
                </c:pt>
                <c:pt idx="249973">
                  <c:v>152513</c:v>
                </c:pt>
                <c:pt idx="249974">
                  <c:v>152513</c:v>
                </c:pt>
                <c:pt idx="249975">
                  <c:v>152513</c:v>
                </c:pt>
                <c:pt idx="249976">
                  <c:v>152513</c:v>
                </c:pt>
                <c:pt idx="249977">
                  <c:v>152513</c:v>
                </c:pt>
                <c:pt idx="249978">
                  <c:v>152513</c:v>
                </c:pt>
                <c:pt idx="249979">
                  <c:v>152513</c:v>
                </c:pt>
                <c:pt idx="249980">
                  <c:v>152513</c:v>
                </c:pt>
                <c:pt idx="249981">
                  <c:v>152513</c:v>
                </c:pt>
                <c:pt idx="249982">
                  <c:v>152513</c:v>
                </c:pt>
                <c:pt idx="249983">
                  <c:v>152513</c:v>
                </c:pt>
                <c:pt idx="249984">
                  <c:v>152513</c:v>
                </c:pt>
                <c:pt idx="249985">
                  <c:v>152513</c:v>
                </c:pt>
                <c:pt idx="249986">
                  <c:v>152513</c:v>
                </c:pt>
                <c:pt idx="249987">
                  <c:v>152513</c:v>
                </c:pt>
                <c:pt idx="249988">
                  <c:v>152513</c:v>
                </c:pt>
                <c:pt idx="249989">
                  <c:v>152513</c:v>
                </c:pt>
                <c:pt idx="249990">
                  <c:v>152513</c:v>
                </c:pt>
                <c:pt idx="249991">
                  <c:v>152513</c:v>
                </c:pt>
                <c:pt idx="249992">
                  <c:v>152513</c:v>
                </c:pt>
                <c:pt idx="249993">
                  <c:v>152513</c:v>
                </c:pt>
                <c:pt idx="249994">
                  <c:v>152513</c:v>
                </c:pt>
                <c:pt idx="249995">
                  <c:v>152513</c:v>
                </c:pt>
                <c:pt idx="249996">
                  <c:v>152513</c:v>
                </c:pt>
                <c:pt idx="249997">
                  <c:v>152513</c:v>
                </c:pt>
                <c:pt idx="249998">
                  <c:v>152513</c:v>
                </c:pt>
                <c:pt idx="249999">
                  <c:v>152513</c:v>
                </c:pt>
                <c:pt idx="250000">
                  <c:v>152513</c:v>
                </c:pt>
                <c:pt idx="250001">
                  <c:v>152513</c:v>
                </c:pt>
                <c:pt idx="250002">
                  <c:v>152513</c:v>
                </c:pt>
                <c:pt idx="250003">
                  <c:v>152513</c:v>
                </c:pt>
                <c:pt idx="250004">
                  <c:v>152513</c:v>
                </c:pt>
                <c:pt idx="250005">
                  <c:v>152513</c:v>
                </c:pt>
                <c:pt idx="250006">
                  <c:v>152513</c:v>
                </c:pt>
                <c:pt idx="250007">
                  <c:v>152513</c:v>
                </c:pt>
                <c:pt idx="250008">
                  <c:v>152513</c:v>
                </c:pt>
                <c:pt idx="250009">
                  <c:v>152513</c:v>
                </c:pt>
                <c:pt idx="250010">
                  <c:v>152513</c:v>
                </c:pt>
                <c:pt idx="250011">
                  <c:v>152513</c:v>
                </c:pt>
                <c:pt idx="250012">
                  <c:v>152513</c:v>
                </c:pt>
                <c:pt idx="250013">
                  <c:v>152513</c:v>
                </c:pt>
                <c:pt idx="250014">
                  <c:v>152513</c:v>
                </c:pt>
                <c:pt idx="250015">
                  <c:v>152513</c:v>
                </c:pt>
                <c:pt idx="250016">
                  <c:v>152513</c:v>
                </c:pt>
                <c:pt idx="250017">
                  <c:v>152513</c:v>
                </c:pt>
                <c:pt idx="250018">
                  <c:v>152513</c:v>
                </c:pt>
                <c:pt idx="250019">
                  <c:v>152513</c:v>
                </c:pt>
                <c:pt idx="250020">
                  <c:v>152513</c:v>
                </c:pt>
                <c:pt idx="250021">
                  <c:v>152513</c:v>
                </c:pt>
                <c:pt idx="250022">
                  <c:v>152513</c:v>
                </c:pt>
                <c:pt idx="250023">
                  <c:v>152513</c:v>
                </c:pt>
                <c:pt idx="250024">
                  <c:v>152513</c:v>
                </c:pt>
                <c:pt idx="250025">
                  <c:v>152513</c:v>
                </c:pt>
                <c:pt idx="250026">
                  <c:v>152513</c:v>
                </c:pt>
                <c:pt idx="250027">
                  <c:v>152513</c:v>
                </c:pt>
                <c:pt idx="250028">
                  <c:v>152513</c:v>
                </c:pt>
                <c:pt idx="250029">
                  <c:v>152513</c:v>
                </c:pt>
                <c:pt idx="250030">
                  <c:v>152513</c:v>
                </c:pt>
                <c:pt idx="250031">
                  <c:v>152513</c:v>
                </c:pt>
                <c:pt idx="250032">
                  <c:v>152513</c:v>
                </c:pt>
                <c:pt idx="250033">
                  <c:v>152513</c:v>
                </c:pt>
                <c:pt idx="250034">
                  <c:v>152513</c:v>
                </c:pt>
                <c:pt idx="250035">
                  <c:v>152513</c:v>
                </c:pt>
                <c:pt idx="250036">
                  <c:v>152513</c:v>
                </c:pt>
                <c:pt idx="250037">
                  <c:v>152513</c:v>
                </c:pt>
                <c:pt idx="250038">
                  <c:v>152513</c:v>
                </c:pt>
                <c:pt idx="250039">
                  <c:v>152513</c:v>
                </c:pt>
                <c:pt idx="250040">
                  <c:v>152513</c:v>
                </c:pt>
                <c:pt idx="250041">
                  <c:v>152513</c:v>
                </c:pt>
                <c:pt idx="250042">
                  <c:v>152513</c:v>
                </c:pt>
                <c:pt idx="250043">
                  <c:v>152513</c:v>
                </c:pt>
                <c:pt idx="250044">
                  <c:v>152513</c:v>
                </c:pt>
                <c:pt idx="250045">
                  <c:v>152513</c:v>
                </c:pt>
                <c:pt idx="250046">
                  <c:v>152513</c:v>
                </c:pt>
                <c:pt idx="250047">
                  <c:v>152513</c:v>
                </c:pt>
                <c:pt idx="250048">
                  <c:v>152513</c:v>
                </c:pt>
                <c:pt idx="250049">
                  <c:v>152513</c:v>
                </c:pt>
                <c:pt idx="250050">
                  <c:v>152513</c:v>
                </c:pt>
                <c:pt idx="250051">
                  <c:v>152513</c:v>
                </c:pt>
                <c:pt idx="250052">
                  <c:v>152513</c:v>
                </c:pt>
                <c:pt idx="250053">
                  <c:v>152513</c:v>
                </c:pt>
                <c:pt idx="250054">
                  <c:v>152513</c:v>
                </c:pt>
                <c:pt idx="250055">
                  <c:v>152513</c:v>
                </c:pt>
                <c:pt idx="250056">
                  <c:v>152513</c:v>
                </c:pt>
                <c:pt idx="250057">
                  <c:v>152513</c:v>
                </c:pt>
                <c:pt idx="250058">
                  <c:v>152513</c:v>
                </c:pt>
                <c:pt idx="250059">
                  <c:v>152513</c:v>
                </c:pt>
                <c:pt idx="250060">
                  <c:v>152513</c:v>
                </c:pt>
                <c:pt idx="250061">
                  <c:v>152513</c:v>
                </c:pt>
                <c:pt idx="250062">
                  <c:v>152513</c:v>
                </c:pt>
                <c:pt idx="250063">
                  <c:v>152513</c:v>
                </c:pt>
                <c:pt idx="250064">
                  <c:v>152513</c:v>
                </c:pt>
                <c:pt idx="250065">
                  <c:v>152513</c:v>
                </c:pt>
                <c:pt idx="250066">
                  <c:v>152513</c:v>
                </c:pt>
                <c:pt idx="250067">
                  <c:v>152513</c:v>
                </c:pt>
                <c:pt idx="250068">
                  <c:v>152513</c:v>
                </c:pt>
                <c:pt idx="250069">
                  <c:v>152513</c:v>
                </c:pt>
                <c:pt idx="250070">
                  <c:v>152513</c:v>
                </c:pt>
                <c:pt idx="250071">
                  <c:v>152513</c:v>
                </c:pt>
                <c:pt idx="250072">
                  <c:v>152513</c:v>
                </c:pt>
                <c:pt idx="250073">
                  <c:v>152513</c:v>
                </c:pt>
                <c:pt idx="250074">
                  <c:v>152513</c:v>
                </c:pt>
                <c:pt idx="250075">
                  <c:v>152513</c:v>
                </c:pt>
                <c:pt idx="250076">
                  <c:v>152513</c:v>
                </c:pt>
                <c:pt idx="250077">
                  <c:v>152513</c:v>
                </c:pt>
                <c:pt idx="250078">
                  <c:v>152513</c:v>
                </c:pt>
                <c:pt idx="250079">
                  <c:v>152513</c:v>
                </c:pt>
                <c:pt idx="250080">
                  <c:v>152513</c:v>
                </c:pt>
                <c:pt idx="250081">
                  <c:v>152513</c:v>
                </c:pt>
                <c:pt idx="250082">
                  <c:v>152513</c:v>
                </c:pt>
                <c:pt idx="250083">
                  <c:v>152513</c:v>
                </c:pt>
                <c:pt idx="250084">
                  <c:v>152513</c:v>
                </c:pt>
                <c:pt idx="250085">
                  <c:v>152513</c:v>
                </c:pt>
                <c:pt idx="250086">
                  <c:v>152513</c:v>
                </c:pt>
                <c:pt idx="250087">
                  <c:v>152513</c:v>
                </c:pt>
                <c:pt idx="250088">
                  <c:v>152513</c:v>
                </c:pt>
                <c:pt idx="250089">
                  <c:v>152513</c:v>
                </c:pt>
                <c:pt idx="250090">
                  <c:v>152513</c:v>
                </c:pt>
                <c:pt idx="250091">
                  <c:v>152513</c:v>
                </c:pt>
                <c:pt idx="250092">
                  <c:v>152513</c:v>
                </c:pt>
                <c:pt idx="250093">
                  <c:v>152513</c:v>
                </c:pt>
                <c:pt idx="250094">
                  <c:v>152513</c:v>
                </c:pt>
                <c:pt idx="250095">
                  <c:v>152513</c:v>
                </c:pt>
                <c:pt idx="250096">
                  <c:v>152513</c:v>
                </c:pt>
                <c:pt idx="250097">
                  <c:v>152513</c:v>
                </c:pt>
                <c:pt idx="250098">
                  <c:v>152513</c:v>
                </c:pt>
                <c:pt idx="250099">
                  <c:v>152513</c:v>
                </c:pt>
                <c:pt idx="250100">
                  <c:v>152513</c:v>
                </c:pt>
                <c:pt idx="250101">
                  <c:v>152513</c:v>
                </c:pt>
                <c:pt idx="250102">
                  <c:v>152513</c:v>
                </c:pt>
                <c:pt idx="250103">
                  <c:v>152513</c:v>
                </c:pt>
                <c:pt idx="250104">
                  <c:v>152513</c:v>
                </c:pt>
                <c:pt idx="250105">
                  <c:v>152513</c:v>
                </c:pt>
                <c:pt idx="250106">
                  <c:v>152513</c:v>
                </c:pt>
                <c:pt idx="250107">
                  <c:v>152513</c:v>
                </c:pt>
                <c:pt idx="250108">
                  <c:v>152513</c:v>
                </c:pt>
                <c:pt idx="250109">
                  <c:v>152513</c:v>
                </c:pt>
                <c:pt idx="250110">
                  <c:v>152513</c:v>
                </c:pt>
                <c:pt idx="250111">
                  <c:v>152513</c:v>
                </c:pt>
                <c:pt idx="250112">
                  <c:v>152513</c:v>
                </c:pt>
                <c:pt idx="250113">
                  <c:v>152513</c:v>
                </c:pt>
                <c:pt idx="250114">
                  <c:v>152513</c:v>
                </c:pt>
                <c:pt idx="250115">
                  <c:v>152513</c:v>
                </c:pt>
                <c:pt idx="250116">
                  <c:v>152513</c:v>
                </c:pt>
                <c:pt idx="250117">
                  <c:v>152513</c:v>
                </c:pt>
                <c:pt idx="250118">
                  <c:v>152513</c:v>
                </c:pt>
                <c:pt idx="250119">
                  <c:v>152513</c:v>
                </c:pt>
                <c:pt idx="250120">
                  <c:v>152513</c:v>
                </c:pt>
                <c:pt idx="250121">
                  <c:v>152513</c:v>
                </c:pt>
                <c:pt idx="250122">
                  <c:v>152513</c:v>
                </c:pt>
                <c:pt idx="250123">
                  <c:v>152513</c:v>
                </c:pt>
                <c:pt idx="250124">
                  <c:v>152513</c:v>
                </c:pt>
                <c:pt idx="250125">
                  <c:v>152513</c:v>
                </c:pt>
                <c:pt idx="250126">
                  <c:v>152513</c:v>
                </c:pt>
                <c:pt idx="250127">
                  <c:v>152513</c:v>
                </c:pt>
                <c:pt idx="250128">
                  <c:v>152513</c:v>
                </c:pt>
                <c:pt idx="250129">
                  <c:v>152513</c:v>
                </c:pt>
                <c:pt idx="250130">
                  <c:v>152513</c:v>
                </c:pt>
                <c:pt idx="250131">
                  <c:v>152513</c:v>
                </c:pt>
                <c:pt idx="250132">
                  <c:v>152513</c:v>
                </c:pt>
                <c:pt idx="250133">
                  <c:v>152513</c:v>
                </c:pt>
                <c:pt idx="250134">
                  <c:v>152513</c:v>
                </c:pt>
                <c:pt idx="250135">
                  <c:v>152513</c:v>
                </c:pt>
                <c:pt idx="250136">
                  <c:v>152513</c:v>
                </c:pt>
                <c:pt idx="250137">
                  <c:v>152513</c:v>
                </c:pt>
                <c:pt idx="250138">
                  <c:v>152513</c:v>
                </c:pt>
                <c:pt idx="250139">
                  <c:v>152513</c:v>
                </c:pt>
                <c:pt idx="250140">
                  <c:v>152513</c:v>
                </c:pt>
                <c:pt idx="250141">
                  <c:v>152513</c:v>
                </c:pt>
                <c:pt idx="250142">
                  <c:v>152513</c:v>
                </c:pt>
                <c:pt idx="250143">
                  <c:v>152513</c:v>
                </c:pt>
                <c:pt idx="250144">
                  <c:v>152513</c:v>
                </c:pt>
                <c:pt idx="250145">
                  <c:v>152513</c:v>
                </c:pt>
                <c:pt idx="250146">
                  <c:v>152513</c:v>
                </c:pt>
                <c:pt idx="250147">
                  <c:v>152513</c:v>
                </c:pt>
                <c:pt idx="250148">
                  <c:v>152513</c:v>
                </c:pt>
                <c:pt idx="250149">
                  <c:v>152513</c:v>
                </c:pt>
                <c:pt idx="250150">
                  <c:v>152513</c:v>
                </c:pt>
                <c:pt idx="250151">
                  <c:v>152513</c:v>
                </c:pt>
                <c:pt idx="250152">
                  <c:v>152513</c:v>
                </c:pt>
                <c:pt idx="250153">
                  <c:v>152513</c:v>
                </c:pt>
                <c:pt idx="250154">
                  <c:v>152513</c:v>
                </c:pt>
                <c:pt idx="250155">
                  <c:v>152513</c:v>
                </c:pt>
                <c:pt idx="250156">
                  <c:v>152513</c:v>
                </c:pt>
                <c:pt idx="250157">
                  <c:v>152513</c:v>
                </c:pt>
                <c:pt idx="250158">
                  <c:v>152513</c:v>
                </c:pt>
                <c:pt idx="250159">
                  <c:v>152513</c:v>
                </c:pt>
                <c:pt idx="250160">
                  <c:v>152513</c:v>
                </c:pt>
                <c:pt idx="250161">
                  <c:v>152513</c:v>
                </c:pt>
                <c:pt idx="250162">
                  <c:v>152513</c:v>
                </c:pt>
                <c:pt idx="250163">
                  <c:v>152513</c:v>
                </c:pt>
                <c:pt idx="250164">
                  <c:v>152513</c:v>
                </c:pt>
                <c:pt idx="250165">
                  <c:v>152513</c:v>
                </c:pt>
                <c:pt idx="250166">
                  <c:v>152513</c:v>
                </c:pt>
                <c:pt idx="250167">
                  <c:v>152513</c:v>
                </c:pt>
                <c:pt idx="250168">
                  <c:v>152513</c:v>
                </c:pt>
                <c:pt idx="250169">
                  <c:v>152513</c:v>
                </c:pt>
                <c:pt idx="250170">
                  <c:v>152513</c:v>
                </c:pt>
                <c:pt idx="250171">
                  <c:v>152513</c:v>
                </c:pt>
                <c:pt idx="250172">
                  <c:v>152513</c:v>
                </c:pt>
                <c:pt idx="250173">
                  <c:v>152513</c:v>
                </c:pt>
                <c:pt idx="250174">
                  <c:v>152513</c:v>
                </c:pt>
                <c:pt idx="250175">
                  <c:v>152513</c:v>
                </c:pt>
                <c:pt idx="250176">
                  <c:v>152513</c:v>
                </c:pt>
                <c:pt idx="250177">
                  <c:v>152513</c:v>
                </c:pt>
                <c:pt idx="250178">
                  <c:v>152513</c:v>
                </c:pt>
                <c:pt idx="250179">
                  <c:v>152513</c:v>
                </c:pt>
                <c:pt idx="250180">
                  <c:v>152513</c:v>
                </c:pt>
                <c:pt idx="250181">
                  <c:v>152513</c:v>
                </c:pt>
                <c:pt idx="250182">
                  <c:v>152513</c:v>
                </c:pt>
                <c:pt idx="250183">
                  <c:v>152513</c:v>
                </c:pt>
                <c:pt idx="250184">
                  <c:v>152513</c:v>
                </c:pt>
                <c:pt idx="250185">
                  <c:v>152513</c:v>
                </c:pt>
                <c:pt idx="250186">
                  <c:v>152513</c:v>
                </c:pt>
                <c:pt idx="250187">
                  <c:v>152513</c:v>
                </c:pt>
                <c:pt idx="250188">
                  <c:v>152513</c:v>
                </c:pt>
                <c:pt idx="250189">
                  <c:v>152513</c:v>
                </c:pt>
                <c:pt idx="250190">
                  <c:v>152513</c:v>
                </c:pt>
                <c:pt idx="250191">
                  <c:v>152513</c:v>
                </c:pt>
                <c:pt idx="250192">
                  <c:v>152513</c:v>
                </c:pt>
                <c:pt idx="250193">
                  <c:v>152513</c:v>
                </c:pt>
                <c:pt idx="250194">
                  <c:v>152513</c:v>
                </c:pt>
                <c:pt idx="250195">
                  <c:v>152513</c:v>
                </c:pt>
                <c:pt idx="250196">
                  <c:v>152513</c:v>
                </c:pt>
                <c:pt idx="250197">
                  <c:v>152513</c:v>
                </c:pt>
                <c:pt idx="250198">
                  <c:v>152513</c:v>
                </c:pt>
                <c:pt idx="250199">
                  <c:v>152513</c:v>
                </c:pt>
                <c:pt idx="250200">
                  <c:v>152513</c:v>
                </c:pt>
                <c:pt idx="250201">
                  <c:v>152513</c:v>
                </c:pt>
                <c:pt idx="250202">
                  <c:v>152513</c:v>
                </c:pt>
                <c:pt idx="250203">
                  <c:v>152513</c:v>
                </c:pt>
                <c:pt idx="250204">
                  <c:v>152513</c:v>
                </c:pt>
                <c:pt idx="250205">
                  <c:v>152513</c:v>
                </c:pt>
                <c:pt idx="250206">
                  <c:v>152513</c:v>
                </c:pt>
                <c:pt idx="250207">
                  <c:v>152513</c:v>
                </c:pt>
                <c:pt idx="250208">
                  <c:v>152513</c:v>
                </c:pt>
                <c:pt idx="250209">
                  <c:v>152513</c:v>
                </c:pt>
                <c:pt idx="250210">
                  <c:v>152513</c:v>
                </c:pt>
                <c:pt idx="250211">
                  <c:v>152513</c:v>
                </c:pt>
                <c:pt idx="250212">
                  <c:v>152513</c:v>
                </c:pt>
                <c:pt idx="250213">
                  <c:v>152513</c:v>
                </c:pt>
                <c:pt idx="250214">
                  <c:v>152513</c:v>
                </c:pt>
                <c:pt idx="250215">
                  <c:v>152513</c:v>
                </c:pt>
                <c:pt idx="250216">
                  <c:v>152513</c:v>
                </c:pt>
                <c:pt idx="250217">
                  <c:v>152513</c:v>
                </c:pt>
                <c:pt idx="250218">
                  <c:v>152513</c:v>
                </c:pt>
                <c:pt idx="250219">
                  <c:v>152513</c:v>
                </c:pt>
                <c:pt idx="250220">
                  <c:v>152513</c:v>
                </c:pt>
                <c:pt idx="250221">
                  <c:v>152513</c:v>
                </c:pt>
                <c:pt idx="250222">
                  <c:v>152513</c:v>
                </c:pt>
                <c:pt idx="250223">
                  <c:v>152513</c:v>
                </c:pt>
                <c:pt idx="250224">
                  <c:v>152513</c:v>
                </c:pt>
                <c:pt idx="250225">
                  <c:v>152513</c:v>
                </c:pt>
                <c:pt idx="250226">
                  <c:v>152513</c:v>
                </c:pt>
                <c:pt idx="250227">
                  <c:v>152513</c:v>
                </c:pt>
                <c:pt idx="250228">
                  <c:v>152513</c:v>
                </c:pt>
                <c:pt idx="250229">
                  <c:v>152513</c:v>
                </c:pt>
                <c:pt idx="250230">
                  <c:v>152513</c:v>
                </c:pt>
                <c:pt idx="250231">
                  <c:v>152513</c:v>
                </c:pt>
                <c:pt idx="250232">
                  <c:v>152513</c:v>
                </c:pt>
                <c:pt idx="250233">
                  <c:v>152513</c:v>
                </c:pt>
                <c:pt idx="250234">
                  <c:v>152513</c:v>
                </c:pt>
                <c:pt idx="250235">
                  <c:v>152513</c:v>
                </c:pt>
                <c:pt idx="250236">
                  <c:v>152513</c:v>
                </c:pt>
                <c:pt idx="250237">
                  <c:v>152513</c:v>
                </c:pt>
                <c:pt idx="250238">
                  <c:v>152513</c:v>
                </c:pt>
                <c:pt idx="250239">
                  <c:v>152513</c:v>
                </c:pt>
                <c:pt idx="250240">
                  <c:v>152513</c:v>
                </c:pt>
                <c:pt idx="250241">
                  <c:v>152513</c:v>
                </c:pt>
                <c:pt idx="250242">
                  <c:v>152513</c:v>
                </c:pt>
                <c:pt idx="250243">
                  <c:v>152513</c:v>
                </c:pt>
                <c:pt idx="250244">
                  <c:v>152513</c:v>
                </c:pt>
                <c:pt idx="250245">
                  <c:v>152513</c:v>
                </c:pt>
                <c:pt idx="250246">
                  <c:v>152513</c:v>
                </c:pt>
                <c:pt idx="250247">
                  <c:v>152513</c:v>
                </c:pt>
                <c:pt idx="250248">
                  <c:v>152513</c:v>
                </c:pt>
                <c:pt idx="250249">
                  <c:v>152513</c:v>
                </c:pt>
                <c:pt idx="250250">
                  <c:v>152513</c:v>
                </c:pt>
                <c:pt idx="250251">
                  <c:v>152513</c:v>
                </c:pt>
                <c:pt idx="250252">
                  <c:v>152513</c:v>
                </c:pt>
                <c:pt idx="250253">
                  <c:v>152513</c:v>
                </c:pt>
                <c:pt idx="250254">
                  <c:v>152513</c:v>
                </c:pt>
                <c:pt idx="250255">
                  <c:v>152513</c:v>
                </c:pt>
                <c:pt idx="250256">
                  <c:v>152513</c:v>
                </c:pt>
                <c:pt idx="250257">
                  <c:v>152513</c:v>
                </c:pt>
                <c:pt idx="250258">
                  <c:v>152513</c:v>
                </c:pt>
                <c:pt idx="250259">
                  <c:v>152513</c:v>
                </c:pt>
                <c:pt idx="250260">
                  <c:v>152513</c:v>
                </c:pt>
                <c:pt idx="250261">
                  <c:v>152513</c:v>
                </c:pt>
                <c:pt idx="250262">
                  <c:v>152513</c:v>
                </c:pt>
                <c:pt idx="250263">
                  <c:v>152513</c:v>
                </c:pt>
                <c:pt idx="250264">
                  <c:v>152513</c:v>
                </c:pt>
                <c:pt idx="250265">
                  <c:v>152513</c:v>
                </c:pt>
                <c:pt idx="250266">
                  <c:v>152513</c:v>
                </c:pt>
                <c:pt idx="250267">
                  <c:v>152513</c:v>
                </c:pt>
                <c:pt idx="250268">
                  <c:v>152513</c:v>
                </c:pt>
                <c:pt idx="250269">
                  <c:v>152513</c:v>
                </c:pt>
                <c:pt idx="250270">
                  <c:v>152513</c:v>
                </c:pt>
                <c:pt idx="250271">
                  <c:v>152513</c:v>
                </c:pt>
                <c:pt idx="250272">
                  <c:v>152513</c:v>
                </c:pt>
                <c:pt idx="250273">
                  <c:v>152513</c:v>
                </c:pt>
                <c:pt idx="250274">
                  <c:v>152513</c:v>
                </c:pt>
                <c:pt idx="250275">
                  <c:v>152513</c:v>
                </c:pt>
                <c:pt idx="250276">
                  <c:v>152513</c:v>
                </c:pt>
                <c:pt idx="250277">
                  <c:v>152513</c:v>
                </c:pt>
                <c:pt idx="250278">
                  <c:v>152513</c:v>
                </c:pt>
                <c:pt idx="250279">
                  <c:v>152513</c:v>
                </c:pt>
                <c:pt idx="250280">
                  <c:v>152513</c:v>
                </c:pt>
                <c:pt idx="250281">
                  <c:v>152513</c:v>
                </c:pt>
                <c:pt idx="250282">
                  <c:v>152513</c:v>
                </c:pt>
                <c:pt idx="250283">
                  <c:v>152513</c:v>
                </c:pt>
                <c:pt idx="250284">
                  <c:v>152513</c:v>
                </c:pt>
                <c:pt idx="250285">
                  <c:v>152513</c:v>
                </c:pt>
                <c:pt idx="250286">
                  <c:v>152513</c:v>
                </c:pt>
                <c:pt idx="250287">
                  <c:v>152513</c:v>
                </c:pt>
                <c:pt idx="250288">
                  <c:v>152513</c:v>
                </c:pt>
                <c:pt idx="250289">
                  <c:v>152513</c:v>
                </c:pt>
                <c:pt idx="250290">
                  <c:v>152513</c:v>
                </c:pt>
                <c:pt idx="250291">
                  <c:v>152513</c:v>
                </c:pt>
                <c:pt idx="250292">
                  <c:v>152513</c:v>
                </c:pt>
                <c:pt idx="250293">
                  <c:v>152513</c:v>
                </c:pt>
                <c:pt idx="250294">
                  <c:v>152513</c:v>
                </c:pt>
                <c:pt idx="250295">
                  <c:v>152513</c:v>
                </c:pt>
                <c:pt idx="250296">
                  <c:v>152513</c:v>
                </c:pt>
                <c:pt idx="250297">
                  <c:v>152513</c:v>
                </c:pt>
                <c:pt idx="250298">
                  <c:v>152513</c:v>
                </c:pt>
                <c:pt idx="250299">
                  <c:v>152513</c:v>
                </c:pt>
                <c:pt idx="250300">
                  <c:v>152513</c:v>
                </c:pt>
                <c:pt idx="250301">
                  <c:v>152513</c:v>
                </c:pt>
                <c:pt idx="250302">
                  <c:v>152513</c:v>
                </c:pt>
                <c:pt idx="250303">
                  <c:v>152513</c:v>
                </c:pt>
                <c:pt idx="250304">
                  <c:v>152513</c:v>
                </c:pt>
                <c:pt idx="250305">
                  <c:v>152513</c:v>
                </c:pt>
                <c:pt idx="250306">
                  <c:v>152513</c:v>
                </c:pt>
                <c:pt idx="250307">
                  <c:v>152513</c:v>
                </c:pt>
                <c:pt idx="250308">
                  <c:v>152513</c:v>
                </c:pt>
                <c:pt idx="250309">
                  <c:v>152513</c:v>
                </c:pt>
                <c:pt idx="250310">
                  <c:v>152513</c:v>
                </c:pt>
                <c:pt idx="250311">
                  <c:v>152513</c:v>
                </c:pt>
                <c:pt idx="250312">
                  <c:v>152513</c:v>
                </c:pt>
                <c:pt idx="250313">
                  <c:v>152513</c:v>
                </c:pt>
                <c:pt idx="250314">
                  <c:v>152513</c:v>
                </c:pt>
                <c:pt idx="250315">
                  <c:v>152513</c:v>
                </c:pt>
                <c:pt idx="250316">
                  <c:v>152513</c:v>
                </c:pt>
                <c:pt idx="250317">
                  <c:v>152513</c:v>
                </c:pt>
                <c:pt idx="250318">
                  <c:v>152513</c:v>
                </c:pt>
                <c:pt idx="250319">
                  <c:v>152513</c:v>
                </c:pt>
                <c:pt idx="250320">
                  <c:v>152513</c:v>
                </c:pt>
                <c:pt idx="250321">
                  <c:v>152513</c:v>
                </c:pt>
                <c:pt idx="250322">
                  <c:v>152513</c:v>
                </c:pt>
                <c:pt idx="250323">
                  <c:v>152513</c:v>
                </c:pt>
                <c:pt idx="250324">
                  <c:v>152513</c:v>
                </c:pt>
                <c:pt idx="250325">
                  <c:v>152513</c:v>
                </c:pt>
                <c:pt idx="250326">
                  <c:v>152513</c:v>
                </c:pt>
                <c:pt idx="250327">
                  <c:v>152513</c:v>
                </c:pt>
                <c:pt idx="250328">
                  <c:v>152513</c:v>
                </c:pt>
                <c:pt idx="250329">
                  <c:v>152513</c:v>
                </c:pt>
                <c:pt idx="250330">
                  <c:v>152513</c:v>
                </c:pt>
                <c:pt idx="250331">
                  <c:v>152513</c:v>
                </c:pt>
                <c:pt idx="250332">
                  <c:v>152513</c:v>
                </c:pt>
                <c:pt idx="250333">
                  <c:v>152513</c:v>
                </c:pt>
                <c:pt idx="250334">
                  <c:v>152513</c:v>
                </c:pt>
                <c:pt idx="250335">
                  <c:v>152513</c:v>
                </c:pt>
                <c:pt idx="250336">
                  <c:v>152513</c:v>
                </c:pt>
                <c:pt idx="250337">
                  <c:v>152513</c:v>
                </c:pt>
                <c:pt idx="250338">
                  <c:v>152513</c:v>
                </c:pt>
                <c:pt idx="250339">
                  <c:v>152513</c:v>
                </c:pt>
                <c:pt idx="250340">
                  <c:v>152513</c:v>
                </c:pt>
                <c:pt idx="250341">
                  <c:v>152513</c:v>
                </c:pt>
                <c:pt idx="250342">
                  <c:v>152513</c:v>
                </c:pt>
                <c:pt idx="250343">
                  <c:v>152513</c:v>
                </c:pt>
                <c:pt idx="250344">
                  <c:v>152513</c:v>
                </c:pt>
                <c:pt idx="250345">
                  <c:v>152513</c:v>
                </c:pt>
                <c:pt idx="250346">
                  <c:v>152513</c:v>
                </c:pt>
                <c:pt idx="250347">
                  <c:v>152513</c:v>
                </c:pt>
                <c:pt idx="250348">
                  <c:v>152513</c:v>
                </c:pt>
                <c:pt idx="250349">
                  <c:v>152513</c:v>
                </c:pt>
                <c:pt idx="250350">
                  <c:v>152513</c:v>
                </c:pt>
                <c:pt idx="250351">
                  <c:v>152513</c:v>
                </c:pt>
                <c:pt idx="250352">
                  <c:v>152513</c:v>
                </c:pt>
                <c:pt idx="250353">
                  <c:v>152513</c:v>
                </c:pt>
                <c:pt idx="250354">
                  <c:v>152513</c:v>
                </c:pt>
                <c:pt idx="250355">
                  <c:v>152513</c:v>
                </c:pt>
                <c:pt idx="250356">
                  <c:v>152513</c:v>
                </c:pt>
                <c:pt idx="250357">
                  <c:v>152513</c:v>
                </c:pt>
                <c:pt idx="250358">
                  <c:v>152513</c:v>
                </c:pt>
                <c:pt idx="250359">
                  <c:v>152513</c:v>
                </c:pt>
                <c:pt idx="250360">
                  <c:v>152513</c:v>
                </c:pt>
                <c:pt idx="250361">
                  <c:v>152513</c:v>
                </c:pt>
                <c:pt idx="250362">
                  <c:v>152513</c:v>
                </c:pt>
                <c:pt idx="250363">
                  <c:v>152513</c:v>
                </c:pt>
                <c:pt idx="250364">
                  <c:v>152513</c:v>
                </c:pt>
                <c:pt idx="250365">
                  <c:v>152513</c:v>
                </c:pt>
                <c:pt idx="250366">
                  <c:v>152513</c:v>
                </c:pt>
                <c:pt idx="250367">
                  <c:v>152513</c:v>
                </c:pt>
                <c:pt idx="250368">
                  <c:v>152513</c:v>
                </c:pt>
                <c:pt idx="250369">
                  <c:v>152513</c:v>
                </c:pt>
                <c:pt idx="250370">
                  <c:v>152513</c:v>
                </c:pt>
                <c:pt idx="250371">
                  <c:v>152513</c:v>
                </c:pt>
                <c:pt idx="250372">
                  <c:v>152513</c:v>
                </c:pt>
                <c:pt idx="250373">
                  <c:v>152513</c:v>
                </c:pt>
                <c:pt idx="250374">
                  <c:v>152513</c:v>
                </c:pt>
                <c:pt idx="250375">
                  <c:v>152513</c:v>
                </c:pt>
                <c:pt idx="250376">
                  <c:v>152513</c:v>
                </c:pt>
                <c:pt idx="250377">
                  <c:v>152513</c:v>
                </c:pt>
                <c:pt idx="250378">
                  <c:v>152513</c:v>
                </c:pt>
                <c:pt idx="250379">
                  <c:v>152513</c:v>
                </c:pt>
                <c:pt idx="250380">
                  <c:v>152513</c:v>
                </c:pt>
                <c:pt idx="250381">
                  <c:v>152513</c:v>
                </c:pt>
                <c:pt idx="250382">
                  <c:v>152513</c:v>
                </c:pt>
                <c:pt idx="250383">
                  <c:v>152513</c:v>
                </c:pt>
                <c:pt idx="250384">
                  <c:v>152513</c:v>
                </c:pt>
                <c:pt idx="250385">
                  <c:v>152513</c:v>
                </c:pt>
                <c:pt idx="250386">
                  <c:v>152513</c:v>
                </c:pt>
                <c:pt idx="250387">
                  <c:v>152513</c:v>
                </c:pt>
                <c:pt idx="250388">
                  <c:v>152513</c:v>
                </c:pt>
                <c:pt idx="250389">
                  <c:v>152513</c:v>
                </c:pt>
                <c:pt idx="250390">
                  <c:v>152513</c:v>
                </c:pt>
                <c:pt idx="250391">
                  <c:v>152513</c:v>
                </c:pt>
                <c:pt idx="250392">
                  <c:v>152513</c:v>
                </c:pt>
                <c:pt idx="250393">
                  <c:v>152513</c:v>
                </c:pt>
                <c:pt idx="250394">
                  <c:v>152513</c:v>
                </c:pt>
                <c:pt idx="250395">
                  <c:v>152513</c:v>
                </c:pt>
                <c:pt idx="250396">
                  <c:v>152513</c:v>
                </c:pt>
                <c:pt idx="250397">
                  <c:v>152513</c:v>
                </c:pt>
                <c:pt idx="250398">
                  <c:v>152513</c:v>
                </c:pt>
                <c:pt idx="250399">
                  <c:v>152513</c:v>
                </c:pt>
                <c:pt idx="250400">
                  <c:v>152513</c:v>
                </c:pt>
                <c:pt idx="250401">
                  <c:v>152513</c:v>
                </c:pt>
                <c:pt idx="250402">
                  <c:v>152513</c:v>
                </c:pt>
                <c:pt idx="250403">
                  <c:v>152513</c:v>
                </c:pt>
                <c:pt idx="250404">
                  <c:v>152513</c:v>
                </c:pt>
                <c:pt idx="250405">
                  <c:v>152513</c:v>
                </c:pt>
                <c:pt idx="250406">
                  <c:v>152513</c:v>
                </c:pt>
                <c:pt idx="250407">
                  <c:v>152513</c:v>
                </c:pt>
                <c:pt idx="250408">
                  <c:v>152513</c:v>
                </c:pt>
                <c:pt idx="250409">
                  <c:v>152513</c:v>
                </c:pt>
                <c:pt idx="250410">
                  <c:v>152513</c:v>
                </c:pt>
                <c:pt idx="250411">
                  <c:v>152513</c:v>
                </c:pt>
                <c:pt idx="250412">
                  <c:v>152513</c:v>
                </c:pt>
                <c:pt idx="250413">
                  <c:v>152513</c:v>
                </c:pt>
                <c:pt idx="250414">
                  <c:v>152513</c:v>
                </c:pt>
                <c:pt idx="250415">
                  <c:v>152513</c:v>
                </c:pt>
                <c:pt idx="250416">
                  <c:v>152513</c:v>
                </c:pt>
                <c:pt idx="250417">
                  <c:v>152513</c:v>
                </c:pt>
                <c:pt idx="250418">
                  <c:v>152513</c:v>
                </c:pt>
                <c:pt idx="250419">
                  <c:v>152513</c:v>
                </c:pt>
                <c:pt idx="250420">
                  <c:v>152513</c:v>
                </c:pt>
                <c:pt idx="250421">
                  <c:v>152513</c:v>
                </c:pt>
                <c:pt idx="250422">
                  <c:v>152513</c:v>
                </c:pt>
                <c:pt idx="250423">
                  <c:v>152513</c:v>
                </c:pt>
                <c:pt idx="250424">
                  <c:v>152513</c:v>
                </c:pt>
                <c:pt idx="250425">
                  <c:v>152513</c:v>
                </c:pt>
                <c:pt idx="250426">
                  <c:v>152513</c:v>
                </c:pt>
                <c:pt idx="250427">
                  <c:v>152513</c:v>
                </c:pt>
                <c:pt idx="250428">
                  <c:v>152513</c:v>
                </c:pt>
                <c:pt idx="250429">
                  <c:v>152513</c:v>
                </c:pt>
                <c:pt idx="250430">
                  <c:v>152513</c:v>
                </c:pt>
                <c:pt idx="250431">
                  <c:v>152513</c:v>
                </c:pt>
                <c:pt idx="250432">
                  <c:v>152513</c:v>
                </c:pt>
                <c:pt idx="250433">
                  <c:v>152513</c:v>
                </c:pt>
                <c:pt idx="250434">
                  <c:v>152513</c:v>
                </c:pt>
                <c:pt idx="250435">
                  <c:v>152513</c:v>
                </c:pt>
                <c:pt idx="250436">
                  <c:v>152513</c:v>
                </c:pt>
                <c:pt idx="250437">
                  <c:v>152513</c:v>
                </c:pt>
                <c:pt idx="250438">
                  <c:v>152513</c:v>
                </c:pt>
                <c:pt idx="250439">
                  <c:v>152513</c:v>
                </c:pt>
                <c:pt idx="250440">
                  <c:v>152513</c:v>
                </c:pt>
                <c:pt idx="250441">
                  <c:v>152513</c:v>
                </c:pt>
                <c:pt idx="250442">
                  <c:v>152513</c:v>
                </c:pt>
                <c:pt idx="250443">
                  <c:v>152513</c:v>
                </c:pt>
                <c:pt idx="250444">
                  <c:v>152513</c:v>
                </c:pt>
                <c:pt idx="250445">
                  <c:v>152513</c:v>
                </c:pt>
                <c:pt idx="250446">
                  <c:v>152513</c:v>
                </c:pt>
                <c:pt idx="250447">
                  <c:v>152513</c:v>
                </c:pt>
                <c:pt idx="250448">
                  <c:v>152513</c:v>
                </c:pt>
                <c:pt idx="250449">
                  <c:v>152513</c:v>
                </c:pt>
                <c:pt idx="250450">
                  <c:v>152513</c:v>
                </c:pt>
                <c:pt idx="250451">
                  <c:v>152513</c:v>
                </c:pt>
                <c:pt idx="250452">
                  <c:v>152513</c:v>
                </c:pt>
                <c:pt idx="250453">
                  <c:v>152513</c:v>
                </c:pt>
                <c:pt idx="250454">
                  <c:v>152513</c:v>
                </c:pt>
                <c:pt idx="250455">
                  <c:v>152513</c:v>
                </c:pt>
                <c:pt idx="250456">
                  <c:v>152513</c:v>
                </c:pt>
                <c:pt idx="250457">
                  <c:v>152513</c:v>
                </c:pt>
                <c:pt idx="250458">
                  <c:v>152513</c:v>
                </c:pt>
                <c:pt idx="250459">
                  <c:v>152513</c:v>
                </c:pt>
                <c:pt idx="250460">
                  <c:v>152513</c:v>
                </c:pt>
                <c:pt idx="250461">
                  <c:v>152513</c:v>
                </c:pt>
                <c:pt idx="250462">
                  <c:v>152513</c:v>
                </c:pt>
                <c:pt idx="250463">
                  <c:v>152513</c:v>
                </c:pt>
                <c:pt idx="250464">
                  <c:v>152513</c:v>
                </c:pt>
                <c:pt idx="250465">
                  <c:v>152513</c:v>
                </c:pt>
                <c:pt idx="250466">
                  <c:v>152513</c:v>
                </c:pt>
                <c:pt idx="250467">
                  <c:v>152513</c:v>
                </c:pt>
                <c:pt idx="250468">
                  <c:v>152513</c:v>
                </c:pt>
                <c:pt idx="250469">
                  <c:v>152513</c:v>
                </c:pt>
                <c:pt idx="250470">
                  <c:v>152513</c:v>
                </c:pt>
                <c:pt idx="250471">
                  <c:v>152513</c:v>
                </c:pt>
                <c:pt idx="250472">
                  <c:v>152513</c:v>
                </c:pt>
                <c:pt idx="250473">
                  <c:v>152513</c:v>
                </c:pt>
                <c:pt idx="250474">
                  <c:v>152513</c:v>
                </c:pt>
                <c:pt idx="250475">
                  <c:v>152513</c:v>
                </c:pt>
                <c:pt idx="250476">
                  <c:v>152513</c:v>
                </c:pt>
                <c:pt idx="250477">
                  <c:v>152513</c:v>
                </c:pt>
                <c:pt idx="250478">
                  <c:v>152513</c:v>
                </c:pt>
                <c:pt idx="250479">
                  <c:v>152513</c:v>
                </c:pt>
                <c:pt idx="250480">
                  <c:v>152513</c:v>
                </c:pt>
                <c:pt idx="250481">
                  <c:v>152513</c:v>
                </c:pt>
                <c:pt idx="250482">
                  <c:v>152513</c:v>
                </c:pt>
                <c:pt idx="250483">
                  <c:v>152513</c:v>
                </c:pt>
                <c:pt idx="250484">
                  <c:v>152513</c:v>
                </c:pt>
                <c:pt idx="250485">
                  <c:v>152513</c:v>
                </c:pt>
                <c:pt idx="250486">
                  <c:v>152513</c:v>
                </c:pt>
                <c:pt idx="250487">
                  <c:v>152513</c:v>
                </c:pt>
                <c:pt idx="250488">
                  <c:v>152513</c:v>
                </c:pt>
                <c:pt idx="250489">
                  <c:v>152513</c:v>
                </c:pt>
                <c:pt idx="250490">
                  <c:v>152513</c:v>
                </c:pt>
                <c:pt idx="250491">
                  <c:v>152513</c:v>
                </c:pt>
                <c:pt idx="250492">
                  <c:v>152513</c:v>
                </c:pt>
                <c:pt idx="250493">
                  <c:v>152513</c:v>
                </c:pt>
                <c:pt idx="250494">
                  <c:v>152513</c:v>
                </c:pt>
                <c:pt idx="250495">
                  <c:v>152513</c:v>
                </c:pt>
                <c:pt idx="250496">
                  <c:v>152513</c:v>
                </c:pt>
                <c:pt idx="250497">
                  <c:v>152513</c:v>
                </c:pt>
                <c:pt idx="250498">
                  <c:v>152513</c:v>
                </c:pt>
                <c:pt idx="250499">
                  <c:v>152513</c:v>
                </c:pt>
                <c:pt idx="250500">
                  <c:v>152513</c:v>
                </c:pt>
                <c:pt idx="250501">
                  <c:v>152513</c:v>
                </c:pt>
                <c:pt idx="250502">
                  <c:v>152513</c:v>
                </c:pt>
                <c:pt idx="250503">
                  <c:v>152513</c:v>
                </c:pt>
                <c:pt idx="250504">
                  <c:v>152513</c:v>
                </c:pt>
                <c:pt idx="250505">
                  <c:v>152513</c:v>
                </c:pt>
                <c:pt idx="250506">
                  <c:v>152513</c:v>
                </c:pt>
                <c:pt idx="250507">
                  <c:v>152513</c:v>
                </c:pt>
                <c:pt idx="250508">
                  <c:v>152513</c:v>
                </c:pt>
                <c:pt idx="250509">
                  <c:v>152513</c:v>
                </c:pt>
                <c:pt idx="250510">
                  <c:v>152513</c:v>
                </c:pt>
                <c:pt idx="250511">
                  <c:v>152513</c:v>
                </c:pt>
                <c:pt idx="250512">
                  <c:v>152513</c:v>
                </c:pt>
                <c:pt idx="250513">
                  <c:v>152513</c:v>
                </c:pt>
                <c:pt idx="250514">
                  <c:v>152513</c:v>
                </c:pt>
                <c:pt idx="250515">
                  <c:v>152513</c:v>
                </c:pt>
                <c:pt idx="250516">
                  <c:v>152513</c:v>
                </c:pt>
                <c:pt idx="250517">
                  <c:v>152513</c:v>
                </c:pt>
                <c:pt idx="250518">
                  <c:v>152513</c:v>
                </c:pt>
                <c:pt idx="250519">
                  <c:v>152513</c:v>
                </c:pt>
                <c:pt idx="250520">
                  <c:v>152513</c:v>
                </c:pt>
                <c:pt idx="250521">
                  <c:v>152513</c:v>
                </c:pt>
                <c:pt idx="250522">
                  <c:v>152513</c:v>
                </c:pt>
                <c:pt idx="250523">
                  <c:v>152513</c:v>
                </c:pt>
                <c:pt idx="250524">
                  <c:v>152513</c:v>
                </c:pt>
                <c:pt idx="250525">
                  <c:v>152513</c:v>
                </c:pt>
                <c:pt idx="250526">
                  <c:v>152513</c:v>
                </c:pt>
                <c:pt idx="250527">
                  <c:v>152513</c:v>
                </c:pt>
                <c:pt idx="250528">
                  <c:v>152513</c:v>
                </c:pt>
                <c:pt idx="250529">
                  <c:v>152513</c:v>
                </c:pt>
                <c:pt idx="250530">
                  <c:v>152513</c:v>
                </c:pt>
                <c:pt idx="250531">
                  <c:v>152513</c:v>
                </c:pt>
                <c:pt idx="250532">
                  <c:v>152513</c:v>
                </c:pt>
                <c:pt idx="250533">
                  <c:v>152513</c:v>
                </c:pt>
                <c:pt idx="250534">
                  <c:v>152513</c:v>
                </c:pt>
                <c:pt idx="250535">
                  <c:v>152513</c:v>
                </c:pt>
                <c:pt idx="250536">
                  <c:v>152513</c:v>
                </c:pt>
                <c:pt idx="250537">
                  <c:v>152513</c:v>
                </c:pt>
                <c:pt idx="250538">
                  <c:v>152513</c:v>
                </c:pt>
                <c:pt idx="250539">
                  <c:v>152513</c:v>
                </c:pt>
                <c:pt idx="250540">
                  <c:v>152513</c:v>
                </c:pt>
                <c:pt idx="250541">
                  <c:v>152513</c:v>
                </c:pt>
                <c:pt idx="250542">
                  <c:v>152513</c:v>
                </c:pt>
                <c:pt idx="250543">
                  <c:v>152513</c:v>
                </c:pt>
                <c:pt idx="250544">
                  <c:v>152513</c:v>
                </c:pt>
                <c:pt idx="250545">
                  <c:v>152513</c:v>
                </c:pt>
                <c:pt idx="250546">
                  <c:v>152513</c:v>
                </c:pt>
                <c:pt idx="250547">
                  <c:v>152513</c:v>
                </c:pt>
                <c:pt idx="250548">
                  <c:v>152513</c:v>
                </c:pt>
                <c:pt idx="250549">
                  <c:v>152513</c:v>
                </c:pt>
                <c:pt idx="250550">
                  <c:v>152513</c:v>
                </c:pt>
                <c:pt idx="250551">
                  <c:v>152513</c:v>
                </c:pt>
                <c:pt idx="250552">
                  <c:v>152513</c:v>
                </c:pt>
                <c:pt idx="250553">
                  <c:v>152513</c:v>
                </c:pt>
                <c:pt idx="250554">
                  <c:v>152513</c:v>
                </c:pt>
                <c:pt idx="250555">
                  <c:v>152513</c:v>
                </c:pt>
                <c:pt idx="250556">
                  <c:v>152513</c:v>
                </c:pt>
                <c:pt idx="250557">
                  <c:v>152513</c:v>
                </c:pt>
                <c:pt idx="250558">
                  <c:v>152513</c:v>
                </c:pt>
                <c:pt idx="250559">
                  <c:v>152513</c:v>
                </c:pt>
                <c:pt idx="250560">
                  <c:v>152513</c:v>
                </c:pt>
                <c:pt idx="250561">
                  <c:v>152513</c:v>
                </c:pt>
                <c:pt idx="250562">
                  <c:v>152513</c:v>
                </c:pt>
                <c:pt idx="250563">
                  <c:v>152513</c:v>
                </c:pt>
                <c:pt idx="250564">
                  <c:v>152513</c:v>
                </c:pt>
                <c:pt idx="250565">
                  <c:v>152513</c:v>
                </c:pt>
                <c:pt idx="250566">
                  <c:v>152513</c:v>
                </c:pt>
                <c:pt idx="250567">
                  <c:v>152513</c:v>
                </c:pt>
                <c:pt idx="250568">
                  <c:v>152513</c:v>
                </c:pt>
                <c:pt idx="250569">
                  <c:v>152513</c:v>
                </c:pt>
                <c:pt idx="250570">
                  <c:v>152513</c:v>
                </c:pt>
                <c:pt idx="250571">
                  <c:v>152513</c:v>
                </c:pt>
                <c:pt idx="250572">
                  <c:v>152513</c:v>
                </c:pt>
                <c:pt idx="250573">
                  <c:v>152513</c:v>
                </c:pt>
                <c:pt idx="250574">
                  <c:v>152513</c:v>
                </c:pt>
                <c:pt idx="250575">
                  <c:v>152513</c:v>
                </c:pt>
                <c:pt idx="250576">
                  <c:v>152513</c:v>
                </c:pt>
                <c:pt idx="250577">
                  <c:v>152513</c:v>
                </c:pt>
                <c:pt idx="250578">
                  <c:v>152513</c:v>
                </c:pt>
                <c:pt idx="250579">
                  <c:v>152513</c:v>
                </c:pt>
                <c:pt idx="250580">
                  <c:v>152513</c:v>
                </c:pt>
                <c:pt idx="250581">
                  <c:v>152513</c:v>
                </c:pt>
                <c:pt idx="250582">
                  <c:v>152513</c:v>
                </c:pt>
                <c:pt idx="250583">
                  <c:v>152513</c:v>
                </c:pt>
                <c:pt idx="250584">
                  <c:v>152513</c:v>
                </c:pt>
                <c:pt idx="250585">
                  <c:v>152513</c:v>
                </c:pt>
                <c:pt idx="250586">
                  <c:v>152513</c:v>
                </c:pt>
                <c:pt idx="250587">
                  <c:v>152513</c:v>
                </c:pt>
                <c:pt idx="250588">
                  <c:v>152513</c:v>
                </c:pt>
                <c:pt idx="250589">
                  <c:v>152513</c:v>
                </c:pt>
                <c:pt idx="250590">
                  <c:v>152513</c:v>
                </c:pt>
                <c:pt idx="250591">
                  <c:v>152513</c:v>
                </c:pt>
                <c:pt idx="250592">
                  <c:v>152513</c:v>
                </c:pt>
                <c:pt idx="250593">
                  <c:v>152513</c:v>
                </c:pt>
                <c:pt idx="250594">
                  <c:v>152513</c:v>
                </c:pt>
                <c:pt idx="250595">
                  <c:v>152513</c:v>
                </c:pt>
                <c:pt idx="250596">
                  <c:v>152513</c:v>
                </c:pt>
                <c:pt idx="250597">
                  <c:v>152513</c:v>
                </c:pt>
                <c:pt idx="250598">
                  <c:v>152513</c:v>
                </c:pt>
                <c:pt idx="250599">
                  <c:v>152513</c:v>
                </c:pt>
                <c:pt idx="250600">
                  <c:v>152513</c:v>
                </c:pt>
                <c:pt idx="250601">
                  <c:v>152513</c:v>
                </c:pt>
                <c:pt idx="250602">
                  <c:v>152513</c:v>
                </c:pt>
                <c:pt idx="250603">
                  <c:v>152513</c:v>
                </c:pt>
                <c:pt idx="250604">
                  <c:v>152513</c:v>
                </c:pt>
                <c:pt idx="250605">
                  <c:v>152513</c:v>
                </c:pt>
                <c:pt idx="250606">
                  <c:v>152513</c:v>
                </c:pt>
                <c:pt idx="250607">
                  <c:v>152513</c:v>
                </c:pt>
                <c:pt idx="250608">
                  <c:v>152513</c:v>
                </c:pt>
                <c:pt idx="250609">
                  <c:v>152513</c:v>
                </c:pt>
                <c:pt idx="250610">
                  <c:v>152513</c:v>
                </c:pt>
                <c:pt idx="250611">
                  <c:v>152513</c:v>
                </c:pt>
                <c:pt idx="250612">
                  <c:v>152513</c:v>
                </c:pt>
                <c:pt idx="250613">
                  <c:v>152513</c:v>
                </c:pt>
                <c:pt idx="250614">
                  <c:v>152513</c:v>
                </c:pt>
                <c:pt idx="250615">
                  <c:v>152513</c:v>
                </c:pt>
                <c:pt idx="250616">
                  <c:v>152513</c:v>
                </c:pt>
                <c:pt idx="250617">
                  <c:v>152513</c:v>
                </c:pt>
                <c:pt idx="250618">
                  <c:v>152513</c:v>
                </c:pt>
                <c:pt idx="250619">
                  <c:v>152513</c:v>
                </c:pt>
                <c:pt idx="250620">
                  <c:v>152513</c:v>
                </c:pt>
                <c:pt idx="250621">
                  <c:v>152513</c:v>
                </c:pt>
                <c:pt idx="250622">
                  <c:v>152513</c:v>
                </c:pt>
                <c:pt idx="250623">
                  <c:v>152513</c:v>
                </c:pt>
                <c:pt idx="250624">
                  <c:v>152513</c:v>
                </c:pt>
                <c:pt idx="250625">
                  <c:v>152513</c:v>
                </c:pt>
                <c:pt idx="250626">
                  <c:v>152513</c:v>
                </c:pt>
                <c:pt idx="250627">
                  <c:v>152513</c:v>
                </c:pt>
                <c:pt idx="250628">
                  <c:v>152513</c:v>
                </c:pt>
                <c:pt idx="250629">
                  <c:v>152513</c:v>
                </c:pt>
                <c:pt idx="250630">
                  <c:v>152513</c:v>
                </c:pt>
                <c:pt idx="250631">
                  <c:v>152513</c:v>
                </c:pt>
                <c:pt idx="250632">
                  <c:v>152513</c:v>
                </c:pt>
                <c:pt idx="250633">
                  <c:v>152513</c:v>
                </c:pt>
                <c:pt idx="250634">
                  <c:v>152513</c:v>
                </c:pt>
                <c:pt idx="250635">
                  <c:v>152513</c:v>
                </c:pt>
                <c:pt idx="250636">
                  <c:v>152513</c:v>
                </c:pt>
                <c:pt idx="250637">
                  <c:v>152513</c:v>
                </c:pt>
                <c:pt idx="250638">
                  <c:v>152513</c:v>
                </c:pt>
                <c:pt idx="250639">
                  <c:v>152513</c:v>
                </c:pt>
                <c:pt idx="250640">
                  <c:v>152513</c:v>
                </c:pt>
                <c:pt idx="250641">
                  <c:v>152513</c:v>
                </c:pt>
                <c:pt idx="250642">
                  <c:v>152513</c:v>
                </c:pt>
                <c:pt idx="250643">
                  <c:v>152513</c:v>
                </c:pt>
                <c:pt idx="250644">
                  <c:v>152513</c:v>
                </c:pt>
                <c:pt idx="250645">
                  <c:v>152513</c:v>
                </c:pt>
                <c:pt idx="250646">
                  <c:v>152513</c:v>
                </c:pt>
                <c:pt idx="250647">
                  <c:v>152513</c:v>
                </c:pt>
                <c:pt idx="250648">
                  <c:v>152513</c:v>
                </c:pt>
                <c:pt idx="250649">
                  <c:v>152513</c:v>
                </c:pt>
                <c:pt idx="250650">
                  <c:v>152513</c:v>
                </c:pt>
                <c:pt idx="250651">
                  <c:v>152513</c:v>
                </c:pt>
                <c:pt idx="250652">
                  <c:v>152513</c:v>
                </c:pt>
                <c:pt idx="250653">
                  <c:v>152513</c:v>
                </c:pt>
                <c:pt idx="250654">
                  <c:v>152513</c:v>
                </c:pt>
                <c:pt idx="250655">
                  <c:v>152513</c:v>
                </c:pt>
                <c:pt idx="250656">
                  <c:v>152513</c:v>
                </c:pt>
                <c:pt idx="250657">
                  <c:v>152513</c:v>
                </c:pt>
                <c:pt idx="250658">
                  <c:v>152513</c:v>
                </c:pt>
                <c:pt idx="250659">
                  <c:v>152513</c:v>
                </c:pt>
                <c:pt idx="250660">
                  <c:v>152513</c:v>
                </c:pt>
                <c:pt idx="250661">
                  <c:v>152513</c:v>
                </c:pt>
                <c:pt idx="250662">
                  <c:v>152513</c:v>
                </c:pt>
                <c:pt idx="250663">
                  <c:v>152513</c:v>
                </c:pt>
                <c:pt idx="250664">
                  <c:v>152513</c:v>
                </c:pt>
                <c:pt idx="250665">
                  <c:v>152513</c:v>
                </c:pt>
                <c:pt idx="250666">
                  <c:v>152513</c:v>
                </c:pt>
                <c:pt idx="250667">
                  <c:v>152513</c:v>
                </c:pt>
                <c:pt idx="250668">
                  <c:v>152513</c:v>
                </c:pt>
                <c:pt idx="250669">
                  <c:v>152513</c:v>
                </c:pt>
                <c:pt idx="250670">
                  <c:v>152513</c:v>
                </c:pt>
                <c:pt idx="250671">
                  <c:v>152513</c:v>
                </c:pt>
                <c:pt idx="250672">
                  <c:v>152513</c:v>
                </c:pt>
                <c:pt idx="250673">
                  <c:v>152513</c:v>
                </c:pt>
                <c:pt idx="250674">
                  <c:v>152513</c:v>
                </c:pt>
                <c:pt idx="250675">
                  <c:v>152513</c:v>
                </c:pt>
                <c:pt idx="250676">
                  <c:v>152513</c:v>
                </c:pt>
                <c:pt idx="250677">
                  <c:v>152513</c:v>
                </c:pt>
                <c:pt idx="250678">
                  <c:v>152513</c:v>
                </c:pt>
                <c:pt idx="250679">
                  <c:v>152513</c:v>
                </c:pt>
                <c:pt idx="250680">
                  <c:v>152513</c:v>
                </c:pt>
                <c:pt idx="250681">
                  <c:v>152513</c:v>
                </c:pt>
                <c:pt idx="250682">
                  <c:v>152513</c:v>
                </c:pt>
                <c:pt idx="250683">
                  <c:v>152513</c:v>
                </c:pt>
                <c:pt idx="250684">
                  <c:v>152513</c:v>
                </c:pt>
                <c:pt idx="250685">
                  <c:v>152513</c:v>
                </c:pt>
                <c:pt idx="250686">
                  <c:v>152513</c:v>
                </c:pt>
                <c:pt idx="250687">
                  <c:v>152513</c:v>
                </c:pt>
                <c:pt idx="250688">
                  <c:v>152513</c:v>
                </c:pt>
                <c:pt idx="250689">
                  <c:v>152513</c:v>
                </c:pt>
                <c:pt idx="250690">
                  <c:v>152513</c:v>
                </c:pt>
                <c:pt idx="250691">
                  <c:v>152513</c:v>
                </c:pt>
                <c:pt idx="250692">
                  <c:v>152513</c:v>
                </c:pt>
                <c:pt idx="250693">
                  <c:v>152513</c:v>
                </c:pt>
                <c:pt idx="250694">
                  <c:v>152513</c:v>
                </c:pt>
                <c:pt idx="250695">
                  <c:v>152513</c:v>
                </c:pt>
                <c:pt idx="250696">
                  <c:v>152513</c:v>
                </c:pt>
                <c:pt idx="250697">
                  <c:v>152513</c:v>
                </c:pt>
                <c:pt idx="250698">
                  <c:v>152513</c:v>
                </c:pt>
                <c:pt idx="250699">
                  <c:v>152513</c:v>
                </c:pt>
                <c:pt idx="250700">
                  <c:v>152513</c:v>
                </c:pt>
                <c:pt idx="250701">
                  <c:v>152513</c:v>
                </c:pt>
                <c:pt idx="250702">
                  <c:v>152513</c:v>
                </c:pt>
                <c:pt idx="250703">
                  <c:v>152513</c:v>
                </c:pt>
                <c:pt idx="250704">
                  <c:v>152513</c:v>
                </c:pt>
                <c:pt idx="250705">
                  <c:v>152513</c:v>
                </c:pt>
                <c:pt idx="250706">
                  <c:v>152513</c:v>
                </c:pt>
                <c:pt idx="250707">
                  <c:v>152513</c:v>
                </c:pt>
                <c:pt idx="250708">
                  <c:v>152513</c:v>
                </c:pt>
                <c:pt idx="250709">
                  <c:v>152513</c:v>
                </c:pt>
                <c:pt idx="250710">
                  <c:v>152513</c:v>
                </c:pt>
                <c:pt idx="250711">
                  <c:v>152513</c:v>
                </c:pt>
                <c:pt idx="250712">
                  <c:v>152513</c:v>
                </c:pt>
                <c:pt idx="250713">
                  <c:v>152513</c:v>
                </c:pt>
                <c:pt idx="250714">
                  <c:v>152513</c:v>
                </c:pt>
                <c:pt idx="250715">
                  <c:v>152513</c:v>
                </c:pt>
                <c:pt idx="250716">
                  <c:v>152513</c:v>
                </c:pt>
                <c:pt idx="250717">
                  <c:v>152513</c:v>
                </c:pt>
                <c:pt idx="250718">
                  <c:v>152513</c:v>
                </c:pt>
                <c:pt idx="250719">
                  <c:v>152513</c:v>
                </c:pt>
                <c:pt idx="250720">
                  <c:v>152513</c:v>
                </c:pt>
                <c:pt idx="250721">
                  <c:v>152513</c:v>
                </c:pt>
                <c:pt idx="250722">
                  <c:v>152513</c:v>
                </c:pt>
                <c:pt idx="250723">
                  <c:v>152513</c:v>
                </c:pt>
                <c:pt idx="250724">
                  <c:v>152513</c:v>
                </c:pt>
                <c:pt idx="250725">
                  <c:v>152513</c:v>
                </c:pt>
                <c:pt idx="250726">
                  <c:v>152513</c:v>
                </c:pt>
                <c:pt idx="250727">
                  <c:v>152513</c:v>
                </c:pt>
                <c:pt idx="250728">
                  <c:v>152513</c:v>
                </c:pt>
                <c:pt idx="250729">
                  <c:v>152513</c:v>
                </c:pt>
                <c:pt idx="250730">
                  <c:v>152513</c:v>
                </c:pt>
                <c:pt idx="250731">
                  <c:v>152513</c:v>
                </c:pt>
                <c:pt idx="250732">
                  <c:v>152513</c:v>
                </c:pt>
                <c:pt idx="250733">
                  <c:v>152513</c:v>
                </c:pt>
                <c:pt idx="250734">
                  <c:v>152513</c:v>
                </c:pt>
                <c:pt idx="250735">
                  <c:v>152513</c:v>
                </c:pt>
                <c:pt idx="250736">
                  <c:v>152513</c:v>
                </c:pt>
                <c:pt idx="250737">
                  <c:v>152513</c:v>
                </c:pt>
                <c:pt idx="250738">
                  <c:v>152513</c:v>
                </c:pt>
                <c:pt idx="250739">
                  <c:v>152513</c:v>
                </c:pt>
                <c:pt idx="250740">
                  <c:v>152513</c:v>
                </c:pt>
                <c:pt idx="250741">
                  <c:v>152513</c:v>
                </c:pt>
                <c:pt idx="250742">
                  <c:v>152513</c:v>
                </c:pt>
                <c:pt idx="250743">
                  <c:v>152513</c:v>
                </c:pt>
                <c:pt idx="250744">
                  <c:v>152513</c:v>
                </c:pt>
                <c:pt idx="250745">
                  <c:v>152513</c:v>
                </c:pt>
                <c:pt idx="250746">
                  <c:v>152513</c:v>
                </c:pt>
                <c:pt idx="250747">
                  <c:v>152513</c:v>
                </c:pt>
                <c:pt idx="250748">
                  <c:v>152513</c:v>
                </c:pt>
                <c:pt idx="250749">
                  <c:v>152513</c:v>
                </c:pt>
                <c:pt idx="250750">
                  <c:v>152513</c:v>
                </c:pt>
                <c:pt idx="250751">
                  <c:v>152513</c:v>
                </c:pt>
                <c:pt idx="250752">
                  <c:v>152513</c:v>
                </c:pt>
                <c:pt idx="250753">
                  <c:v>152513</c:v>
                </c:pt>
                <c:pt idx="250754">
                  <c:v>152513</c:v>
                </c:pt>
                <c:pt idx="250755">
                  <c:v>152513</c:v>
                </c:pt>
                <c:pt idx="250756">
                  <c:v>152513</c:v>
                </c:pt>
                <c:pt idx="250757">
                  <c:v>152513</c:v>
                </c:pt>
                <c:pt idx="250758">
                  <c:v>152513</c:v>
                </c:pt>
                <c:pt idx="250759">
                  <c:v>152513</c:v>
                </c:pt>
                <c:pt idx="250760">
                  <c:v>152513</c:v>
                </c:pt>
                <c:pt idx="250761">
                  <c:v>152513</c:v>
                </c:pt>
                <c:pt idx="250762">
                  <c:v>152513</c:v>
                </c:pt>
                <c:pt idx="250763">
                  <c:v>152513</c:v>
                </c:pt>
                <c:pt idx="250764">
                  <c:v>152513</c:v>
                </c:pt>
                <c:pt idx="250765">
                  <c:v>152513</c:v>
                </c:pt>
                <c:pt idx="250766">
                  <c:v>152513</c:v>
                </c:pt>
                <c:pt idx="250767">
                  <c:v>152513</c:v>
                </c:pt>
                <c:pt idx="250768">
                  <c:v>152513</c:v>
                </c:pt>
                <c:pt idx="250769">
                  <c:v>152513</c:v>
                </c:pt>
                <c:pt idx="250770">
                  <c:v>152513</c:v>
                </c:pt>
                <c:pt idx="250771">
                  <c:v>152513</c:v>
                </c:pt>
                <c:pt idx="250772">
                  <c:v>152513</c:v>
                </c:pt>
                <c:pt idx="250773">
                  <c:v>152513</c:v>
                </c:pt>
                <c:pt idx="250774">
                  <c:v>152513</c:v>
                </c:pt>
                <c:pt idx="250775">
                  <c:v>152513</c:v>
                </c:pt>
                <c:pt idx="250776">
                  <c:v>152513</c:v>
                </c:pt>
                <c:pt idx="250777">
                  <c:v>152513</c:v>
                </c:pt>
                <c:pt idx="250778">
                  <c:v>152513</c:v>
                </c:pt>
                <c:pt idx="250779">
                  <c:v>152513</c:v>
                </c:pt>
                <c:pt idx="250780">
                  <c:v>152513</c:v>
                </c:pt>
                <c:pt idx="250781">
                  <c:v>152513</c:v>
                </c:pt>
                <c:pt idx="250782">
                  <c:v>152513</c:v>
                </c:pt>
                <c:pt idx="250783">
                  <c:v>152513</c:v>
                </c:pt>
                <c:pt idx="250784">
                  <c:v>152513</c:v>
                </c:pt>
                <c:pt idx="250785">
                  <c:v>152513</c:v>
                </c:pt>
                <c:pt idx="250786">
                  <c:v>152513</c:v>
                </c:pt>
                <c:pt idx="250787">
                  <c:v>152513</c:v>
                </c:pt>
                <c:pt idx="250788">
                  <c:v>152513</c:v>
                </c:pt>
                <c:pt idx="250789">
                  <c:v>152513</c:v>
                </c:pt>
                <c:pt idx="250790">
                  <c:v>152513</c:v>
                </c:pt>
                <c:pt idx="250791">
                  <c:v>152513</c:v>
                </c:pt>
                <c:pt idx="250792">
                  <c:v>152513</c:v>
                </c:pt>
                <c:pt idx="250793">
                  <c:v>152513</c:v>
                </c:pt>
                <c:pt idx="250794">
                  <c:v>152513</c:v>
                </c:pt>
                <c:pt idx="250795">
                  <c:v>152513</c:v>
                </c:pt>
                <c:pt idx="250796">
                  <c:v>152513</c:v>
                </c:pt>
                <c:pt idx="250797">
                  <c:v>152513</c:v>
                </c:pt>
                <c:pt idx="250798">
                  <c:v>152513</c:v>
                </c:pt>
                <c:pt idx="250799">
                  <c:v>152513</c:v>
                </c:pt>
                <c:pt idx="250800">
                  <c:v>152513</c:v>
                </c:pt>
                <c:pt idx="250801">
                  <c:v>152513</c:v>
                </c:pt>
                <c:pt idx="250802">
                  <c:v>152513</c:v>
                </c:pt>
                <c:pt idx="250803">
                  <c:v>152513</c:v>
                </c:pt>
                <c:pt idx="250804">
                  <c:v>152513</c:v>
                </c:pt>
                <c:pt idx="250805">
                  <c:v>152513</c:v>
                </c:pt>
                <c:pt idx="250806">
                  <c:v>152513</c:v>
                </c:pt>
                <c:pt idx="250807">
                  <c:v>152513</c:v>
                </c:pt>
                <c:pt idx="250808">
                  <c:v>152513</c:v>
                </c:pt>
                <c:pt idx="250809">
                  <c:v>152513</c:v>
                </c:pt>
                <c:pt idx="250810">
                  <c:v>152513</c:v>
                </c:pt>
                <c:pt idx="250811">
                  <c:v>152513</c:v>
                </c:pt>
                <c:pt idx="250812">
                  <c:v>152513</c:v>
                </c:pt>
                <c:pt idx="250813">
                  <c:v>152513</c:v>
                </c:pt>
                <c:pt idx="250814">
                  <c:v>152513</c:v>
                </c:pt>
                <c:pt idx="250815">
                  <c:v>152513</c:v>
                </c:pt>
                <c:pt idx="250816">
                  <c:v>152513</c:v>
                </c:pt>
                <c:pt idx="250817">
                  <c:v>152513</c:v>
                </c:pt>
                <c:pt idx="250818">
                  <c:v>152513</c:v>
                </c:pt>
                <c:pt idx="250819">
                  <c:v>152513</c:v>
                </c:pt>
                <c:pt idx="250820">
                  <c:v>152513</c:v>
                </c:pt>
                <c:pt idx="250821">
                  <c:v>152513</c:v>
                </c:pt>
                <c:pt idx="250822">
                  <c:v>152513</c:v>
                </c:pt>
                <c:pt idx="250823">
                  <c:v>152513</c:v>
                </c:pt>
                <c:pt idx="250824">
                  <c:v>152513</c:v>
                </c:pt>
                <c:pt idx="250825">
                  <c:v>152513</c:v>
                </c:pt>
                <c:pt idx="250826">
                  <c:v>152513</c:v>
                </c:pt>
                <c:pt idx="250827">
                  <c:v>152513</c:v>
                </c:pt>
                <c:pt idx="250828">
                  <c:v>152513</c:v>
                </c:pt>
                <c:pt idx="250829">
                  <c:v>152513</c:v>
                </c:pt>
                <c:pt idx="250830">
                  <c:v>152513</c:v>
                </c:pt>
                <c:pt idx="250831">
                  <c:v>152513</c:v>
                </c:pt>
                <c:pt idx="250832">
                  <c:v>152513</c:v>
                </c:pt>
                <c:pt idx="250833">
                  <c:v>152513</c:v>
                </c:pt>
                <c:pt idx="250834">
                  <c:v>152513</c:v>
                </c:pt>
                <c:pt idx="250835">
                  <c:v>152513</c:v>
                </c:pt>
                <c:pt idx="250836">
                  <c:v>152513</c:v>
                </c:pt>
                <c:pt idx="250837">
                  <c:v>152513</c:v>
                </c:pt>
                <c:pt idx="250838">
                  <c:v>152513</c:v>
                </c:pt>
                <c:pt idx="250839">
                  <c:v>152513</c:v>
                </c:pt>
                <c:pt idx="250840">
                  <c:v>152513</c:v>
                </c:pt>
                <c:pt idx="250841">
                  <c:v>152513</c:v>
                </c:pt>
                <c:pt idx="250842">
                  <c:v>152513</c:v>
                </c:pt>
                <c:pt idx="250843">
                  <c:v>152513</c:v>
                </c:pt>
                <c:pt idx="250844">
                  <c:v>152513</c:v>
                </c:pt>
                <c:pt idx="250845">
                  <c:v>152513</c:v>
                </c:pt>
                <c:pt idx="250846">
                  <c:v>152513</c:v>
                </c:pt>
                <c:pt idx="250847">
                  <c:v>152513</c:v>
                </c:pt>
                <c:pt idx="250848">
                  <c:v>152513</c:v>
                </c:pt>
                <c:pt idx="250849">
                  <c:v>152513</c:v>
                </c:pt>
                <c:pt idx="250850">
                  <c:v>152513</c:v>
                </c:pt>
                <c:pt idx="250851">
                  <c:v>152513</c:v>
                </c:pt>
                <c:pt idx="250852">
                  <c:v>152513</c:v>
                </c:pt>
                <c:pt idx="250853">
                  <c:v>152513</c:v>
                </c:pt>
                <c:pt idx="250854">
                  <c:v>152513</c:v>
                </c:pt>
                <c:pt idx="250855">
                  <c:v>152513</c:v>
                </c:pt>
                <c:pt idx="250856">
                  <c:v>152513</c:v>
                </c:pt>
                <c:pt idx="250857">
                  <c:v>152513</c:v>
                </c:pt>
                <c:pt idx="250858">
                  <c:v>152513</c:v>
                </c:pt>
                <c:pt idx="250859">
                  <c:v>152513</c:v>
                </c:pt>
                <c:pt idx="250860">
                  <c:v>152513</c:v>
                </c:pt>
                <c:pt idx="250861">
                  <c:v>152513</c:v>
                </c:pt>
                <c:pt idx="250862">
                  <c:v>152513</c:v>
                </c:pt>
                <c:pt idx="250863">
                  <c:v>152513</c:v>
                </c:pt>
                <c:pt idx="250864">
                  <c:v>152513</c:v>
                </c:pt>
                <c:pt idx="250865">
                  <c:v>152513</c:v>
                </c:pt>
                <c:pt idx="250866">
                  <c:v>152513</c:v>
                </c:pt>
                <c:pt idx="250867">
                  <c:v>152513</c:v>
                </c:pt>
                <c:pt idx="250868">
                  <c:v>152513</c:v>
                </c:pt>
                <c:pt idx="250869">
                  <c:v>152513</c:v>
                </c:pt>
                <c:pt idx="250870">
                  <c:v>152513</c:v>
                </c:pt>
                <c:pt idx="250871">
                  <c:v>152513</c:v>
                </c:pt>
                <c:pt idx="250872">
                  <c:v>152513</c:v>
                </c:pt>
                <c:pt idx="250873">
                  <c:v>152513</c:v>
                </c:pt>
                <c:pt idx="250874">
                  <c:v>152513</c:v>
                </c:pt>
                <c:pt idx="250875">
                  <c:v>152513</c:v>
                </c:pt>
                <c:pt idx="250876">
                  <c:v>152513</c:v>
                </c:pt>
                <c:pt idx="250877">
                  <c:v>152513</c:v>
                </c:pt>
                <c:pt idx="250878">
                  <c:v>152513</c:v>
                </c:pt>
                <c:pt idx="250879">
                  <c:v>152513</c:v>
                </c:pt>
                <c:pt idx="250880">
                  <c:v>152513</c:v>
                </c:pt>
                <c:pt idx="250881">
                  <c:v>152513</c:v>
                </c:pt>
                <c:pt idx="250882">
                  <c:v>152513</c:v>
                </c:pt>
                <c:pt idx="250883">
                  <c:v>152513</c:v>
                </c:pt>
                <c:pt idx="250884">
                  <c:v>152513</c:v>
                </c:pt>
                <c:pt idx="250885">
                  <c:v>152513</c:v>
                </c:pt>
                <c:pt idx="250886">
                  <c:v>152513</c:v>
                </c:pt>
                <c:pt idx="250887">
                  <c:v>152513</c:v>
                </c:pt>
                <c:pt idx="250888">
                  <c:v>152513</c:v>
                </c:pt>
                <c:pt idx="250889">
                  <c:v>152513</c:v>
                </c:pt>
                <c:pt idx="250890">
                  <c:v>152513</c:v>
                </c:pt>
                <c:pt idx="250891">
                  <c:v>152513</c:v>
                </c:pt>
                <c:pt idx="250892">
                  <c:v>152513</c:v>
                </c:pt>
                <c:pt idx="250893">
                  <c:v>152513</c:v>
                </c:pt>
                <c:pt idx="250894">
                  <c:v>152513</c:v>
                </c:pt>
                <c:pt idx="250895">
                  <c:v>152513</c:v>
                </c:pt>
                <c:pt idx="250896">
                  <c:v>152513</c:v>
                </c:pt>
                <c:pt idx="250897">
                  <c:v>152513</c:v>
                </c:pt>
                <c:pt idx="250898">
                  <c:v>152513</c:v>
                </c:pt>
                <c:pt idx="250899">
                  <c:v>152513</c:v>
                </c:pt>
                <c:pt idx="250900">
                  <c:v>152513</c:v>
                </c:pt>
                <c:pt idx="250901">
                  <c:v>152513</c:v>
                </c:pt>
                <c:pt idx="250902">
                  <c:v>152513</c:v>
                </c:pt>
                <c:pt idx="250903">
                  <c:v>152513</c:v>
                </c:pt>
                <c:pt idx="250904">
                  <c:v>152513</c:v>
                </c:pt>
                <c:pt idx="250905">
                  <c:v>152513</c:v>
                </c:pt>
                <c:pt idx="250906">
                  <c:v>152513</c:v>
                </c:pt>
                <c:pt idx="250907">
                  <c:v>152513</c:v>
                </c:pt>
                <c:pt idx="250908">
                  <c:v>152513</c:v>
                </c:pt>
                <c:pt idx="250909">
                  <c:v>152513</c:v>
                </c:pt>
                <c:pt idx="250910">
                  <c:v>152513</c:v>
                </c:pt>
                <c:pt idx="250911">
                  <c:v>152513</c:v>
                </c:pt>
                <c:pt idx="250912">
                  <c:v>152513</c:v>
                </c:pt>
                <c:pt idx="250913">
                  <c:v>152513</c:v>
                </c:pt>
                <c:pt idx="250914">
                  <c:v>152513</c:v>
                </c:pt>
                <c:pt idx="250915">
                  <c:v>152513</c:v>
                </c:pt>
                <c:pt idx="250916">
                  <c:v>152513</c:v>
                </c:pt>
                <c:pt idx="250917">
                  <c:v>152513</c:v>
                </c:pt>
                <c:pt idx="250918">
                  <c:v>152513</c:v>
                </c:pt>
                <c:pt idx="250919">
                  <c:v>152513</c:v>
                </c:pt>
                <c:pt idx="250920">
                  <c:v>152513</c:v>
                </c:pt>
                <c:pt idx="250921">
                  <c:v>152513</c:v>
                </c:pt>
                <c:pt idx="250922">
                  <c:v>152513</c:v>
                </c:pt>
                <c:pt idx="250923">
                  <c:v>152513</c:v>
                </c:pt>
                <c:pt idx="250924">
                  <c:v>152513</c:v>
                </c:pt>
                <c:pt idx="250925">
                  <c:v>152513</c:v>
                </c:pt>
                <c:pt idx="250926">
                  <c:v>152513</c:v>
                </c:pt>
                <c:pt idx="250927">
                  <c:v>152513</c:v>
                </c:pt>
                <c:pt idx="250928">
                  <c:v>152513</c:v>
                </c:pt>
                <c:pt idx="250929">
                  <c:v>152513</c:v>
                </c:pt>
                <c:pt idx="250930">
                  <c:v>152513</c:v>
                </c:pt>
                <c:pt idx="250931">
                  <c:v>152513</c:v>
                </c:pt>
                <c:pt idx="250932">
                  <c:v>152513</c:v>
                </c:pt>
                <c:pt idx="250933">
                  <c:v>152513</c:v>
                </c:pt>
                <c:pt idx="250934">
                  <c:v>152513</c:v>
                </c:pt>
                <c:pt idx="250935">
                  <c:v>152513</c:v>
                </c:pt>
                <c:pt idx="250936">
                  <c:v>152513</c:v>
                </c:pt>
                <c:pt idx="250937">
                  <c:v>152513</c:v>
                </c:pt>
                <c:pt idx="250938">
                  <c:v>152513</c:v>
                </c:pt>
                <c:pt idx="250939">
                  <c:v>152513</c:v>
                </c:pt>
                <c:pt idx="250940">
                  <c:v>152513</c:v>
                </c:pt>
                <c:pt idx="250941">
                  <c:v>152513</c:v>
                </c:pt>
                <c:pt idx="250942">
                  <c:v>152513</c:v>
                </c:pt>
                <c:pt idx="250943">
                  <c:v>152513</c:v>
                </c:pt>
                <c:pt idx="250944">
                  <c:v>152513</c:v>
                </c:pt>
                <c:pt idx="250945">
                  <c:v>152513</c:v>
                </c:pt>
                <c:pt idx="250946">
                  <c:v>152513</c:v>
                </c:pt>
                <c:pt idx="250947">
                  <c:v>152513</c:v>
                </c:pt>
                <c:pt idx="250948">
                  <c:v>152513</c:v>
                </c:pt>
                <c:pt idx="250949">
                  <c:v>152513</c:v>
                </c:pt>
                <c:pt idx="250950">
                  <c:v>152513</c:v>
                </c:pt>
                <c:pt idx="250951">
                  <c:v>152513</c:v>
                </c:pt>
                <c:pt idx="250952">
                  <c:v>152513</c:v>
                </c:pt>
                <c:pt idx="250953">
                  <c:v>152513</c:v>
                </c:pt>
                <c:pt idx="250954">
                  <c:v>152513</c:v>
                </c:pt>
                <c:pt idx="250955">
                  <c:v>152513</c:v>
                </c:pt>
                <c:pt idx="250956">
                  <c:v>152513</c:v>
                </c:pt>
                <c:pt idx="250957">
                  <c:v>152513</c:v>
                </c:pt>
                <c:pt idx="250958">
                  <c:v>152513</c:v>
                </c:pt>
                <c:pt idx="250959">
                  <c:v>152513</c:v>
                </c:pt>
                <c:pt idx="250960">
                  <c:v>152513</c:v>
                </c:pt>
                <c:pt idx="250961">
                  <c:v>152513</c:v>
                </c:pt>
                <c:pt idx="250962">
                  <c:v>152513</c:v>
                </c:pt>
                <c:pt idx="250963">
                  <c:v>152513</c:v>
                </c:pt>
                <c:pt idx="250964">
                  <c:v>152513</c:v>
                </c:pt>
                <c:pt idx="250965">
                  <c:v>152513</c:v>
                </c:pt>
                <c:pt idx="250966">
                  <c:v>152513</c:v>
                </c:pt>
                <c:pt idx="250967">
                  <c:v>152513</c:v>
                </c:pt>
                <c:pt idx="250968">
                  <c:v>152513</c:v>
                </c:pt>
                <c:pt idx="250969">
                  <c:v>152513</c:v>
                </c:pt>
                <c:pt idx="250970">
                  <c:v>152513</c:v>
                </c:pt>
                <c:pt idx="250971">
                  <c:v>152513</c:v>
                </c:pt>
                <c:pt idx="250972">
                  <c:v>152513</c:v>
                </c:pt>
                <c:pt idx="250973">
                  <c:v>152513</c:v>
                </c:pt>
                <c:pt idx="250974">
                  <c:v>152513</c:v>
                </c:pt>
                <c:pt idx="250975">
                  <c:v>152513</c:v>
                </c:pt>
                <c:pt idx="250976">
                  <c:v>152513</c:v>
                </c:pt>
                <c:pt idx="250977">
                  <c:v>152513</c:v>
                </c:pt>
                <c:pt idx="250978">
                  <c:v>152513</c:v>
                </c:pt>
                <c:pt idx="250979">
                  <c:v>152513</c:v>
                </c:pt>
                <c:pt idx="250980">
                  <c:v>152513</c:v>
                </c:pt>
                <c:pt idx="250981">
                  <c:v>152513</c:v>
                </c:pt>
                <c:pt idx="250982">
                  <c:v>152513</c:v>
                </c:pt>
                <c:pt idx="250983">
                  <c:v>152513</c:v>
                </c:pt>
                <c:pt idx="250984">
                  <c:v>152513</c:v>
                </c:pt>
                <c:pt idx="250985">
                  <c:v>152513</c:v>
                </c:pt>
                <c:pt idx="250986">
                  <c:v>152513</c:v>
                </c:pt>
                <c:pt idx="250987">
                  <c:v>152513</c:v>
                </c:pt>
                <c:pt idx="250988">
                  <c:v>152513</c:v>
                </c:pt>
                <c:pt idx="250989">
                  <c:v>152513</c:v>
                </c:pt>
                <c:pt idx="250990">
                  <c:v>152513</c:v>
                </c:pt>
                <c:pt idx="250991">
                  <c:v>152513</c:v>
                </c:pt>
                <c:pt idx="250992">
                  <c:v>152513</c:v>
                </c:pt>
                <c:pt idx="250993">
                  <c:v>152513</c:v>
                </c:pt>
                <c:pt idx="250994">
                  <c:v>152513</c:v>
                </c:pt>
                <c:pt idx="250995">
                  <c:v>152513</c:v>
                </c:pt>
                <c:pt idx="250996">
                  <c:v>152513</c:v>
                </c:pt>
                <c:pt idx="250997">
                  <c:v>152513</c:v>
                </c:pt>
                <c:pt idx="250998">
                  <c:v>152513</c:v>
                </c:pt>
                <c:pt idx="250999">
                  <c:v>152513</c:v>
                </c:pt>
                <c:pt idx="251000">
                  <c:v>152513</c:v>
                </c:pt>
                <c:pt idx="251001">
                  <c:v>152513</c:v>
                </c:pt>
                <c:pt idx="251002">
                  <c:v>152513</c:v>
                </c:pt>
                <c:pt idx="251003">
                  <c:v>152513</c:v>
                </c:pt>
                <c:pt idx="251004">
                  <c:v>152513</c:v>
                </c:pt>
                <c:pt idx="251005">
                  <c:v>152513</c:v>
                </c:pt>
                <c:pt idx="251006">
                  <c:v>152513</c:v>
                </c:pt>
                <c:pt idx="251007">
                  <c:v>152513</c:v>
                </c:pt>
                <c:pt idx="251008">
                  <c:v>152513</c:v>
                </c:pt>
                <c:pt idx="251009">
                  <c:v>152513</c:v>
                </c:pt>
                <c:pt idx="251010">
                  <c:v>152513</c:v>
                </c:pt>
                <c:pt idx="251011">
                  <c:v>152513</c:v>
                </c:pt>
                <c:pt idx="251012">
                  <c:v>152513</c:v>
                </c:pt>
                <c:pt idx="251013">
                  <c:v>152513</c:v>
                </c:pt>
                <c:pt idx="251014">
                  <c:v>152513</c:v>
                </c:pt>
                <c:pt idx="251015">
                  <c:v>152513</c:v>
                </c:pt>
                <c:pt idx="251016">
                  <c:v>152513</c:v>
                </c:pt>
                <c:pt idx="251017">
                  <c:v>152513</c:v>
                </c:pt>
                <c:pt idx="251018">
                  <c:v>152513</c:v>
                </c:pt>
                <c:pt idx="251019">
                  <c:v>152513</c:v>
                </c:pt>
                <c:pt idx="251020">
                  <c:v>152513</c:v>
                </c:pt>
                <c:pt idx="251021">
                  <c:v>152513</c:v>
                </c:pt>
                <c:pt idx="251022">
                  <c:v>152513</c:v>
                </c:pt>
                <c:pt idx="251023">
                  <c:v>152513</c:v>
                </c:pt>
                <c:pt idx="251024">
                  <c:v>152513</c:v>
                </c:pt>
                <c:pt idx="251025">
                  <c:v>152513</c:v>
                </c:pt>
                <c:pt idx="251026">
                  <c:v>152513</c:v>
                </c:pt>
                <c:pt idx="251027">
                  <c:v>152513</c:v>
                </c:pt>
                <c:pt idx="251028">
                  <c:v>152513</c:v>
                </c:pt>
                <c:pt idx="251029">
                  <c:v>152513</c:v>
                </c:pt>
                <c:pt idx="251030">
                  <c:v>152513</c:v>
                </c:pt>
                <c:pt idx="251031">
                  <c:v>152513</c:v>
                </c:pt>
                <c:pt idx="251032">
                  <c:v>152513</c:v>
                </c:pt>
                <c:pt idx="251033">
                  <c:v>152513</c:v>
                </c:pt>
                <c:pt idx="251034">
                  <c:v>152513</c:v>
                </c:pt>
                <c:pt idx="251035">
                  <c:v>152513</c:v>
                </c:pt>
                <c:pt idx="251036">
                  <c:v>152513</c:v>
                </c:pt>
                <c:pt idx="251037">
                  <c:v>152513</c:v>
                </c:pt>
                <c:pt idx="251038">
                  <c:v>152513</c:v>
                </c:pt>
                <c:pt idx="251039">
                  <c:v>152513</c:v>
                </c:pt>
                <c:pt idx="251040">
                  <c:v>152513</c:v>
                </c:pt>
                <c:pt idx="251041">
                  <c:v>152513</c:v>
                </c:pt>
                <c:pt idx="251042">
                  <c:v>152513</c:v>
                </c:pt>
                <c:pt idx="251043">
                  <c:v>152513</c:v>
                </c:pt>
                <c:pt idx="251044">
                  <c:v>152513</c:v>
                </c:pt>
                <c:pt idx="251045">
                  <c:v>152513</c:v>
                </c:pt>
                <c:pt idx="251046">
                  <c:v>152513</c:v>
                </c:pt>
                <c:pt idx="251047">
                  <c:v>152513</c:v>
                </c:pt>
                <c:pt idx="251048">
                  <c:v>152513</c:v>
                </c:pt>
                <c:pt idx="251049">
                  <c:v>152513</c:v>
                </c:pt>
                <c:pt idx="251050">
                  <c:v>152513</c:v>
                </c:pt>
                <c:pt idx="251051">
                  <c:v>152513</c:v>
                </c:pt>
                <c:pt idx="251052">
                  <c:v>152513</c:v>
                </c:pt>
                <c:pt idx="251053">
                  <c:v>152513</c:v>
                </c:pt>
                <c:pt idx="251054">
                  <c:v>152513</c:v>
                </c:pt>
                <c:pt idx="251055">
                  <c:v>152513</c:v>
                </c:pt>
                <c:pt idx="251056">
                  <c:v>152513</c:v>
                </c:pt>
                <c:pt idx="251057">
                  <c:v>152513</c:v>
                </c:pt>
                <c:pt idx="251058">
                  <c:v>152513</c:v>
                </c:pt>
                <c:pt idx="251059">
                  <c:v>152513</c:v>
                </c:pt>
                <c:pt idx="251060">
                  <c:v>152513</c:v>
                </c:pt>
                <c:pt idx="251061">
                  <c:v>152513</c:v>
                </c:pt>
                <c:pt idx="251062">
                  <c:v>152513</c:v>
                </c:pt>
                <c:pt idx="251063">
                  <c:v>152513</c:v>
                </c:pt>
                <c:pt idx="251064">
                  <c:v>152513</c:v>
                </c:pt>
                <c:pt idx="251065">
                  <c:v>152513</c:v>
                </c:pt>
                <c:pt idx="251066">
                  <c:v>152513</c:v>
                </c:pt>
                <c:pt idx="251067">
                  <c:v>152513</c:v>
                </c:pt>
                <c:pt idx="251068">
                  <c:v>152513</c:v>
                </c:pt>
                <c:pt idx="251069">
                  <c:v>152513</c:v>
                </c:pt>
                <c:pt idx="251070">
                  <c:v>152513</c:v>
                </c:pt>
                <c:pt idx="251071">
                  <c:v>152513</c:v>
                </c:pt>
                <c:pt idx="251072">
                  <c:v>152513</c:v>
                </c:pt>
                <c:pt idx="251073">
                  <c:v>152513</c:v>
                </c:pt>
                <c:pt idx="251074">
                  <c:v>152513</c:v>
                </c:pt>
                <c:pt idx="251075">
                  <c:v>152513</c:v>
                </c:pt>
                <c:pt idx="251076">
                  <c:v>152513</c:v>
                </c:pt>
                <c:pt idx="251077">
                  <c:v>152513</c:v>
                </c:pt>
                <c:pt idx="251078">
                  <c:v>152513</c:v>
                </c:pt>
                <c:pt idx="251079">
                  <c:v>152513</c:v>
                </c:pt>
                <c:pt idx="251080">
                  <c:v>152513</c:v>
                </c:pt>
                <c:pt idx="251081">
                  <c:v>152513</c:v>
                </c:pt>
                <c:pt idx="251082">
                  <c:v>152513</c:v>
                </c:pt>
                <c:pt idx="251083">
                  <c:v>152513</c:v>
                </c:pt>
                <c:pt idx="251084">
                  <c:v>152513</c:v>
                </c:pt>
                <c:pt idx="251085">
                  <c:v>152513</c:v>
                </c:pt>
                <c:pt idx="251086">
                  <c:v>152513</c:v>
                </c:pt>
                <c:pt idx="251087">
                  <c:v>152513</c:v>
                </c:pt>
                <c:pt idx="251088">
                  <c:v>152513</c:v>
                </c:pt>
                <c:pt idx="251089">
                  <c:v>152513</c:v>
                </c:pt>
                <c:pt idx="251090">
                  <c:v>152513</c:v>
                </c:pt>
                <c:pt idx="251091">
                  <c:v>152513</c:v>
                </c:pt>
                <c:pt idx="251092">
                  <c:v>152513</c:v>
                </c:pt>
                <c:pt idx="251093">
                  <c:v>152513</c:v>
                </c:pt>
                <c:pt idx="251094">
                  <c:v>152513</c:v>
                </c:pt>
                <c:pt idx="251095">
                  <c:v>152513</c:v>
                </c:pt>
                <c:pt idx="251096">
                  <c:v>152513</c:v>
                </c:pt>
                <c:pt idx="251097">
                  <c:v>152513</c:v>
                </c:pt>
                <c:pt idx="251098">
                  <c:v>152513</c:v>
                </c:pt>
                <c:pt idx="251099">
                  <c:v>152513</c:v>
                </c:pt>
                <c:pt idx="251100">
                  <c:v>152513</c:v>
                </c:pt>
                <c:pt idx="251101">
                  <c:v>152513</c:v>
                </c:pt>
                <c:pt idx="251102">
                  <c:v>152513</c:v>
                </c:pt>
                <c:pt idx="251103">
                  <c:v>152513</c:v>
                </c:pt>
                <c:pt idx="251104">
                  <c:v>152513</c:v>
                </c:pt>
                <c:pt idx="251105">
                  <c:v>152513</c:v>
                </c:pt>
                <c:pt idx="251106">
                  <c:v>152513</c:v>
                </c:pt>
                <c:pt idx="251107">
                  <c:v>152513</c:v>
                </c:pt>
                <c:pt idx="251108">
                  <c:v>152513</c:v>
                </c:pt>
                <c:pt idx="251109">
                  <c:v>152513</c:v>
                </c:pt>
                <c:pt idx="251110">
                  <c:v>152513</c:v>
                </c:pt>
                <c:pt idx="251111">
                  <c:v>152513</c:v>
                </c:pt>
                <c:pt idx="251112">
                  <c:v>152513</c:v>
                </c:pt>
                <c:pt idx="251113">
                  <c:v>152513</c:v>
                </c:pt>
                <c:pt idx="251114">
                  <c:v>152513</c:v>
                </c:pt>
                <c:pt idx="251115">
                  <c:v>152513</c:v>
                </c:pt>
                <c:pt idx="251116">
                  <c:v>152513</c:v>
                </c:pt>
                <c:pt idx="251117">
                  <c:v>152513</c:v>
                </c:pt>
                <c:pt idx="251118">
                  <c:v>152513</c:v>
                </c:pt>
                <c:pt idx="251119">
                  <c:v>152513</c:v>
                </c:pt>
                <c:pt idx="251120">
                  <c:v>152513</c:v>
                </c:pt>
                <c:pt idx="251121">
                  <c:v>152513</c:v>
                </c:pt>
                <c:pt idx="251122">
                  <c:v>152513</c:v>
                </c:pt>
                <c:pt idx="251123">
                  <c:v>152513</c:v>
                </c:pt>
                <c:pt idx="251124">
                  <c:v>152513</c:v>
                </c:pt>
                <c:pt idx="251125">
                  <c:v>152513</c:v>
                </c:pt>
                <c:pt idx="251126">
                  <c:v>152513</c:v>
                </c:pt>
                <c:pt idx="251127">
                  <c:v>152513</c:v>
                </c:pt>
                <c:pt idx="251128">
                  <c:v>152513</c:v>
                </c:pt>
                <c:pt idx="251129">
                  <c:v>152513</c:v>
                </c:pt>
                <c:pt idx="251130">
                  <c:v>152513</c:v>
                </c:pt>
                <c:pt idx="251131">
                  <c:v>152513</c:v>
                </c:pt>
                <c:pt idx="251132">
                  <c:v>152513</c:v>
                </c:pt>
                <c:pt idx="251133">
                  <c:v>152513</c:v>
                </c:pt>
                <c:pt idx="251134">
                  <c:v>152513</c:v>
                </c:pt>
                <c:pt idx="251135">
                  <c:v>152513</c:v>
                </c:pt>
                <c:pt idx="251136">
                  <c:v>152513</c:v>
                </c:pt>
                <c:pt idx="251137">
                  <c:v>152513</c:v>
                </c:pt>
                <c:pt idx="251138">
                  <c:v>152513</c:v>
                </c:pt>
                <c:pt idx="251139">
                  <c:v>152513</c:v>
                </c:pt>
                <c:pt idx="251140">
                  <c:v>152513</c:v>
                </c:pt>
                <c:pt idx="251141">
                  <c:v>152513</c:v>
                </c:pt>
                <c:pt idx="251142">
                  <c:v>152513</c:v>
                </c:pt>
                <c:pt idx="251143">
                  <c:v>152513</c:v>
                </c:pt>
                <c:pt idx="251144">
                  <c:v>152513</c:v>
                </c:pt>
                <c:pt idx="251145">
                  <c:v>152513</c:v>
                </c:pt>
                <c:pt idx="251146">
                  <c:v>152513</c:v>
                </c:pt>
                <c:pt idx="251147">
                  <c:v>152513</c:v>
                </c:pt>
                <c:pt idx="251148">
                  <c:v>152513</c:v>
                </c:pt>
                <c:pt idx="251149">
                  <c:v>152513</c:v>
                </c:pt>
                <c:pt idx="251150">
                  <c:v>152513</c:v>
                </c:pt>
                <c:pt idx="251151">
                  <c:v>152513</c:v>
                </c:pt>
                <c:pt idx="251152">
                  <c:v>152513</c:v>
                </c:pt>
                <c:pt idx="251153">
                  <c:v>152513</c:v>
                </c:pt>
                <c:pt idx="251154">
                  <c:v>152513</c:v>
                </c:pt>
                <c:pt idx="251155">
                  <c:v>152513</c:v>
                </c:pt>
                <c:pt idx="251156">
                  <c:v>152513</c:v>
                </c:pt>
                <c:pt idx="251157">
                  <c:v>152513</c:v>
                </c:pt>
                <c:pt idx="251158">
                  <c:v>152513</c:v>
                </c:pt>
                <c:pt idx="251159">
                  <c:v>152513</c:v>
                </c:pt>
                <c:pt idx="251160">
                  <c:v>152513</c:v>
                </c:pt>
                <c:pt idx="251161">
                  <c:v>152513</c:v>
                </c:pt>
                <c:pt idx="251162">
                  <c:v>152513</c:v>
                </c:pt>
                <c:pt idx="251163">
                  <c:v>152513</c:v>
                </c:pt>
                <c:pt idx="251164">
                  <c:v>152513</c:v>
                </c:pt>
                <c:pt idx="251165">
                  <c:v>152513</c:v>
                </c:pt>
                <c:pt idx="251166">
                  <c:v>152513</c:v>
                </c:pt>
                <c:pt idx="251167">
                  <c:v>152513</c:v>
                </c:pt>
                <c:pt idx="251168">
                  <c:v>152513</c:v>
                </c:pt>
                <c:pt idx="251169">
                  <c:v>152513</c:v>
                </c:pt>
                <c:pt idx="251170">
                  <c:v>152513</c:v>
                </c:pt>
                <c:pt idx="251171">
                  <c:v>152513</c:v>
                </c:pt>
                <c:pt idx="251172">
                  <c:v>152513</c:v>
                </c:pt>
                <c:pt idx="251173">
                  <c:v>152513</c:v>
                </c:pt>
                <c:pt idx="251174">
                  <c:v>152513</c:v>
                </c:pt>
                <c:pt idx="251175">
                  <c:v>152513</c:v>
                </c:pt>
                <c:pt idx="251176">
                  <c:v>152513</c:v>
                </c:pt>
                <c:pt idx="251177">
                  <c:v>152513</c:v>
                </c:pt>
                <c:pt idx="251178">
                  <c:v>152513</c:v>
                </c:pt>
                <c:pt idx="251179">
                  <c:v>152513</c:v>
                </c:pt>
                <c:pt idx="251180">
                  <c:v>152513</c:v>
                </c:pt>
                <c:pt idx="251181">
                  <c:v>152513</c:v>
                </c:pt>
                <c:pt idx="251182">
                  <c:v>152513</c:v>
                </c:pt>
                <c:pt idx="251183">
                  <c:v>152513</c:v>
                </c:pt>
                <c:pt idx="251184">
                  <c:v>152513</c:v>
                </c:pt>
                <c:pt idx="251185">
                  <c:v>152513</c:v>
                </c:pt>
                <c:pt idx="251186">
                  <c:v>152513</c:v>
                </c:pt>
                <c:pt idx="251187">
                  <c:v>152513</c:v>
                </c:pt>
                <c:pt idx="251188">
                  <c:v>152513</c:v>
                </c:pt>
                <c:pt idx="251189">
                  <c:v>152513</c:v>
                </c:pt>
                <c:pt idx="251190">
                  <c:v>152513</c:v>
                </c:pt>
                <c:pt idx="251191">
                  <c:v>152513</c:v>
                </c:pt>
                <c:pt idx="251192">
                  <c:v>152513</c:v>
                </c:pt>
                <c:pt idx="251193">
                  <c:v>152513</c:v>
                </c:pt>
                <c:pt idx="251194">
                  <c:v>152513</c:v>
                </c:pt>
                <c:pt idx="251195">
                  <c:v>152513</c:v>
                </c:pt>
                <c:pt idx="251196">
                  <c:v>152513</c:v>
                </c:pt>
                <c:pt idx="251197">
                  <c:v>152513</c:v>
                </c:pt>
                <c:pt idx="251198">
                  <c:v>152513</c:v>
                </c:pt>
                <c:pt idx="251199">
                  <c:v>152513</c:v>
                </c:pt>
                <c:pt idx="251200">
                  <c:v>152513</c:v>
                </c:pt>
                <c:pt idx="251201">
                  <c:v>152513</c:v>
                </c:pt>
                <c:pt idx="251202">
                  <c:v>152513</c:v>
                </c:pt>
                <c:pt idx="251203">
                  <c:v>152513</c:v>
                </c:pt>
                <c:pt idx="251204">
                  <c:v>152513</c:v>
                </c:pt>
                <c:pt idx="251205">
                  <c:v>152513</c:v>
                </c:pt>
                <c:pt idx="251206">
                  <c:v>152513</c:v>
                </c:pt>
                <c:pt idx="251207">
                  <c:v>152513</c:v>
                </c:pt>
                <c:pt idx="251208">
                  <c:v>152513</c:v>
                </c:pt>
                <c:pt idx="251209">
                  <c:v>152513</c:v>
                </c:pt>
                <c:pt idx="251210">
                  <c:v>152513</c:v>
                </c:pt>
                <c:pt idx="251211">
                  <c:v>152513</c:v>
                </c:pt>
                <c:pt idx="251212">
                  <c:v>152513</c:v>
                </c:pt>
                <c:pt idx="251213">
                  <c:v>152513</c:v>
                </c:pt>
                <c:pt idx="251214">
                  <c:v>152513</c:v>
                </c:pt>
                <c:pt idx="251215">
                  <c:v>152513</c:v>
                </c:pt>
                <c:pt idx="251216">
                  <c:v>152513</c:v>
                </c:pt>
                <c:pt idx="251217">
                  <c:v>152513</c:v>
                </c:pt>
                <c:pt idx="251218">
                  <c:v>152513</c:v>
                </c:pt>
                <c:pt idx="251219">
                  <c:v>152513</c:v>
                </c:pt>
                <c:pt idx="251220">
                  <c:v>152513</c:v>
                </c:pt>
                <c:pt idx="251221">
                  <c:v>152513</c:v>
                </c:pt>
                <c:pt idx="251222">
                  <c:v>152513</c:v>
                </c:pt>
                <c:pt idx="251223">
                  <c:v>152513</c:v>
                </c:pt>
                <c:pt idx="251224">
                  <c:v>152513</c:v>
                </c:pt>
                <c:pt idx="251225">
                  <c:v>152513</c:v>
                </c:pt>
                <c:pt idx="251226">
                  <c:v>152513</c:v>
                </c:pt>
                <c:pt idx="251227">
                  <c:v>152513</c:v>
                </c:pt>
                <c:pt idx="251228">
                  <c:v>152513</c:v>
                </c:pt>
                <c:pt idx="251229">
                  <c:v>152513</c:v>
                </c:pt>
                <c:pt idx="251230">
                  <c:v>152513</c:v>
                </c:pt>
                <c:pt idx="251231">
                  <c:v>152513</c:v>
                </c:pt>
                <c:pt idx="251232">
                  <c:v>152513</c:v>
                </c:pt>
                <c:pt idx="251233">
                  <c:v>152513</c:v>
                </c:pt>
                <c:pt idx="251234">
                  <c:v>152513</c:v>
                </c:pt>
                <c:pt idx="251235">
                  <c:v>152513</c:v>
                </c:pt>
                <c:pt idx="251236">
                  <c:v>152513</c:v>
                </c:pt>
                <c:pt idx="251237">
                  <c:v>152513</c:v>
                </c:pt>
                <c:pt idx="251238">
                  <c:v>152513</c:v>
                </c:pt>
                <c:pt idx="251239">
                  <c:v>152513</c:v>
                </c:pt>
                <c:pt idx="251240">
                  <c:v>152513</c:v>
                </c:pt>
                <c:pt idx="251241">
                  <c:v>152513</c:v>
                </c:pt>
                <c:pt idx="251242">
                  <c:v>152513</c:v>
                </c:pt>
                <c:pt idx="251243">
                  <c:v>152513</c:v>
                </c:pt>
                <c:pt idx="251244">
                  <c:v>152513</c:v>
                </c:pt>
                <c:pt idx="251245">
                  <c:v>152513</c:v>
                </c:pt>
                <c:pt idx="251246">
                  <c:v>152513</c:v>
                </c:pt>
                <c:pt idx="251247">
                  <c:v>152513</c:v>
                </c:pt>
                <c:pt idx="251248">
                  <c:v>152513</c:v>
                </c:pt>
                <c:pt idx="251249">
                  <c:v>152513</c:v>
                </c:pt>
                <c:pt idx="251250">
                  <c:v>152513</c:v>
                </c:pt>
                <c:pt idx="251251">
                  <c:v>152513</c:v>
                </c:pt>
                <c:pt idx="251252">
                  <c:v>152513</c:v>
                </c:pt>
                <c:pt idx="251253">
                  <c:v>152513</c:v>
                </c:pt>
                <c:pt idx="251254">
                  <c:v>152513</c:v>
                </c:pt>
                <c:pt idx="251255">
                  <c:v>152513</c:v>
                </c:pt>
                <c:pt idx="251256">
                  <c:v>152513</c:v>
                </c:pt>
                <c:pt idx="251257">
                  <c:v>152513</c:v>
                </c:pt>
                <c:pt idx="251258">
                  <c:v>152513</c:v>
                </c:pt>
                <c:pt idx="251259">
                  <c:v>152513</c:v>
                </c:pt>
                <c:pt idx="251260">
                  <c:v>152513</c:v>
                </c:pt>
                <c:pt idx="251261">
                  <c:v>152513</c:v>
                </c:pt>
                <c:pt idx="251262">
                  <c:v>152513</c:v>
                </c:pt>
                <c:pt idx="251263">
                  <c:v>152513</c:v>
                </c:pt>
                <c:pt idx="251264">
                  <c:v>152513</c:v>
                </c:pt>
                <c:pt idx="251265">
                  <c:v>152513</c:v>
                </c:pt>
                <c:pt idx="251266">
                  <c:v>152513</c:v>
                </c:pt>
                <c:pt idx="251267">
                  <c:v>152513</c:v>
                </c:pt>
                <c:pt idx="251268">
                  <c:v>152513</c:v>
                </c:pt>
                <c:pt idx="251269">
                  <c:v>152513</c:v>
                </c:pt>
                <c:pt idx="251270">
                  <c:v>152513</c:v>
                </c:pt>
                <c:pt idx="251271">
                  <c:v>152513</c:v>
                </c:pt>
                <c:pt idx="251272">
                  <c:v>152513</c:v>
                </c:pt>
                <c:pt idx="251273">
                  <c:v>152513</c:v>
                </c:pt>
                <c:pt idx="251274">
                  <c:v>152513</c:v>
                </c:pt>
                <c:pt idx="251275">
                  <c:v>152513</c:v>
                </c:pt>
                <c:pt idx="251276">
                  <c:v>152513</c:v>
                </c:pt>
                <c:pt idx="251277">
                  <c:v>152513</c:v>
                </c:pt>
                <c:pt idx="251278">
                  <c:v>152513</c:v>
                </c:pt>
                <c:pt idx="251279">
                  <c:v>152513</c:v>
                </c:pt>
                <c:pt idx="251280">
                  <c:v>152513</c:v>
                </c:pt>
                <c:pt idx="251281">
                  <c:v>152513</c:v>
                </c:pt>
                <c:pt idx="251282">
                  <c:v>152513</c:v>
                </c:pt>
                <c:pt idx="251283">
                  <c:v>152513</c:v>
                </c:pt>
                <c:pt idx="251284">
                  <c:v>152513</c:v>
                </c:pt>
                <c:pt idx="251285">
                  <c:v>152513</c:v>
                </c:pt>
                <c:pt idx="251286">
                  <c:v>152513</c:v>
                </c:pt>
                <c:pt idx="251287">
                  <c:v>152513</c:v>
                </c:pt>
                <c:pt idx="251288">
                  <c:v>152513</c:v>
                </c:pt>
                <c:pt idx="251289">
                  <c:v>152513</c:v>
                </c:pt>
                <c:pt idx="251290">
                  <c:v>152513</c:v>
                </c:pt>
                <c:pt idx="251291">
                  <c:v>152513</c:v>
                </c:pt>
                <c:pt idx="251292">
                  <c:v>152513</c:v>
                </c:pt>
                <c:pt idx="251293">
                  <c:v>152513</c:v>
                </c:pt>
                <c:pt idx="251294">
                  <c:v>152513</c:v>
                </c:pt>
                <c:pt idx="251295">
                  <c:v>152513</c:v>
                </c:pt>
                <c:pt idx="251296">
                  <c:v>152513</c:v>
                </c:pt>
                <c:pt idx="251297">
                  <c:v>152513</c:v>
                </c:pt>
                <c:pt idx="251298">
                  <c:v>152513</c:v>
                </c:pt>
                <c:pt idx="251299">
                  <c:v>152513</c:v>
                </c:pt>
                <c:pt idx="251300">
                  <c:v>152513</c:v>
                </c:pt>
                <c:pt idx="251301">
                  <c:v>152513</c:v>
                </c:pt>
                <c:pt idx="251302">
                  <c:v>152513</c:v>
                </c:pt>
                <c:pt idx="251303">
                  <c:v>152513</c:v>
                </c:pt>
                <c:pt idx="251304">
                  <c:v>152513</c:v>
                </c:pt>
                <c:pt idx="251305">
                  <c:v>152513</c:v>
                </c:pt>
                <c:pt idx="251306">
                  <c:v>152513</c:v>
                </c:pt>
                <c:pt idx="251307">
                  <c:v>152513</c:v>
                </c:pt>
                <c:pt idx="251308">
                  <c:v>152513</c:v>
                </c:pt>
                <c:pt idx="251309">
                  <c:v>152513</c:v>
                </c:pt>
                <c:pt idx="251310">
                  <c:v>152513</c:v>
                </c:pt>
                <c:pt idx="251311">
                  <c:v>152513</c:v>
                </c:pt>
                <c:pt idx="251312">
                  <c:v>152513</c:v>
                </c:pt>
                <c:pt idx="251313">
                  <c:v>152513</c:v>
                </c:pt>
                <c:pt idx="251314">
                  <c:v>152513</c:v>
                </c:pt>
                <c:pt idx="251315">
                  <c:v>152513</c:v>
                </c:pt>
                <c:pt idx="251316">
                  <c:v>152513</c:v>
                </c:pt>
                <c:pt idx="251317">
                  <c:v>152513</c:v>
                </c:pt>
                <c:pt idx="251318">
                  <c:v>152513</c:v>
                </c:pt>
                <c:pt idx="251319">
                  <c:v>152513</c:v>
                </c:pt>
                <c:pt idx="251320">
                  <c:v>152513</c:v>
                </c:pt>
                <c:pt idx="251321">
                  <c:v>152513</c:v>
                </c:pt>
                <c:pt idx="251322">
                  <c:v>152513</c:v>
                </c:pt>
                <c:pt idx="251323">
                  <c:v>152513</c:v>
                </c:pt>
                <c:pt idx="251324">
                  <c:v>152513</c:v>
                </c:pt>
                <c:pt idx="251325">
                  <c:v>152513</c:v>
                </c:pt>
                <c:pt idx="251326">
                  <c:v>152513</c:v>
                </c:pt>
                <c:pt idx="251327">
                  <c:v>152513</c:v>
                </c:pt>
                <c:pt idx="251328">
                  <c:v>152513</c:v>
                </c:pt>
                <c:pt idx="251329">
                  <c:v>152513</c:v>
                </c:pt>
                <c:pt idx="251330">
                  <c:v>152513</c:v>
                </c:pt>
                <c:pt idx="251331">
                  <c:v>152513</c:v>
                </c:pt>
                <c:pt idx="251332">
                  <c:v>152513</c:v>
                </c:pt>
                <c:pt idx="251333">
                  <c:v>152513</c:v>
                </c:pt>
                <c:pt idx="251334">
                  <c:v>152513</c:v>
                </c:pt>
                <c:pt idx="251335">
                  <c:v>152513</c:v>
                </c:pt>
                <c:pt idx="251336">
                  <c:v>152513</c:v>
                </c:pt>
                <c:pt idx="251337">
                  <c:v>152513</c:v>
                </c:pt>
                <c:pt idx="251338">
                  <c:v>152513</c:v>
                </c:pt>
                <c:pt idx="251339">
                  <c:v>152513</c:v>
                </c:pt>
                <c:pt idx="251340">
                  <c:v>152513</c:v>
                </c:pt>
                <c:pt idx="251341">
                  <c:v>152513</c:v>
                </c:pt>
                <c:pt idx="251342">
                  <c:v>152513</c:v>
                </c:pt>
                <c:pt idx="251343">
                  <c:v>152513</c:v>
                </c:pt>
                <c:pt idx="251344">
                  <c:v>152513</c:v>
                </c:pt>
                <c:pt idx="251345">
                  <c:v>152513</c:v>
                </c:pt>
                <c:pt idx="251346">
                  <c:v>152513</c:v>
                </c:pt>
                <c:pt idx="251347">
                  <c:v>152513</c:v>
                </c:pt>
                <c:pt idx="251348">
                  <c:v>152513</c:v>
                </c:pt>
                <c:pt idx="251349">
                  <c:v>152513</c:v>
                </c:pt>
                <c:pt idx="251350">
                  <c:v>152513</c:v>
                </c:pt>
                <c:pt idx="251351">
                  <c:v>152513</c:v>
                </c:pt>
                <c:pt idx="251352">
                  <c:v>152513</c:v>
                </c:pt>
                <c:pt idx="251353">
                  <c:v>152513</c:v>
                </c:pt>
                <c:pt idx="251354">
                  <c:v>152513</c:v>
                </c:pt>
                <c:pt idx="251355">
                  <c:v>152513</c:v>
                </c:pt>
                <c:pt idx="251356">
                  <c:v>152513</c:v>
                </c:pt>
                <c:pt idx="251357">
                  <c:v>152513</c:v>
                </c:pt>
                <c:pt idx="251358">
                  <c:v>152513</c:v>
                </c:pt>
                <c:pt idx="251359">
                  <c:v>152513</c:v>
                </c:pt>
                <c:pt idx="251360">
                  <c:v>152513</c:v>
                </c:pt>
                <c:pt idx="251361">
                  <c:v>152513</c:v>
                </c:pt>
                <c:pt idx="251362">
                  <c:v>152513</c:v>
                </c:pt>
                <c:pt idx="251363">
                  <c:v>152513</c:v>
                </c:pt>
                <c:pt idx="251364">
                  <c:v>152513</c:v>
                </c:pt>
                <c:pt idx="251365">
                  <c:v>152513</c:v>
                </c:pt>
                <c:pt idx="251366">
                  <c:v>152513</c:v>
                </c:pt>
                <c:pt idx="251367">
                  <c:v>152513</c:v>
                </c:pt>
                <c:pt idx="251368">
                  <c:v>152513</c:v>
                </c:pt>
                <c:pt idx="251369">
                  <c:v>152513</c:v>
                </c:pt>
                <c:pt idx="251370">
                  <c:v>152513</c:v>
                </c:pt>
                <c:pt idx="251371">
                  <c:v>152513</c:v>
                </c:pt>
                <c:pt idx="251372">
                  <c:v>152513</c:v>
                </c:pt>
                <c:pt idx="251373">
                  <c:v>152513</c:v>
                </c:pt>
                <c:pt idx="251374">
                  <c:v>152513</c:v>
                </c:pt>
                <c:pt idx="251375">
                  <c:v>152513</c:v>
                </c:pt>
                <c:pt idx="251376">
                  <c:v>152513</c:v>
                </c:pt>
                <c:pt idx="251377">
                  <c:v>152513</c:v>
                </c:pt>
                <c:pt idx="251378">
                  <c:v>152513</c:v>
                </c:pt>
                <c:pt idx="251379">
                  <c:v>152513</c:v>
                </c:pt>
                <c:pt idx="251380">
                  <c:v>152513</c:v>
                </c:pt>
                <c:pt idx="251381">
                  <c:v>152513</c:v>
                </c:pt>
                <c:pt idx="251382">
                  <c:v>152513</c:v>
                </c:pt>
                <c:pt idx="251383">
                  <c:v>152513</c:v>
                </c:pt>
                <c:pt idx="251384">
                  <c:v>152513</c:v>
                </c:pt>
                <c:pt idx="251385">
                  <c:v>152513</c:v>
                </c:pt>
                <c:pt idx="251386">
                  <c:v>152513</c:v>
                </c:pt>
                <c:pt idx="251387">
                  <c:v>152513</c:v>
                </c:pt>
                <c:pt idx="251388">
                  <c:v>152513</c:v>
                </c:pt>
                <c:pt idx="251389">
                  <c:v>152513</c:v>
                </c:pt>
                <c:pt idx="251390">
                  <c:v>152513</c:v>
                </c:pt>
                <c:pt idx="251391">
                  <c:v>152513</c:v>
                </c:pt>
                <c:pt idx="251392">
                  <c:v>152513</c:v>
                </c:pt>
                <c:pt idx="251393">
                  <c:v>152513</c:v>
                </c:pt>
                <c:pt idx="251394">
                  <c:v>152513</c:v>
                </c:pt>
                <c:pt idx="251395">
                  <c:v>152513</c:v>
                </c:pt>
                <c:pt idx="251396">
                  <c:v>152513</c:v>
                </c:pt>
                <c:pt idx="251397">
                  <c:v>152513</c:v>
                </c:pt>
                <c:pt idx="251398">
                  <c:v>152513</c:v>
                </c:pt>
                <c:pt idx="251399">
                  <c:v>152513</c:v>
                </c:pt>
                <c:pt idx="251400">
                  <c:v>152513</c:v>
                </c:pt>
                <c:pt idx="251401">
                  <c:v>152513</c:v>
                </c:pt>
                <c:pt idx="251402">
                  <c:v>152513</c:v>
                </c:pt>
                <c:pt idx="251403">
                  <c:v>152513</c:v>
                </c:pt>
                <c:pt idx="251404">
                  <c:v>152513</c:v>
                </c:pt>
                <c:pt idx="251405">
                  <c:v>152513</c:v>
                </c:pt>
                <c:pt idx="251406">
                  <c:v>152513</c:v>
                </c:pt>
                <c:pt idx="251407">
                  <c:v>152513</c:v>
                </c:pt>
                <c:pt idx="251408">
                  <c:v>152513</c:v>
                </c:pt>
                <c:pt idx="251409">
                  <c:v>152513</c:v>
                </c:pt>
                <c:pt idx="251410">
                  <c:v>152513</c:v>
                </c:pt>
                <c:pt idx="251411">
                  <c:v>152513</c:v>
                </c:pt>
                <c:pt idx="251412">
                  <c:v>152513</c:v>
                </c:pt>
                <c:pt idx="251413">
                  <c:v>152513</c:v>
                </c:pt>
                <c:pt idx="251414">
                  <c:v>152513</c:v>
                </c:pt>
                <c:pt idx="251415">
                  <c:v>152513</c:v>
                </c:pt>
                <c:pt idx="251416">
                  <c:v>152513</c:v>
                </c:pt>
                <c:pt idx="251417">
                  <c:v>152513</c:v>
                </c:pt>
                <c:pt idx="251418">
                  <c:v>152513</c:v>
                </c:pt>
                <c:pt idx="251419">
                  <c:v>152513</c:v>
                </c:pt>
                <c:pt idx="251420">
                  <c:v>152513</c:v>
                </c:pt>
                <c:pt idx="251421">
                  <c:v>152513</c:v>
                </c:pt>
                <c:pt idx="251422">
                  <c:v>152513</c:v>
                </c:pt>
                <c:pt idx="251423">
                  <c:v>152513</c:v>
                </c:pt>
                <c:pt idx="251424">
                  <c:v>152513</c:v>
                </c:pt>
                <c:pt idx="251425">
                  <c:v>152513</c:v>
                </c:pt>
                <c:pt idx="251426">
                  <c:v>152513</c:v>
                </c:pt>
                <c:pt idx="251427">
                  <c:v>152513</c:v>
                </c:pt>
                <c:pt idx="251428">
                  <c:v>152513</c:v>
                </c:pt>
                <c:pt idx="251429">
                  <c:v>152513</c:v>
                </c:pt>
                <c:pt idx="251430">
                  <c:v>152513</c:v>
                </c:pt>
                <c:pt idx="251431">
                  <c:v>152513</c:v>
                </c:pt>
                <c:pt idx="251432">
                  <c:v>152513</c:v>
                </c:pt>
                <c:pt idx="251433">
                  <c:v>152513</c:v>
                </c:pt>
                <c:pt idx="251434">
                  <c:v>152513</c:v>
                </c:pt>
                <c:pt idx="251435">
                  <c:v>152513</c:v>
                </c:pt>
                <c:pt idx="251436">
                  <c:v>152513</c:v>
                </c:pt>
                <c:pt idx="251437">
                  <c:v>152513</c:v>
                </c:pt>
                <c:pt idx="251438">
                  <c:v>152513</c:v>
                </c:pt>
                <c:pt idx="251439">
                  <c:v>152513</c:v>
                </c:pt>
                <c:pt idx="251440">
                  <c:v>152513</c:v>
                </c:pt>
                <c:pt idx="251441">
                  <c:v>152513</c:v>
                </c:pt>
                <c:pt idx="251442">
                  <c:v>152513</c:v>
                </c:pt>
                <c:pt idx="251443">
                  <c:v>152513</c:v>
                </c:pt>
                <c:pt idx="251444">
                  <c:v>152513</c:v>
                </c:pt>
                <c:pt idx="251445">
                  <c:v>152513</c:v>
                </c:pt>
                <c:pt idx="251446">
                  <c:v>152513</c:v>
                </c:pt>
                <c:pt idx="251447">
                  <c:v>152513</c:v>
                </c:pt>
                <c:pt idx="251448">
                  <c:v>152513</c:v>
                </c:pt>
                <c:pt idx="251449">
                  <c:v>152513</c:v>
                </c:pt>
                <c:pt idx="251450">
                  <c:v>152513</c:v>
                </c:pt>
                <c:pt idx="251451">
                  <c:v>152513</c:v>
                </c:pt>
                <c:pt idx="251452">
                  <c:v>152513</c:v>
                </c:pt>
                <c:pt idx="251453">
                  <c:v>152513</c:v>
                </c:pt>
                <c:pt idx="251454">
                  <c:v>152513</c:v>
                </c:pt>
                <c:pt idx="251455">
                  <c:v>152513</c:v>
                </c:pt>
                <c:pt idx="251456">
                  <c:v>152513</c:v>
                </c:pt>
                <c:pt idx="251457">
                  <c:v>152513</c:v>
                </c:pt>
                <c:pt idx="251458">
                  <c:v>152513</c:v>
                </c:pt>
                <c:pt idx="251459">
                  <c:v>152513</c:v>
                </c:pt>
                <c:pt idx="251460">
                  <c:v>152513</c:v>
                </c:pt>
                <c:pt idx="251461">
                  <c:v>152513</c:v>
                </c:pt>
                <c:pt idx="251462">
                  <c:v>152513</c:v>
                </c:pt>
                <c:pt idx="251463">
                  <c:v>152513</c:v>
                </c:pt>
                <c:pt idx="251464">
                  <c:v>152513</c:v>
                </c:pt>
                <c:pt idx="251465">
                  <c:v>152513</c:v>
                </c:pt>
                <c:pt idx="251466">
                  <c:v>152513</c:v>
                </c:pt>
                <c:pt idx="251467">
                  <c:v>152513</c:v>
                </c:pt>
                <c:pt idx="251468">
                  <c:v>152513</c:v>
                </c:pt>
                <c:pt idx="251469">
                  <c:v>152513</c:v>
                </c:pt>
                <c:pt idx="251470">
                  <c:v>152513</c:v>
                </c:pt>
                <c:pt idx="251471">
                  <c:v>152513</c:v>
                </c:pt>
                <c:pt idx="251472">
                  <c:v>152513</c:v>
                </c:pt>
                <c:pt idx="251473">
                  <c:v>152513</c:v>
                </c:pt>
                <c:pt idx="251474">
                  <c:v>152513</c:v>
                </c:pt>
                <c:pt idx="251475">
                  <c:v>152513</c:v>
                </c:pt>
                <c:pt idx="251476">
                  <c:v>152513</c:v>
                </c:pt>
                <c:pt idx="251477">
                  <c:v>152513</c:v>
                </c:pt>
                <c:pt idx="251478">
                  <c:v>152513</c:v>
                </c:pt>
                <c:pt idx="251479">
                  <c:v>152513</c:v>
                </c:pt>
                <c:pt idx="251480">
                  <c:v>152513</c:v>
                </c:pt>
                <c:pt idx="251481">
                  <c:v>152513</c:v>
                </c:pt>
                <c:pt idx="251482">
                  <c:v>152513</c:v>
                </c:pt>
                <c:pt idx="251483">
                  <c:v>152513</c:v>
                </c:pt>
                <c:pt idx="251484">
                  <c:v>152513</c:v>
                </c:pt>
                <c:pt idx="251485">
                  <c:v>152513</c:v>
                </c:pt>
                <c:pt idx="251486">
                  <c:v>152513</c:v>
                </c:pt>
                <c:pt idx="251487">
                  <c:v>152513</c:v>
                </c:pt>
                <c:pt idx="251488">
                  <c:v>152513</c:v>
                </c:pt>
                <c:pt idx="251489">
                  <c:v>152513</c:v>
                </c:pt>
                <c:pt idx="251490">
                  <c:v>152513</c:v>
                </c:pt>
                <c:pt idx="251491">
                  <c:v>152513</c:v>
                </c:pt>
                <c:pt idx="251492">
                  <c:v>152513</c:v>
                </c:pt>
                <c:pt idx="251493">
                  <c:v>152513</c:v>
                </c:pt>
                <c:pt idx="251494">
                  <c:v>152513</c:v>
                </c:pt>
                <c:pt idx="251495">
                  <c:v>152513</c:v>
                </c:pt>
                <c:pt idx="251496">
                  <c:v>152513</c:v>
                </c:pt>
                <c:pt idx="251497">
                  <c:v>152513</c:v>
                </c:pt>
                <c:pt idx="251498">
                  <c:v>152513</c:v>
                </c:pt>
                <c:pt idx="251499">
                  <c:v>152513</c:v>
                </c:pt>
                <c:pt idx="251500">
                  <c:v>152513</c:v>
                </c:pt>
                <c:pt idx="251501">
                  <c:v>152513</c:v>
                </c:pt>
                <c:pt idx="251502">
                  <c:v>152513</c:v>
                </c:pt>
                <c:pt idx="251503">
                  <c:v>152513</c:v>
                </c:pt>
                <c:pt idx="251504">
                  <c:v>152513</c:v>
                </c:pt>
                <c:pt idx="251505">
                  <c:v>152513</c:v>
                </c:pt>
                <c:pt idx="251506">
                  <c:v>152513</c:v>
                </c:pt>
                <c:pt idx="251507">
                  <c:v>152513</c:v>
                </c:pt>
                <c:pt idx="251508">
                  <c:v>152513</c:v>
                </c:pt>
                <c:pt idx="251509">
                  <c:v>152513</c:v>
                </c:pt>
                <c:pt idx="251510">
                  <c:v>152513</c:v>
                </c:pt>
                <c:pt idx="251511">
                  <c:v>152513</c:v>
                </c:pt>
                <c:pt idx="251512">
                  <c:v>152513</c:v>
                </c:pt>
                <c:pt idx="251513">
                  <c:v>152513</c:v>
                </c:pt>
                <c:pt idx="251514">
                  <c:v>152513</c:v>
                </c:pt>
                <c:pt idx="251515">
                  <c:v>152513</c:v>
                </c:pt>
                <c:pt idx="251516">
                  <c:v>152513</c:v>
                </c:pt>
                <c:pt idx="251517">
                  <c:v>152513</c:v>
                </c:pt>
                <c:pt idx="251518">
                  <c:v>152513</c:v>
                </c:pt>
                <c:pt idx="251519">
                  <c:v>152513</c:v>
                </c:pt>
                <c:pt idx="251520">
                  <c:v>152513</c:v>
                </c:pt>
                <c:pt idx="251521">
                  <c:v>152513</c:v>
                </c:pt>
                <c:pt idx="251522">
                  <c:v>152513</c:v>
                </c:pt>
                <c:pt idx="251523">
                  <c:v>152513</c:v>
                </c:pt>
                <c:pt idx="251524">
                  <c:v>152513</c:v>
                </c:pt>
                <c:pt idx="251525">
                  <c:v>152513</c:v>
                </c:pt>
                <c:pt idx="251526">
                  <c:v>152513</c:v>
                </c:pt>
                <c:pt idx="251527">
                  <c:v>152513</c:v>
                </c:pt>
                <c:pt idx="251528">
                  <c:v>152513</c:v>
                </c:pt>
                <c:pt idx="251529">
                  <c:v>152513</c:v>
                </c:pt>
                <c:pt idx="251530">
                  <c:v>152513</c:v>
                </c:pt>
                <c:pt idx="251531">
                  <c:v>152513</c:v>
                </c:pt>
                <c:pt idx="251532">
                  <c:v>152513</c:v>
                </c:pt>
                <c:pt idx="251533">
                  <c:v>152513</c:v>
                </c:pt>
                <c:pt idx="251534">
                  <c:v>152513</c:v>
                </c:pt>
                <c:pt idx="251535">
                  <c:v>152513</c:v>
                </c:pt>
                <c:pt idx="251536">
                  <c:v>152513</c:v>
                </c:pt>
                <c:pt idx="251537">
                  <c:v>152513</c:v>
                </c:pt>
                <c:pt idx="251538">
                  <c:v>152513</c:v>
                </c:pt>
                <c:pt idx="251539">
                  <c:v>152513</c:v>
                </c:pt>
                <c:pt idx="251540">
                  <c:v>152513</c:v>
                </c:pt>
                <c:pt idx="251541">
                  <c:v>152513</c:v>
                </c:pt>
                <c:pt idx="251542">
                  <c:v>152513</c:v>
                </c:pt>
                <c:pt idx="251543">
                  <c:v>152513</c:v>
                </c:pt>
                <c:pt idx="251544">
                  <c:v>152513</c:v>
                </c:pt>
                <c:pt idx="251545">
                  <c:v>152513</c:v>
                </c:pt>
                <c:pt idx="251546">
                  <c:v>152513</c:v>
                </c:pt>
                <c:pt idx="251547">
                  <c:v>152513</c:v>
                </c:pt>
                <c:pt idx="251548">
                  <c:v>152513</c:v>
                </c:pt>
                <c:pt idx="251549">
                  <c:v>152513</c:v>
                </c:pt>
                <c:pt idx="251550">
                  <c:v>152513</c:v>
                </c:pt>
                <c:pt idx="251551">
                  <c:v>152513</c:v>
                </c:pt>
                <c:pt idx="251552">
                  <c:v>152513</c:v>
                </c:pt>
                <c:pt idx="251553">
                  <c:v>152513</c:v>
                </c:pt>
                <c:pt idx="251554">
                  <c:v>152513</c:v>
                </c:pt>
                <c:pt idx="251555">
                  <c:v>152513</c:v>
                </c:pt>
                <c:pt idx="251556">
                  <c:v>152513</c:v>
                </c:pt>
                <c:pt idx="251557">
                  <c:v>152513</c:v>
                </c:pt>
                <c:pt idx="251558">
                  <c:v>152513</c:v>
                </c:pt>
                <c:pt idx="251559">
                  <c:v>152513</c:v>
                </c:pt>
                <c:pt idx="251560">
                  <c:v>152513</c:v>
                </c:pt>
                <c:pt idx="251561">
                  <c:v>152513</c:v>
                </c:pt>
                <c:pt idx="251562">
                  <c:v>152513</c:v>
                </c:pt>
                <c:pt idx="251563">
                  <c:v>152513</c:v>
                </c:pt>
                <c:pt idx="251564">
                  <c:v>152513</c:v>
                </c:pt>
                <c:pt idx="251565">
                  <c:v>152513</c:v>
                </c:pt>
                <c:pt idx="251566">
                  <c:v>152513</c:v>
                </c:pt>
                <c:pt idx="251567">
                  <c:v>152513</c:v>
                </c:pt>
                <c:pt idx="251568">
                  <c:v>152513</c:v>
                </c:pt>
                <c:pt idx="251569">
                  <c:v>152513</c:v>
                </c:pt>
                <c:pt idx="251570">
                  <c:v>152513</c:v>
                </c:pt>
                <c:pt idx="251571">
                  <c:v>152513</c:v>
                </c:pt>
                <c:pt idx="251572">
                  <c:v>152513</c:v>
                </c:pt>
                <c:pt idx="251573">
                  <c:v>152513</c:v>
                </c:pt>
                <c:pt idx="251574">
                  <c:v>152513</c:v>
                </c:pt>
                <c:pt idx="251575">
                  <c:v>152513</c:v>
                </c:pt>
                <c:pt idx="251576">
                  <c:v>152513</c:v>
                </c:pt>
                <c:pt idx="251577">
                  <c:v>152513</c:v>
                </c:pt>
                <c:pt idx="251578">
                  <c:v>152513</c:v>
                </c:pt>
                <c:pt idx="251579">
                  <c:v>152513</c:v>
                </c:pt>
                <c:pt idx="251580">
                  <c:v>152513</c:v>
                </c:pt>
                <c:pt idx="251581">
                  <c:v>152513</c:v>
                </c:pt>
                <c:pt idx="251582">
                  <c:v>152513</c:v>
                </c:pt>
                <c:pt idx="251583">
                  <c:v>152513</c:v>
                </c:pt>
                <c:pt idx="251584">
                  <c:v>152513</c:v>
                </c:pt>
                <c:pt idx="251585">
                  <c:v>152513</c:v>
                </c:pt>
                <c:pt idx="251586">
                  <c:v>152513</c:v>
                </c:pt>
                <c:pt idx="251587">
                  <c:v>152513</c:v>
                </c:pt>
                <c:pt idx="251588">
                  <c:v>152513</c:v>
                </c:pt>
                <c:pt idx="251589">
                  <c:v>152513</c:v>
                </c:pt>
                <c:pt idx="251590">
                  <c:v>152513</c:v>
                </c:pt>
                <c:pt idx="251591">
                  <c:v>152513</c:v>
                </c:pt>
                <c:pt idx="251592">
                  <c:v>152513</c:v>
                </c:pt>
                <c:pt idx="251593">
                  <c:v>152513</c:v>
                </c:pt>
                <c:pt idx="251594">
                  <c:v>152513</c:v>
                </c:pt>
                <c:pt idx="251595">
                  <c:v>152513</c:v>
                </c:pt>
                <c:pt idx="251596">
                  <c:v>152513</c:v>
                </c:pt>
                <c:pt idx="251597">
                  <c:v>152513</c:v>
                </c:pt>
                <c:pt idx="251598">
                  <c:v>152513</c:v>
                </c:pt>
                <c:pt idx="251599">
                  <c:v>152513</c:v>
                </c:pt>
                <c:pt idx="251600">
                  <c:v>152513</c:v>
                </c:pt>
                <c:pt idx="251601">
                  <c:v>152513</c:v>
                </c:pt>
                <c:pt idx="251602">
                  <c:v>152513</c:v>
                </c:pt>
                <c:pt idx="251603">
                  <c:v>152513</c:v>
                </c:pt>
                <c:pt idx="251604">
                  <c:v>152513</c:v>
                </c:pt>
                <c:pt idx="251605">
                  <c:v>152513</c:v>
                </c:pt>
                <c:pt idx="251606">
                  <c:v>152513</c:v>
                </c:pt>
                <c:pt idx="251607">
                  <c:v>152513</c:v>
                </c:pt>
                <c:pt idx="251608">
                  <c:v>152513</c:v>
                </c:pt>
                <c:pt idx="251609">
                  <c:v>152513</c:v>
                </c:pt>
                <c:pt idx="251610">
                  <c:v>152513</c:v>
                </c:pt>
                <c:pt idx="251611">
                  <c:v>152513</c:v>
                </c:pt>
                <c:pt idx="251612">
                  <c:v>152513</c:v>
                </c:pt>
                <c:pt idx="251613">
                  <c:v>152513</c:v>
                </c:pt>
                <c:pt idx="251614">
                  <c:v>152513</c:v>
                </c:pt>
                <c:pt idx="251615">
                  <c:v>152513</c:v>
                </c:pt>
                <c:pt idx="251616">
                  <c:v>152513</c:v>
                </c:pt>
                <c:pt idx="251617">
                  <c:v>152513</c:v>
                </c:pt>
                <c:pt idx="251618">
                  <c:v>152513</c:v>
                </c:pt>
                <c:pt idx="251619">
                  <c:v>152513</c:v>
                </c:pt>
                <c:pt idx="251620">
                  <c:v>152513</c:v>
                </c:pt>
                <c:pt idx="251621">
                  <c:v>152513</c:v>
                </c:pt>
                <c:pt idx="251622">
                  <c:v>152513</c:v>
                </c:pt>
                <c:pt idx="251623">
                  <c:v>152513</c:v>
                </c:pt>
                <c:pt idx="251624">
                  <c:v>152513</c:v>
                </c:pt>
                <c:pt idx="251625">
                  <c:v>152513</c:v>
                </c:pt>
                <c:pt idx="251626">
                  <c:v>152513</c:v>
                </c:pt>
                <c:pt idx="251627">
                  <c:v>152513</c:v>
                </c:pt>
                <c:pt idx="251628">
                  <c:v>152513</c:v>
                </c:pt>
                <c:pt idx="251629">
                  <c:v>152513</c:v>
                </c:pt>
                <c:pt idx="251630">
                  <c:v>152513</c:v>
                </c:pt>
                <c:pt idx="251631">
                  <c:v>152513</c:v>
                </c:pt>
                <c:pt idx="251632">
                  <c:v>152513</c:v>
                </c:pt>
                <c:pt idx="251633">
                  <c:v>152513</c:v>
                </c:pt>
                <c:pt idx="251634">
                  <c:v>152513</c:v>
                </c:pt>
                <c:pt idx="251635">
                  <c:v>152513</c:v>
                </c:pt>
                <c:pt idx="251636">
                  <c:v>152513</c:v>
                </c:pt>
                <c:pt idx="251637">
                  <c:v>152513</c:v>
                </c:pt>
                <c:pt idx="251638">
                  <c:v>152513</c:v>
                </c:pt>
                <c:pt idx="251639">
                  <c:v>152513</c:v>
                </c:pt>
                <c:pt idx="251640">
                  <c:v>152513</c:v>
                </c:pt>
                <c:pt idx="251641">
                  <c:v>152513</c:v>
                </c:pt>
                <c:pt idx="251642">
                  <c:v>152513</c:v>
                </c:pt>
                <c:pt idx="251643">
                  <c:v>152513</c:v>
                </c:pt>
                <c:pt idx="251644">
                  <c:v>152513</c:v>
                </c:pt>
                <c:pt idx="251645">
                  <c:v>152513</c:v>
                </c:pt>
                <c:pt idx="251646">
                  <c:v>152513</c:v>
                </c:pt>
                <c:pt idx="251647">
                  <c:v>152513</c:v>
                </c:pt>
                <c:pt idx="251648">
                  <c:v>152513</c:v>
                </c:pt>
                <c:pt idx="251649">
                  <c:v>152513</c:v>
                </c:pt>
                <c:pt idx="251650">
                  <c:v>152513</c:v>
                </c:pt>
                <c:pt idx="251651">
                  <c:v>152513</c:v>
                </c:pt>
                <c:pt idx="251652">
                  <c:v>152513</c:v>
                </c:pt>
                <c:pt idx="251653">
                  <c:v>152513</c:v>
                </c:pt>
                <c:pt idx="251654">
                  <c:v>152513</c:v>
                </c:pt>
                <c:pt idx="251655">
                  <c:v>152513</c:v>
                </c:pt>
                <c:pt idx="251656">
                  <c:v>152513</c:v>
                </c:pt>
                <c:pt idx="251657">
                  <c:v>152513</c:v>
                </c:pt>
                <c:pt idx="251658">
                  <c:v>152513</c:v>
                </c:pt>
                <c:pt idx="251659">
                  <c:v>152513</c:v>
                </c:pt>
                <c:pt idx="251660">
                  <c:v>152513</c:v>
                </c:pt>
                <c:pt idx="251661">
                  <c:v>152513</c:v>
                </c:pt>
                <c:pt idx="251662">
                  <c:v>152513</c:v>
                </c:pt>
                <c:pt idx="251663">
                  <c:v>152513</c:v>
                </c:pt>
                <c:pt idx="251664">
                  <c:v>152513</c:v>
                </c:pt>
                <c:pt idx="251665">
                  <c:v>152513</c:v>
                </c:pt>
                <c:pt idx="251666">
                  <c:v>152513</c:v>
                </c:pt>
                <c:pt idx="251667">
                  <c:v>152513</c:v>
                </c:pt>
                <c:pt idx="251668">
                  <c:v>152513</c:v>
                </c:pt>
                <c:pt idx="251669">
                  <c:v>152513</c:v>
                </c:pt>
                <c:pt idx="251670">
                  <c:v>152513</c:v>
                </c:pt>
                <c:pt idx="251671">
                  <c:v>152513</c:v>
                </c:pt>
                <c:pt idx="251672">
                  <c:v>152513</c:v>
                </c:pt>
                <c:pt idx="251673">
                  <c:v>152513</c:v>
                </c:pt>
                <c:pt idx="251674">
                  <c:v>152513</c:v>
                </c:pt>
                <c:pt idx="251675">
                  <c:v>152513</c:v>
                </c:pt>
                <c:pt idx="251676">
                  <c:v>152513</c:v>
                </c:pt>
                <c:pt idx="251677">
                  <c:v>152513</c:v>
                </c:pt>
                <c:pt idx="251678">
                  <c:v>152513</c:v>
                </c:pt>
                <c:pt idx="251679">
                  <c:v>152513</c:v>
                </c:pt>
                <c:pt idx="251680">
                  <c:v>152513</c:v>
                </c:pt>
                <c:pt idx="251681">
                  <c:v>152513</c:v>
                </c:pt>
                <c:pt idx="251682">
                  <c:v>152513</c:v>
                </c:pt>
                <c:pt idx="251683">
                  <c:v>152513</c:v>
                </c:pt>
                <c:pt idx="251684">
                  <c:v>152513</c:v>
                </c:pt>
                <c:pt idx="251685">
                  <c:v>152513</c:v>
                </c:pt>
                <c:pt idx="251686">
                  <c:v>152513</c:v>
                </c:pt>
                <c:pt idx="251687">
                  <c:v>152513</c:v>
                </c:pt>
                <c:pt idx="251688">
                  <c:v>152513</c:v>
                </c:pt>
                <c:pt idx="251689">
                  <c:v>152513</c:v>
                </c:pt>
                <c:pt idx="251690">
                  <c:v>152513</c:v>
                </c:pt>
                <c:pt idx="251691">
                  <c:v>152513</c:v>
                </c:pt>
                <c:pt idx="251692">
                  <c:v>152513</c:v>
                </c:pt>
                <c:pt idx="251693">
                  <c:v>152513</c:v>
                </c:pt>
                <c:pt idx="251694">
                  <c:v>152513</c:v>
                </c:pt>
                <c:pt idx="251695">
                  <c:v>152513</c:v>
                </c:pt>
                <c:pt idx="251696">
                  <c:v>152513</c:v>
                </c:pt>
                <c:pt idx="251697">
                  <c:v>152513</c:v>
                </c:pt>
                <c:pt idx="251698">
                  <c:v>152513</c:v>
                </c:pt>
                <c:pt idx="251699">
                  <c:v>152513</c:v>
                </c:pt>
                <c:pt idx="251700">
                  <c:v>152513</c:v>
                </c:pt>
                <c:pt idx="251701">
                  <c:v>152513</c:v>
                </c:pt>
                <c:pt idx="251702">
                  <c:v>152513</c:v>
                </c:pt>
                <c:pt idx="251703">
                  <c:v>152513</c:v>
                </c:pt>
                <c:pt idx="251704">
                  <c:v>152513</c:v>
                </c:pt>
                <c:pt idx="251705">
                  <c:v>152513</c:v>
                </c:pt>
                <c:pt idx="251706">
                  <c:v>152513</c:v>
                </c:pt>
                <c:pt idx="251707">
                  <c:v>152513</c:v>
                </c:pt>
                <c:pt idx="251708">
                  <c:v>152513</c:v>
                </c:pt>
                <c:pt idx="251709">
                  <c:v>152513</c:v>
                </c:pt>
                <c:pt idx="251710">
                  <c:v>152513</c:v>
                </c:pt>
                <c:pt idx="251711">
                  <c:v>152513</c:v>
                </c:pt>
                <c:pt idx="251712">
                  <c:v>152513</c:v>
                </c:pt>
                <c:pt idx="251713">
                  <c:v>152513</c:v>
                </c:pt>
                <c:pt idx="251714">
                  <c:v>152513</c:v>
                </c:pt>
                <c:pt idx="251715">
                  <c:v>152513</c:v>
                </c:pt>
                <c:pt idx="251716">
                  <c:v>152513</c:v>
                </c:pt>
                <c:pt idx="251717">
                  <c:v>152513</c:v>
                </c:pt>
                <c:pt idx="251718">
                  <c:v>152513</c:v>
                </c:pt>
                <c:pt idx="251719">
                  <c:v>152513</c:v>
                </c:pt>
                <c:pt idx="251720">
                  <c:v>152513</c:v>
                </c:pt>
                <c:pt idx="251721">
                  <c:v>152513</c:v>
                </c:pt>
                <c:pt idx="251722">
                  <c:v>152513</c:v>
                </c:pt>
                <c:pt idx="251723">
                  <c:v>152513</c:v>
                </c:pt>
                <c:pt idx="251724">
                  <c:v>152513</c:v>
                </c:pt>
                <c:pt idx="251725">
                  <c:v>152513</c:v>
                </c:pt>
                <c:pt idx="251726">
                  <c:v>152513</c:v>
                </c:pt>
                <c:pt idx="251727">
                  <c:v>152513</c:v>
                </c:pt>
                <c:pt idx="251728">
                  <c:v>152513</c:v>
                </c:pt>
                <c:pt idx="251729">
                  <c:v>152513</c:v>
                </c:pt>
                <c:pt idx="251730">
                  <c:v>152513</c:v>
                </c:pt>
                <c:pt idx="251731">
                  <c:v>152513</c:v>
                </c:pt>
                <c:pt idx="251732">
                  <c:v>152513</c:v>
                </c:pt>
                <c:pt idx="251733">
                  <c:v>152513</c:v>
                </c:pt>
                <c:pt idx="251734">
                  <c:v>152513</c:v>
                </c:pt>
                <c:pt idx="251735">
                  <c:v>152513</c:v>
                </c:pt>
                <c:pt idx="251736">
                  <c:v>152513</c:v>
                </c:pt>
                <c:pt idx="251737">
                  <c:v>152513</c:v>
                </c:pt>
                <c:pt idx="251738">
                  <c:v>152513</c:v>
                </c:pt>
                <c:pt idx="251739">
                  <c:v>152513</c:v>
                </c:pt>
                <c:pt idx="251740">
                  <c:v>152513</c:v>
                </c:pt>
                <c:pt idx="251741">
                  <c:v>152513</c:v>
                </c:pt>
                <c:pt idx="251742">
                  <c:v>152513</c:v>
                </c:pt>
                <c:pt idx="251743">
                  <c:v>152513</c:v>
                </c:pt>
                <c:pt idx="251744">
                  <c:v>152513</c:v>
                </c:pt>
                <c:pt idx="251745">
                  <c:v>152513</c:v>
                </c:pt>
                <c:pt idx="251746">
                  <c:v>152513</c:v>
                </c:pt>
                <c:pt idx="251747">
                  <c:v>152513</c:v>
                </c:pt>
                <c:pt idx="251748">
                  <c:v>152513</c:v>
                </c:pt>
                <c:pt idx="251749">
                  <c:v>152513</c:v>
                </c:pt>
                <c:pt idx="251750">
                  <c:v>152513</c:v>
                </c:pt>
                <c:pt idx="251751">
                  <c:v>152513</c:v>
                </c:pt>
                <c:pt idx="251752">
                  <c:v>152513</c:v>
                </c:pt>
                <c:pt idx="251753">
                  <c:v>152513</c:v>
                </c:pt>
                <c:pt idx="251754">
                  <c:v>152513</c:v>
                </c:pt>
                <c:pt idx="251755">
                  <c:v>152513</c:v>
                </c:pt>
                <c:pt idx="251756">
                  <c:v>152513</c:v>
                </c:pt>
                <c:pt idx="251757">
                  <c:v>152513</c:v>
                </c:pt>
                <c:pt idx="251758">
                  <c:v>152513</c:v>
                </c:pt>
                <c:pt idx="251759">
                  <c:v>152513</c:v>
                </c:pt>
                <c:pt idx="251760">
                  <c:v>152513</c:v>
                </c:pt>
                <c:pt idx="251761">
                  <c:v>152513</c:v>
                </c:pt>
                <c:pt idx="251762">
                  <c:v>152513</c:v>
                </c:pt>
                <c:pt idx="251763">
                  <c:v>152513</c:v>
                </c:pt>
                <c:pt idx="251764">
                  <c:v>152513</c:v>
                </c:pt>
                <c:pt idx="251765">
                  <c:v>152513</c:v>
                </c:pt>
                <c:pt idx="251766">
                  <c:v>152513</c:v>
                </c:pt>
                <c:pt idx="251767">
                  <c:v>152513</c:v>
                </c:pt>
                <c:pt idx="251768">
                  <c:v>152513</c:v>
                </c:pt>
                <c:pt idx="251769">
                  <c:v>152513</c:v>
                </c:pt>
                <c:pt idx="251770">
                  <c:v>152513</c:v>
                </c:pt>
                <c:pt idx="251771">
                  <c:v>152513</c:v>
                </c:pt>
                <c:pt idx="251772">
                  <c:v>152513</c:v>
                </c:pt>
                <c:pt idx="251773">
                  <c:v>152513</c:v>
                </c:pt>
                <c:pt idx="251774">
                  <c:v>152513</c:v>
                </c:pt>
                <c:pt idx="251775">
                  <c:v>152513</c:v>
                </c:pt>
                <c:pt idx="251776">
                  <c:v>152513</c:v>
                </c:pt>
                <c:pt idx="251777">
                  <c:v>152513</c:v>
                </c:pt>
                <c:pt idx="251778">
                  <c:v>152513</c:v>
                </c:pt>
                <c:pt idx="251779">
                  <c:v>152513</c:v>
                </c:pt>
                <c:pt idx="251780">
                  <c:v>152513</c:v>
                </c:pt>
                <c:pt idx="251781">
                  <c:v>152513</c:v>
                </c:pt>
                <c:pt idx="251782">
                  <c:v>152513</c:v>
                </c:pt>
                <c:pt idx="251783">
                  <c:v>152513</c:v>
                </c:pt>
                <c:pt idx="251784">
                  <c:v>152513</c:v>
                </c:pt>
                <c:pt idx="251785">
                  <c:v>152513</c:v>
                </c:pt>
                <c:pt idx="251786">
                  <c:v>152513</c:v>
                </c:pt>
                <c:pt idx="251787">
                  <c:v>152513</c:v>
                </c:pt>
                <c:pt idx="251788">
                  <c:v>152513</c:v>
                </c:pt>
                <c:pt idx="251789">
                  <c:v>152513</c:v>
                </c:pt>
                <c:pt idx="251790">
                  <c:v>152513</c:v>
                </c:pt>
                <c:pt idx="251791">
                  <c:v>152513</c:v>
                </c:pt>
                <c:pt idx="251792">
                  <c:v>152513</c:v>
                </c:pt>
                <c:pt idx="251793">
                  <c:v>152513</c:v>
                </c:pt>
                <c:pt idx="251794">
                  <c:v>152513</c:v>
                </c:pt>
                <c:pt idx="251795">
                  <c:v>152513</c:v>
                </c:pt>
                <c:pt idx="251796">
                  <c:v>152513</c:v>
                </c:pt>
                <c:pt idx="251797">
                  <c:v>152513</c:v>
                </c:pt>
                <c:pt idx="251798">
                  <c:v>152513</c:v>
                </c:pt>
                <c:pt idx="251799">
                  <c:v>152513</c:v>
                </c:pt>
                <c:pt idx="251800">
                  <c:v>152513</c:v>
                </c:pt>
                <c:pt idx="251801">
                  <c:v>152513</c:v>
                </c:pt>
                <c:pt idx="251802">
                  <c:v>152513</c:v>
                </c:pt>
                <c:pt idx="251803">
                  <c:v>152513</c:v>
                </c:pt>
                <c:pt idx="251804">
                  <c:v>152513</c:v>
                </c:pt>
                <c:pt idx="251805">
                  <c:v>152513</c:v>
                </c:pt>
                <c:pt idx="251806">
                  <c:v>152513</c:v>
                </c:pt>
                <c:pt idx="251807">
                  <c:v>152513</c:v>
                </c:pt>
                <c:pt idx="251808">
                  <c:v>152513</c:v>
                </c:pt>
                <c:pt idx="251809">
                  <c:v>152513</c:v>
                </c:pt>
                <c:pt idx="251810">
                  <c:v>152513</c:v>
                </c:pt>
                <c:pt idx="251811">
                  <c:v>152513</c:v>
                </c:pt>
                <c:pt idx="251812">
                  <c:v>152513</c:v>
                </c:pt>
                <c:pt idx="251813">
                  <c:v>152513</c:v>
                </c:pt>
                <c:pt idx="251814">
                  <c:v>152513</c:v>
                </c:pt>
                <c:pt idx="251815">
                  <c:v>152513</c:v>
                </c:pt>
                <c:pt idx="251816">
                  <c:v>152513</c:v>
                </c:pt>
                <c:pt idx="251817">
                  <c:v>152513</c:v>
                </c:pt>
                <c:pt idx="251818">
                  <c:v>152513</c:v>
                </c:pt>
                <c:pt idx="251819">
                  <c:v>152513</c:v>
                </c:pt>
                <c:pt idx="251820">
                  <c:v>152513</c:v>
                </c:pt>
                <c:pt idx="251821">
                  <c:v>152513</c:v>
                </c:pt>
                <c:pt idx="251822">
                  <c:v>152513</c:v>
                </c:pt>
                <c:pt idx="251823">
                  <c:v>152513</c:v>
                </c:pt>
                <c:pt idx="251824">
                  <c:v>152513</c:v>
                </c:pt>
                <c:pt idx="251825">
                  <c:v>152513</c:v>
                </c:pt>
                <c:pt idx="251826">
                  <c:v>152513</c:v>
                </c:pt>
                <c:pt idx="251827">
                  <c:v>152513</c:v>
                </c:pt>
                <c:pt idx="251828">
                  <c:v>152513</c:v>
                </c:pt>
                <c:pt idx="251829">
                  <c:v>152513</c:v>
                </c:pt>
                <c:pt idx="251830">
                  <c:v>152513</c:v>
                </c:pt>
                <c:pt idx="251831">
                  <c:v>152513</c:v>
                </c:pt>
                <c:pt idx="251832">
                  <c:v>152513</c:v>
                </c:pt>
                <c:pt idx="251833">
                  <c:v>152513</c:v>
                </c:pt>
                <c:pt idx="251834">
                  <c:v>152513</c:v>
                </c:pt>
                <c:pt idx="251835">
                  <c:v>152513</c:v>
                </c:pt>
                <c:pt idx="251836">
                  <c:v>152513</c:v>
                </c:pt>
                <c:pt idx="251837">
                  <c:v>152513</c:v>
                </c:pt>
                <c:pt idx="251838">
                  <c:v>152513</c:v>
                </c:pt>
                <c:pt idx="251839">
                  <c:v>152513</c:v>
                </c:pt>
                <c:pt idx="251840">
                  <c:v>152513</c:v>
                </c:pt>
                <c:pt idx="251841">
                  <c:v>152513</c:v>
                </c:pt>
                <c:pt idx="251842">
                  <c:v>152513</c:v>
                </c:pt>
                <c:pt idx="251843">
                  <c:v>152513</c:v>
                </c:pt>
                <c:pt idx="251844">
                  <c:v>152513</c:v>
                </c:pt>
                <c:pt idx="251845">
                  <c:v>152513</c:v>
                </c:pt>
                <c:pt idx="251846">
                  <c:v>152513</c:v>
                </c:pt>
                <c:pt idx="251847">
                  <c:v>152513</c:v>
                </c:pt>
                <c:pt idx="251848">
                  <c:v>152513</c:v>
                </c:pt>
                <c:pt idx="251849">
                  <c:v>152513</c:v>
                </c:pt>
                <c:pt idx="251850">
                  <c:v>152513</c:v>
                </c:pt>
                <c:pt idx="251851">
                  <c:v>152513</c:v>
                </c:pt>
                <c:pt idx="251852">
                  <c:v>152513</c:v>
                </c:pt>
                <c:pt idx="251853">
                  <c:v>152513</c:v>
                </c:pt>
                <c:pt idx="251854">
                  <c:v>152513</c:v>
                </c:pt>
                <c:pt idx="251855">
                  <c:v>152513</c:v>
                </c:pt>
                <c:pt idx="251856">
                  <c:v>152513</c:v>
                </c:pt>
                <c:pt idx="251857">
                  <c:v>152513</c:v>
                </c:pt>
                <c:pt idx="251858">
                  <c:v>152513</c:v>
                </c:pt>
                <c:pt idx="251859">
                  <c:v>152513</c:v>
                </c:pt>
                <c:pt idx="251860">
                  <c:v>152513</c:v>
                </c:pt>
                <c:pt idx="251861">
                  <c:v>152513</c:v>
                </c:pt>
                <c:pt idx="251862">
                  <c:v>152513</c:v>
                </c:pt>
                <c:pt idx="251863">
                  <c:v>152513</c:v>
                </c:pt>
                <c:pt idx="251864">
                  <c:v>152513</c:v>
                </c:pt>
                <c:pt idx="251865">
                  <c:v>152513</c:v>
                </c:pt>
                <c:pt idx="251866">
                  <c:v>152513</c:v>
                </c:pt>
                <c:pt idx="251867">
                  <c:v>152513</c:v>
                </c:pt>
                <c:pt idx="251868">
                  <c:v>152513</c:v>
                </c:pt>
                <c:pt idx="251869">
                  <c:v>152513</c:v>
                </c:pt>
                <c:pt idx="251870">
                  <c:v>152513</c:v>
                </c:pt>
                <c:pt idx="251871">
                  <c:v>152513</c:v>
                </c:pt>
                <c:pt idx="251872">
                  <c:v>152513</c:v>
                </c:pt>
                <c:pt idx="251873">
                  <c:v>152513</c:v>
                </c:pt>
                <c:pt idx="251874">
                  <c:v>152513</c:v>
                </c:pt>
                <c:pt idx="251875">
                  <c:v>152513</c:v>
                </c:pt>
                <c:pt idx="251876">
                  <c:v>152513</c:v>
                </c:pt>
                <c:pt idx="251877">
                  <c:v>152513</c:v>
                </c:pt>
                <c:pt idx="251878">
                  <c:v>152513</c:v>
                </c:pt>
                <c:pt idx="251879">
                  <c:v>152513</c:v>
                </c:pt>
                <c:pt idx="251880">
                  <c:v>152513</c:v>
                </c:pt>
                <c:pt idx="251881">
                  <c:v>152513</c:v>
                </c:pt>
                <c:pt idx="251882">
                  <c:v>152513</c:v>
                </c:pt>
                <c:pt idx="251883">
                  <c:v>152513</c:v>
                </c:pt>
                <c:pt idx="251884">
                  <c:v>152513</c:v>
                </c:pt>
                <c:pt idx="251885">
                  <c:v>152513</c:v>
                </c:pt>
                <c:pt idx="251886">
                  <c:v>152513</c:v>
                </c:pt>
                <c:pt idx="251887">
                  <c:v>152513</c:v>
                </c:pt>
                <c:pt idx="251888">
                  <c:v>152513</c:v>
                </c:pt>
                <c:pt idx="251889">
                  <c:v>152513</c:v>
                </c:pt>
                <c:pt idx="251890">
                  <c:v>152513</c:v>
                </c:pt>
                <c:pt idx="251891">
                  <c:v>152513</c:v>
                </c:pt>
                <c:pt idx="251892">
                  <c:v>152513</c:v>
                </c:pt>
                <c:pt idx="251893">
                  <c:v>152513</c:v>
                </c:pt>
                <c:pt idx="251894">
                  <c:v>152513</c:v>
                </c:pt>
                <c:pt idx="251895">
                  <c:v>152513</c:v>
                </c:pt>
                <c:pt idx="251896">
                  <c:v>152513</c:v>
                </c:pt>
                <c:pt idx="251897">
                  <c:v>152513</c:v>
                </c:pt>
                <c:pt idx="251898">
                  <c:v>152513</c:v>
                </c:pt>
                <c:pt idx="251899">
                  <c:v>152513</c:v>
                </c:pt>
                <c:pt idx="251900">
                  <c:v>152513</c:v>
                </c:pt>
                <c:pt idx="251901">
                  <c:v>152513</c:v>
                </c:pt>
                <c:pt idx="251902">
                  <c:v>152513</c:v>
                </c:pt>
                <c:pt idx="251903">
                  <c:v>152513</c:v>
                </c:pt>
                <c:pt idx="251904">
                  <c:v>152513</c:v>
                </c:pt>
                <c:pt idx="251905">
                  <c:v>152513</c:v>
                </c:pt>
                <c:pt idx="251906">
                  <c:v>152513</c:v>
                </c:pt>
                <c:pt idx="251907">
                  <c:v>152513</c:v>
                </c:pt>
                <c:pt idx="251908">
                  <c:v>152513</c:v>
                </c:pt>
                <c:pt idx="251909">
                  <c:v>152513</c:v>
                </c:pt>
                <c:pt idx="251910">
                  <c:v>152513</c:v>
                </c:pt>
                <c:pt idx="251911">
                  <c:v>152513</c:v>
                </c:pt>
                <c:pt idx="251912">
                  <c:v>152513</c:v>
                </c:pt>
                <c:pt idx="251913">
                  <c:v>152513</c:v>
                </c:pt>
                <c:pt idx="251914">
                  <c:v>152513</c:v>
                </c:pt>
                <c:pt idx="251915">
                  <c:v>152513</c:v>
                </c:pt>
                <c:pt idx="251916">
                  <c:v>152513</c:v>
                </c:pt>
                <c:pt idx="251917">
                  <c:v>152513</c:v>
                </c:pt>
                <c:pt idx="251918">
                  <c:v>152513</c:v>
                </c:pt>
                <c:pt idx="251919">
                  <c:v>152513</c:v>
                </c:pt>
                <c:pt idx="251920">
                  <c:v>152513</c:v>
                </c:pt>
                <c:pt idx="251921">
                  <c:v>152513</c:v>
                </c:pt>
                <c:pt idx="251922">
                  <c:v>152513</c:v>
                </c:pt>
                <c:pt idx="251923">
                  <c:v>152513</c:v>
                </c:pt>
                <c:pt idx="251924">
                  <c:v>152513</c:v>
                </c:pt>
                <c:pt idx="251925">
                  <c:v>152513</c:v>
                </c:pt>
                <c:pt idx="251926">
                  <c:v>152513</c:v>
                </c:pt>
                <c:pt idx="251927">
                  <c:v>152513</c:v>
                </c:pt>
                <c:pt idx="251928">
                  <c:v>152513</c:v>
                </c:pt>
                <c:pt idx="251929">
                  <c:v>152513</c:v>
                </c:pt>
                <c:pt idx="251930">
                  <c:v>152513</c:v>
                </c:pt>
                <c:pt idx="251931">
                  <c:v>152513</c:v>
                </c:pt>
                <c:pt idx="251932">
                  <c:v>152513</c:v>
                </c:pt>
                <c:pt idx="251933">
                  <c:v>152513</c:v>
                </c:pt>
                <c:pt idx="251934">
                  <c:v>152513</c:v>
                </c:pt>
                <c:pt idx="251935">
                  <c:v>152513</c:v>
                </c:pt>
                <c:pt idx="251936">
                  <c:v>152513</c:v>
                </c:pt>
                <c:pt idx="251937">
                  <c:v>152513</c:v>
                </c:pt>
                <c:pt idx="251938">
                  <c:v>152513</c:v>
                </c:pt>
                <c:pt idx="251939">
                  <c:v>152513</c:v>
                </c:pt>
                <c:pt idx="251940">
                  <c:v>152513</c:v>
                </c:pt>
                <c:pt idx="251941">
                  <c:v>152513</c:v>
                </c:pt>
                <c:pt idx="251942">
                  <c:v>152513</c:v>
                </c:pt>
                <c:pt idx="251943">
                  <c:v>152513</c:v>
                </c:pt>
                <c:pt idx="251944">
                  <c:v>152513</c:v>
                </c:pt>
                <c:pt idx="251945">
                  <c:v>152513</c:v>
                </c:pt>
                <c:pt idx="251946">
                  <c:v>152513</c:v>
                </c:pt>
                <c:pt idx="251947">
                  <c:v>152513</c:v>
                </c:pt>
                <c:pt idx="251948">
                  <c:v>152513</c:v>
                </c:pt>
                <c:pt idx="251949">
                  <c:v>152513</c:v>
                </c:pt>
                <c:pt idx="251950">
                  <c:v>152513</c:v>
                </c:pt>
                <c:pt idx="251951">
                  <c:v>152513</c:v>
                </c:pt>
                <c:pt idx="251952">
                  <c:v>152513</c:v>
                </c:pt>
                <c:pt idx="251953">
                  <c:v>152513</c:v>
                </c:pt>
                <c:pt idx="251954">
                  <c:v>152513</c:v>
                </c:pt>
                <c:pt idx="251955">
                  <c:v>152513</c:v>
                </c:pt>
                <c:pt idx="251956">
                  <c:v>152513</c:v>
                </c:pt>
                <c:pt idx="251957">
                  <c:v>152513</c:v>
                </c:pt>
                <c:pt idx="251958">
                  <c:v>152513</c:v>
                </c:pt>
                <c:pt idx="251959">
                  <c:v>152513</c:v>
                </c:pt>
                <c:pt idx="251960">
                  <c:v>152513</c:v>
                </c:pt>
                <c:pt idx="251961">
                  <c:v>152513</c:v>
                </c:pt>
                <c:pt idx="251962">
                  <c:v>152513</c:v>
                </c:pt>
                <c:pt idx="251963">
                  <c:v>152513</c:v>
                </c:pt>
                <c:pt idx="251964">
                  <c:v>152513</c:v>
                </c:pt>
                <c:pt idx="251965">
                  <c:v>152513</c:v>
                </c:pt>
                <c:pt idx="251966">
                  <c:v>152513</c:v>
                </c:pt>
                <c:pt idx="251967">
                  <c:v>152513</c:v>
                </c:pt>
                <c:pt idx="251968">
                  <c:v>152513</c:v>
                </c:pt>
                <c:pt idx="251969">
                  <c:v>152513</c:v>
                </c:pt>
                <c:pt idx="251970">
                  <c:v>152513</c:v>
                </c:pt>
                <c:pt idx="251971">
                  <c:v>152513</c:v>
                </c:pt>
                <c:pt idx="251972">
                  <c:v>152513</c:v>
                </c:pt>
                <c:pt idx="251973">
                  <c:v>152513</c:v>
                </c:pt>
                <c:pt idx="251974">
                  <c:v>152513</c:v>
                </c:pt>
                <c:pt idx="251975">
                  <c:v>152513</c:v>
                </c:pt>
                <c:pt idx="251976">
                  <c:v>152513</c:v>
                </c:pt>
                <c:pt idx="251977">
                  <c:v>152513</c:v>
                </c:pt>
                <c:pt idx="251978">
                  <c:v>152513</c:v>
                </c:pt>
                <c:pt idx="251979">
                  <c:v>152513</c:v>
                </c:pt>
                <c:pt idx="251980">
                  <c:v>152513</c:v>
                </c:pt>
                <c:pt idx="251981">
                  <c:v>152513</c:v>
                </c:pt>
                <c:pt idx="251982">
                  <c:v>152513</c:v>
                </c:pt>
                <c:pt idx="251983">
                  <c:v>152513</c:v>
                </c:pt>
                <c:pt idx="251984">
                  <c:v>152513</c:v>
                </c:pt>
                <c:pt idx="251985">
                  <c:v>152513</c:v>
                </c:pt>
                <c:pt idx="251986">
                  <c:v>152513</c:v>
                </c:pt>
                <c:pt idx="251987">
                  <c:v>152513</c:v>
                </c:pt>
                <c:pt idx="251988">
                  <c:v>152513</c:v>
                </c:pt>
                <c:pt idx="251989">
                  <c:v>152513</c:v>
                </c:pt>
                <c:pt idx="251990">
                  <c:v>152513</c:v>
                </c:pt>
                <c:pt idx="251991">
                  <c:v>152513</c:v>
                </c:pt>
                <c:pt idx="251992">
                  <c:v>152513</c:v>
                </c:pt>
                <c:pt idx="251993">
                  <c:v>152513</c:v>
                </c:pt>
                <c:pt idx="251994">
                  <c:v>152513</c:v>
                </c:pt>
                <c:pt idx="251995">
                  <c:v>152513</c:v>
                </c:pt>
                <c:pt idx="251996">
                  <c:v>152513</c:v>
                </c:pt>
                <c:pt idx="251997">
                  <c:v>152513</c:v>
                </c:pt>
                <c:pt idx="251998">
                  <c:v>152513</c:v>
                </c:pt>
                <c:pt idx="251999">
                  <c:v>152513</c:v>
                </c:pt>
                <c:pt idx="252000">
                  <c:v>152513</c:v>
                </c:pt>
                <c:pt idx="252001">
                  <c:v>152513</c:v>
                </c:pt>
                <c:pt idx="252002">
                  <c:v>152513</c:v>
                </c:pt>
                <c:pt idx="252003">
                  <c:v>152513</c:v>
                </c:pt>
                <c:pt idx="252004">
                  <c:v>152513</c:v>
                </c:pt>
                <c:pt idx="252005">
                  <c:v>152513</c:v>
                </c:pt>
                <c:pt idx="252006">
                  <c:v>152513</c:v>
                </c:pt>
                <c:pt idx="252007">
                  <c:v>152513</c:v>
                </c:pt>
                <c:pt idx="252008">
                  <c:v>152513</c:v>
                </c:pt>
                <c:pt idx="252009">
                  <c:v>152513</c:v>
                </c:pt>
                <c:pt idx="252010">
                  <c:v>152513</c:v>
                </c:pt>
                <c:pt idx="252011">
                  <c:v>152513</c:v>
                </c:pt>
                <c:pt idx="252012">
                  <c:v>152513</c:v>
                </c:pt>
                <c:pt idx="252013">
                  <c:v>152513</c:v>
                </c:pt>
                <c:pt idx="252014">
                  <c:v>152513</c:v>
                </c:pt>
                <c:pt idx="252015">
                  <c:v>152513</c:v>
                </c:pt>
                <c:pt idx="252016">
                  <c:v>152513</c:v>
                </c:pt>
                <c:pt idx="252017">
                  <c:v>152513</c:v>
                </c:pt>
                <c:pt idx="252018">
                  <c:v>152513</c:v>
                </c:pt>
                <c:pt idx="252019">
                  <c:v>152513</c:v>
                </c:pt>
                <c:pt idx="252020">
                  <c:v>152513</c:v>
                </c:pt>
                <c:pt idx="252021">
                  <c:v>152513</c:v>
                </c:pt>
                <c:pt idx="252022">
                  <c:v>152513</c:v>
                </c:pt>
                <c:pt idx="252023">
                  <c:v>152513</c:v>
                </c:pt>
                <c:pt idx="252024">
                  <c:v>152513</c:v>
                </c:pt>
                <c:pt idx="252025">
                  <c:v>152513</c:v>
                </c:pt>
                <c:pt idx="252026">
                  <c:v>152513</c:v>
                </c:pt>
                <c:pt idx="252027">
                  <c:v>152513</c:v>
                </c:pt>
                <c:pt idx="252028">
                  <c:v>152513</c:v>
                </c:pt>
                <c:pt idx="252029">
                  <c:v>152513</c:v>
                </c:pt>
                <c:pt idx="252030">
                  <c:v>152513</c:v>
                </c:pt>
                <c:pt idx="252031">
                  <c:v>152513</c:v>
                </c:pt>
                <c:pt idx="252032">
                  <c:v>152513</c:v>
                </c:pt>
                <c:pt idx="252033">
                  <c:v>152513</c:v>
                </c:pt>
                <c:pt idx="252034">
                  <c:v>152513</c:v>
                </c:pt>
                <c:pt idx="252035">
                  <c:v>152513</c:v>
                </c:pt>
                <c:pt idx="252036">
                  <c:v>152513</c:v>
                </c:pt>
                <c:pt idx="252037">
                  <c:v>152513</c:v>
                </c:pt>
                <c:pt idx="252038">
                  <c:v>152513</c:v>
                </c:pt>
                <c:pt idx="252039">
                  <c:v>152513</c:v>
                </c:pt>
                <c:pt idx="252040">
                  <c:v>152513</c:v>
                </c:pt>
                <c:pt idx="252041">
                  <c:v>152513</c:v>
                </c:pt>
                <c:pt idx="252042">
                  <c:v>152513</c:v>
                </c:pt>
                <c:pt idx="252043">
                  <c:v>152513</c:v>
                </c:pt>
                <c:pt idx="252044">
                  <c:v>152513</c:v>
                </c:pt>
                <c:pt idx="252045">
                  <c:v>152513</c:v>
                </c:pt>
                <c:pt idx="252046">
                  <c:v>152513</c:v>
                </c:pt>
                <c:pt idx="252047">
                  <c:v>152513</c:v>
                </c:pt>
                <c:pt idx="252048">
                  <c:v>152513</c:v>
                </c:pt>
                <c:pt idx="252049">
                  <c:v>152513</c:v>
                </c:pt>
                <c:pt idx="252050">
                  <c:v>152513</c:v>
                </c:pt>
                <c:pt idx="252051">
                  <c:v>152513</c:v>
                </c:pt>
                <c:pt idx="252052">
                  <c:v>152513</c:v>
                </c:pt>
                <c:pt idx="252053">
                  <c:v>152513</c:v>
                </c:pt>
                <c:pt idx="252054">
                  <c:v>152513</c:v>
                </c:pt>
                <c:pt idx="252055">
                  <c:v>152513</c:v>
                </c:pt>
                <c:pt idx="252056">
                  <c:v>152513</c:v>
                </c:pt>
                <c:pt idx="252057">
                  <c:v>152513</c:v>
                </c:pt>
                <c:pt idx="252058">
                  <c:v>152513</c:v>
                </c:pt>
                <c:pt idx="252059">
                  <c:v>152513</c:v>
                </c:pt>
                <c:pt idx="252060">
                  <c:v>152513</c:v>
                </c:pt>
                <c:pt idx="252061">
                  <c:v>152513</c:v>
                </c:pt>
                <c:pt idx="252062">
                  <c:v>152513</c:v>
                </c:pt>
                <c:pt idx="252063">
                  <c:v>152513</c:v>
                </c:pt>
                <c:pt idx="252064">
                  <c:v>152513</c:v>
                </c:pt>
                <c:pt idx="252065">
                  <c:v>152513</c:v>
                </c:pt>
                <c:pt idx="252066">
                  <c:v>152513</c:v>
                </c:pt>
                <c:pt idx="252067">
                  <c:v>152513</c:v>
                </c:pt>
                <c:pt idx="252068">
                  <c:v>152513</c:v>
                </c:pt>
                <c:pt idx="252069">
                  <c:v>152513</c:v>
                </c:pt>
                <c:pt idx="252070">
                  <c:v>152513</c:v>
                </c:pt>
                <c:pt idx="252071">
                  <c:v>152513</c:v>
                </c:pt>
                <c:pt idx="252072">
                  <c:v>152513</c:v>
                </c:pt>
                <c:pt idx="252073">
                  <c:v>152513</c:v>
                </c:pt>
                <c:pt idx="252074">
                  <c:v>152513</c:v>
                </c:pt>
                <c:pt idx="252075">
                  <c:v>152513</c:v>
                </c:pt>
                <c:pt idx="252076">
                  <c:v>152513</c:v>
                </c:pt>
                <c:pt idx="252077">
                  <c:v>152513</c:v>
                </c:pt>
                <c:pt idx="252078">
                  <c:v>152513</c:v>
                </c:pt>
                <c:pt idx="252079">
                  <c:v>152513</c:v>
                </c:pt>
                <c:pt idx="252080">
                  <c:v>152513</c:v>
                </c:pt>
                <c:pt idx="252081">
                  <c:v>152513</c:v>
                </c:pt>
                <c:pt idx="252082">
                  <c:v>152513</c:v>
                </c:pt>
                <c:pt idx="252083">
                  <c:v>152513</c:v>
                </c:pt>
                <c:pt idx="252084">
                  <c:v>152513</c:v>
                </c:pt>
                <c:pt idx="252085">
                  <c:v>152513</c:v>
                </c:pt>
                <c:pt idx="252086">
                  <c:v>152513</c:v>
                </c:pt>
                <c:pt idx="252087">
                  <c:v>152513</c:v>
                </c:pt>
                <c:pt idx="252088">
                  <c:v>152513</c:v>
                </c:pt>
                <c:pt idx="252089">
                  <c:v>152513</c:v>
                </c:pt>
                <c:pt idx="252090">
                  <c:v>152513</c:v>
                </c:pt>
                <c:pt idx="252091">
                  <c:v>152513</c:v>
                </c:pt>
                <c:pt idx="252092">
                  <c:v>152513</c:v>
                </c:pt>
                <c:pt idx="252093">
                  <c:v>152513</c:v>
                </c:pt>
                <c:pt idx="252094">
                  <c:v>152513</c:v>
                </c:pt>
                <c:pt idx="252095">
                  <c:v>152513</c:v>
                </c:pt>
                <c:pt idx="252096">
                  <c:v>152513</c:v>
                </c:pt>
                <c:pt idx="252097">
                  <c:v>152513</c:v>
                </c:pt>
                <c:pt idx="252098">
                  <c:v>152513</c:v>
                </c:pt>
                <c:pt idx="252099">
                  <c:v>152513</c:v>
                </c:pt>
                <c:pt idx="252100">
                  <c:v>152513</c:v>
                </c:pt>
                <c:pt idx="252101">
                  <c:v>152513</c:v>
                </c:pt>
                <c:pt idx="252102">
                  <c:v>152513</c:v>
                </c:pt>
                <c:pt idx="252103">
                  <c:v>152513</c:v>
                </c:pt>
                <c:pt idx="252104">
                  <c:v>152513</c:v>
                </c:pt>
                <c:pt idx="252105">
                  <c:v>152513</c:v>
                </c:pt>
                <c:pt idx="252106">
                  <c:v>152513</c:v>
                </c:pt>
                <c:pt idx="252107">
                  <c:v>152513</c:v>
                </c:pt>
                <c:pt idx="252108">
                  <c:v>152513</c:v>
                </c:pt>
                <c:pt idx="252109">
                  <c:v>152513</c:v>
                </c:pt>
                <c:pt idx="252110">
                  <c:v>152513</c:v>
                </c:pt>
                <c:pt idx="252111">
                  <c:v>152513</c:v>
                </c:pt>
                <c:pt idx="252112">
                  <c:v>152513</c:v>
                </c:pt>
                <c:pt idx="252113">
                  <c:v>152513</c:v>
                </c:pt>
                <c:pt idx="252114">
                  <c:v>152513</c:v>
                </c:pt>
                <c:pt idx="252115">
                  <c:v>152513</c:v>
                </c:pt>
                <c:pt idx="252116">
                  <c:v>152513</c:v>
                </c:pt>
                <c:pt idx="252117">
                  <c:v>152513</c:v>
                </c:pt>
                <c:pt idx="252118">
                  <c:v>152513</c:v>
                </c:pt>
                <c:pt idx="252119">
                  <c:v>152513</c:v>
                </c:pt>
                <c:pt idx="252120">
                  <c:v>152513</c:v>
                </c:pt>
                <c:pt idx="252121">
                  <c:v>152513</c:v>
                </c:pt>
                <c:pt idx="252122">
                  <c:v>152513</c:v>
                </c:pt>
                <c:pt idx="252123">
                  <c:v>152513</c:v>
                </c:pt>
                <c:pt idx="252124">
                  <c:v>152513</c:v>
                </c:pt>
                <c:pt idx="252125">
                  <c:v>152513</c:v>
                </c:pt>
                <c:pt idx="252126">
                  <c:v>152513</c:v>
                </c:pt>
                <c:pt idx="252127">
                  <c:v>152513</c:v>
                </c:pt>
                <c:pt idx="252128">
                  <c:v>152513</c:v>
                </c:pt>
                <c:pt idx="252129">
                  <c:v>152513</c:v>
                </c:pt>
                <c:pt idx="252130">
                  <c:v>152513</c:v>
                </c:pt>
                <c:pt idx="252131">
                  <c:v>152513</c:v>
                </c:pt>
                <c:pt idx="252132">
                  <c:v>152513</c:v>
                </c:pt>
                <c:pt idx="252133">
                  <c:v>152513</c:v>
                </c:pt>
                <c:pt idx="252134">
                  <c:v>152513</c:v>
                </c:pt>
                <c:pt idx="252135">
                  <c:v>152513</c:v>
                </c:pt>
                <c:pt idx="252136">
                  <c:v>152513</c:v>
                </c:pt>
                <c:pt idx="252137">
                  <c:v>152513</c:v>
                </c:pt>
                <c:pt idx="252138">
                  <c:v>152513</c:v>
                </c:pt>
                <c:pt idx="252139">
                  <c:v>152513</c:v>
                </c:pt>
                <c:pt idx="252140">
                  <c:v>152513</c:v>
                </c:pt>
                <c:pt idx="252141">
                  <c:v>152513</c:v>
                </c:pt>
                <c:pt idx="252142">
                  <c:v>152513</c:v>
                </c:pt>
                <c:pt idx="252143">
                  <c:v>152513</c:v>
                </c:pt>
                <c:pt idx="252144">
                  <c:v>152513</c:v>
                </c:pt>
                <c:pt idx="252145">
                  <c:v>152513</c:v>
                </c:pt>
                <c:pt idx="252146">
                  <c:v>152513</c:v>
                </c:pt>
                <c:pt idx="252147">
                  <c:v>152513</c:v>
                </c:pt>
                <c:pt idx="252148">
                  <c:v>152513</c:v>
                </c:pt>
                <c:pt idx="252149">
                  <c:v>152513</c:v>
                </c:pt>
                <c:pt idx="252150">
                  <c:v>152513</c:v>
                </c:pt>
                <c:pt idx="252151">
                  <c:v>152513</c:v>
                </c:pt>
                <c:pt idx="252152">
                  <c:v>152513</c:v>
                </c:pt>
                <c:pt idx="252153">
                  <c:v>152513</c:v>
                </c:pt>
                <c:pt idx="252154">
                  <c:v>152513</c:v>
                </c:pt>
                <c:pt idx="252155">
                  <c:v>152513</c:v>
                </c:pt>
                <c:pt idx="252156">
                  <c:v>152513</c:v>
                </c:pt>
                <c:pt idx="252157">
                  <c:v>152513</c:v>
                </c:pt>
                <c:pt idx="252158">
                  <c:v>152513</c:v>
                </c:pt>
                <c:pt idx="252159">
                  <c:v>152513</c:v>
                </c:pt>
                <c:pt idx="252160">
                  <c:v>152513</c:v>
                </c:pt>
                <c:pt idx="252161">
                  <c:v>152513</c:v>
                </c:pt>
                <c:pt idx="252162">
                  <c:v>152513</c:v>
                </c:pt>
                <c:pt idx="252163">
                  <c:v>152513</c:v>
                </c:pt>
                <c:pt idx="252164">
                  <c:v>152513</c:v>
                </c:pt>
                <c:pt idx="252165">
                  <c:v>152513</c:v>
                </c:pt>
                <c:pt idx="252166">
                  <c:v>152513</c:v>
                </c:pt>
                <c:pt idx="252167">
                  <c:v>152513</c:v>
                </c:pt>
                <c:pt idx="252168">
                  <c:v>152513</c:v>
                </c:pt>
                <c:pt idx="252169">
                  <c:v>152513</c:v>
                </c:pt>
                <c:pt idx="252170">
                  <c:v>152513</c:v>
                </c:pt>
                <c:pt idx="252171">
                  <c:v>152513</c:v>
                </c:pt>
                <c:pt idx="252172">
                  <c:v>152513</c:v>
                </c:pt>
                <c:pt idx="252173">
                  <c:v>152513</c:v>
                </c:pt>
                <c:pt idx="252174">
                  <c:v>152513</c:v>
                </c:pt>
                <c:pt idx="252175">
                  <c:v>152513</c:v>
                </c:pt>
                <c:pt idx="252176">
                  <c:v>152513</c:v>
                </c:pt>
                <c:pt idx="252177">
                  <c:v>152513</c:v>
                </c:pt>
                <c:pt idx="252178">
                  <c:v>152513</c:v>
                </c:pt>
                <c:pt idx="252179">
                  <c:v>152513</c:v>
                </c:pt>
                <c:pt idx="252180">
                  <c:v>152513</c:v>
                </c:pt>
                <c:pt idx="252181">
                  <c:v>152513</c:v>
                </c:pt>
                <c:pt idx="252182">
                  <c:v>152513</c:v>
                </c:pt>
                <c:pt idx="252183">
                  <c:v>152513</c:v>
                </c:pt>
                <c:pt idx="252184">
                  <c:v>152513</c:v>
                </c:pt>
                <c:pt idx="252185">
                  <c:v>152513</c:v>
                </c:pt>
                <c:pt idx="252186">
                  <c:v>152513</c:v>
                </c:pt>
                <c:pt idx="252187">
                  <c:v>152513</c:v>
                </c:pt>
                <c:pt idx="252188">
                  <c:v>152513</c:v>
                </c:pt>
                <c:pt idx="252189">
                  <c:v>152513</c:v>
                </c:pt>
                <c:pt idx="252190">
                  <c:v>152513</c:v>
                </c:pt>
                <c:pt idx="252191">
                  <c:v>152513</c:v>
                </c:pt>
                <c:pt idx="252192">
                  <c:v>152513</c:v>
                </c:pt>
                <c:pt idx="252193">
                  <c:v>152513</c:v>
                </c:pt>
                <c:pt idx="252194">
                  <c:v>152513</c:v>
                </c:pt>
                <c:pt idx="252195">
                  <c:v>152513</c:v>
                </c:pt>
                <c:pt idx="252196">
                  <c:v>152513</c:v>
                </c:pt>
                <c:pt idx="252197">
                  <c:v>152513</c:v>
                </c:pt>
                <c:pt idx="252198">
                  <c:v>152513</c:v>
                </c:pt>
                <c:pt idx="252199">
                  <c:v>152513</c:v>
                </c:pt>
                <c:pt idx="252200">
                  <c:v>152513</c:v>
                </c:pt>
                <c:pt idx="252201">
                  <c:v>152513</c:v>
                </c:pt>
                <c:pt idx="252202">
                  <c:v>152513</c:v>
                </c:pt>
                <c:pt idx="252203">
                  <c:v>152513</c:v>
                </c:pt>
                <c:pt idx="252204">
                  <c:v>152513</c:v>
                </c:pt>
                <c:pt idx="252205">
                  <c:v>152513</c:v>
                </c:pt>
                <c:pt idx="252206">
                  <c:v>152513</c:v>
                </c:pt>
                <c:pt idx="252207">
                  <c:v>152513</c:v>
                </c:pt>
                <c:pt idx="252208">
                  <c:v>152513</c:v>
                </c:pt>
                <c:pt idx="252209">
                  <c:v>152513</c:v>
                </c:pt>
                <c:pt idx="252210">
                  <c:v>152513</c:v>
                </c:pt>
                <c:pt idx="252211">
                  <c:v>152513</c:v>
                </c:pt>
                <c:pt idx="252212">
                  <c:v>152513</c:v>
                </c:pt>
                <c:pt idx="252213">
                  <c:v>152513</c:v>
                </c:pt>
                <c:pt idx="252214">
                  <c:v>152513</c:v>
                </c:pt>
                <c:pt idx="252215">
                  <c:v>152513</c:v>
                </c:pt>
                <c:pt idx="252216">
                  <c:v>152513</c:v>
                </c:pt>
                <c:pt idx="252217">
                  <c:v>152513</c:v>
                </c:pt>
                <c:pt idx="252218">
                  <c:v>152513</c:v>
                </c:pt>
                <c:pt idx="252219">
                  <c:v>152513</c:v>
                </c:pt>
                <c:pt idx="252220">
                  <c:v>152513</c:v>
                </c:pt>
                <c:pt idx="252221">
                  <c:v>152513</c:v>
                </c:pt>
                <c:pt idx="252222">
                  <c:v>152513</c:v>
                </c:pt>
                <c:pt idx="252223">
                  <c:v>152513</c:v>
                </c:pt>
                <c:pt idx="252224">
                  <c:v>152513</c:v>
                </c:pt>
                <c:pt idx="252225">
                  <c:v>152513</c:v>
                </c:pt>
                <c:pt idx="252226">
                  <c:v>152513</c:v>
                </c:pt>
                <c:pt idx="252227">
                  <c:v>152513</c:v>
                </c:pt>
                <c:pt idx="252228">
                  <c:v>152513</c:v>
                </c:pt>
                <c:pt idx="252229">
                  <c:v>152513</c:v>
                </c:pt>
                <c:pt idx="252230">
                  <c:v>152513</c:v>
                </c:pt>
                <c:pt idx="252231">
                  <c:v>152513</c:v>
                </c:pt>
                <c:pt idx="252232">
                  <c:v>152513</c:v>
                </c:pt>
                <c:pt idx="252233">
                  <c:v>152513</c:v>
                </c:pt>
                <c:pt idx="252234">
                  <c:v>152513</c:v>
                </c:pt>
                <c:pt idx="252235">
                  <c:v>152513</c:v>
                </c:pt>
                <c:pt idx="252236">
                  <c:v>152513</c:v>
                </c:pt>
                <c:pt idx="252237">
                  <c:v>152513</c:v>
                </c:pt>
                <c:pt idx="252238">
                  <c:v>152513</c:v>
                </c:pt>
                <c:pt idx="252239">
                  <c:v>152513</c:v>
                </c:pt>
                <c:pt idx="252240">
                  <c:v>152513</c:v>
                </c:pt>
                <c:pt idx="252241">
                  <c:v>152513</c:v>
                </c:pt>
                <c:pt idx="252242">
                  <c:v>152513</c:v>
                </c:pt>
                <c:pt idx="252243">
                  <c:v>152513</c:v>
                </c:pt>
                <c:pt idx="252244">
                  <c:v>152513</c:v>
                </c:pt>
                <c:pt idx="252245">
                  <c:v>152513</c:v>
                </c:pt>
                <c:pt idx="252246">
                  <c:v>152513</c:v>
                </c:pt>
                <c:pt idx="252247">
                  <c:v>152513</c:v>
                </c:pt>
                <c:pt idx="252248">
                  <c:v>152513</c:v>
                </c:pt>
                <c:pt idx="252249">
                  <c:v>152513</c:v>
                </c:pt>
                <c:pt idx="252250">
                  <c:v>152513</c:v>
                </c:pt>
                <c:pt idx="252251">
                  <c:v>152513</c:v>
                </c:pt>
                <c:pt idx="252252">
                  <c:v>152513</c:v>
                </c:pt>
                <c:pt idx="252253">
                  <c:v>152513</c:v>
                </c:pt>
                <c:pt idx="252254">
                  <c:v>152513</c:v>
                </c:pt>
                <c:pt idx="252255">
                  <c:v>152513</c:v>
                </c:pt>
                <c:pt idx="252256">
                  <c:v>152513</c:v>
                </c:pt>
                <c:pt idx="252257">
                  <c:v>152513</c:v>
                </c:pt>
                <c:pt idx="252258">
                  <c:v>152513</c:v>
                </c:pt>
                <c:pt idx="252259">
                  <c:v>152513</c:v>
                </c:pt>
                <c:pt idx="252260">
                  <c:v>152513</c:v>
                </c:pt>
                <c:pt idx="252261">
                  <c:v>152513</c:v>
                </c:pt>
                <c:pt idx="252262">
                  <c:v>152513</c:v>
                </c:pt>
                <c:pt idx="252263">
                  <c:v>152513</c:v>
                </c:pt>
                <c:pt idx="252264">
                  <c:v>152513</c:v>
                </c:pt>
                <c:pt idx="252265">
                  <c:v>152513</c:v>
                </c:pt>
                <c:pt idx="252266">
                  <c:v>152513</c:v>
                </c:pt>
                <c:pt idx="252267">
                  <c:v>152513</c:v>
                </c:pt>
                <c:pt idx="252268">
                  <c:v>152513</c:v>
                </c:pt>
                <c:pt idx="252269">
                  <c:v>152513</c:v>
                </c:pt>
                <c:pt idx="252270">
                  <c:v>152513</c:v>
                </c:pt>
                <c:pt idx="252271">
                  <c:v>152513</c:v>
                </c:pt>
                <c:pt idx="252272">
                  <c:v>152513</c:v>
                </c:pt>
                <c:pt idx="252273">
                  <c:v>152513</c:v>
                </c:pt>
                <c:pt idx="252274">
                  <c:v>152513</c:v>
                </c:pt>
                <c:pt idx="252275">
                  <c:v>152513</c:v>
                </c:pt>
                <c:pt idx="252276">
                  <c:v>152513</c:v>
                </c:pt>
                <c:pt idx="252277">
                  <c:v>152513</c:v>
                </c:pt>
                <c:pt idx="252278">
                  <c:v>152513</c:v>
                </c:pt>
                <c:pt idx="252279">
                  <c:v>152513</c:v>
                </c:pt>
                <c:pt idx="252280">
                  <c:v>152513</c:v>
                </c:pt>
                <c:pt idx="252281">
                  <c:v>152513</c:v>
                </c:pt>
                <c:pt idx="252282">
                  <c:v>152513</c:v>
                </c:pt>
                <c:pt idx="252283">
                  <c:v>152513</c:v>
                </c:pt>
                <c:pt idx="252284">
                  <c:v>152513</c:v>
                </c:pt>
                <c:pt idx="252285">
                  <c:v>152513</c:v>
                </c:pt>
                <c:pt idx="252286">
                  <c:v>152513</c:v>
                </c:pt>
                <c:pt idx="252287">
                  <c:v>152513</c:v>
                </c:pt>
                <c:pt idx="252288">
                  <c:v>152513</c:v>
                </c:pt>
                <c:pt idx="252289">
                  <c:v>152513</c:v>
                </c:pt>
                <c:pt idx="252290">
                  <c:v>152513</c:v>
                </c:pt>
                <c:pt idx="252291">
                  <c:v>152513</c:v>
                </c:pt>
                <c:pt idx="252292">
                  <c:v>152513</c:v>
                </c:pt>
                <c:pt idx="252293">
                  <c:v>152513</c:v>
                </c:pt>
                <c:pt idx="252294">
                  <c:v>152513</c:v>
                </c:pt>
                <c:pt idx="252295">
                  <c:v>152513</c:v>
                </c:pt>
                <c:pt idx="252296">
                  <c:v>152513</c:v>
                </c:pt>
                <c:pt idx="252297">
                  <c:v>152513</c:v>
                </c:pt>
                <c:pt idx="252298">
                  <c:v>152513</c:v>
                </c:pt>
                <c:pt idx="252299">
                  <c:v>152513</c:v>
                </c:pt>
                <c:pt idx="252300">
                  <c:v>152513</c:v>
                </c:pt>
                <c:pt idx="252301">
                  <c:v>152513</c:v>
                </c:pt>
                <c:pt idx="252302">
                  <c:v>152513</c:v>
                </c:pt>
                <c:pt idx="252303">
                  <c:v>152513</c:v>
                </c:pt>
                <c:pt idx="252304">
                  <c:v>152513</c:v>
                </c:pt>
                <c:pt idx="252305">
                  <c:v>152513</c:v>
                </c:pt>
                <c:pt idx="252306">
                  <c:v>152513</c:v>
                </c:pt>
                <c:pt idx="252307">
                  <c:v>152513</c:v>
                </c:pt>
                <c:pt idx="252308">
                  <c:v>152513</c:v>
                </c:pt>
                <c:pt idx="252309">
                  <c:v>152513</c:v>
                </c:pt>
                <c:pt idx="252310">
                  <c:v>152513</c:v>
                </c:pt>
                <c:pt idx="252311">
                  <c:v>152513</c:v>
                </c:pt>
                <c:pt idx="252312">
                  <c:v>152513</c:v>
                </c:pt>
                <c:pt idx="252313">
                  <c:v>152513</c:v>
                </c:pt>
                <c:pt idx="252314">
                  <c:v>152513</c:v>
                </c:pt>
                <c:pt idx="252315">
                  <c:v>152513</c:v>
                </c:pt>
                <c:pt idx="252316">
                  <c:v>152513</c:v>
                </c:pt>
                <c:pt idx="252317">
                  <c:v>152513</c:v>
                </c:pt>
                <c:pt idx="252318">
                  <c:v>152513</c:v>
                </c:pt>
                <c:pt idx="252319">
                  <c:v>152513</c:v>
                </c:pt>
                <c:pt idx="252320">
                  <c:v>152513</c:v>
                </c:pt>
                <c:pt idx="252321">
                  <c:v>152513</c:v>
                </c:pt>
                <c:pt idx="252322">
                  <c:v>152513</c:v>
                </c:pt>
                <c:pt idx="252323">
                  <c:v>152513</c:v>
                </c:pt>
                <c:pt idx="252324">
                  <c:v>152513</c:v>
                </c:pt>
                <c:pt idx="252325">
                  <c:v>152513</c:v>
                </c:pt>
                <c:pt idx="252326">
                  <c:v>152513</c:v>
                </c:pt>
                <c:pt idx="252327">
                  <c:v>152513</c:v>
                </c:pt>
                <c:pt idx="252328">
                  <c:v>152513</c:v>
                </c:pt>
                <c:pt idx="252329">
                  <c:v>152513</c:v>
                </c:pt>
                <c:pt idx="252330">
                  <c:v>152513</c:v>
                </c:pt>
                <c:pt idx="252331">
                  <c:v>152513</c:v>
                </c:pt>
                <c:pt idx="252332">
                  <c:v>152513</c:v>
                </c:pt>
                <c:pt idx="252333">
                  <c:v>152513</c:v>
                </c:pt>
                <c:pt idx="252334">
                  <c:v>152513</c:v>
                </c:pt>
                <c:pt idx="252335">
                  <c:v>152513</c:v>
                </c:pt>
                <c:pt idx="252336">
                  <c:v>152513</c:v>
                </c:pt>
                <c:pt idx="252337">
                  <c:v>152513</c:v>
                </c:pt>
                <c:pt idx="252338">
                  <c:v>152513</c:v>
                </c:pt>
                <c:pt idx="252339">
                  <c:v>152513</c:v>
                </c:pt>
                <c:pt idx="252340">
                  <c:v>152513</c:v>
                </c:pt>
                <c:pt idx="252341">
                  <c:v>152513</c:v>
                </c:pt>
                <c:pt idx="252342">
                  <c:v>152513</c:v>
                </c:pt>
                <c:pt idx="252343">
                  <c:v>152513</c:v>
                </c:pt>
                <c:pt idx="252344">
                  <c:v>152513</c:v>
                </c:pt>
                <c:pt idx="252345">
                  <c:v>152513</c:v>
                </c:pt>
                <c:pt idx="252346">
                  <c:v>152513</c:v>
                </c:pt>
                <c:pt idx="252347">
                  <c:v>152513</c:v>
                </c:pt>
                <c:pt idx="252348">
                  <c:v>152513</c:v>
                </c:pt>
                <c:pt idx="252349">
                  <c:v>152513</c:v>
                </c:pt>
                <c:pt idx="252350">
                  <c:v>152513</c:v>
                </c:pt>
                <c:pt idx="252351">
                  <c:v>152513</c:v>
                </c:pt>
                <c:pt idx="252352">
                  <c:v>152513</c:v>
                </c:pt>
                <c:pt idx="252353">
                  <c:v>152513</c:v>
                </c:pt>
                <c:pt idx="252354">
                  <c:v>152513</c:v>
                </c:pt>
                <c:pt idx="252355">
                  <c:v>152513</c:v>
                </c:pt>
                <c:pt idx="252356">
                  <c:v>152513</c:v>
                </c:pt>
                <c:pt idx="252357">
                  <c:v>152513</c:v>
                </c:pt>
                <c:pt idx="252358">
                  <c:v>152513</c:v>
                </c:pt>
                <c:pt idx="252359">
                  <c:v>152513</c:v>
                </c:pt>
                <c:pt idx="252360">
                  <c:v>152513</c:v>
                </c:pt>
                <c:pt idx="252361">
                  <c:v>152513</c:v>
                </c:pt>
                <c:pt idx="252362">
                  <c:v>152513</c:v>
                </c:pt>
                <c:pt idx="252363">
                  <c:v>152513</c:v>
                </c:pt>
                <c:pt idx="252364">
                  <c:v>152513</c:v>
                </c:pt>
                <c:pt idx="252365">
                  <c:v>152513</c:v>
                </c:pt>
                <c:pt idx="252366">
                  <c:v>152513</c:v>
                </c:pt>
                <c:pt idx="252367">
                  <c:v>152513</c:v>
                </c:pt>
                <c:pt idx="252368">
                  <c:v>152513</c:v>
                </c:pt>
                <c:pt idx="252369">
                  <c:v>152513</c:v>
                </c:pt>
                <c:pt idx="252370">
                  <c:v>152513</c:v>
                </c:pt>
                <c:pt idx="252371">
                  <c:v>152513</c:v>
                </c:pt>
                <c:pt idx="252372">
                  <c:v>152513</c:v>
                </c:pt>
                <c:pt idx="252373">
                  <c:v>152513</c:v>
                </c:pt>
                <c:pt idx="252374">
                  <c:v>152513</c:v>
                </c:pt>
                <c:pt idx="252375">
                  <c:v>152513</c:v>
                </c:pt>
                <c:pt idx="252376">
                  <c:v>152513</c:v>
                </c:pt>
                <c:pt idx="252377">
                  <c:v>152513</c:v>
                </c:pt>
                <c:pt idx="252378">
                  <c:v>152513</c:v>
                </c:pt>
                <c:pt idx="252379">
                  <c:v>152513</c:v>
                </c:pt>
                <c:pt idx="252380">
                  <c:v>152513</c:v>
                </c:pt>
                <c:pt idx="252381">
                  <c:v>152513</c:v>
                </c:pt>
                <c:pt idx="252382">
                  <c:v>152513</c:v>
                </c:pt>
                <c:pt idx="252383">
                  <c:v>152513</c:v>
                </c:pt>
                <c:pt idx="252384">
                  <c:v>152513</c:v>
                </c:pt>
                <c:pt idx="252385">
                  <c:v>152513</c:v>
                </c:pt>
                <c:pt idx="252386">
                  <c:v>152513</c:v>
                </c:pt>
                <c:pt idx="252387">
                  <c:v>152513</c:v>
                </c:pt>
                <c:pt idx="252388">
                  <c:v>152513</c:v>
                </c:pt>
                <c:pt idx="252389">
                  <c:v>152513</c:v>
                </c:pt>
                <c:pt idx="252390">
                  <c:v>152513</c:v>
                </c:pt>
                <c:pt idx="252391">
                  <c:v>152513</c:v>
                </c:pt>
                <c:pt idx="252392">
                  <c:v>152513</c:v>
                </c:pt>
                <c:pt idx="252393">
                  <c:v>152513</c:v>
                </c:pt>
                <c:pt idx="252394">
                  <c:v>152513</c:v>
                </c:pt>
                <c:pt idx="252395">
                  <c:v>152513</c:v>
                </c:pt>
                <c:pt idx="252396">
                  <c:v>152513</c:v>
                </c:pt>
                <c:pt idx="252397">
                  <c:v>152513</c:v>
                </c:pt>
                <c:pt idx="252398">
                  <c:v>152513</c:v>
                </c:pt>
                <c:pt idx="252399">
                  <c:v>152513</c:v>
                </c:pt>
                <c:pt idx="252400">
                  <c:v>152513</c:v>
                </c:pt>
                <c:pt idx="252401">
                  <c:v>152513</c:v>
                </c:pt>
                <c:pt idx="252402">
                  <c:v>152513</c:v>
                </c:pt>
                <c:pt idx="252403">
                  <c:v>152513</c:v>
                </c:pt>
                <c:pt idx="252404">
                  <c:v>152513</c:v>
                </c:pt>
                <c:pt idx="252405">
                  <c:v>152513</c:v>
                </c:pt>
                <c:pt idx="252406">
                  <c:v>152513</c:v>
                </c:pt>
                <c:pt idx="252407">
                  <c:v>152513</c:v>
                </c:pt>
                <c:pt idx="252408">
                  <c:v>152513</c:v>
                </c:pt>
                <c:pt idx="252409">
                  <c:v>152513</c:v>
                </c:pt>
                <c:pt idx="252410">
                  <c:v>152513</c:v>
                </c:pt>
                <c:pt idx="252411">
                  <c:v>152513</c:v>
                </c:pt>
                <c:pt idx="252412">
                  <c:v>152513</c:v>
                </c:pt>
                <c:pt idx="252413">
                  <c:v>152513</c:v>
                </c:pt>
                <c:pt idx="252414">
                  <c:v>152513</c:v>
                </c:pt>
                <c:pt idx="252415">
                  <c:v>152513</c:v>
                </c:pt>
                <c:pt idx="252416">
                  <c:v>152513</c:v>
                </c:pt>
                <c:pt idx="252417">
                  <c:v>152513</c:v>
                </c:pt>
                <c:pt idx="252418">
                  <c:v>152513</c:v>
                </c:pt>
                <c:pt idx="252419">
                  <c:v>152513</c:v>
                </c:pt>
                <c:pt idx="252420">
                  <c:v>152513</c:v>
                </c:pt>
                <c:pt idx="252421">
                  <c:v>152513</c:v>
                </c:pt>
                <c:pt idx="252422">
                  <c:v>152513</c:v>
                </c:pt>
                <c:pt idx="252423">
                  <c:v>152513</c:v>
                </c:pt>
                <c:pt idx="252424">
                  <c:v>152513</c:v>
                </c:pt>
                <c:pt idx="252425">
                  <c:v>152513</c:v>
                </c:pt>
                <c:pt idx="252426">
                  <c:v>152513</c:v>
                </c:pt>
                <c:pt idx="252427">
                  <c:v>152513</c:v>
                </c:pt>
                <c:pt idx="252428">
                  <c:v>152513</c:v>
                </c:pt>
                <c:pt idx="252429">
                  <c:v>152513</c:v>
                </c:pt>
                <c:pt idx="252430">
                  <c:v>152513</c:v>
                </c:pt>
                <c:pt idx="252431">
                  <c:v>152513</c:v>
                </c:pt>
                <c:pt idx="252432">
                  <c:v>152513</c:v>
                </c:pt>
                <c:pt idx="252433">
                  <c:v>152513</c:v>
                </c:pt>
                <c:pt idx="252434">
                  <c:v>152513</c:v>
                </c:pt>
                <c:pt idx="252435">
                  <c:v>152513</c:v>
                </c:pt>
                <c:pt idx="252436">
                  <c:v>152513</c:v>
                </c:pt>
                <c:pt idx="252437">
                  <c:v>152513</c:v>
                </c:pt>
                <c:pt idx="252438">
                  <c:v>152513</c:v>
                </c:pt>
                <c:pt idx="252439">
                  <c:v>152513</c:v>
                </c:pt>
                <c:pt idx="252440">
                  <c:v>152513</c:v>
                </c:pt>
                <c:pt idx="252441">
                  <c:v>152513</c:v>
                </c:pt>
                <c:pt idx="252442">
                  <c:v>152513</c:v>
                </c:pt>
                <c:pt idx="252443">
                  <c:v>152513</c:v>
                </c:pt>
                <c:pt idx="252444">
                  <c:v>152513</c:v>
                </c:pt>
                <c:pt idx="252445">
                  <c:v>152513</c:v>
                </c:pt>
                <c:pt idx="252446">
                  <c:v>152513</c:v>
                </c:pt>
                <c:pt idx="252447">
                  <c:v>152513</c:v>
                </c:pt>
                <c:pt idx="252448">
                  <c:v>152513</c:v>
                </c:pt>
                <c:pt idx="252449">
                  <c:v>152513</c:v>
                </c:pt>
                <c:pt idx="252450">
                  <c:v>152513</c:v>
                </c:pt>
                <c:pt idx="252451">
                  <c:v>152513</c:v>
                </c:pt>
                <c:pt idx="252452">
                  <c:v>152513</c:v>
                </c:pt>
                <c:pt idx="252453">
                  <c:v>152513</c:v>
                </c:pt>
                <c:pt idx="252454">
                  <c:v>152513</c:v>
                </c:pt>
                <c:pt idx="252455">
                  <c:v>152513</c:v>
                </c:pt>
                <c:pt idx="252456">
                  <c:v>152513</c:v>
                </c:pt>
                <c:pt idx="252457">
                  <c:v>152513</c:v>
                </c:pt>
                <c:pt idx="252458">
                  <c:v>152513</c:v>
                </c:pt>
                <c:pt idx="252459">
                  <c:v>152513</c:v>
                </c:pt>
                <c:pt idx="252460">
                  <c:v>152513</c:v>
                </c:pt>
                <c:pt idx="252461">
                  <c:v>152513</c:v>
                </c:pt>
                <c:pt idx="252462">
                  <c:v>152513</c:v>
                </c:pt>
                <c:pt idx="252463">
                  <c:v>152513</c:v>
                </c:pt>
                <c:pt idx="252464">
                  <c:v>152513</c:v>
                </c:pt>
                <c:pt idx="252465">
                  <c:v>152513</c:v>
                </c:pt>
                <c:pt idx="252466">
                  <c:v>152513</c:v>
                </c:pt>
                <c:pt idx="252467">
                  <c:v>152513</c:v>
                </c:pt>
                <c:pt idx="252468">
                  <c:v>152513</c:v>
                </c:pt>
                <c:pt idx="252469">
                  <c:v>152513</c:v>
                </c:pt>
                <c:pt idx="252470">
                  <c:v>152513</c:v>
                </c:pt>
                <c:pt idx="252471">
                  <c:v>152513</c:v>
                </c:pt>
                <c:pt idx="252472">
                  <c:v>152513</c:v>
                </c:pt>
                <c:pt idx="252473">
                  <c:v>152513</c:v>
                </c:pt>
                <c:pt idx="252474">
                  <c:v>152513</c:v>
                </c:pt>
                <c:pt idx="252475">
                  <c:v>152513</c:v>
                </c:pt>
                <c:pt idx="252476">
                  <c:v>152513</c:v>
                </c:pt>
                <c:pt idx="252477">
                  <c:v>152513</c:v>
                </c:pt>
                <c:pt idx="252478">
                  <c:v>152513</c:v>
                </c:pt>
                <c:pt idx="252479">
                  <c:v>152513</c:v>
                </c:pt>
                <c:pt idx="252480">
                  <c:v>152513</c:v>
                </c:pt>
                <c:pt idx="252481">
                  <c:v>152513</c:v>
                </c:pt>
                <c:pt idx="252482">
                  <c:v>152513</c:v>
                </c:pt>
                <c:pt idx="252483">
                  <c:v>152513</c:v>
                </c:pt>
                <c:pt idx="252484">
                  <c:v>152513</c:v>
                </c:pt>
                <c:pt idx="252485">
                  <c:v>152513</c:v>
                </c:pt>
                <c:pt idx="252486">
                  <c:v>152513</c:v>
                </c:pt>
                <c:pt idx="252487">
                  <c:v>152513</c:v>
                </c:pt>
                <c:pt idx="252488">
                  <c:v>152513</c:v>
                </c:pt>
                <c:pt idx="252489">
                  <c:v>152513</c:v>
                </c:pt>
                <c:pt idx="252490">
                  <c:v>152513</c:v>
                </c:pt>
                <c:pt idx="252491">
                  <c:v>152513</c:v>
                </c:pt>
                <c:pt idx="252492">
                  <c:v>152513</c:v>
                </c:pt>
                <c:pt idx="252493">
                  <c:v>152513</c:v>
                </c:pt>
                <c:pt idx="252494">
                  <c:v>152513</c:v>
                </c:pt>
                <c:pt idx="252495">
                  <c:v>152513</c:v>
                </c:pt>
                <c:pt idx="252496">
                  <c:v>152513</c:v>
                </c:pt>
                <c:pt idx="252497">
                  <c:v>152513</c:v>
                </c:pt>
                <c:pt idx="252498">
                  <c:v>152513</c:v>
                </c:pt>
                <c:pt idx="252499">
                  <c:v>152513</c:v>
                </c:pt>
                <c:pt idx="252500">
                  <c:v>152513</c:v>
                </c:pt>
                <c:pt idx="252501">
                  <c:v>152513</c:v>
                </c:pt>
                <c:pt idx="252502">
                  <c:v>152513</c:v>
                </c:pt>
                <c:pt idx="252503">
                  <c:v>152513</c:v>
                </c:pt>
                <c:pt idx="252504">
                  <c:v>152513</c:v>
                </c:pt>
                <c:pt idx="252505">
                  <c:v>152513</c:v>
                </c:pt>
                <c:pt idx="252506">
                  <c:v>152513</c:v>
                </c:pt>
                <c:pt idx="252507">
                  <c:v>152513</c:v>
                </c:pt>
                <c:pt idx="252508">
                  <c:v>152513</c:v>
                </c:pt>
                <c:pt idx="252509">
                  <c:v>152513</c:v>
                </c:pt>
                <c:pt idx="252510">
                  <c:v>152513</c:v>
                </c:pt>
                <c:pt idx="252511">
                  <c:v>152513</c:v>
                </c:pt>
                <c:pt idx="252512">
                  <c:v>152513</c:v>
                </c:pt>
                <c:pt idx="252513">
                  <c:v>152513</c:v>
                </c:pt>
                <c:pt idx="252514">
                  <c:v>152513</c:v>
                </c:pt>
                <c:pt idx="252515">
                  <c:v>152513</c:v>
                </c:pt>
                <c:pt idx="252516">
                  <c:v>152513</c:v>
                </c:pt>
                <c:pt idx="252517">
                  <c:v>152513</c:v>
                </c:pt>
                <c:pt idx="252518">
                  <c:v>152513</c:v>
                </c:pt>
                <c:pt idx="252519">
                  <c:v>152513</c:v>
                </c:pt>
                <c:pt idx="252520">
                  <c:v>152513</c:v>
                </c:pt>
                <c:pt idx="252521">
                  <c:v>152513</c:v>
                </c:pt>
                <c:pt idx="252522">
                  <c:v>152513</c:v>
                </c:pt>
                <c:pt idx="252523">
                  <c:v>152513</c:v>
                </c:pt>
                <c:pt idx="252524">
                  <c:v>152513</c:v>
                </c:pt>
                <c:pt idx="252525">
                  <c:v>152513</c:v>
                </c:pt>
                <c:pt idx="252526">
                  <c:v>152513</c:v>
                </c:pt>
                <c:pt idx="252527">
                  <c:v>152513</c:v>
                </c:pt>
                <c:pt idx="252528">
                  <c:v>152513</c:v>
                </c:pt>
                <c:pt idx="252529">
                  <c:v>152513</c:v>
                </c:pt>
                <c:pt idx="252530">
                  <c:v>152513</c:v>
                </c:pt>
                <c:pt idx="252531">
                  <c:v>152513</c:v>
                </c:pt>
                <c:pt idx="252532">
                  <c:v>152513</c:v>
                </c:pt>
                <c:pt idx="252533">
                  <c:v>152513</c:v>
                </c:pt>
                <c:pt idx="252534">
                  <c:v>152513</c:v>
                </c:pt>
                <c:pt idx="252535">
                  <c:v>152513</c:v>
                </c:pt>
                <c:pt idx="252536">
                  <c:v>152513</c:v>
                </c:pt>
                <c:pt idx="252537">
                  <c:v>152513</c:v>
                </c:pt>
                <c:pt idx="252538">
                  <c:v>152513</c:v>
                </c:pt>
                <c:pt idx="252539">
                  <c:v>152513</c:v>
                </c:pt>
                <c:pt idx="252540">
                  <c:v>152513</c:v>
                </c:pt>
                <c:pt idx="252541">
                  <c:v>152513</c:v>
                </c:pt>
                <c:pt idx="252542">
                  <c:v>152513</c:v>
                </c:pt>
                <c:pt idx="252543">
                  <c:v>152513</c:v>
                </c:pt>
                <c:pt idx="252544">
                  <c:v>152513</c:v>
                </c:pt>
                <c:pt idx="252545">
                  <c:v>152513</c:v>
                </c:pt>
                <c:pt idx="252546">
                  <c:v>152513</c:v>
                </c:pt>
                <c:pt idx="252547">
                  <c:v>152513</c:v>
                </c:pt>
                <c:pt idx="252548">
                  <c:v>152513</c:v>
                </c:pt>
                <c:pt idx="252549">
                  <c:v>152513</c:v>
                </c:pt>
                <c:pt idx="252550">
                  <c:v>152513</c:v>
                </c:pt>
                <c:pt idx="252551">
                  <c:v>152513</c:v>
                </c:pt>
                <c:pt idx="252552">
                  <c:v>152513</c:v>
                </c:pt>
                <c:pt idx="252553">
                  <c:v>152513</c:v>
                </c:pt>
                <c:pt idx="252554">
                  <c:v>152513</c:v>
                </c:pt>
                <c:pt idx="252555">
                  <c:v>152513</c:v>
                </c:pt>
                <c:pt idx="252556">
                  <c:v>152513</c:v>
                </c:pt>
                <c:pt idx="252557">
                  <c:v>152513</c:v>
                </c:pt>
                <c:pt idx="252558">
                  <c:v>152513</c:v>
                </c:pt>
                <c:pt idx="252559">
                  <c:v>152513</c:v>
                </c:pt>
                <c:pt idx="252560">
                  <c:v>152513</c:v>
                </c:pt>
                <c:pt idx="252561">
                  <c:v>152513</c:v>
                </c:pt>
                <c:pt idx="252562">
                  <c:v>152513</c:v>
                </c:pt>
                <c:pt idx="252563">
                  <c:v>152513</c:v>
                </c:pt>
                <c:pt idx="252564">
                  <c:v>152513</c:v>
                </c:pt>
                <c:pt idx="252565">
                  <c:v>152513</c:v>
                </c:pt>
                <c:pt idx="252566">
                  <c:v>152513</c:v>
                </c:pt>
                <c:pt idx="252567">
                  <c:v>152513</c:v>
                </c:pt>
                <c:pt idx="252568">
                  <c:v>152513</c:v>
                </c:pt>
                <c:pt idx="252569">
                  <c:v>152513</c:v>
                </c:pt>
                <c:pt idx="252570">
                  <c:v>152513</c:v>
                </c:pt>
                <c:pt idx="252571">
                  <c:v>152513</c:v>
                </c:pt>
                <c:pt idx="252572">
                  <c:v>152513</c:v>
                </c:pt>
                <c:pt idx="252573">
                  <c:v>152513</c:v>
                </c:pt>
                <c:pt idx="252574">
                  <c:v>152513</c:v>
                </c:pt>
                <c:pt idx="252575">
                  <c:v>152513</c:v>
                </c:pt>
                <c:pt idx="252576">
                  <c:v>152513</c:v>
                </c:pt>
                <c:pt idx="252577">
                  <c:v>152513</c:v>
                </c:pt>
                <c:pt idx="252578">
                  <c:v>152513</c:v>
                </c:pt>
                <c:pt idx="252579">
                  <c:v>152513</c:v>
                </c:pt>
                <c:pt idx="252580">
                  <c:v>152513</c:v>
                </c:pt>
                <c:pt idx="252581">
                  <c:v>152513</c:v>
                </c:pt>
                <c:pt idx="252582">
                  <c:v>152513</c:v>
                </c:pt>
                <c:pt idx="252583">
                  <c:v>152513</c:v>
                </c:pt>
                <c:pt idx="252584">
                  <c:v>152513</c:v>
                </c:pt>
                <c:pt idx="252585">
                  <c:v>152513</c:v>
                </c:pt>
                <c:pt idx="252586">
                  <c:v>152513</c:v>
                </c:pt>
                <c:pt idx="252587">
                  <c:v>152513</c:v>
                </c:pt>
                <c:pt idx="252588">
                  <c:v>152513</c:v>
                </c:pt>
                <c:pt idx="252589">
                  <c:v>152513</c:v>
                </c:pt>
                <c:pt idx="252590">
                  <c:v>152513</c:v>
                </c:pt>
                <c:pt idx="252591">
                  <c:v>152513</c:v>
                </c:pt>
                <c:pt idx="252592">
                  <c:v>152513</c:v>
                </c:pt>
                <c:pt idx="252593">
                  <c:v>152513</c:v>
                </c:pt>
                <c:pt idx="252594">
                  <c:v>152513</c:v>
                </c:pt>
                <c:pt idx="252595">
                  <c:v>152513</c:v>
                </c:pt>
                <c:pt idx="252596">
                  <c:v>152513</c:v>
                </c:pt>
                <c:pt idx="252597">
                  <c:v>152513</c:v>
                </c:pt>
                <c:pt idx="252598">
                  <c:v>152513</c:v>
                </c:pt>
                <c:pt idx="252599">
                  <c:v>152513</c:v>
                </c:pt>
                <c:pt idx="252600">
                  <c:v>152513</c:v>
                </c:pt>
                <c:pt idx="252601">
                  <c:v>152513</c:v>
                </c:pt>
                <c:pt idx="252602">
                  <c:v>152513</c:v>
                </c:pt>
                <c:pt idx="252603">
                  <c:v>152513</c:v>
                </c:pt>
                <c:pt idx="252604">
                  <c:v>152513</c:v>
                </c:pt>
                <c:pt idx="252605">
                  <c:v>152513</c:v>
                </c:pt>
                <c:pt idx="252606">
                  <c:v>152513</c:v>
                </c:pt>
                <c:pt idx="252607">
                  <c:v>152513</c:v>
                </c:pt>
                <c:pt idx="252608">
                  <c:v>152513</c:v>
                </c:pt>
                <c:pt idx="252609">
                  <c:v>152513</c:v>
                </c:pt>
                <c:pt idx="252610">
                  <c:v>152513</c:v>
                </c:pt>
                <c:pt idx="252611">
                  <c:v>152513</c:v>
                </c:pt>
                <c:pt idx="252612">
                  <c:v>152513</c:v>
                </c:pt>
                <c:pt idx="252613">
                  <c:v>152513</c:v>
                </c:pt>
                <c:pt idx="252614">
                  <c:v>152513</c:v>
                </c:pt>
                <c:pt idx="252615">
                  <c:v>152513</c:v>
                </c:pt>
                <c:pt idx="252616">
                  <c:v>152513</c:v>
                </c:pt>
                <c:pt idx="252617">
                  <c:v>152513</c:v>
                </c:pt>
                <c:pt idx="252618">
                  <c:v>152513</c:v>
                </c:pt>
                <c:pt idx="252619">
                  <c:v>152513</c:v>
                </c:pt>
                <c:pt idx="252620">
                  <c:v>152513</c:v>
                </c:pt>
                <c:pt idx="252621">
                  <c:v>152513</c:v>
                </c:pt>
                <c:pt idx="252622">
                  <c:v>152513</c:v>
                </c:pt>
                <c:pt idx="252623">
                  <c:v>152513</c:v>
                </c:pt>
                <c:pt idx="252624">
                  <c:v>152513</c:v>
                </c:pt>
                <c:pt idx="252625">
                  <c:v>152513</c:v>
                </c:pt>
                <c:pt idx="252626">
                  <c:v>152513</c:v>
                </c:pt>
                <c:pt idx="252627">
                  <c:v>152513</c:v>
                </c:pt>
                <c:pt idx="252628">
                  <c:v>152513</c:v>
                </c:pt>
                <c:pt idx="252629">
                  <c:v>152513</c:v>
                </c:pt>
                <c:pt idx="252630">
                  <c:v>152513</c:v>
                </c:pt>
                <c:pt idx="252631">
                  <c:v>152513</c:v>
                </c:pt>
                <c:pt idx="252632">
                  <c:v>152513</c:v>
                </c:pt>
                <c:pt idx="252633">
                  <c:v>152513</c:v>
                </c:pt>
                <c:pt idx="252634">
                  <c:v>152513</c:v>
                </c:pt>
                <c:pt idx="252635">
                  <c:v>152513</c:v>
                </c:pt>
                <c:pt idx="252636">
                  <c:v>152513</c:v>
                </c:pt>
                <c:pt idx="252637">
                  <c:v>152513</c:v>
                </c:pt>
                <c:pt idx="252638">
                  <c:v>152513</c:v>
                </c:pt>
                <c:pt idx="252639">
                  <c:v>152513</c:v>
                </c:pt>
                <c:pt idx="252640">
                  <c:v>152513</c:v>
                </c:pt>
                <c:pt idx="252641">
                  <c:v>152513</c:v>
                </c:pt>
                <c:pt idx="252642">
                  <c:v>152513</c:v>
                </c:pt>
                <c:pt idx="252643">
                  <c:v>152513</c:v>
                </c:pt>
                <c:pt idx="252644">
                  <c:v>152513</c:v>
                </c:pt>
                <c:pt idx="252645">
                  <c:v>152513</c:v>
                </c:pt>
                <c:pt idx="252646">
                  <c:v>152513</c:v>
                </c:pt>
                <c:pt idx="252647">
                  <c:v>152513</c:v>
                </c:pt>
                <c:pt idx="252648">
                  <c:v>152513</c:v>
                </c:pt>
                <c:pt idx="252649">
                  <c:v>152513</c:v>
                </c:pt>
                <c:pt idx="252650">
                  <c:v>152513</c:v>
                </c:pt>
                <c:pt idx="252651">
                  <c:v>152513</c:v>
                </c:pt>
                <c:pt idx="252652">
                  <c:v>152513</c:v>
                </c:pt>
                <c:pt idx="252653">
                  <c:v>152513</c:v>
                </c:pt>
                <c:pt idx="252654">
                  <c:v>152513</c:v>
                </c:pt>
                <c:pt idx="252655">
                  <c:v>152513</c:v>
                </c:pt>
                <c:pt idx="252656">
                  <c:v>152513</c:v>
                </c:pt>
                <c:pt idx="252657">
                  <c:v>152513</c:v>
                </c:pt>
                <c:pt idx="252658">
                  <c:v>152513</c:v>
                </c:pt>
                <c:pt idx="252659">
                  <c:v>152513</c:v>
                </c:pt>
                <c:pt idx="252660">
                  <c:v>152513</c:v>
                </c:pt>
                <c:pt idx="252661">
                  <c:v>152513</c:v>
                </c:pt>
                <c:pt idx="252662">
                  <c:v>152513</c:v>
                </c:pt>
                <c:pt idx="252663">
                  <c:v>152513</c:v>
                </c:pt>
                <c:pt idx="252664">
                  <c:v>152513</c:v>
                </c:pt>
                <c:pt idx="252665">
                  <c:v>152513</c:v>
                </c:pt>
                <c:pt idx="252666">
                  <c:v>152513</c:v>
                </c:pt>
                <c:pt idx="252667">
                  <c:v>152513</c:v>
                </c:pt>
                <c:pt idx="252668">
                  <c:v>152513</c:v>
                </c:pt>
                <c:pt idx="252669">
                  <c:v>152513</c:v>
                </c:pt>
                <c:pt idx="252670">
                  <c:v>152513</c:v>
                </c:pt>
                <c:pt idx="252671">
                  <c:v>152513</c:v>
                </c:pt>
                <c:pt idx="252672">
                  <c:v>152513</c:v>
                </c:pt>
                <c:pt idx="252673">
                  <c:v>152513</c:v>
                </c:pt>
                <c:pt idx="252674">
                  <c:v>152513</c:v>
                </c:pt>
                <c:pt idx="252675">
                  <c:v>152513</c:v>
                </c:pt>
                <c:pt idx="252676">
                  <c:v>152513</c:v>
                </c:pt>
                <c:pt idx="252677">
                  <c:v>152513</c:v>
                </c:pt>
                <c:pt idx="252678">
                  <c:v>152513</c:v>
                </c:pt>
                <c:pt idx="252679">
                  <c:v>152513</c:v>
                </c:pt>
                <c:pt idx="252680">
                  <c:v>152513</c:v>
                </c:pt>
                <c:pt idx="252681">
                  <c:v>152513</c:v>
                </c:pt>
                <c:pt idx="252682">
                  <c:v>152513</c:v>
                </c:pt>
                <c:pt idx="252683">
                  <c:v>152513</c:v>
                </c:pt>
                <c:pt idx="252684">
                  <c:v>152513</c:v>
                </c:pt>
                <c:pt idx="252685">
                  <c:v>152513</c:v>
                </c:pt>
                <c:pt idx="252686">
                  <c:v>152513</c:v>
                </c:pt>
                <c:pt idx="252687">
                  <c:v>152513</c:v>
                </c:pt>
                <c:pt idx="252688">
                  <c:v>152513</c:v>
                </c:pt>
                <c:pt idx="252689">
                  <c:v>152513</c:v>
                </c:pt>
                <c:pt idx="252690">
                  <c:v>152513</c:v>
                </c:pt>
                <c:pt idx="252691">
                  <c:v>152513</c:v>
                </c:pt>
                <c:pt idx="252692">
                  <c:v>152513</c:v>
                </c:pt>
                <c:pt idx="252693">
                  <c:v>152513</c:v>
                </c:pt>
                <c:pt idx="252694">
                  <c:v>152513</c:v>
                </c:pt>
                <c:pt idx="252695">
                  <c:v>152513</c:v>
                </c:pt>
                <c:pt idx="252696">
                  <c:v>152513</c:v>
                </c:pt>
                <c:pt idx="252697">
                  <c:v>152513</c:v>
                </c:pt>
                <c:pt idx="252698">
                  <c:v>152513</c:v>
                </c:pt>
                <c:pt idx="252699">
                  <c:v>152513</c:v>
                </c:pt>
                <c:pt idx="252700">
                  <c:v>152513</c:v>
                </c:pt>
                <c:pt idx="252701">
                  <c:v>152513</c:v>
                </c:pt>
                <c:pt idx="252702">
                  <c:v>152513</c:v>
                </c:pt>
                <c:pt idx="252703">
                  <c:v>152513</c:v>
                </c:pt>
                <c:pt idx="252704">
                  <c:v>152513</c:v>
                </c:pt>
                <c:pt idx="252705">
                  <c:v>152513</c:v>
                </c:pt>
                <c:pt idx="252706">
                  <c:v>152513</c:v>
                </c:pt>
                <c:pt idx="252707">
                  <c:v>152513</c:v>
                </c:pt>
                <c:pt idx="252708">
                  <c:v>152513</c:v>
                </c:pt>
                <c:pt idx="252709">
                  <c:v>152513</c:v>
                </c:pt>
                <c:pt idx="252710">
                  <c:v>152513</c:v>
                </c:pt>
                <c:pt idx="252711">
                  <c:v>152513</c:v>
                </c:pt>
                <c:pt idx="252712">
                  <c:v>152513</c:v>
                </c:pt>
                <c:pt idx="252713">
                  <c:v>152513</c:v>
                </c:pt>
                <c:pt idx="252714">
                  <c:v>152513</c:v>
                </c:pt>
                <c:pt idx="252715">
                  <c:v>152513</c:v>
                </c:pt>
                <c:pt idx="252716">
                  <c:v>152513</c:v>
                </c:pt>
                <c:pt idx="252717">
                  <c:v>152513</c:v>
                </c:pt>
                <c:pt idx="252718">
                  <c:v>152513</c:v>
                </c:pt>
                <c:pt idx="252719">
                  <c:v>152513</c:v>
                </c:pt>
                <c:pt idx="252720">
                  <c:v>152513</c:v>
                </c:pt>
                <c:pt idx="252721">
                  <c:v>152513</c:v>
                </c:pt>
                <c:pt idx="252722">
                  <c:v>152513</c:v>
                </c:pt>
                <c:pt idx="252723">
                  <c:v>152513</c:v>
                </c:pt>
                <c:pt idx="252724">
                  <c:v>152513</c:v>
                </c:pt>
                <c:pt idx="252725">
                  <c:v>152513</c:v>
                </c:pt>
                <c:pt idx="252726">
                  <c:v>152513</c:v>
                </c:pt>
                <c:pt idx="252727">
                  <c:v>152513</c:v>
                </c:pt>
                <c:pt idx="252728">
                  <c:v>152513</c:v>
                </c:pt>
                <c:pt idx="252729">
                  <c:v>152513</c:v>
                </c:pt>
                <c:pt idx="252730">
                  <c:v>152513</c:v>
                </c:pt>
                <c:pt idx="252731">
                  <c:v>152513</c:v>
                </c:pt>
                <c:pt idx="252732">
                  <c:v>152513</c:v>
                </c:pt>
                <c:pt idx="252733">
                  <c:v>152513</c:v>
                </c:pt>
                <c:pt idx="252734">
                  <c:v>152513</c:v>
                </c:pt>
                <c:pt idx="252735">
                  <c:v>152513</c:v>
                </c:pt>
                <c:pt idx="252736">
                  <c:v>152513</c:v>
                </c:pt>
                <c:pt idx="252737">
                  <c:v>152513</c:v>
                </c:pt>
                <c:pt idx="252738">
                  <c:v>152513</c:v>
                </c:pt>
                <c:pt idx="252739">
                  <c:v>152513</c:v>
                </c:pt>
                <c:pt idx="252740">
                  <c:v>152513</c:v>
                </c:pt>
                <c:pt idx="252741">
                  <c:v>152513</c:v>
                </c:pt>
                <c:pt idx="252742">
                  <c:v>152513</c:v>
                </c:pt>
                <c:pt idx="252743">
                  <c:v>152513</c:v>
                </c:pt>
                <c:pt idx="252744">
                  <c:v>152513</c:v>
                </c:pt>
                <c:pt idx="252745">
                  <c:v>152513</c:v>
                </c:pt>
                <c:pt idx="252746">
                  <c:v>152513</c:v>
                </c:pt>
                <c:pt idx="252747">
                  <c:v>152513</c:v>
                </c:pt>
                <c:pt idx="252748">
                  <c:v>152513</c:v>
                </c:pt>
                <c:pt idx="252749">
                  <c:v>152513</c:v>
                </c:pt>
                <c:pt idx="252750">
                  <c:v>152513</c:v>
                </c:pt>
                <c:pt idx="252751">
                  <c:v>152513</c:v>
                </c:pt>
                <c:pt idx="252752">
                  <c:v>152513</c:v>
                </c:pt>
                <c:pt idx="252753">
                  <c:v>152513</c:v>
                </c:pt>
                <c:pt idx="252754">
                  <c:v>152513</c:v>
                </c:pt>
                <c:pt idx="252755">
                  <c:v>152513</c:v>
                </c:pt>
                <c:pt idx="252756">
                  <c:v>152513</c:v>
                </c:pt>
                <c:pt idx="252757">
                  <c:v>152513</c:v>
                </c:pt>
                <c:pt idx="252758">
                  <c:v>152513</c:v>
                </c:pt>
                <c:pt idx="252759">
                  <c:v>152513</c:v>
                </c:pt>
                <c:pt idx="252760">
                  <c:v>152513</c:v>
                </c:pt>
                <c:pt idx="252761">
                  <c:v>152513</c:v>
                </c:pt>
                <c:pt idx="252762">
                  <c:v>152513</c:v>
                </c:pt>
                <c:pt idx="252763">
                  <c:v>152513</c:v>
                </c:pt>
                <c:pt idx="252764">
                  <c:v>152513</c:v>
                </c:pt>
                <c:pt idx="252765">
                  <c:v>152513</c:v>
                </c:pt>
                <c:pt idx="252766">
                  <c:v>152513</c:v>
                </c:pt>
                <c:pt idx="252767">
                  <c:v>152513</c:v>
                </c:pt>
                <c:pt idx="252768">
                  <c:v>152513</c:v>
                </c:pt>
                <c:pt idx="252769">
                  <c:v>152513</c:v>
                </c:pt>
                <c:pt idx="252770">
                  <c:v>152513</c:v>
                </c:pt>
                <c:pt idx="252771">
                  <c:v>152513</c:v>
                </c:pt>
                <c:pt idx="252772">
                  <c:v>152513</c:v>
                </c:pt>
                <c:pt idx="252773">
                  <c:v>152513</c:v>
                </c:pt>
                <c:pt idx="252774">
                  <c:v>152513</c:v>
                </c:pt>
                <c:pt idx="252775">
                  <c:v>152513</c:v>
                </c:pt>
                <c:pt idx="252776">
                  <c:v>152513</c:v>
                </c:pt>
                <c:pt idx="252777">
                  <c:v>152513</c:v>
                </c:pt>
                <c:pt idx="252778">
                  <c:v>152513</c:v>
                </c:pt>
                <c:pt idx="252779">
                  <c:v>152513</c:v>
                </c:pt>
                <c:pt idx="252780">
                  <c:v>152513</c:v>
                </c:pt>
                <c:pt idx="252781">
                  <c:v>152513</c:v>
                </c:pt>
                <c:pt idx="252782">
                  <c:v>152513</c:v>
                </c:pt>
                <c:pt idx="252783">
                  <c:v>152513</c:v>
                </c:pt>
                <c:pt idx="252784">
                  <c:v>152513</c:v>
                </c:pt>
                <c:pt idx="252785">
                  <c:v>152513</c:v>
                </c:pt>
                <c:pt idx="252786">
                  <c:v>152513</c:v>
                </c:pt>
                <c:pt idx="252787">
                  <c:v>152513</c:v>
                </c:pt>
                <c:pt idx="252788">
                  <c:v>152513</c:v>
                </c:pt>
                <c:pt idx="252789">
                  <c:v>152513</c:v>
                </c:pt>
                <c:pt idx="252790">
                  <c:v>152513</c:v>
                </c:pt>
                <c:pt idx="252791">
                  <c:v>152513</c:v>
                </c:pt>
                <c:pt idx="252792">
                  <c:v>152513</c:v>
                </c:pt>
                <c:pt idx="252793">
                  <c:v>152513</c:v>
                </c:pt>
                <c:pt idx="252794">
                  <c:v>152513</c:v>
                </c:pt>
                <c:pt idx="252795">
                  <c:v>152513</c:v>
                </c:pt>
                <c:pt idx="252796">
                  <c:v>152513</c:v>
                </c:pt>
                <c:pt idx="252797">
                  <c:v>152513</c:v>
                </c:pt>
                <c:pt idx="252798">
                  <c:v>152513</c:v>
                </c:pt>
                <c:pt idx="252799">
                  <c:v>152513</c:v>
                </c:pt>
                <c:pt idx="252800">
                  <c:v>152513</c:v>
                </c:pt>
                <c:pt idx="252801">
                  <c:v>152513</c:v>
                </c:pt>
                <c:pt idx="252802">
                  <c:v>152513</c:v>
                </c:pt>
                <c:pt idx="252803">
                  <c:v>152513</c:v>
                </c:pt>
                <c:pt idx="252804">
                  <c:v>152513</c:v>
                </c:pt>
                <c:pt idx="252805">
                  <c:v>152513</c:v>
                </c:pt>
                <c:pt idx="252806">
                  <c:v>152513</c:v>
                </c:pt>
                <c:pt idx="252807">
                  <c:v>152513</c:v>
                </c:pt>
                <c:pt idx="252808">
                  <c:v>152513</c:v>
                </c:pt>
                <c:pt idx="252809">
                  <c:v>152513</c:v>
                </c:pt>
                <c:pt idx="252810">
                  <c:v>152513</c:v>
                </c:pt>
                <c:pt idx="252811">
                  <c:v>152513</c:v>
                </c:pt>
                <c:pt idx="252812">
                  <c:v>152513</c:v>
                </c:pt>
                <c:pt idx="252813">
                  <c:v>152513</c:v>
                </c:pt>
                <c:pt idx="252814">
                  <c:v>152513</c:v>
                </c:pt>
                <c:pt idx="252815">
                  <c:v>152513</c:v>
                </c:pt>
                <c:pt idx="252816">
                  <c:v>152513</c:v>
                </c:pt>
                <c:pt idx="252817">
                  <c:v>152513</c:v>
                </c:pt>
                <c:pt idx="252818">
                  <c:v>152513</c:v>
                </c:pt>
                <c:pt idx="252819">
                  <c:v>152513</c:v>
                </c:pt>
                <c:pt idx="252820">
                  <c:v>152513</c:v>
                </c:pt>
                <c:pt idx="252821">
                  <c:v>152513</c:v>
                </c:pt>
                <c:pt idx="252822">
                  <c:v>152513</c:v>
                </c:pt>
                <c:pt idx="252823">
                  <c:v>152513</c:v>
                </c:pt>
                <c:pt idx="252824">
                  <c:v>152513</c:v>
                </c:pt>
                <c:pt idx="252825">
                  <c:v>152513</c:v>
                </c:pt>
                <c:pt idx="252826">
                  <c:v>152513</c:v>
                </c:pt>
                <c:pt idx="252827">
                  <c:v>152513</c:v>
                </c:pt>
                <c:pt idx="252828">
                  <c:v>152513</c:v>
                </c:pt>
                <c:pt idx="252829">
                  <c:v>152513</c:v>
                </c:pt>
                <c:pt idx="252830">
                  <c:v>152513</c:v>
                </c:pt>
                <c:pt idx="252831">
                  <c:v>152513</c:v>
                </c:pt>
                <c:pt idx="252832">
                  <c:v>152513</c:v>
                </c:pt>
                <c:pt idx="252833">
                  <c:v>152513</c:v>
                </c:pt>
                <c:pt idx="252834">
                  <c:v>152513</c:v>
                </c:pt>
                <c:pt idx="252835">
                  <c:v>152513</c:v>
                </c:pt>
                <c:pt idx="252836">
                  <c:v>152513</c:v>
                </c:pt>
                <c:pt idx="252837">
                  <c:v>152513</c:v>
                </c:pt>
                <c:pt idx="252838">
                  <c:v>152513</c:v>
                </c:pt>
                <c:pt idx="252839">
                  <c:v>152513</c:v>
                </c:pt>
                <c:pt idx="252840">
                  <c:v>152513</c:v>
                </c:pt>
                <c:pt idx="252841">
                  <c:v>152513</c:v>
                </c:pt>
                <c:pt idx="252842">
                  <c:v>152513</c:v>
                </c:pt>
                <c:pt idx="252843">
                  <c:v>152513</c:v>
                </c:pt>
                <c:pt idx="252844">
                  <c:v>152513</c:v>
                </c:pt>
                <c:pt idx="252845">
                  <c:v>152513</c:v>
                </c:pt>
                <c:pt idx="252846">
                  <c:v>152513</c:v>
                </c:pt>
                <c:pt idx="252847">
                  <c:v>152513</c:v>
                </c:pt>
                <c:pt idx="252848">
                  <c:v>152513</c:v>
                </c:pt>
                <c:pt idx="252849">
                  <c:v>152513</c:v>
                </c:pt>
                <c:pt idx="252850">
                  <c:v>152513</c:v>
                </c:pt>
                <c:pt idx="252851">
                  <c:v>152513</c:v>
                </c:pt>
                <c:pt idx="252852">
                  <c:v>152513</c:v>
                </c:pt>
                <c:pt idx="252853">
                  <c:v>152513</c:v>
                </c:pt>
                <c:pt idx="252854">
                  <c:v>152513</c:v>
                </c:pt>
                <c:pt idx="252855">
                  <c:v>152513</c:v>
                </c:pt>
                <c:pt idx="252856">
                  <c:v>152513</c:v>
                </c:pt>
                <c:pt idx="252857">
                  <c:v>152513</c:v>
                </c:pt>
                <c:pt idx="252858">
                  <c:v>152513</c:v>
                </c:pt>
                <c:pt idx="252859">
                  <c:v>152513</c:v>
                </c:pt>
                <c:pt idx="252860">
                  <c:v>152513</c:v>
                </c:pt>
                <c:pt idx="252861">
                  <c:v>152513</c:v>
                </c:pt>
                <c:pt idx="252862">
                  <c:v>152513</c:v>
                </c:pt>
                <c:pt idx="252863">
                  <c:v>152513</c:v>
                </c:pt>
                <c:pt idx="252864">
                  <c:v>152513</c:v>
                </c:pt>
                <c:pt idx="252865">
                  <c:v>152513</c:v>
                </c:pt>
                <c:pt idx="252866">
                  <c:v>152513</c:v>
                </c:pt>
                <c:pt idx="252867">
                  <c:v>152513</c:v>
                </c:pt>
                <c:pt idx="252868">
                  <c:v>152513</c:v>
                </c:pt>
                <c:pt idx="252869">
                  <c:v>152513</c:v>
                </c:pt>
                <c:pt idx="252870">
                  <c:v>152513</c:v>
                </c:pt>
                <c:pt idx="252871">
                  <c:v>152513</c:v>
                </c:pt>
                <c:pt idx="252872">
                  <c:v>152513</c:v>
                </c:pt>
                <c:pt idx="252873">
                  <c:v>152513</c:v>
                </c:pt>
                <c:pt idx="252874">
                  <c:v>152513</c:v>
                </c:pt>
                <c:pt idx="252875">
                  <c:v>152513</c:v>
                </c:pt>
                <c:pt idx="252876">
                  <c:v>152513</c:v>
                </c:pt>
                <c:pt idx="252877">
                  <c:v>152513</c:v>
                </c:pt>
                <c:pt idx="252878">
                  <c:v>152513</c:v>
                </c:pt>
                <c:pt idx="252879">
                  <c:v>152513</c:v>
                </c:pt>
                <c:pt idx="252880">
                  <c:v>152513</c:v>
                </c:pt>
                <c:pt idx="252881">
                  <c:v>152513</c:v>
                </c:pt>
                <c:pt idx="252882">
                  <c:v>152513</c:v>
                </c:pt>
                <c:pt idx="252883">
                  <c:v>152513</c:v>
                </c:pt>
                <c:pt idx="252884">
                  <c:v>152513</c:v>
                </c:pt>
                <c:pt idx="252885">
                  <c:v>152513</c:v>
                </c:pt>
                <c:pt idx="252886">
                  <c:v>152513</c:v>
                </c:pt>
                <c:pt idx="252887">
                  <c:v>152513</c:v>
                </c:pt>
                <c:pt idx="252888">
                  <c:v>152513</c:v>
                </c:pt>
                <c:pt idx="252889">
                  <c:v>152513</c:v>
                </c:pt>
                <c:pt idx="252890">
                  <c:v>152513</c:v>
                </c:pt>
                <c:pt idx="252891">
                  <c:v>152513</c:v>
                </c:pt>
                <c:pt idx="252892">
                  <c:v>152513</c:v>
                </c:pt>
                <c:pt idx="252893">
                  <c:v>152513</c:v>
                </c:pt>
                <c:pt idx="252894">
                  <c:v>152513</c:v>
                </c:pt>
                <c:pt idx="252895">
                  <c:v>152513</c:v>
                </c:pt>
                <c:pt idx="252896">
                  <c:v>152513</c:v>
                </c:pt>
                <c:pt idx="252897">
                  <c:v>152513</c:v>
                </c:pt>
                <c:pt idx="252898">
                  <c:v>152513</c:v>
                </c:pt>
                <c:pt idx="252899">
                  <c:v>152513</c:v>
                </c:pt>
                <c:pt idx="252900">
                  <c:v>152513</c:v>
                </c:pt>
                <c:pt idx="252901">
                  <c:v>152513</c:v>
                </c:pt>
                <c:pt idx="252902">
                  <c:v>152513</c:v>
                </c:pt>
                <c:pt idx="252903">
                  <c:v>152513</c:v>
                </c:pt>
                <c:pt idx="252904">
                  <c:v>152513</c:v>
                </c:pt>
                <c:pt idx="252905">
                  <c:v>152513</c:v>
                </c:pt>
                <c:pt idx="252906">
                  <c:v>152513</c:v>
                </c:pt>
                <c:pt idx="252907">
                  <c:v>152513</c:v>
                </c:pt>
                <c:pt idx="252908">
                  <c:v>152513</c:v>
                </c:pt>
                <c:pt idx="252909">
                  <c:v>152513</c:v>
                </c:pt>
                <c:pt idx="252910">
                  <c:v>152513</c:v>
                </c:pt>
                <c:pt idx="252911">
                  <c:v>152513</c:v>
                </c:pt>
                <c:pt idx="252912">
                  <c:v>152513</c:v>
                </c:pt>
                <c:pt idx="252913">
                  <c:v>152513</c:v>
                </c:pt>
                <c:pt idx="252914">
                  <c:v>152513</c:v>
                </c:pt>
                <c:pt idx="252915">
                  <c:v>152513</c:v>
                </c:pt>
                <c:pt idx="252916">
                  <c:v>152513</c:v>
                </c:pt>
                <c:pt idx="252917">
                  <c:v>152513</c:v>
                </c:pt>
                <c:pt idx="252918">
                  <c:v>152513</c:v>
                </c:pt>
                <c:pt idx="252919">
                  <c:v>152513</c:v>
                </c:pt>
                <c:pt idx="252920">
                  <c:v>152513</c:v>
                </c:pt>
                <c:pt idx="252921">
                  <c:v>152513</c:v>
                </c:pt>
                <c:pt idx="252922">
                  <c:v>152513</c:v>
                </c:pt>
                <c:pt idx="252923">
                  <c:v>152513</c:v>
                </c:pt>
                <c:pt idx="252924">
                  <c:v>152513</c:v>
                </c:pt>
                <c:pt idx="252925">
                  <c:v>152513</c:v>
                </c:pt>
                <c:pt idx="252926">
                  <c:v>152513</c:v>
                </c:pt>
                <c:pt idx="252927">
                  <c:v>152513</c:v>
                </c:pt>
                <c:pt idx="252928">
                  <c:v>152513</c:v>
                </c:pt>
                <c:pt idx="252929">
                  <c:v>152513</c:v>
                </c:pt>
                <c:pt idx="252930">
                  <c:v>152513</c:v>
                </c:pt>
                <c:pt idx="252931">
                  <c:v>152513</c:v>
                </c:pt>
                <c:pt idx="252932">
                  <c:v>152513</c:v>
                </c:pt>
                <c:pt idx="252933">
                  <c:v>152513</c:v>
                </c:pt>
                <c:pt idx="252934">
                  <c:v>152513</c:v>
                </c:pt>
                <c:pt idx="252935">
                  <c:v>152513</c:v>
                </c:pt>
                <c:pt idx="252936">
                  <c:v>152513</c:v>
                </c:pt>
                <c:pt idx="252937">
                  <c:v>152513</c:v>
                </c:pt>
                <c:pt idx="252938">
                  <c:v>152513</c:v>
                </c:pt>
                <c:pt idx="252939">
                  <c:v>152513</c:v>
                </c:pt>
                <c:pt idx="252940">
                  <c:v>152513</c:v>
                </c:pt>
                <c:pt idx="252941">
                  <c:v>152513</c:v>
                </c:pt>
                <c:pt idx="252942">
                  <c:v>152513</c:v>
                </c:pt>
                <c:pt idx="252943">
                  <c:v>152513</c:v>
                </c:pt>
                <c:pt idx="252944">
                  <c:v>152513</c:v>
                </c:pt>
                <c:pt idx="252945">
                  <c:v>152513</c:v>
                </c:pt>
                <c:pt idx="252946">
                  <c:v>152513</c:v>
                </c:pt>
                <c:pt idx="252947">
                  <c:v>152513</c:v>
                </c:pt>
                <c:pt idx="252948">
                  <c:v>152513</c:v>
                </c:pt>
                <c:pt idx="252949">
                  <c:v>152513</c:v>
                </c:pt>
                <c:pt idx="252950">
                  <c:v>152513</c:v>
                </c:pt>
                <c:pt idx="252951">
                  <c:v>152513</c:v>
                </c:pt>
                <c:pt idx="252952">
                  <c:v>152513</c:v>
                </c:pt>
                <c:pt idx="252953">
                  <c:v>152513</c:v>
                </c:pt>
                <c:pt idx="252954">
                  <c:v>152513</c:v>
                </c:pt>
                <c:pt idx="252955">
                  <c:v>152513</c:v>
                </c:pt>
                <c:pt idx="252956">
                  <c:v>152513</c:v>
                </c:pt>
                <c:pt idx="252957">
                  <c:v>152513</c:v>
                </c:pt>
                <c:pt idx="252958">
                  <c:v>152513</c:v>
                </c:pt>
                <c:pt idx="252959">
                  <c:v>152513</c:v>
                </c:pt>
                <c:pt idx="252960">
                  <c:v>152513</c:v>
                </c:pt>
                <c:pt idx="252961">
                  <c:v>152513</c:v>
                </c:pt>
                <c:pt idx="252962">
                  <c:v>152513</c:v>
                </c:pt>
                <c:pt idx="252963">
                  <c:v>152513</c:v>
                </c:pt>
                <c:pt idx="252964">
                  <c:v>152513</c:v>
                </c:pt>
                <c:pt idx="252965">
                  <c:v>152513</c:v>
                </c:pt>
                <c:pt idx="252966">
                  <c:v>152513</c:v>
                </c:pt>
                <c:pt idx="252967">
                  <c:v>152513</c:v>
                </c:pt>
                <c:pt idx="252968">
                  <c:v>152513</c:v>
                </c:pt>
                <c:pt idx="252969">
                  <c:v>152513</c:v>
                </c:pt>
                <c:pt idx="252970">
                  <c:v>152513</c:v>
                </c:pt>
                <c:pt idx="252971">
                  <c:v>152513</c:v>
                </c:pt>
                <c:pt idx="252972">
                  <c:v>152513</c:v>
                </c:pt>
                <c:pt idx="252973">
                  <c:v>152513</c:v>
                </c:pt>
                <c:pt idx="252974">
                  <c:v>152513</c:v>
                </c:pt>
                <c:pt idx="252975">
                  <c:v>152513</c:v>
                </c:pt>
                <c:pt idx="252976">
                  <c:v>152513</c:v>
                </c:pt>
                <c:pt idx="252977">
                  <c:v>152513</c:v>
                </c:pt>
                <c:pt idx="252978">
                  <c:v>152513</c:v>
                </c:pt>
                <c:pt idx="252979">
                  <c:v>152513</c:v>
                </c:pt>
                <c:pt idx="252980">
                  <c:v>152513</c:v>
                </c:pt>
                <c:pt idx="252981">
                  <c:v>152513</c:v>
                </c:pt>
                <c:pt idx="252982">
                  <c:v>152513</c:v>
                </c:pt>
                <c:pt idx="252983">
                  <c:v>152513</c:v>
                </c:pt>
                <c:pt idx="252984">
                  <c:v>152513</c:v>
                </c:pt>
                <c:pt idx="252985">
                  <c:v>152513</c:v>
                </c:pt>
                <c:pt idx="252986">
                  <c:v>152513</c:v>
                </c:pt>
                <c:pt idx="252987">
                  <c:v>152513</c:v>
                </c:pt>
                <c:pt idx="252988">
                  <c:v>152513</c:v>
                </c:pt>
                <c:pt idx="252989">
                  <c:v>152513</c:v>
                </c:pt>
                <c:pt idx="252990">
                  <c:v>152513</c:v>
                </c:pt>
                <c:pt idx="252991">
                  <c:v>152513</c:v>
                </c:pt>
                <c:pt idx="252992">
                  <c:v>152513</c:v>
                </c:pt>
                <c:pt idx="252993">
                  <c:v>152513</c:v>
                </c:pt>
                <c:pt idx="252994">
                  <c:v>152513</c:v>
                </c:pt>
                <c:pt idx="252995">
                  <c:v>152513</c:v>
                </c:pt>
                <c:pt idx="252996">
                  <c:v>152513</c:v>
                </c:pt>
                <c:pt idx="252997">
                  <c:v>152513</c:v>
                </c:pt>
                <c:pt idx="252998">
                  <c:v>152513</c:v>
                </c:pt>
                <c:pt idx="252999">
                  <c:v>152513</c:v>
                </c:pt>
                <c:pt idx="253000">
                  <c:v>152513</c:v>
                </c:pt>
                <c:pt idx="253001">
                  <c:v>152513</c:v>
                </c:pt>
                <c:pt idx="253002">
                  <c:v>152513</c:v>
                </c:pt>
                <c:pt idx="253003">
                  <c:v>152513</c:v>
                </c:pt>
                <c:pt idx="253004">
                  <c:v>152513</c:v>
                </c:pt>
                <c:pt idx="253005">
                  <c:v>152513</c:v>
                </c:pt>
                <c:pt idx="253006">
                  <c:v>152513</c:v>
                </c:pt>
                <c:pt idx="253007">
                  <c:v>152513</c:v>
                </c:pt>
                <c:pt idx="253008">
                  <c:v>152513</c:v>
                </c:pt>
                <c:pt idx="253009">
                  <c:v>152513</c:v>
                </c:pt>
                <c:pt idx="253010">
                  <c:v>152513</c:v>
                </c:pt>
                <c:pt idx="253011">
                  <c:v>152513</c:v>
                </c:pt>
                <c:pt idx="253012">
                  <c:v>152513</c:v>
                </c:pt>
                <c:pt idx="253013">
                  <c:v>152513</c:v>
                </c:pt>
                <c:pt idx="253014">
                  <c:v>152513</c:v>
                </c:pt>
                <c:pt idx="253015">
                  <c:v>152513</c:v>
                </c:pt>
                <c:pt idx="253016">
                  <c:v>152513</c:v>
                </c:pt>
                <c:pt idx="253017">
                  <c:v>152513</c:v>
                </c:pt>
                <c:pt idx="253018">
                  <c:v>152513</c:v>
                </c:pt>
                <c:pt idx="253019">
                  <c:v>152513</c:v>
                </c:pt>
                <c:pt idx="253020">
                  <c:v>152513</c:v>
                </c:pt>
                <c:pt idx="253021">
                  <c:v>152513</c:v>
                </c:pt>
                <c:pt idx="253022">
                  <c:v>152513</c:v>
                </c:pt>
                <c:pt idx="253023">
                  <c:v>152513</c:v>
                </c:pt>
                <c:pt idx="253024">
                  <c:v>152513</c:v>
                </c:pt>
                <c:pt idx="253025">
                  <c:v>152513</c:v>
                </c:pt>
                <c:pt idx="253026">
                  <c:v>152513</c:v>
                </c:pt>
                <c:pt idx="253027">
                  <c:v>152513</c:v>
                </c:pt>
                <c:pt idx="253028">
                  <c:v>152513</c:v>
                </c:pt>
                <c:pt idx="253029">
                  <c:v>152513</c:v>
                </c:pt>
                <c:pt idx="253030">
                  <c:v>152513</c:v>
                </c:pt>
                <c:pt idx="253031">
                  <c:v>152513</c:v>
                </c:pt>
                <c:pt idx="253032">
                  <c:v>152513</c:v>
                </c:pt>
                <c:pt idx="253033">
                  <c:v>152513</c:v>
                </c:pt>
                <c:pt idx="253034">
                  <c:v>152513</c:v>
                </c:pt>
                <c:pt idx="253035">
                  <c:v>152513</c:v>
                </c:pt>
                <c:pt idx="253036">
                  <c:v>152513</c:v>
                </c:pt>
                <c:pt idx="253037">
                  <c:v>152513</c:v>
                </c:pt>
                <c:pt idx="253038">
                  <c:v>152513</c:v>
                </c:pt>
                <c:pt idx="253039">
                  <c:v>152513</c:v>
                </c:pt>
                <c:pt idx="253040">
                  <c:v>152513</c:v>
                </c:pt>
                <c:pt idx="253041">
                  <c:v>152513</c:v>
                </c:pt>
                <c:pt idx="253042">
                  <c:v>152513</c:v>
                </c:pt>
                <c:pt idx="253043">
                  <c:v>152513</c:v>
                </c:pt>
                <c:pt idx="253044">
                  <c:v>152513</c:v>
                </c:pt>
                <c:pt idx="253045">
                  <c:v>152513</c:v>
                </c:pt>
                <c:pt idx="253046">
                  <c:v>152513</c:v>
                </c:pt>
                <c:pt idx="253047">
                  <c:v>152513</c:v>
                </c:pt>
                <c:pt idx="253048">
                  <c:v>152513</c:v>
                </c:pt>
                <c:pt idx="253049">
                  <c:v>152513</c:v>
                </c:pt>
                <c:pt idx="253050">
                  <c:v>152513</c:v>
                </c:pt>
                <c:pt idx="253051">
                  <c:v>152513</c:v>
                </c:pt>
                <c:pt idx="253052">
                  <c:v>152513</c:v>
                </c:pt>
                <c:pt idx="253053">
                  <c:v>152513</c:v>
                </c:pt>
                <c:pt idx="253054">
                  <c:v>152513</c:v>
                </c:pt>
                <c:pt idx="253055">
                  <c:v>152513</c:v>
                </c:pt>
                <c:pt idx="253056">
                  <c:v>152513</c:v>
                </c:pt>
                <c:pt idx="253057">
                  <c:v>152513</c:v>
                </c:pt>
                <c:pt idx="253058">
                  <c:v>152513</c:v>
                </c:pt>
                <c:pt idx="253059">
                  <c:v>152513</c:v>
                </c:pt>
                <c:pt idx="253060">
                  <c:v>152513</c:v>
                </c:pt>
                <c:pt idx="253061">
                  <c:v>152513</c:v>
                </c:pt>
                <c:pt idx="253062">
                  <c:v>152513</c:v>
                </c:pt>
                <c:pt idx="253063">
                  <c:v>152513</c:v>
                </c:pt>
                <c:pt idx="253064">
                  <c:v>152513</c:v>
                </c:pt>
                <c:pt idx="253065">
                  <c:v>152513</c:v>
                </c:pt>
                <c:pt idx="253066">
                  <c:v>152513</c:v>
                </c:pt>
                <c:pt idx="253067">
                  <c:v>152513</c:v>
                </c:pt>
                <c:pt idx="253068">
                  <c:v>152513</c:v>
                </c:pt>
                <c:pt idx="253069">
                  <c:v>152513</c:v>
                </c:pt>
                <c:pt idx="253070">
                  <c:v>152513</c:v>
                </c:pt>
                <c:pt idx="253071">
                  <c:v>152513</c:v>
                </c:pt>
                <c:pt idx="253072">
                  <c:v>152513</c:v>
                </c:pt>
                <c:pt idx="253073">
                  <c:v>152513</c:v>
                </c:pt>
                <c:pt idx="253074">
                  <c:v>152513</c:v>
                </c:pt>
                <c:pt idx="253075">
                  <c:v>152513</c:v>
                </c:pt>
                <c:pt idx="253076">
                  <c:v>152513</c:v>
                </c:pt>
                <c:pt idx="253077">
                  <c:v>152513</c:v>
                </c:pt>
                <c:pt idx="253078">
                  <c:v>152513</c:v>
                </c:pt>
                <c:pt idx="253079">
                  <c:v>152513</c:v>
                </c:pt>
                <c:pt idx="253080">
                  <c:v>152513</c:v>
                </c:pt>
                <c:pt idx="253081">
                  <c:v>152513</c:v>
                </c:pt>
                <c:pt idx="253082">
                  <c:v>152513</c:v>
                </c:pt>
                <c:pt idx="253083">
                  <c:v>152513</c:v>
                </c:pt>
                <c:pt idx="253084">
                  <c:v>152513</c:v>
                </c:pt>
                <c:pt idx="253085">
                  <c:v>152513</c:v>
                </c:pt>
                <c:pt idx="253086">
                  <c:v>152513</c:v>
                </c:pt>
                <c:pt idx="253087">
                  <c:v>152513</c:v>
                </c:pt>
                <c:pt idx="253088">
                  <c:v>152513</c:v>
                </c:pt>
                <c:pt idx="253089">
                  <c:v>152513</c:v>
                </c:pt>
                <c:pt idx="253090">
                  <c:v>152513</c:v>
                </c:pt>
                <c:pt idx="253091">
                  <c:v>152513</c:v>
                </c:pt>
                <c:pt idx="253092">
                  <c:v>152513</c:v>
                </c:pt>
                <c:pt idx="253093">
                  <c:v>152513</c:v>
                </c:pt>
                <c:pt idx="253094">
                  <c:v>152513</c:v>
                </c:pt>
                <c:pt idx="253095">
                  <c:v>152513</c:v>
                </c:pt>
                <c:pt idx="253096">
                  <c:v>152513</c:v>
                </c:pt>
                <c:pt idx="253097">
                  <c:v>152513</c:v>
                </c:pt>
                <c:pt idx="253098">
                  <c:v>152513</c:v>
                </c:pt>
                <c:pt idx="253099">
                  <c:v>152513</c:v>
                </c:pt>
                <c:pt idx="253100">
                  <c:v>152513</c:v>
                </c:pt>
                <c:pt idx="253101">
                  <c:v>152513</c:v>
                </c:pt>
                <c:pt idx="253102">
                  <c:v>152513</c:v>
                </c:pt>
                <c:pt idx="253103">
                  <c:v>152513</c:v>
                </c:pt>
                <c:pt idx="253104">
                  <c:v>152513</c:v>
                </c:pt>
                <c:pt idx="253105">
                  <c:v>152513</c:v>
                </c:pt>
                <c:pt idx="253106">
                  <c:v>152513</c:v>
                </c:pt>
                <c:pt idx="253107">
                  <c:v>152513</c:v>
                </c:pt>
                <c:pt idx="253108">
                  <c:v>152513</c:v>
                </c:pt>
                <c:pt idx="253109">
                  <c:v>152513</c:v>
                </c:pt>
                <c:pt idx="253110">
                  <c:v>152513</c:v>
                </c:pt>
                <c:pt idx="253111">
                  <c:v>152513</c:v>
                </c:pt>
                <c:pt idx="253112">
                  <c:v>152513</c:v>
                </c:pt>
                <c:pt idx="253113">
                  <c:v>152513</c:v>
                </c:pt>
                <c:pt idx="253114">
                  <c:v>152513</c:v>
                </c:pt>
                <c:pt idx="253115">
                  <c:v>152513</c:v>
                </c:pt>
                <c:pt idx="253116">
                  <c:v>152513</c:v>
                </c:pt>
                <c:pt idx="253117">
                  <c:v>152513</c:v>
                </c:pt>
                <c:pt idx="253118">
                  <c:v>152513</c:v>
                </c:pt>
                <c:pt idx="253119">
                  <c:v>152513</c:v>
                </c:pt>
                <c:pt idx="253120">
                  <c:v>152513</c:v>
                </c:pt>
                <c:pt idx="253121">
                  <c:v>152513</c:v>
                </c:pt>
                <c:pt idx="253122">
                  <c:v>152513</c:v>
                </c:pt>
                <c:pt idx="253123">
                  <c:v>152513</c:v>
                </c:pt>
                <c:pt idx="253124">
                  <c:v>152513</c:v>
                </c:pt>
                <c:pt idx="253125">
                  <c:v>152513</c:v>
                </c:pt>
                <c:pt idx="253126">
                  <c:v>152513</c:v>
                </c:pt>
                <c:pt idx="253127">
                  <c:v>152513</c:v>
                </c:pt>
                <c:pt idx="253128">
                  <c:v>152513</c:v>
                </c:pt>
                <c:pt idx="253129">
                  <c:v>152513</c:v>
                </c:pt>
                <c:pt idx="253130">
                  <c:v>152513</c:v>
                </c:pt>
                <c:pt idx="253131">
                  <c:v>152513</c:v>
                </c:pt>
                <c:pt idx="253132">
                  <c:v>152513</c:v>
                </c:pt>
                <c:pt idx="253133">
                  <c:v>152513</c:v>
                </c:pt>
                <c:pt idx="253134">
                  <c:v>152513</c:v>
                </c:pt>
                <c:pt idx="253135">
                  <c:v>152513</c:v>
                </c:pt>
                <c:pt idx="253136">
                  <c:v>152513</c:v>
                </c:pt>
                <c:pt idx="253137">
                  <c:v>152513</c:v>
                </c:pt>
                <c:pt idx="253138">
                  <c:v>152513</c:v>
                </c:pt>
                <c:pt idx="253139">
                  <c:v>152513</c:v>
                </c:pt>
                <c:pt idx="253140">
                  <c:v>152513</c:v>
                </c:pt>
                <c:pt idx="253141">
                  <c:v>152513</c:v>
                </c:pt>
                <c:pt idx="253142">
                  <c:v>152513</c:v>
                </c:pt>
                <c:pt idx="253143">
                  <c:v>152513</c:v>
                </c:pt>
                <c:pt idx="253144">
                  <c:v>152513</c:v>
                </c:pt>
                <c:pt idx="253145">
                  <c:v>152513</c:v>
                </c:pt>
                <c:pt idx="253146">
                  <c:v>152513</c:v>
                </c:pt>
                <c:pt idx="253147">
                  <c:v>152513</c:v>
                </c:pt>
                <c:pt idx="253148">
                  <c:v>152513</c:v>
                </c:pt>
                <c:pt idx="253149">
                  <c:v>152513</c:v>
                </c:pt>
                <c:pt idx="253150">
                  <c:v>152513</c:v>
                </c:pt>
                <c:pt idx="253151">
                  <c:v>152513</c:v>
                </c:pt>
                <c:pt idx="253152">
                  <c:v>152513</c:v>
                </c:pt>
                <c:pt idx="253153">
                  <c:v>152513</c:v>
                </c:pt>
                <c:pt idx="253154">
                  <c:v>152513</c:v>
                </c:pt>
                <c:pt idx="253155">
                  <c:v>152513</c:v>
                </c:pt>
                <c:pt idx="253156">
                  <c:v>152513</c:v>
                </c:pt>
                <c:pt idx="253157">
                  <c:v>152513</c:v>
                </c:pt>
                <c:pt idx="253158">
                  <c:v>152513</c:v>
                </c:pt>
                <c:pt idx="253159">
                  <c:v>152513</c:v>
                </c:pt>
                <c:pt idx="253160">
                  <c:v>152513</c:v>
                </c:pt>
                <c:pt idx="253161">
                  <c:v>152513</c:v>
                </c:pt>
                <c:pt idx="253162">
                  <c:v>152513</c:v>
                </c:pt>
                <c:pt idx="253163">
                  <c:v>152513</c:v>
                </c:pt>
                <c:pt idx="253164">
                  <c:v>152513</c:v>
                </c:pt>
                <c:pt idx="253165">
                  <c:v>152513</c:v>
                </c:pt>
                <c:pt idx="253166">
                  <c:v>152513</c:v>
                </c:pt>
                <c:pt idx="253167">
                  <c:v>152513</c:v>
                </c:pt>
                <c:pt idx="253168">
                  <c:v>152513</c:v>
                </c:pt>
                <c:pt idx="253169">
                  <c:v>152513</c:v>
                </c:pt>
                <c:pt idx="253170">
                  <c:v>152513</c:v>
                </c:pt>
                <c:pt idx="253171">
                  <c:v>152513</c:v>
                </c:pt>
                <c:pt idx="253172">
                  <c:v>152513</c:v>
                </c:pt>
                <c:pt idx="253173">
                  <c:v>152513</c:v>
                </c:pt>
                <c:pt idx="253174">
                  <c:v>152513</c:v>
                </c:pt>
                <c:pt idx="253175">
                  <c:v>152513</c:v>
                </c:pt>
                <c:pt idx="253176">
                  <c:v>152513</c:v>
                </c:pt>
                <c:pt idx="253177">
                  <c:v>152513</c:v>
                </c:pt>
                <c:pt idx="253178">
                  <c:v>152513</c:v>
                </c:pt>
                <c:pt idx="253179">
                  <c:v>152513</c:v>
                </c:pt>
                <c:pt idx="253180">
                  <c:v>152513</c:v>
                </c:pt>
                <c:pt idx="253181">
                  <c:v>152513</c:v>
                </c:pt>
                <c:pt idx="253182">
                  <c:v>152513</c:v>
                </c:pt>
                <c:pt idx="253183">
                  <c:v>152513</c:v>
                </c:pt>
                <c:pt idx="253184">
                  <c:v>152513</c:v>
                </c:pt>
                <c:pt idx="253185">
                  <c:v>152513</c:v>
                </c:pt>
                <c:pt idx="253186">
                  <c:v>152513</c:v>
                </c:pt>
                <c:pt idx="253187">
                  <c:v>152513</c:v>
                </c:pt>
                <c:pt idx="253188">
                  <c:v>152513</c:v>
                </c:pt>
                <c:pt idx="253189">
                  <c:v>152513</c:v>
                </c:pt>
                <c:pt idx="253190">
                  <c:v>152513</c:v>
                </c:pt>
                <c:pt idx="253191">
                  <c:v>152513</c:v>
                </c:pt>
                <c:pt idx="253192">
                  <c:v>152513</c:v>
                </c:pt>
                <c:pt idx="253193">
                  <c:v>152513</c:v>
                </c:pt>
                <c:pt idx="253194">
                  <c:v>152513</c:v>
                </c:pt>
                <c:pt idx="253195">
                  <c:v>152513</c:v>
                </c:pt>
                <c:pt idx="253196">
                  <c:v>152513</c:v>
                </c:pt>
                <c:pt idx="253197">
                  <c:v>152513</c:v>
                </c:pt>
                <c:pt idx="253198">
                  <c:v>152513</c:v>
                </c:pt>
                <c:pt idx="253199">
                  <c:v>152513</c:v>
                </c:pt>
                <c:pt idx="253200">
                  <c:v>152513</c:v>
                </c:pt>
                <c:pt idx="253201">
                  <c:v>152513</c:v>
                </c:pt>
                <c:pt idx="253202">
                  <c:v>152513</c:v>
                </c:pt>
                <c:pt idx="253203">
                  <c:v>152513</c:v>
                </c:pt>
                <c:pt idx="253204">
                  <c:v>152513</c:v>
                </c:pt>
                <c:pt idx="253205">
                  <c:v>152513</c:v>
                </c:pt>
                <c:pt idx="253206">
                  <c:v>152513</c:v>
                </c:pt>
                <c:pt idx="253207">
                  <c:v>152513</c:v>
                </c:pt>
                <c:pt idx="253208">
                  <c:v>152513</c:v>
                </c:pt>
                <c:pt idx="253209">
                  <c:v>152513</c:v>
                </c:pt>
                <c:pt idx="253210">
                  <c:v>152513</c:v>
                </c:pt>
                <c:pt idx="253211">
                  <c:v>152513</c:v>
                </c:pt>
                <c:pt idx="253212">
                  <c:v>152513</c:v>
                </c:pt>
                <c:pt idx="253213">
                  <c:v>152513</c:v>
                </c:pt>
                <c:pt idx="253214">
                  <c:v>152513</c:v>
                </c:pt>
                <c:pt idx="253215">
                  <c:v>152513</c:v>
                </c:pt>
                <c:pt idx="253216">
                  <c:v>152513</c:v>
                </c:pt>
                <c:pt idx="253217">
                  <c:v>152513</c:v>
                </c:pt>
                <c:pt idx="253218">
                  <c:v>152513</c:v>
                </c:pt>
                <c:pt idx="253219">
                  <c:v>152513</c:v>
                </c:pt>
                <c:pt idx="253220">
                  <c:v>152513</c:v>
                </c:pt>
                <c:pt idx="253221">
                  <c:v>152513</c:v>
                </c:pt>
                <c:pt idx="253222">
                  <c:v>152513</c:v>
                </c:pt>
                <c:pt idx="253223">
                  <c:v>152513</c:v>
                </c:pt>
                <c:pt idx="253224">
                  <c:v>152513</c:v>
                </c:pt>
                <c:pt idx="253225">
                  <c:v>152513</c:v>
                </c:pt>
                <c:pt idx="253226">
                  <c:v>152513</c:v>
                </c:pt>
                <c:pt idx="253227">
                  <c:v>152513</c:v>
                </c:pt>
                <c:pt idx="253228">
                  <c:v>152513</c:v>
                </c:pt>
                <c:pt idx="253229">
                  <c:v>152513</c:v>
                </c:pt>
                <c:pt idx="253230">
                  <c:v>152513</c:v>
                </c:pt>
                <c:pt idx="253231">
                  <c:v>152513</c:v>
                </c:pt>
                <c:pt idx="253232">
                  <c:v>152513</c:v>
                </c:pt>
                <c:pt idx="253233">
                  <c:v>152513</c:v>
                </c:pt>
                <c:pt idx="253234">
                  <c:v>152513</c:v>
                </c:pt>
                <c:pt idx="253235">
                  <c:v>152513</c:v>
                </c:pt>
                <c:pt idx="253236">
                  <c:v>152513</c:v>
                </c:pt>
                <c:pt idx="253237">
                  <c:v>152513</c:v>
                </c:pt>
                <c:pt idx="253238">
                  <c:v>152513</c:v>
                </c:pt>
                <c:pt idx="253239">
                  <c:v>152513</c:v>
                </c:pt>
                <c:pt idx="253240">
                  <c:v>152513</c:v>
                </c:pt>
                <c:pt idx="253241">
                  <c:v>152513</c:v>
                </c:pt>
                <c:pt idx="253242">
                  <c:v>152513</c:v>
                </c:pt>
                <c:pt idx="253243">
                  <c:v>152513</c:v>
                </c:pt>
                <c:pt idx="253244">
                  <c:v>152513</c:v>
                </c:pt>
                <c:pt idx="253245">
                  <c:v>152513</c:v>
                </c:pt>
                <c:pt idx="253246">
                  <c:v>152513</c:v>
                </c:pt>
                <c:pt idx="253247">
                  <c:v>152513</c:v>
                </c:pt>
                <c:pt idx="253248">
                  <c:v>152513</c:v>
                </c:pt>
                <c:pt idx="253249">
                  <c:v>152513</c:v>
                </c:pt>
                <c:pt idx="253250">
                  <c:v>152513</c:v>
                </c:pt>
                <c:pt idx="253251">
                  <c:v>152513</c:v>
                </c:pt>
                <c:pt idx="253252">
                  <c:v>152513</c:v>
                </c:pt>
                <c:pt idx="253253">
                  <c:v>152513</c:v>
                </c:pt>
                <c:pt idx="253254">
                  <c:v>152513</c:v>
                </c:pt>
                <c:pt idx="253255">
                  <c:v>152513</c:v>
                </c:pt>
                <c:pt idx="253256">
                  <c:v>152513</c:v>
                </c:pt>
                <c:pt idx="253257">
                  <c:v>152513</c:v>
                </c:pt>
                <c:pt idx="253258">
                  <c:v>152513</c:v>
                </c:pt>
                <c:pt idx="253259">
                  <c:v>152513</c:v>
                </c:pt>
                <c:pt idx="253260">
                  <c:v>152513</c:v>
                </c:pt>
                <c:pt idx="253261">
                  <c:v>152513</c:v>
                </c:pt>
                <c:pt idx="253262">
                  <c:v>152513</c:v>
                </c:pt>
                <c:pt idx="253263">
                  <c:v>152513</c:v>
                </c:pt>
                <c:pt idx="253264">
                  <c:v>152513</c:v>
                </c:pt>
                <c:pt idx="253265">
                  <c:v>152513</c:v>
                </c:pt>
                <c:pt idx="253266">
                  <c:v>152513</c:v>
                </c:pt>
                <c:pt idx="253267">
                  <c:v>152513</c:v>
                </c:pt>
                <c:pt idx="253268">
                  <c:v>152513</c:v>
                </c:pt>
                <c:pt idx="253269">
                  <c:v>152513</c:v>
                </c:pt>
                <c:pt idx="253270">
                  <c:v>152513</c:v>
                </c:pt>
                <c:pt idx="253271">
                  <c:v>152513</c:v>
                </c:pt>
                <c:pt idx="253272">
                  <c:v>152513</c:v>
                </c:pt>
                <c:pt idx="253273">
                  <c:v>152513</c:v>
                </c:pt>
                <c:pt idx="253274">
                  <c:v>152513</c:v>
                </c:pt>
                <c:pt idx="253275">
                  <c:v>152513</c:v>
                </c:pt>
                <c:pt idx="253276">
                  <c:v>152513</c:v>
                </c:pt>
                <c:pt idx="253277">
                  <c:v>152513</c:v>
                </c:pt>
                <c:pt idx="253278">
                  <c:v>152513</c:v>
                </c:pt>
                <c:pt idx="253279">
                  <c:v>152513</c:v>
                </c:pt>
                <c:pt idx="253280">
                  <c:v>152513</c:v>
                </c:pt>
                <c:pt idx="253281">
                  <c:v>152513</c:v>
                </c:pt>
                <c:pt idx="253282">
                  <c:v>152513</c:v>
                </c:pt>
                <c:pt idx="253283">
                  <c:v>152513</c:v>
                </c:pt>
                <c:pt idx="253284">
                  <c:v>152513</c:v>
                </c:pt>
                <c:pt idx="253285">
                  <c:v>152513</c:v>
                </c:pt>
                <c:pt idx="253286">
                  <c:v>152513</c:v>
                </c:pt>
                <c:pt idx="253287">
                  <c:v>152513</c:v>
                </c:pt>
                <c:pt idx="253288">
                  <c:v>152513</c:v>
                </c:pt>
                <c:pt idx="253289">
                  <c:v>152513</c:v>
                </c:pt>
                <c:pt idx="253290">
                  <c:v>152513</c:v>
                </c:pt>
                <c:pt idx="253291">
                  <c:v>152513</c:v>
                </c:pt>
                <c:pt idx="253292">
                  <c:v>152513</c:v>
                </c:pt>
                <c:pt idx="253293">
                  <c:v>152513</c:v>
                </c:pt>
                <c:pt idx="253294">
                  <c:v>152513</c:v>
                </c:pt>
                <c:pt idx="253295">
                  <c:v>152513</c:v>
                </c:pt>
                <c:pt idx="253296">
                  <c:v>152513</c:v>
                </c:pt>
                <c:pt idx="253297">
                  <c:v>152513</c:v>
                </c:pt>
                <c:pt idx="253298">
                  <c:v>152513</c:v>
                </c:pt>
                <c:pt idx="253299">
                  <c:v>152513</c:v>
                </c:pt>
                <c:pt idx="253300">
                  <c:v>152513</c:v>
                </c:pt>
                <c:pt idx="253301">
                  <c:v>152513</c:v>
                </c:pt>
                <c:pt idx="253302">
                  <c:v>152513</c:v>
                </c:pt>
                <c:pt idx="253303">
                  <c:v>152513</c:v>
                </c:pt>
                <c:pt idx="253304">
                  <c:v>152513</c:v>
                </c:pt>
                <c:pt idx="253305">
                  <c:v>152513</c:v>
                </c:pt>
                <c:pt idx="253306">
                  <c:v>152513</c:v>
                </c:pt>
                <c:pt idx="253307">
                  <c:v>152513</c:v>
                </c:pt>
                <c:pt idx="253308">
                  <c:v>152513</c:v>
                </c:pt>
                <c:pt idx="253309">
                  <c:v>152513</c:v>
                </c:pt>
                <c:pt idx="253310">
                  <c:v>152513</c:v>
                </c:pt>
                <c:pt idx="253311">
                  <c:v>152513</c:v>
                </c:pt>
                <c:pt idx="253312">
                  <c:v>152513</c:v>
                </c:pt>
                <c:pt idx="253313">
                  <c:v>152513</c:v>
                </c:pt>
                <c:pt idx="253314">
                  <c:v>152513</c:v>
                </c:pt>
                <c:pt idx="253315">
                  <c:v>152513</c:v>
                </c:pt>
                <c:pt idx="253316">
                  <c:v>152513</c:v>
                </c:pt>
                <c:pt idx="253317">
                  <c:v>152513</c:v>
                </c:pt>
                <c:pt idx="253318">
                  <c:v>152513</c:v>
                </c:pt>
                <c:pt idx="253319">
                  <c:v>152513</c:v>
                </c:pt>
                <c:pt idx="253320">
                  <c:v>152513</c:v>
                </c:pt>
                <c:pt idx="253321">
                  <c:v>152513</c:v>
                </c:pt>
                <c:pt idx="253322">
                  <c:v>152513</c:v>
                </c:pt>
                <c:pt idx="253323">
                  <c:v>152513</c:v>
                </c:pt>
                <c:pt idx="253324">
                  <c:v>152513</c:v>
                </c:pt>
                <c:pt idx="253325">
                  <c:v>152513</c:v>
                </c:pt>
                <c:pt idx="253326">
                  <c:v>152513</c:v>
                </c:pt>
                <c:pt idx="253327">
                  <c:v>152513</c:v>
                </c:pt>
                <c:pt idx="253328">
                  <c:v>152513</c:v>
                </c:pt>
                <c:pt idx="253329">
                  <c:v>152513</c:v>
                </c:pt>
                <c:pt idx="253330">
                  <c:v>152513</c:v>
                </c:pt>
                <c:pt idx="253331">
                  <c:v>152513</c:v>
                </c:pt>
                <c:pt idx="253332">
                  <c:v>152513</c:v>
                </c:pt>
                <c:pt idx="253333">
                  <c:v>152513</c:v>
                </c:pt>
                <c:pt idx="253334">
                  <c:v>152513</c:v>
                </c:pt>
                <c:pt idx="253335">
                  <c:v>152513</c:v>
                </c:pt>
                <c:pt idx="253336">
                  <c:v>152513</c:v>
                </c:pt>
                <c:pt idx="253337">
                  <c:v>152513</c:v>
                </c:pt>
                <c:pt idx="253338">
                  <c:v>152513</c:v>
                </c:pt>
                <c:pt idx="253339">
                  <c:v>152513</c:v>
                </c:pt>
                <c:pt idx="253340">
                  <c:v>152513</c:v>
                </c:pt>
                <c:pt idx="253341">
                  <c:v>152513</c:v>
                </c:pt>
                <c:pt idx="253342">
                  <c:v>152513</c:v>
                </c:pt>
                <c:pt idx="253343">
                  <c:v>152513</c:v>
                </c:pt>
                <c:pt idx="253344">
                  <c:v>152513</c:v>
                </c:pt>
                <c:pt idx="253345">
                  <c:v>152513</c:v>
                </c:pt>
                <c:pt idx="253346">
                  <c:v>152513</c:v>
                </c:pt>
                <c:pt idx="253347">
                  <c:v>152513</c:v>
                </c:pt>
                <c:pt idx="253348">
                  <c:v>152513</c:v>
                </c:pt>
                <c:pt idx="253349">
                  <c:v>152513</c:v>
                </c:pt>
                <c:pt idx="253350">
                  <c:v>152513</c:v>
                </c:pt>
                <c:pt idx="253351">
                  <c:v>152513</c:v>
                </c:pt>
                <c:pt idx="253352">
                  <c:v>152513</c:v>
                </c:pt>
                <c:pt idx="253353">
                  <c:v>152513</c:v>
                </c:pt>
                <c:pt idx="253354">
                  <c:v>152513</c:v>
                </c:pt>
                <c:pt idx="253355">
                  <c:v>152513</c:v>
                </c:pt>
                <c:pt idx="253356">
                  <c:v>152513</c:v>
                </c:pt>
                <c:pt idx="253357">
                  <c:v>152513</c:v>
                </c:pt>
                <c:pt idx="253358">
                  <c:v>152513</c:v>
                </c:pt>
                <c:pt idx="253359">
                  <c:v>152513</c:v>
                </c:pt>
                <c:pt idx="253360">
                  <c:v>152513</c:v>
                </c:pt>
                <c:pt idx="253361">
                  <c:v>152513</c:v>
                </c:pt>
                <c:pt idx="253362">
                  <c:v>152513</c:v>
                </c:pt>
                <c:pt idx="253363">
                  <c:v>152513</c:v>
                </c:pt>
                <c:pt idx="253364">
                  <c:v>152513</c:v>
                </c:pt>
                <c:pt idx="253365">
                  <c:v>152513</c:v>
                </c:pt>
                <c:pt idx="253366">
                  <c:v>152513</c:v>
                </c:pt>
                <c:pt idx="253367">
                  <c:v>152513</c:v>
                </c:pt>
                <c:pt idx="253368">
                  <c:v>152513</c:v>
                </c:pt>
                <c:pt idx="253369">
                  <c:v>152513</c:v>
                </c:pt>
                <c:pt idx="253370">
                  <c:v>152513</c:v>
                </c:pt>
                <c:pt idx="253371">
                  <c:v>152513</c:v>
                </c:pt>
                <c:pt idx="253372">
                  <c:v>152513</c:v>
                </c:pt>
                <c:pt idx="253373">
                  <c:v>152513</c:v>
                </c:pt>
                <c:pt idx="253374">
                  <c:v>152513</c:v>
                </c:pt>
                <c:pt idx="253375">
                  <c:v>152513</c:v>
                </c:pt>
                <c:pt idx="253376">
                  <c:v>152513</c:v>
                </c:pt>
                <c:pt idx="253377">
                  <c:v>152513</c:v>
                </c:pt>
                <c:pt idx="253378">
                  <c:v>152513</c:v>
                </c:pt>
                <c:pt idx="253379">
                  <c:v>152513</c:v>
                </c:pt>
                <c:pt idx="253380">
                  <c:v>152513</c:v>
                </c:pt>
                <c:pt idx="253381">
                  <c:v>152513</c:v>
                </c:pt>
                <c:pt idx="253382">
                  <c:v>152513</c:v>
                </c:pt>
                <c:pt idx="253383">
                  <c:v>152513</c:v>
                </c:pt>
                <c:pt idx="253384">
                  <c:v>152513</c:v>
                </c:pt>
                <c:pt idx="253385">
                  <c:v>152513</c:v>
                </c:pt>
                <c:pt idx="253386">
                  <c:v>152513</c:v>
                </c:pt>
                <c:pt idx="253387">
                  <c:v>152513</c:v>
                </c:pt>
                <c:pt idx="253388">
                  <c:v>152513</c:v>
                </c:pt>
                <c:pt idx="253389">
                  <c:v>152513</c:v>
                </c:pt>
                <c:pt idx="253390">
                  <c:v>152513</c:v>
                </c:pt>
                <c:pt idx="253391">
                  <c:v>152513</c:v>
                </c:pt>
                <c:pt idx="253392">
                  <c:v>152513</c:v>
                </c:pt>
                <c:pt idx="253393">
                  <c:v>152513</c:v>
                </c:pt>
                <c:pt idx="253394">
                  <c:v>152513</c:v>
                </c:pt>
                <c:pt idx="253395">
                  <c:v>152513</c:v>
                </c:pt>
                <c:pt idx="253396">
                  <c:v>152513</c:v>
                </c:pt>
                <c:pt idx="253397">
                  <c:v>152513</c:v>
                </c:pt>
                <c:pt idx="253398">
                  <c:v>152513</c:v>
                </c:pt>
                <c:pt idx="253399">
                  <c:v>152513</c:v>
                </c:pt>
                <c:pt idx="253400">
                  <c:v>152513</c:v>
                </c:pt>
                <c:pt idx="253401">
                  <c:v>152513</c:v>
                </c:pt>
                <c:pt idx="253402">
                  <c:v>152513</c:v>
                </c:pt>
                <c:pt idx="253403">
                  <c:v>152513</c:v>
                </c:pt>
                <c:pt idx="253404">
                  <c:v>152513</c:v>
                </c:pt>
                <c:pt idx="253405">
                  <c:v>152513</c:v>
                </c:pt>
                <c:pt idx="253406">
                  <c:v>152513</c:v>
                </c:pt>
                <c:pt idx="253407">
                  <c:v>152513</c:v>
                </c:pt>
                <c:pt idx="253408">
                  <c:v>152513</c:v>
                </c:pt>
                <c:pt idx="253409">
                  <c:v>152513</c:v>
                </c:pt>
                <c:pt idx="253410">
                  <c:v>152513</c:v>
                </c:pt>
                <c:pt idx="253411">
                  <c:v>152513</c:v>
                </c:pt>
                <c:pt idx="253412">
                  <c:v>152513</c:v>
                </c:pt>
                <c:pt idx="253413">
                  <c:v>152513</c:v>
                </c:pt>
                <c:pt idx="253414">
                  <c:v>152513</c:v>
                </c:pt>
                <c:pt idx="253415">
                  <c:v>152513</c:v>
                </c:pt>
                <c:pt idx="253416">
                  <c:v>152513</c:v>
                </c:pt>
                <c:pt idx="253417">
                  <c:v>152513</c:v>
                </c:pt>
                <c:pt idx="253418">
                  <c:v>152513</c:v>
                </c:pt>
                <c:pt idx="253419">
                  <c:v>152513</c:v>
                </c:pt>
                <c:pt idx="253420">
                  <c:v>152513</c:v>
                </c:pt>
                <c:pt idx="253421">
                  <c:v>152513</c:v>
                </c:pt>
                <c:pt idx="253422">
                  <c:v>152513</c:v>
                </c:pt>
                <c:pt idx="253423">
                  <c:v>152513</c:v>
                </c:pt>
                <c:pt idx="253424">
                  <c:v>152513</c:v>
                </c:pt>
                <c:pt idx="253425">
                  <c:v>152513</c:v>
                </c:pt>
                <c:pt idx="253426">
                  <c:v>152513</c:v>
                </c:pt>
                <c:pt idx="253427">
                  <c:v>152513</c:v>
                </c:pt>
                <c:pt idx="253428">
                  <c:v>152513</c:v>
                </c:pt>
                <c:pt idx="253429">
                  <c:v>152513</c:v>
                </c:pt>
                <c:pt idx="253430">
                  <c:v>152513</c:v>
                </c:pt>
                <c:pt idx="253431">
                  <c:v>152513</c:v>
                </c:pt>
                <c:pt idx="253432">
                  <c:v>152513</c:v>
                </c:pt>
                <c:pt idx="253433">
                  <c:v>152513</c:v>
                </c:pt>
                <c:pt idx="253434">
                  <c:v>152513</c:v>
                </c:pt>
                <c:pt idx="253435">
                  <c:v>152513</c:v>
                </c:pt>
                <c:pt idx="253436">
                  <c:v>152513</c:v>
                </c:pt>
                <c:pt idx="253437">
                  <c:v>152513</c:v>
                </c:pt>
                <c:pt idx="253438">
                  <c:v>152513</c:v>
                </c:pt>
                <c:pt idx="253439">
                  <c:v>152513</c:v>
                </c:pt>
                <c:pt idx="253440">
                  <c:v>152513</c:v>
                </c:pt>
                <c:pt idx="253441">
                  <c:v>152513</c:v>
                </c:pt>
                <c:pt idx="253442">
                  <c:v>152513</c:v>
                </c:pt>
                <c:pt idx="253443">
                  <c:v>152513</c:v>
                </c:pt>
                <c:pt idx="253444">
                  <c:v>152513</c:v>
                </c:pt>
                <c:pt idx="253445">
                  <c:v>152513</c:v>
                </c:pt>
                <c:pt idx="253446">
                  <c:v>152513</c:v>
                </c:pt>
                <c:pt idx="253447">
                  <c:v>152513</c:v>
                </c:pt>
                <c:pt idx="253448">
                  <c:v>152513</c:v>
                </c:pt>
                <c:pt idx="253449">
                  <c:v>152513</c:v>
                </c:pt>
                <c:pt idx="253450">
                  <c:v>152513</c:v>
                </c:pt>
                <c:pt idx="253451">
                  <c:v>152513</c:v>
                </c:pt>
                <c:pt idx="253452">
                  <c:v>152513</c:v>
                </c:pt>
                <c:pt idx="253453">
                  <c:v>152513</c:v>
                </c:pt>
                <c:pt idx="253454">
                  <c:v>152513</c:v>
                </c:pt>
                <c:pt idx="253455">
                  <c:v>152513</c:v>
                </c:pt>
                <c:pt idx="253456">
                  <c:v>152513</c:v>
                </c:pt>
                <c:pt idx="253457">
                  <c:v>152513</c:v>
                </c:pt>
                <c:pt idx="253458">
                  <c:v>152513</c:v>
                </c:pt>
                <c:pt idx="253459">
                  <c:v>152513</c:v>
                </c:pt>
                <c:pt idx="253460">
                  <c:v>152513</c:v>
                </c:pt>
                <c:pt idx="253461">
                  <c:v>152513</c:v>
                </c:pt>
                <c:pt idx="253462">
                  <c:v>152513</c:v>
                </c:pt>
                <c:pt idx="253463">
                  <c:v>152513</c:v>
                </c:pt>
                <c:pt idx="253464">
                  <c:v>152513</c:v>
                </c:pt>
                <c:pt idx="253465">
                  <c:v>152513</c:v>
                </c:pt>
                <c:pt idx="253466">
                  <c:v>152513</c:v>
                </c:pt>
                <c:pt idx="253467">
                  <c:v>152513</c:v>
                </c:pt>
                <c:pt idx="253468">
                  <c:v>152513</c:v>
                </c:pt>
                <c:pt idx="253469">
                  <c:v>152513</c:v>
                </c:pt>
                <c:pt idx="253470">
                  <c:v>152513</c:v>
                </c:pt>
                <c:pt idx="253471">
                  <c:v>152513</c:v>
                </c:pt>
                <c:pt idx="253472">
                  <c:v>152513</c:v>
                </c:pt>
                <c:pt idx="253473">
                  <c:v>152513</c:v>
                </c:pt>
                <c:pt idx="253474">
                  <c:v>152513</c:v>
                </c:pt>
                <c:pt idx="253475">
                  <c:v>152513</c:v>
                </c:pt>
                <c:pt idx="253476">
                  <c:v>152513</c:v>
                </c:pt>
                <c:pt idx="253477">
                  <c:v>152513</c:v>
                </c:pt>
                <c:pt idx="253478">
                  <c:v>152513</c:v>
                </c:pt>
                <c:pt idx="253479">
                  <c:v>152513</c:v>
                </c:pt>
                <c:pt idx="253480">
                  <c:v>152513</c:v>
                </c:pt>
                <c:pt idx="253481">
                  <c:v>152513</c:v>
                </c:pt>
                <c:pt idx="253482">
                  <c:v>152513</c:v>
                </c:pt>
                <c:pt idx="253483">
                  <c:v>152513</c:v>
                </c:pt>
                <c:pt idx="253484">
                  <c:v>152513</c:v>
                </c:pt>
                <c:pt idx="253485">
                  <c:v>152513</c:v>
                </c:pt>
                <c:pt idx="253486">
                  <c:v>152513</c:v>
                </c:pt>
                <c:pt idx="253487">
                  <c:v>152513</c:v>
                </c:pt>
                <c:pt idx="253488">
                  <c:v>152513</c:v>
                </c:pt>
                <c:pt idx="253489">
                  <c:v>152513</c:v>
                </c:pt>
                <c:pt idx="253490">
                  <c:v>152513</c:v>
                </c:pt>
                <c:pt idx="253491">
                  <c:v>152513</c:v>
                </c:pt>
                <c:pt idx="253492">
                  <c:v>152513</c:v>
                </c:pt>
                <c:pt idx="253493">
                  <c:v>152513</c:v>
                </c:pt>
                <c:pt idx="253494">
                  <c:v>152513</c:v>
                </c:pt>
                <c:pt idx="253495">
                  <c:v>152513</c:v>
                </c:pt>
                <c:pt idx="253496">
                  <c:v>152513</c:v>
                </c:pt>
                <c:pt idx="253497">
                  <c:v>152513</c:v>
                </c:pt>
                <c:pt idx="253498">
                  <c:v>152513</c:v>
                </c:pt>
                <c:pt idx="253499">
                  <c:v>152513</c:v>
                </c:pt>
                <c:pt idx="253500">
                  <c:v>152513</c:v>
                </c:pt>
                <c:pt idx="253501">
                  <c:v>152513</c:v>
                </c:pt>
                <c:pt idx="253502">
                  <c:v>152513</c:v>
                </c:pt>
                <c:pt idx="253503">
                  <c:v>152513</c:v>
                </c:pt>
                <c:pt idx="253504">
                  <c:v>152513</c:v>
                </c:pt>
                <c:pt idx="253505">
                  <c:v>152513</c:v>
                </c:pt>
                <c:pt idx="253506">
                  <c:v>152513</c:v>
                </c:pt>
                <c:pt idx="253507">
                  <c:v>152513</c:v>
                </c:pt>
                <c:pt idx="253508">
                  <c:v>152513</c:v>
                </c:pt>
                <c:pt idx="253509">
                  <c:v>152513</c:v>
                </c:pt>
                <c:pt idx="253510">
                  <c:v>152513</c:v>
                </c:pt>
                <c:pt idx="253511">
                  <c:v>152513</c:v>
                </c:pt>
                <c:pt idx="253512">
                  <c:v>152513</c:v>
                </c:pt>
                <c:pt idx="253513">
                  <c:v>152513</c:v>
                </c:pt>
                <c:pt idx="253514">
                  <c:v>152513</c:v>
                </c:pt>
                <c:pt idx="253515">
                  <c:v>152513</c:v>
                </c:pt>
                <c:pt idx="253516">
                  <c:v>152513</c:v>
                </c:pt>
                <c:pt idx="253517">
                  <c:v>152513</c:v>
                </c:pt>
                <c:pt idx="253518">
                  <c:v>152513</c:v>
                </c:pt>
                <c:pt idx="253519">
                  <c:v>152513</c:v>
                </c:pt>
                <c:pt idx="253520">
                  <c:v>152513</c:v>
                </c:pt>
                <c:pt idx="253521">
                  <c:v>152513</c:v>
                </c:pt>
                <c:pt idx="253522">
                  <c:v>152513</c:v>
                </c:pt>
                <c:pt idx="253523">
                  <c:v>152513</c:v>
                </c:pt>
                <c:pt idx="253524">
                  <c:v>152513</c:v>
                </c:pt>
                <c:pt idx="253525">
                  <c:v>152513</c:v>
                </c:pt>
                <c:pt idx="253526">
                  <c:v>152513</c:v>
                </c:pt>
                <c:pt idx="253527">
                  <c:v>152513</c:v>
                </c:pt>
                <c:pt idx="253528">
                  <c:v>152513</c:v>
                </c:pt>
                <c:pt idx="253529">
                  <c:v>152513</c:v>
                </c:pt>
                <c:pt idx="253530">
                  <c:v>152513</c:v>
                </c:pt>
                <c:pt idx="253531">
                  <c:v>152513</c:v>
                </c:pt>
                <c:pt idx="253532">
                  <c:v>152513</c:v>
                </c:pt>
                <c:pt idx="253533">
                  <c:v>152513</c:v>
                </c:pt>
                <c:pt idx="253534">
                  <c:v>152513</c:v>
                </c:pt>
                <c:pt idx="253535">
                  <c:v>152513</c:v>
                </c:pt>
                <c:pt idx="253536">
                  <c:v>152513</c:v>
                </c:pt>
                <c:pt idx="253537">
                  <c:v>152513</c:v>
                </c:pt>
                <c:pt idx="253538">
                  <c:v>152513</c:v>
                </c:pt>
                <c:pt idx="253539">
                  <c:v>152513</c:v>
                </c:pt>
                <c:pt idx="253540">
                  <c:v>152513</c:v>
                </c:pt>
                <c:pt idx="253541">
                  <c:v>152513</c:v>
                </c:pt>
                <c:pt idx="253542">
                  <c:v>152513</c:v>
                </c:pt>
                <c:pt idx="253543">
                  <c:v>152513</c:v>
                </c:pt>
                <c:pt idx="253544">
                  <c:v>152513</c:v>
                </c:pt>
                <c:pt idx="253545">
                  <c:v>152513</c:v>
                </c:pt>
                <c:pt idx="253546">
                  <c:v>152513</c:v>
                </c:pt>
                <c:pt idx="253547">
                  <c:v>152513</c:v>
                </c:pt>
                <c:pt idx="253548">
                  <c:v>152513</c:v>
                </c:pt>
                <c:pt idx="253549">
                  <c:v>152513</c:v>
                </c:pt>
                <c:pt idx="253550">
                  <c:v>152513</c:v>
                </c:pt>
                <c:pt idx="253551">
                  <c:v>152513</c:v>
                </c:pt>
                <c:pt idx="253552">
                  <c:v>152513</c:v>
                </c:pt>
                <c:pt idx="253553">
                  <c:v>152513</c:v>
                </c:pt>
                <c:pt idx="253554">
                  <c:v>152513</c:v>
                </c:pt>
                <c:pt idx="253555">
                  <c:v>152513</c:v>
                </c:pt>
                <c:pt idx="253556">
                  <c:v>152513</c:v>
                </c:pt>
                <c:pt idx="253557">
                  <c:v>152513</c:v>
                </c:pt>
                <c:pt idx="253558">
                  <c:v>152513</c:v>
                </c:pt>
                <c:pt idx="253559">
                  <c:v>152513</c:v>
                </c:pt>
                <c:pt idx="253560">
                  <c:v>152513</c:v>
                </c:pt>
                <c:pt idx="253561">
                  <c:v>152513</c:v>
                </c:pt>
                <c:pt idx="253562">
                  <c:v>152513</c:v>
                </c:pt>
                <c:pt idx="253563">
                  <c:v>152513</c:v>
                </c:pt>
                <c:pt idx="253564">
                  <c:v>152513</c:v>
                </c:pt>
                <c:pt idx="253565">
                  <c:v>152513</c:v>
                </c:pt>
                <c:pt idx="253566">
                  <c:v>152513</c:v>
                </c:pt>
                <c:pt idx="253567">
                  <c:v>152513</c:v>
                </c:pt>
                <c:pt idx="253568">
                  <c:v>152513</c:v>
                </c:pt>
                <c:pt idx="253569">
                  <c:v>152513</c:v>
                </c:pt>
                <c:pt idx="253570">
                  <c:v>152513</c:v>
                </c:pt>
                <c:pt idx="253571">
                  <c:v>152513</c:v>
                </c:pt>
                <c:pt idx="253572">
                  <c:v>152513</c:v>
                </c:pt>
                <c:pt idx="253573">
                  <c:v>152513</c:v>
                </c:pt>
                <c:pt idx="253574">
                  <c:v>152513</c:v>
                </c:pt>
                <c:pt idx="253575">
                  <c:v>152513</c:v>
                </c:pt>
                <c:pt idx="253576">
                  <c:v>152513</c:v>
                </c:pt>
                <c:pt idx="253577">
                  <c:v>152513</c:v>
                </c:pt>
                <c:pt idx="253578">
                  <c:v>152513</c:v>
                </c:pt>
                <c:pt idx="253579">
                  <c:v>152513</c:v>
                </c:pt>
                <c:pt idx="253580">
                  <c:v>152513</c:v>
                </c:pt>
                <c:pt idx="253581">
                  <c:v>152513</c:v>
                </c:pt>
                <c:pt idx="253582">
                  <c:v>152513</c:v>
                </c:pt>
                <c:pt idx="253583">
                  <c:v>152513</c:v>
                </c:pt>
                <c:pt idx="253584">
                  <c:v>152513</c:v>
                </c:pt>
                <c:pt idx="253585">
                  <c:v>152513</c:v>
                </c:pt>
                <c:pt idx="253586">
                  <c:v>152513</c:v>
                </c:pt>
                <c:pt idx="253587">
                  <c:v>152513</c:v>
                </c:pt>
                <c:pt idx="253588">
                  <c:v>152513</c:v>
                </c:pt>
                <c:pt idx="253589">
                  <c:v>152513</c:v>
                </c:pt>
                <c:pt idx="253590">
                  <c:v>152513</c:v>
                </c:pt>
                <c:pt idx="253591">
                  <c:v>152513</c:v>
                </c:pt>
                <c:pt idx="253592">
                  <c:v>152513</c:v>
                </c:pt>
                <c:pt idx="253593">
                  <c:v>152513</c:v>
                </c:pt>
                <c:pt idx="253594">
                  <c:v>152513</c:v>
                </c:pt>
                <c:pt idx="253595">
                  <c:v>152513</c:v>
                </c:pt>
                <c:pt idx="253596">
                  <c:v>152513</c:v>
                </c:pt>
                <c:pt idx="253597">
                  <c:v>152513</c:v>
                </c:pt>
                <c:pt idx="253598">
                  <c:v>152513</c:v>
                </c:pt>
                <c:pt idx="253599">
                  <c:v>152513</c:v>
                </c:pt>
                <c:pt idx="253600">
                  <c:v>152513</c:v>
                </c:pt>
                <c:pt idx="253601">
                  <c:v>152513</c:v>
                </c:pt>
                <c:pt idx="253602">
                  <c:v>152513</c:v>
                </c:pt>
                <c:pt idx="253603">
                  <c:v>152513</c:v>
                </c:pt>
                <c:pt idx="253604">
                  <c:v>152513</c:v>
                </c:pt>
                <c:pt idx="253605">
                  <c:v>152513</c:v>
                </c:pt>
                <c:pt idx="253606">
                  <c:v>152513</c:v>
                </c:pt>
                <c:pt idx="253607">
                  <c:v>152513</c:v>
                </c:pt>
                <c:pt idx="253608">
                  <c:v>152513</c:v>
                </c:pt>
                <c:pt idx="253609">
                  <c:v>152513</c:v>
                </c:pt>
                <c:pt idx="253610">
                  <c:v>152513</c:v>
                </c:pt>
                <c:pt idx="253611">
                  <c:v>152513</c:v>
                </c:pt>
                <c:pt idx="253612">
                  <c:v>152513</c:v>
                </c:pt>
                <c:pt idx="253613">
                  <c:v>152513</c:v>
                </c:pt>
                <c:pt idx="253614">
                  <c:v>152513</c:v>
                </c:pt>
                <c:pt idx="253615">
                  <c:v>152513</c:v>
                </c:pt>
                <c:pt idx="253616">
                  <c:v>152513</c:v>
                </c:pt>
                <c:pt idx="253617">
                  <c:v>152513</c:v>
                </c:pt>
                <c:pt idx="253618">
                  <c:v>152513</c:v>
                </c:pt>
                <c:pt idx="253619">
                  <c:v>152513</c:v>
                </c:pt>
                <c:pt idx="253620">
                  <c:v>152513</c:v>
                </c:pt>
                <c:pt idx="253621">
                  <c:v>152513</c:v>
                </c:pt>
                <c:pt idx="253622">
                  <c:v>152513</c:v>
                </c:pt>
                <c:pt idx="253623">
                  <c:v>152513</c:v>
                </c:pt>
                <c:pt idx="253624">
                  <c:v>152513</c:v>
                </c:pt>
                <c:pt idx="253625">
                  <c:v>152513</c:v>
                </c:pt>
                <c:pt idx="253626">
                  <c:v>152513</c:v>
                </c:pt>
                <c:pt idx="253627">
                  <c:v>152513</c:v>
                </c:pt>
                <c:pt idx="253628">
                  <c:v>152513</c:v>
                </c:pt>
                <c:pt idx="253629">
                  <c:v>152513</c:v>
                </c:pt>
                <c:pt idx="253630">
                  <c:v>152513</c:v>
                </c:pt>
                <c:pt idx="253631">
                  <c:v>152513</c:v>
                </c:pt>
                <c:pt idx="253632">
                  <c:v>152513</c:v>
                </c:pt>
                <c:pt idx="253633">
                  <c:v>152513</c:v>
                </c:pt>
                <c:pt idx="253634">
                  <c:v>152513</c:v>
                </c:pt>
                <c:pt idx="253635">
                  <c:v>152513</c:v>
                </c:pt>
                <c:pt idx="253636">
                  <c:v>152513</c:v>
                </c:pt>
                <c:pt idx="253637">
                  <c:v>152513</c:v>
                </c:pt>
                <c:pt idx="253638">
                  <c:v>152513</c:v>
                </c:pt>
                <c:pt idx="253639">
                  <c:v>152513</c:v>
                </c:pt>
                <c:pt idx="253640">
                  <c:v>152513</c:v>
                </c:pt>
                <c:pt idx="253641">
                  <c:v>152513</c:v>
                </c:pt>
                <c:pt idx="253642">
                  <c:v>152513</c:v>
                </c:pt>
                <c:pt idx="253643">
                  <c:v>152513</c:v>
                </c:pt>
                <c:pt idx="253644">
                  <c:v>152513</c:v>
                </c:pt>
                <c:pt idx="253645">
                  <c:v>152513</c:v>
                </c:pt>
                <c:pt idx="253646">
                  <c:v>152513</c:v>
                </c:pt>
                <c:pt idx="253647">
                  <c:v>152513</c:v>
                </c:pt>
                <c:pt idx="253648">
                  <c:v>152513</c:v>
                </c:pt>
                <c:pt idx="253649">
                  <c:v>152513</c:v>
                </c:pt>
                <c:pt idx="253650">
                  <c:v>152513</c:v>
                </c:pt>
                <c:pt idx="253651">
                  <c:v>152513</c:v>
                </c:pt>
                <c:pt idx="253652">
                  <c:v>152513</c:v>
                </c:pt>
                <c:pt idx="253653">
                  <c:v>152513</c:v>
                </c:pt>
                <c:pt idx="253654">
                  <c:v>152513</c:v>
                </c:pt>
                <c:pt idx="253655">
                  <c:v>152513</c:v>
                </c:pt>
                <c:pt idx="253656">
                  <c:v>152513</c:v>
                </c:pt>
                <c:pt idx="253657">
                  <c:v>152513</c:v>
                </c:pt>
                <c:pt idx="253658">
                  <c:v>152513</c:v>
                </c:pt>
                <c:pt idx="253659">
                  <c:v>152513</c:v>
                </c:pt>
                <c:pt idx="253660">
                  <c:v>152513</c:v>
                </c:pt>
                <c:pt idx="253661">
                  <c:v>152513</c:v>
                </c:pt>
                <c:pt idx="253662">
                  <c:v>152513</c:v>
                </c:pt>
                <c:pt idx="253663">
                  <c:v>152513</c:v>
                </c:pt>
                <c:pt idx="253664">
                  <c:v>152513</c:v>
                </c:pt>
                <c:pt idx="253665">
                  <c:v>152513</c:v>
                </c:pt>
                <c:pt idx="253666">
                  <c:v>152513</c:v>
                </c:pt>
                <c:pt idx="253667">
                  <c:v>152513</c:v>
                </c:pt>
                <c:pt idx="253668">
                  <c:v>152513</c:v>
                </c:pt>
                <c:pt idx="253669">
                  <c:v>152513</c:v>
                </c:pt>
                <c:pt idx="253670">
                  <c:v>152513</c:v>
                </c:pt>
                <c:pt idx="253671">
                  <c:v>152513</c:v>
                </c:pt>
                <c:pt idx="253672">
                  <c:v>152513</c:v>
                </c:pt>
                <c:pt idx="253673">
                  <c:v>152513</c:v>
                </c:pt>
                <c:pt idx="253674">
                  <c:v>152513</c:v>
                </c:pt>
                <c:pt idx="253675">
                  <c:v>152513</c:v>
                </c:pt>
                <c:pt idx="253676">
                  <c:v>152513</c:v>
                </c:pt>
                <c:pt idx="253677">
                  <c:v>152513</c:v>
                </c:pt>
                <c:pt idx="253678">
                  <c:v>152513</c:v>
                </c:pt>
                <c:pt idx="253679">
                  <c:v>152513</c:v>
                </c:pt>
                <c:pt idx="253680">
                  <c:v>152513</c:v>
                </c:pt>
                <c:pt idx="253681">
                  <c:v>152513</c:v>
                </c:pt>
                <c:pt idx="253682">
                  <c:v>152513</c:v>
                </c:pt>
                <c:pt idx="253683">
                  <c:v>152513</c:v>
                </c:pt>
                <c:pt idx="253684">
                  <c:v>152513</c:v>
                </c:pt>
                <c:pt idx="253685">
                  <c:v>152513</c:v>
                </c:pt>
                <c:pt idx="253686">
                  <c:v>152513</c:v>
                </c:pt>
                <c:pt idx="253687">
                  <c:v>152513</c:v>
                </c:pt>
                <c:pt idx="253688">
                  <c:v>152513</c:v>
                </c:pt>
                <c:pt idx="253689">
                  <c:v>152513</c:v>
                </c:pt>
                <c:pt idx="253690">
                  <c:v>152513</c:v>
                </c:pt>
                <c:pt idx="253691">
                  <c:v>152513</c:v>
                </c:pt>
                <c:pt idx="253692">
                  <c:v>152513</c:v>
                </c:pt>
                <c:pt idx="253693">
                  <c:v>152513</c:v>
                </c:pt>
                <c:pt idx="253694">
                  <c:v>152513</c:v>
                </c:pt>
                <c:pt idx="253695">
                  <c:v>152513</c:v>
                </c:pt>
                <c:pt idx="253696">
                  <c:v>152513</c:v>
                </c:pt>
                <c:pt idx="253697">
                  <c:v>152513</c:v>
                </c:pt>
                <c:pt idx="253698">
                  <c:v>152513</c:v>
                </c:pt>
                <c:pt idx="253699">
                  <c:v>152513</c:v>
                </c:pt>
                <c:pt idx="253700">
                  <c:v>152513</c:v>
                </c:pt>
                <c:pt idx="253701">
                  <c:v>152513</c:v>
                </c:pt>
                <c:pt idx="253702">
                  <c:v>152513</c:v>
                </c:pt>
                <c:pt idx="253703">
                  <c:v>152513</c:v>
                </c:pt>
                <c:pt idx="253704">
                  <c:v>152513</c:v>
                </c:pt>
                <c:pt idx="253705">
                  <c:v>152513</c:v>
                </c:pt>
                <c:pt idx="253706">
                  <c:v>152513</c:v>
                </c:pt>
                <c:pt idx="253707">
                  <c:v>152513</c:v>
                </c:pt>
                <c:pt idx="253708">
                  <c:v>152513</c:v>
                </c:pt>
                <c:pt idx="253709">
                  <c:v>152513</c:v>
                </c:pt>
                <c:pt idx="253710">
                  <c:v>152513</c:v>
                </c:pt>
                <c:pt idx="253711">
                  <c:v>152513</c:v>
                </c:pt>
                <c:pt idx="253712">
                  <c:v>152513</c:v>
                </c:pt>
                <c:pt idx="253713">
                  <c:v>152513</c:v>
                </c:pt>
                <c:pt idx="253714">
                  <c:v>152513</c:v>
                </c:pt>
                <c:pt idx="253715">
                  <c:v>152513</c:v>
                </c:pt>
                <c:pt idx="253716">
                  <c:v>152513</c:v>
                </c:pt>
                <c:pt idx="253717">
                  <c:v>152513</c:v>
                </c:pt>
                <c:pt idx="253718">
                  <c:v>152513</c:v>
                </c:pt>
                <c:pt idx="253719">
                  <c:v>152513</c:v>
                </c:pt>
                <c:pt idx="253720">
                  <c:v>152513</c:v>
                </c:pt>
                <c:pt idx="253721">
                  <c:v>152513</c:v>
                </c:pt>
                <c:pt idx="253722">
                  <c:v>152513</c:v>
                </c:pt>
                <c:pt idx="253723">
                  <c:v>152513</c:v>
                </c:pt>
                <c:pt idx="253724">
                  <c:v>152513</c:v>
                </c:pt>
                <c:pt idx="253725">
                  <c:v>152513</c:v>
                </c:pt>
                <c:pt idx="253726">
                  <c:v>152513</c:v>
                </c:pt>
                <c:pt idx="253727">
                  <c:v>152513</c:v>
                </c:pt>
                <c:pt idx="253728">
                  <c:v>152513</c:v>
                </c:pt>
                <c:pt idx="253729">
                  <c:v>152513</c:v>
                </c:pt>
                <c:pt idx="253730">
                  <c:v>152513</c:v>
                </c:pt>
                <c:pt idx="253731">
                  <c:v>152513</c:v>
                </c:pt>
                <c:pt idx="253732">
                  <c:v>152513</c:v>
                </c:pt>
                <c:pt idx="253733">
                  <c:v>152513</c:v>
                </c:pt>
                <c:pt idx="253734">
                  <c:v>152513</c:v>
                </c:pt>
                <c:pt idx="253735">
                  <c:v>152513</c:v>
                </c:pt>
                <c:pt idx="253736">
                  <c:v>152513</c:v>
                </c:pt>
                <c:pt idx="253737">
                  <c:v>152513</c:v>
                </c:pt>
                <c:pt idx="253738">
                  <c:v>152513</c:v>
                </c:pt>
                <c:pt idx="253739">
                  <c:v>152513</c:v>
                </c:pt>
                <c:pt idx="253740">
                  <c:v>152513</c:v>
                </c:pt>
                <c:pt idx="253741">
                  <c:v>152513</c:v>
                </c:pt>
                <c:pt idx="253742">
                  <c:v>152513</c:v>
                </c:pt>
                <c:pt idx="253743">
                  <c:v>152513</c:v>
                </c:pt>
                <c:pt idx="253744">
                  <c:v>152513</c:v>
                </c:pt>
                <c:pt idx="253745">
                  <c:v>152513</c:v>
                </c:pt>
                <c:pt idx="253746">
                  <c:v>152513</c:v>
                </c:pt>
                <c:pt idx="253747">
                  <c:v>152513</c:v>
                </c:pt>
                <c:pt idx="253748">
                  <c:v>152513</c:v>
                </c:pt>
                <c:pt idx="253749">
                  <c:v>152513</c:v>
                </c:pt>
                <c:pt idx="253750">
                  <c:v>152513</c:v>
                </c:pt>
                <c:pt idx="253751">
                  <c:v>152513</c:v>
                </c:pt>
                <c:pt idx="253752">
                  <c:v>152513</c:v>
                </c:pt>
                <c:pt idx="253753">
                  <c:v>152513</c:v>
                </c:pt>
                <c:pt idx="253754">
                  <c:v>152513</c:v>
                </c:pt>
                <c:pt idx="253755">
                  <c:v>152513</c:v>
                </c:pt>
                <c:pt idx="253756">
                  <c:v>152513</c:v>
                </c:pt>
                <c:pt idx="253757">
                  <c:v>152513</c:v>
                </c:pt>
                <c:pt idx="253758">
                  <c:v>152513</c:v>
                </c:pt>
                <c:pt idx="253759">
                  <c:v>152513</c:v>
                </c:pt>
                <c:pt idx="253760">
                  <c:v>152513</c:v>
                </c:pt>
                <c:pt idx="253761">
                  <c:v>152513</c:v>
                </c:pt>
                <c:pt idx="253762">
                  <c:v>152513</c:v>
                </c:pt>
                <c:pt idx="253763">
                  <c:v>152513</c:v>
                </c:pt>
                <c:pt idx="253764">
                  <c:v>152513</c:v>
                </c:pt>
                <c:pt idx="253765">
                  <c:v>152513</c:v>
                </c:pt>
                <c:pt idx="253766">
                  <c:v>152513</c:v>
                </c:pt>
                <c:pt idx="253767">
                  <c:v>152513</c:v>
                </c:pt>
                <c:pt idx="253768">
                  <c:v>152513</c:v>
                </c:pt>
                <c:pt idx="253769">
                  <c:v>152513</c:v>
                </c:pt>
                <c:pt idx="253770">
                  <c:v>152513</c:v>
                </c:pt>
                <c:pt idx="253771">
                  <c:v>152513</c:v>
                </c:pt>
                <c:pt idx="253772">
                  <c:v>152513</c:v>
                </c:pt>
                <c:pt idx="253773">
                  <c:v>152513</c:v>
                </c:pt>
                <c:pt idx="253774">
                  <c:v>152513</c:v>
                </c:pt>
                <c:pt idx="253775">
                  <c:v>152513</c:v>
                </c:pt>
                <c:pt idx="253776">
                  <c:v>152513</c:v>
                </c:pt>
                <c:pt idx="253777">
                  <c:v>152513</c:v>
                </c:pt>
                <c:pt idx="253778">
                  <c:v>152513</c:v>
                </c:pt>
                <c:pt idx="253779">
                  <c:v>152513</c:v>
                </c:pt>
                <c:pt idx="253780">
                  <c:v>152513</c:v>
                </c:pt>
                <c:pt idx="253781">
                  <c:v>152513</c:v>
                </c:pt>
                <c:pt idx="253782">
                  <c:v>152513</c:v>
                </c:pt>
                <c:pt idx="253783">
                  <c:v>152513</c:v>
                </c:pt>
                <c:pt idx="253784">
                  <c:v>152513</c:v>
                </c:pt>
                <c:pt idx="253785">
                  <c:v>152513</c:v>
                </c:pt>
                <c:pt idx="253786">
                  <c:v>152513</c:v>
                </c:pt>
                <c:pt idx="253787">
                  <c:v>152513</c:v>
                </c:pt>
                <c:pt idx="253788">
                  <c:v>152513</c:v>
                </c:pt>
                <c:pt idx="253789">
                  <c:v>152513</c:v>
                </c:pt>
                <c:pt idx="253790">
                  <c:v>152513</c:v>
                </c:pt>
                <c:pt idx="253791">
                  <c:v>152513</c:v>
                </c:pt>
                <c:pt idx="253792">
                  <c:v>152513</c:v>
                </c:pt>
                <c:pt idx="253793">
                  <c:v>152513</c:v>
                </c:pt>
                <c:pt idx="253794">
                  <c:v>152513</c:v>
                </c:pt>
                <c:pt idx="253795">
                  <c:v>152513</c:v>
                </c:pt>
                <c:pt idx="253796">
                  <c:v>152513</c:v>
                </c:pt>
                <c:pt idx="253797">
                  <c:v>152513</c:v>
                </c:pt>
                <c:pt idx="253798">
                  <c:v>152513</c:v>
                </c:pt>
                <c:pt idx="253799">
                  <c:v>152513</c:v>
                </c:pt>
                <c:pt idx="253800">
                  <c:v>152513</c:v>
                </c:pt>
                <c:pt idx="253801">
                  <c:v>152513</c:v>
                </c:pt>
                <c:pt idx="253802">
                  <c:v>152513</c:v>
                </c:pt>
                <c:pt idx="253803">
                  <c:v>152513</c:v>
                </c:pt>
                <c:pt idx="253804">
                  <c:v>152513</c:v>
                </c:pt>
                <c:pt idx="253805">
                  <c:v>152513</c:v>
                </c:pt>
                <c:pt idx="253806">
                  <c:v>152513</c:v>
                </c:pt>
                <c:pt idx="253807">
                  <c:v>152513</c:v>
                </c:pt>
                <c:pt idx="253808">
                  <c:v>152513</c:v>
                </c:pt>
                <c:pt idx="253809">
                  <c:v>152513</c:v>
                </c:pt>
                <c:pt idx="253810">
                  <c:v>152513</c:v>
                </c:pt>
                <c:pt idx="253811">
                  <c:v>152513</c:v>
                </c:pt>
                <c:pt idx="253812">
                  <c:v>152513</c:v>
                </c:pt>
                <c:pt idx="253813">
                  <c:v>152513</c:v>
                </c:pt>
                <c:pt idx="253814">
                  <c:v>152513</c:v>
                </c:pt>
                <c:pt idx="253815">
                  <c:v>152513</c:v>
                </c:pt>
                <c:pt idx="253816">
                  <c:v>152513</c:v>
                </c:pt>
                <c:pt idx="253817">
                  <c:v>152513</c:v>
                </c:pt>
                <c:pt idx="253818">
                  <c:v>152513</c:v>
                </c:pt>
                <c:pt idx="253819">
                  <c:v>152513</c:v>
                </c:pt>
                <c:pt idx="253820">
                  <c:v>152513</c:v>
                </c:pt>
                <c:pt idx="253821">
                  <c:v>152513</c:v>
                </c:pt>
                <c:pt idx="253822">
                  <c:v>152513</c:v>
                </c:pt>
                <c:pt idx="253823">
                  <c:v>152513</c:v>
                </c:pt>
                <c:pt idx="253824">
                  <c:v>152513</c:v>
                </c:pt>
                <c:pt idx="253825">
                  <c:v>152513</c:v>
                </c:pt>
                <c:pt idx="253826">
                  <c:v>152513</c:v>
                </c:pt>
                <c:pt idx="253827">
                  <c:v>152513</c:v>
                </c:pt>
                <c:pt idx="253828">
                  <c:v>152513</c:v>
                </c:pt>
                <c:pt idx="253829">
                  <c:v>152513</c:v>
                </c:pt>
                <c:pt idx="253830">
                  <c:v>152513</c:v>
                </c:pt>
                <c:pt idx="253831">
                  <c:v>152513</c:v>
                </c:pt>
                <c:pt idx="253832">
                  <c:v>152513</c:v>
                </c:pt>
                <c:pt idx="253833">
                  <c:v>152513</c:v>
                </c:pt>
                <c:pt idx="253834">
                  <c:v>152513</c:v>
                </c:pt>
                <c:pt idx="253835">
                  <c:v>152513</c:v>
                </c:pt>
                <c:pt idx="253836">
                  <c:v>152513</c:v>
                </c:pt>
                <c:pt idx="253837">
                  <c:v>152513</c:v>
                </c:pt>
                <c:pt idx="253838">
                  <c:v>152513</c:v>
                </c:pt>
                <c:pt idx="253839">
                  <c:v>152513</c:v>
                </c:pt>
                <c:pt idx="253840">
                  <c:v>152513</c:v>
                </c:pt>
                <c:pt idx="253841">
                  <c:v>152513</c:v>
                </c:pt>
                <c:pt idx="253842">
                  <c:v>152513</c:v>
                </c:pt>
                <c:pt idx="253843">
                  <c:v>152513</c:v>
                </c:pt>
                <c:pt idx="253844">
                  <c:v>152513</c:v>
                </c:pt>
                <c:pt idx="253845">
                  <c:v>152513</c:v>
                </c:pt>
                <c:pt idx="253846">
                  <c:v>152513</c:v>
                </c:pt>
                <c:pt idx="253847">
                  <c:v>152513</c:v>
                </c:pt>
                <c:pt idx="253848">
                  <c:v>152513</c:v>
                </c:pt>
                <c:pt idx="253849">
                  <c:v>152513</c:v>
                </c:pt>
                <c:pt idx="253850">
                  <c:v>152513</c:v>
                </c:pt>
                <c:pt idx="253851">
                  <c:v>152513</c:v>
                </c:pt>
                <c:pt idx="253852">
                  <c:v>152513</c:v>
                </c:pt>
                <c:pt idx="253853">
                  <c:v>152513</c:v>
                </c:pt>
                <c:pt idx="253854">
                  <c:v>152513</c:v>
                </c:pt>
                <c:pt idx="253855">
                  <c:v>152513</c:v>
                </c:pt>
                <c:pt idx="253856">
                  <c:v>152513</c:v>
                </c:pt>
                <c:pt idx="253857">
                  <c:v>152513</c:v>
                </c:pt>
                <c:pt idx="253858">
                  <c:v>152513</c:v>
                </c:pt>
                <c:pt idx="253859">
                  <c:v>152513</c:v>
                </c:pt>
                <c:pt idx="253860">
                  <c:v>152513</c:v>
                </c:pt>
                <c:pt idx="253861">
                  <c:v>152513</c:v>
                </c:pt>
                <c:pt idx="253862">
                  <c:v>152513</c:v>
                </c:pt>
                <c:pt idx="253863">
                  <c:v>152513</c:v>
                </c:pt>
                <c:pt idx="253864">
                  <c:v>152513</c:v>
                </c:pt>
                <c:pt idx="253865">
                  <c:v>152513</c:v>
                </c:pt>
                <c:pt idx="253866">
                  <c:v>152513</c:v>
                </c:pt>
                <c:pt idx="253867">
                  <c:v>152513</c:v>
                </c:pt>
                <c:pt idx="253868">
                  <c:v>152513</c:v>
                </c:pt>
                <c:pt idx="253869">
                  <c:v>152513</c:v>
                </c:pt>
                <c:pt idx="253870">
                  <c:v>152513</c:v>
                </c:pt>
                <c:pt idx="253871">
                  <c:v>152513</c:v>
                </c:pt>
                <c:pt idx="253872">
                  <c:v>152513</c:v>
                </c:pt>
                <c:pt idx="253873">
                  <c:v>152513</c:v>
                </c:pt>
                <c:pt idx="253874">
                  <c:v>152513</c:v>
                </c:pt>
                <c:pt idx="253875">
                  <c:v>152513</c:v>
                </c:pt>
                <c:pt idx="253876">
                  <c:v>152513</c:v>
                </c:pt>
                <c:pt idx="253877">
                  <c:v>152513</c:v>
                </c:pt>
                <c:pt idx="253878">
                  <c:v>152513</c:v>
                </c:pt>
                <c:pt idx="253879">
                  <c:v>152513</c:v>
                </c:pt>
                <c:pt idx="253880">
                  <c:v>152513</c:v>
                </c:pt>
                <c:pt idx="253881">
                  <c:v>152513</c:v>
                </c:pt>
                <c:pt idx="253882">
                  <c:v>152513</c:v>
                </c:pt>
                <c:pt idx="253883">
                  <c:v>152513</c:v>
                </c:pt>
                <c:pt idx="253884">
                  <c:v>152513</c:v>
                </c:pt>
                <c:pt idx="253885">
                  <c:v>152513</c:v>
                </c:pt>
                <c:pt idx="253886">
                  <c:v>152513</c:v>
                </c:pt>
                <c:pt idx="253887">
                  <c:v>152513</c:v>
                </c:pt>
                <c:pt idx="253888">
                  <c:v>152513</c:v>
                </c:pt>
                <c:pt idx="253889">
                  <c:v>152513</c:v>
                </c:pt>
                <c:pt idx="253890">
                  <c:v>152513</c:v>
                </c:pt>
                <c:pt idx="253891">
                  <c:v>152513</c:v>
                </c:pt>
                <c:pt idx="253892">
                  <c:v>152513</c:v>
                </c:pt>
                <c:pt idx="253893">
                  <c:v>152513</c:v>
                </c:pt>
                <c:pt idx="253894">
                  <c:v>152513</c:v>
                </c:pt>
                <c:pt idx="253895">
                  <c:v>152513</c:v>
                </c:pt>
                <c:pt idx="253896">
                  <c:v>152513</c:v>
                </c:pt>
                <c:pt idx="253897">
                  <c:v>152513</c:v>
                </c:pt>
                <c:pt idx="253898">
                  <c:v>152513</c:v>
                </c:pt>
                <c:pt idx="253899">
                  <c:v>152513</c:v>
                </c:pt>
                <c:pt idx="253900">
                  <c:v>152513</c:v>
                </c:pt>
                <c:pt idx="253901">
                  <c:v>152513</c:v>
                </c:pt>
                <c:pt idx="253902">
                  <c:v>152513</c:v>
                </c:pt>
                <c:pt idx="253903">
                  <c:v>152513</c:v>
                </c:pt>
                <c:pt idx="253904">
                  <c:v>152513</c:v>
                </c:pt>
                <c:pt idx="253905">
                  <c:v>152513</c:v>
                </c:pt>
                <c:pt idx="253906">
                  <c:v>152513</c:v>
                </c:pt>
                <c:pt idx="253907">
                  <c:v>152513</c:v>
                </c:pt>
                <c:pt idx="253908">
                  <c:v>152513</c:v>
                </c:pt>
                <c:pt idx="253909">
                  <c:v>152513</c:v>
                </c:pt>
                <c:pt idx="253910">
                  <c:v>152513</c:v>
                </c:pt>
                <c:pt idx="253911">
                  <c:v>152513</c:v>
                </c:pt>
                <c:pt idx="253912">
                  <c:v>152513</c:v>
                </c:pt>
                <c:pt idx="253913">
                  <c:v>152513</c:v>
                </c:pt>
                <c:pt idx="253914">
                  <c:v>152513</c:v>
                </c:pt>
                <c:pt idx="253915">
                  <c:v>152513</c:v>
                </c:pt>
                <c:pt idx="253916">
                  <c:v>152513</c:v>
                </c:pt>
                <c:pt idx="253917">
                  <c:v>152513</c:v>
                </c:pt>
                <c:pt idx="253918">
                  <c:v>152513</c:v>
                </c:pt>
                <c:pt idx="253919">
                  <c:v>152513</c:v>
                </c:pt>
                <c:pt idx="253920">
                  <c:v>152513</c:v>
                </c:pt>
                <c:pt idx="253921">
                  <c:v>152513</c:v>
                </c:pt>
                <c:pt idx="253922">
                  <c:v>152513</c:v>
                </c:pt>
                <c:pt idx="253923">
                  <c:v>152513</c:v>
                </c:pt>
                <c:pt idx="253924">
                  <c:v>152513</c:v>
                </c:pt>
                <c:pt idx="253925">
                  <c:v>152513</c:v>
                </c:pt>
                <c:pt idx="253926">
                  <c:v>152513</c:v>
                </c:pt>
                <c:pt idx="253927">
                  <c:v>152513</c:v>
                </c:pt>
                <c:pt idx="253928">
                  <c:v>152513</c:v>
                </c:pt>
                <c:pt idx="253929">
                  <c:v>152513</c:v>
                </c:pt>
                <c:pt idx="253930">
                  <c:v>152513</c:v>
                </c:pt>
                <c:pt idx="253931">
                  <c:v>152513</c:v>
                </c:pt>
                <c:pt idx="253932">
                  <c:v>152513</c:v>
                </c:pt>
                <c:pt idx="253933">
                  <c:v>152513</c:v>
                </c:pt>
                <c:pt idx="253934">
                  <c:v>152513</c:v>
                </c:pt>
                <c:pt idx="253935">
                  <c:v>152513</c:v>
                </c:pt>
                <c:pt idx="253936">
                  <c:v>152513</c:v>
                </c:pt>
                <c:pt idx="253937">
                  <c:v>152513</c:v>
                </c:pt>
                <c:pt idx="253938">
                  <c:v>152513</c:v>
                </c:pt>
                <c:pt idx="253939">
                  <c:v>152513</c:v>
                </c:pt>
                <c:pt idx="253940">
                  <c:v>152513</c:v>
                </c:pt>
                <c:pt idx="253941">
                  <c:v>152513</c:v>
                </c:pt>
                <c:pt idx="253942">
                  <c:v>152513</c:v>
                </c:pt>
                <c:pt idx="253943">
                  <c:v>152513</c:v>
                </c:pt>
                <c:pt idx="253944">
                  <c:v>152513</c:v>
                </c:pt>
                <c:pt idx="253945">
                  <c:v>152513</c:v>
                </c:pt>
                <c:pt idx="253946">
                  <c:v>152513</c:v>
                </c:pt>
                <c:pt idx="253947">
                  <c:v>152513</c:v>
                </c:pt>
                <c:pt idx="253948">
                  <c:v>152513</c:v>
                </c:pt>
                <c:pt idx="253949">
                  <c:v>152513</c:v>
                </c:pt>
                <c:pt idx="253950">
                  <c:v>152513</c:v>
                </c:pt>
                <c:pt idx="253951">
                  <c:v>152513</c:v>
                </c:pt>
                <c:pt idx="253952">
                  <c:v>152513</c:v>
                </c:pt>
                <c:pt idx="253953">
                  <c:v>152513</c:v>
                </c:pt>
                <c:pt idx="253954">
                  <c:v>152513</c:v>
                </c:pt>
                <c:pt idx="253955">
                  <c:v>152513</c:v>
                </c:pt>
                <c:pt idx="253956">
                  <c:v>152513</c:v>
                </c:pt>
                <c:pt idx="253957">
                  <c:v>152513</c:v>
                </c:pt>
                <c:pt idx="253958">
                  <c:v>152513</c:v>
                </c:pt>
                <c:pt idx="253959">
                  <c:v>152513</c:v>
                </c:pt>
                <c:pt idx="253960">
                  <c:v>152513</c:v>
                </c:pt>
                <c:pt idx="253961">
                  <c:v>152513</c:v>
                </c:pt>
                <c:pt idx="253962">
                  <c:v>152513</c:v>
                </c:pt>
                <c:pt idx="253963">
                  <c:v>152513</c:v>
                </c:pt>
                <c:pt idx="253964">
                  <c:v>152513</c:v>
                </c:pt>
                <c:pt idx="253965">
                  <c:v>152513</c:v>
                </c:pt>
                <c:pt idx="253966">
                  <c:v>152513</c:v>
                </c:pt>
                <c:pt idx="253967">
                  <c:v>152513</c:v>
                </c:pt>
                <c:pt idx="253968">
                  <c:v>152513</c:v>
                </c:pt>
                <c:pt idx="253969">
                  <c:v>152513</c:v>
                </c:pt>
                <c:pt idx="253970">
                  <c:v>152513</c:v>
                </c:pt>
                <c:pt idx="253971">
                  <c:v>152513</c:v>
                </c:pt>
                <c:pt idx="253972">
                  <c:v>152513</c:v>
                </c:pt>
                <c:pt idx="253973">
                  <c:v>152513</c:v>
                </c:pt>
                <c:pt idx="253974">
                  <c:v>152513</c:v>
                </c:pt>
                <c:pt idx="253975">
                  <c:v>152513</c:v>
                </c:pt>
                <c:pt idx="253976">
                  <c:v>152513</c:v>
                </c:pt>
                <c:pt idx="253977">
                  <c:v>152513</c:v>
                </c:pt>
                <c:pt idx="253978">
                  <c:v>152513</c:v>
                </c:pt>
                <c:pt idx="253979">
                  <c:v>152513</c:v>
                </c:pt>
                <c:pt idx="253980">
                  <c:v>152513</c:v>
                </c:pt>
                <c:pt idx="253981">
                  <c:v>152513</c:v>
                </c:pt>
                <c:pt idx="253982">
                  <c:v>152513</c:v>
                </c:pt>
                <c:pt idx="253983">
                  <c:v>152513</c:v>
                </c:pt>
                <c:pt idx="253984">
                  <c:v>152513</c:v>
                </c:pt>
                <c:pt idx="253985">
                  <c:v>152513</c:v>
                </c:pt>
                <c:pt idx="253986">
                  <c:v>152513</c:v>
                </c:pt>
                <c:pt idx="253987">
                  <c:v>152513</c:v>
                </c:pt>
                <c:pt idx="253988">
                  <c:v>152513</c:v>
                </c:pt>
                <c:pt idx="253989">
                  <c:v>152513</c:v>
                </c:pt>
                <c:pt idx="253990">
                  <c:v>152513</c:v>
                </c:pt>
                <c:pt idx="253991">
                  <c:v>152513</c:v>
                </c:pt>
                <c:pt idx="253992">
                  <c:v>152513</c:v>
                </c:pt>
                <c:pt idx="253993">
                  <c:v>152513</c:v>
                </c:pt>
                <c:pt idx="253994">
                  <c:v>152513</c:v>
                </c:pt>
                <c:pt idx="253995">
                  <c:v>152513</c:v>
                </c:pt>
                <c:pt idx="253996">
                  <c:v>152513</c:v>
                </c:pt>
                <c:pt idx="253997">
                  <c:v>152513</c:v>
                </c:pt>
                <c:pt idx="253998">
                  <c:v>152513</c:v>
                </c:pt>
                <c:pt idx="253999">
                  <c:v>152513</c:v>
                </c:pt>
                <c:pt idx="254000">
                  <c:v>152513</c:v>
                </c:pt>
                <c:pt idx="254001">
                  <c:v>152513</c:v>
                </c:pt>
                <c:pt idx="254002">
                  <c:v>152513</c:v>
                </c:pt>
                <c:pt idx="254003">
                  <c:v>152513</c:v>
                </c:pt>
                <c:pt idx="254004">
                  <c:v>152513</c:v>
                </c:pt>
                <c:pt idx="254005">
                  <c:v>152513</c:v>
                </c:pt>
                <c:pt idx="254006">
                  <c:v>152513</c:v>
                </c:pt>
                <c:pt idx="254007">
                  <c:v>152513</c:v>
                </c:pt>
                <c:pt idx="254008">
                  <c:v>152513</c:v>
                </c:pt>
                <c:pt idx="254009">
                  <c:v>152513</c:v>
                </c:pt>
                <c:pt idx="254010">
                  <c:v>152513</c:v>
                </c:pt>
                <c:pt idx="254011">
                  <c:v>152513</c:v>
                </c:pt>
                <c:pt idx="254012">
                  <c:v>152513</c:v>
                </c:pt>
                <c:pt idx="254013">
                  <c:v>152513</c:v>
                </c:pt>
                <c:pt idx="254014">
                  <c:v>152513</c:v>
                </c:pt>
                <c:pt idx="254015">
                  <c:v>152513</c:v>
                </c:pt>
                <c:pt idx="254016">
                  <c:v>152513</c:v>
                </c:pt>
                <c:pt idx="254017">
                  <c:v>152513</c:v>
                </c:pt>
                <c:pt idx="254018">
                  <c:v>152513</c:v>
                </c:pt>
                <c:pt idx="254019">
                  <c:v>152513</c:v>
                </c:pt>
                <c:pt idx="254020">
                  <c:v>152513</c:v>
                </c:pt>
                <c:pt idx="254021">
                  <c:v>152513</c:v>
                </c:pt>
                <c:pt idx="254022">
                  <c:v>152513</c:v>
                </c:pt>
                <c:pt idx="254023">
                  <c:v>152513</c:v>
                </c:pt>
                <c:pt idx="254024">
                  <c:v>152513</c:v>
                </c:pt>
                <c:pt idx="254025">
                  <c:v>152513</c:v>
                </c:pt>
                <c:pt idx="254026">
                  <c:v>152513</c:v>
                </c:pt>
                <c:pt idx="254027">
                  <c:v>152513</c:v>
                </c:pt>
                <c:pt idx="254028">
                  <c:v>152513</c:v>
                </c:pt>
                <c:pt idx="254029">
                  <c:v>152513</c:v>
                </c:pt>
                <c:pt idx="254030">
                  <c:v>152513</c:v>
                </c:pt>
                <c:pt idx="254031">
                  <c:v>152513</c:v>
                </c:pt>
                <c:pt idx="254032">
                  <c:v>152513</c:v>
                </c:pt>
                <c:pt idx="254033">
                  <c:v>152513</c:v>
                </c:pt>
                <c:pt idx="254034">
                  <c:v>152513</c:v>
                </c:pt>
                <c:pt idx="254035">
                  <c:v>152513</c:v>
                </c:pt>
                <c:pt idx="254036">
                  <c:v>152513</c:v>
                </c:pt>
                <c:pt idx="254037">
                  <c:v>152513</c:v>
                </c:pt>
                <c:pt idx="254038">
                  <c:v>152513</c:v>
                </c:pt>
                <c:pt idx="254039">
                  <c:v>152513</c:v>
                </c:pt>
                <c:pt idx="254040">
                  <c:v>152513</c:v>
                </c:pt>
                <c:pt idx="254041">
                  <c:v>152513</c:v>
                </c:pt>
                <c:pt idx="254042">
                  <c:v>152513</c:v>
                </c:pt>
                <c:pt idx="254043">
                  <c:v>152513</c:v>
                </c:pt>
                <c:pt idx="254044">
                  <c:v>152513</c:v>
                </c:pt>
                <c:pt idx="254045">
                  <c:v>152513</c:v>
                </c:pt>
                <c:pt idx="254046">
                  <c:v>152513</c:v>
                </c:pt>
                <c:pt idx="254047">
                  <c:v>152513</c:v>
                </c:pt>
                <c:pt idx="254048">
                  <c:v>152513</c:v>
                </c:pt>
                <c:pt idx="254049">
                  <c:v>152513</c:v>
                </c:pt>
                <c:pt idx="254050">
                  <c:v>152513</c:v>
                </c:pt>
                <c:pt idx="254051">
                  <c:v>152513</c:v>
                </c:pt>
                <c:pt idx="254052">
                  <c:v>152513</c:v>
                </c:pt>
                <c:pt idx="254053">
                  <c:v>152513</c:v>
                </c:pt>
                <c:pt idx="254054">
                  <c:v>152513</c:v>
                </c:pt>
                <c:pt idx="254055">
                  <c:v>152513</c:v>
                </c:pt>
                <c:pt idx="254056">
                  <c:v>152513</c:v>
                </c:pt>
                <c:pt idx="254057">
                  <c:v>152513</c:v>
                </c:pt>
                <c:pt idx="254058">
                  <c:v>152513</c:v>
                </c:pt>
                <c:pt idx="254059">
                  <c:v>152513</c:v>
                </c:pt>
                <c:pt idx="254060">
                  <c:v>152513</c:v>
                </c:pt>
                <c:pt idx="254061">
                  <c:v>152513</c:v>
                </c:pt>
                <c:pt idx="254062">
                  <c:v>152513</c:v>
                </c:pt>
                <c:pt idx="254063">
                  <c:v>152513</c:v>
                </c:pt>
                <c:pt idx="254064">
                  <c:v>152513</c:v>
                </c:pt>
                <c:pt idx="254065">
                  <c:v>152513</c:v>
                </c:pt>
                <c:pt idx="254066">
                  <c:v>152513</c:v>
                </c:pt>
                <c:pt idx="254067">
                  <c:v>152513</c:v>
                </c:pt>
                <c:pt idx="254068">
                  <c:v>152513</c:v>
                </c:pt>
                <c:pt idx="254069">
                  <c:v>152513</c:v>
                </c:pt>
                <c:pt idx="254070">
                  <c:v>152513</c:v>
                </c:pt>
                <c:pt idx="254071">
                  <c:v>152513</c:v>
                </c:pt>
                <c:pt idx="254072">
                  <c:v>152513</c:v>
                </c:pt>
                <c:pt idx="254073">
                  <c:v>152513</c:v>
                </c:pt>
                <c:pt idx="254074">
                  <c:v>152513</c:v>
                </c:pt>
                <c:pt idx="254075">
                  <c:v>152513</c:v>
                </c:pt>
                <c:pt idx="254076">
                  <c:v>152513</c:v>
                </c:pt>
                <c:pt idx="254077">
                  <c:v>152513</c:v>
                </c:pt>
                <c:pt idx="254078">
                  <c:v>152513</c:v>
                </c:pt>
                <c:pt idx="254079">
                  <c:v>152513</c:v>
                </c:pt>
                <c:pt idx="254080">
                  <c:v>152513</c:v>
                </c:pt>
                <c:pt idx="254081">
                  <c:v>152513</c:v>
                </c:pt>
                <c:pt idx="254082">
                  <c:v>152513</c:v>
                </c:pt>
                <c:pt idx="254083">
                  <c:v>152513</c:v>
                </c:pt>
                <c:pt idx="254084">
                  <c:v>152513</c:v>
                </c:pt>
                <c:pt idx="254085">
                  <c:v>152513</c:v>
                </c:pt>
                <c:pt idx="254086">
                  <c:v>152513</c:v>
                </c:pt>
                <c:pt idx="254087">
                  <c:v>152513</c:v>
                </c:pt>
                <c:pt idx="254088">
                  <c:v>152513</c:v>
                </c:pt>
                <c:pt idx="254089">
                  <c:v>152513</c:v>
                </c:pt>
                <c:pt idx="254090">
                  <c:v>152513</c:v>
                </c:pt>
                <c:pt idx="254091">
                  <c:v>152513</c:v>
                </c:pt>
                <c:pt idx="254092">
                  <c:v>152513</c:v>
                </c:pt>
                <c:pt idx="254093">
                  <c:v>152513</c:v>
                </c:pt>
                <c:pt idx="254094">
                  <c:v>152513</c:v>
                </c:pt>
                <c:pt idx="254095">
                  <c:v>152513</c:v>
                </c:pt>
                <c:pt idx="254096">
                  <c:v>152513</c:v>
                </c:pt>
                <c:pt idx="254097">
                  <c:v>152513</c:v>
                </c:pt>
                <c:pt idx="254098">
                  <c:v>152513</c:v>
                </c:pt>
                <c:pt idx="254099">
                  <c:v>152513</c:v>
                </c:pt>
                <c:pt idx="254100">
                  <c:v>152513</c:v>
                </c:pt>
                <c:pt idx="254101">
                  <c:v>152513</c:v>
                </c:pt>
                <c:pt idx="254102">
                  <c:v>152513</c:v>
                </c:pt>
                <c:pt idx="254103">
                  <c:v>152513</c:v>
                </c:pt>
                <c:pt idx="254104">
                  <c:v>152513</c:v>
                </c:pt>
                <c:pt idx="254105">
                  <c:v>152513</c:v>
                </c:pt>
                <c:pt idx="254106">
                  <c:v>152513</c:v>
                </c:pt>
                <c:pt idx="254107">
                  <c:v>152513</c:v>
                </c:pt>
                <c:pt idx="254108">
                  <c:v>152513</c:v>
                </c:pt>
                <c:pt idx="254109">
                  <c:v>152513</c:v>
                </c:pt>
                <c:pt idx="254110">
                  <c:v>152513</c:v>
                </c:pt>
                <c:pt idx="254111">
                  <c:v>152513</c:v>
                </c:pt>
                <c:pt idx="254112">
                  <c:v>152513</c:v>
                </c:pt>
                <c:pt idx="254113">
                  <c:v>152513</c:v>
                </c:pt>
                <c:pt idx="254114">
                  <c:v>152513</c:v>
                </c:pt>
                <c:pt idx="254115">
                  <c:v>152513</c:v>
                </c:pt>
                <c:pt idx="254116">
                  <c:v>152513</c:v>
                </c:pt>
                <c:pt idx="254117">
                  <c:v>152513</c:v>
                </c:pt>
                <c:pt idx="254118">
                  <c:v>152513</c:v>
                </c:pt>
                <c:pt idx="254119">
                  <c:v>152513</c:v>
                </c:pt>
                <c:pt idx="254120">
                  <c:v>152513</c:v>
                </c:pt>
                <c:pt idx="254121">
                  <c:v>152513</c:v>
                </c:pt>
                <c:pt idx="254122">
                  <c:v>152513</c:v>
                </c:pt>
                <c:pt idx="254123">
                  <c:v>152513</c:v>
                </c:pt>
                <c:pt idx="254124">
                  <c:v>152513</c:v>
                </c:pt>
                <c:pt idx="254125">
                  <c:v>152513</c:v>
                </c:pt>
                <c:pt idx="254126">
                  <c:v>152513</c:v>
                </c:pt>
                <c:pt idx="254127">
                  <c:v>152513</c:v>
                </c:pt>
                <c:pt idx="254128">
                  <c:v>152513</c:v>
                </c:pt>
                <c:pt idx="254129">
                  <c:v>152513</c:v>
                </c:pt>
                <c:pt idx="254130">
                  <c:v>152513</c:v>
                </c:pt>
                <c:pt idx="254131">
                  <c:v>152513</c:v>
                </c:pt>
                <c:pt idx="254132">
                  <c:v>152513</c:v>
                </c:pt>
                <c:pt idx="254133">
                  <c:v>152513</c:v>
                </c:pt>
                <c:pt idx="254134">
                  <c:v>152513</c:v>
                </c:pt>
                <c:pt idx="254135">
                  <c:v>152513</c:v>
                </c:pt>
                <c:pt idx="254136">
                  <c:v>152513</c:v>
                </c:pt>
                <c:pt idx="254137">
                  <c:v>152513</c:v>
                </c:pt>
                <c:pt idx="254138">
                  <c:v>152513</c:v>
                </c:pt>
                <c:pt idx="254139">
                  <c:v>152513</c:v>
                </c:pt>
                <c:pt idx="254140">
                  <c:v>152513</c:v>
                </c:pt>
                <c:pt idx="254141">
                  <c:v>152513</c:v>
                </c:pt>
                <c:pt idx="254142">
                  <c:v>152513</c:v>
                </c:pt>
                <c:pt idx="254143">
                  <c:v>152513</c:v>
                </c:pt>
                <c:pt idx="254144">
                  <c:v>152513</c:v>
                </c:pt>
                <c:pt idx="254145">
                  <c:v>152513</c:v>
                </c:pt>
                <c:pt idx="254146">
                  <c:v>152513</c:v>
                </c:pt>
                <c:pt idx="254147">
                  <c:v>152513</c:v>
                </c:pt>
                <c:pt idx="254148">
                  <c:v>152513</c:v>
                </c:pt>
                <c:pt idx="254149">
                  <c:v>152513</c:v>
                </c:pt>
                <c:pt idx="254150">
                  <c:v>152513</c:v>
                </c:pt>
                <c:pt idx="254151">
                  <c:v>152513</c:v>
                </c:pt>
                <c:pt idx="254152">
                  <c:v>152513</c:v>
                </c:pt>
                <c:pt idx="254153">
                  <c:v>152513</c:v>
                </c:pt>
                <c:pt idx="254154">
                  <c:v>152513</c:v>
                </c:pt>
                <c:pt idx="254155">
                  <c:v>152513</c:v>
                </c:pt>
                <c:pt idx="254156">
                  <c:v>152513</c:v>
                </c:pt>
                <c:pt idx="254157">
                  <c:v>152513</c:v>
                </c:pt>
                <c:pt idx="254158">
                  <c:v>152513</c:v>
                </c:pt>
                <c:pt idx="254159">
                  <c:v>152513</c:v>
                </c:pt>
                <c:pt idx="254160">
                  <c:v>152513</c:v>
                </c:pt>
                <c:pt idx="254161">
                  <c:v>152513</c:v>
                </c:pt>
                <c:pt idx="254162">
                  <c:v>152513</c:v>
                </c:pt>
                <c:pt idx="254163">
                  <c:v>152513</c:v>
                </c:pt>
                <c:pt idx="254164">
                  <c:v>152513</c:v>
                </c:pt>
                <c:pt idx="254165">
                  <c:v>152513</c:v>
                </c:pt>
                <c:pt idx="254166">
                  <c:v>152513</c:v>
                </c:pt>
                <c:pt idx="254167">
                  <c:v>152513</c:v>
                </c:pt>
                <c:pt idx="254168">
                  <c:v>152513</c:v>
                </c:pt>
                <c:pt idx="254169">
                  <c:v>152513</c:v>
                </c:pt>
                <c:pt idx="254170">
                  <c:v>152513</c:v>
                </c:pt>
                <c:pt idx="254171">
                  <c:v>152513</c:v>
                </c:pt>
                <c:pt idx="254172">
                  <c:v>152513</c:v>
                </c:pt>
                <c:pt idx="254173">
                  <c:v>152513</c:v>
                </c:pt>
                <c:pt idx="254174">
                  <c:v>152513</c:v>
                </c:pt>
                <c:pt idx="254175">
                  <c:v>152513</c:v>
                </c:pt>
                <c:pt idx="254176">
                  <c:v>152513</c:v>
                </c:pt>
                <c:pt idx="254177">
                  <c:v>152513</c:v>
                </c:pt>
                <c:pt idx="254178">
                  <c:v>152513</c:v>
                </c:pt>
                <c:pt idx="254179">
                  <c:v>152513</c:v>
                </c:pt>
                <c:pt idx="254180">
                  <c:v>152513</c:v>
                </c:pt>
                <c:pt idx="254181">
                  <c:v>152513</c:v>
                </c:pt>
                <c:pt idx="254182">
                  <c:v>152513</c:v>
                </c:pt>
                <c:pt idx="254183">
                  <c:v>152513</c:v>
                </c:pt>
                <c:pt idx="254184">
                  <c:v>152513</c:v>
                </c:pt>
                <c:pt idx="254185">
                  <c:v>152513</c:v>
                </c:pt>
                <c:pt idx="254186">
                  <c:v>152513</c:v>
                </c:pt>
                <c:pt idx="254187">
                  <c:v>152513</c:v>
                </c:pt>
                <c:pt idx="254188">
                  <c:v>152513</c:v>
                </c:pt>
                <c:pt idx="254189">
                  <c:v>152513</c:v>
                </c:pt>
                <c:pt idx="254190">
                  <c:v>152513</c:v>
                </c:pt>
                <c:pt idx="254191">
                  <c:v>152513</c:v>
                </c:pt>
                <c:pt idx="254192">
                  <c:v>152513</c:v>
                </c:pt>
                <c:pt idx="254193">
                  <c:v>152513</c:v>
                </c:pt>
                <c:pt idx="254194">
                  <c:v>152513</c:v>
                </c:pt>
                <c:pt idx="254195">
                  <c:v>152513</c:v>
                </c:pt>
                <c:pt idx="254196">
                  <c:v>152513</c:v>
                </c:pt>
                <c:pt idx="254197">
                  <c:v>152513</c:v>
                </c:pt>
                <c:pt idx="254198">
                  <c:v>152513</c:v>
                </c:pt>
                <c:pt idx="254199">
                  <c:v>152513</c:v>
                </c:pt>
                <c:pt idx="254200">
                  <c:v>152513</c:v>
                </c:pt>
                <c:pt idx="254201">
                  <c:v>152513</c:v>
                </c:pt>
                <c:pt idx="254202">
                  <c:v>152513</c:v>
                </c:pt>
                <c:pt idx="254203">
                  <c:v>152513</c:v>
                </c:pt>
                <c:pt idx="254204">
                  <c:v>152513</c:v>
                </c:pt>
                <c:pt idx="254205">
                  <c:v>152513</c:v>
                </c:pt>
                <c:pt idx="254206">
                  <c:v>152513</c:v>
                </c:pt>
                <c:pt idx="254207">
                  <c:v>152513</c:v>
                </c:pt>
                <c:pt idx="254208">
                  <c:v>152513</c:v>
                </c:pt>
                <c:pt idx="254209">
                  <c:v>152513</c:v>
                </c:pt>
                <c:pt idx="254210">
                  <c:v>152513</c:v>
                </c:pt>
                <c:pt idx="254211">
                  <c:v>152513</c:v>
                </c:pt>
                <c:pt idx="254212">
                  <c:v>152513</c:v>
                </c:pt>
                <c:pt idx="254213">
                  <c:v>152513</c:v>
                </c:pt>
                <c:pt idx="254214">
                  <c:v>152513</c:v>
                </c:pt>
                <c:pt idx="254215">
                  <c:v>152513</c:v>
                </c:pt>
                <c:pt idx="254216">
                  <c:v>152513</c:v>
                </c:pt>
                <c:pt idx="254217">
                  <c:v>152513</c:v>
                </c:pt>
                <c:pt idx="254218">
                  <c:v>152513</c:v>
                </c:pt>
                <c:pt idx="254219">
                  <c:v>152513</c:v>
                </c:pt>
                <c:pt idx="254220">
                  <c:v>152513</c:v>
                </c:pt>
                <c:pt idx="254221">
                  <c:v>152513</c:v>
                </c:pt>
                <c:pt idx="254222">
                  <c:v>152513</c:v>
                </c:pt>
                <c:pt idx="254223">
                  <c:v>152513</c:v>
                </c:pt>
                <c:pt idx="254224">
                  <c:v>152513</c:v>
                </c:pt>
                <c:pt idx="254225">
                  <c:v>152513</c:v>
                </c:pt>
                <c:pt idx="254226">
                  <c:v>152513</c:v>
                </c:pt>
                <c:pt idx="254227">
                  <c:v>152513</c:v>
                </c:pt>
                <c:pt idx="254228">
                  <c:v>152513</c:v>
                </c:pt>
                <c:pt idx="254229">
                  <c:v>152513</c:v>
                </c:pt>
                <c:pt idx="254230">
                  <c:v>152513</c:v>
                </c:pt>
                <c:pt idx="254231">
                  <c:v>152513</c:v>
                </c:pt>
                <c:pt idx="254232">
                  <c:v>152513</c:v>
                </c:pt>
                <c:pt idx="254233">
                  <c:v>152513</c:v>
                </c:pt>
                <c:pt idx="254234">
                  <c:v>152513</c:v>
                </c:pt>
                <c:pt idx="254235">
                  <c:v>152513</c:v>
                </c:pt>
                <c:pt idx="254236">
                  <c:v>152513</c:v>
                </c:pt>
                <c:pt idx="254237">
                  <c:v>152513</c:v>
                </c:pt>
                <c:pt idx="254238">
                  <c:v>152513</c:v>
                </c:pt>
                <c:pt idx="254239">
                  <c:v>152513</c:v>
                </c:pt>
                <c:pt idx="254240">
                  <c:v>152513</c:v>
                </c:pt>
                <c:pt idx="254241">
                  <c:v>152513</c:v>
                </c:pt>
                <c:pt idx="254242">
                  <c:v>152513</c:v>
                </c:pt>
                <c:pt idx="254243">
                  <c:v>152513</c:v>
                </c:pt>
                <c:pt idx="254244">
                  <c:v>152513</c:v>
                </c:pt>
                <c:pt idx="254245">
                  <c:v>152513</c:v>
                </c:pt>
                <c:pt idx="254246">
                  <c:v>152513</c:v>
                </c:pt>
                <c:pt idx="254247">
                  <c:v>152513</c:v>
                </c:pt>
                <c:pt idx="254248">
                  <c:v>152513</c:v>
                </c:pt>
                <c:pt idx="254249">
                  <c:v>152513</c:v>
                </c:pt>
                <c:pt idx="254250">
                  <c:v>152513</c:v>
                </c:pt>
                <c:pt idx="254251">
                  <c:v>152513</c:v>
                </c:pt>
                <c:pt idx="254252">
                  <c:v>152513</c:v>
                </c:pt>
                <c:pt idx="254253">
                  <c:v>152513</c:v>
                </c:pt>
                <c:pt idx="254254">
                  <c:v>152513</c:v>
                </c:pt>
                <c:pt idx="254255">
                  <c:v>152513</c:v>
                </c:pt>
                <c:pt idx="254256">
                  <c:v>152513</c:v>
                </c:pt>
                <c:pt idx="254257">
                  <c:v>152513</c:v>
                </c:pt>
                <c:pt idx="254258">
                  <c:v>152513</c:v>
                </c:pt>
                <c:pt idx="254259">
                  <c:v>152513</c:v>
                </c:pt>
                <c:pt idx="254260">
                  <c:v>152513</c:v>
                </c:pt>
                <c:pt idx="254261">
                  <c:v>152513</c:v>
                </c:pt>
                <c:pt idx="254262">
                  <c:v>152513</c:v>
                </c:pt>
                <c:pt idx="254263">
                  <c:v>152513</c:v>
                </c:pt>
                <c:pt idx="254264">
                  <c:v>152513</c:v>
                </c:pt>
                <c:pt idx="254265">
                  <c:v>152513</c:v>
                </c:pt>
                <c:pt idx="254266">
                  <c:v>152513</c:v>
                </c:pt>
                <c:pt idx="254267">
                  <c:v>152513</c:v>
                </c:pt>
                <c:pt idx="254268">
                  <c:v>152513</c:v>
                </c:pt>
                <c:pt idx="254269">
                  <c:v>152513</c:v>
                </c:pt>
                <c:pt idx="254270">
                  <c:v>152513</c:v>
                </c:pt>
                <c:pt idx="254271">
                  <c:v>152513</c:v>
                </c:pt>
                <c:pt idx="254272">
                  <c:v>152513</c:v>
                </c:pt>
                <c:pt idx="254273">
                  <c:v>152513</c:v>
                </c:pt>
                <c:pt idx="254274">
                  <c:v>152513</c:v>
                </c:pt>
                <c:pt idx="254275">
                  <c:v>152513</c:v>
                </c:pt>
                <c:pt idx="254276">
                  <c:v>152513</c:v>
                </c:pt>
                <c:pt idx="254277">
                  <c:v>152513</c:v>
                </c:pt>
                <c:pt idx="254278">
                  <c:v>152513</c:v>
                </c:pt>
                <c:pt idx="254279">
                  <c:v>152513</c:v>
                </c:pt>
                <c:pt idx="254280">
                  <c:v>152513</c:v>
                </c:pt>
                <c:pt idx="254281">
                  <c:v>152513</c:v>
                </c:pt>
                <c:pt idx="254282">
                  <c:v>152513</c:v>
                </c:pt>
                <c:pt idx="254283">
                  <c:v>152513</c:v>
                </c:pt>
                <c:pt idx="254284">
                  <c:v>152513</c:v>
                </c:pt>
                <c:pt idx="254285">
                  <c:v>152513</c:v>
                </c:pt>
                <c:pt idx="254286">
                  <c:v>152513</c:v>
                </c:pt>
                <c:pt idx="254287">
                  <c:v>152513</c:v>
                </c:pt>
                <c:pt idx="254288">
                  <c:v>152513</c:v>
                </c:pt>
                <c:pt idx="254289">
                  <c:v>152513</c:v>
                </c:pt>
                <c:pt idx="254290">
                  <c:v>152513</c:v>
                </c:pt>
                <c:pt idx="254291">
                  <c:v>152513</c:v>
                </c:pt>
                <c:pt idx="254292">
                  <c:v>152513</c:v>
                </c:pt>
                <c:pt idx="254293">
                  <c:v>152513</c:v>
                </c:pt>
                <c:pt idx="254294">
                  <c:v>152513</c:v>
                </c:pt>
                <c:pt idx="254295">
                  <c:v>152513</c:v>
                </c:pt>
                <c:pt idx="254296">
                  <c:v>152513</c:v>
                </c:pt>
                <c:pt idx="254297">
                  <c:v>152513</c:v>
                </c:pt>
                <c:pt idx="254298">
                  <c:v>152513</c:v>
                </c:pt>
                <c:pt idx="254299">
                  <c:v>152513</c:v>
                </c:pt>
                <c:pt idx="254300">
                  <c:v>152513</c:v>
                </c:pt>
                <c:pt idx="254301">
                  <c:v>152513</c:v>
                </c:pt>
                <c:pt idx="254302">
                  <c:v>152513</c:v>
                </c:pt>
                <c:pt idx="254303">
                  <c:v>152513</c:v>
                </c:pt>
                <c:pt idx="254304">
                  <c:v>152513</c:v>
                </c:pt>
                <c:pt idx="254305">
                  <c:v>152513</c:v>
                </c:pt>
                <c:pt idx="254306">
                  <c:v>152513</c:v>
                </c:pt>
                <c:pt idx="254307">
                  <c:v>152513</c:v>
                </c:pt>
                <c:pt idx="254308">
                  <c:v>152513</c:v>
                </c:pt>
                <c:pt idx="254309">
                  <c:v>152513</c:v>
                </c:pt>
                <c:pt idx="254310">
                  <c:v>152513</c:v>
                </c:pt>
                <c:pt idx="254311">
                  <c:v>152513</c:v>
                </c:pt>
                <c:pt idx="254312">
                  <c:v>152513</c:v>
                </c:pt>
                <c:pt idx="254313">
                  <c:v>152513</c:v>
                </c:pt>
                <c:pt idx="254314">
                  <c:v>152513</c:v>
                </c:pt>
                <c:pt idx="254315">
                  <c:v>152513</c:v>
                </c:pt>
                <c:pt idx="254316">
                  <c:v>152513</c:v>
                </c:pt>
                <c:pt idx="254317">
                  <c:v>152513</c:v>
                </c:pt>
                <c:pt idx="254318">
                  <c:v>152513</c:v>
                </c:pt>
                <c:pt idx="254319">
                  <c:v>152513</c:v>
                </c:pt>
                <c:pt idx="254320">
                  <c:v>152513</c:v>
                </c:pt>
                <c:pt idx="254321">
                  <c:v>152513</c:v>
                </c:pt>
                <c:pt idx="254322">
                  <c:v>152513</c:v>
                </c:pt>
                <c:pt idx="254323">
                  <c:v>152513</c:v>
                </c:pt>
                <c:pt idx="254324">
                  <c:v>152513</c:v>
                </c:pt>
                <c:pt idx="254325">
                  <c:v>152513</c:v>
                </c:pt>
                <c:pt idx="254326">
                  <c:v>152513</c:v>
                </c:pt>
                <c:pt idx="254327">
                  <c:v>152513</c:v>
                </c:pt>
                <c:pt idx="254328">
                  <c:v>152513</c:v>
                </c:pt>
                <c:pt idx="254329">
                  <c:v>152513</c:v>
                </c:pt>
                <c:pt idx="254330">
                  <c:v>152513</c:v>
                </c:pt>
                <c:pt idx="254331">
                  <c:v>152513</c:v>
                </c:pt>
                <c:pt idx="254332">
                  <c:v>152513</c:v>
                </c:pt>
                <c:pt idx="254333">
                  <c:v>152513</c:v>
                </c:pt>
                <c:pt idx="254334">
                  <c:v>152513</c:v>
                </c:pt>
                <c:pt idx="254335">
                  <c:v>152513</c:v>
                </c:pt>
                <c:pt idx="254336">
                  <c:v>152513</c:v>
                </c:pt>
                <c:pt idx="254337">
                  <c:v>152513</c:v>
                </c:pt>
                <c:pt idx="254338">
                  <c:v>152513</c:v>
                </c:pt>
                <c:pt idx="254339">
                  <c:v>152513</c:v>
                </c:pt>
                <c:pt idx="254340">
                  <c:v>152513</c:v>
                </c:pt>
                <c:pt idx="254341">
                  <c:v>152513</c:v>
                </c:pt>
                <c:pt idx="254342">
                  <c:v>152513</c:v>
                </c:pt>
                <c:pt idx="254343">
                  <c:v>152513</c:v>
                </c:pt>
                <c:pt idx="254344">
                  <c:v>152513</c:v>
                </c:pt>
                <c:pt idx="254345">
                  <c:v>152513</c:v>
                </c:pt>
                <c:pt idx="254346">
                  <c:v>152513</c:v>
                </c:pt>
                <c:pt idx="254347">
                  <c:v>152513</c:v>
                </c:pt>
                <c:pt idx="254348">
                  <c:v>152513</c:v>
                </c:pt>
                <c:pt idx="254349">
                  <c:v>152513</c:v>
                </c:pt>
                <c:pt idx="254350">
                  <c:v>152513</c:v>
                </c:pt>
                <c:pt idx="254351">
                  <c:v>152513</c:v>
                </c:pt>
                <c:pt idx="254352">
                  <c:v>152513</c:v>
                </c:pt>
                <c:pt idx="254353">
                  <c:v>152513</c:v>
                </c:pt>
                <c:pt idx="254354">
                  <c:v>152513</c:v>
                </c:pt>
                <c:pt idx="254355">
                  <c:v>152513</c:v>
                </c:pt>
                <c:pt idx="254356">
                  <c:v>152513</c:v>
                </c:pt>
                <c:pt idx="254357">
                  <c:v>152513</c:v>
                </c:pt>
                <c:pt idx="254358">
                  <c:v>152513</c:v>
                </c:pt>
                <c:pt idx="254359">
                  <c:v>152513</c:v>
                </c:pt>
                <c:pt idx="254360">
                  <c:v>152513</c:v>
                </c:pt>
                <c:pt idx="254361">
                  <c:v>152513</c:v>
                </c:pt>
                <c:pt idx="254362">
                  <c:v>152513</c:v>
                </c:pt>
                <c:pt idx="254363">
                  <c:v>152513</c:v>
                </c:pt>
                <c:pt idx="254364">
                  <c:v>152513</c:v>
                </c:pt>
                <c:pt idx="254365">
                  <c:v>152513</c:v>
                </c:pt>
                <c:pt idx="254366">
                  <c:v>152513</c:v>
                </c:pt>
                <c:pt idx="254367">
                  <c:v>152513</c:v>
                </c:pt>
                <c:pt idx="254368">
                  <c:v>152513</c:v>
                </c:pt>
                <c:pt idx="254369">
                  <c:v>152513</c:v>
                </c:pt>
                <c:pt idx="254370">
                  <c:v>152513</c:v>
                </c:pt>
                <c:pt idx="254371">
                  <c:v>152513</c:v>
                </c:pt>
                <c:pt idx="254372">
                  <c:v>152513</c:v>
                </c:pt>
                <c:pt idx="254373">
                  <c:v>152513</c:v>
                </c:pt>
                <c:pt idx="254374">
                  <c:v>152513</c:v>
                </c:pt>
                <c:pt idx="254375">
                  <c:v>152513</c:v>
                </c:pt>
                <c:pt idx="254376">
                  <c:v>152513</c:v>
                </c:pt>
                <c:pt idx="254377">
                  <c:v>152513</c:v>
                </c:pt>
                <c:pt idx="254378">
                  <c:v>152513</c:v>
                </c:pt>
                <c:pt idx="254379">
                  <c:v>152513</c:v>
                </c:pt>
                <c:pt idx="254380">
                  <c:v>152513</c:v>
                </c:pt>
                <c:pt idx="254381">
                  <c:v>152513</c:v>
                </c:pt>
                <c:pt idx="254382">
                  <c:v>152513</c:v>
                </c:pt>
                <c:pt idx="254383">
                  <c:v>152513</c:v>
                </c:pt>
                <c:pt idx="254384">
                  <c:v>152513</c:v>
                </c:pt>
                <c:pt idx="254385">
                  <c:v>152513</c:v>
                </c:pt>
                <c:pt idx="254386">
                  <c:v>152513</c:v>
                </c:pt>
                <c:pt idx="254387">
                  <c:v>152513</c:v>
                </c:pt>
                <c:pt idx="254388">
                  <c:v>152513</c:v>
                </c:pt>
                <c:pt idx="254389">
                  <c:v>152513</c:v>
                </c:pt>
                <c:pt idx="254390">
                  <c:v>152513</c:v>
                </c:pt>
                <c:pt idx="254391">
                  <c:v>152513</c:v>
                </c:pt>
                <c:pt idx="254392">
                  <c:v>152513</c:v>
                </c:pt>
                <c:pt idx="254393">
                  <c:v>152513</c:v>
                </c:pt>
                <c:pt idx="254394">
                  <c:v>152513</c:v>
                </c:pt>
                <c:pt idx="254395">
                  <c:v>152513</c:v>
                </c:pt>
                <c:pt idx="254396">
                  <c:v>152513</c:v>
                </c:pt>
                <c:pt idx="254397">
                  <c:v>152513</c:v>
                </c:pt>
                <c:pt idx="254398">
                  <c:v>152513</c:v>
                </c:pt>
                <c:pt idx="254399">
                  <c:v>152513</c:v>
                </c:pt>
                <c:pt idx="254400">
                  <c:v>152513</c:v>
                </c:pt>
                <c:pt idx="254401">
                  <c:v>152513</c:v>
                </c:pt>
                <c:pt idx="254402">
                  <c:v>152513</c:v>
                </c:pt>
                <c:pt idx="254403">
                  <c:v>152513</c:v>
                </c:pt>
                <c:pt idx="254404">
                  <c:v>152513</c:v>
                </c:pt>
                <c:pt idx="254405">
                  <c:v>152513</c:v>
                </c:pt>
                <c:pt idx="254406">
                  <c:v>152513</c:v>
                </c:pt>
                <c:pt idx="254407">
                  <c:v>152513</c:v>
                </c:pt>
                <c:pt idx="254408">
                  <c:v>152513</c:v>
                </c:pt>
                <c:pt idx="254409">
                  <c:v>152513</c:v>
                </c:pt>
                <c:pt idx="254410">
                  <c:v>152513</c:v>
                </c:pt>
                <c:pt idx="254411">
                  <c:v>152513</c:v>
                </c:pt>
                <c:pt idx="254412">
                  <c:v>152513</c:v>
                </c:pt>
                <c:pt idx="254413">
                  <c:v>152513</c:v>
                </c:pt>
                <c:pt idx="254414">
                  <c:v>152513</c:v>
                </c:pt>
                <c:pt idx="254415">
                  <c:v>152513</c:v>
                </c:pt>
                <c:pt idx="254416">
                  <c:v>152513</c:v>
                </c:pt>
                <c:pt idx="254417">
                  <c:v>152513</c:v>
                </c:pt>
                <c:pt idx="254418">
                  <c:v>152513</c:v>
                </c:pt>
                <c:pt idx="254419">
                  <c:v>152513</c:v>
                </c:pt>
                <c:pt idx="254420">
                  <c:v>152513</c:v>
                </c:pt>
                <c:pt idx="254421">
                  <c:v>152513</c:v>
                </c:pt>
                <c:pt idx="254422">
                  <c:v>152513</c:v>
                </c:pt>
                <c:pt idx="254423">
                  <c:v>152513</c:v>
                </c:pt>
                <c:pt idx="254424">
                  <c:v>152513</c:v>
                </c:pt>
                <c:pt idx="254425">
                  <c:v>152513</c:v>
                </c:pt>
                <c:pt idx="254426">
                  <c:v>152513</c:v>
                </c:pt>
                <c:pt idx="254427">
                  <c:v>152513</c:v>
                </c:pt>
                <c:pt idx="254428">
                  <c:v>152513</c:v>
                </c:pt>
                <c:pt idx="254429">
                  <c:v>152513</c:v>
                </c:pt>
                <c:pt idx="254430">
                  <c:v>152513</c:v>
                </c:pt>
                <c:pt idx="254431">
                  <c:v>152513</c:v>
                </c:pt>
                <c:pt idx="254432">
                  <c:v>152513</c:v>
                </c:pt>
                <c:pt idx="254433">
                  <c:v>152513</c:v>
                </c:pt>
                <c:pt idx="254434">
                  <c:v>152513</c:v>
                </c:pt>
                <c:pt idx="254435">
                  <c:v>152513</c:v>
                </c:pt>
                <c:pt idx="254436">
                  <c:v>152513</c:v>
                </c:pt>
                <c:pt idx="254437">
                  <c:v>152513</c:v>
                </c:pt>
                <c:pt idx="254438">
                  <c:v>152513</c:v>
                </c:pt>
                <c:pt idx="254439">
                  <c:v>152513</c:v>
                </c:pt>
                <c:pt idx="254440">
                  <c:v>152513</c:v>
                </c:pt>
                <c:pt idx="254441">
                  <c:v>152513</c:v>
                </c:pt>
                <c:pt idx="254442">
                  <c:v>152513</c:v>
                </c:pt>
                <c:pt idx="254443">
                  <c:v>152513</c:v>
                </c:pt>
                <c:pt idx="254444">
                  <c:v>152513</c:v>
                </c:pt>
                <c:pt idx="254445">
                  <c:v>152513</c:v>
                </c:pt>
                <c:pt idx="254446">
                  <c:v>152513</c:v>
                </c:pt>
                <c:pt idx="254447">
                  <c:v>152513</c:v>
                </c:pt>
                <c:pt idx="254448">
                  <c:v>152513</c:v>
                </c:pt>
                <c:pt idx="254449">
                  <c:v>152513</c:v>
                </c:pt>
                <c:pt idx="254450">
                  <c:v>152513</c:v>
                </c:pt>
                <c:pt idx="254451">
                  <c:v>152513</c:v>
                </c:pt>
                <c:pt idx="254452">
                  <c:v>152513</c:v>
                </c:pt>
                <c:pt idx="254453">
                  <c:v>152513</c:v>
                </c:pt>
                <c:pt idx="254454">
                  <c:v>152513</c:v>
                </c:pt>
                <c:pt idx="254455">
                  <c:v>152513</c:v>
                </c:pt>
                <c:pt idx="254456">
                  <c:v>152513</c:v>
                </c:pt>
                <c:pt idx="254457">
                  <c:v>152513</c:v>
                </c:pt>
                <c:pt idx="254458">
                  <c:v>152513</c:v>
                </c:pt>
                <c:pt idx="254459">
                  <c:v>152513</c:v>
                </c:pt>
                <c:pt idx="254460">
                  <c:v>152513</c:v>
                </c:pt>
                <c:pt idx="254461">
                  <c:v>152513</c:v>
                </c:pt>
                <c:pt idx="254462">
                  <c:v>152513</c:v>
                </c:pt>
                <c:pt idx="254463">
                  <c:v>152513</c:v>
                </c:pt>
                <c:pt idx="254464">
                  <c:v>152513</c:v>
                </c:pt>
                <c:pt idx="254465">
                  <c:v>152513</c:v>
                </c:pt>
                <c:pt idx="254466">
                  <c:v>152513</c:v>
                </c:pt>
                <c:pt idx="254467">
                  <c:v>152513</c:v>
                </c:pt>
                <c:pt idx="254468">
                  <c:v>152513</c:v>
                </c:pt>
                <c:pt idx="254469">
                  <c:v>152513</c:v>
                </c:pt>
                <c:pt idx="254470">
                  <c:v>152513</c:v>
                </c:pt>
                <c:pt idx="254471">
                  <c:v>152513</c:v>
                </c:pt>
                <c:pt idx="254472">
                  <c:v>152513</c:v>
                </c:pt>
                <c:pt idx="254473">
                  <c:v>152513</c:v>
                </c:pt>
                <c:pt idx="254474">
                  <c:v>152513</c:v>
                </c:pt>
                <c:pt idx="254475">
                  <c:v>152513</c:v>
                </c:pt>
                <c:pt idx="254476">
                  <c:v>152513</c:v>
                </c:pt>
                <c:pt idx="254477">
                  <c:v>152513</c:v>
                </c:pt>
                <c:pt idx="254478">
                  <c:v>152513</c:v>
                </c:pt>
                <c:pt idx="254479">
                  <c:v>152513</c:v>
                </c:pt>
                <c:pt idx="254480">
                  <c:v>152513</c:v>
                </c:pt>
                <c:pt idx="254481">
                  <c:v>152513</c:v>
                </c:pt>
                <c:pt idx="254482">
                  <c:v>152513</c:v>
                </c:pt>
                <c:pt idx="254483">
                  <c:v>152513</c:v>
                </c:pt>
                <c:pt idx="254484">
                  <c:v>152513</c:v>
                </c:pt>
                <c:pt idx="254485">
                  <c:v>152513</c:v>
                </c:pt>
                <c:pt idx="254486">
                  <c:v>152513</c:v>
                </c:pt>
                <c:pt idx="254487">
                  <c:v>152513</c:v>
                </c:pt>
                <c:pt idx="254488">
                  <c:v>152513</c:v>
                </c:pt>
                <c:pt idx="254489">
                  <c:v>152513</c:v>
                </c:pt>
                <c:pt idx="254490">
                  <c:v>152513</c:v>
                </c:pt>
                <c:pt idx="254491">
                  <c:v>152513</c:v>
                </c:pt>
                <c:pt idx="254492">
                  <c:v>152513</c:v>
                </c:pt>
                <c:pt idx="254493">
                  <c:v>152513</c:v>
                </c:pt>
                <c:pt idx="254494">
                  <c:v>152513</c:v>
                </c:pt>
                <c:pt idx="254495">
                  <c:v>152513</c:v>
                </c:pt>
                <c:pt idx="254496">
                  <c:v>152513</c:v>
                </c:pt>
                <c:pt idx="254497">
                  <c:v>152513</c:v>
                </c:pt>
                <c:pt idx="254498">
                  <c:v>152513</c:v>
                </c:pt>
                <c:pt idx="254499">
                  <c:v>152513</c:v>
                </c:pt>
                <c:pt idx="254500">
                  <c:v>152513</c:v>
                </c:pt>
                <c:pt idx="254501">
                  <c:v>152513</c:v>
                </c:pt>
                <c:pt idx="254502">
                  <c:v>152513</c:v>
                </c:pt>
                <c:pt idx="254503">
                  <c:v>152513</c:v>
                </c:pt>
                <c:pt idx="254504">
                  <c:v>152513</c:v>
                </c:pt>
                <c:pt idx="254505">
                  <c:v>152513</c:v>
                </c:pt>
                <c:pt idx="254506">
                  <c:v>152513</c:v>
                </c:pt>
                <c:pt idx="254507">
                  <c:v>152513</c:v>
                </c:pt>
                <c:pt idx="254508">
                  <c:v>152513</c:v>
                </c:pt>
                <c:pt idx="254509">
                  <c:v>152513</c:v>
                </c:pt>
                <c:pt idx="254510">
                  <c:v>152513</c:v>
                </c:pt>
                <c:pt idx="254511">
                  <c:v>152513</c:v>
                </c:pt>
                <c:pt idx="254512">
                  <c:v>152513</c:v>
                </c:pt>
                <c:pt idx="254513">
                  <c:v>152513</c:v>
                </c:pt>
                <c:pt idx="254514">
                  <c:v>152513</c:v>
                </c:pt>
                <c:pt idx="254515">
                  <c:v>152513</c:v>
                </c:pt>
                <c:pt idx="254516">
                  <c:v>152513</c:v>
                </c:pt>
                <c:pt idx="254517">
                  <c:v>152513</c:v>
                </c:pt>
                <c:pt idx="254518">
                  <c:v>152513</c:v>
                </c:pt>
                <c:pt idx="254519">
                  <c:v>152513</c:v>
                </c:pt>
                <c:pt idx="254520">
                  <c:v>152513</c:v>
                </c:pt>
                <c:pt idx="254521">
                  <c:v>152513</c:v>
                </c:pt>
                <c:pt idx="254522">
                  <c:v>152513</c:v>
                </c:pt>
                <c:pt idx="254523">
                  <c:v>152513</c:v>
                </c:pt>
                <c:pt idx="254524">
                  <c:v>152513</c:v>
                </c:pt>
                <c:pt idx="254525">
                  <c:v>152513</c:v>
                </c:pt>
                <c:pt idx="254526">
                  <c:v>152513</c:v>
                </c:pt>
                <c:pt idx="254527">
                  <c:v>152513</c:v>
                </c:pt>
                <c:pt idx="254528">
                  <c:v>152513</c:v>
                </c:pt>
                <c:pt idx="254529">
                  <c:v>152513</c:v>
                </c:pt>
                <c:pt idx="254530">
                  <c:v>152513</c:v>
                </c:pt>
                <c:pt idx="254531">
                  <c:v>152513</c:v>
                </c:pt>
                <c:pt idx="254532">
                  <c:v>152513</c:v>
                </c:pt>
                <c:pt idx="254533">
                  <c:v>152513</c:v>
                </c:pt>
                <c:pt idx="254534">
                  <c:v>152513</c:v>
                </c:pt>
                <c:pt idx="254535">
                  <c:v>152513</c:v>
                </c:pt>
                <c:pt idx="254536">
                  <c:v>152513</c:v>
                </c:pt>
                <c:pt idx="254537">
                  <c:v>152513</c:v>
                </c:pt>
                <c:pt idx="254538">
                  <c:v>152513</c:v>
                </c:pt>
                <c:pt idx="254539">
                  <c:v>152513</c:v>
                </c:pt>
                <c:pt idx="254540">
                  <c:v>152513</c:v>
                </c:pt>
                <c:pt idx="254541">
                  <c:v>152513</c:v>
                </c:pt>
                <c:pt idx="254542">
                  <c:v>152513</c:v>
                </c:pt>
                <c:pt idx="254543">
                  <c:v>152513</c:v>
                </c:pt>
                <c:pt idx="254544">
                  <c:v>152513</c:v>
                </c:pt>
                <c:pt idx="254545">
                  <c:v>152513</c:v>
                </c:pt>
                <c:pt idx="254546">
                  <c:v>152513</c:v>
                </c:pt>
                <c:pt idx="254547">
                  <c:v>152513</c:v>
                </c:pt>
                <c:pt idx="254548">
                  <c:v>152513</c:v>
                </c:pt>
                <c:pt idx="254549">
                  <c:v>152513</c:v>
                </c:pt>
                <c:pt idx="254550">
                  <c:v>152513</c:v>
                </c:pt>
                <c:pt idx="254551">
                  <c:v>152513</c:v>
                </c:pt>
                <c:pt idx="254552">
                  <c:v>152513</c:v>
                </c:pt>
                <c:pt idx="254553">
                  <c:v>152513</c:v>
                </c:pt>
                <c:pt idx="254554">
                  <c:v>152513</c:v>
                </c:pt>
                <c:pt idx="254555">
                  <c:v>152513</c:v>
                </c:pt>
                <c:pt idx="254556">
                  <c:v>152513</c:v>
                </c:pt>
                <c:pt idx="254557">
                  <c:v>152513</c:v>
                </c:pt>
                <c:pt idx="254558">
                  <c:v>152513</c:v>
                </c:pt>
                <c:pt idx="254559">
                  <c:v>152513</c:v>
                </c:pt>
                <c:pt idx="254560">
                  <c:v>152513</c:v>
                </c:pt>
                <c:pt idx="254561">
                  <c:v>152513</c:v>
                </c:pt>
                <c:pt idx="254562">
                  <c:v>152513</c:v>
                </c:pt>
                <c:pt idx="254563">
                  <c:v>152513</c:v>
                </c:pt>
                <c:pt idx="254564">
                  <c:v>152513</c:v>
                </c:pt>
                <c:pt idx="254565">
                  <c:v>152513</c:v>
                </c:pt>
                <c:pt idx="254566">
                  <c:v>152513</c:v>
                </c:pt>
                <c:pt idx="254567">
                  <c:v>152513</c:v>
                </c:pt>
                <c:pt idx="254568">
                  <c:v>152513</c:v>
                </c:pt>
                <c:pt idx="254569">
                  <c:v>152513</c:v>
                </c:pt>
                <c:pt idx="254570">
                  <c:v>152513</c:v>
                </c:pt>
                <c:pt idx="254571">
                  <c:v>152513</c:v>
                </c:pt>
                <c:pt idx="254572">
                  <c:v>152513</c:v>
                </c:pt>
                <c:pt idx="254573">
                  <c:v>152513</c:v>
                </c:pt>
                <c:pt idx="254574">
                  <c:v>152513</c:v>
                </c:pt>
                <c:pt idx="254575">
                  <c:v>152513</c:v>
                </c:pt>
                <c:pt idx="254576">
                  <c:v>152513</c:v>
                </c:pt>
                <c:pt idx="254577">
                  <c:v>152513</c:v>
                </c:pt>
                <c:pt idx="254578">
                  <c:v>152513</c:v>
                </c:pt>
                <c:pt idx="254579">
                  <c:v>152513</c:v>
                </c:pt>
                <c:pt idx="254580">
                  <c:v>152513</c:v>
                </c:pt>
                <c:pt idx="254581">
                  <c:v>152513</c:v>
                </c:pt>
                <c:pt idx="254582">
                  <c:v>152513</c:v>
                </c:pt>
                <c:pt idx="254583">
                  <c:v>152513</c:v>
                </c:pt>
                <c:pt idx="254584">
                  <c:v>152513</c:v>
                </c:pt>
                <c:pt idx="254585">
                  <c:v>152513</c:v>
                </c:pt>
                <c:pt idx="254586">
                  <c:v>152513</c:v>
                </c:pt>
                <c:pt idx="254587">
                  <c:v>152513</c:v>
                </c:pt>
                <c:pt idx="254588">
                  <c:v>152513</c:v>
                </c:pt>
                <c:pt idx="254589">
                  <c:v>152513</c:v>
                </c:pt>
                <c:pt idx="254590">
                  <c:v>152513</c:v>
                </c:pt>
                <c:pt idx="254591">
                  <c:v>152513</c:v>
                </c:pt>
                <c:pt idx="254592">
                  <c:v>152513</c:v>
                </c:pt>
                <c:pt idx="254593">
                  <c:v>152513</c:v>
                </c:pt>
                <c:pt idx="254594">
                  <c:v>152513</c:v>
                </c:pt>
                <c:pt idx="254595">
                  <c:v>152513</c:v>
                </c:pt>
                <c:pt idx="254596">
                  <c:v>152513</c:v>
                </c:pt>
                <c:pt idx="254597">
                  <c:v>152513</c:v>
                </c:pt>
                <c:pt idx="254598">
                  <c:v>152513</c:v>
                </c:pt>
                <c:pt idx="254599">
                  <c:v>152513</c:v>
                </c:pt>
                <c:pt idx="254600">
                  <c:v>152513</c:v>
                </c:pt>
                <c:pt idx="254601">
                  <c:v>152513</c:v>
                </c:pt>
                <c:pt idx="254602">
                  <c:v>152513</c:v>
                </c:pt>
                <c:pt idx="254603">
                  <c:v>152513</c:v>
                </c:pt>
                <c:pt idx="254604">
                  <c:v>152513</c:v>
                </c:pt>
                <c:pt idx="254605">
                  <c:v>152513</c:v>
                </c:pt>
                <c:pt idx="254606">
                  <c:v>152513</c:v>
                </c:pt>
                <c:pt idx="254607">
                  <c:v>152513</c:v>
                </c:pt>
                <c:pt idx="254608">
                  <c:v>152513</c:v>
                </c:pt>
                <c:pt idx="254609">
                  <c:v>152513</c:v>
                </c:pt>
                <c:pt idx="254610">
                  <c:v>152513</c:v>
                </c:pt>
                <c:pt idx="254611">
                  <c:v>152513</c:v>
                </c:pt>
                <c:pt idx="254612">
                  <c:v>152513</c:v>
                </c:pt>
                <c:pt idx="254613">
                  <c:v>152513</c:v>
                </c:pt>
                <c:pt idx="254614">
                  <c:v>152513</c:v>
                </c:pt>
                <c:pt idx="254615">
                  <c:v>152513</c:v>
                </c:pt>
                <c:pt idx="254616">
                  <c:v>152513</c:v>
                </c:pt>
                <c:pt idx="254617">
                  <c:v>152513</c:v>
                </c:pt>
                <c:pt idx="254618">
                  <c:v>152513</c:v>
                </c:pt>
                <c:pt idx="254619">
                  <c:v>152513</c:v>
                </c:pt>
                <c:pt idx="254620">
                  <c:v>152513</c:v>
                </c:pt>
                <c:pt idx="254621">
                  <c:v>152513</c:v>
                </c:pt>
                <c:pt idx="254622">
                  <c:v>152513</c:v>
                </c:pt>
                <c:pt idx="254623">
                  <c:v>152513</c:v>
                </c:pt>
                <c:pt idx="254624">
                  <c:v>152513</c:v>
                </c:pt>
                <c:pt idx="254625">
                  <c:v>152513</c:v>
                </c:pt>
                <c:pt idx="254626">
                  <c:v>152513</c:v>
                </c:pt>
                <c:pt idx="254627">
                  <c:v>152513</c:v>
                </c:pt>
                <c:pt idx="254628">
                  <c:v>152513</c:v>
                </c:pt>
                <c:pt idx="254629">
                  <c:v>152513</c:v>
                </c:pt>
                <c:pt idx="254630">
                  <c:v>152513</c:v>
                </c:pt>
                <c:pt idx="254631">
                  <c:v>152513</c:v>
                </c:pt>
                <c:pt idx="254632">
                  <c:v>152513</c:v>
                </c:pt>
                <c:pt idx="254633">
                  <c:v>152513</c:v>
                </c:pt>
                <c:pt idx="254634">
                  <c:v>152513</c:v>
                </c:pt>
                <c:pt idx="254635">
                  <c:v>152513</c:v>
                </c:pt>
                <c:pt idx="254636">
                  <c:v>152513</c:v>
                </c:pt>
                <c:pt idx="254637">
                  <c:v>152513</c:v>
                </c:pt>
                <c:pt idx="254638">
                  <c:v>152513</c:v>
                </c:pt>
                <c:pt idx="254639">
                  <c:v>152513</c:v>
                </c:pt>
                <c:pt idx="254640">
                  <c:v>152513</c:v>
                </c:pt>
                <c:pt idx="254641">
                  <c:v>152513</c:v>
                </c:pt>
                <c:pt idx="254642">
                  <c:v>152513</c:v>
                </c:pt>
                <c:pt idx="254643">
                  <c:v>152513</c:v>
                </c:pt>
                <c:pt idx="254644">
                  <c:v>152513</c:v>
                </c:pt>
                <c:pt idx="254645">
                  <c:v>152513</c:v>
                </c:pt>
                <c:pt idx="254646">
                  <c:v>152513</c:v>
                </c:pt>
                <c:pt idx="254647">
                  <c:v>152513</c:v>
                </c:pt>
                <c:pt idx="254648">
                  <c:v>152513</c:v>
                </c:pt>
                <c:pt idx="254649">
                  <c:v>152513</c:v>
                </c:pt>
                <c:pt idx="254650">
                  <c:v>152513</c:v>
                </c:pt>
                <c:pt idx="254651">
                  <c:v>152513</c:v>
                </c:pt>
                <c:pt idx="254652">
                  <c:v>152513</c:v>
                </c:pt>
                <c:pt idx="254653">
                  <c:v>152513</c:v>
                </c:pt>
                <c:pt idx="254654">
                  <c:v>152513</c:v>
                </c:pt>
                <c:pt idx="254655">
                  <c:v>152513</c:v>
                </c:pt>
                <c:pt idx="254656">
                  <c:v>152513</c:v>
                </c:pt>
                <c:pt idx="254657">
                  <c:v>152513</c:v>
                </c:pt>
                <c:pt idx="254658">
                  <c:v>152513</c:v>
                </c:pt>
                <c:pt idx="254659">
                  <c:v>152513</c:v>
                </c:pt>
                <c:pt idx="254660">
                  <c:v>152513</c:v>
                </c:pt>
                <c:pt idx="254661">
                  <c:v>152513</c:v>
                </c:pt>
                <c:pt idx="254662">
                  <c:v>152513</c:v>
                </c:pt>
                <c:pt idx="254663">
                  <c:v>152513</c:v>
                </c:pt>
                <c:pt idx="254664">
                  <c:v>152513</c:v>
                </c:pt>
                <c:pt idx="254665">
                  <c:v>152513</c:v>
                </c:pt>
                <c:pt idx="254666">
                  <c:v>152513</c:v>
                </c:pt>
                <c:pt idx="254667">
                  <c:v>152513</c:v>
                </c:pt>
                <c:pt idx="254668">
                  <c:v>152513</c:v>
                </c:pt>
                <c:pt idx="254669">
                  <c:v>152513</c:v>
                </c:pt>
                <c:pt idx="254670">
                  <c:v>152513</c:v>
                </c:pt>
                <c:pt idx="254671">
                  <c:v>152513</c:v>
                </c:pt>
                <c:pt idx="254672">
                  <c:v>152513</c:v>
                </c:pt>
                <c:pt idx="254673">
                  <c:v>152513</c:v>
                </c:pt>
                <c:pt idx="254674">
                  <c:v>152513</c:v>
                </c:pt>
                <c:pt idx="254675">
                  <c:v>152513</c:v>
                </c:pt>
                <c:pt idx="254676">
                  <c:v>152513</c:v>
                </c:pt>
                <c:pt idx="254677">
                  <c:v>152513</c:v>
                </c:pt>
                <c:pt idx="254678">
                  <c:v>152513</c:v>
                </c:pt>
                <c:pt idx="254679">
                  <c:v>152513</c:v>
                </c:pt>
                <c:pt idx="254680">
                  <c:v>152513</c:v>
                </c:pt>
                <c:pt idx="254681">
                  <c:v>152513</c:v>
                </c:pt>
                <c:pt idx="254682">
                  <c:v>152513</c:v>
                </c:pt>
                <c:pt idx="254683">
                  <c:v>152513</c:v>
                </c:pt>
                <c:pt idx="254684">
                  <c:v>152513</c:v>
                </c:pt>
                <c:pt idx="254685">
                  <c:v>152513</c:v>
                </c:pt>
                <c:pt idx="254686">
                  <c:v>152513</c:v>
                </c:pt>
                <c:pt idx="254687">
                  <c:v>152513</c:v>
                </c:pt>
                <c:pt idx="254688">
                  <c:v>152513</c:v>
                </c:pt>
                <c:pt idx="254689">
                  <c:v>152513</c:v>
                </c:pt>
                <c:pt idx="254690">
                  <c:v>152513</c:v>
                </c:pt>
                <c:pt idx="254691">
                  <c:v>152513</c:v>
                </c:pt>
                <c:pt idx="254692">
                  <c:v>152513</c:v>
                </c:pt>
                <c:pt idx="254693">
                  <c:v>152513</c:v>
                </c:pt>
                <c:pt idx="254694">
                  <c:v>152513</c:v>
                </c:pt>
                <c:pt idx="254695">
                  <c:v>152513</c:v>
                </c:pt>
                <c:pt idx="254696">
                  <c:v>152513</c:v>
                </c:pt>
                <c:pt idx="254697">
                  <c:v>152513</c:v>
                </c:pt>
                <c:pt idx="254698">
                  <c:v>152513</c:v>
                </c:pt>
                <c:pt idx="254699">
                  <c:v>152513</c:v>
                </c:pt>
                <c:pt idx="254700">
                  <c:v>152513</c:v>
                </c:pt>
                <c:pt idx="254701">
                  <c:v>152513</c:v>
                </c:pt>
                <c:pt idx="254702">
                  <c:v>152513</c:v>
                </c:pt>
                <c:pt idx="254703">
                  <c:v>152513</c:v>
                </c:pt>
                <c:pt idx="254704">
                  <c:v>152513</c:v>
                </c:pt>
                <c:pt idx="254705">
                  <c:v>152513</c:v>
                </c:pt>
                <c:pt idx="254706">
                  <c:v>152513</c:v>
                </c:pt>
                <c:pt idx="254707">
                  <c:v>152513</c:v>
                </c:pt>
                <c:pt idx="254708">
                  <c:v>152513</c:v>
                </c:pt>
                <c:pt idx="254709">
                  <c:v>152513</c:v>
                </c:pt>
                <c:pt idx="254710">
                  <c:v>152513</c:v>
                </c:pt>
                <c:pt idx="254711">
                  <c:v>152513</c:v>
                </c:pt>
                <c:pt idx="254712">
                  <c:v>152513</c:v>
                </c:pt>
                <c:pt idx="254713">
                  <c:v>152513</c:v>
                </c:pt>
                <c:pt idx="254714">
                  <c:v>152513</c:v>
                </c:pt>
                <c:pt idx="254715">
                  <c:v>152513</c:v>
                </c:pt>
                <c:pt idx="254716">
                  <c:v>152513</c:v>
                </c:pt>
                <c:pt idx="254717">
                  <c:v>152513</c:v>
                </c:pt>
                <c:pt idx="254718">
                  <c:v>152513</c:v>
                </c:pt>
                <c:pt idx="254719">
                  <c:v>152513</c:v>
                </c:pt>
                <c:pt idx="254720">
                  <c:v>152513</c:v>
                </c:pt>
                <c:pt idx="254721">
                  <c:v>152513</c:v>
                </c:pt>
                <c:pt idx="254722">
                  <c:v>152513</c:v>
                </c:pt>
                <c:pt idx="254723">
                  <c:v>152513</c:v>
                </c:pt>
                <c:pt idx="254724">
                  <c:v>152513</c:v>
                </c:pt>
                <c:pt idx="254725">
                  <c:v>152513</c:v>
                </c:pt>
                <c:pt idx="254726">
                  <c:v>152513</c:v>
                </c:pt>
                <c:pt idx="254727">
                  <c:v>152513</c:v>
                </c:pt>
                <c:pt idx="254728">
                  <c:v>152513</c:v>
                </c:pt>
                <c:pt idx="254729">
                  <c:v>152513</c:v>
                </c:pt>
                <c:pt idx="254730">
                  <c:v>152513</c:v>
                </c:pt>
                <c:pt idx="254731">
                  <c:v>152513</c:v>
                </c:pt>
                <c:pt idx="254732">
                  <c:v>152513</c:v>
                </c:pt>
                <c:pt idx="254733">
                  <c:v>152513</c:v>
                </c:pt>
                <c:pt idx="254734">
                  <c:v>152513</c:v>
                </c:pt>
                <c:pt idx="254735">
                  <c:v>152513</c:v>
                </c:pt>
                <c:pt idx="254736">
                  <c:v>152513</c:v>
                </c:pt>
                <c:pt idx="254737">
                  <c:v>152513</c:v>
                </c:pt>
                <c:pt idx="254738">
                  <c:v>152513</c:v>
                </c:pt>
                <c:pt idx="254739">
                  <c:v>152513</c:v>
                </c:pt>
                <c:pt idx="254740">
                  <c:v>152513</c:v>
                </c:pt>
                <c:pt idx="254741">
                  <c:v>152513</c:v>
                </c:pt>
                <c:pt idx="254742">
                  <c:v>152513</c:v>
                </c:pt>
                <c:pt idx="254743">
                  <c:v>152513</c:v>
                </c:pt>
                <c:pt idx="254744">
                  <c:v>152513</c:v>
                </c:pt>
                <c:pt idx="254745">
                  <c:v>152513</c:v>
                </c:pt>
                <c:pt idx="254746">
                  <c:v>152513</c:v>
                </c:pt>
                <c:pt idx="254747">
                  <c:v>152513</c:v>
                </c:pt>
                <c:pt idx="254748">
                  <c:v>152513</c:v>
                </c:pt>
                <c:pt idx="254749">
                  <c:v>152513</c:v>
                </c:pt>
                <c:pt idx="254750">
                  <c:v>152513</c:v>
                </c:pt>
                <c:pt idx="254751">
                  <c:v>152513</c:v>
                </c:pt>
                <c:pt idx="254752">
                  <c:v>152513</c:v>
                </c:pt>
                <c:pt idx="254753">
                  <c:v>152513</c:v>
                </c:pt>
                <c:pt idx="254754">
                  <c:v>152513</c:v>
                </c:pt>
                <c:pt idx="254755">
                  <c:v>152513</c:v>
                </c:pt>
                <c:pt idx="254756">
                  <c:v>152513</c:v>
                </c:pt>
                <c:pt idx="254757">
                  <c:v>152513</c:v>
                </c:pt>
                <c:pt idx="254758">
                  <c:v>152513</c:v>
                </c:pt>
                <c:pt idx="254759">
                  <c:v>152513</c:v>
                </c:pt>
                <c:pt idx="254760">
                  <c:v>152513</c:v>
                </c:pt>
                <c:pt idx="254761">
                  <c:v>152513</c:v>
                </c:pt>
                <c:pt idx="254762">
                  <c:v>152513</c:v>
                </c:pt>
                <c:pt idx="254763">
                  <c:v>152513</c:v>
                </c:pt>
                <c:pt idx="254764">
                  <c:v>152513</c:v>
                </c:pt>
                <c:pt idx="254765">
                  <c:v>152513</c:v>
                </c:pt>
                <c:pt idx="254766">
                  <c:v>152513</c:v>
                </c:pt>
                <c:pt idx="254767">
                  <c:v>152513</c:v>
                </c:pt>
                <c:pt idx="254768">
                  <c:v>152513</c:v>
                </c:pt>
                <c:pt idx="254769">
                  <c:v>152513</c:v>
                </c:pt>
                <c:pt idx="254770">
                  <c:v>152513</c:v>
                </c:pt>
                <c:pt idx="254771">
                  <c:v>152513</c:v>
                </c:pt>
                <c:pt idx="254772">
                  <c:v>152513</c:v>
                </c:pt>
                <c:pt idx="254773">
                  <c:v>152513</c:v>
                </c:pt>
                <c:pt idx="254774">
                  <c:v>152513</c:v>
                </c:pt>
                <c:pt idx="254775">
                  <c:v>152513</c:v>
                </c:pt>
                <c:pt idx="254776">
                  <c:v>152513</c:v>
                </c:pt>
                <c:pt idx="254777">
                  <c:v>152513</c:v>
                </c:pt>
                <c:pt idx="254778">
                  <c:v>152513</c:v>
                </c:pt>
                <c:pt idx="254779">
                  <c:v>152513</c:v>
                </c:pt>
                <c:pt idx="254780">
                  <c:v>152513</c:v>
                </c:pt>
                <c:pt idx="254781">
                  <c:v>152513</c:v>
                </c:pt>
                <c:pt idx="254782">
                  <c:v>152513</c:v>
                </c:pt>
                <c:pt idx="254783">
                  <c:v>152513</c:v>
                </c:pt>
                <c:pt idx="254784">
                  <c:v>152513</c:v>
                </c:pt>
                <c:pt idx="254785">
                  <c:v>152513</c:v>
                </c:pt>
                <c:pt idx="254786">
                  <c:v>152513</c:v>
                </c:pt>
                <c:pt idx="254787">
                  <c:v>152513</c:v>
                </c:pt>
                <c:pt idx="254788">
                  <c:v>152513</c:v>
                </c:pt>
                <c:pt idx="254789">
                  <c:v>152513</c:v>
                </c:pt>
                <c:pt idx="254790">
                  <c:v>152513</c:v>
                </c:pt>
                <c:pt idx="254791">
                  <c:v>152513</c:v>
                </c:pt>
                <c:pt idx="254792">
                  <c:v>152513</c:v>
                </c:pt>
                <c:pt idx="254793">
                  <c:v>152513</c:v>
                </c:pt>
                <c:pt idx="254794">
                  <c:v>152513</c:v>
                </c:pt>
                <c:pt idx="254795">
                  <c:v>152513</c:v>
                </c:pt>
                <c:pt idx="254796">
                  <c:v>152513</c:v>
                </c:pt>
                <c:pt idx="254797">
                  <c:v>152513</c:v>
                </c:pt>
                <c:pt idx="254798">
                  <c:v>152513</c:v>
                </c:pt>
                <c:pt idx="254799">
                  <c:v>152513</c:v>
                </c:pt>
                <c:pt idx="254800">
                  <c:v>152513</c:v>
                </c:pt>
                <c:pt idx="254801">
                  <c:v>152513</c:v>
                </c:pt>
                <c:pt idx="254802">
                  <c:v>152513</c:v>
                </c:pt>
                <c:pt idx="254803">
                  <c:v>152513</c:v>
                </c:pt>
                <c:pt idx="254804">
                  <c:v>152513</c:v>
                </c:pt>
                <c:pt idx="254805">
                  <c:v>152513</c:v>
                </c:pt>
                <c:pt idx="254806">
                  <c:v>152513</c:v>
                </c:pt>
                <c:pt idx="254807">
                  <c:v>152513</c:v>
                </c:pt>
                <c:pt idx="254808">
                  <c:v>152513</c:v>
                </c:pt>
                <c:pt idx="254809">
                  <c:v>152513</c:v>
                </c:pt>
                <c:pt idx="254810">
                  <c:v>152513</c:v>
                </c:pt>
                <c:pt idx="254811">
                  <c:v>152513</c:v>
                </c:pt>
                <c:pt idx="254812">
                  <c:v>152513</c:v>
                </c:pt>
                <c:pt idx="254813">
                  <c:v>152513</c:v>
                </c:pt>
                <c:pt idx="254814">
                  <c:v>152513</c:v>
                </c:pt>
                <c:pt idx="254815">
                  <c:v>152513</c:v>
                </c:pt>
                <c:pt idx="254816">
                  <c:v>152513</c:v>
                </c:pt>
                <c:pt idx="254817">
                  <c:v>152513</c:v>
                </c:pt>
                <c:pt idx="254818">
                  <c:v>152513</c:v>
                </c:pt>
                <c:pt idx="254819">
                  <c:v>152513</c:v>
                </c:pt>
                <c:pt idx="254820">
                  <c:v>152513</c:v>
                </c:pt>
                <c:pt idx="254821">
                  <c:v>152513</c:v>
                </c:pt>
                <c:pt idx="254822">
                  <c:v>152513</c:v>
                </c:pt>
                <c:pt idx="254823">
                  <c:v>152513</c:v>
                </c:pt>
                <c:pt idx="254824">
                  <c:v>152513</c:v>
                </c:pt>
                <c:pt idx="254825">
                  <c:v>152513</c:v>
                </c:pt>
                <c:pt idx="254826">
                  <c:v>152513</c:v>
                </c:pt>
                <c:pt idx="254827">
                  <c:v>152513</c:v>
                </c:pt>
                <c:pt idx="254828">
                  <c:v>152513</c:v>
                </c:pt>
                <c:pt idx="254829">
                  <c:v>152513</c:v>
                </c:pt>
                <c:pt idx="254830">
                  <c:v>152513</c:v>
                </c:pt>
                <c:pt idx="254831">
                  <c:v>152513</c:v>
                </c:pt>
                <c:pt idx="254832">
                  <c:v>152513</c:v>
                </c:pt>
                <c:pt idx="254833">
                  <c:v>152513</c:v>
                </c:pt>
                <c:pt idx="254834">
                  <c:v>152513</c:v>
                </c:pt>
                <c:pt idx="254835">
                  <c:v>152513</c:v>
                </c:pt>
                <c:pt idx="254836">
                  <c:v>152513</c:v>
                </c:pt>
                <c:pt idx="254837">
                  <c:v>152513</c:v>
                </c:pt>
                <c:pt idx="254838">
                  <c:v>152513</c:v>
                </c:pt>
                <c:pt idx="254839">
                  <c:v>152513</c:v>
                </c:pt>
                <c:pt idx="254840">
                  <c:v>152513</c:v>
                </c:pt>
                <c:pt idx="254841">
                  <c:v>152513</c:v>
                </c:pt>
                <c:pt idx="254842">
                  <c:v>152513</c:v>
                </c:pt>
                <c:pt idx="254843">
                  <c:v>152513</c:v>
                </c:pt>
                <c:pt idx="254844">
                  <c:v>152513</c:v>
                </c:pt>
                <c:pt idx="254845">
                  <c:v>152513</c:v>
                </c:pt>
                <c:pt idx="254846">
                  <c:v>152513</c:v>
                </c:pt>
                <c:pt idx="254847">
                  <c:v>152513</c:v>
                </c:pt>
                <c:pt idx="254848">
                  <c:v>152513</c:v>
                </c:pt>
                <c:pt idx="254849">
                  <c:v>152513</c:v>
                </c:pt>
                <c:pt idx="254850">
                  <c:v>152513</c:v>
                </c:pt>
                <c:pt idx="254851">
                  <c:v>152513</c:v>
                </c:pt>
                <c:pt idx="254852">
                  <c:v>152513</c:v>
                </c:pt>
                <c:pt idx="254853">
                  <c:v>152513</c:v>
                </c:pt>
                <c:pt idx="254854">
                  <c:v>152513</c:v>
                </c:pt>
                <c:pt idx="254855">
                  <c:v>152513</c:v>
                </c:pt>
                <c:pt idx="254856">
                  <c:v>152513</c:v>
                </c:pt>
                <c:pt idx="254857">
                  <c:v>152513</c:v>
                </c:pt>
                <c:pt idx="254858">
                  <c:v>152513</c:v>
                </c:pt>
                <c:pt idx="254859">
                  <c:v>152513</c:v>
                </c:pt>
                <c:pt idx="254860">
                  <c:v>152513</c:v>
                </c:pt>
                <c:pt idx="254861">
                  <c:v>152513</c:v>
                </c:pt>
                <c:pt idx="254862">
                  <c:v>152513</c:v>
                </c:pt>
                <c:pt idx="254863">
                  <c:v>152513</c:v>
                </c:pt>
                <c:pt idx="254864">
                  <c:v>152513</c:v>
                </c:pt>
                <c:pt idx="254865">
                  <c:v>152513</c:v>
                </c:pt>
                <c:pt idx="254866">
                  <c:v>152513</c:v>
                </c:pt>
                <c:pt idx="254867">
                  <c:v>152513</c:v>
                </c:pt>
                <c:pt idx="254868">
                  <c:v>152513</c:v>
                </c:pt>
                <c:pt idx="254869">
                  <c:v>152513</c:v>
                </c:pt>
                <c:pt idx="254870">
                  <c:v>152513</c:v>
                </c:pt>
                <c:pt idx="254871">
                  <c:v>152513</c:v>
                </c:pt>
                <c:pt idx="254872">
                  <c:v>152513</c:v>
                </c:pt>
                <c:pt idx="254873">
                  <c:v>152513</c:v>
                </c:pt>
                <c:pt idx="254874">
                  <c:v>152513</c:v>
                </c:pt>
                <c:pt idx="254875">
                  <c:v>152513</c:v>
                </c:pt>
                <c:pt idx="254876">
                  <c:v>152513</c:v>
                </c:pt>
                <c:pt idx="254877">
                  <c:v>152513</c:v>
                </c:pt>
                <c:pt idx="254878">
                  <c:v>152513</c:v>
                </c:pt>
                <c:pt idx="254879">
                  <c:v>152513</c:v>
                </c:pt>
                <c:pt idx="254880">
                  <c:v>152513</c:v>
                </c:pt>
                <c:pt idx="254881">
                  <c:v>152513</c:v>
                </c:pt>
                <c:pt idx="254882">
                  <c:v>152513</c:v>
                </c:pt>
                <c:pt idx="254883">
                  <c:v>152513</c:v>
                </c:pt>
                <c:pt idx="254884">
                  <c:v>152513</c:v>
                </c:pt>
                <c:pt idx="254885">
                  <c:v>152513</c:v>
                </c:pt>
                <c:pt idx="254886">
                  <c:v>152513</c:v>
                </c:pt>
                <c:pt idx="254887">
                  <c:v>152513</c:v>
                </c:pt>
                <c:pt idx="254888">
                  <c:v>152513</c:v>
                </c:pt>
                <c:pt idx="254889">
                  <c:v>152513</c:v>
                </c:pt>
                <c:pt idx="254890">
                  <c:v>152513</c:v>
                </c:pt>
                <c:pt idx="254891">
                  <c:v>152513</c:v>
                </c:pt>
                <c:pt idx="254892">
                  <c:v>152513</c:v>
                </c:pt>
                <c:pt idx="254893">
                  <c:v>152513</c:v>
                </c:pt>
                <c:pt idx="254894">
                  <c:v>152513</c:v>
                </c:pt>
                <c:pt idx="254895">
                  <c:v>152513</c:v>
                </c:pt>
                <c:pt idx="254896">
                  <c:v>152513</c:v>
                </c:pt>
                <c:pt idx="254897">
                  <c:v>152513</c:v>
                </c:pt>
                <c:pt idx="254898">
                  <c:v>152513</c:v>
                </c:pt>
                <c:pt idx="254899">
                  <c:v>152513</c:v>
                </c:pt>
                <c:pt idx="254900">
                  <c:v>152513</c:v>
                </c:pt>
                <c:pt idx="254901">
                  <c:v>152513</c:v>
                </c:pt>
                <c:pt idx="254902">
                  <c:v>152513</c:v>
                </c:pt>
                <c:pt idx="254903">
                  <c:v>152513</c:v>
                </c:pt>
                <c:pt idx="254904">
                  <c:v>152513</c:v>
                </c:pt>
                <c:pt idx="254905">
                  <c:v>152513</c:v>
                </c:pt>
                <c:pt idx="254906">
                  <c:v>152513</c:v>
                </c:pt>
                <c:pt idx="254907">
                  <c:v>152513</c:v>
                </c:pt>
                <c:pt idx="254908">
                  <c:v>152513</c:v>
                </c:pt>
                <c:pt idx="254909">
                  <c:v>152513</c:v>
                </c:pt>
                <c:pt idx="254910">
                  <c:v>152513</c:v>
                </c:pt>
                <c:pt idx="254911">
                  <c:v>152513</c:v>
                </c:pt>
                <c:pt idx="254912">
                  <c:v>152513</c:v>
                </c:pt>
                <c:pt idx="254913">
                  <c:v>152513</c:v>
                </c:pt>
                <c:pt idx="254914">
                  <c:v>152513</c:v>
                </c:pt>
                <c:pt idx="254915">
                  <c:v>152513</c:v>
                </c:pt>
                <c:pt idx="254916">
                  <c:v>152513</c:v>
                </c:pt>
                <c:pt idx="254917">
                  <c:v>152513</c:v>
                </c:pt>
                <c:pt idx="254918">
                  <c:v>152513</c:v>
                </c:pt>
                <c:pt idx="254919">
                  <c:v>152513</c:v>
                </c:pt>
                <c:pt idx="254920">
                  <c:v>152513</c:v>
                </c:pt>
                <c:pt idx="254921">
                  <c:v>152513</c:v>
                </c:pt>
                <c:pt idx="254922">
                  <c:v>152513</c:v>
                </c:pt>
                <c:pt idx="254923">
                  <c:v>152513</c:v>
                </c:pt>
                <c:pt idx="254924">
                  <c:v>152513</c:v>
                </c:pt>
                <c:pt idx="254925">
                  <c:v>152513</c:v>
                </c:pt>
                <c:pt idx="254926">
                  <c:v>152513</c:v>
                </c:pt>
                <c:pt idx="254927">
                  <c:v>152513</c:v>
                </c:pt>
                <c:pt idx="254928">
                  <c:v>152513</c:v>
                </c:pt>
                <c:pt idx="254929">
                  <c:v>152513</c:v>
                </c:pt>
                <c:pt idx="254930">
                  <c:v>152513</c:v>
                </c:pt>
                <c:pt idx="254931">
                  <c:v>152513</c:v>
                </c:pt>
                <c:pt idx="254932">
                  <c:v>152513</c:v>
                </c:pt>
                <c:pt idx="254933">
                  <c:v>152513</c:v>
                </c:pt>
                <c:pt idx="254934">
                  <c:v>152513</c:v>
                </c:pt>
                <c:pt idx="254935">
                  <c:v>152513</c:v>
                </c:pt>
                <c:pt idx="254936">
                  <c:v>152513</c:v>
                </c:pt>
                <c:pt idx="254937">
                  <c:v>152513</c:v>
                </c:pt>
                <c:pt idx="254938">
                  <c:v>152513</c:v>
                </c:pt>
                <c:pt idx="254939">
                  <c:v>152513</c:v>
                </c:pt>
                <c:pt idx="254940">
                  <c:v>152513</c:v>
                </c:pt>
                <c:pt idx="254941">
                  <c:v>152513</c:v>
                </c:pt>
                <c:pt idx="254942">
                  <c:v>152513</c:v>
                </c:pt>
                <c:pt idx="254943">
                  <c:v>152513</c:v>
                </c:pt>
                <c:pt idx="254944">
                  <c:v>152513</c:v>
                </c:pt>
                <c:pt idx="254945">
                  <c:v>152513</c:v>
                </c:pt>
                <c:pt idx="254946">
                  <c:v>152513</c:v>
                </c:pt>
                <c:pt idx="254947">
                  <c:v>152513</c:v>
                </c:pt>
                <c:pt idx="254948">
                  <c:v>152513</c:v>
                </c:pt>
                <c:pt idx="254949">
                  <c:v>152513</c:v>
                </c:pt>
                <c:pt idx="254950">
                  <c:v>152513</c:v>
                </c:pt>
                <c:pt idx="254951">
                  <c:v>152513</c:v>
                </c:pt>
                <c:pt idx="254952">
                  <c:v>152513</c:v>
                </c:pt>
                <c:pt idx="254953">
                  <c:v>152513</c:v>
                </c:pt>
                <c:pt idx="254954">
                  <c:v>152513</c:v>
                </c:pt>
                <c:pt idx="254955">
                  <c:v>152513</c:v>
                </c:pt>
                <c:pt idx="254956">
                  <c:v>152513</c:v>
                </c:pt>
                <c:pt idx="254957">
                  <c:v>152513</c:v>
                </c:pt>
                <c:pt idx="254958">
                  <c:v>152513</c:v>
                </c:pt>
                <c:pt idx="254959">
                  <c:v>152513</c:v>
                </c:pt>
                <c:pt idx="254960">
                  <c:v>152513</c:v>
                </c:pt>
                <c:pt idx="254961">
                  <c:v>152513</c:v>
                </c:pt>
                <c:pt idx="254962">
                  <c:v>152513</c:v>
                </c:pt>
                <c:pt idx="254963">
                  <c:v>152513</c:v>
                </c:pt>
                <c:pt idx="254964">
                  <c:v>152513</c:v>
                </c:pt>
                <c:pt idx="254965">
                  <c:v>152513</c:v>
                </c:pt>
                <c:pt idx="254966">
                  <c:v>152513</c:v>
                </c:pt>
                <c:pt idx="254967">
                  <c:v>152513</c:v>
                </c:pt>
                <c:pt idx="254968">
                  <c:v>152513</c:v>
                </c:pt>
                <c:pt idx="254969">
                  <c:v>152513</c:v>
                </c:pt>
                <c:pt idx="254970">
                  <c:v>152513</c:v>
                </c:pt>
                <c:pt idx="254971">
                  <c:v>152513</c:v>
                </c:pt>
                <c:pt idx="254972">
                  <c:v>152513</c:v>
                </c:pt>
                <c:pt idx="254973">
                  <c:v>152513</c:v>
                </c:pt>
                <c:pt idx="254974">
                  <c:v>152513</c:v>
                </c:pt>
                <c:pt idx="254975">
                  <c:v>152513</c:v>
                </c:pt>
                <c:pt idx="254976">
                  <c:v>152513</c:v>
                </c:pt>
                <c:pt idx="254977">
                  <c:v>152513</c:v>
                </c:pt>
                <c:pt idx="254978">
                  <c:v>152513</c:v>
                </c:pt>
                <c:pt idx="254979">
                  <c:v>152513</c:v>
                </c:pt>
                <c:pt idx="254980">
                  <c:v>152513</c:v>
                </c:pt>
                <c:pt idx="254981">
                  <c:v>152513</c:v>
                </c:pt>
                <c:pt idx="254982">
                  <c:v>152513</c:v>
                </c:pt>
                <c:pt idx="254983">
                  <c:v>152513</c:v>
                </c:pt>
                <c:pt idx="254984">
                  <c:v>152513</c:v>
                </c:pt>
                <c:pt idx="254985">
                  <c:v>152513</c:v>
                </c:pt>
                <c:pt idx="254986">
                  <c:v>152513</c:v>
                </c:pt>
                <c:pt idx="254987">
                  <c:v>152513</c:v>
                </c:pt>
                <c:pt idx="254988">
                  <c:v>152513</c:v>
                </c:pt>
                <c:pt idx="254989">
                  <c:v>152513</c:v>
                </c:pt>
                <c:pt idx="254990">
                  <c:v>152513</c:v>
                </c:pt>
                <c:pt idx="254991">
                  <c:v>152513</c:v>
                </c:pt>
                <c:pt idx="254992">
                  <c:v>152513</c:v>
                </c:pt>
                <c:pt idx="254993">
                  <c:v>152513</c:v>
                </c:pt>
                <c:pt idx="254994">
                  <c:v>152513</c:v>
                </c:pt>
                <c:pt idx="254995">
                  <c:v>152513</c:v>
                </c:pt>
                <c:pt idx="254996">
                  <c:v>152513</c:v>
                </c:pt>
                <c:pt idx="254997">
                  <c:v>152513</c:v>
                </c:pt>
                <c:pt idx="254998">
                  <c:v>152513</c:v>
                </c:pt>
                <c:pt idx="254999">
                  <c:v>152513</c:v>
                </c:pt>
                <c:pt idx="255000">
                  <c:v>152513</c:v>
                </c:pt>
                <c:pt idx="255001">
                  <c:v>152513</c:v>
                </c:pt>
                <c:pt idx="255002">
                  <c:v>152513</c:v>
                </c:pt>
                <c:pt idx="255003">
                  <c:v>152513</c:v>
                </c:pt>
                <c:pt idx="255004">
                  <c:v>152513</c:v>
                </c:pt>
                <c:pt idx="255005">
                  <c:v>152513</c:v>
                </c:pt>
                <c:pt idx="255006">
                  <c:v>152513</c:v>
                </c:pt>
                <c:pt idx="255007">
                  <c:v>152513</c:v>
                </c:pt>
                <c:pt idx="255008">
                  <c:v>152513</c:v>
                </c:pt>
                <c:pt idx="255009">
                  <c:v>152513</c:v>
                </c:pt>
                <c:pt idx="255010">
                  <c:v>152513</c:v>
                </c:pt>
                <c:pt idx="255011">
                  <c:v>152513</c:v>
                </c:pt>
                <c:pt idx="255012">
                  <c:v>152513</c:v>
                </c:pt>
                <c:pt idx="255013">
                  <c:v>152513</c:v>
                </c:pt>
                <c:pt idx="255014">
                  <c:v>152513</c:v>
                </c:pt>
                <c:pt idx="255015">
                  <c:v>152513</c:v>
                </c:pt>
                <c:pt idx="255016">
                  <c:v>152513</c:v>
                </c:pt>
                <c:pt idx="255017">
                  <c:v>152513</c:v>
                </c:pt>
                <c:pt idx="255018">
                  <c:v>152513</c:v>
                </c:pt>
                <c:pt idx="255019">
                  <c:v>152513</c:v>
                </c:pt>
                <c:pt idx="255020">
                  <c:v>152513</c:v>
                </c:pt>
                <c:pt idx="255021">
                  <c:v>152513</c:v>
                </c:pt>
                <c:pt idx="255022">
                  <c:v>152513</c:v>
                </c:pt>
                <c:pt idx="255023">
                  <c:v>152513</c:v>
                </c:pt>
                <c:pt idx="255024">
                  <c:v>152513</c:v>
                </c:pt>
                <c:pt idx="255025">
                  <c:v>152513</c:v>
                </c:pt>
                <c:pt idx="255026">
                  <c:v>152513</c:v>
                </c:pt>
                <c:pt idx="255027">
                  <c:v>152513</c:v>
                </c:pt>
                <c:pt idx="255028">
                  <c:v>152513</c:v>
                </c:pt>
                <c:pt idx="255029">
                  <c:v>152513</c:v>
                </c:pt>
                <c:pt idx="255030">
                  <c:v>152513</c:v>
                </c:pt>
                <c:pt idx="255031">
                  <c:v>152513</c:v>
                </c:pt>
                <c:pt idx="255032">
                  <c:v>152513</c:v>
                </c:pt>
                <c:pt idx="255033">
                  <c:v>152513</c:v>
                </c:pt>
                <c:pt idx="255034">
                  <c:v>152513</c:v>
                </c:pt>
                <c:pt idx="255035">
                  <c:v>152513</c:v>
                </c:pt>
                <c:pt idx="255036">
                  <c:v>152513</c:v>
                </c:pt>
                <c:pt idx="255037">
                  <c:v>152513</c:v>
                </c:pt>
                <c:pt idx="255038">
                  <c:v>152513</c:v>
                </c:pt>
                <c:pt idx="255039">
                  <c:v>152513</c:v>
                </c:pt>
                <c:pt idx="255040">
                  <c:v>152513</c:v>
                </c:pt>
                <c:pt idx="255041">
                  <c:v>152513</c:v>
                </c:pt>
                <c:pt idx="255042">
                  <c:v>152513</c:v>
                </c:pt>
                <c:pt idx="255043">
                  <c:v>152513</c:v>
                </c:pt>
                <c:pt idx="255044">
                  <c:v>152513</c:v>
                </c:pt>
                <c:pt idx="255045">
                  <c:v>152513</c:v>
                </c:pt>
                <c:pt idx="255046">
                  <c:v>152513</c:v>
                </c:pt>
                <c:pt idx="255047">
                  <c:v>152513</c:v>
                </c:pt>
                <c:pt idx="255048">
                  <c:v>152513</c:v>
                </c:pt>
                <c:pt idx="255049">
                  <c:v>152513</c:v>
                </c:pt>
                <c:pt idx="255050">
                  <c:v>152513</c:v>
                </c:pt>
                <c:pt idx="255051">
                  <c:v>152513</c:v>
                </c:pt>
                <c:pt idx="255052">
                  <c:v>152513</c:v>
                </c:pt>
                <c:pt idx="255053">
                  <c:v>152513</c:v>
                </c:pt>
                <c:pt idx="255054">
                  <c:v>152513</c:v>
                </c:pt>
                <c:pt idx="255055">
                  <c:v>152513</c:v>
                </c:pt>
                <c:pt idx="255056">
                  <c:v>152513</c:v>
                </c:pt>
                <c:pt idx="255057">
                  <c:v>152513</c:v>
                </c:pt>
                <c:pt idx="255058">
                  <c:v>152513</c:v>
                </c:pt>
                <c:pt idx="255059">
                  <c:v>152513</c:v>
                </c:pt>
                <c:pt idx="255060">
                  <c:v>152513</c:v>
                </c:pt>
                <c:pt idx="255061">
                  <c:v>152513</c:v>
                </c:pt>
                <c:pt idx="255062">
                  <c:v>152513</c:v>
                </c:pt>
                <c:pt idx="255063">
                  <c:v>152513</c:v>
                </c:pt>
                <c:pt idx="255064">
                  <c:v>152513</c:v>
                </c:pt>
                <c:pt idx="255065">
                  <c:v>152513</c:v>
                </c:pt>
                <c:pt idx="255066">
                  <c:v>152513</c:v>
                </c:pt>
                <c:pt idx="255067">
                  <c:v>152513</c:v>
                </c:pt>
                <c:pt idx="255068">
                  <c:v>152513</c:v>
                </c:pt>
                <c:pt idx="255069">
                  <c:v>152513</c:v>
                </c:pt>
                <c:pt idx="255070">
                  <c:v>152513</c:v>
                </c:pt>
                <c:pt idx="255071">
                  <c:v>152513</c:v>
                </c:pt>
                <c:pt idx="255072">
                  <c:v>152513</c:v>
                </c:pt>
                <c:pt idx="255073">
                  <c:v>152513</c:v>
                </c:pt>
                <c:pt idx="255074">
                  <c:v>152513</c:v>
                </c:pt>
                <c:pt idx="255075">
                  <c:v>152513</c:v>
                </c:pt>
                <c:pt idx="255076">
                  <c:v>152513</c:v>
                </c:pt>
                <c:pt idx="255077">
                  <c:v>152513</c:v>
                </c:pt>
                <c:pt idx="255078">
                  <c:v>152513</c:v>
                </c:pt>
                <c:pt idx="255079">
                  <c:v>152513</c:v>
                </c:pt>
                <c:pt idx="255080">
                  <c:v>152513</c:v>
                </c:pt>
                <c:pt idx="255081">
                  <c:v>152513</c:v>
                </c:pt>
                <c:pt idx="255082">
                  <c:v>152513</c:v>
                </c:pt>
                <c:pt idx="255083">
                  <c:v>152513</c:v>
                </c:pt>
                <c:pt idx="255084">
                  <c:v>152513</c:v>
                </c:pt>
                <c:pt idx="255085">
                  <c:v>152513</c:v>
                </c:pt>
                <c:pt idx="255086">
                  <c:v>152513</c:v>
                </c:pt>
                <c:pt idx="255087">
                  <c:v>152513</c:v>
                </c:pt>
                <c:pt idx="255088">
                  <c:v>152513</c:v>
                </c:pt>
                <c:pt idx="255089">
                  <c:v>152513</c:v>
                </c:pt>
                <c:pt idx="255090">
                  <c:v>152513</c:v>
                </c:pt>
                <c:pt idx="255091">
                  <c:v>152513</c:v>
                </c:pt>
                <c:pt idx="255092">
                  <c:v>152513</c:v>
                </c:pt>
                <c:pt idx="255093">
                  <c:v>152513</c:v>
                </c:pt>
                <c:pt idx="255094">
                  <c:v>152513</c:v>
                </c:pt>
                <c:pt idx="255095">
                  <c:v>152513</c:v>
                </c:pt>
                <c:pt idx="255096">
                  <c:v>152513</c:v>
                </c:pt>
                <c:pt idx="255097">
                  <c:v>152513</c:v>
                </c:pt>
                <c:pt idx="255098">
                  <c:v>152513</c:v>
                </c:pt>
                <c:pt idx="255099">
                  <c:v>152513</c:v>
                </c:pt>
                <c:pt idx="255100">
                  <c:v>152513</c:v>
                </c:pt>
                <c:pt idx="255101">
                  <c:v>152513</c:v>
                </c:pt>
                <c:pt idx="255102">
                  <c:v>152513</c:v>
                </c:pt>
                <c:pt idx="255103">
                  <c:v>152513</c:v>
                </c:pt>
                <c:pt idx="255104">
                  <c:v>152513</c:v>
                </c:pt>
                <c:pt idx="255105">
                  <c:v>152513</c:v>
                </c:pt>
                <c:pt idx="255106">
                  <c:v>152513</c:v>
                </c:pt>
                <c:pt idx="255107">
                  <c:v>152513</c:v>
                </c:pt>
                <c:pt idx="255108">
                  <c:v>152513</c:v>
                </c:pt>
                <c:pt idx="255109">
                  <c:v>152513</c:v>
                </c:pt>
                <c:pt idx="255110">
                  <c:v>152513</c:v>
                </c:pt>
                <c:pt idx="255111">
                  <c:v>152513</c:v>
                </c:pt>
                <c:pt idx="255112">
                  <c:v>152513</c:v>
                </c:pt>
                <c:pt idx="255113">
                  <c:v>152513</c:v>
                </c:pt>
                <c:pt idx="255114">
                  <c:v>152513</c:v>
                </c:pt>
                <c:pt idx="255115">
                  <c:v>152513</c:v>
                </c:pt>
                <c:pt idx="255116">
                  <c:v>152513</c:v>
                </c:pt>
                <c:pt idx="255117">
                  <c:v>152513</c:v>
                </c:pt>
                <c:pt idx="255118">
                  <c:v>152513</c:v>
                </c:pt>
                <c:pt idx="255119">
                  <c:v>152513</c:v>
                </c:pt>
                <c:pt idx="255120">
                  <c:v>152513</c:v>
                </c:pt>
                <c:pt idx="255121">
                  <c:v>152513</c:v>
                </c:pt>
                <c:pt idx="255122">
                  <c:v>152513</c:v>
                </c:pt>
                <c:pt idx="255123">
                  <c:v>152513</c:v>
                </c:pt>
                <c:pt idx="255124">
                  <c:v>152513</c:v>
                </c:pt>
                <c:pt idx="255125">
                  <c:v>152513</c:v>
                </c:pt>
                <c:pt idx="255126">
                  <c:v>152513</c:v>
                </c:pt>
                <c:pt idx="255127">
                  <c:v>152513</c:v>
                </c:pt>
                <c:pt idx="255128">
                  <c:v>152513</c:v>
                </c:pt>
                <c:pt idx="255129">
                  <c:v>152513</c:v>
                </c:pt>
                <c:pt idx="255130">
                  <c:v>152513</c:v>
                </c:pt>
                <c:pt idx="255131">
                  <c:v>152513</c:v>
                </c:pt>
                <c:pt idx="255132">
                  <c:v>152513</c:v>
                </c:pt>
                <c:pt idx="255133">
                  <c:v>152513</c:v>
                </c:pt>
                <c:pt idx="255134">
                  <c:v>152513</c:v>
                </c:pt>
                <c:pt idx="255135">
                  <c:v>152513</c:v>
                </c:pt>
                <c:pt idx="255136">
                  <c:v>152513</c:v>
                </c:pt>
                <c:pt idx="255137">
                  <c:v>152513</c:v>
                </c:pt>
                <c:pt idx="255138">
                  <c:v>152513</c:v>
                </c:pt>
                <c:pt idx="255139">
                  <c:v>152513</c:v>
                </c:pt>
                <c:pt idx="255140">
                  <c:v>152513</c:v>
                </c:pt>
                <c:pt idx="255141">
                  <c:v>152513</c:v>
                </c:pt>
                <c:pt idx="255142">
                  <c:v>152513</c:v>
                </c:pt>
                <c:pt idx="255143">
                  <c:v>152513</c:v>
                </c:pt>
                <c:pt idx="255144">
                  <c:v>152513</c:v>
                </c:pt>
                <c:pt idx="255145">
                  <c:v>152513</c:v>
                </c:pt>
                <c:pt idx="255146">
                  <c:v>152513</c:v>
                </c:pt>
                <c:pt idx="255147">
                  <c:v>152513</c:v>
                </c:pt>
                <c:pt idx="255148">
                  <c:v>152513</c:v>
                </c:pt>
                <c:pt idx="255149">
                  <c:v>152513</c:v>
                </c:pt>
                <c:pt idx="255150">
                  <c:v>152513</c:v>
                </c:pt>
                <c:pt idx="255151">
                  <c:v>152513</c:v>
                </c:pt>
                <c:pt idx="255152">
                  <c:v>152513</c:v>
                </c:pt>
                <c:pt idx="255153">
                  <c:v>152513</c:v>
                </c:pt>
                <c:pt idx="255154">
                  <c:v>152513</c:v>
                </c:pt>
                <c:pt idx="255155">
                  <c:v>152513</c:v>
                </c:pt>
                <c:pt idx="255156">
                  <c:v>152513</c:v>
                </c:pt>
                <c:pt idx="255157">
                  <c:v>152513</c:v>
                </c:pt>
                <c:pt idx="255158">
                  <c:v>152513</c:v>
                </c:pt>
                <c:pt idx="255159">
                  <c:v>152513</c:v>
                </c:pt>
                <c:pt idx="255160">
                  <c:v>152513</c:v>
                </c:pt>
                <c:pt idx="255161">
                  <c:v>152513</c:v>
                </c:pt>
                <c:pt idx="255162">
                  <c:v>152513</c:v>
                </c:pt>
                <c:pt idx="255163">
                  <c:v>152513</c:v>
                </c:pt>
                <c:pt idx="255164">
                  <c:v>152513</c:v>
                </c:pt>
                <c:pt idx="255165">
                  <c:v>152513</c:v>
                </c:pt>
                <c:pt idx="255166">
                  <c:v>152513</c:v>
                </c:pt>
                <c:pt idx="255167">
                  <c:v>152513</c:v>
                </c:pt>
                <c:pt idx="255168">
                  <c:v>152513</c:v>
                </c:pt>
                <c:pt idx="255169">
                  <c:v>152513</c:v>
                </c:pt>
                <c:pt idx="255170">
                  <c:v>152513</c:v>
                </c:pt>
                <c:pt idx="255171">
                  <c:v>152513</c:v>
                </c:pt>
                <c:pt idx="255172">
                  <c:v>152513</c:v>
                </c:pt>
                <c:pt idx="255173">
                  <c:v>152513</c:v>
                </c:pt>
                <c:pt idx="255174">
                  <c:v>152513</c:v>
                </c:pt>
                <c:pt idx="255175">
                  <c:v>152513</c:v>
                </c:pt>
                <c:pt idx="255176">
                  <c:v>152513</c:v>
                </c:pt>
                <c:pt idx="255177">
                  <c:v>152513</c:v>
                </c:pt>
                <c:pt idx="255178">
                  <c:v>152513</c:v>
                </c:pt>
                <c:pt idx="255179">
                  <c:v>152513</c:v>
                </c:pt>
                <c:pt idx="255180">
                  <c:v>152513</c:v>
                </c:pt>
                <c:pt idx="255181">
                  <c:v>152513</c:v>
                </c:pt>
                <c:pt idx="255182">
                  <c:v>152513</c:v>
                </c:pt>
                <c:pt idx="255183">
                  <c:v>152513</c:v>
                </c:pt>
                <c:pt idx="255184">
                  <c:v>152513</c:v>
                </c:pt>
                <c:pt idx="255185">
                  <c:v>152513</c:v>
                </c:pt>
                <c:pt idx="255186">
                  <c:v>152513</c:v>
                </c:pt>
                <c:pt idx="255187">
                  <c:v>152513</c:v>
                </c:pt>
                <c:pt idx="255188">
                  <c:v>152513</c:v>
                </c:pt>
                <c:pt idx="255189">
                  <c:v>152513</c:v>
                </c:pt>
                <c:pt idx="255190">
                  <c:v>152513</c:v>
                </c:pt>
                <c:pt idx="255191">
                  <c:v>152513</c:v>
                </c:pt>
                <c:pt idx="255192">
                  <c:v>152513</c:v>
                </c:pt>
                <c:pt idx="255193">
                  <c:v>152513</c:v>
                </c:pt>
                <c:pt idx="255194">
                  <c:v>152513</c:v>
                </c:pt>
                <c:pt idx="255195">
                  <c:v>152513</c:v>
                </c:pt>
                <c:pt idx="255196">
                  <c:v>152513</c:v>
                </c:pt>
                <c:pt idx="255197">
                  <c:v>152513</c:v>
                </c:pt>
                <c:pt idx="255198">
                  <c:v>152513</c:v>
                </c:pt>
                <c:pt idx="255199">
                  <c:v>152513</c:v>
                </c:pt>
                <c:pt idx="255200">
                  <c:v>152513</c:v>
                </c:pt>
                <c:pt idx="255201">
                  <c:v>152513</c:v>
                </c:pt>
                <c:pt idx="255202">
                  <c:v>152513</c:v>
                </c:pt>
                <c:pt idx="255203">
                  <c:v>152513</c:v>
                </c:pt>
                <c:pt idx="255204">
                  <c:v>152513</c:v>
                </c:pt>
                <c:pt idx="255205">
                  <c:v>152513</c:v>
                </c:pt>
                <c:pt idx="255206">
                  <c:v>152513</c:v>
                </c:pt>
                <c:pt idx="255207">
                  <c:v>152513</c:v>
                </c:pt>
                <c:pt idx="255208">
                  <c:v>152513</c:v>
                </c:pt>
                <c:pt idx="255209">
                  <c:v>152513</c:v>
                </c:pt>
                <c:pt idx="255210">
                  <c:v>152513</c:v>
                </c:pt>
                <c:pt idx="255211">
                  <c:v>152513</c:v>
                </c:pt>
                <c:pt idx="255212">
                  <c:v>152513</c:v>
                </c:pt>
                <c:pt idx="255213">
                  <c:v>152513</c:v>
                </c:pt>
                <c:pt idx="255214">
                  <c:v>152513</c:v>
                </c:pt>
                <c:pt idx="255215">
                  <c:v>152513</c:v>
                </c:pt>
                <c:pt idx="255216">
                  <c:v>152513</c:v>
                </c:pt>
                <c:pt idx="255217">
                  <c:v>152513</c:v>
                </c:pt>
                <c:pt idx="255218">
                  <c:v>152513</c:v>
                </c:pt>
                <c:pt idx="255219">
                  <c:v>152513</c:v>
                </c:pt>
                <c:pt idx="255220">
                  <c:v>152513</c:v>
                </c:pt>
                <c:pt idx="255221">
                  <c:v>152513</c:v>
                </c:pt>
                <c:pt idx="255222">
                  <c:v>152513</c:v>
                </c:pt>
                <c:pt idx="255223">
                  <c:v>152513</c:v>
                </c:pt>
                <c:pt idx="255224">
                  <c:v>152513</c:v>
                </c:pt>
                <c:pt idx="255225">
                  <c:v>152513</c:v>
                </c:pt>
                <c:pt idx="255226">
                  <c:v>152513</c:v>
                </c:pt>
                <c:pt idx="255227">
                  <c:v>152513</c:v>
                </c:pt>
                <c:pt idx="255228">
                  <c:v>152513</c:v>
                </c:pt>
                <c:pt idx="255229">
                  <c:v>152513</c:v>
                </c:pt>
                <c:pt idx="255230">
                  <c:v>152513</c:v>
                </c:pt>
                <c:pt idx="255231">
                  <c:v>152513</c:v>
                </c:pt>
                <c:pt idx="255232">
                  <c:v>152513</c:v>
                </c:pt>
                <c:pt idx="255233">
                  <c:v>152513</c:v>
                </c:pt>
                <c:pt idx="255234">
                  <c:v>152513</c:v>
                </c:pt>
                <c:pt idx="255235">
                  <c:v>152513</c:v>
                </c:pt>
                <c:pt idx="255236">
                  <c:v>152513</c:v>
                </c:pt>
                <c:pt idx="255237">
                  <c:v>152513</c:v>
                </c:pt>
                <c:pt idx="255238">
                  <c:v>152513</c:v>
                </c:pt>
                <c:pt idx="255239">
                  <c:v>152513</c:v>
                </c:pt>
                <c:pt idx="255240">
                  <c:v>152513</c:v>
                </c:pt>
                <c:pt idx="255241">
                  <c:v>152513</c:v>
                </c:pt>
                <c:pt idx="255242">
                  <c:v>152513</c:v>
                </c:pt>
                <c:pt idx="255243">
                  <c:v>152513</c:v>
                </c:pt>
                <c:pt idx="255244">
                  <c:v>152513</c:v>
                </c:pt>
                <c:pt idx="255245">
                  <c:v>152513</c:v>
                </c:pt>
                <c:pt idx="255246">
                  <c:v>152513</c:v>
                </c:pt>
                <c:pt idx="255247">
                  <c:v>152513</c:v>
                </c:pt>
                <c:pt idx="255248">
                  <c:v>152513</c:v>
                </c:pt>
                <c:pt idx="255249">
                  <c:v>152513</c:v>
                </c:pt>
                <c:pt idx="255250">
                  <c:v>152513</c:v>
                </c:pt>
                <c:pt idx="255251">
                  <c:v>152513</c:v>
                </c:pt>
                <c:pt idx="255252">
                  <c:v>152513</c:v>
                </c:pt>
                <c:pt idx="255253">
                  <c:v>152513</c:v>
                </c:pt>
                <c:pt idx="255254">
                  <c:v>152513</c:v>
                </c:pt>
                <c:pt idx="255255">
                  <c:v>152513</c:v>
                </c:pt>
                <c:pt idx="255256">
                  <c:v>152513</c:v>
                </c:pt>
                <c:pt idx="255257">
                  <c:v>152513</c:v>
                </c:pt>
                <c:pt idx="255258">
                  <c:v>152513</c:v>
                </c:pt>
                <c:pt idx="255259">
                  <c:v>152513</c:v>
                </c:pt>
                <c:pt idx="255260">
                  <c:v>152513</c:v>
                </c:pt>
                <c:pt idx="255261">
                  <c:v>152513</c:v>
                </c:pt>
                <c:pt idx="255262">
                  <c:v>152513</c:v>
                </c:pt>
                <c:pt idx="255263">
                  <c:v>152513</c:v>
                </c:pt>
                <c:pt idx="255264">
                  <c:v>152513</c:v>
                </c:pt>
                <c:pt idx="255265">
                  <c:v>152513</c:v>
                </c:pt>
                <c:pt idx="255266">
                  <c:v>152513</c:v>
                </c:pt>
                <c:pt idx="255267">
                  <c:v>152513</c:v>
                </c:pt>
                <c:pt idx="255268">
                  <c:v>152513</c:v>
                </c:pt>
                <c:pt idx="255269">
                  <c:v>152513</c:v>
                </c:pt>
                <c:pt idx="255270">
                  <c:v>152513</c:v>
                </c:pt>
                <c:pt idx="255271">
                  <c:v>152513</c:v>
                </c:pt>
                <c:pt idx="255272">
                  <c:v>152513</c:v>
                </c:pt>
                <c:pt idx="255273">
                  <c:v>152513</c:v>
                </c:pt>
                <c:pt idx="255274">
                  <c:v>152513</c:v>
                </c:pt>
                <c:pt idx="255275">
                  <c:v>152513</c:v>
                </c:pt>
                <c:pt idx="255276">
                  <c:v>152513</c:v>
                </c:pt>
                <c:pt idx="255277">
                  <c:v>152513</c:v>
                </c:pt>
                <c:pt idx="255278">
                  <c:v>152513</c:v>
                </c:pt>
                <c:pt idx="255279">
                  <c:v>152513</c:v>
                </c:pt>
                <c:pt idx="255280">
                  <c:v>152513</c:v>
                </c:pt>
                <c:pt idx="255281">
                  <c:v>152513</c:v>
                </c:pt>
                <c:pt idx="255282">
                  <c:v>152513</c:v>
                </c:pt>
                <c:pt idx="255283">
                  <c:v>152513</c:v>
                </c:pt>
                <c:pt idx="255284">
                  <c:v>152513</c:v>
                </c:pt>
                <c:pt idx="255285">
                  <c:v>152513</c:v>
                </c:pt>
                <c:pt idx="255286">
                  <c:v>152513</c:v>
                </c:pt>
                <c:pt idx="255287">
                  <c:v>152513</c:v>
                </c:pt>
                <c:pt idx="255288">
                  <c:v>152513</c:v>
                </c:pt>
                <c:pt idx="255289">
                  <c:v>152513</c:v>
                </c:pt>
                <c:pt idx="255290">
                  <c:v>152513</c:v>
                </c:pt>
                <c:pt idx="255291">
                  <c:v>152513</c:v>
                </c:pt>
                <c:pt idx="255292">
                  <c:v>152513</c:v>
                </c:pt>
                <c:pt idx="255293">
                  <c:v>152513</c:v>
                </c:pt>
                <c:pt idx="255294">
                  <c:v>152513</c:v>
                </c:pt>
                <c:pt idx="255295">
                  <c:v>152513</c:v>
                </c:pt>
                <c:pt idx="255296">
                  <c:v>152513</c:v>
                </c:pt>
                <c:pt idx="255297">
                  <c:v>152513</c:v>
                </c:pt>
                <c:pt idx="255298">
                  <c:v>152513</c:v>
                </c:pt>
                <c:pt idx="255299">
                  <c:v>152513</c:v>
                </c:pt>
                <c:pt idx="255300">
                  <c:v>152513</c:v>
                </c:pt>
                <c:pt idx="255301">
                  <c:v>152513</c:v>
                </c:pt>
                <c:pt idx="255302">
                  <c:v>152513</c:v>
                </c:pt>
                <c:pt idx="255303">
                  <c:v>152513</c:v>
                </c:pt>
                <c:pt idx="255304">
                  <c:v>152513</c:v>
                </c:pt>
                <c:pt idx="255305">
                  <c:v>152513</c:v>
                </c:pt>
                <c:pt idx="255306">
                  <c:v>152513</c:v>
                </c:pt>
                <c:pt idx="255307">
                  <c:v>152513</c:v>
                </c:pt>
                <c:pt idx="255308">
                  <c:v>152513</c:v>
                </c:pt>
                <c:pt idx="255309">
                  <c:v>152513</c:v>
                </c:pt>
                <c:pt idx="255310">
                  <c:v>152513</c:v>
                </c:pt>
                <c:pt idx="255311">
                  <c:v>152513</c:v>
                </c:pt>
                <c:pt idx="255312">
                  <c:v>152513</c:v>
                </c:pt>
                <c:pt idx="255313">
                  <c:v>152513</c:v>
                </c:pt>
                <c:pt idx="255314">
                  <c:v>152513</c:v>
                </c:pt>
                <c:pt idx="255315">
                  <c:v>152513</c:v>
                </c:pt>
                <c:pt idx="255316">
                  <c:v>152513</c:v>
                </c:pt>
                <c:pt idx="255317">
                  <c:v>152513</c:v>
                </c:pt>
                <c:pt idx="255318">
                  <c:v>152513</c:v>
                </c:pt>
                <c:pt idx="255319">
                  <c:v>152513</c:v>
                </c:pt>
                <c:pt idx="255320">
                  <c:v>152513</c:v>
                </c:pt>
                <c:pt idx="255321">
                  <c:v>152513</c:v>
                </c:pt>
                <c:pt idx="255322">
                  <c:v>152513</c:v>
                </c:pt>
                <c:pt idx="255323">
                  <c:v>152513</c:v>
                </c:pt>
                <c:pt idx="255324">
                  <c:v>152513</c:v>
                </c:pt>
                <c:pt idx="255325">
                  <c:v>152513</c:v>
                </c:pt>
                <c:pt idx="255326">
                  <c:v>152513</c:v>
                </c:pt>
                <c:pt idx="255327">
                  <c:v>152513</c:v>
                </c:pt>
                <c:pt idx="255328">
                  <c:v>152513</c:v>
                </c:pt>
                <c:pt idx="255329">
                  <c:v>152513</c:v>
                </c:pt>
                <c:pt idx="255330">
                  <c:v>152513</c:v>
                </c:pt>
                <c:pt idx="255331">
                  <c:v>152513</c:v>
                </c:pt>
                <c:pt idx="255332">
                  <c:v>152513</c:v>
                </c:pt>
                <c:pt idx="255333">
                  <c:v>152513</c:v>
                </c:pt>
                <c:pt idx="255334">
                  <c:v>152513</c:v>
                </c:pt>
                <c:pt idx="255335">
                  <c:v>152513</c:v>
                </c:pt>
                <c:pt idx="255336">
                  <c:v>152513</c:v>
                </c:pt>
                <c:pt idx="255337">
                  <c:v>152513</c:v>
                </c:pt>
                <c:pt idx="255338">
                  <c:v>152513</c:v>
                </c:pt>
                <c:pt idx="255339">
                  <c:v>152513</c:v>
                </c:pt>
                <c:pt idx="255340">
                  <c:v>152513</c:v>
                </c:pt>
                <c:pt idx="255341">
                  <c:v>152513</c:v>
                </c:pt>
                <c:pt idx="255342">
                  <c:v>152513</c:v>
                </c:pt>
                <c:pt idx="255343">
                  <c:v>152513</c:v>
                </c:pt>
                <c:pt idx="255344">
                  <c:v>152513</c:v>
                </c:pt>
                <c:pt idx="255345">
                  <c:v>152513</c:v>
                </c:pt>
                <c:pt idx="255346">
                  <c:v>152513</c:v>
                </c:pt>
                <c:pt idx="255347">
                  <c:v>152513</c:v>
                </c:pt>
                <c:pt idx="255348">
                  <c:v>152513</c:v>
                </c:pt>
                <c:pt idx="255349">
                  <c:v>152513</c:v>
                </c:pt>
                <c:pt idx="255350">
                  <c:v>152513</c:v>
                </c:pt>
                <c:pt idx="255351">
                  <c:v>152513</c:v>
                </c:pt>
                <c:pt idx="255352">
                  <c:v>152513</c:v>
                </c:pt>
                <c:pt idx="255353">
                  <c:v>152513</c:v>
                </c:pt>
                <c:pt idx="255354">
                  <c:v>152513</c:v>
                </c:pt>
                <c:pt idx="255355">
                  <c:v>152513</c:v>
                </c:pt>
                <c:pt idx="255356">
                  <c:v>152513</c:v>
                </c:pt>
                <c:pt idx="255357">
                  <c:v>152513</c:v>
                </c:pt>
                <c:pt idx="255358">
                  <c:v>152513</c:v>
                </c:pt>
                <c:pt idx="255359">
                  <c:v>152513</c:v>
                </c:pt>
                <c:pt idx="255360">
                  <c:v>152513</c:v>
                </c:pt>
                <c:pt idx="255361">
                  <c:v>152513</c:v>
                </c:pt>
                <c:pt idx="255362">
                  <c:v>152513</c:v>
                </c:pt>
                <c:pt idx="255363">
                  <c:v>152513</c:v>
                </c:pt>
                <c:pt idx="255364">
                  <c:v>152513</c:v>
                </c:pt>
                <c:pt idx="255365">
                  <c:v>152513</c:v>
                </c:pt>
                <c:pt idx="255366">
                  <c:v>152513</c:v>
                </c:pt>
                <c:pt idx="255367">
                  <c:v>152513</c:v>
                </c:pt>
                <c:pt idx="255368">
                  <c:v>152513</c:v>
                </c:pt>
                <c:pt idx="255369">
                  <c:v>152513</c:v>
                </c:pt>
                <c:pt idx="255370">
                  <c:v>152513</c:v>
                </c:pt>
                <c:pt idx="255371">
                  <c:v>152513</c:v>
                </c:pt>
                <c:pt idx="255372">
                  <c:v>152513</c:v>
                </c:pt>
                <c:pt idx="255373">
                  <c:v>152513</c:v>
                </c:pt>
                <c:pt idx="255374">
                  <c:v>152513</c:v>
                </c:pt>
                <c:pt idx="255375">
                  <c:v>152513</c:v>
                </c:pt>
                <c:pt idx="255376">
                  <c:v>152513</c:v>
                </c:pt>
                <c:pt idx="255377">
                  <c:v>152513</c:v>
                </c:pt>
                <c:pt idx="255378">
                  <c:v>152513</c:v>
                </c:pt>
                <c:pt idx="255379">
                  <c:v>152513</c:v>
                </c:pt>
                <c:pt idx="255380">
                  <c:v>152513</c:v>
                </c:pt>
                <c:pt idx="255381">
                  <c:v>152513</c:v>
                </c:pt>
                <c:pt idx="255382">
                  <c:v>152513</c:v>
                </c:pt>
                <c:pt idx="255383">
                  <c:v>152513</c:v>
                </c:pt>
                <c:pt idx="255384">
                  <c:v>152513</c:v>
                </c:pt>
                <c:pt idx="255385">
                  <c:v>152513</c:v>
                </c:pt>
                <c:pt idx="255386">
                  <c:v>152513</c:v>
                </c:pt>
                <c:pt idx="255387">
                  <c:v>152513</c:v>
                </c:pt>
                <c:pt idx="255388">
                  <c:v>152513</c:v>
                </c:pt>
                <c:pt idx="255389">
                  <c:v>152513</c:v>
                </c:pt>
                <c:pt idx="255390">
                  <c:v>152513</c:v>
                </c:pt>
                <c:pt idx="255391">
                  <c:v>152513</c:v>
                </c:pt>
                <c:pt idx="255392">
                  <c:v>152513</c:v>
                </c:pt>
                <c:pt idx="255393">
                  <c:v>152513</c:v>
                </c:pt>
                <c:pt idx="255394">
                  <c:v>152513</c:v>
                </c:pt>
                <c:pt idx="255395">
                  <c:v>152513</c:v>
                </c:pt>
                <c:pt idx="255396">
                  <c:v>152513</c:v>
                </c:pt>
                <c:pt idx="255397">
                  <c:v>152513</c:v>
                </c:pt>
                <c:pt idx="255398">
                  <c:v>152513</c:v>
                </c:pt>
                <c:pt idx="255399">
                  <c:v>152513</c:v>
                </c:pt>
                <c:pt idx="255400">
                  <c:v>152513</c:v>
                </c:pt>
                <c:pt idx="255401">
                  <c:v>152513</c:v>
                </c:pt>
                <c:pt idx="255402">
                  <c:v>152513</c:v>
                </c:pt>
                <c:pt idx="255403">
                  <c:v>152513</c:v>
                </c:pt>
                <c:pt idx="255404">
                  <c:v>152513</c:v>
                </c:pt>
                <c:pt idx="255405">
                  <c:v>152513</c:v>
                </c:pt>
                <c:pt idx="255406">
                  <c:v>152513</c:v>
                </c:pt>
                <c:pt idx="255407">
                  <c:v>152513</c:v>
                </c:pt>
                <c:pt idx="255408">
                  <c:v>152513</c:v>
                </c:pt>
                <c:pt idx="255409">
                  <c:v>152513</c:v>
                </c:pt>
                <c:pt idx="255410">
                  <c:v>152513</c:v>
                </c:pt>
                <c:pt idx="255411">
                  <c:v>152513</c:v>
                </c:pt>
                <c:pt idx="255412">
                  <c:v>152513</c:v>
                </c:pt>
                <c:pt idx="255413">
                  <c:v>152513</c:v>
                </c:pt>
                <c:pt idx="255414">
                  <c:v>152513</c:v>
                </c:pt>
                <c:pt idx="255415">
                  <c:v>152513</c:v>
                </c:pt>
                <c:pt idx="255416">
                  <c:v>152513</c:v>
                </c:pt>
                <c:pt idx="255417">
                  <c:v>152513</c:v>
                </c:pt>
                <c:pt idx="255418">
                  <c:v>152513</c:v>
                </c:pt>
                <c:pt idx="255419">
                  <c:v>152513</c:v>
                </c:pt>
                <c:pt idx="255420">
                  <c:v>152513</c:v>
                </c:pt>
                <c:pt idx="255421">
                  <c:v>152513</c:v>
                </c:pt>
                <c:pt idx="255422">
                  <c:v>152513</c:v>
                </c:pt>
                <c:pt idx="255423">
                  <c:v>152513</c:v>
                </c:pt>
                <c:pt idx="255424">
                  <c:v>152513</c:v>
                </c:pt>
                <c:pt idx="255425">
                  <c:v>152513</c:v>
                </c:pt>
                <c:pt idx="255426">
                  <c:v>152513</c:v>
                </c:pt>
                <c:pt idx="255427">
                  <c:v>152513</c:v>
                </c:pt>
                <c:pt idx="255428">
                  <c:v>152513</c:v>
                </c:pt>
                <c:pt idx="255429">
                  <c:v>152513</c:v>
                </c:pt>
                <c:pt idx="255430">
                  <c:v>152513</c:v>
                </c:pt>
                <c:pt idx="255431">
                  <c:v>152513</c:v>
                </c:pt>
                <c:pt idx="255432">
                  <c:v>152513</c:v>
                </c:pt>
                <c:pt idx="255433">
                  <c:v>152513</c:v>
                </c:pt>
                <c:pt idx="255434">
                  <c:v>152513</c:v>
                </c:pt>
                <c:pt idx="255435">
                  <c:v>152513</c:v>
                </c:pt>
                <c:pt idx="255436">
                  <c:v>152513</c:v>
                </c:pt>
                <c:pt idx="255437">
                  <c:v>152513</c:v>
                </c:pt>
                <c:pt idx="255438">
                  <c:v>152513</c:v>
                </c:pt>
                <c:pt idx="255439">
                  <c:v>152513</c:v>
                </c:pt>
                <c:pt idx="255440">
                  <c:v>152513</c:v>
                </c:pt>
                <c:pt idx="255441">
                  <c:v>152513</c:v>
                </c:pt>
                <c:pt idx="255442">
                  <c:v>152513</c:v>
                </c:pt>
                <c:pt idx="255443">
                  <c:v>152513</c:v>
                </c:pt>
                <c:pt idx="255444">
                  <c:v>152513</c:v>
                </c:pt>
                <c:pt idx="255445">
                  <c:v>152513</c:v>
                </c:pt>
                <c:pt idx="255446">
                  <c:v>152513</c:v>
                </c:pt>
                <c:pt idx="255447">
                  <c:v>152513</c:v>
                </c:pt>
                <c:pt idx="255448">
                  <c:v>152513</c:v>
                </c:pt>
                <c:pt idx="255449">
                  <c:v>152513</c:v>
                </c:pt>
                <c:pt idx="255450">
                  <c:v>152513</c:v>
                </c:pt>
                <c:pt idx="255451">
                  <c:v>152513</c:v>
                </c:pt>
                <c:pt idx="255452">
                  <c:v>152513</c:v>
                </c:pt>
                <c:pt idx="255453">
                  <c:v>152513</c:v>
                </c:pt>
                <c:pt idx="255454">
                  <c:v>152513</c:v>
                </c:pt>
                <c:pt idx="255455">
                  <c:v>152513</c:v>
                </c:pt>
                <c:pt idx="255456">
                  <c:v>152513</c:v>
                </c:pt>
                <c:pt idx="255457">
                  <c:v>152513</c:v>
                </c:pt>
                <c:pt idx="255458">
                  <c:v>152513</c:v>
                </c:pt>
                <c:pt idx="255459">
                  <c:v>152513</c:v>
                </c:pt>
                <c:pt idx="255460">
                  <c:v>152513</c:v>
                </c:pt>
                <c:pt idx="255461">
                  <c:v>152513</c:v>
                </c:pt>
                <c:pt idx="255462">
                  <c:v>152513</c:v>
                </c:pt>
                <c:pt idx="255463">
                  <c:v>152513</c:v>
                </c:pt>
                <c:pt idx="255464">
                  <c:v>152513</c:v>
                </c:pt>
                <c:pt idx="255465">
                  <c:v>152513</c:v>
                </c:pt>
                <c:pt idx="255466">
                  <c:v>152513</c:v>
                </c:pt>
                <c:pt idx="255467">
                  <c:v>152513</c:v>
                </c:pt>
                <c:pt idx="255468">
                  <c:v>152513</c:v>
                </c:pt>
                <c:pt idx="255469">
                  <c:v>152513</c:v>
                </c:pt>
                <c:pt idx="255470">
                  <c:v>152513</c:v>
                </c:pt>
                <c:pt idx="255471">
                  <c:v>152513</c:v>
                </c:pt>
                <c:pt idx="255472">
                  <c:v>152513</c:v>
                </c:pt>
                <c:pt idx="255473">
                  <c:v>152513</c:v>
                </c:pt>
                <c:pt idx="255474">
                  <c:v>152513</c:v>
                </c:pt>
                <c:pt idx="255475">
                  <c:v>152513</c:v>
                </c:pt>
                <c:pt idx="255476">
                  <c:v>152513</c:v>
                </c:pt>
                <c:pt idx="255477">
                  <c:v>152513</c:v>
                </c:pt>
                <c:pt idx="255478">
                  <c:v>152513</c:v>
                </c:pt>
                <c:pt idx="255479">
                  <c:v>152513</c:v>
                </c:pt>
                <c:pt idx="255480">
                  <c:v>152513</c:v>
                </c:pt>
                <c:pt idx="255481">
                  <c:v>152513</c:v>
                </c:pt>
                <c:pt idx="255482">
                  <c:v>152513</c:v>
                </c:pt>
                <c:pt idx="255483">
                  <c:v>152513</c:v>
                </c:pt>
                <c:pt idx="255484">
                  <c:v>152513</c:v>
                </c:pt>
                <c:pt idx="255485">
                  <c:v>152513</c:v>
                </c:pt>
                <c:pt idx="255486">
                  <c:v>152513</c:v>
                </c:pt>
                <c:pt idx="255487">
                  <c:v>152513</c:v>
                </c:pt>
                <c:pt idx="255488">
                  <c:v>152513</c:v>
                </c:pt>
                <c:pt idx="255489">
                  <c:v>152513</c:v>
                </c:pt>
                <c:pt idx="255490">
                  <c:v>152513</c:v>
                </c:pt>
                <c:pt idx="255491">
                  <c:v>152513</c:v>
                </c:pt>
                <c:pt idx="255492">
                  <c:v>152513</c:v>
                </c:pt>
                <c:pt idx="255493">
                  <c:v>152513</c:v>
                </c:pt>
                <c:pt idx="255494">
                  <c:v>152513</c:v>
                </c:pt>
                <c:pt idx="255495">
                  <c:v>152513</c:v>
                </c:pt>
                <c:pt idx="255496">
                  <c:v>152513</c:v>
                </c:pt>
                <c:pt idx="255497">
                  <c:v>152513</c:v>
                </c:pt>
                <c:pt idx="255498">
                  <c:v>152513</c:v>
                </c:pt>
                <c:pt idx="255499">
                  <c:v>152513</c:v>
                </c:pt>
                <c:pt idx="255500">
                  <c:v>152513</c:v>
                </c:pt>
                <c:pt idx="255501">
                  <c:v>152513</c:v>
                </c:pt>
                <c:pt idx="255502">
                  <c:v>152513</c:v>
                </c:pt>
                <c:pt idx="255503">
                  <c:v>152513</c:v>
                </c:pt>
                <c:pt idx="255504">
                  <c:v>152513</c:v>
                </c:pt>
                <c:pt idx="255505">
                  <c:v>152513</c:v>
                </c:pt>
                <c:pt idx="255506">
                  <c:v>152513</c:v>
                </c:pt>
                <c:pt idx="255507">
                  <c:v>152513</c:v>
                </c:pt>
                <c:pt idx="255508">
                  <c:v>152513</c:v>
                </c:pt>
                <c:pt idx="255509">
                  <c:v>152513</c:v>
                </c:pt>
                <c:pt idx="255510">
                  <c:v>152513</c:v>
                </c:pt>
                <c:pt idx="255511">
                  <c:v>152513</c:v>
                </c:pt>
                <c:pt idx="255512">
                  <c:v>152513</c:v>
                </c:pt>
                <c:pt idx="255513">
                  <c:v>152513</c:v>
                </c:pt>
                <c:pt idx="255514">
                  <c:v>152513</c:v>
                </c:pt>
                <c:pt idx="255515">
                  <c:v>152513</c:v>
                </c:pt>
                <c:pt idx="255516">
                  <c:v>152513</c:v>
                </c:pt>
                <c:pt idx="255517">
                  <c:v>152513</c:v>
                </c:pt>
                <c:pt idx="255518">
                  <c:v>152513</c:v>
                </c:pt>
                <c:pt idx="255519">
                  <c:v>152513</c:v>
                </c:pt>
                <c:pt idx="255520">
                  <c:v>152513</c:v>
                </c:pt>
                <c:pt idx="255521">
                  <c:v>152513</c:v>
                </c:pt>
                <c:pt idx="255522">
                  <c:v>152513</c:v>
                </c:pt>
                <c:pt idx="255523">
                  <c:v>152513</c:v>
                </c:pt>
                <c:pt idx="255524">
                  <c:v>152513</c:v>
                </c:pt>
                <c:pt idx="255525">
                  <c:v>152513</c:v>
                </c:pt>
                <c:pt idx="255526">
                  <c:v>152513</c:v>
                </c:pt>
                <c:pt idx="255527">
                  <c:v>152513</c:v>
                </c:pt>
                <c:pt idx="255528">
                  <c:v>152513</c:v>
                </c:pt>
                <c:pt idx="255529">
                  <c:v>152513</c:v>
                </c:pt>
                <c:pt idx="255530">
                  <c:v>152513</c:v>
                </c:pt>
                <c:pt idx="255531">
                  <c:v>152513</c:v>
                </c:pt>
                <c:pt idx="255532">
                  <c:v>152513</c:v>
                </c:pt>
                <c:pt idx="255533">
                  <c:v>152513</c:v>
                </c:pt>
                <c:pt idx="255534">
                  <c:v>152513</c:v>
                </c:pt>
                <c:pt idx="255535">
                  <c:v>152513</c:v>
                </c:pt>
                <c:pt idx="255536">
                  <c:v>152513</c:v>
                </c:pt>
                <c:pt idx="255537">
                  <c:v>152513</c:v>
                </c:pt>
                <c:pt idx="255538">
                  <c:v>152513</c:v>
                </c:pt>
                <c:pt idx="255539">
                  <c:v>152513</c:v>
                </c:pt>
                <c:pt idx="255540">
                  <c:v>152513</c:v>
                </c:pt>
                <c:pt idx="255541">
                  <c:v>152513</c:v>
                </c:pt>
                <c:pt idx="255542">
                  <c:v>152513</c:v>
                </c:pt>
                <c:pt idx="255543">
                  <c:v>152513</c:v>
                </c:pt>
                <c:pt idx="255544">
                  <c:v>152513</c:v>
                </c:pt>
                <c:pt idx="255545">
                  <c:v>152513</c:v>
                </c:pt>
                <c:pt idx="255546">
                  <c:v>152513</c:v>
                </c:pt>
                <c:pt idx="255547">
                  <c:v>152513</c:v>
                </c:pt>
                <c:pt idx="255548">
                  <c:v>152513</c:v>
                </c:pt>
                <c:pt idx="255549">
                  <c:v>152513</c:v>
                </c:pt>
                <c:pt idx="255550">
                  <c:v>152513</c:v>
                </c:pt>
                <c:pt idx="255551">
                  <c:v>152513</c:v>
                </c:pt>
                <c:pt idx="255552">
                  <c:v>152513</c:v>
                </c:pt>
                <c:pt idx="255553">
                  <c:v>152513</c:v>
                </c:pt>
                <c:pt idx="255554">
                  <c:v>152513</c:v>
                </c:pt>
                <c:pt idx="255555">
                  <c:v>152513</c:v>
                </c:pt>
                <c:pt idx="255556">
                  <c:v>152513</c:v>
                </c:pt>
                <c:pt idx="255557">
                  <c:v>152513</c:v>
                </c:pt>
                <c:pt idx="255558">
                  <c:v>152513</c:v>
                </c:pt>
                <c:pt idx="255559">
                  <c:v>152513</c:v>
                </c:pt>
                <c:pt idx="255560">
                  <c:v>152513</c:v>
                </c:pt>
                <c:pt idx="255561">
                  <c:v>152513</c:v>
                </c:pt>
                <c:pt idx="255562">
                  <c:v>152513</c:v>
                </c:pt>
                <c:pt idx="255563">
                  <c:v>152513</c:v>
                </c:pt>
                <c:pt idx="255564">
                  <c:v>152513</c:v>
                </c:pt>
                <c:pt idx="255565">
                  <c:v>152513</c:v>
                </c:pt>
                <c:pt idx="255566">
                  <c:v>152513</c:v>
                </c:pt>
                <c:pt idx="255567">
                  <c:v>152513</c:v>
                </c:pt>
                <c:pt idx="255568">
                  <c:v>152513</c:v>
                </c:pt>
                <c:pt idx="255569">
                  <c:v>152513</c:v>
                </c:pt>
                <c:pt idx="255570">
                  <c:v>152513</c:v>
                </c:pt>
                <c:pt idx="255571">
                  <c:v>152513</c:v>
                </c:pt>
                <c:pt idx="255572">
                  <c:v>152513</c:v>
                </c:pt>
                <c:pt idx="255573">
                  <c:v>152513</c:v>
                </c:pt>
                <c:pt idx="255574">
                  <c:v>152513</c:v>
                </c:pt>
                <c:pt idx="255575">
                  <c:v>152513</c:v>
                </c:pt>
                <c:pt idx="255576">
                  <c:v>152513</c:v>
                </c:pt>
                <c:pt idx="255577">
                  <c:v>152513</c:v>
                </c:pt>
                <c:pt idx="255578">
                  <c:v>152513</c:v>
                </c:pt>
                <c:pt idx="255579">
                  <c:v>152513</c:v>
                </c:pt>
                <c:pt idx="255580">
                  <c:v>152513</c:v>
                </c:pt>
                <c:pt idx="255581">
                  <c:v>152513</c:v>
                </c:pt>
                <c:pt idx="255582">
                  <c:v>152513</c:v>
                </c:pt>
                <c:pt idx="255583">
                  <c:v>152513</c:v>
                </c:pt>
                <c:pt idx="255584">
                  <c:v>152513</c:v>
                </c:pt>
                <c:pt idx="255585">
                  <c:v>152513</c:v>
                </c:pt>
                <c:pt idx="255586">
                  <c:v>152513</c:v>
                </c:pt>
                <c:pt idx="255587">
                  <c:v>152513</c:v>
                </c:pt>
                <c:pt idx="255588">
                  <c:v>152513</c:v>
                </c:pt>
                <c:pt idx="255589">
                  <c:v>152513</c:v>
                </c:pt>
                <c:pt idx="255590">
                  <c:v>152513</c:v>
                </c:pt>
                <c:pt idx="255591">
                  <c:v>152513</c:v>
                </c:pt>
                <c:pt idx="255592">
                  <c:v>152513</c:v>
                </c:pt>
                <c:pt idx="255593">
                  <c:v>152513</c:v>
                </c:pt>
                <c:pt idx="255594">
                  <c:v>152513</c:v>
                </c:pt>
                <c:pt idx="255595">
                  <c:v>152513</c:v>
                </c:pt>
                <c:pt idx="255596">
                  <c:v>152513</c:v>
                </c:pt>
                <c:pt idx="255597">
                  <c:v>152513</c:v>
                </c:pt>
                <c:pt idx="255598">
                  <c:v>152513</c:v>
                </c:pt>
                <c:pt idx="255599">
                  <c:v>152513</c:v>
                </c:pt>
                <c:pt idx="255600">
                  <c:v>152513</c:v>
                </c:pt>
                <c:pt idx="255601">
                  <c:v>152513</c:v>
                </c:pt>
                <c:pt idx="255602">
                  <c:v>152513</c:v>
                </c:pt>
                <c:pt idx="255603">
                  <c:v>152513</c:v>
                </c:pt>
                <c:pt idx="255604">
                  <c:v>152513</c:v>
                </c:pt>
                <c:pt idx="255605">
                  <c:v>152513</c:v>
                </c:pt>
                <c:pt idx="255606">
                  <c:v>152513</c:v>
                </c:pt>
                <c:pt idx="255607">
                  <c:v>152513</c:v>
                </c:pt>
                <c:pt idx="255608">
                  <c:v>152513</c:v>
                </c:pt>
                <c:pt idx="255609">
                  <c:v>152513</c:v>
                </c:pt>
                <c:pt idx="255610">
                  <c:v>152513</c:v>
                </c:pt>
                <c:pt idx="255611">
                  <c:v>152513</c:v>
                </c:pt>
                <c:pt idx="255612">
                  <c:v>152513</c:v>
                </c:pt>
                <c:pt idx="255613">
                  <c:v>152513</c:v>
                </c:pt>
                <c:pt idx="255614">
                  <c:v>152513</c:v>
                </c:pt>
                <c:pt idx="255615">
                  <c:v>152513</c:v>
                </c:pt>
                <c:pt idx="255616">
                  <c:v>152513</c:v>
                </c:pt>
                <c:pt idx="255617">
                  <c:v>152513</c:v>
                </c:pt>
                <c:pt idx="255618">
                  <c:v>152513</c:v>
                </c:pt>
                <c:pt idx="255619">
                  <c:v>152513</c:v>
                </c:pt>
                <c:pt idx="255620">
                  <c:v>152513</c:v>
                </c:pt>
                <c:pt idx="255621">
                  <c:v>152513</c:v>
                </c:pt>
                <c:pt idx="255622">
                  <c:v>152513</c:v>
                </c:pt>
                <c:pt idx="255623">
                  <c:v>152513</c:v>
                </c:pt>
                <c:pt idx="255624">
                  <c:v>152513</c:v>
                </c:pt>
                <c:pt idx="255625">
                  <c:v>152513</c:v>
                </c:pt>
                <c:pt idx="255626">
                  <c:v>152513</c:v>
                </c:pt>
                <c:pt idx="255627">
                  <c:v>152513</c:v>
                </c:pt>
                <c:pt idx="255628">
                  <c:v>152513</c:v>
                </c:pt>
                <c:pt idx="255629">
                  <c:v>152513</c:v>
                </c:pt>
                <c:pt idx="255630">
                  <c:v>152513</c:v>
                </c:pt>
                <c:pt idx="255631">
                  <c:v>152513</c:v>
                </c:pt>
                <c:pt idx="255632">
                  <c:v>152513</c:v>
                </c:pt>
                <c:pt idx="255633">
                  <c:v>152513</c:v>
                </c:pt>
                <c:pt idx="255634">
                  <c:v>152513</c:v>
                </c:pt>
                <c:pt idx="255635">
                  <c:v>152513</c:v>
                </c:pt>
                <c:pt idx="255636">
                  <c:v>152513</c:v>
                </c:pt>
                <c:pt idx="255637">
                  <c:v>152513</c:v>
                </c:pt>
                <c:pt idx="255638">
                  <c:v>152513</c:v>
                </c:pt>
                <c:pt idx="255639">
                  <c:v>152513</c:v>
                </c:pt>
                <c:pt idx="255640">
                  <c:v>152513</c:v>
                </c:pt>
                <c:pt idx="255641">
                  <c:v>152513</c:v>
                </c:pt>
                <c:pt idx="255642">
                  <c:v>152513</c:v>
                </c:pt>
                <c:pt idx="255643">
                  <c:v>152513</c:v>
                </c:pt>
                <c:pt idx="255644">
                  <c:v>152513</c:v>
                </c:pt>
                <c:pt idx="255645">
                  <c:v>152513</c:v>
                </c:pt>
                <c:pt idx="255646">
                  <c:v>152513</c:v>
                </c:pt>
                <c:pt idx="255647">
                  <c:v>152513</c:v>
                </c:pt>
                <c:pt idx="255648">
                  <c:v>152513</c:v>
                </c:pt>
                <c:pt idx="255649">
                  <c:v>152513</c:v>
                </c:pt>
                <c:pt idx="255650">
                  <c:v>152513</c:v>
                </c:pt>
                <c:pt idx="255651">
                  <c:v>152513</c:v>
                </c:pt>
                <c:pt idx="255652">
                  <c:v>152513</c:v>
                </c:pt>
                <c:pt idx="255653">
                  <c:v>152513</c:v>
                </c:pt>
                <c:pt idx="255654">
                  <c:v>152513</c:v>
                </c:pt>
                <c:pt idx="255655">
                  <c:v>152513</c:v>
                </c:pt>
                <c:pt idx="255656">
                  <c:v>152513</c:v>
                </c:pt>
                <c:pt idx="255657">
                  <c:v>152513</c:v>
                </c:pt>
                <c:pt idx="255658">
                  <c:v>152513</c:v>
                </c:pt>
                <c:pt idx="255659">
                  <c:v>152513</c:v>
                </c:pt>
                <c:pt idx="255660">
                  <c:v>152513</c:v>
                </c:pt>
                <c:pt idx="255661">
                  <c:v>152513</c:v>
                </c:pt>
                <c:pt idx="255662">
                  <c:v>152513</c:v>
                </c:pt>
                <c:pt idx="255663">
                  <c:v>152513</c:v>
                </c:pt>
                <c:pt idx="255664">
                  <c:v>152513</c:v>
                </c:pt>
                <c:pt idx="255665">
                  <c:v>152513</c:v>
                </c:pt>
                <c:pt idx="255666">
                  <c:v>152513</c:v>
                </c:pt>
                <c:pt idx="255667">
                  <c:v>152513</c:v>
                </c:pt>
                <c:pt idx="255668">
                  <c:v>152513</c:v>
                </c:pt>
                <c:pt idx="255669">
                  <c:v>152513</c:v>
                </c:pt>
                <c:pt idx="255670">
                  <c:v>152513</c:v>
                </c:pt>
                <c:pt idx="255671">
                  <c:v>152513</c:v>
                </c:pt>
                <c:pt idx="255672">
                  <c:v>152513</c:v>
                </c:pt>
                <c:pt idx="255673">
                  <c:v>152513</c:v>
                </c:pt>
                <c:pt idx="255674">
                  <c:v>152513</c:v>
                </c:pt>
                <c:pt idx="255675">
                  <c:v>152513</c:v>
                </c:pt>
                <c:pt idx="255676">
                  <c:v>152513</c:v>
                </c:pt>
                <c:pt idx="255677">
                  <c:v>152513</c:v>
                </c:pt>
                <c:pt idx="255678">
                  <c:v>152513</c:v>
                </c:pt>
                <c:pt idx="255679">
                  <c:v>152513</c:v>
                </c:pt>
                <c:pt idx="255680">
                  <c:v>152513</c:v>
                </c:pt>
                <c:pt idx="255681">
                  <c:v>152513</c:v>
                </c:pt>
                <c:pt idx="255682">
                  <c:v>152513</c:v>
                </c:pt>
                <c:pt idx="255683">
                  <c:v>152513</c:v>
                </c:pt>
                <c:pt idx="255684">
                  <c:v>152513</c:v>
                </c:pt>
                <c:pt idx="255685">
                  <c:v>152513</c:v>
                </c:pt>
                <c:pt idx="255686">
                  <c:v>152513</c:v>
                </c:pt>
                <c:pt idx="255687">
                  <c:v>152513</c:v>
                </c:pt>
                <c:pt idx="255688">
                  <c:v>152513</c:v>
                </c:pt>
                <c:pt idx="255689">
                  <c:v>152513</c:v>
                </c:pt>
                <c:pt idx="255690">
                  <c:v>152513</c:v>
                </c:pt>
                <c:pt idx="255691">
                  <c:v>152513</c:v>
                </c:pt>
                <c:pt idx="255692">
                  <c:v>152513</c:v>
                </c:pt>
                <c:pt idx="255693">
                  <c:v>152513</c:v>
                </c:pt>
                <c:pt idx="255694">
                  <c:v>152513</c:v>
                </c:pt>
                <c:pt idx="255695">
                  <c:v>152513</c:v>
                </c:pt>
                <c:pt idx="255696">
                  <c:v>152513</c:v>
                </c:pt>
                <c:pt idx="255697">
                  <c:v>152513</c:v>
                </c:pt>
                <c:pt idx="255698">
                  <c:v>152513</c:v>
                </c:pt>
                <c:pt idx="255699">
                  <c:v>152513</c:v>
                </c:pt>
                <c:pt idx="255700">
                  <c:v>152513</c:v>
                </c:pt>
                <c:pt idx="255701">
                  <c:v>152513</c:v>
                </c:pt>
                <c:pt idx="255702">
                  <c:v>152513</c:v>
                </c:pt>
                <c:pt idx="255703">
                  <c:v>152513</c:v>
                </c:pt>
                <c:pt idx="255704">
                  <c:v>152513</c:v>
                </c:pt>
                <c:pt idx="255705">
                  <c:v>152513</c:v>
                </c:pt>
                <c:pt idx="255706">
                  <c:v>152513</c:v>
                </c:pt>
                <c:pt idx="255707">
                  <c:v>152513</c:v>
                </c:pt>
                <c:pt idx="255708">
                  <c:v>152513</c:v>
                </c:pt>
                <c:pt idx="255709">
                  <c:v>152513</c:v>
                </c:pt>
                <c:pt idx="255710">
                  <c:v>152513</c:v>
                </c:pt>
                <c:pt idx="255711">
                  <c:v>152513</c:v>
                </c:pt>
                <c:pt idx="255712">
                  <c:v>152513</c:v>
                </c:pt>
                <c:pt idx="255713">
                  <c:v>152513</c:v>
                </c:pt>
                <c:pt idx="255714">
                  <c:v>152513</c:v>
                </c:pt>
                <c:pt idx="255715">
                  <c:v>152513</c:v>
                </c:pt>
                <c:pt idx="255716">
                  <c:v>152513</c:v>
                </c:pt>
                <c:pt idx="255717">
                  <c:v>152513</c:v>
                </c:pt>
                <c:pt idx="255718">
                  <c:v>152513</c:v>
                </c:pt>
                <c:pt idx="255719">
                  <c:v>152513</c:v>
                </c:pt>
                <c:pt idx="255720">
                  <c:v>152513</c:v>
                </c:pt>
                <c:pt idx="255721">
                  <c:v>152513</c:v>
                </c:pt>
                <c:pt idx="255722">
                  <c:v>152513</c:v>
                </c:pt>
                <c:pt idx="255723">
                  <c:v>152513</c:v>
                </c:pt>
                <c:pt idx="255724">
                  <c:v>152513</c:v>
                </c:pt>
                <c:pt idx="255725">
                  <c:v>152513</c:v>
                </c:pt>
                <c:pt idx="255726">
                  <c:v>152513</c:v>
                </c:pt>
                <c:pt idx="255727">
                  <c:v>152513</c:v>
                </c:pt>
                <c:pt idx="255728">
                  <c:v>152513</c:v>
                </c:pt>
                <c:pt idx="255729">
                  <c:v>152513</c:v>
                </c:pt>
                <c:pt idx="255730">
                  <c:v>152513</c:v>
                </c:pt>
                <c:pt idx="255731">
                  <c:v>152513</c:v>
                </c:pt>
                <c:pt idx="255732">
                  <c:v>152513</c:v>
                </c:pt>
                <c:pt idx="255733">
                  <c:v>152513</c:v>
                </c:pt>
                <c:pt idx="255734">
                  <c:v>152513</c:v>
                </c:pt>
                <c:pt idx="255735">
                  <c:v>152513</c:v>
                </c:pt>
                <c:pt idx="255736">
                  <c:v>152513</c:v>
                </c:pt>
                <c:pt idx="255737">
                  <c:v>152513</c:v>
                </c:pt>
                <c:pt idx="255738">
                  <c:v>152513</c:v>
                </c:pt>
                <c:pt idx="255739">
                  <c:v>152513</c:v>
                </c:pt>
                <c:pt idx="255740">
                  <c:v>152513</c:v>
                </c:pt>
                <c:pt idx="255741">
                  <c:v>152513</c:v>
                </c:pt>
                <c:pt idx="255742">
                  <c:v>152513</c:v>
                </c:pt>
                <c:pt idx="255743">
                  <c:v>152513</c:v>
                </c:pt>
                <c:pt idx="255744">
                  <c:v>152513</c:v>
                </c:pt>
                <c:pt idx="255745">
                  <c:v>152513</c:v>
                </c:pt>
                <c:pt idx="255746">
                  <c:v>152513</c:v>
                </c:pt>
                <c:pt idx="255747">
                  <c:v>152513</c:v>
                </c:pt>
                <c:pt idx="255748">
                  <c:v>152513</c:v>
                </c:pt>
                <c:pt idx="255749">
                  <c:v>152513</c:v>
                </c:pt>
                <c:pt idx="255750">
                  <c:v>152513</c:v>
                </c:pt>
                <c:pt idx="255751">
                  <c:v>152513</c:v>
                </c:pt>
                <c:pt idx="255752">
                  <c:v>152513</c:v>
                </c:pt>
                <c:pt idx="255753">
                  <c:v>152513</c:v>
                </c:pt>
                <c:pt idx="255754">
                  <c:v>152513</c:v>
                </c:pt>
                <c:pt idx="255755">
                  <c:v>152513</c:v>
                </c:pt>
                <c:pt idx="255756">
                  <c:v>152513</c:v>
                </c:pt>
                <c:pt idx="255757">
                  <c:v>152513</c:v>
                </c:pt>
                <c:pt idx="255758">
                  <c:v>152513</c:v>
                </c:pt>
                <c:pt idx="255759">
                  <c:v>152513</c:v>
                </c:pt>
                <c:pt idx="255760">
                  <c:v>152513</c:v>
                </c:pt>
                <c:pt idx="255761">
                  <c:v>152513</c:v>
                </c:pt>
                <c:pt idx="255762">
                  <c:v>152513</c:v>
                </c:pt>
                <c:pt idx="255763">
                  <c:v>152513</c:v>
                </c:pt>
                <c:pt idx="255764">
                  <c:v>152513</c:v>
                </c:pt>
                <c:pt idx="255765">
                  <c:v>152513</c:v>
                </c:pt>
                <c:pt idx="255766">
                  <c:v>152513</c:v>
                </c:pt>
                <c:pt idx="255767">
                  <c:v>152513</c:v>
                </c:pt>
                <c:pt idx="255768">
                  <c:v>152513</c:v>
                </c:pt>
                <c:pt idx="255769">
                  <c:v>152513</c:v>
                </c:pt>
                <c:pt idx="255770">
                  <c:v>152513</c:v>
                </c:pt>
                <c:pt idx="255771">
                  <c:v>152513</c:v>
                </c:pt>
                <c:pt idx="255772">
                  <c:v>152513</c:v>
                </c:pt>
                <c:pt idx="255773">
                  <c:v>152513</c:v>
                </c:pt>
                <c:pt idx="255774">
                  <c:v>152513</c:v>
                </c:pt>
                <c:pt idx="255775">
                  <c:v>152513</c:v>
                </c:pt>
                <c:pt idx="255776">
                  <c:v>152513</c:v>
                </c:pt>
                <c:pt idx="255777">
                  <c:v>152513</c:v>
                </c:pt>
                <c:pt idx="255778">
                  <c:v>152513</c:v>
                </c:pt>
                <c:pt idx="255779">
                  <c:v>152513</c:v>
                </c:pt>
                <c:pt idx="255780">
                  <c:v>152513</c:v>
                </c:pt>
                <c:pt idx="255781">
                  <c:v>152513</c:v>
                </c:pt>
                <c:pt idx="255782">
                  <c:v>152513</c:v>
                </c:pt>
                <c:pt idx="255783">
                  <c:v>152513</c:v>
                </c:pt>
                <c:pt idx="255784">
                  <c:v>152513</c:v>
                </c:pt>
                <c:pt idx="255785">
                  <c:v>152513</c:v>
                </c:pt>
                <c:pt idx="255786">
                  <c:v>152513</c:v>
                </c:pt>
                <c:pt idx="255787">
                  <c:v>152513</c:v>
                </c:pt>
                <c:pt idx="255788">
                  <c:v>152513</c:v>
                </c:pt>
                <c:pt idx="255789">
                  <c:v>152513</c:v>
                </c:pt>
                <c:pt idx="255790">
                  <c:v>152513</c:v>
                </c:pt>
                <c:pt idx="255791">
                  <c:v>152513</c:v>
                </c:pt>
                <c:pt idx="255792">
                  <c:v>152513</c:v>
                </c:pt>
                <c:pt idx="255793">
                  <c:v>152513</c:v>
                </c:pt>
                <c:pt idx="255794">
                  <c:v>152513</c:v>
                </c:pt>
                <c:pt idx="255795">
                  <c:v>152513</c:v>
                </c:pt>
                <c:pt idx="255796">
                  <c:v>152513</c:v>
                </c:pt>
                <c:pt idx="255797">
                  <c:v>152513</c:v>
                </c:pt>
                <c:pt idx="255798">
                  <c:v>152513</c:v>
                </c:pt>
                <c:pt idx="255799">
                  <c:v>152513</c:v>
                </c:pt>
                <c:pt idx="255800">
                  <c:v>152513</c:v>
                </c:pt>
                <c:pt idx="255801">
                  <c:v>152513</c:v>
                </c:pt>
                <c:pt idx="255802">
                  <c:v>152513</c:v>
                </c:pt>
                <c:pt idx="255803">
                  <c:v>152513</c:v>
                </c:pt>
                <c:pt idx="255804">
                  <c:v>152513</c:v>
                </c:pt>
                <c:pt idx="255805">
                  <c:v>152513</c:v>
                </c:pt>
                <c:pt idx="255806">
                  <c:v>152513</c:v>
                </c:pt>
                <c:pt idx="255807">
                  <c:v>152513</c:v>
                </c:pt>
                <c:pt idx="255808">
                  <c:v>152513</c:v>
                </c:pt>
                <c:pt idx="255809">
                  <c:v>152513</c:v>
                </c:pt>
                <c:pt idx="255810">
                  <c:v>152513</c:v>
                </c:pt>
                <c:pt idx="255811">
                  <c:v>152513</c:v>
                </c:pt>
                <c:pt idx="255812">
                  <c:v>152513</c:v>
                </c:pt>
                <c:pt idx="255813">
                  <c:v>152513</c:v>
                </c:pt>
                <c:pt idx="255814">
                  <c:v>152513</c:v>
                </c:pt>
                <c:pt idx="255815">
                  <c:v>152513</c:v>
                </c:pt>
                <c:pt idx="255816">
                  <c:v>152513</c:v>
                </c:pt>
                <c:pt idx="255817">
                  <c:v>152513</c:v>
                </c:pt>
                <c:pt idx="255818">
                  <c:v>152513</c:v>
                </c:pt>
                <c:pt idx="255819">
                  <c:v>152513</c:v>
                </c:pt>
                <c:pt idx="255820">
                  <c:v>152513</c:v>
                </c:pt>
                <c:pt idx="255821">
                  <c:v>152513</c:v>
                </c:pt>
                <c:pt idx="255822">
                  <c:v>152513</c:v>
                </c:pt>
                <c:pt idx="255823">
                  <c:v>152513</c:v>
                </c:pt>
                <c:pt idx="255824">
                  <c:v>152513</c:v>
                </c:pt>
                <c:pt idx="255825">
                  <c:v>152513</c:v>
                </c:pt>
                <c:pt idx="255826">
                  <c:v>152513</c:v>
                </c:pt>
                <c:pt idx="255827">
                  <c:v>152513</c:v>
                </c:pt>
                <c:pt idx="255828">
                  <c:v>152513</c:v>
                </c:pt>
                <c:pt idx="255829">
                  <c:v>152513</c:v>
                </c:pt>
                <c:pt idx="255830">
                  <c:v>152513</c:v>
                </c:pt>
                <c:pt idx="255831">
                  <c:v>152513</c:v>
                </c:pt>
                <c:pt idx="255832">
                  <c:v>152513</c:v>
                </c:pt>
                <c:pt idx="255833">
                  <c:v>152513</c:v>
                </c:pt>
                <c:pt idx="255834">
                  <c:v>152513</c:v>
                </c:pt>
                <c:pt idx="255835">
                  <c:v>152513</c:v>
                </c:pt>
                <c:pt idx="255836">
                  <c:v>152513</c:v>
                </c:pt>
                <c:pt idx="255837">
                  <c:v>152513</c:v>
                </c:pt>
                <c:pt idx="255838">
                  <c:v>152513</c:v>
                </c:pt>
                <c:pt idx="255839">
                  <c:v>152513</c:v>
                </c:pt>
                <c:pt idx="255840">
                  <c:v>152513</c:v>
                </c:pt>
                <c:pt idx="255841">
                  <c:v>152513</c:v>
                </c:pt>
                <c:pt idx="255842">
                  <c:v>152513</c:v>
                </c:pt>
                <c:pt idx="255843">
                  <c:v>152513</c:v>
                </c:pt>
                <c:pt idx="255844">
                  <c:v>152513</c:v>
                </c:pt>
                <c:pt idx="255845">
                  <c:v>152513</c:v>
                </c:pt>
                <c:pt idx="255846">
                  <c:v>152513</c:v>
                </c:pt>
                <c:pt idx="255847">
                  <c:v>152513</c:v>
                </c:pt>
                <c:pt idx="255848">
                  <c:v>152513</c:v>
                </c:pt>
                <c:pt idx="255849">
                  <c:v>152513</c:v>
                </c:pt>
                <c:pt idx="255850">
                  <c:v>152513</c:v>
                </c:pt>
                <c:pt idx="255851">
                  <c:v>152513</c:v>
                </c:pt>
                <c:pt idx="255852">
                  <c:v>152513</c:v>
                </c:pt>
                <c:pt idx="255853">
                  <c:v>152513</c:v>
                </c:pt>
                <c:pt idx="255854">
                  <c:v>152513</c:v>
                </c:pt>
                <c:pt idx="255855">
                  <c:v>152513</c:v>
                </c:pt>
                <c:pt idx="255856">
                  <c:v>152513</c:v>
                </c:pt>
                <c:pt idx="255857">
                  <c:v>152513</c:v>
                </c:pt>
                <c:pt idx="255858">
                  <c:v>152513</c:v>
                </c:pt>
                <c:pt idx="255859">
                  <c:v>152513</c:v>
                </c:pt>
                <c:pt idx="255860">
                  <c:v>152513</c:v>
                </c:pt>
                <c:pt idx="255861">
                  <c:v>152513</c:v>
                </c:pt>
                <c:pt idx="255862">
                  <c:v>152513</c:v>
                </c:pt>
                <c:pt idx="255863">
                  <c:v>152513</c:v>
                </c:pt>
                <c:pt idx="255864">
                  <c:v>152513</c:v>
                </c:pt>
                <c:pt idx="255865">
                  <c:v>152513</c:v>
                </c:pt>
                <c:pt idx="255866">
                  <c:v>152513</c:v>
                </c:pt>
                <c:pt idx="255867">
                  <c:v>152513</c:v>
                </c:pt>
                <c:pt idx="255868">
                  <c:v>152513</c:v>
                </c:pt>
                <c:pt idx="255869">
                  <c:v>152513</c:v>
                </c:pt>
                <c:pt idx="255870">
                  <c:v>152513</c:v>
                </c:pt>
                <c:pt idx="255871">
                  <c:v>152513</c:v>
                </c:pt>
                <c:pt idx="255872">
                  <c:v>152513</c:v>
                </c:pt>
                <c:pt idx="255873">
                  <c:v>152513</c:v>
                </c:pt>
                <c:pt idx="255874">
                  <c:v>152513</c:v>
                </c:pt>
                <c:pt idx="255875">
                  <c:v>152513</c:v>
                </c:pt>
                <c:pt idx="255876">
                  <c:v>152513</c:v>
                </c:pt>
                <c:pt idx="255877">
                  <c:v>152513</c:v>
                </c:pt>
                <c:pt idx="255878">
                  <c:v>152513</c:v>
                </c:pt>
                <c:pt idx="255879">
                  <c:v>152513</c:v>
                </c:pt>
                <c:pt idx="255880">
                  <c:v>152513</c:v>
                </c:pt>
                <c:pt idx="255881">
                  <c:v>152513</c:v>
                </c:pt>
                <c:pt idx="255882">
                  <c:v>152513</c:v>
                </c:pt>
                <c:pt idx="255883">
                  <c:v>152513</c:v>
                </c:pt>
                <c:pt idx="255884">
                  <c:v>152513</c:v>
                </c:pt>
                <c:pt idx="255885">
                  <c:v>152513</c:v>
                </c:pt>
                <c:pt idx="255886">
                  <c:v>152513</c:v>
                </c:pt>
                <c:pt idx="255887">
                  <c:v>152513</c:v>
                </c:pt>
                <c:pt idx="255888">
                  <c:v>152513</c:v>
                </c:pt>
                <c:pt idx="255889">
                  <c:v>152513</c:v>
                </c:pt>
                <c:pt idx="255890">
                  <c:v>152513</c:v>
                </c:pt>
                <c:pt idx="255891">
                  <c:v>152513</c:v>
                </c:pt>
                <c:pt idx="255892">
                  <c:v>152513</c:v>
                </c:pt>
                <c:pt idx="255893">
                  <c:v>152513</c:v>
                </c:pt>
                <c:pt idx="255894">
                  <c:v>152513</c:v>
                </c:pt>
                <c:pt idx="255895">
                  <c:v>152513</c:v>
                </c:pt>
                <c:pt idx="255896">
                  <c:v>152513</c:v>
                </c:pt>
                <c:pt idx="255897">
                  <c:v>152513</c:v>
                </c:pt>
                <c:pt idx="255898">
                  <c:v>152513</c:v>
                </c:pt>
                <c:pt idx="255899">
                  <c:v>152513</c:v>
                </c:pt>
                <c:pt idx="255900">
                  <c:v>152513</c:v>
                </c:pt>
                <c:pt idx="255901">
                  <c:v>152513</c:v>
                </c:pt>
                <c:pt idx="255902">
                  <c:v>152513</c:v>
                </c:pt>
                <c:pt idx="255903">
                  <c:v>152513</c:v>
                </c:pt>
                <c:pt idx="255904">
                  <c:v>152513</c:v>
                </c:pt>
                <c:pt idx="255905">
                  <c:v>152513</c:v>
                </c:pt>
                <c:pt idx="255906">
                  <c:v>152513</c:v>
                </c:pt>
                <c:pt idx="255907">
                  <c:v>152513</c:v>
                </c:pt>
                <c:pt idx="255908">
                  <c:v>152513</c:v>
                </c:pt>
                <c:pt idx="255909">
                  <c:v>152513</c:v>
                </c:pt>
                <c:pt idx="255910">
                  <c:v>152513</c:v>
                </c:pt>
                <c:pt idx="255911">
                  <c:v>152513</c:v>
                </c:pt>
                <c:pt idx="255912">
                  <c:v>152513</c:v>
                </c:pt>
                <c:pt idx="255913">
                  <c:v>152513</c:v>
                </c:pt>
                <c:pt idx="255914">
                  <c:v>152513</c:v>
                </c:pt>
                <c:pt idx="255915">
                  <c:v>152513</c:v>
                </c:pt>
                <c:pt idx="255916">
                  <c:v>152513</c:v>
                </c:pt>
                <c:pt idx="255917">
                  <c:v>152513</c:v>
                </c:pt>
                <c:pt idx="255918">
                  <c:v>152513</c:v>
                </c:pt>
                <c:pt idx="255919">
                  <c:v>152513</c:v>
                </c:pt>
                <c:pt idx="255920">
                  <c:v>152513</c:v>
                </c:pt>
                <c:pt idx="255921">
                  <c:v>152513</c:v>
                </c:pt>
                <c:pt idx="255922">
                  <c:v>152513</c:v>
                </c:pt>
                <c:pt idx="255923">
                  <c:v>152513</c:v>
                </c:pt>
                <c:pt idx="255924">
                  <c:v>152513</c:v>
                </c:pt>
                <c:pt idx="255925">
                  <c:v>152513</c:v>
                </c:pt>
                <c:pt idx="255926">
                  <c:v>152513</c:v>
                </c:pt>
                <c:pt idx="255927">
                  <c:v>152513</c:v>
                </c:pt>
                <c:pt idx="255928">
                  <c:v>152513</c:v>
                </c:pt>
                <c:pt idx="255929">
                  <c:v>152513</c:v>
                </c:pt>
                <c:pt idx="255930">
                  <c:v>152513</c:v>
                </c:pt>
                <c:pt idx="255931">
                  <c:v>152513</c:v>
                </c:pt>
                <c:pt idx="255932">
                  <c:v>152513</c:v>
                </c:pt>
                <c:pt idx="255933">
                  <c:v>152513</c:v>
                </c:pt>
                <c:pt idx="255934">
                  <c:v>152513</c:v>
                </c:pt>
                <c:pt idx="255935">
                  <c:v>152513</c:v>
                </c:pt>
                <c:pt idx="255936">
                  <c:v>152513</c:v>
                </c:pt>
                <c:pt idx="255937">
                  <c:v>152513</c:v>
                </c:pt>
                <c:pt idx="255938">
                  <c:v>152513</c:v>
                </c:pt>
                <c:pt idx="255939">
                  <c:v>152513</c:v>
                </c:pt>
                <c:pt idx="255940">
                  <c:v>152513</c:v>
                </c:pt>
                <c:pt idx="255941">
                  <c:v>152513</c:v>
                </c:pt>
                <c:pt idx="255942">
                  <c:v>152513</c:v>
                </c:pt>
                <c:pt idx="255943">
                  <c:v>152513</c:v>
                </c:pt>
                <c:pt idx="255944">
                  <c:v>152513</c:v>
                </c:pt>
                <c:pt idx="255945">
                  <c:v>152513</c:v>
                </c:pt>
                <c:pt idx="255946">
                  <c:v>152513</c:v>
                </c:pt>
                <c:pt idx="255947">
                  <c:v>152513</c:v>
                </c:pt>
                <c:pt idx="255948">
                  <c:v>152513</c:v>
                </c:pt>
                <c:pt idx="255949">
                  <c:v>152513</c:v>
                </c:pt>
                <c:pt idx="255950">
                  <c:v>152513</c:v>
                </c:pt>
                <c:pt idx="255951">
                  <c:v>152513</c:v>
                </c:pt>
                <c:pt idx="255952">
                  <c:v>152513</c:v>
                </c:pt>
                <c:pt idx="255953">
                  <c:v>152513</c:v>
                </c:pt>
                <c:pt idx="255954">
                  <c:v>152513</c:v>
                </c:pt>
                <c:pt idx="255955">
                  <c:v>152513</c:v>
                </c:pt>
                <c:pt idx="255956">
                  <c:v>152513</c:v>
                </c:pt>
                <c:pt idx="255957">
                  <c:v>152513</c:v>
                </c:pt>
                <c:pt idx="255958">
                  <c:v>152513</c:v>
                </c:pt>
                <c:pt idx="255959">
                  <c:v>152513</c:v>
                </c:pt>
                <c:pt idx="255960">
                  <c:v>152513</c:v>
                </c:pt>
                <c:pt idx="255961">
                  <c:v>152513</c:v>
                </c:pt>
                <c:pt idx="255962">
                  <c:v>152513</c:v>
                </c:pt>
                <c:pt idx="255963">
                  <c:v>152513</c:v>
                </c:pt>
                <c:pt idx="255964">
                  <c:v>152513</c:v>
                </c:pt>
                <c:pt idx="255965">
                  <c:v>152513</c:v>
                </c:pt>
                <c:pt idx="255966">
                  <c:v>152513</c:v>
                </c:pt>
                <c:pt idx="255967">
                  <c:v>152513</c:v>
                </c:pt>
                <c:pt idx="255968">
                  <c:v>152513</c:v>
                </c:pt>
                <c:pt idx="255969">
                  <c:v>152513</c:v>
                </c:pt>
                <c:pt idx="255970">
                  <c:v>152513</c:v>
                </c:pt>
                <c:pt idx="255971">
                  <c:v>152513</c:v>
                </c:pt>
                <c:pt idx="255972">
                  <c:v>152513</c:v>
                </c:pt>
                <c:pt idx="255973">
                  <c:v>152513</c:v>
                </c:pt>
                <c:pt idx="255974">
                  <c:v>152513</c:v>
                </c:pt>
                <c:pt idx="255975">
                  <c:v>152513</c:v>
                </c:pt>
                <c:pt idx="255976">
                  <c:v>152513</c:v>
                </c:pt>
                <c:pt idx="255977">
                  <c:v>152513</c:v>
                </c:pt>
                <c:pt idx="255978">
                  <c:v>152513</c:v>
                </c:pt>
                <c:pt idx="255979">
                  <c:v>152513</c:v>
                </c:pt>
                <c:pt idx="255980">
                  <c:v>152513</c:v>
                </c:pt>
                <c:pt idx="255981">
                  <c:v>152513</c:v>
                </c:pt>
                <c:pt idx="255982">
                  <c:v>152513</c:v>
                </c:pt>
                <c:pt idx="255983">
                  <c:v>152513</c:v>
                </c:pt>
                <c:pt idx="255984">
                  <c:v>152513</c:v>
                </c:pt>
                <c:pt idx="255985">
                  <c:v>152513</c:v>
                </c:pt>
                <c:pt idx="255986">
                  <c:v>152513</c:v>
                </c:pt>
                <c:pt idx="255987">
                  <c:v>152513</c:v>
                </c:pt>
                <c:pt idx="255988">
                  <c:v>152513</c:v>
                </c:pt>
                <c:pt idx="255989">
                  <c:v>152513</c:v>
                </c:pt>
                <c:pt idx="255990">
                  <c:v>152513</c:v>
                </c:pt>
                <c:pt idx="255991">
                  <c:v>152513</c:v>
                </c:pt>
                <c:pt idx="255992">
                  <c:v>152513</c:v>
                </c:pt>
                <c:pt idx="255993">
                  <c:v>152513</c:v>
                </c:pt>
                <c:pt idx="255994">
                  <c:v>152513</c:v>
                </c:pt>
                <c:pt idx="255995">
                  <c:v>152513</c:v>
                </c:pt>
                <c:pt idx="255996">
                  <c:v>152513</c:v>
                </c:pt>
                <c:pt idx="255997">
                  <c:v>152513</c:v>
                </c:pt>
                <c:pt idx="255998">
                  <c:v>152513</c:v>
                </c:pt>
                <c:pt idx="255999">
                  <c:v>152513</c:v>
                </c:pt>
                <c:pt idx="256000">
                  <c:v>152513</c:v>
                </c:pt>
                <c:pt idx="256001">
                  <c:v>152513</c:v>
                </c:pt>
                <c:pt idx="256002">
                  <c:v>152513</c:v>
                </c:pt>
                <c:pt idx="256003">
                  <c:v>152513</c:v>
                </c:pt>
                <c:pt idx="256004">
                  <c:v>152513</c:v>
                </c:pt>
                <c:pt idx="256005">
                  <c:v>152513</c:v>
                </c:pt>
                <c:pt idx="256006">
                  <c:v>152513</c:v>
                </c:pt>
                <c:pt idx="256007">
                  <c:v>152513</c:v>
                </c:pt>
                <c:pt idx="256008">
                  <c:v>152513</c:v>
                </c:pt>
                <c:pt idx="256009">
                  <c:v>152513</c:v>
                </c:pt>
                <c:pt idx="256010">
                  <c:v>152513</c:v>
                </c:pt>
                <c:pt idx="256011">
                  <c:v>152513</c:v>
                </c:pt>
                <c:pt idx="256012">
                  <c:v>152513</c:v>
                </c:pt>
                <c:pt idx="256013">
                  <c:v>152513</c:v>
                </c:pt>
                <c:pt idx="256014">
                  <c:v>152513</c:v>
                </c:pt>
                <c:pt idx="256015">
                  <c:v>152513</c:v>
                </c:pt>
                <c:pt idx="256016">
                  <c:v>152513</c:v>
                </c:pt>
                <c:pt idx="256017">
                  <c:v>152513</c:v>
                </c:pt>
                <c:pt idx="256018">
                  <c:v>152513</c:v>
                </c:pt>
                <c:pt idx="256019">
                  <c:v>152513</c:v>
                </c:pt>
                <c:pt idx="256020">
                  <c:v>152513</c:v>
                </c:pt>
                <c:pt idx="256021">
                  <c:v>152513</c:v>
                </c:pt>
                <c:pt idx="256022">
                  <c:v>152513</c:v>
                </c:pt>
                <c:pt idx="256023">
                  <c:v>152513</c:v>
                </c:pt>
                <c:pt idx="256024">
                  <c:v>152513</c:v>
                </c:pt>
                <c:pt idx="256025">
                  <c:v>152513</c:v>
                </c:pt>
                <c:pt idx="256026">
                  <c:v>152513</c:v>
                </c:pt>
                <c:pt idx="256027">
                  <c:v>152513</c:v>
                </c:pt>
                <c:pt idx="256028">
                  <c:v>152513</c:v>
                </c:pt>
                <c:pt idx="256029">
                  <c:v>152513</c:v>
                </c:pt>
                <c:pt idx="256030">
                  <c:v>152513</c:v>
                </c:pt>
                <c:pt idx="256031">
                  <c:v>152513</c:v>
                </c:pt>
                <c:pt idx="256032">
                  <c:v>152513</c:v>
                </c:pt>
                <c:pt idx="256033">
                  <c:v>152513</c:v>
                </c:pt>
                <c:pt idx="256034">
                  <c:v>152513</c:v>
                </c:pt>
                <c:pt idx="256035">
                  <c:v>152513</c:v>
                </c:pt>
                <c:pt idx="256036">
                  <c:v>152513</c:v>
                </c:pt>
                <c:pt idx="256037">
                  <c:v>152513</c:v>
                </c:pt>
                <c:pt idx="256038">
                  <c:v>152513</c:v>
                </c:pt>
                <c:pt idx="256039">
                  <c:v>152513</c:v>
                </c:pt>
                <c:pt idx="256040">
                  <c:v>152513</c:v>
                </c:pt>
                <c:pt idx="256041">
                  <c:v>152513</c:v>
                </c:pt>
                <c:pt idx="256042">
                  <c:v>152513</c:v>
                </c:pt>
                <c:pt idx="256043">
                  <c:v>152513</c:v>
                </c:pt>
                <c:pt idx="256044">
                  <c:v>152513</c:v>
                </c:pt>
                <c:pt idx="256045">
                  <c:v>152513</c:v>
                </c:pt>
                <c:pt idx="256046">
                  <c:v>152513</c:v>
                </c:pt>
                <c:pt idx="256047">
                  <c:v>152513</c:v>
                </c:pt>
                <c:pt idx="256048">
                  <c:v>152513</c:v>
                </c:pt>
                <c:pt idx="256049">
                  <c:v>152513</c:v>
                </c:pt>
                <c:pt idx="256050">
                  <c:v>152513</c:v>
                </c:pt>
                <c:pt idx="256051">
                  <c:v>152513</c:v>
                </c:pt>
                <c:pt idx="256052">
                  <c:v>152513</c:v>
                </c:pt>
                <c:pt idx="256053">
                  <c:v>152513</c:v>
                </c:pt>
                <c:pt idx="256054">
                  <c:v>152513</c:v>
                </c:pt>
                <c:pt idx="256055">
                  <c:v>152513</c:v>
                </c:pt>
                <c:pt idx="256056">
                  <c:v>152513</c:v>
                </c:pt>
                <c:pt idx="256057">
                  <c:v>152513</c:v>
                </c:pt>
                <c:pt idx="256058">
                  <c:v>152513</c:v>
                </c:pt>
                <c:pt idx="256059">
                  <c:v>152513</c:v>
                </c:pt>
                <c:pt idx="256060">
                  <c:v>152513</c:v>
                </c:pt>
                <c:pt idx="256061">
                  <c:v>152513</c:v>
                </c:pt>
                <c:pt idx="256062">
                  <c:v>152513</c:v>
                </c:pt>
                <c:pt idx="256063">
                  <c:v>152513</c:v>
                </c:pt>
                <c:pt idx="256064">
                  <c:v>152513</c:v>
                </c:pt>
                <c:pt idx="256065">
                  <c:v>152513</c:v>
                </c:pt>
                <c:pt idx="256066">
                  <c:v>152513</c:v>
                </c:pt>
                <c:pt idx="256067">
                  <c:v>152513</c:v>
                </c:pt>
                <c:pt idx="256068">
                  <c:v>152513</c:v>
                </c:pt>
                <c:pt idx="256069">
                  <c:v>152513</c:v>
                </c:pt>
                <c:pt idx="256070">
                  <c:v>152513</c:v>
                </c:pt>
                <c:pt idx="256071">
                  <c:v>152513</c:v>
                </c:pt>
                <c:pt idx="256072">
                  <c:v>152513</c:v>
                </c:pt>
                <c:pt idx="256073">
                  <c:v>152513</c:v>
                </c:pt>
                <c:pt idx="256074">
                  <c:v>152513</c:v>
                </c:pt>
                <c:pt idx="256075">
                  <c:v>152513</c:v>
                </c:pt>
                <c:pt idx="256076">
                  <c:v>152513</c:v>
                </c:pt>
                <c:pt idx="256077">
                  <c:v>152513</c:v>
                </c:pt>
                <c:pt idx="256078">
                  <c:v>152513</c:v>
                </c:pt>
                <c:pt idx="256079">
                  <c:v>152513</c:v>
                </c:pt>
                <c:pt idx="256080">
                  <c:v>152513</c:v>
                </c:pt>
                <c:pt idx="256081">
                  <c:v>152513</c:v>
                </c:pt>
                <c:pt idx="256082">
                  <c:v>152513</c:v>
                </c:pt>
                <c:pt idx="256083">
                  <c:v>152513</c:v>
                </c:pt>
                <c:pt idx="256084">
                  <c:v>152513</c:v>
                </c:pt>
                <c:pt idx="256085">
                  <c:v>152513</c:v>
                </c:pt>
                <c:pt idx="256086">
                  <c:v>152513</c:v>
                </c:pt>
                <c:pt idx="256087">
                  <c:v>152513</c:v>
                </c:pt>
                <c:pt idx="256088">
                  <c:v>152513</c:v>
                </c:pt>
                <c:pt idx="256089">
                  <c:v>152513</c:v>
                </c:pt>
                <c:pt idx="256090">
                  <c:v>152513</c:v>
                </c:pt>
                <c:pt idx="256091">
                  <c:v>152513</c:v>
                </c:pt>
                <c:pt idx="256092">
                  <c:v>152513</c:v>
                </c:pt>
                <c:pt idx="256093">
                  <c:v>152513</c:v>
                </c:pt>
                <c:pt idx="256094">
                  <c:v>152513</c:v>
                </c:pt>
                <c:pt idx="256095">
                  <c:v>152513</c:v>
                </c:pt>
                <c:pt idx="256096">
                  <c:v>152513</c:v>
                </c:pt>
                <c:pt idx="256097">
                  <c:v>152513</c:v>
                </c:pt>
                <c:pt idx="256098">
                  <c:v>152513</c:v>
                </c:pt>
                <c:pt idx="256099">
                  <c:v>152513</c:v>
                </c:pt>
                <c:pt idx="256100">
                  <c:v>152513</c:v>
                </c:pt>
                <c:pt idx="256101">
                  <c:v>152513</c:v>
                </c:pt>
                <c:pt idx="256102">
                  <c:v>152513</c:v>
                </c:pt>
                <c:pt idx="256103">
                  <c:v>152513</c:v>
                </c:pt>
                <c:pt idx="256104">
                  <c:v>152513</c:v>
                </c:pt>
                <c:pt idx="256105">
                  <c:v>152513</c:v>
                </c:pt>
                <c:pt idx="256106">
                  <c:v>152513</c:v>
                </c:pt>
                <c:pt idx="256107">
                  <c:v>152513</c:v>
                </c:pt>
                <c:pt idx="256108">
                  <c:v>152513</c:v>
                </c:pt>
                <c:pt idx="256109">
                  <c:v>152513</c:v>
                </c:pt>
                <c:pt idx="256110">
                  <c:v>152513</c:v>
                </c:pt>
                <c:pt idx="256111">
                  <c:v>152513</c:v>
                </c:pt>
                <c:pt idx="256112">
                  <c:v>152513</c:v>
                </c:pt>
                <c:pt idx="256113">
                  <c:v>152513</c:v>
                </c:pt>
                <c:pt idx="256114">
                  <c:v>152513</c:v>
                </c:pt>
                <c:pt idx="256115">
                  <c:v>152513</c:v>
                </c:pt>
                <c:pt idx="256116">
                  <c:v>152513</c:v>
                </c:pt>
                <c:pt idx="256117">
                  <c:v>152513</c:v>
                </c:pt>
                <c:pt idx="256118">
                  <c:v>152513</c:v>
                </c:pt>
                <c:pt idx="256119">
                  <c:v>152513</c:v>
                </c:pt>
                <c:pt idx="256120">
                  <c:v>152513</c:v>
                </c:pt>
                <c:pt idx="256121">
                  <c:v>152513</c:v>
                </c:pt>
                <c:pt idx="256122">
                  <c:v>152513</c:v>
                </c:pt>
                <c:pt idx="256123">
                  <c:v>152513</c:v>
                </c:pt>
                <c:pt idx="256124">
                  <c:v>152513</c:v>
                </c:pt>
                <c:pt idx="256125">
                  <c:v>152513</c:v>
                </c:pt>
                <c:pt idx="256126">
                  <c:v>152513</c:v>
                </c:pt>
                <c:pt idx="256127">
                  <c:v>152513</c:v>
                </c:pt>
                <c:pt idx="256128">
                  <c:v>152513</c:v>
                </c:pt>
                <c:pt idx="256129">
                  <c:v>152513</c:v>
                </c:pt>
                <c:pt idx="256130">
                  <c:v>152513</c:v>
                </c:pt>
                <c:pt idx="256131">
                  <c:v>152513</c:v>
                </c:pt>
                <c:pt idx="256132">
                  <c:v>152513</c:v>
                </c:pt>
                <c:pt idx="256133">
                  <c:v>152513</c:v>
                </c:pt>
                <c:pt idx="256134">
                  <c:v>152513</c:v>
                </c:pt>
                <c:pt idx="256135">
                  <c:v>152513</c:v>
                </c:pt>
                <c:pt idx="256136">
                  <c:v>152513</c:v>
                </c:pt>
                <c:pt idx="256137">
                  <c:v>152513</c:v>
                </c:pt>
                <c:pt idx="256138">
                  <c:v>152513</c:v>
                </c:pt>
                <c:pt idx="256139">
                  <c:v>152513</c:v>
                </c:pt>
                <c:pt idx="256140">
                  <c:v>152513</c:v>
                </c:pt>
                <c:pt idx="256141">
                  <c:v>152513</c:v>
                </c:pt>
                <c:pt idx="256142">
                  <c:v>152513</c:v>
                </c:pt>
                <c:pt idx="256143">
                  <c:v>152513</c:v>
                </c:pt>
                <c:pt idx="256144">
                  <c:v>152513</c:v>
                </c:pt>
                <c:pt idx="256145">
                  <c:v>152513</c:v>
                </c:pt>
                <c:pt idx="256146">
                  <c:v>152513</c:v>
                </c:pt>
                <c:pt idx="256147">
                  <c:v>152513</c:v>
                </c:pt>
                <c:pt idx="256148">
                  <c:v>152513</c:v>
                </c:pt>
                <c:pt idx="256149">
                  <c:v>152513</c:v>
                </c:pt>
                <c:pt idx="256150">
                  <c:v>152513</c:v>
                </c:pt>
                <c:pt idx="256151">
                  <c:v>152513</c:v>
                </c:pt>
                <c:pt idx="256152">
                  <c:v>152513</c:v>
                </c:pt>
                <c:pt idx="256153">
                  <c:v>152513</c:v>
                </c:pt>
                <c:pt idx="256154">
                  <c:v>152513</c:v>
                </c:pt>
                <c:pt idx="256155">
                  <c:v>152513</c:v>
                </c:pt>
                <c:pt idx="256156">
                  <c:v>152513</c:v>
                </c:pt>
                <c:pt idx="256157">
                  <c:v>152513</c:v>
                </c:pt>
                <c:pt idx="256158">
                  <c:v>152513</c:v>
                </c:pt>
                <c:pt idx="256159">
                  <c:v>152513</c:v>
                </c:pt>
                <c:pt idx="256160">
                  <c:v>152513</c:v>
                </c:pt>
                <c:pt idx="256161">
                  <c:v>152513</c:v>
                </c:pt>
                <c:pt idx="256162">
                  <c:v>152513</c:v>
                </c:pt>
                <c:pt idx="256163">
                  <c:v>152513</c:v>
                </c:pt>
                <c:pt idx="256164">
                  <c:v>152513</c:v>
                </c:pt>
                <c:pt idx="256165">
                  <c:v>152513</c:v>
                </c:pt>
                <c:pt idx="256166">
                  <c:v>152513</c:v>
                </c:pt>
                <c:pt idx="256167">
                  <c:v>152513</c:v>
                </c:pt>
                <c:pt idx="256168">
                  <c:v>152513</c:v>
                </c:pt>
                <c:pt idx="256169">
                  <c:v>152513</c:v>
                </c:pt>
                <c:pt idx="256170">
                  <c:v>152513</c:v>
                </c:pt>
                <c:pt idx="256171">
                  <c:v>152513</c:v>
                </c:pt>
                <c:pt idx="256172">
                  <c:v>152513</c:v>
                </c:pt>
                <c:pt idx="256173">
                  <c:v>152513</c:v>
                </c:pt>
                <c:pt idx="256174">
                  <c:v>152513</c:v>
                </c:pt>
                <c:pt idx="256175">
                  <c:v>152513</c:v>
                </c:pt>
                <c:pt idx="256176">
                  <c:v>152513</c:v>
                </c:pt>
                <c:pt idx="256177">
                  <c:v>152513</c:v>
                </c:pt>
                <c:pt idx="256178">
                  <c:v>152513</c:v>
                </c:pt>
                <c:pt idx="256179">
                  <c:v>152513</c:v>
                </c:pt>
                <c:pt idx="256180">
                  <c:v>152513</c:v>
                </c:pt>
                <c:pt idx="256181">
                  <c:v>152513</c:v>
                </c:pt>
                <c:pt idx="256182">
                  <c:v>152513</c:v>
                </c:pt>
                <c:pt idx="256183">
                  <c:v>152513</c:v>
                </c:pt>
                <c:pt idx="256184">
                  <c:v>152513</c:v>
                </c:pt>
                <c:pt idx="256185">
                  <c:v>152513</c:v>
                </c:pt>
                <c:pt idx="256186">
                  <c:v>152513</c:v>
                </c:pt>
                <c:pt idx="256187">
                  <c:v>152513</c:v>
                </c:pt>
                <c:pt idx="256188">
                  <c:v>152513</c:v>
                </c:pt>
                <c:pt idx="256189">
                  <c:v>152513</c:v>
                </c:pt>
                <c:pt idx="256190">
                  <c:v>152513</c:v>
                </c:pt>
                <c:pt idx="256191">
                  <c:v>152513</c:v>
                </c:pt>
                <c:pt idx="256192">
                  <c:v>152513</c:v>
                </c:pt>
                <c:pt idx="256193">
                  <c:v>152513</c:v>
                </c:pt>
                <c:pt idx="256194">
                  <c:v>152513</c:v>
                </c:pt>
                <c:pt idx="256195">
                  <c:v>152513</c:v>
                </c:pt>
                <c:pt idx="256196">
                  <c:v>152513</c:v>
                </c:pt>
                <c:pt idx="256197">
                  <c:v>152513</c:v>
                </c:pt>
                <c:pt idx="256198">
                  <c:v>152513</c:v>
                </c:pt>
                <c:pt idx="256199">
                  <c:v>152513</c:v>
                </c:pt>
                <c:pt idx="256200">
                  <c:v>152513</c:v>
                </c:pt>
                <c:pt idx="256201">
                  <c:v>152513</c:v>
                </c:pt>
                <c:pt idx="256202">
                  <c:v>152513</c:v>
                </c:pt>
                <c:pt idx="256203">
                  <c:v>152513</c:v>
                </c:pt>
                <c:pt idx="256204">
                  <c:v>152513</c:v>
                </c:pt>
                <c:pt idx="256205">
                  <c:v>152513</c:v>
                </c:pt>
                <c:pt idx="256206">
                  <c:v>152513</c:v>
                </c:pt>
                <c:pt idx="256207">
                  <c:v>152513</c:v>
                </c:pt>
                <c:pt idx="256208">
                  <c:v>152513</c:v>
                </c:pt>
                <c:pt idx="256209">
                  <c:v>152513</c:v>
                </c:pt>
                <c:pt idx="256210">
                  <c:v>152513</c:v>
                </c:pt>
                <c:pt idx="256211">
                  <c:v>152513</c:v>
                </c:pt>
                <c:pt idx="256212">
                  <c:v>152513</c:v>
                </c:pt>
                <c:pt idx="256213">
                  <c:v>152513</c:v>
                </c:pt>
                <c:pt idx="256214">
                  <c:v>152513</c:v>
                </c:pt>
                <c:pt idx="256215">
                  <c:v>152513</c:v>
                </c:pt>
                <c:pt idx="256216">
                  <c:v>152513</c:v>
                </c:pt>
                <c:pt idx="256217">
                  <c:v>152513</c:v>
                </c:pt>
                <c:pt idx="256218">
                  <c:v>152513</c:v>
                </c:pt>
                <c:pt idx="256219">
                  <c:v>152513</c:v>
                </c:pt>
                <c:pt idx="256220">
                  <c:v>152513</c:v>
                </c:pt>
                <c:pt idx="256221">
                  <c:v>152513</c:v>
                </c:pt>
                <c:pt idx="256222">
                  <c:v>152513</c:v>
                </c:pt>
                <c:pt idx="256223">
                  <c:v>152513</c:v>
                </c:pt>
                <c:pt idx="256224">
                  <c:v>152513</c:v>
                </c:pt>
                <c:pt idx="256225">
                  <c:v>152513</c:v>
                </c:pt>
                <c:pt idx="256226">
                  <c:v>152513</c:v>
                </c:pt>
                <c:pt idx="256227">
                  <c:v>152513</c:v>
                </c:pt>
                <c:pt idx="256228">
                  <c:v>152513</c:v>
                </c:pt>
                <c:pt idx="256229">
                  <c:v>152513</c:v>
                </c:pt>
                <c:pt idx="256230">
                  <c:v>152513</c:v>
                </c:pt>
                <c:pt idx="256231">
                  <c:v>152513</c:v>
                </c:pt>
                <c:pt idx="256232">
                  <c:v>152513</c:v>
                </c:pt>
                <c:pt idx="256233">
                  <c:v>152513</c:v>
                </c:pt>
                <c:pt idx="256234">
                  <c:v>152513</c:v>
                </c:pt>
                <c:pt idx="256235">
                  <c:v>152513</c:v>
                </c:pt>
                <c:pt idx="256236">
                  <c:v>152513</c:v>
                </c:pt>
                <c:pt idx="256237">
                  <c:v>152513</c:v>
                </c:pt>
                <c:pt idx="256238">
                  <c:v>152513</c:v>
                </c:pt>
                <c:pt idx="256239">
                  <c:v>152513</c:v>
                </c:pt>
                <c:pt idx="256240">
                  <c:v>152513</c:v>
                </c:pt>
                <c:pt idx="256241">
                  <c:v>152513</c:v>
                </c:pt>
                <c:pt idx="256242">
                  <c:v>152513</c:v>
                </c:pt>
                <c:pt idx="256243">
                  <c:v>152513</c:v>
                </c:pt>
                <c:pt idx="256244">
                  <c:v>152513</c:v>
                </c:pt>
                <c:pt idx="256245">
                  <c:v>152513</c:v>
                </c:pt>
                <c:pt idx="256246">
                  <c:v>152513</c:v>
                </c:pt>
                <c:pt idx="256247">
                  <c:v>152513</c:v>
                </c:pt>
                <c:pt idx="256248">
                  <c:v>152513</c:v>
                </c:pt>
                <c:pt idx="256249">
                  <c:v>152513</c:v>
                </c:pt>
                <c:pt idx="256250">
                  <c:v>152513</c:v>
                </c:pt>
                <c:pt idx="256251">
                  <c:v>152513</c:v>
                </c:pt>
                <c:pt idx="256252">
                  <c:v>152513</c:v>
                </c:pt>
                <c:pt idx="256253">
                  <c:v>152513</c:v>
                </c:pt>
                <c:pt idx="256254">
                  <c:v>152513</c:v>
                </c:pt>
                <c:pt idx="256255">
                  <c:v>152513</c:v>
                </c:pt>
                <c:pt idx="256256">
                  <c:v>152513</c:v>
                </c:pt>
                <c:pt idx="256257">
                  <c:v>152513</c:v>
                </c:pt>
                <c:pt idx="256258">
                  <c:v>152513</c:v>
                </c:pt>
                <c:pt idx="256259">
                  <c:v>152513</c:v>
                </c:pt>
                <c:pt idx="256260">
                  <c:v>152513</c:v>
                </c:pt>
                <c:pt idx="256261">
                  <c:v>152513</c:v>
                </c:pt>
                <c:pt idx="256262">
                  <c:v>152513</c:v>
                </c:pt>
                <c:pt idx="256263">
                  <c:v>152513</c:v>
                </c:pt>
                <c:pt idx="256264">
                  <c:v>152513</c:v>
                </c:pt>
                <c:pt idx="256265">
                  <c:v>152513</c:v>
                </c:pt>
                <c:pt idx="256266">
                  <c:v>152513</c:v>
                </c:pt>
                <c:pt idx="256267">
                  <c:v>152513</c:v>
                </c:pt>
                <c:pt idx="256268">
                  <c:v>152513</c:v>
                </c:pt>
                <c:pt idx="256269">
                  <c:v>152513</c:v>
                </c:pt>
                <c:pt idx="256270">
                  <c:v>152513</c:v>
                </c:pt>
                <c:pt idx="256271">
                  <c:v>152513</c:v>
                </c:pt>
                <c:pt idx="256272">
                  <c:v>152513</c:v>
                </c:pt>
                <c:pt idx="256273">
                  <c:v>152513</c:v>
                </c:pt>
                <c:pt idx="256274">
                  <c:v>152513</c:v>
                </c:pt>
                <c:pt idx="256275">
                  <c:v>152513</c:v>
                </c:pt>
                <c:pt idx="256276">
                  <c:v>152513</c:v>
                </c:pt>
                <c:pt idx="256277">
                  <c:v>152513</c:v>
                </c:pt>
                <c:pt idx="256278">
                  <c:v>152513</c:v>
                </c:pt>
                <c:pt idx="256279">
                  <c:v>152513</c:v>
                </c:pt>
                <c:pt idx="256280">
                  <c:v>152513</c:v>
                </c:pt>
                <c:pt idx="256281">
                  <c:v>152513</c:v>
                </c:pt>
                <c:pt idx="256282">
                  <c:v>152513</c:v>
                </c:pt>
                <c:pt idx="256283">
                  <c:v>152513</c:v>
                </c:pt>
                <c:pt idx="256284">
                  <c:v>152513</c:v>
                </c:pt>
                <c:pt idx="256285">
                  <c:v>152513</c:v>
                </c:pt>
                <c:pt idx="256286">
                  <c:v>152513</c:v>
                </c:pt>
                <c:pt idx="256287">
                  <c:v>152513</c:v>
                </c:pt>
                <c:pt idx="256288">
                  <c:v>152513</c:v>
                </c:pt>
                <c:pt idx="256289">
                  <c:v>152513</c:v>
                </c:pt>
                <c:pt idx="256290">
                  <c:v>152513</c:v>
                </c:pt>
                <c:pt idx="256291">
                  <c:v>152513</c:v>
                </c:pt>
                <c:pt idx="256292">
                  <c:v>152513</c:v>
                </c:pt>
                <c:pt idx="256293">
                  <c:v>152513</c:v>
                </c:pt>
                <c:pt idx="256294">
                  <c:v>152513</c:v>
                </c:pt>
                <c:pt idx="256295">
                  <c:v>152513</c:v>
                </c:pt>
                <c:pt idx="256296">
                  <c:v>152513</c:v>
                </c:pt>
                <c:pt idx="256297">
                  <c:v>152513</c:v>
                </c:pt>
                <c:pt idx="256298">
                  <c:v>152513</c:v>
                </c:pt>
                <c:pt idx="256299">
                  <c:v>152513</c:v>
                </c:pt>
                <c:pt idx="256300">
                  <c:v>152513</c:v>
                </c:pt>
                <c:pt idx="256301">
                  <c:v>152513</c:v>
                </c:pt>
                <c:pt idx="256302">
                  <c:v>152513</c:v>
                </c:pt>
                <c:pt idx="256303">
                  <c:v>152513</c:v>
                </c:pt>
                <c:pt idx="256304">
                  <c:v>152513</c:v>
                </c:pt>
                <c:pt idx="256305">
                  <c:v>152513</c:v>
                </c:pt>
                <c:pt idx="256306">
                  <c:v>152513</c:v>
                </c:pt>
                <c:pt idx="256307">
                  <c:v>152513</c:v>
                </c:pt>
                <c:pt idx="256308">
                  <c:v>152513</c:v>
                </c:pt>
                <c:pt idx="256309">
                  <c:v>152513</c:v>
                </c:pt>
                <c:pt idx="256310">
                  <c:v>152513</c:v>
                </c:pt>
                <c:pt idx="256311">
                  <c:v>152513</c:v>
                </c:pt>
                <c:pt idx="256312">
                  <c:v>152513</c:v>
                </c:pt>
                <c:pt idx="256313">
                  <c:v>152513</c:v>
                </c:pt>
                <c:pt idx="256314">
                  <c:v>152513</c:v>
                </c:pt>
                <c:pt idx="256315">
                  <c:v>152513</c:v>
                </c:pt>
                <c:pt idx="256316">
                  <c:v>152513</c:v>
                </c:pt>
                <c:pt idx="256317">
                  <c:v>152513</c:v>
                </c:pt>
                <c:pt idx="256318">
                  <c:v>152513</c:v>
                </c:pt>
                <c:pt idx="256319">
                  <c:v>152513</c:v>
                </c:pt>
                <c:pt idx="256320">
                  <c:v>152513</c:v>
                </c:pt>
                <c:pt idx="256321">
                  <c:v>152513</c:v>
                </c:pt>
                <c:pt idx="256322">
                  <c:v>152513</c:v>
                </c:pt>
                <c:pt idx="256323">
                  <c:v>152513</c:v>
                </c:pt>
                <c:pt idx="256324">
                  <c:v>152513</c:v>
                </c:pt>
                <c:pt idx="256325">
                  <c:v>152513</c:v>
                </c:pt>
                <c:pt idx="256326">
                  <c:v>152513</c:v>
                </c:pt>
                <c:pt idx="256327">
                  <c:v>152513</c:v>
                </c:pt>
                <c:pt idx="256328">
                  <c:v>152513</c:v>
                </c:pt>
                <c:pt idx="256329">
                  <c:v>152513</c:v>
                </c:pt>
                <c:pt idx="256330">
                  <c:v>152513</c:v>
                </c:pt>
                <c:pt idx="256331">
                  <c:v>152513</c:v>
                </c:pt>
                <c:pt idx="256332">
                  <c:v>152513</c:v>
                </c:pt>
                <c:pt idx="256333">
                  <c:v>152513</c:v>
                </c:pt>
                <c:pt idx="256334">
                  <c:v>152513</c:v>
                </c:pt>
                <c:pt idx="256335">
                  <c:v>152513</c:v>
                </c:pt>
                <c:pt idx="256336">
                  <c:v>152513</c:v>
                </c:pt>
                <c:pt idx="256337">
                  <c:v>152513</c:v>
                </c:pt>
                <c:pt idx="256338">
                  <c:v>152513</c:v>
                </c:pt>
                <c:pt idx="256339">
                  <c:v>152513</c:v>
                </c:pt>
                <c:pt idx="256340">
                  <c:v>152513</c:v>
                </c:pt>
                <c:pt idx="256341">
                  <c:v>152513</c:v>
                </c:pt>
                <c:pt idx="256342">
                  <c:v>152513</c:v>
                </c:pt>
                <c:pt idx="256343">
                  <c:v>152513</c:v>
                </c:pt>
                <c:pt idx="256344">
                  <c:v>152513</c:v>
                </c:pt>
                <c:pt idx="256345">
                  <c:v>152513</c:v>
                </c:pt>
                <c:pt idx="256346">
                  <c:v>152513</c:v>
                </c:pt>
                <c:pt idx="256347">
                  <c:v>152513</c:v>
                </c:pt>
                <c:pt idx="256348">
                  <c:v>152513</c:v>
                </c:pt>
                <c:pt idx="256349">
                  <c:v>152513</c:v>
                </c:pt>
                <c:pt idx="256350">
                  <c:v>152513</c:v>
                </c:pt>
                <c:pt idx="256351">
                  <c:v>152513</c:v>
                </c:pt>
                <c:pt idx="256352">
                  <c:v>152513</c:v>
                </c:pt>
                <c:pt idx="256353">
                  <c:v>152513</c:v>
                </c:pt>
                <c:pt idx="256354">
                  <c:v>152513</c:v>
                </c:pt>
                <c:pt idx="256355">
                  <c:v>152513</c:v>
                </c:pt>
                <c:pt idx="256356">
                  <c:v>152513</c:v>
                </c:pt>
                <c:pt idx="256357">
                  <c:v>152513</c:v>
                </c:pt>
                <c:pt idx="256358">
                  <c:v>152513</c:v>
                </c:pt>
                <c:pt idx="256359">
                  <c:v>152513</c:v>
                </c:pt>
                <c:pt idx="256360">
                  <c:v>152513</c:v>
                </c:pt>
                <c:pt idx="256361">
                  <c:v>152513</c:v>
                </c:pt>
                <c:pt idx="256362">
                  <c:v>152513</c:v>
                </c:pt>
                <c:pt idx="256363">
                  <c:v>152513</c:v>
                </c:pt>
                <c:pt idx="256364">
                  <c:v>152513</c:v>
                </c:pt>
                <c:pt idx="256365">
                  <c:v>152513</c:v>
                </c:pt>
                <c:pt idx="256366">
                  <c:v>152513</c:v>
                </c:pt>
                <c:pt idx="256367">
                  <c:v>152513</c:v>
                </c:pt>
                <c:pt idx="256368">
                  <c:v>152513</c:v>
                </c:pt>
                <c:pt idx="256369">
                  <c:v>152513</c:v>
                </c:pt>
                <c:pt idx="256370">
                  <c:v>152513</c:v>
                </c:pt>
                <c:pt idx="256371">
                  <c:v>152513</c:v>
                </c:pt>
                <c:pt idx="256372">
                  <c:v>152513</c:v>
                </c:pt>
                <c:pt idx="256373">
                  <c:v>152513</c:v>
                </c:pt>
                <c:pt idx="256374">
                  <c:v>152513</c:v>
                </c:pt>
                <c:pt idx="256375">
                  <c:v>152513</c:v>
                </c:pt>
                <c:pt idx="256376">
                  <c:v>152513</c:v>
                </c:pt>
                <c:pt idx="256377">
                  <c:v>152513</c:v>
                </c:pt>
                <c:pt idx="256378">
                  <c:v>152513</c:v>
                </c:pt>
                <c:pt idx="256379">
                  <c:v>152513</c:v>
                </c:pt>
                <c:pt idx="256380">
                  <c:v>152513</c:v>
                </c:pt>
                <c:pt idx="256381">
                  <c:v>152513</c:v>
                </c:pt>
                <c:pt idx="256382">
                  <c:v>152513</c:v>
                </c:pt>
                <c:pt idx="256383">
                  <c:v>152513</c:v>
                </c:pt>
                <c:pt idx="256384">
                  <c:v>152513</c:v>
                </c:pt>
                <c:pt idx="256385">
                  <c:v>152513</c:v>
                </c:pt>
                <c:pt idx="256386">
                  <c:v>152513</c:v>
                </c:pt>
                <c:pt idx="256387">
                  <c:v>152513</c:v>
                </c:pt>
                <c:pt idx="256388">
                  <c:v>152513</c:v>
                </c:pt>
                <c:pt idx="256389">
                  <c:v>152513</c:v>
                </c:pt>
                <c:pt idx="256390">
                  <c:v>152513</c:v>
                </c:pt>
                <c:pt idx="256391">
                  <c:v>152513</c:v>
                </c:pt>
                <c:pt idx="256392">
                  <c:v>152513</c:v>
                </c:pt>
                <c:pt idx="256393">
                  <c:v>152513</c:v>
                </c:pt>
                <c:pt idx="256394">
                  <c:v>152513</c:v>
                </c:pt>
                <c:pt idx="256395">
                  <c:v>152513</c:v>
                </c:pt>
                <c:pt idx="256396">
                  <c:v>152513</c:v>
                </c:pt>
                <c:pt idx="256397">
                  <c:v>152513</c:v>
                </c:pt>
                <c:pt idx="256398">
                  <c:v>152513</c:v>
                </c:pt>
                <c:pt idx="256399">
                  <c:v>152513</c:v>
                </c:pt>
                <c:pt idx="256400">
                  <c:v>152513</c:v>
                </c:pt>
                <c:pt idx="256401">
                  <c:v>152513</c:v>
                </c:pt>
                <c:pt idx="256402">
                  <c:v>152513</c:v>
                </c:pt>
                <c:pt idx="256403">
                  <c:v>152513</c:v>
                </c:pt>
                <c:pt idx="256404">
                  <c:v>152513</c:v>
                </c:pt>
                <c:pt idx="256405">
                  <c:v>152513</c:v>
                </c:pt>
                <c:pt idx="256406">
                  <c:v>152513</c:v>
                </c:pt>
                <c:pt idx="256407">
                  <c:v>152513</c:v>
                </c:pt>
                <c:pt idx="256408">
                  <c:v>152513</c:v>
                </c:pt>
                <c:pt idx="256409">
                  <c:v>152513</c:v>
                </c:pt>
                <c:pt idx="256410">
                  <c:v>152513</c:v>
                </c:pt>
                <c:pt idx="256411">
                  <c:v>152513</c:v>
                </c:pt>
                <c:pt idx="256412">
                  <c:v>152513</c:v>
                </c:pt>
                <c:pt idx="256413">
                  <c:v>152513</c:v>
                </c:pt>
                <c:pt idx="256414">
                  <c:v>152513</c:v>
                </c:pt>
                <c:pt idx="256415">
                  <c:v>152513</c:v>
                </c:pt>
                <c:pt idx="256416">
                  <c:v>152513</c:v>
                </c:pt>
                <c:pt idx="256417">
                  <c:v>152513</c:v>
                </c:pt>
                <c:pt idx="256418">
                  <c:v>152513</c:v>
                </c:pt>
                <c:pt idx="256419">
                  <c:v>152513</c:v>
                </c:pt>
                <c:pt idx="256420">
                  <c:v>152513</c:v>
                </c:pt>
                <c:pt idx="256421">
                  <c:v>152513</c:v>
                </c:pt>
                <c:pt idx="256422">
                  <c:v>152513</c:v>
                </c:pt>
                <c:pt idx="256423">
                  <c:v>152513</c:v>
                </c:pt>
                <c:pt idx="256424">
                  <c:v>152513</c:v>
                </c:pt>
                <c:pt idx="256425">
                  <c:v>152513</c:v>
                </c:pt>
                <c:pt idx="256426">
                  <c:v>152513</c:v>
                </c:pt>
                <c:pt idx="256427">
                  <c:v>152513</c:v>
                </c:pt>
                <c:pt idx="256428">
                  <c:v>152513</c:v>
                </c:pt>
                <c:pt idx="256429">
                  <c:v>152513</c:v>
                </c:pt>
                <c:pt idx="256430">
                  <c:v>152513</c:v>
                </c:pt>
                <c:pt idx="256431">
                  <c:v>152513</c:v>
                </c:pt>
                <c:pt idx="256432">
                  <c:v>152513</c:v>
                </c:pt>
                <c:pt idx="256433">
                  <c:v>152513</c:v>
                </c:pt>
                <c:pt idx="256434">
                  <c:v>152513</c:v>
                </c:pt>
                <c:pt idx="256435">
                  <c:v>152513</c:v>
                </c:pt>
                <c:pt idx="256436">
                  <c:v>152513</c:v>
                </c:pt>
                <c:pt idx="256437">
                  <c:v>152513</c:v>
                </c:pt>
                <c:pt idx="256438">
                  <c:v>152513</c:v>
                </c:pt>
                <c:pt idx="256439">
                  <c:v>152513</c:v>
                </c:pt>
                <c:pt idx="256440">
                  <c:v>152513</c:v>
                </c:pt>
                <c:pt idx="256441">
                  <c:v>152513</c:v>
                </c:pt>
                <c:pt idx="256442">
                  <c:v>152513</c:v>
                </c:pt>
                <c:pt idx="256443">
                  <c:v>152513</c:v>
                </c:pt>
                <c:pt idx="256444">
                  <c:v>152513</c:v>
                </c:pt>
                <c:pt idx="256445">
                  <c:v>152513</c:v>
                </c:pt>
                <c:pt idx="256446">
                  <c:v>152513</c:v>
                </c:pt>
                <c:pt idx="256447">
                  <c:v>152513</c:v>
                </c:pt>
                <c:pt idx="256448">
                  <c:v>152513</c:v>
                </c:pt>
                <c:pt idx="256449">
                  <c:v>152513</c:v>
                </c:pt>
                <c:pt idx="256450">
                  <c:v>152513</c:v>
                </c:pt>
                <c:pt idx="256451">
                  <c:v>152513</c:v>
                </c:pt>
                <c:pt idx="256452">
                  <c:v>152513</c:v>
                </c:pt>
                <c:pt idx="256453">
                  <c:v>152513</c:v>
                </c:pt>
                <c:pt idx="256454">
                  <c:v>152513</c:v>
                </c:pt>
                <c:pt idx="256455">
                  <c:v>152513</c:v>
                </c:pt>
                <c:pt idx="256456">
                  <c:v>152513</c:v>
                </c:pt>
                <c:pt idx="256457">
                  <c:v>152513</c:v>
                </c:pt>
                <c:pt idx="256458">
                  <c:v>152513</c:v>
                </c:pt>
                <c:pt idx="256459">
                  <c:v>152513</c:v>
                </c:pt>
                <c:pt idx="256460">
                  <c:v>152513</c:v>
                </c:pt>
                <c:pt idx="256461">
                  <c:v>152513</c:v>
                </c:pt>
                <c:pt idx="256462">
                  <c:v>152513</c:v>
                </c:pt>
                <c:pt idx="256463">
                  <c:v>152513</c:v>
                </c:pt>
                <c:pt idx="256464">
                  <c:v>152513</c:v>
                </c:pt>
                <c:pt idx="256465">
                  <c:v>152513</c:v>
                </c:pt>
                <c:pt idx="256466">
                  <c:v>152513</c:v>
                </c:pt>
                <c:pt idx="256467">
                  <c:v>152513</c:v>
                </c:pt>
                <c:pt idx="256468">
                  <c:v>152513</c:v>
                </c:pt>
                <c:pt idx="256469">
                  <c:v>152513</c:v>
                </c:pt>
                <c:pt idx="256470">
                  <c:v>152513</c:v>
                </c:pt>
                <c:pt idx="256471">
                  <c:v>152513</c:v>
                </c:pt>
                <c:pt idx="256472">
                  <c:v>152513</c:v>
                </c:pt>
                <c:pt idx="256473">
                  <c:v>152513</c:v>
                </c:pt>
                <c:pt idx="256474">
                  <c:v>152513</c:v>
                </c:pt>
                <c:pt idx="256475">
                  <c:v>152513</c:v>
                </c:pt>
                <c:pt idx="256476">
                  <c:v>152513</c:v>
                </c:pt>
                <c:pt idx="256477">
                  <c:v>152513</c:v>
                </c:pt>
                <c:pt idx="256478">
                  <c:v>152513</c:v>
                </c:pt>
                <c:pt idx="256479">
                  <c:v>152513</c:v>
                </c:pt>
                <c:pt idx="256480">
                  <c:v>152513</c:v>
                </c:pt>
                <c:pt idx="256481">
                  <c:v>152513</c:v>
                </c:pt>
                <c:pt idx="256482">
                  <c:v>152513</c:v>
                </c:pt>
                <c:pt idx="256483">
                  <c:v>152513</c:v>
                </c:pt>
                <c:pt idx="256484">
                  <c:v>152513</c:v>
                </c:pt>
                <c:pt idx="256485">
                  <c:v>152513</c:v>
                </c:pt>
                <c:pt idx="256486">
                  <c:v>152513</c:v>
                </c:pt>
                <c:pt idx="256487">
                  <c:v>152513</c:v>
                </c:pt>
                <c:pt idx="256488">
                  <c:v>152513</c:v>
                </c:pt>
                <c:pt idx="256489">
                  <c:v>152513</c:v>
                </c:pt>
                <c:pt idx="256490">
                  <c:v>152513</c:v>
                </c:pt>
                <c:pt idx="256491">
                  <c:v>152513</c:v>
                </c:pt>
                <c:pt idx="256492">
                  <c:v>152513</c:v>
                </c:pt>
                <c:pt idx="256493">
                  <c:v>152513</c:v>
                </c:pt>
                <c:pt idx="256494">
                  <c:v>152513</c:v>
                </c:pt>
                <c:pt idx="256495">
                  <c:v>152513</c:v>
                </c:pt>
                <c:pt idx="256496">
                  <c:v>152513</c:v>
                </c:pt>
                <c:pt idx="256497">
                  <c:v>152513</c:v>
                </c:pt>
                <c:pt idx="256498">
                  <c:v>152513</c:v>
                </c:pt>
                <c:pt idx="256499">
                  <c:v>152513</c:v>
                </c:pt>
                <c:pt idx="256500">
                  <c:v>152513</c:v>
                </c:pt>
                <c:pt idx="256501">
                  <c:v>152513</c:v>
                </c:pt>
                <c:pt idx="256502">
                  <c:v>152513</c:v>
                </c:pt>
                <c:pt idx="256503">
                  <c:v>152513</c:v>
                </c:pt>
                <c:pt idx="256504">
                  <c:v>152513</c:v>
                </c:pt>
                <c:pt idx="256505">
                  <c:v>152513</c:v>
                </c:pt>
                <c:pt idx="256506">
                  <c:v>152513</c:v>
                </c:pt>
                <c:pt idx="256507">
                  <c:v>152513</c:v>
                </c:pt>
                <c:pt idx="256508">
                  <c:v>152513</c:v>
                </c:pt>
                <c:pt idx="256509">
                  <c:v>152513</c:v>
                </c:pt>
                <c:pt idx="256510">
                  <c:v>152513</c:v>
                </c:pt>
                <c:pt idx="256511">
                  <c:v>152513</c:v>
                </c:pt>
                <c:pt idx="256512">
                  <c:v>152513</c:v>
                </c:pt>
                <c:pt idx="256513">
                  <c:v>152513</c:v>
                </c:pt>
                <c:pt idx="256514">
                  <c:v>152513</c:v>
                </c:pt>
                <c:pt idx="256515">
                  <c:v>152513</c:v>
                </c:pt>
                <c:pt idx="256516">
                  <c:v>152513</c:v>
                </c:pt>
                <c:pt idx="256517">
                  <c:v>152513</c:v>
                </c:pt>
                <c:pt idx="256518">
                  <c:v>152513</c:v>
                </c:pt>
                <c:pt idx="256519">
                  <c:v>152513</c:v>
                </c:pt>
                <c:pt idx="256520">
                  <c:v>152513</c:v>
                </c:pt>
                <c:pt idx="256521">
                  <c:v>152513</c:v>
                </c:pt>
                <c:pt idx="256522">
                  <c:v>152513</c:v>
                </c:pt>
                <c:pt idx="256523">
                  <c:v>152513</c:v>
                </c:pt>
                <c:pt idx="256524">
                  <c:v>152513</c:v>
                </c:pt>
                <c:pt idx="256525">
                  <c:v>152513</c:v>
                </c:pt>
                <c:pt idx="256526">
                  <c:v>152513</c:v>
                </c:pt>
                <c:pt idx="256527">
                  <c:v>152513</c:v>
                </c:pt>
                <c:pt idx="256528">
                  <c:v>152513</c:v>
                </c:pt>
                <c:pt idx="256529">
                  <c:v>152513</c:v>
                </c:pt>
                <c:pt idx="256530">
                  <c:v>152513</c:v>
                </c:pt>
                <c:pt idx="256531">
                  <c:v>152513</c:v>
                </c:pt>
                <c:pt idx="256532">
                  <c:v>152513</c:v>
                </c:pt>
                <c:pt idx="256533">
                  <c:v>152513</c:v>
                </c:pt>
                <c:pt idx="256534">
                  <c:v>152513</c:v>
                </c:pt>
                <c:pt idx="256535">
                  <c:v>152513</c:v>
                </c:pt>
                <c:pt idx="256536">
                  <c:v>152513</c:v>
                </c:pt>
                <c:pt idx="256537">
                  <c:v>152513</c:v>
                </c:pt>
                <c:pt idx="256538">
                  <c:v>152513</c:v>
                </c:pt>
                <c:pt idx="256539">
                  <c:v>152513</c:v>
                </c:pt>
                <c:pt idx="256540">
                  <c:v>152513</c:v>
                </c:pt>
                <c:pt idx="256541">
                  <c:v>152513</c:v>
                </c:pt>
                <c:pt idx="256542">
                  <c:v>152513</c:v>
                </c:pt>
                <c:pt idx="256543">
                  <c:v>152513</c:v>
                </c:pt>
                <c:pt idx="256544">
                  <c:v>152513</c:v>
                </c:pt>
                <c:pt idx="256545">
                  <c:v>152513</c:v>
                </c:pt>
                <c:pt idx="256546">
                  <c:v>152513</c:v>
                </c:pt>
                <c:pt idx="256547">
                  <c:v>152513</c:v>
                </c:pt>
                <c:pt idx="256548">
                  <c:v>152513</c:v>
                </c:pt>
                <c:pt idx="256549">
                  <c:v>152513</c:v>
                </c:pt>
                <c:pt idx="256550">
                  <c:v>152513</c:v>
                </c:pt>
                <c:pt idx="256551">
                  <c:v>152513</c:v>
                </c:pt>
                <c:pt idx="256552">
                  <c:v>152513</c:v>
                </c:pt>
                <c:pt idx="256553">
                  <c:v>152513</c:v>
                </c:pt>
                <c:pt idx="256554">
                  <c:v>152513</c:v>
                </c:pt>
                <c:pt idx="256555">
                  <c:v>152513</c:v>
                </c:pt>
                <c:pt idx="256556">
                  <c:v>152513</c:v>
                </c:pt>
                <c:pt idx="256557">
                  <c:v>152513</c:v>
                </c:pt>
                <c:pt idx="256558">
                  <c:v>152513</c:v>
                </c:pt>
                <c:pt idx="256559">
                  <c:v>152513</c:v>
                </c:pt>
                <c:pt idx="256560">
                  <c:v>152513</c:v>
                </c:pt>
                <c:pt idx="256561">
                  <c:v>152513</c:v>
                </c:pt>
                <c:pt idx="256562">
                  <c:v>152513</c:v>
                </c:pt>
                <c:pt idx="256563">
                  <c:v>152513</c:v>
                </c:pt>
                <c:pt idx="256564">
                  <c:v>152513</c:v>
                </c:pt>
                <c:pt idx="256565">
                  <c:v>152513</c:v>
                </c:pt>
                <c:pt idx="256566">
                  <c:v>152513</c:v>
                </c:pt>
                <c:pt idx="256567">
                  <c:v>152513</c:v>
                </c:pt>
                <c:pt idx="256568">
                  <c:v>152513</c:v>
                </c:pt>
                <c:pt idx="256569">
                  <c:v>152513</c:v>
                </c:pt>
                <c:pt idx="256570">
                  <c:v>152513</c:v>
                </c:pt>
                <c:pt idx="256571">
                  <c:v>152513</c:v>
                </c:pt>
                <c:pt idx="256572">
                  <c:v>152513</c:v>
                </c:pt>
                <c:pt idx="256573">
                  <c:v>152513</c:v>
                </c:pt>
                <c:pt idx="256574">
                  <c:v>152513</c:v>
                </c:pt>
                <c:pt idx="256575">
                  <c:v>152513</c:v>
                </c:pt>
                <c:pt idx="256576">
                  <c:v>152513</c:v>
                </c:pt>
                <c:pt idx="256577">
                  <c:v>152513</c:v>
                </c:pt>
                <c:pt idx="256578">
                  <c:v>152513</c:v>
                </c:pt>
                <c:pt idx="256579">
                  <c:v>152513</c:v>
                </c:pt>
                <c:pt idx="256580">
                  <c:v>152513</c:v>
                </c:pt>
                <c:pt idx="256581">
                  <c:v>152513</c:v>
                </c:pt>
                <c:pt idx="256582">
                  <c:v>152513</c:v>
                </c:pt>
                <c:pt idx="256583">
                  <c:v>152513</c:v>
                </c:pt>
                <c:pt idx="256584">
                  <c:v>152513</c:v>
                </c:pt>
                <c:pt idx="256585">
                  <c:v>152513</c:v>
                </c:pt>
                <c:pt idx="256586">
                  <c:v>152513</c:v>
                </c:pt>
                <c:pt idx="256587">
                  <c:v>152513</c:v>
                </c:pt>
                <c:pt idx="256588">
                  <c:v>152513</c:v>
                </c:pt>
                <c:pt idx="256589">
                  <c:v>152513</c:v>
                </c:pt>
                <c:pt idx="256590">
                  <c:v>152513</c:v>
                </c:pt>
                <c:pt idx="256591">
                  <c:v>152513</c:v>
                </c:pt>
                <c:pt idx="256592">
                  <c:v>152513</c:v>
                </c:pt>
                <c:pt idx="256593">
                  <c:v>152513</c:v>
                </c:pt>
                <c:pt idx="256594">
                  <c:v>152513</c:v>
                </c:pt>
                <c:pt idx="256595">
                  <c:v>152513</c:v>
                </c:pt>
                <c:pt idx="256596">
                  <c:v>152513</c:v>
                </c:pt>
                <c:pt idx="256597">
                  <c:v>152513</c:v>
                </c:pt>
                <c:pt idx="256598">
                  <c:v>152513</c:v>
                </c:pt>
                <c:pt idx="256599">
                  <c:v>152513</c:v>
                </c:pt>
                <c:pt idx="256600">
                  <c:v>152513</c:v>
                </c:pt>
                <c:pt idx="256601">
                  <c:v>152513</c:v>
                </c:pt>
                <c:pt idx="256602">
                  <c:v>152513</c:v>
                </c:pt>
                <c:pt idx="256603">
                  <c:v>152513</c:v>
                </c:pt>
                <c:pt idx="256604">
                  <c:v>152513</c:v>
                </c:pt>
                <c:pt idx="256605">
                  <c:v>152513</c:v>
                </c:pt>
                <c:pt idx="256606">
                  <c:v>152513</c:v>
                </c:pt>
                <c:pt idx="256607">
                  <c:v>152513</c:v>
                </c:pt>
                <c:pt idx="256608">
                  <c:v>152513</c:v>
                </c:pt>
                <c:pt idx="256609">
                  <c:v>152513</c:v>
                </c:pt>
                <c:pt idx="256610">
                  <c:v>152513</c:v>
                </c:pt>
                <c:pt idx="256611">
                  <c:v>152513</c:v>
                </c:pt>
                <c:pt idx="256612">
                  <c:v>152513</c:v>
                </c:pt>
                <c:pt idx="256613">
                  <c:v>152513</c:v>
                </c:pt>
                <c:pt idx="256614">
                  <c:v>152513</c:v>
                </c:pt>
                <c:pt idx="256615">
                  <c:v>152513</c:v>
                </c:pt>
                <c:pt idx="256616">
                  <c:v>152513</c:v>
                </c:pt>
                <c:pt idx="256617">
                  <c:v>152513</c:v>
                </c:pt>
                <c:pt idx="256618">
                  <c:v>152513</c:v>
                </c:pt>
                <c:pt idx="256619">
                  <c:v>152513</c:v>
                </c:pt>
                <c:pt idx="256620">
                  <c:v>152513</c:v>
                </c:pt>
                <c:pt idx="256621">
                  <c:v>152513</c:v>
                </c:pt>
                <c:pt idx="256622">
                  <c:v>152513</c:v>
                </c:pt>
                <c:pt idx="256623">
                  <c:v>152513</c:v>
                </c:pt>
                <c:pt idx="256624">
                  <c:v>152513</c:v>
                </c:pt>
                <c:pt idx="256625">
                  <c:v>152513</c:v>
                </c:pt>
                <c:pt idx="256626">
                  <c:v>152513</c:v>
                </c:pt>
                <c:pt idx="256627">
                  <c:v>152513</c:v>
                </c:pt>
                <c:pt idx="256628">
                  <c:v>152513</c:v>
                </c:pt>
                <c:pt idx="256629">
                  <c:v>152513</c:v>
                </c:pt>
                <c:pt idx="256630">
                  <c:v>152513</c:v>
                </c:pt>
                <c:pt idx="256631">
                  <c:v>152513</c:v>
                </c:pt>
                <c:pt idx="256632">
                  <c:v>152513</c:v>
                </c:pt>
                <c:pt idx="256633">
                  <c:v>152513</c:v>
                </c:pt>
                <c:pt idx="256634">
                  <c:v>152513</c:v>
                </c:pt>
                <c:pt idx="256635">
                  <c:v>152513</c:v>
                </c:pt>
                <c:pt idx="256636">
                  <c:v>152513</c:v>
                </c:pt>
                <c:pt idx="256637">
                  <c:v>152513</c:v>
                </c:pt>
                <c:pt idx="256638">
                  <c:v>152513</c:v>
                </c:pt>
                <c:pt idx="256639">
                  <c:v>152513</c:v>
                </c:pt>
                <c:pt idx="256640">
                  <c:v>152513</c:v>
                </c:pt>
                <c:pt idx="256641">
                  <c:v>152513</c:v>
                </c:pt>
                <c:pt idx="256642">
                  <c:v>152513</c:v>
                </c:pt>
                <c:pt idx="256643">
                  <c:v>152513</c:v>
                </c:pt>
                <c:pt idx="256644">
                  <c:v>152513</c:v>
                </c:pt>
                <c:pt idx="256645">
                  <c:v>152513</c:v>
                </c:pt>
                <c:pt idx="256646">
                  <c:v>152513</c:v>
                </c:pt>
                <c:pt idx="256647">
                  <c:v>152513</c:v>
                </c:pt>
                <c:pt idx="256648">
                  <c:v>152513</c:v>
                </c:pt>
                <c:pt idx="256649">
                  <c:v>152513</c:v>
                </c:pt>
                <c:pt idx="256650">
                  <c:v>152513</c:v>
                </c:pt>
                <c:pt idx="256651">
                  <c:v>152513</c:v>
                </c:pt>
                <c:pt idx="256652">
                  <c:v>152513</c:v>
                </c:pt>
                <c:pt idx="256653">
                  <c:v>152513</c:v>
                </c:pt>
                <c:pt idx="256654">
                  <c:v>152513</c:v>
                </c:pt>
                <c:pt idx="256655">
                  <c:v>152513</c:v>
                </c:pt>
                <c:pt idx="256656">
                  <c:v>152513</c:v>
                </c:pt>
                <c:pt idx="256657">
                  <c:v>152513</c:v>
                </c:pt>
                <c:pt idx="256658">
                  <c:v>152513</c:v>
                </c:pt>
                <c:pt idx="256659">
                  <c:v>152513</c:v>
                </c:pt>
                <c:pt idx="256660">
                  <c:v>152513</c:v>
                </c:pt>
                <c:pt idx="256661">
                  <c:v>152513</c:v>
                </c:pt>
                <c:pt idx="256662">
                  <c:v>152513</c:v>
                </c:pt>
                <c:pt idx="256663">
                  <c:v>152513</c:v>
                </c:pt>
                <c:pt idx="256664">
                  <c:v>152513</c:v>
                </c:pt>
                <c:pt idx="256665">
                  <c:v>152513</c:v>
                </c:pt>
                <c:pt idx="256666">
                  <c:v>152513</c:v>
                </c:pt>
                <c:pt idx="256667">
                  <c:v>152513</c:v>
                </c:pt>
                <c:pt idx="256668">
                  <c:v>152513</c:v>
                </c:pt>
                <c:pt idx="256669">
                  <c:v>152513</c:v>
                </c:pt>
                <c:pt idx="256670">
                  <c:v>152513</c:v>
                </c:pt>
                <c:pt idx="256671">
                  <c:v>152513</c:v>
                </c:pt>
                <c:pt idx="256672">
                  <c:v>152513</c:v>
                </c:pt>
                <c:pt idx="256673">
                  <c:v>152513</c:v>
                </c:pt>
                <c:pt idx="256674">
                  <c:v>152513</c:v>
                </c:pt>
                <c:pt idx="256675">
                  <c:v>152513</c:v>
                </c:pt>
                <c:pt idx="256676">
                  <c:v>152513</c:v>
                </c:pt>
                <c:pt idx="256677">
                  <c:v>152513</c:v>
                </c:pt>
                <c:pt idx="256678">
                  <c:v>152513</c:v>
                </c:pt>
                <c:pt idx="256679">
                  <c:v>152513</c:v>
                </c:pt>
                <c:pt idx="256680">
                  <c:v>152513</c:v>
                </c:pt>
                <c:pt idx="256681">
                  <c:v>152513</c:v>
                </c:pt>
                <c:pt idx="256682">
                  <c:v>152513</c:v>
                </c:pt>
                <c:pt idx="256683">
                  <c:v>152513</c:v>
                </c:pt>
                <c:pt idx="256684">
                  <c:v>152513</c:v>
                </c:pt>
                <c:pt idx="256685">
                  <c:v>152513</c:v>
                </c:pt>
                <c:pt idx="256686">
                  <c:v>152513</c:v>
                </c:pt>
                <c:pt idx="256687">
                  <c:v>152513</c:v>
                </c:pt>
                <c:pt idx="256688">
                  <c:v>152513</c:v>
                </c:pt>
                <c:pt idx="256689">
                  <c:v>152513</c:v>
                </c:pt>
                <c:pt idx="256690">
                  <c:v>152513</c:v>
                </c:pt>
                <c:pt idx="256691">
                  <c:v>152513</c:v>
                </c:pt>
                <c:pt idx="256692">
                  <c:v>152513</c:v>
                </c:pt>
                <c:pt idx="256693">
                  <c:v>152513</c:v>
                </c:pt>
                <c:pt idx="256694">
                  <c:v>152513</c:v>
                </c:pt>
                <c:pt idx="256695">
                  <c:v>152513</c:v>
                </c:pt>
                <c:pt idx="256696">
                  <c:v>152513</c:v>
                </c:pt>
                <c:pt idx="256697">
                  <c:v>152513</c:v>
                </c:pt>
                <c:pt idx="256698">
                  <c:v>152513</c:v>
                </c:pt>
                <c:pt idx="256699">
                  <c:v>152513</c:v>
                </c:pt>
                <c:pt idx="256700">
                  <c:v>152513</c:v>
                </c:pt>
                <c:pt idx="256701">
                  <c:v>152513</c:v>
                </c:pt>
                <c:pt idx="256702">
                  <c:v>152513</c:v>
                </c:pt>
                <c:pt idx="256703">
                  <c:v>152513</c:v>
                </c:pt>
                <c:pt idx="256704">
                  <c:v>152513</c:v>
                </c:pt>
                <c:pt idx="256705">
                  <c:v>152513</c:v>
                </c:pt>
                <c:pt idx="256706">
                  <c:v>152513</c:v>
                </c:pt>
                <c:pt idx="256707">
                  <c:v>152513</c:v>
                </c:pt>
                <c:pt idx="256708">
                  <c:v>152513</c:v>
                </c:pt>
                <c:pt idx="256709">
                  <c:v>152513</c:v>
                </c:pt>
                <c:pt idx="256710">
                  <c:v>152513</c:v>
                </c:pt>
                <c:pt idx="256711">
                  <c:v>152513</c:v>
                </c:pt>
                <c:pt idx="256712">
                  <c:v>152513</c:v>
                </c:pt>
                <c:pt idx="256713">
                  <c:v>152513</c:v>
                </c:pt>
                <c:pt idx="256714">
                  <c:v>152513</c:v>
                </c:pt>
                <c:pt idx="256715">
                  <c:v>152513</c:v>
                </c:pt>
                <c:pt idx="256716">
                  <c:v>152513</c:v>
                </c:pt>
                <c:pt idx="256717">
                  <c:v>152513</c:v>
                </c:pt>
                <c:pt idx="256718">
                  <c:v>152513</c:v>
                </c:pt>
                <c:pt idx="256719">
                  <c:v>152513</c:v>
                </c:pt>
                <c:pt idx="256720">
                  <c:v>152513</c:v>
                </c:pt>
                <c:pt idx="256721">
                  <c:v>152513</c:v>
                </c:pt>
                <c:pt idx="256722">
                  <c:v>152513</c:v>
                </c:pt>
                <c:pt idx="256723">
                  <c:v>152513</c:v>
                </c:pt>
                <c:pt idx="256724">
                  <c:v>152513</c:v>
                </c:pt>
                <c:pt idx="256725">
                  <c:v>152513</c:v>
                </c:pt>
                <c:pt idx="256726">
                  <c:v>152513</c:v>
                </c:pt>
                <c:pt idx="256727">
                  <c:v>152513</c:v>
                </c:pt>
                <c:pt idx="256728">
                  <c:v>152513</c:v>
                </c:pt>
                <c:pt idx="256729">
                  <c:v>152513</c:v>
                </c:pt>
                <c:pt idx="256730">
                  <c:v>152513</c:v>
                </c:pt>
                <c:pt idx="256731">
                  <c:v>152513</c:v>
                </c:pt>
                <c:pt idx="256732">
                  <c:v>152513</c:v>
                </c:pt>
                <c:pt idx="256733">
                  <c:v>152513</c:v>
                </c:pt>
                <c:pt idx="256734">
                  <c:v>152513</c:v>
                </c:pt>
                <c:pt idx="256735">
                  <c:v>152513</c:v>
                </c:pt>
                <c:pt idx="256736">
                  <c:v>152513</c:v>
                </c:pt>
                <c:pt idx="256737">
                  <c:v>152513</c:v>
                </c:pt>
                <c:pt idx="256738">
                  <c:v>152513</c:v>
                </c:pt>
                <c:pt idx="256739">
                  <c:v>152513</c:v>
                </c:pt>
                <c:pt idx="256740">
                  <c:v>152513</c:v>
                </c:pt>
                <c:pt idx="256741">
                  <c:v>152513</c:v>
                </c:pt>
                <c:pt idx="256742">
                  <c:v>152513</c:v>
                </c:pt>
                <c:pt idx="256743">
                  <c:v>152513</c:v>
                </c:pt>
                <c:pt idx="256744">
                  <c:v>152513</c:v>
                </c:pt>
                <c:pt idx="256745">
                  <c:v>152513</c:v>
                </c:pt>
                <c:pt idx="256746">
                  <c:v>152513</c:v>
                </c:pt>
                <c:pt idx="256747">
                  <c:v>152513</c:v>
                </c:pt>
                <c:pt idx="256748">
                  <c:v>152513</c:v>
                </c:pt>
                <c:pt idx="256749">
                  <c:v>152513</c:v>
                </c:pt>
                <c:pt idx="256750">
                  <c:v>152513</c:v>
                </c:pt>
                <c:pt idx="256751">
                  <c:v>152513</c:v>
                </c:pt>
                <c:pt idx="256752">
                  <c:v>152513</c:v>
                </c:pt>
                <c:pt idx="256753">
                  <c:v>152513</c:v>
                </c:pt>
                <c:pt idx="256754">
                  <c:v>152513</c:v>
                </c:pt>
                <c:pt idx="256755">
                  <c:v>204184</c:v>
                </c:pt>
                <c:pt idx="256756">
                  <c:v>204184</c:v>
                </c:pt>
                <c:pt idx="256757">
                  <c:v>204184</c:v>
                </c:pt>
                <c:pt idx="256758">
                  <c:v>204184</c:v>
                </c:pt>
                <c:pt idx="256759">
                  <c:v>204184</c:v>
                </c:pt>
                <c:pt idx="256760">
                  <c:v>204184</c:v>
                </c:pt>
                <c:pt idx="256761">
                  <c:v>204184</c:v>
                </c:pt>
                <c:pt idx="256762">
                  <c:v>204184</c:v>
                </c:pt>
                <c:pt idx="256763">
                  <c:v>204184</c:v>
                </c:pt>
                <c:pt idx="256764">
                  <c:v>204184</c:v>
                </c:pt>
                <c:pt idx="256765">
                  <c:v>204184</c:v>
                </c:pt>
                <c:pt idx="256766">
                  <c:v>204184</c:v>
                </c:pt>
                <c:pt idx="256767">
                  <c:v>204184</c:v>
                </c:pt>
                <c:pt idx="256768">
                  <c:v>204184</c:v>
                </c:pt>
                <c:pt idx="256769">
                  <c:v>204184</c:v>
                </c:pt>
                <c:pt idx="256770">
                  <c:v>204184</c:v>
                </c:pt>
                <c:pt idx="256771">
                  <c:v>204184</c:v>
                </c:pt>
                <c:pt idx="256772">
                  <c:v>204184</c:v>
                </c:pt>
                <c:pt idx="256773">
                  <c:v>204184</c:v>
                </c:pt>
                <c:pt idx="256774">
                  <c:v>204184</c:v>
                </c:pt>
                <c:pt idx="256775">
                  <c:v>204184</c:v>
                </c:pt>
                <c:pt idx="256776">
                  <c:v>204184</c:v>
                </c:pt>
                <c:pt idx="256777">
                  <c:v>204184</c:v>
                </c:pt>
                <c:pt idx="256778">
                  <c:v>204184</c:v>
                </c:pt>
                <c:pt idx="256779">
                  <c:v>204184</c:v>
                </c:pt>
                <c:pt idx="256780">
                  <c:v>204184</c:v>
                </c:pt>
                <c:pt idx="256781">
                  <c:v>204184</c:v>
                </c:pt>
                <c:pt idx="256782">
                  <c:v>204184</c:v>
                </c:pt>
                <c:pt idx="256783">
                  <c:v>204184</c:v>
                </c:pt>
                <c:pt idx="256784">
                  <c:v>204184</c:v>
                </c:pt>
                <c:pt idx="256785">
                  <c:v>204184</c:v>
                </c:pt>
                <c:pt idx="256786">
                  <c:v>204184</c:v>
                </c:pt>
                <c:pt idx="256787">
                  <c:v>204184</c:v>
                </c:pt>
                <c:pt idx="256788">
                  <c:v>204184</c:v>
                </c:pt>
                <c:pt idx="256789">
                  <c:v>204184</c:v>
                </c:pt>
                <c:pt idx="256790">
                  <c:v>204184</c:v>
                </c:pt>
                <c:pt idx="256791">
                  <c:v>204184</c:v>
                </c:pt>
                <c:pt idx="256792">
                  <c:v>204184</c:v>
                </c:pt>
                <c:pt idx="256793">
                  <c:v>204184</c:v>
                </c:pt>
                <c:pt idx="256794">
                  <c:v>204184</c:v>
                </c:pt>
                <c:pt idx="256795">
                  <c:v>204184</c:v>
                </c:pt>
                <c:pt idx="256796">
                  <c:v>204184</c:v>
                </c:pt>
                <c:pt idx="256797">
                  <c:v>204184</c:v>
                </c:pt>
                <c:pt idx="256798">
                  <c:v>204184</c:v>
                </c:pt>
                <c:pt idx="256799">
                  <c:v>204184</c:v>
                </c:pt>
                <c:pt idx="256800">
                  <c:v>204184</c:v>
                </c:pt>
                <c:pt idx="256801">
                  <c:v>204184</c:v>
                </c:pt>
                <c:pt idx="256802">
                  <c:v>204184</c:v>
                </c:pt>
                <c:pt idx="256803">
                  <c:v>204184</c:v>
                </c:pt>
                <c:pt idx="256804">
                  <c:v>204184</c:v>
                </c:pt>
                <c:pt idx="256805">
                  <c:v>204184</c:v>
                </c:pt>
                <c:pt idx="256806">
                  <c:v>204184</c:v>
                </c:pt>
                <c:pt idx="256807">
                  <c:v>204184</c:v>
                </c:pt>
                <c:pt idx="256808">
                  <c:v>204184</c:v>
                </c:pt>
                <c:pt idx="256809">
                  <c:v>204184</c:v>
                </c:pt>
                <c:pt idx="256810">
                  <c:v>204184</c:v>
                </c:pt>
                <c:pt idx="256811">
                  <c:v>204184</c:v>
                </c:pt>
                <c:pt idx="256812">
                  <c:v>204184</c:v>
                </c:pt>
                <c:pt idx="256813">
                  <c:v>204184</c:v>
                </c:pt>
                <c:pt idx="256814">
                  <c:v>204184</c:v>
                </c:pt>
                <c:pt idx="256815">
                  <c:v>204184</c:v>
                </c:pt>
                <c:pt idx="256816">
                  <c:v>204184</c:v>
                </c:pt>
                <c:pt idx="256817">
                  <c:v>204184</c:v>
                </c:pt>
                <c:pt idx="256818">
                  <c:v>204184</c:v>
                </c:pt>
                <c:pt idx="256819">
                  <c:v>204184</c:v>
                </c:pt>
                <c:pt idx="256820">
                  <c:v>204184</c:v>
                </c:pt>
                <c:pt idx="256821">
                  <c:v>204184</c:v>
                </c:pt>
                <c:pt idx="256822">
                  <c:v>204184</c:v>
                </c:pt>
                <c:pt idx="256823">
                  <c:v>204184</c:v>
                </c:pt>
                <c:pt idx="256824">
                  <c:v>204184</c:v>
                </c:pt>
                <c:pt idx="256825">
                  <c:v>204184</c:v>
                </c:pt>
                <c:pt idx="256826">
                  <c:v>204184</c:v>
                </c:pt>
                <c:pt idx="256827">
                  <c:v>204184</c:v>
                </c:pt>
                <c:pt idx="256828">
                  <c:v>204184</c:v>
                </c:pt>
                <c:pt idx="256829">
                  <c:v>204184</c:v>
                </c:pt>
                <c:pt idx="256830">
                  <c:v>204184</c:v>
                </c:pt>
                <c:pt idx="256831">
                  <c:v>204184</c:v>
                </c:pt>
                <c:pt idx="256832">
                  <c:v>204184</c:v>
                </c:pt>
                <c:pt idx="256833">
                  <c:v>204184</c:v>
                </c:pt>
                <c:pt idx="256834">
                  <c:v>204184</c:v>
                </c:pt>
                <c:pt idx="256835">
                  <c:v>204184</c:v>
                </c:pt>
                <c:pt idx="256836">
                  <c:v>204184</c:v>
                </c:pt>
                <c:pt idx="256837">
                  <c:v>204184</c:v>
                </c:pt>
                <c:pt idx="256838">
                  <c:v>204184</c:v>
                </c:pt>
                <c:pt idx="256839">
                  <c:v>204184</c:v>
                </c:pt>
                <c:pt idx="256840">
                  <c:v>204184</c:v>
                </c:pt>
                <c:pt idx="256841">
                  <c:v>204184</c:v>
                </c:pt>
                <c:pt idx="256842">
                  <c:v>204184</c:v>
                </c:pt>
                <c:pt idx="256843">
                  <c:v>204184</c:v>
                </c:pt>
                <c:pt idx="256844">
                  <c:v>204184</c:v>
                </c:pt>
                <c:pt idx="256845">
                  <c:v>204184</c:v>
                </c:pt>
                <c:pt idx="256846">
                  <c:v>204184</c:v>
                </c:pt>
                <c:pt idx="256847">
                  <c:v>204184</c:v>
                </c:pt>
                <c:pt idx="256848">
                  <c:v>204184</c:v>
                </c:pt>
                <c:pt idx="256849">
                  <c:v>204184</c:v>
                </c:pt>
                <c:pt idx="256850">
                  <c:v>204184</c:v>
                </c:pt>
                <c:pt idx="256851">
                  <c:v>204184</c:v>
                </c:pt>
                <c:pt idx="256852">
                  <c:v>204184</c:v>
                </c:pt>
                <c:pt idx="256853">
                  <c:v>204184</c:v>
                </c:pt>
                <c:pt idx="256854">
                  <c:v>204184</c:v>
                </c:pt>
                <c:pt idx="256855">
                  <c:v>204184</c:v>
                </c:pt>
                <c:pt idx="256856">
                  <c:v>204184</c:v>
                </c:pt>
                <c:pt idx="256857">
                  <c:v>204184</c:v>
                </c:pt>
                <c:pt idx="256858">
                  <c:v>204184</c:v>
                </c:pt>
                <c:pt idx="256859">
                  <c:v>204184</c:v>
                </c:pt>
                <c:pt idx="256860">
                  <c:v>204184</c:v>
                </c:pt>
                <c:pt idx="256861">
                  <c:v>204184</c:v>
                </c:pt>
                <c:pt idx="256862">
                  <c:v>204184</c:v>
                </c:pt>
                <c:pt idx="256863">
                  <c:v>204184</c:v>
                </c:pt>
                <c:pt idx="256864">
                  <c:v>204184</c:v>
                </c:pt>
                <c:pt idx="256865">
                  <c:v>204184</c:v>
                </c:pt>
                <c:pt idx="256866">
                  <c:v>204184</c:v>
                </c:pt>
                <c:pt idx="256867">
                  <c:v>204184</c:v>
                </c:pt>
                <c:pt idx="256868">
                  <c:v>204184</c:v>
                </c:pt>
                <c:pt idx="256869">
                  <c:v>204184</c:v>
                </c:pt>
                <c:pt idx="256870">
                  <c:v>204184</c:v>
                </c:pt>
                <c:pt idx="256871">
                  <c:v>204184</c:v>
                </c:pt>
                <c:pt idx="256872">
                  <c:v>204184</c:v>
                </c:pt>
                <c:pt idx="256873">
                  <c:v>204184</c:v>
                </c:pt>
                <c:pt idx="256874">
                  <c:v>204184</c:v>
                </c:pt>
                <c:pt idx="256875">
                  <c:v>204184</c:v>
                </c:pt>
                <c:pt idx="256876">
                  <c:v>204184</c:v>
                </c:pt>
                <c:pt idx="256877">
                  <c:v>204184</c:v>
                </c:pt>
                <c:pt idx="256878">
                  <c:v>204184</c:v>
                </c:pt>
                <c:pt idx="256879">
                  <c:v>204184</c:v>
                </c:pt>
                <c:pt idx="256880">
                  <c:v>204184</c:v>
                </c:pt>
                <c:pt idx="256881">
                  <c:v>204184</c:v>
                </c:pt>
                <c:pt idx="256882">
                  <c:v>204184</c:v>
                </c:pt>
                <c:pt idx="256883">
                  <c:v>204184</c:v>
                </c:pt>
                <c:pt idx="256884">
                  <c:v>204184</c:v>
                </c:pt>
                <c:pt idx="256885">
                  <c:v>204184</c:v>
                </c:pt>
                <c:pt idx="256886">
                  <c:v>204184</c:v>
                </c:pt>
                <c:pt idx="256887">
                  <c:v>204184</c:v>
                </c:pt>
                <c:pt idx="256888">
                  <c:v>204184</c:v>
                </c:pt>
                <c:pt idx="256889">
                  <c:v>204184</c:v>
                </c:pt>
                <c:pt idx="256890">
                  <c:v>204184</c:v>
                </c:pt>
                <c:pt idx="256891">
                  <c:v>204184</c:v>
                </c:pt>
                <c:pt idx="256892">
                  <c:v>204184</c:v>
                </c:pt>
                <c:pt idx="256893">
                  <c:v>204184</c:v>
                </c:pt>
                <c:pt idx="256894">
                  <c:v>204184</c:v>
                </c:pt>
                <c:pt idx="256895">
                  <c:v>204184</c:v>
                </c:pt>
                <c:pt idx="256896">
                  <c:v>204184</c:v>
                </c:pt>
                <c:pt idx="256897">
                  <c:v>204184</c:v>
                </c:pt>
                <c:pt idx="256898">
                  <c:v>204184</c:v>
                </c:pt>
                <c:pt idx="256899">
                  <c:v>204184</c:v>
                </c:pt>
                <c:pt idx="256900">
                  <c:v>204184</c:v>
                </c:pt>
                <c:pt idx="256901">
                  <c:v>204184</c:v>
                </c:pt>
                <c:pt idx="256902">
                  <c:v>204184</c:v>
                </c:pt>
                <c:pt idx="256903">
                  <c:v>204184</c:v>
                </c:pt>
                <c:pt idx="256904">
                  <c:v>204184</c:v>
                </c:pt>
                <c:pt idx="256905">
                  <c:v>204184</c:v>
                </c:pt>
                <c:pt idx="256906">
                  <c:v>204184</c:v>
                </c:pt>
                <c:pt idx="256907">
                  <c:v>204184</c:v>
                </c:pt>
                <c:pt idx="256908">
                  <c:v>204184</c:v>
                </c:pt>
                <c:pt idx="256909">
                  <c:v>204184</c:v>
                </c:pt>
                <c:pt idx="256910">
                  <c:v>204184</c:v>
                </c:pt>
                <c:pt idx="256911">
                  <c:v>204184</c:v>
                </c:pt>
                <c:pt idx="256912">
                  <c:v>204184</c:v>
                </c:pt>
                <c:pt idx="256913">
                  <c:v>204184</c:v>
                </c:pt>
                <c:pt idx="256914">
                  <c:v>204184</c:v>
                </c:pt>
                <c:pt idx="256915">
                  <c:v>204184</c:v>
                </c:pt>
                <c:pt idx="256916">
                  <c:v>204184</c:v>
                </c:pt>
                <c:pt idx="256917">
                  <c:v>204184</c:v>
                </c:pt>
                <c:pt idx="256918">
                  <c:v>204184</c:v>
                </c:pt>
                <c:pt idx="256919">
                  <c:v>204184</c:v>
                </c:pt>
                <c:pt idx="256920">
                  <c:v>204184</c:v>
                </c:pt>
                <c:pt idx="256921">
                  <c:v>204184</c:v>
                </c:pt>
                <c:pt idx="256922">
                  <c:v>204184</c:v>
                </c:pt>
                <c:pt idx="256923">
                  <c:v>204184</c:v>
                </c:pt>
                <c:pt idx="256924">
                  <c:v>204184</c:v>
                </c:pt>
                <c:pt idx="256925">
                  <c:v>204184</c:v>
                </c:pt>
                <c:pt idx="256926">
                  <c:v>204184</c:v>
                </c:pt>
                <c:pt idx="256927">
                  <c:v>204184</c:v>
                </c:pt>
                <c:pt idx="256928">
                  <c:v>204184</c:v>
                </c:pt>
                <c:pt idx="256929">
                  <c:v>204184</c:v>
                </c:pt>
                <c:pt idx="256930">
                  <c:v>204184</c:v>
                </c:pt>
                <c:pt idx="256931">
                  <c:v>204184</c:v>
                </c:pt>
                <c:pt idx="256932">
                  <c:v>204184</c:v>
                </c:pt>
                <c:pt idx="256933">
                  <c:v>204184</c:v>
                </c:pt>
                <c:pt idx="256934">
                  <c:v>204184</c:v>
                </c:pt>
                <c:pt idx="256935">
                  <c:v>204184</c:v>
                </c:pt>
                <c:pt idx="256936">
                  <c:v>204184</c:v>
                </c:pt>
                <c:pt idx="256937">
                  <c:v>204184</c:v>
                </c:pt>
                <c:pt idx="256938">
                  <c:v>204184</c:v>
                </c:pt>
                <c:pt idx="256939">
                  <c:v>204184</c:v>
                </c:pt>
                <c:pt idx="256940">
                  <c:v>204184</c:v>
                </c:pt>
                <c:pt idx="256941">
                  <c:v>204184</c:v>
                </c:pt>
                <c:pt idx="256942">
                  <c:v>204184</c:v>
                </c:pt>
                <c:pt idx="256943">
                  <c:v>204184</c:v>
                </c:pt>
                <c:pt idx="256944">
                  <c:v>204184</c:v>
                </c:pt>
                <c:pt idx="256945">
                  <c:v>204184</c:v>
                </c:pt>
                <c:pt idx="256946">
                  <c:v>204184</c:v>
                </c:pt>
                <c:pt idx="256947">
                  <c:v>204184</c:v>
                </c:pt>
                <c:pt idx="256948">
                  <c:v>204184</c:v>
                </c:pt>
                <c:pt idx="256949">
                  <c:v>204184</c:v>
                </c:pt>
                <c:pt idx="256950">
                  <c:v>204184</c:v>
                </c:pt>
                <c:pt idx="256951">
                  <c:v>204184</c:v>
                </c:pt>
                <c:pt idx="256952">
                  <c:v>204184</c:v>
                </c:pt>
                <c:pt idx="256953">
                  <c:v>204184</c:v>
                </c:pt>
                <c:pt idx="256954">
                  <c:v>204184</c:v>
                </c:pt>
                <c:pt idx="256955">
                  <c:v>204184</c:v>
                </c:pt>
                <c:pt idx="256956">
                  <c:v>204184</c:v>
                </c:pt>
                <c:pt idx="256957">
                  <c:v>204184</c:v>
                </c:pt>
                <c:pt idx="256958">
                  <c:v>204184</c:v>
                </c:pt>
                <c:pt idx="256959">
                  <c:v>204184</c:v>
                </c:pt>
                <c:pt idx="256960">
                  <c:v>204184</c:v>
                </c:pt>
                <c:pt idx="256961">
                  <c:v>204184</c:v>
                </c:pt>
                <c:pt idx="256962">
                  <c:v>204184</c:v>
                </c:pt>
                <c:pt idx="256963">
                  <c:v>204184</c:v>
                </c:pt>
                <c:pt idx="256964">
                  <c:v>204184</c:v>
                </c:pt>
                <c:pt idx="256965">
                  <c:v>204184</c:v>
                </c:pt>
                <c:pt idx="256966">
                  <c:v>204184</c:v>
                </c:pt>
                <c:pt idx="256967">
                  <c:v>204184</c:v>
                </c:pt>
                <c:pt idx="256968">
                  <c:v>204184</c:v>
                </c:pt>
                <c:pt idx="256969">
                  <c:v>204184</c:v>
                </c:pt>
                <c:pt idx="256970">
                  <c:v>204184</c:v>
                </c:pt>
                <c:pt idx="256971">
                  <c:v>204184</c:v>
                </c:pt>
                <c:pt idx="256972">
                  <c:v>204184</c:v>
                </c:pt>
                <c:pt idx="256973">
                  <c:v>204184</c:v>
                </c:pt>
                <c:pt idx="256974">
                  <c:v>204184</c:v>
                </c:pt>
                <c:pt idx="256975">
                  <c:v>204184</c:v>
                </c:pt>
                <c:pt idx="256976">
                  <c:v>204184</c:v>
                </c:pt>
                <c:pt idx="256977">
                  <c:v>204184</c:v>
                </c:pt>
                <c:pt idx="256978">
                  <c:v>204184</c:v>
                </c:pt>
                <c:pt idx="256979">
                  <c:v>204184</c:v>
                </c:pt>
                <c:pt idx="256980">
                  <c:v>204184</c:v>
                </c:pt>
                <c:pt idx="256981">
                  <c:v>204184</c:v>
                </c:pt>
                <c:pt idx="256982">
                  <c:v>204184</c:v>
                </c:pt>
                <c:pt idx="256983">
                  <c:v>204184</c:v>
                </c:pt>
                <c:pt idx="256984">
                  <c:v>204184</c:v>
                </c:pt>
                <c:pt idx="256985">
                  <c:v>204184</c:v>
                </c:pt>
                <c:pt idx="256986">
                  <c:v>204184</c:v>
                </c:pt>
                <c:pt idx="256987">
                  <c:v>204184</c:v>
                </c:pt>
                <c:pt idx="256988">
                  <c:v>204184</c:v>
                </c:pt>
                <c:pt idx="256989">
                  <c:v>204184</c:v>
                </c:pt>
                <c:pt idx="256990">
                  <c:v>204184</c:v>
                </c:pt>
                <c:pt idx="256991">
                  <c:v>204184</c:v>
                </c:pt>
                <c:pt idx="256992">
                  <c:v>204184</c:v>
                </c:pt>
                <c:pt idx="256993">
                  <c:v>204184</c:v>
                </c:pt>
                <c:pt idx="256994">
                  <c:v>204184</c:v>
                </c:pt>
                <c:pt idx="256995">
                  <c:v>204184</c:v>
                </c:pt>
                <c:pt idx="256996">
                  <c:v>204184</c:v>
                </c:pt>
                <c:pt idx="256997">
                  <c:v>204184</c:v>
                </c:pt>
                <c:pt idx="256998">
                  <c:v>204184</c:v>
                </c:pt>
                <c:pt idx="256999">
                  <c:v>204184</c:v>
                </c:pt>
                <c:pt idx="257000">
                  <c:v>204184</c:v>
                </c:pt>
                <c:pt idx="257001">
                  <c:v>204184</c:v>
                </c:pt>
                <c:pt idx="257002">
                  <c:v>204184</c:v>
                </c:pt>
                <c:pt idx="257003">
                  <c:v>204184</c:v>
                </c:pt>
                <c:pt idx="257004">
                  <c:v>204184</c:v>
                </c:pt>
                <c:pt idx="257005">
                  <c:v>204184</c:v>
                </c:pt>
                <c:pt idx="257006">
                  <c:v>204184</c:v>
                </c:pt>
                <c:pt idx="257007">
                  <c:v>204184</c:v>
                </c:pt>
                <c:pt idx="257008">
                  <c:v>204184</c:v>
                </c:pt>
                <c:pt idx="257009">
                  <c:v>204184</c:v>
                </c:pt>
                <c:pt idx="257010">
                  <c:v>204184</c:v>
                </c:pt>
                <c:pt idx="257011">
                  <c:v>204184</c:v>
                </c:pt>
                <c:pt idx="257012">
                  <c:v>204184</c:v>
                </c:pt>
                <c:pt idx="257013">
                  <c:v>204184</c:v>
                </c:pt>
                <c:pt idx="257014">
                  <c:v>204184</c:v>
                </c:pt>
                <c:pt idx="257015">
                  <c:v>204184</c:v>
                </c:pt>
                <c:pt idx="257016">
                  <c:v>204184</c:v>
                </c:pt>
                <c:pt idx="257017">
                  <c:v>204184</c:v>
                </c:pt>
                <c:pt idx="257018">
                  <c:v>204184</c:v>
                </c:pt>
                <c:pt idx="257019">
                  <c:v>204184</c:v>
                </c:pt>
                <c:pt idx="257020">
                  <c:v>204184</c:v>
                </c:pt>
                <c:pt idx="257021">
                  <c:v>204184</c:v>
                </c:pt>
                <c:pt idx="257022">
                  <c:v>204184</c:v>
                </c:pt>
                <c:pt idx="257023">
                  <c:v>204184</c:v>
                </c:pt>
                <c:pt idx="257024">
                  <c:v>204184</c:v>
                </c:pt>
                <c:pt idx="257025">
                  <c:v>204184</c:v>
                </c:pt>
                <c:pt idx="257026">
                  <c:v>204184</c:v>
                </c:pt>
                <c:pt idx="257027">
                  <c:v>204184</c:v>
                </c:pt>
                <c:pt idx="257028">
                  <c:v>204184</c:v>
                </c:pt>
                <c:pt idx="257029">
                  <c:v>204184</c:v>
                </c:pt>
                <c:pt idx="257030">
                  <c:v>204184</c:v>
                </c:pt>
                <c:pt idx="257031">
                  <c:v>204184</c:v>
                </c:pt>
                <c:pt idx="257032">
                  <c:v>204184</c:v>
                </c:pt>
                <c:pt idx="257033">
                  <c:v>204184</c:v>
                </c:pt>
                <c:pt idx="257034">
                  <c:v>204184</c:v>
                </c:pt>
                <c:pt idx="257035">
                  <c:v>204184</c:v>
                </c:pt>
                <c:pt idx="257036">
                  <c:v>204184</c:v>
                </c:pt>
                <c:pt idx="257037">
                  <c:v>204184</c:v>
                </c:pt>
                <c:pt idx="257038">
                  <c:v>204184</c:v>
                </c:pt>
                <c:pt idx="257039">
                  <c:v>204184</c:v>
                </c:pt>
                <c:pt idx="257040">
                  <c:v>204184</c:v>
                </c:pt>
                <c:pt idx="257041">
                  <c:v>204184</c:v>
                </c:pt>
                <c:pt idx="257042">
                  <c:v>204184</c:v>
                </c:pt>
                <c:pt idx="257043">
                  <c:v>204184</c:v>
                </c:pt>
                <c:pt idx="257044">
                  <c:v>204184</c:v>
                </c:pt>
                <c:pt idx="257045">
                  <c:v>204184</c:v>
                </c:pt>
                <c:pt idx="257046">
                  <c:v>204184</c:v>
                </c:pt>
                <c:pt idx="257047">
                  <c:v>204184</c:v>
                </c:pt>
                <c:pt idx="257048">
                  <c:v>204184</c:v>
                </c:pt>
                <c:pt idx="257049">
                  <c:v>204184</c:v>
                </c:pt>
                <c:pt idx="257050">
                  <c:v>204184</c:v>
                </c:pt>
                <c:pt idx="257051">
                  <c:v>204184</c:v>
                </c:pt>
                <c:pt idx="257052">
                  <c:v>204184</c:v>
                </c:pt>
                <c:pt idx="257053">
                  <c:v>204184</c:v>
                </c:pt>
                <c:pt idx="257054">
                  <c:v>204184</c:v>
                </c:pt>
                <c:pt idx="257055">
                  <c:v>204184</c:v>
                </c:pt>
                <c:pt idx="257056">
                  <c:v>204184</c:v>
                </c:pt>
                <c:pt idx="257057">
                  <c:v>204184</c:v>
                </c:pt>
                <c:pt idx="257058">
                  <c:v>204184</c:v>
                </c:pt>
                <c:pt idx="257059">
                  <c:v>204184</c:v>
                </c:pt>
                <c:pt idx="257060">
                  <c:v>204184</c:v>
                </c:pt>
                <c:pt idx="257061">
                  <c:v>204184</c:v>
                </c:pt>
                <c:pt idx="257062">
                  <c:v>204184</c:v>
                </c:pt>
                <c:pt idx="257063">
                  <c:v>204184</c:v>
                </c:pt>
                <c:pt idx="257064">
                  <c:v>204184</c:v>
                </c:pt>
                <c:pt idx="257065">
                  <c:v>204184</c:v>
                </c:pt>
                <c:pt idx="257066">
                  <c:v>204184</c:v>
                </c:pt>
                <c:pt idx="257067">
                  <c:v>204184</c:v>
                </c:pt>
                <c:pt idx="257068">
                  <c:v>204184</c:v>
                </c:pt>
                <c:pt idx="257069">
                  <c:v>204184</c:v>
                </c:pt>
                <c:pt idx="257070">
                  <c:v>204184</c:v>
                </c:pt>
                <c:pt idx="257071">
                  <c:v>204184</c:v>
                </c:pt>
                <c:pt idx="257072">
                  <c:v>204184</c:v>
                </c:pt>
                <c:pt idx="257073">
                  <c:v>204184</c:v>
                </c:pt>
                <c:pt idx="257074">
                  <c:v>204184</c:v>
                </c:pt>
                <c:pt idx="257075">
                  <c:v>204184</c:v>
                </c:pt>
                <c:pt idx="257076">
                  <c:v>204184</c:v>
                </c:pt>
                <c:pt idx="257077">
                  <c:v>204184</c:v>
                </c:pt>
                <c:pt idx="257078">
                  <c:v>204184</c:v>
                </c:pt>
                <c:pt idx="257079">
                  <c:v>204184</c:v>
                </c:pt>
                <c:pt idx="257080">
                  <c:v>204184</c:v>
                </c:pt>
                <c:pt idx="257081">
                  <c:v>204184</c:v>
                </c:pt>
                <c:pt idx="257082">
                  <c:v>204184</c:v>
                </c:pt>
                <c:pt idx="257083">
                  <c:v>204184</c:v>
                </c:pt>
                <c:pt idx="257084">
                  <c:v>204184</c:v>
                </c:pt>
                <c:pt idx="257085">
                  <c:v>204184</c:v>
                </c:pt>
                <c:pt idx="257086">
                  <c:v>204184</c:v>
                </c:pt>
                <c:pt idx="257087">
                  <c:v>204184</c:v>
                </c:pt>
                <c:pt idx="257088">
                  <c:v>204184</c:v>
                </c:pt>
                <c:pt idx="257089">
                  <c:v>204184</c:v>
                </c:pt>
                <c:pt idx="257090">
                  <c:v>204184</c:v>
                </c:pt>
                <c:pt idx="257091">
                  <c:v>204184</c:v>
                </c:pt>
                <c:pt idx="257092">
                  <c:v>204184</c:v>
                </c:pt>
                <c:pt idx="257093">
                  <c:v>204184</c:v>
                </c:pt>
                <c:pt idx="257094">
                  <c:v>204184</c:v>
                </c:pt>
                <c:pt idx="257095">
                  <c:v>204184</c:v>
                </c:pt>
                <c:pt idx="257096">
                  <c:v>204184</c:v>
                </c:pt>
                <c:pt idx="257097">
                  <c:v>204184</c:v>
                </c:pt>
                <c:pt idx="257098">
                  <c:v>204184</c:v>
                </c:pt>
                <c:pt idx="257099">
                  <c:v>204184</c:v>
                </c:pt>
                <c:pt idx="257100">
                  <c:v>204184</c:v>
                </c:pt>
                <c:pt idx="257101">
                  <c:v>204184</c:v>
                </c:pt>
                <c:pt idx="257102">
                  <c:v>204184</c:v>
                </c:pt>
                <c:pt idx="257103">
                  <c:v>204184</c:v>
                </c:pt>
                <c:pt idx="257104">
                  <c:v>204184</c:v>
                </c:pt>
                <c:pt idx="257105">
                  <c:v>204184</c:v>
                </c:pt>
                <c:pt idx="257106">
                  <c:v>204184</c:v>
                </c:pt>
                <c:pt idx="257107">
                  <c:v>204184</c:v>
                </c:pt>
                <c:pt idx="257108">
                  <c:v>204184</c:v>
                </c:pt>
                <c:pt idx="257109">
                  <c:v>204184</c:v>
                </c:pt>
                <c:pt idx="257110">
                  <c:v>204184</c:v>
                </c:pt>
                <c:pt idx="257111">
                  <c:v>204184</c:v>
                </c:pt>
                <c:pt idx="257112">
                  <c:v>204184</c:v>
                </c:pt>
                <c:pt idx="257113">
                  <c:v>204184</c:v>
                </c:pt>
                <c:pt idx="257114">
                  <c:v>204184</c:v>
                </c:pt>
                <c:pt idx="257115">
                  <c:v>204184</c:v>
                </c:pt>
                <c:pt idx="257116">
                  <c:v>204184</c:v>
                </c:pt>
                <c:pt idx="257117">
                  <c:v>204184</c:v>
                </c:pt>
                <c:pt idx="257118">
                  <c:v>204184</c:v>
                </c:pt>
                <c:pt idx="257119">
                  <c:v>204184</c:v>
                </c:pt>
                <c:pt idx="257120">
                  <c:v>204184</c:v>
                </c:pt>
                <c:pt idx="257121">
                  <c:v>204184</c:v>
                </c:pt>
                <c:pt idx="257122">
                  <c:v>204184</c:v>
                </c:pt>
                <c:pt idx="257123">
                  <c:v>204184</c:v>
                </c:pt>
                <c:pt idx="257124">
                  <c:v>204184</c:v>
                </c:pt>
                <c:pt idx="257125">
                  <c:v>204184</c:v>
                </c:pt>
                <c:pt idx="257126">
                  <c:v>204184</c:v>
                </c:pt>
                <c:pt idx="257127">
                  <c:v>204184</c:v>
                </c:pt>
                <c:pt idx="257128">
                  <c:v>204184</c:v>
                </c:pt>
                <c:pt idx="257129">
                  <c:v>204184</c:v>
                </c:pt>
                <c:pt idx="257130">
                  <c:v>204184</c:v>
                </c:pt>
                <c:pt idx="257131">
                  <c:v>204184</c:v>
                </c:pt>
                <c:pt idx="257132">
                  <c:v>204184</c:v>
                </c:pt>
                <c:pt idx="257133">
                  <c:v>204184</c:v>
                </c:pt>
                <c:pt idx="257134">
                  <c:v>204184</c:v>
                </c:pt>
                <c:pt idx="257135">
                  <c:v>204184</c:v>
                </c:pt>
                <c:pt idx="257136">
                  <c:v>204184</c:v>
                </c:pt>
                <c:pt idx="257137">
                  <c:v>204184</c:v>
                </c:pt>
                <c:pt idx="257138">
                  <c:v>204184</c:v>
                </c:pt>
                <c:pt idx="257139">
                  <c:v>204184</c:v>
                </c:pt>
                <c:pt idx="257140">
                  <c:v>204184</c:v>
                </c:pt>
                <c:pt idx="257141">
                  <c:v>204184</c:v>
                </c:pt>
                <c:pt idx="257142">
                  <c:v>204184</c:v>
                </c:pt>
                <c:pt idx="257143">
                  <c:v>204184</c:v>
                </c:pt>
                <c:pt idx="257144">
                  <c:v>204184</c:v>
                </c:pt>
                <c:pt idx="257145">
                  <c:v>204184</c:v>
                </c:pt>
                <c:pt idx="257146">
                  <c:v>204184</c:v>
                </c:pt>
                <c:pt idx="257147">
                  <c:v>204184</c:v>
                </c:pt>
                <c:pt idx="257148">
                  <c:v>204184</c:v>
                </c:pt>
                <c:pt idx="257149">
                  <c:v>204184</c:v>
                </c:pt>
                <c:pt idx="257150">
                  <c:v>204184</c:v>
                </c:pt>
                <c:pt idx="257151">
                  <c:v>204184</c:v>
                </c:pt>
                <c:pt idx="257152">
                  <c:v>204184</c:v>
                </c:pt>
                <c:pt idx="257153">
                  <c:v>204184</c:v>
                </c:pt>
                <c:pt idx="257154">
                  <c:v>204184</c:v>
                </c:pt>
                <c:pt idx="257155">
                  <c:v>204184</c:v>
                </c:pt>
                <c:pt idx="257156">
                  <c:v>204184</c:v>
                </c:pt>
                <c:pt idx="257157">
                  <c:v>204184</c:v>
                </c:pt>
                <c:pt idx="257158">
                  <c:v>204184</c:v>
                </c:pt>
                <c:pt idx="257159">
                  <c:v>204184</c:v>
                </c:pt>
                <c:pt idx="257160">
                  <c:v>204184</c:v>
                </c:pt>
                <c:pt idx="257161">
                  <c:v>204184</c:v>
                </c:pt>
                <c:pt idx="257162">
                  <c:v>204184</c:v>
                </c:pt>
                <c:pt idx="257163">
                  <c:v>204184</c:v>
                </c:pt>
                <c:pt idx="257164">
                  <c:v>204184</c:v>
                </c:pt>
                <c:pt idx="257165">
                  <c:v>204184</c:v>
                </c:pt>
                <c:pt idx="257166">
                  <c:v>204184</c:v>
                </c:pt>
                <c:pt idx="257167">
                  <c:v>204184</c:v>
                </c:pt>
                <c:pt idx="257168">
                  <c:v>204184</c:v>
                </c:pt>
                <c:pt idx="257169">
                  <c:v>204184</c:v>
                </c:pt>
                <c:pt idx="257170">
                  <c:v>204184</c:v>
                </c:pt>
                <c:pt idx="257171">
                  <c:v>204184</c:v>
                </c:pt>
                <c:pt idx="257172">
                  <c:v>204184</c:v>
                </c:pt>
                <c:pt idx="257173">
                  <c:v>204184</c:v>
                </c:pt>
                <c:pt idx="257174">
                  <c:v>204184</c:v>
                </c:pt>
                <c:pt idx="257175">
                  <c:v>204184</c:v>
                </c:pt>
                <c:pt idx="257176">
                  <c:v>204184</c:v>
                </c:pt>
                <c:pt idx="257177">
                  <c:v>204184</c:v>
                </c:pt>
                <c:pt idx="257178">
                  <c:v>204184</c:v>
                </c:pt>
                <c:pt idx="257179">
                  <c:v>204184</c:v>
                </c:pt>
                <c:pt idx="257180">
                  <c:v>204184</c:v>
                </c:pt>
                <c:pt idx="257181">
                  <c:v>204184</c:v>
                </c:pt>
                <c:pt idx="257182">
                  <c:v>204184</c:v>
                </c:pt>
                <c:pt idx="257183">
                  <c:v>204184</c:v>
                </c:pt>
                <c:pt idx="257184">
                  <c:v>204184</c:v>
                </c:pt>
                <c:pt idx="257185">
                  <c:v>204184</c:v>
                </c:pt>
                <c:pt idx="257186">
                  <c:v>204184</c:v>
                </c:pt>
                <c:pt idx="257187">
                  <c:v>204184</c:v>
                </c:pt>
                <c:pt idx="257188">
                  <c:v>204184</c:v>
                </c:pt>
                <c:pt idx="257189">
                  <c:v>204184</c:v>
                </c:pt>
                <c:pt idx="257190">
                  <c:v>204184</c:v>
                </c:pt>
                <c:pt idx="257191">
                  <c:v>204184</c:v>
                </c:pt>
                <c:pt idx="257192">
                  <c:v>204184</c:v>
                </c:pt>
                <c:pt idx="257193">
                  <c:v>204184</c:v>
                </c:pt>
                <c:pt idx="257194">
                  <c:v>204184</c:v>
                </c:pt>
                <c:pt idx="257195">
                  <c:v>204184</c:v>
                </c:pt>
                <c:pt idx="257196">
                  <c:v>204184</c:v>
                </c:pt>
                <c:pt idx="257197">
                  <c:v>204184</c:v>
                </c:pt>
                <c:pt idx="257198">
                  <c:v>204184</c:v>
                </c:pt>
                <c:pt idx="257199">
                  <c:v>204184</c:v>
                </c:pt>
                <c:pt idx="257200">
                  <c:v>204184</c:v>
                </c:pt>
                <c:pt idx="257201">
                  <c:v>204184</c:v>
                </c:pt>
                <c:pt idx="257202">
                  <c:v>204184</c:v>
                </c:pt>
                <c:pt idx="257203">
                  <c:v>204184</c:v>
                </c:pt>
                <c:pt idx="257204">
                  <c:v>204184</c:v>
                </c:pt>
                <c:pt idx="257205">
                  <c:v>204184</c:v>
                </c:pt>
                <c:pt idx="257206">
                  <c:v>204184</c:v>
                </c:pt>
                <c:pt idx="257207">
                  <c:v>204184</c:v>
                </c:pt>
                <c:pt idx="257208">
                  <c:v>204184</c:v>
                </c:pt>
                <c:pt idx="257209">
                  <c:v>204184</c:v>
                </c:pt>
                <c:pt idx="257210">
                  <c:v>204184</c:v>
                </c:pt>
                <c:pt idx="257211">
                  <c:v>204184</c:v>
                </c:pt>
                <c:pt idx="257212">
                  <c:v>204184</c:v>
                </c:pt>
                <c:pt idx="257213">
                  <c:v>204184</c:v>
                </c:pt>
                <c:pt idx="257214">
                  <c:v>204184</c:v>
                </c:pt>
                <c:pt idx="257215">
                  <c:v>204184</c:v>
                </c:pt>
                <c:pt idx="257216">
                  <c:v>204184</c:v>
                </c:pt>
                <c:pt idx="257217">
                  <c:v>204184</c:v>
                </c:pt>
                <c:pt idx="257218">
                  <c:v>204184</c:v>
                </c:pt>
                <c:pt idx="257219">
                  <c:v>204184</c:v>
                </c:pt>
                <c:pt idx="257220">
                  <c:v>204184</c:v>
                </c:pt>
                <c:pt idx="257221">
                  <c:v>204184</c:v>
                </c:pt>
                <c:pt idx="257222">
                  <c:v>204184</c:v>
                </c:pt>
                <c:pt idx="257223">
                  <c:v>204184</c:v>
                </c:pt>
                <c:pt idx="257224">
                  <c:v>204184</c:v>
                </c:pt>
                <c:pt idx="257225">
                  <c:v>204184</c:v>
                </c:pt>
                <c:pt idx="257226">
                  <c:v>204184</c:v>
                </c:pt>
                <c:pt idx="257227">
                  <c:v>204184</c:v>
                </c:pt>
                <c:pt idx="257228">
                  <c:v>204184</c:v>
                </c:pt>
                <c:pt idx="257229">
                  <c:v>204184</c:v>
                </c:pt>
                <c:pt idx="257230">
                  <c:v>204184</c:v>
                </c:pt>
                <c:pt idx="257231">
                  <c:v>204184</c:v>
                </c:pt>
                <c:pt idx="257232">
                  <c:v>204184</c:v>
                </c:pt>
                <c:pt idx="257233">
                  <c:v>204184</c:v>
                </c:pt>
                <c:pt idx="257234">
                  <c:v>204184</c:v>
                </c:pt>
                <c:pt idx="257235">
                  <c:v>204184</c:v>
                </c:pt>
                <c:pt idx="257236">
                  <c:v>204184</c:v>
                </c:pt>
                <c:pt idx="257237">
                  <c:v>204184</c:v>
                </c:pt>
                <c:pt idx="257238">
                  <c:v>204184</c:v>
                </c:pt>
                <c:pt idx="257239">
                  <c:v>204184</c:v>
                </c:pt>
                <c:pt idx="257240">
                  <c:v>204184</c:v>
                </c:pt>
                <c:pt idx="257241">
                  <c:v>204184</c:v>
                </c:pt>
                <c:pt idx="257242">
                  <c:v>204184</c:v>
                </c:pt>
                <c:pt idx="257243">
                  <c:v>204184</c:v>
                </c:pt>
                <c:pt idx="257244">
                  <c:v>204184</c:v>
                </c:pt>
                <c:pt idx="257245">
                  <c:v>204184</c:v>
                </c:pt>
                <c:pt idx="257246">
                  <c:v>204184</c:v>
                </c:pt>
                <c:pt idx="257247">
                  <c:v>204184</c:v>
                </c:pt>
                <c:pt idx="257248">
                  <c:v>204184</c:v>
                </c:pt>
                <c:pt idx="257249">
                  <c:v>204184</c:v>
                </c:pt>
                <c:pt idx="257250">
                  <c:v>204184</c:v>
                </c:pt>
                <c:pt idx="257251">
                  <c:v>204184</c:v>
                </c:pt>
                <c:pt idx="257252">
                  <c:v>204184</c:v>
                </c:pt>
                <c:pt idx="257253">
                  <c:v>204184</c:v>
                </c:pt>
                <c:pt idx="257254">
                  <c:v>204184</c:v>
                </c:pt>
                <c:pt idx="257255">
                  <c:v>204184</c:v>
                </c:pt>
                <c:pt idx="257256">
                  <c:v>204184</c:v>
                </c:pt>
                <c:pt idx="257257">
                  <c:v>204184</c:v>
                </c:pt>
                <c:pt idx="257258">
                  <c:v>204184</c:v>
                </c:pt>
                <c:pt idx="257259">
                  <c:v>204184</c:v>
                </c:pt>
                <c:pt idx="257260">
                  <c:v>204184</c:v>
                </c:pt>
                <c:pt idx="257261">
                  <c:v>204184</c:v>
                </c:pt>
                <c:pt idx="257262">
                  <c:v>204184</c:v>
                </c:pt>
                <c:pt idx="257263">
                  <c:v>204184</c:v>
                </c:pt>
                <c:pt idx="257264">
                  <c:v>204184</c:v>
                </c:pt>
                <c:pt idx="257265">
                  <c:v>204184</c:v>
                </c:pt>
                <c:pt idx="257266">
                  <c:v>204184</c:v>
                </c:pt>
                <c:pt idx="257267">
                  <c:v>204184</c:v>
                </c:pt>
                <c:pt idx="257268">
                  <c:v>204184</c:v>
                </c:pt>
                <c:pt idx="257269">
                  <c:v>204184</c:v>
                </c:pt>
                <c:pt idx="257270">
                  <c:v>204184</c:v>
                </c:pt>
                <c:pt idx="257271">
                  <c:v>204184</c:v>
                </c:pt>
                <c:pt idx="257272">
                  <c:v>204184</c:v>
                </c:pt>
                <c:pt idx="257273">
                  <c:v>204184</c:v>
                </c:pt>
                <c:pt idx="257274">
                  <c:v>204184</c:v>
                </c:pt>
                <c:pt idx="257275">
                  <c:v>204184</c:v>
                </c:pt>
                <c:pt idx="257276">
                  <c:v>204184</c:v>
                </c:pt>
                <c:pt idx="257277">
                  <c:v>204184</c:v>
                </c:pt>
                <c:pt idx="257278">
                  <c:v>204184</c:v>
                </c:pt>
                <c:pt idx="257279">
                  <c:v>204184</c:v>
                </c:pt>
                <c:pt idx="257280">
                  <c:v>204184</c:v>
                </c:pt>
                <c:pt idx="257281">
                  <c:v>204184</c:v>
                </c:pt>
                <c:pt idx="257282">
                  <c:v>204184</c:v>
                </c:pt>
                <c:pt idx="257283">
                  <c:v>204184</c:v>
                </c:pt>
                <c:pt idx="257284">
                  <c:v>204184</c:v>
                </c:pt>
                <c:pt idx="257285">
                  <c:v>204184</c:v>
                </c:pt>
                <c:pt idx="257286">
                  <c:v>204184</c:v>
                </c:pt>
                <c:pt idx="257287">
                  <c:v>204184</c:v>
                </c:pt>
                <c:pt idx="257288">
                  <c:v>204184</c:v>
                </c:pt>
                <c:pt idx="257289">
                  <c:v>204184</c:v>
                </c:pt>
                <c:pt idx="257290">
                  <c:v>204184</c:v>
                </c:pt>
                <c:pt idx="257291">
                  <c:v>204184</c:v>
                </c:pt>
                <c:pt idx="257292">
                  <c:v>204184</c:v>
                </c:pt>
                <c:pt idx="257293">
                  <c:v>204184</c:v>
                </c:pt>
                <c:pt idx="257294">
                  <c:v>204184</c:v>
                </c:pt>
                <c:pt idx="257295">
                  <c:v>204184</c:v>
                </c:pt>
                <c:pt idx="257296">
                  <c:v>204184</c:v>
                </c:pt>
                <c:pt idx="257297">
                  <c:v>204184</c:v>
                </c:pt>
                <c:pt idx="257298">
                  <c:v>204184</c:v>
                </c:pt>
                <c:pt idx="257299">
                  <c:v>204184</c:v>
                </c:pt>
                <c:pt idx="257300">
                  <c:v>204184</c:v>
                </c:pt>
                <c:pt idx="257301">
                  <c:v>204184</c:v>
                </c:pt>
                <c:pt idx="257302">
                  <c:v>204184</c:v>
                </c:pt>
                <c:pt idx="257303">
                  <c:v>204184</c:v>
                </c:pt>
                <c:pt idx="257304">
                  <c:v>204184</c:v>
                </c:pt>
                <c:pt idx="257305">
                  <c:v>204184</c:v>
                </c:pt>
                <c:pt idx="257306">
                  <c:v>204184</c:v>
                </c:pt>
                <c:pt idx="257307">
                  <c:v>204184</c:v>
                </c:pt>
                <c:pt idx="257308">
                  <c:v>204184</c:v>
                </c:pt>
                <c:pt idx="257309">
                  <c:v>204184</c:v>
                </c:pt>
                <c:pt idx="257310">
                  <c:v>204184</c:v>
                </c:pt>
                <c:pt idx="257311">
                  <c:v>204184</c:v>
                </c:pt>
                <c:pt idx="257312">
                  <c:v>204184</c:v>
                </c:pt>
                <c:pt idx="257313">
                  <c:v>204184</c:v>
                </c:pt>
                <c:pt idx="257314">
                  <c:v>204184</c:v>
                </c:pt>
                <c:pt idx="257315">
                  <c:v>204184</c:v>
                </c:pt>
                <c:pt idx="257316">
                  <c:v>204184</c:v>
                </c:pt>
                <c:pt idx="257317">
                  <c:v>204184</c:v>
                </c:pt>
                <c:pt idx="257318">
                  <c:v>204184</c:v>
                </c:pt>
                <c:pt idx="257319">
                  <c:v>204184</c:v>
                </c:pt>
                <c:pt idx="257320">
                  <c:v>204184</c:v>
                </c:pt>
                <c:pt idx="257321">
                  <c:v>204184</c:v>
                </c:pt>
                <c:pt idx="257322">
                  <c:v>204184</c:v>
                </c:pt>
                <c:pt idx="257323">
                  <c:v>204184</c:v>
                </c:pt>
                <c:pt idx="257324">
                  <c:v>204184</c:v>
                </c:pt>
                <c:pt idx="257325">
                  <c:v>204184</c:v>
                </c:pt>
                <c:pt idx="257326">
                  <c:v>204184</c:v>
                </c:pt>
                <c:pt idx="257327">
                  <c:v>204184</c:v>
                </c:pt>
                <c:pt idx="257328">
                  <c:v>204184</c:v>
                </c:pt>
                <c:pt idx="257329">
                  <c:v>204184</c:v>
                </c:pt>
                <c:pt idx="257330">
                  <c:v>204184</c:v>
                </c:pt>
                <c:pt idx="257331">
                  <c:v>204184</c:v>
                </c:pt>
                <c:pt idx="257332">
                  <c:v>204184</c:v>
                </c:pt>
                <c:pt idx="257333">
                  <c:v>204184</c:v>
                </c:pt>
                <c:pt idx="257334">
                  <c:v>204184</c:v>
                </c:pt>
                <c:pt idx="257335">
                  <c:v>204184</c:v>
                </c:pt>
                <c:pt idx="257336">
                  <c:v>204184</c:v>
                </c:pt>
                <c:pt idx="257337">
                  <c:v>204184</c:v>
                </c:pt>
                <c:pt idx="257338">
                  <c:v>204184</c:v>
                </c:pt>
                <c:pt idx="257339">
                  <c:v>204184</c:v>
                </c:pt>
                <c:pt idx="257340">
                  <c:v>204184</c:v>
                </c:pt>
                <c:pt idx="257341">
                  <c:v>204184</c:v>
                </c:pt>
                <c:pt idx="257342">
                  <c:v>204184</c:v>
                </c:pt>
                <c:pt idx="257343">
                  <c:v>204184</c:v>
                </c:pt>
                <c:pt idx="257344">
                  <c:v>204184</c:v>
                </c:pt>
                <c:pt idx="257345">
                  <c:v>204184</c:v>
                </c:pt>
                <c:pt idx="257346">
                  <c:v>204184</c:v>
                </c:pt>
                <c:pt idx="257347">
                  <c:v>204184</c:v>
                </c:pt>
                <c:pt idx="257348">
                  <c:v>204184</c:v>
                </c:pt>
                <c:pt idx="257349">
                  <c:v>204184</c:v>
                </c:pt>
                <c:pt idx="257350">
                  <c:v>204184</c:v>
                </c:pt>
                <c:pt idx="257351">
                  <c:v>204184</c:v>
                </c:pt>
                <c:pt idx="257352">
                  <c:v>204184</c:v>
                </c:pt>
                <c:pt idx="257353">
                  <c:v>204184</c:v>
                </c:pt>
                <c:pt idx="257354">
                  <c:v>204184</c:v>
                </c:pt>
                <c:pt idx="257355">
                  <c:v>204184</c:v>
                </c:pt>
                <c:pt idx="257356">
                  <c:v>204184</c:v>
                </c:pt>
                <c:pt idx="257357">
                  <c:v>204184</c:v>
                </c:pt>
                <c:pt idx="257358">
                  <c:v>204184</c:v>
                </c:pt>
                <c:pt idx="257359">
                  <c:v>204184</c:v>
                </c:pt>
                <c:pt idx="257360">
                  <c:v>204184</c:v>
                </c:pt>
                <c:pt idx="257361">
                  <c:v>204184</c:v>
                </c:pt>
                <c:pt idx="257362">
                  <c:v>204184</c:v>
                </c:pt>
                <c:pt idx="257363">
                  <c:v>204184</c:v>
                </c:pt>
                <c:pt idx="257364">
                  <c:v>204184</c:v>
                </c:pt>
                <c:pt idx="257365">
                  <c:v>204184</c:v>
                </c:pt>
                <c:pt idx="257366">
                  <c:v>204184</c:v>
                </c:pt>
                <c:pt idx="257367">
                  <c:v>204184</c:v>
                </c:pt>
                <c:pt idx="257368">
                  <c:v>204184</c:v>
                </c:pt>
                <c:pt idx="257369">
                  <c:v>204184</c:v>
                </c:pt>
                <c:pt idx="257370">
                  <c:v>204184</c:v>
                </c:pt>
                <c:pt idx="257371">
                  <c:v>204184</c:v>
                </c:pt>
                <c:pt idx="257372">
                  <c:v>204184</c:v>
                </c:pt>
                <c:pt idx="257373">
                  <c:v>204184</c:v>
                </c:pt>
                <c:pt idx="257374">
                  <c:v>204184</c:v>
                </c:pt>
                <c:pt idx="257375">
                  <c:v>204184</c:v>
                </c:pt>
                <c:pt idx="257376">
                  <c:v>204184</c:v>
                </c:pt>
                <c:pt idx="257377">
                  <c:v>204184</c:v>
                </c:pt>
                <c:pt idx="257378">
                  <c:v>204184</c:v>
                </c:pt>
                <c:pt idx="257379">
                  <c:v>204184</c:v>
                </c:pt>
                <c:pt idx="257380">
                  <c:v>204184</c:v>
                </c:pt>
                <c:pt idx="257381">
                  <c:v>204184</c:v>
                </c:pt>
                <c:pt idx="257382">
                  <c:v>204184</c:v>
                </c:pt>
                <c:pt idx="257383">
                  <c:v>204184</c:v>
                </c:pt>
                <c:pt idx="257384">
                  <c:v>204184</c:v>
                </c:pt>
                <c:pt idx="257385">
                  <c:v>204184</c:v>
                </c:pt>
                <c:pt idx="257386">
                  <c:v>204184</c:v>
                </c:pt>
                <c:pt idx="257387">
                  <c:v>204184</c:v>
                </c:pt>
                <c:pt idx="257388">
                  <c:v>204184</c:v>
                </c:pt>
                <c:pt idx="257389">
                  <c:v>204184</c:v>
                </c:pt>
                <c:pt idx="257390">
                  <c:v>204184</c:v>
                </c:pt>
                <c:pt idx="257391">
                  <c:v>204184</c:v>
                </c:pt>
                <c:pt idx="257392">
                  <c:v>204184</c:v>
                </c:pt>
                <c:pt idx="257393">
                  <c:v>204184</c:v>
                </c:pt>
                <c:pt idx="257394">
                  <c:v>204184</c:v>
                </c:pt>
                <c:pt idx="257395">
                  <c:v>204184</c:v>
                </c:pt>
                <c:pt idx="257396">
                  <c:v>204184</c:v>
                </c:pt>
                <c:pt idx="257397">
                  <c:v>204184</c:v>
                </c:pt>
                <c:pt idx="257398">
                  <c:v>204184</c:v>
                </c:pt>
                <c:pt idx="257399">
                  <c:v>204184</c:v>
                </c:pt>
                <c:pt idx="257400">
                  <c:v>204184</c:v>
                </c:pt>
                <c:pt idx="257401">
                  <c:v>204184</c:v>
                </c:pt>
                <c:pt idx="257402">
                  <c:v>204184</c:v>
                </c:pt>
                <c:pt idx="257403">
                  <c:v>204184</c:v>
                </c:pt>
                <c:pt idx="257404">
                  <c:v>204184</c:v>
                </c:pt>
                <c:pt idx="257405">
                  <c:v>204184</c:v>
                </c:pt>
                <c:pt idx="257406">
                  <c:v>204184</c:v>
                </c:pt>
                <c:pt idx="257407">
                  <c:v>204184</c:v>
                </c:pt>
                <c:pt idx="257408">
                  <c:v>204184</c:v>
                </c:pt>
                <c:pt idx="257409">
                  <c:v>204184</c:v>
                </c:pt>
                <c:pt idx="257410">
                  <c:v>204184</c:v>
                </c:pt>
                <c:pt idx="257411">
                  <c:v>204184</c:v>
                </c:pt>
                <c:pt idx="257412">
                  <c:v>204184</c:v>
                </c:pt>
                <c:pt idx="257413">
                  <c:v>204184</c:v>
                </c:pt>
                <c:pt idx="257414">
                  <c:v>204184</c:v>
                </c:pt>
                <c:pt idx="257415">
                  <c:v>204184</c:v>
                </c:pt>
                <c:pt idx="257416">
                  <c:v>204184</c:v>
                </c:pt>
                <c:pt idx="257417">
                  <c:v>204184</c:v>
                </c:pt>
                <c:pt idx="257418">
                  <c:v>204184</c:v>
                </c:pt>
                <c:pt idx="257419">
                  <c:v>204184</c:v>
                </c:pt>
                <c:pt idx="257420">
                  <c:v>204184</c:v>
                </c:pt>
                <c:pt idx="257421">
                  <c:v>204184</c:v>
                </c:pt>
                <c:pt idx="257422">
                  <c:v>204184</c:v>
                </c:pt>
                <c:pt idx="257423">
                  <c:v>204184</c:v>
                </c:pt>
                <c:pt idx="257424">
                  <c:v>204184</c:v>
                </c:pt>
                <c:pt idx="257425">
                  <c:v>204184</c:v>
                </c:pt>
                <c:pt idx="257426">
                  <c:v>204184</c:v>
                </c:pt>
                <c:pt idx="257427">
                  <c:v>204184</c:v>
                </c:pt>
                <c:pt idx="257428">
                  <c:v>204184</c:v>
                </c:pt>
                <c:pt idx="257429">
                  <c:v>204184</c:v>
                </c:pt>
                <c:pt idx="257430">
                  <c:v>204184</c:v>
                </c:pt>
                <c:pt idx="257431">
                  <c:v>204184</c:v>
                </c:pt>
                <c:pt idx="257432">
                  <c:v>204184</c:v>
                </c:pt>
                <c:pt idx="257433">
                  <c:v>204184</c:v>
                </c:pt>
                <c:pt idx="257434">
                  <c:v>204184</c:v>
                </c:pt>
                <c:pt idx="257435">
                  <c:v>204184</c:v>
                </c:pt>
                <c:pt idx="257436">
                  <c:v>204184</c:v>
                </c:pt>
                <c:pt idx="257437">
                  <c:v>204184</c:v>
                </c:pt>
                <c:pt idx="257438">
                  <c:v>204184</c:v>
                </c:pt>
                <c:pt idx="257439">
                  <c:v>204184</c:v>
                </c:pt>
                <c:pt idx="257440">
                  <c:v>204184</c:v>
                </c:pt>
                <c:pt idx="257441">
                  <c:v>204184</c:v>
                </c:pt>
                <c:pt idx="257442">
                  <c:v>204184</c:v>
                </c:pt>
                <c:pt idx="257443">
                  <c:v>204184</c:v>
                </c:pt>
                <c:pt idx="257444">
                  <c:v>204184</c:v>
                </c:pt>
                <c:pt idx="257445">
                  <c:v>204184</c:v>
                </c:pt>
                <c:pt idx="257446">
                  <c:v>204184</c:v>
                </c:pt>
                <c:pt idx="257447">
                  <c:v>204184</c:v>
                </c:pt>
                <c:pt idx="257448">
                  <c:v>204184</c:v>
                </c:pt>
                <c:pt idx="257449">
                  <c:v>204184</c:v>
                </c:pt>
                <c:pt idx="257450">
                  <c:v>204184</c:v>
                </c:pt>
                <c:pt idx="257451">
                  <c:v>204184</c:v>
                </c:pt>
                <c:pt idx="257452">
                  <c:v>204184</c:v>
                </c:pt>
                <c:pt idx="257453">
                  <c:v>204184</c:v>
                </c:pt>
                <c:pt idx="257454">
                  <c:v>204184</c:v>
                </c:pt>
                <c:pt idx="257455">
                  <c:v>204184</c:v>
                </c:pt>
                <c:pt idx="257456">
                  <c:v>204184</c:v>
                </c:pt>
                <c:pt idx="257457">
                  <c:v>204184</c:v>
                </c:pt>
                <c:pt idx="257458">
                  <c:v>204184</c:v>
                </c:pt>
                <c:pt idx="257459">
                  <c:v>204184</c:v>
                </c:pt>
                <c:pt idx="257460">
                  <c:v>204184</c:v>
                </c:pt>
                <c:pt idx="257461">
                  <c:v>204184</c:v>
                </c:pt>
                <c:pt idx="257462">
                  <c:v>204184</c:v>
                </c:pt>
                <c:pt idx="257463">
                  <c:v>204184</c:v>
                </c:pt>
                <c:pt idx="257464">
                  <c:v>204184</c:v>
                </c:pt>
                <c:pt idx="257465">
                  <c:v>204184</c:v>
                </c:pt>
                <c:pt idx="257466">
                  <c:v>204184</c:v>
                </c:pt>
                <c:pt idx="257467">
                  <c:v>204184</c:v>
                </c:pt>
                <c:pt idx="257468">
                  <c:v>204184</c:v>
                </c:pt>
                <c:pt idx="257469">
                  <c:v>204184</c:v>
                </c:pt>
                <c:pt idx="257470">
                  <c:v>204184</c:v>
                </c:pt>
                <c:pt idx="257471">
                  <c:v>204184</c:v>
                </c:pt>
                <c:pt idx="257472">
                  <c:v>204184</c:v>
                </c:pt>
                <c:pt idx="257473">
                  <c:v>204184</c:v>
                </c:pt>
                <c:pt idx="257474">
                  <c:v>204184</c:v>
                </c:pt>
                <c:pt idx="257475">
                  <c:v>204184</c:v>
                </c:pt>
                <c:pt idx="257476">
                  <c:v>204184</c:v>
                </c:pt>
                <c:pt idx="257477">
                  <c:v>204184</c:v>
                </c:pt>
                <c:pt idx="257478">
                  <c:v>204184</c:v>
                </c:pt>
                <c:pt idx="257479">
                  <c:v>204184</c:v>
                </c:pt>
                <c:pt idx="257480">
                  <c:v>204184</c:v>
                </c:pt>
                <c:pt idx="257481">
                  <c:v>204184</c:v>
                </c:pt>
                <c:pt idx="257482">
                  <c:v>204184</c:v>
                </c:pt>
                <c:pt idx="257483">
                  <c:v>204184</c:v>
                </c:pt>
                <c:pt idx="257484">
                  <c:v>204184</c:v>
                </c:pt>
                <c:pt idx="257485">
                  <c:v>204184</c:v>
                </c:pt>
                <c:pt idx="257486">
                  <c:v>204184</c:v>
                </c:pt>
                <c:pt idx="257487">
                  <c:v>204184</c:v>
                </c:pt>
                <c:pt idx="257488">
                  <c:v>204184</c:v>
                </c:pt>
                <c:pt idx="257489">
                  <c:v>204184</c:v>
                </c:pt>
                <c:pt idx="257490">
                  <c:v>204184</c:v>
                </c:pt>
                <c:pt idx="257491">
                  <c:v>204184</c:v>
                </c:pt>
                <c:pt idx="257492">
                  <c:v>204184</c:v>
                </c:pt>
                <c:pt idx="257493">
                  <c:v>204184</c:v>
                </c:pt>
                <c:pt idx="257494">
                  <c:v>204184</c:v>
                </c:pt>
                <c:pt idx="257495">
                  <c:v>204184</c:v>
                </c:pt>
                <c:pt idx="257496">
                  <c:v>204184</c:v>
                </c:pt>
                <c:pt idx="257497">
                  <c:v>204184</c:v>
                </c:pt>
                <c:pt idx="257498">
                  <c:v>204184</c:v>
                </c:pt>
                <c:pt idx="257499">
                  <c:v>204184</c:v>
                </c:pt>
                <c:pt idx="257500">
                  <c:v>204184</c:v>
                </c:pt>
                <c:pt idx="257501">
                  <c:v>204184</c:v>
                </c:pt>
                <c:pt idx="257502">
                  <c:v>204184</c:v>
                </c:pt>
                <c:pt idx="257503">
                  <c:v>204184</c:v>
                </c:pt>
                <c:pt idx="257504">
                  <c:v>204184</c:v>
                </c:pt>
                <c:pt idx="257505">
                  <c:v>204184</c:v>
                </c:pt>
                <c:pt idx="257506">
                  <c:v>204184</c:v>
                </c:pt>
                <c:pt idx="257507">
                  <c:v>204184</c:v>
                </c:pt>
                <c:pt idx="257508">
                  <c:v>204184</c:v>
                </c:pt>
                <c:pt idx="257509">
                  <c:v>204184</c:v>
                </c:pt>
                <c:pt idx="257510">
                  <c:v>204184</c:v>
                </c:pt>
                <c:pt idx="257511">
                  <c:v>204184</c:v>
                </c:pt>
                <c:pt idx="257512">
                  <c:v>204184</c:v>
                </c:pt>
                <c:pt idx="257513">
                  <c:v>204184</c:v>
                </c:pt>
                <c:pt idx="257514">
                  <c:v>204184</c:v>
                </c:pt>
                <c:pt idx="257515">
                  <c:v>204184</c:v>
                </c:pt>
                <c:pt idx="257516">
                  <c:v>204184</c:v>
                </c:pt>
                <c:pt idx="257517">
                  <c:v>204184</c:v>
                </c:pt>
                <c:pt idx="257518">
                  <c:v>204184</c:v>
                </c:pt>
                <c:pt idx="257519">
                  <c:v>204184</c:v>
                </c:pt>
                <c:pt idx="257520">
                  <c:v>204184</c:v>
                </c:pt>
                <c:pt idx="257521">
                  <c:v>204184</c:v>
                </c:pt>
                <c:pt idx="257522">
                  <c:v>204184</c:v>
                </c:pt>
                <c:pt idx="257523">
                  <c:v>204184</c:v>
                </c:pt>
                <c:pt idx="257524">
                  <c:v>204184</c:v>
                </c:pt>
                <c:pt idx="257525">
                  <c:v>204184</c:v>
                </c:pt>
                <c:pt idx="257526">
                  <c:v>204184</c:v>
                </c:pt>
                <c:pt idx="257527">
                  <c:v>204184</c:v>
                </c:pt>
                <c:pt idx="257528">
                  <c:v>204184</c:v>
                </c:pt>
                <c:pt idx="257529">
                  <c:v>204184</c:v>
                </c:pt>
                <c:pt idx="257530">
                  <c:v>204184</c:v>
                </c:pt>
                <c:pt idx="257531">
                  <c:v>204184</c:v>
                </c:pt>
                <c:pt idx="257532">
                  <c:v>204184</c:v>
                </c:pt>
                <c:pt idx="257533">
                  <c:v>204184</c:v>
                </c:pt>
                <c:pt idx="257534">
                  <c:v>204184</c:v>
                </c:pt>
                <c:pt idx="257535">
                  <c:v>204184</c:v>
                </c:pt>
                <c:pt idx="257536">
                  <c:v>204184</c:v>
                </c:pt>
                <c:pt idx="257537">
                  <c:v>204184</c:v>
                </c:pt>
                <c:pt idx="257538">
                  <c:v>204184</c:v>
                </c:pt>
                <c:pt idx="257539">
                  <c:v>204184</c:v>
                </c:pt>
                <c:pt idx="257540">
                  <c:v>204184</c:v>
                </c:pt>
                <c:pt idx="257541">
                  <c:v>204184</c:v>
                </c:pt>
                <c:pt idx="257542">
                  <c:v>204184</c:v>
                </c:pt>
                <c:pt idx="257543">
                  <c:v>204184</c:v>
                </c:pt>
                <c:pt idx="257544">
                  <c:v>204184</c:v>
                </c:pt>
                <c:pt idx="257545">
                  <c:v>204184</c:v>
                </c:pt>
                <c:pt idx="257546">
                  <c:v>204184</c:v>
                </c:pt>
                <c:pt idx="257547">
                  <c:v>204184</c:v>
                </c:pt>
                <c:pt idx="257548">
                  <c:v>204184</c:v>
                </c:pt>
                <c:pt idx="257549">
                  <c:v>204184</c:v>
                </c:pt>
                <c:pt idx="257550">
                  <c:v>204184</c:v>
                </c:pt>
                <c:pt idx="257551">
                  <c:v>204184</c:v>
                </c:pt>
                <c:pt idx="257552">
                  <c:v>204184</c:v>
                </c:pt>
                <c:pt idx="257553">
                  <c:v>204184</c:v>
                </c:pt>
                <c:pt idx="257554">
                  <c:v>204184</c:v>
                </c:pt>
                <c:pt idx="257555">
                  <c:v>204184</c:v>
                </c:pt>
                <c:pt idx="257556">
                  <c:v>204184</c:v>
                </c:pt>
                <c:pt idx="257557">
                  <c:v>204184</c:v>
                </c:pt>
                <c:pt idx="257558">
                  <c:v>204184</c:v>
                </c:pt>
                <c:pt idx="257559">
                  <c:v>204184</c:v>
                </c:pt>
                <c:pt idx="257560">
                  <c:v>204184</c:v>
                </c:pt>
                <c:pt idx="257561">
                  <c:v>204184</c:v>
                </c:pt>
                <c:pt idx="257562">
                  <c:v>204184</c:v>
                </c:pt>
                <c:pt idx="257563">
                  <c:v>204184</c:v>
                </c:pt>
                <c:pt idx="257564">
                  <c:v>204184</c:v>
                </c:pt>
                <c:pt idx="257565">
                  <c:v>204184</c:v>
                </c:pt>
                <c:pt idx="257566">
                  <c:v>204184</c:v>
                </c:pt>
                <c:pt idx="257567">
                  <c:v>204184</c:v>
                </c:pt>
                <c:pt idx="257568">
                  <c:v>204184</c:v>
                </c:pt>
                <c:pt idx="257569">
                  <c:v>204184</c:v>
                </c:pt>
                <c:pt idx="257570">
                  <c:v>204184</c:v>
                </c:pt>
                <c:pt idx="257571">
                  <c:v>204184</c:v>
                </c:pt>
                <c:pt idx="257572">
                  <c:v>204184</c:v>
                </c:pt>
                <c:pt idx="257573">
                  <c:v>204184</c:v>
                </c:pt>
                <c:pt idx="257574">
                  <c:v>204184</c:v>
                </c:pt>
                <c:pt idx="257575">
                  <c:v>204184</c:v>
                </c:pt>
                <c:pt idx="257576">
                  <c:v>204184</c:v>
                </c:pt>
                <c:pt idx="257577">
                  <c:v>204184</c:v>
                </c:pt>
                <c:pt idx="257578">
                  <c:v>204184</c:v>
                </c:pt>
                <c:pt idx="257579">
                  <c:v>204184</c:v>
                </c:pt>
                <c:pt idx="257580">
                  <c:v>204184</c:v>
                </c:pt>
                <c:pt idx="257581">
                  <c:v>204184</c:v>
                </c:pt>
                <c:pt idx="257582">
                  <c:v>204184</c:v>
                </c:pt>
                <c:pt idx="257583">
                  <c:v>204184</c:v>
                </c:pt>
                <c:pt idx="257584">
                  <c:v>204184</c:v>
                </c:pt>
                <c:pt idx="257585">
                  <c:v>204184</c:v>
                </c:pt>
                <c:pt idx="257586">
                  <c:v>204184</c:v>
                </c:pt>
                <c:pt idx="257587">
                  <c:v>204184</c:v>
                </c:pt>
                <c:pt idx="257588">
                  <c:v>204184</c:v>
                </c:pt>
                <c:pt idx="257589">
                  <c:v>204184</c:v>
                </c:pt>
                <c:pt idx="257590">
                  <c:v>204184</c:v>
                </c:pt>
                <c:pt idx="257591">
                  <c:v>204184</c:v>
                </c:pt>
                <c:pt idx="257592">
                  <c:v>204184</c:v>
                </c:pt>
                <c:pt idx="257593">
                  <c:v>204184</c:v>
                </c:pt>
                <c:pt idx="257594">
                  <c:v>204184</c:v>
                </c:pt>
                <c:pt idx="257595">
                  <c:v>204184</c:v>
                </c:pt>
                <c:pt idx="257596">
                  <c:v>204184</c:v>
                </c:pt>
                <c:pt idx="257597">
                  <c:v>204184</c:v>
                </c:pt>
                <c:pt idx="257598">
                  <c:v>204184</c:v>
                </c:pt>
                <c:pt idx="257599">
                  <c:v>204184</c:v>
                </c:pt>
                <c:pt idx="257600">
                  <c:v>204184</c:v>
                </c:pt>
                <c:pt idx="257601">
                  <c:v>204184</c:v>
                </c:pt>
                <c:pt idx="257602">
                  <c:v>204184</c:v>
                </c:pt>
                <c:pt idx="257603">
                  <c:v>204184</c:v>
                </c:pt>
                <c:pt idx="257604">
                  <c:v>204184</c:v>
                </c:pt>
                <c:pt idx="257605">
                  <c:v>204184</c:v>
                </c:pt>
                <c:pt idx="257606">
                  <c:v>204184</c:v>
                </c:pt>
                <c:pt idx="257607">
                  <c:v>204184</c:v>
                </c:pt>
                <c:pt idx="257608">
                  <c:v>204184</c:v>
                </c:pt>
                <c:pt idx="257609">
                  <c:v>204184</c:v>
                </c:pt>
                <c:pt idx="257610">
                  <c:v>204184</c:v>
                </c:pt>
                <c:pt idx="257611">
                  <c:v>204184</c:v>
                </c:pt>
                <c:pt idx="257612">
                  <c:v>204184</c:v>
                </c:pt>
                <c:pt idx="257613">
                  <c:v>204184</c:v>
                </c:pt>
                <c:pt idx="257614">
                  <c:v>204184</c:v>
                </c:pt>
                <c:pt idx="257615">
                  <c:v>204184</c:v>
                </c:pt>
                <c:pt idx="257616">
                  <c:v>204184</c:v>
                </c:pt>
                <c:pt idx="257617">
                  <c:v>204184</c:v>
                </c:pt>
                <c:pt idx="257618">
                  <c:v>204184</c:v>
                </c:pt>
                <c:pt idx="257619">
                  <c:v>204184</c:v>
                </c:pt>
                <c:pt idx="257620">
                  <c:v>204184</c:v>
                </c:pt>
                <c:pt idx="257621">
                  <c:v>204184</c:v>
                </c:pt>
                <c:pt idx="257622">
                  <c:v>204184</c:v>
                </c:pt>
                <c:pt idx="257623">
                  <c:v>204184</c:v>
                </c:pt>
                <c:pt idx="257624">
                  <c:v>204184</c:v>
                </c:pt>
                <c:pt idx="257625">
                  <c:v>204184</c:v>
                </c:pt>
                <c:pt idx="257626">
                  <c:v>204184</c:v>
                </c:pt>
                <c:pt idx="257627">
                  <c:v>204184</c:v>
                </c:pt>
                <c:pt idx="257628">
                  <c:v>204184</c:v>
                </c:pt>
                <c:pt idx="257629">
                  <c:v>204184</c:v>
                </c:pt>
                <c:pt idx="257630">
                  <c:v>204184</c:v>
                </c:pt>
                <c:pt idx="257631">
                  <c:v>204184</c:v>
                </c:pt>
                <c:pt idx="257632">
                  <c:v>204184</c:v>
                </c:pt>
                <c:pt idx="257633">
                  <c:v>204184</c:v>
                </c:pt>
                <c:pt idx="257634">
                  <c:v>204184</c:v>
                </c:pt>
                <c:pt idx="257635">
                  <c:v>204184</c:v>
                </c:pt>
                <c:pt idx="257636">
                  <c:v>204184</c:v>
                </c:pt>
                <c:pt idx="257637">
                  <c:v>204184</c:v>
                </c:pt>
                <c:pt idx="257638">
                  <c:v>204184</c:v>
                </c:pt>
                <c:pt idx="257639">
                  <c:v>204184</c:v>
                </c:pt>
                <c:pt idx="257640">
                  <c:v>204184</c:v>
                </c:pt>
                <c:pt idx="257641">
                  <c:v>204184</c:v>
                </c:pt>
                <c:pt idx="257642">
                  <c:v>204184</c:v>
                </c:pt>
                <c:pt idx="257643">
                  <c:v>204184</c:v>
                </c:pt>
                <c:pt idx="257644">
                  <c:v>204184</c:v>
                </c:pt>
                <c:pt idx="257645">
                  <c:v>204184</c:v>
                </c:pt>
                <c:pt idx="257646">
                  <c:v>204184</c:v>
                </c:pt>
                <c:pt idx="257647">
                  <c:v>204184</c:v>
                </c:pt>
                <c:pt idx="257648">
                  <c:v>204184</c:v>
                </c:pt>
                <c:pt idx="257649">
                  <c:v>204184</c:v>
                </c:pt>
                <c:pt idx="257650">
                  <c:v>204184</c:v>
                </c:pt>
                <c:pt idx="257651">
                  <c:v>204184</c:v>
                </c:pt>
                <c:pt idx="257652">
                  <c:v>204184</c:v>
                </c:pt>
                <c:pt idx="257653">
                  <c:v>204184</c:v>
                </c:pt>
                <c:pt idx="257654">
                  <c:v>204184</c:v>
                </c:pt>
                <c:pt idx="257655">
                  <c:v>204184</c:v>
                </c:pt>
                <c:pt idx="257656">
                  <c:v>204184</c:v>
                </c:pt>
                <c:pt idx="257657">
                  <c:v>204184</c:v>
                </c:pt>
                <c:pt idx="257658">
                  <c:v>204184</c:v>
                </c:pt>
                <c:pt idx="257659">
                  <c:v>204184</c:v>
                </c:pt>
                <c:pt idx="257660">
                  <c:v>204184</c:v>
                </c:pt>
                <c:pt idx="257661">
                  <c:v>204184</c:v>
                </c:pt>
                <c:pt idx="257662">
                  <c:v>204184</c:v>
                </c:pt>
                <c:pt idx="257663">
                  <c:v>204184</c:v>
                </c:pt>
                <c:pt idx="257664">
                  <c:v>204184</c:v>
                </c:pt>
                <c:pt idx="257665">
                  <c:v>204184</c:v>
                </c:pt>
                <c:pt idx="257666">
                  <c:v>204184</c:v>
                </c:pt>
                <c:pt idx="257667">
                  <c:v>204184</c:v>
                </c:pt>
                <c:pt idx="257668">
                  <c:v>204184</c:v>
                </c:pt>
                <c:pt idx="257669">
                  <c:v>204184</c:v>
                </c:pt>
                <c:pt idx="257670">
                  <c:v>204184</c:v>
                </c:pt>
                <c:pt idx="257671">
                  <c:v>204184</c:v>
                </c:pt>
                <c:pt idx="257672">
                  <c:v>204184</c:v>
                </c:pt>
                <c:pt idx="257673">
                  <c:v>204184</c:v>
                </c:pt>
                <c:pt idx="257674">
                  <c:v>204184</c:v>
                </c:pt>
                <c:pt idx="257675">
                  <c:v>204184</c:v>
                </c:pt>
                <c:pt idx="257676">
                  <c:v>204184</c:v>
                </c:pt>
                <c:pt idx="257677">
                  <c:v>204184</c:v>
                </c:pt>
                <c:pt idx="257678">
                  <c:v>204184</c:v>
                </c:pt>
                <c:pt idx="257679">
                  <c:v>204184</c:v>
                </c:pt>
                <c:pt idx="257680">
                  <c:v>204184</c:v>
                </c:pt>
                <c:pt idx="257681">
                  <c:v>204184</c:v>
                </c:pt>
                <c:pt idx="257682">
                  <c:v>204184</c:v>
                </c:pt>
                <c:pt idx="257683">
                  <c:v>204184</c:v>
                </c:pt>
                <c:pt idx="257684">
                  <c:v>204184</c:v>
                </c:pt>
                <c:pt idx="257685">
                  <c:v>204184</c:v>
                </c:pt>
                <c:pt idx="257686">
                  <c:v>204184</c:v>
                </c:pt>
                <c:pt idx="257687">
                  <c:v>204184</c:v>
                </c:pt>
                <c:pt idx="257688">
                  <c:v>204184</c:v>
                </c:pt>
                <c:pt idx="257689">
                  <c:v>204184</c:v>
                </c:pt>
                <c:pt idx="257690">
                  <c:v>204184</c:v>
                </c:pt>
                <c:pt idx="257691">
                  <c:v>204184</c:v>
                </c:pt>
                <c:pt idx="257692">
                  <c:v>204184</c:v>
                </c:pt>
                <c:pt idx="257693">
                  <c:v>204184</c:v>
                </c:pt>
                <c:pt idx="257694">
                  <c:v>204184</c:v>
                </c:pt>
                <c:pt idx="257695">
                  <c:v>204184</c:v>
                </c:pt>
                <c:pt idx="257696">
                  <c:v>204184</c:v>
                </c:pt>
                <c:pt idx="257697">
                  <c:v>204184</c:v>
                </c:pt>
                <c:pt idx="257698">
                  <c:v>204184</c:v>
                </c:pt>
                <c:pt idx="257699">
                  <c:v>204184</c:v>
                </c:pt>
                <c:pt idx="257700">
                  <c:v>204184</c:v>
                </c:pt>
                <c:pt idx="257701">
                  <c:v>204184</c:v>
                </c:pt>
                <c:pt idx="257702">
                  <c:v>204184</c:v>
                </c:pt>
                <c:pt idx="257703">
                  <c:v>204184</c:v>
                </c:pt>
                <c:pt idx="257704">
                  <c:v>204184</c:v>
                </c:pt>
                <c:pt idx="257705">
                  <c:v>204184</c:v>
                </c:pt>
                <c:pt idx="257706">
                  <c:v>204184</c:v>
                </c:pt>
                <c:pt idx="257707">
                  <c:v>204184</c:v>
                </c:pt>
                <c:pt idx="257708">
                  <c:v>204184</c:v>
                </c:pt>
                <c:pt idx="257709">
                  <c:v>204184</c:v>
                </c:pt>
                <c:pt idx="257710">
                  <c:v>204184</c:v>
                </c:pt>
                <c:pt idx="257711">
                  <c:v>204184</c:v>
                </c:pt>
                <c:pt idx="257712">
                  <c:v>204184</c:v>
                </c:pt>
                <c:pt idx="257713">
                  <c:v>204184</c:v>
                </c:pt>
                <c:pt idx="257714">
                  <c:v>204184</c:v>
                </c:pt>
                <c:pt idx="257715">
                  <c:v>204184</c:v>
                </c:pt>
                <c:pt idx="257716">
                  <c:v>204184</c:v>
                </c:pt>
                <c:pt idx="257717">
                  <c:v>204184</c:v>
                </c:pt>
                <c:pt idx="257718">
                  <c:v>204184</c:v>
                </c:pt>
                <c:pt idx="257719">
                  <c:v>204184</c:v>
                </c:pt>
                <c:pt idx="257720">
                  <c:v>204184</c:v>
                </c:pt>
                <c:pt idx="257721">
                  <c:v>204184</c:v>
                </c:pt>
                <c:pt idx="257722">
                  <c:v>204184</c:v>
                </c:pt>
                <c:pt idx="257723">
                  <c:v>204184</c:v>
                </c:pt>
                <c:pt idx="257724">
                  <c:v>204184</c:v>
                </c:pt>
                <c:pt idx="257725">
                  <c:v>204184</c:v>
                </c:pt>
                <c:pt idx="257726">
                  <c:v>204184</c:v>
                </c:pt>
                <c:pt idx="257727">
                  <c:v>204184</c:v>
                </c:pt>
                <c:pt idx="257728">
                  <c:v>204184</c:v>
                </c:pt>
                <c:pt idx="257729">
                  <c:v>204184</c:v>
                </c:pt>
                <c:pt idx="257730">
                  <c:v>204184</c:v>
                </c:pt>
                <c:pt idx="257731">
                  <c:v>204184</c:v>
                </c:pt>
                <c:pt idx="257732">
                  <c:v>204184</c:v>
                </c:pt>
                <c:pt idx="257733">
                  <c:v>204184</c:v>
                </c:pt>
                <c:pt idx="257734">
                  <c:v>204184</c:v>
                </c:pt>
                <c:pt idx="257735">
                  <c:v>204184</c:v>
                </c:pt>
                <c:pt idx="257736">
                  <c:v>204184</c:v>
                </c:pt>
                <c:pt idx="257737">
                  <c:v>204184</c:v>
                </c:pt>
                <c:pt idx="257738">
                  <c:v>204184</c:v>
                </c:pt>
                <c:pt idx="257739">
                  <c:v>204184</c:v>
                </c:pt>
                <c:pt idx="257740">
                  <c:v>204184</c:v>
                </c:pt>
                <c:pt idx="257741">
                  <c:v>204184</c:v>
                </c:pt>
                <c:pt idx="257742">
                  <c:v>204184</c:v>
                </c:pt>
                <c:pt idx="257743">
                  <c:v>204184</c:v>
                </c:pt>
                <c:pt idx="257744">
                  <c:v>204184</c:v>
                </c:pt>
                <c:pt idx="257745">
                  <c:v>204184</c:v>
                </c:pt>
                <c:pt idx="257746">
                  <c:v>204184</c:v>
                </c:pt>
                <c:pt idx="257747">
                  <c:v>204184</c:v>
                </c:pt>
                <c:pt idx="257748">
                  <c:v>204184</c:v>
                </c:pt>
                <c:pt idx="257749">
                  <c:v>204184</c:v>
                </c:pt>
                <c:pt idx="257750">
                  <c:v>204184</c:v>
                </c:pt>
                <c:pt idx="257751">
                  <c:v>204184</c:v>
                </c:pt>
                <c:pt idx="257752">
                  <c:v>204184</c:v>
                </c:pt>
                <c:pt idx="257753">
                  <c:v>204184</c:v>
                </c:pt>
                <c:pt idx="257754">
                  <c:v>204184</c:v>
                </c:pt>
                <c:pt idx="257755">
                  <c:v>204184</c:v>
                </c:pt>
                <c:pt idx="257756">
                  <c:v>204184</c:v>
                </c:pt>
                <c:pt idx="257757">
                  <c:v>204184</c:v>
                </c:pt>
                <c:pt idx="257758">
                  <c:v>204184</c:v>
                </c:pt>
                <c:pt idx="257759">
                  <c:v>204184</c:v>
                </c:pt>
                <c:pt idx="257760">
                  <c:v>204184</c:v>
                </c:pt>
                <c:pt idx="257761">
                  <c:v>204184</c:v>
                </c:pt>
                <c:pt idx="257762">
                  <c:v>204184</c:v>
                </c:pt>
                <c:pt idx="257763">
                  <c:v>204184</c:v>
                </c:pt>
                <c:pt idx="257764">
                  <c:v>204184</c:v>
                </c:pt>
                <c:pt idx="257765">
                  <c:v>204184</c:v>
                </c:pt>
                <c:pt idx="257766">
                  <c:v>204184</c:v>
                </c:pt>
                <c:pt idx="257767">
                  <c:v>204184</c:v>
                </c:pt>
                <c:pt idx="257768">
                  <c:v>204184</c:v>
                </c:pt>
                <c:pt idx="257769">
                  <c:v>204184</c:v>
                </c:pt>
                <c:pt idx="257770">
                  <c:v>204184</c:v>
                </c:pt>
                <c:pt idx="257771">
                  <c:v>204184</c:v>
                </c:pt>
                <c:pt idx="257772">
                  <c:v>204184</c:v>
                </c:pt>
                <c:pt idx="257773">
                  <c:v>204184</c:v>
                </c:pt>
                <c:pt idx="257774">
                  <c:v>204184</c:v>
                </c:pt>
                <c:pt idx="257775">
                  <c:v>204184</c:v>
                </c:pt>
                <c:pt idx="257776">
                  <c:v>204184</c:v>
                </c:pt>
                <c:pt idx="257777">
                  <c:v>204184</c:v>
                </c:pt>
                <c:pt idx="257778">
                  <c:v>204184</c:v>
                </c:pt>
                <c:pt idx="257779">
                  <c:v>204184</c:v>
                </c:pt>
                <c:pt idx="257780">
                  <c:v>204184</c:v>
                </c:pt>
                <c:pt idx="257781">
                  <c:v>204184</c:v>
                </c:pt>
                <c:pt idx="257782">
                  <c:v>204184</c:v>
                </c:pt>
                <c:pt idx="257783">
                  <c:v>204184</c:v>
                </c:pt>
                <c:pt idx="257784">
                  <c:v>204184</c:v>
                </c:pt>
                <c:pt idx="257785">
                  <c:v>204184</c:v>
                </c:pt>
                <c:pt idx="257786">
                  <c:v>204184</c:v>
                </c:pt>
                <c:pt idx="257787">
                  <c:v>204184</c:v>
                </c:pt>
                <c:pt idx="257788">
                  <c:v>204184</c:v>
                </c:pt>
                <c:pt idx="257789">
                  <c:v>204184</c:v>
                </c:pt>
                <c:pt idx="257790">
                  <c:v>204184</c:v>
                </c:pt>
                <c:pt idx="257791">
                  <c:v>204184</c:v>
                </c:pt>
                <c:pt idx="257792">
                  <c:v>204184</c:v>
                </c:pt>
                <c:pt idx="257793">
                  <c:v>204184</c:v>
                </c:pt>
                <c:pt idx="257794">
                  <c:v>204184</c:v>
                </c:pt>
                <c:pt idx="257795">
                  <c:v>204184</c:v>
                </c:pt>
                <c:pt idx="257796">
                  <c:v>204184</c:v>
                </c:pt>
                <c:pt idx="257797">
                  <c:v>204184</c:v>
                </c:pt>
                <c:pt idx="257798">
                  <c:v>204184</c:v>
                </c:pt>
                <c:pt idx="257799">
                  <c:v>204184</c:v>
                </c:pt>
                <c:pt idx="257800">
                  <c:v>204184</c:v>
                </c:pt>
                <c:pt idx="257801">
                  <c:v>204184</c:v>
                </c:pt>
                <c:pt idx="257802">
                  <c:v>204184</c:v>
                </c:pt>
                <c:pt idx="257803">
                  <c:v>204184</c:v>
                </c:pt>
                <c:pt idx="257804">
                  <c:v>204184</c:v>
                </c:pt>
                <c:pt idx="257805">
                  <c:v>204184</c:v>
                </c:pt>
                <c:pt idx="257806">
                  <c:v>204184</c:v>
                </c:pt>
                <c:pt idx="257807">
                  <c:v>204184</c:v>
                </c:pt>
                <c:pt idx="257808">
                  <c:v>204184</c:v>
                </c:pt>
                <c:pt idx="257809">
                  <c:v>204184</c:v>
                </c:pt>
                <c:pt idx="257810">
                  <c:v>204184</c:v>
                </c:pt>
                <c:pt idx="257811">
                  <c:v>204184</c:v>
                </c:pt>
                <c:pt idx="257812">
                  <c:v>204184</c:v>
                </c:pt>
                <c:pt idx="257813">
                  <c:v>204184</c:v>
                </c:pt>
                <c:pt idx="257814">
                  <c:v>204184</c:v>
                </c:pt>
                <c:pt idx="257815">
                  <c:v>204184</c:v>
                </c:pt>
                <c:pt idx="257816">
                  <c:v>204184</c:v>
                </c:pt>
                <c:pt idx="257817">
                  <c:v>204184</c:v>
                </c:pt>
                <c:pt idx="257818">
                  <c:v>204184</c:v>
                </c:pt>
                <c:pt idx="257819">
                  <c:v>204184</c:v>
                </c:pt>
                <c:pt idx="257820">
                  <c:v>204184</c:v>
                </c:pt>
                <c:pt idx="257821">
                  <c:v>204184</c:v>
                </c:pt>
                <c:pt idx="257822">
                  <c:v>204184</c:v>
                </c:pt>
                <c:pt idx="257823">
                  <c:v>204184</c:v>
                </c:pt>
                <c:pt idx="257824">
                  <c:v>204184</c:v>
                </c:pt>
                <c:pt idx="257825">
                  <c:v>204184</c:v>
                </c:pt>
                <c:pt idx="257826">
                  <c:v>204184</c:v>
                </c:pt>
                <c:pt idx="257827">
                  <c:v>204184</c:v>
                </c:pt>
                <c:pt idx="257828">
                  <c:v>204184</c:v>
                </c:pt>
                <c:pt idx="257829">
                  <c:v>204184</c:v>
                </c:pt>
                <c:pt idx="257830">
                  <c:v>204184</c:v>
                </c:pt>
                <c:pt idx="257831">
                  <c:v>204184</c:v>
                </c:pt>
                <c:pt idx="257832">
                  <c:v>204184</c:v>
                </c:pt>
                <c:pt idx="257833">
                  <c:v>204184</c:v>
                </c:pt>
                <c:pt idx="257834">
                  <c:v>204184</c:v>
                </c:pt>
                <c:pt idx="257835">
                  <c:v>204184</c:v>
                </c:pt>
                <c:pt idx="257836">
                  <c:v>204184</c:v>
                </c:pt>
                <c:pt idx="257837">
                  <c:v>204184</c:v>
                </c:pt>
                <c:pt idx="257838">
                  <c:v>204184</c:v>
                </c:pt>
                <c:pt idx="257839">
                  <c:v>204184</c:v>
                </c:pt>
                <c:pt idx="257840">
                  <c:v>204184</c:v>
                </c:pt>
                <c:pt idx="257841">
                  <c:v>204184</c:v>
                </c:pt>
                <c:pt idx="257842">
                  <c:v>204184</c:v>
                </c:pt>
                <c:pt idx="257843">
                  <c:v>204184</c:v>
                </c:pt>
                <c:pt idx="257844">
                  <c:v>204184</c:v>
                </c:pt>
                <c:pt idx="257845">
                  <c:v>204184</c:v>
                </c:pt>
                <c:pt idx="257846">
                  <c:v>204184</c:v>
                </c:pt>
                <c:pt idx="257847">
                  <c:v>204184</c:v>
                </c:pt>
                <c:pt idx="257848">
                  <c:v>204184</c:v>
                </c:pt>
                <c:pt idx="257849">
                  <c:v>204184</c:v>
                </c:pt>
                <c:pt idx="257850">
                  <c:v>204184</c:v>
                </c:pt>
                <c:pt idx="257851">
                  <c:v>204184</c:v>
                </c:pt>
                <c:pt idx="257852">
                  <c:v>204184</c:v>
                </c:pt>
                <c:pt idx="257853">
                  <c:v>204184</c:v>
                </c:pt>
                <c:pt idx="257854">
                  <c:v>204184</c:v>
                </c:pt>
                <c:pt idx="257855">
                  <c:v>204184</c:v>
                </c:pt>
                <c:pt idx="257856">
                  <c:v>204184</c:v>
                </c:pt>
                <c:pt idx="257857">
                  <c:v>204184</c:v>
                </c:pt>
                <c:pt idx="257858">
                  <c:v>204184</c:v>
                </c:pt>
                <c:pt idx="257859">
                  <c:v>204184</c:v>
                </c:pt>
                <c:pt idx="257860">
                  <c:v>204184</c:v>
                </c:pt>
                <c:pt idx="257861">
                  <c:v>204184</c:v>
                </c:pt>
                <c:pt idx="257862">
                  <c:v>204184</c:v>
                </c:pt>
                <c:pt idx="257863">
                  <c:v>204184</c:v>
                </c:pt>
                <c:pt idx="257864">
                  <c:v>204184</c:v>
                </c:pt>
                <c:pt idx="257865">
                  <c:v>204184</c:v>
                </c:pt>
                <c:pt idx="257866">
                  <c:v>204184</c:v>
                </c:pt>
                <c:pt idx="257867">
                  <c:v>204184</c:v>
                </c:pt>
                <c:pt idx="257868">
                  <c:v>204184</c:v>
                </c:pt>
                <c:pt idx="257869">
                  <c:v>204184</c:v>
                </c:pt>
                <c:pt idx="257870">
                  <c:v>204184</c:v>
                </c:pt>
                <c:pt idx="257871">
                  <c:v>204184</c:v>
                </c:pt>
                <c:pt idx="257872">
                  <c:v>204184</c:v>
                </c:pt>
                <c:pt idx="257873">
                  <c:v>204184</c:v>
                </c:pt>
                <c:pt idx="257874">
                  <c:v>204184</c:v>
                </c:pt>
                <c:pt idx="257875">
                  <c:v>204184</c:v>
                </c:pt>
                <c:pt idx="257876">
                  <c:v>204184</c:v>
                </c:pt>
                <c:pt idx="257877">
                  <c:v>204184</c:v>
                </c:pt>
                <c:pt idx="257878">
                  <c:v>204184</c:v>
                </c:pt>
                <c:pt idx="257879">
                  <c:v>204184</c:v>
                </c:pt>
                <c:pt idx="257880">
                  <c:v>204184</c:v>
                </c:pt>
                <c:pt idx="257881">
                  <c:v>204184</c:v>
                </c:pt>
                <c:pt idx="257882">
                  <c:v>204184</c:v>
                </c:pt>
                <c:pt idx="257883">
                  <c:v>204184</c:v>
                </c:pt>
                <c:pt idx="257884">
                  <c:v>204184</c:v>
                </c:pt>
                <c:pt idx="257885">
                  <c:v>204184</c:v>
                </c:pt>
                <c:pt idx="257886">
                  <c:v>204184</c:v>
                </c:pt>
                <c:pt idx="257887">
                  <c:v>204184</c:v>
                </c:pt>
                <c:pt idx="257888">
                  <c:v>204184</c:v>
                </c:pt>
                <c:pt idx="257889">
                  <c:v>204184</c:v>
                </c:pt>
                <c:pt idx="257890">
                  <c:v>204184</c:v>
                </c:pt>
                <c:pt idx="257891">
                  <c:v>204184</c:v>
                </c:pt>
                <c:pt idx="257892">
                  <c:v>204184</c:v>
                </c:pt>
                <c:pt idx="257893">
                  <c:v>204184</c:v>
                </c:pt>
                <c:pt idx="257894">
                  <c:v>204184</c:v>
                </c:pt>
                <c:pt idx="257895">
                  <c:v>204184</c:v>
                </c:pt>
                <c:pt idx="257896">
                  <c:v>204184</c:v>
                </c:pt>
                <c:pt idx="257897">
                  <c:v>204184</c:v>
                </c:pt>
                <c:pt idx="257898">
                  <c:v>204184</c:v>
                </c:pt>
                <c:pt idx="257899">
                  <c:v>204184</c:v>
                </c:pt>
                <c:pt idx="257900">
                  <c:v>204184</c:v>
                </c:pt>
                <c:pt idx="257901">
                  <c:v>204184</c:v>
                </c:pt>
                <c:pt idx="257902">
                  <c:v>204184</c:v>
                </c:pt>
                <c:pt idx="257903">
                  <c:v>204184</c:v>
                </c:pt>
                <c:pt idx="257904">
                  <c:v>204184</c:v>
                </c:pt>
                <c:pt idx="257905">
                  <c:v>204184</c:v>
                </c:pt>
                <c:pt idx="257906">
                  <c:v>204184</c:v>
                </c:pt>
                <c:pt idx="257907">
                  <c:v>204184</c:v>
                </c:pt>
                <c:pt idx="257908">
                  <c:v>204184</c:v>
                </c:pt>
                <c:pt idx="257909">
                  <c:v>204184</c:v>
                </c:pt>
                <c:pt idx="257910">
                  <c:v>204184</c:v>
                </c:pt>
                <c:pt idx="257911">
                  <c:v>204184</c:v>
                </c:pt>
                <c:pt idx="257912">
                  <c:v>204184</c:v>
                </c:pt>
                <c:pt idx="257913">
                  <c:v>204184</c:v>
                </c:pt>
                <c:pt idx="257914">
                  <c:v>204184</c:v>
                </c:pt>
                <c:pt idx="257915">
                  <c:v>204184</c:v>
                </c:pt>
                <c:pt idx="257916">
                  <c:v>204184</c:v>
                </c:pt>
                <c:pt idx="257917">
                  <c:v>204184</c:v>
                </c:pt>
                <c:pt idx="257918">
                  <c:v>204184</c:v>
                </c:pt>
                <c:pt idx="257919">
                  <c:v>204184</c:v>
                </c:pt>
                <c:pt idx="257920">
                  <c:v>204184</c:v>
                </c:pt>
                <c:pt idx="257921">
                  <c:v>204184</c:v>
                </c:pt>
                <c:pt idx="257922">
                  <c:v>204184</c:v>
                </c:pt>
                <c:pt idx="257923">
                  <c:v>204184</c:v>
                </c:pt>
                <c:pt idx="257924">
                  <c:v>204184</c:v>
                </c:pt>
                <c:pt idx="257925">
                  <c:v>204184</c:v>
                </c:pt>
                <c:pt idx="257926">
                  <c:v>204184</c:v>
                </c:pt>
                <c:pt idx="257927">
                  <c:v>204184</c:v>
                </c:pt>
                <c:pt idx="257928">
                  <c:v>204184</c:v>
                </c:pt>
                <c:pt idx="257929">
                  <c:v>204184</c:v>
                </c:pt>
                <c:pt idx="257930">
                  <c:v>204184</c:v>
                </c:pt>
                <c:pt idx="257931">
                  <c:v>204184</c:v>
                </c:pt>
                <c:pt idx="257932">
                  <c:v>204184</c:v>
                </c:pt>
                <c:pt idx="257933">
                  <c:v>204184</c:v>
                </c:pt>
                <c:pt idx="257934">
                  <c:v>204184</c:v>
                </c:pt>
                <c:pt idx="257935">
                  <c:v>204184</c:v>
                </c:pt>
                <c:pt idx="257936">
                  <c:v>204184</c:v>
                </c:pt>
                <c:pt idx="257937">
                  <c:v>204184</c:v>
                </c:pt>
                <c:pt idx="257938">
                  <c:v>204184</c:v>
                </c:pt>
                <c:pt idx="257939">
                  <c:v>204184</c:v>
                </c:pt>
                <c:pt idx="257940">
                  <c:v>204184</c:v>
                </c:pt>
                <c:pt idx="257941">
                  <c:v>204184</c:v>
                </c:pt>
                <c:pt idx="257942">
                  <c:v>204184</c:v>
                </c:pt>
                <c:pt idx="257943">
                  <c:v>204184</c:v>
                </c:pt>
                <c:pt idx="257944">
                  <c:v>204184</c:v>
                </c:pt>
                <c:pt idx="257945">
                  <c:v>204184</c:v>
                </c:pt>
                <c:pt idx="257946">
                  <c:v>204184</c:v>
                </c:pt>
                <c:pt idx="257947">
                  <c:v>204184</c:v>
                </c:pt>
                <c:pt idx="257948">
                  <c:v>204184</c:v>
                </c:pt>
                <c:pt idx="257949">
                  <c:v>204184</c:v>
                </c:pt>
                <c:pt idx="257950">
                  <c:v>204184</c:v>
                </c:pt>
                <c:pt idx="257951">
                  <c:v>204184</c:v>
                </c:pt>
                <c:pt idx="257952">
                  <c:v>204184</c:v>
                </c:pt>
                <c:pt idx="257953">
                  <c:v>204184</c:v>
                </c:pt>
                <c:pt idx="257954">
                  <c:v>204184</c:v>
                </c:pt>
                <c:pt idx="257955">
                  <c:v>204184</c:v>
                </c:pt>
                <c:pt idx="257956">
                  <c:v>204184</c:v>
                </c:pt>
                <c:pt idx="257957">
                  <c:v>204184</c:v>
                </c:pt>
                <c:pt idx="257958">
                  <c:v>204184</c:v>
                </c:pt>
                <c:pt idx="257959">
                  <c:v>204184</c:v>
                </c:pt>
                <c:pt idx="257960">
                  <c:v>204184</c:v>
                </c:pt>
                <c:pt idx="257961">
                  <c:v>204184</c:v>
                </c:pt>
                <c:pt idx="257962">
                  <c:v>204184</c:v>
                </c:pt>
                <c:pt idx="257963">
                  <c:v>204184</c:v>
                </c:pt>
                <c:pt idx="257964">
                  <c:v>204184</c:v>
                </c:pt>
                <c:pt idx="257965">
                  <c:v>204184</c:v>
                </c:pt>
                <c:pt idx="257966">
                  <c:v>204184</c:v>
                </c:pt>
                <c:pt idx="257967">
                  <c:v>204184</c:v>
                </c:pt>
                <c:pt idx="257968">
                  <c:v>204184</c:v>
                </c:pt>
                <c:pt idx="257969">
                  <c:v>204184</c:v>
                </c:pt>
                <c:pt idx="257970">
                  <c:v>204184</c:v>
                </c:pt>
                <c:pt idx="257971">
                  <c:v>204184</c:v>
                </c:pt>
                <c:pt idx="257972">
                  <c:v>204184</c:v>
                </c:pt>
                <c:pt idx="257973">
                  <c:v>204184</c:v>
                </c:pt>
                <c:pt idx="257974">
                  <c:v>204184</c:v>
                </c:pt>
                <c:pt idx="257975">
                  <c:v>204184</c:v>
                </c:pt>
                <c:pt idx="257976">
                  <c:v>204184</c:v>
                </c:pt>
                <c:pt idx="257977">
                  <c:v>204184</c:v>
                </c:pt>
                <c:pt idx="257978">
                  <c:v>204184</c:v>
                </c:pt>
                <c:pt idx="257979">
                  <c:v>204184</c:v>
                </c:pt>
                <c:pt idx="257980">
                  <c:v>204184</c:v>
                </c:pt>
                <c:pt idx="257981">
                  <c:v>204184</c:v>
                </c:pt>
                <c:pt idx="257982">
                  <c:v>204184</c:v>
                </c:pt>
                <c:pt idx="257983">
                  <c:v>204184</c:v>
                </c:pt>
                <c:pt idx="257984">
                  <c:v>204184</c:v>
                </c:pt>
                <c:pt idx="257985">
                  <c:v>204184</c:v>
                </c:pt>
                <c:pt idx="257986">
                  <c:v>204184</c:v>
                </c:pt>
                <c:pt idx="257987">
                  <c:v>204184</c:v>
                </c:pt>
                <c:pt idx="257988">
                  <c:v>204184</c:v>
                </c:pt>
                <c:pt idx="257989">
                  <c:v>204184</c:v>
                </c:pt>
                <c:pt idx="257990">
                  <c:v>204184</c:v>
                </c:pt>
                <c:pt idx="257991">
                  <c:v>204184</c:v>
                </c:pt>
                <c:pt idx="257992">
                  <c:v>204184</c:v>
                </c:pt>
                <c:pt idx="257993">
                  <c:v>204184</c:v>
                </c:pt>
                <c:pt idx="257994">
                  <c:v>204184</c:v>
                </c:pt>
                <c:pt idx="257995">
                  <c:v>204184</c:v>
                </c:pt>
                <c:pt idx="257996">
                  <c:v>204184</c:v>
                </c:pt>
                <c:pt idx="257997">
                  <c:v>204184</c:v>
                </c:pt>
                <c:pt idx="257998">
                  <c:v>204184</c:v>
                </c:pt>
                <c:pt idx="257999">
                  <c:v>204184</c:v>
                </c:pt>
                <c:pt idx="258000">
                  <c:v>204184</c:v>
                </c:pt>
                <c:pt idx="258001">
                  <c:v>204184</c:v>
                </c:pt>
                <c:pt idx="258002">
                  <c:v>204184</c:v>
                </c:pt>
                <c:pt idx="258003">
                  <c:v>204184</c:v>
                </c:pt>
                <c:pt idx="258004">
                  <c:v>204184</c:v>
                </c:pt>
                <c:pt idx="258005">
                  <c:v>204184</c:v>
                </c:pt>
                <c:pt idx="258006">
                  <c:v>204184</c:v>
                </c:pt>
                <c:pt idx="258007">
                  <c:v>204184</c:v>
                </c:pt>
                <c:pt idx="258008">
                  <c:v>204184</c:v>
                </c:pt>
                <c:pt idx="258009">
                  <c:v>204184</c:v>
                </c:pt>
                <c:pt idx="258010">
                  <c:v>204184</c:v>
                </c:pt>
                <c:pt idx="258011">
                  <c:v>204184</c:v>
                </c:pt>
                <c:pt idx="258012">
                  <c:v>204184</c:v>
                </c:pt>
                <c:pt idx="258013">
                  <c:v>204184</c:v>
                </c:pt>
                <c:pt idx="258014">
                  <c:v>204184</c:v>
                </c:pt>
                <c:pt idx="258015">
                  <c:v>204184</c:v>
                </c:pt>
                <c:pt idx="258016">
                  <c:v>204184</c:v>
                </c:pt>
                <c:pt idx="258017">
                  <c:v>204184</c:v>
                </c:pt>
                <c:pt idx="258018">
                  <c:v>204184</c:v>
                </c:pt>
                <c:pt idx="258019">
                  <c:v>204184</c:v>
                </c:pt>
                <c:pt idx="258020">
                  <c:v>204184</c:v>
                </c:pt>
                <c:pt idx="258021">
                  <c:v>204184</c:v>
                </c:pt>
                <c:pt idx="258022">
                  <c:v>204184</c:v>
                </c:pt>
                <c:pt idx="258023">
                  <c:v>204184</c:v>
                </c:pt>
                <c:pt idx="258024">
                  <c:v>204184</c:v>
                </c:pt>
                <c:pt idx="258025">
                  <c:v>204184</c:v>
                </c:pt>
                <c:pt idx="258026">
                  <c:v>204184</c:v>
                </c:pt>
                <c:pt idx="258027">
                  <c:v>204184</c:v>
                </c:pt>
                <c:pt idx="258028">
                  <c:v>204184</c:v>
                </c:pt>
                <c:pt idx="258029">
                  <c:v>204184</c:v>
                </c:pt>
                <c:pt idx="258030">
                  <c:v>204184</c:v>
                </c:pt>
                <c:pt idx="258031">
                  <c:v>204184</c:v>
                </c:pt>
                <c:pt idx="258032">
                  <c:v>204184</c:v>
                </c:pt>
                <c:pt idx="258033">
                  <c:v>204184</c:v>
                </c:pt>
                <c:pt idx="258034">
                  <c:v>204184</c:v>
                </c:pt>
                <c:pt idx="258035">
                  <c:v>204184</c:v>
                </c:pt>
                <c:pt idx="258036">
                  <c:v>204184</c:v>
                </c:pt>
                <c:pt idx="258037">
                  <c:v>204184</c:v>
                </c:pt>
                <c:pt idx="258038">
                  <c:v>204184</c:v>
                </c:pt>
                <c:pt idx="258039">
                  <c:v>204184</c:v>
                </c:pt>
                <c:pt idx="258040">
                  <c:v>204184</c:v>
                </c:pt>
                <c:pt idx="258041">
                  <c:v>204184</c:v>
                </c:pt>
                <c:pt idx="258042">
                  <c:v>204184</c:v>
                </c:pt>
                <c:pt idx="258043">
                  <c:v>204184</c:v>
                </c:pt>
                <c:pt idx="258044">
                  <c:v>204184</c:v>
                </c:pt>
                <c:pt idx="258045">
                  <c:v>204184</c:v>
                </c:pt>
                <c:pt idx="258046">
                  <c:v>204184</c:v>
                </c:pt>
                <c:pt idx="258047">
                  <c:v>204184</c:v>
                </c:pt>
                <c:pt idx="258048">
                  <c:v>204184</c:v>
                </c:pt>
                <c:pt idx="258049">
                  <c:v>204184</c:v>
                </c:pt>
                <c:pt idx="258050">
                  <c:v>204184</c:v>
                </c:pt>
                <c:pt idx="258051">
                  <c:v>204184</c:v>
                </c:pt>
                <c:pt idx="258052">
                  <c:v>204184</c:v>
                </c:pt>
                <c:pt idx="258053">
                  <c:v>204184</c:v>
                </c:pt>
                <c:pt idx="258054">
                  <c:v>204184</c:v>
                </c:pt>
                <c:pt idx="258055">
                  <c:v>204184</c:v>
                </c:pt>
                <c:pt idx="258056">
                  <c:v>204184</c:v>
                </c:pt>
                <c:pt idx="258057">
                  <c:v>204184</c:v>
                </c:pt>
                <c:pt idx="258058">
                  <c:v>204184</c:v>
                </c:pt>
                <c:pt idx="258059">
                  <c:v>204184</c:v>
                </c:pt>
                <c:pt idx="258060">
                  <c:v>204184</c:v>
                </c:pt>
                <c:pt idx="258061">
                  <c:v>204184</c:v>
                </c:pt>
                <c:pt idx="258062">
                  <c:v>204184</c:v>
                </c:pt>
                <c:pt idx="258063">
                  <c:v>204184</c:v>
                </c:pt>
                <c:pt idx="258064">
                  <c:v>204184</c:v>
                </c:pt>
                <c:pt idx="258065">
                  <c:v>204184</c:v>
                </c:pt>
                <c:pt idx="258066">
                  <c:v>204184</c:v>
                </c:pt>
                <c:pt idx="258067">
                  <c:v>204184</c:v>
                </c:pt>
                <c:pt idx="258068">
                  <c:v>204184</c:v>
                </c:pt>
                <c:pt idx="258069">
                  <c:v>204184</c:v>
                </c:pt>
                <c:pt idx="258070">
                  <c:v>204184</c:v>
                </c:pt>
                <c:pt idx="258071">
                  <c:v>204184</c:v>
                </c:pt>
                <c:pt idx="258072">
                  <c:v>204184</c:v>
                </c:pt>
                <c:pt idx="258073">
                  <c:v>204184</c:v>
                </c:pt>
                <c:pt idx="258074">
                  <c:v>204184</c:v>
                </c:pt>
                <c:pt idx="258075">
                  <c:v>204184</c:v>
                </c:pt>
                <c:pt idx="258076">
                  <c:v>204184</c:v>
                </c:pt>
                <c:pt idx="258077">
                  <c:v>204184</c:v>
                </c:pt>
                <c:pt idx="258078">
                  <c:v>204184</c:v>
                </c:pt>
                <c:pt idx="258079">
                  <c:v>204184</c:v>
                </c:pt>
                <c:pt idx="258080">
                  <c:v>204184</c:v>
                </c:pt>
                <c:pt idx="258081">
                  <c:v>204184</c:v>
                </c:pt>
                <c:pt idx="258082">
                  <c:v>204184</c:v>
                </c:pt>
                <c:pt idx="258083">
                  <c:v>204184</c:v>
                </c:pt>
                <c:pt idx="258084">
                  <c:v>204184</c:v>
                </c:pt>
                <c:pt idx="258085">
                  <c:v>204184</c:v>
                </c:pt>
                <c:pt idx="258086">
                  <c:v>204184</c:v>
                </c:pt>
                <c:pt idx="258087">
                  <c:v>204184</c:v>
                </c:pt>
                <c:pt idx="258088">
                  <c:v>204184</c:v>
                </c:pt>
                <c:pt idx="258089">
                  <c:v>204184</c:v>
                </c:pt>
                <c:pt idx="258090">
                  <c:v>204184</c:v>
                </c:pt>
                <c:pt idx="258091">
                  <c:v>204184</c:v>
                </c:pt>
                <c:pt idx="258092">
                  <c:v>204184</c:v>
                </c:pt>
                <c:pt idx="258093">
                  <c:v>204184</c:v>
                </c:pt>
                <c:pt idx="258094">
                  <c:v>204184</c:v>
                </c:pt>
                <c:pt idx="258095">
                  <c:v>204184</c:v>
                </c:pt>
                <c:pt idx="258096">
                  <c:v>204184</c:v>
                </c:pt>
                <c:pt idx="258097">
                  <c:v>204184</c:v>
                </c:pt>
                <c:pt idx="258098">
                  <c:v>204184</c:v>
                </c:pt>
                <c:pt idx="258099">
                  <c:v>204184</c:v>
                </c:pt>
                <c:pt idx="258100">
                  <c:v>204184</c:v>
                </c:pt>
                <c:pt idx="258101">
                  <c:v>204184</c:v>
                </c:pt>
                <c:pt idx="258102">
                  <c:v>204184</c:v>
                </c:pt>
                <c:pt idx="258103">
                  <c:v>204184</c:v>
                </c:pt>
                <c:pt idx="258104">
                  <c:v>204184</c:v>
                </c:pt>
                <c:pt idx="258105">
                  <c:v>204184</c:v>
                </c:pt>
                <c:pt idx="258106">
                  <c:v>204184</c:v>
                </c:pt>
                <c:pt idx="258107">
                  <c:v>204184</c:v>
                </c:pt>
                <c:pt idx="258108">
                  <c:v>204184</c:v>
                </c:pt>
                <c:pt idx="258109">
                  <c:v>204184</c:v>
                </c:pt>
                <c:pt idx="258110">
                  <c:v>204184</c:v>
                </c:pt>
                <c:pt idx="258111">
                  <c:v>204184</c:v>
                </c:pt>
                <c:pt idx="258112">
                  <c:v>204184</c:v>
                </c:pt>
                <c:pt idx="258113">
                  <c:v>204184</c:v>
                </c:pt>
                <c:pt idx="258114">
                  <c:v>204184</c:v>
                </c:pt>
                <c:pt idx="258115">
                  <c:v>204184</c:v>
                </c:pt>
                <c:pt idx="258116">
                  <c:v>204184</c:v>
                </c:pt>
                <c:pt idx="258117">
                  <c:v>204184</c:v>
                </c:pt>
                <c:pt idx="258118">
                  <c:v>204184</c:v>
                </c:pt>
                <c:pt idx="258119">
                  <c:v>204184</c:v>
                </c:pt>
                <c:pt idx="258120">
                  <c:v>204184</c:v>
                </c:pt>
                <c:pt idx="258121">
                  <c:v>204184</c:v>
                </c:pt>
                <c:pt idx="258122">
                  <c:v>204184</c:v>
                </c:pt>
                <c:pt idx="258123">
                  <c:v>204184</c:v>
                </c:pt>
                <c:pt idx="258124">
                  <c:v>204184</c:v>
                </c:pt>
                <c:pt idx="258125">
                  <c:v>204184</c:v>
                </c:pt>
                <c:pt idx="258126">
                  <c:v>204184</c:v>
                </c:pt>
                <c:pt idx="258127">
                  <c:v>204184</c:v>
                </c:pt>
                <c:pt idx="258128">
                  <c:v>204184</c:v>
                </c:pt>
                <c:pt idx="258129">
                  <c:v>204184</c:v>
                </c:pt>
                <c:pt idx="258130">
                  <c:v>204184</c:v>
                </c:pt>
                <c:pt idx="258131">
                  <c:v>204184</c:v>
                </c:pt>
                <c:pt idx="258132">
                  <c:v>204184</c:v>
                </c:pt>
                <c:pt idx="258133">
                  <c:v>204184</c:v>
                </c:pt>
                <c:pt idx="258134">
                  <c:v>204184</c:v>
                </c:pt>
                <c:pt idx="258135">
                  <c:v>204184</c:v>
                </c:pt>
                <c:pt idx="258136">
                  <c:v>204184</c:v>
                </c:pt>
                <c:pt idx="258137">
                  <c:v>204184</c:v>
                </c:pt>
                <c:pt idx="258138">
                  <c:v>204184</c:v>
                </c:pt>
                <c:pt idx="258139">
                  <c:v>204184</c:v>
                </c:pt>
                <c:pt idx="258140">
                  <c:v>204184</c:v>
                </c:pt>
                <c:pt idx="258141">
                  <c:v>204184</c:v>
                </c:pt>
                <c:pt idx="258142">
                  <c:v>204184</c:v>
                </c:pt>
                <c:pt idx="258143">
                  <c:v>204184</c:v>
                </c:pt>
                <c:pt idx="258144">
                  <c:v>204184</c:v>
                </c:pt>
                <c:pt idx="258145">
                  <c:v>204184</c:v>
                </c:pt>
                <c:pt idx="258146">
                  <c:v>204184</c:v>
                </c:pt>
                <c:pt idx="258147">
                  <c:v>204184</c:v>
                </c:pt>
                <c:pt idx="258148">
                  <c:v>204184</c:v>
                </c:pt>
                <c:pt idx="258149">
                  <c:v>204184</c:v>
                </c:pt>
                <c:pt idx="258150">
                  <c:v>204184</c:v>
                </c:pt>
                <c:pt idx="258151">
                  <c:v>204184</c:v>
                </c:pt>
                <c:pt idx="258152">
                  <c:v>204184</c:v>
                </c:pt>
                <c:pt idx="258153">
                  <c:v>204184</c:v>
                </c:pt>
                <c:pt idx="258154">
                  <c:v>204184</c:v>
                </c:pt>
                <c:pt idx="258155">
                  <c:v>204184</c:v>
                </c:pt>
                <c:pt idx="258156">
                  <c:v>204184</c:v>
                </c:pt>
                <c:pt idx="258157">
                  <c:v>204184</c:v>
                </c:pt>
                <c:pt idx="258158">
                  <c:v>204184</c:v>
                </c:pt>
                <c:pt idx="258159">
                  <c:v>204184</c:v>
                </c:pt>
                <c:pt idx="258160">
                  <c:v>204184</c:v>
                </c:pt>
                <c:pt idx="258161">
                  <c:v>204184</c:v>
                </c:pt>
                <c:pt idx="258162">
                  <c:v>204184</c:v>
                </c:pt>
                <c:pt idx="258163">
                  <c:v>204184</c:v>
                </c:pt>
                <c:pt idx="258164">
                  <c:v>204184</c:v>
                </c:pt>
                <c:pt idx="258165">
                  <c:v>204184</c:v>
                </c:pt>
                <c:pt idx="258166">
                  <c:v>204184</c:v>
                </c:pt>
                <c:pt idx="258167">
                  <c:v>204184</c:v>
                </c:pt>
                <c:pt idx="258168">
                  <c:v>204184</c:v>
                </c:pt>
                <c:pt idx="258169">
                  <c:v>204184</c:v>
                </c:pt>
                <c:pt idx="258170">
                  <c:v>204184</c:v>
                </c:pt>
                <c:pt idx="258171">
                  <c:v>204184</c:v>
                </c:pt>
                <c:pt idx="258172">
                  <c:v>204184</c:v>
                </c:pt>
                <c:pt idx="258173">
                  <c:v>204184</c:v>
                </c:pt>
                <c:pt idx="258174">
                  <c:v>204184</c:v>
                </c:pt>
                <c:pt idx="258175">
                  <c:v>204184</c:v>
                </c:pt>
                <c:pt idx="258176">
                  <c:v>204184</c:v>
                </c:pt>
                <c:pt idx="258177">
                  <c:v>204184</c:v>
                </c:pt>
                <c:pt idx="258178">
                  <c:v>204184</c:v>
                </c:pt>
                <c:pt idx="258179">
                  <c:v>204184</c:v>
                </c:pt>
                <c:pt idx="258180">
                  <c:v>204184</c:v>
                </c:pt>
                <c:pt idx="258181">
                  <c:v>204184</c:v>
                </c:pt>
                <c:pt idx="258182">
                  <c:v>204184</c:v>
                </c:pt>
                <c:pt idx="258183">
                  <c:v>204184</c:v>
                </c:pt>
                <c:pt idx="258184">
                  <c:v>204184</c:v>
                </c:pt>
                <c:pt idx="258185">
                  <c:v>204184</c:v>
                </c:pt>
                <c:pt idx="258186">
                  <c:v>204184</c:v>
                </c:pt>
                <c:pt idx="258187">
                  <c:v>204184</c:v>
                </c:pt>
                <c:pt idx="258188">
                  <c:v>204184</c:v>
                </c:pt>
                <c:pt idx="258189">
                  <c:v>204184</c:v>
                </c:pt>
                <c:pt idx="258190">
                  <c:v>204184</c:v>
                </c:pt>
                <c:pt idx="258191">
                  <c:v>204184</c:v>
                </c:pt>
                <c:pt idx="258192">
                  <c:v>204184</c:v>
                </c:pt>
                <c:pt idx="258193">
                  <c:v>204184</c:v>
                </c:pt>
                <c:pt idx="258194">
                  <c:v>204184</c:v>
                </c:pt>
                <c:pt idx="258195">
                  <c:v>204184</c:v>
                </c:pt>
                <c:pt idx="258196">
                  <c:v>204184</c:v>
                </c:pt>
                <c:pt idx="258197">
                  <c:v>204184</c:v>
                </c:pt>
                <c:pt idx="258198">
                  <c:v>204184</c:v>
                </c:pt>
                <c:pt idx="258199">
                  <c:v>204184</c:v>
                </c:pt>
                <c:pt idx="258200">
                  <c:v>204184</c:v>
                </c:pt>
                <c:pt idx="258201">
                  <c:v>204184</c:v>
                </c:pt>
                <c:pt idx="258202">
                  <c:v>204184</c:v>
                </c:pt>
                <c:pt idx="258203">
                  <c:v>204184</c:v>
                </c:pt>
                <c:pt idx="258204">
                  <c:v>204184</c:v>
                </c:pt>
                <c:pt idx="258205">
                  <c:v>204184</c:v>
                </c:pt>
                <c:pt idx="258206">
                  <c:v>204184</c:v>
                </c:pt>
                <c:pt idx="258207">
                  <c:v>204184</c:v>
                </c:pt>
                <c:pt idx="258208">
                  <c:v>204184</c:v>
                </c:pt>
                <c:pt idx="258209">
                  <c:v>204184</c:v>
                </c:pt>
                <c:pt idx="258210">
                  <c:v>204184</c:v>
                </c:pt>
                <c:pt idx="258211">
                  <c:v>204184</c:v>
                </c:pt>
                <c:pt idx="258212">
                  <c:v>204184</c:v>
                </c:pt>
                <c:pt idx="258213">
                  <c:v>204184</c:v>
                </c:pt>
                <c:pt idx="258214">
                  <c:v>204184</c:v>
                </c:pt>
                <c:pt idx="258215">
                  <c:v>204184</c:v>
                </c:pt>
                <c:pt idx="258216">
                  <c:v>204184</c:v>
                </c:pt>
                <c:pt idx="258217">
                  <c:v>204184</c:v>
                </c:pt>
                <c:pt idx="258218">
                  <c:v>204184</c:v>
                </c:pt>
                <c:pt idx="258219">
                  <c:v>204184</c:v>
                </c:pt>
                <c:pt idx="258220">
                  <c:v>204184</c:v>
                </c:pt>
                <c:pt idx="258221">
                  <c:v>204184</c:v>
                </c:pt>
                <c:pt idx="258222">
                  <c:v>204184</c:v>
                </c:pt>
                <c:pt idx="258223">
                  <c:v>204184</c:v>
                </c:pt>
                <c:pt idx="258224">
                  <c:v>204184</c:v>
                </c:pt>
                <c:pt idx="258225">
                  <c:v>204184</c:v>
                </c:pt>
                <c:pt idx="258226">
                  <c:v>204184</c:v>
                </c:pt>
                <c:pt idx="258227">
                  <c:v>204184</c:v>
                </c:pt>
                <c:pt idx="258228">
                  <c:v>204184</c:v>
                </c:pt>
                <c:pt idx="258229">
                  <c:v>204184</c:v>
                </c:pt>
                <c:pt idx="258230">
                  <c:v>204184</c:v>
                </c:pt>
                <c:pt idx="258231">
                  <c:v>204184</c:v>
                </c:pt>
                <c:pt idx="258232">
                  <c:v>204184</c:v>
                </c:pt>
                <c:pt idx="258233">
                  <c:v>204184</c:v>
                </c:pt>
                <c:pt idx="258234">
                  <c:v>204184</c:v>
                </c:pt>
                <c:pt idx="258235">
                  <c:v>204184</c:v>
                </c:pt>
                <c:pt idx="258236">
                  <c:v>204184</c:v>
                </c:pt>
                <c:pt idx="258237">
                  <c:v>204184</c:v>
                </c:pt>
                <c:pt idx="258238">
                  <c:v>204184</c:v>
                </c:pt>
                <c:pt idx="258239">
                  <c:v>204184</c:v>
                </c:pt>
                <c:pt idx="258240">
                  <c:v>204184</c:v>
                </c:pt>
                <c:pt idx="258241">
                  <c:v>204184</c:v>
                </c:pt>
                <c:pt idx="258242">
                  <c:v>204184</c:v>
                </c:pt>
                <c:pt idx="258243">
                  <c:v>204184</c:v>
                </c:pt>
                <c:pt idx="258244">
                  <c:v>204184</c:v>
                </c:pt>
                <c:pt idx="258245">
                  <c:v>204184</c:v>
                </c:pt>
                <c:pt idx="258246">
                  <c:v>204184</c:v>
                </c:pt>
                <c:pt idx="258247">
                  <c:v>204184</c:v>
                </c:pt>
                <c:pt idx="258248">
                  <c:v>204184</c:v>
                </c:pt>
                <c:pt idx="258249">
                  <c:v>204184</c:v>
                </c:pt>
                <c:pt idx="258250">
                  <c:v>204184</c:v>
                </c:pt>
                <c:pt idx="258251">
                  <c:v>204184</c:v>
                </c:pt>
                <c:pt idx="258252">
                  <c:v>204184</c:v>
                </c:pt>
                <c:pt idx="258253">
                  <c:v>204184</c:v>
                </c:pt>
                <c:pt idx="258254">
                  <c:v>204184</c:v>
                </c:pt>
                <c:pt idx="258255">
                  <c:v>204184</c:v>
                </c:pt>
                <c:pt idx="258256">
                  <c:v>204184</c:v>
                </c:pt>
                <c:pt idx="258257">
                  <c:v>204184</c:v>
                </c:pt>
                <c:pt idx="258258">
                  <c:v>204184</c:v>
                </c:pt>
                <c:pt idx="258259">
                  <c:v>204184</c:v>
                </c:pt>
                <c:pt idx="258260">
                  <c:v>204184</c:v>
                </c:pt>
                <c:pt idx="258261">
                  <c:v>204184</c:v>
                </c:pt>
                <c:pt idx="258262">
                  <c:v>204184</c:v>
                </c:pt>
                <c:pt idx="258263">
                  <c:v>204184</c:v>
                </c:pt>
                <c:pt idx="258264">
                  <c:v>204184</c:v>
                </c:pt>
                <c:pt idx="258265">
                  <c:v>204184</c:v>
                </c:pt>
                <c:pt idx="258266">
                  <c:v>204184</c:v>
                </c:pt>
                <c:pt idx="258267">
                  <c:v>204184</c:v>
                </c:pt>
                <c:pt idx="258268">
                  <c:v>204184</c:v>
                </c:pt>
                <c:pt idx="258269">
                  <c:v>204184</c:v>
                </c:pt>
                <c:pt idx="258270">
                  <c:v>204184</c:v>
                </c:pt>
                <c:pt idx="258271">
                  <c:v>204184</c:v>
                </c:pt>
                <c:pt idx="258272">
                  <c:v>204184</c:v>
                </c:pt>
                <c:pt idx="258273">
                  <c:v>204184</c:v>
                </c:pt>
                <c:pt idx="258274">
                  <c:v>204184</c:v>
                </c:pt>
                <c:pt idx="258275">
                  <c:v>204184</c:v>
                </c:pt>
                <c:pt idx="258276">
                  <c:v>204184</c:v>
                </c:pt>
                <c:pt idx="258277">
                  <c:v>204184</c:v>
                </c:pt>
                <c:pt idx="258278">
                  <c:v>204184</c:v>
                </c:pt>
                <c:pt idx="258279">
                  <c:v>204184</c:v>
                </c:pt>
                <c:pt idx="258280">
                  <c:v>204184</c:v>
                </c:pt>
                <c:pt idx="258281">
                  <c:v>204184</c:v>
                </c:pt>
                <c:pt idx="258282">
                  <c:v>204184</c:v>
                </c:pt>
                <c:pt idx="258283">
                  <c:v>204184</c:v>
                </c:pt>
                <c:pt idx="258284">
                  <c:v>204184</c:v>
                </c:pt>
                <c:pt idx="258285">
                  <c:v>204184</c:v>
                </c:pt>
                <c:pt idx="258286">
                  <c:v>204184</c:v>
                </c:pt>
                <c:pt idx="258287">
                  <c:v>204184</c:v>
                </c:pt>
                <c:pt idx="258288">
                  <c:v>204184</c:v>
                </c:pt>
                <c:pt idx="258289">
                  <c:v>204184</c:v>
                </c:pt>
                <c:pt idx="258290">
                  <c:v>204184</c:v>
                </c:pt>
                <c:pt idx="258291">
                  <c:v>204184</c:v>
                </c:pt>
                <c:pt idx="258292">
                  <c:v>204184</c:v>
                </c:pt>
                <c:pt idx="258293">
                  <c:v>204184</c:v>
                </c:pt>
                <c:pt idx="258294">
                  <c:v>204184</c:v>
                </c:pt>
                <c:pt idx="258295">
                  <c:v>204184</c:v>
                </c:pt>
                <c:pt idx="258296">
                  <c:v>204184</c:v>
                </c:pt>
                <c:pt idx="258297">
                  <c:v>204184</c:v>
                </c:pt>
                <c:pt idx="258298">
                  <c:v>204184</c:v>
                </c:pt>
                <c:pt idx="258299">
                  <c:v>204184</c:v>
                </c:pt>
                <c:pt idx="258300">
                  <c:v>204184</c:v>
                </c:pt>
                <c:pt idx="258301">
                  <c:v>204184</c:v>
                </c:pt>
                <c:pt idx="258302">
                  <c:v>204184</c:v>
                </c:pt>
                <c:pt idx="258303">
                  <c:v>204184</c:v>
                </c:pt>
                <c:pt idx="258304">
                  <c:v>204184</c:v>
                </c:pt>
                <c:pt idx="258305">
                  <c:v>204184</c:v>
                </c:pt>
                <c:pt idx="258306">
                  <c:v>204184</c:v>
                </c:pt>
                <c:pt idx="258307">
                  <c:v>204184</c:v>
                </c:pt>
                <c:pt idx="258308">
                  <c:v>204184</c:v>
                </c:pt>
                <c:pt idx="258309">
                  <c:v>204184</c:v>
                </c:pt>
                <c:pt idx="258310">
                  <c:v>204184</c:v>
                </c:pt>
                <c:pt idx="258311">
                  <c:v>204184</c:v>
                </c:pt>
                <c:pt idx="258312">
                  <c:v>204184</c:v>
                </c:pt>
                <c:pt idx="258313">
                  <c:v>204184</c:v>
                </c:pt>
                <c:pt idx="258314">
                  <c:v>204184</c:v>
                </c:pt>
                <c:pt idx="258315">
                  <c:v>204184</c:v>
                </c:pt>
                <c:pt idx="258316">
                  <c:v>204184</c:v>
                </c:pt>
                <c:pt idx="258317">
                  <c:v>204184</c:v>
                </c:pt>
                <c:pt idx="258318">
                  <c:v>204184</c:v>
                </c:pt>
                <c:pt idx="258319">
                  <c:v>204184</c:v>
                </c:pt>
                <c:pt idx="258320">
                  <c:v>204184</c:v>
                </c:pt>
                <c:pt idx="258321">
                  <c:v>204184</c:v>
                </c:pt>
                <c:pt idx="258322">
                  <c:v>204184</c:v>
                </c:pt>
                <c:pt idx="258323">
                  <c:v>204184</c:v>
                </c:pt>
                <c:pt idx="258324">
                  <c:v>204184</c:v>
                </c:pt>
                <c:pt idx="258325">
                  <c:v>204184</c:v>
                </c:pt>
                <c:pt idx="258326">
                  <c:v>204184</c:v>
                </c:pt>
                <c:pt idx="258327">
                  <c:v>204184</c:v>
                </c:pt>
                <c:pt idx="258328">
                  <c:v>204184</c:v>
                </c:pt>
                <c:pt idx="258329">
                  <c:v>204184</c:v>
                </c:pt>
                <c:pt idx="258330">
                  <c:v>204184</c:v>
                </c:pt>
                <c:pt idx="258331">
                  <c:v>204184</c:v>
                </c:pt>
                <c:pt idx="258332">
                  <c:v>204184</c:v>
                </c:pt>
                <c:pt idx="258333">
                  <c:v>204184</c:v>
                </c:pt>
                <c:pt idx="258334">
                  <c:v>204184</c:v>
                </c:pt>
                <c:pt idx="258335">
                  <c:v>204184</c:v>
                </c:pt>
                <c:pt idx="258336">
                  <c:v>204184</c:v>
                </c:pt>
                <c:pt idx="258337">
                  <c:v>204184</c:v>
                </c:pt>
                <c:pt idx="258338">
                  <c:v>204184</c:v>
                </c:pt>
                <c:pt idx="258339">
                  <c:v>204184</c:v>
                </c:pt>
                <c:pt idx="258340">
                  <c:v>204184</c:v>
                </c:pt>
                <c:pt idx="258341">
                  <c:v>204184</c:v>
                </c:pt>
                <c:pt idx="258342">
                  <c:v>204184</c:v>
                </c:pt>
                <c:pt idx="258343">
                  <c:v>204184</c:v>
                </c:pt>
                <c:pt idx="258344">
                  <c:v>204184</c:v>
                </c:pt>
                <c:pt idx="258345">
                  <c:v>204184</c:v>
                </c:pt>
                <c:pt idx="258346">
                  <c:v>204184</c:v>
                </c:pt>
                <c:pt idx="258347">
                  <c:v>204184</c:v>
                </c:pt>
                <c:pt idx="258348">
                  <c:v>204184</c:v>
                </c:pt>
                <c:pt idx="258349">
                  <c:v>204184</c:v>
                </c:pt>
                <c:pt idx="258350">
                  <c:v>204184</c:v>
                </c:pt>
                <c:pt idx="258351">
                  <c:v>204184</c:v>
                </c:pt>
                <c:pt idx="258352">
                  <c:v>204184</c:v>
                </c:pt>
                <c:pt idx="258353">
                  <c:v>204184</c:v>
                </c:pt>
                <c:pt idx="258354">
                  <c:v>204184</c:v>
                </c:pt>
                <c:pt idx="258355">
                  <c:v>204184</c:v>
                </c:pt>
                <c:pt idx="258356">
                  <c:v>204184</c:v>
                </c:pt>
                <c:pt idx="258357">
                  <c:v>204184</c:v>
                </c:pt>
                <c:pt idx="258358">
                  <c:v>204184</c:v>
                </c:pt>
                <c:pt idx="258359">
                  <c:v>204184</c:v>
                </c:pt>
                <c:pt idx="258360">
                  <c:v>204184</c:v>
                </c:pt>
                <c:pt idx="258361">
                  <c:v>204184</c:v>
                </c:pt>
                <c:pt idx="258362">
                  <c:v>204184</c:v>
                </c:pt>
                <c:pt idx="258363">
                  <c:v>204184</c:v>
                </c:pt>
                <c:pt idx="258364">
                  <c:v>204184</c:v>
                </c:pt>
                <c:pt idx="258365">
                  <c:v>204184</c:v>
                </c:pt>
                <c:pt idx="258366">
                  <c:v>204184</c:v>
                </c:pt>
                <c:pt idx="258367">
                  <c:v>204184</c:v>
                </c:pt>
                <c:pt idx="258368">
                  <c:v>204184</c:v>
                </c:pt>
                <c:pt idx="258369">
                  <c:v>204184</c:v>
                </c:pt>
                <c:pt idx="258370">
                  <c:v>204184</c:v>
                </c:pt>
                <c:pt idx="258371">
                  <c:v>204184</c:v>
                </c:pt>
                <c:pt idx="258372">
                  <c:v>204184</c:v>
                </c:pt>
                <c:pt idx="258373">
                  <c:v>204184</c:v>
                </c:pt>
                <c:pt idx="258374">
                  <c:v>204184</c:v>
                </c:pt>
                <c:pt idx="258375">
                  <c:v>204184</c:v>
                </c:pt>
                <c:pt idx="258376">
                  <c:v>204184</c:v>
                </c:pt>
                <c:pt idx="258377">
                  <c:v>204184</c:v>
                </c:pt>
                <c:pt idx="258378">
                  <c:v>204184</c:v>
                </c:pt>
                <c:pt idx="258379">
                  <c:v>204184</c:v>
                </c:pt>
                <c:pt idx="258380">
                  <c:v>204184</c:v>
                </c:pt>
                <c:pt idx="258381">
                  <c:v>204184</c:v>
                </c:pt>
                <c:pt idx="258382">
                  <c:v>204184</c:v>
                </c:pt>
                <c:pt idx="258383">
                  <c:v>204184</c:v>
                </c:pt>
                <c:pt idx="258384">
                  <c:v>204184</c:v>
                </c:pt>
                <c:pt idx="258385">
                  <c:v>204184</c:v>
                </c:pt>
                <c:pt idx="258386">
                  <c:v>204184</c:v>
                </c:pt>
                <c:pt idx="258387">
                  <c:v>204184</c:v>
                </c:pt>
                <c:pt idx="258388">
                  <c:v>204184</c:v>
                </c:pt>
                <c:pt idx="258389">
                  <c:v>204184</c:v>
                </c:pt>
                <c:pt idx="258390">
                  <c:v>204184</c:v>
                </c:pt>
                <c:pt idx="258391">
                  <c:v>204184</c:v>
                </c:pt>
                <c:pt idx="258392">
                  <c:v>204184</c:v>
                </c:pt>
                <c:pt idx="258393">
                  <c:v>204184</c:v>
                </c:pt>
                <c:pt idx="258394">
                  <c:v>204184</c:v>
                </c:pt>
                <c:pt idx="258395">
                  <c:v>204184</c:v>
                </c:pt>
                <c:pt idx="258396">
                  <c:v>204184</c:v>
                </c:pt>
                <c:pt idx="258397">
                  <c:v>204184</c:v>
                </c:pt>
                <c:pt idx="258398">
                  <c:v>204184</c:v>
                </c:pt>
                <c:pt idx="258399">
                  <c:v>204184</c:v>
                </c:pt>
                <c:pt idx="258400">
                  <c:v>204184</c:v>
                </c:pt>
                <c:pt idx="258401">
                  <c:v>204184</c:v>
                </c:pt>
                <c:pt idx="258402">
                  <c:v>204184</c:v>
                </c:pt>
                <c:pt idx="258403">
                  <c:v>204184</c:v>
                </c:pt>
                <c:pt idx="258404">
                  <c:v>204184</c:v>
                </c:pt>
                <c:pt idx="258405">
                  <c:v>204184</c:v>
                </c:pt>
                <c:pt idx="258406">
                  <c:v>204184</c:v>
                </c:pt>
                <c:pt idx="258407">
                  <c:v>204184</c:v>
                </c:pt>
                <c:pt idx="258408">
                  <c:v>204184</c:v>
                </c:pt>
                <c:pt idx="258409">
                  <c:v>204184</c:v>
                </c:pt>
                <c:pt idx="258410">
                  <c:v>204184</c:v>
                </c:pt>
                <c:pt idx="258411">
                  <c:v>204184</c:v>
                </c:pt>
                <c:pt idx="258412">
                  <c:v>204184</c:v>
                </c:pt>
                <c:pt idx="258413">
                  <c:v>204184</c:v>
                </c:pt>
                <c:pt idx="258414">
                  <c:v>204184</c:v>
                </c:pt>
                <c:pt idx="258415">
                  <c:v>204184</c:v>
                </c:pt>
                <c:pt idx="258416">
                  <c:v>204184</c:v>
                </c:pt>
                <c:pt idx="258417">
                  <c:v>204184</c:v>
                </c:pt>
                <c:pt idx="258418">
                  <c:v>204184</c:v>
                </c:pt>
                <c:pt idx="258419">
                  <c:v>204184</c:v>
                </c:pt>
                <c:pt idx="258420">
                  <c:v>204184</c:v>
                </c:pt>
                <c:pt idx="258421">
                  <c:v>204184</c:v>
                </c:pt>
                <c:pt idx="258422">
                  <c:v>204184</c:v>
                </c:pt>
                <c:pt idx="258423">
                  <c:v>204184</c:v>
                </c:pt>
                <c:pt idx="258424">
                  <c:v>204184</c:v>
                </c:pt>
                <c:pt idx="258425">
                  <c:v>204184</c:v>
                </c:pt>
                <c:pt idx="258426">
                  <c:v>204184</c:v>
                </c:pt>
                <c:pt idx="258427">
                  <c:v>204184</c:v>
                </c:pt>
                <c:pt idx="258428">
                  <c:v>204184</c:v>
                </c:pt>
                <c:pt idx="258429">
                  <c:v>204184</c:v>
                </c:pt>
                <c:pt idx="258430">
                  <c:v>204184</c:v>
                </c:pt>
                <c:pt idx="258431">
                  <c:v>204184</c:v>
                </c:pt>
                <c:pt idx="258432">
                  <c:v>204184</c:v>
                </c:pt>
                <c:pt idx="258433">
                  <c:v>204184</c:v>
                </c:pt>
                <c:pt idx="258434">
                  <c:v>204184</c:v>
                </c:pt>
                <c:pt idx="258435">
                  <c:v>204184</c:v>
                </c:pt>
                <c:pt idx="258436">
                  <c:v>204184</c:v>
                </c:pt>
                <c:pt idx="258437">
                  <c:v>204184</c:v>
                </c:pt>
                <c:pt idx="258438">
                  <c:v>204184</c:v>
                </c:pt>
                <c:pt idx="258439">
                  <c:v>204184</c:v>
                </c:pt>
                <c:pt idx="258440">
                  <c:v>204184</c:v>
                </c:pt>
                <c:pt idx="258441">
                  <c:v>204184</c:v>
                </c:pt>
                <c:pt idx="258442">
                  <c:v>204184</c:v>
                </c:pt>
                <c:pt idx="258443">
                  <c:v>204184</c:v>
                </c:pt>
                <c:pt idx="258444">
                  <c:v>204184</c:v>
                </c:pt>
                <c:pt idx="258445">
                  <c:v>204184</c:v>
                </c:pt>
                <c:pt idx="258446">
                  <c:v>204184</c:v>
                </c:pt>
                <c:pt idx="258447">
                  <c:v>204184</c:v>
                </c:pt>
                <c:pt idx="258448">
                  <c:v>204184</c:v>
                </c:pt>
                <c:pt idx="258449">
                  <c:v>204184</c:v>
                </c:pt>
                <c:pt idx="258450">
                  <c:v>204184</c:v>
                </c:pt>
                <c:pt idx="258451">
                  <c:v>204184</c:v>
                </c:pt>
                <c:pt idx="258452">
                  <c:v>204184</c:v>
                </c:pt>
                <c:pt idx="258453">
                  <c:v>204184</c:v>
                </c:pt>
                <c:pt idx="258454">
                  <c:v>204184</c:v>
                </c:pt>
                <c:pt idx="258455">
                  <c:v>204184</c:v>
                </c:pt>
                <c:pt idx="258456">
                  <c:v>204184</c:v>
                </c:pt>
                <c:pt idx="258457">
                  <c:v>204184</c:v>
                </c:pt>
                <c:pt idx="258458">
                  <c:v>204184</c:v>
                </c:pt>
                <c:pt idx="258459">
                  <c:v>204184</c:v>
                </c:pt>
                <c:pt idx="258460">
                  <c:v>204184</c:v>
                </c:pt>
                <c:pt idx="258461">
                  <c:v>204184</c:v>
                </c:pt>
                <c:pt idx="258462">
                  <c:v>204184</c:v>
                </c:pt>
                <c:pt idx="258463">
                  <c:v>204184</c:v>
                </c:pt>
                <c:pt idx="258464">
                  <c:v>204184</c:v>
                </c:pt>
                <c:pt idx="258465">
                  <c:v>204184</c:v>
                </c:pt>
                <c:pt idx="258466">
                  <c:v>204184</c:v>
                </c:pt>
                <c:pt idx="258467">
                  <c:v>204184</c:v>
                </c:pt>
                <c:pt idx="258468">
                  <c:v>204184</c:v>
                </c:pt>
                <c:pt idx="258469">
                  <c:v>204184</c:v>
                </c:pt>
                <c:pt idx="258470">
                  <c:v>204184</c:v>
                </c:pt>
                <c:pt idx="258471">
                  <c:v>204184</c:v>
                </c:pt>
                <c:pt idx="258472">
                  <c:v>204184</c:v>
                </c:pt>
                <c:pt idx="258473">
                  <c:v>204184</c:v>
                </c:pt>
                <c:pt idx="258474">
                  <c:v>204184</c:v>
                </c:pt>
                <c:pt idx="258475">
                  <c:v>204184</c:v>
                </c:pt>
                <c:pt idx="258476">
                  <c:v>204184</c:v>
                </c:pt>
                <c:pt idx="258477">
                  <c:v>204184</c:v>
                </c:pt>
                <c:pt idx="258478">
                  <c:v>204184</c:v>
                </c:pt>
                <c:pt idx="258479">
                  <c:v>204184</c:v>
                </c:pt>
                <c:pt idx="258480">
                  <c:v>204184</c:v>
                </c:pt>
                <c:pt idx="258481">
                  <c:v>204184</c:v>
                </c:pt>
                <c:pt idx="258482">
                  <c:v>204184</c:v>
                </c:pt>
                <c:pt idx="258483">
                  <c:v>204184</c:v>
                </c:pt>
                <c:pt idx="258484">
                  <c:v>204184</c:v>
                </c:pt>
                <c:pt idx="258485">
                  <c:v>204184</c:v>
                </c:pt>
                <c:pt idx="258486">
                  <c:v>204184</c:v>
                </c:pt>
                <c:pt idx="258487">
                  <c:v>204184</c:v>
                </c:pt>
                <c:pt idx="258488">
                  <c:v>204184</c:v>
                </c:pt>
                <c:pt idx="258489">
                  <c:v>204184</c:v>
                </c:pt>
                <c:pt idx="258490">
                  <c:v>204184</c:v>
                </c:pt>
                <c:pt idx="258491">
                  <c:v>204184</c:v>
                </c:pt>
                <c:pt idx="258492">
                  <c:v>204184</c:v>
                </c:pt>
                <c:pt idx="258493">
                  <c:v>204184</c:v>
                </c:pt>
                <c:pt idx="258494">
                  <c:v>204184</c:v>
                </c:pt>
                <c:pt idx="258495">
                  <c:v>204184</c:v>
                </c:pt>
                <c:pt idx="258496">
                  <c:v>204184</c:v>
                </c:pt>
                <c:pt idx="258497">
                  <c:v>204184</c:v>
                </c:pt>
                <c:pt idx="258498">
                  <c:v>204184</c:v>
                </c:pt>
                <c:pt idx="258499">
                  <c:v>204184</c:v>
                </c:pt>
                <c:pt idx="258500">
                  <c:v>204184</c:v>
                </c:pt>
                <c:pt idx="258501">
                  <c:v>204184</c:v>
                </c:pt>
                <c:pt idx="258502">
                  <c:v>204184</c:v>
                </c:pt>
                <c:pt idx="258503">
                  <c:v>204184</c:v>
                </c:pt>
                <c:pt idx="258504">
                  <c:v>204184</c:v>
                </c:pt>
                <c:pt idx="258505">
                  <c:v>204184</c:v>
                </c:pt>
                <c:pt idx="258506">
                  <c:v>204184</c:v>
                </c:pt>
                <c:pt idx="258507">
                  <c:v>204184</c:v>
                </c:pt>
                <c:pt idx="258508">
                  <c:v>204184</c:v>
                </c:pt>
                <c:pt idx="258509">
                  <c:v>204184</c:v>
                </c:pt>
                <c:pt idx="258510">
                  <c:v>204184</c:v>
                </c:pt>
                <c:pt idx="258511">
                  <c:v>204184</c:v>
                </c:pt>
                <c:pt idx="258512">
                  <c:v>204184</c:v>
                </c:pt>
                <c:pt idx="258513">
                  <c:v>204184</c:v>
                </c:pt>
                <c:pt idx="258514">
                  <c:v>204184</c:v>
                </c:pt>
                <c:pt idx="258515">
                  <c:v>204184</c:v>
                </c:pt>
                <c:pt idx="258516">
                  <c:v>204184</c:v>
                </c:pt>
                <c:pt idx="258517">
                  <c:v>204184</c:v>
                </c:pt>
                <c:pt idx="258518">
                  <c:v>204184</c:v>
                </c:pt>
                <c:pt idx="258519">
                  <c:v>204184</c:v>
                </c:pt>
                <c:pt idx="258520">
                  <c:v>204184</c:v>
                </c:pt>
                <c:pt idx="258521">
                  <c:v>204184</c:v>
                </c:pt>
                <c:pt idx="258522">
                  <c:v>204184</c:v>
                </c:pt>
                <c:pt idx="258523">
                  <c:v>204184</c:v>
                </c:pt>
                <c:pt idx="258524">
                  <c:v>204184</c:v>
                </c:pt>
                <c:pt idx="258525">
                  <c:v>204184</c:v>
                </c:pt>
                <c:pt idx="258526">
                  <c:v>204184</c:v>
                </c:pt>
                <c:pt idx="258527">
                  <c:v>204184</c:v>
                </c:pt>
                <c:pt idx="258528">
                  <c:v>204184</c:v>
                </c:pt>
                <c:pt idx="258529">
                  <c:v>204184</c:v>
                </c:pt>
                <c:pt idx="258530">
                  <c:v>204184</c:v>
                </c:pt>
                <c:pt idx="258531">
                  <c:v>204184</c:v>
                </c:pt>
                <c:pt idx="258532">
                  <c:v>204184</c:v>
                </c:pt>
                <c:pt idx="258533">
                  <c:v>204184</c:v>
                </c:pt>
                <c:pt idx="258534">
                  <c:v>204184</c:v>
                </c:pt>
                <c:pt idx="258535">
                  <c:v>204184</c:v>
                </c:pt>
                <c:pt idx="258536">
                  <c:v>204184</c:v>
                </c:pt>
                <c:pt idx="258537">
                  <c:v>204184</c:v>
                </c:pt>
                <c:pt idx="258538">
                  <c:v>204184</c:v>
                </c:pt>
                <c:pt idx="258539">
                  <c:v>204184</c:v>
                </c:pt>
                <c:pt idx="258540">
                  <c:v>204184</c:v>
                </c:pt>
                <c:pt idx="258541">
                  <c:v>204184</c:v>
                </c:pt>
                <c:pt idx="258542">
                  <c:v>204184</c:v>
                </c:pt>
                <c:pt idx="258543">
                  <c:v>204184</c:v>
                </c:pt>
                <c:pt idx="258544">
                  <c:v>204184</c:v>
                </c:pt>
                <c:pt idx="258545">
                  <c:v>204184</c:v>
                </c:pt>
                <c:pt idx="258546">
                  <c:v>204184</c:v>
                </c:pt>
                <c:pt idx="258547">
                  <c:v>204184</c:v>
                </c:pt>
                <c:pt idx="258548">
                  <c:v>204184</c:v>
                </c:pt>
                <c:pt idx="258549">
                  <c:v>204184</c:v>
                </c:pt>
                <c:pt idx="258550">
                  <c:v>204184</c:v>
                </c:pt>
                <c:pt idx="258551">
                  <c:v>204184</c:v>
                </c:pt>
                <c:pt idx="258552">
                  <c:v>204184</c:v>
                </c:pt>
                <c:pt idx="258553">
                  <c:v>204184</c:v>
                </c:pt>
                <c:pt idx="258554">
                  <c:v>204184</c:v>
                </c:pt>
                <c:pt idx="258555">
                  <c:v>204184</c:v>
                </c:pt>
                <c:pt idx="258556">
                  <c:v>204184</c:v>
                </c:pt>
                <c:pt idx="258557">
                  <c:v>204184</c:v>
                </c:pt>
                <c:pt idx="258558">
                  <c:v>204184</c:v>
                </c:pt>
                <c:pt idx="258559">
                  <c:v>204184</c:v>
                </c:pt>
                <c:pt idx="258560">
                  <c:v>204184</c:v>
                </c:pt>
                <c:pt idx="258561">
                  <c:v>204184</c:v>
                </c:pt>
                <c:pt idx="258562">
                  <c:v>204184</c:v>
                </c:pt>
                <c:pt idx="258563">
                  <c:v>204184</c:v>
                </c:pt>
                <c:pt idx="258564">
                  <c:v>204184</c:v>
                </c:pt>
                <c:pt idx="258565">
                  <c:v>204184</c:v>
                </c:pt>
                <c:pt idx="258566">
                  <c:v>204184</c:v>
                </c:pt>
                <c:pt idx="258567">
                  <c:v>204184</c:v>
                </c:pt>
                <c:pt idx="258568">
                  <c:v>204184</c:v>
                </c:pt>
                <c:pt idx="258569">
                  <c:v>204184</c:v>
                </c:pt>
                <c:pt idx="258570">
                  <c:v>204184</c:v>
                </c:pt>
                <c:pt idx="258571">
                  <c:v>204184</c:v>
                </c:pt>
                <c:pt idx="258572">
                  <c:v>204184</c:v>
                </c:pt>
                <c:pt idx="258573">
                  <c:v>204184</c:v>
                </c:pt>
                <c:pt idx="258574">
                  <c:v>204184</c:v>
                </c:pt>
                <c:pt idx="258575">
                  <c:v>204184</c:v>
                </c:pt>
                <c:pt idx="258576">
                  <c:v>204184</c:v>
                </c:pt>
                <c:pt idx="258577">
                  <c:v>204184</c:v>
                </c:pt>
                <c:pt idx="258578">
                  <c:v>204184</c:v>
                </c:pt>
                <c:pt idx="258579">
                  <c:v>204184</c:v>
                </c:pt>
                <c:pt idx="258580">
                  <c:v>204184</c:v>
                </c:pt>
                <c:pt idx="258581">
                  <c:v>204184</c:v>
                </c:pt>
                <c:pt idx="258582">
                  <c:v>204184</c:v>
                </c:pt>
                <c:pt idx="258583">
                  <c:v>204184</c:v>
                </c:pt>
                <c:pt idx="258584">
                  <c:v>204184</c:v>
                </c:pt>
                <c:pt idx="258585">
                  <c:v>204184</c:v>
                </c:pt>
                <c:pt idx="258586">
                  <c:v>204184</c:v>
                </c:pt>
                <c:pt idx="258587">
                  <c:v>204184</c:v>
                </c:pt>
                <c:pt idx="258588">
                  <c:v>204184</c:v>
                </c:pt>
                <c:pt idx="258589">
                  <c:v>204184</c:v>
                </c:pt>
                <c:pt idx="258590">
                  <c:v>204184</c:v>
                </c:pt>
                <c:pt idx="258591">
                  <c:v>204184</c:v>
                </c:pt>
                <c:pt idx="258592">
                  <c:v>204184</c:v>
                </c:pt>
                <c:pt idx="258593">
                  <c:v>204184</c:v>
                </c:pt>
                <c:pt idx="258594">
                  <c:v>204184</c:v>
                </c:pt>
                <c:pt idx="258595">
                  <c:v>204184</c:v>
                </c:pt>
                <c:pt idx="258596">
                  <c:v>204184</c:v>
                </c:pt>
                <c:pt idx="258597">
                  <c:v>204184</c:v>
                </c:pt>
                <c:pt idx="258598">
                  <c:v>204184</c:v>
                </c:pt>
                <c:pt idx="258599">
                  <c:v>204184</c:v>
                </c:pt>
                <c:pt idx="258600">
                  <c:v>204184</c:v>
                </c:pt>
                <c:pt idx="258601">
                  <c:v>204184</c:v>
                </c:pt>
                <c:pt idx="258602">
                  <c:v>204184</c:v>
                </c:pt>
                <c:pt idx="258603">
                  <c:v>204184</c:v>
                </c:pt>
                <c:pt idx="258604">
                  <c:v>204184</c:v>
                </c:pt>
                <c:pt idx="258605">
                  <c:v>204184</c:v>
                </c:pt>
                <c:pt idx="258606">
                  <c:v>204184</c:v>
                </c:pt>
                <c:pt idx="258607">
                  <c:v>204184</c:v>
                </c:pt>
                <c:pt idx="258608">
                  <c:v>204184</c:v>
                </c:pt>
                <c:pt idx="258609">
                  <c:v>204184</c:v>
                </c:pt>
                <c:pt idx="258610">
                  <c:v>204184</c:v>
                </c:pt>
                <c:pt idx="258611">
                  <c:v>204184</c:v>
                </c:pt>
                <c:pt idx="258612">
                  <c:v>204184</c:v>
                </c:pt>
                <c:pt idx="258613">
                  <c:v>204184</c:v>
                </c:pt>
                <c:pt idx="258614">
                  <c:v>204184</c:v>
                </c:pt>
                <c:pt idx="258615">
                  <c:v>204184</c:v>
                </c:pt>
                <c:pt idx="258616">
                  <c:v>204184</c:v>
                </c:pt>
                <c:pt idx="258617">
                  <c:v>204184</c:v>
                </c:pt>
                <c:pt idx="258618">
                  <c:v>204184</c:v>
                </c:pt>
                <c:pt idx="258619">
                  <c:v>204184</c:v>
                </c:pt>
                <c:pt idx="258620">
                  <c:v>204184</c:v>
                </c:pt>
                <c:pt idx="258621">
                  <c:v>204184</c:v>
                </c:pt>
                <c:pt idx="258622">
                  <c:v>204184</c:v>
                </c:pt>
                <c:pt idx="258623">
                  <c:v>204184</c:v>
                </c:pt>
                <c:pt idx="258624">
                  <c:v>204184</c:v>
                </c:pt>
                <c:pt idx="258625">
                  <c:v>204184</c:v>
                </c:pt>
                <c:pt idx="258626">
                  <c:v>204184</c:v>
                </c:pt>
                <c:pt idx="258627">
                  <c:v>204184</c:v>
                </c:pt>
                <c:pt idx="258628">
                  <c:v>204184</c:v>
                </c:pt>
                <c:pt idx="258629">
                  <c:v>204184</c:v>
                </c:pt>
                <c:pt idx="258630">
                  <c:v>204184</c:v>
                </c:pt>
                <c:pt idx="258631">
                  <c:v>204184</c:v>
                </c:pt>
                <c:pt idx="258632">
                  <c:v>204184</c:v>
                </c:pt>
                <c:pt idx="258633">
                  <c:v>204184</c:v>
                </c:pt>
                <c:pt idx="258634">
                  <c:v>204184</c:v>
                </c:pt>
                <c:pt idx="258635">
                  <c:v>204184</c:v>
                </c:pt>
                <c:pt idx="258636">
                  <c:v>204184</c:v>
                </c:pt>
                <c:pt idx="258637">
                  <c:v>204184</c:v>
                </c:pt>
                <c:pt idx="258638">
                  <c:v>204184</c:v>
                </c:pt>
                <c:pt idx="258639">
                  <c:v>204184</c:v>
                </c:pt>
                <c:pt idx="258640">
                  <c:v>204184</c:v>
                </c:pt>
                <c:pt idx="258641">
                  <c:v>204184</c:v>
                </c:pt>
                <c:pt idx="258642">
                  <c:v>204184</c:v>
                </c:pt>
                <c:pt idx="258643">
                  <c:v>204184</c:v>
                </c:pt>
                <c:pt idx="258644">
                  <c:v>204184</c:v>
                </c:pt>
                <c:pt idx="258645">
                  <c:v>204184</c:v>
                </c:pt>
                <c:pt idx="258646">
                  <c:v>204184</c:v>
                </c:pt>
                <c:pt idx="258647">
                  <c:v>204184</c:v>
                </c:pt>
                <c:pt idx="258648">
                  <c:v>204184</c:v>
                </c:pt>
                <c:pt idx="258649">
                  <c:v>204184</c:v>
                </c:pt>
                <c:pt idx="258650">
                  <c:v>204184</c:v>
                </c:pt>
                <c:pt idx="258651">
                  <c:v>204184</c:v>
                </c:pt>
                <c:pt idx="258652">
                  <c:v>204184</c:v>
                </c:pt>
                <c:pt idx="258653">
                  <c:v>204184</c:v>
                </c:pt>
                <c:pt idx="258654">
                  <c:v>204184</c:v>
                </c:pt>
                <c:pt idx="258655">
                  <c:v>204184</c:v>
                </c:pt>
                <c:pt idx="258656">
                  <c:v>204184</c:v>
                </c:pt>
                <c:pt idx="258657">
                  <c:v>204184</c:v>
                </c:pt>
                <c:pt idx="258658">
                  <c:v>204184</c:v>
                </c:pt>
                <c:pt idx="258659">
                  <c:v>204184</c:v>
                </c:pt>
                <c:pt idx="258660">
                  <c:v>204184</c:v>
                </c:pt>
                <c:pt idx="258661">
                  <c:v>204184</c:v>
                </c:pt>
                <c:pt idx="258662">
                  <c:v>204184</c:v>
                </c:pt>
                <c:pt idx="258663">
                  <c:v>204184</c:v>
                </c:pt>
                <c:pt idx="258664">
                  <c:v>204184</c:v>
                </c:pt>
                <c:pt idx="258665">
                  <c:v>204184</c:v>
                </c:pt>
                <c:pt idx="258666">
                  <c:v>204184</c:v>
                </c:pt>
                <c:pt idx="258667">
                  <c:v>204184</c:v>
                </c:pt>
                <c:pt idx="258668">
                  <c:v>204184</c:v>
                </c:pt>
                <c:pt idx="258669">
                  <c:v>204184</c:v>
                </c:pt>
                <c:pt idx="258670">
                  <c:v>204184</c:v>
                </c:pt>
                <c:pt idx="258671">
                  <c:v>204184</c:v>
                </c:pt>
                <c:pt idx="258672">
                  <c:v>204184</c:v>
                </c:pt>
                <c:pt idx="258673">
                  <c:v>204184</c:v>
                </c:pt>
                <c:pt idx="258674">
                  <c:v>204184</c:v>
                </c:pt>
                <c:pt idx="258675">
                  <c:v>204184</c:v>
                </c:pt>
                <c:pt idx="258676">
                  <c:v>204184</c:v>
                </c:pt>
                <c:pt idx="258677">
                  <c:v>204184</c:v>
                </c:pt>
                <c:pt idx="258678">
                  <c:v>204184</c:v>
                </c:pt>
                <c:pt idx="258679">
                  <c:v>204184</c:v>
                </c:pt>
                <c:pt idx="258680">
                  <c:v>204184</c:v>
                </c:pt>
                <c:pt idx="258681">
                  <c:v>204184</c:v>
                </c:pt>
                <c:pt idx="258682">
                  <c:v>204184</c:v>
                </c:pt>
                <c:pt idx="258683">
                  <c:v>204184</c:v>
                </c:pt>
                <c:pt idx="258684">
                  <c:v>204184</c:v>
                </c:pt>
                <c:pt idx="258685">
                  <c:v>204184</c:v>
                </c:pt>
                <c:pt idx="258686">
                  <c:v>204184</c:v>
                </c:pt>
                <c:pt idx="258687">
                  <c:v>204184</c:v>
                </c:pt>
                <c:pt idx="258688">
                  <c:v>204184</c:v>
                </c:pt>
                <c:pt idx="258689">
                  <c:v>204184</c:v>
                </c:pt>
                <c:pt idx="258690">
                  <c:v>204184</c:v>
                </c:pt>
                <c:pt idx="258691">
                  <c:v>204184</c:v>
                </c:pt>
                <c:pt idx="258692">
                  <c:v>204184</c:v>
                </c:pt>
                <c:pt idx="258693">
                  <c:v>204184</c:v>
                </c:pt>
                <c:pt idx="258694">
                  <c:v>204184</c:v>
                </c:pt>
                <c:pt idx="258695">
                  <c:v>204184</c:v>
                </c:pt>
                <c:pt idx="258696">
                  <c:v>204184</c:v>
                </c:pt>
                <c:pt idx="258697">
                  <c:v>204184</c:v>
                </c:pt>
                <c:pt idx="258698">
                  <c:v>204184</c:v>
                </c:pt>
                <c:pt idx="258699">
                  <c:v>204184</c:v>
                </c:pt>
                <c:pt idx="258700">
                  <c:v>204184</c:v>
                </c:pt>
                <c:pt idx="258701">
                  <c:v>204184</c:v>
                </c:pt>
                <c:pt idx="258702">
                  <c:v>204184</c:v>
                </c:pt>
                <c:pt idx="258703">
                  <c:v>204184</c:v>
                </c:pt>
                <c:pt idx="258704">
                  <c:v>204184</c:v>
                </c:pt>
                <c:pt idx="258705">
                  <c:v>204184</c:v>
                </c:pt>
                <c:pt idx="258706">
                  <c:v>204184</c:v>
                </c:pt>
                <c:pt idx="258707">
                  <c:v>204184</c:v>
                </c:pt>
                <c:pt idx="258708">
                  <c:v>204184</c:v>
                </c:pt>
                <c:pt idx="258709">
                  <c:v>204184</c:v>
                </c:pt>
                <c:pt idx="258710">
                  <c:v>204184</c:v>
                </c:pt>
                <c:pt idx="258711">
                  <c:v>204184</c:v>
                </c:pt>
                <c:pt idx="258712">
                  <c:v>204184</c:v>
                </c:pt>
                <c:pt idx="258713">
                  <c:v>204184</c:v>
                </c:pt>
                <c:pt idx="258714">
                  <c:v>204184</c:v>
                </c:pt>
                <c:pt idx="258715">
                  <c:v>204184</c:v>
                </c:pt>
                <c:pt idx="258716">
                  <c:v>204184</c:v>
                </c:pt>
                <c:pt idx="258717">
                  <c:v>204184</c:v>
                </c:pt>
                <c:pt idx="258718">
                  <c:v>204184</c:v>
                </c:pt>
                <c:pt idx="258719">
                  <c:v>204184</c:v>
                </c:pt>
                <c:pt idx="258720">
                  <c:v>204184</c:v>
                </c:pt>
                <c:pt idx="258721">
                  <c:v>204184</c:v>
                </c:pt>
                <c:pt idx="258722">
                  <c:v>204184</c:v>
                </c:pt>
                <c:pt idx="258723">
                  <c:v>204184</c:v>
                </c:pt>
                <c:pt idx="258724">
                  <c:v>204184</c:v>
                </c:pt>
                <c:pt idx="258725">
                  <c:v>204184</c:v>
                </c:pt>
                <c:pt idx="258726">
                  <c:v>204184</c:v>
                </c:pt>
                <c:pt idx="258727">
                  <c:v>204184</c:v>
                </c:pt>
                <c:pt idx="258728">
                  <c:v>204184</c:v>
                </c:pt>
                <c:pt idx="258729">
                  <c:v>204184</c:v>
                </c:pt>
                <c:pt idx="258730">
                  <c:v>204184</c:v>
                </c:pt>
                <c:pt idx="258731">
                  <c:v>204184</c:v>
                </c:pt>
                <c:pt idx="258732">
                  <c:v>204184</c:v>
                </c:pt>
                <c:pt idx="258733">
                  <c:v>204184</c:v>
                </c:pt>
                <c:pt idx="258734">
                  <c:v>204184</c:v>
                </c:pt>
                <c:pt idx="258735">
                  <c:v>204184</c:v>
                </c:pt>
                <c:pt idx="258736">
                  <c:v>204184</c:v>
                </c:pt>
                <c:pt idx="258737">
                  <c:v>204184</c:v>
                </c:pt>
                <c:pt idx="258738">
                  <c:v>204184</c:v>
                </c:pt>
                <c:pt idx="258739">
                  <c:v>204184</c:v>
                </c:pt>
                <c:pt idx="258740">
                  <c:v>204184</c:v>
                </c:pt>
                <c:pt idx="258741">
                  <c:v>204184</c:v>
                </c:pt>
                <c:pt idx="258742">
                  <c:v>204184</c:v>
                </c:pt>
                <c:pt idx="258743">
                  <c:v>204184</c:v>
                </c:pt>
                <c:pt idx="258744">
                  <c:v>204184</c:v>
                </c:pt>
                <c:pt idx="258745">
                  <c:v>204184</c:v>
                </c:pt>
                <c:pt idx="258746">
                  <c:v>204184</c:v>
                </c:pt>
                <c:pt idx="258747">
                  <c:v>204184</c:v>
                </c:pt>
                <c:pt idx="258748">
                  <c:v>204184</c:v>
                </c:pt>
                <c:pt idx="258749">
                  <c:v>204184</c:v>
                </c:pt>
                <c:pt idx="258750">
                  <c:v>204184</c:v>
                </c:pt>
                <c:pt idx="258751">
                  <c:v>204184</c:v>
                </c:pt>
                <c:pt idx="258752">
                  <c:v>204184</c:v>
                </c:pt>
                <c:pt idx="258753">
                  <c:v>204184</c:v>
                </c:pt>
                <c:pt idx="258754">
                  <c:v>204184</c:v>
                </c:pt>
                <c:pt idx="258755">
                  <c:v>204184</c:v>
                </c:pt>
                <c:pt idx="258756">
                  <c:v>204184</c:v>
                </c:pt>
                <c:pt idx="258757">
                  <c:v>204184</c:v>
                </c:pt>
                <c:pt idx="258758">
                  <c:v>204184</c:v>
                </c:pt>
                <c:pt idx="258759">
                  <c:v>204184</c:v>
                </c:pt>
                <c:pt idx="258760">
                  <c:v>204184</c:v>
                </c:pt>
                <c:pt idx="258761">
                  <c:v>204184</c:v>
                </c:pt>
                <c:pt idx="258762">
                  <c:v>204184</c:v>
                </c:pt>
                <c:pt idx="258763">
                  <c:v>204184</c:v>
                </c:pt>
                <c:pt idx="258764">
                  <c:v>204184</c:v>
                </c:pt>
                <c:pt idx="258765">
                  <c:v>204184</c:v>
                </c:pt>
                <c:pt idx="258766">
                  <c:v>204184</c:v>
                </c:pt>
                <c:pt idx="258767">
                  <c:v>204184</c:v>
                </c:pt>
                <c:pt idx="258768">
                  <c:v>204184</c:v>
                </c:pt>
                <c:pt idx="258769">
                  <c:v>204184</c:v>
                </c:pt>
                <c:pt idx="258770">
                  <c:v>204184</c:v>
                </c:pt>
                <c:pt idx="258771">
                  <c:v>204184</c:v>
                </c:pt>
                <c:pt idx="258772">
                  <c:v>204184</c:v>
                </c:pt>
                <c:pt idx="258773">
                  <c:v>204184</c:v>
                </c:pt>
                <c:pt idx="258774">
                  <c:v>204184</c:v>
                </c:pt>
                <c:pt idx="258775">
                  <c:v>204184</c:v>
                </c:pt>
                <c:pt idx="258776">
                  <c:v>204184</c:v>
                </c:pt>
                <c:pt idx="258777">
                  <c:v>204184</c:v>
                </c:pt>
                <c:pt idx="258778">
                  <c:v>204184</c:v>
                </c:pt>
                <c:pt idx="258779">
                  <c:v>204184</c:v>
                </c:pt>
                <c:pt idx="258780">
                  <c:v>204184</c:v>
                </c:pt>
                <c:pt idx="258781">
                  <c:v>204184</c:v>
                </c:pt>
                <c:pt idx="258782">
                  <c:v>204184</c:v>
                </c:pt>
                <c:pt idx="258783">
                  <c:v>204184</c:v>
                </c:pt>
                <c:pt idx="258784">
                  <c:v>204184</c:v>
                </c:pt>
                <c:pt idx="258785">
                  <c:v>204184</c:v>
                </c:pt>
                <c:pt idx="258786">
                  <c:v>204184</c:v>
                </c:pt>
                <c:pt idx="258787">
                  <c:v>204184</c:v>
                </c:pt>
                <c:pt idx="258788">
                  <c:v>204184</c:v>
                </c:pt>
                <c:pt idx="258789">
                  <c:v>204184</c:v>
                </c:pt>
                <c:pt idx="258790">
                  <c:v>204184</c:v>
                </c:pt>
                <c:pt idx="258791">
                  <c:v>204184</c:v>
                </c:pt>
                <c:pt idx="258792">
                  <c:v>204184</c:v>
                </c:pt>
                <c:pt idx="258793">
                  <c:v>204184</c:v>
                </c:pt>
                <c:pt idx="258794">
                  <c:v>204184</c:v>
                </c:pt>
                <c:pt idx="258795">
                  <c:v>204184</c:v>
                </c:pt>
                <c:pt idx="258796">
                  <c:v>204184</c:v>
                </c:pt>
                <c:pt idx="258797">
                  <c:v>204184</c:v>
                </c:pt>
                <c:pt idx="258798">
                  <c:v>204184</c:v>
                </c:pt>
                <c:pt idx="258799">
                  <c:v>204184</c:v>
                </c:pt>
                <c:pt idx="258800">
                  <c:v>204184</c:v>
                </c:pt>
                <c:pt idx="258801">
                  <c:v>204184</c:v>
                </c:pt>
                <c:pt idx="258802">
                  <c:v>204184</c:v>
                </c:pt>
                <c:pt idx="258803">
                  <c:v>204184</c:v>
                </c:pt>
                <c:pt idx="258804">
                  <c:v>204184</c:v>
                </c:pt>
                <c:pt idx="258805">
                  <c:v>204184</c:v>
                </c:pt>
                <c:pt idx="258806">
                  <c:v>204184</c:v>
                </c:pt>
                <c:pt idx="258807">
                  <c:v>204184</c:v>
                </c:pt>
                <c:pt idx="258808">
                  <c:v>204184</c:v>
                </c:pt>
                <c:pt idx="258809">
                  <c:v>204184</c:v>
                </c:pt>
                <c:pt idx="258810">
                  <c:v>204184</c:v>
                </c:pt>
                <c:pt idx="258811">
                  <c:v>204184</c:v>
                </c:pt>
                <c:pt idx="258812">
                  <c:v>204184</c:v>
                </c:pt>
                <c:pt idx="258813">
                  <c:v>204184</c:v>
                </c:pt>
                <c:pt idx="258814">
                  <c:v>204184</c:v>
                </c:pt>
                <c:pt idx="258815">
                  <c:v>204184</c:v>
                </c:pt>
                <c:pt idx="258816">
                  <c:v>204184</c:v>
                </c:pt>
                <c:pt idx="258817">
                  <c:v>204184</c:v>
                </c:pt>
                <c:pt idx="258818">
                  <c:v>204184</c:v>
                </c:pt>
                <c:pt idx="258819">
                  <c:v>204184</c:v>
                </c:pt>
                <c:pt idx="258820">
                  <c:v>204184</c:v>
                </c:pt>
                <c:pt idx="258821">
                  <c:v>204184</c:v>
                </c:pt>
                <c:pt idx="258822">
                  <c:v>204184</c:v>
                </c:pt>
                <c:pt idx="258823">
                  <c:v>204184</c:v>
                </c:pt>
                <c:pt idx="258824">
                  <c:v>204184</c:v>
                </c:pt>
                <c:pt idx="258825">
                  <c:v>204184</c:v>
                </c:pt>
                <c:pt idx="258826">
                  <c:v>204184</c:v>
                </c:pt>
                <c:pt idx="258827">
                  <c:v>204184</c:v>
                </c:pt>
                <c:pt idx="258828">
                  <c:v>204184</c:v>
                </c:pt>
                <c:pt idx="258829">
                  <c:v>204184</c:v>
                </c:pt>
                <c:pt idx="258830">
                  <c:v>204184</c:v>
                </c:pt>
                <c:pt idx="258831">
                  <c:v>204184</c:v>
                </c:pt>
                <c:pt idx="258832">
                  <c:v>204184</c:v>
                </c:pt>
                <c:pt idx="258833">
                  <c:v>204184</c:v>
                </c:pt>
                <c:pt idx="258834">
                  <c:v>204184</c:v>
                </c:pt>
                <c:pt idx="258835">
                  <c:v>204184</c:v>
                </c:pt>
                <c:pt idx="258836">
                  <c:v>204184</c:v>
                </c:pt>
                <c:pt idx="258837">
                  <c:v>204184</c:v>
                </c:pt>
                <c:pt idx="258838">
                  <c:v>204184</c:v>
                </c:pt>
                <c:pt idx="258839">
                  <c:v>204184</c:v>
                </c:pt>
                <c:pt idx="258840">
                  <c:v>204184</c:v>
                </c:pt>
                <c:pt idx="258841">
                  <c:v>204184</c:v>
                </c:pt>
                <c:pt idx="258842">
                  <c:v>204184</c:v>
                </c:pt>
                <c:pt idx="258843">
                  <c:v>204184</c:v>
                </c:pt>
                <c:pt idx="258844">
                  <c:v>204184</c:v>
                </c:pt>
                <c:pt idx="258845">
                  <c:v>204184</c:v>
                </c:pt>
                <c:pt idx="258846">
                  <c:v>204184</c:v>
                </c:pt>
                <c:pt idx="258847">
                  <c:v>204184</c:v>
                </c:pt>
                <c:pt idx="258848">
                  <c:v>204184</c:v>
                </c:pt>
                <c:pt idx="258849">
                  <c:v>204184</c:v>
                </c:pt>
                <c:pt idx="258850">
                  <c:v>204184</c:v>
                </c:pt>
                <c:pt idx="258851">
                  <c:v>204184</c:v>
                </c:pt>
                <c:pt idx="258852">
                  <c:v>204184</c:v>
                </c:pt>
                <c:pt idx="258853">
                  <c:v>204184</c:v>
                </c:pt>
                <c:pt idx="258854">
                  <c:v>204184</c:v>
                </c:pt>
                <c:pt idx="258855">
                  <c:v>204184</c:v>
                </c:pt>
                <c:pt idx="258856">
                  <c:v>204184</c:v>
                </c:pt>
                <c:pt idx="258857">
                  <c:v>204184</c:v>
                </c:pt>
                <c:pt idx="258858">
                  <c:v>204184</c:v>
                </c:pt>
                <c:pt idx="258859">
                  <c:v>204184</c:v>
                </c:pt>
                <c:pt idx="258860">
                  <c:v>204184</c:v>
                </c:pt>
                <c:pt idx="258861">
                  <c:v>204184</c:v>
                </c:pt>
                <c:pt idx="258862">
                  <c:v>204184</c:v>
                </c:pt>
                <c:pt idx="258863">
                  <c:v>204184</c:v>
                </c:pt>
                <c:pt idx="258864">
                  <c:v>204184</c:v>
                </c:pt>
                <c:pt idx="258865">
                  <c:v>204184</c:v>
                </c:pt>
                <c:pt idx="258866">
                  <c:v>204184</c:v>
                </c:pt>
                <c:pt idx="258867">
                  <c:v>204184</c:v>
                </c:pt>
                <c:pt idx="258868">
                  <c:v>204184</c:v>
                </c:pt>
                <c:pt idx="258869">
                  <c:v>204184</c:v>
                </c:pt>
                <c:pt idx="258870">
                  <c:v>204184</c:v>
                </c:pt>
                <c:pt idx="258871">
                  <c:v>204184</c:v>
                </c:pt>
                <c:pt idx="258872">
                  <c:v>204184</c:v>
                </c:pt>
                <c:pt idx="258873">
                  <c:v>204184</c:v>
                </c:pt>
                <c:pt idx="258874">
                  <c:v>204184</c:v>
                </c:pt>
                <c:pt idx="258875">
                  <c:v>204184</c:v>
                </c:pt>
                <c:pt idx="258876">
                  <c:v>204184</c:v>
                </c:pt>
                <c:pt idx="258877">
                  <c:v>204184</c:v>
                </c:pt>
                <c:pt idx="258878">
                  <c:v>204184</c:v>
                </c:pt>
                <c:pt idx="258879">
                  <c:v>204184</c:v>
                </c:pt>
                <c:pt idx="258880">
                  <c:v>204184</c:v>
                </c:pt>
                <c:pt idx="258881">
                  <c:v>204184</c:v>
                </c:pt>
                <c:pt idx="258882">
                  <c:v>204184</c:v>
                </c:pt>
                <c:pt idx="258883">
                  <c:v>204184</c:v>
                </c:pt>
                <c:pt idx="258884">
                  <c:v>204184</c:v>
                </c:pt>
                <c:pt idx="258885">
                  <c:v>204184</c:v>
                </c:pt>
                <c:pt idx="258886">
                  <c:v>204184</c:v>
                </c:pt>
                <c:pt idx="258887">
                  <c:v>204184</c:v>
                </c:pt>
                <c:pt idx="258888">
                  <c:v>204184</c:v>
                </c:pt>
                <c:pt idx="258889">
                  <c:v>204184</c:v>
                </c:pt>
                <c:pt idx="258890">
                  <c:v>204184</c:v>
                </c:pt>
                <c:pt idx="258891">
                  <c:v>204184</c:v>
                </c:pt>
                <c:pt idx="258892">
                  <c:v>204184</c:v>
                </c:pt>
                <c:pt idx="258893">
                  <c:v>204184</c:v>
                </c:pt>
                <c:pt idx="258894">
                  <c:v>204184</c:v>
                </c:pt>
                <c:pt idx="258895">
                  <c:v>204184</c:v>
                </c:pt>
                <c:pt idx="258896">
                  <c:v>204184</c:v>
                </c:pt>
                <c:pt idx="258897">
                  <c:v>204184</c:v>
                </c:pt>
                <c:pt idx="258898">
                  <c:v>204184</c:v>
                </c:pt>
                <c:pt idx="258899">
                  <c:v>204184</c:v>
                </c:pt>
                <c:pt idx="258900">
                  <c:v>204184</c:v>
                </c:pt>
                <c:pt idx="258901">
                  <c:v>204184</c:v>
                </c:pt>
                <c:pt idx="258902">
                  <c:v>204184</c:v>
                </c:pt>
                <c:pt idx="258903">
                  <c:v>204184</c:v>
                </c:pt>
                <c:pt idx="258904">
                  <c:v>204184</c:v>
                </c:pt>
                <c:pt idx="258905">
                  <c:v>204184</c:v>
                </c:pt>
                <c:pt idx="258906">
                  <c:v>204184</c:v>
                </c:pt>
                <c:pt idx="258907">
                  <c:v>204184</c:v>
                </c:pt>
                <c:pt idx="258908">
                  <c:v>204184</c:v>
                </c:pt>
                <c:pt idx="258909">
                  <c:v>204184</c:v>
                </c:pt>
                <c:pt idx="258910">
                  <c:v>204184</c:v>
                </c:pt>
                <c:pt idx="258911">
                  <c:v>204184</c:v>
                </c:pt>
                <c:pt idx="258912">
                  <c:v>204184</c:v>
                </c:pt>
                <c:pt idx="258913">
                  <c:v>204184</c:v>
                </c:pt>
                <c:pt idx="258914">
                  <c:v>204184</c:v>
                </c:pt>
                <c:pt idx="258915">
                  <c:v>204184</c:v>
                </c:pt>
                <c:pt idx="258916">
                  <c:v>204184</c:v>
                </c:pt>
                <c:pt idx="258917">
                  <c:v>204184</c:v>
                </c:pt>
                <c:pt idx="258918">
                  <c:v>204184</c:v>
                </c:pt>
                <c:pt idx="258919">
                  <c:v>204184</c:v>
                </c:pt>
                <c:pt idx="258920">
                  <c:v>204184</c:v>
                </c:pt>
                <c:pt idx="258921">
                  <c:v>204184</c:v>
                </c:pt>
                <c:pt idx="258922">
                  <c:v>204184</c:v>
                </c:pt>
                <c:pt idx="258923">
                  <c:v>204184</c:v>
                </c:pt>
                <c:pt idx="258924">
                  <c:v>204184</c:v>
                </c:pt>
                <c:pt idx="258925">
                  <c:v>204184</c:v>
                </c:pt>
                <c:pt idx="258926">
                  <c:v>204184</c:v>
                </c:pt>
                <c:pt idx="258927">
                  <c:v>204184</c:v>
                </c:pt>
                <c:pt idx="258928">
                  <c:v>204184</c:v>
                </c:pt>
                <c:pt idx="258929">
                  <c:v>204184</c:v>
                </c:pt>
                <c:pt idx="258930">
                  <c:v>204184</c:v>
                </c:pt>
                <c:pt idx="258931">
                  <c:v>204184</c:v>
                </c:pt>
                <c:pt idx="258932">
                  <c:v>204184</c:v>
                </c:pt>
                <c:pt idx="258933">
                  <c:v>204184</c:v>
                </c:pt>
                <c:pt idx="258934">
                  <c:v>204184</c:v>
                </c:pt>
                <c:pt idx="258935">
                  <c:v>204184</c:v>
                </c:pt>
                <c:pt idx="258936">
                  <c:v>204184</c:v>
                </c:pt>
                <c:pt idx="258937">
                  <c:v>204184</c:v>
                </c:pt>
                <c:pt idx="258938">
                  <c:v>204184</c:v>
                </c:pt>
                <c:pt idx="258939">
                  <c:v>204184</c:v>
                </c:pt>
                <c:pt idx="258940">
                  <c:v>204184</c:v>
                </c:pt>
                <c:pt idx="258941">
                  <c:v>204184</c:v>
                </c:pt>
                <c:pt idx="258942">
                  <c:v>204184</c:v>
                </c:pt>
                <c:pt idx="258943">
                  <c:v>204184</c:v>
                </c:pt>
                <c:pt idx="258944">
                  <c:v>204184</c:v>
                </c:pt>
                <c:pt idx="258945">
                  <c:v>204184</c:v>
                </c:pt>
                <c:pt idx="258946">
                  <c:v>204184</c:v>
                </c:pt>
                <c:pt idx="258947">
                  <c:v>204184</c:v>
                </c:pt>
                <c:pt idx="258948">
                  <c:v>204184</c:v>
                </c:pt>
                <c:pt idx="258949">
                  <c:v>204184</c:v>
                </c:pt>
                <c:pt idx="258950">
                  <c:v>204184</c:v>
                </c:pt>
                <c:pt idx="258951">
                  <c:v>204184</c:v>
                </c:pt>
                <c:pt idx="258952">
                  <c:v>204184</c:v>
                </c:pt>
                <c:pt idx="258953">
                  <c:v>204184</c:v>
                </c:pt>
                <c:pt idx="258954">
                  <c:v>204184</c:v>
                </c:pt>
                <c:pt idx="258955">
                  <c:v>204184</c:v>
                </c:pt>
                <c:pt idx="258956">
                  <c:v>204184</c:v>
                </c:pt>
                <c:pt idx="258957">
                  <c:v>204184</c:v>
                </c:pt>
                <c:pt idx="258958">
                  <c:v>204184</c:v>
                </c:pt>
                <c:pt idx="258959">
                  <c:v>204184</c:v>
                </c:pt>
                <c:pt idx="258960">
                  <c:v>204184</c:v>
                </c:pt>
                <c:pt idx="258961">
                  <c:v>204184</c:v>
                </c:pt>
                <c:pt idx="258962">
                  <c:v>204184</c:v>
                </c:pt>
                <c:pt idx="258963">
                  <c:v>204184</c:v>
                </c:pt>
                <c:pt idx="258964">
                  <c:v>204184</c:v>
                </c:pt>
                <c:pt idx="258965">
                  <c:v>204184</c:v>
                </c:pt>
                <c:pt idx="258966">
                  <c:v>204184</c:v>
                </c:pt>
                <c:pt idx="258967">
                  <c:v>204184</c:v>
                </c:pt>
                <c:pt idx="258968">
                  <c:v>204184</c:v>
                </c:pt>
                <c:pt idx="258969">
                  <c:v>204184</c:v>
                </c:pt>
                <c:pt idx="258970">
                  <c:v>204184</c:v>
                </c:pt>
                <c:pt idx="258971">
                  <c:v>204184</c:v>
                </c:pt>
                <c:pt idx="258972">
                  <c:v>204184</c:v>
                </c:pt>
                <c:pt idx="258973">
                  <c:v>204184</c:v>
                </c:pt>
                <c:pt idx="258974">
                  <c:v>204184</c:v>
                </c:pt>
                <c:pt idx="258975">
                  <c:v>204184</c:v>
                </c:pt>
                <c:pt idx="258976">
                  <c:v>204184</c:v>
                </c:pt>
                <c:pt idx="258977">
                  <c:v>204184</c:v>
                </c:pt>
                <c:pt idx="258978">
                  <c:v>204184</c:v>
                </c:pt>
                <c:pt idx="258979">
                  <c:v>204184</c:v>
                </c:pt>
                <c:pt idx="258980">
                  <c:v>204184</c:v>
                </c:pt>
                <c:pt idx="258981">
                  <c:v>204184</c:v>
                </c:pt>
                <c:pt idx="258982">
                  <c:v>204184</c:v>
                </c:pt>
                <c:pt idx="258983">
                  <c:v>204184</c:v>
                </c:pt>
                <c:pt idx="258984">
                  <c:v>204184</c:v>
                </c:pt>
                <c:pt idx="258985">
                  <c:v>204184</c:v>
                </c:pt>
                <c:pt idx="258986">
                  <c:v>204184</c:v>
                </c:pt>
                <c:pt idx="258987">
                  <c:v>204184</c:v>
                </c:pt>
                <c:pt idx="258988">
                  <c:v>204184</c:v>
                </c:pt>
                <c:pt idx="258989">
                  <c:v>204184</c:v>
                </c:pt>
                <c:pt idx="258990">
                  <c:v>204184</c:v>
                </c:pt>
                <c:pt idx="258991">
                  <c:v>204184</c:v>
                </c:pt>
                <c:pt idx="258992">
                  <c:v>204184</c:v>
                </c:pt>
                <c:pt idx="258993">
                  <c:v>204184</c:v>
                </c:pt>
                <c:pt idx="258994">
                  <c:v>204184</c:v>
                </c:pt>
                <c:pt idx="258995">
                  <c:v>204184</c:v>
                </c:pt>
                <c:pt idx="258996">
                  <c:v>204184</c:v>
                </c:pt>
                <c:pt idx="258997">
                  <c:v>204184</c:v>
                </c:pt>
                <c:pt idx="258998">
                  <c:v>204184</c:v>
                </c:pt>
                <c:pt idx="258999">
                  <c:v>204184</c:v>
                </c:pt>
                <c:pt idx="259000">
                  <c:v>204184</c:v>
                </c:pt>
                <c:pt idx="259001">
                  <c:v>204184</c:v>
                </c:pt>
                <c:pt idx="259002">
                  <c:v>204184</c:v>
                </c:pt>
                <c:pt idx="259003">
                  <c:v>204184</c:v>
                </c:pt>
                <c:pt idx="259004">
                  <c:v>204184</c:v>
                </c:pt>
                <c:pt idx="259005">
                  <c:v>204184</c:v>
                </c:pt>
                <c:pt idx="259006">
                  <c:v>204184</c:v>
                </c:pt>
                <c:pt idx="259007">
                  <c:v>204184</c:v>
                </c:pt>
                <c:pt idx="259008">
                  <c:v>204184</c:v>
                </c:pt>
                <c:pt idx="259009">
                  <c:v>204184</c:v>
                </c:pt>
                <c:pt idx="259010">
                  <c:v>204184</c:v>
                </c:pt>
                <c:pt idx="259011">
                  <c:v>204184</c:v>
                </c:pt>
                <c:pt idx="259012">
                  <c:v>204184</c:v>
                </c:pt>
                <c:pt idx="259013">
                  <c:v>204184</c:v>
                </c:pt>
                <c:pt idx="259014">
                  <c:v>204184</c:v>
                </c:pt>
                <c:pt idx="259015">
                  <c:v>204184</c:v>
                </c:pt>
                <c:pt idx="259016">
                  <c:v>204184</c:v>
                </c:pt>
                <c:pt idx="259017">
                  <c:v>204184</c:v>
                </c:pt>
                <c:pt idx="259018">
                  <c:v>204184</c:v>
                </c:pt>
                <c:pt idx="259019">
                  <c:v>204184</c:v>
                </c:pt>
                <c:pt idx="259020">
                  <c:v>204184</c:v>
                </c:pt>
                <c:pt idx="259021">
                  <c:v>204184</c:v>
                </c:pt>
                <c:pt idx="259022">
                  <c:v>204184</c:v>
                </c:pt>
                <c:pt idx="259023">
                  <c:v>204184</c:v>
                </c:pt>
                <c:pt idx="259024">
                  <c:v>204184</c:v>
                </c:pt>
                <c:pt idx="259025">
                  <c:v>204184</c:v>
                </c:pt>
                <c:pt idx="259026">
                  <c:v>204184</c:v>
                </c:pt>
                <c:pt idx="259027">
                  <c:v>204184</c:v>
                </c:pt>
                <c:pt idx="259028">
                  <c:v>204184</c:v>
                </c:pt>
                <c:pt idx="259029">
                  <c:v>204184</c:v>
                </c:pt>
                <c:pt idx="259030">
                  <c:v>204184</c:v>
                </c:pt>
                <c:pt idx="259031">
                  <c:v>204184</c:v>
                </c:pt>
                <c:pt idx="259032">
                  <c:v>204184</c:v>
                </c:pt>
                <c:pt idx="259033">
                  <c:v>204184</c:v>
                </c:pt>
                <c:pt idx="259034">
                  <c:v>204184</c:v>
                </c:pt>
                <c:pt idx="259035">
                  <c:v>204184</c:v>
                </c:pt>
                <c:pt idx="259036">
                  <c:v>204184</c:v>
                </c:pt>
                <c:pt idx="259037">
                  <c:v>204184</c:v>
                </c:pt>
                <c:pt idx="259038">
                  <c:v>204184</c:v>
                </c:pt>
                <c:pt idx="259039">
                  <c:v>204184</c:v>
                </c:pt>
                <c:pt idx="259040">
                  <c:v>204184</c:v>
                </c:pt>
                <c:pt idx="259041">
                  <c:v>204184</c:v>
                </c:pt>
                <c:pt idx="259042">
                  <c:v>204184</c:v>
                </c:pt>
                <c:pt idx="259043">
                  <c:v>204184</c:v>
                </c:pt>
                <c:pt idx="259044">
                  <c:v>204184</c:v>
                </c:pt>
                <c:pt idx="259045">
                  <c:v>204184</c:v>
                </c:pt>
                <c:pt idx="259046">
                  <c:v>204184</c:v>
                </c:pt>
                <c:pt idx="259047">
                  <c:v>204184</c:v>
                </c:pt>
                <c:pt idx="259048">
                  <c:v>204184</c:v>
                </c:pt>
                <c:pt idx="259049">
                  <c:v>204184</c:v>
                </c:pt>
                <c:pt idx="259050">
                  <c:v>204184</c:v>
                </c:pt>
                <c:pt idx="259051">
                  <c:v>204184</c:v>
                </c:pt>
                <c:pt idx="259052">
                  <c:v>204184</c:v>
                </c:pt>
                <c:pt idx="259053">
                  <c:v>204184</c:v>
                </c:pt>
                <c:pt idx="259054">
                  <c:v>204184</c:v>
                </c:pt>
                <c:pt idx="259055">
                  <c:v>204184</c:v>
                </c:pt>
                <c:pt idx="259056">
                  <c:v>204184</c:v>
                </c:pt>
                <c:pt idx="259057">
                  <c:v>204184</c:v>
                </c:pt>
                <c:pt idx="259058">
                  <c:v>204184</c:v>
                </c:pt>
                <c:pt idx="259059">
                  <c:v>204184</c:v>
                </c:pt>
                <c:pt idx="259060">
                  <c:v>204184</c:v>
                </c:pt>
                <c:pt idx="259061">
                  <c:v>204184</c:v>
                </c:pt>
                <c:pt idx="259062">
                  <c:v>204184</c:v>
                </c:pt>
                <c:pt idx="259063">
                  <c:v>204184</c:v>
                </c:pt>
                <c:pt idx="259064">
                  <c:v>204184</c:v>
                </c:pt>
                <c:pt idx="259065">
                  <c:v>204184</c:v>
                </c:pt>
                <c:pt idx="259066">
                  <c:v>204184</c:v>
                </c:pt>
                <c:pt idx="259067">
                  <c:v>204184</c:v>
                </c:pt>
                <c:pt idx="259068">
                  <c:v>204184</c:v>
                </c:pt>
                <c:pt idx="259069">
                  <c:v>204184</c:v>
                </c:pt>
                <c:pt idx="259070">
                  <c:v>204184</c:v>
                </c:pt>
                <c:pt idx="259071">
                  <c:v>204184</c:v>
                </c:pt>
                <c:pt idx="259072">
                  <c:v>204184</c:v>
                </c:pt>
                <c:pt idx="259073">
                  <c:v>204184</c:v>
                </c:pt>
                <c:pt idx="259074">
                  <c:v>204184</c:v>
                </c:pt>
                <c:pt idx="259075">
                  <c:v>204184</c:v>
                </c:pt>
                <c:pt idx="259076">
                  <c:v>204184</c:v>
                </c:pt>
                <c:pt idx="259077">
                  <c:v>204184</c:v>
                </c:pt>
                <c:pt idx="259078">
                  <c:v>204184</c:v>
                </c:pt>
                <c:pt idx="259079">
                  <c:v>204184</c:v>
                </c:pt>
                <c:pt idx="259080">
                  <c:v>204184</c:v>
                </c:pt>
                <c:pt idx="259081">
                  <c:v>204184</c:v>
                </c:pt>
                <c:pt idx="259082">
                  <c:v>204184</c:v>
                </c:pt>
                <c:pt idx="259083">
                  <c:v>204184</c:v>
                </c:pt>
                <c:pt idx="259084">
                  <c:v>204184</c:v>
                </c:pt>
                <c:pt idx="259085">
                  <c:v>204184</c:v>
                </c:pt>
                <c:pt idx="259086">
                  <c:v>204184</c:v>
                </c:pt>
                <c:pt idx="259087">
                  <c:v>204184</c:v>
                </c:pt>
                <c:pt idx="259088">
                  <c:v>204184</c:v>
                </c:pt>
                <c:pt idx="259089">
                  <c:v>204184</c:v>
                </c:pt>
                <c:pt idx="259090">
                  <c:v>204184</c:v>
                </c:pt>
                <c:pt idx="259091">
                  <c:v>204184</c:v>
                </c:pt>
                <c:pt idx="259092">
                  <c:v>204184</c:v>
                </c:pt>
                <c:pt idx="259093">
                  <c:v>204184</c:v>
                </c:pt>
                <c:pt idx="259094">
                  <c:v>204184</c:v>
                </c:pt>
                <c:pt idx="259095">
                  <c:v>204184</c:v>
                </c:pt>
                <c:pt idx="259096">
                  <c:v>204184</c:v>
                </c:pt>
                <c:pt idx="259097">
                  <c:v>204184</c:v>
                </c:pt>
                <c:pt idx="259098">
                  <c:v>204184</c:v>
                </c:pt>
                <c:pt idx="259099">
                  <c:v>204184</c:v>
                </c:pt>
                <c:pt idx="259100">
                  <c:v>204184</c:v>
                </c:pt>
                <c:pt idx="259101">
                  <c:v>204184</c:v>
                </c:pt>
                <c:pt idx="259102">
                  <c:v>204184</c:v>
                </c:pt>
                <c:pt idx="259103">
                  <c:v>204184</c:v>
                </c:pt>
                <c:pt idx="259104">
                  <c:v>204184</c:v>
                </c:pt>
                <c:pt idx="259105">
                  <c:v>204184</c:v>
                </c:pt>
                <c:pt idx="259106">
                  <c:v>204184</c:v>
                </c:pt>
                <c:pt idx="259107">
                  <c:v>204184</c:v>
                </c:pt>
                <c:pt idx="259108">
                  <c:v>204184</c:v>
                </c:pt>
                <c:pt idx="259109">
                  <c:v>204184</c:v>
                </c:pt>
                <c:pt idx="259110">
                  <c:v>204184</c:v>
                </c:pt>
                <c:pt idx="259111">
                  <c:v>204184</c:v>
                </c:pt>
                <c:pt idx="259112">
                  <c:v>204184</c:v>
                </c:pt>
                <c:pt idx="259113">
                  <c:v>204184</c:v>
                </c:pt>
                <c:pt idx="259114">
                  <c:v>204184</c:v>
                </c:pt>
                <c:pt idx="259115">
                  <c:v>204184</c:v>
                </c:pt>
                <c:pt idx="259116">
                  <c:v>204184</c:v>
                </c:pt>
                <c:pt idx="259117">
                  <c:v>204184</c:v>
                </c:pt>
                <c:pt idx="259118">
                  <c:v>204184</c:v>
                </c:pt>
                <c:pt idx="259119">
                  <c:v>204184</c:v>
                </c:pt>
                <c:pt idx="259120">
                  <c:v>204184</c:v>
                </c:pt>
                <c:pt idx="259121">
                  <c:v>204184</c:v>
                </c:pt>
                <c:pt idx="259122">
                  <c:v>204184</c:v>
                </c:pt>
                <c:pt idx="259123">
                  <c:v>204184</c:v>
                </c:pt>
                <c:pt idx="259124">
                  <c:v>204184</c:v>
                </c:pt>
                <c:pt idx="259125">
                  <c:v>204184</c:v>
                </c:pt>
                <c:pt idx="259126">
                  <c:v>204184</c:v>
                </c:pt>
                <c:pt idx="259127">
                  <c:v>204184</c:v>
                </c:pt>
                <c:pt idx="259128">
                  <c:v>204184</c:v>
                </c:pt>
                <c:pt idx="259129">
                  <c:v>204184</c:v>
                </c:pt>
                <c:pt idx="259130">
                  <c:v>204184</c:v>
                </c:pt>
                <c:pt idx="259131">
                  <c:v>204184</c:v>
                </c:pt>
                <c:pt idx="259132">
                  <c:v>204184</c:v>
                </c:pt>
                <c:pt idx="259133">
                  <c:v>204184</c:v>
                </c:pt>
                <c:pt idx="259134">
                  <c:v>204184</c:v>
                </c:pt>
                <c:pt idx="259135">
                  <c:v>204184</c:v>
                </c:pt>
                <c:pt idx="259136">
                  <c:v>204184</c:v>
                </c:pt>
                <c:pt idx="259137">
                  <c:v>204184</c:v>
                </c:pt>
                <c:pt idx="259138">
                  <c:v>204184</c:v>
                </c:pt>
                <c:pt idx="259139">
                  <c:v>204184</c:v>
                </c:pt>
                <c:pt idx="259140">
                  <c:v>204184</c:v>
                </c:pt>
                <c:pt idx="259141">
                  <c:v>204184</c:v>
                </c:pt>
                <c:pt idx="259142">
                  <c:v>204184</c:v>
                </c:pt>
                <c:pt idx="259143">
                  <c:v>204184</c:v>
                </c:pt>
                <c:pt idx="259144">
                  <c:v>204184</c:v>
                </c:pt>
                <c:pt idx="259145">
                  <c:v>204184</c:v>
                </c:pt>
                <c:pt idx="259146">
                  <c:v>204184</c:v>
                </c:pt>
                <c:pt idx="259147">
                  <c:v>204184</c:v>
                </c:pt>
                <c:pt idx="259148">
                  <c:v>204184</c:v>
                </c:pt>
                <c:pt idx="259149">
                  <c:v>204184</c:v>
                </c:pt>
                <c:pt idx="259150">
                  <c:v>204184</c:v>
                </c:pt>
                <c:pt idx="259151">
                  <c:v>204184</c:v>
                </c:pt>
                <c:pt idx="259152">
                  <c:v>204184</c:v>
                </c:pt>
                <c:pt idx="259153">
                  <c:v>204184</c:v>
                </c:pt>
                <c:pt idx="259154">
                  <c:v>204184</c:v>
                </c:pt>
                <c:pt idx="259155">
                  <c:v>204184</c:v>
                </c:pt>
                <c:pt idx="259156">
                  <c:v>204184</c:v>
                </c:pt>
                <c:pt idx="259157">
                  <c:v>204184</c:v>
                </c:pt>
                <c:pt idx="259158">
                  <c:v>204184</c:v>
                </c:pt>
                <c:pt idx="259159">
                  <c:v>204184</c:v>
                </c:pt>
                <c:pt idx="259160">
                  <c:v>204184</c:v>
                </c:pt>
                <c:pt idx="259161">
                  <c:v>204184</c:v>
                </c:pt>
                <c:pt idx="259162">
                  <c:v>204184</c:v>
                </c:pt>
                <c:pt idx="259163">
                  <c:v>204184</c:v>
                </c:pt>
                <c:pt idx="259164">
                  <c:v>204184</c:v>
                </c:pt>
                <c:pt idx="259165">
                  <c:v>204184</c:v>
                </c:pt>
                <c:pt idx="259166">
                  <c:v>204184</c:v>
                </c:pt>
                <c:pt idx="259167">
                  <c:v>204184</c:v>
                </c:pt>
                <c:pt idx="259168">
                  <c:v>204184</c:v>
                </c:pt>
                <c:pt idx="259169">
                  <c:v>204184</c:v>
                </c:pt>
                <c:pt idx="259170">
                  <c:v>204184</c:v>
                </c:pt>
                <c:pt idx="259171">
                  <c:v>204184</c:v>
                </c:pt>
                <c:pt idx="259172">
                  <c:v>204184</c:v>
                </c:pt>
                <c:pt idx="259173">
                  <c:v>204184</c:v>
                </c:pt>
                <c:pt idx="259174">
                  <c:v>204184</c:v>
                </c:pt>
                <c:pt idx="259175">
                  <c:v>204184</c:v>
                </c:pt>
                <c:pt idx="259176">
                  <c:v>204184</c:v>
                </c:pt>
                <c:pt idx="259177">
                  <c:v>204184</c:v>
                </c:pt>
                <c:pt idx="259178">
                  <c:v>204184</c:v>
                </c:pt>
                <c:pt idx="259179">
                  <c:v>204184</c:v>
                </c:pt>
                <c:pt idx="259180">
                  <c:v>204184</c:v>
                </c:pt>
                <c:pt idx="259181">
                  <c:v>204184</c:v>
                </c:pt>
                <c:pt idx="259182">
                  <c:v>204184</c:v>
                </c:pt>
                <c:pt idx="259183">
                  <c:v>204184</c:v>
                </c:pt>
                <c:pt idx="259184">
                  <c:v>204184</c:v>
                </c:pt>
                <c:pt idx="259185">
                  <c:v>204184</c:v>
                </c:pt>
                <c:pt idx="259186">
                  <c:v>204184</c:v>
                </c:pt>
                <c:pt idx="259187">
                  <c:v>204184</c:v>
                </c:pt>
                <c:pt idx="259188">
                  <c:v>204184</c:v>
                </c:pt>
                <c:pt idx="259189">
                  <c:v>204184</c:v>
                </c:pt>
                <c:pt idx="259190">
                  <c:v>204184</c:v>
                </c:pt>
                <c:pt idx="259191">
                  <c:v>204184</c:v>
                </c:pt>
                <c:pt idx="259192">
                  <c:v>204184</c:v>
                </c:pt>
                <c:pt idx="259193">
                  <c:v>204184</c:v>
                </c:pt>
                <c:pt idx="259194">
                  <c:v>204184</c:v>
                </c:pt>
                <c:pt idx="259195">
                  <c:v>204184</c:v>
                </c:pt>
                <c:pt idx="259196">
                  <c:v>204184</c:v>
                </c:pt>
                <c:pt idx="259197">
                  <c:v>204184</c:v>
                </c:pt>
                <c:pt idx="259198">
                  <c:v>204184</c:v>
                </c:pt>
                <c:pt idx="259199">
                  <c:v>204184</c:v>
                </c:pt>
                <c:pt idx="259200">
                  <c:v>204184</c:v>
                </c:pt>
                <c:pt idx="259201">
                  <c:v>204184</c:v>
                </c:pt>
                <c:pt idx="259202">
                  <c:v>204184</c:v>
                </c:pt>
                <c:pt idx="259203">
                  <c:v>204184</c:v>
                </c:pt>
                <c:pt idx="259204">
                  <c:v>204184</c:v>
                </c:pt>
                <c:pt idx="259205">
                  <c:v>204184</c:v>
                </c:pt>
                <c:pt idx="259206">
                  <c:v>204184</c:v>
                </c:pt>
                <c:pt idx="259207">
                  <c:v>204184</c:v>
                </c:pt>
                <c:pt idx="259208">
                  <c:v>204184</c:v>
                </c:pt>
                <c:pt idx="259209">
                  <c:v>204184</c:v>
                </c:pt>
                <c:pt idx="259210">
                  <c:v>204184</c:v>
                </c:pt>
                <c:pt idx="259211">
                  <c:v>204184</c:v>
                </c:pt>
                <c:pt idx="259212">
                  <c:v>204184</c:v>
                </c:pt>
                <c:pt idx="259213">
                  <c:v>204184</c:v>
                </c:pt>
                <c:pt idx="259214">
                  <c:v>204184</c:v>
                </c:pt>
                <c:pt idx="259215">
                  <c:v>204184</c:v>
                </c:pt>
                <c:pt idx="259216">
                  <c:v>204184</c:v>
                </c:pt>
                <c:pt idx="259217">
                  <c:v>204184</c:v>
                </c:pt>
                <c:pt idx="259218">
                  <c:v>204184</c:v>
                </c:pt>
                <c:pt idx="259219">
                  <c:v>204184</c:v>
                </c:pt>
                <c:pt idx="259220">
                  <c:v>204184</c:v>
                </c:pt>
                <c:pt idx="259221">
                  <c:v>204184</c:v>
                </c:pt>
                <c:pt idx="259222">
                  <c:v>204184</c:v>
                </c:pt>
                <c:pt idx="259223">
                  <c:v>204184</c:v>
                </c:pt>
                <c:pt idx="259224">
                  <c:v>204184</c:v>
                </c:pt>
                <c:pt idx="259225">
                  <c:v>204184</c:v>
                </c:pt>
                <c:pt idx="259226">
                  <c:v>204184</c:v>
                </c:pt>
                <c:pt idx="259227">
                  <c:v>204184</c:v>
                </c:pt>
                <c:pt idx="259228">
                  <c:v>204184</c:v>
                </c:pt>
                <c:pt idx="259229">
                  <c:v>204184</c:v>
                </c:pt>
                <c:pt idx="259230">
                  <c:v>204184</c:v>
                </c:pt>
                <c:pt idx="259231">
                  <c:v>204184</c:v>
                </c:pt>
                <c:pt idx="259232">
                  <c:v>204184</c:v>
                </c:pt>
                <c:pt idx="259233">
                  <c:v>204184</c:v>
                </c:pt>
                <c:pt idx="259234">
                  <c:v>204184</c:v>
                </c:pt>
                <c:pt idx="259235">
                  <c:v>204184</c:v>
                </c:pt>
                <c:pt idx="259236">
                  <c:v>204184</c:v>
                </c:pt>
                <c:pt idx="259237">
                  <c:v>204184</c:v>
                </c:pt>
                <c:pt idx="259238">
                  <c:v>204184</c:v>
                </c:pt>
                <c:pt idx="259239">
                  <c:v>204184</c:v>
                </c:pt>
                <c:pt idx="259240">
                  <c:v>204184</c:v>
                </c:pt>
                <c:pt idx="259241">
                  <c:v>204184</c:v>
                </c:pt>
                <c:pt idx="259242">
                  <c:v>204184</c:v>
                </c:pt>
                <c:pt idx="259243">
                  <c:v>204184</c:v>
                </c:pt>
                <c:pt idx="259244">
                  <c:v>204184</c:v>
                </c:pt>
                <c:pt idx="259245">
                  <c:v>204184</c:v>
                </c:pt>
                <c:pt idx="259246">
                  <c:v>204184</c:v>
                </c:pt>
                <c:pt idx="259247">
                  <c:v>204184</c:v>
                </c:pt>
                <c:pt idx="259248">
                  <c:v>204184</c:v>
                </c:pt>
                <c:pt idx="259249">
                  <c:v>204184</c:v>
                </c:pt>
                <c:pt idx="259250">
                  <c:v>204184</c:v>
                </c:pt>
                <c:pt idx="259251">
                  <c:v>204184</c:v>
                </c:pt>
                <c:pt idx="259252">
                  <c:v>204184</c:v>
                </c:pt>
                <c:pt idx="259253">
                  <c:v>204184</c:v>
                </c:pt>
                <c:pt idx="259254">
                  <c:v>204184</c:v>
                </c:pt>
                <c:pt idx="259255">
                  <c:v>204184</c:v>
                </c:pt>
                <c:pt idx="259256">
                  <c:v>204184</c:v>
                </c:pt>
                <c:pt idx="259257">
                  <c:v>204184</c:v>
                </c:pt>
                <c:pt idx="259258">
                  <c:v>204184</c:v>
                </c:pt>
                <c:pt idx="259259">
                  <c:v>204184</c:v>
                </c:pt>
                <c:pt idx="259260">
                  <c:v>204184</c:v>
                </c:pt>
                <c:pt idx="259261">
                  <c:v>204184</c:v>
                </c:pt>
                <c:pt idx="259262">
                  <c:v>204184</c:v>
                </c:pt>
                <c:pt idx="259263">
                  <c:v>204184</c:v>
                </c:pt>
                <c:pt idx="259264">
                  <c:v>204184</c:v>
                </c:pt>
                <c:pt idx="259265">
                  <c:v>204184</c:v>
                </c:pt>
                <c:pt idx="259266">
                  <c:v>204184</c:v>
                </c:pt>
                <c:pt idx="259267">
                  <c:v>204184</c:v>
                </c:pt>
                <c:pt idx="259268">
                  <c:v>204184</c:v>
                </c:pt>
                <c:pt idx="259269">
                  <c:v>204184</c:v>
                </c:pt>
                <c:pt idx="259270">
                  <c:v>204184</c:v>
                </c:pt>
                <c:pt idx="259271">
                  <c:v>204184</c:v>
                </c:pt>
                <c:pt idx="259272">
                  <c:v>204184</c:v>
                </c:pt>
                <c:pt idx="259273">
                  <c:v>204184</c:v>
                </c:pt>
                <c:pt idx="259274">
                  <c:v>204184</c:v>
                </c:pt>
                <c:pt idx="259275">
                  <c:v>204184</c:v>
                </c:pt>
                <c:pt idx="259276">
                  <c:v>204184</c:v>
                </c:pt>
                <c:pt idx="259277">
                  <c:v>204184</c:v>
                </c:pt>
                <c:pt idx="259278">
                  <c:v>204184</c:v>
                </c:pt>
                <c:pt idx="259279">
                  <c:v>204184</c:v>
                </c:pt>
                <c:pt idx="259280">
                  <c:v>204184</c:v>
                </c:pt>
                <c:pt idx="259281">
                  <c:v>204184</c:v>
                </c:pt>
                <c:pt idx="259282">
                  <c:v>204184</c:v>
                </c:pt>
                <c:pt idx="259283">
                  <c:v>204184</c:v>
                </c:pt>
                <c:pt idx="259284">
                  <c:v>204184</c:v>
                </c:pt>
                <c:pt idx="259285">
                  <c:v>204184</c:v>
                </c:pt>
                <c:pt idx="259286">
                  <c:v>204184</c:v>
                </c:pt>
                <c:pt idx="259287">
                  <c:v>204184</c:v>
                </c:pt>
                <c:pt idx="259288">
                  <c:v>204184</c:v>
                </c:pt>
                <c:pt idx="259289">
                  <c:v>204184</c:v>
                </c:pt>
                <c:pt idx="259290">
                  <c:v>204184</c:v>
                </c:pt>
                <c:pt idx="259291">
                  <c:v>204184</c:v>
                </c:pt>
                <c:pt idx="259292">
                  <c:v>204184</c:v>
                </c:pt>
                <c:pt idx="259293">
                  <c:v>204184</c:v>
                </c:pt>
                <c:pt idx="259294">
                  <c:v>204184</c:v>
                </c:pt>
                <c:pt idx="259295">
                  <c:v>204184</c:v>
                </c:pt>
                <c:pt idx="259296">
                  <c:v>204184</c:v>
                </c:pt>
                <c:pt idx="259297">
                  <c:v>204184</c:v>
                </c:pt>
                <c:pt idx="259298">
                  <c:v>204184</c:v>
                </c:pt>
                <c:pt idx="259299">
                  <c:v>204184</c:v>
                </c:pt>
                <c:pt idx="259300">
                  <c:v>204184</c:v>
                </c:pt>
                <c:pt idx="259301">
                  <c:v>204184</c:v>
                </c:pt>
                <c:pt idx="259302">
                  <c:v>204184</c:v>
                </c:pt>
                <c:pt idx="259303">
                  <c:v>204184</c:v>
                </c:pt>
                <c:pt idx="259304">
                  <c:v>204184</c:v>
                </c:pt>
                <c:pt idx="259305">
                  <c:v>204184</c:v>
                </c:pt>
                <c:pt idx="259306">
                  <c:v>204184</c:v>
                </c:pt>
                <c:pt idx="259307">
                  <c:v>204184</c:v>
                </c:pt>
                <c:pt idx="259308">
                  <c:v>204184</c:v>
                </c:pt>
                <c:pt idx="259309">
                  <c:v>204184</c:v>
                </c:pt>
                <c:pt idx="259310">
                  <c:v>204184</c:v>
                </c:pt>
                <c:pt idx="259311">
                  <c:v>204184</c:v>
                </c:pt>
                <c:pt idx="259312">
                  <c:v>204184</c:v>
                </c:pt>
                <c:pt idx="259313">
                  <c:v>204184</c:v>
                </c:pt>
                <c:pt idx="259314">
                  <c:v>204184</c:v>
                </c:pt>
                <c:pt idx="259315">
                  <c:v>204184</c:v>
                </c:pt>
                <c:pt idx="259316">
                  <c:v>204184</c:v>
                </c:pt>
                <c:pt idx="259317">
                  <c:v>204184</c:v>
                </c:pt>
                <c:pt idx="259318">
                  <c:v>204184</c:v>
                </c:pt>
                <c:pt idx="259319">
                  <c:v>204184</c:v>
                </c:pt>
                <c:pt idx="259320">
                  <c:v>204184</c:v>
                </c:pt>
                <c:pt idx="259321">
                  <c:v>204184</c:v>
                </c:pt>
                <c:pt idx="259322">
                  <c:v>204184</c:v>
                </c:pt>
                <c:pt idx="259323">
                  <c:v>204184</c:v>
                </c:pt>
                <c:pt idx="259324">
                  <c:v>204184</c:v>
                </c:pt>
                <c:pt idx="259325">
                  <c:v>204184</c:v>
                </c:pt>
                <c:pt idx="259326">
                  <c:v>204184</c:v>
                </c:pt>
                <c:pt idx="259327">
                  <c:v>204184</c:v>
                </c:pt>
                <c:pt idx="259328">
                  <c:v>204184</c:v>
                </c:pt>
                <c:pt idx="259329">
                  <c:v>204184</c:v>
                </c:pt>
                <c:pt idx="259330">
                  <c:v>204184</c:v>
                </c:pt>
                <c:pt idx="259331">
                  <c:v>204184</c:v>
                </c:pt>
                <c:pt idx="259332">
                  <c:v>204184</c:v>
                </c:pt>
                <c:pt idx="259333">
                  <c:v>204184</c:v>
                </c:pt>
                <c:pt idx="259334">
                  <c:v>204184</c:v>
                </c:pt>
                <c:pt idx="259335">
                  <c:v>204184</c:v>
                </c:pt>
                <c:pt idx="259336">
                  <c:v>204184</c:v>
                </c:pt>
                <c:pt idx="259337">
                  <c:v>204184</c:v>
                </c:pt>
                <c:pt idx="259338">
                  <c:v>204184</c:v>
                </c:pt>
                <c:pt idx="259339">
                  <c:v>204184</c:v>
                </c:pt>
                <c:pt idx="259340">
                  <c:v>204184</c:v>
                </c:pt>
                <c:pt idx="259341">
                  <c:v>204184</c:v>
                </c:pt>
                <c:pt idx="259342">
                  <c:v>204184</c:v>
                </c:pt>
                <c:pt idx="259343">
                  <c:v>204184</c:v>
                </c:pt>
                <c:pt idx="259344">
                  <c:v>204184</c:v>
                </c:pt>
                <c:pt idx="259345">
                  <c:v>204184</c:v>
                </c:pt>
                <c:pt idx="259346">
                  <c:v>204184</c:v>
                </c:pt>
                <c:pt idx="259347">
                  <c:v>204184</c:v>
                </c:pt>
                <c:pt idx="259348">
                  <c:v>204184</c:v>
                </c:pt>
                <c:pt idx="259349">
                  <c:v>204184</c:v>
                </c:pt>
                <c:pt idx="259350">
                  <c:v>204184</c:v>
                </c:pt>
                <c:pt idx="259351">
                  <c:v>204184</c:v>
                </c:pt>
                <c:pt idx="259352">
                  <c:v>204184</c:v>
                </c:pt>
                <c:pt idx="259353">
                  <c:v>204184</c:v>
                </c:pt>
                <c:pt idx="259354">
                  <c:v>204184</c:v>
                </c:pt>
                <c:pt idx="259355">
                  <c:v>204184</c:v>
                </c:pt>
                <c:pt idx="259356">
                  <c:v>204184</c:v>
                </c:pt>
                <c:pt idx="259357">
                  <c:v>204184</c:v>
                </c:pt>
                <c:pt idx="259358">
                  <c:v>204184</c:v>
                </c:pt>
                <c:pt idx="259359">
                  <c:v>204184</c:v>
                </c:pt>
                <c:pt idx="259360">
                  <c:v>204184</c:v>
                </c:pt>
                <c:pt idx="259361">
                  <c:v>204184</c:v>
                </c:pt>
                <c:pt idx="259362">
                  <c:v>204184</c:v>
                </c:pt>
                <c:pt idx="259363">
                  <c:v>204184</c:v>
                </c:pt>
                <c:pt idx="259364">
                  <c:v>204184</c:v>
                </c:pt>
                <c:pt idx="259365">
                  <c:v>204184</c:v>
                </c:pt>
                <c:pt idx="259366">
                  <c:v>204184</c:v>
                </c:pt>
                <c:pt idx="259367">
                  <c:v>204184</c:v>
                </c:pt>
                <c:pt idx="259368">
                  <c:v>204184</c:v>
                </c:pt>
                <c:pt idx="259369">
                  <c:v>204184</c:v>
                </c:pt>
                <c:pt idx="259370">
                  <c:v>204184</c:v>
                </c:pt>
                <c:pt idx="259371">
                  <c:v>204184</c:v>
                </c:pt>
                <c:pt idx="259372">
                  <c:v>204184</c:v>
                </c:pt>
                <c:pt idx="259373">
                  <c:v>204184</c:v>
                </c:pt>
                <c:pt idx="259374">
                  <c:v>204184</c:v>
                </c:pt>
                <c:pt idx="259375">
                  <c:v>204184</c:v>
                </c:pt>
                <c:pt idx="259376">
                  <c:v>204184</c:v>
                </c:pt>
                <c:pt idx="259377">
                  <c:v>204184</c:v>
                </c:pt>
                <c:pt idx="259378">
                  <c:v>204184</c:v>
                </c:pt>
                <c:pt idx="259379">
                  <c:v>204184</c:v>
                </c:pt>
                <c:pt idx="259380">
                  <c:v>204184</c:v>
                </c:pt>
                <c:pt idx="259381">
                  <c:v>204184</c:v>
                </c:pt>
                <c:pt idx="259382">
                  <c:v>204184</c:v>
                </c:pt>
                <c:pt idx="259383">
                  <c:v>204184</c:v>
                </c:pt>
                <c:pt idx="259384">
                  <c:v>204184</c:v>
                </c:pt>
                <c:pt idx="259385">
                  <c:v>204184</c:v>
                </c:pt>
                <c:pt idx="259386">
                  <c:v>204184</c:v>
                </c:pt>
                <c:pt idx="259387">
                  <c:v>204184</c:v>
                </c:pt>
                <c:pt idx="259388">
                  <c:v>204184</c:v>
                </c:pt>
                <c:pt idx="259389">
                  <c:v>204184</c:v>
                </c:pt>
                <c:pt idx="259390">
                  <c:v>204184</c:v>
                </c:pt>
                <c:pt idx="259391">
                  <c:v>204184</c:v>
                </c:pt>
                <c:pt idx="259392">
                  <c:v>204184</c:v>
                </c:pt>
                <c:pt idx="259393">
                  <c:v>204184</c:v>
                </c:pt>
                <c:pt idx="259394">
                  <c:v>204184</c:v>
                </c:pt>
                <c:pt idx="259395">
                  <c:v>204184</c:v>
                </c:pt>
                <c:pt idx="259396">
                  <c:v>204184</c:v>
                </c:pt>
                <c:pt idx="259397">
                  <c:v>204184</c:v>
                </c:pt>
                <c:pt idx="259398">
                  <c:v>204184</c:v>
                </c:pt>
                <c:pt idx="259399">
                  <c:v>204184</c:v>
                </c:pt>
                <c:pt idx="259400">
                  <c:v>204184</c:v>
                </c:pt>
                <c:pt idx="259401">
                  <c:v>204184</c:v>
                </c:pt>
                <c:pt idx="259402">
                  <c:v>204184</c:v>
                </c:pt>
                <c:pt idx="259403">
                  <c:v>204184</c:v>
                </c:pt>
                <c:pt idx="259404">
                  <c:v>204184</c:v>
                </c:pt>
                <c:pt idx="259405">
                  <c:v>204184</c:v>
                </c:pt>
                <c:pt idx="259406">
                  <c:v>204184</c:v>
                </c:pt>
                <c:pt idx="259407">
                  <c:v>204184</c:v>
                </c:pt>
                <c:pt idx="259408">
                  <c:v>204184</c:v>
                </c:pt>
                <c:pt idx="259409">
                  <c:v>204184</c:v>
                </c:pt>
                <c:pt idx="259410">
                  <c:v>204184</c:v>
                </c:pt>
                <c:pt idx="259411">
                  <c:v>204184</c:v>
                </c:pt>
                <c:pt idx="259412">
                  <c:v>204184</c:v>
                </c:pt>
                <c:pt idx="259413">
                  <c:v>204184</c:v>
                </c:pt>
                <c:pt idx="259414">
                  <c:v>204184</c:v>
                </c:pt>
                <c:pt idx="259415">
                  <c:v>204184</c:v>
                </c:pt>
                <c:pt idx="259416">
                  <c:v>204184</c:v>
                </c:pt>
                <c:pt idx="259417">
                  <c:v>204184</c:v>
                </c:pt>
                <c:pt idx="259418">
                  <c:v>204184</c:v>
                </c:pt>
                <c:pt idx="259419">
                  <c:v>204184</c:v>
                </c:pt>
                <c:pt idx="259420">
                  <c:v>204184</c:v>
                </c:pt>
                <c:pt idx="259421">
                  <c:v>204184</c:v>
                </c:pt>
                <c:pt idx="259422">
                  <c:v>204184</c:v>
                </c:pt>
                <c:pt idx="259423">
                  <c:v>204184</c:v>
                </c:pt>
                <c:pt idx="259424">
                  <c:v>204184</c:v>
                </c:pt>
                <c:pt idx="259425">
                  <c:v>204184</c:v>
                </c:pt>
                <c:pt idx="259426">
                  <c:v>204184</c:v>
                </c:pt>
                <c:pt idx="259427">
                  <c:v>204184</c:v>
                </c:pt>
                <c:pt idx="259428">
                  <c:v>204184</c:v>
                </c:pt>
                <c:pt idx="259429">
                  <c:v>204184</c:v>
                </c:pt>
                <c:pt idx="259430">
                  <c:v>204184</c:v>
                </c:pt>
                <c:pt idx="259431">
                  <c:v>204184</c:v>
                </c:pt>
                <c:pt idx="259432">
                  <c:v>204184</c:v>
                </c:pt>
                <c:pt idx="259433">
                  <c:v>204184</c:v>
                </c:pt>
                <c:pt idx="259434">
                  <c:v>204184</c:v>
                </c:pt>
                <c:pt idx="259435">
                  <c:v>204184</c:v>
                </c:pt>
                <c:pt idx="259436">
                  <c:v>204184</c:v>
                </c:pt>
                <c:pt idx="259437">
                  <c:v>204184</c:v>
                </c:pt>
                <c:pt idx="259438">
                  <c:v>204184</c:v>
                </c:pt>
                <c:pt idx="259439">
                  <c:v>204184</c:v>
                </c:pt>
                <c:pt idx="259440">
                  <c:v>204184</c:v>
                </c:pt>
                <c:pt idx="259441">
                  <c:v>204184</c:v>
                </c:pt>
                <c:pt idx="259442">
                  <c:v>204184</c:v>
                </c:pt>
                <c:pt idx="259443">
                  <c:v>204184</c:v>
                </c:pt>
                <c:pt idx="259444">
                  <c:v>204184</c:v>
                </c:pt>
                <c:pt idx="259445">
                  <c:v>204184</c:v>
                </c:pt>
                <c:pt idx="259446">
                  <c:v>204184</c:v>
                </c:pt>
                <c:pt idx="259447">
                  <c:v>204184</c:v>
                </c:pt>
                <c:pt idx="259448">
                  <c:v>204184</c:v>
                </c:pt>
                <c:pt idx="259449">
                  <c:v>204184</c:v>
                </c:pt>
                <c:pt idx="259450">
                  <c:v>204184</c:v>
                </c:pt>
                <c:pt idx="259451">
                  <c:v>204184</c:v>
                </c:pt>
                <c:pt idx="259452">
                  <c:v>204184</c:v>
                </c:pt>
                <c:pt idx="259453">
                  <c:v>204184</c:v>
                </c:pt>
                <c:pt idx="259454">
                  <c:v>204184</c:v>
                </c:pt>
                <c:pt idx="259455">
                  <c:v>204184</c:v>
                </c:pt>
                <c:pt idx="259456">
                  <c:v>204184</c:v>
                </c:pt>
                <c:pt idx="259457">
                  <c:v>204184</c:v>
                </c:pt>
                <c:pt idx="259458">
                  <c:v>204184</c:v>
                </c:pt>
                <c:pt idx="259459">
                  <c:v>204184</c:v>
                </c:pt>
                <c:pt idx="259460">
                  <c:v>204184</c:v>
                </c:pt>
                <c:pt idx="259461">
                  <c:v>204184</c:v>
                </c:pt>
                <c:pt idx="259462">
                  <c:v>204184</c:v>
                </c:pt>
                <c:pt idx="259463">
                  <c:v>204184</c:v>
                </c:pt>
                <c:pt idx="259464">
                  <c:v>204184</c:v>
                </c:pt>
                <c:pt idx="259465">
                  <c:v>204184</c:v>
                </c:pt>
                <c:pt idx="259466">
                  <c:v>204184</c:v>
                </c:pt>
                <c:pt idx="259467">
                  <c:v>204184</c:v>
                </c:pt>
                <c:pt idx="259468">
                  <c:v>204184</c:v>
                </c:pt>
                <c:pt idx="259469">
                  <c:v>204184</c:v>
                </c:pt>
                <c:pt idx="259470">
                  <c:v>204184</c:v>
                </c:pt>
                <c:pt idx="259471">
                  <c:v>204184</c:v>
                </c:pt>
                <c:pt idx="259472">
                  <c:v>204184</c:v>
                </c:pt>
                <c:pt idx="259473">
                  <c:v>204184</c:v>
                </c:pt>
                <c:pt idx="259474">
                  <c:v>204184</c:v>
                </c:pt>
                <c:pt idx="259475">
                  <c:v>204184</c:v>
                </c:pt>
                <c:pt idx="259476">
                  <c:v>204184</c:v>
                </c:pt>
                <c:pt idx="259477">
                  <c:v>204184</c:v>
                </c:pt>
                <c:pt idx="259478">
                  <c:v>204184</c:v>
                </c:pt>
                <c:pt idx="259479">
                  <c:v>204184</c:v>
                </c:pt>
                <c:pt idx="259480">
                  <c:v>204184</c:v>
                </c:pt>
                <c:pt idx="259481">
                  <c:v>204184</c:v>
                </c:pt>
                <c:pt idx="259482">
                  <c:v>204184</c:v>
                </c:pt>
                <c:pt idx="259483">
                  <c:v>204184</c:v>
                </c:pt>
                <c:pt idx="259484">
                  <c:v>204184</c:v>
                </c:pt>
                <c:pt idx="259485">
                  <c:v>204184</c:v>
                </c:pt>
                <c:pt idx="259486">
                  <c:v>204184</c:v>
                </c:pt>
                <c:pt idx="259487">
                  <c:v>204184</c:v>
                </c:pt>
                <c:pt idx="259488">
                  <c:v>204184</c:v>
                </c:pt>
                <c:pt idx="259489">
                  <c:v>204184</c:v>
                </c:pt>
                <c:pt idx="259490">
                  <c:v>204184</c:v>
                </c:pt>
                <c:pt idx="259491">
                  <c:v>204184</c:v>
                </c:pt>
                <c:pt idx="259492">
                  <c:v>204184</c:v>
                </c:pt>
                <c:pt idx="259493">
                  <c:v>204184</c:v>
                </c:pt>
                <c:pt idx="259494">
                  <c:v>204184</c:v>
                </c:pt>
                <c:pt idx="259495">
                  <c:v>204184</c:v>
                </c:pt>
                <c:pt idx="259496">
                  <c:v>204184</c:v>
                </c:pt>
                <c:pt idx="259497">
                  <c:v>204184</c:v>
                </c:pt>
                <c:pt idx="259498">
                  <c:v>204184</c:v>
                </c:pt>
                <c:pt idx="259499">
                  <c:v>204184</c:v>
                </c:pt>
                <c:pt idx="259500">
                  <c:v>204184</c:v>
                </c:pt>
                <c:pt idx="259501">
                  <c:v>204184</c:v>
                </c:pt>
                <c:pt idx="259502">
                  <c:v>204184</c:v>
                </c:pt>
                <c:pt idx="259503">
                  <c:v>204184</c:v>
                </c:pt>
                <c:pt idx="259504">
                  <c:v>204184</c:v>
                </c:pt>
                <c:pt idx="259505">
                  <c:v>204184</c:v>
                </c:pt>
                <c:pt idx="259506">
                  <c:v>204184</c:v>
                </c:pt>
                <c:pt idx="259507">
                  <c:v>204184</c:v>
                </c:pt>
                <c:pt idx="259508">
                  <c:v>204184</c:v>
                </c:pt>
                <c:pt idx="259509">
                  <c:v>204184</c:v>
                </c:pt>
                <c:pt idx="259510">
                  <c:v>204184</c:v>
                </c:pt>
                <c:pt idx="259511">
                  <c:v>204184</c:v>
                </c:pt>
                <c:pt idx="259512">
                  <c:v>204184</c:v>
                </c:pt>
                <c:pt idx="259513">
                  <c:v>204184</c:v>
                </c:pt>
                <c:pt idx="259514">
                  <c:v>204184</c:v>
                </c:pt>
                <c:pt idx="259515">
                  <c:v>204184</c:v>
                </c:pt>
                <c:pt idx="259516">
                  <c:v>204184</c:v>
                </c:pt>
                <c:pt idx="259517">
                  <c:v>204184</c:v>
                </c:pt>
                <c:pt idx="259518">
                  <c:v>204184</c:v>
                </c:pt>
                <c:pt idx="259519">
                  <c:v>204184</c:v>
                </c:pt>
                <c:pt idx="259520">
                  <c:v>204184</c:v>
                </c:pt>
                <c:pt idx="259521">
                  <c:v>204184</c:v>
                </c:pt>
                <c:pt idx="259522">
                  <c:v>204184</c:v>
                </c:pt>
                <c:pt idx="259523">
                  <c:v>204184</c:v>
                </c:pt>
                <c:pt idx="259524">
                  <c:v>204184</c:v>
                </c:pt>
                <c:pt idx="259525">
                  <c:v>204184</c:v>
                </c:pt>
                <c:pt idx="259526">
                  <c:v>204184</c:v>
                </c:pt>
                <c:pt idx="259527">
                  <c:v>204184</c:v>
                </c:pt>
                <c:pt idx="259528">
                  <c:v>204184</c:v>
                </c:pt>
                <c:pt idx="259529">
                  <c:v>204184</c:v>
                </c:pt>
                <c:pt idx="259530">
                  <c:v>204184</c:v>
                </c:pt>
                <c:pt idx="259531">
                  <c:v>204184</c:v>
                </c:pt>
                <c:pt idx="259532">
                  <c:v>204184</c:v>
                </c:pt>
                <c:pt idx="259533">
                  <c:v>204184</c:v>
                </c:pt>
                <c:pt idx="259534">
                  <c:v>204184</c:v>
                </c:pt>
                <c:pt idx="259535">
                  <c:v>204184</c:v>
                </c:pt>
                <c:pt idx="259536">
                  <c:v>204184</c:v>
                </c:pt>
                <c:pt idx="259537">
                  <c:v>204184</c:v>
                </c:pt>
                <c:pt idx="259538">
                  <c:v>204184</c:v>
                </c:pt>
                <c:pt idx="259539">
                  <c:v>204184</c:v>
                </c:pt>
                <c:pt idx="259540">
                  <c:v>204184</c:v>
                </c:pt>
                <c:pt idx="259541">
                  <c:v>204184</c:v>
                </c:pt>
                <c:pt idx="259542">
                  <c:v>204184</c:v>
                </c:pt>
                <c:pt idx="259543">
                  <c:v>204184</c:v>
                </c:pt>
                <c:pt idx="259544">
                  <c:v>204184</c:v>
                </c:pt>
                <c:pt idx="259545">
                  <c:v>204184</c:v>
                </c:pt>
                <c:pt idx="259546">
                  <c:v>204184</c:v>
                </c:pt>
                <c:pt idx="259547">
                  <c:v>204184</c:v>
                </c:pt>
                <c:pt idx="259548">
                  <c:v>204184</c:v>
                </c:pt>
                <c:pt idx="259549">
                  <c:v>204184</c:v>
                </c:pt>
                <c:pt idx="259550">
                  <c:v>204184</c:v>
                </c:pt>
                <c:pt idx="259551">
                  <c:v>204184</c:v>
                </c:pt>
                <c:pt idx="259552">
                  <c:v>204184</c:v>
                </c:pt>
                <c:pt idx="259553">
                  <c:v>204184</c:v>
                </c:pt>
                <c:pt idx="259554">
                  <c:v>204184</c:v>
                </c:pt>
                <c:pt idx="259555">
                  <c:v>204184</c:v>
                </c:pt>
                <c:pt idx="259556">
                  <c:v>204184</c:v>
                </c:pt>
                <c:pt idx="259557">
                  <c:v>204184</c:v>
                </c:pt>
                <c:pt idx="259558">
                  <c:v>204184</c:v>
                </c:pt>
                <c:pt idx="259559">
                  <c:v>204184</c:v>
                </c:pt>
                <c:pt idx="259560">
                  <c:v>204184</c:v>
                </c:pt>
                <c:pt idx="259561">
                  <c:v>204184</c:v>
                </c:pt>
                <c:pt idx="259562">
                  <c:v>204184</c:v>
                </c:pt>
                <c:pt idx="259563">
                  <c:v>204184</c:v>
                </c:pt>
                <c:pt idx="259564">
                  <c:v>204184</c:v>
                </c:pt>
                <c:pt idx="259565">
                  <c:v>204184</c:v>
                </c:pt>
                <c:pt idx="259566">
                  <c:v>204184</c:v>
                </c:pt>
                <c:pt idx="259567">
                  <c:v>204184</c:v>
                </c:pt>
                <c:pt idx="259568">
                  <c:v>204184</c:v>
                </c:pt>
                <c:pt idx="259569">
                  <c:v>204184</c:v>
                </c:pt>
                <c:pt idx="259570">
                  <c:v>204184</c:v>
                </c:pt>
                <c:pt idx="259571">
                  <c:v>204184</c:v>
                </c:pt>
                <c:pt idx="259572">
                  <c:v>204184</c:v>
                </c:pt>
                <c:pt idx="259573">
                  <c:v>204184</c:v>
                </c:pt>
                <c:pt idx="259574">
                  <c:v>204184</c:v>
                </c:pt>
                <c:pt idx="259575">
                  <c:v>204184</c:v>
                </c:pt>
                <c:pt idx="259576">
                  <c:v>204184</c:v>
                </c:pt>
                <c:pt idx="259577">
                  <c:v>204184</c:v>
                </c:pt>
                <c:pt idx="259578">
                  <c:v>204184</c:v>
                </c:pt>
                <c:pt idx="259579">
                  <c:v>204184</c:v>
                </c:pt>
                <c:pt idx="259580">
                  <c:v>204184</c:v>
                </c:pt>
                <c:pt idx="259581">
                  <c:v>204184</c:v>
                </c:pt>
                <c:pt idx="259582">
                  <c:v>204184</c:v>
                </c:pt>
                <c:pt idx="259583">
                  <c:v>204184</c:v>
                </c:pt>
                <c:pt idx="259584">
                  <c:v>204184</c:v>
                </c:pt>
                <c:pt idx="259585">
                  <c:v>204184</c:v>
                </c:pt>
                <c:pt idx="259586">
                  <c:v>204184</c:v>
                </c:pt>
                <c:pt idx="259587">
                  <c:v>204184</c:v>
                </c:pt>
                <c:pt idx="259588">
                  <c:v>204184</c:v>
                </c:pt>
                <c:pt idx="259589">
                  <c:v>204184</c:v>
                </c:pt>
                <c:pt idx="259590">
                  <c:v>204184</c:v>
                </c:pt>
                <c:pt idx="259591">
                  <c:v>204184</c:v>
                </c:pt>
                <c:pt idx="259592">
                  <c:v>204184</c:v>
                </c:pt>
                <c:pt idx="259593">
                  <c:v>204184</c:v>
                </c:pt>
                <c:pt idx="259594">
                  <c:v>204184</c:v>
                </c:pt>
                <c:pt idx="259595">
                  <c:v>204184</c:v>
                </c:pt>
                <c:pt idx="259596">
                  <c:v>204184</c:v>
                </c:pt>
                <c:pt idx="259597">
                  <c:v>204184</c:v>
                </c:pt>
                <c:pt idx="259598">
                  <c:v>204184</c:v>
                </c:pt>
                <c:pt idx="259599">
                  <c:v>204184</c:v>
                </c:pt>
                <c:pt idx="259600">
                  <c:v>204184</c:v>
                </c:pt>
                <c:pt idx="259601">
                  <c:v>204184</c:v>
                </c:pt>
                <c:pt idx="259602">
                  <c:v>204184</c:v>
                </c:pt>
                <c:pt idx="259603">
                  <c:v>204184</c:v>
                </c:pt>
                <c:pt idx="259604">
                  <c:v>204184</c:v>
                </c:pt>
                <c:pt idx="259605">
                  <c:v>204184</c:v>
                </c:pt>
                <c:pt idx="259606">
                  <c:v>204184</c:v>
                </c:pt>
                <c:pt idx="259607">
                  <c:v>204184</c:v>
                </c:pt>
                <c:pt idx="259608">
                  <c:v>204184</c:v>
                </c:pt>
                <c:pt idx="259609">
                  <c:v>204184</c:v>
                </c:pt>
                <c:pt idx="259610">
                  <c:v>204184</c:v>
                </c:pt>
                <c:pt idx="259611">
                  <c:v>204184</c:v>
                </c:pt>
                <c:pt idx="259612">
                  <c:v>204184</c:v>
                </c:pt>
                <c:pt idx="259613">
                  <c:v>204184</c:v>
                </c:pt>
                <c:pt idx="259614">
                  <c:v>204184</c:v>
                </c:pt>
                <c:pt idx="259615">
                  <c:v>204184</c:v>
                </c:pt>
                <c:pt idx="259616">
                  <c:v>204184</c:v>
                </c:pt>
                <c:pt idx="259617">
                  <c:v>204184</c:v>
                </c:pt>
                <c:pt idx="259618">
                  <c:v>204184</c:v>
                </c:pt>
                <c:pt idx="259619">
                  <c:v>204184</c:v>
                </c:pt>
                <c:pt idx="259620">
                  <c:v>204184</c:v>
                </c:pt>
                <c:pt idx="259621">
                  <c:v>204184</c:v>
                </c:pt>
                <c:pt idx="259622">
                  <c:v>204184</c:v>
                </c:pt>
                <c:pt idx="259623">
                  <c:v>204184</c:v>
                </c:pt>
                <c:pt idx="259624">
                  <c:v>204184</c:v>
                </c:pt>
                <c:pt idx="259625">
                  <c:v>204184</c:v>
                </c:pt>
                <c:pt idx="259626">
                  <c:v>204184</c:v>
                </c:pt>
                <c:pt idx="259627">
                  <c:v>204184</c:v>
                </c:pt>
                <c:pt idx="259628">
                  <c:v>204184</c:v>
                </c:pt>
                <c:pt idx="259629">
                  <c:v>204184</c:v>
                </c:pt>
                <c:pt idx="259630">
                  <c:v>204184</c:v>
                </c:pt>
                <c:pt idx="259631">
                  <c:v>204184</c:v>
                </c:pt>
                <c:pt idx="259632">
                  <c:v>204184</c:v>
                </c:pt>
                <c:pt idx="259633">
                  <c:v>204184</c:v>
                </c:pt>
                <c:pt idx="259634">
                  <c:v>204184</c:v>
                </c:pt>
                <c:pt idx="259635">
                  <c:v>204184</c:v>
                </c:pt>
                <c:pt idx="259636">
                  <c:v>204184</c:v>
                </c:pt>
                <c:pt idx="259637">
                  <c:v>204184</c:v>
                </c:pt>
                <c:pt idx="259638">
                  <c:v>204184</c:v>
                </c:pt>
                <c:pt idx="259639">
                  <c:v>204184</c:v>
                </c:pt>
                <c:pt idx="259640">
                  <c:v>204184</c:v>
                </c:pt>
                <c:pt idx="259641">
                  <c:v>204184</c:v>
                </c:pt>
                <c:pt idx="259642">
                  <c:v>204184</c:v>
                </c:pt>
                <c:pt idx="259643">
                  <c:v>204184</c:v>
                </c:pt>
                <c:pt idx="259644">
                  <c:v>204184</c:v>
                </c:pt>
                <c:pt idx="259645">
                  <c:v>204184</c:v>
                </c:pt>
                <c:pt idx="259646">
                  <c:v>204184</c:v>
                </c:pt>
                <c:pt idx="259647">
                  <c:v>204184</c:v>
                </c:pt>
                <c:pt idx="259648">
                  <c:v>204184</c:v>
                </c:pt>
                <c:pt idx="259649">
                  <c:v>204184</c:v>
                </c:pt>
                <c:pt idx="259650">
                  <c:v>204184</c:v>
                </c:pt>
                <c:pt idx="259651">
                  <c:v>204184</c:v>
                </c:pt>
                <c:pt idx="259652">
                  <c:v>204184</c:v>
                </c:pt>
                <c:pt idx="259653">
                  <c:v>204184</c:v>
                </c:pt>
                <c:pt idx="259654">
                  <c:v>204184</c:v>
                </c:pt>
                <c:pt idx="259655">
                  <c:v>204184</c:v>
                </c:pt>
                <c:pt idx="259656">
                  <c:v>204184</c:v>
                </c:pt>
                <c:pt idx="259657">
                  <c:v>204184</c:v>
                </c:pt>
                <c:pt idx="259658">
                  <c:v>204184</c:v>
                </c:pt>
                <c:pt idx="259659">
                  <c:v>204184</c:v>
                </c:pt>
                <c:pt idx="259660">
                  <c:v>204184</c:v>
                </c:pt>
                <c:pt idx="259661">
                  <c:v>204184</c:v>
                </c:pt>
                <c:pt idx="259662">
                  <c:v>204184</c:v>
                </c:pt>
                <c:pt idx="259663">
                  <c:v>204184</c:v>
                </c:pt>
                <c:pt idx="259664">
                  <c:v>204184</c:v>
                </c:pt>
                <c:pt idx="259665">
                  <c:v>204184</c:v>
                </c:pt>
                <c:pt idx="259666">
                  <c:v>204184</c:v>
                </c:pt>
                <c:pt idx="259667">
                  <c:v>204184</c:v>
                </c:pt>
                <c:pt idx="259668">
                  <c:v>204184</c:v>
                </c:pt>
                <c:pt idx="259669">
                  <c:v>204184</c:v>
                </c:pt>
                <c:pt idx="259670">
                  <c:v>204184</c:v>
                </c:pt>
                <c:pt idx="259671">
                  <c:v>204184</c:v>
                </c:pt>
                <c:pt idx="259672">
                  <c:v>204184</c:v>
                </c:pt>
                <c:pt idx="259673">
                  <c:v>204184</c:v>
                </c:pt>
                <c:pt idx="259674">
                  <c:v>204184</c:v>
                </c:pt>
                <c:pt idx="259675">
                  <c:v>204184</c:v>
                </c:pt>
                <c:pt idx="259676">
                  <c:v>204184</c:v>
                </c:pt>
                <c:pt idx="259677">
                  <c:v>204184</c:v>
                </c:pt>
                <c:pt idx="259678">
                  <c:v>204184</c:v>
                </c:pt>
                <c:pt idx="259679">
                  <c:v>204184</c:v>
                </c:pt>
                <c:pt idx="259680">
                  <c:v>204184</c:v>
                </c:pt>
                <c:pt idx="259681">
                  <c:v>204184</c:v>
                </c:pt>
                <c:pt idx="259682">
                  <c:v>204184</c:v>
                </c:pt>
                <c:pt idx="259683">
                  <c:v>204184</c:v>
                </c:pt>
                <c:pt idx="259684">
                  <c:v>204184</c:v>
                </c:pt>
                <c:pt idx="259685">
                  <c:v>204184</c:v>
                </c:pt>
                <c:pt idx="259686">
                  <c:v>204184</c:v>
                </c:pt>
                <c:pt idx="259687">
                  <c:v>204184</c:v>
                </c:pt>
                <c:pt idx="259688">
                  <c:v>204184</c:v>
                </c:pt>
                <c:pt idx="259689">
                  <c:v>204184</c:v>
                </c:pt>
                <c:pt idx="259690">
                  <c:v>204184</c:v>
                </c:pt>
                <c:pt idx="259691">
                  <c:v>204184</c:v>
                </c:pt>
                <c:pt idx="259692">
                  <c:v>204184</c:v>
                </c:pt>
                <c:pt idx="259693">
                  <c:v>204184</c:v>
                </c:pt>
                <c:pt idx="259694">
                  <c:v>204184</c:v>
                </c:pt>
                <c:pt idx="259695">
                  <c:v>204184</c:v>
                </c:pt>
                <c:pt idx="259696">
                  <c:v>204184</c:v>
                </c:pt>
                <c:pt idx="259697">
                  <c:v>204184</c:v>
                </c:pt>
                <c:pt idx="259698">
                  <c:v>204184</c:v>
                </c:pt>
                <c:pt idx="259699">
                  <c:v>204184</c:v>
                </c:pt>
                <c:pt idx="259700">
                  <c:v>204184</c:v>
                </c:pt>
                <c:pt idx="259701">
                  <c:v>204184</c:v>
                </c:pt>
                <c:pt idx="259702">
                  <c:v>204184</c:v>
                </c:pt>
                <c:pt idx="259703">
                  <c:v>204184</c:v>
                </c:pt>
                <c:pt idx="259704">
                  <c:v>204184</c:v>
                </c:pt>
                <c:pt idx="259705">
                  <c:v>204184</c:v>
                </c:pt>
                <c:pt idx="259706">
                  <c:v>204184</c:v>
                </c:pt>
                <c:pt idx="259707">
                  <c:v>204184</c:v>
                </c:pt>
                <c:pt idx="259708">
                  <c:v>204184</c:v>
                </c:pt>
                <c:pt idx="259709">
                  <c:v>204184</c:v>
                </c:pt>
                <c:pt idx="259710">
                  <c:v>204184</c:v>
                </c:pt>
                <c:pt idx="259711">
                  <c:v>204184</c:v>
                </c:pt>
                <c:pt idx="259712">
                  <c:v>204184</c:v>
                </c:pt>
                <c:pt idx="259713">
                  <c:v>204184</c:v>
                </c:pt>
                <c:pt idx="259714">
                  <c:v>204184</c:v>
                </c:pt>
                <c:pt idx="259715">
                  <c:v>204184</c:v>
                </c:pt>
                <c:pt idx="259716">
                  <c:v>204184</c:v>
                </c:pt>
                <c:pt idx="259717">
                  <c:v>204184</c:v>
                </c:pt>
                <c:pt idx="259718">
                  <c:v>204184</c:v>
                </c:pt>
                <c:pt idx="259719">
                  <c:v>204184</c:v>
                </c:pt>
                <c:pt idx="259720">
                  <c:v>204184</c:v>
                </c:pt>
                <c:pt idx="259721">
                  <c:v>204184</c:v>
                </c:pt>
                <c:pt idx="259722">
                  <c:v>204184</c:v>
                </c:pt>
                <c:pt idx="259723">
                  <c:v>204184</c:v>
                </c:pt>
                <c:pt idx="259724">
                  <c:v>204184</c:v>
                </c:pt>
                <c:pt idx="259725">
                  <c:v>204184</c:v>
                </c:pt>
                <c:pt idx="259726">
                  <c:v>204184</c:v>
                </c:pt>
                <c:pt idx="259727">
                  <c:v>204184</c:v>
                </c:pt>
                <c:pt idx="259728">
                  <c:v>204184</c:v>
                </c:pt>
                <c:pt idx="259729">
                  <c:v>204184</c:v>
                </c:pt>
                <c:pt idx="259730">
                  <c:v>204184</c:v>
                </c:pt>
                <c:pt idx="259731">
                  <c:v>204184</c:v>
                </c:pt>
                <c:pt idx="259732">
                  <c:v>204184</c:v>
                </c:pt>
                <c:pt idx="259733">
                  <c:v>204184</c:v>
                </c:pt>
                <c:pt idx="259734">
                  <c:v>204184</c:v>
                </c:pt>
                <c:pt idx="259735">
                  <c:v>204184</c:v>
                </c:pt>
                <c:pt idx="259736">
                  <c:v>204184</c:v>
                </c:pt>
                <c:pt idx="259737">
                  <c:v>204184</c:v>
                </c:pt>
                <c:pt idx="259738">
                  <c:v>204184</c:v>
                </c:pt>
                <c:pt idx="259739">
                  <c:v>204184</c:v>
                </c:pt>
                <c:pt idx="259740">
                  <c:v>204184</c:v>
                </c:pt>
                <c:pt idx="259741">
                  <c:v>204184</c:v>
                </c:pt>
                <c:pt idx="259742">
                  <c:v>204184</c:v>
                </c:pt>
                <c:pt idx="259743">
                  <c:v>204184</c:v>
                </c:pt>
                <c:pt idx="259744">
                  <c:v>204184</c:v>
                </c:pt>
                <c:pt idx="259745">
                  <c:v>204184</c:v>
                </c:pt>
                <c:pt idx="259746">
                  <c:v>204184</c:v>
                </c:pt>
                <c:pt idx="259747">
                  <c:v>204184</c:v>
                </c:pt>
                <c:pt idx="259748">
                  <c:v>204184</c:v>
                </c:pt>
                <c:pt idx="259749">
                  <c:v>204184</c:v>
                </c:pt>
                <c:pt idx="259750">
                  <c:v>204184</c:v>
                </c:pt>
                <c:pt idx="259751">
                  <c:v>204184</c:v>
                </c:pt>
                <c:pt idx="259752">
                  <c:v>204184</c:v>
                </c:pt>
                <c:pt idx="259753">
                  <c:v>204184</c:v>
                </c:pt>
                <c:pt idx="259754">
                  <c:v>204184</c:v>
                </c:pt>
                <c:pt idx="259755">
                  <c:v>204184</c:v>
                </c:pt>
                <c:pt idx="259756">
                  <c:v>204184</c:v>
                </c:pt>
                <c:pt idx="259757">
                  <c:v>204184</c:v>
                </c:pt>
                <c:pt idx="259758">
                  <c:v>204184</c:v>
                </c:pt>
                <c:pt idx="259759">
                  <c:v>204184</c:v>
                </c:pt>
                <c:pt idx="259760">
                  <c:v>204184</c:v>
                </c:pt>
                <c:pt idx="259761">
                  <c:v>204184</c:v>
                </c:pt>
                <c:pt idx="259762">
                  <c:v>204184</c:v>
                </c:pt>
                <c:pt idx="259763">
                  <c:v>204184</c:v>
                </c:pt>
                <c:pt idx="259764">
                  <c:v>204184</c:v>
                </c:pt>
                <c:pt idx="259765">
                  <c:v>204184</c:v>
                </c:pt>
                <c:pt idx="259766">
                  <c:v>204184</c:v>
                </c:pt>
                <c:pt idx="259767">
                  <c:v>204184</c:v>
                </c:pt>
                <c:pt idx="259768">
                  <c:v>204184</c:v>
                </c:pt>
                <c:pt idx="259769">
                  <c:v>204184</c:v>
                </c:pt>
                <c:pt idx="259770">
                  <c:v>204184</c:v>
                </c:pt>
                <c:pt idx="259771">
                  <c:v>204184</c:v>
                </c:pt>
                <c:pt idx="259772">
                  <c:v>204184</c:v>
                </c:pt>
                <c:pt idx="259773">
                  <c:v>204184</c:v>
                </c:pt>
                <c:pt idx="259774">
                  <c:v>204184</c:v>
                </c:pt>
                <c:pt idx="259775">
                  <c:v>204184</c:v>
                </c:pt>
                <c:pt idx="259776">
                  <c:v>204184</c:v>
                </c:pt>
                <c:pt idx="259777">
                  <c:v>204184</c:v>
                </c:pt>
                <c:pt idx="259778">
                  <c:v>204184</c:v>
                </c:pt>
                <c:pt idx="259779">
                  <c:v>204184</c:v>
                </c:pt>
                <c:pt idx="259780">
                  <c:v>204184</c:v>
                </c:pt>
                <c:pt idx="259781">
                  <c:v>204184</c:v>
                </c:pt>
                <c:pt idx="259782">
                  <c:v>204184</c:v>
                </c:pt>
                <c:pt idx="259783">
                  <c:v>204184</c:v>
                </c:pt>
                <c:pt idx="259784">
                  <c:v>204184</c:v>
                </c:pt>
                <c:pt idx="259785">
                  <c:v>204184</c:v>
                </c:pt>
                <c:pt idx="259786">
                  <c:v>204184</c:v>
                </c:pt>
                <c:pt idx="259787">
                  <c:v>204184</c:v>
                </c:pt>
                <c:pt idx="259788">
                  <c:v>204184</c:v>
                </c:pt>
                <c:pt idx="259789">
                  <c:v>204184</c:v>
                </c:pt>
                <c:pt idx="259790">
                  <c:v>204184</c:v>
                </c:pt>
                <c:pt idx="259791">
                  <c:v>204184</c:v>
                </c:pt>
                <c:pt idx="259792">
                  <c:v>204184</c:v>
                </c:pt>
                <c:pt idx="259793">
                  <c:v>204184</c:v>
                </c:pt>
                <c:pt idx="259794">
                  <c:v>204184</c:v>
                </c:pt>
                <c:pt idx="259795">
                  <c:v>204184</c:v>
                </c:pt>
                <c:pt idx="259796">
                  <c:v>204184</c:v>
                </c:pt>
                <c:pt idx="259797">
                  <c:v>204184</c:v>
                </c:pt>
                <c:pt idx="259798">
                  <c:v>204184</c:v>
                </c:pt>
                <c:pt idx="259799">
                  <c:v>204184</c:v>
                </c:pt>
                <c:pt idx="259800">
                  <c:v>204184</c:v>
                </c:pt>
                <c:pt idx="259801">
                  <c:v>204184</c:v>
                </c:pt>
                <c:pt idx="259802">
                  <c:v>204184</c:v>
                </c:pt>
                <c:pt idx="259803">
                  <c:v>204184</c:v>
                </c:pt>
                <c:pt idx="259804">
                  <c:v>204184</c:v>
                </c:pt>
                <c:pt idx="259805">
                  <c:v>204184</c:v>
                </c:pt>
                <c:pt idx="259806">
                  <c:v>204184</c:v>
                </c:pt>
                <c:pt idx="259807">
                  <c:v>204184</c:v>
                </c:pt>
                <c:pt idx="259808">
                  <c:v>204184</c:v>
                </c:pt>
                <c:pt idx="259809">
                  <c:v>204184</c:v>
                </c:pt>
                <c:pt idx="259810">
                  <c:v>204184</c:v>
                </c:pt>
                <c:pt idx="259811">
                  <c:v>204184</c:v>
                </c:pt>
                <c:pt idx="259812">
                  <c:v>204184</c:v>
                </c:pt>
                <c:pt idx="259813">
                  <c:v>204184</c:v>
                </c:pt>
                <c:pt idx="259814">
                  <c:v>204184</c:v>
                </c:pt>
                <c:pt idx="259815">
                  <c:v>204184</c:v>
                </c:pt>
                <c:pt idx="259816">
                  <c:v>204184</c:v>
                </c:pt>
                <c:pt idx="259817">
                  <c:v>204184</c:v>
                </c:pt>
                <c:pt idx="259818">
                  <c:v>204184</c:v>
                </c:pt>
                <c:pt idx="259819">
                  <c:v>204184</c:v>
                </c:pt>
                <c:pt idx="259820">
                  <c:v>204184</c:v>
                </c:pt>
                <c:pt idx="259821">
                  <c:v>204184</c:v>
                </c:pt>
                <c:pt idx="259822">
                  <c:v>204184</c:v>
                </c:pt>
                <c:pt idx="259823">
                  <c:v>204184</c:v>
                </c:pt>
                <c:pt idx="259824">
                  <c:v>204184</c:v>
                </c:pt>
                <c:pt idx="259825">
                  <c:v>204184</c:v>
                </c:pt>
                <c:pt idx="259826">
                  <c:v>204184</c:v>
                </c:pt>
                <c:pt idx="259827">
                  <c:v>204184</c:v>
                </c:pt>
                <c:pt idx="259828">
                  <c:v>204184</c:v>
                </c:pt>
                <c:pt idx="259829">
                  <c:v>204184</c:v>
                </c:pt>
                <c:pt idx="259830">
                  <c:v>204184</c:v>
                </c:pt>
                <c:pt idx="259831">
                  <c:v>204184</c:v>
                </c:pt>
                <c:pt idx="259832">
                  <c:v>204184</c:v>
                </c:pt>
                <c:pt idx="259833">
                  <c:v>204184</c:v>
                </c:pt>
                <c:pt idx="259834">
                  <c:v>204184</c:v>
                </c:pt>
                <c:pt idx="259835">
                  <c:v>204184</c:v>
                </c:pt>
                <c:pt idx="259836">
                  <c:v>204184</c:v>
                </c:pt>
                <c:pt idx="259837">
                  <c:v>204184</c:v>
                </c:pt>
                <c:pt idx="259838">
                  <c:v>204184</c:v>
                </c:pt>
                <c:pt idx="259839">
                  <c:v>204184</c:v>
                </c:pt>
                <c:pt idx="259840">
                  <c:v>204184</c:v>
                </c:pt>
                <c:pt idx="259841">
                  <c:v>204184</c:v>
                </c:pt>
                <c:pt idx="259842">
                  <c:v>204184</c:v>
                </c:pt>
                <c:pt idx="259843">
                  <c:v>204184</c:v>
                </c:pt>
                <c:pt idx="259844">
                  <c:v>204184</c:v>
                </c:pt>
                <c:pt idx="259845">
                  <c:v>204184</c:v>
                </c:pt>
                <c:pt idx="259846">
                  <c:v>204184</c:v>
                </c:pt>
                <c:pt idx="259847">
                  <c:v>204184</c:v>
                </c:pt>
                <c:pt idx="259848">
                  <c:v>204184</c:v>
                </c:pt>
                <c:pt idx="259849">
                  <c:v>204184</c:v>
                </c:pt>
                <c:pt idx="259850">
                  <c:v>204184</c:v>
                </c:pt>
                <c:pt idx="259851">
                  <c:v>204184</c:v>
                </c:pt>
                <c:pt idx="259852">
                  <c:v>204184</c:v>
                </c:pt>
                <c:pt idx="259853">
                  <c:v>204184</c:v>
                </c:pt>
                <c:pt idx="259854">
                  <c:v>204184</c:v>
                </c:pt>
                <c:pt idx="259855">
                  <c:v>204184</c:v>
                </c:pt>
                <c:pt idx="259856">
                  <c:v>204184</c:v>
                </c:pt>
                <c:pt idx="259857">
                  <c:v>204184</c:v>
                </c:pt>
                <c:pt idx="259858">
                  <c:v>204184</c:v>
                </c:pt>
                <c:pt idx="259859">
                  <c:v>204184</c:v>
                </c:pt>
                <c:pt idx="259860">
                  <c:v>204184</c:v>
                </c:pt>
                <c:pt idx="259861">
                  <c:v>204184</c:v>
                </c:pt>
                <c:pt idx="259862">
                  <c:v>204184</c:v>
                </c:pt>
                <c:pt idx="259863">
                  <c:v>204184</c:v>
                </c:pt>
                <c:pt idx="259864">
                  <c:v>204184</c:v>
                </c:pt>
                <c:pt idx="259865">
                  <c:v>204184</c:v>
                </c:pt>
                <c:pt idx="259866">
                  <c:v>204184</c:v>
                </c:pt>
                <c:pt idx="259867">
                  <c:v>204184</c:v>
                </c:pt>
                <c:pt idx="259868">
                  <c:v>204184</c:v>
                </c:pt>
                <c:pt idx="259869">
                  <c:v>204184</c:v>
                </c:pt>
                <c:pt idx="259870">
                  <c:v>204184</c:v>
                </c:pt>
                <c:pt idx="259871">
                  <c:v>204184</c:v>
                </c:pt>
                <c:pt idx="259872">
                  <c:v>204184</c:v>
                </c:pt>
                <c:pt idx="259873">
                  <c:v>204184</c:v>
                </c:pt>
                <c:pt idx="259874">
                  <c:v>204184</c:v>
                </c:pt>
                <c:pt idx="259875">
                  <c:v>204184</c:v>
                </c:pt>
                <c:pt idx="259876">
                  <c:v>204184</c:v>
                </c:pt>
                <c:pt idx="259877">
                  <c:v>204184</c:v>
                </c:pt>
                <c:pt idx="259878">
                  <c:v>204184</c:v>
                </c:pt>
                <c:pt idx="259879">
                  <c:v>204184</c:v>
                </c:pt>
                <c:pt idx="259880">
                  <c:v>204184</c:v>
                </c:pt>
                <c:pt idx="259881">
                  <c:v>204184</c:v>
                </c:pt>
                <c:pt idx="259882">
                  <c:v>204184</c:v>
                </c:pt>
                <c:pt idx="259883">
                  <c:v>204184</c:v>
                </c:pt>
                <c:pt idx="259884">
                  <c:v>204184</c:v>
                </c:pt>
                <c:pt idx="259885">
                  <c:v>204184</c:v>
                </c:pt>
                <c:pt idx="259886">
                  <c:v>204184</c:v>
                </c:pt>
                <c:pt idx="259887">
                  <c:v>204184</c:v>
                </c:pt>
                <c:pt idx="259888">
                  <c:v>204184</c:v>
                </c:pt>
                <c:pt idx="259889">
                  <c:v>204184</c:v>
                </c:pt>
                <c:pt idx="259890">
                  <c:v>204184</c:v>
                </c:pt>
                <c:pt idx="259891">
                  <c:v>204184</c:v>
                </c:pt>
                <c:pt idx="259892">
                  <c:v>204184</c:v>
                </c:pt>
                <c:pt idx="259893">
                  <c:v>204184</c:v>
                </c:pt>
                <c:pt idx="259894">
                  <c:v>204184</c:v>
                </c:pt>
                <c:pt idx="259895">
                  <c:v>204184</c:v>
                </c:pt>
                <c:pt idx="259896">
                  <c:v>204184</c:v>
                </c:pt>
                <c:pt idx="259897">
                  <c:v>204184</c:v>
                </c:pt>
                <c:pt idx="259898">
                  <c:v>204184</c:v>
                </c:pt>
                <c:pt idx="259899">
                  <c:v>204184</c:v>
                </c:pt>
                <c:pt idx="259900">
                  <c:v>204184</c:v>
                </c:pt>
                <c:pt idx="259901">
                  <c:v>204184</c:v>
                </c:pt>
                <c:pt idx="259902">
                  <c:v>204184</c:v>
                </c:pt>
                <c:pt idx="259903">
                  <c:v>204184</c:v>
                </c:pt>
                <c:pt idx="259904">
                  <c:v>204184</c:v>
                </c:pt>
                <c:pt idx="259905">
                  <c:v>204184</c:v>
                </c:pt>
                <c:pt idx="259906">
                  <c:v>204184</c:v>
                </c:pt>
                <c:pt idx="259907">
                  <c:v>204184</c:v>
                </c:pt>
                <c:pt idx="259908">
                  <c:v>204184</c:v>
                </c:pt>
                <c:pt idx="259909">
                  <c:v>204184</c:v>
                </c:pt>
                <c:pt idx="259910">
                  <c:v>204184</c:v>
                </c:pt>
                <c:pt idx="259911">
                  <c:v>204184</c:v>
                </c:pt>
                <c:pt idx="259912">
                  <c:v>204184</c:v>
                </c:pt>
                <c:pt idx="259913">
                  <c:v>204184</c:v>
                </c:pt>
                <c:pt idx="259914">
                  <c:v>204184</c:v>
                </c:pt>
                <c:pt idx="259915">
                  <c:v>204184</c:v>
                </c:pt>
                <c:pt idx="259916">
                  <c:v>204184</c:v>
                </c:pt>
                <c:pt idx="259917">
                  <c:v>204184</c:v>
                </c:pt>
                <c:pt idx="259918">
                  <c:v>204184</c:v>
                </c:pt>
                <c:pt idx="259919">
                  <c:v>204184</c:v>
                </c:pt>
                <c:pt idx="259920">
                  <c:v>204184</c:v>
                </c:pt>
                <c:pt idx="259921">
                  <c:v>204184</c:v>
                </c:pt>
                <c:pt idx="259922">
                  <c:v>204184</c:v>
                </c:pt>
                <c:pt idx="259923">
                  <c:v>204184</c:v>
                </c:pt>
                <c:pt idx="259924">
                  <c:v>204184</c:v>
                </c:pt>
                <c:pt idx="259925">
                  <c:v>204184</c:v>
                </c:pt>
                <c:pt idx="259926">
                  <c:v>204184</c:v>
                </c:pt>
                <c:pt idx="259927">
                  <c:v>204184</c:v>
                </c:pt>
                <c:pt idx="259928">
                  <c:v>204184</c:v>
                </c:pt>
                <c:pt idx="259929">
                  <c:v>204184</c:v>
                </c:pt>
                <c:pt idx="259930">
                  <c:v>204184</c:v>
                </c:pt>
                <c:pt idx="259931">
                  <c:v>204184</c:v>
                </c:pt>
                <c:pt idx="259932">
                  <c:v>204184</c:v>
                </c:pt>
                <c:pt idx="259933">
                  <c:v>204184</c:v>
                </c:pt>
                <c:pt idx="259934">
                  <c:v>204184</c:v>
                </c:pt>
                <c:pt idx="259935">
                  <c:v>204184</c:v>
                </c:pt>
                <c:pt idx="259936">
                  <c:v>204184</c:v>
                </c:pt>
                <c:pt idx="259937">
                  <c:v>204184</c:v>
                </c:pt>
                <c:pt idx="259938">
                  <c:v>204184</c:v>
                </c:pt>
                <c:pt idx="259939">
                  <c:v>204184</c:v>
                </c:pt>
                <c:pt idx="259940">
                  <c:v>204184</c:v>
                </c:pt>
                <c:pt idx="259941">
                  <c:v>204184</c:v>
                </c:pt>
                <c:pt idx="259942">
                  <c:v>204184</c:v>
                </c:pt>
                <c:pt idx="259943">
                  <c:v>204184</c:v>
                </c:pt>
                <c:pt idx="259944">
                  <c:v>204184</c:v>
                </c:pt>
                <c:pt idx="259945">
                  <c:v>204184</c:v>
                </c:pt>
                <c:pt idx="259946">
                  <c:v>204184</c:v>
                </c:pt>
                <c:pt idx="259947">
                  <c:v>204184</c:v>
                </c:pt>
                <c:pt idx="259948">
                  <c:v>204184</c:v>
                </c:pt>
                <c:pt idx="259949">
                  <c:v>204184</c:v>
                </c:pt>
                <c:pt idx="259950">
                  <c:v>204184</c:v>
                </c:pt>
                <c:pt idx="259951">
                  <c:v>204184</c:v>
                </c:pt>
                <c:pt idx="259952">
                  <c:v>204184</c:v>
                </c:pt>
                <c:pt idx="259953">
                  <c:v>204184</c:v>
                </c:pt>
                <c:pt idx="259954">
                  <c:v>204184</c:v>
                </c:pt>
                <c:pt idx="259955">
                  <c:v>204184</c:v>
                </c:pt>
                <c:pt idx="259956">
                  <c:v>204184</c:v>
                </c:pt>
                <c:pt idx="259957">
                  <c:v>204184</c:v>
                </c:pt>
                <c:pt idx="259958">
                  <c:v>204184</c:v>
                </c:pt>
                <c:pt idx="259959">
                  <c:v>204184</c:v>
                </c:pt>
                <c:pt idx="259960">
                  <c:v>204184</c:v>
                </c:pt>
                <c:pt idx="259961">
                  <c:v>204184</c:v>
                </c:pt>
                <c:pt idx="259962">
                  <c:v>204184</c:v>
                </c:pt>
                <c:pt idx="259963">
                  <c:v>204184</c:v>
                </c:pt>
                <c:pt idx="259964">
                  <c:v>204184</c:v>
                </c:pt>
                <c:pt idx="259965">
                  <c:v>204184</c:v>
                </c:pt>
                <c:pt idx="259966">
                  <c:v>204184</c:v>
                </c:pt>
                <c:pt idx="259967">
                  <c:v>204184</c:v>
                </c:pt>
                <c:pt idx="259968">
                  <c:v>204184</c:v>
                </c:pt>
                <c:pt idx="259969">
                  <c:v>204184</c:v>
                </c:pt>
                <c:pt idx="259970">
                  <c:v>204184</c:v>
                </c:pt>
                <c:pt idx="259971">
                  <c:v>204184</c:v>
                </c:pt>
                <c:pt idx="259972">
                  <c:v>204184</c:v>
                </c:pt>
                <c:pt idx="259973">
                  <c:v>204184</c:v>
                </c:pt>
                <c:pt idx="259974">
                  <c:v>204184</c:v>
                </c:pt>
                <c:pt idx="259975">
                  <c:v>204184</c:v>
                </c:pt>
                <c:pt idx="259976">
                  <c:v>204184</c:v>
                </c:pt>
                <c:pt idx="259977">
                  <c:v>204184</c:v>
                </c:pt>
                <c:pt idx="259978">
                  <c:v>204184</c:v>
                </c:pt>
                <c:pt idx="259979">
                  <c:v>204184</c:v>
                </c:pt>
                <c:pt idx="259980">
                  <c:v>204184</c:v>
                </c:pt>
                <c:pt idx="259981">
                  <c:v>204184</c:v>
                </c:pt>
                <c:pt idx="259982">
                  <c:v>204184</c:v>
                </c:pt>
                <c:pt idx="259983">
                  <c:v>204184</c:v>
                </c:pt>
                <c:pt idx="259984">
                  <c:v>204184</c:v>
                </c:pt>
                <c:pt idx="259985">
                  <c:v>204184</c:v>
                </c:pt>
                <c:pt idx="259986">
                  <c:v>204184</c:v>
                </c:pt>
                <c:pt idx="259987">
                  <c:v>204184</c:v>
                </c:pt>
                <c:pt idx="259988">
                  <c:v>204184</c:v>
                </c:pt>
                <c:pt idx="259989">
                  <c:v>204184</c:v>
                </c:pt>
                <c:pt idx="259990">
                  <c:v>204184</c:v>
                </c:pt>
                <c:pt idx="259991">
                  <c:v>204184</c:v>
                </c:pt>
                <c:pt idx="259992">
                  <c:v>204184</c:v>
                </c:pt>
                <c:pt idx="259993">
                  <c:v>204184</c:v>
                </c:pt>
                <c:pt idx="259994">
                  <c:v>204184</c:v>
                </c:pt>
                <c:pt idx="259995">
                  <c:v>204184</c:v>
                </c:pt>
                <c:pt idx="259996">
                  <c:v>204184</c:v>
                </c:pt>
                <c:pt idx="259997">
                  <c:v>204184</c:v>
                </c:pt>
                <c:pt idx="259998">
                  <c:v>204184</c:v>
                </c:pt>
                <c:pt idx="259999">
                  <c:v>204184</c:v>
                </c:pt>
                <c:pt idx="260000">
                  <c:v>204184</c:v>
                </c:pt>
                <c:pt idx="260001">
                  <c:v>204184</c:v>
                </c:pt>
                <c:pt idx="260002">
                  <c:v>204184</c:v>
                </c:pt>
                <c:pt idx="260003">
                  <c:v>204184</c:v>
                </c:pt>
                <c:pt idx="260004">
                  <c:v>204184</c:v>
                </c:pt>
                <c:pt idx="260005">
                  <c:v>204184</c:v>
                </c:pt>
                <c:pt idx="260006">
                  <c:v>204184</c:v>
                </c:pt>
                <c:pt idx="260007">
                  <c:v>204184</c:v>
                </c:pt>
                <c:pt idx="260008">
                  <c:v>204184</c:v>
                </c:pt>
                <c:pt idx="260009">
                  <c:v>204184</c:v>
                </c:pt>
                <c:pt idx="260010">
                  <c:v>204184</c:v>
                </c:pt>
                <c:pt idx="260011">
                  <c:v>204184</c:v>
                </c:pt>
                <c:pt idx="260012">
                  <c:v>204184</c:v>
                </c:pt>
                <c:pt idx="260013">
                  <c:v>204184</c:v>
                </c:pt>
                <c:pt idx="260014">
                  <c:v>204184</c:v>
                </c:pt>
                <c:pt idx="260015">
                  <c:v>204184</c:v>
                </c:pt>
                <c:pt idx="260016">
                  <c:v>204184</c:v>
                </c:pt>
                <c:pt idx="260017">
                  <c:v>204184</c:v>
                </c:pt>
                <c:pt idx="260018">
                  <c:v>204184</c:v>
                </c:pt>
                <c:pt idx="260019">
                  <c:v>204184</c:v>
                </c:pt>
                <c:pt idx="260020">
                  <c:v>204184</c:v>
                </c:pt>
                <c:pt idx="260021">
                  <c:v>204184</c:v>
                </c:pt>
                <c:pt idx="260022">
                  <c:v>204184</c:v>
                </c:pt>
                <c:pt idx="260023">
                  <c:v>204184</c:v>
                </c:pt>
                <c:pt idx="260024">
                  <c:v>204184</c:v>
                </c:pt>
                <c:pt idx="260025">
                  <c:v>204184</c:v>
                </c:pt>
                <c:pt idx="260026">
                  <c:v>204184</c:v>
                </c:pt>
                <c:pt idx="260027">
                  <c:v>204184</c:v>
                </c:pt>
                <c:pt idx="260028">
                  <c:v>204184</c:v>
                </c:pt>
                <c:pt idx="260029">
                  <c:v>204184</c:v>
                </c:pt>
                <c:pt idx="260030">
                  <c:v>204184</c:v>
                </c:pt>
                <c:pt idx="260031">
                  <c:v>204184</c:v>
                </c:pt>
                <c:pt idx="260032">
                  <c:v>204184</c:v>
                </c:pt>
                <c:pt idx="260033">
                  <c:v>204184</c:v>
                </c:pt>
                <c:pt idx="260034">
                  <c:v>204184</c:v>
                </c:pt>
                <c:pt idx="260035">
                  <c:v>204184</c:v>
                </c:pt>
                <c:pt idx="260036">
                  <c:v>204184</c:v>
                </c:pt>
                <c:pt idx="260037">
                  <c:v>204184</c:v>
                </c:pt>
                <c:pt idx="260038">
                  <c:v>204184</c:v>
                </c:pt>
                <c:pt idx="260039">
                  <c:v>204184</c:v>
                </c:pt>
                <c:pt idx="260040">
                  <c:v>204184</c:v>
                </c:pt>
                <c:pt idx="260041">
                  <c:v>204184</c:v>
                </c:pt>
                <c:pt idx="260042">
                  <c:v>204184</c:v>
                </c:pt>
                <c:pt idx="260043">
                  <c:v>204184</c:v>
                </c:pt>
                <c:pt idx="260044">
                  <c:v>204184</c:v>
                </c:pt>
                <c:pt idx="260045">
                  <c:v>204184</c:v>
                </c:pt>
                <c:pt idx="260046">
                  <c:v>204184</c:v>
                </c:pt>
                <c:pt idx="260047">
                  <c:v>204184</c:v>
                </c:pt>
                <c:pt idx="260048">
                  <c:v>204184</c:v>
                </c:pt>
                <c:pt idx="260049">
                  <c:v>204184</c:v>
                </c:pt>
                <c:pt idx="260050">
                  <c:v>204184</c:v>
                </c:pt>
                <c:pt idx="260051">
                  <c:v>204184</c:v>
                </c:pt>
                <c:pt idx="260052">
                  <c:v>204184</c:v>
                </c:pt>
                <c:pt idx="260053">
                  <c:v>204184</c:v>
                </c:pt>
                <c:pt idx="260054">
                  <c:v>204184</c:v>
                </c:pt>
                <c:pt idx="260055">
                  <c:v>204184</c:v>
                </c:pt>
                <c:pt idx="260056">
                  <c:v>204184</c:v>
                </c:pt>
                <c:pt idx="260057">
                  <c:v>204184</c:v>
                </c:pt>
                <c:pt idx="260058">
                  <c:v>204184</c:v>
                </c:pt>
                <c:pt idx="260059">
                  <c:v>204184</c:v>
                </c:pt>
                <c:pt idx="260060">
                  <c:v>204184</c:v>
                </c:pt>
                <c:pt idx="260061">
                  <c:v>204184</c:v>
                </c:pt>
                <c:pt idx="260062">
                  <c:v>204184</c:v>
                </c:pt>
                <c:pt idx="260063">
                  <c:v>204184</c:v>
                </c:pt>
                <c:pt idx="260064">
                  <c:v>204184</c:v>
                </c:pt>
                <c:pt idx="260065">
                  <c:v>204184</c:v>
                </c:pt>
                <c:pt idx="260066">
                  <c:v>204184</c:v>
                </c:pt>
                <c:pt idx="260067">
                  <c:v>204184</c:v>
                </c:pt>
                <c:pt idx="260068">
                  <c:v>204184</c:v>
                </c:pt>
                <c:pt idx="260069">
                  <c:v>204184</c:v>
                </c:pt>
                <c:pt idx="260070">
                  <c:v>204184</c:v>
                </c:pt>
                <c:pt idx="260071">
                  <c:v>204184</c:v>
                </c:pt>
                <c:pt idx="260072">
                  <c:v>204184</c:v>
                </c:pt>
                <c:pt idx="260073">
                  <c:v>204184</c:v>
                </c:pt>
                <c:pt idx="260074">
                  <c:v>204184</c:v>
                </c:pt>
                <c:pt idx="260075">
                  <c:v>204184</c:v>
                </c:pt>
                <c:pt idx="260076">
                  <c:v>204184</c:v>
                </c:pt>
                <c:pt idx="260077">
                  <c:v>204184</c:v>
                </c:pt>
                <c:pt idx="260078">
                  <c:v>204184</c:v>
                </c:pt>
                <c:pt idx="260079">
                  <c:v>204184</c:v>
                </c:pt>
                <c:pt idx="260080">
                  <c:v>204184</c:v>
                </c:pt>
                <c:pt idx="260081">
                  <c:v>204184</c:v>
                </c:pt>
                <c:pt idx="260082">
                  <c:v>204184</c:v>
                </c:pt>
                <c:pt idx="260083">
                  <c:v>204184</c:v>
                </c:pt>
                <c:pt idx="260084">
                  <c:v>204184</c:v>
                </c:pt>
                <c:pt idx="260085">
                  <c:v>204184</c:v>
                </c:pt>
                <c:pt idx="260086">
                  <c:v>204184</c:v>
                </c:pt>
                <c:pt idx="260087">
                  <c:v>204184</c:v>
                </c:pt>
                <c:pt idx="260088">
                  <c:v>204184</c:v>
                </c:pt>
                <c:pt idx="260089">
                  <c:v>204184</c:v>
                </c:pt>
                <c:pt idx="260090">
                  <c:v>204184</c:v>
                </c:pt>
                <c:pt idx="260091">
                  <c:v>204184</c:v>
                </c:pt>
                <c:pt idx="260092">
                  <c:v>204184</c:v>
                </c:pt>
                <c:pt idx="260093">
                  <c:v>204184</c:v>
                </c:pt>
                <c:pt idx="260094">
                  <c:v>204184</c:v>
                </c:pt>
                <c:pt idx="260095">
                  <c:v>204184</c:v>
                </c:pt>
                <c:pt idx="260096">
                  <c:v>204184</c:v>
                </c:pt>
                <c:pt idx="260097">
                  <c:v>204184</c:v>
                </c:pt>
                <c:pt idx="260098">
                  <c:v>204184</c:v>
                </c:pt>
                <c:pt idx="260099">
                  <c:v>204184</c:v>
                </c:pt>
                <c:pt idx="260100">
                  <c:v>204184</c:v>
                </c:pt>
                <c:pt idx="260101">
                  <c:v>204184</c:v>
                </c:pt>
                <c:pt idx="260102">
                  <c:v>204184</c:v>
                </c:pt>
                <c:pt idx="260103">
                  <c:v>204184</c:v>
                </c:pt>
                <c:pt idx="260104">
                  <c:v>204184</c:v>
                </c:pt>
                <c:pt idx="260105">
                  <c:v>204184</c:v>
                </c:pt>
                <c:pt idx="260106">
                  <c:v>204184</c:v>
                </c:pt>
                <c:pt idx="260107">
                  <c:v>204184</c:v>
                </c:pt>
                <c:pt idx="260108">
                  <c:v>204184</c:v>
                </c:pt>
                <c:pt idx="260109">
                  <c:v>204184</c:v>
                </c:pt>
                <c:pt idx="260110">
                  <c:v>204184</c:v>
                </c:pt>
                <c:pt idx="260111">
                  <c:v>204184</c:v>
                </c:pt>
                <c:pt idx="260112">
                  <c:v>204184</c:v>
                </c:pt>
                <c:pt idx="260113">
                  <c:v>204184</c:v>
                </c:pt>
                <c:pt idx="260114">
                  <c:v>204184</c:v>
                </c:pt>
                <c:pt idx="260115">
                  <c:v>204184</c:v>
                </c:pt>
                <c:pt idx="260116">
                  <c:v>204184</c:v>
                </c:pt>
                <c:pt idx="260117">
                  <c:v>204184</c:v>
                </c:pt>
                <c:pt idx="260118">
                  <c:v>204184</c:v>
                </c:pt>
                <c:pt idx="260119">
                  <c:v>204184</c:v>
                </c:pt>
                <c:pt idx="260120">
                  <c:v>204184</c:v>
                </c:pt>
                <c:pt idx="260121">
                  <c:v>204184</c:v>
                </c:pt>
                <c:pt idx="260122">
                  <c:v>204184</c:v>
                </c:pt>
                <c:pt idx="260123">
                  <c:v>204184</c:v>
                </c:pt>
                <c:pt idx="260124">
                  <c:v>204184</c:v>
                </c:pt>
                <c:pt idx="260125">
                  <c:v>204184</c:v>
                </c:pt>
                <c:pt idx="260126">
                  <c:v>204184</c:v>
                </c:pt>
                <c:pt idx="260127">
                  <c:v>204184</c:v>
                </c:pt>
                <c:pt idx="260128">
                  <c:v>204184</c:v>
                </c:pt>
                <c:pt idx="260129">
                  <c:v>204184</c:v>
                </c:pt>
                <c:pt idx="260130">
                  <c:v>204184</c:v>
                </c:pt>
                <c:pt idx="260131">
                  <c:v>204184</c:v>
                </c:pt>
                <c:pt idx="260132">
                  <c:v>204184</c:v>
                </c:pt>
                <c:pt idx="260133">
                  <c:v>204184</c:v>
                </c:pt>
                <c:pt idx="260134">
                  <c:v>204184</c:v>
                </c:pt>
                <c:pt idx="260135">
                  <c:v>204184</c:v>
                </c:pt>
                <c:pt idx="260136">
                  <c:v>204184</c:v>
                </c:pt>
                <c:pt idx="260137">
                  <c:v>204184</c:v>
                </c:pt>
                <c:pt idx="260138">
                  <c:v>204184</c:v>
                </c:pt>
                <c:pt idx="260139">
                  <c:v>204184</c:v>
                </c:pt>
                <c:pt idx="260140">
                  <c:v>204184</c:v>
                </c:pt>
                <c:pt idx="260141">
                  <c:v>204184</c:v>
                </c:pt>
                <c:pt idx="260142">
                  <c:v>204184</c:v>
                </c:pt>
                <c:pt idx="260143">
                  <c:v>204184</c:v>
                </c:pt>
                <c:pt idx="260144">
                  <c:v>204184</c:v>
                </c:pt>
                <c:pt idx="260145">
                  <c:v>204184</c:v>
                </c:pt>
                <c:pt idx="260146">
                  <c:v>204184</c:v>
                </c:pt>
                <c:pt idx="260147">
                  <c:v>204184</c:v>
                </c:pt>
                <c:pt idx="260148">
                  <c:v>204184</c:v>
                </c:pt>
                <c:pt idx="260149">
                  <c:v>204184</c:v>
                </c:pt>
                <c:pt idx="260150">
                  <c:v>204184</c:v>
                </c:pt>
                <c:pt idx="260151">
                  <c:v>204184</c:v>
                </c:pt>
                <c:pt idx="260152">
                  <c:v>204184</c:v>
                </c:pt>
                <c:pt idx="260153">
                  <c:v>204184</c:v>
                </c:pt>
                <c:pt idx="260154">
                  <c:v>204184</c:v>
                </c:pt>
                <c:pt idx="260155">
                  <c:v>204184</c:v>
                </c:pt>
                <c:pt idx="260156">
                  <c:v>204184</c:v>
                </c:pt>
                <c:pt idx="260157">
                  <c:v>204184</c:v>
                </c:pt>
                <c:pt idx="260158">
                  <c:v>204184</c:v>
                </c:pt>
                <c:pt idx="260159">
                  <c:v>204184</c:v>
                </c:pt>
                <c:pt idx="260160">
                  <c:v>204184</c:v>
                </c:pt>
                <c:pt idx="260161">
                  <c:v>204184</c:v>
                </c:pt>
                <c:pt idx="260162">
                  <c:v>204184</c:v>
                </c:pt>
                <c:pt idx="260163">
                  <c:v>204184</c:v>
                </c:pt>
                <c:pt idx="260164">
                  <c:v>204184</c:v>
                </c:pt>
                <c:pt idx="260165">
                  <c:v>204184</c:v>
                </c:pt>
                <c:pt idx="260166">
                  <c:v>204184</c:v>
                </c:pt>
                <c:pt idx="260167">
                  <c:v>204184</c:v>
                </c:pt>
                <c:pt idx="260168">
                  <c:v>204184</c:v>
                </c:pt>
                <c:pt idx="260169">
                  <c:v>204184</c:v>
                </c:pt>
                <c:pt idx="260170">
                  <c:v>204184</c:v>
                </c:pt>
                <c:pt idx="260171">
                  <c:v>204184</c:v>
                </c:pt>
                <c:pt idx="260172">
                  <c:v>204184</c:v>
                </c:pt>
                <c:pt idx="260173">
                  <c:v>204184</c:v>
                </c:pt>
                <c:pt idx="260174">
                  <c:v>204184</c:v>
                </c:pt>
                <c:pt idx="260175">
                  <c:v>204184</c:v>
                </c:pt>
                <c:pt idx="260176">
                  <c:v>204184</c:v>
                </c:pt>
                <c:pt idx="260177">
                  <c:v>204184</c:v>
                </c:pt>
                <c:pt idx="260178">
                  <c:v>204184</c:v>
                </c:pt>
                <c:pt idx="260179">
                  <c:v>204184</c:v>
                </c:pt>
                <c:pt idx="260180">
                  <c:v>204184</c:v>
                </c:pt>
                <c:pt idx="260181">
                  <c:v>204184</c:v>
                </c:pt>
                <c:pt idx="260182">
                  <c:v>204184</c:v>
                </c:pt>
                <c:pt idx="260183">
                  <c:v>204184</c:v>
                </c:pt>
                <c:pt idx="260184">
                  <c:v>204184</c:v>
                </c:pt>
                <c:pt idx="260185">
                  <c:v>204184</c:v>
                </c:pt>
                <c:pt idx="260186">
                  <c:v>204184</c:v>
                </c:pt>
                <c:pt idx="260187">
                  <c:v>204184</c:v>
                </c:pt>
                <c:pt idx="260188">
                  <c:v>204184</c:v>
                </c:pt>
                <c:pt idx="260189">
                  <c:v>204184</c:v>
                </c:pt>
                <c:pt idx="260190">
                  <c:v>204184</c:v>
                </c:pt>
                <c:pt idx="260191">
                  <c:v>204184</c:v>
                </c:pt>
                <c:pt idx="260192">
                  <c:v>204184</c:v>
                </c:pt>
                <c:pt idx="260193">
                  <c:v>204184</c:v>
                </c:pt>
                <c:pt idx="260194">
                  <c:v>204184</c:v>
                </c:pt>
                <c:pt idx="260195">
                  <c:v>204184</c:v>
                </c:pt>
                <c:pt idx="260196">
                  <c:v>204184</c:v>
                </c:pt>
                <c:pt idx="260197">
                  <c:v>204184</c:v>
                </c:pt>
                <c:pt idx="260198">
                  <c:v>204184</c:v>
                </c:pt>
                <c:pt idx="260199">
                  <c:v>204184</c:v>
                </c:pt>
                <c:pt idx="260200">
                  <c:v>204184</c:v>
                </c:pt>
                <c:pt idx="260201">
                  <c:v>204184</c:v>
                </c:pt>
                <c:pt idx="260202">
                  <c:v>204184</c:v>
                </c:pt>
                <c:pt idx="260203">
                  <c:v>204184</c:v>
                </c:pt>
                <c:pt idx="260204">
                  <c:v>204184</c:v>
                </c:pt>
                <c:pt idx="260205">
                  <c:v>204184</c:v>
                </c:pt>
                <c:pt idx="260206">
                  <c:v>204184</c:v>
                </c:pt>
                <c:pt idx="260207">
                  <c:v>204184</c:v>
                </c:pt>
                <c:pt idx="260208">
                  <c:v>204184</c:v>
                </c:pt>
                <c:pt idx="260209">
                  <c:v>204184</c:v>
                </c:pt>
                <c:pt idx="260210">
                  <c:v>204184</c:v>
                </c:pt>
                <c:pt idx="260211">
                  <c:v>204184</c:v>
                </c:pt>
                <c:pt idx="260212">
                  <c:v>204184</c:v>
                </c:pt>
                <c:pt idx="260213">
                  <c:v>204184</c:v>
                </c:pt>
                <c:pt idx="260214">
                  <c:v>204184</c:v>
                </c:pt>
                <c:pt idx="260215">
                  <c:v>204184</c:v>
                </c:pt>
                <c:pt idx="260216">
                  <c:v>204184</c:v>
                </c:pt>
                <c:pt idx="260217">
                  <c:v>204184</c:v>
                </c:pt>
                <c:pt idx="260218">
                  <c:v>204184</c:v>
                </c:pt>
                <c:pt idx="260219">
                  <c:v>204184</c:v>
                </c:pt>
                <c:pt idx="260220">
                  <c:v>204184</c:v>
                </c:pt>
                <c:pt idx="260221">
                  <c:v>204184</c:v>
                </c:pt>
                <c:pt idx="260222">
                  <c:v>204184</c:v>
                </c:pt>
                <c:pt idx="260223">
                  <c:v>204184</c:v>
                </c:pt>
                <c:pt idx="260224">
                  <c:v>204184</c:v>
                </c:pt>
                <c:pt idx="260225">
                  <c:v>204184</c:v>
                </c:pt>
                <c:pt idx="260226">
                  <c:v>204184</c:v>
                </c:pt>
                <c:pt idx="260227">
                  <c:v>204184</c:v>
                </c:pt>
                <c:pt idx="260228">
                  <c:v>204184</c:v>
                </c:pt>
                <c:pt idx="260229">
                  <c:v>204184</c:v>
                </c:pt>
                <c:pt idx="260230">
                  <c:v>204184</c:v>
                </c:pt>
                <c:pt idx="260231">
                  <c:v>204184</c:v>
                </c:pt>
                <c:pt idx="260232">
                  <c:v>204184</c:v>
                </c:pt>
                <c:pt idx="260233">
                  <c:v>204184</c:v>
                </c:pt>
                <c:pt idx="260234">
                  <c:v>204184</c:v>
                </c:pt>
                <c:pt idx="260235">
                  <c:v>204184</c:v>
                </c:pt>
                <c:pt idx="260236">
                  <c:v>204184</c:v>
                </c:pt>
                <c:pt idx="260237">
                  <c:v>204184</c:v>
                </c:pt>
                <c:pt idx="260238">
                  <c:v>204184</c:v>
                </c:pt>
                <c:pt idx="260239">
                  <c:v>204184</c:v>
                </c:pt>
                <c:pt idx="260240">
                  <c:v>204184</c:v>
                </c:pt>
                <c:pt idx="260241">
                  <c:v>204184</c:v>
                </c:pt>
                <c:pt idx="260242">
                  <c:v>204184</c:v>
                </c:pt>
                <c:pt idx="260243">
                  <c:v>204184</c:v>
                </c:pt>
                <c:pt idx="260244">
                  <c:v>204184</c:v>
                </c:pt>
                <c:pt idx="260245">
                  <c:v>204184</c:v>
                </c:pt>
                <c:pt idx="260246">
                  <c:v>204184</c:v>
                </c:pt>
                <c:pt idx="260247">
                  <c:v>204184</c:v>
                </c:pt>
                <c:pt idx="260248">
                  <c:v>204184</c:v>
                </c:pt>
                <c:pt idx="260249">
                  <c:v>204184</c:v>
                </c:pt>
                <c:pt idx="260250">
                  <c:v>204184</c:v>
                </c:pt>
                <c:pt idx="260251">
                  <c:v>204184</c:v>
                </c:pt>
                <c:pt idx="260252">
                  <c:v>204184</c:v>
                </c:pt>
                <c:pt idx="260253">
                  <c:v>204184</c:v>
                </c:pt>
                <c:pt idx="260254">
                  <c:v>204184</c:v>
                </c:pt>
                <c:pt idx="260255">
                  <c:v>204184</c:v>
                </c:pt>
                <c:pt idx="260256">
                  <c:v>204184</c:v>
                </c:pt>
                <c:pt idx="260257">
                  <c:v>204184</c:v>
                </c:pt>
                <c:pt idx="260258">
                  <c:v>204184</c:v>
                </c:pt>
                <c:pt idx="260259">
                  <c:v>204184</c:v>
                </c:pt>
                <c:pt idx="260260">
                  <c:v>204184</c:v>
                </c:pt>
                <c:pt idx="260261">
                  <c:v>204184</c:v>
                </c:pt>
                <c:pt idx="260262">
                  <c:v>204184</c:v>
                </c:pt>
                <c:pt idx="260263">
                  <c:v>204184</c:v>
                </c:pt>
                <c:pt idx="260264">
                  <c:v>204184</c:v>
                </c:pt>
                <c:pt idx="260265">
                  <c:v>204184</c:v>
                </c:pt>
                <c:pt idx="260266">
                  <c:v>204184</c:v>
                </c:pt>
                <c:pt idx="260267">
                  <c:v>204184</c:v>
                </c:pt>
                <c:pt idx="260268">
                  <c:v>204184</c:v>
                </c:pt>
                <c:pt idx="260269">
                  <c:v>204184</c:v>
                </c:pt>
                <c:pt idx="260270">
                  <c:v>204184</c:v>
                </c:pt>
                <c:pt idx="260271">
                  <c:v>204184</c:v>
                </c:pt>
                <c:pt idx="260272">
                  <c:v>204184</c:v>
                </c:pt>
                <c:pt idx="260273">
                  <c:v>204184</c:v>
                </c:pt>
                <c:pt idx="260274">
                  <c:v>204184</c:v>
                </c:pt>
                <c:pt idx="260275">
                  <c:v>204184</c:v>
                </c:pt>
                <c:pt idx="260276">
                  <c:v>204184</c:v>
                </c:pt>
                <c:pt idx="260277">
                  <c:v>204184</c:v>
                </c:pt>
                <c:pt idx="260278">
                  <c:v>204184</c:v>
                </c:pt>
                <c:pt idx="260279">
                  <c:v>204184</c:v>
                </c:pt>
                <c:pt idx="260280">
                  <c:v>204184</c:v>
                </c:pt>
                <c:pt idx="260281">
                  <c:v>204184</c:v>
                </c:pt>
                <c:pt idx="260282">
                  <c:v>204184</c:v>
                </c:pt>
                <c:pt idx="260283">
                  <c:v>204184</c:v>
                </c:pt>
                <c:pt idx="260284">
                  <c:v>204184</c:v>
                </c:pt>
                <c:pt idx="260285">
                  <c:v>204184</c:v>
                </c:pt>
                <c:pt idx="260286">
                  <c:v>204184</c:v>
                </c:pt>
                <c:pt idx="260287">
                  <c:v>204184</c:v>
                </c:pt>
                <c:pt idx="260288">
                  <c:v>204184</c:v>
                </c:pt>
                <c:pt idx="260289">
                  <c:v>204184</c:v>
                </c:pt>
                <c:pt idx="260290">
                  <c:v>204184</c:v>
                </c:pt>
                <c:pt idx="260291">
                  <c:v>204184</c:v>
                </c:pt>
                <c:pt idx="260292">
                  <c:v>204184</c:v>
                </c:pt>
                <c:pt idx="260293">
                  <c:v>204184</c:v>
                </c:pt>
                <c:pt idx="260294">
                  <c:v>204184</c:v>
                </c:pt>
                <c:pt idx="260295">
                  <c:v>204184</c:v>
                </c:pt>
                <c:pt idx="260296">
                  <c:v>204184</c:v>
                </c:pt>
                <c:pt idx="260297">
                  <c:v>204184</c:v>
                </c:pt>
                <c:pt idx="260298">
                  <c:v>204184</c:v>
                </c:pt>
                <c:pt idx="260299">
                  <c:v>204184</c:v>
                </c:pt>
                <c:pt idx="260300">
                  <c:v>204184</c:v>
                </c:pt>
                <c:pt idx="260301">
                  <c:v>204184</c:v>
                </c:pt>
                <c:pt idx="260302">
                  <c:v>204184</c:v>
                </c:pt>
                <c:pt idx="260303">
                  <c:v>204184</c:v>
                </c:pt>
                <c:pt idx="260304">
                  <c:v>204184</c:v>
                </c:pt>
                <c:pt idx="260305">
                  <c:v>204184</c:v>
                </c:pt>
                <c:pt idx="260306">
                  <c:v>204184</c:v>
                </c:pt>
                <c:pt idx="260307">
                  <c:v>204184</c:v>
                </c:pt>
                <c:pt idx="260308">
                  <c:v>204184</c:v>
                </c:pt>
                <c:pt idx="260309">
                  <c:v>204184</c:v>
                </c:pt>
                <c:pt idx="260310">
                  <c:v>204184</c:v>
                </c:pt>
                <c:pt idx="260311">
                  <c:v>204184</c:v>
                </c:pt>
                <c:pt idx="260312">
                  <c:v>204184</c:v>
                </c:pt>
                <c:pt idx="260313">
                  <c:v>204184</c:v>
                </c:pt>
                <c:pt idx="260314">
                  <c:v>204184</c:v>
                </c:pt>
                <c:pt idx="260315">
                  <c:v>204184</c:v>
                </c:pt>
                <c:pt idx="260316">
                  <c:v>204184</c:v>
                </c:pt>
                <c:pt idx="260317">
                  <c:v>204184</c:v>
                </c:pt>
                <c:pt idx="260318">
                  <c:v>204184</c:v>
                </c:pt>
                <c:pt idx="260319">
                  <c:v>204184</c:v>
                </c:pt>
                <c:pt idx="260320">
                  <c:v>204184</c:v>
                </c:pt>
                <c:pt idx="260321">
                  <c:v>204184</c:v>
                </c:pt>
                <c:pt idx="260322">
                  <c:v>204184</c:v>
                </c:pt>
                <c:pt idx="260323">
                  <c:v>204184</c:v>
                </c:pt>
                <c:pt idx="260324">
                  <c:v>204184</c:v>
                </c:pt>
                <c:pt idx="260325">
                  <c:v>204184</c:v>
                </c:pt>
                <c:pt idx="260326">
                  <c:v>204184</c:v>
                </c:pt>
                <c:pt idx="260327">
                  <c:v>204184</c:v>
                </c:pt>
                <c:pt idx="260328">
                  <c:v>204184</c:v>
                </c:pt>
                <c:pt idx="260329">
                  <c:v>204184</c:v>
                </c:pt>
                <c:pt idx="260330">
                  <c:v>204184</c:v>
                </c:pt>
                <c:pt idx="260331">
                  <c:v>204184</c:v>
                </c:pt>
                <c:pt idx="260332">
                  <c:v>204184</c:v>
                </c:pt>
                <c:pt idx="260333">
                  <c:v>204184</c:v>
                </c:pt>
                <c:pt idx="260334">
                  <c:v>204184</c:v>
                </c:pt>
                <c:pt idx="260335">
                  <c:v>204184</c:v>
                </c:pt>
                <c:pt idx="260336">
                  <c:v>204184</c:v>
                </c:pt>
                <c:pt idx="260337">
                  <c:v>204184</c:v>
                </c:pt>
                <c:pt idx="260338">
                  <c:v>204184</c:v>
                </c:pt>
                <c:pt idx="260339">
                  <c:v>204184</c:v>
                </c:pt>
                <c:pt idx="260340">
                  <c:v>204184</c:v>
                </c:pt>
                <c:pt idx="260341">
                  <c:v>204184</c:v>
                </c:pt>
                <c:pt idx="260342">
                  <c:v>204184</c:v>
                </c:pt>
                <c:pt idx="260343">
                  <c:v>204184</c:v>
                </c:pt>
                <c:pt idx="260344">
                  <c:v>204184</c:v>
                </c:pt>
                <c:pt idx="260345">
                  <c:v>204184</c:v>
                </c:pt>
                <c:pt idx="260346">
                  <c:v>204184</c:v>
                </c:pt>
                <c:pt idx="260347">
                  <c:v>204184</c:v>
                </c:pt>
                <c:pt idx="260348">
                  <c:v>204184</c:v>
                </c:pt>
                <c:pt idx="260349">
                  <c:v>204184</c:v>
                </c:pt>
                <c:pt idx="260350">
                  <c:v>204184</c:v>
                </c:pt>
                <c:pt idx="260351">
                  <c:v>204184</c:v>
                </c:pt>
                <c:pt idx="260352">
                  <c:v>204184</c:v>
                </c:pt>
                <c:pt idx="260353">
                  <c:v>204184</c:v>
                </c:pt>
                <c:pt idx="260354">
                  <c:v>204184</c:v>
                </c:pt>
                <c:pt idx="260355">
                  <c:v>204184</c:v>
                </c:pt>
                <c:pt idx="260356">
                  <c:v>204184</c:v>
                </c:pt>
                <c:pt idx="260357">
                  <c:v>204184</c:v>
                </c:pt>
                <c:pt idx="260358">
                  <c:v>204184</c:v>
                </c:pt>
                <c:pt idx="260359">
                  <c:v>204184</c:v>
                </c:pt>
                <c:pt idx="260360">
                  <c:v>204184</c:v>
                </c:pt>
                <c:pt idx="260361">
                  <c:v>204184</c:v>
                </c:pt>
                <c:pt idx="260362">
                  <c:v>204184</c:v>
                </c:pt>
                <c:pt idx="260363">
                  <c:v>204184</c:v>
                </c:pt>
                <c:pt idx="260364">
                  <c:v>204184</c:v>
                </c:pt>
                <c:pt idx="260365">
                  <c:v>204184</c:v>
                </c:pt>
                <c:pt idx="260366">
                  <c:v>204184</c:v>
                </c:pt>
                <c:pt idx="260367">
                  <c:v>204184</c:v>
                </c:pt>
                <c:pt idx="260368">
                  <c:v>204184</c:v>
                </c:pt>
                <c:pt idx="260369">
                  <c:v>204184</c:v>
                </c:pt>
                <c:pt idx="260370">
                  <c:v>204184</c:v>
                </c:pt>
                <c:pt idx="260371">
                  <c:v>204184</c:v>
                </c:pt>
                <c:pt idx="260372">
                  <c:v>204184</c:v>
                </c:pt>
                <c:pt idx="260373">
                  <c:v>204184</c:v>
                </c:pt>
                <c:pt idx="260374">
                  <c:v>204184</c:v>
                </c:pt>
                <c:pt idx="260375">
                  <c:v>204184</c:v>
                </c:pt>
                <c:pt idx="260376">
                  <c:v>204184</c:v>
                </c:pt>
                <c:pt idx="260377">
                  <c:v>204184</c:v>
                </c:pt>
                <c:pt idx="260378">
                  <c:v>204184</c:v>
                </c:pt>
                <c:pt idx="260379">
                  <c:v>204184</c:v>
                </c:pt>
                <c:pt idx="260380">
                  <c:v>204184</c:v>
                </c:pt>
                <c:pt idx="260381">
                  <c:v>204184</c:v>
                </c:pt>
                <c:pt idx="260382">
                  <c:v>204184</c:v>
                </c:pt>
                <c:pt idx="260383">
                  <c:v>204184</c:v>
                </c:pt>
                <c:pt idx="260384">
                  <c:v>204184</c:v>
                </c:pt>
                <c:pt idx="260385">
                  <c:v>204184</c:v>
                </c:pt>
                <c:pt idx="260386">
                  <c:v>204184</c:v>
                </c:pt>
                <c:pt idx="260387">
                  <c:v>204184</c:v>
                </c:pt>
                <c:pt idx="260388">
                  <c:v>204184</c:v>
                </c:pt>
                <c:pt idx="260389">
                  <c:v>204184</c:v>
                </c:pt>
                <c:pt idx="260390">
                  <c:v>204184</c:v>
                </c:pt>
                <c:pt idx="260391">
                  <c:v>204184</c:v>
                </c:pt>
                <c:pt idx="260392">
                  <c:v>204184</c:v>
                </c:pt>
                <c:pt idx="260393">
                  <c:v>204184</c:v>
                </c:pt>
                <c:pt idx="260394">
                  <c:v>204184</c:v>
                </c:pt>
                <c:pt idx="260395">
                  <c:v>204184</c:v>
                </c:pt>
                <c:pt idx="260396">
                  <c:v>204184</c:v>
                </c:pt>
                <c:pt idx="260397">
                  <c:v>204184</c:v>
                </c:pt>
                <c:pt idx="260398">
                  <c:v>204184</c:v>
                </c:pt>
                <c:pt idx="260399">
                  <c:v>204184</c:v>
                </c:pt>
                <c:pt idx="260400">
                  <c:v>204184</c:v>
                </c:pt>
                <c:pt idx="260401">
                  <c:v>204184</c:v>
                </c:pt>
                <c:pt idx="260402">
                  <c:v>204184</c:v>
                </c:pt>
                <c:pt idx="260403">
                  <c:v>204184</c:v>
                </c:pt>
                <c:pt idx="260404">
                  <c:v>204184</c:v>
                </c:pt>
                <c:pt idx="260405">
                  <c:v>204184</c:v>
                </c:pt>
                <c:pt idx="260406">
                  <c:v>204184</c:v>
                </c:pt>
                <c:pt idx="260407">
                  <c:v>204184</c:v>
                </c:pt>
                <c:pt idx="260408">
                  <c:v>204184</c:v>
                </c:pt>
                <c:pt idx="260409">
                  <c:v>204184</c:v>
                </c:pt>
                <c:pt idx="260410">
                  <c:v>204184</c:v>
                </c:pt>
                <c:pt idx="260411">
                  <c:v>204184</c:v>
                </c:pt>
                <c:pt idx="260412">
                  <c:v>204184</c:v>
                </c:pt>
                <c:pt idx="260413">
                  <c:v>204184</c:v>
                </c:pt>
                <c:pt idx="260414">
                  <c:v>204184</c:v>
                </c:pt>
                <c:pt idx="260415">
                  <c:v>204184</c:v>
                </c:pt>
                <c:pt idx="260416">
                  <c:v>204184</c:v>
                </c:pt>
                <c:pt idx="260417">
                  <c:v>204184</c:v>
                </c:pt>
                <c:pt idx="260418">
                  <c:v>204184</c:v>
                </c:pt>
                <c:pt idx="260419">
                  <c:v>204184</c:v>
                </c:pt>
                <c:pt idx="260420">
                  <c:v>204184</c:v>
                </c:pt>
                <c:pt idx="260421">
                  <c:v>204184</c:v>
                </c:pt>
                <c:pt idx="260422">
                  <c:v>204184</c:v>
                </c:pt>
                <c:pt idx="260423">
                  <c:v>204184</c:v>
                </c:pt>
                <c:pt idx="260424">
                  <c:v>204184</c:v>
                </c:pt>
                <c:pt idx="260425">
                  <c:v>204184</c:v>
                </c:pt>
                <c:pt idx="260426">
                  <c:v>204184</c:v>
                </c:pt>
                <c:pt idx="260427">
                  <c:v>204184</c:v>
                </c:pt>
                <c:pt idx="260428">
                  <c:v>204184</c:v>
                </c:pt>
                <c:pt idx="260429">
                  <c:v>204184</c:v>
                </c:pt>
                <c:pt idx="260430">
                  <c:v>204184</c:v>
                </c:pt>
                <c:pt idx="260431">
                  <c:v>204184</c:v>
                </c:pt>
                <c:pt idx="260432">
                  <c:v>204184</c:v>
                </c:pt>
                <c:pt idx="260433">
                  <c:v>204184</c:v>
                </c:pt>
                <c:pt idx="260434">
                  <c:v>204184</c:v>
                </c:pt>
                <c:pt idx="260435">
                  <c:v>204184</c:v>
                </c:pt>
                <c:pt idx="260436">
                  <c:v>204184</c:v>
                </c:pt>
                <c:pt idx="260437">
                  <c:v>204184</c:v>
                </c:pt>
                <c:pt idx="260438">
                  <c:v>204184</c:v>
                </c:pt>
                <c:pt idx="260439">
                  <c:v>204184</c:v>
                </c:pt>
                <c:pt idx="260440">
                  <c:v>204184</c:v>
                </c:pt>
                <c:pt idx="260441">
                  <c:v>204184</c:v>
                </c:pt>
                <c:pt idx="260442">
                  <c:v>204184</c:v>
                </c:pt>
                <c:pt idx="260443">
                  <c:v>204184</c:v>
                </c:pt>
                <c:pt idx="260444">
                  <c:v>204184</c:v>
                </c:pt>
                <c:pt idx="260445">
                  <c:v>204184</c:v>
                </c:pt>
                <c:pt idx="260446">
                  <c:v>204184</c:v>
                </c:pt>
                <c:pt idx="260447">
                  <c:v>204184</c:v>
                </c:pt>
                <c:pt idx="260448">
                  <c:v>204184</c:v>
                </c:pt>
                <c:pt idx="260449">
                  <c:v>204184</c:v>
                </c:pt>
                <c:pt idx="260450">
                  <c:v>204184</c:v>
                </c:pt>
                <c:pt idx="260451">
                  <c:v>204184</c:v>
                </c:pt>
                <c:pt idx="260452">
                  <c:v>204184</c:v>
                </c:pt>
                <c:pt idx="260453">
                  <c:v>204184</c:v>
                </c:pt>
                <c:pt idx="260454">
                  <c:v>204184</c:v>
                </c:pt>
                <c:pt idx="260455">
                  <c:v>204184</c:v>
                </c:pt>
                <c:pt idx="260456">
                  <c:v>204184</c:v>
                </c:pt>
                <c:pt idx="260457">
                  <c:v>204184</c:v>
                </c:pt>
                <c:pt idx="260458">
                  <c:v>204184</c:v>
                </c:pt>
                <c:pt idx="260459">
                  <c:v>204184</c:v>
                </c:pt>
                <c:pt idx="260460">
                  <c:v>204184</c:v>
                </c:pt>
                <c:pt idx="260461">
                  <c:v>204184</c:v>
                </c:pt>
                <c:pt idx="260462">
                  <c:v>204184</c:v>
                </c:pt>
                <c:pt idx="260463">
                  <c:v>204184</c:v>
                </c:pt>
                <c:pt idx="260464">
                  <c:v>204184</c:v>
                </c:pt>
                <c:pt idx="260465">
                  <c:v>204184</c:v>
                </c:pt>
                <c:pt idx="260466">
                  <c:v>204184</c:v>
                </c:pt>
                <c:pt idx="260467">
                  <c:v>204184</c:v>
                </c:pt>
                <c:pt idx="260468">
                  <c:v>204184</c:v>
                </c:pt>
                <c:pt idx="260469">
                  <c:v>204184</c:v>
                </c:pt>
                <c:pt idx="260470">
                  <c:v>204184</c:v>
                </c:pt>
                <c:pt idx="260471">
                  <c:v>204184</c:v>
                </c:pt>
                <c:pt idx="260472">
                  <c:v>204184</c:v>
                </c:pt>
                <c:pt idx="260473">
                  <c:v>204184</c:v>
                </c:pt>
                <c:pt idx="260474">
                  <c:v>204184</c:v>
                </c:pt>
                <c:pt idx="260475">
                  <c:v>204184</c:v>
                </c:pt>
                <c:pt idx="260476">
                  <c:v>204184</c:v>
                </c:pt>
                <c:pt idx="260477">
                  <c:v>204184</c:v>
                </c:pt>
                <c:pt idx="260478">
                  <c:v>204184</c:v>
                </c:pt>
                <c:pt idx="260479">
                  <c:v>204184</c:v>
                </c:pt>
                <c:pt idx="260480">
                  <c:v>204184</c:v>
                </c:pt>
                <c:pt idx="260481">
                  <c:v>204184</c:v>
                </c:pt>
                <c:pt idx="260482">
                  <c:v>204184</c:v>
                </c:pt>
                <c:pt idx="260483">
                  <c:v>204184</c:v>
                </c:pt>
                <c:pt idx="260484">
                  <c:v>204184</c:v>
                </c:pt>
                <c:pt idx="260485">
                  <c:v>204184</c:v>
                </c:pt>
                <c:pt idx="260486">
                  <c:v>204184</c:v>
                </c:pt>
                <c:pt idx="260487">
                  <c:v>204184</c:v>
                </c:pt>
                <c:pt idx="260488">
                  <c:v>204184</c:v>
                </c:pt>
                <c:pt idx="260489">
                  <c:v>204184</c:v>
                </c:pt>
                <c:pt idx="260490">
                  <c:v>204184</c:v>
                </c:pt>
                <c:pt idx="260491">
                  <c:v>204184</c:v>
                </c:pt>
                <c:pt idx="260492">
                  <c:v>204184</c:v>
                </c:pt>
                <c:pt idx="260493">
                  <c:v>204184</c:v>
                </c:pt>
                <c:pt idx="260494">
                  <c:v>204184</c:v>
                </c:pt>
                <c:pt idx="260495">
                  <c:v>204184</c:v>
                </c:pt>
                <c:pt idx="260496">
                  <c:v>204184</c:v>
                </c:pt>
                <c:pt idx="260497">
                  <c:v>204184</c:v>
                </c:pt>
                <c:pt idx="260498">
                  <c:v>204184</c:v>
                </c:pt>
                <c:pt idx="260499">
                  <c:v>204184</c:v>
                </c:pt>
                <c:pt idx="260500">
                  <c:v>204184</c:v>
                </c:pt>
                <c:pt idx="260501">
                  <c:v>204184</c:v>
                </c:pt>
                <c:pt idx="260502">
                  <c:v>204184</c:v>
                </c:pt>
                <c:pt idx="260503">
                  <c:v>204184</c:v>
                </c:pt>
                <c:pt idx="260504">
                  <c:v>204184</c:v>
                </c:pt>
                <c:pt idx="260505">
                  <c:v>204184</c:v>
                </c:pt>
                <c:pt idx="260506">
                  <c:v>204184</c:v>
                </c:pt>
                <c:pt idx="260507">
                  <c:v>204184</c:v>
                </c:pt>
                <c:pt idx="260508">
                  <c:v>204184</c:v>
                </c:pt>
                <c:pt idx="260509">
                  <c:v>204184</c:v>
                </c:pt>
                <c:pt idx="260510">
                  <c:v>204184</c:v>
                </c:pt>
                <c:pt idx="260511">
                  <c:v>204184</c:v>
                </c:pt>
                <c:pt idx="260512">
                  <c:v>204184</c:v>
                </c:pt>
                <c:pt idx="260513">
                  <c:v>204184</c:v>
                </c:pt>
                <c:pt idx="260514">
                  <c:v>204184</c:v>
                </c:pt>
                <c:pt idx="260515">
                  <c:v>204184</c:v>
                </c:pt>
                <c:pt idx="260516">
                  <c:v>204184</c:v>
                </c:pt>
                <c:pt idx="260517">
                  <c:v>204184</c:v>
                </c:pt>
                <c:pt idx="260518">
                  <c:v>204184</c:v>
                </c:pt>
                <c:pt idx="260519">
                  <c:v>204184</c:v>
                </c:pt>
                <c:pt idx="260520">
                  <c:v>204184</c:v>
                </c:pt>
                <c:pt idx="260521">
                  <c:v>204184</c:v>
                </c:pt>
                <c:pt idx="260522">
                  <c:v>204184</c:v>
                </c:pt>
                <c:pt idx="260523">
                  <c:v>204184</c:v>
                </c:pt>
                <c:pt idx="260524">
                  <c:v>204184</c:v>
                </c:pt>
                <c:pt idx="260525">
                  <c:v>204184</c:v>
                </c:pt>
                <c:pt idx="260526">
                  <c:v>204184</c:v>
                </c:pt>
                <c:pt idx="260527">
                  <c:v>204184</c:v>
                </c:pt>
                <c:pt idx="260528">
                  <c:v>204184</c:v>
                </c:pt>
                <c:pt idx="260529">
                  <c:v>204184</c:v>
                </c:pt>
                <c:pt idx="260530">
                  <c:v>204184</c:v>
                </c:pt>
                <c:pt idx="260531">
                  <c:v>204184</c:v>
                </c:pt>
                <c:pt idx="260532">
                  <c:v>204184</c:v>
                </c:pt>
                <c:pt idx="260533">
                  <c:v>204184</c:v>
                </c:pt>
                <c:pt idx="260534">
                  <c:v>204184</c:v>
                </c:pt>
                <c:pt idx="260535">
                  <c:v>204184</c:v>
                </c:pt>
                <c:pt idx="260536">
                  <c:v>204184</c:v>
                </c:pt>
                <c:pt idx="260537">
                  <c:v>204184</c:v>
                </c:pt>
                <c:pt idx="260538">
                  <c:v>204184</c:v>
                </c:pt>
                <c:pt idx="260539">
                  <c:v>204184</c:v>
                </c:pt>
                <c:pt idx="260540">
                  <c:v>204184</c:v>
                </c:pt>
                <c:pt idx="260541">
                  <c:v>204184</c:v>
                </c:pt>
                <c:pt idx="260542">
                  <c:v>204184</c:v>
                </c:pt>
                <c:pt idx="260543">
                  <c:v>204184</c:v>
                </c:pt>
                <c:pt idx="260544">
                  <c:v>204184</c:v>
                </c:pt>
                <c:pt idx="260545">
                  <c:v>204184</c:v>
                </c:pt>
                <c:pt idx="260546">
                  <c:v>204184</c:v>
                </c:pt>
                <c:pt idx="260547">
                  <c:v>204184</c:v>
                </c:pt>
                <c:pt idx="260548">
                  <c:v>204184</c:v>
                </c:pt>
                <c:pt idx="260549">
                  <c:v>204184</c:v>
                </c:pt>
                <c:pt idx="260550">
                  <c:v>204184</c:v>
                </c:pt>
                <c:pt idx="260551">
                  <c:v>204184</c:v>
                </c:pt>
                <c:pt idx="260552">
                  <c:v>204184</c:v>
                </c:pt>
                <c:pt idx="260553">
                  <c:v>204184</c:v>
                </c:pt>
                <c:pt idx="260554">
                  <c:v>204184</c:v>
                </c:pt>
                <c:pt idx="260555">
                  <c:v>204184</c:v>
                </c:pt>
                <c:pt idx="260556">
                  <c:v>204184</c:v>
                </c:pt>
                <c:pt idx="260557">
                  <c:v>204184</c:v>
                </c:pt>
                <c:pt idx="260558">
                  <c:v>204184</c:v>
                </c:pt>
                <c:pt idx="260559">
                  <c:v>204184</c:v>
                </c:pt>
                <c:pt idx="260560">
                  <c:v>204184</c:v>
                </c:pt>
                <c:pt idx="260561">
                  <c:v>204184</c:v>
                </c:pt>
                <c:pt idx="260562">
                  <c:v>204184</c:v>
                </c:pt>
                <c:pt idx="260563">
                  <c:v>204184</c:v>
                </c:pt>
                <c:pt idx="260564">
                  <c:v>204184</c:v>
                </c:pt>
                <c:pt idx="260565">
                  <c:v>204184</c:v>
                </c:pt>
                <c:pt idx="260566">
                  <c:v>204184</c:v>
                </c:pt>
                <c:pt idx="260567">
                  <c:v>204184</c:v>
                </c:pt>
                <c:pt idx="260568">
                  <c:v>204184</c:v>
                </c:pt>
                <c:pt idx="260569">
                  <c:v>204184</c:v>
                </c:pt>
                <c:pt idx="260570">
                  <c:v>204184</c:v>
                </c:pt>
                <c:pt idx="260571">
                  <c:v>204184</c:v>
                </c:pt>
                <c:pt idx="260572">
                  <c:v>204184</c:v>
                </c:pt>
                <c:pt idx="260573">
                  <c:v>204184</c:v>
                </c:pt>
                <c:pt idx="260574">
                  <c:v>204184</c:v>
                </c:pt>
                <c:pt idx="260575">
                  <c:v>204184</c:v>
                </c:pt>
                <c:pt idx="260576">
                  <c:v>204184</c:v>
                </c:pt>
                <c:pt idx="260577">
                  <c:v>204184</c:v>
                </c:pt>
                <c:pt idx="260578">
                  <c:v>204184</c:v>
                </c:pt>
                <c:pt idx="260579">
                  <c:v>204184</c:v>
                </c:pt>
                <c:pt idx="260580">
                  <c:v>204184</c:v>
                </c:pt>
                <c:pt idx="260581">
                  <c:v>204184</c:v>
                </c:pt>
                <c:pt idx="260582">
                  <c:v>204184</c:v>
                </c:pt>
                <c:pt idx="260583">
                  <c:v>204184</c:v>
                </c:pt>
                <c:pt idx="260584">
                  <c:v>204184</c:v>
                </c:pt>
                <c:pt idx="260585">
                  <c:v>204184</c:v>
                </c:pt>
                <c:pt idx="260586">
                  <c:v>204184</c:v>
                </c:pt>
                <c:pt idx="260587">
                  <c:v>204184</c:v>
                </c:pt>
                <c:pt idx="260588">
                  <c:v>204184</c:v>
                </c:pt>
                <c:pt idx="260589">
                  <c:v>204184</c:v>
                </c:pt>
                <c:pt idx="260590">
                  <c:v>204184</c:v>
                </c:pt>
                <c:pt idx="260591">
                  <c:v>204184</c:v>
                </c:pt>
                <c:pt idx="260592">
                  <c:v>204184</c:v>
                </c:pt>
                <c:pt idx="260593">
                  <c:v>204184</c:v>
                </c:pt>
                <c:pt idx="260594">
                  <c:v>204184</c:v>
                </c:pt>
                <c:pt idx="260595">
                  <c:v>204184</c:v>
                </c:pt>
                <c:pt idx="260596">
                  <c:v>204184</c:v>
                </c:pt>
                <c:pt idx="260597">
                  <c:v>204184</c:v>
                </c:pt>
                <c:pt idx="260598">
                  <c:v>204184</c:v>
                </c:pt>
                <c:pt idx="260599">
                  <c:v>204184</c:v>
                </c:pt>
                <c:pt idx="260600">
                  <c:v>204184</c:v>
                </c:pt>
                <c:pt idx="260601">
                  <c:v>204184</c:v>
                </c:pt>
                <c:pt idx="260602">
                  <c:v>204184</c:v>
                </c:pt>
                <c:pt idx="260603">
                  <c:v>204184</c:v>
                </c:pt>
                <c:pt idx="260604">
                  <c:v>204184</c:v>
                </c:pt>
                <c:pt idx="260605">
                  <c:v>204184</c:v>
                </c:pt>
                <c:pt idx="260606">
                  <c:v>204184</c:v>
                </c:pt>
                <c:pt idx="260607">
                  <c:v>204184</c:v>
                </c:pt>
                <c:pt idx="260608">
                  <c:v>204184</c:v>
                </c:pt>
                <c:pt idx="260609">
                  <c:v>204184</c:v>
                </c:pt>
                <c:pt idx="260610">
                  <c:v>204184</c:v>
                </c:pt>
                <c:pt idx="260611">
                  <c:v>204184</c:v>
                </c:pt>
                <c:pt idx="260612">
                  <c:v>204184</c:v>
                </c:pt>
                <c:pt idx="260613">
                  <c:v>204184</c:v>
                </c:pt>
                <c:pt idx="260614">
                  <c:v>204184</c:v>
                </c:pt>
                <c:pt idx="260615">
                  <c:v>204184</c:v>
                </c:pt>
                <c:pt idx="260616">
                  <c:v>204184</c:v>
                </c:pt>
                <c:pt idx="260617">
                  <c:v>204184</c:v>
                </c:pt>
                <c:pt idx="260618">
                  <c:v>204184</c:v>
                </c:pt>
                <c:pt idx="260619">
                  <c:v>204184</c:v>
                </c:pt>
                <c:pt idx="260620">
                  <c:v>204184</c:v>
                </c:pt>
                <c:pt idx="260621">
                  <c:v>204184</c:v>
                </c:pt>
                <c:pt idx="260622">
                  <c:v>204184</c:v>
                </c:pt>
                <c:pt idx="260623">
                  <c:v>204184</c:v>
                </c:pt>
                <c:pt idx="260624">
                  <c:v>204184</c:v>
                </c:pt>
                <c:pt idx="260625">
                  <c:v>204184</c:v>
                </c:pt>
                <c:pt idx="260626">
                  <c:v>204184</c:v>
                </c:pt>
                <c:pt idx="260627">
                  <c:v>204184</c:v>
                </c:pt>
                <c:pt idx="260628">
                  <c:v>204184</c:v>
                </c:pt>
                <c:pt idx="260629">
                  <c:v>204184</c:v>
                </c:pt>
                <c:pt idx="260630">
                  <c:v>204184</c:v>
                </c:pt>
                <c:pt idx="260631">
                  <c:v>204184</c:v>
                </c:pt>
                <c:pt idx="260632">
                  <c:v>204184</c:v>
                </c:pt>
                <c:pt idx="260633">
                  <c:v>204184</c:v>
                </c:pt>
                <c:pt idx="260634">
                  <c:v>204184</c:v>
                </c:pt>
                <c:pt idx="260635">
                  <c:v>204184</c:v>
                </c:pt>
                <c:pt idx="260636">
                  <c:v>204184</c:v>
                </c:pt>
                <c:pt idx="260637">
                  <c:v>204184</c:v>
                </c:pt>
                <c:pt idx="260638">
                  <c:v>204184</c:v>
                </c:pt>
                <c:pt idx="260639">
                  <c:v>204184</c:v>
                </c:pt>
                <c:pt idx="260640">
                  <c:v>204184</c:v>
                </c:pt>
                <c:pt idx="260641">
                  <c:v>204184</c:v>
                </c:pt>
                <c:pt idx="260642">
                  <c:v>204184</c:v>
                </c:pt>
                <c:pt idx="260643">
                  <c:v>204184</c:v>
                </c:pt>
                <c:pt idx="260644">
                  <c:v>204184</c:v>
                </c:pt>
                <c:pt idx="260645">
                  <c:v>204184</c:v>
                </c:pt>
                <c:pt idx="260646">
                  <c:v>204184</c:v>
                </c:pt>
                <c:pt idx="260647">
                  <c:v>204184</c:v>
                </c:pt>
                <c:pt idx="260648">
                  <c:v>204184</c:v>
                </c:pt>
                <c:pt idx="260649">
                  <c:v>204184</c:v>
                </c:pt>
                <c:pt idx="260650">
                  <c:v>204184</c:v>
                </c:pt>
                <c:pt idx="260651">
                  <c:v>204184</c:v>
                </c:pt>
                <c:pt idx="260652">
                  <c:v>204184</c:v>
                </c:pt>
                <c:pt idx="260653">
                  <c:v>204184</c:v>
                </c:pt>
                <c:pt idx="260654">
                  <c:v>204184</c:v>
                </c:pt>
                <c:pt idx="260655">
                  <c:v>204184</c:v>
                </c:pt>
                <c:pt idx="260656">
                  <c:v>204184</c:v>
                </c:pt>
                <c:pt idx="260657">
                  <c:v>204184</c:v>
                </c:pt>
                <c:pt idx="260658">
                  <c:v>204184</c:v>
                </c:pt>
                <c:pt idx="260659">
                  <c:v>204184</c:v>
                </c:pt>
                <c:pt idx="260660">
                  <c:v>204184</c:v>
                </c:pt>
                <c:pt idx="260661">
                  <c:v>204184</c:v>
                </c:pt>
                <c:pt idx="260662">
                  <c:v>204184</c:v>
                </c:pt>
                <c:pt idx="260663">
                  <c:v>204184</c:v>
                </c:pt>
                <c:pt idx="260664">
                  <c:v>204184</c:v>
                </c:pt>
                <c:pt idx="260665">
                  <c:v>204184</c:v>
                </c:pt>
                <c:pt idx="260666">
                  <c:v>204184</c:v>
                </c:pt>
                <c:pt idx="260667">
                  <c:v>204184</c:v>
                </c:pt>
                <c:pt idx="260668">
                  <c:v>204184</c:v>
                </c:pt>
                <c:pt idx="260669">
                  <c:v>204184</c:v>
                </c:pt>
                <c:pt idx="260670">
                  <c:v>204184</c:v>
                </c:pt>
                <c:pt idx="260671">
                  <c:v>204184</c:v>
                </c:pt>
                <c:pt idx="260672">
                  <c:v>204184</c:v>
                </c:pt>
                <c:pt idx="260673">
                  <c:v>204184</c:v>
                </c:pt>
                <c:pt idx="260674">
                  <c:v>204184</c:v>
                </c:pt>
                <c:pt idx="260675">
                  <c:v>204184</c:v>
                </c:pt>
                <c:pt idx="260676">
                  <c:v>204184</c:v>
                </c:pt>
                <c:pt idx="260677">
                  <c:v>204184</c:v>
                </c:pt>
                <c:pt idx="260678">
                  <c:v>204184</c:v>
                </c:pt>
                <c:pt idx="260679">
                  <c:v>204184</c:v>
                </c:pt>
                <c:pt idx="260680">
                  <c:v>204184</c:v>
                </c:pt>
                <c:pt idx="260681">
                  <c:v>204184</c:v>
                </c:pt>
                <c:pt idx="260682">
                  <c:v>204184</c:v>
                </c:pt>
                <c:pt idx="260683">
                  <c:v>204184</c:v>
                </c:pt>
                <c:pt idx="260684">
                  <c:v>204184</c:v>
                </c:pt>
                <c:pt idx="260685">
                  <c:v>204184</c:v>
                </c:pt>
                <c:pt idx="260686">
                  <c:v>204184</c:v>
                </c:pt>
                <c:pt idx="260687">
                  <c:v>204184</c:v>
                </c:pt>
                <c:pt idx="260688">
                  <c:v>204184</c:v>
                </c:pt>
                <c:pt idx="260689">
                  <c:v>204184</c:v>
                </c:pt>
                <c:pt idx="260690">
                  <c:v>204184</c:v>
                </c:pt>
                <c:pt idx="260691">
                  <c:v>204184</c:v>
                </c:pt>
                <c:pt idx="260692">
                  <c:v>204184</c:v>
                </c:pt>
                <c:pt idx="260693">
                  <c:v>204184</c:v>
                </c:pt>
                <c:pt idx="260694">
                  <c:v>204184</c:v>
                </c:pt>
                <c:pt idx="260695">
                  <c:v>204184</c:v>
                </c:pt>
                <c:pt idx="260696">
                  <c:v>204184</c:v>
                </c:pt>
                <c:pt idx="260697">
                  <c:v>204184</c:v>
                </c:pt>
                <c:pt idx="260698">
                  <c:v>204184</c:v>
                </c:pt>
                <c:pt idx="260699">
                  <c:v>204184</c:v>
                </c:pt>
                <c:pt idx="260700">
                  <c:v>204184</c:v>
                </c:pt>
                <c:pt idx="260701">
                  <c:v>204184</c:v>
                </c:pt>
                <c:pt idx="260702">
                  <c:v>204184</c:v>
                </c:pt>
                <c:pt idx="260703">
                  <c:v>204184</c:v>
                </c:pt>
                <c:pt idx="260704">
                  <c:v>204184</c:v>
                </c:pt>
                <c:pt idx="260705">
                  <c:v>204184</c:v>
                </c:pt>
                <c:pt idx="260706">
                  <c:v>204184</c:v>
                </c:pt>
                <c:pt idx="260707">
                  <c:v>204184</c:v>
                </c:pt>
                <c:pt idx="260708">
                  <c:v>204184</c:v>
                </c:pt>
                <c:pt idx="260709">
                  <c:v>204184</c:v>
                </c:pt>
                <c:pt idx="260710">
                  <c:v>204184</c:v>
                </c:pt>
                <c:pt idx="260711">
                  <c:v>204184</c:v>
                </c:pt>
                <c:pt idx="260712">
                  <c:v>204184</c:v>
                </c:pt>
                <c:pt idx="260713">
                  <c:v>204184</c:v>
                </c:pt>
                <c:pt idx="260714">
                  <c:v>204184</c:v>
                </c:pt>
                <c:pt idx="260715">
                  <c:v>204184</c:v>
                </c:pt>
                <c:pt idx="260716">
                  <c:v>204184</c:v>
                </c:pt>
                <c:pt idx="260717">
                  <c:v>204184</c:v>
                </c:pt>
                <c:pt idx="260718">
                  <c:v>204184</c:v>
                </c:pt>
                <c:pt idx="260719">
                  <c:v>204184</c:v>
                </c:pt>
                <c:pt idx="260720">
                  <c:v>204184</c:v>
                </c:pt>
                <c:pt idx="260721">
                  <c:v>204184</c:v>
                </c:pt>
                <c:pt idx="260722">
                  <c:v>204184</c:v>
                </c:pt>
                <c:pt idx="260723">
                  <c:v>204184</c:v>
                </c:pt>
                <c:pt idx="260724">
                  <c:v>204184</c:v>
                </c:pt>
                <c:pt idx="260725">
                  <c:v>204184</c:v>
                </c:pt>
                <c:pt idx="260726">
                  <c:v>204184</c:v>
                </c:pt>
                <c:pt idx="260727">
                  <c:v>204184</c:v>
                </c:pt>
                <c:pt idx="260728">
                  <c:v>204184</c:v>
                </c:pt>
                <c:pt idx="260729">
                  <c:v>204184</c:v>
                </c:pt>
                <c:pt idx="260730">
                  <c:v>204184</c:v>
                </c:pt>
                <c:pt idx="260731">
                  <c:v>204184</c:v>
                </c:pt>
                <c:pt idx="260732">
                  <c:v>204184</c:v>
                </c:pt>
                <c:pt idx="260733">
                  <c:v>204184</c:v>
                </c:pt>
                <c:pt idx="260734">
                  <c:v>204184</c:v>
                </c:pt>
                <c:pt idx="260735">
                  <c:v>204184</c:v>
                </c:pt>
                <c:pt idx="260736">
                  <c:v>204184</c:v>
                </c:pt>
                <c:pt idx="260737">
                  <c:v>204184</c:v>
                </c:pt>
                <c:pt idx="260738">
                  <c:v>204184</c:v>
                </c:pt>
                <c:pt idx="260739">
                  <c:v>204184</c:v>
                </c:pt>
                <c:pt idx="260740">
                  <c:v>204184</c:v>
                </c:pt>
                <c:pt idx="260741">
                  <c:v>204184</c:v>
                </c:pt>
                <c:pt idx="260742">
                  <c:v>204184</c:v>
                </c:pt>
                <c:pt idx="260743">
                  <c:v>204184</c:v>
                </c:pt>
                <c:pt idx="260744">
                  <c:v>204184</c:v>
                </c:pt>
                <c:pt idx="260745">
                  <c:v>204184</c:v>
                </c:pt>
                <c:pt idx="260746">
                  <c:v>204184</c:v>
                </c:pt>
                <c:pt idx="260747">
                  <c:v>204184</c:v>
                </c:pt>
                <c:pt idx="260748">
                  <c:v>204184</c:v>
                </c:pt>
                <c:pt idx="260749">
                  <c:v>204184</c:v>
                </c:pt>
                <c:pt idx="260750">
                  <c:v>204184</c:v>
                </c:pt>
                <c:pt idx="260751">
                  <c:v>204184</c:v>
                </c:pt>
                <c:pt idx="260752">
                  <c:v>204184</c:v>
                </c:pt>
                <c:pt idx="260753">
                  <c:v>204184</c:v>
                </c:pt>
                <c:pt idx="260754">
                  <c:v>204184</c:v>
                </c:pt>
                <c:pt idx="260755">
                  <c:v>204184</c:v>
                </c:pt>
                <c:pt idx="260756">
                  <c:v>204184</c:v>
                </c:pt>
                <c:pt idx="260757">
                  <c:v>204184</c:v>
                </c:pt>
                <c:pt idx="260758">
                  <c:v>204184</c:v>
                </c:pt>
                <c:pt idx="260759">
                  <c:v>204184</c:v>
                </c:pt>
                <c:pt idx="260760">
                  <c:v>204184</c:v>
                </c:pt>
                <c:pt idx="260761">
                  <c:v>204184</c:v>
                </c:pt>
                <c:pt idx="260762">
                  <c:v>204184</c:v>
                </c:pt>
                <c:pt idx="260763">
                  <c:v>204184</c:v>
                </c:pt>
                <c:pt idx="260764">
                  <c:v>204184</c:v>
                </c:pt>
                <c:pt idx="260765">
                  <c:v>204184</c:v>
                </c:pt>
                <c:pt idx="260766">
                  <c:v>204184</c:v>
                </c:pt>
                <c:pt idx="260767">
                  <c:v>204184</c:v>
                </c:pt>
                <c:pt idx="260768">
                  <c:v>204184</c:v>
                </c:pt>
                <c:pt idx="260769">
                  <c:v>204184</c:v>
                </c:pt>
                <c:pt idx="260770">
                  <c:v>204184</c:v>
                </c:pt>
                <c:pt idx="260771">
                  <c:v>204184</c:v>
                </c:pt>
                <c:pt idx="260772">
                  <c:v>204184</c:v>
                </c:pt>
                <c:pt idx="260773">
                  <c:v>204184</c:v>
                </c:pt>
                <c:pt idx="260774">
                  <c:v>204184</c:v>
                </c:pt>
                <c:pt idx="260775">
                  <c:v>204184</c:v>
                </c:pt>
                <c:pt idx="260776">
                  <c:v>204184</c:v>
                </c:pt>
                <c:pt idx="260777">
                  <c:v>204184</c:v>
                </c:pt>
                <c:pt idx="260778">
                  <c:v>204184</c:v>
                </c:pt>
                <c:pt idx="260779">
                  <c:v>204184</c:v>
                </c:pt>
                <c:pt idx="260780">
                  <c:v>204184</c:v>
                </c:pt>
                <c:pt idx="260781">
                  <c:v>204184</c:v>
                </c:pt>
                <c:pt idx="260782">
                  <c:v>204184</c:v>
                </c:pt>
                <c:pt idx="260783">
                  <c:v>204184</c:v>
                </c:pt>
                <c:pt idx="260784">
                  <c:v>204184</c:v>
                </c:pt>
                <c:pt idx="260785">
                  <c:v>204184</c:v>
                </c:pt>
                <c:pt idx="260786">
                  <c:v>204184</c:v>
                </c:pt>
                <c:pt idx="260787">
                  <c:v>204184</c:v>
                </c:pt>
                <c:pt idx="260788">
                  <c:v>204184</c:v>
                </c:pt>
                <c:pt idx="260789">
                  <c:v>204184</c:v>
                </c:pt>
                <c:pt idx="260790">
                  <c:v>204184</c:v>
                </c:pt>
                <c:pt idx="260791">
                  <c:v>204184</c:v>
                </c:pt>
                <c:pt idx="260792">
                  <c:v>204184</c:v>
                </c:pt>
                <c:pt idx="260793">
                  <c:v>204184</c:v>
                </c:pt>
                <c:pt idx="260794">
                  <c:v>204184</c:v>
                </c:pt>
                <c:pt idx="260795">
                  <c:v>204184</c:v>
                </c:pt>
                <c:pt idx="260796">
                  <c:v>204184</c:v>
                </c:pt>
                <c:pt idx="260797">
                  <c:v>204184</c:v>
                </c:pt>
                <c:pt idx="260798">
                  <c:v>204184</c:v>
                </c:pt>
                <c:pt idx="260799">
                  <c:v>204184</c:v>
                </c:pt>
                <c:pt idx="260800">
                  <c:v>204184</c:v>
                </c:pt>
                <c:pt idx="260801">
                  <c:v>204184</c:v>
                </c:pt>
                <c:pt idx="260802">
                  <c:v>204184</c:v>
                </c:pt>
                <c:pt idx="260803">
                  <c:v>204184</c:v>
                </c:pt>
                <c:pt idx="260804">
                  <c:v>204184</c:v>
                </c:pt>
                <c:pt idx="260805">
                  <c:v>204184</c:v>
                </c:pt>
                <c:pt idx="260806">
                  <c:v>204184</c:v>
                </c:pt>
                <c:pt idx="260807">
                  <c:v>204184</c:v>
                </c:pt>
                <c:pt idx="260808">
                  <c:v>204184</c:v>
                </c:pt>
                <c:pt idx="260809">
                  <c:v>204184</c:v>
                </c:pt>
                <c:pt idx="260810">
                  <c:v>204184</c:v>
                </c:pt>
                <c:pt idx="260811">
                  <c:v>204184</c:v>
                </c:pt>
                <c:pt idx="260812">
                  <c:v>204184</c:v>
                </c:pt>
                <c:pt idx="260813">
                  <c:v>204184</c:v>
                </c:pt>
                <c:pt idx="260814">
                  <c:v>204184</c:v>
                </c:pt>
                <c:pt idx="260815">
                  <c:v>204184</c:v>
                </c:pt>
                <c:pt idx="260816">
                  <c:v>204184</c:v>
                </c:pt>
                <c:pt idx="260817">
                  <c:v>204184</c:v>
                </c:pt>
                <c:pt idx="260818">
                  <c:v>204184</c:v>
                </c:pt>
                <c:pt idx="260819">
                  <c:v>204184</c:v>
                </c:pt>
                <c:pt idx="260820">
                  <c:v>204184</c:v>
                </c:pt>
                <c:pt idx="260821">
                  <c:v>204184</c:v>
                </c:pt>
                <c:pt idx="260822">
                  <c:v>204184</c:v>
                </c:pt>
                <c:pt idx="260823">
                  <c:v>204184</c:v>
                </c:pt>
                <c:pt idx="260824">
                  <c:v>204184</c:v>
                </c:pt>
                <c:pt idx="260825">
                  <c:v>204184</c:v>
                </c:pt>
                <c:pt idx="260826">
                  <c:v>204184</c:v>
                </c:pt>
                <c:pt idx="260827">
                  <c:v>204184</c:v>
                </c:pt>
                <c:pt idx="260828">
                  <c:v>204184</c:v>
                </c:pt>
                <c:pt idx="260829">
                  <c:v>204184</c:v>
                </c:pt>
                <c:pt idx="260830">
                  <c:v>204184</c:v>
                </c:pt>
                <c:pt idx="260831">
                  <c:v>204184</c:v>
                </c:pt>
                <c:pt idx="260832">
                  <c:v>204184</c:v>
                </c:pt>
                <c:pt idx="260833">
                  <c:v>204184</c:v>
                </c:pt>
                <c:pt idx="260834">
                  <c:v>204184</c:v>
                </c:pt>
                <c:pt idx="260835">
                  <c:v>204184</c:v>
                </c:pt>
                <c:pt idx="260836">
                  <c:v>204184</c:v>
                </c:pt>
                <c:pt idx="260837">
                  <c:v>204184</c:v>
                </c:pt>
                <c:pt idx="260838">
                  <c:v>204184</c:v>
                </c:pt>
                <c:pt idx="260839">
                  <c:v>204184</c:v>
                </c:pt>
                <c:pt idx="260840">
                  <c:v>204184</c:v>
                </c:pt>
                <c:pt idx="260841">
                  <c:v>204184</c:v>
                </c:pt>
                <c:pt idx="260842">
                  <c:v>204184</c:v>
                </c:pt>
                <c:pt idx="260843">
                  <c:v>204184</c:v>
                </c:pt>
                <c:pt idx="260844">
                  <c:v>204184</c:v>
                </c:pt>
                <c:pt idx="260845">
                  <c:v>204184</c:v>
                </c:pt>
                <c:pt idx="260846">
                  <c:v>204184</c:v>
                </c:pt>
                <c:pt idx="260847">
                  <c:v>204184</c:v>
                </c:pt>
                <c:pt idx="260848">
                  <c:v>204184</c:v>
                </c:pt>
                <c:pt idx="260849">
                  <c:v>204184</c:v>
                </c:pt>
                <c:pt idx="260850">
                  <c:v>204184</c:v>
                </c:pt>
                <c:pt idx="260851">
                  <c:v>204184</c:v>
                </c:pt>
                <c:pt idx="260852">
                  <c:v>204184</c:v>
                </c:pt>
                <c:pt idx="260853">
                  <c:v>204184</c:v>
                </c:pt>
                <c:pt idx="260854">
                  <c:v>204184</c:v>
                </c:pt>
                <c:pt idx="260855">
                  <c:v>204184</c:v>
                </c:pt>
                <c:pt idx="260856">
                  <c:v>204184</c:v>
                </c:pt>
                <c:pt idx="260857">
                  <c:v>204184</c:v>
                </c:pt>
                <c:pt idx="260858">
                  <c:v>204184</c:v>
                </c:pt>
                <c:pt idx="260859">
                  <c:v>204184</c:v>
                </c:pt>
                <c:pt idx="260860">
                  <c:v>204184</c:v>
                </c:pt>
                <c:pt idx="260861">
                  <c:v>204184</c:v>
                </c:pt>
                <c:pt idx="260862">
                  <c:v>204184</c:v>
                </c:pt>
                <c:pt idx="260863">
                  <c:v>204184</c:v>
                </c:pt>
                <c:pt idx="260864">
                  <c:v>204184</c:v>
                </c:pt>
                <c:pt idx="260865">
                  <c:v>204184</c:v>
                </c:pt>
                <c:pt idx="260866">
                  <c:v>204184</c:v>
                </c:pt>
                <c:pt idx="260867">
                  <c:v>204184</c:v>
                </c:pt>
                <c:pt idx="260868">
                  <c:v>204184</c:v>
                </c:pt>
                <c:pt idx="260869">
                  <c:v>204184</c:v>
                </c:pt>
                <c:pt idx="260870">
                  <c:v>204184</c:v>
                </c:pt>
                <c:pt idx="260871">
                  <c:v>204184</c:v>
                </c:pt>
                <c:pt idx="260872">
                  <c:v>204184</c:v>
                </c:pt>
                <c:pt idx="260873">
                  <c:v>204184</c:v>
                </c:pt>
                <c:pt idx="260874">
                  <c:v>204184</c:v>
                </c:pt>
                <c:pt idx="260875">
                  <c:v>204184</c:v>
                </c:pt>
                <c:pt idx="260876">
                  <c:v>204184</c:v>
                </c:pt>
                <c:pt idx="260877">
                  <c:v>204184</c:v>
                </c:pt>
                <c:pt idx="260878">
                  <c:v>204184</c:v>
                </c:pt>
                <c:pt idx="260879">
                  <c:v>204184</c:v>
                </c:pt>
                <c:pt idx="260880">
                  <c:v>204184</c:v>
                </c:pt>
                <c:pt idx="260881">
                  <c:v>204184</c:v>
                </c:pt>
                <c:pt idx="260882">
                  <c:v>204184</c:v>
                </c:pt>
                <c:pt idx="260883">
                  <c:v>204184</c:v>
                </c:pt>
                <c:pt idx="260884">
                  <c:v>204184</c:v>
                </c:pt>
                <c:pt idx="260885">
                  <c:v>204184</c:v>
                </c:pt>
                <c:pt idx="260886">
                  <c:v>204184</c:v>
                </c:pt>
                <c:pt idx="260887">
                  <c:v>204184</c:v>
                </c:pt>
                <c:pt idx="260888">
                  <c:v>204184</c:v>
                </c:pt>
                <c:pt idx="260889">
                  <c:v>204184</c:v>
                </c:pt>
                <c:pt idx="260890">
                  <c:v>204184</c:v>
                </c:pt>
                <c:pt idx="260891">
                  <c:v>204184</c:v>
                </c:pt>
                <c:pt idx="260892">
                  <c:v>204184</c:v>
                </c:pt>
                <c:pt idx="260893">
                  <c:v>204184</c:v>
                </c:pt>
                <c:pt idx="260894">
                  <c:v>204184</c:v>
                </c:pt>
                <c:pt idx="260895">
                  <c:v>204184</c:v>
                </c:pt>
                <c:pt idx="260896">
                  <c:v>204184</c:v>
                </c:pt>
                <c:pt idx="260897">
                  <c:v>204184</c:v>
                </c:pt>
                <c:pt idx="260898">
                  <c:v>204184</c:v>
                </c:pt>
                <c:pt idx="260899">
                  <c:v>204184</c:v>
                </c:pt>
                <c:pt idx="260900">
                  <c:v>204184</c:v>
                </c:pt>
                <c:pt idx="260901">
                  <c:v>204184</c:v>
                </c:pt>
                <c:pt idx="260902">
                  <c:v>204184</c:v>
                </c:pt>
                <c:pt idx="260903">
                  <c:v>204184</c:v>
                </c:pt>
                <c:pt idx="260904">
                  <c:v>204184</c:v>
                </c:pt>
                <c:pt idx="260905">
                  <c:v>204184</c:v>
                </c:pt>
                <c:pt idx="260906">
                  <c:v>204184</c:v>
                </c:pt>
                <c:pt idx="260907">
                  <c:v>204184</c:v>
                </c:pt>
                <c:pt idx="260908">
                  <c:v>204184</c:v>
                </c:pt>
                <c:pt idx="260909">
                  <c:v>204184</c:v>
                </c:pt>
                <c:pt idx="260910">
                  <c:v>204184</c:v>
                </c:pt>
                <c:pt idx="260911">
                  <c:v>204184</c:v>
                </c:pt>
                <c:pt idx="260912">
                  <c:v>204184</c:v>
                </c:pt>
                <c:pt idx="260913">
                  <c:v>204184</c:v>
                </c:pt>
                <c:pt idx="260914">
                  <c:v>204184</c:v>
                </c:pt>
                <c:pt idx="260915">
                  <c:v>204184</c:v>
                </c:pt>
                <c:pt idx="260916">
                  <c:v>204184</c:v>
                </c:pt>
                <c:pt idx="260917">
                  <c:v>204184</c:v>
                </c:pt>
                <c:pt idx="260918">
                  <c:v>204184</c:v>
                </c:pt>
                <c:pt idx="260919">
                  <c:v>204184</c:v>
                </c:pt>
                <c:pt idx="260920">
                  <c:v>204184</c:v>
                </c:pt>
                <c:pt idx="260921">
                  <c:v>204184</c:v>
                </c:pt>
                <c:pt idx="260922">
                  <c:v>204184</c:v>
                </c:pt>
                <c:pt idx="260923">
                  <c:v>204184</c:v>
                </c:pt>
                <c:pt idx="260924">
                  <c:v>204184</c:v>
                </c:pt>
                <c:pt idx="260925">
                  <c:v>204184</c:v>
                </c:pt>
                <c:pt idx="260926">
                  <c:v>204184</c:v>
                </c:pt>
                <c:pt idx="260927">
                  <c:v>204184</c:v>
                </c:pt>
                <c:pt idx="260928">
                  <c:v>204184</c:v>
                </c:pt>
                <c:pt idx="260929">
                  <c:v>204184</c:v>
                </c:pt>
                <c:pt idx="260930">
                  <c:v>204184</c:v>
                </c:pt>
                <c:pt idx="260931">
                  <c:v>204184</c:v>
                </c:pt>
                <c:pt idx="260932">
                  <c:v>204184</c:v>
                </c:pt>
                <c:pt idx="260933">
                  <c:v>204184</c:v>
                </c:pt>
                <c:pt idx="260934">
                  <c:v>204184</c:v>
                </c:pt>
                <c:pt idx="260935">
                  <c:v>204184</c:v>
                </c:pt>
                <c:pt idx="260936">
                  <c:v>204184</c:v>
                </c:pt>
                <c:pt idx="260937">
                  <c:v>204184</c:v>
                </c:pt>
                <c:pt idx="260938">
                  <c:v>204184</c:v>
                </c:pt>
                <c:pt idx="260939">
                  <c:v>204184</c:v>
                </c:pt>
                <c:pt idx="260940">
                  <c:v>204184</c:v>
                </c:pt>
                <c:pt idx="260941">
                  <c:v>204184</c:v>
                </c:pt>
                <c:pt idx="260942">
                  <c:v>204184</c:v>
                </c:pt>
                <c:pt idx="260943">
                  <c:v>204184</c:v>
                </c:pt>
                <c:pt idx="260944">
                  <c:v>204184</c:v>
                </c:pt>
                <c:pt idx="260945">
                  <c:v>204184</c:v>
                </c:pt>
                <c:pt idx="260946">
                  <c:v>204184</c:v>
                </c:pt>
                <c:pt idx="260947">
                  <c:v>204184</c:v>
                </c:pt>
                <c:pt idx="260948">
                  <c:v>204184</c:v>
                </c:pt>
                <c:pt idx="260949">
                  <c:v>204184</c:v>
                </c:pt>
                <c:pt idx="260950">
                  <c:v>204184</c:v>
                </c:pt>
                <c:pt idx="260951">
                  <c:v>204184</c:v>
                </c:pt>
                <c:pt idx="260952">
                  <c:v>204184</c:v>
                </c:pt>
                <c:pt idx="260953">
                  <c:v>204184</c:v>
                </c:pt>
                <c:pt idx="260954">
                  <c:v>204184</c:v>
                </c:pt>
                <c:pt idx="260955">
                  <c:v>204184</c:v>
                </c:pt>
                <c:pt idx="260956">
                  <c:v>204184</c:v>
                </c:pt>
                <c:pt idx="260957">
                  <c:v>204184</c:v>
                </c:pt>
                <c:pt idx="260958">
                  <c:v>204184</c:v>
                </c:pt>
                <c:pt idx="260959">
                  <c:v>204184</c:v>
                </c:pt>
                <c:pt idx="260960">
                  <c:v>204184</c:v>
                </c:pt>
                <c:pt idx="260961">
                  <c:v>204184</c:v>
                </c:pt>
                <c:pt idx="260962">
                  <c:v>204184</c:v>
                </c:pt>
                <c:pt idx="260963">
                  <c:v>204184</c:v>
                </c:pt>
                <c:pt idx="260964">
                  <c:v>204184</c:v>
                </c:pt>
                <c:pt idx="260965">
                  <c:v>204184</c:v>
                </c:pt>
                <c:pt idx="260966">
                  <c:v>204184</c:v>
                </c:pt>
                <c:pt idx="260967">
                  <c:v>204184</c:v>
                </c:pt>
                <c:pt idx="260968">
                  <c:v>204184</c:v>
                </c:pt>
                <c:pt idx="260969">
                  <c:v>204184</c:v>
                </c:pt>
                <c:pt idx="260970">
                  <c:v>204184</c:v>
                </c:pt>
                <c:pt idx="260971">
                  <c:v>204184</c:v>
                </c:pt>
                <c:pt idx="260972">
                  <c:v>204184</c:v>
                </c:pt>
                <c:pt idx="260973">
                  <c:v>204184</c:v>
                </c:pt>
                <c:pt idx="260974">
                  <c:v>204184</c:v>
                </c:pt>
                <c:pt idx="260975">
                  <c:v>204184</c:v>
                </c:pt>
                <c:pt idx="260976">
                  <c:v>204184</c:v>
                </c:pt>
                <c:pt idx="260977">
                  <c:v>204184</c:v>
                </c:pt>
                <c:pt idx="260978">
                  <c:v>204184</c:v>
                </c:pt>
                <c:pt idx="260979">
                  <c:v>204184</c:v>
                </c:pt>
                <c:pt idx="260980">
                  <c:v>204184</c:v>
                </c:pt>
                <c:pt idx="260981">
                  <c:v>204184</c:v>
                </c:pt>
                <c:pt idx="260982">
                  <c:v>204184</c:v>
                </c:pt>
                <c:pt idx="260983">
                  <c:v>204184</c:v>
                </c:pt>
                <c:pt idx="260984">
                  <c:v>204184</c:v>
                </c:pt>
                <c:pt idx="260985">
                  <c:v>204184</c:v>
                </c:pt>
                <c:pt idx="260986">
                  <c:v>204184</c:v>
                </c:pt>
                <c:pt idx="260987">
                  <c:v>204184</c:v>
                </c:pt>
                <c:pt idx="260988">
                  <c:v>204184</c:v>
                </c:pt>
                <c:pt idx="260989">
                  <c:v>204184</c:v>
                </c:pt>
                <c:pt idx="260990">
                  <c:v>204184</c:v>
                </c:pt>
                <c:pt idx="260991">
                  <c:v>204184</c:v>
                </c:pt>
                <c:pt idx="260992">
                  <c:v>204184</c:v>
                </c:pt>
                <c:pt idx="260993">
                  <c:v>204184</c:v>
                </c:pt>
                <c:pt idx="260994">
                  <c:v>204184</c:v>
                </c:pt>
                <c:pt idx="260995">
                  <c:v>204184</c:v>
                </c:pt>
                <c:pt idx="260996">
                  <c:v>204184</c:v>
                </c:pt>
                <c:pt idx="260997">
                  <c:v>204184</c:v>
                </c:pt>
                <c:pt idx="260998">
                  <c:v>204184</c:v>
                </c:pt>
                <c:pt idx="260999">
                  <c:v>204184</c:v>
                </c:pt>
                <c:pt idx="261000">
                  <c:v>204184</c:v>
                </c:pt>
                <c:pt idx="261001">
                  <c:v>204184</c:v>
                </c:pt>
                <c:pt idx="261002">
                  <c:v>204184</c:v>
                </c:pt>
                <c:pt idx="261003">
                  <c:v>204184</c:v>
                </c:pt>
                <c:pt idx="261004">
                  <c:v>204184</c:v>
                </c:pt>
                <c:pt idx="261005">
                  <c:v>204184</c:v>
                </c:pt>
                <c:pt idx="261006">
                  <c:v>204184</c:v>
                </c:pt>
                <c:pt idx="261007">
                  <c:v>204184</c:v>
                </c:pt>
                <c:pt idx="261008">
                  <c:v>204184</c:v>
                </c:pt>
                <c:pt idx="261009">
                  <c:v>204184</c:v>
                </c:pt>
                <c:pt idx="261010">
                  <c:v>204184</c:v>
                </c:pt>
                <c:pt idx="261011">
                  <c:v>204184</c:v>
                </c:pt>
                <c:pt idx="261012">
                  <c:v>204184</c:v>
                </c:pt>
                <c:pt idx="261013">
                  <c:v>204184</c:v>
                </c:pt>
                <c:pt idx="261014">
                  <c:v>204184</c:v>
                </c:pt>
                <c:pt idx="261015">
                  <c:v>204184</c:v>
                </c:pt>
                <c:pt idx="261016">
                  <c:v>204184</c:v>
                </c:pt>
                <c:pt idx="261017">
                  <c:v>204184</c:v>
                </c:pt>
                <c:pt idx="261018">
                  <c:v>204184</c:v>
                </c:pt>
                <c:pt idx="261019">
                  <c:v>204184</c:v>
                </c:pt>
                <c:pt idx="261020">
                  <c:v>204184</c:v>
                </c:pt>
                <c:pt idx="261021">
                  <c:v>204184</c:v>
                </c:pt>
                <c:pt idx="261022">
                  <c:v>204184</c:v>
                </c:pt>
                <c:pt idx="261023">
                  <c:v>204184</c:v>
                </c:pt>
                <c:pt idx="261024">
                  <c:v>204184</c:v>
                </c:pt>
                <c:pt idx="261025">
                  <c:v>204184</c:v>
                </c:pt>
                <c:pt idx="261026">
                  <c:v>204184</c:v>
                </c:pt>
                <c:pt idx="261027">
                  <c:v>204184</c:v>
                </c:pt>
                <c:pt idx="261028">
                  <c:v>204184</c:v>
                </c:pt>
                <c:pt idx="261029">
                  <c:v>204184</c:v>
                </c:pt>
                <c:pt idx="261030">
                  <c:v>204184</c:v>
                </c:pt>
                <c:pt idx="261031">
                  <c:v>204184</c:v>
                </c:pt>
                <c:pt idx="261032">
                  <c:v>204184</c:v>
                </c:pt>
                <c:pt idx="261033">
                  <c:v>204184</c:v>
                </c:pt>
                <c:pt idx="261034">
                  <c:v>204184</c:v>
                </c:pt>
                <c:pt idx="261035">
                  <c:v>204184</c:v>
                </c:pt>
                <c:pt idx="261036">
                  <c:v>204184</c:v>
                </c:pt>
                <c:pt idx="261037">
                  <c:v>204184</c:v>
                </c:pt>
                <c:pt idx="261038">
                  <c:v>204184</c:v>
                </c:pt>
                <c:pt idx="261039">
                  <c:v>204184</c:v>
                </c:pt>
                <c:pt idx="261040">
                  <c:v>204184</c:v>
                </c:pt>
                <c:pt idx="261041">
                  <c:v>204184</c:v>
                </c:pt>
                <c:pt idx="261042">
                  <c:v>204184</c:v>
                </c:pt>
                <c:pt idx="261043">
                  <c:v>204184</c:v>
                </c:pt>
                <c:pt idx="261044">
                  <c:v>204184</c:v>
                </c:pt>
                <c:pt idx="261045">
                  <c:v>204184</c:v>
                </c:pt>
                <c:pt idx="261046">
                  <c:v>204184</c:v>
                </c:pt>
                <c:pt idx="261047">
                  <c:v>204184</c:v>
                </c:pt>
                <c:pt idx="261048">
                  <c:v>204184</c:v>
                </c:pt>
                <c:pt idx="261049">
                  <c:v>204184</c:v>
                </c:pt>
                <c:pt idx="261050">
                  <c:v>204184</c:v>
                </c:pt>
                <c:pt idx="261051">
                  <c:v>204184</c:v>
                </c:pt>
                <c:pt idx="261052">
                  <c:v>204184</c:v>
                </c:pt>
                <c:pt idx="261053">
                  <c:v>204184</c:v>
                </c:pt>
                <c:pt idx="261054">
                  <c:v>204184</c:v>
                </c:pt>
                <c:pt idx="261055">
                  <c:v>204184</c:v>
                </c:pt>
                <c:pt idx="261056">
                  <c:v>204184</c:v>
                </c:pt>
                <c:pt idx="261057">
                  <c:v>204184</c:v>
                </c:pt>
                <c:pt idx="261058">
                  <c:v>204184</c:v>
                </c:pt>
                <c:pt idx="261059">
                  <c:v>204184</c:v>
                </c:pt>
                <c:pt idx="261060">
                  <c:v>204184</c:v>
                </c:pt>
                <c:pt idx="261061">
                  <c:v>204184</c:v>
                </c:pt>
                <c:pt idx="261062">
                  <c:v>204184</c:v>
                </c:pt>
                <c:pt idx="261063">
                  <c:v>204184</c:v>
                </c:pt>
                <c:pt idx="261064">
                  <c:v>204184</c:v>
                </c:pt>
                <c:pt idx="261065">
                  <c:v>204184</c:v>
                </c:pt>
                <c:pt idx="261066">
                  <c:v>204184</c:v>
                </c:pt>
                <c:pt idx="261067">
                  <c:v>204184</c:v>
                </c:pt>
                <c:pt idx="261068">
                  <c:v>204184</c:v>
                </c:pt>
                <c:pt idx="261069">
                  <c:v>204184</c:v>
                </c:pt>
                <c:pt idx="261070">
                  <c:v>204184</c:v>
                </c:pt>
                <c:pt idx="261071">
                  <c:v>204184</c:v>
                </c:pt>
                <c:pt idx="261072">
                  <c:v>204184</c:v>
                </c:pt>
                <c:pt idx="261073">
                  <c:v>204184</c:v>
                </c:pt>
                <c:pt idx="261074">
                  <c:v>204184</c:v>
                </c:pt>
                <c:pt idx="261075">
                  <c:v>204184</c:v>
                </c:pt>
                <c:pt idx="261076">
                  <c:v>204184</c:v>
                </c:pt>
                <c:pt idx="261077">
                  <c:v>204184</c:v>
                </c:pt>
                <c:pt idx="261078">
                  <c:v>204184</c:v>
                </c:pt>
                <c:pt idx="261079">
                  <c:v>204184</c:v>
                </c:pt>
                <c:pt idx="261080">
                  <c:v>204184</c:v>
                </c:pt>
                <c:pt idx="261081">
                  <c:v>204184</c:v>
                </c:pt>
                <c:pt idx="261082">
                  <c:v>204184</c:v>
                </c:pt>
                <c:pt idx="261083">
                  <c:v>204184</c:v>
                </c:pt>
                <c:pt idx="261084">
                  <c:v>204184</c:v>
                </c:pt>
                <c:pt idx="261085">
                  <c:v>204184</c:v>
                </c:pt>
                <c:pt idx="261086">
                  <c:v>204184</c:v>
                </c:pt>
                <c:pt idx="261087">
                  <c:v>204184</c:v>
                </c:pt>
                <c:pt idx="261088">
                  <c:v>204184</c:v>
                </c:pt>
                <c:pt idx="261089">
                  <c:v>204184</c:v>
                </c:pt>
                <c:pt idx="261090">
                  <c:v>204184</c:v>
                </c:pt>
                <c:pt idx="261091">
                  <c:v>204184</c:v>
                </c:pt>
                <c:pt idx="261092">
                  <c:v>204184</c:v>
                </c:pt>
                <c:pt idx="261093">
                  <c:v>204184</c:v>
                </c:pt>
                <c:pt idx="261094">
                  <c:v>204184</c:v>
                </c:pt>
                <c:pt idx="261095">
                  <c:v>204184</c:v>
                </c:pt>
                <c:pt idx="261096">
                  <c:v>204184</c:v>
                </c:pt>
                <c:pt idx="261097">
                  <c:v>204184</c:v>
                </c:pt>
                <c:pt idx="261098">
                  <c:v>204184</c:v>
                </c:pt>
                <c:pt idx="261099">
                  <c:v>204184</c:v>
                </c:pt>
                <c:pt idx="261100">
                  <c:v>204184</c:v>
                </c:pt>
                <c:pt idx="261101">
                  <c:v>204184</c:v>
                </c:pt>
                <c:pt idx="261102">
                  <c:v>204184</c:v>
                </c:pt>
                <c:pt idx="261103">
                  <c:v>204184</c:v>
                </c:pt>
                <c:pt idx="261104">
                  <c:v>204184</c:v>
                </c:pt>
                <c:pt idx="261105">
                  <c:v>204184</c:v>
                </c:pt>
                <c:pt idx="261106">
                  <c:v>204184</c:v>
                </c:pt>
                <c:pt idx="261107">
                  <c:v>204184</c:v>
                </c:pt>
                <c:pt idx="261108">
                  <c:v>204184</c:v>
                </c:pt>
                <c:pt idx="261109">
                  <c:v>204184</c:v>
                </c:pt>
                <c:pt idx="261110">
                  <c:v>204184</c:v>
                </c:pt>
                <c:pt idx="261111">
                  <c:v>204184</c:v>
                </c:pt>
                <c:pt idx="261112">
                  <c:v>204184</c:v>
                </c:pt>
                <c:pt idx="261113">
                  <c:v>204184</c:v>
                </c:pt>
                <c:pt idx="261114">
                  <c:v>204184</c:v>
                </c:pt>
                <c:pt idx="261115">
                  <c:v>204184</c:v>
                </c:pt>
                <c:pt idx="261116">
                  <c:v>204184</c:v>
                </c:pt>
                <c:pt idx="261117">
                  <c:v>204184</c:v>
                </c:pt>
                <c:pt idx="261118">
                  <c:v>204184</c:v>
                </c:pt>
                <c:pt idx="261119">
                  <c:v>204184</c:v>
                </c:pt>
                <c:pt idx="261120">
                  <c:v>204184</c:v>
                </c:pt>
                <c:pt idx="261121">
                  <c:v>204184</c:v>
                </c:pt>
                <c:pt idx="261122">
                  <c:v>204184</c:v>
                </c:pt>
                <c:pt idx="261123">
                  <c:v>204184</c:v>
                </c:pt>
                <c:pt idx="261124">
                  <c:v>204184</c:v>
                </c:pt>
                <c:pt idx="261125">
                  <c:v>204184</c:v>
                </c:pt>
                <c:pt idx="261126">
                  <c:v>204184</c:v>
                </c:pt>
                <c:pt idx="261127">
                  <c:v>204184</c:v>
                </c:pt>
                <c:pt idx="261128">
                  <c:v>204184</c:v>
                </c:pt>
                <c:pt idx="261129">
                  <c:v>204184</c:v>
                </c:pt>
                <c:pt idx="261130">
                  <c:v>204184</c:v>
                </c:pt>
                <c:pt idx="261131">
                  <c:v>204184</c:v>
                </c:pt>
                <c:pt idx="261132">
                  <c:v>204184</c:v>
                </c:pt>
                <c:pt idx="261133">
                  <c:v>204184</c:v>
                </c:pt>
                <c:pt idx="261134">
                  <c:v>204184</c:v>
                </c:pt>
                <c:pt idx="261135">
                  <c:v>204184</c:v>
                </c:pt>
                <c:pt idx="261136">
                  <c:v>204184</c:v>
                </c:pt>
                <c:pt idx="261137">
                  <c:v>204184</c:v>
                </c:pt>
                <c:pt idx="261138">
                  <c:v>204184</c:v>
                </c:pt>
                <c:pt idx="261139">
                  <c:v>204184</c:v>
                </c:pt>
                <c:pt idx="261140">
                  <c:v>204184</c:v>
                </c:pt>
                <c:pt idx="261141">
                  <c:v>204184</c:v>
                </c:pt>
                <c:pt idx="261142">
                  <c:v>204184</c:v>
                </c:pt>
                <c:pt idx="261143">
                  <c:v>204184</c:v>
                </c:pt>
                <c:pt idx="261144">
                  <c:v>204184</c:v>
                </c:pt>
                <c:pt idx="261145">
                  <c:v>204184</c:v>
                </c:pt>
                <c:pt idx="261146">
                  <c:v>204184</c:v>
                </c:pt>
                <c:pt idx="261147">
                  <c:v>204184</c:v>
                </c:pt>
                <c:pt idx="261148">
                  <c:v>204184</c:v>
                </c:pt>
                <c:pt idx="261149">
                  <c:v>204184</c:v>
                </c:pt>
                <c:pt idx="261150">
                  <c:v>204184</c:v>
                </c:pt>
                <c:pt idx="261151">
                  <c:v>204184</c:v>
                </c:pt>
                <c:pt idx="261152">
                  <c:v>204184</c:v>
                </c:pt>
                <c:pt idx="261153">
                  <c:v>204184</c:v>
                </c:pt>
                <c:pt idx="261154">
                  <c:v>204184</c:v>
                </c:pt>
                <c:pt idx="261155">
                  <c:v>204184</c:v>
                </c:pt>
                <c:pt idx="261156">
                  <c:v>204184</c:v>
                </c:pt>
                <c:pt idx="261157">
                  <c:v>204184</c:v>
                </c:pt>
                <c:pt idx="261158">
                  <c:v>204184</c:v>
                </c:pt>
                <c:pt idx="261159">
                  <c:v>204184</c:v>
                </c:pt>
                <c:pt idx="261160">
                  <c:v>204184</c:v>
                </c:pt>
                <c:pt idx="261161">
                  <c:v>204184</c:v>
                </c:pt>
                <c:pt idx="261162">
                  <c:v>204184</c:v>
                </c:pt>
                <c:pt idx="261163">
                  <c:v>204184</c:v>
                </c:pt>
                <c:pt idx="261164">
                  <c:v>204184</c:v>
                </c:pt>
                <c:pt idx="261165">
                  <c:v>204184</c:v>
                </c:pt>
                <c:pt idx="261166">
                  <c:v>204184</c:v>
                </c:pt>
                <c:pt idx="261167">
                  <c:v>204184</c:v>
                </c:pt>
                <c:pt idx="261168">
                  <c:v>204184</c:v>
                </c:pt>
                <c:pt idx="261169">
                  <c:v>204184</c:v>
                </c:pt>
                <c:pt idx="261170">
                  <c:v>204184</c:v>
                </c:pt>
                <c:pt idx="261171">
                  <c:v>204184</c:v>
                </c:pt>
                <c:pt idx="261172">
                  <c:v>204184</c:v>
                </c:pt>
                <c:pt idx="261173">
                  <c:v>204184</c:v>
                </c:pt>
                <c:pt idx="261174">
                  <c:v>204184</c:v>
                </c:pt>
                <c:pt idx="261175">
                  <c:v>204184</c:v>
                </c:pt>
                <c:pt idx="261176">
                  <c:v>204184</c:v>
                </c:pt>
                <c:pt idx="261177">
                  <c:v>204184</c:v>
                </c:pt>
                <c:pt idx="261178">
                  <c:v>204184</c:v>
                </c:pt>
                <c:pt idx="261179">
                  <c:v>204184</c:v>
                </c:pt>
                <c:pt idx="261180">
                  <c:v>204184</c:v>
                </c:pt>
                <c:pt idx="261181">
                  <c:v>204184</c:v>
                </c:pt>
                <c:pt idx="261182">
                  <c:v>204184</c:v>
                </c:pt>
                <c:pt idx="261183">
                  <c:v>204184</c:v>
                </c:pt>
                <c:pt idx="261184">
                  <c:v>204184</c:v>
                </c:pt>
                <c:pt idx="261185">
                  <c:v>204184</c:v>
                </c:pt>
                <c:pt idx="261186">
                  <c:v>204184</c:v>
                </c:pt>
                <c:pt idx="261187">
                  <c:v>204184</c:v>
                </c:pt>
                <c:pt idx="261188">
                  <c:v>204184</c:v>
                </c:pt>
                <c:pt idx="261189">
                  <c:v>204184</c:v>
                </c:pt>
                <c:pt idx="261190">
                  <c:v>204184</c:v>
                </c:pt>
                <c:pt idx="261191">
                  <c:v>204184</c:v>
                </c:pt>
                <c:pt idx="261192">
                  <c:v>204184</c:v>
                </c:pt>
                <c:pt idx="261193">
                  <c:v>204184</c:v>
                </c:pt>
                <c:pt idx="261194">
                  <c:v>204184</c:v>
                </c:pt>
                <c:pt idx="261195">
                  <c:v>204184</c:v>
                </c:pt>
                <c:pt idx="261196">
                  <c:v>204184</c:v>
                </c:pt>
                <c:pt idx="261197">
                  <c:v>204184</c:v>
                </c:pt>
                <c:pt idx="261198">
                  <c:v>204184</c:v>
                </c:pt>
                <c:pt idx="261199">
                  <c:v>204184</c:v>
                </c:pt>
                <c:pt idx="261200">
                  <c:v>204184</c:v>
                </c:pt>
                <c:pt idx="261201">
                  <c:v>204184</c:v>
                </c:pt>
                <c:pt idx="261202">
                  <c:v>204184</c:v>
                </c:pt>
                <c:pt idx="261203">
                  <c:v>204184</c:v>
                </c:pt>
                <c:pt idx="261204">
                  <c:v>204184</c:v>
                </c:pt>
                <c:pt idx="261205">
                  <c:v>204184</c:v>
                </c:pt>
                <c:pt idx="261206">
                  <c:v>204184</c:v>
                </c:pt>
                <c:pt idx="261207">
                  <c:v>204184</c:v>
                </c:pt>
                <c:pt idx="261208">
                  <c:v>204184</c:v>
                </c:pt>
                <c:pt idx="261209">
                  <c:v>204184</c:v>
                </c:pt>
                <c:pt idx="261210">
                  <c:v>204184</c:v>
                </c:pt>
                <c:pt idx="261211">
                  <c:v>204184</c:v>
                </c:pt>
                <c:pt idx="261212">
                  <c:v>204184</c:v>
                </c:pt>
                <c:pt idx="261213">
                  <c:v>204184</c:v>
                </c:pt>
                <c:pt idx="261214">
                  <c:v>204184</c:v>
                </c:pt>
                <c:pt idx="261215">
                  <c:v>204184</c:v>
                </c:pt>
                <c:pt idx="261216">
                  <c:v>204184</c:v>
                </c:pt>
                <c:pt idx="261217">
                  <c:v>204184</c:v>
                </c:pt>
                <c:pt idx="261218">
                  <c:v>204184</c:v>
                </c:pt>
                <c:pt idx="261219">
                  <c:v>204184</c:v>
                </c:pt>
                <c:pt idx="261220">
                  <c:v>204184</c:v>
                </c:pt>
                <c:pt idx="261221">
                  <c:v>204184</c:v>
                </c:pt>
                <c:pt idx="261222">
                  <c:v>204184</c:v>
                </c:pt>
                <c:pt idx="261223">
                  <c:v>204184</c:v>
                </c:pt>
                <c:pt idx="261224">
                  <c:v>204184</c:v>
                </c:pt>
                <c:pt idx="261225">
                  <c:v>204184</c:v>
                </c:pt>
                <c:pt idx="261226">
                  <c:v>204184</c:v>
                </c:pt>
                <c:pt idx="261227">
                  <c:v>204184</c:v>
                </c:pt>
                <c:pt idx="261228">
                  <c:v>204184</c:v>
                </c:pt>
                <c:pt idx="261229">
                  <c:v>204184</c:v>
                </c:pt>
                <c:pt idx="261230">
                  <c:v>204184</c:v>
                </c:pt>
                <c:pt idx="261231">
                  <c:v>204184</c:v>
                </c:pt>
                <c:pt idx="261232">
                  <c:v>204184</c:v>
                </c:pt>
                <c:pt idx="261233">
                  <c:v>204184</c:v>
                </c:pt>
                <c:pt idx="261234">
                  <c:v>204184</c:v>
                </c:pt>
                <c:pt idx="261235">
                  <c:v>204184</c:v>
                </c:pt>
                <c:pt idx="261236">
                  <c:v>204184</c:v>
                </c:pt>
                <c:pt idx="261237">
                  <c:v>204184</c:v>
                </c:pt>
                <c:pt idx="261238">
                  <c:v>204184</c:v>
                </c:pt>
                <c:pt idx="261239">
                  <c:v>204184</c:v>
                </c:pt>
                <c:pt idx="261240">
                  <c:v>204184</c:v>
                </c:pt>
                <c:pt idx="261241">
                  <c:v>204184</c:v>
                </c:pt>
                <c:pt idx="261242">
                  <c:v>204184</c:v>
                </c:pt>
                <c:pt idx="261243">
                  <c:v>204184</c:v>
                </c:pt>
                <c:pt idx="261244">
                  <c:v>204184</c:v>
                </c:pt>
                <c:pt idx="261245">
                  <c:v>204184</c:v>
                </c:pt>
                <c:pt idx="261246">
                  <c:v>204184</c:v>
                </c:pt>
                <c:pt idx="261247">
                  <c:v>204184</c:v>
                </c:pt>
                <c:pt idx="261248">
                  <c:v>204184</c:v>
                </c:pt>
                <c:pt idx="261249">
                  <c:v>204184</c:v>
                </c:pt>
                <c:pt idx="261250">
                  <c:v>204184</c:v>
                </c:pt>
                <c:pt idx="261251">
                  <c:v>204184</c:v>
                </c:pt>
                <c:pt idx="261252">
                  <c:v>204184</c:v>
                </c:pt>
                <c:pt idx="261253">
                  <c:v>204184</c:v>
                </c:pt>
                <c:pt idx="261254">
                  <c:v>204184</c:v>
                </c:pt>
                <c:pt idx="261255">
                  <c:v>204184</c:v>
                </c:pt>
                <c:pt idx="261256">
                  <c:v>204184</c:v>
                </c:pt>
                <c:pt idx="261257">
                  <c:v>204184</c:v>
                </c:pt>
                <c:pt idx="261258">
                  <c:v>204184</c:v>
                </c:pt>
                <c:pt idx="261259">
                  <c:v>204184</c:v>
                </c:pt>
                <c:pt idx="261260">
                  <c:v>204184</c:v>
                </c:pt>
                <c:pt idx="261261">
                  <c:v>204184</c:v>
                </c:pt>
                <c:pt idx="261262">
                  <c:v>204184</c:v>
                </c:pt>
                <c:pt idx="261263">
                  <c:v>204184</c:v>
                </c:pt>
                <c:pt idx="261264">
                  <c:v>204184</c:v>
                </c:pt>
                <c:pt idx="261265">
                  <c:v>204184</c:v>
                </c:pt>
                <c:pt idx="261266">
                  <c:v>204184</c:v>
                </c:pt>
                <c:pt idx="261267">
                  <c:v>204184</c:v>
                </c:pt>
                <c:pt idx="261268">
                  <c:v>204184</c:v>
                </c:pt>
                <c:pt idx="261269">
                  <c:v>204184</c:v>
                </c:pt>
                <c:pt idx="261270">
                  <c:v>204184</c:v>
                </c:pt>
                <c:pt idx="261271">
                  <c:v>204184</c:v>
                </c:pt>
                <c:pt idx="261272">
                  <c:v>204184</c:v>
                </c:pt>
                <c:pt idx="261273">
                  <c:v>204184</c:v>
                </c:pt>
                <c:pt idx="261274">
                  <c:v>204184</c:v>
                </c:pt>
                <c:pt idx="261275">
                  <c:v>204184</c:v>
                </c:pt>
                <c:pt idx="261276">
                  <c:v>204184</c:v>
                </c:pt>
                <c:pt idx="261277">
                  <c:v>204184</c:v>
                </c:pt>
                <c:pt idx="261278">
                  <c:v>204184</c:v>
                </c:pt>
                <c:pt idx="261279">
                  <c:v>204184</c:v>
                </c:pt>
                <c:pt idx="261280">
                  <c:v>204184</c:v>
                </c:pt>
                <c:pt idx="261281">
                  <c:v>204184</c:v>
                </c:pt>
                <c:pt idx="261282">
                  <c:v>204184</c:v>
                </c:pt>
                <c:pt idx="261283">
                  <c:v>204184</c:v>
                </c:pt>
                <c:pt idx="261284">
                  <c:v>204184</c:v>
                </c:pt>
                <c:pt idx="261285">
                  <c:v>204184</c:v>
                </c:pt>
                <c:pt idx="261286">
                  <c:v>204184</c:v>
                </c:pt>
                <c:pt idx="261287">
                  <c:v>204184</c:v>
                </c:pt>
                <c:pt idx="261288">
                  <c:v>204184</c:v>
                </c:pt>
                <c:pt idx="261289">
                  <c:v>204184</c:v>
                </c:pt>
                <c:pt idx="261290">
                  <c:v>204184</c:v>
                </c:pt>
                <c:pt idx="261291">
                  <c:v>204184</c:v>
                </c:pt>
                <c:pt idx="261292">
                  <c:v>204184</c:v>
                </c:pt>
                <c:pt idx="261293">
                  <c:v>204184</c:v>
                </c:pt>
                <c:pt idx="261294">
                  <c:v>204184</c:v>
                </c:pt>
                <c:pt idx="261295">
                  <c:v>204184</c:v>
                </c:pt>
                <c:pt idx="261296">
                  <c:v>204184</c:v>
                </c:pt>
                <c:pt idx="261297">
                  <c:v>204184</c:v>
                </c:pt>
                <c:pt idx="261298">
                  <c:v>204184</c:v>
                </c:pt>
                <c:pt idx="261299">
                  <c:v>204184</c:v>
                </c:pt>
                <c:pt idx="261300">
                  <c:v>204184</c:v>
                </c:pt>
                <c:pt idx="261301">
                  <c:v>204184</c:v>
                </c:pt>
                <c:pt idx="261302">
                  <c:v>204184</c:v>
                </c:pt>
                <c:pt idx="261303">
                  <c:v>204184</c:v>
                </c:pt>
                <c:pt idx="261304">
                  <c:v>204184</c:v>
                </c:pt>
                <c:pt idx="261305">
                  <c:v>204184</c:v>
                </c:pt>
                <c:pt idx="261306">
                  <c:v>204184</c:v>
                </c:pt>
                <c:pt idx="261307">
                  <c:v>204184</c:v>
                </c:pt>
                <c:pt idx="261308">
                  <c:v>204184</c:v>
                </c:pt>
                <c:pt idx="261309">
                  <c:v>204184</c:v>
                </c:pt>
                <c:pt idx="261310">
                  <c:v>204184</c:v>
                </c:pt>
                <c:pt idx="261311">
                  <c:v>204184</c:v>
                </c:pt>
                <c:pt idx="261312">
                  <c:v>204184</c:v>
                </c:pt>
                <c:pt idx="261313">
                  <c:v>204184</c:v>
                </c:pt>
                <c:pt idx="261314">
                  <c:v>204184</c:v>
                </c:pt>
                <c:pt idx="261315">
                  <c:v>204184</c:v>
                </c:pt>
                <c:pt idx="261316">
                  <c:v>204184</c:v>
                </c:pt>
                <c:pt idx="261317">
                  <c:v>204184</c:v>
                </c:pt>
                <c:pt idx="261318">
                  <c:v>204184</c:v>
                </c:pt>
                <c:pt idx="261319">
                  <c:v>204184</c:v>
                </c:pt>
                <c:pt idx="261320">
                  <c:v>204184</c:v>
                </c:pt>
                <c:pt idx="261321">
                  <c:v>204184</c:v>
                </c:pt>
                <c:pt idx="261322">
                  <c:v>204184</c:v>
                </c:pt>
                <c:pt idx="261323">
                  <c:v>204184</c:v>
                </c:pt>
                <c:pt idx="261324">
                  <c:v>204184</c:v>
                </c:pt>
                <c:pt idx="261325">
                  <c:v>204184</c:v>
                </c:pt>
                <c:pt idx="261326">
                  <c:v>204184</c:v>
                </c:pt>
                <c:pt idx="261327">
                  <c:v>204184</c:v>
                </c:pt>
                <c:pt idx="261328">
                  <c:v>204184</c:v>
                </c:pt>
                <c:pt idx="261329">
                  <c:v>204184</c:v>
                </c:pt>
                <c:pt idx="261330">
                  <c:v>204184</c:v>
                </c:pt>
                <c:pt idx="261331">
                  <c:v>204184</c:v>
                </c:pt>
                <c:pt idx="261332">
                  <c:v>204184</c:v>
                </c:pt>
                <c:pt idx="261333">
                  <c:v>204184</c:v>
                </c:pt>
                <c:pt idx="261334">
                  <c:v>204184</c:v>
                </c:pt>
                <c:pt idx="261335">
                  <c:v>204184</c:v>
                </c:pt>
                <c:pt idx="261336">
                  <c:v>204184</c:v>
                </c:pt>
                <c:pt idx="261337">
                  <c:v>204184</c:v>
                </c:pt>
                <c:pt idx="261338">
                  <c:v>204184</c:v>
                </c:pt>
                <c:pt idx="261339">
                  <c:v>204184</c:v>
                </c:pt>
                <c:pt idx="261340">
                  <c:v>204184</c:v>
                </c:pt>
                <c:pt idx="261341">
                  <c:v>204184</c:v>
                </c:pt>
                <c:pt idx="261342">
                  <c:v>204184</c:v>
                </c:pt>
                <c:pt idx="261343">
                  <c:v>204184</c:v>
                </c:pt>
                <c:pt idx="261344">
                  <c:v>204184</c:v>
                </c:pt>
                <c:pt idx="261345">
                  <c:v>204184</c:v>
                </c:pt>
                <c:pt idx="261346">
                  <c:v>204184</c:v>
                </c:pt>
                <c:pt idx="261347">
                  <c:v>204184</c:v>
                </c:pt>
                <c:pt idx="261348">
                  <c:v>204184</c:v>
                </c:pt>
                <c:pt idx="261349">
                  <c:v>204184</c:v>
                </c:pt>
                <c:pt idx="261350">
                  <c:v>204184</c:v>
                </c:pt>
                <c:pt idx="261351">
                  <c:v>204184</c:v>
                </c:pt>
                <c:pt idx="261352">
                  <c:v>204184</c:v>
                </c:pt>
                <c:pt idx="261353">
                  <c:v>204184</c:v>
                </c:pt>
                <c:pt idx="261354">
                  <c:v>204184</c:v>
                </c:pt>
                <c:pt idx="261355">
                  <c:v>204184</c:v>
                </c:pt>
                <c:pt idx="261356">
                  <c:v>204184</c:v>
                </c:pt>
                <c:pt idx="261357">
                  <c:v>204184</c:v>
                </c:pt>
                <c:pt idx="261358">
                  <c:v>204184</c:v>
                </c:pt>
                <c:pt idx="261359">
                  <c:v>204184</c:v>
                </c:pt>
                <c:pt idx="261360">
                  <c:v>204184</c:v>
                </c:pt>
                <c:pt idx="261361">
                  <c:v>204184</c:v>
                </c:pt>
                <c:pt idx="261362">
                  <c:v>204184</c:v>
                </c:pt>
                <c:pt idx="261363">
                  <c:v>204184</c:v>
                </c:pt>
                <c:pt idx="261364">
                  <c:v>204184</c:v>
                </c:pt>
                <c:pt idx="261365">
                  <c:v>204184</c:v>
                </c:pt>
                <c:pt idx="261366">
                  <c:v>204184</c:v>
                </c:pt>
                <c:pt idx="261367">
                  <c:v>204184</c:v>
                </c:pt>
                <c:pt idx="261368">
                  <c:v>204184</c:v>
                </c:pt>
                <c:pt idx="261369">
                  <c:v>204184</c:v>
                </c:pt>
                <c:pt idx="261370">
                  <c:v>204184</c:v>
                </c:pt>
                <c:pt idx="261371">
                  <c:v>204184</c:v>
                </c:pt>
                <c:pt idx="261372">
                  <c:v>204184</c:v>
                </c:pt>
                <c:pt idx="261373">
                  <c:v>204184</c:v>
                </c:pt>
                <c:pt idx="261374">
                  <c:v>204184</c:v>
                </c:pt>
                <c:pt idx="261375">
                  <c:v>204184</c:v>
                </c:pt>
                <c:pt idx="261376">
                  <c:v>204184</c:v>
                </c:pt>
                <c:pt idx="261377">
                  <c:v>204184</c:v>
                </c:pt>
                <c:pt idx="261378">
                  <c:v>204184</c:v>
                </c:pt>
                <c:pt idx="261379">
                  <c:v>204184</c:v>
                </c:pt>
                <c:pt idx="261380">
                  <c:v>204184</c:v>
                </c:pt>
                <c:pt idx="261381">
                  <c:v>204184</c:v>
                </c:pt>
                <c:pt idx="261382">
                  <c:v>204184</c:v>
                </c:pt>
                <c:pt idx="261383">
                  <c:v>204184</c:v>
                </c:pt>
                <c:pt idx="261384">
                  <c:v>204184</c:v>
                </c:pt>
                <c:pt idx="261385">
                  <c:v>204184</c:v>
                </c:pt>
                <c:pt idx="261386">
                  <c:v>204184</c:v>
                </c:pt>
                <c:pt idx="261387">
                  <c:v>204184</c:v>
                </c:pt>
                <c:pt idx="261388">
                  <c:v>204184</c:v>
                </c:pt>
                <c:pt idx="261389">
                  <c:v>204184</c:v>
                </c:pt>
                <c:pt idx="261390">
                  <c:v>204184</c:v>
                </c:pt>
                <c:pt idx="261391">
                  <c:v>204184</c:v>
                </c:pt>
                <c:pt idx="261392">
                  <c:v>204184</c:v>
                </c:pt>
                <c:pt idx="261393">
                  <c:v>204184</c:v>
                </c:pt>
                <c:pt idx="261394">
                  <c:v>204184</c:v>
                </c:pt>
                <c:pt idx="261395">
                  <c:v>204184</c:v>
                </c:pt>
                <c:pt idx="261396">
                  <c:v>204184</c:v>
                </c:pt>
                <c:pt idx="261397">
                  <c:v>204184</c:v>
                </c:pt>
                <c:pt idx="261398">
                  <c:v>204184</c:v>
                </c:pt>
                <c:pt idx="261399">
                  <c:v>204184</c:v>
                </c:pt>
                <c:pt idx="261400">
                  <c:v>204184</c:v>
                </c:pt>
                <c:pt idx="261401">
                  <c:v>204184</c:v>
                </c:pt>
                <c:pt idx="261402">
                  <c:v>204184</c:v>
                </c:pt>
                <c:pt idx="261403">
                  <c:v>204184</c:v>
                </c:pt>
                <c:pt idx="261404">
                  <c:v>204184</c:v>
                </c:pt>
                <c:pt idx="261405">
                  <c:v>204184</c:v>
                </c:pt>
                <c:pt idx="261406">
                  <c:v>204184</c:v>
                </c:pt>
                <c:pt idx="261407">
                  <c:v>204184</c:v>
                </c:pt>
                <c:pt idx="261408">
                  <c:v>204184</c:v>
                </c:pt>
                <c:pt idx="261409">
                  <c:v>204184</c:v>
                </c:pt>
                <c:pt idx="261410">
                  <c:v>204184</c:v>
                </c:pt>
                <c:pt idx="261411">
                  <c:v>204184</c:v>
                </c:pt>
                <c:pt idx="261412">
                  <c:v>204184</c:v>
                </c:pt>
                <c:pt idx="261413">
                  <c:v>204184</c:v>
                </c:pt>
                <c:pt idx="261414">
                  <c:v>204184</c:v>
                </c:pt>
                <c:pt idx="261415">
                  <c:v>204184</c:v>
                </c:pt>
                <c:pt idx="261416">
                  <c:v>204184</c:v>
                </c:pt>
                <c:pt idx="261417">
                  <c:v>204184</c:v>
                </c:pt>
                <c:pt idx="261418">
                  <c:v>204184</c:v>
                </c:pt>
                <c:pt idx="261419">
                  <c:v>204184</c:v>
                </c:pt>
                <c:pt idx="261420">
                  <c:v>204184</c:v>
                </c:pt>
                <c:pt idx="261421">
                  <c:v>204184</c:v>
                </c:pt>
                <c:pt idx="261422">
                  <c:v>204184</c:v>
                </c:pt>
                <c:pt idx="261423">
                  <c:v>204184</c:v>
                </c:pt>
                <c:pt idx="261424">
                  <c:v>204184</c:v>
                </c:pt>
                <c:pt idx="261425">
                  <c:v>204184</c:v>
                </c:pt>
                <c:pt idx="261426">
                  <c:v>204184</c:v>
                </c:pt>
                <c:pt idx="261427">
                  <c:v>204184</c:v>
                </c:pt>
                <c:pt idx="261428">
                  <c:v>204184</c:v>
                </c:pt>
                <c:pt idx="261429">
                  <c:v>204184</c:v>
                </c:pt>
                <c:pt idx="261430">
                  <c:v>204184</c:v>
                </c:pt>
                <c:pt idx="261431">
                  <c:v>204184</c:v>
                </c:pt>
                <c:pt idx="261432">
                  <c:v>204184</c:v>
                </c:pt>
                <c:pt idx="261433">
                  <c:v>204184</c:v>
                </c:pt>
                <c:pt idx="261434">
                  <c:v>204184</c:v>
                </c:pt>
                <c:pt idx="261435">
                  <c:v>204184</c:v>
                </c:pt>
                <c:pt idx="261436">
                  <c:v>204184</c:v>
                </c:pt>
                <c:pt idx="261437">
                  <c:v>204184</c:v>
                </c:pt>
                <c:pt idx="261438">
                  <c:v>204184</c:v>
                </c:pt>
                <c:pt idx="261439">
                  <c:v>204184</c:v>
                </c:pt>
                <c:pt idx="261440">
                  <c:v>204184</c:v>
                </c:pt>
                <c:pt idx="261441">
                  <c:v>204184</c:v>
                </c:pt>
                <c:pt idx="261442">
                  <c:v>204184</c:v>
                </c:pt>
                <c:pt idx="261443">
                  <c:v>204184</c:v>
                </c:pt>
                <c:pt idx="261444">
                  <c:v>204184</c:v>
                </c:pt>
                <c:pt idx="261445">
                  <c:v>204184</c:v>
                </c:pt>
                <c:pt idx="261446">
                  <c:v>204184</c:v>
                </c:pt>
                <c:pt idx="261447">
                  <c:v>204184</c:v>
                </c:pt>
                <c:pt idx="261448">
                  <c:v>204184</c:v>
                </c:pt>
                <c:pt idx="261449">
                  <c:v>204184</c:v>
                </c:pt>
                <c:pt idx="261450">
                  <c:v>204184</c:v>
                </c:pt>
                <c:pt idx="261451">
                  <c:v>204184</c:v>
                </c:pt>
                <c:pt idx="261452">
                  <c:v>204184</c:v>
                </c:pt>
                <c:pt idx="261453">
                  <c:v>204184</c:v>
                </c:pt>
                <c:pt idx="261454">
                  <c:v>204184</c:v>
                </c:pt>
                <c:pt idx="261455">
                  <c:v>204184</c:v>
                </c:pt>
                <c:pt idx="261456">
                  <c:v>204184</c:v>
                </c:pt>
                <c:pt idx="261457">
                  <c:v>204184</c:v>
                </c:pt>
                <c:pt idx="261458">
                  <c:v>204184</c:v>
                </c:pt>
                <c:pt idx="261459">
                  <c:v>204184</c:v>
                </c:pt>
                <c:pt idx="261460">
                  <c:v>204184</c:v>
                </c:pt>
                <c:pt idx="261461">
                  <c:v>204184</c:v>
                </c:pt>
                <c:pt idx="261462">
                  <c:v>204184</c:v>
                </c:pt>
                <c:pt idx="261463">
                  <c:v>204184</c:v>
                </c:pt>
                <c:pt idx="261464">
                  <c:v>204184</c:v>
                </c:pt>
                <c:pt idx="261465">
                  <c:v>204184</c:v>
                </c:pt>
                <c:pt idx="261466">
                  <c:v>204184</c:v>
                </c:pt>
                <c:pt idx="261467">
                  <c:v>204184</c:v>
                </c:pt>
                <c:pt idx="261468">
                  <c:v>204184</c:v>
                </c:pt>
                <c:pt idx="261469">
                  <c:v>204184</c:v>
                </c:pt>
                <c:pt idx="261470">
                  <c:v>204184</c:v>
                </c:pt>
                <c:pt idx="261471">
                  <c:v>204184</c:v>
                </c:pt>
                <c:pt idx="261472">
                  <c:v>204184</c:v>
                </c:pt>
                <c:pt idx="261473">
                  <c:v>204184</c:v>
                </c:pt>
                <c:pt idx="261474">
                  <c:v>204184</c:v>
                </c:pt>
                <c:pt idx="261475">
                  <c:v>204184</c:v>
                </c:pt>
                <c:pt idx="261476">
                  <c:v>204184</c:v>
                </c:pt>
                <c:pt idx="261477">
                  <c:v>204184</c:v>
                </c:pt>
                <c:pt idx="261478">
                  <c:v>204184</c:v>
                </c:pt>
                <c:pt idx="261479">
                  <c:v>204184</c:v>
                </c:pt>
                <c:pt idx="261480">
                  <c:v>204184</c:v>
                </c:pt>
                <c:pt idx="261481">
                  <c:v>204184</c:v>
                </c:pt>
                <c:pt idx="261482">
                  <c:v>204184</c:v>
                </c:pt>
                <c:pt idx="261483">
                  <c:v>204184</c:v>
                </c:pt>
                <c:pt idx="261484">
                  <c:v>204184</c:v>
                </c:pt>
                <c:pt idx="261485">
                  <c:v>204184</c:v>
                </c:pt>
                <c:pt idx="261486">
                  <c:v>204184</c:v>
                </c:pt>
                <c:pt idx="261487">
                  <c:v>204184</c:v>
                </c:pt>
                <c:pt idx="261488">
                  <c:v>204184</c:v>
                </c:pt>
                <c:pt idx="261489">
                  <c:v>204184</c:v>
                </c:pt>
                <c:pt idx="261490">
                  <c:v>204184</c:v>
                </c:pt>
                <c:pt idx="261491">
                  <c:v>204184</c:v>
                </c:pt>
                <c:pt idx="261492">
                  <c:v>204184</c:v>
                </c:pt>
                <c:pt idx="261493">
                  <c:v>204184</c:v>
                </c:pt>
                <c:pt idx="261494">
                  <c:v>204184</c:v>
                </c:pt>
                <c:pt idx="261495">
                  <c:v>204184</c:v>
                </c:pt>
                <c:pt idx="261496">
                  <c:v>204184</c:v>
                </c:pt>
                <c:pt idx="261497">
                  <c:v>204184</c:v>
                </c:pt>
                <c:pt idx="261498">
                  <c:v>204184</c:v>
                </c:pt>
                <c:pt idx="261499">
                  <c:v>204184</c:v>
                </c:pt>
                <c:pt idx="261500">
                  <c:v>204184</c:v>
                </c:pt>
                <c:pt idx="261501">
                  <c:v>204184</c:v>
                </c:pt>
                <c:pt idx="261502">
                  <c:v>204184</c:v>
                </c:pt>
                <c:pt idx="261503">
                  <c:v>204184</c:v>
                </c:pt>
                <c:pt idx="261504">
                  <c:v>204184</c:v>
                </c:pt>
                <c:pt idx="261505">
                  <c:v>204184</c:v>
                </c:pt>
                <c:pt idx="261506">
                  <c:v>204184</c:v>
                </c:pt>
                <c:pt idx="261507">
                  <c:v>204184</c:v>
                </c:pt>
                <c:pt idx="261508">
                  <c:v>204184</c:v>
                </c:pt>
                <c:pt idx="261509">
                  <c:v>204184</c:v>
                </c:pt>
                <c:pt idx="261510">
                  <c:v>204184</c:v>
                </c:pt>
                <c:pt idx="261511">
                  <c:v>204184</c:v>
                </c:pt>
                <c:pt idx="261512">
                  <c:v>204184</c:v>
                </c:pt>
                <c:pt idx="261513">
                  <c:v>204184</c:v>
                </c:pt>
                <c:pt idx="261514">
                  <c:v>204184</c:v>
                </c:pt>
                <c:pt idx="261515">
                  <c:v>204184</c:v>
                </c:pt>
                <c:pt idx="261516">
                  <c:v>204184</c:v>
                </c:pt>
                <c:pt idx="261517">
                  <c:v>204184</c:v>
                </c:pt>
                <c:pt idx="261518">
                  <c:v>204184</c:v>
                </c:pt>
                <c:pt idx="261519">
                  <c:v>204184</c:v>
                </c:pt>
                <c:pt idx="261520">
                  <c:v>204184</c:v>
                </c:pt>
                <c:pt idx="261521">
                  <c:v>204184</c:v>
                </c:pt>
                <c:pt idx="261522">
                  <c:v>204184</c:v>
                </c:pt>
                <c:pt idx="261523">
                  <c:v>204184</c:v>
                </c:pt>
                <c:pt idx="261524">
                  <c:v>204184</c:v>
                </c:pt>
                <c:pt idx="261525">
                  <c:v>204184</c:v>
                </c:pt>
                <c:pt idx="261526">
                  <c:v>204184</c:v>
                </c:pt>
                <c:pt idx="261527">
                  <c:v>204184</c:v>
                </c:pt>
                <c:pt idx="261528">
                  <c:v>204184</c:v>
                </c:pt>
                <c:pt idx="261529">
                  <c:v>204184</c:v>
                </c:pt>
                <c:pt idx="261530">
                  <c:v>204184</c:v>
                </c:pt>
                <c:pt idx="261531">
                  <c:v>204184</c:v>
                </c:pt>
                <c:pt idx="261532">
                  <c:v>204184</c:v>
                </c:pt>
                <c:pt idx="261533">
                  <c:v>204184</c:v>
                </c:pt>
                <c:pt idx="261534">
                  <c:v>204184</c:v>
                </c:pt>
                <c:pt idx="261535">
                  <c:v>204184</c:v>
                </c:pt>
                <c:pt idx="261536">
                  <c:v>204184</c:v>
                </c:pt>
                <c:pt idx="261537">
                  <c:v>204184</c:v>
                </c:pt>
                <c:pt idx="261538">
                  <c:v>204184</c:v>
                </c:pt>
                <c:pt idx="261539">
                  <c:v>204184</c:v>
                </c:pt>
                <c:pt idx="261540">
                  <c:v>204184</c:v>
                </c:pt>
                <c:pt idx="261541">
                  <c:v>204184</c:v>
                </c:pt>
                <c:pt idx="261542">
                  <c:v>204184</c:v>
                </c:pt>
                <c:pt idx="261543">
                  <c:v>204184</c:v>
                </c:pt>
                <c:pt idx="261544">
                  <c:v>204184</c:v>
                </c:pt>
                <c:pt idx="261545">
                  <c:v>204184</c:v>
                </c:pt>
                <c:pt idx="261546">
                  <c:v>204184</c:v>
                </c:pt>
                <c:pt idx="261547">
                  <c:v>204184</c:v>
                </c:pt>
                <c:pt idx="261548">
                  <c:v>204184</c:v>
                </c:pt>
                <c:pt idx="261549">
                  <c:v>204184</c:v>
                </c:pt>
                <c:pt idx="261550">
                  <c:v>204184</c:v>
                </c:pt>
                <c:pt idx="261551">
                  <c:v>204184</c:v>
                </c:pt>
                <c:pt idx="261552">
                  <c:v>204184</c:v>
                </c:pt>
                <c:pt idx="261553">
                  <c:v>204184</c:v>
                </c:pt>
                <c:pt idx="261554">
                  <c:v>204184</c:v>
                </c:pt>
                <c:pt idx="261555">
                  <c:v>204184</c:v>
                </c:pt>
                <c:pt idx="261556">
                  <c:v>204184</c:v>
                </c:pt>
                <c:pt idx="261557">
                  <c:v>204184</c:v>
                </c:pt>
                <c:pt idx="261558">
                  <c:v>204184</c:v>
                </c:pt>
                <c:pt idx="261559">
                  <c:v>204184</c:v>
                </c:pt>
                <c:pt idx="261560">
                  <c:v>204184</c:v>
                </c:pt>
                <c:pt idx="261561">
                  <c:v>204184</c:v>
                </c:pt>
                <c:pt idx="261562">
                  <c:v>204184</c:v>
                </c:pt>
                <c:pt idx="261563">
                  <c:v>204184</c:v>
                </c:pt>
                <c:pt idx="261564">
                  <c:v>204184</c:v>
                </c:pt>
                <c:pt idx="261565">
                  <c:v>204184</c:v>
                </c:pt>
                <c:pt idx="261566">
                  <c:v>204184</c:v>
                </c:pt>
                <c:pt idx="261567">
                  <c:v>204184</c:v>
                </c:pt>
                <c:pt idx="261568">
                  <c:v>204184</c:v>
                </c:pt>
                <c:pt idx="261569">
                  <c:v>204184</c:v>
                </c:pt>
                <c:pt idx="261570">
                  <c:v>204184</c:v>
                </c:pt>
                <c:pt idx="261571">
                  <c:v>204184</c:v>
                </c:pt>
                <c:pt idx="261572">
                  <c:v>204184</c:v>
                </c:pt>
                <c:pt idx="261573">
                  <c:v>204184</c:v>
                </c:pt>
                <c:pt idx="261574">
                  <c:v>204184</c:v>
                </c:pt>
                <c:pt idx="261575">
                  <c:v>204184</c:v>
                </c:pt>
                <c:pt idx="261576">
                  <c:v>204184</c:v>
                </c:pt>
                <c:pt idx="261577">
                  <c:v>204184</c:v>
                </c:pt>
                <c:pt idx="261578">
                  <c:v>204184</c:v>
                </c:pt>
                <c:pt idx="261579">
                  <c:v>204184</c:v>
                </c:pt>
                <c:pt idx="261580">
                  <c:v>204184</c:v>
                </c:pt>
                <c:pt idx="261581">
                  <c:v>204184</c:v>
                </c:pt>
                <c:pt idx="261582">
                  <c:v>204184</c:v>
                </c:pt>
                <c:pt idx="261583">
                  <c:v>204184</c:v>
                </c:pt>
                <c:pt idx="261584">
                  <c:v>204184</c:v>
                </c:pt>
                <c:pt idx="261585">
                  <c:v>204184</c:v>
                </c:pt>
                <c:pt idx="261586">
                  <c:v>204184</c:v>
                </c:pt>
                <c:pt idx="261587">
                  <c:v>204184</c:v>
                </c:pt>
                <c:pt idx="261588">
                  <c:v>204184</c:v>
                </c:pt>
                <c:pt idx="261589">
                  <c:v>204184</c:v>
                </c:pt>
                <c:pt idx="261590">
                  <c:v>204184</c:v>
                </c:pt>
                <c:pt idx="261591">
                  <c:v>204184</c:v>
                </c:pt>
                <c:pt idx="261592">
                  <c:v>204184</c:v>
                </c:pt>
                <c:pt idx="261593">
                  <c:v>204184</c:v>
                </c:pt>
                <c:pt idx="261594">
                  <c:v>204184</c:v>
                </c:pt>
                <c:pt idx="261595">
                  <c:v>204184</c:v>
                </c:pt>
                <c:pt idx="261596">
                  <c:v>204184</c:v>
                </c:pt>
                <c:pt idx="261597">
                  <c:v>204184</c:v>
                </c:pt>
                <c:pt idx="261598">
                  <c:v>204184</c:v>
                </c:pt>
                <c:pt idx="261599">
                  <c:v>204184</c:v>
                </c:pt>
                <c:pt idx="261600">
                  <c:v>204184</c:v>
                </c:pt>
                <c:pt idx="261601">
                  <c:v>204184</c:v>
                </c:pt>
                <c:pt idx="261602">
                  <c:v>204184</c:v>
                </c:pt>
                <c:pt idx="261603">
                  <c:v>204184</c:v>
                </c:pt>
                <c:pt idx="261604">
                  <c:v>204184</c:v>
                </c:pt>
                <c:pt idx="261605">
                  <c:v>204184</c:v>
                </c:pt>
                <c:pt idx="261606">
                  <c:v>204184</c:v>
                </c:pt>
                <c:pt idx="261607">
                  <c:v>204184</c:v>
                </c:pt>
                <c:pt idx="261608">
                  <c:v>204184</c:v>
                </c:pt>
                <c:pt idx="261609">
                  <c:v>204184</c:v>
                </c:pt>
                <c:pt idx="261610">
                  <c:v>204184</c:v>
                </c:pt>
                <c:pt idx="261611">
                  <c:v>204184</c:v>
                </c:pt>
                <c:pt idx="261612">
                  <c:v>204184</c:v>
                </c:pt>
                <c:pt idx="261613">
                  <c:v>204184</c:v>
                </c:pt>
                <c:pt idx="261614">
                  <c:v>204184</c:v>
                </c:pt>
                <c:pt idx="261615">
                  <c:v>204184</c:v>
                </c:pt>
                <c:pt idx="261616">
                  <c:v>204184</c:v>
                </c:pt>
                <c:pt idx="261617">
                  <c:v>204184</c:v>
                </c:pt>
                <c:pt idx="261618">
                  <c:v>204184</c:v>
                </c:pt>
                <c:pt idx="261619">
                  <c:v>204184</c:v>
                </c:pt>
                <c:pt idx="261620">
                  <c:v>204184</c:v>
                </c:pt>
                <c:pt idx="261621">
                  <c:v>204184</c:v>
                </c:pt>
                <c:pt idx="261622">
                  <c:v>204184</c:v>
                </c:pt>
                <c:pt idx="261623">
                  <c:v>204184</c:v>
                </c:pt>
                <c:pt idx="261624">
                  <c:v>204184</c:v>
                </c:pt>
                <c:pt idx="261625">
                  <c:v>204184</c:v>
                </c:pt>
                <c:pt idx="261626">
                  <c:v>204184</c:v>
                </c:pt>
                <c:pt idx="261627">
                  <c:v>204184</c:v>
                </c:pt>
                <c:pt idx="261628">
                  <c:v>204184</c:v>
                </c:pt>
                <c:pt idx="261629">
                  <c:v>204184</c:v>
                </c:pt>
                <c:pt idx="261630">
                  <c:v>204184</c:v>
                </c:pt>
                <c:pt idx="261631">
                  <c:v>204184</c:v>
                </c:pt>
                <c:pt idx="261632">
                  <c:v>204184</c:v>
                </c:pt>
                <c:pt idx="261633">
                  <c:v>204184</c:v>
                </c:pt>
                <c:pt idx="261634">
                  <c:v>204184</c:v>
                </c:pt>
                <c:pt idx="261635">
                  <c:v>204184</c:v>
                </c:pt>
                <c:pt idx="261636">
                  <c:v>204184</c:v>
                </c:pt>
                <c:pt idx="261637">
                  <c:v>204184</c:v>
                </c:pt>
                <c:pt idx="261638">
                  <c:v>204184</c:v>
                </c:pt>
                <c:pt idx="261639">
                  <c:v>204184</c:v>
                </c:pt>
                <c:pt idx="261640">
                  <c:v>204184</c:v>
                </c:pt>
                <c:pt idx="261641">
                  <c:v>204184</c:v>
                </c:pt>
                <c:pt idx="261642">
                  <c:v>204184</c:v>
                </c:pt>
                <c:pt idx="261643">
                  <c:v>204184</c:v>
                </c:pt>
                <c:pt idx="261644">
                  <c:v>204184</c:v>
                </c:pt>
                <c:pt idx="261645">
                  <c:v>204184</c:v>
                </c:pt>
                <c:pt idx="261646">
                  <c:v>204184</c:v>
                </c:pt>
                <c:pt idx="261647">
                  <c:v>204184</c:v>
                </c:pt>
                <c:pt idx="261648">
                  <c:v>204184</c:v>
                </c:pt>
                <c:pt idx="261649">
                  <c:v>204184</c:v>
                </c:pt>
                <c:pt idx="261650">
                  <c:v>204184</c:v>
                </c:pt>
                <c:pt idx="261651">
                  <c:v>204184</c:v>
                </c:pt>
                <c:pt idx="261652">
                  <c:v>204184</c:v>
                </c:pt>
                <c:pt idx="261653">
                  <c:v>204184</c:v>
                </c:pt>
                <c:pt idx="261654">
                  <c:v>204184</c:v>
                </c:pt>
                <c:pt idx="261655">
                  <c:v>204184</c:v>
                </c:pt>
                <c:pt idx="261656">
                  <c:v>204184</c:v>
                </c:pt>
                <c:pt idx="261657">
                  <c:v>204184</c:v>
                </c:pt>
                <c:pt idx="261658">
                  <c:v>204184</c:v>
                </c:pt>
                <c:pt idx="261659">
                  <c:v>204184</c:v>
                </c:pt>
                <c:pt idx="261660">
                  <c:v>204184</c:v>
                </c:pt>
                <c:pt idx="261661">
                  <c:v>204184</c:v>
                </c:pt>
                <c:pt idx="261662">
                  <c:v>204184</c:v>
                </c:pt>
                <c:pt idx="261663">
                  <c:v>204184</c:v>
                </c:pt>
                <c:pt idx="261664">
                  <c:v>204184</c:v>
                </c:pt>
                <c:pt idx="261665">
                  <c:v>204184</c:v>
                </c:pt>
                <c:pt idx="261666">
                  <c:v>204184</c:v>
                </c:pt>
                <c:pt idx="261667">
                  <c:v>204184</c:v>
                </c:pt>
                <c:pt idx="261668">
                  <c:v>204184</c:v>
                </c:pt>
                <c:pt idx="261669">
                  <c:v>204184</c:v>
                </c:pt>
                <c:pt idx="261670">
                  <c:v>204184</c:v>
                </c:pt>
                <c:pt idx="261671">
                  <c:v>204184</c:v>
                </c:pt>
                <c:pt idx="261672">
                  <c:v>204184</c:v>
                </c:pt>
                <c:pt idx="261673">
                  <c:v>204184</c:v>
                </c:pt>
                <c:pt idx="261674">
                  <c:v>204184</c:v>
                </c:pt>
                <c:pt idx="261675">
                  <c:v>204184</c:v>
                </c:pt>
                <c:pt idx="261676">
                  <c:v>204184</c:v>
                </c:pt>
                <c:pt idx="261677">
                  <c:v>204184</c:v>
                </c:pt>
                <c:pt idx="261678">
                  <c:v>204184</c:v>
                </c:pt>
                <c:pt idx="261679">
                  <c:v>204184</c:v>
                </c:pt>
                <c:pt idx="261680">
                  <c:v>204184</c:v>
                </c:pt>
                <c:pt idx="261681">
                  <c:v>204184</c:v>
                </c:pt>
                <c:pt idx="261682">
                  <c:v>204184</c:v>
                </c:pt>
                <c:pt idx="261683">
                  <c:v>204184</c:v>
                </c:pt>
                <c:pt idx="261684">
                  <c:v>204184</c:v>
                </c:pt>
                <c:pt idx="261685">
                  <c:v>204184</c:v>
                </c:pt>
                <c:pt idx="261686">
                  <c:v>204184</c:v>
                </c:pt>
                <c:pt idx="261687">
                  <c:v>204184</c:v>
                </c:pt>
                <c:pt idx="261688">
                  <c:v>204184</c:v>
                </c:pt>
                <c:pt idx="261689">
                  <c:v>204184</c:v>
                </c:pt>
                <c:pt idx="261690">
                  <c:v>204184</c:v>
                </c:pt>
                <c:pt idx="261691">
                  <c:v>204184</c:v>
                </c:pt>
                <c:pt idx="261692">
                  <c:v>204184</c:v>
                </c:pt>
                <c:pt idx="261693">
                  <c:v>204184</c:v>
                </c:pt>
                <c:pt idx="261694">
                  <c:v>204184</c:v>
                </c:pt>
                <c:pt idx="261695">
                  <c:v>204184</c:v>
                </c:pt>
                <c:pt idx="261696">
                  <c:v>204184</c:v>
                </c:pt>
                <c:pt idx="261697">
                  <c:v>204184</c:v>
                </c:pt>
                <c:pt idx="261698">
                  <c:v>204184</c:v>
                </c:pt>
                <c:pt idx="261699">
                  <c:v>204184</c:v>
                </c:pt>
                <c:pt idx="261700">
                  <c:v>204184</c:v>
                </c:pt>
                <c:pt idx="261701">
                  <c:v>204184</c:v>
                </c:pt>
                <c:pt idx="261702">
                  <c:v>204184</c:v>
                </c:pt>
                <c:pt idx="261703">
                  <c:v>204184</c:v>
                </c:pt>
                <c:pt idx="261704">
                  <c:v>204184</c:v>
                </c:pt>
                <c:pt idx="261705">
                  <c:v>204184</c:v>
                </c:pt>
                <c:pt idx="261706">
                  <c:v>204184</c:v>
                </c:pt>
                <c:pt idx="261707">
                  <c:v>204184</c:v>
                </c:pt>
                <c:pt idx="261708">
                  <c:v>204184</c:v>
                </c:pt>
                <c:pt idx="261709">
                  <c:v>204184</c:v>
                </c:pt>
                <c:pt idx="261710">
                  <c:v>204184</c:v>
                </c:pt>
                <c:pt idx="261711">
                  <c:v>204184</c:v>
                </c:pt>
                <c:pt idx="261712">
                  <c:v>204184</c:v>
                </c:pt>
                <c:pt idx="261713">
                  <c:v>204184</c:v>
                </c:pt>
                <c:pt idx="261714">
                  <c:v>204184</c:v>
                </c:pt>
                <c:pt idx="261715">
                  <c:v>204184</c:v>
                </c:pt>
                <c:pt idx="261716">
                  <c:v>204184</c:v>
                </c:pt>
                <c:pt idx="261717">
                  <c:v>204184</c:v>
                </c:pt>
                <c:pt idx="261718">
                  <c:v>204184</c:v>
                </c:pt>
                <c:pt idx="261719">
                  <c:v>204184</c:v>
                </c:pt>
                <c:pt idx="261720">
                  <c:v>204184</c:v>
                </c:pt>
                <c:pt idx="261721">
                  <c:v>204184</c:v>
                </c:pt>
                <c:pt idx="261722">
                  <c:v>204184</c:v>
                </c:pt>
                <c:pt idx="261723">
                  <c:v>204184</c:v>
                </c:pt>
                <c:pt idx="261724">
                  <c:v>204184</c:v>
                </c:pt>
                <c:pt idx="261725">
                  <c:v>204184</c:v>
                </c:pt>
                <c:pt idx="261726">
                  <c:v>204184</c:v>
                </c:pt>
                <c:pt idx="261727">
                  <c:v>204184</c:v>
                </c:pt>
                <c:pt idx="261728">
                  <c:v>204184</c:v>
                </c:pt>
                <c:pt idx="261729">
                  <c:v>204184</c:v>
                </c:pt>
                <c:pt idx="261730">
                  <c:v>204184</c:v>
                </c:pt>
                <c:pt idx="261731">
                  <c:v>204184</c:v>
                </c:pt>
                <c:pt idx="261732">
                  <c:v>204184</c:v>
                </c:pt>
                <c:pt idx="261733">
                  <c:v>204184</c:v>
                </c:pt>
                <c:pt idx="261734">
                  <c:v>204184</c:v>
                </c:pt>
                <c:pt idx="261735">
                  <c:v>204184</c:v>
                </c:pt>
                <c:pt idx="261736">
                  <c:v>204184</c:v>
                </c:pt>
                <c:pt idx="261737">
                  <c:v>204184</c:v>
                </c:pt>
                <c:pt idx="261738">
                  <c:v>204184</c:v>
                </c:pt>
                <c:pt idx="261739">
                  <c:v>204184</c:v>
                </c:pt>
                <c:pt idx="261740">
                  <c:v>204184</c:v>
                </c:pt>
                <c:pt idx="261741">
                  <c:v>204184</c:v>
                </c:pt>
                <c:pt idx="261742">
                  <c:v>204184</c:v>
                </c:pt>
                <c:pt idx="261743">
                  <c:v>204184</c:v>
                </c:pt>
                <c:pt idx="261744">
                  <c:v>204184</c:v>
                </c:pt>
                <c:pt idx="261745">
                  <c:v>204184</c:v>
                </c:pt>
                <c:pt idx="261746">
                  <c:v>204184</c:v>
                </c:pt>
                <c:pt idx="261747">
                  <c:v>204184</c:v>
                </c:pt>
                <c:pt idx="261748">
                  <c:v>204184</c:v>
                </c:pt>
                <c:pt idx="261749">
                  <c:v>204184</c:v>
                </c:pt>
                <c:pt idx="261750">
                  <c:v>204184</c:v>
                </c:pt>
                <c:pt idx="261751">
                  <c:v>204184</c:v>
                </c:pt>
                <c:pt idx="261752">
                  <c:v>204184</c:v>
                </c:pt>
                <c:pt idx="261753">
                  <c:v>204184</c:v>
                </c:pt>
                <c:pt idx="261754">
                  <c:v>204184</c:v>
                </c:pt>
                <c:pt idx="261755">
                  <c:v>204184</c:v>
                </c:pt>
                <c:pt idx="261756">
                  <c:v>204184</c:v>
                </c:pt>
                <c:pt idx="261757">
                  <c:v>204184</c:v>
                </c:pt>
                <c:pt idx="261758">
                  <c:v>204184</c:v>
                </c:pt>
                <c:pt idx="261759">
                  <c:v>204184</c:v>
                </c:pt>
                <c:pt idx="261760">
                  <c:v>204184</c:v>
                </c:pt>
                <c:pt idx="261761">
                  <c:v>204184</c:v>
                </c:pt>
                <c:pt idx="261762">
                  <c:v>204184</c:v>
                </c:pt>
                <c:pt idx="261763">
                  <c:v>204184</c:v>
                </c:pt>
                <c:pt idx="261764">
                  <c:v>204184</c:v>
                </c:pt>
                <c:pt idx="261765">
                  <c:v>204184</c:v>
                </c:pt>
                <c:pt idx="261766">
                  <c:v>204184</c:v>
                </c:pt>
                <c:pt idx="261767">
                  <c:v>204184</c:v>
                </c:pt>
                <c:pt idx="261768">
                  <c:v>204184</c:v>
                </c:pt>
                <c:pt idx="261769">
                  <c:v>204184</c:v>
                </c:pt>
                <c:pt idx="261770">
                  <c:v>204184</c:v>
                </c:pt>
                <c:pt idx="261771">
                  <c:v>204184</c:v>
                </c:pt>
                <c:pt idx="261772">
                  <c:v>204184</c:v>
                </c:pt>
                <c:pt idx="261773">
                  <c:v>204184</c:v>
                </c:pt>
                <c:pt idx="261774">
                  <c:v>204184</c:v>
                </c:pt>
                <c:pt idx="261775">
                  <c:v>204184</c:v>
                </c:pt>
                <c:pt idx="261776">
                  <c:v>204184</c:v>
                </c:pt>
                <c:pt idx="261777">
                  <c:v>204184</c:v>
                </c:pt>
                <c:pt idx="261778">
                  <c:v>204184</c:v>
                </c:pt>
                <c:pt idx="261779">
                  <c:v>204184</c:v>
                </c:pt>
                <c:pt idx="261780">
                  <c:v>204184</c:v>
                </c:pt>
                <c:pt idx="261781">
                  <c:v>204184</c:v>
                </c:pt>
                <c:pt idx="261782">
                  <c:v>204184</c:v>
                </c:pt>
                <c:pt idx="261783">
                  <c:v>204184</c:v>
                </c:pt>
                <c:pt idx="261784">
                  <c:v>204184</c:v>
                </c:pt>
                <c:pt idx="261785">
                  <c:v>204184</c:v>
                </c:pt>
                <c:pt idx="261786">
                  <c:v>204184</c:v>
                </c:pt>
                <c:pt idx="261787">
                  <c:v>204184</c:v>
                </c:pt>
                <c:pt idx="261788">
                  <c:v>204184</c:v>
                </c:pt>
                <c:pt idx="261789">
                  <c:v>204184</c:v>
                </c:pt>
                <c:pt idx="261790">
                  <c:v>204184</c:v>
                </c:pt>
                <c:pt idx="261791">
                  <c:v>204184</c:v>
                </c:pt>
                <c:pt idx="261792">
                  <c:v>204184</c:v>
                </c:pt>
                <c:pt idx="261793">
                  <c:v>204184</c:v>
                </c:pt>
                <c:pt idx="261794">
                  <c:v>204184</c:v>
                </c:pt>
                <c:pt idx="261795">
                  <c:v>204184</c:v>
                </c:pt>
                <c:pt idx="261796">
                  <c:v>204184</c:v>
                </c:pt>
                <c:pt idx="261797">
                  <c:v>204184</c:v>
                </c:pt>
                <c:pt idx="261798">
                  <c:v>204184</c:v>
                </c:pt>
                <c:pt idx="261799">
                  <c:v>204184</c:v>
                </c:pt>
                <c:pt idx="261800">
                  <c:v>204184</c:v>
                </c:pt>
                <c:pt idx="261801">
                  <c:v>204184</c:v>
                </c:pt>
                <c:pt idx="261802">
                  <c:v>204184</c:v>
                </c:pt>
                <c:pt idx="261803">
                  <c:v>204184</c:v>
                </c:pt>
                <c:pt idx="261804">
                  <c:v>204184</c:v>
                </c:pt>
                <c:pt idx="261805">
                  <c:v>204184</c:v>
                </c:pt>
                <c:pt idx="261806">
                  <c:v>204184</c:v>
                </c:pt>
                <c:pt idx="261807">
                  <c:v>204184</c:v>
                </c:pt>
                <c:pt idx="261808">
                  <c:v>204184</c:v>
                </c:pt>
                <c:pt idx="261809">
                  <c:v>204184</c:v>
                </c:pt>
                <c:pt idx="261810">
                  <c:v>204184</c:v>
                </c:pt>
                <c:pt idx="261811">
                  <c:v>204184</c:v>
                </c:pt>
                <c:pt idx="261812">
                  <c:v>204184</c:v>
                </c:pt>
                <c:pt idx="261813">
                  <c:v>204184</c:v>
                </c:pt>
                <c:pt idx="261814">
                  <c:v>204184</c:v>
                </c:pt>
                <c:pt idx="261815">
                  <c:v>204184</c:v>
                </c:pt>
                <c:pt idx="261816">
                  <c:v>204184</c:v>
                </c:pt>
                <c:pt idx="261817">
                  <c:v>204184</c:v>
                </c:pt>
                <c:pt idx="261818">
                  <c:v>204184</c:v>
                </c:pt>
                <c:pt idx="261819">
                  <c:v>204184</c:v>
                </c:pt>
                <c:pt idx="261820">
                  <c:v>204184</c:v>
                </c:pt>
                <c:pt idx="261821">
                  <c:v>204184</c:v>
                </c:pt>
                <c:pt idx="261822">
                  <c:v>204184</c:v>
                </c:pt>
                <c:pt idx="261823">
                  <c:v>204184</c:v>
                </c:pt>
                <c:pt idx="261824">
                  <c:v>204184</c:v>
                </c:pt>
                <c:pt idx="261825">
                  <c:v>204184</c:v>
                </c:pt>
                <c:pt idx="261826">
                  <c:v>204184</c:v>
                </c:pt>
                <c:pt idx="261827">
                  <c:v>204184</c:v>
                </c:pt>
                <c:pt idx="261828">
                  <c:v>204184</c:v>
                </c:pt>
                <c:pt idx="261829">
                  <c:v>204184</c:v>
                </c:pt>
                <c:pt idx="261830">
                  <c:v>204184</c:v>
                </c:pt>
                <c:pt idx="261831">
                  <c:v>204184</c:v>
                </c:pt>
                <c:pt idx="261832">
                  <c:v>204184</c:v>
                </c:pt>
                <c:pt idx="261833">
                  <c:v>204184</c:v>
                </c:pt>
                <c:pt idx="261834">
                  <c:v>204184</c:v>
                </c:pt>
                <c:pt idx="261835">
                  <c:v>204184</c:v>
                </c:pt>
                <c:pt idx="261836">
                  <c:v>204184</c:v>
                </c:pt>
                <c:pt idx="261837">
                  <c:v>204184</c:v>
                </c:pt>
                <c:pt idx="261838">
                  <c:v>204184</c:v>
                </c:pt>
                <c:pt idx="261839">
                  <c:v>204184</c:v>
                </c:pt>
                <c:pt idx="261840">
                  <c:v>204184</c:v>
                </c:pt>
                <c:pt idx="261841">
                  <c:v>204184</c:v>
                </c:pt>
                <c:pt idx="261842">
                  <c:v>204184</c:v>
                </c:pt>
                <c:pt idx="261843">
                  <c:v>204184</c:v>
                </c:pt>
                <c:pt idx="261844">
                  <c:v>204184</c:v>
                </c:pt>
                <c:pt idx="261845">
                  <c:v>204184</c:v>
                </c:pt>
                <c:pt idx="261846">
                  <c:v>204184</c:v>
                </c:pt>
                <c:pt idx="261847">
                  <c:v>204184</c:v>
                </c:pt>
                <c:pt idx="261848">
                  <c:v>204184</c:v>
                </c:pt>
                <c:pt idx="261849">
                  <c:v>204184</c:v>
                </c:pt>
                <c:pt idx="261850">
                  <c:v>204184</c:v>
                </c:pt>
                <c:pt idx="261851">
                  <c:v>204184</c:v>
                </c:pt>
                <c:pt idx="261852">
                  <c:v>204184</c:v>
                </c:pt>
                <c:pt idx="261853">
                  <c:v>204184</c:v>
                </c:pt>
                <c:pt idx="261854">
                  <c:v>204184</c:v>
                </c:pt>
                <c:pt idx="261855">
                  <c:v>204184</c:v>
                </c:pt>
                <c:pt idx="261856">
                  <c:v>204184</c:v>
                </c:pt>
                <c:pt idx="261857">
                  <c:v>204184</c:v>
                </c:pt>
                <c:pt idx="261858">
                  <c:v>204184</c:v>
                </c:pt>
                <c:pt idx="261859">
                  <c:v>204184</c:v>
                </c:pt>
                <c:pt idx="261860">
                  <c:v>204184</c:v>
                </c:pt>
                <c:pt idx="261861">
                  <c:v>204184</c:v>
                </c:pt>
                <c:pt idx="261862">
                  <c:v>204184</c:v>
                </c:pt>
                <c:pt idx="261863">
                  <c:v>204184</c:v>
                </c:pt>
                <c:pt idx="261864">
                  <c:v>204184</c:v>
                </c:pt>
                <c:pt idx="261865">
                  <c:v>204184</c:v>
                </c:pt>
                <c:pt idx="261866">
                  <c:v>204184</c:v>
                </c:pt>
                <c:pt idx="261867">
                  <c:v>204184</c:v>
                </c:pt>
                <c:pt idx="261868">
                  <c:v>204184</c:v>
                </c:pt>
                <c:pt idx="261869">
                  <c:v>204184</c:v>
                </c:pt>
                <c:pt idx="261870">
                  <c:v>204184</c:v>
                </c:pt>
                <c:pt idx="261871">
                  <c:v>204184</c:v>
                </c:pt>
                <c:pt idx="261872">
                  <c:v>204184</c:v>
                </c:pt>
                <c:pt idx="261873">
                  <c:v>204184</c:v>
                </c:pt>
                <c:pt idx="261874">
                  <c:v>204184</c:v>
                </c:pt>
                <c:pt idx="261875">
                  <c:v>204184</c:v>
                </c:pt>
                <c:pt idx="261876">
                  <c:v>204184</c:v>
                </c:pt>
                <c:pt idx="261877">
                  <c:v>204184</c:v>
                </c:pt>
                <c:pt idx="261878">
                  <c:v>204184</c:v>
                </c:pt>
                <c:pt idx="261879">
                  <c:v>204184</c:v>
                </c:pt>
                <c:pt idx="261880">
                  <c:v>204184</c:v>
                </c:pt>
                <c:pt idx="261881">
                  <c:v>204184</c:v>
                </c:pt>
                <c:pt idx="261882">
                  <c:v>204184</c:v>
                </c:pt>
                <c:pt idx="261883">
                  <c:v>204184</c:v>
                </c:pt>
                <c:pt idx="261884">
                  <c:v>204184</c:v>
                </c:pt>
                <c:pt idx="261885">
                  <c:v>204184</c:v>
                </c:pt>
                <c:pt idx="261886">
                  <c:v>204184</c:v>
                </c:pt>
                <c:pt idx="261887">
                  <c:v>204184</c:v>
                </c:pt>
                <c:pt idx="261888">
                  <c:v>204184</c:v>
                </c:pt>
                <c:pt idx="261889">
                  <c:v>204184</c:v>
                </c:pt>
                <c:pt idx="261890">
                  <c:v>204184</c:v>
                </c:pt>
                <c:pt idx="261891">
                  <c:v>204184</c:v>
                </c:pt>
                <c:pt idx="261892">
                  <c:v>204184</c:v>
                </c:pt>
                <c:pt idx="261893">
                  <c:v>204184</c:v>
                </c:pt>
                <c:pt idx="261894">
                  <c:v>204184</c:v>
                </c:pt>
                <c:pt idx="261895">
                  <c:v>204184</c:v>
                </c:pt>
                <c:pt idx="261896">
                  <c:v>204184</c:v>
                </c:pt>
                <c:pt idx="261897">
                  <c:v>204184</c:v>
                </c:pt>
                <c:pt idx="261898">
                  <c:v>204184</c:v>
                </c:pt>
                <c:pt idx="261899">
                  <c:v>204184</c:v>
                </c:pt>
                <c:pt idx="261900">
                  <c:v>204184</c:v>
                </c:pt>
                <c:pt idx="261901">
                  <c:v>204184</c:v>
                </c:pt>
                <c:pt idx="261902">
                  <c:v>204184</c:v>
                </c:pt>
                <c:pt idx="261903">
                  <c:v>204184</c:v>
                </c:pt>
                <c:pt idx="261904">
                  <c:v>204184</c:v>
                </c:pt>
                <c:pt idx="261905">
                  <c:v>204184</c:v>
                </c:pt>
                <c:pt idx="261906">
                  <c:v>204184</c:v>
                </c:pt>
                <c:pt idx="261907">
                  <c:v>204184</c:v>
                </c:pt>
                <c:pt idx="261908">
                  <c:v>204184</c:v>
                </c:pt>
                <c:pt idx="261909">
                  <c:v>204184</c:v>
                </c:pt>
                <c:pt idx="261910">
                  <c:v>204184</c:v>
                </c:pt>
                <c:pt idx="261911">
                  <c:v>204184</c:v>
                </c:pt>
                <c:pt idx="261912">
                  <c:v>204184</c:v>
                </c:pt>
                <c:pt idx="261913">
                  <c:v>204184</c:v>
                </c:pt>
                <c:pt idx="261914">
                  <c:v>204184</c:v>
                </c:pt>
                <c:pt idx="261915">
                  <c:v>204184</c:v>
                </c:pt>
                <c:pt idx="261916">
                  <c:v>204184</c:v>
                </c:pt>
                <c:pt idx="261917">
                  <c:v>204184</c:v>
                </c:pt>
                <c:pt idx="261918">
                  <c:v>204184</c:v>
                </c:pt>
                <c:pt idx="261919">
                  <c:v>204184</c:v>
                </c:pt>
                <c:pt idx="261920">
                  <c:v>204184</c:v>
                </c:pt>
                <c:pt idx="261921">
                  <c:v>204184</c:v>
                </c:pt>
                <c:pt idx="261922">
                  <c:v>204184</c:v>
                </c:pt>
                <c:pt idx="261923">
                  <c:v>204184</c:v>
                </c:pt>
                <c:pt idx="261924">
                  <c:v>204184</c:v>
                </c:pt>
                <c:pt idx="261925">
                  <c:v>204184</c:v>
                </c:pt>
                <c:pt idx="261926">
                  <c:v>204184</c:v>
                </c:pt>
                <c:pt idx="261927">
                  <c:v>204184</c:v>
                </c:pt>
                <c:pt idx="261928">
                  <c:v>204184</c:v>
                </c:pt>
                <c:pt idx="261929">
                  <c:v>204184</c:v>
                </c:pt>
                <c:pt idx="261930">
                  <c:v>204184</c:v>
                </c:pt>
                <c:pt idx="261931">
                  <c:v>204184</c:v>
                </c:pt>
                <c:pt idx="261932">
                  <c:v>204184</c:v>
                </c:pt>
                <c:pt idx="261933">
                  <c:v>204184</c:v>
                </c:pt>
                <c:pt idx="261934">
                  <c:v>204184</c:v>
                </c:pt>
                <c:pt idx="261935">
                  <c:v>204184</c:v>
                </c:pt>
                <c:pt idx="261936">
                  <c:v>204184</c:v>
                </c:pt>
                <c:pt idx="261937">
                  <c:v>204184</c:v>
                </c:pt>
                <c:pt idx="261938">
                  <c:v>204184</c:v>
                </c:pt>
                <c:pt idx="261939">
                  <c:v>204184</c:v>
                </c:pt>
                <c:pt idx="261940">
                  <c:v>204184</c:v>
                </c:pt>
                <c:pt idx="261941">
                  <c:v>204184</c:v>
                </c:pt>
                <c:pt idx="261942">
                  <c:v>204184</c:v>
                </c:pt>
                <c:pt idx="261943">
                  <c:v>204184</c:v>
                </c:pt>
                <c:pt idx="261944">
                  <c:v>204184</c:v>
                </c:pt>
                <c:pt idx="261945">
                  <c:v>204184</c:v>
                </c:pt>
                <c:pt idx="261946">
                  <c:v>204184</c:v>
                </c:pt>
                <c:pt idx="261947">
                  <c:v>204184</c:v>
                </c:pt>
                <c:pt idx="261948">
                  <c:v>204184</c:v>
                </c:pt>
                <c:pt idx="261949">
                  <c:v>204184</c:v>
                </c:pt>
                <c:pt idx="261950">
                  <c:v>204184</c:v>
                </c:pt>
                <c:pt idx="261951">
                  <c:v>204184</c:v>
                </c:pt>
                <c:pt idx="261952">
                  <c:v>204184</c:v>
                </c:pt>
                <c:pt idx="261953">
                  <c:v>204184</c:v>
                </c:pt>
                <c:pt idx="261954">
                  <c:v>204184</c:v>
                </c:pt>
                <c:pt idx="261955">
                  <c:v>204184</c:v>
                </c:pt>
                <c:pt idx="261956">
                  <c:v>204184</c:v>
                </c:pt>
                <c:pt idx="261957">
                  <c:v>204184</c:v>
                </c:pt>
                <c:pt idx="261958">
                  <c:v>204184</c:v>
                </c:pt>
                <c:pt idx="261959">
                  <c:v>204184</c:v>
                </c:pt>
                <c:pt idx="261960">
                  <c:v>204184</c:v>
                </c:pt>
                <c:pt idx="261961">
                  <c:v>204184</c:v>
                </c:pt>
                <c:pt idx="261962">
                  <c:v>204184</c:v>
                </c:pt>
                <c:pt idx="261963">
                  <c:v>204184</c:v>
                </c:pt>
                <c:pt idx="261964">
                  <c:v>204184</c:v>
                </c:pt>
                <c:pt idx="261965">
                  <c:v>204184</c:v>
                </c:pt>
                <c:pt idx="261966">
                  <c:v>204184</c:v>
                </c:pt>
                <c:pt idx="261967">
                  <c:v>204184</c:v>
                </c:pt>
                <c:pt idx="261968">
                  <c:v>204184</c:v>
                </c:pt>
                <c:pt idx="261969">
                  <c:v>204184</c:v>
                </c:pt>
                <c:pt idx="261970">
                  <c:v>204184</c:v>
                </c:pt>
                <c:pt idx="261971">
                  <c:v>204184</c:v>
                </c:pt>
                <c:pt idx="261972">
                  <c:v>204184</c:v>
                </c:pt>
                <c:pt idx="261973">
                  <c:v>204184</c:v>
                </c:pt>
                <c:pt idx="261974">
                  <c:v>204184</c:v>
                </c:pt>
                <c:pt idx="261975">
                  <c:v>204184</c:v>
                </c:pt>
                <c:pt idx="261976">
                  <c:v>204184</c:v>
                </c:pt>
                <c:pt idx="261977">
                  <c:v>204184</c:v>
                </c:pt>
                <c:pt idx="261978">
                  <c:v>204184</c:v>
                </c:pt>
                <c:pt idx="261979">
                  <c:v>204184</c:v>
                </c:pt>
                <c:pt idx="261980">
                  <c:v>204184</c:v>
                </c:pt>
                <c:pt idx="261981">
                  <c:v>204184</c:v>
                </c:pt>
                <c:pt idx="261982">
                  <c:v>204184</c:v>
                </c:pt>
                <c:pt idx="261983">
                  <c:v>204184</c:v>
                </c:pt>
                <c:pt idx="261984">
                  <c:v>204184</c:v>
                </c:pt>
                <c:pt idx="261985">
                  <c:v>204184</c:v>
                </c:pt>
                <c:pt idx="261986">
                  <c:v>204184</c:v>
                </c:pt>
                <c:pt idx="261987">
                  <c:v>204184</c:v>
                </c:pt>
                <c:pt idx="261988">
                  <c:v>204184</c:v>
                </c:pt>
                <c:pt idx="261989">
                  <c:v>204184</c:v>
                </c:pt>
                <c:pt idx="261990">
                  <c:v>204184</c:v>
                </c:pt>
                <c:pt idx="261991">
                  <c:v>204184</c:v>
                </c:pt>
                <c:pt idx="261992">
                  <c:v>204184</c:v>
                </c:pt>
                <c:pt idx="261993">
                  <c:v>204184</c:v>
                </c:pt>
                <c:pt idx="261994">
                  <c:v>204184</c:v>
                </c:pt>
                <c:pt idx="261995">
                  <c:v>204184</c:v>
                </c:pt>
                <c:pt idx="261996">
                  <c:v>204184</c:v>
                </c:pt>
                <c:pt idx="261997">
                  <c:v>204184</c:v>
                </c:pt>
                <c:pt idx="261998">
                  <c:v>204184</c:v>
                </c:pt>
                <c:pt idx="261999">
                  <c:v>204184</c:v>
                </c:pt>
                <c:pt idx="262000">
                  <c:v>204184</c:v>
                </c:pt>
                <c:pt idx="262001">
                  <c:v>204184</c:v>
                </c:pt>
                <c:pt idx="262002">
                  <c:v>204184</c:v>
                </c:pt>
                <c:pt idx="262003">
                  <c:v>204184</c:v>
                </c:pt>
                <c:pt idx="262004">
                  <c:v>204184</c:v>
                </c:pt>
                <c:pt idx="262005">
                  <c:v>204184</c:v>
                </c:pt>
                <c:pt idx="262006">
                  <c:v>204184</c:v>
                </c:pt>
                <c:pt idx="262007">
                  <c:v>204184</c:v>
                </c:pt>
                <c:pt idx="262008">
                  <c:v>204184</c:v>
                </c:pt>
                <c:pt idx="262009">
                  <c:v>204184</c:v>
                </c:pt>
                <c:pt idx="262010">
                  <c:v>204184</c:v>
                </c:pt>
                <c:pt idx="262011">
                  <c:v>204184</c:v>
                </c:pt>
                <c:pt idx="262012">
                  <c:v>204184</c:v>
                </c:pt>
                <c:pt idx="262013">
                  <c:v>204184</c:v>
                </c:pt>
                <c:pt idx="262014">
                  <c:v>204184</c:v>
                </c:pt>
                <c:pt idx="262015">
                  <c:v>204184</c:v>
                </c:pt>
                <c:pt idx="262016">
                  <c:v>204184</c:v>
                </c:pt>
                <c:pt idx="262017">
                  <c:v>204184</c:v>
                </c:pt>
                <c:pt idx="262018">
                  <c:v>204184</c:v>
                </c:pt>
                <c:pt idx="262019">
                  <c:v>204184</c:v>
                </c:pt>
                <c:pt idx="262020">
                  <c:v>204184</c:v>
                </c:pt>
                <c:pt idx="262021">
                  <c:v>204184</c:v>
                </c:pt>
                <c:pt idx="262022">
                  <c:v>204184</c:v>
                </c:pt>
                <c:pt idx="262023">
                  <c:v>204184</c:v>
                </c:pt>
                <c:pt idx="262024">
                  <c:v>204184</c:v>
                </c:pt>
                <c:pt idx="262025">
                  <c:v>204184</c:v>
                </c:pt>
                <c:pt idx="262026">
                  <c:v>204184</c:v>
                </c:pt>
                <c:pt idx="262027">
                  <c:v>204184</c:v>
                </c:pt>
                <c:pt idx="262028">
                  <c:v>204184</c:v>
                </c:pt>
                <c:pt idx="262029">
                  <c:v>204184</c:v>
                </c:pt>
                <c:pt idx="262030">
                  <c:v>204184</c:v>
                </c:pt>
                <c:pt idx="262031">
                  <c:v>204184</c:v>
                </c:pt>
                <c:pt idx="262032">
                  <c:v>204184</c:v>
                </c:pt>
                <c:pt idx="262033">
                  <c:v>204184</c:v>
                </c:pt>
                <c:pt idx="262034">
                  <c:v>204184</c:v>
                </c:pt>
                <c:pt idx="262035">
                  <c:v>204184</c:v>
                </c:pt>
                <c:pt idx="262036">
                  <c:v>204184</c:v>
                </c:pt>
                <c:pt idx="262037">
                  <c:v>204184</c:v>
                </c:pt>
                <c:pt idx="262038">
                  <c:v>204184</c:v>
                </c:pt>
                <c:pt idx="262039">
                  <c:v>204184</c:v>
                </c:pt>
                <c:pt idx="262040">
                  <c:v>204184</c:v>
                </c:pt>
                <c:pt idx="262041">
                  <c:v>204184</c:v>
                </c:pt>
                <c:pt idx="262042">
                  <c:v>204184</c:v>
                </c:pt>
                <c:pt idx="262043">
                  <c:v>204184</c:v>
                </c:pt>
                <c:pt idx="262044">
                  <c:v>204184</c:v>
                </c:pt>
                <c:pt idx="262045">
                  <c:v>204184</c:v>
                </c:pt>
                <c:pt idx="262046">
                  <c:v>204184</c:v>
                </c:pt>
                <c:pt idx="262047">
                  <c:v>204184</c:v>
                </c:pt>
                <c:pt idx="262048">
                  <c:v>204184</c:v>
                </c:pt>
                <c:pt idx="262049">
                  <c:v>204184</c:v>
                </c:pt>
                <c:pt idx="262050">
                  <c:v>204184</c:v>
                </c:pt>
                <c:pt idx="262051">
                  <c:v>204184</c:v>
                </c:pt>
                <c:pt idx="262052">
                  <c:v>204184</c:v>
                </c:pt>
                <c:pt idx="262053">
                  <c:v>204184</c:v>
                </c:pt>
                <c:pt idx="262054">
                  <c:v>204184</c:v>
                </c:pt>
                <c:pt idx="262055">
                  <c:v>204184</c:v>
                </c:pt>
                <c:pt idx="262056">
                  <c:v>204184</c:v>
                </c:pt>
                <c:pt idx="262057">
                  <c:v>204184</c:v>
                </c:pt>
                <c:pt idx="262058">
                  <c:v>204184</c:v>
                </c:pt>
                <c:pt idx="262059">
                  <c:v>204184</c:v>
                </c:pt>
                <c:pt idx="262060">
                  <c:v>204184</c:v>
                </c:pt>
                <c:pt idx="262061">
                  <c:v>204184</c:v>
                </c:pt>
                <c:pt idx="262062">
                  <c:v>204184</c:v>
                </c:pt>
                <c:pt idx="262063">
                  <c:v>204184</c:v>
                </c:pt>
                <c:pt idx="262064">
                  <c:v>204184</c:v>
                </c:pt>
                <c:pt idx="262065">
                  <c:v>204184</c:v>
                </c:pt>
                <c:pt idx="262066">
                  <c:v>204184</c:v>
                </c:pt>
                <c:pt idx="262067">
                  <c:v>204184</c:v>
                </c:pt>
                <c:pt idx="262068">
                  <c:v>204184</c:v>
                </c:pt>
                <c:pt idx="262069">
                  <c:v>204184</c:v>
                </c:pt>
                <c:pt idx="262070">
                  <c:v>204184</c:v>
                </c:pt>
                <c:pt idx="262071">
                  <c:v>204184</c:v>
                </c:pt>
                <c:pt idx="262072">
                  <c:v>204184</c:v>
                </c:pt>
                <c:pt idx="262073">
                  <c:v>204184</c:v>
                </c:pt>
                <c:pt idx="262074">
                  <c:v>204184</c:v>
                </c:pt>
                <c:pt idx="262075">
                  <c:v>204184</c:v>
                </c:pt>
                <c:pt idx="262076">
                  <c:v>204184</c:v>
                </c:pt>
                <c:pt idx="262077">
                  <c:v>204184</c:v>
                </c:pt>
                <c:pt idx="262078">
                  <c:v>204184</c:v>
                </c:pt>
                <c:pt idx="262079">
                  <c:v>204184</c:v>
                </c:pt>
                <c:pt idx="262080">
                  <c:v>204184</c:v>
                </c:pt>
                <c:pt idx="262081">
                  <c:v>204184</c:v>
                </c:pt>
                <c:pt idx="262082">
                  <c:v>204184</c:v>
                </c:pt>
                <c:pt idx="262083">
                  <c:v>204184</c:v>
                </c:pt>
                <c:pt idx="262084">
                  <c:v>204184</c:v>
                </c:pt>
                <c:pt idx="262085">
                  <c:v>204184</c:v>
                </c:pt>
                <c:pt idx="262086">
                  <c:v>204184</c:v>
                </c:pt>
                <c:pt idx="262087">
                  <c:v>204184</c:v>
                </c:pt>
                <c:pt idx="262088">
                  <c:v>204184</c:v>
                </c:pt>
                <c:pt idx="262089">
                  <c:v>204184</c:v>
                </c:pt>
                <c:pt idx="262090">
                  <c:v>204184</c:v>
                </c:pt>
                <c:pt idx="262091">
                  <c:v>204184</c:v>
                </c:pt>
                <c:pt idx="262092">
                  <c:v>204184</c:v>
                </c:pt>
                <c:pt idx="262093">
                  <c:v>204184</c:v>
                </c:pt>
                <c:pt idx="262094">
                  <c:v>204184</c:v>
                </c:pt>
                <c:pt idx="262095">
                  <c:v>204184</c:v>
                </c:pt>
                <c:pt idx="262096">
                  <c:v>204184</c:v>
                </c:pt>
                <c:pt idx="262097">
                  <c:v>204184</c:v>
                </c:pt>
                <c:pt idx="262098">
                  <c:v>204184</c:v>
                </c:pt>
                <c:pt idx="262099">
                  <c:v>204184</c:v>
                </c:pt>
                <c:pt idx="262100">
                  <c:v>204184</c:v>
                </c:pt>
                <c:pt idx="262101">
                  <c:v>204184</c:v>
                </c:pt>
                <c:pt idx="262102">
                  <c:v>204184</c:v>
                </c:pt>
                <c:pt idx="262103">
                  <c:v>204184</c:v>
                </c:pt>
                <c:pt idx="262104">
                  <c:v>204184</c:v>
                </c:pt>
                <c:pt idx="262105">
                  <c:v>204184</c:v>
                </c:pt>
                <c:pt idx="262106">
                  <c:v>204184</c:v>
                </c:pt>
                <c:pt idx="262107">
                  <c:v>204184</c:v>
                </c:pt>
                <c:pt idx="262108">
                  <c:v>204184</c:v>
                </c:pt>
                <c:pt idx="262109">
                  <c:v>204184</c:v>
                </c:pt>
                <c:pt idx="262110">
                  <c:v>204184</c:v>
                </c:pt>
                <c:pt idx="262111">
                  <c:v>204184</c:v>
                </c:pt>
                <c:pt idx="262112">
                  <c:v>204184</c:v>
                </c:pt>
                <c:pt idx="262113">
                  <c:v>204184</c:v>
                </c:pt>
                <c:pt idx="262114">
                  <c:v>204184</c:v>
                </c:pt>
                <c:pt idx="262115">
                  <c:v>204184</c:v>
                </c:pt>
                <c:pt idx="262116">
                  <c:v>204184</c:v>
                </c:pt>
                <c:pt idx="262117">
                  <c:v>204184</c:v>
                </c:pt>
                <c:pt idx="262118">
                  <c:v>204184</c:v>
                </c:pt>
                <c:pt idx="262119">
                  <c:v>204184</c:v>
                </c:pt>
                <c:pt idx="262120">
                  <c:v>204184</c:v>
                </c:pt>
                <c:pt idx="262121">
                  <c:v>204184</c:v>
                </c:pt>
                <c:pt idx="262122">
                  <c:v>204184</c:v>
                </c:pt>
                <c:pt idx="262123">
                  <c:v>204184</c:v>
                </c:pt>
                <c:pt idx="262124">
                  <c:v>204184</c:v>
                </c:pt>
                <c:pt idx="262125">
                  <c:v>204184</c:v>
                </c:pt>
                <c:pt idx="262126">
                  <c:v>204184</c:v>
                </c:pt>
                <c:pt idx="262127">
                  <c:v>204184</c:v>
                </c:pt>
                <c:pt idx="262128">
                  <c:v>204184</c:v>
                </c:pt>
                <c:pt idx="262129">
                  <c:v>204184</c:v>
                </c:pt>
                <c:pt idx="262130">
                  <c:v>204184</c:v>
                </c:pt>
                <c:pt idx="262131">
                  <c:v>204184</c:v>
                </c:pt>
                <c:pt idx="262132">
                  <c:v>204184</c:v>
                </c:pt>
                <c:pt idx="262133">
                  <c:v>204184</c:v>
                </c:pt>
                <c:pt idx="262134">
                  <c:v>204184</c:v>
                </c:pt>
                <c:pt idx="262135">
                  <c:v>204184</c:v>
                </c:pt>
                <c:pt idx="262136">
                  <c:v>204184</c:v>
                </c:pt>
                <c:pt idx="262137">
                  <c:v>204184</c:v>
                </c:pt>
                <c:pt idx="262138">
                  <c:v>204184</c:v>
                </c:pt>
                <c:pt idx="262139">
                  <c:v>204184</c:v>
                </c:pt>
                <c:pt idx="262140">
                  <c:v>204184</c:v>
                </c:pt>
                <c:pt idx="262141">
                  <c:v>204184</c:v>
                </c:pt>
                <c:pt idx="262142">
                  <c:v>204184</c:v>
                </c:pt>
                <c:pt idx="262143">
                  <c:v>204184</c:v>
                </c:pt>
                <c:pt idx="262144">
                  <c:v>204184</c:v>
                </c:pt>
                <c:pt idx="262145">
                  <c:v>204184</c:v>
                </c:pt>
                <c:pt idx="262146">
                  <c:v>204184</c:v>
                </c:pt>
                <c:pt idx="262147">
                  <c:v>204184</c:v>
                </c:pt>
                <c:pt idx="262148">
                  <c:v>204184</c:v>
                </c:pt>
                <c:pt idx="262149">
                  <c:v>204184</c:v>
                </c:pt>
                <c:pt idx="262150">
                  <c:v>204184</c:v>
                </c:pt>
                <c:pt idx="262151">
                  <c:v>204184</c:v>
                </c:pt>
                <c:pt idx="262152">
                  <c:v>204184</c:v>
                </c:pt>
                <c:pt idx="262153">
                  <c:v>204184</c:v>
                </c:pt>
                <c:pt idx="262154">
                  <c:v>204184</c:v>
                </c:pt>
                <c:pt idx="262155">
                  <c:v>204184</c:v>
                </c:pt>
                <c:pt idx="262156">
                  <c:v>204184</c:v>
                </c:pt>
                <c:pt idx="262157">
                  <c:v>204184</c:v>
                </c:pt>
                <c:pt idx="262158">
                  <c:v>204184</c:v>
                </c:pt>
                <c:pt idx="262159">
                  <c:v>204184</c:v>
                </c:pt>
                <c:pt idx="262160">
                  <c:v>204184</c:v>
                </c:pt>
                <c:pt idx="262161">
                  <c:v>204184</c:v>
                </c:pt>
                <c:pt idx="262162">
                  <c:v>204184</c:v>
                </c:pt>
                <c:pt idx="262163">
                  <c:v>204184</c:v>
                </c:pt>
                <c:pt idx="262164">
                  <c:v>204184</c:v>
                </c:pt>
                <c:pt idx="262165">
                  <c:v>204184</c:v>
                </c:pt>
                <c:pt idx="262166">
                  <c:v>204184</c:v>
                </c:pt>
                <c:pt idx="262167">
                  <c:v>204184</c:v>
                </c:pt>
                <c:pt idx="262168">
                  <c:v>204184</c:v>
                </c:pt>
                <c:pt idx="262169">
                  <c:v>204184</c:v>
                </c:pt>
                <c:pt idx="262170">
                  <c:v>204184</c:v>
                </c:pt>
                <c:pt idx="262171">
                  <c:v>204184</c:v>
                </c:pt>
                <c:pt idx="262172">
                  <c:v>204184</c:v>
                </c:pt>
                <c:pt idx="262173">
                  <c:v>204184</c:v>
                </c:pt>
                <c:pt idx="262174">
                  <c:v>204184</c:v>
                </c:pt>
                <c:pt idx="262175">
                  <c:v>204184</c:v>
                </c:pt>
                <c:pt idx="262176">
                  <c:v>204184</c:v>
                </c:pt>
                <c:pt idx="262177">
                  <c:v>204184</c:v>
                </c:pt>
                <c:pt idx="262178">
                  <c:v>204184</c:v>
                </c:pt>
                <c:pt idx="262179">
                  <c:v>204184</c:v>
                </c:pt>
                <c:pt idx="262180">
                  <c:v>204184</c:v>
                </c:pt>
                <c:pt idx="262181">
                  <c:v>204184</c:v>
                </c:pt>
                <c:pt idx="262182">
                  <c:v>204184</c:v>
                </c:pt>
                <c:pt idx="262183">
                  <c:v>204184</c:v>
                </c:pt>
                <c:pt idx="262184">
                  <c:v>204184</c:v>
                </c:pt>
                <c:pt idx="262185">
                  <c:v>204184</c:v>
                </c:pt>
                <c:pt idx="262186">
                  <c:v>204184</c:v>
                </c:pt>
                <c:pt idx="262187">
                  <c:v>204184</c:v>
                </c:pt>
                <c:pt idx="262188">
                  <c:v>204184</c:v>
                </c:pt>
                <c:pt idx="262189">
                  <c:v>204184</c:v>
                </c:pt>
                <c:pt idx="262190">
                  <c:v>204184</c:v>
                </c:pt>
                <c:pt idx="262191">
                  <c:v>204184</c:v>
                </c:pt>
                <c:pt idx="262192">
                  <c:v>204184</c:v>
                </c:pt>
                <c:pt idx="262193">
                  <c:v>204184</c:v>
                </c:pt>
                <c:pt idx="262194">
                  <c:v>204184</c:v>
                </c:pt>
                <c:pt idx="262195">
                  <c:v>204184</c:v>
                </c:pt>
                <c:pt idx="262196">
                  <c:v>204184</c:v>
                </c:pt>
                <c:pt idx="262197">
                  <c:v>204184</c:v>
                </c:pt>
                <c:pt idx="262198">
                  <c:v>204184</c:v>
                </c:pt>
                <c:pt idx="262199">
                  <c:v>204184</c:v>
                </c:pt>
                <c:pt idx="262200">
                  <c:v>204184</c:v>
                </c:pt>
                <c:pt idx="262201">
                  <c:v>204184</c:v>
                </c:pt>
                <c:pt idx="262202">
                  <c:v>204184</c:v>
                </c:pt>
                <c:pt idx="262203">
                  <c:v>204184</c:v>
                </c:pt>
                <c:pt idx="262204">
                  <c:v>204184</c:v>
                </c:pt>
                <c:pt idx="262205">
                  <c:v>204184</c:v>
                </c:pt>
                <c:pt idx="262206">
                  <c:v>204184</c:v>
                </c:pt>
                <c:pt idx="262207">
                  <c:v>204184</c:v>
                </c:pt>
                <c:pt idx="262208">
                  <c:v>204184</c:v>
                </c:pt>
                <c:pt idx="262209">
                  <c:v>204184</c:v>
                </c:pt>
                <c:pt idx="262210">
                  <c:v>204184</c:v>
                </c:pt>
                <c:pt idx="262211">
                  <c:v>204184</c:v>
                </c:pt>
                <c:pt idx="262212">
                  <c:v>204184</c:v>
                </c:pt>
                <c:pt idx="262213">
                  <c:v>204184</c:v>
                </c:pt>
                <c:pt idx="262214">
                  <c:v>204184</c:v>
                </c:pt>
                <c:pt idx="262215">
                  <c:v>204184</c:v>
                </c:pt>
                <c:pt idx="262216">
                  <c:v>204184</c:v>
                </c:pt>
                <c:pt idx="262217">
                  <c:v>204184</c:v>
                </c:pt>
                <c:pt idx="262218">
                  <c:v>204184</c:v>
                </c:pt>
                <c:pt idx="262219">
                  <c:v>204184</c:v>
                </c:pt>
                <c:pt idx="262220">
                  <c:v>204184</c:v>
                </c:pt>
                <c:pt idx="262221">
                  <c:v>204184</c:v>
                </c:pt>
                <c:pt idx="262222">
                  <c:v>204184</c:v>
                </c:pt>
                <c:pt idx="262223">
                  <c:v>204184</c:v>
                </c:pt>
                <c:pt idx="262224">
                  <c:v>204184</c:v>
                </c:pt>
                <c:pt idx="262225">
                  <c:v>204184</c:v>
                </c:pt>
                <c:pt idx="262226">
                  <c:v>204184</c:v>
                </c:pt>
                <c:pt idx="262227">
                  <c:v>204184</c:v>
                </c:pt>
                <c:pt idx="262228">
                  <c:v>204184</c:v>
                </c:pt>
                <c:pt idx="262229">
                  <c:v>204184</c:v>
                </c:pt>
                <c:pt idx="262230">
                  <c:v>204184</c:v>
                </c:pt>
                <c:pt idx="262231">
                  <c:v>204184</c:v>
                </c:pt>
                <c:pt idx="262232">
                  <c:v>204184</c:v>
                </c:pt>
                <c:pt idx="262233">
                  <c:v>204184</c:v>
                </c:pt>
                <c:pt idx="262234">
                  <c:v>204184</c:v>
                </c:pt>
                <c:pt idx="262235">
                  <c:v>204184</c:v>
                </c:pt>
                <c:pt idx="262236">
                  <c:v>204184</c:v>
                </c:pt>
                <c:pt idx="262237">
                  <c:v>204184</c:v>
                </c:pt>
                <c:pt idx="262238">
                  <c:v>204184</c:v>
                </c:pt>
                <c:pt idx="262239">
                  <c:v>204184</c:v>
                </c:pt>
                <c:pt idx="262240">
                  <c:v>204184</c:v>
                </c:pt>
                <c:pt idx="262241">
                  <c:v>204184</c:v>
                </c:pt>
                <c:pt idx="262242">
                  <c:v>204184</c:v>
                </c:pt>
                <c:pt idx="262243">
                  <c:v>204184</c:v>
                </c:pt>
                <c:pt idx="262244">
                  <c:v>204184</c:v>
                </c:pt>
                <c:pt idx="262245">
                  <c:v>204184</c:v>
                </c:pt>
                <c:pt idx="262246">
                  <c:v>204184</c:v>
                </c:pt>
                <c:pt idx="262247">
                  <c:v>204184</c:v>
                </c:pt>
                <c:pt idx="262248">
                  <c:v>204184</c:v>
                </c:pt>
                <c:pt idx="262249">
                  <c:v>204184</c:v>
                </c:pt>
                <c:pt idx="262250">
                  <c:v>204184</c:v>
                </c:pt>
                <c:pt idx="262251">
                  <c:v>204184</c:v>
                </c:pt>
                <c:pt idx="262252">
                  <c:v>204184</c:v>
                </c:pt>
                <c:pt idx="262253">
                  <c:v>204184</c:v>
                </c:pt>
                <c:pt idx="262254">
                  <c:v>204184</c:v>
                </c:pt>
                <c:pt idx="262255">
                  <c:v>204184</c:v>
                </c:pt>
                <c:pt idx="262256">
                  <c:v>204184</c:v>
                </c:pt>
                <c:pt idx="262257">
                  <c:v>204184</c:v>
                </c:pt>
                <c:pt idx="262258">
                  <c:v>204184</c:v>
                </c:pt>
                <c:pt idx="262259">
                  <c:v>204184</c:v>
                </c:pt>
                <c:pt idx="262260">
                  <c:v>204184</c:v>
                </c:pt>
                <c:pt idx="262261">
                  <c:v>204184</c:v>
                </c:pt>
                <c:pt idx="262262">
                  <c:v>204184</c:v>
                </c:pt>
                <c:pt idx="262263">
                  <c:v>204184</c:v>
                </c:pt>
                <c:pt idx="262264">
                  <c:v>204184</c:v>
                </c:pt>
                <c:pt idx="262265">
                  <c:v>204184</c:v>
                </c:pt>
                <c:pt idx="262266">
                  <c:v>204184</c:v>
                </c:pt>
                <c:pt idx="262267">
                  <c:v>204184</c:v>
                </c:pt>
                <c:pt idx="262268">
                  <c:v>204184</c:v>
                </c:pt>
                <c:pt idx="262269">
                  <c:v>204184</c:v>
                </c:pt>
                <c:pt idx="262270">
                  <c:v>204184</c:v>
                </c:pt>
                <c:pt idx="262271">
                  <c:v>204184</c:v>
                </c:pt>
                <c:pt idx="262272">
                  <c:v>204184</c:v>
                </c:pt>
                <c:pt idx="262273">
                  <c:v>204184</c:v>
                </c:pt>
                <c:pt idx="262274">
                  <c:v>204184</c:v>
                </c:pt>
                <c:pt idx="262275">
                  <c:v>204184</c:v>
                </c:pt>
                <c:pt idx="262276">
                  <c:v>204184</c:v>
                </c:pt>
                <c:pt idx="262277">
                  <c:v>204184</c:v>
                </c:pt>
                <c:pt idx="262278">
                  <c:v>204184</c:v>
                </c:pt>
                <c:pt idx="262279">
                  <c:v>204184</c:v>
                </c:pt>
                <c:pt idx="262280">
                  <c:v>204184</c:v>
                </c:pt>
                <c:pt idx="262281">
                  <c:v>204184</c:v>
                </c:pt>
                <c:pt idx="262282">
                  <c:v>204184</c:v>
                </c:pt>
                <c:pt idx="262283">
                  <c:v>204184</c:v>
                </c:pt>
                <c:pt idx="262284">
                  <c:v>204184</c:v>
                </c:pt>
                <c:pt idx="262285">
                  <c:v>204184</c:v>
                </c:pt>
                <c:pt idx="262286">
                  <c:v>204184</c:v>
                </c:pt>
                <c:pt idx="262287">
                  <c:v>204184</c:v>
                </c:pt>
                <c:pt idx="262288">
                  <c:v>204184</c:v>
                </c:pt>
                <c:pt idx="262289">
                  <c:v>204184</c:v>
                </c:pt>
                <c:pt idx="262290">
                  <c:v>204184</c:v>
                </c:pt>
                <c:pt idx="262291">
                  <c:v>204184</c:v>
                </c:pt>
                <c:pt idx="262292">
                  <c:v>204184</c:v>
                </c:pt>
                <c:pt idx="262293">
                  <c:v>204184</c:v>
                </c:pt>
                <c:pt idx="262294">
                  <c:v>204184</c:v>
                </c:pt>
                <c:pt idx="262295">
                  <c:v>204184</c:v>
                </c:pt>
                <c:pt idx="262296">
                  <c:v>204184</c:v>
                </c:pt>
                <c:pt idx="262297">
                  <c:v>204184</c:v>
                </c:pt>
                <c:pt idx="262298">
                  <c:v>204184</c:v>
                </c:pt>
                <c:pt idx="262299">
                  <c:v>204184</c:v>
                </c:pt>
                <c:pt idx="262300">
                  <c:v>204184</c:v>
                </c:pt>
                <c:pt idx="262301">
                  <c:v>204184</c:v>
                </c:pt>
                <c:pt idx="262302">
                  <c:v>204184</c:v>
                </c:pt>
                <c:pt idx="262303">
                  <c:v>204184</c:v>
                </c:pt>
                <c:pt idx="262304">
                  <c:v>204184</c:v>
                </c:pt>
                <c:pt idx="262305">
                  <c:v>204184</c:v>
                </c:pt>
                <c:pt idx="262306">
                  <c:v>204184</c:v>
                </c:pt>
                <c:pt idx="262307">
                  <c:v>204184</c:v>
                </c:pt>
                <c:pt idx="262308">
                  <c:v>204184</c:v>
                </c:pt>
                <c:pt idx="262309">
                  <c:v>204184</c:v>
                </c:pt>
                <c:pt idx="262310">
                  <c:v>204184</c:v>
                </c:pt>
                <c:pt idx="262311">
                  <c:v>204184</c:v>
                </c:pt>
                <c:pt idx="262312">
                  <c:v>204184</c:v>
                </c:pt>
                <c:pt idx="262313">
                  <c:v>204184</c:v>
                </c:pt>
                <c:pt idx="262314">
                  <c:v>204184</c:v>
                </c:pt>
                <c:pt idx="262315">
                  <c:v>204184</c:v>
                </c:pt>
                <c:pt idx="262316">
                  <c:v>204184</c:v>
                </c:pt>
                <c:pt idx="262317">
                  <c:v>204184</c:v>
                </c:pt>
                <c:pt idx="262318">
                  <c:v>204184</c:v>
                </c:pt>
                <c:pt idx="262319">
                  <c:v>204184</c:v>
                </c:pt>
                <c:pt idx="262320">
                  <c:v>204184</c:v>
                </c:pt>
                <c:pt idx="262321">
                  <c:v>204184</c:v>
                </c:pt>
                <c:pt idx="262322">
                  <c:v>204184</c:v>
                </c:pt>
                <c:pt idx="262323">
                  <c:v>204184</c:v>
                </c:pt>
                <c:pt idx="262324">
                  <c:v>204184</c:v>
                </c:pt>
                <c:pt idx="262325">
                  <c:v>204184</c:v>
                </c:pt>
                <c:pt idx="262326">
                  <c:v>204184</c:v>
                </c:pt>
                <c:pt idx="262327">
                  <c:v>204184</c:v>
                </c:pt>
                <c:pt idx="262328">
                  <c:v>204184</c:v>
                </c:pt>
                <c:pt idx="262329">
                  <c:v>204184</c:v>
                </c:pt>
                <c:pt idx="262330">
                  <c:v>204184</c:v>
                </c:pt>
                <c:pt idx="262331">
                  <c:v>204184</c:v>
                </c:pt>
                <c:pt idx="262332">
                  <c:v>204184</c:v>
                </c:pt>
                <c:pt idx="262333">
                  <c:v>204184</c:v>
                </c:pt>
                <c:pt idx="262334">
                  <c:v>204184</c:v>
                </c:pt>
                <c:pt idx="262335">
                  <c:v>204184</c:v>
                </c:pt>
                <c:pt idx="262336">
                  <c:v>204184</c:v>
                </c:pt>
                <c:pt idx="262337">
                  <c:v>204184</c:v>
                </c:pt>
                <c:pt idx="262338">
                  <c:v>204184</c:v>
                </c:pt>
                <c:pt idx="262339">
                  <c:v>204184</c:v>
                </c:pt>
                <c:pt idx="262340">
                  <c:v>204184</c:v>
                </c:pt>
                <c:pt idx="262341">
                  <c:v>204184</c:v>
                </c:pt>
                <c:pt idx="262342">
                  <c:v>204184</c:v>
                </c:pt>
                <c:pt idx="262343">
                  <c:v>204184</c:v>
                </c:pt>
                <c:pt idx="262344">
                  <c:v>204184</c:v>
                </c:pt>
                <c:pt idx="262345">
                  <c:v>204184</c:v>
                </c:pt>
                <c:pt idx="262346">
                  <c:v>204184</c:v>
                </c:pt>
                <c:pt idx="262347">
                  <c:v>204184</c:v>
                </c:pt>
                <c:pt idx="262348">
                  <c:v>204184</c:v>
                </c:pt>
                <c:pt idx="262349">
                  <c:v>204184</c:v>
                </c:pt>
                <c:pt idx="262350">
                  <c:v>204184</c:v>
                </c:pt>
                <c:pt idx="262351">
                  <c:v>204184</c:v>
                </c:pt>
                <c:pt idx="262352">
                  <c:v>204184</c:v>
                </c:pt>
                <c:pt idx="262353">
                  <c:v>204184</c:v>
                </c:pt>
                <c:pt idx="262354">
                  <c:v>204184</c:v>
                </c:pt>
                <c:pt idx="262355">
                  <c:v>204184</c:v>
                </c:pt>
                <c:pt idx="262356">
                  <c:v>204184</c:v>
                </c:pt>
                <c:pt idx="262357">
                  <c:v>204184</c:v>
                </c:pt>
                <c:pt idx="262358">
                  <c:v>204184</c:v>
                </c:pt>
                <c:pt idx="262359">
                  <c:v>204184</c:v>
                </c:pt>
                <c:pt idx="262360">
                  <c:v>204184</c:v>
                </c:pt>
                <c:pt idx="262361">
                  <c:v>204184</c:v>
                </c:pt>
                <c:pt idx="262362">
                  <c:v>204184</c:v>
                </c:pt>
                <c:pt idx="262363">
                  <c:v>204184</c:v>
                </c:pt>
                <c:pt idx="262364">
                  <c:v>204184</c:v>
                </c:pt>
                <c:pt idx="262365">
                  <c:v>204184</c:v>
                </c:pt>
                <c:pt idx="262366">
                  <c:v>204184</c:v>
                </c:pt>
                <c:pt idx="262367">
                  <c:v>204184</c:v>
                </c:pt>
                <c:pt idx="262368">
                  <c:v>204184</c:v>
                </c:pt>
                <c:pt idx="262369">
                  <c:v>204184</c:v>
                </c:pt>
                <c:pt idx="262370">
                  <c:v>204184</c:v>
                </c:pt>
                <c:pt idx="262371">
                  <c:v>204184</c:v>
                </c:pt>
                <c:pt idx="262372">
                  <c:v>204184</c:v>
                </c:pt>
                <c:pt idx="262373">
                  <c:v>204184</c:v>
                </c:pt>
                <c:pt idx="262374">
                  <c:v>204184</c:v>
                </c:pt>
                <c:pt idx="262375">
                  <c:v>204184</c:v>
                </c:pt>
                <c:pt idx="262376">
                  <c:v>204184</c:v>
                </c:pt>
                <c:pt idx="262377">
                  <c:v>204184</c:v>
                </c:pt>
                <c:pt idx="262378">
                  <c:v>204184</c:v>
                </c:pt>
                <c:pt idx="262379">
                  <c:v>204184</c:v>
                </c:pt>
                <c:pt idx="262380">
                  <c:v>204184</c:v>
                </c:pt>
                <c:pt idx="262381">
                  <c:v>204184</c:v>
                </c:pt>
                <c:pt idx="262382">
                  <c:v>204184</c:v>
                </c:pt>
                <c:pt idx="262383">
                  <c:v>204184</c:v>
                </c:pt>
                <c:pt idx="262384">
                  <c:v>204184</c:v>
                </c:pt>
                <c:pt idx="262385">
                  <c:v>204184</c:v>
                </c:pt>
                <c:pt idx="262386">
                  <c:v>204184</c:v>
                </c:pt>
                <c:pt idx="262387">
                  <c:v>204184</c:v>
                </c:pt>
                <c:pt idx="262388">
                  <c:v>204184</c:v>
                </c:pt>
                <c:pt idx="262389">
                  <c:v>204184</c:v>
                </c:pt>
                <c:pt idx="262390">
                  <c:v>204184</c:v>
                </c:pt>
                <c:pt idx="262391">
                  <c:v>204184</c:v>
                </c:pt>
                <c:pt idx="262392">
                  <c:v>204184</c:v>
                </c:pt>
                <c:pt idx="262393">
                  <c:v>204184</c:v>
                </c:pt>
                <c:pt idx="262394">
                  <c:v>204184</c:v>
                </c:pt>
                <c:pt idx="262395">
                  <c:v>204184</c:v>
                </c:pt>
                <c:pt idx="262396">
                  <c:v>204184</c:v>
                </c:pt>
                <c:pt idx="262397">
                  <c:v>204184</c:v>
                </c:pt>
                <c:pt idx="262398">
                  <c:v>204184</c:v>
                </c:pt>
                <c:pt idx="262399">
                  <c:v>204184</c:v>
                </c:pt>
                <c:pt idx="262400">
                  <c:v>204184</c:v>
                </c:pt>
                <c:pt idx="262401">
                  <c:v>204184</c:v>
                </c:pt>
                <c:pt idx="262402">
                  <c:v>204184</c:v>
                </c:pt>
                <c:pt idx="262403">
                  <c:v>204184</c:v>
                </c:pt>
                <c:pt idx="262404">
                  <c:v>204184</c:v>
                </c:pt>
                <c:pt idx="262405">
                  <c:v>204184</c:v>
                </c:pt>
                <c:pt idx="262406">
                  <c:v>204184</c:v>
                </c:pt>
                <c:pt idx="262407">
                  <c:v>204184</c:v>
                </c:pt>
                <c:pt idx="262408">
                  <c:v>204184</c:v>
                </c:pt>
                <c:pt idx="262409">
                  <c:v>204184</c:v>
                </c:pt>
                <c:pt idx="262410">
                  <c:v>204184</c:v>
                </c:pt>
                <c:pt idx="262411">
                  <c:v>204184</c:v>
                </c:pt>
                <c:pt idx="262412">
                  <c:v>204184</c:v>
                </c:pt>
                <c:pt idx="262413">
                  <c:v>204184</c:v>
                </c:pt>
                <c:pt idx="262414">
                  <c:v>204184</c:v>
                </c:pt>
                <c:pt idx="262415">
                  <c:v>204184</c:v>
                </c:pt>
                <c:pt idx="262416">
                  <c:v>204184</c:v>
                </c:pt>
                <c:pt idx="262417">
                  <c:v>204184</c:v>
                </c:pt>
                <c:pt idx="262418">
                  <c:v>204184</c:v>
                </c:pt>
                <c:pt idx="262419">
                  <c:v>204184</c:v>
                </c:pt>
                <c:pt idx="262420">
                  <c:v>204184</c:v>
                </c:pt>
                <c:pt idx="262421">
                  <c:v>204184</c:v>
                </c:pt>
                <c:pt idx="262422">
                  <c:v>204184</c:v>
                </c:pt>
                <c:pt idx="262423">
                  <c:v>204184</c:v>
                </c:pt>
                <c:pt idx="262424">
                  <c:v>204184</c:v>
                </c:pt>
                <c:pt idx="262425">
                  <c:v>204184</c:v>
                </c:pt>
                <c:pt idx="262426">
                  <c:v>204184</c:v>
                </c:pt>
                <c:pt idx="262427">
                  <c:v>204184</c:v>
                </c:pt>
                <c:pt idx="262428">
                  <c:v>204184</c:v>
                </c:pt>
                <c:pt idx="262429">
                  <c:v>204184</c:v>
                </c:pt>
                <c:pt idx="262430">
                  <c:v>204184</c:v>
                </c:pt>
                <c:pt idx="262431">
                  <c:v>204184</c:v>
                </c:pt>
                <c:pt idx="262432">
                  <c:v>204184</c:v>
                </c:pt>
                <c:pt idx="262433">
                  <c:v>204184</c:v>
                </c:pt>
                <c:pt idx="262434">
                  <c:v>204184</c:v>
                </c:pt>
                <c:pt idx="262435">
                  <c:v>204184</c:v>
                </c:pt>
                <c:pt idx="262436">
                  <c:v>204184</c:v>
                </c:pt>
                <c:pt idx="262437">
                  <c:v>204184</c:v>
                </c:pt>
                <c:pt idx="262438">
                  <c:v>204184</c:v>
                </c:pt>
                <c:pt idx="262439">
                  <c:v>204184</c:v>
                </c:pt>
                <c:pt idx="262440">
                  <c:v>204184</c:v>
                </c:pt>
                <c:pt idx="262441">
                  <c:v>204184</c:v>
                </c:pt>
                <c:pt idx="262442">
                  <c:v>204184</c:v>
                </c:pt>
                <c:pt idx="262443">
                  <c:v>204184</c:v>
                </c:pt>
                <c:pt idx="262444">
                  <c:v>204184</c:v>
                </c:pt>
                <c:pt idx="262445">
                  <c:v>204184</c:v>
                </c:pt>
                <c:pt idx="262446">
                  <c:v>204184</c:v>
                </c:pt>
                <c:pt idx="262447">
                  <c:v>204184</c:v>
                </c:pt>
                <c:pt idx="262448">
                  <c:v>204184</c:v>
                </c:pt>
                <c:pt idx="262449">
                  <c:v>204184</c:v>
                </c:pt>
                <c:pt idx="262450">
                  <c:v>204184</c:v>
                </c:pt>
                <c:pt idx="262451">
                  <c:v>204184</c:v>
                </c:pt>
                <c:pt idx="262452">
                  <c:v>204184</c:v>
                </c:pt>
                <c:pt idx="262453">
                  <c:v>204184</c:v>
                </c:pt>
                <c:pt idx="262454">
                  <c:v>204184</c:v>
                </c:pt>
                <c:pt idx="262455">
                  <c:v>204184</c:v>
                </c:pt>
                <c:pt idx="262456">
                  <c:v>204184</c:v>
                </c:pt>
                <c:pt idx="262457">
                  <c:v>204184</c:v>
                </c:pt>
                <c:pt idx="262458">
                  <c:v>204184</c:v>
                </c:pt>
                <c:pt idx="262459">
                  <c:v>204184</c:v>
                </c:pt>
                <c:pt idx="262460">
                  <c:v>204184</c:v>
                </c:pt>
                <c:pt idx="262461">
                  <c:v>204184</c:v>
                </c:pt>
                <c:pt idx="262462">
                  <c:v>204184</c:v>
                </c:pt>
                <c:pt idx="262463">
                  <c:v>204184</c:v>
                </c:pt>
                <c:pt idx="262464">
                  <c:v>204184</c:v>
                </c:pt>
                <c:pt idx="262465">
                  <c:v>204184</c:v>
                </c:pt>
                <c:pt idx="262466">
                  <c:v>204184</c:v>
                </c:pt>
                <c:pt idx="262467">
                  <c:v>204184</c:v>
                </c:pt>
                <c:pt idx="262468">
                  <c:v>204184</c:v>
                </c:pt>
                <c:pt idx="262469">
                  <c:v>204184</c:v>
                </c:pt>
                <c:pt idx="262470">
                  <c:v>204184</c:v>
                </c:pt>
                <c:pt idx="262471">
                  <c:v>204184</c:v>
                </c:pt>
                <c:pt idx="262472">
                  <c:v>204184</c:v>
                </c:pt>
                <c:pt idx="262473">
                  <c:v>204184</c:v>
                </c:pt>
                <c:pt idx="262474">
                  <c:v>204184</c:v>
                </c:pt>
                <c:pt idx="262475">
                  <c:v>204184</c:v>
                </c:pt>
                <c:pt idx="262476">
                  <c:v>204184</c:v>
                </c:pt>
                <c:pt idx="262477">
                  <c:v>204184</c:v>
                </c:pt>
                <c:pt idx="262478">
                  <c:v>204184</c:v>
                </c:pt>
                <c:pt idx="262479">
                  <c:v>204184</c:v>
                </c:pt>
                <c:pt idx="262480">
                  <c:v>204184</c:v>
                </c:pt>
                <c:pt idx="262481">
                  <c:v>204184</c:v>
                </c:pt>
                <c:pt idx="262482">
                  <c:v>204184</c:v>
                </c:pt>
                <c:pt idx="262483">
                  <c:v>204184</c:v>
                </c:pt>
                <c:pt idx="262484">
                  <c:v>204184</c:v>
                </c:pt>
                <c:pt idx="262485">
                  <c:v>204184</c:v>
                </c:pt>
                <c:pt idx="262486">
                  <c:v>204184</c:v>
                </c:pt>
                <c:pt idx="262487">
                  <c:v>204184</c:v>
                </c:pt>
                <c:pt idx="262488">
                  <c:v>204184</c:v>
                </c:pt>
                <c:pt idx="262489">
                  <c:v>204184</c:v>
                </c:pt>
                <c:pt idx="262490">
                  <c:v>204184</c:v>
                </c:pt>
                <c:pt idx="262491">
                  <c:v>204184</c:v>
                </c:pt>
                <c:pt idx="262492">
                  <c:v>204184</c:v>
                </c:pt>
                <c:pt idx="262493">
                  <c:v>204184</c:v>
                </c:pt>
                <c:pt idx="262494">
                  <c:v>204184</c:v>
                </c:pt>
                <c:pt idx="262495">
                  <c:v>204184</c:v>
                </c:pt>
                <c:pt idx="262496">
                  <c:v>204184</c:v>
                </c:pt>
                <c:pt idx="262497">
                  <c:v>204184</c:v>
                </c:pt>
                <c:pt idx="262498">
                  <c:v>204184</c:v>
                </c:pt>
                <c:pt idx="262499">
                  <c:v>204184</c:v>
                </c:pt>
                <c:pt idx="262500">
                  <c:v>204184</c:v>
                </c:pt>
                <c:pt idx="262501">
                  <c:v>204184</c:v>
                </c:pt>
                <c:pt idx="262502">
                  <c:v>204184</c:v>
                </c:pt>
                <c:pt idx="262503">
                  <c:v>204184</c:v>
                </c:pt>
                <c:pt idx="262504">
                  <c:v>204184</c:v>
                </c:pt>
                <c:pt idx="262505">
                  <c:v>204184</c:v>
                </c:pt>
                <c:pt idx="262506">
                  <c:v>204184</c:v>
                </c:pt>
                <c:pt idx="262507">
                  <c:v>204184</c:v>
                </c:pt>
                <c:pt idx="262508">
                  <c:v>204184</c:v>
                </c:pt>
                <c:pt idx="262509">
                  <c:v>204184</c:v>
                </c:pt>
                <c:pt idx="262510">
                  <c:v>204184</c:v>
                </c:pt>
                <c:pt idx="262511">
                  <c:v>204184</c:v>
                </c:pt>
                <c:pt idx="262512">
                  <c:v>204184</c:v>
                </c:pt>
                <c:pt idx="262513">
                  <c:v>204184</c:v>
                </c:pt>
                <c:pt idx="262514">
                  <c:v>204184</c:v>
                </c:pt>
                <c:pt idx="262515">
                  <c:v>204184</c:v>
                </c:pt>
                <c:pt idx="262516">
                  <c:v>204184</c:v>
                </c:pt>
                <c:pt idx="262517">
                  <c:v>204184</c:v>
                </c:pt>
                <c:pt idx="262518">
                  <c:v>204184</c:v>
                </c:pt>
                <c:pt idx="262519">
                  <c:v>204184</c:v>
                </c:pt>
                <c:pt idx="262520">
                  <c:v>204184</c:v>
                </c:pt>
                <c:pt idx="262521">
                  <c:v>204184</c:v>
                </c:pt>
                <c:pt idx="262522">
                  <c:v>204184</c:v>
                </c:pt>
                <c:pt idx="262523">
                  <c:v>204184</c:v>
                </c:pt>
                <c:pt idx="262524">
                  <c:v>204184</c:v>
                </c:pt>
                <c:pt idx="262525">
                  <c:v>204184</c:v>
                </c:pt>
                <c:pt idx="262526">
                  <c:v>204184</c:v>
                </c:pt>
                <c:pt idx="262527">
                  <c:v>204184</c:v>
                </c:pt>
                <c:pt idx="262528">
                  <c:v>204184</c:v>
                </c:pt>
                <c:pt idx="262529">
                  <c:v>204184</c:v>
                </c:pt>
                <c:pt idx="262530">
                  <c:v>204184</c:v>
                </c:pt>
                <c:pt idx="262531">
                  <c:v>204184</c:v>
                </c:pt>
                <c:pt idx="262532">
                  <c:v>204184</c:v>
                </c:pt>
                <c:pt idx="262533">
                  <c:v>204184</c:v>
                </c:pt>
                <c:pt idx="262534">
                  <c:v>204184</c:v>
                </c:pt>
                <c:pt idx="262535">
                  <c:v>204184</c:v>
                </c:pt>
                <c:pt idx="262536">
                  <c:v>204184</c:v>
                </c:pt>
                <c:pt idx="262537">
                  <c:v>204184</c:v>
                </c:pt>
                <c:pt idx="262538">
                  <c:v>204184</c:v>
                </c:pt>
                <c:pt idx="262539">
                  <c:v>204184</c:v>
                </c:pt>
                <c:pt idx="262540">
                  <c:v>204184</c:v>
                </c:pt>
                <c:pt idx="262541">
                  <c:v>204184</c:v>
                </c:pt>
                <c:pt idx="262542">
                  <c:v>204184</c:v>
                </c:pt>
                <c:pt idx="262543">
                  <c:v>204184</c:v>
                </c:pt>
                <c:pt idx="262544">
                  <c:v>204184</c:v>
                </c:pt>
                <c:pt idx="262545">
                  <c:v>204184</c:v>
                </c:pt>
                <c:pt idx="262546">
                  <c:v>204184</c:v>
                </c:pt>
                <c:pt idx="262547">
                  <c:v>204184</c:v>
                </c:pt>
                <c:pt idx="262548">
                  <c:v>204184</c:v>
                </c:pt>
                <c:pt idx="262549">
                  <c:v>204184</c:v>
                </c:pt>
                <c:pt idx="262550">
                  <c:v>204184</c:v>
                </c:pt>
                <c:pt idx="262551">
                  <c:v>204184</c:v>
                </c:pt>
                <c:pt idx="262552">
                  <c:v>204184</c:v>
                </c:pt>
                <c:pt idx="262553">
                  <c:v>204184</c:v>
                </c:pt>
                <c:pt idx="262554">
                  <c:v>204184</c:v>
                </c:pt>
                <c:pt idx="262555">
                  <c:v>204184</c:v>
                </c:pt>
                <c:pt idx="262556">
                  <c:v>204184</c:v>
                </c:pt>
                <c:pt idx="262557">
                  <c:v>204184</c:v>
                </c:pt>
                <c:pt idx="262558">
                  <c:v>204184</c:v>
                </c:pt>
                <c:pt idx="262559">
                  <c:v>204184</c:v>
                </c:pt>
                <c:pt idx="262560">
                  <c:v>204184</c:v>
                </c:pt>
                <c:pt idx="262561">
                  <c:v>204184</c:v>
                </c:pt>
                <c:pt idx="262562">
                  <c:v>204184</c:v>
                </c:pt>
                <c:pt idx="262563">
                  <c:v>204184</c:v>
                </c:pt>
                <c:pt idx="262564">
                  <c:v>204184</c:v>
                </c:pt>
                <c:pt idx="262565">
                  <c:v>204184</c:v>
                </c:pt>
                <c:pt idx="262566">
                  <c:v>204184</c:v>
                </c:pt>
                <c:pt idx="262567">
                  <c:v>204184</c:v>
                </c:pt>
                <c:pt idx="262568">
                  <c:v>204184</c:v>
                </c:pt>
                <c:pt idx="262569">
                  <c:v>204184</c:v>
                </c:pt>
                <c:pt idx="262570">
                  <c:v>204184</c:v>
                </c:pt>
                <c:pt idx="262571">
                  <c:v>204184</c:v>
                </c:pt>
                <c:pt idx="262572">
                  <c:v>204184</c:v>
                </c:pt>
                <c:pt idx="262573">
                  <c:v>204184</c:v>
                </c:pt>
                <c:pt idx="262574">
                  <c:v>204184</c:v>
                </c:pt>
                <c:pt idx="262575">
                  <c:v>204184</c:v>
                </c:pt>
                <c:pt idx="262576">
                  <c:v>204184</c:v>
                </c:pt>
                <c:pt idx="262577">
                  <c:v>204184</c:v>
                </c:pt>
                <c:pt idx="262578">
                  <c:v>204184</c:v>
                </c:pt>
                <c:pt idx="262579">
                  <c:v>204184</c:v>
                </c:pt>
                <c:pt idx="262580">
                  <c:v>204184</c:v>
                </c:pt>
                <c:pt idx="262581">
                  <c:v>204184</c:v>
                </c:pt>
                <c:pt idx="262582">
                  <c:v>204184</c:v>
                </c:pt>
                <c:pt idx="262583">
                  <c:v>204184</c:v>
                </c:pt>
                <c:pt idx="262584">
                  <c:v>204184</c:v>
                </c:pt>
                <c:pt idx="262585">
                  <c:v>204184</c:v>
                </c:pt>
                <c:pt idx="262586">
                  <c:v>204184</c:v>
                </c:pt>
                <c:pt idx="262587">
                  <c:v>204184</c:v>
                </c:pt>
                <c:pt idx="262588">
                  <c:v>204184</c:v>
                </c:pt>
                <c:pt idx="262589">
                  <c:v>204184</c:v>
                </c:pt>
                <c:pt idx="262590">
                  <c:v>204184</c:v>
                </c:pt>
                <c:pt idx="262591">
                  <c:v>204184</c:v>
                </c:pt>
                <c:pt idx="262592">
                  <c:v>204184</c:v>
                </c:pt>
                <c:pt idx="262593">
                  <c:v>204184</c:v>
                </c:pt>
                <c:pt idx="262594">
                  <c:v>204184</c:v>
                </c:pt>
                <c:pt idx="262595">
                  <c:v>204184</c:v>
                </c:pt>
                <c:pt idx="262596">
                  <c:v>204184</c:v>
                </c:pt>
                <c:pt idx="262597">
                  <c:v>204184</c:v>
                </c:pt>
                <c:pt idx="262598">
                  <c:v>204184</c:v>
                </c:pt>
                <c:pt idx="262599">
                  <c:v>204184</c:v>
                </c:pt>
                <c:pt idx="262600">
                  <c:v>204184</c:v>
                </c:pt>
                <c:pt idx="262601">
                  <c:v>204184</c:v>
                </c:pt>
                <c:pt idx="262602">
                  <c:v>204184</c:v>
                </c:pt>
                <c:pt idx="262603">
                  <c:v>204184</c:v>
                </c:pt>
                <c:pt idx="262604">
                  <c:v>204184</c:v>
                </c:pt>
                <c:pt idx="262605">
                  <c:v>204184</c:v>
                </c:pt>
                <c:pt idx="262606">
                  <c:v>204184</c:v>
                </c:pt>
                <c:pt idx="262607">
                  <c:v>204184</c:v>
                </c:pt>
                <c:pt idx="262608">
                  <c:v>204184</c:v>
                </c:pt>
                <c:pt idx="262609">
                  <c:v>204184</c:v>
                </c:pt>
                <c:pt idx="262610">
                  <c:v>204184</c:v>
                </c:pt>
                <c:pt idx="262611">
                  <c:v>204184</c:v>
                </c:pt>
                <c:pt idx="262612">
                  <c:v>204184</c:v>
                </c:pt>
                <c:pt idx="262613">
                  <c:v>204184</c:v>
                </c:pt>
                <c:pt idx="262614">
                  <c:v>204184</c:v>
                </c:pt>
                <c:pt idx="262615">
                  <c:v>204184</c:v>
                </c:pt>
                <c:pt idx="262616">
                  <c:v>204184</c:v>
                </c:pt>
                <c:pt idx="262617">
                  <c:v>204184</c:v>
                </c:pt>
                <c:pt idx="262618">
                  <c:v>204184</c:v>
                </c:pt>
                <c:pt idx="262619">
                  <c:v>204184</c:v>
                </c:pt>
                <c:pt idx="262620">
                  <c:v>204184</c:v>
                </c:pt>
                <c:pt idx="262621">
                  <c:v>204184</c:v>
                </c:pt>
                <c:pt idx="262622">
                  <c:v>204184</c:v>
                </c:pt>
                <c:pt idx="262623">
                  <c:v>204184</c:v>
                </c:pt>
                <c:pt idx="262624">
                  <c:v>204184</c:v>
                </c:pt>
                <c:pt idx="262625">
                  <c:v>204184</c:v>
                </c:pt>
                <c:pt idx="262626">
                  <c:v>204184</c:v>
                </c:pt>
                <c:pt idx="262627">
                  <c:v>204184</c:v>
                </c:pt>
                <c:pt idx="262628">
                  <c:v>204184</c:v>
                </c:pt>
                <c:pt idx="262629">
                  <c:v>204184</c:v>
                </c:pt>
                <c:pt idx="262630">
                  <c:v>204184</c:v>
                </c:pt>
                <c:pt idx="262631">
                  <c:v>204184</c:v>
                </c:pt>
                <c:pt idx="262632">
                  <c:v>204184</c:v>
                </c:pt>
                <c:pt idx="262633">
                  <c:v>204184</c:v>
                </c:pt>
                <c:pt idx="262634">
                  <c:v>204184</c:v>
                </c:pt>
                <c:pt idx="262635">
                  <c:v>204184</c:v>
                </c:pt>
                <c:pt idx="262636">
                  <c:v>204184</c:v>
                </c:pt>
                <c:pt idx="262637">
                  <c:v>204184</c:v>
                </c:pt>
                <c:pt idx="262638">
                  <c:v>204184</c:v>
                </c:pt>
                <c:pt idx="262639">
                  <c:v>204184</c:v>
                </c:pt>
                <c:pt idx="262640">
                  <c:v>204184</c:v>
                </c:pt>
                <c:pt idx="262641">
                  <c:v>204184</c:v>
                </c:pt>
                <c:pt idx="262642">
                  <c:v>204184</c:v>
                </c:pt>
                <c:pt idx="262643">
                  <c:v>204184</c:v>
                </c:pt>
                <c:pt idx="262644">
                  <c:v>204184</c:v>
                </c:pt>
                <c:pt idx="262645">
                  <c:v>204184</c:v>
                </c:pt>
                <c:pt idx="262646">
                  <c:v>204184</c:v>
                </c:pt>
                <c:pt idx="262647">
                  <c:v>204184</c:v>
                </c:pt>
                <c:pt idx="262648">
                  <c:v>204184</c:v>
                </c:pt>
                <c:pt idx="262649">
                  <c:v>204184</c:v>
                </c:pt>
                <c:pt idx="262650">
                  <c:v>204184</c:v>
                </c:pt>
                <c:pt idx="262651">
                  <c:v>204184</c:v>
                </c:pt>
                <c:pt idx="262652">
                  <c:v>204184</c:v>
                </c:pt>
                <c:pt idx="262653">
                  <c:v>204184</c:v>
                </c:pt>
                <c:pt idx="262654">
                  <c:v>204184</c:v>
                </c:pt>
                <c:pt idx="262655">
                  <c:v>204184</c:v>
                </c:pt>
                <c:pt idx="262656">
                  <c:v>204184</c:v>
                </c:pt>
                <c:pt idx="262657">
                  <c:v>204184</c:v>
                </c:pt>
                <c:pt idx="262658">
                  <c:v>204184</c:v>
                </c:pt>
                <c:pt idx="262659">
                  <c:v>204184</c:v>
                </c:pt>
                <c:pt idx="262660">
                  <c:v>204184</c:v>
                </c:pt>
                <c:pt idx="262661">
                  <c:v>204184</c:v>
                </c:pt>
                <c:pt idx="262662">
                  <c:v>204184</c:v>
                </c:pt>
                <c:pt idx="262663">
                  <c:v>204184</c:v>
                </c:pt>
                <c:pt idx="262664">
                  <c:v>204184</c:v>
                </c:pt>
                <c:pt idx="262665">
                  <c:v>204184</c:v>
                </c:pt>
                <c:pt idx="262666">
                  <c:v>204184</c:v>
                </c:pt>
                <c:pt idx="262667">
                  <c:v>204184</c:v>
                </c:pt>
                <c:pt idx="262668">
                  <c:v>204184</c:v>
                </c:pt>
                <c:pt idx="262669">
                  <c:v>204184</c:v>
                </c:pt>
                <c:pt idx="262670">
                  <c:v>204184</c:v>
                </c:pt>
                <c:pt idx="262671">
                  <c:v>204184</c:v>
                </c:pt>
                <c:pt idx="262672">
                  <c:v>204184</c:v>
                </c:pt>
                <c:pt idx="262673">
                  <c:v>204184</c:v>
                </c:pt>
                <c:pt idx="262674">
                  <c:v>204184</c:v>
                </c:pt>
                <c:pt idx="262675">
                  <c:v>204184</c:v>
                </c:pt>
                <c:pt idx="262676">
                  <c:v>204184</c:v>
                </c:pt>
                <c:pt idx="262677">
                  <c:v>204184</c:v>
                </c:pt>
                <c:pt idx="262678">
                  <c:v>204184</c:v>
                </c:pt>
                <c:pt idx="262679">
                  <c:v>204184</c:v>
                </c:pt>
                <c:pt idx="262680">
                  <c:v>204184</c:v>
                </c:pt>
                <c:pt idx="262681">
                  <c:v>204184</c:v>
                </c:pt>
                <c:pt idx="262682">
                  <c:v>204184</c:v>
                </c:pt>
                <c:pt idx="262683">
                  <c:v>204184</c:v>
                </c:pt>
                <c:pt idx="262684">
                  <c:v>204184</c:v>
                </c:pt>
                <c:pt idx="262685">
                  <c:v>204184</c:v>
                </c:pt>
                <c:pt idx="262686">
                  <c:v>204184</c:v>
                </c:pt>
                <c:pt idx="262687">
                  <c:v>204184</c:v>
                </c:pt>
                <c:pt idx="262688">
                  <c:v>204184</c:v>
                </c:pt>
                <c:pt idx="262689">
                  <c:v>204184</c:v>
                </c:pt>
                <c:pt idx="262690">
                  <c:v>204184</c:v>
                </c:pt>
                <c:pt idx="262691">
                  <c:v>204184</c:v>
                </c:pt>
                <c:pt idx="262692">
                  <c:v>204184</c:v>
                </c:pt>
                <c:pt idx="262693">
                  <c:v>204184</c:v>
                </c:pt>
                <c:pt idx="262694">
                  <c:v>204184</c:v>
                </c:pt>
                <c:pt idx="262695">
                  <c:v>204184</c:v>
                </c:pt>
                <c:pt idx="262696">
                  <c:v>204184</c:v>
                </c:pt>
                <c:pt idx="262697">
                  <c:v>204184</c:v>
                </c:pt>
                <c:pt idx="262698">
                  <c:v>204184</c:v>
                </c:pt>
                <c:pt idx="262699">
                  <c:v>204184</c:v>
                </c:pt>
                <c:pt idx="262700">
                  <c:v>204184</c:v>
                </c:pt>
                <c:pt idx="262701">
                  <c:v>204184</c:v>
                </c:pt>
                <c:pt idx="262702">
                  <c:v>204184</c:v>
                </c:pt>
                <c:pt idx="262703">
                  <c:v>204184</c:v>
                </c:pt>
                <c:pt idx="262704">
                  <c:v>204184</c:v>
                </c:pt>
                <c:pt idx="262705">
                  <c:v>204184</c:v>
                </c:pt>
                <c:pt idx="262706">
                  <c:v>204184</c:v>
                </c:pt>
                <c:pt idx="262707">
                  <c:v>204184</c:v>
                </c:pt>
                <c:pt idx="262708">
                  <c:v>204184</c:v>
                </c:pt>
                <c:pt idx="262709">
                  <c:v>204184</c:v>
                </c:pt>
                <c:pt idx="262710">
                  <c:v>204184</c:v>
                </c:pt>
                <c:pt idx="262711">
                  <c:v>204184</c:v>
                </c:pt>
                <c:pt idx="262712">
                  <c:v>204184</c:v>
                </c:pt>
                <c:pt idx="262713">
                  <c:v>204184</c:v>
                </c:pt>
                <c:pt idx="262714">
                  <c:v>204184</c:v>
                </c:pt>
                <c:pt idx="262715">
                  <c:v>204184</c:v>
                </c:pt>
                <c:pt idx="262716">
                  <c:v>204184</c:v>
                </c:pt>
                <c:pt idx="262717">
                  <c:v>204184</c:v>
                </c:pt>
                <c:pt idx="262718">
                  <c:v>204184</c:v>
                </c:pt>
                <c:pt idx="262719">
                  <c:v>204184</c:v>
                </c:pt>
                <c:pt idx="262720">
                  <c:v>204184</c:v>
                </c:pt>
                <c:pt idx="262721">
                  <c:v>204184</c:v>
                </c:pt>
                <c:pt idx="262722">
                  <c:v>204184</c:v>
                </c:pt>
                <c:pt idx="262723">
                  <c:v>204184</c:v>
                </c:pt>
                <c:pt idx="262724">
                  <c:v>204184</c:v>
                </c:pt>
                <c:pt idx="262725">
                  <c:v>204184</c:v>
                </c:pt>
                <c:pt idx="262726">
                  <c:v>204184</c:v>
                </c:pt>
                <c:pt idx="262727">
                  <c:v>204184</c:v>
                </c:pt>
                <c:pt idx="262728">
                  <c:v>204184</c:v>
                </c:pt>
                <c:pt idx="262729">
                  <c:v>204184</c:v>
                </c:pt>
                <c:pt idx="262730">
                  <c:v>204184</c:v>
                </c:pt>
                <c:pt idx="262731">
                  <c:v>204184</c:v>
                </c:pt>
                <c:pt idx="262732">
                  <c:v>204184</c:v>
                </c:pt>
                <c:pt idx="262733">
                  <c:v>204184</c:v>
                </c:pt>
                <c:pt idx="262734">
                  <c:v>204184</c:v>
                </c:pt>
                <c:pt idx="262735">
                  <c:v>204184</c:v>
                </c:pt>
                <c:pt idx="262736">
                  <c:v>204184</c:v>
                </c:pt>
                <c:pt idx="262737">
                  <c:v>204184</c:v>
                </c:pt>
                <c:pt idx="262738">
                  <c:v>204184</c:v>
                </c:pt>
                <c:pt idx="262739">
                  <c:v>204184</c:v>
                </c:pt>
                <c:pt idx="262740">
                  <c:v>204184</c:v>
                </c:pt>
                <c:pt idx="262741">
                  <c:v>204184</c:v>
                </c:pt>
                <c:pt idx="262742">
                  <c:v>204184</c:v>
                </c:pt>
                <c:pt idx="262743">
                  <c:v>204184</c:v>
                </c:pt>
                <c:pt idx="262744">
                  <c:v>204184</c:v>
                </c:pt>
                <c:pt idx="262745">
                  <c:v>204184</c:v>
                </c:pt>
                <c:pt idx="262746">
                  <c:v>204184</c:v>
                </c:pt>
                <c:pt idx="262747">
                  <c:v>204184</c:v>
                </c:pt>
                <c:pt idx="262748">
                  <c:v>204184</c:v>
                </c:pt>
                <c:pt idx="262749">
                  <c:v>204184</c:v>
                </c:pt>
                <c:pt idx="262750">
                  <c:v>204184</c:v>
                </c:pt>
                <c:pt idx="262751">
                  <c:v>204184</c:v>
                </c:pt>
                <c:pt idx="262752">
                  <c:v>204184</c:v>
                </c:pt>
                <c:pt idx="262753">
                  <c:v>204184</c:v>
                </c:pt>
                <c:pt idx="262754">
                  <c:v>204184</c:v>
                </c:pt>
                <c:pt idx="262755">
                  <c:v>204184</c:v>
                </c:pt>
                <c:pt idx="262756">
                  <c:v>204184</c:v>
                </c:pt>
                <c:pt idx="262757">
                  <c:v>204184</c:v>
                </c:pt>
                <c:pt idx="262758">
                  <c:v>204184</c:v>
                </c:pt>
                <c:pt idx="262759">
                  <c:v>204184</c:v>
                </c:pt>
                <c:pt idx="262760">
                  <c:v>204184</c:v>
                </c:pt>
                <c:pt idx="262761">
                  <c:v>204184</c:v>
                </c:pt>
                <c:pt idx="262762">
                  <c:v>204184</c:v>
                </c:pt>
                <c:pt idx="262763">
                  <c:v>204184</c:v>
                </c:pt>
                <c:pt idx="262764">
                  <c:v>204184</c:v>
                </c:pt>
                <c:pt idx="262765">
                  <c:v>204184</c:v>
                </c:pt>
                <c:pt idx="262766">
                  <c:v>204184</c:v>
                </c:pt>
                <c:pt idx="262767">
                  <c:v>204184</c:v>
                </c:pt>
                <c:pt idx="262768">
                  <c:v>204184</c:v>
                </c:pt>
                <c:pt idx="262769">
                  <c:v>204184</c:v>
                </c:pt>
                <c:pt idx="262770">
                  <c:v>204184</c:v>
                </c:pt>
                <c:pt idx="262771">
                  <c:v>204184</c:v>
                </c:pt>
                <c:pt idx="262772">
                  <c:v>204184</c:v>
                </c:pt>
                <c:pt idx="262773">
                  <c:v>204184</c:v>
                </c:pt>
                <c:pt idx="262774">
                  <c:v>204184</c:v>
                </c:pt>
                <c:pt idx="262775">
                  <c:v>204184</c:v>
                </c:pt>
                <c:pt idx="262776">
                  <c:v>204184</c:v>
                </c:pt>
                <c:pt idx="262777">
                  <c:v>204184</c:v>
                </c:pt>
                <c:pt idx="262778">
                  <c:v>204184</c:v>
                </c:pt>
                <c:pt idx="262779">
                  <c:v>204184</c:v>
                </c:pt>
                <c:pt idx="262780">
                  <c:v>204184</c:v>
                </c:pt>
                <c:pt idx="262781">
                  <c:v>204184</c:v>
                </c:pt>
                <c:pt idx="262782">
                  <c:v>204184</c:v>
                </c:pt>
                <c:pt idx="262783">
                  <c:v>204184</c:v>
                </c:pt>
                <c:pt idx="262784">
                  <c:v>204184</c:v>
                </c:pt>
                <c:pt idx="262785">
                  <c:v>204184</c:v>
                </c:pt>
                <c:pt idx="262786">
                  <c:v>204184</c:v>
                </c:pt>
                <c:pt idx="262787">
                  <c:v>204184</c:v>
                </c:pt>
                <c:pt idx="262788">
                  <c:v>204184</c:v>
                </c:pt>
                <c:pt idx="262789">
                  <c:v>204184</c:v>
                </c:pt>
                <c:pt idx="262790">
                  <c:v>204184</c:v>
                </c:pt>
                <c:pt idx="262791">
                  <c:v>204184</c:v>
                </c:pt>
                <c:pt idx="262792">
                  <c:v>204184</c:v>
                </c:pt>
                <c:pt idx="262793">
                  <c:v>204184</c:v>
                </c:pt>
                <c:pt idx="262794">
                  <c:v>204184</c:v>
                </c:pt>
                <c:pt idx="262795">
                  <c:v>204184</c:v>
                </c:pt>
                <c:pt idx="262796">
                  <c:v>204184</c:v>
                </c:pt>
                <c:pt idx="262797">
                  <c:v>204184</c:v>
                </c:pt>
                <c:pt idx="262798">
                  <c:v>204184</c:v>
                </c:pt>
                <c:pt idx="262799">
                  <c:v>204184</c:v>
                </c:pt>
                <c:pt idx="262800">
                  <c:v>204184</c:v>
                </c:pt>
                <c:pt idx="262801">
                  <c:v>204184</c:v>
                </c:pt>
                <c:pt idx="262802">
                  <c:v>204184</c:v>
                </c:pt>
                <c:pt idx="262803">
                  <c:v>204184</c:v>
                </c:pt>
                <c:pt idx="262804">
                  <c:v>204184</c:v>
                </c:pt>
                <c:pt idx="262805">
                  <c:v>204184</c:v>
                </c:pt>
                <c:pt idx="262806">
                  <c:v>204184</c:v>
                </c:pt>
                <c:pt idx="262807">
                  <c:v>204184</c:v>
                </c:pt>
                <c:pt idx="262808">
                  <c:v>204184</c:v>
                </c:pt>
                <c:pt idx="262809">
                  <c:v>204184</c:v>
                </c:pt>
                <c:pt idx="262810">
                  <c:v>204184</c:v>
                </c:pt>
                <c:pt idx="262811">
                  <c:v>204184</c:v>
                </c:pt>
                <c:pt idx="262812">
                  <c:v>204184</c:v>
                </c:pt>
                <c:pt idx="262813">
                  <c:v>204184</c:v>
                </c:pt>
                <c:pt idx="262814">
                  <c:v>204184</c:v>
                </c:pt>
                <c:pt idx="262815">
                  <c:v>204184</c:v>
                </c:pt>
                <c:pt idx="262816">
                  <c:v>204184</c:v>
                </c:pt>
                <c:pt idx="262817">
                  <c:v>204184</c:v>
                </c:pt>
                <c:pt idx="262818">
                  <c:v>204184</c:v>
                </c:pt>
                <c:pt idx="262819">
                  <c:v>204184</c:v>
                </c:pt>
                <c:pt idx="262820">
                  <c:v>204184</c:v>
                </c:pt>
                <c:pt idx="262821">
                  <c:v>204184</c:v>
                </c:pt>
                <c:pt idx="262822">
                  <c:v>204184</c:v>
                </c:pt>
                <c:pt idx="262823">
                  <c:v>204184</c:v>
                </c:pt>
                <c:pt idx="262824">
                  <c:v>204184</c:v>
                </c:pt>
                <c:pt idx="262825">
                  <c:v>204184</c:v>
                </c:pt>
                <c:pt idx="262826">
                  <c:v>204184</c:v>
                </c:pt>
                <c:pt idx="262827">
                  <c:v>204184</c:v>
                </c:pt>
                <c:pt idx="262828">
                  <c:v>204184</c:v>
                </c:pt>
                <c:pt idx="262829">
                  <c:v>204184</c:v>
                </c:pt>
                <c:pt idx="262830">
                  <c:v>204184</c:v>
                </c:pt>
                <c:pt idx="262831">
                  <c:v>204184</c:v>
                </c:pt>
                <c:pt idx="262832">
                  <c:v>204184</c:v>
                </c:pt>
                <c:pt idx="262833">
                  <c:v>204184</c:v>
                </c:pt>
                <c:pt idx="262834">
                  <c:v>204184</c:v>
                </c:pt>
                <c:pt idx="262835">
                  <c:v>204184</c:v>
                </c:pt>
                <c:pt idx="262836">
                  <c:v>204184</c:v>
                </c:pt>
                <c:pt idx="262837">
                  <c:v>204184</c:v>
                </c:pt>
                <c:pt idx="262838">
                  <c:v>204184</c:v>
                </c:pt>
                <c:pt idx="262839">
                  <c:v>204184</c:v>
                </c:pt>
                <c:pt idx="262840">
                  <c:v>204184</c:v>
                </c:pt>
                <c:pt idx="262841">
                  <c:v>204184</c:v>
                </c:pt>
                <c:pt idx="262842">
                  <c:v>204184</c:v>
                </c:pt>
                <c:pt idx="262843">
                  <c:v>204184</c:v>
                </c:pt>
                <c:pt idx="262844">
                  <c:v>204184</c:v>
                </c:pt>
                <c:pt idx="262845">
                  <c:v>204184</c:v>
                </c:pt>
                <c:pt idx="262846">
                  <c:v>204184</c:v>
                </c:pt>
                <c:pt idx="262847">
                  <c:v>204184</c:v>
                </c:pt>
                <c:pt idx="262848">
                  <c:v>204184</c:v>
                </c:pt>
                <c:pt idx="262849">
                  <c:v>204184</c:v>
                </c:pt>
                <c:pt idx="262850">
                  <c:v>204184</c:v>
                </c:pt>
                <c:pt idx="262851">
                  <c:v>204184</c:v>
                </c:pt>
                <c:pt idx="262852">
                  <c:v>204184</c:v>
                </c:pt>
                <c:pt idx="262853">
                  <c:v>204184</c:v>
                </c:pt>
                <c:pt idx="262854">
                  <c:v>204184</c:v>
                </c:pt>
                <c:pt idx="262855">
                  <c:v>204184</c:v>
                </c:pt>
                <c:pt idx="262856">
                  <c:v>204184</c:v>
                </c:pt>
                <c:pt idx="262857">
                  <c:v>204184</c:v>
                </c:pt>
                <c:pt idx="262858">
                  <c:v>204184</c:v>
                </c:pt>
                <c:pt idx="262859">
                  <c:v>204184</c:v>
                </c:pt>
                <c:pt idx="262860">
                  <c:v>204184</c:v>
                </c:pt>
                <c:pt idx="262861">
                  <c:v>204184</c:v>
                </c:pt>
                <c:pt idx="262862">
                  <c:v>204184</c:v>
                </c:pt>
                <c:pt idx="262863">
                  <c:v>204184</c:v>
                </c:pt>
                <c:pt idx="262864">
                  <c:v>204184</c:v>
                </c:pt>
                <c:pt idx="262865">
                  <c:v>204184</c:v>
                </c:pt>
                <c:pt idx="262866">
                  <c:v>204184</c:v>
                </c:pt>
                <c:pt idx="262867">
                  <c:v>204184</c:v>
                </c:pt>
                <c:pt idx="262868">
                  <c:v>204184</c:v>
                </c:pt>
                <c:pt idx="262869">
                  <c:v>204184</c:v>
                </c:pt>
                <c:pt idx="262870">
                  <c:v>204184</c:v>
                </c:pt>
                <c:pt idx="262871">
                  <c:v>204184</c:v>
                </c:pt>
                <c:pt idx="262872">
                  <c:v>204184</c:v>
                </c:pt>
                <c:pt idx="262873">
                  <c:v>204184</c:v>
                </c:pt>
                <c:pt idx="262874">
                  <c:v>204184</c:v>
                </c:pt>
                <c:pt idx="262875">
                  <c:v>204184</c:v>
                </c:pt>
                <c:pt idx="262876">
                  <c:v>204184</c:v>
                </c:pt>
                <c:pt idx="262877">
                  <c:v>204184</c:v>
                </c:pt>
                <c:pt idx="262878">
                  <c:v>204184</c:v>
                </c:pt>
                <c:pt idx="262879">
                  <c:v>204184</c:v>
                </c:pt>
                <c:pt idx="262880">
                  <c:v>204184</c:v>
                </c:pt>
                <c:pt idx="262881">
                  <c:v>204184</c:v>
                </c:pt>
                <c:pt idx="262882">
                  <c:v>204184</c:v>
                </c:pt>
                <c:pt idx="262883">
                  <c:v>204184</c:v>
                </c:pt>
                <c:pt idx="262884">
                  <c:v>204184</c:v>
                </c:pt>
                <c:pt idx="262885">
                  <c:v>204184</c:v>
                </c:pt>
                <c:pt idx="262886">
                  <c:v>204184</c:v>
                </c:pt>
                <c:pt idx="262887">
                  <c:v>204184</c:v>
                </c:pt>
                <c:pt idx="262888">
                  <c:v>204184</c:v>
                </c:pt>
                <c:pt idx="262889">
                  <c:v>204184</c:v>
                </c:pt>
                <c:pt idx="262890">
                  <c:v>204184</c:v>
                </c:pt>
                <c:pt idx="262891">
                  <c:v>204184</c:v>
                </c:pt>
                <c:pt idx="262892">
                  <c:v>204184</c:v>
                </c:pt>
                <c:pt idx="262893">
                  <c:v>204184</c:v>
                </c:pt>
                <c:pt idx="262894">
                  <c:v>204184</c:v>
                </c:pt>
                <c:pt idx="262895">
                  <c:v>204184</c:v>
                </c:pt>
                <c:pt idx="262896">
                  <c:v>204184</c:v>
                </c:pt>
                <c:pt idx="262897">
                  <c:v>204184</c:v>
                </c:pt>
                <c:pt idx="262898">
                  <c:v>204184</c:v>
                </c:pt>
                <c:pt idx="262899">
                  <c:v>204184</c:v>
                </c:pt>
                <c:pt idx="262900">
                  <c:v>204184</c:v>
                </c:pt>
                <c:pt idx="262901">
                  <c:v>204184</c:v>
                </c:pt>
                <c:pt idx="262902">
                  <c:v>204184</c:v>
                </c:pt>
                <c:pt idx="262903">
                  <c:v>204184</c:v>
                </c:pt>
                <c:pt idx="262904">
                  <c:v>204184</c:v>
                </c:pt>
                <c:pt idx="262905">
                  <c:v>204184</c:v>
                </c:pt>
                <c:pt idx="262906">
                  <c:v>204184</c:v>
                </c:pt>
                <c:pt idx="262907">
                  <c:v>204184</c:v>
                </c:pt>
                <c:pt idx="262908">
                  <c:v>204184</c:v>
                </c:pt>
                <c:pt idx="262909">
                  <c:v>204184</c:v>
                </c:pt>
                <c:pt idx="262910">
                  <c:v>204184</c:v>
                </c:pt>
                <c:pt idx="262911">
                  <c:v>204184</c:v>
                </c:pt>
                <c:pt idx="262912">
                  <c:v>204184</c:v>
                </c:pt>
                <c:pt idx="262913">
                  <c:v>204184</c:v>
                </c:pt>
                <c:pt idx="262914">
                  <c:v>204184</c:v>
                </c:pt>
                <c:pt idx="262915">
                  <c:v>204184</c:v>
                </c:pt>
                <c:pt idx="262916">
                  <c:v>204184</c:v>
                </c:pt>
                <c:pt idx="262917">
                  <c:v>204184</c:v>
                </c:pt>
                <c:pt idx="262918">
                  <c:v>204184</c:v>
                </c:pt>
                <c:pt idx="262919">
                  <c:v>204184</c:v>
                </c:pt>
                <c:pt idx="262920">
                  <c:v>204184</c:v>
                </c:pt>
                <c:pt idx="262921">
                  <c:v>204184</c:v>
                </c:pt>
                <c:pt idx="262922">
                  <c:v>204184</c:v>
                </c:pt>
                <c:pt idx="262923">
                  <c:v>204184</c:v>
                </c:pt>
                <c:pt idx="262924">
                  <c:v>204184</c:v>
                </c:pt>
                <c:pt idx="262925">
                  <c:v>204184</c:v>
                </c:pt>
                <c:pt idx="262926">
                  <c:v>204184</c:v>
                </c:pt>
                <c:pt idx="262927">
                  <c:v>204184</c:v>
                </c:pt>
                <c:pt idx="262928">
                  <c:v>204184</c:v>
                </c:pt>
                <c:pt idx="262929">
                  <c:v>204184</c:v>
                </c:pt>
                <c:pt idx="262930">
                  <c:v>204184</c:v>
                </c:pt>
                <c:pt idx="262931">
                  <c:v>204184</c:v>
                </c:pt>
                <c:pt idx="262932">
                  <c:v>204184</c:v>
                </c:pt>
                <c:pt idx="262933">
                  <c:v>204184</c:v>
                </c:pt>
                <c:pt idx="262934">
                  <c:v>204184</c:v>
                </c:pt>
                <c:pt idx="262935">
                  <c:v>204184</c:v>
                </c:pt>
                <c:pt idx="262936">
                  <c:v>204184</c:v>
                </c:pt>
                <c:pt idx="262937">
                  <c:v>204184</c:v>
                </c:pt>
                <c:pt idx="262938">
                  <c:v>204184</c:v>
                </c:pt>
                <c:pt idx="262939">
                  <c:v>204184</c:v>
                </c:pt>
                <c:pt idx="262940">
                  <c:v>204184</c:v>
                </c:pt>
                <c:pt idx="262941">
                  <c:v>204184</c:v>
                </c:pt>
                <c:pt idx="262942">
                  <c:v>204184</c:v>
                </c:pt>
                <c:pt idx="262943">
                  <c:v>204184</c:v>
                </c:pt>
                <c:pt idx="262944">
                  <c:v>204184</c:v>
                </c:pt>
                <c:pt idx="262945">
                  <c:v>204184</c:v>
                </c:pt>
                <c:pt idx="262946">
                  <c:v>204184</c:v>
                </c:pt>
                <c:pt idx="262947">
                  <c:v>204184</c:v>
                </c:pt>
                <c:pt idx="262948">
                  <c:v>204184</c:v>
                </c:pt>
                <c:pt idx="262949">
                  <c:v>204184</c:v>
                </c:pt>
                <c:pt idx="262950">
                  <c:v>204184</c:v>
                </c:pt>
                <c:pt idx="262951">
                  <c:v>204184</c:v>
                </c:pt>
                <c:pt idx="262952">
                  <c:v>204184</c:v>
                </c:pt>
                <c:pt idx="262953">
                  <c:v>204184</c:v>
                </c:pt>
                <c:pt idx="262954">
                  <c:v>204184</c:v>
                </c:pt>
                <c:pt idx="262955">
                  <c:v>204184</c:v>
                </c:pt>
                <c:pt idx="262956">
                  <c:v>204184</c:v>
                </c:pt>
                <c:pt idx="262957">
                  <c:v>204184</c:v>
                </c:pt>
                <c:pt idx="262958">
                  <c:v>204184</c:v>
                </c:pt>
                <c:pt idx="262959">
                  <c:v>204184</c:v>
                </c:pt>
                <c:pt idx="262960">
                  <c:v>204184</c:v>
                </c:pt>
                <c:pt idx="262961">
                  <c:v>204184</c:v>
                </c:pt>
                <c:pt idx="262962">
                  <c:v>204184</c:v>
                </c:pt>
                <c:pt idx="262963">
                  <c:v>204184</c:v>
                </c:pt>
                <c:pt idx="262964">
                  <c:v>204184</c:v>
                </c:pt>
                <c:pt idx="262965">
                  <c:v>204184</c:v>
                </c:pt>
                <c:pt idx="262966">
                  <c:v>204184</c:v>
                </c:pt>
                <c:pt idx="262967">
                  <c:v>204184</c:v>
                </c:pt>
                <c:pt idx="262968">
                  <c:v>204184</c:v>
                </c:pt>
                <c:pt idx="262969">
                  <c:v>204184</c:v>
                </c:pt>
                <c:pt idx="262970">
                  <c:v>204184</c:v>
                </c:pt>
                <c:pt idx="262971">
                  <c:v>204184</c:v>
                </c:pt>
                <c:pt idx="262972">
                  <c:v>204184</c:v>
                </c:pt>
                <c:pt idx="262973">
                  <c:v>204184</c:v>
                </c:pt>
                <c:pt idx="262974">
                  <c:v>204184</c:v>
                </c:pt>
                <c:pt idx="262975">
                  <c:v>204184</c:v>
                </c:pt>
                <c:pt idx="262976">
                  <c:v>204184</c:v>
                </c:pt>
                <c:pt idx="262977">
                  <c:v>204184</c:v>
                </c:pt>
                <c:pt idx="262978">
                  <c:v>204184</c:v>
                </c:pt>
                <c:pt idx="262979">
                  <c:v>204184</c:v>
                </c:pt>
                <c:pt idx="262980">
                  <c:v>204184</c:v>
                </c:pt>
                <c:pt idx="262981">
                  <c:v>204184</c:v>
                </c:pt>
                <c:pt idx="262982">
                  <c:v>204184</c:v>
                </c:pt>
                <c:pt idx="262983">
                  <c:v>204184</c:v>
                </c:pt>
                <c:pt idx="262984">
                  <c:v>204184</c:v>
                </c:pt>
                <c:pt idx="262985">
                  <c:v>204184</c:v>
                </c:pt>
                <c:pt idx="262986">
                  <c:v>204184</c:v>
                </c:pt>
                <c:pt idx="262987">
                  <c:v>204184</c:v>
                </c:pt>
                <c:pt idx="262988">
                  <c:v>204184</c:v>
                </c:pt>
                <c:pt idx="262989">
                  <c:v>204184</c:v>
                </c:pt>
                <c:pt idx="262990">
                  <c:v>204184</c:v>
                </c:pt>
                <c:pt idx="262991">
                  <c:v>204184</c:v>
                </c:pt>
                <c:pt idx="262992">
                  <c:v>204184</c:v>
                </c:pt>
                <c:pt idx="262993">
                  <c:v>204184</c:v>
                </c:pt>
                <c:pt idx="262994">
                  <c:v>204184</c:v>
                </c:pt>
                <c:pt idx="262995">
                  <c:v>204184</c:v>
                </c:pt>
                <c:pt idx="262996">
                  <c:v>204184</c:v>
                </c:pt>
                <c:pt idx="262997">
                  <c:v>204184</c:v>
                </c:pt>
                <c:pt idx="262998">
                  <c:v>204184</c:v>
                </c:pt>
                <c:pt idx="262999">
                  <c:v>204184</c:v>
                </c:pt>
                <c:pt idx="263000">
                  <c:v>204184</c:v>
                </c:pt>
                <c:pt idx="263001">
                  <c:v>204184</c:v>
                </c:pt>
                <c:pt idx="263002">
                  <c:v>204184</c:v>
                </c:pt>
                <c:pt idx="263003">
                  <c:v>204184</c:v>
                </c:pt>
                <c:pt idx="263004">
                  <c:v>204184</c:v>
                </c:pt>
                <c:pt idx="263005">
                  <c:v>204184</c:v>
                </c:pt>
                <c:pt idx="263006">
                  <c:v>204184</c:v>
                </c:pt>
                <c:pt idx="263007">
                  <c:v>204184</c:v>
                </c:pt>
                <c:pt idx="263008">
                  <c:v>204184</c:v>
                </c:pt>
                <c:pt idx="263009">
                  <c:v>204184</c:v>
                </c:pt>
                <c:pt idx="263010">
                  <c:v>204184</c:v>
                </c:pt>
                <c:pt idx="263011">
                  <c:v>204184</c:v>
                </c:pt>
                <c:pt idx="263012">
                  <c:v>204184</c:v>
                </c:pt>
                <c:pt idx="263013">
                  <c:v>204184</c:v>
                </c:pt>
                <c:pt idx="263014">
                  <c:v>204184</c:v>
                </c:pt>
                <c:pt idx="263015">
                  <c:v>204184</c:v>
                </c:pt>
                <c:pt idx="263016">
                  <c:v>204184</c:v>
                </c:pt>
                <c:pt idx="263017">
                  <c:v>204184</c:v>
                </c:pt>
                <c:pt idx="263018">
                  <c:v>204184</c:v>
                </c:pt>
                <c:pt idx="263019">
                  <c:v>204184</c:v>
                </c:pt>
                <c:pt idx="263020">
                  <c:v>204184</c:v>
                </c:pt>
                <c:pt idx="263021">
                  <c:v>204184</c:v>
                </c:pt>
                <c:pt idx="263022">
                  <c:v>204184</c:v>
                </c:pt>
                <c:pt idx="263023">
                  <c:v>204184</c:v>
                </c:pt>
                <c:pt idx="263024">
                  <c:v>204184</c:v>
                </c:pt>
                <c:pt idx="263025">
                  <c:v>204184</c:v>
                </c:pt>
                <c:pt idx="263026">
                  <c:v>204184</c:v>
                </c:pt>
                <c:pt idx="263027">
                  <c:v>204184</c:v>
                </c:pt>
                <c:pt idx="263028">
                  <c:v>204184</c:v>
                </c:pt>
                <c:pt idx="263029">
                  <c:v>204184</c:v>
                </c:pt>
                <c:pt idx="263030">
                  <c:v>204184</c:v>
                </c:pt>
                <c:pt idx="263031">
                  <c:v>204184</c:v>
                </c:pt>
                <c:pt idx="263032">
                  <c:v>204184</c:v>
                </c:pt>
                <c:pt idx="263033">
                  <c:v>204184</c:v>
                </c:pt>
                <c:pt idx="263034">
                  <c:v>204184</c:v>
                </c:pt>
                <c:pt idx="263035">
                  <c:v>204184</c:v>
                </c:pt>
                <c:pt idx="263036">
                  <c:v>204184</c:v>
                </c:pt>
                <c:pt idx="263037">
                  <c:v>204184</c:v>
                </c:pt>
                <c:pt idx="263038">
                  <c:v>204184</c:v>
                </c:pt>
                <c:pt idx="263039">
                  <c:v>204184</c:v>
                </c:pt>
                <c:pt idx="263040">
                  <c:v>204184</c:v>
                </c:pt>
                <c:pt idx="263041">
                  <c:v>204184</c:v>
                </c:pt>
                <c:pt idx="263042">
                  <c:v>204184</c:v>
                </c:pt>
                <c:pt idx="263043">
                  <c:v>204184</c:v>
                </c:pt>
                <c:pt idx="263044">
                  <c:v>204184</c:v>
                </c:pt>
                <c:pt idx="263045">
                  <c:v>204184</c:v>
                </c:pt>
                <c:pt idx="263046">
                  <c:v>204184</c:v>
                </c:pt>
                <c:pt idx="263047">
                  <c:v>204184</c:v>
                </c:pt>
                <c:pt idx="263048">
                  <c:v>204184</c:v>
                </c:pt>
                <c:pt idx="263049">
                  <c:v>204184</c:v>
                </c:pt>
                <c:pt idx="263050">
                  <c:v>204184</c:v>
                </c:pt>
                <c:pt idx="263051">
                  <c:v>204184</c:v>
                </c:pt>
                <c:pt idx="263052">
                  <c:v>204184</c:v>
                </c:pt>
                <c:pt idx="263053">
                  <c:v>204184</c:v>
                </c:pt>
                <c:pt idx="263054">
                  <c:v>204184</c:v>
                </c:pt>
                <c:pt idx="263055">
                  <c:v>204184</c:v>
                </c:pt>
                <c:pt idx="263056">
                  <c:v>204184</c:v>
                </c:pt>
                <c:pt idx="263057">
                  <c:v>204184</c:v>
                </c:pt>
                <c:pt idx="263058">
                  <c:v>204184</c:v>
                </c:pt>
                <c:pt idx="263059">
                  <c:v>204184</c:v>
                </c:pt>
                <c:pt idx="263060">
                  <c:v>204184</c:v>
                </c:pt>
                <c:pt idx="263061">
                  <c:v>204184</c:v>
                </c:pt>
                <c:pt idx="263062">
                  <c:v>204184</c:v>
                </c:pt>
                <c:pt idx="263063">
                  <c:v>204184</c:v>
                </c:pt>
                <c:pt idx="263064">
                  <c:v>204184</c:v>
                </c:pt>
                <c:pt idx="263065">
                  <c:v>204184</c:v>
                </c:pt>
                <c:pt idx="263066">
                  <c:v>204184</c:v>
                </c:pt>
                <c:pt idx="263067">
                  <c:v>204184</c:v>
                </c:pt>
                <c:pt idx="263068">
                  <c:v>204184</c:v>
                </c:pt>
                <c:pt idx="263069">
                  <c:v>204184</c:v>
                </c:pt>
                <c:pt idx="263070">
                  <c:v>204184</c:v>
                </c:pt>
                <c:pt idx="263071">
                  <c:v>204184</c:v>
                </c:pt>
                <c:pt idx="263072">
                  <c:v>204184</c:v>
                </c:pt>
                <c:pt idx="263073">
                  <c:v>204184</c:v>
                </c:pt>
                <c:pt idx="263074">
                  <c:v>204184</c:v>
                </c:pt>
                <c:pt idx="263075">
                  <c:v>204184</c:v>
                </c:pt>
                <c:pt idx="263076">
                  <c:v>204184</c:v>
                </c:pt>
                <c:pt idx="263077">
                  <c:v>204184</c:v>
                </c:pt>
                <c:pt idx="263078">
                  <c:v>204184</c:v>
                </c:pt>
                <c:pt idx="263079">
                  <c:v>204184</c:v>
                </c:pt>
                <c:pt idx="263080">
                  <c:v>204184</c:v>
                </c:pt>
                <c:pt idx="263081">
                  <c:v>204184</c:v>
                </c:pt>
                <c:pt idx="263082">
                  <c:v>204184</c:v>
                </c:pt>
                <c:pt idx="263083">
                  <c:v>204184</c:v>
                </c:pt>
                <c:pt idx="263084">
                  <c:v>204184</c:v>
                </c:pt>
                <c:pt idx="263085">
                  <c:v>204184</c:v>
                </c:pt>
                <c:pt idx="263086">
                  <c:v>204184</c:v>
                </c:pt>
                <c:pt idx="263087">
                  <c:v>204184</c:v>
                </c:pt>
                <c:pt idx="263088">
                  <c:v>204184</c:v>
                </c:pt>
                <c:pt idx="263089">
                  <c:v>204184</c:v>
                </c:pt>
                <c:pt idx="263090">
                  <c:v>204184</c:v>
                </c:pt>
                <c:pt idx="263091">
                  <c:v>204184</c:v>
                </c:pt>
                <c:pt idx="263092">
                  <c:v>204184</c:v>
                </c:pt>
                <c:pt idx="263093">
                  <c:v>204184</c:v>
                </c:pt>
                <c:pt idx="263094">
                  <c:v>204184</c:v>
                </c:pt>
                <c:pt idx="263095">
                  <c:v>204184</c:v>
                </c:pt>
                <c:pt idx="263096">
                  <c:v>204184</c:v>
                </c:pt>
                <c:pt idx="263097">
                  <c:v>204184</c:v>
                </c:pt>
                <c:pt idx="263098">
                  <c:v>204184</c:v>
                </c:pt>
                <c:pt idx="263099">
                  <c:v>204184</c:v>
                </c:pt>
                <c:pt idx="263100">
                  <c:v>204184</c:v>
                </c:pt>
                <c:pt idx="263101">
                  <c:v>204184</c:v>
                </c:pt>
                <c:pt idx="263102">
                  <c:v>204184</c:v>
                </c:pt>
                <c:pt idx="263103">
                  <c:v>204184</c:v>
                </c:pt>
                <c:pt idx="263104">
                  <c:v>204184</c:v>
                </c:pt>
                <c:pt idx="263105">
                  <c:v>204184</c:v>
                </c:pt>
                <c:pt idx="263106">
                  <c:v>204184</c:v>
                </c:pt>
                <c:pt idx="263107">
                  <c:v>204184</c:v>
                </c:pt>
                <c:pt idx="263108">
                  <c:v>204184</c:v>
                </c:pt>
                <c:pt idx="263109">
                  <c:v>204184</c:v>
                </c:pt>
                <c:pt idx="263110">
                  <c:v>204184</c:v>
                </c:pt>
                <c:pt idx="263111">
                  <c:v>204184</c:v>
                </c:pt>
                <c:pt idx="263112">
                  <c:v>204184</c:v>
                </c:pt>
                <c:pt idx="263113">
                  <c:v>204184</c:v>
                </c:pt>
                <c:pt idx="263114">
                  <c:v>204184</c:v>
                </c:pt>
                <c:pt idx="263115">
                  <c:v>204184</c:v>
                </c:pt>
                <c:pt idx="263116">
                  <c:v>204184</c:v>
                </c:pt>
                <c:pt idx="263117">
                  <c:v>204184</c:v>
                </c:pt>
                <c:pt idx="263118">
                  <c:v>204184</c:v>
                </c:pt>
                <c:pt idx="263119">
                  <c:v>204184</c:v>
                </c:pt>
                <c:pt idx="263120">
                  <c:v>204184</c:v>
                </c:pt>
                <c:pt idx="263121">
                  <c:v>204184</c:v>
                </c:pt>
                <c:pt idx="263122">
                  <c:v>204184</c:v>
                </c:pt>
                <c:pt idx="263123">
                  <c:v>204184</c:v>
                </c:pt>
                <c:pt idx="263124">
                  <c:v>204184</c:v>
                </c:pt>
                <c:pt idx="263125">
                  <c:v>204184</c:v>
                </c:pt>
                <c:pt idx="263126">
                  <c:v>204184</c:v>
                </c:pt>
                <c:pt idx="263127">
                  <c:v>204184</c:v>
                </c:pt>
                <c:pt idx="263128">
                  <c:v>204184</c:v>
                </c:pt>
                <c:pt idx="263129">
                  <c:v>204184</c:v>
                </c:pt>
                <c:pt idx="263130">
                  <c:v>204184</c:v>
                </c:pt>
                <c:pt idx="263131">
                  <c:v>204184</c:v>
                </c:pt>
                <c:pt idx="263132">
                  <c:v>204184</c:v>
                </c:pt>
                <c:pt idx="263133">
                  <c:v>204184</c:v>
                </c:pt>
                <c:pt idx="263134">
                  <c:v>204184</c:v>
                </c:pt>
                <c:pt idx="263135">
                  <c:v>204184</c:v>
                </c:pt>
                <c:pt idx="263136">
                  <c:v>204184</c:v>
                </c:pt>
                <c:pt idx="263137">
                  <c:v>204184</c:v>
                </c:pt>
                <c:pt idx="263138">
                  <c:v>204184</c:v>
                </c:pt>
                <c:pt idx="263139">
                  <c:v>204184</c:v>
                </c:pt>
                <c:pt idx="263140">
                  <c:v>204184</c:v>
                </c:pt>
                <c:pt idx="263141">
                  <c:v>204184</c:v>
                </c:pt>
                <c:pt idx="263142">
                  <c:v>204184</c:v>
                </c:pt>
                <c:pt idx="263143">
                  <c:v>204184</c:v>
                </c:pt>
                <c:pt idx="263144">
                  <c:v>204184</c:v>
                </c:pt>
                <c:pt idx="263145">
                  <c:v>204184</c:v>
                </c:pt>
                <c:pt idx="263146">
                  <c:v>204184</c:v>
                </c:pt>
                <c:pt idx="263147">
                  <c:v>204184</c:v>
                </c:pt>
                <c:pt idx="263148">
                  <c:v>204184</c:v>
                </c:pt>
                <c:pt idx="263149">
                  <c:v>204184</c:v>
                </c:pt>
                <c:pt idx="263150">
                  <c:v>204184</c:v>
                </c:pt>
                <c:pt idx="263151">
                  <c:v>204184</c:v>
                </c:pt>
                <c:pt idx="263152">
                  <c:v>204184</c:v>
                </c:pt>
                <c:pt idx="263153">
                  <c:v>204184</c:v>
                </c:pt>
                <c:pt idx="263154">
                  <c:v>204184</c:v>
                </c:pt>
                <c:pt idx="263155">
                  <c:v>204184</c:v>
                </c:pt>
                <c:pt idx="263156">
                  <c:v>204184</c:v>
                </c:pt>
                <c:pt idx="263157">
                  <c:v>204184</c:v>
                </c:pt>
                <c:pt idx="263158">
                  <c:v>204184</c:v>
                </c:pt>
                <c:pt idx="263159">
                  <c:v>204184</c:v>
                </c:pt>
                <c:pt idx="263160">
                  <c:v>204184</c:v>
                </c:pt>
                <c:pt idx="263161">
                  <c:v>204184</c:v>
                </c:pt>
                <c:pt idx="263162">
                  <c:v>204184</c:v>
                </c:pt>
                <c:pt idx="263163">
                  <c:v>204184</c:v>
                </c:pt>
                <c:pt idx="263164">
                  <c:v>204184</c:v>
                </c:pt>
                <c:pt idx="263165">
                  <c:v>204184</c:v>
                </c:pt>
                <c:pt idx="263166">
                  <c:v>204184</c:v>
                </c:pt>
                <c:pt idx="263167">
                  <c:v>204184</c:v>
                </c:pt>
                <c:pt idx="263168">
                  <c:v>204184</c:v>
                </c:pt>
                <c:pt idx="263169">
                  <c:v>204184</c:v>
                </c:pt>
                <c:pt idx="263170">
                  <c:v>204184</c:v>
                </c:pt>
                <c:pt idx="263171">
                  <c:v>204184</c:v>
                </c:pt>
                <c:pt idx="263172">
                  <c:v>204184</c:v>
                </c:pt>
                <c:pt idx="263173">
                  <c:v>204184</c:v>
                </c:pt>
                <c:pt idx="263174">
                  <c:v>204184</c:v>
                </c:pt>
                <c:pt idx="263175">
                  <c:v>204184</c:v>
                </c:pt>
                <c:pt idx="263176">
                  <c:v>204184</c:v>
                </c:pt>
                <c:pt idx="263177">
                  <c:v>204184</c:v>
                </c:pt>
                <c:pt idx="263178">
                  <c:v>204184</c:v>
                </c:pt>
                <c:pt idx="263179">
                  <c:v>204184</c:v>
                </c:pt>
                <c:pt idx="263180">
                  <c:v>204184</c:v>
                </c:pt>
                <c:pt idx="263181">
                  <c:v>204184</c:v>
                </c:pt>
                <c:pt idx="263182">
                  <c:v>204184</c:v>
                </c:pt>
                <c:pt idx="263183">
                  <c:v>204184</c:v>
                </c:pt>
                <c:pt idx="263184">
                  <c:v>204184</c:v>
                </c:pt>
                <c:pt idx="263185">
                  <c:v>204184</c:v>
                </c:pt>
                <c:pt idx="263186">
                  <c:v>204184</c:v>
                </c:pt>
                <c:pt idx="263187">
                  <c:v>204184</c:v>
                </c:pt>
                <c:pt idx="263188">
                  <c:v>204184</c:v>
                </c:pt>
                <c:pt idx="263189">
                  <c:v>204184</c:v>
                </c:pt>
                <c:pt idx="263190">
                  <c:v>204184</c:v>
                </c:pt>
                <c:pt idx="263191">
                  <c:v>204184</c:v>
                </c:pt>
                <c:pt idx="263192">
                  <c:v>204184</c:v>
                </c:pt>
                <c:pt idx="263193">
                  <c:v>204184</c:v>
                </c:pt>
                <c:pt idx="263194">
                  <c:v>204184</c:v>
                </c:pt>
                <c:pt idx="263195">
                  <c:v>204184</c:v>
                </c:pt>
                <c:pt idx="263196">
                  <c:v>204184</c:v>
                </c:pt>
                <c:pt idx="263197">
                  <c:v>204184</c:v>
                </c:pt>
                <c:pt idx="263198">
                  <c:v>204184</c:v>
                </c:pt>
                <c:pt idx="263199">
                  <c:v>204184</c:v>
                </c:pt>
                <c:pt idx="263200">
                  <c:v>204184</c:v>
                </c:pt>
                <c:pt idx="263201">
                  <c:v>204184</c:v>
                </c:pt>
                <c:pt idx="263202">
                  <c:v>204184</c:v>
                </c:pt>
                <c:pt idx="263203">
                  <c:v>204184</c:v>
                </c:pt>
                <c:pt idx="263204">
                  <c:v>204184</c:v>
                </c:pt>
                <c:pt idx="263205">
                  <c:v>204184</c:v>
                </c:pt>
                <c:pt idx="263206">
                  <c:v>204184</c:v>
                </c:pt>
                <c:pt idx="263207">
                  <c:v>204184</c:v>
                </c:pt>
                <c:pt idx="263208">
                  <c:v>204184</c:v>
                </c:pt>
                <c:pt idx="263209">
                  <c:v>204184</c:v>
                </c:pt>
                <c:pt idx="263210">
                  <c:v>204184</c:v>
                </c:pt>
                <c:pt idx="263211">
                  <c:v>204184</c:v>
                </c:pt>
                <c:pt idx="263212">
                  <c:v>204184</c:v>
                </c:pt>
                <c:pt idx="263213">
                  <c:v>204184</c:v>
                </c:pt>
                <c:pt idx="263214">
                  <c:v>204184</c:v>
                </c:pt>
                <c:pt idx="263215">
                  <c:v>204184</c:v>
                </c:pt>
                <c:pt idx="263216">
                  <c:v>204184</c:v>
                </c:pt>
                <c:pt idx="263217">
                  <c:v>204184</c:v>
                </c:pt>
                <c:pt idx="263218">
                  <c:v>204184</c:v>
                </c:pt>
                <c:pt idx="263219">
                  <c:v>204184</c:v>
                </c:pt>
                <c:pt idx="263220">
                  <c:v>204184</c:v>
                </c:pt>
                <c:pt idx="263221">
                  <c:v>204184</c:v>
                </c:pt>
                <c:pt idx="263222">
                  <c:v>204184</c:v>
                </c:pt>
                <c:pt idx="263223">
                  <c:v>204184</c:v>
                </c:pt>
                <c:pt idx="263224">
                  <c:v>204184</c:v>
                </c:pt>
                <c:pt idx="263225">
                  <c:v>204184</c:v>
                </c:pt>
                <c:pt idx="263226">
                  <c:v>204184</c:v>
                </c:pt>
                <c:pt idx="263227">
                  <c:v>204184</c:v>
                </c:pt>
                <c:pt idx="263228">
                  <c:v>204184</c:v>
                </c:pt>
                <c:pt idx="263229">
                  <c:v>204184</c:v>
                </c:pt>
                <c:pt idx="263230">
                  <c:v>204184</c:v>
                </c:pt>
                <c:pt idx="263231">
                  <c:v>204184</c:v>
                </c:pt>
                <c:pt idx="263232">
                  <c:v>204184</c:v>
                </c:pt>
                <c:pt idx="263233">
                  <c:v>204184</c:v>
                </c:pt>
                <c:pt idx="263234">
                  <c:v>204184</c:v>
                </c:pt>
                <c:pt idx="263235">
                  <c:v>204184</c:v>
                </c:pt>
                <c:pt idx="263236">
                  <c:v>204184</c:v>
                </c:pt>
                <c:pt idx="263237">
                  <c:v>204184</c:v>
                </c:pt>
                <c:pt idx="263238">
                  <c:v>204184</c:v>
                </c:pt>
                <c:pt idx="263239">
                  <c:v>204184</c:v>
                </c:pt>
                <c:pt idx="263240">
                  <c:v>204184</c:v>
                </c:pt>
                <c:pt idx="263241">
                  <c:v>204184</c:v>
                </c:pt>
                <c:pt idx="263242">
                  <c:v>204184</c:v>
                </c:pt>
                <c:pt idx="263243">
                  <c:v>204184</c:v>
                </c:pt>
                <c:pt idx="263244">
                  <c:v>204184</c:v>
                </c:pt>
                <c:pt idx="263245">
                  <c:v>204184</c:v>
                </c:pt>
                <c:pt idx="263246">
                  <c:v>204184</c:v>
                </c:pt>
                <c:pt idx="263247">
                  <c:v>204184</c:v>
                </c:pt>
                <c:pt idx="263248">
                  <c:v>204184</c:v>
                </c:pt>
                <c:pt idx="263249">
                  <c:v>204184</c:v>
                </c:pt>
                <c:pt idx="263250">
                  <c:v>204184</c:v>
                </c:pt>
                <c:pt idx="263251">
                  <c:v>204184</c:v>
                </c:pt>
                <c:pt idx="263252">
                  <c:v>204184</c:v>
                </c:pt>
                <c:pt idx="263253">
                  <c:v>204184</c:v>
                </c:pt>
                <c:pt idx="263254">
                  <c:v>204184</c:v>
                </c:pt>
                <c:pt idx="263255">
                  <c:v>204184</c:v>
                </c:pt>
                <c:pt idx="263256">
                  <c:v>204184</c:v>
                </c:pt>
                <c:pt idx="263257">
                  <c:v>204184</c:v>
                </c:pt>
                <c:pt idx="263258">
                  <c:v>204184</c:v>
                </c:pt>
                <c:pt idx="263259">
                  <c:v>204184</c:v>
                </c:pt>
                <c:pt idx="263260">
                  <c:v>204184</c:v>
                </c:pt>
                <c:pt idx="263261">
                  <c:v>204184</c:v>
                </c:pt>
                <c:pt idx="263262">
                  <c:v>204184</c:v>
                </c:pt>
                <c:pt idx="263263">
                  <c:v>204184</c:v>
                </c:pt>
                <c:pt idx="263264">
                  <c:v>204184</c:v>
                </c:pt>
                <c:pt idx="263265">
                  <c:v>204184</c:v>
                </c:pt>
                <c:pt idx="263266">
                  <c:v>204184</c:v>
                </c:pt>
                <c:pt idx="263267">
                  <c:v>204184</c:v>
                </c:pt>
                <c:pt idx="263268">
                  <c:v>204184</c:v>
                </c:pt>
                <c:pt idx="263269">
                  <c:v>204184</c:v>
                </c:pt>
                <c:pt idx="263270">
                  <c:v>204184</c:v>
                </c:pt>
                <c:pt idx="263271">
                  <c:v>204184</c:v>
                </c:pt>
                <c:pt idx="263272">
                  <c:v>204184</c:v>
                </c:pt>
                <c:pt idx="263273">
                  <c:v>204184</c:v>
                </c:pt>
                <c:pt idx="263274">
                  <c:v>204184</c:v>
                </c:pt>
                <c:pt idx="263275">
                  <c:v>204184</c:v>
                </c:pt>
                <c:pt idx="263276">
                  <c:v>204184</c:v>
                </c:pt>
                <c:pt idx="263277">
                  <c:v>204184</c:v>
                </c:pt>
                <c:pt idx="263278">
                  <c:v>204184</c:v>
                </c:pt>
                <c:pt idx="263279">
                  <c:v>204184</c:v>
                </c:pt>
                <c:pt idx="263280">
                  <c:v>204184</c:v>
                </c:pt>
                <c:pt idx="263281">
                  <c:v>204184</c:v>
                </c:pt>
                <c:pt idx="263282">
                  <c:v>204184</c:v>
                </c:pt>
                <c:pt idx="263283">
                  <c:v>204184</c:v>
                </c:pt>
                <c:pt idx="263284">
                  <c:v>204184</c:v>
                </c:pt>
                <c:pt idx="263285">
                  <c:v>204184</c:v>
                </c:pt>
                <c:pt idx="263286">
                  <c:v>204184</c:v>
                </c:pt>
                <c:pt idx="263287">
                  <c:v>204184</c:v>
                </c:pt>
                <c:pt idx="263288">
                  <c:v>204184</c:v>
                </c:pt>
                <c:pt idx="263289">
                  <c:v>204184</c:v>
                </c:pt>
                <c:pt idx="263290">
                  <c:v>204184</c:v>
                </c:pt>
                <c:pt idx="263291">
                  <c:v>204184</c:v>
                </c:pt>
                <c:pt idx="263292">
                  <c:v>204184</c:v>
                </c:pt>
                <c:pt idx="263293">
                  <c:v>204184</c:v>
                </c:pt>
                <c:pt idx="263294">
                  <c:v>204184</c:v>
                </c:pt>
                <c:pt idx="263295">
                  <c:v>204184</c:v>
                </c:pt>
                <c:pt idx="263296">
                  <c:v>204184</c:v>
                </c:pt>
                <c:pt idx="263297">
                  <c:v>204184</c:v>
                </c:pt>
                <c:pt idx="263298">
                  <c:v>204184</c:v>
                </c:pt>
                <c:pt idx="263299">
                  <c:v>204184</c:v>
                </c:pt>
                <c:pt idx="263300">
                  <c:v>204184</c:v>
                </c:pt>
                <c:pt idx="263301">
                  <c:v>204184</c:v>
                </c:pt>
                <c:pt idx="263302">
                  <c:v>204184</c:v>
                </c:pt>
                <c:pt idx="263303">
                  <c:v>204184</c:v>
                </c:pt>
                <c:pt idx="263304">
                  <c:v>204184</c:v>
                </c:pt>
                <c:pt idx="263305">
                  <c:v>204184</c:v>
                </c:pt>
                <c:pt idx="263306">
                  <c:v>204184</c:v>
                </c:pt>
                <c:pt idx="263307">
                  <c:v>204184</c:v>
                </c:pt>
                <c:pt idx="263308">
                  <c:v>204184</c:v>
                </c:pt>
                <c:pt idx="263309">
                  <c:v>204184</c:v>
                </c:pt>
                <c:pt idx="263310">
                  <c:v>204184</c:v>
                </c:pt>
                <c:pt idx="263311">
                  <c:v>204184</c:v>
                </c:pt>
                <c:pt idx="263312">
                  <c:v>204184</c:v>
                </c:pt>
                <c:pt idx="263313">
                  <c:v>204184</c:v>
                </c:pt>
                <c:pt idx="263314">
                  <c:v>204184</c:v>
                </c:pt>
                <c:pt idx="263315">
                  <c:v>204184</c:v>
                </c:pt>
                <c:pt idx="263316">
                  <c:v>204184</c:v>
                </c:pt>
                <c:pt idx="263317">
                  <c:v>204184</c:v>
                </c:pt>
                <c:pt idx="263318">
                  <c:v>204184</c:v>
                </c:pt>
                <c:pt idx="263319">
                  <c:v>204184</c:v>
                </c:pt>
                <c:pt idx="263320">
                  <c:v>204184</c:v>
                </c:pt>
                <c:pt idx="263321">
                  <c:v>204184</c:v>
                </c:pt>
                <c:pt idx="263322">
                  <c:v>204184</c:v>
                </c:pt>
                <c:pt idx="263323">
                  <c:v>204184</c:v>
                </c:pt>
                <c:pt idx="263324">
                  <c:v>204184</c:v>
                </c:pt>
                <c:pt idx="263325">
                  <c:v>204184</c:v>
                </c:pt>
                <c:pt idx="263326">
                  <c:v>204184</c:v>
                </c:pt>
                <c:pt idx="263327">
                  <c:v>204184</c:v>
                </c:pt>
                <c:pt idx="263328">
                  <c:v>204184</c:v>
                </c:pt>
                <c:pt idx="263329">
                  <c:v>204184</c:v>
                </c:pt>
                <c:pt idx="263330">
                  <c:v>204184</c:v>
                </c:pt>
                <c:pt idx="263331">
                  <c:v>204184</c:v>
                </c:pt>
                <c:pt idx="263332">
                  <c:v>204184</c:v>
                </c:pt>
                <c:pt idx="263333">
                  <c:v>204184</c:v>
                </c:pt>
                <c:pt idx="263334">
                  <c:v>204184</c:v>
                </c:pt>
                <c:pt idx="263335">
                  <c:v>204184</c:v>
                </c:pt>
                <c:pt idx="263336">
                  <c:v>204184</c:v>
                </c:pt>
                <c:pt idx="263337">
                  <c:v>204184</c:v>
                </c:pt>
                <c:pt idx="263338">
                  <c:v>204184</c:v>
                </c:pt>
                <c:pt idx="263339">
                  <c:v>204184</c:v>
                </c:pt>
                <c:pt idx="263340">
                  <c:v>204184</c:v>
                </c:pt>
                <c:pt idx="263341">
                  <c:v>204184</c:v>
                </c:pt>
                <c:pt idx="263342">
                  <c:v>204184</c:v>
                </c:pt>
                <c:pt idx="263343">
                  <c:v>204184</c:v>
                </c:pt>
                <c:pt idx="263344">
                  <c:v>204184</c:v>
                </c:pt>
                <c:pt idx="263345">
                  <c:v>204184</c:v>
                </c:pt>
                <c:pt idx="263346">
                  <c:v>204184</c:v>
                </c:pt>
                <c:pt idx="263347">
                  <c:v>204184</c:v>
                </c:pt>
                <c:pt idx="263348">
                  <c:v>204184</c:v>
                </c:pt>
                <c:pt idx="263349">
                  <c:v>204184</c:v>
                </c:pt>
                <c:pt idx="263350">
                  <c:v>204184</c:v>
                </c:pt>
                <c:pt idx="263351">
                  <c:v>204184</c:v>
                </c:pt>
                <c:pt idx="263352">
                  <c:v>204184</c:v>
                </c:pt>
                <c:pt idx="263353">
                  <c:v>204184</c:v>
                </c:pt>
                <c:pt idx="263354">
                  <c:v>204184</c:v>
                </c:pt>
                <c:pt idx="263355">
                  <c:v>204184</c:v>
                </c:pt>
                <c:pt idx="263356">
                  <c:v>204184</c:v>
                </c:pt>
                <c:pt idx="263357">
                  <c:v>204184</c:v>
                </c:pt>
                <c:pt idx="263358">
                  <c:v>204184</c:v>
                </c:pt>
                <c:pt idx="263359">
                  <c:v>204184</c:v>
                </c:pt>
                <c:pt idx="263360">
                  <c:v>204184</c:v>
                </c:pt>
                <c:pt idx="263361">
                  <c:v>204184</c:v>
                </c:pt>
                <c:pt idx="263362">
                  <c:v>204184</c:v>
                </c:pt>
                <c:pt idx="263363">
                  <c:v>204184</c:v>
                </c:pt>
                <c:pt idx="263364">
                  <c:v>204184</c:v>
                </c:pt>
                <c:pt idx="263365">
                  <c:v>204184</c:v>
                </c:pt>
                <c:pt idx="263366">
                  <c:v>204184</c:v>
                </c:pt>
                <c:pt idx="263367">
                  <c:v>204184</c:v>
                </c:pt>
                <c:pt idx="263368">
                  <c:v>204184</c:v>
                </c:pt>
                <c:pt idx="263369">
                  <c:v>204184</c:v>
                </c:pt>
                <c:pt idx="263370">
                  <c:v>204184</c:v>
                </c:pt>
                <c:pt idx="263371">
                  <c:v>204184</c:v>
                </c:pt>
                <c:pt idx="263372">
                  <c:v>204184</c:v>
                </c:pt>
                <c:pt idx="263373">
                  <c:v>204184</c:v>
                </c:pt>
                <c:pt idx="263374">
                  <c:v>204184</c:v>
                </c:pt>
                <c:pt idx="263375">
                  <c:v>204184</c:v>
                </c:pt>
                <c:pt idx="263376">
                  <c:v>204184</c:v>
                </c:pt>
                <c:pt idx="263377">
                  <c:v>204184</c:v>
                </c:pt>
                <c:pt idx="263378">
                  <c:v>204184</c:v>
                </c:pt>
                <c:pt idx="263379">
                  <c:v>204184</c:v>
                </c:pt>
                <c:pt idx="263380">
                  <c:v>204184</c:v>
                </c:pt>
                <c:pt idx="263381">
                  <c:v>204184</c:v>
                </c:pt>
                <c:pt idx="263382">
                  <c:v>204184</c:v>
                </c:pt>
                <c:pt idx="263383">
                  <c:v>204184</c:v>
                </c:pt>
                <c:pt idx="263384">
                  <c:v>204184</c:v>
                </c:pt>
                <c:pt idx="263385">
                  <c:v>204184</c:v>
                </c:pt>
                <c:pt idx="263386">
                  <c:v>204184</c:v>
                </c:pt>
                <c:pt idx="263387">
                  <c:v>204184</c:v>
                </c:pt>
                <c:pt idx="263388">
                  <c:v>204184</c:v>
                </c:pt>
                <c:pt idx="263389">
                  <c:v>204184</c:v>
                </c:pt>
                <c:pt idx="263390">
                  <c:v>204184</c:v>
                </c:pt>
                <c:pt idx="263391">
                  <c:v>204184</c:v>
                </c:pt>
                <c:pt idx="263392">
                  <c:v>204184</c:v>
                </c:pt>
                <c:pt idx="263393">
                  <c:v>204184</c:v>
                </c:pt>
                <c:pt idx="263394">
                  <c:v>204184</c:v>
                </c:pt>
                <c:pt idx="263395">
                  <c:v>204184</c:v>
                </c:pt>
                <c:pt idx="263396">
                  <c:v>204184</c:v>
                </c:pt>
                <c:pt idx="263397">
                  <c:v>204184</c:v>
                </c:pt>
                <c:pt idx="263398">
                  <c:v>204184</c:v>
                </c:pt>
                <c:pt idx="263399">
                  <c:v>204184</c:v>
                </c:pt>
                <c:pt idx="263400">
                  <c:v>204184</c:v>
                </c:pt>
                <c:pt idx="263401">
                  <c:v>204184</c:v>
                </c:pt>
                <c:pt idx="263402">
                  <c:v>204184</c:v>
                </c:pt>
                <c:pt idx="263403">
                  <c:v>204184</c:v>
                </c:pt>
                <c:pt idx="263404">
                  <c:v>204184</c:v>
                </c:pt>
                <c:pt idx="263405">
                  <c:v>204184</c:v>
                </c:pt>
                <c:pt idx="263406">
                  <c:v>204184</c:v>
                </c:pt>
                <c:pt idx="263407">
                  <c:v>204184</c:v>
                </c:pt>
                <c:pt idx="263408">
                  <c:v>204184</c:v>
                </c:pt>
                <c:pt idx="263409">
                  <c:v>204184</c:v>
                </c:pt>
                <c:pt idx="263410">
                  <c:v>204184</c:v>
                </c:pt>
                <c:pt idx="263411">
                  <c:v>204184</c:v>
                </c:pt>
                <c:pt idx="263412">
                  <c:v>204184</c:v>
                </c:pt>
                <c:pt idx="263413">
                  <c:v>204184</c:v>
                </c:pt>
                <c:pt idx="263414">
                  <c:v>204184</c:v>
                </c:pt>
                <c:pt idx="263415">
                  <c:v>204184</c:v>
                </c:pt>
                <c:pt idx="263416">
                  <c:v>204184</c:v>
                </c:pt>
                <c:pt idx="263417">
                  <c:v>204184</c:v>
                </c:pt>
                <c:pt idx="263418">
                  <c:v>204184</c:v>
                </c:pt>
                <c:pt idx="263419">
                  <c:v>204184</c:v>
                </c:pt>
                <c:pt idx="263420">
                  <c:v>204184</c:v>
                </c:pt>
                <c:pt idx="263421">
                  <c:v>204184</c:v>
                </c:pt>
                <c:pt idx="263422">
                  <c:v>204184</c:v>
                </c:pt>
                <c:pt idx="263423">
                  <c:v>204184</c:v>
                </c:pt>
                <c:pt idx="263424">
                  <c:v>204184</c:v>
                </c:pt>
                <c:pt idx="263425">
                  <c:v>204184</c:v>
                </c:pt>
                <c:pt idx="263426">
                  <c:v>204184</c:v>
                </c:pt>
                <c:pt idx="263427">
                  <c:v>204184</c:v>
                </c:pt>
                <c:pt idx="263428">
                  <c:v>204184</c:v>
                </c:pt>
                <c:pt idx="263429">
                  <c:v>204184</c:v>
                </c:pt>
                <c:pt idx="263430">
                  <c:v>204184</c:v>
                </c:pt>
                <c:pt idx="263431">
                  <c:v>204184</c:v>
                </c:pt>
                <c:pt idx="263432">
                  <c:v>204184</c:v>
                </c:pt>
                <c:pt idx="263433">
                  <c:v>204184</c:v>
                </c:pt>
                <c:pt idx="263434">
                  <c:v>204184</c:v>
                </c:pt>
                <c:pt idx="263435">
                  <c:v>204184</c:v>
                </c:pt>
                <c:pt idx="263436">
                  <c:v>204184</c:v>
                </c:pt>
                <c:pt idx="263437">
                  <c:v>204184</c:v>
                </c:pt>
                <c:pt idx="263438">
                  <c:v>204184</c:v>
                </c:pt>
                <c:pt idx="263439">
                  <c:v>204184</c:v>
                </c:pt>
                <c:pt idx="263440">
                  <c:v>204184</c:v>
                </c:pt>
                <c:pt idx="263441">
                  <c:v>204184</c:v>
                </c:pt>
                <c:pt idx="263442">
                  <c:v>204184</c:v>
                </c:pt>
                <c:pt idx="263443">
                  <c:v>204184</c:v>
                </c:pt>
                <c:pt idx="263444">
                  <c:v>204184</c:v>
                </c:pt>
                <c:pt idx="263445">
                  <c:v>204184</c:v>
                </c:pt>
                <c:pt idx="263446">
                  <c:v>204184</c:v>
                </c:pt>
                <c:pt idx="263447">
                  <c:v>204184</c:v>
                </c:pt>
                <c:pt idx="263448">
                  <c:v>204184</c:v>
                </c:pt>
                <c:pt idx="263449">
                  <c:v>204184</c:v>
                </c:pt>
                <c:pt idx="263450">
                  <c:v>204184</c:v>
                </c:pt>
                <c:pt idx="263451">
                  <c:v>204184</c:v>
                </c:pt>
                <c:pt idx="263452">
                  <c:v>204184</c:v>
                </c:pt>
                <c:pt idx="263453">
                  <c:v>204184</c:v>
                </c:pt>
                <c:pt idx="263454">
                  <c:v>204184</c:v>
                </c:pt>
                <c:pt idx="263455">
                  <c:v>204184</c:v>
                </c:pt>
                <c:pt idx="263456">
                  <c:v>204184</c:v>
                </c:pt>
                <c:pt idx="263457">
                  <c:v>204184</c:v>
                </c:pt>
                <c:pt idx="263458">
                  <c:v>204184</c:v>
                </c:pt>
                <c:pt idx="263459">
                  <c:v>204184</c:v>
                </c:pt>
                <c:pt idx="263460">
                  <c:v>204184</c:v>
                </c:pt>
                <c:pt idx="263461">
                  <c:v>204184</c:v>
                </c:pt>
                <c:pt idx="263462">
                  <c:v>204184</c:v>
                </c:pt>
                <c:pt idx="263463">
                  <c:v>204184</c:v>
                </c:pt>
                <c:pt idx="263464">
                  <c:v>204184</c:v>
                </c:pt>
                <c:pt idx="263465">
                  <c:v>204184</c:v>
                </c:pt>
                <c:pt idx="263466">
                  <c:v>204184</c:v>
                </c:pt>
                <c:pt idx="263467">
                  <c:v>204184</c:v>
                </c:pt>
                <c:pt idx="263468">
                  <c:v>204184</c:v>
                </c:pt>
                <c:pt idx="263469">
                  <c:v>204184</c:v>
                </c:pt>
                <c:pt idx="263470">
                  <c:v>204184</c:v>
                </c:pt>
                <c:pt idx="263471">
                  <c:v>204184</c:v>
                </c:pt>
                <c:pt idx="263472">
                  <c:v>204184</c:v>
                </c:pt>
                <c:pt idx="263473">
                  <c:v>204184</c:v>
                </c:pt>
                <c:pt idx="263474">
                  <c:v>204184</c:v>
                </c:pt>
                <c:pt idx="263475">
                  <c:v>204184</c:v>
                </c:pt>
                <c:pt idx="263476">
                  <c:v>204184</c:v>
                </c:pt>
                <c:pt idx="263477">
                  <c:v>204184</c:v>
                </c:pt>
                <c:pt idx="263478">
                  <c:v>204184</c:v>
                </c:pt>
                <c:pt idx="263479">
                  <c:v>204184</c:v>
                </c:pt>
                <c:pt idx="263480">
                  <c:v>204184</c:v>
                </c:pt>
                <c:pt idx="263481">
                  <c:v>204184</c:v>
                </c:pt>
                <c:pt idx="263482">
                  <c:v>204184</c:v>
                </c:pt>
                <c:pt idx="263483">
                  <c:v>204184</c:v>
                </c:pt>
                <c:pt idx="263484">
                  <c:v>204184</c:v>
                </c:pt>
                <c:pt idx="263485">
                  <c:v>204184</c:v>
                </c:pt>
                <c:pt idx="263486">
                  <c:v>204184</c:v>
                </c:pt>
                <c:pt idx="263487">
                  <c:v>204184</c:v>
                </c:pt>
                <c:pt idx="263488">
                  <c:v>204184</c:v>
                </c:pt>
                <c:pt idx="263489">
                  <c:v>204184</c:v>
                </c:pt>
                <c:pt idx="263490">
                  <c:v>204184</c:v>
                </c:pt>
                <c:pt idx="263491">
                  <c:v>204184</c:v>
                </c:pt>
                <c:pt idx="263492">
                  <c:v>204184</c:v>
                </c:pt>
                <c:pt idx="263493">
                  <c:v>204184</c:v>
                </c:pt>
                <c:pt idx="263494">
                  <c:v>204184</c:v>
                </c:pt>
                <c:pt idx="263495">
                  <c:v>204184</c:v>
                </c:pt>
                <c:pt idx="263496">
                  <c:v>204184</c:v>
                </c:pt>
                <c:pt idx="263497">
                  <c:v>204184</c:v>
                </c:pt>
                <c:pt idx="263498">
                  <c:v>204184</c:v>
                </c:pt>
                <c:pt idx="263499">
                  <c:v>204184</c:v>
                </c:pt>
                <c:pt idx="263500">
                  <c:v>204184</c:v>
                </c:pt>
                <c:pt idx="263501">
                  <c:v>204184</c:v>
                </c:pt>
                <c:pt idx="263502">
                  <c:v>204184</c:v>
                </c:pt>
                <c:pt idx="263503">
                  <c:v>204184</c:v>
                </c:pt>
                <c:pt idx="263504">
                  <c:v>204184</c:v>
                </c:pt>
                <c:pt idx="263505">
                  <c:v>204184</c:v>
                </c:pt>
                <c:pt idx="263506">
                  <c:v>204184</c:v>
                </c:pt>
                <c:pt idx="263507">
                  <c:v>204184</c:v>
                </c:pt>
                <c:pt idx="263508">
                  <c:v>204184</c:v>
                </c:pt>
                <c:pt idx="263509">
                  <c:v>204184</c:v>
                </c:pt>
                <c:pt idx="263510">
                  <c:v>204184</c:v>
                </c:pt>
                <c:pt idx="263511">
                  <c:v>204184</c:v>
                </c:pt>
                <c:pt idx="263512">
                  <c:v>204184</c:v>
                </c:pt>
                <c:pt idx="263513">
                  <c:v>204184</c:v>
                </c:pt>
                <c:pt idx="263514">
                  <c:v>204184</c:v>
                </c:pt>
                <c:pt idx="263515">
                  <c:v>204184</c:v>
                </c:pt>
                <c:pt idx="263516">
                  <c:v>204184</c:v>
                </c:pt>
                <c:pt idx="263517">
                  <c:v>204184</c:v>
                </c:pt>
                <c:pt idx="263518">
                  <c:v>204184</c:v>
                </c:pt>
                <c:pt idx="263519">
                  <c:v>204184</c:v>
                </c:pt>
                <c:pt idx="263520">
                  <c:v>204184</c:v>
                </c:pt>
                <c:pt idx="263521">
                  <c:v>204184</c:v>
                </c:pt>
                <c:pt idx="263522">
                  <c:v>204184</c:v>
                </c:pt>
                <c:pt idx="263523">
                  <c:v>204184</c:v>
                </c:pt>
                <c:pt idx="263524">
                  <c:v>204184</c:v>
                </c:pt>
                <c:pt idx="263525">
                  <c:v>204184</c:v>
                </c:pt>
                <c:pt idx="263526">
                  <c:v>204184</c:v>
                </c:pt>
                <c:pt idx="263527">
                  <c:v>204184</c:v>
                </c:pt>
                <c:pt idx="263528">
                  <c:v>204184</c:v>
                </c:pt>
                <c:pt idx="263529">
                  <c:v>204184</c:v>
                </c:pt>
                <c:pt idx="263530">
                  <c:v>204184</c:v>
                </c:pt>
                <c:pt idx="263531">
                  <c:v>204184</c:v>
                </c:pt>
                <c:pt idx="263532">
                  <c:v>204184</c:v>
                </c:pt>
                <c:pt idx="263533">
                  <c:v>204184</c:v>
                </c:pt>
                <c:pt idx="263534">
                  <c:v>204184</c:v>
                </c:pt>
                <c:pt idx="263535">
                  <c:v>204184</c:v>
                </c:pt>
                <c:pt idx="263536">
                  <c:v>204184</c:v>
                </c:pt>
                <c:pt idx="263537">
                  <c:v>204184</c:v>
                </c:pt>
                <c:pt idx="263538">
                  <c:v>204184</c:v>
                </c:pt>
                <c:pt idx="263539">
                  <c:v>204184</c:v>
                </c:pt>
                <c:pt idx="263540">
                  <c:v>204184</c:v>
                </c:pt>
                <c:pt idx="263541">
                  <c:v>204184</c:v>
                </c:pt>
                <c:pt idx="263542">
                  <c:v>204184</c:v>
                </c:pt>
                <c:pt idx="263543">
                  <c:v>204184</c:v>
                </c:pt>
                <c:pt idx="263544">
                  <c:v>204184</c:v>
                </c:pt>
                <c:pt idx="263545">
                  <c:v>204184</c:v>
                </c:pt>
                <c:pt idx="263546">
                  <c:v>204184</c:v>
                </c:pt>
                <c:pt idx="263547">
                  <c:v>204184</c:v>
                </c:pt>
                <c:pt idx="263548">
                  <c:v>204184</c:v>
                </c:pt>
                <c:pt idx="263549">
                  <c:v>204184</c:v>
                </c:pt>
                <c:pt idx="263550">
                  <c:v>204184</c:v>
                </c:pt>
                <c:pt idx="263551">
                  <c:v>204184</c:v>
                </c:pt>
                <c:pt idx="263552">
                  <c:v>204184</c:v>
                </c:pt>
                <c:pt idx="263553">
                  <c:v>204184</c:v>
                </c:pt>
                <c:pt idx="263554">
                  <c:v>204184</c:v>
                </c:pt>
                <c:pt idx="263555">
                  <c:v>204184</c:v>
                </c:pt>
                <c:pt idx="263556">
                  <c:v>204184</c:v>
                </c:pt>
                <c:pt idx="263557">
                  <c:v>204184</c:v>
                </c:pt>
                <c:pt idx="263558">
                  <c:v>204184</c:v>
                </c:pt>
                <c:pt idx="263559">
                  <c:v>204184</c:v>
                </c:pt>
                <c:pt idx="263560">
                  <c:v>204184</c:v>
                </c:pt>
                <c:pt idx="263561">
                  <c:v>204184</c:v>
                </c:pt>
                <c:pt idx="263562">
                  <c:v>204184</c:v>
                </c:pt>
                <c:pt idx="263563">
                  <c:v>204184</c:v>
                </c:pt>
                <c:pt idx="263564">
                  <c:v>204184</c:v>
                </c:pt>
                <c:pt idx="263565">
                  <c:v>204184</c:v>
                </c:pt>
                <c:pt idx="263566">
                  <c:v>204184</c:v>
                </c:pt>
                <c:pt idx="263567">
                  <c:v>204184</c:v>
                </c:pt>
                <c:pt idx="263568">
                  <c:v>204184</c:v>
                </c:pt>
                <c:pt idx="263569">
                  <c:v>204184</c:v>
                </c:pt>
                <c:pt idx="263570">
                  <c:v>204184</c:v>
                </c:pt>
                <c:pt idx="263571">
                  <c:v>204184</c:v>
                </c:pt>
                <c:pt idx="263572">
                  <c:v>204184</c:v>
                </c:pt>
                <c:pt idx="263573">
                  <c:v>204184</c:v>
                </c:pt>
                <c:pt idx="263574">
                  <c:v>204184</c:v>
                </c:pt>
                <c:pt idx="263575">
                  <c:v>204184</c:v>
                </c:pt>
                <c:pt idx="263576">
                  <c:v>204184</c:v>
                </c:pt>
                <c:pt idx="263577">
                  <c:v>204184</c:v>
                </c:pt>
                <c:pt idx="263578">
                  <c:v>204184</c:v>
                </c:pt>
                <c:pt idx="263579">
                  <c:v>204184</c:v>
                </c:pt>
                <c:pt idx="263580">
                  <c:v>204184</c:v>
                </c:pt>
                <c:pt idx="263581">
                  <c:v>204184</c:v>
                </c:pt>
                <c:pt idx="263582">
                  <c:v>204184</c:v>
                </c:pt>
                <c:pt idx="263583">
                  <c:v>204184</c:v>
                </c:pt>
                <c:pt idx="263584">
                  <c:v>204184</c:v>
                </c:pt>
                <c:pt idx="263585">
                  <c:v>204184</c:v>
                </c:pt>
                <c:pt idx="263586">
                  <c:v>204184</c:v>
                </c:pt>
                <c:pt idx="263587">
                  <c:v>204184</c:v>
                </c:pt>
                <c:pt idx="263588">
                  <c:v>204184</c:v>
                </c:pt>
                <c:pt idx="263589">
                  <c:v>204184</c:v>
                </c:pt>
                <c:pt idx="263590">
                  <c:v>204184</c:v>
                </c:pt>
                <c:pt idx="263591">
                  <c:v>204184</c:v>
                </c:pt>
                <c:pt idx="263592">
                  <c:v>204184</c:v>
                </c:pt>
                <c:pt idx="263593">
                  <c:v>204184</c:v>
                </c:pt>
                <c:pt idx="263594">
                  <c:v>204184</c:v>
                </c:pt>
                <c:pt idx="263595">
                  <c:v>204184</c:v>
                </c:pt>
                <c:pt idx="263596">
                  <c:v>204184</c:v>
                </c:pt>
                <c:pt idx="263597">
                  <c:v>204184</c:v>
                </c:pt>
                <c:pt idx="263598">
                  <c:v>204184</c:v>
                </c:pt>
                <c:pt idx="263599">
                  <c:v>204184</c:v>
                </c:pt>
                <c:pt idx="263600">
                  <c:v>204184</c:v>
                </c:pt>
                <c:pt idx="263601">
                  <c:v>204184</c:v>
                </c:pt>
                <c:pt idx="263602">
                  <c:v>204184</c:v>
                </c:pt>
                <c:pt idx="263603">
                  <c:v>204184</c:v>
                </c:pt>
                <c:pt idx="263604">
                  <c:v>204184</c:v>
                </c:pt>
                <c:pt idx="263605">
                  <c:v>204184</c:v>
                </c:pt>
                <c:pt idx="263606">
                  <c:v>204184</c:v>
                </c:pt>
                <c:pt idx="263607">
                  <c:v>204184</c:v>
                </c:pt>
                <c:pt idx="263608">
                  <c:v>204184</c:v>
                </c:pt>
                <c:pt idx="263609">
                  <c:v>204184</c:v>
                </c:pt>
                <c:pt idx="263610">
                  <c:v>204184</c:v>
                </c:pt>
                <c:pt idx="263611">
                  <c:v>204184</c:v>
                </c:pt>
                <c:pt idx="263612">
                  <c:v>204184</c:v>
                </c:pt>
                <c:pt idx="263613">
                  <c:v>204184</c:v>
                </c:pt>
                <c:pt idx="263614">
                  <c:v>204184</c:v>
                </c:pt>
                <c:pt idx="263615">
                  <c:v>204184</c:v>
                </c:pt>
                <c:pt idx="263616">
                  <c:v>204184</c:v>
                </c:pt>
                <c:pt idx="263617">
                  <c:v>204184</c:v>
                </c:pt>
                <c:pt idx="263618">
                  <c:v>204184</c:v>
                </c:pt>
                <c:pt idx="263619">
                  <c:v>204184</c:v>
                </c:pt>
                <c:pt idx="263620">
                  <c:v>204184</c:v>
                </c:pt>
                <c:pt idx="263621">
                  <c:v>204184</c:v>
                </c:pt>
                <c:pt idx="263622">
                  <c:v>204184</c:v>
                </c:pt>
                <c:pt idx="263623">
                  <c:v>204184</c:v>
                </c:pt>
                <c:pt idx="263624">
                  <c:v>204184</c:v>
                </c:pt>
                <c:pt idx="263625">
                  <c:v>204184</c:v>
                </c:pt>
                <c:pt idx="263626">
                  <c:v>204184</c:v>
                </c:pt>
                <c:pt idx="263627">
                  <c:v>204184</c:v>
                </c:pt>
                <c:pt idx="263628">
                  <c:v>204184</c:v>
                </c:pt>
                <c:pt idx="263629">
                  <c:v>204184</c:v>
                </c:pt>
                <c:pt idx="263630">
                  <c:v>204184</c:v>
                </c:pt>
                <c:pt idx="263631">
                  <c:v>204184</c:v>
                </c:pt>
                <c:pt idx="263632">
                  <c:v>204184</c:v>
                </c:pt>
                <c:pt idx="263633">
                  <c:v>204184</c:v>
                </c:pt>
                <c:pt idx="263634">
                  <c:v>204184</c:v>
                </c:pt>
                <c:pt idx="263635">
                  <c:v>204184</c:v>
                </c:pt>
                <c:pt idx="263636">
                  <c:v>204184</c:v>
                </c:pt>
                <c:pt idx="263637">
                  <c:v>204184</c:v>
                </c:pt>
                <c:pt idx="263638">
                  <c:v>204184</c:v>
                </c:pt>
                <c:pt idx="263639">
                  <c:v>204184</c:v>
                </c:pt>
                <c:pt idx="263640">
                  <c:v>204184</c:v>
                </c:pt>
                <c:pt idx="263641">
                  <c:v>204184</c:v>
                </c:pt>
                <c:pt idx="263642">
                  <c:v>204184</c:v>
                </c:pt>
                <c:pt idx="263643">
                  <c:v>204184</c:v>
                </c:pt>
                <c:pt idx="263644">
                  <c:v>204184</c:v>
                </c:pt>
                <c:pt idx="263645">
                  <c:v>204184</c:v>
                </c:pt>
                <c:pt idx="263646">
                  <c:v>204184</c:v>
                </c:pt>
                <c:pt idx="263647">
                  <c:v>204184</c:v>
                </c:pt>
                <c:pt idx="263648">
                  <c:v>204184</c:v>
                </c:pt>
                <c:pt idx="263649">
                  <c:v>204184</c:v>
                </c:pt>
                <c:pt idx="263650">
                  <c:v>204184</c:v>
                </c:pt>
                <c:pt idx="263651">
                  <c:v>204184</c:v>
                </c:pt>
                <c:pt idx="263652">
                  <c:v>204184</c:v>
                </c:pt>
                <c:pt idx="263653">
                  <c:v>204184</c:v>
                </c:pt>
                <c:pt idx="263654">
                  <c:v>204184</c:v>
                </c:pt>
                <c:pt idx="263655">
                  <c:v>204184</c:v>
                </c:pt>
                <c:pt idx="263656">
                  <c:v>204184</c:v>
                </c:pt>
                <c:pt idx="263657">
                  <c:v>204184</c:v>
                </c:pt>
                <c:pt idx="263658">
                  <c:v>204184</c:v>
                </c:pt>
                <c:pt idx="263659">
                  <c:v>204184</c:v>
                </c:pt>
                <c:pt idx="263660">
                  <c:v>204184</c:v>
                </c:pt>
                <c:pt idx="263661">
                  <c:v>204184</c:v>
                </c:pt>
                <c:pt idx="263662">
                  <c:v>204184</c:v>
                </c:pt>
                <c:pt idx="263663">
                  <c:v>204184</c:v>
                </c:pt>
                <c:pt idx="263664">
                  <c:v>204184</c:v>
                </c:pt>
                <c:pt idx="263665">
                  <c:v>204184</c:v>
                </c:pt>
                <c:pt idx="263666">
                  <c:v>204184</c:v>
                </c:pt>
                <c:pt idx="263667">
                  <c:v>204184</c:v>
                </c:pt>
                <c:pt idx="263668">
                  <c:v>204184</c:v>
                </c:pt>
                <c:pt idx="263669">
                  <c:v>204184</c:v>
                </c:pt>
                <c:pt idx="263670">
                  <c:v>204184</c:v>
                </c:pt>
                <c:pt idx="263671">
                  <c:v>204184</c:v>
                </c:pt>
                <c:pt idx="263672">
                  <c:v>204184</c:v>
                </c:pt>
                <c:pt idx="263673">
                  <c:v>204184</c:v>
                </c:pt>
                <c:pt idx="263674">
                  <c:v>204184</c:v>
                </c:pt>
                <c:pt idx="263675">
                  <c:v>204184</c:v>
                </c:pt>
                <c:pt idx="263676">
                  <c:v>204184</c:v>
                </c:pt>
                <c:pt idx="263677">
                  <c:v>204184</c:v>
                </c:pt>
                <c:pt idx="263678">
                  <c:v>204184</c:v>
                </c:pt>
                <c:pt idx="263679">
                  <c:v>204184</c:v>
                </c:pt>
                <c:pt idx="263680">
                  <c:v>204184</c:v>
                </c:pt>
                <c:pt idx="263681">
                  <c:v>204184</c:v>
                </c:pt>
                <c:pt idx="263682">
                  <c:v>204184</c:v>
                </c:pt>
                <c:pt idx="263683">
                  <c:v>204184</c:v>
                </c:pt>
                <c:pt idx="263684">
                  <c:v>204184</c:v>
                </c:pt>
                <c:pt idx="263685">
                  <c:v>204184</c:v>
                </c:pt>
                <c:pt idx="263686">
                  <c:v>204184</c:v>
                </c:pt>
                <c:pt idx="263687">
                  <c:v>204184</c:v>
                </c:pt>
                <c:pt idx="263688">
                  <c:v>204184</c:v>
                </c:pt>
                <c:pt idx="263689">
                  <c:v>204184</c:v>
                </c:pt>
                <c:pt idx="263690">
                  <c:v>204184</c:v>
                </c:pt>
                <c:pt idx="263691">
                  <c:v>204184</c:v>
                </c:pt>
                <c:pt idx="263692">
                  <c:v>204184</c:v>
                </c:pt>
                <c:pt idx="263693">
                  <c:v>204184</c:v>
                </c:pt>
                <c:pt idx="263694">
                  <c:v>204184</c:v>
                </c:pt>
                <c:pt idx="263695">
                  <c:v>204184</c:v>
                </c:pt>
                <c:pt idx="263696">
                  <c:v>204184</c:v>
                </c:pt>
                <c:pt idx="263697">
                  <c:v>204184</c:v>
                </c:pt>
                <c:pt idx="263698">
                  <c:v>204184</c:v>
                </c:pt>
                <c:pt idx="263699">
                  <c:v>204184</c:v>
                </c:pt>
                <c:pt idx="263700">
                  <c:v>204184</c:v>
                </c:pt>
                <c:pt idx="263701">
                  <c:v>204184</c:v>
                </c:pt>
                <c:pt idx="263702">
                  <c:v>204184</c:v>
                </c:pt>
                <c:pt idx="263703">
                  <c:v>204184</c:v>
                </c:pt>
                <c:pt idx="263704">
                  <c:v>204184</c:v>
                </c:pt>
                <c:pt idx="263705">
                  <c:v>204184</c:v>
                </c:pt>
                <c:pt idx="263706">
                  <c:v>204184</c:v>
                </c:pt>
                <c:pt idx="263707">
                  <c:v>204184</c:v>
                </c:pt>
                <c:pt idx="263708">
                  <c:v>204184</c:v>
                </c:pt>
                <c:pt idx="263709">
                  <c:v>204184</c:v>
                </c:pt>
                <c:pt idx="263710">
                  <c:v>204184</c:v>
                </c:pt>
                <c:pt idx="263711">
                  <c:v>204184</c:v>
                </c:pt>
                <c:pt idx="263712">
                  <c:v>204184</c:v>
                </c:pt>
                <c:pt idx="263713">
                  <c:v>204184</c:v>
                </c:pt>
                <c:pt idx="263714">
                  <c:v>204184</c:v>
                </c:pt>
                <c:pt idx="263715">
                  <c:v>204184</c:v>
                </c:pt>
                <c:pt idx="263716">
                  <c:v>204184</c:v>
                </c:pt>
                <c:pt idx="263717">
                  <c:v>204184</c:v>
                </c:pt>
                <c:pt idx="263718">
                  <c:v>204184</c:v>
                </c:pt>
                <c:pt idx="263719">
                  <c:v>204184</c:v>
                </c:pt>
                <c:pt idx="263720">
                  <c:v>204184</c:v>
                </c:pt>
                <c:pt idx="263721">
                  <c:v>204184</c:v>
                </c:pt>
                <c:pt idx="263722">
                  <c:v>204184</c:v>
                </c:pt>
                <c:pt idx="263723">
                  <c:v>204184</c:v>
                </c:pt>
                <c:pt idx="263724">
                  <c:v>204184</c:v>
                </c:pt>
                <c:pt idx="263725">
                  <c:v>204184</c:v>
                </c:pt>
                <c:pt idx="263726">
                  <c:v>204184</c:v>
                </c:pt>
                <c:pt idx="263727">
                  <c:v>204184</c:v>
                </c:pt>
                <c:pt idx="263728">
                  <c:v>204184</c:v>
                </c:pt>
                <c:pt idx="263729">
                  <c:v>204184</c:v>
                </c:pt>
                <c:pt idx="263730">
                  <c:v>204184</c:v>
                </c:pt>
                <c:pt idx="263731">
                  <c:v>204184</c:v>
                </c:pt>
                <c:pt idx="263732">
                  <c:v>204184</c:v>
                </c:pt>
                <c:pt idx="263733">
                  <c:v>204184</c:v>
                </c:pt>
                <c:pt idx="263734">
                  <c:v>204184</c:v>
                </c:pt>
                <c:pt idx="263735">
                  <c:v>204184</c:v>
                </c:pt>
                <c:pt idx="263736">
                  <c:v>204184</c:v>
                </c:pt>
                <c:pt idx="263737">
                  <c:v>204184</c:v>
                </c:pt>
                <c:pt idx="263738">
                  <c:v>204184</c:v>
                </c:pt>
                <c:pt idx="263739">
                  <c:v>204184</c:v>
                </c:pt>
                <c:pt idx="263740">
                  <c:v>204184</c:v>
                </c:pt>
                <c:pt idx="263741">
                  <c:v>204184</c:v>
                </c:pt>
                <c:pt idx="263742">
                  <c:v>204184</c:v>
                </c:pt>
                <c:pt idx="263743">
                  <c:v>204184</c:v>
                </c:pt>
                <c:pt idx="263744">
                  <c:v>204184</c:v>
                </c:pt>
                <c:pt idx="263745">
                  <c:v>204184</c:v>
                </c:pt>
                <c:pt idx="263746">
                  <c:v>204184</c:v>
                </c:pt>
                <c:pt idx="263747">
                  <c:v>204184</c:v>
                </c:pt>
                <c:pt idx="263748">
                  <c:v>204184</c:v>
                </c:pt>
                <c:pt idx="263749">
                  <c:v>204184</c:v>
                </c:pt>
                <c:pt idx="263750">
                  <c:v>204184</c:v>
                </c:pt>
                <c:pt idx="263751">
                  <c:v>204184</c:v>
                </c:pt>
                <c:pt idx="263752">
                  <c:v>204184</c:v>
                </c:pt>
                <c:pt idx="263753">
                  <c:v>204184</c:v>
                </c:pt>
                <c:pt idx="263754">
                  <c:v>204184</c:v>
                </c:pt>
                <c:pt idx="263755">
                  <c:v>204184</c:v>
                </c:pt>
                <c:pt idx="263756">
                  <c:v>204184</c:v>
                </c:pt>
                <c:pt idx="263757">
                  <c:v>204184</c:v>
                </c:pt>
                <c:pt idx="263758">
                  <c:v>204184</c:v>
                </c:pt>
                <c:pt idx="263759">
                  <c:v>204184</c:v>
                </c:pt>
                <c:pt idx="263760">
                  <c:v>204184</c:v>
                </c:pt>
                <c:pt idx="263761">
                  <c:v>204184</c:v>
                </c:pt>
                <c:pt idx="263762">
                  <c:v>204184</c:v>
                </c:pt>
                <c:pt idx="263763">
                  <c:v>204184</c:v>
                </c:pt>
                <c:pt idx="263764">
                  <c:v>204184</c:v>
                </c:pt>
                <c:pt idx="263765">
                  <c:v>204184</c:v>
                </c:pt>
                <c:pt idx="263766">
                  <c:v>204184</c:v>
                </c:pt>
                <c:pt idx="263767">
                  <c:v>204184</c:v>
                </c:pt>
                <c:pt idx="263768">
                  <c:v>204184</c:v>
                </c:pt>
                <c:pt idx="263769">
                  <c:v>204184</c:v>
                </c:pt>
                <c:pt idx="263770">
                  <c:v>204184</c:v>
                </c:pt>
                <c:pt idx="263771">
                  <c:v>204184</c:v>
                </c:pt>
                <c:pt idx="263772">
                  <c:v>204184</c:v>
                </c:pt>
                <c:pt idx="263773">
                  <c:v>204184</c:v>
                </c:pt>
                <c:pt idx="263774">
                  <c:v>204184</c:v>
                </c:pt>
                <c:pt idx="263775">
                  <c:v>204184</c:v>
                </c:pt>
                <c:pt idx="263776">
                  <c:v>204184</c:v>
                </c:pt>
                <c:pt idx="263777">
                  <c:v>204184</c:v>
                </c:pt>
                <c:pt idx="263778">
                  <c:v>204184</c:v>
                </c:pt>
                <c:pt idx="263779">
                  <c:v>204184</c:v>
                </c:pt>
                <c:pt idx="263780">
                  <c:v>204184</c:v>
                </c:pt>
                <c:pt idx="263781">
                  <c:v>204184</c:v>
                </c:pt>
                <c:pt idx="263782">
                  <c:v>204184</c:v>
                </c:pt>
                <c:pt idx="263783">
                  <c:v>204184</c:v>
                </c:pt>
                <c:pt idx="263784">
                  <c:v>204184</c:v>
                </c:pt>
                <c:pt idx="263785">
                  <c:v>204184</c:v>
                </c:pt>
                <c:pt idx="263786">
                  <c:v>204184</c:v>
                </c:pt>
                <c:pt idx="263787">
                  <c:v>204184</c:v>
                </c:pt>
                <c:pt idx="263788">
                  <c:v>204184</c:v>
                </c:pt>
                <c:pt idx="263789">
                  <c:v>204184</c:v>
                </c:pt>
                <c:pt idx="263790">
                  <c:v>204184</c:v>
                </c:pt>
                <c:pt idx="263791">
                  <c:v>204184</c:v>
                </c:pt>
                <c:pt idx="263792">
                  <c:v>204184</c:v>
                </c:pt>
                <c:pt idx="263793">
                  <c:v>204184</c:v>
                </c:pt>
                <c:pt idx="263794">
                  <c:v>204184</c:v>
                </c:pt>
                <c:pt idx="263795">
                  <c:v>204184</c:v>
                </c:pt>
                <c:pt idx="263796">
                  <c:v>204184</c:v>
                </c:pt>
                <c:pt idx="263797">
                  <c:v>204184</c:v>
                </c:pt>
                <c:pt idx="263798">
                  <c:v>204184</c:v>
                </c:pt>
                <c:pt idx="263799">
                  <c:v>204184</c:v>
                </c:pt>
                <c:pt idx="263800">
                  <c:v>204184</c:v>
                </c:pt>
                <c:pt idx="263801">
                  <c:v>204184</c:v>
                </c:pt>
                <c:pt idx="263802">
                  <c:v>204184</c:v>
                </c:pt>
                <c:pt idx="263803">
                  <c:v>204184</c:v>
                </c:pt>
                <c:pt idx="263804">
                  <c:v>204184</c:v>
                </c:pt>
                <c:pt idx="263805">
                  <c:v>204184</c:v>
                </c:pt>
                <c:pt idx="263806">
                  <c:v>204184</c:v>
                </c:pt>
                <c:pt idx="263807">
                  <c:v>204184</c:v>
                </c:pt>
                <c:pt idx="263808">
                  <c:v>204184</c:v>
                </c:pt>
                <c:pt idx="263809">
                  <c:v>204184</c:v>
                </c:pt>
                <c:pt idx="263810">
                  <c:v>204184</c:v>
                </c:pt>
                <c:pt idx="263811">
                  <c:v>204184</c:v>
                </c:pt>
                <c:pt idx="263812">
                  <c:v>204184</c:v>
                </c:pt>
                <c:pt idx="263813">
                  <c:v>204184</c:v>
                </c:pt>
                <c:pt idx="263814">
                  <c:v>204184</c:v>
                </c:pt>
                <c:pt idx="263815">
                  <c:v>204184</c:v>
                </c:pt>
                <c:pt idx="263816">
                  <c:v>204184</c:v>
                </c:pt>
                <c:pt idx="263817">
                  <c:v>204184</c:v>
                </c:pt>
                <c:pt idx="263818">
                  <c:v>204184</c:v>
                </c:pt>
                <c:pt idx="263819">
                  <c:v>204184</c:v>
                </c:pt>
                <c:pt idx="263820">
                  <c:v>204184</c:v>
                </c:pt>
                <c:pt idx="263821">
                  <c:v>204184</c:v>
                </c:pt>
                <c:pt idx="263822">
                  <c:v>204184</c:v>
                </c:pt>
                <c:pt idx="263823">
                  <c:v>204184</c:v>
                </c:pt>
                <c:pt idx="263824">
                  <c:v>204184</c:v>
                </c:pt>
                <c:pt idx="263825">
                  <c:v>204184</c:v>
                </c:pt>
                <c:pt idx="263826">
                  <c:v>204184</c:v>
                </c:pt>
                <c:pt idx="263827">
                  <c:v>204184</c:v>
                </c:pt>
                <c:pt idx="263828">
                  <c:v>204184</c:v>
                </c:pt>
                <c:pt idx="263829">
                  <c:v>204184</c:v>
                </c:pt>
                <c:pt idx="263830">
                  <c:v>204184</c:v>
                </c:pt>
                <c:pt idx="263831">
                  <c:v>204184</c:v>
                </c:pt>
                <c:pt idx="263832">
                  <c:v>204184</c:v>
                </c:pt>
                <c:pt idx="263833">
                  <c:v>204184</c:v>
                </c:pt>
                <c:pt idx="263834">
                  <c:v>204184</c:v>
                </c:pt>
                <c:pt idx="263835">
                  <c:v>204184</c:v>
                </c:pt>
                <c:pt idx="263836">
                  <c:v>204184</c:v>
                </c:pt>
                <c:pt idx="263837">
                  <c:v>204184</c:v>
                </c:pt>
                <c:pt idx="263838">
                  <c:v>204184</c:v>
                </c:pt>
                <c:pt idx="263839">
                  <c:v>204184</c:v>
                </c:pt>
                <c:pt idx="263840">
                  <c:v>204184</c:v>
                </c:pt>
                <c:pt idx="263841">
                  <c:v>204184</c:v>
                </c:pt>
                <c:pt idx="263842">
                  <c:v>204184</c:v>
                </c:pt>
                <c:pt idx="263843">
                  <c:v>204184</c:v>
                </c:pt>
                <c:pt idx="263844">
                  <c:v>204184</c:v>
                </c:pt>
                <c:pt idx="263845">
                  <c:v>204184</c:v>
                </c:pt>
                <c:pt idx="263846">
                  <c:v>204184</c:v>
                </c:pt>
                <c:pt idx="263847">
                  <c:v>204184</c:v>
                </c:pt>
                <c:pt idx="263848">
                  <c:v>204184</c:v>
                </c:pt>
                <c:pt idx="263849">
                  <c:v>204184</c:v>
                </c:pt>
                <c:pt idx="263850">
                  <c:v>204184</c:v>
                </c:pt>
                <c:pt idx="263851">
                  <c:v>204184</c:v>
                </c:pt>
                <c:pt idx="263852">
                  <c:v>204184</c:v>
                </c:pt>
                <c:pt idx="263853">
                  <c:v>204184</c:v>
                </c:pt>
                <c:pt idx="263854">
                  <c:v>204184</c:v>
                </c:pt>
                <c:pt idx="263855">
                  <c:v>204184</c:v>
                </c:pt>
                <c:pt idx="263856">
                  <c:v>204184</c:v>
                </c:pt>
                <c:pt idx="263857">
                  <c:v>204184</c:v>
                </c:pt>
                <c:pt idx="263858">
                  <c:v>204184</c:v>
                </c:pt>
                <c:pt idx="263859">
                  <c:v>204184</c:v>
                </c:pt>
                <c:pt idx="263860">
                  <c:v>204184</c:v>
                </c:pt>
                <c:pt idx="263861">
                  <c:v>204184</c:v>
                </c:pt>
                <c:pt idx="263862">
                  <c:v>204184</c:v>
                </c:pt>
                <c:pt idx="263863">
                  <c:v>204184</c:v>
                </c:pt>
                <c:pt idx="263864">
                  <c:v>204184</c:v>
                </c:pt>
                <c:pt idx="263865">
                  <c:v>204184</c:v>
                </c:pt>
                <c:pt idx="263866">
                  <c:v>204184</c:v>
                </c:pt>
                <c:pt idx="263867">
                  <c:v>204184</c:v>
                </c:pt>
                <c:pt idx="263868">
                  <c:v>204184</c:v>
                </c:pt>
                <c:pt idx="263869">
                  <c:v>204184</c:v>
                </c:pt>
                <c:pt idx="263870">
                  <c:v>204184</c:v>
                </c:pt>
                <c:pt idx="263871">
                  <c:v>204184</c:v>
                </c:pt>
                <c:pt idx="263872">
                  <c:v>204184</c:v>
                </c:pt>
                <c:pt idx="263873">
                  <c:v>204184</c:v>
                </c:pt>
                <c:pt idx="263874">
                  <c:v>204184</c:v>
                </c:pt>
                <c:pt idx="263875">
                  <c:v>204184</c:v>
                </c:pt>
                <c:pt idx="263876">
                  <c:v>204184</c:v>
                </c:pt>
                <c:pt idx="263877">
                  <c:v>204184</c:v>
                </c:pt>
                <c:pt idx="263878">
                  <c:v>204184</c:v>
                </c:pt>
                <c:pt idx="263879">
                  <c:v>204184</c:v>
                </c:pt>
                <c:pt idx="263880">
                  <c:v>204184</c:v>
                </c:pt>
                <c:pt idx="263881">
                  <c:v>204184</c:v>
                </c:pt>
                <c:pt idx="263882">
                  <c:v>204184</c:v>
                </c:pt>
                <c:pt idx="263883">
                  <c:v>204184</c:v>
                </c:pt>
                <c:pt idx="263884">
                  <c:v>204184</c:v>
                </c:pt>
                <c:pt idx="263885">
                  <c:v>204184</c:v>
                </c:pt>
                <c:pt idx="263886">
                  <c:v>204184</c:v>
                </c:pt>
                <c:pt idx="263887">
                  <c:v>204184</c:v>
                </c:pt>
                <c:pt idx="263888">
                  <c:v>204184</c:v>
                </c:pt>
                <c:pt idx="263889">
                  <c:v>204184</c:v>
                </c:pt>
                <c:pt idx="263890">
                  <c:v>204184</c:v>
                </c:pt>
                <c:pt idx="263891">
                  <c:v>204184</c:v>
                </c:pt>
                <c:pt idx="263892">
                  <c:v>204184</c:v>
                </c:pt>
                <c:pt idx="263893">
                  <c:v>204184</c:v>
                </c:pt>
                <c:pt idx="263894">
                  <c:v>204184</c:v>
                </c:pt>
                <c:pt idx="263895">
                  <c:v>204184</c:v>
                </c:pt>
                <c:pt idx="263896">
                  <c:v>204184</c:v>
                </c:pt>
                <c:pt idx="263897">
                  <c:v>204184</c:v>
                </c:pt>
                <c:pt idx="263898">
                  <c:v>204184</c:v>
                </c:pt>
                <c:pt idx="263899">
                  <c:v>204184</c:v>
                </c:pt>
                <c:pt idx="263900">
                  <c:v>204184</c:v>
                </c:pt>
                <c:pt idx="263901">
                  <c:v>204184</c:v>
                </c:pt>
                <c:pt idx="263902">
                  <c:v>204184</c:v>
                </c:pt>
                <c:pt idx="263903">
                  <c:v>204184</c:v>
                </c:pt>
                <c:pt idx="263904">
                  <c:v>204184</c:v>
                </c:pt>
                <c:pt idx="263905">
                  <c:v>204184</c:v>
                </c:pt>
                <c:pt idx="263906">
                  <c:v>204184</c:v>
                </c:pt>
                <c:pt idx="263907">
                  <c:v>204184</c:v>
                </c:pt>
                <c:pt idx="263908">
                  <c:v>204184</c:v>
                </c:pt>
                <c:pt idx="263909">
                  <c:v>204184</c:v>
                </c:pt>
                <c:pt idx="263910">
                  <c:v>204184</c:v>
                </c:pt>
                <c:pt idx="263911">
                  <c:v>204184</c:v>
                </c:pt>
                <c:pt idx="263912">
                  <c:v>204184</c:v>
                </c:pt>
                <c:pt idx="263913">
                  <c:v>204184</c:v>
                </c:pt>
                <c:pt idx="263914">
                  <c:v>204184</c:v>
                </c:pt>
                <c:pt idx="263915">
                  <c:v>204184</c:v>
                </c:pt>
                <c:pt idx="263916">
                  <c:v>204184</c:v>
                </c:pt>
                <c:pt idx="263917">
                  <c:v>204184</c:v>
                </c:pt>
                <c:pt idx="263918">
                  <c:v>204184</c:v>
                </c:pt>
                <c:pt idx="263919">
                  <c:v>204184</c:v>
                </c:pt>
                <c:pt idx="263920">
                  <c:v>204184</c:v>
                </c:pt>
                <c:pt idx="263921">
                  <c:v>204184</c:v>
                </c:pt>
                <c:pt idx="263922">
                  <c:v>204184</c:v>
                </c:pt>
                <c:pt idx="263923">
                  <c:v>204184</c:v>
                </c:pt>
                <c:pt idx="263924">
                  <c:v>204184</c:v>
                </c:pt>
                <c:pt idx="263925">
                  <c:v>204184</c:v>
                </c:pt>
                <c:pt idx="263926">
                  <c:v>204184</c:v>
                </c:pt>
                <c:pt idx="263927">
                  <c:v>204184</c:v>
                </c:pt>
                <c:pt idx="263928">
                  <c:v>204184</c:v>
                </c:pt>
                <c:pt idx="263929">
                  <c:v>204184</c:v>
                </c:pt>
                <c:pt idx="263930">
                  <c:v>204184</c:v>
                </c:pt>
                <c:pt idx="263931">
                  <c:v>204184</c:v>
                </c:pt>
                <c:pt idx="263932">
                  <c:v>204184</c:v>
                </c:pt>
                <c:pt idx="263933">
                  <c:v>204184</c:v>
                </c:pt>
                <c:pt idx="263934">
                  <c:v>204184</c:v>
                </c:pt>
                <c:pt idx="263935">
                  <c:v>204184</c:v>
                </c:pt>
                <c:pt idx="263936">
                  <c:v>204184</c:v>
                </c:pt>
                <c:pt idx="263937">
                  <c:v>204184</c:v>
                </c:pt>
                <c:pt idx="263938">
                  <c:v>204184</c:v>
                </c:pt>
                <c:pt idx="263939">
                  <c:v>204184</c:v>
                </c:pt>
                <c:pt idx="263940">
                  <c:v>204184</c:v>
                </c:pt>
                <c:pt idx="263941">
                  <c:v>204184</c:v>
                </c:pt>
                <c:pt idx="263942">
                  <c:v>204184</c:v>
                </c:pt>
                <c:pt idx="263943">
                  <c:v>204184</c:v>
                </c:pt>
                <c:pt idx="263944">
                  <c:v>204184</c:v>
                </c:pt>
                <c:pt idx="263945">
                  <c:v>204184</c:v>
                </c:pt>
                <c:pt idx="263946">
                  <c:v>204184</c:v>
                </c:pt>
                <c:pt idx="263947">
                  <c:v>204184</c:v>
                </c:pt>
                <c:pt idx="263948">
                  <c:v>204184</c:v>
                </c:pt>
                <c:pt idx="263949">
                  <c:v>204184</c:v>
                </c:pt>
                <c:pt idx="263950">
                  <c:v>204184</c:v>
                </c:pt>
                <c:pt idx="263951">
                  <c:v>204184</c:v>
                </c:pt>
                <c:pt idx="263952">
                  <c:v>204184</c:v>
                </c:pt>
                <c:pt idx="263953">
                  <c:v>204184</c:v>
                </c:pt>
                <c:pt idx="263954">
                  <c:v>204184</c:v>
                </c:pt>
                <c:pt idx="263955">
                  <c:v>204184</c:v>
                </c:pt>
                <c:pt idx="263956">
                  <c:v>204184</c:v>
                </c:pt>
                <c:pt idx="263957">
                  <c:v>204184</c:v>
                </c:pt>
                <c:pt idx="263958">
                  <c:v>204184</c:v>
                </c:pt>
                <c:pt idx="263959">
                  <c:v>204184</c:v>
                </c:pt>
                <c:pt idx="263960">
                  <c:v>204184</c:v>
                </c:pt>
                <c:pt idx="263961">
                  <c:v>204184</c:v>
                </c:pt>
                <c:pt idx="263962">
                  <c:v>204184</c:v>
                </c:pt>
                <c:pt idx="263963">
                  <c:v>204184</c:v>
                </c:pt>
                <c:pt idx="263964">
                  <c:v>204184</c:v>
                </c:pt>
                <c:pt idx="263965">
                  <c:v>204184</c:v>
                </c:pt>
                <c:pt idx="263966">
                  <c:v>204184</c:v>
                </c:pt>
                <c:pt idx="263967">
                  <c:v>204184</c:v>
                </c:pt>
                <c:pt idx="263968">
                  <c:v>204184</c:v>
                </c:pt>
                <c:pt idx="263969">
                  <c:v>204184</c:v>
                </c:pt>
                <c:pt idx="263970">
                  <c:v>204184</c:v>
                </c:pt>
                <c:pt idx="263971">
                  <c:v>204184</c:v>
                </c:pt>
                <c:pt idx="263972">
                  <c:v>204184</c:v>
                </c:pt>
                <c:pt idx="263973">
                  <c:v>204184</c:v>
                </c:pt>
                <c:pt idx="263974">
                  <c:v>204184</c:v>
                </c:pt>
                <c:pt idx="263975">
                  <c:v>204184</c:v>
                </c:pt>
                <c:pt idx="263976">
                  <c:v>204184</c:v>
                </c:pt>
                <c:pt idx="263977">
                  <c:v>204184</c:v>
                </c:pt>
                <c:pt idx="263978">
                  <c:v>204184</c:v>
                </c:pt>
                <c:pt idx="263979">
                  <c:v>204184</c:v>
                </c:pt>
                <c:pt idx="263980">
                  <c:v>204184</c:v>
                </c:pt>
                <c:pt idx="263981">
                  <c:v>204184</c:v>
                </c:pt>
                <c:pt idx="263982">
                  <c:v>204184</c:v>
                </c:pt>
                <c:pt idx="263983">
                  <c:v>204184</c:v>
                </c:pt>
                <c:pt idx="263984">
                  <c:v>204184</c:v>
                </c:pt>
                <c:pt idx="263985">
                  <c:v>204184</c:v>
                </c:pt>
                <c:pt idx="263986">
                  <c:v>204184</c:v>
                </c:pt>
                <c:pt idx="263987">
                  <c:v>204184</c:v>
                </c:pt>
                <c:pt idx="263988">
                  <c:v>204184</c:v>
                </c:pt>
                <c:pt idx="263989">
                  <c:v>204184</c:v>
                </c:pt>
                <c:pt idx="263990">
                  <c:v>204184</c:v>
                </c:pt>
                <c:pt idx="263991">
                  <c:v>204184</c:v>
                </c:pt>
                <c:pt idx="263992">
                  <c:v>204184</c:v>
                </c:pt>
                <c:pt idx="263993">
                  <c:v>204184</c:v>
                </c:pt>
                <c:pt idx="263994">
                  <c:v>204184</c:v>
                </c:pt>
                <c:pt idx="263995">
                  <c:v>204184</c:v>
                </c:pt>
                <c:pt idx="263996">
                  <c:v>204184</c:v>
                </c:pt>
                <c:pt idx="263997">
                  <c:v>204184</c:v>
                </c:pt>
                <c:pt idx="263998">
                  <c:v>204184</c:v>
                </c:pt>
                <c:pt idx="263999">
                  <c:v>204184</c:v>
                </c:pt>
                <c:pt idx="264000">
                  <c:v>204184</c:v>
                </c:pt>
                <c:pt idx="264001">
                  <c:v>204184</c:v>
                </c:pt>
                <c:pt idx="264002">
                  <c:v>204184</c:v>
                </c:pt>
                <c:pt idx="264003">
                  <c:v>204184</c:v>
                </c:pt>
                <c:pt idx="264004">
                  <c:v>204184</c:v>
                </c:pt>
                <c:pt idx="264005">
                  <c:v>204184</c:v>
                </c:pt>
                <c:pt idx="264006">
                  <c:v>204184</c:v>
                </c:pt>
                <c:pt idx="264007">
                  <c:v>204184</c:v>
                </c:pt>
                <c:pt idx="264008">
                  <c:v>204184</c:v>
                </c:pt>
                <c:pt idx="264009">
                  <c:v>204184</c:v>
                </c:pt>
                <c:pt idx="264010">
                  <c:v>204184</c:v>
                </c:pt>
                <c:pt idx="264011">
                  <c:v>204184</c:v>
                </c:pt>
                <c:pt idx="264012">
                  <c:v>204184</c:v>
                </c:pt>
                <c:pt idx="264013">
                  <c:v>204184</c:v>
                </c:pt>
                <c:pt idx="264014">
                  <c:v>204184</c:v>
                </c:pt>
                <c:pt idx="264015">
                  <c:v>204184</c:v>
                </c:pt>
                <c:pt idx="264016">
                  <c:v>204184</c:v>
                </c:pt>
                <c:pt idx="264017">
                  <c:v>204184</c:v>
                </c:pt>
                <c:pt idx="264018">
                  <c:v>204184</c:v>
                </c:pt>
                <c:pt idx="264019">
                  <c:v>204184</c:v>
                </c:pt>
                <c:pt idx="264020">
                  <c:v>204184</c:v>
                </c:pt>
                <c:pt idx="264021">
                  <c:v>204184</c:v>
                </c:pt>
                <c:pt idx="264022">
                  <c:v>204184</c:v>
                </c:pt>
                <c:pt idx="264023">
                  <c:v>204184</c:v>
                </c:pt>
                <c:pt idx="264024">
                  <c:v>204184</c:v>
                </c:pt>
                <c:pt idx="264025">
                  <c:v>204184</c:v>
                </c:pt>
                <c:pt idx="264026">
                  <c:v>204184</c:v>
                </c:pt>
                <c:pt idx="264027">
                  <c:v>204184</c:v>
                </c:pt>
                <c:pt idx="264028">
                  <c:v>204184</c:v>
                </c:pt>
                <c:pt idx="264029">
                  <c:v>204184</c:v>
                </c:pt>
                <c:pt idx="264030">
                  <c:v>204184</c:v>
                </c:pt>
                <c:pt idx="264031">
                  <c:v>204184</c:v>
                </c:pt>
                <c:pt idx="264032">
                  <c:v>204184</c:v>
                </c:pt>
                <c:pt idx="264033">
                  <c:v>204184</c:v>
                </c:pt>
                <c:pt idx="264034">
                  <c:v>204184</c:v>
                </c:pt>
                <c:pt idx="264035">
                  <c:v>204184</c:v>
                </c:pt>
                <c:pt idx="264036">
                  <c:v>204184</c:v>
                </c:pt>
                <c:pt idx="264037">
                  <c:v>204184</c:v>
                </c:pt>
                <c:pt idx="264038">
                  <c:v>204184</c:v>
                </c:pt>
                <c:pt idx="264039">
                  <c:v>204184</c:v>
                </c:pt>
                <c:pt idx="264040">
                  <c:v>204184</c:v>
                </c:pt>
                <c:pt idx="264041">
                  <c:v>204184</c:v>
                </c:pt>
                <c:pt idx="264042">
                  <c:v>204184</c:v>
                </c:pt>
                <c:pt idx="264043">
                  <c:v>204184</c:v>
                </c:pt>
                <c:pt idx="264044">
                  <c:v>204184</c:v>
                </c:pt>
                <c:pt idx="264045">
                  <c:v>204184</c:v>
                </c:pt>
                <c:pt idx="264046">
                  <c:v>204184</c:v>
                </c:pt>
                <c:pt idx="264047">
                  <c:v>204184</c:v>
                </c:pt>
                <c:pt idx="264048">
                  <c:v>204184</c:v>
                </c:pt>
                <c:pt idx="264049">
                  <c:v>204184</c:v>
                </c:pt>
                <c:pt idx="264050">
                  <c:v>204184</c:v>
                </c:pt>
                <c:pt idx="264051">
                  <c:v>204184</c:v>
                </c:pt>
                <c:pt idx="264052">
                  <c:v>204184</c:v>
                </c:pt>
                <c:pt idx="264053">
                  <c:v>204184</c:v>
                </c:pt>
                <c:pt idx="264054">
                  <c:v>204184</c:v>
                </c:pt>
                <c:pt idx="264055">
                  <c:v>204184</c:v>
                </c:pt>
                <c:pt idx="264056">
                  <c:v>204184</c:v>
                </c:pt>
                <c:pt idx="264057">
                  <c:v>204184</c:v>
                </c:pt>
                <c:pt idx="264058">
                  <c:v>204184</c:v>
                </c:pt>
                <c:pt idx="264059">
                  <c:v>204184</c:v>
                </c:pt>
                <c:pt idx="264060">
                  <c:v>204184</c:v>
                </c:pt>
                <c:pt idx="264061">
                  <c:v>204184</c:v>
                </c:pt>
                <c:pt idx="264062">
                  <c:v>204184</c:v>
                </c:pt>
                <c:pt idx="264063">
                  <c:v>204184</c:v>
                </c:pt>
                <c:pt idx="264064">
                  <c:v>204184</c:v>
                </c:pt>
                <c:pt idx="264065">
                  <c:v>204184</c:v>
                </c:pt>
                <c:pt idx="264066">
                  <c:v>204184</c:v>
                </c:pt>
                <c:pt idx="264067">
                  <c:v>204184</c:v>
                </c:pt>
                <c:pt idx="264068">
                  <c:v>204184</c:v>
                </c:pt>
                <c:pt idx="264069">
                  <c:v>204184</c:v>
                </c:pt>
                <c:pt idx="264070">
                  <c:v>204184</c:v>
                </c:pt>
                <c:pt idx="264071">
                  <c:v>204184</c:v>
                </c:pt>
                <c:pt idx="264072">
                  <c:v>204184</c:v>
                </c:pt>
                <c:pt idx="264073">
                  <c:v>204184</c:v>
                </c:pt>
                <c:pt idx="264074">
                  <c:v>204184</c:v>
                </c:pt>
                <c:pt idx="264075">
                  <c:v>204184</c:v>
                </c:pt>
                <c:pt idx="264076">
                  <c:v>204184</c:v>
                </c:pt>
                <c:pt idx="264077">
                  <c:v>204184</c:v>
                </c:pt>
                <c:pt idx="264078">
                  <c:v>204184</c:v>
                </c:pt>
                <c:pt idx="264079">
                  <c:v>204184</c:v>
                </c:pt>
                <c:pt idx="264080">
                  <c:v>204184</c:v>
                </c:pt>
                <c:pt idx="264081">
                  <c:v>204184</c:v>
                </c:pt>
                <c:pt idx="264082">
                  <c:v>204184</c:v>
                </c:pt>
                <c:pt idx="264083">
                  <c:v>204184</c:v>
                </c:pt>
                <c:pt idx="264084">
                  <c:v>204184</c:v>
                </c:pt>
                <c:pt idx="264085">
                  <c:v>204184</c:v>
                </c:pt>
                <c:pt idx="264086">
                  <c:v>204184</c:v>
                </c:pt>
                <c:pt idx="264087">
                  <c:v>204184</c:v>
                </c:pt>
                <c:pt idx="264088">
                  <c:v>204184</c:v>
                </c:pt>
                <c:pt idx="264089">
                  <c:v>204184</c:v>
                </c:pt>
                <c:pt idx="264090">
                  <c:v>204184</c:v>
                </c:pt>
                <c:pt idx="264091">
                  <c:v>204184</c:v>
                </c:pt>
                <c:pt idx="264092">
                  <c:v>204184</c:v>
                </c:pt>
                <c:pt idx="264093">
                  <c:v>204184</c:v>
                </c:pt>
                <c:pt idx="264094">
                  <c:v>204184</c:v>
                </c:pt>
                <c:pt idx="264095">
                  <c:v>204184</c:v>
                </c:pt>
                <c:pt idx="264096">
                  <c:v>204184</c:v>
                </c:pt>
                <c:pt idx="264097">
                  <c:v>204184</c:v>
                </c:pt>
                <c:pt idx="264098">
                  <c:v>204184</c:v>
                </c:pt>
                <c:pt idx="264099">
                  <c:v>204184</c:v>
                </c:pt>
                <c:pt idx="264100">
                  <c:v>204184</c:v>
                </c:pt>
                <c:pt idx="264101">
                  <c:v>204184</c:v>
                </c:pt>
                <c:pt idx="264102">
                  <c:v>204184</c:v>
                </c:pt>
                <c:pt idx="264103">
                  <c:v>204184</c:v>
                </c:pt>
                <c:pt idx="264104">
                  <c:v>204184</c:v>
                </c:pt>
                <c:pt idx="264105">
                  <c:v>204184</c:v>
                </c:pt>
                <c:pt idx="264106">
                  <c:v>204184</c:v>
                </c:pt>
                <c:pt idx="264107">
                  <c:v>204184</c:v>
                </c:pt>
                <c:pt idx="264108">
                  <c:v>204184</c:v>
                </c:pt>
                <c:pt idx="264109">
                  <c:v>204184</c:v>
                </c:pt>
                <c:pt idx="264110">
                  <c:v>204184</c:v>
                </c:pt>
                <c:pt idx="264111">
                  <c:v>204184</c:v>
                </c:pt>
                <c:pt idx="264112">
                  <c:v>204184</c:v>
                </c:pt>
                <c:pt idx="264113">
                  <c:v>204184</c:v>
                </c:pt>
                <c:pt idx="264114">
                  <c:v>204184</c:v>
                </c:pt>
                <c:pt idx="264115">
                  <c:v>204184</c:v>
                </c:pt>
                <c:pt idx="264116">
                  <c:v>204184</c:v>
                </c:pt>
                <c:pt idx="264117">
                  <c:v>204184</c:v>
                </c:pt>
                <c:pt idx="264118">
                  <c:v>204184</c:v>
                </c:pt>
                <c:pt idx="264119">
                  <c:v>204184</c:v>
                </c:pt>
                <c:pt idx="264120">
                  <c:v>204184</c:v>
                </c:pt>
                <c:pt idx="264121">
                  <c:v>204184</c:v>
                </c:pt>
                <c:pt idx="264122">
                  <c:v>204184</c:v>
                </c:pt>
                <c:pt idx="264123">
                  <c:v>204184</c:v>
                </c:pt>
                <c:pt idx="264124">
                  <c:v>204184</c:v>
                </c:pt>
                <c:pt idx="264125">
                  <c:v>204184</c:v>
                </c:pt>
                <c:pt idx="264126">
                  <c:v>204184</c:v>
                </c:pt>
                <c:pt idx="264127">
                  <c:v>204184</c:v>
                </c:pt>
                <c:pt idx="264128">
                  <c:v>204184</c:v>
                </c:pt>
                <c:pt idx="264129">
                  <c:v>204184</c:v>
                </c:pt>
                <c:pt idx="264130">
                  <c:v>204184</c:v>
                </c:pt>
                <c:pt idx="264131">
                  <c:v>204184</c:v>
                </c:pt>
                <c:pt idx="264132">
                  <c:v>204184</c:v>
                </c:pt>
                <c:pt idx="264133">
                  <c:v>204184</c:v>
                </c:pt>
                <c:pt idx="264134">
                  <c:v>204184</c:v>
                </c:pt>
                <c:pt idx="264135">
                  <c:v>204184</c:v>
                </c:pt>
                <c:pt idx="264136">
                  <c:v>204184</c:v>
                </c:pt>
                <c:pt idx="264137">
                  <c:v>204184</c:v>
                </c:pt>
                <c:pt idx="264138">
                  <c:v>204184</c:v>
                </c:pt>
                <c:pt idx="264139">
                  <c:v>204184</c:v>
                </c:pt>
                <c:pt idx="264140">
                  <c:v>204184</c:v>
                </c:pt>
                <c:pt idx="264141">
                  <c:v>204184</c:v>
                </c:pt>
                <c:pt idx="264142">
                  <c:v>204184</c:v>
                </c:pt>
                <c:pt idx="264143">
                  <c:v>204184</c:v>
                </c:pt>
                <c:pt idx="264144">
                  <c:v>204184</c:v>
                </c:pt>
                <c:pt idx="264145">
                  <c:v>204184</c:v>
                </c:pt>
                <c:pt idx="264146">
                  <c:v>204184</c:v>
                </c:pt>
                <c:pt idx="264147">
                  <c:v>204184</c:v>
                </c:pt>
                <c:pt idx="264148">
                  <c:v>204184</c:v>
                </c:pt>
                <c:pt idx="264149">
                  <c:v>204184</c:v>
                </c:pt>
                <c:pt idx="264150">
                  <c:v>204184</c:v>
                </c:pt>
                <c:pt idx="264151">
                  <c:v>204184</c:v>
                </c:pt>
                <c:pt idx="264152">
                  <c:v>204184</c:v>
                </c:pt>
                <c:pt idx="264153">
                  <c:v>204184</c:v>
                </c:pt>
                <c:pt idx="264154">
                  <c:v>204184</c:v>
                </c:pt>
                <c:pt idx="264155">
                  <c:v>204184</c:v>
                </c:pt>
                <c:pt idx="264156">
                  <c:v>204184</c:v>
                </c:pt>
                <c:pt idx="264157">
                  <c:v>204184</c:v>
                </c:pt>
                <c:pt idx="264158">
                  <c:v>204184</c:v>
                </c:pt>
                <c:pt idx="264159">
                  <c:v>204184</c:v>
                </c:pt>
                <c:pt idx="264160">
                  <c:v>204184</c:v>
                </c:pt>
                <c:pt idx="264161">
                  <c:v>204184</c:v>
                </c:pt>
                <c:pt idx="264162">
                  <c:v>204184</c:v>
                </c:pt>
                <c:pt idx="264163">
                  <c:v>204184</c:v>
                </c:pt>
                <c:pt idx="264164">
                  <c:v>204184</c:v>
                </c:pt>
                <c:pt idx="264165">
                  <c:v>204184</c:v>
                </c:pt>
                <c:pt idx="264166">
                  <c:v>204184</c:v>
                </c:pt>
                <c:pt idx="264167">
                  <c:v>204184</c:v>
                </c:pt>
                <c:pt idx="264168">
                  <c:v>204184</c:v>
                </c:pt>
                <c:pt idx="264169">
                  <c:v>204184</c:v>
                </c:pt>
                <c:pt idx="264170">
                  <c:v>204184</c:v>
                </c:pt>
                <c:pt idx="264171">
                  <c:v>204184</c:v>
                </c:pt>
                <c:pt idx="264172">
                  <c:v>204184</c:v>
                </c:pt>
                <c:pt idx="264173">
                  <c:v>204184</c:v>
                </c:pt>
                <c:pt idx="264174">
                  <c:v>204184</c:v>
                </c:pt>
                <c:pt idx="264175">
                  <c:v>204184</c:v>
                </c:pt>
                <c:pt idx="264176">
                  <c:v>204184</c:v>
                </c:pt>
                <c:pt idx="264177">
                  <c:v>204184</c:v>
                </c:pt>
                <c:pt idx="264178">
                  <c:v>204184</c:v>
                </c:pt>
                <c:pt idx="264179">
                  <c:v>204184</c:v>
                </c:pt>
                <c:pt idx="264180">
                  <c:v>204184</c:v>
                </c:pt>
                <c:pt idx="264181">
                  <c:v>204184</c:v>
                </c:pt>
                <c:pt idx="264182">
                  <c:v>204184</c:v>
                </c:pt>
                <c:pt idx="264183">
                  <c:v>204184</c:v>
                </c:pt>
                <c:pt idx="264184">
                  <c:v>204184</c:v>
                </c:pt>
                <c:pt idx="264185">
                  <c:v>204184</c:v>
                </c:pt>
                <c:pt idx="264186">
                  <c:v>204184</c:v>
                </c:pt>
                <c:pt idx="264187">
                  <c:v>204184</c:v>
                </c:pt>
                <c:pt idx="264188">
                  <c:v>204184</c:v>
                </c:pt>
                <c:pt idx="264189">
                  <c:v>204184</c:v>
                </c:pt>
                <c:pt idx="264190">
                  <c:v>204184</c:v>
                </c:pt>
                <c:pt idx="264191">
                  <c:v>204184</c:v>
                </c:pt>
                <c:pt idx="264192">
                  <c:v>204184</c:v>
                </c:pt>
                <c:pt idx="264193">
                  <c:v>204184</c:v>
                </c:pt>
                <c:pt idx="264194">
                  <c:v>204184</c:v>
                </c:pt>
                <c:pt idx="264195">
                  <c:v>204184</c:v>
                </c:pt>
                <c:pt idx="264196">
                  <c:v>204184</c:v>
                </c:pt>
                <c:pt idx="264197">
                  <c:v>204184</c:v>
                </c:pt>
                <c:pt idx="264198">
                  <c:v>204184</c:v>
                </c:pt>
                <c:pt idx="264199">
                  <c:v>204184</c:v>
                </c:pt>
                <c:pt idx="264200">
                  <c:v>204184</c:v>
                </c:pt>
                <c:pt idx="264201">
                  <c:v>204184</c:v>
                </c:pt>
                <c:pt idx="264202">
                  <c:v>204184</c:v>
                </c:pt>
                <c:pt idx="264203">
                  <c:v>204184</c:v>
                </c:pt>
                <c:pt idx="264204">
                  <c:v>204184</c:v>
                </c:pt>
                <c:pt idx="264205">
                  <c:v>204184</c:v>
                </c:pt>
                <c:pt idx="264206">
                  <c:v>204184</c:v>
                </c:pt>
                <c:pt idx="264207">
                  <c:v>204184</c:v>
                </c:pt>
                <c:pt idx="264208">
                  <c:v>204184</c:v>
                </c:pt>
                <c:pt idx="264209">
                  <c:v>204184</c:v>
                </c:pt>
                <c:pt idx="264210">
                  <c:v>204184</c:v>
                </c:pt>
                <c:pt idx="264211">
                  <c:v>204184</c:v>
                </c:pt>
                <c:pt idx="264212">
                  <c:v>204184</c:v>
                </c:pt>
                <c:pt idx="264213">
                  <c:v>204184</c:v>
                </c:pt>
                <c:pt idx="264214">
                  <c:v>204184</c:v>
                </c:pt>
                <c:pt idx="264215">
                  <c:v>204184</c:v>
                </c:pt>
                <c:pt idx="264216">
                  <c:v>204184</c:v>
                </c:pt>
                <c:pt idx="264217">
                  <c:v>204184</c:v>
                </c:pt>
                <c:pt idx="264218">
                  <c:v>204184</c:v>
                </c:pt>
                <c:pt idx="264219">
                  <c:v>204184</c:v>
                </c:pt>
                <c:pt idx="264220">
                  <c:v>204184</c:v>
                </c:pt>
                <c:pt idx="264221">
                  <c:v>204184</c:v>
                </c:pt>
                <c:pt idx="264222">
                  <c:v>204184</c:v>
                </c:pt>
                <c:pt idx="264223">
                  <c:v>204184</c:v>
                </c:pt>
                <c:pt idx="264224">
                  <c:v>204184</c:v>
                </c:pt>
                <c:pt idx="264225">
                  <c:v>204184</c:v>
                </c:pt>
                <c:pt idx="264226">
                  <c:v>204184</c:v>
                </c:pt>
                <c:pt idx="264227">
                  <c:v>204184</c:v>
                </c:pt>
                <c:pt idx="264228">
                  <c:v>204184</c:v>
                </c:pt>
                <c:pt idx="264229">
                  <c:v>204184</c:v>
                </c:pt>
                <c:pt idx="264230">
                  <c:v>204184</c:v>
                </c:pt>
                <c:pt idx="264231">
                  <c:v>204184</c:v>
                </c:pt>
                <c:pt idx="264232">
                  <c:v>204184</c:v>
                </c:pt>
                <c:pt idx="264233">
                  <c:v>204184</c:v>
                </c:pt>
                <c:pt idx="264234">
                  <c:v>204184</c:v>
                </c:pt>
                <c:pt idx="264235">
                  <c:v>204184</c:v>
                </c:pt>
                <c:pt idx="264236">
                  <c:v>204184</c:v>
                </c:pt>
                <c:pt idx="264237">
                  <c:v>204184</c:v>
                </c:pt>
                <c:pt idx="264238">
                  <c:v>204184</c:v>
                </c:pt>
                <c:pt idx="264239">
                  <c:v>204184</c:v>
                </c:pt>
                <c:pt idx="264240">
                  <c:v>204184</c:v>
                </c:pt>
                <c:pt idx="264241">
                  <c:v>204184</c:v>
                </c:pt>
                <c:pt idx="264242">
                  <c:v>204184</c:v>
                </c:pt>
                <c:pt idx="264243">
                  <c:v>204184</c:v>
                </c:pt>
                <c:pt idx="264244">
                  <c:v>204184</c:v>
                </c:pt>
                <c:pt idx="264245">
                  <c:v>204184</c:v>
                </c:pt>
                <c:pt idx="264246">
                  <c:v>204184</c:v>
                </c:pt>
                <c:pt idx="264247">
                  <c:v>204184</c:v>
                </c:pt>
                <c:pt idx="264248">
                  <c:v>204184</c:v>
                </c:pt>
                <c:pt idx="264249">
                  <c:v>204184</c:v>
                </c:pt>
                <c:pt idx="264250">
                  <c:v>204184</c:v>
                </c:pt>
                <c:pt idx="264251">
                  <c:v>204184</c:v>
                </c:pt>
                <c:pt idx="264252">
                  <c:v>204184</c:v>
                </c:pt>
                <c:pt idx="264253">
                  <c:v>204184</c:v>
                </c:pt>
                <c:pt idx="264254">
                  <c:v>204184</c:v>
                </c:pt>
                <c:pt idx="264255">
                  <c:v>204184</c:v>
                </c:pt>
                <c:pt idx="264256">
                  <c:v>204184</c:v>
                </c:pt>
                <c:pt idx="264257">
                  <c:v>204184</c:v>
                </c:pt>
                <c:pt idx="264258">
                  <c:v>204184</c:v>
                </c:pt>
                <c:pt idx="264259">
                  <c:v>204184</c:v>
                </c:pt>
                <c:pt idx="264260">
                  <c:v>204184</c:v>
                </c:pt>
                <c:pt idx="264261">
                  <c:v>204184</c:v>
                </c:pt>
                <c:pt idx="264262">
                  <c:v>204184</c:v>
                </c:pt>
                <c:pt idx="264263">
                  <c:v>204184</c:v>
                </c:pt>
                <c:pt idx="264264">
                  <c:v>204184</c:v>
                </c:pt>
                <c:pt idx="264265">
                  <c:v>204184</c:v>
                </c:pt>
                <c:pt idx="264266">
                  <c:v>204184</c:v>
                </c:pt>
                <c:pt idx="264267">
                  <c:v>204184</c:v>
                </c:pt>
                <c:pt idx="264268">
                  <c:v>204184</c:v>
                </c:pt>
                <c:pt idx="264269">
                  <c:v>204184</c:v>
                </c:pt>
                <c:pt idx="264270">
                  <c:v>204184</c:v>
                </c:pt>
                <c:pt idx="264271">
                  <c:v>204184</c:v>
                </c:pt>
                <c:pt idx="264272">
                  <c:v>204184</c:v>
                </c:pt>
                <c:pt idx="264273">
                  <c:v>204184</c:v>
                </c:pt>
                <c:pt idx="264274">
                  <c:v>204184</c:v>
                </c:pt>
                <c:pt idx="264275">
                  <c:v>204184</c:v>
                </c:pt>
                <c:pt idx="264276">
                  <c:v>204184</c:v>
                </c:pt>
                <c:pt idx="264277">
                  <c:v>204184</c:v>
                </c:pt>
                <c:pt idx="264278">
                  <c:v>204184</c:v>
                </c:pt>
                <c:pt idx="264279">
                  <c:v>204184</c:v>
                </c:pt>
                <c:pt idx="264280">
                  <c:v>204184</c:v>
                </c:pt>
                <c:pt idx="264281">
                  <c:v>204184</c:v>
                </c:pt>
                <c:pt idx="264282">
                  <c:v>204184</c:v>
                </c:pt>
                <c:pt idx="264283">
                  <c:v>204184</c:v>
                </c:pt>
                <c:pt idx="264284">
                  <c:v>204184</c:v>
                </c:pt>
                <c:pt idx="264285">
                  <c:v>204184</c:v>
                </c:pt>
                <c:pt idx="264286">
                  <c:v>204184</c:v>
                </c:pt>
                <c:pt idx="264287">
                  <c:v>204184</c:v>
                </c:pt>
                <c:pt idx="264288">
                  <c:v>204184</c:v>
                </c:pt>
                <c:pt idx="264289">
                  <c:v>204184</c:v>
                </c:pt>
                <c:pt idx="264290">
                  <c:v>204184</c:v>
                </c:pt>
                <c:pt idx="264291">
                  <c:v>204184</c:v>
                </c:pt>
                <c:pt idx="264292">
                  <c:v>204184</c:v>
                </c:pt>
                <c:pt idx="264293">
                  <c:v>204184</c:v>
                </c:pt>
                <c:pt idx="264294">
                  <c:v>204184</c:v>
                </c:pt>
                <c:pt idx="264295">
                  <c:v>204184</c:v>
                </c:pt>
                <c:pt idx="264296">
                  <c:v>204184</c:v>
                </c:pt>
                <c:pt idx="264297">
                  <c:v>204184</c:v>
                </c:pt>
                <c:pt idx="264298">
                  <c:v>204184</c:v>
                </c:pt>
                <c:pt idx="264299">
                  <c:v>204184</c:v>
                </c:pt>
                <c:pt idx="264300">
                  <c:v>204184</c:v>
                </c:pt>
                <c:pt idx="264301">
                  <c:v>204184</c:v>
                </c:pt>
                <c:pt idx="264302">
                  <c:v>204184</c:v>
                </c:pt>
                <c:pt idx="264303">
                  <c:v>204184</c:v>
                </c:pt>
                <c:pt idx="264304">
                  <c:v>204184</c:v>
                </c:pt>
                <c:pt idx="264305">
                  <c:v>204184</c:v>
                </c:pt>
                <c:pt idx="264306">
                  <c:v>204184</c:v>
                </c:pt>
                <c:pt idx="264307">
                  <c:v>204184</c:v>
                </c:pt>
                <c:pt idx="264308">
                  <c:v>204184</c:v>
                </c:pt>
                <c:pt idx="264309">
                  <c:v>204184</c:v>
                </c:pt>
                <c:pt idx="264310">
                  <c:v>204184</c:v>
                </c:pt>
                <c:pt idx="264311">
                  <c:v>204184</c:v>
                </c:pt>
                <c:pt idx="264312">
                  <c:v>204184</c:v>
                </c:pt>
                <c:pt idx="264313">
                  <c:v>204184</c:v>
                </c:pt>
                <c:pt idx="264314">
                  <c:v>204184</c:v>
                </c:pt>
                <c:pt idx="264315">
                  <c:v>204184</c:v>
                </c:pt>
                <c:pt idx="264316">
                  <c:v>204184</c:v>
                </c:pt>
                <c:pt idx="264317">
                  <c:v>204184</c:v>
                </c:pt>
                <c:pt idx="264318">
                  <c:v>204184</c:v>
                </c:pt>
                <c:pt idx="264319">
                  <c:v>204184</c:v>
                </c:pt>
                <c:pt idx="264320">
                  <c:v>204184</c:v>
                </c:pt>
                <c:pt idx="264321">
                  <c:v>204184</c:v>
                </c:pt>
                <c:pt idx="264322">
                  <c:v>204184</c:v>
                </c:pt>
                <c:pt idx="264323">
                  <c:v>204184</c:v>
                </c:pt>
                <c:pt idx="264324">
                  <c:v>204184</c:v>
                </c:pt>
                <c:pt idx="264325">
                  <c:v>204184</c:v>
                </c:pt>
                <c:pt idx="264326">
                  <c:v>204184</c:v>
                </c:pt>
                <c:pt idx="264327">
                  <c:v>204184</c:v>
                </c:pt>
                <c:pt idx="264328">
                  <c:v>204184</c:v>
                </c:pt>
                <c:pt idx="264329">
                  <c:v>204184</c:v>
                </c:pt>
                <c:pt idx="264330">
                  <c:v>204184</c:v>
                </c:pt>
                <c:pt idx="264331">
                  <c:v>204184</c:v>
                </c:pt>
                <c:pt idx="264332">
                  <c:v>204184</c:v>
                </c:pt>
                <c:pt idx="264333">
                  <c:v>204184</c:v>
                </c:pt>
                <c:pt idx="264334">
                  <c:v>204184</c:v>
                </c:pt>
                <c:pt idx="264335">
                  <c:v>204184</c:v>
                </c:pt>
                <c:pt idx="264336">
                  <c:v>204184</c:v>
                </c:pt>
                <c:pt idx="264337">
                  <c:v>204184</c:v>
                </c:pt>
                <c:pt idx="264338">
                  <c:v>204184</c:v>
                </c:pt>
                <c:pt idx="264339">
                  <c:v>204184</c:v>
                </c:pt>
                <c:pt idx="264340">
                  <c:v>204184</c:v>
                </c:pt>
                <c:pt idx="264341">
                  <c:v>204184</c:v>
                </c:pt>
                <c:pt idx="264342">
                  <c:v>204184</c:v>
                </c:pt>
                <c:pt idx="264343">
                  <c:v>204184</c:v>
                </c:pt>
                <c:pt idx="264344">
                  <c:v>204184</c:v>
                </c:pt>
                <c:pt idx="264345">
                  <c:v>204184</c:v>
                </c:pt>
                <c:pt idx="264346">
                  <c:v>204184</c:v>
                </c:pt>
                <c:pt idx="264347">
                  <c:v>204184</c:v>
                </c:pt>
                <c:pt idx="264348">
                  <c:v>204184</c:v>
                </c:pt>
                <c:pt idx="264349">
                  <c:v>204184</c:v>
                </c:pt>
                <c:pt idx="264350">
                  <c:v>204184</c:v>
                </c:pt>
                <c:pt idx="264351">
                  <c:v>204184</c:v>
                </c:pt>
                <c:pt idx="264352">
                  <c:v>204184</c:v>
                </c:pt>
                <c:pt idx="264353">
                  <c:v>204184</c:v>
                </c:pt>
                <c:pt idx="264354">
                  <c:v>204184</c:v>
                </c:pt>
                <c:pt idx="264355">
                  <c:v>204184</c:v>
                </c:pt>
                <c:pt idx="264356">
                  <c:v>204184</c:v>
                </c:pt>
                <c:pt idx="264357">
                  <c:v>204184</c:v>
                </c:pt>
                <c:pt idx="264358">
                  <c:v>204184</c:v>
                </c:pt>
                <c:pt idx="264359">
                  <c:v>204184</c:v>
                </c:pt>
                <c:pt idx="264360">
                  <c:v>204184</c:v>
                </c:pt>
                <c:pt idx="264361">
                  <c:v>204184</c:v>
                </c:pt>
                <c:pt idx="264362">
                  <c:v>204184</c:v>
                </c:pt>
                <c:pt idx="264363">
                  <c:v>204184</c:v>
                </c:pt>
                <c:pt idx="264364">
                  <c:v>204184</c:v>
                </c:pt>
                <c:pt idx="264365">
                  <c:v>204184</c:v>
                </c:pt>
                <c:pt idx="264366">
                  <c:v>204184</c:v>
                </c:pt>
                <c:pt idx="264367">
                  <c:v>204184</c:v>
                </c:pt>
                <c:pt idx="264368">
                  <c:v>204184</c:v>
                </c:pt>
                <c:pt idx="264369">
                  <c:v>204184</c:v>
                </c:pt>
                <c:pt idx="264370">
                  <c:v>204184</c:v>
                </c:pt>
                <c:pt idx="264371">
                  <c:v>204184</c:v>
                </c:pt>
                <c:pt idx="264372">
                  <c:v>204184</c:v>
                </c:pt>
                <c:pt idx="264373">
                  <c:v>204184</c:v>
                </c:pt>
                <c:pt idx="264374">
                  <c:v>204184</c:v>
                </c:pt>
                <c:pt idx="264375">
                  <c:v>204184</c:v>
                </c:pt>
                <c:pt idx="264376">
                  <c:v>204184</c:v>
                </c:pt>
                <c:pt idx="264377">
                  <c:v>204184</c:v>
                </c:pt>
                <c:pt idx="264378">
                  <c:v>204184</c:v>
                </c:pt>
                <c:pt idx="264379">
                  <c:v>204184</c:v>
                </c:pt>
                <c:pt idx="264380">
                  <c:v>204184</c:v>
                </c:pt>
                <c:pt idx="264381">
                  <c:v>204184</c:v>
                </c:pt>
                <c:pt idx="264382">
                  <c:v>204184</c:v>
                </c:pt>
                <c:pt idx="264383">
                  <c:v>204184</c:v>
                </c:pt>
                <c:pt idx="264384">
                  <c:v>204184</c:v>
                </c:pt>
                <c:pt idx="264385">
                  <c:v>204184</c:v>
                </c:pt>
                <c:pt idx="264386">
                  <c:v>204184</c:v>
                </c:pt>
                <c:pt idx="264387">
                  <c:v>204184</c:v>
                </c:pt>
                <c:pt idx="264388">
                  <c:v>204184</c:v>
                </c:pt>
                <c:pt idx="264389">
                  <c:v>204184</c:v>
                </c:pt>
                <c:pt idx="264390">
                  <c:v>204184</c:v>
                </c:pt>
                <c:pt idx="264391">
                  <c:v>204184</c:v>
                </c:pt>
                <c:pt idx="264392">
                  <c:v>204184</c:v>
                </c:pt>
                <c:pt idx="264393">
                  <c:v>204184</c:v>
                </c:pt>
                <c:pt idx="264394">
                  <c:v>204184</c:v>
                </c:pt>
                <c:pt idx="264395">
                  <c:v>204184</c:v>
                </c:pt>
                <c:pt idx="264396">
                  <c:v>204184</c:v>
                </c:pt>
                <c:pt idx="264397">
                  <c:v>204184</c:v>
                </c:pt>
                <c:pt idx="264398">
                  <c:v>204184</c:v>
                </c:pt>
                <c:pt idx="264399">
                  <c:v>204184</c:v>
                </c:pt>
                <c:pt idx="264400">
                  <c:v>204184</c:v>
                </c:pt>
                <c:pt idx="264401">
                  <c:v>204184</c:v>
                </c:pt>
                <c:pt idx="264402">
                  <c:v>204184</c:v>
                </c:pt>
                <c:pt idx="264403">
                  <c:v>204184</c:v>
                </c:pt>
                <c:pt idx="264404">
                  <c:v>204184</c:v>
                </c:pt>
                <c:pt idx="264405">
                  <c:v>204184</c:v>
                </c:pt>
                <c:pt idx="264406">
                  <c:v>204184</c:v>
                </c:pt>
                <c:pt idx="264407">
                  <c:v>204184</c:v>
                </c:pt>
                <c:pt idx="264408">
                  <c:v>204184</c:v>
                </c:pt>
                <c:pt idx="264409">
                  <c:v>204184</c:v>
                </c:pt>
                <c:pt idx="264410">
                  <c:v>204184</c:v>
                </c:pt>
                <c:pt idx="264411">
                  <c:v>204184</c:v>
                </c:pt>
                <c:pt idx="264412">
                  <c:v>204184</c:v>
                </c:pt>
                <c:pt idx="264413">
                  <c:v>204184</c:v>
                </c:pt>
                <c:pt idx="264414">
                  <c:v>204184</c:v>
                </c:pt>
                <c:pt idx="264415">
                  <c:v>204184</c:v>
                </c:pt>
                <c:pt idx="264416">
                  <c:v>204184</c:v>
                </c:pt>
                <c:pt idx="264417">
                  <c:v>204184</c:v>
                </c:pt>
                <c:pt idx="264418">
                  <c:v>204184</c:v>
                </c:pt>
                <c:pt idx="264419">
                  <c:v>204184</c:v>
                </c:pt>
                <c:pt idx="264420">
                  <c:v>204184</c:v>
                </c:pt>
                <c:pt idx="264421">
                  <c:v>204184</c:v>
                </c:pt>
                <c:pt idx="264422">
                  <c:v>204184</c:v>
                </c:pt>
                <c:pt idx="264423">
                  <c:v>204184</c:v>
                </c:pt>
                <c:pt idx="264424">
                  <c:v>204184</c:v>
                </c:pt>
                <c:pt idx="264425">
                  <c:v>204184</c:v>
                </c:pt>
                <c:pt idx="264426">
                  <c:v>204184</c:v>
                </c:pt>
                <c:pt idx="264427">
                  <c:v>204184</c:v>
                </c:pt>
                <c:pt idx="264428">
                  <c:v>204184</c:v>
                </c:pt>
                <c:pt idx="264429">
                  <c:v>204184</c:v>
                </c:pt>
                <c:pt idx="264430">
                  <c:v>204184</c:v>
                </c:pt>
                <c:pt idx="264431">
                  <c:v>204184</c:v>
                </c:pt>
                <c:pt idx="264432">
                  <c:v>204184</c:v>
                </c:pt>
                <c:pt idx="264433">
                  <c:v>204184</c:v>
                </c:pt>
                <c:pt idx="264434">
                  <c:v>204184</c:v>
                </c:pt>
                <c:pt idx="264435">
                  <c:v>204184</c:v>
                </c:pt>
                <c:pt idx="264436">
                  <c:v>204184</c:v>
                </c:pt>
                <c:pt idx="264437">
                  <c:v>204184</c:v>
                </c:pt>
                <c:pt idx="264438">
                  <c:v>204184</c:v>
                </c:pt>
                <c:pt idx="264439">
                  <c:v>204184</c:v>
                </c:pt>
                <c:pt idx="264440">
                  <c:v>204184</c:v>
                </c:pt>
                <c:pt idx="264441">
                  <c:v>204184</c:v>
                </c:pt>
                <c:pt idx="264442">
                  <c:v>204184</c:v>
                </c:pt>
                <c:pt idx="264443">
                  <c:v>204184</c:v>
                </c:pt>
                <c:pt idx="264444">
                  <c:v>204184</c:v>
                </c:pt>
                <c:pt idx="264445">
                  <c:v>204184</c:v>
                </c:pt>
                <c:pt idx="264446">
                  <c:v>204184</c:v>
                </c:pt>
                <c:pt idx="264447">
                  <c:v>204184</c:v>
                </c:pt>
                <c:pt idx="264448">
                  <c:v>204184</c:v>
                </c:pt>
                <c:pt idx="264449">
                  <c:v>204184</c:v>
                </c:pt>
                <c:pt idx="264450">
                  <c:v>204184</c:v>
                </c:pt>
                <c:pt idx="264451">
                  <c:v>204184</c:v>
                </c:pt>
                <c:pt idx="264452">
                  <c:v>204184</c:v>
                </c:pt>
                <c:pt idx="264453">
                  <c:v>204184</c:v>
                </c:pt>
                <c:pt idx="264454">
                  <c:v>204184</c:v>
                </c:pt>
                <c:pt idx="264455">
                  <c:v>204184</c:v>
                </c:pt>
                <c:pt idx="264456">
                  <c:v>204184</c:v>
                </c:pt>
                <c:pt idx="264457">
                  <c:v>204184</c:v>
                </c:pt>
                <c:pt idx="264458">
                  <c:v>204184</c:v>
                </c:pt>
                <c:pt idx="264459">
                  <c:v>204184</c:v>
                </c:pt>
                <c:pt idx="264460">
                  <c:v>204184</c:v>
                </c:pt>
                <c:pt idx="264461">
                  <c:v>204184</c:v>
                </c:pt>
                <c:pt idx="264462">
                  <c:v>204184</c:v>
                </c:pt>
                <c:pt idx="264463">
                  <c:v>204184</c:v>
                </c:pt>
                <c:pt idx="264464">
                  <c:v>204184</c:v>
                </c:pt>
                <c:pt idx="264465">
                  <c:v>204184</c:v>
                </c:pt>
                <c:pt idx="264466">
                  <c:v>204184</c:v>
                </c:pt>
                <c:pt idx="264467">
                  <c:v>204184</c:v>
                </c:pt>
                <c:pt idx="264468">
                  <c:v>204184</c:v>
                </c:pt>
                <c:pt idx="264469">
                  <c:v>204184</c:v>
                </c:pt>
                <c:pt idx="264470">
                  <c:v>204184</c:v>
                </c:pt>
                <c:pt idx="264471">
                  <c:v>204184</c:v>
                </c:pt>
                <c:pt idx="264472">
                  <c:v>204184</c:v>
                </c:pt>
                <c:pt idx="264473">
                  <c:v>204184</c:v>
                </c:pt>
                <c:pt idx="264474">
                  <c:v>204184</c:v>
                </c:pt>
                <c:pt idx="264475">
                  <c:v>204184</c:v>
                </c:pt>
                <c:pt idx="264476">
                  <c:v>204184</c:v>
                </c:pt>
                <c:pt idx="264477">
                  <c:v>204184</c:v>
                </c:pt>
                <c:pt idx="264478">
                  <c:v>204184</c:v>
                </c:pt>
                <c:pt idx="264479">
                  <c:v>204184</c:v>
                </c:pt>
                <c:pt idx="264480">
                  <c:v>204184</c:v>
                </c:pt>
                <c:pt idx="264481">
                  <c:v>204184</c:v>
                </c:pt>
                <c:pt idx="264482">
                  <c:v>204184</c:v>
                </c:pt>
                <c:pt idx="264483">
                  <c:v>204184</c:v>
                </c:pt>
                <c:pt idx="264484">
                  <c:v>204184</c:v>
                </c:pt>
                <c:pt idx="264485">
                  <c:v>204184</c:v>
                </c:pt>
                <c:pt idx="264486">
                  <c:v>204184</c:v>
                </c:pt>
                <c:pt idx="264487">
                  <c:v>204184</c:v>
                </c:pt>
                <c:pt idx="264488">
                  <c:v>204184</c:v>
                </c:pt>
                <c:pt idx="264489">
                  <c:v>204184</c:v>
                </c:pt>
                <c:pt idx="264490">
                  <c:v>204184</c:v>
                </c:pt>
                <c:pt idx="264491">
                  <c:v>204184</c:v>
                </c:pt>
                <c:pt idx="264492">
                  <c:v>204184</c:v>
                </c:pt>
                <c:pt idx="264493">
                  <c:v>204184</c:v>
                </c:pt>
                <c:pt idx="264494">
                  <c:v>204184</c:v>
                </c:pt>
                <c:pt idx="264495">
                  <c:v>204184</c:v>
                </c:pt>
                <c:pt idx="264496">
                  <c:v>204184</c:v>
                </c:pt>
                <c:pt idx="264497">
                  <c:v>204184</c:v>
                </c:pt>
                <c:pt idx="264498">
                  <c:v>204184</c:v>
                </c:pt>
                <c:pt idx="264499">
                  <c:v>204184</c:v>
                </c:pt>
                <c:pt idx="264500">
                  <c:v>204184</c:v>
                </c:pt>
                <c:pt idx="264501">
                  <c:v>204184</c:v>
                </c:pt>
                <c:pt idx="264502">
                  <c:v>204184</c:v>
                </c:pt>
                <c:pt idx="264503">
                  <c:v>204184</c:v>
                </c:pt>
                <c:pt idx="264504">
                  <c:v>204184</c:v>
                </c:pt>
                <c:pt idx="264505">
                  <c:v>204184</c:v>
                </c:pt>
                <c:pt idx="264506">
                  <c:v>204184</c:v>
                </c:pt>
                <c:pt idx="264507">
                  <c:v>204184</c:v>
                </c:pt>
                <c:pt idx="264508">
                  <c:v>204184</c:v>
                </c:pt>
                <c:pt idx="264509">
                  <c:v>204184</c:v>
                </c:pt>
                <c:pt idx="264510">
                  <c:v>204184</c:v>
                </c:pt>
                <c:pt idx="264511">
                  <c:v>204184</c:v>
                </c:pt>
                <c:pt idx="264512">
                  <c:v>204184</c:v>
                </c:pt>
                <c:pt idx="264513">
                  <c:v>204184</c:v>
                </c:pt>
                <c:pt idx="264514">
                  <c:v>204184</c:v>
                </c:pt>
                <c:pt idx="264515">
                  <c:v>204184</c:v>
                </c:pt>
                <c:pt idx="264516">
                  <c:v>204184</c:v>
                </c:pt>
                <c:pt idx="264517">
                  <c:v>204184</c:v>
                </c:pt>
                <c:pt idx="264518">
                  <c:v>204184</c:v>
                </c:pt>
                <c:pt idx="264519">
                  <c:v>204184</c:v>
                </c:pt>
                <c:pt idx="264520">
                  <c:v>204184</c:v>
                </c:pt>
                <c:pt idx="264521">
                  <c:v>204184</c:v>
                </c:pt>
                <c:pt idx="264522">
                  <c:v>204184</c:v>
                </c:pt>
                <c:pt idx="264523">
                  <c:v>204184</c:v>
                </c:pt>
                <c:pt idx="264524">
                  <c:v>204184</c:v>
                </c:pt>
                <c:pt idx="264525">
                  <c:v>204184</c:v>
                </c:pt>
                <c:pt idx="264526">
                  <c:v>204184</c:v>
                </c:pt>
                <c:pt idx="264527">
                  <c:v>204184</c:v>
                </c:pt>
                <c:pt idx="264528">
                  <c:v>204184</c:v>
                </c:pt>
                <c:pt idx="264529">
                  <c:v>204184</c:v>
                </c:pt>
                <c:pt idx="264530">
                  <c:v>204184</c:v>
                </c:pt>
                <c:pt idx="264531">
                  <c:v>204184</c:v>
                </c:pt>
                <c:pt idx="264532">
                  <c:v>204184</c:v>
                </c:pt>
                <c:pt idx="264533">
                  <c:v>204184</c:v>
                </c:pt>
                <c:pt idx="264534">
                  <c:v>204184</c:v>
                </c:pt>
                <c:pt idx="264535">
                  <c:v>204184</c:v>
                </c:pt>
                <c:pt idx="264536">
                  <c:v>204184</c:v>
                </c:pt>
                <c:pt idx="264537">
                  <c:v>204184</c:v>
                </c:pt>
                <c:pt idx="264538">
                  <c:v>204184</c:v>
                </c:pt>
                <c:pt idx="264539">
                  <c:v>204184</c:v>
                </c:pt>
                <c:pt idx="264540">
                  <c:v>204184</c:v>
                </c:pt>
                <c:pt idx="264541">
                  <c:v>204184</c:v>
                </c:pt>
                <c:pt idx="264542">
                  <c:v>204184</c:v>
                </c:pt>
                <c:pt idx="264543">
                  <c:v>204184</c:v>
                </c:pt>
                <c:pt idx="264544">
                  <c:v>204184</c:v>
                </c:pt>
                <c:pt idx="264545">
                  <c:v>204184</c:v>
                </c:pt>
                <c:pt idx="264546">
                  <c:v>204184</c:v>
                </c:pt>
                <c:pt idx="264547">
                  <c:v>204184</c:v>
                </c:pt>
                <c:pt idx="264548">
                  <c:v>204184</c:v>
                </c:pt>
                <c:pt idx="264549">
                  <c:v>204184</c:v>
                </c:pt>
                <c:pt idx="264550">
                  <c:v>204184</c:v>
                </c:pt>
                <c:pt idx="264551">
                  <c:v>204184</c:v>
                </c:pt>
                <c:pt idx="264552">
                  <c:v>204184</c:v>
                </c:pt>
                <c:pt idx="264553">
                  <c:v>204184</c:v>
                </c:pt>
                <c:pt idx="264554">
                  <c:v>204184</c:v>
                </c:pt>
                <c:pt idx="264555">
                  <c:v>204184</c:v>
                </c:pt>
                <c:pt idx="264556">
                  <c:v>204184</c:v>
                </c:pt>
                <c:pt idx="264557">
                  <c:v>204184</c:v>
                </c:pt>
                <c:pt idx="264558">
                  <c:v>204184</c:v>
                </c:pt>
                <c:pt idx="264559">
                  <c:v>204184</c:v>
                </c:pt>
                <c:pt idx="264560">
                  <c:v>204184</c:v>
                </c:pt>
                <c:pt idx="264561">
                  <c:v>204184</c:v>
                </c:pt>
                <c:pt idx="264562">
                  <c:v>204184</c:v>
                </c:pt>
                <c:pt idx="264563">
                  <c:v>204184</c:v>
                </c:pt>
                <c:pt idx="264564">
                  <c:v>204184</c:v>
                </c:pt>
                <c:pt idx="264565">
                  <c:v>204184</c:v>
                </c:pt>
                <c:pt idx="264566">
                  <c:v>204184</c:v>
                </c:pt>
                <c:pt idx="264567">
                  <c:v>204184</c:v>
                </c:pt>
                <c:pt idx="264568">
                  <c:v>204184</c:v>
                </c:pt>
                <c:pt idx="264569">
                  <c:v>204184</c:v>
                </c:pt>
                <c:pt idx="264570">
                  <c:v>204184</c:v>
                </c:pt>
                <c:pt idx="264571">
                  <c:v>204184</c:v>
                </c:pt>
                <c:pt idx="264572">
                  <c:v>204184</c:v>
                </c:pt>
                <c:pt idx="264573">
                  <c:v>204184</c:v>
                </c:pt>
                <c:pt idx="264574">
                  <c:v>204184</c:v>
                </c:pt>
                <c:pt idx="264575">
                  <c:v>204184</c:v>
                </c:pt>
                <c:pt idx="264576">
                  <c:v>204184</c:v>
                </c:pt>
                <c:pt idx="264577">
                  <c:v>204184</c:v>
                </c:pt>
                <c:pt idx="264578">
                  <c:v>204184</c:v>
                </c:pt>
                <c:pt idx="264579">
                  <c:v>204184</c:v>
                </c:pt>
                <c:pt idx="264580">
                  <c:v>204184</c:v>
                </c:pt>
                <c:pt idx="264581">
                  <c:v>204184</c:v>
                </c:pt>
                <c:pt idx="264582">
                  <c:v>204184</c:v>
                </c:pt>
                <c:pt idx="264583">
                  <c:v>204184</c:v>
                </c:pt>
                <c:pt idx="264584">
                  <c:v>204184</c:v>
                </c:pt>
                <c:pt idx="264585">
                  <c:v>204184</c:v>
                </c:pt>
                <c:pt idx="264586">
                  <c:v>204184</c:v>
                </c:pt>
                <c:pt idx="264587">
                  <c:v>204184</c:v>
                </c:pt>
                <c:pt idx="264588">
                  <c:v>204184</c:v>
                </c:pt>
                <c:pt idx="264589">
                  <c:v>204184</c:v>
                </c:pt>
                <c:pt idx="264590">
                  <c:v>204184</c:v>
                </c:pt>
                <c:pt idx="264591">
                  <c:v>204184</c:v>
                </c:pt>
                <c:pt idx="264592">
                  <c:v>204184</c:v>
                </c:pt>
                <c:pt idx="264593">
                  <c:v>204184</c:v>
                </c:pt>
                <c:pt idx="264594">
                  <c:v>204184</c:v>
                </c:pt>
                <c:pt idx="264595">
                  <c:v>204184</c:v>
                </c:pt>
                <c:pt idx="264596">
                  <c:v>204184</c:v>
                </c:pt>
                <c:pt idx="264597">
                  <c:v>204184</c:v>
                </c:pt>
                <c:pt idx="264598">
                  <c:v>204184</c:v>
                </c:pt>
                <c:pt idx="264599">
                  <c:v>204184</c:v>
                </c:pt>
                <c:pt idx="264600">
                  <c:v>204184</c:v>
                </c:pt>
                <c:pt idx="264601">
                  <c:v>204184</c:v>
                </c:pt>
                <c:pt idx="264602">
                  <c:v>204184</c:v>
                </c:pt>
                <c:pt idx="264603">
                  <c:v>204184</c:v>
                </c:pt>
                <c:pt idx="264604">
                  <c:v>204184</c:v>
                </c:pt>
                <c:pt idx="264605">
                  <c:v>204184</c:v>
                </c:pt>
                <c:pt idx="264606">
                  <c:v>204184</c:v>
                </c:pt>
                <c:pt idx="264607">
                  <c:v>204184</c:v>
                </c:pt>
                <c:pt idx="264608">
                  <c:v>204184</c:v>
                </c:pt>
                <c:pt idx="264609">
                  <c:v>204184</c:v>
                </c:pt>
                <c:pt idx="264610">
                  <c:v>204184</c:v>
                </c:pt>
                <c:pt idx="264611">
                  <c:v>204184</c:v>
                </c:pt>
                <c:pt idx="264612">
                  <c:v>204184</c:v>
                </c:pt>
                <c:pt idx="264613">
                  <c:v>204184</c:v>
                </c:pt>
                <c:pt idx="264614">
                  <c:v>204184</c:v>
                </c:pt>
                <c:pt idx="264615">
                  <c:v>204184</c:v>
                </c:pt>
                <c:pt idx="264616">
                  <c:v>204184</c:v>
                </c:pt>
                <c:pt idx="264617">
                  <c:v>204184</c:v>
                </c:pt>
                <c:pt idx="264618">
                  <c:v>204184</c:v>
                </c:pt>
                <c:pt idx="264619">
                  <c:v>204184</c:v>
                </c:pt>
                <c:pt idx="264620">
                  <c:v>204184</c:v>
                </c:pt>
                <c:pt idx="264621">
                  <c:v>204184</c:v>
                </c:pt>
                <c:pt idx="264622">
                  <c:v>204184</c:v>
                </c:pt>
                <c:pt idx="264623">
                  <c:v>204184</c:v>
                </c:pt>
                <c:pt idx="264624">
                  <c:v>204184</c:v>
                </c:pt>
                <c:pt idx="264625">
                  <c:v>204184</c:v>
                </c:pt>
                <c:pt idx="264626">
                  <c:v>204184</c:v>
                </c:pt>
                <c:pt idx="264627">
                  <c:v>204184</c:v>
                </c:pt>
                <c:pt idx="264628">
                  <c:v>204184</c:v>
                </c:pt>
                <c:pt idx="264629">
                  <c:v>204184</c:v>
                </c:pt>
                <c:pt idx="264630">
                  <c:v>204184</c:v>
                </c:pt>
                <c:pt idx="264631">
                  <c:v>204184</c:v>
                </c:pt>
                <c:pt idx="264632">
                  <c:v>204184</c:v>
                </c:pt>
                <c:pt idx="264633">
                  <c:v>204184</c:v>
                </c:pt>
                <c:pt idx="264634">
                  <c:v>204184</c:v>
                </c:pt>
                <c:pt idx="264635">
                  <c:v>204184</c:v>
                </c:pt>
                <c:pt idx="264636">
                  <c:v>204184</c:v>
                </c:pt>
                <c:pt idx="264637">
                  <c:v>204184</c:v>
                </c:pt>
                <c:pt idx="264638">
                  <c:v>204184</c:v>
                </c:pt>
                <c:pt idx="264639">
                  <c:v>204184</c:v>
                </c:pt>
                <c:pt idx="264640">
                  <c:v>204184</c:v>
                </c:pt>
                <c:pt idx="264641">
                  <c:v>204184</c:v>
                </c:pt>
                <c:pt idx="264642">
                  <c:v>204184</c:v>
                </c:pt>
                <c:pt idx="264643">
                  <c:v>204184</c:v>
                </c:pt>
                <c:pt idx="264644">
                  <c:v>204184</c:v>
                </c:pt>
                <c:pt idx="264645">
                  <c:v>204184</c:v>
                </c:pt>
                <c:pt idx="264646">
                  <c:v>204184</c:v>
                </c:pt>
                <c:pt idx="264647">
                  <c:v>204184</c:v>
                </c:pt>
                <c:pt idx="264648">
                  <c:v>204184</c:v>
                </c:pt>
                <c:pt idx="264649">
                  <c:v>204184</c:v>
                </c:pt>
                <c:pt idx="264650">
                  <c:v>204184</c:v>
                </c:pt>
                <c:pt idx="264651">
                  <c:v>204184</c:v>
                </c:pt>
                <c:pt idx="264652">
                  <c:v>204184</c:v>
                </c:pt>
                <c:pt idx="264653">
                  <c:v>204184</c:v>
                </c:pt>
                <c:pt idx="264654">
                  <c:v>204184</c:v>
                </c:pt>
                <c:pt idx="264655">
                  <c:v>204184</c:v>
                </c:pt>
                <c:pt idx="264656">
                  <c:v>204184</c:v>
                </c:pt>
                <c:pt idx="264657">
                  <c:v>204184</c:v>
                </c:pt>
                <c:pt idx="264658">
                  <c:v>204184</c:v>
                </c:pt>
                <c:pt idx="264659">
                  <c:v>204184</c:v>
                </c:pt>
                <c:pt idx="264660">
                  <c:v>204184</c:v>
                </c:pt>
                <c:pt idx="264661">
                  <c:v>204184</c:v>
                </c:pt>
                <c:pt idx="264662">
                  <c:v>204184</c:v>
                </c:pt>
                <c:pt idx="264663">
                  <c:v>204184</c:v>
                </c:pt>
                <c:pt idx="264664">
                  <c:v>204184</c:v>
                </c:pt>
                <c:pt idx="264665">
                  <c:v>204184</c:v>
                </c:pt>
                <c:pt idx="264666">
                  <c:v>204184</c:v>
                </c:pt>
                <c:pt idx="264667">
                  <c:v>204184</c:v>
                </c:pt>
                <c:pt idx="264668">
                  <c:v>204184</c:v>
                </c:pt>
                <c:pt idx="264669">
                  <c:v>204184</c:v>
                </c:pt>
                <c:pt idx="264670">
                  <c:v>204184</c:v>
                </c:pt>
                <c:pt idx="264671">
                  <c:v>204184</c:v>
                </c:pt>
                <c:pt idx="264672">
                  <c:v>204184</c:v>
                </c:pt>
                <c:pt idx="264673">
                  <c:v>204184</c:v>
                </c:pt>
                <c:pt idx="264674">
                  <c:v>204184</c:v>
                </c:pt>
                <c:pt idx="264675">
                  <c:v>204184</c:v>
                </c:pt>
                <c:pt idx="264676">
                  <c:v>204184</c:v>
                </c:pt>
                <c:pt idx="264677">
                  <c:v>204184</c:v>
                </c:pt>
                <c:pt idx="264678">
                  <c:v>204184</c:v>
                </c:pt>
                <c:pt idx="264679">
                  <c:v>204184</c:v>
                </c:pt>
                <c:pt idx="264680">
                  <c:v>204184</c:v>
                </c:pt>
                <c:pt idx="264681">
                  <c:v>204184</c:v>
                </c:pt>
                <c:pt idx="264682">
                  <c:v>204184</c:v>
                </c:pt>
                <c:pt idx="264683">
                  <c:v>204184</c:v>
                </c:pt>
                <c:pt idx="264684">
                  <c:v>204184</c:v>
                </c:pt>
                <c:pt idx="264685">
                  <c:v>204184</c:v>
                </c:pt>
                <c:pt idx="264686">
                  <c:v>204184</c:v>
                </c:pt>
                <c:pt idx="264687">
                  <c:v>204184</c:v>
                </c:pt>
                <c:pt idx="264688">
                  <c:v>204184</c:v>
                </c:pt>
                <c:pt idx="264689">
                  <c:v>204184</c:v>
                </c:pt>
                <c:pt idx="264690">
                  <c:v>204184</c:v>
                </c:pt>
                <c:pt idx="264691">
                  <c:v>204184</c:v>
                </c:pt>
                <c:pt idx="264692">
                  <c:v>204184</c:v>
                </c:pt>
                <c:pt idx="264693">
                  <c:v>204184</c:v>
                </c:pt>
                <c:pt idx="264694">
                  <c:v>204184</c:v>
                </c:pt>
                <c:pt idx="264695">
                  <c:v>204184</c:v>
                </c:pt>
                <c:pt idx="264696">
                  <c:v>204184</c:v>
                </c:pt>
                <c:pt idx="264697">
                  <c:v>204184</c:v>
                </c:pt>
                <c:pt idx="264698">
                  <c:v>204184</c:v>
                </c:pt>
                <c:pt idx="264699">
                  <c:v>204184</c:v>
                </c:pt>
                <c:pt idx="264700">
                  <c:v>204184</c:v>
                </c:pt>
                <c:pt idx="264701">
                  <c:v>204184</c:v>
                </c:pt>
                <c:pt idx="264702">
                  <c:v>204184</c:v>
                </c:pt>
                <c:pt idx="264703">
                  <c:v>204184</c:v>
                </c:pt>
                <c:pt idx="264704">
                  <c:v>204184</c:v>
                </c:pt>
                <c:pt idx="264705">
                  <c:v>204184</c:v>
                </c:pt>
                <c:pt idx="264706">
                  <c:v>204184</c:v>
                </c:pt>
                <c:pt idx="264707">
                  <c:v>204184</c:v>
                </c:pt>
                <c:pt idx="264708">
                  <c:v>204184</c:v>
                </c:pt>
                <c:pt idx="264709">
                  <c:v>204184</c:v>
                </c:pt>
                <c:pt idx="264710">
                  <c:v>204184</c:v>
                </c:pt>
                <c:pt idx="264711">
                  <c:v>204184</c:v>
                </c:pt>
                <c:pt idx="264712">
                  <c:v>204184</c:v>
                </c:pt>
                <c:pt idx="264713">
                  <c:v>204184</c:v>
                </c:pt>
                <c:pt idx="264714">
                  <c:v>204184</c:v>
                </c:pt>
                <c:pt idx="264715">
                  <c:v>204184</c:v>
                </c:pt>
                <c:pt idx="264716">
                  <c:v>204184</c:v>
                </c:pt>
                <c:pt idx="264717">
                  <c:v>204184</c:v>
                </c:pt>
                <c:pt idx="264718">
                  <c:v>204184</c:v>
                </c:pt>
                <c:pt idx="264719">
                  <c:v>204184</c:v>
                </c:pt>
                <c:pt idx="264720">
                  <c:v>204184</c:v>
                </c:pt>
                <c:pt idx="264721">
                  <c:v>204184</c:v>
                </c:pt>
                <c:pt idx="264722">
                  <c:v>204184</c:v>
                </c:pt>
                <c:pt idx="264723">
                  <c:v>204184</c:v>
                </c:pt>
                <c:pt idx="264724">
                  <c:v>204184</c:v>
                </c:pt>
                <c:pt idx="264725">
                  <c:v>204184</c:v>
                </c:pt>
                <c:pt idx="264726">
                  <c:v>204184</c:v>
                </c:pt>
                <c:pt idx="264727">
                  <c:v>204184</c:v>
                </c:pt>
                <c:pt idx="264728">
                  <c:v>204184</c:v>
                </c:pt>
                <c:pt idx="264729">
                  <c:v>204184</c:v>
                </c:pt>
                <c:pt idx="264730">
                  <c:v>204184</c:v>
                </c:pt>
                <c:pt idx="264731">
                  <c:v>204184</c:v>
                </c:pt>
                <c:pt idx="264732">
                  <c:v>204184</c:v>
                </c:pt>
                <c:pt idx="264733">
                  <c:v>204184</c:v>
                </c:pt>
                <c:pt idx="264734">
                  <c:v>204184</c:v>
                </c:pt>
                <c:pt idx="264735">
                  <c:v>204184</c:v>
                </c:pt>
                <c:pt idx="264736">
                  <c:v>204184</c:v>
                </c:pt>
                <c:pt idx="264737">
                  <c:v>204184</c:v>
                </c:pt>
                <c:pt idx="264738">
                  <c:v>204184</c:v>
                </c:pt>
                <c:pt idx="264739">
                  <c:v>204184</c:v>
                </c:pt>
                <c:pt idx="264740">
                  <c:v>204184</c:v>
                </c:pt>
                <c:pt idx="264741">
                  <c:v>204184</c:v>
                </c:pt>
                <c:pt idx="264742">
                  <c:v>204184</c:v>
                </c:pt>
                <c:pt idx="264743">
                  <c:v>204184</c:v>
                </c:pt>
                <c:pt idx="264744">
                  <c:v>204184</c:v>
                </c:pt>
                <c:pt idx="264745">
                  <c:v>204184</c:v>
                </c:pt>
                <c:pt idx="264746">
                  <c:v>204184</c:v>
                </c:pt>
                <c:pt idx="264747">
                  <c:v>204184</c:v>
                </c:pt>
                <c:pt idx="264748">
                  <c:v>204184</c:v>
                </c:pt>
                <c:pt idx="264749">
                  <c:v>204184</c:v>
                </c:pt>
                <c:pt idx="264750">
                  <c:v>204184</c:v>
                </c:pt>
                <c:pt idx="264751">
                  <c:v>204184</c:v>
                </c:pt>
                <c:pt idx="264752">
                  <c:v>204184</c:v>
                </c:pt>
                <c:pt idx="264753">
                  <c:v>204184</c:v>
                </c:pt>
                <c:pt idx="264754">
                  <c:v>204184</c:v>
                </c:pt>
                <c:pt idx="264755">
                  <c:v>204184</c:v>
                </c:pt>
                <c:pt idx="264756">
                  <c:v>204184</c:v>
                </c:pt>
                <c:pt idx="264757">
                  <c:v>204184</c:v>
                </c:pt>
                <c:pt idx="264758">
                  <c:v>204184</c:v>
                </c:pt>
                <c:pt idx="264759">
                  <c:v>204184</c:v>
                </c:pt>
                <c:pt idx="264760">
                  <c:v>204184</c:v>
                </c:pt>
                <c:pt idx="264761">
                  <c:v>204184</c:v>
                </c:pt>
                <c:pt idx="264762">
                  <c:v>204184</c:v>
                </c:pt>
                <c:pt idx="264763">
                  <c:v>204184</c:v>
                </c:pt>
                <c:pt idx="264764">
                  <c:v>204184</c:v>
                </c:pt>
                <c:pt idx="264765">
                  <c:v>204184</c:v>
                </c:pt>
                <c:pt idx="264766">
                  <c:v>204184</c:v>
                </c:pt>
                <c:pt idx="264767">
                  <c:v>204184</c:v>
                </c:pt>
                <c:pt idx="264768">
                  <c:v>204184</c:v>
                </c:pt>
                <c:pt idx="264769">
                  <c:v>204184</c:v>
                </c:pt>
                <c:pt idx="264770">
                  <c:v>204184</c:v>
                </c:pt>
                <c:pt idx="264771">
                  <c:v>204184</c:v>
                </c:pt>
                <c:pt idx="264772">
                  <c:v>204184</c:v>
                </c:pt>
                <c:pt idx="264773">
                  <c:v>204184</c:v>
                </c:pt>
                <c:pt idx="264774">
                  <c:v>204184</c:v>
                </c:pt>
                <c:pt idx="264775">
                  <c:v>204184</c:v>
                </c:pt>
                <c:pt idx="264776">
                  <c:v>204184</c:v>
                </c:pt>
                <c:pt idx="264777">
                  <c:v>204184</c:v>
                </c:pt>
                <c:pt idx="264778">
                  <c:v>204184</c:v>
                </c:pt>
                <c:pt idx="264779">
                  <c:v>204184</c:v>
                </c:pt>
                <c:pt idx="264780">
                  <c:v>204184</c:v>
                </c:pt>
                <c:pt idx="264781">
                  <c:v>204184</c:v>
                </c:pt>
                <c:pt idx="264782">
                  <c:v>204184</c:v>
                </c:pt>
                <c:pt idx="264783">
                  <c:v>204184</c:v>
                </c:pt>
                <c:pt idx="264784">
                  <c:v>204184</c:v>
                </c:pt>
                <c:pt idx="264785">
                  <c:v>204184</c:v>
                </c:pt>
                <c:pt idx="264786">
                  <c:v>204184</c:v>
                </c:pt>
                <c:pt idx="264787">
                  <c:v>204184</c:v>
                </c:pt>
                <c:pt idx="264788">
                  <c:v>204184</c:v>
                </c:pt>
                <c:pt idx="264789">
                  <c:v>204184</c:v>
                </c:pt>
                <c:pt idx="264790">
                  <c:v>204184</c:v>
                </c:pt>
                <c:pt idx="264791">
                  <c:v>204184</c:v>
                </c:pt>
                <c:pt idx="264792">
                  <c:v>204184</c:v>
                </c:pt>
                <c:pt idx="264793">
                  <c:v>204184</c:v>
                </c:pt>
                <c:pt idx="264794">
                  <c:v>204184</c:v>
                </c:pt>
                <c:pt idx="264795">
                  <c:v>204184</c:v>
                </c:pt>
                <c:pt idx="264796">
                  <c:v>204184</c:v>
                </c:pt>
                <c:pt idx="264797">
                  <c:v>204184</c:v>
                </c:pt>
                <c:pt idx="264798">
                  <c:v>204184</c:v>
                </c:pt>
                <c:pt idx="264799">
                  <c:v>204184</c:v>
                </c:pt>
                <c:pt idx="264800">
                  <c:v>204184</c:v>
                </c:pt>
                <c:pt idx="264801">
                  <c:v>204184</c:v>
                </c:pt>
                <c:pt idx="264802">
                  <c:v>204184</c:v>
                </c:pt>
                <c:pt idx="264803">
                  <c:v>204184</c:v>
                </c:pt>
                <c:pt idx="264804">
                  <c:v>204184</c:v>
                </c:pt>
                <c:pt idx="264805">
                  <c:v>204184</c:v>
                </c:pt>
                <c:pt idx="264806">
                  <c:v>204184</c:v>
                </c:pt>
                <c:pt idx="264807">
                  <c:v>204184</c:v>
                </c:pt>
                <c:pt idx="264808">
                  <c:v>204184</c:v>
                </c:pt>
                <c:pt idx="264809">
                  <c:v>204184</c:v>
                </c:pt>
                <c:pt idx="264810">
                  <c:v>204184</c:v>
                </c:pt>
                <c:pt idx="264811">
                  <c:v>204184</c:v>
                </c:pt>
                <c:pt idx="264812">
                  <c:v>204184</c:v>
                </c:pt>
                <c:pt idx="264813">
                  <c:v>204184</c:v>
                </c:pt>
                <c:pt idx="264814">
                  <c:v>204184</c:v>
                </c:pt>
                <c:pt idx="264815">
                  <c:v>204184</c:v>
                </c:pt>
                <c:pt idx="264816">
                  <c:v>204184</c:v>
                </c:pt>
                <c:pt idx="264817">
                  <c:v>204184</c:v>
                </c:pt>
                <c:pt idx="264818">
                  <c:v>204184</c:v>
                </c:pt>
                <c:pt idx="264819">
                  <c:v>204184</c:v>
                </c:pt>
                <c:pt idx="264820">
                  <c:v>204184</c:v>
                </c:pt>
                <c:pt idx="264821">
                  <c:v>204184</c:v>
                </c:pt>
                <c:pt idx="264822">
                  <c:v>204184</c:v>
                </c:pt>
                <c:pt idx="264823">
                  <c:v>204184</c:v>
                </c:pt>
                <c:pt idx="264824">
                  <c:v>204184</c:v>
                </c:pt>
                <c:pt idx="264825">
                  <c:v>204184</c:v>
                </c:pt>
                <c:pt idx="264826">
                  <c:v>204184</c:v>
                </c:pt>
                <c:pt idx="264827">
                  <c:v>204184</c:v>
                </c:pt>
                <c:pt idx="264828">
                  <c:v>204184</c:v>
                </c:pt>
                <c:pt idx="264829">
                  <c:v>204184</c:v>
                </c:pt>
                <c:pt idx="264830">
                  <c:v>204184</c:v>
                </c:pt>
                <c:pt idx="264831">
                  <c:v>204184</c:v>
                </c:pt>
                <c:pt idx="264832">
                  <c:v>204184</c:v>
                </c:pt>
                <c:pt idx="264833">
                  <c:v>204184</c:v>
                </c:pt>
                <c:pt idx="264834">
                  <c:v>204184</c:v>
                </c:pt>
                <c:pt idx="264835">
                  <c:v>204184</c:v>
                </c:pt>
                <c:pt idx="264836">
                  <c:v>204184</c:v>
                </c:pt>
                <c:pt idx="264837">
                  <c:v>204184</c:v>
                </c:pt>
                <c:pt idx="264838">
                  <c:v>204184</c:v>
                </c:pt>
                <c:pt idx="264839">
                  <c:v>204184</c:v>
                </c:pt>
                <c:pt idx="264840">
                  <c:v>204184</c:v>
                </c:pt>
                <c:pt idx="264841">
                  <c:v>204184</c:v>
                </c:pt>
                <c:pt idx="264842">
                  <c:v>204184</c:v>
                </c:pt>
                <c:pt idx="264843">
                  <c:v>204184</c:v>
                </c:pt>
                <c:pt idx="264844">
                  <c:v>204184</c:v>
                </c:pt>
                <c:pt idx="264845">
                  <c:v>204184</c:v>
                </c:pt>
                <c:pt idx="264846">
                  <c:v>204184</c:v>
                </c:pt>
                <c:pt idx="264847">
                  <c:v>204184</c:v>
                </c:pt>
                <c:pt idx="264848">
                  <c:v>204184</c:v>
                </c:pt>
                <c:pt idx="264849">
                  <c:v>204184</c:v>
                </c:pt>
                <c:pt idx="264850">
                  <c:v>204184</c:v>
                </c:pt>
                <c:pt idx="264851">
                  <c:v>204184</c:v>
                </c:pt>
                <c:pt idx="264852">
                  <c:v>204184</c:v>
                </c:pt>
                <c:pt idx="264853">
                  <c:v>204184</c:v>
                </c:pt>
                <c:pt idx="264854">
                  <c:v>204184</c:v>
                </c:pt>
                <c:pt idx="264855">
                  <c:v>204184</c:v>
                </c:pt>
                <c:pt idx="264856">
                  <c:v>204184</c:v>
                </c:pt>
                <c:pt idx="264857">
                  <c:v>204184</c:v>
                </c:pt>
                <c:pt idx="264858">
                  <c:v>204184</c:v>
                </c:pt>
                <c:pt idx="264859">
                  <c:v>204184</c:v>
                </c:pt>
                <c:pt idx="264860">
                  <c:v>204184</c:v>
                </c:pt>
                <c:pt idx="264861">
                  <c:v>204184</c:v>
                </c:pt>
                <c:pt idx="264862">
                  <c:v>204184</c:v>
                </c:pt>
                <c:pt idx="264863">
                  <c:v>204184</c:v>
                </c:pt>
                <c:pt idx="264864">
                  <c:v>204184</c:v>
                </c:pt>
                <c:pt idx="264865">
                  <c:v>204184</c:v>
                </c:pt>
                <c:pt idx="264866">
                  <c:v>204184</c:v>
                </c:pt>
                <c:pt idx="264867">
                  <c:v>204184</c:v>
                </c:pt>
                <c:pt idx="264868">
                  <c:v>204184</c:v>
                </c:pt>
                <c:pt idx="264869">
                  <c:v>204184</c:v>
                </c:pt>
                <c:pt idx="264870">
                  <c:v>204184</c:v>
                </c:pt>
                <c:pt idx="264871">
                  <c:v>204184</c:v>
                </c:pt>
                <c:pt idx="264872">
                  <c:v>204184</c:v>
                </c:pt>
                <c:pt idx="264873">
                  <c:v>204184</c:v>
                </c:pt>
                <c:pt idx="264874">
                  <c:v>204184</c:v>
                </c:pt>
                <c:pt idx="264875">
                  <c:v>204184</c:v>
                </c:pt>
                <c:pt idx="264876">
                  <c:v>204184</c:v>
                </c:pt>
                <c:pt idx="264877">
                  <c:v>204184</c:v>
                </c:pt>
                <c:pt idx="264878">
                  <c:v>204184</c:v>
                </c:pt>
                <c:pt idx="264879">
                  <c:v>204184</c:v>
                </c:pt>
                <c:pt idx="264880">
                  <c:v>204184</c:v>
                </c:pt>
                <c:pt idx="264881">
                  <c:v>204184</c:v>
                </c:pt>
                <c:pt idx="264882">
                  <c:v>204184</c:v>
                </c:pt>
                <c:pt idx="264883">
                  <c:v>204184</c:v>
                </c:pt>
                <c:pt idx="264884">
                  <c:v>204184</c:v>
                </c:pt>
                <c:pt idx="264885">
                  <c:v>204184</c:v>
                </c:pt>
                <c:pt idx="264886">
                  <c:v>204184</c:v>
                </c:pt>
                <c:pt idx="264887">
                  <c:v>204184</c:v>
                </c:pt>
                <c:pt idx="264888">
                  <c:v>204184</c:v>
                </c:pt>
                <c:pt idx="264889">
                  <c:v>204184</c:v>
                </c:pt>
                <c:pt idx="264890">
                  <c:v>204184</c:v>
                </c:pt>
                <c:pt idx="264891">
                  <c:v>204184</c:v>
                </c:pt>
                <c:pt idx="264892">
                  <c:v>204184</c:v>
                </c:pt>
                <c:pt idx="264893">
                  <c:v>204184</c:v>
                </c:pt>
                <c:pt idx="264894">
                  <c:v>204184</c:v>
                </c:pt>
                <c:pt idx="264895">
                  <c:v>204184</c:v>
                </c:pt>
                <c:pt idx="264896">
                  <c:v>204184</c:v>
                </c:pt>
                <c:pt idx="264897">
                  <c:v>204184</c:v>
                </c:pt>
                <c:pt idx="264898">
                  <c:v>204184</c:v>
                </c:pt>
                <c:pt idx="264899">
                  <c:v>204184</c:v>
                </c:pt>
                <c:pt idx="264900">
                  <c:v>204184</c:v>
                </c:pt>
                <c:pt idx="264901">
                  <c:v>204184</c:v>
                </c:pt>
                <c:pt idx="264902">
                  <c:v>204184</c:v>
                </c:pt>
                <c:pt idx="264903">
                  <c:v>204184</c:v>
                </c:pt>
                <c:pt idx="264904">
                  <c:v>204184</c:v>
                </c:pt>
                <c:pt idx="264905">
                  <c:v>204184</c:v>
                </c:pt>
                <c:pt idx="264906">
                  <c:v>204184</c:v>
                </c:pt>
                <c:pt idx="264907">
                  <c:v>204184</c:v>
                </c:pt>
                <c:pt idx="264908">
                  <c:v>204184</c:v>
                </c:pt>
                <c:pt idx="264909">
                  <c:v>204184</c:v>
                </c:pt>
                <c:pt idx="264910">
                  <c:v>204184</c:v>
                </c:pt>
                <c:pt idx="264911">
                  <c:v>204184</c:v>
                </c:pt>
                <c:pt idx="264912">
                  <c:v>204184</c:v>
                </c:pt>
                <c:pt idx="264913">
                  <c:v>204184</c:v>
                </c:pt>
                <c:pt idx="264914">
                  <c:v>204184</c:v>
                </c:pt>
                <c:pt idx="264915">
                  <c:v>204184</c:v>
                </c:pt>
                <c:pt idx="264916">
                  <c:v>204184</c:v>
                </c:pt>
                <c:pt idx="264917">
                  <c:v>204184</c:v>
                </c:pt>
                <c:pt idx="264918">
                  <c:v>204184</c:v>
                </c:pt>
                <c:pt idx="264919">
                  <c:v>204184</c:v>
                </c:pt>
                <c:pt idx="264920">
                  <c:v>204184</c:v>
                </c:pt>
                <c:pt idx="264921">
                  <c:v>204184</c:v>
                </c:pt>
                <c:pt idx="264922">
                  <c:v>204184</c:v>
                </c:pt>
                <c:pt idx="264923">
                  <c:v>204184</c:v>
                </c:pt>
                <c:pt idx="264924">
                  <c:v>204184</c:v>
                </c:pt>
                <c:pt idx="264925">
                  <c:v>204184</c:v>
                </c:pt>
                <c:pt idx="264926">
                  <c:v>204184</c:v>
                </c:pt>
                <c:pt idx="264927">
                  <c:v>204184</c:v>
                </c:pt>
                <c:pt idx="264928">
                  <c:v>204184</c:v>
                </c:pt>
                <c:pt idx="264929">
                  <c:v>204184</c:v>
                </c:pt>
                <c:pt idx="264930">
                  <c:v>204184</c:v>
                </c:pt>
                <c:pt idx="264931">
                  <c:v>204184</c:v>
                </c:pt>
                <c:pt idx="264932">
                  <c:v>204184</c:v>
                </c:pt>
                <c:pt idx="264933">
                  <c:v>204184</c:v>
                </c:pt>
                <c:pt idx="264934">
                  <c:v>204184</c:v>
                </c:pt>
                <c:pt idx="264935">
                  <c:v>204184</c:v>
                </c:pt>
                <c:pt idx="264936">
                  <c:v>204184</c:v>
                </c:pt>
                <c:pt idx="264937">
                  <c:v>204184</c:v>
                </c:pt>
                <c:pt idx="264938">
                  <c:v>204184</c:v>
                </c:pt>
                <c:pt idx="264939">
                  <c:v>204184</c:v>
                </c:pt>
                <c:pt idx="264940">
                  <c:v>204184</c:v>
                </c:pt>
                <c:pt idx="264941">
                  <c:v>204184</c:v>
                </c:pt>
                <c:pt idx="264942">
                  <c:v>204184</c:v>
                </c:pt>
                <c:pt idx="264943">
                  <c:v>204184</c:v>
                </c:pt>
                <c:pt idx="264944">
                  <c:v>204184</c:v>
                </c:pt>
                <c:pt idx="264945">
                  <c:v>204184</c:v>
                </c:pt>
                <c:pt idx="264946">
                  <c:v>204184</c:v>
                </c:pt>
                <c:pt idx="264947">
                  <c:v>204184</c:v>
                </c:pt>
                <c:pt idx="264948">
                  <c:v>204184</c:v>
                </c:pt>
                <c:pt idx="264949">
                  <c:v>204184</c:v>
                </c:pt>
                <c:pt idx="264950">
                  <c:v>204184</c:v>
                </c:pt>
                <c:pt idx="264951">
                  <c:v>204184</c:v>
                </c:pt>
                <c:pt idx="264952">
                  <c:v>204184</c:v>
                </c:pt>
                <c:pt idx="264953">
                  <c:v>204184</c:v>
                </c:pt>
                <c:pt idx="264954">
                  <c:v>204184</c:v>
                </c:pt>
                <c:pt idx="264955">
                  <c:v>204184</c:v>
                </c:pt>
                <c:pt idx="264956">
                  <c:v>204184</c:v>
                </c:pt>
                <c:pt idx="264957">
                  <c:v>204184</c:v>
                </c:pt>
                <c:pt idx="264958">
                  <c:v>204184</c:v>
                </c:pt>
                <c:pt idx="264959">
                  <c:v>204184</c:v>
                </c:pt>
                <c:pt idx="264960">
                  <c:v>204184</c:v>
                </c:pt>
                <c:pt idx="264961">
                  <c:v>204184</c:v>
                </c:pt>
                <c:pt idx="264962">
                  <c:v>204184</c:v>
                </c:pt>
                <c:pt idx="264963">
                  <c:v>204184</c:v>
                </c:pt>
                <c:pt idx="264964">
                  <c:v>204184</c:v>
                </c:pt>
                <c:pt idx="264965">
                  <c:v>204184</c:v>
                </c:pt>
                <c:pt idx="264966">
                  <c:v>204184</c:v>
                </c:pt>
                <c:pt idx="264967">
                  <c:v>204184</c:v>
                </c:pt>
                <c:pt idx="264968">
                  <c:v>204184</c:v>
                </c:pt>
                <c:pt idx="264969">
                  <c:v>204184</c:v>
                </c:pt>
                <c:pt idx="264970">
                  <c:v>204184</c:v>
                </c:pt>
                <c:pt idx="264971">
                  <c:v>204184</c:v>
                </c:pt>
                <c:pt idx="264972">
                  <c:v>204184</c:v>
                </c:pt>
                <c:pt idx="264973">
                  <c:v>204184</c:v>
                </c:pt>
                <c:pt idx="264974">
                  <c:v>204184</c:v>
                </c:pt>
                <c:pt idx="264975">
                  <c:v>204184</c:v>
                </c:pt>
                <c:pt idx="264976">
                  <c:v>204184</c:v>
                </c:pt>
                <c:pt idx="264977">
                  <c:v>204184</c:v>
                </c:pt>
                <c:pt idx="264978">
                  <c:v>204184</c:v>
                </c:pt>
                <c:pt idx="264979">
                  <c:v>204184</c:v>
                </c:pt>
                <c:pt idx="264980">
                  <c:v>204184</c:v>
                </c:pt>
                <c:pt idx="264981">
                  <c:v>204184</c:v>
                </c:pt>
                <c:pt idx="264982">
                  <c:v>204184</c:v>
                </c:pt>
                <c:pt idx="264983">
                  <c:v>204184</c:v>
                </c:pt>
                <c:pt idx="264984">
                  <c:v>204184</c:v>
                </c:pt>
                <c:pt idx="264985">
                  <c:v>204184</c:v>
                </c:pt>
                <c:pt idx="264986">
                  <c:v>204184</c:v>
                </c:pt>
                <c:pt idx="264987">
                  <c:v>204184</c:v>
                </c:pt>
                <c:pt idx="264988">
                  <c:v>204184</c:v>
                </c:pt>
                <c:pt idx="264989">
                  <c:v>204184</c:v>
                </c:pt>
                <c:pt idx="264990">
                  <c:v>204184</c:v>
                </c:pt>
                <c:pt idx="264991">
                  <c:v>204184</c:v>
                </c:pt>
                <c:pt idx="264992">
                  <c:v>204184</c:v>
                </c:pt>
                <c:pt idx="264993">
                  <c:v>204184</c:v>
                </c:pt>
                <c:pt idx="264994">
                  <c:v>204184</c:v>
                </c:pt>
                <c:pt idx="264995">
                  <c:v>204184</c:v>
                </c:pt>
                <c:pt idx="264996">
                  <c:v>204184</c:v>
                </c:pt>
                <c:pt idx="264997">
                  <c:v>204184</c:v>
                </c:pt>
                <c:pt idx="264998">
                  <c:v>204184</c:v>
                </c:pt>
                <c:pt idx="264999">
                  <c:v>204184</c:v>
                </c:pt>
                <c:pt idx="265000">
                  <c:v>204184</c:v>
                </c:pt>
                <c:pt idx="265001">
                  <c:v>204184</c:v>
                </c:pt>
                <c:pt idx="265002">
                  <c:v>204184</c:v>
                </c:pt>
                <c:pt idx="265003">
                  <c:v>204184</c:v>
                </c:pt>
                <c:pt idx="265004">
                  <c:v>204184</c:v>
                </c:pt>
                <c:pt idx="265005">
                  <c:v>204184</c:v>
                </c:pt>
                <c:pt idx="265006">
                  <c:v>204184</c:v>
                </c:pt>
                <c:pt idx="265007">
                  <c:v>204184</c:v>
                </c:pt>
                <c:pt idx="265008">
                  <c:v>204184</c:v>
                </c:pt>
                <c:pt idx="265009">
                  <c:v>204184</c:v>
                </c:pt>
                <c:pt idx="265010">
                  <c:v>204184</c:v>
                </c:pt>
                <c:pt idx="265011">
                  <c:v>204184</c:v>
                </c:pt>
                <c:pt idx="265012">
                  <c:v>204184</c:v>
                </c:pt>
                <c:pt idx="265013">
                  <c:v>204184</c:v>
                </c:pt>
                <c:pt idx="265014">
                  <c:v>204184</c:v>
                </c:pt>
                <c:pt idx="265015">
                  <c:v>204184</c:v>
                </c:pt>
                <c:pt idx="265016">
                  <c:v>204184</c:v>
                </c:pt>
                <c:pt idx="265017">
                  <c:v>204184</c:v>
                </c:pt>
                <c:pt idx="265018">
                  <c:v>204184</c:v>
                </c:pt>
                <c:pt idx="265019">
                  <c:v>204184</c:v>
                </c:pt>
                <c:pt idx="265020">
                  <c:v>204184</c:v>
                </c:pt>
                <c:pt idx="265021">
                  <c:v>204184</c:v>
                </c:pt>
                <c:pt idx="265022">
                  <c:v>204184</c:v>
                </c:pt>
                <c:pt idx="265023">
                  <c:v>204184</c:v>
                </c:pt>
                <c:pt idx="265024">
                  <c:v>204184</c:v>
                </c:pt>
                <c:pt idx="265025">
                  <c:v>204184</c:v>
                </c:pt>
                <c:pt idx="265026">
                  <c:v>204184</c:v>
                </c:pt>
                <c:pt idx="265027">
                  <c:v>204184</c:v>
                </c:pt>
                <c:pt idx="265028">
                  <c:v>204184</c:v>
                </c:pt>
                <c:pt idx="265029">
                  <c:v>204184</c:v>
                </c:pt>
                <c:pt idx="265030">
                  <c:v>204184</c:v>
                </c:pt>
                <c:pt idx="265031">
                  <c:v>204184</c:v>
                </c:pt>
                <c:pt idx="265032">
                  <c:v>204184</c:v>
                </c:pt>
                <c:pt idx="265033">
                  <c:v>204184</c:v>
                </c:pt>
                <c:pt idx="265034">
                  <c:v>204184</c:v>
                </c:pt>
                <c:pt idx="265035">
                  <c:v>204184</c:v>
                </c:pt>
                <c:pt idx="265036">
                  <c:v>204184</c:v>
                </c:pt>
                <c:pt idx="265037">
                  <c:v>204184</c:v>
                </c:pt>
                <c:pt idx="265038">
                  <c:v>204184</c:v>
                </c:pt>
                <c:pt idx="265039">
                  <c:v>204184</c:v>
                </c:pt>
                <c:pt idx="265040">
                  <c:v>204184</c:v>
                </c:pt>
                <c:pt idx="265041">
                  <c:v>204184</c:v>
                </c:pt>
                <c:pt idx="265042">
                  <c:v>204184</c:v>
                </c:pt>
                <c:pt idx="265043">
                  <c:v>204184</c:v>
                </c:pt>
                <c:pt idx="265044">
                  <c:v>204184</c:v>
                </c:pt>
                <c:pt idx="265045">
                  <c:v>204184</c:v>
                </c:pt>
                <c:pt idx="265046">
                  <c:v>204184</c:v>
                </c:pt>
                <c:pt idx="265047">
                  <c:v>204184</c:v>
                </c:pt>
                <c:pt idx="265048">
                  <c:v>204184</c:v>
                </c:pt>
                <c:pt idx="265049">
                  <c:v>204184</c:v>
                </c:pt>
                <c:pt idx="265050">
                  <c:v>204184</c:v>
                </c:pt>
                <c:pt idx="265051">
                  <c:v>204184</c:v>
                </c:pt>
                <c:pt idx="265052">
                  <c:v>204184</c:v>
                </c:pt>
                <c:pt idx="265053">
                  <c:v>204184</c:v>
                </c:pt>
                <c:pt idx="265054">
                  <c:v>204184</c:v>
                </c:pt>
                <c:pt idx="265055">
                  <c:v>204184</c:v>
                </c:pt>
                <c:pt idx="265056">
                  <c:v>204184</c:v>
                </c:pt>
                <c:pt idx="265057">
                  <c:v>204184</c:v>
                </c:pt>
                <c:pt idx="265058">
                  <c:v>204184</c:v>
                </c:pt>
                <c:pt idx="265059">
                  <c:v>204184</c:v>
                </c:pt>
                <c:pt idx="265060">
                  <c:v>204184</c:v>
                </c:pt>
                <c:pt idx="265061">
                  <c:v>204184</c:v>
                </c:pt>
                <c:pt idx="265062">
                  <c:v>204184</c:v>
                </c:pt>
                <c:pt idx="265063">
                  <c:v>204184</c:v>
                </c:pt>
                <c:pt idx="265064">
                  <c:v>204184</c:v>
                </c:pt>
                <c:pt idx="265065">
                  <c:v>204184</c:v>
                </c:pt>
                <c:pt idx="265066">
                  <c:v>204184</c:v>
                </c:pt>
                <c:pt idx="265067">
                  <c:v>204184</c:v>
                </c:pt>
                <c:pt idx="265068">
                  <c:v>204184</c:v>
                </c:pt>
                <c:pt idx="265069">
                  <c:v>204184</c:v>
                </c:pt>
                <c:pt idx="265070">
                  <c:v>204184</c:v>
                </c:pt>
                <c:pt idx="265071">
                  <c:v>204184</c:v>
                </c:pt>
                <c:pt idx="265072">
                  <c:v>204184</c:v>
                </c:pt>
                <c:pt idx="265073">
                  <c:v>204184</c:v>
                </c:pt>
                <c:pt idx="265074">
                  <c:v>204184</c:v>
                </c:pt>
                <c:pt idx="265075">
                  <c:v>204184</c:v>
                </c:pt>
                <c:pt idx="265076">
                  <c:v>204184</c:v>
                </c:pt>
                <c:pt idx="265077">
                  <c:v>204184</c:v>
                </c:pt>
                <c:pt idx="265078">
                  <c:v>204184</c:v>
                </c:pt>
                <c:pt idx="265079">
                  <c:v>204184</c:v>
                </c:pt>
                <c:pt idx="265080">
                  <c:v>204184</c:v>
                </c:pt>
                <c:pt idx="265081">
                  <c:v>204184</c:v>
                </c:pt>
                <c:pt idx="265082">
                  <c:v>204184</c:v>
                </c:pt>
                <c:pt idx="265083">
                  <c:v>204184</c:v>
                </c:pt>
                <c:pt idx="265084">
                  <c:v>204184</c:v>
                </c:pt>
                <c:pt idx="265085">
                  <c:v>204184</c:v>
                </c:pt>
                <c:pt idx="265086">
                  <c:v>204184</c:v>
                </c:pt>
                <c:pt idx="265087">
                  <c:v>204184</c:v>
                </c:pt>
                <c:pt idx="265088">
                  <c:v>204184</c:v>
                </c:pt>
                <c:pt idx="265089">
                  <c:v>204184</c:v>
                </c:pt>
                <c:pt idx="265090">
                  <c:v>204184</c:v>
                </c:pt>
                <c:pt idx="265091">
                  <c:v>204184</c:v>
                </c:pt>
                <c:pt idx="265092">
                  <c:v>204184</c:v>
                </c:pt>
                <c:pt idx="265093">
                  <c:v>204184</c:v>
                </c:pt>
                <c:pt idx="265094">
                  <c:v>204184</c:v>
                </c:pt>
                <c:pt idx="265095">
                  <c:v>204184</c:v>
                </c:pt>
                <c:pt idx="265096">
                  <c:v>204184</c:v>
                </c:pt>
                <c:pt idx="265097">
                  <c:v>204184</c:v>
                </c:pt>
                <c:pt idx="265098">
                  <c:v>204184</c:v>
                </c:pt>
                <c:pt idx="265099">
                  <c:v>204184</c:v>
                </c:pt>
                <c:pt idx="265100">
                  <c:v>204184</c:v>
                </c:pt>
                <c:pt idx="265101">
                  <c:v>204184</c:v>
                </c:pt>
                <c:pt idx="265102">
                  <c:v>204184</c:v>
                </c:pt>
                <c:pt idx="265103">
                  <c:v>204184</c:v>
                </c:pt>
                <c:pt idx="265104">
                  <c:v>204184</c:v>
                </c:pt>
                <c:pt idx="265105">
                  <c:v>204184</c:v>
                </c:pt>
                <c:pt idx="265106">
                  <c:v>204184</c:v>
                </c:pt>
                <c:pt idx="265107">
                  <c:v>204184</c:v>
                </c:pt>
                <c:pt idx="265108">
                  <c:v>204184</c:v>
                </c:pt>
                <c:pt idx="265109">
                  <c:v>204184</c:v>
                </c:pt>
                <c:pt idx="265110">
                  <c:v>204184</c:v>
                </c:pt>
                <c:pt idx="265111">
                  <c:v>204184</c:v>
                </c:pt>
                <c:pt idx="265112">
                  <c:v>204184</c:v>
                </c:pt>
                <c:pt idx="265113">
                  <c:v>204184</c:v>
                </c:pt>
                <c:pt idx="265114">
                  <c:v>204184</c:v>
                </c:pt>
                <c:pt idx="265115">
                  <c:v>204184</c:v>
                </c:pt>
                <c:pt idx="265116">
                  <c:v>204184</c:v>
                </c:pt>
                <c:pt idx="265117">
                  <c:v>204184</c:v>
                </c:pt>
                <c:pt idx="265118">
                  <c:v>204184</c:v>
                </c:pt>
                <c:pt idx="265119">
                  <c:v>204184</c:v>
                </c:pt>
                <c:pt idx="265120">
                  <c:v>204184</c:v>
                </c:pt>
                <c:pt idx="265121">
                  <c:v>204184</c:v>
                </c:pt>
                <c:pt idx="265122">
                  <c:v>204184</c:v>
                </c:pt>
                <c:pt idx="265123">
                  <c:v>204184</c:v>
                </c:pt>
                <c:pt idx="265124">
                  <c:v>204184</c:v>
                </c:pt>
                <c:pt idx="265125">
                  <c:v>204184</c:v>
                </c:pt>
                <c:pt idx="265126">
                  <c:v>204184</c:v>
                </c:pt>
                <c:pt idx="265127">
                  <c:v>204184</c:v>
                </c:pt>
                <c:pt idx="265128">
                  <c:v>204184</c:v>
                </c:pt>
                <c:pt idx="265129">
                  <c:v>204184</c:v>
                </c:pt>
                <c:pt idx="265130">
                  <c:v>204184</c:v>
                </c:pt>
                <c:pt idx="265131">
                  <c:v>204184</c:v>
                </c:pt>
                <c:pt idx="265132">
                  <c:v>204184</c:v>
                </c:pt>
                <c:pt idx="265133">
                  <c:v>204184</c:v>
                </c:pt>
                <c:pt idx="265134">
                  <c:v>204184</c:v>
                </c:pt>
                <c:pt idx="265135">
                  <c:v>204184</c:v>
                </c:pt>
                <c:pt idx="265136">
                  <c:v>204184</c:v>
                </c:pt>
                <c:pt idx="265137">
                  <c:v>204184</c:v>
                </c:pt>
                <c:pt idx="265138">
                  <c:v>204184</c:v>
                </c:pt>
                <c:pt idx="265139">
                  <c:v>204184</c:v>
                </c:pt>
                <c:pt idx="265140">
                  <c:v>204184</c:v>
                </c:pt>
                <c:pt idx="265141">
                  <c:v>204184</c:v>
                </c:pt>
                <c:pt idx="265142">
                  <c:v>204184</c:v>
                </c:pt>
                <c:pt idx="265143">
                  <c:v>204184</c:v>
                </c:pt>
                <c:pt idx="265144">
                  <c:v>204184</c:v>
                </c:pt>
                <c:pt idx="265145">
                  <c:v>204184</c:v>
                </c:pt>
                <c:pt idx="265146">
                  <c:v>204184</c:v>
                </c:pt>
                <c:pt idx="265147">
                  <c:v>204184</c:v>
                </c:pt>
                <c:pt idx="265148">
                  <c:v>204184</c:v>
                </c:pt>
                <c:pt idx="265149">
                  <c:v>204184</c:v>
                </c:pt>
                <c:pt idx="265150">
                  <c:v>204184</c:v>
                </c:pt>
                <c:pt idx="265151">
                  <c:v>204184</c:v>
                </c:pt>
                <c:pt idx="265152">
                  <c:v>204184</c:v>
                </c:pt>
                <c:pt idx="265153">
                  <c:v>204184</c:v>
                </c:pt>
                <c:pt idx="265154">
                  <c:v>204184</c:v>
                </c:pt>
                <c:pt idx="265155">
                  <c:v>204184</c:v>
                </c:pt>
                <c:pt idx="265156">
                  <c:v>204184</c:v>
                </c:pt>
                <c:pt idx="265157">
                  <c:v>204184</c:v>
                </c:pt>
                <c:pt idx="265158">
                  <c:v>204184</c:v>
                </c:pt>
                <c:pt idx="265159">
                  <c:v>204184</c:v>
                </c:pt>
                <c:pt idx="265160">
                  <c:v>204184</c:v>
                </c:pt>
                <c:pt idx="265161">
                  <c:v>204184</c:v>
                </c:pt>
                <c:pt idx="265162">
                  <c:v>204184</c:v>
                </c:pt>
                <c:pt idx="265163">
                  <c:v>204184</c:v>
                </c:pt>
                <c:pt idx="265164">
                  <c:v>204184</c:v>
                </c:pt>
                <c:pt idx="265165">
                  <c:v>204184</c:v>
                </c:pt>
                <c:pt idx="265166">
                  <c:v>204184</c:v>
                </c:pt>
                <c:pt idx="265167">
                  <c:v>204184</c:v>
                </c:pt>
                <c:pt idx="265168">
                  <c:v>204184</c:v>
                </c:pt>
                <c:pt idx="265169">
                  <c:v>204184</c:v>
                </c:pt>
                <c:pt idx="265170">
                  <c:v>204184</c:v>
                </c:pt>
                <c:pt idx="265171">
                  <c:v>204184</c:v>
                </c:pt>
                <c:pt idx="265172">
                  <c:v>204184</c:v>
                </c:pt>
                <c:pt idx="265173">
                  <c:v>204184</c:v>
                </c:pt>
                <c:pt idx="265174">
                  <c:v>204184</c:v>
                </c:pt>
                <c:pt idx="265175">
                  <c:v>204184</c:v>
                </c:pt>
                <c:pt idx="265176">
                  <c:v>204184</c:v>
                </c:pt>
                <c:pt idx="265177">
                  <c:v>204184</c:v>
                </c:pt>
                <c:pt idx="265178">
                  <c:v>204184</c:v>
                </c:pt>
                <c:pt idx="265179">
                  <c:v>204184</c:v>
                </c:pt>
                <c:pt idx="265180">
                  <c:v>204184</c:v>
                </c:pt>
                <c:pt idx="265181">
                  <c:v>204184</c:v>
                </c:pt>
                <c:pt idx="265182">
                  <c:v>204184</c:v>
                </c:pt>
                <c:pt idx="265183">
                  <c:v>204184</c:v>
                </c:pt>
                <c:pt idx="265184">
                  <c:v>204184</c:v>
                </c:pt>
                <c:pt idx="265185">
                  <c:v>204184</c:v>
                </c:pt>
                <c:pt idx="265186">
                  <c:v>204184</c:v>
                </c:pt>
                <c:pt idx="265187">
                  <c:v>204184</c:v>
                </c:pt>
                <c:pt idx="265188">
                  <c:v>204184</c:v>
                </c:pt>
                <c:pt idx="265189">
                  <c:v>204184</c:v>
                </c:pt>
                <c:pt idx="265190">
                  <c:v>204184</c:v>
                </c:pt>
                <c:pt idx="265191">
                  <c:v>204184</c:v>
                </c:pt>
                <c:pt idx="265192">
                  <c:v>204184</c:v>
                </c:pt>
                <c:pt idx="265193">
                  <c:v>204184</c:v>
                </c:pt>
                <c:pt idx="265194">
                  <c:v>204184</c:v>
                </c:pt>
                <c:pt idx="265195">
                  <c:v>204184</c:v>
                </c:pt>
                <c:pt idx="265196">
                  <c:v>204184</c:v>
                </c:pt>
                <c:pt idx="265197">
                  <c:v>204184</c:v>
                </c:pt>
                <c:pt idx="265198">
                  <c:v>204184</c:v>
                </c:pt>
                <c:pt idx="265199">
                  <c:v>204184</c:v>
                </c:pt>
                <c:pt idx="265200">
                  <c:v>204184</c:v>
                </c:pt>
                <c:pt idx="265201">
                  <c:v>204184</c:v>
                </c:pt>
                <c:pt idx="265202">
                  <c:v>204184</c:v>
                </c:pt>
                <c:pt idx="265203">
                  <c:v>204184</c:v>
                </c:pt>
                <c:pt idx="265204">
                  <c:v>204184</c:v>
                </c:pt>
                <c:pt idx="265205">
                  <c:v>204184</c:v>
                </c:pt>
                <c:pt idx="265206">
                  <c:v>204184</c:v>
                </c:pt>
                <c:pt idx="265207">
                  <c:v>204184</c:v>
                </c:pt>
                <c:pt idx="265208">
                  <c:v>204184</c:v>
                </c:pt>
                <c:pt idx="265209">
                  <c:v>204184</c:v>
                </c:pt>
                <c:pt idx="265210">
                  <c:v>204184</c:v>
                </c:pt>
                <c:pt idx="265211">
                  <c:v>204184</c:v>
                </c:pt>
                <c:pt idx="265212">
                  <c:v>204184</c:v>
                </c:pt>
                <c:pt idx="265213">
                  <c:v>204184</c:v>
                </c:pt>
                <c:pt idx="265214">
                  <c:v>204184</c:v>
                </c:pt>
                <c:pt idx="265215">
                  <c:v>204184</c:v>
                </c:pt>
                <c:pt idx="265216">
                  <c:v>204184</c:v>
                </c:pt>
                <c:pt idx="265217">
                  <c:v>204184</c:v>
                </c:pt>
                <c:pt idx="265218">
                  <c:v>204184</c:v>
                </c:pt>
                <c:pt idx="265219">
                  <c:v>204184</c:v>
                </c:pt>
                <c:pt idx="265220">
                  <c:v>204184</c:v>
                </c:pt>
                <c:pt idx="265221">
                  <c:v>204184</c:v>
                </c:pt>
                <c:pt idx="265222">
                  <c:v>204184</c:v>
                </c:pt>
                <c:pt idx="265223">
                  <c:v>204184</c:v>
                </c:pt>
                <c:pt idx="265224">
                  <c:v>204184</c:v>
                </c:pt>
                <c:pt idx="265225">
                  <c:v>204184</c:v>
                </c:pt>
                <c:pt idx="265226">
                  <c:v>204184</c:v>
                </c:pt>
                <c:pt idx="265227">
                  <c:v>204184</c:v>
                </c:pt>
                <c:pt idx="265228">
                  <c:v>204184</c:v>
                </c:pt>
                <c:pt idx="265229">
                  <c:v>204184</c:v>
                </c:pt>
                <c:pt idx="265230">
                  <c:v>204184</c:v>
                </c:pt>
                <c:pt idx="265231">
                  <c:v>204184</c:v>
                </c:pt>
                <c:pt idx="265232">
                  <c:v>204184</c:v>
                </c:pt>
                <c:pt idx="265233">
                  <c:v>204184</c:v>
                </c:pt>
                <c:pt idx="265234">
                  <c:v>204184</c:v>
                </c:pt>
                <c:pt idx="265235">
                  <c:v>204184</c:v>
                </c:pt>
                <c:pt idx="265236">
                  <c:v>204184</c:v>
                </c:pt>
                <c:pt idx="265237">
                  <c:v>204184</c:v>
                </c:pt>
                <c:pt idx="265238">
                  <c:v>204184</c:v>
                </c:pt>
                <c:pt idx="265239">
                  <c:v>204184</c:v>
                </c:pt>
                <c:pt idx="265240">
                  <c:v>204184</c:v>
                </c:pt>
                <c:pt idx="265241">
                  <c:v>204184</c:v>
                </c:pt>
                <c:pt idx="265242">
                  <c:v>204184</c:v>
                </c:pt>
                <c:pt idx="265243">
                  <c:v>204184</c:v>
                </c:pt>
                <c:pt idx="265244">
                  <c:v>204184</c:v>
                </c:pt>
                <c:pt idx="265245">
                  <c:v>204184</c:v>
                </c:pt>
                <c:pt idx="265246">
                  <c:v>204184</c:v>
                </c:pt>
                <c:pt idx="265247">
                  <c:v>204184</c:v>
                </c:pt>
                <c:pt idx="265248">
                  <c:v>204184</c:v>
                </c:pt>
                <c:pt idx="265249">
                  <c:v>204184</c:v>
                </c:pt>
                <c:pt idx="265250">
                  <c:v>204184</c:v>
                </c:pt>
                <c:pt idx="265251">
                  <c:v>204184</c:v>
                </c:pt>
                <c:pt idx="265252">
                  <c:v>204184</c:v>
                </c:pt>
                <c:pt idx="265253">
                  <c:v>204184</c:v>
                </c:pt>
                <c:pt idx="265254">
                  <c:v>204184</c:v>
                </c:pt>
                <c:pt idx="265255">
                  <c:v>204184</c:v>
                </c:pt>
                <c:pt idx="265256">
                  <c:v>204184</c:v>
                </c:pt>
                <c:pt idx="265257">
                  <c:v>204184</c:v>
                </c:pt>
                <c:pt idx="265258">
                  <c:v>204184</c:v>
                </c:pt>
                <c:pt idx="265259">
                  <c:v>204184</c:v>
                </c:pt>
                <c:pt idx="265260">
                  <c:v>204184</c:v>
                </c:pt>
                <c:pt idx="265261">
                  <c:v>204184</c:v>
                </c:pt>
                <c:pt idx="265262">
                  <c:v>204184</c:v>
                </c:pt>
                <c:pt idx="265263">
                  <c:v>204184</c:v>
                </c:pt>
                <c:pt idx="265264">
                  <c:v>204184</c:v>
                </c:pt>
                <c:pt idx="265265">
                  <c:v>204184</c:v>
                </c:pt>
                <c:pt idx="265266">
                  <c:v>204184</c:v>
                </c:pt>
                <c:pt idx="265267">
                  <c:v>204184</c:v>
                </c:pt>
                <c:pt idx="265268">
                  <c:v>204184</c:v>
                </c:pt>
                <c:pt idx="265269">
                  <c:v>204184</c:v>
                </c:pt>
                <c:pt idx="265270">
                  <c:v>204184</c:v>
                </c:pt>
                <c:pt idx="265271">
                  <c:v>204184</c:v>
                </c:pt>
                <c:pt idx="265272">
                  <c:v>204184</c:v>
                </c:pt>
                <c:pt idx="265273">
                  <c:v>204184</c:v>
                </c:pt>
                <c:pt idx="265274">
                  <c:v>204184</c:v>
                </c:pt>
                <c:pt idx="265275">
                  <c:v>204184</c:v>
                </c:pt>
                <c:pt idx="265276">
                  <c:v>204184</c:v>
                </c:pt>
                <c:pt idx="265277">
                  <c:v>204184</c:v>
                </c:pt>
                <c:pt idx="265278">
                  <c:v>204184</c:v>
                </c:pt>
                <c:pt idx="265279">
                  <c:v>204184</c:v>
                </c:pt>
                <c:pt idx="265280">
                  <c:v>204184</c:v>
                </c:pt>
                <c:pt idx="265281">
                  <c:v>204184</c:v>
                </c:pt>
                <c:pt idx="265282">
                  <c:v>204184</c:v>
                </c:pt>
                <c:pt idx="265283">
                  <c:v>204184</c:v>
                </c:pt>
                <c:pt idx="265284">
                  <c:v>204184</c:v>
                </c:pt>
                <c:pt idx="265285">
                  <c:v>204184</c:v>
                </c:pt>
                <c:pt idx="265286">
                  <c:v>204184</c:v>
                </c:pt>
                <c:pt idx="265287">
                  <c:v>204184</c:v>
                </c:pt>
                <c:pt idx="265288">
                  <c:v>204184</c:v>
                </c:pt>
                <c:pt idx="265289">
                  <c:v>204184</c:v>
                </c:pt>
                <c:pt idx="265290">
                  <c:v>204184</c:v>
                </c:pt>
                <c:pt idx="265291">
                  <c:v>204184</c:v>
                </c:pt>
                <c:pt idx="265292">
                  <c:v>204184</c:v>
                </c:pt>
                <c:pt idx="265293">
                  <c:v>204184</c:v>
                </c:pt>
                <c:pt idx="265294">
                  <c:v>204184</c:v>
                </c:pt>
                <c:pt idx="265295">
                  <c:v>204184</c:v>
                </c:pt>
                <c:pt idx="265296">
                  <c:v>204184</c:v>
                </c:pt>
                <c:pt idx="265297">
                  <c:v>204184</c:v>
                </c:pt>
                <c:pt idx="265298">
                  <c:v>204184</c:v>
                </c:pt>
                <c:pt idx="265299">
                  <c:v>204184</c:v>
                </c:pt>
                <c:pt idx="265300">
                  <c:v>204184</c:v>
                </c:pt>
                <c:pt idx="265301">
                  <c:v>204184</c:v>
                </c:pt>
                <c:pt idx="265302">
                  <c:v>204184</c:v>
                </c:pt>
                <c:pt idx="265303">
                  <c:v>204184</c:v>
                </c:pt>
                <c:pt idx="265304">
                  <c:v>204184</c:v>
                </c:pt>
                <c:pt idx="265305">
                  <c:v>204184</c:v>
                </c:pt>
                <c:pt idx="265306">
                  <c:v>204184</c:v>
                </c:pt>
                <c:pt idx="265307">
                  <c:v>204184</c:v>
                </c:pt>
                <c:pt idx="265308">
                  <c:v>204184</c:v>
                </c:pt>
                <c:pt idx="265309">
                  <c:v>204184</c:v>
                </c:pt>
                <c:pt idx="265310">
                  <c:v>204184</c:v>
                </c:pt>
                <c:pt idx="265311">
                  <c:v>204184</c:v>
                </c:pt>
                <c:pt idx="265312">
                  <c:v>204184</c:v>
                </c:pt>
                <c:pt idx="265313">
                  <c:v>204184</c:v>
                </c:pt>
                <c:pt idx="265314">
                  <c:v>204184</c:v>
                </c:pt>
                <c:pt idx="265315">
                  <c:v>204184</c:v>
                </c:pt>
                <c:pt idx="265316">
                  <c:v>204184</c:v>
                </c:pt>
                <c:pt idx="265317">
                  <c:v>204184</c:v>
                </c:pt>
                <c:pt idx="265318">
                  <c:v>204184</c:v>
                </c:pt>
                <c:pt idx="265319">
                  <c:v>204184</c:v>
                </c:pt>
                <c:pt idx="265320">
                  <c:v>204184</c:v>
                </c:pt>
                <c:pt idx="265321">
                  <c:v>204184</c:v>
                </c:pt>
                <c:pt idx="265322">
                  <c:v>204184</c:v>
                </c:pt>
                <c:pt idx="265323">
                  <c:v>204184</c:v>
                </c:pt>
                <c:pt idx="265324">
                  <c:v>204184</c:v>
                </c:pt>
                <c:pt idx="265325">
                  <c:v>204184</c:v>
                </c:pt>
                <c:pt idx="265326">
                  <c:v>204184</c:v>
                </c:pt>
                <c:pt idx="265327">
                  <c:v>204184</c:v>
                </c:pt>
                <c:pt idx="265328">
                  <c:v>204184</c:v>
                </c:pt>
                <c:pt idx="265329">
                  <c:v>204184</c:v>
                </c:pt>
                <c:pt idx="265330">
                  <c:v>204184</c:v>
                </c:pt>
                <c:pt idx="265331">
                  <c:v>204184</c:v>
                </c:pt>
                <c:pt idx="265332">
                  <c:v>204184</c:v>
                </c:pt>
                <c:pt idx="265333">
                  <c:v>204184</c:v>
                </c:pt>
                <c:pt idx="265334">
                  <c:v>204184</c:v>
                </c:pt>
                <c:pt idx="265335">
                  <c:v>204184</c:v>
                </c:pt>
                <c:pt idx="265336">
                  <c:v>204184</c:v>
                </c:pt>
                <c:pt idx="265337">
                  <c:v>204184</c:v>
                </c:pt>
                <c:pt idx="265338">
                  <c:v>204184</c:v>
                </c:pt>
                <c:pt idx="265339">
                  <c:v>204184</c:v>
                </c:pt>
                <c:pt idx="265340">
                  <c:v>204184</c:v>
                </c:pt>
                <c:pt idx="265341">
                  <c:v>204184</c:v>
                </c:pt>
                <c:pt idx="265342">
                  <c:v>204184</c:v>
                </c:pt>
                <c:pt idx="265343">
                  <c:v>204184</c:v>
                </c:pt>
                <c:pt idx="265344">
                  <c:v>204184</c:v>
                </c:pt>
                <c:pt idx="265345">
                  <c:v>204184</c:v>
                </c:pt>
                <c:pt idx="265346">
                  <c:v>204184</c:v>
                </c:pt>
                <c:pt idx="265347">
                  <c:v>204184</c:v>
                </c:pt>
                <c:pt idx="265348">
                  <c:v>204184</c:v>
                </c:pt>
                <c:pt idx="265349">
                  <c:v>204184</c:v>
                </c:pt>
                <c:pt idx="265350">
                  <c:v>204184</c:v>
                </c:pt>
                <c:pt idx="265351">
                  <c:v>204184</c:v>
                </c:pt>
                <c:pt idx="265352">
                  <c:v>204184</c:v>
                </c:pt>
                <c:pt idx="265353">
                  <c:v>204184</c:v>
                </c:pt>
                <c:pt idx="265354">
                  <c:v>204184</c:v>
                </c:pt>
                <c:pt idx="265355">
                  <c:v>204184</c:v>
                </c:pt>
                <c:pt idx="265356">
                  <c:v>204184</c:v>
                </c:pt>
                <c:pt idx="265357">
                  <c:v>204184</c:v>
                </c:pt>
                <c:pt idx="265358">
                  <c:v>204184</c:v>
                </c:pt>
                <c:pt idx="265359">
                  <c:v>204184</c:v>
                </c:pt>
                <c:pt idx="265360">
                  <c:v>204184</c:v>
                </c:pt>
                <c:pt idx="265361">
                  <c:v>204184</c:v>
                </c:pt>
                <c:pt idx="265362">
                  <c:v>204184</c:v>
                </c:pt>
                <c:pt idx="265363">
                  <c:v>204184</c:v>
                </c:pt>
                <c:pt idx="265364">
                  <c:v>204184</c:v>
                </c:pt>
                <c:pt idx="265365">
                  <c:v>204184</c:v>
                </c:pt>
                <c:pt idx="265366">
                  <c:v>204184</c:v>
                </c:pt>
                <c:pt idx="265367">
                  <c:v>204184</c:v>
                </c:pt>
                <c:pt idx="265368">
                  <c:v>204184</c:v>
                </c:pt>
                <c:pt idx="265369">
                  <c:v>204184</c:v>
                </c:pt>
                <c:pt idx="265370">
                  <c:v>204184</c:v>
                </c:pt>
                <c:pt idx="265371">
                  <c:v>204184</c:v>
                </c:pt>
                <c:pt idx="265372">
                  <c:v>204184</c:v>
                </c:pt>
                <c:pt idx="265373">
                  <c:v>204184</c:v>
                </c:pt>
                <c:pt idx="265374">
                  <c:v>204184</c:v>
                </c:pt>
                <c:pt idx="265375">
                  <c:v>204184</c:v>
                </c:pt>
                <c:pt idx="265376">
                  <c:v>204184</c:v>
                </c:pt>
                <c:pt idx="265377">
                  <c:v>204184</c:v>
                </c:pt>
                <c:pt idx="265378">
                  <c:v>204184</c:v>
                </c:pt>
                <c:pt idx="265379">
                  <c:v>204184</c:v>
                </c:pt>
                <c:pt idx="265380">
                  <c:v>204184</c:v>
                </c:pt>
                <c:pt idx="265381">
                  <c:v>204184</c:v>
                </c:pt>
                <c:pt idx="265382">
                  <c:v>204184</c:v>
                </c:pt>
                <c:pt idx="265383">
                  <c:v>204184</c:v>
                </c:pt>
                <c:pt idx="265384">
                  <c:v>204184</c:v>
                </c:pt>
                <c:pt idx="265385">
                  <c:v>204184</c:v>
                </c:pt>
                <c:pt idx="265386">
                  <c:v>204184</c:v>
                </c:pt>
                <c:pt idx="265387">
                  <c:v>204184</c:v>
                </c:pt>
                <c:pt idx="265388">
                  <c:v>204184</c:v>
                </c:pt>
                <c:pt idx="265389">
                  <c:v>204184</c:v>
                </c:pt>
                <c:pt idx="265390">
                  <c:v>204184</c:v>
                </c:pt>
                <c:pt idx="265391">
                  <c:v>204184</c:v>
                </c:pt>
                <c:pt idx="265392">
                  <c:v>204184</c:v>
                </c:pt>
                <c:pt idx="265393">
                  <c:v>204184</c:v>
                </c:pt>
                <c:pt idx="265394">
                  <c:v>204184</c:v>
                </c:pt>
                <c:pt idx="265395">
                  <c:v>204184</c:v>
                </c:pt>
                <c:pt idx="265396">
                  <c:v>204184</c:v>
                </c:pt>
                <c:pt idx="265397">
                  <c:v>204184</c:v>
                </c:pt>
                <c:pt idx="265398">
                  <c:v>204184</c:v>
                </c:pt>
                <c:pt idx="265399">
                  <c:v>204184</c:v>
                </c:pt>
                <c:pt idx="265400">
                  <c:v>204184</c:v>
                </c:pt>
                <c:pt idx="265401">
                  <c:v>204184</c:v>
                </c:pt>
                <c:pt idx="265402">
                  <c:v>204184</c:v>
                </c:pt>
                <c:pt idx="265403">
                  <c:v>204184</c:v>
                </c:pt>
                <c:pt idx="265404">
                  <c:v>204184</c:v>
                </c:pt>
                <c:pt idx="265405">
                  <c:v>204184</c:v>
                </c:pt>
                <c:pt idx="265406">
                  <c:v>204184</c:v>
                </c:pt>
                <c:pt idx="265407">
                  <c:v>204184</c:v>
                </c:pt>
                <c:pt idx="265408">
                  <c:v>204184</c:v>
                </c:pt>
                <c:pt idx="265409">
                  <c:v>204184</c:v>
                </c:pt>
                <c:pt idx="265410">
                  <c:v>204184</c:v>
                </c:pt>
                <c:pt idx="265411">
                  <c:v>204184</c:v>
                </c:pt>
                <c:pt idx="265412">
                  <c:v>204184</c:v>
                </c:pt>
                <c:pt idx="265413">
                  <c:v>204184</c:v>
                </c:pt>
                <c:pt idx="265414">
                  <c:v>204184</c:v>
                </c:pt>
                <c:pt idx="265415">
                  <c:v>204184</c:v>
                </c:pt>
                <c:pt idx="265416">
                  <c:v>204184</c:v>
                </c:pt>
                <c:pt idx="265417">
                  <c:v>204184</c:v>
                </c:pt>
                <c:pt idx="265418">
                  <c:v>204184</c:v>
                </c:pt>
                <c:pt idx="265419">
                  <c:v>204184</c:v>
                </c:pt>
                <c:pt idx="265420">
                  <c:v>204184</c:v>
                </c:pt>
                <c:pt idx="265421">
                  <c:v>204184</c:v>
                </c:pt>
                <c:pt idx="265422">
                  <c:v>204184</c:v>
                </c:pt>
                <c:pt idx="265423">
                  <c:v>204184</c:v>
                </c:pt>
                <c:pt idx="265424">
                  <c:v>204184</c:v>
                </c:pt>
                <c:pt idx="265425">
                  <c:v>204184</c:v>
                </c:pt>
                <c:pt idx="265426">
                  <c:v>204184</c:v>
                </c:pt>
                <c:pt idx="265427">
                  <c:v>204184</c:v>
                </c:pt>
                <c:pt idx="265428">
                  <c:v>204184</c:v>
                </c:pt>
                <c:pt idx="265429">
                  <c:v>204184</c:v>
                </c:pt>
                <c:pt idx="265430">
                  <c:v>204184</c:v>
                </c:pt>
                <c:pt idx="265431">
                  <c:v>204184</c:v>
                </c:pt>
                <c:pt idx="265432">
                  <c:v>204184</c:v>
                </c:pt>
                <c:pt idx="265433">
                  <c:v>204184</c:v>
                </c:pt>
                <c:pt idx="265434">
                  <c:v>204184</c:v>
                </c:pt>
                <c:pt idx="265435">
                  <c:v>204184</c:v>
                </c:pt>
                <c:pt idx="265436">
                  <c:v>204184</c:v>
                </c:pt>
                <c:pt idx="265437">
                  <c:v>204184</c:v>
                </c:pt>
                <c:pt idx="265438">
                  <c:v>204184</c:v>
                </c:pt>
                <c:pt idx="265439">
                  <c:v>204184</c:v>
                </c:pt>
                <c:pt idx="265440">
                  <c:v>204184</c:v>
                </c:pt>
                <c:pt idx="265441">
                  <c:v>204184</c:v>
                </c:pt>
                <c:pt idx="265442">
                  <c:v>204184</c:v>
                </c:pt>
                <c:pt idx="265443">
                  <c:v>204184</c:v>
                </c:pt>
                <c:pt idx="265444">
                  <c:v>204184</c:v>
                </c:pt>
                <c:pt idx="265445">
                  <c:v>204184</c:v>
                </c:pt>
                <c:pt idx="265446">
                  <c:v>204184</c:v>
                </c:pt>
                <c:pt idx="265447">
                  <c:v>204184</c:v>
                </c:pt>
                <c:pt idx="265448">
                  <c:v>204184</c:v>
                </c:pt>
                <c:pt idx="265449">
                  <c:v>204184</c:v>
                </c:pt>
                <c:pt idx="265450">
                  <c:v>204184</c:v>
                </c:pt>
                <c:pt idx="265451">
                  <c:v>204184</c:v>
                </c:pt>
                <c:pt idx="265452">
                  <c:v>204184</c:v>
                </c:pt>
                <c:pt idx="265453">
                  <c:v>204184</c:v>
                </c:pt>
                <c:pt idx="265454">
                  <c:v>204184</c:v>
                </c:pt>
                <c:pt idx="265455">
                  <c:v>204184</c:v>
                </c:pt>
                <c:pt idx="265456">
                  <c:v>204184</c:v>
                </c:pt>
                <c:pt idx="265457">
                  <c:v>204184</c:v>
                </c:pt>
                <c:pt idx="265458">
                  <c:v>204184</c:v>
                </c:pt>
                <c:pt idx="265459">
                  <c:v>204184</c:v>
                </c:pt>
                <c:pt idx="265460">
                  <c:v>204184</c:v>
                </c:pt>
                <c:pt idx="265461">
                  <c:v>204184</c:v>
                </c:pt>
                <c:pt idx="265462">
                  <c:v>204184</c:v>
                </c:pt>
                <c:pt idx="265463">
                  <c:v>204184</c:v>
                </c:pt>
                <c:pt idx="265464">
                  <c:v>204184</c:v>
                </c:pt>
                <c:pt idx="265465">
                  <c:v>204184</c:v>
                </c:pt>
                <c:pt idx="265466">
                  <c:v>204184</c:v>
                </c:pt>
                <c:pt idx="265467">
                  <c:v>204184</c:v>
                </c:pt>
                <c:pt idx="265468">
                  <c:v>204184</c:v>
                </c:pt>
                <c:pt idx="265469">
                  <c:v>204184</c:v>
                </c:pt>
                <c:pt idx="265470">
                  <c:v>204184</c:v>
                </c:pt>
                <c:pt idx="265471">
                  <c:v>204184</c:v>
                </c:pt>
                <c:pt idx="265472">
                  <c:v>204184</c:v>
                </c:pt>
                <c:pt idx="265473">
                  <c:v>204184</c:v>
                </c:pt>
                <c:pt idx="265474">
                  <c:v>204184</c:v>
                </c:pt>
                <c:pt idx="265475">
                  <c:v>204184</c:v>
                </c:pt>
                <c:pt idx="265476">
                  <c:v>204184</c:v>
                </c:pt>
                <c:pt idx="265477">
                  <c:v>204184</c:v>
                </c:pt>
                <c:pt idx="265478">
                  <c:v>204184</c:v>
                </c:pt>
                <c:pt idx="265479">
                  <c:v>204184</c:v>
                </c:pt>
                <c:pt idx="265480">
                  <c:v>204184</c:v>
                </c:pt>
                <c:pt idx="265481">
                  <c:v>204184</c:v>
                </c:pt>
                <c:pt idx="265482">
                  <c:v>204184</c:v>
                </c:pt>
                <c:pt idx="265483">
                  <c:v>204184</c:v>
                </c:pt>
                <c:pt idx="265484">
                  <c:v>204184</c:v>
                </c:pt>
                <c:pt idx="265485">
                  <c:v>204184</c:v>
                </c:pt>
                <c:pt idx="265486">
                  <c:v>204184</c:v>
                </c:pt>
                <c:pt idx="265487">
                  <c:v>204184</c:v>
                </c:pt>
                <c:pt idx="265488">
                  <c:v>204184</c:v>
                </c:pt>
                <c:pt idx="265489">
                  <c:v>204184</c:v>
                </c:pt>
                <c:pt idx="265490">
                  <c:v>204184</c:v>
                </c:pt>
                <c:pt idx="265491">
                  <c:v>204184</c:v>
                </c:pt>
                <c:pt idx="265492">
                  <c:v>204184</c:v>
                </c:pt>
                <c:pt idx="265493">
                  <c:v>204184</c:v>
                </c:pt>
                <c:pt idx="265494">
                  <c:v>204184</c:v>
                </c:pt>
                <c:pt idx="265495">
                  <c:v>204184</c:v>
                </c:pt>
                <c:pt idx="265496">
                  <c:v>204184</c:v>
                </c:pt>
                <c:pt idx="265497">
                  <c:v>204184</c:v>
                </c:pt>
                <c:pt idx="265498">
                  <c:v>204184</c:v>
                </c:pt>
                <c:pt idx="265499">
                  <c:v>204184</c:v>
                </c:pt>
                <c:pt idx="265500">
                  <c:v>204184</c:v>
                </c:pt>
                <c:pt idx="265501">
                  <c:v>204184</c:v>
                </c:pt>
                <c:pt idx="265502">
                  <c:v>204184</c:v>
                </c:pt>
                <c:pt idx="265503">
                  <c:v>204184</c:v>
                </c:pt>
                <c:pt idx="265504">
                  <c:v>204184</c:v>
                </c:pt>
                <c:pt idx="265505">
                  <c:v>204184</c:v>
                </c:pt>
                <c:pt idx="265506">
                  <c:v>204184</c:v>
                </c:pt>
                <c:pt idx="265507">
                  <c:v>204184</c:v>
                </c:pt>
                <c:pt idx="265508">
                  <c:v>204184</c:v>
                </c:pt>
                <c:pt idx="265509">
                  <c:v>204184</c:v>
                </c:pt>
                <c:pt idx="265510">
                  <c:v>204184</c:v>
                </c:pt>
                <c:pt idx="265511">
                  <c:v>204184</c:v>
                </c:pt>
                <c:pt idx="265512">
                  <c:v>204184</c:v>
                </c:pt>
                <c:pt idx="265513">
                  <c:v>204184</c:v>
                </c:pt>
                <c:pt idx="265514">
                  <c:v>204184</c:v>
                </c:pt>
                <c:pt idx="265515">
                  <c:v>204184</c:v>
                </c:pt>
                <c:pt idx="265516">
                  <c:v>204184</c:v>
                </c:pt>
                <c:pt idx="265517">
                  <c:v>204184</c:v>
                </c:pt>
                <c:pt idx="265518">
                  <c:v>204184</c:v>
                </c:pt>
                <c:pt idx="265519">
                  <c:v>204184</c:v>
                </c:pt>
                <c:pt idx="265520">
                  <c:v>204184</c:v>
                </c:pt>
                <c:pt idx="265521">
                  <c:v>204184</c:v>
                </c:pt>
                <c:pt idx="265522">
                  <c:v>204184</c:v>
                </c:pt>
                <c:pt idx="265523">
                  <c:v>204184</c:v>
                </c:pt>
                <c:pt idx="265524">
                  <c:v>204184</c:v>
                </c:pt>
                <c:pt idx="265525">
                  <c:v>204184</c:v>
                </c:pt>
                <c:pt idx="265526">
                  <c:v>204184</c:v>
                </c:pt>
                <c:pt idx="265527">
                  <c:v>204184</c:v>
                </c:pt>
                <c:pt idx="265528">
                  <c:v>204184</c:v>
                </c:pt>
                <c:pt idx="265529">
                  <c:v>204184</c:v>
                </c:pt>
                <c:pt idx="265530">
                  <c:v>204184</c:v>
                </c:pt>
                <c:pt idx="265531">
                  <c:v>204184</c:v>
                </c:pt>
                <c:pt idx="265532">
                  <c:v>204184</c:v>
                </c:pt>
                <c:pt idx="265533">
                  <c:v>204184</c:v>
                </c:pt>
                <c:pt idx="265534">
                  <c:v>204184</c:v>
                </c:pt>
                <c:pt idx="265535">
                  <c:v>204184</c:v>
                </c:pt>
                <c:pt idx="265536">
                  <c:v>204184</c:v>
                </c:pt>
                <c:pt idx="265537">
                  <c:v>204184</c:v>
                </c:pt>
                <c:pt idx="265538">
                  <c:v>204184</c:v>
                </c:pt>
                <c:pt idx="265539">
                  <c:v>204184</c:v>
                </c:pt>
                <c:pt idx="265540">
                  <c:v>204184</c:v>
                </c:pt>
                <c:pt idx="265541">
                  <c:v>204184</c:v>
                </c:pt>
                <c:pt idx="265542">
                  <c:v>204184</c:v>
                </c:pt>
                <c:pt idx="265543">
                  <c:v>204184</c:v>
                </c:pt>
                <c:pt idx="265544">
                  <c:v>204184</c:v>
                </c:pt>
                <c:pt idx="265545">
                  <c:v>204184</c:v>
                </c:pt>
                <c:pt idx="265546">
                  <c:v>204184</c:v>
                </c:pt>
                <c:pt idx="265547">
                  <c:v>204184</c:v>
                </c:pt>
                <c:pt idx="265548">
                  <c:v>204184</c:v>
                </c:pt>
                <c:pt idx="265549">
                  <c:v>204184</c:v>
                </c:pt>
                <c:pt idx="265550">
                  <c:v>204184</c:v>
                </c:pt>
                <c:pt idx="265551">
                  <c:v>204184</c:v>
                </c:pt>
                <c:pt idx="265552">
                  <c:v>204184</c:v>
                </c:pt>
                <c:pt idx="265553">
                  <c:v>204184</c:v>
                </c:pt>
                <c:pt idx="265554">
                  <c:v>204184</c:v>
                </c:pt>
                <c:pt idx="265555">
                  <c:v>204184</c:v>
                </c:pt>
                <c:pt idx="265556">
                  <c:v>204184</c:v>
                </c:pt>
                <c:pt idx="265557">
                  <c:v>204184</c:v>
                </c:pt>
                <c:pt idx="265558">
                  <c:v>204184</c:v>
                </c:pt>
                <c:pt idx="265559">
                  <c:v>204184</c:v>
                </c:pt>
                <c:pt idx="265560">
                  <c:v>204184</c:v>
                </c:pt>
                <c:pt idx="265561">
                  <c:v>204184</c:v>
                </c:pt>
                <c:pt idx="265562">
                  <c:v>204184</c:v>
                </c:pt>
                <c:pt idx="265563">
                  <c:v>204184</c:v>
                </c:pt>
                <c:pt idx="265564">
                  <c:v>204184</c:v>
                </c:pt>
                <c:pt idx="265565">
                  <c:v>204184</c:v>
                </c:pt>
                <c:pt idx="265566">
                  <c:v>204184</c:v>
                </c:pt>
                <c:pt idx="265567">
                  <c:v>204184</c:v>
                </c:pt>
                <c:pt idx="265568">
                  <c:v>204184</c:v>
                </c:pt>
                <c:pt idx="265569">
                  <c:v>204184</c:v>
                </c:pt>
                <c:pt idx="265570">
                  <c:v>204184</c:v>
                </c:pt>
                <c:pt idx="265571">
                  <c:v>204184</c:v>
                </c:pt>
                <c:pt idx="265572">
                  <c:v>204184</c:v>
                </c:pt>
                <c:pt idx="265573">
                  <c:v>204184</c:v>
                </c:pt>
                <c:pt idx="265574">
                  <c:v>204184</c:v>
                </c:pt>
                <c:pt idx="265575">
                  <c:v>204184</c:v>
                </c:pt>
                <c:pt idx="265576">
                  <c:v>204184</c:v>
                </c:pt>
                <c:pt idx="265577">
                  <c:v>204184</c:v>
                </c:pt>
                <c:pt idx="265578">
                  <c:v>204184</c:v>
                </c:pt>
                <c:pt idx="265579">
                  <c:v>204184</c:v>
                </c:pt>
                <c:pt idx="265580">
                  <c:v>204184</c:v>
                </c:pt>
                <c:pt idx="265581">
                  <c:v>204184</c:v>
                </c:pt>
                <c:pt idx="265582">
                  <c:v>204184</c:v>
                </c:pt>
                <c:pt idx="265583">
                  <c:v>204184</c:v>
                </c:pt>
                <c:pt idx="265584">
                  <c:v>204184</c:v>
                </c:pt>
                <c:pt idx="265585">
                  <c:v>204184</c:v>
                </c:pt>
                <c:pt idx="265586">
                  <c:v>204184</c:v>
                </c:pt>
                <c:pt idx="265587">
                  <c:v>204184</c:v>
                </c:pt>
                <c:pt idx="265588">
                  <c:v>204184</c:v>
                </c:pt>
                <c:pt idx="265589">
                  <c:v>204184</c:v>
                </c:pt>
                <c:pt idx="265590">
                  <c:v>204184</c:v>
                </c:pt>
                <c:pt idx="265591">
                  <c:v>204184</c:v>
                </c:pt>
                <c:pt idx="265592">
                  <c:v>204184</c:v>
                </c:pt>
                <c:pt idx="265593">
                  <c:v>204184</c:v>
                </c:pt>
                <c:pt idx="265594">
                  <c:v>204184</c:v>
                </c:pt>
                <c:pt idx="265595">
                  <c:v>204184</c:v>
                </c:pt>
                <c:pt idx="265596">
                  <c:v>204184</c:v>
                </c:pt>
                <c:pt idx="265597">
                  <c:v>204184</c:v>
                </c:pt>
                <c:pt idx="265598">
                  <c:v>204184</c:v>
                </c:pt>
                <c:pt idx="265599">
                  <c:v>204184</c:v>
                </c:pt>
                <c:pt idx="265600">
                  <c:v>204184</c:v>
                </c:pt>
                <c:pt idx="265601">
                  <c:v>204184</c:v>
                </c:pt>
                <c:pt idx="265602">
                  <c:v>204184</c:v>
                </c:pt>
                <c:pt idx="265603">
                  <c:v>204184</c:v>
                </c:pt>
                <c:pt idx="265604">
                  <c:v>204184</c:v>
                </c:pt>
                <c:pt idx="265605">
                  <c:v>204184</c:v>
                </c:pt>
                <c:pt idx="265606">
                  <c:v>204184</c:v>
                </c:pt>
                <c:pt idx="265607">
                  <c:v>204184</c:v>
                </c:pt>
                <c:pt idx="265608">
                  <c:v>204184</c:v>
                </c:pt>
                <c:pt idx="265609">
                  <c:v>204184</c:v>
                </c:pt>
                <c:pt idx="265610">
                  <c:v>204184</c:v>
                </c:pt>
                <c:pt idx="265611">
                  <c:v>204184</c:v>
                </c:pt>
                <c:pt idx="265612">
                  <c:v>204184</c:v>
                </c:pt>
                <c:pt idx="265613">
                  <c:v>204184</c:v>
                </c:pt>
                <c:pt idx="265614">
                  <c:v>204184</c:v>
                </c:pt>
                <c:pt idx="265615">
                  <c:v>204184</c:v>
                </c:pt>
                <c:pt idx="265616">
                  <c:v>204184</c:v>
                </c:pt>
                <c:pt idx="265617">
                  <c:v>204184</c:v>
                </c:pt>
                <c:pt idx="265618">
                  <c:v>204184</c:v>
                </c:pt>
                <c:pt idx="265619">
                  <c:v>204184</c:v>
                </c:pt>
                <c:pt idx="265620">
                  <c:v>204184</c:v>
                </c:pt>
                <c:pt idx="265621">
                  <c:v>204184</c:v>
                </c:pt>
                <c:pt idx="265622">
                  <c:v>204184</c:v>
                </c:pt>
                <c:pt idx="265623">
                  <c:v>204184</c:v>
                </c:pt>
                <c:pt idx="265624">
                  <c:v>204184</c:v>
                </c:pt>
                <c:pt idx="265625">
                  <c:v>204184</c:v>
                </c:pt>
                <c:pt idx="265626">
                  <c:v>204184</c:v>
                </c:pt>
                <c:pt idx="265627">
                  <c:v>204184</c:v>
                </c:pt>
                <c:pt idx="265628">
                  <c:v>204184</c:v>
                </c:pt>
                <c:pt idx="265629">
                  <c:v>204184</c:v>
                </c:pt>
                <c:pt idx="265630">
                  <c:v>204184</c:v>
                </c:pt>
                <c:pt idx="265631">
                  <c:v>204184</c:v>
                </c:pt>
                <c:pt idx="265632">
                  <c:v>204184</c:v>
                </c:pt>
                <c:pt idx="265633">
                  <c:v>204184</c:v>
                </c:pt>
                <c:pt idx="265634">
                  <c:v>204184</c:v>
                </c:pt>
                <c:pt idx="265635">
                  <c:v>204184</c:v>
                </c:pt>
                <c:pt idx="265636">
                  <c:v>204184</c:v>
                </c:pt>
                <c:pt idx="265637">
                  <c:v>204184</c:v>
                </c:pt>
                <c:pt idx="265638">
                  <c:v>204184</c:v>
                </c:pt>
                <c:pt idx="265639">
                  <c:v>204184</c:v>
                </c:pt>
                <c:pt idx="265640">
                  <c:v>204184</c:v>
                </c:pt>
                <c:pt idx="265641">
                  <c:v>204184</c:v>
                </c:pt>
                <c:pt idx="265642">
                  <c:v>204184</c:v>
                </c:pt>
                <c:pt idx="265643">
                  <c:v>204184</c:v>
                </c:pt>
                <c:pt idx="265644">
                  <c:v>204184</c:v>
                </c:pt>
                <c:pt idx="265645">
                  <c:v>204184</c:v>
                </c:pt>
                <c:pt idx="265646">
                  <c:v>204184</c:v>
                </c:pt>
                <c:pt idx="265647">
                  <c:v>204184</c:v>
                </c:pt>
                <c:pt idx="265648">
                  <c:v>204184</c:v>
                </c:pt>
                <c:pt idx="265649">
                  <c:v>204184</c:v>
                </c:pt>
                <c:pt idx="265650">
                  <c:v>204184</c:v>
                </c:pt>
                <c:pt idx="265651">
                  <c:v>204184</c:v>
                </c:pt>
                <c:pt idx="265652">
                  <c:v>204184</c:v>
                </c:pt>
                <c:pt idx="265653">
                  <c:v>204184</c:v>
                </c:pt>
                <c:pt idx="265654">
                  <c:v>204184</c:v>
                </c:pt>
                <c:pt idx="265655">
                  <c:v>204184</c:v>
                </c:pt>
                <c:pt idx="265656">
                  <c:v>204184</c:v>
                </c:pt>
                <c:pt idx="265657">
                  <c:v>204184</c:v>
                </c:pt>
                <c:pt idx="265658">
                  <c:v>204184</c:v>
                </c:pt>
                <c:pt idx="265659">
                  <c:v>204184</c:v>
                </c:pt>
                <c:pt idx="265660">
                  <c:v>204184</c:v>
                </c:pt>
                <c:pt idx="265661">
                  <c:v>204184</c:v>
                </c:pt>
                <c:pt idx="265662">
                  <c:v>204184</c:v>
                </c:pt>
                <c:pt idx="265663">
                  <c:v>204184</c:v>
                </c:pt>
                <c:pt idx="265664">
                  <c:v>204184</c:v>
                </c:pt>
                <c:pt idx="265665">
                  <c:v>204184</c:v>
                </c:pt>
                <c:pt idx="265666">
                  <c:v>204184</c:v>
                </c:pt>
                <c:pt idx="265667">
                  <c:v>204184</c:v>
                </c:pt>
                <c:pt idx="265668">
                  <c:v>204184</c:v>
                </c:pt>
                <c:pt idx="265669">
                  <c:v>204184</c:v>
                </c:pt>
                <c:pt idx="265670">
                  <c:v>204184</c:v>
                </c:pt>
                <c:pt idx="265671">
                  <c:v>204184</c:v>
                </c:pt>
                <c:pt idx="265672">
                  <c:v>204184</c:v>
                </c:pt>
                <c:pt idx="265673">
                  <c:v>204184</c:v>
                </c:pt>
                <c:pt idx="265674">
                  <c:v>204184</c:v>
                </c:pt>
                <c:pt idx="265675">
                  <c:v>204184</c:v>
                </c:pt>
                <c:pt idx="265676">
                  <c:v>204184</c:v>
                </c:pt>
                <c:pt idx="265677">
                  <c:v>204184</c:v>
                </c:pt>
                <c:pt idx="265678">
                  <c:v>204184</c:v>
                </c:pt>
                <c:pt idx="265679">
                  <c:v>204184</c:v>
                </c:pt>
                <c:pt idx="265680">
                  <c:v>204184</c:v>
                </c:pt>
                <c:pt idx="265681">
                  <c:v>204184</c:v>
                </c:pt>
                <c:pt idx="265682">
                  <c:v>204184</c:v>
                </c:pt>
                <c:pt idx="265683">
                  <c:v>204184</c:v>
                </c:pt>
                <c:pt idx="265684">
                  <c:v>204184</c:v>
                </c:pt>
                <c:pt idx="265685">
                  <c:v>204184</c:v>
                </c:pt>
                <c:pt idx="265686">
                  <c:v>204184</c:v>
                </c:pt>
                <c:pt idx="265687">
                  <c:v>204184</c:v>
                </c:pt>
                <c:pt idx="265688">
                  <c:v>204184</c:v>
                </c:pt>
                <c:pt idx="265689">
                  <c:v>204184</c:v>
                </c:pt>
                <c:pt idx="265690">
                  <c:v>204184</c:v>
                </c:pt>
                <c:pt idx="265691">
                  <c:v>204184</c:v>
                </c:pt>
                <c:pt idx="265692">
                  <c:v>204184</c:v>
                </c:pt>
                <c:pt idx="265693">
                  <c:v>204184</c:v>
                </c:pt>
                <c:pt idx="265694">
                  <c:v>204184</c:v>
                </c:pt>
                <c:pt idx="265695">
                  <c:v>204184</c:v>
                </c:pt>
                <c:pt idx="265696">
                  <c:v>204184</c:v>
                </c:pt>
                <c:pt idx="265697">
                  <c:v>204184</c:v>
                </c:pt>
                <c:pt idx="265698">
                  <c:v>204184</c:v>
                </c:pt>
                <c:pt idx="265699">
                  <c:v>204184</c:v>
                </c:pt>
                <c:pt idx="265700">
                  <c:v>204184</c:v>
                </c:pt>
                <c:pt idx="265701">
                  <c:v>204184</c:v>
                </c:pt>
                <c:pt idx="265702">
                  <c:v>204184</c:v>
                </c:pt>
                <c:pt idx="265703">
                  <c:v>204184</c:v>
                </c:pt>
                <c:pt idx="265704">
                  <c:v>204184</c:v>
                </c:pt>
                <c:pt idx="265705">
                  <c:v>204184</c:v>
                </c:pt>
                <c:pt idx="265706">
                  <c:v>204184</c:v>
                </c:pt>
                <c:pt idx="265707">
                  <c:v>204184</c:v>
                </c:pt>
                <c:pt idx="265708">
                  <c:v>204184</c:v>
                </c:pt>
                <c:pt idx="265709">
                  <c:v>204184</c:v>
                </c:pt>
                <c:pt idx="265710">
                  <c:v>204184</c:v>
                </c:pt>
                <c:pt idx="265711">
                  <c:v>204184</c:v>
                </c:pt>
                <c:pt idx="265712">
                  <c:v>204184</c:v>
                </c:pt>
                <c:pt idx="265713">
                  <c:v>204184</c:v>
                </c:pt>
                <c:pt idx="265714">
                  <c:v>204184</c:v>
                </c:pt>
                <c:pt idx="265715">
                  <c:v>204184</c:v>
                </c:pt>
                <c:pt idx="265716">
                  <c:v>204184</c:v>
                </c:pt>
                <c:pt idx="265717">
                  <c:v>204184</c:v>
                </c:pt>
                <c:pt idx="265718">
                  <c:v>204184</c:v>
                </c:pt>
                <c:pt idx="265719">
                  <c:v>204184</c:v>
                </c:pt>
                <c:pt idx="265720">
                  <c:v>204184</c:v>
                </c:pt>
                <c:pt idx="265721">
                  <c:v>204184</c:v>
                </c:pt>
                <c:pt idx="265722">
                  <c:v>204184</c:v>
                </c:pt>
                <c:pt idx="265723">
                  <c:v>204184</c:v>
                </c:pt>
                <c:pt idx="265724">
                  <c:v>204184</c:v>
                </c:pt>
                <c:pt idx="265725">
                  <c:v>204184</c:v>
                </c:pt>
                <c:pt idx="265726">
                  <c:v>204184</c:v>
                </c:pt>
                <c:pt idx="265727">
                  <c:v>204184</c:v>
                </c:pt>
                <c:pt idx="265728">
                  <c:v>204184</c:v>
                </c:pt>
                <c:pt idx="265729">
                  <c:v>204184</c:v>
                </c:pt>
                <c:pt idx="265730">
                  <c:v>204184</c:v>
                </c:pt>
                <c:pt idx="265731">
                  <c:v>204184</c:v>
                </c:pt>
                <c:pt idx="265732">
                  <c:v>204184</c:v>
                </c:pt>
                <c:pt idx="265733">
                  <c:v>204184</c:v>
                </c:pt>
                <c:pt idx="265734">
                  <c:v>204184</c:v>
                </c:pt>
                <c:pt idx="265735">
                  <c:v>204184</c:v>
                </c:pt>
                <c:pt idx="265736">
                  <c:v>204184</c:v>
                </c:pt>
                <c:pt idx="265737">
                  <c:v>204184</c:v>
                </c:pt>
                <c:pt idx="265738">
                  <c:v>204184</c:v>
                </c:pt>
                <c:pt idx="265739">
                  <c:v>204184</c:v>
                </c:pt>
                <c:pt idx="265740">
                  <c:v>204184</c:v>
                </c:pt>
                <c:pt idx="265741">
                  <c:v>204184</c:v>
                </c:pt>
                <c:pt idx="265742">
                  <c:v>204184</c:v>
                </c:pt>
                <c:pt idx="265743">
                  <c:v>204184</c:v>
                </c:pt>
                <c:pt idx="265744">
                  <c:v>204184</c:v>
                </c:pt>
                <c:pt idx="265745">
                  <c:v>204184</c:v>
                </c:pt>
                <c:pt idx="265746">
                  <c:v>204184</c:v>
                </c:pt>
                <c:pt idx="265747">
                  <c:v>204184</c:v>
                </c:pt>
                <c:pt idx="265748">
                  <c:v>204184</c:v>
                </c:pt>
                <c:pt idx="265749">
                  <c:v>204184</c:v>
                </c:pt>
                <c:pt idx="265750">
                  <c:v>204184</c:v>
                </c:pt>
                <c:pt idx="265751">
                  <c:v>204184</c:v>
                </c:pt>
                <c:pt idx="265752">
                  <c:v>204184</c:v>
                </c:pt>
                <c:pt idx="265753">
                  <c:v>204184</c:v>
                </c:pt>
                <c:pt idx="265754">
                  <c:v>204184</c:v>
                </c:pt>
                <c:pt idx="265755">
                  <c:v>204184</c:v>
                </c:pt>
                <c:pt idx="265756">
                  <c:v>204184</c:v>
                </c:pt>
                <c:pt idx="265757">
                  <c:v>204184</c:v>
                </c:pt>
                <c:pt idx="265758">
                  <c:v>204184</c:v>
                </c:pt>
                <c:pt idx="265759">
                  <c:v>204184</c:v>
                </c:pt>
                <c:pt idx="265760">
                  <c:v>204184</c:v>
                </c:pt>
                <c:pt idx="265761">
                  <c:v>204184</c:v>
                </c:pt>
                <c:pt idx="265762">
                  <c:v>204184</c:v>
                </c:pt>
                <c:pt idx="265763">
                  <c:v>204184</c:v>
                </c:pt>
                <c:pt idx="265764">
                  <c:v>204184</c:v>
                </c:pt>
                <c:pt idx="265765">
                  <c:v>204184</c:v>
                </c:pt>
                <c:pt idx="265766">
                  <c:v>204184</c:v>
                </c:pt>
                <c:pt idx="265767">
                  <c:v>204184</c:v>
                </c:pt>
                <c:pt idx="265768">
                  <c:v>204184</c:v>
                </c:pt>
                <c:pt idx="265769">
                  <c:v>204184</c:v>
                </c:pt>
                <c:pt idx="265770">
                  <c:v>204184</c:v>
                </c:pt>
                <c:pt idx="265771">
                  <c:v>204184</c:v>
                </c:pt>
                <c:pt idx="265772">
                  <c:v>204184</c:v>
                </c:pt>
                <c:pt idx="265773">
                  <c:v>204184</c:v>
                </c:pt>
                <c:pt idx="265774">
                  <c:v>204184</c:v>
                </c:pt>
                <c:pt idx="265775">
                  <c:v>204184</c:v>
                </c:pt>
                <c:pt idx="265776">
                  <c:v>204184</c:v>
                </c:pt>
                <c:pt idx="265777">
                  <c:v>204184</c:v>
                </c:pt>
                <c:pt idx="265778">
                  <c:v>204184</c:v>
                </c:pt>
                <c:pt idx="265779">
                  <c:v>204184</c:v>
                </c:pt>
                <c:pt idx="265780">
                  <c:v>204184</c:v>
                </c:pt>
                <c:pt idx="265781">
                  <c:v>204184</c:v>
                </c:pt>
                <c:pt idx="265782">
                  <c:v>204184</c:v>
                </c:pt>
                <c:pt idx="265783">
                  <c:v>204184</c:v>
                </c:pt>
                <c:pt idx="265784">
                  <c:v>204184</c:v>
                </c:pt>
                <c:pt idx="265785">
                  <c:v>204184</c:v>
                </c:pt>
                <c:pt idx="265786">
                  <c:v>204184</c:v>
                </c:pt>
                <c:pt idx="265787">
                  <c:v>204184</c:v>
                </c:pt>
                <c:pt idx="265788">
                  <c:v>204184</c:v>
                </c:pt>
                <c:pt idx="265789">
                  <c:v>204184</c:v>
                </c:pt>
                <c:pt idx="265790">
                  <c:v>204184</c:v>
                </c:pt>
                <c:pt idx="265791">
                  <c:v>204184</c:v>
                </c:pt>
                <c:pt idx="265792">
                  <c:v>204184</c:v>
                </c:pt>
                <c:pt idx="265793">
                  <c:v>204184</c:v>
                </c:pt>
                <c:pt idx="265794">
                  <c:v>204184</c:v>
                </c:pt>
                <c:pt idx="265795">
                  <c:v>204184</c:v>
                </c:pt>
                <c:pt idx="265796">
                  <c:v>204184</c:v>
                </c:pt>
                <c:pt idx="265797">
                  <c:v>204184</c:v>
                </c:pt>
                <c:pt idx="265798">
                  <c:v>204184</c:v>
                </c:pt>
                <c:pt idx="265799">
                  <c:v>204184</c:v>
                </c:pt>
                <c:pt idx="265800">
                  <c:v>204184</c:v>
                </c:pt>
                <c:pt idx="265801">
                  <c:v>204184</c:v>
                </c:pt>
                <c:pt idx="265802">
                  <c:v>204184</c:v>
                </c:pt>
                <c:pt idx="265803">
                  <c:v>204184</c:v>
                </c:pt>
                <c:pt idx="265804">
                  <c:v>204184</c:v>
                </c:pt>
                <c:pt idx="265805">
                  <c:v>204184</c:v>
                </c:pt>
                <c:pt idx="265806">
                  <c:v>204184</c:v>
                </c:pt>
                <c:pt idx="265807">
                  <c:v>204184</c:v>
                </c:pt>
                <c:pt idx="265808">
                  <c:v>204184</c:v>
                </c:pt>
                <c:pt idx="265809">
                  <c:v>204184</c:v>
                </c:pt>
                <c:pt idx="265810">
                  <c:v>204184</c:v>
                </c:pt>
                <c:pt idx="265811">
                  <c:v>204184</c:v>
                </c:pt>
                <c:pt idx="265812">
                  <c:v>204184</c:v>
                </c:pt>
                <c:pt idx="265813">
                  <c:v>204184</c:v>
                </c:pt>
                <c:pt idx="265814">
                  <c:v>204184</c:v>
                </c:pt>
                <c:pt idx="265815">
                  <c:v>204184</c:v>
                </c:pt>
                <c:pt idx="265816">
                  <c:v>204184</c:v>
                </c:pt>
                <c:pt idx="265817">
                  <c:v>204184</c:v>
                </c:pt>
                <c:pt idx="265818">
                  <c:v>204184</c:v>
                </c:pt>
                <c:pt idx="265819">
                  <c:v>204184</c:v>
                </c:pt>
                <c:pt idx="265820">
                  <c:v>204184</c:v>
                </c:pt>
                <c:pt idx="265821">
                  <c:v>204184</c:v>
                </c:pt>
                <c:pt idx="265822">
                  <c:v>204184</c:v>
                </c:pt>
                <c:pt idx="265823">
                  <c:v>204184</c:v>
                </c:pt>
                <c:pt idx="265824">
                  <c:v>204184</c:v>
                </c:pt>
                <c:pt idx="265825">
                  <c:v>204184</c:v>
                </c:pt>
                <c:pt idx="265826">
                  <c:v>204184</c:v>
                </c:pt>
                <c:pt idx="265827">
                  <c:v>204184</c:v>
                </c:pt>
                <c:pt idx="265828">
                  <c:v>204184</c:v>
                </c:pt>
                <c:pt idx="265829">
                  <c:v>204184</c:v>
                </c:pt>
                <c:pt idx="265830">
                  <c:v>204184</c:v>
                </c:pt>
                <c:pt idx="265831">
                  <c:v>204184</c:v>
                </c:pt>
                <c:pt idx="265832">
                  <c:v>204184</c:v>
                </c:pt>
                <c:pt idx="265833">
                  <c:v>204184</c:v>
                </c:pt>
                <c:pt idx="265834">
                  <c:v>204184</c:v>
                </c:pt>
                <c:pt idx="265835">
                  <c:v>204184</c:v>
                </c:pt>
                <c:pt idx="265836">
                  <c:v>204184</c:v>
                </c:pt>
                <c:pt idx="265837">
                  <c:v>204184</c:v>
                </c:pt>
                <c:pt idx="265838">
                  <c:v>204184</c:v>
                </c:pt>
                <c:pt idx="265839">
                  <c:v>204184</c:v>
                </c:pt>
                <c:pt idx="265840">
                  <c:v>204184</c:v>
                </c:pt>
                <c:pt idx="265841">
                  <c:v>204184</c:v>
                </c:pt>
                <c:pt idx="265842">
                  <c:v>204184</c:v>
                </c:pt>
                <c:pt idx="265843">
                  <c:v>204184</c:v>
                </c:pt>
                <c:pt idx="265844">
                  <c:v>204184</c:v>
                </c:pt>
                <c:pt idx="265845">
                  <c:v>204184</c:v>
                </c:pt>
                <c:pt idx="265846">
                  <c:v>204184</c:v>
                </c:pt>
                <c:pt idx="265847">
                  <c:v>204184</c:v>
                </c:pt>
                <c:pt idx="265848">
                  <c:v>204184</c:v>
                </c:pt>
                <c:pt idx="265849">
                  <c:v>204184</c:v>
                </c:pt>
                <c:pt idx="265850">
                  <c:v>204184</c:v>
                </c:pt>
                <c:pt idx="265851">
                  <c:v>204184</c:v>
                </c:pt>
                <c:pt idx="265852">
                  <c:v>204184</c:v>
                </c:pt>
                <c:pt idx="265853">
                  <c:v>204184</c:v>
                </c:pt>
                <c:pt idx="265854">
                  <c:v>204184</c:v>
                </c:pt>
                <c:pt idx="265855">
                  <c:v>204184</c:v>
                </c:pt>
                <c:pt idx="265856">
                  <c:v>204184</c:v>
                </c:pt>
                <c:pt idx="265857">
                  <c:v>204184</c:v>
                </c:pt>
                <c:pt idx="265858">
                  <c:v>204184</c:v>
                </c:pt>
                <c:pt idx="265859">
                  <c:v>204184</c:v>
                </c:pt>
                <c:pt idx="265860">
                  <c:v>204184</c:v>
                </c:pt>
                <c:pt idx="265861">
                  <c:v>204184</c:v>
                </c:pt>
                <c:pt idx="265862">
                  <c:v>204184</c:v>
                </c:pt>
                <c:pt idx="265863">
                  <c:v>204184</c:v>
                </c:pt>
                <c:pt idx="265864">
                  <c:v>204184</c:v>
                </c:pt>
                <c:pt idx="265865">
                  <c:v>204184</c:v>
                </c:pt>
                <c:pt idx="265866">
                  <c:v>204184</c:v>
                </c:pt>
                <c:pt idx="265867">
                  <c:v>204184</c:v>
                </c:pt>
                <c:pt idx="265868">
                  <c:v>204184</c:v>
                </c:pt>
                <c:pt idx="265869">
                  <c:v>204184</c:v>
                </c:pt>
                <c:pt idx="265870">
                  <c:v>204184</c:v>
                </c:pt>
                <c:pt idx="265871">
                  <c:v>204184</c:v>
                </c:pt>
                <c:pt idx="265872">
                  <c:v>204184</c:v>
                </c:pt>
                <c:pt idx="265873">
                  <c:v>204184</c:v>
                </c:pt>
                <c:pt idx="265874">
                  <c:v>204184</c:v>
                </c:pt>
                <c:pt idx="265875">
                  <c:v>204184</c:v>
                </c:pt>
                <c:pt idx="265876">
                  <c:v>204184</c:v>
                </c:pt>
                <c:pt idx="265877">
                  <c:v>204184</c:v>
                </c:pt>
                <c:pt idx="265878">
                  <c:v>204184</c:v>
                </c:pt>
                <c:pt idx="265879">
                  <c:v>204184</c:v>
                </c:pt>
                <c:pt idx="265880">
                  <c:v>204184</c:v>
                </c:pt>
                <c:pt idx="265881">
                  <c:v>204184</c:v>
                </c:pt>
                <c:pt idx="265882">
                  <c:v>204184</c:v>
                </c:pt>
                <c:pt idx="265883">
                  <c:v>204184</c:v>
                </c:pt>
                <c:pt idx="265884">
                  <c:v>204184</c:v>
                </c:pt>
                <c:pt idx="265885">
                  <c:v>204184</c:v>
                </c:pt>
                <c:pt idx="265886">
                  <c:v>204184</c:v>
                </c:pt>
                <c:pt idx="265887">
                  <c:v>204184</c:v>
                </c:pt>
                <c:pt idx="265888">
                  <c:v>204184</c:v>
                </c:pt>
                <c:pt idx="265889">
                  <c:v>204184</c:v>
                </c:pt>
                <c:pt idx="265890">
                  <c:v>204184</c:v>
                </c:pt>
                <c:pt idx="265891">
                  <c:v>204184</c:v>
                </c:pt>
                <c:pt idx="265892">
                  <c:v>204184</c:v>
                </c:pt>
                <c:pt idx="265893">
                  <c:v>204184</c:v>
                </c:pt>
                <c:pt idx="265894">
                  <c:v>204184</c:v>
                </c:pt>
                <c:pt idx="265895">
                  <c:v>204184</c:v>
                </c:pt>
                <c:pt idx="265896">
                  <c:v>204184</c:v>
                </c:pt>
                <c:pt idx="265897">
                  <c:v>204184</c:v>
                </c:pt>
                <c:pt idx="265898">
                  <c:v>204184</c:v>
                </c:pt>
                <c:pt idx="265899">
                  <c:v>204184</c:v>
                </c:pt>
                <c:pt idx="265900">
                  <c:v>204184</c:v>
                </c:pt>
                <c:pt idx="265901">
                  <c:v>204184</c:v>
                </c:pt>
                <c:pt idx="265902">
                  <c:v>204184</c:v>
                </c:pt>
                <c:pt idx="265903">
                  <c:v>204184</c:v>
                </c:pt>
                <c:pt idx="265904">
                  <c:v>204184</c:v>
                </c:pt>
                <c:pt idx="265905">
                  <c:v>204184</c:v>
                </c:pt>
                <c:pt idx="265906">
                  <c:v>204184</c:v>
                </c:pt>
                <c:pt idx="265907">
                  <c:v>204184</c:v>
                </c:pt>
                <c:pt idx="265908">
                  <c:v>204184</c:v>
                </c:pt>
                <c:pt idx="265909">
                  <c:v>204184</c:v>
                </c:pt>
                <c:pt idx="265910">
                  <c:v>204184</c:v>
                </c:pt>
                <c:pt idx="265911">
                  <c:v>204184</c:v>
                </c:pt>
                <c:pt idx="265912">
                  <c:v>204184</c:v>
                </c:pt>
                <c:pt idx="265913">
                  <c:v>204184</c:v>
                </c:pt>
                <c:pt idx="265914">
                  <c:v>204184</c:v>
                </c:pt>
                <c:pt idx="265915">
                  <c:v>204184</c:v>
                </c:pt>
                <c:pt idx="265916">
                  <c:v>204184</c:v>
                </c:pt>
                <c:pt idx="265917">
                  <c:v>204184</c:v>
                </c:pt>
                <c:pt idx="265918">
                  <c:v>204184</c:v>
                </c:pt>
                <c:pt idx="265919">
                  <c:v>204184</c:v>
                </c:pt>
                <c:pt idx="265920">
                  <c:v>204184</c:v>
                </c:pt>
                <c:pt idx="265921">
                  <c:v>204184</c:v>
                </c:pt>
                <c:pt idx="265922">
                  <c:v>204184</c:v>
                </c:pt>
                <c:pt idx="265923">
                  <c:v>204184</c:v>
                </c:pt>
                <c:pt idx="265924">
                  <c:v>204184</c:v>
                </c:pt>
                <c:pt idx="265925">
                  <c:v>204184</c:v>
                </c:pt>
                <c:pt idx="265926">
                  <c:v>204184</c:v>
                </c:pt>
                <c:pt idx="265927">
                  <c:v>204184</c:v>
                </c:pt>
                <c:pt idx="265928">
                  <c:v>204184</c:v>
                </c:pt>
                <c:pt idx="265929">
                  <c:v>204184</c:v>
                </c:pt>
                <c:pt idx="265930">
                  <c:v>204184</c:v>
                </c:pt>
                <c:pt idx="265931">
                  <c:v>204184</c:v>
                </c:pt>
                <c:pt idx="265932">
                  <c:v>204184</c:v>
                </c:pt>
                <c:pt idx="265933">
                  <c:v>204184</c:v>
                </c:pt>
                <c:pt idx="265934">
                  <c:v>204184</c:v>
                </c:pt>
                <c:pt idx="265935">
                  <c:v>204184</c:v>
                </c:pt>
                <c:pt idx="265936">
                  <c:v>204184</c:v>
                </c:pt>
                <c:pt idx="265937">
                  <c:v>204184</c:v>
                </c:pt>
                <c:pt idx="265938">
                  <c:v>204184</c:v>
                </c:pt>
                <c:pt idx="265939">
                  <c:v>204184</c:v>
                </c:pt>
                <c:pt idx="265940">
                  <c:v>204184</c:v>
                </c:pt>
                <c:pt idx="265941">
                  <c:v>204184</c:v>
                </c:pt>
                <c:pt idx="265942">
                  <c:v>204184</c:v>
                </c:pt>
                <c:pt idx="265943">
                  <c:v>204184</c:v>
                </c:pt>
                <c:pt idx="265944">
                  <c:v>204184</c:v>
                </c:pt>
                <c:pt idx="265945">
                  <c:v>204184</c:v>
                </c:pt>
                <c:pt idx="265946">
                  <c:v>204184</c:v>
                </c:pt>
                <c:pt idx="265947">
                  <c:v>204184</c:v>
                </c:pt>
                <c:pt idx="265948">
                  <c:v>204184</c:v>
                </c:pt>
                <c:pt idx="265949">
                  <c:v>204184</c:v>
                </c:pt>
                <c:pt idx="265950">
                  <c:v>204184</c:v>
                </c:pt>
                <c:pt idx="265951">
                  <c:v>204184</c:v>
                </c:pt>
                <c:pt idx="265952">
                  <c:v>204184</c:v>
                </c:pt>
                <c:pt idx="265953">
                  <c:v>204184</c:v>
                </c:pt>
                <c:pt idx="265954">
                  <c:v>204184</c:v>
                </c:pt>
                <c:pt idx="265955">
                  <c:v>204184</c:v>
                </c:pt>
                <c:pt idx="265956">
                  <c:v>204184</c:v>
                </c:pt>
                <c:pt idx="265957">
                  <c:v>204184</c:v>
                </c:pt>
                <c:pt idx="265958">
                  <c:v>204184</c:v>
                </c:pt>
                <c:pt idx="265959">
                  <c:v>204184</c:v>
                </c:pt>
                <c:pt idx="265960">
                  <c:v>204184</c:v>
                </c:pt>
                <c:pt idx="265961">
                  <c:v>204184</c:v>
                </c:pt>
                <c:pt idx="265962">
                  <c:v>204184</c:v>
                </c:pt>
                <c:pt idx="265963">
                  <c:v>204184</c:v>
                </c:pt>
                <c:pt idx="265964">
                  <c:v>204184</c:v>
                </c:pt>
                <c:pt idx="265965">
                  <c:v>204184</c:v>
                </c:pt>
                <c:pt idx="265966">
                  <c:v>204184</c:v>
                </c:pt>
                <c:pt idx="265967">
                  <c:v>204184</c:v>
                </c:pt>
                <c:pt idx="265968">
                  <c:v>204184</c:v>
                </c:pt>
                <c:pt idx="265969">
                  <c:v>204184</c:v>
                </c:pt>
                <c:pt idx="265970">
                  <c:v>204184</c:v>
                </c:pt>
                <c:pt idx="265971">
                  <c:v>204184</c:v>
                </c:pt>
                <c:pt idx="265972">
                  <c:v>204184</c:v>
                </c:pt>
                <c:pt idx="265973">
                  <c:v>204184</c:v>
                </c:pt>
                <c:pt idx="265974">
                  <c:v>204184</c:v>
                </c:pt>
                <c:pt idx="265975">
                  <c:v>204184</c:v>
                </c:pt>
                <c:pt idx="265976">
                  <c:v>204184</c:v>
                </c:pt>
                <c:pt idx="265977">
                  <c:v>204184</c:v>
                </c:pt>
                <c:pt idx="265978">
                  <c:v>204184</c:v>
                </c:pt>
                <c:pt idx="265979">
                  <c:v>204184</c:v>
                </c:pt>
                <c:pt idx="265980">
                  <c:v>204184</c:v>
                </c:pt>
                <c:pt idx="265981">
                  <c:v>204184</c:v>
                </c:pt>
                <c:pt idx="265982">
                  <c:v>204184</c:v>
                </c:pt>
                <c:pt idx="265983">
                  <c:v>204184</c:v>
                </c:pt>
                <c:pt idx="265984">
                  <c:v>204184</c:v>
                </c:pt>
                <c:pt idx="265985">
                  <c:v>204184</c:v>
                </c:pt>
                <c:pt idx="265986">
                  <c:v>204184</c:v>
                </c:pt>
                <c:pt idx="265987">
                  <c:v>204184</c:v>
                </c:pt>
                <c:pt idx="265988">
                  <c:v>204184</c:v>
                </c:pt>
                <c:pt idx="265989">
                  <c:v>204184</c:v>
                </c:pt>
                <c:pt idx="265990">
                  <c:v>204184</c:v>
                </c:pt>
                <c:pt idx="265991">
                  <c:v>204184</c:v>
                </c:pt>
                <c:pt idx="265992">
                  <c:v>204184</c:v>
                </c:pt>
                <c:pt idx="265993">
                  <c:v>204184</c:v>
                </c:pt>
                <c:pt idx="265994">
                  <c:v>204184</c:v>
                </c:pt>
                <c:pt idx="265995">
                  <c:v>204184</c:v>
                </c:pt>
                <c:pt idx="265996">
                  <c:v>204184</c:v>
                </c:pt>
                <c:pt idx="265997">
                  <c:v>204184</c:v>
                </c:pt>
                <c:pt idx="265998">
                  <c:v>204184</c:v>
                </c:pt>
                <c:pt idx="265999">
                  <c:v>204184</c:v>
                </c:pt>
                <c:pt idx="266000">
                  <c:v>204184</c:v>
                </c:pt>
                <c:pt idx="266001">
                  <c:v>204184</c:v>
                </c:pt>
                <c:pt idx="266002">
                  <c:v>204184</c:v>
                </c:pt>
                <c:pt idx="266003">
                  <c:v>204184</c:v>
                </c:pt>
                <c:pt idx="266004">
                  <c:v>204184</c:v>
                </c:pt>
                <c:pt idx="266005">
                  <c:v>204184</c:v>
                </c:pt>
                <c:pt idx="266006">
                  <c:v>204184</c:v>
                </c:pt>
                <c:pt idx="266007">
                  <c:v>204184</c:v>
                </c:pt>
                <c:pt idx="266008">
                  <c:v>204184</c:v>
                </c:pt>
                <c:pt idx="266009">
                  <c:v>204184</c:v>
                </c:pt>
                <c:pt idx="266010">
                  <c:v>204184</c:v>
                </c:pt>
                <c:pt idx="266011">
                  <c:v>204184</c:v>
                </c:pt>
                <c:pt idx="266012">
                  <c:v>204184</c:v>
                </c:pt>
                <c:pt idx="266013">
                  <c:v>204184</c:v>
                </c:pt>
                <c:pt idx="266014">
                  <c:v>204184</c:v>
                </c:pt>
                <c:pt idx="266015">
                  <c:v>204184</c:v>
                </c:pt>
                <c:pt idx="266016">
                  <c:v>204184</c:v>
                </c:pt>
                <c:pt idx="266017">
                  <c:v>204184</c:v>
                </c:pt>
                <c:pt idx="266018">
                  <c:v>204184</c:v>
                </c:pt>
                <c:pt idx="266019">
                  <c:v>204184</c:v>
                </c:pt>
                <c:pt idx="266020">
                  <c:v>204184</c:v>
                </c:pt>
                <c:pt idx="266021">
                  <c:v>204184</c:v>
                </c:pt>
                <c:pt idx="266022">
                  <c:v>204184</c:v>
                </c:pt>
                <c:pt idx="266023">
                  <c:v>204184</c:v>
                </c:pt>
                <c:pt idx="266024">
                  <c:v>204184</c:v>
                </c:pt>
                <c:pt idx="266025">
                  <c:v>204184</c:v>
                </c:pt>
                <c:pt idx="266026">
                  <c:v>204184</c:v>
                </c:pt>
                <c:pt idx="266027">
                  <c:v>204184</c:v>
                </c:pt>
                <c:pt idx="266028">
                  <c:v>204184</c:v>
                </c:pt>
                <c:pt idx="266029">
                  <c:v>204184</c:v>
                </c:pt>
                <c:pt idx="266030">
                  <c:v>204184</c:v>
                </c:pt>
                <c:pt idx="266031">
                  <c:v>204184</c:v>
                </c:pt>
                <c:pt idx="266032">
                  <c:v>204184</c:v>
                </c:pt>
                <c:pt idx="266033">
                  <c:v>204184</c:v>
                </c:pt>
                <c:pt idx="266034">
                  <c:v>204184</c:v>
                </c:pt>
                <c:pt idx="266035">
                  <c:v>204184</c:v>
                </c:pt>
                <c:pt idx="266036">
                  <c:v>204184</c:v>
                </c:pt>
                <c:pt idx="266037">
                  <c:v>204184</c:v>
                </c:pt>
                <c:pt idx="266038">
                  <c:v>204184</c:v>
                </c:pt>
                <c:pt idx="266039">
                  <c:v>204184</c:v>
                </c:pt>
                <c:pt idx="266040">
                  <c:v>204184</c:v>
                </c:pt>
                <c:pt idx="266041">
                  <c:v>204184</c:v>
                </c:pt>
                <c:pt idx="266042">
                  <c:v>204184</c:v>
                </c:pt>
                <c:pt idx="266043">
                  <c:v>204184</c:v>
                </c:pt>
                <c:pt idx="266044">
                  <c:v>204184</c:v>
                </c:pt>
                <c:pt idx="266045">
                  <c:v>204184</c:v>
                </c:pt>
                <c:pt idx="266046">
                  <c:v>204184</c:v>
                </c:pt>
                <c:pt idx="266047">
                  <c:v>204184</c:v>
                </c:pt>
                <c:pt idx="266048">
                  <c:v>204184</c:v>
                </c:pt>
                <c:pt idx="266049">
                  <c:v>204184</c:v>
                </c:pt>
                <c:pt idx="266050">
                  <c:v>204184</c:v>
                </c:pt>
                <c:pt idx="266051">
                  <c:v>204184</c:v>
                </c:pt>
                <c:pt idx="266052">
                  <c:v>204184</c:v>
                </c:pt>
                <c:pt idx="266053">
                  <c:v>204184</c:v>
                </c:pt>
                <c:pt idx="266054">
                  <c:v>204184</c:v>
                </c:pt>
                <c:pt idx="266055">
                  <c:v>204184</c:v>
                </c:pt>
                <c:pt idx="266056">
                  <c:v>204184</c:v>
                </c:pt>
                <c:pt idx="266057">
                  <c:v>204184</c:v>
                </c:pt>
                <c:pt idx="266058">
                  <c:v>204184</c:v>
                </c:pt>
                <c:pt idx="266059">
                  <c:v>204184</c:v>
                </c:pt>
                <c:pt idx="266060">
                  <c:v>204184</c:v>
                </c:pt>
                <c:pt idx="266061">
                  <c:v>204184</c:v>
                </c:pt>
                <c:pt idx="266062">
                  <c:v>204184</c:v>
                </c:pt>
                <c:pt idx="266063">
                  <c:v>204184</c:v>
                </c:pt>
                <c:pt idx="266064">
                  <c:v>204184</c:v>
                </c:pt>
                <c:pt idx="266065">
                  <c:v>204184</c:v>
                </c:pt>
                <c:pt idx="266066">
                  <c:v>204184</c:v>
                </c:pt>
                <c:pt idx="266067">
                  <c:v>204184</c:v>
                </c:pt>
                <c:pt idx="266068">
                  <c:v>204184</c:v>
                </c:pt>
                <c:pt idx="266069">
                  <c:v>204184</c:v>
                </c:pt>
                <c:pt idx="266070">
                  <c:v>204184</c:v>
                </c:pt>
                <c:pt idx="266071">
                  <c:v>204184</c:v>
                </c:pt>
                <c:pt idx="266072">
                  <c:v>204184</c:v>
                </c:pt>
                <c:pt idx="266073">
                  <c:v>204184</c:v>
                </c:pt>
                <c:pt idx="266074">
                  <c:v>204184</c:v>
                </c:pt>
                <c:pt idx="266075">
                  <c:v>204184</c:v>
                </c:pt>
                <c:pt idx="266076">
                  <c:v>204184</c:v>
                </c:pt>
                <c:pt idx="266077">
                  <c:v>204184</c:v>
                </c:pt>
                <c:pt idx="266078">
                  <c:v>204184</c:v>
                </c:pt>
                <c:pt idx="266079">
                  <c:v>204184</c:v>
                </c:pt>
                <c:pt idx="266080">
                  <c:v>204184</c:v>
                </c:pt>
                <c:pt idx="266081">
                  <c:v>204184</c:v>
                </c:pt>
                <c:pt idx="266082">
                  <c:v>204184</c:v>
                </c:pt>
                <c:pt idx="266083">
                  <c:v>204184</c:v>
                </c:pt>
                <c:pt idx="266084">
                  <c:v>204184</c:v>
                </c:pt>
                <c:pt idx="266085">
                  <c:v>204184</c:v>
                </c:pt>
                <c:pt idx="266086">
                  <c:v>204184</c:v>
                </c:pt>
                <c:pt idx="266087">
                  <c:v>204184</c:v>
                </c:pt>
                <c:pt idx="266088">
                  <c:v>204184</c:v>
                </c:pt>
                <c:pt idx="266089">
                  <c:v>204184</c:v>
                </c:pt>
                <c:pt idx="266090">
                  <c:v>204184</c:v>
                </c:pt>
                <c:pt idx="266091">
                  <c:v>204184</c:v>
                </c:pt>
                <c:pt idx="266092">
                  <c:v>204184</c:v>
                </c:pt>
                <c:pt idx="266093">
                  <c:v>204184</c:v>
                </c:pt>
                <c:pt idx="266094">
                  <c:v>204184</c:v>
                </c:pt>
                <c:pt idx="266095">
                  <c:v>204184</c:v>
                </c:pt>
                <c:pt idx="266096">
                  <c:v>204184</c:v>
                </c:pt>
                <c:pt idx="266097">
                  <c:v>204184</c:v>
                </c:pt>
                <c:pt idx="266098">
                  <c:v>204184</c:v>
                </c:pt>
                <c:pt idx="266099">
                  <c:v>204184</c:v>
                </c:pt>
                <c:pt idx="266100">
                  <c:v>204184</c:v>
                </c:pt>
                <c:pt idx="266101">
                  <c:v>204184</c:v>
                </c:pt>
                <c:pt idx="266102">
                  <c:v>204184</c:v>
                </c:pt>
                <c:pt idx="266103">
                  <c:v>204184</c:v>
                </c:pt>
                <c:pt idx="266104">
                  <c:v>204184</c:v>
                </c:pt>
                <c:pt idx="266105">
                  <c:v>204184</c:v>
                </c:pt>
                <c:pt idx="266106">
                  <c:v>204184</c:v>
                </c:pt>
                <c:pt idx="266107">
                  <c:v>204184</c:v>
                </c:pt>
                <c:pt idx="266108">
                  <c:v>204184</c:v>
                </c:pt>
                <c:pt idx="266109">
                  <c:v>204184</c:v>
                </c:pt>
                <c:pt idx="266110">
                  <c:v>204184</c:v>
                </c:pt>
                <c:pt idx="266111">
                  <c:v>204184</c:v>
                </c:pt>
                <c:pt idx="266112">
                  <c:v>204184</c:v>
                </c:pt>
                <c:pt idx="266113">
                  <c:v>204184</c:v>
                </c:pt>
                <c:pt idx="266114">
                  <c:v>204184</c:v>
                </c:pt>
                <c:pt idx="266115">
                  <c:v>204184</c:v>
                </c:pt>
                <c:pt idx="266116">
                  <c:v>204184</c:v>
                </c:pt>
                <c:pt idx="266117">
                  <c:v>204184</c:v>
                </c:pt>
                <c:pt idx="266118">
                  <c:v>204184</c:v>
                </c:pt>
                <c:pt idx="266119">
                  <c:v>204184</c:v>
                </c:pt>
                <c:pt idx="266120">
                  <c:v>204184</c:v>
                </c:pt>
                <c:pt idx="266121">
                  <c:v>204184</c:v>
                </c:pt>
                <c:pt idx="266122">
                  <c:v>204184</c:v>
                </c:pt>
                <c:pt idx="266123">
                  <c:v>204184</c:v>
                </c:pt>
                <c:pt idx="266124">
                  <c:v>204184</c:v>
                </c:pt>
                <c:pt idx="266125">
                  <c:v>204184</c:v>
                </c:pt>
                <c:pt idx="266126">
                  <c:v>204184</c:v>
                </c:pt>
                <c:pt idx="266127">
                  <c:v>204184</c:v>
                </c:pt>
                <c:pt idx="266128">
                  <c:v>204184</c:v>
                </c:pt>
                <c:pt idx="266129">
                  <c:v>204184</c:v>
                </c:pt>
                <c:pt idx="266130">
                  <c:v>204184</c:v>
                </c:pt>
                <c:pt idx="266131">
                  <c:v>204184</c:v>
                </c:pt>
                <c:pt idx="266132">
                  <c:v>204184</c:v>
                </c:pt>
                <c:pt idx="266133">
                  <c:v>204184</c:v>
                </c:pt>
                <c:pt idx="266134">
                  <c:v>204184</c:v>
                </c:pt>
                <c:pt idx="266135">
                  <c:v>204184</c:v>
                </c:pt>
                <c:pt idx="266136">
                  <c:v>204184</c:v>
                </c:pt>
                <c:pt idx="266137">
                  <c:v>204184</c:v>
                </c:pt>
                <c:pt idx="266138">
                  <c:v>204184</c:v>
                </c:pt>
                <c:pt idx="266139">
                  <c:v>204184</c:v>
                </c:pt>
                <c:pt idx="266140">
                  <c:v>204184</c:v>
                </c:pt>
                <c:pt idx="266141">
                  <c:v>204184</c:v>
                </c:pt>
                <c:pt idx="266142">
                  <c:v>204184</c:v>
                </c:pt>
                <c:pt idx="266143">
                  <c:v>204184</c:v>
                </c:pt>
                <c:pt idx="266144">
                  <c:v>204184</c:v>
                </c:pt>
                <c:pt idx="266145">
                  <c:v>204184</c:v>
                </c:pt>
                <c:pt idx="266146">
                  <c:v>204184</c:v>
                </c:pt>
                <c:pt idx="266147">
                  <c:v>204184</c:v>
                </c:pt>
                <c:pt idx="266148">
                  <c:v>204184</c:v>
                </c:pt>
                <c:pt idx="266149">
                  <c:v>204184</c:v>
                </c:pt>
                <c:pt idx="266150">
                  <c:v>204184</c:v>
                </c:pt>
                <c:pt idx="266151">
                  <c:v>204184</c:v>
                </c:pt>
                <c:pt idx="266152">
                  <c:v>204184</c:v>
                </c:pt>
                <c:pt idx="266153">
                  <c:v>204184</c:v>
                </c:pt>
                <c:pt idx="266154">
                  <c:v>204184</c:v>
                </c:pt>
                <c:pt idx="266155">
                  <c:v>204184</c:v>
                </c:pt>
                <c:pt idx="266156">
                  <c:v>204184</c:v>
                </c:pt>
                <c:pt idx="266157">
                  <c:v>204184</c:v>
                </c:pt>
                <c:pt idx="266158">
                  <c:v>204184</c:v>
                </c:pt>
                <c:pt idx="266159">
                  <c:v>204184</c:v>
                </c:pt>
                <c:pt idx="266160">
                  <c:v>204184</c:v>
                </c:pt>
                <c:pt idx="266161">
                  <c:v>204184</c:v>
                </c:pt>
                <c:pt idx="266162">
                  <c:v>204184</c:v>
                </c:pt>
                <c:pt idx="266163">
                  <c:v>204184</c:v>
                </c:pt>
                <c:pt idx="266164">
                  <c:v>204184</c:v>
                </c:pt>
                <c:pt idx="266165">
                  <c:v>204184</c:v>
                </c:pt>
                <c:pt idx="266166">
                  <c:v>204184</c:v>
                </c:pt>
                <c:pt idx="266167">
                  <c:v>204184</c:v>
                </c:pt>
                <c:pt idx="266168">
                  <c:v>204184</c:v>
                </c:pt>
                <c:pt idx="266169">
                  <c:v>204184</c:v>
                </c:pt>
                <c:pt idx="266170">
                  <c:v>204184</c:v>
                </c:pt>
                <c:pt idx="266171">
                  <c:v>204184</c:v>
                </c:pt>
                <c:pt idx="266172">
                  <c:v>204184</c:v>
                </c:pt>
                <c:pt idx="266173">
                  <c:v>204184</c:v>
                </c:pt>
                <c:pt idx="266174">
                  <c:v>204184</c:v>
                </c:pt>
                <c:pt idx="266175">
                  <c:v>204184</c:v>
                </c:pt>
                <c:pt idx="266176">
                  <c:v>204184</c:v>
                </c:pt>
                <c:pt idx="266177">
                  <c:v>204184</c:v>
                </c:pt>
                <c:pt idx="266178">
                  <c:v>204184</c:v>
                </c:pt>
                <c:pt idx="266179">
                  <c:v>204184</c:v>
                </c:pt>
                <c:pt idx="266180">
                  <c:v>204184</c:v>
                </c:pt>
                <c:pt idx="266181">
                  <c:v>204184</c:v>
                </c:pt>
                <c:pt idx="266182">
                  <c:v>204184</c:v>
                </c:pt>
                <c:pt idx="266183">
                  <c:v>204184</c:v>
                </c:pt>
                <c:pt idx="266184">
                  <c:v>204184</c:v>
                </c:pt>
                <c:pt idx="266185">
                  <c:v>204184</c:v>
                </c:pt>
                <c:pt idx="266186">
                  <c:v>204184</c:v>
                </c:pt>
                <c:pt idx="266187">
                  <c:v>204184</c:v>
                </c:pt>
                <c:pt idx="266188">
                  <c:v>204184</c:v>
                </c:pt>
                <c:pt idx="266189">
                  <c:v>204184</c:v>
                </c:pt>
                <c:pt idx="266190">
                  <c:v>204184</c:v>
                </c:pt>
                <c:pt idx="266191">
                  <c:v>204184</c:v>
                </c:pt>
                <c:pt idx="266192">
                  <c:v>204184</c:v>
                </c:pt>
                <c:pt idx="266193">
                  <c:v>204184</c:v>
                </c:pt>
                <c:pt idx="266194">
                  <c:v>204184</c:v>
                </c:pt>
                <c:pt idx="266195">
                  <c:v>204184</c:v>
                </c:pt>
                <c:pt idx="266196">
                  <c:v>204184</c:v>
                </c:pt>
                <c:pt idx="266197">
                  <c:v>204184</c:v>
                </c:pt>
                <c:pt idx="266198">
                  <c:v>204184</c:v>
                </c:pt>
                <c:pt idx="266199">
                  <c:v>204184</c:v>
                </c:pt>
                <c:pt idx="266200">
                  <c:v>204184</c:v>
                </c:pt>
                <c:pt idx="266201">
                  <c:v>204184</c:v>
                </c:pt>
                <c:pt idx="266202">
                  <c:v>204184</c:v>
                </c:pt>
                <c:pt idx="266203">
                  <c:v>204184</c:v>
                </c:pt>
                <c:pt idx="266204">
                  <c:v>204184</c:v>
                </c:pt>
                <c:pt idx="266205">
                  <c:v>204184</c:v>
                </c:pt>
                <c:pt idx="266206">
                  <c:v>204184</c:v>
                </c:pt>
                <c:pt idx="266207">
                  <c:v>204184</c:v>
                </c:pt>
                <c:pt idx="266208">
                  <c:v>204184</c:v>
                </c:pt>
                <c:pt idx="266209">
                  <c:v>204184</c:v>
                </c:pt>
                <c:pt idx="266210">
                  <c:v>204184</c:v>
                </c:pt>
                <c:pt idx="266211">
                  <c:v>204184</c:v>
                </c:pt>
                <c:pt idx="266212">
                  <c:v>204184</c:v>
                </c:pt>
                <c:pt idx="266213">
                  <c:v>204184</c:v>
                </c:pt>
                <c:pt idx="266214">
                  <c:v>204184</c:v>
                </c:pt>
                <c:pt idx="266215">
                  <c:v>204184</c:v>
                </c:pt>
                <c:pt idx="266216">
                  <c:v>204184</c:v>
                </c:pt>
                <c:pt idx="266217">
                  <c:v>204184</c:v>
                </c:pt>
                <c:pt idx="266218">
                  <c:v>204184</c:v>
                </c:pt>
                <c:pt idx="266219">
                  <c:v>204184</c:v>
                </c:pt>
                <c:pt idx="266220">
                  <c:v>204184</c:v>
                </c:pt>
                <c:pt idx="266221">
                  <c:v>204184</c:v>
                </c:pt>
                <c:pt idx="266222">
                  <c:v>204184</c:v>
                </c:pt>
                <c:pt idx="266223">
                  <c:v>204184</c:v>
                </c:pt>
                <c:pt idx="266224">
                  <c:v>204184</c:v>
                </c:pt>
                <c:pt idx="266225">
                  <c:v>204184</c:v>
                </c:pt>
                <c:pt idx="266226">
                  <c:v>204184</c:v>
                </c:pt>
                <c:pt idx="266227">
                  <c:v>204184</c:v>
                </c:pt>
                <c:pt idx="266228">
                  <c:v>204184</c:v>
                </c:pt>
                <c:pt idx="266229">
                  <c:v>204184</c:v>
                </c:pt>
                <c:pt idx="266230">
                  <c:v>204184</c:v>
                </c:pt>
                <c:pt idx="266231">
                  <c:v>204184</c:v>
                </c:pt>
                <c:pt idx="266232">
                  <c:v>204184</c:v>
                </c:pt>
                <c:pt idx="266233">
                  <c:v>204184</c:v>
                </c:pt>
                <c:pt idx="266234">
                  <c:v>204184</c:v>
                </c:pt>
                <c:pt idx="266235">
                  <c:v>204184</c:v>
                </c:pt>
                <c:pt idx="266236">
                  <c:v>204184</c:v>
                </c:pt>
                <c:pt idx="266237">
                  <c:v>204184</c:v>
                </c:pt>
                <c:pt idx="266238">
                  <c:v>204184</c:v>
                </c:pt>
                <c:pt idx="266239">
                  <c:v>204184</c:v>
                </c:pt>
                <c:pt idx="266240">
                  <c:v>204184</c:v>
                </c:pt>
                <c:pt idx="266241">
                  <c:v>204184</c:v>
                </c:pt>
                <c:pt idx="266242">
                  <c:v>204184</c:v>
                </c:pt>
                <c:pt idx="266243">
                  <c:v>204184</c:v>
                </c:pt>
                <c:pt idx="266244">
                  <c:v>204184</c:v>
                </c:pt>
                <c:pt idx="266245">
                  <c:v>204184</c:v>
                </c:pt>
                <c:pt idx="266246">
                  <c:v>204184</c:v>
                </c:pt>
                <c:pt idx="266247">
                  <c:v>204184</c:v>
                </c:pt>
                <c:pt idx="266248">
                  <c:v>204184</c:v>
                </c:pt>
                <c:pt idx="266249">
                  <c:v>204184</c:v>
                </c:pt>
                <c:pt idx="266250">
                  <c:v>204184</c:v>
                </c:pt>
                <c:pt idx="266251">
                  <c:v>204184</c:v>
                </c:pt>
                <c:pt idx="266252">
                  <c:v>204184</c:v>
                </c:pt>
                <c:pt idx="266253">
                  <c:v>204184</c:v>
                </c:pt>
                <c:pt idx="266254">
                  <c:v>204184</c:v>
                </c:pt>
                <c:pt idx="266255">
                  <c:v>204184</c:v>
                </c:pt>
                <c:pt idx="266256">
                  <c:v>204184</c:v>
                </c:pt>
                <c:pt idx="266257">
                  <c:v>204184</c:v>
                </c:pt>
                <c:pt idx="266258">
                  <c:v>204184</c:v>
                </c:pt>
                <c:pt idx="266259">
                  <c:v>204184</c:v>
                </c:pt>
                <c:pt idx="266260">
                  <c:v>204184</c:v>
                </c:pt>
                <c:pt idx="266261">
                  <c:v>204184</c:v>
                </c:pt>
                <c:pt idx="266262">
                  <c:v>204184</c:v>
                </c:pt>
                <c:pt idx="266263">
                  <c:v>204184</c:v>
                </c:pt>
                <c:pt idx="266264">
                  <c:v>204184</c:v>
                </c:pt>
                <c:pt idx="266265">
                  <c:v>204184</c:v>
                </c:pt>
                <c:pt idx="266266">
                  <c:v>204184</c:v>
                </c:pt>
                <c:pt idx="266267">
                  <c:v>204184</c:v>
                </c:pt>
                <c:pt idx="266268">
                  <c:v>204184</c:v>
                </c:pt>
                <c:pt idx="266269">
                  <c:v>204184</c:v>
                </c:pt>
                <c:pt idx="266270">
                  <c:v>204184</c:v>
                </c:pt>
                <c:pt idx="266271">
                  <c:v>204184</c:v>
                </c:pt>
                <c:pt idx="266272">
                  <c:v>204184</c:v>
                </c:pt>
                <c:pt idx="266273">
                  <c:v>204184</c:v>
                </c:pt>
                <c:pt idx="266274">
                  <c:v>204184</c:v>
                </c:pt>
                <c:pt idx="266275">
                  <c:v>204184</c:v>
                </c:pt>
                <c:pt idx="266276">
                  <c:v>204184</c:v>
                </c:pt>
                <c:pt idx="266277">
                  <c:v>204184</c:v>
                </c:pt>
                <c:pt idx="266278">
                  <c:v>204184</c:v>
                </c:pt>
                <c:pt idx="266279">
                  <c:v>204184</c:v>
                </c:pt>
                <c:pt idx="266280">
                  <c:v>204184</c:v>
                </c:pt>
                <c:pt idx="266281">
                  <c:v>204184</c:v>
                </c:pt>
                <c:pt idx="266282">
                  <c:v>204184</c:v>
                </c:pt>
                <c:pt idx="266283">
                  <c:v>204184</c:v>
                </c:pt>
                <c:pt idx="266284">
                  <c:v>204184</c:v>
                </c:pt>
                <c:pt idx="266285">
                  <c:v>204184</c:v>
                </c:pt>
                <c:pt idx="266286">
                  <c:v>204184</c:v>
                </c:pt>
                <c:pt idx="266287">
                  <c:v>204184</c:v>
                </c:pt>
                <c:pt idx="266288">
                  <c:v>204184</c:v>
                </c:pt>
                <c:pt idx="266289">
                  <c:v>204184</c:v>
                </c:pt>
                <c:pt idx="266290">
                  <c:v>204184</c:v>
                </c:pt>
                <c:pt idx="266291">
                  <c:v>204184</c:v>
                </c:pt>
                <c:pt idx="266292">
                  <c:v>204184</c:v>
                </c:pt>
                <c:pt idx="266293">
                  <c:v>204184</c:v>
                </c:pt>
                <c:pt idx="266294">
                  <c:v>204184</c:v>
                </c:pt>
                <c:pt idx="266295">
                  <c:v>204184</c:v>
                </c:pt>
                <c:pt idx="266296">
                  <c:v>204184</c:v>
                </c:pt>
                <c:pt idx="266297">
                  <c:v>204184</c:v>
                </c:pt>
                <c:pt idx="266298">
                  <c:v>204184</c:v>
                </c:pt>
                <c:pt idx="266299">
                  <c:v>204184</c:v>
                </c:pt>
                <c:pt idx="266300">
                  <c:v>204184</c:v>
                </c:pt>
                <c:pt idx="266301">
                  <c:v>204184</c:v>
                </c:pt>
                <c:pt idx="266302">
                  <c:v>204184</c:v>
                </c:pt>
                <c:pt idx="266303">
                  <c:v>204184</c:v>
                </c:pt>
                <c:pt idx="266304">
                  <c:v>204184</c:v>
                </c:pt>
                <c:pt idx="266305">
                  <c:v>204184</c:v>
                </c:pt>
                <c:pt idx="266306">
                  <c:v>204184</c:v>
                </c:pt>
                <c:pt idx="266307">
                  <c:v>204184</c:v>
                </c:pt>
                <c:pt idx="266308">
                  <c:v>204184</c:v>
                </c:pt>
                <c:pt idx="266309">
                  <c:v>204184</c:v>
                </c:pt>
                <c:pt idx="266310">
                  <c:v>204184</c:v>
                </c:pt>
                <c:pt idx="266311">
                  <c:v>204184</c:v>
                </c:pt>
                <c:pt idx="266312">
                  <c:v>204184</c:v>
                </c:pt>
                <c:pt idx="266313">
                  <c:v>204184</c:v>
                </c:pt>
                <c:pt idx="266314">
                  <c:v>204184</c:v>
                </c:pt>
                <c:pt idx="266315">
                  <c:v>204184</c:v>
                </c:pt>
                <c:pt idx="266316">
                  <c:v>204184</c:v>
                </c:pt>
                <c:pt idx="266317">
                  <c:v>204184</c:v>
                </c:pt>
                <c:pt idx="266318">
                  <c:v>204184</c:v>
                </c:pt>
                <c:pt idx="266319">
                  <c:v>204184</c:v>
                </c:pt>
                <c:pt idx="266320">
                  <c:v>204184</c:v>
                </c:pt>
                <c:pt idx="266321">
                  <c:v>204184</c:v>
                </c:pt>
                <c:pt idx="266322">
                  <c:v>204184</c:v>
                </c:pt>
                <c:pt idx="266323">
                  <c:v>204184</c:v>
                </c:pt>
                <c:pt idx="266324">
                  <c:v>204184</c:v>
                </c:pt>
                <c:pt idx="266325">
                  <c:v>204184</c:v>
                </c:pt>
                <c:pt idx="266326">
                  <c:v>204184</c:v>
                </c:pt>
                <c:pt idx="266327">
                  <c:v>204184</c:v>
                </c:pt>
                <c:pt idx="266328">
                  <c:v>204184</c:v>
                </c:pt>
                <c:pt idx="266329">
                  <c:v>204184</c:v>
                </c:pt>
                <c:pt idx="266330">
                  <c:v>204184</c:v>
                </c:pt>
                <c:pt idx="266331">
                  <c:v>204184</c:v>
                </c:pt>
                <c:pt idx="266332">
                  <c:v>204184</c:v>
                </c:pt>
                <c:pt idx="266333">
                  <c:v>204184</c:v>
                </c:pt>
                <c:pt idx="266334">
                  <c:v>204184</c:v>
                </c:pt>
                <c:pt idx="266335">
                  <c:v>204184</c:v>
                </c:pt>
                <c:pt idx="266336">
                  <c:v>204184</c:v>
                </c:pt>
                <c:pt idx="266337">
                  <c:v>204184</c:v>
                </c:pt>
                <c:pt idx="266338">
                  <c:v>204184</c:v>
                </c:pt>
                <c:pt idx="266339">
                  <c:v>204184</c:v>
                </c:pt>
                <c:pt idx="266340">
                  <c:v>204184</c:v>
                </c:pt>
                <c:pt idx="266341">
                  <c:v>204184</c:v>
                </c:pt>
                <c:pt idx="266342">
                  <c:v>204184</c:v>
                </c:pt>
                <c:pt idx="266343">
                  <c:v>204184</c:v>
                </c:pt>
                <c:pt idx="266344">
                  <c:v>204184</c:v>
                </c:pt>
                <c:pt idx="266345">
                  <c:v>204184</c:v>
                </c:pt>
                <c:pt idx="266346">
                  <c:v>204184</c:v>
                </c:pt>
                <c:pt idx="266347">
                  <c:v>204184</c:v>
                </c:pt>
                <c:pt idx="266348">
                  <c:v>204184</c:v>
                </c:pt>
                <c:pt idx="266349">
                  <c:v>204184</c:v>
                </c:pt>
                <c:pt idx="266350">
                  <c:v>204184</c:v>
                </c:pt>
                <c:pt idx="266351">
                  <c:v>204184</c:v>
                </c:pt>
                <c:pt idx="266352">
                  <c:v>204184</c:v>
                </c:pt>
                <c:pt idx="266353">
                  <c:v>204184</c:v>
                </c:pt>
                <c:pt idx="266354">
                  <c:v>204184</c:v>
                </c:pt>
                <c:pt idx="266355">
                  <c:v>204184</c:v>
                </c:pt>
                <c:pt idx="266356">
                  <c:v>204184</c:v>
                </c:pt>
                <c:pt idx="266357">
                  <c:v>204184</c:v>
                </c:pt>
                <c:pt idx="266358">
                  <c:v>204184</c:v>
                </c:pt>
                <c:pt idx="266359">
                  <c:v>204184</c:v>
                </c:pt>
                <c:pt idx="266360">
                  <c:v>204184</c:v>
                </c:pt>
                <c:pt idx="266361">
                  <c:v>204184</c:v>
                </c:pt>
                <c:pt idx="266362">
                  <c:v>204184</c:v>
                </c:pt>
                <c:pt idx="266363">
                  <c:v>204184</c:v>
                </c:pt>
                <c:pt idx="266364">
                  <c:v>204184</c:v>
                </c:pt>
                <c:pt idx="266365">
                  <c:v>204184</c:v>
                </c:pt>
                <c:pt idx="266366">
                  <c:v>204184</c:v>
                </c:pt>
                <c:pt idx="266367">
                  <c:v>204184</c:v>
                </c:pt>
                <c:pt idx="266368">
                  <c:v>204184</c:v>
                </c:pt>
                <c:pt idx="266369">
                  <c:v>204184</c:v>
                </c:pt>
                <c:pt idx="266370">
                  <c:v>204184</c:v>
                </c:pt>
                <c:pt idx="266371">
                  <c:v>204184</c:v>
                </c:pt>
                <c:pt idx="266372">
                  <c:v>204184</c:v>
                </c:pt>
                <c:pt idx="266373">
                  <c:v>204184</c:v>
                </c:pt>
                <c:pt idx="266374">
                  <c:v>204184</c:v>
                </c:pt>
                <c:pt idx="266375">
                  <c:v>204184</c:v>
                </c:pt>
                <c:pt idx="266376">
                  <c:v>204184</c:v>
                </c:pt>
                <c:pt idx="266377">
                  <c:v>204184</c:v>
                </c:pt>
                <c:pt idx="266378">
                  <c:v>204184</c:v>
                </c:pt>
                <c:pt idx="266379">
                  <c:v>204184</c:v>
                </c:pt>
                <c:pt idx="266380">
                  <c:v>204184</c:v>
                </c:pt>
                <c:pt idx="266381">
                  <c:v>204184</c:v>
                </c:pt>
                <c:pt idx="266382">
                  <c:v>204184</c:v>
                </c:pt>
                <c:pt idx="266383">
                  <c:v>204184</c:v>
                </c:pt>
                <c:pt idx="266384">
                  <c:v>204184</c:v>
                </c:pt>
                <c:pt idx="266385">
                  <c:v>204184</c:v>
                </c:pt>
                <c:pt idx="266386">
                  <c:v>204184</c:v>
                </c:pt>
                <c:pt idx="266387">
                  <c:v>204184</c:v>
                </c:pt>
                <c:pt idx="266388">
                  <c:v>204184</c:v>
                </c:pt>
                <c:pt idx="266389">
                  <c:v>204184</c:v>
                </c:pt>
                <c:pt idx="266390">
                  <c:v>204184</c:v>
                </c:pt>
                <c:pt idx="266391">
                  <c:v>204184</c:v>
                </c:pt>
                <c:pt idx="266392">
                  <c:v>204184</c:v>
                </c:pt>
                <c:pt idx="266393">
                  <c:v>204184</c:v>
                </c:pt>
                <c:pt idx="266394">
                  <c:v>204184</c:v>
                </c:pt>
                <c:pt idx="266395">
                  <c:v>204184</c:v>
                </c:pt>
                <c:pt idx="266396">
                  <c:v>204184</c:v>
                </c:pt>
                <c:pt idx="266397">
                  <c:v>204184</c:v>
                </c:pt>
                <c:pt idx="266398">
                  <c:v>204184</c:v>
                </c:pt>
                <c:pt idx="266399">
                  <c:v>204184</c:v>
                </c:pt>
                <c:pt idx="266400">
                  <c:v>204184</c:v>
                </c:pt>
                <c:pt idx="266401">
                  <c:v>204184</c:v>
                </c:pt>
                <c:pt idx="266402">
                  <c:v>204184</c:v>
                </c:pt>
                <c:pt idx="266403">
                  <c:v>204184</c:v>
                </c:pt>
                <c:pt idx="266404">
                  <c:v>204184</c:v>
                </c:pt>
                <c:pt idx="266405">
                  <c:v>204184</c:v>
                </c:pt>
                <c:pt idx="266406">
                  <c:v>204184</c:v>
                </c:pt>
                <c:pt idx="266407">
                  <c:v>204184</c:v>
                </c:pt>
                <c:pt idx="266408">
                  <c:v>204184</c:v>
                </c:pt>
                <c:pt idx="266409">
                  <c:v>204184</c:v>
                </c:pt>
                <c:pt idx="266410">
                  <c:v>204184</c:v>
                </c:pt>
                <c:pt idx="266411">
                  <c:v>204184</c:v>
                </c:pt>
                <c:pt idx="266412">
                  <c:v>204184</c:v>
                </c:pt>
                <c:pt idx="266413">
                  <c:v>204184</c:v>
                </c:pt>
                <c:pt idx="266414">
                  <c:v>204184</c:v>
                </c:pt>
                <c:pt idx="266415">
                  <c:v>204184</c:v>
                </c:pt>
                <c:pt idx="266416">
                  <c:v>204184</c:v>
                </c:pt>
                <c:pt idx="266417">
                  <c:v>204184</c:v>
                </c:pt>
                <c:pt idx="266418">
                  <c:v>204184</c:v>
                </c:pt>
                <c:pt idx="266419">
                  <c:v>204184</c:v>
                </c:pt>
                <c:pt idx="266420">
                  <c:v>204184</c:v>
                </c:pt>
                <c:pt idx="266421">
                  <c:v>204184</c:v>
                </c:pt>
                <c:pt idx="266422">
                  <c:v>204184</c:v>
                </c:pt>
                <c:pt idx="266423">
                  <c:v>204184</c:v>
                </c:pt>
                <c:pt idx="266424">
                  <c:v>204184</c:v>
                </c:pt>
                <c:pt idx="266425">
                  <c:v>204184</c:v>
                </c:pt>
                <c:pt idx="266426">
                  <c:v>204184</c:v>
                </c:pt>
                <c:pt idx="266427">
                  <c:v>204184</c:v>
                </c:pt>
                <c:pt idx="266428">
                  <c:v>204184</c:v>
                </c:pt>
                <c:pt idx="266429">
                  <c:v>204184</c:v>
                </c:pt>
                <c:pt idx="266430">
                  <c:v>204184</c:v>
                </c:pt>
                <c:pt idx="266431">
                  <c:v>204184</c:v>
                </c:pt>
                <c:pt idx="266432">
                  <c:v>204184</c:v>
                </c:pt>
                <c:pt idx="266433">
                  <c:v>204184</c:v>
                </c:pt>
                <c:pt idx="266434">
                  <c:v>204184</c:v>
                </c:pt>
                <c:pt idx="266435">
                  <c:v>204184</c:v>
                </c:pt>
                <c:pt idx="266436">
                  <c:v>204184</c:v>
                </c:pt>
                <c:pt idx="266437">
                  <c:v>204184</c:v>
                </c:pt>
                <c:pt idx="266438">
                  <c:v>204184</c:v>
                </c:pt>
                <c:pt idx="266439">
                  <c:v>204184</c:v>
                </c:pt>
                <c:pt idx="266440">
                  <c:v>204184</c:v>
                </c:pt>
                <c:pt idx="266441">
                  <c:v>204184</c:v>
                </c:pt>
                <c:pt idx="266442">
                  <c:v>204184</c:v>
                </c:pt>
                <c:pt idx="266443">
                  <c:v>204184</c:v>
                </c:pt>
                <c:pt idx="266444">
                  <c:v>204184</c:v>
                </c:pt>
                <c:pt idx="266445">
                  <c:v>204184</c:v>
                </c:pt>
                <c:pt idx="266446">
                  <c:v>204184</c:v>
                </c:pt>
                <c:pt idx="266447">
                  <c:v>204184</c:v>
                </c:pt>
                <c:pt idx="266448">
                  <c:v>204184</c:v>
                </c:pt>
                <c:pt idx="266449">
                  <c:v>204184</c:v>
                </c:pt>
                <c:pt idx="266450">
                  <c:v>204184</c:v>
                </c:pt>
                <c:pt idx="266451">
                  <c:v>204184</c:v>
                </c:pt>
                <c:pt idx="266452">
                  <c:v>204184</c:v>
                </c:pt>
                <c:pt idx="266453">
                  <c:v>204184</c:v>
                </c:pt>
                <c:pt idx="266454">
                  <c:v>204184</c:v>
                </c:pt>
                <c:pt idx="266455">
                  <c:v>204184</c:v>
                </c:pt>
                <c:pt idx="266456">
                  <c:v>204184</c:v>
                </c:pt>
                <c:pt idx="266457">
                  <c:v>204184</c:v>
                </c:pt>
                <c:pt idx="266458">
                  <c:v>204184</c:v>
                </c:pt>
                <c:pt idx="266459">
                  <c:v>204184</c:v>
                </c:pt>
                <c:pt idx="266460">
                  <c:v>204184</c:v>
                </c:pt>
                <c:pt idx="266461">
                  <c:v>204184</c:v>
                </c:pt>
                <c:pt idx="266462">
                  <c:v>204184</c:v>
                </c:pt>
                <c:pt idx="266463">
                  <c:v>204184</c:v>
                </c:pt>
                <c:pt idx="266464">
                  <c:v>204184</c:v>
                </c:pt>
                <c:pt idx="266465">
                  <c:v>204184</c:v>
                </c:pt>
                <c:pt idx="266466">
                  <c:v>204184</c:v>
                </c:pt>
                <c:pt idx="266467">
                  <c:v>204184</c:v>
                </c:pt>
                <c:pt idx="266468">
                  <c:v>204184</c:v>
                </c:pt>
                <c:pt idx="266469">
                  <c:v>204184</c:v>
                </c:pt>
                <c:pt idx="266470">
                  <c:v>204184</c:v>
                </c:pt>
                <c:pt idx="266471">
                  <c:v>204184</c:v>
                </c:pt>
                <c:pt idx="266472">
                  <c:v>204184</c:v>
                </c:pt>
                <c:pt idx="266473">
                  <c:v>204184</c:v>
                </c:pt>
                <c:pt idx="266474">
                  <c:v>204184</c:v>
                </c:pt>
                <c:pt idx="266475">
                  <c:v>204184</c:v>
                </c:pt>
                <c:pt idx="266476">
                  <c:v>204184</c:v>
                </c:pt>
                <c:pt idx="266477">
                  <c:v>204184</c:v>
                </c:pt>
                <c:pt idx="266478">
                  <c:v>204184</c:v>
                </c:pt>
                <c:pt idx="266479">
                  <c:v>204184</c:v>
                </c:pt>
                <c:pt idx="266480">
                  <c:v>204184</c:v>
                </c:pt>
                <c:pt idx="266481">
                  <c:v>204184</c:v>
                </c:pt>
                <c:pt idx="266482">
                  <c:v>204184</c:v>
                </c:pt>
                <c:pt idx="266483">
                  <c:v>204184</c:v>
                </c:pt>
                <c:pt idx="266484">
                  <c:v>204184</c:v>
                </c:pt>
                <c:pt idx="266485">
                  <c:v>204184</c:v>
                </c:pt>
                <c:pt idx="266486">
                  <c:v>204184</c:v>
                </c:pt>
                <c:pt idx="266487">
                  <c:v>204184</c:v>
                </c:pt>
                <c:pt idx="266488">
                  <c:v>204184</c:v>
                </c:pt>
                <c:pt idx="266489">
                  <c:v>204184</c:v>
                </c:pt>
                <c:pt idx="266490">
                  <c:v>204184</c:v>
                </c:pt>
                <c:pt idx="266491">
                  <c:v>204184</c:v>
                </c:pt>
                <c:pt idx="266492">
                  <c:v>204184</c:v>
                </c:pt>
                <c:pt idx="266493">
                  <c:v>204184</c:v>
                </c:pt>
                <c:pt idx="266494">
                  <c:v>204184</c:v>
                </c:pt>
                <c:pt idx="266495">
                  <c:v>204184</c:v>
                </c:pt>
                <c:pt idx="266496">
                  <c:v>204184</c:v>
                </c:pt>
                <c:pt idx="266497">
                  <c:v>204184</c:v>
                </c:pt>
                <c:pt idx="266498">
                  <c:v>204184</c:v>
                </c:pt>
                <c:pt idx="266499">
                  <c:v>204184</c:v>
                </c:pt>
                <c:pt idx="266500">
                  <c:v>204184</c:v>
                </c:pt>
                <c:pt idx="266501">
                  <c:v>204184</c:v>
                </c:pt>
                <c:pt idx="266502">
                  <c:v>204184</c:v>
                </c:pt>
                <c:pt idx="266503">
                  <c:v>204184</c:v>
                </c:pt>
                <c:pt idx="266504">
                  <c:v>204184</c:v>
                </c:pt>
                <c:pt idx="266505">
                  <c:v>204184</c:v>
                </c:pt>
                <c:pt idx="266506">
                  <c:v>204184</c:v>
                </c:pt>
                <c:pt idx="266507">
                  <c:v>204184</c:v>
                </c:pt>
                <c:pt idx="266508">
                  <c:v>204184</c:v>
                </c:pt>
                <c:pt idx="266509">
                  <c:v>204184</c:v>
                </c:pt>
                <c:pt idx="266510">
                  <c:v>204184</c:v>
                </c:pt>
                <c:pt idx="266511">
                  <c:v>204184</c:v>
                </c:pt>
                <c:pt idx="266512">
                  <c:v>204184</c:v>
                </c:pt>
                <c:pt idx="266513">
                  <c:v>204184</c:v>
                </c:pt>
                <c:pt idx="266514">
                  <c:v>204184</c:v>
                </c:pt>
                <c:pt idx="266515">
                  <c:v>204184</c:v>
                </c:pt>
                <c:pt idx="266516">
                  <c:v>204184</c:v>
                </c:pt>
                <c:pt idx="266517">
                  <c:v>204184</c:v>
                </c:pt>
                <c:pt idx="266518">
                  <c:v>204184</c:v>
                </c:pt>
                <c:pt idx="266519">
                  <c:v>204184</c:v>
                </c:pt>
                <c:pt idx="266520">
                  <c:v>204184</c:v>
                </c:pt>
                <c:pt idx="266521">
                  <c:v>204184</c:v>
                </c:pt>
                <c:pt idx="266522">
                  <c:v>204184</c:v>
                </c:pt>
                <c:pt idx="266523">
                  <c:v>204184</c:v>
                </c:pt>
                <c:pt idx="266524">
                  <c:v>204184</c:v>
                </c:pt>
                <c:pt idx="266525">
                  <c:v>204184</c:v>
                </c:pt>
                <c:pt idx="266526">
                  <c:v>204184</c:v>
                </c:pt>
                <c:pt idx="266527">
                  <c:v>204184</c:v>
                </c:pt>
                <c:pt idx="266528">
                  <c:v>204184</c:v>
                </c:pt>
                <c:pt idx="266529">
                  <c:v>204184</c:v>
                </c:pt>
                <c:pt idx="266530">
                  <c:v>204184</c:v>
                </c:pt>
                <c:pt idx="266531">
                  <c:v>204184</c:v>
                </c:pt>
                <c:pt idx="266532">
                  <c:v>204184</c:v>
                </c:pt>
                <c:pt idx="266533">
                  <c:v>204184</c:v>
                </c:pt>
                <c:pt idx="266534">
                  <c:v>204184</c:v>
                </c:pt>
                <c:pt idx="266535">
                  <c:v>204184</c:v>
                </c:pt>
                <c:pt idx="266536">
                  <c:v>204184</c:v>
                </c:pt>
                <c:pt idx="266537">
                  <c:v>204184</c:v>
                </c:pt>
                <c:pt idx="266538">
                  <c:v>204184</c:v>
                </c:pt>
                <c:pt idx="266539">
                  <c:v>204184</c:v>
                </c:pt>
                <c:pt idx="266540">
                  <c:v>204184</c:v>
                </c:pt>
                <c:pt idx="266541">
                  <c:v>204184</c:v>
                </c:pt>
                <c:pt idx="266542">
                  <c:v>204184</c:v>
                </c:pt>
                <c:pt idx="266543">
                  <c:v>204184</c:v>
                </c:pt>
                <c:pt idx="266544">
                  <c:v>204184</c:v>
                </c:pt>
                <c:pt idx="266545">
                  <c:v>204184</c:v>
                </c:pt>
                <c:pt idx="266546">
                  <c:v>204184</c:v>
                </c:pt>
                <c:pt idx="266547">
                  <c:v>204184</c:v>
                </c:pt>
                <c:pt idx="266548">
                  <c:v>204184</c:v>
                </c:pt>
                <c:pt idx="266549">
                  <c:v>204184</c:v>
                </c:pt>
                <c:pt idx="266550">
                  <c:v>204184</c:v>
                </c:pt>
                <c:pt idx="266551">
                  <c:v>204184</c:v>
                </c:pt>
                <c:pt idx="266552">
                  <c:v>204184</c:v>
                </c:pt>
                <c:pt idx="266553">
                  <c:v>204184</c:v>
                </c:pt>
                <c:pt idx="266554">
                  <c:v>204184</c:v>
                </c:pt>
                <c:pt idx="266555">
                  <c:v>204184</c:v>
                </c:pt>
                <c:pt idx="266556">
                  <c:v>204184</c:v>
                </c:pt>
                <c:pt idx="266557">
                  <c:v>204184</c:v>
                </c:pt>
                <c:pt idx="266558">
                  <c:v>204184</c:v>
                </c:pt>
                <c:pt idx="266559">
                  <c:v>204184</c:v>
                </c:pt>
                <c:pt idx="266560">
                  <c:v>204184</c:v>
                </c:pt>
                <c:pt idx="266561">
                  <c:v>204184</c:v>
                </c:pt>
                <c:pt idx="266562">
                  <c:v>204184</c:v>
                </c:pt>
                <c:pt idx="266563">
                  <c:v>204184</c:v>
                </c:pt>
                <c:pt idx="266564">
                  <c:v>204184</c:v>
                </c:pt>
                <c:pt idx="266565">
                  <c:v>204184</c:v>
                </c:pt>
                <c:pt idx="266566">
                  <c:v>204184</c:v>
                </c:pt>
                <c:pt idx="266567">
                  <c:v>204184</c:v>
                </c:pt>
                <c:pt idx="266568">
                  <c:v>204184</c:v>
                </c:pt>
                <c:pt idx="266569">
                  <c:v>204184</c:v>
                </c:pt>
                <c:pt idx="266570">
                  <c:v>204184</c:v>
                </c:pt>
                <c:pt idx="266571">
                  <c:v>204184</c:v>
                </c:pt>
                <c:pt idx="266572">
                  <c:v>204184</c:v>
                </c:pt>
                <c:pt idx="266573">
                  <c:v>204184</c:v>
                </c:pt>
                <c:pt idx="266574">
                  <c:v>204184</c:v>
                </c:pt>
                <c:pt idx="266575">
                  <c:v>204184</c:v>
                </c:pt>
                <c:pt idx="266576">
                  <c:v>204184</c:v>
                </c:pt>
                <c:pt idx="266577">
                  <c:v>204184</c:v>
                </c:pt>
                <c:pt idx="266578">
                  <c:v>204184</c:v>
                </c:pt>
                <c:pt idx="266579">
                  <c:v>204184</c:v>
                </c:pt>
                <c:pt idx="266580">
                  <c:v>204184</c:v>
                </c:pt>
                <c:pt idx="266581">
                  <c:v>204184</c:v>
                </c:pt>
                <c:pt idx="266582">
                  <c:v>204184</c:v>
                </c:pt>
                <c:pt idx="266583">
                  <c:v>204184</c:v>
                </c:pt>
                <c:pt idx="266584">
                  <c:v>204184</c:v>
                </c:pt>
                <c:pt idx="266585">
                  <c:v>204184</c:v>
                </c:pt>
                <c:pt idx="266586">
                  <c:v>204184</c:v>
                </c:pt>
                <c:pt idx="266587">
                  <c:v>204184</c:v>
                </c:pt>
                <c:pt idx="266588">
                  <c:v>204184</c:v>
                </c:pt>
                <c:pt idx="266589">
                  <c:v>204184</c:v>
                </c:pt>
                <c:pt idx="266590">
                  <c:v>204184</c:v>
                </c:pt>
                <c:pt idx="266591">
                  <c:v>204184</c:v>
                </c:pt>
                <c:pt idx="266592">
                  <c:v>204184</c:v>
                </c:pt>
                <c:pt idx="266593">
                  <c:v>204184</c:v>
                </c:pt>
                <c:pt idx="266594">
                  <c:v>204184</c:v>
                </c:pt>
                <c:pt idx="266595">
                  <c:v>204184</c:v>
                </c:pt>
                <c:pt idx="266596">
                  <c:v>204184</c:v>
                </c:pt>
                <c:pt idx="266597">
                  <c:v>204184</c:v>
                </c:pt>
                <c:pt idx="266598">
                  <c:v>204184</c:v>
                </c:pt>
                <c:pt idx="266599">
                  <c:v>204184</c:v>
                </c:pt>
                <c:pt idx="266600">
                  <c:v>204184</c:v>
                </c:pt>
                <c:pt idx="266601">
                  <c:v>204184</c:v>
                </c:pt>
                <c:pt idx="266602">
                  <c:v>204184</c:v>
                </c:pt>
                <c:pt idx="266603">
                  <c:v>204184</c:v>
                </c:pt>
                <c:pt idx="266604">
                  <c:v>204184</c:v>
                </c:pt>
                <c:pt idx="266605">
                  <c:v>204184</c:v>
                </c:pt>
                <c:pt idx="266606">
                  <c:v>204184</c:v>
                </c:pt>
                <c:pt idx="266607">
                  <c:v>204184</c:v>
                </c:pt>
                <c:pt idx="266608">
                  <c:v>204184</c:v>
                </c:pt>
                <c:pt idx="266609">
                  <c:v>204184</c:v>
                </c:pt>
                <c:pt idx="266610">
                  <c:v>204184</c:v>
                </c:pt>
                <c:pt idx="266611">
                  <c:v>204184</c:v>
                </c:pt>
                <c:pt idx="266612">
                  <c:v>204184</c:v>
                </c:pt>
                <c:pt idx="266613">
                  <c:v>204184</c:v>
                </c:pt>
                <c:pt idx="266614">
                  <c:v>204184</c:v>
                </c:pt>
                <c:pt idx="266615">
                  <c:v>204184</c:v>
                </c:pt>
                <c:pt idx="266616">
                  <c:v>204184</c:v>
                </c:pt>
                <c:pt idx="266617">
                  <c:v>204184</c:v>
                </c:pt>
                <c:pt idx="266618">
                  <c:v>204184</c:v>
                </c:pt>
                <c:pt idx="266619">
                  <c:v>204184</c:v>
                </c:pt>
                <c:pt idx="266620">
                  <c:v>204184</c:v>
                </c:pt>
                <c:pt idx="266621">
                  <c:v>204184</c:v>
                </c:pt>
                <c:pt idx="266622">
                  <c:v>204184</c:v>
                </c:pt>
                <c:pt idx="266623">
                  <c:v>204184</c:v>
                </c:pt>
                <c:pt idx="266624">
                  <c:v>204184</c:v>
                </c:pt>
                <c:pt idx="266625">
                  <c:v>204184</c:v>
                </c:pt>
                <c:pt idx="266626">
                  <c:v>204184</c:v>
                </c:pt>
                <c:pt idx="266627">
                  <c:v>204184</c:v>
                </c:pt>
                <c:pt idx="266628">
                  <c:v>204184</c:v>
                </c:pt>
                <c:pt idx="266629">
                  <c:v>204184</c:v>
                </c:pt>
                <c:pt idx="266630">
                  <c:v>204184</c:v>
                </c:pt>
                <c:pt idx="266631">
                  <c:v>204184</c:v>
                </c:pt>
                <c:pt idx="266632">
                  <c:v>204184</c:v>
                </c:pt>
                <c:pt idx="266633">
                  <c:v>204184</c:v>
                </c:pt>
                <c:pt idx="266634">
                  <c:v>204184</c:v>
                </c:pt>
                <c:pt idx="266635">
                  <c:v>204184</c:v>
                </c:pt>
                <c:pt idx="266636">
                  <c:v>204184</c:v>
                </c:pt>
                <c:pt idx="266637">
                  <c:v>204184</c:v>
                </c:pt>
                <c:pt idx="266638">
                  <c:v>204184</c:v>
                </c:pt>
                <c:pt idx="266639">
                  <c:v>204184</c:v>
                </c:pt>
                <c:pt idx="266640">
                  <c:v>204184</c:v>
                </c:pt>
                <c:pt idx="266641">
                  <c:v>204184</c:v>
                </c:pt>
                <c:pt idx="266642">
                  <c:v>204184</c:v>
                </c:pt>
                <c:pt idx="266643">
                  <c:v>204184</c:v>
                </c:pt>
                <c:pt idx="266644">
                  <c:v>204184</c:v>
                </c:pt>
                <c:pt idx="266645">
                  <c:v>204184</c:v>
                </c:pt>
                <c:pt idx="266646">
                  <c:v>204184</c:v>
                </c:pt>
                <c:pt idx="266647">
                  <c:v>204184</c:v>
                </c:pt>
                <c:pt idx="266648">
                  <c:v>204184</c:v>
                </c:pt>
                <c:pt idx="266649">
                  <c:v>204184</c:v>
                </c:pt>
                <c:pt idx="266650">
                  <c:v>204184</c:v>
                </c:pt>
                <c:pt idx="266651">
                  <c:v>204184</c:v>
                </c:pt>
                <c:pt idx="266652">
                  <c:v>204184</c:v>
                </c:pt>
                <c:pt idx="266653">
                  <c:v>204184</c:v>
                </c:pt>
                <c:pt idx="266654">
                  <c:v>204184</c:v>
                </c:pt>
                <c:pt idx="266655">
                  <c:v>204184</c:v>
                </c:pt>
                <c:pt idx="266656">
                  <c:v>204184</c:v>
                </c:pt>
                <c:pt idx="266657">
                  <c:v>204184</c:v>
                </c:pt>
                <c:pt idx="266658">
                  <c:v>204184</c:v>
                </c:pt>
                <c:pt idx="266659">
                  <c:v>204184</c:v>
                </c:pt>
                <c:pt idx="266660">
                  <c:v>204184</c:v>
                </c:pt>
                <c:pt idx="266661">
                  <c:v>204184</c:v>
                </c:pt>
                <c:pt idx="266662">
                  <c:v>204184</c:v>
                </c:pt>
                <c:pt idx="266663">
                  <c:v>204184</c:v>
                </c:pt>
                <c:pt idx="266664">
                  <c:v>204184</c:v>
                </c:pt>
                <c:pt idx="266665">
                  <c:v>204184</c:v>
                </c:pt>
                <c:pt idx="266666">
                  <c:v>204184</c:v>
                </c:pt>
                <c:pt idx="266667">
                  <c:v>204184</c:v>
                </c:pt>
                <c:pt idx="266668">
                  <c:v>204184</c:v>
                </c:pt>
                <c:pt idx="266669">
                  <c:v>204184</c:v>
                </c:pt>
                <c:pt idx="266670">
                  <c:v>204184</c:v>
                </c:pt>
                <c:pt idx="266671">
                  <c:v>204184</c:v>
                </c:pt>
                <c:pt idx="266672">
                  <c:v>204184</c:v>
                </c:pt>
                <c:pt idx="266673">
                  <c:v>204184</c:v>
                </c:pt>
                <c:pt idx="266674">
                  <c:v>204184</c:v>
                </c:pt>
                <c:pt idx="266675">
                  <c:v>204184</c:v>
                </c:pt>
                <c:pt idx="266676">
                  <c:v>204184</c:v>
                </c:pt>
                <c:pt idx="266677">
                  <c:v>204184</c:v>
                </c:pt>
                <c:pt idx="266678">
                  <c:v>204184</c:v>
                </c:pt>
                <c:pt idx="266679">
                  <c:v>204184</c:v>
                </c:pt>
                <c:pt idx="266680">
                  <c:v>204184</c:v>
                </c:pt>
                <c:pt idx="266681">
                  <c:v>204184</c:v>
                </c:pt>
                <c:pt idx="266682">
                  <c:v>204184</c:v>
                </c:pt>
                <c:pt idx="266683">
                  <c:v>204184</c:v>
                </c:pt>
                <c:pt idx="266684">
                  <c:v>204184</c:v>
                </c:pt>
                <c:pt idx="266685">
                  <c:v>204184</c:v>
                </c:pt>
                <c:pt idx="266686">
                  <c:v>204184</c:v>
                </c:pt>
                <c:pt idx="266687">
                  <c:v>204184</c:v>
                </c:pt>
                <c:pt idx="266688">
                  <c:v>204184</c:v>
                </c:pt>
                <c:pt idx="266689">
                  <c:v>204184</c:v>
                </c:pt>
                <c:pt idx="266690">
                  <c:v>204184</c:v>
                </c:pt>
                <c:pt idx="266691">
                  <c:v>204184</c:v>
                </c:pt>
                <c:pt idx="266692">
                  <c:v>204184</c:v>
                </c:pt>
                <c:pt idx="266693">
                  <c:v>204184</c:v>
                </c:pt>
                <c:pt idx="266694">
                  <c:v>204184</c:v>
                </c:pt>
                <c:pt idx="266695">
                  <c:v>204184</c:v>
                </c:pt>
                <c:pt idx="266696">
                  <c:v>204184</c:v>
                </c:pt>
                <c:pt idx="266697">
                  <c:v>204184</c:v>
                </c:pt>
                <c:pt idx="266698">
                  <c:v>204184</c:v>
                </c:pt>
                <c:pt idx="266699">
                  <c:v>204184</c:v>
                </c:pt>
                <c:pt idx="266700">
                  <c:v>204184</c:v>
                </c:pt>
                <c:pt idx="266701">
                  <c:v>204184</c:v>
                </c:pt>
                <c:pt idx="266702">
                  <c:v>204184</c:v>
                </c:pt>
                <c:pt idx="266703">
                  <c:v>204184</c:v>
                </c:pt>
                <c:pt idx="266704">
                  <c:v>204184</c:v>
                </c:pt>
                <c:pt idx="266705">
                  <c:v>204184</c:v>
                </c:pt>
                <c:pt idx="266706">
                  <c:v>204184</c:v>
                </c:pt>
                <c:pt idx="266707">
                  <c:v>204184</c:v>
                </c:pt>
                <c:pt idx="266708">
                  <c:v>204184</c:v>
                </c:pt>
                <c:pt idx="266709">
                  <c:v>204184</c:v>
                </c:pt>
                <c:pt idx="266710">
                  <c:v>204184</c:v>
                </c:pt>
                <c:pt idx="266711">
                  <c:v>204184</c:v>
                </c:pt>
                <c:pt idx="266712">
                  <c:v>204184</c:v>
                </c:pt>
                <c:pt idx="266713">
                  <c:v>204184</c:v>
                </c:pt>
                <c:pt idx="266714">
                  <c:v>204184</c:v>
                </c:pt>
                <c:pt idx="266715">
                  <c:v>204184</c:v>
                </c:pt>
                <c:pt idx="266716">
                  <c:v>204184</c:v>
                </c:pt>
                <c:pt idx="266717">
                  <c:v>204184</c:v>
                </c:pt>
                <c:pt idx="266718">
                  <c:v>204184</c:v>
                </c:pt>
                <c:pt idx="266719">
                  <c:v>204184</c:v>
                </c:pt>
                <c:pt idx="266720">
                  <c:v>204184</c:v>
                </c:pt>
                <c:pt idx="266721">
                  <c:v>204184</c:v>
                </c:pt>
                <c:pt idx="266722">
                  <c:v>204184</c:v>
                </c:pt>
                <c:pt idx="266723">
                  <c:v>204184</c:v>
                </c:pt>
                <c:pt idx="266724">
                  <c:v>204184</c:v>
                </c:pt>
                <c:pt idx="266725">
                  <c:v>204184</c:v>
                </c:pt>
                <c:pt idx="266726">
                  <c:v>204184</c:v>
                </c:pt>
                <c:pt idx="266727">
                  <c:v>204184</c:v>
                </c:pt>
                <c:pt idx="266728">
                  <c:v>204184</c:v>
                </c:pt>
                <c:pt idx="266729">
                  <c:v>204184</c:v>
                </c:pt>
                <c:pt idx="266730">
                  <c:v>204184</c:v>
                </c:pt>
                <c:pt idx="266731">
                  <c:v>204184</c:v>
                </c:pt>
                <c:pt idx="266732">
                  <c:v>204184</c:v>
                </c:pt>
                <c:pt idx="266733">
                  <c:v>204184</c:v>
                </c:pt>
                <c:pt idx="266734">
                  <c:v>204184</c:v>
                </c:pt>
                <c:pt idx="266735">
                  <c:v>204184</c:v>
                </c:pt>
                <c:pt idx="266736">
                  <c:v>204184</c:v>
                </c:pt>
                <c:pt idx="266737">
                  <c:v>204184</c:v>
                </c:pt>
                <c:pt idx="266738">
                  <c:v>204184</c:v>
                </c:pt>
                <c:pt idx="266739">
                  <c:v>204184</c:v>
                </c:pt>
                <c:pt idx="266740">
                  <c:v>204184</c:v>
                </c:pt>
                <c:pt idx="266741">
                  <c:v>204184</c:v>
                </c:pt>
                <c:pt idx="266742">
                  <c:v>204184</c:v>
                </c:pt>
                <c:pt idx="266743">
                  <c:v>204184</c:v>
                </c:pt>
                <c:pt idx="266744">
                  <c:v>204184</c:v>
                </c:pt>
                <c:pt idx="266745">
                  <c:v>204184</c:v>
                </c:pt>
                <c:pt idx="266746">
                  <c:v>204184</c:v>
                </c:pt>
                <c:pt idx="266747">
                  <c:v>204184</c:v>
                </c:pt>
                <c:pt idx="266748">
                  <c:v>204184</c:v>
                </c:pt>
                <c:pt idx="266749">
                  <c:v>204184</c:v>
                </c:pt>
                <c:pt idx="266750">
                  <c:v>204184</c:v>
                </c:pt>
                <c:pt idx="266751">
                  <c:v>204184</c:v>
                </c:pt>
                <c:pt idx="266752">
                  <c:v>204184</c:v>
                </c:pt>
                <c:pt idx="266753">
                  <c:v>204184</c:v>
                </c:pt>
                <c:pt idx="266754">
                  <c:v>204184</c:v>
                </c:pt>
                <c:pt idx="266755">
                  <c:v>204184</c:v>
                </c:pt>
                <c:pt idx="266756">
                  <c:v>204184</c:v>
                </c:pt>
                <c:pt idx="266757">
                  <c:v>204184</c:v>
                </c:pt>
                <c:pt idx="266758">
                  <c:v>204184</c:v>
                </c:pt>
                <c:pt idx="266759">
                  <c:v>204184</c:v>
                </c:pt>
                <c:pt idx="266760">
                  <c:v>204184</c:v>
                </c:pt>
                <c:pt idx="266761">
                  <c:v>204184</c:v>
                </c:pt>
                <c:pt idx="266762">
                  <c:v>204184</c:v>
                </c:pt>
                <c:pt idx="266763">
                  <c:v>204184</c:v>
                </c:pt>
                <c:pt idx="266764">
                  <c:v>204184</c:v>
                </c:pt>
                <c:pt idx="266765">
                  <c:v>204184</c:v>
                </c:pt>
                <c:pt idx="266766">
                  <c:v>204184</c:v>
                </c:pt>
                <c:pt idx="266767">
                  <c:v>204184</c:v>
                </c:pt>
                <c:pt idx="266768">
                  <c:v>204184</c:v>
                </c:pt>
                <c:pt idx="266769">
                  <c:v>204184</c:v>
                </c:pt>
                <c:pt idx="266770">
                  <c:v>204184</c:v>
                </c:pt>
                <c:pt idx="266771">
                  <c:v>204184</c:v>
                </c:pt>
                <c:pt idx="266772">
                  <c:v>204184</c:v>
                </c:pt>
                <c:pt idx="266773">
                  <c:v>204184</c:v>
                </c:pt>
                <c:pt idx="266774">
                  <c:v>204184</c:v>
                </c:pt>
                <c:pt idx="266775">
                  <c:v>204184</c:v>
                </c:pt>
                <c:pt idx="266776">
                  <c:v>204184</c:v>
                </c:pt>
                <c:pt idx="266777">
                  <c:v>204184</c:v>
                </c:pt>
                <c:pt idx="266778">
                  <c:v>204184</c:v>
                </c:pt>
                <c:pt idx="266779">
                  <c:v>204184</c:v>
                </c:pt>
                <c:pt idx="266780">
                  <c:v>204184</c:v>
                </c:pt>
                <c:pt idx="266781">
                  <c:v>204184</c:v>
                </c:pt>
                <c:pt idx="266782">
                  <c:v>204184</c:v>
                </c:pt>
                <c:pt idx="266783">
                  <c:v>204184</c:v>
                </c:pt>
                <c:pt idx="266784">
                  <c:v>204184</c:v>
                </c:pt>
                <c:pt idx="266785">
                  <c:v>204184</c:v>
                </c:pt>
                <c:pt idx="266786">
                  <c:v>204184</c:v>
                </c:pt>
                <c:pt idx="266787">
                  <c:v>204184</c:v>
                </c:pt>
                <c:pt idx="266788">
                  <c:v>204184</c:v>
                </c:pt>
                <c:pt idx="266789">
                  <c:v>204184</c:v>
                </c:pt>
                <c:pt idx="266790">
                  <c:v>204184</c:v>
                </c:pt>
                <c:pt idx="266791">
                  <c:v>204184</c:v>
                </c:pt>
                <c:pt idx="266792">
                  <c:v>204184</c:v>
                </c:pt>
                <c:pt idx="266793">
                  <c:v>204184</c:v>
                </c:pt>
                <c:pt idx="266794">
                  <c:v>204184</c:v>
                </c:pt>
                <c:pt idx="266795">
                  <c:v>204184</c:v>
                </c:pt>
                <c:pt idx="266796">
                  <c:v>204184</c:v>
                </c:pt>
                <c:pt idx="266797">
                  <c:v>204184</c:v>
                </c:pt>
                <c:pt idx="266798">
                  <c:v>204184</c:v>
                </c:pt>
                <c:pt idx="266799">
                  <c:v>204184</c:v>
                </c:pt>
                <c:pt idx="266800">
                  <c:v>204184</c:v>
                </c:pt>
                <c:pt idx="266801">
                  <c:v>204184</c:v>
                </c:pt>
                <c:pt idx="266802">
                  <c:v>204184</c:v>
                </c:pt>
                <c:pt idx="266803">
                  <c:v>204184</c:v>
                </c:pt>
                <c:pt idx="266804">
                  <c:v>204184</c:v>
                </c:pt>
                <c:pt idx="266805">
                  <c:v>204184</c:v>
                </c:pt>
                <c:pt idx="266806">
                  <c:v>204184</c:v>
                </c:pt>
                <c:pt idx="266807">
                  <c:v>204184</c:v>
                </c:pt>
                <c:pt idx="266808">
                  <c:v>204184</c:v>
                </c:pt>
                <c:pt idx="266809">
                  <c:v>204184</c:v>
                </c:pt>
                <c:pt idx="266810">
                  <c:v>204184</c:v>
                </c:pt>
                <c:pt idx="266811">
                  <c:v>204184</c:v>
                </c:pt>
                <c:pt idx="266812">
                  <c:v>204184</c:v>
                </c:pt>
                <c:pt idx="266813">
                  <c:v>204184</c:v>
                </c:pt>
                <c:pt idx="266814">
                  <c:v>204184</c:v>
                </c:pt>
                <c:pt idx="266815">
                  <c:v>204184</c:v>
                </c:pt>
                <c:pt idx="266816">
                  <c:v>204184</c:v>
                </c:pt>
                <c:pt idx="266817">
                  <c:v>204184</c:v>
                </c:pt>
                <c:pt idx="266818">
                  <c:v>204184</c:v>
                </c:pt>
                <c:pt idx="266819">
                  <c:v>204184</c:v>
                </c:pt>
                <c:pt idx="266820">
                  <c:v>204184</c:v>
                </c:pt>
                <c:pt idx="266821">
                  <c:v>204184</c:v>
                </c:pt>
                <c:pt idx="266822">
                  <c:v>204184</c:v>
                </c:pt>
                <c:pt idx="266823">
                  <c:v>204184</c:v>
                </c:pt>
                <c:pt idx="266824">
                  <c:v>204184</c:v>
                </c:pt>
                <c:pt idx="266825">
                  <c:v>204184</c:v>
                </c:pt>
                <c:pt idx="266826">
                  <c:v>204184</c:v>
                </c:pt>
                <c:pt idx="266827">
                  <c:v>204184</c:v>
                </c:pt>
                <c:pt idx="266828">
                  <c:v>204184</c:v>
                </c:pt>
                <c:pt idx="266829">
                  <c:v>204184</c:v>
                </c:pt>
                <c:pt idx="266830">
                  <c:v>204184</c:v>
                </c:pt>
                <c:pt idx="266831">
                  <c:v>204184</c:v>
                </c:pt>
                <c:pt idx="266832">
                  <c:v>204184</c:v>
                </c:pt>
                <c:pt idx="266833">
                  <c:v>204184</c:v>
                </c:pt>
                <c:pt idx="266834">
                  <c:v>204184</c:v>
                </c:pt>
                <c:pt idx="266835">
                  <c:v>204184</c:v>
                </c:pt>
                <c:pt idx="266836">
                  <c:v>204184</c:v>
                </c:pt>
                <c:pt idx="266837">
                  <c:v>204184</c:v>
                </c:pt>
                <c:pt idx="266838">
                  <c:v>204184</c:v>
                </c:pt>
                <c:pt idx="266839">
                  <c:v>204184</c:v>
                </c:pt>
                <c:pt idx="266840">
                  <c:v>204184</c:v>
                </c:pt>
                <c:pt idx="266841">
                  <c:v>204184</c:v>
                </c:pt>
                <c:pt idx="266842">
                  <c:v>204184</c:v>
                </c:pt>
                <c:pt idx="266843">
                  <c:v>204184</c:v>
                </c:pt>
                <c:pt idx="266844">
                  <c:v>204184</c:v>
                </c:pt>
                <c:pt idx="266845">
                  <c:v>204184</c:v>
                </c:pt>
                <c:pt idx="266846">
                  <c:v>204184</c:v>
                </c:pt>
                <c:pt idx="266847">
                  <c:v>204184</c:v>
                </c:pt>
                <c:pt idx="266848">
                  <c:v>204184</c:v>
                </c:pt>
                <c:pt idx="266849">
                  <c:v>204184</c:v>
                </c:pt>
                <c:pt idx="266850">
                  <c:v>204184</c:v>
                </c:pt>
                <c:pt idx="266851">
                  <c:v>204184</c:v>
                </c:pt>
                <c:pt idx="266852">
                  <c:v>204184</c:v>
                </c:pt>
                <c:pt idx="266853">
                  <c:v>204184</c:v>
                </c:pt>
                <c:pt idx="266854">
                  <c:v>204184</c:v>
                </c:pt>
                <c:pt idx="266855">
                  <c:v>204184</c:v>
                </c:pt>
                <c:pt idx="266856">
                  <c:v>204184</c:v>
                </c:pt>
                <c:pt idx="266857">
                  <c:v>204184</c:v>
                </c:pt>
                <c:pt idx="266858">
                  <c:v>204184</c:v>
                </c:pt>
                <c:pt idx="266859">
                  <c:v>204184</c:v>
                </c:pt>
                <c:pt idx="266860">
                  <c:v>204184</c:v>
                </c:pt>
                <c:pt idx="266861">
                  <c:v>204184</c:v>
                </c:pt>
                <c:pt idx="266862">
                  <c:v>204184</c:v>
                </c:pt>
                <c:pt idx="266863">
                  <c:v>204184</c:v>
                </c:pt>
                <c:pt idx="266864">
                  <c:v>204184</c:v>
                </c:pt>
                <c:pt idx="266865">
                  <c:v>204184</c:v>
                </c:pt>
                <c:pt idx="266866">
                  <c:v>204184</c:v>
                </c:pt>
                <c:pt idx="266867">
                  <c:v>204184</c:v>
                </c:pt>
                <c:pt idx="266868">
                  <c:v>204184</c:v>
                </c:pt>
                <c:pt idx="266869">
                  <c:v>204184</c:v>
                </c:pt>
                <c:pt idx="266870">
                  <c:v>204184</c:v>
                </c:pt>
                <c:pt idx="266871">
                  <c:v>204184</c:v>
                </c:pt>
                <c:pt idx="266872">
                  <c:v>204184</c:v>
                </c:pt>
                <c:pt idx="266873">
                  <c:v>204184</c:v>
                </c:pt>
                <c:pt idx="266874">
                  <c:v>204184</c:v>
                </c:pt>
                <c:pt idx="266875">
                  <c:v>204184</c:v>
                </c:pt>
                <c:pt idx="266876">
                  <c:v>204184</c:v>
                </c:pt>
                <c:pt idx="266877">
                  <c:v>204184</c:v>
                </c:pt>
                <c:pt idx="266878">
                  <c:v>204184</c:v>
                </c:pt>
                <c:pt idx="266879">
                  <c:v>204184</c:v>
                </c:pt>
                <c:pt idx="266880">
                  <c:v>204184</c:v>
                </c:pt>
                <c:pt idx="266881">
                  <c:v>204184</c:v>
                </c:pt>
                <c:pt idx="266882">
                  <c:v>204184</c:v>
                </c:pt>
                <c:pt idx="266883">
                  <c:v>204184</c:v>
                </c:pt>
                <c:pt idx="266884">
                  <c:v>204184</c:v>
                </c:pt>
                <c:pt idx="266885">
                  <c:v>204184</c:v>
                </c:pt>
                <c:pt idx="266886">
                  <c:v>204184</c:v>
                </c:pt>
                <c:pt idx="266887">
                  <c:v>204184</c:v>
                </c:pt>
                <c:pt idx="266888">
                  <c:v>204184</c:v>
                </c:pt>
                <c:pt idx="266889">
                  <c:v>204184</c:v>
                </c:pt>
                <c:pt idx="266890">
                  <c:v>204184</c:v>
                </c:pt>
                <c:pt idx="266891">
                  <c:v>204184</c:v>
                </c:pt>
                <c:pt idx="266892">
                  <c:v>204184</c:v>
                </c:pt>
                <c:pt idx="266893">
                  <c:v>204184</c:v>
                </c:pt>
                <c:pt idx="266894">
                  <c:v>204184</c:v>
                </c:pt>
                <c:pt idx="266895">
                  <c:v>204184</c:v>
                </c:pt>
                <c:pt idx="266896">
                  <c:v>204184</c:v>
                </c:pt>
                <c:pt idx="266897">
                  <c:v>204184</c:v>
                </c:pt>
                <c:pt idx="266898">
                  <c:v>204184</c:v>
                </c:pt>
                <c:pt idx="266899">
                  <c:v>204184</c:v>
                </c:pt>
                <c:pt idx="266900">
                  <c:v>204184</c:v>
                </c:pt>
                <c:pt idx="266901">
                  <c:v>204184</c:v>
                </c:pt>
                <c:pt idx="266902">
                  <c:v>204184</c:v>
                </c:pt>
                <c:pt idx="266903">
                  <c:v>204184</c:v>
                </c:pt>
                <c:pt idx="266904">
                  <c:v>204184</c:v>
                </c:pt>
                <c:pt idx="266905">
                  <c:v>204184</c:v>
                </c:pt>
                <c:pt idx="266906">
                  <c:v>204184</c:v>
                </c:pt>
                <c:pt idx="266907">
                  <c:v>204184</c:v>
                </c:pt>
                <c:pt idx="266908">
                  <c:v>204184</c:v>
                </c:pt>
                <c:pt idx="266909">
                  <c:v>204184</c:v>
                </c:pt>
                <c:pt idx="266910">
                  <c:v>204184</c:v>
                </c:pt>
                <c:pt idx="266911">
                  <c:v>204184</c:v>
                </c:pt>
                <c:pt idx="266912">
                  <c:v>204184</c:v>
                </c:pt>
                <c:pt idx="266913">
                  <c:v>204184</c:v>
                </c:pt>
                <c:pt idx="266914">
                  <c:v>204184</c:v>
                </c:pt>
                <c:pt idx="266915">
                  <c:v>204184</c:v>
                </c:pt>
                <c:pt idx="266916">
                  <c:v>204184</c:v>
                </c:pt>
                <c:pt idx="266917">
                  <c:v>204184</c:v>
                </c:pt>
                <c:pt idx="266918">
                  <c:v>204184</c:v>
                </c:pt>
                <c:pt idx="266919">
                  <c:v>204184</c:v>
                </c:pt>
                <c:pt idx="266920">
                  <c:v>204184</c:v>
                </c:pt>
                <c:pt idx="266921">
                  <c:v>204184</c:v>
                </c:pt>
                <c:pt idx="266922">
                  <c:v>204184</c:v>
                </c:pt>
                <c:pt idx="266923">
                  <c:v>204184</c:v>
                </c:pt>
                <c:pt idx="266924">
                  <c:v>204184</c:v>
                </c:pt>
                <c:pt idx="266925">
                  <c:v>204184</c:v>
                </c:pt>
                <c:pt idx="266926">
                  <c:v>204184</c:v>
                </c:pt>
                <c:pt idx="266927">
                  <c:v>204184</c:v>
                </c:pt>
                <c:pt idx="266928">
                  <c:v>204184</c:v>
                </c:pt>
                <c:pt idx="266929">
                  <c:v>204184</c:v>
                </c:pt>
                <c:pt idx="266930">
                  <c:v>204184</c:v>
                </c:pt>
                <c:pt idx="266931">
                  <c:v>204184</c:v>
                </c:pt>
                <c:pt idx="266932">
                  <c:v>204184</c:v>
                </c:pt>
                <c:pt idx="266933">
                  <c:v>204184</c:v>
                </c:pt>
                <c:pt idx="266934">
                  <c:v>204184</c:v>
                </c:pt>
                <c:pt idx="266935">
                  <c:v>204184</c:v>
                </c:pt>
                <c:pt idx="266936">
                  <c:v>204184</c:v>
                </c:pt>
                <c:pt idx="266937">
                  <c:v>204184</c:v>
                </c:pt>
                <c:pt idx="266938">
                  <c:v>204184</c:v>
                </c:pt>
                <c:pt idx="266939">
                  <c:v>204184</c:v>
                </c:pt>
                <c:pt idx="266940">
                  <c:v>204184</c:v>
                </c:pt>
                <c:pt idx="266941">
                  <c:v>204184</c:v>
                </c:pt>
                <c:pt idx="266942">
                  <c:v>204184</c:v>
                </c:pt>
                <c:pt idx="266943">
                  <c:v>204184</c:v>
                </c:pt>
                <c:pt idx="266944">
                  <c:v>204184</c:v>
                </c:pt>
                <c:pt idx="266945">
                  <c:v>204184</c:v>
                </c:pt>
                <c:pt idx="266946">
                  <c:v>204184</c:v>
                </c:pt>
                <c:pt idx="266947">
                  <c:v>204184</c:v>
                </c:pt>
                <c:pt idx="266948">
                  <c:v>204184</c:v>
                </c:pt>
                <c:pt idx="266949">
                  <c:v>204184</c:v>
                </c:pt>
                <c:pt idx="266950">
                  <c:v>204184</c:v>
                </c:pt>
                <c:pt idx="266951">
                  <c:v>204184</c:v>
                </c:pt>
                <c:pt idx="266952">
                  <c:v>204184</c:v>
                </c:pt>
                <c:pt idx="266953">
                  <c:v>204184</c:v>
                </c:pt>
                <c:pt idx="266954">
                  <c:v>204184</c:v>
                </c:pt>
                <c:pt idx="266955">
                  <c:v>204184</c:v>
                </c:pt>
                <c:pt idx="266956">
                  <c:v>204184</c:v>
                </c:pt>
                <c:pt idx="266957">
                  <c:v>204184</c:v>
                </c:pt>
                <c:pt idx="266958">
                  <c:v>204184</c:v>
                </c:pt>
                <c:pt idx="266959">
                  <c:v>204184</c:v>
                </c:pt>
                <c:pt idx="266960">
                  <c:v>204184</c:v>
                </c:pt>
                <c:pt idx="266961">
                  <c:v>204184</c:v>
                </c:pt>
                <c:pt idx="266962">
                  <c:v>204184</c:v>
                </c:pt>
                <c:pt idx="266963">
                  <c:v>204184</c:v>
                </c:pt>
                <c:pt idx="266964">
                  <c:v>204184</c:v>
                </c:pt>
                <c:pt idx="266965">
                  <c:v>204184</c:v>
                </c:pt>
                <c:pt idx="266966">
                  <c:v>204184</c:v>
                </c:pt>
                <c:pt idx="266967">
                  <c:v>204184</c:v>
                </c:pt>
                <c:pt idx="266968">
                  <c:v>204184</c:v>
                </c:pt>
                <c:pt idx="266969">
                  <c:v>204184</c:v>
                </c:pt>
                <c:pt idx="266970">
                  <c:v>204184</c:v>
                </c:pt>
                <c:pt idx="266971">
                  <c:v>204184</c:v>
                </c:pt>
                <c:pt idx="266972">
                  <c:v>204184</c:v>
                </c:pt>
                <c:pt idx="266973">
                  <c:v>204184</c:v>
                </c:pt>
                <c:pt idx="266974">
                  <c:v>204184</c:v>
                </c:pt>
                <c:pt idx="266975">
                  <c:v>204184</c:v>
                </c:pt>
                <c:pt idx="266976">
                  <c:v>204184</c:v>
                </c:pt>
                <c:pt idx="266977">
                  <c:v>204184</c:v>
                </c:pt>
                <c:pt idx="266978">
                  <c:v>204184</c:v>
                </c:pt>
                <c:pt idx="266979">
                  <c:v>204184</c:v>
                </c:pt>
                <c:pt idx="266980">
                  <c:v>206302</c:v>
                </c:pt>
                <c:pt idx="266981">
                  <c:v>206302</c:v>
                </c:pt>
                <c:pt idx="266982">
                  <c:v>206302</c:v>
                </c:pt>
                <c:pt idx="266983">
                  <c:v>206302</c:v>
                </c:pt>
                <c:pt idx="266984">
                  <c:v>206302</c:v>
                </c:pt>
                <c:pt idx="266985">
                  <c:v>206302</c:v>
                </c:pt>
                <c:pt idx="266986">
                  <c:v>206302</c:v>
                </c:pt>
                <c:pt idx="266987">
                  <c:v>206302</c:v>
                </c:pt>
                <c:pt idx="266988">
                  <c:v>206302</c:v>
                </c:pt>
                <c:pt idx="266989">
                  <c:v>206302</c:v>
                </c:pt>
                <c:pt idx="266990">
                  <c:v>206302</c:v>
                </c:pt>
                <c:pt idx="266991">
                  <c:v>206302</c:v>
                </c:pt>
                <c:pt idx="266992">
                  <c:v>206302</c:v>
                </c:pt>
                <c:pt idx="266993">
                  <c:v>206302</c:v>
                </c:pt>
                <c:pt idx="266994">
                  <c:v>206302</c:v>
                </c:pt>
                <c:pt idx="266995">
                  <c:v>206302</c:v>
                </c:pt>
                <c:pt idx="266996">
                  <c:v>206302</c:v>
                </c:pt>
                <c:pt idx="266997">
                  <c:v>206302</c:v>
                </c:pt>
                <c:pt idx="266998">
                  <c:v>206302</c:v>
                </c:pt>
                <c:pt idx="266999">
                  <c:v>206302</c:v>
                </c:pt>
                <c:pt idx="267000">
                  <c:v>206302</c:v>
                </c:pt>
                <c:pt idx="267001">
                  <c:v>206302</c:v>
                </c:pt>
                <c:pt idx="267002">
                  <c:v>206302</c:v>
                </c:pt>
                <c:pt idx="267003">
                  <c:v>206302</c:v>
                </c:pt>
                <c:pt idx="267004">
                  <c:v>206302</c:v>
                </c:pt>
                <c:pt idx="267005">
                  <c:v>206302</c:v>
                </c:pt>
                <c:pt idx="267006">
                  <c:v>206302</c:v>
                </c:pt>
                <c:pt idx="267007">
                  <c:v>206302</c:v>
                </c:pt>
                <c:pt idx="267008">
                  <c:v>206302</c:v>
                </c:pt>
                <c:pt idx="267009">
                  <c:v>206302</c:v>
                </c:pt>
                <c:pt idx="267010">
                  <c:v>206302</c:v>
                </c:pt>
                <c:pt idx="267011">
                  <c:v>206302</c:v>
                </c:pt>
                <c:pt idx="267012">
                  <c:v>206302</c:v>
                </c:pt>
                <c:pt idx="267013">
                  <c:v>206302</c:v>
                </c:pt>
                <c:pt idx="267014">
                  <c:v>206302</c:v>
                </c:pt>
                <c:pt idx="267015">
                  <c:v>206302</c:v>
                </c:pt>
                <c:pt idx="267016">
                  <c:v>206302</c:v>
                </c:pt>
                <c:pt idx="267017">
                  <c:v>206302</c:v>
                </c:pt>
                <c:pt idx="267018">
                  <c:v>206302</c:v>
                </c:pt>
                <c:pt idx="267019">
                  <c:v>206302</c:v>
                </c:pt>
                <c:pt idx="267020">
                  <c:v>206302</c:v>
                </c:pt>
                <c:pt idx="267021">
                  <c:v>206302</c:v>
                </c:pt>
                <c:pt idx="267022">
                  <c:v>206302</c:v>
                </c:pt>
                <c:pt idx="267023">
                  <c:v>206302</c:v>
                </c:pt>
                <c:pt idx="267024">
                  <c:v>206302</c:v>
                </c:pt>
                <c:pt idx="267025">
                  <c:v>206302</c:v>
                </c:pt>
                <c:pt idx="267026">
                  <c:v>206302</c:v>
                </c:pt>
                <c:pt idx="267027">
                  <c:v>206302</c:v>
                </c:pt>
                <c:pt idx="267028">
                  <c:v>206302</c:v>
                </c:pt>
                <c:pt idx="267029">
                  <c:v>206302</c:v>
                </c:pt>
                <c:pt idx="267030">
                  <c:v>206302</c:v>
                </c:pt>
                <c:pt idx="267031">
                  <c:v>206302</c:v>
                </c:pt>
                <c:pt idx="267032">
                  <c:v>206302</c:v>
                </c:pt>
                <c:pt idx="267033">
                  <c:v>206302</c:v>
                </c:pt>
                <c:pt idx="267034">
                  <c:v>206302</c:v>
                </c:pt>
                <c:pt idx="267035">
                  <c:v>206302</c:v>
                </c:pt>
                <c:pt idx="267036">
                  <c:v>206302</c:v>
                </c:pt>
                <c:pt idx="267037">
                  <c:v>206302</c:v>
                </c:pt>
                <c:pt idx="267038">
                  <c:v>206302</c:v>
                </c:pt>
                <c:pt idx="267039">
                  <c:v>206302</c:v>
                </c:pt>
                <c:pt idx="267040">
                  <c:v>206302</c:v>
                </c:pt>
                <c:pt idx="267041">
                  <c:v>206302</c:v>
                </c:pt>
                <c:pt idx="267042">
                  <c:v>206302</c:v>
                </c:pt>
                <c:pt idx="267043">
                  <c:v>206302</c:v>
                </c:pt>
                <c:pt idx="267044">
                  <c:v>206302</c:v>
                </c:pt>
                <c:pt idx="267045">
                  <c:v>206302</c:v>
                </c:pt>
                <c:pt idx="267046">
                  <c:v>206302</c:v>
                </c:pt>
                <c:pt idx="267047">
                  <c:v>206302</c:v>
                </c:pt>
                <c:pt idx="267048">
                  <c:v>206302</c:v>
                </c:pt>
                <c:pt idx="267049">
                  <c:v>206302</c:v>
                </c:pt>
                <c:pt idx="267050">
                  <c:v>206302</c:v>
                </c:pt>
                <c:pt idx="267051">
                  <c:v>206302</c:v>
                </c:pt>
                <c:pt idx="267052">
                  <c:v>206302</c:v>
                </c:pt>
                <c:pt idx="267053">
                  <c:v>206302</c:v>
                </c:pt>
                <c:pt idx="267054">
                  <c:v>206302</c:v>
                </c:pt>
                <c:pt idx="267055">
                  <c:v>206302</c:v>
                </c:pt>
                <c:pt idx="267056">
                  <c:v>206302</c:v>
                </c:pt>
                <c:pt idx="267057">
                  <c:v>206302</c:v>
                </c:pt>
                <c:pt idx="267058">
                  <c:v>206302</c:v>
                </c:pt>
                <c:pt idx="267059">
                  <c:v>206302</c:v>
                </c:pt>
                <c:pt idx="267060">
                  <c:v>206302</c:v>
                </c:pt>
                <c:pt idx="267061">
                  <c:v>206302</c:v>
                </c:pt>
                <c:pt idx="267062">
                  <c:v>206302</c:v>
                </c:pt>
                <c:pt idx="267063">
                  <c:v>206302</c:v>
                </c:pt>
                <c:pt idx="267064">
                  <c:v>206302</c:v>
                </c:pt>
                <c:pt idx="267065">
                  <c:v>206302</c:v>
                </c:pt>
                <c:pt idx="267066">
                  <c:v>206302</c:v>
                </c:pt>
                <c:pt idx="267067">
                  <c:v>206302</c:v>
                </c:pt>
                <c:pt idx="267068">
                  <c:v>206302</c:v>
                </c:pt>
                <c:pt idx="267069">
                  <c:v>206302</c:v>
                </c:pt>
                <c:pt idx="267070">
                  <c:v>206302</c:v>
                </c:pt>
                <c:pt idx="267071">
                  <c:v>206302</c:v>
                </c:pt>
                <c:pt idx="267072">
                  <c:v>206302</c:v>
                </c:pt>
                <c:pt idx="267073">
                  <c:v>206302</c:v>
                </c:pt>
                <c:pt idx="267074">
                  <c:v>206302</c:v>
                </c:pt>
                <c:pt idx="267075">
                  <c:v>206302</c:v>
                </c:pt>
                <c:pt idx="267076">
                  <c:v>206302</c:v>
                </c:pt>
                <c:pt idx="267077">
                  <c:v>206302</c:v>
                </c:pt>
                <c:pt idx="267078">
                  <c:v>206302</c:v>
                </c:pt>
                <c:pt idx="267079">
                  <c:v>206302</c:v>
                </c:pt>
                <c:pt idx="267080">
                  <c:v>206302</c:v>
                </c:pt>
                <c:pt idx="267081">
                  <c:v>206302</c:v>
                </c:pt>
                <c:pt idx="267082">
                  <c:v>206302</c:v>
                </c:pt>
                <c:pt idx="267083">
                  <c:v>206302</c:v>
                </c:pt>
                <c:pt idx="267084">
                  <c:v>206302</c:v>
                </c:pt>
                <c:pt idx="267085">
                  <c:v>206302</c:v>
                </c:pt>
                <c:pt idx="267086">
                  <c:v>206302</c:v>
                </c:pt>
                <c:pt idx="267087">
                  <c:v>206302</c:v>
                </c:pt>
                <c:pt idx="267088">
                  <c:v>206302</c:v>
                </c:pt>
                <c:pt idx="267089">
                  <c:v>206302</c:v>
                </c:pt>
                <c:pt idx="267090">
                  <c:v>206302</c:v>
                </c:pt>
                <c:pt idx="267091">
                  <c:v>206302</c:v>
                </c:pt>
                <c:pt idx="267092">
                  <c:v>206302</c:v>
                </c:pt>
                <c:pt idx="267093">
                  <c:v>206302</c:v>
                </c:pt>
                <c:pt idx="267094">
                  <c:v>206302</c:v>
                </c:pt>
                <c:pt idx="267095">
                  <c:v>206302</c:v>
                </c:pt>
                <c:pt idx="267096">
                  <c:v>206302</c:v>
                </c:pt>
                <c:pt idx="267097">
                  <c:v>206302</c:v>
                </c:pt>
                <c:pt idx="267098">
                  <c:v>206302</c:v>
                </c:pt>
                <c:pt idx="267099">
                  <c:v>206302</c:v>
                </c:pt>
                <c:pt idx="267100">
                  <c:v>206302</c:v>
                </c:pt>
                <c:pt idx="267101">
                  <c:v>206302</c:v>
                </c:pt>
                <c:pt idx="267102">
                  <c:v>206302</c:v>
                </c:pt>
                <c:pt idx="267103">
                  <c:v>206302</c:v>
                </c:pt>
                <c:pt idx="267104">
                  <c:v>206302</c:v>
                </c:pt>
                <c:pt idx="267105">
                  <c:v>206302</c:v>
                </c:pt>
                <c:pt idx="267106">
                  <c:v>206302</c:v>
                </c:pt>
                <c:pt idx="267107">
                  <c:v>206302</c:v>
                </c:pt>
                <c:pt idx="267108">
                  <c:v>206302</c:v>
                </c:pt>
                <c:pt idx="267109">
                  <c:v>206302</c:v>
                </c:pt>
                <c:pt idx="267110">
                  <c:v>206302</c:v>
                </c:pt>
                <c:pt idx="267111">
                  <c:v>206302</c:v>
                </c:pt>
                <c:pt idx="267112">
                  <c:v>206302</c:v>
                </c:pt>
                <c:pt idx="267113">
                  <c:v>206302</c:v>
                </c:pt>
                <c:pt idx="267114">
                  <c:v>206302</c:v>
                </c:pt>
                <c:pt idx="267115">
                  <c:v>206302</c:v>
                </c:pt>
                <c:pt idx="267116">
                  <c:v>206302</c:v>
                </c:pt>
                <c:pt idx="267117">
                  <c:v>206302</c:v>
                </c:pt>
                <c:pt idx="267118">
                  <c:v>206302</c:v>
                </c:pt>
                <c:pt idx="267119">
                  <c:v>206302</c:v>
                </c:pt>
                <c:pt idx="267120">
                  <c:v>206302</c:v>
                </c:pt>
                <c:pt idx="267121">
                  <c:v>206302</c:v>
                </c:pt>
                <c:pt idx="267122">
                  <c:v>206302</c:v>
                </c:pt>
                <c:pt idx="267123">
                  <c:v>206302</c:v>
                </c:pt>
                <c:pt idx="267124">
                  <c:v>206302</c:v>
                </c:pt>
                <c:pt idx="267125">
                  <c:v>206302</c:v>
                </c:pt>
                <c:pt idx="267126">
                  <c:v>206302</c:v>
                </c:pt>
                <c:pt idx="267127">
                  <c:v>206302</c:v>
                </c:pt>
                <c:pt idx="267128">
                  <c:v>206302</c:v>
                </c:pt>
                <c:pt idx="267129">
                  <c:v>206302</c:v>
                </c:pt>
                <c:pt idx="267130">
                  <c:v>206302</c:v>
                </c:pt>
                <c:pt idx="267131">
                  <c:v>206302</c:v>
                </c:pt>
                <c:pt idx="267132">
                  <c:v>206302</c:v>
                </c:pt>
                <c:pt idx="267133">
                  <c:v>206302</c:v>
                </c:pt>
                <c:pt idx="267134">
                  <c:v>206302</c:v>
                </c:pt>
                <c:pt idx="267135">
                  <c:v>206302</c:v>
                </c:pt>
                <c:pt idx="267136">
                  <c:v>206302</c:v>
                </c:pt>
                <c:pt idx="267137">
                  <c:v>206302</c:v>
                </c:pt>
                <c:pt idx="267138">
                  <c:v>206302</c:v>
                </c:pt>
                <c:pt idx="267139">
                  <c:v>206302</c:v>
                </c:pt>
                <c:pt idx="267140">
                  <c:v>206302</c:v>
                </c:pt>
                <c:pt idx="267141">
                  <c:v>206302</c:v>
                </c:pt>
                <c:pt idx="267142">
                  <c:v>206302</c:v>
                </c:pt>
                <c:pt idx="267143">
                  <c:v>206302</c:v>
                </c:pt>
                <c:pt idx="267144">
                  <c:v>206302</c:v>
                </c:pt>
                <c:pt idx="267145">
                  <c:v>206302</c:v>
                </c:pt>
                <c:pt idx="267146">
                  <c:v>206302</c:v>
                </c:pt>
                <c:pt idx="267147">
                  <c:v>206302</c:v>
                </c:pt>
                <c:pt idx="267148">
                  <c:v>206302</c:v>
                </c:pt>
                <c:pt idx="267149">
                  <c:v>206302</c:v>
                </c:pt>
                <c:pt idx="267150">
                  <c:v>206302</c:v>
                </c:pt>
                <c:pt idx="267151">
                  <c:v>206302</c:v>
                </c:pt>
                <c:pt idx="267152">
                  <c:v>206302</c:v>
                </c:pt>
                <c:pt idx="267153">
                  <c:v>206302</c:v>
                </c:pt>
                <c:pt idx="267154">
                  <c:v>206302</c:v>
                </c:pt>
                <c:pt idx="267155">
                  <c:v>206302</c:v>
                </c:pt>
                <c:pt idx="267156">
                  <c:v>206302</c:v>
                </c:pt>
                <c:pt idx="267157">
                  <c:v>206302</c:v>
                </c:pt>
                <c:pt idx="267158">
                  <c:v>206302</c:v>
                </c:pt>
                <c:pt idx="267159">
                  <c:v>206302</c:v>
                </c:pt>
                <c:pt idx="267160">
                  <c:v>206302</c:v>
                </c:pt>
                <c:pt idx="267161">
                  <c:v>206302</c:v>
                </c:pt>
                <c:pt idx="267162">
                  <c:v>206302</c:v>
                </c:pt>
                <c:pt idx="267163">
                  <c:v>206302</c:v>
                </c:pt>
                <c:pt idx="267164">
                  <c:v>206302</c:v>
                </c:pt>
                <c:pt idx="267165">
                  <c:v>206302</c:v>
                </c:pt>
                <c:pt idx="267166">
                  <c:v>206302</c:v>
                </c:pt>
                <c:pt idx="267167">
                  <c:v>206302</c:v>
                </c:pt>
                <c:pt idx="267168">
                  <c:v>206302</c:v>
                </c:pt>
                <c:pt idx="267169">
                  <c:v>206302</c:v>
                </c:pt>
                <c:pt idx="267170">
                  <c:v>206302</c:v>
                </c:pt>
                <c:pt idx="267171">
                  <c:v>206302</c:v>
                </c:pt>
                <c:pt idx="267172">
                  <c:v>206302</c:v>
                </c:pt>
                <c:pt idx="267173">
                  <c:v>206302</c:v>
                </c:pt>
                <c:pt idx="267174">
                  <c:v>206302</c:v>
                </c:pt>
                <c:pt idx="267175">
                  <c:v>206302</c:v>
                </c:pt>
                <c:pt idx="267176">
                  <c:v>206302</c:v>
                </c:pt>
                <c:pt idx="267177">
                  <c:v>206302</c:v>
                </c:pt>
                <c:pt idx="267178">
                  <c:v>206302</c:v>
                </c:pt>
                <c:pt idx="267179">
                  <c:v>206302</c:v>
                </c:pt>
                <c:pt idx="267180">
                  <c:v>206302</c:v>
                </c:pt>
                <c:pt idx="267181">
                  <c:v>206302</c:v>
                </c:pt>
                <c:pt idx="267182">
                  <c:v>206302</c:v>
                </c:pt>
                <c:pt idx="267183">
                  <c:v>206302</c:v>
                </c:pt>
                <c:pt idx="267184">
                  <c:v>206302</c:v>
                </c:pt>
                <c:pt idx="267185">
                  <c:v>206302</c:v>
                </c:pt>
                <c:pt idx="267186">
                  <c:v>206302</c:v>
                </c:pt>
                <c:pt idx="267187">
                  <c:v>206302</c:v>
                </c:pt>
                <c:pt idx="267188">
                  <c:v>206302</c:v>
                </c:pt>
                <c:pt idx="267189">
                  <c:v>206302</c:v>
                </c:pt>
                <c:pt idx="267190">
                  <c:v>206302</c:v>
                </c:pt>
                <c:pt idx="267191">
                  <c:v>206302</c:v>
                </c:pt>
                <c:pt idx="267192">
                  <c:v>206302</c:v>
                </c:pt>
                <c:pt idx="267193">
                  <c:v>206302</c:v>
                </c:pt>
                <c:pt idx="267194">
                  <c:v>206302</c:v>
                </c:pt>
                <c:pt idx="267195">
                  <c:v>206302</c:v>
                </c:pt>
                <c:pt idx="267196">
                  <c:v>206302</c:v>
                </c:pt>
                <c:pt idx="267197">
                  <c:v>206302</c:v>
                </c:pt>
                <c:pt idx="267198">
                  <c:v>206302</c:v>
                </c:pt>
                <c:pt idx="267199">
                  <c:v>206302</c:v>
                </c:pt>
                <c:pt idx="267200">
                  <c:v>206302</c:v>
                </c:pt>
                <c:pt idx="267201">
                  <c:v>206302</c:v>
                </c:pt>
                <c:pt idx="267202">
                  <c:v>206302</c:v>
                </c:pt>
                <c:pt idx="267203">
                  <c:v>206302</c:v>
                </c:pt>
                <c:pt idx="267204">
                  <c:v>206302</c:v>
                </c:pt>
                <c:pt idx="267205">
                  <c:v>206302</c:v>
                </c:pt>
                <c:pt idx="267206">
                  <c:v>206302</c:v>
                </c:pt>
                <c:pt idx="267207">
                  <c:v>206302</c:v>
                </c:pt>
                <c:pt idx="267208">
                  <c:v>206302</c:v>
                </c:pt>
                <c:pt idx="267209">
                  <c:v>206302</c:v>
                </c:pt>
                <c:pt idx="267210">
                  <c:v>206302</c:v>
                </c:pt>
                <c:pt idx="267211">
                  <c:v>206302</c:v>
                </c:pt>
                <c:pt idx="267212">
                  <c:v>206302</c:v>
                </c:pt>
                <c:pt idx="267213">
                  <c:v>206302</c:v>
                </c:pt>
                <c:pt idx="267214">
                  <c:v>206302</c:v>
                </c:pt>
                <c:pt idx="267215">
                  <c:v>206302</c:v>
                </c:pt>
                <c:pt idx="267216">
                  <c:v>206302</c:v>
                </c:pt>
                <c:pt idx="267217">
                  <c:v>206302</c:v>
                </c:pt>
                <c:pt idx="267218">
                  <c:v>206302</c:v>
                </c:pt>
                <c:pt idx="267219">
                  <c:v>206302</c:v>
                </c:pt>
                <c:pt idx="267220">
                  <c:v>206302</c:v>
                </c:pt>
                <c:pt idx="267221">
                  <c:v>206302</c:v>
                </c:pt>
                <c:pt idx="267222">
                  <c:v>206302</c:v>
                </c:pt>
                <c:pt idx="267223">
                  <c:v>206302</c:v>
                </c:pt>
                <c:pt idx="267224">
                  <c:v>206302</c:v>
                </c:pt>
                <c:pt idx="267225">
                  <c:v>206302</c:v>
                </c:pt>
                <c:pt idx="267226">
                  <c:v>206302</c:v>
                </c:pt>
                <c:pt idx="267227">
                  <c:v>206302</c:v>
                </c:pt>
                <c:pt idx="267228">
                  <c:v>206302</c:v>
                </c:pt>
                <c:pt idx="267229">
                  <c:v>206302</c:v>
                </c:pt>
                <c:pt idx="267230">
                  <c:v>206302</c:v>
                </c:pt>
                <c:pt idx="267231">
                  <c:v>206302</c:v>
                </c:pt>
                <c:pt idx="267232">
                  <c:v>206302</c:v>
                </c:pt>
                <c:pt idx="267233">
                  <c:v>206302</c:v>
                </c:pt>
                <c:pt idx="267234">
                  <c:v>206302</c:v>
                </c:pt>
                <c:pt idx="267235">
                  <c:v>206302</c:v>
                </c:pt>
                <c:pt idx="267236">
                  <c:v>206302</c:v>
                </c:pt>
                <c:pt idx="267237">
                  <c:v>206302</c:v>
                </c:pt>
                <c:pt idx="267238">
                  <c:v>206302</c:v>
                </c:pt>
                <c:pt idx="267239">
                  <c:v>206302</c:v>
                </c:pt>
                <c:pt idx="267240">
                  <c:v>206302</c:v>
                </c:pt>
                <c:pt idx="267241">
                  <c:v>206302</c:v>
                </c:pt>
                <c:pt idx="267242">
                  <c:v>206302</c:v>
                </c:pt>
                <c:pt idx="267243">
                  <c:v>206302</c:v>
                </c:pt>
                <c:pt idx="267244">
                  <c:v>206302</c:v>
                </c:pt>
                <c:pt idx="267245">
                  <c:v>206302</c:v>
                </c:pt>
                <c:pt idx="267246">
                  <c:v>206302</c:v>
                </c:pt>
                <c:pt idx="267247">
                  <c:v>206302</c:v>
                </c:pt>
                <c:pt idx="267248">
                  <c:v>206302</c:v>
                </c:pt>
                <c:pt idx="267249">
                  <c:v>206302</c:v>
                </c:pt>
                <c:pt idx="267250">
                  <c:v>206302</c:v>
                </c:pt>
                <c:pt idx="267251">
                  <c:v>206302</c:v>
                </c:pt>
                <c:pt idx="267252">
                  <c:v>206302</c:v>
                </c:pt>
                <c:pt idx="267253">
                  <c:v>206302</c:v>
                </c:pt>
                <c:pt idx="267254">
                  <c:v>206302</c:v>
                </c:pt>
                <c:pt idx="267255">
                  <c:v>206302</c:v>
                </c:pt>
                <c:pt idx="267256">
                  <c:v>206302</c:v>
                </c:pt>
                <c:pt idx="267257">
                  <c:v>206302</c:v>
                </c:pt>
                <c:pt idx="267258">
                  <c:v>206302</c:v>
                </c:pt>
                <c:pt idx="267259">
                  <c:v>206302</c:v>
                </c:pt>
                <c:pt idx="267260">
                  <c:v>206302</c:v>
                </c:pt>
                <c:pt idx="267261">
                  <c:v>206302</c:v>
                </c:pt>
                <c:pt idx="267262">
                  <c:v>206302</c:v>
                </c:pt>
                <c:pt idx="267263">
                  <c:v>206302</c:v>
                </c:pt>
                <c:pt idx="267264">
                  <c:v>206302</c:v>
                </c:pt>
                <c:pt idx="267265">
                  <c:v>206302</c:v>
                </c:pt>
                <c:pt idx="267266">
                  <c:v>206302</c:v>
                </c:pt>
                <c:pt idx="267267">
                  <c:v>206302</c:v>
                </c:pt>
                <c:pt idx="267268">
                  <c:v>206302</c:v>
                </c:pt>
                <c:pt idx="267269">
                  <c:v>206302</c:v>
                </c:pt>
                <c:pt idx="267270">
                  <c:v>206302</c:v>
                </c:pt>
                <c:pt idx="267271">
                  <c:v>206302</c:v>
                </c:pt>
                <c:pt idx="267272">
                  <c:v>206302</c:v>
                </c:pt>
                <c:pt idx="267273">
                  <c:v>206302</c:v>
                </c:pt>
                <c:pt idx="267274">
                  <c:v>206302</c:v>
                </c:pt>
                <c:pt idx="267275">
                  <c:v>206302</c:v>
                </c:pt>
                <c:pt idx="267276">
                  <c:v>206302</c:v>
                </c:pt>
                <c:pt idx="267277">
                  <c:v>206302</c:v>
                </c:pt>
                <c:pt idx="267278">
                  <c:v>206302</c:v>
                </c:pt>
                <c:pt idx="267279">
                  <c:v>206302</c:v>
                </c:pt>
                <c:pt idx="267280">
                  <c:v>206302</c:v>
                </c:pt>
                <c:pt idx="267281">
                  <c:v>206302</c:v>
                </c:pt>
                <c:pt idx="267282">
                  <c:v>206302</c:v>
                </c:pt>
                <c:pt idx="267283">
                  <c:v>206302</c:v>
                </c:pt>
                <c:pt idx="267284">
                  <c:v>206302</c:v>
                </c:pt>
                <c:pt idx="267285">
                  <c:v>206302</c:v>
                </c:pt>
                <c:pt idx="267286">
                  <c:v>206302</c:v>
                </c:pt>
                <c:pt idx="267287">
                  <c:v>206302</c:v>
                </c:pt>
                <c:pt idx="267288">
                  <c:v>206302</c:v>
                </c:pt>
                <c:pt idx="267289">
                  <c:v>206302</c:v>
                </c:pt>
                <c:pt idx="267290">
                  <c:v>206302</c:v>
                </c:pt>
                <c:pt idx="267291">
                  <c:v>206302</c:v>
                </c:pt>
                <c:pt idx="267292">
                  <c:v>206302</c:v>
                </c:pt>
                <c:pt idx="267293">
                  <c:v>206302</c:v>
                </c:pt>
                <c:pt idx="267294">
                  <c:v>206302</c:v>
                </c:pt>
                <c:pt idx="267295">
                  <c:v>206302</c:v>
                </c:pt>
                <c:pt idx="267296">
                  <c:v>206302</c:v>
                </c:pt>
                <c:pt idx="267297">
                  <c:v>206302</c:v>
                </c:pt>
                <c:pt idx="267298">
                  <c:v>206302</c:v>
                </c:pt>
                <c:pt idx="267299">
                  <c:v>206302</c:v>
                </c:pt>
                <c:pt idx="267300">
                  <c:v>206302</c:v>
                </c:pt>
                <c:pt idx="267301">
                  <c:v>206302</c:v>
                </c:pt>
                <c:pt idx="267302">
                  <c:v>206302</c:v>
                </c:pt>
                <c:pt idx="267303">
                  <c:v>206302</c:v>
                </c:pt>
                <c:pt idx="267304">
                  <c:v>206302</c:v>
                </c:pt>
                <c:pt idx="267305">
                  <c:v>206302</c:v>
                </c:pt>
                <c:pt idx="267306">
                  <c:v>206302</c:v>
                </c:pt>
                <c:pt idx="267307">
                  <c:v>206302</c:v>
                </c:pt>
                <c:pt idx="267308">
                  <c:v>206302</c:v>
                </c:pt>
                <c:pt idx="267309">
                  <c:v>206302</c:v>
                </c:pt>
                <c:pt idx="267310">
                  <c:v>206302</c:v>
                </c:pt>
                <c:pt idx="267311">
                  <c:v>206302</c:v>
                </c:pt>
                <c:pt idx="267312">
                  <c:v>206302</c:v>
                </c:pt>
                <c:pt idx="267313">
                  <c:v>206302</c:v>
                </c:pt>
                <c:pt idx="267314">
                  <c:v>206302</c:v>
                </c:pt>
                <c:pt idx="267315">
                  <c:v>206302</c:v>
                </c:pt>
                <c:pt idx="267316">
                  <c:v>206302</c:v>
                </c:pt>
                <c:pt idx="267317">
                  <c:v>206302</c:v>
                </c:pt>
                <c:pt idx="267318">
                  <c:v>206302</c:v>
                </c:pt>
                <c:pt idx="267319">
                  <c:v>206302</c:v>
                </c:pt>
                <c:pt idx="267320">
                  <c:v>206302</c:v>
                </c:pt>
                <c:pt idx="267321">
                  <c:v>206302</c:v>
                </c:pt>
                <c:pt idx="267322">
                  <c:v>206302</c:v>
                </c:pt>
                <c:pt idx="267323">
                  <c:v>206302</c:v>
                </c:pt>
                <c:pt idx="267324">
                  <c:v>206302</c:v>
                </c:pt>
                <c:pt idx="267325">
                  <c:v>206302</c:v>
                </c:pt>
                <c:pt idx="267326">
                  <c:v>206302</c:v>
                </c:pt>
                <c:pt idx="267327">
                  <c:v>206302</c:v>
                </c:pt>
                <c:pt idx="267328">
                  <c:v>206302</c:v>
                </c:pt>
                <c:pt idx="267329">
                  <c:v>206302</c:v>
                </c:pt>
                <c:pt idx="267330">
                  <c:v>206302</c:v>
                </c:pt>
                <c:pt idx="267331">
                  <c:v>206302</c:v>
                </c:pt>
                <c:pt idx="267332">
                  <c:v>206302</c:v>
                </c:pt>
                <c:pt idx="267333">
                  <c:v>206302</c:v>
                </c:pt>
                <c:pt idx="267334">
                  <c:v>206302</c:v>
                </c:pt>
                <c:pt idx="267335">
                  <c:v>206302</c:v>
                </c:pt>
                <c:pt idx="267336">
                  <c:v>206302</c:v>
                </c:pt>
                <c:pt idx="267337">
                  <c:v>206302</c:v>
                </c:pt>
                <c:pt idx="267338">
                  <c:v>206302</c:v>
                </c:pt>
                <c:pt idx="267339">
                  <c:v>206302</c:v>
                </c:pt>
                <c:pt idx="267340">
                  <c:v>206302</c:v>
                </c:pt>
                <c:pt idx="267341">
                  <c:v>206302</c:v>
                </c:pt>
                <c:pt idx="267342">
                  <c:v>206302</c:v>
                </c:pt>
                <c:pt idx="267343">
                  <c:v>206302</c:v>
                </c:pt>
                <c:pt idx="267344">
                  <c:v>206302</c:v>
                </c:pt>
                <c:pt idx="267345">
                  <c:v>206302</c:v>
                </c:pt>
                <c:pt idx="267346">
                  <c:v>206302</c:v>
                </c:pt>
                <c:pt idx="267347">
                  <c:v>206302</c:v>
                </c:pt>
                <c:pt idx="267348">
                  <c:v>206302</c:v>
                </c:pt>
                <c:pt idx="267349">
                  <c:v>206302</c:v>
                </c:pt>
                <c:pt idx="267350">
                  <c:v>206302</c:v>
                </c:pt>
                <c:pt idx="267351">
                  <c:v>206302</c:v>
                </c:pt>
                <c:pt idx="267352">
                  <c:v>206302</c:v>
                </c:pt>
                <c:pt idx="267353">
                  <c:v>206302</c:v>
                </c:pt>
                <c:pt idx="267354">
                  <c:v>206302</c:v>
                </c:pt>
                <c:pt idx="267355">
                  <c:v>206302</c:v>
                </c:pt>
                <c:pt idx="267356">
                  <c:v>206302</c:v>
                </c:pt>
                <c:pt idx="267357">
                  <c:v>206302</c:v>
                </c:pt>
                <c:pt idx="267358">
                  <c:v>206302</c:v>
                </c:pt>
                <c:pt idx="267359">
                  <c:v>206302</c:v>
                </c:pt>
                <c:pt idx="267360">
                  <c:v>206302</c:v>
                </c:pt>
                <c:pt idx="267361">
                  <c:v>206302</c:v>
                </c:pt>
                <c:pt idx="267362">
                  <c:v>206302</c:v>
                </c:pt>
                <c:pt idx="267363">
                  <c:v>206302</c:v>
                </c:pt>
                <c:pt idx="267364">
                  <c:v>206302</c:v>
                </c:pt>
                <c:pt idx="267365">
                  <c:v>206302</c:v>
                </c:pt>
                <c:pt idx="267366">
                  <c:v>206302</c:v>
                </c:pt>
                <c:pt idx="267367">
                  <c:v>206302</c:v>
                </c:pt>
                <c:pt idx="267368">
                  <c:v>206302</c:v>
                </c:pt>
                <c:pt idx="267369">
                  <c:v>206302</c:v>
                </c:pt>
                <c:pt idx="267370">
                  <c:v>206302</c:v>
                </c:pt>
                <c:pt idx="267371">
                  <c:v>206302</c:v>
                </c:pt>
                <c:pt idx="267372">
                  <c:v>206302</c:v>
                </c:pt>
                <c:pt idx="267373">
                  <c:v>206302</c:v>
                </c:pt>
                <c:pt idx="267374">
                  <c:v>206302</c:v>
                </c:pt>
                <c:pt idx="267375">
                  <c:v>206302</c:v>
                </c:pt>
                <c:pt idx="267376">
                  <c:v>206302</c:v>
                </c:pt>
                <c:pt idx="267377">
                  <c:v>206302</c:v>
                </c:pt>
                <c:pt idx="267378">
                  <c:v>206302</c:v>
                </c:pt>
                <c:pt idx="267379">
                  <c:v>206302</c:v>
                </c:pt>
                <c:pt idx="267380">
                  <c:v>206302</c:v>
                </c:pt>
                <c:pt idx="267381">
                  <c:v>206302</c:v>
                </c:pt>
                <c:pt idx="267382">
                  <c:v>206302</c:v>
                </c:pt>
                <c:pt idx="267383">
                  <c:v>206302</c:v>
                </c:pt>
                <c:pt idx="267384">
                  <c:v>206302</c:v>
                </c:pt>
                <c:pt idx="267385">
                  <c:v>206302</c:v>
                </c:pt>
                <c:pt idx="267386">
                  <c:v>206302</c:v>
                </c:pt>
                <c:pt idx="267387">
                  <c:v>206302</c:v>
                </c:pt>
                <c:pt idx="267388">
                  <c:v>206302</c:v>
                </c:pt>
                <c:pt idx="267389">
                  <c:v>206302</c:v>
                </c:pt>
                <c:pt idx="267390">
                  <c:v>206302</c:v>
                </c:pt>
                <c:pt idx="267391">
                  <c:v>206302</c:v>
                </c:pt>
                <c:pt idx="267392">
                  <c:v>206302</c:v>
                </c:pt>
                <c:pt idx="267393">
                  <c:v>206302</c:v>
                </c:pt>
                <c:pt idx="267394">
                  <c:v>206302</c:v>
                </c:pt>
                <c:pt idx="267395">
                  <c:v>206302</c:v>
                </c:pt>
                <c:pt idx="267396">
                  <c:v>206302</c:v>
                </c:pt>
                <c:pt idx="267397">
                  <c:v>206302</c:v>
                </c:pt>
                <c:pt idx="267398">
                  <c:v>206302</c:v>
                </c:pt>
                <c:pt idx="267399">
                  <c:v>206302</c:v>
                </c:pt>
                <c:pt idx="267400">
                  <c:v>206302</c:v>
                </c:pt>
                <c:pt idx="267401">
                  <c:v>206302</c:v>
                </c:pt>
                <c:pt idx="267402">
                  <c:v>206302</c:v>
                </c:pt>
                <c:pt idx="267403">
                  <c:v>206302</c:v>
                </c:pt>
                <c:pt idx="267404">
                  <c:v>206302</c:v>
                </c:pt>
                <c:pt idx="267405">
                  <c:v>206302</c:v>
                </c:pt>
                <c:pt idx="267406">
                  <c:v>206302</c:v>
                </c:pt>
                <c:pt idx="267407">
                  <c:v>206302</c:v>
                </c:pt>
                <c:pt idx="267408">
                  <c:v>206302</c:v>
                </c:pt>
                <c:pt idx="267409">
                  <c:v>206302</c:v>
                </c:pt>
                <c:pt idx="267410">
                  <c:v>206302</c:v>
                </c:pt>
                <c:pt idx="267411">
                  <c:v>206302</c:v>
                </c:pt>
                <c:pt idx="267412">
                  <c:v>206302</c:v>
                </c:pt>
                <c:pt idx="267413">
                  <c:v>206302</c:v>
                </c:pt>
                <c:pt idx="267414">
                  <c:v>206302</c:v>
                </c:pt>
                <c:pt idx="267415">
                  <c:v>206302</c:v>
                </c:pt>
                <c:pt idx="267416">
                  <c:v>206302</c:v>
                </c:pt>
                <c:pt idx="267417">
                  <c:v>206302</c:v>
                </c:pt>
                <c:pt idx="267418">
                  <c:v>206302</c:v>
                </c:pt>
                <c:pt idx="267419">
                  <c:v>206302</c:v>
                </c:pt>
                <c:pt idx="267420">
                  <c:v>206302</c:v>
                </c:pt>
                <c:pt idx="267421">
                  <c:v>206302</c:v>
                </c:pt>
                <c:pt idx="267422">
                  <c:v>206302</c:v>
                </c:pt>
                <c:pt idx="267423">
                  <c:v>206302</c:v>
                </c:pt>
                <c:pt idx="267424">
                  <c:v>206302</c:v>
                </c:pt>
                <c:pt idx="267425">
                  <c:v>206302</c:v>
                </c:pt>
                <c:pt idx="267426">
                  <c:v>206302</c:v>
                </c:pt>
                <c:pt idx="267427">
                  <c:v>206302</c:v>
                </c:pt>
                <c:pt idx="267428">
                  <c:v>206302</c:v>
                </c:pt>
                <c:pt idx="267429">
                  <c:v>206302</c:v>
                </c:pt>
                <c:pt idx="267430">
                  <c:v>206302</c:v>
                </c:pt>
                <c:pt idx="267431">
                  <c:v>206302</c:v>
                </c:pt>
                <c:pt idx="267432">
                  <c:v>206302</c:v>
                </c:pt>
                <c:pt idx="267433">
                  <c:v>206302</c:v>
                </c:pt>
                <c:pt idx="267434">
                  <c:v>206302</c:v>
                </c:pt>
                <c:pt idx="267435">
                  <c:v>206302</c:v>
                </c:pt>
                <c:pt idx="267436">
                  <c:v>206302</c:v>
                </c:pt>
                <c:pt idx="267437">
                  <c:v>206302</c:v>
                </c:pt>
                <c:pt idx="267438">
                  <c:v>206302</c:v>
                </c:pt>
                <c:pt idx="267439">
                  <c:v>206302</c:v>
                </c:pt>
                <c:pt idx="267440">
                  <c:v>206302</c:v>
                </c:pt>
                <c:pt idx="267441">
                  <c:v>206302</c:v>
                </c:pt>
                <c:pt idx="267442">
                  <c:v>206302</c:v>
                </c:pt>
                <c:pt idx="267443">
                  <c:v>206302</c:v>
                </c:pt>
                <c:pt idx="267444">
                  <c:v>206302</c:v>
                </c:pt>
                <c:pt idx="267445">
                  <c:v>206302</c:v>
                </c:pt>
                <c:pt idx="267446">
                  <c:v>206302</c:v>
                </c:pt>
                <c:pt idx="267447">
                  <c:v>206302</c:v>
                </c:pt>
                <c:pt idx="267448">
                  <c:v>206302</c:v>
                </c:pt>
                <c:pt idx="267449">
                  <c:v>206302</c:v>
                </c:pt>
                <c:pt idx="267450">
                  <c:v>206302</c:v>
                </c:pt>
                <c:pt idx="267451">
                  <c:v>206302</c:v>
                </c:pt>
                <c:pt idx="267452">
                  <c:v>206302</c:v>
                </c:pt>
                <c:pt idx="267453">
                  <c:v>206302</c:v>
                </c:pt>
                <c:pt idx="267454">
                  <c:v>206302</c:v>
                </c:pt>
                <c:pt idx="267455">
                  <c:v>206302</c:v>
                </c:pt>
                <c:pt idx="267456">
                  <c:v>206302</c:v>
                </c:pt>
                <c:pt idx="267457">
                  <c:v>206302</c:v>
                </c:pt>
                <c:pt idx="267458">
                  <c:v>206302</c:v>
                </c:pt>
                <c:pt idx="267459">
                  <c:v>206302</c:v>
                </c:pt>
                <c:pt idx="267460">
                  <c:v>206302</c:v>
                </c:pt>
                <c:pt idx="267461">
                  <c:v>206302</c:v>
                </c:pt>
                <c:pt idx="267462">
                  <c:v>206302</c:v>
                </c:pt>
                <c:pt idx="267463">
                  <c:v>206302</c:v>
                </c:pt>
                <c:pt idx="267464">
                  <c:v>206302</c:v>
                </c:pt>
                <c:pt idx="267465">
                  <c:v>206302</c:v>
                </c:pt>
                <c:pt idx="267466">
                  <c:v>206302</c:v>
                </c:pt>
                <c:pt idx="267467">
                  <c:v>206302</c:v>
                </c:pt>
                <c:pt idx="267468">
                  <c:v>206302</c:v>
                </c:pt>
                <c:pt idx="267469">
                  <c:v>206302</c:v>
                </c:pt>
                <c:pt idx="267470">
                  <c:v>206302</c:v>
                </c:pt>
                <c:pt idx="267471">
                  <c:v>206302</c:v>
                </c:pt>
                <c:pt idx="267472">
                  <c:v>206302</c:v>
                </c:pt>
                <c:pt idx="267473">
                  <c:v>206302</c:v>
                </c:pt>
                <c:pt idx="267474">
                  <c:v>206302</c:v>
                </c:pt>
                <c:pt idx="267475">
                  <c:v>206302</c:v>
                </c:pt>
                <c:pt idx="267476">
                  <c:v>206302</c:v>
                </c:pt>
                <c:pt idx="267477">
                  <c:v>206302</c:v>
                </c:pt>
                <c:pt idx="267478">
                  <c:v>206302</c:v>
                </c:pt>
                <c:pt idx="267479">
                  <c:v>206302</c:v>
                </c:pt>
                <c:pt idx="267480">
                  <c:v>206302</c:v>
                </c:pt>
                <c:pt idx="267481">
                  <c:v>206302</c:v>
                </c:pt>
                <c:pt idx="267482">
                  <c:v>206302</c:v>
                </c:pt>
                <c:pt idx="267483">
                  <c:v>206302</c:v>
                </c:pt>
                <c:pt idx="267484">
                  <c:v>206302</c:v>
                </c:pt>
                <c:pt idx="267485">
                  <c:v>206302</c:v>
                </c:pt>
                <c:pt idx="267486">
                  <c:v>206302</c:v>
                </c:pt>
                <c:pt idx="267487">
                  <c:v>206302</c:v>
                </c:pt>
                <c:pt idx="267488">
                  <c:v>206302</c:v>
                </c:pt>
                <c:pt idx="267489">
                  <c:v>206302</c:v>
                </c:pt>
                <c:pt idx="267490">
                  <c:v>206302</c:v>
                </c:pt>
                <c:pt idx="267491">
                  <c:v>206302</c:v>
                </c:pt>
                <c:pt idx="267492">
                  <c:v>206302</c:v>
                </c:pt>
                <c:pt idx="267493">
                  <c:v>206302</c:v>
                </c:pt>
                <c:pt idx="267494">
                  <c:v>206302</c:v>
                </c:pt>
                <c:pt idx="267495">
                  <c:v>206302</c:v>
                </c:pt>
                <c:pt idx="267496">
                  <c:v>206302</c:v>
                </c:pt>
                <c:pt idx="267497">
                  <c:v>206302</c:v>
                </c:pt>
                <c:pt idx="267498">
                  <c:v>206302</c:v>
                </c:pt>
                <c:pt idx="267499">
                  <c:v>206302</c:v>
                </c:pt>
                <c:pt idx="267500">
                  <c:v>206302</c:v>
                </c:pt>
                <c:pt idx="267501">
                  <c:v>206302</c:v>
                </c:pt>
                <c:pt idx="267502">
                  <c:v>206302</c:v>
                </c:pt>
                <c:pt idx="267503">
                  <c:v>206302</c:v>
                </c:pt>
                <c:pt idx="267504">
                  <c:v>206302</c:v>
                </c:pt>
                <c:pt idx="267505">
                  <c:v>206302</c:v>
                </c:pt>
                <c:pt idx="267506">
                  <c:v>206302</c:v>
                </c:pt>
                <c:pt idx="267507">
                  <c:v>206302</c:v>
                </c:pt>
                <c:pt idx="267508">
                  <c:v>206302</c:v>
                </c:pt>
                <c:pt idx="267509">
                  <c:v>206302</c:v>
                </c:pt>
                <c:pt idx="267510">
                  <c:v>206302</c:v>
                </c:pt>
                <c:pt idx="267511">
                  <c:v>206302</c:v>
                </c:pt>
                <c:pt idx="267512">
                  <c:v>206302</c:v>
                </c:pt>
                <c:pt idx="267513">
                  <c:v>206302</c:v>
                </c:pt>
                <c:pt idx="267514">
                  <c:v>206302</c:v>
                </c:pt>
                <c:pt idx="267515">
                  <c:v>206302</c:v>
                </c:pt>
                <c:pt idx="267516">
                  <c:v>206302</c:v>
                </c:pt>
                <c:pt idx="267517">
                  <c:v>206302</c:v>
                </c:pt>
                <c:pt idx="267518">
                  <c:v>206302</c:v>
                </c:pt>
                <c:pt idx="267519">
                  <c:v>206302</c:v>
                </c:pt>
                <c:pt idx="267520">
                  <c:v>206302</c:v>
                </c:pt>
                <c:pt idx="267521">
                  <c:v>206302</c:v>
                </c:pt>
                <c:pt idx="267522">
                  <c:v>206302</c:v>
                </c:pt>
                <c:pt idx="267523">
                  <c:v>206302</c:v>
                </c:pt>
                <c:pt idx="267524">
                  <c:v>206302</c:v>
                </c:pt>
                <c:pt idx="267525">
                  <c:v>206302</c:v>
                </c:pt>
                <c:pt idx="267526">
                  <c:v>206302</c:v>
                </c:pt>
                <c:pt idx="267527">
                  <c:v>206302</c:v>
                </c:pt>
                <c:pt idx="267528">
                  <c:v>206302</c:v>
                </c:pt>
                <c:pt idx="267529">
                  <c:v>206302</c:v>
                </c:pt>
                <c:pt idx="267530">
                  <c:v>206302</c:v>
                </c:pt>
                <c:pt idx="267531">
                  <c:v>206302</c:v>
                </c:pt>
                <c:pt idx="267532">
                  <c:v>206302</c:v>
                </c:pt>
                <c:pt idx="267533">
                  <c:v>206302</c:v>
                </c:pt>
                <c:pt idx="267534">
                  <c:v>206302</c:v>
                </c:pt>
                <c:pt idx="267535">
                  <c:v>206302</c:v>
                </c:pt>
                <c:pt idx="267536">
                  <c:v>206302</c:v>
                </c:pt>
                <c:pt idx="267537">
                  <c:v>206302</c:v>
                </c:pt>
                <c:pt idx="267538">
                  <c:v>206302</c:v>
                </c:pt>
                <c:pt idx="267539">
                  <c:v>206302</c:v>
                </c:pt>
                <c:pt idx="267540">
                  <c:v>206302</c:v>
                </c:pt>
                <c:pt idx="267541">
                  <c:v>206302</c:v>
                </c:pt>
                <c:pt idx="267542">
                  <c:v>206302</c:v>
                </c:pt>
                <c:pt idx="267543">
                  <c:v>206302</c:v>
                </c:pt>
                <c:pt idx="267544">
                  <c:v>206302</c:v>
                </c:pt>
                <c:pt idx="267545">
                  <c:v>206302</c:v>
                </c:pt>
                <c:pt idx="267546">
                  <c:v>206302</c:v>
                </c:pt>
                <c:pt idx="267547">
                  <c:v>206302</c:v>
                </c:pt>
                <c:pt idx="267548">
                  <c:v>206302</c:v>
                </c:pt>
                <c:pt idx="267549">
                  <c:v>206302</c:v>
                </c:pt>
                <c:pt idx="267550">
                  <c:v>206302</c:v>
                </c:pt>
                <c:pt idx="267551">
                  <c:v>206302</c:v>
                </c:pt>
                <c:pt idx="267552">
                  <c:v>206302</c:v>
                </c:pt>
                <c:pt idx="267553">
                  <c:v>206302</c:v>
                </c:pt>
                <c:pt idx="267554">
                  <c:v>206302</c:v>
                </c:pt>
                <c:pt idx="267555">
                  <c:v>206302</c:v>
                </c:pt>
                <c:pt idx="267556">
                  <c:v>206302</c:v>
                </c:pt>
                <c:pt idx="267557">
                  <c:v>206302</c:v>
                </c:pt>
                <c:pt idx="267558">
                  <c:v>206302</c:v>
                </c:pt>
                <c:pt idx="267559">
                  <c:v>206302</c:v>
                </c:pt>
                <c:pt idx="267560">
                  <c:v>206302</c:v>
                </c:pt>
                <c:pt idx="267561">
                  <c:v>206302</c:v>
                </c:pt>
                <c:pt idx="267562">
                  <c:v>206302</c:v>
                </c:pt>
                <c:pt idx="267563">
                  <c:v>206302</c:v>
                </c:pt>
                <c:pt idx="267564">
                  <c:v>206302</c:v>
                </c:pt>
                <c:pt idx="267565">
                  <c:v>206302</c:v>
                </c:pt>
                <c:pt idx="267566">
                  <c:v>206302</c:v>
                </c:pt>
                <c:pt idx="267567">
                  <c:v>206302</c:v>
                </c:pt>
                <c:pt idx="267568">
                  <c:v>206302</c:v>
                </c:pt>
                <c:pt idx="267569">
                  <c:v>206302</c:v>
                </c:pt>
                <c:pt idx="267570">
                  <c:v>206302</c:v>
                </c:pt>
                <c:pt idx="267571">
                  <c:v>206302</c:v>
                </c:pt>
                <c:pt idx="267572">
                  <c:v>206302</c:v>
                </c:pt>
                <c:pt idx="267573">
                  <c:v>206302</c:v>
                </c:pt>
                <c:pt idx="267574">
                  <c:v>206302</c:v>
                </c:pt>
                <c:pt idx="267575">
                  <c:v>206302</c:v>
                </c:pt>
                <c:pt idx="267576">
                  <c:v>206302</c:v>
                </c:pt>
                <c:pt idx="267577">
                  <c:v>206302</c:v>
                </c:pt>
                <c:pt idx="267578">
                  <c:v>206302</c:v>
                </c:pt>
                <c:pt idx="267579">
                  <c:v>206302</c:v>
                </c:pt>
                <c:pt idx="267580">
                  <c:v>206302</c:v>
                </c:pt>
                <c:pt idx="267581">
                  <c:v>206302</c:v>
                </c:pt>
                <c:pt idx="267582">
                  <c:v>206302</c:v>
                </c:pt>
                <c:pt idx="267583">
                  <c:v>206302</c:v>
                </c:pt>
                <c:pt idx="267584">
                  <c:v>206302</c:v>
                </c:pt>
                <c:pt idx="267585">
                  <c:v>206302</c:v>
                </c:pt>
                <c:pt idx="267586">
                  <c:v>206302</c:v>
                </c:pt>
                <c:pt idx="267587">
                  <c:v>206302</c:v>
                </c:pt>
                <c:pt idx="267588">
                  <c:v>206302</c:v>
                </c:pt>
                <c:pt idx="267589">
                  <c:v>206302</c:v>
                </c:pt>
                <c:pt idx="267590">
                  <c:v>206302</c:v>
                </c:pt>
                <c:pt idx="267591">
                  <c:v>206302</c:v>
                </c:pt>
                <c:pt idx="267592">
                  <c:v>206302</c:v>
                </c:pt>
                <c:pt idx="267593">
                  <c:v>206302</c:v>
                </c:pt>
                <c:pt idx="267594">
                  <c:v>206302</c:v>
                </c:pt>
                <c:pt idx="267595">
                  <c:v>206302</c:v>
                </c:pt>
                <c:pt idx="267596">
                  <c:v>206302</c:v>
                </c:pt>
                <c:pt idx="267597">
                  <c:v>206302</c:v>
                </c:pt>
                <c:pt idx="267598">
                  <c:v>206302</c:v>
                </c:pt>
                <c:pt idx="267599">
                  <c:v>206302</c:v>
                </c:pt>
                <c:pt idx="267600">
                  <c:v>206302</c:v>
                </c:pt>
                <c:pt idx="267601">
                  <c:v>206302</c:v>
                </c:pt>
                <c:pt idx="267602">
                  <c:v>206302</c:v>
                </c:pt>
                <c:pt idx="267603">
                  <c:v>206302</c:v>
                </c:pt>
                <c:pt idx="267604">
                  <c:v>206302</c:v>
                </c:pt>
                <c:pt idx="267605">
                  <c:v>206302</c:v>
                </c:pt>
                <c:pt idx="267606">
                  <c:v>206302</c:v>
                </c:pt>
                <c:pt idx="267607">
                  <c:v>206302</c:v>
                </c:pt>
                <c:pt idx="267608">
                  <c:v>206302</c:v>
                </c:pt>
                <c:pt idx="267609">
                  <c:v>206302</c:v>
                </c:pt>
                <c:pt idx="267610">
                  <c:v>206302</c:v>
                </c:pt>
                <c:pt idx="267611">
                  <c:v>206302</c:v>
                </c:pt>
                <c:pt idx="267612">
                  <c:v>206302</c:v>
                </c:pt>
                <c:pt idx="267613">
                  <c:v>206302</c:v>
                </c:pt>
                <c:pt idx="267614">
                  <c:v>206302</c:v>
                </c:pt>
                <c:pt idx="267615">
                  <c:v>206302</c:v>
                </c:pt>
                <c:pt idx="267616">
                  <c:v>206302</c:v>
                </c:pt>
                <c:pt idx="267617">
                  <c:v>206302</c:v>
                </c:pt>
                <c:pt idx="267618">
                  <c:v>206302</c:v>
                </c:pt>
                <c:pt idx="267619">
                  <c:v>206302</c:v>
                </c:pt>
                <c:pt idx="267620">
                  <c:v>206302</c:v>
                </c:pt>
                <c:pt idx="267621">
                  <c:v>206302</c:v>
                </c:pt>
                <c:pt idx="267622">
                  <c:v>206302</c:v>
                </c:pt>
                <c:pt idx="267623">
                  <c:v>206302</c:v>
                </c:pt>
                <c:pt idx="267624">
                  <c:v>206302</c:v>
                </c:pt>
                <c:pt idx="267625">
                  <c:v>206302</c:v>
                </c:pt>
                <c:pt idx="267626">
                  <c:v>206302</c:v>
                </c:pt>
                <c:pt idx="267627">
                  <c:v>206302</c:v>
                </c:pt>
                <c:pt idx="267628">
                  <c:v>206302</c:v>
                </c:pt>
                <c:pt idx="267629">
                  <c:v>206302</c:v>
                </c:pt>
                <c:pt idx="267630">
                  <c:v>206302</c:v>
                </c:pt>
                <c:pt idx="267631">
                  <c:v>206302</c:v>
                </c:pt>
                <c:pt idx="267632">
                  <c:v>206302</c:v>
                </c:pt>
                <c:pt idx="267633">
                  <c:v>206302</c:v>
                </c:pt>
                <c:pt idx="267634">
                  <c:v>206302</c:v>
                </c:pt>
                <c:pt idx="267635">
                  <c:v>206302</c:v>
                </c:pt>
                <c:pt idx="267636">
                  <c:v>206302</c:v>
                </c:pt>
                <c:pt idx="267637">
                  <c:v>206302</c:v>
                </c:pt>
                <c:pt idx="267638">
                  <c:v>206302</c:v>
                </c:pt>
                <c:pt idx="267639">
                  <c:v>206302</c:v>
                </c:pt>
                <c:pt idx="267640">
                  <c:v>206302</c:v>
                </c:pt>
                <c:pt idx="267641">
                  <c:v>206302</c:v>
                </c:pt>
                <c:pt idx="267642">
                  <c:v>206302</c:v>
                </c:pt>
                <c:pt idx="267643">
                  <c:v>206302</c:v>
                </c:pt>
                <c:pt idx="267644">
                  <c:v>206302</c:v>
                </c:pt>
                <c:pt idx="267645">
                  <c:v>206302</c:v>
                </c:pt>
                <c:pt idx="267646">
                  <c:v>206302</c:v>
                </c:pt>
                <c:pt idx="267647">
                  <c:v>206302</c:v>
                </c:pt>
                <c:pt idx="267648">
                  <c:v>206302</c:v>
                </c:pt>
                <c:pt idx="267649">
                  <c:v>206302</c:v>
                </c:pt>
                <c:pt idx="267650">
                  <c:v>206302</c:v>
                </c:pt>
                <c:pt idx="267651">
                  <c:v>206302</c:v>
                </c:pt>
                <c:pt idx="267652">
                  <c:v>206302</c:v>
                </c:pt>
                <c:pt idx="267653">
                  <c:v>206302</c:v>
                </c:pt>
                <c:pt idx="267654">
                  <c:v>206302</c:v>
                </c:pt>
                <c:pt idx="267655">
                  <c:v>206302</c:v>
                </c:pt>
                <c:pt idx="267656">
                  <c:v>206302</c:v>
                </c:pt>
                <c:pt idx="267657">
                  <c:v>206302</c:v>
                </c:pt>
                <c:pt idx="267658">
                  <c:v>206302</c:v>
                </c:pt>
                <c:pt idx="267659">
                  <c:v>206302</c:v>
                </c:pt>
                <c:pt idx="267660">
                  <c:v>206302</c:v>
                </c:pt>
                <c:pt idx="267661">
                  <c:v>206302</c:v>
                </c:pt>
                <c:pt idx="267662">
                  <c:v>206302</c:v>
                </c:pt>
                <c:pt idx="267663">
                  <c:v>206302</c:v>
                </c:pt>
                <c:pt idx="267664">
                  <c:v>206302</c:v>
                </c:pt>
                <c:pt idx="267665">
                  <c:v>206302</c:v>
                </c:pt>
                <c:pt idx="267666">
                  <c:v>206302</c:v>
                </c:pt>
                <c:pt idx="267667">
                  <c:v>206302</c:v>
                </c:pt>
                <c:pt idx="267668">
                  <c:v>206302</c:v>
                </c:pt>
                <c:pt idx="267669">
                  <c:v>206302</c:v>
                </c:pt>
                <c:pt idx="267670">
                  <c:v>206302</c:v>
                </c:pt>
                <c:pt idx="267671">
                  <c:v>206302</c:v>
                </c:pt>
                <c:pt idx="267672">
                  <c:v>206302</c:v>
                </c:pt>
                <c:pt idx="267673">
                  <c:v>206302</c:v>
                </c:pt>
                <c:pt idx="267674">
                  <c:v>206302</c:v>
                </c:pt>
                <c:pt idx="267675">
                  <c:v>206302</c:v>
                </c:pt>
                <c:pt idx="267676">
                  <c:v>206302</c:v>
                </c:pt>
                <c:pt idx="267677">
                  <c:v>206302</c:v>
                </c:pt>
                <c:pt idx="267678">
                  <c:v>206302</c:v>
                </c:pt>
                <c:pt idx="267679">
                  <c:v>206302</c:v>
                </c:pt>
                <c:pt idx="267680">
                  <c:v>206302</c:v>
                </c:pt>
                <c:pt idx="267681">
                  <c:v>206302</c:v>
                </c:pt>
                <c:pt idx="267682">
                  <c:v>206302</c:v>
                </c:pt>
                <c:pt idx="267683">
                  <c:v>206302</c:v>
                </c:pt>
                <c:pt idx="267684">
                  <c:v>206302</c:v>
                </c:pt>
                <c:pt idx="267685">
                  <c:v>206302</c:v>
                </c:pt>
                <c:pt idx="267686">
                  <c:v>206302</c:v>
                </c:pt>
                <c:pt idx="267687">
                  <c:v>206302</c:v>
                </c:pt>
                <c:pt idx="267688">
                  <c:v>206302</c:v>
                </c:pt>
                <c:pt idx="267689">
                  <c:v>206302</c:v>
                </c:pt>
                <c:pt idx="267690">
                  <c:v>206302</c:v>
                </c:pt>
                <c:pt idx="267691">
                  <c:v>206302</c:v>
                </c:pt>
                <c:pt idx="267692">
                  <c:v>206302</c:v>
                </c:pt>
                <c:pt idx="267693">
                  <c:v>206302</c:v>
                </c:pt>
                <c:pt idx="267694">
                  <c:v>206302</c:v>
                </c:pt>
                <c:pt idx="267695">
                  <c:v>206302</c:v>
                </c:pt>
                <c:pt idx="267696">
                  <c:v>206302</c:v>
                </c:pt>
                <c:pt idx="267697">
                  <c:v>206302</c:v>
                </c:pt>
                <c:pt idx="267698">
                  <c:v>206302</c:v>
                </c:pt>
                <c:pt idx="267699">
                  <c:v>206302</c:v>
                </c:pt>
                <c:pt idx="267700">
                  <c:v>206302</c:v>
                </c:pt>
                <c:pt idx="267701">
                  <c:v>206302</c:v>
                </c:pt>
                <c:pt idx="267702">
                  <c:v>206302</c:v>
                </c:pt>
                <c:pt idx="267703">
                  <c:v>206302</c:v>
                </c:pt>
                <c:pt idx="267704">
                  <c:v>206302</c:v>
                </c:pt>
                <c:pt idx="267705">
                  <c:v>206302</c:v>
                </c:pt>
                <c:pt idx="267706">
                  <c:v>206302</c:v>
                </c:pt>
                <c:pt idx="267707">
                  <c:v>206302</c:v>
                </c:pt>
                <c:pt idx="267708">
                  <c:v>206302</c:v>
                </c:pt>
                <c:pt idx="267709">
                  <c:v>206302</c:v>
                </c:pt>
                <c:pt idx="267710">
                  <c:v>206302</c:v>
                </c:pt>
                <c:pt idx="267711">
                  <c:v>206302</c:v>
                </c:pt>
                <c:pt idx="267712">
                  <c:v>206302</c:v>
                </c:pt>
                <c:pt idx="267713">
                  <c:v>206302</c:v>
                </c:pt>
                <c:pt idx="267714">
                  <c:v>206302</c:v>
                </c:pt>
                <c:pt idx="267715">
                  <c:v>206302</c:v>
                </c:pt>
                <c:pt idx="267716">
                  <c:v>206302</c:v>
                </c:pt>
                <c:pt idx="267717">
                  <c:v>206302</c:v>
                </c:pt>
                <c:pt idx="267718">
                  <c:v>206302</c:v>
                </c:pt>
                <c:pt idx="267719">
                  <c:v>206302</c:v>
                </c:pt>
                <c:pt idx="267720">
                  <c:v>206302</c:v>
                </c:pt>
                <c:pt idx="267721">
                  <c:v>206302</c:v>
                </c:pt>
                <c:pt idx="267722">
                  <c:v>206302</c:v>
                </c:pt>
                <c:pt idx="267723">
                  <c:v>206302</c:v>
                </c:pt>
                <c:pt idx="267724">
                  <c:v>206302</c:v>
                </c:pt>
                <c:pt idx="267725">
                  <c:v>206302</c:v>
                </c:pt>
                <c:pt idx="267726">
                  <c:v>206302</c:v>
                </c:pt>
                <c:pt idx="267727">
                  <c:v>206302</c:v>
                </c:pt>
                <c:pt idx="267728">
                  <c:v>206302</c:v>
                </c:pt>
                <c:pt idx="267729">
                  <c:v>206302</c:v>
                </c:pt>
                <c:pt idx="267730">
                  <c:v>206302</c:v>
                </c:pt>
                <c:pt idx="267731">
                  <c:v>206302</c:v>
                </c:pt>
                <c:pt idx="267732">
                  <c:v>206302</c:v>
                </c:pt>
                <c:pt idx="267733">
                  <c:v>206302</c:v>
                </c:pt>
                <c:pt idx="267734">
                  <c:v>206302</c:v>
                </c:pt>
                <c:pt idx="267735">
                  <c:v>206302</c:v>
                </c:pt>
                <c:pt idx="267736">
                  <c:v>206302</c:v>
                </c:pt>
                <c:pt idx="267737">
                  <c:v>206302</c:v>
                </c:pt>
                <c:pt idx="267738">
                  <c:v>206302</c:v>
                </c:pt>
                <c:pt idx="267739">
                  <c:v>206302</c:v>
                </c:pt>
                <c:pt idx="267740">
                  <c:v>206302</c:v>
                </c:pt>
                <c:pt idx="267741">
                  <c:v>206302</c:v>
                </c:pt>
                <c:pt idx="267742">
                  <c:v>206302</c:v>
                </c:pt>
                <c:pt idx="267743">
                  <c:v>206302</c:v>
                </c:pt>
                <c:pt idx="267744">
                  <c:v>206302</c:v>
                </c:pt>
                <c:pt idx="267745">
                  <c:v>206302</c:v>
                </c:pt>
                <c:pt idx="267746">
                  <c:v>206302</c:v>
                </c:pt>
                <c:pt idx="267747">
                  <c:v>206302</c:v>
                </c:pt>
                <c:pt idx="267748">
                  <c:v>206302</c:v>
                </c:pt>
                <c:pt idx="267749">
                  <c:v>206302</c:v>
                </c:pt>
                <c:pt idx="267750">
                  <c:v>206302</c:v>
                </c:pt>
                <c:pt idx="267751">
                  <c:v>206302</c:v>
                </c:pt>
                <c:pt idx="267752">
                  <c:v>206302</c:v>
                </c:pt>
                <c:pt idx="267753">
                  <c:v>206302</c:v>
                </c:pt>
                <c:pt idx="267754">
                  <c:v>206302</c:v>
                </c:pt>
                <c:pt idx="267755">
                  <c:v>206302</c:v>
                </c:pt>
                <c:pt idx="267756">
                  <c:v>206302</c:v>
                </c:pt>
                <c:pt idx="267757">
                  <c:v>206302</c:v>
                </c:pt>
                <c:pt idx="267758">
                  <c:v>206302</c:v>
                </c:pt>
                <c:pt idx="267759">
                  <c:v>206302</c:v>
                </c:pt>
                <c:pt idx="267760">
                  <c:v>206302</c:v>
                </c:pt>
                <c:pt idx="267761">
                  <c:v>206302</c:v>
                </c:pt>
                <c:pt idx="267762">
                  <c:v>206302</c:v>
                </c:pt>
                <c:pt idx="267763">
                  <c:v>206302</c:v>
                </c:pt>
                <c:pt idx="267764">
                  <c:v>206302</c:v>
                </c:pt>
                <c:pt idx="267765">
                  <c:v>206302</c:v>
                </c:pt>
                <c:pt idx="267766">
                  <c:v>206302</c:v>
                </c:pt>
                <c:pt idx="267767">
                  <c:v>206302</c:v>
                </c:pt>
                <c:pt idx="267768">
                  <c:v>206302</c:v>
                </c:pt>
                <c:pt idx="267769">
                  <c:v>206302</c:v>
                </c:pt>
                <c:pt idx="267770">
                  <c:v>206302</c:v>
                </c:pt>
                <c:pt idx="267771">
                  <c:v>206302</c:v>
                </c:pt>
                <c:pt idx="267772">
                  <c:v>206302</c:v>
                </c:pt>
                <c:pt idx="267773">
                  <c:v>206302</c:v>
                </c:pt>
                <c:pt idx="267774">
                  <c:v>206302</c:v>
                </c:pt>
                <c:pt idx="267775">
                  <c:v>206302</c:v>
                </c:pt>
                <c:pt idx="267776">
                  <c:v>206302</c:v>
                </c:pt>
                <c:pt idx="267777">
                  <c:v>206302</c:v>
                </c:pt>
                <c:pt idx="267778">
                  <c:v>206302</c:v>
                </c:pt>
                <c:pt idx="267779">
                  <c:v>206302</c:v>
                </c:pt>
                <c:pt idx="267780">
                  <c:v>206302</c:v>
                </c:pt>
                <c:pt idx="267781">
                  <c:v>206302</c:v>
                </c:pt>
                <c:pt idx="267782">
                  <c:v>206302</c:v>
                </c:pt>
                <c:pt idx="267783">
                  <c:v>206302</c:v>
                </c:pt>
                <c:pt idx="267784">
                  <c:v>206302</c:v>
                </c:pt>
                <c:pt idx="267785">
                  <c:v>206302</c:v>
                </c:pt>
                <c:pt idx="267786">
                  <c:v>206302</c:v>
                </c:pt>
                <c:pt idx="267787">
                  <c:v>206302</c:v>
                </c:pt>
                <c:pt idx="267788">
                  <c:v>206302</c:v>
                </c:pt>
                <c:pt idx="267789">
                  <c:v>206302</c:v>
                </c:pt>
                <c:pt idx="267790">
                  <c:v>206302</c:v>
                </c:pt>
                <c:pt idx="267791">
                  <c:v>206302</c:v>
                </c:pt>
                <c:pt idx="267792">
                  <c:v>206302</c:v>
                </c:pt>
                <c:pt idx="267793">
                  <c:v>206302</c:v>
                </c:pt>
                <c:pt idx="267794">
                  <c:v>206302</c:v>
                </c:pt>
                <c:pt idx="267795">
                  <c:v>206302</c:v>
                </c:pt>
                <c:pt idx="267796">
                  <c:v>206302</c:v>
                </c:pt>
                <c:pt idx="267797">
                  <c:v>206302</c:v>
                </c:pt>
                <c:pt idx="267798">
                  <c:v>206302</c:v>
                </c:pt>
                <c:pt idx="267799">
                  <c:v>206302</c:v>
                </c:pt>
                <c:pt idx="267800">
                  <c:v>206302</c:v>
                </c:pt>
                <c:pt idx="267801">
                  <c:v>206302</c:v>
                </c:pt>
                <c:pt idx="267802">
                  <c:v>206302</c:v>
                </c:pt>
                <c:pt idx="267803">
                  <c:v>206302</c:v>
                </c:pt>
                <c:pt idx="267804">
                  <c:v>206302</c:v>
                </c:pt>
                <c:pt idx="267805">
                  <c:v>206302</c:v>
                </c:pt>
                <c:pt idx="267806">
                  <c:v>206302</c:v>
                </c:pt>
                <c:pt idx="267807">
                  <c:v>206302</c:v>
                </c:pt>
                <c:pt idx="267808">
                  <c:v>206302</c:v>
                </c:pt>
                <c:pt idx="267809">
                  <c:v>206302</c:v>
                </c:pt>
                <c:pt idx="267810">
                  <c:v>206302</c:v>
                </c:pt>
                <c:pt idx="267811">
                  <c:v>206302</c:v>
                </c:pt>
                <c:pt idx="267812">
                  <c:v>206302</c:v>
                </c:pt>
                <c:pt idx="267813">
                  <c:v>206302</c:v>
                </c:pt>
                <c:pt idx="267814">
                  <c:v>206302</c:v>
                </c:pt>
                <c:pt idx="267815">
                  <c:v>206302</c:v>
                </c:pt>
                <c:pt idx="267816">
                  <c:v>206302</c:v>
                </c:pt>
                <c:pt idx="267817">
                  <c:v>206302</c:v>
                </c:pt>
                <c:pt idx="267818">
                  <c:v>206302</c:v>
                </c:pt>
                <c:pt idx="267819">
                  <c:v>206302</c:v>
                </c:pt>
                <c:pt idx="267820">
                  <c:v>206302</c:v>
                </c:pt>
                <c:pt idx="267821">
                  <c:v>206302</c:v>
                </c:pt>
                <c:pt idx="267822">
                  <c:v>206302</c:v>
                </c:pt>
                <c:pt idx="267823">
                  <c:v>206302</c:v>
                </c:pt>
                <c:pt idx="267824">
                  <c:v>206302</c:v>
                </c:pt>
                <c:pt idx="267825">
                  <c:v>206302</c:v>
                </c:pt>
                <c:pt idx="267826">
                  <c:v>206302</c:v>
                </c:pt>
                <c:pt idx="267827">
                  <c:v>206302</c:v>
                </c:pt>
                <c:pt idx="267828">
                  <c:v>206302</c:v>
                </c:pt>
                <c:pt idx="267829">
                  <c:v>206302</c:v>
                </c:pt>
                <c:pt idx="267830">
                  <c:v>206302</c:v>
                </c:pt>
                <c:pt idx="267831">
                  <c:v>206302</c:v>
                </c:pt>
                <c:pt idx="267832">
                  <c:v>206302</c:v>
                </c:pt>
                <c:pt idx="267833">
                  <c:v>206302</c:v>
                </c:pt>
                <c:pt idx="267834">
                  <c:v>206302</c:v>
                </c:pt>
                <c:pt idx="267835">
                  <c:v>206302</c:v>
                </c:pt>
                <c:pt idx="267836">
                  <c:v>206302</c:v>
                </c:pt>
                <c:pt idx="267837">
                  <c:v>206302</c:v>
                </c:pt>
                <c:pt idx="267838">
                  <c:v>206302</c:v>
                </c:pt>
                <c:pt idx="267839">
                  <c:v>206302</c:v>
                </c:pt>
                <c:pt idx="267840">
                  <c:v>206302</c:v>
                </c:pt>
                <c:pt idx="267841">
                  <c:v>206302</c:v>
                </c:pt>
                <c:pt idx="267842">
                  <c:v>206302</c:v>
                </c:pt>
                <c:pt idx="267843">
                  <c:v>206302</c:v>
                </c:pt>
                <c:pt idx="267844">
                  <c:v>206302</c:v>
                </c:pt>
                <c:pt idx="267845">
                  <c:v>206302</c:v>
                </c:pt>
                <c:pt idx="267846">
                  <c:v>206302</c:v>
                </c:pt>
                <c:pt idx="267847">
                  <c:v>206302</c:v>
                </c:pt>
                <c:pt idx="267848">
                  <c:v>206302</c:v>
                </c:pt>
                <c:pt idx="267849">
                  <c:v>206302</c:v>
                </c:pt>
                <c:pt idx="267850">
                  <c:v>206302</c:v>
                </c:pt>
                <c:pt idx="267851">
                  <c:v>206302</c:v>
                </c:pt>
                <c:pt idx="267852">
                  <c:v>206302</c:v>
                </c:pt>
                <c:pt idx="267853">
                  <c:v>206302</c:v>
                </c:pt>
                <c:pt idx="267854">
                  <c:v>206302</c:v>
                </c:pt>
                <c:pt idx="267855">
                  <c:v>206302</c:v>
                </c:pt>
                <c:pt idx="267856">
                  <c:v>206302</c:v>
                </c:pt>
                <c:pt idx="267857">
                  <c:v>206302</c:v>
                </c:pt>
                <c:pt idx="267858">
                  <c:v>206302</c:v>
                </c:pt>
                <c:pt idx="267859">
                  <c:v>206302</c:v>
                </c:pt>
                <c:pt idx="267860">
                  <c:v>206302</c:v>
                </c:pt>
                <c:pt idx="267861">
                  <c:v>206302</c:v>
                </c:pt>
                <c:pt idx="267862">
                  <c:v>206302</c:v>
                </c:pt>
                <c:pt idx="267863">
                  <c:v>206302</c:v>
                </c:pt>
                <c:pt idx="267864">
                  <c:v>206302</c:v>
                </c:pt>
                <c:pt idx="267865">
                  <c:v>206302</c:v>
                </c:pt>
                <c:pt idx="267866">
                  <c:v>206302</c:v>
                </c:pt>
                <c:pt idx="267867">
                  <c:v>206302</c:v>
                </c:pt>
                <c:pt idx="267868">
                  <c:v>206302</c:v>
                </c:pt>
                <c:pt idx="267869">
                  <c:v>206302</c:v>
                </c:pt>
                <c:pt idx="267870">
                  <c:v>206302</c:v>
                </c:pt>
                <c:pt idx="267871">
                  <c:v>206302</c:v>
                </c:pt>
                <c:pt idx="267872">
                  <c:v>206302</c:v>
                </c:pt>
                <c:pt idx="267873">
                  <c:v>206302</c:v>
                </c:pt>
                <c:pt idx="267874">
                  <c:v>206302</c:v>
                </c:pt>
                <c:pt idx="267875">
                  <c:v>206302</c:v>
                </c:pt>
                <c:pt idx="267876">
                  <c:v>206302</c:v>
                </c:pt>
                <c:pt idx="267877">
                  <c:v>206302</c:v>
                </c:pt>
                <c:pt idx="267878">
                  <c:v>206302</c:v>
                </c:pt>
                <c:pt idx="267879">
                  <c:v>206302</c:v>
                </c:pt>
                <c:pt idx="267880">
                  <c:v>206302</c:v>
                </c:pt>
                <c:pt idx="267881">
                  <c:v>206302</c:v>
                </c:pt>
                <c:pt idx="267882">
                  <c:v>206302</c:v>
                </c:pt>
                <c:pt idx="267883">
                  <c:v>206302</c:v>
                </c:pt>
                <c:pt idx="267884">
                  <c:v>206302</c:v>
                </c:pt>
                <c:pt idx="267885">
                  <c:v>206302</c:v>
                </c:pt>
                <c:pt idx="267886">
                  <c:v>206302</c:v>
                </c:pt>
                <c:pt idx="267887">
                  <c:v>206302</c:v>
                </c:pt>
                <c:pt idx="267888">
                  <c:v>206302</c:v>
                </c:pt>
                <c:pt idx="267889">
                  <c:v>206302</c:v>
                </c:pt>
                <c:pt idx="267890">
                  <c:v>206302</c:v>
                </c:pt>
                <c:pt idx="267891">
                  <c:v>206302</c:v>
                </c:pt>
                <c:pt idx="267892">
                  <c:v>206302</c:v>
                </c:pt>
                <c:pt idx="267893">
                  <c:v>206302</c:v>
                </c:pt>
                <c:pt idx="267894">
                  <c:v>206302</c:v>
                </c:pt>
                <c:pt idx="267895">
                  <c:v>206302</c:v>
                </c:pt>
                <c:pt idx="267896">
                  <c:v>206302</c:v>
                </c:pt>
                <c:pt idx="267897">
                  <c:v>206302</c:v>
                </c:pt>
                <c:pt idx="267898">
                  <c:v>206302</c:v>
                </c:pt>
                <c:pt idx="267899">
                  <c:v>206302</c:v>
                </c:pt>
                <c:pt idx="267900">
                  <c:v>206302</c:v>
                </c:pt>
                <c:pt idx="267901">
                  <c:v>206302</c:v>
                </c:pt>
                <c:pt idx="267902">
                  <c:v>206302</c:v>
                </c:pt>
                <c:pt idx="267903">
                  <c:v>206302</c:v>
                </c:pt>
                <c:pt idx="267904">
                  <c:v>206302</c:v>
                </c:pt>
                <c:pt idx="267905">
                  <c:v>206302</c:v>
                </c:pt>
                <c:pt idx="267906">
                  <c:v>206302</c:v>
                </c:pt>
                <c:pt idx="267907">
                  <c:v>206302</c:v>
                </c:pt>
                <c:pt idx="267908">
                  <c:v>206302</c:v>
                </c:pt>
                <c:pt idx="267909">
                  <c:v>206302</c:v>
                </c:pt>
                <c:pt idx="267910">
                  <c:v>206302</c:v>
                </c:pt>
                <c:pt idx="267911">
                  <c:v>206302</c:v>
                </c:pt>
                <c:pt idx="267912">
                  <c:v>206302</c:v>
                </c:pt>
                <c:pt idx="267913">
                  <c:v>206302</c:v>
                </c:pt>
                <c:pt idx="267914">
                  <c:v>206302</c:v>
                </c:pt>
                <c:pt idx="267915">
                  <c:v>206302</c:v>
                </c:pt>
                <c:pt idx="267916">
                  <c:v>206302</c:v>
                </c:pt>
                <c:pt idx="267917">
                  <c:v>206302</c:v>
                </c:pt>
                <c:pt idx="267918">
                  <c:v>206302</c:v>
                </c:pt>
                <c:pt idx="267919">
                  <c:v>206302</c:v>
                </c:pt>
                <c:pt idx="267920">
                  <c:v>206302</c:v>
                </c:pt>
                <c:pt idx="267921">
                  <c:v>206302</c:v>
                </c:pt>
                <c:pt idx="267922">
                  <c:v>206302</c:v>
                </c:pt>
                <c:pt idx="267923">
                  <c:v>206302</c:v>
                </c:pt>
                <c:pt idx="267924">
                  <c:v>206302</c:v>
                </c:pt>
                <c:pt idx="267925">
                  <c:v>206302</c:v>
                </c:pt>
                <c:pt idx="267926">
                  <c:v>206302</c:v>
                </c:pt>
                <c:pt idx="267927">
                  <c:v>206302</c:v>
                </c:pt>
                <c:pt idx="267928">
                  <c:v>206302</c:v>
                </c:pt>
                <c:pt idx="267929">
                  <c:v>206302</c:v>
                </c:pt>
                <c:pt idx="267930">
                  <c:v>206302</c:v>
                </c:pt>
                <c:pt idx="267931">
                  <c:v>206302</c:v>
                </c:pt>
                <c:pt idx="267932">
                  <c:v>206302</c:v>
                </c:pt>
                <c:pt idx="267933">
                  <c:v>206302</c:v>
                </c:pt>
                <c:pt idx="267934">
                  <c:v>206302</c:v>
                </c:pt>
                <c:pt idx="267935">
                  <c:v>206302</c:v>
                </c:pt>
                <c:pt idx="267936">
                  <c:v>206302</c:v>
                </c:pt>
                <c:pt idx="267937">
                  <c:v>206302</c:v>
                </c:pt>
                <c:pt idx="267938">
                  <c:v>206302</c:v>
                </c:pt>
                <c:pt idx="267939">
                  <c:v>206302</c:v>
                </c:pt>
                <c:pt idx="267940">
                  <c:v>206302</c:v>
                </c:pt>
                <c:pt idx="267941">
                  <c:v>206302</c:v>
                </c:pt>
                <c:pt idx="267942">
                  <c:v>206302</c:v>
                </c:pt>
                <c:pt idx="267943">
                  <c:v>206302</c:v>
                </c:pt>
                <c:pt idx="267944">
                  <c:v>206302</c:v>
                </c:pt>
                <c:pt idx="267945">
                  <c:v>206302</c:v>
                </c:pt>
                <c:pt idx="267946">
                  <c:v>206302</c:v>
                </c:pt>
                <c:pt idx="267947">
                  <c:v>206302</c:v>
                </c:pt>
                <c:pt idx="267948">
                  <c:v>206302</c:v>
                </c:pt>
                <c:pt idx="267949">
                  <c:v>206302</c:v>
                </c:pt>
                <c:pt idx="267950">
                  <c:v>206302</c:v>
                </c:pt>
                <c:pt idx="267951">
                  <c:v>206302</c:v>
                </c:pt>
                <c:pt idx="267952">
                  <c:v>206302</c:v>
                </c:pt>
                <c:pt idx="267953">
                  <c:v>206302</c:v>
                </c:pt>
                <c:pt idx="267954">
                  <c:v>206302</c:v>
                </c:pt>
                <c:pt idx="267955">
                  <c:v>206302</c:v>
                </c:pt>
                <c:pt idx="267956">
                  <c:v>206302</c:v>
                </c:pt>
                <c:pt idx="267957">
                  <c:v>206302</c:v>
                </c:pt>
                <c:pt idx="267958">
                  <c:v>206302</c:v>
                </c:pt>
                <c:pt idx="267959">
                  <c:v>206302</c:v>
                </c:pt>
                <c:pt idx="267960">
                  <c:v>206302</c:v>
                </c:pt>
                <c:pt idx="267961">
                  <c:v>206302</c:v>
                </c:pt>
                <c:pt idx="267962">
                  <c:v>206302</c:v>
                </c:pt>
                <c:pt idx="267963">
                  <c:v>206302</c:v>
                </c:pt>
                <c:pt idx="267964">
                  <c:v>206302</c:v>
                </c:pt>
                <c:pt idx="267965">
                  <c:v>206302</c:v>
                </c:pt>
                <c:pt idx="267966">
                  <c:v>206302</c:v>
                </c:pt>
                <c:pt idx="267967">
                  <c:v>206302</c:v>
                </c:pt>
                <c:pt idx="267968">
                  <c:v>206302</c:v>
                </c:pt>
                <c:pt idx="267969">
                  <c:v>206302</c:v>
                </c:pt>
                <c:pt idx="267970">
                  <c:v>206302</c:v>
                </c:pt>
                <c:pt idx="267971">
                  <c:v>206302</c:v>
                </c:pt>
                <c:pt idx="267972">
                  <c:v>206302</c:v>
                </c:pt>
                <c:pt idx="267973">
                  <c:v>206302</c:v>
                </c:pt>
                <c:pt idx="267974">
                  <c:v>206302</c:v>
                </c:pt>
                <c:pt idx="267975">
                  <c:v>206302</c:v>
                </c:pt>
                <c:pt idx="267976">
                  <c:v>206302</c:v>
                </c:pt>
                <c:pt idx="267977">
                  <c:v>206302</c:v>
                </c:pt>
                <c:pt idx="267978">
                  <c:v>206302</c:v>
                </c:pt>
                <c:pt idx="267979">
                  <c:v>206302</c:v>
                </c:pt>
                <c:pt idx="267980">
                  <c:v>206302</c:v>
                </c:pt>
                <c:pt idx="267981">
                  <c:v>206302</c:v>
                </c:pt>
                <c:pt idx="267982">
                  <c:v>206302</c:v>
                </c:pt>
                <c:pt idx="267983">
                  <c:v>206302</c:v>
                </c:pt>
                <c:pt idx="267984">
                  <c:v>206302</c:v>
                </c:pt>
                <c:pt idx="267985">
                  <c:v>206302</c:v>
                </c:pt>
                <c:pt idx="267986">
                  <c:v>206302</c:v>
                </c:pt>
                <c:pt idx="267987">
                  <c:v>206302</c:v>
                </c:pt>
                <c:pt idx="267988">
                  <c:v>206302</c:v>
                </c:pt>
                <c:pt idx="267989">
                  <c:v>206302</c:v>
                </c:pt>
                <c:pt idx="267990">
                  <c:v>206302</c:v>
                </c:pt>
                <c:pt idx="267991">
                  <c:v>206302</c:v>
                </c:pt>
                <c:pt idx="267992">
                  <c:v>206302</c:v>
                </c:pt>
                <c:pt idx="267993">
                  <c:v>206302</c:v>
                </c:pt>
                <c:pt idx="267994">
                  <c:v>206302</c:v>
                </c:pt>
                <c:pt idx="267995">
                  <c:v>206302</c:v>
                </c:pt>
                <c:pt idx="267996">
                  <c:v>206302</c:v>
                </c:pt>
                <c:pt idx="267997">
                  <c:v>206302</c:v>
                </c:pt>
                <c:pt idx="267998">
                  <c:v>206302</c:v>
                </c:pt>
                <c:pt idx="267999">
                  <c:v>206302</c:v>
                </c:pt>
                <c:pt idx="268000">
                  <c:v>206302</c:v>
                </c:pt>
                <c:pt idx="268001">
                  <c:v>206302</c:v>
                </c:pt>
                <c:pt idx="268002">
                  <c:v>206302</c:v>
                </c:pt>
                <c:pt idx="268003">
                  <c:v>206302</c:v>
                </c:pt>
                <c:pt idx="268004">
                  <c:v>206302</c:v>
                </c:pt>
                <c:pt idx="268005">
                  <c:v>206302</c:v>
                </c:pt>
                <c:pt idx="268006">
                  <c:v>206302</c:v>
                </c:pt>
                <c:pt idx="268007">
                  <c:v>206302</c:v>
                </c:pt>
                <c:pt idx="268008">
                  <c:v>206302</c:v>
                </c:pt>
                <c:pt idx="268009">
                  <c:v>206302</c:v>
                </c:pt>
                <c:pt idx="268010">
                  <c:v>206302</c:v>
                </c:pt>
                <c:pt idx="268011">
                  <c:v>206302</c:v>
                </c:pt>
                <c:pt idx="268012">
                  <c:v>206302</c:v>
                </c:pt>
                <c:pt idx="268013">
                  <c:v>206302</c:v>
                </c:pt>
                <c:pt idx="268014">
                  <c:v>206302</c:v>
                </c:pt>
                <c:pt idx="268015">
                  <c:v>206302</c:v>
                </c:pt>
                <c:pt idx="268016">
                  <c:v>206302</c:v>
                </c:pt>
                <c:pt idx="268017">
                  <c:v>206302</c:v>
                </c:pt>
                <c:pt idx="268018">
                  <c:v>206302</c:v>
                </c:pt>
                <c:pt idx="268019">
                  <c:v>206302</c:v>
                </c:pt>
                <c:pt idx="268020">
                  <c:v>206302</c:v>
                </c:pt>
                <c:pt idx="268021">
                  <c:v>206302</c:v>
                </c:pt>
                <c:pt idx="268022">
                  <c:v>206302</c:v>
                </c:pt>
                <c:pt idx="268023">
                  <c:v>206302</c:v>
                </c:pt>
                <c:pt idx="268024">
                  <c:v>206302</c:v>
                </c:pt>
                <c:pt idx="268025">
                  <c:v>206302</c:v>
                </c:pt>
                <c:pt idx="268026">
                  <c:v>206302</c:v>
                </c:pt>
                <c:pt idx="268027">
                  <c:v>206302</c:v>
                </c:pt>
                <c:pt idx="268028">
                  <c:v>206302</c:v>
                </c:pt>
                <c:pt idx="268029">
                  <c:v>206302</c:v>
                </c:pt>
                <c:pt idx="268030">
                  <c:v>206302</c:v>
                </c:pt>
                <c:pt idx="268031">
                  <c:v>206302</c:v>
                </c:pt>
                <c:pt idx="268032">
                  <c:v>206302</c:v>
                </c:pt>
                <c:pt idx="268033">
                  <c:v>206302</c:v>
                </c:pt>
                <c:pt idx="268034">
                  <c:v>206302</c:v>
                </c:pt>
                <c:pt idx="268035">
                  <c:v>206302</c:v>
                </c:pt>
                <c:pt idx="268036">
                  <c:v>206302</c:v>
                </c:pt>
                <c:pt idx="268037">
                  <c:v>206302</c:v>
                </c:pt>
                <c:pt idx="268038">
                  <c:v>206302</c:v>
                </c:pt>
                <c:pt idx="268039">
                  <c:v>206302</c:v>
                </c:pt>
                <c:pt idx="268040">
                  <c:v>206302</c:v>
                </c:pt>
                <c:pt idx="268041">
                  <c:v>206302</c:v>
                </c:pt>
                <c:pt idx="268042">
                  <c:v>206302</c:v>
                </c:pt>
                <c:pt idx="268043">
                  <c:v>206302</c:v>
                </c:pt>
                <c:pt idx="268044">
                  <c:v>206302</c:v>
                </c:pt>
                <c:pt idx="268045">
                  <c:v>206302</c:v>
                </c:pt>
                <c:pt idx="268046">
                  <c:v>206302</c:v>
                </c:pt>
                <c:pt idx="268047">
                  <c:v>206302</c:v>
                </c:pt>
                <c:pt idx="268048">
                  <c:v>206302</c:v>
                </c:pt>
                <c:pt idx="268049">
                  <c:v>206302</c:v>
                </c:pt>
                <c:pt idx="268050">
                  <c:v>206302</c:v>
                </c:pt>
                <c:pt idx="268051">
                  <c:v>206302</c:v>
                </c:pt>
                <c:pt idx="268052">
                  <c:v>206302</c:v>
                </c:pt>
                <c:pt idx="268053">
                  <c:v>206302</c:v>
                </c:pt>
                <c:pt idx="268054">
                  <c:v>206302</c:v>
                </c:pt>
                <c:pt idx="268055">
                  <c:v>206302</c:v>
                </c:pt>
                <c:pt idx="268056">
                  <c:v>206302</c:v>
                </c:pt>
                <c:pt idx="268057">
                  <c:v>206302</c:v>
                </c:pt>
                <c:pt idx="268058">
                  <c:v>206302</c:v>
                </c:pt>
                <c:pt idx="268059">
                  <c:v>206302</c:v>
                </c:pt>
                <c:pt idx="268060">
                  <c:v>206302</c:v>
                </c:pt>
                <c:pt idx="268061">
                  <c:v>206302</c:v>
                </c:pt>
                <c:pt idx="268062">
                  <c:v>206302</c:v>
                </c:pt>
                <c:pt idx="268063">
                  <c:v>206302</c:v>
                </c:pt>
                <c:pt idx="268064">
                  <c:v>206302</c:v>
                </c:pt>
                <c:pt idx="268065">
                  <c:v>206302</c:v>
                </c:pt>
                <c:pt idx="268066">
                  <c:v>206302</c:v>
                </c:pt>
                <c:pt idx="268067">
                  <c:v>206302</c:v>
                </c:pt>
                <c:pt idx="268068">
                  <c:v>206302</c:v>
                </c:pt>
                <c:pt idx="268069">
                  <c:v>206302</c:v>
                </c:pt>
                <c:pt idx="268070">
                  <c:v>206302</c:v>
                </c:pt>
                <c:pt idx="268071">
                  <c:v>206302</c:v>
                </c:pt>
                <c:pt idx="268072">
                  <c:v>206302</c:v>
                </c:pt>
                <c:pt idx="268073">
                  <c:v>206302</c:v>
                </c:pt>
                <c:pt idx="268074">
                  <c:v>206302</c:v>
                </c:pt>
                <c:pt idx="268075">
                  <c:v>206302</c:v>
                </c:pt>
                <c:pt idx="268076">
                  <c:v>206302</c:v>
                </c:pt>
                <c:pt idx="268077">
                  <c:v>206302</c:v>
                </c:pt>
                <c:pt idx="268078">
                  <c:v>206302</c:v>
                </c:pt>
                <c:pt idx="268079">
                  <c:v>206302</c:v>
                </c:pt>
                <c:pt idx="268080">
                  <c:v>206302</c:v>
                </c:pt>
                <c:pt idx="268081">
                  <c:v>206302</c:v>
                </c:pt>
                <c:pt idx="268082">
                  <c:v>206302</c:v>
                </c:pt>
                <c:pt idx="268083">
                  <c:v>206302</c:v>
                </c:pt>
                <c:pt idx="268084">
                  <c:v>206302</c:v>
                </c:pt>
                <c:pt idx="268085">
                  <c:v>206302</c:v>
                </c:pt>
                <c:pt idx="268086">
                  <c:v>206302</c:v>
                </c:pt>
                <c:pt idx="268087">
                  <c:v>206302</c:v>
                </c:pt>
                <c:pt idx="268088">
                  <c:v>206302</c:v>
                </c:pt>
                <c:pt idx="268089">
                  <c:v>206302</c:v>
                </c:pt>
                <c:pt idx="268090">
                  <c:v>206302</c:v>
                </c:pt>
                <c:pt idx="268091">
                  <c:v>206302</c:v>
                </c:pt>
                <c:pt idx="268092">
                  <c:v>206302</c:v>
                </c:pt>
                <c:pt idx="268093">
                  <c:v>206302</c:v>
                </c:pt>
                <c:pt idx="268094">
                  <c:v>206302</c:v>
                </c:pt>
                <c:pt idx="268095">
                  <c:v>206302</c:v>
                </c:pt>
                <c:pt idx="268096">
                  <c:v>206302</c:v>
                </c:pt>
                <c:pt idx="268097">
                  <c:v>206302</c:v>
                </c:pt>
                <c:pt idx="268098">
                  <c:v>206302</c:v>
                </c:pt>
                <c:pt idx="268099">
                  <c:v>206302</c:v>
                </c:pt>
                <c:pt idx="268100">
                  <c:v>206302</c:v>
                </c:pt>
                <c:pt idx="268101">
                  <c:v>206302</c:v>
                </c:pt>
                <c:pt idx="268102">
                  <c:v>206302</c:v>
                </c:pt>
                <c:pt idx="268103">
                  <c:v>206302</c:v>
                </c:pt>
                <c:pt idx="268104">
                  <c:v>206302</c:v>
                </c:pt>
                <c:pt idx="268105">
                  <c:v>206302</c:v>
                </c:pt>
                <c:pt idx="268106">
                  <c:v>206302</c:v>
                </c:pt>
                <c:pt idx="268107">
                  <c:v>206302</c:v>
                </c:pt>
                <c:pt idx="268108">
                  <c:v>206302</c:v>
                </c:pt>
                <c:pt idx="268109">
                  <c:v>206302</c:v>
                </c:pt>
                <c:pt idx="268110">
                  <c:v>206302</c:v>
                </c:pt>
                <c:pt idx="268111">
                  <c:v>206302</c:v>
                </c:pt>
                <c:pt idx="268112">
                  <c:v>206302</c:v>
                </c:pt>
                <c:pt idx="268113">
                  <c:v>206302</c:v>
                </c:pt>
                <c:pt idx="268114">
                  <c:v>206302</c:v>
                </c:pt>
                <c:pt idx="268115">
                  <c:v>206302</c:v>
                </c:pt>
                <c:pt idx="268116">
                  <c:v>206302</c:v>
                </c:pt>
                <c:pt idx="268117">
                  <c:v>206302</c:v>
                </c:pt>
                <c:pt idx="268118">
                  <c:v>206302</c:v>
                </c:pt>
                <c:pt idx="268119">
                  <c:v>206302</c:v>
                </c:pt>
                <c:pt idx="268120">
                  <c:v>206302</c:v>
                </c:pt>
                <c:pt idx="268121">
                  <c:v>206302</c:v>
                </c:pt>
                <c:pt idx="268122">
                  <c:v>206302</c:v>
                </c:pt>
                <c:pt idx="268123">
                  <c:v>206302</c:v>
                </c:pt>
                <c:pt idx="268124">
                  <c:v>206302</c:v>
                </c:pt>
                <c:pt idx="268125">
                  <c:v>206302</c:v>
                </c:pt>
                <c:pt idx="268126">
                  <c:v>206302</c:v>
                </c:pt>
                <c:pt idx="268127">
                  <c:v>206302</c:v>
                </c:pt>
                <c:pt idx="268128">
                  <c:v>206302</c:v>
                </c:pt>
                <c:pt idx="268129">
                  <c:v>206302</c:v>
                </c:pt>
                <c:pt idx="268130">
                  <c:v>206302</c:v>
                </c:pt>
                <c:pt idx="268131">
                  <c:v>206302</c:v>
                </c:pt>
                <c:pt idx="268132">
                  <c:v>206302</c:v>
                </c:pt>
                <c:pt idx="268133">
                  <c:v>206302</c:v>
                </c:pt>
                <c:pt idx="268134">
                  <c:v>206302</c:v>
                </c:pt>
                <c:pt idx="268135">
                  <c:v>206302</c:v>
                </c:pt>
                <c:pt idx="268136">
                  <c:v>206302</c:v>
                </c:pt>
                <c:pt idx="268137">
                  <c:v>206302</c:v>
                </c:pt>
                <c:pt idx="268138">
                  <c:v>206302</c:v>
                </c:pt>
                <c:pt idx="268139">
                  <c:v>206302</c:v>
                </c:pt>
                <c:pt idx="268140">
                  <c:v>206302</c:v>
                </c:pt>
                <c:pt idx="268141">
                  <c:v>206302</c:v>
                </c:pt>
                <c:pt idx="268142">
                  <c:v>206302</c:v>
                </c:pt>
                <c:pt idx="268143">
                  <c:v>206302</c:v>
                </c:pt>
                <c:pt idx="268144">
                  <c:v>206302</c:v>
                </c:pt>
                <c:pt idx="268145">
                  <c:v>206302</c:v>
                </c:pt>
                <c:pt idx="268146">
                  <c:v>206302</c:v>
                </c:pt>
                <c:pt idx="268147">
                  <c:v>206302</c:v>
                </c:pt>
                <c:pt idx="268148">
                  <c:v>206302</c:v>
                </c:pt>
                <c:pt idx="268149">
                  <c:v>206302</c:v>
                </c:pt>
                <c:pt idx="268150">
                  <c:v>206302</c:v>
                </c:pt>
                <c:pt idx="268151">
                  <c:v>206302</c:v>
                </c:pt>
                <c:pt idx="268152">
                  <c:v>206302</c:v>
                </c:pt>
                <c:pt idx="268153">
                  <c:v>206302</c:v>
                </c:pt>
                <c:pt idx="268154">
                  <c:v>206302</c:v>
                </c:pt>
                <c:pt idx="268155">
                  <c:v>206302</c:v>
                </c:pt>
                <c:pt idx="268156">
                  <c:v>206302</c:v>
                </c:pt>
                <c:pt idx="268157">
                  <c:v>206302</c:v>
                </c:pt>
                <c:pt idx="268158">
                  <c:v>206302</c:v>
                </c:pt>
                <c:pt idx="268159">
                  <c:v>206302</c:v>
                </c:pt>
                <c:pt idx="268160">
                  <c:v>206302</c:v>
                </c:pt>
                <c:pt idx="268161">
                  <c:v>206302</c:v>
                </c:pt>
                <c:pt idx="268162">
                  <c:v>206302</c:v>
                </c:pt>
                <c:pt idx="268163">
                  <c:v>206302</c:v>
                </c:pt>
                <c:pt idx="268164">
                  <c:v>206302</c:v>
                </c:pt>
                <c:pt idx="268165">
                  <c:v>206302</c:v>
                </c:pt>
                <c:pt idx="268166">
                  <c:v>206302</c:v>
                </c:pt>
                <c:pt idx="268167">
                  <c:v>206302</c:v>
                </c:pt>
                <c:pt idx="268168">
                  <c:v>206302</c:v>
                </c:pt>
                <c:pt idx="268169">
                  <c:v>206302</c:v>
                </c:pt>
                <c:pt idx="268170">
                  <c:v>206302</c:v>
                </c:pt>
                <c:pt idx="268171">
                  <c:v>206302</c:v>
                </c:pt>
                <c:pt idx="268172">
                  <c:v>206302</c:v>
                </c:pt>
                <c:pt idx="268173">
                  <c:v>206302</c:v>
                </c:pt>
                <c:pt idx="268174">
                  <c:v>206302</c:v>
                </c:pt>
                <c:pt idx="268175">
                  <c:v>206302</c:v>
                </c:pt>
                <c:pt idx="268176">
                  <c:v>206302</c:v>
                </c:pt>
                <c:pt idx="268177">
                  <c:v>206302</c:v>
                </c:pt>
                <c:pt idx="268178">
                  <c:v>206302</c:v>
                </c:pt>
                <c:pt idx="268179">
                  <c:v>206302</c:v>
                </c:pt>
                <c:pt idx="268180">
                  <c:v>206302</c:v>
                </c:pt>
                <c:pt idx="268181">
                  <c:v>206302</c:v>
                </c:pt>
                <c:pt idx="268182">
                  <c:v>206302</c:v>
                </c:pt>
                <c:pt idx="268183">
                  <c:v>206302</c:v>
                </c:pt>
                <c:pt idx="268184">
                  <c:v>206302</c:v>
                </c:pt>
                <c:pt idx="268185">
                  <c:v>206302</c:v>
                </c:pt>
                <c:pt idx="268186">
                  <c:v>206302</c:v>
                </c:pt>
                <c:pt idx="268187">
                  <c:v>206302</c:v>
                </c:pt>
                <c:pt idx="268188">
                  <c:v>206302</c:v>
                </c:pt>
                <c:pt idx="268189">
                  <c:v>206302</c:v>
                </c:pt>
                <c:pt idx="268190">
                  <c:v>206302</c:v>
                </c:pt>
                <c:pt idx="268191">
                  <c:v>206302</c:v>
                </c:pt>
                <c:pt idx="268192">
                  <c:v>206302</c:v>
                </c:pt>
                <c:pt idx="268193">
                  <c:v>206302</c:v>
                </c:pt>
                <c:pt idx="268194">
                  <c:v>206302</c:v>
                </c:pt>
                <c:pt idx="268195">
                  <c:v>206302</c:v>
                </c:pt>
                <c:pt idx="268196">
                  <c:v>206302</c:v>
                </c:pt>
                <c:pt idx="268197">
                  <c:v>206302</c:v>
                </c:pt>
                <c:pt idx="268198">
                  <c:v>206302</c:v>
                </c:pt>
                <c:pt idx="268199">
                  <c:v>206302</c:v>
                </c:pt>
                <c:pt idx="268200">
                  <c:v>206302</c:v>
                </c:pt>
                <c:pt idx="268201">
                  <c:v>206302</c:v>
                </c:pt>
                <c:pt idx="268202">
                  <c:v>206302</c:v>
                </c:pt>
                <c:pt idx="268203">
                  <c:v>206302</c:v>
                </c:pt>
                <c:pt idx="268204">
                  <c:v>206302</c:v>
                </c:pt>
                <c:pt idx="268205">
                  <c:v>206302</c:v>
                </c:pt>
                <c:pt idx="268206">
                  <c:v>206302</c:v>
                </c:pt>
                <c:pt idx="268207">
                  <c:v>206302</c:v>
                </c:pt>
                <c:pt idx="268208">
                  <c:v>206302</c:v>
                </c:pt>
                <c:pt idx="268209">
                  <c:v>206302</c:v>
                </c:pt>
                <c:pt idx="268210">
                  <c:v>206302</c:v>
                </c:pt>
                <c:pt idx="268211">
                  <c:v>206302</c:v>
                </c:pt>
                <c:pt idx="268212">
                  <c:v>206302</c:v>
                </c:pt>
                <c:pt idx="268213">
                  <c:v>206302</c:v>
                </c:pt>
                <c:pt idx="268214">
                  <c:v>206302</c:v>
                </c:pt>
                <c:pt idx="268215">
                  <c:v>206302</c:v>
                </c:pt>
                <c:pt idx="268216">
                  <c:v>206302</c:v>
                </c:pt>
                <c:pt idx="268217">
                  <c:v>206302</c:v>
                </c:pt>
                <c:pt idx="268218">
                  <c:v>206302</c:v>
                </c:pt>
                <c:pt idx="268219">
                  <c:v>206302</c:v>
                </c:pt>
                <c:pt idx="268220">
                  <c:v>206302</c:v>
                </c:pt>
                <c:pt idx="268221">
                  <c:v>206302</c:v>
                </c:pt>
                <c:pt idx="268222">
                  <c:v>206302</c:v>
                </c:pt>
                <c:pt idx="268223">
                  <c:v>206302</c:v>
                </c:pt>
                <c:pt idx="268224">
                  <c:v>206302</c:v>
                </c:pt>
                <c:pt idx="268225">
                  <c:v>206302</c:v>
                </c:pt>
                <c:pt idx="268226">
                  <c:v>206302</c:v>
                </c:pt>
                <c:pt idx="268227">
                  <c:v>206302</c:v>
                </c:pt>
                <c:pt idx="268228">
                  <c:v>206302</c:v>
                </c:pt>
                <c:pt idx="268229">
                  <c:v>206302</c:v>
                </c:pt>
                <c:pt idx="268230">
                  <c:v>206302</c:v>
                </c:pt>
                <c:pt idx="268231">
                  <c:v>206302</c:v>
                </c:pt>
                <c:pt idx="268232">
                  <c:v>206302</c:v>
                </c:pt>
                <c:pt idx="268233">
                  <c:v>206302</c:v>
                </c:pt>
                <c:pt idx="268234">
                  <c:v>206302</c:v>
                </c:pt>
                <c:pt idx="268235">
                  <c:v>206302</c:v>
                </c:pt>
                <c:pt idx="268236">
                  <c:v>206302</c:v>
                </c:pt>
                <c:pt idx="268237">
                  <c:v>206302</c:v>
                </c:pt>
                <c:pt idx="268238">
                  <c:v>206302</c:v>
                </c:pt>
                <c:pt idx="268239">
                  <c:v>206302</c:v>
                </c:pt>
                <c:pt idx="268240">
                  <c:v>206302</c:v>
                </c:pt>
                <c:pt idx="268241">
                  <c:v>206302</c:v>
                </c:pt>
                <c:pt idx="268242">
                  <c:v>206302</c:v>
                </c:pt>
                <c:pt idx="268243">
                  <c:v>206302</c:v>
                </c:pt>
                <c:pt idx="268244">
                  <c:v>206302</c:v>
                </c:pt>
                <c:pt idx="268245">
                  <c:v>206302</c:v>
                </c:pt>
                <c:pt idx="268246">
                  <c:v>206302</c:v>
                </c:pt>
                <c:pt idx="268247">
                  <c:v>206302</c:v>
                </c:pt>
                <c:pt idx="268248">
                  <c:v>206302</c:v>
                </c:pt>
                <c:pt idx="268249">
                  <c:v>206302</c:v>
                </c:pt>
                <c:pt idx="268250">
                  <c:v>206302</c:v>
                </c:pt>
                <c:pt idx="268251">
                  <c:v>206302</c:v>
                </c:pt>
                <c:pt idx="268252">
                  <c:v>206302</c:v>
                </c:pt>
                <c:pt idx="268253">
                  <c:v>206302</c:v>
                </c:pt>
                <c:pt idx="268254">
                  <c:v>206302</c:v>
                </c:pt>
                <c:pt idx="268255">
                  <c:v>206302</c:v>
                </c:pt>
                <c:pt idx="268256">
                  <c:v>206302</c:v>
                </c:pt>
                <c:pt idx="268257">
                  <c:v>206302</c:v>
                </c:pt>
                <c:pt idx="268258">
                  <c:v>206302</c:v>
                </c:pt>
                <c:pt idx="268259">
                  <c:v>206302</c:v>
                </c:pt>
                <c:pt idx="268260">
                  <c:v>206302</c:v>
                </c:pt>
                <c:pt idx="268261">
                  <c:v>206302</c:v>
                </c:pt>
                <c:pt idx="268262">
                  <c:v>206302</c:v>
                </c:pt>
                <c:pt idx="268263">
                  <c:v>206302</c:v>
                </c:pt>
                <c:pt idx="268264">
                  <c:v>206302</c:v>
                </c:pt>
                <c:pt idx="268265">
                  <c:v>206302</c:v>
                </c:pt>
                <c:pt idx="268266">
                  <c:v>206302</c:v>
                </c:pt>
                <c:pt idx="268267">
                  <c:v>206302</c:v>
                </c:pt>
                <c:pt idx="268268">
                  <c:v>206302</c:v>
                </c:pt>
                <c:pt idx="268269">
                  <c:v>206302</c:v>
                </c:pt>
                <c:pt idx="268270">
                  <c:v>206302</c:v>
                </c:pt>
                <c:pt idx="268271">
                  <c:v>206302</c:v>
                </c:pt>
                <c:pt idx="268272">
                  <c:v>206302</c:v>
                </c:pt>
                <c:pt idx="268273">
                  <c:v>206302</c:v>
                </c:pt>
                <c:pt idx="268274">
                  <c:v>206302</c:v>
                </c:pt>
                <c:pt idx="268275">
                  <c:v>206302</c:v>
                </c:pt>
                <c:pt idx="268276">
                  <c:v>206302</c:v>
                </c:pt>
                <c:pt idx="268277">
                  <c:v>206302</c:v>
                </c:pt>
                <c:pt idx="268278">
                  <c:v>206302</c:v>
                </c:pt>
                <c:pt idx="268279">
                  <c:v>206302</c:v>
                </c:pt>
                <c:pt idx="268280">
                  <c:v>206302</c:v>
                </c:pt>
                <c:pt idx="268281">
                  <c:v>206302</c:v>
                </c:pt>
                <c:pt idx="268282">
                  <c:v>206302</c:v>
                </c:pt>
                <c:pt idx="268283">
                  <c:v>206302</c:v>
                </c:pt>
                <c:pt idx="268284">
                  <c:v>206302</c:v>
                </c:pt>
                <c:pt idx="268285">
                  <c:v>206302</c:v>
                </c:pt>
                <c:pt idx="268286">
                  <c:v>206302</c:v>
                </c:pt>
                <c:pt idx="268287">
                  <c:v>206302</c:v>
                </c:pt>
                <c:pt idx="268288">
                  <c:v>206302</c:v>
                </c:pt>
                <c:pt idx="268289">
                  <c:v>206302</c:v>
                </c:pt>
                <c:pt idx="268290">
                  <c:v>206302</c:v>
                </c:pt>
                <c:pt idx="268291">
                  <c:v>206302</c:v>
                </c:pt>
                <c:pt idx="268292">
                  <c:v>206302</c:v>
                </c:pt>
                <c:pt idx="268293">
                  <c:v>206302</c:v>
                </c:pt>
                <c:pt idx="268294">
                  <c:v>206302</c:v>
                </c:pt>
                <c:pt idx="268295">
                  <c:v>206302</c:v>
                </c:pt>
                <c:pt idx="268296">
                  <c:v>206302</c:v>
                </c:pt>
                <c:pt idx="268297">
                  <c:v>206302</c:v>
                </c:pt>
                <c:pt idx="268298">
                  <c:v>206302</c:v>
                </c:pt>
                <c:pt idx="268299">
                  <c:v>206302</c:v>
                </c:pt>
                <c:pt idx="268300">
                  <c:v>206302</c:v>
                </c:pt>
                <c:pt idx="268301">
                  <c:v>206302</c:v>
                </c:pt>
                <c:pt idx="268302">
                  <c:v>206302</c:v>
                </c:pt>
                <c:pt idx="268303">
                  <c:v>206302</c:v>
                </c:pt>
                <c:pt idx="268304">
                  <c:v>206302</c:v>
                </c:pt>
                <c:pt idx="268305">
                  <c:v>206302</c:v>
                </c:pt>
                <c:pt idx="268306">
                  <c:v>206302</c:v>
                </c:pt>
                <c:pt idx="268307">
                  <c:v>206302</c:v>
                </c:pt>
                <c:pt idx="268308">
                  <c:v>206302</c:v>
                </c:pt>
                <c:pt idx="268309">
                  <c:v>206302</c:v>
                </c:pt>
                <c:pt idx="268310">
                  <c:v>206302</c:v>
                </c:pt>
                <c:pt idx="268311">
                  <c:v>206302</c:v>
                </c:pt>
                <c:pt idx="268312">
                  <c:v>206302</c:v>
                </c:pt>
                <c:pt idx="268313">
                  <c:v>206302</c:v>
                </c:pt>
                <c:pt idx="268314">
                  <c:v>206302</c:v>
                </c:pt>
                <c:pt idx="268315">
                  <c:v>206302</c:v>
                </c:pt>
                <c:pt idx="268316">
                  <c:v>206302</c:v>
                </c:pt>
                <c:pt idx="268317">
                  <c:v>206302</c:v>
                </c:pt>
                <c:pt idx="268318">
                  <c:v>206302</c:v>
                </c:pt>
                <c:pt idx="268319">
                  <c:v>206302</c:v>
                </c:pt>
                <c:pt idx="268320">
                  <c:v>206302</c:v>
                </c:pt>
                <c:pt idx="268321">
                  <c:v>206302</c:v>
                </c:pt>
                <c:pt idx="268322">
                  <c:v>206302</c:v>
                </c:pt>
                <c:pt idx="268323">
                  <c:v>206302</c:v>
                </c:pt>
                <c:pt idx="268324">
                  <c:v>206302</c:v>
                </c:pt>
                <c:pt idx="268325">
                  <c:v>206302</c:v>
                </c:pt>
                <c:pt idx="268326">
                  <c:v>206302</c:v>
                </c:pt>
                <c:pt idx="268327">
                  <c:v>206302</c:v>
                </c:pt>
                <c:pt idx="268328">
                  <c:v>206302</c:v>
                </c:pt>
                <c:pt idx="268329">
                  <c:v>206302</c:v>
                </c:pt>
                <c:pt idx="268330">
                  <c:v>206302</c:v>
                </c:pt>
                <c:pt idx="268331">
                  <c:v>206302</c:v>
                </c:pt>
                <c:pt idx="268332">
                  <c:v>206302</c:v>
                </c:pt>
                <c:pt idx="268333">
                  <c:v>206302</c:v>
                </c:pt>
                <c:pt idx="268334">
                  <c:v>206302</c:v>
                </c:pt>
                <c:pt idx="268335">
                  <c:v>206302</c:v>
                </c:pt>
                <c:pt idx="268336">
                  <c:v>206302</c:v>
                </c:pt>
                <c:pt idx="268337">
                  <c:v>206302</c:v>
                </c:pt>
                <c:pt idx="268338">
                  <c:v>206302</c:v>
                </c:pt>
                <c:pt idx="268339">
                  <c:v>206302</c:v>
                </c:pt>
                <c:pt idx="268340">
                  <c:v>206302</c:v>
                </c:pt>
                <c:pt idx="268341">
                  <c:v>206302</c:v>
                </c:pt>
                <c:pt idx="268342">
                  <c:v>206302</c:v>
                </c:pt>
                <c:pt idx="268343">
                  <c:v>206302</c:v>
                </c:pt>
                <c:pt idx="268344">
                  <c:v>206302</c:v>
                </c:pt>
                <c:pt idx="268345">
                  <c:v>206302</c:v>
                </c:pt>
                <c:pt idx="268346">
                  <c:v>206302</c:v>
                </c:pt>
                <c:pt idx="268347">
                  <c:v>206302</c:v>
                </c:pt>
                <c:pt idx="268348">
                  <c:v>206302</c:v>
                </c:pt>
                <c:pt idx="268349">
                  <c:v>206302</c:v>
                </c:pt>
                <c:pt idx="268350">
                  <c:v>206302</c:v>
                </c:pt>
                <c:pt idx="268351">
                  <c:v>206302</c:v>
                </c:pt>
                <c:pt idx="268352">
                  <c:v>206302</c:v>
                </c:pt>
                <c:pt idx="268353">
                  <c:v>206302</c:v>
                </c:pt>
                <c:pt idx="268354">
                  <c:v>206302</c:v>
                </c:pt>
                <c:pt idx="268355">
                  <c:v>206302</c:v>
                </c:pt>
                <c:pt idx="268356">
                  <c:v>206302</c:v>
                </c:pt>
                <c:pt idx="268357">
                  <c:v>206302</c:v>
                </c:pt>
                <c:pt idx="268358">
                  <c:v>206302</c:v>
                </c:pt>
                <c:pt idx="268359">
                  <c:v>206302</c:v>
                </c:pt>
                <c:pt idx="268360">
                  <c:v>206302</c:v>
                </c:pt>
                <c:pt idx="268361">
                  <c:v>206302</c:v>
                </c:pt>
                <c:pt idx="268362">
                  <c:v>206302</c:v>
                </c:pt>
                <c:pt idx="268363">
                  <c:v>206302</c:v>
                </c:pt>
                <c:pt idx="268364">
                  <c:v>206302</c:v>
                </c:pt>
                <c:pt idx="268365">
                  <c:v>206302</c:v>
                </c:pt>
                <c:pt idx="268366">
                  <c:v>206302</c:v>
                </c:pt>
                <c:pt idx="268367">
                  <c:v>206302</c:v>
                </c:pt>
                <c:pt idx="268368">
                  <c:v>206302</c:v>
                </c:pt>
                <c:pt idx="268369">
                  <c:v>206302</c:v>
                </c:pt>
                <c:pt idx="268370">
                  <c:v>206302</c:v>
                </c:pt>
                <c:pt idx="268371">
                  <c:v>206302</c:v>
                </c:pt>
                <c:pt idx="268372">
                  <c:v>206302</c:v>
                </c:pt>
                <c:pt idx="268373">
                  <c:v>206302</c:v>
                </c:pt>
                <c:pt idx="268374">
                  <c:v>206302</c:v>
                </c:pt>
                <c:pt idx="268375">
                  <c:v>206302</c:v>
                </c:pt>
                <c:pt idx="268376">
                  <c:v>206302</c:v>
                </c:pt>
                <c:pt idx="268377">
                  <c:v>206302</c:v>
                </c:pt>
                <c:pt idx="268378">
                  <c:v>206302</c:v>
                </c:pt>
                <c:pt idx="268379">
                  <c:v>206302</c:v>
                </c:pt>
                <c:pt idx="268380">
                  <c:v>206302</c:v>
                </c:pt>
                <c:pt idx="268381">
                  <c:v>206302</c:v>
                </c:pt>
                <c:pt idx="268382">
                  <c:v>206302</c:v>
                </c:pt>
                <c:pt idx="268383">
                  <c:v>206302</c:v>
                </c:pt>
                <c:pt idx="268384">
                  <c:v>206302</c:v>
                </c:pt>
                <c:pt idx="268385">
                  <c:v>206302</c:v>
                </c:pt>
                <c:pt idx="268386">
                  <c:v>206302</c:v>
                </c:pt>
                <c:pt idx="268387">
                  <c:v>206302</c:v>
                </c:pt>
                <c:pt idx="268388">
                  <c:v>206302</c:v>
                </c:pt>
                <c:pt idx="268389">
                  <c:v>206302</c:v>
                </c:pt>
                <c:pt idx="268390">
                  <c:v>206302</c:v>
                </c:pt>
                <c:pt idx="268391">
                  <c:v>206302</c:v>
                </c:pt>
                <c:pt idx="268392">
                  <c:v>206302</c:v>
                </c:pt>
                <c:pt idx="268393">
                  <c:v>206302</c:v>
                </c:pt>
                <c:pt idx="268394">
                  <c:v>206302</c:v>
                </c:pt>
                <c:pt idx="268395">
                  <c:v>206302</c:v>
                </c:pt>
                <c:pt idx="268396">
                  <c:v>206302</c:v>
                </c:pt>
                <c:pt idx="268397">
                  <c:v>206302</c:v>
                </c:pt>
                <c:pt idx="268398">
                  <c:v>206302</c:v>
                </c:pt>
                <c:pt idx="268399">
                  <c:v>206302</c:v>
                </c:pt>
                <c:pt idx="268400">
                  <c:v>206302</c:v>
                </c:pt>
                <c:pt idx="268401">
                  <c:v>206302</c:v>
                </c:pt>
                <c:pt idx="268402">
                  <c:v>206302</c:v>
                </c:pt>
                <c:pt idx="268403">
                  <c:v>206302</c:v>
                </c:pt>
                <c:pt idx="268404">
                  <c:v>206302</c:v>
                </c:pt>
                <c:pt idx="268405">
                  <c:v>206302</c:v>
                </c:pt>
                <c:pt idx="268406">
                  <c:v>206302</c:v>
                </c:pt>
                <c:pt idx="268407">
                  <c:v>206302</c:v>
                </c:pt>
                <c:pt idx="268408">
                  <c:v>206302</c:v>
                </c:pt>
                <c:pt idx="268409">
                  <c:v>206302</c:v>
                </c:pt>
                <c:pt idx="268410">
                  <c:v>206302</c:v>
                </c:pt>
                <c:pt idx="268411">
                  <c:v>206302</c:v>
                </c:pt>
                <c:pt idx="268412">
                  <c:v>206302</c:v>
                </c:pt>
                <c:pt idx="268413">
                  <c:v>206302</c:v>
                </c:pt>
                <c:pt idx="268414">
                  <c:v>206302</c:v>
                </c:pt>
                <c:pt idx="268415">
                  <c:v>206302</c:v>
                </c:pt>
                <c:pt idx="268416">
                  <c:v>206302</c:v>
                </c:pt>
                <c:pt idx="268417">
                  <c:v>206302</c:v>
                </c:pt>
                <c:pt idx="268418">
                  <c:v>206302</c:v>
                </c:pt>
                <c:pt idx="268419">
                  <c:v>206302</c:v>
                </c:pt>
                <c:pt idx="268420">
                  <c:v>206302</c:v>
                </c:pt>
                <c:pt idx="268421">
                  <c:v>206302</c:v>
                </c:pt>
                <c:pt idx="268422">
                  <c:v>206302</c:v>
                </c:pt>
                <c:pt idx="268423">
                  <c:v>206302</c:v>
                </c:pt>
                <c:pt idx="268424">
                  <c:v>206302</c:v>
                </c:pt>
                <c:pt idx="268425">
                  <c:v>206302</c:v>
                </c:pt>
                <c:pt idx="268426">
                  <c:v>206302</c:v>
                </c:pt>
                <c:pt idx="268427">
                  <c:v>206302</c:v>
                </c:pt>
                <c:pt idx="268428">
                  <c:v>206302</c:v>
                </c:pt>
                <c:pt idx="268429">
                  <c:v>206302</c:v>
                </c:pt>
                <c:pt idx="268430">
                  <c:v>206302</c:v>
                </c:pt>
                <c:pt idx="268431">
                  <c:v>206302</c:v>
                </c:pt>
                <c:pt idx="268432">
                  <c:v>206302</c:v>
                </c:pt>
                <c:pt idx="268433">
                  <c:v>206302</c:v>
                </c:pt>
                <c:pt idx="268434">
                  <c:v>206302</c:v>
                </c:pt>
                <c:pt idx="268435">
                  <c:v>206302</c:v>
                </c:pt>
                <c:pt idx="268436">
                  <c:v>206302</c:v>
                </c:pt>
                <c:pt idx="268437">
                  <c:v>206302</c:v>
                </c:pt>
                <c:pt idx="268438">
                  <c:v>206302</c:v>
                </c:pt>
                <c:pt idx="268439">
                  <c:v>206302</c:v>
                </c:pt>
                <c:pt idx="268440">
                  <c:v>206302</c:v>
                </c:pt>
                <c:pt idx="268441">
                  <c:v>206302</c:v>
                </c:pt>
                <c:pt idx="268442">
                  <c:v>206302</c:v>
                </c:pt>
                <c:pt idx="268443">
                  <c:v>206302</c:v>
                </c:pt>
                <c:pt idx="268444">
                  <c:v>206302</c:v>
                </c:pt>
                <c:pt idx="268445">
                  <c:v>206302</c:v>
                </c:pt>
                <c:pt idx="268446">
                  <c:v>206302</c:v>
                </c:pt>
                <c:pt idx="268447">
                  <c:v>206302</c:v>
                </c:pt>
                <c:pt idx="268448">
                  <c:v>206302</c:v>
                </c:pt>
                <c:pt idx="268449">
                  <c:v>206302</c:v>
                </c:pt>
                <c:pt idx="268450">
                  <c:v>206302</c:v>
                </c:pt>
                <c:pt idx="268451">
                  <c:v>206302</c:v>
                </c:pt>
                <c:pt idx="268452">
                  <c:v>206302</c:v>
                </c:pt>
                <c:pt idx="268453">
                  <c:v>206302</c:v>
                </c:pt>
                <c:pt idx="268454">
                  <c:v>206302</c:v>
                </c:pt>
                <c:pt idx="268455">
                  <c:v>206302</c:v>
                </c:pt>
                <c:pt idx="268456">
                  <c:v>206302</c:v>
                </c:pt>
                <c:pt idx="268457">
                  <c:v>206302</c:v>
                </c:pt>
                <c:pt idx="268458">
                  <c:v>206302</c:v>
                </c:pt>
                <c:pt idx="268459">
                  <c:v>206302</c:v>
                </c:pt>
                <c:pt idx="268460">
                  <c:v>206302</c:v>
                </c:pt>
                <c:pt idx="268461">
                  <c:v>206302</c:v>
                </c:pt>
                <c:pt idx="268462">
                  <c:v>206302</c:v>
                </c:pt>
                <c:pt idx="268463">
                  <c:v>206302</c:v>
                </c:pt>
                <c:pt idx="268464">
                  <c:v>206302</c:v>
                </c:pt>
                <c:pt idx="268465">
                  <c:v>206302</c:v>
                </c:pt>
                <c:pt idx="268466">
                  <c:v>206302</c:v>
                </c:pt>
                <c:pt idx="268467">
                  <c:v>206302</c:v>
                </c:pt>
                <c:pt idx="268468">
                  <c:v>206302</c:v>
                </c:pt>
                <c:pt idx="268469">
                  <c:v>206302</c:v>
                </c:pt>
                <c:pt idx="268470">
                  <c:v>206302</c:v>
                </c:pt>
                <c:pt idx="268471">
                  <c:v>206302</c:v>
                </c:pt>
                <c:pt idx="268472">
                  <c:v>206302</c:v>
                </c:pt>
                <c:pt idx="268473">
                  <c:v>206302</c:v>
                </c:pt>
                <c:pt idx="268474">
                  <c:v>206302</c:v>
                </c:pt>
                <c:pt idx="268475">
                  <c:v>206302</c:v>
                </c:pt>
                <c:pt idx="268476">
                  <c:v>206302</c:v>
                </c:pt>
                <c:pt idx="268477">
                  <c:v>206302</c:v>
                </c:pt>
                <c:pt idx="268478">
                  <c:v>206302</c:v>
                </c:pt>
                <c:pt idx="268479">
                  <c:v>206302</c:v>
                </c:pt>
                <c:pt idx="268480">
                  <c:v>206302</c:v>
                </c:pt>
                <c:pt idx="268481">
                  <c:v>206302</c:v>
                </c:pt>
                <c:pt idx="268482">
                  <c:v>206302</c:v>
                </c:pt>
                <c:pt idx="268483">
                  <c:v>206302</c:v>
                </c:pt>
                <c:pt idx="268484">
                  <c:v>206302</c:v>
                </c:pt>
                <c:pt idx="268485">
                  <c:v>206302</c:v>
                </c:pt>
                <c:pt idx="268486">
                  <c:v>206302</c:v>
                </c:pt>
                <c:pt idx="268487">
                  <c:v>206302</c:v>
                </c:pt>
                <c:pt idx="268488">
                  <c:v>206302</c:v>
                </c:pt>
                <c:pt idx="268489">
                  <c:v>206302</c:v>
                </c:pt>
                <c:pt idx="268490">
                  <c:v>206302</c:v>
                </c:pt>
                <c:pt idx="268491">
                  <c:v>206302</c:v>
                </c:pt>
                <c:pt idx="268492">
                  <c:v>206302</c:v>
                </c:pt>
                <c:pt idx="268493">
                  <c:v>206302</c:v>
                </c:pt>
                <c:pt idx="268494">
                  <c:v>206302</c:v>
                </c:pt>
                <c:pt idx="268495">
                  <c:v>206302</c:v>
                </c:pt>
                <c:pt idx="268496">
                  <c:v>206302</c:v>
                </c:pt>
                <c:pt idx="268497">
                  <c:v>206302</c:v>
                </c:pt>
                <c:pt idx="268498">
                  <c:v>206302</c:v>
                </c:pt>
                <c:pt idx="268499">
                  <c:v>206302</c:v>
                </c:pt>
                <c:pt idx="268500">
                  <c:v>206302</c:v>
                </c:pt>
                <c:pt idx="268501">
                  <c:v>206302</c:v>
                </c:pt>
                <c:pt idx="268502">
                  <c:v>206302</c:v>
                </c:pt>
                <c:pt idx="268503">
                  <c:v>206302</c:v>
                </c:pt>
                <c:pt idx="268504">
                  <c:v>206302</c:v>
                </c:pt>
                <c:pt idx="268505">
                  <c:v>206302</c:v>
                </c:pt>
                <c:pt idx="268506">
                  <c:v>206302</c:v>
                </c:pt>
                <c:pt idx="268507">
                  <c:v>206302</c:v>
                </c:pt>
                <c:pt idx="268508">
                  <c:v>206302</c:v>
                </c:pt>
                <c:pt idx="268509">
                  <c:v>206302</c:v>
                </c:pt>
                <c:pt idx="268510">
                  <c:v>206302</c:v>
                </c:pt>
                <c:pt idx="268511">
                  <c:v>206302</c:v>
                </c:pt>
                <c:pt idx="268512">
                  <c:v>206302</c:v>
                </c:pt>
                <c:pt idx="268513">
                  <c:v>206302</c:v>
                </c:pt>
                <c:pt idx="268514">
                  <c:v>206302</c:v>
                </c:pt>
                <c:pt idx="268515">
                  <c:v>206302</c:v>
                </c:pt>
                <c:pt idx="268516">
                  <c:v>206302</c:v>
                </c:pt>
                <c:pt idx="268517">
                  <c:v>206302</c:v>
                </c:pt>
                <c:pt idx="268518">
                  <c:v>206302</c:v>
                </c:pt>
                <c:pt idx="268519">
                  <c:v>206302</c:v>
                </c:pt>
                <c:pt idx="268520">
                  <c:v>206302</c:v>
                </c:pt>
                <c:pt idx="268521">
                  <c:v>206302</c:v>
                </c:pt>
                <c:pt idx="268522">
                  <c:v>206302</c:v>
                </c:pt>
                <c:pt idx="268523">
                  <c:v>206302</c:v>
                </c:pt>
                <c:pt idx="268524">
                  <c:v>206302</c:v>
                </c:pt>
                <c:pt idx="268525">
                  <c:v>206302</c:v>
                </c:pt>
                <c:pt idx="268526">
                  <c:v>206302</c:v>
                </c:pt>
                <c:pt idx="268527">
                  <c:v>206302</c:v>
                </c:pt>
                <c:pt idx="268528">
                  <c:v>206302</c:v>
                </c:pt>
                <c:pt idx="268529">
                  <c:v>206302</c:v>
                </c:pt>
                <c:pt idx="268530">
                  <c:v>206302</c:v>
                </c:pt>
                <c:pt idx="268531">
                  <c:v>206302</c:v>
                </c:pt>
                <c:pt idx="268532">
                  <c:v>206302</c:v>
                </c:pt>
                <c:pt idx="268533">
                  <c:v>206302</c:v>
                </c:pt>
                <c:pt idx="268534">
                  <c:v>206302</c:v>
                </c:pt>
                <c:pt idx="268535">
                  <c:v>206302</c:v>
                </c:pt>
                <c:pt idx="268536">
                  <c:v>206302</c:v>
                </c:pt>
                <c:pt idx="268537">
                  <c:v>206302</c:v>
                </c:pt>
                <c:pt idx="268538">
                  <c:v>206302</c:v>
                </c:pt>
                <c:pt idx="268539">
                  <c:v>206302</c:v>
                </c:pt>
                <c:pt idx="268540">
                  <c:v>206302</c:v>
                </c:pt>
                <c:pt idx="268541">
                  <c:v>206302</c:v>
                </c:pt>
                <c:pt idx="268542">
                  <c:v>206302</c:v>
                </c:pt>
                <c:pt idx="268543">
                  <c:v>206302</c:v>
                </c:pt>
                <c:pt idx="268544">
                  <c:v>206302</c:v>
                </c:pt>
                <c:pt idx="268545">
                  <c:v>206302</c:v>
                </c:pt>
                <c:pt idx="268546">
                  <c:v>206302</c:v>
                </c:pt>
                <c:pt idx="268547">
                  <c:v>206302</c:v>
                </c:pt>
                <c:pt idx="268548">
                  <c:v>206302</c:v>
                </c:pt>
                <c:pt idx="268549">
                  <c:v>206302</c:v>
                </c:pt>
                <c:pt idx="268550">
                  <c:v>206302</c:v>
                </c:pt>
                <c:pt idx="268551">
                  <c:v>206302</c:v>
                </c:pt>
                <c:pt idx="268552">
                  <c:v>206302</c:v>
                </c:pt>
                <c:pt idx="268553">
                  <c:v>206302</c:v>
                </c:pt>
                <c:pt idx="268554">
                  <c:v>206302</c:v>
                </c:pt>
                <c:pt idx="268555">
                  <c:v>206302</c:v>
                </c:pt>
                <c:pt idx="268556">
                  <c:v>206302</c:v>
                </c:pt>
                <c:pt idx="268557">
                  <c:v>206302</c:v>
                </c:pt>
                <c:pt idx="268558">
                  <c:v>206302</c:v>
                </c:pt>
                <c:pt idx="268559">
                  <c:v>206302</c:v>
                </c:pt>
                <c:pt idx="268560">
                  <c:v>206302</c:v>
                </c:pt>
                <c:pt idx="268561">
                  <c:v>206302</c:v>
                </c:pt>
                <c:pt idx="268562">
                  <c:v>206302</c:v>
                </c:pt>
                <c:pt idx="268563">
                  <c:v>206302</c:v>
                </c:pt>
                <c:pt idx="268564">
                  <c:v>206302</c:v>
                </c:pt>
                <c:pt idx="268565">
                  <c:v>206302</c:v>
                </c:pt>
                <c:pt idx="268566">
                  <c:v>206302</c:v>
                </c:pt>
                <c:pt idx="268567">
                  <c:v>206302</c:v>
                </c:pt>
                <c:pt idx="268568">
                  <c:v>206302</c:v>
                </c:pt>
                <c:pt idx="268569">
                  <c:v>206302</c:v>
                </c:pt>
                <c:pt idx="268570">
                  <c:v>206302</c:v>
                </c:pt>
                <c:pt idx="268571">
                  <c:v>206302</c:v>
                </c:pt>
                <c:pt idx="268572">
                  <c:v>206302</c:v>
                </c:pt>
                <c:pt idx="268573">
                  <c:v>206302</c:v>
                </c:pt>
                <c:pt idx="268574">
                  <c:v>206302</c:v>
                </c:pt>
                <c:pt idx="268575">
                  <c:v>206302</c:v>
                </c:pt>
                <c:pt idx="268576">
                  <c:v>206302</c:v>
                </c:pt>
                <c:pt idx="268577">
                  <c:v>206302</c:v>
                </c:pt>
                <c:pt idx="268578">
                  <c:v>206302</c:v>
                </c:pt>
                <c:pt idx="268579">
                  <c:v>206302</c:v>
                </c:pt>
                <c:pt idx="268580">
                  <c:v>206302</c:v>
                </c:pt>
                <c:pt idx="268581">
                  <c:v>206302</c:v>
                </c:pt>
                <c:pt idx="268582">
                  <c:v>206302</c:v>
                </c:pt>
                <c:pt idx="268583">
                  <c:v>206302</c:v>
                </c:pt>
                <c:pt idx="268584">
                  <c:v>206302</c:v>
                </c:pt>
                <c:pt idx="268585">
                  <c:v>206302</c:v>
                </c:pt>
                <c:pt idx="268586">
                  <c:v>206302</c:v>
                </c:pt>
                <c:pt idx="268587">
                  <c:v>206302</c:v>
                </c:pt>
                <c:pt idx="268588">
                  <c:v>206302</c:v>
                </c:pt>
                <c:pt idx="268589">
                  <c:v>206302</c:v>
                </c:pt>
                <c:pt idx="268590">
                  <c:v>206302</c:v>
                </c:pt>
                <c:pt idx="268591">
                  <c:v>206302</c:v>
                </c:pt>
                <c:pt idx="268592">
                  <c:v>206302</c:v>
                </c:pt>
                <c:pt idx="268593">
                  <c:v>206302</c:v>
                </c:pt>
                <c:pt idx="268594">
                  <c:v>206302</c:v>
                </c:pt>
                <c:pt idx="268595">
                  <c:v>206302</c:v>
                </c:pt>
                <c:pt idx="268596">
                  <c:v>206302</c:v>
                </c:pt>
                <c:pt idx="268597">
                  <c:v>206302</c:v>
                </c:pt>
                <c:pt idx="268598">
                  <c:v>206302</c:v>
                </c:pt>
                <c:pt idx="268599">
                  <c:v>206302</c:v>
                </c:pt>
                <c:pt idx="268600">
                  <c:v>206302</c:v>
                </c:pt>
                <c:pt idx="268601">
                  <c:v>206302</c:v>
                </c:pt>
                <c:pt idx="268602">
                  <c:v>206302</c:v>
                </c:pt>
                <c:pt idx="268603">
                  <c:v>206302</c:v>
                </c:pt>
                <c:pt idx="268604">
                  <c:v>206302</c:v>
                </c:pt>
                <c:pt idx="268605">
                  <c:v>206302</c:v>
                </c:pt>
                <c:pt idx="268606">
                  <c:v>206302</c:v>
                </c:pt>
                <c:pt idx="268607">
                  <c:v>206302</c:v>
                </c:pt>
                <c:pt idx="268608">
                  <c:v>206302</c:v>
                </c:pt>
                <c:pt idx="268609">
                  <c:v>206302</c:v>
                </c:pt>
                <c:pt idx="268610">
                  <c:v>206302</c:v>
                </c:pt>
                <c:pt idx="268611">
                  <c:v>206302</c:v>
                </c:pt>
                <c:pt idx="268612">
                  <c:v>206302</c:v>
                </c:pt>
                <c:pt idx="268613">
                  <c:v>206302</c:v>
                </c:pt>
                <c:pt idx="268614">
                  <c:v>206302</c:v>
                </c:pt>
                <c:pt idx="268615">
                  <c:v>206302</c:v>
                </c:pt>
                <c:pt idx="268616">
                  <c:v>206302</c:v>
                </c:pt>
                <c:pt idx="268617">
                  <c:v>206302</c:v>
                </c:pt>
                <c:pt idx="268618">
                  <c:v>206302</c:v>
                </c:pt>
                <c:pt idx="268619">
                  <c:v>206302</c:v>
                </c:pt>
                <c:pt idx="268620">
                  <c:v>206302</c:v>
                </c:pt>
                <c:pt idx="268621">
                  <c:v>206302</c:v>
                </c:pt>
                <c:pt idx="268622">
                  <c:v>206302</c:v>
                </c:pt>
                <c:pt idx="268623">
                  <c:v>206302</c:v>
                </c:pt>
                <c:pt idx="268624">
                  <c:v>206302</c:v>
                </c:pt>
                <c:pt idx="268625">
                  <c:v>206302</c:v>
                </c:pt>
                <c:pt idx="268626">
                  <c:v>206302</c:v>
                </c:pt>
                <c:pt idx="268627">
                  <c:v>206302</c:v>
                </c:pt>
                <c:pt idx="268628">
                  <c:v>206302</c:v>
                </c:pt>
                <c:pt idx="268629">
                  <c:v>206302</c:v>
                </c:pt>
                <c:pt idx="268630">
                  <c:v>206302</c:v>
                </c:pt>
                <c:pt idx="268631">
                  <c:v>206302</c:v>
                </c:pt>
                <c:pt idx="268632">
                  <c:v>206302</c:v>
                </c:pt>
                <c:pt idx="268633">
                  <c:v>206302</c:v>
                </c:pt>
                <c:pt idx="268634">
                  <c:v>206302</c:v>
                </c:pt>
                <c:pt idx="268635">
                  <c:v>206302</c:v>
                </c:pt>
                <c:pt idx="268636">
                  <c:v>206302</c:v>
                </c:pt>
                <c:pt idx="268637">
                  <c:v>206302</c:v>
                </c:pt>
                <c:pt idx="268638">
                  <c:v>206302</c:v>
                </c:pt>
                <c:pt idx="268639">
                  <c:v>206302</c:v>
                </c:pt>
                <c:pt idx="268640">
                  <c:v>206302</c:v>
                </c:pt>
                <c:pt idx="268641">
                  <c:v>206302</c:v>
                </c:pt>
                <c:pt idx="268642">
                  <c:v>206302</c:v>
                </c:pt>
                <c:pt idx="268643">
                  <c:v>206302</c:v>
                </c:pt>
                <c:pt idx="268644">
                  <c:v>206302</c:v>
                </c:pt>
                <c:pt idx="268645">
                  <c:v>206302</c:v>
                </c:pt>
                <c:pt idx="268646">
                  <c:v>206302</c:v>
                </c:pt>
                <c:pt idx="268647">
                  <c:v>206302</c:v>
                </c:pt>
                <c:pt idx="268648">
                  <c:v>206302</c:v>
                </c:pt>
                <c:pt idx="268649">
                  <c:v>206302</c:v>
                </c:pt>
                <c:pt idx="268650">
                  <c:v>206302</c:v>
                </c:pt>
                <c:pt idx="268651">
                  <c:v>206302</c:v>
                </c:pt>
                <c:pt idx="268652">
                  <c:v>206302</c:v>
                </c:pt>
                <c:pt idx="268653">
                  <c:v>206302</c:v>
                </c:pt>
                <c:pt idx="268654">
                  <c:v>206302</c:v>
                </c:pt>
                <c:pt idx="268655">
                  <c:v>206302</c:v>
                </c:pt>
                <c:pt idx="268656">
                  <c:v>206302</c:v>
                </c:pt>
                <c:pt idx="268657">
                  <c:v>206302</c:v>
                </c:pt>
                <c:pt idx="268658">
                  <c:v>206302</c:v>
                </c:pt>
                <c:pt idx="268659">
                  <c:v>206302</c:v>
                </c:pt>
                <c:pt idx="268660">
                  <c:v>206302</c:v>
                </c:pt>
                <c:pt idx="268661">
                  <c:v>206302</c:v>
                </c:pt>
                <c:pt idx="268662">
                  <c:v>206302</c:v>
                </c:pt>
                <c:pt idx="268663">
                  <c:v>206302</c:v>
                </c:pt>
                <c:pt idx="268664">
                  <c:v>206302</c:v>
                </c:pt>
                <c:pt idx="268665">
                  <c:v>206302</c:v>
                </c:pt>
                <c:pt idx="268666">
                  <c:v>206302</c:v>
                </c:pt>
                <c:pt idx="268667">
                  <c:v>206302</c:v>
                </c:pt>
                <c:pt idx="268668">
                  <c:v>206302</c:v>
                </c:pt>
                <c:pt idx="268669">
                  <c:v>206302</c:v>
                </c:pt>
                <c:pt idx="268670">
                  <c:v>206302</c:v>
                </c:pt>
                <c:pt idx="268671">
                  <c:v>206302</c:v>
                </c:pt>
                <c:pt idx="268672">
                  <c:v>206302</c:v>
                </c:pt>
                <c:pt idx="268673">
                  <c:v>206302</c:v>
                </c:pt>
                <c:pt idx="268674">
                  <c:v>206302</c:v>
                </c:pt>
                <c:pt idx="268675">
                  <c:v>206302</c:v>
                </c:pt>
                <c:pt idx="268676">
                  <c:v>206302</c:v>
                </c:pt>
                <c:pt idx="268677">
                  <c:v>206302</c:v>
                </c:pt>
                <c:pt idx="268678">
                  <c:v>206302</c:v>
                </c:pt>
                <c:pt idx="268679">
                  <c:v>206302</c:v>
                </c:pt>
                <c:pt idx="268680">
                  <c:v>206302</c:v>
                </c:pt>
                <c:pt idx="268681">
                  <c:v>206302</c:v>
                </c:pt>
                <c:pt idx="268682">
                  <c:v>206302</c:v>
                </c:pt>
                <c:pt idx="268683">
                  <c:v>206302</c:v>
                </c:pt>
                <c:pt idx="268684">
                  <c:v>206302</c:v>
                </c:pt>
                <c:pt idx="268685">
                  <c:v>206302</c:v>
                </c:pt>
                <c:pt idx="268686">
                  <c:v>206302</c:v>
                </c:pt>
                <c:pt idx="268687">
                  <c:v>206302</c:v>
                </c:pt>
                <c:pt idx="268688">
                  <c:v>206302</c:v>
                </c:pt>
                <c:pt idx="268689">
                  <c:v>206302</c:v>
                </c:pt>
                <c:pt idx="268690">
                  <c:v>206302</c:v>
                </c:pt>
                <c:pt idx="268691">
                  <c:v>206302</c:v>
                </c:pt>
                <c:pt idx="268692">
                  <c:v>206302</c:v>
                </c:pt>
                <c:pt idx="268693">
                  <c:v>206302</c:v>
                </c:pt>
                <c:pt idx="268694">
                  <c:v>206302</c:v>
                </c:pt>
                <c:pt idx="268695">
                  <c:v>206302</c:v>
                </c:pt>
                <c:pt idx="268696">
                  <c:v>206302</c:v>
                </c:pt>
                <c:pt idx="268697">
                  <c:v>206302</c:v>
                </c:pt>
                <c:pt idx="268698">
                  <c:v>206302</c:v>
                </c:pt>
                <c:pt idx="268699">
                  <c:v>206302</c:v>
                </c:pt>
                <c:pt idx="268700">
                  <c:v>206302</c:v>
                </c:pt>
                <c:pt idx="268701">
                  <c:v>206302</c:v>
                </c:pt>
                <c:pt idx="268702">
                  <c:v>206302</c:v>
                </c:pt>
                <c:pt idx="268703">
                  <c:v>206302</c:v>
                </c:pt>
                <c:pt idx="268704">
                  <c:v>206302</c:v>
                </c:pt>
                <c:pt idx="268705">
                  <c:v>206302</c:v>
                </c:pt>
                <c:pt idx="268706">
                  <c:v>206302</c:v>
                </c:pt>
                <c:pt idx="268707">
                  <c:v>206302</c:v>
                </c:pt>
                <c:pt idx="268708">
                  <c:v>206302</c:v>
                </c:pt>
                <c:pt idx="268709">
                  <c:v>206302</c:v>
                </c:pt>
                <c:pt idx="268710">
                  <c:v>206302</c:v>
                </c:pt>
                <c:pt idx="268711">
                  <c:v>206302</c:v>
                </c:pt>
                <c:pt idx="268712">
                  <c:v>206302</c:v>
                </c:pt>
                <c:pt idx="268713">
                  <c:v>206302</c:v>
                </c:pt>
                <c:pt idx="268714">
                  <c:v>206302</c:v>
                </c:pt>
                <c:pt idx="268715">
                  <c:v>206302</c:v>
                </c:pt>
                <c:pt idx="268716">
                  <c:v>206302</c:v>
                </c:pt>
                <c:pt idx="268717">
                  <c:v>206302</c:v>
                </c:pt>
                <c:pt idx="268718">
                  <c:v>206302</c:v>
                </c:pt>
                <c:pt idx="268719">
                  <c:v>206302</c:v>
                </c:pt>
                <c:pt idx="268720">
                  <c:v>206302</c:v>
                </c:pt>
                <c:pt idx="268721">
                  <c:v>206302</c:v>
                </c:pt>
                <c:pt idx="268722">
                  <c:v>206302</c:v>
                </c:pt>
                <c:pt idx="268723">
                  <c:v>206302</c:v>
                </c:pt>
                <c:pt idx="268724">
                  <c:v>206302</c:v>
                </c:pt>
                <c:pt idx="268725">
                  <c:v>206302</c:v>
                </c:pt>
                <c:pt idx="268726">
                  <c:v>206302</c:v>
                </c:pt>
                <c:pt idx="268727">
                  <c:v>206302</c:v>
                </c:pt>
                <c:pt idx="268728">
                  <c:v>206302</c:v>
                </c:pt>
                <c:pt idx="268729">
                  <c:v>206302</c:v>
                </c:pt>
                <c:pt idx="268730">
                  <c:v>206302</c:v>
                </c:pt>
                <c:pt idx="268731">
                  <c:v>206302</c:v>
                </c:pt>
                <c:pt idx="268732">
                  <c:v>206302</c:v>
                </c:pt>
                <c:pt idx="268733">
                  <c:v>206302</c:v>
                </c:pt>
                <c:pt idx="268734">
                  <c:v>206302</c:v>
                </c:pt>
                <c:pt idx="268735">
                  <c:v>206302</c:v>
                </c:pt>
                <c:pt idx="268736">
                  <c:v>206302</c:v>
                </c:pt>
                <c:pt idx="268737">
                  <c:v>206302</c:v>
                </c:pt>
                <c:pt idx="268738">
                  <c:v>206302</c:v>
                </c:pt>
                <c:pt idx="268739">
                  <c:v>206302</c:v>
                </c:pt>
                <c:pt idx="268740">
                  <c:v>206302</c:v>
                </c:pt>
                <c:pt idx="268741">
                  <c:v>206302</c:v>
                </c:pt>
                <c:pt idx="268742">
                  <c:v>206302</c:v>
                </c:pt>
                <c:pt idx="268743">
                  <c:v>206302</c:v>
                </c:pt>
                <c:pt idx="268744">
                  <c:v>206302</c:v>
                </c:pt>
                <c:pt idx="268745">
                  <c:v>206302</c:v>
                </c:pt>
                <c:pt idx="268746">
                  <c:v>206302</c:v>
                </c:pt>
                <c:pt idx="268747">
                  <c:v>206302</c:v>
                </c:pt>
                <c:pt idx="268748">
                  <c:v>206302</c:v>
                </c:pt>
                <c:pt idx="268749">
                  <c:v>206302</c:v>
                </c:pt>
                <c:pt idx="268750">
                  <c:v>206302</c:v>
                </c:pt>
                <c:pt idx="268751">
                  <c:v>206302</c:v>
                </c:pt>
                <c:pt idx="268752">
                  <c:v>206302</c:v>
                </c:pt>
                <c:pt idx="268753">
                  <c:v>206302</c:v>
                </c:pt>
                <c:pt idx="268754">
                  <c:v>206302</c:v>
                </c:pt>
                <c:pt idx="268755">
                  <c:v>206302</c:v>
                </c:pt>
                <c:pt idx="268756">
                  <c:v>206302</c:v>
                </c:pt>
                <c:pt idx="268757">
                  <c:v>206302</c:v>
                </c:pt>
                <c:pt idx="268758">
                  <c:v>206302</c:v>
                </c:pt>
                <c:pt idx="268759">
                  <c:v>206302</c:v>
                </c:pt>
                <c:pt idx="268760">
                  <c:v>206302</c:v>
                </c:pt>
                <c:pt idx="268761">
                  <c:v>206302</c:v>
                </c:pt>
                <c:pt idx="268762">
                  <c:v>206302</c:v>
                </c:pt>
                <c:pt idx="268763">
                  <c:v>206302</c:v>
                </c:pt>
                <c:pt idx="268764">
                  <c:v>206302</c:v>
                </c:pt>
                <c:pt idx="268765">
                  <c:v>206302</c:v>
                </c:pt>
                <c:pt idx="268766">
                  <c:v>206302</c:v>
                </c:pt>
                <c:pt idx="268767">
                  <c:v>206302</c:v>
                </c:pt>
                <c:pt idx="268768">
                  <c:v>206302</c:v>
                </c:pt>
                <c:pt idx="268769">
                  <c:v>206302</c:v>
                </c:pt>
                <c:pt idx="268770">
                  <c:v>206302</c:v>
                </c:pt>
                <c:pt idx="268771">
                  <c:v>206302</c:v>
                </c:pt>
                <c:pt idx="268772">
                  <c:v>206302</c:v>
                </c:pt>
                <c:pt idx="268773">
                  <c:v>206302</c:v>
                </c:pt>
                <c:pt idx="268774">
                  <c:v>206302</c:v>
                </c:pt>
                <c:pt idx="268775">
                  <c:v>206302</c:v>
                </c:pt>
                <c:pt idx="268776">
                  <c:v>206302</c:v>
                </c:pt>
                <c:pt idx="268777">
                  <c:v>206302</c:v>
                </c:pt>
                <c:pt idx="268778">
                  <c:v>206302</c:v>
                </c:pt>
                <c:pt idx="268779">
                  <c:v>206302</c:v>
                </c:pt>
                <c:pt idx="268780">
                  <c:v>206302</c:v>
                </c:pt>
                <c:pt idx="268781">
                  <c:v>206302</c:v>
                </c:pt>
                <c:pt idx="268782">
                  <c:v>206302</c:v>
                </c:pt>
                <c:pt idx="268783">
                  <c:v>206302</c:v>
                </c:pt>
                <c:pt idx="268784">
                  <c:v>206302</c:v>
                </c:pt>
                <c:pt idx="268785">
                  <c:v>206302</c:v>
                </c:pt>
                <c:pt idx="268786">
                  <c:v>206302</c:v>
                </c:pt>
                <c:pt idx="268787">
                  <c:v>206302</c:v>
                </c:pt>
                <c:pt idx="268788">
                  <c:v>206302</c:v>
                </c:pt>
                <c:pt idx="268789">
                  <c:v>206302</c:v>
                </c:pt>
                <c:pt idx="268790">
                  <c:v>206302</c:v>
                </c:pt>
                <c:pt idx="268791">
                  <c:v>206302</c:v>
                </c:pt>
                <c:pt idx="268792">
                  <c:v>206302</c:v>
                </c:pt>
                <c:pt idx="268793">
                  <c:v>206302</c:v>
                </c:pt>
                <c:pt idx="268794">
                  <c:v>206302</c:v>
                </c:pt>
                <c:pt idx="268795">
                  <c:v>206302</c:v>
                </c:pt>
                <c:pt idx="268796">
                  <c:v>206302</c:v>
                </c:pt>
                <c:pt idx="268797">
                  <c:v>206302</c:v>
                </c:pt>
                <c:pt idx="268798">
                  <c:v>206302</c:v>
                </c:pt>
                <c:pt idx="268799">
                  <c:v>206302</c:v>
                </c:pt>
                <c:pt idx="268800">
                  <c:v>206302</c:v>
                </c:pt>
                <c:pt idx="268801">
                  <c:v>206302</c:v>
                </c:pt>
                <c:pt idx="268802">
                  <c:v>206302</c:v>
                </c:pt>
                <c:pt idx="268803">
                  <c:v>206302</c:v>
                </c:pt>
                <c:pt idx="268804">
                  <c:v>206302</c:v>
                </c:pt>
                <c:pt idx="268805">
                  <c:v>206302</c:v>
                </c:pt>
                <c:pt idx="268806">
                  <c:v>206302</c:v>
                </c:pt>
                <c:pt idx="268807">
                  <c:v>206302</c:v>
                </c:pt>
                <c:pt idx="268808">
                  <c:v>206302</c:v>
                </c:pt>
                <c:pt idx="268809">
                  <c:v>206302</c:v>
                </c:pt>
                <c:pt idx="268810">
                  <c:v>206302</c:v>
                </c:pt>
                <c:pt idx="268811">
                  <c:v>206302</c:v>
                </c:pt>
                <c:pt idx="268812">
                  <c:v>206302</c:v>
                </c:pt>
                <c:pt idx="268813">
                  <c:v>206302</c:v>
                </c:pt>
                <c:pt idx="268814">
                  <c:v>206302</c:v>
                </c:pt>
                <c:pt idx="268815">
                  <c:v>206302</c:v>
                </c:pt>
                <c:pt idx="268816">
                  <c:v>206302</c:v>
                </c:pt>
                <c:pt idx="268817">
                  <c:v>206302</c:v>
                </c:pt>
                <c:pt idx="268818">
                  <c:v>206302</c:v>
                </c:pt>
                <c:pt idx="268819">
                  <c:v>206302</c:v>
                </c:pt>
                <c:pt idx="268820">
                  <c:v>206302</c:v>
                </c:pt>
                <c:pt idx="268821">
                  <c:v>206302</c:v>
                </c:pt>
                <c:pt idx="268822">
                  <c:v>206302</c:v>
                </c:pt>
                <c:pt idx="268823">
                  <c:v>206302</c:v>
                </c:pt>
                <c:pt idx="268824">
                  <c:v>206302</c:v>
                </c:pt>
                <c:pt idx="268825">
                  <c:v>206302</c:v>
                </c:pt>
                <c:pt idx="268826">
                  <c:v>206302</c:v>
                </c:pt>
                <c:pt idx="268827">
                  <c:v>206302</c:v>
                </c:pt>
                <c:pt idx="268828">
                  <c:v>206302</c:v>
                </c:pt>
                <c:pt idx="268829">
                  <c:v>206302</c:v>
                </c:pt>
                <c:pt idx="268830">
                  <c:v>206302</c:v>
                </c:pt>
                <c:pt idx="268831">
                  <c:v>206302</c:v>
                </c:pt>
                <c:pt idx="268832">
                  <c:v>206302</c:v>
                </c:pt>
                <c:pt idx="268833">
                  <c:v>206302</c:v>
                </c:pt>
                <c:pt idx="268834">
                  <c:v>206302</c:v>
                </c:pt>
                <c:pt idx="268835">
                  <c:v>206302</c:v>
                </c:pt>
                <c:pt idx="268836">
                  <c:v>206302</c:v>
                </c:pt>
                <c:pt idx="268837">
                  <c:v>206302</c:v>
                </c:pt>
                <c:pt idx="268838">
                  <c:v>206302</c:v>
                </c:pt>
                <c:pt idx="268839">
                  <c:v>206302</c:v>
                </c:pt>
                <c:pt idx="268840">
                  <c:v>206302</c:v>
                </c:pt>
                <c:pt idx="268841">
                  <c:v>206302</c:v>
                </c:pt>
                <c:pt idx="268842">
                  <c:v>206302</c:v>
                </c:pt>
                <c:pt idx="268843">
                  <c:v>206302</c:v>
                </c:pt>
                <c:pt idx="268844">
                  <c:v>206302</c:v>
                </c:pt>
                <c:pt idx="268845">
                  <c:v>206302</c:v>
                </c:pt>
                <c:pt idx="268846">
                  <c:v>206302</c:v>
                </c:pt>
                <c:pt idx="268847">
                  <c:v>206302</c:v>
                </c:pt>
                <c:pt idx="268848">
                  <c:v>206302</c:v>
                </c:pt>
                <c:pt idx="268849">
                  <c:v>206302</c:v>
                </c:pt>
                <c:pt idx="268850">
                  <c:v>206302</c:v>
                </c:pt>
                <c:pt idx="268851">
                  <c:v>206302</c:v>
                </c:pt>
                <c:pt idx="268852">
                  <c:v>206302</c:v>
                </c:pt>
                <c:pt idx="268853">
                  <c:v>206302</c:v>
                </c:pt>
                <c:pt idx="268854">
                  <c:v>206302</c:v>
                </c:pt>
                <c:pt idx="268855">
                  <c:v>206302</c:v>
                </c:pt>
                <c:pt idx="268856">
                  <c:v>206302</c:v>
                </c:pt>
                <c:pt idx="268857">
                  <c:v>206302</c:v>
                </c:pt>
                <c:pt idx="268858">
                  <c:v>206302</c:v>
                </c:pt>
                <c:pt idx="268859">
                  <c:v>206302</c:v>
                </c:pt>
                <c:pt idx="268860">
                  <c:v>206302</c:v>
                </c:pt>
                <c:pt idx="268861">
                  <c:v>206302</c:v>
                </c:pt>
                <c:pt idx="268862">
                  <c:v>206302</c:v>
                </c:pt>
                <c:pt idx="268863">
                  <c:v>206302</c:v>
                </c:pt>
                <c:pt idx="268864">
                  <c:v>206302</c:v>
                </c:pt>
                <c:pt idx="268865">
                  <c:v>206302</c:v>
                </c:pt>
                <c:pt idx="268866">
                  <c:v>206302</c:v>
                </c:pt>
                <c:pt idx="268867">
                  <c:v>206302</c:v>
                </c:pt>
                <c:pt idx="268868">
                  <c:v>206302</c:v>
                </c:pt>
                <c:pt idx="268869">
                  <c:v>206302</c:v>
                </c:pt>
                <c:pt idx="268870">
                  <c:v>206302</c:v>
                </c:pt>
                <c:pt idx="268871">
                  <c:v>206302</c:v>
                </c:pt>
                <c:pt idx="268872">
                  <c:v>206302</c:v>
                </c:pt>
                <c:pt idx="268873">
                  <c:v>206302</c:v>
                </c:pt>
                <c:pt idx="268874">
                  <c:v>206302</c:v>
                </c:pt>
                <c:pt idx="268875">
                  <c:v>206302</c:v>
                </c:pt>
                <c:pt idx="268876">
                  <c:v>206302</c:v>
                </c:pt>
                <c:pt idx="268877">
                  <c:v>206302</c:v>
                </c:pt>
                <c:pt idx="268878">
                  <c:v>206302</c:v>
                </c:pt>
                <c:pt idx="268879">
                  <c:v>206302</c:v>
                </c:pt>
                <c:pt idx="268880">
                  <c:v>206302</c:v>
                </c:pt>
                <c:pt idx="268881">
                  <c:v>206302</c:v>
                </c:pt>
                <c:pt idx="268882">
                  <c:v>206302</c:v>
                </c:pt>
                <c:pt idx="268883">
                  <c:v>206302</c:v>
                </c:pt>
                <c:pt idx="268884">
                  <c:v>206302</c:v>
                </c:pt>
                <c:pt idx="268885">
                  <c:v>206302</c:v>
                </c:pt>
                <c:pt idx="268886">
                  <c:v>206302</c:v>
                </c:pt>
                <c:pt idx="268887">
                  <c:v>206302</c:v>
                </c:pt>
                <c:pt idx="268888">
                  <c:v>206302</c:v>
                </c:pt>
                <c:pt idx="268889">
                  <c:v>206302</c:v>
                </c:pt>
                <c:pt idx="268890">
                  <c:v>206302</c:v>
                </c:pt>
                <c:pt idx="268891">
                  <c:v>206302</c:v>
                </c:pt>
                <c:pt idx="268892">
                  <c:v>206302</c:v>
                </c:pt>
                <c:pt idx="268893">
                  <c:v>206302</c:v>
                </c:pt>
                <c:pt idx="268894">
                  <c:v>206302</c:v>
                </c:pt>
                <c:pt idx="268895">
                  <c:v>206302</c:v>
                </c:pt>
                <c:pt idx="268896">
                  <c:v>206302</c:v>
                </c:pt>
                <c:pt idx="268897">
                  <c:v>206302</c:v>
                </c:pt>
                <c:pt idx="268898">
                  <c:v>206302</c:v>
                </c:pt>
                <c:pt idx="268899">
                  <c:v>206302</c:v>
                </c:pt>
                <c:pt idx="268900">
                  <c:v>206302</c:v>
                </c:pt>
                <c:pt idx="268901">
                  <c:v>206302</c:v>
                </c:pt>
                <c:pt idx="268902">
                  <c:v>206302</c:v>
                </c:pt>
                <c:pt idx="268903">
                  <c:v>206302</c:v>
                </c:pt>
                <c:pt idx="268904">
                  <c:v>206302</c:v>
                </c:pt>
                <c:pt idx="268905">
                  <c:v>206302</c:v>
                </c:pt>
                <c:pt idx="268906">
                  <c:v>206302</c:v>
                </c:pt>
                <c:pt idx="268907">
                  <c:v>206302</c:v>
                </c:pt>
                <c:pt idx="268908">
                  <c:v>206302</c:v>
                </c:pt>
                <c:pt idx="268909">
                  <c:v>206302</c:v>
                </c:pt>
                <c:pt idx="268910">
                  <c:v>206302</c:v>
                </c:pt>
                <c:pt idx="268911">
                  <c:v>206302</c:v>
                </c:pt>
                <c:pt idx="268912">
                  <c:v>206302</c:v>
                </c:pt>
                <c:pt idx="268913">
                  <c:v>206302</c:v>
                </c:pt>
                <c:pt idx="268914">
                  <c:v>206302</c:v>
                </c:pt>
                <c:pt idx="268915">
                  <c:v>206302</c:v>
                </c:pt>
                <c:pt idx="268916">
                  <c:v>206302</c:v>
                </c:pt>
                <c:pt idx="268917">
                  <c:v>206302</c:v>
                </c:pt>
                <c:pt idx="268918">
                  <c:v>206302</c:v>
                </c:pt>
                <c:pt idx="268919">
                  <c:v>206302</c:v>
                </c:pt>
                <c:pt idx="268920">
                  <c:v>206302</c:v>
                </c:pt>
                <c:pt idx="268921">
                  <c:v>206302</c:v>
                </c:pt>
                <c:pt idx="268922">
                  <c:v>206302</c:v>
                </c:pt>
                <c:pt idx="268923">
                  <c:v>206302</c:v>
                </c:pt>
                <c:pt idx="268924">
                  <c:v>206302</c:v>
                </c:pt>
                <c:pt idx="268925">
                  <c:v>206302</c:v>
                </c:pt>
                <c:pt idx="268926">
                  <c:v>206302</c:v>
                </c:pt>
                <c:pt idx="268927">
                  <c:v>206302</c:v>
                </c:pt>
                <c:pt idx="268928">
                  <c:v>206302</c:v>
                </c:pt>
                <c:pt idx="268929">
                  <c:v>206302</c:v>
                </c:pt>
                <c:pt idx="268930">
                  <c:v>206302</c:v>
                </c:pt>
                <c:pt idx="268931">
                  <c:v>206302</c:v>
                </c:pt>
                <c:pt idx="268932">
                  <c:v>206302</c:v>
                </c:pt>
                <c:pt idx="268933">
                  <c:v>206302</c:v>
                </c:pt>
                <c:pt idx="268934">
                  <c:v>206302</c:v>
                </c:pt>
                <c:pt idx="268935">
                  <c:v>206302</c:v>
                </c:pt>
                <c:pt idx="268936">
                  <c:v>206302</c:v>
                </c:pt>
                <c:pt idx="268937">
                  <c:v>206302</c:v>
                </c:pt>
                <c:pt idx="268938">
                  <c:v>206302</c:v>
                </c:pt>
                <c:pt idx="268939">
                  <c:v>206302</c:v>
                </c:pt>
                <c:pt idx="268940">
                  <c:v>206302</c:v>
                </c:pt>
                <c:pt idx="268941">
                  <c:v>206302</c:v>
                </c:pt>
                <c:pt idx="268942">
                  <c:v>206302</c:v>
                </c:pt>
                <c:pt idx="268943">
                  <c:v>206302</c:v>
                </c:pt>
                <c:pt idx="268944">
                  <c:v>206302</c:v>
                </c:pt>
                <c:pt idx="268945">
                  <c:v>206302</c:v>
                </c:pt>
                <c:pt idx="268946">
                  <c:v>206302</c:v>
                </c:pt>
                <c:pt idx="268947">
                  <c:v>206302</c:v>
                </c:pt>
                <c:pt idx="268948">
                  <c:v>206302</c:v>
                </c:pt>
                <c:pt idx="268949">
                  <c:v>206302</c:v>
                </c:pt>
                <c:pt idx="268950">
                  <c:v>206302</c:v>
                </c:pt>
                <c:pt idx="268951">
                  <c:v>206302</c:v>
                </c:pt>
                <c:pt idx="268952">
                  <c:v>206302</c:v>
                </c:pt>
                <c:pt idx="268953">
                  <c:v>206302</c:v>
                </c:pt>
                <c:pt idx="268954">
                  <c:v>206302</c:v>
                </c:pt>
                <c:pt idx="268955">
                  <c:v>206302</c:v>
                </c:pt>
                <c:pt idx="268956">
                  <c:v>206302</c:v>
                </c:pt>
                <c:pt idx="268957">
                  <c:v>206302</c:v>
                </c:pt>
                <c:pt idx="268958">
                  <c:v>206302</c:v>
                </c:pt>
                <c:pt idx="268959">
                  <c:v>206302</c:v>
                </c:pt>
                <c:pt idx="268960">
                  <c:v>206302</c:v>
                </c:pt>
                <c:pt idx="268961">
                  <c:v>206302</c:v>
                </c:pt>
                <c:pt idx="268962">
                  <c:v>206302</c:v>
                </c:pt>
                <c:pt idx="268963">
                  <c:v>206302</c:v>
                </c:pt>
                <c:pt idx="268964">
                  <c:v>206302</c:v>
                </c:pt>
                <c:pt idx="268965">
                  <c:v>206302</c:v>
                </c:pt>
                <c:pt idx="268966">
                  <c:v>206302</c:v>
                </c:pt>
                <c:pt idx="268967">
                  <c:v>206302</c:v>
                </c:pt>
                <c:pt idx="268968">
                  <c:v>206302</c:v>
                </c:pt>
                <c:pt idx="268969">
                  <c:v>206302</c:v>
                </c:pt>
                <c:pt idx="268970">
                  <c:v>206302</c:v>
                </c:pt>
                <c:pt idx="268971">
                  <c:v>206302</c:v>
                </c:pt>
                <c:pt idx="268972">
                  <c:v>206302</c:v>
                </c:pt>
                <c:pt idx="268973">
                  <c:v>206302</c:v>
                </c:pt>
                <c:pt idx="268974">
                  <c:v>206302</c:v>
                </c:pt>
                <c:pt idx="268975">
                  <c:v>206302</c:v>
                </c:pt>
                <c:pt idx="268976">
                  <c:v>206302</c:v>
                </c:pt>
                <c:pt idx="268977">
                  <c:v>206302</c:v>
                </c:pt>
                <c:pt idx="268978">
                  <c:v>206302</c:v>
                </c:pt>
                <c:pt idx="268979">
                  <c:v>206302</c:v>
                </c:pt>
                <c:pt idx="268980">
                  <c:v>206302</c:v>
                </c:pt>
                <c:pt idx="268981">
                  <c:v>206302</c:v>
                </c:pt>
                <c:pt idx="268982">
                  <c:v>206302</c:v>
                </c:pt>
                <c:pt idx="268983">
                  <c:v>206302</c:v>
                </c:pt>
                <c:pt idx="268984">
                  <c:v>206302</c:v>
                </c:pt>
                <c:pt idx="268985">
                  <c:v>206302</c:v>
                </c:pt>
                <c:pt idx="268986">
                  <c:v>206302</c:v>
                </c:pt>
                <c:pt idx="268987">
                  <c:v>206302</c:v>
                </c:pt>
                <c:pt idx="268988">
                  <c:v>206302</c:v>
                </c:pt>
                <c:pt idx="268989">
                  <c:v>206302</c:v>
                </c:pt>
                <c:pt idx="268990">
                  <c:v>206302</c:v>
                </c:pt>
                <c:pt idx="268991">
                  <c:v>206302</c:v>
                </c:pt>
                <c:pt idx="268992">
                  <c:v>206302</c:v>
                </c:pt>
                <c:pt idx="268993">
                  <c:v>206302</c:v>
                </c:pt>
                <c:pt idx="268994">
                  <c:v>206302</c:v>
                </c:pt>
                <c:pt idx="268995">
                  <c:v>206302</c:v>
                </c:pt>
                <c:pt idx="268996">
                  <c:v>206302</c:v>
                </c:pt>
                <c:pt idx="268997">
                  <c:v>206302</c:v>
                </c:pt>
                <c:pt idx="268998">
                  <c:v>206302</c:v>
                </c:pt>
                <c:pt idx="268999">
                  <c:v>206302</c:v>
                </c:pt>
                <c:pt idx="269000">
                  <c:v>206302</c:v>
                </c:pt>
                <c:pt idx="269001">
                  <c:v>206302</c:v>
                </c:pt>
                <c:pt idx="269002">
                  <c:v>206302</c:v>
                </c:pt>
                <c:pt idx="269003">
                  <c:v>206302</c:v>
                </c:pt>
                <c:pt idx="269004">
                  <c:v>206302</c:v>
                </c:pt>
                <c:pt idx="269005">
                  <c:v>206302</c:v>
                </c:pt>
                <c:pt idx="269006">
                  <c:v>206302</c:v>
                </c:pt>
                <c:pt idx="269007">
                  <c:v>206302</c:v>
                </c:pt>
                <c:pt idx="269008">
                  <c:v>206302</c:v>
                </c:pt>
                <c:pt idx="269009">
                  <c:v>206302</c:v>
                </c:pt>
                <c:pt idx="269010">
                  <c:v>206302</c:v>
                </c:pt>
                <c:pt idx="269011">
                  <c:v>206302</c:v>
                </c:pt>
                <c:pt idx="269012">
                  <c:v>206302</c:v>
                </c:pt>
                <c:pt idx="269013">
                  <c:v>206302</c:v>
                </c:pt>
                <c:pt idx="269014">
                  <c:v>206302</c:v>
                </c:pt>
                <c:pt idx="269015">
                  <c:v>206302</c:v>
                </c:pt>
                <c:pt idx="269016">
                  <c:v>206302</c:v>
                </c:pt>
                <c:pt idx="269017">
                  <c:v>206302</c:v>
                </c:pt>
                <c:pt idx="269018">
                  <c:v>206302</c:v>
                </c:pt>
                <c:pt idx="269019">
                  <c:v>206302</c:v>
                </c:pt>
                <c:pt idx="269020">
                  <c:v>206302</c:v>
                </c:pt>
                <c:pt idx="269021">
                  <c:v>206302</c:v>
                </c:pt>
                <c:pt idx="269022">
                  <c:v>206302</c:v>
                </c:pt>
                <c:pt idx="269023">
                  <c:v>206302</c:v>
                </c:pt>
                <c:pt idx="269024">
                  <c:v>206302</c:v>
                </c:pt>
                <c:pt idx="269025">
                  <c:v>206302</c:v>
                </c:pt>
                <c:pt idx="269026">
                  <c:v>206302</c:v>
                </c:pt>
                <c:pt idx="269027">
                  <c:v>206302</c:v>
                </c:pt>
                <c:pt idx="269028">
                  <c:v>206302</c:v>
                </c:pt>
                <c:pt idx="269029">
                  <c:v>206302</c:v>
                </c:pt>
                <c:pt idx="269030">
                  <c:v>206302</c:v>
                </c:pt>
                <c:pt idx="269031">
                  <c:v>206302</c:v>
                </c:pt>
                <c:pt idx="269032">
                  <c:v>206302</c:v>
                </c:pt>
                <c:pt idx="269033">
                  <c:v>206302</c:v>
                </c:pt>
                <c:pt idx="269034">
                  <c:v>206302</c:v>
                </c:pt>
                <c:pt idx="269035">
                  <c:v>206302</c:v>
                </c:pt>
                <c:pt idx="269036">
                  <c:v>206302</c:v>
                </c:pt>
                <c:pt idx="269037">
                  <c:v>206302</c:v>
                </c:pt>
                <c:pt idx="269038">
                  <c:v>206302</c:v>
                </c:pt>
                <c:pt idx="269039">
                  <c:v>206302</c:v>
                </c:pt>
                <c:pt idx="269040">
                  <c:v>206302</c:v>
                </c:pt>
                <c:pt idx="269041">
                  <c:v>206302</c:v>
                </c:pt>
                <c:pt idx="269042">
                  <c:v>206302</c:v>
                </c:pt>
                <c:pt idx="269043">
                  <c:v>206302</c:v>
                </c:pt>
                <c:pt idx="269044">
                  <c:v>206302</c:v>
                </c:pt>
                <c:pt idx="269045">
                  <c:v>206302</c:v>
                </c:pt>
                <c:pt idx="269046">
                  <c:v>206302</c:v>
                </c:pt>
                <c:pt idx="269047">
                  <c:v>206302</c:v>
                </c:pt>
                <c:pt idx="269048">
                  <c:v>206302</c:v>
                </c:pt>
                <c:pt idx="269049">
                  <c:v>206302</c:v>
                </c:pt>
                <c:pt idx="269050">
                  <c:v>206302</c:v>
                </c:pt>
                <c:pt idx="269051">
                  <c:v>206302</c:v>
                </c:pt>
                <c:pt idx="269052">
                  <c:v>206302</c:v>
                </c:pt>
                <c:pt idx="269053">
                  <c:v>206302</c:v>
                </c:pt>
                <c:pt idx="269054">
                  <c:v>206302</c:v>
                </c:pt>
                <c:pt idx="269055">
                  <c:v>206302</c:v>
                </c:pt>
                <c:pt idx="269056">
                  <c:v>206302</c:v>
                </c:pt>
                <c:pt idx="269057">
                  <c:v>206302</c:v>
                </c:pt>
                <c:pt idx="269058">
                  <c:v>206302</c:v>
                </c:pt>
                <c:pt idx="269059">
                  <c:v>206302</c:v>
                </c:pt>
                <c:pt idx="269060">
                  <c:v>206302</c:v>
                </c:pt>
                <c:pt idx="269061">
                  <c:v>206302</c:v>
                </c:pt>
                <c:pt idx="269062">
                  <c:v>206302</c:v>
                </c:pt>
                <c:pt idx="269063">
                  <c:v>206302</c:v>
                </c:pt>
                <c:pt idx="269064">
                  <c:v>206302</c:v>
                </c:pt>
                <c:pt idx="269065">
                  <c:v>206302</c:v>
                </c:pt>
                <c:pt idx="269066">
                  <c:v>206302</c:v>
                </c:pt>
                <c:pt idx="269067">
                  <c:v>206302</c:v>
                </c:pt>
                <c:pt idx="269068">
                  <c:v>206302</c:v>
                </c:pt>
                <c:pt idx="269069">
                  <c:v>206302</c:v>
                </c:pt>
                <c:pt idx="269070">
                  <c:v>206302</c:v>
                </c:pt>
                <c:pt idx="269071">
                  <c:v>206302</c:v>
                </c:pt>
                <c:pt idx="269072">
                  <c:v>206302</c:v>
                </c:pt>
                <c:pt idx="269073">
                  <c:v>206302</c:v>
                </c:pt>
                <c:pt idx="269074">
                  <c:v>206302</c:v>
                </c:pt>
                <c:pt idx="269075">
                  <c:v>206302</c:v>
                </c:pt>
                <c:pt idx="269076">
                  <c:v>206302</c:v>
                </c:pt>
                <c:pt idx="269077">
                  <c:v>206302</c:v>
                </c:pt>
                <c:pt idx="269078">
                  <c:v>206302</c:v>
                </c:pt>
                <c:pt idx="269079">
                  <c:v>206302</c:v>
                </c:pt>
                <c:pt idx="269080">
                  <c:v>206302</c:v>
                </c:pt>
                <c:pt idx="269081">
                  <c:v>206302</c:v>
                </c:pt>
                <c:pt idx="269082">
                  <c:v>206302</c:v>
                </c:pt>
                <c:pt idx="269083">
                  <c:v>206302</c:v>
                </c:pt>
                <c:pt idx="269084">
                  <c:v>206302</c:v>
                </c:pt>
                <c:pt idx="269085">
                  <c:v>206302</c:v>
                </c:pt>
                <c:pt idx="269086">
                  <c:v>206302</c:v>
                </c:pt>
                <c:pt idx="269087">
                  <c:v>206302</c:v>
                </c:pt>
                <c:pt idx="269088">
                  <c:v>206302</c:v>
                </c:pt>
                <c:pt idx="269089">
                  <c:v>206302</c:v>
                </c:pt>
                <c:pt idx="269090">
                  <c:v>206302</c:v>
                </c:pt>
                <c:pt idx="269091">
                  <c:v>206302</c:v>
                </c:pt>
                <c:pt idx="269092">
                  <c:v>206302</c:v>
                </c:pt>
                <c:pt idx="269093">
                  <c:v>206302</c:v>
                </c:pt>
                <c:pt idx="269094">
                  <c:v>206302</c:v>
                </c:pt>
                <c:pt idx="269095">
                  <c:v>206302</c:v>
                </c:pt>
                <c:pt idx="269096">
                  <c:v>206302</c:v>
                </c:pt>
                <c:pt idx="269097">
                  <c:v>206302</c:v>
                </c:pt>
                <c:pt idx="269098">
                  <c:v>206302</c:v>
                </c:pt>
                <c:pt idx="269099">
                  <c:v>206302</c:v>
                </c:pt>
                <c:pt idx="269100">
                  <c:v>206302</c:v>
                </c:pt>
                <c:pt idx="269101">
                  <c:v>206302</c:v>
                </c:pt>
                <c:pt idx="269102">
                  <c:v>206302</c:v>
                </c:pt>
                <c:pt idx="269103">
                  <c:v>206302</c:v>
                </c:pt>
                <c:pt idx="269104">
                  <c:v>206302</c:v>
                </c:pt>
                <c:pt idx="269105">
                  <c:v>206302</c:v>
                </c:pt>
                <c:pt idx="269106">
                  <c:v>206302</c:v>
                </c:pt>
                <c:pt idx="269107">
                  <c:v>206302</c:v>
                </c:pt>
                <c:pt idx="269108">
                  <c:v>206302</c:v>
                </c:pt>
                <c:pt idx="269109">
                  <c:v>206302</c:v>
                </c:pt>
                <c:pt idx="269110">
                  <c:v>206302</c:v>
                </c:pt>
                <c:pt idx="269111">
                  <c:v>206302</c:v>
                </c:pt>
                <c:pt idx="269112">
                  <c:v>206302</c:v>
                </c:pt>
                <c:pt idx="269113">
                  <c:v>206302</c:v>
                </c:pt>
                <c:pt idx="269114">
                  <c:v>206302</c:v>
                </c:pt>
                <c:pt idx="269115">
                  <c:v>206302</c:v>
                </c:pt>
                <c:pt idx="269116">
                  <c:v>206302</c:v>
                </c:pt>
                <c:pt idx="269117">
                  <c:v>206302</c:v>
                </c:pt>
                <c:pt idx="269118">
                  <c:v>206302</c:v>
                </c:pt>
                <c:pt idx="269119">
                  <c:v>206302</c:v>
                </c:pt>
                <c:pt idx="269120">
                  <c:v>206302</c:v>
                </c:pt>
                <c:pt idx="269121">
                  <c:v>206302</c:v>
                </c:pt>
                <c:pt idx="269122">
                  <c:v>206302</c:v>
                </c:pt>
                <c:pt idx="269123">
                  <c:v>206302</c:v>
                </c:pt>
                <c:pt idx="269124">
                  <c:v>206302</c:v>
                </c:pt>
                <c:pt idx="269125">
                  <c:v>206302</c:v>
                </c:pt>
                <c:pt idx="269126">
                  <c:v>206302</c:v>
                </c:pt>
                <c:pt idx="269127">
                  <c:v>206302</c:v>
                </c:pt>
                <c:pt idx="269128">
                  <c:v>206302</c:v>
                </c:pt>
                <c:pt idx="269129">
                  <c:v>206302</c:v>
                </c:pt>
                <c:pt idx="269130">
                  <c:v>206302</c:v>
                </c:pt>
                <c:pt idx="269131">
                  <c:v>206302</c:v>
                </c:pt>
                <c:pt idx="269132">
                  <c:v>206302</c:v>
                </c:pt>
                <c:pt idx="269133">
                  <c:v>206302</c:v>
                </c:pt>
                <c:pt idx="269134">
                  <c:v>206302</c:v>
                </c:pt>
                <c:pt idx="269135">
                  <c:v>206302</c:v>
                </c:pt>
                <c:pt idx="269136">
                  <c:v>206302</c:v>
                </c:pt>
                <c:pt idx="269137">
                  <c:v>206302</c:v>
                </c:pt>
                <c:pt idx="269138">
                  <c:v>206302</c:v>
                </c:pt>
                <c:pt idx="269139">
                  <c:v>206302</c:v>
                </c:pt>
                <c:pt idx="269140">
                  <c:v>206302</c:v>
                </c:pt>
                <c:pt idx="269141">
                  <c:v>206302</c:v>
                </c:pt>
                <c:pt idx="269142">
                  <c:v>206302</c:v>
                </c:pt>
                <c:pt idx="269143">
                  <c:v>206302</c:v>
                </c:pt>
                <c:pt idx="269144">
                  <c:v>206302</c:v>
                </c:pt>
                <c:pt idx="269145">
                  <c:v>206302</c:v>
                </c:pt>
                <c:pt idx="269146">
                  <c:v>206302</c:v>
                </c:pt>
                <c:pt idx="269147">
                  <c:v>206302</c:v>
                </c:pt>
                <c:pt idx="269148">
                  <c:v>206302</c:v>
                </c:pt>
                <c:pt idx="269149">
                  <c:v>206302</c:v>
                </c:pt>
                <c:pt idx="269150">
                  <c:v>206302</c:v>
                </c:pt>
                <c:pt idx="269151">
                  <c:v>206302</c:v>
                </c:pt>
                <c:pt idx="269152">
                  <c:v>206302</c:v>
                </c:pt>
                <c:pt idx="269153">
                  <c:v>206302</c:v>
                </c:pt>
                <c:pt idx="269154">
                  <c:v>206302</c:v>
                </c:pt>
                <c:pt idx="269155">
                  <c:v>206302</c:v>
                </c:pt>
                <c:pt idx="269156">
                  <c:v>206302</c:v>
                </c:pt>
                <c:pt idx="269157">
                  <c:v>206302</c:v>
                </c:pt>
                <c:pt idx="269158">
                  <c:v>206302</c:v>
                </c:pt>
                <c:pt idx="269159">
                  <c:v>206302</c:v>
                </c:pt>
                <c:pt idx="269160">
                  <c:v>206302</c:v>
                </c:pt>
                <c:pt idx="269161">
                  <c:v>206302</c:v>
                </c:pt>
                <c:pt idx="269162">
                  <c:v>206302</c:v>
                </c:pt>
                <c:pt idx="269163">
                  <c:v>206302</c:v>
                </c:pt>
                <c:pt idx="269164">
                  <c:v>206302</c:v>
                </c:pt>
                <c:pt idx="269165">
                  <c:v>206302</c:v>
                </c:pt>
                <c:pt idx="269166">
                  <c:v>206302</c:v>
                </c:pt>
                <c:pt idx="269167">
                  <c:v>206302</c:v>
                </c:pt>
                <c:pt idx="269168">
                  <c:v>206302</c:v>
                </c:pt>
                <c:pt idx="269169">
                  <c:v>206302</c:v>
                </c:pt>
                <c:pt idx="269170">
                  <c:v>206302</c:v>
                </c:pt>
                <c:pt idx="269171">
                  <c:v>206302</c:v>
                </c:pt>
                <c:pt idx="269172">
                  <c:v>206302</c:v>
                </c:pt>
                <c:pt idx="269173">
                  <c:v>206302</c:v>
                </c:pt>
                <c:pt idx="269174">
                  <c:v>206302</c:v>
                </c:pt>
                <c:pt idx="269175">
                  <c:v>206302</c:v>
                </c:pt>
                <c:pt idx="269176">
                  <c:v>206302</c:v>
                </c:pt>
                <c:pt idx="269177">
                  <c:v>206302</c:v>
                </c:pt>
                <c:pt idx="269178">
                  <c:v>206302</c:v>
                </c:pt>
                <c:pt idx="269179">
                  <c:v>206302</c:v>
                </c:pt>
                <c:pt idx="269180">
                  <c:v>206302</c:v>
                </c:pt>
                <c:pt idx="269181">
                  <c:v>206302</c:v>
                </c:pt>
                <c:pt idx="269182">
                  <c:v>206302</c:v>
                </c:pt>
                <c:pt idx="269183">
                  <c:v>206302</c:v>
                </c:pt>
                <c:pt idx="269184">
                  <c:v>206302</c:v>
                </c:pt>
                <c:pt idx="269185">
                  <c:v>206302</c:v>
                </c:pt>
                <c:pt idx="269186">
                  <c:v>206302</c:v>
                </c:pt>
                <c:pt idx="269187">
                  <c:v>206302</c:v>
                </c:pt>
                <c:pt idx="269188">
                  <c:v>206302</c:v>
                </c:pt>
                <c:pt idx="269189">
                  <c:v>206302</c:v>
                </c:pt>
                <c:pt idx="269190">
                  <c:v>206302</c:v>
                </c:pt>
                <c:pt idx="269191">
                  <c:v>206302</c:v>
                </c:pt>
                <c:pt idx="269192">
                  <c:v>206302</c:v>
                </c:pt>
                <c:pt idx="269193">
                  <c:v>206302</c:v>
                </c:pt>
                <c:pt idx="269194">
                  <c:v>206302</c:v>
                </c:pt>
                <c:pt idx="269195">
                  <c:v>206302</c:v>
                </c:pt>
                <c:pt idx="269196">
                  <c:v>206302</c:v>
                </c:pt>
                <c:pt idx="269197">
                  <c:v>206302</c:v>
                </c:pt>
                <c:pt idx="269198">
                  <c:v>206302</c:v>
                </c:pt>
                <c:pt idx="269199">
                  <c:v>206302</c:v>
                </c:pt>
                <c:pt idx="269200">
                  <c:v>206302</c:v>
                </c:pt>
                <c:pt idx="269201">
                  <c:v>206302</c:v>
                </c:pt>
                <c:pt idx="269202">
                  <c:v>206302</c:v>
                </c:pt>
                <c:pt idx="269203">
                  <c:v>206302</c:v>
                </c:pt>
                <c:pt idx="269204">
                  <c:v>206302</c:v>
                </c:pt>
                <c:pt idx="269205">
                  <c:v>206302</c:v>
                </c:pt>
                <c:pt idx="269206">
                  <c:v>206302</c:v>
                </c:pt>
                <c:pt idx="269207">
                  <c:v>206302</c:v>
                </c:pt>
                <c:pt idx="269208">
                  <c:v>206302</c:v>
                </c:pt>
                <c:pt idx="269209">
                  <c:v>206302</c:v>
                </c:pt>
                <c:pt idx="269210">
                  <c:v>206302</c:v>
                </c:pt>
                <c:pt idx="269211">
                  <c:v>206302</c:v>
                </c:pt>
                <c:pt idx="269212">
                  <c:v>206302</c:v>
                </c:pt>
                <c:pt idx="269213">
                  <c:v>206302</c:v>
                </c:pt>
                <c:pt idx="269214">
                  <c:v>206302</c:v>
                </c:pt>
                <c:pt idx="269215">
                  <c:v>206302</c:v>
                </c:pt>
                <c:pt idx="269216">
                  <c:v>206302</c:v>
                </c:pt>
                <c:pt idx="269217">
                  <c:v>206302</c:v>
                </c:pt>
                <c:pt idx="269218">
                  <c:v>206302</c:v>
                </c:pt>
                <c:pt idx="269219">
                  <c:v>206302</c:v>
                </c:pt>
                <c:pt idx="269220">
                  <c:v>206302</c:v>
                </c:pt>
                <c:pt idx="269221">
                  <c:v>206302</c:v>
                </c:pt>
                <c:pt idx="269222">
                  <c:v>206302</c:v>
                </c:pt>
                <c:pt idx="269223">
                  <c:v>206302</c:v>
                </c:pt>
                <c:pt idx="269224">
                  <c:v>206302</c:v>
                </c:pt>
                <c:pt idx="269225">
                  <c:v>206302</c:v>
                </c:pt>
                <c:pt idx="269226">
                  <c:v>206302</c:v>
                </c:pt>
                <c:pt idx="269227">
                  <c:v>206302</c:v>
                </c:pt>
                <c:pt idx="269228">
                  <c:v>206302</c:v>
                </c:pt>
                <c:pt idx="269229">
                  <c:v>206302</c:v>
                </c:pt>
                <c:pt idx="269230">
                  <c:v>206302</c:v>
                </c:pt>
                <c:pt idx="269231">
                  <c:v>206302</c:v>
                </c:pt>
                <c:pt idx="269232">
                  <c:v>206302</c:v>
                </c:pt>
                <c:pt idx="269233">
                  <c:v>206302</c:v>
                </c:pt>
                <c:pt idx="269234">
                  <c:v>206302</c:v>
                </c:pt>
                <c:pt idx="269235">
                  <c:v>206302</c:v>
                </c:pt>
                <c:pt idx="269236">
                  <c:v>206302</c:v>
                </c:pt>
                <c:pt idx="269237">
                  <c:v>206302</c:v>
                </c:pt>
                <c:pt idx="269238">
                  <c:v>206302</c:v>
                </c:pt>
                <c:pt idx="269239">
                  <c:v>206302</c:v>
                </c:pt>
                <c:pt idx="269240">
                  <c:v>206302</c:v>
                </c:pt>
                <c:pt idx="269241">
                  <c:v>206302</c:v>
                </c:pt>
                <c:pt idx="269242">
                  <c:v>206302</c:v>
                </c:pt>
                <c:pt idx="269243">
                  <c:v>206302</c:v>
                </c:pt>
                <c:pt idx="269244">
                  <c:v>206302</c:v>
                </c:pt>
                <c:pt idx="269245">
                  <c:v>206302</c:v>
                </c:pt>
                <c:pt idx="269246">
                  <c:v>206302</c:v>
                </c:pt>
                <c:pt idx="269247">
                  <c:v>206302</c:v>
                </c:pt>
                <c:pt idx="269248">
                  <c:v>206302</c:v>
                </c:pt>
                <c:pt idx="269249">
                  <c:v>206302</c:v>
                </c:pt>
                <c:pt idx="269250">
                  <c:v>206302</c:v>
                </c:pt>
                <c:pt idx="269251">
                  <c:v>206302</c:v>
                </c:pt>
                <c:pt idx="269252">
                  <c:v>206302</c:v>
                </c:pt>
                <c:pt idx="269253">
                  <c:v>206302</c:v>
                </c:pt>
                <c:pt idx="269254">
                  <c:v>206302</c:v>
                </c:pt>
                <c:pt idx="269255">
                  <c:v>206302</c:v>
                </c:pt>
                <c:pt idx="269256">
                  <c:v>206302</c:v>
                </c:pt>
                <c:pt idx="269257">
                  <c:v>206302</c:v>
                </c:pt>
                <c:pt idx="269258">
                  <c:v>206302</c:v>
                </c:pt>
                <c:pt idx="269259">
                  <c:v>206302</c:v>
                </c:pt>
                <c:pt idx="269260">
                  <c:v>206302</c:v>
                </c:pt>
                <c:pt idx="269261">
                  <c:v>206302</c:v>
                </c:pt>
                <c:pt idx="269262">
                  <c:v>206302</c:v>
                </c:pt>
                <c:pt idx="269263">
                  <c:v>206302</c:v>
                </c:pt>
                <c:pt idx="269264">
                  <c:v>206302</c:v>
                </c:pt>
                <c:pt idx="269265">
                  <c:v>206302</c:v>
                </c:pt>
                <c:pt idx="269266">
                  <c:v>206302</c:v>
                </c:pt>
                <c:pt idx="269267">
                  <c:v>206302</c:v>
                </c:pt>
                <c:pt idx="269268">
                  <c:v>206302</c:v>
                </c:pt>
                <c:pt idx="269269">
                  <c:v>206302</c:v>
                </c:pt>
                <c:pt idx="269270">
                  <c:v>206302</c:v>
                </c:pt>
                <c:pt idx="269271">
                  <c:v>206302</c:v>
                </c:pt>
                <c:pt idx="269272">
                  <c:v>206302</c:v>
                </c:pt>
                <c:pt idx="269273">
                  <c:v>206302</c:v>
                </c:pt>
                <c:pt idx="269274">
                  <c:v>206302</c:v>
                </c:pt>
                <c:pt idx="269275">
                  <c:v>206302</c:v>
                </c:pt>
                <c:pt idx="269276">
                  <c:v>206302</c:v>
                </c:pt>
                <c:pt idx="269277">
                  <c:v>206302</c:v>
                </c:pt>
                <c:pt idx="269278">
                  <c:v>206302</c:v>
                </c:pt>
                <c:pt idx="269279">
                  <c:v>206302</c:v>
                </c:pt>
                <c:pt idx="269280">
                  <c:v>206302</c:v>
                </c:pt>
                <c:pt idx="269281">
                  <c:v>206302</c:v>
                </c:pt>
                <c:pt idx="269282">
                  <c:v>206302</c:v>
                </c:pt>
                <c:pt idx="269283">
                  <c:v>206302</c:v>
                </c:pt>
                <c:pt idx="269284">
                  <c:v>206302</c:v>
                </c:pt>
                <c:pt idx="269285">
                  <c:v>206302</c:v>
                </c:pt>
                <c:pt idx="269286">
                  <c:v>206302</c:v>
                </c:pt>
                <c:pt idx="269287">
                  <c:v>206302</c:v>
                </c:pt>
                <c:pt idx="269288">
                  <c:v>206302</c:v>
                </c:pt>
                <c:pt idx="269289">
                  <c:v>206302</c:v>
                </c:pt>
                <c:pt idx="269290">
                  <c:v>206302</c:v>
                </c:pt>
                <c:pt idx="269291">
                  <c:v>206302</c:v>
                </c:pt>
                <c:pt idx="269292">
                  <c:v>206302</c:v>
                </c:pt>
                <c:pt idx="269293">
                  <c:v>206302</c:v>
                </c:pt>
                <c:pt idx="269294">
                  <c:v>206302</c:v>
                </c:pt>
                <c:pt idx="269295">
                  <c:v>206302</c:v>
                </c:pt>
                <c:pt idx="269296">
                  <c:v>206302</c:v>
                </c:pt>
                <c:pt idx="269297">
                  <c:v>206302</c:v>
                </c:pt>
                <c:pt idx="269298">
                  <c:v>206302</c:v>
                </c:pt>
                <c:pt idx="269299">
                  <c:v>206302</c:v>
                </c:pt>
                <c:pt idx="269300">
                  <c:v>206302</c:v>
                </c:pt>
                <c:pt idx="269301">
                  <c:v>206302</c:v>
                </c:pt>
                <c:pt idx="269302">
                  <c:v>206302</c:v>
                </c:pt>
                <c:pt idx="269303">
                  <c:v>206302</c:v>
                </c:pt>
                <c:pt idx="269304">
                  <c:v>206302</c:v>
                </c:pt>
                <c:pt idx="269305">
                  <c:v>206302</c:v>
                </c:pt>
                <c:pt idx="269306">
                  <c:v>206302</c:v>
                </c:pt>
                <c:pt idx="269307">
                  <c:v>206302</c:v>
                </c:pt>
                <c:pt idx="269308">
                  <c:v>206302</c:v>
                </c:pt>
                <c:pt idx="269309">
                  <c:v>206302</c:v>
                </c:pt>
                <c:pt idx="269310">
                  <c:v>206302</c:v>
                </c:pt>
                <c:pt idx="269311">
                  <c:v>206302</c:v>
                </c:pt>
                <c:pt idx="269312">
                  <c:v>206302</c:v>
                </c:pt>
                <c:pt idx="269313">
                  <c:v>206302</c:v>
                </c:pt>
                <c:pt idx="269314">
                  <c:v>206302</c:v>
                </c:pt>
                <c:pt idx="269315">
                  <c:v>206302</c:v>
                </c:pt>
                <c:pt idx="269316">
                  <c:v>206302</c:v>
                </c:pt>
                <c:pt idx="269317">
                  <c:v>206302</c:v>
                </c:pt>
                <c:pt idx="269318">
                  <c:v>206302</c:v>
                </c:pt>
                <c:pt idx="269319">
                  <c:v>206302</c:v>
                </c:pt>
                <c:pt idx="269320">
                  <c:v>206302</c:v>
                </c:pt>
                <c:pt idx="269321">
                  <c:v>206302</c:v>
                </c:pt>
                <c:pt idx="269322">
                  <c:v>206302</c:v>
                </c:pt>
                <c:pt idx="269323">
                  <c:v>206302</c:v>
                </c:pt>
                <c:pt idx="269324">
                  <c:v>206302</c:v>
                </c:pt>
                <c:pt idx="269325">
                  <c:v>206302</c:v>
                </c:pt>
                <c:pt idx="269326">
                  <c:v>206302</c:v>
                </c:pt>
                <c:pt idx="269327">
                  <c:v>206302</c:v>
                </c:pt>
                <c:pt idx="269328">
                  <c:v>206302</c:v>
                </c:pt>
                <c:pt idx="269329">
                  <c:v>206302</c:v>
                </c:pt>
                <c:pt idx="269330">
                  <c:v>206302</c:v>
                </c:pt>
                <c:pt idx="269331">
                  <c:v>206302</c:v>
                </c:pt>
                <c:pt idx="269332">
                  <c:v>206302</c:v>
                </c:pt>
                <c:pt idx="269333">
                  <c:v>206302</c:v>
                </c:pt>
                <c:pt idx="269334">
                  <c:v>206302</c:v>
                </c:pt>
                <c:pt idx="269335">
                  <c:v>206302</c:v>
                </c:pt>
                <c:pt idx="269336">
                  <c:v>206302</c:v>
                </c:pt>
                <c:pt idx="269337">
                  <c:v>206302</c:v>
                </c:pt>
                <c:pt idx="269338">
                  <c:v>206302</c:v>
                </c:pt>
                <c:pt idx="269339">
                  <c:v>206302</c:v>
                </c:pt>
                <c:pt idx="269340">
                  <c:v>206302</c:v>
                </c:pt>
                <c:pt idx="269341">
                  <c:v>206302</c:v>
                </c:pt>
                <c:pt idx="269342">
                  <c:v>206302</c:v>
                </c:pt>
                <c:pt idx="269343">
                  <c:v>206302</c:v>
                </c:pt>
                <c:pt idx="269344">
                  <c:v>206302</c:v>
                </c:pt>
                <c:pt idx="269345">
                  <c:v>206302</c:v>
                </c:pt>
                <c:pt idx="269346">
                  <c:v>206302</c:v>
                </c:pt>
                <c:pt idx="269347">
                  <c:v>206302</c:v>
                </c:pt>
                <c:pt idx="269348">
                  <c:v>206302</c:v>
                </c:pt>
                <c:pt idx="269349">
                  <c:v>206302</c:v>
                </c:pt>
                <c:pt idx="269350">
                  <c:v>206302</c:v>
                </c:pt>
                <c:pt idx="269351">
                  <c:v>206302</c:v>
                </c:pt>
                <c:pt idx="269352">
                  <c:v>206302</c:v>
                </c:pt>
                <c:pt idx="269353">
                  <c:v>206302</c:v>
                </c:pt>
                <c:pt idx="269354">
                  <c:v>206302</c:v>
                </c:pt>
                <c:pt idx="269355">
                  <c:v>206302</c:v>
                </c:pt>
                <c:pt idx="269356">
                  <c:v>206302</c:v>
                </c:pt>
                <c:pt idx="269357">
                  <c:v>206302</c:v>
                </c:pt>
                <c:pt idx="269358">
                  <c:v>206302</c:v>
                </c:pt>
                <c:pt idx="269359">
                  <c:v>206302</c:v>
                </c:pt>
                <c:pt idx="269360">
                  <c:v>206302</c:v>
                </c:pt>
                <c:pt idx="269361">
                  <c:v>206302</c:v>
                </c:pt>
                <c:pt idx="269362">
                  <c:v>206302</c:v>
                </c:pt>
                <c:pt idx="269363">
                  <c:v>206302</c:v>
                </c:pt>
                <c:pt idx="269364">
                  <c:v>206302</c:v>
                </c:pt>
                <c:pt idx="269365">
                  <c:v>206302</c:v>
                </c:pt>
                <c:pt idx="269366">
                  <c:v>206302</c:v>
                </c:pt>
                <c:pt idx="269367">
                  <c:v>206302</c:v>
                </c:pt>
                <c:pt idx="269368">
                  <c:v>206302</c:v>
                </c:pt>
                <c:pt idx="269369">
                  <c:v>206302</c:v>
                </c:pt>
                <c:pt idx="269370">
                  <c:v>206302</c:v>
                </c:pt>
                <c:pt idx="269371">
                  <c:v>206302</c:v>
                </c:pt>
                <c:pt idx="269372">
                  <c:v>206302</c:v>
                </c:pt>
                <c:pt idx="269373">
                  <c:v>206302</c:v>
                </c:pt>
                <c:pt idx="269374">
                  <c:v>206302</c:v>
                </c:pt>
                <c:pt idx="269375">
                  <c:v>206302</c:v>
                </c:pt>
                <c:pt idx="269376">
                  <c:v>206302</c:v>
                </c:pt>
                <c:pt idx="269377">
                  <c:v>206302</c:v>
                </c:pt>
                <c:pt idx="269378">
                  <c:v>206302</c:v>
                </c:pt>
                <c:pt idx="269379">
                  <c:v>206302</c:v>
                </c:pt>
                <c:pt idx="269380">
                  <c:v>206302</c:v>
                </c:pt>
                <c:pt idx="269381">
                  <c:v>206302</c:v>
                </c:pt>
                <c:pt idx="269382">
                  <c:v>206302</c:v>
                </c:pt>
                <c:pt idx="269383">
                  <c:v>206302</c:v>
                </c:pt>
                <c:pt idx="269384">
                  <c:v>206302</c:v>
                </c:pt>
                <c:pt idx="269385">
                  <c:v>206302</c:v>
                </c:pt>
                <c:pt idx="269386">
                  <c:v>206302</c:v>
                </c:pt>
                <c:pt idx="269387">
                  <c:v>206302</c:v>
                </c:pt>
                <c:pt idx="269388">
                  <c:v>206302</c:v>
                </c:pt>
                <c:pt idx="269389">
                  <c:v>206302</c:v>
                </c:pt>
                <c:pt idx="269390">
                  <c:v>206302</c:v>
                </c:pt>
                <c:pt idx="269391">
                  <c:v>206302</c:v>
                </c:pt>
                <c:pt idx="269392">
                  <c:v>206302</c:v>
                </c:pt>
                <c:pt idx="269393">
                  <c:v>206302</c:v>
                </c:pt>
                <c:pt idx="269394">
                  <c:v>206302</c:v>
                </c:pt>
                <c:pt idx="269395">
                  <c:v>206302</c:v>
                </c:pt>
                <c:pt idx="269396">
                  <c:v>206302</c:v>
                </c:pt>
                <c:pt idx="269397">
                  <c:v>206302</c:v>
                </c:pt>
                <c:pt idx="269398">
                  <c:v>206302</c:v>
                </c:pt>
                <c:pt idx="269399">
                  <c:v>206302</c:v>
                </c:pt>
                <c:pt idx="269400">
                  <c:v>206302</c:v>
                </c:pt>
                <c:pt idx="269401">
                  <c:v>206302</c:v>
                </c:pt>
                <c:pt idx="269402">
                  <c:v>206302</c:v>
                </c:pt>
                <c:pt idx="269403">
                  <c:v>206302</c:v>
                </c:pt>
                <c:pt idx="269404">
                  <c:v>206302</c:v>
                </c:pt>
                <c:pt idx="269405">
                  <c:v>206302</c:v>
                </c:pt>
                <c:pt idx="269406">
                  <c:v>206302</c:v>
                </c:pt>
                <c:pt idx="269407">
                  <c:v>206302</c:v>
                </c:pt>
                <c:pt idx="269408">
                  <c:v>206302</c:v>
                </c:pt>
                <c:pt idx="269409">
                  <c:v>206302</c:v>
                </c:pt>
                <c:pt idx="269410">
                  <c:v>206302</c:v>
                </c:pt>
                <c:pt idx="269411">
                  <c:v>206302</c:v>
                </c:pt>
                <c:pt idx="269412">
                  <c:v>206302</c:v>
                </c:pt>
                <c:pt idx="269413">
                  <c:v>206302</c:v>
                </c:pt>
                <c:pt idx="269414">
                  <c:v>206302</c:v>
                </c:pt>
                <c:pt idx="269415">
                  <c:v>206302</c:v>
                </c:pt>
                <c:pt idx="269416">
                  <c:v>206302</c:v>
                </c:pt>
                <c:pt idx="269417">
                  <c:v>206302</c:v>
                </c:pt>
                <c:pt idx="269418">
                  <c:v>206302</c:v>
                </c:pt>
                <c:pt idx="269419">
                  <c:v>206302</c:v>
                </c:pt>
                <c:pt idx="269420">
                  <c:v>206302</c:v>
                </c:pt>
                <c:pt idx="269421">
                  <c:v>206302</c:v>
                </c:pt>
                <c:pt idx="269422">
                  <c:v>206302</c:v>
                </c:pt>
                <c:pt idx="269423">
                  <c:v>206302</c:v>
                </c:pt>
                <c:pt idx="269424">
                  <c:v>206302</c:v>
                </c:pt>
                <c:pt idx="269425">
                  <c:v>206302</c:v>
                </c:pt>
                <c:pt idx="269426">
                  <c:v>206302</c:v>
                </c:pt>
                <c:pt idx="269427">
                  <c:v>206302</c:v>
                </c:pt>
                <c:pt idx="269428">
                  <c:v>206302</c:v>
                </c:pt>
                <c:pt idx="269429">
                  <c:v>206302</c:v>
                </c:pt>
                <c:pt idx="269430">
                  <c:v>206302</c:v>
                </c:pt>
                <c:pt idx="269431">
                  <c:v>206302</c:v>
                </c:pt>
                <c:pt idx="269432">
                  <c:v>206302</c:v>
                </c:pt>
                <c:pt idx="269433">
                  <c:v>206302</c:v>
                </c:pt>
                <c:pt idx="269434">
                  <c:v>206302</c:v>
                </c:pt>
                <c:pt idx="269435">
                  <c:v>206302</c:v>
                </c:pt>
                <c:pt idx="269436">
                  <c:v>206302</c:v>
                </c:pt>
                <c:pt idx="269437">
                  <c:v>206302</c:v>
                </c:pt>
                <c:pt idx="269438">
                  <c:v>206302</c:v>
                </c:pt>
                <c:pt idx="269439">
                  <c:v>206302</c:v>
                </c:pt>
                <c:pt idx="269440">
                  <c:v>206302</c:v>
                </c:pt>
                <c:pt idx="269441">
                  <c:v>206302</c:v>
                </c:pt>
                <c:pt idx="269442">
                  <c:v>206302</c:v>
                </c:pt>
                <c:pt idx="269443">
                  <c:v>206302</c:v>
                </c:pt>
                <c:pt idx="269444">
                  <c:v>206302</c:v>
                </c:pt>
                <c:pt idx="269445">
                  <c:v>206302</c:v>
                </c:pt>
                <c:pt idx="269446">
                  <c:v>206302</c:v>
                </c:pt>
                <c:pt idx="269447">
                  <c:v>206302</c:v>
                </c:pt>
                <c:pt idx="269448">
                  <c:v>206302</c:v>
                </c:pt>
                <c:pt idx="269449">
                  <c:v>206302</c:v>
                </c:pt>
                <c:pt idx="269450">
                  <c:v>206302</c:v>
                </c:pt>
                <c:pt idx="269451">
                  <c:v>206302</c:v>
                </c:pt>
                <c:pt idx="269452">
                  <c:v>206302</c:v>
                </c:pt>
                <c:pt idx="269453">
                  <c:v>206302</c:v>
                </c:pt>
                <c:pt idx="269454">
                  <c:v>206302</c:v>
                </c:pt>
                <c:pt idx="269455">
                  <c:v>206302</c:v>
                </c:pt>
                <c:pt idx="269456">
                  <c:v>206302</c:v>
                </c:pt>
                <c:pt idx="269457">
                  <c:v>206302</c:v>
                </c:pt>
                <c:pt idx="269458">
                  <c:v>206302</c:v>
                </c:pt>
                <c:pt idx="269459">
                  <c:v>206302</c:v>
                </c:pt>
                <c:pt idx="269460">
                  <c:v>206302</c:v>
                </c:pt>
                <c:pt idx="269461">
                  <c:v>206302</c:v>
                </c:pt>
                <c:pt idx="269462">
                  <c:v>206302</c:v>
                </c:pt>
                <c:pt idx="269463">
                  <c:v>206302</c:v>
                </c:pt>
                <c:pt idx="269464">
                  <c:v>206302</c:v>
                </c:pt>
                <c:pt idx="269465">
                  <c:v>206302</c:v>
                </c:pt>
                <c:pt idx="269466">
                  <c:v>206302</c:v>
                </c:pt>
                <c:pt idx="269467">
                  <c:v>206302</c:v>
                </c:pt>
                <c:pt idx="269468">
                  <c:v>206302</c:v>
                </c:pt>
                <c:pt idx="269469">
                  <c:v>206302</c:v>
                </c:pt>
                <c:pt idx="269470">
                  <c:v>206302</c:v>
                </c:pt>
                <c:pt idx="269471">
                  <c:v>206302</c:v>
                </c:pt>
                <c:pt idx="269472">
                  <c:v>206302</c:v>
                </c:pt>
                <c:pt idx="269473">
                  <c:v>206302</c:v>
                </c:pt>
                <c:pt idx="269474">
                  <c:v>206302</c:v>
                </c:pt>
                <c:pt idx="269475">
                  <c:v>206302</c:v>
                </c:pt>
                <c:pt idx="269476">
                  <c:v>206302</c:v>
                </c:pt>
                <c:pt idx="269477">
                  <c:v>206302</c:v>
                </c:pt>
                <c:pt idx="269478">
                  <c:v>206302</c:v>
                </c:pt>
                <c:pt idx="269479">
                  <c:v>206302</c:v>
                </c:pt>
                <c:pt idx="269480">
                  <c:v>206302</c:v>
                </c:pt>
                <c:pt idx="269481">
                  <c:v>206302</c:v>
                </c:pt>
                <c:pt idx="269482">
                  <c:v>206302</c:v>
                </c:pt>
                <c:pt idx="269483">
                  <c:v>206302</c:v>
                </c:pt>
                <c:pt idx="269484">
                  <c:v>206302</c:v>
                </c:pt>
                <c:pt idx="269485">
                  <c:v>206302</c:v>
                </c:pt>
                <c:pt idx="269486">
                  <c:v>206302</c:v>
                </c:pt>
                <c:pt idx="269487">
                  <c:v>206302</c:v>
                </c:pt>
                <c:pt idx="269488">
                  <c:v>206302</c:v>
                </c:pt>
                <c:pt idx="269489">
                  <c:v>206302</c:v>
                </c:pt>
                <c:pt idx="269490">
                  <c:v>206302</c:v>
                </c:pt>
                <c:pt idx="269491">
                  <c:v>206302</c:v>
                </c:pt>
                <c:pt idx="269492">
                  <c:v>206302</c:v>
                </c:pt>
                <c:pt idx="269493">
                  <c:v>206302</c:v>
                </c:pt>
                <c:pt idx="269494">
                  <c:v>206302</c:v>
                </c:pt>
                <c:pt idx="269495">
                  <c:v>206302</c:v>
                </c:pt>
                <c:pt idx="269496">
                  <c:v>206302</c:v>
                </c:pt>
                <c:pt idx="269497">
                  <c:v>206302</c:v>
                </c:pt>
                <c:pt idx="269498">
                  <c:v>206302</c:v>
                </c:pt>
                <c:pt idx="269499">
                  <c:v>206302</c:v>
                </c:pt>
                <c:pt idx="269500">
                  <c:v>206302</c:v>
                </c:pt>
                <c:pt idx="269501">
                  <c:v>206302</c:v>
                </c:pt>
                <c:pt idx="269502">
                  <c:v>206302</c:v>
                </c:pt>
                <c:pt idx="269503">
                  <c:v>206302</c:v>
                </c:pt>
                <c:pt idx="269504">
                  <c:v>206302</c:v>
                </c:pt>
                <c:pt idx="269505">
                  <c:v>206302</c:v>
                </c:pt>
                <c:pt idx="269506">
                  <c:v>206302</c:v>
                </c:pt>
                <c:pt idx="269507">
                  <c:v>206302</c:v>
                </c:pt>
                <c:pt idx="269508">
                  <c:v>206302</c:v>
                </c:pt>
                <c:pt idx="269509">
                  <c:v>206302</c:v>
                </c:pt>
                <c:pt idx="269510">
                  <c:v>206302</c:v>
                </c:pt>
                <c:pt idx="269511">
                  <c:v>206302</c:v>
                </c:pt>
                <c:pt idx="269512">
                  <c:v>206302</c:v>
                </c:pt>
                <c:pt idx="269513">
                  <c:v>206302</c:v>
                </c:pt>
                <c:pt idx="269514">
                  <c:v>206302</c:v>
                </c:pt>
                <c:pt idx="269515">
                  <c:v>206302</c:v>
                </c:pt>
                <c:pt idx="269516">
                  <c:v>206302</c:v>
                </c:pt>
                <c:pt idx="269517">
                  <c:v>206302</c:v>
                </c:pt>
                <c:pt idx="269518">
                  <c:v>206302</c:v>
                </c:pt>
                <c:pt idx="269519">
                  <c:v>206302</c:v>
                </c:pt>
                <c:pt idx="269520">
                  <c:v>206302</c:v>
                </c:pt>
                <c:pt idx="269521">
                  <c:v>206302</c:v>
                </c:pt>
                <c:pt idx="269522">
                  <c:v>206302</c:v>
                </c:pt>
                <c:pt idx="269523">
                  <c:v>206302</c:v>
                </c:pt>
                <c:pt idx="269524">
                  <c:v>206302</c:v>
                </c:pt>
                <c:pt idx="269525">
                  <c:v>206302</c:v>
                </c:pt>
                <c:pt idx="269526">
                  <c:v>206302</c:v>
                </c:pt>
                <c:pt idx="269527">
                  <c:v>206302</c:v>
                </c:pt>
                <c:pt idx="269528">
                  <c:v>206302</c:v>
                </c:pt>
                <c:pt idx="269529">
                  <c:v>206302</c:v>
                </c:pt>
                <c:pt idx="269530">
                  <c:v>206302</c:v>
                </c:pt>
                <c:pt idx="269531">
                  <c:v>206302</c:v>
                </c:pt>
                <c:pt idx="269532">
                  <c:v>206302</c:v>
                </c:pt>
                <c:pt idx="269533">
                  <c:v>206302</c:v>
                </c:pt>
                <c:pt idx="269534">
                  <c:v>206302</c:v>
                </c:pt>
                <c:pt idx="269535">
                  <c:v>206302</c:v>
                </c:pt>
                <c:pt idx="269536">
                  <c:v>206302</c:v>
                </c:pt>
                <c:pt idx="269537">
                  <c:v>206302</c:v>
                </c:pt>
                <c:pt idx="269538">
                  <c:v>206302</c:v>
                </c:pt>
                <c:pt idx="269539">
                  <c:v>206302</c:v>
                </c:pt>
                <c:pt idx="269540">
                  <c:v>206302</c:v>
                </c:pt>
                <c:pt idx="269541">
                  <c:v>206302</c:v>
                </c:pt>
                <c:pt idx="269542">
                  <c:v>206302</c:v>
                </c:pt>
                <c:pt idx="269543">
                  <c:v>206302</c:v>
                </c:pt>
                <c:pt idx="269544">
                  <c:v>206302</c:v>
                </c:pt>
                <c:pt idx="269545">
                  <c:v>206302</c:v>
                </c:pt>
                <c:pt idx="269546">
                  <c:v>206302</c:v>
                </c:pt>
                <c:pt idx="269547">
                  <c:v>206302</c:v>
                </c:pt>
                <c:pt idx="269548">
                  <c:v>206302</c:v>
                </c:pt>
                <c:pt idx="269549">
                  <c:v>206302</c:v>
                </c:pt>
                <c:pt idx="269550">
                  <c:v>206302</c:v>
                </c:pt>
                <c:pt idx="269551">
                  <c:v>206302</c:v>
                </c:pt>
                <c:pt idx="269552">
                  <c:v>206302</c:v>
                </c:pt>
                <c:pt idx="269553">
                  <c:v>206302</c:v>
                </c:pt>
                <c:pt idx="269554">
                  <c:v>206302</c:v>
                </c:pt>
                <c:pt idx="269555">
                  <c:v>206302</c:v>
                </c:pt>
                <c:pt idx="269556">
                  <c:v>206302</c:v>
                </c:pt>
                <c:pt idx="269557">
                  <c:v>206302</c:v>
                </c:pt>
                <c:pt idx="269558">
                  <c:v>206302</c:v>
                </c:pt>
                <c:pt idx="269559">
                  <c:v>206302</c:v>
                </c:pt>
                <c:pt idx="269560">
                  <c:v>206302</c:v>
                </c:pt>
                <c:pt idx="269561">
                  <c:v>206302</c:v>
                </c:pt>
                <c:pt idx="269562">
                  <c:v>206302</c:v>
                </c:pt>
                <c:pt idx="269563">
                  <c:v>206302</c:v>
                </c:pt>
                <c:pt idx="269564">
                  <c:v>206302</c:v>
                </c:pt>
                <c:pt idx="269565">
                  <c:v>206302</c:v>
                </c:pt>
                <c:pt idx="269566">
                  <c:v>206302</c:v>
                </c:pt>
                <c:pt idx="269567">
                  <c:v>206302</c:v>
                </c:pt>
                <c:pt idx="269568">
                  <c:v>206302</c:v>
                </c:pt>
                <c:pt idx="269569">
                  <c:v>206302</c:v>
                </c:pt>
                <c:pt idx="269570">
                  <c:v>206302</c:v>
                </c:pt>
                <c:pt idx="269571">
                  <c:v>206302</c:v>
                </c:pt>
                <c:pt idx="269572">
                  <c:v>206302</c:v>
                </c:pt>
                <c:pt idx="269573">
                  <c:v>206302</c:v>
                </c:pt>
                <c:pt idx="269574">
                  <c:v>206302</c:v>
                </c:pt>
                <c:pt idx="269575">
                  <c:v>206302</c:v>
                </c:pt>
                <c:pt idx="269576">
                  <c:v>206302</c:v>
                </c:pt>
                <c:pt idx="269577">
                  <c:v>206302</c:v>
                </c:pt>
                <c:pt idx="269578">
                  <c:v>206302</c:v>
                </c:pt>
                <c:pt idx="269579">
                  <c:v>206302</c:v>
                </c:pt>
                <c:pt idx="269580">
                  <c:v>206302</c:v>
                </c:pt>
                <c:pt idx="269581">
                  <c:v>206302</c:v>
                </c:pt>
                <c:pt idx="269582">
                  <c:v>206302</c:v>
                </c:pt>
                <c:pt idx="269583">
                  <c:v>206302</c:v>
                </c:pt>
                <c:pt idx="269584">
                  <c:v>206302</c:v>
                </c:pt>
                <c:pt idx="269585">
                  <c:v>206302</c:v>
                </c:pt>
                <c:pt idx="269586">
                  <c:v>206302</c:v>
                </c:pt>
                <c:pt idx="269587">
                  <c:v>206302</c:v>
                </c:pt>
                <c:pt idx="269588">
                  <c:v>206302</c:v>
                </c:pt>
                <c:pt idx="269589">
                  <c:v>206302</c:v>
                </c:pt>
                <c:pt idx="269590">
                  <c:v>206302</c:v>
                </c:pt>
                <c:pt idx="269591">
                  <c:v>206302</c:v>
                </c:pt>
                <c:pt idx="269592">
                  <c:v>206302</c:v>
                </c:pt>
                <c:pt idx="269593">
                  <c:v>206302</c:v>
                </c:pt>
                <c:pt idx="269594">
                  <c:v>206302</c:v>
                </c:pt>
                <c:pt idx="269595">
                  <c:v>206302</c:v>
                </c:pt>
                <c:pt idx="269596">
                  <c:v>206302</c:v>
                </c:pt>
                <c:pt idx="269597">
                  <c:v>206302</c:v>
                </c:pt>
                <c:pt idx="269598">
                  <c:v>206302</c:v>
                </c:pt>
                <c:pt idx="269599">
                  <c:v>206302</c:v>
                </c:pt>
                <c:pt idx="269600">
                  <c:v>206302</c:v>
                </c:pt>
                <c:pt idx="269601">
                  <c:v>206302</c:v>
                </c:pt>
                <c:pt idx="269602">
                  <c:v>206302</c:v>
                </c:pt>
                <c:pt idx="269603">
                  <c:v>206302</c:v>
                </c:pt>
                <c:pt idx="269604">
                  <c:v>206302</c:v>
                </c:pt>
                <c:pt idx="269605">
                  <c:v>206302</c:v>
                </c:pt>
                <c:pt idx="269606">
                  <c:v>206302</c:v>
                </c:pt>
                <c:pt idx="269607">
                  <c:v>206302</c:v>
                </c:pt>
                <c:pt idx="269608">
                  <c:v>206302</c:v>
                </c:pt>
                <c:pt idx="269609">
                  <c:v>206302</c:v>
                </c:pt>
                <c:pt idx="269610">
                  <c:v>206302</c:v>
                </c:pt>
                <c:pt idx="269611">
                  <c:v>206302</c:v>
                </c:pt>
                <c:pt idx="269612">
                  <c:v>206302</c:v>
                </c:pt>
                <c:pt idx="269613">
                  <c:v>206302</c:v>
                </c:pt>
                <c:pt idx="269614">
                  <c:v>206302</c:v>
                </c:pt>
                <c:pt idx="269615">
                  <c:v>206302</c:v>
                </c:pt>
                <c:pt idx="269616">
                  <c:v>206302</c:v>
                </c:pt>
                <c:pt idx="269617">
                  <c:v>206302</c:v>
                </c:pt>
                <c:pt idx="269618">
                  <c:v>206302</c:v>
                </c:pt>
                <c:pt idx="269619">
                  <c:v>206302</c:v>
                </c:pt>
                <c:pt idx="269620">
                  <c:v>206302</c:v>
                </c:pt>
                <c:pt idx="269621">
                  <c:v>206302</c:v>
                </c:pt>
                <c:pt idx="269622">
                  <c:v>206302</c:v>
                </c:pt>
                <c:pt idx="269623">
                  <c:v>206302</c:v>
                </c:pt>
                <c:pt idx="269624">
                  <c:v>206302</c:v>
                </c:pt>
                <c:pt idx="269625">
                  <c:v>206302</c:v>
                </c:pt>
                <c:pt idx="269626">
                  <c:v>206302</c:v>
                </c:pt>
                <c:pt idx="269627">
                  <c:v>206302</c:v>
                </c:pt>
                <c:pt idx="269628">
                  <c:v>206302</c:v>
                </c:pt>
                <c:pt idx="269629">
                  <c:v>206302</c:v>
                </c:pt>
                <c:pt idx="269630">
                  <c:v>206302</c:v>
                </c:pt>
                <c:pt idx="269631">
                  <c:v>206302</c:v>
                </c:pt>
                <c:pt idx="269632">
                  <c:v>206302</c:v>
                </c:pt>
                <c:pt idx="269633">
                  <c:v>206302</c:v>
                </c:pt>
                <c:pt idx="269634">
                  <c:v>206302</c:v>
                </c:pt>
                <c:pt idx="269635">
                  <c:v>206302</c:v>
                </c:pt>
                <c:pt idx="269636">
                  <c:v>206302</c:v>
                </c:pt>
                <c:pt idx="269637">
                  <c:v>206302</c:v>
                </c:pt>
                <c:pt idx="269638">
                  <c:v>206302</c:v>
                </c:pt>
                <c:pt idx="269639">
                  <c:v>206302</c:v>
                </c:pt>
                <c:pt idx="269640">
                  <c:v>206302</c:v>
                </c:pt>
                <c:pt idx="269641">
                  <c:v>206302</c:v>
                </c:pt>
                <c:pt idx="269642">
                  <c:v>206302</c:v>
                </c:pt>
                <c:pt idx="269643">
                  <c:v>206302</c:v>
                </c:pt>
                <c:pt idx="269644">
                  <c:v>206302</c:v>
                </c:pt>
                <c:pt idx="269645">
                  <c:v>206302</c:v>
                </c:pt>
                <c:pt idx="269646">
                  <c:v>206302</c:v>
                </c:pt>
                <c:pt idx="269647">
                  <c:v>206302</c:v>
                </c:pt>
                <c:pt idx="269648">
                  <c:v>206302</c:v>
                </c:pt>
                <c:pt idx="269649">
                  <c:v>206302</c:v>
                </c:pt>
                <c:pt idx="269650">
                  <c:v>206302</c:v>
                </c:pt>
                <c:pt idx="269651">
                  <c:v>206302</c:v>
                </c:pt>
                <c:pt idx="269652">
                  <c:v>206302</c:v>
                </c:pt>
                <c:pt idx="269653">
                  <c:v>206302</c:v>
                </c:pt>
                <c:pt idx="269654">
                  <c:v>206302</c:v>
                </c:pt>
                <c:pt idx="269655">
                  <c:v>206302</c:v>
                </c:pt>
                <c:pt idx="269656">
                  <c:v>206302</c:v>
                </c:pt>
                <c:pt idx="269657">
                  <c:v>206302</c:v>
                </c:pt>
                <c:pt idx="269658">
                  <c:v>206302</c:v>
                </c:pt>
                <c:pt idx="269659">
                  <c:v>206302</c:v>
                </c:pt>
                <c:pt idx="269660">
                  <c:v>206302</c:v>
                </c:pt>
                <c:pt idx="269661">
                  <c:v>206302</c:v>
                </c:pt>
                <c:pt idx="269662">
                  <c:v>206302</c:v>
                </c:pt>
                <c:pt idx="269663">
                  <c:v>206302</c:v>
                </c:pt>
                <c:pt idx="269664">
                  <c:v>206302</c:v>
                </c:pt>
                <c:pt idx="269665">
                  <c:v>206302</c:v>
                </c:pt>
                <c:pt idx="269666">
                  <c:v>206302</c:v>
                </c:pt>
                <c:pt idx="269667">
                  <c:v>206302</c:v>
                </c:pt>
                <c:pt idx="269668">
                  <c:v>206302</c:v>
                </c:pt>
                <c:pt idx="269669">
                  <c:v>206302</c:v>
                </c:pt>
                <c:pt idx="269670">
                  <c:v>206302</c:v>
                </c:pt>
                <c:pt idx="269671">
                  <c:v>206302</c:v>
                </c:pt>
                <c:pt idx="269672">
                  <c:v>206302</c:v>
                </c:pt>
                <c:pt idx="269673">
                  <c:v>206302</c:v>
                </c:pt>
                <c:pt idx="269674">
                  <c:v>206302</c:v>
                </c:pt>
                <c:pt idx="269675">
                  <c:v>206302</c:v>
                </c:pt>
                <c:pt idx="269676">
                  <c:v>206302</c:v>
                </c:pt>
                <c:pt idx="269677">
                  <c:v>206302</c:v>
                </c:pt>
                <c:pt idx="269678">
                  <c:v>206302</c:v>
                </c:pt>
                <c:pt idx="269679">
                  <c:v>206302</c:v>
                </c:pt>
                <c:pt idx="269680">
                  <c:v>206302</c:v>
                </c:pt>
                <c:pt idx="269681">
                  <c:v>206302</c:v>
                </c:pt>
                <c:pt idx="269682">
                  <c:v>206302</c:v>
                </c:pt>
                <c:pt idx="269683">
                  <c:v>206302</c:v>
                </c:pt>
                <c:pt idx="269684">
                  <c:v>206302</c:v>
                </c:pt>
                <c:pt idx="269685">
                  <c:v>206302</c:v>
                </c:pt>
                <c:pt idx="269686">
                  <c:v>206302</c:v>
                </c:pt>
                <c:pt idx="269687">
                  <c:v>206302</c:v>
                </c:pt>
                <c:pt idx="269688">
                  <c:v>206302</c:v>
                </c:pt>
                <c:pt idx="269689">
                  <c:v>206302</c:v>
                </c:pt>
                <c:pt idx="269690">
                  <c:v>206302</c:v>
                </c:pt>
                <c:pt idx="269691">
                  <c:v>206302</c:v>
                </c:pt>
                <c:pt idx="269692">
                  <c:v>206302</c:v>
                </c:pt>
                <c:pt idx="269693">
                  <c:v>206302</c:v>
                </c:pt>
                <c:pt idx="269694">
                  <c:v>206302</c:v>
                </c:pt>
                <c:pt idx="269695">
                  <c:v>206302</c:v>
                </c:pt>
                <c:pt idx="269696">
                  <c:v>206302</c:v>
                </c:pt>
                <c:pt idx="269697">
                  <c:v>206302</c:v>
                </c:pt>
                <c:pt idx="269698">
                  <c:v>206302</c:v>
                </c:pt>
                <c:pt idx="269699">
                  <c:v>206302</c:v>
                </c:pt>
                <c:pt idx="269700">
                  <c:v>206302</c:v>
                </c:pt>
                <c:pt idx="269701">
                  <c:v>206302</c:v>
                </c:pt>
                <c:pt idx="269702">
                  <c:v>206302</c:v>
                </c:pt>
                <c:pt idx="269703">
                  <c:v>206302</c:v>
                </c:pt>
                <c:pt idx="269704">
                  <c:v>206302</c:v>
                </c:pt>
                <c:pt idx="269705">
                  <c:v>206302</c:v>
                </c:pt>
                <c:pt idx="269706">
                  <c:v>206302</c:v>
                </c:pt>
                <c:pt idx="269707">
                  <c:v>206302</c:v>
                </c:pt>
                <c:pt idx="269708">
                  <c:v>206302</c:v>
                </c:pt>
                <c:pt idx="269709">
                  <c:v>206302</c:v>
                </c:pt>
                <c:pt idx="269710">
                  <c:v>206302</c:v>
                </c:pt>
                <c:pt idx="269711">
                  <c:v>206302</c:v>
                </c:pt>
                <c:pt idx="269712">
                  <c:v>206302</c:v>
                </c:pt>
                <c:pt idx="269713">
                  <c:v>206302</c:v>
                </c:pt>
                <c:pt idx="269714">
                  <c:v>206302</c:v>
                </c:pt>
                <c:pt idx="269715">
                  <c:v>206302</c:v>
                </c:pt>
                <c:pt idx="269716">
                  <c:v>206302</c:v>
                </c:pt>
                <c:pt idx="269717">
                  <c:v>206302</c:v>
                </c:pt>
                <c:pt idx="269718">
                  <c:v>206302</c:v>
                </c:pt>
                <c:pt idx="269719">
                  <c:v>206302</c:v>
                </c:pt>
                <c:pt idx="269720">
                  <c:v>206302</c:v>
                </c:pt>
                <c:pt idx="269721">
                  <c:v>206302</c:v>
                </c:pt>
                <c:pt idx="269722">
                  <c:v>206302</c:v>
                </c:pt>
                <c:pt idx="269723">
                  <c:v>206302</c:v>
                </c:pt>
                <c:pt idx="269724">
                  <c:v>206302</c:v>
                </c:pt>
                <c:pt idx="269725">
                  <c:v>206302</c:v>
                </c:pt>
                <c:pt idx="269726">
                  <c:v>206302</c:v>
                </c:pt>
                <c:pt idx="269727">
                  <c:v>206302</c:v>
                </c:pt>
                <c:pt idx="269728">
                  <c:v>206302</c:v>
                </c:pt>
                <c:pt idx="269729">
                  <c:v>206302</c:v>
                </c:pt>
                <c:pt idx="269730">
                  <c:v>206302</c:v>
                </c:pt>
                <c:pt idx="269731">
                  <c:v>206302</c:v>
                </c:pt>
                <c:pt idx="269732">
                  <c:v>206302</c:v>
                </c:pt>
                <c:pt idx="269733">
                  <c:v>206302</c:v>
                </c:pt>
                <c:pt idx="269734">
                  <c:v>206302</c:v>
                </c:pt>
                <c:pt idx="269735">
                  <c:v>206302</c:v>
                </c:pt>
                <c:pt idx="269736">
                  <c:v>206302</c:v>
                </c:pt>
                <c:pt idx="269737">
                  <c:v>206302</c:v>
                </c:pt>
                <c:pt idx="269738">
                  <c:v>206302</c:v>
                </c:pt>
                <c:pt idx="269739">
                  <c:v>206302</c:v>
                </c:pt>
                <c:pt idx="269740">
                  <c:v>206302</c:v>
                </c:pt>
                <c:pt idx="269741">
                  <c:v>206302</c:v>
                </c:pt>
                <c:pt idx="269742">
                  <c:v>206302</c:v>
                </c:pt>
                <c:pt idx="269743">
                  <c:v>206302</c:v>
                </c:pt>
                <c:pt idx="269744">
                  <c:v>206302</c:v>
                </c:pt>
                <c:pt idx="269745">
                  <c:v>206302</c:v>
                </c:pt>
                <c:pt idx="269746">
                  <c:v>206302</c:v>
                </c:pt>
                <c:pt idx="269747">
                  <c:v>206302</c:v>
                </c:pt>
                <c:pt idx="269748">
                  <c:v>206302</c:v>
                </c:pt>
                <c:pt idx="269749">
                  <c:v>206302</c:v>
                </c:pt>
                <c:pt idx="269750">
                  <c:v>206302</c:v>
                </c:pt>
                <c:pt idx="269751">
                  <c:v>206302</c:v>
                </c:pt>
                <c:pt idx="269752">
                  <c:v>206302</c:v>
                </c:pt>
                <c:pt idx="269753">
                  <c:v>206302</c:v>
                </c:pt>
                <c:pt idx="269754">
                  <c:v>206302</c:v>
                </c:pt>
                <c:pt idx="269755">
                  <c:v>206302</c:v>
                </c:pt>
                <c:pt idx="269756">
                  <c:v>206302</c:v>
                </c:pt>
                <c:pt idx="269757">
                  <c:v>206302</c:v>
                </c:pt>
                <c:pt idx="269758">
                  <c:v>206302</c:v>
                </c:pt>
                <c:pt idx="269759">
                  <c:v>206302</c:v>
                </c:pt>
                <c:pt idx="269760">
                  <c:v>206302</c:v>
                </c:pt>
                <c:pt idx="269761">
                  <c:v>206302</c:v>
                </c:pt>
                <c:pt idx="269762">
                  <c:v>206302</c:v>
                </c:pt>
                <c:pt idx="269763">
                  <c:v>206302</c:v>
                </c:pt>
                <c:pt idx="269764">
                  <c:v>206302</c:v>
                </c:pt>
                <c:pt idx="269765">
                  <c:v>206302</c:v>
                </c:pt>
                <c:pt idx="269766">
                  <c:v>206302</c:v>
                </c:pt>
                <c:pt idx="269767">
                  <c:v>206302</c:v>
                </c:pt>
                <c:pt idx="269768">
                  <c:v>206302</c:v>
                </c:pt>
                <c:pt idx="269769">
                  <c:v>206302</c:v>
                </c:pt>
                <c:pt idx="269770">
                  <c:v>206302</c:v>
                </c:pt>
                <c:pt idx="269771">
                  <c:v>206302</c:v>
                </c:pt>
                <c:pt idx="269772">
                  <c:v>206302</c:v>
                </c:pt>
                <c:pt idx="269773">
                  <c:v>206302</c:v>
                </c:pt>
                <c:pt idx="269774">
                  <c:v>206302</c:v>
                </c:pt>
                <c:pt idx="269775">
                  <c:v>206302</c:v>
                </c:pt>
                <c:pt idx="269776">
                  <c:v>206302</c:v>
                </c:pt>
                <c:pt idx="269777">
                  <c:v>206302</c:v>
                </c:pt>
                <c:pt idx="269778">
                  <c:v>206302</c:v>
                </c:pt>
                <c:pt idx="269779">
                  <c:v>206302</c:v>
                </c:pt>
                <c:pt idx="269780">
                  <c:v>206302</c:v>
                </c:pt>
                <c:pt idx="269781">
                  <c:v>206302</c:v>
                </c:pt>
                <c:pt idx="269782">
                  <c:v>206302</c:v>
                </c:pt>
                <c:pt idx="269783">
                  <c:v>206302</c:v>
                </c:pt>
                <c:pt idx="269784">
                  <c:v>206302</c:v>
                </c:pt>
                <c:pt idx="269785">
                  <c:v>206302</c:v>
                </c:pt>
                <c:pt idx="269786">
                  <c:v>206302</c:v>
                </c:pt>
                <c:pt idx="269787">
                  <c:v>206302</c:v>
                </c:pt>
                <c:pt idx="269788">
                  <c:v>206302</c:v>
                </c:pt>
                <c:pt idx="269789">
                  <c:v>206302</c:v>
                </c:pt>
                <c:pt idx="269790">
                  <c:v>206302</c:v>
                </c:pt>
                <c:pt idx="269791">
                  <c:v>206302</c:v>
                </c:pt>
                <c:pt idx="269792">
                  <c:v>206302</c:v>
                </c:pt>
                <c:pt idx="269793">
                  <c:v>206302</c:v>
                </c:pt>
                <c:pt idx="269794">
                  <c:v>206302</c:v>
                </c:pt>
                <c:pt idx="269795">
                  <c:v>206302</c:v>
                </c:pt>
                <c:pt idx="269796">
                  <c:v>206302</c:v>
                </c:pt>
                <c:pt idx="269797">
                  <c:v>206302</c:v>
                </c:pt>
                <c:pt idx="269798">
                  <c:v>206302</c:v>
                </c:pt>
                <c:pt idx="269799">
                  <c:v>206302</c:v>
                </c:pt>
                <c:pt idx="269800">
                  <c:v>206302</c:v>
                </c:pt>
                <c:pt idx="269801">
                  <c:v>206302</c:v>
                </c:pt>
                <c:pt idx="269802">
                  <c:v>206302</c:v>
                </c:pt>
                <c:pt idx="269803">
                  <c:v>206302</c:v>
                </c:pt>
                <c:pt idx="269804">
                  <c:v>206302</c:v>
                </c:pt>
                <c:pt idx="269805">
                  <c:v>206302</c:v>
                </c:pt>
                <c:pt idx="269806">
                  <c:v>206302</c:v>
                </c:pt>
                <c:pt idx="269807">
                  <c:v>206302</c:v>
                </c:pt>
                <c:pt idx="269808">
                  <c:v>206302</c:v>
                </c:pt>
                <c:pt idx="269809">
                  <c:v>206302</c:v>
                </c:pt>
                <c:pt idx="269810">
                  <c:v>206302</c:v>
                </c:pt>
                <c:pt idx="269811">
                  <c:v>206302</c:v>
                </c:pt>
                <c:pt idx="269812">
                  <c:v>206302</c:v>
                </c:pt>
                <c:pt idx="269813">
                  <c:v>206302</c:v>
                </c:pt>
                <c:pt idx="269814">
                  <c:v>206302</c:v>
                </c:pt>
                <c:pt idx="269815">
                  <c:v>206302</c:v>
                </c:pt>
                <c:pt idx="269816">
                  <c:v>206302</c:v>
                </c:pt>
                <c:pt idx="269817">
                  <c:v>206302</c:v>
                </c:pt>
                <c:pt idx="269818">
                  <c:v>206302</c:v>
                </c:pt>
                <c:pt idx="269819">
                  <c:v>206302</c:v>
                </c:pt>
                <c:pt idx="269820">
                  <c:v>206302</c:v>
                </c:pt>
                <c:pt idx="269821">
                  <c:v>206302</c:v>
                </c:pt>
                <c:pt idx="269822">
                  <c:v>206302</c:v>
                </c:pt>
                <c:pt idx="269823">
                  <c:v>206302</c:v>
                </c:pt>
                <c:pt idx="269824">
                  <c:v>206302</c:v>
                </c:pt>
                <c:pt idx="269825">
                  <c:v>206302</c:v>
                </c:pt>
                <c:pt idx="269826">
                  <c:v>206302</c:v>
                </c:pt>
                <c:pt idx="269827">
                  <c:v>206302</c:v>
                </c:pt>
                <c:pt idx="269828">
                  <c:v>206302</c:v>
                </c:pt>
                <c:pt idx="269829">
                  <c:v>206302</c:v>
                </c:pt>
                <c:pt idx="269830">
                  <c:v>206302</c:v>
                </c:pt>
                <c:pt idx="269831">
                  <c:v>206302</c:v>
                </c:pt>
                <c:pt idx="269832">
                  <c:v>206302</c:v>
                </c:pt>
                <c:pt idx="269833">
                  <c:v>206302</c:v>
                </c:pt>
                <c:pt idx="269834">
                  <c:v>206302</c:v>
                </c:pt>
                <c:pt idx="269835">
                  <c:v>206302</c:v>
                </c:pt>
                <c:pt idx="269836">
                  <c:v>206302</c:v>
                </c:pt>
                <c:pt idx="269837">
                  <c:v>206302</c:v>
                </c:pt>
                <c:pt idx="269838">
                  <c:v>206302</c:v>
                </c:pt>
                <c:pt idx="269839">
                  <c:v>206302</c:v>
                </c:pt>
                <c:pt idx="269840">
                  <c:v>206302</c:v>
                </c:pt>
                <c:pt idx="269841">
                  <c:v>206302</c:v>
                </c:pt>
                <c:pt idx="269842">
                  <c:v>206302</c:v>
                </c:pt>
                <c:pt idx="269843">
                  <c:v>206302</c:v>
                </c:pt>
                <c:pt idx="269844">
                  <c:v>206302</c:v>
                </c:pt>
                <c:pt idx="269845">
                  <c:v>206302</c:v>
                </c:pt>
                <c:pt idx="269846">
                  <c:v>206302</c:v>
                </c:pt>
                <c:pt idx="269847">
                  <c:v>206302</c:v>
                </c:pt>
                <c:pt idx="269848">
                  <c:v>206302</c:v>
                </c:pt>
                <c:pt idx="269849">
                  <c:v>206302</c:v>
                </c:pt>
                <c:pt idx="269850">
                  <c:v>206302</c:v>
                </c:pt>
                <c:pt idx="269851">
                  <c:v>206302</c:v>
                </c:pt>
                <c:pt idx="269852">
                  <c:v>206302</c:v>
                </c:pt>
                <c:pt idx="269853">
                  <c:v>206302</c:v>
                </c:pt>
                <c:pt idx="269854">
                  <c:v>206302</c:v>
                </c:pt>
                <c:pt idx="269855">
                  <c:v>206302</c:v>
                </c:pt>
                <c:pt idx="269856">
                  <c:v>206302</c:v>
                </c:pt>
                <c:pt idx="269857">
                  <c:v>206302</c:v>
                </c:pt>
                <c:pt idx="269858">
                  <c:v>206302</c:v>
                </c:pt>
                <c:pt idx="269859">
                  <c:v>206302</c:v>
                </c:pt>
                <c:pt idx="269860">
                  <c:v>206302</c:v>
                </c:pt>
                <c:pt idx="269861">
                  <c:v>206302</c:v>
                </c:pt>
                <c:pt idx="269862">
                  <c:v>206302</c:v>
                </c:pt>
                <c:pt idx="269863">
                  <c:v>206302</c:v>
                </c:pt>
                <c:pt idx="269864">
                  <c:v>206302</c:v>
                </c:pt>
                <c:pt idx="269865">
                  <c:v>206302</c:v>
                </c:pt>
                <c:pt idx="269866">
                  <c:v>206302</c:v>
                </c:pt>
                <c:pt idx="269867">
                  <c:v>206302</c:v>
                </c:pt>
                <c:pt idx="269868">
                  <c:v>206302</c:v>
                </c:pt>
                <c:pt idx="269869">
                  <c:v>206302</c:v>
                </c:pt>
                <c:pt idx="269870">
                  <c:v>206302</c:v>
                </c:pt>
                <c:pt idx="269871">
                  <c:v>206302</c:v>
                </c:pt>
                <c:pt idx="269872">
                  <c:v>206302</c:v>
                </c:pt>
                <c:pt idx="269873">
                  <c:v>206302</c:v>
                </c:pt>
                <c:pt idx="269874">
                  <c:v>206302</c:v>
                </c:pt>
                <c:pt idx="269875">
                  <c:v>206302</c:v>
                </c:pt>
                <c:pt idx="269876">
                  <c:v>206302</c:v>
                </c:pt>
                <c:pt idx="269877">
                  <c:v>206302</c:v>
                </c:pt>
                <c:pt idx="269878">
                  <c:v>206302</c:v>
                </c:pt>
                <c:pt idx="269879">
                  <c:v>206302</c:v>
                </c:pt>
                <c:pt idx="269880">
                  <c:v>206302</c:v>
                </c:pt>
                <c:pt idx="269881">
                  <c:v>206302</c:v>
                </c:pt>
                <c:pt idx="269882">
                  <c:v>206302</c:v>
                </c:pt>
                <c:pt idx="269883">
                  <c:v>206302</c:v>
                </c:pt>
                <c:pt idx="269884">
                  <c:v>206302</c:v>
                </c:pt>
                <c:pt idx="269885">
                  <c:v>206302</c:v>
                </c:pt>
                <c:pt idx="269886">
                  <c:v>206302</c:v>
                </c:pt>
                <c:pt idx="269887">
                  <c:v>206302</c:v>
                </c:pt>
                <c:pt idx="269888">
                  <c:v>206302</c:v>
                </c:pt>
                <c:pt idx="269889">
                  <c:v>206302</c:v>
                </c:pt>
                <c:pt idx="269890">
                  <c:v>206302</c:v>
                </c:pt>
                <c:pt idx="269891">
                  <c:v>206302</c:v>
                </c:pt>
                <c:pt idx="269892">
                  <c:v>206302</c:v>
                </c:pt>
                <c:pt idx="269893">
                  <c:v>206302</c:v>
                </c:pt>
                <c:pt idx="269894">
                  <c:v>206302</c:v>
                </c:pt>
                <c:pt idx="269895">
                  <c:v>206302</c:v>
                </c:pt>
                <c:pt idx="269896">
                  <c:v>206302</c:v>
                </c:pt>
                <c:pt idx="269897">
                  <c:v>206302</c:v>
                </c:pt>
                <c:pt idx="269898">
                  <c:v>206302</c:v>
                </c:pt>
                <c:pt idx="269899">
                  <c:v>206302</c:v>
                </c:pt>
                <c:pt idx="269900">
                  <c:v>206302</c:v>
                </c:pt>
                <c:pt idx="269901">
                  <c:v>206302</c:v>
                </c:pt>
                <c:pt idx="269902">
                  <c:v>206302</c:v>
                </c:pt>
                <c:pt idx="269903">
                  <c:v>206302</c:v>
                </c:pt>
                <c:pt idx="269904">
                  <c:v>206302</c:v>
                </c:pt>
                <c:pt idx="269905">
                  <c:v>206302</c:v>
                </c:pt>
                <c:pt idx="269906">
                  <c:v>206302</c:v>
                </c:pt>
                <c:pt idx="269907">
                  <c:v>206302</c:v>
                </c:pt>
                <c:pt idx="269908">
                  <c:v>206302</c:v>
                </c:pt>
                <c:pt idx="269909">
                  <c:v>206302</c:v>
                </c:pt>
                <c:pt idx="269910">
                  <c:v>206302</c:v>
                </c:pt>
                <c:pt idx="269911">
                  <c:v>206302</c:v>
                </c:pt>
                <c:pt idx="269912">
                  <c:v>206302</c:v>
                </c:pt>
                <c:pt idx="269913">
                  <c:v>206302</c:v>
                </c:pt>
                <c:pt idx="269914">
                  <c:v>206302</c:v>
                </c:pt>
                <c:pt idx="269915">
                  <c:v>206302</c:v>
                </c:pt>
                <c:pt idx="269916">
                  <c:v>206302</c:v>
                </c:pt>
                <c:pt idx="269917">
                  <c:v>206302</c:v>
                </c:pt>
                <c:pt idx="269918">
                  <c:v>206302</c:v>
                </c:pt>
                <c:pt idx="269919">
                  <c:v>206302</c:v>
                </c:pt>
                <c:pt idx="269920">
                  <c:v>206302</c:v>
                </c:pt>
                <c:pt idx="269921">
                  <c:v>206302</c:v>
                </c:pt>
                <c:pt idx="269922">
                  <c:v>206302</c:v>
                </c:pt>
                <c:pt idx="269923">
                  <c:v>206302</c:v>
                </c:pt>
                <c:pt idx="269924">
                  <c:v>206302</c:v>
                </c:pt>
                <c:pt idx="269925">
                  <c:v>206302</c:v>
                </c:pt>
                <c:pt idx="269926">
                  <c:v>206302</c:v>
                </c:pt>
                <c:pt idx="269927">
                  <c:v>206302</c:v>
                </c:pt>
                <c:pt idx="269928">
                  <c:v>206302</c:v>
                </c:pt>
                <c:pt idx="269929">
                  <c:v>206302</c:v>
                </c:pt>
                <c:pt idx="269930">
                  <c:v>206302</c:v>
                </c:pt>
                <c:pt idx="269931">
                  <c:v>206302</c:v>
                </c:pt>
                <c:pt idx="269932">
                  <c:v>206302</c:v>
                </c:pt>
                <c:pt idx="269933">
                  <c:v>206302</c:v>
                </c:pt>
                <c:pt idx="269934">
                  <c:v>206302</c:v>
                </c:pt>
                <c:pt idx="269935">
                  <c:v>206302</c:v>
                </c:pt>
                <c:pt idx="269936">
                  <c:v>206302</c:v>
                </c:pt>
                <c:pt idx="269937">
                  <c:v>206302</c:v>
                </c:pt>
                <c:pt idx="269938">
                  <c:v>206302</c:v>
                </c:pt>
                <c:pt idx="269939">
                  <c:v>206302</c:v>
                </c:pt>
                <c:pt idx="269940">
                  <c:v>206302</c:v>
                </c:pt>
                <c:pt idx="269941">
                  <c:v>206302</c:v>
                </c:pt>
                <c:pt idx="269942">
                  <c:v>206302</c:v>
                </c:pt>
                <c:pt idx="269943">
                  <c:v>206302</c:v>
                </c:pt>
                <c:pt idx="269944">
                  <c:v>206302</c:v>
                </c:pt>
                <c:pt idx="269945">
                  <c:v>206302</c:v>
                </c:pt>
                <c:pt idx="269946">
                  <c:v>206302</c:v>
                </c:pt>
                <c:pt idx="269947">
                  <c:v>206302</c:v>
                </c:pt>
                <c:pt idx="269948">
                  <c:v>206302</c:v>
                </c:pt>
                <c:pt idx="269949">
                  <c:v>206302</c:v>
                </c:pt>
                <c:pt idx="269950">
                  <c:v>206302</c:v>
                </c:pt>
                <c:pt idx="269951">
                  <c:v>206302</c:v>
                </c:pt>
                <c:pt idx="269952">
                  <c:v>206302</c:v>
                </c:pt>
                <c:pt idx="269953">
                  <c:v>206302</c:v>
                </c:pt>
                <c:pt idx="269954">
                  <c:v>206302</c:v>
                </c:pt>
                <c:pt idx="269955">
                  <c:v>206302</c:v>
                </c:pt>
                <c:pt idx="269956">
                  <c:v>206302</c:v>
                </c:pt>
                <c:pt idx="269957">
                  <c:v>206302</c:v>
                </c:pt>
                <c:pt idx="269958">
                  <c:v>206302</c:v>
                </c:pt>
                <c:pt idx="269959">
                  <c:v>206302</c:v>
                </c:pt>
                <c:pt idx="269960">
                  <c:v>206302</c:v>
                </c:pt>
                <c:pt idx="269961">
                  <c:v>206302</c:v>
                </c:pt>
                <c:pt idx="269962">
                  <c:v>206302</c:v>
                </c:pt>
                <c:pt idx="269963">
                  <c:v>206302</c:v>
                </c:pt>
                <c:pt idx="269964">
                  <c:v>206302</c:v>
                </c:pt>
                <c:pt idx="269965">
                  <c:v>206302</c:v>
                </c:pt>
                <c:pt idx="269966">
                  <c:v>206302</c:v>
                </c:pt>
                <c:pt idx="269967">
                  <c:v>206302</c:v>
                </c:pt>
                <c:pt idx="269968">
                  <c:v>206302</c:v>
                </c:pt>
                <c:pt idx="269969">
                  <c:v>206302</c:v>
                </c:pt>
                <c:pt idx="269970">
                  <c:v>206302</c:v>
                </c:pt>
                <c:pt idx="269971">
                  <c:v>206302</c:v>
                </c:pt>
                <c:pt idx="269972">
                  <c:v>206302</c:v>
                </c:pt>
                <c:pt idx="269973">
                  <c:v>206302</c:v>
                </c:pt>
                <c:pt idx="269974">
                  <c:v>206302</c:v>
                </c:pt>
                <c:pt idx="269975">
                  <c:v>206302</c:v>
                </c:pt>
                <c:pt idx="269976">
                  <c:v>206302</c:v>
                </c:pt>
                <c:pt idx="269977">
                  <c:v>206302</c:v>
                </c:pt>
                <c:pt idx="269978">
                  <c:v>206302</c:v>
                </c:pt>
                <c:pt idx="269979">
                  <c:v>206302</c:v>
                </c:pt>
                <c:pt idx="269980">
                  <c:v>206302</c:v>
                </c:pt>
                <c:pt idx="269981">
                  <c:v>206302</c:v>
                </c:pt>
                <c:pt idx="269982">
                  <c:v>206302</c:v>
                </c:pt>
                <c:pt idx="269983">
                  <c:v>206302</c:v>
                </c:pt>
                <c:pt idx="269984">
                  <c:v>206302</c:v>
                </c:pt>
                <c:pt idx="269985">
                  <c:v>206302</c:v>
                </c:pt>
                <c:pt idx="269986">
                  <c:v>206302</c:v>
                </c:pt>
                <c:pt idx="269987">
                  <c:v>206302</c:v>
                </c:pt>
                <c:pt idx="269988">
                  <c:v>206302</c:v>
                </c:pt>
                <c:pt idx="269989">
                  <c:v>206302</c:v>
                </c:pt>
                <c:pt idx="269990">
                  <c:v>206302</c:v>
                </c:pt>
                <c:pt idx="269991">
                  <c:v>206302</c:v>
                </c:pt>
                <c:pt idx="269992">
                  <c:v>206302</c:v>
                </c:pt>
                <c:pt idx="269993">
                  <c:v>206302</c:v>
                </c:pt>
                <c:pt idx="269994">
                  <c:v>206302</c:v>
                </c:pt>
                <c:pt idx="269995">
                  <c:v>206302</c:v>
                </c:pt>
                <c:pt idx="269996">
                  <c:v>206302</c:v>
                </c:pt>
                <c:pt idx="269997">
                  <c:v>206302</c:v>
                </c:pt>
                <c:pt idx="269998">
                  <c:v>206302</c:v>
                </c:pt>
                <c:pt idx="269999">
                  <c:v>206302</c:v>
                </c:pt>
                <c:pt idx="270000">
                  <c:v>206302</c:v>
                </c:pt>
                <c:pt idx="270001">
                  <c:v>206302</c:v>
                </c:pt>
                <c:pt idx="270002">
                  <c:v>206302</c:v>
                </c:pt>
                <c:pt idx="270003">
                  <c:v>206302</c:v>
                </c:pt>
                <c:pt idx="270004">
                  <c:v>206302</c:v>
                </c:pt>
                <c:pt idx="270005">
                  <c:v>206302</c:v>
                </c:pt>
                <c:pt idx="270006">
                  <c:v>206302</c:v>
                </c:pt>
                <c:pt idx="270007">
                  <c:v>206302</c:v>
                </c:pt>
                <c:pt idx="270008">
                  <c:v>206302</c:v>
                </c:pt>
                <c:pt idx="270009">
                  <c:v>206302</c:v>
                </c:pt>
                <c:pt idx="270010">
                  <c:v>206302</c:v>
                </c:pt>
                <c:pt idx="270011">
                  <c:v>206302</c:v>
                </c:pt>
                <c:pt idx="270012">
                  <c:v>206302</c:v>
                </c:pt>
                <c:pt idx="270013">
                  <c:v>206302</c:v>
                </c:pt>
                <c:pt idx="270014">
                  <c:v>206302</c:v>
                </c:pt>
                <c:pt idx="270015">
                  <c:v>206302</c:v>
                </c:pt>
                <c:pt idx="270016">
                  <c:v>206302</c:v>
                </c:pt>
                <c:pt idx="270017">
                  <c:v>206302</c:v>
                </c:pt>
                <c:pt idx="270018">
                  <c:v>206302</c:v>
                </c:pt>
                <c:pt idx="270019">
                  <c:v>206302</c:v>
                </c:pt>
                <c:pt idx="270020">
                  <c:v>206302</c:v>
                </c:pt>
                <c:pt idx="270021">
                  <c:v>206302</c:v>
                </c:pt>
                <c:pt idx="270022">
                  <c:v>206302</c:v>
                </c:pt>
                <c:pt idx="270023">
                  <c:v>206302</c:v>
                </c:pt>
                <c:pt idx="270024">
                  <c:v>206302</c:v>
                </c:pt>
                <c:pt idx="270025">
                  <c:v>206302</c:v>
                </c:pt>
                <c:pt idx="270026">
                  <c:v>206302</c:v>
                </c:pt>
                <c:pt idx="270027">
                  <c:v>206302</c:v>
                </c:pt>
                <c:pt idx="270028">
                  <c:v>206302</c:v>
                </c:pt>
                <c:pt idx="270029">
                  <c:v>206302</c:v>
                </c:pt>
                <c:pt idx="270030">
                  <c:v>206302</c:v>
                </c:pt>
                <c:pt idx="270031">
                  <c:v>206302</c:v>
                </c:pt>
                <c:pt idx="270032">
                  <c:v>206302</c:v>
                </c:pt>
                <c:pt idx="270033">
                  <c:v>206302</c:v>
                </c:pt>
                <c:pt idx="270034">
                  <c:v>206302</c:v>
                </c:pt>
                <c:pt idx="270035">
                  <c:v>206302</c:v>
                </c:pt>
                <c:pt idx="270036">
                  <c:v>206302</c:v>
                </c:pt>
                <c:pt idx="270037">
                  <c:v>206302</c:v>
                </c:pt>
                <c:pt idx="270038">
                  <c:v>206302</c:v>
                </c:pt>
                <c:pt idx="270039">
                  <c:v>206302</c:v>
                </c:pt>
                <c:pt idx="270040">
                  <c:v>206302</c:v>
                </c:pt>
                <c:pt idx="270041">
                  <c:v>206302</c:v>
                </c:pt>
                <c:pt idx="270042">
                  <c:v>206302</c:v>
                </c:pt>
                <c:pt idx="270043">
                  <c:v>206302</c:v>
                </c:pt>
                <c:pt idx="270044">
                  <c:v>206302</c:v>
                </c:pt>
                <c:pt idx="270045">
                  <c:v>206302</c:v>
                </c:pt>
                <c:pt idx="270046">
                  <c:v>206302</c:v>
                </c:pt>
                <c:pt idx="270047">
                  <c:v>206302</c:v>
                </c:pt>
                <c:pt idx="270048">
                  <c:v>206302</c:v>
                </c:pt>
                <c:pt idx="270049">
                  <c:v>206302</c:v>
                </c:pt>
                <c:pt idx="270050">
                  <c:v>206302</c:v>
                </c:pt>
                <c:pt idx="270051">
                  <c:v>206302</c:v>
                </c:pt>
                <c:pt idx="270052">
                  <c:v>206302</c:v>
                </c:pt>
                <c:pt idx="270053">
                  <c:v>206302</c:v>
                </c:pt>
                <c:pt idx="270054">
                  <c:v>206302</c:v>
                </c:pt>
                <c:pt idx="270055">
                  <c:v>206302</c:v>
                </c:pt>
                <c:pt idx="270056">
                  <c:v>206302</c:v>
                </c:pt>
                <c:pt idx="270057">
                  <c:v>206302</c:v>
                </c:pt>
                <c:pt idx="270058">
                  <c:v>206302</c:v>
                </c:pt>
                <c:pt idx="270059">
                  <c:v>206302</c:v>
                </c:pt>
                <c:pt idx="270060">
                  <c:v>206302</c:v>
                </c:pt>
                <c:pt idx="270061">
                  <c:v>206302</c:v>
                </c:pt>
                <c:pt idx="270062">
                  <c:v>206302</c:v>
                </c:pt>
                <c:pt idx="270063">
                  <c:v>206302</c:v>
                </c:pt>
                <c:pt idx="270064">
                  <c:v>206302</c:v>
                </c:pt>
                <c:pt idx="270065">
                  <c:v>206302</c:v>
                </c:pt>
                <c:pt idx="270066">
                  <c:v>206302</c:v>
                </c:pt>
                <c:pt idx="270067">
                  <c:v>206302</c:v>
                </c:pt>
                <c:pt idx="270068">
                  <c:v>206302</c:v>
                </c:pt>
                <c:pt idx="270069">
                  <c:v>206302</c:v>
                </c:pt>
                <c:pt idx="270070">
                  <c:v>206302</c:v>
                </c:pt>
                <c:pt idx="270071">
                  <c:v>206302</c:v>
                </c:pt>
                <c:pt idx="270072">
                  <c:v>206302</c:v>
                </c:pt>
                <c:pt idx="270073">
                  <c:v>206302</c:v>
                </c:pt>
                <c:pt idx="270074">
                  <c:v>206302</c:v>
                </c:pt>
                <c:pt idx="270075">
                  <c:v>206302</c:v>
                </c:pt>
                <c:pt idx="270076">
                  <c:v>206302</c:v>
                </c:pt>
                <c:pt idx="270077">
                  <c:v>206302</c:v>
                </c:pt>
                <c:pt idx="270078">
                  <c:v>206302</c:v>
                </c:pt>
                <c:pt idx="270079">
                  <c:v>206302</c:v>
                </c:pt>
                <c:pt idx="270080">
                  <c:v>206302</c:v>
                </c:pt>
                <c:pt idx="270081">
                  <c:v>206302</c:v>
                </c:pt>
                <c:pt idx="270082">
                  <c:v>206302</c:v>
                </c:pt>
                <c:pt idx="270083">
                  <c:v>206302</c:v>
                </c:pt>
                <c:pt idx="270084">
                  <c:v>206302</c:v>
                </c:pt>
                <c:pt idx="270085">
                  <c:v>206302</c:v>
                </c:pt>
                <c:pt idx="270086">
                  <c:v>206302</c:v>
                </c:pt>
                <c:pt idx="270087">
                  <c:v>206302</c:v>
                </c:pt>
                <c:pt idx="270088">
                  <c:v>206302</c:v>
                </c:pt>
                <c:pt idx="270089">
                  <c:v>206302</c:v>
                </c:pt>
                <c:pt idx="270090">
                  <c:v>206302</c:v>
                </c:pt>
                <c:pt idx="270091">
                  <c:v>206302</c:v>
                </c:pt>
                <c:pt idx="270092">
                  <c:v>206302</c:v>
                </c:pt>
                <c:pt idx="270093">
                  <c:v>206302</c:v>
                </c:pt>
                <c:pt idx="270094">
                  <c:v>206302</c:v>
                </c:pt>
                <c:pt idx="270095">
                  <c:v>206302</c:v>
                </c:pt>
                <c:pt idx="270096">
                  <c:v>206302</c:v>
                </c:pt>
                <c:pt idx="270097">
                  <c:v>206302</c:v>
                </c:pt>
                <c:pt idx="270098">
                  <c:v>206302</c:v>
                </c:pt>
                <c:pt idx="270099">
                  <c:v>206302</c:v>
                </c:pt>
                <c:pt idx="270100">
                  <c:v>206302</c:v>
                </c:pt>
                <c:pt idx="270101">
                  <c:v>206302</c:v>
                </c:pt>
                <c:pt idx="270102">
                  <c:v>206302</c:v>
                </c:pt>
                <c:pt idx="270103">
                  <c:v>206302</c:v>
                </c:pt>
                <c:pt idx="270104">
                  <c:v>206302</c:v>
                </c:pt>
                <c:pt idx="270105">
                  <c:v>206302</c:v>
                </c:pt>
                <c:pt idx="270106">
                  <c:v>206302</c:v>
                </c:pt>
                <c:pt idx="270107">
                  <c:v>206302</c:v>
                </c:pt>
                <c:pt idx="270108">
                  <c:v>206302</c:v>
                </c:pt>
                <c:pt idx="270109">
                  <c:v>206302</c:v>
                </c:pt>
                <c:pt idx="270110">
                  <c:v>206302</c:v>
                </c:pt>
                <c:pt idx="270111">
                  <c:v>206302</c:v>
                </c:pt>
                <c:pt idx="270112">
                  <c:v>206302</c:v>
                </c:pt>
                <c:pt idx="270113">
                  <c:v>206302</c:v>
                </c:pt>
                <c:pt idx="270114">
                  <c:v>206302</c:v>
                </c:pt>
                <c:pt idx="270115">
                  <c:v>206302</c:v>
                </c:pt>
                <c:pt idx="270116">
                  <c:v>206302</c:v>
                </c:pt>
                <c:pt idx="270117">
                  <c:v>206302</c:v>
                </c:pt>
                <c:pt idx="270118">
                  <c:v>206302</c:v>
                </c:pt>
                <c:pt idx="270119">
                  <c:v>206302</c:v>
                </c:pt>
                <c:pt idx="270120">
                  <c:v>206302</c:v>
                </c:pt>
                <c:pt idx="270121">
                  <c:v>206302</c:v>
                </c:pt>
                <c:pt idx="270122">
                  <c:v>206302</c:v>
                </c:pt>
                <c:pt idx="270123">
                  <c:v>206302</c:v>
                </c:pt>
                <c:pt idx="270124">
                  <c:v>206302</c:v>
                </c:pt>
                <c:pt idx="270125">
                  <c:v>206302</c:v>
                </c:pt>
                <c:pt idx="270126">
                  <c:v>206302</c:v>
                </c:pt>
                <c:pt idx="270127">
                  <c:v>206302</c:v>
                </c:pt>
                <c:pt idx="270128">
                  <c:v>206302</c:v>
                </c:pt>
                <c:pt idx="270129">
                  <c:v>206302</c:v>
                </c:pt>
                <c:pt idx="270130">
                  <c:v>206302</c:v>
                </c:pt>
                <c:pt idx="270131">
                  <c:v>206302</c:v>
                </c:pt>
                <c:pt idx="270132">
                  <c:v>206302</c:v>
                </c:pt>
                <c:pt idx="270133">
                  <c:v>206302</c:v>
                </c:pt>
                <c:pt idx="270134">
                  <c:v>206302</c:v>
                </c:pt>
                <c:pt idx="270135">
                  <c:v>206302</c:v>
                </c:pt>
                <c:pt idx="270136">
                  <c:v>206302</c:v>
                </c:pt>
                <c:pt idx="270137">
                  <c:v>206302</c:v>
                </c:pt>
                <c:pt idx="270138">
                  <c:v>206302</c:v>
                </c:pt>
                <c:pt idx="270139">
                  <c:v>206302</c:v>
                </c:pt>
                <c:pt idx="270140">
                  <c:v>206302</c:v>
                </c:pt>
                <c:pt idx="270141">
                  <c:v>206302</c:v>
                </c:pt>
                <c:pt idx="270142">
                  <c:v>206302</c:v>
                </c:pt>
                <c:pt idx="270143">
                  <c:v>206302</c:v>
                </c:pt>
                <c:pt idx="270144">
                  <c:v>206302</c:v>
                </c:pt>
                <c:pt idx="270145">
                  <c:v>206302</c:v>
                </c:pt>
                <c:pt idx="270146">
                  <c:v>206302</c:v>
                </c:pt>
                <c:pt idx="270147">
                  <c:v>206302</c:v>
                </c:pt>
                <c:pt idx="270148">
                  <c:v>206302</c:v>
                </c:pt>
                <c:pt idx="270149">
                  <c:v>206302</c:v>
                </c:pt>
                <c:pt idx="270150">
                  <c:v>206302</c:v>
                </c:pt>
                <c:pt idx="270151">
                  <c:v>206302</c:v>
                </c:pt>
                <c:pt idx="270152">
                  <c:v>206302</c:v>
                </c:pt>
                <c:pt idx="270153">
                  <c:v>206302</c:v>
                </c:pt>
                <c:pt idx="270154">
                  <c:v>206302</c:v>
                </c:pt>
                <c:pt idx="270155">
                  <c:v>206302</c:v>
                </c:pt>
                <c:pt idx="270156">
                  <c:v>206302</c:v>
                </c:pt>
                <c:pt idx="270157">
                  <c:v>206302</c:v>
                </c:pt>
                <c:pt idx="270158">
                  <c:v>206302</c:v>
                </c:pt>
                <c:pt idx="270159">
                  <c:v>206302</c:v>
                </c:pt>
                <c:pt idx="270160">
                  <c:v>206302</c:v>
                </c:pt>
                <c:pt idx="270161">
                  <c:v>206302</c:v>
                </c:pt>
                <c:pt idx="270162">
                  <c:v>206302</c:v>
                </c:pt>
                <c:pt idx="270163">
                  <c:v>206302</c:v>
                </c:pt>
                <c:pt idx="270164">
                  <c:v>206302</c:v>
                </c:pt>
                <c:pt idx="270165">
                  <c:v>206302</c:v>
                </c:pt>
                <c:pt idx="270166">
                  <c:v>206302</c:v>
                </c:pt>
                <c:pt idx="270167">
                  <c:v>206302</c:v>
                </c:pt>
                <c:pt idx="270168">
                  <c:v>206302</c:v>
                </c:pt>
                <c:pt idx="270169">
                  <c:v>206302</c:v>
                </c:pt>
                <c:pt idx="270170">
                  <c:v>206302</c:v>
                </c:pt>
                <c:pt idx="270171">
                  <c:v>206302</c:v>
                </c:pt>
                <c:pt idx="270172">
                  <c:v>206302</c:v>
                </c:pt>
                <c:pt idx="270173">
                  <c:v>206302</c:v>
                </c:pt>
                <c:pt idx="270174">
                  <c:v>206302</c:v>
                </c:pt>
                <c:pt idx="270175">
                  <c:v>206302</c:v>
                </c:pt>
                <c:pt idx="270176">
                  <c:v>206302</c:v>
                </c:pt>
                <c:pt idx="270177">
                  <c:v>206302</c:v>
                </c:pt>
                <c:pt idx="270178">
                  <c:v>206302</c:v>
                </c:pt>
                <c:pt idx="270179">
                  <c:v>206302</c:v>
                </c:pt>
                <c:pt idx="270180">
                  <c:v>206302</c:v>
                </c:pt>
                <c:pt idx="270181">
                  <c:v>206302</c:v>
                </c:pt>
                <c:pt idx="270182">
                  <c:v>206302</c:v>
                </c:pt>
                <c:pt idx="270183">
                  <c:v>206302</c:v>
                </c:pt>
                <c:pt idx="270184">
                  <c:v>206302</c:v>
                </c:pt>
                <c:pt idx="270185">
                  <c:v>206302</c:v>
                </c:pt>
                <c:pt idx="270186">
                  <c:v>206302</c:v>
                </c:pt>
                <c:pt idx="270187">
                  <c:v>206302</c:v>
                </c:pt>
                <c:pt idx="270188">
                  <c:v>206302</c:v>
                </c:pt>
                <c:pt idx="270189">
                  <c:v>206302</c:v>
                </c:pt>
                <c:pt idx="270190">
                  <c:v>206302</c:v>
                </c:pt>
                <c:pt idx="270191">
                  <c:v>206302</c:v>
                </c:pt>
                <c:pt idx="270192">
                  <c:v>206302</c:v>
                </c:pt>
                <c:pt idx="270193">
                  <c:v>206302</c:v>
                </c:pt>
                <c:pt idx="270194">
                  <c:v>206302</c:v>
                </c:pt>
                <c:pt idx="270195">
                  <c:v>206302</c:v>
                </c:pt>
                <c:pt idx="270196">
                  <c:v>206302</c:v>
                </c:pt>
                <c:pt idx="270197">
                  <c:v>206302</c:v>
                </c:pt>
                <c:pt idx="270198">
                  <c:v>206302</c:v>
                </c:pt>
                <c:pt idx="270199">
                  <c:v>206302</c:v>
                </c:pt>
                <c:pt idx="270200">
                  <c:v>206302</c:v>
                </c:pt>
                <c:pt idx="270201">
                  <c:v>206302</c:v>
                </c:pt>
                <c:pt idx="270202">
                  <c:v>206302</c:v>
                </c:pt>
                <c:pt idx="270203">
                  <c:v>206302</c:v>
                </c:pt>
                <c:pt idx="270204">
                  <c:v>206302</c:v>
                </c:pt>
                <c:pt idx="270205">
                  <c:v>206302</c:v>
                </c:pt>
                <c:pt idx="270206">
                  <c:v>206302</c:v>
                </c:pt>
                <c:pt idx="270207">
                  <c:v>206302</c:v>
                </c:pt>
                <c:pt idx="270208">
                  <c:v>206302</c:v>
                </c:pt>
                <c:pt idx="270209">
                  <c:v>206302</c:v>
                </c:pt>
                <c:pt idx="270210">
                  <c:v>206302</c:v>
                </c:pt>
                <c:pt idx="270211">
                  <c:v>206302</c:v>
                </c:pt>
                <c:pt idx="270212">
                  <c:v>206302</c:v>
                </c:pt>
                <c:pt idx="270213">
                  <c:v>206302</c:v>
                </c:pt>
                <c:pt idx="270214">
                  <c:v>206302</c:v>
                </c:pt>
                <c:pt idx="270215">
                  <c:v>206302</c:v>
                </c:pt>
                <c:pt idx="270216">
                  <c:v>206302</c:v>
                </c:pt>
                <c:pt idx="270217">
                  <c:v>206302</c:v>
                </c:pt>
                <c:pt idx="270218">
                  <c:v>206302</c:v>
                </c:pt>
                <c:pt idx="270219">
                  <c:v>206302</c:v>
                </c:pt>
                <c:pt idx="270220">
                  <c:v>206302</c:v>
                </c:pt>
                <c:pt idx="270221">
                  <c:v>206302</c:v>
                </c:pt>
                <c:pt idx="270222">
                  <c:v>206302</c:v>
                </c:pt>
                <c:pt idx="270223">
                  <c:v>206302</c:v>
                </c:pt>
                <c:pt idx="270224">
                  <c:v>206302</c:v>
                </c:pt>
                <c:pt idx="270225">
                  <c:v>206302</c:v>
                </c:pt>
                <c:pt idx="270226">
                  <c:v>206302</c:v>
                </c:pt>
                <c:pt idx="270227">
                  <c:v>206302</c:v>
                </c:pt>
                <c:pt idx="270228">
                  <c:v>206302</c:v>
                </c:pt>
                <c:pt idx="270229">
                  <c:v>206302</c:v>
                </c:pt>
                <c:pt idx="270230">
                  <c:v>206302</c:v>
                </c:pt>
                <c:pt idx="270231">
                  <c:v>206302</c:v>
                </c:pt>
                <c:pt idx="270232">
                  <c:v>206302</c:v>
                </c:pt>
                <c:pt idx="270233">
                  <c:v>206302</c:v>
                </c:pt>
                <c:pt idx="270234">
                  <c:v>206302</c:v>
                </c:pt>
                <c:pt idx="270235">
                  <c:v>206302</c:v>
                </c:pt>
                <c:pt idx="270236">
                  <c:v>206302</c:v>
                </c:pt>
                <c:pt idx="270237">
                  <c:v>206302</c:v>
                </c:pt>
                <c:pt idx="270238">
                  <c:v>206302</c:v>
                </c:pt>
                <c:pt idx="270239">
                  <c:v>206302</c:v>
                </c:pt>
                <c:pt idx="270240">
                  <c:v>206302</c:v>
                </c:pt>
                <c:pt idx="270241">
                  <c:v>206302</c:v>
                </c:pt>
                <c:pt idx="270242">
                  <c:v>206302</c:v>
                </c:pt>
                <c:pt idx="270243">
                  <c:v>206302</c:v>
                </c:pt>
                <c:pt idx="270244">
                  <c:v>206302</c:v>
                </c:pt>
                <c:pt idx="270245">
                  <c:v>206302</c:v>
                </c:pt>
                <c:pt idx="270246">
                  <c:v>206302</c:v>
                </c:pt>
                <c:pt idx="270247">
                  <c:v>206302</c:v>
                </c:pt>
                <c:pt idx="270248">
                  <c:v>206302</c:v>
                </c:pt>
                <c:pt idx="270249">
                  <c:v>206302</c:v>
                </c:pt>
                <c:pt idx="270250">
                  <c:v>206302</c:v>
                </c:pt>
                <c:pt idx="270251">
                  <c:v>206302</c:v>
                </c:pt>
                <c:pt idx="270252">
                  <c:v>206302</c:v>
                </c:pt>
                <c:pt idx="270253">
                  <c:v>206302</c:v>
                </c:pt>
                <c:pt idx="270254">
                  <c:v>206302</c:v>
                </c:pt>
                <c:pt idx="270255">
                  <c:v>206302</c:v>
                </c:pt>
                <c:pt idx="270256">
                  <c:v>206302</c:v>
                </c:pt>
                <c:pt idx="270257">
                  <c:v>206302</c:v>
                </c:pt>
                <c:pt idx="270258">
                  <c:v>206302</c:v>
                </c:pt>
                <c:pt idx="270259">
                  <c:v>206302</c:v>
                </c:pt>
                <c:pt idx="270260">
                  <c:v>206302</c:v>
                </c:pt>
                <c:pt idx="270261">
                  <c:v>206302</c:v>
                </c:pt>
                <c:pt idx="270262">
                  <c:v>206302</c:v>
                </c:pt>
                <c:pt idx="270263">
                  <c:v>206302</c:v>
                </c:pt>
                <c:pt idx="270264">
                  <c:v>206302</c:v>
                </c:pt>
                <c:pt idx="270265">
                  <c:v>206302</c:v>
                </c:pt>
                <c:pt idx="270266">
                  <c:v>206302</c:v>
                </c:pt>
                <c:pt idx="270267">
                  <c:v>206302</c:v>
                </c:pt>
                <c:pt idx="270268">
                  <c:v>206302</c:v>
                </c:pt>
                <c:pt idx="270269">
                  <c:v>206302</c:v>
                </c:pt>
                <c:pt idx="270270">
                  <c:v>206302</c:v>
                </c:pt>
                <c:pt idx="270271">
                  <c:v>206302</c:v>
                </c:pt>
                <c:pt idx="270272">
                  <c:v>206302</c:v>
                </c:pt>
                <c:pt idx="270273">
                  <c:v>206302</c:v>
                </c:pt>
                <c:pt idx="270274">
                  <c:v>206302</c:v>
                </c:pt>
                <c:pt idx="270275">
                  <c:v>206302</c:v>
                </c:pt>
                <c:pt idx="270276">
                  <c:v>206302</c:v>
                </c:pt>
                <c:pt idx="270277">
                  <c:v>206302</c:v>
                </c:pt>
                <c:pt idx="270278">
                  <c:v>206302</c:v>
                </c:pt>
                <c:pt idx="270279">
                  <c:v>206302</c:v>
                </c:pt>
                <c:pt idx="270280">
                  <c:v>206302</c:v>
                </c:pt>
                <c:pt idx="270281">
                  <c:v>206302</c:v>
                </c:pt>
                <c:pt idx="270282">
                  <c:v>206302</c:v>
                </c:pt>
                <c:pt idx="270283">
                  <c:v>206302</c:v>
                </c:pt>
                <c:pt idx="270284">
                  <c:v>206302</c:v>
                </c:pt>
                <c:pt idx="270285">
                  <c:v>206302</c:v>
                </c:pt>
                <c:pt idx="270286">
                  <c:v>206302</c:v>
                </c:pt>
                <c:pt idx="270287">
                  <c:v>206302</c:v>
                </c:pt>
                <c:pt idx="270288">
                  <c:v>206302</c:v>
                </c:pt>
                <c:pt idx="270289">
                  <c:v>206302</c:v>
                </c:pt>
                <c:pt idx="270290">
                  <c:v>206302</c:v>
                </c:pt>
                <c:pt idx="270291">
                  <c:v>206302</c:v>
                </c:pt>
                <c:pt idx="270292">
                  <c:v>206302</c:v>
                </c:pt>
                <c:pt idx="270293">
                  <c:v>206302</c:v>
                </c:pt>
                <c:pt idx="270294">
                  <c:v>206302</c:v>
                </c:pt>
                <c:pt idx="270295">
                  <c:v>206302</c:v>
                </c:pt>
                <c:pt idx="270296">
                  <c:v>206302</c:v>
                </c:pt>
                <c:pt idx="270297">
                  <c:v>206302</c:v>
                </c:pt>
                <c:pt idx="270298">
                  <c:v>206302</c:v>
                </c:pt>
                <c:pt idx="270299">
                  <c:v>206302</c:v>
                </c:pt>
                <c:pt idx="270300">
                  <c:v>206302</c:v>
                </c:pt>
                <c:pt idx="270301">
                  <c:v>206302</c:v>
                </c:pt>
                <c:pt idx="270302">
                  <c:v>206302</c:v>
                </c:pt>
                <c:pt idx="270303">
                  <c:v>206302</c:v>
                </c:pt>
                <c:pt idx="270304">
                  <c:v>206302</c:v>
                </c:pt>
                <c:pt idx="270305">
                  <c:v>206302</c:v>
                </c:pt>
                <c:pt idx="270306">
                  <c:v>206302</c:v>
                </c:pt>
                <c:pt idx="270307">
                  <c:v>206302</c:v>
                </c:pt>
                <c:pt idx="270308">
                  <c:v>206302</c:v>
                </c:pt>
                <c:pt idx="270309">
                  <c:v>206302</c:v>
                </c:pt>
                <c:pt idx="270310">
                  <c:v>206302</c:v>
                </c:pt>
                <c:pt idx="270311">
                  <c:v>206302</c:v>
                </c:pt>
                <c:pt idx="270312">
                  <c:v>206302</c:v>
                </c:pt>
                <c:pt idx="270313">
                  <c:v>206302</c:v>
                </c:pt>
                <c:pt idx="270314">
                  <c:v>206302</c:v>
                </c:pt>
                <c:pt idx="270315">
                  <c:v>206302</c:v>
                </c:pt>
                <c:pt idx="270316">
                  <c:v>206302</c:v>
                </c:pt>
                <c:pt idx="270317">
                  <c:v>206302</c:v>
                </c:pt>
                <c:pt idx="270318">
                  <c:v>206302</c:v>
                </c:pt>
                <c:pt idx="270319">
                  <c:v>206302</c:v>
                </c:pt>
                <c:pt idx="270320">
                  <c:v>206302</c:v>
                </c:pt>
                <c:pt idx="270321">
                  <c:v>206302</c:v>
                </c:pt>
                <c:pt idx="270322">
                  <c:v>206302</c:v>
                </c:pt>
                <c:pt idx="270323">
                  <c:v>206302</c:v>
                </c:pt>
                <c:pt idx="270324">
                  <c:v>206302</c:v>
                </c:pt>
                <c:pt idx="270325">
                  <c:v>206302</c:v>
                </c:pt>
                <c:pt idx="270326">
                  <c:v>206302</c:v>
                </c:pt>
                <c:pt idx="270327">
                  <c:v>206302</c:v>
                </c:pt>
                <c:pt idx="270328">
                  <c:v>206302</c:v>
                </c:pt>
                <c:pt idx="270329">
                  <c:v>206302</c:v>
                </c:pt>
                <c:pt idx="270330">
                  <c:v>206302</c:v>
                </c:pt>
                <c:pt idx="270331">
                  <c:v>206302</c:v>
                </c:pt>
                <c:pt idx="270332">
                  <c:v>206302</c:v>
                </c:pt>
                <c:pt idx="270333">
                  <c:v>206302</c:v>
                </c:pt>
                <c:pt idx="270334">
                  <c:v>206302</c:v>
                </c:pt>
                <c:pt idx="270335">
                  <c:v>206302</c:v>
                </c:pt>
                <c:pt idx="270336">
                  <c:v>206302</c:v>
                </c:pt>
                <c:pt idx="270337">
                  <c:v>206302</c:v>
                </c:pt>
                <c:pt idx="270338">
                  <c:v>206302</c:v>
                </c:pt>
                <c:pt idx="270339">
                  <c:v>206302</c:v>
                </c:pt>
                <c:pt idx="270340">
                  <c:v>206302</c:v>
                </c:pt>
                <c:pt idx="270341">
                  <c:v>206302</c:v>
                </c:pt>
                <c:pt idx="270342">
                  <c:v>206302</c:v>
                </c:pt>
                <c:pt idx="270343">
                  <c:v>206302</c:v>
                </c:pt>
                <c:pt idx="270344">
                  <c:v>206302</c:v>
                </c:pt>
                <c:pt idx="270345">
                  <c:v>206302</c:v>
                </c:pt>
                <c:pt idx="270346">
                  <c:v>206302</c:v>
                </c:pt>
                <c:pt idx="270347">
                  <c:v>206302</c:v>
                </c:pt>
                <c:pt idx="270348">
                  <c:v>206302</c:v>
                </c:pt>
                <c:pt idx="270349">
                  <c:v>206302</c:v>
                </c:pt>
                <c:pt idx="270350">
                  <c:v>206302</c:v>
                </c:pt>
                <c:pt idx="270351">
                  <c:v>206302</c:v>
                </c:pt>
                <c:pt idx="270352">
                  <c:v>206302</c:v>
                </c:pt>
                <c:pt idx="270353">
                  <c:v>206302</c:v>
                </c:pt>
                <c:pt idx="270354">
                  <c:v>206302</c:v>
                </c:pt>
                <c:pt idx="270355">
                  <c:v>206302</c:v>
                </c:pt>
                <c:pt idx="270356">
                  <c:v>206302</c:v>
                </c:pt>
                <c:pt idx="270357">
                  <c:v>206302</c:v>
                </c:pt>
                <c:pt idx="270358">
                  <c:v>206302</c:v>
                </c:pt>
                <c:pt idx="270359">
                  <c:v>206302</c:v>
                </c:pt>
                <c:pt idx="270360">
                  <c:v>206302</c:v>
                </c:pt>
                <c:pt idx="270361">
                  <c:v>206302</c:v>
                </c:pt>
                <c:pt idx="270362">
                  <c:v>206302</c:v>
                </c:pt>
                <c:pt idx="270363">
                  <c:v>206302</c:v>
                </c:pt>
                <c:pt idx="270364">
                  <c:v>206302</c:v>
                </c:pt>
                <c:pt idx="270365">
                  <c:v>206302</c:v>
                </c:pt>
                <c:pt idx="270366">
                  <c:v>206302</c:v>
                </c:pt>
                <c:pt idx="270367">
                  <c:v>206302</c:v>
                </c:pt>
                <c:pt idx="270368">
                  <c:v>206302</c:v>
                </c:pt>
                <c:pt idx="270369">
                  <c:v>206302</c:v>
                </c:pt>
                <c:pt idx="270370">
                  <c:v>206302</c:v>
                </c:pt>
                <c:pt idx="270371">
                  <c:v>206302</c:v>
                </c:pt>
                <c:pt idx="270372">
                  <c:v>206302</c:v>
                </c:pt>
                <c:pt idx="270373">
                  <c:v>206302</c:v>
                </c:pt>
                <c:pt idx="270374">
                  <c:v>206302</c:v>
                </c:pt>
                <c:pt idx="270375">
                  <c:v>206302</c:v>
                </c:pt>
                <c:pt idx="270376">
                  <c:v>206302</c:v>
                </c:pt>
                <c:pt idx="270377">
                  <c:v>206302</c:v>
                </c:pt>
                <c:pt idx="270378">
                  <c:v>206302</c:v>
                </c:pt>
                <c:pt idx="270379">
                  <c:v>206302</c:v>
                </c:pt>
                <c:pt idx="270380">
                  <c:v>206302</c:v>
                </c:pt>
                <c:pt idx="270381">
                  <c:v>206302</c:v>
                </c:pt>
                <c:pt idx="270382">
                  <c:v>206302</c:v>
                </c:pt>
                <c:pt idx="270383">
                  <c:v>206302</c:v>
                </c:pt>
                <c:pt idx="270384">
                  <c:v>206302</c:v>
                </c:pt>
                <c:pt idx="270385">
                  <c:v>206302</c:v>
                </c:pt>
                <c:pt idx="270386">
                  <c:v>206302</c:v>
                </c:pt>
                <c:pt idx="270387">
                  <c:v>206302</c:v>
                </c:pt>
                <c:pt idx="270388">
                  <c:v>206302</c:v>
                </c:pt>
                <c:pt idx="270389">
                  <c:v>206302</c:v>
                </c:pt>
                <c:pt idx="270390">
                  <c:v>206302</c:v>
                </c:pt>
                <c:pt idx="270391">
                  <c:v>206302</c:v>
                </c:pt>
                <c:pt idx="270392">
                  <c:v>206302</c:v>
                </c:pt>
                <c:pt idx="270393">
                  <c:v>206302</c:v>
                </c:pt>
                <c:pt idx="270394">
                  <c:v>206302</c:v>
                </c:pt>
                <c:pt idx="270395">
                  <c:v>206302</c:v>
                </c:pt>
                <c:pt idx="270396">
                  <c:v>206302</c:v>
                </c:pt>
                <c:pt idx="270397">
                  <c:v>206302</c:v>
                </c:pt>
                <c:pt idx="270398">
                  <c:v>206302</c:v>
                </c:pt>
                <c:pt idx="270399">
                  <c:v>206302</c:v>
                </c:pt>
                <c:pt idx="270400">
                  <c:v>206302</c:v>
                </c:pt>
                <c:pt idx="270401">
                  <c:v>206302</c:v>
                </c:pt>
                <c:pt idx="270402">
                  <c:v>206302</c:v>
                </c:pt>
                <c:pt idx="270403">
                  <c:v>206302</c:v>
                </c:pt>
                <c:pt idx="270404">
                  <c:v>206302</c:v>
                </c:pt>
                <c:pt idx="270405">
                  <c:v>206302</c:v>
                </c:pt>
                <c:pt idx="270406">
                  <c:v>206302</c:v>
                </c:pt>
                <c:pt idx="270407">
                  <c:v>206302</c:v>
                </c:pt>
                <c:pt idx="270408">
                  <c:v>206302</c:v>
                </c:pt>
                <c:pt idx="270409">
                  <c:v>206302</c:v>
                </c:pt>
                <c:pt idx="270410">
                  <c:v>206302</c:v>
                </c:pt>
                <c:pt idx="270411">
                  <c:v>206302</c:v>
                </c:pt>
                <c:pt idx="270412">
                  <c:v>206302</c:v>
                </c:pt>
                <c:pt idx="270413">
                  <c:v>206302</c:v>
                </c:pt>
                <c:pt idx="270414">
                  <c:v>206302</c:v>
                </c:pt>
                <c:pt idx="270415">
                  <c:v>206302</c:v>
                </c:pt>
                <c:pt idx="270416">
                  <c:v>206302</c:v>
                </c:pt>
                <c:pt idx="270417">
                  <c:v>206302</c:v>
                </c:pt>
                <c:pt idx="270418">
                  <c:v>206302</c:v>
                </c:pt>
                <c:pt idx="270419">
                  <c:v>206302</c:v>
                </c:pt>
                <c:pt idx="270420">
                  <c:v>206302</c:v>
                </c:pt>
                <c:pt idx="270421">
                  <c:v>206302</c:v>
                </c:pt>
                <c:pt idx="270422">
                  <c:v>206302</c:v>
                </c:pt>
                <c:pt idx="270423">
                  <c:v>206302</c:v>
                </c:pt>
                <c:pt idx="270424">
                  <c:v>206302</c:v>
                </c:pt>
                <c:pt idx="270425">
                  <c:v>206302</c:v>
                </c:pt>
                <c:pt idx="270426">
                  <c:v>206302</c:v>
                </c:pt>
                <c:pt idx="270427">
                  <c:v>206302</c:v>
                </c:pt>
                <c:pt idx="270428">
                  <c:v>206302</c:v>
                </c:pt>
                <c:pt idx="270429">
                  <c:v>206302</c:v>
                </c:pt>
                <c:pt idx="270430">
                  <c:v>206302</c:v>
                </c:pt>
                <c:pt idx="270431">
                  <c:v>206302</c:v>
                </c:pt>
                <c:pt idx="270432">
                  <c:v>206302</c:v>
                </c:pt>
                <c:pt idx="270433">
                  <c:v>206302</c:v>
                </c:pt>
                <c:pt idx="270434">
                  <c:v>206302</c:v>
                </c:pt>
                <c:pt idx="270435">
                  <c:v>206302</c:v>
                </c:pt>
                <c:pt idx="270436">
                  <c:v>206302</c:v>
                </c:pt>
                <c:pt idx="270437">
                  <c:v>206302</c:v>
                </c:pt>
                <c:pt idx="270438">
                  <c:v>206302</c:v>
                </c:pt>
                <c:pt idx="270439">
                  <c:v>206302</c:v>
                </c:pt>
                <c:pt idx="270440">
                  <c:v>206302</c:v>
                </c:pt>
                <c:pt idx="270441">
                  <c:v>206302</c:v>
                </c:pt>
                <c:pt idx="270442">
                  <c:v>206302</c:v>
                </c:pt>
                <c:pt idx="270443">
                  <c:v>206302</c:v>
                </c:pt>
                <c:pt idx="270444">
                  <c:v>206302</c:v>
                </c:pt>
                <c:pt idx="270445">
                  <c:v>206302</c:v>
                </c:pt>
                <c:pt idx="270446">
                  <c:v>206302</c:v>
                </c:pt>
                <c:pt idx="270447">
                  <c:v>206302</c:v>
                </c:pt>
                <c:pt idx="270448">
                  <c:v>206302</c:v>
                </c:pt>
                <c:pt idx="270449">
                  <c:v>206302</c:v>
                </c:pt>
                <c:pt idx="270450">
                  <c:v>206302</c:v>
                </c:pt>
                <c:pt idx="270451">
                  <c:v>206302</c:v>
                </c:pt>
                <c:pt idx="270452">
                  <c:v>206302</c:v>
                </c:pt>
                <c:pt idx="270453">
                  <c:v>206302</c:v>
                </c:pt>
                <c:pt idx="270454">
                  <c:v>206302</c:v>
                </c:pt>
                <c:pt idx="270455">
                  <c:v>206302</c:v>
                </c:pt>
                <c:pt idx="270456">
                  <c:v>206302</c:v>
                </c:pt>
                <c:pt idx="270457">
                  <c:v>206302</c:v>
                </c:pt>
                <c:pt idx="270458">
                  <c:v>206302</c:v>
                </c:pt>
                <c:pt idx="270459">
                  <c:v>206302</c:v>
                </c:pt>
                <c:pt idx="270460">
                  <c:v>206302</c:v>
                </c:pt>
                <c:pt idx="270461">
                  <c:v>206302</c:v>
                </c:pt>
                <c:pt idx="270462">
                  <c:v>206302</c:v>
                </c:pt>
                <c:pt idx="270463">
                  <c:v>206302</c:v>
                </c:pt>
                <c:pt idx="270464">
                  <c:v>206302</c:v>
                </c:pt>
                <c:pt idx="270465">
                  <c:v>206302</c:v>
                </c:pt>
                <c:pt idx="270466">
                  <c:v>206302</c:v>
                </c:pt>
                <c:pt idx="270467">
                  <c:v>206302</c:v>
                </c:pt>
                <c:pt idx="270468">
                  <c:v>206302</c:v>
                </c:pt>
                <c:pt idx="270469">
                  <c:v>206302</c:v>
                </c:pt>
                <c:pt idx="270470">
                  <c:v>206302</c:v>
                </c:pt>
                <c:pt idx="270471">
                  <c:v>206302</c:v>
                </c:pt>
                <c:pt idx="270472">
                  <c:v>206302</c:v>
                </c:pt>
                <c:pt idx="270473">
                  <c:v>206302</c:v>
                </c:pt>
                <c:pt idx="270474">
                  <c:v>206302</c:v>
                </c:pt>
                <c:pt idx="270475">
                  <c:v>206302</c:v>
                </c:pt>
                <c:pt idx="270476">
                  <c:v>206302</c:v>
                </c:pt>
                <c:pt idx="270477">
                  <c:v>206302</c:v>
                </c:pt>
                <c:pt idx="270478">
                  <c:v>206302</c:v>
                </c:pt>
                <c:pt idx="270479">
                  <c:v>206302</c:v>
                </c:pt>
                <c:pt idx="270480">
                  <c:v>206302</c:v>
                </c:pt>
                <c:pt idx="270481">
                  <c:v>206302</c:v>
                </c:pt>
                <c:pt idx="270482">
                  <c:v>206302</c:v>
                </c:pt>
                <c:pt idx="270483">
                  <c:v>206302</c:v>
                </c:pt>
                <c:pt idx="270484">
                  <c:v>206302</c:v>
                </c:pt>
                <c:pt idx="270485">
                  <c:v>206302</c:v>
                </c:pt>
                <c:pt idx="270486">
                  <c:v>206302</c:v>
                </c:pt>
                <c:pt idx="270487">
                  <c:v>206302</c:v>
                </c:pt>
                <c:pt idx="270488">
                  <c:v>206302</c:v>
                </c:pt>
                <c:pt idx="270489">
                  <c:v>206302</c:v>
                </c:pt>
                <c:pt idx="270490">
                  <c:v>206302</c:v>
                </c:pt>
                <c:pt idx="270491">
                  <c:v>206302</c:v>
                </c:pt>
                <c:pt idx="270492">
                  <c:v>206302</c:v>
                </c:pt>
                <c:pt idx="270493">
                  <c:v>206302</c:v>
                </c:pt>
                <c:pt idx="270494">
                  <c:v>206302</c:v>
                </c:pt>
                <c:pt idx="270495">
                  <c:v>206302</c:v>
                </c:pt>
                <c:pt idx="270496">
                  <c:v>206302</c:v>
                </c:pt>
                <c:pt idx="270497">
                  <c:v>206302</c:v>
                </c:pt>
                <c:pt idx="270498">
                  <c:v>206302</c:v>
                </c:pt>
                <c:pt idx="270499">
                  <c:v>206302</c:v>
                </c:pt>
                <c:pt idx="270500">
                  <c:v>206302</c:v>
                </c:pt>
                <c:pt idx="270501">
                  <c:v>206302</c:v>
                </c:pt>
                <c:pt idx="270502">
                  <c:v>206302</c:v>
                </c:pt>
                <c:pt idx="270503">
                  <c:v>206302</c:v>
                </c:pt>
                <c:pt idx="270504">
                  <c:v>206302</c:v>
                </c:pt>
                <c:pt idx="270505">
                  <c:v>206302</c:v>
                </c:pt>
                <c:pt idx="270506">
                  <c:v>206302</c:v>
                </c:pt>
                <c:pt idx="270507">
                  <c:v>206302</c:v>
                </c:pt>
                <c:pt idx="270508">
                  <c:v>206302</c:v>
                </c:pt>
                <c:pt idx="270509">
                  <c:v>206302</c:v>
                </c:pt>
                <c:pt idx="270510">
                  <c:v>206302</c:v>
                </c:pt>
                <c:pt idx="270511">
                  <c:v>206302</c:v>
                </c:pt>
                <c:pt idx="270512">
                  <c:v>206302</c:v>
                </c:pt>
                <c:pt idx="270513">
                  <c:v>206302</c:v>
                </c:pt>
                <c:pt idx="270514">
                  <c:v>206302</c:v>
                </c:pt>
                <c:pt idx="270515">
                  <c:v>206302</c:v>
                </c:pt>
                <c:pt idx="270516">
                  <c:v>206302</c:v>
                </c:pt>
                <c:pt idx="270517">
                  <c:v>206302</c:v>
                </c:pt>
                <c:pt idx="270518">
                  <c:v>206302</c:v>
                </c:pt>
                <c:pt idx="270519">
                  <c:v>206302</c:v>
                </c:pt>
                <c:pt idx="270520">
                  <c:v>206302</c:v>
                </c:pt>
                <c:pt idx="270521">
                  <c:v>206302</c:v>
                </c:pt>
                <c:pt idx="270522">
                  <c:v>206302</c:v>
                </c:pt>
                <c:pt idx="270523">
                  <c:v>206302</c:v>
                </c:pt>
                <c:pt idx="270524">
                  <c:v>206302</c:v>
                </c:pt>
                <c:pt idx="270525">
                  <c:v>206302</c:v>
                </c:pt>
                <c:pt idx="270526">
                  <c:v>206302</c:v>
                </c:pt>
                <c:pt idx="270527">
                  <c:v>206302</c:v>
                </c:pt>
                <c:pt idx="270528">
                  <c:v>206302</c:v>
                </c:pt>
                <c:pt idx="270529">
                  <c:v>206302</c:v>
                </c:pt>
                <c:pt idx="270530">
                  <c:v>206302</c:v>
                </c:pt>
                <c:pt idx="270531">
                  <c:v>206302</c:v>
                </c:pt>
                <c:pt idx="270532">
                  <c:v>206302</c:v>
                </c:pt>
                <c:pt idx="270533">
                  <c:v>206302</c:v>
                </c:pt>
                <c:pt idx="270534">
                  <c:v>206302</c:v>
                </c:pt>
                <c:pt idx="270535">
                  <c:v>206302</c:v>
                </c:pt>
                <c:pt idx="270536">
                  <c:v>206302</c:v>
                </c:pt>
                <c:pt idx="270537">
                  <c:v>206302</c:v>
                </c:pt>
                <c:pt idx="270538">
                  <c:v>206302</c:v>
                </c:pt>
                <c:pt idx="270539">
                  <c:v>206302</c:v>
                </c:pt>
                <c:pt idx="270540">
                  <c:v>206302</c:v>
                </c:pt>
                <c:pt idx="270541">
                  <c:v>206302</c:v>
                </c:pt>
                <c:pt idx="270542">
                  <c:v>206302</c:v>
                </c:pt>
                <c:pt idx="270543">
                  <c:v>206302</c:v>
                </c:pt>
                <c:pt idx="270544">
                  <c:v>206302</c:v>
                </c:pt>
                <c:pt idx="270545">
                  <c:v>206302</c:v>
                </c:pt>
                <c:pt idx="270546">
                  <c:v>206302</c:v>
                </c:pt>
                <c:pt idx="270547">
                  <c:v>206302</c:v>
                </c:pt>
                <c:pt idx="270548">
                  <c:v>206302</c:v>
                </c:pt>
                <c:pt idx="270549">
                  <c:v>206302</c:v>
                </c:pt>
                <c:pt idx="270550">
                  <c:v>206302</c:v>
                </c:pt>
                <c:pt idx="270551">
                  <c:v>206302</c:v>
                </c:pt>
                <c:pt idx="270552">
                  <c:v>206302</c:v>
                </c:pt>
                <c:pt idx="270553">
                  <c:v>206302</c:v>
                </c:pt>
                <c:pt idx="270554">
                  <c:v>206302</c:v>
                </c:pt>
                <c:pt idx="270555">
                  <c:v>206302</c:v>
                </c:pt>
                <c:pt idx="270556">
                  <c:v>206302</c:v>
                </c:pt>
                <c:pt idx="270557">
                  <c:v>206302</c:v>
                </c:pt>
                <c:pt idx="270558">
                  <c:v>206302</c:v>
                </c:pt>
                <c:pt idx="270559">
                  <c:v>206302</c:v>
                </c:pt>
                <c:pt idx="270560">
                  <c:v>206302</c:v>
                </c:pt>
                <c:pt idx="270561">
                  <c:v>206302</c:v>
                </c:pt>
                <c:pt idx="270562">
                  <c:v>206302</c:v>
                </c:pt>
                <c:pt idx="270563">
                  <c:v>206302</c:v>
                </c:pt>
                <c:pt idx="270564">
                  <c:v>206302</c:v>
                </c:pt>
                <c:pt idx="270565">
                  <c:v>206302</c:v>
                </c:pt>
                <c:pt idx="270566">
                  <c:v>206302</c:v>
                </c:pt>
                <c:pt idx="270567">
                  <c:v>206302</c:v>
                </c:pt>
                <c:pt idx="270568">
                  <c:v>206302</c:v>
                </c:pt>
                <c:pt idx="270569">
                  <c:v>206302</c:v>
                </c:pt>
                <c:pt idx="270570">
                  <c:v>206302</c:v>
                </c:pt>
                <c:pt idx="270571">
                  <c:v>206302</c:v>
                </c:pt>
                <c:pt idx="270572">
                  <c:v>206302</c:v>
                </c:pt>
                <c:pt idx="270573">
                  <c:v>206302</c:v>
                </c:pt>
                <c:pt idx="270574">
                  <c:v>206302</c:v>
                </c:pt>
                <c:pt idx="270575">
                  <c:v>206302</c:v>
                </c:pt>
                <c:pt idx="270576">
                  <c:v>206302</c:v>
                </c:pt>
                <c:pt idx="270577">
                  <c:v>206302</c:v>
                </c:pt>
                <c:pt idx="270578">
                  <c:v>206302</c:v>
                </c:pt>
                <c:pt idx="270579">
                  <c:v>206302</c:v>
                </c:pt>
                <c:pt idx="270580">
                  <c:v>206302</c:v>
                </c:pt>
                <c:pt idx="270581">
                  <c:v>206302</c:v>
                </c:pt>
                <c:pt idx="270582">
                  <c:v>206302</c:v>
                </c:pt>
                <c:pt idx="270583">
                  <c:v>206302</c:v>
                </c:pt>
                <c:pt idx="270584">
                  <c:v>206302</c:v>
                </c:pt>
                <c:pt idx="270585">
                  <c:v>206302</c:v>
                </c:pt>
                <c:pt idx="270586">
                  <c:v>206302</c:v>
                </c:pt>
                <c:pt idx="270587">
                  <c:v>206302</c:v>
                </c:pt>
                <c:pt idx="270588">
                  <c:v>206302</c:v>
                </c:pt>
                <c:pt idx="270589">
                  <c:v>206302</c:v>
                </c:pt>
                <c:pt idx="270590">
                  <c:v>206302</c:v>
                </c:pt>
                <c:pt idx="270591">
                  <c:v>206302</c:v>
                </c:pt>
                <c:pt idx="270592">
                  <c:v>206302</c:v>
                </c:pt>
                <c:pt idx="270593">
                  <c:v>206302</c:v>
                </c:pt>
                <c:pt idx="270594">
                  <c:v>206302</c:v>
                </c:pt>
                <c:pt idx="270595">
                  <c:v>206302</c:v>
                </c:pt>
                <c:pt idx="270596">
                  <c:v>206302</c:v>
                </c:pt>
                <c:pt idx="270597">
                  <c:v>206302</c:v>
                </c:pt>
                <c:pt idx="270598">
                  <c:v>206302</c:v>
                </c:pt>
                <c:pt idx="270599">
                  <c:v>206302</c:v>
                </c:pt>
                <c:pt idx="270600">
                  <c:v>206302</c:v>
                </c:pt>
                <c:pt idx="270601">
                  <c:v>206302</c:v>
                </c:pt>
                <c:pt idx="270602">
                  <c:v>206302</c:v>
                </c:pt>
                <c:pt idx="270603">
                  <c:v>206302</c:v>
                </c:pt>
                <c:pt idx="270604">
                  <c:v>206302</c:v>
                </c:pt>
                <c:pt idx="270605">
                  <c:v>206302</c:v>
                </c:pt>
                <c:pt idx="270606">
                  <c:v>206302</c:v>
                </c:pt>
                <c:pt idx="270607">
                  <c:v>206302</c:v>
                </c:pt>
                <c:pt idx="270608">
                  <c:v>206302</c:v>
                </c:pt>
                <c:pt idx="270609">
                  <c:v>206302</c:v>
                </c:pt>
                <c:pt idx="270610">
                  <c:v>206302</c:v>
                </c:pt>
                <c:pt idx="270611">
                  <c:v>206302</c:v>
                </c:pt>
                <c:pt idx="270612">
                  <c:v>206302</c:v>
                </c:pt>
                <c:pt idx="270613">
                  <c:v>206302</c:v>
                </c:pt>
                <c:pt idx="270614">
                  <c:v>206302</c:v>
                </c:pt>
                <c:pt idx="270615">
                  <c:v>206302</c:v>
                </c:pt>
                <c:pt idx="270616">
                  <c:v>206302</c:v>
                </c:pt>
                <c:pt idx="270617">
                  <c:v>206302</c:v>
                </c:pt>
                <c:pt idx="270618">
                  <c:v>206302</c:v>
                </c:pt>
                <c:pt idx="270619">
                  <c:v>206302</c:v>
                </c:pt>
                <c:pt idx="270620">
                  <c:v>206302</c:v>
                </c:pt>
                <c:pt idx="270621">
                  <c:v>206302</c:v>
                </c:pt>
                <c:pt idx="270622">
                  <c:v>206302</c:v>
                </c:pt>
                <c:pt idx="270623">
                  <c:v>206302</c:v>
                </c:pt>
                <c:pt idx="270624">
                  <c:v>206302</c:v>
                </c:pt>
                <c:pt idx="270625">
                  <c:v>206302</c:v>
                </c:pt>
                <c:pt idx="270626">
                  <c:v>206302</c:v>
                </c:pt>
                <c:pt idx="270627">
                  <c:v>206302</c:v>
                </c:pt>
                <c:pt idx="270628">
                  <c:v>206302</c:v>
                </c:pt>
                <c:pt idx="270629">
                  <c:v>206302</c:v>
                </c:pt>
                <c:pt idx="270630">
                  <c:v>206302</c:v>
                </c:pt>
                <c:pt idx="270631">
                  <c:v>206302</c:v>
                </c:pt>
                <c:pt idx="270632">
                  <c:v>206302</c:v>
                </c:pt>
                <c:pt idx="270633">
                  <c:v>206302</c:v>
                </c:pt>
                <c:pt idx="270634">
                  <c:v>206302</c:v>
                </c:pt>
                <c:pt idx="270635">
                  <c:v>206302</c:v>
                </c:pt>
                <c:pt idx="270636">
                  <c:v>206302</c:v>
                </c:pt>
                <c:pt idx="270637">
                  <c:v>206302</c:v>
                </c:pt>
                <c:pt idx="270638">
                  <c:v>206302</c:v>
                </c:pt>
                <c:pt idx="270639">
                  <c:v>206302</c:v>
                </c:pt>
                <c:pt idx="270640">
                  <c:v>206302</c:v>
                </c:pt>
                <c:pt idx="270641">
                  <c:v>206302</c:v>
                </c:pt>
                <c:pt idx="270642">
                  <c:v>206302</c:v>
                </c:pt>
                <c:pt idx="270643">
                  <c:v>206302</c:v>
                </c:pt>
                <c:pt idx="270644">
                  <c:v>206302</c:v>
                </c:pt>
                <c:pt idx="270645">
                  <c:v>206302</c:v>
                </c:pt>
                <c:pt idx="270646">
                  <c:v>206302</c:v>
                </c:pt>
                <c:pt idx="270647">
                  <c:v>206302</c:v>
                </c:pt>
                <c:pt idx="270648">
                  <c:v>206302</c:v>
                </c:pt>
                <c:pt idx="270649">
                  <c:v>206302</c:v>
                </c:pt>
                <c:pt idx="270650">
                  <c:v>206302</c:v>
                </c:pt>
                <c:pt idx="270651">
                  <c:v>206302</c:v>
                </c:pt>
                <c:pt idx="270652">
                  <c:v>206302</c:v>
                </c:pt>
                <c:pt idx="270653">
                  <c:v>206302</c:v>
                </c:pt>
                <c:pt idx="270654">
                  <c:v>206302</c:v>
                </c:pt>
                <c:pt idx="270655">
                  <c:v>206302</c:v>
                </c:pt>
                <c:pt idx="270656">
                  <c:v>206302</c:v>
                </c:pt>
                <c:pt idx="270657">
                  <c:v>206302</c:v>
                </c:pt>
                <c:pt idx="270658">
                  <c:v>206302</c:v>
                </c:pt>
                <c:pt idx="270659">
                  <c:v>206302</c:v>
                </c:pt>
                <c:pt idx="270660">
                  <c:v>206302</c:v>
                </c:pt>
                <c:pt idx="270661">
                  <c:v>206302</c:v>
                </c:pt>
                <c:pt idx="270662">
                  <c:v>206302</c:v>
                </c:pt>
                <c:pt idx="270663">
                  <c:v>206302</c:v>
                </c:pt>
                <c:pt idx="270664">
                  <c:v>206302</c:v>
                </c:pt>
                <c:pt idx="270665">
                  <c:v>206302</c:v>
                </c:pt>
                <c:pt idx="270666">
                  <c:v>206302</c:v>
                </c:pt>
                <c:pt idx="270667">
                  <c:v>206302</c:v>
                </c:pt>
                <c:pt idx="270668">
                  <c:v>206302</c:v>
                </c:pt>
                <c:pt idx="270669">
                  <c:v>206302</c:v>
                </c:pt>
                <c:pt idx="270670">
                  <c:v>206302</c:v>
                </c:pt>
                <c:pt idx="270671">
                  <c:v>206302</c:v>
                </c:pt>
                <c:pt idx="270672">
                  <c:v>206302</c:v>
                </c:pt>
                <c:pt idx="270673">
                  <c:v>206302</c:v>
                </c:pt>
                <c:pt idx="270674">
                  <c:v>206302</c:v>
                </c:pt>
                <c:pt idx="270675">
                  <c:v>206302</c:v>
                </c:pt>
                <c:pt idx="270676">
                  <c:v>206302</c:v>
                </c:pt>
                <c:pt idx="270677">
                  <c:v>206302</c:v>
                </c:pt>
                <c:pt idx="270678">
                  <c:v>206302</c:v>
                </c:pt>
                <c:pt idx="270679">
                  <c:v>206302</c:v>
                </c:pt>
                <c:pt idx="270680">
                  <c:v>206302</c:v>
                </c:pt>
                <c:pt idx="270681">
                  <c:v>206302</c:v>
                </c:pt>
                <c:pt idx="270682">
                  <c:v>206302</c:v>
                </c:pt>
                <c:pt idx="270683">
                  <c:v>206302</c:v>
                </c:pt>
                <c:pt idx="270684">
                  <c:v>206302</c:v>
                </c:pt>
                <c:pt idx="270685">
                  <c:v>206302</c:v>
                </c:pt>
                <c:pt idx="270686">
                  <c:v>206302</c:v>
                </c:pt>
                <c:pt idx="270687">
                  <c:v>206302</c:v>
                </c:pt>
                <c:pt idx="270688">
                  <c:v>206302</c:v>
                </c:pt>
                <c:pt idx="270689">
                  <c:v>206302</c:v>
                </c:pt>
                <c:pt idx="270690">
                  <c:v>206302</c:v>
                </c:pt>
                <c:pt idx="270691">
                  <c:v>206302</c:v>
                </c:pt>
                <c:pt idx="270692">
                  <c:v>206302</c:v>
                </c:pt>
                <c:pt idx="270693">
                  <c:v>206302</c:v>
                </c:pt>
                <c:pt idx="270694">
                  <c:v>206302</c:v>
                </c:pt>
                <c:pt idx="270695">
                  <c:v>206302</c:v>
                </c:pt>
                <c:pt idx="270696">
                  <c:v>206302</c:v>
                </c:pt>
                <c:pt idx="270697">
                  <c:v>206302</c:v>
                </c:pt>
                <c:pt idx="270698">
                  <c:v>206302</c:v>
                </c:pt>
                <c:pt idx="270699">
                  <c:v>206302</c:v>
                </c:pt>
                <c:pt idx="270700">
                  <c:v>206302</c:v>
                </c:pt>
                <c:pt idx="270701">
                  <c:v>206302</c:v>
                </c:pt>
                <c:pt idx="270702">
                  <c:v>206302</c:v>
                </c:pt>
                <c:pt idx="270703">
                  <c:v>206302</c:v>
                </c:pt>
                <c:pt idx="270704">
                  <c:v>206302</c:v>
                </c:pt>
                <c:pt idx="270705">
                  <c:v>206302</c:v>
                </c:pt>
                <c:pt idx="270706">
                  <c:v>206302</c:v>
                </c:pt>
                <c:pt idx="270707">
                  <c:v>206302</c:v>
                </c:pt>
                <c:pt idx="270708">
                  <c:v>206302</c:v>
                </c:pt>
                <c:pt idx="270709">
                  <c:v>206302</c:v>
                </c:pt>
                <c:pt idx="270710">
                  <c:v>206302</c:v>
                </c:pt>
                <c:pt idx="270711">
                  <c:v>206302</c:v>
                </c:pt>
                <c:pt idx="270712">
                  <c:v>206302</c:v>
                </c:pt>
                <c:pt idx="270713">
                  <c:v>206302</c:v>
                </c:pt>
                <c:pt idx="270714">
                  <c:v>206302</c:v>
                </c:pt>
                <c:pt idx="270715">
                  <c:v>206302</c:v>
                </c:pt>
                <c:pt idx="270716">
                  <c:v>206302</c:v>
                </c:pt>
                <c:pt idx="270717">
                  <c:v>206302</c:v>
                </c:pt>
                <c:pt idx="270718">
                  <c:v>206302</c:v>
                </c:pt>
                <c:pt idx="270719">
                  <c:v>206302</c:v>
                </c:pt>
                <c:pt idx="270720">
                  <c:v>206302</c:v>
                </c:pt>
                <c:pt idx="270721">
                  <c:v>206302</c:v>
                </c:pt>
                <c:pt idx="270722">
                  <c:v>206302</c:v>
                </c:pt>
                <c:pt idx="270723">
                  <c:v>206302</c:v>
                </c:pt>
                <c:pt idx="270724">
                  <c:v>206302</c:v>
                </c:pt>
                <c:pt idx="270725">
                  <c:v>206302</c:v>
                </c:pt>
                <c:pt idx="270726">
                  <c:v>206302</c:v>
                </c:pt>
                <c:pt idx="270727">
                  <c:v>206302</c:v>
                </c:pt>
                <c:pt idx="270728">
                  <c:v>206302</c:v>
                </c:pt>
                <c:pt idx="270729">
                  <c:v>206302</c:v>
                </c:pt>
                <c:pt idx="270730">
                  <c:v>206302</c:v>
                </c:pt>
                <c:pt idx="270731">
                  <c:v>206302</c:v>
                </c:pt>
                <c:pt idx="270732">
                  <c:v>206302</c:v>
                </c:pt>
                <c:pt idx="270733">
                  <c:v>206302</c:v>
                </c:pt>
                <c:pt idx="270734">
                  <c:v>206302</c:v>
                </c:pt>
                <c:pt idx="270735">
                  <c:v>206302</c:v>
                </c:pt>
                <c:pt idx="270736">
                  <c:v>206302</c:v>
                </c:pt>
                <c:pt idx="270737">
                  <c:v>206302</c:v>
                </c:pt>
                <c:pt idx="270738">
                  <c:v>206302</c:v>
                </c:pt>
                <c:pt idx="270739">
                  <c:v>206302</c:v>
                </c:pt>
                <c:pt idx="270740">
                  <c:v>206302</c:v>
                </c:pt>
                <c:pt idx="270741">
                  <c:v>206302</c:v>
                </c:pt>
                <c:pt idx="270742">
                  <c:v>206302</c:v>
                </c:pt>
                <c:pt idx="270743">
                  <c:v>206302</c:v>
                </c:pt>
                <c:pt idx="270744">
                  <c:v>206302</c:v>
                </c:pt>
                <c:pt idx="270745">
                  <c:v>206302</c:v>
                </c:pt>
                <c:pt idx="270746">
                  <c:v>206302</c:v>
                </c:pt>
                <c:pt idx="270747">
                  <c:v>206302</c:v>
                </c:pt>
                <c:pt idx="270748">
                  <c:v>206302</c:v>
                </c:pt>
                <c:pt idx="270749">
                  <c:v>206302</c:v>
                </c:pt>
                <c:pt idx="270750">
                  <c:v>206302</c:v>
                </c:pt>
                <c:pt idx="270751">
                  <c:v>206302</c:v>
                </c:pt>
                <c:pt idx="270752">
                  <c:v>206302</c:v>
                </c:pt>
                <c:pt idx="270753">
                  <c:v>206302</c:v>
                </c:pt>
                <c:pt idx="270754">
                  <c:v>206302</c:v>
                </c:pt>
                <c:pt idx="270755">
                  <c:v>206302</c:v>
                </c:pt>
                <c:pt idx="270756">
                  <c:v>206302</c:v>
                </c:pt>
                <c:pt idx="270757">
                  <c:v>206302</c:v>
                </c:pt>
                <c:pt idx="270758">
                  <c:v>206302</c:v>
                </c:pt>
                <c:pt idx="270759">
                  <c:v>206302</c:v>
                </c:pt>
                <c:pt idx="270760">
                  <c:v>206302</c:v>
                </c:pt>
                <c:pt idx="270761">
                  <c:v>206302</c:v>
                </c:pt>
                <c:pt idx="270762">
                  <c:v>206302</c:v>
                </c:pt>
                <c:pt idx="270763">
                  <c:v>206302</c:v>
                </c:pt>
                <c:pt idx="270764">
                  <c:v>206302</c:v>
                </c:pt>
                <c:pt idx="270765">
                  <c:v>206302</c:v>
                </c:pt>
                <c:pt idx="270766">
                  <c:v>206302</c:v>
                </c:pt>
                <c:pt idx="270767">
                  <c:v>206302</c:v>
                </c:pt>
                <c:pt idx="270768">
                  <c:v>206302</c:v>
                </c:pt>
                <c:pt idx="270769">
                  <c:v>206302</c:v>
                </c:pt>
                <c:pt idx="270770">
                  <c:v>206302</c:v>
                </c:pt>
                <c:pt idx="270771">
                  <c:v>206302</c:v>
                </c:pt>
                <c:pt idx="270772">
                  <c:v>206302</c:v>
                </c:pt>
                <c:pt idx="270773">
                  <c:v>206302</c:v>
                </c:pt>
                <c:pt idx="270774">
                  <c:v>206302</c:v>
                </c:pt>
                <c:pt idx="270775">
                  <c:v>206302</c:v>
                </c:pt>
                <c:pt idx="270776">
                  <c:v>206302</c:v>
                </c:pt>
                <c:pt idx="270777">
                  <c:v>206302</c:v>
                </c:pt>
                <c:pt idx="270778">
                  <c:v>206302</c:v>
                </c:pt>
                <c:pt idx="270779">
                  <c:v>206302</c:v>
                </c:pt>
                <c:pt idx="270780">
                  <c:v>206302</c:v>
                </c:pt>
                <c:pt idx="270781">
                  <c:v>206302</c:v>
                </c:pt>
                <c:pt idx="270782">
                  <c:v>206302</c:v>
                </c:pt>
                <c:pt idx="270783">
                  <c:v>206302</c:v>
                </c:pt>
                <c:pt idx="270784">
                  <c:v>206302</c:v>
                </c:pt>
                <c:pt idx="270785">
                  <c:v>206302</c:v>
                </c:pt>
                <c:pt idx="270786">
                  <c:v>206302</c:v>
                </c:pt>
                <c:pt idx="270787">
                  <c:v>206302</c:v>
                </c:pt>
                <c:pt idx="270788">
                  <c:v>206302</c:v>
                </c:pt>
                <c:pt idx="270789">
                  <c:v>206302</c:v>
                </c:pt>
                <c:pt idx="270790">
                  <c:v>206302</c:v>
                </c:pt>
                <c:pt idx="270791">
                  <c:v>206302</c:v>
                </c:pt>
                <c:pt idx="270792">
                  <c:v>206302</c:v>
                </c:pt>
                <c:pt idx="270793">
                  <c:v>206302</c:v>
                </c:pt>
                <c:pt idx="270794">
                  <c:v>206302</c:v>
                </c:pt>
                <c:pt idx="270795">
                  <c:v>206302</c:v>
                </c:pt>
                <c:pt idx="270796">
                  <c:v>206302</c:v>
                </c:pt>
                <c:pt idx="270797">
                  <c:v>206302</c:v>
                </c:pt>
                <c:pt idx="270798">
                  <c:v>206302</c:v>
                </c:pt>
                <c:pt idx="270799">
                  <c:v>206302</c:v>
                </c:pt>
                <c:pt idx="270800">
                  <c:v>206302</c:v>
                </c:pt>
                <c:pt idx="270801">
                  <c:v>206302</c:v>
                </c:pt>
                <c:pt idx="270802">
                  <c:v>206302</c:v>
                </c:pt>
                <c:pt idx="270803">
                  <c:v>206302</c:v>
                </c:pt>
                <c:pt idx="270804">
                  <c:v>206302</c:v>
                </c:pt>
                <c:pt idx="270805">
                  <c:v>206302</c:v>
                </c:pt>
                <c:pt idx="270806">
                  <c:v>206302</c:v>
                </c:pt>
                <c:pt idx="270807">
                  <c:v>206302</c:v>
                </c:pt>
                <c:pt idx="270808">
                  <c:v>206302</c:v>
                </c:pt>
                <c:pt idx="270809">
                  <c:v>206302</c:v>
                </c:pt>
                <c:pt idx="270810">
                  <c:v>206302</c:v>
                </c:pt>
                <c:pt idx="270811">
                  <c:v>206302</c:v>
                </c:pt>
                <c:pt idx="270812">
                  <c:v>206302</c:v>
                </c:pt>
                <c:pt idx="270813">
                  <c:v>206302</c:v>
                </c:pt>
                <c:pt idx="270814">
                  <c:v>206302</c:v>
                </c:pt>
                <c:pt idx="270815">
                  <c:v>206302</c:v>
                </c:pt>
                <c:pt idx="270816">
                  <c:v>206302</c:v>
                </c:pt>
                <c:pt idx="270817">
                  <c:v>206302</c:v>
                </c:pt>
                <c:pt idx="270818">
                  <c:v>206302</c:v>
                </c:pt>
                <c:pt idx="270819">
                  <c:v>206302</c:v>
                </c:pt>
                <c:pt idx="270820">
                  <c:v>206302</c:v>
                </c:pt>
                <c:pt idx="270821">
                  <c:v>206302</c:v>
                </c:pt>
                <c:pt idx="270822">
                  <c:v>206302</c:v>
                </c:pt>
                <c:pt idx="270823">
                  <c:v>206302</c:v>
                </c:pt>
                <c:pt idx="270824">
                  <c:v>206302</c:v>
                </c:pt>
                <c:pt idx="270825">
                  <c:v>206302</c:v>
                </c:pt>
                <c:pt idx="270826">
                  <c:v>206302</c:v>
                </c:pt>
                <c:pt idx="270827">
                  <c:v>206302</c:v>
                </c:pt>
                <c:pt idx="270828">
                  <c:v>206302</c:v>
                </c:pt>
                <c:pt idx="270829">
                  <c:v>206302</c:v>
                </c:pt>
                <c:pt idx="270830">
                  <c:v>206302</c:v>
                </c:pt>
                <c:pt idx="270831">
                  <c:v>206302</c:v>
                </c:pt>
                <c:pt idx="270832">
                  <c:v>206302</c:v>
                </c:pt>
                <c:pt idx="270833">
                  <c:v>206302</c:v>
                </c:pt>
                <c:pt idx="270834">
                  <c:v>206302</c:v>
                </c:pt>
                <c:pt idx="270835">
                  <c:v>206302</c:v>
                </c:pt>
                <c:pt idx="270836">
                  <c:v>206302</c:v>
                </c:pt>
                <c:pt idx="270837">
                  <c:v>206302</c:v>
                </c:pt>
                <c:pt idx="270838">
                  <c:v>206302</c:v>
                </c:pt>
                <c:pt idx="270839">
                  <c:v>206302</c:v>
                </c:pt>
                <c:pt idx="270840">
                  <c:v>206302</c:v>
                </c:pt>
                <c:pt idx="270841">
                  <c:v>206302</c:v>
                </c:pt>
                <c:pt idx="270842">
                  <c:v>206302</c:v>
                </c:pt>
                <c:pt idx="270843">
                  <c:v>206302</c:v>
                </c:pt>
                <c:pt idx="270844">
                  <c:v>206302</c:v>
                </c:pt>
                <c:pt idx="270845">
                  <c:v>206302</c:v>
                </c:pt>
                <c:pt idx="270846">
                  <c:v>206302</c:v>
                </c:pt>
                <c:pt idx="270847">
                  <c:v>206302</c:v>
                </c:pt>
                <c:pt idx="270848">
                  <c:v>206302</c:v>
                </c:pt>
                <c:pt idx="270849">
                  <c:v>206302</c:v>
                </c:pt>
                <c:pt idx="270850">
                  <c:v>206302</c:v>
                </c:pt>
                <c:pt idx="270851">
                  <c:v>206302</c:v>
                </c:pt>
                <c:pt idx="270852">
                  <c:v>206302</c:v>
                </c:pt>
                <c:pt idx="270853">
                  <c:v>206302</c:v>
                </c:pt>
                <c:pt idx="270854">
                  <c:v>206302</c:v>
                </c:pt>
                <c:pt idx="270855">
                  <c:v>206302</c:v>
                </c:pt>
                <c:pt idx="270856">
                  <c:v>206302</c:v>
                </c:pt>
                <c:pt idx="270857">
                  <c:v>206302</c:v>
                </c:pt>
                <c:pt idx="270858">
                  <c:v>206302</c:v>
                </c:pt>
                <c:pt idx="270859">
                  <c:v>206302</c:v>
                </c:pt>
                <c:pt idx="270860">
                  <c:v>206302</c:v>
                </c:pt>
                <c:pt idx="270861">
                  <c:v>206302</c:v>
                </c:pt>
                <c:pt idx="270862">
                  <c:v>206302</c:v>
                </c:pt>
                <c:pt idx="270863">
                  <c:v>206302</c:v>
                </c:pt>
                <c:pt idx="270864">
                  <c:v>206302</c:v>
                </c:pt>
                <c:pt idx="270865">
                  <c:v>206302</c:v>
                </c:pt>
                <c:pt idx="270866">
                  <c:v>206302</c:v>
                </c:pt>
                <c:pt idx="270867">
                  <c:v>206302</c:v>
                </c:pt>
                <c:pt idx="270868">
                  <c:v>206302</c:v>
                </c:pt>
                <c:pt idx="270869">
                  <c:v>206302</c:v>
                </c:pt>
                <c:pt idx="270870">
                  <c:v>206302</c:v>
                </c:pt>
                <c:pt idx="270871">
                  <c:v>206302</c:v>
                </c:pt>
                <c:pt idx="270872">
                  <c:v>206302</c:v>
                </c:pt>
                <c:pt idx="270873">
                  <c:v>206302</c:v>
                </c:pt>
                <c:pt idx="270874">
                  <c:v>206302</c:v>
                </c:pt>
                <c:pt idx="270875">
                  <c:v>206302</c:v>
                </c:pt>
                <c:pt idx="270876">
                  <c:v>206302</c:v>
                </c:pt>
                <c:pt idx="270877">
                  <c:v>206302</c:v>
                </c:pt>
                <c:pt idx="270878">
                  <c:v>206302</c:v>
                </c:pt>
                <c:pt idx="270879">
                  <c:v>206302</c:v>
                </c:pt>
                <c:pt idx="270880">
                  <c:v>206302</c:v>
                </c:pt>
                <c:pt idx="270881">
                  <c:v>206302</c:v>
                </c:pt>
                <c:pt idx="270882">
                  <c:v>206302</c:v>
                </c:pt>
                <c:pt idx="270883">
                  <c:v>206302</c:v>
                </c:pt>
                <c:pt idx="270884">
                  <c:v>206302</c:v>
                </c:pt>
                <c:pt idx="270885">
                  <c:v>206302</c:v>
                </c:pt>
                <c:pt idx="270886">
                  <c:v>206302</c:v>
                </c:pt>
                <c:pt idx="270887">
                  <c:v>206302</c:v>
                </c:pt>
                <c:pt idx="270888">
                  <c:v>206302</c:v>
                </c:pt>
                <c:pt idx="270889">
                  <c:v>206302</c:v>
                </c:pt>
                <c:pt idx="270890">
                  <c:v>206302</c:v>
                </c:pt>
                <c:pt idx="270891">
                  <c:v>206302</c:v>
                </c:pt>
                <c:pt idx="270892">
                  <c:v>206302</c:v>
                </c:pt>
                <c:pt idx="270893">
                  <c:v>206302</c:v>
                </c:pt>
                <c:pt idx="270894">
                  <c:v>206302</c:v>
                </c:pt>
                <c:pt idx="270895">
                  <c:v>206302</c:v>
                </c:pt>
                <c:pt idx="270896">
                  <c:v>206302</c:v>
                </c:pt>
                <c:pt idx="270897">
                  <c:v>206302</c:v>
                </c:pt>
                <c:pt idx="270898">
                  <c:v>206302</c:v>
                </c:pt>
                <c:pt idx="270899">
                  <c:v>206302</c:v>
                </c:pt>
                <c:pt idx="270900">
                  <c:v>206302</c:v>
                </c:pt>
                <c:pt idx="270901">
                  <c:v>206302</c:v>
                </c:pt>
                <c:pt idx="270902">
                  <c:v>206302</c:v>
                </c:pt>
                <c:pt idx="270903">
                  <c:v>206302</c:v>
                </c:pt>
                <c:pt idx="270904">
                  <c:v>206302</c:v>
                </c:pt>
                <c:pt idx="270905">
                  <c:v>206302</c:v>
                </c:pt>
                <c:pt idx="270906">
                  <c:v>206302</c:v>
                </c:pt>
                <c:pt idx="270907">
                  <c:v>206302</c:v>
                </c:pt>
                <c:pt idx="270908">
                  <c:v>206302</c:v>
                </c:pt>
                <c:pt idx="270909">
                  <c:v>206302</c:v>
                </c:pt>
                <c:pt idx="270910">
                  <c:v>206302</c:v>
                </c:pt>
                <c:pt idx="270911">
                  <c:v>206302</c:v>
                </c:pt>
                <c:pt idx="270912">
                  <c:v>206302</c:v>
                </c:pt>
                <c:pt idx="270913">
                  <c:v>206302</c:v>
                </c:pt>
                <c:pt idx="270914">
                  <c:v>206302</c:v>
                </c:pt>
                <c:pt idx="270915">
                  <c:v>206302</c:v>
                </c:pt>
                <c:pt idx="270916">
                  <c:v>206302</c:v>
                </c:pt>
                <c:pt idx="270917">
                  <c:v>206302</c:v>
                </c:pt>
                <c:pt idx="270918">
                  <c:v>206302</c:v>
                </c:pt>
                <c:pt idx="270919">
                  <c:v>206302</c:v>
                </c:pt>
                <c:pt idx="270920">
                  <c:v>206302</c:v>
                </c:pt>
                <c:pt idx="270921">
                  <c:v>206302</c:v>
                </c:pt>
                <c:pt idx="270922">
                  <c:v>206302</c:v>
                </c:pt>
                <c:pt idx="270923">
                  <c:v>206302</c:v>
                </c:pt>
                <c:pt idx="270924">
                  <c:v>206302</c:v>
                </c:pt>
                <c:pt idx="270925">
                  <c:v>206302</c:v>
                </c:pt>
                <c:pt idx="270926">
                  <c:v>206302</c:v>
                </c:pt>
                <c:pt idx="270927">
                  <c:v>206302</c:v>
                </c:pt>
                <c:pt idx="270928">
                  <c:v>206302</c:v>
                </c:pt>
                <c:pt idx="270929">
                  <c:v>206302</c:v>
                </c:pt>
                <c:pt idx="270930">
                  <c:v>206302</c:v>
                </c:pt>
                <c:pt idx="270931">
                  <c:v>206302</c:v>
                </c:pt>
                <c:pt idx="270932">
                  <c:v>206302</c:v>
                </c:pt>
                <c:pt idx="270933">
                  <c:v>206302</c:v>
                </c:pt>
                <c:pt idx="270934">
                  <c:v>206302</c:v>
                </c:pt>
                <c:pt idx="270935">
                  <c:v>206302</c:v>
                </c:pt>
                <c:pt idx="270936">
                  <c:v>206302</c:v>
                </c:pt>
                <c:pt idx="270937">
                  <c:v>206302</c:v>
                </c:pt>
                <c:pt idx="270938">
                  <c:v>206302</c:v>
                </c:pt>
                <c:pt idx="270939">
                  <c:v>206302</c:v>
                </c:pt>
                <c:pt idx="270940">
                  <c:v>206302</c:v>
                </c:pt>
                <c:pt idx="270941">
                  <c:v>206302</c:v>
                </c:pt>
                <c:pt idx="270942">
                  <c:v>206302</c:v>
                </c:pt>
                <c:pt idx="270943">
                  <c:v>206302</c:v>
                </c:pt>
                <c:pt idx="270944">
                  <c:v>206302</c:v>
                </c:pt>
                <c:pt idx="270945">
                  <c:v>206302</c:v>
                </c:pt>
                <c:pt idx="270946">
                  <c:v>206302</c:v>
                </c:pt>
                <c:pt idx="270947">
                  <c:v>206302</c:v>
                </c:pt>
                <c:pt idx="270948">
                  <c:v>206302</c:v>
                </c:pt>
                <c:pt idx="270949">
                  <c:v>206302</c:v>
                </c:pt>
                <c:pt idx="270950">
                  <c:v>206302</c:v>
                </c:pt>
                <c:pt idx="270951">
                  <c:v>206302</c:v>
                </c:pt>
                <c:pt idx="270952">
                  <c:v>206302</c:v>
                </c:pt>
                <c:pt idx="270953">
                  <c:v>206302</c:v>
                </c:pt>
                <c:pt idx="270954">
                  <c:v>206302</c:v>
                </c:pt>
                <c:pt idx="270955">
                  <c:v>206302</c:v>
                </c:pt>
                <c:pt idx="270956">
                  <c:v>206302</c:v>
                </c:pt>
                <c:pt idx="270957">
                  <c:v>206302</c:v>
                </c:pt>
                <c:pt idx="270958">
                  <c:v>206302</c:v>
                </c:pt>
                <c:pt idx="270959">
                  <c:v>206302</c:v>
                </c:pt>
                <c:pt idx="270960">
                  <c:v>206302</c:v>
                </c:pt>
                <c:pt idx="270961">
                  <c:v>206302</c:v>
                </c:pt>
                <c:pt idx="270962">
                  <c:v>206302</c:v>
                </c:pt>
                <c:pt idx="270963">
                  <c:v>206302</c:v>
                </c:pt>
                <c:pt idx="270964">
                  <c:v>206302</c:v>
                </c:pt>
                <c:pt idx="270965">
                  <c:v>206302</c:v>
                </c:pt>
                <c:pt idx="270966">
                  <c:v>206302</c:v>
                </c:pt>
                <c:pt idx="270967">
                  <c:v>206302</c:v>
                </c:pt>
                <c:pt idx="270968">
                  <c:v>206302</c:v>
                </c:pt>
                <c:pt idx="270969">
                  <c:v>206302</c:v>
                </c:pt>
                <c:pt idx="270970">
                  <c:v>206302</c:v>
                </c:pt>
                <c:pt idx="270971">
                  <c:v>206302</c:v>
                </c:pt>
                <c:pt idx="270972">
                  <c:v>206302</c:v>
                </c:pt>
                <c:pt idx="270973">
                  <c:v>206302</c:v>
                </c:pt>
                <c:pt idx="270974">
                  <c:v>206302</c:v>
                </c:pt>
                <c:pt idx="270975">
                  <c:v>206302</c:v>
                </c:pt>
                <c:pt idx="270976">
                  <c:v>206302</c:v>
                </c:pt>
                <c:pt idx="270977">
                  <c:v>206302</c:v>
                </c:pt>
                <c:pt idx="270978">
                  <c:v>206302</c:v>
                </c:pt>
                <c:pt idx="270979">
                  <c:v>206302</c:v>
                </c:pt>
                <c:pt idx="270980">
                  <c:v>206302</c:v>
                </c:pt>
                <c:pt idx="270981">
                  <c:v>206302</c:v>
                </c:pt>
                <c:pt idx="270982">
                  <c:v>206302</c:v>
                </c:pt>
                <c:pt idx="270983">
                  <c:v>206302</c:v>
                </c:pt>
                <c:pt idx="270984">
                  <c:v>206302</c:v>
                </c:pt>
                <c:pt idx="270985">
                  <c:v>206302</c:v>
                </c:pt>
                <c:pt idx="270986">
                  <c:v>206302</c:v>
                </c:pt>
                <c:pt idx="270987">
                  <c:v>206302</c:v>
                </c:pt>
                <c:pt idx="270988">
                  <c:v>206302</c:v>
                </c:pt>
                <c:pt idx="270989">
                  <c:v>206302</c:v>
                </c:pt>
                <c:pt idx="270990">
                  <c:v>206302</c:v>
                </c:pt>
                <c:pt idx="270991">
                  <c:v>206302</c:v>
                </c:pt>
                <c:pt idx="270992">
                  <c:v>206302</c:v>
                </c:pt>
                <c:pt idx="270993">
                  <c:v>206302</c:v>
                </c:pt>
                <c:pt idx="270994">
                  <c:v>206302</c:v>
                </c:pt>
                <c:pt idx="270995">
                  <c:v>206302</c:v>
                </c:pt>
                <c:pt idx="270996">
                  <c:v>206302</c:v>
                </c:pt>
                <c:pt idx="270997">
                  <c:v>206302</c:v>
                </c:pt>
                <c:pt idx="270998">
                  <c:v>206302</c:v>
                </c:pt>
                <c:pt idx="270999">
                  <c:v>206302</c:v>
                </c:pt>
                <c:pt idx="271000">
                  <c:v>206302</c:v>
                </c:pt>
                <c:pt idx="271001">
                  <c:v>206302</c:v>
                </c:pt>
                <c:pt idx="271002">
                  <c:v>206302</c:v>
                </c:pt>
                <c:pt idx="271003">
                  <c:v>206302</c:v>
                </c:pt>
                <c:pt idx="271004">
                  <c:v>206302</c:v>
                </c:pt>
                <c:pt idx="271005">
                  <c:v>206302</c:v>
                </c:pt>
                <c:pt idx="271006">
                  <c:v>206302</c:v>
                </c:pt>
                <c:pt idx="271007">
                  <c:v>206302</c:v>
                </c:pt>
                <c:pt idx="271008">
                  <c:v>206302</c:v>
                </c:pt>
                <c:pt idx="271009">
                  <c:v>206302</c:v>
                </c:pt>
                <c:pt idx="271010">
                  <c:v>206302</c:v>
                </c:pt>
                <c:pt idx="271011">
                  <c:v>206302</c:v>
                </c:pt>
                <c:pt idx="271012">
                  <c:v>206302</c:v>
                </c:pt>
                <c:pt idx="271013">
                  <c:v>206302</c:v>
                </c:pt>
                <c:pt idx="271014">
                  <c:v>206302</c:v>
                </c:pt>
                <c:pt idx="271015">
                  <c:v>206302</c:v>
                </c:pt>
                <c:pt idx="271016">
                  <c:v>206302</c:v>
                </c:pt>
                <c:pt idx="271017">
                  <c:v>206302</c:v>
                </c:pt>
                <c:pt idx="271018">
                  <c:v>206302</c:v>
                </c:pt>
                <c:pt idx="271019">
                  <c:v>206302</c:v>
                </c:pt>
                <c:pt idx="271020">
                  <c:v>206302</c:v>
                </c:pt>
                <c:pt idx="271021">
                  <c:v>206302</c:v>
                </c:pt>
                <c:pt idx="271022">
                  <c:v>206302</c:v>
                </c:pt>
                <c:pt idx="271023">
                  <c:v>206302</c:v>
                </c:pt>
                <c:pt idx="271024">
                  <c:v>206302</c:v>
                </c:pt>
                <c:pt idx="271025">
                  <c:v>206302</c:v>
                </c:pt>
                <c:pt idx="271026">
                  <c:v>206302</c:v>
                </c:pt>
                <c:pt idx="271027">
                  <c:v>206302</c:v>
                </c:pt>
                <c:pt idx="271028">
                  <c:v>206302</c:v>
                </c:pt>
                <c:pt idx="271029">
                  <c:v>206302</c:v>
                </c:pt>
                <c:pt idx="271030">
                  <c:v>206302</c:v>
                </c:pt>
                <c:pt idx="271031">
                  <c:v>206302</c:v>
                </c:pt>
                <c:pt idx="271032">
                  <c:v>206302</c:v>
                </c:pt>
                <c:pt idx="271033">
                  <c:v>206302</c:v>
                </c:pt>
                <c:pt idx="271034">
                  <c:v>206302</c:v>
                </c:pt>
                <c:pt idx="271035">
                  <c:v>206302</c:v>
                </c:pt>
                <c:pt idx="271036">
                  <c:v>206302</c:v>
                </c:pt>
                <c:pt idx="271037">
                  <c:v>206302</c:v>
                </c:pt>
                <c:pt idx="271038">
                  <c:v>206302</c:v>
                </c:pt>
                <c:pt idx="271039">
                  <c:v>206302</c:v>
                </c:pt>
                <c:pt idx="271040">
                  <c:v>206302</c:v>
                </c:pt>
                <c:pt idx="271041">
                  <c:v>206302</c:v>
                </c:pt>
                <c:pt idx="271042">
                  <c:v>206302</c:v>
                </c:pt>
                <c:pt idx="271043">
                  <c:v>206302</c:v>
                </c:pt>
                <c:pt idx="271044">
                  <c:v>206302</c:v>
                </c:pt>
                <c:pt idx="271045">
                  <c:v>206302</c:v>
                </c:pt>
                <c:pt idx="271046">
                  <c:v>206302</c:v>
                </c:pt>
                <c:pt idx="271047">
                  <c:v>206302</c:v>
                </c:pt>
                <c:pt idx="271048">
                  <c:v>206302</c:v>
                </c:pt>
                <c:pt idx="271049">
                  <c:v>206302</c:v>
                </c:pt>
                <c:pt idx="271050">
                  <c:v>206302</c:v>
                </c:pt>
                <c:pt idx="271051">
                  <c:v>206302</c:v>
                </c:pt>
                <c:pt idx="271052">
                  <c:v>206302</c:v>
                </c:pt>
                <c:pt idx="271053">
                  <c:v>206302</c:v>
                </c:pt>
                <c:pt idx="271054">
                  <c:v>206302</c:v>
                </c:pt>
                <c:pt idx="271055">
                  <c:v>206302</c:v>
                </c:pt>
                <c:pt idx="271056">
                  <c:v>206302</c:v>
                </c:pt>
                <c:pt idx="271057">
                  <c:v>206302</c:v>
                </c:pt>
                <c:pt idx="271058">
                  <c:v>206302</c:v>
                </c:pt>
                <c:pt idx="271059">
                  <c:v>206302</c:v>
                </c:pt>
                <c:pt idx="271060">
                  <c:v>206302</c:v>
                </c:pt>
                <c:pt idx="271061">
                  <c:v>206302</c:v>
                </c:pt>
                <c:pt idx="271062">
                  <c:v>206302</c:v>
                </c:pt>
                <c:pt idx="271063">
                  <c:v>206302</c:v>
                </c:pt>
                <c:pt idx="271064">
                  <c:v>206302</c:v>
                </c:pt>
                <c:pt idx="271065">
                  <c:v>206302</c:v>
                </c:pt>
                <c:pt idx="271066">
                  <c:v>206302</c:v>
                </c:pt>
                <c:pt idx="271067">
                  <c:v>206302</c:v>
                </c:pt>
                <c:pt idx="271068">
                  <c:v>206302</c:v>
                </c:pt>
                <c:pt idx="271069">
                  <c:v>206302</c:v>
                </c:pt>
                <c:pt idx="271070">
                  <c:v>206302</c:v>
                </c:pt>
                <c:pt idx="271071">
                  <c:v>206302</c:v>
                </c:pt>
                <c:pt idx="271072">
                  <c:v>206302</c:v>
                </c:pt>
                <c:pt idx="271073">
                  <c:v>206302</c:v>
                </c:pt>
                <c:pt idx="271074">
                  <c:v>206302</c:v>
                </c:pt>
                <c:pt idx="271075">
                  <c:v>206302</c:v>
                </c:pt>
                <c:pt idx="271076">
                  <c:v>206302</c:v>
                </c:pt>
                <c:pt idx="271077">
                  <c:v>206302</c:v>
                </c:pt>
                <c:pt idx="271078">
                  <c:v>206302</c:v>
                </c:pt>
                <c:pt idx="271079">
                  <c:v>206302</c:v>
                </c:pt>
                <c:pt idx="271080">
                  <c:v>206302</c:v>
                </c:pt>
                <c:pt idx="271081">
                  <c:v>206302</c:v>
                </c:pt>
                <c:pt idx="271082">
                  <c:v>206302</c:v>
                </c:pt>
                <c:pt idx="271083">
                  <c:v>206302</c:v>
                </c:pt>
                <c:pt idx="271084">
                  <c:v>206302</c:v>
                </c:pt>
                <c:pt idx="271085">
                  <c:v>206302</c:v>
                </c:pt>
                <c:pt idx="271086">
                  <c:v>206302</c:v>
                </c:pt>
                <c:pt idx="271087">
                  <c:v>206302</c:v>
                </c:pt>
                <c:pt idx="271088">
                  <c:v>206302</c:v>
                </c:pt>
                <c:pt idx="271089">
                  <c:v>206302</c:v>
                </c:pt>
                <c:pt idx="271090">
                  <c:v>206302</c:v>
                </c:pt>
                <c:pt idx="271091">
                  <c:v>206302</c:v>
                </c:pt>
                <c:pt idx="271092">
                  <c:v>206302</c:v>
                </c:pt>
                <c:pt idx="271093">
                  <c:v>206302</c:v>
                </c:pt>
                <c:pt idx="271094">
                  <c:v>206302</c:v>
                </c:pt>
                <c:pt idx="271095">
                  <c:v>206302</c:v>
                </c:pt>
                <c:pt idx="271096">
                  <c:v>206302</c:v>
                </c:pt>
                <c:pt idx="271097">
                  <c:v>206302</c:v>
                </c:pt>
                <c:pt idx="271098">
                  <c:v>206302</c:v>
                </c:pt>
                <c:pt idx="271099">
                  <c:v>206302</c:v>
                </c:pt>
                <c:pt idx="271100">
                  <c:v>206302</c:v>
                </c:pt>
                <c:pt idx="271101">
                  <c:v>206302</c:v>
                </c:pt>
                <c:pt idx="271102">
                  <c:v>206302</c:v>
                </c:pt>
                <c:pt idx="271103">
                  <c:v>206302</c:v>
                </c:pt>
                <c:pt idx="271104">
                  <c:v>206302</c:v>
                </c:pt>
                <c:pt idx="271105">
                  <c:v>206302</c:v>
                </c:pt>
                <c:pt idx="271106">
                  <c:v>206302</c:v>
                </c:pt>
                <c:pt idx="271107">
                  <c:v>206302</c:v>
                </c:pt>
                <c:pt idx="271108">
                  <c:v>206302</c:v>
                </c:pt>
                <c:pt idx="271109">
                  <c:v>206302</c:v>
                </c:pt>
                <c:pt idx="271110">
                  <c:v>206302</c:v>
                </c:pt>
                <c:pt idx="271111">
                  <c:v>206302</c:v>
                </c:pt>
                <c:pt idx="271112">
                  <c:v>206302</c:v>
                </c:pt>
                <c:pt idx="271113">
                  <c:v>206302</c:v>
                </c:pt>
                <c:pt idx="271114">
                  <c:v>206302</c:v>
                </c:pt>
                <c:pt idx="271115">
                  <c:v>206302</c:v>
                </c:pt>
                <c:pt idx="271116">
                  <c:v>206302</c:v>
                </c:pt>
                <c:pt idx="271117">
                  <c:v>206302</c:v>
                </c:pt>
                <c:pt idx="271118">
                  <c:v>206302</c:v>
                </c:pt>
                <c:pt idx="271119">
                  <c:v>206302</c:v>
                </c:pt>
                <c:pt idx="271120">
                  <c:v>206302</c:v>
                </c:pt>
                <c:pt idx="271121">
                  <c:v>206302</c:v>
                </c:pt>
                <c:pt idx="271122">
                  <c:v>206302</c:v>
                </c:pt>
                <c:pt idx="271123">
                  <c:v>206302</c:v>
                </c:pt>
                <c:pt idx="271124">
                  <c:v>206302</c:v>
                </c:pt>
                <c:pt idx="271125">
                  <c:v>206302</c:v>
                </c:pt>
                <c:pt idx="271126">
                  <c:v>206302</c:v>
                </c:pt>
                <c:pt idx="271127">
                  <c:v>206302</c:v>
                </c:pt>
                <c:pt idx="271128">
                  <c:v>206302</c:v>
                </c:pt>
                <c:pt idx="271129">
                  <c:v>206302</c:v>
                </c:pt>
                <c:pt idx="271130">
                  <c:v>206302</c:v>
                </c:pt>
                <c:pt idx="271131">
                  <c:v>206302</c:v>
                </c:pt>
                <c:pt idx="271132">
                  <c:v>206302</c:v>
                </c:pt>
                <c:pt idx="271133">
                  <c:v>206302</c:v>
                </c:pt>
                <c:pt idx="271134">
                  <c:v>206302</c:v>
                </c:pt>
                <c:pt idx="271135">
                  <c:v>206302</c:v>
                </c:pt>
                <c:pt idx="271136">
                  <c:v>206302</c:v>
                </c:pt>
                <c:pt idx="271137">
                  <c:v>206302</c:v>
                </c:pt>
                <c:pt idx="271138">
                  <c:v>206302</c:v>
                </c:pt>
                <c:pt idx="271139">
                  <c:v>206302</c:v>
                </c:pt>
                <c:pt idx="271140">
                  <c:v>206302</c:v>
                </c:pt>
                <c:pt idx="271141">
                  <c:v>206302</c:v>
                </c:pt>
                <c:pt idx="271142">
                  <c:v>206302</c:v>
                </c:pt>
                <c:pt idx="271143">
                  <c:v>206302</c:v>
                </c:pt>
                <c:pt idx="271144">
                  <c:v>206302</c:v>
                </c:pt>
                <c:pt idx="271145">
                  <c:v>206302</c:v>
                </c:pt>
                <c:pt idx="271146">
                  <c:v>206302</c:v>
                </c:pt>
                <c:pt idx="271147">
                  <c:v>206302</c:v>
                </c:pt>
                <c:pt idx="271148">
                  <c:v>206302</c:v>
                </c:pt>
                <c:pt idx="271149">
                  <c:v>206302</c:v>
                </c:pt>
                <c:pt idx="271150">
                  <c:v>206302</c:v>
                </c:pt>
                <c:pt idx="271151">
                  <c:v>206302</c:v>
                </c:pt>
                <c:pt idx="271152">
                  <c:v>206302</c:v>
                </c:pt>
                <c:pt idx="271153">
                  <c:v>206302</c:v>
                </c:pt>
                <c:pt idx="271154">
                  <c:v>206302</c:v>
                </c:pt>
                <c:pt idx="271155">
                  <c:v>206302</c:v>
                </c:pt>
                <c:pt idx="271156">
                  <c:v>206302</c:v>
                </c:pt>
                <c:pt idx="271157">
                  <c:v>206302</c:v>
                </c:pt>
                <c:pt idx="271158">
                  <c:v>206302</c:v>
                </c:pt>
                <c:pt idx="271159">
                  <c:v>206302</c:v>
                </c:pt>
                <c:pt idx="271160">
                  <c:v>206302</c:v>
                </c:pt>
                <c:pt idx="271161">
                  <c:v>206302</c:v>
                </c:pt>
                <c:pt idx="271162">
                  <c:v>206302</c:v>
                </c:pt>
                <c:pt idx="271163">
                  <c:v>206302</c:v>
                </c:pt>
                <c:pt idx="271164">
                  <c:v>206302</c:v>
                </c:pt>
                <c:pt idx="271165">
                  <c:v>206302</c:v>
                </c:pt>
                <c:pt idx="271166">
                  <c:v>206302</c:v>
                </c:pt>
                <c:pt idx="271167">
                  <c:v>206302</c:v>
                </c:pt>
                <c:pt idx="271168">
                  <c:v>206302</c:v>
                </c:pt>
                <c:pt idx="271169">
                  <c:v>206302</c:v>
                </c:pt>
                <c:pt idx="271170">
                  <c:v>206302</c:v>
                </c:pt>
                <c:pt idx="271171">
                  <c:v>206302</c:v>
                </c:pt>
                <c:pt idx="271172">
                  <c:v>206302</c:v>
                </c:pt>
                <c:pt idx="271173">
                  <c:v>206302</c:v>
                </c:pt>
                <c:pt idx="271174">
                  <c:v>206302</c:v>
                </c:pt>
                <c:pt idx="271175">
                  <c:v>206302</c:v>
                </c:pt>
                <c:pt idx="271176">
                  <c:v>206302</c:v>
                </c:pt>
                <c:pt idx="271177">
                  <c:v>206302</c:v>
                </c:pt>
                <c:pt idx="271178">
                  <c:v>206302</c:v>
                </c:pt>
                <c:pt idx="271179">
                  <c:v>206302</c:v>
                </c:pt>
                <c:pt idx="271180">
                  <c:v>206302</c:v>
                </c:pt>
                <c:pt idx="271181">
                  <c:v>206302</c:v>
                </c:pt>
                <c:pt idx="271182">
                  <c:v>206302</c:v>
                </c:pt>
                <c:pt idx="271183">
                  <c:v>206302</c:v>
                </c:pt>
                <c:pt idx="271184">
                  <c:v>206302</c:v>
                </c:pt>
                <c:pt idx="271185">
                  <c:v>206302</c:v>
                </c:pt>
                <c:pt idx="271186">
                  <c:v>206302</c:v>
                </c:pt>
                <c:pt idx="271187">
                  <c:v>206302</c:v>
                </c:pt>
                <c:pt idx="271188">
                  <c:v>206302</c:v>
                </c:pt>
                <c:pt idx="271189">
                  <c:v>206302</c:v>
                </c:pt>
                <c:pt idx="271190">
                  <c:v>206302</c:v>
                </c:pt>
                <c:pt idx="271191">
                  <c:v>206302</c:v>
                </c:pt>
                <c:pt idx="271192">
                  <c:v>206302</c:v>
                </c:pt>
                <c:pt idx="271193">
                  <c:v>206302</c:v>
                </c:pt>
                <c:pt idx="271194">
                  <c:v>206302</c:v>
                </c:pt>
                <c:pt idx="271195">
                  <c:v>206302</c:v>
                </c:pt>
                <c:pt idx="271196">
                  <c:v>206302</c:v>
                </c:pt>
                <c:pt idx="271197">
                  <c:v>206302</c:v>
                </c:pt>
                <c:pt idx="271198">
                  <c:v>206302</c:v>
                </c:pt>
                <c:pt idx="271199">
                  <c:v>206302</c:v>
                </c:pt>
                <c:pt idx="271200">
                  <c:v>206302</c:v>
                </c:pt>
                <c:pt idx="271201">
                  <c:v>206302</c:v>
                </c:pt>
                <c:pt idx="271202">
                  <c:v>206302</c:v>
                </c:pt>
                <c:pt idx="271203">
                  <c:v>206302</c:v>
                </c:pt>
                <c:pt idx="271204">
                  <c:v>206302</c:v>
                </c:pt>
                <c:pt idx="271205">
                  <c:v>206302</c:v>
                </c:pt>
                <c:pt idx="271206">
                  <c:v>206302</c:v>
                </c:pt>
                <c:pt idx="271207">
                  <c:v>206302</c:v>
                </c:pt>
                <c:pt idx="271208">
                  <c:v>206302</c:v>
                </c:pt>
                <c:pt idx="271209">
                  <c:v>206302</c:v>
                </c:pt>
                <c:pt idx="271210">
                  <c:v>206302</c:v>
                </c:pt>
                <c:pt idx="271211">
                  <c:v>206302</c:v>
                </c:pt>
                <c:pt idx="271212">
                  <c:v>206302</c:v>
                </c:pt>
                <c:pt idx="271213">
                  <c:v>206302</c:v>
                </c:pt>
                <c:pt idx="271214">
                  <c:v>206302</c:v>
                </c:pt>
                <c:pt idx="271215">
                  <c:v>206302</c:v>
                </c:pt>
                <c:pt idx="271216">
                  <c:v>206302</c:v>
                </c:pt>
                <c:pt idx="271217">
                  <c:v>206302</c:v>
                </c:pt>
                <c:pt idx="271218">
                  <c:v>206302</c:v>
                </c:pt>
                <c:pt idx="271219">
                  <c:v>206302</c:v>
                </c:pt>
                <c:pt idx="271220">
                  <c:v>206302</c:v>
                </c:pt>
                <c:pt idx="271221">
                  <c:v>206302</c:v>
                </c:pt>
                <c:pt idx="271222">
                  <c:v>206302</c:v>
                </c:pt>
                <c:pt idx="271223">
                  <c:v>206302</c:v>
                </c:pt>
                <c:pt idx="271224">
                  <c:v>206302</c:v>
                </c:pt>
                <c:pt idx="271225">
                  <c:v>206302</c:v>
                </c:pt>
                <c:pt idx="271226">
                  <c:v>206302</c:v>
                </c:pt>
                <c:pt idx="271227">
                  <c:v>206302</c:v>
                </c:pt>
                <c:pt idx="271228">
                  <c:v>206302</c:v>
                </c:pt>
                <c:pt idx="271229">
                  <c:v>206302</c:v>
                </c:pt>
                <c:pt idx="271230">
                  <c:v>206302</c:v>
                </c:pt>
                <c:pt idx="271231">
                  <c:v>206302</c:v>
                </c:pt>
                <c:pt idx="271232">
                  <c:v>206302</c:v>
                </c:pt>
                <c:pt idx="271233">
                  <c:v>206302</c:v>
                </c:pt>
                <c:pt idx="271234">
                  <c:v>206302</c:v>
                </c:pt>
                <c:pt idx="271235">
                  <c:v>206302</c:v>
                </c:pt>
                <c:pt idx="271236">
                  <c:v>206302</c:v>
                </c:pt>
                <c:pt idx="271237">
                  <c:v>206302</c:v>
                </c:pt>
                <c:pt idx="271238">
                  <c:v>206302</c:v>
                </c:pt>
                <c:pt idx="271239">
                  <c:v>206302</c:v>
                </c:pt>
                <c:pt idx="271240">
                  <c:v>206302</c:v>
                </c:pt>
                <c:pt idx="271241">
                  <c:v>206302</c:v>
                </c:pt>
                <c:pt idx="271242">
                  <c:v>206302</c:v>
                </c:pt>
                <c:pt idx="271243">
                  <c:v>206302</c:v>
                </c:pt>
                <c:pt idx="271244">
                  <c:v>206302</c:v>
                </c:pt>
                <c:pt idx="271245">
                  <c:v>206302</c:v>
                </c:pt>
                <c:pt idx="271246">
                  <c:v>206302</c:v>
                </c:pt>
                <c:pt idx="271247">
                  <c:v>206302</c:v>
                </c:pt>
                <c:pt idx="271248">
                  <c:v>206302</c:v>
                </c:pt>
                <c:pt idx="271249">
                  <c:v>206302</c:v>
                </c:pt>
                <c:pt idx="271250">
                  <c:v>206302</c:v>
                </c:pt>
                <c:pt idx="271251">
                  <c:v>206302</c:v>
                </c:pt>
                <c:pt idx="271252">
                  <c:v>206302</c:v>
                </c:pt>
                <c:pt idx="271253">
                  <c:v>206302</c:v>
                </c:pt>
                <c:pt idx="271254">
                  <c:v>206302</c:v>
                </c:pt>
                <c:pt idx="271255">
                  <c:v>206302</c:v>
                </c:pt>
                <c:pt idx="271256">
                  <c:v>206302</c:v>
                </c:pt>
                <c:pt idx="271257">
                  <c:v>206302</c:v>
                </c:pt>
                <c:pt idx="271258">
                  <c:v>206302</c:v>
                </c:pt>
                <c:pt idx="271259">
                  <c:v>206302</c:v>
                </c:pt>
                <c:pt idx="271260">
                  <c:v>206302</c:v>
                </c:pt>
                <c:pt idx="271261">
                  <c:v>206302</c:v>
                </c:pt>
                <c:pt idx="271262">
                  <c:v>206302</c:v>
                </c:pt>
                <c:pt idx="271263">
                  <c:v>206302</c:v>
                </c:pt>
                <c:pt idx="271264">
                  <c:v>206302</c:v>
                </c:pt>
                <c:pt idx="271265">
                  <c:v>206302</c:v>
                </c:pt>
                <c:pt idx="271266">
                  <c:v>206302</c:v>
                </c:pt>
                <c:pt idx="271267">
                  <c:v>206302</c:v>
                </c:pt>
                <c:pt idx="271268">
                  <c:v>206302</c:v>
                </c:pt>
                <c:pt idx="271269">
                  <c:v>206302</c:v>
                </c:pt>
                <c:pt idx="271270">
                  <c:v>206302</c:v>
                </c:pt>
                <c:pt idx="271271">
                  <c:v>206302</c:v>
                </c:pt>
                <c:pt idx="271272">
                  <c:v>206302</c:v>
                </c:pt>
                <c:pt idx="271273">
                  <c:v>206302</c:v>
                </c:pt>
                <c:pt idx="271274">
                  <c:v>206302</c:v>
                </c:pt>
                <c:pt idx="271275">
                  <c:v>206302</c:v>
                </c:pt>
                <c:pt idx="271276">
                  <c:v>206302</c:v>
                </c:pt>
                <c:pt idx="271277">
                  <c:v>206302</c:v>
                </c:pt>
                <c:pt idx="271278">
                  <c:v>206302</c:v>
                </c:pt>
                <c:pt idx="271279">
                  <c:v>206302</c:v>
                </c:pt>
                <c:pt idx="271280">
                  <c:v>206302</c:v>
                </c:pt>
                <c:pt idx="271281">
                  <c:v>206302</c:v>
                </c:pt>
                <c:pt idx="271282">
                  <c:v>206302</c:v>
                </c:pt>
                <c:pt idx="271283">
                  <c:v>206302</c:v>
                </c:pt>
                <c:pt idx="271284">
                  <c:v>206302</c:v>
                </c:pt>
                <c:pt idx="271285">
                  <c:v>206302</c:v>
                </c:pt>
                <c:pt idx="271286">
                  <c:v>206302</c:v>
                </c:pt>
                <c:pt idx="271287">
                  <c:v>206302</c:v>
                </c:pt>
                <c:pt idx="271288">
                  <c:v>206302</c:v>
                </c:pt>
                <c:pt idx="271289">
                  <c:v>206302</c:v>
                </c:pt>
                <c:pt idx="271290">
                  <c:v>206302</c:v>
                </c:pt>
                <c:pt idx="271291">
                  <c:v>206302</c:v>
                </c:pt>
                <c:pt idx="271292">
                  <c:v>206302</c:v>
                </c:pt>
                <c:pt idx="271293">
                  <c:v>206302</c:v>
                </c:pt>
                <c:pt idx="271294">
                  <c:v>206302</c:v>
                </c:pt>
                <c:pt idx="271295">
                  <c:v>206302</c:v>
                </c:pt>
                <c:pt idx="271296">
                  <c:v>206302</c:v>
                </c:pt>
                <c:pt idx="271297">
                  <c:v>206302</c:v>
                </c:pt>
                <c:pt idx="271298">
                  <c:v>206302</c:v>
                </c:pt>
                <c:pt idx="271299">
                  <c:v>206302</c:v>
                </c:pt>
                <c:pt idx="271300">
                  <c:v>206302</c:v>
                </c:pt>
                <c:pt idx="271301">
                  <c:v>206302</c:v>
                </c:pt>
                <c:pt idx="271302">
                  <c:v>206302</c:v>
                </c:pt>
                <c:pt idx="271303">
                  <c:v>206302</c:v>
                </c:pt>
                <c:pt idx="271304">
                  <c:v>206302</c:v>
                </c:pt>
                <c:pt idx="271305">
                  <c:v>206302</c:v>
                </c:pt>
                <c:pt idx="271306">
                  <c:v>206302</c:v>
                </c:pt>
                <c:pt idx="271307">
                  <c:v>206302</c:v>
                </c:pt>
                <c:pt idx="271308">
                  <c:v>206302</c:v>
                </c:pt>
                <c:pt idx="271309">
                  <c:v>206302</c:v>
                </c:pt>
                <c:pt idx="271310">
                  <c:v>206302</c:v>
                </c:pt>
                <c:pt idx="271311">
                  <c:v>206302</c:v>
                </c:pt>
                <c:pt idx="271312">
                  <c:v>206302</c:v>
                </c:pt>
                <c:pt idx="271313">
                  <c:v>206302</c:v>
                </c:pt>
                <c:pt idx="271314">
                  <c:v>206302</c:v>
                </c:pt>
                <c:pt idx="271315">
                  <c:v>206302</c:v>
                </c:pt>
                <c:pt idx="271316">
                  <c:v>206302</c:v>
                </c:pt>
                <c:pt idx="271317">
                  <c:v>206302</c:v>
                </c:pt>
                <c:pt idx="271318">
                  <c:v>206302</c:v>
                </c:pt>
                <c:pt idx="271319">
                  <c:v>206302</c:v>
                </c:pt>
                <c:pt idx="271320">
                  <c:v>206302</c:v>
                </c:pt>
                <c:pt idx="271321">
                  <c:v>206302</c:v>
                </c:pt>
                <c:pt idx="271322">
                  <c:v>206302</c:v>
                </c:pt>
                <c:pt idx="271323">
                  <c:v>206302</c:v>
                </c:pt>
                <c:pt idx="271324">
                  <c:v>206302</c:v>
                </c:pt>
                <c:pt idx="271325">
                  <c:v>206302</c:v>
                </c:pt>
                <c:pt idx="271326">
                  <c:v>206302</c:v>
                </c:pt>
                <c:pt idx="271327">
                  <c:v>206302</c:v>
                </c:pt>
                <c:pt idx="271328">
                  <c:v>206302</c:v>
                </c:pt>
                <c:pt idx="271329">
                  <c:v>206302</c:v>
                </c:pt>
                <c:pt idx="271330">
                  <c:v>206302</c:v>
                </c:pt>
                <c:pt idx="271331">
                  <c:v>206302</c:v>
                </c:pt>
                <c:pt idx="271332">
                  <c:v>206302</c:v>
                </c:pt>
                <c:pt idx="271333">
                  <c:v>206302</c:v>
                </c:pt>
                <c:pt idx="271334">
                  <c:v>206302</c:v>
                </c:pt>
                <c:pt idx="271335">
                  <c:v>206302</c:v>
                </c:pt>
                <c:pt idx="271336">
                  <c:v>206302</c:v>
                </c:pt>
                <c:pt idx="271337">
                  <c:v>206302</c:v>
                </c:pt>
                <c:pt idx="271338">
                  <c:v>206302</c:v>
                </c:pt>
                <c:pt idx="271339">
                  <c:v>206302</c:v>
                </c:pt>
                <c:pt idx="271340">
                  <c:v>206302</c:v>
                </c:pt>
                <c:pt idx="271341">
                  <c:v>206302</c:v>
                </c:pt>
                <c:pt idx="271342">
                  <c:v>206302</c:v>
                </c:pt>
                <c:pt idx="271343">
                  <c:v>206302</c:v>
                </c:pt>
                <c:pt idx="271344">
                  <c:v>206302</c:v>
                </c:pt>
                <c:pt idx="271345">
                  <c:v>206302</c:v>
                </c:pt>
                <c:pt idx="271346">
                  <c:v>206302</c:v>
                </c:pt>
                <c:pt idx="271347">
                  <c:v>206302</c:v>
                </c:pt>
                <c:pt idx="271348">
                  <c:v>206302</c:v>
                </c:pt>
                <c:pt idx="271349">
                  <c:v>206302</c:v>
                </c:pt>
                <c:pt idx="271350">
                  <c:v>206302</c:v>
                </c:pt>
                <c:pt idx="271351">
                  <c:v>206302</c:v>
                </c:pt>
                <c:pt idx="271352">
                  <c:v>206302</c:v>
                </c:pt>
                <c:pt idx="271353">
                  <c:v>206302</c:v>
                </c:pt>
                <c:pt idx="271354">
                  <c:v>206302</c:v>
                </c:pt>
                <c:pt idx="271355">
                  <c:v>206302</c:v>
                </c:pt>
                <c:pt idx="271356">
                  <c:v>206302</c:v>
                </c:pt>
                <c:pt idx="271357">
                  <c:v>206302</c:v>
                </c:pt>
                <c:pt idx="271358">
                  <c:v>206302</c:v>
                </c:pt>
                <c:pt idx="271359">
                  <c:v>206302</c:v>
                </c:pt>
                <c:pt idx="271360">
                  <c:v>206302</c:v>
                </c:pt>
                <c:pt idx="271361">
                  <c:v>206302</c:v>
                </c:pt>
                <c:pt idx="271362">
                  <c:v>206302</c:v>
                </c:pt>
                <c:pt idx="271363">
                  <c:v>206302</c:v>
                </c:pt>
                <c:pt idx="271364">
                  <c:v>206302</c:v>
                </c:pt>
                <c:pt idx="271365">
                  <c:v>206302</c:v>
                </c:pt>
                <c:pt idx="271366">
                  <c:v>206302</c:v>
                </c:pt>
                <c:pt idx="271367">
                  <c:v>206302</c:v>
                </c:pt>
                <c:pt idx="271368">
                  <c:v>206302</c:v>
                </c:pt>
                <c:pt idx="271369">
                  <c:v>206302</c:v>
                </c:pt>
                <c:pt idx="271370">
                  <c:v>206302</c:v>
                </c:pt>
                <c:pt idx="271371">
                  <c:v>206302</c:v>
                </c:pt>
                <c:pt idx="271372">
                  <c:v>206302</c:v>
                </c:pt>
                <c:pt idx="271373">
                  <c:v>206302</c:v>
                </c:pt>
                <c:pt idx="271374">
                  <c:v>206302</c:v>
                </c:pt>
                <c:pt idx="271375">
                  <c:v>206302</c:v>
                </c:pt>
                <c:pt idx="271376">
                  <c:v>206302</c:v>
                </c:pt>
                <c:pt idx="271377">
                  <c:v>206302</c:v>
                </c:pt>
                <c:pt idx="271378">
                  <c:v>206302</c:v>
                </c:pt>
                <c:pt idx="271379">
                  <c:v>206302</c:v>
                </c:pt>
                <c:pt idx="271380">
                  <c:v>206302</c:v>
                </c:pt>
                <c:pt idx="271381">
                  <c:v>206302</c:v>
                </c:pt>
                <c:pt idx="271382">
                  <c:v>206302</c:v>
                </c:pt>
                <c:pt idx="271383">
                  <c:v>206302</c:v>
                </c:pt>
                <c:pt idx="271384">
                  <c:v>206302</c:v>
                </c:pt>
                <c:pt idx="271385">
                  <c:v>206302</c:v>
                </c:pt>
                <c:pt idx="271386">
                  <c:v>206302</c:v>
                </c:pt>
                <c:pt idx="271387">
                  <c:v>206302</c:v>
                </c:pt>
                <c:pt idx="271388">
                  <c:v>206302</c:v>
                </c:pt>
                <c:pt idx="271389">
                  <c:v>206302</c:v>
                </c:pt>
                <c:pt idx="271390">
                  <c:v>206302</c:v>
                </c:pt>
                <c:pt idx="271391">
                  <c:v>206302</c:v>
                </c:pt>
                <c:pt idx="271392">
                  <c:v>206302</c:v>
                </c:pt>
                <c:pt idx="271393">
                  <c:v>206302</c:v>
                </c:pt>
                <c:pt idx="271394">
                  <c:v>206302</c:v>
                </c:pt>
                <c:pt idx="271395">
                  <c:v>206302</c:v>
                </c:pt>
                <c:pt idx="271396">
                  <c:v>206302</c:v>
                </c:pt>
                <c:pt idx="271397">
                  <c:v>206302</c:v>
                </c:pt>
                <c:pt idx="271398">
                  <c:v>206302</c:v>
                </c:pt>
                <c:pt idx="271399">
                  <c:v>206302</c:v>
                </c:pt>
                <c:pt idx="271400">
                  <c:v>206302</c:v>
                </c:pt>
                <c:pt idx="271401">
                  <c:v>206302</c:v>
                </c:pt>
                <c:pt idx="271402">
                  <c:v>206302</c:v>
                </c:pt>
                <c:pt idx="271403">
                  <c:v>206302</c:v>
                </c:pt>
                <c:pt idx="271404">
                  <c:v>206302</c:v>
                </c:pt>
                <c:pt idx="271405">
                  <c:v>206302</c:v>
                </c:pt>
                <c:pt idx="271406">
                  <c:v>206302</c:v>
                </c:pt>
                <c:pt idx="271407">
                  <c:v>206302</c:v>
                </c:pt>
                <c:pt idx="271408">
                  <c:v>206302</c:v>
                </c:pt>
                <c:pt idx="271409">
                  <c:v>206302</c:v>
                </c:pt>
                <c:pt idx="271410">
                  <c:v>206302</c:v>
                </c:pt>
                <c:pt idx="271411">
                  <c:v>206302</c:v>
                </c:pt>
                <c:pt idx="271412">
                  <c:v>206302</c:v>
                </c:pt>
                <c:pt idx="271413">
                  <c:v>206302</c:v>
                </c:pt>
                <c:pt idx="271414">
                  <c:v>206302</c:v>
                </c:pt>
                <c:pt idx="271415">
                  <c:v>206302</c:v>
                </c:pt>
                <c:pt idx="271416">
                  <c:v>206302</c:v>
                </c:pt>
                <c:pt idx="271417">
                  <c:v>206302</c:v>
                </c:pt>
                <c:pt idx="271418">
                  <c:v>206302</c:v>
                </c:pt>
                <c:pt idx="271419">
                  <c:v>206302</c:v>
                </c:pt>
                <c:pt idx="271420">
                  <c:v>206302</c:v>
                </c:pt>
                <c:pt idx="271421">
                  <c:v>206302</c:v>
                </c:pt>
                <c:pt idx="271422">
                  <c:v>206302</c:v>
                </c:pt>
                <c:pt idx="271423">
                  <c:v>206302</c:v>
                </c:pt>
                <c:pt idx="271424">
                  <c:v>206302</c:v>
                </c:pt>
                <c:pt idx="271425">
                  <c:v>206302</c:v>
                </c:pt>
                <c:pt idx="271426">
                  <c:v>206302</c:v>
                </c:pt>
                <c:pt idx="271427">
                  <c:v>206302</c:v>
                </c:pt>
                <c:pt idx="271428">
                  <c:v>206302</c:v>
                </c:pt>
                <c:pt idx="271429">
                  <c:v>206302</c:v>
                </c:pt>
                <c:pt idx="271430">
                  <c:v>206302</c:v>
                </c:pt>
                <c:pt idx="271431">
                  <c:v>206302</c:v>
                </c:pt>
                <c:pt idx="271432">
                  <c:v>206302</c:v>
                </c:pt>
                <c:pt idx="271433">
                  <c:v>206302</c:v>
                </c:pt>
                <c:pt idx="271434">
                  <c:v>206302</c:v>
                </c:pt>
                <c:pt idx="271435">
                  <c:v>206302</c:v>
                </c:pt>
                <c:pt idx="271436">
                  <c:v>206302</c:v>
                </c:pt>
                <c:pt idx="271437">
                  <c:v>206302</c:v>
                </c:pt>
                <c:pt idx="271438">
                  <c:v>206302</c:v>
                </c:pt>
                <c:pt idx="271439">
                  <c:v>206302</c:v>
                </c:pt>
                <c:pt idx="271440">
                  <c:v>206302</c:v>
                </c:pt>
                <c:pt idx="271441">
                  <c:v>206302</c:v>
                </c:pt>
                <c:pt idx="271442">
                  <c:v>206302</c:v>
                </c:pt>
                <c:pt idx="271443">
                  <c:v>206302</c:v>
                </c:pt>
                <c:pt idx="271444">
                  <c:v>206302</c:v>
                </c:pt>
                <c:pt idx="271445">
                  <c:v>206302</c:v>
                </c:pt>
                <c:pt idx="271446">
                  <c:v>206302</c:v>
                </c:pt>
                <c:pt idx="271447">
                  <c:v>206302</c:v>
                </c:pt>
                <c:pt idx="271448">
                  <c:v>206302</c:v>
                </c:pt>
                <c:pt idx="271449">
                  <c:v>206302</c:v>
                </c:pt>
                <c:pt idx="271450">
                  <c:v>206302</c:v>
                </c:pt>
                <c:pt idx="271451">
                  <c:v>206302</c:v>
                </c:pt>
                <c:pt idx="271452">
                  <c:v>206302</c:v>
                </c:pt>
                <c:pt idx="271453">
                  <c:v>206302</c:v>
                </c:pt>
                <c:pt idx="271454">
                  <c:v>206302</c:v>
                </c:pt>
                <c:pt idx="271455">
                  <c:v>206302</c:v>
                </c:pt>
                <c:pt idx="271456">
                  <c:v>206302</c:v>
                </c:pt>
                <c:pt idx="271457">
                  <c:v>206302</c:v>
                </c:pt>
                <c:pt idx="271458">
                  <c:v>206302</c:v>
                </c:pt>
                <c:pt idx="271459">
                  <c:v>206302</c:v>
                </c:pt>
                <c:pt idx="271460">
                  <c:v>206302</c:v>
                </c:pt>
                <c:pt idx="271461">
                  <c:v>206302</c:v>
                </c:pt>
                <c:pt idx="271462">
                  <c:v>206302</c:v>
                </c:pt>
                <c:pt idx="271463">
                  <c:v>206302</c:v>
                </c:pt>
                <c:pt idx="271464">
                  <c:v>206302</c:v>
                </c:pt>
                <c:pt idx="271465">
                  <c:v>206302</c:v>
                </c:pt>
                <c:pt idx="271466">
                  <c:v>206302</c:v>
                </c:pt>
                <c:pt idx="271467">
                  <c:v>206302</c:v>
                </c:pt>
                <c:pt idx="271468">
                  <c:v>206302</c:v>
                </c:pt>
                <c:pt idx="271469">
                  <c:v>206302</c:v>
                </c:pt>
                <c:pt idx="271470">
                  <c:v>206302</c:v>
                </c:pt>
                <c:pt idx="271471">
                  <c:v>206302</c:v>
                </c:pt>
                <c:pt idx="271472">
                  <c:v>206302</c:v>
                </c:pt>
                <c:pt idx="271473">
                  <c:v>206302</c:v>
                </c:pt>
                <c:pt idx="271474">
                  <c:v>206302</c:v>
                </c:pt>
                <c:pt idx="271475">
                  <c:v>206302</c:v>
                </c:pt>
                <c:pt idx="271476">
                  <c:v>206302</c:v>
                </c:pt>
                <c:pt idx="271477">
                  <c:v>206302</c:v>
                </c:pt>
                <c:pt idx="271478">
                  <c:v>206302</c:v>
                </c:pt>
                <c:pt idx="271479">
                  <c:v>206302</c:v>
                </c:pt>
                <c:pt idx="271480">
                  <c:v>206302</c:v>
                </c:pt>
                <c:pt idx="271481">
                  <c:v>206302</c:v>
                </c:pt>
                <c:pt idx="271482">
                  <c:v>206302</c:v>
                </c:pt>
                <c:pt idx="271483">
                  <c:v>206302</c:v>
                </c:pt>
                <c:pt idx="271484">
                  <c:v>206302</c:v>
                </c:pt>
                <c:pt idx="271485">
                  <c:v>206302</c:v>
                </c:pt>
                <c:pt idx="271486">
                  <c:v>206302</c:v>
                </c:pt>
                <c:pt idx="271487">
                  <c:v>206302</c:v>
                </c:pt>
                <c:pt idx="271488">
                  <c:v>206302</c:v>
                </c:pt>
                <c:pt idx="271489">
                  <c:v>206302</c:v>
                </c:pt>
                <c:pt idx="271490">
                  <c:v>206302</c:v>
                </c:pt>
                <c:pt idx="271491">
                  <c:v>206302</c:v>
                </c:pt>
                <c:pt idx="271492">
                  <c:v>206302</c:v>
                </c:pt>
                <c:pt idx="271493">
                  <c:v>206302</c:v>
                </c:pt>
                <c:pt idx="271494">
                  <c:v>206302</c:v>
                </c:pt>
                <c:pt idx="271495">
                  <c:v>206302</c:v>
                </c:pt>
                <c:pt idx="271496">
                  <c:v>206302</c:v>
                </c:pt>
                <c:pt idx="271497">
                  <c:v>206302</c:v>
                </c:pt>
                <c:pt idx="271498">
                  <c:v>206302</c:v>
                </c:pt>
                <c:pt idx="271499">
                  <c:v>206302</c:v>
                </c:pt>
                <c:pt idx="271500">
                  <c:v>206302</c:v>
                </c:pt>
                <c:pt idx="271501">
                  <c:v>206302</c:v>
                </c:pt>
                <c:pt idx="271502">
                  <c:v>206302</c:v>
                </c:pt>
                <c:pt idx="271503">
                  <c:v>206302</c:v>
                </c:pt>
                <c:pt idx="271504">
                  <c:v>206302</c:v>
                </c:pt>
                <c:pt idx="271505">
                  <c:v>206302</c:v>
                </c:pt>
                <c:pt idx="271506">
                  <c:v>206302</c:v>
                </c:pt>
                <c:pt idx="271507">
                  <c:v>206302</c:v>
                </c:pt>
                <c:pt idx="271508">
                  <c:v>206302</c:v>
                </c:pt>
                <c:pt idx="271509">
                  <c:v>206302</c:v>
                </c:pt>
                <c:pt idx="271510">
                  <c:v>206302</c:v>
                </c:pt>
                <c:pt idx="271511">
                  <c:v>206302</c:v>
                </c:pt>
                <c:pt idx="271512">
                  <c:v>206302</c:v>
                </c:pt>
                <c:pt idx="271513">
                  <c:v>206302</c:v>
                </c:pt>
                <c:pt idx="271514">
                  <c:v>206302</c:v>
                </c:pt>
                <c:pt idx="271515">
                  <c:v>206302</c:v>
                </c:pt>
                <c:pt idx="271516">
                  <c:v>206302</c:v>
                </c:pt>
                <c:pt idx="271517">
                  <c:v>206302</c:v>
                </c:pt>
                <c:pt idx="271518">
                  <c:v>206302</c:v>
                </c:pt>
                <c:pt idx="271519">
                  <c:v>206302</c:v>
                </c:pt>
                <c:pt idx="271520">
                  <c:v>206302</c:v>
                </c:pt>
                <c:pt idx="271521">
                  <c:v>206302</c:v>
                </c:pt>
                <c:pt idx="271522">
                  <c:v>206302</c:v>
                </c:pt>
                <c:pt idx="271523">
                  <c:v>206302</c:v>
                </c:pt>
                <c:pt idx="271524">
                  <c:v>206302</c:v>
                </c:pt>
                <c:pt idx="271525">
                  <c:v>206302</c:v>
                </c:pt>
                <c:pt idx="271526">
                  <c:v>206302</c:v>
                </c:pt>
                <c:pt idx="271527">
                  <c:v>206302</c:v>
                </c:pt>
                <c:pt idx="271528">
                  <c:v>206302</c:v>
                </c:pt>
                <c:pt idx="271529">
                  <c:v>206302</c:v>
                </c:pt>
                <c:pt idx="271530">
                  <c:v>206302</c:v>
                </c:pt>
                <c:pt idx="271531">
                  <c:v>206302</c:v>
                </c:pt>
                <c:pt idx="271532">
                  <c:v>206302</c:v>
                </c:pt>
                <c:pt idx="271533">
                  <c:v>206302</c:v>
                </c:pt>
                <c:pt idx="271534">
                  <c:v>206302</c:v>
                </c:pt>
                <c:pt idx="271535">
                  <c:v>206302</c:v>
                </c:pt>
                <c:pt idx="271536">
                  <c:v>206302</c:v>
                </c:pt>
                <c:pt idx="271537">
                  <c:v>206302</c:v>
                </c:pt>
                <c:pt idx="271538">
                  <c:v>206302</c:v>
                </c:pt>
                <c:pt idx="271539">
                  <c:v>206302</c:v>
                </c:pt>
                <c:pt idx="271540">
                  <c:v>206302</c:v>
                </c:pt>
                <c:pt idx="271541">
                  <c:v>206302</c:v>
                </c:pt>
                <c:pt idx="271542">
                  <c:v>206302</c:v>
                </c:pt>
                <c:pt idx="271543">
                  <c:v>206302</c:v>
                </c:pt>
                <c:pt idx="271544">
                  <c:v>206302</c:v>
                </c:pt>
                <c:pt idx="271545">
                  <c:v>206302</c:v>
                </c:pt>
                <c:pt idx="271546">
                  <c:v>206302</c:v>
                </c:pt>
                <c:pt idx="271547">
                  <c:v>206302</c:v>
                </c:pt>
                <c:pt idx="271548">
                  <c:v>206302</c:v>
                </c:pt>
                <c:pt idx="271549">
                  <c:v>206302</c:v>
                </c:pt>
                <c:pt idx="271550">
                  <c:v>206302</c:v>
                </c:pt>
                <c:pt idx="271551">
                  <c:v>206302</c:v>
                </c:pt>
                <c:pt idx="271552">
                  <c:v>206302</c:v>
                </c:pt>
                <c:pt idx="271553">
                  <c:v>206302</c:v>
                </c:pt>
                <c:pt idx="271554">
                  <c:v>206302</c:v>
                </c:pt>
                <c:pt idx="271555">
                  <c:v>206302</c:v>
                </c:pt>
                <c:pt idx="271556">
                  <c:v>206302</c:v>
                </c:pt>
                <c:pt idx="271557">
                  <c:v>206302</c:v>
                </c:pt>
                <c:pt idx="271558">
                  <c:v>206302</c:v>
                </c:pt>
                <c:pt idx="271559">
                  <c:v>206302</c:v>
                </c:pt>
                <c:pt idx="271560">
                  <c:v>206302</c:v>
                </c:pt>
                <c:pt idx="271561">
                  <c:v>206302</c:v>
                </c:pt>
                <c:pt idx="271562">
                  <c:v>206302</c:v>
                </c:pt>
                <c:pt idx="271563">
                  <c:v>206302</c:v>
                </c:pt>
                <c:pt idx="271564">
                  <c:v>206302</c:v>
                </c:pt>
                <c:pt idx="271565">
                  <c:v>206302</c:v>
                </c:pt>
                <c:pt idx="271566">
                  <c:v>206302</c:v>
                </c:pt>
                <c:pt idx="271567">
                  <c:v>206302</c:v>
                </c:pt>
                <c:pt idx="271568">
                  <c:v>206302</c:v>
                </c:pt>
                <c:pt idx="271569">
                  <c:v>206302</c:v>
                </c:pt>
                <c:pt idx="271570">
                  <c:v>206302</c:v>
                </c:pt>
                <c:pt idx="271571">
                  <c:v>206302</c:v>
                </c:pt>
                <c:pt idx="271572">
                  <c:v>206302</c:v>
                </c:pt>
                <c:pt idx="271573">
                  <c:v>206302</c:v>
                </c:pt>
                <c:pt idx="271574">
                  <c:v>206302</c:v>
                </c:pt>
                <c:pt idx="271575">
                  <c:v>206302</c:v>
                </c:pt>
                <c:pt idx="271576">
                  <c:v>206302</c:v>
                </c:pt>
                <c:pt idx="271577">
                  <c:v>206302</c:v>
                </c:pt>
                <c:pt idx="271578">
                  <c:v>206302</c:v>
                </c:pt>
                <c:pt idx="271579">
                  <c:v>206302</c:v>
                </c:pt>
                <c:pt idx="271580">
                  <c:v>206302</c:v>
                </c:pt>
                <c:pt idx="271581">
                  <c:v>206302</c:v>
                </c:pt>
                <c:pt idx="271582">
                  <c:v>206302</c:v>
                </c:pt>
                <c:pt idx="271583">
                  <c:v>206302</c:v>
                </c:pt>
                <c:pt idx="271584">
                  <c:v>206302</c:v>
                </c:pt>
                <c:pt idx="271585">
                  <c:v>206302</c:v>
                </c:pt>
                <c:pt idx="271586">
                  <c:v>206302</c:v>
                </c:pt>
                <c:pt idx="271587">
                  <c:v>206302</c:v>
                </c:pt>
                <c:pt idx="271588">
                  <c:v>206302</c:v>
                </c:pt>
                <c:pt idx="271589">
                  <c:v>206302</c:v>
                </c:pt>
                <c:pt idx="271590">
                  <c:v>206302</c:v>
                </c:pt>
                <c:pt idx="271591">
                  <c:v>206302</c:v>
                </c:pt>
                <c:pt idx="271592">
                  <c:v>206302</c:v>
                </c:pt>
                <c:pt idx="271593">
                  <c:v>206302</c:v>
                </c:pt>
                <c:pt idx="271594">
                  <c:v>206302</c:v>
                </c:pt>
                <c:pt idx="271595">
                  <c:v>206302</c:v>
                </c:pt>
                <c:pt idx="271596">
                  <c:v>206302</c:v>
                </c:pt>
                <c:pt idx="271597">
                  <c:v>206302</c:v>
                </c:pt>
                <c:pt idx="271598">
                  <c:v>206302</c:v>
                </c:pt>
                <c:pt idx="271599">
                  <c:v>206302</c:v>
                </c:pt>
                <c:pt idx="271600">
                  <c:v>206302</c:v>
                </c:pt>
                <c:pt idx="271601">
                  <c:v>206302</c:v>
                </c:pt>
                <c:pt idx="271602">
                  <c:v>206302</c:v>
                </c:pt>
                <c:pt idx="271603">
                  <c:v>206302</c:v>
                </c:pt>
                <c:pt idx="271604">
                  <c:v>206302</c:v>
                </c:pt>
                <c:pt idx="271605">
                  <c:v>206302</c:v>
                </c:pt>
                <c:pt idx="271606">
                  <c:v>206302</c:v>
                </c:pt>
                <c:pt idx="271607">
                  <c:v>206302</c:v>
                </c:pt>
                <c:pt idx="271608">
                  <c:v>206302</c:v>
                </c:pt>
                <c:pt idx="271609">
                  <c:v>206302</c:v>
                </c:pt>
                <c:pt idx="271610">
                  <c:v>206302</c:v>
                </c:pt>
                <c:pt idx="271611">
                  <c:v>206302</c:v>
                </c:pt>
                <c:pt idx="271612">
                  <c:v>206302</c:v>
                </c:pt>
                <c:pt idx="271613">
                  <c:v>206302</c:v>
                </c:pt>
                <c:pt idx="271614">
                  <c:v>206302</c:v>
                </c:pt>
                <c:pt idx="271615">
                  <c:v>206302</c:v>
                </c:pt>
                <c:pt idx="271616">
                  <c:v>206302</c:v>
                </c:pt>
                <c:pt idx="271617">
                  <c:v>206302</c:v>
                </c:pt>
                <c:pt idx="271618">
                  <c:v>206302</c:v>
                </c:pt>
                <c:pt idx="271619">
                  <c:v>206302</c:v>
                </c:pt>
                <c:pt idx="271620">
                  <c:v>206302</c:v>
                </c:pt>
                <c:pt idx="271621">
                  <c:v>206302</c:v>
                </c:pt>
                <c:pt idx="271622">
                  <c:v>206302</c:v>
                </c:pt>
                <c:pt idx="271623">
                  <c:v>206302</c:v>
                </c:pt>
                <c:pt idx="271624">
                  <c:v>206302</c:v>
                </c:pt>
                <c:pt idx="271625">
                  <c:v>206302</c:v>
                </c:pt>
                <c:pt idx="271626">
                  <c:v>206302</c:v>
                </c:pt>
                <c:pt idx="271627">
                  <c:v>206302</c:v>
                </c:pt>
                <c:pt idx="271628">
                  <c:v>206302</c:v>
                </c:pt>
                <c:pt idx="271629">
                  <c:v>206302</c:v>
                </c:pt>
                <c:pt idx="271630">
                  <c:v>206302</c:v>
                </c:pt>
                <c:pt idx="271631">
                  <c:v>206302</c:v>
                </c:pt>
                <c:pt idx="271632">
                  <c:v>206302</c:v>
                </c:pt>
                <c:pt idx="271633">
                  <c:v>206302</c:v>
                </c:pt>
                <c:pt idx="271634">
                  <c:v>206302</c:v>
                </c:pt>
                <c:pt idx="271635">
                  <c:v>206302</c:v>
                </c:pt>
                <c:pt idx="271636">
                  <c:v>206302</c:v>
                </c:pt>
                <c:pt idx="271637">
                  <c:v>206302</c:v>
                </c:pt>
                <c:pt idx="271638">
                  <c:v>206302</c:v>
                </c:pt>
                <c:pt idx="271639">
                  <c:v>206302</c:v>
                </c:pt>
                <c:pt idx="271640">
                  <c:v>206302</c:v>
                </c:pt>
                <c:pt idx="271641">
                  <c:v>206302</c:v>
                </c:pt>
                <c:pt idx="271642">
                  <c:v>206302</c:v>
                </c:pt>
                <c:pt idx="271643">
                  <c:v>206302</c:v>
                </c:pt>
                <c:pt idx="271644">
                  <c:v>206302</c:v>
                </c:pt>
                <c:pt idx="271645">
                  <c:v>206302</c:v>
                </c:pt>
                <c:pt idx="271646">
                  <c:v>206302</c:v>
                </c:pt>
                <c:pt idx="271647">
                  <c:v>206302</c:v>
                </c:pt>
                <c:pt idx="271648">
                  <c:v>206302</c:v>
                </c:pt>
                <c:pt idx="271649">
                  <c:v>206302</c:v>
                </c:pt>
                <c:pt idx="271650">
                  <c:v>206302</c:v>
                </c:pt>
                <c:pt idx="271651">
                  <c:v>206302</c:v>
                </c:pt>
                <c:pt idx="271652">
                  <c:v>206302</c:v>
                </c:pt>
                <c:pt idx="271653">
                  <c:v>206302</c:v>
                </c:pt>
                <c:pt idx="271654">
                  <c:v>206302</c:v>
                </c:pt>
                <c:pt idx="271655">
                  <c:v>206302</c:v>
                </c:pt>
                <c:pt idx="271656">
                  <c:v>206302</c:v>
                </c:pt>
                <c:pt idx="271657">
                  <c:v>206302</c:v>
                </c:pt>
                <c:pt idx="271658">
                  <c:v>206302</c:v>
                </c:pt>
                <c:pt idx="271659">
                  <c:v>206302</c:v>
                </c:pt>
                <c:pt idx="271660">
                  <c:v>206302</c:v>
                </c:pt>
                <c:pt idx="271661">
                  <c:v>206302</c:v>
                </c:pt>
                <c:pt idx="271662">
                  <c:v>206302</c:v>
                </c:pt>
                <c:pt idx="271663">
                  <c:v>206302</c:v>
                </c:pt>
                <c:pt idx="271664">
                  <c:v>206302</c:v>
                </c:pt>
                <c:pt idx="271665">
                  <c:v>206302</c:v>
                </c:pt>
                <c:pt idx="271666">
                  <c:v>206302</c:v>
                </c:pt>
                <c:pt idx="271667">
                  <c:v>206302</c:v>
                </c:pt>
                <c:pt idx="271668">
                  <c:v>206302</c:v>
                </c:pt>
                <c:pt idx="271669">
                  <c:v>206302</c:v>
                </c:pt>
                <c:pt idx="271670">
                  <c:v>206302</c:v>
                </c:pt>
                <c:pt idx="271671">
                  <c:v>206302</c:v>
                </c:pt>
                <c:pt idx="271672">
                  <c:v>206302</c:v>
                </c:pt>
                <c:pt idx="271673">
                  <c:v>206302</c:v>
                </c:pt>
                <c:pt idx="271674">
                  <c:v>206302</c:v>
                </c:pt>
                <c:pt idx="271675">
                  <c:v>206302</c:v>
                </c:pt>
                <c:pt idx="271676">
                  <c:v>206302</c:v>
                </c:pt>
                <c:pt idx="271677">
                  <c:v>206302</c:v>
                </c:pt>
                <c:pt idx="271678">
                  <c:v>206302</c:v>
                </c:pt>
                <c:pt idx="271679">
                  <c:v>206302</c:v>
                </c:pt>
                <c:pt idx="271680">
                  <c:v>206302</c:v>
                </c:pt>
                <c:pt idx="271681">
                  <c:v>206302</c:v>
                </c:pt>
                <c:pt idx="271682">
                  <c:v>206302</c:v>
                </c:pt>
                <c:pt idx="271683">
                  <c:v>206302</c:v>
                </c:pt>
                <c:pt idx="271684">
                  <c:v>206302</c:v>
                </c:pt>
                <c:pt idx="271685">
                  <c:v>206302</c:v>
                </c:pt>
                <c:pt idx="271686">
                  <c:v>206302</c:v>
                </c:pt>
                <c:pt idx="271687">
                  <c:v>206302</c:v>
                </c:pt>
                <c:pt idx="271688">
                  <c:v>206302</c:v>
                </c:pt>
                <c:pt idx="271689">
                  <c:v>206302</c:v>
                </c:pt>
                <c:pt idx="271690">
                  <c:v>206302</c:v>
                </c:pt>
                <c:pt idx="271691">
                  <c:v>206302</c:v>
                </c:pt>
                <c:pt idx="271692">
                  <c:v>206302</c:v>
                </c:pt>
                <c:pt idx="271693">
                  <c:v>206302</c:v>
                </c:pt>
                <c:pt idx="271694">
                  <c:v>206302</c:v>
                </c:pt>
                <c:pt idx="271695">
                  <c:v>206302</c:v>
                </c:pt>
                <c:pt idx="271696">
                  <c:v>206302</c:v>
                </c:pt>
                <c:pt idx="271697">
                  <c:v>206302</c:v>
                </c:pt>
                <c:pt idx="271698">
                  <c:v>206302</c:v>
                </c:pt>
                <c:pt idx="271699">
                  <c:v>206302</c:v>
                </c:pt>
                <c:pt idx="271700">
                  <c:v>206302</c:v>
                </c:pt>
                <c:pt idx="271701">
                  <c:v>206302</c:v>
                </c:pt>
                <c:pt idx="271702">
                  <c:v>206302</c:v>
                </c:pt>
                <c:pt idx="271703">
                  <c:v>206302</c:v>
                </c:pt>
                <c:pt idx="271704">
                  <c:v>206302</c:v>
                </c:pt>
                <c:pt idx="271705">
                  <c:v>206302</c:v>
                </c:pt>
                <c:pt idx="271706">
                  <c:v>206302</c:v>
                </c:pt>
                <c:pt idx="271707">
                  <c:v>206302</c:v>
                </c:pt>
                <c:pt idx="271708">
                  <c:v>206302</c:v>
                </c:pt>
                <c:pt idx="271709">
                  <c:v>206302</c:v>
                </c:pt>
                <c:pt idx="271710">
                  <c:v>206302</c:v>
                </c:pt>
                <c:pt idx="271711">
                  <c:v>206302</c:v>
                </c:pt>
                <c:pt idx="271712">
                  <c:v>206302</c:v>
                </c:pt>
                <c:pt idx="271713">
                  <c:v>206302</c:v>
                </c:pt>
                <c:pt idx="271714">
                  <c:v>206302</c:v>
                </c:pt>
                <c:pt idx="271715">
                  <c:v>206302</c:v>
                </c:pt>
                <c:pt idx="271716">
                  <c:v>206302</c:v>
                </c:pt>
                <c:pt idx="271717">
                  <c:v>206302</c:v>
                </c:pt>
                <c:pt idx="271718">
                  <c:v>206302</c:v>
                </c:pt>
                <c:pt idx="271719">
                  <c:v>206302</c:v>
                </c:pt>
                <c:pt idx="271720">
                  <c:v>206302</c:v>
                </c:pt>
                <c:pt idx="271721">
                  <c:v>206302</c:v>
                </c:pt>
                <c:pt idx="271722">
                  <c:v>206302</c:v>
                </c:pt>
                <c:pt idx="271723">
                  <c:v>206302</c:v>
                </c:pt>
                <c:pt idx="271724">
                  <c:v>206302</c:v>
                </c:pt>
                <c:pt idx="271725">
                  <c:v>206302</c:v>
                </c:pt>
                <c:pt idx="271726">
                  <c:v>206302</c:v>
                </c:pt>
                <c:pt idx="271727">
                  <c:v>206302</c:v>
                </c:pt>
                <c:pt idx="271728">
                  <c:v>206302</c:v>
                </c:pt>
                <c:pt idx="271729">
                  <c:v>206302</c:v>
                </c:pt>
                <c:pt idx="271730">
                  <c:v>206302</c:v>
                </c:pt>
                <c:pt idx="271731">
                  <c:v>206302</c:v>
                </c:pt>
                <c:pt idx="271732">
                  <c:v>206302</c:v>
                </c:pt>
                <c:pt idx="271733">
                  <c:v>206302</c:v>
                </c:pt>
                <c:pt idx="271734">
                  <c:v>206302</c:v>
                </c:pt>
                <c:pt idx="271735">
                  <c:v>206302</c:v>
                </c:pt>
                <c:pt idx="271736">
                  <c:v>206302</c:v>
                </c:pt>
                <c:pt idx="271737">
                  <c:v>206302</c:v>
                </c:pt>
                <c:pt idx="271738">
                  <c:v>206302</c:v>
                </c:pt>
                <c:pt idx="271739">
                  <c:v>206302</c:v>
                </c:pt>
                <c:pt idx="271740">
                  <c:v>206302</c:v>
                </c:pt>
                <c:pt idx="271741">
                  <c:v>206302</c:v>
                </c:pt>
                <c:pt idx="271742">
                  <c:v>206302</c:v>
                </c:pt>
                <c:pt idx="271743">
                  <c:v>206302</c:v>
                </c:pt>
                <c:pt idx="271744">
                  <c:v>206302</c:v>
                </c:pt>
                <c:pt idx="271745">
                  <c:v>206302</c:v>
                </c:pt>
                <c:pt idx="271746">
                  <c:v>206302</c:v>
                </c:pt>
                <c:pt idx="271747">
                  <c:v>206302</c:v>
                </c:pt>
                <c:pt idx="271748">
                  <c:v>206302</c:v>
                </c:pt>
                <c:pt idx="271749">
                  <c:v>206302</c:v>
                </c:pt>
                <c:pt idx="271750">
                  <c:v>206302</c:v>
                </c:pt>
                <c:pt idx="271751">
                  <c:v>206302</c:v>
                </c:pt>
                <c:pt idx="271752">
                  <c:v>206302</c:v>
                </c:pt>
                <c:pt idx="271753">
                  <c:v>206302</c:v>
                </c:pt>
                <c:pt idx="271754">
                  <c:v>206302</c:v>
                </c:pt>
                <c:pt idx="271755">
                  <c:v>206302</c:v>
                </c:pt>
                <c:pt idx="271756">
                  <c:v>206302</c:v>
                </c:pt>
                <c:pt idx="271757">
                  <c:v>206302</c:v>
                </c:pt>
                <c:pt idx="271758">
                  <c:v>206302</c:v>
                </c:pt>
                <c:pt idx="271759">
                  <c:v>206302</c:v>
                </c:pt>
                <c:pt idx="271760">
                  <c:v>206302</c:v>
                </c:pt>
                <c:pt idx="271761">
                  <c:v>206302</c:v>
                </c:pt>
                <c:pt idx="271762">
                  <c:v>206302</c:v>
                </c:pt>
                <c:pt idx="271763">
                  <c:v>206302</c:v>
                </c:pt>
                <c:pt idx="271764">
                  <c:v>206302</c:v>
                </c:pt>
                <c:pt idx="271765">
                  <c:v>206302</c:v>
                </c:pt>
                <c:pt idx="271766">
                  <c:v>206302</c:v>
                </c:pt>
                <c:pt idx="271767">
                  <c:v>206302</c:v>
                </c:pt>
                <c:pt idx="271768">
                  <c:v>206302</c:v>
                </c:pt>
                <c:pt idx="271769">
                  <c:v>206302</c:v>
                </c:pt>
                <c:pt idx="271770">
                  <c:v>206302</c:v>
                </c:pt>
                <c:pt idx="271771">
                  <c:v>206302</c:v>
                </c:pt>
                <c:pt idx="271772">
                  <c:v>206302</c:v>
                </c:pt>
                <c:pt idx="271773">
                  <c:v>206302</c:v>
                </c:pt>
                <c:pt idx="271774">
                  <c:v>206302</c:v>
                </c:pt>
                <c:pt idx="271775">
                  <c:v>206302</c:v>
                </c:pt>
                <c:pt idx="271776">
                  <c:v>206302</c:v>
                </c:pt>
                <c:pt idx="271777">
                  <c:v>206302</c:v>
                </c:pt>
                <c:pt idx="271778">
                  <c:v>206302</c:v>
                </c:pt>
                <c:pt idx="271779">
                  <c:v>206302</c:v>
                </c:pt>
                <c:pt idx="271780">
                  <c:v>206302</c:v>
                </c:pt>
                <c:pt idx="271781">
                  <c:v>206302</c:v>
                </c:pt>
                <c:pt idx="271782">
                  <c:v>206302</c:v>
                </c:pt>
                <c:pt idx="271783">
                  <c:v>206302</c:v>
                </c:pt>
                <c:pt idx="271784">
                  <c:v>206302</c:v>
                </c:pt>
                <c:pt idx="271785">
                  <c:v>206302</c:v>
                </c:pt>
                <c:pt idx="271786">
                  <c:v>206302</c:v>
                </c:pt>
                <c:pt idx="271787">
                  <c:v>206302</c:v>
                </c:pt>
                <c:pt idx="271788">
                  <c:v>206302</c:v>
                </c:pt>
                <c:pt idx="271789">
                  <c:v>206302</c:v>
                </c:pt>
                <c:pt idx="271790">
                  <c:v>206302</c:v>
                </c:pt>
                <c:pt idx="271791">
                  <c:v>206302</c:v>
                </c:pt>
                <c:pt idx="271792">
                  <c:v>206302</c:v>
                </c:pt>
                <c:pt idx="271793">
                  <c:v>206302</c:v>
                </c:pt>
                <c:pt idx="271794">
                  <c:v>206302</c:v>
                </c:pt>
                <c:pt idx="271795">
                  <c:v>206302</c:v>
                </c:pt>
                <c:pt idx="271796">
                  <c:v>206302</c:v>
                </c:pt>
                <c:pt idx="271797">
                  <c:v>206302</c:v>
                </c:pt>
                <c:pt idx="271798">
                  <c:v>206302</c:v>
                </c:pt>
                <c:pt idx="271799">
                  <c:v>206302</c:v>
                </c:pt>
                <c:pt idx="271800">
                  <c:v>206302</c:v>
                </c:pt>
                <c:pt idx="271801">
                  <c:v>206302</c:v>
                </c:pt>
                <c:pt idx="271802">
                  <c:v>206302</c:v>
                </c:pt>
                <c:pt idx="271803">
                  <c:v>206302</c:v>
                </c:pt>
                <c:pt idx="271804">
                  <c:v>206302</c:v>
                </c:pt>
                <c:pt idx="271805">
                  <c:v>206302</c:v>
                </c:pt>
                <c:pt idx="271806">
                  <c:v>206302</c:v>
                </c:pt>
                <c:pt idx="271807">
                  <c:v>206302</c:v>
                </c:pt>
                <c:pt idx="271808">
                  <c:v>206302</c:v>
                </c:pt>
                <c:pt idx="271809">
                  <c:v>206302</c:v>
                </c:pt>
                <c:pt idx="271810">
                  <c:v>206302</c:v>
                </c:pt>
                <c:pt idx="271811">
                  <c:v>206302</c:v>
                </c:pt>
                <c:pt idx="271812">
                  <c:v>206302</c:v>
                </c:pt>
                <c:pt idx="271813">
                  <c:v>206302</c:v>
                </c:pt>
                <c:pt idx="271814">
                  <c:v>206302</c:v>
                </c:pt>
                <c:pt idx="271815">
                  <c:v>206302</c:v>
                </c:pt>
                <c:pt idx="271816">
                  <c:v>206302</c:v>
                </c:pt>
                <c:pt idx="271817">
                  <c:v>206302</c:v>
                </c:pt>
                <c:pt idx="271818">
                  <c:v>206302</c:v>
                </c:pt>
                <c:pt idx="271819">
                  <c:v>206302</c:v>
                </c:pt>
                <c:pt idx="271820">
                  <c:v>206302</c:v>
                </c:pt>
                <c:pt idx="271821">
                  <c:v>206302</c:v>
                </c:pt>
                <c:pt idx="271822">
                  <c:v>206302</c:v>
                </c:pt>
                <c:pt idx="271823">
                  <c:v>206302</c:v>
                </c:pt>
                <c:pt idx="271824">
                  <c:v>206302</c:v>
                </c:pt>
                <c:pt idx="271825">
                  <c:v>206302</c:v>
                </c:pt>
                <c:pt idx="271826">
                  <c:v>206302</c:v>
                </c:pt>
                <c:pt idx="271827">
                  <c:v>206302</c:v>
                </c:pt>
                <c:pt idx="271828">
                  <c:v>206302</c:v>
                </c:pt>
                <c:pt idx="271829">
                  <c:v>206302</c:v>
                </c:pt>
                <c:pt idx="271830">
                  <c:v>206302</c:v>
                </c:pt>
                <c:pt idx="271831">
                  <c:v>206302</c:v>
                </c:pt>
                <c:pt idx="271832">
                  <c:v>206302</c:v>
                </c:pt>
                <c:pt idx="271833">
                  <c:v>206302</c:v>
                </c:pt>
                <c:pt idx="271834">
                  <c:v>206302</c:v>
                </c:pt>
                <c:pt idx="271835">
                  <c:v>206302</c:v>
                </c:pt>
                <c:pt idx="271836">
                  <c:v>206302</c:v>
                </c:pt>
                <c:pt idx="271837">
                  <c:v>206302</c:v>
                </c:pt>
                <c:pt idx="271838">
                  <c:v>206302</c:v>
                </c:pt>
                <c:pt idx="271839">
                  <c:v>206302</c:v>
                </c:pt>
                <c:pt idx="271840">
                  <c:v>206302</c:v>
                </c:pt>
                <c:pt idx="271841">
                  <c:v>206302</c:v>
                </c:pt>
                <c:pt idx="271842">
                  <c:v>206302</c:v>
                </c:pt>
                <c:pt idx="271843">
                  <c:v>206302</c:v>
                </c:pt>
                <c:pt idx="271844">
                  <c:v>206302</c:v>
                </c:pt>
                <c:pt idx="271845">
                  <c:v>206302</c:v>
                </c:pt>
                <c:pt idx="271846">
                  <c:v>206302</c:v>
                </c:pt>
                <c:pt idx="271847">
                  <c:v>206302</c:v>
                </c:pt>
                <c:pt idx="271848">
                  <c:v>206302</c:v>
                </c:pt>
                <c:pt idx="271849">
                  <c:v>206302</c:v>
                </c:pt>
                <c:pt idx="271850">
                  <c:v>206302</c:v>
                </c:pt>
                <c:pt idx="271851">
                  <c:v>206302</c:v>
                </c:pt>
                <c:pt idx="271852">
                  <c:v>206302</c:v>
                </c:pt>
                <c:pt idx="271853">
                  <c:v>206302</c:v>
                </c:pt>
                <c:pt idx="271854">
                  <c:v>206302</c:v>
                </c:pt>
                <c:pt idx="271855">
                  <c:v>206302</c:v>
                </c:pt>
                <c:pt idx="271856">
                  <c:v>206302</c:v>
                </c:pt>
                <c:pt idx="271857">
                  <c:v>206302</c:v>
                </c:pt>
                <c:pt idx="271858">
                  <c:v>206302</c:v>
                </c:pt>
                <c:pt idx="271859">
                  <c:v>206302</c:v>
                </c:pt>
                <c:pt idx="271860">
                  <c:v>206302</c:v>
                </c:pt>
                <c:pt idx="271861">
                  <c:v>206302</c:v>
                </c:pt>
                <c:pt idx="271862">
                  <c:v>206302</c:v>
                </c:pt>
                <c:pt idx="271863">
                  <c:v>206302</c:v>
                </c:pt>
                <c:pt idx="271864">
                  <c:v>206302</c:v>
                </c:pt>
                <c:pt idx="271865">
                  <c:v>206302</c:v>
                </c:pt>
                <c:pt idx="271866">
                  <c:v>206302</c:v>
                </c:pt>
                <c:pt idx="271867">
                  <c:v>206302</c:v>
                </c:pt>
                <c:pt idx="271868">
                  <c:v>206302</c:v>
                </c:pt>
                <c:pt idx="271869">
                  <c:v>206302</c:v>
                </c:pt>
                <c:pt idx="271870">
                  <c:v>206302</c:v>
                </c:pt>
                <c:pt idx="271871">
                  <c:v>206302</c:v>
                </c:pt>
                <c:pt idx="271872">
                  <c:v>206302</c:v>
                </c:pt>
                <c:pt idx="271873">
                  <c:v>206302</c:v>
                </c:pt>
                <c:pt idx="271874">
                  <c:v>206302</c:v>
                </c:pt>
                <c:pt idx="271875">
                  <c:v>206302</c:v>
                </c:pt>
                <c:pt idx="271876">
                  <c:v>206302</c:v>
                </c:pt>
                <c:pt idx="271877">
                  <c:v>206302</c:v>
                </c:pt>
                <c:pt idx="271878">
                  <c:v>206302</c:v>
                </c:pt>
                <c:pt idx="271879">
                  <c:v>206302</c:v>
                </c:pt>
                <c:pt idx="271880">
                  <c:v>206302</c:v>
                </c:pt>
                <c:pt idx="271881">
                  <c:v>206302</c:v>
                </c:pt>
                <c:pt idx="271882">
                  <c:v>206302</c:v>
                </c:pt>
                <c:pt idx="271883">
                  <c:v>206302</c:v>
                </c:pt>
                <c:pt idx="271884">
                  <c:v>206302</c:v>
                </c:pt>
                <c:pt idx="271885">
                  <c:v>206302</c:v>
                </c:pt>
                <c:pt idx="271886">
                  <c:v>206302</c:v>
                </c:pt>
                <c:pt idx="271887">
                  <c:v>206302</c:v>
                </c:pt>
                <c:pt idx="271888">
                  <c:v>206302</c:v>
                </c:pt>
                <c:pt idx="271889">
                  <c:v>206302</c:v>
                </c:pt>
                <c:pt idx="271890">
                  <c:v>206302</c:v>
                </c:pt>
                <c:pt idx="271891">
                  <c:v>206302</c:v>
                </c:pt>
                <c:pt idx="271892">
                  <c:v>206302</c:v>
                </c:pt>
                <c:pt idx="271893">
                  <c:v>206302</c:v>
                </c:pt>
                <c:pt idx="271894">
                  <c:v>206302</c:v>
                </c:pt>
                <c:pt idx="271895">
                  <c:v>206302</c:v>
                </c:pt>
                <c:pt idx="271896">
                  <c:v>206302</c:v>
                </c:pt>
                <c:pt idx="271897">
                  <c:v>206302</c:v>
                </c:pt>
                <c:pt idx="271898">
                  <c:v>206302</c:v>
                </c:pt>
                <c:pt idx="271899">
                  <c:v>206302</c:v>
                </c:pt>
                <c:pt idx="271900">
                  <c:v>206302</c:v>
                </c:pt>
                <c:pt idx="271901">
                  <c:v>206302</c:v>
                </c:pt>
                <c:pt idx="271902">
                  <c:v>206302</c:v>
                </c:pt>
                <c:pt idx="271903">
                  <c:v>206302</c:v>
                </c:pt>
                <c:pt idx="271904">
                  <c:v>206302</c:v>
                </c:pt>
                <c:pt idx="271905">
                  <c:v>206302</c:v>
                </c:pt>
                <c:pt idx="271906">
                  <c:v>206302</c:v>
                </c:pt>
                <c:pt idx="271907">
                  <c:v>206302</c:v>
                </c:pt>
                <c:pt idx="271908">
                  <c:v>206302</c:v>
                </c:pt>
                <c:pt idx="271909">
                  <c:v>206302</c:v>
                </c:pt>
                <c:pt idx="271910">
                  <c:v>206302</c:v>
                </c:pt>
                <c:pt idx="271911">
                  <c:v>206302</c:v>
                </c:pt>
                <c:pt idx="271912">
                  <c:v>206302</c:v>
                </c:pt>
                <c:pt idx="271913">
                  <c:v>206302</c:v>
                </c:pt>
                <c:pt idx="271914">
                  <c:v>206302</c:v>
                </c:pt>
                <c:pt idx="271915">
                  <c:v>206302</c:v>
                </c:pt>
                <c:pt idx="271916">
                  <c:v>206302</c:v>
                </c:pt>
                <c:pt idx="271917">
                  <c:v>206302</c:v>
                </c:pt>
                <c:pt idx="271918">
                  <c:v>206302</c:v>
                </c:pt>
                <c:pt idx="271919">
                  <c:v>206302</c:v>
                </c:pt>
                <c:pt idx="271920">
                  <c:v>206302</c:v>
                </c:pt>
                <c:pt idx="271921">
                  <c:v>206302</c:v>
                </c:pt>
                <c:pt idx="271922">
                  <c:v>206302</c:v>
                </c:pt>
                <c:pt idx="271923">
                  <c:v>206302</c:v>
                </c:pt>
                <c:pt idx="271924">
                  <c:v>206302</c:v>
                </c:pt>
                <c:pt idx="271925">
                  <c:v>206302</c:v>
                </c:pt>
                <c:pt idx="271926">
                  <c:v>206302</c:v>
                </c:pt>
                <c:pt idx="271927">
                  <c:v>206302</c:v>
                </c:pt>
                <c:pt idx="271928">
                  <c:v>206302</c:v>
                </c:pt>
                <c:pt idx="271929">
                  <c:v>206302</c:v>
                </c:pt>
                <c:pt idx="271930">
                  <c:v>206302</c:v>
                </c:pt>
                <c:pt idx="271931">
                  <c:v>206302</c:v>
                </c:pt>
                <c:pt idx="271932">
                  <c:v>206302</c:v>
                </c:pt>
                <c:pt idx="271933">
                  <c:v>206302</c:v>
                </c:pt>
                <c:pt idx="271934">
                  <c:v>206302</c:v>
                </c:pt>
                <c:pt idx="271935">
                  <c:v>206302</c:v>
                </c:pt>
                <c:pt idx="271936">
                  <c:v>206302</c:v>
                </c:pt>
                <c:pt idx="271937">
                  <c:v>206302</c:v>
                </c:pt>
                <c:pt idx="271938">
                  <c:v>206302</c:v>
                </c:pt>
                <c:pt idx="271939">
                  <c:v>206302</c:v>
                </c:pt>
                <c:pt idx="271940">
                  <c:v>206302</c:v>
                </c:pt>
                <c:pt idx="271941">
                  <c:v>206302</c:v>
                </c:pt>
                <c:pt idx="271942">
                  <c:v>206302</c:v>
                </c:pt>
                <c:pt idx="271943">
                  <c:v>206302</c:v>
                </c:pt>
                <c:pt idx="271944">
                  <c:v>206302</c:v>
                </c:pt>
                <c:pt idx="271945">
                  <c:v>206302</c:v>
                </c:pt>
                <c:pt idx="271946">
                  <c:v>206302</c:v>
                </c:pt>
                <c:pt idx="271947">
                  <c:v>206302</c:v>
                </c:pt>
                <c:pt idx="271948">
                  <c:v>206302</c:v>
                </c:pt>
                <c:pt idx="271949">
                  <c:v>206302</c:v>
                </c:pt>
                <c:pt idx="271950">
                  <c:v>206302</c:v>
                </c:pt>
                <c:pt idx="271951">
                  <c:v>206302</c:v>
                </c:pt>
                <c:pt idx="271952">
                  <c:v>206302</c:v>
                </c:pt>
                <c:pt idx="271953">
                  <c:v>206302</c:v>
                </c:pt>
                <c:pt idx="271954">
                  <c:v>206302</c:v>
                </c:pt>
                <c:pt idx="271955">
                  <c:v>206302</c:v>
                </c:pt>
                <c:pt idx="271956">
                  <c:v>206302</c:v>
                </c:pt>
                <c:pt idx="271957">
                  <c:v>206302</c:v>
                </c:pt>
                <c:pt idx="271958">
                  <c:v>206302</c:v>
                </c:pt>
                <c:pt idx="271959">
                  <c:v>206302</c:v>
                </c:pt>
                <c:pt idx="271960">
                  <c:v>206302</c:v>
                </c:pt>
                <c:pt idx="271961">
                  <c:v>206302</c:v>
                </c:pt>
                <c:pt idx="271962">
                  <c:v>206302</c:v>
                </c:pt>
                <c:pt idx="271963">
                  <c:v>206302</c:v>
                </c:pt>
                <c:pt idx="271964">
                  <c:v>206302</c:v>
                </c:pt>
                <c:pt idx="271965">
                  <c:v>206302</c:v>
                </c:pt>
                <c:pt idx="271966">
                  <c:v>206302</c:v>
                </c:pt>
                <c:pt idx="271967">
                  <c:v>206302</c:v>
                </c:pt>
                <c:pt idx="271968">
                  <c:v>206302</c:v>
                </c:pt>
                <c:pt idx="271969">
                  <c:v>206302</c:v>
                </c:pt>
                <c:pt idx="271970">
                  <c:v>206302</c:v>
                </c:pt>
                <c:pt idx="271971">
                  <c:v>206302</c:v>
                </c:pt>
                <c:pt idx="271972">
                  <c:v>206302</c:v>
                </c:pt>
                <c:pt idx="271973">
                  <c:v>206302</c:v>
                </c:pt>
                <c:pt idx="271974">
                  <c:v>206302</c:v>
                </c:pt>
                <c:pt idx="271975">
                  <c:v>206302</c:v>
                </c:pt>
                <c:pt idx="271976">
                  <c:v>206302</c:v>
                </c:pt>
                <c:pt idx="271977">
                  <c:v>206302</c:v>
                </c:pt>
                <c:pt idx="271978">
                  <c:v>206302</c:v>
                </c:pt>
                <c:pt idx="271979">
                  <c:v>206302</c:v>
                </c:pt>
                <c:pt idx="271980">
                  <c:v>206302</c:v>
                </c:pt>
                <c:pt idx="271981">
                  <c:v>206302</c:v>
                </c:pt>
                <c:pt idx="271982">
                  <c:v>206302</c:v>
                </c:pt>
                <c:pt idx="271983">
                  <c:v>206302</c:v>
                </c:pt>
                <c:pt idx="271984">
                  <c:v>206302</c:v>
                </c:pt>
                <c:pt idx="271985">
                  <c:v>206302</c:v>
                </c:pt>
                <c:pt idx="271986">
                  <c:v>206302</c:v>
                </c:pt>
                <c:pt idx="271987">
                  <c:v>206302</c:v>
                </c:pt>
                <c:pt idx="271988">
                  <c:v>206302</c:v>
                </c:pt>
                <c:pt idx="271989">
                  <c:v>206302</c:v>
                </c:pt>
                <c:pt idx="271990">
                  <c:v>206302</c:v>
                </c:pt>
                <c:pt idx="271991">
                  <c:v>206302</c:v>
                </c:pt>
                <c:pt idx="271992">
                  <c:v>206302</c:v>
                </c:pt>
                <c:pt idx="271993">
                  <c:v>206302</c:v>
                </c:pt>
                <c:pt idx="271994">
                  <c:v>206302</c:v>
                </c:pt>
                <c:pt idx="271995">
                  <c:v>206302</c:v>
                </c:pt>
                <c:pt idx="271996">
                  <c:v>206302</c:v>
                </c:pt>
                <c:pt idx="271997">
                  <c:v>206302</c:v>
                </c:pt>
                <c:pt idx="271998">
                  <c:v>206302</c:v>
                </c:pt>
                <c:pt idx="271999">
                  <c:v>206302</c:v>
                </c:pt>
                <c:pt idx="272000">
                  <c:v>206302</c:v>
                </c:pt>
                <c:pt idx="272001">
                  <c:v>206302</c:v>
                </c:pt>
                <c:pt idx="272002">
                  <c:v>206302</c:v>
                </c:pt>
                <c:pt idx="272003">
                  <c:v>206302</c:v>
                </c:pt>
                <c:pt idx="272004">
                  <c:v>206302</c:v>
                </c:pt>
                <c:pt idx="272005">
                  <c:v>206302</c:v>
                </c:pt>
                <c:pt idx="272006">
                  <c:v>206302</c:v>
                </c:pt>
                <c:pt idx="272007">
                  <c:v>206302</c:v>
                </c:pt>
                <c:pt idx="272008">
                  <c:v>206302</c:v>
                </c:pt>
                <c:pt idx="272009">
                  <c:v>206302</c:v>
                </c:pt>
                <c:pt idx="272010">
                  <c:v>206302</c:v>
                </c:pt>
                <c:pt idx="272011">
                  <c:v>206302</c:v>
                </c:pt>
                <c:pt idx="272012">
                  <c:v>206302</c:v>
                </c:pt>
                <c:pt idx="272013">
                  <c:v>206302</c:v>
                </c:pt>
                <c:pt idx="272014">
                  <c:v>206302</c:v>
                </c:pt>
                <c:pt idx="272015">
                  <c:v>206302</c:v>
                </c:pt>
                <c:pt idx="272016">
                  <c:v>206302</c:v>
                </c:pt>
                <c:pt idx="272017">
                  <c:v>206302</c:v>
                </c:pt>
                <c:pt idx="272018">
                  <c:v>206302</c:v>
                </c:pt>
                <c:pt idx="272019">
                  <c:v>206302</c:v>
                </c:pt>
                <c:pt idx="272020">
                  <c:v>206302</c:v>
                </c:pt>
                <c:pt idx="272021">
                  <c:v>206302</c:v>
                </c:pt>
                <c:pt idx="272022">
                  <c:v>206302</c:v>
                </c:pt>
                <c:pt idx="272023">
                  <c:v>206302</c:v>
                </c:pt>
                <c:pt idx="272024">
                  <c:v>206302</c:v>
                </c:pt>
                <c:pt idx="272025">
                  <c:v>206302</c:v>
                </c:pt>
                <c:pt idx="272026">
                  <c:v>206302</c:v>
                </c:pt>
                <c:pt idx="272027">
                  <c:v>206302</c:v>
                </c:pt>
                <c:pt idx="272028">
                  <c:v>206302</c:v>
                </c:pt>
                <c:pt idx="272029">
                  <c:v>206302</c:v>
                </c:pt>
                <c:pt idx="272030">
                  <c:v>206302</c:v>
                </c:pt>
                <c:pt idx="272031">
                  <c:v>206302</c:v>
                </c:pt>
                <c:pt idx="272032">
                  <c:v>206302</c:v>
                </c:pt>
                <c:pt idx="272033">
                  <c:v>206302</c:v>
                </c:pt>
                <c:pt idx="272034">
                  <c:v>206302</c:v>
                </c:pt>
                <c:pt idx="272035">
                  <c:v>206302</c:v>
                </c:pt>
                <c:pt idx="272036">
                  <c:v>206302</c:v>
                </c:pt>
                <c:pt idx="272037">
                  <c:v>206302</c:v>
                </c:pt>
                <c:pt idx="272038">
                  <c:v>206302</c:v>
                </c:pt>
                <c:pt idx="272039">
                  <c:v>206302</c:v>
                </c:pt>
                <c:pt idx="272040">
                  <c:v>206302</c:v>
                </c:pt>
                <c:pt idx="272041">
                  <c:v>206302</c:v>
                </c:pt>
                <c:pt idx="272042">
                  <c:v>206302</c:v>
                </c:pt>
                <c:pt idx="272043">
                  <c:v>206302</c:v>
                </c:pt>
                <c:pt idx="272044">
                  <c:v>206302</c:v>
                </c:pt>
                <c:pt idx="272045">
                  <c:v>206302</c:v>
                </c:pt>
                <c:pt idx="272046">
                  <c:v>206302</c:v>
                </c:pt>
                <c:pt idx="272047">
                  <c:v>206302</c:v>
                </c:pt>
                <c:pt idx="272048">
                  <c:v>206302</c:v>
                </c:pt>
                <c:pt idx="272049">
                  <c:v>206302</c:v>
                </c:pt>
                <c:pt idx="272050">
                  <c:v>206302</c:v>
                </c:pt>
                <c:pt idx="272051">
                  <c:v>206302</c:v>
                </c:pt>
                <c:pt idx="272052">
                  <c:v>206302</c:v>
                </c:pt>
                <c:pt idx="272053">
                  <c:v>206302</c:v>
                </c:pt>
                <c:pt idx="272054">
                  <c:v>206302</c:v>
                </c:pt>
                <c:pt idx="272055">
                  <c:v>206302</c:v>
                </c:pt>
                <c:pt idx="272056">
                  <c:v>206302</c:v>
                </c:pt>
                <c:pt idx="272057">
                  <c:v>206302</c:v>
                </c:pt>
                <c:pt idx="272058">
                  <c:v>206302</c:v>
                </c:pt>
                <c:pt idx="272059">
                  <c:v>206302</c:v>
                </c:pt>
                <c:pt idx="272060">
                  <c:v>206302</c:v>
                </c:pt>
                <c:pt idx="272061">
                  <c:v>206302</c:v>
                </c:pt>
                <c:pt idx="272062">
                  <c:v>206302</c:v>
                </c:pt>
                <c:pt idx="272063">
                  <c:v>206302</c:v>
                </c:pt>
                <c:pt idx="272064">
                  <c:v>206302</c:v>
                </c:pt>
                <c:pt idx="272065">
                  <c:v>206302</c:v>
                </c:pt>
                <c:pt idx="272066">
                  <c:v>206302</c:v>
                </c:pt>
                <c:pt idx="272067">
                  <c:v>206302</c:v>
                </c:pt>
                <c:pt idx="272068">
                  <c:v>206302</c:v>
                </c:pt>
                <c:pt idx="272069">
                  <c:v>206302</c:v>
                </c:pt>
                <c:pt idx="272070">
                  <c:v>206302</c:v>
                </c:pt>
                <c:pt idx="272071">
                  <c:v>206302</c:v>
                </c:pt>
                <c:pt idx="272072">
                  <c:v>206302</c:v>
                </c:pt>
                <c:pt idx="272073">
                  <c:v>206302</c:v>
                </c:pt>
                <c:pt idx="272074">
                  <c:v>206302</c:v>
                </c:pt>
                <c:pt idx="272075">
                  <c:v>206302</c:v>
                </c:pt>
                <c:pt idx="272076">
                  <c:v>206302</c:v>
                </c:pt>
                <c:pt idx="272077">
                  <c:v>206302</c:v>
                </c:pt>
                <c:pt idx="272078">
                  <c:v>206302</c:v>
                </c:pt>
                <c:pt idx="272079">
                  <c:v>206302</c:v>
                </c:pt>
                <c:pt idx="272080">
                  <c:v>206302</c:v>
                </c:pt>
                <c:pt idx="272081">
                  <c:v>206302</c:v>
                </c:pt>
                <c:pt idx="272082">
                  <c:v>206302</c:v>
                </c:pt>
                <c:pt idx="272083">
                  <c:v>206302</c:v>
                </c:pt>
                <c:pt idx="272084">
                  <c:v>206302</c:v>
                </c:pt>
                <c:pt idx="272085">
                  <c:v>206302</c:v>
                </c:pt>
                <c:pt idx="272086">
                  <c:v>206302</c:v>
                </c:pt>
                <c:pt idx="272087">
                  <c:v>206302</c:v>
                </c:pt>
                <c:pt idx="272088">
                  <c:v>206302</c:v>
                </c:pt>
                <c:pt idx="272089">
                  <c:v>206302</c:v>
                </c:pt>
                <c:pt idx="272090">
                  <c:v>206302</c:v>
                </c:pt>
                <c:pt idx="272091">
                  <c:v>206302</c:v>
                </c:pt>
                <c:pt idx="272092">
                  <c:v>206302</c:v>
                </c:pt>
                <c:pt idx="272093">
                  <c:v>206302</c:v>
                </c:pt>
                <c:pt idx="272094">
                  <c:v>206302</c:v>
                </c:pt>
                <c:pt idx="272095">
                  <c:v>206302</c:v>
                </c:pt>
                <c:pt idx="272096">
                  <c:v>206302</c:v>
                </c:pt>
                <c:pt idx="272097">
                  <c:v>206302</c:v>
                </c:pt>
                <c:pt idx="272098">
                  <c:v>206302</c:v>
                </c:pt>
                <c:pt idx="272099">
                  <c:v>206302</c:v>
                </c:pt>
                <c:pt idx="272100">
                  <c:v>206302</c:v>
                </c:pt>
                <c:pt idx="272101">
                  <c:v>206302</c:v>
                </c:pt>
                <c:pt idx="272102">
                  <c:v>206302</c:v>
                </c:pt>
                <c:pt idx="272103">
                  <c:v>206302</c:v>
                </c:pt>
                <c:pt idx="272104">
                  <c:v>206302</c:v>
                </c:pt>
                <c:pt idx="272105">
                  <c:v>206302</c:v>
                </c:pt>
                <c:pt idx="272106">
                  <c:v>206302</c:v>
                </c:pt>
                <c:pt idx="272107">
                  <c:v>206302</c:v>
                </c:pt>
                <c:pt idx="272108">
                  <c:v>206302</c:v>
                </c:pt>
                <c:pt idx="272109">
                  <c:v>206302</c:v>
                </c:pt>
                <c:pt idx="272110">
                  <c:v>206302</c:v>
                </c:pt>
                <c:pt idx="272111">
                  <c:v>206302</c:v>
                </c:pt>
                <c:pt idx="272112">
                  <c:v>206302</c:v>
                </c:pt>
                <c:pt idx="272113">
                  <c:v>206302</c:v>
                </c:pt>
                <c:pt idx="272114">
                  <c:v>206302</c:v>
                </c:pt>
                <c:pt idx="272115">
                  <c:v>206302</c:v>
                </c:pt>
                <c:pt idx="272116">
                  <c:v>206302</c:v>
                </c:pt>
                <c:pt idx="272117">
                  <c:v>206302</c:v>
                </c:pt>
                <c:pt idx="272118">
                  <c:v>206302</c:v>
                </c:pt>
                <c:pt idx="272119">
                  <c:v>206302</c:v>
                </c:pt>
                <c:pt idx="272120">
                  <c:v>206302</c:v>
                </c:pt>
                <c:pt idx="272121">
                  <c:v>206302</c:v>
                </c:pt>
                <c:pt idx="272122">
                  <c:v>206302</c:v>
                </c:pt>
                <c:pt idx="272123">
                  <c:v>206302</c:v>
                </c:pt>
                <c:pt idx="272124">
                  <c:v>206302</c:v>
                </c:pt>
                <c:pt idx="272125">
                  <c:v>206302</c:v>
                </c:pt>
                <c:pt idx="272126">
                  <c:v>206302</c:v>
                </c:pt>
                <c:pt idx="272127">
                  <c:v>206302</c:v>
                </c:pt>
                <c:pt idx="272128">
                  <c:v>206302</c:v>
                </c:pt>
                <c:pt idx="272129">
                  <c:v>206302</c:v>
                </c:pt>
                <c:pt idx="272130">
                  <c:v>206302</c:v>
                </c:pt>
                <c:pt idx="272131">
                  <c:v>206302</c:v>
                </c:pt>
                <c:pt idx="272132">
                  <c:v>206302</c:v>
                </c:pt>
                <c:pt idx="272133">
                  <c:v>206302</c:v>
                </c:pt>
                <c:pt idx="272134">
                  <c:v>206302</c:v>
                </c:pt>
                <c:pt idx="272135">
                  <c:v>206302</c:v>
                </c:pt>
                <c:pt idx="272136">
                  <c:v>206302</c:v>
                </c:pt>
                <c:pt idx="272137">
                  <c:v>206302</c:v>
                </c:pt>
                <c:pt idx="272138">
                  <c:v>206302</c:v>
                </c:pt>
                <c:pt idx="272139">
                  <c:v>206302</c:v>
                </c:pt>
                <c:pt idx="272140">
                  <c:v>206302</c:v>
                </c:pt>
                <c:pt idx="272141">
                  <c:v>206302</c:v>
                </c:pt>
                <c:pt idx="272142">
                  <c:v>206302</c:v>
                </c:pt>
                <c:pt idx="272143">
                  <c:v>206302</c:v>
                </c:pt>
                <c:pt idx="272144">
                  <c:v>206302</c:v>
                </c:pt>
                <c:pt idx="272145">
                  <c:v>206302</c:v>
                </c:pt>
                <c:pt idx="272146">
                  <c:v>206302</c:v>
                </c:pt>
                <c:pt idx="272147">
                  <c:v>206302</c:v>
                </c:pt>
                <c:pt idx="272148">
                  <c:v>206302</c:v>
                </c:pt>
                <c:pt idx="272149">
                  <c:v>206302</c:v>
                </c:pt>
                <c:pt idx="272150">
                  <c:v>206302</c:v>
                </c:pt>
                <c:pt idx="272151">
                  <c:v>206302</c:v>
                </c:pt>
                <c:pt idx="272152">
                  <c:v>206302</c:v>
                </c:pt>
                <c:pt idx="272153">
                  <c:v>206302</c:v>
                </c:pt>
                <c:pt idx="272154">
                  <c:v>206302</c:v>
                </c:pt>
                <c:pt idx="272155">
                  <c:v>206302</c:v>
                </c:pt>
                <c:pt idx="272156">
                  <c:v>206302</c:v>
                </c:pt>
                <c:pt idx="272157">
                  <c:v>206302</c:v>
                </c:pt>
                <c:pt idx="272158">
                  <c:v>206302</c:v>
                </c:pt>
                <c:pt idx="272159">
                  <c:v>206302</c:v>
                </c:pt>
                <c:pt idx="272160">
                  <c:v>206302</c:v>
                </c:pt>
                <c:pt idx="272161">
                  <c:v>206302</c:v>
                </c:pt>
                <c:pt idx="272162">
                  <c:v>206302</c:v>
                </c:pt>
                <c:pt idx="272163">
                  <c:v>206302</c:v>
                </c:pt>
                <c:pt idx="272164">
                  <c:v>206302</c:v>
                </c:pt>
                <c:pt idx="272165">
                  <c:v>206302</c:v>
                </c:pt>
                <c:pt idx="272166">
                  <c:v>206302</c:v>
                </c:pt>
                <c:pt idx="272167">
                  <c:v>206302</c:v>
                </c:pt>
                <c:pt idx="272168">
                  <c:v>206302</c:v>
                </c:pt>
                <c:pt idx="272169">
                  <c:v>206302</c:v>
                </c:pt>
                <c:pt idx="272170">
                  <c:v>206302</c:v>
                </c:pt>
                <c:pt idx="272171">
                  <c:v>206302</c:v>
                </c:pt>
                <c:pt idx="272172">
                  <c:v>206302</c:v>
                </c:pt>
                <c:pt idx="272173">
                  <c:v>206302</c:v>
                </c:pt>
                <c:pt idx="272174">
                  <c:v>206302</c:v>
                </c:pt>
                <c:pt idx="272175">
                  <c:v>206302</c:v>
                </c:pt>
                <c:pt idx="272176">
                  <c:v>206302</c:v>
                </c:pt>
                <c:pt idx="272177">
                  <c:v>206302</c:v>
                </c:pt>
                <c:pt idx="272178">
                  <c:v>206302</c:v>
                </c:pt>
                <c:pt idx="272179">
                  <c:v>206302</c:v>
                </c:pt>
                <c:pt idx="272180">
                  <c:v>206302</c:v>
                </c:pt>
                <c:pt idx="272181">
                  <c:v>206302</c:v>
                </c:pt>
                <c:pt idx="272182">
                  <c:v>206302</c:v>
                </c:pt>
                <c:pt idx="272183">
                  <c:v>206302</c:v>
                </c:pt>
                <c:pt idx="272184">
                  <c:v>206302</c:v>
                </c:pt>
                <c:pt idx="272185">
                  <c:v>206302</c:v>
                </c:pt>
                <c:pt idx="272186">
                  <c:v>206302</c:v>
                </c:pt>
                <c:pt idx="272187">
                  <c:v>206302</c:v>
                </c:pt>
                <c:pt idx="272188">
                  <c:v>206302</c:v>
                </c:pt>
                <c:pt idx="272189">
                  <c:v>206302</c:v>
                </c:pt>
                <c:pt idx="272190">
                  <c:v>206302</c:v>
                </c:pt>
                <c:pt idx="272191">
                  <c:v>206302</c:v>
                </c:pt>
                <c:pt idx="272192">
                  <c:v>206302</c:v>
                </c:pt>
                <c:pt idx="272193">
                  <c:v>206302</c:v>
                </c:pt>
                <c:pt idx="272194">
                  <c:v>206302</c:v>
                </c:pt>
                <c:pt idx="272195">
                  <c:v>206302</c:v>
                </c:pt>
                <c:pt idx="272196">
                  <c:v>206302</c:v>
                </c:pt>
                <c:pt idx="272197">
                  <c:v>206302</c:v>
                </c:pt>
                <c:pt idx="272198">
                  <c:v>206302</c:v>
                </c:pt>
                <c:pt idx="272199">
                  <c:v>206302</c:v>
                </c:pt>
                <c:pt idx="272200">
                  <c:v>206302</c:v>
                </c:pt>
                <c:pt idx="272201">
                  <c:v>206302</c:v>
                </c:pt>
                <c:pt idx="272202">
                  <c:v>206302</c:v>
                </c:pt>
                <c:pt idx="272203">
                  <c:v>206302</c:v>
                </c:pt>
                <c:pt idx="272204">
                  <c:v>206302</c:v>
                </c:pt>
                <c:pt idx="272205">
                  <c:v>206302</c:v>
                </c:pt>
                <c:pt idx="272206">
                  <c:v>206302</c:v>
                </c:pt>
                <c:pt idx="272207">
                  <c:v>206302</c:v>
                </c:pt>
                <c:pt idx="272208">
                  <c:v>206302</c:v>
                </c:pt>
                <c:pt idx="272209">
                  <c:v>206302</c:v>
                </c:pt>
                <c:pt idx="272210">
                  <c:v>206302</c:v>
                </c:pt>
                <c:pt idx="272211">
                  <c:v>206302</c:v>
                </c:pt>
                <c:pt idx="272212">
                  <c:v>206302</c:v>
                </c:pt>
                <c:pt idx="272213">
                  <c:v>206302</c:v>
                </c:pt>
                <c:pt idx="272214">
                  <c:v>206302</c:v>
                </c:pt>
                <c:pt idx="272215">
                  <c:v>206302</c:v>
                </c:pt>
                <c:pt idx="272216">
                  <c:v>206302</c:v>
                </c:pt>
                <c:pt idx="272217">
                  <c:v>206302</c:v>
                </c:pt>
                <c:pt idx="272218">
                  <c:v>206302</c:v>
                </c:pt>
                <c:pt idx="272219">
                  <c:v>206302</c:v>
                </c:pt>
                <c:pt idx="272220">
                  <c:v>206302</c:v>
                </c:pt>
                <c:pt idx="272221">
                  <c:v>206302</c:v>
                </c:pt>
                <c:pt idx="272222">
                  <c:v>206302</c:v>
                </c:pt>
                <c:pt idx="272223">
                  <c:v>206302</c:v>
                </c:pt>
                <c:pt idx="272224">
                  <c:v>206302</c:v>
                </c:pt>
                <c:pt idx="272225">
                  <c:v>206302</c:v>
                </c:pt>
                <c:pt idx="272226">
                  <c:v>206302</c:v>
                </c:pt>
                <c:pt idx="272227">
                  <c:v>206302</c:v>
                </c:pt>
                <c:pt idx="272228">
                  <c:v>206302</c:v>
                </c:pt>
                <c:pt idx="272229">
                  <c:v>206302</c:v>
                </c:pt>
                <c:pt idx="272230">
                  <c:v>206302</c:v>
                </c:pt>
                <c:pt idx="272231">
                  <c:v>206302</c:v>
                </c:pt>
                <c:pt idx="272232">
                  <c:v>206302</c:v>
                </c:pt>
                <c:pt idx="272233">
                  <c:v>206302</c:v>
                </c:pt>
                <c:pt idx="272234">
                  <c:v>206302</c:v>
                </c:pt>
                <c:pt idx="272235">
                  <c:v>206302</c:v>
                </c:pt>
                <c:pt idx="272236">
                  <c:v>206302</c:v>
                </c:pt>
                <c:pt idx="272237">
                  <c:v>206302</c:v>
                </c:pt>
                <c:pt idx="272238">
                  <c:v>206302</c:v>
                </c:pt>
                <c:pt idx="272239">
                  <c:v>206302</c:v>
                </c:pt>
                <c:pt idx="272240">
                  <c:v>206302</c:v>
                </c:pt>
                <c:pt idx="272241">
                  <c:v>206302</c:v>
                </c:pt>
                <c:pt idx="272242">
                  <c:v>206302</c:v>
                </c:pt>
                <c:pt idx="272243">
                  <c:v>206302</c:v>
                </c:pt>
                <c:pt idx="272244">
                  <c:v>206302</c:v>
                </c:pt>
                <c:pt idx="272245">
                  <c:v>206302</c:v>
                </c:pt>
                <c:pt idx="272246">
                  <c:v>206302</c:v>
                </c:pt>
                <c:pt idx="272247">
                  <c:v>206302</c:v>
                </c:pt>
                <c:pt idx="272248">
                  <c:v>206302</c:v>
                </c:pt>
                <c:pt idx="272249">
                  <c:v>206302</c:v>
                </c:pt>
                <c:pt idx="272250">
                  <c:v>206302</c:v>
                </c:pt>
                <c:pt idx="272251">
                  <c:v>206302</c:v>
                </c:pt>
                <c:pt idx="272252">
                  <c:v>206302</c:v>
                </c:pt>
                <c:pt idx="272253">
                  <c:v>206302</c:v>
                </c:pt>
                <c:pt idx="272254">
                  <c:v>206302</c:v>
                </c:pt>
                <c:pt idx="272255">
                  <c:v>206302</c:v>
                </c:pt>
                <c:pt idx="272256">
                  <c:v>206302</c:v>
                </c:pt>
                <c:pt idx="272257">
                  <c:v>206302</c:v>
                </c:pt>
                <c:pt idx="272258">
                  <c:v>206302</c:v>
                </c:pt>
                <c:pt idx="272259">
                  <c:v>206302</c:v>
                </c:pt>
                <c:pt idx="272260">
                  <c:v>206302</c:v>
                </c:pt>
                <c:pt idx="272261">
                  <c:v>206302</c:v>
                </c:pt>
                <c:pt idx="272262">
                  <c:v>206302</c:v>
                </c:pt>
                <c:pt idx="272263">
                  <c:v>206302</c:v>
                </c:pt>
                <c:pt idx="272264">
                  <c:v>206302</c:v>
                </c:pt>
                <c:pt idx="272265">
                  <c:v>206302</c:v>
                </c:pt>
                <c:pt idx="272266">
                  <c:v>206302</c:v>
                </c:pt>
                <c:pt idx="272267">
                  <c:v>206302</c:v>
                </c:pt>
                <c:pt idx="272268">
                  <c:v>206302</c:v>
                </c:pt>
                <c:pt idx="272269">
                  <c:v>206302</c:v>
                </c:pt>
                <c:pt idx="272270">
                  <c:v>206302</c:v>
                </c:pt>
                <c:pt idx="272271">
                  <c:v>206302</c:v>
                </c:pt>
                <c:pt idx="272272">
                  <c:v>206302</c:v>
                </c:pt>
                <c:pt idx="272273">
                  <c:v>206302</c:v>
                </c:pt>
                <c:pt idx="272274">
                  <c:v>206302</c:v>
                </c:pt>
                <c:pt idx="272275">
                  <c:v>206302</c:v>
                </c:pt>
                <c:pt idx="272276">
                  <c:v>206302</c:v>
                </c:pt>
                <c:pt idx="272277">
                  <c:v>206302</c:v>
                </c:pt>
                <c:pt idx="272278">
                  <c:v>206302</c:v>
                </c:pt>
                <c:pt idx="272279">
                  <c:v>206302</c:v>
                </c:pt>
                <c:pt idx="272280">
                  <c:v>206302</c:v>
                </c:pt>
                <c:pt idx="272281">
                  <c:v>206302</c:v>
                </c:pt>
                <c:pt idx="272282">
                  <c:v>206302</c:v>
                </c:pt>
                <c:pt idx="272283">
                  <c:v>206302</c:v>
                </c:pt>
                <c:pt idx="272284">
                  <c:v>206302</c:v>
                </c:pt>
                <c:pt idx="272285">
                  <c:v>206302</c:v>
                </c:pt>
                <c:pt idx="272286">
                  <c:v>206302</c:v>
                </c:pt>
                <c:pt idx="272287">
                  <c:v>206302</c:v>
                </c:pt>
                <c:pt idx="272288">
                  <c:v>206302</c:v>
                </c:pt>
                <c:pt idx="272289">
                  <c:v>206302</c:v>
                </c:pt>
                <c:pt idx="272290">
                  <c:v>206302</c:v>
                </c:pt>
                <c:pt idx="272291">
                  <c:v>206302</c:v>
                </c:pt>
                <c:pt idx="272292">
                  <c:v>206302</c:v>
                </c:pt>
                <c:pt idx="272293">
                  <c:v>206302</c:v>
                </c:pt>
                <c:pt idx="272294">
                  <c:v>206302</c:v>
                </c:pt>
                <c:pt idx="272295">
                  <c:v>206302</c:v>
                </c:pt>
                <c:pt idx="272296">
                  <c:v>206302</c:v>
                </c:pt>
                <c:pt idx="272297">
                  <c:v>206302</c:v>
                </c:pt>
                <c:pt idx="272298">
                  <c:v>206302</c:v>
                </c:pt>
                <c:pt idx="272299">
                  <c:v>206302</c:v>
                </c:pt>
                <c:pt idx="272300">
                  <c:v>206302</c:v>
                </c:pt>
                <c:pt idx="272301">
                  <c:v>206302</c:v>
                </c:pt>
                <c:pt idx="272302">
                  <c:v>206302</c:v>
                </c:pt>
                <c:pt idx="272303">
                  <c:v>206302</c:v>
                </c:pt>
                <c:pt idx="272304">
                  <c:v>206302</c:v>
                </c:pt>
                <c:pt idx="272305">
                  <c:v>206302</c:v>
                </c:pt>
                <c:pt idx="272306">
                  <c:v>206302</c:v>
                </c:pt>
                <c:pt idx="272307">
                  <c:v>206302</c:v>
                </c:pt>
                <c:pt idx="272308">
                  <c:v>206302</c:v>
                </c:pt>
                <c:pt idx="272309">
                  <c:v>206302</c:v>
                </c:pt>
                <c:pt idx="272310">
                  <c:v>206302</c:v>
                </c:pt>
                <c:pt idx="272311">
                  <c:v>206302</c:v>
                </c:pt>
                <c:pt idx="272312">
                  <c:v>206302</c:v>
                </c:pt>
                <c:pt idx="272313">
                  <c:v>206302</c:v>
                </c:pt>
                <c:pt idx="272314">
                  <c:v>206302</c:v>
                </c:pt>
                <c:pt idx="272315">
                  <c:v>206302</c:v>
                </c:pt>
                <c:pt idx="272316">
                  <c:v>206302</c:v>
                </c:pt>
                <c:pt idx="272317">
                  <c:v>206302</c:v>
                </c:pt>
                <c:pt idx="272318">
                  <c:v>206302</c:v>
                </c:pt>
                <c:pt idx="272319">
                  <c:v>206302</c:v>
                </c:pt>
                <c:pt idx="272320">
                  <c:v>206302</c:v>
                </c:pt>
                <c:pt idx="272321">
                  <c:v>206302</c:v>
                </c:pt>
                <c:pt idx="272322">
                  <c:v>206302</c:v>
                </c:pt>
                <c:pt idx="272323">
                  <c:v>206302</c:v>
                </c:pt>
                <c:pt idx="272324">
                  <c:v>206302</c:v>
                </c:pt>
                <c:pt idx="272325">
                  <c:v>206302</c:v>
                </c:pt>
                <c:pt idx="272326">
                  <c:v>206302</c:v>
                </c:pt>
                <c:pt idx="272327">
                  <c:v>206302</c:v>
                </c:pt>
                <c:pt idx="272328">
                  <c:v>206302</c:v>
                </c:pt>
                <c:pt idx="272329">
                  <c:v>206302</c:v>
                </c:pt>
                <c:pt idx="272330">
                  <c:v>206302</c:v>
                </c:pt>
                <c:pt idx="272331">
                  <c:v>206302</c:v>
                </c:pt>
                <c:pt idx="272332">
                  <c:v>206302</c:v>
                </c:pt>
                <c:pt idx="272333">
                  <c:v>206302</c:v>
                </c:pt>
                <c:pt idx="272334">
                  <c:v>206302</c:v>
                </c:pt>
                <c:pt idx="272335">
                  <c:v>206302</c:v>
                </c:pt>
                <c:pt idx="272336">
                  <c:v>206302</c:v>
                </c:pt>
                <c:pt idx="272337">
                  <c:v>206302</c:v>
                </c:pt>
                <c:pt idx="272338">
                  <c:v>206302</c:v>
                </c:pt>
                <c:pt idx="272339">
                  <c:v>206302</c:v>
                </c:pt>
                <c:pt idx="272340">
                  <c:v>206302</c:v>
                </c:pt>
                <c:pt idx="272341">
                  <c:v>206302</c:v>
                </c:pt>
                <c:pt idx="272342">
                  <c:v>206302</c:v>
                </c:pt>
                <c:pt idx="272343">
                  <c:v>206302</c:v>
                </c:pt>
                <c:pt idx="272344">
                  <c:v>206302</c:v>
                </c:pt>
                <c:pt idx="272345">
                  <c:v>206302</c:v>
                </c:pt>
                <c:pt idx="272346">
                  <c:v>206302</c:v>
                </c:pt>
                <c:pt idx="272347">
                  <c:v>206302</c:v>
                </c:pt>
                <c:pt idx="272348">
                  <c:v>206302</c:v>
                </c:pt>
                <c:pt idx="272349">
                  <c:v>206302</c:v>
                </c:pt>
                <c:pt idx="272350">
                  <c:v>206302</c:v>
                </c:pt>
                <c:pt idx="272351">
                  <c:v>206302</c:v>
                </c:pt>
                <c:pt idx="272352">
                  <c:v>206302</c:v>
                </c:pt>
                <c:pt idx="272353">
                  <c:v>206302</c:v>
                </c:pt>
                <c:pt idx="272354">
                  <c:v>206302</c:v>
                </c:pt>
                <c:pt idx="272355">
                  <c:v>206302</c:v>
                </c:pt>
                <c:pt idx="272356">
                  <c:v>206302</c:v>
                </c:pt>
                <c:pt idx="272357">
                  <c:v>206302</c:v>
                </c:pt>
                <c:pt idx="272358">
                  <c:v>206302</c:v>
                </c:pt>
                <c:pt idx="272359">
                  <c:v>206302</c:v>
                </c:pt>
                <c:pt idx="272360">
                  <c:v>206302</c:v>
                </c:pt>
                <c:pt idx="272361">
                  <c:v>206302</c:v>
                </c:pt>
                <c:pt idx="272362">
                  <c:v>206302</c:v>
                </c:pt>
                <c:pt idx="272363">
                  <c:v>206302</c:v>
                </c:pt>
                <c:pt idx="272364">
                  <c:v>206302</c:v>
                </c:pt>
                <c:pt idx="272365">
                  <c:v>206302</c:v>
                </c:pt>
                <c:pt idx="272366">
                  <c:v>206302</c:v>
                </c:pt>
                <c:pt idx="272367">
                  <c:v>206302</c:v>
                </c:pt>
                <c:pt idx="272368">
                  <c:v>206302</c:v>
                </c:pt>
                <c:pt idx="272369">
                  <c:v>206302</c:v>
                </c:pt>
                <c:pt idx="272370">
                  <c:v>206302</c:v>
                </c:pt>
                <c:pt idx="272371">
                  <c:v>206302</c:v>
                </c:pt>
                <c:pt idx="272372">
                  <c:v>206302</c:v>
                </c:pt>
                <c:pt idx="272373">
                  <c:v>206302</c:v>
                </c:pt>
                <c:pt idx="272374">
                  <c:v>206302</c:v>
                </c:pt>
                <c:pt idx="272375">
                  <c:v>206302</c:v>
                </c:pt>
                <c:pt idx="272376">
                  <c:v>206302</c:v>
                </c:pt>
                <c:pt idx="272377">
                  <c:v>206302</c:v>
                </c:pt>
                <c:pt idx="272378">
                  <c:v>206302</c:v>
                </c:pt>
                <c:pt idx="272379">
                  <c:v>206302</c:v>
                </c:pt>
                <c:pt idx="272380">
                  <c:v>206302</c:v>
                </c:pt>
                <c:pt idx="272381">
                  <c:v>206302</c:v>
                </c:pt>
                <c:pt idx="272382">
                  <c:v>206302</c:v>
                </c:pt>
                <c:pt idx="272383">
                  <c:v>206302</c:v>
                </c:pt>
                <c:pt idx="272384">
                  <c:v>206302</c:v>
                </c:pt>
                <c:pt idx="272385">
                  <c:v>206302</c:v>
                </c:pt>
                <c:pt idx="272386">
                  <c:v>206302</c:v>
                </c:pt>
                <c:pt idx="272387">
                  <c:v>206302</c:v>
                </c:pt>
                <c:pt idx="272388">
                  <c:v>206302</c:v>
                </c:pt>
                <c:pt idx="272389">
                  <c:v>206302</c:v>
                </c:pt>
                <c:pt idx="272390">
                  <c:v>206302</c:v>
                </c:pt>
                <c:pt idx="272391">
                  <c:v>206302</c:v>
                </c:pt>
                <c:pt idx="272392">
                  <c:v>206302</c:v>
                </c:pt>
                <c:pt idx="272393">
                  <c:v>206302</c:v>
                </c:pt>
                <c:pt idx="272394">
                  <c:v>206302</c:v>
                </c:pt>
                <c:pt idx="272395">
                  <c:v>206302</c:v>
                </c:pt>
                <c:pt idx="272396">
                  <c:v>206302</c:v>
                </c:pt>
                <c:pt idx="272397">
                  <c:v>206302</c:v>
                </c:pt>
                <c:pt idx="272398">
                  <c:v>206302</c:v>
                </c:pt>
                <c:pt idx="272399">
                  <c:v>206302</c:v>
                </c:pt>
                <c:pt idx="272400">
                  <c:v>206302</c:v>
                </c:pt>
                <c:pt idx="272401">
                  <c:v>206302</c:v>
                </c:pt>
                <c:pt idx="272402">
                  <c:v>206302</c:v>
                </c:pt>
                <c:pt idx="272403">
                  <c:v>206302</c:v>
                </c:pt>
                <c:pt idx="272404">
                  <c:v>206302</c:v>
                </c:pt>
                <c:pt idx="272405">
                  <c:v>206302</c:v>
                </c:pt>
                <c:pt idx="272406">
                  <c:v>206302</c:v>
                </c:pt>
                <c:pt idx="272407">
                  <c:v>206302</c:v>
                </c:pt>
                <c:pt idx="272408">
                  <c:v>206302</c:v>
                </c:pt>
                <c:pt idx="272409">
                  <c:v>206302</c:v>
                </c:pt>
                <c:pt idx="272410">
                  <c:v>206302</c:v>
                </c:pt>
                <c:pt idx="272411">
                  <c:v>206302</c:v>
                </c:pt>
                <c:pt idx="272412">
                  <c:v>206302</c:v>
                </c:pt>
                <c:pt idx="272413">
                  <c:v>206302</c:v>
                </c:pt>
                <c:pt idx="272414">
                  <c:v>206302</c:v>
                </c:pt>
                <c:pt idx="272415">
                  <c:v>206302</c:v>
                </c:pt>
                <c:pt idx="272416">
                  <c:v>206302</c:v>
                </c:pt>
                <c:pt idx="272417">
                  <c:v>206302</c:v>
                </c:pt>
                <c:pt idx="272418">
                  <c:v>206302</c:v>
                </c:pt>
                <c:pt idx="272419">
                  <c:v>206302</c:v>
                </c:pt>
                <c:pt idx="272420">
                  <c:v>206302</c:v>
                </c:pt>
                <c:pt idx="272421">
                  <c:v>206302</c:v>
                </c:pt>
                <c:pt idx="272422">
                  <c:v>206302</c:v>
                </c:pt>
                <c:pt idx="272423">
                  <c:v>206302</c:v>
                </c:pt>
                <c:pt idx="272424">
                  <c:v>206302</c:v>
                </c:pt>
                <c:pt idx="272425">
                  <c:v>206302</c:v>
                </c:pt>
                <c:pt idx="272426">
                  <c:v>206302</c:v>
                </c:pt>
                <c:pt idx="272427">
                  <c:v>206302</c:v>
                </c:pt>
                <c:pt idx="272428">
                  <c:v>206302</c:v>
                </c:pt>
                <c:pt idx="272429">
                  <c:v>206302</c:v>
                </c:pt>
                <c:pt idx="272430">
                  <c:v>206302</c:v>
                </c:pt>
                <c:pt idx="272431">
                  <c:v>206302</c:v>
                </c:pt>
                <c:pt idx="272432">
                  <c:v>206302</c:v>
                </c:pt>
                <c:pt idx="272433">
                  <c:v>206302</c:v>
                </c:pt>
                <c:pt idx="272434">
                  <c:v>206302</c:v>
                </c:pt>
                <c:pt idx="272435">
                  <c:v>206302</c:v>
                </c:pt>
                <c:pt idx="272436">
                  <c:v>206302</c:v>
                </c:pt>
                <c:pt idx="272437">
                  <c:v>206302</c:v>
                </c:pt>
                <c:pt idx="272438">
                  <c:v>206302</c:v>
                </c:pt>
                <c:pt idx="272439">
                  <c:v>206302</c:v>
                </c:pt>
                <c:pt idx="272440">
                  <c:v>206302</c:v>
                </c:pt>
                <c:pt idx="272441">
                  <c:v>206302</c:v>
                </c:pt>
                <c:pt idx="272442">
                  <c:v>206302</c:v>
                </c:pt>
                <c:pt idx="272443">
                  <c:v>206302</c:v>
                </c:pt>
                <c:pt idx="272444">
                  <c:v>206302</c:v>
                </c:pt>
                <c:pt idx="272445">
                  <c:v>206302</c:v>
                </c:pt>
                <c:pt idx="272446">
                  <c:v>206302</c:v>
                </c:pt>
                <c:pt idx="272447">
                  <c:v>206302</c:v>
                </c:pt>
                <c:pt idx="272448">
                  <c:v>206302</c:v>
                </c:pt>
                <c:pt idx="272449">
                  <c:v>206302</c:v>
                </c:pt>
                <c:pt idx="272450">
                  <c:v>206302</c:v>
                </c:pt>
                <c:pt idx="272451">
                  <c:v>206302</c:v>
                </c:pt>
                <c:pt idx="272452">
                  <c:v>206302</c:v>
                </c:pt>
                <c:pt idx="272453">
                  <c:v>206302</c:v>
                </c:pt>
                <c:pt idx="272454">
                  <c:v>206302</c:v>
                </c:pt>
                <c:pt idx="272455">
                  <c:v>206302</c:v>
                </c:pt>
                <c:pt idx="272456">
                  <c:v>206302</c:v>
                </c:pt>
                <c:pt idx="272457">
                  <c:v>206302</c:v>
                </c:pt>
                <c:pt idx="272458">
                  <c:v>206302</c:v>
                </c:pt>
                <c:pt idx="272459">
                  <c:v>206302</c:v>
                </c:pt>
                <c:pt idx="272460">
                  <c:v>206302</c:v>
                </c:pt>
                <c:pt idx="272461">
                  <c:v>206302</c:v>
                </c:pt>
                <c:pt idx="272462">
                  <c:v>206302</c:v>
                </c:pt>
                <c:pt idx="272463">
                  <c:v>206302</c:v>
                </c:pt>
                <c:pt idx="272464">
                  <c:v>206302</c:v>
                </c:pt>
                <c:pt idx="272465">
                  <c:v>206302</c:v>
                </c:pt>
                <c:pt idx="272466">
                  <c:v>206302</c:v>
                </c:pt>
                <c:pt idx="272467">
                  <c:v>206302</c:v>
                </c:pt>
                <c:pt idx="272468">
                  <c:v>206302</c:v>
                </c:pt>
                <c:pt idx="272469">
                  <c:v>206302</c:v>
                </c:pt>
                <c:pt idx="272470">
                  <c:v>206302</c:v>
                </c:pt>
                <c:pt idx="272471">
                  <c:v>206302</c:v>
                </c:pt>
                <c:pt idx="272472">
                  <c:v>206302</c:v>
                </c:pt>
                <c:pt idx="272473">
                  <c:v>206302</c:v>
                </c:pt>
                <c:pt idx="272474">
                  <c:v>206302</c:v>
                </c:pt>
                <c:pt idx="272475">
                  <c:v>206302</c:v>
                </c:pt>
                <c:pt idx="272476">
                  <c:v>206302</c:v>
                </c:pt>
                <c:pt idx="272477">
                  <c:v>206302</c:v>
                </c:pt>
                <c:pt idx="272478">
                  <c:v>206302</c:v>
                </c:pt>
                <c:pt idx="272479">
                  <c:v>206302</c:v>
                </c:pt>
                <c:pt idx="272480">
                  <c:v>206302</c:v>
                </c:pt>
                <c:pt idx="272481">
                  <c:v>206302</c:v>
                </c:pt>
                <c:pt idx="272482">
                  <c:v>206302</c:v>
                </c:pt>
                <c:pt idx="272483">
                  <c:v>206302</c:v>
                </c:pt>
                <c:pt idx="272484">
                  <c:v>206302</c:v>
                </c:pt>
                <c:pt idx="272485">
                  <c:v>206302</c:v>
                </c:pt>
                <c:pt idx="272486">
                  <c:v>206302</c:v>
                </c:pt>
                <c:pt idx="272487">
                  <c:v>206302</c:v>
                </c:pt>
                <c:pt idx="272488">
                  <c:v>206302</c:v>
                </c:pt>
                <c:pt idx="272489">
                  <c:v>206302</c:v>
                </c:pt>
                <c:pt idx="272490">
                  <c:v>206302</c:v>
                </c:pt>
                <c:pt idx="272491">
                  <c:v>206302</c:v>
                </c:pt>
                <c:pt idx="272492">
                  <c:v>206302</c:v>
                </c:pt>
                <c:pt idx="272493">
                  <c:v>206302</c:v>
                </c:pt>
                <c:pt idx="272494">
                  <c:v>206302</c:v>
                </c:pt>
                <c:pt idx="272495">
                  <c:v>206302</c:v>
                </c:pt>
                <c:pt idx="272496">
                  <c:v>206302</c:v>
                </c:pt>
                <c:pt idx="272497">
                  <c:v>206302</c:v>
                </c:pt>
                <c:pt idx="272498">
                  <c:v>206302</c:v>
                </c:pt>
                <c:pt idx="272499">
                  <c:v>206302</c:v>
                </c:pt>
                <c:pt idx="272500">
                  <c:v>206302</c:v>
                </c:pt>
                <c:pt idx="272501">
                  <c:v>206302</c:v>
                </c:pt>
                <c:pt idx="272502">
                  <c:v>206302</c:v>
                </c:pt>
                <c:pt idx="272503">
                  <c:v>206302</c:v>
                </c:pt>
                <c:pt idx="272504">
                  <c:v>206302</c:v>
                </c:pt>
                <c:pt idx="272505">
                  <c:v>206302</c:v>
                </c:pt>
                <c:pt idx="272506">
                  <c:v>206302</c:v>
                </c:pt>
                <c:pt idx="272507">
                  <c:v>206302</c:v>
                </c:pt>
                <c:pt idx="272508">
                  <c:v>206302</c:v>
                </c:pt>
                <c:pt idx="272509">
                  <c:v>206302</c:v>
                </c:pt>
                <c:pt idx="272510">
                  <c:v>206302</c:v>
                </c:pt>
                <c:pt idx="272511">
                  <c:v>206302</c:v>
                </c:pt>
                <c:pt idx="272512">
                  <c:v>206302</c:v>
                </c:pt>
                <c:pt idx="272513">
                  <c:v>206302</c:v>
                </c:pt>
                <c:pt idx="272514">
                  <c:v>206302</c:v>
                </c:pt>
                <c:pt idx="272515">
                  <c:v>206302</c:v>
                </c:pt>
                <c:pt idx="272516">
                  <c:v>206302</c:v>
                </c:pt>
                <c:pt idx="272517">
                  <c:v>206302</c:v>
                </c:pt>
                <c:pt idx="272518">
                  <c:v>206302</c:v>
                </c:pt>
                <c:pt idx="272519">
                  <c:v>206302</c:v>
                </c:pt>
                <c:pt idx="272520">
                  <c:v>206302</c:v>
                </c:pt>
                <c:pt idx="272521">
                  <c:v>206302</c:v>
                </c:pt>
                <c:pt idx="272522">
                  <c:v>206302</c:v>
                </c:pt>
                <c:pt idx="272523">
                  <c:v>206302</c:v>
                </c:pt>
                <c:pt idx="272524">
                  <c:v>206302</c:v>
                </c:pt>
                <c:pt idx="272525">
                  <c:v>206302</c:v>
                </c:pt>
                <c:pt idx="272526">
                  <c:v>206302</c:v>
                </c:pt>
                <c:pt idx="272527">
                  <c:v>206302</c:v>
                </c:pt>
                <c:pt idx="272528">
                  <c:v>206302</c:v>
                </c:pt>
                <c:pt idx="272529">
                  <c:v>206302</c:v>
                </c:pt>
                <c:pt idx="272530">
                  <c:v>206302</c:v>
                </c:pt>
                <c:pt idx="272531">
                  <c:v>206302</c:v>
                </c:pt>
                <c:pt idx="272532">
                  <c:v>206302</c:v>
                </c:pt>
                <c:pt idx="272533">
                  <c:v>206302</c:v>
                </c:pt>
                <c:pt idx="272534">
                  <c:v>206302</c:v>
                </c:pt>
                <c:pt idx="272535">
                  <c:v>206302</c:v>
                </c:pt>
                <c:pt idx="272536">
                  <c:v>206302</c:v>
                </c:pt>
                <c:pt idx="272537">
                  <c:v>206302</c:v>
                </c:pt>
                <c:pt idx="272538">
                  <c:v>206302</c:v>
                </c:pt>
                <c:pt idx="272539">
                  <c:v>206302</c:v>
                </c:pt>
                <c:pt idx="272540">
                  <c:v>206302</c:v>
                </c:pt>
                <c:pt idx="272541">
                  <c:v>206302</c:v>
                </c:pt>
                <c:pt idx="272542">
                  <c:v>206302</c:v>
                </c:pt>
                <c:pt idx="272543">
                  <c:v>206302</c:v>
                </c:pt>
                <c:pt idx="272544">
                  <c:v>206302</c:v>
                </c:pt>
                <c:pt idx="272545">
                  <c:v>206302</c:v>
                </c:pt>
                <c:pt idx="272546">
                  <c:v>206302</c:v>
                </c:pt>
                <c:pt idx="272547">
                  <c:v>206302</c:v>
                </c:pt>
                <c:pt idx="272548">
                  <c:v>206302</c:v>
                </c:pt>
                <c:pt idx="272549">
                  <c:v>206302</c:v>
                </c:pt>
                <c:pt idx="272550">
                  <c:v>206302</c:v>
                </c:pt>
                <c:pt idx="272551">
                  <c:v>206302</c:v>
                </c:pt>
                <c:pt idx="272552">
                  <c:v>206302</c:v>
                </c:pt>
                <c:pt idx="272553">
                  <c:v>206302</c:v>
                </c:pt>
                <c:pt idx="272554">
                  <c:v>206302</c:v>
                </c:pt>
                <c:pt idx="272555">
                  <c:v>206302</c:v>
                </c:pt>
                <c:pt idx="272556">
                  <c:v>206302</c:v>
                </c:pt>
                <c:pt idx="272557">
                  <c:v>206302</c:v>
                </c:pt>
                <c:pt idx="272558">
                  <c:v>206302</c:v>
                </c:pt>
                <c:pt idx="272559">
                  <c:v>206302</c:v>
                </c:pt>
                <c:pt idx="272560">
                  <c:v>206302</c:v>
                </c:pt>
                <c:pt idx="272561">
                  <c:v>206302</c:v>
                </c:pt>
                <c:pt idx="272562">
                  <c:v>206302</c:v>
                </c:pt>
                <c:pt idx="272563">
                  <c:v>206302</c:v>
                </c:pt>
                <c:pt idx="272564">
                  <c:v>206302</c:v>
                </c:pt>
                <c:pt idx="272565">
                  <c:v>206302</c:v>
                </c:pt>
                <c:pt idx="272566">
                  <c:v>206302</c:v>
                </c:pt>
                <c:pt idx="272567">
                  <c:v>206302</c:v>
                </c:pt>
                <c:pt idx="272568">
                  <c:v>206302</c:v>
                </c:pt>
                <c:pt idx="272569">
                  <c:v>206302</c:v>
                </c:pt>
                <c:pt idx="272570">
                  <c:v>206302</c:v>
                </c:pt>
                <c:pt idx="272571">
                  <c:v>206302</c:v>
                </c:pt>
                <c:pt idx="272572">
                  <c:v>206302</c:v>
                </c:pt>
                <c:pt idx="272573">
                  <c:v>206302</c:v>
                </c:pt>
                <c:pt idx="272574">
                  <c:v>206302</c:v>
                </c:pt>
                <c:pt idx="272575">
                  <c:v>206302</c:v>
                </c:pt>
                <c:pt idx="272576">
                  <c:v>206302</c:v>
                </c:pt>
                <c:pt idx="272577">
                  <c:v>206302</c:v>
                </c:pt>
                <c:pt idx="272578">
                  <c:v>206302</c:v>
                </c:pt>
                <c:pt idx="272579">
                  <c:v>206302</c:v>
                </c:pt>
                <c:pt idx="272580">
                  <c:v>206302</c:v>
                </c:pt>
                <c:pt idx="272581">
                  <c:v>206302</c:v>
                </c:pt>
                <c:pt idx="272582">
                  <c:v>206302</c:v>
                </c:pt>
                <c:pt idx="272583">
                  <c:v>206302</c:v>
                </c:pt>
                <c:pt idx="272584">
                  <c:v>206302</c:v>
                </c:pt>
                <c:pt idx="272585">
                  <c:v>206302</c:v>
                </c:pt>
                <c:pt idx="272586">
                  <c:v>206302</c:v>
                </c:pt>
                <c:pt idx="272587">
                  <c:v>206302</c:v>
                </c:pt>
                <c:pt idx="272588">
                  <c:v>206302</c:v>
                </c:pt>
                <c:pt idx="272589">
                  <c:v>206302</c:v>
                </c:pt>
                <c:pt idx="272590">
                  <c:v>206302</c:v>
                </c:pt>
                <c:pt idx="272591">
                  <c:v>206302</c:v>
                </c:pt>
                <c:pt idx="272592">
                  <c:v>206302</c:v>
                </c:pt>
                <c:pt idx="272593">
                  <c:v>206302</c:v>
                </c:pt>
                <c:pt idx="272594">
                  <c:v>206302</c:v>
                </c:pt>
                <c:pt idx="272595">
                  <c:v>206302</c:v>
                </c:pt>
                <c:pt idx="272596">
                  <c:v>206302</c:v>
                </c:pt>
                <c:pt idx="272597">
                  <c:v>206302</c:v>
                </c:pt>
                <c:pt idx="272598">
                  <c:v>206302</c:v>
                </c:pt>
                <c:pt idx="272599">
                  <c:v>206302</c:v>
                </c:pt>
                <c:pt idx="272600">
                  <c:v>206302</c:v>
                </c:pt>
                <c:pt idx="272601">
                  <c:v>206302</c:v>
                </c:pt>
                <c:pt idx="272602">
                  <c:v>206302</c:v>
                </c:pt>
                <c:pt idx="272603">
                  <c:v>206302</c:v>
                </c:pt>
                <c:pt idx="272604">
                  <c:v>206302</c:v>
                </c:pt>
                <c:pt idx="272605">
                  <c:v>206302</c:v>
                </c:pt>
                <c:pt idx="272606">
                  <c:v>206302</c:v>
                </c:pt>
                <c:pt idx="272607">
                  <c:v>206302</c:v>
                </c:pt>
                <c:pt idx="272608">
                  <c:v>206302</c:v>
                </c:pt>
                <c:pt idx="272609">
                  <c:v>206302</c:v>
                </c:pt>
                <c:pt idx="272610">
                  <c:v>206302</c:v>
                </c:pt>
                <c:pt idx="272611">
                  <c:v>206302</c:v>
                </c:pt>
                <c:pt idx="272612">
                  <c:v>206302</c:v>
                </c:pt>
                <c:pt idx="272613">
                  <c:v>206302</c:v>
                </c:pt>
                <c:pt idx="272614">
                  <c:v>206302</c:v>
                </c:pt>
                <c:pt idx="272615">
                  <c:v>206302</c:v>
                </c:pt>
                <c:pt idx="272616">
                  <c:v>206302</c:v>
                </c:pt>
                <c:pt idx="272617">
                  <c:v>206302</c:v>
                </c:pt>
                <c:pt idx="272618">
                  <c:v>206302</c:v>
                </c:pt>
                <c:pt idx="272619">
                  <c:v>206302</c:v>
                </c:pt>
                <c:pt idx="272620">
                  <c:v>206302</c:v>
                </c:pt>
                <c:pt idx="272621">
                  <c:v>206302</c:v>
                </c:pt>
                <c:pt idx="272622">
                  <c:v>206302</c:v>
                </c:pt>
                <c:pt idx="272623">
                  <c:v>206302</c:v>
                </c:pt>
                <c:pt idx="272624">
                  <c:v>206302</c:v>
                </c:pt>
                <c:pt idx="272625">
                  <c:v>206302</c:v>
                </c:pt>
                <c:pt idx="272626">
                  <c:v>206302</c:v>
                </c:pt>
                <c:pt idx="272627">
                  <c:v>206302</c:v>
                </c:pt>
                <c:pt idx="272628">
                  <c:v>206302</c:v>
                </c:pt>
                <c:pt idx="272629">
                  <c:v>206302</c:v>
                </c:pt>
                <c:pt idx="272630">
                  <c:v>206302</c:v>
                </c:pt>
                <c:pt idx="272631">
                  <c:v>206302</c:v>
                </c:pt>
                <c:pt idx="272632">
                  <c:v>206302</c:v>
                </c:pt>
                <c:pt idx="272633">
                  <c:v>206302</c:v>
                </c:pt>
                <c:pt idx="272634">
                  <c:v>206302</c:v>
                </c:pt>
                <c:pt idx="272635">
                  <c:v>206302</c:v>
                </c:pt>
                <c:pt idx="272636">
                  <c:v>206302</c:v>
                </c:pt>
                <c:pt idx="272637">
                  <c:v>206302</c:v>
                </c:pt>
                <c:pt idx="272638">
                  <c:v>206302</c:v>
                </c:pt>
                <c:pt idx="272639">
                  <c:v>206302</c:v>
                </c:pt>
                <c:pt idx="272640">
                  <c:v>206302</c:v>
                </c:pt>
                <c:pt idx="272641">
                  <c:v>206302</c:v>
                </c:pt>
                <c:pt idx="272642">
                  <c:v>206302</c:v>
                </c:pt>
                <c:pt idx="272643">
                  <c:v>206302</c:v>
                </c:pt>
                <c:pt idx="272644">
                  <c:v>206302</c:v>
                </c:pt>
                <c:pt idx="272645">
                  <c:v>206302</c:v>
                </c:pt>
                <c:pt idx="272646">
                  <c:v>206302</c:v>
                </c:pt>
                <c:pt idx="272647">
                  <c:v>206302</c:v>
                </c:pt>
                <c:pt idx="272648">
                  <c:v>206302</c:v>
                </c:pt>
                <c:pt idx="272649">
                  <c:v>206302</c:v>
                </c:pt>
                <c:pt idx="272650">
                  <c:v>206302</c:v>
                </c:pt>
                <c:pt idx="272651">
                  <c:v>206302</c:v>
                </c:pt>
                <c:pt idx="272652">
                  <c:v>206302</c:v>
                </c:pt>
                <c:pt idx="272653">
                  <c:v>206302</c:v>
                </c:pt>
                <c:pt idx="272654">
                  <c:v>206302</c:v>
                </c:pt>
                <c:pt idx="272655">
                  <c:v>206302</c:v>
                </c:pt>
                <c:pt idx="272656">
                  <c:v>206302</c:v>
                </c:pt>
                <c:pt idx="272657">
                  <c:v>206302</c:v>
                </c:pt>
                <c:pt idx="272658">
                  <c:v>206302</c:v>
                </c:pt>
                <c:pt idx="272659">
                  <c:v>206302</c:v>
                </c:pt>
                <c:pt idx="272660">
                  <c:v>206302</c:v>
                </c:pt>
                <c:pt idx="272661">
                  <c:v>206302</c:v>
                </c:pt>
                <c:pt idx="272662">
                  <c:v>206302</c:v>
                </c:pt>
                <c:pt idx="272663">
                  <c:v>206302</c:v>
                </c:pt>
                <c:pt idx="272664">
                  <c:v>206302</c:v>
                </c:pt>
                <c:pt idx="272665">
                  <c:v>206302</c:v>
                </c:pt>
                <c:pt idx="272666">
                  <c:v>206302</c:v>
                </c:pt>
                <c:pt idx="272667">
                  <c:v>206302</c:v>
                </c:pt>
                <c:pt idx="272668">
                  <c:v>206302</c:v>
                </c:pt>
                <c:pt idx="272669">
                  <c:v>206302</c:v>
                </c:pt>
                <c:pt idx="272670">
                  <c:v>206302</c:v>
                </c:pt>
                <c:pt idx="272671">
                  <c:v>206302</c:v>
                </c:pt>
                <c:pt idx="272672">
                  <c:v>206302</c:v>
                </c:pt>
                <c:pt idx="272673">
                  <c:v>206302</c:v>
                </c:pt>
                <c:pt idx="272674">
                  <c:v>206302</c:v>
                </c:pt>
                <c:pt idx="272675">
                  <c:v>206302</c:v>
                </c:pt>
                <c:pt idx="272676">
                  <c:v>206302</c:v>
                </c:pt>
                <c:pt idx="272677">
                  <c:v>206302</c:v>
                </c:pt>
                <c:pt idx="272678">
                  <c:v>206302</c:v>
                </c:pt>
                <c:pt idx="272679">
                  <c:v>206302</c:v>
                </c:pt>
                <c:pt idx="272680">
                  <c:v>206302</c:v>
                </c:pt>
                <c:pt idx="272681">
                  <c:v>206302</c:v>
                </c:pt>
                <c:pt idx="272682">
                  <c:v>206302</c:v>
                </c:pt>
                <c:pt idx="272683">
                  <c:v>206302</c:v>
                </c:pt>
                <c:pt idx="272684">
                  <c:v>206302</c:v>
                </c:pt>
                <c:pt idx="272685">
                  <c:v>206302</c:v>
                </c:pt>
                <c:pt idx="272686">
                  <c:v>206302</c:v>
                </c:pt>
                <c:pt idx="272687">
                  <c:v>206302</c:v>
                </c:pt>
                <c:pt idx="272688">
                  <c:v>206302</c:v>
                </c:pt>
                <c:pt idx="272689">
                  <c:v>206302</c:v>
                </c:pt>
                <c:pt idx="272690">
                  <c:v>206302</c:v>
                </c:pt>
                <c:pt idx="272691">
                  <c:v>206302</c:v>
                </c:pt>
                <c:pt idx="272692">
                  <c:v>206302</c:v>
                </c:pt>
                <c:pt idx="272693">
                  <c:v>206302</c:v>
                </c:pt>
                <c:pt idx="272694">
                  <c:v>206302</c:v>
                </c:pt>
                <c:pt idx="272695">
                  <c:v>206302</c:v>
                </c:pt>
                <c:pt idx="272696">
                  <c:v>206302</c:v>
                </c:pt>
                <c:pt idx="272697">
                  <c:v>206302</c:v>
                </c:pt>
                <c:pt idx="272698">
                  <c:v>206302</c:v>
                </c:pt>
                <c:pt idx="272699">
                  <c:v>206302</c:v>
                </c:pt>
                <c:pt idx="272700">
                  <c:v>206302</c:v>
                </c:pt>
                <c:pt idx="272701">
                  <c:v>206302</c:v>
                </c:pt>
                <c:pt idx="272702">
                  <c:v>206302</c:v>
                </c:pt>
                <c:pt idx="272703">
                  <c:v>206302</c:v>
                </c:pt>
                <c:pt idx="272704">
                  <c:v>206302</c:v>
                </c:pt>
                <c:pt idx="272705">
                  <c:v>206302</c:v>
                </c:pt>
                <c:pt idx="272706">
                  <c:v>206302</c:v>
                </c:pt>
                <c:pt idx="272707">
                  <c:v>206302</c:v>
                </c:pt>
                <c:pt idx="272708">
                  <c:v>206302</c:v>
                </c:pt>
                <c:pt idx="272709">
                  <c:v>206302</c:v>
                </c:pt>
                <c:pt idx="272710">
                  <c:v>206302</c:v>
                </c:pt>
                <c:pt idx="272711">
                  <c:v>206302</c:v>
                </c:pt>
                <c:pt idx="272712">
                  <c:v>206302</c:v>
                </c:pt>
                <c:pt idx="272713">
                  <c:v>206302</c:v>
                </c:pt>
                <c:pt idx="272714">
                  <c:v>206302</c:v>
                </c:pt>
                <c:pt idx="272715">
                  <c:v>206302</c:v>
                </c:pt>
                <c:pt idx="272716">
                  <c:v>206302</c:v>
                </c:pt>
                <c:pt idx="272717">
                  <c:v>206302</c:v>
                </c:pt>
                <c:pt idx="272718">
                  <c:v>206302</c:v>
                </c:pt>
                <c:pt idx="272719">
                  <c:v>206302</c:v>
                </c:pt>
                <c:pt idx="272720">
                  <c:v>206302</c:v>
                </c:pt>
                <c:pt idx="272721">
                  <c:v>206302</c:v>
                </c:pt>
                <c:pt idx="272722">
                  <c:v>206302</c:v>
                </c:pt>
                <c:pt idx="272723">
                  <c:v>206302</c:v>
                </c:pt>
                <c:pt idx="272724">
                  <c:v>206302</c:v>
                </c:pt>
                <c:pt idx="272725">
                  <c:v>206302</c:v>
                </c:pt>
                <c:pt idx="272726">
                  <c:v>206302</c:v>
                </c:pt>
                <c:pt idx="272727">
                  <c:v>206302</c:v>
                </c:pt>
                <c:pt idx="272728">
                  <c:v>206302</c:v>
                </c:pt>
                <c:pt idx="272729">
                  <c:v>206302</c:v>
                </c:pt>
                <c:pt idx="272730">
                  <c:v>206302</c:v>
                </c:pt>
                <c:pt idx="272731">
                  <c:v>206302</c:v>
                </c:pt>
                <c:pt idx="272732">
                  <c:v>206302</c:v>
                </c:pt>
                <c:pt idx="272733">
                  <c:v>206302</c:v>
                </c:pt>
                <c:pt idx="272734">
                  <c:v>206302</c:v>
                </c:pt>
                <c:pt idx="272735">
                  <c:v>206302</c:v>
                </c:pt>
                <c:pt idx="272736">
                  <c:v>206302</c:v>
                </c:pt>
                <c:pt idx="272737">
                  <c:v>206302</c:v>
                </c:pt>
                <c:pt idx="272738">
                  <c:v>206302</c:v>
                </c:pt>
                <c:pt idx="272739">
                  <c:v>206302</c:v>
                </c:pt>
                <c:pt idx="272740">
                  <c:v>206302</c:v>
                </c:pt>
                <c:pt idx="272741">
                  <c:v>206302</c:v>
                </c:pt>
                <c:pt idx="272742">
                  <c:v>206302</c:v>
                </c:pt>
                <c:pt idx="272743">
                  <c:v>206302</c:v>
                </c:pt>
                <c:pt idx="272744">
                  <c:v>206302</c:v>
                </c:pt>
                <c:pt idx="272745">
                  <c:v>206302</c:v>
                </c:pt>
                <c:pt idx="272746">
                  <c:v>206302</c:v>
                </c:pt>
                <c:pt idx="272747">
                  <c:v>206302</c:v>
                </c:pt>
                <c:pt idx="272748">
                  <c:v>206302</c:v>
                </c:pt>
                <c:pt idx="272749">
                  <c:v>206302</c:v>
                </c:pt>
                <c:pt idx="272750">
                  <c:v>206302</c:v>
                </c:pt>
                <c:pt idx="272751">
                  <c:v>206302</c:v>
                </c:pt>
                <c:pt idx="272752">
                  <c:v>206302</c:v>
                </c:pt>
                <c:pt idx="272753">
                  <c:v>206302</c:v>
                </c:pt>
                <c:pt idx="272754">
                  <c:v>206302</c:v>
                </c:pt>
                <c:pt idx="272755">
                  <c:v>206302</c:v>
                </c:pt>
                <c:pt idx="272756">
                  <c:v>206302</c:v>
                </c:pt>
                <c:pt idx="272757">
                  <c:v>206302</c:v>
                </c:pt>
                <c:pt idx="272758">
                  <c:v>206302</c:v>
                </c:pt>
                <c:pt idx="272759">
                  <c:v>206302</c:v>
                </c:pt>
                <c:pt idx="272760">
                  <c:v>206302</c:v>
                </c:pt>
                <c:pt idx="272761">
                  <c:v>206302</c:v>
                </c:pt>
                <c:pt idx="272762">
                  <c:v>206302</c:v>
                </c:pt>
                <c:pt idx="272763">
                  <c:v>206302</c:v>
                </c:pt>
                <c:pt idx="272764">
                  <c:v>206302</c:v>
                </c:pt>
                <c:pt idx="272765">
                  <c:v>206302</c:v>
                </c:pt>
                <c:pt idx="272766">
                  <c:v>206302</c:v>
                </c:pt>
                <c:pt idx="272767">
                  <c:v>206302</c:v>
                </c:pt>
                <c:pt idx="272768">
                  <c:v>206302</c:v>
                </c:pt>
                <c:pt idx="272769">
                  <c:v>206302</c:v>
                </c:pt>
                <c:pt idx="272770">
                  <c:v>206302</c:v>
                </c:pt>
                <c:pt idx="272771">
                  <c:v>206302</c:v>
                </c:pt>
                <c:pt idx="272772">
                  <c:v>206302</c:v>
                </c:pt>
                <c:pt idx="272773">
                  <c:v>206302</c:v>
                </c:pt>
                <c:pt idx="272774">
                  <c:v>206302</c:v>
                </c:pt>
                <c:pt idx="272775">
                  <c:v>206302</c:v>
                </c:pt>
                <c:pt idx="272776">
                  <c:v>206302</c:v>
                </c:pt>
                <c:pt idx="272777">
                  <c:v>206302</c:v>
                </c:pt>
                <c:pt idx="272778">
                  <c:v>206302</c:v>
                </c:pt>
                <c:pt idx="272779">
                  <c:v>206302</c:v>
                </c:pt>
                <c:pt idx="272780">
                  <c:v>206302</c:v>
                </c:pt>
                <c:pt idx="272781">
                  <c:v>206302</c:v>
                </c:pt>
                <c:pt idx="272782">
                  <c:v>206302</c:v>
                </c:pt>
                <c:pt idx="272783">
                  <c:v>206302</c:v>
                </c:pt>
                <c:pt idx="272784">
                  <c:v>206302</c:v>
                </c:pt>
                <c:pt idx="272785">
                  <c:v>206302</c:v>
                </c:pt>
                <c:pt idx="272786">
                  <c:v>206302</c:v>
                </c:pt>
                <c:pt idx="272787">
                  <c:v>206302</c:v>
                </c:pt>
                <c:pt idx="272788">
                  <c:v>206302</c:v>
                </c:pt>
                <c:pt idx="272789">
                  <c:v>206302</c:v>
                </c:pt>
                <c:pt idx="272790">
                  <c:v>206302</c:v>
                </c:pt>
                <c:pt idx="272791">
                  <c:v>206302</c:v>
                </c:pt>
                <c:pt idx="272792">
                  <c:v>206302</c:v>
                </c:pt>
                <c:pt idx="272793">
                  <c:v>206302</c:v>
                </c:pt>
                <c:pt idx="272794">
                  <c:v>206302</c:v>
                </c:pt>
                <c:pt idx="272795">
                  <c:v>206302</c:v>
                </c:pt>
                <c:pt idx="272796">
                  <c:v>206302</c:v>
                </c:pt>
                <c:pt idx="272797">
                  <c:v>206302</c:v>
                </c:pt>
                <c:pt idx="272798">
                  <c:v>206302</c:v>
                </c:pt>
                <c:pt idx="272799">
                  <c:v>206302</c:v>
                </c:pt>
                <c:pt idx="272800">
                  <c:v>206302</c:v>
                </c:pt>
                <c:pt idx="272801">
                  <c:v>206302</c:v>
                </c:pt>
                <c:pt idx="272802">
                  <c:v>206302</c:v>
                </c:pt>
                <c:pt idx="272803">
                  <c:v>206302</c:v>
                </c:pt>
                <c:pt idx="272804">
                  <c:v>206302</c:v>
                </c:pt>
                <c:pt idx="272805">
                  <c:v>206302</c:v>
                </c:pt>
                <c:pt idx="272806">
                  <c:v>206302</c:v>
                </c:pt>
                <c:pt idx="272807">
                  <c:v>206302</c:v>
                </c:pt>
                <c:pt idx="272808">
                  <c:v>206302</c:v>
                </c:pt>
                <c:pt idx="272809">
                  <c:v>206302</c:v>
                </c:pt>
                <c:pt idx="272810">
                  <c:v>206302</c:v>
                </c:pt>
                <c:pt idx="272811">
                  <c:v>206302</c:v>
                </c:pt>
                <c:pt idx="272812">
                  <c:v>206302</c:v>
                </c:pt>
                <c:pt idx="272813">
                  <c:v>206302</c:v>
                </c:pt>
                <c:pt idx="272814">
                  <c:v>206302</c:v>
                </c:pt>
                <c:pt idx="272815">
                  <c:v>206302</c:v>
                </c:pt>
                <c:pt idx="272816">
                  <c:v>206302</c:v>
                </c:pt>
                <c:pt idx="272817">
                  <c:v>206302</c:v>
                </c:pt>
                <c:pt idx="272818">
                  <c:v>206302</c:v>
                </c:pt>
                <c:pt idx="272819">
                  <c:v>206302</c:v>
                </c:pt>
                <c:pt idx="272820">
                  <c:v>206302</c:v>
                </c:pt>
                <c:pt idx="272821">
                  <c:v>206302</c:v>
                </c:pt>
                <c:pt idx="272822">
                  <c:v>206302</c:v>
                </c:pt>
                <c:pt idx="272823">
                  <c:v>206302</c:v>
                </c:pt>
                <c:pt idx="272824">
                  <c:v>206302</c:v>
                </c:pt>
                <c:pt idx="272825">
                  <c:v>206302</c:v>
                </c:pt>
                <c:pt idx="272826">
                  <c:v>206302</c:v>
                </c:pt>
                <c:pt idx="272827">
                  <c:v>206302</c:v>
                </c:pt>
                <c:pt idx="272828">
                  <c:v>206302</c:v>
                </c:pt>
                <c:pt idx="272829">
                  <c:v>206302</c:v>
                </c:pt>
                <c:pt idx="272830">
                  <c:v>206302</c:v>
                </c:pt>
                <c:pt idx="272831">
                  <c:v>206302</c:v>
                </c:pt>
                <c:pt idx="272832">
                  <c:v>206302</c:v>
                </c:pt>
                <c:pt idx="272833">
                  <c:v>206302</c:v>
                </c:pt>
                <c:pt idx="272834">
                  <c:v>206302</c:v>
                </c:pt>
                <c:pt idx="272835">
                  <c:v>206302</c:v>
                </c:pt>
                <c:pt idx="272836">
                  <c:v>206302</c:v>
                </c:pt>
                <c:pt idx="272837">
                  <c:v>206302</c:v>
                </c:pt>
                <c:pt idx="272838">
                  <c:v>206302</c:v>
                </c:pt>
                <c:pt idx="272839">
                  <c:v>206302</c:v>
                </c:pt>
                <c:pt idx="272840">
                  <c:v>206302</c:v>
                </c:pt>
                <c:pt idx="272841">
                  <c:v>206302</c:v>
                </c:pt>
                <c:pt idx="272842">
                  <c:v>206302</c:v>
                </c:pt>
                <c:pt idx="272843">
                  <c:v>206302</c:v>
                </c:pt>
                <c:pt idx="272844">
                  <c:v>206302</c:v>
                </c:pt>
                <c:pt idx="272845">
                  <c:v>206302</c:v>
                </c:pt>
                <c:pt idx="272846">
                  <c:v>206302</c:v>
                </c:pt>
                <c:pt idx="272847">
                  <c:v>206302</c:v>
                </c:pt>
                <c:pt idx="272848">
                  <c:v>206302</c:v>
                </c:pt>
                <c:pt idx="272849">
                  <c:v>206302</c:v>
                </c:pt>
                <c:pt idx="272850">
                  <c:v>206302</c:v>
                </c:pt>
                <c:pt idx="272851">
                  <c:v>206302</c:v>
                </c:pt>
                <c:pt idx="272852">
                  <c:v>206302</c:v>
                </c:pt>
                <c:pt idx="272853">
                  <c:v>206302</c:v>
                </c:pt>
                <c:pt idx="272854">
                  <c:v>206302</c:v>
                </c:pt>
                <c:pt idx="272855">
                  <c:v>206302</c:v>
                </c:pt>
                <c:pt idx="272856">
                  <c:v>206302</c:v>
                </c:pt>
                <c:pt idx="272857">
                  <c:v>206302</c:v>
                </c:pt>
                <c:pt idx="272858">
                  <c:v>206302</c:v>
                </c:pt>
                <c:pt idx="272859">
                  <c:v>206302</c:v>
                </c:pt>
                <c:pt idx="272860">
                  <c:v>206302</c:v>
                </c:pt>
                <c:pt idx="272861">
                  <c:v>206302</c:v>
                </c:pt>
                <c:pt idx="272862">
                  <c:v>206302</c:v>
                </c:pt>
                <c:pt idx="272863">
                  <c:v>206302</c:v>
                </c:pt>
                <c:pt idx="272864">
                  <c:v>206302</c:v>
                </c:pt>
                <c:pt idx="272865">
                  <c:v>206302</c:v>
                </c:pt>
                <c:pt idx="272866">
                  <c:v>206302</c:v>
                </c:pt>
                <c:pt idx="272867">
                  <c:v>206302</c:v>
                </c:pt>
                <c:pt idx="272868">
                  <c:v>206302</c:v>
                </c:pt>
                <c:pt idx="272869">
                  <c:v>206302</c:v>
                </c:pt>
                <c:pt idx="272870">
                  <c:v>206302</c:v>
                </c:pt>
                <c:pt idx="272871">
                  <c:v>206302</c:v>
                </c:pt>
                <c:pt idx="272872">
                  <c:v>206302</c:v>
                </c:pt>
                <c:pt idx="272873">
                  <c:v>206302</c:v>
                </c:pt>
                <c:pt idx="272874">
                  <c:v>206302</c:v>
                </c:pt>
                <c:pt idx="272875">
                  <c:v>206302</c:v>
                </c:pt>
                <c:pt idx="272876">
                  <c:v>206302</c:v>
                </c:pt>
                <c:pt idx="272877">
                  <c:v>206302</c:v>
                </c:pt>
                <c:pt idx="272878">
                  <c:v>206302</c:v>
                </c:pt>
                <c:pt idx="272879">
                  <c:v>206302</c:v>
                </c:pt>
                <c:pt idx="272880">
                  <c:v>206302</c:v>
                </c:pt>
                <c:pt idx="272881">
                  <c:v>206302</c:v>
                </c:pt>
                <c:pt idx="272882">
                  <c:v>206302</c:v>
                </c:pt>
                <c:pt idx="272883">
                  <c:v>206302</c:v>
                </c:pt>
                <c:pt idx="272884">
                  <c:v>206302</c:v>
                </c:pt>
                <c:pt idx="272885">
                  <c:v>206302</c:v>
                </c:pt>
                <c:pt idx="272886">
                  <c:v>206302</c:v>
                </c:pt>
                <c:pt idx="272887">
                  <c:v>206302</c:v>
                </c:pt>
                <c:pt idx="272888">
                  <c:v>206302</c:v>
                </c:pt>
                <c:pt idx="272889">
                  <c:v>206302</c:v>
                </c:pt>
                <c:pt idx="272890">
                  <c:v>206302</c:v>
                </c:pt>
                <c:pt idx="272891">
                  <c:v>206302</c:v>
                </c:pt>
                <c:pt idx="272892">
                  <c:v>206302</c:v>
                </c:pt>
                <c:pt idx="272893">
                  <c:v>206302</c:v>
                </c:pt>
                <c:pt idx="272894">
                  <c:v>206302</c:v>
                </c:pt>
                <c:pt idx="272895">
                  <c:v>206302</c:v>
                </c:pt>
                <c:pt idx="272896">
                  <c:v>206302</c:v>
                </c:pt>
                <c:pt idx="272897">
                  <c:v>206302</c:v>
                </c:pt>
                <c:pt idx="272898">
                  <c:v>206302</c:v>
                </c:pt>
                <c:pt idx="272899">
                  <c:v>206302</c:v>
                </c:pt>
                <c:pt idx="272900">
                  <c:v>206302</c:v>
                </c:pt>
                <c:pt idx="272901">
                  <c:v>206302</c:v>
                </c:pt>
                <c:pt idx="272902">
                  <c:v>206302</c:v>
                </c:pt>
                <c:pt idx="272903">
                  <c:v>206302</c:v>
                </c:pt>
                <c:pt idx="272904">
                  <c:v>206302</c:v>
                </c:pt>
                <c:pt idx="272905">
                  <c:v>206302</c:v>
                </c:pt>
                <c:pt idx="272906">
                  <c:v>206302</c:v>
                </c:pt>
                <c:pt idx="272907">
                  <c:v>206302</c:v>
                </c:pt>
                <c:pt idx="272908">
                  <c:v>206302</c:v>
                </c:pt>
                <c:pt idx="272909">
                  <c:v>206302</c:v>
                </c:pt>
                <c:pt idx="272910">
                  <c:v>206302</c:v>
                </c:pt>
                <c:pt idx="272911">
                  <c:v>206302</c:v>
                </c:pt>
                <c:pt idx="272912">
                  <c:v>206302</c:v>
                </c:pt>
                <c:pt idx="272913">
                  <c:v>206302</c:v>
                </c:pt>
                <c:pt idx="272914">
                  <c:v>206302</c:v>
                </c:pt>
                <c:pt idx="272915">
                  <c:v>206302</c:v>
                </c:pt>
                <c:pt idx="272916">
                  <c:v>206302</c:v>
                </c:pt>
                <c:pt idx="272917">
                  <c:v>206302</c:v>
                </c:pt>
                <c:pt idx="272918">
                  <c:v>206302</c:v>
                </c:pt>
                <c:pt idx="272919">
                  <c:v>206302</c:v>
                </c:pt>
                <c:pt idx="272920">
                  <c:v>206302</c:v>
                </c:pt>
                <c:pt idx="272921">
                  <c:v>206302</c:v>
                </c:pt>
                <c:pt idx="272922">
                  <c:v>206302</c:v>
                </c:pt>
                <c:pt idx="272923">
                  <c:v>206302</c:v>
                </c:pt>
                <c:pt idx="272924">
                  <c:v>206302</c:v>
                </c:pt>
                <c:pt idx="272925">
                  <c:v>206302</c:v>
                </c:pt>
                <c:pt idx="272926">
                  <c:v>206302</c:v>
                </c:pt>
                <c:pt idx="272927">
                  <c:v>206302</c:v>
                </c:pt>
                <c:pt idx="272928">
                  <c:v>206302</c:v>
                </c:pt>
                <c:pt idx="272929">
                  <c:v>206302</c:v>
                </c:pt>
                <c:pt idx="272930">
                  <c:v>206302</c:v>
                </c:pt>
                <c:pt idx="272931">
                  <c:v>206302</c:v>
                </c:pt>
                <c:pt idx="272932">
                  <c:v>206302</c:v>
                </c:pt>
                <c:pt idx="272933">
                  <c:v>206302</c:v>
                </c:pt>
                <c:pt idx="272934">
                  <c:v>206302</c:v>
                </c:pt>
                <c:pt idx="272935">
                  <c:v>206302</c:v>
                </c:pt>
                <c:pt idx="272936">
                  <c:v>206302</c:v>
                </c:pt>
                <c:pt idx="272937">
                  <c:v>206302</c:v>
                </c:pt>
                <c:pt idx="272938">
                  <c:v>206302</c:v>
                </c:pt>
                <c:pt idx="272939">
                  <c:v>206302</c:v>
                </c:pt>
                <c:pt idx="272940">
                  <c:v>206302</c:v>
                </c:pt>
                <c:pt idx="272941">
                  <c:v>206302</c:v>
                </c:pt>
                <c:pt idx="272942">
                  <c:v>206302</c:v>
                </c:pt>
                <c:pt idx="272943">
                  <c:v>206302</c:v>
                </c:pt>
                <c:pt idx="272944">
                  <c:v>206302</c:v>
                </c:pt>
                <c:pt idx="272945">
                  <c:v>206302</c:v>
                </c:pt>
                <c:pt idx="272946">
                  <c:v>206302</c:v>
                </c:pt>
                <c:pt idx="272947">
                  <c:v>206302</c:v>
                </c:pt>
                <c:pt idx="272948">
                  <c:v>206302</c:v>
                </c:pt>
                <c:pt idx="272949">
                  <c:v>206302</c:v>
                </c:pt>
                <c:pt idx="272950">
                  <c:v>206302</c:v>
                </c:pt>
                <c:pt idx="272951">
                  <c:v>206302</c:v>
                </c:pt>
                <c:pt idx="272952">
                  <c:v>206302</c:v>
                </c:pt>
                <c:pt idx="272953">
                  <c:v>206302</c:v>
                </c:pt>
                <c:pt idx="272954">
                  <c:v>206302</c:v>
                </c:pt>
                <c:pt idx="272955">
                  <c:v>206302</c:v>
                </c:pt>
                <c:pt idx="272956">
                  <c:v>206302</c:v>
                </c:pt>
                <c:pt idx="272957">
                  <c:v>206302</c:v>
                </c:pt>
                <c:pt idx="272958">
                  <c:v>206302</c:v>
                </c:pt>
                <c:pt idx="272959">
                  <c:v>206302</c:v>
                </c:pt>
                <c:pt idx="272960">
                  <c:v>206302</c:v>
                </c:pt>
                <c:pt idx="272961">
                  <c:v>206302</c:v>
                </c:pt>
                <c:pt idx="272962">
                  <c:v>206302</c:v>
                </c:pt>
                <c:pt idx="272963">
                  <c:v>206302</c:v>
                </c:pt>
                <c:pt idx="272964">
                  <c:v>206302</c:v>
                </c:pt>
                <c:pt idx="272965">
                  <c:v>206302</c:v>
                </c:pt>
                <c:pt idx="272966">
                  <c:v>206302</c:v>
                </c:pt>
                <c:pt idx="272967">
                  <c:v>206302</c:v>
                </c:pt>
                <c:pt idx="272968">
                  <c:v>206302</c:v>
                </c:pt>
                <c:pt idx="272969">
                  <c:v>206302</c:v>
                </c:pt>
                <c:pt idx="272970">
                  <c:v>206302</c:v>
                </c:pt>
                <c:pt idx="272971">
                  <c:v>206302</c:v>
                </c:pt>
                <c:pt idx="272972">
                  <c:v>206302</c:v>
                </c:pt>
                <c:pt idx="272973">
                  <c:v>206302</c:v>
                </c:pt>
                <c:pt idx="272974">
                  <c:v>206302</c:v>
                </c:pt>
                <c:pt idx="272975">
                  <c:v>206302</c:v>
                </c:pt>
                <c:pt idx="272976">
                  <c:v>206302</c:v>
                </c:pt>
                <c:pt idx="272977">
                  <c:v>206302</c:v>
                </c:pt>
                <c:pt idx="272978">
                  <c:v>206302</c:v>
                </c:pt>
                <c:pt idx="272979">
                  <c:v>206302</c:v>
                </c:pt>
                <c:pt idx="272980">
                  <c:v>206302</c:v>
                </c:pt>
                <c:pt idx="272981">
                  <c:v>206302</c:v>
                </c:pt>
                <c:pt idx="272982">
                  <c:v>206302</c:v>
                </c:pt>
                <c:pt idx="272983">
                  <c:v>206302</c:v>
                </c:pt>
                <c:pt idx="272984">
                  <c:v>206302</c:v>
                </c:pt>
                <c:pt idx="272985">
                  <c:v>206302</c:v>
                </c:pt>
                <c:pt idx="272986">
                  <c:v>206302</c:v>
                </c:pt>
                <c:pt idx="272987">
                  <c:v>206302</c:v>
                </c:pt>
                <c:pt idx="272988">
                  <c:v>206302</c:v>
                </c:pt>
                <c:pt idx="272989">
                  <c:v>206302</c:v>
                </c:pt>
                <c:pt idx="272990">
                  <c:v>206302</c:v>
                </c:pt>
                <c:pt idx="272991">
                  <c:v>206302</c:v>
                </c:pt>
                <c:pt idx="272992">
                  <c:v>206302</c:v>
                </c:pt>
                <c:pt idx="272993">
                  <c:v>206302</c:v>
                </c:pt>
                <c:pt idx="272994">
                  <c:v>206302</c:v>
                </c:pt>
                <c:pt idx="272995">
                  <c:v>206302</c:v>
                </c:pt>
                <c:pt idx="272996">
                  <c:v>206302</c:v>
                </c:pt>
                <c:pt idx="272997">
                  <c:v>206302</c:v>
                </c:pt>
                <c:pt idx="272998">
                  <c:v>206302</c:v>
                </c:pt>
                <c:pt idx="272999">
                  <c:v>206302</c:v>
                </c:pt>
                <c:pt idx="273000">
                  <c:v>206302</c:v>
                </c:pt>
                <c:pt idx="273001">
                  <c:v>206302</c:v>
                </c:pt>
                <c:pt idx="273002">
                  <c:v>206302</c:v>
                </c:pt>
                <c:pt idx="273003">
                  <c:v>206302</c:v>
                </c:pt>
                <c:pt idx="273004">
                  <c:v>206302</c:v>
                </c:pt>
                <c:pt idx="273005">
                  <c:v>206302</c:v>
                </c:pt>
                <c:pt idx="273006">
                  <c:v>206302</c:v>
                </c:pt>
                <c:pt idx="273007">
                  <c:v>206302</c:v>
                </c:pt>
                <c:pt idx="273008">
                  <c:v>206302</c:v>
                </c:pt>
                <c:pt idx="273009">
                  <c:v>206302</c:v>
                </c:pt>
                <c:pt idx="273010">
                  <c:v>206302</c:v>
                </c:pt>
                <c:pt idx="273011">
                  <c:v>206302</c:v>
                </c:pt>
                <c:pt idx="273012">
                  <c:v>206302</c:v>
                </c:pt>
                <c:pt idx="273013">
                  <c:v>206302</c:v>
                </c:pt>
                <c:pt idx="273014">
                  <c:v>206302</c:v>
                </c:pt>
                <c:pt idx="273015">
                  <c:v>206302</c:v>
                </c:pt>
                <c:pt idx="273016">
                  <c:v>206302</c:v>
                </c:pt>
                <c:pt idx="273017">
                  <c:v>206302</c:v>
                </c:pt>
                <c:pt idx="273018">
                  <c:v>206302</c:v>
                </c:pt>
                <c:pt idx="273019">
                  <c:v>206302</c:v>
                </c:pt>
                <c:pt idx="273020">
                  <c:v>206302</c:v>
                </c:pt>
                <c:pt idx="273021">
                  <c:v>206302</c:v>
                </c:pt>
                <c:pt idx="273022">
                  <c:v>206302</c:v>
                </c:pt>
                <c:pt idx="273023">
                  <c:v>206302</c:v>
                </c:pt>
                <c:pt idx="273024">
                  <c:v>206302</c:v>
                </c:pt>
                <c:pt idx="273025">
                  <c:v>206302</c:v>
                </c:pt>
                <c:pt idx="273026">
                  <c:v>206302</c:v>
                </c:pt>
                <c:pt idx="273027">
                  <c:v>206302</c:v>
                </c:pt>
                <c:pt idx="273028">
                  <c:v>206302</c:v>
                </c:pt>
                <c:pt idx="273029">
                  <c:v>206302</c:v>
                </c:pt>
                <c:pt idx="273030">
                  <c:v>206302</c:v>
                </c:pt>
                <c:pt idx="273031">
                  <c:v>206302</c:v>
                </c:pt>
                <c:pt idx="273032">
                  <c:v>206302</c:v>
                </c:pt>
                <c:pt idx="273033">
                  <c:v>206302</c:v>
                </c:pt>
                <c:pt idx="273034">
                  <c:v>206302</c:v>
                </c:pt>
                <c:pt idx="273035">
                  <c:v>206302</c:v>
                </c:pt>
                <c:pt idx="273036">
                  <c:v>206302</c:v>
                </c:pt>
                <c:pt idx="273037">
                  <c:v>206302</c:v>
                </c:pt>
                <c:pt idx="273038">
                  <c:v>206302</c:v>
                </c:pt>
                <c:pt idx="273039">
                  <c:v>206302</c:v>
                </c:pt>
                <c:pt idx="273040">
                  <c:v>206302</c:v>
                </c:pt>
                <c:pt idx="273041">
                  <c:v>206302</c:v>
                </c:pt>
                <c:pt idx="273042">
                  <c:v>206302</c:v>
                </c:pt>
                <c:pt idx="273043">
                  <c:v>206302</c:v>
                </c:pt>
                <c:pt idx="273044">
                  <c:v>206302</c:v>
                </c:pt>
                <c:pt idx="273045">
                  <c:v>206302</c:v>
                </c:pt>
                <c:pt idx="273046">
                  <c:v>206302</c:v>
                </c:pt>
                <c:pt idx="273047">
                  <c:v>206302</c:v>
                </c:pt>
                <c:pt idx="273048">
                  <c:v>206302</c:v>
                </c:pt>
                <c:pt idx="273049">
                  <c:v>206302</c:v>
                </c:pt>
                <c:pt idx="273050">
                  <c:v>206302</c:v>
                </c:pt>
                <c:pt idx="273051">
                  <c:v>206302</c:v>
                </c:pt>
                <c:pt idx="273052">
                  <c:v>206302</c:v>
                </c:pt>
                <c:pt idx="273053">
                  <c:v>206302</c:v>
                </c:pt>
                <c:pt idx="273054">
                  <c:v>206302</c:v>
                </c:pt>
                <c:pt idx="273055">
                  <c:v>206302</c:v>
                </c:pt>
                <c:pt idx="273056">
                  <c:v>206302</c:v>
                </c:pt>
                <c:pt idx="273057">
                  <c:v>206302</c:v>
                </c:pt>
                <c:pt idx="273058">
                  <c:v>206302</c:v>
                </c:pt>
                <c:pt idx="273059">
                  <c:v>206302</c:v>
                </c:pt>
                <c:pt idx="273060">
                  <c:v>206302</c:v>
                </c:pt>
                <c:pt idx="273061">
                  <c:v>206302</c:v>
                </c:pt>
                <c:pt idx="273062">
                  <c:v>206302</c:v>
                </c:pt>
                <c:pt idx="273063">
                  <c:v>206302</c:v>
                </c:pt>
                <c:pt idx="273064">
                  <c:v>206302</c:v>
                </c:pt>
                <c:pt idx="273065">
                  <c:v>206302</c:v>
                </c:pt>
                <c:pt idx="273066">
                  <c:v>206302</c:v>
                </c:pt>
                <c:pt idx="273067">
                  <c:v>206302</c:v>
                </c:pt>
                <c:pt idx="273068">
                  <c:v>206302</c:v>
                </c:pt>
                <c:pt idx="273069">
                  <c:v>206302</c:v>
                </c:pt>
                <c:pt idx="273070">
                  <c:v>206302</c:v>
                </c:pt>
                <c:pt idx="273071">
                  <c:v>206302</c:v>
                </c:pt>
                <c:pt idx="273072">
                  <c:v>206302</c:v>
                </c:pt>
                <c:pt idx="273073">
                  <c:v>206302</c:v>
                </c:pt>
                <c:pt idx="273074">
                  <c:v>206302</c:v>
                </c:pt>
                <c:pt idx="273075">
                  <c:v>206302</c:v>
                </c:pt>
                <c:pt idx="273076">
                  <c:v>206302</c:v>
                </c:pt>
                <c:pt idx="273077">
                  <c:v>206302</c:v>
                </c:pt>
                <c:pt idx="273078">
                  <c:v>206302</c:v>
                </c:pt>
                <c:pt idx="273079">
                  <c:v>206302</c:v>
                </c:pt>
                <c:pt idx="273080">
                  <c:v>206302</c:v>
                </c:pt>
                <c:pt idx="273081">
                  <c:v>206302</c:v>
                </c:pt>
                <c:pt idx="273082">
                  <c:v>206302</c:v>
                </c:pt>
                <c:pt idx="273083">
                  <c:v>206302</c:v>
                </c:pt>
                <c:pt idx="273084">
                  <c:v>206302</c:v>
                </c:pt>
                <c:pt idx="273085">
                  <c:v>206302</c:v>
                </c:pt>
                <c:pt idx="273086">
                  <c:v>206302</c:v>
                </c:pt>
                <c:pt idx="273087">
                  <c:v>206302</c:v>
                </c:pt>
                <c:pt idx="273088">
                  <c:v>206302</c:v>
                </c:pt>
                <c:pt idx="273089">
                  <c:v>206302</c:v>
                </c:pt>
                <c:pt idx="273090">
                  <c:v>206302</c:v>
                </c:pt>
                <c:pt idx="273091">
                  <c:v>206302</c:v>
                </c:pt>
                <c:pt idx="273092">
                  <c:v>206302</c:v>
                </c:pt>
                <c:pt idx="273093">
                  <c:v>206302</c:v>
                </c:pt>
                <c:pt idx="273094">
                  <c:v>206302</c:v>
                </c:pt>
                <c:pt idx="273095">
                  <c:v>206302</c:v>
                </c:pt>
                <c:pt idx="273096">
                  <c:v>206302</c:v>
                </c:pt>
                <c:pt idx="273097">
                  <c:v>206302</c:v>
                </c:pt>
                <c:pt idx="273098">
                  <c:v>206302</c:v>
                </c:pt>
                <c:pt idx="273099">
                  <c:v>206302</c:v>
                </c:pt>
                <c:pt idx="273100">
                  <c:v>206302</c:v>
                </c:pt>
                <c:pt idx="273101">
                  <c:v>206302</c:v>
                </c:pt>
                <c:pt idx="273102">
                  <c:v>206302</c:v>
                </c:pt>
                <c:pt idx="273103">
                  <c:v>206302</c:v>
                </c:pt>
                <c:pt idx="273104">
                  <c:v>206302</c:v>
                </c:pt>
                <c:pt idx="273105">
                  <c:v>206302</c:v>
                </c:pt>
                <c:pt idx="273106">
                  <c:v>206302</c:v>
                </c:pt>
                <c:pt idx="273107">
                  <c:v>206302</c:v>
                </c:pt>
                <c:pt idx="273108">
                  <c:v>206302</c:v>
                </c:pt>
                <c:pt idx="273109">
                  <c:v>206302</c:v>
                </c:pt>
                <c:pt idx="273110">
                  <c:v>206302</c:v>
                </c:pt>
                <c:pt idx="273111">
                  <c:v>206302</c:v>
                </c:pt>
                <c:pt idx="273112">
                  <c:v>206302</c:v>
                </c:pt>
                <c:pt idx="273113">
                  <c:v>206302</c:v>
                </c:pt>
                <c:pt idx="273114">
                  <c:v>206302</c:v>
                </c:pt>
                <c:pt idx="273115">
                  <c:v>206302</c:v>
                </c:pt>
                <c:pt idx="273116">
                  <c:v>206302</c:v>
                </c:pt>
                <c:pt idx="273117">
                  <c:v>206302</c:v>
                </c:pt>
                <c:pt idx="273118">
                  <c:v>206302</c:v>
                </c:pt>
                <c:pt idx="273119">
                  <c:v>206302</c:v>
                </c:pt>
                <c:pt idx="273120">
                  <c:v>206302</c:v>
                </c:pt>
                <c:pt idx="273121">
                  <c:v>206302</c:v>
                </c:pt>
                <c:pt idx="273122">
                  <c:v>206302</c:v>
                </c:pt>
                <c:pt idx="273123">
                  <c:v>206302</c:v>
                </c:pt>
                <c:pt idx="273124">
                  <c:v>206302</c:v>
                </c:pt>
                <c:pt idx="273125">
                  <c:v>206302</c:v>
                </c:pt>
                <c:pt idx="273126">
                  <c:v>206302</c:v>
                </c:pt>
                <c:pt idx="273127">
                  <c:v>206302</c:v>
                </c:pt>
                <c:pt idx="273128">
                  <c:v>206302</c:v>
                </c:pt>
                <c:pt idx="273129">
                  <c:v>206302</c:v>
                </c:pt>
                <c:pt idx="273130">
                  <c:v>206302</c:v>
                </c:pt>
                <c:pt idx="273131">
                  <c:v>206302</c:v>
                </c:pt>
                <c:pt idx="273132">
                  <c:v>206302</c:v>
                </c:pt>
                <c:pt idx="273133">
                  <c:v>206302</c:v>
                </c:pt>
                <c:pt idx="273134">
                  <c:v>206302</c:v>
                </c:pt>
                <c:pt idx="273135">
                  <c:v>206302</c:v>
                </c:pt>
                <c:pt idx="273136">
                  <c:v>206302</c:v>
                </c:pt>
                <c:pt idx="273137">
                  <c:v>206302</c:v>
                </c:pt>
                <c:pt idx="273138">
                  <c:v>206302</c:v>
                </c:pt>
                <c:pt idx="273139">
                  <c:v>206302</c:v>
                </c:pt>
                <c:pt idx="273140">
                  <c:v>206302</c:v>
                </c:pt>
                <c:pt idx="273141">
                  <c:v>206302</c:v>
                </c:pt>
                <c:pt idx="273142">
                  <c:v>206302</c:v>
                </c:pt>
                <c:pt idx="273143">
                  <c:v>206302</c:v>
                </c:pt>
                <c:pt idx="273144">
                  <c:v>206302</c:v>
                </c:pt>
                <c:pt idx="273145">
                  <c:v>206302</c:v>
                </c:pt>
                <c:pt idx="273146">
                  <c:v>206302</c:v>
                </c:pt>
                <c:pt idx="273147">
                  <c:v>206302</c:v>
                </c:pt>
                <c:pt idx="273148">
                  <c:v>206302</c:v>
                </c:pt>
                <c:pt idx="273149">
                  <c:v>206302</c:v>
                </c:pt>
                <c:pt idx="273150">
                  <c:v>206302</c:v>
                </c:pt>
                <c:pt idx="273151">
                  <c:v>206302</c:v>
                </c:pt>
                <c:pt idx="273152">
                  <c:v>206302</c:v>
                </c:pt>
                <c:pt idx="273153">
                  <c:v>206302</c:v>
                </c:pt>
                <c:pt idx="273154">
                  <c:v>206302</c:v>
                </c:pt>
                <c:pt idx="273155">
                  <c:v>206302</c:v>
                </c:pt>
                <c:pt idx="273156">
                  <c:v>206302</c:v>
                </c:pt>
                <c:pt idx="273157">
                  <c:v>206302</c:v>
                </c:pt>
                <c:pt idx="273158">
                  <c:v>206302</c:v>
                </c:pt>
                <c:pt idx="273159">
                  <c:v>206302</c:v>
                </c:pt>
                <c:pt idx="273160">
                  <c:v>206302</c:v>
                </c:pt>
                <c:pt idx="273161">
                  <c:v>206302</c:v>
                </c:pt>
                <c:pt idx="273162">
                  <c:v>206302</c:v>
                </c:pt>
                <c:pt idx="273163">
                  <c:v>206302</c:v>
                </c:pt>
                <c:pt idx="273164">
                  <c:v>206302</c:v>
                </c:pt>
                <c:pt idx="273165">
                  <c:v>206302</c:v>
                </c:pt>
                <c:pt idx="273166">
                  <c:v>206302</c:v>
                </c:pt>
                <c:pt idx="273167">
                  <c:v>206302</c:v>
                </c:pt>
                <c:pt idx="273168">
                  <c:v>206302</c:v>
                </c:pt>
                <c:pt idx="273169">
                  <c:v>206302</c:v>
                </c:pt>
                <c:pt idx="273170">
                  <c:v>206302</c:v>
                </c:pt>
                <c:pt idx="273171">
                  <c:v>206302</c:v>
                </c:pt>
                <c:pt idx="273172">
                  <c:v>206302</c:v>
                </c:pt>
                <c:pt idx="273173">
                  <c:v>206302</c:v>
                </c:pt>
                <c:pt idx="273174">
                  <c:v>206302</c:v>
                </c:pt>
                <c:pt idx="273175">
                  <c:v>206302</c:v>
                </c:pt>
                <c:pt idx="273176">
                  <c:v>206302</c:v>
                </c:pt>
                <c:pt idx="273177">
                  <c:v>206302</c:v>
                </c:pt>
                <c:pt idx="273178">
                  <c:v>206302</c:v>
                </c:pt>
                <c:pt idx="273179">
                  <c:v>206302</c:v>
                </c:pt>
                <c:pt idx="273180">
                  <c:v>206302</c:v>
                </c:pt>
                <c:pt idx="273181">
                  <c:v>206302</c:v>
                </c:pt>
                <c:pt idx="273182">
                  <c:v>206302</c:v>
                </c:pt>
                <c:pt idx="273183">
                  <c:v>206302</c:v>
                </c:pt>
                <c:pt idx="273184">
                  <c:v>206302</c:v>
                </c:pt>
                <c:pt idx="273185">
                  <c:v>206302</c:v>
                </c:pt>
                <c:pt idx="273186">
                  <c:v>206302</c:v>
                </c:pt>
                <c:pt idx="273187">
                  <c:v>206302</c:v>
                </c:pt>
                <c:pt idx="273188">
                  <c:v>206302</c:v>
                </c:pt>
                <c:pt idx="273189">
                  <c:v>206302</c:v>
                </c:pt>
                <c:pt idx="273190">
                  <c:v>206302</c:v>
                </c:pt>
                <c:pt idx="273191">
                  <c:v>206302</c:v>
                </c:pt>
                <c:pt idx="273192">
                  <c:v>206302</c:v>
                </c:pt>
                <c:pt idx="273193">
                  <c:v>206302</c:v>
                </c:pt>
                <c:pt idx="273194">
                  <c:v>206302</c:v>
                </c:pt>
                <c:pt idx="273195">
                  <c:v>206302</c:v>
                </c:pt>
                <c:pt idx="273196">
                  <c:v>206302</c:v>
                </c:pt>
                <c:pt idx="273197">
                  <c:v>206302</c:v>
                </c:pt>
                <c:pt idx="273198">
                  <c:v>206302</c:v>
                </c:pt>
                <c:pt idx="273199">
                  <c:v>206302</c:v>
                </c:pt>
                <c:pt idx="273200">
                  <c:v>206302</c:v>
                </c:pt>
                <c:pt idx="273201">
                  <c:v>206302</c:v>
                </c:pt>
                <c:pt idx="273202">
                  <c:v>206302</c:v>
                </c:pt>
                <c:pt idx="273203">
                  <c:v>206302</c:v>
                </c:pt>
                <c:pt idx="273204">
                  <c:v>206302</c:v>
                </c:pt>
                <c:pt idx="273205">
                  <c:v>206302</c:v>
                </c:pt>
                <c:pt idx="273206">
                  <c:v>206302</c:v>
                </c:pt>
                <c:pt idx="273207">
                  <c:v>206302</c:v>
                </c:pt>
                <c:pt idx="273208">
                  <c:v>206302</c:v>
                </c:pt>
                <c:pt idx="273209">
                  <c:v>206302</c:v>
                </c:pt>
                <c:pt idx="273210">
                  <c:v>206302</c:v>
                </c:pt>
                <c:pt idx="273211">
                  <c:v>206302</c:v>
                </c:pt>
                <c:pt idx="273212">
                  <c:v>206302</c:v>
                </c:pt>
                <c:pt idx="273213">
                  <c:v>206302</c:v>
                </c:pt>
                <c:pt idx="273214">
                  <c:v>206302</c:v>
                </c:pt>
                <c:pt idx="273215">
                  <c:v>206302</c:v>
                </c:pt>
                <c:pt idx="273216">
                  <c:v>206302</c:v>
                </c:pt>
                <c:pt idx="273217">
                  <c:v>206302</c:v>
                </c:pt>
                <c:pt idx="273218">
                  <c:v>206302</c:v>
                </c:pt>
                <c:pt idx="273219">
                  <c:v>206302</c:v>
                </c:pt>
                <c:pt idx="273220">
                  <c:v>206302</c:v>
                </c:pt>
                <c:pt idx="273221">
                  <c:v>206302</c:v>
                </c:pt>
                <c:pt idx="273222">
                  <c:v>206302</c:v>
                </c:pt>
                <c:pt idx="273223">
                  <c:v>206302</c:v>
                </c:pt>
                <c:pt idx="273224">
                  <c:v>206302</c:v>
                </c:pt>
                <c:pt idx="273225">
                  <c:v>206302</c:v>
                </c:pt>
                <c:pt idx="273226">
                  <c:v>206302</c:v>
                </c:pt>
                <c:pt idx="273227">
                  <c:v>206302</c:v>
                </c:pt>
                <c:pt idx="273228">
                  <c:v>206302</c:v>
                </c:pt>
                <c:pt idx="273229">
                  <c:v>206302</c:v>
                </c:pt>
                <c:pt idx="273230">
                  <c:v>206302</c:v>
                </c:pt>
                <c:pt idx="273231">
                  <c:v>206302</c:v>
                </c:pt>
                <c:pt idx="273232">
                  <c:v>206302</c:v>
                </c:pt>
                <c:pt idx="273233">
                  <c:v>206302</c:v>
                </c:pt>
                <c:pt idx="273234">
                  <c:v>206302</c:v>
                </c:pt>
                <c:pt idx="273235">
                  <c:v>206302</c:v>
                </c:pt>
                <c:pt idx="273236">
                  <c:v>206302</c:v>
                </c:pt>
                <c:pt idx="273237">
                  <c:v>206302</c:v>
                </c:pt>
                <c:pt idx="273238">
                  <c:v>206302</c:v>
                </c:pt>
                <c:pt idx="273239">
                  <c:v>206302</c:v>
                </c:pt>
                <c:pt idx="273240">
                  <c:v>206302</c:v>
                </c:pt>
                <c:pt idx="273241">
                  <c:v>206302</c:v>
                </c:pt>
                <c:pt idx="273242">
                  <c:v>206302</c:v>
                </c:pt>
                <c:pt idx="273243">
                  <c:v>206302</c:v>
                </c:pt>
                <c:pt idx="273244">
                  <c:v>206302</c:v>
                </c:pt>
                <c:pt idx="273245">
                  <c:v>206302</c:v>
                </c:pt>
                <c:pt idx="273246">
                  <c:v>206302</c:v>
                </c:pt>
                <c:pt idx="273247">
                  <c:v>206302</c:v>
                </c:pt>
                <c:pt idx="273248">
                  <c:v>206302</c:v>
                </c:pt>
                <c:pt idx="273249">
                  <c:v>206302</c:v>
                </c:pt>
                <c:pt idx="273250">
                  <c:v>206302</c:v>
                </c:pt>
                <c:pt idx="273251">
                  <c:v>206302</c:v>
                </c:pt>
                <c:pt idx="273252">
                  <c:v>206302</c:v>
                </c:pt>
                <c:pt idx="273253">
                  <c:v>206302</c:v>
                </c:pt>
                <c:pt idx="273254">
                  <c:v>206302</c:v>
                </c:pt>
                <c:pt idx="273255">
                  <c:v>206302</c:v>
                </c:pt>
                <c:pt idx="273256">
                  <c:v>206302</c:v>
                </c:pt>
                <c:pt idx="273257">
                  <c:v>206302</c:v>
                </c:pt>
                <c:pt idx="273258">
                  <c:v>206302</c:v>
                </c:pt>
                <c:pt idx="273259">
                  <c:v>206302</c:v>
                </c:pt>
                <c:pt idx="273260">
                  <c:v>206302</c:v>
                </c:pt>
                <c:pt idx="273261">
                  <c:v>206302</c:v>
                </c:pt>
                <c:pt idx="273262">
                  <c:v>206302</c:v>
                </c:pt>
                <c:pt idx="273263">
                  <c:v>206302</c:v>
                </c:pt>
                <c:pt idx="273264">
                  <c:v>206302</c:v>
                </c:pt>
                <c:pt idx="273265">
                  <c:v>206302</c:v>
                </c:pt>
                <c:pt idx="273266">
                  <c:v>206302</c:v>
                </c:pt>
                <c:pt idx="273267">
                  <c:v>206302</c:v>
                </c:pt>
                <c:pt idx="273268">
                  <c:v>206302</c:v>
                </c:pt>
                <c:pt idx="273269">
                  <c:v>206302</c:v>
                </c:pt>
                <c:pt idx="273270">
                  <c:v>206302</c:v>
                </c:pt>
                <c:pt idx="273271">
                  <c:v>206302</c:v>
                </c:pt>
                <c:pt idx="273272">
                  <c:v>206302</c:v>
                </c:pt>
                <c:pt idx="273273">
                  <c:v>206302</c:v>
                </c:pt>
                <c:pt idx="273274">
                  <c:v>206302</c:v>
                </c:pt>
                <c:pt idx="273275">
                  <c:v>206302</c:v>
                </c:pt>
                <c:pt idx="273276">
                  <c:v>206302</c:v>
                </c:pt>
                <c:pt idx="273277">
                  <c:v>206302</c:v>
                </c:pt>
                <c:pt idx="273278">
                  <c:v>206302</c:v>
                </c:pt>
                <c:pt idx="273279">
                  <c:v>206302</c:v>
                </c:pt>
                <c:pt idx="273280">
                  <c:v>206302</c:v>
                </c:pt>
                <c:pt idx="273281">
                  <c:v>206302</c:v>
                </c:pt>
                <c:pt idx="273282">
                  <c:v>206302</c:v>
                </c:pt>
                <c:pt idx="273283">
                  <c:v>206302</c:v>
                </c:pt>
                <c:pt idx="273284">
                  <c:v>206302</c:v>
                </c:pt>
                <c:pt idx="273285">
                  <c:v>206302</c:v>
                </c:pt>
                <c:pt idx="273286">
                  <c:v>206302</c:v>
                </c:pt>
                <c:pt idx="273287">
                  <c:v>206302</c:v>
                </c:pt>
                <c:pt idx="273288">
                  <c:v>206302</c:v>
                </c:pt>
                <c:pt idx="273289">
                  <c:v>206302</c:v>
                </c:pt>
                <c:pt idx="273290">
                  <c:v>206302</c:v>
                </c:pt>
                <c:pt idx="273291">
                  <c:v>206302</c:v>
                </c:pt>
                <c:pt idx="273292">
                  <c:v>206302</c:v>
                </c:pt>
                <c:pt idx="273293">
                  <c:v>206302</c:v>
                </c:pt>
                <c:pt idx="273294">
                  <c:v>206302</c:v>
                </c:pt>
                <c:pt idx="273295">
                  <c:v>206302</c:v>
                </c:pt>
                <c:pt idx="273296">
                  <c:v>206302</c:v>
                </c:pt>
                <c:pt idx="273297">
                  <c:v>206302</c:v>
                </c:pt>
                <c:pt idx="273298">
                  <c:v>206302</c:v>
                </c:pt>
                <c:pt idx="273299">
                  <c:v>206302</c:v>
                </c:pt>
                <c:pt idx="273300">
                  <c:v>206302</c:v>
                </c:pt>
                <c:pt idx="273301">
                  <c:v>206302</c:v>
                </c:pt>
                <c:pt idx="273302">
                  <c:v>206302</c:v>
                </c:pt>
                <c:pt idx="273303">
                  <c:v>206302</c:v>
                </c:pt>
                <c:pt idx="273304">
                  <c:v>206302</c:v>
                </c:pt>
                <c:pt idx="273305">
                  <c:v>206302</c:v>
                </c:pt>
                <c:pt idx="273306">
                  <c:v>206302</c:v>
                </c:pt>
                <c:pt idx="273307">
                  <c:v>206302</c:v>
                </c:pt>
                <c:pt idx="273308">
                  <c:v>206302</c:v>
                </c:pt>
                <c:pt idx="273309">
                  <c:v>206302</c:v>
                </c:pt>
                <c:pt idx="273310">
                  <c:v>206302</c:v>
                </c:pt>
                <c:pt idx="273311">
                  <c:v>206302</c:v>
                </c:pt>
                <c:pt idx="273312">
                  <c:v>206302</c:v>
                </c:pt>
                <c:pt idx="273313">
                  <c:v>206302</c:v>
                </c:pt>
                <c:pt idx="273314">
                  <c:v>206302</c:v>
                </c:pt>
                <c:pt idx="273315">
                  <c:v>206302</c:v>
                </c:pt>
                <c:pt idx="273316">
                  <c:v>206302</c:v>
                </c:pt>
                <c:pt idx="273317">
                  <c:v>206302</c:v>
                </c:pt>
                <c:pt idx="273318">
                  <c:v>206302</c:v>
                </c:pt>
                <c:pt idx="273319">
                  <c:v>206302</c:v>
                </c:pt>
                <c:pt idx="273320">
                  <c:v>206302</c:v>
                </c:pt>
                <c:pt idx="273321">
                  <c:v>206302</c:v>
                </c:pt>
                <c:pt idx="273322">
                  <c:v>206302</c:v>
                </c:pt>
                <c:pt idx="273323">
                  <c:v>206302</c:v>
                </c:pt>
                <c:pt idx="273324">
                  <c:v>206302</c:v>
                </c:pt>
                <c:pt idx="273325">
                  <c:v>206302</c:v>
                </c:pt>
                <c:pt idx="273326">
                  <c:v>206302</c:v>
                </c:pt>
                <c:pt idx="273327">
                  <c:v>206302</c:v>
                </c:pt>
                <c:pt idx="273328">
                  <c:v>206302</c:v>
                </c:pt>
                <c:pt idx="273329">
                  <c:v>206302</c:v>
                </c:pt>
                <c:pt idx="273330">
                  <c:v>206302</c:v>
                </c:pt>
                <c:pt idx="273331">
                  <c:v>206302</c:v>
                </c:pt>
                <c:pt idx="273332">
                  <c:v>206302</c:v>
                </c:pt>
                <c:pt idx="273333">
                  <c:v>206302</c:v>
                </c:pt>
                <c:pt idx="273334">
                  <c:v>206302</c:v>
                </c:pt>
                <c:pt idx="273335">
                  <c:v>206302</c:v>
                </c:pt>
                <c:pt idx="273336">
                  <c:v>206302</c:v>
                </c:pt>
                <c:pt idx="273337">
                  <c:v>206302</c:v>
                </c:pt>
                <c:pt idx="273338">
                  <c:v>206302</c:v>
                </c:pt>
                <c:pt idx="273339">
                  <c:v>206302</c:v>
                </c:pt>
                <c:pt idx="273340">
                  <c:v>206302</c:v>
                </c:pt>
                <c:pt idx="273341">
                  <c:v>206302</c:v>
                </c:pt>
                <c:pt idx="273342">
                  <c:v>206302</c:v>
                </c:pt>
                <c:pt idx="273343">
                  <c:v>206302</c:v>
                </c:pt>
                <c:pt idx="273344">
                  <c:v>206302</c:v>
                </c:pt>
                <c:pt idx="273345">
                  <c:v>206302</c:v>
                </c:pt>
                <c:pt idx="273346">
                  <c:v>206302</c:v>
                </c:pt>
                <c:pt idx="273347">
                  <c:v>206302</c:v>
                </c:pt>
                <c:pt idx="273348">
                  <c:v>206302</c:v>
                </c:pt>
                <c:pt idx="273349">
                  <c:v>206302</c:v>
                </c:pt>
                <c:pt idx="273350">
                  <c:v>206302</c:v>
                </c:pt>
                <c:pt idx="273351">
                  <c:v>206302</c:v>
                </c:pt>
                <c:pt idx="273352">
                  <c:v>206302</c:v>
                </c:pt>
                <c:pt idx="273353">
                  <c:v>206302</c:v>
                </c:pt>
                <c:pt idx="273354">
                  <c:v>206302</c:v>
                </c:pt>
                <c:pt idx="273355">
                  <c:v>206302</c:v>
                </c:pt>
                <c:pt idx="273356">
                  <c:v>206302</c:v>
                </c:pt>
                <c:pt idx="273357">
                  <c:v>206302</c:v>
                </c:pt>
                <c:pt idx="273358">
                  <c:v>206302</c:v>
                </c:pt>
                <c:pt idx="273359">
                  <c:v>206302</c:v>
                </c:pt>
                <c:pt idx="273360">
                  <c:v>206302</c:v>
                </c:pt>
                <c:pt idx="273361">
                  <c:v>206302</c:v>
                </c:pt>
                <c:pt idx="273362">
                  <c:v>206302</c:v>
                </c:pt>
                <c:pt idx="273363">
                  <c:v>206302</c:v>
                </c:pt>
                <c:pt idx="273364">
                  <c:v>206302</c:v>
                </c:pt>
                <c:pt idx="273365">
                  <c:v>206302</c:v>
                </c:pt>
                <c:pt idx="273366">
                  <c:v>206302</c:v>
                </c:pt>
                <c:pt idx="273367">
                  <c:v>206302</c:v>
                </c:pt>
                <c:pt idx="273368">
                  <c:v>206302</c:v>
                </c:pt>
                <c:pt idx="273369">
                  <c:v>206302</c:v>
                </c:pt>
                <c:pt idx="273370">
                  <c:v>206302</c:v>
                </c:pt>
                <c:pt idx="273371">
                  <c:v>206302</c:v>
                </c:pt>
                <c:pt idx="273372">
                  <c:v>206302</c:v>
                </c:pt>
                <c:pt idx="273373">
                  <c:v>206302</c:v>
                </c:pt>
                <c:pt idx="273374">
                  <c:v>206302</c:v>
                </c:pt>
                <c:pt idx="273375">
                  <c:v>206302</c:v>
                </c:pt>
                <c:pt idx="273376">
                  <c:v>206302</c:v>
                </c:pt>
                <c:pt idx="273377">
                  <c:v>206302</c:v>
                </c:pt>
                <c:pt idx="273378">
                  <c:v>206302</c:v>
                </c:pt>
                <c:pt idx="273379">
                  <c:v>206302</c:v>
                </c:pt>
                <c:pt idx="273380">
                  <c:v>206302</c:v>
                </c:pt>
                <c:pt idx="273381">
                  <c:v>206302</c:v>
                </c:pt>
                <c:pt idx="273382">
                  <c:v>206302</c:v>
                </c:pt>
                <c:pt idx="273383">
                  <c:v>206302</c:v>
                </c:pt>
                <c:pt idx="273384">
                  <c:v>206302</c:v>
                </c:pt>
                <c:pt idx="273385">
                  <c:v>206302</c:v>
                </c:pt>
                <c:pt idx="273386">
                  <c:v>206302</c:v>
                </c:pt>
                <c:pt idx="273387">
                  <c:v>206302</c:v>
                </c:pt>
                <c:pt idx="273388">
                  <c:v>206302</c:v>
                </c:pt>
                <c:pt idx="273389">
                  <c:v>206302</c:v>
                </c:pt>
                <c:pt idx="273390">
                  <c:v>206302</c:v>
                </c:pt>
                <c:pt idx="273391">
                  <c:v>206302</c:v>
                </c:pt>
                <c:pt idx="273392">
                  <c:v>206302</c:v>
                </c:pt>
                <c:pt idx="273393">
                  <c:v>206302</c:v>
                </c:pt>
                <c:pt idx="273394">
                  <c:v>206302</c:v>
                </c:pt>
                <c:pt idx="273395">
                  <c:v>206302</c:v>
                </c:pt>
                <c:pt idx="273396">
                  <c:v>206302</c:v>
                </c:pt>
                <c:pt idx="273397">
                  <c:v>206302</c:v>
                </c:pt>
                <c:pt idx="273398">
                  <c:v>206302</c:v>
                </c:pt>
                <c:pt idx="273399">
                  <c:v>206302</c:v>
                </c:pt>
                <c:pt idx="273400">
                  <c:v>206302</c:v>
                </c:pt>
                <c:pt idx="273401">
                  <c:v>206302</c:v>
                </c:pt>
                <c:pt idx="273402">
                  <c:v>206302</c:v>
                </c:pt>
                <c:pt idx="273403">
                  <c:v>206302</c:v>
                </c:pt>
                <c:pt idx="273404">
                  <c:v>206302</c:v>
                </c:pt>
                <c:pt idx="273405">
                  <c:v>206302</c:v>
                </c:pt>
                <c:pt idx="273406">
                  <c:v>206302</c:v>
                </c:pt>
                <c:pt idx="273407">
                  <c:v>206302</c:v>
                </c:pt>
                <c:pt idx="273408">
                  <c:v>206302</c:v>
                </c:pt>
                <c:pt idx="273409">
                  <c:v>206302</c:v>
                </c:pt>
                <c:pt idx="273410">
                  <c:v>206302</c:v>
                </c:pt>
                <c:pt idx="273411">
                  <c:v>206302</c:v>
                </c:pt>
                <c:pt idx="273412">
                  <c:v>206302</c:v>
                </c:pt>
                <c:pt idx="273413">
                  <c:v>206302</c:v>
                </c:pt>
                <c:pt idx="273414">
                  <c:v>206302</c:v>
                </c:pt>
                <c:pt idx="273415">
                  <c:v>206302</c:v>
                </c:pt>
                <c:pt idx="273416">
                  <c:v>206302</c:v>
                </c:pt>
                <c:pt idx="273417">
                  <c:v>206302</c:v>
                </c:pt>
                <c:pt idx="273418">
                  <c:v>206302</c:v>
                </c:pt>
                <c:pt idx="273419">
                  <c:v>206302</c:v>
                </c:pt>
                <c:pt idx="273420">
                  <c:v>206302</c:v>
                </c:pt>
                <c:pt idx="273421">
                  <c:v>206302</c:v>
                </c:pt>
                <c:pt idx="273422">
                  <c:v>206302</c:v>
                </c:pt>
                <c:pt idx="273423">
                  <c:v>206302</c:v>
                </c:pt>
                <c:pt idx="273424">
                  <c:v>206302</c:v>
                </c:pt>
                <c:pt idx="273425">
                  <c:v>206302</c:v>
                </c:pt>
                <c:pt idx="273426">
                  <c:v>206302</c:v>
                </c:pt>
                <c:pt idx="273427">
                  <c:v>206302</c:v>
                </c:pt>
                <c:pt idx="273428">
                  <c:v>206302</c:v>
                </c:pt>
                <c:pt idx="273429">
                  <c:v>206302</c:v>
                </c:pt>
                <c:pt idx="273430">
                  <c:v>206302</c:v>
                </c:pt>
                <c:pt idx="273431">
                  <c:v>206302</c:v>
                </c:pt>
                <c:pt idx="273432">
                  <c:v>206302</c:v>
                </c:pt>
                <c:pt idx="273433">
                  <c:v>206302</c:v>
                </c:pt>
                <c:pt idx="273434">
                  <c:v>206302</c:v>
                </c:pt>
                <c:pt idx="273435">
                  <c:v>206302</c:v>
                </c:pt>
                <c:pt idx="273436">
                  <c:v>206302</c:v>
                </c:pt>
                <c:pt idx="273437">
                  <c:v>206302</c:v>
                </c:pt>
                <c:pt idx="273438">
                  <c:v>206302</c:v>
                </c:pt>
                <c:pt idx="273439">
                  <c:v>206302</c:v>
                </c:pt>
                <c:pt idx="273440">
                  <c:v>206302</c:v>
                </c:pt>
                <c:pt idx="273441">
                  <c:v>206302</c:v>
                </c:pt>
                <c:pt idx="273442">
                  <c:v>206302</c:v>
                </c:pt>
                <c:pt idx="273443">
                  <c:v>206302</c:v>
                </c:pt>
                <c:pt idx="273444">
                  <c:v>206302</c:v>
                </c:pt>
                <c:pt idx="273445">
                  <c:v>206302</c:v>
                </c:pt>
                <c:pt idx="273446">
                  <c:v>206302</c:v>
                </c:pt>
                <c:pt idx="273447">
                  <c:v>206302</c:v>
                </c:pt>
                <c:pt idx="273448">
                  <c:v>206302</c:v>
                </c:pt>
                <c:pt idx="273449">
                  <c:v>206302</c:v>
                </c:pt>
                <c:pt idx="273450">
                  <c:v>206302</c:v>
                </c:pt>
                <c:pt idx="273451">
                  <c:v>206302</c:v>
                </c:pt>
                <c:pt idx="273452">
                  <c:v>206302</c:v>
                </c:pt>
                <c:pt idx="273453">
                  <c:v>206302</c:v>
                </c:pt>
                <c:pt idx="273454">
                  <c:v>206302</c:v>
                </c:pt>
                <c:pt idx="273455">
                  <c:v>206302</c:v>
                </c:pt>
                <c:pt idx="273456">
                  <c:v>206302</c:v>
                </c:pt>
                <c:pt idx="273457">
                  <c:v>206302</c:v>
                </c:pt>
                <c:pt idx="273458">
                  <c:v>206302</c:v>
                </c:pt>
                <c:pt idx="273459">
                  <c:v>206302</c:v>
                </c:pt>
                <c:pt idx="273460">
                  <c:v>206302</c:v>
                </c:pt>
                <c:pt idx="273461">
                  <c:v>206302</c:v>
                </c:pt>
                <c:pt idx="273462">
                  <c:v>206302</c:v>
                </c:pt>
                <c:pt idx="273463">
                  <c:v>206302</c:v>
                </c:pt>
                <c:pt idx="273464">
                  <c:v>206302</c:v>
                </c:pt>
                <c:pt idx="273465">
                  <c:v>206302</c:v>
                </c:pt>
                <c:pt idx="273466">
                  <c:v>206302</c:v>
                </c:pt>
                <c:pt idx="273467">
                  <c:v>206302</c:v>
                </c:pt>
                <c:pt idx="273468">
                  <c:v>206302</c:v>
                </c:pt>
                <c:pt idx="273469">
                  <c:v>206302</c:v>
                </c:pt>
                <c:pt idx="273470">
                  <c:v>206302</c:v>
                </c:pt>
                <c:pt idx="273471">
                  <c:v>206302</c:v>
                </c:pt>
                <c:pt idx="273472">
                  <c:v>206302</c:v>
                </c:pt>
                <c:pt idx="273473">
                  <c:v>206302</c:v>
                </c:pt>
                <c:pt idx="273474">
                  <c:v>206302</c:v>
                </c:pt>
                <c:pt idx="273475">
                  <c:v>206302</c:v>
                </c:pt>
                <c:pt idx="273476">
                  <c:v>206302</c:v>
                </c:pt>
                <c:pt idx="273477">
                  <c:v>206302</c:v>
                </c:pt>
                <c:pt idx="273478">
                  <c:v>206302</c:v>
                </c:pt>
                <c:pt idx="273479">
                  <c:v>206302</c:v>
                </c:pt>
                <c:pt idx="273480">
                  <c:v>206302</c:v>
                </c:pt>
                <c:pt idx="273481">
                  <c:v>206302</c:v>
                </c:pt>
                <c:pt idx="273482">
                  <c:v>206302</c:v>
                </c:pt>
                <c:pt idx="273483">
                  <c:v>206302</c:v>
                </c:pt>
                <c:pt idx="273484">
                  <c:v>206302</c:v>
                </c:pt>
                <c:pt idx="273485">
                  <c:v>206302</c:v>
                </c:pt>
                <c:pt idx="273486">
                  <c:v>206302</c:v>
                </c:pt>
                <c:pt idx="273487">
                  <c:v>206302</c:v>
                </c:pt>
                <c:pt idx="273488">
                  <c:v>206302</c:v>
                </c:pt>
                <c:pt idx="273489">
                  <c:v>206302</c:v>
                </c:pt>
                <c:pt idx="273490">
                  <c:v>206302</c:v>
                </c:pt>
                <c:pt idx="273491">
                  <c:v>206302</c:v>
                </c:pt>
                <c:pt idx="273492">
                  <c:v>206302</c:v>
                </c:pt>
                <c:pt idx="273493">
                  <c:v>206302</c:v>
                </c:pt>
                <c:pt idx="273494">
                  <c:v>206302</c:v>
                </c:pt>
                <c:pt idx="273495">
                  <c:v>206302</c:v>
                </c:pt>
                <c:pt idx="273496">
                  <c:v>206302</c:v>
                </c:pt>
                <c:pt idx="273497">
                  <c:v>206302</c:v>
                </c:pt>
                <c:pt idx="273498">
                  <c:v>206302</c:v>
                </c:pt>
                <c:pt idx="273499">
                  <c:v>206302</c:v>
                </c:pt>
                <c:pt idx="273500">
                  <c:v>206302</c:v>
                </c:pt>
                <c:pt idx="273501">
                  <c:v>206302</c:v>
                </c:pt>
                <c:pt idx="273502">
                  <c:v>206302</c:v>
                </c:pt>
                <c:pt idx="273503">
                  <c:v>206302</c:v>
                </c:pt>
                <c:pt idx="273504">
                  <c:v>206302</c:v>
                </c:pt>
                <c:pt idx="273505">
                  <c:v>206302</c:v>
                </c:pt>
                <c:pt idx="273506">
                  <c:v>206302</c:v>
                </c:pt>
                <c:pt idx="273507">
                  <c:v>206302</c:v>
                </c:pt>
                <c:pt idx="273508">
                  <c:v>206302</c:v>
                </c:pt>
                <c:pt idx="273509">
                  <c:v>206302</c:v>
                </c:pt>
                <c:pt idx="273510">
                  <c:v>206302</c:v>
                </c:pt>
                <c:pt idx="273511">
                  <c:v>206302</c:v>
                </c:pt>
                <c:pt idx="273512">
                  <c:v>206302</c:v>
                </c:pt>
                <c:pt idx="273513">
                  <c:v>206302</c:v>
                </c:pt>
                <c:pt idx="273514">
                  <c:v>206302</c:v>
                </c:pt>
                <c:pt idx="273515">
                  <c:v>206302</c:v>
                </c:pt>
                <c:pt idx="273516">
                  <c:v>206302</c:v>
                </c:pt>
                <c:pt idx="273517">
                  <c:v>206302</c:v>
                </c:pt>
                <c:pt idx="273518">
                  <c:v>206302</c:v>
                </c:pt>
                <c:pt idx="273519">
                  <c:v>206302</c:v>
                </c:pt>
                <c:pt idx="273520">
                  <c:v>206302</c:v>
                </c:pt>
                <c:pt idx="273521">
                  <c:v>206302</c:v>
                </c:pt>
                <c:pt idx="273522">
                  <c:v>206302</c:v>
                </c:pt>
                <c:pt idx="273523">
                  <c:v>206302</c:v>
                </c:pt>
                <c:pt idx="273524">
                  <c:v>206302</c:v>
                </c:pt>
                <c:pt idx="273525">
                  <c:v>206302</c:v>
                </c:pt>
                <c:pt idx="273526">
                  <c:v>206302</c:v>
                </c:pt>
                <c:pt idx="273527">
                  <c:v>206302</c:v>
                </c:pt>
                <c:pt idx="273528">
                  <c:v>206302</c:v>
                </c:pt>
                <c:pt idx="273529">
                  <c:v>206302</c:v>
                </c:pt>
                <c:pt idx="273530">
                  <c:v>206302</c:v>
                </c:pt>
                <c:pt idx="273531">
                  <c:v>206302</c:v>
                </c:pt>
                <c:pt idx="273532">
                  <c:v>206302</c:v>
                </c:pt>
                <c:pt idx="273533">
                  <c:v>206302</c:v>
                </c:pt>
                <c:pt idx="273534">
                  <c:v>206302</c:v>
                </c:pt>
                <c:pt idx="273535">
                  <c:v>206302</c:v>
                </c:pt>
                <c:pt idx="273536">
                  <c:v>206302</c:v>
                </c:pt>
                <c:pt idx="273537">
                  <c:v>206302</c:v>
                </c:pt>
                <c:pt idx="273538">
                  <c:v>206302</c:v>
                </c:pt>
                <c:pt idx="273539">
                  <c:v>206302</c:v>
                </c:pt>
                <c:pt idx="273540">
                  <c:v>206302</c:v>
                </c:pt>
                <c:pt idx="273541">
                  <c:v>206302</c:v>
                </c:pt>
                <c:pt idx="273542">
                  <c:v>206302</c:v>
                </c:pt>
                <c:pt idx="273543">
                  <c:v>206302</c:v>
                </c:pt>
                <c:pt idx="273544">
                  <c:v>206302</c:v>
                </c:pt>
                <c:pt idx="273545">
                  <c:v>206302</c:v>
                </c:pt>
                <c:pt idx="273546">
                  <c:v>206302</c:v>
                </c:pt>
                <c:pt idx="273547">
                  <c:v>206302</c:v>
                </c:pt>
                <c:pt idx="273548">
                  <c:v>206302</c:v>
                </c:pt>
                <c:pt idx="273549">
                  <c:v>206302</c:v>
                </c:pt>
                <c:pt idx="273550">
                  <c:v>206302</c:v>
                </c:pt>
                <c:pt idx="273551">
                  <c:v>206302</c:v>
                </c:pt>
                <c:pt idx="273552">
                  <c:v>206302</c:v>
                </c:pt>
                <c:pt idx="273553">
                  <c:v>206302</c:v>
                </c:pt>
                <c:pt idx="273554">
                  <c:v>206302</c:v>
                </c:pt>
                <c:pt idx="273555">
                  <c:v>206302</c:v>
                </c:pt>
                <c:pt idx="273556">
                  <c:v>206302</c:v>
                </c:pt>
                <c:pt idx="273557">
                  <c:v>206302</c:v>
                </c:pt>
                <c:pt idx="273558">
                  <c:v>206302</c:v>
                </c:pt>
                <c:pt idx="273559">
                  <c:v>206302</c:v>
                </c:pt>
                <c:pt idx="273560">
                  <c:v>206302</c:v>
                </c:pt>
                <c:pt idx="273561">
                  <c:v>206302</c:v>
                </c:pt>
                <c:pt idx="273562">
                  <c:v>206302</c:v>
                </c:pt>
                <c:pt idx="273563">
                  <c:v>206302</c:v>
                </c:pt>
                <c:pt idx="273564">
                  <c:v>206302</c:v>
                </c:pt>
                <c:pt idx="273565">
                  <c:v>206302</c:v>
                </c:pt>
                <c:pt idx="273566">
                  <c:v>206302</c:v>
                </c:pt>
                <c:pt idx="273567">
                  <c:v>206302</c:v>
                </c:pt>
                <c:pt idx="273568">
                  <c:v>206302</c:v>
                </c:pt>
                <c:pt idx="273569">
                  <c:v>206302</c:v>
                </c:pt>
                <c:pt idx="273570">
                  <c:v>206302</c:v>
                </c:pt>
                <c:pt idx="273571">
                  <c:v>206302</c:v>
                </c:pt>
                <c:pt idx="273572">
                  <c:v>206302</c:v>
                </c:pt>
                <c:pt idx="273573">
                  <c:v>206302</c:v>
                </c:pt>
                <c:pt idx="273574">
                  <c:v>206302</c:v>
                </c:pt>
                <c:pt idx="273575">
                  <c:v>206302</c:v>
                </c:pt>
                <c:pt idx="273576">
                  <c:v>206302</c:v>
                </c:pt>
                <c:pt idx="273577">
                  <c:v>206302</c:v>
                </c:pt>
                <c:pt idx="273578">
                  <c:v>206302</c:v>
                </c:pt>
                <c:pt idx="273579">
                  <c:v>206302</c:v>
                </c:pt>
                <c:pt idx="273580">
                  <c:v>206302</c:v>
                </c:pt>
                <c:pt idx="273581">
                  <c:v>206302</c:v>
                </c:pt>
                <c:pt idx="273582">
                  <c:v>206302</c:v>
                </c:pt>
                <c:pt idx="273583">
                  <c:v>206302</c:v>
                </c:pt>
                <c:pt idx="273584">
                  <c:v>206302</c:v>
                </c:pt>
                <c:pt idx="273585">
                  <c:v>206302</c:v>
                </c:pt>
                <c:pt idx="273586">
                  <c:v>206302</c:v>
                </c:pt>
                <c:pt idx="273587">
                  <c:v>206302</c:v>
                </c:pt>
                <c:pt idx="273588">
                  <c:v>206302</c:v>
                </c:pt>
                <c:pt idx="273589">
                  <c:v>206302</c:v>
                </c:pt>
                <c:pt idx="273590">
                  <c:v>206302</c:v>
                </c:pt>
                <c:pt idx="273591">
                  <c:v>206302</c:v>
                </c:pt>
                <c:pt idx="273592">
                  <c:v>206302</c:v>
                </c:pt>
                <c:pt idx="273593">
                  <c:v>206302</c:v>
                </c:pt>
                <c:pt idx="273594">
                  <c:v>206302</c:v>
                </c:pt>
                <c:pt idx="273595">
                  <c:v>206302</c:v>
                </c:pt>
                <c:pt idx="273596">
                  <c:v>206302</c:v>
                </c:pt>
                <c:pt idx="273597">
                  <c:v>206302</c:v>
                </c:pt>
                <c:pt idx="273598">
                  <c:v>206302</c:v>
                </c:pt>
                <c:pt idx="273599">
                  <c:v>206302</c:v>
                </c:pt>
                <c:pt idx="273600">
                  <c:v>206302</c:v>
                </c:pt>
                <c:pt idx="273601">
                  <c:v>206302</c:v>
                </c:pt>
                <c:pt idx="273602">
                  <c:v>206302</c:v>
                </c:pt>
                <c:pt idx="273603">
                  <c:v>206302</c:v>
                </c:pt>
                <c:pt idx="273604">
                  <c:v>206302</c:v>
                </c:pt>
                <c:pt idx="273605">
                  <c:v>206302</c:v>
                </c:pt>
                <c:pt idx="273606">
                  <c:v>206302</c:v>
                </c:pt>
                <c:pt idx="273607">
                  <c:v>206302</c:v>
                </c:pt>
                <c:pt idx="273608">
                  <c:v>206302</c:v>
                </c:pt>
                <c:pt idx="273609">
                  <c:v>206302</c:v>
                </c:pt>
                <c:pt idx="273610">
                  <c:v>206302</c:v>
                </c:pt>
                <c:pt idx="273611">
                  <c:v>206302</c:v>
                </c:pt>
                <c:pt idx="273612">
                  <c:v>206302</c:v>
                </c:pt>
                <c:pt idx="273613">
                  <c:v>206302</c:v>
                </c:pt>
                <c:pt idx="273614">
                  <c:v>206302</c:v>
                </c:pt>
                <c:pt idx="273615">
                  <c:v>206302</c:v>
                </c:pt>
                <c:pt idx="273616">
                  <c:v>206302</c:v>
                </c:pt>
                <c:pt idx="273617">
                  <c:v>206302</c:v>
                </c:pt>
                <c:pt idx="273618">
                  <c:v>206302</c:v>
                </c:pt>
                <c:pt idx="273619">
                  <c:v>206302</c:v>
                </c:pt>
                <c:pt idx="273620">
                  <c:v>206302</c:v>
                </c:pt>
                <c:pt idx="273621">
                  <c:v>206302</c:v>
                </c:pt>
                <c:pt idx="273622">
                  <c:v>206302</c:v>
                </c:pt>
                <c:pt idx="273623">
                  <c:v>206302</c:v>
                </c:pt>
                <c:pt idx="273624">
                  <c:v>206302</c:v>
                </c:pt>
                <c:pt idx="273625">
                  <c:v>206302</c:v>
                </c:pt>
                <c:pt idx="273626">
                  <c:v>206302</c:v>
                </c:pt>
                <c:pt idx="273627">
                  <c:v>206302</c:v>
                </c:pt>
                <c:pt idx="273628">
                  <c:v>206302</c:v>
                </c:pt>
                <c:pt idx="273629">
                  <c:v>206302</c:v>
                </c:pt>
                <c:pt idx="273630">
                  <c:v>206302</c:v>
                </c:pt>
                <c:pt idx="273631">
                  <c:v>206302</c:v>
                </c:pt>
                <c:pt idx="273632">
                  <c:v>206302</c:v>
                </c:pt>
                <c:pt idx="273633">
                  <c:v>206302</c:v>
                </c:pt>
                <c:pt idx="273634">
                  <c:v>206302</c:v>
                </c:pt>
                <c:pt idx="273635">
                  <c:v>206302</c:v>
                </c:pt>
                <c:pt idx="273636">
                  <c:v>206302</c:v>
                </c:pt>
                <c:pt idx="273637">
                  <c:v>206302</c:v>
                </c:pt>
                <c:pt idx="273638">
                  <c:v>206302</c:v>
                </c:pt>
                <c:pt idx="273639">
                  <c:v>206302</c:v>
                </c:pt>
                <c:pt idx="273640">
                  <c:v>206302</c:v>
                </c:pt>
                <c:pt idx="273641">
                  <c:v>206302</c:v>
                </c:pt>
                <c:pt idx="273642">
                  <c:v>206302</c:v>
                </c:pt>
                <c:pt idx="273643">
                  <c:v>206302</c:v>
                </c:pt>
                <c:pt idx="273644">
                  <c:v>206302</c:v>
                </c:pt>
                <c:pt idx="273645">
                  <c:v>206302</c:v>
                </c:pt>
                <c:pt idx="273646">
                  <c:v>206302</c:v>
                </c:pt>
                <c:pt idx="273647">
                  <c:v>206302</c:v>
                </c:pt>
                <c:pt idx="273648">
                  <c:v>206302</c:v>
                </c:pt>
                <c:pt idx="273649">
                  <c:v>206302</c:v>
                </c:pt>
                <c:pt idx="273650">
                  <c:v>206302</c:v>
                </c:pt>
                <c:pt idx="273651">
                  <c:v>206302</c:v>
                </c:pt>
                <c:pt idx="273652">
                  <c:v>206302</c:v>
                </c:pt>
                <c:pt idx="273653">
                  <c:v>206302</c:v>
                </c:pt>
                <c:pt idx="273654">
                  <c:v>206302</c:v>
                </c:pt>
                <c:pt idx="273655">
                  <c:v>206302</c:v>
                </c:pt>
                <c:pt idx="273656">
                  <c:v>206302</c:v>
                </c:pt>
                <c:pt idx="273657">
                  <c:v>206302</c:v>
                </c:pt>
                <c:pt idx="273658">
                  <c:v>206302</c:v>
                </c:pt>
                <c:pt idx="273659">
                  <c:v>206302</c:v>
                </c:pt>
                <c:pt idx="273660">
                  <c:v>206302</c:v>
                </c:pt>
                <c:pt idx="273661">
                  <c:v>206302</c:v>
                </c:pt>
                <c:pt idx="273662">
                  <c:v>206302</c:v>
                </c:pt>
                <c:pt idx="273663">
                  <c:v>206302</c:v>
                </c:pt>
                <c:pt idx="273664">
                  <c:v>206302</c:v>
                </c:pt>
                <c:pt idx="273665">
                  <c:v>206302</c:v>
                </c:pt>
                <c:pt idx="273666">
                  <c:v>206302</c:v>
                </c:pt>
                <c:pt idx="273667">
                  <c:v>206302</c:v>
                </c:pt>
                <c:pt idx="273668">
                  <c:v>206302</c:v>
                </c:pt>
                <c:pt idx="273669">
                  <c:v>206302</c:v>
                </c:pt>
                <c:pt idx="273670">
                  <c:v>206302</c:v>
                </c:pt>
                <c:pt idx="273671">
                  <c:v>206302</c:v>
                </c:pt>
                <c:pt idx="273672">
                  <c:v>206302</c:v>
                </c:pt>
                <c:pt idx="273673">
                  <c:v>206302</c:v>
                </c:pt>
                <c:pt idx="273674">
                  <c:v>206302</c:v>
                </c:pt>
                <c:pt idx="273675">
                  <c:v>206302</c:v>
                </c:pt>
                <c:pt idx="273676">
                  <c:v>206302</c:v>
                </c:pt>
                <c:pt idx="273677">
                  <c:v>206302</c:v>
                </c:pt>
                <c:pt idx="273678">
                  <c:v>206302</c:v>
                </c:pt>
                <c:pt idx="273679">
                  <c:v>206302</c:v>
                </c:pt>
                <c:pt idx="273680">
                  <c:v>206302</c:v>
                </c:pt>
                <c:pt idx="273681">
                  <c:v>206302</c:v>
                </c:pt>
                <c:pt idx="273682">
                  <c:v>206302</c:v>
                </c:pt>
                <c:pt idx="273683">
                  <c:v>206302</c:v>
                </c:pt>
                <c:pt idx="273684">
                  <c:v>206302</c:v>
                </c:pt>
                <c:pt idx="273685">
                  <c:v>206302</c:v>
                </c:pt>
                <c:pt idx="273686">
                  <c:v>206302</c:v>
                </c:pt>
                <c:pt idx="273687">
                  <c:v>206302</c:v>
                </c:pt>
                <c:pt idx="273688">
                  <c:v>206302</c:v>
                </c:pt>
                <c:pt idx="273689">
                  <c:v>206302</c:v>
                </c:pt>
                <c:pt idx="273690">
                  <c:v>206302</c:v>
                </c:pt>
                <c:pt idx="273691">
                  <c:v>206302</c:v>
                </c:pt>
                <c:pt idx="273692">
                  <c:v>206302</c:v>
                </c:pt>
                <c:pt idx="273693">
                  <c:v>206302</c:v>
                </c:pt>
                <c:pt idx="273694">
                  <c:v>206302</c:v>
                </c:pt>
                <c:pt idx="273695">
                  <c:v>206302</c:v>
                </c:pt>
                <c:pt idx="273696">
                  <c:v>206302</c:v>
                </c:pt>
                <c:pt idx="273697">
                  <c:v>206302</c:v>
                </c:pt>
                <c:pt idx="273698">
                  <c:v>206302</c:v>
                </c:pt>
                <c:pt idx="273699">
                  <c:v>206302</c:v>
                </c:pt>
                <c:pt idx="273700">
                  <c:v>206302</c:v>
                </c:pt>
                <c:pt idx="273701">
                  <c:v>206302</c:v>
                </c:pt>
                <c:pt idx="273702">
                  <c:v>206302</c:v>
                </c:pt>
                <c:pt idx="273703">
                  <c:v>206302</c:v>
                </c:pt>
                <c:pt idx="273704">
                  <c:v>206302</c:v>
                </c:pt>
                <c:pt idx="273705">
                  <c:v>206302</c:v>
                </c:pt>
                <c:pt idx="273706">
                  <c:v>206302</c:v>
                </c:pt>
                <c:pt idx="273707">
                  <c:v>206302</c:v>
                </c:pt>
                <c:pt idx="273708">
                  <c:v>206302</c:v>
                </c:pt>
                <c:pt idx="273709">
                  <c:v>206302</c:v>
                </c:pt>
                <c:pt idx="273710">
                  <c:v>206302</c:v>
                </c:pt>
                <c:pt idx="273711">
                  <c:v>206302</c:v>
                </c:pt>
                <c:pt idx="273712">
                  <c:v>206302</c:v>
                </c:pt>
                <c:pt idx="273713">
                  <c:v>206302</c:v>
                </c:pt>
                <c:pt idx="273714">
                  <c:v>206302</c:v>
                </c:pt>
                <c:pt idx="273715">
                  <c:v>206302</c:v>
                </c:pt>
                <c:pt idx="273716">
                  <c:v>206302</c:v>
                </c:pt>
                <c:pt idx="273717">
                  <c:v>206302</c:v>
                </c:pt>
                <c:pt idx="273718">
                  <c:v>206302</c:v>
                </c:pt>
                <c:pt idx="273719">
                  <c:v>206302</c:v>
                </c:pt>
                <c:pt idx="273720">
                  <c:v>206302</c:v>
                </c:pt>
                <c:pt idx="273721">
                  <c:v>206302</c:v>
                </c:pt>
                <c:pt idx="273722">
                  <c:v>206302</c:v>
                </c:pt>
                <c:pt idx="273723">
                  <c:v>206302</c:v>
                </c:pt>
                <c:pt idx="273724">
                  <c:v>206302</c:v>
                </c:pt>
                <c:pt idx="273725">
                  <c:v>206302</c:v>
                </c:pt>
                <c:pt idx="273726">
                  <c:v>206302</c:v>
                </c:pt>
                <c:pt idx="273727">
                  <c:v>206302</c:v>
                </c:pt>
                <c:pt idx="273728">
                  <c:v>206302</c:v>
                </c:pt>
                <c:pt idx="273729">
                  <c:v>206302</c:v>
                </c:pt>
                <c:pt idx="273730">
                  <c:v>206302</c:v>
                </c:pt>
                <c:pt idx="273731">
                  <c:v>206302</c:v>
                </c:pt>
                <c:pt idx="273732">
                  <c:v>206302</c:v>
                </c:pt>
                <c:pt idx="273733">
                  <c:v>206302</c:v>
                </c:pt>
                <c:pt idx="273734">
                  <c:v>206302</c:v>
                </c:pt>
                <c:pt idx="273735">
                  <c:v>206302</c:v>
                </c:pt>
                <c:pt idx="273736">
                  <c:v>206302</c:v>
                </c:pt>
                <c:pt idx="273737">
                  <c:v>206302</c:v>
                </c:pt>
                <c:pt idx="273738">
                  <c:v>206302</c:v>
                </c:pt>
                <c:pt idx="273739">
                  <c:v>206302</c:v>
                </c:pt>
                <c:pt idx="273740">
                  <c:v>206302</c:v>
                </c:pt>
                <c:pt idx="273741">
                  <c:v>206302</c:v>
                </c:pt>
                <c:pt idx="273742">
                  <c:v>206302</c:v>
                </c:pt>
                <c:pt idx="273743">
                  <c:v>206302</c:v>
                </c:pt>
                <c:pt idx="273744">
                  <c:v>206302</c:v>
                </c:pt>
                <c:pt idx="273745">
                  <c:v>206302</c:v>
                </c:pt>
                <c:pt idx="273746">
                  <c:v>206302</c:v>
                </c:pt>
                <c:pt idx="273747">
                  <c:v>206302</c:v>
                </c:pt>
                <c:pt idx="273748">
                  <c:v>206302</c:v>
                </c:pt>
                <c:pt idx="273749">
                  <c:v>206302</c:v>
                </c:pt>
                <c:pt idx="273750">
                  <c:v>206302</c:v>
                </c:pt>
                <c:pt idx="273751">
                  <c:v>206302</c:v>
                </c:pt>
                <c:pt idx="273752">
                  <c:v>206302</c:v>
                </c:pt>
                <c:pt idx="273753">
                  <c:v>206302</c:v>
                </c:pt>
                <c:pt idx="273754">
                  <c:v>206302</c:v>
                </c:pt>
                <c:pt idx="273755">
                  <c:v>206302</c:v>
                </c:pt>
                <c:pt idx="273756">
                  <c:v>206302</c:v>
                </c:pt>
                <c:pt idx="273757">
                  <c:v>206302</c:v>
                </c:pt>
                <c:pt idx="273758">
                  <c:v>206302</c:v>
                </c:pt>
                <c:pt idx="273759">
                  <c:v>206302</c:v>
                </c:pt>
                <c:pt idx="273760">
                  <c:v>206302</c:v>
                </c:pt>
                <c:pt idx="273761">
                  <c:v>206302</c:v>
                </c:pt>
                <c:pt idx="273762">
                  <c:v>206302</c:v>
                </c:pt>
                <c:pt idx="273763">
                  <c:v>206302</c:v>
                </c:pt>
                <c:pt idx="273764">
                  <c:v>206302</c:v>
                </c:pt>
                <c:pt idx="273765">
                  <c:v>206302</c:v>
                </c:pt>
                <c:pt idx="273766">
                  <c:v>206302</c:v>
                </c:pt>
                <c:pt idx="273767">
                  <c:v>206302</c:v>
                </c:pt>
                <c:pt idx="273768">
                  <c:v>206302</c:v>
                </c:pt>
                <c:pt idx="273769">
                  <c:v>206302</c:v>
                </c:pt>
                <c:pt idx="273770">
                  <c:v>206302</c:v>
                </c:pt>
                <c:pt idx="273771">
                  <c:v>206302</c:v>
                </c:pt>
                <c:pt idx="273772">
                  <c:v>206302</c:v>
                </c:pt>
                <c:pt idx="273773">
                  <c:v>206302</c:v>
                </c:pt>
                <c:pt idx="273774">
                  <c:v>206302</c:v>
                </c:pt>
                <c:pt idx="273775">
                  <c:v>206302</c:v>
                </c:pt>
                <c:pt idx="273776">
                  <c:v>206302</c:v>
                </c:pt>
                <c:pt idx="273777">
                  <c:v>206302</c:v>
                </c:pt>
                <c:pt idx="273778">
                  <c:v>206302</c:v>
                </c:pt>
                <c:pt idx="273779">
                  <c:v>206302</c:v>
                </c:pt>
                <c:pt idx="273780">
                  <c:v>206302</c:v>
                </c:pt>
                <c:pt idx="273781">
                  <c:v>206302</c:v>
                </c:pt>
                <c:pt idx="273782">
                  <c:v>206302</c:v>
                </c:pt>
                <c:pt idx="273783">
                  <c:v>206302</c:v>
                </c:pt>
                <c:pt idx="273784">
                  <c:v>206302</c:v>
                </c:pt>
                <c:pt idx="273785">
                  <c:v>206302</c:v>
                </c:pt>
                <c:pt idx="273786">
                  <c:v>206302</c:v>
                </c:pt>
                <c:pt idx="273787">
                  <c:v>206302</c:v>
                </c:pt>
                <c:pt idx="273788">
                  <c:v>206302</c:v>
                </c:pt>
                <c:pt idx="273789">
                  <c:v>206302</c:v>
                </c:pt>
                <c:pt idx="273790">
                  <c:v>206302</c:v>
                </c:pt>
                <c:pt idx="273791">
                  <c:v>206302</c:v>
                </c:pt>
                <c:pt idx="273792">
                  <c:v>206302</c:v>
                </c:pt>
                <c:pt idx="273793">
                  <c:v>206302</c:v>
                </c:pt>
                <c:pt idx="273794">
                  <c:v>206302</c:v>
                </c:pt>
                <c:pt idx="273795">
                  <c:v>206302</c:v>
                </c:pt>
                <c:pt idx="273796">
                  <c:v>206302</c:v>
                </c:pt>
                <c:pt idx="273797">
                  <c:v>206302</c:v>
                </c:pt>
                <c:pt idx="273798">
                  <c:v>206302</c:v>
                </c:pt>
                <c:pt idx="273799">
                  <c:v>206302</c:v>
                </c:pt>
                <c:pt idx="273800">
                  <c:v>206302</c:v>
                </c:pt>
                <c:pt idx="273801">
                  <c:v>206302</c:v>
                </c:pt>
                <c:pt idx="273802">
                  <c:v>206302</c:v>
                </c:pt>
                <c:pt idx="273803">
                  <c:v>206302</c:v>
                </c:pt>
                <c:pt idx="273804">
                  <c:v>206302</c:v>
                </c:pt>
                <c:pt idx="273805">
                  <c:v>206302</c:v>
                </c:pt>
                <c:pt idx="273806">
                  <c:v>206302</c:v>
                </c:pt>
                <c:pt idx="273807">
                  <c:v>206302</c:v>
                </c:pt>
                <c:pt idx="273808">
                  <c:v>206302</c:v>
                </c:pt>
                <c:pt idx="273809">
                  <c:v>206302</c:v>
                </c:pt>
                <c:pt idx="273810">
                  <c:v>206302</c:v>
                </c:pt>
                <c:pt idx="273811">
                  <c:v>206302</c:v>
                </c:pt>
                <c:pt idx="273812">
                  <c:v>206302</c:v>
                </c:pt>
                <c:pt idx="273813">
                  <c:v>206302</c:v>
                </c:pt>
                <c:pt idx="273814">
                  <c:v>206302</c:v>
                </c:pt>
                <c:pt idx="273815">
                  <c:v>206302</c:v>
                </c:pt>
                <c:pt idx="273816">
                  <c:v>206302</c:v>
                </c:pt>
                <c:pt idx="273817">
                  <c:v>206302</c:v>
                </c:pt>
                <c:pt idx="273818">
                  <c:v>206302</c:v>
                </c:pt>
                <c:pt idx="273819">
                  <c:v>206302</c:v>
                </c:pt>
                <c:pt idx="273820">
                  <c:v>206302</c:v>
                </c:pt>
                <c:pt idx="273821">
                  <c:v>206302</c:v>
                </c:pt>
                <c:pt idx="273822">
                  <c:v>206302</c:v>
                </c:pt>
                <c:pt idx="273823">
                  <c:v>206302</c:v>
                </c:pt>
                <c:pt idx="273824">
                  <c:v>206302</c:v>
                </c:pt>
                <c:pt idx="273825">
                  <c:v>206302</c:v>
                </c:pt>
                <c:pt idx="273826">
                  <c:v>206302</c:v>
                </c:pt>
                <c:pt idx="273827">
                  <c:v>206302</c:v>
                </c:pt>
                <c:pt idx="273828">
                  <c:v>206302</c:v>
                </c:pt>
                <c:pt idx="273829">
                  <c:v>206302</c:v>
                </c:pt>
                <c:pt idx="273830">
                  <c:v>206302</c:v>
                </c:pt>
                <c:pt idx="273831">
                  <c:v>206302</c:v>
                </c:pt>
                <c:pt idx="273832">
                  <c:v>206302</c:v>
                </c:pt>
                <c:pt idx="273833">
                  <c:v>206302</c:v>
                </c:pt>
                <c:pt idx="273834">
                  <c:v>206302</c:v>
                </c:pt>
                <c:pt idx="273835">
                  <c:v>206302</c:v>
                </c:pt>
                <c:pt idx="273836">
                  <c:v>206302</c:v>
                </c:pt>
                <c:pt idx="273837">
                  <c:v>206302</c:v>
                </c:pt>
                <c:pt idx="273838">
                  <c:v>206302</c:v>
                </c:pt>
                <c:pt idx="273839">
                  <c:v>206302</c:v>
                </c:pt>
                <c:pt idx="273840">
                  <c:v>206302</c:v>
                </c:pt>
                <c:pt idx="273841">
                  <c:v>206302</c:v>
                </c:pt>
                <c:pt idx="273842">
                  <c:v>206302</c:v>
                </c:pt>
                <c:pt idx="273843">
                  <c:v>206302</c:v>
                </c:pt>
                <c:pt idx="273844">
                  <c:v>206302</c:v>
                </c:pt>
                <c:pt idx="273845">
                  <c:v>206302</c:v>
                </c:pt>
                <c:pt idx="273846">
                  <c:v>206302</c:v>
                </c:pt>
                <c:pt idx="273847">
                  <c:v>206302</c:v>
                </c:pt>
                <c:pt idx="273848">
                  <c:v>206302</c:v>
                </c:pt>
                <c:pt idx="273849">
                  <c:v>206302</c:v>
                </c:pt>
                <c:pt idx="273850">
                  <c:v>206302</c:v>
                </c:pt>
                <c:pt idx="273851">
                  <c:v>206302</c:v>
                </c:pt>
                <c:pt idx="273852">
                  <c:v>206302</c:v>
                </c:pt>
                <c:pt idx="273853">
                  <c:v>206302</c:v>
                </c:pt>
                <c:pt idx="273854">
                  <c:v>206302</c:v>
                </c:pt>
                <c:pt idx="273855">
                  <c:v>206302</c:v>
                </c:pt>
                <c:pt idx="273856">
                  <c:v>206302</c:v>
                </c:pt>
                <c:pt idx="273857">
                  <c:v>206302</c:v>
                </c:pt>
                <c:pt idx="273858">
                  <c:v>206302</c:v>
                </c:pt>
                <c:pt idx="273859">
                  <c:v>206302</c:v>
                </c:pt>
                <c:pt idx="273860">
                  <c:v>206302</c:v>
                </c:pt>
                <c:pt idx="273861">
                  <c:v>206302</c:v>
                </c:pt>
                <c:pt idx="273862">
                  <c:v>206302</c:v>
                </c:pt>
                <c:pt idx="273863">
                  <c:v>206302</c:v>
                </c:pt>
                <c:pt idx="273864">
                  <c:v>206302</c:v>
                </c:pt>
                <c:pt idx="273865">
                  <c:v>206302</c:v>
                </c:pt>
                <c:pt idx="273866">
                  <c:v>206302</c:v>
                </c:pt>
                <c:pt idx="273867">
                  <c:v>206302</c:v>
                </c:pt>
                <c:pt idx="273868">
                  <c:v>206302</c:v>
                </c:pt>
                <c:pt idx="273869">
                  <c:v>206302</c:v>
                </c:pt>
                <c:pt idx="273870">
                  <c:v>206302</c:v>
                </c:pt>
                <c:pt idx="273871">
                  <c:v>206302</c:v>
                </c:pt>
                <c:pt idx="273872">
                  <c:v>206302</c:v>
                </c:pt>
                <c:pt idx="273873">
                  <c:v>206302</c:v>
                </c:pt>
                <c:pt idx="273874">
                  <c:v>206302</c:v>
                </c:pt>
                <c:pt idx="273875">
                  <c:v>206302</c:v>
                </c:pt>
                <c:pt idx="273876">
                  <c:v>206302</c:v>
                </c:pt>
                <c:pt idx="273877">
                  <c:v>206302</c:v>
                </c:pt>
                <c:pt idx="273878">
                  <c:v>206302</c:v>
                </c:pt>
                <c:pt idx="273879">
                  <c:v>206302</c:v>
                </c:pt>
                <c:pt idx="273880">
                  <c:v>206302</c:v>
                </c:pt>
                <c:pt idx="273881">
                  <c:v>206302</c:v>
                </c:pt>
                <c:pt idx="273882">
                  <c:v>206302</c:v>
                </c:pt>
                <c:pt idx="273883">
                  <c:v>206302</c:v>
                </c:pt>
                <c:pt idx="273884">
                  <c:v>206302</c:v>
                </c:pt>
                <c:pt idx="273885">
                  <c:v>206302</c:v>
                </c:pt>
                <c:pt idx="273886">
                  <c:v>206302</c:v>
                </c:pt>
                <c:pt idx="273887">
                  <c:v>206302</c:v>
                </c:pt>
                <c:pt idx="273888">
                  <c:v>206302</c:v>
                </c:pt>
                <c:pt idx="273889">
                  <c:v>206302</c:v>
                </c:pt>
                <c:pt idx="273890">
                  <c:v>206302</c:v>
                </c:pt>
                <c:pt idx="273891">
                  <c:v>206302</c:v>
                </c:pt>
                <c:pt idx="273892">
                  <c:v>206302</c:v>
                </c:pt>
                <c:pt idx="273893">
                  <c:v>206302</c:v>
                </c:pt>
                <c:pt idx="273894">
                  <c:v>206302</c:v>
                </c:pt>
                <c:pt idx="273895">
                  <c:v>206302</c:v>
                </c:pt>
                <c:pt idx="273896">
                  <c:v>206302</c:v>
                </c:pt>
                <c:pt idx="273897">
                  <c:v>206302</c:v>
                </c:pt>
                <c:pt idx="273898">
                  <c:v>206302</c:v>
                </c:pt>
                <c:pt idx="273899">
                  <c:v>206302</c:v>
                </c:pt>
                <c:pt idx="273900">
                  <c:v>206302</c:v>
                </c:pt>
                <c:pt idx="273901">
                  <c:v>206302</c:v>
                </c:pt>
                <c:pt idx="273902">
                  <c:v>206302</c:v>
                </c:pt>
                <c:pt idx="273903">
                  <c:v>206302</c:v>
                </c:pt>
                <c:pt idx="273904">
                  <c:v>206302</c:v>
                </c:pt>
                <c:pt idx="273905">
                  <c:v>206302</c:v>
                </c:pt>
                <c:pt idx="273906">
                  <c:v>206302</c:v>
                </c:pt>
                <c:pt idx="273907">
                  <c:v>206302</c:v>
                </c:pt>
                <c:pt idx="273908">
                  <c:v>206302</c:v>
                </c:pt>
                <c:pt idx="273909">
                  <c:v>206302</c:v>
                </c:pt>
                <c:pt idx="273910">
                  <c:v>206302</c:v>
                </c:pt>
                <c:pt idx="273911">
                  <c:v>206302</c:v>
                </c:pt>
                <c:pt idx="273912">
                  <c:v>206302</c:v>
                </c:pt>
                <c:pt idx="273913">
                  <c:v>206302</c:v>
                </c:pt>
                <c:pt idx="273914">
                  <c:v>206302</c:v>
                </c:pt>
                <c:pt idx="273915">
                  <c:v>206302</c:v>
                </c:pt>
                <c:pt idx="273916">
                  <c:v>206302</c:v>
                </c:pt>
                <c:pt idx="273917">
                  <c:v>206302</c:v>
                </c:pt>
                <c:pt idx="273918">
                  <c:v>206302</c:v>
                </c:pt>
                <c:pt idx="273919">
                  <c:v>206302</c:v>
                </c:pt>
                <c:pt idx="273920">
                  <c:v>206302</c:v>
                </c:pt>
                <c:pt idx="273921">
                  <c:v>206302</c:v>
                </c:pt>
                <c:pt idx="273922">
                  <c:v>206302</c:v>
                </c:pt>
                <c:pt idx="273923">
                  <c:v>206302</c:v>
                </c:pt>
                <c:pt idx="273924">
                  <c:v>206302</c:v>
                </c:pt>
                <c:pt idx="273925">
                  <c:v>206302</c:v>
                </c:pt>
                <c:pt idx="273926">
                  <c:v>206302</c:v>
                </c:pt>
                <c:pt idx="273927">
                  <c:v>206302</c:v>
                </c:pt>
                <c:pt idx="273928">
                  <c:v>206302</c:v>
                </c:pt>
                <c:pt idx="273929">
                  <c:v>206302</c:v>
                </c:pt>
                <c:pt idx="273930">
                  <c:v>206302</c:v>
                </c:pt>
                <c:pt idx="273931">
                  <c:v>206302</c:v>
                </c:pt>
                <c:pt idx="273932">
                  <c:v>206302</c:v>
                </c:pt>
                <c:pt idx="273933">
                  <c:v>206302</c:v>
                </c:pt>
                <c:pt idx="273934">
                  <c:v>206302</c:v>
                </c:pt>
                <c:pt idx="273935">
                  <c:v>206302</c:v>
                </c:pt>
                <c:pt idx="273936">
                  <c:v>206302</c:v>
                </c:pt>
                <c:pt idx="273937">
                  <c:v>206302</c:v>
                </c:pt>
                <c:pt idx="273938">
                  <c:v>206302</c:v>
                </c:pt>
                <c:pt idx="273939">
                  <c:v>206302</c:v>
                </c:pt>
                <c:pt idx="273940">
                  <c:v>206302</c:v>
                </c:pt>
                <c:pt idx="273941">
                  <c:v>206302</c:v>
                </c:pt>
                <c:pt idx="273942">
                  <c:v>206302</c:v>
                </c:pt>
                <c:pt idx="273943">
                  <c:v>206302</c:v>
                </c:pt>
                <c:pt idx="273944">
                  <c:v>206302</c:v>
                </c:pt>
                <c:pt idx="273945">
                  <c:v>206302</c:v>
                </c:pt>
                <c:pt idx="273946">
                  <c:v>206302</c:v>
                </c:pt>
                <c:pt idx="273947">
                  <c:v>206302</c:v>
                </c:pt>
                <c:pt idx="273948">
                  <c:v>206302</c:v>
                </c:pt>
                <c:pt idx="273949">
                  <c:v>206302</c:v>
                </c:pt>
                <c:pt idx="273950">
                  <c:v>206302</c:v>
                </c:pt>
                <c:pt idx="273951">
                  <c:v>206302</c:v>
                </c:pt>
                <c:pt idx="273952">
                  <c:v>206302</c:v>
                </c:pt>
                <c:pt idx="273953">
                  <c:v>206302</c:v>
                </c:pt>
                <c:pt idx="273954">
                  <c:v>206302</c:v>
                </c:pt>
                <c:pt idx="273955">
                  <c:v>206302</c:v>
                </c:pt>
                <c:pt idx="273956">
                  <c:v>206302</c:v>
                </c:pt>
                <c:pt idx="273957">
                  <c:v>206302</c:v>
                </c:pt>
                <c:pt idx="273958">
                  <c:v>206302</c:v>
                </c:pt>
                <c:pt idx="273959">
                  <c:v>206302</c:v>
                </c:pt>
                <c:pt idx="273960">
                  <c:v>206302</c:v>
                </c:pt>
                <c:pt idx="273961">
                  <c:v>206302</c:v>
                </c:pt>
                <c:pt idx="273962">
                  <c:v>206302</c:v>
                </c:pt>
                <c:pt idx="273963">
                  <c:v>206302</c:v>
                </c:pt>
                <c:pt idx="273964">
                  <c:v>206302</c:v>
                </c:pt>
                <c:pt idx="273965">
                  <c:v>206302</c:v>
                </c:pt>
                <c:pt idx="273966">
                  <c:v>206302</c:v>
                </c:pt>
                <c:pt idx="273967">
                  <c:v>206302</c:v>
                </c:pt>
                <c:pt idx="273968">
                  <c:v>206302</c:v>
                </c:pt>
                <c:pt idx="273969">
                  <c:v>206302</c:v>
                </c:pt>
                <c:pt idx="273970">
                  <c:v>206302</c:v>
                </c:pt>
                <c:pt idx="273971">
                  <c:v>206302</c:v>
                </c:pt>
                <c:pt idx="273972">
                  <c:v>206302</c:v>
                </c:pt>
                <c:pt idx="273973">
                  <c:v>206302</c:v>
                </c:pt>
                <c:pt idx="273974">
                  <c:v>206302</c:v>
                </c:pt>
                <c:pt idx="273975">
                  <c:v>206302</c:v>
                </c:pt>
                <c:pt idx="273976">
                  <c:v>206302</c:v>
                </c:pt>
                <c:pt idx="273977">
                  <c:v>206302</c:v>
                </c:pt>
                <c:pt idx="273978">
                  <c:v>206302</c:v>
                </c:pt>
                <c:pt idx="273979">
                  <c:v>206302</c:v>
                </c:pt>
                <c:pt idx="273980">
                  <c:v>206302</c:v>
                </c:pt>
                <c:pt idx="273981">
                  <c:v>206302</c:v>
                </c:pt>
                <c:pt idx="273982">
                  <c:v>206302</c:v>
                </c:pt>
                <c:pt idx="273983">
                  <c:v>206302</c:v>
                </c:pt>
                <c:pt idx="273984">
                  <c:v>206302</c:v>
                </c:pt>
                <c:pt idx="273985">
                  <c:v>206302</c:v>
                </c:pt>
                <c:pt idx="273986">
                  <c:v>206302</c:v>
                </c:pt>
                <c:pt idx="273987">
                  <c:v>206302</c:v>
                </c:pt>
                <c:pt idx="273988">
                  <c:v>206302</c:v>
                </c:pt>
                <c:pt idx="273989">
                  <c:v>206302</c:v>
                </c:pt>
                <c:pt idx="273990">
                  <c:v>206302</c:v>
                </c:pt>
                <c:pt idx="273991">
                  <c:v>206302</c:v>
                </c:pt>
                <c:pt idx="273992">
                  <c:v>206302</c:v>
                </c:pt>
                <c:pt idx="273993">
                  <c:v>206302</c:v>
                </c:pt>
                <c:pt idx="273994">
                  <c:v>206302</c:v>
                </c:pt>
                <c:pt idx="273995">
                  <c:v>206302</c:v>
                </c:pt>
                <c:pt idx="273996">
                  <c:v>206302</c:v>
                </c:pt>
                <c:pt idx="273997">
                  <c:v>206302</c:v>
                </c:pt>
                <c:pt idx="273998">
                  <c:v>206302</c:v>
                </c:pt>
                <c:pt idx="273999">
                  <c:v>206302</c:v>
                </c:pt>
                <c:pt idx="274000">
                  <c:v>206302</c:v>
                </c:pt>
                <c:pt idx="274001">
                  <c:v>206302</c:v>
                </c:pt>
                <c:pt idx="274002">
                  <c:v>206302</c:v>
                </c:pt>
                <c:pt idx="274003">
                  <c:v>206302</c:v>
                </c:pt>
                <c:pt idx="274004">
                  <c:v>206302</c:v>
                </c:pt>
                <c:pt idx="274005">
                  <c:v>206302</c:v>
                </c:pt>
                <c:pt idx="274006">
                  <c:v>206302</c:v>
                </c:pt>
                <c:pt idx="274007">
                  <c:v>206302</c:v>
                </c:pt>
                <c:pt idx="274008">
                  <c:v>206302</c:v>
                </c:pt>
                <c:pt idx="274009">
                  <c:v>206302</c:v>
                </c:pt>
                <c:pt idx="274010">
                  <c:v>206302</c:v>
                </c:pt>
                <c:pt idx="274011">
                  <c:v>206302</c:v>
                </c:pt>
                <c:pt idx="274012">
                  <c:v>206302</c:v>
                </c:pt>
                <c:pt idx="274013">
                  <c:v>206302</c:v>
                </c:pt>
                <c:pt idx="274014">
                  <c:v>206302</c:v>
                </c:pt>
                <c:pt idx="274015">
                  <c:v>206302</c:v>
                </c:pt>
                <c:pt idx="274016">
                  <c:v>206302</c:v>
                </c:pt>
                <c:pt idx="274017">
                  <c:v>206302</c:v>
                </c:pt>
                <c:pt idx="274018">
                  <c:v>206302</c:v>
                </c:pt>
                <c:pt idx="274019">
                  <c:v>206302</c:v>
                </c:pt>
                <c:pt idx="274020">
                  <c:v>206302</c:v>
                </c:pt>
                <c:pt idx="274021">
                  <c:v>206302</c:v>
                </c:pt>
                <c:pt idx="274022">
                  <c:v>206302</c:v>
                </c:pt>
                <c:pt idx="274023">
                  <c:v>206302</c:v>
                </c:pt>
                <c:pt idx="274024">
                  <c:v>206302</c:v>
                </c:pt>
                <c:pt idx="274025">
                  <c:v>206302</c:v>
                </c:pt>
                <c:pt idx="274026">
                  <c:v>206302</c:v>
                </c:pt>
                <c:pt idx="274027">
                  <c:v>206302</c:v>
                </c:pt>
                <c:pt idx="274028">
                  <c:v>206302</c:v>
                </c:pt>
                <c:pt idx="274029">
                  <c:v>206302</c:v>
                </c:pt>
                <c:pt idx="274030">
                  <c:v>206302</c:v>
                </c:pt>
                <c:pt idx="274031">
                  <c:v>206302</c:v>
                </c:pt>
                <c:pt idx="274032">
                  <c:v>206302</c:v>
                </c:pt>
                <c:pt idx="274033">
                  <c:v>206302</c:v>
                </c:pt>
                <c:pt idx="274034">
                  <c:v>206302</c:v>
                </c:pt>
                <c:pt idx="274035">
                  <c:v>206302</c:v>
                </c:pt>
                <c:pt idx="274036">
                  <c:v>206302</c:v>
                </c:pt>
                <c:pt idx="274037">
                  <c:v>206302</c:v>
                </c:pt>
                <c:pt idx="274038">
                  <c:v>206302</c:v>
                </c:pt>
                <c:pt idx="274039">
                  <c:v>206302</c:v>
                </c:pt>
                <c:pt idx="274040">
                  <c:v>206302</c:v>
                </c:pt>
                <c:pt idx="274041">
                  <c:v>206302</c:v>
                </c:pt>
                <c:pt idx="274042">
                  <c:v>206302</c:v>
                </c:pt>
                <c:pt idx="274043">
                  <c:v>206302</c:v>
                </c:pt>
                <c:pt idx="274044">
                  <c:v>206302</c:v>
                </c:pt>
                <c:pt idx="274045">
                  <c:v>206302</c:v>
                </c:pt>
                <c:pt idx="274046">
                  <c:v>206302</c:v>
                </c:pt>
                <c:pt idx="274047">
                  <c:v>206302</c:v>
                </c:pt>
                <c:pt idx="274048">
                  <c:v>206302</c:v>
                </c:pt>
                <c:pt idx="274049">
                  <c:v>206302</c:v>
                </c:pt>
                <c:pt idx="274050">
                  <c:v>206302</c:v>
                </c:pt>
                <c:pt idx="274051">
                  <c:v>206302</c:v>
                </c:pt>
                <c:pt idx="274052">
                  <c:v>206302</c:v>
                </c:pt>
                <c:pt idx="274053">
                  <c:v>206302</c:v>
                </c:pt>
                <c:pt idx="274054">
                  <c:v>206302</c:v>
                </c:pt>
                <c:pt idx="274055">
                  <c:v>206302</c:v>
                </c:pt>
                <c:pt idx="274056">
                  <c:v>206302</c:v>
                </c:pt>
                <c:pt idx="274057">
                  <c:v>206302</c:v>
                </c:pt>
                <c:pt idx="274058">
                  <c:v>206302</c:v>
                </c:pt>
                <c:pt idx="274059">
                  <c:v>206302</c:v>
                </c:pt>
                <c:pt idx="274060">
                  <c:v>206302</c:v>
                </c:pt>
                <c:pt idx="274061">
                  <c:v>206302</c:v>
                </c:pt>
                <c:pt idx="274062">
                  <c:v>206302</c:v>
                </c:pt>
                <c:pt idx="274063">
                  <c:v>206302</c:v>
                </c:pt>
                <c:pt idx="274064">
                  <c:v>206302</c:v>
                </c:pt>
                <c:pt idx="274065">
                  <c:v>206302</c:v>
                </c:pt>
                <c:pt idx="274066">
                  <c:v>206302</c:v>
                </c:pt>
                <c:pt idx="274067">
                  <c:v>206302</c:v>
                </c:pt>
                <c:pt idx="274068">
                  <c:v>206302</c:v>
                </c:pt>
                <c:pt idx="274069">
                  <c:v>206302</c:v>
                </c:pt>
                <c:pt idx="274070">
                  <c:v>206302</c:v>
                </c:pt>
                <c:pt idx="274071">
                  <c:v>206302</c:v>
                </c:pt>
                <c:pt idx="274072">
                  <c:v>206302</c:v>
                </c:pt>
                <c:pt idx="274073">
                  <c:v>206302</c:v>
                </c:pt>
                <c:pt idx="274074">
                  <c:v>206302</c:v>
                </c:pt>
                <c:pt idx="274075">
                  <c:v>206302</c:v>
                </c:pt>
                <c:pt idx="274076">
                  <c:v>206302</c:v>
                </c:pt>
                <c:pt idx="274077">
                  <c:v>206302</c:v>
                </c:pt>
                <c:pt idx="274078">
                  <c:v>206302</c:v>
                </c:pt>
                <c:pt idx="274079">
                  <c:v>206302</c:v>
                </c:pt>
                <c:pt idx="274080">
                  <c:v>206302</c:v>
                </c:pt>
                <c:pt idx="274081">
                  <c:v>206302</c:v>
                </c:pt>
                <c:pt idx="274082">
                  <c:v>206302</c:v>
                </c:pt>
                <c:pt idx="274083">
                  <c:v>206302</c:v>
                </c:pt>
                <c:pt idx="274084">
                  <c:v>206302</c:v>
                </c:pt>
                <c:pt idx="274085">
                  <c:v>206302</c:v>
                </c:pt>
                <c:pt idx="274086">
                  <c:v>206302</c:v>
                </c:pt>
                <c:pt idx="274087">
                  <c:v>206302</c:v>
                </c:pt>
                <c:pt idx="274088">
                  <c:v>206302</c:v>
                </c:pt>
                <c:pt idx="274089">
                  <c:v>206302</c:v>
                </c:pt>
                <c:pt idx="274090">
                  <c:v>206302</c:v>
                </c:pt>
                <c:pt idx="274091">
                  <c:v>206302</c:v>
                </c:pt>
                <c:pt idx="274092">
                  <c:v>206302</c:v>
                </c:pt>
                <c:pt idx="274093">
                  <c:v>206302</c:v>
                </c:pt>
                <c:pt idx="274094">
                  <c:v>206302</c:v>
                </c:pt>
                <c:pt idx="274095">
                  <c:v>206302</c:v>
                </c:pt>
                <c:pt idx="274096">
                  <c:v>206302</c:v>
                </c:pt>
                <c:pt idx="274097">
                  <c:v>206302</c:v>
                </c:pt>
                <c:pt idx="274098">
                  <c:v>206302</c:v>
                </c:pt>
                <c:pt idx="274099">
                  <c:v>206302</c:v>
                </c:pt>
                <c:pt idx="274100">
                  <c:v>206302</c:v>
                </c:pt>
                <c:pt idx="274101">
                  <c:v>206302</c:v>
                </c:pt>
                <c:pt idx="274102">
                  <c:v>206302</c:v>
                </c:pt>
                <c:pt idx="274103">
                  <c:v>206302</c:v>
                </c:pt>
                <c:pt idx="274104">
                  <c:v>206302</c:v>
                </c:pt>
                <c:pt idx="274105">
                  <c:v>206302</c:v>
                </c:pt>
                <c:pt idx="274106">
                  <c:v>206302</c:v>
                </c:pt>
                <c:pt idx="274107">
                  <c:v>206302</c:v>
                </c:pt>
                <c:pt idx="274108">
                  <c:v>206302</c:v>
                </c:pt>
                <c:pt idx="274109">
                  <c:v>206302</c:v>
                </c:pt>
                <c:pt idx="274110">
                  <c:v>206302</c:v>
                </c:pt>
                <c:pt idx="274111">
                  <c:v>206302</c:v>
                </c:pt>
                <c:pt idx="274112">
                  <c:v>206302</c:v>
                </c:pt>
                <c:pt idx="274113">
                  <c:v>206302</c:v>
                </c:pt>
                <c:pt idx="274114">
                  <c:v>206302</c:v>
                </c:pt>
                <c:pt idx="274115">
                  <c:v>206302</c:v>
                </c:pt>
                <c:pt idx="274116">
                  <c:v>206302</c:v>
                </c:pt>
                <c:pt idx="274117">
                  <c:v>206302</c:v>
                </c:pt>
                <c:pt idx="274118">
                  <c:v>206302</c:v>
                </c:pt>
                <c:pt idx="274119">
                  <c:v>206302</c:v>
                </c:pt>
                <c:pt idx="274120">
                  <c:v>206302</c:v>
                </c:pt>
                <c:pt idx="274121">
                  <c:v>206302</c:v>
                </c:pt>
                <c:pt idx="274122">
                  <c:v>206302</c:v>
                </c:pt>
                <c:pt idx="274123">
                  <c:v>206302</c:v>
                </c:pt>
                <c:pt idx="274124">
                  <c:v>206302</c:v>
                </c:pt>
                <c:pt idx="274125">
                  <c:v>206302</c:v>
                </c:pt>
                <c:pt idx="274126">
                  <c:v>206302</c:v>
                </c:pt>
                <c:pt idx="274127">
                  <c:v>206302</c:v>
                </c:pt>
                <c:pt idx="274128">
                  <c:v>206302</c:v>
                </c:pt>
                <c:pt idx="274129">
                  <c:v>206302</c:v>
                </c:pt>
                <c:pt idx="274130">
                  <c:v>206302</c:v>
                </c:pt>
                <c:pt idx="274131">
                  <c:v>206302</c:v>
                </c:pt>
                <c:pt idx="274132">
                  <c:v>206302</c:v>
                </c:pt>
                <c:pt idx="274133">
                  <c:v>206302</c:v>
                </c:pt>
                <c:pt idx="274134">
                  <c:v>206302</c:v>
                </c:pt>
                <c:pt idx="274135">
                  <c:v>206302</c:v>
                </c:pt>
                <c:pt idx="274136">
                  <c:v>206302</c:v>
                </c:pt>
                <c:pt idx="274137">
                  <c:v>206302</c:v>
                </c:pt>
                <c:pt idx="274138">
                  <c:v>206302</c:v>
                </c:pt>
                <c:pt idx="274139">
                  <c:v>206302</c:v>
                </c:pt>
                <c:pt idx="274140">
                  <c:v>206302</c:v>
                </c:pt>
                <c:pt idx="274141">
                  <c:v>206302</c:v>
                </c:pt>
                <c:pt idx="274142">
                  <c:v>206302</c:v>
                </c:pt>
                <c:pt idx="274143">
                  <c:v>206302</c:v>
                </c:pt>
                <c:pt idx="274144">
                  <c:v>206302</c:v>
                </c:pt>
                <c:pt idx="274145">
                  <c:v>206302</c:v>
                </c:pt>
                <c:pt idx="274146">
                  <c:v>206302</c:v>
                </c:pt>
                <c:pt idx="274147">
                  <c:v>206302</c:v>
                </c:pt>
                <c:pt idx="274148">
                  <c:v>206302</c:v>
                </c:pt>
                <c:pt idx="274149">
                  <c:v>206302</c:v>
                </c:pt>
                <c:pt idx="274150">
                  <c:v>206302</c:v>
                </c:pt>
                <c:pt idx="274151">
                  <c:v>206302</c:v>
                </c:pt>
                <c:pt idx="274152">
                  <c:v>206302</c:v>
                </c:pt>
                <c:pt idx="274153">
                  <c:v>206302</c:v>
                </c:pt>
                <c:pt idx="274154">
                  <c:v>206302</c:v>
                </c:pt>
                <c:pt idx="274155">
                  <c:v>206302</c:v>
                </c:pt>
                <c:pt idx="274156">
                  <c:v>206302</c:v>
                </c:pt>
                <c:pt idx="274157">
                  <c:v>206302</c:v>
                </c:pt>
                <c:pt idx="274158">
                  <c:v>206302</c:v>
                </c:pt>
                <c:pt idx="274159">
                  <c:v>206302</c:v>
                </c:pt>
                <c:pt idx="274160">
                  <c:v>206302</c:v>
                </c:pt>
                <c:pt idx="274161">
                  <c:v>206302</c:v>
                </c:pt>
                <c:pt idx="274162">
                  <c:v>206302</c:v>
                </c:pt>
                <c:pt idx="274163">
                  <c:v>206302</c:v>
                </c:pt>
                <c:pt idx="274164">
                  <c:v>206302</c:v>
                </c:pt>
                <c:pt idx="274165">
                  <c:v>206302</c:v>
                </c:pt>
                <c:pt idx="274166">
                  <c:v>206302</c:v>
                </c:pt>
                <c:pt idx="274167">
                  <c:v>206302</c:v>
                </c:pt>
                <c:pt idx="274168">
                  <c:v>206302</c:v>
                </c:pt>
                <c:pt idx="274169">
                  <c:v>206302</c:v>
                </c:pt>
                <c:pt idx="274170">
                  <c:v>206302</c:v>
                </c:pt>
                <c:pt idx="274171">
                  <c:v>206302</c:v>
                </c:pt>
                <c:pt idx="274172">
                  <c:v>206302</c:v>
                </c:pt>
                <c:pt idx="274173">
                  <c:v>206302</c:v>
                </c:pt>
                <c:pt idx="274174">
                  <c:v>206302</c:v>
                </c:pt>
                <c:pt idx="274175">
                  <c:v>206302</c:v>
                </c:pt>
                <c:pt idx="274176">
                  <c:v>206302</c:v>
                </c:pt>
                <c:pt idx="274177">
                  <c:v>206302</c:v>
                </c:pt>
                <c:pt idx="274178">
                  <c:v>206302</c:v>
                </c:pt>
                <c:pt idx="274179">
                  <c:v>206302</c:v>
                </c:pt>
                <c:pt idx="274180">
                  <c:v>206302</c:v>
                </c:pt>
                <c:pt idx="274181">
                  <c:v>206302</c:v>
                </c:pt>
                <c:pt idx="274182">
                  <c:v>206302</c:v>
                </c:pt>
                <c:pt idx="274183">
                  <c:v>206302</c:v>
                </c:pt>
                <c:pt idx="274184">
                  <c:v>206302</c:v>
                </c:pt>
                <c:pt idx="274185">
                  <c:v>206302</c:v>
                </c:pt>
                <c:pt idx="274186">
                  <c:v>206302</c:v>
                </c:pt>
                <c:pt idx="274187">
                  <c:v>206302</c:v>
                </c:pt>
                <c:pt idx="274188">
                  <c:v>206302</c:v>
                </c:pt>
                <c:pt idx="274189">
                  <c:v>206302</c:v>
                </c:pt>
                <c:pt idx="274190">
                  <c:v>206302</c:v>
                </c:pt>
                <c:pt idx="274191">
                  <c:v>206302</c:v>
                </c:pt>
                <c:pt idx="274192">
                  <c:v>206302</c:v>
                </c:pt>
                <c:pt idx="274193">
                  <c:v>206302</c:v>
                </c:pt>
                <c:pt idx="274194">
                  <c:v>206302</c:v>
                </c:pt>
                <c:pt idx="274195">
                  <c:v>206302</c:v>
                </c:pt>
                <c:pt idx="274196">
                  <c:v>206302</c:v>
                </c:pt>
                <c:pt idx="274197">
                  <c:v>206302</c:v>
                </c:pt>
                <c:pt idx="274198">
                  <c:v>206302</c:v>
                </c:pt>
                <c:pt idx="274199">
                  <c:v>206302</c:v>
                </c:pt>
                <c:pt idx="274200">
                  <c:v>206302</c:v>
                </c:pt>
                <c:pt idx="274201">
                  <c:v>206302</c:v>
                </c:pt>
                <c:pt idx="274202">
                  <c:v>206302</c:v>
                </c:pt>
                <c:pt idx="274203">
                  <c:v>206302</c:v>
                </c:pt>
                <c:pt idx="274204">
                  <c:v>206302</c:v>
                </c:pt>
                <c:pt idx="274205">
                  <c:v>206302</c:v>
                </c:pt>
                <c:pt idx="274206">
                  <c:v>206302</c:v>
                </c:pt>
                <c:pt idx="274207">
                  <c:v>206302</c:v>
                </c:pt>
                <c:pt idx="274208">
                  <c:v>206302</c:v>
                </c:pt>
                <c:pt idx="274209">
                  <c:v>206302</c:v>
                </c:pt>
                <c:pt idx="274210">
                  <c:v>206302</c:v>
                </c:pt>
                <c:pt idx="274211">
                  <c:v>206302</c:v>
                </c:pt>
                <c:pt idx="274212">
                  <c:v>206302</c:v>
                </c:pt>
                <c:pt idx="274213">
                  <c:v>206302</c:v>
                </c:pt>
                <c:pt idx="274214">
                  <c:v>206302</c:v>
                </c:pt>
                <c:pt idx="274215">
                  <c:v>206302</c:v>
                </c:pt>
                <c:pt idx="274216">
                  <c:v>206302</c:v>
                </c:pt>
                <c:pt idx="274217">
                  <c:v>206302</c:v>
                </c:pt>
                <c:pt idx="274218">
                  <c:v>206302</c:v>
                </c:pt>
                <c:pt idx="274219">
                  <c:v>206302</c:v>
                </c:pt>
                <c:pt idx="274220">
                  <c:v>206302</c:v>
                </c:pt>
                <c:pt idx="274221">
                  <c:v>206302</c:v>
                </c:pt>
                <c:pt idx="274222">
                  <c:v>206302</c:v>
                </c:pt>
                <c:pt idx="274223">
                  <c:v>206302</c:v>
                </c:pt>
                <c:pt idx="274224">
                  <c:v>206302</c:v>
                </c:pt>
                <c:pt idx="274225">
                  <c:v>206302</c:v>
                </c:pt>
                <c:pt idx="274226">
                  <c:v>206302</c:v>
                </c:pt>
                <c:pt idx="274227">
                  <c:v>206302</c:v>
                </c:pt>
                <c:pt idx="274228">
                  <c:v>206302</c:v>
                </c:pt>
                <c:pt idx="274229">
                  <c:v>206302</c:v>
                </c:pt>
                <c:pt idx="274230">
                  <c:v>206302</c:v>
                </c:pt>
                <c:pt idx="274231">
                  <c:v>206302</c:v>
                </c:pt>
                <c:pt idx="274232">
                  <c:v>206302</c:v>
                </c:pt>
                <c:pt idx="274233">
                  <c:v>206302</c:v>
                </c:pt>
                <c:pt idx="274234">
                  <c:v>206302</c:v>
                </c:pt>
                <c:pt idx="274235">
                  <c:v>206302</c:v>
                </c:pt>
                <c:pt idx="274236">
                  <c:v>206302</c:v>
                </c:pt>
                <c:pt idx="274237">
                  <c:v>206302</c:v>
                </c:pt>
                <c:pt idx="274238">
                  <c:v>206302</c:v>
                </c:pt>
                <c:pt idx="274239">
                  <c:v>206302</c:v>
                </c:pt>
                <c:pt idx="274240">
                  <c:v>206302</c:v>
                </c:pt>
                <c:pt idx="274241">
                  <c:v>206302</c:v>
                </c:pt>
                <c:pt idx="274242">
                  <c:v>206302</c:v>
                </c:pt>
                <c:pt idx="274243">
                  <c:v>206302</c:v>
                </c:pt>
                <c:pt idx="274244">
                  <c:v>206302</c:v>
                </c:pt>
                <c:pt idx="274245">
                  <c:v>206302</c:v>
                </c:pt>
                <c:pt idx="274246">
                  <c:v>206302</c:v>
                </c:pt>
                <c:pt idx="274247">
                  <c:v>206302</c:v>
                </c:pt>
                <c:pt idx="274248">
                  <c:v>206302</c:v>
                </c:pt>
                <c:pt idx="274249">
                  <c:v>206302</c:v>
                </c:pt>
                <c:pt idx="274250">
                  <c:v>206302</c:v>
                </c:pt>
                <c:pt idx="274251">
                  <c:v>206302</c:v>
                </c:pt>
                <c:pt idx="274252">
                  <c:v>206302</c:v>
                </c:pt>
                <c:pt idx="274253">
                  <c:v>206302</c:v>
                </c:pt>
                <c:pt idx="274254">
                  <c:v>206302</c:v>
                </c:pt>
                <c:pt idx="274255">
                  <c:v>206302</c:v>
                </c:pt>
                <c:pt idx="274256">
                  <c:v>206302</c:v>
                </c:pt>
                <c:pt idx="274257">
                  <c:v>206302</c:v>
                </c:pt>
                <c:pt idx="274258">
                  <c:v>206302</c:v>
                </c:pt>
                <c:pt idx="274259">
                  <c:v>206302</c:v>
                </c:pt>
                <c:pt idx="274260">
                  <c:v>206302</c:v>
                </c:pt>
                <c:pt idx="274261">
                  <c:v>206302</c:v>
                </c:pt>
                <c:pt idx="274262">
                  <c:v>206302</c:v>
                </c:pt>
                <c:pt idx="274263">
                  <c:v>206302</c:v>
                </c:pt>
                <c:pt idx="274264">
                  <c:v>206302</c:v>
                </c:pt>
                <c:pt idx="274265">
                  <c:v>206302</c:v>
                </c:pt>
                <c:pt idx="274266">
                  <c:v>206302</c:v>
                </c:pt>
                <c:pt idx="274267">
                  <c:v>206302</c:v>
                </c:pt>
                <c:pt idx="274268">
                  <c:v>206302</c:v>
                </c:pt>
                <c:pt idx="274269">
                  <c:v>206302</c:v>
                </c:pt>
                <c:pt idx="274270">
                  <c:v>206302</c:v>
                </c:pt>
                <c:pt idx="274271">
                  <c:v>206302</c:v>
                </c:pt>
                <c:pt idx="274272">
                  <c:v>206302</c:v>
                </c:pt>
                <c:pt idx="274273">
                  <c:v>206302</c:v>
                </c:pt>
                <c:pt idx="274274">
                  <c:v>206302</c:v>
                </c:pt>
                <c:pt idx="274275">
                  <c:v>206302</c:v>
                </c:pt>
                <c:pt idx="274276">
                  <c:v>206302</c:v>
                </c:pt>
                <c:pt idx="274277">
                  <c:v>206302</c:v>
                </c:pt>
                <c:pt idx="274278">
                  <c:v>206302</c:v>
                </c:pt>
                <c:pt idx="274279">
                  <c:v>206302</c:v>
                </c:pt>
                <c:pt idx="274280">
                  <c:v>206302</c:v>
                </c:pt>
                <c:pt idx="274281">
                  <c:v>206302</c:v>
                </c:pt>
                <c:pt idx="274282">
                  <c:v>206302</c:v>
                </c:pt>
                <c:pt idx="274283">
                  <c:v>206302</c:v>
                </c:pt>
                <c:pt idx="274284">
                  <c:v>206302</c:v>
                </c:pt>
                <c:pt idx="274285">
                  <c:v>206302</c:v>
                </c:pt>
                <c:pt idx="274286">
                  <c:v>206302</c:v>
                </c:pt>
                <c:pt idx="274287">
                  <c:v>206302</c:v>
                </c:pt>
                <c:pt idx="274288">
                  <c:v>206302</c:v>
                </c:pt>
                <c:pt idx="274289">
                  <c:v>206302</c:v>
                </c:pt>
                <c:pt idx="274290">
                  <c:v>206302</c:v>
                </c:pt>
                <c:pt idx="274291">
                  <c:v>206302</c:v>
                </c:pt>
                <c:pt idx="274292">
                  <c:v>206302</c:v>
                </c:pt>
                <c:pt idx="274293">
                  <c:v>206302</c:v>
                </c:pt>
                <c:pt idx="274294">
                  <c:v>206302</c:v>
                </c:pt>
                <c:pt idx="274295">
                  <c:v>206302</c:v>
                </c:pt>
                <c:pt idx="274296">
                  <c:v>206302</c:v>
                </c:pt>
                <c:pt idx="274297">
                  <c:v>206302</c:v>
                </c:pt>
                <c:pt idx="274298">
                  <c:v>206302</c:v>
                </c:pt>
                <c:pt idx="274299">
                  <c:v>206302</c:v>
                </c:pt>
                <c:pt idx="274300">
                  <c:v>206302</c:v>
                </c:pt>
                <c:pt idx="274301">
                  <c:v>206302</c:v>
                </c:pt>
                <c:pt idx="274302">
                  <c:v>206302</c:v>
                </c:pt>
                <c:pt idx="274303">
                  <c:v>206302</c:v>
                </c:pt>
                <c:pt idx="274304">
                  <c:v>206302</c:v>
                </c:pt>
                <c:pt idx="274305">
                  <c:v>206302</c:v>
                </c:pt>
                <c:pt idx="274306">
                  <c:v>206302</c:v>
                </c:pt>
                <c:pt idx="274307">
                  <c:v>206302</c:v>
                </c:pt>
                <c:pt idx="274308">
                  <c:v>206302</c:v>
                </c:pt>
                <c:pt idx="274309">
                  <c:v>206302</c:v>
                </c:pt>
                <c:pt idx="274310">
                  <c:v>206302</c:v>
                </c:pt>
                <c:pt idx="274311">
                  <c:v>206302</c:v>
                </c:pt>
                <c:pt idx="274312">
                  <c:v>206302</c:v>
                </c:pt>
                <c:pt idx="274313">
                  <c:v>206302</c:v>
                </c:pt>
                <c:pt idx="274314">
                  <c:v>206302</c:v>
                </c:pt>
                <c:pt idx="274315">
                  <c:v>206302</c:v>
                </c:pt>
                <c:pt idx="274316">
                  <c:v>206302</c:v>
                </c:pt>
                <c:pt idx="274317">
                  <c:v>206302</c:v>
                </c:pt>
                <c:pt idx="274318">
                  <c:v>206302</c:v>
                </c:pt>
                <c:pt idx="274319">
                  <c:v>206302</c:v>
                </c:pt>
                <c:pt idx="274320">
                  <c:v>206302</c:v>
                </c:pt>
                <c:pt idx="274321">
                  <c:v>206302</c:v>
                </c:pt>
                <c:pt idx="274322">
                  <c:v>206302</c:v>
                </c:pt>
                <c:pt idx="274323">
                  <c:v>206302</c:v>
                </c:pt>
                <c:pt idx="274324">
                  <c:v>206302</c:v>
                </c:pt>
                <c:pt idx="274325">
                  <c:v>206302</c:v>
                </c:pt>
                <c:pt idx="274326">
                  <c:v>206302</c:v>
                </c:pt>
                <c:pt idx="274327">
                  <c:v>206302</c:v>
                </c:pt>
                <c:pt idx="274328">
                  <c:v>206302</c:v>
                </c:pt>
                <c:pt idx="274329">
                  <c:v>206302</c:v>
                </c:pt>
                <c:pt idx="274330">
                  <c:v>206302</c:v>
                </c:pt>
                <c:pt idx="274331">
                  <c:v>206302</c:v>
                </c:pt>
                <c:pt idx="274332">
                  <c:v>206302</c:v>
                </c:pt>
                <c:pt idx="274333">
                  <c:v>206302</c:v>
                </c:pt>
                <c:pt idx="274334">
                  <c:v>206302</c:v>
                </c:pt>
                <c:pt idx="274335">
                  <c:v>206302</c:v>
                </c:pt>
                <c:pt idx="274336">
                  <c:v>206302</c:v>
                </c:pt>
                <c:pt idx="274337">
                  <c:v>206302</c:v>
                </c:pt>
                <c:pt idx="274338">
                  <c:v>206302</c:v>
                </c:pt>
                <c:pt idx="274339">
                  <c:v>206302</c:v>
                </c:pt>
                <c:pt idx="274340">
                  <c:v>206302</c:v>
                </c:pt>
                <c:pt idx="274341">
                  <c:v>206302</c:v>
                </c:pt>
                <c:pt idx="274342">
                  <c:v>206302</c:v>
                </c:pt>
                <c:pt idx="274343">
                  <c:v>206302</c:v>
                </c:pt>
                <c:pt idx="274344">
                  <c:v>206302</c:v>
                </c:pt>
                <c:pt idx="274345">
                  <c:v>206302</c:v>
                </c:pt>
                <c:pt idx="274346">
                  <c:v>206302</c:v>
                </c:pt>
                <c:pt idx="274347">
                  <c:v>206302</c:v>
                </c:pt>
                <c:pt idx="274348">
                  <c:v>206302</c:v>
                </c:pt>
                <c:pt idx="274349">
                  <c:v>206302</c:v>
                </c:pt>
                <c:pt idx="274350">
                  <c:v>206302</c:v>
                </c:pt>
                <c:pt idx="274351">
                  <c:v>206302</c:v>
                </c:pt>
                <c:pt idx="274352">
                  <c:v>206302</c:v>
                </c:pt>
                <c:pt idx="274353">
                  <c:v>206302</c:v>
                </c:pt>
                <c:pt idx="274354">
                  <c:v>206302</c:v>
                </c:pt>
                <c:pt idx="274355">
                  <c:v>206302</c:v>
                </c:pt>
                <c:pt idx="274356">
                  <c:v>206302</c:v>
                </c:pt>
                <c:pt idx="274357">
                  <c:v>206302</c:v>
                </c:pt>
                <c:pt idx="274358">
                  <c:v>206302</c:v>
                </c:pt>
                <c:pt idx="274359">
                  <c:v>206302</c:v>
                </c:pt>
                <c:pt idx="274360">
                  <c:v>206302</c:v>
                </c:pt>
                <c:pt idx="274361">
                  <c:v>206302</c:v>
                </c:pt>
                <c:pt idx="274362">
                  <c:v>206302</c:v>
                </c:pt>
                <c:pt idx="274363">
                  <c:v>206302</c:v>
                </c:pt>
                <c:pt idx="274364">
                  <c:v>206302</c:v>
                </c:pt>
                <c:pt idx="274365">
                  <c:v>206302</c:v>
                </c:pt>
                <c:pt idx="274366">
                  <c:v>206302</c:v>
                </c:pt>
                <c:pt idx="274367">
                  <c:v>206302</c:v>
                </c:pt>
                <c:pt idx="274368">
                  <c:v>206302</c:v>
                </c:pt>
                <c:pt idx="274369">
                  <c:v>206302</c:v>
                </c:pt>
                <c:pt idx="274370">
                  <c:v>206302</c:v>
                </c:pt>
                <c:pt idx="274371">
                  <c:v>206302</c:v>
                </c:pt>
                <c:pt idx="274372">
                  <c:v>206302</c:v>
                </c:pt>
                <c:pt idx="274373">
                  <c:v>206302</c:v>
                </c:pt>
                <c:pt idx="274374">
                  <c:v>206302</c:v>
                </c:pt>
                <c:pt idx="274375">
                  <c:v>206302</c:v>
                </c:pt>
                <c:pt idx="274376">
                  <c:v>206302</c:v>
                </c:pt>
                <c:pt idx="274377">
                  <c:v>206302</c:v>
                </c:pt>
                <c:pt idx="274378">
                  <c:v>206302</c:v>
                </c:pt>
                <c:pt idx="274379">
                  <c:v>206302</c:v>
                </c:pt>
                <c:pt idx="274380">
                  <c:v>206302</c:v>
                </c:pt>
                <c:pt idx="274381">
                  <c:v>206302</c:v>
                </c:pt>
                <c:pt idx="274382">
                  <c:v>206302</c:v>
                </c:pt>
                <c:pt idx="274383">
                  <c:v>206302</c:v>
                </c:pt>
                <c:pt idx="274384">
                  <c:v>206302</c:v>
                </c:pt>
                <c:pt idx="274385">
                  <c:v>206302</c:v>
                </c:pt>
                <c:pt idx="274386">
                  <c:v>206302</c:v>
                </c:pt>
                <c:pt idx="274387">
                  <c:v>206302</c:v>
                </c:pt>
                <c:pt idx="274388">
                  <c:v>206302</c:v>
                </c:pt>
                <c:pt idx="274389">
                  <c:v>206302</c:v>
                </c:pt>
                <c:pt idx="274390">
                  <c:v>206302</c:v>
                </c:pt>
                <c:pt idx="274391">
                  <c:v>206302</c:v>
                </c:pt>
                <c:pt idx="274392">
                  <c:v>206302</c:v>
                </c:pt>
                <c:pt idx="274393">
                  <c:v>206302</c:v>
                </c:pt>
                <c:pt idx="274394">
                  <c:v>206302</c:v>
                </c:pt>
                <c:pt idx="274395">
                  <c:v>206302</c:v>
                </c:pt>
                <c:pt idx="274396">
                  <c:v>206302</c:v>
                </c:pt>
                <c:pt idx="274397">
                  <c:v>206302</c:v>
                </c:pt>
                <c:pt idx="274398">
                  <c:v>206302</c:v>
                </c:pt>
                <c:pt idx="274399">
                  <c:v>206302</c:v>
                </c:pt>
                <c:pt idx="274400">
                  <c:v>206302</c:v>
                </c:pt>
                <c:pt idx="274401">
                  <c:v>206302</c:v>
                </c:pt>
                <c:pt idx="274402">
                  <c:v>206302</c:v>
                </c:pt>
                <c:pt idx="274403">
                  <c:v>206302</c:v>
                </c:pt>
                <c:pt idx="274404">
                  <c:v>206302</c:v>
                </c:pt>
                <c:pt idx="274405">
                  <c:v>206302</c:v>
                </c:pt>
                <c:pt idx="274406">
                  <c:v>206302</c:v>
                </c:pt>
                <c:pt idx="274407">
                  <c:v>206302</c:v>
                </c:pt>
                <c:pt idx="274408">
                  <c:v>206302</c:v>
                </c:pt>
                <c:pt idx="274409">
                  <c:v>206302</c:v>
                </c:pt>
                <c:pt idx="274410">
                  <c:v>206302</c:v>
                </c:pt>
                <c:pt idx="274411">
                  <c:v>206302</c:v>
                </c:pt>
                <c:pt idx="274412">
                  <c:v>206302</c:v>
                </c:pt>
                <c:pt idx="274413">
                  <c:v>206302</c:v>
                </c:pt>
                <c:pt idx="274414">
                  <c:v>206302</c:v>
                </c:pt>
                <c:pt idx="274415">
                  <c:v>206302</c:v>
                </c:pt>
                <c:pt idx="274416">
                  <c:v>206302</c:v>
                </c:pt>
                <c:pt idx="274417">
                  <c:v>206302</c:v>
                </c:pt>
                <c:pt idx="274418">
                  <c:v>206302</c:v>
                </c:pt>
                <c:pt idx="274419">
                  <c:v>206302</c:v>
                </c:pt>
                <c:pt idx="274420">
                  <c:v>206302</c:v>
                </c:pt>
                <c:pt idx="274421">
                  <c:v>206302</c:v>
                </c:pt>
                <c:pt idx="274422">
                  <c:v>206302</c:v>
                </c:pt>
                <c:pt idx="274423">
                  <c:v>206302</c:v>
                </c:pt>
                <c:pt idx="274424">
                  <c:v>206302</c:v>
                </c:pt>
                <c:pt idx="274425">
                  <c:v>206302</c:v>
                </c:pt>
                <c:pt idx="274426">
                  <c:v>206302</c:v>
                </c:pt>
                <c:pt idx="274427">
                  <c:v>206302</c:v>
                </c:pt>
                <c:pt idx="274428">
                  <c:v>206302</c:v>
                </c:pt>
                <c:pt idx="274429">
                  <c:v>206302</c:v>
                </c:pt>
                <c:pt idx="274430">
                  <c:v>206302</c:v>
                </c:pt>
                <c:pt idx="274431">
                  <c:v>206302</c:v>
                </c:pt>
                <c:pt idx="274432">
                  <c:v>206302</c:v>
                </c:pt>
                <c:pt idx="274433">
                  <c:v>206302</c:v>
                </c:pt>
                <c:pt idx="274434">
                  <c:v>206302</c:v>
                </c:pt>
                <c:pt idx="274435">
                  <c:v>206302</c:v>
                </c:pt>
                <c:pt idx="274436">
                  <c:v>206302</c:v>
                </c:pt>
                <c:pt idx="274437">
                  <c:v>206302</c:v>
                </c:pt>
                <c:pt idx="274438">
                  <c:v>206302</c:v>
                </c:pt>
                <c:pt idx="274439">
                  <c:v>206302</c:v>
                </c:pt>
                <c:pt idx="274440">
                  <c:v>206302</c:v>
                </c:pt>
                <c:pt idx="274441">
                  <c:v>206302</c:v>
                </c:pt>
                <c:pt idx="274442">
                  <c:v>206302</c:v>
                </c:pt>
                <c:pt idx="274443">
                  <c:v>206302</c:v>
                </c:pt>
                <c:pt idx="274444">
                  <c:v>206302</c:v>
                </c:pt>
                <c:pt idx="274445">
                  <c:v>206302</c:v>
                </c:pt>
                <c:pt idx="274446">
                  <c:v>206302</c:v>
                </c:pt>
                <c:pt idx="274447">
                  <c:v>206302</c:v>
                </c:pt>
                <c:pt idx="274448">
                  <c:v>206302</c:v>
                </c:pt>
                <c:pt idx="274449">
                  <c:v>206302</c:v>
                </c:pt>
                <c:pt idx="274450">
                  <c:v>206302</c:v>
                </c:pt>
                <c:pt idx="274451">
                  <c:v>206302</c:v>
                </c:pt>
                <c:pt idx="274452">
                  <c:v>206302</c:v>
                </c:pt>
                <c:pt idx="274453">
                  <c:v>206302</c:v>
                </c:pt>
                <c:pt idx="274454">
                  <c:v>206302</c:v>
                </c:pt>
                <c:pt idx="274455">
                  <c:v>206302</c:v>
                </c:pt>
                <c:pt idx="274456">
                  <c:v>206302</c:v>
                </c:pt>
                <c:pt idx="274457">
                  <c:v>206302</c:v>
                </c:pt>
                <c:pt idx="274458">
                  <c:v>206302</c:v>
                </c:pt>
                <c:pt idx="274459">
                  <c:v>206302</c:v>
                </c:pt>
                <c:pt idx="274460">
                  <c:v>206302</c:v>
                </c:pt>
                <c:pt idx="274461">
                  <c:v>206302</c:v>
                </c:pt>
                <c:pt idx="274462">
                  <c:v>206302</c:v>
                </c:pt>
                <c:pt idx="274463">
                  <c:v>206302</c:v>
                </c:pt>
                <c:pt idx="274464">
                  <c:v>206302</c:v>
                </c:pt>
                <c:pt idx="274465">
                  <c:v>206302</c:v>
                </c:pt>
                <c:pt idx="274466">
                  <c:v>206302</c:v>
                </c:pt>
                <c:pt idx="274467">
                  <c:v>206302</c:v>
                </c:pt>
                <c:pt idx="274468">
                  <c:v>206302</c:v>
                </c:pt>
                <c:pt idx="274469">
                  <c:v>206302</c:v>
                </c:pt>
                <c:pt idx="274470">
                  <c:v>206302</c:v>
                </c:pt>
                <c:pt idx="274471">
                  <c:v>206302</c:v>
                </c:pt>
                <c:pt idx="274472">
                  <c:v>206302</c:v>
                </c:pt>
                <c:pt idx="274473">
                  <c:v>206302</c:v>
                </c:pt>
                <c:pt idx="274474">
                  <c:v>206302</c:v>
                </c:pt>
                <c:pt idx="274475">
                  <c:v>206302</c:v>
                </c:pt>
                <c:pt idx="274476">
                  <c:v>206302</c:v>
                </c:pt>
                <c:pt idx="274477">
                  <c:v>206302</c:v>
                </c:pt>
                <c:pt idx="274478">
                  <c:v>206302</c:v>
                </c:pt>
                <c:pt idx="274479">
                  <c:v>206302</c:v>
                </c:pt>
                <c:pt idx="274480">
                  <c:v>206302</c:v>
                </c:pt>
                <c:pt idx="274481">
                  <c:v>206302</c:v>
                </c:pt>
                <c:pt idx="274482">
                  <c:v>206302</c:v>
                </c:pt>
                <c:pt idx="274483">
                  <c:v>206302</c:v>
                </c:pt>
                <c:pt idx="274484">
                  <c:v>206302</c:v>
                </c:pt>
                <c:pt idx="274485">
                  <c:v>206302</c:v>
                </c:pt>
                <c:pt idx="274486">
                  <c:v>206302</c:v>
                </c:pt>
                <c:pt idx="274487">
                  <c:v>206302</c:v>
                </c:pt>
                <c:pt idx="274488">
                  <c:v>206302</c:v>
                </c:pt>
                <c:pt idx="274489">
                  <c:v>206302</c:v>
                </c:pt>
                <c:pt idx="274490">
                  <c:v>206302</c:v>
                </c:pt>
                <c:pt idx="274491">
                  <c:v>206302</c:v>
                </c:pt>
                <c:pt idx="274492">
                  <c:v>206302</c:v>
                </c:pt>
                <c:pt idx="274493">
                  <c:v>206302</c:v>
                </c:pt>
                <c:pt idx="274494">
                  <c:v>206302</c:v>
                </c:pt>
                <c:pt idx="274495">
                  <c:v>206302</c:v>
                </c:pt>
                <c:pt idx="274496">
                  <c:v>206302</c:v>
                </c:pt>
                <c:pt idx="274497">
                  <c:v>206302</c:v>
                </c:pt>
                <c:pt idx="274498">
                  <c:v>206302</c:v>
                </c:pt>
                <c:pt idx="274499">
                  <c:v>206302</c:v>
                </c:pt>
                <c:pt idx="274500">
                  <c:v>206302</c:v>
                </c:pt>
                <c:pt idx="274501">
                  <c:v>206302</c:v>
                </c:pt>
                <c:pt idx="274502">
                  <c:v>206302</c:v>
                </c:pt>
                <c:pt idx="274503">
                  <c:v>206302</c:v>
                </c:pt>
                <c:pt idx="274504">
                  <c:v>206302</c:v>
                </c:pt>
                <c:pt idx="274505">
                  <c:v>206302</c:v>
                </c:pt>
                <c:pt idx="274506">
                  <c:v>206302</c:v>
                </c:pt>
                <c:pt idx="274507">
                  <c:v>206302</c:v>
                </c:pt>
                <c:pt idx="274508">
                  <c:v>206302</c:v>
                </c:pt>
                <c:pt idx="274509">
                  <c:v>206302</c:v>
                </c:pt>
                <c:pt idx="274510">
                  <c:v>206302</c:v>
                </c:pt>
                <c:pt idx="274511">
                  <c:v>206302</c:v>
                </c:pt>
                <c:pt idx="274512">
                  <c:v>206302</c:v>
                </c:pt>
                <c:pt idx="274513">
                  <c:v>206302</c:v>
                </c:pt>
                <c:pt idx="274514">
                  <c:v>206302</c:v>
                </c:pt>
                <c:pt idx="274515">
                  <c:v>206302</c:v>
                </c:pt>
                <c:pt idx="274516">
                  <c:v>206302</c:v>
                </c:pt>
                <c:pt idx="274517">
                  <c:v>206302</c:v>
                </c:pt>
                <c:pt idx="274518">
                  <c:v>206302</c:v>
                </c:pt>
                <c:pt idx="274519">
                  <c:v>206302</c:v>
                </c:pt>
                <c:pt idx="274520">
                  <c:v>206302</c:v>
                </c:pt>
                <c:pt idx="274521">
                  <c:v>206302</c:v>
                </c:pt>
                <c:pt idx="274522">
                  <c:v>206302</c:v>
                </c:pt>
                <c:pt idx="274523">
                  <c:v>206302</c:v>
                </c:pt>
                <c:pt idx="274524">
                  <c:v>206302</c:v>
                </c:pt>
                <c:pt idx="274525">
                  <c:v>206302</c:v>
                </c:pt>
                <c:pt idx="274526">
                  <c:v>206302</c:v>
                </c:pt>
                <c:pt idx="274527">
                  <c:v>206302</c:v>
                </c:pt>
                <c:pt idx="274528">
                  <c:v>206302</c:v>
                </c:pt>
                <c:pt idx="274529">
                  <c:v>206302</c:v>
                </c:pt>
                <c:pt idx="274530">
                  <c:v>206302</c:v>
                </c:pt>
                <c:pt idx="274531">
                  <c:v>206302</c:v>
                </c:pt>
                <c:pt idx="274532">
                  <c:v>206302</c:v>
                </c:pt>
                <c:pt idx="274533">
                  <c:v>206302</c:v>
                </c:pt>
                <c:pt idx="274534">
                  <c:v>206302</c:v>
                </c:pt>
                <c:pt idx="274535">
                  <c:v>206302</c:v>
                </c:pt>
                <c:pt idx="274536">
                  <c:v>206302</c:v>
                </c:pt>
                <c:pt idx="274537">
                  <c:v>206302</c:v>
                </c:pt>
                <c:pt idx="274538">
                  <c:v>206302</c:v>
                </c:pt>
                <c:pt idx="274539">
                  <c:v>206302</c:v>
                </c:pt>
                <c:pt idx="274540">
                  <c:v>206302</c:v>
                </c:pt>
                <c:pt idx="274541">
                  <c:v>206302</c:v>
                </c:pt>
                <c:pt idx="274542">
                  <c:v>206302</c:v>
                </c:pt>
                <c:pt idx="274543">
                  <c:v>206302</c:v>
                </c:pt>
                <c:pt idx="274544">
                  <c:v>206302</c:v>
                </c:pt>
                <c:pt idx="274545">
                  <c:v>206302</c:v>
                </c:pt>
                <c:pt idx="274546">
                  <c:v>206302</c:v>
                </c:pt>
                <c:pt idx="274547">
                  <c:v>206302</c:v>
                </c:pt>
                <c:pt idx="274548">
                  <c:v>206302</c:v>
                </c:pt>
                <c:pt idx="274549">
                  <c:v>206302</c:v>
                </c:pt>
                <c:pt idx="274550">
                  <c:v>206302</c:v>
                </c:pt>
                <c:pt idx="274551">
                  <c:v>206302</c:v>
                </c:pt>
                <c:pt idx="274552">
                  <c:v>206302</c:v>
                </c:pt>
                <c:pt idx="274553">
                  <c:v>206302</c:v>
                </c:pt>
                <c:pt idx="274554">
                  <c:v>206302</c:v>
                </c:pt>
                <c:pt idx="274555">
                  <c:v>206302</c:v>
                </c:pt>
                <c:pt idx="274556">
                  <c:v>206302</c:v>
                </c:pt>
                <c:pt idx="274557">
                  <c:v>206302</c:v>
                </c:pt>
                <c:pt idx="274558">
                  <c:v>206302</c:v>
                </c:pt>
                <c:pt idx="274559">
                  <c:v>206302</c:v>
                </c:pt>
                <c:pt idx="274560">
                  <c:v>206302</c:v>
                </c:pt>
                <c:pt idx="274561">
                  <c:v>206302</c:v>
                </c:pt>
                <c:pt idx="274562">
                  <c:v>206302</c:v>
                </c:pt>
                <c:pt idx="274563">
                  <c:v>206302</c:v>
                </c:pt>
                <c:pt idx="274564">
                  <c:v>206302</c:v>
                </c:pt>
                <c:pt idx="274565">
                  <c:v>206302</c:v>
                </c:pt>
                <c:pt idx="274566">
                  <c:v>206302</c:v>
                </c:pt>
                <c:pt idx="274567">
                  <c:v>206302</c:v>
                </c:pt>
                <c:pt idx="274568">
                  <c:v>206302</c:v>
                </c:pt>
                <c:pt idx="274569">
                  <c:v>206302</c:v>
                </c:pt>
                <c:pt idx="274570">
                  <c:v>206302</c:v>
                </c:pt>
                <c:pt idx="274571">
                  <c:v>206302</c:v>
                </c:pt>
                <c:pt idx="274572">
                  <c:v>206302</c:v>
                </c:pt>
                <c:pt idx="274573">
                  <c:v>206302</c:v>
                </c:pt>
                <c:pt idx="274574">
                  <c:v>206302</c:v>
                </c:pt>
                <c:pt idx="274575">
                  <c:v>206302</c:v>
                </c:pt>
                <c:pt idx="274576">
                  <c:v>206302</c:v>
                </c:pt>
                <c:pt idx="274577">
                  <c:v>206302</c:v>
                </c:pt>
                <c:pt idx="274578">
                  <c:v>206302</c:v>
                </c:pt>
                <c:pt idx="274579">
                  <c:v>206302</c:v>
                </c:pt>
                <c:pt idx="274580">
                  <c:v>206302</c:v>
                </c:pt>
                <c:pt idx="274581">
                  <c:v>206302</c:v>
                </c:pt>
                <c:pt idx="274582">
                  <c:v>206302</c:v>
                </c:pt>
                <c:pt idx="274583">
                  <c:v>206302</c:v>
                </c:pt>
                <c:pt idx="274584">
                  <c:v>206302</c:v>
                </c:pt>
                <c:pt idx="274585">
                  <c:v>206302</c:v>
                </c:pt>
                <c:pt idx="274586">
                  <c:v>206302</c:v>
                </c:pt>
                <c:pt idx="274587">
                  <c:v>206302</c:v>
                </c:pt>
                <c:pt idx="274588">
                  <c:v>206302</c:v>
                </c:pt>
                <c:pt idx="274589">
                  <c:v>206302</c:v>
                </c:pt>
                <c:pt idx="274590">
                  <c:v>206302</c:v>
                </c:pt>
                <c:pt idx="274591">
                  <c:v>206302</c:v>
                </c:pt>
                <c:pt idx="274592">
                  <c:v>206302</c:v>
                </c:pt>
                <c:pt idx="274593">
                  <c:v>206302</c:v>
                </c:pt>
                <c:pt idx="274594">
                  <c:v>206302</c:v>
                </c:pt>
                <c:pt idx="274595">
                  <c:v>206302</c:v>
                </c:pt>
                <c:pt idx="274596">
                  <c:v>206302</c:v>
                </c:pt>
                <c:pt idx="274597">
                  <c:v>206302</c:v>
                </c:pt>
                <c:pt idx="274598">
                  <c:v>206302</c:v>
                </c:pt>
                <c:pt idx="274599">
                  <c:v>206302</c:v>
                </c:pt>
                <c:pt idx="274600">
                  <c:v>206302</c:v>
                </c:pt>
                <c:pt idx="274601">
                  <c:v>206302</c:v>
                </c:pt>
                <c:pt idx="274602">
                  <c:v>206302</c:v>
                </c:pt>
                <c:pt idx="274603">
                  <c:v>206302</c:v>
                </c:pt>
                <c:pt idx="274604">
                  <c:v>206302</c:v>
                </c:pt>
                <c:pt idx="274605">
                  <c:v>206302</c:v>
                </c:pt>
                <c:pt idx="274606">
                  <c:v>206302</c:v>
                </c:pt>
                <c:pt idx="274607">
                  <c:v>206302</c:v>
                </c:pt>
                <c:pt idx="274608">
                  <c:v>206302</c:v>
                </c:pt>
                <c:pt idx="274609">
                  <c:v>206302</c:v>
                </c:pt>
                <c:pt idx="274610">
                  <c:v>206302</c:v>
                </c:pt>
                <c:pt idx="274611">
                  <c:v>206302</c:v>
                </c:pt>
                <c:pt idx="274612">
                  <c:v>206302</c:v>
                </c:pt>
                <c:pt idx="274613">
                  <c:v>206302</c:v>
                </c:pt>
                <c:pt idx="274614">
                  <c:v>206302</c:v>
                </c:pt>
                <c:pt idx="274615">
                  <c:v>206302</c:v>
                </c:pt>
                <c:pt idx="274616">
                  <c:v>206302</c:v>
                </c:pt>
                <c:pt idx="274617">
                  <c:v>206302</c:v>
                </c:pt>
                <c:pt idx="274618">
                  <c:v>206302</c:v>
                </c:pt>
                <c:pt idx="274619">
                  <c:v>206302</c:v>
                </c:pt>
                <c:pt idx="274620">
                  <c:v>206302</c:v>
                </c:pt>
                <c:pt idx="274621">
                  <c:v>206302</c:v>
                </c:pt>
                <c:pt idx="274622">
                  <c:v>206302</c:v>
                </c:pt>
                <c:pt idx="274623">
                  <c:v>206302</c:v>
                </c:pt>
                <c:pt idx="274624">
                  <c:v>206302</c:v>
                </c:pt>
                <c:pt idx="274625">
                  <c:v>206302</c:v>
                </c:pt>
                <c:pt idx="274626">
                  <c:v>206302</c:v>
                </c:pt>
                <c:pt idx="274627">
                  <c:v>206302</c:v>
                </c:pt>
                <c:pt idx="274628">
                  <c:v>206302</c:v>
                </c:pt>
                <c:pt idx="274629">
                  <c:v>206302</c:v>
                </c:pt>
                <c:pt idx="274630">
                  <c:v>206302</c:v>
                </c:pt>
                <c:pt idx="274631">
                  <c:v>206302</c:v>
                </c:pt>
                <c:pt idx="274632">
                  <c:v>206302</c:v>
                </c:pt>
                <c:pt idx="274633">
                  <c:v>206302</c:v>
                </c:pt>
                <c:pt idx="274634">
                  <c:v>206302</c:v>
                </c:pt>
                <c:pt idx="274635">
                  <c:v>206302</c:v>
                </c:pt>
                <c:pt idx="274636">
                  <c:v>206302</c:v>
                </c:pt>
                <c:pt idx="274637">
                  <c:v>206302</c:v>
                </c:pt>
                <c:pt idx="274638">
                  <c:v>206302</c:v>
                </c:pt>
                <c:pt idx="274639">
                  <c:v>206302</c:v>
                </c:pt>
                <c:pt idx="274640">
                  <c:v>206302</c:v>
                </c:pt>
                <c:pt idx="274641">
                  <c:v>206302</c:v>
                </c:pt>
                <c:pt idx="274642">
                  <c:v>206302</c:v>
                </c:pt>
                <c:pt idx="274643">
                  <c:v>206302</c:v>
                </c:pt>
                <c:pt idx="274644">
                  <c:v>206302</c:v>
                </c:pt>
                <c:pt idx="274645">
                  <c:v>206302</c:v>
                </c:pt>
                <c:pt idx="274646">
                  <c:v>206302</c:v>
                </c:pt>
                <c:pt idx="274647">
                  <c:v>206302</c:v>
                </c:pt>
                <c:pt idx="274648">
                  <c:v>206302</c:v>
                </c:pt>
                <c:pt idx="274649">
                  <c:v>206302</c:v>
                </c:pt>
                <c:pt idx="274650">
                  <c:v>206302</c:v>
                </c:pt>
                <c:pt idx="274651">
                  <c:v>206302</c:v>
                </c:pt>
                <c:pt idx="274652">
                  <c:v>206302</c:v>
                </c:pt>
                <c:pt idx="274653">
                  <c:v>206302</c:v>
                </c:pt>
                <c:pt idx="274654">
                  <c:v>206302</c:v>
                </c:pt>
                <c:pt idx="274655">
                  <c:v>206302</c:v>
                </c:pt>
                <c:pt idx="274656">
                  <c:v>206302</c:v>
                </c:pt>
                <c:pt idx="274657">
                  <c:v>206302</c:v>
                </c:pt>
                <c:pt idx="274658">
                  <c:v>206302</c:v>
                </c:pt>
                <c:pt idx="274659">
                  <c:v>206302</c:v>
                </c:pt>
                <c:pt idx="274660">
                  <c:v>206302</c:v>
                </c:pt>
                <c:pt idx="274661">
                  <c:v>206302</c:v>
                </c:pt>
                <c:pt idx="274662">
                  <c:v>206302</c:v>
                </c:pt>
                <c:pt idx="274663">
                  <c:v>206302</c:v>
                </c:pt>
                <c:pt idx="274664">
                  <c:v>206302</c:v>
                </c:pt>
                <c:pt idx="274665">
                  <c:v>206302</c:v>
                </c:pt>
                <c:pt idx="274666">
                  <c:v>206302</c:v>
                </c:pt>
                <c:pt idx="274667">
                  <c:v>206302</c:v>
                </c:pt>
                <c:pt idx="274668">
                  <c:v>206302</c:v>
                </c:pt>
                <c:pt idx="274669">
                  <c:v>206302</c:v>
                </c:pt>
                <c:pt idx="274670">
                  <c:v>206302</c:v>
                </c:pt>
                <c:pt idx="274671">
                  <c:v>206302</c:v>
                </c:pt>
                <c:pt idx="274672">
                  <c:v>206302</c:v>
                </c:pt>
                <c:pt idx="274673">
                  <c:v>206302</c:v>
                </c:pt>
                <c:pt idx="274674">
                  <c:v>206302</c:v>
                </c:pt>
                <c:pt idx="274675">
                  <c:v>206302</c:v>
                </c:pt>
                <c:pt idx="274676">
                  <c:v>206302</c:v>
                </c:pt>
                <c:pt idx="274677">
                  <c:v>206302</c:v>
                </c:pt>
                <c:pt idx="274678">
                  <c:v>206302</c:v>
                </c:pt>
                <c:pt idx="274679">
                  <c:v>206302</c:v>
                </c:pt>
                <c:pt idx="274680">
                  <c:v>206302</c:v>
                </c:pt>
                <c:pt idx="274681">
                  <c:v>206302</c:v>
                </c:pt>
                <c:pt idx="274682">
                  <c:v>206302</c:v>
                </c:pt>
                <c:pt idx="274683">
                  <c:v>206302</c:v>
                </c:pt>
                <c:pt idx="274684">
                  <c:v>206302</c:v>
                </c:pt>
                <c:pt idx="274685">
                  <c:v>206302</c:v>
                </c:pt>
                <c:pt idx="274686">
                  <c:v>206302</c:v>
                </c:pt>
                <c:pt idx="274687">
                  <c:v>206302</c:v>
                </c:pt>
                <c:pt idx="274688">
                  <c:v>206302</c:v>
                </c:pt>
                <c:pt idx="274689">
                  <c:v>206302</c:v>
                </c:pt>
                <c:pt idx="274690">
                  <c:v>206302</c:v>
                </c:pt>
                <c:pt idx="274691">
                  <c:v>206302</c:v>
                </c:pt>
                <c:pt idx="274692">
                  <c:v>206302</c:v>
                </c:pt>
                <c:pt idx="274693">
                  <c:v>206302</c:v>
                </c:pt>
                <c:pt idx="274694">
                  <c:v>206302</c:v>
                </c:pt>
                <c:pt idx="274695">
                  <c:v>206302</c:v>
                </c:pt>
                <c:pt idx="274696">
                  <c:v>206302</c:v>
                </c:pt>
                <c:pt idx="274697">
                  <c:v>206302</c:v>
                </c:pt>
                <c:pt idx="274698">
                  <c:v>206302</c:v>
                </c:pt>
                <c:pt idx="274699">
                  <c:v>206302</c:v>
                </c:pt>
                <c:pt idx="274700">
                  <c:v>206302</c:v>
                </c:pt>
                <c:pt idx="274701">
                  <c:v>206302</c:v>
                </c:pt>
                <c:pt idx="274702">
                  <c:v>206302</c:v>
                </c:pt>
                <c:pt idx="274703">
                  <c:v>206302</c:v>
                </c:pt>
                <c:pt idx="274704">
                  <c:v>206302</c:v>
                </c:pt>
                <c:pt idx="274705">
                  <c:v>206302</c:v>
                </c:pt>
                <c:pt idx="274706">
                  <c:v>206302</c:v>
                </c:pt>
                <c:pt idx="274707">
                  <c:v>206302</c:v>
                </c:pt>
                <c:pt idx="274708">
                  <c:v>206302</c:v>
                </c:pt>
                <c:pt idx="274709">
                  <c:v>206302</c:v>
                </c:pt>
                <c:pt idx="274710">
                  <c:v>206302</c:v>
                </c:pt>
                <c:pt idx="274711">
                  <c:v>206302</c:v>
                </c:pt>
                <c:pt idx="274712">
                  <c:v>206302</c:v>
                </c:pt>
                <c:pt idx="274713">
                  <c:v>206302</c:v>
                </c:pt>
                <c:pt idx="274714">
                  <c:v>206302</c:v>
                </c:pt>
                <c:pt idx="274715">
                  <c:v>206302</c:v>
                </c:pt>
                <c:pt idx="274716">
                  <c:v>206302</c:v>
                </c:pt>
                <c:pt idx="274717">
                  <c:v>206302</c:v>
                </c:pt>
                <c:pt idx="274718">
                  <c:v>206302</c:v>
                </c:pt>
                <c:pt idx="274719">
                  <c:v>206302</c:v>
                </c:pt>
                <c:pt idx="274720">
                  <c:v>206302</c:v>
                </c:pt>
                <c:pt idx="274721">
                  <c:v>206302</c:v>
                </c:pt>
                <c:pt idx="274722">
                  <c:v>206302</c:v>
                </c:pt>
                <c:pt idx="274723">
                  <c:v>206302</c:v>
                </c:pt>
                <c:pt idx="274724">
                  <c:v>206302</c:v>
                </c:pt>
                <c:pt idx="274725">
                  <c:v>206302</c:v>
                </c:pt>
                <c:pt idx="274726">
                  <c:v>206302</c:v>
                </c:pt>
                <c:pt idx="274727">
                  <c:v>206302</c:v>
                </c:pt>
                <c:pt idx="274728">
                  <c:v>206302</c:v>
                </c:pt>
                <c:pt idx="274729">
                  <c:v>206302</c:v>
                </c:pt>
                <c:pt idx="274730">
                  <c:v>206302</c:v>
                </c:pt>
                <c:pt idx="274731">
                  <c:v>206302</c:v>
                </c:pt>
                <c:pt idx="274732">
                  <c:v>206302</c:v>
                </c:pt>
                <c:pt idx="274733">
                  <c:v>206302</c:v>
                </c:pt>
                <c:pt idx="274734">
                  <c:v>206302</c:v>
                </c:pt>
                <c:pt idx="274735">
                  <c:v>206302</c:v>
                </c:pt>
                <c:pt idx="274736">
                  <c:v>206302</c:v>
                </c:pt>
                <c:pt idx="274737">
                  <c:v>206302</c:v>
                </c:pt>
                <c:pt idx="274738">
                  <c:v>206302</c:v>
                </c:pt>
                <c:pt idx="274739">
                  <c:v>206302</c:v>
                </c:pt>
                <c:pt idx="274740">
                  <c:v>206302</c:v>
                </c:pt>
                <c:pt idx="274741">
                  <c:v>206302</c:v>
                </c:pt>
                <c:pt idx="274742">
                  <c:v>206302</c:v>
                </c:pt>
                <c:pt idx="274743">
                  <c:v>206302</c:v>
                </c:pt>
                <c:pt idx="274744">
                  <c:v>206302</c:v>
                </c:pt>
                <c:pt idx="274745">
                  <c:v>206302</c:v>
                </c:pt>
                <c:pt idx="274746">
                  <c:v>206302</c:v>
                </c:pt>
                <c:pt idx="274747">
                  <c:v>206302</c:v>
                </c:pt>
                <c:pt idx="274748">
                  <c:v>206302</c:v>
                </c:pt>
                <c:pt idx="274749">
                  <c:v>206302</c:v>
                </c:pt>
                <c:pt idx="274750">
                  <c:v>206302</c:v>
                </c:pt>
                <c:pt idx="274751">
                  <c:v>206302</c:v>
                </c:pt>
                <c:pt idx="274752">
                  <c:v>206302</c:v>
                </c:pt>
                <c:pt idx="274753">
                  <c:v>206302</c:v>
                </c:pt>
                <c:pt idx="274754">
                  <c:v>206302</c:v>
                </c:pt>
                <c:pt idx="274755">
                  <c:v>206302</c:v>
                </c:pt>
                <c:pt idx="274756">
                  <c:v>206302</c:v>
                </c:pt>
                <c:pt idx="274757">
                  <c:v>206302</c:v>
                </c:pt>
                <c:pt idx="274758">
                  <c:v>206302</c:v>
                </c:pt>
                <c:pt idx="274759">
                  <c:v>206302</c:v>
                </c:pt>
                <c:pt idx="274760">
                  <c:v>206302</c:v>
                </c:pt>
                <c:pt idx="274761">
                  <c:v>206302</c:v>
                </c:pt>
                <c:pt idx="274762">
                  <c:v>206302</c:v>
                </c:pt>
                <c:pt idx="274763">
                  <c:v>206302</c:v>
                </c:pt>
                <c:pt idx="274764">
                  <c:v>206302</c:v>
                </c:pt>
                <c:pt idx="274765">
                  <c:v>206302</c:v>
                </c:pt>
                <c:pt idx="274766">
                  <c:v>206302</c:v>
                </c:pt>
                <c:pt idx="274767">
                  <c:v>206302</c:v>
                </c:pt>
                <c:pt idx="274768">
                  <c:v>206302</c:v>
                </c:pt>
                <c:pt idx="274769">
                  <c:v>206302</c:v>
                </c:pt>
                <c:pt idx="274770">
                  <c:v>206302</c:v>
                </c:pt>
                <c:pt idx="274771">
                  <c:v>206302</c:v>
                </c:pt>
                <c:pt idx="274772">
                  <c:v>206302</c:v>
                </c:pt>
                <c:pt idx="274773">
                  <c:v>206302</c:v>
                </c:pt>
                <c:pt idx="274774">
                  <c:v>206302</c:v>
                </c:pt>
                <c:pt idx="274775">
                  <c:v>206302</c:v>
                </c:pt>
                <c:pt idx="274776">
                  <c:v>206302</c:v>
                </c:pt>
                <c:pt idx="274777">
                  <c:v>206302</c:v>
                </c:pt>
                <c:pt idx="274778">
                  <c:v>206302</c:v>
                </c:pt>
                <c:pt idx="274779">
                  <c:v>206302</c:v>
                </c:pt>
                <c:pt idx="274780">
                  <c:v>206302</c:v>
                </c:pt>
                <c:pt idx="274781">
                  <c:v>206302</c:v>
                </c:pt>
                <c:pt idx="274782">
                  <c:v>206302</c:v>
                </c:pt>
                <c:pt idx="274783">
                  <c:v>206302</c:v>
                </c:pt>
                <c:pt idx="274784">
                  <c:v>206302</c:v>
                </c:pt>
                <c:pt idx="274785">
                  <c:v>206302</c:v>
                </c:pt>
                <c:pt idx="274786">
                  <c:v>206302</c:v>
                </c:pt>
                <c:pt idx="274787">
                  <c:v>206302</c:v>
                </c:pt>
                <c:pt idx="274788">
                  <c:v>206302</c:v>
                </c:pt>
                <c:pt idx="274789">
                  <c:v>206302</c:v>
                </c:pt>
                <c:pt idx="274790">
                  <c:v>206302</c:v>
                </c:pt>
                <c:pt idx="274791">
                  <c:v>206302</c:v>
                </c:pt>
                <c:pt idx="274792">
                  <c:v>206302</c:v>
                </c:pt>
                <c:pt idx="274793">
                  <c:v>206302</c:v>
                </c:pt>
                <c:pt idx="274794">
                  <c:v>206302</c:v>
                </c:pt>
                <c:pt idx="274795">
                  <c:v>206302</c:v>
                </c:pt>
                <c:pt idx="274796">
                  <c:v>206302</c:v>
                </c:pt>
                <c:pt idx="274797">
                  <c:v>206302</c:v>
                </c:pt>
                <c:pt idx="274798">
                  <c:v>206302</c:v>
                </c:pt>
                <c:pt idx="274799">
                  <c:v>206302</c:v>
                </c:pt>
                <c:pt idx="274800">
                  <c:v>206302</c:v>
                </c:pt>
                <c:pt idx="274801">
                  <c:v>206302</c:v>
                </c:pt>
                <c:pt idx="274802">
                  <c:v>206302</c:v>
                </c:pt>
                <c:pt idx="274803">
                  <c:v>206302</c:v>
                </c:pt>
                <c:pt idx="274804">
                  <c:v>206302</c:v>
                </c:pt>
                <c:pt idx="274805">
                  <c:v>206302</c:v>
                </c:pt>
                <c:pt idx="274806">
                  <c:v>206302</c:v>
                </c:pt>
                <c:pt idx="274807">
                  <c:v>206302</c:v>
                </c:pt>
                <c:pt idx="274808">
                  <c:v>206302</c:v>
                </c:pt>
                <c:pt idx="274809">
                  <c:v>206302</c:v>
                </c:pt>
                <c:pt idx="274810">
                  <c:v>206302</c:v>
                </c:pt>
                <c:pt idx="274811">
                  <c:v>206302</c:v>
                </c:pt>
                <c:pt idx="274812">
                  <c:v>206302</c:v>
                </c:pt>
                <c:pt idx="274813">
                  <c:v>206302</c:v>
                </c:pt>
                <c:pt idx="274814">
                  <c:v>206302</c:v>
                </c:pt>
                <c:pt idx="274815">
                  <c:v>206302</c:v>
                </c:pt>
                <c:pt idx="274816">
                  <c:v>206302</c:v>
                </c:pt>
                <c:pt idx="274817">
                  <c:v>206302</c:v>
                </c:pt>
                <c:pt idx="274818">
                  <c:v>206302</c:v>
                </c:pt>
                <c:pt idx="274819">
                  <c:v>206302</c:v>
                </c:pt>
                <c:pt idx="274820">
                  <c:v>206302</c:v>
                </c:pt>
                <c:pt idx="274821">
                  <c:v>206302</c:v>
                </c:pt>
                <c:pt idx="274822">
                  <c:v>206302</c:v>
                </c:pt>
                <c:pt idx="274823">
                  <c:v>206302</c:v>
                </c:pt>
                <c:pt idx="274824">
                  <c:v>206302</c:v>
                </c:pt>
                <c:pt idx="274825">
                  <c:v>206302</c:v>
                </c:pt>
                <c:pt idx="274826">
                  <c:v>206302</c:v>
                </c:pt>
                <c:pt idx="274827">
                  <c:v>206302</c:v>
                </c:pt>
                <c:pt idx="274828">
                  <c:v>206302</c:v>
                </c:pt>
                <c:pt idx="274829">
                  <c:v>206302</c:v>
                </c:pt>
                <c:pt idx="274830">
                  <c:v>206302</c:v>
                </c:pt>
                <c:pt idx="274831">
                  <c:v>206302</c:v>
                </c:pt>
                <c:pt idx="274832">
                  <c:v>206302</c:v>
                </c:pt>
                <c:pt idx="274833">
                  <c:v>206302</c:v>
                </c:pt>
                <c:pt idx="274834">
                  <c:v>206302</c:v>
                </c:pt>
                <c:pt idx="274835">
                  <c:v>206302</c:v>
                </c:pt>
                <c:pt idx="274836">
                  <c:v>206302</c:v>
                </c:pt>
                <c:pt idx="274837">
                  <c:v>206302</c:v>
                </c:pt>
                <c:pt idx="274838">
                  <c:v>206302</c:v>
                </c:pt>
                <c:pt idx="274839">
                  <c:v>206302</c:v>
                </c:pt>
                <c:pt idx="274840">
                  <c:v>206302</c:v>
                </c:pt>
                <c:pt idx="274841">
                  <c:v>206302</c:v>
                </c:pt>
                <c:pt idx="274842">
                  <c:v>206302</c:v>
                </c:pt>
                <c:pt idx="274843">
                  <c:v>206302</c:v>
                </c:pt>
                <c:pt idx="274844">
                  <c:v>206302</c:v>
                </c:pt>
                <c:pt idx="274845">
                  <c:v>206302</c:v>
                </c:pt>
                <c:pt idx="274846">
                  <c:v>206302</c:v>
                </c:pt>
                <c:pt idx="274847">
                  <c:v>206302</c:v>
                </c:pt>
                <c:pt idx="274848">
                  <c:v>206302</c:v>
                </c:pt>
                <c:pt idx="274849">
                  <c:v>206302</c:v>
                </c:pt>
                <c:pt idx="274850">
                  <c:v>206302</c:v>
                </c:pt>
                <c:pt idx="274851">
                  <c:v>206302</c:v>
                </c:pt>
                <c:pt idx="274852">
                  <c:v>206302</c:v>
                </c:pt>
                <c:pt idx="274853">
                  <c:v>206302</c:v>
                </c:pt>
                <c:pt idx="274854">
                  <c:v>206302</c:v>
                </c:pt>
                <c:pt idx="274855">
                  <c:v>206302</c:v>
                </c:pt>
                <c:pt idx="274856">
                  <c:v>206302</c:v>
                </c:pt>
                <c:pt idx="274857">
                  <c:v>206302</c:v>
                </c:pt>
                <c:pt idx="274858">
                  <c:v>206302</c:v>
                </c:pt>
                <c:pt idx="274859">
                  <c:v>206302</c:v>
                </c:pt>
                <c:pt idx="274860">
                  <c:v>206302</c:v>
                </c:pt>
                <c:pt idx="274861">
                  <c:v>206302</c:v>
                </c:pt>
                <c:pt idx="274862">
                  <c:v>206302</c:v>
                </c:pt>
                <c:pt idx="274863">
                  <c:v>206302</c:v>
                </c:pt>
                <c:pt idx="274864">
                  <c:v>206302</c:v>
                </c:pt>
                <c:pt idx="274865">
                  <c:v>206302</c:v>
                </c:pt>
                <c:pt idx="274866">
                  <c:v>206302</c:v>
                </c:pt>
                <c:pt idx="274867">
                  <c:v>206302</c:v>
                </c:pt>
                <c:pt idx="274868">
                  <c:v>206302</c:v>
                </c:pt>
                <c:pt idx="274869">
                  <c:v>206302</c:v>
                </c:pt>
                <c:pt idx="274870">
                  <c:v>206302</c:v>
                </c:pt>
                <c:pt idx="274871">
                  <c:v>206302</c:v>
                </c:pt>
                <c:pt idx="274872">
                  <c:v>206302</c:v>
                </c:pt>
                <c:pt idx="274873">
                  <c:v>206302</c:v>
                </c:pt>
                <c:pt idx="274874">
                  <c:v>206302</c:v>
                </c:pt>
                <c:pt idx="274875">
                  <c:v>206302</c:v>
                </c:pt>
                <c:pt idx="274876">
                  <c:v>206302</c:v>
                </c:pt>
                <c:pt idx="274877">
                  <c:v>206302</c:v>
                </c:pt>
                <c:pt idx="274878">
                  <c:v>206302</c:v>
                </c:pt>
                <c:pt idx="274879">
                  <c:v>206302</c:v>
                </c:pt>
                <c:pt idx="274880">
                  <c:v>206302</c:v>
                </c:pt>
                <c:pt idx="274881">
                  <c:v>206302</c:v>
                </c:pt>
                <c:pt idx="274882">
                  <c:v>206302</c:v>
                </c:pt>
                <c:pt idx="274883">
                  <c:v>206302</c:v>
                </c:pt>
                <c:pt idx="274884">
                  <c:v>206302</c:v>
                </c:pt>
                <c:pt idx="274885">
                  <c:v>206302</c:v>
                </c:pt>
                <c:pt idx="274886">
                  <c:v>206302</c:v>
                </c:pt>
                <c:pt idx="274887">
                  <c:v>206302</c:v>
                </c:pt>
                <c:pt idx="274888">
                  <c:v>206302</c:v>
                </c:pt>
                <c:pt idx="274889">
                  <c:v>206302</c:v>
                </c:pt>
                <c:pt idx="274890">
                  <c:v>206302</c:v>
                </c:pt>
                <c:pt idx="274891">
                  <c:v>206302</c:v>
                </c:pt>
                <c:pt idx="274892">
                  <c:v>206302</c:v>
                </c:pt>
                <c:pt idx="274893">
                  <c:v>206302</c:v>
                </c:pt>
                <c:pt idx="274894">
                  <c:v>206302</c:v>
                </c:pt>
                <c:pt idx="274895">
                  <c:v>206302</c:v>
                </c:pt>
                <c:pt idx="274896">
                  <c:v>206302</c:v>
                </c:pt>
                <c:pt idx="274897">
                  <c:v>206302</c:v>
                </c:pt>
                <c:pt idx="274898">
                  <c:v>206302</c:v>
                </c:pt>
                <c:pt idx="274899">
                  <c:v>206302</c:v>
                </c:pt>
                <c:pt idx="274900">
                  <c:v>206302</c:v>
                </c:pt>
                <c:pt idx="274901">
                  <c:v>206302</c:v>
                </c:pt>
                <c:pt idx="274902">
                  <c:v>206302</c:v>
                </c:pt>
                <c:pt idx="274903">
                  <c:v>206302</c:v>
                </c:pt>
                <c:pt idx="274904">
                  <c:v>206302</c:v>
                </c:pt>
                <c:pt idx="274905">
                  <c:v>206302</c:v>
                </c:pt>
                <c:pt idx="274906">
                  <c:v>206302</c:v>
                </c:pt>
                <c:pt idx="274907">
                  <c:v>206302</c:v>
                </c:pt>
                <c:pt idx="274908">
                  <c:v>206302</c:v>
                </c:pt>
                <c:pt idx="274909">
                  <c:v>206302</c:v>
                </c:pt>
                <c:pt idx="274910">
                  <c:v>206302</c:v>
                </c:pt>
                <c:pt idx="274911">
                  <c:v>206302</c:v>
                </c:pt>
                <c:pt idx="274912">
                  <c:v>206302</c:v>
                </c:pt>
                <c:pt idx="274913">
                  <c:v>206302</c:v>
                </c:pt>
                <c:pt idx="274914">
                  <c:v>206302</c:v>
                </c:pt>
                <c:pt idx="274915">
                  <c:v>206302</c:v>
                </c:pt>
                <c:pt idx="274916">
                  <c:v>206302</c:v>
                </c:pt>
                <c:pt idx="274917">
                  <c:v>206302</c:v>
                </c:pt>
                <c:pt idx="274918">
                  <c:v>206302</c:v>
                </c:pt>
                <c:pt idx="274919">
                  <c:v>206302</c:v>
                </c:pt>
                <c:pt idx="274920">
                  <c:v>206302</c:v>
                </c:pt>
                <c:pt idx="274921">
                  <c:v>206302</c:v>
                </c:pt>
                <c:pt idx="274922">
                  <c:v>206302</c:v>
                </c:pt>
                <c:pt idx="274923">
                  <c:v>206302</c:v>
                </c:pt>
                <c:pt idx="274924">
                  <c:v>206302</c:v>
                </c:pt>
                <c:pt idx="274925">
                  <c:v>206302</c:v>
                </c:pt>
                <c:pt idx="274926">
                  <c:v>206302</c:v>
                </c:pt>
                <c:pt idx="274927">
                  <c:v>206302</c:v>
                </c:pt>
                <c:pt idx="274928">
                  <c:v>206302</c:v>
                </c:pt>
                <c:pt idx="274929">
                  <c:v>206302</c:v>
                </c:pt>
                <c:pt idx="274930">
                  <c:v>206302</c:v>
                </c:pt>
                <c:pt idx="274931">
                  <c:v>206302</c:v>
                </c:pt>
                <c:pt idx="274932">
                  <c:v>206302</c:v>
                </c:pt>
                <c:pt idx="274933">
                  <c:v>206302</c:v>
                </c:pt>
                <c:pt idx="274934">
                  <c:v>206302</c:v>
                </c:pt>
                <c:pt idx="274935">
                  <c:v>206302</c:v>
                </c:pt>
                <c:pt idx="274936">
                  <c:v>206302</c:v>
                </c:pt>
                <c:pt idx="274937">
                  <c:v>206302</c:v>
                </c:pt>
                <c:pt idx="274938">
                  <c:v>206302</c:v>
                </c:pt>
                <c:pt idx="274939">
                  <c:v>206302</c:v>
                </c:pt>
                <c:pt idx="274940">
                  <c:v>206302</c:v>
                </c:pt>
                <c:pt idx="274941">
                  <c:v>206302</c:v>
                </c:pt>
                <c:pt idx="274942">
                  <c:v>206302</c:v>
                </c:pt>
                <c:pt idx="274943">
                  <c:v>206302</c:v>
                </c:pt>
                <c:pt idx="274944">
                  <c:v>206302</c:v>
                </c:pt>
                <c:pt idx="274945">
                  <c:v>206302</c:v>
                </c:pt>
                <c:pt idx="274946">
                  <c:v>206302</c:v>
                </c:pt>
                <c:pt idx="274947">
                  <c:v>206302</c:v>
                </c:pt>
                <c:pt idx="274948">
                  <c:v>206302</c:v>
                </c:pt>
                <c:pt idx="274949">
                  <c:v>206302</c:v>
                </c:pt>
                <c:pt idx="274950">
                  <c:v>206302</c:v>
                </c:pt>
                <c:pt idx="274951">
                  <c:v>206302</c:v>
                </c:pt>
                <c:pt idx="274952">
                  <c:v>206302</c:v>
                </c:pt>
                <c:pt idx="274953">
                  <c:v>206302</c:v>
                </c:pt>
                <c:pt idx="274954">
                  <c:v>206302</c:v>
                </c:pt>
                <c:pt idx="274955">
                  <c:v>206302</c:v>
                </c:pt>
                <c:pt idx="274956">
                  <c:v>206302</c:v>
                </c:pt>
                <c:pt idx="274957">
                  <c:v>206302</c:v>
                </c:pt>
                <c:pt idx="274958">
                  <c:v>206302</c:v>
                </c:pt>
                <c:pt idx="274959">
                  <c:v>206302</c:v>
                </c:pt>
                <c:pt idx="274960">
                  <c:v>206302</c:v>
                </c:pt>
                <c:pt idx="274961">
                  <c:v>206302</c:v>
                </c:pt>
                <c:pt idx="274962">
                  <c:v>206302</c:v>
                </c:pt>
                <c:pt idx="274963">
                  <c:v>206302</c:v>
                </c:pt>
                <c:pt idx="274964">
                  <c:v>206302</c:v>
                </c:pt>
                <c:pt idx="274965">
                  <c:v>206302</c:v>
                </c:pt>
                <c:pt idx="274966">
                  <c:v>206302</c:v>
                </c:pt>
                <c:pt idx="274967">
                  <c:v>206302</c:v>
                </c:pt>
                <c:pt idx="274968">
                  <c:v>206302</c:v>
                </c:pt>
                <c:pt idx="274969">
                  <c:v>206302</c:v>
                </c:pt>
                <c:pt idx="274970">
                  <c:v>206302</c:v>
                </c:pt>
                <c:pt idx="274971">
                  <c:v>206302</c:v>
                </c:pt>
                <c:pt idx="274972">
                  <c:v>206302</c:v>
                </c:pt>
                <c:pt idx="274973">
                  <c:v>206302</c:v>
                </c:pt>
                <c:pt idx="274974">
                  <c:v>206302</c:v>
                </c:pt>
                <c:pt idx="274975">
                  <c:v>206302</c:v>
                </c:pt>
                <c:pt idx="274976">
                  <c:v>206302</c:v>
                </c:pt>
                <c:pt idx="274977">
                  <c:v>206302</c:v>
                </c:pt>
                <c:pt idx="274978">
                  <c:v>206302</c:v>
                </c:pt>
                <c:pt idx="274979">
                  <c:v>206302</c:v>
                </c:pt>
                <c:pt idx="274980">
                  <c:v>206302</c:v>
                </c:pt>
                <c:pt idx="274981">
                  <c:v>206302</c:v>
                </c:pt>
                <c:pt idx="274982">
                  <c:v>206302</c:v>
                </c:pt>
                <c:pt idx="274983">
                  <c:v>206302</c:v>
                </c:pt>
                <c:pt idx="274984">
                  <c:v>206302</c:v>
                </c:pt>
                <c:pt idx="274985">
                  <c:v>206302</c:v>
                </c:pt>
                <c:pt idx="274986">
                  <c:v>206302</c:v>
                </c:pt>
                <c:pt idx="274987">
                  <c:v>206302</c:v>
                </c:pt>
                <c:pt idx="274988">
                  <c:v>206302</c:v>
                </c:pt>
                <c:pt idx="274989">
                  <c:v>206302</c:v>
                </c:pt>
                <c:pt idx="274990">
                  <c:v>206302</c:v>
                </c:pt>
                <c:pt idx="274991">
                  <c:v>206302</c:v>
                </c:pt>
                <c:pt idx="274992">
                  <c:v>206302</c:v>
                </c:pt>
                <c:pt idx="274993">
                  <c:v>206302</c:v>
                </c:pt>
                <c:pt idx="274994">
                  <c:v>206302</c:v>
                </c:pt>
                <c:pt idx="274995">
                  <c:v>206302</c:v>
                </c:pt>
                <c:pt idx="274996">
                  <c:v>206302</c:v>
                </c:pt>
                <c:pt idx="274997">
                  <c:v>206302</c:v>
                </c:pt>
                <c:pt idx="274998">
                  <c:v>206302</c:v>
                </c:pt>
                <c:pt idx="274999">
                  <c:v>206302</c:v>
                </c:pt>
                <c:pt idx="275000">
                  <c:v>206302</c:v>
                </c:pt>
                <c:pt idx="275001">
                  <c:v>206302</c:v>
                </c:pt>
                <c:pt idx="275002">
                  <c:v>206302</c:v>
                </c:pt>
                <c:pt idx="275003">
                  <c:v>206302</c:v>
                </c:pt>
                <c:pt idx="275004">
                  <c:v>206302</c:v>
                </c:pt>
                <c:pt idx="275005">
                  <c:v>206302</c:v>
                </c:pt>
                <c:pt idx="275006">
                  <c:v>206302</c:v>
                </c:pt>
                <c:pt idx="275007">
                  <c:v>206302</c:v>
                </c:pt>
                <c:pt idx="275008">
                  <c:v>206302</c:v>
                </c:pt>
                <c:pt idx="275009">
                  <c:v>206302</c:v>
                </c:pt>
                <c:pt idx="275010">
                  <c:v>206302</c:v>
                </c:pt>
                <c:pt idx="275011">
                  <c:v>206302</c:v>
                </c:pt>
                <c:pt idx="275012">
                  <c:v>206302</c:v>
                </c:pt>
                <c:pt idx="275013">
                  <c:v>206302</c:v>
                </c:pt>
                <c:pt idx="275014">
                  <c:v>206302</c:v>
                </c:pt>
                <c:pt idx="275015">
                  <c:v>206302</c:v>
                </c:pt>
                <c:pt idx="275016">
                  <c:v>206302</c:v>
                </c:pt>
                <c:pt idx="275017">
                  <c:v>206302</c:v>
                </c:pt>
                <c:pt idx="275018">
                  <c:v>206302</c:v>
                </c:pt>
                <c:pt idx="275019">
                  <c:v>206302</c:v>
                </c:pt>
                <c:pt idx="275020">
                  <c:v>206302</c:v>
                </c:pt>
                <c:pt idx="275021">
                  <c:v>206302</c:v>
                </c:pt>
                <c:pt idx="275022">
                  <c:v>206302</c:v>
                </c:pt>
                <c:pt idx="275023">
                  <c:v>206302</c:v>
                </c:pt>
                <c:pt idx="275024">
                  <c:v>206302</c:v>
                </c:pt>
                <c:pt idx="275025">
                  <c:v>206302</c:v>
                </c:pt>
                <c:pt idx="275026">
                  <c:v>206302</c:v>
                </c:pt>
                <c:pt idx="275027">
                  <c:v>206302</c:v>
                </c:pt>
                <c:pt idx="275028">
                  <c:v>206302</c:v>
                </c:pt>
                <c:pt idx="275029">
                  <c:v>206302</c:v>
                </c:pt>
                <c:pt idx="275030">
                  <c:v>206302</c:v>
                </c:pt>
                <c:pt idx="275031">
                  <c:v>206302</c:v>
                </c:pt>
                <c:pt idx="275032">
                  <c:v>206302</c:v>
                </c:pt>
                <c:pt idx="275033">
                  <c:v>206302</c:v>
                </c:pt>
                <c:pt idx="275034">
                  <c:v>206302</c:v>
                </c:pt>
                <c:pt idx="275035">
                  <c:v>206302</c:v>
                </c:pt>
                <c:pt idx="275036">
                  <c:v>206302</c:v>
                </c:pt>
                <c:pt idx="275037">
                  <c:v>206302</c:v>
                </c:pt>
                <c:pt idx="275038">
                  <c:v>206302</c:v>
                </c:pt>
                <c:pt idx="275039">
                  <c:v>206302</c:v>
                </c:pt>
                <c:pt idx="275040">
                  <c:v>206302</c:v>
                </c:pt>
                <c:pt idx="275041">
                  <c:v>206302</c:v>
                </c:pt>
                <c:pt idx="275042">
                  <c:v>206302</c:v>
                </c:pt>
                <c:pt idx="275043">
                  <c:v>206302</c:v>
                </c:pt>
                <c:pt idx="275044">
                  <c:v>206302</c:v>
                </c:pt>
                <c:pt idx="275045">
                  <c:v>206302</c:v>
                </c:pt>
                <c:pt idx="275046">
                  <c:v>206302</c:v>
                </c:pt>
                <c:pt idx="275047">
                  <c:v>206302</c:v>
                </c:pt>
                <c:pt idx="275048">
                  <c:v>206302</c:v>
                </c:pt>
                <c:pt idx="275049">
                  <c:v>206302</c:v>
                </c:pt>
                <c:pt idx="275050">
                  <c:v>206302</c:v>
                </c:pt>
                <c:pt idx="275051">
                  <c:v>206302</c:v>
                </c:pt>
                <c:pt idx="275052">
                  <c:v>206302</c:v>
                </c:pt>
                <c:pt idx="275053">
                  <c:v>206302</c:v>
                </c:pt>
                <c:pt idx="275054">
                  <c:v>206302</c:v>
                </c:pt>
                <c:pt idx="275055">
                  <c:v>206302</c:v>
                </c:pt>
                <c:pt idx="275056">
                  <c:v>206302</c:v>
                </c:pt>
                <c:pt idx="275057">
                  <c:v>206302</c:v>
                </c:pt>
                <c:pt idx="275058">
                  <c:v>206302</c:v>
                </c:pt>
                <c:pt idx="275059">
                  <c:v>206302</c:v>
                </c:pt>
                <c:pt idx="275060">
                  <c:v>206302</c:v>
                </c:pt>
                <c:pt idx="275061">
                  <c:v>206302</c:v>
                </c:pt>
                <c:pt idx="275062">
                  <c:v>206302</c:v>
                </c:pt>
                <c:pt idx="275063">
                  <c:v>206302</c:v>
                </c:pt>
                <c:pt idx="275064">
                  <c:v>206302</c:v>
                </c:pt>
                <c:pt idx="275065">
                  <c:v>206302</c:v>
                </c:pt>
                <c:pt idx="275066">
                  <c:v>206302</c:v>
                </c:pt>
                <c:pt idx="275067">
                  <c:v>206302</c:v>
                </c:pt>
                <c:pt idx="275068">
                  <c:v>206302</c:v>
                </c:pt>
                <c:pt idx="275069">
                  <c:v>206302</c:v>
                </c:pt>
                <c:pt idx="275070">
                  <c:v>206302</c:v>
                </c:pt>
                <c:pt idx="275071">
                  <c:v>206302</c:v>
                </c:pt>
                <c:pt idx="275072">
                  <c:v>206302</c:v>
                </c:pt>
                <c:pt idx="275073">
                  <c:v>206302</c:v>
                </c:pt>
                <c:pt idx="275074">
                  <c:v>206302</c:v>
                </c:pt>
                <c:pt idx="275075">
                  <c:v>206302</c:v>
                </c:pt>
                <c:pt idx="275076">
                  <c:v>206302</c:v>
                </c:pt>
                <c:pt idx="275077">
                  <c:v>206302</c:v>
                </c:pt>
                <c:pt idx="275078">
                  <c:v>206302</c:v>
                </c:pt>
                <c:pt idx="275079">
                  <c:v>206302</c:v>
                </c:pt>
                <c:pt idx="275080">
                  <c:v>206302</c:v>
                </c:pt>
                <c:pt idx="275081">
                  <c:v>206302</c:v>
                </c:pt>
                <c:pt idx="275082">
                  <c:v>206302</c:v>
                </c:pt>
                <c:pt idx="275083">
                  <c:v>206302</c:v>
                </c:pt>
                <c:pt idx="275084">
                  <c:v>206302</c:v>
                </c:pt>
                <c:pt idx="275085">
                  <c:v>206302</c:v>
                </c:pt>
                <c:pt idx="275086">
                  <c:v>206302</c:v>
                </c:pt>
                <c:pt idx="275087">
                  <c:v>206302</c:v>
                </c:pt>
                <c:pt idx="275088">
                  <c:v>206302</c:v>
                </c:pt>
                <c:pt idx="275089">
                  <c:v>206302</c:v>
                </c:pt>
                <c:pt idx="275090">
                  <c:v>206302</c:v>
                </c:pt>
                <c:pt idx="275091">
                  <c:v>206302</c:v>
                </c:pt>
                <c:pt idx="275092">
                  <c:v>206302</c:v>
                </c:pt>
                <c:pt idx="275093">
                  <c:v>206302</c:v>
                </c:pt>
                <c:pt idx="275094">
                  <c:v>206302</c:v>
                </c:pt>
                <c:pt idx="275095">
                  <c:v>206302</c:v>
                </c:pt>
                <c:pt idx="275096">
                  <c:v>206302</c:v>
                </c:pt>
                <c:pt idx="275097">
                  <c:v>206302</c:v>
                </c:pt>
                <c:pt idx="275098">
                  <c:v>206302</c:v>
                </c:pt>
                <c:pt idx="275099">
                  <c:v>206302</c:v>
                </c:pt>
                <c:pt idx="275100">
                  <c:v>206302</c:v>
                </c:pt>
                <c:pt idx="275101">
                  <c:v>206302</c:v>
                </c:pt>
                <c:pt idx="275102">
                  <c:v>206302</c:v>
                </c:pt>
                <c:pt idx="275103">
                  <c:v>206302</c:v>
                </c:pt>
                <c:pt idx="275104">
                  <c:v>206302</c:v>
                </c:pt>
                <c:pt idx="275105">
                  <c:v>206302</c:v>
                </c:pt>
                <c:pt idx="275106">
                  <c:v>206302</c:v>
                </c:pt>
                <c:pt idx="275107">
                  <c:v>206302</c:v>
                </c:pt>
                <c:pt idx="275108">
                  <c:v>206302</c:v>
                </c:pt>
                <c:pt idx="275109">
                  <c:v>206302</c:v>
                </c:pt>
                <c:pt idx="275110">
                  <c:v>206302</c:v>
                </c:pt>
                <c:pt idx="275111">
                  <c:v>206302</c:v>
                </c:pt>
                <c:pt idx="275112">
                  <c:v>206302</c:v>
                </c:pt>
                <c:pt idx="275113">
                  <c:v>206302</c:v>
                </c:pt>
                <c:pt idx="275114">
                  <c:v>206302</c:v>
                </c:pt>
                <c:pt idx="275115">
                  <c:v>206302</c:v>
                </c:pt>
                <c:pt idx="275116">
                  <c:v>206302</c:v>
                </c:pt>
                <c:pt idx="275117">
                  <c:v>206302</c:v>
                </c:pt>
                <c:pt idx="275118">
                  <c:v>206302</c:v>
                </c:pt>
                <c:pt idx="275119">
                  <c:v>206302</c:v>
                </c:pt>
                <c:pt idx="275120">
                  <c:v>206302</c:v>
                </c:pt>
                <c:pt idx="275121">
                  <c:v>206302</c:v>
                </c:pt>
                <c:pt idx="275122">
                  <c:v>206302</c:v>
                </c:pt>
                <c:pt idx="275123">
                  <c:v>206302</c:v>
                </c:pt>
                <c:pt idx="275124">
                  <c:v>206302</c:v>
                </c:pt>
                <c:pt idx="275125">
                  <c:v>206302</c:v>
                </c:pt>
                <c:pt idx="275126">
                  <c:v>206302</c:v>
                </c:pt>
                <c:pt idx="275127">
                  <c:v>206302</c:v>
                </c:pt>
                <c:pt idx="275128">
                  <c:v>206302</c:v>
                </c:pt>
                <c:pt idx="275129">
                  <c:v>206302</c:v>
                </c:pt>
                <c:pt idx="275130">
                  <c:v>206302</c:v>
                </c:pt>
                <c:pt idx="275131">
                  <c:v>206302</c:v>
                </c:pt>
                <c:pt idx="275132">
                  <c:v>206302</c:v>
                </c:pt>
                <c:pt idx="275133">
                  <c:v>206302</c:v>
                </c:pt>
                <c:pt idx="275134">
                  <c:v>206302</c:v>
                </c:pt>
                <c:pt idx="275135">
                  <c:v>206302</c:v>
                </c:pt>
                <c:pt idx="275136">
                  <c:v>206302</c:v>
                </c:pt>
                <c:pt idx="275137">
                  <c:v>206302</c:v>
                </c:pt>
                <c:pt idx="275138">
                  <c:v>206302</c:v>
                </c:pt>
                <c:pt idx="275139">
                  <c:v>206302</c:v>
                </c:pt>
                <c:pt idx="275140">
                  <c:v>206302</c:v>
                </c:pt>
                <c:pt idx="275141">
                  <c:v>206302</c:v>
                </c:pt>
                <c:pt idx="275142">
                  <c:v>206302</c:v>
                </c:pt>
                <c:pt idx="275143">
                  <c:v>206302</c:v>
                </c:pt>
                <c:pt idx="275144">
                  <c:v>206302</c:v>
                </c:pt>
                <c:pt idx="275145">
                  <c:v>206302</c:v>
                </c:pt>
                <c:pt idx="275146">
                  <c:v>206302</c:v>
                </c:pt>
                <c:pt idx="275147">
                  <c:v>206302</c:v>
                </c:pt>
                <c:pt idx="275148">
                  <c:v>206302</c:v>
                </c:pt>
                <c:pt idx="275149">
                  <c:v>206302</c:v>
                </c:pt>
                <c:pt idx="275150">
                  <c:v>206302</c:v>
                </c:pt>
                <c:pt idx="275151">
                  <c:v>206302</c:v>
                </c:pt>
                <c:pt idx="275152">
                  <c:v>206302</c:v>
                </c:pt>
                <c:pt idx="275153">
                  <c:v>206302</c:v>
                </c:pt>
                <c:pt idx="275154">
                  <c:v>206302</c:v>
                </c:pt>
                <c:pt idx="275155">
                  <c:v>206302</c:v>
                </c:pt>
                <c:pt idx="275156">
                  <c:v>206302</c:v>
                </c:pt>
                <c:pt idx="275157">
                  <c:v>206302</c:v>
                </c:pt>
                <c:pt idx="275158">
                  <c:v>206302</c:v>
                </c:pt>
                <c:pt idx="275159">
                  <c:v>206302</c:v>
                </c:pt>
                <c:pt idx="275160">
                  <c:v>206302</c:v>
                </c:pt>
                <c:pt idx="275161">
                  <c:v>206302</c:v>
                </c:pt>
                <c:pt idx="275162">
                  <c:v>206302</c:v>
                </c:pt>
                <c:pt idx="275163">
                  <c:v>206302</c:v>
                </c:pt>
                <c:pt idx="275164">
                  <c:v>206302</c:v>
                </c:pt>
                <c:pt idx="275165">
                  <c:v>206302</c:v>
                </c:pt>
                <c:pt idx="275166">
                  <c:v>206302</c:v>
                </c:pt>
                <c:pt idx="275167">
                  <c:v>206302</c:v>
                </c:pt>
                <c:pt idx="275168">
                  <c:v>206302</c:v>
                </c:pt>
                <c:pt idx="275169">
                  <c:v>206302</c:v>
                </c:pt>
                <c:pt idx="275170">
                  <c:v>206302</c:v>
                </c:pt>
                <c:pt idx="275171">
                  <c:v>206302</c:v>
                </c:pt>
                <c:pt idx="275172">
                  <c:v>206302</c:v>
                </c:pt>
                <c:pt idx="275173">
                  <c:v>206302</c:v>
                </c:pt>
                <c:pt idx="275174">
                  <c:v>206302</c:v>
                </c:pt>
                <c:pt idx="275175">
                  <c:v>206302</c:v>
                </c:pt>
                <c:pt idx="275176">
                  <c:v>206302</c:v>
                </c:pt>
                <c:pt idx="275177">
                  <c:v>206302</c:v>
                </c:pt>
                <c:pt idx="275178">
                  <c:v>206302</c:v>
                </c:pt>
                <c:pt idx="275179">
                  <c:v>206302</c:v>
                </c:pt>
                <c:pt idx="275180">
                  <c:v>206302</c:v>
                </c:pt>
                <c:pt idx="275181">
                  <c:v>206302</c:v>
                </c:pt>
                <c:pt idx="275182">
                  <c:v>206302</c:v>
                </c:pt>
                <c:pt idx="275183">
                  <c:v>206302</c:v>
                </c:pt>
                <c:pt idx="275184">
                  <c:v>206302</c:v>
                </c:pt>
                <c:pt idx="275185">
                  <c:v>206302</c:v>
                </c:pt>
                <c:pt idx="275186">
                  <c:v>206302</c:v>
                </c:pt>
                <c:pt idx="275187">
                  <c:v>206302</c:v>
                </c:pt>
                <c:pt idx="275188">
                  <c:v>206302</c:v>
                </c:pt>
                <c:pt idx="275189">
                  <c:v>206302</c:v>
                </c:pt>
                <c:pt idx="275190">
                  <c:v>206302</c:v>
                </c:pt>
                <c:pt idx="275191">
                  <c:v>206302</c:v>
                </c:pt>
                <c:pt idx="275192">
                  <c:v>206302</c:v>
                </c:pt>
                <c:pt idx="275193">
                  <c:v>206302</c:v>
                </c:pt>
                <c:pt idx="275194">
                  <c:v>206302</c:v>
                </c:pt>
                <c:pt idx="275195">
                  <c:v>206302</c:v>
                </c:pt>
                <c:pt idx="275196">
                  <c:v>206302</c:v>
                </c:pt>
                <c:pt idx="275197">
                  <c:v>206302</c:v>
                </c:pt>
                <c:pt idx="275198">
                  <c:v>206302</c:v>
                </c:pt>
                <c:pt idx="275199">
                  <c:v>206302</c:v>
                </c:pt>
                <c:pt idx="275200">
                  <c:v>206302</c:v>
                </c:pt>
                <c:pt idx="275201">
                  <c:v>206302</c:v>
                </c:pt>
                <c:pt idx="275202">
                  <c:v>206302</c:v>
                </c:pt>
                <c:pt idx="275203">
                  <c:v>206302</c:v>
                </c:pt>
                <c:pt idx="275204">
                  <c:v>206302</c:v>
                </c:pt>
                <c:pt idx="275205">
                  <c:v>206302</c:v>
                </c:pt>
                <c:pt idx="275206">
                  <c:v>206302</c:v>
                </c:pt>
                <c:pt idx="275207">
                  <c:v>206302</c:v>
                </c:pt>
                <c:pt idx="275208">
                  <c:v>206302</c:v>
                </c:pt>
                <c:pt idx="275209">
                  <c:v>206302</c:v>
                </c:pt>
                <c:pt idx="275210">
                  <c:v>206302</c:v>
                </c:pt>
                <c:pt idx="275211">
                  <c:v>206302</c:v>
                </c:pt>
                <c:pt idx="275212">
                  <c:v>206302</c:v>
                </c:pt>
                <c:pt idx="275213">
                  <c:v>206302</c:v>
                </c:pt>
                <c:pt idx="275214">
                  <c:v>206302</c:v>
                </c:pt>
                <c:pt idx="275215">
                  <c:v>206302</c:v>
                </c:pt>
                <c:pt idx="275216">
                  <c:v>206302</c:v>
                </c:pt>
                <c:pt idx="275217">
                  <c:v>206302</c:v>
                </c:pt>
                <c:pt idx="275218">
                  <c:v>206302</c:v>
                </c:pt>
                <c:pt idx="275219">
                  <c:v>206302</c:v>
                </c:pt>
                <c:pt idx="275220">
                  <c:v>206302</c:v>
                </c:pt>
                <c:pt idx="275221">
                  <c:v>206302</c:v>
                </c:pt>
                <c:pt idx="275222">
                  <c:v>206302</c:v>
                </c:pt>
                <c:pt idx="275223">
                  <c:v>206302</c:v>
                </c:pt>
                <c:pt idx="275224">
                  <c:v>206302</c:v>
                </c:pt>
                <c:pt idx="275225">
                  <c:v>206302</c:v>
                </c:pt>
                <c:pt idx="275226">
                  <c:v>206302</c:v>
                </c:pt>
                <c:pt idx="275227">
                  <c:v>206302</c:v>
                </c:pt>
                <c:pt idx="275228">
                  <c:v>206302</c:v>
                </c:pt>
                <c:pt idx="275229">
                  <c:v>206302</c:v>
                </c:pt>
                <c:pt idx="275230">
                  <c:v>206302</c:v>
                </c:pt>
                <c:pt idx="275231">
                  <c:v>206302</c:v>
                </c:pt>
                <c:pt idx="275232">
                  <c:v>206302</c:v>
                </c:pt>
                <c:pt idx="275233">
                  <c:v>206302</c:v>
                </c:pt>
                <c:pt idx="275234">
                  <c:v>206302</c:v>
                </c:pt>
                <c:pt idx="275235">
                  <c:v>206302</c:v>
                </c:pt>
                <c:pt idx="275236">
                  <c:v>206302</c:v>
                </c:pt>
                <c:pt idx="275237">
                  <c:v>206302</c:v>
                </c:pt>
                <c:pt idx="275238">
                  <c:v>206302</c:v>
                </c:pt>
                <c:pt idx="275239">
                  <c:v>206302</c:v>
                </c:pt>
                <c:pt idx="275240">
                  <c:v>206302</c:v>
                </c:pt>
                <c:pt idx="275241">
                  <c:v>206302</c:v>
                </c:pt>
                <c:pt idx="275242">
                  <c:v>206302</c:v>
                </c:pt>
                <c:pt idx="275243">
                  <c:v>206302</c:v>
                </c:pt>
                <c:pt idx="275244">
                  <c:v>206302</c:v>
                </c:pt>
                <c:pt idx="275245">
                  <c:v>206302</c:v>
                </c:pt>
                <c:pt idx="275246">
                  <c:v>206302</c:v>
                </c:pt>
                <c:pt idx="275247">
                  <c:v>206302</c:v>
                </c:pt>
                <c:pt idx="275248">
                  <c:v>206302</c:v>
                </c:pt>
                <c:pt idx="275249">
                  <c:v>206302</c:v>
                </c:pt>
                <c:pt idx="275250">
                  <c:v>206302</c:v>
                </c:pt>
                <c:pt idx="275251">
                  <c:v>206302</c:v>
                </c:pt>
                <c:pt idx="275252">
                  <c:v>206302</c:v>
                </c:pt>
                <c:pt idx="275253">
                  <c:v>206302</c:v>
                </c:pt>
                <c:pt idx="275254">
                  <c:v>206302</c:v>
                </c:pt>
                <c:pt idx="275255">
                  <c:v>206302</c:v>
                </c:pt>
                <c:pt idx="275256">
                  <c:v>206302</c:v>
                </c:pt>
                <c:pt idx="275257">
                  <c:v>206302</c:v>
                </c:pt>
                <c:pt idx="275258">
                  <c:v>206302</c:v>
                </c:pt>
                <c:pt idx="275259">
                  <c:v>206302</c:v>
                </c:pt>
                <c:pt idx="275260">
                  <c:v>206302</c:v>
                </c:pt>
                <c:pt idx="275261">
                  <c:v>206302</c:v>
                </c:pt>
                <c:pt idx="275262">
                  <c:v>206302</c:v>
                </c:pt>
                <c:pt idx="275263">
                  <c:v>206302</c:v>
                </c:pt>
                <c:pt idx="275264">
                  <c:v>206302</c:v>
                </c:pt>
                <c:pt idx="275265">
                  <c:v>206302</c:v>
                </c:pt>
                <c:pt idx="275266">
                  <c:v>206302</c:v>
                </c:pt>
                <c:pt idx="275267">
                  <c:v>206302</c:v>
                </c:pt>
                <c:pt idx="275268">
                  <c:v>206302</c:v>
                </c:pt>
                <c:pt idx="275269">
                  <c:v>206302</c:v>
                </c:pt>
                <c:pt idx="275270">
                  <c:v>206302</c:v>
                </c:pt>
                <c:pt idx="275271">
                  <c:v>206302</c:v>
                </c:pt>
                <c:pt idx="275272">
                  <c:v>206302</c:v>
                </c:pt>
                <c:pt idx="275273">
                  <c:v>206302</c:v>
                </c:pt>
                <c:pt idx="275274">
                  <c:v>206302</c:v>
                </c:pt>
                <c:pt idx="275275">
                  <c:v>206302</c:v>
                </c:pt>
                <c:pt idx="275276">
                  <c:v>206302</c:v>
                </c:pt>
                <c:pt idx="275277">
                  <c:v>206302</c:v>
                </c:pt>
                <c:pt idx="275278">
                  <c:v>206302</c:v>
                </c:pt>
                <c:pt idx="275279">
                  <c:v>206302</c:v>
                </c:pt>
                <c:pt idx="275280">
                  <c:v>206302</c:v>
                </c:pt>
                <c:pt idx="275281">
                  <c:v>206302</c:v>
                </c:pt>
                <c:pt idx="275282">
                  <c:v>206302</c:v>
                </c:pt>
                <c:pt idx="275283">
                  <c:v>206302</c:v>
                </c:pt>
                <c:pt idx="275284">
                  <c:v>206302</c:v>
                </c:pt>
                <c:pt idx="275285">
                  <c:v>206302</c:v>
                </c:pt>
                <c:pt idx="275286">
                  <c:v>206302</c:v>
                </c:pt>
                <c:pt idx="275287">
                  <c:v>206302</c:v>
                </c:pt>
                <c:pt idx="275288">
                  <c:v>206302</c:v>
                </c:pt>
                <c:pt idx="275289">
                  <c:v>206302</c:v>
                </c:pt>
                <c:pt idx="275290">
                  <c:v>206302</c:v>
                </c:pt>
                <c:pt idx="275291">
                  <c:v>206302</c:v>
                </c:pt>
                <c:pt idx="275292">
                  <c:v>206302</c:v>
                </c:pt>
                <c:pt idx="275293">
                  <c:v>206302</c:v>
                </c:pt>
                <c:pt idx="275294">
                  <c:v>206302</c:v>
                </c:pt>
                <c:pt idx="275295">
                  <c:v>206302</c:v>
                </c:pt>
                <c:pt idx="275296">
                  <c:v>206302</c:v>
                </c:pt>
                <c:pt idx="275297">
                  <c:v>206302</c:v>
                </c:pt>
                <c:pt idx="275298">
                  <c:v>206302</c:v>
                </c:pt>
                <c:pt idx="275299">
                  <c:v>206302</c:v>
                </c:pt>
                <c:pt idx="275300">
                  <c:v>206302</c:v>
                </c:pt>
                <c:pt idx="275301">
                  <c:v>206302</c:v>
                </c:pt>
                <c:pt idx="275302">
                  <c:v>206302</c:v>
                </c:pt>
                <c:pt idx="275303">
                  <c:v>206302</c:v>
                </c:pt>
                <c:pt idx="275304">
                  <c:v>206302</c:v>
                </c:pt>
                <c:pt idx="275305">
                  <c:v>206302</c:v>
                </c:pt>
                <c:pt idx="275306">
                  <c:v>206302</c:v>
                </c:pt>
                <c:pt idx="275307">
                  <c:v>206302</c:v>
                </c:pt>
                <c:pt idx="275308">
                  <c:v>206302</c:v>
                </c:pt>
                <c:pt idx="275309">
                  <c:v>206302</c:v>
                </c:pt>
                <c:pt idx="275310">
                  <c:v>206302</c:v>
                </c:pt>
                <c:pt idx="275311">
                  <c:v>206302</c:v>
                </c:pt>
                <c:pt idx="275312">
                  <c:v>206302</c:v>
                </c:pt>
                <c:pt idx="275313">
                  <c:v>206302</c:v>
                </c:pt>
                <c:pt idx="275314">
                  <c:v>206302</c:v>
                </c:pt>
                <c:pt idx="275315">
                  <c:v>206302</c:v>
                </c:pt>
                <c:pt idx="275316">
                  <c:v>206302</c:v>
                </c:pt>
                <c:pt idx="275317">
                  <c:v>206302</c:v>
                </c:pt>
                <c:pt idx="275318">
                  <c:v>206302</c:v>
                </c:pt>
                <c:pt idx="275319">
                  <c:v>206302</c:v>
                </c:pt>
                <c:pt idx="275320">
                  <c:v>206302</c:v>
                </c:pt>
                <c:pt idx="275321">
                  <c:v>206302</c:v>
                </c:pt>
                <c:pt idx="275322">
                  <c:v>206302</c:v>
                </c:pt>
                <c:pt idx="275323">
                  <c:v>206302</c:v>
                </c:pt>
                <c:pt idx="275324">
                  <c:v>206302</c:v>
                </c:pt>
                <c:pt idx="275325">
                  <c:v>206302</c:v>
                </c:pt>
                <c:pt idx="275326">
                  <c:v>206302</c:v>
                </c:pt>
                <c:pt idx="275327">
                  <c:v>206302</c:v>
                </c:pt>
                <c:pt idx="275328">
                  <c:v>206302</c:v>
                </c:pt>
                <c:pt idx="275329">
                  <c:v>206302</c:v>
                </c:pt>
                <c:pt idx="275330">
                  <c:v>206302</c:v>
                </c:pt>
                <c:pt idx="275331">
                  <c:v>206302</c:v>
                </c:pt>
                <c:pt idx="275332">
                  <c:v>206302</c:v>
                </c:pt>
                <c:pt idx="275333">
                  <c:v>206302</c:v>
                </c:pt>
                <c:pt idx="275334">
                  <c:v>206302</c:v>
                </c:pt>
                <c:pt idx="275335">
                  <c:v>206302</c:v>
                </c:pt>
                <c:pt idx="275336">
                  <c:v>206302</c:v>
                </c:pt>
                <c:pt idx="275337">
                  <c:v>206302</c:v>
                </c:pt>
                <c:pt idx="275338">
                  <c:v>206302</c:v>
                </c:pt>
                <c:pt idx="275339">
                  <c:v>206302</c:v>
                </c:pt>
                <c:pt idx="275340">
                  <c:v>206302</c:v>
                </c:pt>
                <c:pt idx="275341">
                  <c:v>206302</c:v>
                </c:pt>
                <c:pt idx="275342">
                  <c:v>206302</c:v>
                </c:pt>
                <c:pt idx="275343">
                  <c:v>206302</c:v>
                </c:pt>
                <c:pt idx="275344">
                  <c:v>206302</c:v>
                </c:pt>
                <c:pt idx="275345">
                  <c:v>206302</c:v>
                </c:pt>
                <c:pt idx="275346">
                  <c:v>206302</c:v>
                </c:pt>
                <c:pt idx="275347">
                  <c:v>206302</c:v>
                </c:pt>
                <c:pt idx="275348">
                  <c:v>206302</c:v>
                </c:pt>
                <c:pt idx="275349">
                  <c:v>206302</c:v>
                </c:pt>
                <c:pt idx="275350">
                  <c:v>206302</c:v>
                </c:pt>
                <c:pt idx="275351">
                  <c:v>206302</c:v>
                </c:pt>
                <c:pt idx="275352">
                  <c:v>206302</c:v>
                </c:pt>
                <c:pt idx="275353">
                  <c:v>206302</c:v>
                </c:pt>
                <c:pt idx="275354">
                  <c:v>206302</c:v>
                </c:pt>
                <c:pt idx="275355">
                  <c:v>206302</c:v>
                </c:pt>
                <c:pt idx="275356">
                  <c:v>206302</c:v>
                </c:pt>
                <c:pt idx="275357">
                  <c:v>206302</c:v>
                </c:pt>
                <c:pt idx="275358">
                  <c:v>206302</c:v>
                </c:pt>
                <c:pt idx="275359">
                  <c:v>206302</c:v>
                </c:pt>
                <c:pt idx="275360">
                  <c:v>206302</c:v>
                </c:pt>
                <c:pt idx="275361">
                  <c:v>206302</c:v>
                </c:pt>
                <c:pt idx="275362">
                  <c:v>206302</c:v>
                </c:pt>
                <c:pt idx="275363">
                  <c:v>206302</c:v>
                </c:pt>
                <c:pt idx="275364">
                  <c:v>206302</c:v>
                </c:pt>
                <c:pt idx="275365">
                  <c:v>206302</c:v>
                </c:pt>
                <c:pt idx="275366">
                  <c:v>206302</c:v>
                </c:pt>
                <c:pt idx="275367">
                  <c:v>206302</c:v>
                </c:pt>
                <c:pt idx="275368">
                  <c:v>206302</c:v>
                </c:pt>
                <c:pt idx="275369">
                  <c:v>206302</c:v>
                </c:pt>
                <c:pt idx="275370">
                  <c:v>206302</c:v>
                </c:pt>
                <c:pt idx="275371">
                  <c:v>206302</c:v>
                </c:pt>
                <c:pt idx="275372">
                  <c:v>206302</c:v>
                </c:pt>
                <c:pt idx="275373">
                  <c:v>206302</c:v>
                </c:pt>
                <c:pt idx="275374">
                  <c:v>206302</c:v>
                </c:pt>
                <c:pt idx="275375">
                  <c:v>206302</c:v>
                </c:pt>
                <c:pt idx="275376">
                  <c:v>206302</c:v>
                </c:pt>
                <c:pt idx="275377">
                  <c:v>206302</c:v>
                </c:pt>
                <c:pt idx="275378">
                  <c:v>206302</c:v>
                </c:pt>
                <c:pt idx="275379">
                  <c:v>206302</c:v>
                </c:pt>
                <c:pt idx="275380">
                  <c:v>206302</c:v>
                </c:pt>
                <c:pt idx="275381">
                  <c:v>206302</c:v>
                </c:pt>
                <c:pt idx="275382">
                  <c:v>206302</c:v>
                </c:pt>
                <c:pt idx="275383">
                  <c:v>206302</c:v>
                </c:pt>
                <c:pt idx="275384">
                  <c:v>206302</c:v>
                </c:pt>
                <c:pt idx="275385">
                  <c:v>206302</c:v>
                </c:pt>
                <c:pt idx="275386">
                  <c:v>206302</c:v>
                </c:pt>
                <c:pt idx="275387">
                  <c:v>206302</c:v>
                </c:pt>
                <c:pt idx="275388">
                  <c:v>206302</c:v>
                </c:pt>
                <c:pt idx="275389">
                  <c:v>206302</c:v>
                </c:pt>
                <c:pt idx="275390">
                  <c:v>206302</c:v>
                </c:pt>
                <c:pt idx="275391">
                  <c:v>206302</c:v>
                </c:pt>
                <c:pt idx="275392">
                  <c:v>206302</c:v>
                </c:pt>
                <c:pt idx="275393">
                  <c:v>206302</c:v>
                </c:pt>
                <c:pt idx="275394">
                  <c:v>206302</c:v>
                </c:pt>
                <c:pt idx="275395">
                  <c:v>206302</c:v>
                </c:pt>
                <c:pt idx="275396">
                  <c:v>206302</c:v>
                </c:pt>
                <c:pt idx="275397">
                  <c:v>206302</c:v>
                </c:pt>
                <c:pt idx="275398">
                  <c:v>206302</c:v>
                </c:pt>
                <c:pt idx="275399">
                  <c:v>206302</c:v>
                </c:pt>
                <c:pt idx="275400">
                  <c:v>206302</c:v>
                </c:pt>
                <c:pt idx="275401">
                  <c:v>206302</c:v>
                </c:pt>
                <c:pt idx="275402">
                  <c:v>206302</c:v>
                </c:pt>
                <c:pt idx="275403">
                  <c:v>206302</c:v>
                </c:pt>
                <c:pt idx="275404">
                  <c:v>206302</c:v>
                </c:pt>
                <c:pt idx="275405">
                  <c:v>206302</c:v>
                </c:pt>
                <c:pt idx="275406">
                  <c:v>206302</c:v>
                </c:pt>
                <c:pt idx="275407">
                  <c:v>206302</c:v>
                </c:pt>
                <c:pt idx="275408">
                  <c:v>206302</c:v>
                </c:pt>
                <c:pt idx="275409">
                  <c:v>206302</c:v>
                </c:pt>
                <c:pt idx="275410">
                  <c:v>206302</c:v>
                </c:pt>
                <c:pt idx="275411">
                  <c:v>206302</c:v>
                </c:pt>
                <c:pt idx="275412">
                  <c:v>206302</c:v>
                </c:pt>
                <c:pt idx="275413">
                  <c:v>206302</c:v>
                </c:pt>
                <c:pt idx="275414">
                  <c:v>206302</c:v>
                </c:pt>
                <c:pt idx="275415">
                  <c:v>206302</c:v>
                </c:pt>
                <c:pt idx="275416">
                  <c:v>206302</c:v>
                </c:pt>
                <c:pt idx="275417">
                  <c:v>206302</c:v>
                </c:pt>
                <c:pt idx="275418">
                  <c:v>206302</c:v>
                </c:pt>
                <c:pt idx="275419">
                  <c:v>206302</c:v>
                </c:pt>
                <c:pt idx="275420">
                  <c:v>206302</c:v>
                </c:pt>
                <c:pt idx="275421">
                  <c:v>206302</c:v>
                </c:pt>
                <c:pt idx="275422">
                  <c:v>206302</c:v>
                </c:pt>
                <c:pt idx="275423">
                  <c:v>206302</c:v>
                </c:pt>
                <c:pt idx="275424">
                  <c:v>206302</c:v>
                </c:pt>
                <c:pt idx="275425">
                  <c:v>206302</c:v>
                </c:pt>
                <c:pt idx="275426">
                  <c:v>206302</c:v>
                </c:pt>
                <c:pt idx="275427">
                  <c:v>206302</c:v>
                </c:pt>
                <c:pt idx="275428">
                  <c:v>206302</c:v>
                </c:pt>
                <c:pt idx="275429">
                  <c:v>206302</c:v>
                </c:pt>
                <c:pt idx="275430">
                  <c:v>206302</c:v>
                </c:pt>
                <c:pt idx="275431">
                  <c:v>206302</c:v>
                </c:pt>
                <c:pt idx="275432">
                  <c:v>206302</c:v>
                </c:pt>
                <c:pt idx="275433">
                  <c:v>206302</c:v>
                </c:pt>
                <c:pt idx="275434">
                  <c:v>206302</c:v>
                </c:pt>
                <c:pt idx="275435">
                  <c:v>206302</c:v>
                </c:pt>
                <c:pt idx="275436">
                  <c:v>206302</c:v>
                </c:pt>
                <c:pt idx="275437">
                  <c:v>206302</c:v>
                </c:pt>
                <c:pt idx="275438">
                  <c:v>206302</c:v>
                </c:pt>
                <c:pt idx="275439">
                  <c:v>206302</c:v>
                </c:pt>
                <c:pt idx="275440">
                  <c:v>206302</c:v>
                </c:pt>
                <c:pt idx="275441">
                  <c:v>206302</c:v>
                </c:pt>
                <c:pt idx="275442">
                  <c:v>206302</c:v>
                </c:pt>
                <c:pt idx="275443">
                  <c:v>206302</c:v>
                </c:pt>
                <c:pt idx="275444">
                  <c:v>206302</c:v>
                </c:pt>
                <c:pt idx="275445">
                  <c:v>206302</c:v>
                </c:pt>
                <c:pt idx="275446">
                  <c:v>206302</c:v>
                </c:pt>
                <c:pt idx="275447">
                  <c:v>206302</c:v>
                </c:pt>
                <c:pt idx="275448">
                  <c:v>206302</c:v>
                </c:pt>
                <c:pt idx="275449">
                  <c:v>206302</c:v>
                </c:pt>
                <c:pt idx="275450">
                  <c:v>206302</c:v>
                </c:pt>
                <c:pt idx="275451">
                  <c:v>206302</c:v>
                </c:pt>
                <c:pt idx="275452">
                  <c:v>206302</c:v>
                </c:pt>
                <c:pt idx="275453">
                  <c:v>206302</c:v>
                </c:pt>
                <c:pt idx="275454">
                  <c:v>206302</c:v>
                </c:pt>
                <c:pt idx="275455">
                  <c:v>206302</c:v>
                </c:pt>
                <c:pt idx="275456">
                  <c:v>206302</c:v>
                </c:pt>
                <c:pt idx="275457">
                  <c:v>206302</c:v>
                </c:pt>
                <c:pt idx="275458">
                  <c:v>206302</c:v>
                </c:pt>
                <c:pt idx="275459">
                  <c:v>206302</c:v>
                </c:pt>
                <c:pt idx="275460">
                  <c:v>206302</c:v>
                </c:pt>
                <c:pt idx="275461">
                  <c:v>206302</c:v>
                </c:pt>
                <c:pt idx="275462">
                  <c:v>206302</c:v>
                </c:pt>
                <c:pt idx="275463">
                  <c:v>206302</c:v>
                </c:pt>
                <c:pt idx="275464">
                  <c:v>206302</c:v>
                </c:pt>
                <c:pt idx="275465">
                  <c:v>206302</c:v>
                </c:pt>
                <c:pt idx="275466">
                  <c:v>206302</c:v>
                </c:pt>
                <c:pt idx="275467">
                  <c:v>206302</c:v>
                </c:pt>
                <c:pt idx="275468">
                  <c:v>206302</c:v>
                </c:pt>
                <c:pt idx="275469">
                  <c:v>206302</c:v>
                </c:pt>
                <c:pt idx="275470">
                  <c:v>206302</c:v>
                </c:pt>
                <c:pt idx="275471">
                  <c:v>206302</c:v>
                </c:pt>
                <c:pt idx="275472">
                  <c:v>206302</c:v>
                </c:pt>
                <c:pt idx="275473">
                  <c:v>206302</c:v>
                </c:pt>
                <c:pt idx="275474">
                  <c:v>206302</c:v>
                </c:pt>
                <c:pt idx="275475">
                  <c:v>206302</c:v>
                </c:pt>
                <c:pt idx="275476">
                  <c:v>206302</c:v>
                </c:pt>
                <c:pt idx="275477">
                  <c:v>206302</c:v>
                </c:pt>
                <c:pt idx="275478">
                  <c:v>206302</c:v>
                </c:pt>
                <c:pt idx="275479">
                  <c:v>206302</c:v>
                </c:pt>
                <c:pt idx="275480">
                  <c:v>206302</c:v>
                </c:pt>
                <c:pt idx="275481">
                  <c:v>206302</c:v>
                </c:pt>
                <c:pt idx="275482">
                  <c:v>206302</c:v>
                </c:pt>
                <c:pt idx="275483">
                  <c:v>206302</c:v>
                </c:pt>
                <c:pt idx="275484">
                  <c:v>206302</c:v>
                </c:pt>
                <c:pt idx="275485">
                  <c:v>206302</c:v>
                </c:pt>
                <c:pt idx="275486">
                  <c:v>206302</c:v>
                </c:pt>
                <c:pt idx="275487">
                  <c:v>206302</c:v>
                </c:pt>
                <c:pt idx="275488">
                  <c:v>206302</c:v>
                </c:pt>
                <c:pt idx="275489">
                  <c:v>206302</c:v>
                </c:pt>
                <c:pt idx="275490">
                  <c:v>206302</c:v>
                </c:pt>
                <c:pt idx="275491">
                  <c:v>206302</c:v>
                </c:pt>
                <c:pt idx="275492">
                  <c:v>206302</c:v>
                </c:pt>
                <c:pt idx="275493">
                  <c:v>206302</c:v>
                </c:pt>
                <c:pt idx="275494">
                  <c:v>206302</c:v>
                </c:pt>
                <c:pt idx="275495">
                  <c:v>206302</c:v>
                </c:pt>
                <c:pt idx="275496">
                  <c:v>206302</c:v>
                </c:pt>
                <c:pt idx="275497">
                  <c:v>206302</c:v>
                </c:pt>
                <c:pt idx="275498">
                  <c:v>206302</c:v>
                </c:pt>
                <c:pt idx="275499">
                  <c:v>206302</c:v>
                </c:pt>
                <c:pt idx="275500">
                  <c:v>206302</c:v>
                </c:pt>
                <c:pt idx="275501">
                  <c:v>206302</c:v>
                </c:pt>
                <c:pt idx="275502">
                  <c:v>206302</c:v>
                </c:pt>
                <c:pt idx="275503">
                  <c:v>206302</c:v>
                </c:pt>
                <c:pt idx="275504">
                  <c:v>206302</c:v>
                </c:pt>
                <c:pt idx="275505">
                  <c:v>206302</c:v>
                </c:pt>
                <c:pt idx="275506">
                  <c:v>206302</c:v>
                </c:pt>
                <c:pt idx="275507">
                  <c:v>206302</c:v>
                </c:pt>
                <c:pt idx="275508">
                  <c:v>206302</c:v>
                </c:pt>
                <c:pt idx="275509">
                  <c:v>206302</c:v>
                </c:pt>
                <c:pt idx="275510">
                  <c:v>206302</c:v>
                </c:pt>
                <c:pt idx="275511">
                  <c:v>206302</c:v>
                </c:pt>
                <c:pt idx="275512">
                  <c:v>206302</c:v>
                </c:pt>
                <c:pt idx="275513">
                  <c:v>206302</c:v>
                </c:pt>
                <c:pt idx="275514">
                  <c:v>206302</c:v>
                </c:pt>
                <c:pt idx="275515">
                  <c:v>206302</c:v>
                </c:pt>
                <c:pt idx="275516">
                  <c:v>206302</c:v>
                </c:pt>
                <c:pt idx="275517">
                  <c:v>206302</c:v>
                </c:pt>
                <c:pt idx="275518">
                  <c:v>206302</c:v>
                </c:pt>
                <c:pt idx="275519">
                  <c:v>206302</c:v>
                </c:pt>
                <c:pt idx="275520">
                  <c:v>206302</c:v>
                </c:pt>
                <c:pt idx="275521">
                  <c:v>206302</c:v>
                </c:pt>
                <c:pt idx="275522">
                  <c:v>206302</c:v>
                </c:pt>
                <c:pt idx="275523">
                  <c:v>206302</c:v>
                </c:pt>
                <c:pt idx="275524">
                  <c:v>206302</c:v>
                </c:pt>
                <c:pt idx="275525">
                  <c:v>206302</c:v>
                </c:pt>
                <c:pt idx="275526">
                  <c:v>206302</c:v>
                </c:pt>
                <c:pt idx="275527">
                  <c:v>206302</c:v>
                </c:pt>
                <c:pt idx="275528">
                  <c:v>206302</c:v>
                </c:pt>
                <c:pt idx="275529">
                  <c:v>206302</c:v>
                </c:pt>
                <c:pt idx="275530">
                  <c:v>206302</c:v>
                </c:pt>
                <c:pt idx="275531">
                  <c:v>206302</c:v>
                </c:pt>
                <c:pt idx="275532">
                  <c:v>206302</c:v>
                </c:pt>
                <c:pt idx="275533">
                  <c:v>206302</c:v>
                </c:pt>
                <c:pt idx="275534">
                  <c:v>206302</c:v>
                </c:pt>
                <c:pt idx="275535">
                  <c:v>206302</c:v>
                </c:pt>
                <c:pt idx="275536">
                  <c:v>206302</c:v>
                </c:pt>
                <c:pt idx="275537">
                  <c:v>206302</c:v>
                </c:pt>
                <c:pt idx="275538">
                  <c:v>206302</c:v>
                </c:pt>
                <c:pt idx="275539">
                  <c:v>206302</c:v>
                </c:pt>
                <c:pt idx="275540">
                  <c:v>206302</c:v>
                </c:pt>
                <c:pt idx="275541">
                  <c:v>206302</c:v>
                </c:pt>
                <c:pt idx="275542">
                  <c:v>206302</c:v>
                </c:pt>
                <c:pt idx="275543">
                  <c:v>206302</c:v>
                </c:pt>
                <c:pt idx="275544">
                  <c:v>206302</c:v>
                </c:pt>
                <c:pt idx="275545">
                  <c:v>206302</c:v>
                </c:pt>
                <c:pt idx="275546">
                  <c:v>206302</c:v>
                </c:pt>
                <c:pt idx="275547">
                  <c:v>206302</c:v>
                </c:pt>
                <c:pt idx="275548">
                  <c:v>206302</c:v>
                </c:pt>
                <c:pt idx="275549">
                  <c:v>206302</c:v>
                </c:pt>
                <c:pt idx="275550">
                  <c:v>206302</c:v>
                </c:pt>
                <c:pt idx="275551">
                  <c:v>206302</c:v>
                </c:pt>
                <c:pt idx="275552">
                  <c:v>206302</c:v>
                </c:pt>
                <c:pt idx="275553">
                  <c:v>206302</c:v>
                </c:pt>
                <c:pt idx="275554">
                  <c:v>206302</c:v>
                </c:pt>
                <c:pt idx="275555">
                  <c:v>206302</c:v>
                </c:pt>
                <c:pt idx="275556">
                  <c:v>206302</c:v>
                </c:pt>
                <c:pt idx="275557">
                  <c:v>206302</c:v>
                </c:pt>
                <c:pt idx="275558">
                  <c:v>206302</c:v>
                </c:pt>
                <c:pt idx="275559">
                  <c:v>206302</c:v>
                </c:pt>
                <c:pt idx="275560">
                  <c:v>206302</c:v>
                </c:pt>
                <c:pt idx="275561">
                  <c:v>206302</c:v>
                </c:pt>
                <c:pt idx="275562">
                  <c:v>206302</c:v>
                </c:pt>
                <c:pt idx="275563">
                  <c:v>206302</c:v>
                </c:pt>
                <c:pt idx="275564">
                  <c:v>206302</c:v>
                </c:pt>
                <c:pt idx="275565">
                  <c:v>206302</c:v>
                </c:pt>
                <c:pt idx="275566">
                  <c:v>206302</c:v>
                </c:pt>
                <c:pt idx="275567">
                  <c:v>206302</c:v>
                </c:pt>
                <c:pt idx="275568">
                  <c:v>206302</c:v>
                </c:pt>
                <c:pt idx="275569">
                  <c:v>206302</c:v>
                </c:pt>
                <c:pt idx="275570">
                  <c:v>206302</c:v>
                </c:pt>
                <c:pt idx="275571">
                  <c:v>206302</c:v>
                </c:pt>
                <c:pt idx="275572">
                  <c:v>206302</c:v>
                </c:pt>
                <c:pt idx="275573">
                  <c:v>206302</c:v>
                </c:pt>
                <c:pt idx="275574">
                  <c:v>206302</c:v>
                </c:pt>
                <c:pt idx="275575">
                  <c:v>206302</c:v>
                </c:pt>
                <c:pt idx="275576">
                  <c:v>206302</c:v>
                </c:pt>
                <c:pt idx="275577">
                  <c:v>206302</c:v>
                </c:pt>
                <c:pt idx="275578">
                  <c:v>206302</c:v>
                </c:pt>
                <c:pt idx="275579">
                  <c:v>206302</c:v>
                </c:pt>
                <c:pt idx="275580">
                  <c:v>206302</c:v>
                </c:pt>
                <c:pt idx="275581">
                  <c:v>206302</c:v>
                </c:pt>
                <c:pt idx="275582">
                  <c:v>206302</c:v>
                </c:pt>
                <c:pt idx="275583">
                  <c:v>206302</c:v>
                </c:pt>
                <c:pt idx="275584">
                  <c:v>206302</c:v>
                </c:pt>
                <c:pt idx="275585">
                  <c:v>206302</c:v>
                </c:pt>
                <c:pt idx="275586">
                  <c:v>206302</c:v>
                </c:pt>
                <c:pt idx="275587">
                  <c:v>206302</c:v>
                </c:pt>
                <c:pt idx="275588">
                  <c:v>206302</c:v>
                </c:pt>
                <c:pt idx="275589">
                  <c:v>206302</c:v>
                </c:pt>
                <c:pt idx="275590">
                  <c:v>206302</c:v>
                </c:pt>
                <c:pt idx="275591">
                  <c:v>206302</c:v>
                </c:pt>
                <c:pt idx="275592">
                  <c:v>206302</c:v>
                </c:pt>
                <c:pt idx="275593">
                  <c:v>206302</c:v>
                </c:pt>
                <c:pt idx="275594">
                  <c:v>206302</c:v>
                </c:pt>
                <c:pt idx="275595">
                  <c:v>206302</c:v>
                </c:pt>
                <c:pt idx="275596">
                  <c:v>206302</c:v>
                </c:pt>
                <c:pt idx="275597">
                  <c:v>206302</c:v>
                </c:pt>
                <c:pt idx="275598">
                  <c:v>206302</c:v>
                </c:pt>
                <c:pt idx="275599">
                  <c:v>206302</c:v>
                </c:pt>
                <c:pt idx="275600">
                  <c:v>206302</c:v>
                </c:pt>
                <c:pt idx="275601">
                  <c:v>206302</c:v>
                </c:pt>
                <c:pt idx="275602">
                  <c:v>206302</c:v>
                </c:pt>
                <c:pt idx="275603">
                  <c:v>206302</c:v>
                </c:pt>
                <c:pt idx="275604">
                  <c:v>206302</c:v>
                </c:pt>
                <c:pt idx="275605">
                  <c:v>206302</c:v>
                </c:pt>
                <c:pt idx="275606">
                  <c:v>206302</c:v>
                </c:pt>
                <c:pt idx="275607">
                  <c:v>206302</c:v>
                </c:pt>
                <c:pt idx="275608">
                  <c:v>206302</c:v>
                </c:pt>
                <c:pt idx="275609">
                  <c:v>206302</c:v>
                </c:pt>
                <c:pt idx="275610">
                  <c:v>206302</c:v>
                </c:pt>
                <c:pt idx="275611">
                  <c:v>206302</c:v>
                </c:pt>
                <c:pt idx="275612">
                  <c:v>206302</c:v>
                </c:pt>
                <c:pt idx="275613">
                  <c:v>206302</c:v>
                </c:pt>
                <c:pt idx="275614">
                  <c:v>206302</c:v>
                </c:pt>
                <c:pt idx="275615">
                  <c:v>206302</c:v>
                </c:pt>
                <c:pt idx="275616">
                  <c:v>206302</c:v>
                </c:pt>
                <c:pt idx="275617">
                  <c:v>206302</c:v>
                </c:pt>
                <c:pt idx="275618">
                  <c:v>206302</c:v>
                </c:pt>
                <c:pt idx="275619">
                  <c:v>206302</c:v>
                </c:pt>
                <c:pt idx="275620">
                  <c:v>206302</c:v>
                </c:pt>
                <c:pt idx="275621">
                  <c:v>206302</c:v>
                </c:pt>
                <c:pt idx="275622">
                  <c:v>206302</c:v>
                </c:pt>
                <c:pt idx="275623">
                  <c:v>206302</c:v>
                </c:pt>
                <c:pt idx="275624">
                  <c:v>206302</c:v>
                </c:pt>
                <c:pt idx="275625">
                  <c:v>206302</c:v>
                </c:pt>
                <c:pt idx="275626">
                  <c:v>206302</c:v>
                </c:pt>
                <c:pt idx="275627">
                  <c:v>206302</c:v>
                </c:pt>
                <c:pt idx="275628">
                  <c:v>206302</c:v>
                </c:pt>
                <c:pt idx="275629">
                  <c:v>206302</c:v>
                </c:pt>
                <c:pt idx="275630">
                  <c:v>206302</c:v>
                </c:pt>
                <c:pt idx="275631">
                  <c:v>206302</c:v>
                </c:pt>
                <c:pt idx="275632">
                  <c:v>206302</c:v>
                </c:pt>
                <c:pt idx="275633">
                  <c:v>206302</c:v>
                </c:pt>
                <c:pt idx="275634">
                  <c:v>206302</c:v>
                </c:pt>
                <c:pt idx="275635">
                  <c:v>206302</c:v>
                </c:pt>
                <c:pt idx="275636">
                  <c:v>206302</c:v>
                </c:pt>
                <c:pt idx="275637">
                  <c:v>206302</c:v>
                </c:pt>
                <c:pt idx="275638">
                  <c:v>206302</c:v>
                </c:pt>
                <c:pt idx="275639">
                  <c:v>206302</c:v>
                </c:pt>
                <c:pt idx="275640">
                  <c:v>206302</c:v>
                </c:pt>
                <c:pt idx="275641">
                  <c:v>206302</c:v>
                </c:pt>
                <c:pt idx="275642">
                  <c:v>206302</c:v>
                </c:pt>
                <c:pt idx="275643">
                  <c:v>206302</c:v>
                </c:pt>
                <c:pt idx="275644">
                  <c:v>206302</c:v>
                </c:pt>
                <c:pt idx="275645">
                  <c:v>206302</c:v>
                </c:pt>
                <c:pt idx="275646">
                  <c:v>206302</c:v>
                </c:pt>
                <c:pt idx="275647">
                  <c:v>206302</c:v>
                </c:pt>
                <c:pt idx="275648">
                  <c:v>206302</c:v>
                </c:pt>
                <c:pt idx="275649">
                  <c:v>206302</c:v>
                </c:pt>
                <c:pt idx="275650">
                  <c:v>206302</c:v>
                </c:pt>
                <c:pt idx="275651">
                  <c:v>206302</c:v>
                </c:pt>
                <c:pt idx="275652">
                  <c:v>206302</c:v>
                </c:pt>
                <c:pt idx="275653">
                  <c:v>206302</c:v>
                </c:pt>
                <c:pt idx="275654">
                  <c:v>206302</c:v>
                </c:pt>
                <c:pt idx="275655">
                  <c:v>206302</c:v>
                </c:pt>
                <c:pt idx="275656">
                  <c:v>206302</c:v>
                </c:pt>
                <c:pt idx="275657">
                  <c:v>206302</c:v>
                </c:pt>
                <c:pt idx="275658">
                  <c:v>206302</c:v>
                </c:pt>
                <c:pt idx="275659">
                  <c:v>206302</c:v>
                </c:pt>
                <c:pt idx="275660">
                  <c:v>206302</c:v>
                </c:pt>
                <c:pt idx="275661">
                  <c:v>206302</c:v>
                </c:pt>
                <c:pt idx="275662">
                  <c:v>206302</c:v>
                </c:pt>
                <c:pt idx="275663">
                  <c:v>206302</c:v>
                </c:pt>
                <c:pt idx="275664">
                  <c:v>206302</c:v>
                </c:pt>
                <c:pt idx="275665">
                  <c:v>206302</c:v>
                </c:pt>
                <c:pt idx="275666">
                  <c:v>206302</c:v>
                </c:pt>
                <c:pt idx="275667">
                  <c:v>206302</c:v>
                </c:pt>
                <c:pt idx="275668">
                  <c:v>206302</c:v>
                </c:pt>
                <c:pt idx="275669">
                  <c:v>206302</c:v>
                </c:pt>
                <c:pt idx="275670">
                  <c:v>206302</c:v>
                </c:pt>
                <c:pt idx="275671">
                  <c:v>206302</c:v>
                </c:pt>
                <c:pt idx="275672">
                  <c:v>206302</c:v>
                </c:pt>
                <c:pt idx="275673">
                  <c:v>206302</c:v>
                </c:pt>
                <c:pt idx="275674">
                  <c:v>206302</c:v>
                </c:pt>
                <c:pt idx="275675">
                  <c:v>206302</c:v>
                </c:pt>
                <c:pt idx="275676">
                  <c:v>206302</c:v>
                </c:pt>
                <c:pt idx="275677">
                  <c:v>206302</c:v>
                </c:pt>
                <c:pt idx="275678">
                  <c:v>206302</c:v>
                </c:pt>
                <c:pt idx="275679">
                  <c:v>206302</c:v>
                </c:pt>
                <c:pt idx="275680">
                  <c:v>206302</c:v>
                </c:pt>
                <c:pt idx="275681">
                  <c:v>206302</c:v>
                </c:pt>
                <c:pt idx="275682">
                  <c:v>206302</c:v>
                </c:pt>
                <c:pt idx="275683">
                  <c:v>206302</c:v>
                </c:pt>
                <c:pt idx="275684">
                  <c:v>206302</c:v>
                </c:pt>
                <c:pt idx="275685">
                  <c:v>206302</c:v>
                </c:pt>
                <c:pt idx="275686">
                  <c:v>206302</c:v>
                </c:pt>
                <c:pt idx="275687">
                  <c:v>206302</c:v>
                </c:pt>
                <c:pt idx="275688">
                  <c:v>206302</c:v>
                </c:pt>
                <c:pt idx="275689">
                  <c:v>206302</c:v>
                </c:pt>
                <c:pt idx="275690">
                  <c:v>206302</c:v>
                </c:pt>
                <c:pt idx="275691">
                  <c:v>206302</c:v>
                </c:pt>
                <c:pt idx="275692">
                  <c:v>206302</c:v>
                </c:pt>
                <c:pt idx="275693">
                  <c:v>206302</c:v>
                </c:pt>
                <c:pt idx="275694">
                  <c:v>206302</c:v>
                </c:pt>
                <c:pt idx="275695">
                  <c:v>206302</c:v>
                </c:pt>
                <c:pt idx="275696">
                  <c:v>206302</c:v>
                </c:pt>
                <c:pt idx="275697">
                  <c:v>206302</c:v>
                </c:pt>
                <c:pt idx="275698">
                  <c:v>206302</c:v>
                </c:pt>
                <c:pt idx="275699">
                  <c:v>206302</c:v>
                </c:pt>
                <c:pt idx="275700">
                  <c:v>206302</c:v>
                </c:pt>
                <c:pt idx="275701">
                  <c:v>206302</c:v>
                </c:pt>
                <c:pt idx="275702">
                  <c:v>206302</c:v>
                </c:pt>
                <c:pt idx="275703">
                  <c:v>206302</c:v>
                </c:pt>
                <c:pt idx="275704">
                  <c:v>206302</c:v>
                </c:pt>
                <c:pt idx="275705">
                  <c:v>206302</c:v>
                </c:pt>
                <c:pt idx="275706">
                  <c:v>206302</c:v>
                </c:pt>
                <c:pt idx="275707">
                  <c:v>206302</c:v>
                </c:pt>
                <c:pt idx="275708">
                  <c:v>206302</c:v>
                </c:pt>
                <c:pt idx="275709">
                  <c:v>206302</c:v>
                </c:pt>
                <c:pt idx="275710">
                  <c:v>206302</c:v>
                </c:pt>
                <c:pt idx="275711">
                  <c:v>206302</c:v>
                </c:pt>
                <c:pt idx="275712">
                  <c:v>206302</c:v>
                </c:pt>
                <c:pt idx="275713">
                  <c:v>206302</c:v>
                </c:pt>
                <c:pt idx="275714">
                  <c:v>206302</c:v>
                </c:pt>
                <c:pt idx="275715">
                  <c:v>206302</c:v>
                </c:pt>
                <c:pt idx="275716">
                  <c:v>206302</c:v>
                </c:pt>
                <c:pt idx="275717">
                  <c:v>206302</c:v>
                </c:pt>
                <c:pt idx="275718">
                  <c:v>206302</c:v>
                </c:pt>
                <c:pt idx="275719">
                  <c:v>206302</c:v>
                </c:pt>
                <c:pt idx="275720">
                  <c:v>206302</c:v>
                </c:pt>
                <c:pt idx="275721">
                  <c:v>206302</c:v>
                </c:pt>
                <c:pt idx="275722">
                  <c:v>206302</c:v>
                </c:pt>
                <c:pt idx="275723">
                  <c:v>206302</c:v>
                </c:pt>
                <c:pt idx="275724">
                  <c:v>206302</c:v>
                </c:pt>
                <c:pt idx="275725">
                  <c:v>206302</c:v>
                </c:pt>
                <c:pt idx="275726">
                  <c:v>206302</c:v>
                </c:pt>
                <c:pt idx="275727">
                  <c:v>206302</c:v>
                </c:pt>
                <c:pt idx="275728">
                  <c:v>206302</c:v>
                </c:pt>
                <c:pt idx="275729">
                  <c:v>206302</c:v>
                </c:pt>
                <c:pt idx="275730">
                  <c:v>206302</c:v>
                </c:pt>
                <c:pt idx="275731">
                  <c:v>206302</c:v>
                </c:pt>
                <c:pt idx="275732">
                  <c:v>206302</c:v>
                </c:pt>
                <c:pt idx="275733">
                  <c:v>206302</c:v>
                </c:pt>
                <c:pt idx="275734">
                  <c:v>206302</c:v>
                </c:pt>
                <c:pt idx="275735">
                  <c:v>206302</c:v>
                </c:pt>
                <c:pt idx="275736">
                  <c:v>206302</c:v>
                </c:pt>
                <c:pt idx="275737">
                  <c:v>206302</c:v>
                </c:pt>
                <c:pt idx="275738">
                  <c:v>206302</c:v>
                </c:pt>
                <c:pt idx="275739">
                  <c:v>206302</c:v>
                </c:pt>
                <c:pt idx="275740">
                  <c:v>206302</c:v>
                </c:pt>
                <c:pt idx="275741">
                  <c:v>206302</c:v>
                </c:pt>
                <c:pt idx="275742">
                  <c:v>206302</c:v>
                </c:pt>
                <c:pt idx="275743">
                  <c:v>206302</c:v>
                </c:pt>
                <c:pt idx="275744">
                  <c:v>206302</c:v>
                </c:pt>
                <c:pt idx="275745">
                  <c:v>206302</c:v>
                </c:pt>
                <c:pt idx="275746">
                  <c:v>206302</c:v>
                </c:pt>
                <c:pt idx="275747">
                  <c:v>206302</c:v>
                </c:pt>
                <c:pt idx="275748">
                  <c:v>206302</c:v>
                </c:pt>
                <c:pt idx="275749">
                  <c:v>206302</c:v>
                </c:pt>
                <c:pt idx="275750">
                  <c:v>206302</c:v>
                </c:pt>
                <c:pt idx="275751">
                  <c:v>206302</c:v>
                </c:pt>
                <c:pt idx="275752">
                  <c:v>206302</c:v>
                </c:pt>
                <c:pt idx="275753">
                  <c:v>206302</c:v>
                </c:pt>
                <c:pt idx="275754">
                  <c:v>206302</c:v>
                </c:pt>
                <c:pt idx="275755">
                  <c:v>206302</c:v>
                </c:pt>
                <c:pt idx="275756">
                  <c:v>206302</c:v>
                </c:pt>
                <c:pt idx="275757">
                  <c:v>206302</c:v>
                </c:pt>
                <c:pt idx="275758">
                  <c:v>206302</c:v>
                </c:pt>
                <c:pt idx="275759">
                  <c:v>206302</c:v>
                </c:pt>
                <c:pt idx="275760">
                  <c:v>206302</c:v>
                </c:pt>
                <c:pt idx="275761">
                  <c:v>206302</c:v>
                </c:pt>
                <c:pt idx="275762">
                  <c:v>206302</c:v>
                </c:pt>
                <c:pt idx="275763">
                  <c:v>206302</c:v>
                </c:pt>
                <c:pt idx="275764">
                  <c:v>206302</c:v>
                </c:pt>
                <c:pt idx="275765">
                  <c:v>206302</c:v>
                </c:pt>
                <c:pt idx="275766">
                  <c:v>206302</c:v>
                </c:pt>
                <c:pt idx="275767">
                  <c:v>206302</c:v>
                </c:pt>
                <c:pt idx="275768">
                  <c:v>206302</c:v>
                </c:pt>
                <c:pt idx="275769">
                  <c:v>206302</c:v>
                </c:pt>
                <c:pt idx="275770">
                  <c:v>206302</c:v>
                </c:pt>
                <c:pt idx="275771">
                  <c:v>206302</c:v>
                </c:pt>
                <c:pt idx="275772">
                  <c:v>206302</c:v>
                </c:pt>
                <c:pt idx="275773">
                  <c:v>206302</c:v>
                </c:pt>
                <c:pt idx="275774">
                  <c:v>206302</c:v>
                </c:pt>
                <c:pt idx="275775">
                  <c:v>206302</c:v>
                </c:pt>
                <c:pt idx="275776">
                  <c:v>206302</c:v>
                </c:pt>
                <c:pt idx="275777">
                  <c:v>206302</c:v>
                </c:pt>
                <c:pt idx="275778">
                  <c:v>206302</c:v>
                </c:pt>
                <c:pt idx="275779">
                  <c:v>206302</c:v>
                </c:pt>
                <c:pt idx="275780">
                  <c:v>206302</c:v>
                </c:pt>
                <c:pt idx="275781">
                  <c:v>206302</c:v>
                </c:pt>
                <c:pt idx="275782">
                  <c:v>206302</c:v>
                </c:pt>
                <c:pt idx="275783">
                  <c:v>206302</c:v>
                </c:pt>
                <c:pt idx="275784">
                  <c:v>206302</c:v>
                </c:pt>
                <c:pt idx="275785">
                  <c:v>206302</c:v>
                </c:pt>
                <c:pt idx="275786">
                  <c:v>206302</c:v>
                </c:pt>
                <c:pt idx="275787">
                  <c:v>206302</c:v>
                </c:pt>
                <c:pt idx="275788">
                  <c:v>206302</c:v>
                </c:pt>
                <c:pt idx="275789">
                  <c:v>206302</c:v>
                </c:pt>
                <c:pt idx="275790">
                  <c:v>206302</c:v>
                </c:pt>
                <c:pt idx="275791">
                  <c:v>206302</c:v>
                </c:pt>
                <c:pt idx="275792">
                  <c:v>206302</c:v>
                </c:pt>
                <c:pt idx="275793">
                  <c:v>206302</c:v>
                </c:pt>
                <c:pt idx="275794">
                  <c:v>206302</c:v>
                </c:pt>
                <c:pt idx="275795">
                  <c:v>206302</c:v>
                </c:pt>
                <c:pt idx="275796">
                  <c:v>206302</c:v>
                </c:pt>
                <c:pt idx="275797">
                  <c:v>206302</c:v>
                </c:pt>
                <c:pt idx="275798">
                  <c:v>206302</c:v>
                </c:pt>
                <c:pt idx="275799">
                  <c:v>206302</c:v>
                </c:pt>
                <c:pt idx="275800">
                  <c:v>206302</c:v>
                </c:pt>
                <c:pt idx="275801">
                  <c:v>206302</c:v>
                </c:pt>
                <c:pt idx="275802">
                  <c:v>206302</c:v>
                </c:pt>
                <c:pt idx="275803">
                  <c:v>206302</c:v>
                </c:pt>
                <c:pt idx="275804">
                  <c:v>206302</c:v>
                </c:pt>
                <c:pt idx="275805">
                  <c:v>206302</c:v>
                </c:pt>
                <c:pt idx="275806">
                  <c:v>206302</c:v>
                </c:pt>
                <c:pt idx="275807">
                  <c:v>206302</c:v>
                </c:pt>
                <c:pt idx="275808">
                  <c:v>206302</c:v>
                </c:pt>
                <c:pt idx="275809">
                  <c:v>206302</c:v>
                </c:pt>
                <c:pt idx="275810">
                  <c:v>206302</c:v>
                </c:pt>
                <c:pt idx="275811">
                  <c:v>206302</c:v>
                </c:pt>
                <c:pt idx="275812">
                  <c:v>206302</c:v>
                </c:pt>
                <c:pt idx="275813">
                  <c:v>206302</c:v>
                </c:pt>
                <c:pt idx="275814">
                  <c:v>206302</c:v>
                </c:pt>
                <c:pt idx="275815">
                  <c:v>206302</c:v>
                </c:pt>
                <c:pt idx="275816">
                  <c:v>206302</c:v>
                </c:pt>
                <c:pt idx="275817">
                  <c:v>206302</c:v>
                </c:pt>
                <c:pt idx="275818">
                  <c:v>206302</c:v>
                </c:pt>
                <c:pt idx="275819">
                  <c:v>206302</c:v>
                </c:pt>
                <c:pt idx="275820">
                  <c:v>206302</c:v>
                </c:pt>
                <c:pt idx="275821">
                  <c:v>206302</c:v>
                </c:pt>
                <c:pt idx="275822">
                  <c:v>206302</c:v>
                </c:pt>
                <c:pt idx="275823">
                  <c:v>206302</c:v>
                </c:pt>
                <c:pt idx="275824">
                  <c:v>206302</c:v>
                </c:pt>
                <c:pt idx="275825">
                  <c:v>206302</c:v>
                </c:pt>
                <c:pt idx="275826">
                  <c:v>206302</c:v>
                </c:pt>
                <c:pt idx="275827">
                  <c:v>206302</c:v>
                </c:pt>
                <c:pt idx="275828">
                  <c:v>206302</c:v>
                </c:pt>
                <c:pt idx="275829">
                  <c:v>206302</c:v>
                </c:pt>
                <c:pt idx="275830">
                  <c:v>206302</c:v>
                </c:pt>
                <c:pt idx="275831">
                  <c:v>206302</c:v>
                </c:pt>
                <c:pt idx="275832">
                  <c:v>206302</c:v>
                </c:pt>
                <c:pt idx="275833">
                  <c:v>206302</c:v>
                </c:pt>
                <c:pt idx="275834">
                  <c:v>206302</c:v>
                </c:pt>
                <c:pt idx="275835">
                  <c:v>206302</c:v>
                </c:pt>
                <c:pt idx="275836">
                  <c:v>206302</c:v>
                </c:pt>
                <c:pt idx="275837">
                  <c:v>206302</c:v>
                </c:pt>
                <c:pt idx="275838">
                  <c:v>206302</c:v>
                </c:pt>
                <c:pt idx="275839">
                  <c:v>206302</c:v>
                </c:pt>
                <c:pt idx="275840">
                  <c:v>206302</c:v>
                </c:pt>
                <c:pt idx="275841">
                  <c:v>206302</c:v>
                </c:pt>
                <c:pt idx="275842">
                  <c:v>206302</c:v>
                </c:pt>
                <c:pt idx="275843">
                  <c:v>206302</c:v>
                </c:pt>
                <c:pt idx="275844">
                  <c:v>206302</c:v>
                </c:pt>
                <c:pt idx="275845">
                  <c:v>206302</c:v>
                </c:pt>
                <c:pt idx="275846">
                  <c:v>206302</c:v>
                </c:pt>
                <c:pt idx="275847">
                  <c:v>206302</c:v>
                </c:pt>
                <c:pt idx="275848">
                  <c:v>206302</c:v>
                </c:pt>
                <c:pt idx="275849">
                  <c:v>206302</c:v>
                </c:pt>
                <c:pt idx="275850">
                  <c:v>206302</c:v>
                </c:pt>
                <c:pt idx="275851">
                  <c:v>206302</c:v>
                </c:pt>
                <c:pt idx="275852">
                  <c:v>206302</c:v>
                </c:pt>
                <c:pt idx="275853">
                  <c:v>206302</c:v>
                </c:pt>
                <c:pt idx="275854">
                  <c:v>206302</c:v>
                </c:pt>
                <c:pt idx="275855">
                  <c:v>206302</c:v>
                </c:pt>
                <c:pt idx="275856">
                  <c:v>206302</c:v>
                </c:pt>
                <c:pt idx="275857">
                  <c:v>206302</c:v>
                </c:pt>
                <c:pt idx="275858">
                  <c:v>206302</c:v>
                </c:pt>
                <c:pt idx="275859">
                  <c:v>206302</c:v>
                </c:pt>
                <c:pt idx="275860">
                  <c:v>206302</c:v>
                </c:pt>
                <c:pt idx="275861">
                  <c:v>206302</c:v>
                </c:pt>
                <c:pt idx="275862">
                  <c:v>206302</c:v>
                </c:pt>
                <c:pt idx="275863">
                  <c:v>206302</c:v>
                </c:pt>
                <c:pt idx="275864">
                  <c:v>206302</c:v>
                </c:pt>
                <c:pt idx="275865">
                  <c:v>206302</c:v>
                </c:pt>
                <c:pt idx="275866">
                  <c:v>206302</c:v>
                </c:pt>
                <c:pt idx="275867">
                  <c:v>206302</c:v>
                </c:pt>
                <c:pt idx="275868">
                  <c:v>206302</c:v>
                </c:pt>
                <c:pt idx="275869">
                  <c:v>206302</c:v>
                </c:pt>
                <c:pt idx="275870">
                  <c:v>206302</c:v>
                </c:pt>
                <c:pt idx="275871">
                  <c:v>206302</c:v>
                </c:pt>
                <c:pt idx="275872">
                  <c:v>206302</c:v>
                </c:pt>
                <c:pt idx="275873">
                  <c:v>206302</c:v>
                </c:pt>
                <c:pt idx="275874">
                  <c:v>206302</c:v>
                </c:pt>
                <c:pt idx="275875">
                  <c:v>206302</c:v>
                </c:pt>
                <c:pt idx="275876">
                  <c:v>206302</c:v>
                </c:pt>
                <c:pt idx="275877">
                  <c:v>206302</c:v>
                </c:pt>
                <c:pt idx="275878">
                  <c:v>206302</c:v>
                </c:pt>
                <c:pt idx="275879">
                  <c:v>206302</c:v>
                </c:pt>
                <c:pt idx="275880">
                  <c:v>206302</c:v>
                </c:pt>
                <c:pt idx="275881">
                  <c:v>206302</c:v>
                </c:pt>
                <c:pt idx="275882">
                  <c:v>206302</c:v>
                </c:pt>
                <c:pt idx="275883">
                  <c:v>206302</c:v>
                </c:pt>
                <c:pt idx="275884">
                  <c:v>206302</c:v>
                </c:pt>
                <c:pt idx="275885">
                  <c:v>206302</c:v>
                </c:pt>
                <c:pt idx="275886">
                  <c:v>206302</c:v>
                </c:pt>
                <c:pt idx="275887">
                  <c:v>206302</c:v>
                </c:pt>
                <c:pt idx="275888">
                  <c:v>206302</c:v>
                </c:pt>
                <c:pt idx="275889">
                  <c:v>206302</c:v>
                </c:pt>
                <c:pt idx="275890">
                  <c:v>206302</c:v>
                </c:pt>
                <c:pt idx="275891">
                  <c:v>206302</c:v>
                </c:pt>
                <c:pt idx="275892">
                  <c:v>206302</c:v>
                </c:pt>
                <c:pt idx="275893">
                  <c:v>206302</c:v>
                </c:pt>
                <c:pt idx="275894">
                  <c:v>206302</c:v>
                </c:pt>
                <c:pt idx="275895">
                  <c:v>206302</c:v>
                </c:pt>
                <c:pt idx="275896">
                  <c:v>206302</c:v>
                </c:pt>
                <c:pt idx="275897">
                  <c:v>206302</c:v>
                </c:pt>
                <c:pt idx="275898">
                  <c:v>206302</c:v>
                </c:pt>
                <c:pt idx="275899">
                  <c:v>206302</c:v>
                </c:pt>
                <c:pt idx="275900">
                  <c:v>206302</c:v>
                </c:pt>
                <c:pt idx="275901">
                  <c:v>206302</c:v>
                </c:pt>
                <c:pt idx="275902">
                  <c:v>206302</c:v>
                </c:pt>
                <c:pt idx="275903">
                  <c:v>206302</c:v>
                </c:pt>
                <c:pt idx="275904">
                  <c:v>206302</c:v>
                </c:pt>
                <c:pt idx="275905">
                  <c:v>206302</c:v>
                </c:pt>
                <c:pt idx="275906">
                  <c:v>206302</c:v>
                </c:pt>
                <c:pt idx="275907">
                  <c:v>206302</c:v>
                </c:pt>
                <c:pt idx="275908">
                  <c:v>206302</c:v>
                </c:pt>
                <c:pt idx="275909">
                  <c:v>206302</c:v>
                </c:pt>
                <c:pt idx="275910">
                  <c:v>206302</c:v>
                </c:pt>
                <c:pt idx="275911">
                  <c:v>206302</c:v>
                </c:pt>
                <c:pt idx="275912">
                  <c:v>206302</c:v>
                </c:pt>
                <c:pt idx="275913">
                  <c:v>206302</c:v>
                </c:pt>
                <c:pt idx="275914">
                  <c:v>206302</c:v>
                </c:pt>
                <c:pt idx="275915">
                  <c:v>206302</c:v>
                </c:pt>
                <c:pt idx="275916">
                  <c:v>206302</c:v>
                </c:pt>
                <c:pt idx="275917">
                  <c:v>206302</c:v>
                </c:pt>
                <c:pt idx="275918">
                  <c:v>206302</c:v>
                </c:pt>
                <c:pt idx="275919">
                  <c:v>206302</c:v>
                </c:pt>
                <c:pt idx="275920">
                  <c:v>206302</c:v>
                </c:pt>
                <c:pt idx="275921">
                  <c:v>206302</c:v>
                </c:pt>
                <c:pt idx="275922">
                  <c:v>206302</c:v>
                </c:pt>
                <c:pt idx="275923">
                  <c:v>206302</c:v>
                </c:pt>
                <c:pt idx="275924">
                  <c:v>206302</c:v>
                </c:pt>
                <c:pt idx="275925">
                  <c:v>206302</c:v>
                </c:pt>
                <c:pt idx="275926">
                  <c:v>206302</c:v>
                </c:pt>
                <c:pt idx="275927">
                  <c:v>206302</c:v>
                </c:pt>
                <c:pt idx="275928">
                  <c:v>206302</c:v>
                </c:pt>
                <c:pt idx="275929">
                  <c:v>206302</c:v>
                </c:pt>
                <c:pt idx="275930">
                  <c:v>206302</c:v>
                </c:pt>
                <c:pt idx="275931">
                  <c:v>206302</c:v>
                </c:pt>
                <c:pt idx="275932">
                  <c:v>206302</c:v>
                </c:pt>
                <c:pt idx="275933">
                  <c:v>206302</c:v>
                </c:pt>
                <c:pt idx="275934">
                  <c:v>206302</c:v>
                </c:pt>
                <c:pt idx="275935">
                  <c:v>206302</c:v>
                </c:pt>
                <c:pt idx="275936">
                  <c:v>206302</c:v>
                </c:pt>
                <c:pt idx="275937">
                  <c:v>206302</c:v>
                </c:pt>
                <c:pt idx="275938">
                  <c:v>206302</c:v>
                </c:pt>
                <c:pt idx="275939">
                  <c:v>206302</c:v>
                </c:pt>
                <c:pt idx="275940">
                  <c:v>206302</c:v>
                </c:pt>
                <c:pt idx="275941">
                  <c:v>206302</c:v>
                </c:pt>
                <c:pt idx="275942">
                  <c:v>206302</c:v>
                </c:pt>
                <c:pt idx="275943">
                  <c:v>206302</c:v>
                </c:pt>
                <c:pt idx="275944">
                  <c:v>206302</c:v>
                </c:pt>
                <c:pt idx="275945">
                  <c:v>206302</c:v>
                </c:pt>
                <c:pt idx="275946">
                  <c:v>206302</c:v>
                </c:pt>
                <c:pt idx="275947">
                  <c:v>206302</c:v>
                </c:pt>
                <c:pt idx="275948">
                  <c:v>206302</c:v>
                </c:pt>
                <c:pt idx="275949">
                  <c:v>206302</c:v>
                </c:pt>
                <c:pt idx="275950">
                  <c:v>206302</c:v>
                </c:pt>
                <c:pt idx="275951">
                  <c:v>206302</c:v>
                </c:pt>
                <c:pt idx="275952">
                  <c:v>206302</c:v>
                </c:pt>
                <c:pt idx="275953">
                  <c:v>206302</c:v>
                </c:pt>
                <c:pt idx="275954">
                  <c:v>206302</c:v>
                </c:pt>
                <c:pt idx="275955">
                  <c:v>206302</c:v>
                </c:pt>
                <c:pt idx="275956">
                  <c:v>206302</c:v>
                </c:pt>
                <c:pt idx="275957">
                  <c:v>206302</c:v>
                </c:pt>
                <c:pt idx="275958">
                  <c:v>206302</c:v>
                </c:pt>
                <c:pt idx="275959">
                  <c:v>206302</c:v>
                </c:pt>
                <c:pt idx="275960">
                  <c:v>206302</c:v>
                </c:pt>
                <c:pt idx="275961">
                  <c:v>206302</c:v>
                </c:pt>
                <c:pt idx="275962">
                  <c:v>206302</c:v>
                </c:pt>
                <c:pt idx="275963">
                  <c:v>206302</c:v>
                </c:pt>
                <c:pt idx="275964">
                  <c:v>206302</c:v>
                </c:pt>
                <c:pt idx="275965">
                  <c:v>206302</c:v>
                </c:pt>
                <c:pt idx="275966">
                  <c:v>206302</c:v>
                </c:pt>
                <c:pt idx="275967">
                  <c:v>206302</c:v>
                </c:pt>
                <c:pt idx="275968">
                  <c:v>206302</c:v>
                </c:pt>
                <c:pt idx="275969">
                  <c:v>206302</c:v>
                </c:pt>
                <c:pt idx="275970">
                  <c:v>206302</c:v>
                </c:pt>
                <c:pt idx="275971">
                  <c:v>206302</c:v>
                </c:pt>
                <c:pt idx="275972">
                  <c:v>206302</c:v>
                </c:pt>
                <c:pt idx="275973">
                  <c:v>206302</c:v>
                </c:pt>
                <c:pt idx="275974">
                  <c:v>206302</c:v>
                </c:pt>
                <c:pt idx="275975">
                  <c:v>206302</c:v>
                </c:pt>
                <c:pt idx="275976">
                  <c:v>206302</c:v>
                </c:pt>
                <c:pt idx="275977">
                  <c:v>206302</c:v>
                </c:pt>
                <c:pt idx="275978">
                  <c:v>206302</c:v>
                </c:pt>
                <c:pt idx="275979">
                  <c:v>206302</c:v>
                </c:pt>
                <c:pt idx="275980">
                  <c:v>206302</c:v>
                </c:pt>
                <c:pt idx="275981">
                  <c:v>206302</c:v>
                </c:pt>
                <c:pt idx="275982">
                  <c:v>206302</c:v>
                </c:pt>
                <c:pt idx="275983">
                  <c:v>206302</c:v>
                </c:pt>
                <c:pt idx="275984">
                  <c:v>206302</c:v>
                </c:pt>
                <c:pt idx="275985">
                  <c:v>206302</c:v>
                </c:pt>
                <c:pt idx="275986">
                  <c:v>206302</c:v>
                </c:pt>
                <c:pt idx="275987">
                  <c:v>206302</c:v>
                </c:pt>
                <c:pt idx="275988">
                  <c:v>206302</c:v>
                </c:pt>
                <c:pt idx="275989">
                  <c:v>206302</c:v>
                </c:pt>
                <c:pt idx="275990">
                  <c:v>206302</c:v>
                </c:pt>
                <c:pt idx="275991">
                  <c:v>206302</c:v>
                </c:pt>
                <c:pt idx="275992">
                  <c:v>206302</c:v>
                </c:pt>
                <c:pt idx="275993">
                  <c:v>206302</c:v>
                </c:pt>
                <c:pt idx="275994">
                  <c:v>206302</c:v>
                </c:pt>
                <c:pt idx="275995">
                  <c:v>206302</c:v>
                </c:pt>
                <c:pt idx="275996">
                  <c:v>206302</c:v>
                </c:pt>
                <c:pt idx="275997">
                  <c:v>206302</c:v>
                </c:pt>
                <c:pt idx="275998">
                  <c:v>206302</c:v>
                </c:pt>
                <c:pt idx="275999">
                  <c:v>206302</c:v>
                </c:pt>
                <c:pt idx="276000">
                  <c:v>206302</c:v>
                </c:pt>
                <c:pt idx="276001">
                  <c:v>206302</c:v>
                </c:pt>
                <c:pt idx="276002">
                  <c:v>206302</c:v>
                </c:pt>
                <c:pt idx="276003">
                  <c:v>206302</c:v>
                </c:pt>
                <c:pt idx="276004">
                  <c:v>206302</c:v>
                </c:pt>
                <c:pt idx="276005">
                  <c:v>206302</c:v>
                </c:pt>
                <c:pt idx="276006">
                  <c:v>206302</c:v>
                </c:pt>
                <c:pt idx="276007">
                  <c:v>206302</c:v>
                </c:pt>
                <c:pt idx="276008">
                  <c:v>206302</c:v>
                </c:pt>
                <c:pt idx="276009">
                  <c:v>206302</c:v>
                </c:pt>
                <c:pt idx="276010">
                  <c:v>206302</c:v>
                </c:pt>
                <c:pt idx="276011">
                  <c:v>206302</c:v>
                </c:pt>
                <c:pt idx="276012">
                  <c:v>206302</c:v>
                </c:pt>
                <c:pt idx="276013">
                  <c:v>206302</c:v>
                </c:pt>
                <c:pt idx="276014">
                  <c:v>206302</c:v>
                </c:pt>
                <c:pt idx="276015">
                  <c:v>206302</c:v>
                </c:pt>
                <c:pt idx="276016">
                  <c:v>206302</c:v>
                </c:pt>
                <c:pt idx="276017">
                  <c:v>206302</c:v>
                </c:pt>
                <c:pt idx="276018">
                  <c:v>206302</c:v>
                </c:pt>
                <c:pt idx="276019">
                  <c:v>206302</c:v>
                </c:pt>
                <c:pt idx="276020">
                  <c:v>206302</c:v>
                </c:pt>
                <c:pt idx="276021">
                  <c:v>206302</c:v>
                </c:pt>
                <c:pt idx="276022">
                  <c:v>206302</c:v>
                </c:pt>
                <c:pt idx="276023">
                  <c:v>206302</c:v>
                </c:pt>
                <c:pt idx="276024">
                  <c:v>206302</c:v>
                </c:pt>
                <c:pt idx="276025">
                  <c:v>206302</c:v>
                </c:pt>
                <c:pt idx="276026">
                  <c:v>206302</c:v>
                </c:pt>
                <c:pt idx="276027">
                  <c:v>206302</c:v>
                </c:pt>
                <c:pt idx="276028">
                  <c:v>206302</c:v>
                </c:pt>
                <c:pt idx="276029">
                  <c:v>206302</c:v>
                </c:pt>
                <c:pt idx="276030">
                  <c:v>206302</c:v>
                </c:pt>
                <c:pt idx="276031">
                  <c:v>206302</c:v>
                </c:pt>
                <c:pt idx="276032">
                  <c:v>206302</c:v>
                </c:pt>
                <c:pt idx="276033">
                  <c:v>206302</c:v>
                </c:pt>
                <c:pt idx="276034">
                  <c:v>206302</c:v>
                </c:pt>
                <c:pt idx="276035">
                  <c:v>206302</c:v>
                </c:pt>
                <c:pt idx="276036">
                  <c:v>206302</c:v>
                </c:pt>
                <c:pt idx="276037">
                  <c:v>206302</c:v>
                </c:pt>
                <c:pt idx="276038">
                  <c:v>206302</c:v>
                </c:pt>
                <c:pt idx="276039">
                  <c:v>206302</c:v>
                </c:pt>
                <c:pt idx="276040">
                  <c:v>206302</c:v>
                </c:pt>
                <c:pt idx="276041">
                  <c:v>206302</c:v>
                </c:pt>
                <c:pt idx="276042">
                  <c:v>206302</c:v>
                </c:pt>
                <c:pt idx="276043">
                  <c:v>206302</c:v>
                </c:pt>
                <c:pt idx="276044">
                  <c:v>206302</c:v>
                </c:pt>
                <c:pt idx="276045">
                  <c:v>206302</c:v>
                </c:pt>
                <c:pt idx="276046">
                  <c:v>206302</c:v>
                </c:pt>
                <c:pt idx="276047">
                  <c:v>206302</c:v>
                </c:pt>
                <c:pt idx="276048">
                  <c:v>206302</c:v>
                </c:pt>
                <c:pt idx="276049">
                  <c:v>206302</c:v>
                </c:pt>
                <c:pt idx="276050">
                  <c:v>206302</c:v>
                </c:pt>
                <c:pt idx="276051">
                  <c:v>206302</c:v>
                </c:pt>
                <c:pt idx="276052">
                  <c:v>206302</c:v>
                </c:pt>
                <c:pt idx="276053">
                  <c:v>206302</c:v>
                </c:pt>
                <c:pt idx="276054">
                  <c:v>206302</c:v>
                </c:pt>
                <c:pt idx="276055">
                  <c:v>206302</c:v>
                </c:pt>
                <c:pt idx="276056">
                  <c:v>206302</c:v>
                </c:pt>
                <c:pt idx="276057">
                  <c:v>206302</c:v>
                </c:pt>
                <c:pt idx="276058">
                  <c:v>206302</c:v>
                </c:pt>
                <c:pt idx="276059">
                  <c:v>206302</c:v>
                </c:pt>
                <c:pt idx="276060">
                  <c:v>206302</c:v>
                </c:pt>
                <c:pt idx="276061">
                  <c:v>206302</c:v>
                </c:pt>
                <c:pt idx="276062">
                  <c:v>206302</c:v>
                </c:pt>
                <c:pt idx="276063">
                  <c:v>206302</c:v>
                </c:pt>
                <c:pt idx="276064">
                  <c:v>206302</c:v>
                </c:pt>
                <c:pt idx="276065">
                  <c:v>206302</c:v>
                </c:pt>
                <c:pt idx="276066">
                  <c:v>206302</c:v>
                </c:pt>
                <c:pt idx="276067">
                  <c:v>206302</c:v>
                </c:pt>
                <c:pt idx="276068">
                  <c:v>206302</c:v>
                </c:pt>
                <c:pt idx="276069">
                  <c:v>206302</c:v>
                </c:pt>
                <c:pt idx="276070">
                  <c:v>206302</c:v>
                </c:pt>
                <c:pt idx="276071">
                  <c:v>206302</c:v>
                </c:pt>
                <c:pt idx="276072">
                  <c:v>206302</c:v>
                </c:pt>
                <c:pt idx="276073">
                  <c:v>206302</c:v>
                </c:pt>
                <c:pt idx="276074">
                  <c:v>206302</c:v>
                </c:pt>
                <c:pt idx="276075">
                  <c:v>206302</c:v>
                </c:pt>
                <c:pt idx="276076">
                  <c:v>206302</c:v>
                </c:pt>
                <c:pt idx="276077">
                  <c:v>206302</c:v>
                </c:pt>
                <c:pt idx="276078">
                  <c:v>206302</c:v>
                </c:pt>
                <c:pt idx="276079">
                  <c:v>206302</c:v>
                </c:pt>
                <c:pt idx="276080">
                  <c:v>206302</c:v>
                </c:pt>
                <c:pt idx="276081">
                  <c:v>206302</c:v>
                </c:pt>
                <c:pt idx="276082">
                  <c:v>206302</c:v>
                </c:pt>
                <c:pt idx="276083">
                  <c:v>206302</c:v>
                </c:pt>
                <c:pt idx="276084">
                  <c:v>206302</c:v>
                </c:pt>
                <c:pt idx="276085">
                  <c:v>206302</c:v>
                </c:pt>
                <c:pt idx="276086">
                  <c:v>206302</c:v>
                </c:pt>
                <c:pt idx="276087">
                  <c:v>206302</c:v>
                </c:pt>
                <c:pt idx="276088">
                  <c:v>206302</c:v>
                </c:pt>
                <c:pt idx="276089">
                  <c:v>206302</c:v>
                </c:pt>
                <c:pt idx="276090">
                  <c:v>206302</c:v>
                </c:pt>
                <c:pt idx="276091">
                  <c:v>206302</c:v>
                </c:pt>
                <c:pt idx="276092">
                  <c:v>206302</c:v>
                </c:pt>
                <c:pt idx="276093">
                  <c:v>206302</c:v>
                </c:pt>
                <c:pt idx="276094">
                  <c:v>206302</c:v>
                </c:pt>
                <c:pt idx="276095">
                  <c:v>206302</c:v>
                </c:pt>
                <c:pt idx="276096">
                  <c:v>206302</c:v>
                </c:pt>
                <c:pt idx="276097">
                  <c:v>206302</c:v>
                </c:pt>
                <c:pt idx="276098">
                  <c:v>206302</c:v>
                </c:pt>
                <c:pt idx="276099">
                  <c:v>206302</c:v>
                </c:pt>
                <c:pt idx="276100">
                  <c:v>206302</c:v>
                </c:pt>
                <c:pt idx="276101">
                  <c:v>206302</c:v>
                </c:pt>
                <c:pt idx="276102">
                  <c:v>206302</c:v>
                </c:pt>
                <c:pt idx="276103">
                  <c:v>206302</c:v>
                </c:pt>
                <c:pt idx="276104">
                  <c:v>206302</c:v>
                </c:pt>
                <c:pt idx="276105">
                  <c:v>206302</c:v>
                </c:pt>
                <c:pt idx="276106">
                  <c:v>206302</c:v>
                </c:pt>
                <c:pt idx="276107">
                  <c:v>206302</c:v>
                </c:pt>
                <c:pt idx="276108">
                  <c:v>206302</c:v>
                </c:pt>
                <c:pt idx="276109">
                  <c:v>206302</c:v>
                </c:pt>
                <c:pt idx="276110">
                  <c:v>206302</c:v>
                </c:pt>
                <c:pt idx="276111">
                  <c:v>206302</c:v>
                </c:pt>
                <c:pt idx="276112">
                  <c:v>206302</c:v>
                </c:pt>
                <c:pt idx="276113">
                  <c:v>206302</c:v>
                </c:pt>
                <c:pt idx="276114">
                  <c:v>206302</c:v>
                </c:pt>
                <c:pt idx="276115">
                  <c:v>206302</c:v>
                </c:pt>
                <c:pt idx="276116">
                  <c:v>206302</c:v>
                </c:pt>
                <c:pt idx="276117">
                  <c:v>206302</c:v>
                </c:pt>
                <c:pt idx="276118">
                  <c:v>206302</c:v>
                </c:pt>
                <c:pt idx="276119">
                  <c:v>206302</c:v>
                </c:pt>
                <c:pt idx="276120">
                  <c:v>206302</c:v>
                </c:pt>
                <c:pt idx="276121">
                  <c:v>206302</c:v>
                </c:pt>
                <c:pt idx="276122">
                  <c:v>206302</c:v>
                </c:pt>
                <c:pt idx="276123">
                  <c:v>206302</c:v>
                </c:pt>
                <c:pt idx="276124">
                  <c:v>206302</c:v>
                </c:pt>
                <c:pt idx="276125">
                  <c:v>206302</c:v>
                </c:pt>
                <c:pt idx="276126">
                  <c:v>206302</c:v>
                </c:pt>
                <c:pt idx="276127">
                  <c:v>206302</c:v>
                </c:pt>
                <c:pt idx="276128">
                  <c:v>206302</c:v>
                </c:pt>
                <c:pt idx="276129">
                  <c:v>206302</c:v>
                </c:pt>
                <c:pt idx="276130">
                  <c:v>206302</c:v>
                </c:pt>
                <c:pt idx="276131">
                  <c:v>206302</c:v>
                </c:pt>
                <c:pt idx="276132">
                  <c:v>206302</c:v>
                </c:pt>
                <c:pt idx="276133">
                  <c:v>206302</c:v>
                </c:pt>
                <c:pt idx="276134">
                  <c:v>206302</c:v>
                </c:pt>
                <c:pt idx="276135">
                  <c:v>206302</c:v>
                </c:pt>
                <c:pt idx="276136">
                  <c:v>206302</c:v>
                </c:pt>
                <c:pt idx="276137">
                  <c:v>206302</c:v>
                </c:pt>
                <c:pt idx="276138">
                  <c:v>206302</c:v>
                </c:pt>
                <c:pt idx="276139">
                  <c:v>206302</c:v>
                </c:pt>
                <c:pt idx="276140">
                  <c:v>206302</c:v>
                </c:pt>
                <c:pt idx="276141">
                  <c:v>206302</c:v>
                </c:pt>
                <c:pt idx="276142">
                  <c:v>206302</c:v>
                </c:pt>
                <c:pt idx="276143">
                  <c:v>206302</c:v>
                </c:pt>
                <c:pt idx="276144">
                  <c:v>206302</c:v>
                </c:pt>
                <c:pt idx="276145">
                  <c:v>206302</c:v>
                </c:pt>
                <c:pt idx="276146">
                  <c:v>206302</c:v>
                </c:pt>
                <c:pt idx="276147">
                  <c:v>206302</c:v>
                </c:pt>
                <c:pt idx="276148">
                  <c:v>206302</c:v>
                </c:pt>
                <c:pt idx="276149">
                  <c:v>206302</c:v>
                </c:pt>
                <c:pt idx="276150">
                  <c:v>206302</c:v>
                </c:pt>
                <c:pt idx="276151">
                  <c:v>206302</c:v>
                </c:pt>
                <c:pt idx="276152">
                  <c:v>206302</c:v>
                </c:pt>
                <c:pt idx="276153">
                  <c:v>206302</c:v>
                </c:pt>
                <c:pt idx="276154">
                  <c:v>206302</c:v>
                </c:pt>
                <c:pt idx="276155">
                  <c:v>206302</c:v>
                </c:pt>
                <c:pt idx="276156">
                  <c:v>206302</c:v>
                </c:pt>
                <c:pt idx="276157">
                  <c:v>206302</c:v>
                </c:pt>
                <c:pt idx="276158">
                  <c:v>206302</c:v>
                </c:pt>
                <c:pt idx="276159">
                  <c:v>206302</c:v>
                </c:pt>
                <c:pt idx="276160">
                  <c:v>206302</c:v>
                </c:pt>
                <c:pt idx="276161">
                  <c:v>206302</c:v>
                </c:pt>
                <c:pt idx="276162">
                  <c:v>206302</c:v>
                </c:pt>
                <c:pt idx="276163">
                  <c:v>206302</c:v>
                </c:pt>
                <c:pt idx="276164">
                  <c:v>206302</c:v>
                </c:pt>
                <c:pt idx="276165">
                  <c:v>206302</c:v>
                </c:pt>
                <c:pt idx="276166">
                  <c:v>206302</c:v>
                </c:pt>
                <c:pt idx="276167">
                  <c:v>206302</c:v>
                </c:pt>
                <c:pt idx="276168">
                  <c:v>206302</c:v>
                </c:pt>
                <c:pt idx="276169">
                  <c:v>206302</c:v>
                </c:pt>
                <c:pt idx="276170">
                  <c:v>206302</c:v>
                </c:pt>
                <c:pt idx="276171">
                  <c:v>206302</c:v>
                </c:pt>
                <c:pt idx="276172">
                  <c:v>206302</c:v>
                </c:pt>
                <c:pt idx="276173">
                  <c:v>206302</c:v>
                </c:pt>
                <c:pt idx="276174">
                  <c:v>206302</c:v>
                </c:pt>
                <c:pt idx="276175">
                  <c:v>206302</c:v>
                </c:pt>
                <c:pt idx="276176">
                  <c:v>206302</c:v>
                </c:pt>
                <c:pt idx="276177">
                  <c:v>206302</c:v>
                </c:pt>
                <c:pt idx="276178">
                  <c:v>206302</c:v>
                </c:pt>
                <c:pt idx="276179">
                  <c:v>206302</c:v>
                </c:pt>
                <c:pt idx="276180">
                  <c:v>206302</c:v>
                </c:pt>
                <c:pt idx="276181">
                  <c:v>206302</c:v>
                </c:pt>
                <c:pt idx="276182">
                  <c:v>206302</c:v>
                </c:pt>
                <c:pt idx="276183">
                  <c:v>206302</c:v>
                </c:pt>
                <c:pt idx="276184">
                  <c:v>206302</c:v>
                </c:pt>
                <c:pt idx="276185">
                  <c:v>206302</c:v>
                </c:pt>
                <c:pt idx="276186">
                  <c:v>206302</c:v>
                </c:pt>
                <c:pt idx="276187">
                  <c:v>206302</c:v>
                </c:pt>
                <c:pt idx="276188">
                  <c:v>206302</c:v>
                </c:pt>
                <c:pt idx="276189">
                  <c:v>206302</c:v>
                </c:pt>
                <c:pt idx="276190">
                  <c:v>206302</c:v>
                </c:pt>
                <c:pt idx="276191">
                  <c:v>206302</c:v>
                </c:pt>
                <c:pt idx="276192">
                  <c:v>206302</c:v>
                </c:pt>
                <c:pt idx="276193">
                  <c:v>206302</c:v>
                </c:pt>
                <c:pt idx="276194">
                  <c:v>206302</c:v>
                </c:pt>
                <c:pt idx="276195">
                  <c:v>206302</c:v>
                </c:pt>
                <c:pt idx="276196">
                  <c:v>206302</c:v>
                </c:pt>
                <c:pt idx="276197">
                  <c:v>206302</c:v>
                </c:pt>
                <c:pt idx="276198">
                  <c:v>206302</c:v>
                </c:pt>
                <c:pt idx="276199">
                  <c:v>206302</c:v>
                </c:pt>
                <c:pt idx="276200">
                  <c:v>206302</c:v>
                </c:pt>
                <c:pt idx="276201">
                  <c:v>206302</c:v>
                </c:pt>
                <c:pt idx="276202">
                  <c:v>206302</c:v>
                </c:pt>
                <c:pt idx="276203">
                  <c:v>206302</c:v>
                </c:pt>
                <c:pt idx="276204">
                  <c:v>206302</c:v>
                </c:pt>
                <c:pt idx="276205">
                  <c:v>206302</c:v>
                </c:pt>
                <c:pt idx="276206">
                  <c:v>206302</c:v>
                </c:pt>
                <c:pt idx="276207">
                  <c:v>206302</c:v>
                </c:pt>
                <c:pt idx="276208">
                  <c:v>206302</c:v>
                </c:pt>
                <c:pt idx="276209">
                  <c:v>206302</c:v>
                </c:pt>
                <c:pt idx="276210">
                  <c:v>206302</c:v>
                </c:pt>
                <c:pt idx="276211">
                  <c:v>206302</c:v>
                </c:pt>
                <c:pt idx="276212">
                  <c:v>206302</c:v>
                </c:pt>
                <c:pt idx="276213">
                  <c:v>206302</c:v>
                </c:pt>
                <c:pt idx="276214">
                  <c:v>206302</c:v>
                </c:pt>
                <c:pt idx="276215">
                  <c:v>206302</c:v>
                </c:pt>
                <c:pt idx="276216">
                  <c:v>206302</c:v>
                </c:pt>
                <c:pt idx="276217">
                  <c:v>206302</c:v>
                </c:pt>
                <c:pt idx="276218">
                  <c:v>206302</c:v>
                </c:pt>
                <c:pt idx="276219">
                  <c:v>206302</c:v>
                </c:pt>
                <c:pt idx="276220">
                  <c:v>206302</c:v>
                </c:pt>
                <c:pt idx="276221">
                  <c:v>206302</c:v>
                </c:pt>
                <c:pt idx="276222">
                  <c:v>206302</c:v>
                </c:pt>
                <c:pt idx="276223">
                  <c:v>206302</c:v>
                </c:pt>
                <c:pt idx="276224">
                  <c:v>206302</c:v>
                </c:pt>
                <c:pt idx="276225">
                  <c:v>206302</c:v>
                </c:pt>
                <c:pt idx="276226">
                  <c:v>206302</c:v>
                </c:pt>
                <c:pt idx="276227">
                  <c:v>206302</c:v>
                </c:pt>
                <c:pt idx="276228">
                  <c:v>206302</c:v>
                </c:pt>
                <c:pt idx="276229">
                  <c:v>206302</c:v>
                </c:pt>
                <c:pt idx="276230">
                  <c:v>206302</c:v>
                </c:pt>
                <c:pt idx="276231">
                  <c:v>206302</c:v>
                </c:pt>
                <c:pt idx="276232">
                  <c:v>206302</c:v>
                </c:pt>
                <c:pt idx="276233">
                  <c:v>206302</c:v>
                </c:pt>
                <c:pt idx="276234">
                  <c:v>206302</c:v>
                </c:pt>
                <c:pt idx="276235">
                  <c:v>206302</c:v>
                </c:pt>
                <c:pt idx="276236">
                  <c:v>206302</c:v>
                </c:pt>
                <c:pt idx="276237">
                  <c:v>206302</c:v>
                </c:pt>
                <c:pt idx="276238">
                  <c:v>206302</c:v>
                </c:pt>
                <c:pt idx="276239">
                  <c:v>206302</c:v>
                </c:pt>
                <c:pt idx="276240">
                  <c:v>206302</c:v>
                </c:pt>
                <c:pt idx="276241">
                  <c:v>206302</c:v>
                </c:pt>
                <c:pt idx="276242">
                  <c:v>206302</c:v>
                </c:pt>
                <c:pt idx="276243">
                  <c:v>206302</c:v>
                </c:pt>
                <c:pt idx="276244">
                  <c:v>206302</c:v>
                </c:pt>
                <c:pt idx="276245">
                  <c:v>206302</c:v>
                </c:pt>
                <c:pt idx="276246">
                  <c:v>206302</c:v>
                </c:pt>
                <c:pt idx="276247">
                  <c:v>206302</c:v>
                </c:pt>
                <c:pt idx="276248">
                  <c:v>206302</c:v>
                </c:pt>
                <c:pt idx="276249">
                  <c:v>206302</c:v>
                </c:pt>
                <c:pt idx="276250">
                  <c:v>206302</c:v>
                </c:pt>
                <c:pt idx="276251">
                  <c:v>206302</c:v>
                </c:pt>
                <c:pt idx="276252">
                  <c:v>206302</c:v>
                </c:pt>
                <c:pt idx="276253">
                  <c:v>206302</c:v>
                </c:pt>
                <c:pt idx="276254">
                  <c:v>206302</c:v>
                </c:pt>
                <c:pt idx="276255">
                  <c:v>206302</c:v>
                </c:pt>
                <c:pt idx="276256">
                  <c:v>206302</c:v>
                </c:pt>
                <c:pt idx="276257">
                  <c:v>206302</c:v>
                </c:pt>
                <c:pt idx="276258">
                  <c:v>206302</c:v>
                </c:pt>
                <c:pt idx="276259">
                  <c:v>206302</c:v>
                </c:pt>
                <c:pt idx="276260">
                  <c:v>206302</c:v>
                </c:pt>
                <c:pt idx="276261">
                  <c:v>206302</c:v>
                </c:pt>
                <c:pt idx="276262">
                  <c:v>206302</c:v>
                </c:pt>
                <c:pt idx="276263">
                  <c:v>206302</c:v>
                </c:pt>
                <c:pt idx="276264">
                  <c:v>206302</c:v>
                </c:pt>
                <c:pt idx="276265">
                  <c:v>206302</c:v>
                </c:pt>
                <c:pt idx="276266">
                  <c:v>206302</c:v>
                </c:pt>
                <c:pt idx="276267">
                  <c:v>206302</c:v>
                </c:pt>
                <c:pt idx="276268">
                  <c:v>206302</c:v>
                </c:pt>
                <c:pt idx="276269">
                  <c:v>206302</c:v>
                </c:pt>
                <c:pt idx="276270">
                  <c:v>206302</c:v>
                </c:pt>
                <c:pt idx="276271">
                  <c:v>206302</c:v>
                </c:pt>
                <c:pt idx="276272">
                  <c:v>206302</c:v>
                </c:pt>
                <c:pt idx="276273">
                  <c:v>206302</c:v>
                </c:pt>
                <c:pt idx="276274">
                  <c:v>206302</c:v>
                </c:pt>
                <c:pt idx="276275">
                  <c:v>206302</c:v>
                </c:pt>
                <c:pt idx="276276">
                  <c:v>206302</c:v>
                </c:pt>
                <c:pt idx="276277">
                  <c:v>206302</c:v>
                </c:pt>
                <c:pt idx="276278">
                  <c:v>206302</c:v>
                </c:pt>
                <c:pt idx="276279">
                  <c:v>206302</c:v>
                </c:pt>
                <c:pt idx="276280">
                  <c:v>206302</c:v>
                </c:pt>
                <c:pt idx="276281">
                  <c:v>206302</c:v>
                </c:pt>
                <c:pt idx="276282">
                  <c:v>206302</c:v>
                </c:pt>
                <c:pt idx="276283">
                  <c:v>206302</c:v>
                </c:pt>
                <c:pt idx="276284">
                  <c:v>206302</c:v>
                </c:pt>
                <c:pt idx="276285">
                  <c:v>206302</c:v>
                </c:pt>
                <c:pt idx="276286">
                  <c:v>206302</c:v>
                </c:pt>
                <c:pt idx="276287">
                  <c:v>206302</c:v>
                </c:pt>
                <c:pt idx="276288">
                  <c:v>206302</c:v>
                </c:pt>
                <c:pt idx="276289">
                  <c:v>206302</c:v>
                </c:pt>
                <c:pt idx="276290">
                  <c:v>206302</c:v>
                </c:pt>
                <c:pt idx="276291">
                  <c:v>206302</c:v>
                </c:pt>
                <c:pt idx="276292">
                  <c:v>206302</c:v>
                </c:pt>
                <c:pt idx="276293">
                  <c:v>206302</c:v>
                </c:pt>
                <c:pt idx="276294">
                  <c:v>206302</c:v>
                </c:pt>
                <c:pt idx="276295">
                  <c:v>206302</c:v>
                </c:pt>
                <c:pt idx="276296">
                  <c:v>206302</c:v>
                </c:pt>
                <c:pt idx="276297">
                  <c:v>206302</c:v>
                </c:pt>
                <c:pt idx="276298">
                  <c:v>206302</c:v>
                </c:pt>
                <c:pt idx="276299">
                  <c:v>206302</c:v>
                </c:pt>
                <c:pt idx="276300">
                  <c:v>206302</c:v>
                </c:pt>
                <c:pt idx="276301">
                  <c:v>206302</c:v>
                </c:pt>
                <c:pt idx="276302">
                  <c:v>206302</c:v>
                </c:pt>
                <c:pt idx="276303">
                  <c:v>206302</c:v>
                </c:pt>
                <c:pt idx="276304">
                  <c:v>206302</c:v>
                </c:pt>
                <c:pt idx="276305">
                  <c:v>206302</c:v>
                </c:pt>
                <c:pt idx="276306">
                  <c:v>206302</c:v>
                </c:pt>
                <c:pt idx="276307">
                  <c:v>206302</c:v>
                </c:pt>
                <c:pt idx="276308">
                  <c:v>206302</c:v>
                </c:pt>
                <c:pt idx="276309">
                  <c:v>206302</c:v>
                </c:pt>
                <c:pt idx="276310">
                  <c:v>206302</c:v>
                </c:pt>
                <c:pt idx="276311">
                  <c:v>206302</c:v>
                </c:pt>
                <c:pt idx="276312">
                  <c:v>206302</c:v>
                </c:pt>
                <c:pt idx="276313">
                  <c:v>206302</c:v>
                </c:pt>
                <c:pt idx="276314">
                  <c:v>206302</c:v>
                </c:pt>
                <c:pt idx="276315">
                  <c:v>206302</c:v>
                </c:pt>
                <c:pt idx="276316">
                  <c:v>206302</c:v>
                </c:pt>
                <c:pt idx="276317">
                  <c:v>206302</c:v>
                </c:pt>
                <c:pt idx="276318">
                  <c:v>206302</c:v>
                </c:pt>
                <c:pt idx="276319">
                  <c:v>206302</c:v>
                </c:pt>
                <c:pt idx="276320">
                  <c:v>206302</c:v>
                </c:pt>
                <c:pt idx="276321">
                  <c:v>206302</c:v>
                </c:pt>
                <c:pt idx="276322">
                  <c:v>206302</c:v>
                </c:pt>
                <c:pt idx="276323">
                  <c:v>206302</c:v>
                </c:pt>
                <c:pt idx="276324">
                  <c:v>206302</c:v>
                </c:pt>
                <c:pt idx="276325">
                  <c:v>206302</c:v>
                </c:pt>
                <c:pt idx="276326">
                  <c:v>206302</c:v>
                </c:pt>
                <c:pt idx="276327">
                  <c:v>206302</c:v>
                </c:pt>
                <c:pt idx="276328">
                  <c:v>206302</c:v>
                </c:pt>
                <c:pt idx="276329">
                  <c:v>206302</c:v>
                </c:pt>
                <c:pt idx="276330">
                  <c:v>206302</c:v>
                </c:pt>
                <c:pt idx="276331">
                  <c:v>206302</c:v>
                </c:pt>
                <c:pt idx="276332">
                  <c:v>206302</c:v>
                </c:pt>
                <c:pt idx="276333">
                  <c:v>206302</c:v>
                </c:pt>
                <c:pt idx="276334">
                  <c:v>206302</c:v>
                </c:pt>
                <c:pt idx="276335">
                  <c:v>206302</c:v>
                </c:pt>
                <c:pt idx="276336">
                  <c:v>206302</c:v>
                </c:pt>
                <c:pt idx="276337">
                  <c:v>206302</c:v>
                </c:pt>
                <c:pt idx="276338">
                  <c:v>206302</c:v>
                </c:pt>
                <c:pt idx="276339">
                  <c:v>206302</c:v>
                </c:pt>
                <c:pt idx="276340">
                  <c:v>206302</c:v>
                </c:pt>
                <c:pt idx="276341">
                  <c:v>206302</c:v>
                </c:pt>
                <c:pt idx="276342">
                  <c:v>206302</c:v>
                </c:pt>
                <c:pt idx="276343">
                  <c:v>206302</c:v>
                </c:pt>
                <c:pt idx="276344">
                  <c:v>206302</c:v>
                </c:pt>
                <c:pt idx="276345">
                  <c:v>206302</c:v>
                </c:pt>
                <c:pt idx="276346">
                  <c:v>206302</c:v>
                </c:pt>
                <c:pt idx="276347">
                  <c:v>206302</c:v>
                </c:pt>
                <c:pt idx="276348">
                  <c:v>206302</c:v>
                </c:pt>
                <c:pt idx="276349">
                  <c:v>206302</c:v>
                </c:pt>
                <c:pt idx="276350">
                  <c:v>206302</c:v>
                </c:pt>
                <c:pt idx="276351">
                  <c:v>206302</c:v>
                </c:pt>
                <c:pt idx="276352">
                  <c:v>206302</c:v>
                </c:pt>
                <c:pt idx="276353">
                  <c:v>206302</c:v>
                </c:pt>
                <c:pt idx="276354">
                  <c:v>206302</c:v>
                </c:pt>
                <c:pt idx="276355">
                  <c:v>206302</c:v>
                </c:pt>
                <c:pt idx="276356">
                  <c:v>206302</c:v>
                </c:pt>
                <c:pt idx="276357">
                  <c:v>206302</c:v>
                </c:pt>
                <c:pt idx="276358">
                  <c:v>206302</c:v>
                </c:pt>
                <c:pt idx="276359">
                  <c:v>206302</c:v>
                </c:pt>
                <c:pt idx="276360">
                  <c:v>206302</c:v>
                </c:pt>
                <c:pt idx="276361">
                  <c:v>206302</c:v>
                </c:pt>
                <c:pt idx="276362">
                  <c:v>206302</c:v>
                </c:pt>
                <c:pt idx="276363">
                  <c:v>206302</c:v>
                </c:pt>
                <c:pt idx="276364">
                  <c:v>206302</c:v>
                </c:pt>
                <c:pt idx="276365">
                  <c:v>206302</c:v>
                </c:pt>
                <c:pt idx="276366">
                  <c:v>206302</c:v>
                </c:pt>
                <c:pt idx="276367">
                  <c:v>206302</c:v>
                </c:pt>
                <c:pt idx="276368">
                  <c:v>206302</c:v>
                </c:pt>
                <c:pt idx="276369">
                  <c:v>206302</c:v>
                </c:pt>
                <c:pt idx="276370">
                  <c:v>206302</c:v>
                </c:pt>
                <c:pt idx="276371">
                  <c:v>206302</c:v>
                </c:pt>
                <c:pt idx="276372">
                  <c:v>206302</c:v>
                </c:pt>
                <c:pt idx="276373">
                  <c:v>206302</c:v>
                </c:pt>
                <c:pt idx="276374">
                  <c:v>206302</c:v>
                </c:pt>
                <c:pt idx="276375">
                  <c:v>206302</c:v>
                </c:pt>
                <c:pt idx="276376">
                  <c:v>206302</c:v>
                </c:pt>
                <c:pt idx="276377">
                  <c:v>206302</c:v>
                </c:pt>
                <c:pt idx="276378">
                  <c:v>206302</c:v>
                </c:pt>
                <c:pt idx="276379">
                  <c:v>206302</c:v>
                </c:pt>
                <c:pt idx="276380">
                  <c:v>206302</c:v>
                </c:pt>
                <c:pt idx="276381">
                  <c:v>206302</c:v>
                </c:pt>
                <c:pt idx="276382">
                  <c:v>206302</c:v>
                </c:pt>
                <c:pt idx="276383">
                  <c:v>206302</c:v>
                </c:pt>
                <c:pt idx="276384">
                  <c:v>206302</c:v>
                </c:pt>
                <c:pt idx="276385">
                  <c:v>206302</c:v>
                </c:pt>
                <c:pt idx="276386">
                  <c:v>206302</c:v>
                </c:pt>
                <c:pt idx="276387">
                  <c:v>206302</c:v>
                </c:pt>
                <c:pt idx="276388">
                  <c:v>206302</c:v>
                </c:pt>
                <c:pt idx="276389">
                  <c:v>206302</c:v>
                </c:pt>
                <c:pt idx="276390">
                  <c:v>206302</c:v>
                </c:pt>
                <c:pt idx="276391">
                  <c:v>206302</c:v>
                </c:pt>
                <c:pt idx="276392">
                  <c:v>206302</c:v>
                </c:pt>
                <c:pt idx="276393">
                  <c:v>206302</c:v>
                </c:pt>
                <c:pt idx="276394">
                  <c:v>206302</c:v>
                </c:pt>
                <c:pt idx="276395">
                  <c:v>206302</c:v>
                </c:pt>
                <c:pt idx="276396">
                  <c:v>206302</c:v>
                </c:pt>
                <c:pt idx="276397">
                  <c:v>206302</c:v>
                </c:pt>
                <c:pt idx="276398">
                  <c:v>206302</c:v>
                </c:pt>
                <c:pt idx="276399">
                  <c:v>206302</c:v>
                </c:pt>
                <c:pt idx="276400">
                  <c:v>206302</c:v>
                </c:pt>
                <c:pt idx="276401">
                  <c:v>206302</c:v>
                </c:pt>
                <c:pt idx="276402">
                  <c:v>206302</c:v>
                </c:pt>
                <c:pt idx="276403">
                  <c:v>206302</c:v>
                </c:pt>
                <c:pt idx="276404">
                  <c:v>206302</c:v>
                </c:pt>
                <c:pt idx="276405">
                  <c:v>206302</c:v>
                </c:pt>
                <c:pt idx="276406">
                  <c:v>206302</c:v>
                </c:pt>
                <c:pt idx="276407">
                  <c:v>206302</c:v>
                </c:pt>
                <c:pt idx="276408">
                  <c:v>206302</c:v>
                </c:pt>
                <c:pt idx="276409">
                  <c:v>206302</c:v>
                </c:pt>
                <c:pt idx="276410">
                  <c:v>206302</c:v>
                </c:pt>
                <c:pt idx="276411">
                  <c:v>206302</c:v>
                </c:pt>
                <c:pt idx="276412">
                  <c:v>206302</c:v>
                </c:pt>
                <c:pt idx="276413">
                  <c:v>206302</c:v>
                </c:pt>
                <c:pt idx="276414">
                  <c:v>206302</c:v>
                </c:pt>
                <c:pt idx="276415">
                  <c:v>206302</c:v>
                </c:pt>
                <c:pt idx="276416">
                  <c:v>206302</c:v>
                </c:pt>
                <c:pt idx="276417">
                  <c:v>206302</c:v>
                </c:pt>
                <c:pt idx="276418">
                  <c:v>206302</c:v>
                </c:pt>
                <c:pt idx="276419">
                  <c:v>206302</c:v>
                </c:pt>
                <c:pt idx="276420">
                  <c:v>206302</c:v>
                </c:pt>
                <c:pt idx="276421">
                  <c:v>206302</c:v>
                </c:pt>
                <c:pt idx="276422">
                  <c:v>206302</c:v>
                </c:pt>
                <c:pt idx="276423">
                  <c:v>206302</c:v>
                </c:pt>
                <c:pt idx="276424">
                  <c:v>206302</c:v>
                </c:pt>
                <c:pt idx="276425">
                  <c:v>206302</c:v>
                </c:pt>
                <c:pt idx="276426">
                  <c:v>206302</c:v>
                </c:pt>
                <c:pt idx="276427">
                  <c:v>206302</c:v>
                </c:pt>
                <c:pt idx="276428">
                  <c:v>206302</c:v>
                </c:pt>
                <c:pt idx="276429">
                  <c:v>206302</c:v>
                </c:pt>
                <c:pt idx="276430">
                  <c:v>206302</c:v>
                </c:pt>
                <c:pt idx="276431">
                  <c:v>206302</c:v>
                </c:pt>
                <c:pt idx="276432">
                  <c:v>206302</c:v>
                </c:pt>
                <c:pt idx="276433">
                  <c:v>206302</c:v>
                </c:pt>
                <c:pt idx="276434">
                  <c:v>206302</c:v>
                </c:pt>
                <c:pt idx="276435">
                  <c:v>206302</c:v>
                </c:pt>
                <c:pt idx="276436">
                  <c:v>206302</c:v>
                </c:pt>
                <c:pt idx="276437">
                  <c:v>206302</c:v>
                </c:pt>
                <c:pt idx="276438">
                  <c:v>206302</c:v>
                </c:pt>
                <c:pt idx="276439">
                  <c:v>206302</c:v>
                </c:pt>
                <c:pt idx="276440">
                  <c:v>206302</c:v>
                </c:pt>
                <c:pt idx="276441">
                  <c:v>206302</c:v>
                </c:pt>
                <c:pt idx="276442">
                  <c:v>206302</c:v>
                </c:pt>
                <c:pt idx="276443">
                  <c:v>206302</c:v>
                </c:pt>
                <c:pt idx="276444">
                  <c:v>206302</c:v>
                </c:pt>
                <c:pt idx="276445">
                  <c:v>206302</c:v>
                </c:pt>
                <c:pt idx="276446">
                  <c:v>206302</c:v>
                </c:pt>
                <c:pt idx="276447">
                  <c:v>206302</c:v>
                </c:pt>
                <c:pt idx="276448">
                  <c:v>206302</c:v>
                </c:pt>
                <c:pt idx="276449">
                  <c:v>206302</c:v>
                </c:pt>
                <c:pt idx="276450">
                  <c:v>206302</c:v>
                </c:pt>
                <c:pt idx="276451">
                  <c:v>206302</c:v>
                </c:pt>
                <c:pt idx="276452">
                  <c:v>206302</c:v>
                </c:pt>
                <c:pt idx="276453">
                  <c:v>206302</c:v>
                </c:pt>
                <c:pt idx="276454">
                  <c:v>206302</c:v>
                </c:pt>
                <c:pt idx="276455">
                  <c:v>206302</c:v>
                </c:pt>
                <c:pt idx="276456">
                  <c:v>206302</c:v>
                </c:pt>
                <c:pt idx="276457">
                  <c:v>206302</c:v>
                </c:pt>
                <c:pt idx="276458">
                  <c:v>206302</c:v>
                </c:pt>
                <c:pt idx="276459">
                  <c:v>206302</c:v>
                </c:pt>
                <c:pt idx="276460">
                  <c:v>206302</c:v>
                </c:pt>
                <c:pt idx="276461">
                  <c:v>206302</c:v>
                </c:pt>
                <c:pt idx="276462">
                  <c:v>206302</c:v>
                </c:pt>
                <c:pt idx="276463">
                  <c:v>206302</c:v>
                </c:pt>
                <c:pt idx="276464">
                  <c:v>206302</c:v>
                </c:pt>
                <c:pt idx="276465">
                  <c:v>206302</c:v>
                </c:pt>
                <c:pt idx="276466">
                  <c:v>206302</c:v>
                </c:pt>
                <c:pt idx="276467">
                  <c:v>206302</c:v>
                </c:pt>
                <c:pt idx="276468">
                  <c:v>206302</c:v>
                </c:pt>
                <c:pt idx="276469">
                  <c:v>206302</c:v>
                </c:pt>
                <c:pt idx="276470">
                  <c:v>206302</c:v>
                </c:pt>
                <c:pt idx="276471">
                  <c:v>206302</c:v>
                </c:pt>
                <c:pt idx="276472">
                  <c:v>206302</c:v>
                </c:pt>
                <c:pt idx="276473">
                  <c:v>206302</c:v>
                </c:pt>
                <c:pt idx="276474">
                  <c:v>206302</c:v>
                </c:pt>
                <c:pt idx="276475">
                  <c:v>206302</c:v>
                </c:pt>
                <c:pt idx="276476">
                  <c:v>206302</c:v>
                </c:pt>
                <c:pt idx="276477">
                  <c:v>206302</c:v>
                </c:pt>
                <c:pt idx="276478">
                  <c:v>206302</c:v>
                </c:pt>
                <c:pt idx="276479">
                  <c:v>206302</c:v>
                </c:pt>
                <c:pt idx="276480">
                  <c:v>206302</c:v>
                </c:pt>
                <c:pt idx="276481">
                  <c:v>206302</c:v>
                </c:pt>
                <c:pt idx="276482">
                  <c:v>206302</c:v>
                </c:pt>
                <c:pt idx="276483">
                  <c:v>206302</c:v>
                </c:pt>
                <c:pt idx="276484">
                  <c:v>206302</c:v>
                </c:pt>
                <c:pt idx="276485">
                  <c:v>206302</c:v>
                </c:pt>
                <c:pt idx="276486">
                  <c:v>206302</c:v>
                </c:pt>
                <c:pt idx="276487">
                  <c:v>206302</c:v>
                </c:pt>
                <c:pt idx="276488">
                  <c:v>206302</c:v>
                </c:pt>
                <c:pt idx="276489">
                  <c:v>206302</c:v>
                </c:pt>
                <c:pt idx="276490">
                  <c:v>206302</c:v>
                </c:pt>
                <c:pt idx="276491">
                  <c:v>206302</c:v>
                </c:pt>
                <c:pt idx="276492">
                  <c:v>206302</c:v>
                </c:pt>
                <c:pt idx="276493">
                  <c:v>206302</c:v>
                </c:pt>
                <c:pt idx="276494">
                  <c:v>206302</c:v>
                </c:pt>
                <c:pt idx="276495">
                  <c:v>206302</c:v>
                </c:pt>
                <c:pt idx="276496">
                  <c:v>206302</c:v>
                </c:pt>
                <c:pt idx="276497">
                  <c:v>206302</c:v>
                </c:pt>
                <c:pt idx="276498">
                  <c:v>206302</c:v>
                </c:pt>
                <c:pt idx="276499">
                  <c:v>206302</c:v>
                </c:pt>
                <c:pt idx="276500">
                  <c:v>206302</c:v>
                </c:pt>
                <c:pt idx="276501">
                  <c:v>206302</c:v>
                </c:pt>
                <c:pt idx="276502">
                  <c:v>206302</c:v>
                </c:pt>
                <c:pt idx="276503">
                  <c:v>206302</c:v>
                </c:pt>
                <c:pt idx="276504">
                  <c:v>206302</c:v>
                </c:pt>
                <c:pt idx="276505">
                  <c:v>206302</c:v>
                </c:pt>
                <c:pt idx="276506">
                  <c:v>206302</c:v>
                </c:pt>
                <c:pt idx="276507">
                  <c:v>206302</c:v>
                </c:pt>
                <c:pt idx="276508">
                  <c:v>206302</c:v>
                </c:pt>
                <c:pt idx="276509">
                  <c:v>206302</c:v>
                </c:pt>
                <c:pt idx="276510">
                  <c:v>206302</c:v>
                </c:pt>
                <c:pt idx="276511">
                  <c:v>206302</c:v>
                </c:pt>
                <c:pt idx="276512">
                  <c:v>206302</c:v>
                </c:pt>
                <c:pt idx="276513">
                  <c:v>206302</c:v>
                </c:pt>
                <c:pt idx="276514">
                  <c:v>206302</c:v>
                </c:pt>
                <c:pt idx="276515">
                  <c:v>206302</c:v>
                </c:pt>
                <c:pt idx="276516">
                  <c:v>206302</c:v>
                </c:pt>
                <c:pt idx="276517">
                  <c:v>206302</c:v>
                </c:pt>
                <c:pt idx="276518">
                  <c:v>206302</c:v>
                </c:pt>
                <c:pt idx="276519">
                  <c:v>206302</c:v>
                </c:pt>
                <c:pt idx="276520">
                  <c:v>206302</c:v>
                </c:pt>
                <c:pt idx="276521">
                  <c:v>206302</c:v>
                </c:pt>
                <c:pt idx="276522">
                  <c:v>206302</c:v>
                </c:pt>
                <c:pt idx="276523">
                  <c:v>206302</c:v>
                </c:pt>
                <c:pt idx="276524">
                  <c:v>206302</c:v>
                </c:pt>
                <c:pt idx="276525">
                  <c:v>206302</c:v>
                </c:pt>
                <c:pt idx="276526">
                  <c:v>206302</c:v>
                </c:pt>
                <c:pt idx="276527">
                  <c:v>206302</c:v>
                </c:pt>
                <c:pt idx="276528">
                  <c:v>206302</c:v>
                </c:pt>
                <c:pt idx="276529">
                  <c:v>206302</c:v>
                </c:pt>
                <c:pt idx="276530">
                  <c:v>206302</c:v>
                </c:pt>
                <c:pt idx="276531">
                  <c:v>206302</c:v>
                </c:pt>
                <c:pt idx="276532">
                  <c:v>206302</c:v>
                </c:pt>
                <c:pt idx="276533">
                  <c:v>206302</c:v>
                </c:pt>
                <c:pt idx="276534">
                  <c:v>206302</c:v>
                </c:pt>
                <c:pt idx="276535">
                  <c:v>206302</c:v>
                </c:pt>
                <c:pt idx="276536">
                  <c:v>206302</c:v>
                </c:pt>
                <c:pt idx="276537">
                  <c:v>206302</c:v>
                </c:pt>
                <c:pt idx="276538">
                  <c:v>206302</c:v>
                </c:pt>
                <c:pt idx="276539">
                  <c:v>206302</c:v>
                </c:pt>
                <c:pt idx="276540">
                  <c:v>206302</c:v>
                </c:pt>
                <c:pt idx="276541">
                  <c:v>206302</c:v>
                </c:pt>
                <c:pt idx="276542">
                  <c:v>206302</c:v>
                </c:pt>
                <c:pt idx="276543">
                  <c:v>206302</c:v>
                </c:pt>
                <c:pt idx="276544">
                  <c:v>206302</c:v>
                </c:pt>
                <c:pt idx="276545">
                  <c:v>206302</c:v>
                </c:pt>
                <c:pt idx="276546">
                  <c:v>206302</c:v>
                </c:pt>
                <c:pt idx="276547">
                  <c:v>206302</c:v>
                </c:pt>
                <c:pt idx="276548">
                  <c:v>206302</c:v>
                </c:pt>
                <c:pt idx="276549">
                  <c:v>206302</c:v>
                </c:pt>
                <c:pt idx="276550">
                  <c:v>206302</c:v>
                </c:pt>
                <c:pt idx="276551">
                  <c:v>206302</c:v>
                </c:pt>
                <c:pt idx="276552">
                  <c:v>206302</c:v>
                </c:pt>
                <c:pt idx="276553">
                  <c:v>206302</c:v>
                </c:pt>
                <c:pt idx="276554">
                  <c:v>206302</c:v>
                </c:pt>
                <c:pt idx="276555">
                  <c:v>206302</c:v>
                </c:pt>
                <c:pt idx="276556">
                  <c:v>206302</c:v>
                </c:pt>
                <c:pt idx="276557">
                  <c:v>206302</c:v>
                </c:pt>
                <c:pt idx="276558">
                  <c:v>206302</c:v>
                </c:pt>
                <c:pt idx="276559">
                  <c:v>206302</c:v>
                </c:pt>
                <c:pt idx="276560">
                  <c:v>206302</c:v>
                </c:pt>
                <c:pt idx="276561">
                  <c:v>206302</c:v>
                </c:pt>
                <c:pt idx="276562">
                  <c:v>206302</c:v>
                </c:pt>
                <c:pt idx="276563">
                  <c:v>206302</c:v>
                </c:pt>
                <c:pt idx="276564">
                  <c:v>206302</c:v>
                </c:pt>
                <c:pt idx="276565">
                  <c:v>206302</c:v>
                </c:pt>
                <c:pt idx="276566">
                  <c:v>206302</c:v>
                </c:pt>
                <c:pt idx="276567">
                  <c:v>206302</c:v>
                </c:pt>
                <c:pt idx="276568">
                  <c:v>206302</c:v>
                </c:pt>
                <c:pt idx="276569">
                  <c:v>206302</c:v>
                </c:pt>
                <c:pt idx="276570">
                  <c:v>206302</c:v>
                </c:pt>
                <c:pt idx="276571">
                  <c:v>206302</c:v>
                </c:pt>
                <c:pt idx="276572">
                  <c:v>206302</c:v>
                </c:pt>
                <c:pt idx="276573">
                  <c:v>206302</c:v>
                </c:pt>
                <c:pt idx="276574">
                  <c:v>206302</c:v>
                </c:pt>
                <c:pt idx="276575">
                  <c:v>206302</c:v>
                </c:pt>
                <c:pt idx="276576">
                  <c:v>206302</c:v>
                </c:pt>
                <c:pt idx="276577">
                  <c:v>206302</c:v>
                </c:pt>
                <c:pt idx="276578">
                  <c:v>206302</c:v>
                </c:pt>
                <c:pt idx="276579">
                  <c:v>206302</c:v>
                </c:pt>
                <c:pt idx="276580">
                  <c:v>206302</c:v>
                </c:pt>
                <c:pt idx="276581">
                  <c:v>206302</c:v>
                </c:pt>
                <c:pt idx="276582">
                  <c:v>206302</c:v>
                </c:pt>
                <c:pt idx="276583">
                  <c:v>206302</c:v>
                </c:pt>
                <c:pt idx="276584">
                  <c:v>206302</c:v>
                </c:pt>
                <c:pt idx="276585">
                  <c:v>206302</c:v>
                </c:pt>
                <c:pt idx="276586">
                  <c:v>206302</c:v>
                </c:pt>
                <c:pt idx="276587">
                  <c:v>206302</c:v>
                </c:pt>
                <c:pt idx="276588">
                  <c:v>206302</c:v>
                </c:pt>
                <c:pt idx="276589">
                  <c:v>206302</c:v>
                </c:pt>
                <c:pt idx="276590">
                  <c:v>206302</c:v>
                </c:pt>
                <c:pt idx="276591">
                  <c:v>206302</c:v>
                </c:pt>
                <c:pt idx="276592">
                  <c:v>206302</c:v>
                </c:pt>
                <c:pt idx="276593">
                  <c:v>206302</c:v>
                </c:pt>
                <c:pt idx="276594">
                  <c:v>206302</c:v>
                </c:pt>
                <c:pt idx="276595">
                  <c:v>206302</c:v>
                </c:pt>
                <c:pt idx="276596">
                  <c:v>206302</c:v>
                </c:pt>
                <c:pt idx="276597">
                  <c:v>206302</c:v>
                </c:pt>
                <c:pt idx="276598">
                  <c:v>206302</c:v>
                </c:pt>
                <c:pt idx="276599">
                  <c:v>206302</c:v>
                </c:pt>
                <c:pt idx="276600">
                  <c:v>206302</c:v>
                </c:pt>
                <c:pt idx="276601">
                  <c:v>206302</c:v>
                </c:pt>
                <c:pt idx="276602">
                  <c:v>206302</c:v>
                </c:pt>
                <c:pt idx="276603">
                  <c:v>206302</c:v>
                </c:pt>
                <c:pt idx="276604">
                  <c:v>206302</c:v>
                </c:pt>
                <c:pt idx="276605">
                  <c:v>206302</c:v>
                </c:pt>
                <c:pt idx="276606">
                  <c:v>206302</c:v>
                </c:pt>
                <c:pt idx="276607">
                  <c:v>206302</c:v>
                </c:pt>
                <c:pt idx="276608">
                  <c:v>206302</c:v>
                </c:pt>
                <c:pt idx="276609">
                  <c:v>206302</c:v>
                </c:pt>
                <c:pt idx="276610">
                  <c:v>206302</c:v>
                </c:pt>
                <c:pt idx="276611">
                  <c:v>206302</c:v>
                </c:pt>
                <c:pt idx="276612">
                  <c:v>206302</c:v>
                </c:pt>
                <c:pt idx="276613">
                  <c:v>206302</c:v>
                </c:pt>
                <c:pt idx="276614">
                  <c:v>206302</c:v>
                </c:pt>
                <c:pt idx="276615">
                  <c:v>206302</c:v>
                </c:pt>
                <c:pt idx="276616">
                  <c:v>206302</c:v>
                </c:pt>
                <c:pt idx="276617">
                  <c:v>206302</c:v>
                </c:pt>
                <c:pt idx="276618">
                  <c:v>206302</c:v>
                </c:pt>
                <c:pt idx="276619">
                  <c:v>206302</c:v>
                </c:pt>
                <c:pt idx="276620">
                  <c:v>206302</c:v>
                </c:pt>
                <c:pt idx="276621">
                  <c:v>206302</c:v>
                </c:pt>
                <c:pt idx="276622">
                  <c:v>206302</c:v>
                </c:pt>
                <c:pt idx="276623">
                  <c:v>206302</c:v>
                </c:pt>
                <c:pt idx="276624">
                  <c:v>206302</c:v>
                </c:pt>
                <c:pt idx="276625">
                  <c:v>206302</c:v>
                </c:pt>
                <c:pt idx="276626">
                  <c:v>206302</c:v>
                </c:pt>
                <c:pt idx="276627">
                  <c:v>206302</c:v>
                </c:pt>
                <c:pt idx="276628">
                  <c:v>206302</c:v>
                </c:pt>
                <c:pt idx="276629">
                  <c:v>206302</c:v>
                </c:pt>
                <c:pt idx="276630">
                  <c:v>206302</c:v>
                </c:pt>
                <c:pt idx="276631">
                  <c:v>206302</c:v>
                </c:pt>
                <c:pt idx="276632">
                  <c:v>206302</c:v>
                </c:pt>
                <c:pt idx="276633">
                  <c:v>206302</c:v>
                </c:pt>
                <c:pt idx="276634">
                  <c:v>206302</c:v>
                </c:pt>
                <c:pt idx="276635">
                  <c:v>206302</c:v>
                </c:pt>
                <c:pt idx="276636">
                  <c:v>206302</c:v>
                </c:pt>
                <c:pt idx="276637">
                  <c:v>206302</c:v>
                </c:pt>
                <c:pt idx="276638">
                  <c:v>206302</c:v>
                </c:pt>
                <c:pt idx="276639">
                  <c:v>206302</c:v>
                </c:pt>
                <c:pt idx="276640">
                  <c:v>206302</c:v>
                </c:pt>
                <c:pt idx="276641">
                  <c:v>206302</c:v>
                </c:pt>
                <c:pt idx="276642">
                  <c:v>206302</c:v>
                </c:pt>
                <c:pt idx="276643">
                  <c:v>206302</c:v>
                </c:pt>
                <c:pt idx="276644">
                  <c:v>206302</c:v>
                </c:pt>
                <c:pt idx="276645">
                  <c:v>206302</c:v>
                </c:pt>
                <c:pt idx="276646">
                  <c:v>206302</c:v>
                </c:pt>
                <c:pt idx="276647">
                  <c:v>206302</c:v>
                </c:pt>
                <c:pt idx="276648">
                  <c:v>206302</c:v>
                </c:pt>
                <c:pt idx="276649">
                  <c:v>206302</c:v>
                </c:pt>
                <c:pt idx="276650">
                  <c:v>206302</c:v>
                </c:pt>
                <c:pt idx="276651">
                  <c:v>206302</c:v>
                </c:pt>
                <c:pt idx="276652">
                  <c:v>206302</c:v>
                </c:pt>
                <c:pt idx="276653">
                  <c:v>206302</c:v>
                </c:pt>
                <c:pt idx="276654">
                  <c:v>206302</c:v>
                </c:pt>
                <c:pt idx="276655">
                  <c:v>206302</c:v>
                </c:pt>
                <c:pt idx="276656">
                  <c:v>206302</c:v>
                </c:pt>
                <c:pt idx="276657">
                  <c:v>206302</c:v>
                </c:pt>
                <c:pt idx="276658">
                  <c:v>206302</c:v>
                </c:pt>
                <c:pt idx="276659">
                  <c:v>206302</c:v>
                </c:pt>
                <c:pt idx="276660">
                  <c:v>206302</c:v>
                </c:pt>
                <c:pt idx="276661">
                  <c:v>206302</c:v>
                </c:pt>
                <c:pt idx="276662">
                  <c:v>206302</c:v>
                </c:pt>
                <c:pt idx="276663">
                  <c:v>206302</c:v>
                </c:pt>
                <c:pt idx="276664">
                  <c:v>206302</c:v>
                </c:pt>
                <c:pt idx="276665">
                  <c:v>206302</c:v>
                </c:pt>
                <c:pt idx="276666">
                  <c:v>206302</c:v>
                </c:pt>
                <c:pt idx="276667">
                  <c:v>206302</c:v>
                </c:pt>
                <c:pt idx="276668">
                  <c:v>206302</c:v>
                </c:pt>
                <c:pt idx="276669">
                  <c:v>206302</c:v>
                </c:pt>
                <c:pt idx="276670">
                  <c:v>206302</c:v>
                </c:pt>
                <c:pt idx="276671">
                  <c:v>206302</c:v>
                </c:pt>
                <c:pt idx="276672">
                  <c:v>206302</c:v>
                </c:pt>
                <c:pt idx="276673">
                  <c:v>206302</c:v>
                </c:pt>
                <c:pt idx="276674">
                  <c:v>206302</c:v>
                </c:pt>
                <c:pt idx="276675">
                  <c:v>206302</c:v>
                </c:pt>
                <c:pt idx="276676">
                  <c:v>206302</c:v>
                </c:pt>
                <c:pt idx="276677">
                  <c:v>206302</c:v>
                </c:pt>
                <c:pt idx="276678">
                  <c:v>206302</c:v>
                </c:pt>
                <c:pt idx="276679">
                  <c:v>206302</c:v>
                </c:pt>
                <c:pt idx="276680">
                  <c:v>206302</c:v>
                </c:pt>
                <c:pt idx="276681">
                  <c:v>206302</c:v>
                </c:pt>
                <c:pt idx="276682">
                  <c:v>206302</c:v>
                </c:pt>
                <c:pt idx="276683">
                  <c:v>206302</c:v>
                </c:pt>
                <c:pt idx="276684">
                  <c:v>206302</c:v>
                </c:pt>
                <c:pt idx="276685">
                  <c:v>206302</c:v>
                </c:pt>
                <c:pt idx="276686">
                  <c:v>206302</c:v>
                </c:pt>
                <c:pt idx="276687">
                  <c:v>206302</c:v>
                </c:pt>
                <c:pt idx="276688">
                  <c:v>206302</c:v>
                </c:pt>
                <c:pt idx="276689">
                  <c:v>206302</c:v>
                </c:pt>
                <c:pt idx="276690">
                  <c:v>206302</c:v>
                </c:pt>
                <c:pt idx="276691">
                  <c:v>206302</c:v>
                </c:pt>
                <c:pt idx="276692">
                  <c:v>206302</c:v>
                </c:pt>
                <c:pt idx="276693">
                  <c:v>206302</c:v>
                </c:pt>
                <c:pt idx="276694">
                  <c:v>206302</c:v>
                </c:pt>
                <c:pt idx="276695">
                  <c:v>206302</c:v>
                </c:pt>
                <c:pt idx="276696">
                  <c:v>206302</c:v>
                </c:pt>
                <c:pt idx="276697">
                  <c:v>206302</c:v>
                </c:pt>
                <c:pt idx="276698">
                  <c:v>206302</c:v>
                </c:pt>
                <c:pt idx="276699">
                  <c:v>206302</c:v>
                </c:pt>
                <c:pt idx="276700">
                  <c:v>206302</c:v>
                </c:pt>
                <c:pt idx="276701">
                  <c:v>206302</c:v>
                </c:pt>
                <c:pt idx="276702">
                  <c:v>206302</c:v>
                </c:pt>
                <c:pt idx="276703">
                  <c:v>206302</c:v>
                </c:pt>
                <c:pt idx="276704">
                  <c:v>206302</c:v>
                </c:pt>
                <c:pt idx="276705">
                  <c:v>206302</c:v>
                </c:pt>
                <c:pt idx="276706">
                  <c:v>206302</c:v>
                </c:pt>
                <c:pt idx="276707">
                  <c:v>206302</c:v>
                </c:pt>
                <c:pt idx="276708">
                  <c:v>206302</c:v>
                </c:pt>
                <c:pt idx="276709">
                  <c:v>206302</c:v>
                </c:pt>
                <c:pt idx="276710">
                  <c:v>206302</c:v>
                </c:pt>
                <c:pt idx="276711">
                  <c:v>206302</c:v>
                </c:pt>
                <c:pt idx="276712">
                  <c:v>206302</c:v>
                </c:pt>
                <c:pt idx="276713">
                  <c:v>206302</c:v>
                </c:pt>
                <c:pt idx="276714">
                  <c:v>206302</c:v>
                </c:pt>
                <c:pt idx="276715">
                  <c:v>206302</c:v>
                </c:pt>
                <c:pt idx="276716">
                  <c:v>206302</c:v>
                </c:pt>
                <c:pt idx="276717">
                  <c:v>206302</c:v>
                </c:pt>
                <c:pt idx="276718">
                  <c:v>206302</c:v>
                </c:pt>
                <c:pt idx="276719">
                  <c:v>206302</c:v>
                </c:pt>
                <c:pt idx="276720">
                  <c:v>206302</c:v>
                </c:pt>
                <c:pt idx="276721">
                  <c:v>206302</c:v>
                </c:pt>
                <c:pt idx="276722">
                  <c:v>206302</c:v>
                </c:pt>
                <c:pt idx="276723">
                  <c:v>206302</c:v>
                </c:pt>
                <c:pt idx="276724">
                  <c:v>206302</c:v>
                </c:pt>
                <c:pt idx="276725">
                  <c:v>206302</c:v>
                </c:pt>
                <c:pt idx="276726">
                  <c:v>206302</c:v>
                </c:pt>
                <c:pt idx="276727">
                  <c:v>206302</c:v>
                </c:pt>
                <c:pt idx="276728">
                  <c:v>206302</c:v>
                </c:pt>
                <c:pt idx="276729">
                  <c:v>206302</c:v>
                </c:pt>
                <c:pt idx="276730">
                  <c:v>206302</c:v>
                </c:pt>
                <c:pt idx="276731">
                  <c:v>206302</c:v>
                </c:pt>
                <c:pt idx="276732">
                  <c:v>206302</c:v>
                </c:pt>
                <c:pt idx="276733">
                  <c:v>206302</c:v>
                </c:pt>
                <c:pt idx="276734">
                  <c:v>206302</c:v>
                </c:pt>
                <c:pt idx="276735">
                  <c:v>206302</c:v>
                </c:pt>
                <c:pt idx="276736">
                  <c:v>206302</c:v>
                </c:pt>
                <c:pt idx="276737">
                  <c:v>206302</c:v>
                </c:pt>
                <c:pt idx="276738">
                  <c:v>206302</c:v>
                </c:pt>
                <c:pt idx="276739">
                  <c:v>206302</c:v>
                </c:pt>
                <c:pt idx="276740">
                  <c:v>206302</c:v>
                </c:pt>
                <c:pt idx="276741">
                  <c:v>206302</c:v>
                </c:pt>
                <c:pt idx="276742">
                  <c:v>206302</c:v>
                </c:pt>
                <c:pt idx="276743">
                  <c:v>206302</c:v>
                </c:pt>
                <c:pt idx="276744">
                  <c:v>206302</c:v>
                </c:pt>
                <c:pt idx="276745">
                  <c:v>206302</c:v>
                </c:pt>
                <c:pt idx="276746">
                  <c:v>206302</c:v>
                </c:pt>
                <c:pt idx="276747">
                  <c:v>206302</c:v>
                </c:pt>
                <c:pt idx="276748">
                  <c:v>206302</c:v>
                </c:pt>
                <c:pt idx="276749">
                  <c:v>206302</c:v>
                </c:pt>
                <c:pt idx="276750">
                  <c:v>206302</c:v>
                </c:pt>
                <c:pt idx="276751">
                  <c:v>206302</c:v>
                </c:pt>
                <c:pt idx="276752">
                  <c:v>206302</c:v>
                </c:pt>
                <c:pt idx="276753">
                  <c:v>206302</c:v>
                </c:pt>
                <c:pt idx="276754">
                  <c:v>206302</c:v>
                </c:pt>
                <c:pt idx="276755">
                  <c:v>206302</c:v>
                </c:pt>
                <c:pt idx="276756">
                  <c:v>206302</c:v>
                </c:pt>
                <c:pt idx="276757">
                  <c:v>206302</c:v>
                </c:pt>
                <c:pt idx="276758">
                  <c:v>206302</c:v>
                </c:pt>
                <c:pt idx="276759">
                  <c:v>206302</c:v>
                </c:pt>
                <c:pt idx="276760">
                  <c:v>206302</c:v>
                </c:pt>
                <c:pt idx="276761">
                  <c:v>206302</c:v>
                </c:pt>
                <c:pt idx="276762">
                  <c:v>206302</c:v>
                </c:pt>
                <c:pt idx="276763">
                  <c:v>206302</c:v>
                </c:pt>
                <c:pt idx="276764">
                  <c:v>206302</c:v>
                </c:pt>
                <c:pt idx="276765">
                  <c:v>206302</c:v>
                </c:pt>
                <c:pt idx="276766">
                  <c:v>206302</c:v>
                </c:pt>
                <c:pt idx="276767">
                  <c:v>206302</c:v>
                </c:pt>
                <c:pt idx="276768">
                  <c:v>206302</c:v>
                </c:pt>
                <c:pt idx="276769">
                  <c:v>206302</c:v>
                </c:pt>
                <c:pt idx="276770">
                  <c:v>206302</c:v>
                </c:pt>
                <c:pt idx="276771">
                  <c:v>206302</c:v>
                </c:pt>
                <c:pt idx="276772">
                  <c:v>206302</c:v>
                </c:pt>
                <c:pt idx="276773">
                  <c:v>206302</c:v>
                </c:pt>
                <c:pt idx="276774">
                  <c:v>206302</c:v>
                </c:pt>
                <c:pt idx="276775">
                  <c:v>206302</c:v>
                </c:pt>
                <c:pt idx="276776">
                  <c:v>206302</c:v>
                </c:pt>
                <c:pt idx="276777">
                  <c:v>206302</c:v>
                </c:pt>
                <c:pt idx="276778">
                  <c:v>206302</c:v>
                </c:pt>
                <c:pt idx="276779">
                  <c:v>206302</c:v>
                </c:pt>
                <c:pt idx="276780">
                  <c:v>206302</c:v>
                </c:pt>
                <c:pt idx="276781">
                  <c:v>206302</c:v>
                </c:pt>
                <c:pt idx="276782">
                  <c:v>206302</c:v>
                </c:pt>
                <c:pt idx="276783">
                  <c:v>206302</c:v>
                </c:pt>
                <c:pt idx="276784">
                  <c:v>206302</c:v>
                </c:pt>
                <c:pt idx="276785">
                  <c:v>206302</c:v>
                </c:pt>
                <c:pt idx="276786">
                  <c:v>206302</c:v>
                </c:pt>
                <c:pt idx="276787">
                  <c:v>206302</c:v>
                </c:pt>
                <c:pt idx="276788">
                  <c:v>206302</c:v>
                </c:pt>
                <c:pt idx="276789">
                  <c:v>206302</c:v>
                </c:pt>
                <c:pt idx="276790">
                  <c:v>206302</c:v>
                </c:pt>
                <c:pt idx="276791">
                  <c:v>206302</c:v>
                </c:pt>
                <c:pt idx="276792">
                  <c:v>206302</c:v>
                </c:pt>
                <c:pt idx="276793">
                  <c:v>206302</c:v>
                </c:pt>
                <c:pt idx="276794">
                  <c:v>206302</c:v>
                </c:pt>
                <c:pt idx="276795">
                  <c:v>206302</c:v>
                </c:pt>
                <c:pt idx="276796">
                  <c:v>206302</c:v>
                </c:pt>
                <c:pt idx="276797">
                  <c:v>206302</c:v>
                </c:pt>
                <c:pt idx="276798">
                  <c:v>206302</c:v>
                </c:pt>
                <c:pt idx="276799">
                  <c:v>206302</c:v>
                </c:pt>
                <c:pt idx="276800">
                  <c:v>206302</c:v>
                </c:pt>
                <c:pt idx="276801">
                  <c:v>206302</c:v>
                </c:pt>
                <c:pt idx="276802">
                  <c:v>206302</c:v>
                </c:pt>
                <c:pt idx="276803">
                  <c:v>206302</c:v>
                </c:pt>
                <c:pt idx="276804">
                  <c:v>206302</c:v>
                </c:pt>
                <c:pt idx="276805">
                  <c:v>206302</c:v>
                </c:pt>
                <c:pt idx="276806">
                  <c:v>206302</c:v>
                </c:pt>
                <c:pt idx="276807">
                  <c:v>206302</c:v>
                </c:pt>
                <c:pt idx="276808">
                  <c:v>206302</c:v>
                </c:pt>
                <c:pt idx="276809">
                  <c:v>206302</c:v>
                </c:pt>
                <c:pt idx="276810">
                  <c:v>206302</c:v>
                </c:pt>
                <c:pt idx="276811">
                  <c:v>206302</c:v>
                </c:pt>
                <c:pt idx="276812">
                  <c:v>206302</c:v>
                </c:pt>
                <c:pt idx="276813">
                  <c:v>206302</c:v>
                </c:pt>
                <c:pt idx="276814">
                  <c:v>206302</c:v>
                </c:pt>
                <c:pt idx="276815">
                  <c:v>206302</c:v>
                </c:pt>
                <c:pt idx="276816">
                  <c:v>206302</c:v>
                </c:pt>
                <c:pt idx="276817">
                  <c:v>206302</c:v>
                </c:pt>
                <c:pt idx="276818">
                  <c:v>206302</c:v>
                </c:pt>
                <c:pt idx="276819">
                  <c:v>206302</c:v>
                </c:pt>
                <c:pt idx="276820">
                  <c:v>206302</c:v>
                </c:pt>
                <c:pt idx="276821">
                  <c:v>206302</c:v>
                </c:pt>
                <c:pt idx="276822">
                  <c:v>206302</c:v>
                </c:pt>
                <c:pt idx="276823">
                  <c:v>206302</c:v>
                </c:pt>
                <c:pt idx="276824">
                  <c:v>206302</c:v>
                </c:pt>
                <c:pt idx="276825">
                  <c:v>206302</c:v>
                </c:pt>
                <c:pt idx="276826">
                  <c:v>206302</c:v>
                </c:pt>
                <c:pt idx="276827">
                  <c:v>206302</c:v>
                </c:pt>
                <c:pt idx="276828">
                  <c:v>206302</c:v>
                </c:pt>
                <c:pt idx="276829">
                  <c:v>206302</c:v>
                </c:pt>
                <c:pt idx="276830">
                  <c:v>206302</c:v>
                </c:pt>
                <c:pt idx="276831">
                  <c:v>206302</c:v>
                </c:pt>
                <c:pt idx="276832">
                  <c:v>206302</c:v>
                </c:pt>
                <c:pt idx="276833">
                  <c:v>206302</c:v>
                </c:pt>
                <c:pt idx="276834">
                  <c:v>206302</c:v>
                </c:pt>
                <c:pt idx="276835">
                  <c:v>206302</c:v>
                </c:pt>
                <c:pt idx="276836">
                  <c:v>206302</c:v>
                </c:pt>
                <c:pt idx="276837">
                  <c:v>206302</c:v>
                </c:pt>
                <c:pt idx="276838">
                  <c:v>206302</c:v>
                </c:pt>
                <c:pt idx="276839">
                  <c:v>206302</c:v>
                </c:pt>
                <c:pt idx="276840">
                  <c:v>206302</c:v>
                </c:pt>
                <c:pt idx="276841">
                  <c:v>206302</c:v>
                </c:pt>
                <c:pt idx="276842">
                  <c:v>206302</c:v>
                </c:pt>
                <c:pt idx="276843">
                  <c:v>206302</c:v>
                </c:pt>
                <c:pt idx="276844">
                  <c:v>206302</c:v>
                </c:pt>
                <c:pt idx="276845">
                  <c:v>206302</c:v>
                </c:pt>
                <c:pt idx="276846">
                  <c:v>206302</c:v>
                </c:pt>
                <c:pt idx="276847">
                  <c:v>206302</c:v>
                </c:pt>
                <c:pt idx="276848">
                  <c:v>206302</c:v>
                </c:pt>
                <c:pt idx="276849">
                  <c:v>206302</c:v>
                </c:pt>
                <c:pt idx="276850">
                  <c:v>206302</c:v>
                </c:pt>
                <c:pt idx="276851">
                  <c:v>206302</c:v>
                </c:pt>
                <c:pt idx="276852">
                  <c:v>206302</c:v>
                </c:pt>
                <c:pt idx="276853">
                  <c:v>206302</c:v>
                </c:pt>
                <c:pt idx="276854">
                  <c:v>206302</c:v>
                </c:pt>
                <c:pt idx="276855">
                  <c:v>206302</c:v>
                </c:pt>
                <c:pt idx="276856">
                  <c:v>206302</c:v>
                </c:pt>
                <c:pt idx="276857">
                  <c:v>206302</c:v>
                </c:pt>
                <c:pt idx="276858">
                  <c:v>206302</c:v>
                </c:pt>
                <c:pt idx="276859">
                  <c:v>206302</c:v>
                </c:pt>
                <c:pt idx="276860">
                  <c:v>206302</c:v>
                </c:pt>
                <c:pt idx="276861">
                  <c:v>206302</c:v>
                </c:pt>
                <c:pt idx="276862">
                  <c:v>206302</c:v>
                </c:pt>
                <c:pt idx="276863">
                  <c:v>206302</c:v>
                </c:pt>
                <c:pt idx="276864">
                  <c:v>206302</c:v>
                </c:pt>
                <c:pt idx="276865">
                  <c:v>206302</c:v>
                </c:pt>
                <c:pt idx="276866">
                  <c:v>206302</c:v>
                </c:pt>
                <c:pt idx="276867">
                  <c:v>206302</c:v>
                </c:pt>
                <c:pt idx="276868">
                  <c:v>206302</c:v>
                </c:pt>
                <c:pt idx="276869">
                  <c:v>206302</c:v>
                </c:pt>
                <c:pt idx="276870">
                  <c:v>206302</c:v>
                </c:pt>
                <c:pt idx="276871">
                  <c:v>206302</c:v>
                </c:pt>
                <c:pt idx="276872">
                  <c:v>206302</c:v>
                </c:pt>
                <c:pt idx="276873">
                  <c:v>206302</c:v>
                </c:pt>
                <c:pt idx="276874">
                  <c:v>206302</c:v>
                </c:pt>
                <c:pt idx="276875">
                  <c:v>206302</c:v>
                </c:pt>
                <c:pt idx="276876">
                  <c:v>206302</c:v>
                </c:pt>
                <c:pt idx="276877">
                  <c:v>206302</c:v>
                </c:pt>
                <c:pt idx="276878">
                  <c:v>206302</c:v>
                </c:pt>
                <c:pt idx="276879">
                  <c:v>206302</c:v>
                </c:pt>
                <c:pt idx="276880">
                  <c:v>206302</c:v>
                </c:pt>
                <c:pt idx="276881">
                  <c:v>206302</c:v>
                </c:pt>
                <c:pt idx="276882">
                  <c:v>206302</c:v>
                </c:pt>
                <c:pt idx="276883">
                  <c:v>206302</c:v>
                </c:pt>
                <c:pt idx="276884">
                  <c:v>206302</c:v>
                </c:pt>
                <c:pt idx="276885">
                  <c:v>206302</c:v>
                </c:pt>
                <c:pt idx="276886">
                  <c:v>206302</c:v>
                </c:pt>
                <c:pt idx="276887">
                  <c:v>206302</c:v>
                </c:pt>
                <c:pt idx="276888">
                  <c:v>206302</c:v>
                </c:pt>
                <c:pt idx="276889">
                  <c:v>206302</c:v>
                </c:pt>
                <c:pt idx="276890">
                  <c:v>206302</c:v>
                </c:pt>
                <c:pt idx="276891">
                  <c:v>206302</c:v>
                </c:pt>
                <c:pt idx="276892">
                  <c:v>206302</c:v>
                </c:pt>
                <c:pt idx="276893">
                  <c:v>206302</c:v>
                </c:pt>
                <c:pt idx="276894">
                  <c:v>206302</c:v>
                </c:pt>
                <c:pt idx="276895">
                  <c:v>206302</c:v>
                </c:pt>
                <c:pt idx="276896">
                  <c:v>206302</c:v>
                </c:pt>
                <c:pt idx="276897">
                  <c:v>206302</c:v>
                </c:pt>
                <c:pt idx="276898">
                  <c:v>206302</c:v>
                </c:pt>
                <c:pt idx="276899">
                  <c:v>206302</c:v>
                </c:pt>
                <c:pt idx="276900">
                  <c:v>206302</c:v>
                </c:pt>
                <c:pt idx="276901">
                  <c:v>206302</c:v>
                </c:pt>
                <c:pt idx="276902">
                  <c:v>206302</c:v>
                </c:pt>
                <c:pt idx="276903">
                  <c:v>206302</c:v>
                </c:pt>
                <c:pt idx="276904">
                  <c:v>206302</c:v>
                </c:pt>
                <c:pt idx="276905">
                  <c:v>206302</c:v>
                </c:pt>
                <c:pt idx="276906">
                  <c:v>206302</c:v>
                </c:pt>
                <c:pt idx="276907">
                  <c:v>206302</c:v>
                </c:pt>
                <c:pt idx="276908">
                  <c:v>206302</c:v>
                </c:pt>
                <c:pt idx="276909">
                  <c:v>206302</c:v>
                </c:pt>
                <c:pt idx="276910">
                  <c:v>206302</c:v>
                </c:pt>
                <c:pt idx="276911">
                  <c:v>206302</c:v>
                </c:pt>
                <c:pt idx="276912">
                  <c:v>206302</c:v>
                </c:pt>
                <c:pt idx="276913">
                  <c:v>206302</c:v>
                </c:pt>
                <c:pt idx="276914">
                  <c:v>206302</c:v>
                </c:pt>
                <c:pt idx="276915">
                  <c:v>206302</c:v>
                </c:pt>
                <c:pt idx="276916">
                  <c:v>206302</c:v>
                </c:pt>
                <c:pt idx="276917">
                  <c:v>206302</c:v>
                </c:pt>
                <c:pt idx="276918">
                  <c:v>206302</c:v>
                </c:pt>
                <c:pt idx="276919">
                  <c:v>206302</c:v>
                </c:pt>
                <c:pt idx="276920">
                  <c:v>206302</c:v>
                </c:pt>
                <c:pt idx="276921">
                  <c:v>206302</c:v>
                </c:pt>
                <c:pt idx="276922">
                  <c:v>206302</c:v>
                </c:pt>
                <c:pt idx="276923">
                  <c:v>206302</c:v>
                </c:pt>
                <c:pt idx="276924">
                  <c:v>206302</c:v>
                </c:pt>
                <c:pt idx="276925">
                  <c:v>206302</c:v>
                </c:pt>
                <c:pt idx="276926">
                  <c:v>206302</c:v>
                </c:pt>
                <c:pt idx="276927">
                  <c:v>206302</c:v>
                </c:pt>
                <c:pt idx="276928">
                  <c:v>206302</c:v>
                </c:pt>
                <c:pt idx="276929">
                  <c:v>206302</c:v>
                </c:pt>
                <c:pt idx="276930">
                  <c:v>206302</c:v>
                </c:pt>
                <c:pt idx="276931">
                  <c:v>206302</c:v>
                </c:pt>
                <c:pt idx="276932">
                  <c:v>206302</c:v>
                </c:pt>
                <c:pt idx="276933">
                  <c:v>206302</c:v>
                </c:pt>
                <c:pt idx="276934">
                  <c:v>206302</c:v>
                </c:pt>
                <c:pt idx="276935">
                  <c:v>206302</c:v>
                </c:pt>
                <c:pt idx="276936">
                  <c:v>206302</c:v>
                </c:pt>
                <c:pt idx="276937">
                  <c:v>206302</c:v>
                </c:pt>
                <c:pt idx="276938">
                  <c:v>206302</c:v>
                </c:pt>
                <c:pt idx="276939">
                  <c:v>206302</c:v>
                </c:pt>
                <c:pt idx="276940">
                  <c:v>206302</c:v>
                </c:pt>
                <c:pt idx="276941">
                  <c:v>206302</c:v>
                </c:pt>
                <c:pt idx="276942">
                  <c:v>206302</c:v>
                </c:pt>
                <c:pt idx="276943">
                  <c:v>206302</c:v>
                </c:pt>
                <c:pt idx="276944">
                  <c:v>206302</c:v>
                </c:pt>
                <c:pt idx="276945">
                  <c:v>206302</c:v>
                </c:pt>
                <c:pt idx="276946">
                  <c:v>206302</c:v>
                </c:pt>
                <c:pt idx="276947">
                  <c:v>206302</c:v>
                </c:pt>
                <c:pt idx="276948">
                  <c:v>206302</c:v>
                </c:pt>
                <c:pt idx="276949">
                  <c:v>206302</c:v>
                </c:pt>
                <c:pt idx="276950">
                  <c:v>206302</c:v>
                </c:pt>
                <c:pt idx="276951">
                  <c:v>206302</c:v>
                </c:pt>
                <c:pt idx="276952">
                  <c:v>206302</c:v>
                </c:pt>
                <c:pt idx="276953">
                  <c:v>206302</c:v>
                </c:pt>
                <c:pt idx="276954">
                  <c:v>206302</c:v>
                </c:pt>
                <c:pt idx="276955">
                  <c:v>206302</c:v>
                </c:pt>
                <c:pt idx="276956">
                  <c:v>206302</c:v>
                </c:pt>
                <c:pt idx="276957">
                  <c:v>206302</c:v>
                </c:pt>
                <c:pt idx="276958">
                  <c:v>206302</c:v>
                </c:pt>
                <c:pt idx="276959">
                  <c:v>206302</c:v>
                </c:pt>
                <c:pt idx="276960">
                  <c:v>206302</c:v>
                </c:pt>
                <c:pt idx="276961">
                  <c:v>206302</c:v>
                </c:pt>
                <c:pt idx="276962">
                  <c:v>206302</c:v>
                </c:pt>
                <c:pt idx="276963">
                  <c:v>206302</c:v>
                </c:pt>
                <c:pt idx="276964">
                  <c:v>206302</c:v>
                </c:pt>
                <c:pt idx="276965">
                  <c:v>206302</c:v>
                </c:pt>
                <c:pt idx="276966">
                  <c:v>206302</c:v>
                </c:pt>
                <c:pt idx="276967">
                  <c:v>206302</c:v>
                </c:pt>
                <c:pt idx="276968">
                  <c:v>206302</c:v>
                </c:pt>
                <c:pt idx="276969">
                  <c:v>206302</c:v>
                </c:pt>
                <c:pt idx="276970">
                  <c:v>206302</c:v>
                </c:pt>
                <c:pt idx="276971">
                  <c:v>206302</c:v>
                </c:pt>
                <c:pt idx="276972">
                  <c:v>206302</c:v>
                </c:pt>
                <c:pt idx="276973">
                  <c:v>206302</c:v>
                </c:pt>
                <c:pt idx="276974">
                  <c:v>206302</c:v>
                </c:pt>
                <c:pt idx="276975">
                  <c:v>206302</c:v>
                </c:pt>
                <c:pt idx="276976">
                  <c:v>206302</c:v>
                </c:pt>
                <c:pt idx="276977">
                  <c:v>206302</c:v>
                </c:pt>
                <c:pt idx="276978">
                  <c:v>206302</c:v>
                </c:pt>
                <c:pt idx="276979">
                  <c:v>206302</c:v>
                </c:pt>
                <c:pt idx="276980">
                  <c:v>206302</c:v>
                </c:pt>
                <c:pt idx="276981">
                  <c:v>206302</c:v>
                </c:pt>
                <c:pt idx="276982">
                  <c:v>206302</c:v>
                </c:pt>
                <c:pt idx="276983">
                  <c:v>206302</c:v>
                </c:pt>
                <c:pt idx="276984">
                  <c:v>206302</c:v>
                </c:pt>
                <c:pt idx="276985">
                  <c:v>206302</c:v>
                </c:pt>
                <c:pt idx="276986">
                  <c:v>206302</c:v>
                </c:pt>
                <c:pt idx="276987">
                  <c:v>206302</c:v>
                </c:pt>
                <c:pt idx="276988">
                  <c:v>206302</c:v>
                </c:pt>
                <c:pt idx="276989">
                  <c:v>206302</c:v>
                </c:pt>
                <c:pt idx="276990">
                  <c:v>206302</c:v>
                </c:pt>
                <c:pt idx="276991">
                  <c:v>206302</c:v>
                </c:pt>
                <c:pt idx="276992">
                  <c:v>206302</c:v>
                </c:pt>
                <c:pt idx="276993">
                  <c:v>206302</c:v>
                </c:pt>
                <c:pt idx="276994">
                  <c:v>206302</c:v>
                </c:pt>
                <c:pt idx="276995">
                  <c:v>206302</c:v>
                </c:pt>
                <c:pt idx="276996">
                  <c:v>206302</c:v>
                </c:pt>
                <c:pt idx="276997">
                  <c:v>206302</c:v>
                </c:pt>
                <c:pt idx="276998">
                  <c:v>206302</c:v>
                </c:pt>
                <c:pt idx="276999">
                  <c:v>206302</c:v>
                </c:pt>
                <c:pt idx="277000">
                  <c:v>206302</c:v>
                </c:pt>
                <c:pt idx="277001">
                  <c:v>206302</c:v>
                </c:pt>
                <c:pt idx="277002">
                  <c:v>206302</c:v>
                </c:pt>
                <c:pt idx="277003">
                  <c:v>206302</c:v>
                </c:pt>
                <c:pt idx="277004">
                  <c:v>206302</c:v>
                </c:pt>
                <c:pt idx="277005">
                  <c:v>206302</c:v>
                </c:pt>
                <c:pt idx="277006">
                  <c:v>206302</c:v>
                </c:pt>
                <c:pt idx="277007">
                  <c:v>206302</c:v>
                </c:pt>
                <c:pt idx="277008">
                  <c:v>206302</c:v>
                </c:pt>
                <c:pt idx="277009">
                  <c:v>206302</c:v>
                </c:pt>
                <c:pt idx="277010">
                  <c:v>206302</c:v>
                </c:pt>
                <c:pt idx="277011">
                  <c:v>206302</c:v>
                </c:pt>
                <c:pt idx="277012">
                  <c:v>206302</c:v>
                </c:pt>
                <c:pt idx="277013">
                  <c:v>206302</c:v>
                </c:pt>
                <c:pt idx="277014">
                  <c:v>206302</c:v>
                </c:pt>
                <c:pt idx="277015">
                  <c:v>206302</c:v>
                </c:pt>
                <c:pt idx="277016">
                  <c:v>206302</c:v>
                </c:pt>
                <c:pt idx="277017">
                  <c:v>206302</c:v>
                </c:pt>
                <c:pt idx="277018">
                  <c:v>206302</c:v>
                </c:pt>
                <c:pt idx="277019">
                  <c:v>206302</c:v>
                </c:pt>
                <c:pt idx="277020">
                  <c:v>206302</c:v>
                </c:pt>
                <c:pt idx="277021">
                  <c:v>206302</c:v>
                </c:pt>
                <c:pt idx="277022">
                  <c:v>206302</c:v>
                </c:pt>
                <c:pt idx="277023">
                  <c:v>206302</c:v>
                </c:pt>
                <c:pt idx="277024">
                  <c:v>206302</c:v>
                </c:pt>
                <c:pt idx="277025">
                  <c:v>206302</c:v>
                </c:pt>
                <c:pt idx="277026">
                  <c:v>206302</c:v>
                </c:pt>
                <c:pt idx="277027">
                  <c:v>206302</c:v>
                </c:pt>
                <c:pt idx="277028">
                  <c:v>206302</c:v>
                </c:pt>
                <c:pt idx="277029">
                  <c:v>206302</c:v>
                </c:pt>
                <c:pt idx="277030">
                  <c:v>206302</c:v>
                </c:pt>
                <c:pt idx="277031">
                  <c:v>206302</c:v>
                </c:pt>
                <c:pt idx="277032">
                  <c:v>206302</c:v>
                </c:pt>
                <c:pt idx="277033">
                  <c:v>206302</c:v>
                </c:pt>
                <c:pt idx="277034">
                  <c:v>206302</c:v>
                </c:pt>
                <c:pt idx="277035">
                  <c:v>206302</c:v>
                </c:pt>
                <c:pt idx="277036">
                  <c:v>206302</c:v>
                </c:pt>
                <c:pt idx="277037">
                  <c:v>206302</c:v>
                </c:pt>
                <c:pt idx="277038">
                  <c:v>206302</c:v>
                </c:pt>
                <c:pt idx="277039">
                  <c:v>206302</c:v>
                </c:pt>
                <c:pt idx="277040">
                  <c:v>206302</c:v>
                </c:pt>
                <c:pt idx="277041">
                  <c:v>206302</c:v>
                </c:pt>
                <c:pt idx="277042">
                  <c:v>206302</c:v>
                </c:pt>
                <c:pt idx="277043">
                  <c:v>206302</c:v>
                </c:pt>
                <c:pt idx="277044">
                  <c:v>206302</c:v>
                </c:pt>
                <c:pt idx="277045">
                  <c:v>206302</c:v>
                </c:pt>
                <c:pt idx="277046">
                  <c:v>206302</c:v>
                </c:pt>
                <c:pt idx="277047">
                  <c:v>206302</c:v>
                </c:pt>
                <c:pt idx="277048">
                  <c:v>206302</c:v>
                </c:pt>
                <c:pt idx="277049">
                  <c:v>206302</c:v>
                </c:pt>
                <c:pt idx="277050">
                  <c:v>206302</c:v>
                </c:pt>
                <c:pt idx="277051">
                  <c:v>206302</c:v>
                </c:pt>
                <c:pt idx="277052">
                  <c:v>206302</c:v>
                </c:pt>
                <c:pt idx="277053">
                  <c:v>206302</c:v>
                </c:pt>
                <c:pt idx="277054">
                  <c:v>206302</c:v>
                </c:pt>
                <c:pt idx="277055">
                  <c:v>206302</c:v>
                </c:pt>
                <c:pt idx="277056">
                  <c:v>206302</c:v>
                </c:pt>
                <c:pt idx="277057">
                  <c:v>206302</c:v>
                </c:pt>
                <c:pt idx="277058">
                  <c:v>206302</c:v>
                </c:pt>
                <c:pt idx="277059">
                  <c:v>206302</c:v>
                </c:pt>
                <c:pt idx="277060">
                  <c:v>206302</c:v>
                </c:pt>
                <c:pt idx="277061">
                  <c:v>206302</c:v>
                </c:pt>
                <c:pt idx="277062">
                  <c:v>206302</c:v>
                </c:pt>
                <c:pt idx="277063">
                  <c:v>206302</c:v>
                </c:pt>
                <c:pt idx="277064">
                  <c:v>206302</c:v>
                </c:pt>
                <c:pt idx="277065">
                  <c:v>206302</c:v>
                </c:pt>
                <c:pt idx="277066">
                  <c:v>206302</c:v>
                </c:pt>
                <c:pt idx="277067">
                  <c:v>206302</c:v>
                </c:pt>
                <c:pt idx="277068">
                  <c:v>206302</c:v>
                </c:pt>
                <c:pt idx="277069">
                  <c:v>206302</c:v>
                </c:pt>
                <c:pt idx="277070">
                  <c:v>206302</c:v>
                </c:pt>
                <c:pt idx="277071">
                  <c:v>206302</c:v>
                </c:pt>
                <c:pt idx="277072">
                  <c:v>206302</c:v>
                </c:pt>
                <c:pt idx="277073">
                  <c:v>206302</c:v>
                </c:pt>
                <c:pt idx="277074">
                  <c:v>206302</c:v>
                </c:pt>
                <c:pt idx="277075">
                  <c:v>206302</c:v>
                </c:pt>
                <c:pt idx="277076">
                  <c:v>206302</c:v>
                </c:pt>
                <c:pt idx="277077">
                  <c:v>206302</c:v>
                </c:pt>
                <c:pt idx="277078">
                  <c:v>206302</c:v>
                </c:pt>
                <c:pt idx="277079">
                  <c:v>206302</c:v>
                </c:pt>
                <c:pt idx="277080">
                  <c:v>206302</c:v>
                </c:pt>
                <c:pt idx="277081">
                  <c:v>206302</c:v>
                </c:pt>
                <c:pt idx="277082">
                  <c:v>206302</c:v>
                </c:pt>
                <c:pt idx="277083">
                  <c:v>206302</c:v>
                </c:pt>
                <c:pt idx="277084">
                  <c:v>206302</c:v>
                </c:pt>
                <c:pt idx="277085">
                  <c:v>206302</c:v>
                </c:pt>
                <c:pt idx="277086">
                  <c:v>206302</c:v>
                </c:pt>
                <c:pt idx="277087">
                  <c:v>206302</c:v>
                </c:pt>
                <c:pt idx="277088">
                  <c:v>206302</c:v>
                </c:pt>
                <c:pt idx="277089">
                  <c:v>206302</c:v>
                </c:pt>
                <c:pt idx="277090">
                  <c:v>206302</c:v>
                </c:pt>
                <c:pt idx="277091">
                  <c:v>206302</c:v>
                </c:pt>
                <c:pt idx="277092">
                  <c:v>206302</c:v>
                </c:pt>
                <c:pt idx="277093">
                  <c:v>93638</c:v>
                </c:pt>
                <c:pt idx="277094">
                  <c:v>93638</c:v>
                </c:pt>
                <c:pt idx="277095">
                  <c:v>93638</c:v>
                </c:pt>
                <c:pt idx="277096">
                  <c:v>93638</c:v>
                </c:pt>
                <c:pt idx="277097">
                  <c:v>93638</c:v>
                </c:pt>
                <c:pt idx="277098">
                  <c:v>93638</c:v>
                </c:pt>
                <c:pt idx="277099">
                  <c:v>93638</c:v>
                </c:pt>
                <c:pt idx="277100">
                  <c:v>93638</c:v>
                </c:pt>
                <c:pt idx="277101">
                  <c:v>93638</c:v>
                </c:pt>
                <c:pt idx="277102">
                  <c:v>93638</c:v>
                </c:pt>
                <c:pt idx="277103">
                  <c:v>93638</c:v>
                </c:pt>
                <c:pt idx="277104">
                  <c:v>93638</c:v>
                </c:pt>
                <c:pt idx="277105">
                  <c:v>93638</c:v>
                </c:pt>
                <c:pt idx="277106">
                  <c:v>93638</c:v>
                </c:pt>
                <c:pt idx="277107">
                  <c:v>93638</c:v>
                </c:pt>
                <c:pt idx="277108">
                  <c:v>93638</c:v>
                </c:pt>
                <c:pt idx="277109">
                  <c:v>93638</c:v>
                </c:pt>
                <c:pt idx="277110">
                  <c:v>93638</c:v>
                </c:pt>
                <c:pt idx="277111">
                  <c:v>93638</c:v>
                </c:pt>
                <c:pt idx="277112">
                  <c:v>93638</c:v>
                </c:pt>
                <c:pt idx="277113">
                  <c:v>93638</c:v>
                </c:pt>
                <c:pt idx="277114">
                  <c:v>93638</c:v>
                </c:pt>
                <c:pt idx="277115">
                  <c:v>93638</c:v>
                </c:pt>
                <c:pt idx="277116">
                  <c:v>93638</c:v>
                </c:pt>
                <c:pt idx="277117">
                  <c:v>93638</c:v>
                </c:pt>
                <c:pt idx="277118">
                  <c:v>93638</c:v>
                </c:pt>
                <c:pt idx="277119">
                  <c:v>93638</c:v>
                </c:pt>
                <c:pt idx="277120">
                  <c:v>93638</c:v>
                </c:pt>
                <c:pt idx="277121">
                  <c:v>93638</c:v>
                </c:pt>
                <c:pt idx="277122">
                  <c:v>93638</c:v>
                </c:pt>
                <c:pt idx="277123">
                  <c:v>93638</c:v>
                </c:pt>
                <c:pt idx="277124">
                  <c:v>93638</c:v>
                </c:pt>
                <c:pt idx="277125">
                  <c:v>93638</c:v>
                </c:pt>
                <c:pt idx="277126">
                  <c:v>93638</c:v>
                </c:pt>
                <c:pt idx="277127">
                  <c:v>93638</c:v>
                </c:pt>
                <c:pt idx="277128">
                  <c:v>93638</c:v>
                </c:pt>
                <c:pt idx="277129">
                  <c:v>93638</c:v>
                </c:pt>
                <c:pt idx="277130">
                  <c:v>93638</c:v>
                </c:pt>
                <c:pt idx="277131">
                  <c:v>93638</c:v>
                </c:pt>
                <c:pt idx="277132">
                  <c:v>93638</c:v>
                </c:pt>
                <c:pt idx="277133">
                  <c:v>93638</c:v>
                </c:pt>
                <c:pt idx="277134">
                  <c:v>93638</c:v>
                </c:pt>
                <c:pt idx="277135">
                  <c:v>93638</c:v>
                </c:pt>
                <c:pt idx="277136">
                  <c:v>93638</c:v>
                </c:pt>
                <c:pt idx="277137">
                  <c:v>93638</c:v>
                </c:pt>
                <c:pt idx="277138">
                  <c:v>93638</c:v>
                </c:pt>
                <c:pt idx="277139">
                  <c:v>93638</c:v>
                </c:pt>
                <c:pt idx="277140">
                  <c:v>93638</c:v>
                </c:pt>
                <c:pt idx="277141">
                  <c:v>93638</c:v>
                </c:pt>
                <c:pt idx="277142">
                  <c:v>93638</c:v>
                </c:pt>
                <c:pt idx="277143">
                  <c:v>93638</c:v>
                </c:pt>
                <c:pt idx="277144">
                  <c:v>93638</c:v>
                </c:pt>
                <c:pt idx="277145">
                  <c:v>93638</c:v>
                </c:pt>
                <c:pt idx="277146">
                  <c:v>93638</c:v>
                </c:pt>
                <c:pt idx="277147">
                  <c:v>93638</c:v>
                </c:pt>
                <c:pt idx="277148">
                  <c:v>93638</c:v>
                </c:pt>
                <c:pt idx="277149">
                  <c:v>93638</c:v>
                </c:pt>
                <c:pt idx="277150">
                  <c:v>93638</c:v>
                </c:pt>
                <c:pt idx="277151">
                  <c:v>93638</c:v>
                </c:pt>
                <c:pt idx="277152">
                  <c:v>93638</c:v>
                </c:pt>
                <c:pt idx="277153">
                  <c:v>93638</c:v>
                </c:pt>
                <c:pt idx="277154">
                  <c:v>93638</c:v>
                </c:pt>
                <c:pt idx="277155">
                  <c:v>93638</c:v>
                </c:pt>
                <c:pt idx="277156">
                  <c:v>93638</c:v>
                </c:pt>
                <c:pt idx="277157">
                  <c:v>93638</c:v>
                </c:pt>
                <c:pt idx="277158">
                  <c:v>93638</c:v>
                </c:pt>
                <c:pt idx="277159">
                  <c:v>93638</c:v>
                </c:pt>
                <c:pt idx="277160">
                  <c:v>93638</c:v>
                </c:pt>
                <c:pt idx="277161">
                  <c:v>93638</c:v>
                </c:pt>
                <c:pt idx="277162">
                  <c:v>93638</c:v>
                </c:pt>
                <c:pt idx="277163">
                  <c:v>93638</c:v>
                </c:pt>
                <c:pt idx="277164">
                  <c:v>93638</c:v>
                </c:pt>
                <c:pt idx="277165">
                  <c:v>93638</c:v>
                </c:pt>
                <c:pt idx="277166">
                  <c:v>93638</c:v>
                </c:pt>
                <c:pt idx="277167">
                  <c:v>93638</c:v>
                </c:pt>
                <c:pt idx="277168">
                  <c:v>93638</c:v>
                </c:pt>
                <c:pt idx="277169">
                  <c:v>93638</c:v>
                </c:pt>
                <c:pt idx="277170">
                  <c:v>93638</c:v>
                </c:pt>
                <c:pt idx="277171">
                  <c:v>93638</c:v>
                </c:pt>
                <c:pt idx="277172">
                  <c:v>93638</c:v>
                </c:pt>
                <c:pt idx="277173">
                  <c:v>93638</c:v>
                </c:pt>
                <c:pt idx="277174">
                  <c:v>93638</c:v>
                </c:pt>
                <c:pt idx="277175">
                  <c:v>93638</c:v>
                </c:pt>
                <c:pt idx="277176">
                  <c:v>93638</c:v>
                </c:pt>
                <c:pt idx="277177">
                  <c:v>93638</c:v>
                </c:pt>
                <c:pt idx="277178">
                  <c:v>93638</c:v>
                </c:pt>
                <c:pt idx="277179">
                  <c:v>93638</c:v>
                </c:pt>
                <c:pt idx="277180">
                  <c:v>93638</c:v>
                </c:pt>
                <c:pt idx="277181">
                  <c:v>93638</c:v>
                </c:pt>
                <c:pt idx="277182">
                  <c:v>93638</c:v>
                </c:pt>
                <c:pt idx="277183">
                  <c:v>93638</c:v>
                </c:pt>
                <c:pt idx="277184">
                  <c:v>93638</c:v>
                </c:pt>
                <c:pt idx="277185">
                  <c:v>93638</c:v>
                </c:pt>
                <c:pt idx="277186">
                  <c:v>93638</c:v>
                </c:pt>
                <c:pt idx="277187">
                  <c:v>93638</c:v>
                </c:pt>
                <c:pt idx="277188">
                  <c:v>93638</c:v>
                </c:pt>
                <c:pt idx="277189">
                  <c:v>93638</c:v>
                </c:pt>
                <c:pt idx="277190">
                  <c:v>93638</c:v>
                </c:pt>
                <c:pt idx="277191">
                  <c:v>93638</c:v>
                </c:pt>
                <c:pt idx="277192">
                  <c:v>93638</c:v>
                </c:pt>
                <c:pt idx="277193">
                  <c:v>93638</c:v>
                </c:pt>
                <c:pt idx="277194">
                  <c:v>93638</c:v>
                </c:pt>
                <c:pt idx="277195">
                  <c:v>93638</c:v>
                </c:pt>
                <c:pt idx="277196">
                  <c:v>93638</c:v>
                </c:pt>
                <c:pt idx="277197">
                  <c:v>93638</c:v>
                </c:pt>
                <c:pt idx="277198">
                  <c:v>93638</c:v>
                </c:pt>
                <c:pt idx="277199">
                  <c:v>93638</c:v>
                </c:pt>
                <c:pt idx="277200">
                  <c:v>93638</c:v>
                </c:pt>
                <c:pt idx="277201">
                  <c:v>93638</c:v>
                </c:pt>
                <c:pt idx="277202">
                  <c:v>93638</c:v>
                </c:pt>
                <c:pt idx="277203">
                  <c:v>93638</c:v>
                </c:pt>
                <c:pt idx="277204">
                  <c:v>93638</c:v>
                </c:pt>
                <c:pt idx="277205">
                  <c:v>93638</c:v>
                </c:pt>
                <c:pt idx="277206">
                  <c:v>93638</c:v>
                </c:pt>
                <c:pt idx="277207">
                  <c:v>93638</c:v>
                </c:pt>
                <c:pt idx="277208">
                  <c:v>93638</c:v>
                </c:pt>
                <c:pt idx="277209">
                  <c:v>93638</c:v>
                </c:pt>
                <c:pt idx="277210">
                  <c:v>93638</c:v>
                </c:pt>
                <c:pt idx="277211">
                  <c:v>93638</c:v>
                </c:pt>
                <c:pt idx="277212">
                  <c:v>93638</c:v>
                </c:pt>
                <c:pt idx="277213">
                  <c:v>93638</c:v>
                </c:pt>
                <c:pt idx="277214">
                  <c:v>93638</c:v>
                </c:pt>
                <c:pt idx="277215">
                  <c:v>93638</c:v>
                </c:pt>
                <c:pt idx="277216">
                  <c:v>93638</c:v>
                </c:pt>
                <c:pt idx="277217">
                  <c:v>93638</c:v>
                </c:pt>
                <c:pt idx="277218">
                  <c:v>93638</c:v>
                </c:pt>
                <c:pt idx="277219">
                  <c:v>93638</c:v>
                </c:pt>
                <c:pt idx="277220">
                  <c:v>93638</c:v>
                </c:pt>
                <c:pt idx="277221">
                  <c:v>93638</c:v>
                </c:pt>
                <c:pt idx="277222">
                  <c:v>93638</c:v>
                </c:pt>
                <c:pt idx="277223">
                  <c:v>93638</c:v>
                </c:pt>
                <c:pt idx="277224">
                  <c:v>93638</c:v>
                </c:pt>
                <c:pt idx="277225">
                  <c:v>93638</c:v>
                </c:pt>
                <c:pt idx="277226">
                  <c:v>93638</c:v>
                </c:pt>
                <c:pt idx="277227">
                  <c:v>93638</c:v>
                </c:pt>
                <c:pt idx="277228">
                  <c:v>93638</c:v>
                </c:pt>
                <c:pt idx="277229">
                  <c:v>93638</c:v>
                </c:pt>
                <c:pt idx="277230">
                  <c:v>93638</c:v>
                </c:pt>
                <c:pt idx="277231">
                  <c:v>93638</c:v>
                </c:pt>
                <c:pt idx="277232">
                  <c:v>93638</c:v>
                </c:pt>
                <c:pt idx="277233">
                  <c:v>93638</c:v>
                </c:pt>
                <c:pt idx="277234">
                  <c:v>93638</c:v>
                </c:pt>
                <c:pt idx="277235">
                  <c:v>93638</c:v>
                </c:pt>
                <c:pt idx="277236">
                  <c:v>93638</c:v>
                </c:pt>
                <c:pt idx="277237">
                  <c:v>93638</c:v>
                </c:pt>
                <c:pt idx="277238">
                  <c:v>93638</c:v>
                </c:pt>
                <c:pt idx="277239">
                  <c:v>93638</c:v>
                </c:pt>
                <c:pt idx="277240">
                  <c:v>93638</c:v>
                </c:pt>
                <c:pt idx="277241">
                  <c:v>93638</c:v>
                </c:pt>
                <c:pt idx="277242">
                  <c:v>93638</c:v>
                </c:pt>
                <c:pt idx="277243">
                  <c:v>93638</c:v>
                </c:pt>
                <c:pt idx="277244">
                  <c:v>93638</c:v>
                </c:pt>
                <c:pt idx="277245">
                  <c:v>93638</c:v>
                </c:pt>
                <c:pt idx="277246">
                  <c:v>93638</c:v>
                </c:pt>
                <c:pt idx="277247">
                  <c:v>93638</c:v>
                </c:pt>
                <c:pt idx="277248">
                  <c:v>93638</c:v>
                </c:pt>
                <c:pt idx="277249">
                  <c:v>93638</c:v>
                </c:pt>
                <c:pt idx="277250">
                  <c:v>93638</c:v>
                </c:pt>
                <c:pt idx="277251">
                  <c:v>93638</c:v>
                </c:pt>
                <c:pt idx="277252">
                  <c:v>93638</c:v>
                </c:pt>
                <c:pt idx="277253">
                  <c:v>93638</c:v>
                </c:pt>
                <c:pt idx="277254">
                  <c:v>93638</c:v>
                </c:pt>
                <c:pt idx="277255">
                  <c:v>93638</c:v>
                </c:pt>
                <c:pt idx="277256">
                  <c:v>93638</c:v>
                </c:pt>
                <c:pt idx="277257">
                  <c:v>93638</c:v>
                </c:pt>
                <c:pt idx="277258">
                  <c:v>93638</c:v>
                </c:pt>
                <c:pt idx="277259">
                  <c:v>93638</c:v>
                </c:pt>
                <c:pt idx="277260">
                  <c:v>93638</c:v>
                </c:pt>
                <c:pt idx="277261">
                  <c:v>93638</c:v>
                </c:pt>
                <c:pt idx="277262">
                  <c:v>93638</c:v>
                </c:pt>
                <c:pt idx="277263">
                  <c:v>93638</c:v>
                </c:pt>
                <c:pt idx="277264">
                  <c:v>93638</c:v>
                </c:pt>
                <c:pt idx="277265">
                  <c:v>93638</c:v>
                </c:pt>
                <c:pt idx="277266">
                  <c:v>93638</c:v>
                </c:pt>
                <c:pt idx="277267">
                  <c:v>93638</c:v>
                </c:pt>
                <c:pt idx="277268">
                  <c:v>93638</c:v>
                </c:pt>
                <c:pt idx="277269">
                  <c:v>93638</c:v>
                </c:pt>
                <c:pt idx="277270">
                  <c:v>93638</c:v>
                </c:pt>
                <c:pt idx="277271">
                  <c:v>93638</c:v>
                </c:pt>
                <c:pt idx="277272">
                  <c:v>93638</c:v>
                </c:pt>
                <c:pt idx="277273">
                  <c:v>93638</c:v>
                </c:pt>
                <c:pt idx="277274">
                  <c:v>93638</c:v>
                </c:pt>
                <c:pt idx="277275">
                  <c:v>93638</c:v>
                </c:pt>
                <c:pt idx="277276">
                  <c:v>93638</c:v>
                </c:pt>
                <c:pt idx="277277">
                  <c:v>93638</c:v>
                </c:pt>
                <c:pt idx="277278">
                  <c:v>93638</c:v>
                </c:pt>
                <c:pt idx="277279">
                  <c:v>93638</c:v>
                </c:pt>
                <c:pt idx="277280">
                  <c:v>93638</c:v>
                </c:pt>
                <c:pt idx="277281">
                  <c:v>93638</c:v>
                </c:pt>
                <c:pt idx="277282">
                  <c:v>93638</c:v>
                </c:pt>
                <c:pt idx="277283">
                  <c:v>93638</c:v>
                </c:pt>
                <c:pt idx="277284">
                  <c:v>93638</c:v>
                </c:pt>
                <c:pt idx="277285">
                  <c:v>93638</c:v>
                </c:pt>
                <c:pt idx="277286">
                  <c:v>93638</c:v>
                </c:pt>
                <c:pt idx="277287">
                  <c:v>93638</c:v>
                </c:pt>
                <c:pt idx="277288">
                  <c:v>93638</c:v>
                </c:pt>
                <c:pt idx="277289">
                  <c:v>93638</c:v>
                </c:pt>
                <c:pt idx="277290">
                  <c:v>93638</c:v>
                </c:pt>
                <c:pt idx="277291">
                  <c:v>93638</c:v>
                </c:pt>
                <c:pt idx="277292">
                  <c:v>93638</c:v>
                </c:pt>
                <c:pt idx="277293">
                  <c:v>93638</c:v>
                </c:pt>
                <c:pt idx="277294">
                  <c:v>93638</c:v>
                </c:pt>
                <c:pt idx="277295">
                  <c:v>93638</c:v>
                </c:pt>
                <c:pt idx="277296">
                  <c:v>93638</c:v>
                </c:pt>
                <c:pt idx="277297">
                  <c:v>93638</c:v>
                </c:pt>
                <c:pt idx="277298">
                  <c:v>93638</c:v>
                </c:pt>
                <c:pt idx="277299">
                  <c:v>93638</c:v>
                </c:pt>
                <c:pt idx="277300">
                  <c:v>93638</c:v>
                </c:pt>
                <c:pt idx="277301">
                  <c:v>93638</c:v>
                </c:pt>
                <c:pt idx="277302">
                  <c:v>93638</c:v>
                </c:pt>
                <c:pt idx="277303">
                  <c:v>93638</c:v>
                </c:pt>
                <c:pt idx="277304">
                  <c:v>93638</c:v>
                </c:pt>
                <c:pt idx="277305">
                  <c:v>93638</c:v>
                </c:pt>
                <c:pt idx="277306">
                  <c:v>93638</c:v>
                </c:pt>
                <c:pt idx="277307">
                  <c:v>93638</c:v>
                </c:pt>
                <c:pt idx="277308">
                  <c:v>93638</c:v>
                </c:pt>
                <c:pt idx="277309">
                  <c:v>93638</c:v>
                </c:pt>
                <c:pt idx="277310">
                  <c:v>93638</c:v>
                </c:pt>
                <c:pt idx="277311">
                  <c:v>93638</c:v>
                </c:pt>
                <c:pt idx="277312">
                  <c:v>93638</c:v>
                </c:pt>
                <c:pt idx="277313">
                  <c:v>93638</c:v>
                </c:pt>
                <c:pt idx="277314">
                  <c:v>93638</c:v>
                </c:pt>
                <c:pt idx="277315">
                  <c:v>93638</c:v>
                </c:pt>
                <c:pt idx="277316">
                  <c:v>93638</c:v>
                </c:pt>
                <c:pt idx="277317">
                  <c:v>93638</c:v>
                </c:pt>
                <c:pt idx="277318">
                  <c:v>93638</c:v>
                </c:pt>
                <c:pt idx="277319">
                  <c:v>93638</c:v>
                </c:pt>
                <c:pt idx="277320">
                  <c:v>93638</c:v>
                </c:pt>
                <c:pt idx="277321">
                  <c:v>93638</c:v>
                </c:pt>
                <c:pt idx="277322">
                  <c:v>93638</c:v>
                </c:pt>
                <c:pt idx="277323">
                  <c:v>93638</c:v>
                </c:pt>
                <c:pt idx="277324">
                  <c:v>93638</c:v>
                </c:pt>
                <c:pt idx="277325">
                  <c:v>93638</c:v>
                </c:pt>
                <c:pt idx="277326">
                  <c:v>93638</c:v>
                </c:pt>
                <c:pt idx="277327">
                  <c:v>93638</c:v>
                </c:pt>
                <c:pt idx="277328">
                  <c:v>93638</c:v>
                </c:pt>
                <c:pt idx="277329">
                  <c:v>93638</c:v>
                </c:pt>
                <c:pt idx="277330">
                  <c:v>93638</c:v>
                </c:pt>
                <c:pt idx="277331">
                  <c:v>93638</c:v>
                </c:pt>
                <c:pt idx="277332">
                  <c:v>93638</c:v>
                </c:pt>
                <c:pt idx="277333">
                  <c:v>93638</c:v>
                </c:pt>
                <c:pt idx="277334">
                  <c:v>93638</c:v>
                </c:pt>
                <c:pt idx="277335">
                  <c:v>93638</c:v>
                </c:pt>
                <c:pt idx="277336">
                  <c:v>93638</c:v>
                </c:pt>
                <c:pt idx="277337">
                  <c:v>93638</c:v>
                </c:pt>
                <c:pt idx="277338">
                  <c:v>93638</c:v>
                </c:pt>
                <c:pt idx="277339">
                  <c:v>93638</c:v>
                </c:pt>
                <c:pt idx="277340">
                  <c:v>93638</c:v>
                </c:pt>
                <c:pt idx="277341">
                  <c:v>93638</c:v>
                </c:pt>
                <c:pt idx="277342">
                  <c:v>93638</c:v>
                </c:pt>
                <c:pt idx="277343">
                  <c:v>93638</c:v>
                </c:pt>
                <c:pt idx="277344">
                  <c:v>93638</c:v>
                </c:pt>
                <c:pt idx="277345">
                  <c:v>93638</c:v>
                </c:pt>
                <c:pt idx="277346">
                  <c:v>93638</c:v>
                </c:pt>
                <c:pt idx="277347">
                  <c:v>93638</c:v>
                </c:pt>
                <c:pt idx="277348">
                  <c:v>93638</c:v>
                </c:pt>
                <c:pt idx="277349">
                  <c:v>93638</c:v>
                </c:pt>
                <c:pt idx="277350">
                  <c:v>93638</c:v>
                </c:pt>
                <c:pt idx="277351">
                  <c:v>93638</c:v>
                </c:pt>
                <c:pt idx="277352">
                  <c:v>93638</c:v>
                </c:pt>
                <c:pt idx="277353">
                  <c:v>93638</c:v>
                </c:pt>
                <c:pt idx="277354">
                  <c:v>93638</c:v>
                </c:pt>
                <c:pt idx="277355">
                  <c:v>93638</c:v>
                </c:pt>
                <c:pt idx="277356">
                  <c:v>93638</c:v>
                </c:pt>
                <c:pt idx="277357">
                  <c:v>93638</c:v>
                </c:pt>
                <c:pt idx="277358">
                  <c:v>93638</c:v>
                </c:pt>
                <c:pt idx="277359">
                  <c:v>93638</c:v>
                </c:pt>
                <c:pt idx="277360">
                  <c:v>93638</c:v>
                </c:pt>
                <c:pt idx="277361">
                  <c:v>93638</c:v>
                </c:pt>
                <c:pt idx="277362">
                  <c:v>93638</c:v>
                </c:pt>
                <c:pt idx="277363">
                  <c:v>93638</c:v>
                </c:pt>
                <c:pt idx="277364">
                  <c:v>93638</c:v>
                </c:pt>
                <c:pt idx="277365">
                  <c:v>93638</c:v>
                </c:pt>
                <c:pt idx="277366">
                  <c:v>93638</c:v>
                </c:pt>
                <c:pt idx="277367">
                  <c:v>93638</c:v>
                </c:pt>
                <c:pt idx="277368">
                  <c:v>93638</c:v>
                </c:pt>
                <c:pt idx="277369">
                  <c:v>93638</c:v>
                </c:pt>
                <c:pt idx="277370">
                  <c:v>93638</c:v>
                </c:pt>
                <c:pt idx="277371">
                  <c:v>93638</c:v>
                </c:pt>
                <c:pt idx="277372">
                  <c:v>93638</c:v>
                </c:pt>
                <c:pt idx="277373">
                  <c:v>93638</c:v>
                </c:pt>
                <c:pt idx="277374">
                  <c:v>93638</c:v>
                </c:pt>
                <c:pt idx="277375">
                  <c:v>93638</c:v>
                </c:pt>
                <c:pt idx="277376">
                  <c:v>93638</c:v>
                </c:pt>
                <c:pt idx="277377">
                  <c:v>93638</c:v>
                </c:pt>
                <c:pt idx="277378">
                  <c:v>93638</c:v>
                </c:pt>
                <c:pt idx="277379">
                  <c:v>93638</c:v>
                </c:pt>
                <c:pt idx="277380">
                  <c:v>93638</c:v>
                </c:pt>
                <c:pt idx="277381">
                  <c:v>93638</c:v>
                </c:pt>
                <c:pt idx="277382">
                  <c:v>93638</c:v>
                </c:pt>
                <c:pt idx="277383">
                  <c:v>93638</c:v>
                </c:pt>
                <c:pt idx="277384">
                  <c:v>93638</c:v>
                </c:pt>
                <c:pt idx="277385">
                  <c:v>93638</c:v>
                </c:pt>
                <c:pt idx="277386">
                  <c:v>93638</c:v>
                </c:pt>
                <c:pt idx="277387">
                  <c:v>93638</c:v>
                </c:pt>
                <c:pt idx="277388">
                  <c:v>93638</c:v>
                </c:pt>
                <c:pt idx="277389">
                  <c:v>93638</c:v>
                </c:pt>
                <c:pt idx="277390">
                  <c:v>93638</c:v>
                </c:pt>
                <c:pt idx="277391">
                  <c:v>93638</c:v>
                </c:pt>
                <c:pt idx="277392">
                  <c:v>93638</c:v>
                </c:pt>
                <c:pt idx="277393">
                  <c:v>93638</c:v>
                </c:pt>
                <c:pt idx="277394">
                  <c:v>93638</c:v>
                </c:pt>
                <c:pt idx="277395">
                  <c:v>93638</c:v>
                </c:pt>
                <c:pt idx="277396">
                  <c:v>93638</c:v>
                </c:pt>
                <c:pt idx="277397">
                  <c:v>93638</c:v>
                </c:pt>
                <c:pt idx="277398">
                  <c:v>93638</c:v>
                </c:pt>
                <c:pt idx="277399">
                  <c:v>93638</c:v>
                </c:pt>
                <c:pt idx="277400">
                  <c:v>93638</c:v>
                </c:pt>
                <c:pt idx="277401">
                  <c:v>93638</c:v>
                </c:pt>
                <c:pt idx="277402">
                  <c:v>93638</c:v>
                </c:pt>
                <c:pt idx="277403">
                  <c:v>93638</c:v>
                </c:pt>
                <c:pt idx="277404">
                  <c:v>93638</c:v>
                </c:pt>
                <c:pt idx="277405">
                  <c:v>93638</c:v>
                </c:pt>
                <c:pt idx="277406">
                  <c:v>93638</c:v>
                </c:pt>
                <c:pt idx="277407">
                  <c:v>93638</c:v>
                </c:pt>
                <c:pt idx="277408">
                  <c:v>93638</c:v>
                </c:pt>
                <c:pt idx="277409">
                  <c:v>93638</c:v>
                </c:pt>
                <c:pt idx="277410">
                  <c:v>93638</c:v>
                </c:pt>
                <c:pt idx="277411">
                  <c:v>93638</c:v>
                </c:pt>
                <c:pt idx="277412">
                  <c:v>93638</c:v>
                </c:pt>
                <c:pt idx="277413">
                  <c:v>93638</c:v>
                </c:pt>
                <c:pt idx="277414">
                  <c:v>93638</c:v>
                </c:pt>
                <c:pt idx="277415">
                  <c:v>93638</c:v>
                </c:pt>
                <c:pt idx="277416">
                  <c:v>93638</c:v>
                </c:pt>
                <c:pt idx="277417">
                  <c:v>93638</c:v>
                </c:pt>
                <c:pt idx="277418">
                  <c:v>93638</c:v>
                </c:pt>
                <c:pt idx="277419">
                  <c:v>93638</c:v>
                </c:pt>
                <c:pt idx="277420">
                  <c:v>93638</c:v>
                </c:pt>
                <c:pt idx="277421">
                  <c:v>93638</c:v>
                </c:pt>
                <c:pt idx="277422">
                  <c:v>93638</c:v>
                </c:pt>
                <c:pt idx="277423">
                  <c:v>93638</c:v>
                </c:pt>
                <c:pt idx="277424">
                  <c:v>93638</c:v>
                </c:pt>
                <c:pt idx="277425">
                  <c:v>93638</c:v>
                </c:pt>
                <c:pt idx="277426">
                  <c:v>93638</c:v>
                </c:pt>
                <c:pt idx="277427">
                  <c:v>93638</c:v>
                </c:pt>
                <c:pt idx="277428">
                  <c:v>93638</c:v>
                </c:pt>
                <c:pt idx="277429">
                  <c:v>93638</c:v>
                </c:pt>
                <c:pt idx="277430">
                  <c:v>93638</c:v>
                </c:pt>
                <c:pt idx="277431">
                  <c:v>93638</c:v>
                </c:pt>
                <c:pt idx="277432">
                  <c:v>93638</c:v>
                </c:pt>
                <c:pt idx="277433">
                  <c:v>93638</c:v>
                </c:pt>
                <c:pt idx="277434">
                  <c:v>93638</c:v>
                </c:pt>
                <c:pt idx="277435">
                  <c:v>93638</c:v>
                </c:pt>
                <c:pt idx="277436">
                  <c:v>93638</c:v>
                </c:pt>
                <c:pt idx="277437">
                  <c:v>93638</c:v>
                </c:pt>
                <c:pt idx="277438">
                  <c:v>93638</c:v>
                </c:pt>
                <c:pt idx="277439">
                  <c:v>93638</c:v>
                </c:pt>
                <c:pt idx="277440">
                  <c:v>93638</c:v>
                </c:pt>
                <c:pt idx="277441">
                  <c:v>93638</c:v>
                </c:pt>
                <c:pt idx="277442">
                  <c:v>93638</c:v>
                </c:pt>
                <c:pt idx="277443">
                  <c:v>93638</c:v>
                </c:pt>
                <c:pt idx="277444">
                  <c:v>93638</c:v>
                </c:pt>
                <c:pt idx="277445">
                  <c:v>93638</c:v>
                </c:pt>
                <c:pt idx="277446">
                  <c:v>93638</c:v>
                </c:pt>
                <c:pt idx="277447">
                  <c:v>93638</c:v>
                </c:pt>
                <c:pt idx="277448">
                  <c:v>93638</c:v>
                </c:pt>
                <c:pt idx="277449">
                  <c:v>93638</c:v>
                </c:pt>
                <c:pt idx="277450">
                  <c:v>93638</c:v>
                </c:pt>
                <c:pt idx="277451">
                  <c:v>93638</c:v>
                </c:pt>
                <c:pt idx="277452">
                  <c:v>93638</c:v>
                </c:pt>
                <c:pt idx="277453">
                  <c:v>93638</c:v>
                </c:pt>
                <c:pt idx="277454">
                  <c:v>93638</c:v>
                </c:pt>
                <c:pt idx="277455">
                  <c:v>93638</c:v>
                </c:pt>
                <c:pt idx="277456">
                  <c:v>93638</c:v>
                </c:pt>
                <c:pt idx="277457">
                  <c:v>93638</c:v>
                </c:pt>
                <c:pt idx="277458">
                  <c:v>93638</c:v>
                </c:pt>
                <c:pt idx="277459">
                  <c:v>93638</c:v>
                </c:pt>
                <c:pt idx="277460">
                  <c:v>93638</c:v>
                </c:pt>
                <c:pt idx="277461">
                  <c:v>93638</c:v>
                </c:pt>
                <c:pt idx="277462">
                  <c:v>93638</c:v>
                </c:pt>
                <c:pt idx="277463">
                  <c:v>93638</c:v>
                </c:pt>
                <c:pt idx="277464">
                  <c:v>93638</c:v>
                </c:pt>
                <c:pt idx="277465">
                  <c:v>93638</c:v>
                </c:pt>
                <c:pt idx="277466">
                  <c:v>93638</c:v>
                </c:pt>
                <c:pt idx="277467">
                  <c:v>93638</c:v>
                </c:pt>
                <c:pt idx="277468">
                  <c:v>93638</c:v>
                </c:pt>
                <c:pt idx="277469">
                  <c:v>93638</c:v>
                </c:pt>
                <c:pt idx="277470">
                  <c:v>93638</c:v>
                </c:pt>
                <c:pt idx="277471">
                  <c:v>93638</c:v>
                </c:pt>
                <c:pt idx="277472">
                  <c:v>93638</c:v>
                </c:pt>
                <c:pt idx="277473">
                  <c:v>93638</c:v>
                </c:pt>
                <c:pt idx="277474">
                  <c:v>93638</c:v>
                </c:pt>
                <c:pt idx="277475">
                  <c:v>93638</c:v>
                </c:pt>
                <c:pt idx="277476">
                  <c:v>93638</c:v>
                </c:pt>
                <c:pt idx="277477">
                  <c:v>93638</c:v>
                </c:pt>
                <c:pt idx="277478">
                  <c:v>93638</c:v>
                </c:pt>
                <c:pt idx="277479">
                  <c:v>93638</c:v>
                </c:pt>
                <c:pt idx="277480">
                  <c:v>93638</c:v>
                </c:pt>
                <c:pt idx="277481">
                  <c:v>93638</c:v>
                </c:pt>
                <c:pt idx="277482">
                  <c:v>93638</c:v>
                </c:pt>
                <c:pt idx="277483">
                  <c:v>93638</c:v>
                </c:pt>
                <c:pt idx="277484">
                  <c:v>93638</c:v>
                </c:pt>
                <c:pt idx="277485">
                  <c:v>93638</c:v>
                </c:pt>
                <c:pt idx="277486">
                  <c:v>93638</c:v>
                </c:pt>
                <c:pt idx="277487">
                  <c:v>93638</c:v>
                </c:pt>
                <c:pt idx="277488">
                  <c:v>93638</c:v>
                </c:pt>
                <c:pt idx="277489">
                  <c:v>93638</c:v>
                </c:pt>
                <c:pt idx="277490">
                  <c:v>93638</c:v>
                </c:pt>
                <c:pt idx="277491">
                  <c:v>93638</c:v>
                </c:pt>
                <c:pt idx="277492">
                  <c:v>93638</c:v>
                </c:pt>
                <c:pt idx="277493">
                  <c:v>93638</c:v>
                </c:pt>
                <c:pt idx="277494">
                  <c:v>93638</c:v>
                </c:pt>
                <c:pt idx="277495">
                  <c:v>93638</c:v>
                </c:pt>
                <c:pt idx="277496">
                  <c:v>93638</c:v>
                </c:pt>
                <c:pt idx="277497">
                  <c:v>93638</c:v>
                </c:pt>
                <c:pt idx="277498">
                  <c:v>93638</c:v>
                </c:pt>
                <c:pt idx="277499">
                  <c:v>93638</c:v>
                </c:pt>
                <c:pt idx="277500">
                  <c:v>93638</c:v>
                </c:pt>
                <c:pt idx="277501">
                  <c:v>93638</c:v>
                </c:pt>
                <c:pt idx="277502">
                  <c:v>93638</c:v>
                </c:pt>
                <c:pt idx="277503">
                  <c:v>93638</c:v>
                </c:pt>
                <c:pt idx="277504">
                  <c:v>93638</c:v>
                </c:pt>
                <c:pt idx="277505">
                  <c:v>93638</c:v>
                </c:pt>
                <c:pt idx="277506">
                  <c:v>93638</c:v>
                </c:pt>
                <c:pt idx="277507">
                  <c:v>93638</c:v>
                </c:pt>
                <c:pt idx="277508">
                  <c:v>93638</c:v>
                </c:pt>
                <c:pt idx="277509">
                  <c:v>93638</c:v>
                </c:pt>
                <c:pt idx="277510">
                  <c:v>93638</c:v>
                </c:pt>
                <c:pt idx="277511">
                  <c:v>93638</c:v>
                </c:pt>
                <c:pt idx="277512">
                  <c:v>93638</c:v>
                </c:pt>
                <c:pt idx="277513">
                  <c:v>93638</c:v>
                </c:pt>
                <c:pt idx="277514">
                  <c:v>93638</c:v>
                </c:pt>
                <c:pt idx="277515">
                  <c:v>93638</c:v>
                </c:pt>
                <c:pt idx="277516">
                  <c:v>93638</c:v>
                </c:pt>
                <c:pt idx="277517">
                  <c:v>93638</c:v>
                </c:pt>
                <c:pt idx="277518">
                  <c:v>93638</c:v>
                </c:pt>
                <c:pt idx="277519">
                  <c:v>93638</c:v>
                </c:pt>
                <c:pt idx="277520">
                  <c:v>93638</c:v>
                </c:pt>
                <c:pt idx="277521">
                  <c:v>93638</c:v>
                </c:pt>
                <c:pt idx="277522">
                  <c:v>93638</c:v>
                </c:pt>
                <c:pt idx="277523">
                  <c:v>93638</c:v>
                </c:pt>
                <c:pt idx="277524">
                  <c:v>93638</c:v>
                </c:pt>
                <c:pt idx="277525">
                  <c:v>93638</c:v>
                </c:pt>
                <c:pt idx="277526">
                  <c:v>93638</c:v>
                </c:pt>
                <c:pt idx="277527">
                  <c:v>93638</c:v>
                </c:pt>
                <c:pt idx="277528">
                  <c:v>93638</c:v>
                </c:pt>
                <c:pt idx="277529">
                  <c:v>93638</c:v>
                </c:pt>
                <c:pt idx="277530">
                  <c:v>93638</c:v>
                </c:pt>
                <c:pt idx="277531">
                  <c:v>93638</c:v>
                </c:pt>
                <c:pt idx="277532">
                  <c:v>93638</c:v>
                </c:pt>
                <c:pt idx="277533">
                  <c:v>93638</c:v>
                </c:pt>
                <c:pt idx="277534">
                  <c:v>93638</c:v>
                </c:pt>
                <c:pt idx="277535">
                  <c:v>93638</c:v>
                </c:pt>
                <c:pt idx="277536">
                  <c:v>93638</c:v>
                </c:pt>
                <c:pt idx="277537">
                  <c:v>93638</c:v>
                </c:pt>
                <c:pt idx="277538">
                  <c:v>93638</c:v>
                </c:pt>
                <c:pt idx="277539">
                  <c:v>93638</c:v>
                </c:pt>
                <c:pt idx="277540">
                  <c:v>93638</c:v>
                </c:pt>
                <c:pt idx="277541">
                  <c:v>93638</c:v>
                </c:pt>
                <c:pt idx="277542">
                  <c:v>93638</c:v>
                </c:pt>
                <c:pt idx="277543">
                  <c:v>93638</c:v>
                </c:pt>
                <c:pt idx="277544">
                  <c:v>93638</c:v>
                </c:pt>
                <c:pt idx="277545">
                  <c:v>93638</c:v>
                </c:pt>
                <c:pt idx="277546">
                  <c:v>93638</c:v>
                </c:pt>
                <c:pt idx="277547">
                  <c:v>93638</c:v>
                </c:pt>
                <c:pt idx="277548">
                  <c:v>93638</c:v>
                </c:pt>
                <c:pt idx="277549">
                  <c:v>93638</c:v>
                </c:pt>
                <c:pt idx="277550">
                  <c:v>93638</c:v>
                </c:pt>
                <c:pt idx="277551">
                  <c:v>93638</c:v>
                </c:pt>
                <c:pt idx="277552">
                  <c:v>93638</c:v>
                </c:pt>
                <c:pt idx="277553">
                  <c:v>93638</c:v>
                </c:pt>
                <c:pt idx="277554">
                  <c:v>93638</c:v>
                </c:pt>
                <c:pt idx="277555">
                  <c:v>93638</c:v>
                </c:pt>
                <c:pt idx="277556">
                  <c:v>93638</c:v>
                </c:pt>
                <c:pt idx="277557">
                  <c:v>93638</c:v>
                </c:pt>
                <c:pt idx="277558">
                  <c:v>93638</c:v>
                </c:pt>
                <c:pt idx="277559">
                  <c:v>93638</c:v>
                </c:pt>
                <c:pt idx="277560">
                  <c:v>93638</c:v>
                </c:pt>
                <c:pt idx="277561">
                  <c:v>93638</c:v>
                </c:pt>
                <c:pt idx="277562">
                  <c:v>93638</c:v>
                </c:pt>
                <c:pt idx="277563">
                  <c:v>93638</c:v>
                </c:pt>
                <c:pt idx="277564">
                  <c:v>93638</c:v>
                </c:pt>
                <c:pt idx="277565">
                  <c:v>93638</c:v>
                </c:pt>
                <c:pt idx="277566">
                  <c:v>93638</c:v>
                </c:pt>
                <c:pt idx="277567">
                  <c:v>93638</c:v>
                </c:pt>
                <c:pt idx="277568">
                  <c:v>93638</c:v>
                </c:pt>
                <c:pt idx="277569">
                  <c:v>93638</c:v>
                </c:pt>
                <c:pt idx="277570">
                  <c:v>93638</c:v>
                </c:pt>
                <c:pt idx="277571">
                  <c:v>93638</c:v>
                </c:pt>
                <c:pt idx="277572">
                  <c:v>93638</c:v>
                </c:pt>
                <c:pt idx="277573">
                  <c:v>93638</c:v>
                </c:pt>
                <c:pt idx="277574">
                  <c:v>93638</c:v>
                </c:pt>
                <c:pt idx="277575">
                  <c:v>93638</c:v>
                </c:pt>
                <c:pt idx="277576">
                  <c:v>93638</c:v>
                </c:pt>
                <c:pt idx="277577">
                  <c:v>93638</c:v>
                </c:pt>
                <c:pt idx="277578">
                  <c:v>93638</c:v>
                </c:pt>
                <c:pt idx="277579">
                  <c:v>93638</c:v>
                </c:pt>
                <c:pt idx="277580">
                  <c:v>93638</c:v>
                </c:pt>
                <c:pt idx="277581">
                  <c:v>93638</c:v>
                </c:pt>
                <c:pt idx="277582">
                  <c:v>93638</c:v>
                </c:pt>
                <c:pt idx="277583">
                  <c:v>93638</c:v>
                </c:pt>
                <c:pt idx="277584">
                  <c:v>93638</c:v>
                </c:pt>
                <c:pt idx="277585">
                  <c:v>93638</c:v>
                </c:pt>
                <c:pt idx="277586">
                  <c:v>93638</c:v>
                </c:pt>
                <c:pt idx="277587">
                  <c:v>93638</c:v>
                </c:pt>
                <c:pt idx="277588">
                  <c:v>93638</c:v>
                </c:pt>
                <c:pt idx="277589">
                  <c:v>93638</c:v>
                </c:pt>
                <c:pt idx="277590">
                  <c:v>93638</c:v>
                </c:pt>
                <c:pt idx="277591">
                  <c:v>93638</c:v>
                </c:pt>
                <c:pt idx="277592">
                  <c:v>93638</c:v>
                </c:pt>
                <c:pt idx="277593">
                  <c:v>93638</c:v>
                </c:pt>
                <c:pt idx="277594">
                  <c:v>93638</c:v>
                </c:pt>
                <c:pt idx="277595">
                  <c:v>93638</c:v>
                </c:pt>
                <c:pt idx="277596">
                  <c:v>93638</c:v>
                </c:pt>
                <c:pt idx="277597">
                  <c:v>93638</c:v>
                </c:pt>
                <c:pt idx="277598">
                  <c:v>93638</c:v>
                </c:pt>
                <c:pt idx="277599">
                  <c:v>93638</c:v>
                </c:pt>
                <c:pt idx="277600">
                  <c:v>93638</c:v>
                </c:pt>
                <c:pt idx="277601">
                  <c:v>93638</c:v>
                </c:pt>
                <c:pt idx="277602">
                  <c:v>93638</c:v>
                </c:pt>
                <c:pt idx="277603">
                  <c:v>93638</c:v>
                </c:pt>
                <c:pt idx="277604">
                  <c:v>93638</c:v>
                </c:pt>
                <c:pt idx="277605">
                  <c:v>93638</c:v>
                </c:pt>
                <c:pt idx="277606">
                  <c:v>93638</c:v>
                </c:pt>
                <c:pt idx="277607">
                  <c:v>93638</c:v>
                </c:pt>
                <c:pt idx="277608">
                  <c:v>93638</c:v>
                </c:pt>
                <c:pt idx="277609">
                  <c:v>93638</c:v>
                </c:pt>
                <c:pt idx="277610">
                  <c:v>93638</c:v>
                </c:pt>
                <c:pt idx="277611">
                  <c:v>93638</c:v>
                </c:pt>
                <c:pt idx="277612">
                  <c:v>93638</c:v>
                </c:pt>
                <c:pt idx="277613">
                  <c:v>93638</c:v>
                </c:pt>
                <c:pt idx="277614">
                  <c:v>93638</c:v>
                </c:pt>
                <c:pt idx="277615">
                  <c:v>93638</c:v>
                </c:pt>
                <c:pt idx="277616">
                  <c:v>93638</c:v>
                </c:pt>
                <c:pt idx="277617">
                  <c:v>93638</c:v>
                </c:pt>
                <c:pt idx="277618">
                  <c:v>93638</c:v>
                </c:pt>
                <c:pt idx="277619">
                  <c:v>93638</c:v>
                </c:pt>
                <c:pt idx="277620">
                  <c:v>93638</c:v>
                </c:pt>
                <c:pt idx="277621">
                  <c:v>93638</c:v>
                </c:pt>
                <c:pt idx="277622">
                  <c:v>93638</c:v>
                </c:pt>
                <c:pt idx="277623">
                  <c:v>93638</c:v>
                </c:pt>
                <c:pt idx="277624">
                  <c:v>93638</c:v>
                </c:pt>
                <c:pt idx="277625">
                  <c:v>93638</c:v>
                </c:pt>
                <c:pt idx="277626">
                  <c:v>93638</c:v>
                </c:pt>
                <c:pt idx="277627">
                  <c:v>93638</c:v>
                </c:pt>
                <c:pt idx="277628">
                  <c:v>93638</c:v>
                </c:pt>
                <c:pt idx="277629">
                  <c:v>93638</c:v>
                </c:pt>
                <c:pt idx="277630">
                  <c:v>93638</c:v>
                </c:pt>
                <c:pt idx="277631">
                  <c:v>93638</c:v>
                </c:pt>
                <c:pt idx="277632">
                  <c:v>93638</c:v>
                </c:pt>
                <c:pt idx="277633">
                  <c:v>93638</c:v>
                </c:pt>
                <c:pt idx="277634">
                  <c:v>93638</c:v>
                </c:pt>
                <c:pt idx="277635">
                  <c:v>93638</c:v>
                </c:pt>
                <c:pt idx="277636">
                  <c:v>93638</c:v>
                </c:pt>
                <c:pt idx="277637">
                  <c:v>93638</c:v>
                </c:pt>
                <c:pt idx="277638">
                  <c:v>93638</c:v>
                </c:pt>
                <c:pt idx="277639">
                  <c:v>93638</c:v>
                </c:pt>
                <c:pt idx="277640">
                  <c:v>93638</c:v>
                </c:pt>
                <c:pt idx="277641">
                  <c:v>93638</c:v>
                </c:pt>
                <c:pt idx="277642">
                  <c:v>93638</c:v>
                </c:pt>
                <c:pt idx="277643">
                  <c:v>93638</c:v>
                </c:pt>
                <c:pt idx="277644">
                  <c:v>93638</c:v>
                </c:pt>
                <c:pt idx="277645">
                  <c:v>93638</c:v>
                </c:pt>
                <c:pt idx="277646">
                  <c:v>93638</c:v>
                </c:pt>
                <c:pt idx="277647">
                  <c:v>93638</c:v>
                </c:pt>
                <c:pt idx="277648">
                  <c:v>93638</c:v>
                </c:pt>
                <c:pt idx="277649">
                  <c:v>93638</c:v>
                </c:pt>
                <c:pt idx="277650">
                  <c:v>93638</c:v>
                </c:pt>
                <c:pt idx="277651">
                  <c:v>93638</c:v>
                </c:pt>
                <c:pt idx="277652">
                  <c:v>93638</c:v>
                </c:pt>
                <c:pt idx="277653">
                  <c:v>93638</c:v>
                </c:pt>
                <c:pt idx="277654">
                  <c:v>93638</c:v>
                </c:pt>
                <c:pt idx="277655">
                  <c:v>93638</c:v>
                </c:pt>
                <c:pt idx="277656">
                  <c:v>93638</c:v>
                </c:pt>
                <c:pt idx="277657">
                  <c:v>93638</c:v>
                </c:pt>
                <c:pt idx="277658">
                  <c:v>93638</c:v>
                </c:pt>
                <c:pt idx="277659">
                  <c:v>93638</c:v>
                </c:pt>
                <c:pt idx="277660">
                  <c:v>93638</c:v>
                </c:pt>
                <c:pt idx="277661">
                  <c:v>93638</c:v>
                </c:pt>
                <c:pt idx="277662">
                  <c:v>93638</c:v>
                </c:pt>
                <c:pt idx="277663">
                  <c:v>93638</c:v>
                </c:pt>
                <c:pt idx="277664">
                  <c:v>93638</c:v>
                </c:pt>
                <c:pt idx="277665">
                  <c:v>93638</c:v>
                </c:pt>
                <c:pt idx="277666">
                  <c:v>93638</c:v>
                </c:pt>
                <c:pt idx="277667">
                  <c:v>93638</c:v>
                </c:pt>
                <c:pt idx="277668">
                  <c:v>93638</c:v>
                </c:pt>
                <c:pt idx="277669">
                  <c:v>93638</c:v>
                </c:pt>
                <c:pt idx="277670">
                  <c:v>93638</c:v>
                </c:pt>
                <c:pt idx="277671">
                  <c:v>93638</c:v>
                </c:pt>
                <c:pt idx="277672">
                  <c:v>93638</c:v>
                </c:pt>
                <c:pt idx="277673">
                  <c:v>93638</c:v>
                </c:pt>
                <c:pt idx="277674">
                  <c:v>93638</c:v>
                </c:pt>
                <c:pt idx="277675">
                  <c:v>93638</c:v>
                </c:pt>
                <c:pt idx="277676">
                  <c:v>93638</c:v>
                </c:pt>
                <c:pt idx="277677">
                  <c:v>93638</c:v>
                </c:pt>
                <c:pt idx="277678">
                  <c:v>93638</c:v>
                </c:pt>
                <c:pt idx="277679">
                  <c:v>93638</c:v>
                </c:pt>
                <c:pt idx="277680">
                  <c:v>93638</c:v>
                </c:pt>
                <c:pt idx="277681">
                  <c:v>93638</c:v>
                </c:pt>
                <c:pt idx="277682">
                  <c:v>93638</c:v>
                </c:pt>
                <c:pt idx="277683">
                  <c:v>93638</c:v>
                </c:pt>
                <c:pt idx="277684">
                  <c:v>93638</c:v>
                </c:pt>
                <c:pt idx="277685">
                  <c:v>93638</c:v>
                </c:pt>
                <c:pt idx="277686">
                  <c:v>93638</c:v>
                </c:pt>
                <c:pt idx="277687">
                  <c:v>93638</c:v>
                </c:pt>
                <c:pt idx="277688">
                  <c:v>93638</c:v>
                </c:pt>
                <c:pt idx="277689">
                  <c:v>93638</c:v>
                </c:pt>
                <c:pt idx="277690">
                  <c:v>93638</c:v>
                </c:pt>
                <c:pt idx="277691">
                  <c:v>93638</c:v>
                </c:pt>
                <c:pt idx="277692">
                  <c:v>93638</c:v>
                </c:pt>
                <c:pt idx="277693">
                  <c:v>93638</c:v>
                </c:pt>
                <c:pt idx="277694">
                  <c:v>93638</c:v>
                </c:pt>
                <c:pt idx="277695">
                  <c:v>93638</c:v>
                </c:pt>
                <c:pt idx="277696">
                  <c:v>93638</c:v>
                </c:pt>
                <c:pt idx="277697">
                  <c:v>93638</c:v>
                </c:pt>
                <c:pt idx="277698">
                  <c:v>93638</c:v>
                </c:pt>
                <c:pt idx="277699">
                  <c:v>93638</c:v>
                </c:pt>
                <c:pt idx="277700">
                  <c:v>93638</c:v>
                </c:pt>
                <c:pt idx="277701">
                  <c:v>93638</c:v>
                </c:pt>
                <c:pt idx="277702">
                  <c:v>93638</c:v>
                </c:pt>
                <c:pt idx="277703">
                  <c:v>93638</c:v>
                </c:pt>
                <c:pt idx="277704">
                  <c:v>93638</c:v>
                </c:pt>
                <c:pt idx="277705">
                  <c:v>93638</c:v>
                </c:pt>
                <c:pt idx="277706">
                  <c:v>93638</c:v>
                </c:pt>
                <c:pt idx="277707">
                  <c:v>93638</c:v>
                </c:pt>
                <c:pt idx="277708">
                  <c:v>93638</c:v>
                </c:pt>
                <c:pt idx="277709">
                  <c:v>93638</c:v>
                </c:pt>
                <c:pt idx="277710">
                  <c:v>93638</c:v>
                </c:pt>
                <c:pt idx="277711">
                  <c:v>93638</c:v>
                </c:pt>
                <c:pt idx="277712">
                  <c:v>93638</c:v>
                </c:pt>
                <c:pt idx="277713">
                  <c:v>93638</c:v>
                </c:pt>
                <c:pt idx="277714">
                  <c:v>93638</c:v>
                </c:pt>
                <c:pt idx="277715">
                  <c:v>93638</c:v>
                </c:pt>
                <c:pt idx="277716">
                  <c:v>93638</c:v>
                </c:pt>
                <c:pt idx="277717">
                  <c:v>93638</c:v>
                </c:pt>
                <c:pt idx="277718">
                  <c:v>93638</c:v>
                </c:pt>
                <c:pt idx="277719">
                  <c:v>93638</c:v>
                </c:pt>
                <c:pt idx="277720">
                  <c:v>93638</c:v>
                </c:pt>
                <c:pt idx="277721">
                  <c:v>93638</c:v>
                </c:pt>
                <c:pt idx="277722">
                  <c:v>93638</c:v>
                </c:pt>
                <c:pt idx="277723">
                  <c:v>93638</c:v>
                </c:pt>
                <c:pt idx="277724">
                  <c:v>93638</c:v>
                </c:pt>
                <c:pt idx="277725">
                  <c:v>93638</c:v>
                </c:pt>
                <c:pt idx="277726">
                  <c:v>93638</c:v>
                </c:pt>
                <c:pt idx="277727">
                  <c:v>93638</c:v>
                </c:pt>
                <c:pt idx="277728">
                  <c:v>93638</c:v>
                </c:pt>
                <c:pt idx="277729">
                  <c:v>93638</c:v>
                </c:pt>
                <c:pt idx="277730">
                  <c:v>93638</c:v>
                </c:pt>
                <c:pt idx="277731">
                  <c:v>93638</c:v>
                </c:pt>
                <c:pt idx="277732">
                  <c:v>93638</c:v>
                </c:pt>
                <c:pt idx="277733">
                  <c:v>93638</c:v>
                </c:pt>
                <c:pt idx="277734">
                  <c:v>93638</c:v>
                </c:pt>
                <c:pt idx="277735">
                  <c:v>93638</c:v>
                </c:pt>
                <c:pt idx="277736">
                  <c:v>93638</c:v>
                </c:pt>
                <c:pt idx="277737">
                  <c:v>93638</c:v>
                </c:pt>
                <c:pt idx="277738">
                  <c:v>93638</c:v>
                </c:pt>
                <c:pt idx="277739">
                  <c:v>93638</c:v>
                </c:pt>
                <c:pt idx="277740">
                  <c:v>93638</c:v>
                </c:pt>
                <c:pt idx="277741">
                  <c:v>93638</c:v>
                </c:pt>
                <c:pt idx="277742">
                  <c:v>93638</c:v>
                </c:pt>
                <c:pt idx="277743">
                  <c:v>93638</c:v>
                </c:pt>
                <c:pt idx="277744">
                  <c:v>93638</c:v>
                </c:pt>
                <c:pt idx="277745">
                  <c:v>93638</c:v>
                </c:pt>
                <c:pt idx="277746">
                  <c:v>93638</c:v>
                </c:pt>
                <c:pt idx="277747">
                  <c:v>93638</c:v>
                </c:pt>
                <c:pt idx="277748">
                  <c:v>93638</c:v>
                </c:pt>
                <c:pt idx="277749">
                  <c:v>93638</c:v>
                </c:pt>
                <c:pt idx="277750">
                  <c:v>93638</c:v>
                </c:pt>
                <c:pt idx="277751">
                  <c:v>93638</c:v>
                </c:pt>
                <c:pt idx="277752">
                  <c:v>93638</c:v>
                </c:pt>
                <c:pt idx="277753">
                  <c:v>93638</c:v>
                </c:pt>
                <c:pt idx="277754">
                  <c:v>93638</c:v>
                </c:pt>
                <c:pt idx="277755">
                  <c:v>93638</c:v>
                </c:pt>
                <c:pt idx="277756">
                  <c:v>93638</c:v>
                </c:pt>
                <c:pt idx="277757">
                  <c:v>93638</c:v>
                </c:pt>
                <c:pt idx="277758">
                  <c:v>93638</c:v>
                </c:pt>
                <c:pt idx="277759">
                  <c:v>93638</c:v>
                </c:pt>
                <c:pt idx="277760">
                  <c:v>93638</c:v>
                </c:pt>
                <c:pt idx="277761">
                  <c:v>93638</c:v>
                </c:pt>
                <c:pt idx="277762">
                  <c:v>93638</c:v>
                </c:pt>
                <c:pt idx="277763">
                  <c:v>93638</c:v>
                </c:pt>
                <c:pt idx="277764">
                  <c:v>93638</c:v>
                </c:pt>
                <c:pt idx="277765">
                  <c:v>93638</c:v>
                </c:pt>
                <c:pt idx="277766">
                  <c:v>93638</c:v>
                </c:pt>
                <c:pt idx="277767">
                  <c:v>93638</c:v>
                </c:pt>
                <c:pt idx="277768">
                  <c:v>93638</c:v>
                </c:pt>
                <c:pt idx="277769">
                  <c:v>93638</c:v>
                </c:pt>
                <c:pt idx="277770">
                  <c:v>93638</c:v>
                </c:pt>
                <c:pt idx="277771">
                  <c:v>93638</c:v>
                </c:pt>
                <c:pt idx="277772">
                  <c:v>93638</c:v>
                </c:pt>
                <c:pt idx="277773">
                  <c:v>93638</c:v>
                </c:pt>
                <c:pt idx="277774">
                  <c:v>93638</c:v>
                </c:pt>
                <c:pt idx="277775">
                  <c:v>93638</c:v>
                </c:pt>
                <c:pt idx="277776">
                  <c:v>93638</c:v>
                </c:pt>
                <c:pt idx="277777">
                  <c:v>93638</c:v>
                </c:pt>
                <c:pt idx="277778">
                  <c:v>93638</c:v>
                </c:pt>
                <c:pt idx="277779">
                  <c:v>93638</c:v>
                </c:pt>
                <c:pt idx="277780">
                  <c:v>93638</c:v>
                </c:pt>
                <c:pt idx="277781">
                  <c:v>93638</c:v>
                </c:pt>
                <c:pt idx="277782">
                  <c:v>93638</c:v>
                </c:pt>
                <c:pt idx="277783">
                  <c:v>93638</c:v>
                </c:pt>
                <c:pt idx="277784">
                  <c:v>93638</c:v>
                </c:pt>
                <c:pt idx="277785">
                  <c:v>93638</c:v>
                </c:pt>
                <c:pt idx="277786">
                  <c:v>93638</c:v>
                </c:pt>
                <c:pt idx="277787">
                  <c:v>93638</c:v>
                </c:pt>
                <c:pt idx="277788">
                  <c:v>93638</c:v>
                </c:pt>
                <c:pt idx="277789">
                  <c:v>93638</c:v>
                </c:pt>
                <c:pt idx="277790">
                  <c:v>93638</c:v>
                </c:pt>
                <c:pt idx="277791">
                  <c:v>93638</c:v>
                </c:pt>
                <c:pt idx="277792">
                  <c:v>93638</c:v>
                </c:pt>
                <c:pt idx="277793">
                  <c:v>93638</c:v>
                </c:pt>
                <c:pt idx="277794">
                  <c:v>93638</c:v>
                </c:pt>
                <c:pt idx="277795">
                  <c:v>93638</c:v>
                </c:pt>
                <c:pt idx="277796">
                  <c:v>93638</c:v>
                </c:pt>
                <c:pt idx="277797">
                  <c:v>93638</c:v>
                </c:pt>
                <c:pt idx="277798">
                  <c:v>93638</c:v>
                </c:pt>
                <c:pt idx="277799">
                  <c:v>93638</c:v>
                </c:pt>
                <c:pt idx="277800">
                  <c:v>93638</c:v>
                </c:pt>
                <c:pt idx="277801">
                  <c:v>93638</c:v>
                </c:pt>
                <c:pt idx="277802">
                  <c:v>93638</c:v>
                </c:pt>
                <c:pt idx="277803">
                  <c:v>93638</c:v>
                </c:pt>
                <c:pt idx="277804">
                  <c:v>93638</c:v>
                </c:pt>
                <c:pt idx="277805">
                  <c:v>93638</c:v>
                </c:pt>
                <c:pt idx="277806">
                  <c:v>93638</c:v>
                </c:pt>
                <c:pt idx="277807">
                  <c:v>93638</c:v>
                </c:pt>
                <c:pt idx="277808">
                  <c:v>93638</c:v>
                </c:pt>
                <c:pt idx="277809">
                  <c:v>93638</c:v>
                </c:pt>
                <c:pt idx="277810">
                  <c:v>93638</c:v>
                </c:pt>
                <c:pt idx="277811">
                  <c:v>93638</c:v>
                </c:pt>
                <c:pt idx="277812">
                  <c:v>93638</c:v>
                </c:pt>
                <c:pt idx="277813">
                  <c:v>93638</c:v>
                </c:pt>
                <c:pt idx="277814">
                  <c:v>93638</c:v>
                </c:pt>
                <c:pt idx="277815">
                  <c:v>93638</c:v>
                </c:pt>
                <c:pt idx="277816">
                  <c:v>93638</c:v>
                </c:pt>
                <c:pt idx="277817">
                  <c:v>93638</c:v>
                </c:pt>
                <c:pt idx="277818">
                  <c:v>93638</c:v>
                </c:pt>
                <c:pt idx="277819">
                  <c:v>93638</c:v>
                </c:pt>
                <c:pt idx="277820">
                  <c:v>93638</c:v>
                </c:pt>
                <c:pt idx="277821">
                  <c:v>93638</c:v>
                </c:pt>
                <c:pt idx="277822">
                  <c:v>93638</c:v>
                </c:pt>
                <c:pt idx="277823">
                  <c:v>93638</c:v>
                </c:pt>
                <c:pt idx="277824">
                  <c:v>93638</c:v>
                </c:pt>
                <c:pt idx="277825">
                  <c:v>93638</c:v>
                </c:pt>
                <c:pt idx="277826">
                  <c:v>93638</c:v>
                </c:pt>
                <c:pt idx="277827">
                  <c:v>93638</c:v>
                </c:pt>
                <c:pt idx="277828">
                  <c:v>93638</c:v>
                </c:pt>
                <c:pt idx="277829">
                  <c:v>93638</c:v>
                </c:pt>
                <c:pt idx="277830">
                  <c:v>93638</c:v>
                </c:pt>
                <c:pt idx="277831">
                  <c:v>93638</c:v>
                </c:pt>
                <c:pt idx="277832">
                  <c:v>93638</c:v>
                </c:pt>
                <c:pt idx="277833">
                  <c:v>93638</c:v>
                </c:pt>
                <c:pt idx="277834">
                  <c:v>93638</c:v>
                </c:pt>
                <c:pt idx="277835">
                  <c:v>93638</c:v>
                </c:pt>
                <c:pt idx="277836">
                  <c:v>93638</c:v>
                </c:pt>
                <c:pt idx="277837">
                  <c:v>93638</c:v>
                </c:pt>
                <c:pt idx="277838">
                  <c:v>93638</c:v>
                </c:pt>
                <c:pt idx="277839">
                  <c:v>93638</c:v>
                </c:pt>
                <c:pt idx="277840">
                  <c:v>93638</c:v>
                </c:pt>
                <c:pt idx="277841">
                  <c:v>93638</c:v>
                </c:pt>
                <c:pt idx="277842">
                  <c:v>93638</c:v>
                </c:pt>
                <c:pt idx="277843">
                  <c:v>93638</c:v>
                </c:pt>
                <c:pt idx="277844">
                  <c:v>93638</c:v>
                </c:pt>
                <c:pt idx="277845">
                  <c:v>93638</c:v>
                </c:pt>
                <c:pt idx="277846">
                  <c:v>93638</c:v>
                </c:pt>
                <c:pt idx="277847">
                  <c:v>93638</c:v>
                </c:pt>
                <c:pt idx="277848">
                  <c:v>93638</c:v>
                </c:pt>
                <c:pt idx="277849">
                  <c:v>93638</c:v>
                </c:pt>
                <c:pt idx="277850">
                  <c:v>93638</c:v>
                </c:pt>
                <c:pt idx="277851">
                  <c:v>93638</c:v>
                </c:pt>
                <c:pt idx="277852">
                  <c:v>93638</c:v>
                </c:pt>
                <c:pt idx="277853">
                  <c:v>93638</c:v>
                </c:pt>
                <c:pt idx="277854">
                  <c:v>93638</c:v>
                </c:pt>
                <c:pt idx="277855">
                  <c:v>93638</c:v>
                </c:pt>
                <c:pt idx="277856">
                  <c:v>93638</c:v>
                </c:pt>
                <c:pt idx="277857">
                  <c:v>93638</c:v>
                </c:pt>
                <c:pt idx="277858">
                  <c:v>93638</c:v>
                </c:pt>
                <c:pt idx="277859">
                  <c:v>93638</c:v>
                </c:pt>
                <c:pt idx="277860">
                  <c:v>93638</c:v>
                </c:pt>
                <c:pt idx="277861">
                  <c:v>93638</c:v>
                </c:pt>
                <c:pt idx="277862">
                  <c:v>93638</c:v>
                </c:pt>
                <c:pt idx="277863">
                  <c:v>93638</c:v>
                </c:pt>
                <c:pt idx="277864">
                  <c:v>93638</c:v>
                </c:pt>
                <c:pt idx="277865">
                  <c:v>93638</c:v>
                </c:pt>
                <c:pt idx="277866">
                  <c:v>93638</c:v>
                </c:pt>
                <c:pt idx="277867">
                  <c:v>93638</c:v>
                </c:pt>
                <c:pt idx="277868">
                  <c:v>93638</c:v>
                </c:pt>
                <c:pt idx="277869">
                  <c:v>93638</c:v>
                </c:pt>
                <c:pt idx="277870">
                  <c:v>93638</c:v>
                </c:pt>
                <c:pt idx="277871">
                  <c:v>93638</c:v>
                </c:pt>
                <c:pt idx="277872">
                  <c:v>93638</c:v>
                </c:pt>
                <c:pt idx="277873">
                  <c:v>93638</c:v>
                </c:pt>
                <c:pt idx="277874">
                  <c:v>93638</c:v>
                </c:pt>
                <c:pt idx="277875">
                  <c:v>93638</c:v>
                </c:pt>
                <c:pt idx="277876">
                  <c:v>93638</c:v>
                </c:pt>
                <c:pt idx="277877">
                  <c:v>93638</c:v>
                </c:pt>
                <c:pt idx="277878">
                  <c:v>93638</c:v>
                </c:pt>
                <c:pt idx="277879">
                  <c:v>93638</c:v>
                </c:pt>
                <c:pt idx="277880">
                  <c:v>93638</c:v>
                </c:pt>
                <c:pt idx="277881">
                  <c:v>93638</c:v>
                </c:pt>
                <c:pt idx="277882">
                  <c:v>93638</c:v>
                </c:pt>
                <c:pt idx="277883">
                  <c:v>93638</c:v>
                </c:pt>
                <c:pt idx="277884">
                  <c:v>93638</c:v>
                </c:pt>
                <c:pt idx="277885">
                  <c:v>93638</c:v>
                </c:pt>
                <c:pt idx="277886">
                  <c:v>93638</c:v>
                </c:pt>
                <c:pt idx="277887">
                  <c:v>93638</c:v>
                </c:pt>
                <c:pt idx="277888">
                  <c:v>93638</c:v>
                </c:pt>
                <c:pt idx="277889">
                  <c:v>93638</c:v>
                </c:pt>
                <c:pt idx="277890">
                  <c:v>93638</c:v>
                </c:pt>
                <c:pt idx="277891">
                  <c:v>93638</c:v>
                </c:pt>
                <c:pt idx="277892">
                  <c:v>93638</c:v>
                </c:pt>
                <c:pt idx="277893">
                  <c:v>93638</c:v>
                </c:pt>
                <c:pt idx="277894">
                  <c:v>93638</c:v>
                </c:pt>
                <c:pt idx="277895">
                  <c:v>93638</c:v>
                </c:pt>
                <c:pt idx="277896">
                  <c:v>93638</c:v>
                </c:pt>
                <c:pt idx="277897">
                  <c:v>93638</c:v>
                </c:pt>
                <c:pt idx="277898">
                  <c:v>93638</c:v>
                </c:pt>
                <c:pt idx="277899">
                  <c:v>93638</c:v>
                </c:pt>
                <c:pt idx="277900">
                  <c:v>93638</c:v>
                </c:pt>
                <c:pt idx="277901">
                  <c:v>93638</c:v>
                </c:pt>
                <c:pt idx="277902">
                  <c:v>93638</c:v>
                </c:pt>
                <c:pt idx="277903">
                  <c:v>93638</c:v>
                </c:pt>
                <c:pt idx="277904">
                  <c:v>93638</c:v>
                </c:pt>
                <c:pt idx="277905">
                  <c:v>93638</c:v>
                </c:pt>
                <c:pt idx="277906">
                  <c:v>93638</c:v>
                </c:pt>
                <c:pt idx="277907">
                  <c:v>93638</c:v>
                </c:pt>
                <c:pt idx="277908">
                  <c:v>93638</c:v>
                </c:pt>
                <c:pt idx="277909">
                  <c:v>93638</c:v>
                </c:pt>
                <c:pt idx="277910">
                  <c:v>93638</c:v>
                </c:pt>
                <c:pt idx="277911">
                  <c:v>93638</c:v>
                </c:pt>
                <c:pt idx="277912">
                  <c:v>93638</c:v>
                </c:pt>
                <c:pt idx="277913">
                  <c:v>93638</c:v>
                </c:pt>
                <c:pt idx="277914">
                  <c:v>93638</c:v>
                </c:pt>
                <c:pt idx="277915">
                  <c:v>93638</c:v>
                </c:pt>
                <c:pt idx="277916">
                  <c:v>93638</c:v>
                </c:pt>
                <c:pt idx="277917">
                  <c:v>93638</c:v>
                </c:pt>
                <c:pt idx="277918">
                  <c:v>93638</c:v>
                </c:pt>
                <c:pt idx="277919">
                  <c:v>93638</c:v>
                </c:pt>
                <c:pt idx="277920">
                  <c:v>93638</c:v>
                </c:pt>
                <c:pt idx="277921">
                  <c:v>93638</c:v>
                </c:pt>
                <c:pt idx="277922">
                  <c:v>93638</c:v>
                </c:pt>
                <c:pt idx="277923">
                  <c:v>93638</c:v>
                </c:pt>
                <c:pt idx="277924">
                  <c:v>93638</c:v>
                </c:pt>
                <c:pt idx="277925">
                  <c:v>93638</c:v>
                </c:pt>
                <c:pt idx="277926">
                  <c:v>93638</c:v>
                </c:pt>
                <c:pt idx="277927">
                  <c:v>93638</c:v>
                </c:pt>
                <c:pt idx="277928">
                  <c:v>93638</c:v>
                </c:pt>
                <c:pt idx="277929">
                  <c:v>93638</c:v>
                </c:pt>
                <c:pt idx="277930">
                  <c:v>93638</c:v>
                </c:pt>
                <c:pt idx="277931">
                  <c:v>93638</c:v>
                </c:pt>
                <c:pt idx="277932">
                  <c:v>93638</c:v>
                </c:pt>
                <c:pt idx="277933">
                  <c:v>93638</c:v>
                </c:pt>
                <c:pt idx="277934">
                  <c:v>93638</c:v>
                </c:pt>
                <c:pt idx="277935">
                  <c:v>93638</c:v>
                </c:pt>
                <c:pt idx="277936">
                  <c:v>93638</c:v>
                </c:pt>
                <c:pt idx="277937">
                  <c:v>93638</c:v>
                </c:pt>
                <c:pt idx="277938">
                  <c:v>93638</c:v>
                </c:pt>
                <c:pt idx="277939">
                  <c:v>93638</c:v>
                </c:pt>
                <c:pt idx="277940">
                  <c:v>93638</c:v>
                </c:pt>
                <c:pt idx="277941">
                  <c:v>93638</c:v>
                </c:pt>
                <c:pt idx="277942">
                  <c:v>93638</c:v>
                </c:pt>
                <c:pt idx="277943">
                  <c:v>93638</c:v>
                </c:pt>
                <c:pt idx="277944">
                  <c:v>93638</c:v>
                </c:pt>
                <c:pt idx="277945">
                  <c:v>93638</c:v>
                </c:pt>
                <c:pt idx="277946">
                  <c:v>93638</c:v>
                </c:pt>
                <c:pt idx="277947">
                  <c:v>93638</c:v>
                </c:pt>
                <c:pt idx="277948">
                  <c:v>93638</c:v>
                </c:pt>
                <c:pt idx="277949">
                  <c:v>93638</c:v>
                </c:pt>
                <c:pt idx="277950">
                  <c:v>93638</c:v>
                </c:pt>
                <c:pt idx="277951">
                  <c:v>93638</c:v>
                </c:pt>
                <c:pt idx="277952">
                  <c:v>93638</c:v>
                </c:pt>
                <c:pt idx="277953">
                  <c:v>93638</c:v>
                </c:pt>
                <c:pt idx="277954">
                  <c:v>93638</c:v>
                </c:pt>
                <c:pt idx="277955">
                  <c:v>93638</c:v>
                </c:pt>
                <c:pt idx="277956">
                  <c:v>93638</c:v>
                </c:pt>
                <c:pt idx="277957">
                  <c:v>93638</c:v>
                </c:pt>
                <c:pt idx="277958">
                  <c:v>93638</c:v>
                </c:pt>
                <c:pt idx="277959">
                  <c:v>93638</c:v>
                </c:pt>
                <c:pt idx="277960">
                  <c:v>93638</c:v>
                </c:pt>
                <c:pt idx="277961">
                  <c:v>93638</c:v>
                </c:pt>
                <c:pt idx="277962">
                  <c:v>93638</c:v>
                </c:pt>
                <c:pt idx="277963">
                  <c:v>93638</c:v>
                </c:pt>
                <c:pt idx="277964">
                  <c:v>93638</c:v>
                </c:pt>
                <c:pt idx="277965">
                  <c:v>93638</c:v>
                </c:pt>
                <c:pt idx="277966">
                  <c:v>93638</c:v>
                </c:pt>
                <c:pt idx="277967">
                  <c:v>93638</c:v>
                </c:pt>
                <c:pt idx="277968">
                  <c:v>93638</c:v>
                </c:pt>
                <c:pt idx="277969">
                  <c:v>93638</c:v>
                </c:pt>
                <c:pt idx="277970">
                  <c:v>93638</c:v>
                </c:pt>
                <c:pt idx="277971">
                  <c:v>93638</c:v>
                </c:pt>
                <c:pt idx="277972">
                  <c:v>93638</c:v>
                </c:pt>
                <c:pt idx="277973">
                  <c:v>93638</c:v>
                </c:pt>
                <c:pt idx="277974">
                  <c:v>93638</c:v>
                </c:pt>
                <c:pt idx="277975">
                  <c:v>93638</c:v>
                </c:pt>
                <c:pt idx="277976">
                  <c:v>93638</c:v>
                </c:pt>
                <c:pt idx="277977">
                  <c:v>93638</c:v>
                </c:pt>
                <c:pt idx="277978">
                  <c:v>93638</c:v>
                </c:pt>
                <c:pt idx="277979">
                  <c:v>93638</c:v>
                </c:pt>
                <c:pt idx="277980">
                  <c:v>93638</c:v>
                </c:pt>
                <c:pt idx="277981">
                  <c:v>93638</c:v>
                </c:pt>
                <c:pt idx="277982">
                  <c:v>93638</c:v>
                </c:pt>
                <c:pt idx="277983">
                  <c:v>93638</c:v>
                </c:pt>
                <c:pt idx="277984">
                  <c:v>93638</c:v>
                </c:pt>
                <c:pt idx="277985">
                  <c:v>93638</c:v>
                </c:pt>
                <c:pt idx="277986">
                  <c:v>93638</c:v>
                </c:pt>
                <c:pt idx="277987">
                  <c:v>93638</c:v>
                </c:pt>
                <c:pt idx="277988">
                  <c:v>93638</c:v>
                </c:pt>
                <c:pt idx="277989">
                  <c:v>93638</c:v>
                </c:pt>
                <c:pt idx="277990">
                  <c:v>93638</c:v>
                </c:pt>
                <c:pt idx="277991">
                  <c:v>93638</c:v>
                </c:pt>
                <c:pt idx="277992">
                  <c:v>93638</c:v>
                </c:pt>
                <c:pt idx="277993">
                  <c:v>93638</c:v>
                </c:pt>
                <c:pt idx="277994">
                  <c:v>93638</c:v>
                </c:pt>
                <c:pt idx="277995">
                  <c:v>93638</c:v>
                </c:pt>
                <c:pt idx="277996">
                  <c:v>93638</c:v>
                </c:pt>
                <c:pt idx="277997">
                  <c:v>93638</c:v>
                </c:pt>
                <c:pt idx="277998">
                  <c:v>93638</c:v>
                </c:pt>
                <c:pt idx="277999">
                  <c:v>93638</c:v>
                </c:pt>
                <c:pt idx="278000">
                  <c:v>93638</c:v>
                </c:pt>
                <c:pt idx="278001">
                  <c:v>93638</c:v>
                </c:pt>
                <c:pt idx="278002">
                  <c:v>93638</c:v>
                </c:pt>
                <c:pt idx="278003">
                  <c:v>93638</c:v>
                </c:pt>
                <c:pt idx="278004">
                  <c:v>93638</c:v>
                </c:pt>
                <c:pt idx="278005">
                  <c:v>93638</c:v>
                </c:pt>
                <c:pt idx="278006">
                  <c:v>93638</c:v>
                </c:pt>
                <c:pt idx="278007">
                  <c:v>93638</c:v>
                </c:pt>
                <c:pt idx="278008">
                  <c:v>93638</c:v>
                </c:pt>
                <c:pt idx="278009">
                  <c:v>93638</c:v>
                </c:pt>
                <c:pt idx="278010">
                  <c:v>93638</c:v>
                </c:pt>
                <c:pt idx="278011">
                  <c:v>93638</c:v>
                </c:pt>
                <c:pt idx="278012">
                  <c:v>93638</c:v>
                </c:pt>
                <c:pt idx="278013">
                  <c:v>93638</c:v>
                </c:pt>
                <c:pt idx="278014">
                  <c:v>93638</c:v>
                </c:pt>
                <c:pt idx="278015">
                  <c:v>93638</c:v>
                </c:pt>
                <c:pt idx="278016">
                  <c:v>93638</c:v>
                </c:pt>
                <c:pt idx="278017">
                  <c:v>93638</c:v>
                </c:pt>
                <c:pt idx="278018">
                  <c:v>93638</c:v>
                </c:pt>
                <c:pt idx="278019">
                  <c:v>93638</c:v>
                </c:pt>
                <c:pt idx="278020">
                  <c:v>93638</c:v>
                </c:pt>
                <c:pt idx="278021">
                  <c:v>93638</c:v>
                </c:pt>
                <c:pt idx="278022">
                  <c:v>93638</c:v>
                </c:pt>
                <c:pt idx="278023">
                  <c:v>93638</c:v>
                </c:pt>
                <c:pt idx="278024">
                  <c:v>93638</c:v>
                </c:pt>
                <c:pt idx="278025">
                  <c:v>93638</c:v>
                </c:pt>
                <c:pt idx="278026">
                  <c:v>93638</c:v>
                </c:pt>
                <c:pt idx="278027">
                  <c:v>93638</c:v>
                </c:pt>
                <c:pt idx="278028">
                  <c:v>93638</c:v>
                </c:pt>
                <c:pt idx="278029">
                  <c:v>93638</c:v>
                </c:pt>
                <c:pt idx="278030">
                  <c:v>93638</c:v>
                </c:pt>
                <c:pt idx="278031">
                  <c:v>93638</c:v>
                </c:pt>
                <c:pt idx="278032">
                  <c:v>93638</c:v>
                </c:pt>
                <c:pt idx="278033">
                  <c:v>93638</c:v>
                </c:pt>
                <c:pt idx="278034">
                  <c:v>93638</c:v>
                </c:pt>
                <c:pt idx="278035">
                  <c:v>93638</c:v>
                </c:pt>
                <c:pt idx="278036">
                  <c:v>93638</c:v>
                </c:pt>
                <c:pt idx="278037">
                  <c:v>93638</c:v>
                </c:pt>
                <c:pt idx="278038">
                  <c:v>93638</c:v>
                </c:pt>
                <c:pt idx="278039">
                  <c:v>93638</c:v>
                </c:pt>
                <c:pt idx="278040">
                  <c:v>93638</c:v>
                </c:pt>
                <c:pt idx="278041">
                  <c:v>93638</c:v>
                </c:pt>
                <c:pt idx="278042">
                  <c:v>93638</c:v>
                </c:pt>
                <c:pt idx="278043">
                  <c:v>93638</c:v>
                </c:pt>
                <c:pt idx="278044">
                  <c:v>93638</c:v>
                </c:pt>
                <c:pt idx="278045">
                  <c:v>93638</c:v>
                </c:pt>
                <c:pt idx="278046">
                  <c:v>93638</c:v>
                </c:pt>
                <c:pt idx="278047">
                  <c:v>93638</c:v>
                </c:pt>
                <c:pt idx="278048">
                  <c:v>93638</c:v>
                </c:pt>
                <c:pt idx="278049">
                  <c:v>93638</c:v>
                </c:pt>
                <c:pt idx="278050">
                  <c:v>93638</c:v>
                </c:pt>
                <c:pt idx="278051">
                  <c:v>93638</c:v>
                </c:pt>
                <c:pt idx="278052">
                  <c:v>93638</c:v>
                </c:pt>
                <c:pt idx="278053">
                  <c:v>93638</c:v>
                </c:pt>
                <c:pt idx="278054">
                  <c:v>93638</c:v>
                </c:pt>
                <c:pt idx="278055">
                  <c:v>93638</c:v>
                </c:pt>
                <c:pt idx="278056">
                  <c:v>93638</c:v>
                </c:pt>
                <c:pt idx="278057">
                  <c:v>93638</c:v>
                </c:pt>
                <c:pt idx="278058">
                  <c:v>93638</c:v>
                </c:pt>
                <c:pt idx="278059">
                  <c:v>93638</c:v>
                </c:pt>
                <c:pt idx="278060">
                  <c:v>93638</c:v>
                </c:pt>
                <c:pt idx="278061">
                  <c:v>93638</c:v>
                </c:pt>
                <c:pt idx="278062">
                  <c:v>93638</c:v>
                </c:pt>
                <c:pt idx="278063">
                  <c:v>93638</c:v>
                </c:pt>
                <c:pt idx="278064">
                  <c:v>93638</c:v>
                </c:pt>
                <c:pt idx="278065">
                  <c:v>93638</c:v>
                </c:pt>
                <c:pt idx="278066">
                  <c:v>93638</c:v>
                </c:pt>
                <c:pt idx="278067">
                  <c:v>93638</c:v>
                </c:pt>
                <c:pt idx="278068">
                  <c:v>93638</c:v>
                </c:pt>
                <c:pt idx="278069">
                  <c:v>93638</c:v>
                </c:pt>
                <c:pt idx="278070">
                  <c:v>93638</c:v>
                </c:pt>
                <c:pt idx="278071">
                  <c:v>93638</c:v>
                </c:pt>
                <c:pt idx="278072">
                  <c:v>93638</c:v>
                </c:pt>
                <c:pt idx="278073">
                  <c:v>93638</c:v>
                </c:pt>
                <c:pt idx="278074">
                  <c:v>93638</c:v>
                </c:pt>
                <c:pt idx="278075">
                  <c:v>93638</c:v>
                </c:pt>
                <c:pt idx="278076">
                  <c:v>93638</c:v>
                </c:pt>
                <c:pt idx="278077">
                  <c:v>93638</c:v>
                </c:pt>
                <c:pt idx="278078">
                  <c:v>93638</c:v>
                </c:pt>
                <c:pt idx="278079">
                  <c:v>93638</c:v>
                </c:pt>
                <c:pt idx="278080">
                  <c:v>93638</c:v>
                </c:pt>
                <c:pt idx="278081">
                  <c:v>93638</c:v>
                </c:pt>
                <c:pt idx="278082">
                  <c:v>93638</c:v>
                </c:pt>
                <c:pt idx="278083">
                  <c:v>93638</c:v>
                </c:pt>
                <c:pt idx="278084">
                  <c:v>93638</c:v>
                </c:pt>
                <c:pt idx="278085">
                  <c:v>93638</c:v>
                </c:pt>
                <c:pt idx="278086">
                  <c:v>93638</c:v>
                </c:pt>
                <c:pt idx="278087">
                  <c:v>93638</c:v>
                </c:pt>
                <c:pt idx="278088">
                  <c:v>93638</c:v>
                </c:pt>
                <c:pt idx="278089">
                  <c:v>93638</c:v>
                </c:pt>
                <c:pt idx="278090">
                  <c:v>93638</c:v>
                </c:pt>
                <c:pt idx="278091">
                  <c:v>93638</c:v>
                </c:pt>
                <c:pt idx="278092">
                  <c:v>93638</c:v>
                </c:pt>
                <c:pt idx="278093">
                  <c:v>93638</c:v>
                </c:pt>
                <c:pt idx="278094">
                  <c:v>93638</c:v>
                </c:pt>
                <c:pt idx="278095">
                  <c:v>93638</c:v>
                </c:pt>
                <c:pt idx="278096">
                  <c:v>93638</c:v>
                </c:pt>
                <c:pt idx="278097">
                  <c:v>93638</c:v>
                </c:pt>
                <c:pt idx="278098">
                  <c:v>93638</c:v>
                </c:pt>
                <c:pt idx="278099">
                  <c:v>93638</c:v>
                </c:pt>
                <c:pt idx="278100">
                  <c:v>93638</c:v>
                </c:pt>
                <c:pt idx="278101">
                  <c:v>93638</c:v>
                </c:pt>
                <c:pt idx="278102">
                  <c:v>93638</c:v>
                </c:pt>
                <c:pt idx="278103">
                  <c:v>93638</c:v>
                </c:pt>
                <c:pt idx="278104">
                  <c:v>93638</c:v>
                </c:pt>
                <c:pt idx="278105">
                  <c:v>93638</c:v>
                </c:pt>
                <c:pt idx="278106">
                  <c:v>93638</c:v>
                </c:pt>
                <c:pt idx="278107">
                  <c:v>93638</c:v>
                </c:pt>
                <c:pt idx="278108">
                  <c:v>93638</c:v>
                </c:pt>
                <c:pt idx="278109">
                  <c:v>93638</c:v>
                </c:pt>
                <c:pt idx="278110">
                  <c:v>93638</c:v>
                </c:pt>
                <c:pt idx="278111">
                  <c:v>93638</c:v>
                </c:pt>
                <c:pt idx="278112">
                  <c:v>93638</c:v>
                </c:pt>
                <c:pt idx="278113">
                  <c:v>93638</c:v>
                </c:pt>
                <c:pt idx="278114">
                  <c:v>93638</c:v>
                </c:pt>
                <c:pt idx="278115">
                  <c:v>93638</c:v>
                </c:pt>
                <c:pt idx="278116">
                  <c:v>93638</c:v>
                </c:pt>
                <c:pt idx="278117">
                  <c:v>93638</c:v>
                </c:pt>
                <c:pt idx="278118">
                  <c:v>93638</c:v>
                </c:pt>
                <c:pt idx="278119">
                  <c:v>93638</c:v>
                </c:pt>
                <c:pt idx="278120">
                  <c:v>93638</c:v>
                </c:pt>
                <c:pt idx="278121">
                  <c:v>93638</c:v>
                </c:pt>
                <c:pt idx="278122">
                  <c:v>93638</c:v>
                </c:pt>
                <c:pt idx="278123">
                  <c:v>93638</c:v>
                </c:pt>
                <c:pt idx="278124">
                  <c:v>93638</c:v>
                </c:pt>
                <c:pt idx="278125">
                  <c:v>93638</c:v>
                </c:pt>
                <c:pt idx="278126">
                  <c:v>93638</c:v>
                </c:pt>
                <c:pt idx="278127">
                  <c:v>93638</c:v>
                </c:pt>
                <c:pt idx="278128">
                  <c:v>93638</c:v>
                </c:pt>
                <c:pt idx="278129">
                  <c:v>93638</c:v>
                </c:pt>
                <c:pt idx="278130">
                  <c:v>93638</c:v>
                </c:pt>
                <c:pt idx="278131">
                  <c:v>93638</c:v>
                </c:pt>
                <c:pt idx="278132">
                  <c:v>93638</c:v>
                </c:pt>
                <c:pt idx="278133">
                  <c:v>93638</c:v>
                </c:pt>
                <c:pt idx="278134">
                  <c:v>93638</c:v>
                </c:pt>
                <c:pt idx="278135">
                  <c:v>93638</c:v>
                </c:pt>
                <c:pt idx="278136">
                  <c:v>93638</c:v>
                </c:pt>
                <c:pt idx="278137">
                  <c:v>93638</c:v>
                </c:pt>
                <c:pt idx="278138">
                  <c:v>93638</c:v>
                </c:pt>
                <c:pt idx="278139">
                  <c:v>93638</c:v>
                </c:pt>
                <c:pt idx="278140">
                  <c:v>93638</c:v>
                </c:pt>
                <c:pt idx="278141">
                  <c:v>93638</c:v>
                </c:pt>
                <c:pt idx="278142">
                  <c:v>93638</c:v>
                </c:pt>
                <c:pt idx="278143">
                  <c:v>93638</c:v>
                </c:pt>
                <c:pt idx="278144">
                  <c:v>93638</c:v>
                </c:pt>
                <c:pt idx="278145">
                  <c:v>93638</c:v>
                </c:pt>
                <c:pt idx="278146">
                  <c:v>93638</c:v>
                </c:pt>
                <c:pt idx="278147">
                  <c:v>93638</c:v>
                </c:pt>
                <c:pt idx="278148">
                  <c:v>93638</c:v>
                </c:pt>
                <c:pt idx="278149">
                  <c:v>93638</c:v>
                </c:pt>
                <c:pt idx="278150">
                  <c:v>93638</c:v>
                </c:pt>
                <c:pt idx="278151">
                  <c:v>93638</c:v>
                </c:pt>
                <c:pt idx="278152">
                  <c:v>93638</c:v>
                </c:pt>
                <c:pt idx="278153">
                  <c:v>93638</c:v>
                </c:pt>
                <c:pt idx="278154">
                  <c:v>93638</c:v>
                </c:pt>
                <c:pt idx="278155">
                  <c:v>93638</c:v>
                </c:pt>
                <c:pt idx="278156">
                  <c:v>93638</c:v>
                </c:pt>
                <c:pt idx="278157">
                  <c:v>93638</c:v>
                </c:pt>
                <c:pt idx="278158">
                  <c:v>93638</c:v>
                </c:pt>
                <c:pt idx="278159">
                  <c:v>93638</c:v>
                </c:pt>
                <c:pt idx="278160">
                  <c:v>93638</c:v>
                </c:pt>
                <c:pt idx="278161">
                  <c:v>93638</c:v>
                </c:pt>
                <c:pt idx="278162">
                  <c:v>93638</c:v>
                </c:pt>
                <c:pt idx="278163">
                  <c:v>93638</c:v>
                </c:pt>
                <c:pt idx="278164">
                  <c:v>93638</c:v>
                </c:pt>
                <c:pt idx="278165">
                  <c:v>93638</c:v>
                </c:pt>
                <c:pt idx="278166">
                  <c:v>93638</c:v>
                </c:pt>
                <c:pt idx="278167">
                  <c:v>93638</c:v>
                </c:pt>
                <c:pt idx="278168">
                  <c:v>93638</c:v>
                </c:pt>
                <c:pt idx="278169">
                  <c:v>93638</c:v>
                </c:pt>
                <c:pt idx="278170">
                  <c:v>93638</c:v>
                </c:pt>
                <c:pt idx="278171">
                  <c:v>93638</c:v>
                </c:pt>
                <c:pt idx="278172">
                  <c:v>93638</c:v>
                </c:pt>
                <c:pt idx="278173">
                  <c:v>93638</c:v>
                </c:pt>
                <c:pt idx="278174">
                  <c:v>93638</c:v>
                </c:pt>
                <c:pt idx="278175">
                  <c:v>93638</c:v>
                </c:pt>
                <c:pt idx="278176">
                  <c:v>93638</c:v>
                </c:pt>
                <c:pt idx="278177">
                  <c:v>93638</c:v>
                </c:pt>
                <c:pt idx="278178">
                  <c:v>93638</c:v>
                </c:pt>
                <c:pt idx="278179">
                  <c:v>93638</c:v>
                </c:pt>
                <c:pt idx="278180">
                  <c:v>93638</c:v>
                </c:pt>
                <c:pt idx="278181">
                  <c:v>93638</c:v>
                </c:pt>
                <c:pt idx="278182">
                  <c:v>93638</c:v>
                </c:pt>
                <c:pt idx="278183">
                  <c:v>93638</c:v>
                </c:pt>
                <c:pt idx="278184">
                  <c:v>93638</c:v>
                </c:pt>
                <c:pt idx="278185">
                  <c:v>93638</c:v>
                </c:pt>
                <c:pt idx="278186">
                  <c:v>93638</c:v>
                </c:pt>
                <c:pt idx="278187">
                  <c:v>93638</c:v>
                </c:pt>
                <c:pt idx="278188">
                  <c:v>93638</c:v>
                </c:pt>
                <c:pt idx="278189">
                  <c:v>93638</c:v>
                </c:pt>
                <c:pt idx="278190">
                  <c:v>93638</c:v>
                </c:pt>
                <c:pt idx="278191">
                  <c:v>93638</c:v>
                </c:pt>
                <c:pt idx="278192">
                  <c:v>93638</c:v>
                </c:pt>
                <c:pt idx="278193">
                  <c:v>93638</c:v>
                </c:pt>
                <c:pt idx="278194">
                  <c:v>93638</c:v>
                </c:pt>
                <c:pt idx="278195">
                  <c:v>93638</c:v>
                </c:pt>
                <c:pt idx="278196">
                  <c:v>93638</c:v>
                </c:pt>
                <c:pt idx="278197">
                  <c:v>93638</c:v>
                </c:pt>
                <c:pt idx="278198">
                  <c:v>93638</c:v>
                </c:pt>
                <c:pt idx="278199">
                  <c:v>93638</c:v>
                </c:pt>
                <c:pt idx="278200">
                  <c:v>93638</c:v>
                </c:pt>
                <c:pt idx="278201">
                  <c:v>93638</c:v>
                </c:pt>
                <c:pt idx="278202">
                  <c:v>93638</c:v>
                </c:pt>
                <c:pt idx="278203">
                  <c:v>93638</c:v>
                </c:pt>
                <c:pt idx="278204">
                  <c:v>93638</c:v>
                </c:pt>
                <c:pt idx="278205">
                  <c:v>93638</c:v>
                </c:pt>
                <c:pt idx="278206">
                  <c:v>93638</c:v>
                </c:pt>
                <c:pt idx="278207">
                  <c:v>93638</c:v>
                </c:pt>
                <c:pt idx="278208">
                  <c:v>93638</c:v>
                </c:pt>
                <c:pt idx="278209">
                  <c:v>93638</c:v>
                </c:pt>
                <c:pt idx="278210">
                  <c:v>93638</c:v>
                </c:pt>
                <c:pt idx="278211">
                  <c:v>93638</c:v>
                </c:pt>
                <c:pt idx="278212">
                  <c:v>93638</c:v>
                </c:pt>
                <c:pt idx="278213">
                  <c:v>93638</c:v>
                </c:pt>
                <c:pt idx="278214">
                  <c:v>93638</c:v>
                </c:pt>
                <c:pt idx="278215">
                  <c:v>93638</c:v>
                </c:pt>
                <c:pt idx="278216">
                  <c:v>93638</c:v>
                </c:pt>
                <c:pt idx="278217">
                  <c:v>93638</c:v>
                </c:pt>
                <c:pt idx="278218">
                  <c:v>93638</c:v>
                </c:pt>
                <c:pt idx="278219">
                  <c:v>93638</c:v>
                </c:pt>
                <c:pt idx="278220">
                  <c:v>93638</c:v>
                </c:pt>
                <c:pt idx="278221">
                  <c:v>93638</c:v>
                </c:pt>
                <c:pt idx="278222">
                  <c:v>93638</c:v>
                </c:pt>
                <c:pt idx="278223">
                  <c:v>93638</c:v>
                </c:pt>
                <c:pt idx="278224">
                  <c:v>93638</c:v>
                </c:pt>
                <c:pt idx="278225">
                  <c:v>93638</c:v>
                </c:pt>
                <c:pt idx="278226">
                  <c:v>93638</c:v>
                </c:pt>
                <c:pt idx="278227">
                  <c:v>93638</c:v>
                </c:pt>
                <c:pt idx="278228">
                  <c:v>93638</c:v>
                </c:pt>
                <c:pt idx="278229">
                  <c:v>93638</c:v>
                </c:pt>
                <c:pt idx="278230">
                  <c:v>93638</c:v>
                </c:pt>
                <c:pt idx="278231">
                  <c:v>93638</c:v>
                </c:pt>
                <c:pt idx="278232">
                  <c:v>93638</c:v>
                </c:pt>
                <c:pt idx="278233">
                  <c:v>93638</c:v>
                </c:pt>
                <c:pt idx="278234">
                  <c:v>93638</c:v>
                </c:pt>
                <c:pt idx="278235">
                  <c:v>93638</c:v>
                </c:pt>
                <c:pt idx="278236">
                  <c:v>93638</c:v>
                </c:pt>
                <c:pt idx="278237">
                  <c:v>93638</c:v>
                </c:pt>
                <c:pt idx="278238">
                  <c:v>93638</c:v>
                </c:pt>
                <c:pt idx="278239">
                  <c:v>93638</c:v>
                </c:pt>
                <c:pt idx="278240">
                  <c:v>93638</c:v>
                </c:pt>
                <c:pt idx="278241">
                  <c:v>93638</c:v>
                </c:pt>
                <c:pt idx="278242">
                  <c:v>93638</c:v>
                </c:pt>
                <c:pt idx="278243">
                  <c:v>93638</c:v>
                </c:pt>
                <c:pt idx="278244">
                  <c:v>93638</c:v>
                </c:pt>
                <c:pt idx="278245">
                  <c:v>93638</c:v>
                </c:pt>
                <c:pt idx="278246">
                  <c:v>93638</c:v>
                </c:pt>
                <c:pt idx="278247">
                  <c:v>93638</c:v>
                </c:pt>
                <c:pt idx="278248">
                  <c:v>93638</c:v>
                </c:pt>
                <c:pt idx="278249">
                  <c:v>93638</c:v>
                </c:pt>
                <c:pt idx="278250">
                  <c:v>93638</c:v>
                </c:pt>
                <c:pt idx="278251">
                  <c:v>93638</c:v>
                </c:pt>
                <c:pt idx="278252">
                  <c:v>93638</c:v>
                </c:pt>
                <c:pt idx="278253">
                  <c:v>93638</c:v>
                </c:pt>
                <c:pt idx="278254">
                  <c:v>93638</c:v>
                </c:pt>
                <c:pt idx="278255">
                  <c:v>93638</c:v>
                </c:pt>
                <c:pt idx="278256">
                  <c:v>93638</c:v>
                </c:pt>
                <c:pt idx="278257">
                  <c:v>93638</c:v>
                </c:pt>
                <c:pt idx="278258">
                  <c:v>93638</c:v>
                </c:pt>
                <c:pt idx="278259">
                  <c:v>93638</c:v>
                </c:pt>
                <c:pt idx="278260">
                  <c:v>93638</c:v>
                </c:pt>
                <c:pt idx="278261">
                  <c:v>93638</c:v>
                </c:pt>
                <c:pt idx="278262">
                  <c:v>93638</c:v>
                </c:pt>
                <c:pt idx="278263">
                  <c:v>93638</c:v>
                </c:pt>
                <c:pt idx="278264">
                  <c:v>93638</c:v>
                </c:pt>
                <c:pt idx="278265">
                  <c:v>93638</c:v>
                </c:pt>
                <c:pt idx="278266">
                  <c:v>93638</c:v>
                </c:pt>
                <c:pt idx="278267">
                  <c:v>93638</c:v>
                </c:pt>
                <c:pt idx="278268">
                  <c:v>93638</c:v>
                </c:pt>
                <c:pt idx="278269">
                  <c:v>93638</c:v>
                </c:pt>
                <c:pt idx="278270">
                  <c:v>93638</c:v>
                </c:pt>
                <c:pt idx="278271">
                  <c:v>93638</c:v>
                </c:pt>
                <c:pt idx="278272">
                  <c:v>93638</c:v>
                </c:pt>
                <c:pt idx="278273">
                  <c:v>93638</c:v>
                </c:pt>
                <c:pt idx="278274">
                  <c:v>93638</c:v>
                </c:pt>
                <c:pt idx="278275">
                  <c:v>93638</c:v>
                </c:pt>
                <c:pt idx="278276">
                  <c:v>93638</c:v>
                </c:pt>
                <c:pt idx="278277">
                  <c:v>93638</c:v>
                </c:pt>
                <c:pt idx="278278">
                  <c:v>93638</c:v>
                </c:pt>
                <c:pt idx="278279">
                  <c:v>93638</c:v>
                </c:pt>
                <c:pt idx="278280">
                  <c:v>93638</c:v>
                </c:pt>
                <c:pt idx="278281">
                  <c:v>93638</c:v>
                </c:pt>
                <c:pt idx="278282">
                  <c:v>93638</c:v>
                </c:pt>
                <c:pt idx="278283">
                  <c:v>93638</c:v>
                </c:pt>
                <c:pt idx="278284">
                  <c:v>93638</c:v>
                </c:pt>
                <c:pt idx="278285">
                  <c:v>93638</c:v>
                </c:pt>
                <c:pt idx="278286">
                  <c:v>93638</c:v>
                </c:pt>
                <c:pt idx="278287">
                  <c:v>93638</c:v>
                </c:pt>
                <c:pt idx="278288">
                  <c:v>93638</c:v>
                </c:pt>
                <c:pt idx="278289">
                  <c:v>93638</c:v>
                </c:pt>
                <c:pt idx="278290">
                  <c:v>93638</c:v>
                </c:pt>
                <c:pt idx="278291">
                  <c:v>93638</c:v>
                </c:pt>
                <c:pt idx="278292">
                  <c:v>93638</c:v>
                </c:pt>
                <c:pt idx="278293">
                  <c:v>93638</c:v>
                </c:pt>
                <c:pt idx="278294">
                  <c:v>93638</c:v>
                </c:pt>
                <c:pt idx="278295">
                  <c:v>93638</c:v>
                </c:pt>
                <c:pt idx="278296">
                  <c:v>93638</c:v>
                </c:pt>
                <c:pt idx="278297">
                  <c:v>93638</c:v>
                </c:pt>
                <c:pt idx="278298">
                  <c:v>93638</c:v>
                </c:pt>
                <c:pt idx="278299">
                  <c:v>93638</c:v>
                </c:pt>
                <c:pt idx="278300">
                  <c:v>93638</c:v>
                </c:pt>
                <c:pt idx="278301">
                  <c:v>93638</c:v>
                </c:pt>
                <c:pt idx="278302">
                  <c:v>93638</c:v>
                </c:pt>
                <c:pt idx="278303">
                  <c:v>93638</c:v>
                </c:pt>
                <c:pt idx="278304">
                  <c:v>93638</c:v>
                </c:pt>
                <c:pt idx="278305">
                  <c:v>93638</c:v>
                </c:pt>
                <c:pt idx="278306">
                  <c:v>93638</c:v>
                </c:pt>
                <c:pt idx="278307">
                  <c:v>93638</c:v>
                </c:pt>
                <c:pt idx="278308">
                  <c:v>93638</c:v>
                </c:pt>
                <c:pt idx="278309">
                  <c:v>93638</c:v>
                </c:pt>
                <c:pt idx="278310">
                  <c:v>93638</c:v>
                </c:pt>
                <c:pt idx="278311">
                  <c:v>93638</c:v>
                </c:pt>
                <c:pt idx="278312">
                  <c:v>93638</c:v>
                </c:pt>
                <c:pt idx="278313">
                  <c:v>93638</c:v>
                </c:pt>
                <c:pt idx="278314">
                  <c:v>93638</c:v>
                </c:pt>
                <c:pt idx="278315">
                  <c:v>93638</c:v>
                </c:pt>
                <c:pt idx="278316">
                  <c:v>93638</c:v>
                </c:pt>
                <c:pt idx="278317">
                  <c:v>93638</c:v>
                </c:pt>
                <c:pt idx="278318">
                  <c:v>93638</c:v>
                </c:pt>
                <c:pt idx="278319">
                  <c:v>93638</c:v>
                </c:pt>
                <c:pt idx="278320">
                  <c:v>93638</c:v>
                </c:pt>
                <c:pt idx="278321">
                  <c:v>93638</c:v>
                </c:pt>
                <c:pt idx="278322">
                  <c:v>93638</c:v>
                </c:pt>
                <c:pt idx="278323">
                  <c:v>93638</c:v>
                </c:pt>
                <c:pt idx="278324">
                  <c:v>93638</c:v>
                </c:pt>
                <c:pt idx="278325">
                  <c:v>93638</c:v>
                </c:pt>
                <c:pt idx="278326">
                  <c:v>93638</c:v>
                </c:pt>
                <c:pt idx="278327">
                  <c:v>93638</c:v>
                </c:pt>
                <c:pt idx="278328">
                  <c:v>93638</c:v>
                </c:pt>
                <c:pt idx="278329">
                  <c:v>93638</c:v>
                </c:pt>
                <c:pt idx="278330">
                  <c:v>93638</c:v>
                </c:pt>
                <c:pt idx="278331">
                  <c:v>93638</c:v>
                </c:pt>
                <c:pt idx="278332">
                  <c:v>93638</c:v>
                </c:pt>
                <c:pt idx="278333">
                  <c:v>93638</c:v>
                </c:pt>
                <c:pt idx="278334">
                  <c:v>93638</c:v>
                </c:pt>
                <c:pt idx="278335">
                  <c:v>93638</c:v>
                </c:pt>
                <c:pt idx="278336">
                  <c:v>93638</c:v>
                </c:pt>
                <c:pt idx="278337">
                  <c:v>93638</c:v>
                </c:pt>
                <c:pt idx="278338">
                  <c:v>93638</c:v>
                </c:pt>
                <c:pt idx="278339">
                  <c:v>93638</c:v>
                </c:pt>
                <c:pt idx="278340">
                  <c:v>93638</c:v>
                </c:pt>
                <c:pt idx="278341">
                  <c:v>93638</c:v>
                </c:pt>
                <c:pt idx="278342">
                  <c:v>93638</c:v>
                </c:pt>
                <c:pt idx="278343">
                  <c:v>93638</c:v>
                </c:pt>
                <c:pt idx="278344">
                  <c:v>93638</c:v>
                </c:pt>
                <c:pt idx="278345">
                  <c:v>93638</c:v>
                </c:pt>
                <c:pt idx="278346">
                  <c:v>93638</c:v>
                </c:pt>
                <c:pt idx="278347">
                  <c:v>93638</c:v>
                </c:pt>
                <c:pt idx="278348">
                  <c:v>93638</c:v>
                </c:pt>
                <c:pt idx="278349">
                  <c:v>93638</c:v>
                </c:pt>
                <c:pt idx="278350">
                  <c:v>93638</c:v>
                </c:pt>
                <c:pt idx="278351">
                  <c:v>93638</c:v>
                </c:pt>
                <c:pt idx="278352">
                  <c:v>93638</c:v>
                </c:pt>
                <c:pt idx="278353">
                  <c:v>93638</c:v>
                </c:pt>
                <c:pt idx="278354">
                  <c:v>93638</c:v>
                </c:pt>
                <c:pt idx="278355">
                  <c:v>93638</c:v>
                </c:pt>
                <c:pt idx="278356">
                  <c:v>93638</c:v>
                </c:pt>
                <c:pt idx="278357">
                  <c:v>93638</c:v>
                </c:pt>
                <c:pt idx="278358">
                  <c:v>93638</c:v>
                </c:pt>
                <c:pt idx="278359">
                  <c:v>93638</c:v>
                </c:pt>
                <c:pt idx="278360">
                  <c:v>93638</c:v>
                </c:pt>
                <c:pt idx="278361">
                  <c:v>93638</c:v>
                </c:pt>
                <c:pt idx="278362">
                  <c:v>93638</c:v>
                </c:pt>
                <c:pt idx="278363">
                  <c:v>93638</c:v>
                </c:pt>
                <c:pt idx="278364">
                  <c:v>93638</c:v>
                </c:pt>
                <c:pt idx="278365">
                  <c:v>93638</c:v>
                </c:pt>
                <c:pt idx="278366">
                  <c:v>93638</c:v>
                </c:pt>
                <c:pt idx="278367">
                  <c:v>93638</c:v>
                </c:pt>
                <c:pt idx="278368">
                  <c:v>93638</c:v>
                </c:pt>
                <c:pt idx="278369">
                  <c:v>93638</c:v>
                </c:pt>
                <c:pt idx="278370">
                  <c:v>93638</c:v>
                </c:pt>
                <c:pt idx="278371">
                  <c:v>93638</c:v>
                </c:pt>
                <c:pt idx="278372">
                  <c:v>93638</c:v>
                </c:pt>
                <c:pt idx="278373">
                  <c:v>93638</c:v>
                </c:pt>
                <c:pt idx="278374">
                  <c:v>93638</c:v>
                </c:pt>
                <c:pt idx="278375">
                  <c:v>93638</c:v>
                </c:pt>
                <c:pt idx="278376">
                  <c:v>93638</c:v>
                </c:pt>
                <c:pt idx="278377">
                  <c:v>93638</c:v>
                </c:pt>
                <c:pt idx="278378">
                  <c:v>93638</c:v>
                </c:pt>
                <c:pt idx="278379">
                  <c:v>93638</c:v>
                </c:pt>
                <c:pt idx="278380">
                  <c:v>93638</c:v>
                </c:pt>
                <c:pt idx="278381">
                  <c:v>93638</c:v>
                </c:pt>
                <c:pt idx="278382">
                  <c:v>93638</c:v>
                </c:pt>
                <c:pt idx="278383">
                  <c:v>93638</c:v>
                </c:pt>
                <c:pt idx="278384">
                  <c:v>93638</c:v>
                </c:pt>
                <c:pt idx="278385">
                  <c:v>93638</c:v>
                </c:pt>
                <c:pt idx="278386">
                  <c:v>93638</c:v>
                </c:pt>
                <c:pt idx="278387">
                  <c:v>93638</c:v>
                </c:pt>
                <c:pt idx="278388">
                  <c:v>93638</c:v>
                </c:pt>
                <c:pt idx="278389">
                  <c:v>93638</c:v>
                </c:pt>
                <c:pt idx="278390">
                  <c:v>93638</c:v>
                </c:pt>
                <c:pt idx="278391">
                  <c:v>93638</c:v>
                </c:pt>
                <c:pt idx="278392">
                  <c:v>93638</c:v>
                </c:pt>
                <c:pt idx="278393">
                  <c:v>93638</c:v>
                </c:pt>
                <c:pt idx="278394">
                  <c:v>93638</c:v>
                </c:pt>
                <c:pt idx="278395">
                  <c:v>93638</c:v>
                </c:pt>
                <c:pt idx="278396">
                  <c:v>93638</c:v>
                </c:pt>
                <c:pt idx="278397">
                  <c:v>93638</c:v>
                </c:pt>
                <c:pt idx="278398">
                  <c:v>93638</c:v>
                </c:pt>
                <c:pt idx="278399">
                  <c:v>93638</c:v>
                </c:pt>
                <c:pt idx="278400">
                  <c:v>93638</c:v>
                </c:pt>
                <c:pt idx="278401">
                  <c:v>93638</c:v>
                </c:pt>
                <c:pt idx="278402">
                  <c:v>93638</c:v>
                </c:pt>
                <c:pt idx="278403">
                  <c:v>93638</c:v>
                </c:pt>
                <c:pt idx="278404">
                  <c:v>93638</c:v>
                </c:pt>
                <c:pt idx="278405">
                  <c:v>93638</c:v>
                </c:pt>
                <c:pt idx="278406">
                  <c:v>93638</c:v>
                </c:pt>
                <c:pt idx="278407">
                  <c:v>93638</c:v>
                </c:pt>
                <c:pt idx="278408">
                  <c:v>93638</c:v>
                </c:pt>
                <c:pt idx="278409">
                  <c:v>93638</c:v>
                </c:pt>
                <c:pt idx="278410">
                  <c:v>93638</c:v>
                </c:pt>
                <c:pt idx="278411">
                  <c:v>93638</c:v>
                </c:pt>
                <c:pt idx="278412">
                  <c:v>93638</c:v>
                </c:pt>
                <c:pt idx="278413">
                  <c:v>93638</c:v>
                </c:pt>
                <c:pt idx="278414">
                  <c:v>93638</c:v>
                </c:pt>
                <c:pt idx="278415">
                  <c:v>93638</c:v>
                </c:pt>
                <c:pt idx="278416">
                  <c:v>93638</c:v>
                </c:pt>
                <c:pt idx="278417">
                  <c:v>93638</c:v>
                </c:pt>
                <c:pt idx="278418">
                  <c:v>93638</c:v>
                </c:pt>
                <c:pt idx="278419">
                  <c:v>93638</c:v>
                </c:pt>
                <c:pt idx="278420">
                  <c:v>93638</c:v>
                </c:pt>
                <c:pt idx="278421">
                  <c:v>93638</c:v>
                </c:pt>
                <c:pt idx="278422">
                  <c:v>93638</c:v>
                </c:pt>
                <c:pt idx="278423">
                  <c:v>93638</c:v>
                </c:pt>
                <c:pt idx="278424">
                  <c:v>93638</c:v>
                </c:pt>
                <c:pt idx="278425">
                  <c:v>93638</c:v>
                </c:pt>
                <c:pt idx="278426">
                  <c:v>93638</c:v>
                </c:pt>
                <c:pt idx="278427">
                  <c:v>93638</c:v>
                </c:pt>
                <c:pt idx="278428">
                  <c:v>93638</c:v>
                </c:pt>
                <c:pt idx="278429">
                  <c:v>93638</c:v>
                </c:pt>
                <c:pt idx="278430">
                  <c:v>93638</c:v>
                </c:pt>
                <c:pt idx="278431">
                  <c:v>93638</c:v>
                </c:pt>
                <c:pt idx="278432">
                  <c:v>93638</c:v>
                </c:pt>
                <c:pt idx="278433">
                  <c:v>93638</c:v>
                </c:pt>
                <c:pt idx="278434">
                  <c:v>93638</c:v>
                </c:pt>
                <c:pt idx="278435">
                  <c:v>93638</c:v>
                </c:pt>
                <c:pt idx="278436">
                  <c:v>93638</c:v>
                </c:pt>
                <c:pt idx="278437">
                  <c:v>93638</c:v>
                </c:pt>
                <c:pt idx="278438">
                  <c:v>93638</c:v>
                </c:pt>
                <c:pt idx="278439">
                  <c:v>93638</c:v>
                </c:pt>
                <c:pt idx="278440">
                  <c:v>93638</c:v>
                </c:pt>
                <c:pt idx="278441">
                  <c:v>93638</c:v>
                </c:pt>
                <c:pt idx="278442">
                  <c:v>93638</c:v>
                </c:pt>
                <c:pt idx="278443">
                  <c:v>93638</c:v>
                </c:pt>
                <c:pt idx="278444">
                  <c:v>93638</c:v>
                </c:pt>
                <c:pt idx="278445">
                  <c:v>93638</c:v>
                </c:pt>
                <c:pt idx="278446">
                  <c:v>93638</c:v>
                </c:pt>
                <c:pt idx="278447">
                  <c:v>93638</c:v>
                </c:pt>
                <c:pt idx="278448">
                  <c:v>93638</c:v>
                </c:pt>
                <c:pt idx="278449">
                  <c:v>93638</c:v>
                </c:pt>
                <c:pt idx="278450">
                  <c:v>93638</c:v>
                </c:pt>
                <c:pt idx="278451">
                  <c:v>93638</c:v>
                </c:pt>
                <c:pt idx="278452">
                  <c:v>93638</c:v>
                </c:pt>
                <c:pt idx="278453">
                  <c:v>93638</c:v>
                </c:pt>
                <c:pt idx="278454">
                  <c:v>93638</c:v>
                </c:pt>
                <c:pt idx="278455">
                  <c:v>93638</c:v>
                </c:pt>
                <c:pt idx="278456">
                  <c:v>93638</c:v>
                </c:pt>
                <c:pt idx="278457">
                  <c:v>93638</c:v>
                </c:pt>
                <c:pt idx="278458">
                  <c:v>93638</c:v>
                </c:pt>
                <c:pt idx="278459">
                  <c:v>93638</c:v>
                </c:pt>
                <c:pt idx="278460">
                  <c:v>93638</c:v>
                </c:pt>
                <c:pt idx="278461">
                  <c:v>93638</c:v>
                </c:pt>
                <c:pt idx="278462">
                  <c:v>93638</c:v>
                </c:pt>
                <c:pt idx="278463">
                  <c:v>93638</c:v>
                </c:pt>
                <c:pt idx="278464">
                  <c:v>93638</c:v>
                </c:pt>
                <c:pt idx="278465">
                  <c:v>93638</c:v>
                </c:pt>
                <c:pt idx="278466">
                  <c:v>93638</c:v>
                </c:pt>
                <c:pt idx="278467">
                  <c:v>93638</c:v>
                </c:pt>
                <c:pt idx="278468">
                  <c:v>93638</c:v>
                </c:pt>
                <c:pt idx="278469">
                  <c:v>93638</c:v>
                </c:pt>
                <c:pt idx="278470">
                  <c:v>93638</c:v>
                </c:pt>
                <c:pt idx="278471">
                  <c:v>93638</c:v>
                </c:pt>
                <c:pt idx="278472">
                  <c:v>93638</c:v>
                </c:pt>
                <c:pt idx="278473">
                  <c:v>93638</c:v>
                </c:pt>
                <c:pt idx="278474">
                  <c:v>93638</c:v>
                </c:pt>
                <c:pt idx="278475">
                  <c:v>93638</c:v>
                </c:pt>
                <c:pt idx="278476">
                  <c:v>93638</c:v>
                </c:pt>
                <c:pt idx="278477">
                  <c:v>93638</c:v>
                </c:pt>
                <c:pt idx="278478">
                  <c:v>93638</c:v>
                </c:pt>
                <c:pt idx="278479">
                  <c:v>93638</c:v>
                </c:pt>
                <c:pt idx="278480">
                  <c:v>93638</c:v>
                </c:pt>
                <c:pt idx="278481">
                  <c:v>93638</c:v>
                </c:pt>
                <c:pt idx="278482">
                  <c:v>93638</c:v>
                </c:pt>
                <c:pt idx="278483">
                  <c:v>93638</c:v>
                </c:pt>
                <c:pt idx="278484">
                  <c:v>93638</c:v>
                </c:pt>
                <c:pt idx="278485">
                  <c:v>93638</c:v>
                </c:pt>
                <c:pt idx="278486">
                  <c:v>93638</c:v>
                </c:pt>
                <c:pt idx="278487">
                  <c:v>93638</c:v>
                </c:pt>
                <c:pt idx="278488">
                  <c:v>93638</c:v>
                </c:pt>
                <c:pt idx="278489">
                  <c:v>93638</c:v>
                </c:pt>
                <c:pt idx="278490">
                  <c:v>93638</c:v>
                </c:pt>
                <c:pt idx="278491">
                  <c:v>93638</c:v>
                </c:pt>
                <c:pt idx="278492">
                  <c:v>93638</c:v>
                </c:pt>
                <c:pt idx="278493">
                  <c:v>93638</c:v>
                </c:pt>
                <c:pt idx="278494">
                  <c:v>93638</c:v>
                </c:pt>
                <c:pt idx="278495">
                  <c:v>93638</c:v>
                </c:pt>
                <c:pt idx="278496">
                  <c:v>93638</c:v>
                </c:pt>
                <c:pt idx="278497">
                  <c:v>93638</c:v>
                </c:pt>
                <c:pt idx="278498">
                  <c:v>93638</c:v>
                </c:pt>
                <c:pt idx="278499">
                  <c:v>93638</c:v>
                </c:pt>
                <c:pt idx="278500">
                  <c:v>93638</c:v>
                </c:pt>
                <c:pt idx="278501">
                  <c:v>93638</c:v>
                </c:pt>
                <c:pt idx="278502">
                  <c:v>93638</c:v>
                </c:pt>
                <c:pt idx="278503">
                  <c:v>93638</c:v>
                </c:pt>
                <c:pt idx="278504">
                  <c:v>93638</c:v>
                </c:pt>
                <c:pt idx="278505">
                  <c:v>93638</c:v>
                </c:pt>
                <c:pt idx="278506">
                  <c:v>93638</c:v>
                </c:pt>
                <c:pt idx="278507">
                  <c:v>93638</c:v>
                </c:pt>
                <c:pt idx="278508">
                  <c:v>93638</c:v>
                </c:pt>
                <c:pt idx="278509">
                  <c:v>93638</c:v>
                </c:pt>
                <c:pt idx="278510">
                  <c:v>93638</c:v>
                </c:pt>
                <c:pt idx="278511">
                  <c:v>93638</c:v>
                </c:pt>
                <c:pt idx="278512">
                  <c:v>93638</c:v>
                </c:pt>
                <c:pt idx="278513">
                  <c:v>93638</c:v>
                </c:pt>
                <c:pt idx="278514">
                  <c:v>93638</c:v>
                </c:pt>
                <c:pt idx="278515">
                  <c:v>93638</c:v>
                </c:pt>
                <c:pt idx="278516">
                  <c:v>93638</c:v>
                </c:pt>
                <c:pt idx="278517">
                  <c:v>93638</c:v>
                </c:pt>
                <c:pt idx="278518">
                  <c:v>93638</c:v>
                </c:pt>
                <c:pt idx="278519">
                  <c:v>93638</c:v>
                </c:pt>
                <c:pt idx="278520">
                  <c:v>93638</c:v>
                </c:pt>
                <c:pt idx="278521">
                  <c:v>93638</c:v>
                </c:pt>
                <c:pt idx="278522">
                  <c:v>93638</c:v>
                </c:pt>
                <c:pt idx="278523">
                  <c:v>93638</c:v>
                </c:pt>
                <c:pt idx="278524">
                  <c:v>93638</c:v>
                </c:pt>
                <c:pt idx="278525">
                  <c:v>93638</c:v>
                </c:pt>
                <c:pt idx="278526">
                  <c:v>93638</c:v>
                </c:pt>
                <c:pt idx="278527">
                  <c:v>93638</c:v>
                </c:pt>
                <c:pt idx="278528">
                  <c:v>93638</c:v>
                </c:pt>
                <c:pt idx="278529">
                  <c:v>93638</c:v>
                </c:pt>
                <c:pt idx="278530">
                  <c:v>93638</c:v>
                </c:pt>
                <c:pt idx="278531">
                  <c:v>93638</c:v>
                </c:pt>
                <c:pt idx="278532">
                  <c:v>93638</c:v>
                </c:pt>
                <c:pt idx="278533">
                  <c:v>93638</c:v>
                </c:pt>
                <c:pt idx="278534">
                  <c:v>93638</c:v>
                </c:pt>
                <c:pt idx="278535">
                  <c:v>93638</c:v>
                </c:pt>
                <c:pt idx="278536">
                  <c:v>93638</c:v>
                </c:pt>
                <c:pt idx="278537">
                  <c:v>93638</c:v>
                </c:pt>
                <c:pt idx="278538">
                  <c:v>93638</c:v>
                </c:pt>
                <c:pt idx="278539">
                  <c:v>93638</c:v>
                </c:pt>
                <c:pt idx="278540">
                  <c:v>93638</c:v>
                </c:pt>
                <c:pt idx="278541">
                  <c:v>93638</c:v>
                </c:pt>
                <c:pt idx="278542">
                  <c:v>93638</c:v>
                </c:pt>
                <c:pt idx="278543">
                  <c:v>93638</c:v>
                </c:pt>
                <c:pt idx="278544">
                  <c:v>93638</c:v>
                </c:pt>
                <c:pt idx="278545">
                  <c:v>93638</c:v>
                </c:pt>
                <c:pt idx="278546">
                  <c:v>93638</c:v>
                </c:pt>
                <c:pt idx="278547">
                  <c:v>93638</c:v>
                </c:pt>
                <c:pt idx="278548">
                  <c:v>93638</c:v>
                </c:pt>
                <c:pt idx="278549">
                  <c:v>93638</c:v>
                </c:pt>
                <c:pt idx="278550">
                  <c:v>93638</c:v>
                </c:pt>
                <c:pt idx="278551">
                  <c:v>93638</c:v>
                </c:pt>
                <c:pt idx="278552">
                  <c:v>93638</c:v>
                </c:pt>
                <c:pt idx="278553">
                  <c:v>93638</c:v>
                </c:pt>
                <c:pt idx="278554">
                  <c:v>93638</c:v>
                </c:pt>
                <c:pt idx="278555">
                  <c:v>93638</c:v>
                </c:pt>
                <c:pt idx="278556">
                  <c:v>93638</c:v>
                </c:pt>
                <c:pt idx="278557">
                  <c:v>93638</c:v>
                </c:pt>
                <c:pt idx="278558">
                  <c:v>93638</c:v>
                </c:pt>
                <c:pt idx="278559">
                  <c:v>93638</c:v>
                </c:pt>
                <c:pt idx="278560">
                  <c:v>93638</c:v>
                </c:pt>
                <c:pt idx="278561">
                  <c:v>93638</c:v>
                </c:pt>
                <c:pt idx="278562">
                  <c:v>93638</c:v>
                </c:pt>
                <c:pt idx="278563">
                  <c:v>93638</c:v>
                </c:pt>
                <c:pt idx="278564">
                  <c:v>93638</c:v>
                </c:pt>
                <c:pt idx="278565">
                  <c:v>93638</c:v>
                </c:pt>
                <c:pt idx="278566">
                  <c:v>93638</c:v>
                </c:pt>
                <c:pt idx="278567">
                  <c:v>93638</c:v>
                </c:pt>
                <c:pt idx="278568">
                  <c:v>93638</c:v>
                </c:pt>
                <c:pt idx="278569">
                  <c:v>93638</c:v>
                </c:pt>
                <c:pt idx="278570">
                  <c:v>93638</c:v>
                </c:pt>
                <c:pt idx="278571">
                  <c:v>93638</c:v>
                </c:pt>
                <c:pt idx="278572">
                  <c:v>93638</c:v>
                </c:pt>
                <c:pt idx="278573">
                  <c:v>93638</c:v>
                </c:pt>
                <c:pt idx="278574">
                  <c:v>93638</c:v>
                </c:pt>
                <c:pt idx="278575">
                  <c:v>93638</c:v>
                </c:pt>
                <c:pt idx="278576">
                  <c:v>93638</c:v>
                </c:pt>
                <c:pt idx="278577">
                  <c:v>93638</c:v>
                </c:pt>
                <c:pt idx="278578">
                  <c:v>93638</c:v>
                </c:pt>
                <c:pt idx="278579">
                  <c:v>93638</c:v>
                </c:pt>
                <c:pt idx="278580">
                  <c:v>93638</c:v>
                </c:pt>
                <c:pt idx="278581">
                  <c:v>93638</c:v>
                </c:pt>
                <c:pt idx="278582">
                  <c:v>93638</c:v>
                </c:pt>
                <c:pt idx="278583">
                  <c:v>93638</c:v>
                </c:pt>
                <c:pt idx="278584">
                  <c:v>93638</c:v>
                </c:pt>
                <c:pt idx="278585">
                  <c:v>93638</c:v>
                </c:pt>
                <c:pt idx="278586">
                  <c:v>93638</c:v>
                </c:pt>
                <c:pt idx="278587">
                  <c:v>93638</c:v>
                </c:pt>
                <c:pt idx="278588">
                  <c:v>93638</c:v>
                </c:pt>
                <c:pt idx="278589">
                  <c:v>93638</c:v>
                </c:pt>
                <c:pt idx="278590">
                  <c:v>93638</c:v>
                </c:pt>
                <c:pt idx="278591">
                  <c:v>93638</c:v>
                </c:pt>
                <c:pt idx="278592">
                  <c:v>93638</c:v>
                </c:pt>
                <c:pt idx="278593">
                  <c:v>93638</c:v>
                </c:pt>
                <c:pt idx="278594">
                  <c:v>93638</c:v>
                </c:pt>
                <c:pt idx="278595">
                  <c:v>93638</c:v>
                </c:pt>
                <c:pt idx="278596">
                  <c:v>93638</c:v>
                </c:pt>
                <c:pt idx="278597">
                  <c:v>93638</c:v>
                </c:pt>
                <c:pt idx="278598">
                  <c:v>93638</c:v>
                </c:pt>
                <c:pt idx="278599">
                  <c:v>93638</c:v>
                </c:pt>
                <c:pt idx="278600">
                  <c:v>93638</c:v>
                </c:pt>
                <c:pt idx="278601">
                  <c:v>93638</c:v>
                </c:pt>
                <c:pt idx="278602">
                  <c:v>93638</c:v>
                </c:pt>
                <c:pt idx="278603">
                  <c:v>93638</c:v>
                </c:pt>
                <c:pt idx="278604">
                  <c:v>93638</c:v>
                </c:pt>
                <c:pt idx="278605">
                  <c:v>93638</c:v>
                </c:pt>
                <c:pt idx="278606">
                  <c:v>93638</c:v>
                </c:pt>
                <c:pt idx="278607">
                  <c:v>93638</c:v>
                </c:pt>
                <c:pt idx="278608">
                  <c:v>93638</c:v>
                </c:pt>
                <c:pt idx="278609">
                  <c:v>93638</c:v>
                </c:pt>
                <c:pt idx="278610">
                  <c:v>93638</c:v>
                </c:pt>
                <c:pt idx="278611">
                  <c:v>93638</c:v>
                </c:pt>
                <c:pt idx="278612">
                  <c:v>93638</c:v>
                </c:pt>
                <c:pt idx="278613">
                  <c:v>93638</c:v>
                </c:pt>
                <c:pt idx="278614">
                  <c:v>93638</c:v>
                </c:pt>
                <c:pt idx="278615">
                  <c:v>93638</c:v>
                </c:pt>
                <c:pt idx="278616">
                  <c:v>93638</c:v>
                </c:pt>
                <c:pt idx="278617">
                  <c:v>93638</c:v>
                </c:pt>
                <c:pt idx="278618">
                  <c:v>93638</c:v>
                </c:pt>
                <c:pt idx="278619">
                  <c:v>93638</c:v>
                </c:pt>
                <c:pt idx="278620">
                  <c:v>93638</c:v>
                </c:pt>
                <c:pt idx="278621">
                  <c:v>93638</c:v>
                </c:pt>
                <c:pt idx="278622">
                  <c:v>93638</c:v>
                </c:pt>
                <c:pt idx="278623">
                  <c:v>93638</c:v>
                </c:pt>
                <c:pt idx="278624">
                  <c:v>93638</c:v>
                </c:pt>
                <c:pt idx="278625">
                  <c:v>93638</c:v>
                </c:pt>
                <c:pt idx="278626">
                  <c:v>93638</c:v>
                </c:pt>
                <c:pt idx="278627">
                  <c:v>93638</c:v>
                </c:pt>
                <c:pt idx="278628">
                  <c:v>93638</c:v>
                </c:pt>
                <c:pt idx="278629">
                  <c:v>93638</c:v>
                </c:pt>
                <c:pt idx="278630">
                  <c:v>93638</c:v>
                </c:pt>
                <c:pt idx="278631">
                  <c:v>93638</c:v>
                </c:pt>
                <c:pt idx="278632">
                  <c:v>93638</c:v>
                </c:pt>
                <c:pt idx="278633">
                  <c:v>93638</c:v>
                </c:pt>
                <c:pt idx="278634">
                  <c:v>93638</c:v>
                </c:pt>
                <c:pt idx="278635">
                  <c:v>93638</c:v>
                </c:pt>
                <c:pt idx="278636">
                  <c:v>93638</c:v>
                </c:pt>
                <c:pt idx="278637">
                  <c:v>93638</c:v>
                </c:pt>
                <c:pt idx="278638">
                  <c:v>93638</c:v>
                </c:pt>
                <c:pt idx="278639">
                  <c:v>93638</c:v>
                </c:pt>
                <c:pt idx="278640">
                  <c:v>93638</c:v>
                </c:pt>
                <c:pt idx="278641">
                  <c:v>93638</c:v>
                </c:pt>
                <c:pt idx="278642">
                  <c:v>93638</c:v>
                </c:pt>
                <c:pt idx="278643">
                  <c:v>93638</c:v>
                </c:pt>
                <c:pt idx="278644">
                  <c:v>93638</c:v>
                </c:pt>
                <c:pt idx="278645">
                  <c:v>93638</c:v>
                </c:pt>
                <c:pt idx="278646">
                  <c:v>93638</c:v>
                </c:pt>
                <c:pt idx="278647">
                  <c:v>93638</c:v>
                </c:pt>
                <c:pt idx="278648">
                  <c:v>93638</c:v>
                </c:pt>
                <c:pt idx="278649">
                  <c:v>93638</c:v>
                </c:pt>
                <c:pt idx="278650">
                  <c:v>93638</c:v>
                </c:pt>
                <c:pt idx="278651">
                  <c:v>93638</c:v>
                </c:pt>
                <c:pt idx="278652">
                  <c:v>93638</c:v>
                </c:pt>
                <c:pt idx="278653">
                  <c:v>93638</c:v>
                </c:pt>
                <c:pt idx="278654">
                  <c:v>93638</c:v>
                </c:pt>
                <c:pt idx="278655">
                  <c:v>93638</c:v>
                </c:pt>
                <c:pt idx="278656">
                  <c:v>93638</c:v>
                </c:pt>
                <c:pt idx="278657">
                  <c:v>93638</c:v>
                </c:pt>
                <c:pt idx="278658">
                  <c:v>93638</c:v>
                </c:pt>
                <c:pt idx="278659">
                  <c:v>93638</c:v>
                </c:pt>
                <c:pt idx="278660">
                  <c:v>93638</c:v>
                </c:pt>
                <c:pt idx="278661">
                  <c:v>93638</c:v>
                </c:pt>
                <c:pt idx="278662">
                  <c:v>93638</c:v>
                </c:pt>
                <c:pt idx="278663">
                  <c:v>93638</c:v>
                </c:pt>
                <c:pt idx="278664">
                  <c:v>93638</c:v>
                </c:pt>
                <c:pt idx="278665">
                  <c:v>93638</c:v>
                </c:pt>
                <c:pt idx="278666">
                  <c:v>93638</c:v>
                </c:pt>
                <c:pt idx="278667">
                  <c:v>93638</c:v>
                </c:pt>
                <c:pt idx="278668">
                  <c:v>93638</c:v>
                </c:pt>
                <c:pt idx="278669">
                  <c:v>93638</c:v>
                </c:pt>
                <c:pt idx="278670">
                  <c:v>93638</c:v>
                </c:pt>
                <c:pt idx="278671">
                  <c:v>93638</c:v>
                </c:pt>
                <c:pt idx="278672">
                  <c:v>93638</c:v>
                </c:pt>
                <c:pt idx="278673">
                  <c:v>93638</c:v>
                </c:pt>
                <c:pt idx="278674">
                  <c:v>93638</c:v>
                </c:pt>
                <c:pt idx="278675">
                  <c:v>93638</c:v>
                </c:pt>
                <c:pt idx="278676">
                  <c:v>93638</c:v>
                </c:pt>
                <c:pt idx="278677">
                  <c:v>93638</c:v>
                </c:pt>
                <c:pt idx="278678">
                  <c:v>93638</c:v>
                </c:pt>
                <c:pt idx="278679">
                  <c:v>93638</c:v>
                </c:pt>
                <c:pt idx="278680">
                  <c:v>93638</c:v>
                </c:pt>
                <c:pt idx="278681">
                  <c:v>93638</c:v>
                </c:pt>
                <c:pt idx="278682">
                  <c:v>93638</c:v>
                </c:pt>
                <c:pt idx="278683">
                  <c:v>93638</c:v>
                </c:pt>
                <c:pt idx="278684">
                  <c:v>93638</c:v>
                </c:pt>
                <c:pt idx="278685">
                  <c:v>93638</c:v>
                </c:pt>
                <c:pt idx="278686">
                  <c:v>93638</c:v>
                </c:pt>
                <c:pt idx="278687">
                  <c:v>93638</c:v>
                </c:pt>
                <c:pt idx="278688">
                  <c:v>93638</c:v>
                </c:pt>
                <c:pt idx="278689">
                  <c:v>93638</c:v>
                </c:pt>
                <c:pt idx="278690">
                  <c:v>93638</c:v>
                </c:pt>
                <c:pt idx="278691">
                  <c:v>93638</c:v>
                </c:pt>
                <c:pt idx="278692">
                  <c:v>93638</c:v>
                </c:pt>
                <c:pt idx="278693">
                  <c:v>93638</c:v>
                </c:pt>
                <c:pt idx="278694">
                  <c:v>93638</c:v>
                </c:pt>
                <c:pt idx="278695">
                  <c:v>93638</c:v>
                </c:pt>
                <c:pt idx="278696">
                  <c:v>93638</c:v>
                </c:pt>
                <c:pt idx="278697">
                  <c:v>93638</c:v>
                </c:pt>
                <c:pt idx="278698">
                  <c:v>93638</c:v>
                </c:pt>
                <c:pt idx="278699">
                  <c:v>93638</c:v>
                </c:pt>
                <c:pt idx="278700">
                  <c:v>93638</c:v>
                </c:pt>
                <c:pt idx="278701">
                  <c:v>93638</c:v>
                </c:pt>
                <c:pt idx="278702">
                  <c:v>93638</c:v>
                </c:pt>
                <c:pt idx="278703">
                  <c:v>93638</c:v>
                </c:pt>
                <c:pt idx="278704">
                  <c:v>93638</c:v>
                </c:pt>
                <c:pt idx="278705">
                  <c:v>93638</c:v>
                </c:pt>
                <c:pt idx="278706">
                  <c:v>93638</c:v>
                </c:pt>
                <c:pt idx="278707">
                  <c:v>93638</c:v>
                </c:pt>
                <c:pt idx="278708">
                  <c:v>93638</c:v>
                </c:pt>
                <c:pt idx="278709">
                  <c:v>93638</c:v>
                </c:pt>
                <c:pt idx="278710">
                  <c:v>93638</c:v>
                </c:pt>
                <c:pt idx="278711">
                  <c:v>93638</c:v>
                </c:pt>
                <c:pt idx="278712">
                  <c:v>93638</c:v>
                </c:pt>
                <c:pt idx="278713">
                  <c:v>93638</c:v>
                </c:pt>
                <c:pt idx="278714">
                  <c:v>93638</c:v>
                </c:pt>
                <c:pt idx="278715">
                  <c:v>93638</c:v>
                </c:pt>
                <c:pt idx="278716">
                  <c:v>93638</c:v>
                </c:pt>
                <c:pt idx="278717">
                  <c:v>93638</c:v>
                </c:pt>
                <c:pt idx="278718">
                  <c:v>93638</c:v>
                </c:pt>
                <c:pt idx="278719">
                  <c:v>93638</c:v>
                </c:pt>
                <c:pt idx="278720">
                  <c:v>93638</c:v>
                </c:pt>
                <c:pt idx="278721">
                  <c:v>93638</c:v>
                </c:pt>
                <c:pt idx="278722">
                  <c:v>93638</c:v>
                </c:pt>
                <c:pt idx="278723">
                  <c:v>93638</c:v>
                </c:pt>
                <c:pt idx="278724">
                  <c:v>93638</c:v>
                </c:pt>
                <c:pt idx="278725">
                  <c:v>93638</c:v>
                </c:pt>
                <c:pt idx="278726">
                  <c:v>93638</c:v>
                </c:pt>
                <c:pt idx="278727">
                  <c:v>93638</c:v>
                </c:pt>
                <c:pt idx="278728">
                  <c:v>93638</c:v>
                </c:pt>
                <c:pt idx="278729">
                  <c:v>93638</c:v>
                </c:pt>
                <c:pt idx="278730">
                  <c:v>93638</c:v>
                </c:pt>
                <c:pt idx="278731">
                  <c:v>93638</c:v>
                </c:pt>
                <c:pt idx="278732">
                  <c:v>93638</c:v>
                </c:pt>
                <c:pt idx="278733">
                  <c:v>93638</c:v>
                </c:pt>
                <c:pt idx="278734">
                  <c:v>93638</c:v>
                </c:pt>
                <c:pt idx="278735">
                  <c:v>93638</c:v>
                </c:pt>
                <c:pt idx="278736">
                  <c:v>93638</c:v>
                </c:pt>
                <c:pt idx="278737">
                  <c:v>93638</c:v>
                </c:pt>
                <c:pt idx="278738">
                  <c:v>93638</c:v>
                </c:pt>
                <c:pt idx="278739">
                  <c:v>93638</c:v>
                </c:pt>
                <c:pt idx="278740">
                  <c:v>93638</c:v>
                </c:pt>
                <c:pt idx="278741">
                  <c:v>93638</c:v>
                </c:pt>
                <c:pt idx="278742">
                  <c:v>93638</c:v>
                </c:pt>
                <c:pt idx="278743">
                  <c:v>93638</c:v>
                </c:pt>
                <c:pt idx="278744">
                  <c:v>93638</c:v>
                </c:pt>
                <c:pt idx="278745">
                  <c:v>93638</c:v>
                </c:pt>
                <c:pt idx="278746">
                  <c:v>93638</c:v>
                </c:pt>
                <c:pt idx="278747">
                  <c:v>93638</c:v>
                </c:pt>
                <c:pt idx="278748">
                  <c:v>93638</c:v>
                </c:pt>
                <c:pt idx="278749">
                  <c:v>93638</c:v>
                </c:pt>
                <c:pt idx="278750">
                  <c:v>93638</c:v>
                </c:pt>
                <c:pt idx="278751">
                  <c:v>93638</c:v>
                </c:pt>
                <c:pt idx="278752">
                  <c:v>93638</c:v>
                </c:pt>
                <c:pt idx="278753">
                  <c:v>93638</c:v>
                </c:pt>
                <c:pt idx="278754">
                  <c:v>93638</c:v>
                </c:pt>
                <c:pt idx="278755">
                  <c:v>93638</c:v>
                </c:pt>
                <c:pt idx="278756">
                  <c:v>93638</c:v>
                </c:pt>
                <c:pt idx="278757">
                  <c:v>93638</c:v>
                </c:pt>
                <c:pt idx="278758">
                  <c:v>93638</c:v>
                </c:pt>
                <c:pt idx="278759">
                  <c:v>93638</c:v>
                </c:pt>
                <c:pt idx="278760">
                  <c:v>93638</c:v>
                </c:pt>
                <c:pt idx="278761">
                  <c:v>93638</c:v>
                </c:pt>
                <c:pt idx="278762">
                  <c:v>93638</c:v>
                </c:pt>
                <c:pt idx="278763">
                  <c:v>93638</c:v>
                </c:pt>
                <c:pt idx="278764">
                  <c:v>93638</c:v>
                </c:pt>
                <c:pt idx="278765">
                  <c:v>93638</c:v>
                </c:pt>
                <c:pt idx="278766">
                  <c:v>93638</c:v>
                </c:pt>
                <c:pt idx="278767">
                  <c:v>93638</c:v>
                </c:pt>
                <c:pt idx="278768">
                  <c:v>93638</c:v>
                </c:pt>
                <c:pt idx="278769">
                  <c:v>93638</c:v>
                </c:pt>
                <c:pt idx="278770">
                  <c:v>93638</c:v>
                </c:pt>
                <c:pt idx="278771">
                  <c:v>93638</c:v>
                </c:pt>
                <c:pt idx="278772">
                  <c:v>93638</c:v>
                </c:pt>
                <c:pt idx="278773">
                  <c:v>93638</c:v>
                </c:pt>
                <c:pt idx="278774">
                  <c:v>93638</c:v>
                </c:pt>
                <c:pt idx="278775">
                  <c:v>93638</c:v>
                </c:pt>
                <c:pt idx="278776">
                  <c:v>93638</c:v>
                </c:pt>
                <c:pt idx="278777">
                  <c:v>93638</c:v>
                </c:pt>
                <c:pt idx="278778">
                  <c:v>93638</c:v>
                </c:pt>
                <c:pt idx="278779">
                  <c:v>93638</c:v>
                </c:pt>
                <c:pt idx="278780">
                  <c:v>93638</c:v>
                </c:pt>
                <c:pt idx="278781">
                  <c:v>93638</c:v>
                </c:pt>
                <c:pt idx="278782">
                  <c:v>93638</c:v>
                </c:pt>
                <c:pt idx="278783">
                  <c:v>93638</c:v>
                </c:pt>
                <c:pt idx="278784">
                  <c:v>93638</c:v>
                </c:pt>
                <c:pt idx="278785">
                  <c:v>93638</c:v>
                </c:pt>
                <c:pt idx="278786">
                  <c:v>93638</c:v>
                </c:pt>
                <c:pt idx="278787">
                  <c:v>93638</c:v>
                </c:pt>
                <c:pt idx="278788">
                  <c:v>93638</c:v>
                </c:pt>
                <c:pt idx="278789">
                  <c:v>93638</c:v>
                </c:pt>
                <c:pt idx="278790">
                  <c:v>93638</c:v>
                </c:pt>
                <c:pt idx="278791">
                  <c:v>93638</c:v>
                </c:pt>
                <c:pt idx="278792">
                  <c:v>93638</c:v>
                </c:pt>
                <c:pt idx="278793">
                  <c:v>93638</c:v>
                </c:pt>
                <c:pt idx="278794">
                  <c:v>93638</c:v>
                </c:pt>
                <c:pt idx="278795">
                  <c:v>93638</c:v>
                </c:pt>
                <c:pt idx="278796">
                  <c:v>93638</c:v>
                </c:pt>
                <c:pt idx="278797">
                  <c:v>93638</c:v>
                </c:pt>
                <c:pt idx="278798">
                  <c:v>93638</c:v>
                </c:pt>
                <c:pt idx="278799">
                  <c:v>93638</c:v>
                </c:pt>
                <c:pt idx="278800">
                  <c:v>93638</c:v>
                </c:pt>
                <c:pt idx="278801">
                  <c:v>93638</c:v>
                </c:pt>
                <c:pt idx="278802">
                  <c:v>93638</c:v>
                </c:pt>
                <c:pt idx="278803">
                  <c:v>93638</c:v>
                </c:pt>
                <c:pt idx="278804">
                  <c:v>93638</c:v>
                </c:pt>
                <c:pt idx="278805">
                  <c:v>93638</c:v>
                </c:pt>
                <c:pt idx="278806">
                  <c:v>93638</c:v>
                </c:pt>
                <c:pt idx="278807">
                  <c:v>93638</c:v>
                </c:pt>
                <c:pt idx="278808">
                  <c:v>93638</c:v>
                </c:pt>
                <c:pt idx="278809">
                  <c:v>93638</c:v>
                </c:pt>
                <c:pt idx="278810">
                  <c:v>93638</c:v>
                </c:pt>
                <c:pt idx="278811">
                  <c:v>93638</c:v>
                </c:pt>
                <c:pt idx="278812">
                  <c:v>93638</c:v>
                </c:pt>
                <c:pt idx="278813">
                  <c:v>93638</c:v>
                </c:pt>
                <c:pt idx="278814">
                  <c:v>93638</c:v>
                </c:pt>
                <c:pt idx="278815">
                  <c:v>93638</c:v>
                </c:pt>
                <c:pt idx="278816">
                  <c:v>93638</c:v>
                </c:pt>
                <c:pt idx="278817">
                  <c:v>93638</c:v>
                </c:pt>
                <c:pt idx="278818">
                  <c:v>93638</c:v>
                </c:pt>
                <c:pt idx="278819">
                  <c:v>93638</c:v>
                </c:pt>
                <c:pt idx="278820">
                  <c:v>93638</c:v>
                </c:pt>
                <c:pt idx="278821">
                  <c:v>93638</c:v>
                </c:pt>
                <c:pt idx="278822">
                  <c:v>93638</c:v>
                </c:pt>
                <c:pt idx="278823">
                  <c:v>93638</c:v>
                </c:pt>
                <c:pt idx="278824">
                  <c:v>93638</c:v>
                </c:pt>
                <c:pt idx="278825">
                  <c:v>93638</c:v>
                </c:pt>
                <c:pt idx="278826">
                  <c:v>93638</c:v>
                </c:pt>
                <c:pt idx="278827">
                  <c:v>93638</c:v>
                </c:pt>
                <c:pt idx="278828">
                  <c:v>93638</c:v>
                </c:pt>
                <c:pt idx="278829">
                  <c:v>93638</c:v>
                </c:pt>
                <c:pt idx="278830">
                  <c:v>93638</c:v>
                </c:pt>
                <c:pt idx="278831">
                  <c:v>93638</c:v>
                </c:pt>
                <c:pt idx="278832">
                  <c:v>93638</c:v>
                </c:pt>
                <c:pt idx="278833">
                  <c:v>93638</c:v>
                </c:pt>
                <c:pt idx="278834">
                  <c:v>93638</c:v>
                </c:pt>
                <c:pt idx="278835">
                  <c:v>93638</c:v>
                </c:pt>
                <c:pt idx="278836">
                  <c:v>93638</c:v>
                </c:pt>
                <c:pt idx="278837">
                  <c:v>93638</c:v>
                </c:pt>
                <c:pt idx="278838">
                  <c:v>93638</c:v>
                </c:pt>
                <c:pt idx="278839">
                  <c:v>93638</c:v>
                </c:pt>
                <c:pt idx="278840">
                  <c:v>93638</c:v>
                </c:pt>
                <c:pt idx="278841">
                  <c:v>93638</c:v>
                </c:pt>
                <c:pt idx="278842">
                  <c:v>93638</c:v>
                </c:pt>
                <c:pt idx="278843">
                  <c:v>93638</c:v>
                </c:pt>
                <c:pt idx="278844">
                  <c:v>93638</c:v>
                </c:pt>
                <c:pt idx="278845">
                  <c:v>93638</c:v>
                </c:pt>
                <c:pt idx="278846">
                  <c:v>93638</c:v>
                </c:pt>
                <c:pt idx="278847">
                  <c:v>93638</c:v>
                </c:pt>
                <c:pt idx="278848">
                  <c:v>93638</c:v>
                </c:pt>
                <c:pt idx="278849">
                  <c:v>93638</c:v>
                </c:pt>
                <c:pt idx="278850">
                  <c:v>93638</c:v>
                </c:pt>
                <c:pt idx="278851">
                  <c:v>93638</c:v>
                </c:pt>
                <c:pt idx="278852">
                  <c:v>93638</c:v>
                </c:pt>
                <c:pt idx="278853">
                  <c:v>93638</c:v>
                </c:pt>
                <c:pt idx="278854">
                  <c:v>93638</c:v>
                </c:pt>
                <c:pt idx="278855">
                  <c:v>93638</c:v>
                </c:pt>
                <c:pt idx="278856">
                  <c:v>93638</c:v>
                </c:pt>
                <c:pt idx="278857">
                  <c:v>93638</c:v>
                </c:pt>
                <c:pt idx="278858">
                  <c:v>93638</c:v>
                </c:pt>
                <c:pt idx="278859">
                  <c:v>93638</c:v>
                </c:pt>
                <c:pt idx="278860">
                  <c:v>93638</c:v>
                </c:pt>
                <c:pt idx="278861">
                  <c:v>93638</c:v>
                </c:pt>
                <c:pt idx="278862">
                  <c:v>93638</c:v>
                </c:pt>
                <c:pt idx="278863">
                  <c:v>93638</c:v>
                </c:pt>
                <c:pt idx="278864">
                  <c:v>93638</c:v>
                </c:pt>
                <c:pt idx="278865">
                  <c:v>93638</c:v>
                </c:pt>
                <c:pt idx="278866">
                  <c:v>93638</c:v>
                </c:pt>
                <c:pt idx="278867">
                  <c:v>93638</c:v>
                </c:pt>
                <c:pt idx="278868">
                  <c:v>93638</c:v>
                </c:pt>
                <c:pt idx="278869">
                  <c:v>93638</c:v>
                </c:pt>
                <c:pt idx="278870">
                  <c:v>93638</c:v>
                </c:pt>
                <c:pt idx="278871">
                  <c:v>93638</c:v>
                </c:pt>
                <c:pt idx="278872">
                  <c:v>93638</c:v>
                </c:pt>
                <c:pt idx="278873">
                  <c:v>93638</c:v>
                </c:pt>
                <c:pt idx="278874">
                  <c:v>93638</c:v>
                </c:pt>
                <c:pt idx="278875">
                  <c:v>93638</c:v>
                </c:pt>
                <c:pt idx="278876">
                  <c:v>93638</c:v>
                </c:pt>
                <c:pt idx="278877">
                  <c:v>93638</c:v>
                </c:pt>
                <c:pt idx="278878">
                  <c:v>93638</c:v>
                </c:pt>
                <c:pt idx="278879">
                  <c:v>93638</c:v>
                </c:pt>
                <c:pt idx="278880">
                  <c:v>93638</c:v>
                </c:pt>
                <c:pt idx="278881">
                  <c:v>93638</c:v>
                </c:pt>
                <c:pt idx="278882">
                  <c:v>93638</c:v>
                </c:pt>
                <c:pt idx="278883">
                  <c:v>93638</c:v>
                </c:pt>
                <c:pt idx="278884">
                  <c:v>93638</c:v>
                </c:pt>
                <c:pt idx="278885">
                  <c:v>93638</c:v>
                </c:pt>
                <c:pt idx="278886">
                  <c:v>93638</c:v>
                </c:pt>
                <c:pt idx="278887">
                  <c:v>93638</c:v>
                </c:pt>
                <c:pt idx="278888">
                  <c:v>93638</c:v>
                </c:pt>
                <c:pt idx="278889">
                  <c:v>93638</c:v>
                </c:pt>
                <c:pt idx="278890">
                  <c:v>93638</c:v>
                </c:pt>
                <c:pt idx="278891">
                  <c:v>93638</c:v>
                </c:pt>
                <c:pt idx="278892">
                  <c:v>93638</c:v>
                </c:pt>
                <c:pt idx="278893">
                  <c:v>93638</c:v>
                </c:pt>
                <c:pt idx="278894">
                  <c:v>93638</c:v>
                </c:pt>
                <c:pt idx="278895">
                  <c:v>93638</c:v>
                </c:pt>
                <c:pt idx="278896">
                  <c:v>93638</c:v>
                </c:pt>
                <c:pt idx="278897">
                  <c:v>93638</c:v>
                </c:pt>
                <c:pt idx="278898">
                  <c:v>93638</c:v>
                </c:pt>
                <c:pt idx="278899">
                  <c:v>93638</c:v>
                </c:pt>
                <c:pt idx="278900">
                  <c:v>93638</c:v>
                </c:pt>
                <c:pt idx="278901">
                  <c:v>93638</c:v>
                </c:pt>
                <c:pt idx="278902">
                  <c:v>93638</c:v>
                </c:pt>
                <c:pt idx="278903">
                  <c:v>93638</c:v>
                </c:pt>
                <c:pt idx="278904">
                  <c:v>93638</c:v>
                </c:pt>
                <c:pt idx="278905">
                  <c:v>93638</c:v>
                </c:pt>
                <c:pt idx="278906">
                  <c:v>93638</c:v>
                </c:pt>
                <c:pt idx="278907">
                  <c:v>93638</c:v>
                </c:pt>
                <c:pt idx="278908">
                  <c:v>93638</c:v>
                </c:pt>
                <c:pt idx="278909">
                  <c:v>93638</c:v>
                </c:pt>
                <c:pt idx="278910">
                  <c:v>93638</c:v>
                </c:pt>
                <c:pt idx="278911">
                  <c:v>93638</c:v>
                </c:pt>
                <c:pt idx="278912">
                  <c:v>93638</c:v>
                </c:pt>
                <c:pt idx="278913">
                  <c:v>93638</c:v>
                </c:pt>
                <c:pt idx="278914">
                  <c:v>93638</c:v>
                </c:pt>
                <c:pt idx="278915">
                  <c:v>93638</c:v>
                </c:pt>
                <c:pt idx="278916">
                  <c:v>93638</c:v>
                </c:pt>
                <c:pt idx="278917">
                  <c:v>93638</c:v>
                </c:pt>
                <c:pt idx="278918">
                  <c:v>93638</c:v>
                </c:pt>
                <c:pt idx="278919">
                  <c:v>93638</c:v>
                </c:pt>
                <c:pt idx="278920">
                  <c:v>93638</c:v>
                </c:pt>
                <c:pt idx="278921">
                  <c:v>93638</c:v>
                </c:pt>
                <c:pt idx="278922">
                  <c:v>93638</c:v>
                </c:pt>
                <c:pt idx="278923">
                  <c:v>93638</c:v>
                </c:pt>
                <c:pt idx="278924">
                  <c:v>93638</c:v>
                </c:pt>
                <c:pt idx="278925">
                  <c:v>93638</c:v>
                </c:pt>
                <c:pt idx="278926">
                  <c:v>93638</c:v>
                </c:pt>
                <c:pt idx="278927">
                  <c:v>93638</c:v>
                </c:pt>
                <c:pt idx="278928">
                  <c:v>93638</c:v>
                </c:pt>
                <c:pt idx="278929">
                  <c:v>93638</c:v>
                </c:pt>
                <c:pt idx="278930">
                  <c:v>93638</c:v>
                </c:pt>
                <c:pt idx="278931">
                  <c:v>93638</c:v>
                </c:pt>
                <c:pt idx="278932">
                  <c:v>93638</c:v>
                </c:pt>
                <c:pt idx="278933">
                  <c:v>93638</c:v>
                </c:pt>
                <c:pt idx="278934">
                  <c:v>93638</c:v>
                </c:pt>
                <c:pt idx="278935">
                  <c:v>93638</c:v>
                </c:pt>
                <c:pt idx="278936">
                  <c:v>93638</c:v>
                </c:pt>
                <c:pt idx="278937">
                  <c:v>93638</c:v>
                </c:pt>
                <c:pt idx="278938">
                  <c:v>93638</c:v>
                </c:pt>
                <c:pt idx="278939">
                  <c:v>93638</c:v>
                </c:pt>
                <c:pt idx="278940">
                  <c:v>93638</c:v>
                </c:pt>
                <c:pt idx="278941">
                  <c:v>93638</c:v>
                </c:pt>
                <c:pt idx="278942">
                  <c:v>93638</c:v>
                </c:pt>
                <c:pt idx="278943">
                  <c:v>93638</c:v>
                </c:pt>
                <c:pt idx="278944">
                  <c:v>93638</c:v>
                </c:pt>
                <c:pt idx="278945">
                  <c:v>93638</c:v>
                </c:pt>
                <c:pt idx="278946">
                  <c:v>93638</c:v>
                </c:pt>
                <c:pt idx="278947">
                  <c:v>93638</c:v>
                </c:pt>
                <c:pt idx="278948">
                  <c:v>93638</c:v>
                </c:pt>
                <c:pt idx="278949">
                  <c:v>93638</c:v>
                </c:pt>
                <c:pt idx="278950">
                  <c:v>93638</c:v>
                </c:pt>
                <c:pt idx="278951">
                  <c:v>93638</c:v>
                </c:pt>
                <c:pt idx="278952">
                  <c:v>93638</c:v>
                </c:pt>
                <c:pt idx="278953">
                  <c:v>93638</c:v>
                </c:pt>
                <c:pt idx="278954">
                  <c:v>93638</c:v>
                </c:pt>
                <c:pt idx="278955">
                  <c:v>93638</c:v>
                </c:pt>
                <c:pt idx="278956">
                  <c:v>93638</c:v>
                </c:pt>
                <c:pt idx="278957">
                  <c:v>93638</c:v>
                </c:pt>
                <c:pt idx="278958">
                  <c:v>93638</c:v>
                </c:pt>
                <c:pt idx="278959">
                  <c:v>93638</c:v>
                </c:pt>
                <c:pt idx="278960">
                  <c:v>93638</c:v>
                </c:pt>
                <c:pt idx="278961">
                  <c:v>93638</c:v>
                </c:pt>
                <c:pt idx="278962">
                  <c:v>93638</c:v>
                </c:pt>
                <c:pt idx="278963">
                  <c:v>93638</c:v>
                </c:pt>
                <c:pt idx="278964">
                  <c:v>93638</c:v>
                </c:pt>
                <c:pt idx="278965">
                  <c:v>93638</c:v>
                </c:pt>
                <c:pt idx="278966">
                  <c:v>93638</c:v>
                </c:pt>
                <c:pt idx="278967">
                  <c:v>93638</c:v>
                </c:pt>
                <c:pt idx="278968">
                  <c:v>93638</c:v>
                </c:pt>
                <c:pt idx="278969">
                  <c:v>93638</c:v>
                </c:pt>
                <c:pt idx="278970">
                  <c:v>93638</c:v>
                </c:pt>
                <c:pt idx="278971">
                  <c:v>93638</c:v>
                </c:pt>
                <c:pt idx="278972">
                  <c:v>93638</c:v>
                </c:pt>
                <c:pt idx="278973">
                  <c:v>93638</c:v>
                </c:pt>
                <c:pt idx="278974">
                  <c:v>93638</c:v>
                </c:pt>
                <c:pt idx="278975">
                  <c:v>93638</c:v>
                </c:pt>
                <c:pt idx="278976">
                  <c:v>93638</c:v>
                </c:pt>
                <c:pt idx="278977">
                  <c:v>93638</c:v>
                </c:pt>
                <c:pt idx="278978">
                  <c:v>93638</c:v>
                </c:pt>
                <c:pt idx="278979">
                  <c:v>93638</c:v>
                </c:pt>
                <c:pt idx="278980">
                  <c:v>93638</c:v>
                </c:pt>
                <c:pt idx="278981">
                  <c:v>93638</c:v>
                </c:pt>
                <c:pt idx="278982">
                  <c:v>93638</c:v>
                </c:pt>
                <c:pt idx="278983">
                  <c:v>93638</c:v>
                </c:pt>
                <c:pt idx="278984">
                  <c:v>93638</c:v>
                </c:pt>
                <c:pt idx="278985">
                  <c:v>93638</c:v>
                </c:pt>
                <c:pt idx="278986">
                  <c:v>93638</c:v>
                </c:pt>
                <c:pt idx="278987">
                  <c:v>93638</c:v>
                </c:pt>
                <c:pt idx="278988">
                  <c:v>93638</c:v>
                </c:pt>
                <c:pt idx="278989">
                  <c:v>93638</c:v>
                </c:pt>
                <c:pt idx="278990">
                  <c:v>93638</c:v>
                </c:pt>
                <c:pt idx="278991">
                  <c:v>93638</c:v>
                </c:pt>
                <c:pt idx="278992">
                  <c:v>93638</c:v>
                </c:pt>
                <c:pt idx="278993">
                  <c:v>93638</c:v>
                </c:pt>
                <c:pt idx="278994">
                  <c:v>93638</c:v>
                </c:pt>
                <c:pt idx="278995">
                  <c:v>93638</c:v>
                </c:pt>
                <c:pt idx="278996">
                  <c:v>93638</c:v>
                </c:pt>
                <c:pt idx="278997">
                  <c:v>93638</c:v>
                </c:pt>
                <c:pt idx="278998">
                  <c:v>93638</c:v>
                </c:pt>
                <c:pt idx="278999">
                  <c:v>93638</c:v>
                </c:pt>
                <c:pt idx="279000">
                  <c:v>93638</c:v>
                </c:pt>
                <c:pt idx="279001">
                  <c:v>93638</c:v>
                </c:pt>
                <c:pt idx="279002">
                  <c:v>93638</c:v>
                </c:pt>
                <c:pt idx="279003">
                  <c:v>93638</c:v>
                </c:pt>
                <c:pt idx="279004">
                  <c:v>93638</c:v>
                </c:pt>
                <c:pt idx="279005">
                  <c:v>93638</c:v>
                </c:pt>
                <c:pt idx="279006">
                  <c:v>93638</c:v>
                </c:pt>
                <c:pt idx="279007">
                  <c:v>93638</c:v>
                </c:pt>
                <c:pt idx="279008">
                  <c:v>93638</c:v>
                </c:pt>
                <c:pt idx="279009">
                  <c:v>93638</c:v>
                </c:pt>
                <c:pt idx="279010">
                  <c:v>93638</c:v>
                </c:pt>
                <c:pt idx="279011">
                  <c:v>93638</c:v>
                </c:pt>
                <c:pt idx="279012">
                  <c:v>93638</c:v>
                </c:pt>
                <c:pt idx="279013">
                  <c:v>93638</c:v>
                </c:pt>
                <c:pt idx="279014">
                  <c:v>93638</c:v>
                </c:pt>
                <c:pt idx="279015">
                  <c:v>93638</c:v>
                </c:pt>
                <c:pt idx="279016">
                  <c:v>93638</c:v>
                </c:pt>
                <c:pt idx="279017">
                  <c:v>93638</c:v>
                </c:pt>
                <c:pt idx="279018">
                  <c:v>93638</c:v>
                </c:pt>
                <c:pt idx="279019">
                  <c:v>93638</c:v>
                </c:pt>
                <c:pt idx="279020">
                  <c:v>93638</c:v>
                </c:pt>
                <c:pt idx="279021">
                  <c:v>93638</c:v>
                </c:pt>
                <c:pt idx="279022">
                  <c:v>93638</c:v>
                </c:pt>
                <c:pt idx="279023">
                  <c:v>93638</c:v>
                </c:pt>
                <c:pt idx="279024">
                  <c:v>93638</c:v>
                </c:pt>
                <c:pt idx="279025">
                  <c:v>93638</c:v>
                </c:pt>
                <c:pt idx="279026">
                  <c:v>93638</c:v>
                </c:pt>
                <c:pt idx="279027">
                  <c:v>93638</c:v>
                </c:pt>
                <c:pt idx="279028">
                  <c:v>93638</c:v>
                </c:pt>
                <c:pt idx="279029">
                  <c:v>93638</c:v>
                </c:pt>
                <c:pt idx="279030">
                  <c:v>93638</c:v>
                </c:pt>
                <c:pt idx="279031">
                  <c:v>93638</c:v>
                </c:pt>
                <c:pt idx="279032">
                  <c:v>93638</c:v>
                </c:pt>
                <c:pt idx="279033">
                  <c:v>93638</c:v>
                </c:pt>
                <c:pt idx="279034">
                  <c:v>93638</c:v>
                </c:pt>
                <c:pt idx="279035">
                  <c:v>93638</c:v>
                </c:pt>
                <c:pt idx="279036">
                  <c:v>93638</c:v>
                </c:pt>
                <c:pt idx="279037">
                  <c:v>93638</c:v>
                </c:pt>
                <c:pt idx="279038">
                  <c:v>93638</c:v>
                </c:pt>
                <c:pt idx="279039">
                  <c:v>93638</c:v>
                </c:pt>
                <c:pt idx="279040">
                  <c:v>93638</c:v>
                </c:pt>
                <c:pt idx="279041">
                  <c:v>93638</c:v>
                </c:pt>
                <c:pt idx="279042">
                  <c:v>93638</c:v>
                </c:pt>
                <c:pt idx="279043">
                  <c:v>93638</c:v>
                </c:pt>
                <c:pt idx="279044">
                  <c:v>93638</c:v>
                </c:pt>
                <c:pt idx="279045">
                  <c:v>93638</c:v>
                </c:pt>
                <c:pt idx="279046">
                  <c:v>93638</c:v>
                </c:pt>
                <c:pt idx="279047">
                  <c:v>93638</c:v>
                </c:pt>
                <c:pt idx="279048">
                  <c:v>93638</c:v>
                </c:pt>
                <c:pt idx="279049">
                  <c:v>93638</c:v>
                </c:pt>
                <c:pt idx="279050">
                  <c:v>93638</c:v>
                </c:pt>
                <c:pt idx="279051">
                  <c:v>93638</c:v>
                </c:pt>
                <c:pt idx="279052">
                  <c:v>93638</c:v>
                </c:pt>
                <c:pt idx="279053">
                  <c:v>93638</c:v>
                </c:pt>
                <c:pt idx="279054">
                  <c:v>93638</c:v>
                </c:pt>
                <c:pt idx="279055">
                  <c:v>93638</c:v>
                </c:pt>
                <c:pt idx="279056">
                  <c:v>93638</c:v>
                </c:pt>
                <c:pt idx="279057">
                  <c:v>93638</c:v>
                </c:pt>
                <c:pt idx="279058">
                  <c:v>93638</c:v>
                </c:pt>
                <c:pt idx="279059">
                  <c:v>93638</c:v>
                </c:pt>
                <c:pt idx="279060">
                  <c:v>93638</c:v>
                </c:pt>
                <c:pt idx="279061">
                  <c:v>93638</c:v>
                </c:pt>
                <c:pt idx="279062">
                  <c:v>93638</c:v>
                </c:pt>
                <c:pt idx="279063">
                  <c:v>93638</c:v>
                </c:pt>
                <c:pt idx="279064">
                  <c:v>93638</c:v>
                </c:pt>
                <c:pt idx="279065">
                  <c:v>93638</c:v>
                </c:pt>
                <c:pt idx="279066">
                  <c:v>93638</c:v>
                </c:pt>
                <c:pt idx="279067">
                  <c:v>93638</c:v>
                </c:pt>
                <c:pt idx="279068">
                  <c:v>93638</c:v>
                </c:pt>
                <c:pt idx="279069">
                  <c:v>93638</c:v>
                </c:pt>
                <c:pt idx="279070">
                  <c:v>93638</c:v>
                </c:pt>
                <c:pt idx="279071">
                  <c:v>93638</c:v>
                </c:pt>
                <c:pt idx="279072">
                  <c:v>93638</c:v>
                </c:pt>
                <c:pt idx="279073">
                  <c:v>93638</c:v>
                </c:pt>
                <c:pt idx="279074">
                  <c:v>93638</c:v>
                </c:pt>
                <c:pt idx="279075">
                  <c:v>93638</c:v>
                </c:pt>
                <c:pt idx="279076">
                  <c:v>93638</c:v>
                </c:pt>
                <c:pt idx="279077">
                  <c:v>93638</c:v>
                </c:pt>
                <c:pt idx="279078">
                  <c:v>93638</c:v>
                </c:pt>
                <c:pt idx="279079">
                  <c:v>93638</c:v>
                </c:pt>
                <c:pt idx="279080">
                  <c:v>93638</c:v>
                </c:pt>
                <c:pt idx="279081">
                  <c:v>93638</c:v>
                </c:pt>
                <c:pt idx="279082">
                  <c:v>93638</c:v>
                </c:pt>
                <c:pt idx="279083">
                  <c:v>93638</c:v>
                </c:pt>
                <c:pt idx="279084">
                  <c:v>93638</c:v>
                </c:pt>
                <c:pt idx="279085">
                  <c:v>93638</c:v>
                </c:pt>
                <c:pt idx="279086">
                  <c:v>93638</c:v>
                </c:pt>
                <c:pt idx="279087">
                  <c:v>93638</c:v>
                </c:pt>
                <c:pt idx="279088">
                  <c:v>93638</c:v>
                </c:pt>
                <c:pt idx="279089">
                  <c:v>93638</c:v>
                </c:pt>
                <c:pt idx="279090">
                  <c:v>93638</c:v>
                </c:pt>
                <c:pt idx="279091">
                  <c:v>93638</c:v>
                </c:pt>
                <c:pt idx="279092">
                  <c:v>93638</c:v>
                </c:pt>
                <c:pt idx="279093">
                  <c:v>93638</c:v>
                </c:pt>
                <c:pt idx="279094">
                  <c:v>93638</c:v>
                </c:pt>
                <c:pt idx="279095">
                  <c:v>93638</c:v>
                </c:pt>
                <c:pt idx="279096">
                  <c:v>93638</c:v>
                </c:pt>
                <c:pt idx="279097">
                  <c:v>93638</c:v>
                </c:pt>
                <c:pt idx="279098">
                  <c:v>93638</c:v>
                </c:pt>
                <c:pt idx="279099">
                  <c:v>93638</c:v>
                </c:pt>
                <c:pt idx="279100">
                  <c:v>93638</c:v>
                </c:pt>
                <c:pt idx="279101">
                  <c:v>93638</c:v>
                </c:pt>
                <c:pt idx="279102">
                  <c:v>93638</c:v>
                </c:pt>
                <c:pt idx="279103">
                  <c:v>93638</c:v>
                </c:pt>
                <c:pt idx="279104">
                  <c:v>93638</c:v>
                </c:pt>
                <c:pt idx="279105">
                  <c:v>93638</c:v>
                </c:pt>
                <c:pt idx="279106">
                  <c:v>93638</c:v>
                </c:pt>
                <c:pt idx="279107">
                  <c:v>93638</c:v>
                </c:pt>
                <c:pt idx="279108">
                  <c:v>93638</c:v>
                </c:pt>
                <c:pt idx="279109">
                  <c:v>93638</c:v>
                </c:pt>
                <c:pt idx="279110">
                  <c:v>93638</c:v>
                </c:pt>
                <c:pt idx="279111">
                  <c:v>93638</c:v>
                </c:pt>
                <c:pt idx="279112">
                  <c:v>93638</c:v>
                </c:pt>
                <c:pt idx="279113">
                  <c:v>93638</c:v>
                </c:pt>
                <c:pt idx="279114">
                  <c:v>93638</c:v>
                </c:pt>
                <c:pt idx="279115">
                  <c:v>93638</c:v>
                </c:pt>
                <c:pt idx="279116">
                  <c:v>93638</c:v>
                </c:pt>
                <c:pt idx="279117">
                  <c:v>93638</c:v>
                </c:pt>
                <c:pt idx="279118">
                  <c:v>93638</c:v>
                </c:pt>
                <c:pt idx="279119">
                  <c:v>93638</c:v>
                </c:pt>
                <c:pt idx="279120">
                  <c:v>93638</c:v>
                </c:pt>
                <c:pt idx="279121">
                  <c:v>93638</c:v>
                </c:pt>
                <c:pt idx="279122">
                  <c:v>93638</c:v>
                </c:pt>
                <c:pt idx="279123">
                  <c:v>93638</c:v>
                </c:pt>
                <c:pt idx="279124">
                  <c:v>93638</c:v>
                </c:pt>
                <c:pt idx="279125">
                  <c:v>93638</c:v>
                </c:pt>
                <c:pt idx="279126">
                  <c:v>93638</c:v>
                </c:pt>
                <c:pt idx="279127">
                  <c:v>93638</c:v>
                </c:pt>
                <c:pt idx="279128">
                  <c:v>93638</c:v>
                </c:pt>
                <c:pt idx="279129">
                  <c:v>93638</c:v>
                </c:pt>
                <c:pt idx="279130">
                  <c:v>93638</c:v>
                </c:pt>
                <c:pt idx="279131">
                  <c:v>93638</c:v>
                </c:pt>
                <c:pt idx="279132">
                  <c:v>93638</c:v>
                </c:pt>
                <c:pt idx="279133">
                  <c:v>93638</c:v>
                </c:pt>
                <c:pt idx="279134">
                  <c:v>93638</c:v>
                </c:pt>
                <c:pt idx="279135">
                  <c:v>93638</c:v>
                </c:pt>
                <c:pt idx="279136">
                  <c:v>93638</c:v>
                </c:pt>
                <c:pt idx="279137">
                  <c:v>93638</c:v>
                </c:pt>
                <c:pt idx="279138">
                  <c:v>93638</c:v>
                </c:pt>
                <c:pt idx="279139">
                  <c:v>93638</c:v>
                </c:pt>
                <c:pt idx="279140">
                  <c:v>93638</c:v>
                </c:pt>
                <c:pt idx="279141">
                  <c:v>93638</c:v>
                </c:pt>
                <c:pt idx="279142">
                  <c:v>93638</c:v>
                </c:pt>
                <c:pt idx="279143">
                  <c:v>93638</c:v>
                </c:pt>
                <c:pt idx="279144">
                  <c:v>93638</c:v>
                </c:pt>
                <c:pt idx="279145">
                  <c:v>93638</c:v>
                </c:pt>
                <c:pt idx="279146">
                  <c:v>93638</c:v>
                </c:pt>
                <c:pt idx="279147">
                  <c:v>93638</c:v>
                </c:pt>
                <c:pt idx="279148">
                  <c:v>93638</c:v>
                </c:pt>
                <c:pt idx="279149">
                  <c:v>93638</c:v>
                </c:pt>
                <c:pt idx="279150">
                  <c:v>93638</c:v>
                </c:pt>
                <c:pt idx="279151">
                  <c:v>93638</c:v>
                </c:pt>
                <c:pt idx="279152">
                  <c:v>93638</c:v>
                </c:pt>
                <c:pt idx="279153">
                  <c:v>93638</c:v>
                </c:pt>
                <c:pt idx="279154">
                  <c:v>93638</c:v>
                </c:pt>
                <c:pt idx="279155">
                  <c:v>93638</c:v>
                </c:pt>
                <c:pt idx="279156">
                  <c:v>93638</c:v>
                </c:pt>
                <c:pt idx="279157">
                  <c:v>93638</c:v>
                </c:pt>
                <c:pt idx="279158">
                  <c:v>93638</c:v>
                </c:pt>
                <c:pt idx="279159">
                  <c:v>93638</c:v>
                </c:pt>
                <c:pt idx="279160">
                  <c:v>93638</c:v>
                </c:pt>
                <c:pt idx="279161">
                  <c:v>93638</c:v>
                </c:pt>
                <c:pt idx="279162">
                  <c:v>93638</c:v>
                </c:pt>
                <c:pt idx="279163">
                  <c:v>93638</c:v>
                </c:pt>
                <c:pt idx="279164">
                  <c:v>93638</c:v>
                </c:pt>
                <c:pt idx="279165">
                  <c:v>93638</c:v>
                </c:pt>
                <c:pt idx="279166">
                  <c:v>93638</c:v>
                </c:pt>
                <c:pt idx="279167">
                  <c:v>93638</c:v>
                </c:pt>
                <c:pt idx="279168">
                  <c:v>93638</c:v>
                </c:pt>
                <c:pt idx="279169">
                  <c:v>93638</c:v>
                </c:pt>
                <c:pt idx="279170">
                  <c:v>93638</c:v>
                </c:pt>
                <c:pt idx="279171">
                  <c:v>93638</c:v>
                </c:pt>
                <c:pt idx="279172">
                  <c:v>93638</c:v>
                </c:pt>
                <c:pt idx="279173">
                  <c:v>93638</c:v>
                </c:pt>
                <c:pt idx="279174">
                  <c:v>93638</c:v>
                </c:pt>
                <c:pt idx="279175">
                  <c:v>93638</c:v>
                </c:pt>
                <c:pt idx="279176">
                  <c:v>93638</c:v>
                </c:pt>
                <c:pt idx="279177">
                  <c:v>93638</c:v>
                </c:pt>
                <c:pt idx="279178">
                  <c:v>93638</c:v>
                </c:pt>
                <c:pt idx="279179">
                  <c:v>93638</c:v>
                </c:pt>
                <c:pt idx="279180">
                  <c:v>93638</c:v>
                </c:pt>
                <c:pt idx="279181">
                  <c:v>93638</c:v>
                </c:pt>
                <c:pt idx="279182">
                  <c:v>93638</c:v>
                </c:pt>
                <c:pt idx="279183">
                  <c:v>93638</c:v>
                </c:pt>
                <c:pt idx="279184">
                  <c:v>93638</c:v>
                </c:pt>
                <c:pt idx="279185">
                  <c:v>93638</c:v>
                </c:pt>
                <c:pt idx="279186">
                  <c:v>93638</c:v>
                </c:pt>
                <c:pt idx="279187">
                  <c:v>93638</c:v>
                </c:pt>
                <c:pt idx="279188">
                  <c:v>93638</c:v>
                </c:pt>
                <c:pt idx="279189">
                  <c:v>93638</c:v>
                </c:pt>
                <c:pt idx="279190">
                  <c:v>93638</c:v>
                </c:pt>
                <c:pt idx="279191">
                  <c:v>93638</c:v>
                </c:pt>
                <c:pt idx="279192">
                  <c:v>93638</c:v>
                </c:pt>
                <c:pt idx="279193">
                  <c:v>93638</c:v>
                </c:pt>
                <c:pt idx="279194">
                  <c:v>93638</c:v>
                </c:pt>
                <c:pt idx="279195">
                  <c:v>93638</c:v>
                </c:pt>
                <c:pt idx="279196">
                  <c:v>93638</c:v>
                </c:pt>
                <c:pt idx="279197">
                  <c:v>93638</c:v>
                </c:pt>
                <c:pt idx="279198">
                  <c:v>93638</c:v>
                </c:pt>
                <c:pt idx="279199">
                  <c:v>93638</c:v>
                </c:pt>
                <c:pt idx="279200">
                  <c:v>93638</c:v>
                </c:pt>
                <c:pt idx="279201">
                  <c:v>93638</c:v>
                </c:pt>
                <c:pt idx="279202">
                  <c:v>93638</c:v>
                </c:pt>
                <c:pt idx="279203">
                  <c:v>93638</c:v>
                </c:pt>
                <c:pt idx="279204">
                  <c:v>93638</c:v>
                </c:pt>
                <c:pt idx="279205">
                  <c:v>93638</c:v>
                </c:pt>
                <c:pt idx="279206">
                  <c:v>93638</c:v>
                </c:pt>
                <c:pt idx="279207">
                  <c:v>93638</c:v>
                </c:pt>
                <c:pt idx="279208">
                  <c:v>93638</c:v>
                </c:pt>
                <c:pt idx="279209">
                  <c:v>93638</c:v>
                </c:pt>
                <c:pt idx="279210">
                  <c:v>93638</c:v>
                </c:pt>
                <c:pt idx="279211">
                  <c:v>93638</c:v>
                </c:pt>
                <c:pt idx="279212">
                  <c:v>93638</c:v>
                </c:pt>
                <c:pt idx="279213">
                  <c:v>93638</c:v>
                </c:pt>
                <c:pt idx="279214">
                  <c:v>93638</c:v>
                </c:pt>
                <c:pt idx="279215">
                  <c:v>93638</c:v>
                </c:pt>
                <c:pt idx="279216">
                  <c:v>93638</c:v>
                </c:pt>
                <c:pt idx="279217">
                  <c:v>93638</c:v>
                </c:pt>
                <c:pt idx="279218">
                  <c:v>93638</c:v>
                </c:pt>
                <c:pt idx="279219">
                  <c:v>93638</c:v>
                </c:pt>
                <c:pt idx="279220">
                  <c:v>93638</c:v>
                </c:pt>
                <c:pt idx="279221">
                  <c:v>93638</c:v>
                </c:pt>
                <c:pt idx="279222">
                  <c:v>93638</c:v>
                </c:pt>
                <c:pt idx="279223">
                  <c:v>93638</c:v>
                </c:pt>
                <c:pt idx="279224">
                  <c:v>93638</c:v>
                </c:pt>
                <c:pt idx="279225">
                  <c:v>93638</c:v>
                </c:pt>
                <c:pt idx="279226">
                  <c:v>93638</c:v>
                </c:pt>
                <c:pt idx="279227">
                  <c:v>93638</c:v>
                </c:pt>
                <c:pt idx="279228">
                  <c:v>93638</c:v>
                </c:pt>
                <c:pt idx="279229">
                  <c:v>93638</c:v>
                </c:pt>
                <c:pt idx="279230">
                  <c:v>93638</c:v>
                </c:pt>
                <c:pt idx="279231">
                  <c:v>93638</c:v>
                </c:pt>
                <c:pt idx="279232">
                  <c:v>93638</c:v>
                </c:pt>
                <c:pt idx="279233">
                  <c:v>93638</c:v>
                </c:pt>
                <c:pt idx="279234">
                  <c:v>93638</c:v>
                </c:pt>
                <c:pt idx="279235">
                  <c:v>93638</c:v>
                </c:pt>
                <c:pt idx="279236">
                  <c:v>93638</c:v>
                </c:pt>
                <c:pt idx="279237">
                  <c:v>93638</c:v>
                </c:pt>
                <c:pt idx="279238">
                  <c:v>93638</c:v>
                </c:pt>
                <c:pt idx="279239">
                  <c:v>93638</c:v>
                </c:pt>
                <c:pt idx="279240">
                  <c:v>93638</c:v>
                </c:pt>
                <c:pt idx="279241">
                  <c:v>93638</c:v>
                </c:pt>
                <c:pt idx="279242">
                  <c:v>93638</c:v>
                </c:pt>
                <c:pt idx="279243">
                  <c:v>93638</c:v>
                </c:pt>
                <c:pt idx="279244">
                  <c:v>93638</c:v>
                </c:pt>
                <c:pt idx="279245">
                  <c:v>93638</c:v>
                </c:pt>
                <c:pt idx="279246">
                  <c:v>93638</c:v>
                </c:pt>
                <c:pt idx="279247">
                  <c:v>93638</c:v>
                </c:pt>
                <c:pt idx="279248">
                  <c:v>93638</c:v>
                </c:pt>
                <c:pt idx="279249">
                  <c:v>93638</c:v>
                </c:pt>
                <c:pt idx="279250">
                  <c:v>93638</c:v>
                </c:pt>
                <c:pt idx="279251">
                  <c:v>93638</c:v>
                </c:pt>
                <c:pt idx="279252">
                  <c:v>93638</c:v>
                </c:pt>
                <c:pt idx="279253">
                  <c:v>93638</c:v>
                </c:pt>
                <c:pt idx="279254">
                  <c:v>93638</c:v>
                </c:pt>
                <c:pt idx="279255">
                  <c:v>93638</c:v>
                </c:pt>
                <c:pt idx="279256">
                  <c:v>93638</c:v>
                </c:pt>
                <c:pt idx="279257">
                  <c:v>93638</c:v>
                </c:pt>
                <c:pt idx="279258">
                  <c:v>93638</c:v>
                </c:pt>
                <c:pt idx="279259">
                  <c:v>93638</c:v>
                </c:pt>
                <c:pt idx="279260">
                  <c:v>93638</c:v>
                </c:pt>
                <c:pt idx="279261">
                  <c:v>93638</c:v>
                </c:pt>
                <c:pt idx="279262">
                  <c:v>93638</c:v>
                </c:pt>
                <c:pt idx="279263">
                  <c:v>93638</c:v>
                </c:pt>
                <c:pt idx="279264">
                  <c:v>93638</c:v>
                </c:pt>
                <c:pt idx="279265">
                  <c:v>93638</c:v>
                </c:pt>
                <c:pt idx="279266">
                  <c:v>93638</c:v>
                </c:pt>
                <c:pt idx="279267">
                  <c:v>93638</c:v>
                </c:pt>
                <c:pt idx="279268">
                  <c:v>93638</c:v>
                </c:pt>
                <c:pt idx="279269">
                  <c:v>93638</c:v>
                </c:pt>
                <c:pt idx="279270">
                  <c:v>93638</c:v>
                </c:pt>
                <c:pt idx="279271">
                  <c:v>93638</c:v>
                </c:pt>
                <c:pt idx="279272">
                  <c:v>93638</c:v>
                </c:pt>
                <c:pt idx="279273">
                  <c:v>93638</c:v>
                </c:pt>
                <c:pt idx="279274">
                  <c:v>93638</c:v>
                </c:pt>
                <c:pt idx="279275">
                  <c:v>93638</c:v>
                </c:pt>
                <c:pt idx="279276">
                  <c:v>93638</c:v>
                </c:pt>
                <c:pt idx="279277">
                  <c:v>93638</c:v>
                </c:pt>
                <c:pt idx="279278">
                  <c:v>93638</c:v>
                </c:pt>
                <c:pt idx="279279">
                  <c:v>93638</c:v>
                </c:pt>
                <c:pt idx="279280">
                  <c:v>93638</c:v>
                </c:pt>
                <c:pt idx="279281">
                  <c:v>93638</c:v>
                </c:pt>
                <c:pt idx="279282">
                  <c:v>93638</c:v>
                </c:pt>
                <c:pt idx="279283">
                  <c:v>93638</c:v>
                </c:pt>
                <c:pt idx="279284">
                  <c:v>93638</c:v>
                </c:pt>
                <c:pt idx="279285">
                  <c:v>93638</c:v>
                </c:pt>
                <c:pt idx="279286">
                  <c:v>93638</c:v>
                </c:pt>
                <c:pt idx="279287">
                  <c:v>93638</c:v>
                </c:pt>
                <c:pt idx="279288">
                  <c:v>93638</c:v>
                </c:pt>
                <c:pt idx="279289">
                  <c:v>93638</c:v>
                </c:pt>
                <c:pt idx="279290">
                  <c:v>93638</c:v>
                </c:pt>
                <c:pt idx="279291">
                  <c:v>93638</c:v>
                </c:pt>
                <c:pt idx="279292">
                  <c:v>93638</c:v>
                </c:pt>
                <c:pt idx="279293">
                  <c:v>93638</c:v>
                </c:pt>
                <c:pt idx="279294">
                  <c:v>93638</c:v>
                </c:pt>
                <c:pt idx="279295">
                  <c:v>93638</c:v>
                </c:pt>
                <c:pt idx="279296">
                  <c:v>93638</c:v>
                </c:pt>
                <c:pt idx="279297">
                  <c:v>93638</c:v>
                </c:pt>
                <c:pt idx="279298">
                  <c:v>93638</c:v>
                </c:pt>
                <c:pt idx="279299">
                  <c:v>93638</c:v>
                </c:pt>
                <c:pt idx="279300">
                  <c:v>93638</c:v>
                </c:pt>
                <c:pt idx="279301">
                  <c:v>93638</c:v>
                </c:pt>
                <c:pt idx="279302">
                  <c:v>93638</c:v>
                </c:pt>
                <c:pt idx="279303">
                  <c:v>93638</c:v>
                </c:pt>
                <c:pt idx="279304">
                  <c:v>93638</c:v>
                </c:pt>
                <c:pt idx="279305">
                  <c:v>93638</c:v>
                </c:pt>
                <c:pt idx="279306">
                  <c:v>93638</c:v>
                </c:pt>
                <c:pt idx="279307">
                  <c:v>93638</c:v>
                </c:pt>
                <c:pt idx="279308">
                  <c:v>93638</c:v>
                </c:pt>
                <c:pt idx="279309">
                  <c:v>93638</c:v>
                </c:pt>
                <c:pt idx="279310">
                  <c:v>93638</c:v>
                </c:pt>
                <c:pt idx="279311">
                  <c:v>93638</c:v>
                </c:pt>
                <c:pt idx="279312">
                  <c:v>93638</c:v>
                </c:pt>
                <c:pt idx="279313">
                  <c:v>93638</c:v>
                </c:pt>
                <c:pt idx="279314">
                  <c:v>93638</c:v>
                </c:pt>
                <c:pt idx="279315">
                  <c:v>93638</c:v>
                </c:pt>
                <c:pt idx="279316">
                  <c:v>93638</c:v>
                </c:pt>
                <c:pt idx="279317">
                  <c:v>93638</c:v>
                </c:pt>
                <c:pt idx="279318">
                  <c:v>93638</c:v>
                </c:pt>
                <c:pt idx="279319">
                  <c:v>93638</c:v>
                </c:pt>
                <c:pt idx="279320">
                  <c:v>93638</c:v>
                </c:pt>
                <c:pt idx="279321">
                  <c:v>93638</c:v>
                </c:pt>
                <c:pt idx="279322">
                  <c:v>93638</c:v>
                </c:pt>
                <c:pt idx="279323">
                  <c:v>93638</c:v>
                </c:pt>
                <c:pt idx="279324">
                  <c:v>93638</c:v>
                </c:pt>
                <c:pt idx="279325">
                  <c:v>93638</c:v>
                </c:pt>
                <c:pt idx="279326">
                  <c:v>93638</c:v>
                </c:pt>
                <c:pt idx="279327">
                  <c:v>93638</c:v>
                </c:pt>
                <c:pt idx="279328">
                  <c:v>93638</c:v>
                </c:pt>
                <c:pt idx="279329">
                  <c:v>93638</c:v>
                </c:pt>
                <c:pt idx="279330">
                  <c:v>93638</c:v>
                </c:pt>
                <c:pt idx="279331">
                  <c:v>93638</c:v>
                </c:pt>
                <c:pt idx="279332">
                  <c:v>93638</c:v>
                </c:pt>
                <c:pt idx="279333">
                  <c:v>93638</c:v>
                </c:pt>
                <c:pt idx="279334">
                  <c:v>93638</c:v>
                </c:pt>
                <c:pt idx="279335">
                  <c:v>93638</c:v>
                </c:pt>
                <c:pt idx="279336">
                  <c:v>93638</c:v>
                </c:pt>
                <c:pt idx="279337">
                  <c:v>93638</c:v>
                </c:pt>
                <c:pt idx="279338">
                  <c:v>93638</c:v>
                </c:pt>
                <c:pt idx="279339">
                  <c:v>93638</c:v>
                </c:pt>
                <c:pt idx="279340">
                  <c:v>93638</c:v>
                </c:pt>
                <c:pt idx="279341">
                  <c:v>93638</c:v>
                </c:pt>
                <c:pt idx="279342">
                  <c:v>93638</c:v>
                </c:pt>
                <c:pt idx="279343">
                  <c:v>93638</c:v>
                </c:pt>
                <c:pt idx="279344">
                  <c:v>93638</c:v>
                </c:pt>
                <c:pt idx="279345">
                  <c:v>93638</c:v>
                </c:pt>
                <c:pt idx="279346">
                  <c:v>93638</c:v>
                </c:pt>
                <c:pt idx="279347">
                  <c:v>93638</c:v>
                </c:pt>
                <c:pt idx="279348">
                  <c:v>93638</c:v>
                </c:pt>
                <c:pt idx="279349">
                  <c:v>93638</c:v>
                </c:pt>
                <c:pt idx="279350">
                  <c:v>93638</c:v>
                </c:pt>
                <c:pt idx="279351">
                  <c:v>93638</c:v>
                </c:pt>
                <c:pt idx="279352">
                  <c:v>93638</c:v>
                </c:pt>
                <c:pt idx="279353">
                  <c:v>93638</c:v>
                </c:pt>
                <c:pt idx="279354">
                  <c:v>93638</c:v>
                </c:pt>
                <c:pt idx="279355">
                  <c:v>93638</c:v>
                </c:pt>
                <c:pt idx="279356">
                  <c:v>93638</c:v>
                </c:pt>
                <c:pt idx="279357">
                  <c:v>93638</c:v>
                </c:pt>
                <c:pt idx="279358">
                  <c:v>93638</c:v>
                </c:pt>
                <c:pt idx="279359">
                  <c:v>93638</c:v>
                </c:pt>
                <c:pt idx="279360">
                  <c:v>93638</c:v>
                </c:pt>
                <c:pt idx="279361">
                  <c:v>93638</c:v>
                </c:pt>
                <c:pt idx="279362">
                  <c:v>93638</c:v>
                </c:pt>
                <c:pt idx="279363">
                  <c:v>93638</c:v>
                </c:pt>
                <c:pt idx="279364">
                  <c:v>93638</c:v>
                </c:pt>
                <c:pt idx="279365">
                  <c:v>93638</c:v>
                </c:pt>
                <c:pt idx="279366">
                  <c:v>93638</c:v>
                </c:pt>
                <c:pt idx="279367">
                  <c:v>93638</c:v>
                </c:pt>
                <c:pt idx="279368">
                  <c:v>93638</c:v>
                </c:pt>
                <c:pt idx="279369">
                  <c:v>93638</c:v>
                </c:pt>
                <c:pt idx="279370">
                  <c:v>93638</c:v>
                </c:pt>
                <c:pt idx="279371">
                  <c:v>93638</c:v>
                </c:pt>
                <c:pt idx="279372">
                  <c:v>93638</c:v>
                </c:pt>
                <c:pt idx="279373">
                  <c:v>93638</c:v>
                </c:pt>
                <c:pt idx="279374">
                  <c:v>93638</c:v>
                </c:pt>
                <c:pt idx="279375">
                  <c:v>93638</c:v>
                </c:pt>
                <c:pt idx="279376">
                  <c:v>93638</c:v>
                </c:pt>
                <c:pt idx="279377">
                  <c:v>93638</c:v>
                </c:pt>
                <c:pt idx="279378">
                  <c:v>93638</c:v>
                </c:pt>
                <c:pt idx="279379">
                  <c:v>93638</c:v>
                </c:pt>
                <c:pt idx="279380">
                  <c:v>93638</c:v>
                </c:pt>
                <c:pt idx="279381">
                  <c:v>93638</c:v>
                </c:pt>
                <c:pt idx="279382">
                  <c:v>93638</c:v>
                </c:pt>
                <c:pt idx="279383">
                  <c:v>93638</c:v>
                </c:pt>
                <c:pt idx="279384">
                  <c:v>93638</c:v>
                </c:pt>
                <c:pt idx="279385">
                  <c:v>93638</c:v>
                </c:pt>
                <c:pt idx="279386">
                  <c:v>93638</c:v>
                </c:pt>
                <c:pt idx="279387">
                  <c:v>93638</c:v>
                </c:pt>
                <c:pt idx="279388">
                  <c:v>93638</c:v>
                </c:pt>
                <c:pt idx="279389">
                  <c:v>93638</c:v>
                </c:pt>
                <c:pt idx="279390">
                  <c:v>93638</c:v>
                </c:pt>
                <c:pt idx="279391">
                  <c:v>93638</c:v>
                </c:pt>
                <c:pt idx="279392">
                  <c:v>93638</c:v>
                </c:pt>
                <c:pt idx="279393">
                  <c:v>93638</c:v>
                </c:pt>
                <c:pt idx="279394">
                  <c:v>93638</c:v>
                </c:pt>
                <c:pt idx="279395">
                  <c:v>93638</c:v>
                </c:pt>
                <c:pt idx="279396">
                  <c:v>93638</c:v>
                </c:pt>
                <c:pt idx="279397">
                  <c:v>93638</c:v>
                </c:pt>
                <c:pt idx="279398">
                  <c:v>93638</c:v>
                </c:pt>
                <c:pt idx="279399">
                  <c:v>93638</c:v>
                </c:pt>
                <c:pt idx="279400">
                  <c:v>93638</c:v>
                </c:pt>
                <c:pt idx="279401">
                  <c:v>93638</c:v>
                </c:pt>
                <c:pt idx="279402">
                  <c:v>93638</c:v>
                </c:pt>
                <c:pt idx="279403">
                  <c:v>93638</c:v>
                </c:pt>
                <c:pt idx="279404">
                  <c:v>93638</c:v>
                </c:pt>
                <c:pt idx="279405">
                  <c:v>93638</c:v>
                </c:pt>
                <c:pt idx="279406">
                  <c:v>93638</c:v>
                </c:pt>
                <c:pt idx="279407">
                  <c:v>93638</c:v>
                </c:pt>
                <c:pt idx="279408">
                  <c:v>93638</c:v>
                </c:pt>
                <c:pt idx="279409">
                  <c:v>93638</c:v>
                </c:pt>
                <c:pt idx="279410">
                  <c:v>93638</c:v>
                </c:pt>
                <c:pt idx="279411">
                  <c:v>93638</c:v>
                </c:pt>
                <c:pt idx="279412">
                  <c:v>93638</c:v>
                </c:pt>
                <c:pt idx="279413">
                  <c:v>93638</c:v>
                </c:pt>
                <c:pt idx="279414">
                  <c:v>93638</c:v>
                </c:pt>
                <c:pt idx="279415">
                  <c:v>93638</c:v>
                </c:pt>
                <c:pt idx="279416">
                  <c:v>93638</c:v>
                </c:pt>
                <c:pt idx="279417">
                  <c:v>93638</c:v>
                </c:pt>
                <c:pt idx="279418">
                  <c:v>93638</c:v>
                </c:pt>
                <c:pt idx="279419">
                  <c:v>93638</c:v>
                </c:pt>
                <c:pt idx="279420">
                  <c:v>93638</c:v>
                </c:pt>
                <c:pt idx="279421">
                  <c:v>93638</c:v>
                </c:pt>
                <c:pt idx="279422">
                  <c:v>93638</c:v>
                </c:pt>
                <c:pt idx="279423">
                  <c:v>93638</c:v>
                </c:pt>
                <c:pt idx="279424">
                  <c:v>93638</c:v>
                </c:pt>
                <c:pt idx="279425">
                  <c:v>93638</c:v>
                </c:pt>
                <c:pt idx="279426">
                  <c:v>93638</c:v>
                </c:pt>
                <c:pt idx="279427">
                  <c:v>93638</c:v>
                </c:pt>
                <c:pt idx="279428">
                  <c:v>93638</c:v>
                </c:pt>
                <c:pt idx="279429">
                  <c:v>93638</c:v>
                </c:pt>
                <c:pt idx="279430">
                  <c:v>93638</c:v>
                </c:pt>
                <c:pt idx="279431">
                  <c:v>93638</c:v>
                </c:pt>
                <c:pt idx="279432">
                  <c:v>93638</c:v>
                </c:pt>
                <c:pt idx="279433">
                  <c:v>93638</c:v>
                </c:pt>
                <c:pt idx="279434">
                  <c:v>93638</c:v>
                </c:pt>
                <c:pt idx="279435">
                  <c:v>93638</c:v>
                </c:pt>
                <c:pt idx="279436">
                  <c:v>93638</c:v>
                </c:pt>
                <c:pt idx="279437">
                  <c:v>93638</c:v>
                </c:pt>
                <c:pt idx="279438">
                  <c:v>93638</c:v>
                </c:pt>
                <c:pt idx="279439">
                  <c:v>93638</c:v>
                </c:pt>
                <c:pt idx="279440">
                  <c:v>93638</c:v>
                </c:pt>
                <c:pt idx="279441">
                  <c:v>93638</c:v>
                </c:pt>
                <c:pt idx="279442">
                  <c:v>93638</c:v>
                </c:pt>
                <c:pt idx="279443">
                  <c:v>93638</c:v>
                </c:pt>
                <c:pt idx="279444">
                  <c:v>93638</c:v>
                </c:pt>
                <c:pt idx="279445">
                  <c:v>93638</c:v>
                </c:pt>
                <c:pt idx="279446">
                  <c:v>93638</c:v>
                </c:pt>
                <c:pt idx="279447">
                  <c:v>93638</c:v>
                </c:pt>
                <c:pt idx="279448">
                  <c:v>93638</c:v>
                </c:pt>
                <c:pt idx="279449">
                  <c:v>93638</c:v>
                </c:pt>
                <c:pt idx="279450">
                  <c:v>93638</c:v>
                </c:pt>
                <c:pt idx="279451">
                  <c:v>93638</c:v>
                </c:pt>
                <c:pt idx="279452">
                  <c:v>93638</c:v>
                </c:pt>
                <c:pt idx="279453">
                  <c:v>93638</c:v>
                </c:pt>
                <c:pt idx="279454">
                  <c:v>93638</c:v>
                </c:pt>
                <c:pt idx="279455">
                  <c:v>93638</c:v>
                </c:pt>
                <c:pt idx="279456">
                  <c:v>93638</c:v>
                </c:pt>
                <c:pt idx="279457">
                  <c:v>93638</c:v>
                </c:pt>
                <c:pt idx="279458">
                  <c:v>93638</c:v>
                </c:pt>
                <c:pt idx="279459">
                  <c:v>93638</c:v>
                </c:pt>
                <c:pt idx="279460">
                  <c:v>93638</c:v>
                </c:pt>
                <c:pt idx="279461">
                  <c:v>93638</c:v>
                </c:pt>
                <c:pt idx="279462">
                  <c:v>93638</c:v>
                </c:pt>
                <c:pt idx="279463">
                  <c:v>93638</c:v>
                </c:pt>
                <c:pt idx="279464">
                  <c:v>93638</c:v>
                </c:pt>
                <c:pt idx="279465">
                  <c:v>93638</c:v>
                </c:pt>
                <c:pt idx="279466">
                  <c:v>93638</c:v>
                </c:pt>
                <c:pt idx="279467">
                  <c:v>93638</c:v>
                </c:pt>
                <c:pt idx="279468">
                  <c:v>93638</c:v>
                </c:pt>
                <c:pt idx="279469">
                  <c:v>93638</c:v>
                </c:pt>
                <c:pt idx="279470">
                  <c:v>93638</c:v>
                </c:pt>
                <c:pt idx="279471">
                  <c:v>93638</c:v>
                </c:pt>
                <c:pt idx="279472">
                  <c:v>93638</c:v>
                </c:pt>
                <c:pt idx="279473">
                  <c:v>93638</c:v>
                </c:pt>
                <c:pt idx="279474">
                  <c:v>93638</c:v>
                </c:pt>
                <c:pt idx="279475">
                  <c:v>93638</c:v>
                </c:pt>
                <c:pt idx="279476">
                  <c:v>93638</c:v>
                </c:pt>
                <c:pt idx="279477">
                  <c:v>93638</c:v>
                </c:pt>
                <c:pt idx="279478">
                  <c:v>93638</c:v>
                </c:pt>
                <c:pt idx="279479">
                  <c:v>93638</c:v>
                </c:pt>
                <c:pt idx="279480">
                  <c:v>93638</c:v>
                </c:pt>
                <c:pt idx="279481">
                  <c:v>93638</c:v>
                </c:pt>
                <c:pt idx="279482">
                  <c:v>93638</c:v>
                </c:pt>
                <c:pt idx="279483">
                  <c:v>93638</c:v>
                </c:pt>
                <c:pt idx="279484">
                  <c:v>93638</c:v>
                </c:pt>
                <c:pt idx="279485">
                  <c:v>93638</c:v>
                </c:pt>
                <c:pt idx="279486">
                  <c:v>93638</c:v>
                </c:pt>
                <c:pt idx="279487">
                  <c:v>93638</c:v>
                </c:pt>
                <c:pt idx="279488">
                  <c:v>93638</c:v>
                </c:pt>
                <c:pt idx="279489">
                  <c:v>93638</c:v>
                </c:pt>
                <c:pt idx="279490">
                  <c:v>93638</c:v>
                </c:pt>
                <c:pt idx="279491">
                  <c:v>93638</c:v>
                </c:pt>
                <c:pt idx="279492">
                  <c:v>93638</c:v>
                </c:pt>
                <c:pt idx="279493">
                  <c:v>93638</c:v>
                </c:pt>
                <c:pt idx="279494">
                  <c:v>93638</c:v>
                </c:pt>
                <c:pt idx="279495">
                  <c:v>93638</c:v>
                </c:pt>
                <c:pt idx="279496">
                  <c:v>93638</c:v>
                </c:pt>
                <c:pt idx="279497">
                  <c:v>93638</c:v>
                </c:pt>
                <c:pt idx="279498">
                  <c:v>93638</c:v>
                </c:pt>
                <c:pt idx="279499">
                  <c:v>93638</c:v>
                </c:pt>
                <c:pt idx="279500">
                  <c:v>93638</c:v>
                </c:pt>
                <c:pt idx="279501">
                  <c:v>93638</c:v>
                </c:pt>
                <c:pt idx="279502">
                  <c:v>93638</c:v>
                </c:pt>
                <c:pt idx="279503">
                  <c:v>93638</c:v>
                </c:pt>
                <c:pt idx="279504">
                  <c:v>93638</c:v>
                </c:pt>
                <c:pt idx="279505">
                  <c:v>93638</c:v>
                </c:pt>
                <c:pt idx="279506">
                  <c:v>93638</c:v>
                </c:pt>
                <c:pt idx="279507">
                  <c:v>93638</c:v>
                </c:pt>
                <c:pt idx="279508">
                  <c:v>93638</c:v>
                </c:pt>
                <c:pt idx="279509">
                  <c:v>93638</c:v>
                </c:pt>
                <c:pt idx="279510">
                  <c:v>93638</c:v>
                </c:pt>
                <c:pt idx="279511">
                  <c:v>93638</c:v>
                </c:pt>
                <c:pt idx="279512">
                  <c:v>93638</c:v>
                </c:pt>
                <c:pt idx="279513">
                  <c:v>93638</c:v>
                </c:pt>
                <c:pt idx="279514">
                  <c:v>93638</c:v>
                </c:pt>
                <c:pt idx="279515">
                  <c:v>93638</c:v>
                </c:pt>
                <c:pt idx="279516">
                  <c:v>93638</c:v>
                </c:pt>
                <c:pt idx="279517">
                  <c:v>93638</c:v>
                </c:pt>
                <c:pt idx="279518">
                  <c:v>93638</c:v>
                </c:pt>
                <c:pt idx="279519">
                  <c:v>93638</c:v>
                </c:pt>
                <c:pt idx="279520">
                  <c:v>93638</c:v>
                </c:pt>
                <c:pt idx="279521">
                  <c:v>93638</c:v>
                </c:pt>
                <c:pt idx="279522">
                  <c:v>93638</c:v>
                </c:pt>
                <c:pt idx="279523">
                  <c:v>93638</c:v>
                </c:pt>
                <c:pt idx="279524">
                  <c:v>93638</c:v>
                </c:pt>
                <c:pt idx="279525">
                  <c:v>93638</c:v>
                </c:pt>
                <c:pt idx="279526">
                  <c:v>93638</c:v>
                </c:pt>
                <c:pt idx="279527">
                  <c:v>93638</c:v>
                </c:pt>
                <c:pt idx="279528">
                  <c:v>93638</c:v>
                </c:pt>
                <c:pt idx="279529">
                  <c:v>93638</c:v>
                </c:pt>
                <c:pt idx="279530">
                  <c:v>93638</c:v>
                </c:pt>
                <c:pt idx="279531">
                  <c:v>93638</c:v>
                </c:pt>
                <c:pt idx="279532">
                  <c:v>93638</c:v>
                </c:pt>
                <c:pt idx="279533">
                  <c:v>93638</c:v>
                </c:pt>
                <c:pt idx="279534">
                  <c:v>93638</c:v>
                </c:pt>
                <c:pt idx="279535">
                  <c:v>93638</c:v>
                </c:pt>
                <c:pt idx="279536">
                  <c:v>93638</c:v>
                </c:pt>
                <c:pt idx="279537">
                  <c:v>93638</c:v>
                </c:pt>
                <c:pt idx="279538">
                  <c:v>93638</c:v>
                </c:pt>
                <c:pt idx="279539">
                  <c:v>93638</c:v>
                </c:pt>
                <c:pt idx="279540">
                  <c:v>93638</c:v>
                </c:pt>
                <c:pt idx="279541">
                  <c:v>93638</c:v>
                </c:pt>
                <c:pt idx="279542">
                  <c:v>93638</c:v>
                </c:pt>
                <c:pt idx="279543">
                  <c:v>93638</c:v>
                </c:pt>
                <c:pt idx="279544">
                  <c:v>93638</c:v>
                </c:pt>
                <c:pt idx="279545">
                  <c:v>93638</c:v>
                </c:pt>
                <c:pt idx="279546">
                  <c:v>93638</c:v>
                </c:pt>
                <c:pt idx="279547">
                  <c:v>93638</c:v>
                </c:pt>
                <c:pt idx="279548">
                  <c:v>93638</c:v>
                </c:pt>
                <c:pt idx="279549">
                  <c:v>93638</c:v>
                </c:pt>
                <c:pt idx="279550">
                  <c:v>93638</c:v>
                </c:pt>
                <c:pt idx="279551">
                  <c:v>93638</c:v>
                </c:pt>
                <c:pt idx="279552">
                  <c:v>93638</c:v>
                </c:pt>
                <c:pt idx="279553">
                  <c:v>93638</c:v>
                </c:pt>
                <c:pt idx="279554">
                  <c:v>93638</c:v>
                </c:pt>
                <c:pt idx="279555">
                  <c:v>93638</c:v>
                </c:pt>
                <c:pt idx="279556">
                  <c:v>93638</c:v>
                </c:pt>
                <c:pt idx="279557">
                  <c:v>93638</c:v>
                </c:pt>
                <c:pt idx="279558">
                  <c:v>93638</c:v>
                </c:pt>
                <c:pt idx="279559">
                  <c:v>93638</c:v>
                </c:pt>
                <c:pt idx="279560">
                  <c:v>93638</c:v>
                </c:pt>
                <c:pt idx="279561">
                  <c:v>93638</c:v>
                </c:pt>
                <c:pt idx="279562">
                  <c:v>93638</c:v>
                </c:pt>
                <c:pt idx="279563">
                  <c:v>93638</c:v>
                </c:pt>
                <c:pt idx="279564">
                  <c:v>93638</c:v>
                </c:pt>
                <c:pt idx="279565">
                  <c:v>93638</c:v>
                </c:pt>
                <c:pt idx="279566">
                  <c:v>93638</c:v>
                </c:pt>
                <c:pt idx="279567">
                  <c:v>93638</c:v>
                </c:pt>
                <c:pt idx="279568">
                  <c:v>93638</c:v>
                </c:pt>
                <c:pt idx="279569">
                  <c:v>93638</c:v>
                </c:pt>
                <c:pt idx="279570">
                  <c:v>93638</c:v>
                </c:pt>
                <c:pt idx="279571">
                  <c:v>93638</c:v>
                </c:pt>
                <c:pt idx="279572">
                  <c:v>93638</c:v>
                </c:pt>
                <c:pt idx="279573">
                  <c:v>93638</c:v>
                </c:pt>
                <c:pt idx="279574">
                  <c:v>93638</c:v>
                </c:pt>
                <c:pt idx="279575">
                  <c:v>93638</c:v>
                </c:pt>
                <c:pt idx="279576">
                  <c:v>93638</c:v>
                </c:pt>
                <c:pt idx="279577">
                  <c:v>93638</c:v>
                </c:pt>
                <c:pt idx="279578">
                  <c:v>93638</c:v>
                </c:pt>
                <c:pt idx="279579">
                  <c:v>93638</c:v>
                </c:pt>
                <c:pt idx="279580">
                  <c:v>93638</c:v>
                </c:pt>
                <c:pt idx="279581">
                  <c:v>93638</c:v>
                </c:pt>
                <c:pt idx="279582">
                  <c:v>93638</c:v>
                </c:pt>
                <c:pt idx="279583">
                  <c:v>93638</c:v>
                </c:pt>
                <c:pt idx="279584">
                  <c:v>93638</c:v>
                </c:pt>
                <c:pt idx="279585">
                  <c:v>93638</c:v>
                </c:pt>
                <c:pt idx="279586">
                  <c:v>93638</c:v>
                </c:pt>
                <c:pt idx="279587">
                  <c:v>93638</c:v>
                </c:pt>
                <c:pt idx="279588">
                  <c:v>93638</c:v>
                </c:pt>
                <c:pt idx="279589">
                  <c:v>93638</c:v>
                </c:pt>
                <c:pt idx="279590">
                  <c:v>93638</c:v>
                </c:pt>
                <c:pt idx="279591">
                  <c:v>93638</c:v>
                </c:pt>
                <c:pt idx="279592">
                  <c:v>93638</c:v>
                </c:pt>
                <c:pt idx="279593">
                  <c:v>93638</c:v>
                </c:pt>
                <c:pt idx="279594">
                  <c:v>93638</c:v>
                </c:pt>
                <c:pt idx="279595">
                  <c:v>93638</c:v>
                </c:pt>
                <c:pt idx="279596">
                  <c:v>93638</c:v>
                </c:pt>
                <c:pt idx="279597">
                  <c:v>93638</c:v>
                </c:pt>
                <c:pt idx="279598">
                  <c:v>93638</c:v>
                </c:pt>
                <c:pt idx="279599">
                  <c:v>93638</c:v>
                </c:pt>
                <c:pt idx="279600">
                  <c:v>93638</c:v>
                </c:pt>
                <c:pt idx="279601">
                  <c:v>93638</c:v>
                </c:pt>
                <c:pt idx="279602">
                  <c:v>93638</c:v>
                </c:pt>
                <c:pt idx="279603">
                  <c:v>93638</c:v>
                </c:pt>
                <c:pt idx="279604">
                  <c:v>93638</c:v>
                </c:pt>
                <c:pt idx="279605">
                  <c:v>93638</c:v>
                </c:pt>
                <c:pt idx="279606">
                  <c:v>93638</c:v>
                </c:pt>
                <c:pt idx="279607">
                  <c:v>93638</c:v>
                </c:pt>
                <c:pt idx="279608">
                  <c:v>93638</c:v>
                </c:pt>
                <c:pt idx="279609">
                  <c:v>93638</c:v>
                </c:pt>
                <c:pt idx="279610">
                  <c:v>93638</c:v>
                </c:pt>
                <c:pt idx="279611">
                  <c:v>93638</c:v>
                </c:pt>
                <c:pt idx="279612">
                  <c:v>93638</c:v>
                </c:pt>
                <c:pt idx="279613">
                  <c:v>93638</c:v>
                </c:pt>
                <c:pt idx="279614">
                  <c:v>93638</c:v>
                </c:pt>
                <c:pt idx="279615">
                  <c:v>93638</c:v>
                </c:pt>
                <c:pt idx="279616">
                  <c:v>93638</c:v>
                </c:pt>
                <c:pt idx="279617">
                  <c:v>93638</c:v>
                </c:pt>
                <c:pt idx="279618">
                  <c:v>93638</c:v>
                </c:pt>
                <c:pt idx="279619">
                  <c:v>93638</c:v>
                </c:pt>
                <c:pt idx="279620">
                  <c:v>93638</c:v>
                </c:pt>
                <c:pt idx="279621">
                  <c:v>93638</c:v>
                </c:pt>
                <c:pt idx="279622">
                  <c:v>93638</c:v>
                </c:pt>
                <c:pt idx="279623">
                  <c:v>93638</c:v>
                </c:pt>
                <c:pt idx="279624">
                  <c:v>93638</c:v>
                </c:pt>
                <c:pt idx="279625">
                  <c:v>93638</c:v>
                </c:pt>
                <c:pt idx="279626">
                  <c:v>93638</c:v>
                </c:pt>
                <c:pt idx="279627">
                  <c:v>93638</c:v>
                </c:pt>
                <c:pt idx="279628">
                  <c:v>93638</c:v>
                </c:pt>
                <c:pt idx="279629">
                  <c:v>93638</c:v>
                </c:pt>
                <c:pt idx="279630">
                  <c:v>93638</c:v>
                </c:pt>
                <c:pt idx="279631">
                  <c:v>93638</c:v>
                </c:pt>
                <c:pt idx="279632">
                  <c:v>93638</c:v>
                </c:pt>
                <c:pt idx="279633">
                  <c:v>93638</c:v>
                </c:pt>
                <c:pt idx="279634">
                  <c:v>93638</c:v>
                </c:pt>
                <c:pt idx="279635">
                  <c:v>93638</c:v>
                </c:pt>
                <c:pt idx="279636">
                  <c:v>93638</c:v>
                </c:pt>
                <c:pt idx="279637">
                  <c:v>93638</c:v>
                </c:pt>
                <c:pt idx="279638">
                  <c:v>93638</c:v>
                </c:pt>
                <c:pt idx="279639">
                  <c:v>93638</c:v>
                </c:pt>
                <c:pt idx="279640">
                  <c:v>93638</c:v>
                </c:pt>
                <c:pt idx="279641">
                  <c:v>93638</c:v>
                </c:pt>
                <c:pt idx="279642">
                  <c:v>93638</c:v>
                </c:pt>
                <c:pt idx="279643">
                  <c:v>93638</c:v>
                </c:pt>
                <c:pt idx="279644">
                  <c:v>93638</c:v>
                </c:pt>
                <c:pt idx="279645">
                  <c:v>93638</c:v>
                </c:pt>
                <c:pt idx="279646">
                  <c:v>93638</c:v>
                </c:pt>
                <c:pt idx="279647">
                  <c:v>93638</c:v>
                </c:pt>
                <c:pt idx="279648">
                  <c:v>93638</c:v>
                </c:pt>
                <c:pt idx="279649">
                  <c:v>93638</c:v>
                </c:pt>
                <c:pt idx="279650">
                  <c:v>93638</c:v>
                </c:pt>
                <c:pt idx="279651">
                  <c:v>93638</c:v>
                </c:pt>
                <c:pt idx="279652">
                  <c:v>93638</c:v>
                </c:pt>
                <c:pt idx="279653">
                  <c:v>93638</c:v>
                </c:pt>
                <c:pt idx="279654">
                  <c:v>93638</c:v>
                </c:pt>
                <c:pt idx="279655">
                  <c:v>93638</c:v>
                </c:pt>
                <c:pt idx="279656">
                  <c:v>93638</c:v>
                </c:pt>
                <c:pt idx="279657">
                  <c:v>93638</c:v>
                </c:pt>
                <c:pt idx="279658">
                  <c:v>93638</c:v>
                </c:pt>
                <c:pt idx="279659">
                  <c:v>93638</c:v>
                </c:pt>
                <c:pt idx="279660">
                  <c:v>93638</c:v>
                </c:pt>
                <c:pt idx="279661">
                  <c:v>93638</c:v>
                </c:pt>
                <c:pt idx="279662">
                  <c:v>93638</c:v>
                </c:pt>
                <c:pt idx="279663">
                  <c:v>93638</c:v>
                </c:pt>
                <c:pt idx="279664">
                  <c:v>93638</c:v>
                </c:pt>
                <c:pt idx="279665">
                  <c:v>93638</c:v>
                </c:pt>
                <c:pt idx="279666">
                  <c:v>93638</c:v>
                </c:pt>
                <c:pt idx="279667">
                  <c:v>93638</c:v>
                </c:pt>
                <c:pt idx="279668">
                  <c:v>93638</c:v>
                </c:pt>
                <c:pt idx="279669">
                  <c:v>93638</c:v>
                </c:pt>
                <c:pt idx="279670">
                  <c:v>93638</c:v>
                </c:pt>
                <c:pt idx="279671">
                  <c:v>93638</c:v>
                </c:pt>
                <c:pt idx="279672">
                  <c:v>93638</c:v>
                </c:pt>
                <c:pt idx="279673">
                  <c:v>93638</c:v>
                </c:pt>
                <c:pt idx="279674">
                  <c:v>93638</c:v>
                </c:pt>
                <c:pt idx="279675">
                  <c:v>93638</c:v>
                </c:pt>
                <c:pt idx="279676">
                  <c:v>93638</c:v>
                </c:pt>
                <c:pt idx="279677">
                  <c:v>93638</c:v>
                </c:pt>
                <c:pt idx="279678">
                  <c:v>93638</c:v>
                </c:pt>
                <c:pt idx="279679">
                  <c:v>93638</c:v>
                </c:pt>
                <c:pt idx="279680">
                  <c:v>93638</c:v>
                </c:pt>
                <c:pt idx="279681">
                  <c:v>93638</c:v>
                </c:pt>
                <c:pt idx="279682">
                  <c:v>93638</c:v>
                </c:pt>
                <c:pt idx="279683">
                  <c:v>93638</c:v>
                </c:pt>
                <c:pt idx="279684">
                  <c:v>93638</c:v>
                </c:pt>
                <c:pt idx="279685">
                  <c:v>93638</c:v>
                </c:pt>
                <c:pt idx="279686">
                  <c:v>93638</c:v>
                </c:pt>
                <c:pt idx="279687">
                  <c:v>93638</c:v>
                </c:pt>
                <c:pt idx="279688">
                  <c:v>93638</c:v>
                </c:pt>
                <c:pt idx="279689">
                  <c:v>93638</c:v>
                </c:pt>
                <c:pt idx="279690">
                  <c:v>93638</c:v>
                </c:pt>
                <c:pt idx="279691">
                  <c:v>93638</c:v>
                </c:pt>
                <c:pt idx="279692">
                  <c:v>93638</c:v>
                </c:pt>
                <c:pt idx="279693">
                  <c:v>93638</c:v>
                </c:pt>
                <c:pt idx="279694">
                  <c:v>93638</c:v>
                </c:pt>
                <c:pt idx="279695">
                  <c:v>93638</c:v>
                </c:pt>
                <c:pt idx="279696">
                  <c:v>93638</c:v>
                </c:pt>
                <c:pt idx="279697">
                  <c:v>93638</c:v>
                </c:pt>
                <c:pt idx="279698">
                  <c:v>93638</c:v>
                </c:pt>
                <c:pt idx="279699">
                  <c:v>93638</c:v>
                </c:pt>
                <c:pt idx="279700">
                  <c:v>93638</c:v>
                </c:pt>
                <c:pt idx="279701">
                  <c:v>93638</c:v>
                </c:pt>
                <c:pt idx="279702">
                  <c:v>93638</c:v>
                </c:pt>
                <c:pt idx="279703">
                  <c:v>93638</c:v>
                </c:pt>
                <c:pt idx="279704">
                  <c:v>93638</c:v>
                </c:pt>
                <c:pt idx="279705">
                  <c:v>93638</c:v>
                </c:pt>
                <c:pt idx="279706">
                  <c:v>93638</c:v>
                </c:pt>
                <c:pt idx="279707">
                  <c:v>93638</c:v>
                </c:pt>
                <c:pt idx="279708">
                  <c:v>93638</c:v>
                </c:pt>
                <c:pt idx="279709">
                  <c:v>93638</c:v>
                </c:pt>
                <c:pt idx="279710">
                  <c:v>93638</c:v>
                </c:pt>
                <c:pt idx="279711">
                  <c:v>93638</c:v>
                </c:pt>
                <c:pt idx="279712">
                  <c:v>93638</c:v>
                </c:pt>
                <c:pt idx="279713">
                  <c:v>93638</c:v>
                </c:pt>
                <c:pt idx="279714">
                  <c:v>93638</c:v>
                </c:pt>
                <c:pt idx="279715">
                  <c:v>93638</c:v>
                </c:pt>
                <c:pt idx="279716">
                  <c:v>93638</c:v>
                </c:pt>
                <c:pt idx="279717">
                  <c:v>93638</c:v>
                </c:pt>
                <c:pt idx="279718">
                  <c:v>93638</c:v>
                </c:pt>
                <c:pt idx="279719">
                  <c:v>93638</c:v>
                </c:pt>
                <c:pt idx="279720">
                  <c:v>93638</c:v>
                </c:pt>
                <c:pt idx="279721">
                  <c:v>93638</c:v>
                </c:pt>
                <c:pt idx="279722">
                  <c:v>93638</c:v>
                </c:pt>
                <c:pt idx="279723">
                  <c:v>93638</c:v>
                </c:pt>
                <c:pt idx="279724">
                  <c:v>93638</c:v>
                </c:pt>
                <c:pt idx="279725">
                  <c:v>93638</c:v>
                </c:pt>
                <c:pt idx="279726">
                  <c:v>93638</c:v>
                </c:pt>
                <c:pt idx="279727">
                  <c:v>93638</c:v>
                </c:pt>
                <c:pt idx="279728">
                  <c:v>93638</c:v>
                </c:pt>
                <c:pt idx="279729">
                  <c:v>93638</c:v>
                </c:pt>
                <c:pt idx="279730">
                  <c:v>93638</c:v>
                </c:pt>
                <c:pt idx="279731">
                  <c:v>93638</c:v>
                </c:pt>
                <c:pt idx="279732">
                  <c:v>93638</c:v>
                </c:pt>
                <c:pt idx="279733">
                  <c:v>93638</c:v>
                </c:pt>
                <c:pt idx="279734">
                  <c:v>93638</c:v>
                </c:pt>
                <c:pt idx="279735">
                  <c:v>93638</c:v>
                </c:pt>
                <c:pt idx="279736">
                  <c:v>93638</c:v>
                </c:pt>
                <c:pt idx="279737">
                  <c:v>93638</c:v>
                </c:pt>
                <c:pt idx="279738">
                  <c:v>93638</c:v>
                </c:pt>
                <c:pt idx="279739">
                  <c:v>93638</c:v>
                </c:pt>
                <c:pt idx="279740">
                  <c:v>93638</c:v>
                </c:pt>
                <c:pt idx="279741">
                  <c:v>93638</c:v>
                </c:pt>
                <c:pt idx="279742">
                  <c:v>93638</c:v>
                </c:pt>
                <c:pt idx="279743">
                  <c:v>93638</c:v>
                </c:pt>
                <c:pt idx="279744">
                  <c:v>93638</c:v>
                </c:pt>
                <c:pt idx="279745">
                  <c:v>93638</c:v>
                </c:pt>
                <c:pt idx="279746">
                  <c:v>93638</c:v>
                </c:pt>
                <c:pt idx="279747">
                  <c:v>93638</c:v>
                </c:pt>
                <c:pt idx="279748">
                  <c:v>93638</c:v>
                </c:pt>
                <c:pt idx="279749">
                  <c:v>93638</c:v>
                </c:pt>
                <c:pt idx="279750">
                  <c:v>93638</c:v>
                </c:pt>
                <c:pt idx="279751">
                  <c:v>93638</c:v>
                </c:pt>
                <c:pt idx="279752">
                  <c:v>93638</c:v>
                </c:pt>
                <c:pt idx="279753">
                  <c:v>93638</c:v>
                </c:pt>
                <c:pt idx="279754">
                  <c:v>93638</c:v>
                </c:pt>
                <c:pt idx="279755">
                  <c:v>93638</c:v>
                </c:pt>
                <c:pt idx="279756">
                  <c:v>93638</c:v>
                </c:pt>
                <c:pt idx="279757">
                  <c:v>93638</c:v>
                </c:pt>
                <c:pt idx="279758">
                  <c:v>93638</c:v>
                </c:pt>
                <c:pt idx="279759">
                  <c:v>93638</c:v>
                </c:pt>
                <c:pt idx="279760">
                  <c:v>93638</c:v>
                </c:pt>
                <c:pt idx="279761">
                  <c:v>93638</c:v>
                </c:pt>
                <c:pt idx="279762">
                  <c:v>93638</c:v>
                </c:pt>
                <c:pt idx="279763">
                  <c:v>93638</c:v>
                </c:pt>
                <c:pt idx="279764">
                  <c:v>93638</c:v>
                </c:pt>
                <c:pt idx="279765">
                  <c:v>93638</c:v>
                </c:pt>
                <c:pt idx="279766">
                  <c:v>93638</c:v>
                </c:pt>
                <c:pt idx="279767">
                  <c:v>93638</c:v>
                </c:pt>
                <c:pt idx="279768">
                  <c:v>93638</c:v>
                </c:pt>
                <c:pt idx="279769">
                  <c:v>93638</c:v>
                </c:pt>
                <c:pt idx="279770">
                  <c:v>93638</c:v>
                </c:pt>
                <c:pt idx="279771">
                  <c:v>93638</c:v>
                </c:pt>
                <c:pt idx="279772">
                  <c:v>93638</c:v>
                </c:pt>
                <c:pt idx="279773">
                  <c:v>93638</c:v>
                </c:pt>
                <c:pt idx="279774">
                  <c:v>93638</c:v>
                </c:pt>
                <c:pt idx="279775">
                  <c:v>93638</c:v>
                </c:pt>
                <c:pt idx="279776">
                  <c:v>93638</c:v>
                </c:pt>
                <c:pt idx="279777">
                  <c:v>93638</c:v>
                </c:pt>
                <c:pt idx="279778">
                  <c:v>93638</c:v>
                </c:pt>
                <c:pt idx="279779">
                  <c:v>93638</c:v>
                </c:pt>
                <c:pt idx="279780">
                  <c:v>93638</c:v>
                </c:pt>
                <c:pt idx="279781">
                  <c:v>93638</c:v>
                </c:pt>
                <c:pt idx="279782">
                  <c:v>93638</c:v>
                </c:pt>
                <c:pt idx="279783">
                  <c:v>93638</c:v>
                </c:pt>
                <c:pt idx="279784">
                  <c:v>93638</c:v>
                </c:pt>
                <c:pt idx="279785">
                  <c:v>93638</c:v>
                </c:pt>
                <c:pt idx="279786">
                  <c:v>93638</c:v>
                </c:pt>
                <c:pt idx="279787">
                  <c:v>93638</c:v>
                </c:pt>
                <c:pt idx="279788">
                  <c:v>93638</c:v>
                </c:pt>
                <c:pt idx="279789">
                  <c:v>93638</c:v>
                </c:pt>
                <c:pt idx="279790">
                  <c:v>93638</c:v>
                </c:pt>
                <c:pt idx="279791">
                  <c:v>93638</c:v>
                </c:pt>
                <c:pt idx="279792">
                  <c:v>93638</c:v>
                </c:pt>
                <c:pt idx="279793">
                  <c:v>93638</c:v>
                </c:pt>
                <c:pt idx="279794">
                  <c:v>93638</c:v>
                </c:pt>
                <c:pt idx="279795">
                  <c:v>93638</c:v>
                </c:pt>
                <c:pt idx="279796">
                  <c:v>93638</c:v>
                </c:pt>
                <c:pt idx="279797">
                  <c:v>93638</c:v>
                </c:pt>
                <c:pt idx="279798">
                  <c:v>93638</c:v>
                </c:pt>
                <c:pt idx="279799">
                  <c:v>93638</c:v>
                </c:pt>
                <c:pt idx="279800">
                  <c:v>93638</c:v>
                </c:pt>
                <c:pt idx="279801">
                  <c:v>93638</c:v>
                </c:pt>
                <c:pt idx="279802">
                  <c:v>93638</c:v>
                </c:pt>
                <c:pt idx="279803">
                  <c:v>93638</c:v>
                </c:pt>
                <c:pt idx="279804">
                  <c:v>93638</c:v>
                </c:pt>
                <c:pt idx="279805">
                  <c:v>93638</c:v>
                </c:pt>
                <c:pt idx="279806">
                  <c:v>93638</c:v>
                </c:pt>
                <c:pt idx="279807">
                  <c:v>93638</c:v>
                </c:pt>
                <c:pt idx="279808">
                  <c:v>93638</c:v>
                </c:pt>
                <c:pt idx="279809">
                  <c:v>93638</c:v>
                </c:pt>
                <c:pt idx="279810">
                  <c:v>93638</c:v>
                </c:pt>
                <c:pt idx="279811">
                  <c:v>93638</c:v>
                </c:pt>
                <c:pt idx="279812">
                  <c:v>93638</c:v>
                </c:pt>
                <c:pt idx="279813">
                  <c:v>93638</c:v>
                </c:pt>
                <c:pt idx="279814">
                  <c:v>93638</c:v>
                </c:pt>
                <c:pt idx="279815">
                  <c:v>93638</c:v>
                </c:pt>
                <c:pt idx="279816">
                  <c:v>93638</c:v>
                </c:pt>
                <c:pt idx="279817">
                  <c:v>93638</c:v>
                </c:pt>
                <c:pt idx="279818">
                  <c:v>93638</c:v>
                </c:pt>
                <c:pt idx="279819">
                  <c:v>93638</c:v>
                </c:pt>
                <c:pt idx="279820">
                  <c:v>93638</c:v>
                </c:pt>
                <c:pt idx="279821">
                  <c:v>93638</c:v>
                </c:pt>
                <c:pt idx="279822">
                  <c:v>93638</c:v>
                </c:pt>
                <c:pt idx="279823">
                  <c:v>93638</c:v>
                </c:pt>
                <c:pt idx="279824">
                  <c:v>93638</c:v>
                </c:pt>
                <c:pt idx="279825">
                  <c:v>93638</c:v>
                </c:pt>
                <c:pt idx="279826">
                  <c:v>93638</c:v>
                </c:pt>
                <c:pt idx="279827">
                  <c:v>93638</c:v>
                </c:pt>
                <c:pt idx="279828">
                  <c:v>93638</c:v>
                </c:pt>
                <c:pt idx="279829">
                  <c:v>93638</c:v>
                </c:pt>
                <c:pt idx="279830">
                  <c:v>93638</c:v>
                </c:pt>
                <c:pt idx="279831">
                  <c:v>93638</c:v>
                </c:pt>
                <c:pt idx="279832">
                  <c:v>93638</c:v>
                </c:pt>
                <c:pt idx="279833">
                  <c:v>93638</c:v>
                </c:pt>
                <c:pt idx="279834">
                  <c:v>93638</c:v>
                </c:pt>
                <c:pt idx="279835">
                  <c:v>93638</c:v>
                </c:pt>
                <c:pt idx="279836">
                  <c:v>93638</c:v>
                </c:pt>
                <c:pt idx="279837">
                  <c:v>93638</c:v>
                </c:pt>
                <c:pt idx="279838">
                  <c:v>93638</c:v>
                </c:pt>
                <c:pt idx="279839">
                  <c:v>93638</c:v>
                </c:pt>
                <c:pt idx="279840">
                  <c:v>93638</c:v>
                </c:pt>
                <c:pt idx="279841">
                  <c:v>93638</c:v>
                </c:pt>
                <c:pt idx="279842">
                  <c:v>93638</c:v>
                </c:pt>
                <c:pt idx="279843">
                  <c:v>93638</c:v>
                </c:pt>
                <c:pt idx="279844">
                  <c:v>93638</c:v>
                </c:pt>
                <c:pt idx="279845">
                  <c:v>93638</c:v>
                </c:pt>
                <c:pt idx="279846">
                  <c:v>93638</c:v>
                </c:pt>
                <c:pt idx="279847">
                  <c:v>93638</c:v>
                </c:pt>
                <c:pt idx="279848">
                  <c:v>93638</c:v>
                </c:pt>
                <c:pt idx="279849">
                  <c:v>93638</c:v>
                </c:pt>
                <c:pt idx="279850">
                  <c:v>93638</c:v>
                </c:pt>
                <c:pt idx="279851">
                  <c:v>93638</c:v>
                </c:pt>
                <c:pt idx="279852">
                  <c:v>93638</c:v>
                </c:pt>
                <c:pt idx="279853">
                  <c:v>93638</c:v>
                </c:pt>
                <c:pt idx="279854">
                  <c:v>93638</c:v>
                </c:pt>
                <c:pt idx="279855">
                  <c:v>93638</c:v>
                </c:pt>
                <c:pt idx="279856">
                  <c:v>93638</c:v>
                </c:pt>
                <c:pt idx="279857">
                  <c:v>93638</c:v>
                </c:pt>
                <c:pt idx="279858">
                  <c:v>93638</c:v>
                </c:pt>
                <c:pt idx="279859">
                  <c:v>93638</c:v>
                </c:pt>
                <c:pt idx="279860">
                  <c:v>93638</c:v>
                </c:pt>
                <c:pt idx="279861">
                  <c:v>93638</c:v>
                </c:pt>
                <c:pt idx="279862">
                  <c:v>93638</c:v>
                </c:pt>
                <c:pt idx="279863">
                  <c:v>93638</c:v>
                </c:pt>
                <c:pt idx="279864">
                  <c:v>93638</c:v>
                </c:pt>
                <c:pt idx="279865">
                  <c:v>93638</c:v>
                </c:pt>
                <c:pt idx="279866">
                  <c:v>93638</c:v>
                </c:pt>
                <c:pt idx="279867">
                  <c:v>93638</c:v>
                </c:pt>
                <c:pt idx="279868">
                  <c:v>93638</c:v>
                </c:pt>
                <c:pt idx="279869">
                  <c:v>93638</c:v>
                </c:pt>
                <c:pt idx="279870">
                  <c:v>93638</c:v>
                </c:pt>
                <c:pt idx="279871">
                  <c:v>93638</c:v>
                </c:pt>
                <c:pt idx="279872">
                  <c:v>93638</c:v>
                </c:pt>
                <c:pt idx="279873">
                  <c:v>93638</c:v>
                </c:pt>
                <c:pt idx="279874">
                  <c:v>93638</c:v>
                </c:pt>
                <c:pt idx="279875">
                  <c:v>93638</c:v>
                </c:pt>
                <c:pt idx="279876">
                  <c:v>93638</c:v>
                </c:pt>
                <c:pt idx="279877">
                  <c:v>93638</c:v>
                </c:pt>
                <c:pt idx="279878">
                  <c:v>93638</c:v>
                </c:pt>
                <c:pt idx="279879">
                  <c:v>93638</c:v>
                </c:pt>
                <c:pt idx="279880">
                  <c:v>93638</c:v>
                </c:pt>
                <c:pt idx="279881">
                  <c:v>93638</c:v>
                </c:pt>
                <c:pt idx="279882">
                  <c:v>93638</c:v>
                </c:pt>
                <c:pt idx="279883">
                  <c:v>93638</c:v>
                </c:pt>
                <c:pt idx="279884">
                  <c:v>93638</c:v>
                </c:pt>
                <c:pt idx="279885">
                  <c:v>93638</c:v>
                </c:pt>
                <c:pt idx="279886">
                  <c:v>93638</c:v>
                </c:pt>
                <c:pt idx="279887">
                  <c:v>93638</c:v>
                </c:pt>
                <c:pt idx="279888">
                  <c:v>93638</c:v>
                </c:pt>
                <c:pt idx="279889">
                  <c:v>93638</c:v>
                </c:pt>
                <c:pt idx="279890">
                  <c:v>93638</c:v>
                </c:pt>
                <c:pt idx="279891">
                  <c:v>93638</c:v>
                </c:pt>
                <c:pt idx="279892">
                  <c:v>93638</c:v>
                </c:pt>
                <c:pt idx="279893">
                  <c:v>93638</c:v>
                </c:pt>
                <c:pt idx="279894">
                  <c:v>93638</c:v>
                </c:pt>
                <c:pt idx="279895">
                  <c:v>93638</c:v>
                </c:pt>
                <c:pt idx="279896">
                  <c:v>93638</c:v>
                </c:pt>
                <c:pt idx="279897">
                  <c:v>93638</c:v>
                </c:pt>
                <c:pt idx="279898">
                  <c:v>93638</c:v>
                </c:pt>
                <c:pt idx="279899">
                  <c:v>93638</c:v>
                </c:pt>
                <c:pt idx="279900">
                  <c:v>93638</c:v>
                </c:pt>
                <c:pt idx="279901">
                  <c:v>93638</c:v>
                </c:pt>
                <c:pt idx="279902">
                  <c:v>93638</c:v>
                </c:pt>
                <c:pt idx="279903">
                  <c:v>93638</c:v>
                </c:pt>
                <c:pt idx="279904">
                  <c:v>93638</c:v>
                </c:pt>
                <c:pt idx="279905">
                  <c:v>93638</c:v>
                </c:pt>
                <c:pt idx="279906">
                  <c:v>93638</c:v>
                </c:pt>
                <c:pt idx="279907">
                  <c:v>93638</c:v>
                </c:pt>
                <c:pt idx="279908">
                  <c:v>93638</c:v>
                </c:pt>
                <c:pt idx="279909">
                  <c:v>93638</c:v>
                </c:pt>
                <c:pt idx="279910">
                  <c:v>93638</c:v>
                </c:pt>
                <c:pt idx="279911">
                  <c:v>93638</c:v>
                </c:pt>
                <c:pt idx="279912">
                  <c:v>93638</c:v>
                </c:pt>
                <c:pt idx="279913">
                  <c:v>93638</c:v>
                </c:pt>
                <c:pt idx="279914">
                  <c:v>93638</c:v>
                </c:pt>
                <c:pt idx="279915">
                  <c:v>93638</c:v>
                </c:pt>
                <c:pt idx="279916">
                  <c:v>93638</c:v>
                </c:pt>
                <c:pt idx="279917">
                  <c:v>93638</c:v>
                </c:pt>
                <c:pt idx="279918">
                  <c:v>93638</c:v>
                </c:pt>
                <c:pt idx="279919">
                  <c:v>93638</c:v>
                </c:pt>
                <c:pt idx="279920">
                  <c:v>93638</c:v>
                </c:pt>
                <c:pt idx="279921">
                  <c:v>93638</c:v>
                </c:pt>
                <c:pt idx="279922">
                  <c:v>93638</c:v>
                </c:pt>
                <c:pt idx="279923">
                  <c:v>93638</c:v>
                </c:pt>
                <c:pt idx="279924">
                  <c:v>93638</c:v>
                </c:pt>
                <c:pt idx="279925">
                  <c:v>93638</c:v>
                </c:pt>
                <c:pt idx="279926">
                  <c:v>93638</c:v>
                </c:pt>
                <c:pt idx="279927">
                  <c:v>93638</c:v>
                </c:pt>
                <c:pt idx="279928">
                  <c:v>93638</c:v>
                </c:pt>
                <c:pt idx="279929">
                  <c:v>93638</c:v>
                </c:pt>
                <c:pt idx="279930">
                  <c:v>93638</c:v>
                </c:pt>
                <c:pt idx="279931">
                  <c:v>93638</c:v>
                </c:pt>
                <c:pt idx="279932">
                  <c:v>93638</c:v>
                </c:pt>
                <c:pt idx="279933">
                  <c:v>93638</c:v>
                </c:pt>
                <c:pt idx="279934">
                  <c:v>93638</c:v>
                </c:pt>
                <c:pt idx="279935">
                  <c:v>93638</c:v>
                </c:pt>
                <c:pt idx="279936">
                  <c:v>93638</c:v>
                </c:pt>
                <c:pt idx="279937">
                  <c:v>93638</c:v>
                </c:pt>
                <c:pt idx="279938">
                  <c:v>93638</c:v>
                </c:pt>
                <c:pt idx="279939">
                  <c:v>93638</c:v>
                </c:pt>
                <c:pt idx="279940">
                  <c:v>93638</c:v>
                </c:pt>
                <c:pt idx="279941">
                  <c:v>93638</c:v>
                </c:pt>
                <c:pt idx="279942">
                  <c:v>93638</c:v>
                </c:pt>
                <c:pt idx="279943">
                  <c:v>93638</c:v>
                </c:pt>
                <c:pt idx="279944">
                  <c:v>93638</c:v>
                </c:pt>
                <c:pt idx="279945">
                  <c:v>93638</c:v>
                </c:pt>
                <c:pt idx="279946">
                  <c:v>93638</c:v>
                </c:pt>
                <c:pt idx="279947">
                  <c:v>93638</c:v>
                </c:pt>
                <c:pt idx="279948">
                  <c:v>93638</c:v>
                </c:pt>
                <c:pt idx="279949">
                  <c:v>93638</c:v>
                </c:pt>
                <c:pt idx="279950">
                  <c:v>93638</c:v>
                </c:pt>
                <c:pt idx="279951">
                  <c:v>93638</c:v>
                </c:pt>
                <c:pt idx="279952">
                  <c:v>93638</c:v>
                </c:pt>
                <c:pt idx="279953">
                  <c:v>93638</c:v>
                </c:pt>
                <c:pt idx="279954">
                  <c:v>93638</c:v>
                </c:pt>
                <c:pt idx="279955">
                  <c:v>93638</c:v>
                </c:pt>
                <c:pt idx="279956">
                  <c:v>93638</c:v>
                </c:pt>
                <c:pt idx="279957">
                  <c:v>93638</c:v>
                </c:pt>
                <c:pt idx="279958">
                  <c:v>93638</c:v>
                </c:pt>
                <c:pt idx="279959">
                  <c:v>93638</c:v>
                </c:pt>
                <c:pt idx="279960">
                  <c:v>93638</c:v>
                </c:pt>
                <c:pt idx="279961">
                  <c:v>93638</c:v>
                </c:pt>
                <c:pt idx="279962">
                  <c:v>93638</c:v>
                </c:pt>
                <c:pt idx="279963">
                  <c:v>93638</c:v>
                </c:pt>
                <c:pt idx="279964">
                  <c:v>93638</c:v>
                </c:pt>
                <c:pt idx="279965">
                  <c:v>93638</c:v>
                </c:pt>
                <c:pt idx="279966">
                  <c:v>93638</c:v>
                </c:pt>
                <c:pt idx="279967">
                  <c:v>93638</c:v>
                </c:pt>
                <c:pt idx="279968">
                  <c:v>93638</c:v>
                </c:pt>
                <c:pt idx="279969">
                  <c:v>93638</c:v>
                </c:pt>
                <c:pt idx="279970">
                  <c:v>93638</c:v>
                </c:pt>
                <c:pt idx="279971">
                  <c:v>93638</c:v>
                </c:pt>
                <c:pt idx="279972">
                  <c:v>93638</c:v>
                </c:pt>
                <c:pt idx="279973">
                  <c:v>93638</c:v>
                </c:pt>
                <c:pt idx="279974">
                  <c:v>93638</c:v>
                </c:pt>
                <c:pt idx="279975">
                  <c:v>93638</c:v>
                </c:pt>
                <c:pt idx="279976">
                  <c:v>93638</c:v>
                </c:pt>
                <c:pt idx="279977">
                  <c:v>93638</c:v>
                </c:pt>
                <c:pt idx="279978">
                  <c:v>93638</c:v>
                </c:pt>
                <c:pt idx="279979">
                  <c:v>93638</c:v>
                </c:pt>
                <c:pt idx="279980">
                  <c:v>93638</c:v>
                </c:pt>
                <c:pt idx="279981">
                  <c:v>93638</c:v>
                </c:pt>
                <c:pt idx="279982">
                  <c:v>93638</c:v>
                </c:pt>
                <c:pt idx="279983">
                  <c:v>93638</c:v>
                </c:pt>
                <c:pt idx="279984">
                  <c:v>93638</c:v>
                </c:pt>
                <c:pt idx="279985">
                  <c:v>93638</c:v>
                </c:pt>
                <c:pt idx="279986">
                  <c:v>93638</c:v>
                </c:pt>
                <c:pt idx="279987">
                  <c:v>93638</c:v>
                </c:pt>
                <c:pt idx="279988">
                  <c:v>93638</c:v>
                </c:pt>
                <c:pt idx="279989">
                  <c:v>93638</c:v>
                </c:pt>
                <c:pt idx="279990">
                  <c:v>93638</c:v>
                </c:pt>
                <c:pt idx="279991">
                  <c:v>93638</c:v>
                </c:pt>
                <c:pt idx="279992">
                  <c:v>93638</c:v>
                </c:pt>
                <c:pt idx="279993">
                  <c:v>93638</c:v>
                </c:pt>
                <c:pt idx="279994">
                  <c:v>93638</c:v>
                </c:pt>
                <c:pt idx="279995">
                  <c:v>93638</c:v>
                </c:pt>
                <c:pt idx="279996">
                  <c:v>93638</c:v>
                </c:pt>
                <c:pt idx="279997">
                  <c:v>93638</c:v>
                </c:pt>
                <c:pt idx="279998">
                  <c:v>93638</c:v>
                </c:pt>
                <c:pt idx="279999">
                  <c:v>93638</c:v>
                </c:pt>
                <c:pt idx="280000">
                  <c:v>93638</c:v>
                </c:pt>
                <c:pt idx="280001">
                  <c:v>93638</c:v>
                </c:pt>
                <c:pt idx="280002">
                  <c:v>93638</c:v>
                </c:pt>
                <c:pt idx="280003">
                  <c:v>93638</c:v>
                </c:pt>
                <c:pt idx="280004">
                  <c:v>93638</c:v>
                </c:pt>
                <c:pt idx="280005">
                  <c:v>93638</c:v>
                </c:pt>
                <c:pt idx="280006">
                  <c:v>93638</c:v>
                </c:pt>
                <c:pt idx="280007">
                  <c:v>93638</c:v>
                </c:pt>
                <c:pt idx="280008">
                  <c:v>93638</c:v>
                </c:pt>
                <c:pt idx="280009">
                  <c:v>93638</c:v>
                </c:pt>
                <c:pt idx="280010">
                  <c:v>93638</c:v>
                </c:pt>
                <c:pt idx="280011">
                  <c:v>93638</c:v>
                </c:pt>
                <c:pt idx="280012">
                  <c:v>93638</c:v>
                </c:pt>
                <c:pt idx="280013">
                  <c:v>93638</c:v>
                </c:pt>
                <c:pt idx="280014">
                  <c:v>93638</c:v>
                </c:pt>
                <c:pt idx="280015">
                  <c:v>93638</c:v>
                </c:pt>
                <c:pt idx="280016">
                  <c:v>93638</c:v>
                </c:pt>
                <c:pt idx="280017">
                  <c:v>93638</c:v>
                </c:pt>
                <c:pt idx="280018">
                  <c:v>93638</c:v>
                </c:pt>
                <c:pt idx="280019">
                  <c:v>93638</c:v>
                </c:pt>
                <c:pt idx="280020">
                  <c:v>93638</c:v>
                </c:pt>
                <c:pt idx="280021">
                  <c:v>93638</c:v>
                </c:pt>
                <c:pt idx="280022">
                  <c:v>93638</c:v>
                </c:pt>
                <c:pt idx="280023">
                  <c:v>93638</c:v>
                </c:pt>
                <c:pt idx="280024">
                  <c:v>93638</c:v>
                </c:pt>
                <c:pt idx="280025">
                  <c:v>93638</c:v>
                </c:pt>
                <c:pt idx="280026">
                  <c:v>93638</c:v>
                </c:pt>
                <c:pt idx="280027">
                  <c:v>93638</c:v>
                </c:pt>
                <c:pt idx="280028">
                  <c:v>93638</c:v>
                </c:pt>
                <c:pt idx="280029">
                  <c:v>93638</c:v>
                </c:pt>
                <c:pt idx="280030">
                  <c:v>93638</c:v>
                </c:pt>
                <c:pt idx="280031">
                  <c:v>93638</c:v>
                </c:pt>
                <c:pt idx="280032">
                  <c:v>93638</c:v>
                </c:pt>
                <c:pt idx="280033">
                  <c:v>93638</c:v>
                </c:pt>
                <c:pt idx="280034">
                  <c:v>93638</c:v>
                </c:pt>
                <c:pt idx="280035">
                  <c:v>93638</c:v>
                </c:pt>
                <c:pt idx="280036">
                  <c:v>93638</c:v>
                </c:pt>
                <c:pt idx="280037">
                  <c:v>93638</c:v>
                </c:pt>
                <c:pt idx="280038">
                  <c:v>93638</c:v>
                </c:pt>
                <c:pt idx="280039">
                  <c:v>93638</c:v>
                </c:pt>
                <c:pt idx="280040">
                  <c:v>93638</c:v>
                </c:pt>
                <c:pt idx="280041">
                  <c:v>93638</c:v>
                </c:pt>
                <c:pt idx="280042">
                  <c:v>93638</c:v>
                </c:pt>
                <c:pt idx="280043">
                  <c:v>93638</c:v>
                </c:pt>
                <c:pt idx="280044">
                  <c:v>93638</c:v>
                </c:pt>
                <c:pt idx="280045">
                  <c:v>93638</c:v>
                </c:pt>
                <c:pt idx="280046">
                  <c:v>93638</c:v>
                </c:pt>
                <c:pt idx="280047">
                  <c:v>93638</c:v>
                </c:pt>
                <c:pt idx="280048">
                  <c:v>93638</c:v>
                </c:pt>
                <c:pt idx="280049">
                  <c:v>93638</c:v>
                </c:pt>
                <c:pt idx="280050">
                  <c:v>93638</c:v>
                </c:pt>
                <c:pt idx="280051">
                  <c:v>93638</c:v>
                </c:pt>
                <c:pt idx="280052">
                  <c:v>93638</c:v>
                </c:pt>
                <c:pt idx="280053">
                  <c:v>93638</c:v>
                </c:pt>
                <c:pt idx="280054">
                  <c:v>93638</c:v>
                </c:pt>
                <c:pt idx="280055">
                  <c:v>93638</c:v>
                </c:pt>
                <c:pt idx="280056">
                  <c:v>93638</c:v>
                </c:pt>
                <c:pt idx="280057">
                  <c:v>93638</c:v>
                </c:pt>
                <c:pt idx="280058">
                  <c:v>93638</c:v>
                </c:pt>
                <c:pt idx="280059">
                  <c:v>93638</c:v>
                </c:pt>
                <c:pt idx="280060">
                  <c:v>93638</c:v>
                </c:pt>
                <c:pt idx="280061">
                  <c:v>93638</c:v>
                </c:pt>
                <c:pt idx="280062">
                  <c:v>93638</c:v>
                </c:pt>
                <c:pt idx="280063">
                  <c:v>93638</c:v>
                </c:pt>
                <c:pt idx="280064">
                  <c:v>93638</c:v>
                </c:pt>
                <c:pt idx="280065">
                  <c:v>93638</c:v>
                </c:pt>
                <c:pt idx="280066">
                  <c:v>93638</c:v>
                </c:pt>
                <c:pt idx="280067">
                  <c:v>93638</c:v>
                </c:pt>
                <c:pt idx="280068">
                  <c:v>93638</c:v>
                </c:pt>
                <c:pt idx="280069">
                  <c:v>93638</c:v>
                </c:pt>
                <c:pt idx="280070">
                  <c:v>93638</c:v>
                </c:pt>
                <c:pt idx="280071">
                  <c:v>93638</c:v>
                </c:pt>
                <c:pt idx="280072">
                  <c:v>93638</c:v>
                </c:pt>
                <c:pt idx="280073">
                  <c:v>93638</c:v>
                </c:pt>
                <c:pt idx="280074">
                  <c:v>93638</c:v>
                </c:pt>
                <c:pt idx="280075">
                  <c:v>93638</c:v>
                </c:pt>
                <c:pt idx="280076">
                  <c:v>93638</c:v>
                </c:pt>
                <c:pt idx="280077">
                  <c:v>93638</c:v>
                </c:pt>
                <c:pt idx="280078">
                  <c:v>93638</c:v>
                </c:pt>
                <c:pt idx="280079">
                  <c:v>93638</c:v>
                </c:pt>
                <c:pt idx="280080">
                  <c:v>93638</c:v>
                </c:pt>
                <c:pt idx="280081">
                  <c:v>93638</c:v>
                </c:pt>
                <c:pt idx="280082">
                  <c:v>93638</c:v>
                </c:pt>
                <c:pt idx="280083">
                  <c:v>93638</c:v>
                </c:pt>
                <c:pt idx="280084">
                  <c:v>93638</c:v>
                </c:pt>
                <c:pt idx="280085">
                  <c:v>93638</c:v>
                </c:pt>
                <c:pt idx="280086">
                  <c:v>93638</c:v>
                </c:pt>
                <c:pt idx="280087">
                  <c:v>93638</c:v>
                </c:pt>
                <c:pt idx="280088">
                  <c:v>93638</c:v>
                </c:pt>
                <c:pt idx="280089">
                  <c:v>93638</c:v>
                </c:pt>
                <c:pt idx="280090">
                  <c:v>93638</c:v>
                </c:pt>
                <c:pt idx="280091">
                  <c:v>93638</c:v>
                </c:pt>
                <c:pt idx="280092">
                  <c:v>93638</c:v>
                </c:pt>
                <c:pt idx="280093">
                  <c:v>93638</c:v>
                </c:pt>
                <c:pt idx="280094">
                  <c:v>93638</c:v>
                </c:pt>
                <c:pt idx="280095">
                  <c:v>93638</c:v>
                </c:pt>
                <c:pt idx="280096">
                  <c:v>93638</c:v>
                </c:pt>
                <c:pt idx="280097">
                  <c:v>93638</c:v>
                </c:pt>
                <c:pt idx="280098">
                  <c:v>93638</c:v>
                </c:pt>
                <c:pt idx="280099">
                  <c:v>93638</c:v>
                </c:pt>
                <c:pt idx="280100">
                  <c:v>93638</c:v>
                </c:pt>
                <c:pt idx="280101">
                  <c:v>93638</c:v>
                </c:pt>
                <c:pt idx="280102">
                  <c:v>93638</c:v>
                </c:pt>
                <c:pt idx="280103">
                  <c:v>93638</c:v>
                </c:pt>
                <c:pt idx="280104">
                  <c:v>93638</c:v>
                </c:pt>
                <c:pt idx="280105">
                  <c:v>93638</c:v>
                </c:pt>
                <c:pt idx="280106">
                  <c:v>93638</c:v>
                </c:pt>
                <c:pt idx="280107">
                  <c:v>93638</c:v>
                </c:pt>
                <c:pt idx="280108">
                  <c:v>93638</c:v>
                </c:pt>
                <c:pt idx="280109">
                  <c:v>93638</c:v>
                </c:pt>
                <c:pt idx="280110">
                  <c:v>93638</c:v>
                </c:pt>
                <c:pt idx="280111">
                  <c:v>93638</c:v>
                </c:pt>
                <c:pt idx="280112">
                  <c:v>93638</c:v>
                </c:pt>
                <c:pt idx="280113">
                  <c:v>93638</c:v>
                </c:pt>
                <c:pt idx="280114">
                  <c:v>93638</c:v>
                </c:pt>
                <c:pt idx="280115">
                  <c:v>93638</c:v>
                </c:pt>
                <c:pt idx="280116">
                  <c:v>93638</c:v>
                </c:pt>
                <c:pt idx="280117">
                  <c:v>93638</c:v>
                </c:pt>
                <c:pt idx="280118">
                  <c:v>93638</c:v>
                </c:pt>
                <c:pt idx="280119">
                  <c:v>93638</c:v>
                </c:pt>
                <c:pt idx="280120">
                  <c:v>93638</c:v>
                </c:pt>
                <c:pt idx="280121">
                  <c:v>93638</c:v>
                </c:pt>
                <c:pt idx="280122">
                  <c:v>93638</c:v>
                </c:pt>
                <c:pt idx="280123">
                  <c:v>93638</c:v>
                </c:pt>
                <c:pt idx="280124">
                  <c:v>93638</c:v>
                </c:pt>
                <c:pt idx="280125">
                  <c:v>93638</c:v>
                </c:pt>
                <c:pt idx="280126">
                  <c:v>93638</c:v>
                </c:pt>
                <c:pt idx="280127">
                  <c:v>93638</c:v>
                </c:pt>
                <c:pt idx="280128">
                  <c:v>93638</c:v>
                </c:pt>
                <c:pt idx="280129">
                  <c:v>93638</c:v>
                </c:pt>
                <c:pt idx="280130">
                  <c:v>93638</c:v>
                </c:pt>
                <c:pt idx="280131">
                  <c:v>93638</c:v>
                </c:pt>
                <c:pt idx="280132">
                  <c:v>93638</c:v>
                </c:pt>
                <c:pt idx="280133">
                  <c:v>93638</c:v>
                </c:pt>
                <c:pt idx="280134">
                  <c:v>93638</c:v>
                </c:pt>
                <c:pt idx="280135">
                  <c:v>93638</c:v>
                </c:pt>
                <c:pt idx="280136">
                  <c:v>93638</c:v>
                </c:pt>
                <c:pt idx="280137">
                  <c:v>93638</c:v>
                </c:pt>
                <c:pt idx="280138">
                  <c:v>93638</c:v>
                </c:pt>
                <c:pt idx="280139">
                  <c:v>93638</c:v>
                </c:pt>
                <c:pt idx="280140">
                  <c:v>93638</c:v>
                </c:pt>
                <c:pt idx="280141">
                  <c:v>93638</c:v>
                </c:pt>
                <c:pt idx="280142">
                  <c:v>93638</c:v>
                </c:pt>
                <c:pt idx="280143">
                  <c:v>93638</c:v>
                </c:pt>
                <c:pt idx="280144">
                  <c:v>93638</c:v>
                </c:pt>
                <c:pt idx="280145">
                  <c:v>93638</c:v>
                </c:pt>
                <c:pt idx="280146">
                  <c:v>93638</c:v>
                </c:pt>
                <c:pt idx="280147">
                  <c:v>93638</c:v>
                </c:pt>
                <c:pt idx="280148">
                  <c:v>93638</c:v>
                </c:pt>
                <c:pt idx="280149">
                  <c:v>93638</c:v>
                </c:pt>
                <c:pt idx="280150">
                  <c:v>93638</c:v>
                </c:pt>
                <c:pt idx="280151">
                  <c:v>93638</c:v>
                </c:pt>
                <c:pt idx="280152">
                  <c:v>93638</c:v>
                </c:pt>
                <c:pt idx="280153">
                  <c:v>93638</c:v>
                </c:pt>
                <c:pt idx="280154">
                  <c:v>93638</c:v>
                </c:pt>
                <c:pt idx="280155">
                  <c:v>93638</c:v>
                </c:pt>
                <c:pt idx="280156">
                  <c:v>93638</c:v>
                </c:pt>
                <c:pt idx="280157">
                  <c:v>93638</c:v>
                </c:pt>
                <c:pt idx="280158">
                  <c:v>93638</c:v>
                </c:pt>
                <c:pt idx="280159">
                  <c:v>93638</c:v>
                </c:pt>
                <c:pt idx="280160">
                  <c:v>93638</c:v>
                </c:pt>
                <c:pt idx="280161">
                  <c:v>93638</c:v>
                </c:pt>
                <c:pt idx="280162">
                  <c:v>93638</c:v>
                </c:pt>
                <c:pt idx="280163">
                  <c:v>93638</c:v>
                </c:pt>
                <c:pt idx="280164">
                  <c:v>93638</c:v>
                </c:pt>
                <c:pt idx="280165">
                  <c:v>93638</c:v>
                </c:pt>
                <c:pt idx="280166">
                  <c:v>93638</c:v>
                </c:pt>
                <c:pt idx="280167">
                  <c:v>93638</c:v>
                </c:pt>
                <c:pt idx="280168">
                  <c:v>93638</c:v>
                </c:pt>
                <c:pt idx="280169">
                  <c:v>93638</c:v>
                </c:pt>
                <c:pt idx="280170">
                  <c:v>93638</c:v>
                </c:pt>
                <c:pt idx="280171">
                  <c:v>93638</c:v>
                </c:pt>
                <c:pt idx="280172">
                  <c:v>93638</c:v>
                </c:pt>
                <c:pt idx="280173">
                  <c:v>93638</c:v>
                </c:pt>
                <c:pt idx="280174">
                  <c:v>93638</c:v>
                </c:pt>
                <c:pt idx="280175">
                  <c:v>93638</c:v>
                </c:pt>
                <c:pt idx="280176">
                  <c:v>93638</c:v>
                </c:pt>
                <c:pt idx="280177">
                  <c:v>93638</c:v>
                </c:pt>
                <c:pt idx="280178">
                  <c:v>93638</c:v>
                </c:pt>
                <c:pt idx="280179">
                  <c:v>93638</c:v>
                </c:pt>
                <c:pt idx="280180">
                  <c:v>93638</c:v>
                </c:pt>
                <c:pt idx="280181">
                  <c:v>93638</c:v>
                </c:pt>
                <c:pt idx="280182">
                  <c:v>93638</c:v>
                </c:pt>
                <c:pt idx="280183">
                  <c:v>93638</c:v>
                </c:pt>
                <c:pt idx="280184">
                  <c:v>93638</c:v>
                </c:pt>
                <c:pt idx="280185">
                  <c:v>93638</c:v>
                </c:pt>
                <c:pt idx="280186">
                  <c:v>93638</c:v>
                </c:pt>
                <c:pt idx="280187">
                  <c:v>93638</c:v>
                </c:pt>
                <c:pt idx="280188">
                  <c:v>93638</c:v>
                </c:pt>
                <c:pt idx="280189">
                  <c:v>93638</c:v>
                </c:pt>
                <c:pt idx="280190">
                  <c:v>93638</c:v>
                </c:pt>
                <c:pt idx="280191">
                  <c:v>93638</c:v>
                </c:pt>
                <c:pt idx="280192">
                  <c:v>93638</c:v>
                </c:pt>
                <c:pt idx="280193">
                  <c:v>93638</c:v>
                </c:pt>
                <c:pt idx="280194">
                  <c:v>93638</c:v>
                </c:pt>
                <c:pt idx="280195">
                  <c:v>93638</c:v>
                </c:pt>
                <c:pt idx="280196">
                  <c:v>93638</c:v>
                </c:pt>
                <c:pt idx="280197">
                  <c:v>93638</c:v>
                </c:pt>
                <c:pt idx="280198">
                  <c:v>93638</c:v>
                </c:pt>
                <c:pt idx="280199">
                  <c:v>93638</c:v>
                </c:pt>
                <c:pt idx="280200">
                  <c:v>93638</c:v>
                </c:pt>
                <c:pt idx="280201">
                  <c:v>93638</c:v>
                </c:pt>
                <c:pt idx="280202">
                  <c:v>93638</c:v>
                </c:pt>
                <c:pt idx="280203">
                  <c:v>93638</c:v>
                </c:pt>
                <c:pt idx="280204">
                  <c:v>93638</c:v>
                </c:pt>
                <c:pt idx="280205">
                  <c:v>93638</c:v>
                </c:pt>
                <c:pt idx="280206">
                  <c:v>93638</c:v>
                </c:pt>
                <c:pt idx="280207">
                  <c:v>93638</c:v>
                </c:pt>
                <c:pt idx="280208">
                  <c:v>93638</c:v>
                </c:pt>
                <c:pt idx="280209">
                  <c:v>93638</c:v>
                </c:pt>
                <c:pt idx="280210">
                  <c:v>93638</c:v>
                </c:pt>
                <c:pt idx="280211">
                  <c:v>93638</c:v>
                </c:pt>
                <c:pt idx="280212">
                  <c:v>93638</c:v>
                </c:pt>
                <c:pt idx="280213">
                  <c:v>93638</c:v>
                </c:pt>
                <c:pt idx="280214">
                  <c:v>93638</c:v>
                </c:pt>
                <c:pt idx="280215">
                  <c:v>93638</c:v>
                </c:pt>
                <c:pt idx="280216">
                  <c:v>93638</c:v>
                </c:pt>
                <c:pt idx="280217">
                  <c:v>93638</c:v>
                </c:pt>
                <c:pt idx="280218">
                  <c:v>93638</c:v>
                </c:pt>
                <c:pt idx="280219">
                  <c:v>93638</c:v>
                </c:pt>
                <c:pt idx="280220">
                  <c:v>93638</c:v>
                </c:pt>
                <c:pt idx="280221">
                  <c:v>93638</c:v>
                </c:pt>
                <c:pt idx="280222">
                  <c:v>93638</c:v>
                </c:pt>
                <c:pt idx="280223">
                  <c:v>93638</c:v>
                </c:pt>
                <c:pt idx="280224">
                  <c:v>93638</c:v>
                </c:pt>
                <c:pt idx="280225">
                  <c:v>93638</c:v>
                </c:pt>
                <c:pt idx="280226">
                  <c:v>93638</c:v>
                </c:pt>
                <c:pt idx="280227">
                  <c:v>93638</c:v>
                </c:pt>
                <c:pt idx="280228">
                  <c:v>93638</c:v>
                </c:pt>
                <c:pt idx="280229">
                  <c:v>93638</c:v>
                </c:pt>
                <c:pt idx="280230">
                  <c:v>93638</c:v>
                </c:pt>
                <c:pt idx="280231">
                  <c:v>93638</c:v>
                </c:pt>
                <c:pt idx="280232">
                  <c:v>93638</c:v>
                </c:pt>
                <c:pt idx="280233">
                  <c:v>93638</c:v>
                </c:pt>
                <c:pt idx="280234">
                  <c:v>93638</c:v>
                </c:pt>
                <c:pt idx="280235">
                  <c:v>93638</c:v>
                </c:pt>
                <c:pt idx="280236">
                  <c:v>93638</c:v>
                </c:pt>
                <c:pt idx="280237">
                  <c:v>93638</c:v>
                </c:pt>
                <c:pt idx="280238">
                  <c:v>93638</c:v>
                </c:pt>
                <c:pt idx="280239">
                  <c:v>93638</c:v>
                </c:pt>
                <c:pt idx="280240">
                  <c:v>93638</c:v>
                </c:pt>
                <c:pt idx="280241">
                  <c:v>93638</c:v>
                </c:pt>
                <c:pt idx="280242">
                  <c:v>93638</c:v>
                </c:pt>
                <c:pt idx="280243">
                  <c:v>93638</c:v>
                </c:pt>
                <c:pt idx="280244">
                  <c:v>93638</c:v>
                </c:pt>
                <c:pt idx="280245">
                  <c:v>93638</c:v>
                </c:pt>
                <c:pt idx="280246">
                  <c:v>93638</c:v>
                </c:pt>
                <c:pt idx="280247">
                  <c:v>93638</c:v>
                </c:pt>
                <c:pt idx="280248">
                  <c:v>93638</c:v>
                </c:pt>
                <c:pt idx="280249">
                  <c:v>93638</c:v>
                </c:pt>
                <c:pt idx="280250">
                  <c:v>93638</c:v>
                </c:pt>
                <c:pt idx="280251">
                  <c:v>93638</c:v>
                </c:pt>
                <c:pt idx="280252">
                  <c:v>93638</c:v>
                </c:pt>
                <c:pt idx="280253">
                  <c:v>93638</c:v>
                </c:pt>
                <c:pt idx="280254">
                  <c:v>93638</c:v>
                </c:pt>
                <c:pt idx="280255">
                  <c:v>93638</c:v>
                </c:pt>
                <c:pt idx="280256">
                  <c:v>93638</c:v>
                </c:pt>
                <c:pt idx="280257">
                  <c:v>93638</c:v>
                </c:pt>
                <c:pt idx="280258">
                  <c:v>93638</c:v>
                </c:pt>
                <c:pt idx="280259">
                  <c:v>93638</c:v>
                </c:pt>
                <c:pt idx="280260">
                  <c:v>93638</c:v>
                </c:pt>
                <c:pt idx="280261">
                  <c:v>93638</c:v>
                </c:pt>
                <c:pt idx="280262">
                  <c:v>93638</c:v>
                </c:pt>
                <c:pt idx="280263">
                  <c:v>93638</c:v>
                </c:pt>
                <c:pt idx="280264">
                  <c:v>93638</c:v>
                </c:pt>
                <c:pt idx="280265">
                  <c:v>93638</c:v>
                </c:pt>
                <c:pt idx="280266">
                  <c:v>93638</c:v>
                </c:pt>
                <c:pt idx="280267">
                  <c:v>93638</c:v>
                </c:pt>
                <c:pt idx="280268">
                  <c:v>93638</c:v>
                </c:pt>
                <c:pt idx="280269">
                  <c:v>93638</c:v>
                </c:pt>
                <c:pt idx="280270">
                  <c:v>93638</c:v>
                </c:pt>
                <c:pt idx="280271">
                  <c:v>93638</c:v>
                </c:pt>
                <c:pt idx="280272">
                  <c:v>93638</c:v>
                </c:pt>
                <c:pt idx="280273">
                  <c:v>93638</c:v>
                </c:pt>
                <c:pt idx="280274">
                  <c:v>93638</c:v>
                </c:pt>
                <c:pt idx="280275">
                  <c:v>93638</c:v>
                </c:pt>
                <c:pt idx="280276">
                  <c:v>93638</c:v>
                </c:pt>
                <c:pt idx="280277">
                  <c:v>93638</c:v>
                </c:pt>
                <c:pt idx="280278">
                  <c:v>93638</c:v>
                </c:pt>
                <c:pt idx="280279">
                  <c:v>93638</c:v>
                </c:pt>
                <c:pt idx="280280">
                  <c:v>93638</c:v>
                </c:pt>
                <c:pt idx="280281">
                  <c:v>93638</c:v>
                </c:pt>
                <c:pt idx="280282">
                  <c:v>93638</c:v>
                </c:pt>
                <c:pt idx="280283">
                  <c:v>93638</c:v>
                </c:pt>
                <c:pt idx="280284">
                  <c:v>93638</c:v>
                </c:pt>
                <c:pt idx="280285">
                  <c:v>93638</c:v>
                </c:pt>
                <c:pt idx="280286">
                  <c:v>93638</c:v>
                </c:pt>
                <c:pt idx="280287">
                  <c:v>93638</c:v>
                </c:pt>
                <c:pt idx="280288">
                  <c:v>93638</c:v>
                </c:pt>
                <c:pt idx="280289">
                  <c:v>93638</c:v>
                </c:pt>
                <c:pt idx="280290">
                  <c:v>93638</c:v>
                </c:pt>
                <c:pt idx="280291">
                  <c:v>93638</c:v>
                </c:pt>
                <c:pt idx="280292">
                  <c:v>93638</c:v>
                </c:pt>
                <c:pt idx="280293">
                  <c:v>93638</c:v>
                </c:pt>
                <c:pt idx="280294">
                  <c:v>93638</c:v>
                </c:pt>
                <c:pt idx="280295">
                  <c:v>93638</c:v>
                </c:pt>
                <c:pt idx="280296">
                  <c:v>93638</c:v>
                </c:pt>
                <c:pt idx="280297">
                  <c:v>93638</c:v>
                </c:pt>
                <c:pt idx="280298">
                  <c:v>93638</c:v>
                </c:pt>
                <c:pt idx="280299">
                  <c:v>93638</c:v>
                </c:pt>
                <c:pt idx="280300">
                  <c:v>93638</c:v>
                </c:pt>
                <c:pt idx="280301">
                  <c:v>93638</c:v>
                </c:pt>
                <c:pt idx="280302">
                  <c:v>93638</c:v>
                </c:pt>
                <c:pt idx="280303">
                  <c:v>93638</c:v>
                </c:pt>
                <c:pt idx="280304">
                  <c:v>93638</c:v>
                </c:pt>
                <c:pt idx="280305">
                  <c:v>93638</c:v>
                </c:pt>
                <c:pt idx="280306">
                  <c:v>93638</c:v>
                </c:pt>
                <c:pt idx="280307">
                  <c:v>93638</c:v>
                </c:pt>
                <c:pt idx="280308">
                  <c:v>93638</c:v>
                </c:pt>
                <c:pt idx="280309">
                  <c:v>93638</c:v>
                </c:pt>
                <c:pt idx="280310">
                  <c:v>93638</c:v>
                </c:pt>
                <c:pt idx="280311">
                  <c:v>93638</c:v>
                </c:pt>
                <c:pt idx="280312">
                  <c:v>93638</c:v>
                </c:pt>
                <c:pt idx="280313">
                  <c:v>93638</c:v>
                </c:pt>
                <c:pt idx="280314">
                  <c:v>93638</c:v>
                </c:pt>
                <c:pt idx="280315">
                  <c:v>93638</c:v>
                </c:pt>
                <c:pt idx="280316">
                  <c:v>93638</c:v>
                </c:pt>
                <c:pt idx="280317">
                  <c:v>93638</c:v>
                </c:pt>
                <c:pt idx="280318">
                  <c:v>93638</c:v>
                </c:pt>
                <c:pt idx="280319">
                  <c:v>93638</c:v>
                </c:pt>
                <c:pt idx="280320">
                  <c:v>93638</c:v>
                </c:pt>
                <c:pt idx="280321">
                  <c:v>93638</c:v>
                </c:pt>
                <c:pt idx="280322">
                  <c:v>93638</c:v>
                </c:pt>
                <c:pt idx="280323">
                  <c:v>93638</c:v>
                </c:pt>
                <c:pt idx="280324">
                  <c:v>93638</c:v>
                </c:pt>
                <c:pt idx="280325">
                  <c:v>93638</c:v>
                </c:pt>
                <c:pt idx="280326">
                  <c:v>93638</c:v>
                </c:pt>
                <c:pt idx="280327">
                  <c:v>93638</c:v>
                </c:pt>
                <c:pt idx="280328">
                  <c:v>93638</c:v>
                </c:pt>
                <c:pt idx="280329">
                  <c:v>93638</c:v>
                </c:pt>
                <c:pt idx="280330">
                  <c:v>93638</c:v>
                </c:pt>
                <c:pt idx="280331">
                  <c:v>93638</c:v>
                </c:pt>
                <c:pt idx="280332">
                  <c:v>93638</c:v>
                </c:pt>
                <c:pt idx="280333">
                  <c:v>93638</c:v>
                </c:pt>
                <c:pt idx="280334">
                  <c:v>93638</c:v>
                </c:pt>
                <c:pt idx="280335">
                  <c:v>93638</c:v>
                </c:pt>
                <c:pt idx="280336">
                  <c:v>93638</c:v>
                </c:pt>
                <c:pt idx="280337">
                  <c:v>93638</c:v>
                </c:pt>
                <c:pt idx="280338">
                  <c:v>93638</c:v>
                </c:pt>
                <c:pt idx="280339">
                  <c:v>93638</c:v>
                </c:pt>
                <c:pt idx="280340">
                  <c:v>93638</c:v>
                </c:pt>
                <c:pt idx="280341">
                  <c:v>93638</c:v>
                </c:pt>
                <c:pt idx="280342">
                  <c:v>93638</c:v>
                </c:pt>
                <c:pt idx="280343">
                  <c:v>93638</c:v>
                </c:pt>
                <c:pt idx="280344">
                  <c:v>93638</c:v>
                </c:pt>
                <c:pt idx="280345">
                  <c:v>93638</c:v>
                </c:pt>
                <c:pt idx="280346">
                  <c:v>93638</c:v>
                </c:pt>
                <c:pt idx="280347">
                  <c:v>93638</c:v>
                </c:pt>
                <c:pt idx="280348">
                  <c:v>93638</c:v>
                </c:pt>
                <c:pt idx="280349">
                  <c:v>93638</c:v>
                </c:pt>
                <c:pt idx="280350">
                  <c:v>93638</c:v>
                </c:pt>
                <c:pt idx="280351">
                  <c:v>93638</c:v>
                </c:pt>
                <c:pt idx="280352">
                  <c:v>93638</c:v>
                </c:pt>
                <c:pt idx="280353">
                  <c:v>93638</c:v>
                </c:pt>
                <c:pt idx="280354">
                  <c:v>93638</c:v>
                </c:pt>
                <c:pt idx="280355">
                  <c:v>93638</c:v>
                </c:pt>
                <c:pt idx="280356">
                  <c:v>93638</c:v>
                </c:pt>
                <c:pt idx="280357">
                  <c:v>93638</c:v>
                </c:pt>
                <c:pt idx="280358">
                  <c:v>93638</c:v>
                </c:pt>
                <c:pt idx="280359">
                  <c:v>93638</c:v>
                </c:pt>
                <c:pt idx="280360">
                  <c:v>93638</c:v>
                </c:pt>
                <c:pt idx="280361">
                  <c:v>93638</c:v>
                </c:pt>
                <c:pt idx="280362">
                  <c:v>93638</c:v>
                </c:pt>
                <c:pt idx="280363">
                  <c:v>93638</c:v>
                </c:pt>
                <c:pt idx="280364">
                  <c:v>93638</c:v>
                </c:pt>
                <c:pt idx="280365">
                  <c:v>93638</c:v>
                </c:pt>
                <c:pt idx="280366">
                  <c:v>93638</c:v>
                </c:pt>
                <c:pt idx="280367">
                  <c:v>93638</c:v>
                </c:pt>
                <c:pt idx="280368">
                  <c:v>93638</c:v>
                </c:pt>
                <c:pt idx="280369">
                  <c:v>93638</c:v>
                </c:pt>
                <c:pt idx="280370">
                  <c:v>93638</c:v>
                </c:pt>
                <c:pt idx="280371">
                  <c:v>93638</c:v>
                </c:pt>
                <c:pt idx="280372">
                  <c:v>93638</c:v>
                </c:pt>
                <c:pt idx="280373">
                  <c:v>93638</c:v>
                </c:pt>
                <c:pt idx="280374">
                  <c:v>93638</c:v>
                </c:pt>
                <c:pt idx="280375">
                  <c:v>93638</c:v>
                </c:pt>
                <c:pt idx="280376">
                  <c:v>93638</c:v>
                </c:pt>
                <c:pt idx="280377">
                  <c:v>93638</c:v>
                </c:pt>
                <c:pt idx="280378">
                  <c:v>93638</c:v>
                </c:pt>
                <c:pt idx="280379">
                  <c:v>93638</c:v>
                </c:pt>
                <c:pt idx="280380">
                  <c:v>93638</c:v>
                </c:pt>
                <c:pt idx="280381">
                  <c:v>93638</c:v>
                </c:pt>
                <c:pt idx="280382">
                  <c:v>93638</c:v>
                </c:pt>
                <c:pt idx="280383">
                  <c:v>93638</c:v>
                </c:pt>
                <c:pt idx="280384">
                  <c:v>93638</c:v>
                </c:pt>
                <c:pt idx="280385">
                  <c:v>93638</c:v>
                </c:pt>
                <c:pt idx="280386">
                  <c:v>93638</c:v>
                </c:pt>
                <c:pt idx="280387">
                  <c:v>93638</c:v>
                </c:pt>
                <c:pt idx="280388">
                  <c:v>93638</c:v>
                </c:pt>
                <c:pt idx="280389">
                  <c:v>93638</c:v>
                </c:pt>
                <c:pt idx="280390">
                  <c:v>93638</c:v>
                </c:pt>
                <c:pt idx="280391">
                  <c:v>93638</c:v>
                </c:pt>
                <c:pt idx="280392">
                  <c:v>93638</c:v>
                </c:pt>
                <c:pt idx="280393">
                  <c:v>93638</c:v>
                </c:pt>
                <c:pt idx="280394">
                  <c:v>93638</c:v>
                </c:pt>
                <c:pt idx="280395">
                  <c:v>93638</c:v>
                </c:pt>
                <c:pt idx="280396">
                  <c:v>93638</c:v>
                </c:pt>
                <c:pt idx="280397">
                  <c:v>93638</c:v>
                </c:pt>
                <c:pt idx="280398">
                  <c:v>93638</c:v>
                </c:pt>
                <c:pt idx="280399">
                  <c:v>93638</c:v>
                </c:pt>
                <c:pt idx="280400">
                  <c:v>93638</c:v>
                </c:pt>
                <c:pt idx="280401">
                  <c:v>93638</c:v>
                </c:pt>
                <c:pt idx="280402">
                  <c:v>93638</c:v>
                </c:pt>
                <c:pt idx="280403">
                  <c:v>93638</c:v>
                </c:pt>
                <c:pt idx="280404">
                  <c:v>93638</c:v>
                </c:pt>
                <c:pt idx="280405">
                  <c:v>93638</c:v>
                </c:pt>
                <c:pt idx="280406">
                  <c:v>93638</c:v>
                </c:pt>
                <c:pt idx="280407">
                  <c:v>93638</c:v>
                </c:pt>
                <c:pt idx="280408">
                  <c:v>93638</c:v>
                </c:pt>
                <c:pt idx="280409">
                  <c:v>93638</c:v>
                </c:pt>
                <c:pt idx="280410">
                  <c:v>93638</c:v>
                </c:pt>
                <c:pt idx="280411">
                  <c:v>93638</c:v>
                </c:pt>
                <c:pt idx="280412">
                  <c:v>93638</c:v>
                </c:pt>
                <c:pt idx="280413">
                  <c:v>93638</c:v>
                </c:pt>
                <c:pt idx="280414">
                  <c:v>93638</c:v>
                </c:pt>
                <c:pt idx="280415">
                  <c:v>93638</c:v>
                </c:pt>
                <c:pt idx="280416">
                  <c:v>93638</c:v>
                </c:pt>
                <c:pt idx="280417">
                  <c:v>93638</c:v>
                </c:pt>
                <c:pt idx="280418">
                  <c:v>93638</c:v>
                </c:pt>
                <c:pt idx="280419">
                  <c:v>93638</c:v>
                </c:pt>
                <c:pt idx="280420">
                  <c:v>93638</c:v>
                </c:pt>
                <c:pt idx="280421">
                  <c:v>93638</c:v>
                </c:pt>
                <c:pt idx="280422">
                  <c:v>93638</c:v>
                </c:pt>
                <c:pt idx="280423">
                  <c:v>93638</c:v>
                </c:pt>
                <c:pt idx="280424">
                  <c:v>93638</c:v>
                </c:pt>
                <c:pt idx="280425">
                  <c:v>93638</c:v>
                </c:pt>
                <c:pt idx="280426">
                  <c:v>93638</c:v>
                </c:pt>
                <c:pt idx="280427">
                  <c:v>93638</c:v>
                </c:pt>
                <c:pt idx="280428">
                  <c:v>93638</c:v>
                </c:pt>
                <c:pt idx="280429">
                  <c:v>93638</c:v>
                </c:pt>
                <c:pt idx="280430">
                  <c:v>93638</c:v>
                </c:pt>
                <c:pt idx="280431">
                  <c:v>93638</c:v>
                </c:pt>
                <c:pt idx="280432">
                  <c:v>93638</c:v>
                </c:pt>
                <c:pt idx="280433">
                  <c:v>93638</c:v>
                </c:pt>
                <c:pt idx="280434">
                  <c:v>93638</c:v>
                </c:pt>
                <c:pt idx="280435">
                  <c:v>93638</c:v>
                </c:pt>
                <c:pt idx="280436">
                  <c:v>93638</c:v>
                </c:pt>
                <c:pt idx="280437">
                  <c:v>93638</c:v>
                </c:pt>
                <c:pt idx="280438">
                  <c:v>93638</c:v>
                </c:pt>
                <c:pt idx="280439">
                  <c:v>93638</c:v>
                </c:pt>
                <c:pt idx="280440">
                  <c:v>93638</c:v>
                </c:pt>
                <c:pt idx="280441">
                  <c:v>93638</c:v>
                </c:pt>
                <c:pt idx="280442">
                  <c:v>93638</c:v>
                </c:pt>
                <c:pt idx="280443">
                  <c:v>93638</c:v>
                </c:pt>
                <c:pt idx="280444">
                  <c:v>93638</c:v>
                </c:pt>
                <c:pt idx="280445">
                  <c:v>93638</c:v>
                </c:pt>
                <c:pt idx="280446">
                  <c:v>93638</c:v>
                </c:pt>
                <c:pt idx="280447">
                  <c:v>93638</c:v>
                </c:pt>
                <c:pt idx="280448">
                  <c:v>93638</c:v>
                </c:pt>
                <c:pt idx="280449">
                  <c:v>93638</c:v>
                </c:pt>
                <c:pt idx="280450">
                  <c:v>93638</c:v>
                </c:pt>
                <c:pt idx="280451">
                  <c:v>93638</c:v>
                </c:pt>
                <c:pt idx="280452">
                  <c:v>93638</c:v>
                </c:pt>
                <c:pt idx="280453">
                  <c:v>93638</c:v>
                </c:pt>
                <c:pt idx="280454">
                  <c:v>93638</c:v>
                </c:pt>
                <c:pt idx="280455">
                  <c:v>93638</c:v>
                </c:pt>
                <c:pt idx="280456">
                  <c:v>93638</c:v>
                </c:pt>
                <c:pt idx="280457">
                  <c:v>93638</c:v>
                </c:pt>
                <c:pt idx="280458">
                  <c:v>93638</c:v>
                </c:pt>
                <c:pt idx="280459">
                  <c:v>93638</c:v>
                </c:pt>
                <c:pt idx="280460">
                  <c:v>93638</c:v>
                </c:pt>
                <c:pt idx="280461">
                  <c:v>93638</c:v>
                </c:pt>
                <c:pt idx="280462">
                  <c:v>93638</c:v>
                </c:pt>
                <c:pt idx="280463">
                  <c:v>93638</c:v>
                </c:pt>
                <c:pt idx="280464">
                  <c:v>93638</c:v>
                </c:pt>
                <c:pt idx="280465">
                  <c:v>93638</c:v>
                </c:pt>
                <c:pt idx="280466">
                  <c:v>93638</c:v>
                </c:pt>
                <c:pt idx="280467">
                  <c:v>93638</c:v>
                </c:pt>
                <c:pt idx="280468">
                  <c:v>93638</c:v>
                </c:pt>
                <c:pt idx="280469">
                  <c:v>93638</c:v>
                </c:pt>
                <c:pt idx="280470">
                  <c:v>93638</c:v>
                </c:pt>
                <c:pt idx="280471">
                  <c:v>93638</c:v>
                </c:pt>
                <c:pt idx="280472">
                  <c:v>93638</c:v>
                </c:pt>
                <c:pt idx="280473">
                  <c:v>93638</c:v>
                </c:pt>
                <c:pt idx="280474">
                  <c:v>93638</c:v>
                </c:pt>
                <c:pt idx="280475">
                  <c:v>93638</c:v>
                </c:pt>
                <c:pt idx="280476">
                  <c:v>93638</c:v>
                </c:pt>
                <c:pt idx="280477">
                  <c:v>93638</c:v>
                </c:pt>
                <c:pt idx="280478">
                  <c:v>93638</c:v>
                </c:pt>
                <c:pt idx="280479">
                  <c:v>93638</c:v>
                </c:pt>
                <c:pt idx="280480">
                  <c:v>93638</c:v>
                </c:pt>
                <c:pt idx="280481">
                  <c:v>93638</c:v>
                </c:pt>
                <c:pt idx="280482">
                  <c:v>93638</c:v>
                </c:pt>
                <c:pt idx="280483">
                  <c:v>93638</c:v>
                </c:pt>
                <c:pt idx="280484">
                  <c:v>93638</c:v>
                </c:pt>
                <c:pt idx="280485">
                  <c:v>93638</c:v>
                </c:pt>
                <c:pt idx="280486">
                  <c:v>93638</c:v>
                </c:pt>
                <c:pt idx="280487">
                  <c:v>93638</c:v>
                </c:pt>
                <c:pt idx="280488">
                  <c:v>93638</c:v>
                </c:pt>
                <c:pt idx="280489">
                  <c:v>93638</c:v>
                </c:pt>
                <c:pt idx="280490">
                  <c:v>93638</c:v>
                </c:pt>
                <c:pt idx="280491">
                  <c:v>93638</c:v>
                </c:pt>
                <c:pt idx="280492">
                  <c:v>93638</c:v>
                </c:pt>
                <c:pt idx="280493">
                  <c:v>93638</c:v>
                </c:pt>
                <c:pt idx="280494">
                  <c:v>93638</c:v>
                </c:pt>
                <c:pt idx="280495">
                  <c:v>93638</c:v>
                </c:pt>
                <c:pt idx="280496">
                  <c:v>93638</c:v>
                </c:pt>
                <c:pt idx="280497">
                  <c:v>93638</c:v>
                </c:pt>
                <c:pt idx="280498">
                  <c:v>93638</c:v>
                </c:pt>
                <c:pt idx="280499">
                  <c:v>93638</c:v>
                </c:pt>
                <c:pt idx="280500">
                  <c:v>93638</c:v>
                </c:pt>
                <c:pt idx="280501">
                  <c:v>93638</c:v>
                </c:pt>
                <c:pt idx="280502">
                  <c:v>93638</c:v>
                </c:pt>
                <c:pt idx="280503">
                  <c:v>93638</c:v>
                </c:pt>
                <c:pt idx="280504">
                  <c:v>93638</c:v>
                </c:pt>
                <c:pt idx="280505">
                  <c:v>93638</c:v>
                </c:pt>
                <c:pt idx="280506">
                  <c:v>93638</c:v>
                </c:pt>
                <c:pt idx="280507">
                  <c:v>93638</c:v>
                </c:pt>
                <c:pt idx="280508">
                  <c:v>93638</c:v>
                </c:pt>
                <c:pt idx="280509">
                  <c:v>93638</c:v>
                </c:pt>
                <c:pt idx="280510">
                  <c:v>93638</c:v>
                </c:pt>
                <c:pt idx="280511">
                  <c:v>93638</c:v>
                </c:pt>
                <c:pt idx="280512">
                  <c:v>93638</c:v>
                </c:pt>
                <c:pt idx="280513">
                  <c:v>93638</c:v>
                </c:pt>
                <c:pt idx="280514">
                  <c:v>93638</c:v>
                </c:pt>
                <c:pt idx="280515">
                  <c:v>93638</c:v>
                </c:pt>
                <c:pt idx="280516">
                  <c:v>93638</c:v>
                </c:pt>
                <c:pt idx="280517">
                  <c:v>93638</c:v>
                </c:pt>
                <c:pt idx="280518">
                  <c:v>93638</c:v>
                </c:pt>
                <c:pt idx="280519">
                  <c:v>93638</c:v>
                </c:pt>
                <c:pt idx="280520">
                  <c:v>93638</c:v>
                </c:pt>
                <c:pt idx="280521">
                  <c:v>93638</c:v>
                </c:pt>
                <c:pt idx="280522">
                  <c:v>93638</c:v>
                </c:pt>
                <c:pt idx="280523">
                  <c:v>93638</c:v>
                </c:pt>
                <c:pt idx="280524">
                  <c:v>93638</c:v>
                </c:pt>
                <c:pt idx="280525">
                  <c:v>93638</c:v>
                </c:pt>
                <c:pt idx="280526">
                  <c:v>93638</c:v>
                </c:pt>
                <c:pt idx="280527">
                  <c:v>93638</c:v>
                </c:pt>
                <c:pt idx="280528">
                  <c:v>93638</c:v>
                </c:pt>
                <c:pt idx="280529">
                  <c:v>93638</c:v>
                </c:pt>
                <c:pt idx="280530">
                  <c:v>93638</c:v>
                </c:pt>
                <c:pt idx="280531">
                  <c:v>93638</c:v>
                </c:pt>
                <c:pt idx="280532">
                  <c:v>93638</c:v>
                </c:pt>
                <c:pt idx="280533">
                  <c:v>93638</c:v>
                </c:pt>
                <c:pt idx="280534">
                  <c:v>93638</c:v>
                </c:pt>
                <c:pt idx="280535">
                  <c:v>93638</c:v>
                </c:pt>
                <c:pt idx="280536">
                  <c:v>93638</c:v>
                </c:pt>
                <c:pt idx="280537">
                  <c:v>93638</c:v>
                </c:pt>
                <c:pt idx="280538">
                  <c:v>93638</c:v>
                </c:pt>
                <c:pt idx="280539">
                  <c:v>93638</c:v>
                </c:pt>
                <c:pt idx="280540">
                  <c:v>93638</c:v>
                </c:pt>
                <c:pt idx="280541">
                  <c:v>93638</c:v>
                </c:pt>
                <c:pt idx="280542">
                  <c:v>93638</c:v>
                </c:pt>
                <c:pt idx="280543">
                  <c:v>93638</c:v>
                </c:pt>
                <c:pt idx="280544">
                  <c:v>93638</c:v>
                </c:pt>
                <c:pt idx="280545">
                  <c:v>93638</c:v>
                </c:pt>
                <c:pt idx="280546">
                  <c:v>93638</c:v>
                </c:pt>
                <c:pt idx="280547">
                  <c:v>93638</c:v>
                </c:pt>
                <c:pt idx="280548">
                  <c:v>93638</c:v>
                </c:pt>
                <c:pt idx="280549">
                  <c:v>93638</c:v>
                </c:pt>
                <c:pt idx="280550">
                  <c:v>93638</c:v>
                </c:pt>
                <c:pt idx="280551">
                  <c:v>93638</c:v>
                </c:pt>
                <c:pt idx="280552">
                  <c:v>93638</c:v>
                </c:pt>
                <c:pt idx="280553">
                  <c:v>93638</c:v>
                </c:pt>
                <c:pt idx="280554">
                  <c:v>93638</c:v>
                </c:pt>
                <c:pt idx="280555">
                  <c:v>93638</c:v>
                </c:pt>
                <c:pt idx="280556">
                  <c:v>93638</c:v>
                </c:pt>
                <c:pt idx="280557">
                  <c:v>93638</c:v>
                </c:pt>
                <c:pt idx="280558">
                  <c:v>93638</c:v>
                </c:pt>
                <c:pt idx="280559">
                  <c:v>93638</c:v>
                </c:pt>
                <c:pt idx="280560">
                  <c:v>93638</c:v>
                </c:pt>
                <c:pt idx="280561">
                  <c:v>93638</c:v>
                </c:pt>
                <c:pt idx="280562">
                  <c:v>93638</c:v>
                </c:pt>
                <c:pt idx="280563">
                  <c:v>93638</c:v>
                </c:pt>
                <c:pt idx="280564">
                  <c:v>93638</c:v>
                </c:pt>
                <c:pt idx="280565">
                  <c:v>93638</c:v>
                </c:pt>
                <c:pt idx="280566">
                  <c:v>93638</c:v>
                </c:pt>
                <c:pt idx="280567">
                  <c:v>93638</c:v>
                </c:pt>
                <c:pt idx="280568">
                  <c:v>93638</c:v>
                </c:pt>
                <c:pt idx="280569">
                  <c:v>93638</c:v>
                </c:pt>
                <c:pt idx="280570">
                  <c:v>93638</c:v>
                </c:pt>
                <c:pt idx="280571">
                  <c:v>93638</c:v>
                </c:pt>
                <c:pt idx="280572">
                  <c:v>93638</c:v>
                </c:pt>
                <c:pt idx="280573">
                  <c:v>93638</c:v>
                </c:pt>
                <c:pt idx="280574">
                  <c:v>93638</c:v>
                </c:pt>
                <c:pt idx="280575">
                  <c:v>93638</c:v>
                </c:pt>
                <c:pt idx="280576">
                  <c:v>93638</c:v>
                </c:pt>
                <c:pt idx="280577">
                  <c:v>93638</c:v>
                </c:pt>
                <c:pt idx="280578">
                  <c:v>93638</c:v>
                </c:pt>
                <c:pt idx="280579">
                  <c:v>93638</c:v>
                </c:pt>
                <c:pt idx="280580">
                  <c:v>93638</c:v>
                </c:pt>
                <c:pt idx="280581">
                  <c:v>93638</c:v>
                </c:pt>
                <c:pt idx="280582">
                  <c:v>93638</c:v>
                </c:pt>
                <c:pt idx="280583">
                  <c:v>93638</c:v>
                </c:pt>
                <c:pt idx="280584">
                  <c:v>93638</c:v>
                </c:pt>
                <c:pt idx="280585">
                  <c:v>93638</c:v>
                </c:pt>
                <c:pt idx="280586">
                  <c:v>93638</c:v>
                </c:pt>
                <c:pt idx="280587">
                  <c:v>93638</c:v>
                </c:pt>
                <c:pt idx="280588">
                  <c:v>93638</c:v>
                </c:pt>
                <c:pt idx="280589">
                  <c:v>93638</c:v>
                </c:pt>
                <c:pt idx="280590">
                  <c:v>93638</c:v>
                </c:pt>
                <c:pt idx="280591">
                  <c:v>93638</c:v>
                </c:pt>
                <c:pt idx="280592">
                  <c:v>93638</c:v>
                </c:pt>
                <c:pt idx="280593">
                  <c:v>93638</c:v>
                </c:pt>
                <c:pt idx="280594">
                  <c:v>93638</c:v>
                </c:pt>
                <c:pt idx="280595">
                  <c:v>93638</c:v>
                </c:pt>
                <c:pt idx="280596">
                  <c:v>93638</c:v>
                </c:pt>
                <c:pt idx="280597">
                  <c:v>93638</c:v>
                </c:pt>
                <c:pt idx="280598">
                  <c:v>93638</c:v>
                </c:pt>
                <c:pt idx="280599">
                  <c:v>93638</c:v>
                </c:pt>
                <c:pt idx="280600">
                  <c:v>93638</c:v>
                </c:pt>
                <c:pt idx="280601">
                  <c:v>93638</c:v>
                </c:pt>
                <c:pt idx="280602">
                  <c:v>93638</c:v>
                </c:pt>
                <c:pt idx="280603">
                  <c:v>93638</c:v>
                </c:pt>
                <c:pt idx="280604">
                  <c:v>93638</c:v>
                </c:pt>
                <c:pt idx="280605">
                  <c:v>93638</c:v>
                </c:pt>
                <c:pt idx="280606">
                  <c:v>93638</c:v>
                </c:pt>
                <c:pt idx="280607">
                  <c:v>93638</c:v>
                </c:pt>
                <c:pt idx="280608">
                  <c:v>93638</c:v>
                </c:pt>
                <c:pt idx="280609">
                  <c:v>93638</c:v>
                </c:pt>
                <c:pt idx="280610">
                  <c:v>93638</c:v>
                </c:pt>
                <c:pt idx="280611">
                  <c:v>93638</c:v>
                </c:pt>
                <c:pt idx="280612">
                  <c:v>93638</c:v>
                </c:pt>
                <c:pt idx="280613">
                  <c:v>93638</c:v>
                </c:pt>
                <c:pt idx="280614">
                  <c:v>93638</c:v>
                </c:pt>
                <c:pt idx="280615">
                  <c:v>93638</c:v>
                </c:pt>
                <c:pt idx="280616">
                  <c:v>93638</c:v>
                </c:pt>
                <c:pt idx="280617">
                  <c:v>93638</c:v>
                </c:pt>
                <c:pt idx="280618">
                  <c:v>93638</c:v>
                </c:pt>
                <c:pt idx="280619">
                  <c:v>93638</c:v>
                </c:pt>
                <c:pt idx="280620">
                  <c:v>93638</c:v>
                </c:pt>
                <c:pt idx="280621">
                  <c:v>93638</c:v>
                </c:pt>
                <c:pt idx="280622">
                  <c:v>93638</c:v>
                </c:pt>
                <c:pt idx="280623">
                  <c:v>93638</c:v>
                </c:pt>
                <c:pt idx="280624">
                  <c:v>93638</c:v>
                </c:pt>
                <c:pt idx="280625">
                  <c:v>93638</c:v>
                </c:pt>
                <c:pt idx="280626">
                  <c:v>93638</c:v>
                </c:pt>
                <c:pt idx="280627">
                  <c:v>93638</c:v>
                </c:pt>
                <c:pt idx="280628">
                  <c:v>93638</c:v>
                </c:pt>
                <c:pt idx="280629">
                  <c:v>93638</c:v>
                </c:pt>
                <c:pt idx="280630">
                  <c:v>93638</c:v>
                </c:pt>
                <c:pt idx="280631">
                  <c:v>93638</c:v>
                </c:pt>
                <c:pt idx="280632">
                  <c:v>93638</c:v>
                </c:pt>
                <c:pt idx="280633">
                  <c:v>93638</c:v>
                </c:pt>
                <c:pt idx="280634">
                  <c:v>93638</c:v>
                </c:pt>
                <c:pt idx="280635">
                  <c:v>93638</c:v>
                </c:pt>
                <c:pt idx="280636">
                  <c:v>93638</c:v>
                </c:pt>
                <c:pt idx="280637">
                  <c:v>93638</c:v>
                </c:pt>
                <c:pt idx="280638">
                  <c:v>93638</c:v>
                </c:pt>
                <c:pt idx="280639">
                  <c:v>93638</c:v>
                </c:pt>
                <c:pt idx="280640">
                  <c:v>93638</c:v>
                </c:pt>
                <c:pt idx="280641">
                  <c:v>93638</c:v>
                </c:pt>
                <c:pt idx="280642">
                  <c:v>93638</c:v>
                </c:pt>
                <c:pt idx="280643">
                  <c:v>93638</c:v>
                </c:pt>
                <c:pt idx="280644">
                  <c:v>93638</c:v>
                </c:pt>
                <c:pt idx="280645">
                  <c:v>93638</c:v>
                </c:pt>
                <c:pt idx="280646">
                  <c:v>93638</c:v>
                </c:pt>
                <c:pt idx="280647">
                  <c:v>93638</c:v>
                </c:pt>
                <c:pt idx="280648">
                  <c:v>93638</c:v>
                </c:pt>
                <c:pt idx="280649">
                  <c:v>93638</c:v>
                </c:pt>
                <c:pt idx="280650">
                  <c:v>93638</c:v>
                </c:pt>
                <c:pt idx="280651">
                  <c:v>93638</c:v>
                </c:pt>
                <c:pt idx="280652">
                  <c:v>93638</c:v>
                </c:pt>
                <c:pt idx="280653">
                  <c:v>93638</c:v>
                </c:pt>
                <c:pt idx="280654">
                  <c:v>93638</c:v>
                </c:pt>
                <c:pt idx="280655">
                  <c:v>93638</c:v>
                </c:pt>
                <c:pt idx="280656">
                  <c:v>93638</c:v>
                </c:pt>
                <c:pt idx="280657">
                  <c:v>93638</c:v>
                </c:pt>
                <c:pt idx="280658">
                  <c:v>93638</c:v>
                </c:pt>
                <c:pt idx="280659">
                  <c:v>93638</c:v>
                </c:pt>
                <c:pt idx="280660">
                  <c:v>93638</c:v>
                </c:pt>
                <c:pt idx="280661">
                  <c:v>93638</c:v>
                </c:pt>
                <c:pt idx="280662">
                  <c:v>93638</c:v>
                </c:pt>
                <c:pt idx="280663">
                  <c:v>93638</c:v>
                </c:pt>
                <c:pt idx="280664">
                  <c:v>93638</c:v>
                </c:pt>
                <c:pt idx="280665">
                  <c:v>93638</c:v>
                </c:pt>
                <c:pt idx="280666">
                  <c:v>93638</c:v>
                </c:pt>
                <c:pt idx="280667">
                  <c:v>93638</c:v>
                </c:pt>
                <c:pt idx="280668">
                  <c:v>93638</c:v>
                </c:pt>
                <c:pt idx="280669">
                  <c:v>93638</c:v>
                </c:pt>
                <c:pt idx="280670">
                  <c:v>93638</c:v>
                </c:pt>
                <c:pt idx="280671">
                  <c:v>93638</c:v>
                </c:pt>
                <c:pt idx="280672">
                  <c:v>93638</c:v>
                </c:pt>
                <c:pt idx="280673">
                  <c:v>93638</c:v>
                </c:pt>
                <c:pt idx="280674">
                  <c:v>93638</c:v>
                </c:pt>
                <c:pt idx="280675">
                  <c:v>93638</c:v>
                </c:pt>
                <c:pt idx="280676">
                  <c:v>93638</c:v>
                </c:pt>
                <c:pt idx="280677">
                  <c:v>93638</c:v>
                </c:pt>
                <c:pt idx="280678">
                  <c:v>93638</c:v>
                </c:pt>
                <c:pt idx="280679">
                  <c:v>93638</c:v>
                </c:pt>
                <c:pt idx="280680">
                  <c:v>93638</c:v>
                </c:pt>
                <c:pt idx="280681">
                  <c:v>93638</c:v>
                </c:pt>
                <c:pt idx="280682">
                  <c:v>93638</c:v>
                </c:pt>
                <c:pt idx="280683">
                  <c:v>93638</c:v>
                </c:pt>
                <c:pt idx="280684">
                  <c:v>93638</c:v>
                </c:pt>
                <c:pt idx="280685">
                  <c:v>93638</c:v>
                </c:pt>
                <c:pt idx="280686">
                  <c:v>93638</c:v>
                </c:pt>
                <c:pt idx="280687">
                  <c:v>93638</c:v>
                </c:pt>
                <c:pt idx="280688">
                  <c:v>93638</c:v>
                </c:pt>
                <c:pt idx="280689">
                  <c:v>93638</c:v>
                </c:pt>
                <c:pt idx="280690">
                  <c:v>93638</c:v>
                </c:pt>
                <c:pt idx="280691">
                  <c:v>93638</c:v>
                </c:pt>
                <c:pt idx="280692">
                  <c:v>93638</c:v>
                </c:pt>
                <c:pt idx="280693">
                  <c:v>93638</c:v>
                </c:pt>
                <c:pt idx="280694">
                  <c:v>93638</c:v>
                </c:pt>
                <c:pt idx="280695">
                  <c:v>93638</c:v>
                </c:pt>
                <c:pt idx="280696">
                  <c:v>93638</c:v>
                </c:pt>
                <c:pt idx="280697">
                  <c:v>93638</c:v>
                </c:pt>
                <c:pt idx="280698">
                  <c:v>93638</c:v>
                </c:pt>
                <c:pt idx="280699">
                  <c:v>93638</c:v>
                </c:pt>
                <c:pt idx="280700">
                  <c:v>93638</c:v>
                </c:pt>
                <c:pt idx="280701">
                  <c:v>93638</c:v>
                </c:pt>
                <c:pt idx="280702">
                  <c:v>93638</c:v>
                </c:pt>
                <c:pt idx="280703">
                  <c:v>93638</c:v>
                </c:pt>
                <c:pt idx="280704">
                  <c:v>93638</c:v>
                </c:pt>
                <c:pt idx="280705">
                  <c:v>93638</c:v>
                </c:pt>
                <c:pt idx="280706">
                  <c:v>93638</c:v>
                </c:pt>
                <c:pt idx="280707">
                  <c:v>93638</c:v>
                </c:pt>
                <c:pt idx="280708">
                  <c:v>93638</c:v>
                </c:pt>
                <c:pt idx="280709">
                  <c:v>93638</c:v>
                </c:pt>
                <c:pt idx="280710">
                  <c:v>93638</c:v>
                </c:pt>
                <c:pt idx="280711">
                  <c:v>93638</c:v>
                </c:pt>
                <c:pt idx="280712">
                  <c:v>93638</c:v>
                </c:pt>
                <c:pt idx="280713">
                  <c:v>93638</c:v>
                </c:pt>
                <c:pt idx="280714">
                  <c:v>93638</c:v>
                </c:pt>
                <c:pt idx="280715">
                  <c:v>93638</c:v>
                </c:pt>
                <c:pt idx="280716">
                  <c:v>93638</c:v>
                </c:pt>
                <c:pt idx="280717">
                  <c:v>93638</c:v>
                </c:pt>
                <c:pt idx="280718">
                  <c:v>93638</c:v>
                </c:pt>
                <c:pt idx="280719">
                  <c:v>93638</c:v>
                </c:pt>
                <c:pt idx="280720">
                  <c:v>93638</c:v>
                </c:pt>
                <c:pt idx="280721">
                  <c:v>93638</c:v>
                </c:pt>
                <c:pt idx="280722">
                  <c:v>93638</c:v>
                </c:pt>
                <c:pt idx="280723">
                  <c:v>93638</c:v>
                </c:pt>
                <c:pt idx="280724">
                  <c:v>93638</c:v>
                </c:pt>
                <c:pt idx="280725">
                  <c:v>93638</c:v>
                </c:pt>
                <c:pt idx="280726">
                  <c:v>93638</c:v>
                </c:pt>
                <c:pt idx="280727">
                  <c:v>93638</c:v>
                </c:pt>
                <c:pt idx="280728">
                  <c:v>93638</c:v>
                </c:pt>
                <c:pt idx="280729">
                  <c:v>93638</c:v>
                </c:pt>
                <c:pt idx="280730">
                  <c:v>93638</c:v>
                </c:pt>
                <c:pt idx="280731">
                  <c:v>93638</c:v>
                </c:pt>
                <c:pt idx="280732">
                  <c:v>93638</c:v>
                </c:pt>
                <c:pt idx="280733">
                  <c:v>93638</c:v>
                </c:pt>
                <c:pt idx="280734">
                  <c:v>93638</c:v>
                </c:pt>
                <c:pt idx="280735">
                  <c:v>93638</c:v>
                </c:pt>
                <c:pt idx="280736">
                  <c:v>93638</c:v>
                </c:pt>
                <c:pt idx="280737">
                  <c:v>93638</c:v>
                </c:pt>
                <c:pt idx="280738">
                  <c:v>93638</c:v>
                </c:pt>
                <c:pt idx="280739">
                  <c:v>93638</c:v>
                </c:pt>
                <c:pt idx="280740">
                  <c:v>93638</c:v>
                </c:pt>
                <c:pt idx="280741">
                  <c:v>93638</c:v>
                </c:pt>
                <c:pt idx="280742">
                  <c:v>93638</c:v>
                </c:pt>
                <c:pt idx="280743">
                  <c:v>93638</c:v>
                </c:pt>
                <c:pt idx="280744">
                  <c:v>93638</c:v>
                </c:pt>
                <c:pt idx="280745">
                  <c:v>93638</c:v>
                </c:pt>
                <c:pt idx="280746">
                  <c:v>93638</c:v>
                </c:pt>
                <c:pt idx="280747">
                  <c:v>93638</c:v>
                </c:pt>
                <c:pt idx="280748">
                  <c:v>93638</c:v>
                </c:pt>
                <c:pt idx="280749">
                  <c:v>93638</c:v>
                </c:pt>
                <c:pt idx="280750">
                  <c:v>93638</c:v>
                </c:pt>
                <c:pt idx="280751">
                  <c:v>93638</c:v>
                </c:pt>
                <c:pt idx="280752">
                  <c:v>93638</c:v>
                </c:pt>
                <c:pt idx="280753">
                  <c:v>93638</c:v>
                </c:pt>
                <c:pt idx="280754">
                  <c:v>93638</c:v>
                </c:pt>
                <c:pt idx="280755">
                  <c:v>93638</c:v>
                </c:pt>
                <c:pt idx="280756">
                  <c:v>93638</c:v>
                </c:pt>
                <c:pt idx="280757">
                  <c:v>93638</c:v>
                </c:pt>
                <c:pt idx="280758">
                  <c:v>93638</c:v>
                </c:pt>
                <c:pt idx="280759">
                  <c:v>93638</c:v>
                </c:pt>
                <c:pt idx="280760">
                  <c:v>93638</c:v>
                </c:pt>
                <c:pt idx="280761">
                  <c:v>93638</c:v>
                </c:pt>
                <c:pt idx="280762">
                  <c:v>93638</c:v>
                </c:pt>
                <c:pt idx="280763">
                  <c:v>93638</c:v>
                </c:pt>
                <c:pt idx="280764">
                  <c:v>93638</c:v>
                </c:pt>
                <c:pt idx="280765">
                  <c:v>93638</c:v>
                </c:pt>
                <c:pt idx="280766">
                  <c:v>93638</c:v>
                </c:pt>
                <c:pt idx="280767">
                  <c:v>93638</c:v>
                </c:pt>
                <c:pt idx="280768">
                  <c:v>93638</c:v>
                </c:pt>
                <c:pt idx="280769">
                  <c:v>93638</c:v>
                </c:pt>
                <c:pt idx="280770">
                  <c:v>93638</c:v>
                </c:pt>
                <c:pt idx="280771">
                  <c:v>93638</c:v>
                </c:pt>
                <c:pt idx="280772">
                  <c:v>93638</c:v>
                </c:pt>
                <c:pt idx="280773">
                  <c:v>93638</c:v>
                </c:pt>
                <c:pt idx="280774">
                  <c:v>93638</c:v>
                </c:pt>
                <c:pt idx="280775">
                  <c:v>93638</c:v>
                </c:pt>
                <c:pt idx="280776">
                  <c:v>93638</c:v>
                </c:pt>
                <c:pt idx="280777">
                  <c:v>93638</c:v>
                </c:pt>
                <c:pt idx="280778">
                  <c:v>93638</c:v>
                </c:pt>
                <c:pt idx="280779">
                  <c:v>93638</c:v>
                </c:pt>
                <c:pt idx="280780">
                  <c:v>93638</c:v>
                </c:pt>
                <c:pt idx="280781">
                  <c:v>93638</c:v>
                </c:pt>
                <c:pt idx="280782">
                  <c:v>93638</c:v>
                </c:pt>
                <c:pt idx="280783">
                  <c:v>93638</c:v>
                </c:pt>
                <c:pt idx="280784">
                  <c:v>93638</c:v>
                </c:pt>
                <c:pt idx="280785">
                  <c:v>93638</c:v>
                </c:pt>
                <c:pt idx="280786">
                  <c:v>93638</c:v>
                </c:pt>
                <c:pt idx="280787">
                  <c:v>93638</c:v>
                </c:pt>
                <c:pt idx="280788">
                  <c:v>93638</c:v>
                </c:pt>
                <c:pt idx="280789">
                  <c:v>93638</c:v>
                </c:pt>
                <c:pt idx="280790">
                  <c:v>93638</c:v>
                </c:pt>
                <c:pt idx="280791">
                  <c:v>93638</c:v>
                </c:pt>
                <c:pt idx="280792">
                  <c:v>93638</c:v>
                </c:pt>
                <c:pt idx="280793">
                  <c:v>93638</c:v>
                </c:pt>
                <c:pt idx="280794">
                  <c:v>93638</c:v>
                </c:pt>
                <c:pt idx="280795">
                  <c:v>93638</c:v>
                </c:pt>
                <c:pt idx="280796">
                  <c:v>93638</c:v>
                </c:pt>
                <c:pt idx="280797">
                  <c:v>93638</c:v>
                </c:pt>
                <c:pt idx="280798">
                  <c:v>93638</c:v>
                </c:pt>
                <c:pt idx="280799">
                  <c:v>93638</c:v>
                </c:pt>
                <c:pt idx="280800">
                  <c:v>93638</c:v>
                </c:pt>
                <c:pt idx="280801">
                  <c:v>93638</c:v>
                </c:pt>
                <c:pt idx="280802">
                  <c:v>93638</c:v>
                </c:pt>
                <c:pt idx="280803">
                  <c:v>93638</c:v>
                </c:pt>
                <c:pt idx="280804">
                  <c:v>93638</c:v>
                </c:pt>
                <c:pt idx="280805">
                  <c:v>93638</c:v>
                </c:pt>
                <c:pt idx="280806">
                  <c:v>93638</c:v>
                </c:pt>
                <c:pt idx="280807">
                  <c:v>93638</c:v>
                </c:pt>
                <c:pt idx="280808">
                  <c:v>93638</c:v>
                </c:pt>
                <c:pt idx="280809">
                  <c:v>93638</c:v>
                </c:pt>
                <c:pt idx="280810">
                  <c:v>93638</c:v>
                </c:pt>
                <c:pt idx="280811">
                  <c:v>93638</c:v>
                </c:pt>
                <c:pt idx="280812">
                  <c:v>93638</c:v>
                </c:pt>
                <c:pt idx="280813">
                  <c:v>93638</c:v>
                </c:pt>
                <c:pt idx="280814">
                  <c:v>93638</c:v>
                </c:pt>
                <c:pt idx="280815">
                  <c:v>93638</c:v>
                </c:pt>
                <c:pt idx="280816">
                  <c:v>93638</c:v>
                </c:pt>
                <c:pt idx="280817">
                  <c:v>93638</c:v>
                </c:pt>
                <c:pt idx="280818">
                  <c:v>93638</c:v>
                </c:pt>
                <c:pt idx="280819">
                  <c:v>93638</c:v>
                </c:pt>
                <c:pt idx="280820">
                  <c:v>93638</c:v>
                </c:pt>
                <c:pt idx="280821">
                  <c:v>93638</c:v>
                </c:pt>
                <c:pt idx="280822">
                  <c:v>93638</c:v>
                </c:pt>
                <c:pt idx="280823">
                  <c:v>93638</c:v>
                </c:pt>
                <c:pt idx="280824">
                  <c:v>93638</c:v>
                </c:pt>
                <c:pt idx="280825">
                  <c:v>93638</c:v>
                </c:pt>
                <c:pt idx="280826">
                  <c:v>93638</c:v>
                </c:pt>
                <c:pt idx="280827">
                  <c:v>93638</c:v>
                </c:pt>
                <c:pt idx="280828">
                  <c:v>93638</c:v>
                </c:pt>
                <c:pt idx="280829">
                  <c:v>93638</c:v>
                </c:pt>
                <c:pt idx="280830">
                  <c:v>93638</c:v>
                </c:pt>
                <c:pt idx="280831">
                  <c:v>93638</c:v>
                </c:pt>
                <c:pt idx="280832">
                  <c:v>93638</c:v>
                </c:pt>
                <c:pt idx="280833">
                  <c:v>93638</c:v>
                </c:pt>
                <c:pt idx="280834">
                  <c:v>93638</c:v>
                </c:pt>
                <c:pt idx="280835">
                  <c:v>93638</c:v>
                </c:pt>
                <c:pt idx="280836">
                  <c:v>93638</c:v>
                </c:pt>
                <c:pt idx="280837">
                  <c:v>93638</c:v>
                </c:pt>
                <c:pt idx="280838">
                  <c:v>93638</c:v>
                </c:pt>
                <c:pt idx="280839">
                  <c:v>93638</c:v>
                </c:pt>
                <c:pt idx="280840">
                  <c:v>93638</c:v>
                </c:pt>
                <c:pt idx="280841">
                  <c:v>93638</c:v>
                </c:pt>
                <c:pt idx="280842">
                  <c:v>93638</c:v>
                </c:pt>
                <c:pt idx="280843">
                  <c:v>93638</c:v>
                </c:pt>
                <c:pt idx="280844">
                  <c:v>93638</c:v>
                </c:pt>
                <c:pt idx="280845">
                  <c:v>93638</c:v>
                </c:pt>
                <c:pt idx="280846">
                  <c:v>93638</c:v>
                </c:pt>
                <c:pt idx="280847">
                  <c:v>93638</c:v>
                </c:pt>
                <c:pt idx="280848">
                  <c:v>93638</c:v>
                </c:pt>
                <c:pt idx="280849">
                  <c:v>93638</c:v>
                </c:pt>
                <c:pt idx="280850">
                  <c:v>93638</c:v>
                </c:pt>
                <c:pt idx="280851">
                  <c:v>93638</c:v>
                </c:pt>
                <c:pt idx="280852">
                  <c:v>93638</c:v>
                </c:pt>
                <c:pt idx="280853">
                  <c:v>93638</c:v>
                </c:pt>
                <c:pt idx="280854">
                  <c:v>93638</c:v>
                </c:pt>
                <c:pt idx="280855">
                  <c:v>93638</c:v>
                </c:pt>
                <c:pt idx="280856">
                  <c:v>93638</c:v>
                </c:pt>
                <c:pt idx="280857">
                  <c:v>93638</c:v>
                </c:pt>
                <c:pt idx="280858">
                  <c:v>93638</c:v>
                </c:pt>
                <c:pt idx="280859">
                  <c:v>93638</c:v>
                </c:pt>
                <c:pt idx="280860">
                  <c:v>93638</c:v>
                </c:pt>
                <c:pt idx="280861">
                  <c:v>93638</c:v>
                </c:pt>
                <c:pt idx="280862">
                  <c:v>93638</c:v>
                </c:pt>
                <c:pt idx="280863">
                  <c:v>93638</c:v>
                </c:pt>
                <c:pt idx="280864">
                  <c:v>93638</c:v>
                </c:pt>
                <c:pt idx="280865">
                  <c:v>93638</c:v>
                </c:pt>
                <c:pt idx="280866">
                  <c:v>93638</c:v>
                </c:pt>
                <c:pt idx="280867">
                  <c:v>93638</c:v>
                </c:pt>
                <c:pt idx="280868">
                  <c:v>93638</c:v>
                </c:pt>
                <c:pt idx="280869">
                  <c:v>93638</c:v>
                </c:pt>
                <c:pt idx="280870">
                  <c:v>93638</c:v>
                </c:pt>
                <c:pt idx="280871">
                  <c:v>93638</c:v>
                </c:pt>
                <c:pt idx="280872">
                  <c:v>93638</c:v>
                </c:pt>
                <c:pt idx="280873">
                  <c:v>93638</c:v>
                </c:pt>
                <c:pt idx="280874">
                  <c:v>93638</c:v>
                </c:pt>
                <c:pt idx="280875">
                  <c:v>93638</c:v>
                </c:pt>
                <c:pt idx="280876">
                  <c:v>93638</c:v>
                </c:pt>
                <c:pt idx="280877">
                  <c:v>93638</c:v>
                </c:pt>
                <c:pt idx="280878">
                  <c:v>93638</c:v>
                </c:pt>
                <c:pt idx="280879">
                  <c:v>93638</c:v>
                </c:pt>
                <c:pt idx="280880">
                  <c:v>93638</c:v>
                </c:pt>
                <c:pt idx="280881">
                  <c:v>93638</c:v>
                </c:pt>
                <c:pt idx="280882">
                  <c:v>93638</c:v>
                </c:pt>
                <c:pt idx="280883">
                  <c:v>93638</c:v>
                </c:pt>
                <c:pt idx="280884">
                  <c:v>93638</c:v>
                </c:pt>
                <c:pt idx="280885">
                  <c:v>93638</c:v>
                </c:pt>
                <c:pt idx="280886">
                  <c:v>93638</c:v>
                </c:pt>
                <c:pt idx="280887">
                  <c:v>93638</c:v>
                </c:pt>
                <c:pt idx="280888">
                  <c:v>93638</c:v>
                </c:pt>
                <c:pt idx="280889">
                  <c:v>93638</c:v>
                </c:pt>
                <c:pt idx="280890">
                  <c:v>93638</c:v>
                </c:pt>
                <c:pt idx="280891">
                  <c:v>93638</c:v>
                </c:pt>
                <c:pt idx="280892">
                  <c:v>93638</c:v>
                </c:pt>
                <c:pt idx="280893">
                  <c:v>93638</c:v>
                </c:pt>
                <c:pt idx="280894">
                  <c:v>93638</c:v>
                </c:pt>
                <c:pt idx="280895">
                  <c:v>93638</c:v>
                </c:pt>
                <c:pt idx="280896">
                  <c:v>93638</c:v>
                </c:pt>
                <c:pt idx="280897">
                  <c:v>93638</c:v>
                </c:pt>
                <c:pt idx="280898">
                  <c:v>93638</c:v>
                </c:pt>
                <c:pt idx="280899">
                  <c:v>93638</c:v>
                </c:pt>
                <c:pt idx="280900">
                  <c:v>93638</c:v>
                </c:pt>
                <c:pt idx="280901">
                  <c:v>93638</c:v>
                </c:pt>
                <c:pt idx="280902">
                  <c:v>93638</c:v>
                </c:pt>
                <c:pt idx="280903">
                  <c:v>93638</c:v>
                </c:pt>
                <c:pt idx="280904">
                  <c:v>93638</c:v>
                </c:pt>
                <c:pt idx="280905">
                  <c:v>93638</c:v>
                </c:pt>
                <c:pt idx="280906">
                  <c:v>93638</c:v>
                </c:pt>
                <c:pt idx="280907">
                  <c:v>93638</c:v>
                </c:pt>
                <c:pt idx="280908">
                  <c:v>93638</c:v>
                </c:pt>
                <c:pt idx="280909">
                  <c:v>93638</c:v>
                </c:pt>
                <c:pt idx="280910">
                  <c:v>93638</c:v>
                </c:pt>
                <c:pt idx="280911">
                  <c:v>93638</c:v>
                </c:pt>
                <c:pt idx="280912">
                  <c:v>93638</c:v>
                </c:pt>
                <c:pt idx="280913">
                  <c:v>93638</c:v>
                </c:pt>
                <c:pt idx="280914">
                  <c:v>93638</c:v>
                </c:pt>
                <c:pt idx="280915">
                  <c:v>93638</c:v>
                </c:pt>
                <c:pt idx="280916">
                  <c:v>93638</c:v>
                </c:pt>
                <c:pt idx="280917">
                  <c:v>93638</c:v>
                </c:pt>
                <c:pt idx="280918">
                  <c:v>93638</c:v>
                </c:pt>
                <c:pt idx="280919">
                  <c:v>93638</c:v>
                </c:pt>
                <c:pt idx="280920">
                  <c:v>93638</c:v>
                </c:pt>
                <c:pt idx="280921">
                  <c:v>93638</c:v>
                </c:pt>
                <c:pt idx="280922">
                  <c:v>93638</c:v>
                </c:pt>
                <c:pt idx="280923">
                  <c:v>93638</c:v>
                </c:pt>
                <c:pt idx="280924">
                  <c:v>93638</c:v>
                </c:pt>
                <c:pt idx="280925">
                  <c:v>93638</c:v>
                </c:pt>
                <c:pt idx="280926">
                  <c:v>93638</c:v>
                </c:pt>
                <c:pt idx="280927">
                  <c:v>93638</c:v>
                </c:pt>
                <c:pt idx="280928">
                  <c:v>93638</c:v>
                </c:pt>
                <c:pt idx="280929">
                  <c:v>93638</c:v>
                </c:pt>
                <c:pt idx="280930">
                  <c:v>93638</c:v>
                </c:pt>
                <c:pt idx="280931">
                  <c:v>93638</c:v>
                </c:pt>
                <c:pt idx="280932">
                  <c:v>93638</c:v>
                </c:pt>
                <c:pt idx="280933">
                  <c:v>93638</c:v>
                </c:pt>
                <c:pt idx="280934">
                  <c:v>93638</c:v>
                </c:pt>
                <c:pt idx="280935">
                  <c:v>93638</c:v>
                </c:pt>
                <c:pt idx="280936">
                  <c:v>93638</c:v>
                </c:pt>
                <c:pt idx="280937">
                  <c:v>93638</c:v>
                </c:pt>
                <c:pt idx="280938">
                  <c:v>93638</c:v>
                </c:pt>
                <c:pt idx="280939">
                  <c:v>93638</c:v>
                </c:pt>
                <c:pt idx="280940">
                  <c:v>93638</c:v>
                </c:pt>
                <c:pt idx="280941">
                  <c:v>93638</c:v>
                </c:pt>
                <c:pt idx="280942">
                  <c:v>93638</c:v>
                </c:pt>
                <c:pt idx="280943">
                  <c:v>93638</c:v>
                </c:pt>
                <c:pt idx="280944">
                  <c:v>93638</c:v>
                </c:pt>
                <c:pt idx="280945">
                  <c:v>93638</c:v>
                </c:pt>
                <c:pt idx="280946">
                  <c:v>93638</c:v>
                </c:pt>
                <c:pt idx="280947">
                  <c:v>93638</c:v>
                </c:pt>
                <c:pt idx="280948">
                  <c:v>93638</c:v>
                </c:pt>
                <c:pt idx="280949">
                  <c:v>93638</c:v>
                </c:pt>
                <c:pt idx="280950">
                  <c:v>93638</c:v>
                </c:pt>
                <c:pt idx="280951">
                  <c:v>93638</c:v>
                </c:pt>
                <c:pt idx="280952">
                  <c:v>93638</c:v>
                </c:pt>
                <c:pt idx="280953">
                  <c:v>93638</c:v>
                </c:pt>
                <c:pt idx="280954">
                  <c:v>93638</c:v>
                </c:pt>
                <c:pt idx="280955">
                  <c:v>93638</c:v>
                </c:pt>
                <c:pt idx="280956">
                  <c:v>93638</c:v>
                </c:pt>
                <c:pt idx="280957">
                  <c:v>93638</c:v>
                </c:pt>
                <c:pt idx="280958">
                  <c:v>93638</c:v>
                </c:pt>
                <c:pt idx="280959">
                  <c:v>93638</c:v>
                </c:pt>
                <c:pt idx="280960">
                  <c:v>93638</c:v>
                </c:pt>
                <c:pt idx="280961">
                  <c:v>93638</c:v>
                </c:pt>
                <c:pt idx="280962">
                  <c:v>93638</c:v>
                </c:pt>
                <c:pt idx="280963">
                  <c:v>93638</c:v>
                </c:pt>
                <c:pt idx="280964">
                  <c:v>93638</c:v>
                </c:pt>
                <c:pt idx="280965">
                  <c:v>93638</c:v>
                </c:pt>
                <c:pt idx="280966">
                  <c:v>93638</c:v>
                </c:pt>
                <c:pt idx="280967">
                  <c:v>93638</c:v>
                </c:pt>
                <c:pt idx="280968">
                  <c:v>93638</c:v>
                </c:pt>
                <c:pt idx="280969">
                  <c:v>93638</c:v>
                </c:pt>
                <c:pt idx="280970">
                  <c:v>93638</c:v>
                </c:pt>
                <c:pt idx="280971">
                  <c:v>93638</c:v>
                </c:pt>
                <c:pt idx="280972">
                  <c:v>93638</c:v>
                </c:pt>
                <c:pt idx="280973">
                  <c:v>93638</c:v>
                </c:pt>
                <c:pt idx="280974">
                  <c:v>93638</c:v>
                </c:pt>
                <c:pt idx="280975">
                  <c:v>93638</c:v>
                </c:pt>
                <c:pt idx="280976">
                  <c:v>93638</c:v>
                </c:pt>
                <c:pt idx="280977">
                  <c:v>93638</c:v>
                </c:pt>
                <c:pt idx="280978">
                  <c:v>93638</c:v>
                </c:pt>
                <c:pt idx="280979">
                  <c:v>93638</c:v>
                </c:pt>
                <c:pt idx="280980">
                  <c:v>93638</c:v>
                </c:pt>
                <c:pt idx="280981">
                  <c:v>93638</c:v>
                </c:pt>
                <c:pt idx="280982">
                  <c:v>93638</c:v>
                </c:pt>
                <c:pt idx="280983">
                  <c:v>93638</c:v>
                </c:pt>
                <c:pt idx="280984">
                  <c:v>93638</c:v>
                </c:pt>
                <c:pt idx="280985">
                  <c:v>93638</c:v>
                </c:pt>
                <c:pt idx="280986">
                  <c:v>93638</c:v>
                </c:pt>
                <c:pt idx="280987">
                  <c:v>93638</c:v>
                </c:pt>
                <c:pt idx="280988">
                  <c:v>93638</c:v>
                </c:pt>
                <c:pt idx="280989">
                  <c:v>93638</c:v>
                </c:pt>
                <c:pt idx="280990">
                  <c:v>93638</c:v>
                </c:pt>
                <c:pt idx="280991">
                  <c:v>93638</c:v>
                </c:pt>
                <c:pt idx="280992">
                  <c:v>93638</c:v>
                </c:pt>
                <c:pt idx="280993">
                  <c:v>93638</c:v>
                </c:pt>
                <c:pt idx="280994">
                  <c:v>93638</c:v>
                </c:pt>
                <c:pt idx="280995">
                  <c:v>93638</c:v>
                </c:pt>
                <c:pt idx="280996">
                  <c:v>93638</c:v>
                </c:pt>
                <c:pt idx="280997">
                  <c:v>93638</c:v>
                </c:pt>
                <c:pt idx="280998">
                  <c:v>93638</c:v>
                </c:pt>
                <c:pt idx="280999">
                  <c:v>93638</c:v>
                </c:pt>
                <c:pt idx="281000">
                  <c:v>93638</c:v>
                </c:pt>
                <c:pt idx="281001">
                  <c:v>93638</c:v>
                </c:pt>
                <c:pt idx="281002">
                  <c:v>93638</c:v>
                </c:pt>
                <c:pt idx="281003">
                  <c:v>93638</c:v>
                </c:pt>
                <c:pt idx="281004">
                  <c:v>93638</c:v>
                </c:pt>
                <c:pt idx="281005">
                  <c:v>93638</c:v>
                </c:pt>
                <c:pt idx="281006">
                  <c:v>93638</c:v>
                </c:pt>
                <c:pt idx="281007">
                  <c:v>93638</c:v>
                </c:pt>
                <c:pt idx="281008">
                  <c:v>93638</c:v>
                </c:pt>
                <c:pt idx="281009">
                  <c:v>93638</c:v>
                </c:pt>
                <c:pt idx="281010">
                  <c:v>93638</c:v>
                </c:pt>
                <c:pt idx="281011">
                  <c:v>93638</c:v>
                </c:pt>
                <c:pt idx="281012">
                  <c:v>93638</c:v>
                </c:pt>
                <c:pt idx="281013">
                  <c:v>93638</c:v>
                </c:pt>
                <c:pt idx="281014">
                  <c:v>93638</c:v>
                </c:pt>
                <c:pt idx="281015">
                  <c:v>93638</c:v>
                </c:pt>
                <c:pt idx="281016">
                  <c:v>93638</c:v>
                </c:pt>
                <c:pt idx="281017">
                  <c:v>93638</c:v>
                </c:pt>
                <c:pt idx="281018">
                  <c:v>93638</c:v>
                </c:pt>
                <c:pt idx="281019">
                  <c:v>93638</c:v>
                </c:pt>
                <c:pt idx="281020">
                  <c:v>93638</c:v>
                </c:pt>
                <c:pt idx="281021">
                  <c:v>93638</c:v>
                </c:pt>
                <c:pt idx="281022">
                  <c:v>93638</c:v>
                </c:pt>
                <c:pt idx="281023">
                  <c:v>93638</c:v>
                </c:pt>
                <c:pt idx="281024">
                  <c:v>93638</c:v>
                </c:pt>
                <c:pt idx="281025">
                  <c:v>93638</c:v>
                </c:pt>
                <c:pt idx="281026">
                  <c:v>93638</c:v>
                </c:pt>
                <c:pt idx="281027">
                  <c:v>93638</c:v>
                </c:pt>
                <c:pt idx="281028">
                  <c:v>93638</c:v>
                </c:pt>
                <c:pt idx="281029">
                  <c:v>93638</c:v>
                </c:pt>
                <c:pt idx="281030">
                  <c:v>93638</c:v>
                </c:pt>
                <c:pt idx="281031">
                  <c:v>93638</c:v>
                </c:pt>
                <c:pt idx="281032">
                  <c:v>93638</c:v>
                </c:pt>
                <c:pt idx="281033">
                  <c:v>93638</c:v>
                </c:pt>
                <c:pt idx="281034">
                  <c:v>93638</c:v>
                </c:pt>
                <c:pt idx="281035">
                  <c:v>93638</c:v>
                </c:pt>
                <c:pt idx="281036">
                  <c:v>93638</c:v>
                </c:pt>
                <c:pt idx="281037">
                  <c:v>93638</c:v>
                </c:pt>
                <c:pt idx="281038">
                  <c:v>93638</c:v>
                </c:pt>
                <c:pt idx="281039">
                  <c:v>93638</c:v>
                </c:pt>
                <c:pt idx="281040">
                  <c:v>93638</c:v>
                </c:pt>
                <c:pt idx="281041">
                  <c:v>93638</c:v>
                </c:pt>
                <c:pt idx="281042">
                  <c:v>93638</c:v>
                </c:pt>
                <c:pt idx="281043">
                  <c:v>93638</c:v>
                </c:pt>
                <c:pt idx="281044">
                  <c:v>93638</c:v>
                </c:pt>
                <c:pt idx="281045">
                  <c:v>93638</c:v>
                </c:pt>
                <c:pt idx="281046">
                  <c:v>93638</c:v>
                </c:pt>
                <c:pt idx="281047">
                  <c:v>93638</c:v>
                </c:pt>
                <c:pt idx="281048">
                  <c:v>93638</c:v>
                </c:pt>
                <c:pt idx="281049">
                  <c:v>93638</c:v>
                </c:pt>
                <c:pt idx="281050">
                  <c:v>93638</c:v>
                </c:pt>
                <c:pt idx="281051">
                  <c:v>93638</c:v>
                </c:pt>
                <c:pt idx="281052">
                  <c:v>93638</c:v>
                </c:pt>
                <c:pt idx="281053">
                  <c:v>93638</c:v>
                </c:pt>
                <c:pt idx="281054">
                  <c:v>93638</c:v>
                </c:pt>
                <c:pt idx="281055">
                  <c:v>93638</c:v>
                </c:pt>
                <c:pt idx="281056">
                  <c:v>93638</c:v>
                </c:pt>
                <c:pt idx="281057">
                  <c:v>93638</c:v>
                </c:pt>
                <c:pt idx="281058">
                  <c:v>93638</c:v>
                </c:pt>
                <c:pt idx="281059">
                  <c:v>93638</c:v>
                </c:pt>
                <c:pt idx="281060">
                  <c:v>93638</c:v>
                </c:pt>
                <c:pt idx="281061">
                  <c:v>93638</c:v>
                </c:pt>
                <c:pt idx="281062">
                  <c:v>93638</c:v>
                </c:pt>
                <c:pt idx="281063">
                  <c:v>93638</c:v>
                </c:pt>
                <c:pt idx="281064">
                  <c:v>93638</c:v>
                </c:pt>
                <c:pt idx="281065">
                  <c:v>93638</c:v>
                </c:pt>
                <c:pt idx="281066">
                  <c:v>93638</c:v>
                </c:pt>
                <c:pt idx="281067">
                  <c:v>93638</c:v>
                </c:pt>
                <c:pt idx="281068">
                  <c:v>93638</c:v>
                </c:pt>
                <c:pt idx="281069">
                  <c:v>93638</c:v>
                </c:pt>
                <c:pt idx="281070">
                  <c:v>93638</c:v>
                </c:pt>
                <c:pt idx="281071">
                  <c:v>93638</c:v>
                </c:pt>
                <c:pt idx="281072">
                  <c:v>93638</c:v>
                </c:pt>
                <c:pt idx="281073">
                  <c:v>93638</c:v>
                </c:pt>
                <c:pt idx="281074">
                  <c:v>93638</c:v>
                </c:pt>
                <c:pt idx="281075">
                  <c:v>93638</c:v>
                </c:pt>
                <c:pt idx="281076">
                  <c:v>93638</c:v>
                </c:pt>
                <c:pt idx="281077">
                  <c:v>93638</c:v>
                </c:pt>
                <c:pt idx="281078">
                  <c:v>93638</c:v>
                </c:pt>
                <c:pt idx="281079">
                  <c:v>93638</c:v>
                </c:pt>
                <c:pt idx="281080">
                  <c:v>93638</c:v>
                </c:pt>
                <c:pt idx="281081">
                  <c:v>93638</c:v>
                </c:pt>
                <c:pt idx="281082">
                  <c:v>93638</c:v>
                </c:pt>
                <c:pt idx="281083">
                  <c:v>93638</c:v>
                </c:pt>
                <c:pt idx="281084">
                  <c:v>93638</c:v>
                </c:pt>
                <c:pt idx="281085">
                  <c:v>93638</c:v>
                </c:pt>
                <c:pt idx="281086">
                  <c:v>93638</c:v>
                </c:pt>
                <c:pt idx="281087">
                  <c:v>93638</c:v>
                </c:pt>
                <c:pt idx="281088">
                  <c:v>93638</c:v>
                </c:pt>
                <c:pt idx="281089">
                  <c:v>93638</c:v>
                </c:pt>
                <c:pt idx="281090">
                  <c:v>93638</c:v>
                </c:pt>
                <c:pt idx="281091">
                  <c:v>93638</c:v>
                </c:pt>
                <c:pt idx="281092">
                  <c:v>93638</c:v>
                </c:pt>
                <c:pt idx="281093">
                  <c:v>93638</c:v>
                </c:pt>
                <c:pt idx="281094">
                  <c:v>93638</c:v>
                </c:pt>
                <c:pt idx="281095">
                  <c:v>93638</c:v>
                </c:pt>
                <c:pt idx="281096">
                  <c:v>93638</c:v>
                </c:pt>
                <c:pt idx="281097">
                  <c:v>93638</c:v>
                </c:pt>
                <c:pt idx="281098">
                  <c:v>93638</c:v>
                </c:pt>
                <c:pt idx="281099">
                  <c:v>93638</c:v>
                </c:pt>
                <c:pt idx="281100">
                  <c:v>93638</c:v>
                </c:pt>
                <c:pt idx="281101">
                  <c:v>93638</c:v>
                </c:pt>
                <c:pt idx="281102">
                  <c:v>93638</c:v>
                </c:pt>
                <c:pt idx="281103">
                  <c:v>93638</c:v>
                </c:pt>
                <c:pt idx="281104">
                  <c:v>93638</c:v>
                </c:pt>
                <c:pt idx="281105">
                  <c:v>93638</c:v>
                </c:pt>
                <c:pt idx="281106">
                  <c:v>93638</c:v>
                </c:pt>
                <c:pt idx="281107">
                  <c:v>93638</c:v>
                </c:pt>
                <c:pt idx="281108">
                  <c:v>93638</c:v>
                </c:pt>
                <c:pt idx="281109">
                  <c:v>93638</c:v>
                </c:pt>
                <c:pt idx="281110">
                  <c:v>93638</c:v>
                </c:pt>
                <c:pt idx="281111">
                  <c:v>93638</c:v>
                </c:pt>
                <c:pt idx="281112">
                  <c:v>93638</c:v>
                </c:pt>
                <c:pt idx="281113">
                  <c:v>93638</c:v>
                </c:pt>
                <c:pt idx="281114">
                  <c:v>93638</c:v>
                </c:pt>
                <c:pt idx="281115">
                  <c:v>93638</c:v>
                </c:pt>
                <c:pt idx="281116">
                  <c:v>93638</c:v>
                </c:pt>
                <c:pt idx="281117">
                  <c:v>93638</c:v>
                </c:pt>
                <c:pt idx="281118">
                  <c:v>93638</c:v>
                </c:pt>
                <c:pt idx="281119">
                  <c:v>93638</c:v>
                </c:pt>
                <c:pt idx="281120">
                  <c:v>93638</c:v>
                </c:pt>
                <c:pt idx="281121">
                  <c:v>93638</c:v>
                </c:pt>
                <c:pt idx="281122">
                  <c:v>93638</c:v>
                </c:pt>
                <c:pt idx="281123">
                  <c:v>93638</c:v>
                </c:pt>
                <c:pt idx="281124">
                  <c:v>93638</c:v>
                </c:pt>
                <c:pt idx="281125">
                  <c:v>93638</c:v>
                </c:pt>
                <c:pt idx="281126">
                  <c:v>93638</c:v>
                </c:pt>
                <c:pt idx="281127">
                  <c:v>93638</c:v>
                </c:pt>
                <c:pt idx="281128">
                  <c:v>93638</c:v>
                </c:pt>
                <c:pt idx="281129">
                  <c:v>93638</c:v>
                </c:pt>
                <c:pt idx="281130">
                  <c:v>93638</c:v>
                </c:pt>
                <c:pt idx="281131">
                  <c:v>93638</c:v>
                </c:pt>
                <c:pt idx="281132">
                  <c:v>93638</c:v>
                </c:pt>
                <c:pt idx="281133">
                  <c:v>93638</c:v>
                </c:pt>
                <c:pt idx="281134">
                  <c:v>93638</c:v>
                </c:pt>
                <c:pt idx="281135">
                  <c:v>93638</c:v>
                </c:pt>
                <c:pt idx="281136">
                  <c:v>93638</c:v>
                </c:pt>
                <c:pt idx="281137">
                  <c:v>93638</c:v>
                </c:pt>
                <c:pt idx="281138">
                  <c:v>93638</c:v>
                </c:pt>
                <c:pt idx="281139">
                  <c:v>93638</c:v>
                </c:pt>
                <c:pt idx="281140">
                  <c:v>93638</c:v>
                </c:pt>
                <c:pt idx="281141">
                  <c:v>93638</c:v>
                </c:pt>
                <c:pt idx="281142">
                  <c:v>93638</c:v>
                </c:pt>
                <c:pt idx="281143">
                  <c:v>93638</c:v>
                </c:pt>
                <c:pt idx="281144">
                  <c:v>93638</c:v>
                </c:pt>
                <c:pt idx="281145">
                  <c:v>93638</c:v>
                </c:pt>
                <c:pt idx="281146">
                  <c:v>93638</c:v>
                </c:pt>
                <c:pt idx="281147">
                  <c:v>93638</c:v>
                </c:pt>
                <c:pt idx="281148">
                  <c:v>93638</c:v>
                </c:pt>
                <c:pt idx="281149">
                  <c:v>93638</c:v>
                </c:pt>
                <c:pt idx="281150">
                  <c:v>93638</c:v>
                </c:pt>
                <c:pt idx="281151">
                  <c:v>93638</c:v>
                </c:pt>
                <c:pt idx="281152">
                  <c:v>93638</c:v>
                </c:pt>
                <c:pt idx="281153">
                  <c:v>93638</c:v>
                </c:pt>
                <c:pt idx="281154">
                  <c:v>93638</c:v>
                </c:pt>
                <c:pt idx="281155">
                  <c:v>93638</c:v>
                </c:pt>
                <c:pt idx="281156">
                  <c:v>93638</c:v>
                </c:pt>
                <c:pt idx="281157">
                  <c:v>93638</c:v>
                </c:pt>
                <c:pt idx="281158">
                  <c:v>93638</c:v>
                </c:pt>
                <c:pt idx="281159">
                  <c:v>93638</c:v>
                </c:pt>
                <c:pt idx="281160">
                  <c:v>93638</c:v>
                </c:pt>
                <c:pt idx="281161">
                  <c:v>93638</c:v>
                </c:pt>
                <c:pt idx="281162">
                  <c:v>93638</c:v>
                </c:pt>
                <c:pt idx="281163">
                  <c:v>93638</c:v>
                </c:pt>
                <c:pt idx="281164">
                  <c:v>93638</c:v>
                </c:pt>
                <c:pt idx="281165">
                  <c:v>93638</c:v>
                </c:pt>
                <c:pt idx="281166">
                  <c:v>93638</c:v>
                </c:pt>
                <c:pt idx="281167">
                  <c:v>93638</c:v>
                </c:pt>
                <c:pt idx="281168">
                  <c:v>93638</c:v>
                </c:pt>
                <c:pt idx="281169">
                  <c:v>93638</c:v>
                </c:pt>
                <c:pt idx="281170">
                  <c:v>93638</c:v>
                </c:pt>
                <c:pt idx="281171">
                  <c:v>93638</c:v>
                </c:pt>
                <c:pt idx="281172">
                  <c:v>93638</c:v>
                </c:pt>
                <c:pt idx="281173">
                  <c:v>93638</c:v>
                </c:pt>
                <c:pt idx="281174">
                  <c:v>93638</c:v>
                </c:pt>
                <c:pt idx="281175">
                  <c:v>93638</c:v>
                </c:pt>
                <c:pt idx="281176">
                  <c:v>93638</c:v>
                </c:pt>
                <c:pt idx="281177">
                  <c:v>93638</c:v>
                </c:pt>
                <c:pt idx="281178">
                  <c:v>93638</c:v>
                </c:pt>
                <c:pt idx="281179">
                  <c:v>93638</c:v>
                </c:pt>
                <c:pt idx="281180">
                  <c:v>93638</c:v>
                </c:pt>
                <c:pt idx="281181">
                  <c:v>93638</c:v>
                </c:pt>
                <c:pt idx="281182">
                  <c:v>93638</c:v>
                </c:pt>
                <c:pt idx="281183">
                  <c:v>93638</c:v>
                </c:pt>
                <c:pt idx="281184">
                  <c:v>93638</c:v>
                </c:pt>
                <c:pt idx="281185">
                  <c:v>93638</c:v>
                </c:pt>
                <c:pt idx="281186">
                  <c:v>93638</c:v>
                </c:pt>
                <c:pt idx="281187">
                  <c:v>93638</c:v>
                </c:pt>
                <c:pt idx="281188">
                  <c:v>93638</c:v>
                </c:pt>
                <c:pt idx="281189">
                  <c:v>93638</c:v>
                </c:pt>
                <c:pt idx="281190">
                  <c:v>93638</c:v>
                </c:pt>
                <c:pt idx="281191">
                  <c:v>93638</c:v>
                </c:pt>
                <c:pt idx="281192">
                  <c:v>93638</c:v>
                </c:pt>
                <c:pt idx="281193">
                  <c:v>93638</c:v>
                </c:pt>
                <c:pt idx="281194">
                  <c:v>93638</c:v>
                </c:pt>
                <c:pt idx="281195">
                  <c:v>93638</c:v>
                </c:pt>
                <c:pt idx="281196">
                  <c:v>93638</c:v>
                </c:pt>
                <c:pt idx="281197">
                  <c:v>93638</c:v>
                </c:pt>
                <c:pt idx="281198">
                  <c:v>93638</c:v>
                </c:pt>
                <c:pt idx="281199">
                  <c:v>93638</c:v>
                </c:pt>
                <c:pt idx="281200">
                  <c:v>93638</c:v>
                </c:pt>
                <c:pt idx="281201">
                  <c:v>93638</c:v>
                </c:pt>
                <c:pt idx="281202">
                  <c:v>93638</c:v>
                </c:pt>
                <c:pt idx="281203">
                  <c:v>93638</c:v>
                </c:pt>
                <c:pt idx="281204">
                  <c:v>93638</c:v>
                </c:pt>
                <c:pt idx="281205">
                  <c:v>93638</c:v>
                </c:pt>
                <c:pt idx="281206">
                  <c:v>93638</c:v>
                </c:pt>
                <c:pt idx="281207">
                  <c:v>93638</c:v>
                </c:pt>
                <c:pt idx="281208">
                  <c:v>93638</c:v>
                </c:pt>
                <c:pt idx="281209">
                  <c:v>93638</c:v>
                </c:pt>
                <c:pt idx="281210">
                  <c:v>93638</c:v>
                </c:pt>
                <c:pt idx="281211">
                  <c:v>93638</c:v>
                </c:pt>
                <c:pt idx="281212">
                  <c:v>93638</c:v>
                </c:pt>
                <c:pt idx="281213">
                  <c:v>93638</c:v>
                </c:pt>
                <c:pt idx="281214">
                  <c:v>93638</c:v>
                </c:pt>
                <c:pt idx="281215">
                  <c:v>93638</c:v>
                </c:pt>
                <c:pt idx="281216">
                  <c:v>93638</c:v>
                </c:pt>
                <c:pt idx="281217">
                  <c:v>93638</c:v>
                </c:pt>
                <c:pt idx="281218">
                  <c:v>93638</c:v>
                </c:pt>
                <c:pt idx="281219">
                  <c:v>93638</c:v>
                </c:pt>
                <c:pt idx="281220">
                  <c:v>93638</c:v>
                </c:pt>
                <c:pt idx="281221">
                  <c:v>93638</c:v>
                </c:pt>
                <c:pt idx="281222">
                  <c:v>93638</c:v>
                </c:pt>
                <c:pt idx="281223">
                  <c:v>93638</c:v>
                </c:pt>
                <c:pt idx="281224">
                  <c:v>93638</c:v>
                </c:pt>
                <c:pt idx="281225">
                  <c:v>93638</c:v>
                </c:pt>
                <c:pt idx="281226">
                  <c:v>93638</c:v>
                </c:pt>
                <c:pt idx="281227">
                  <c:v>93638</c:v>
                </c:pt>
                <c:pt idx="281228">
                  <c:v>93638</c:v>
                </c:pt>
                <c:pt idx="281229">
                  <c:v>93638</c:v>
                </c:pt>
                <c:pt idx="281230">
                  <c:v>93638</c:v>
                </c:pt>
                <c:pt idx="281231">
                  <c:v>93638</c:v>
                </c:pt>
                <c:pt idx="281232">
                  <c:v>93638</c:v>
                </c:pt>
                <c:pt idx="281233">
                  <c:v>93638</c:v>
                </c:pt>
                <c:pt idx="281234">
                  <c:v>93638</c:v>
                </c:pt>
                <c:pt idx="281235">
                  <c:v>93638</c:v>
                </c:pt>
                <c:pt idx="281236">
                  <c:v>93638</c:v>
                </c:pt>
                <c:pt idx="281237">
                  <c:v>93638</c:v>
                </c:pt>
                <c:pt idx="281238">
                  <c:v>93638</c:v>
                </c:pt>
                <c:pt idx="281239">
                  <c:v>93638</c:v>
                </c:pt>
                <c:pt idx="281240">
                  <c:v>93638</c:v>
                </c:pt>
                <c:pt idx="281241">
                  <c:v>93638</c:v>
                </c:pt>
                <c:pt idx="281242">
                  <c:v>93638</c:v>
                </c:pt>
                <c:pt idx="281243">
                  <c:v>93638</c:v>
                </c:pt>
                <c:pt idx="281244">
                  <c:v>93638</c:v>
                </c:pt>
                <c:pt idx="281245">
                  <c:v>93638</c:v>
                </c:pt>
                <c:pt idx="281246">
                  <c:v>93638</c:v>
                </c:pt>
                <c:pt idx="281247">
                  <c:v>93638</c:v>
                </c:pt>
                <c:pt idx="281248">
                  <c:v>93638</c:v>
                </c:pt>
                <c:pt idx="281249">
                  <c:v>93638</c:v>
                </c:pt>
                <c:pt idx="281250">
                  <c:v>93638</c:v>
                </c:pt>
                <c:pt idx="281251">
                  <c:v>93638</c:v>
                </c:pt>
                <c:pt idx="281252">
                  <c:v>93638</c:v>
                </c:pt>
                <c:pt idx="281253">
                  <c:v>93638</c:v>
                </c:pt>
                <c:pt idx="281254">
                  <c:v>93638</c:v>
                </c:pt>
                <c:pt idx="281255">
                  <c:v>93638</c:v>
                </c:pt>
                <c:pt idx="281256">
                  <c:v>93638</c:v>
                </c:pt>
                <c:pt idx="281257">
                  <c:v>93638</c:v>
                </c:pt>
                <c:pt idx="281258">
                  <c:v>93638</c:v>
                </c:pt>
                <c:pt idx="281259">
                  <c:v>93638</c:v>
                </c:pt>
                <c:pt idx="281260">
                  <c:v>93638</c:v>
                </c:pt>
                <c:pt idx="281261">
                  <c:v>93638</c:v>
                </c:pt>
                <c:pt idx="281262">
                  <c:v>93638</c:v>
                </c:pt>
                <c:pt idx="281263">
                  <c:v>93638</c:v>
                </c:pt>
                <c:pt idx="281264">
                  <c:v>93638</c:v>
                </c:pt>
                <c:pt idx="281265">
                  <c:v>93638</c:v>
                </c:pt>
                <c:pt idx="281266">
                  <c:v>93638</c:v>
                </c:pt>
                <c:pt idx="281267">
                  <c:v>93638</c:v>
                </c:pt>
                <c:pt idx="281268">
                  <c:v>93638</c:v>
                </c:pt>
                <c:pt idx="281269">
                  <c:v>93638</c:v>
                </c:pt>
                <c:pt idx="281270">
                  <c:v>93638</c:v>
                </c:pt>
                <c:pt idx="281271">
                  <c:v>93638</c:v>
                </c:pt>
                <c:pt idx="281272">
                  <c:v>93638</c:v>
                </c:pt>
                <c:pt idx="281273">
                  <c:v>93638</c:v>
                </c:pt>
                <c:pt idx="281274">
                  <c:v>93638</c:v>
                </c:pt>
                <c:pt idx="281275">
                  <c:v>93638</c:v>
                </c:pt>
                <c:pt idx="281276">
                  <c:v>93638</c:v>
                </c:pt>
                <c:pt idx="281277">
                  <c:v>93638</c:v>
                </c:pt>
                <c:pt idx="281278">
                  <c:v>93638</c:v>
                </c:pt>
                <c:pt idx="281279">
                  <c:v>93638</c:v>
                </c:pt>
                <c:pt idx="281280">
                  <c:v>93638</c:v>
                </c:pt>
                <c:pt idx="281281">
                  <c:v>93638</c:v>
                </c:pt>
                <c:pt idx="281282">
                  <c:v>93638</c:v>
                </c:pt>
                <c:pt idx="281283">
                  <c:v>93638</c:v>
                </c:pt>
                <c:pt idx="281284">
                  <c:v>93638</c:v>
                </c:pt>
                <c:pt idx="281285">
                  <c:v>93638</c:v>
                </c:pt>
                <c:pt idx="281286">
                  <c:v>93638</c:v>
                </c:pt>
                <c:pt idx="281287">
                  <c:v>93638</c:v>
                </c:pt>
                <c:pt idx="281288">
                  <c:v>93638</c:v>
                </c:pt>
                <c:pt idx="281289">
                  <c:v>93638</c:v>
                </c:pt>
                <c:pt idx="281290">
                  <c:v>93638</c:v>
                </c:pt>
                <c:pt idx="281291">
                  <c:v>93638</c:v>
                </c:pt>
                <c:pt idx="281292">
                  <c:v>93638</c:v>
                </c:pt>
                <c:pt idx="281293">
                  <c:v>93638</c:v>
                </c:pt>
                <c:pt idx="281294">
                  <c:v>93638</c:v>
                </c:pt>
                <c:pt idx="281295">
                  <c:v>93638</c:v>
                </c:pt>
                <c:pt idx="281296">
                  <c:v>93638</c:v>
                </c:pt>
                <c:pt idx="281297">
                  <c:v>93638</c:v>
                </c:pt>
                <c:pt idx="281298">
                  <c:v>93638</c:v>
                </c:pt>
                <c:pt idx="281299">
                  <c:v>93638</c:v>
                </c:pt>
                <c:pt idx="281300">
                  <c:v>93638</c:v>
                </c:pt>
                <c:pt idx="281301">
                  <c:v>93638</c:v>
                </c:pt>
                <c:pt idx="281302">
                  <c:v>93638</c:v>
                </c:pt>
                <c:pt idx="281303">
                  <c:v>93638</c:v>
                </c:pt>
                <c:pt idx="281304">
                  <c:v>93638</c:v>
                </c:pt>
                <c:pt idx="281305">
                  <c:v>93638</c:v>
                </c:pt>
                <c:pt idx="281306">
                  <c:v>93638</c:v>
                </c:pt>
                <c:pt idx="281307">
                  <c:v>93638</c:v>
                </c:pt>
                <c:pt idx="281308">
                  <c:v>93638</c:v>
                </c:pt>
                <c:pt idx="281309">
                  <c:v>93638</c:v>
                </c:pt>
                <c:pt idx="281310">
                  <c:v>93638</c:v>
                </c:pt>
                <c:pt idx="281311">
                  <c:v>93638</c:v>
                </c:pt>
                <c:pt idx="281312">
                  <c:v>93638</c:v>
                </c:pt>
                <c:pt idx="281313">
                  <c:v>93638</c:v>
                </c:pt>
                <c:pt idx="281314">
                  <c:v>93638</c:v>
                </c:pt>
                <c:pt idx="281315">
                  <c:v>93638</c:v>
                </c:pt>
                <c:pt idx="281316">
                  <c:v>93638</c:v>
                </c:pt>
                <c:pt idx="281317">
                  <c:v>93638</c:v>
                </c:pt>
                <c:pt idx="281318">
                  <c:v>93638</c:v>
                </c:pt>
                <c:pt idx="281319">
                  <c:v>93638</c:v>
                </c:pt>
                <c:pt idx="281320">
                  <c:v>93638</c:v>
                </c:pt>
                <c:pt idx="281321">
                  <c:v>93638</c:v>
                </c:pt>
                <c:pt idx="281322">
                  <c:v>93638</c:v>
                </c:pt>
                <c:pt idx="281323">
                  <c:v>93638</c:v>
                </c:pt>
                <c:pt idx="281324">
                  <c:v>93638</c:v>
                </c:pt>
                <c:pt idx="281325">
                  <c:v>93638</c:v>
                </c:pt>
                <c:pt idx="281326">
                  <c:v>93638</c:v>
                </c:pt>
                <c:pt idx="281327">
                  <c:v>93638</c:v>
                </c:pt>
                <c:pt idx="281328">
                  <c:v>93638</c:v>
                </c:pt>
                <c:pt idx="281329">
                  <c:v>93638</c:v>
                </c:pt>
                <c:pt idx="281330">
                  <c:v>93638</c:v>
                </c:pt>
                <c:pt idx="281331">
                  <c:v>93638</c:v>
                </c:pt>
                <c:pt idx="281332">
                  <c:v>93638</c:v>
                </c:pt>
                <c:pt idx="281333">
                  <c:v>93638</c:v>
                </c:pt>
                <c:pt idx="281334">
                  <c:v>93638</c:v>
                </c:pt>
                <c:pt idx="281335">
                  <c:v>93638</c:v>
                </c:pt>
                <c:pt idx="281336">
                  <c:v>93638</c:v>
                </c:pt>
                <c:pt idx="281337">
                  <c:v>93638</c:v>
                </c:pt>
                <c:pt idx="281338">
                  <c:v>93638</c:v>
                </c:pt>
                <c:pt idx="281339">
                  <c:v>93638</c:v>
                </c:pt>
                <c:pt idx="281340">
                  <c:v>93638</c:v>
                </c:pt>
                <c:pt idx="281341">
                  <c:v>93638</c:v>
                </c:pt>
                <c:pt idx="281342">
                  <c:v>93638</c:v>
                </c:pt>
                <c:pt idx="281343">
                  <c:v>93638</c:v>
                </c:pt>
                <c:pt idx="281344">
                  <c:v>93638</c:v>
                </c:pt>
                <c:pt idx="281345">
                  <c:v>93638</c:v>
                </c:pt>
                <c:pt idx="281346">
                  <c:v>93638</c:v>
                </c:pt>
                <c:pt idx="281347">
                  <c:v>93638</c:v>
                </c:pt>
                <c:pt idx="281348">
                  <c:v>93638</c:v>
                </c:pt>
                <c:pt idx="281349">
                  <c:v>93638</c:v>
                </c:pt>
                <c:pt idx="281350">
                  <c:v>93638</c:v>
                </c:pt>
                <c:pt idx="281351">
                  <c:v>93638</c:v>
                </c:pt>
                <c:pt idx="281352">
                  <c:v>93638</c:v>
                </c:pt>
                <c:pt idx="281353">
                  <c:v>93638</c:v>
                </c:pt>
                <c:pt idx="281354">
                  <c:v>93638</c:v>
                </c:pt>
                <c:pt idx="281355">
                  <c:v>93638</c:v>
                </c:pt>
                <c:pt idx="281356">
                  <c:v>93638</c:v>
                </c:pt>
                <c:pt idx="281357">
                  <c:v>93638</c:v>
                </c:pt>
                <c:pt idx="281358">
                  <c:v>93638</c:v>
                </c:pt>
                <c:pt idx="281359">
                  <c:v>93638</c:v>
                </c:pt>
                <c:pt idx="281360">
                  <c:v>93638</c:v>
                </c:pt>
                <c:pt idx="281361">
                  <c:v>93638</c:v>
                </c:pt>
                <c:pt idx="281362">
                  <c:v>93638</c:v>
                </c:pt>
                <c:pt idx="281363">
                  <c:v>93638</c:v>
                </c:pt>
                <c:pt idx="281364">
                  <c:v>93638</c:v>
                </c:pt>
                <c:pt idx="281365">
                  <c:v>93638</c:v>
                </c:pt>
                <c:pt idx="281366">
                  <c:v>93638</c:v>
                </c:pt>
                <c:pt idx="281367">
                  <c:v>93638</c:v>
                </c:pt>
                <c:pt idx="281368">
                  <c:v>93638</c:v>
                </c:pt>
                <c:pt idx="281369">
                  <c:v>93638</c:v>
                </c:pt>
                <c:pt idx="281370">
                  <c:v>93638</c:v>
                </c:pt>
                <c:pt idx="281371">
                  <c:v>93638</c:v>
                </c:pt>
                <c:pt idx="281372">
                  <c:v>93638</c:v>
                </c:pt>
                <c:pt idx="281373">
                  <c:v>93638</c:v>
                </c:pt>
                <c:pt idx="281374">
                  <c:v>93638</c:v>
                </c:pt>
                <c:pt idx="281375">
                  <c:v>93638</c:v>
                </c:pt>
                <c:pt idx="281376">
                  <c:v>93638</c:v>
                </c:pt>
                <c:pt idx="281377">
                  <c:v>93638</c:v>
                </c:pt>
                <c:pt idx="281378">
                  <c:v>93638</c:v>
                </c:pt>
                <c:pt idx="281379">
                  <c:v>93638</c:v>
                </c:pt>
                <c:pt idx="281380">
                  <c:v>93638</c:v>
                </c:pt>
                <c:pt idx="281381">
                  <c:v>93638</c:v>
                </c:pt>
                <c:pt idx="281382">
                  <c:v>93638</c:v>
                </c:pt>
                <c:pt idx="281383">
                  <c:v>93638</c:v>
                </c:pt>
                <c:pt idx="281384">
                  <c:v>93638</c:v>
                </c:pt>
                <c:pt idx="281385">
                  <c:v>93638</c:v>
                </c:pt>
                <c:pt idx="281386">
                  <c:v>93638</c:v>
                </c:pt>
                <c:pt idx="281387">
                  <c:v>93638</c:v>
                </c:pt>
                <c:pt idx="281388">
                  <c:v>93638</c:v>
                </c:pt>
                <c:pt idx="281389">
                  <c:v>93638</c:v>
                </c:pt>
                <c:pt idx="281390">
                  <c:v>93638</c:v>
                </c:pt>
                <c:pt idx="281391">
                  <c:v>93638</c:v>
                </c:pt>
                <c:pt idx="281392">
                  <c:v>93638</c:v>
                </c:pt>
                <c:pt idx="281393">
                  <c:v>93638</c:v>
                </c:pt>
                <c:pt idx="281394">
                  <c:v>93638</c:v>
                </c:pt>
                <c:pt idx="281395">
                  <c:v>93638</c:v>
                </c:pt>
                <c:pt idx="281396">
                  <c:v>93638</c:v>
                </c:pt>
                <c:pt idx="281397">
                  <c:v>93638</c:v>
                </c:pt>
                <c:pt idx="281398">
                  <c:v>93638</c:v>
                </c:pt>
                <c:pt idx="281399">
                  <c:v>93638</c:v>
                </c:pt>
                <c:pt idx="281400">
                  <c:v>93638</c:v>
                </c:pt>
                <c:pt idx="281401">
                  <c:v>93638</c:v>
                </c:pt>
                <c:pt idx="281402">
                  <c:v>93638</c:v>
                </c:pt>
                <c:pt idx="281403">
                  <c:v>93638</c:v>
                </c:pt>
                <c:pt idx="281404">
                  <c:v>93638</c:v>
                </c:pt>
                <c:pt idx="281405">
                  <c:v>93638</c:v>
                </c:pt>
                <c:pt idx="281406">
                  <c:v>93638</c:v>
                </c:pt>
                <c:pt idx="281407">
                  <c:v>93638</c:v>
                </c:pt>
                <c:pt idx="281408">
                  <c:v>93638</c:v>
                </c:pt>
                <c:pt idx="281409">
                  <c:v>93638</c:v>
                </c:pt>
                <c:pt idx="281410">
                  <c:v>93638</c:v>
                </c:pt>
                <c:pt idx="281411">
                  <c:v>93638</c:v>
                </c:pt>
                <c:pt idx="281412">
                  <c:v>93638</c:v>
                </c:pt>
                <c:pt idx="281413">
                  <c:v>93638</c:v>
                </c:pt>
                <c:pt idx="281414">
                  <c:v>93638</c:v>
                </c:pt>
                <c:pt idx="281415">
                  <c:v>93638</c:v>
                </c:pt>
                <c:pt idx="281416">
                  <c:v>93638</c:v>
                </c:pt>
                <c:pt idx="281417">
                  <c:v>93638</c:v>
                </c:pt>
                <c:pt idx="281418">
                  <c:v>93638</c:v>
                </c:pt>
                <c:pt idx="281419">
                  <c:v>93638</c:v>
                </c:pt>
                <c:pt idx="281420">
                  <c:v>93638</c:v>
                </c:pt>
                <c:pt idx="281421">
                  <c:v>93638</c:v>
                </c:pt>
                <c:pt idx="281422">
                  <c:v>93638</c:v>
                </c:pt>
                <c:pt idx="281423">
                  <c:v>93638</c:v>
                </c:pt>
                <c:pt idx="281424">
                  <c:v>93638</c:v>
                </c:pt>
                <c:pt idx="281425">
                  <c:v>93638</c:v>
                </c:pt>
                <c:pt idx="281426">
                  <c:v>93638</c:v>
                </c:pt>
                <c:pt idx="281427">
                  <c:v>93638</c:v>
                </c:pt>
                <c:pt idx="281428">
                  <c:v>93638</c:v>
                </c:pt>
                <c:pt idx="281429">
                  <c:v>93638</c:v>
                </c:pt>
                <c:pt idx="281430">
                  <c:v>93638</c:v>
                </c:pt>
                <c:pt idx="281431">
                  <c:v>93638</c:v>
                </c:pt>
                <c:pt idx="281432">
                  <c:v>93638</c:v>
                </c:pt>
                <c:pt idx="281433">
                  <c:v>93638</c:v>
                </c:pt>
                <c:pt idx="281434">
                  <c:v>93638</c:v>
                </c:pt>
                <c:pt idx="281435">
                  <c:v>93638</c:v>
                </c:pt>
                <c:pt idx="281436">
                  <c:v>93638</c:v>
                </c:pt>
                <c:pt idx="281437">
                  <c:v>93638</c:v>
                </c:pt>
                <c:pt idx="281438">
                  <c:v>93638</c:v>
                </c:pt>
                <c:pt idx="281439">
                  <c:v>93638</c:v>
                </c:pt>
                <c:pt idx="281440">
                  <c:v>93638</c:v>
                </c:pt>
                <c:pt idx="281441">
                  <c:v>93638</c:v>
                </c:pt>
                <c:pt idx="281442">
                  <c:v>93638</c:v>
                </c:pt>
                <c:pt idx="281443">
                  <c:v>93638</c:v>
                </c:pt>
                <c:pt idx="281444">
                  <c:v>93638</c:v>
                </c:pt>
                <c:pt idx="281445">
                  <c:v>93638</c:v>
                </c:pt>
                <c:pt idx="281446">
                  <c:v>93638</c:v>
                </c:pt>
                <c:pt idx="281447">
                  <c:v>93638</c:v>
                </c:pt>
                <c:pt idx="281448">
                  <c:v>93638</c:v>
                </c:pt>
                <c:pt idx="281449">
                  <c:v>93638</c:v>
                </c:pt>
                <c:pt idx="281450">
                  <c:v>93638</c:v>
                </c:pt>
                <c:pt idx="281451">
                  <c:v>93638</c:v>
                </c:pt>
                <c:pt idx="281452">
                  <c:v>93638</c:v>
                </c:pt>
                <c:pt idx="281453">
                  <c:v>93638</c:v>
                </c:pt>
                <c:pt idx="281454">
                  <c:v>93638</c:v>
                </c:pt>
                <c:pt idx="281455">
                  <c:v>93638</c:v>
                </c:pt>
                <c:pt idx="281456">
                  <c:v>93638</c:v>
                </c:pt>
                <c:pt idx="281457">
                  <c:v>93638</c:v>
                </c:pt>
                <c:pt idx="281458">
                  <c:v>93638</c:v>
                </c:pt>
                <c:pt idx="281459">
                  <c:v>93638</c:v>
                </c:pt>
                <c:pt idx="281460">
                  <c:v>93638</c:v>
                </c:pt>
                <c:pt idx="281461">
                  <c:v>93638</c:v>
                </c:pt>
                <c:pt idx="281462">
                  <c:v>93638</c:v>
                </c:pt>
                <c:pt idx="281463">
                  <c:v>93638</c:v>
                </c:pt>
                <c:pt idx="281464">
                  <c:v>93638</c:v>
                </c:pt>
                <c:pt idx="281465">
                  <c:v>93638</c:v>
                </c:pt>
                <c:pt idx="281466">
                  <c:v>93638</c:v>
                </c:pt>
                <c:pt idx="281467">
                  <c:v>93638</c:v>
                </c:pt>
                <c:pt idx="281468">
                  <c:v>93638</c:v>
                </c:pt>
                <c:pt idx="281469">
                  <c:v>93638</c:v>
                </c:pt>
                <c:pt idx="281470">
                  <c:v>93638</c:v>
                </c:pt>
                <c:pt idx="281471">
                  <c:v>93638</c:v>
                </c:pt>
                <c:pt idx="281472">
                  <c:v>93638</c:v>
                </c:pt>
                <c:pt idx="281473">
                  <c:v>93638</c:v>
                </c:pt>
                <c:pt idx="281474">
                  <c:v>93638</c:v>
                </c:pt>
                <c:pt idx="281475">
                  <c:v>93638</c:v>
                </c:pt>
                <c:pt idx="281476">
                  <c:v>93638</c:v>
                </c:pt>
                <c:pt idx="281477">
                  <c:v>93638</c:v>
                </c:pt>
                <c:pt idx="281478">
                  <c:v>93638</c:v>
                </c:pt>
                <c:pt idx="281479">
                  <c:v>93638</c:v>
                </c:pt>
                <c:pt idx="281480">
                  <c:v>93638</c:v>
                </c:pt>
                <c:pt idx="281481">
                  <c:v>93638</c:v>
                </c:pt>
                <c:pt idx="281482">
                  <c:v>93638</c:v>
                </c:pt>
                <c:pt idx="281483">
                  <c:v>93638</c:v>
                </c:pt>
                <c:pt idx="281484">
                  <c:v>93638</c:v>
                </c:pt>
                <c:pt idx="281485">
                  <c:v>93638</c:v>
                </c:pt>
                <c:pt idx="281486">
                  <c:v>93638</c:v>
                </c:pt>
                <c:pt idx="281487">
                  <c:v>93638</c:v>
                </c:pt>
                <c:pt idx="281488">
                  <c:v>93638</c:v>
                </c:pt>
                <c:pt idx="281489">
                  <c:v>93638</c:v>
                </c:pt>
                <c:pt idx="281490">
                  <c:v>93638</c:v>
                </c:pt>
                <c:pt idx="281491">
                  <c:v>93638</c:v>
                </c:pt>
                <c:pt idx="281492">
                  <c:v>93638</c:v>
                </c:pt>
                <c:pt idx="281493">
                  <c:v>93638</c:v>
                </c:pt>
                <c:pt idx="281494">
                  <c:v>93638</c:v>
                </c:pt>
                <c:pt idx="281495">
                  <c:v>93638</c:v>
                </c:pt>
                <c:pt idx="281496">
                  <c:v>93638</c:v>
                </c:pt>
                <c:pt idx="281497">
                  <c:v>93638</c:v>
                </c:pt>
                <c:pt idx="281498">
                  <c:v>93638</c:v>
                </c:pt>
                <c:pt idx="281499">
                  <c:v>93638</c:v>
                </c:pt>
                <c:pt idx="281500">
                  <c:v>93638</c:v>
                </c:pt>
                <c:pt idx="281501">
                  <c:v>93638</c:v>
                </c:pt>
                <c:pt idx="281502">
                  <c:v>93638</c:v>
                </c:pt>
                <c:pt idx="281503">
                  <c:v>93638</c:v>
                </c:pt>
                <c:pt idx="281504">
                  <c:v>93638</c:v>
                </c:pt>
                <c:pt idx="281505">
                  <c:v>93638</c:v>
                </c:pt>
                <c:pt idx="281506">
                  <c:v>93638</c:v>
                </c:pt>
                <c:pt idx="281507">
                  <c:v>93638</c:v>
                </c:pt>
                <c:pt idx="281508">
                  <c:v>93638</c:v>
                </c:pt>
                <c:pt idx="281509">
                  <c:v>93638</c:v>
                </c:pt>
                <c:pt idx="281510">
                  <c:v>93638</c:v>
                </c:pt>
                <c:pt idx="281511">
                  <c:v>93638</c:v>
                </c:pt>
                <c:pt idx="281512">
                  <c:v>93638</c:v>
                </c:pt>
                <c:pt idx="281513">
                  <c:v>93638</c:v>
                </c:pt>
                <c:pt idx="281514">
                  <c:v>93638</c:v>
                </c:pt>
                <c:pt idx="281515">
                  <c:v>93638</c:v>
                </c:pt>
                <c:pt idx="281516">
                  <c:v>93638</c:v>
                </c:pt>
                <c:pt idx="281517">
                  <c:v>93638</c:v>
                </c:pt>
                <c:pt idx="281518">
                  <c:v>93638</c:v>
                </c:pt>
                <c:pt idx="281519">
                  <c:v>93638</c:v>
                </c:pt>
                <c:pt idx="281520">
                  <c:v>93638</c:v>
                </c:pt>
                <c:pt idx="281521">
                  <c:v>93638</c:v>
                </c:pt>
                <c:pt idx="281522">
                  <c:v>93638</c:v>
                </c:pt>
                <c:pt idx="281523">
                  <c:v>93638</c:v>
                </c:pt>
                <c:pt idx="281524">
                  <c:v>93638</c:v>
                </c:pt>
                <c:pt idx="281525">
                  <c:v>93638</c:v>
                </c:pt>
                <c:pt idx="281526">
                  <c:v>93638</c:v>
                </c:pt>
                <c:pt idx="281527">
                  <c:v>93638</c:v>
                </c:pt>
                <c:pt idx="281528">
                  <c:v>93638</c:v>
                </c:pt>
                <c:pt idx="281529">
                  <c:v>93638</c:v>
                </c:pt>
                <c:pt idx="281530">
                  <c:v>93638</c:v>
                </c:pt>
                <c:pt idx="281531">
                  <c:v>93638</c:v>
                </c:pt>
                <c:pt idx="281532">
                  <c:v>93638</c:v>
                </c:pt>
                <c:pt idx="281533">
                  <c:v>93638</c:v>
                </c:pt>
                <c:pt idx="281534">
                  <c:v>93638</c:v>
                </c:pt>
                <c:pt idx="281535">
                  <c:v>93638</c:v>
                </c:pt>
                <c:pt idx="281536">
                  <c:v>93638</c:v>
                </c:pt>
                <c:pt idx="281537">
                  <c:v>93638</c:v>
                </c:pt>
                <c:pt idx="281538">
                  <c:v>93638</c:v>
                </c:pt>
                <c:pt idx="281539">
                  <c:v>93638</c:v>
                </c:pt>
                <c:pt idx="281540">
                  <c:v>93638</c:v>
                </c:pt>
                <c:pt idx="281541">
                  <c:v>93638</c:v>
                </c:pt>
                <c:pt idx="281542">
                  <c:v>93638</c:v>
                </c:pt>
                <c:pt idx="281543">
                  <c:v>93638</c:v>
                </c:pt>
                <c:pt idx="281544">
                  <c:v>93638</c:v>
                </c:pt>
                <c:pt idx="281545">
                  <c:v>93638</c:v>
                </c:pt>
                <c:pt idx="281546">
                  <c:v>93638</c:v>
                </c:pt>
                <c:pt idx="281547">
                  <c:v>93638</c:v>
                </c:pt>
                <c:pt idx="281548">
                  <c:v>93638</c:v>
                </c:pt>
                <c:pt idx="281549">
                  <c:v>93638</c:v>
                </c:pt>
                <c:pt idx="281550">
                  <c:v>93638</c:v>
                </c:pt>
                <c:pt idx="281551">
                  <c:v>93638</c:v>
                </c:pt>
                <c:pt idx="281552">
                  <c:v>93638</c:v>
                </c:pt>
                <c:pt idx="281553">
                  <c:v>93638</c:v>
                </c:pt>
                <c:pt idx="281554">
                  <c:v>93638</c:v>
                </c:pt>
                <c:pt idx="281555">
                  <c:v>93638</c:v>
                </c:pt>
                <c:pt idx="281556">
                  <c:v>93638</c:v>
                </c:pt>
                <c:pt idx="281557">
                  <c:v>93638</c:v>
                </c:pt>
                <c:pt idx="281558">
                  <c:v>93638</c:v>
                </c:pt>
                <c:pt idx="281559">
                  <c:v>93638</c:v>
                </c:pt>
                <c:pt idx="281560">
                  <c:v>93638</c:v>
                </c:pt>
                <c:pt idx="281561">
                  <c:v>93638</c:v>
                </c:pt>
                <c:pt idx="281562">
                  <c:v>93638</c:v>
                </c:pt>
                <c:pt idx="281563">
                  <c:v>93638</c:v>
                </c:pt>
                <c:pt idx="281564">
                  <c:v>93638</c:v>
                </c:pt>
                <c:pt idx="281565">
                  <c:v>93638</c:v>
                </c:pt>
                <c:pt idx="281566">
                  <c:v>93638</c:v>
                </c:pt>
                <c:pt idx="281567">
                  <c:v>93638</c:v>
                </c:pt>
                <c:pt idx="281568">
                  <c:v>93638</c:v>
                </c:pt>
                <c:pt idx="281569">
                  <c:v>93638</c:v>
                </c:pt>
                <c:pt idx="281570">
                  <c:v>93638</c:v>
                </c:pt>
                <c:pt idx="281571">
                  <c:v>93638</c:v>
                </c:pt>
                <c:pt idx="281572">
                  <c:v>93638</c:v>
                </c:pt>
                <c:pt idx="281573">
                  <c:v>93638</c:v>
                </c:pt>
                <c:pt idx="281574">
                  <c:v>93638</c:v>
                </c:pt>
                <c:pt idx="281575">
                  <c:v>93638</c:v>
                </c:pt>
                <c:pt idx="281576">
                  <c:v>93638</c:v>
                </c:pt>
                <c:pt idx="281577">
                  <c:v>93638</c:v>
                </c:pt>
                <c:pt idx="281578">
                  <c:v>93638</c:v>
                </c:pt>
                <c:pt idx="281579">
                  <c:v>93638</c:v>
                </c:pt>
                <c:pt idx="281580">
                  <c:v>93638</c:v>
                </c:pt>
                <c:pt idx="281581">
                  <c:v>93638</c:v>
                </c:pt>
                <c:pt idx="281582">
                  <c:v>93638</c:v>
                </c:pt>
                <c:pt idx="281583">
                  <c:v>93638</c:v>
                </c:pt>
                <c:pt idx="281584">
                  <c:v>93638</c:v>
                </c:pt>
                <c:pt idx="281585">
                  <c:v>93638</c:v>
                </c:pt>
                <c:pt idx="281586">
                  <c:v>93638</c:v>
                </c:pt>
                <c:pt idx="281587">
                  <c:v>93638</c:v>
                </c:pt>
                <c:pt idx="281588">
                  <c:v>93638</c:v>
                </c:pt>
                <c:pt idx="281589">
                  <c:v>93638</c:v>
                </c:pt>
                <c:pt idx="281590">
                  <c:v>93638</c:v>
                </c:pt>
                <c:pt idx="281591">
                  <c:v>93638</c:v>
                </c:pt>
                <c:pt idx="281592">
                  <c:v>93638</c:v>
                </c:pt>
                <c:pt idx="281593">
                  <c:v>93638</c:v>
                </c:pt>
                <c:pt idx="281594">
                  <c:v>93638</c:v>
                </c:pt>
                <c:pt idx="281595">
                  <c:v>93638</c:v>
                </c:pt>
                <c:pt idx="281596">
                  <c:v>93638</c:v>
                </c:pt>
                <c:pt idx="281597">
                  <c:v>93638</c:v>
                </c:pt>
                <c:pt idx="281598">
                  <c:v>93638</c:v>
                </c:pt>
                <c:pt idx="281599">
                  <c:v>93638</c:v>
                </c:pt>
                <c:pt idx="281600">
                  <c:v>93638</c:v>
                </c:pt>
                <c:pt idx="281601">
                  <c:v>93638</c:v>
                </c:pt>
                <c:pt idx="281602">
                  <c:v>93638</c:v>
                </c:pt>
                <c:pt idx="281603">
                  <c:v>93638</c:v>
                </c:pt>
                <c:pt idx="281604">
                  <c:v>93638</c:v>
                </c:pt>
                <c:pt idx="281605">
                  <c:v>93638</c:v>
                </c:pt>
                <c:pt idx="281606">
                  <c:v>93638</c:v>
                </c:pt>
                <c:pt idx="281607">
                  <c:v>93638</c:v>
                </c:pt>
                <c:pt idx="281608">
                  <c:v>93638</c:v>
                </c:pt>
                <c:pt idx="281609">
                  <c:v>93638</c:v>
                </c:pt>
                <c:pt idx="281610">
                  <c:v>93638</c:v>
                </c:pt>
                <c:pt idx="281611">
                  <c:v>93638</c:v>
                </c:pt>
                <c:pt idx="281612">
                  <c:v>93638</c:v>
                </c:pt>
                <c:pt idx="281613">
                  <c:v>93638</c:v>
                </c:pt>
                <c:pt idx="281614">
                  <c:v>93638</c:v>
                </c:pt>
                <c:pt idx="281615">
                  <c:v>93638</c:v>
                </c:pt>
                <c:pt idx="281616">
                  <c:v>93638</c:v>
                </c:pt>
                <c:pt idx="281617">
                  <c:v>93638</c:v>
                </c:pt>
                <c:pt idx="281618">
                  <c:v>93638</c:v>
                </c:pt>
                <c:pt idx="281619">
                  <c:v>93638</c:v>
                </c:pt>
                <c:pt idx="281620">
                  <c:v>93638</c:v>
                </c:pt>
                <c:pt idx="281621">
                  <c:v>93638</c:v>
                </c:pt>
                <c:pt idx="281622">
                  <c:v>93638</c:v>
                </c:pt>
                <c:pt idx="281623">
                  <c:v>93638</c:v>
                </c:pt>
                <c:pt idx="281624">
                  <c:v>93638</c:v>
                </c:pt>
                <c:pt idx="281625">
                  <c:v>93638</c:v>
                </c:pt>
                <c:pt idx="281626">
                  <c:v>93638</c:v>
                </c:pt>
                <c:pt idx="281627">
                  <c:v>93638</c:v>
                </c:pt>
                <c:pt idx="281628">
                  <c:v>93638</c:v>
                </c:pt>
                <c:pt idx="281629">
                  <c:v>93638</c:v>
                </c:pt>
                <c:pt idx="281630">
                  <c:v>93638</c:v>
                </c:pt>
                <c:pt idx="281631">
                  <c:v>93638</c:v>
                </c:pt>
                <c:pt idx="281632">
                  <c:v>93638</c:v>
                </c:pt>
                <c:pt idx="281633">
                  <c:v>93638</c:v>
                </c:pt>
                <c:pt idx="281634">
                  <c:v>93638</c:v>
                </c:pt>
                <c:pt idx="281635">
                  <c:v>93638</c:v>
                </c:pt>
                <c:pt idx="281636">
                  <c:v>93638</c:v>
                </c:pt>
                <c:pt idx="281637">
                  <c:v>93638</c:v>
                </c:pt>
                <c:pt idx="281638">
                  <c:v>93638</c:v>
                </c:pt>
                <c:pt idx="281639">
                  <c:v>93638</c:v>
                </c:pt>
                <c:pt idx="281640">
                  <c:v>93638</c:v>
                </c:pt>
                <c:pt idx="281641">
                  <c:v>93638</c:v>
                </c:pt>
                <c:pt idx="281642">
                  <c:v>93638</c:v>
                </c:pt>
                <c:pt idx="281643">
                  <c:v>93638</c:v>
                </c:pt>
                <c:pt idx="281644">
                  <c:v>93638</c:v>
                </c:pt>
                <c:pt idx="281645">
                  <c:v>93638</c:v>
                </c:pt>
                <c:pt idx="281646">
                  <c:v>93638</c:v>
                </c:pt>
                <c:pt idx="281647">
                  <c:v>93638</c:v>
                </c:pt>
                <c:pt idx="281648">
                  <c:v>93638</c:v>
                </c:pt>
                <c:pt idx="281649">
                  <c:v>93638</c:v>
                </c:pt>
                <c:pt idx="281650">
                  <c:v>93638</c:v>
                </c:pt>
                <c:pt idx="281651">
                  <c:v>93638</c:v>
                </c:pt>
                <c:pt idx="281652">
                  <c:v>93638</c:v>
                </c:pt>
                <c:pt idx="281653">
                  <c:v>93638</c:v>
                </c:pt>
                <c:pt idx="281654">
                  <c:v>93638</c:v>
                </c:pt>
                <c:pt idx="281655">
                  <c:v>93638</c:v>
                </c:pt>
                <c:pt idx="281656">
                  <c:v>93638</c:v>
                </c:pt>
                <c:pt idx="281657">
                  <c:v>93638</c:v>
                </c:pt>
                <c:pt idx="281658">
                  <c:v>93638</c:v>
                </c:pt>
                <c:pt idx="281659">
                  <c:v>93638</c:v>
                </c:pt>
                <c:pt idx="281660">
                  <c:v>93638</c:v>
                </c:pt>
                <c:pt idx="281661">
                  <c:v>93638</c:v>
                </c:pt>
                <c:pt idx="281662">
                  <c:v>93638</c:v>
                </c:pt>
                <c:pt idx="281663">
                  <c:v>93638</c:v>
                </c:pt>
                <c:pt idx="281664">
                  <c:v>93638</c:v>
                </c:pt>
                <c:pt idx="281665">
                  <c:v>93638</c:v>
                </c:pt>
                <c:pt idx="281666">
                  <c:v>93638</c:v>
                </c:pt>
                <c:pt idx="281667">
                  <c:v>93638</c:v>
                </c:pt>
                <c:pt idx="281668">
                  <c:v>93638</c:v>
                </c:pt>
                <c:pt idx="281669">
                  <c:v>93638</c:v>
                </c:pt>
                <c:pt idx="281670">
                  <c:v>93638</c:v>
                </c:pt>
                <c:pt idx="281671">
                  <c:v>93638</c:v>
                </c:pt>
                <c:pt idx="281672">
                  <c:v>93638</c:v>
                </c:pt>
                <c:pt idx="281673">
                  <c:v>93638</c:v>
                </c:pt>
                <c:pt idx="281674">
                  <c:v>93638</c:v>
                </c:pt>
                <c:pt idx="281675">
                  <c:v>93638</c:v>
                </c:pt>
                <c:pt idx="281676">
                  <c:v>93638</c:v>
                </c:pt>
                <c:pt idx="281677">
                  <c:v>93638</c:v>
                </c:pt>
                <c:pt idx="281678">
                  <c:v>93638</c:v>
                </c:pt>
                <c:pt idx="281679">
                  <c:v>93638</c:v>
                </c:pt>
                <c:pt idx="281680">
                  <c:v>93638</c:v>
                </c:pt>
                <c:pt idx="281681">
                  <c:v>93638</c:v>
                </c:pt>
                <c:pt idx="281682">
                  <c:v>93638</c:v>
                </c:pt>
                <c:pt idx="281683">
                  <c:v>93638</c:v>
                </c:pt>
                <c:pt idx="281684">
                  <c:v>93638</c:v>
                </c:pt>
                <c:pt idx="281685">
                  <c:v>93638</c:v>
                </c:pt>
                <c:pt idx="281686">
                  <c:v>93638</c:v>
                </c:pt>
                <c:pt idx="281687">
                  <c:v>93638</c:v>
                </c:pt>
                <c:pt idx="281688">
                  <c:v>93638</c:v>
                </c:pt>
                <c:pt idx="281689">
                  <c:v>93638</c:v>
                </c:pt>
                <c:pt idx="281690">
                  <c:v>93638</c:v>
                </c:pt>
                <c:pt idx="281691">
                  <c:v>93638</c:v>
                </c:pt>
                <c:pt idx="281692">
                  <c:v>93638</c:v>
                </c:pt>
                <c:pt idx="281693">
                  <c:v>93638</c:v>
                </c:pt>
                <c:pt idx="281694">
                  <c:v>93638</c:v>
                </c:pt>
                <c:pt idx="281695">
                  <c:v>93638</c:v>
                </c:pt>
                <c:pt idx="281696">
                  <c:v>93638</c:v>
                </c:pt>
                <c:pt idx="281697">
                  <c:v>93638</c:v>
                </c:pt>
                <c:pt idx="281698">
                  <c:v>93638</c:v>
                </c:pt>
                <c:pt idx="281699">
                  <c:v>93638</c:v>
                </c:pt>
                <c:pt idx="281700">
                  <c:v>93638</c:v>
                </c:pt>
                <c:pt idx="281701">
                  <c:v>93638</c:v>
                </c:pt>
                <c:pt idx="281702">
                  <c:v>93638</c:v>
                </c:pt>
                <c:pt idx="281703">
                  <c:v>93638</c:v>
                </c:pt>
                <c:pt idx="281704">
                  <c:v>93638</c:v>
                </c:pt>
                <c:pt idx="281705">
                  <c:v>93638</c:v>
                </c:pt>
                <c:pt idx="281706">
                  <c:v>93638</c:v>
                </c:pt>
                <c:pt idx="281707">
                  <c:v>93638</c:v>
                </c:pt>
                <c:pt idx="281708">
                  <c:v>93638</c:v>
                </c:pt>
                <c:pt idx="281709">
                  <c:v>93638</c:v>
                </c:pt>
                <c:pt idx="281710">
                  <c:v>93638</c:v>
                </c:pt>
                <c:pt idx="281711">
                  <c:v>93638</c:v>
                </c:pt>
                <c:pt idx="281712">
                  <c:v>93638</c:v>
                </c:pt>
                <c:pt idx="281713">
                  <c:v>93638</c:v>
                </c:pt>
                <c:pt idx="281714">
                  <c:v>93638</c:v>
                </c:pt>
                <c:pt idx="281715">
                  <c:v>93638</c:v>
                </c:pt>
                <c:pt idx="281716">
                  <c:v>93638</c:v>
                </c:pt>
                <c:pt idx="281717">
                  <c:v>93638</c:v>
                </c:pt>
                <c:pt idx="281718">
                  <c:v>93638</c:v>
                </c:pt>
                <c:pt idx="281719">
                  <c:v>93638</c:v>
                </c:pt>
                <c:pt idx="281720">
                  <c:v>93638</c:v>
                </c:pt>
                <c:pt idx="281721">
                  <c:v>93638</c:v>
                </c:pt>
                <c:pt idx="281722">
                  <c:v>93638</c:v>
                </c:pt>
                <c:pt idx="281723">
                  <c:v>93638</c:v>
                </c:pt>
                <c:pt idx="281724">
                  <c:v>93638</c:v>
                </c:pt>
                <c:pt idx="281725">
                  <c:v>93638</c:v>
                </c:pt>
                <c:pt idx="281726">
                  <c:v>93638</c:v>
                </c:pt>
                <c:pt idx="281727">
                  <c:v>93638</c:v>
                </c:pt>
                <c:pt idx="281728">
                  <c:v>93638</c:v>
                </c:pt>
                <c:pt idx="281729">
                  <c:v>93638</c:v>
                </c:pt>
                <c:pt idx="281730">
                  <c:v>93638</c:v>
                </c:pt>
                <c:pt idx="281731">
                  <c:v>93638</c:v>
                </c:pt>
                <c:pt idx="281732">
                  <c:v>93638</c:v>
                </c:pt>
                <c:pt idx="281733">
                  <c:v>93638</c:v>
                </c:pt>
                <c:pt idx="281734">
                  <c:v>93638</c:v>
                </c:pt>
                <c:pt idx="281735">
                  <c:v>93638</c:v>
                </c:pt>
                <c:pt idx="281736">
                  <c:v>93638</c:v>
                </c:pt>
                <c:pt idx="281737">
                  <c:v>93638</c:v>
                </c:pt>
                <c:pt idx="281738">
                  <c:v>93638</c:v>
                </c:pt>
                <c:pt idx="281739">
                  <c:v>93638</c:v>
                </c:pt>
                <c:pt idx="281740">
                  <c:v>93638</c:v>
                </c:pt>
                <c:pt idx="281741">
                  <c:v>93638</c:v>
                </c:pt>
                <c:pt idx="281742">
                  <c:v>93638</c:v>
                </c:pt>
                <c:pt idx="281743">
                  <c:v>93638</c:v>
                </c:pt>
                <c:pt idx="281744">
                  <c:v>93638</c:v>
                </c:pt>
                <c:pt idx="281745">
                  <c:v>93638</c:v>
                </c:pt>
                <c:pt idx="281746">
                  <c:v>93638</c:v>
                </c:pt>
                <c:pt idx="281747">
                  <c:v>93638</c:v>
                </c:pt>
                <c:pt idx="281748">
                  <c:v>93638</c:v>
                </c:pt>
                <c:pt idx="281749">
                  <c:v>93638</c:v>
                </c:pt>
                <c:pt idx="281750">
                  <c:v>93638</c:v>
                </c:pt>
                <c:pt idx="281751">
                  <c:v>93638</c:v>
                </c:pt>
                <c:pt idx="281752">
                  <c:v>93638</c:v>
                </c:pt>
                <c:pt idx="281753">
                  <c:v>93638</c:v>
                </c:pt>
                <c:pt idx="281754">
                  <c:v>93638</c:v>
                </c:pt>
                <c:pt idx="281755">
                  <c:v>93638</c:v>
                </c:pt>
                <c:pt idx="281756">
                  <c:v>93638</c:v>
                </c:pt>
                <c:pt idx="281757">
                  <c:v>93638</c:v>
                </c:pt>
                <c:pt idx="281758">
                  <c:v>93638</c:v>
                </c:pt>
                <c:pt idx="281759">
                  <c:v>93638</c:v>
                </c:pt>
                <c:pt idx="281760">
                  <c:v>93638</c:v>
                </c:pt>
                <c:pt idx="281761">
                  <c:v>93638</c:v>
                </c:pt>
                <c:pt idx="281762">
                  <c:v>93638</c:v>
                </c:pt>
                <c:pt idx="281763">
                  <c:v>93638</c:v>
                </c:pt>
                <c:pt idx="281764">
                  <c:v>93638</c:v>
                </c:pt>
                <c:pt idx="281765">
                  <c:v>93638</c:v>
                </c:pt>
                <c:pt idx="281766">
                  <c:v>93638</c:v>
                </c:pt>
                <c:pt idx="281767">
                  <c:v>93638</c:v>
                </c:pt>
                <c:pt idx="281768">
                  <c:v>93638</c:v>
                </c:pt>
                <c:pt idx="281769">
                  <c:v>93638</c:v>
                </c:pt>
                <c:pt idx="281770">
                  <c:v>93638</c:v>
                </c:pt>
                <c:pt idx="281771">
                  <c:v>93638</c:v>
                </c:pt>
                <c:pt idx="281772">
                  <c:v>93638</c:v>
                </c:pt>
                <c:pt idx="281773">
                  <c:v>93638</c:v>
                </c:pt>
                <c:pt idx="281774">
                  <c:v>93638</c:v>
                </c:pt>
                <c:pt idx="281775">
                  <c:v>93638</c:v>
                </c:pt>
                <c:pt idx="281776">
                  <c:v>93638</c:v>
                </c:pt>
                <c:pt idx="281777">
                  <c:v>93638</c:v>
                </c:pt>
                <c:pt idx="281778">
                  <c:v>93638</c:v>
                </c:pt>
                <c:pt idx="281779">
                  <c:v>93638</c:v>
                </c:pt>
                <c:pt idx="281780">
                  <c:v>93638</c:v>
                </c:pt>
                <c:pt idx="281781">
                  <c:v>93638</c:v>
                </c:pt>
                <c:pt idx="281782">
                  <c:v>93638</c:v>
                </c:pt>
                <c:pt idx="281783">
                  <c:v>93638</c:v>
                </c:pt>
                <c:pt idx="281784">
                  <c:v>93638</c:v>
                </c:pt>
                <c:pt idx="281785">
                  <c:v>93638</c:v>
                </c:pt>
                <c:pt idx="281786">
                  <c:v>93638</c:v>
                </c:pt>
                <c:pt idx="281787">
                  <c:v>93638</c:v>
                </c:pt>
                <c:pt idx="281788">
                  <c:v>93638</c:v>
                </c:pt>
                <c:pt idx="281789">
                  <c:v>93638</c:v>
                </c:pt>
                <c:pt idx="281790">
                  <c:v>93638</c:v>
                </c:pt>
                <c:pt idx="281791">
                  <c:v>93638</c:v>
                </c:pt>
                <c:pt idx="281792">
                  <c:v>93638</c:v>
                </c:pt>
                <c:pt idx="281793">
                  <c:v>93638</c:v>
                </c:pt>
                <c:pt idx="281794">
                  <c:v>93638</c:v>
                </c:pt>
                <c:pt idx="281795">
                  <c:v>93638</c:v>
                </c:pt>
                <c:pt idx="281796">
                  <c:v>93638</c:v>
                </c:pt>
                <c:pt idx="281797">
                  <c:v>93638</c:v>
                </c:pt>
                <c:pt idx="281798">
                  <c:v>93638</c:v>
                </c:pt>
                <c:pt idx="281799">
                  <c:v>93638</c:v>
                </c:pt>
                <c:pt idx="281800">
                  <c:v>93638</c:v>
                </c:pt>
                <c:pt idx="281801">
                  <c:v>93638</c:v>
                </c:pt>
                <c:pt idx="281802">
                  <c:v>93638</c:v>
                </c:pt>
                <c:pt idx="281803">
                  <c:v>93638</c:v>
                </c:pt>
                <c:pt idx="281804">
                  <c:v>93638</c:v>
                </c:pt>
                <c:pt idx="281805">
                  <c:v>93638</c:v>
                </c:pt>
                <c:pt idx="281806">
                  <c:v>93638</c:v>
                </c:pt>
                <c:pt idx="281807">
                  <c:v>93638</c:v>
                </c:pt>
                <c:pt idx="281808">
                  <c:v>93638</c:v>
                </c:pt>
                <c:pt idx="281809">
                  <c:v>93638</c:v>
                </c:pt>
                <c:pt idx="281810">
                  <c:v>93638</c:v>
                </c:pt>
                <c:pt idx="281811">
                  <c:v>93638</c:v>
                </c:pt>
                <c:pt idx="281812">
                  <c:v>93638</c:v>
                </c:pt>
                <c:pt idx="281813">
                  <c:v>93638</c:v>
                </c:pt>
                <c:pt idx="281814">
                  <c:v>93638</c:v>
                </c:pt>
                <c:pt idx="281815">
                  <c:v>93638</c:v>
                </c:pt>
                <c:pt idx="281816">
                  <c:v>93638</c:v>
                </c:pt>
                <c:pt idx="281817">
                  <c:v>93638</c:v>
                </c:pt>
                <c:pt idx="281818">
                  <c:v>93638</c:v>
                </c:pt>
                <c:pt idx="281819">
                  <c:v>93638</c:v>
                </c:pt>
                <c:pt idx="281820">
                  <c:v>93638</c:v>
                </c:pt>
                <c:pt idx="281821">
                  <c:v>93638</c:v>
                </c:pt>
                <c:pt idx="281822">
                  <c:v>93638</c:v>
                </c:pt>
                <c:pt idx="281823">
                  <c:v>93638</c:v>
                </c:pt>
                <c:pt idx="281824">
                  <c:v>93638</c:v>
                </c:pt>
                <c:pt idx="281825">
                  <c:v>93638</c:v>
                </c:pt>
                <c:pt idx="281826">
                  <c:v>93638</c:v>
                </c:pt>
                <c:pt idx="281827">
                  <c:v>93638</c:v>
                </c:pt>
                <c:pt idx="281828">
                  <c:v>93638</c:v>
                </c:pt>
                <c:pt idx="281829">
                  <c:v>93638</c:v>
                </c:pt>
                <c:pt idx="281830">
                  <c:v>93638</c:v>
                </c:pt>
                <c:pt idx="281831">
                  <c:v>93638</c:v>
                </c:pt>
                <c:pt idx="281832">
                  <c:v>93638</c:v>
                </c:pt>
                <c:pt idx="281833">
                  <c:v>93638</c:v>
                </c:pt>
                <c:pt idx="281834">
                  <c:v>93638</c:v>
                </c:pt>
                <c:pt idx="281835">
                  <c:v>93638</c:v>
                </c:pt>
                <c:pt idx="281836">
                  <c:v>93638</c:v>
                </c:pt>
                <c:pt idx="281837">
                  <c:v>93638</c:v>
                </c:pt>
                <c:pt idx="281838">
                  <c:v>93638</c:v>
                </c:pt>
                <c:pt idx="281839">
                  <c:v>93638</c:v>
                </c:pt>
                <c:pt idx="281840">
                  <c:v>93638</c:v>
                </c:pt>
                <c:pt idx="281841">
                  <c:v>93638</c:v>
                </c:pt>
                <c:pt idx="281842">
                  <c:v>93638</c:v>
                </c:pt>
                <c:pt idx="281843">
                  <c:v>93638</c:v>
                </c:pt>
                <c:pt idx="281844">
                  <c:v>93638</c:v>
                </c:pt>
                <c:pt idx="281845">
                  <c:v>93638</c:v>
                </c:pt>
                <c:pt idx="281846">
                  <c:v>93638</c:v>
                </c:pt>
                <c:pt idx="281847">
                  <c:v>93638</c:v>
                </c:pt>
                <c:pt idx="281848">
                  <c:v>93638</c:v>
                </c:pt>
                <c:pt idx="281849">
                  <c:v>93638</c:v>
                </c:pt>
                <c:pt idx="281850">
                  <c:v>93638</c:v>
                </c:pt>
                <c:pt idx="281851">
                  <c:v>93638</c:v>
                </c:pt>
                <c:pt idx="281852">
                  <c:v>93638</c:v>
                </c:pt>
                <c:pt idx="281853">
                  <c:v>93638</c:v>
                </c:pt>
                <c:pt idx="281854">
                  <c:v>93638</c:v>
                </c:pt>
                <c:pt idx="281855">
                  <c:v>93638</c:v>
                </c:pt>
                <c:pt idx="281856">
                  <c:v>93638</c:v>
                </c:pt>
                <c:pt idx="281857">
                  <c:v>93638</c:v>
                </c:pt>
                <c:pt idx="281858">
                  <c:v>93638</c:v>
                </c:pt>
                <c:pt idx="281859">
                  <c:v>93638</c:v>
                </c:pt>
                <c:pt idx="281860">
                  <c:v>93638</c:v>
                </c:pt>
                <c:pt idx="281861">
                  <c:v>93638</c:v>
                </c:pt>
                <c:pt idx="281862">
                  <c:v>93638</c:v>
                </c:pt>
                <c:pt idx="281863">
                  <c:v>93638</c:v>
                </c:pt>
                <c:pt idx="281864">
                  <c:v>93638</c:v>
                </c:pt>
                <c:pt idx="281865">
                  <c:v>93638</c:v>
                </c:pt>
                <c:pt idx="281866">
                  <c:v>93638</c:v>
                </c:pt>
                <c:pt idx="281867">
                  <c:v>93638</c:v>
                </c:pt>
                <c:pt idx="281868">
                  <c:v>93638</c:v>
                </c:pt>
                <c:pt idx="281869">
                  <c:v>93638</c:v>
                </c:pt>
                <c:pt idx="281870">
                  <c:v>93638</c:v>
                </c:pt>
                <c:pt idx="281871">
                  <c:v>93638</c:v>
                </c:pt>
                <c:pt idx="281872">
                  <c:v>93638</c:v>
                </c:pt>
                <c:pt idx="281873">
                  <c:v>93638</c:v>
                </c:pt>
                <c:pt idx="281874">
                  <c:v>93638</c:v>
                </c:pt>
                <c:pt idx="281875">
                  <c:v>93638</c:v>
                </c:pt>
                <c:pt idx="281876">
                  <c:v>93638</c:v>
                </c:pt>
                <c:pt idx="281877">
                  <c:v>93638</c:v>
                </c:pt>
                <c:pt idx="281878">
                  <c:v>93638</c:v>
                </c:pt>
                <c:pt idx="281879">
                  <c:v>93638</c:v>
                </c:pt>
                <c:pt idx="281880">
                  <c:v>93638</c:v>
                </c:pt>
                <c:pt idx="281881">
                  <c:v>93638</c:v>
                </c:pt>
                <c:pt idx="281882">
                  <c:v>93638</c:v>
                </c:pt>
                <c:pt idx="281883">
                  <c:v>93638</c:v>
                </c:pt>
                <c:pt idx="281884">
                  <c:v>93638</c:v>
                </c:pt>
                <c:pt idx="281885">
                  <c:v>93638</c:v>
                </c:pt>
                <c:pt idx="281886">
                  <c:v>93638</c:v>
                </c:pt>
                <c:pt idx="281887">
                  <c:v>93638</c:v>
                </c:pt>
                <c:pt idx="281888">
                  <c:v>93638</c:v>
                </c:pt>
                <c:pt idx="281889">
                  <c:v>93638</c:v>
                </c:pt>
                <c:pt idx="281890">
                  <c:v>93638</c:v>
                </c:pt>
                <c:pt idx="281891">
                  <c:v>93638</c:v>
                </c:pt>
                <c:pt idx="281892">
                  <c:v>93638</c:v>
                </c:pt>
                <c:pt idx="281893">
                  <c:v>93638</c:v>
                </c:pt>
                <c:pt idx="281894">
                  <c:v>93638</c:v>
                </c:pt>
                <c:pt idx="281895">
                  <c:v>93638</c:v>
                </c:pt>
                <c:pt idx="281896">
                  <c:v>93638</c:v>
                </c:pt>
                <c:pt idx="281897">
                  <c:v>93638</c:v>
                </c:pt>
                <c:pt idx="281898">
                  <c:v>93638</c:v>
                </c:pt>
                <c:pt idx="281899">
                  <c:v>93638</c:v>
                </c:pt>
                <c:pt idx="281900">
                  <c:v>93638</c:v>
                </c:pt>
                <c:pt idx="281901">
                  <c:v>93638</c:v>
                </c:pt>
                <c:pt idx="281902">
                  <c:v>93638</c:v>
                </c:pt>
                <c:pt idx="281903">
                  <c:v>93638</c:v>
                </c:pt>
                <c:pt idx="281904">
                  <c:v>93638</c:v>
                </c:pt>
                <c:pt idx="281905">
                  <c:v>93638</c:v>
                </c:pt>
                <c:pt idx="281906">
                  <c:v>93638</c:v>
                </c:pt>
                <c:pt idx="281907">
                  <c:v>93638</c:v>
                </c:pt>
                <c:pt idx="281908">
                  <c:v>93638</c:v>
                </c:pt>
                <c:pt idx="281909">
                  <c:v>93638</c:v>
                </c:pt>
                <c:pt idx="281910">
                  <c:v>93638</c:v>
                </c:pt>
                <c:pt idx="281911">
                  <c:v>93638</c:v>
                </c:pt>
                <c:pt idx="281912">
                  <c:v>93638</c:v>
                </c:pt>
                <c:pt idx="281913">
                  <c:v>93638</c:v>
                </c:pt>
                <c:pt idx="281914">
                  <c:v>93638</c:v>
                </c:pt>
                <c:pt idx="281915">
                  <c:v>93638</c:v>
                </c:pt>
                <c:pt idx="281916">
                  <c:v>93638</c:v>
                </c:pt>
                <c:pt idx="281917">
                  <c:v>93638</c:v>
                </c:pt>
                <c:pt idx="281918">
                  <c:v>93638</c:v>
                </c:pt>
                <c:pt idx="281919">
                  <c:v>93638</c:v>
                </c:pt>
                <c:pt idx="281920">
                  <c:v>93638</c:v>
                </c:pt>
                <c:pt idx="281921">
                  <c:v>93638</c:v>
                </c:pt>
                <c:pt idx="281922">
                  <c:v>93638</c:v>
                </c:pt>
                <c:pt idx="281923">
                  <c:v>93638</c:v>
                </c:pt>
                <c:pt idx="281924">
                  <c:v>93638</c:v>
                </c:pt>
                <c:pt idx="281925">
                  <c:v>93638</c:v>
                </c:pt>
                <c:pt idx="281926">
                  <c:v>93638</c:v>
                </c:pt>
                <c:pt idx="281927">
                  <c:v>93638</c:v>
                </c:pt>
                <c:pt idx="281928">
                  <c:v>93638</c:v>
                </c:pt>
                <c:pt idx="281929">
                  <c:v>93638</c:v>
                </c:pt>
                <c:pt idx="281930">
                  <c:v>93638</c:v>
                </c:pt>
                <c:pt idx="281931">
                  <c:v>93638</c:v>
                </c:pt>
                <c:pt idx="281932">
                  <c:v>93638</c:v>
                </c:pt>
                <c:pt idx="281933">
                  <c:v>93638</c:v>
                </c:pt>
                <c:pt idx="281934">
                  <c:v>93638</c:v>
                </c:pt>
                <c:pt idx="281935">
                  <c:v>93638</c:v>
                </c:pt>
                <c:pt idx="281936">
                  <c:v>93638</c:v>
                </c:pt>
                <c:pt idx="281937">
                  <c:v>93638</c:v>
                </c:pt>
                <c:pt idx="281938">
                  <c:v>93638</c:v>
                </c:pt>
                <c:pt idx="281939">
                  <c:v>93638</c:v>
                </c:pt>
                <c:pt idx="281940">
                  <c:v>93638</c:v>
                </c:pt>
                <c:pt idx="281941">
                  <c:v>93638</c:v>
                </c:pt>
                <c:pt idx="281942">
                  <c:v>93638</c:v>
                </c:pt>
                <c:pt idx="281943">
                  <c:v>93638</c:v>
                </c:pt>
                <c:pt idx="281944">
                  <c:v>93638</c:v>
                </c:pt>
                <c:pt idx="281945">
                  <c:v>93638</c:v>
                </c:pt>
                <c:pt idx="281946">
                  <c:v>93638</c:v>
                </c:pt>
                <c:pt idx="281947">
                  <c:v>93638</c:v>
                </c:pt>
                <c:pt idx="281948">
                  <c:v>93638</c:v>
                </c:pt>
                <c:pt idx="281949">
                  <c:v>93638</c:v>
                </c:pt>
                <c:pt idx="281950">
                  <c:v>93638</c:v>
                </c:pt>
                <c:pt idx="281951">
                  <c:v>93638</c:v>
                </c:pt>
                <c:pt idx="281952">
                  <c:v>93638</c:v>
                </c:pt>
                <c:pt idx="281953">
                  <c:v>93638</c:v>
                </c:pt>
                <c:pt idx="281954">
                  <c:v>93638</c:v>
                </c:pt>
                <c:pt idx="281955">
                  <c:v>93638</c:v>
                </c:pt>
                <c:pt idx="281956">
                  <c:v>93638</c:v>
                </c:pt>
                <c:pt idx="281957">
                  <c:v>93638</c:v>
                </c:pt>
                <c:pt idx="281958">
                  <c:v>93638</c:v>
                </c:pt>
                <c:pt idx="281959">
                  <c:v>93638</c:v>
                </c:pt>
                <c:pt idx="281960">
                  <c:v>93638</c:v>
                </c:pt>
                <c:pt idx="281961">
                  <c:v>93638</c:v>
                </c:pt>
                <c:pt idx="281962">
                  <c:v>93638</c:v>
                </c:pt>
                <c:pt idx="281963">
                  <c:v>93638</c:v>
                </c:pt>
                <c:pt idx="281964">
                  <c:v>93638</c:v>
                </c:pt>
                <c:pt idx="281965">
                  <c:v>93638</c:v>
                </c:pt>
                <c:pt idx="281966">
                  <c:v>93638</c:v>
                </c:pt>
                <c:pt idx="281967">
                  <c:v>93638</c:v>
                </c:pt>
                <c:pt idx="281968">
                  <c:v>93638</c:v>
                </c:pt>
                <c:pt idx="281969">
                  <c:v>93638</c:v>
                </c:pt>
                <c:pt idx="281970">
                  <c:v>93638</c:v>
                </c:pt>
                <c:pt idx="281971">
                  <c:v>93638</c:v>
                </c:pt>
                <c:pt idx="281972">
                  <c:v>93638</c:v>
                </c:pt>
                <c:pt idx="281973">
                  <c:v>93638</c:v>
                </c:pt>
                <c:pt idx="281974">
                  <c:v>93638</c:v>
                </c:pt>
                <c:pt idx="281975">
                  <c:v>93638</c:v>
                </c:pt>
                <c:pt idx="281976">
                  <c:v>93638</c:v>
                </c:pt>
                <c:pt idx="281977">
                  <c:v>93638</c:v>
                </c:pt>
                <c:pt idx="281978">
                  <c:v>93638</c:v>
                </c:pt>
                <c:pt idx="281979">
                  <c:v>93638</c:v>
                </c:pt>
                <c:pt idx="281980">
                  <c:v>93638</c:v>
                </c:pt>
                <c:pt idx="281981">
                  <c:v>93638</c:v>
                </c:pt>
                <c:pt idx="281982">
                  <c:v>93638</c:v>
                </c:pt>
                <c:pt idx="281983">
                  <c:v>93638</c:v>
                </c:pt>
                <c:pt idx="281984">
                  <c:v>93638</c:v>
                </c:pt>
                <c:pt idx="281985">
                  <c:v>93638</c:v>
                </c:pt>
                <c:pt idx="281986">
                  <c:v>93638</c:v>
                </c:pt>
                <c:pt idx="281987">
                  <c:v>93638</c:v>
                </c:pt>
                <c:pt idx="281988">
                  <c:v>93638</c:v>
                </c:pt>
                <c:pt idx="281989">
                  <c:v>93638</c:v>
                </c:pt>
                <c:pt idx="281990">
                  <c:v>93638</c:v>
                </c:pt>
                <c:pt idx="281991">
                  <c:v>93638</c:v>
                </c:pt>
                <c:pt idx="281992">
                  <c:v>93638</c:v>
                </c:pt>
                <c:pt idx="281993">
                  <c:v>93638</c:v>
                </c:pt>
                <c:pt idx="281994">
                  <c:v>93638</c:v>
                </c:pt>
                <c:pt idx="281995">
                  <c:v>93638</c:v>
                </c:pt>
                <c:pt idx="281996">
                  <c:v>93638</c:v>
                </c:pt>
                <c:pt idx="281997">
                  <c:v>93638</c:v>
                </c:pt>
                <c:pt idx="281998">
                  <c:v>93638</c:v>
                </c:pt>
                <c:pt idx="281999">
                  <c:v>93638</c:v>
                </c:pt>
                <c:pt idx="282000">
                  <c:v>93638</c:v>
                </c:pt>
                <c:pt idx="282001">
                  <c:v>93638</c:v>
                </c:pt>
                <c:pt idx="282002">
                  <c:v>93638</c:v>
                </c:pt>
                <c:pt idx="282003">
                  <c:v>93638</c:v>
                </c:pt>
                <c:pt idx="282004">
                  <c:v>93638</c:v>
                </c:pt>
                <c:pt idx="282005">
                  <c:v>93638</c:v>
                </c:pt>
                <c:pt idx="282006">
                  <c:v>93638</c:v>
                </c:pt>
                <c:pt idx="282007">
                  <c:v>93638</c:v>
                </c:pt>
                <c:pt idx="282008">
                  <c:v>93638</c:v>
                </c:pt>
                <c:pt idx="282009">
                  <c:v>93638</c:v>
                </c:pt>
                <c:pt idx="282010">
                  <c:v>93638</c:v>
                </c:pt>
                <c:pt idx="282011">
                  <c:v>93638</c:v>
                </c:pt>
                <c:pt idx="282012">
                  <c:v>93638</c:v>
                </c:pt>
                <c:pt idx="282013">
                  <c:v>93638</c:v>
                </c:pt>
                <c:pt idx="282014">
                  <c:v>93638</c:v>
                </c:pt>
                <c:pt idx="282015">
                  <c:v>93638</c:v>
                </c:pt>
                <c:pt idx="282016">
                  <c:v>93638</c:v>
                </c:pt>
                <c:pt idx="282017">
                  <c:v>93638</c:v>
                </c:pt>
                <c:pt idx="282018">
                  <c:v>93638</c:v>
                </c:pt>
                <c:pt idx="282019">
                  <c:v>93638</c:v>
                </c:pt>
                <c:pt idx="282020">
                  <c:v>93638</c:v>
                </c:pt>
                <c:pt idx="282021">
                  <c:v>93638</c:v>
                </c:pt>
                <c:pt idx="282022">
                  <c:v>93638</c:v>
                </c:pt>
                <c:pt idx="282023">
                  <c:v>93638</c:v>
                </c:pt>
                <c:pt idx="282024">
                  <c:v>93638</c:v>
                </c:pt>
                <c:pt idx="282025">
                  <c:v>93638</c:v>
                </c:pt>
                <c:pt idx="282026">
                  <c:v>93638</c:v>
                </c:pt>
                <c:pt idx="282027">
                  <c:v>93638</c:v>
                </c:pt>
                <c:pt idx="282028">
                  <c:v>93638</c:v>
                </c:pt>
                <c:pt idx="282029">
                  <c:v>93638</c:v>
                </c:pt>
                <c:pt idx="282030">
                  <c:v>93638</c:v>
                </c:pt>
                <c:pt idx="282031">
                  <c:v>93638</c:v>
                </c:pt>
                <c:pt idx="282032">
                  <c:v>93638</c:v>
                </c:pt>
                <c:pt idx="282033">
                  <c:v>93638</c:v>
                </c:pt>
                <c:pt idx="282034">
                  <c:v>93638</c:v>
                </c:pt>
                <c:pt idx="282035">
                  <c:v>93638</c:v>
                </c:pt>
                <c:pt idx="282036">
                  <c:v>93638</c:v>
                </c:pt>
                <c:pt idx="282037">
                  <c:v>93638</c:v>
                </c:pt>
                <c:pt idx="282038">
                  <c:v>93638</c:v>
                </c:pt>
                <c:pt idx="282039">
                  <c:v>93638</c:v>
                </c:pt>
                <c:pt idx="282040">
                  <c:v>93638</c:v>
                </c:pt>
                <c:pt idx="282041">
                  <c:v>93638</c:v>
                </c:pt>
                <c:pt idx="282042">
                  <c:v>93638</c:v>
                </c:pt>
                <c:pt idx="282043">
                  <c:v>93638</c:v>
                </c:pt>
                <c:pt idx="282044">
                  <c:v>93638</c:v>
                </c:pt>
                <c:pt idx="282045">
                  <c:v>93638</c:v>
                </c:pt>
                <c:pt idx="282046">
                  <c:v>93638</c:v>
                </c:pt>
                <c:pt idx="282047">
                  <c:v>93638</c:v>
                </c:pt>
                <c:pt idx="282048">
                  <c:v>93638</c:v>
                </c:pt>
                <c:pt idx="282049">
                  <c:v>93638</c:v>
                </c:pt>
                <c:pt idx="282050">
                  <c:v>93638</c:v>
                </c:pt>
                <c:pt idx="282051">
                  <c:v>93638</c:v>
                </c:pt>
                <c:pt idx="282052">
                  <c:v>93638</c:v>
                </c:pt>
                <c:pt idx="282053">
                  <c:v>93638</c:v>
                </c:pt>
                <c:pt idx="282054">
                  <c:v>93638</c:v>
                </c:pt>
                <c:pt idx="282055">
                  <c:v>93638</c:v>
                </c:pt>
                <c:pt idx="282056">
                  <c:v>93638</c:v>
                </c:pt>
                <c:pt idx="282057">
                  <c:v>93638</c:v>
                </c:pt>
                <c:pt idx="282058">
                  <c:v>93638</c:v>
                </c:pt>
                <c:pt idx="282059">
                  <c:v>93638</c:v>
                </c:pt>
                <c:pt idx="282060">
                  <c:v>93638</c:v>
                </c:pt>
                <c:pt idx="282061">
                  <c:v>93638</c:v>
                </c:pt>
                <c:pt idx="282062">
                  <c:v>93638</c:v>
                </c:pt>
                <c:pt idx="282063">
                  <c:v>93638</c:v>
                </c:pt>
                <c:pt idx="282064">
                  <c:v>93638</c:v>
                </c:pt>
                <c:pt idx="282065">
                  <c:v>93638</c:v>
                </c:pt>
                <c:pt idx="282066">
                  <c:v>93638</c:v>
                </c:pt>
                <c:pt idx="282067">
                  <c:v>93638</c:v>
                </c:pt>
                <c:pt idx="282068">
                  <c:v>93638</c:v>
                </c:pt>
                <c:pt idx="282069">
                  <c:v>93638</c:v>
                </c:pt>
                <c:pt idx="282070">
                  <c:v>93638</c:v>
                </c:pt>
                <c:pt idx="282071">
                  <c:v>93638</c:v>
                </c:pt>
                <c:pt idx="282072">
                  <c:v>93638</c:v>
                </c:pt>
                <c:pt idx="282073">
                  <c:v>93638</c:v>
                </c:pt>
                <c:pt idx="282074">
                  <c:v>93638</c:v>
                </c:pt>
                <c:pt idx="282075">
                  <c:v>93638</c:v>
                </c:pt>
                <c:pt idx="282076">
                  <c:v>93638</c:v>
                </c:pt>
                <c:pt idx="282077">
                  <c:v>93638</c:v>
                </c:pt>
                <c:pt idx="282078">
                  <c:v>93638</c:v>
                </c:pt>
                <c:pt idx="282079">
                  <c:v>93638</c:v>
                </c:pt>
                <c:pt idx="282080">
                  <c:v>93638</c:v>
                </c:pt>
                <c:pt idx="282081">
                  <c:v>93638</c:v>
                </c:pt>
                <c:pt idx="282082">
                  <c:v>93638</c:v>
                </c:pt>
                <c:pt idx="282083">
                  <c:v>93638</c:v>
                </c:pt>
                <c:pt idx="282084">
                  <c:v>93638</c:v>
                </c:pt>
                <c:pt idx="282085">
                  <c:v>93638</c:v>
                </c:pt>
                <c:pt idx="282086">
                  <c:v>93638</c:v>
                </c:pt>
                <c:pt idx="282087">
                  <c:v>93638</c:v>
                </c:pt>
                <c:pt idx="282088">
                  <c:v>93638</c:v>
                </c:pt>
                <c:pt idx="282089">
                  <c:v>93638</c:v>
                </c:pt>
                <c:pt idx="282090">
                  <c:v>93638</c:v>
                </c:pt>
                <c:pt idx="282091">
                  <c:v>93638</c:v>
                </c:pt>
                <c:pt idx="282092">
                  <c:v>93638</c:v>
                </c:pt>
                <c:pt idx="282093">
                  <c:v>93638</c:v>
                </c:pt>
                <c:pt idx="282094">
                  <c:v>93638</c:v>
                </c:pt>
                <c:pt idx="282095">
                  <c:v>93638</c:v>
                </c:pt>
                <c:pt idx="282096">
                  <c:v>93638</c:v>
                </c:pt>
                <c:pt idx="282097">
                  <c:v>93638</c:v>
                </c:pt>
                <c:pt idx="282098">
                  <c:v>93638</c:v>
                </c:pt>
                <c:pt idx="282099">
                  <c:v>93638</c:v>
                </c:pt>
                <c:pt idx="282100">
                  <c:v>93638</c:v>
                </c:pt>
                <c:pt idx="282101">
                  <c:v>93638</c:v>
                </c:pt>
                <c:pt idx="282102">
                  <c:v>93638</c:v>
                </c:pt>
                <c:pt idx="282103">
                  <c:v>93638</c:v>
                </c:pt>
                <c:pt idx="282104">
                  <c:v>93638</c:v>
                </c:pt>
                <c:pt idx="282105">
                  <c:v>93638</c:v>
                </c:pt>
                <c:pt idx="282106">
                  <c:v>93638</c:v>
                </c:pt>
                <c:pt idx="282107">
                  <c:v>93638</c:v>
                </c:pt>
                <c:pt idx="282108">
                  <c:v>93638</c:v>
                </c:pt>
                <c:pt idx="282109">
                  <c:v>93638</c:v>
                </c:pt>
                <c:pt idx="282110">
                  <c:v>93638</c:v>
                </c:pt>
                <c:pt idx="282111">
                  <c:v>93638</c:v>
                </c:pt>
                <c:pt idx="282112">
                  <c:v>93638</c:v>
                </c:pt>
                <c:pt idx="282113">
                  <c:v>93638</c:v>
                </c:pt>
                <c:pt idx="282114">
                  <c:v>93638</c:v>
                </c:pt>
                <c:pt idx="282115">
                  <c:v>93638</c:v>
                </c:pt>
                <c:pt idx="282116">
                  <c:v>93638</c:v>
                </c:pt>
                <c:pt idx="282117">
                  <c:v>93638</c:v>
                </c:pt>
                <c:pt idx="282118">
                  <c:v>93638</c:v>
                </c:pt>
                <c:pt idx="282119">
                  <c:v>93638</c:v>
                </c:pt>
                <c:pt idx="282120">
                  <c:v>93638</c:v>
                </c:pt>
                <c:pt idx="282121">
                  <c:v>93638</c:v>
                </c:pt>
                <c:pt idx="282122">
                  <c:v>93638</c:v>
                </c:pt>
                <c:pt idx="282123">
                  <c:v>93638</c:v>
                </c:pt>
                <c:pt idx="282124">
                  <c:v>93638</c:v>
                </c:pt>
                <c:pt idx="282125">
                  <c:v>93638</c:v>
                </c:pt>
                <c:pt idx="282126">
                  <c:v>93638</c:v>
                </c:pt>
                <c:pt idx="282127">
                  <c:v>93638</c:v>
                </c:pt>
                <c:pt idx="282128">
                  <c:v>93638</c:v>
                </c:pt>
                <c:pt idx="282129">
                  <c:v>93638</c:v>
                </c:pt>
                <c:pt idx="282130">
                  <c:v>93638</c:v>
                </c:pt>
                <c:pt idx="282131">
                  <c:v>93638</c:v>
                </c:pt>
                <c:pt idx="282132">
                  <c:v>93638</c:v>
                </c:pt>
                <c:pt idx="282133">
                  <c:v>93638</c:v>
                </c:pt>
                <c:pt idx="282134">
                  <c:v>93638</c:v>
                </c:pt>
                <c:pt idx="282135">
                  <c:v>93638</c:v>
                </c:pt>
                <c:pt idx="282136">
                  <c:v>93638</c:v>
                </c:pt>
                <c:pt idx="282137">
                  <c:v>93638</c:v>
                </c:pt>
                <c:pt idx="282138">
                  <c:v>93638</c:v>
                </c:pt>
                <c:pt idx="282139">
                  <c:v>93638</c:v>
                </c:pt>
                <c:pt idx="282140">
                  <c:v>93638</c:v>
                </c:pt>
                <c:pt idx="282141">
                  <c:v>93638</c:v>
                </c:pt>
                <c:pt idx="282142">
                  <c:v>93638</c:v>
                </c:pt>
                <c:pt idx="282143">
                  <c:v>93638</c:v>
                </c:pt>
                <c:pt idx="282144">
                  <c:v>93638</c:v>
                </c:pt>
                <c:pt idx="282145">
                  <c:v>93638</c:v>
                </c:pt>
                <c:pt idx="282146">
                  <c:v>93638</c:v>
                </c:pt>
                <c:pt idx="282147">
                  <c:v>93638</c:v>
                </c:pt>
                <c:pt idx="282148">
                  <c:v>93638</c:v>
                </c:pt>
                <c:pt idx="282149">
                  <c:v>93638</c:v>
                </c:pt>
                <c:pt idx="282150">
                  <c:v>93638</c:v>
                </c:pt>
                <c:pt idx="282151">
                  <c:v>93638</c:v>
                </c:pt>
                <c:pt idx="282152">
                  <c:v>93638</c:v>
                </c:pt>
                <c:pt idx="282153">
                  <c:v>93638</c:v>
                </c:pt>
                <c:pt idx="282154">
                  <c:v>93638</c:v>
                </c:pt>
                <c:pt idx="282155">
                  <c:v>93638</c:v>
                </c:pt>
                <c:pt idx="282156">
                  <c:v>93638</c:v>
                </c:pt>
                <c:pt idx="282157">
                  <c:v>93638</c:v>
                </c:pt>
                <c:pt idx="282158">
                  <c:v>93638</c:v>
                </c:pt>
                <c:pt idx="282159">
                  <c:v>93638</c:v>
                </c:pt>
                <c:pt idx="282160">
                  <c:v>93638</c:v>
                </c:pt>
                <c:pt idx="282161">
                  <c:v>93638</c:v>
                </c:pt>
                <c:pt idx="282162">
                  <c:v>93638</c:v>
                </c:pt>
                <c:pt idx="282163">
                  <c:v>93638</c:v>
                </c:pt>
                <c:pt idx="282164">
                  <c:v>93638</c:v>
                </c:pt>
                <c:pt idx="282165">
                  <c:v>93638</c:v>
                </c:pt>
                <c:pt idx="282166">
                  <c:v>93638</c:v>
                </c:pt>
                <c:pt idx="282167">
                  <c:v>93638</c:v>
                </c:pt>
                <c:pt idx="282168">
                  <c:v>93638</c:v>
                </c:pt>
                <c:pt idx="282169">
                  <c:v>93638</c:v>
                </c:pt>
                <c:pt idx="282170">
                  <c:v>93638</c:v>
                </c:pt>
                <c:pt idx="282171">
                  <c:v>93638</c:v>
                </c:pt>
                <c:pt idx="282172">
                  <c:v>93638</c:v>
                </c:pt>
                <c:pt idx="282173">
                  <c:v>93638</c:v>
                </c:pt>
                <c:pt idx="282174">
                  <c:v>93638</c:v>
                </c:pt>
                <c:pt idx="282175">
                  <c:v>93638</c:v>
                </c:pt>
                <c:pt idx="282176">
                  <c:v>93638</c:v>
                </c:pt>
                <c:pt idx="282177">
                  <c:v>93638</c:v>
                </c:pt>
                <c:pt idx="282178">
                  <c:v>93638</c:v>
                </c:pt>
                <c:pt idx="282179">
                  <c:v>93638</c:v>
                </c:pt>
                <c:pt idx="282180">
                  <c:v>93638</c:v>
                </c:pt>
                <c:pt idx="282181">
                  <c:v>93638</c:v>
                </c:pt>
                <c:pt idx="282182">
                  <c:v>93638</c:v>
                </c:pt>
                <c:pt idx="282183">
                  <c:v>93638</c:v>
                </c:pt>
                <c:pt idx="282184">
                  <c:v>93638</c:v>
                </c:pt>
                <c:pt idx="282185">
                  <c:v>93638</c:v>
                </c:pt>
                <c:pt idx="282186">
                  <c:v>93638</c:v>
                </c:pt>
                <c:pt idx="282187">
                  <c:v>93638</c:v>
                </c:pt>
                <c:pt idx="282188">
                  <c:v>93638</c:v>
                </c:pt>
                <c:pt idx="282189">
                  <c:v>93638</c:v>
                </c:pt>
                <c:pt idx="282190">
                  <c:v>93638</c:v>
                </c:pt>
                <c:pt idx="282191">
                  <c:v>93638</c:v>
                </c:pt>
                <c:pt idx="282192">
                  <c:v>93638</c:v>
                </c:pt>
                <c:pt idx="282193">
                  <c:v>93638</c:v>
                </c:pt>
                <c:pt idx="282194">
                  <c:v>93638</c:v>
                </c:pt>
                <c:pt idx="282195">
                  <c:v>93638</c:v>
                </c:pt>
                <c:pt idx="282196">
                  <c:v>93638</c:v>
                </c:pt>
                <c:pt idx="282197">
                  <c:v>93638</c:v>
                </c:pt>
                <c:pt idx="282198">
                  <c:v>93638</c:v>
                </c:pt>
                <c:pt idx="282199">
                  <c:v>93638</c:v>
                </c:pt>
                <c:pt idx="282200">
                  <c:v>93638</c:v>
                </c:pt>
                <c:pt idx="282201">
                  <c:v>93638</c:v>
                </c:pt>
                <c:pt idx="282202">
                  <c:v>93638</c:v>
                </c:pt>
                <c:pt idx="282203">
                  <c:v>93638</c:v>
                </c:pt>
                <c:pt idx="282204">
                  <c:v>93638</c:v>
                </c:pt>
                <c:pt idx="282205">
                  <c:v>93638</c:v>
                </c:pt>
                <c:pt idx="282206">
                  <c:v>93638</c:v>
                </c:pt>
                <c:pt idx="282207">
                  <c:v>93638</c:v>
                </c:pt>
                <c:pt idx="282208">
                  <c:v>93638</c:v>
                </c:pt>
                <c:pt idx="282209">
                  <c:v>93638</c:v>
                </c:pt>
                <c:pt idx="282210">
                  <c:v>93638</c:v>
                </c:pt>
                <c:pt idx="282211">
                  <c:v>93638</c:v>
                </c:pt>
                <c:pt idx="282212">
                  <c:v>93638</c:v>
                </c:pt>
                <c:pt idx="282213">
                  <c:v>93638</c:v>
                </c:pt>
                <c:pt idx="282214">
                  <c:v>93638</c:v>
                </c:pt>
                <c:pt idx="282215">
                  <c:v>93638</c:v>
                </c:pt>
                <c:pt idx="282216">
                  <c:v>93638</c:v>
                </c:pt>
                <c:pt idx="282217">
                  <c:v>93638</c:v>
                </c:pt>
                <c:pt idx="282218">
                  <c:v>93638</c:v>
                </c:pt>
                <c:pt idx="282219">
                  <c:v>93638</c:v>
                </c:pt>
                <c:pt idx="282220">
                  <c:v>93638</c:v>
                </c:pt>
                <c:pt idx="282221">
                  <c:v>93638</c:v>
                </c:pt>
                <c:pt idx="282222">
                  <c:v>93638</c:v>
                </c:pt>
                <c:pt idx="282223">
                  <c:v>93638</c:v>
                </c:pt>
                <c:pt idx="282224">
                  <c:v>93638</c:v>
                </c:pt>
                <c:pt idx="282225">
                  <c:v>93638</c:v>
                </c:pt>
                <c:pt idx="282226">
                  <c:v>93638</c:v>
                </c:pt>
                <c:pt idx="282227">
                  <c:v>93638</c:v>
                </c:pt>
                <c:pt idx="282228">
                  <c:v>93638</c:v>
                </c:pt>
                <c:pt idx="282229">
                  <c:v>93638</c:v>
                </c:pt>
                <c:pt idx="282230">
                  <c:v>93638</c:v>
                </c:pt>
                <c:pt idx="282231">
                  <c:v>93638</c:v>
                </c:pt>
                <c:pt idx="282232">
                  <c:v>93638</c:v>
                </c:pt>
                <c:pt idx="282233">
                  <c:v>93638</c:v>
                </c:pt>
                <c:pt idx="282234">
                  <c:v>93638</c:v>
                </c:pt>
                <c:pt idx="282235">
                  <c:v>93638</c:v>
                </c:pt>
                <c:pt idx="282236">
                  <c:v>93638</c:v>
                </c:pt>
                <c:pt idx="282237">
                  <c:v>93638</c:v>
                </c:pt>
                <c:pt idx="282238">
                  <c:v>93638</c:v>
                </c:pt>
                <c:pt idx="282239">
                  <c:v>93638</c:v>
                </c:pt>
                <c:pt idx="282240">
                  <c:v>93638</c:v>
                </c:pt>
                <c:pt idx="282241">
                  <c:v>93638</c:v>
                </c:pt>
                <c:pt idx="282242">
                  <c:v>93638</c:v>
                </c:pt>
                <c:pt idx="282243">
                  <c:v>93638</c:v>
                </c:pt>
                <c:pt idx="282244">
                  <c:v>93638</c:v>
                </c:pt>
                <c:pt idx="282245">
                  <c:v>93638</c:v>
                </c:pt>
                <c:pt idx="282246">
                  <c:v>93638</c:v>
                </c:pt>
                <c:pt idx="282247">
                  <c:v>93638</c:v>
                </c:pt>
                <c:pt idx="282248">
                  <c:v>93638</c:v>
                </c:pt>
                <c:pt idx="282249">
                  <c:v>93638</c:v>
                </c:pt>
                <c:pt idx="282250">
                  <c:v>93638</c:v>
                </c:pt>
                <c:pt idx="282251">
                  <c:v>93638</c:v>
                </c:pt>
                <c:pt idx="282252">
                  <c:v>93638</c:v>
                </c:pt>
                <c:pt idx="282253">
                  <c:v>93638</c:v>
                </c:pt>
                <c:pt idx="282254">
                  <c:v>93638</c:v>
                </c:pt>
                <c:pt idx="282255">
                  <c:v>93638</c:v>
                </c:pt>
                <c:pt idx="282256">
                  <c:v>93638</c:v>
                </c:pt>
                <c:pt idx="282257">
                  <c:v>93638</c:v>
                </c:pt>
                <c:pt idx="282258">
                  <c:v>93638</c:v>
                </c:pt>
                <c:pt idx="282259">
                  <c:v>93638</c:v>
                </c:pt>
                <c:pt idx="282260">
                  <c:v>93638</c:v>
                </c:pt>
                <c:pt idx="282261">
                  <c:v>93638</c:v>
                </c:pt>
                <c:pt idx="282262">
                  <c:v>93638</c:v>
                </c:pt>
                <c:pt idx="282263">
                  <c:v>93638</c:v>
                </c:pt>
                <c:pt idx="282264">
                  <c:v>93638</c:v>
                </c:pt>
                <c:pt idx="282265">
                  <c:v>93638</c:v>
                </c:pt>
                <c:pt idx="282266">
                  <c:v>93638</c:v>
                </c:pt>
                <c:pt idx="282267">
                  <c:v>93638</c:v>
                </c:pt>
                <c:pt idx="282268">
                  <c:v>93638</c:v>
                </c:pt>
                <c:pt idx="282269">
                  <c:v>93638</c:v>
                </c:pt>
                <c:pt idx="282270">
                  <c:v>93638</c:v>
                </c:pt>
                <c:pt idx="282271">
                  <c:v>93638</c:v>
                </c:pt>
                <c:pt idx="282272">
                  <c:v>93638</c:v>
                </c:pt>
                <c:pt idx="282273">
                  <c:v>93638</c:v>
                </c:pt>
                <c:pt idx="282274">
                  <c:v>93638</c:v>
                </c:pt>
                <c:pt idx="282275">
                  <c:v>93638</c:v>
                </c:pt>
                <c:pt idx="282276">
                  <c:v>93638</c:v>
                </c:pt>
                <c:pt idx="282277">
                  <c:v>93638</c:v>
                </c:pt>
                <c:pt idx="282278">
                  <c:v>93638</c:v>
                </c:pt>
                <c:pt idx="282279">
                  <c:v>93638</c:v>
                </c:pt>
                <c:pt idx="282280">
                  <c:v>93638</c:v>
                </c:pt>
                <c:pt idx="282281">
                  <c:v>93638</c:v>
                </c:pt>
                <c:pt idx="282282">
                  <c:v>93638</c:v>
                </c:pt>
                <c:pt idx="282283">
                  <c:v>93638</c:v>
                </c:pt>
                <c:pt idx="282284">
                  <c:v>93638</c:v>
                </c:pt>
                <c:pt idx="282285">
                  <c:v>93638</c:v>
                </c:pt>
                <c:pt idx="282286">
                  <c:v>93638</c:v>
                </c:pt>
                <c:pt idx="282287">
                  <c:v>93638</c:v>
                </c:pt>
                <c:pt idx="282288">
                  <c:v>93638</c:v>
                </c:pt>
                <c:pt idx="282289">
                  <c:v>93638</c:v>
                </c:pt>
                <c:pt idx="282290">
                  <c:v>93638</c:v>
                </c:pt>
                <c:pt idx="282291">
                  <c:v>93638</c:v>
                </c:pt>
                <c:pt idx="282292">
                  <c:v>93638</c:v>
                </c:pt>
                <c:pt idx="282293">
                  <c:v>93638</c:v>
                </c:pt>
                <c:pt idx="282294">
                  <c:v>93638</c:v>
                </c:pt>
                <c:pt idx="282295">
                  <c:v>93638</c:v>
                </c:pt>
                <c:pt idx="282296">
                  <c:v>93638</c:v>
                </c:pt>
                <c:pt idx="282297">
                  <c:v>93638</c:v>
                </c:pt>
                <c:pt idx="282298">
                  <c:v>93638</c:v>
                </c:pt>
                <c:pt idx="282299">
                  <c:v>93638</c:v>
                </c:pt>
                <c:pt idx="282300">
                  <c:v>93638</c:v>
                </c:pt>
                <c:pt idx="282301">
                  <c:v>93638</c:v>
                </c:pt>
                <c:pt idx="282302">
                  <c:v>93638</c:v>
                </c:pt>
                <c:pt idx="282303">
                  <c:v>93638</c:v>
                </c:pt>
                <c:pt idx="282304">
                  <c:v>93638</c:v>
                </c:pt>
                <c:pt idx="282305">
                  <c:v>93638</c:v>
                </c:pt>
                <c:pt idx="282306">
                  <c:v>93638</c:v>
                </c:pt>
                <c:pt idx="282307">
                  <c:v>93638</c:v>
                </c:pt>
                <c:pt idx="282308">
                  <c:v>93638</c:v>
                </c:pt>
                <c:pt idx="282309">
                  <c:v>93638</c:v>
                </c:pt>
                <c:pt idx="282310">
                  <c:v>93638</c:v>
                </c:pt>
                <c:pt idx="282311">
                  <c:v>93638</c:v>
                </c:pt>
                <c:pt idx="282312">
                  <c:v>93638</c:v>
                </c:pt>
                <c:pt idx="282313">
                  <c:v>93638</c:v>
                </c:pt>
                <c:pt idx="282314">
                  <c:v>93638</c:v>
                </c:pt>
                <c:pt idx="282315">
                  <c:v>93638</c:v>
                </c:pt>
                <c:pt idx="282316">
                  <c:v>93638</c:v>
                </c:pt>
                <c:pt idx="282317">
                  <c:v>93638</c:v>
                </c:pt>
                <c:pt idx="282318">
                  <c:v>93638</c:v>
                </c:pt>
                <c:pt idx="282319">
                  <c:v>93638</c:v>
                </c:pt>
                <c:pt idx="282320">
                  <c:v>93638</c:v>
                </c:pt>
                <c:pt idx="282321">
                  <c:v>93638</c:v>
                </c:pt>
                <c:pt idx="282322">
                  <c:v>93638</c:v>
                </c:pt>
                <c:pt idx="282323">
                  <c:v>93638</c:v>
                </c:pt>
                <c:pt idx="282324">
                  <c:v>93638</c:v>
                </c:pt>
                <c:pt idx="282325">
                  <c:v>93638</c:v>
                </c:pt>
                <c:pt idx="282326">
                  <c:v>93638</c:v>
                </c:pt>
                <c:pt idx="282327">
                  <c:v>93638</c:v>
                </c:pt>
                <c:pt idx="282328">
                  <c:v>93638</c:v>
                </c:pt>
                <c:pt idx="282329">
                  <c:v>93638</c:v>
                </c:pt>
                <c:pt idx="282330">
                  <c:v>93638</c:v>
                </c:pt>
                <c:pt idx="282331">
                  <c:v>93638</c:v>
                </c:pt>
                <c:pt idx="282332">
                  <c:v>93638</c:v>
                </c:pt>
                <c:pt idx="282333">
                  <c:v>93638</c:v>
                </c:pt>
                <c:pt idx="282334">
                  <c:v>93638</c:v>
                </c:pt>
                <c:pt idx="282335">
                  <c:v>93638</c:v>
                </c:pt>
                <c:pt idx="282336">
                  <c:v>93638</c:v>
                </c:pt>
                <c:pt idx="282337">
                  <c:v>93638</c:v>
                </c:pt>
                <c:pt idx="282338">
                  <c:v>93638</c:v>
                </c:pt>
                <c:pt idx="282339">
                  <c:v>93638</c:v>
                </c:pt>
                <c:pt idx="282340">
                  <c:v>93638</c:v>
                </c:pt>
                <c:pt idx="282341">
                  <c:v>93638</c:v>
                </c:pt>
                <c:pt idx="282342">
                  <c:v>93638</c:v>
                </c:pt>
                <c:pt idx="282343">
                  <c:v>93638</c:v>
                </c:pt>
                <c:pt idx="282344">
                  <c:v>93638</c:v>
                </c:pt>
                <c:pt idx="282345">
                  <c:v>93638</c:v>
                </c:pt>
                <c:pt idx="282346">
                  <c:v>93638</c:v>
                </c:pt>
                <c:pt idx="282347">
                  <c:v>93638</c:v>
                </c:pt>
                <c:pt idx="282348">
                  <c:v>93638</c:v>
                </c:pt>
                <c:pt idx="282349">
                  <c:v>93638</c:v>
                </c:pt>
                <c:pt idx="282350">
                  <c:v>93638</c:v>
                </c:pt>
                <c:pt idx="282351">
                  <c:v>93638</c:v>
                </c:pt>
                <c:pt idx="282352">
                  <c:v>93638</c:v>
                </c:pt>
                <c:pt idx="282353">
                  <c:v>93638</c:v>
                </c:pt>
                <c:pt idx="282354">
                  <c:v>93638</c:v>
                </c:pt>
                <c:pt idx="282355">
                  <c:v>93638</c:v>
                </c:pt>
                <c:pt idx="282356">
                  <c:v>93638</c:v>
                </c:pt>
                <c:pt idx="282357">
                  <c:v>93638</c:v>
                </c:pt>
                <c:pt idx="282358">
                  <c:v>93638</c:v>
                </c:pt>
                <c:pt idx="282359">
                  <c:v>93638</c:v>
                </c:pt>
                <c:pt idx="282360">
                  <c:v>93638</c:v>
                </c:pt>
                <c:pt idx="282361">
                  <c:v>93638</c:v>
                </c:pt>
                <c:pt idx="282362">
                  <c:v>93638</c:v>
                </c:pt>
                <c:pt idx="282363">
                  <c:v>93638</c:v>
                </c:pt>
                <c:pt idx="282364">
                  <c:v>93638</c:v>
                </c:pt>
                <c:pt idx="282365">
                  <c:v>93638</c:v>
                </c:pt>
                <c:pt idx="282366">
                  <c:v>93638</c:v>
                </c:pt>
                <c:pt idx="282367">
                  <c:v>93638</c:v>
                </c:pt>
                <c:pt idx="282368">
                  <c:v>93638</c:v>
                </c:pt>
                <c:pt idx="282369">
                  <c:v>93638</c:v>
                </c:pt>
                <c:pt idx="282370">
                  <c:v>93638</c:v>
                </c:pt>
                <c:pt idx="282371">
                  <c:v>93638</c:v>
                </c:pt>
                <c:pt idx="282372">
                  <c:v>93638</c:v>
                </c:pt>
                <c:pt idx="282373">
                  <c:v>93638</c:v>
                </c:pt>
                <c:pt idx="282374">
                  <c:v>93638</c:v>
                </c:pt>
                <c:pt idx="282375">
                  <c:v>93638</c:v>
                </c:pt>
                <c:pt idx="282376">
                  <c:v>93638</c:v>
                </c:pt>
                <c:pt idx="282377">
                  <c:v>93638</c:v>
                </c:pt>
                <c:pt idx="282378">
                  <c:v>93638</c:v>
                </c:pt>
                <c:pt idx="282379">
                  <c:v>93638</c:v>
                </c:pt>
                <c:pt idx="282380">
                  <c:v>93638</c:v>
                </c:pt>
                <c:pt idx="282381">
                  <c:v>93638</c:v>
                </c:pt>
                <c:pt idx="282382">
                  <c:v>93638</c:v>
                </c:pt>
                <c:pt idx="282383">
                  <c:v>93638</c:v>
                </c:pt>
                <c:pt idx="282384">
                  <c:v>93638</c:v>
                </c:pt>
                <c:pt idx="282385">
                  <c:v>93638</c:v>
                </c:pt>
                <c:pt idx="282386">
                  <c:v>93638</c:v>
                </c:pt>
                <c:pt idx="282387">
                  <c:v>93638</c:v>
                </c:pt>
                <c:pt idx="282388">
                  <c:v>93638</c:v>
                </c:pt>
                <c:pt idx="282389">
                  <c:v>93638</c:v>
                </c:pt>
                <c:pt idx="282390">
                  <c:v>93638</c:v>
                </c:pt>
                <c:pt idx="282391">
                  <c:v>93638</c:v>
                </c:pt>
                <c:pt idx="282392">
                  <c:v>93638</c:v>
                </c:pt>
                <c:pt idx="282393">
                  <c:v>93638</c:v>
                </c:pt>
                <c:pt idx="282394">
                  <c:v>93638</c:v>
                </c:pt>
                <c:pt idx="282395">
                  <c:v>93638</c:v>
                </c:pt>
                <c:pt idx="282396">
                  <c:v>93638</c:v>
                </c:pt>
                <c:pt idx="282397">
                  <c:v>93638</c:v>
                </c:pt>
                <c:pt idx="282398">
                  <c:v>93638</c:v>
                </c:pt>
                <c:pt idx="282399">
                  <c:v>93638</c:v>
                </c:pt>
                <c:pt idx="282400">
                  <c:v>93638</c:v>
                </c:pt>
                <c:pt idx="282401">
                  <c:v>93638</c:v>
                </c:pt>
                <c:pt idx="282402">
                  <c:v>93638</c:v>
                </c:pt>
                <c:pt idx="282403">
                  <c:v>93638</c:v>
                </c:pt>
                <c:pt idx="282404">
                  <c:v>93638</c:v>
                </c:pt>
                <c:pt idx="282405">
                  <c:v>93638</c:v>
                </c:pt>
                <c:pt idx="282406">
                  <c:v>93638</c:v>
                </c:pt>
                <c:pt idx="282407">
                  <c:v>93638</c:v>
                </c:pt>
                <c:pt idx="282408">
                  <c:v>93638</c:v>
                </c:pt>
                <c:pt idx="282409">
                  <c:v>93638</c:v>
                </c:pt>
                <c:pt idx="282410">
                  <c:v>93638</c:v>
                </c:pt>
                <c:pt idx="282411">
                  <c:v>93638</c:v>
                </c:pt>
                <c:pt idx="282412">
                  <c:v>93638</c:v>
                </c:pt>
                <c:pt idx="282413">
                  <c:v>93638</c:v>
                </c:pt>
                <c:pt idx="282414">
                  <c:v>93638</c:v>
                </c:pt>
                <c:pt idx="282415">
                  <c:v>93638</c:v>
                </c:pt>
                <c:pt idx="282416">
                  <c:v>93638</c:v>
                </c:pt>
                <c:pt idx="282417">
                  <c:v>93638</c:v>
                </c:pt>
                <c:pt idx="282418">
                  <c:v>93638</c:v>
                </c:pt>
                <c:pt idx="282419">
                  <c:v>93638</c:v>
                </c:pt>
                <c:pt idx="282420">
                  <c:v>93638</c:v>
                </c:pt>
                <c:pt idx="282421">
                  <c:v>93638</c:v>
                </c:pt>
                <c:pt idx="282422">
                  <c:v>93638</c:v>
                </c:pt>
                <c:pt idx="282423">
                  <c:v>93638</c:v>
                </c:pt>
                <c:pt idx="282424">
                  <c:v>93638</c:v>
                </c:pt>
                <c:pt idx="282425">
                  <c:v>93638</c:v>
                </c:pt>
                <c:pt idx="282426">
                  <c:v>93638</c:v>
                </c:pt>
                <c:pt idx="282427">
                  <c:v>93638</c:v>
                </c:pt>
                <c:pt idx="282428">
                  <c:v>93638</c:v>
                </c:pt>
                <c:pt idx="282429">
                  <c:v>93638</c:v>
                </c:pt>
                <c:pt idx="282430">
                  <c:v>93638</c:v>
                </c:pt>
                <c:pt idx="282431">
                  <c:v>93638</c:v>
                </c:pt>
                <c:pt idx="282432">
                  <c:v>93638</c:v>
                </c:pt>
                <c:pt idx="282433">
                  <c:v>93638</c:v>
                </c:pt>
                <c:pt idx="282434">
                  <c:v>93638</c:v>
                </c:pt>
                <c:pt idx="282435">
                  <c:v>93638</c:v>
                </c:pt>
                <c:pt idx="282436">
                  <c:v>93638</c:v>
                </c:pt>
                <c:pt idx="282437">
                  <c:v>93638</c:v>
                </c:pt>
                <c:pt idx="282438">
                  <c:v>93638</c:v>
                </c:pt>
                <c:pt idx="282439">
                  <c:v>93638</c:v>
                </c:pt>
                <c:pt idx="282440">
                  <c:v>93638</c:v>
                </c:pt>
                <c:pt idx="282441">
                  <c:v>93638</c:v>
                </c:pt>
                <c:pt idx="282442">
                  <c:v>93638</c:v>
                </c:pt>
                <c:pt idx="282443">
                  <c:v>93638</c:v>
                </c:pt>
                <c:pt idx="282444">
                  <c:v>93638</c:v>
                </c:pt>
                <c:pt idx="282445">
                  <c:v>93638</c:v>
                </c:pt>
                <c:pt idx="282446">
                  <c:v>93638</c:v>
                </c:pt>
                <c:pt idx="282447">
                  <c:v>93638</c:v>
                </c:pt>
                <c:pt idx="282448">
                  <c:v>93638</c:v>
                </c:pt>
                <c:pt idx="282449">
                  <c:v>93638</c:v>
                </c:pt>
                <c:pt idx="282450">
                  <c:v>93638</c:v>
                </c:pt>
                <c:pt idx="282451">
                  <c:v>93638</c:v>
                </c:pt>
                <c:pt idx="282452">
                  <c:v>93638</c:v>
                </c:pt>
                <c:pt idx="282453">
                  <c:v>93638</c:v>
                </c:pt>
                <c:pt idx="282454">
                  <c:v>93638</c:v>
                </c:pt>
                <c:pt idx="282455">
                  <c:v>93638</c:v>
                </c:pt>
                <c:pt idx="282456">
                  <c:v>93638</c:v>
                </c:pt>
                <c:pt idx="282457">
                  <c:v>93638</c:v>
                </c:pt>
                <c:pt idx="282458">
                  <c:v>93638</c:v>
                </c:pt>
                <c:pt idx="282459">
                  <c:v>93638</c:v>
                </c:pt>
                <c:pt idx="282460">
                  <c:v>93638</c:v>
                </c:pt>
                <c:pt idx="282461">
                  <c:v>93638</c:v>
                </c:pt>
                <c:pt idx="282462">
                  <c:v>93638</c:v>
                </c:pt>
                <c:pt idx="282463">
                  <c:v>93638</c:v>
                </c:pt>
                <c:pt idx="282464">
                  <c:v>93638</c:v>
                </c:pt>
                <c:pt idx="282465">
                  <c:v>93638</c:v>
                </c:pt>
                <c:pt idx="282466">
                  <c:v>93638</c:v>
                </c:pt>
                <c:pt idx="282467">
                  <c:v>93638</c:v>
                </c:pt>
                <c:pt idx="282468">
                  <c:v>93638</c:v>
                </c:pt>
                <c:pt idx="282469">
                  <c:v>93638</c:v>
                </c:pt>
                <c:pt idx="282470">
                  <c:v>93638</c:v>
                </c:pt>
                <c:pt idx="282471">
                  <c:v>93638</c:v>
                </c:pt>
                <c:pt idx="282472">
                  <c:v>93638</c:v>
                </c:pt>
                <c:pt idx="282473">
                  <c:v>93638</c:v>
                </c:pt>
                <c:pt idx="282474">
                  <c:v>93638</c:v>
                </c:pt>
                <c:pt idx="282475">
                  <c:v>93638</c:v>
                </c:pt>
                <c:pt idx="282476">
                  <c:v>93638</c:v>
                </c:pt>
                <c:pt idx="282477">
                  <c:v>93638</c:v>
                </c:pt>
                <c:pt idx="282478">
                  <c:v>93638</c:v>
                </c:pt>
                <c:pt idx="282479">
                  <c:v>93638</c:v>
                </c:pt>
                <c:pt idx="282480">
                  <c:v>93638</c:v>
                </c:pt>
                <c:pt idx="282481">
                  <c:v>93638</c:v>
                </c:pt>
                <c:pt idx="282482">
                  <c:v>93638</c:v>
                </c:pt>
                <c:pt idx="282483">
                  <c:v>93638</c:v>
                </c:pt>
                <c:pt idx="282484">
                  <c:v>93638</c:v>
                </c:pt>
                <c:pt idx="282485">
                  <c:v>93638</c:v>
                </c:pt>
                <c:pt idx="282486">
                  <c:v>93638</c:v>
                </c:pt>
                <c:pt idx="282487">
                  <c:v>93638</c:v>
                </c:pt>
                <c:pt idx="282488">
                  <c:v>93638</c:v>
                </c:pt>
                <c:pt idx="282489">
                  <c:v>93638</c:v>
                </c:pt>
                <c:pt idx="282490">
                  <c:v>93638</c:v>
                </c:pt>
                <c:pt idx="282491">
                  <c:v>93638</c:v>
                </c:pt>
                <c:pt idx="282492">
                  <c:v>93638</c:v>
                </c:pt>
                <c:pt idx="282493">
                  <c:v>93638</c:v>
                </c:pt>
                <c:pt idx="282494">
                  <c:v>93638</c:v>
                </c:pt>
                <c:pt idx="282495">
                  <c:v>93638</c:v>
                </c:pt>
                <c:pt idx="282496">
                  <c:v>93638</c:v>
                </c:pt>
                <c:pt idx="282497">
                  <c:v>93638</c:v>
                </c:pt>
                <c:pt idx="282498">
                  <c:v>93638</c:v>
                </c:pt>
                <c:pt idx="282499">
                  <c:v>93638</c:v>
                </c:pt>
                <c:pt idx="282500">
                  <c:v>93638</c:v>
                </c:pt>
                <c:pt idx="282501">
                  <c:v>93638</c:v>
                </c:pt>
                <c:pt idx="282502">
                  <c:v>93638</c:v>
                </c:pt>
                <c:pt idx="282503">
                  <c:v>93638</c:v>
                </c:pt>
                <c:pt idx="282504">
                  <c:v>93638</c:v>
                </c:pt>
                <c:pt idx="282505">
                  <c:v>93638</c:v>
                </c:pt>
                <c:pt idx="282506">
                  <c:v>93638</c:v>
                </c:pt>
                <c:pt idx="282507">
                  <c:v>93638</c:v>
                </c:pt>
                <c:pt idx="282508">
                  <c:v>93638</c:v>
                </c:pt>
                <c:pt idx="282509">
                  <c:v>93638</c:v>
                </c:pt>
                <c:pt idx="282510">
                  <c:v>93638</c:v>
                </c:pt>
                <c:pt idx="282511">
                  <c:v>93638</c:v>
                </c:pt>
                <c:pt idx="282512">
                  <c:v>93638</c:v>
                </c:pt>
                <c:pt idx="282513">
                  <c:v>93638</c:v>
                </c:pt>
                <c:pt idx="282514">
                  <c:v>93638</c:v>
                </c:pt>
                <c:pt idx="282515">
                  <c:v>93638</c:v>
                </c:pt>
                <c:pt idx="282516">
                  <c:v>93638</c:v>
                </c:pt>
                <c:pt idx="282517">
                  <c:v>93638</c:v>
                </c:pt>
                <c:pt idx="282518">
                  <c:v>93638</c:v>
                </c:pt>
                <c:pt idx="282519">
                  <c:v>93638</c:v>
                </c:pt>
                <c:pt idx="282520">
                  <c:v>93638</c:v>
                </c:pt>
                <c:pt idx="282521">
                  <c:v>93638</c:v>
                </c:pt>
                <c:pt idx="282522">
                  <c:v>93638</c:v>
                </c:pt>
                <c:pt idx="282523">
                  <c:v>93638</c:v>
                </c:pt>
                <c:pt idx="282524">
                  <c:v>93638</c:v>
                </c:pt>
                <c:pt idx="282525">
                  <c:v>93638</c:v>
                </c:pt>
                <c:pt idx="282526">
                  <c:v>93638</c:v>
                </c:pt>
                <c:pt idx="282527">
                  <c:v>93638</c:v>
                </c:pt>
                <c:pt idx="282528">
                  <c:v>93638</c:v>
                </c:pt>
                <c:pt idx="282529">
                  <c:v>93638</c:v>
                </c:pt>
                <c:pt idx="282530">
                  <c:v>93638</c:v>
                </c:pt>
                <c:pt idx="282531">
                  <c:v>93638</c:v>
                </c:pt>
                <c:pt idx="282532">
                  <c:v>93638</c:v>
                </c:pt>
                <c:pt idx="282533">
                  <c:v>93638</c:v>
                </c:pt>
                <c:pt idx="282534">
                  <c:v>93638</c:v>
                </c:pt>
                <c:pt idx="282535">
                  <c:v>93638</c:v>
                </c:pt>
                <c:pt idx="282536">
                  <c:v>93638</c:v>
                </c:pt>
                <c:pt idx="282537">
                  <c:v>93638</c:v>
                </c:pt>
                <c:pt idx="282538">
                  <c:v>93638</c:v>
                </c:pt>
                <c:pt idx="282539">
                  <c:v>93638</c:v>
                </c:pt>
                <c:pt idx="282540">
                  <c:v>93638</c:v>
                </c:pt>
                <c:pt idx="282541">
                  <c:v>93638</c:v>
                </c:pt>
                <c:pt idx="282542">
                  <c:v>93638</c:v>
                </c:pt>
                <c:pt idx="282543">
                  <c:v>93638</c:v>
                </c:pt>
                <c:pt idx="282544">
                  <c:v>93638</c:v>
                </c:pt>
                <c:pt idx="282545">
                  <c:v>93638</c:v>
                </c:pt>
                <c:pt idx="282546">
                  <c:v>93638</c:v>
                </c:pt>
                <c:pt idx="282547">
                  <c:v>93638</c:v>
                </c:pt>
                <c:pt idx="282548">
                  <c:v>93638</c:v>
                </c:pt>
                <c:pt idx="282549">
                  <c:v>93638</c:v>
                </c:pt>
                <c:pt idx="282550">
                  <c:v>93638</c:v>
                </c:pt>
                <c:pt idx="282551">
                  <c:v>93638</c:v>
                </c:pt>
                <c:pt idx="282552">
                  <c:v>93638</c:v>
                </c:pt>
                <c:pt idx="282553">
                  <c:v>93638</c:v>
                </c:pt>
                <c:pt idx="282554">
                  <c:v>93638</c:v>
                </c:pt>
                <c:pt idx="282555">
                  <c:v>93638</c:v>
                </c:pt>
                <c:pt idx="282556">
                  <c:v>93638</c:v>
                </c:pt>
                <c:pt idx="282557">
                  <c:v>93638</c:v>
                </c:pt>
                <c:pt idx="282558">
                  <c:v>93638</c:v>
                </c:pt>
                <c:pt idx="282559">
                  <c:v>93638</c:v>
                </c:pt>
                <c:pt idx="282560">
                  <c:v>93638</c:v>
                </c:pt>
                <c:pt idx="282561">
                  <c:v>93638</c:v>
                </c:pt>
                <c:pt idx="282562">
                  <c:v>93638</c:v>
                </c:pt>
                <c:pt idx="282563">
                  <c:v>93638</c:v>
                </c:pt>
                <c:pt idx="282564">
                  <c:v>93638</c:v>
                </c:pt>
                <c:pt idx="282565">
                  <c:v>93638</c:v>
                </c:pt>
                <c:pt idx="282566">
                  <c:v>93638</c:v>
                </c:pt>
                <c:pt idx="282567">
                  <c:v>93638</c:v>
                </c:pt>
                <c:pt idx="282568">
                  <c:v>93638</c:v>
                </c:pt>
                <c:pt idx="282569">
                  <c:v>93638</c:v>
                </c:pt>
                <c:pt idx="282570">
                  <c:v>93638</c:v>
                </c:pt>
                <c:pt idx="282571">
                  <c:v>93638</c:v>
                </c:pt>
                <c:pt idx="282572">
                  <c:v>93638</c:v>
                </c:pt>
                <c:pt idx="282573">
                  <c:v>93638</c:v>
                </c:pt>
                <c:pt idx="282574">
                  <c:v>93638</c:v>
                </c:pt>
                <c:pt idx="282575">
                  <c:v>93638</c:v>
                </c:pt>
                <c:pt idx="282576">
                  <c:v>93638</c:v>
                </c:pt>
                <c:pt idx="282577">
                  <c:v>93638</c:v>
                </c:pt>
                <c:pt idx="282578">
                  <c:v>93638</c:v>
                </c:pt>
                <c:pt idx="282579">
                  <c:v>93638</c:v>
                </c:pt>
                <c:pt idx="282580">
                  <c:v>93638</c:v>
                </c:pt>
                <c:pt idx="282581">
                  <c:v>93638</c:v>
                </c:pt>
                <c:pt idx="282582">
                  <c:v>93638</c:v>
                </c:pt>
                <c:pt idx="282583">
                  <c:v>93638</c:v>
                </c:pt>
                <c:pt idx="282584">
                  <c:v>93638</c:v>
                </c:pt>
                <c:pt idx="282585">
                  <c:v>93638</c:v>
                </c:pt>
                <c:pt idx="282586">
                  <c:v>93638</c:v>
                </c:pt>
                <c:pt idx="282587">
                  <c:v>93638</c:v>
                </c:pt>
                <c:pt idx="282588">
                  <c:v>93638</c:v>
                </c:pt>
                <c:pt idx="282589">
                  <c:v>93638</c:v>
                </c:pt>
                <c:pt idx="282590">
                  <c:v>93638</c:v>
                </c:pt>
                <c:pt idx="282591">
                  <c:v>93638</c:v>
                </c:pt>
                <c:pt idx="282592">
                  <c:v>93638</c:v>
                </c:pt>
                <c:pt idx="282593">
                  <c:v>93638</c:v>
                </c:pt>
                <c:pt idx="282594">
                  <c:v>93638</c:v>
                </c:pt>
                <c:pt idx="282595">
                  <c:v>93638</c:v>
                </c:pt>
                <c:pt idx="282596">
                  <c:v>93638</c:v>
                </c:pt>
                <c:pt idx="282597">
                  <c:v>93638</c:v>
                </c:pt>
                <c:pt idx="282598">
                  <c:v>93638</c:v>
                </c:pt>
                <c:pt idx="282599">
                  <c:v>93638</c:v>
                </c:pt>
                <c:pt idx="282600">
                  <c:v>93638</c:v>
                </c:pt>
                <c:pt idx="282601">
                  <c:v>93638</c:v>
                </c:pt>
                <c:pt idx="282602">
                  <c:v>93638</c:v>
                </c:pt>
                <c:pt idx="282603">
                  <c:v>93638</c:v>
                </c:pt>
                <c:pt idx="282604">
                  <c:v>93638</c:v>
                </c:pt>
                <c:pt idx="282605">
                  <c:v>93638</c:v>
                </c:pt>
                <c:pt idx="282606">
                  <c:v>93638</c:v>
                </c:pt>
                <c:pt idx="282607">
                  <c:v>93638</c:v>
                </c:pt>
                <c:pt idx="282608">
                  <c:v>93638</c:v>
                </c:pt>
                <c:pt idx="282609">
                  <c:v>93638</c:v>
                </c:pt>
                <c:pt idx="282610">
                  <c:v>93638</c:v>
                </c:pt>
                <c:pt idx="282611">
                  <c:v>93638</c:v>
                </c:pt>
                <c:pt idx="282612">
                  <c:v>93638</c:v>
                </c:pt>
                <c:pt idx="282613">
                  <c:v>93638</c:v>
                </c:pt>
                <c:pt idx="282614">
                  <c:v>93638</c:v>
                </c:pt>
                <c:pt idx="282615">
                  <c:v>93638</c:v>
                </c:pt>
                <c:pt idx="282616">
                  <c:v>93638</c:v>
                </c:pt>
                <c:pt idx="282617">
                  <c:v>93638</c:v>
                </c:pt>
                <c:pt idx="282618">
                  <c:v>93638</c:v>
                </c:pt>
                <c:pt idx="282619">
                  <c:v>93638</c:v>
                </c:pt>
                <c:pt idx="282620">
                  <c:v>93638</c:v>
                </c:pt>
                <c:pt idx="282621">
                  <c:v>93638</c:v>
                </c:pt>
                <c:pt idx="282622">
                  <c:v>93638</c:v>
                </c:pt>
                <c:pt idx="282623">
                  <c:v>93638</c:v>
                </c:pt>
                <c:pt idx="282624">
                  <c:v>93638</c:v>
                </c:pt>
                <c:pt idx="282625">
                  <c:v>93638</c:v>
                </c:pt>
                <c:pt idx="282626">
                  <c:v>93638</c:v>
                </c:pt>
                <c:pt idx="282627">
                  <c:v>93638</c:v>
                </c:pt>
                <c:pt idx="282628">
                  <c:v>93638</c:v>
                </c:pt>
                <c:pt idx="282629">
                  <c:v>93638</c:v>
                </c:pt>
                <c:pt idx="282630">
                  <c:v>93638</c:v>
                </c:pt>
                <c:pt idx="282631">
                  <c:v>93638</c:v>
                </c:pt>
                <c:pt idx="282632">
                  <c:v>93638</c:v>
                </c:pt>
                <c:pt idx="282633">
                  <c:v>93638</c:v>
                </c:pt>
                <c:pt idx="282634">
                  <c:v>93638</c:v>
                </c:pt>
                <c:pt idx="282635">
                  <c:v>93638</c:v>
                </c:pt>
                <c:pt idx="282636">
                  <c:v>93638</c:v>
                </c:pt>
                <c:pt idx="282637">
                  <c:v>93638</c:v>
                </c:pt>
                <c:pt idx="282638">
                  <c:v>93638</c:v>
                </c:pt>
                <c:pt idx="282639">
                  <c:v>93638</c:v>
                </c:pt>
                <c:pt idx="282640">
                  <c:v>93638</c:v>
                </c:pt>
                <c:pt idx="282641">
                  <c:v>93638</c:v>
                </c:pt>
                <c:pt idx="282642">
                  <c:v>93638</c:v>
                </c:pt>
                <c:pt idx="282643">
                  <c:v>93638</c:v>
                </c:pt>
                <c:pt idx="282644">
                  <c:v>93638</c:v>
                </c:pt>
                <c:pt idx="282645">
                  <c:v>93638</c:v>
                </c:pt>
                <c:pt idx="282646">
                  <c:v>93638</c:v>
                </c:pt>
                <c:pt idx="282647">
                  <c:v>93638</c:v>
                </c:pt>
                <c:pt idx="282648">
                  <c:v>93638</c:v>
                </c:pt>
                <c:pt idx="282649">
                  <c:v>93638</c:v>
                </c:pt>
                <c:pt idx="282650">
                  <c:v>93638</c:v>
                </c:pt>
                <c:pt idx="282651">
                  <c:v>93638</c:v>
                </c:pt>
                <c:pt idx="282652">
                  <c:v>93638</c:v>
                </c:pt>
                <c:pt idx="282653">
                  <c:v>93638</c:v>
                </c:pt>
                <c:pt idx="282654">
                  <c:v>93638</c:v>
                </c:pt>
                <c:pt idx="282655">
                  <c:v>93638</c:v>
                </c:pt>
                <c:pt idx="282656">
                  <c:v>93638</c:v>
                </c:pt>
                <c:pt idx="282657">
                  <c:v>93638</c:v>
                </c:pt>
                <c:pt idx="282658">
                  <c:v>93638</c:v>
                </c:pt>
                <c:pt idx="282659">
                  <c:v>93638</c:v>
                </c:pt>
                <c:pt idx="282660">
                  <c:v>93638</c:v>
                </c:pt>
                <c:pt idx="282661">
                  <c:v>93638</c:v>
                </c:pt>
                <c:pt idx="282662">
                  <c:v>93638</c:v>
                </c:pt>
                <c:pt idx="282663">
                  <c:v>93638</c:v>
                </c:pt>
                <c:pt idx="282664">
                  <c:v>93638</c:v>
                </c:pt>
                <c:pt idx="282665">
                  <c:v>93638</c:v>
                </c:pt>
                <c:pt idx="282666">
                  <c:v>93638</c:v>
                </c:pt>
                <c:pt idx="282667">
                  <c:v>93638</c:v>
                </c:pt>
                <c:pt idx="282668">
                  <c:v>93638</c:v>
                </c:pt>
                <c:pt idx="282669">
                  <c:v>93638</c:v>
                </c:pt>
                <c:pt idx="282670">
                  <c:v>93638</c:v>
                </c:pt>
                <c:pt idx="282671">
                  <c:v>93638</c:v>
                </c:pt>
                <c:pt idx="282672">
                  <c:v>93638</c:v>
                </c:pt>
                <c:pt idx="282673">
                  <c:v>93638</c:v>
                </c:pt>
                <c:pt idx="282674">
                  <c:v>93638</c:v>
                </c:pt>
                <c:pt idx="282675">
                  <c:v>93638</c:v>
                </c:pt>
                <c:pt idx="282676">
                  <c:v>93638</c:v>
                </c:pt>
                <c:pt idx="282677">
                  <c:v>93638</c:v>
                </c:pt>
                <c:pt idx="282678">
                  <c:v>93638</c:v>
                </c:pt>
                <c:pt idx="282679">
                  <c:v>93638</c:v>
                </c:pt>
                <c:pt idx="282680">
                  <c:v>93638</c:v>
                </c:pt>
                <c:pt idx="282681">
                  <c:v>93638</c:v>
                </c:pt>
                <c:pt idx="282682">
                  <c:v>93638</c:v>
                </c:pt>
                <c:pt idx="282683">
                  <c:v>93638</c:v>
                </c:pt>
                <c:pt idx="282684">
                  <c:v>93638</c:v>
                </c:pt>
                <c:pt idx="282685">
                  <c:v>93638</c:v>
                </c:pt>
                <c:pt idx="282686">
                  <c:v>93638</c:v>
                </c:pt>
                <c:pt idx="282687">
                  <c:v>93638</c:v>
                </c:pt>
                <c:pt idx="282688">
                  <c:v>93638</c:v>
                </c:pt>
                <c:pt idx="282689">
                  <c:v>93638</c:v>
                </c:pt>
                <c:pt idx="282690">
                  <c:v>93638</c:v>
                </c:pt>
                <c:pt idx="282691">
                  <c:v>93638</c:v>
                </c:pt>
                <c:pt idx="282692">
                  <c:v>93638</c:v>
                </c:pt>
                <c:pt idx="282693">
                  <c:v>93638</c:v>
                </c:pt>
                <c:pt idx="282694">
                  <c:v>93638</c:v>
                </c:pt>
                <c:pt idx="282695">
                  <c:v>93638</c:v>
                </c:pt>
                <c:pt idx="282696">
                  <c:v>93638</c:v>
                </c:pt>
                <c:pt idx="282697">
                  <c:v>93638</c:v>
                </c:pt>
                <c:pt idx="282698">
                  <c:v>93638</c:v>
                </c:pt>
                <c:pt idx="282699">
                  <c:v>93638</c:v>
                </c:pt>
                <c:pt idx="282700">
                  <c:v>93638</c:v>
                </c:pt>
                <c:pt idx="282701">
                  <c:v>93638</c:v>
                </c:pt>
                <c:pt idx="282702">
                  <c:v>93638</c:v>
                </c:pt>
                <c:pt idx="282703">
                  <c:v>93638</c:v>
                </c:pt>
                <c:pt idx="282704">
                  <c:v>93638</c:v>
                </c:pt>
                <c:pt idx="282705">
                  <c:v>93638</c:v>
                </c:pt>
                <c:pt idx="282706">
                  <c:v>93638</c:v>
                </c:pt>
                <c:pt idx="282707">
                  <c:v>93638</c:v>
                </c:pt>
                <c:pt idx="282708">
                  <c:v>93638</c:v>
                </c:pt>
                <c:pt idx="282709">
                  <c:v>93638</c:v>
                </c:pt>
                <c:pt idx="282710">
                  <c:v>93638</c:v>
                </c:pt>
                <c:pt idx="282711">
                  <c:v>93638</c:v>
                </c:pt>
                <c:pt idx="282712">
                  <c:v>93638</c:v>
                </c:pt>
                <c:pt idx="282713">
                  <c:v>93638</c:v>
                </c:pt>
                <c:pt idx="282714">
                  <c:v>93638</c:v>
                </c:pt>
                <c:pt idx="282715">
                  <c:v>93638</c:v>
                </c:pt>
                <c:pt idx="282716">
                  <c:v>93638</c:v>
                </c:pt>
                <c:pt idx="282717">
                  <c:v>93638</c:v>
                </c:pt>
                <c:pt idx="282718">
                  <c:v>93638</c:v>
                </c:pt>
                <c:pt idx="282719">
                  <c:v>93638</c:v>
                </c:pt>
                <c:pt idx="282720">
                  <c:v>93638</c:v>
                </c:pt>
                <c:pt idx="282721">
                  <c:v>93638</c:v>
                </c:pt>
                <c:pt idx="282722">
                  <c:v>93638</c:v>
                </c:pt>
                <c:pt idx="282723">
                  <c:v>93638</c:v>
                </c:pt>
                <c:pt idx="282724">
                  <c:v>93638</c:v>
                </c:pt>
                <c:pt idx="282725">
                  <c:v>93638</c:v>
                </c:pt>
                <c:pt idx="282726">
                  <c:v>93638</c:v>
                </c:pt>
                <c:pt idx="282727">
                  <c:v>93638</c:v>
                </c:pt>
                <c:pt idx="282728">
                  <c:v>93638</c:v>
                </c:pt>
                <c:pt idx="282729">
                  <c:v>93638</c:v>
                </c:pt>
                <c:pt idx="282730">
                  <c:v>93638</c:v>
                </c:pt>
                <c:pt idx="282731">
                  <c:v>93638</c:v>
                </c:pt>
                <c:pt idx="282732">
                  <c:v>93638</c:v>
                </c:pt>
                <c:pt idx="282733">
                  <c:v>93638</c:v>
                </c:pt>
                <c:pt idx="282734">
                  <c:v>93638</c:v>
                </c:pt>
                <c:pt idx="282735">
                  <c:v>93638</c:v>
                </c:pt>
                <c:pt idx="282736">
                  <c:v>93638</c:v>
                </c:pt>
                <c:pt idx="282737">
                  <c:v>93638</c:v>
                </c:pt>
                <c:pt idx="282738">
                  <c:v>93638</c:v>
                </c:pt>
                <c:pt idx="282739">
                  <c:v>93638</c:v>
                </c:pt>
                <c:pt idx="282740">
                  <c:v>93638</c:v>
                </c:pt>
                <c:pt idx="282741">
                  <c:v>93638</c:v>
                </c:pt>
                <c:pt idx="282742">
                  <c:v>93638</c:v>
                </c:pt>
                <c:pt idx="282743">
                  <c:v>93638</c:v>
                </c:pt>
                <c:pt idx="282744">
                  <c:v>93638</c:v>
                </c:pt>
                <c:pt idx="282745">
                  <c:v>93638</c:v>
                </c:pt>
                <c:pt idx="282746">
                  <c:v>93638</c:v>
                </c:pt>
                <c:pt idx="282747">
                  <c:v>93638</c:v>
                </c:pt>
                <c:pt idx="282748">
                  <c:v>93638</c:v>
                </c:pt>
                <c:pt idx="282749">
                  <c:v>93638</c:v>
                </c:pt>
                <c:pt idx="282750">
                  <c:v>93638</c:v>
                </c:pt>
                <c:pt idx="282751">
                  <c:v>93638</c:v>
                </c:pt>
                <c:pt idx="282752">
                  <c:v>93638</c:v>
                </c:pt>
                <c:pt idx="282753">
                  <c:v>93638</c:v>
                </c:pt>
                <c:pt idx="282754">
                  <c:v>93638</c:v>
                </c:pt>
                <c:pt idx="282755">
                  <c:v>93638</c:v>
                </c:pt>
                <c:pt idx="282756">
                  <c:v>93638</c:v>
                </c:pt>
                <c:pt idx="282757">
                  <c:v>93638</c:v>
                </c:pt>
                <c:pt idx="282758">
                  <c:v>93638</c:v>
                </c:pt>
                <c:pt idx="282759">
                  <c:v>93638</c:v>
                </c:pt>
                <c:pt idx="282760">
                  <c:v>93638</c:v>
                </c:pt>
                <c:pt idx="282761">
                  <c:v>93638</c:v>
                </c:pt>
                <c:pt idx="282762">
                  <c:v>93638</c:v>
                </c:pt>
                <c:pt idx="282763">
                  <c:v>93638</c:v>
                </c:pt>
                <c:pt idx="282764">
                  <c:v>93638</c:v>
                </c:pt>
                <c:pt idx="282765">
                  <c:v>93638</c:v>
                </c:pt>
                <c:pt idx="282766">
                  <c:v>93638</c:v>
                </c:pt>
                <c:pt idx="282767">
                  <c:v>93638</c:v>
                </c:pt>
                <c:pt idx="282768">
                  <c:v>93638</c:v>
                </c:pt>
                <c:pt idx="282769">
                  <c:v>93638</c:v>
                </c:pt>
                <c:pt idx="282770">
                  <c:v>93638</c:v>
                </c:pt>
                <c:pt idx="282771">
                  <c:v>93638</c:v>
                </c:pt>
                <c:pt idx="282772">
                  <c:v>93638</c:v>
                </c:pt>
                <c:pt idx="282773">
                  <c:v>93638</c:v>
                </c:pt>
                <c:pt idx="282774">
                  <c:v>93638</c:v>
                </c:pt>
                <c:pt idx="282775">
                  <c:v>93638</c:v>
                </c:pt>
                <c:pt idx="282776">
                  <c:v>93638</c:v>
                </c:pt>
                <c:pt idx="282777">
                  <c:v>93638</c:v>
                </c:pt>
                <c:pt idx="282778">
                  <c:v>93638</c:v>
                </c:pt>
                <c:pt idx="282779">
                  <c:v>93638</c:v>
                </c:pt>
                <c:pt idx="282780">
                  <c:v>93638</c:v>
                </c:pt>
                <c:pt idx="282781">
                  <c:v>93638</c:v>
                </c:pt>
                <c:pt idx="282782">
                  <c:v>93638</c:v>
                </c:pt>
                <c:pt idx="282783">
                  <c:v>93638</c:v>
                </c:pt>
                <c:pt idx="282784">
                  <c:v>93638</c:v>
                </c:pt>
                <c:pt idx="282785">
                  <c:v>93638</c:v>
                </c:pt>
                <c:pt idx="282786">
                  <c:v>93638</c:v>
                </c:pt>
                <c:pt idx="282787">
                  <c:v>93638</c:v>
                </c:pt>
                <c:pt idx="282788">
                  <c:v>93638</c:v>
                </c:pt>
                <c:pt idx="282789">
                  <c:v>93638</c:v>
                </c:pt>
                <c:pt idx="282790">
                  <c:v>93638</c:v>
                </c:pt>
                <c:pt idx="282791">
                  <c:v>93638</c:v>
                </c:pt>
                <c:pt idx="282792">
                  <c:v>93638</c:v>
                </c:pt>
                <c:pt idx="282793">
                  <c:v>93638</c:v>
                </c:pt>
                <c:pt idx="282794">
                  <c:v>93638</c:v>
                </c:pt>
                <c:pt idx="282795">
                  <c:v>93638</c:v>
                </c:pt>
                <c:pt idx="282796">
                  <c:v>93638</c:v>
                </c:pt>
                <c:pt idx="282797">
                  <c:v>93638</c:v>
                </c:pt>
                <c:pt idx="282798">
                  <c:v>93638</c:v>
                </c:pt>
                <c:pt idx="282799">
                  <c:v>93638</c:v>
                </c:pt>
                <c:pt idx="282800">
                  <c:v>93638</c:v>
                </c:pt>
                <c:pt idx="282801">
                  <c:v>93638</c:v>
                </c:pt>
                <c:pt idx="282802">
                  <c:v>93638</c:v>
                </c:pt>
                <c:pt idx="282803">
                  <c:v>93638</c:v>
                </c:pt>
                <c:pt idx="282804">
                  <c:v>93638</c:v>
                </c:pt>
                <c:pt idx="282805">
                  <c:v>93638</c:v>
                </c:pt>
                <c:pt idx="282806">
                  <c:v>93638</c:v>
                </c:pt>
                <c:pt idx="282807">
                  <c:v>93638</c:v>
                </c:pt>
                <c:pt idx="282808">
                  <c:v>93638</c:v>
                </c:pt>
                <c:pt idx="282809">
                  <c:v>93638</c:v>
                </c:pt>
                <c:pt idx="282810">
                  <c:v>93638</c:v>
                </c:pt>
                <c:pt idx="282811">
                  <c:v>93638</c:v>
                </c:pt>
                <c:pt idx="282812">
                  <c:v>93638</c:v>
                </c:pt>
                <c:pt idx="282813">
                  <c:v>93638</c:v>
                </c:pt>
                <c:pt idx="282814">
                  <c:v>93638</c:v>
                </c:pt>
                <c:pt idx="282815">
                  <c:v>93638</c:v>
                </c:pt>
                <c:pt idx="282816">
                  <c:v>93638</c:v>
                </c:pt>
                <c:pt idx="282817">
                  <c:v>93638</c:v>
                </c:pt>
                <c:pt idx="282818">
                  <c:v>93638</c:v>
                </c:pt>
                <c:pt idx="282819">
                  <c:v>93638</c:v>
                </c:pt>
                <c:pt idx="282820">
                  <c:v>93638</c:v>
                </c:pt>
                <c:pt idx="282821">
                  <c:v>93638</c:v>
                </c:pt>
                <c:pt idx="282822">
                  <c:v>93638</c:v>
                </c:pt>
                <c:pt idx="282823">
                  <c:v>93638</c:v>
                </c:pt>
                <c:pt idx="282824">
                  <c:v>93638</c:v>
                </c:pt>
                <c:pt idx="282825">
                  <c:v>93638</c:v>
                </c:pt>
                <c:pt idx="282826">
                  <c:v>93638</c:v>
                </c:pt>
                <c:pt idx="282827">
                  <c:v>93638</c:v>
                </c:pt>
                <c:pt idx="282828">
                  <c:v>93638</c:v>
                </c:pt>
                <c:pt idx="282829">
                  <c:v>93638</c:v>
                </c:pt>
                <c:pt idx="282830">
                  <c:v>93638</c:v>
                </c:pt>
                <c:pt idx="282831">
                  <c:v>93638</c:v>
                </c:pt>
                <c:pt idx="282832">
                  <c:v>93638</c:v>
                </c:pt>
                <c:pt idx="282833">
                  <c:v>93638</c:v>
                </c:pt>
                <c:pt idx="282834">
                  <c:v>93638</c:v>
                </c:pt>
                <c:pt idx="282835">
                  <c:v>93638</c:v>
                </c:pt>
                <c:pt idx="282836">
                  <c:v>93638</c:v>
                </c:pt>
                <c:pt idx="282837">
                  <c:v>93638</c:v>
                </c:pt>
                <c:pt idx="282838">
                  <c:v>93638</c:v>
                </c:pt>
                <c:pt idx="282839">
                  <c:v>93638</c:v>
                </c:pt>
                <c:pt idx="282840">
                  <c:v>93638</c:v>
                </c:pt>
                <c:pt idx="282841">
                  <c:v>93638</c:v>
                </c:pt>
                <c:pt idx="282842">
                  <c:v>93638</c:v>
                </c:pt>
                <c:pt idx="282843">
                  <c:v>93638</c:v>
                </c:pt>
                <c:pt idx="282844">
                  <c:v>93638</c:v>
                </c:pt>
                <c:pt idx="282845">
                  <c:v>93638</c:v>
                </c:pt>
                <c:pt idx="282846">
                  <c:v>93638</c:v>
                </c:pt>
                <c:pt idx="282847">
                  <c:v>93638</c:v>
                </c:pt>
                <c:pt idx="282848">
                  <c:v>93638</c:v>
                </c:pt>
                <c:pt idx="282849">
                  <c:v>93638</c:v>
                </c:pt>
                <c:pt idx="282850">
                  <c:v>93638</c:v>
                </c:pt>
                <c:pt idx="282851">
                  <c:v>93638</c:v>
                </c:pt>
                <c:pt idx="282852">
                  <c:v>93638</c:v>
                </c:pt>
                <c:pt idx="282853">
                  <c:v>93638</c:v>
                </c:pt>
                <c:pt idx="282854">
                  <c:v>93638</c:v>
                </c:pt>
                <c:pt idx="282855">
                  <c:v>93638</c:v>
                </c:pt>
                <c:pt idx="282856">
                  <c:v>93638</c:v>
                </c:pt>
                <c:pt idx="282857">
                  <c:v>93638</c:v>
                </c:pt>
                <c:pt idx="282858">
                  <c:v>93638</c:v>
                </c:pt>
                <c:pt idx="282859">
                  <c:v>93638</c:v>
                </c:pt>
                <c:pt idx="282860">
                  <c:v>93638</c:v>
                </c:pt>
                <c:pt idx="282861">
                  <c:v>93638</c:v>
                </c:pt>
                <c:pt idx="282862">
                  <c:v>93638</c:v>
                </c:pt>
                <c:pt idx="282863">
                  <c:v>93638</c:v>
                </c:pt>
                <c:pt idx="282864">
                  <c:v>93638</c:v>
                </c:pt>
                <c:pt idx="282865">
                  <c:v>93638</c:v>
                </c:pt>
                <c:pt idx="282866">
                  <c:v>93638</c:v>
                </c:pt>
                <c:pt idx="282867">
                  <c:v>93638</c:v>
                </c:pt>
                <c:pt idx="282868">
                  <c:v>93638</c:v>
                </c:pt>
                <c:pt idx="282869">
                  <c:v>93638</c:v>
                </c:pt>
                <c:pt idx="282870">
                  <c:v>93638</c:v>
                </c:pt>
                <c:pt idx="282871">
                  <c:v>93638</c:v>
                </c:pt>
                <c:pt idx="282872">
                  <c:v>93638</c:v>
                </c:pt>
                <c:pt idx="282873">
                  <c:v>93638</c:v>
                </c:pt>
                <c:pt idx="282874">
                  <c:v>93638</c:v>
                </c:pt>
                <c:pt idx="282875">
                  <c:v>93638</c:v>
                </c:pt>
                <c:pt idx="282876">
                  <c:v>93638</c:v>
                </c:pt>
                <c:pt idx="282877">
                  <c:v>93638</c:v>
                </c:pt>
                <c:pt idx="282878">
                  <c:v>93638</c:v>
                </c:pt>
                <c:pt idx="282879">
                  <c:v>93638</c:v>
                </c:pt>
                <c:pt idx="282880">
                  <c:v>93638</c:v>
                </c:pt>
                <c:pt idx="282881">
                  <c:v>93638</c:v>
                </c:pt>
                <c:pt idx="282882">
                  <c:v>93638</c:v>
                </c:pt>
                <c:pt idx="282883">
                  <c:v>93638</c:v>
                </c:pt>
                <c:pt idx="282884">
                  <c:v>93638</c:v>
                </c:pt>
                <c:pt idx="282885">
                  <c:v>93638</c:v>
                </c:pt>
                <c:pt idx="282886">
                  <c:v>93638</c:v>
                </c:pt>
                <c:pt idx="282887">
                  <c:v>93638</c:v>
                </c:pt>
                <c:pt idx="282888">
                  <c:v>93638</c:v>
                </c:pt>
                <c:pt idx="282889">
                  <c:v>93638</c:v>
                </c:pt>
                <c:pt idx="282890">
                  <c:v>93638</c:v>
                </c:pt>
                <c:pt idx="282891">
                  <c:v>93638</c:v>
                </c:pt>
                <c:pt idx="282892">
                  <c:v>93638</c:v>
                </c:pt>
                <c:pt idx="282893">
                  <c:v>93638</c:v>
                </c:pt>
                <c:pt idx="282894">
                  <c:v>93638</c:v>
                </c:pt>
                <c:pt idx="282895">
                  <c:v>93638</c:v>
                </c:pt>
                <c:pt idx="282896">
                  <c:v>93638</c:v>
                </c:pt>
                <c:pt idx="282897">
                  <c:v>93638</c:v>
                </c:pt>
                <c:pt idx="282898">
                  <c:v>93638</c:v>
                </c:pt>
                <c:pt idx="282899">
                  <c:v>93638</c:v>
                </c:pt>
                <c:pt idx="282900">
                  <c:v>93638</c:v>
                </c:pt>
                <c:pt idx="282901">
                  <c:v>93638</c:v>
                </c:pt>
                <c:pt idx="282902">
                  <c:v>93638</c:v>
                </c:pt>
                <c:pt idx="282903">
                  <c:v>93638</c:v>
                </c:pt>
                <c:pt idx="282904">
                  <c:v>93638</c:v>
                </c:pt>
                <c:pt idx="282905">
                  <c:v>93638</c:v>
                </c:pt>
                <c:pt idx="282906">
                  <c:v>93638</c:v>
                </c:pt>
                <c:pt idx="282907">
                  <c:v>93638</c:v>
                </c:pt>
                <c:pt idx="282908">
                  <c:v>93638</c:v>
                </c:pt>
                <c:pt idx="282909">
                  <c:v>93638</c:v>
                </c:pt>
                <c:pt idx="282910">
                  <c:v>93638</c:v>
                </c:pt>
                <c:pt idx="282911">
                  <c:v>93638</c:v>
                </c:pt>
                <c:pt idx="282912">
                  <c:v>93638</c:v>
                </c:pt>
                <c:pt idx="282913">
                  <c:v>93638</c:v>
                </c:pt>
                <c:pt idx="282914">
                  <c:v>93638</c:v>
                </c:pt>
                <c:pt idx="282915">
                  <c:v>93638</c:v>
                </c:pt>
                <c:pt idx="282916">
                  <c:v>93638</c:v>
                </c:pt>
                <c:pt idx="282917">
                  <c:v>93638</c:v>
                </c:pt>
                <c:pt idx="282918">
                  <c:v>93638</c:v>
                </c:pt>
                <c:pt idx="282919">
                  <c:v>93638</c:v>
                </c:pt>
                <c:pt idx="282920">
                  <c:v>93638</c:v>
                </c:pt>
                <c:pt idx="282921">
                  <c:v>93638</c:v>
                </c:pt>
                <c:pt idx="282922">
                  <c:v>93638</c:v>
                </c:pt>
                <c:pt idx="282923">
                  <c:v>93638</c:v>
                </c:pt>
                <c:pt idx="282924">
                  <c:v>93638</c:v>
                </c:pt>
                <c:pt idx="282925">
                  <c:v>93638</c:v>
                </c:pt>
                <c:pt idx="282926">
                  <c:v>93638</c:v>
                </c:pt>
                <c:pt idx="282927">
                  <c:v>93638</c:v>
                </c:pt>
                <c:pt idx="282928">
                  <c:v>93638</c:v>
                </c:pt>
                <c:pt idx="282929">
                  <c:v>93638</c:v>
                </c:pt>
                <c:pt idx="282930">
                  <c:v>93638</c:v>
                </c:pt>
                <c:pt idx="282931">
                  <c:v>93638</c:v>
                </c:pt>
                <c:pt idx="282932">
                  <c:v>93638</c:v>
                </c:pt>
                <c:pt idx="282933">
                  <c:v>93638</c:v>
                </c:pt>
                <c:pt idx="282934">
                  <c:v>93638</c:v>
                </c:pt>
                <c:pt idx="282935">
                  <c:v>93638</c:v>
                </c:pt>
                <c:pt idx="282936">
                  <c:v>93638</c:v>
                </c:pt>
                <c:pt idx="282937">
                  <c:v>93638</c:v>
                </c:pt>
                <c:pt idx="282938">
                  <c:v>93638</c:v>
                </c:pt>
                <c:pt idx="282939">
                  <c:v>93638</c:v>
                </c:pt>
                <c:pt idx="282940">
                  <c:v>93638</c:v>
                </c:pt>
                <c:pt idx="282941">
                  <c:v>93638</c:v>
                </c:pt>
                <c:pt idx="282942">
                  <c:v>93638</c:v>
                </c:pt>
                <c:pt idx="282943">
                  <c:v>93638</c:v>
                </c:pt>
                <c:pt idx="282944">
                  <c:v>93638</c:v>
                </c:pt>
                <c:pt idx="282945">
                  <c:v>93638</c:v>
                </c:pt>
                <c:pt idx="282946">
                  <c:v>93638</c:v>
                </c:pt>
                <c:pt idx="282947">
                  <c:v>93638</c:v>
                </c:pt>
                <c:pt idx="282948">
                  <c:v>93638</c:v>
                </c:pt>
                <c:pt idx="282949">
                  <c:v>93638</c:v>
                </c:pt>
                <c:pt idx="282950">
                  <c:v>93638</c:v>
                </c:pt>
                <c:pt idx="282951">
                  <c:v>93638</c:v>
                </c:pt>
                <c:pt idx="282952">
                  <c:v>93638</c:v>
                </c:pt>
                <c:pt idx="282953">
                  <c:v>93638</c:v>
                </c:pt>
                <c:pt idx="282954">
                  <c:v>93638</c:v>
                </c:pt>
                <c:pt idx="282955">
                  <c:v>93638</c:v>
                </c:pt>
                <c:pt idx="282956">
                  <c:v>93638</c:v>
                </c:pt>
                <c:pt idx="282957">
                  <c:v>93638</c:v>
                </c:pt>
                <c:pt idx="282958">
                  <c:v>93638</c:v>
                </c:pt>
                <c:pt idx="282959">
                  <c:v>93638</c:v>
                </c:pt>
                <c:pt idx="282960">
                  <c:v>93638</c:v>
                </c:pt>
                <c:pt idx="282961">
                  <c:v>93638</c:v>
                </c:pt>
                <c:pt idx="282962">
                  <c:v>93638</c:v>
                </c:pt>
                <c:pt idx="282963">
                  <c:v>93638</c:v>
                </c:pt>
                <c:pt idx="282964">
                  <c:v>93638</c:v>
                </c:pt>
                <c:pt idx="282965">
                  <c:v>93638</c:v>
                </c:pt>
                <c:pt idx="282966">
                  <c:v>93638</c:v>
                </c:pt>
                <c:pt idx="282967">
                  <c:v>93638</c:v>
                </c:pt>
                <c:pt idx="282968">
                  <c:v>93638</c:v>
                </c:pt>
                <c:pt idx="282969">
                  <c:v>93638</c:v>
                </c:pt>
                <c:pt idx="282970">
                  <c:v>93638</c:v>
                </c:pt>
                <c:pt idx="282971">
                  <c:v>93638</c:v>
                </c:pt>
                <c:pt idx="282972">
                  <c:v>93638</c:v>
                </c:pt>
                <c:pt idx="282973">
                  <c:v>93638</c:v>
                </c:pt>
                <c:pt idx="282974">
                  <c:v>93638</c:v>
                </c:pt>
                <c:pt idx="282975">
                  <c:v>93638</c:v>
                </c:pt>
                <c:pt idx="282976">
                  <c:v>93638</c:v>
                </c:pt>
                <c:pt idx="282977">
                  <c:v>93638</c:v>
                </c:pt>
                <c:pt idx="282978">
                  <c:v>93638</c:v>
                </c:pt>
                <c:pt idx="282979">
                  <c:v>93638</c:v>
                </c:pt>
                <c:pt idx="282980">
                  <c:v>93638</c:v>
                </c:pt>
                <c:pt idx="282981">
                  <c:v>93638</c:v>
                </c:pt>
                <c:pt idx="282982">
                  <c:v>93638</c:v>
                </c:pt>
                <c:pt idx="282983">
                  <c:v>93638</c:v>
                </c:pt>
                <c:pt idx="282984">
                  <c:v>93638</c:v>
                </c:pt>
                <c:pt idx="282985">
                  <c:v>93638</c:v>
                </c:pt>
                <c:pt idx="282986">
                  <c:v>93638</c:v>
                </c:pt>
                <c:pt idx="282987">
                  <c:v>93638</c:v>
                </c:pt>
                <c:pt idx="282988">
                  <c:v>93638</c:v>
                </c:pt>
                <c:pt idx="282989">
                  <c:v>93638</c:v>
                </c:pt>
                <c:pt idx="282990">
                  <c:v>93638</c:v>
                </c:pt>
                <c:pt idx="282991">
                  <c:v>93638</c:v>
                </c:pt>
                <c:pt idx="282992">
                  <c:v>93638</c:v>
                </c:pt>
                <c:pt idx="282993">
                  <c:v>93638</c:v>
                </c:pt>
                <c:pt idx="282994">
                  <c:v>93638</c:v>
                </c:pt>
                <c:pt idx="282995">
                  <c:v>93638</c:v>
                </c:pt>
                <c:pt idx="282996">
                  <c:v>93638</c:v>
                </c:pt>
                <c:pt idx="282997">
                  <c:v>93638</c:v>
                </c:pt>
                <c:pt idx="282998">
                  <c:v>93638</c:v>
                </c:pt>
                <c:pt idx="282999">
                  <c:v>93638</c:v>
                </c:pt>
                <c:pt idx="283000">
                  <c:v>93638</c:v>
                </c:pt>
                <c:pt idx="283001">
                  <c:v>93638</c:v>
                </c:pt>
                <c:pt idx="283002">
                  <c:v>93638</c:v>
                </c:pt>
                <c:pt idx="283003">
                  <c:v>93638</c:v>
                </c:pt>
                <c:pt idx="283004">
                  <c:v>93638</c:v>
                </c:pt>
                <c:pt idx="283005">
                  <c:v>93638</c:v>
                </c:pt>
                <c:pt idx="283006">
                  <c:v>93638</c:v>
                </c:pt>
                <c:pt idx="283007">
                  <c:v>93638</c:v>
                </c:pt>
                <c:pt idx="283008">
                  <c:v>93638</c:v>
                </c:pt>
                <c:pt idx="283009">
                  <c:v>93638</c:v>
                </c:pt>
                <c:pt idx="283010">
                  <c:v>93638</c:v>
                </c:pt>
                <c:pt idx="283011">
                  <c:v>93638</c:v>
                </c:pt>
                <c:pt idx="283012">
                  <c:v>93638</c:v>
                </c:pt>
                <c:pt idx="283013">
                  <c:v>93638</c:v>
                </c:pt>
                <c:pt idx="283014">
                  <c:v>93638</c:v>
                </c:pt>
                <c:pt idx="283015">
                  <c:v>93638</c:v>
                </c:pt>
                <c:pt idx="283016">
                  <c:v>93638</c:v>
                </c:pt>
                <c:pt idx="283017">
                  <c:v>93638</c:v>
                </c:pt>
                <c:pt idx="283018">
                  <c:v>93638</c:v>
                </c:pt>
                <c:pt idx="283019">
                  <c:v>93638</c:v>
                </c:pt>
                <c:pt idx="283020">
                  <c:v>93638</c:v>
                </c:pt>
                <c:pt idx="283021">
                  <c:v>93638</c:v>
                </c:pt>
                <c:pt idx="283022">
                  <c:v>93638</c:v>
                </c:pt>
                <c:pt idx="283023">
                  <c:v>93638</c:v>
                </c:pt>
                <c:pt idx="283024">
                  <c:v>93638</c:v>
                </c:pt>
                <c:pt idx="283025">
                  <c:v>93638</c:v>
                </c:pt>
                <c:pt idx="283026">
                  <c:v>93638</c:v>
                </c:pt>
                <c:pt idx="283027">
                  <c:v>93638</c:v>
                </c:pt>
                <c:pt idx="283028">
                  <c:v>93638</c:v>
                </c:pt>
                <c:pt idx="283029">
                  <c:v>93638</c:v>
                </c:pt>
                <c:pt idx="283030">
                  <c:v>93638</c:v>
                </c:pt>
                <c:pt idx="283031">
                  <c:v>93638</c:v>
                </c:pt>
                <c:pt idx="283032">
                  <c:v>93638</c:v>
                </c:pt>
                <c:pt idx="283033">
                  <c:v>93638</c:v>
                </c:pt>
                <c:pt idx="283034">
                  <c:v>93638</c:v>
                </c:pt>
                <c:pt idx="283035">
                  <c:v>93638</c:v>
                </c:pt>
                <c:pt idx="283036">
                  <c:v>93638</c:v>
                </c:pt>
                <c:pt idx="283037">
                  <c:v>93638</c:v>
                </c:pt>
                <c:pt idx="283038">
                  <c:v>93638</c:v>
                </c:pt>
                <c:pt idx="283039">
                  <c:v>93638</c:v>
                </c:pt>
                <c:pt idx="283040">
                  <c:v>93638</c:v>
                </c:pt>
                <c:pt idx="283041">
                  <c:v>93638</c:v>
                </c:pt>
                <c:pt idx="283042">
                  <c:v>93638</c:v>
                </c:pt>
                <c:pt idx="283043">
                  <c:v>93638</c:v>
                </c:pt>
                <c:pt idx="283044">
                  <c:v>93638</c:v>
                </c:pt>
                <c:pt idx="283045">
                  <c:v>93638</c:v>
                </c:pt>
                <c:pt idx="283046">
                  <c:v>93638</c:v>
                </c:pt>
                <c:pt idx="283047">
                  <c:v>93638</c:v>
                </c:pt>
                <c:pt idx="283048">
                  <c:v>93638</c:v>
                </c:pt>
                <c:pt idx="283049">
                  <c:v>93638</c:v>
                </c:pt>
                <c:pt idx="283050">
                  <c:v>93638</c:v>
                </c:pt>
                <c:pt idx="283051">
                  <c:v>93638</c:v>
                </c:pt>
                <c:pt idx="283052">
                  <c:v>93638</c:v>
                </c:pt>
                <c:pt idx="283053">
                  <c:v>93638</c:v>
                </c:pt>
                <c:pt idx="283054">
                  <c:v>93638</c:v>
                </c:pt>
                <c:pt idx="283055">
                  <c:v>93638</c:v>
                </c:pt>
                <c:pt idx="283056">
                  <c:v>93638</c:v>
                </c:pt>
                <c:pt idx="283057">
                  <c:v>93638</c:v>
                </c:pt>
                <c:pt idx="283058">
                  <c:v>93638</c:v>
                </c:pt>
                <c:pt idx="283059">
                  <c:v>93638</c:v>
                </c:pt>
                <c:pt idx="283060">
                  <c:v>93638</c:v>
                </c:pt>
                <c:pt idx="283061">
                  <c:v>93638</c:v>
                </c:pt>
                <c:pt idx="283062">
                  <c:v>93638</c:v>
                </c:pt>
                <c:pt idx="283063">
                  <c:v>93638</c:v>
                </c:pt>
                <c:pt idx="283064">
                  <c:v>93638</c:v>
                </c:pt>
                <c:pt idx="283065">
                  <c:v>93638</c:v>
                </c:pt>
                <c:pt idx="283066">
                  <c:v>93638</c:v>
                </c:pt>
                <c:pt idx="283067">
                  <c:v>93638</c:v>
                </c:pt>
                <c:pt idx="283068">
                  <c:v>93638</c:v>
                </c:pt>
                <c:pt idx="283069">
                  <c:v>93638</c:v>
                </c:pt>
                <c:pt idx="283070">
                  <c:v>93638</c:v>
                </c:pt>
                <c:pt idx="283071">
                  <c:v>93638</c:v>
                </c:pt>
                <c:pt idx="283072">
                  <c:v>93638</c:v>
                </c:pt>
                <c:pt idx="283073">
                  <c:v>93638</c:v>
                </c:pt>
                <c:pt idx="283074">
                  <c:v>93638</c:v>
                </c:pt>
                <c:pt idx="283075">
                  <c:v>93638</c:v>
                </c:pt>
                <c:pt idx="283076">
                  <c:v>93638</c:v>
                </c:pt>
                <c:pt idx="283077">
                  <c:v>93638</c:v>
                </c:pt>
                <c:pt idx="283078">
                  <c:v>93638</c:v>
                </c:pt>
                <c:pt idx="283079">
                  <c:v>93638</c:v>
                </c:pt>
                <c:pt idx="283080">
                  <c:v>93638</c:v>
                </c:pt>
                <c:pt idx="283081">
                  <c:v>93638</c:v>
                </c:pt>
                <c:pt idx="283082">
                  <c:v>93638</c:v>
                </c:pt>
                <c:pt idx="283083">
                  <c:v>93638</c:v>
                </c:pt>
                <c:pt idx="283084">
                  <c:v>93638</c:v>
                </c:pt>
                <c:pt idx="283085">
                  <c:v>93638</c:v>
                </c:pt>
                <c:pt idx="283086">
                  <c:v>93638</c:v>
                </c:pt>
                <c:pt idx="283087">
                  <c:v>93638</c:v>
                </c:pt>
                <c:pt idx="283088">
                  <c:v>93638</c:v>
                </c:pt>
                <c:pt idx="283089">
                  <c:v>93638</c:v>
                </c:pt>
                <c:pt idx="283090">
                  <c:v>93638</c:v>
                </c:pt>
                <c:pt idx="283091">
                  <c:v>93638</c:v>
                </c:pt>
                <c:pt idx="283092">
                  <c:v>93638</c:v>
                </c:pt>
                <c:pt idx="283093">
                  <c:v>93638</c:v>
                </c:pt>
                <c:pt idx="283094">
                  <c:v>93638</c:v>
                </c:pt>
                <c:pt idx="283095">
                  <c:v>93638</c:v>
                </c:pt>
                <c:pt idx="283096">
                  <c:v>93638</c:v>
                </c:pt>
                <c:pt idx="283097">
                  <c:v>93638</c:v>
                </c:pt>
                <c:pt idx="283098">
                  <c:v>93638</c:v>
                </c:pt>
                <c:pt idx="283099">
                  <c:v>93638</c:v>
                </c:pt>
                <c:pt idx="283100">
                  <c:v>93638</c:v>
                </c:pt>
                <c:pt idx="283101">
                  <c:v>93638</c:v>
                </c:pt>
                <c:pt idx="283102">
                  <c:v>93638</c:v>
                </c:pt>
                <c:pt idx="283103">
                  <c:v>93638</c:v>
                </c:pt>
                <c:pt idx="283104">
                  <c:v>93638</c:v>
                </c:pt>
                <c:pt idx="283105">
                  <c:v>93638</c:v>
                </c:pt>
                <c:pt idx="283106">
                  <c:v>93638</c:v>
                </c:pt>
                <c:pt idx="283107">
                  <c:v>93638</c:v>
                </c:pt>
                <c:pt idx="283108">
                  <c:v>93638</c:v>
                </c:pt>
                <c:pt idx="283109">
                  <c:v>93638</c:v>
                </c:pt>
                <c:pt idx="283110">
                  <c:v>93638</c:v>
                </c:pt>
                <c:pt idx="283111">
                  <c:v>93638</c:v>
                </c:pt>
                <c:pt idx="283112">
                  <c:v>93638</c:v>
                </c:pt>
                <c:pt idx="283113">
                  <c:v>93638</c:v>
                </c:pt>
                <c:pt idx="283114">
                  <c:v>93638</c:v>
                </c:pt>
                <c:pt idx="283115">
                  <c:v>93638</c:v>
                </c:pt>
                <c:pt idx="283116">
                  <c:v>93638</c:v>
                </c:pt>
                <c:pt idx="283117">
                  <c:v>93638</c:v>
                </c:pt>
                <c:pt idx="283118">
                  <c:v>93638</c:v>
                </c:pt>
                <c:pt idx="283119">
                  <c:v>93638</c:v>
                </c:pt>
                <c:pt idx="283120">
                  <c:v>93638</c:v>
                </c:pt>
                <c:pt idx="283121">
                  <c:v>93638</c:v>
                </c:pt>
                <c:pt idx="283122">
                  <c:v>93638</c:v>
                </c:pt>
                <c:pt idx="283123">
                  <c:v>93638</c:v>
                </c:pt>
                <c:pt idx="283124">
                  <c:v>93638</c:v>
                </c:pt>
                <c:pt idx="283125">
                  <c:v>93638</c:v>
                </c:pt>
                <c:pt idx="283126">
                  <c:v>93638</c:v>
                </c:pt>
                <c:pt idx="283127">
                  <c:v>93638</c:v>
                </c:pt>
                <c:pt idx="283128">
                  <c:v>93638</c:v>
                </c:pt>
                <c:pt idx="283129">
                  <c:v>93638</c:v>
                </c:pt>
                <c:pt idx="283130">
                  <c:v>93638</c:v>
                </c:pt>
                <c:pt idx="283131">
                  <c:v>93638</c:v>
                </c:pt>
                <c:pt idx="283132">
                  <c:v>93638</c:v>
                </c:pt>
                <c:pt idx="283133">
                  <c:v>93638</c:v>
                </c:pt>
                <c:pt idx="283134">
                  <c:v>93638</c:v>
                </c:pt>
                <c:pt idx="283135">
                  <c:v>93638</c:v>
                </c:pt>
                <c:pt idx="283136">
                  <c:v>93638</c:v>
                </c:pt>
                <c:pt idx="283137">
                  <c:v>93638</c:v>
                </c:pt>
                <c:pt idx="283138">
                  <c:v>93638</c:v>
                </c:pt>
                <c:pt idx="283139">
                  <c:v>93638</c:v>
                </c:pt>
                <c:pt idx="283140">
                  <c:v>93638</c:v>
                </c:pt>
                <c:pt idx="283141">
                  <c:v>93638</c:v>
                </c:pt>
                <c:pt idx="283142">
                  <c:v>93638</c:v>
                </c:pt>
                <c:pt idx="283143">
                  <c:v>93638</c:v>
                </c:pt>
                <c:pt idx="283144">
                  <c:v>93638</c:v>
                </c:pt>
                <c:pt idx="283145">
                  <c:v>93638</c:v>
                </c:pt>
                <c:pt idx="283146">
                  <c:v>93638</c:v>
                </c:pt>
                <c:pt idx="283147">
                  <c:v>93638</c:v>
                </c:pt>
                <c:pt idx="283148">
                  <c:v>93638</c:v>
                </c:pt>
                <c:pt idx="283149">
                  <c:v>93638</c:v>
                </c:pt>
                <c:pt idx="283150">
                  <c:v>93638</c:v>
                </c:pt>
                <c:pt idx="283151">
                  <c:v>93638</c:v>
                </c:pt>
                <c:pt idx="283152">
                  <c:v>93638</c:v>
                </c:pt>
                <c:pt idx="283153">
                  <c:v>93638</c:v>
                </c:pt>
                <c:pt idx="283154">
                  <c:v>93638</c:v>
                </c:pt>
                <c:pt idx="283155">
                  <c:v>93638</c:v>
                </c:pt>
                <c:pt idx="283156">
                  <c:v>93638</c:v>
                </c:pt>
                <c:pt idx="283157">
                  <c:v>93638</c:v>
                </c:pt>
                <c:pt idx="283158">
                  <c:v>93638</c:v>
                </c:pt>
                <c:pt idx="283159">
                  <c:v>93638</c:v>
                </c:pt>
                <c:pt idx="283160">
                  <c:v>93638</c:v>
                </c:pt>
                <c:pt idx="283161">
                  <c:v>93638</c:v>
                </c:pt>
                <c:pt idx="283162">
                  <c:v>93638</c:v>
                </c:pt>
                <c:pt idx="283163">
                  <c:v>93638</c:v>
                </c:pt>
                <c:pt idx="283164">
                  <c:v>93638</c:v>
                </c:pt>
                <c:pt idx="283165">
                  <c:v>93638</c:v>
                </c:pt>
                <c:pt idx="283166">
                  <c:v>93638</c:v>
                </c:pt>
                <c:pt idx="283167">
                  <c:v>93638</c:v>
                </c:pt>
                <c:pt idx="283168">
                  <c:v>93638</c:v>
                </c:pt>
                <c:pt idx="283169">
                  <c:v>93638</c:v>
                </c:pt>
                <c:pt idx="283170">
                  <c:v>93638</c:v>
                </c:pt>
                <c:pt idx="283171">
                  <c:v>93638</c:v>
                </c:pt>
                <c:pt idx="283172">
                  <c:v>93638</c:v>
                </c:pt>
                <c:pt idx="283173">
                  <c:v>93638</c:v>
                </c:pt>
                <c:pt idx="283174">
                  <c:v>93638</c:v>
                </c:pt>
                <c:pt idx="283175">
                  <c:v>93638</c:v>
                </c:pt>
                <c:pt idx="283176">
                  <c:v>93638</c:v>
                </c:pt>
                <c:pt idx="283177">
                  <c:v>93638</c:v>
                </c:pt>
                <c:pt idx="283178">
                  <c:v>93638</c:v>
                </c:pt>
                <c:pt idx="283179">
                  <c:v>93638</c:v>
                </c:pt>
                <c:pt idx="283180">
                  <c:v>93638</c:v>
                </c:pt>
                <c:pt idx="283181">
                  <c:v>93638</c:v>
                </c:pt>
                <c:pt idx="283182">
                  <c:v>93638</c:v>
                </c:pt>
                <c:pt idx="283183">
                  <c:v>93638</c:v>
                </c:pt>
                <c:pt idx="283184">
                  <c:v>93638</c:v>
                </c:pt>
                <c:pt idx="283185">
                  <c:v>93638</c:v>
                </c:pt>
                <c:pt idx="283186">
                  <c:v>93638</c:v>
                </c:pt>
                <c:pt idx="283187">
                  <c:v>93638</c:v>
                </c:pt>
                <c:pt idx="283188">
                  <c:v>93638</c:v>
                </c:pt>
                <c:pt idx="283189">
                  <c:v>93638</c:v>
                </c:pt>
                <c:pt idx="283190">
                  <c:v>93638</c:v>
                </c:pt>
                <c:pt idx="283191">
                  <c:v>93638</c:v>
                </c:pt>
                <c:pt idx="283192">
                  <c:v>93638</c:v>
                </c:pt>
                <c:pt idx="283193">
                  <c:v>93638</c:v>
                </c:pt>
                <c:pt idx="283194">
                  <c:v>93638</c:v>
                </c:pt>
                <c:pt idx="283195">
                  <c:v>93638</c:v>
                </c:pt>
                <c:pt idx="283196">
                  <c:v>93638</c:v>
                </c:pt>
                <c:pt idx="283197">
                  <c:v>93638</c:v>
                </c:pt>
                <c:pt idx="283198">
                  <c:v>93638</c:v>
                </c:pt>
                <c:pt idx="283199">
                  <c:v>93638</c:v>
                </c:pt>
                <c:pt idx="283200">
                  <c:v>93638</c:v>
                </c:pt>
                <c:pt idx="283201">
                  <c:v>93638</c:v>
                </c:pt>
                <c:pt idx="283202">
                  <c:v>93638</c:v>
                </c:pt>
                <c:pt idx="283203">
                  <c:v>93638</c:v>
                </c:pt>
                <c:pt idx="283204">
                  <c:v>93638</c:v>
                </c:pt>
                <c:pt idx="283205">
                  <c:v>93638</c:v>
                </c:pt>
                <c:pt idx="283206">
                  <c:v>93638</c:v>
                </c:pt>
                <c:pt idx="283207">
                  <c:v>93638</c:v>
                </c:pt>
                <c:pt idx="283208">
                  <c:v>93638</c:v>
                </c:pt>
                <c:pt idx="283209">
                  <c:v>93638</c:v>
                </c:pt>
                <c:pt idx="283210">
                  <c:v>93638</c:v>
                </c:pt>
                <c:pt idx="283211">
                  <c:v>93638</c:v>
                </c:pt>
                <c:pt idx="283212">
                  <c:v>93638</c:v>
                </c:pt>
                <c:pt idx="283213">
                  <c:v>93638</c:v>
                </c:pt>
                <c:pt idx="283214">
                  <c:v>93638</c:v>
                </c:pt>
                <c:pt idx="283215">
                  <c:v>93638</c:v>
                </c:pt>
                <c:pt idx="283216">
                  <c:v>93638</c:v>
                </c:pt>
                <c:pt idx="283217">
                  <c:v>93638</c:v>
                </c:pt>
                <c:pt idx="283218">
                  <c:v>93638</c:v>
                </c:pt>
                <c:pt idx="283219">
                  <c:v>93638</c:v>
                </c:pt>
                <c:pt idx="283220">
                  <c:v>93638</c:v>
                </c:pt>
                <c:pt idx="283221">
                  <c:v>93638</c:v>
                </c:pt>
                <c:pt idx="283222">
                  <c:v>93638</c:v>
                </c:pt>
                <c:pt idx="283223">
                  <c:v>93638</c:v>
                </c:pt>
                <c:pt idx="283224">
                  <c:v>93638</c:v>
                </c:pt>
                <c:pt idx="283225">
                  <c:v>93638</c:v>
                </c:pt>
                <c:pt idx="283226">
                  <c:v>93638</c:v>
                </c:pt>
                <c:pt idx="283227">
                  <c:v>93638</c:v>
                </c:pt>
                <c:pt idx="283228">
                  <c:v>93638</c:v>
                </c:pt>
                <c:pt idx="283229">
                  <c:v>93638</c:v>
                </c:pt>
                <c:pt idx="283230">
                  <c:v>93638</c:v>
                </c:pt>
                <c:pt idx="283231">
                  <c:v>93638</c:v>
                </c:pt>
                <c:pt idx="283232">
                  <c:v>93638</c:v>
                </c:pt>
                <c:pt idx="283233">
                  <c:v>93638</c:v>
                </c:pt>
                <c:pt idx="283234">
                  <c:v>93638</c:v>
                </c:pt>
                <c:pt idx="283235">
                  <c:v>93638</c:v>
                </c:pt>
                <c:pt idx="283236">
                  <c:v>93638</c:v>
                </c:pt>
                <c:pt idx="283237">
                  <c:v>93638</c:v>
                </c:pt>
                <c:pt idx="283238">
                  <c:v>93638</c:v>
                </c:pt>
                <c:pt idx="283239">
                  <c:v>93638</c:v>
                </c:pt>
                <c:pt idx="283240">
                  <c:v>93638</c:v>
                </c:pt>
                <c:pt idx="283241">
                  <c:v>93638</c:v>
                </c:pt>
                <c:pt idx="283242">
                  <c:v>93638</c:v>
                </c:pt>
                <c:pt idx="283243">
                  <c:v>93638</c:v>
                </c:pt>
                <c:pt idx="283244">
                  <c:v>93638</c:v>
                </c:pt>
                <c:pt idx="283245">
                  <c:v>93638</c:v>
                </c:pt>
                <c:pt idx="283246">
                  <c:v>93638</c:v>
                </c:pt>
                <c:pt idx="283247">
                  <c:v>93638</c:v>
                </c:pt>
                <c:pt idx="283248">
                  <c:v>93638</c:v>
                </c:pt>
                <c:pt idx="283249">
                  <c:v>93638</c:v>
                </c:pt>
                <c:pt idx="283250">
                  <c:v>93638</c:v>
                </c:pt>
                <c:pt idx="283251">
                  <c:v>93638</c:v>
                </c:pt>
                <c:pt idx="283252">
                  <c:v>93638</c:v>
                </c:pt>
                <c:pt idx="283253">
                  <c:v>93638</c:v>
                </c:pt>
                <c:pt idx="283254">
                  <c:v>93638</c:v>
                </c:pt>
                <c:pt idx="283255">
                  <c:v>93638</c:v>
                </c:pt>
                <c:pt idx="283256">
                  <c:v>93638</c:v>
                </c:pt>
                <c:pt idx="283257">
                  <c:v>93638</c:v>
                </c:pt>
                <c:pt idx="283258">
                  <c:v>93638</c:v>
                </c:pt>
                <c:pt idx="283259">
                  <c:v>93638</c:v>
                </c:pt>
                <c:pt idx="283260">
                  <c:v>93638</c:v>
                </c:pt>
                <c:pt idx="283261">
                  <c:v>93638</c:v>
                </c:pt>
                <c:pt idx="283262">
                  <c:v>93638</c:v>
                </c:pt>
                <c:pt idx="283263">
                  <c:v>93638</c:v>
                </c:pt>
                <c:pt idx="283264">
                  <c:v>93638</c:v>
                </c:pt>
                <c:pt idx="283265">
                  <c:v>93638</c:v>
                </c:pt>
                <c:pt idx="283266">
                  <c:v>93638</c:v>
                </c:pt>
                <c:pt idx="283267">
                  <c:v>93638</c:v>
                </c:pt>
                <c:pt idx="283268">
                  <c:v>93638</c:v>
                </c:pt>
                <c:pt idx="283269">
                  <c:v>93638</c:v>
                </c:pt>
                <c:pt idx="283270">
                  <c:v>93638</c:v>
                </c:pt>
                <c:pt idx="283271">
                  <c:v>93638</c:v>
                </c:pt>
                <c:pt idx="283272">
                  <c:v>93638</c:v>
                </c:pt>
                <c:pt idx="283273">
                  <c:v>93638</c:v>
                </c:pt>
                <c:pt idx="283274">
                  <c:v>93638</c:v>
                </c:pt>
                <c:pt idx="283275">
                  <c:v>93638</c:v>
                </c:pt>
                <c:pt idx="283276">
                  <c:v>93638</c:v>
                </c:pt>
                <c:pt idx="283277">
                  <c:v>93638</c:v>
                </c:pt>
                <c:pt idx="283278">
                  <c:v>93638</c:v>
                </c:pt>
                <c:pt idx="283279">
                  <c:v>93638</c:v>
                </c:pt>
                <c:pt idx="283280">
                  <c:v>93638</c:v>
                </c:pt>
                <c:pt idx="283281">
                  <c:v>93638</c:v>
                </c:pt>
                <c:pt idx="283282">
                  <c:v>93638</c:v>
                </c:pt>
                <c:pt idx="283283">
                  <c:v>93638</c:v>
                </c:pt>
                <c:pt idx="283284">
                  <c:v>93638</c:v>
                </c:pt>
                <c:pt idx="283285">
                  <c:v>93638</c:v>
                </c:pt>
                <c:pt idx="283286">
                  <c:v>93638</c:v>
                </c:pt>
                <c:pt idx="283287">
                  <c:v>93638</c:v>
                </c:pt>
                <c:pt idx="283288">
                  <c:v>93638</c:v>
                </c:pt>
                <c:pt idx="283289">
                  <c:v>93638</c:v>
                </c:pt>
                <c:pt idx="283290">
                  <c:v>93638</c:v>
                </c:pt>
                <c:pt idx="283291">
                  <c:v>93638</c:v>
                </c:pt>
                <c:pt idx="283292">
                  <c:v>93638</c:v>
                </c:pt>
                <c:pt idx="283293">
                  <c:v>93638</c:v>
                </c:pt>
                <c:pt idx="283294">
                  <c:v>93638</c:v>
                </c:pt>
                <c:pt idx="283295">
                  <c:v>93638</c:v>
                </c:pt>
                <c:pt idx="283296">
                  <c:v>93638</c:v>
                </c:pt>
                <c:pt idx="283297">
                  <c:v>93638</c:v>
                </c:pt>
                <c:pt idx="283298">
                  <c:v>93638</c:v>
                </c:pt>
                <c:pt idx="283299">
                  <c:v>93638</c:v>
                </c:pt>
                <c:pt idx="283300">
                  <c:v>93638</c:v>
                </c:pt>
                <c:pt idx="283301">
                  <c:v>93638</c:v>
                </c:pt>
                <c:pt idx="283302">
                  <c:v>93638</c:v>
                </c:pt>
                <c:pt idx="283303">
                  <c:v>93638</c:v>
                </c:pt>
                <c:pt idx="283304">
                  <c:v>93638</c:v>
                </c:pt>
                <c:pt idx="283305">
                  <c:v>93638</c:v>
                </c:pt>
                <c:pt idx="283306">
                  <c:v>93638</c:v>
                </c:pt>
                <c:pt idx="283307">
                  <c:v>93638</c:v>
                </c:pt>
                <c:pt idx="283308">
                  <c:v>93638</c:v>
                </c:pt>
                <c:pt idx="283309">
                  <c:v>93638</c:v>
                </c:pt>
                <c:pt idx="283310">
                  <c:v>93638</c:v>
                </c:pt>
                <c:pt idx="283311">
                  <c:v>93638</c:v>
                </c:pt>
                <c:pt idx="283312">
                  <c:v>93638</c:v>
                </c:pt>
                <c:pt idx="283313">
                  <c:v>93638</c:v>
                </c:pt>
                <c:pt idx="283314">
                  <c:v>93638</c:v>
                </c:pt>
                <c:pt idx="283315">
                  <c:v>93638</c:v>
                </c:pt>
                <c:pt idx="283316">
                  <c:v>93638</c:v>
                </c:pt>
                <c:pt idx="283317">
                  <c:v>93638</c:v>
                </c:pt>
                <c:pt idx="283318">
                  <c:v>93638</c:v>
                </c:pt>
                <c:pt idx="283319">
                  <c:v>93638</c:v>
                </c:pt>
                <c:pt idx="283320">
                  <c:v>93638</c:v>
                </c:pt>
                <c:pt idx="283321">
                  <c:v>93638</c:v>
                </c:pt>
                <c:pt idx="283322">
                  <c:v>93638</c:v>
                </c:pt>
                <c:pt idx="283323">
                  <c:v>93638</c:v>
                </c:pt>
                <c:pt idx="283324">
                  <c:v>93638</c:v>
                </c:pt>
                <c:pt idx="283325">
                  <c:v>93638</c:v>
                </c:pt>
                <c:pt idx="283326">
                  <c:v>93638</c:v>
                </c:pt>
                <c:pt idx="283327">
                  <c:v>93638</c:v>
                </c:pt>
                <c:pt idx="283328">
                  <c:v>93638</c:v>
                </c:pt>
                <c:pt idx="283329">
                  <c:v>93638</c:v>
                </c:pt>
                <c:pt idx="283330">
                  <c:v>93638</c:v>
                </c:pt>
                <c:pt idx="283331">
                  <c:v>93638</c:v>
                </c:pt>
                <c:pt idx="283332">
                  <c:v>93638</c:v>
                </c:pt>
                <c:pt idx="283333">
                  <c:v>93638</c:v>
                </c:pt>
                <c:pt idx="283334">
                  <c:v>93638</c:v>
                </c:pt>
                <c:pt idx="283335">
                  <c:v>93638</c:v>
                </c:pt>
                <c:pt idx="283336">
                  <c:v>93638</c:v>
                </c:pt>
                <c:pt idx="283337">
                  <c:v>93638</c:v>
                </c:pt>
                <c:pt idx="283338">
                  <c:v>93638</c:v>
                </c:pt>
                <c:pt idx="283339">
                  <c:v>93638</c:v>
                </c:pt>
                <c:pt idx="283340">
                  <c:v>93638</c:v>
                </c:pt>
                <c:pt idx="283341">
                  <c:v>93638</c:v>
                </c:pt>
                <c:pt idx="283342">
                  <c:v>93638</c:v>
                </c:pt>
                <c:pt idx="283343">
                  <c:v>93638</c:v>
                </c:pt>
                <c:pt idx="283344">
                  <c:v>93638</c:v>
                </c:pt>
                <c:pt idx="283345">
                  <c:v>93638</c:v>
                </c:pt>
                <c:pt idx="283346">
                  <c:v>93638</c:v>
                </c:pt>
                <c:pt idx="283347">
                  <c:v>93638</c:v>
                </c:pt>
                <c:pt idx="283348">
                  <c:v>93638</c:v>
                </c:pt>
                <c:pt idx="283349">
                  <c:v>93638</c:v>
                </c:pt>
                <c:pt idx="283350">
                  <c:v>93638</c:v>
                </c:pt>
                <c:pt idx="283351">
                  <c:v>93638</c:v>
                </c:pt>
                <c:pt idx="283352">
                  <c:v>93638</c:v>
                </c:pt>
                <c:pt idx="283353">
                  <c:v>93638</c:v>
                </c:pt>
                <c:pt idx="283354">
                  <c:v>93638</c:v>
                </c:pt>
                <c:pt idx="283355">
                  <c:v>93638</c:v>
                </c:pt>
                <c:pt idx="283356">
                  <c:v>93638</c:v>
                </c:pt>
                <c:pt idx="283357">
                  <c:v>93638</c:v>
                </c:pt>
                <c:pt idx="283358">
                  <c:v>93638</c:v>
                </c:pt>
                <c:pt idx="283359">
                  <c:v>93638</c:v>
                </c:pt>
                <c:pt idx="283360">
                  <c:v>93638</c:v>
                </c:pt>
                <c:pt idx="283361">
                  <c:v>93638</c:v>
                </c:pt>
                <c:pt idx="283362">
                  <c:v>93638</c:v>
                </c:pt>
                <c:pt idx="283363">
                  <c:v>93638</c:v>
                </c:pt>
                <c:pt idx="283364">
                  <c:v>93638</c:v>
                </c:pt>
                <c:pt idx="283365">
                  <c:v>93638</c:v>
                </c:pt>
                <c:pt idx="283366">
                  <c:v>93638</c:v>
                </c:pt>
                <c:pt idx="283367">
                  <c:v>93638</c:v>
                </c:pt>
                <c:pt idx="283368">
                  <c:v>93638</c:v>
                </c:pt>
                <c:pt idx="283369">
                  <c:v>93638</c:v>
                </c:pt>
                <c:pt idx="283370">
                  <c:v>93638</c:v>
                </c:pt>
                <c:pt idx="283371">
                  <c:v>93638</c:v>
                </c:pt>
                <c:pt idx="283372">
                  <c:v>93638</c:v>
                </c:pt>
                <c:pt idx="283373">
                  <c:v>93638</c:v>
                </c:pt>
                <c:pt idx="283374">
                  <c:v>93638</c:v>
                </c:pt>
                <c:pt idx="283375">
                  <c:v>93638</c:v>
                </c:pt>
                <c:pt idx="283376">
                  <c:v>93638</c:v>
                </c:pt>
                <c:pt idx="283377">
                  <c:v>93638</c:v>
                </c:pt>
                <c:pt idx="283378">
                  <c:v>93638</c:v>
                </c:pt>
                <c:pt idx="283379">
                  <c:v>93638</c:v>
                </c:pt>
                <c:pt idx="283380">
                  <c:v>93638</c:v>
                </c:pt>
                <c:pt idx="283381">
                  <c:v>93638</c:v>
                </c:pt>
                <c:pt idx="283382">
                  <c:v>93638</c:v>
                </c:pt>
                <c:pt idx="283383">
                  <c:v>93638</c:v>
                </c:pt>
                <c:pt idx="283384">
                  <c:v>93638</c:v>
                </c:pt>
                <c:pt idx="283385">
                  <c:v>93638</c:v>
                </c:pt>
                <c:pt idx="283386">
                  <c:v>93638</c:v>
                </c:pt>
                <c:pt idx="283387">
                  <c:v>93638</c:v>
                </c:pt>
                <c:pt idx="283388">
                  <c:v>93638</c:v>
                </c:pt>
                <c:pt idx="283389">
                  <c:v>93638</c:v>
                </c:pt>
                <c:pt idx="283390">
                  <c:v>93638</c:v>
                </c:pt>
                <c:pt idx="283391">
                  <c:v>93638</c:v>
                </c:pt>
                <c:pt idx="283392">
                  <c:v>93638</c:v>
                </c:pt>
                <c:pt idx="283393">
                  <c:v>93638</c:v>
                </c:pt>
                <c:pt idx="283394">
                  <c:v>93638</c:v>
                </c:pt>
                <c:pt idx="283395">
                  <c:v>93638</c:v>
                </c:pt>
                <c:pt idx="283396">
                  <c:v>93638</c:v>
                </c:pt>
                <c:pt idx="283397">
                  <c:v>93638</c:v>
                </c:pt>
                <c:pt idx="283398">
                  <c:v>93638</c:v>
                </c:pt>
                <c:pt idx="283399">
                  <c:v>93638</c:v>
                </c:pt>
                <c:pt idx="283400">
                  <c:v>93638</c:v>
                </c:pt>
                <c:pt idx="283401">
                  <c:v>93638</c:v>
                </c:pt>
                <c:pt idx="283402">
                  <c:v>93638</c:v>
                </c:pt>
                <c:pt idx="283403">
                  <c:v>93638</c:v>
                </c:pt>
                <c:pt idx="283404">
                  <c:v>93638</c:v>
                </c:pt>
                <c:pt idx="283405">
                  <c:v>93638</c:v>
                </c:pt>
                <c:pt idx="283406">
                  <c:v>93638</c:v>
                </c:pt>
                <c:pt idx="283407">
                  <c:v>93638</c:v>
                </c:pt>
                <c:pt idx="283408">
                  <c:v>93638</c:v>
                </c:pt>
                <c:pt idx="283409">
                  <c:v>93638</c:v>
                </c:pt>
                <c:pt idx="283410">
                  <c:v>93638</c:v>
                </c:pt>
                <c:pt idx="283411">
                  <c:v>93638</c:v>
                </c:pt>
                <c:pt idx="283412">
                  <c:v>93638</c:v>
                </c:pt>
                <c:pt idx="283413">
                  <c:v>93638</c:v>
                </c:pt>
                <c:pt idx="283414">
                  <c:v>93638</c:v>
                </c:pt>
                <c:pt idx="283415">
                  <c:v>93638</c:v>
                </c:pt>
                <c:pt idx="283416">
                  <c:v>93638</c:v>
                </c:pt>
                <c:pt idx="283417">
                  <c:v>93638</c:v>
                </c:pt>
                <c:pt idx="283418">
                  <c:v>93638</c:v>
                </c:pt>
                <c:pt idx="283419">
                  <c:v>93638</c:v>
                </c:pt>
                <c:pt idx="283420">
                  <c:v>93638</c:v>
                </c:pt>
                <c:pt idx="283421">
                  <c:v>93638</c:v>
                </c:pt>
                <c:pt idx="283422">
                  <c:v>93638</c:v>
                </c:pt>
                <c:pt idx="283423">
                  <c:v>93638</c:v>
                </c:pt>
                <c:pt idx="283424">
                  <c:v>93638</c:v>
                </c:pt>
                <c:pt idx="283425">
                  <c:v>93638</c:v>
                </c:pt>
                <c:pt idx="283426">
                  <c:v>93638</c:v>
                </c:pt>
                <c:pt idx="283427">
                  <c:v>93638</c:v>
                </c:pt>
                <c:pt idx="283428">
                  <c:v>93638</c:v>
                </c:pt>
                <c:pt idx="283429">
                  <c:v>93638</c:v>
                </c:pt>
                <c:pt idx="283430">
                  <c:v>93638</c:v>
                </c:pt>
                <c:pt idx="283431">
                  <c:v>93638</c:v>
                </c:pt>
                <c:pt idx="283432">
                  <c:v>93638</c:v>
                </c:pt>
                <c:pt idx="283433">
                  <c:v>93638</c:v>
                </c:pt>
                <c:pt idx="283434">
                  <c:v>93638</c:v>
                </c:pt>
                <c:pt idx="283435">
                  <c:v>93638</c:v>
                </c:pt>
                <c:pt idx="283436">
                  <c:v>93638</c:v>
                </c:pt>
                <c:pt idx="283437">
                  <c:v>93638</c:v>
                </c:pt>
                <c:pt idx="283438">
                  <c:v>93638</c:v>
                </c:pt>
                <c:pt idx="283439">
                  <c:v>93638</c:v>
                </c:pt>
                <c:pt idx="283440">
                  <c:v>93638</c:v>
                </c:pt>
                <c:pt idx="283441">
                  <c:v>93638</c:v>
                </c:pt>
                <c:pt idx="283442">
                  <c:v>93638</c:v>
                </c:pt>
                <c:pt idx="283443">
                  <c:v>93638</c:v>
                </c:pt>
                <c:pt idx="283444">
                  <c:v>93638</c:v>
                </c:pt>
                <c:pt idx="283445">
                  <c:v>93638</c:v>
                </c:pt>
                <c:pt idx="283446">
                  <c:v>93638</c:v>
                </c:pt>
                <c:pt idx="283447">
                  <c:v>93638</c:v>
                </c:pt>
                <c:pt idx="283448">
                  <c:v>93638</c:v>
                </c:pt>
                <c:pt idx="283449">
                  <c:v>93638</c:v>
                </c:pt>
                <c:pt idx="283450">
                  <c:v>93638</c:v>
                </c:pt>
                <c:pt idx="283451">
                  <c:v>93638</c:v>
                </c:pt>
                <c:pt idx="283452">
                  <c:v>93638</c:v>
                </c:pt>
                <c:pt idx="283453">
                  <c:v>93638</c:v>
                </c:pt>
                <c:pt idx="283454">
                  <c:v>93638</c:v>
                </c:pt>
                <c:pt idx="283455">
                  <c:v>93638</c:v>
                </c:pt>
                <c:pt idx="283456">
                  <c:v>93638</c:v>
                </c:pt>
                <c:pt idx="283457">
                  <c:v>93638</c:v>
                </c:pt>
                <c:pt idx="283458">
                  <c:v>93638</c:v>
                </c:pt>
                <c:pt idx="283459">
                  <c:v>93638</c:v>
                </c:pt>
                <c:pt idx="283460">
                  <c:v>93638</c:v>
                </c:pt>
                <c:pt idx="283461">
                  <c:v>93638</c:v>
                </c:pt>
                <c:pt idx="283462">
                  <c:v>93638</c:v>
                </c:pt>
                <c:pt idx="283463">
                  <c:v>93638</c:v>
                </c:pt>
                <c:pt idx="283464">
                  <c:v>93638</c:v>
                </c:pt>
                <c:pt idx="283465">
                  <c:v>93638</c:v>
                </c:pt>
                <c:pt idx="283466">
                  <c:v>93638</c:v>
                </c:pt>
                <c:pt idx="283467">
                  <c:v>93638</c:v>
                </c:pt>
                <c:pt idx="283468">
                  <c:v>93638</c:v>
                </c:pt>
                <c:pt idx="283469">
                  <c:v>93638</c:v>
                </c:pt>
                <c:pt idx="283470">
                  <c:v>93638</c:v>
                </c:pt>
                <c:pt idx="283471">
                  <c:v>93638</c:v>
                </c:pt>
                <c:pt idx="283472">
                  <c:v>93638</c:v>
                </c:pt>
                <c:pt idx="283473">
                  <c:v>93638</c:v>
                </c:pt>
                <c:pt idx="283474">
                  <c:v>93638</c:v>
                </c:pt>
                <c:pt idx="283475">
                  <c:v>93638</c:v>
                </c:pt>
                <c:pt idx="283476">
                  <c:v>93638</c:v>
                </c:pt>
                <c:pt idx="283477">
                  <c:v>93638</c:v>
                </c:pt>
                <c:pt idx="283478">
                  <c:v>93638</c:v>
                </c:pt>
                <c:pt idx="283479">
                  <c:v>93638</c:v>
                </c:pt>
                <c:pt idx="283480">
                  <c:v>93638</c:v>
                </c:pt>
                <c:pt idx="283481">
                  <c:v>93638</c:v>
                </c:pt>
                <c:pt idx="283482">
                  <c:v>93638</c:v>
                </c:pt>
                <c:pt idx="283483">
                  <c:v>93638</c:v>
                </c:pt>
                <c:pt idx="283484">
                  <c:v>93638</c:v>
                </c:pt>
                <c:pt idx="283485">
                  <c:v>93638</c:v>
                </c:pt>
                <c:pt idx="283486">
                  <c:v>93638</c:v>
                </c:pt>
                <c:pt idx="283487">
                  <c:v>93638</c:v>
                </c:pt>
                <c:pt idx="283488">
                  <c:v>93638</c:v>
                </c:pt>
                <c:pt idx="283489">
                  <c:v>93638</c:v>
                </c:pt>
                <c:pt idx="283490">
                  <c:v>93638</c:v>
                </c:pt>
                <c:pt idx="283491">
                  <c:v>93638</c:v>
                </c:pt>
                <c:pt idx="283492">
                  <c:v>93638</c:v>
                </c:pt>
                <c:pt idx="283493">
                  <c:v>93638</c:v>
                </c:pt>
                <c:pt idx="283494">
                  <c:v>93638</c:v>
                </c:pt>
                <c:pt idx="283495">
                  <c:v>93638</c:v>
                </c:pt>
                <c:pt idx="283496">
                  <c:v>93638</c:v>
                </c:pt>
                <c:pt idx="283497">
                  <c:v>93638</c:v>
                </c:pt>
                <c:pt idx="283498">
                  <c:v>93638</c:v>
                </c:pt>
                <c:pt idx="283499">
                  <c:v>93638</c:v>
                </c:pt>
                <c:pt idx="283500">
                  <c:v>93638</c:v>
                </c:pt>
                <c:pt idx="283501">
                  <c:v>93638</c:v>
                </c:pt>
                <c:pt idx="283502">
                  <c:v>93638</c:v>
                </c:pt>
                <c:pt idx="283503">
                  <c:v>93638</c:v>
                </c:pt>
                <c:pt idx="283504">
                  <c:v>93638</c:v>
                </c:pt>
                <c:pt idx="283505">
                  <c:v>93638</c:v>
                </c:pt>
                <c:pt idx="283506">
                  <c:v>93638</c:v>
                </c:pt>
                <c:pt idx="283507">
                  <c:v>93638</c:v>
                </c:pt>
                <c:pt idx="283508">
                  <c:v>93638</c:v>
                </c:pt>
                <c:pt idx="283509">
                  <c:v>93638</c:v>
                </c:pt>
                <c:pt idx="283510">
                  <c:v>93638</c:v>
                </c:pt>
                <c:pt idx="283511">
                  <c:v>93638</c:v>
                </c:pt>
                <c:pt idx="283512">
                  <c:v>93638</c:v>
                </c:pt>
                <c:pt idx="283513">
                  <c:v>93638</c:v>
                </c:pt>
                <c:pt idx="283514">
                  <c:v>93638</c:v>
                </c:pt>
                <c:pt idx="283515">
                  <c:v>93638</c:v>
                </c:pt>
                <c:pt idx="283516">
                  <c:v>93638</c:v>
                </c:pt>
                <c:pt idx="283517">
                  <c:v>93638</c:v>
                </c:pt>
                <c:pt idx="283518">
                  <c:v>93638</c:v>
                </c:pt>
                <c:pt idx="283519">
                  <c:v>93638</c:v>
                </c:pt>
                <c:pt idx="283520">
                  <c:v>93638</c:v>
                </c:pt>
                <c:pt idx="283521">
                  <c:v>93638</c:v>
                </c:pt>
                <c:pt idx="283522">
                  <c:v>93638</c:v>
                </c:pt>
                <c:pt idx="283523">
                  <c:v>93638</c:v>
                </c:pt>
                <c:pt idx="283524">
                  <c:v>93638</c:v>
                </c:pt>
                <c:pt idx="283525">
                  <c:v>93638</c:v>
                </c:pt>
                <c:pt idx="283526">
                  <c:v>93638</c:v>
                </c:pt>
                <c:pt idx="283527">
                  <c:v>93638</c:v>
                </c:pt>
                <c:pt idx="283528">
                  <c:v>93638</c:v>
                </c:pt>
                <c:pt idx="283529">
                  <c:v>93638</c:v>
                </c:pt>
                <c:pt idx="283530">
                  <c:v>93638</c:v>
                </c:pt>
                <c:pt idx="283531">
                  <c:v>93638</c:v>
                </c:pt>
                <c:pt idx="283532">
                  <c:v>93638</c:v>
                </c:pt>
                <c:pt idx="283533">
                  <c:v>93638</c:v>
                </c:pt>
                <c:pt idx="283534">
                  <c:v>93638</c:v>
                </c:pt>
                <c:pt idx="283535">
                  <c:v>93638</c:v>
                </c:pt>
                <c:pt idx="283536">
                  <c:v>93638</c:v>
                </c:pt>
                <c:pt idx="283537">
                  <c:v>93638</c:v>
                </c:pt>
                <c:pt idx="283538">
                  <c:v>93638</c:v>
                </c:pt>
                <c:pt idx="283539">
                  <c:v>93638</c:v>
                </c:pt>
                <c:pt idx="283540">
                  <c:v>93638</c:v>
                </c:pt>
                <c:pt idx="283541">
                  <c:v>93638</c:v>
                </c:pt>
                <c:pt idx="283542">
                  <c:v>93638</c:v>
                </c:pt>
                <c:pt idx="283543">
                  <c:v>93638</c:v>
                </c:pt>
                <c:pt idx="283544">
                  <c:v>93638</c:v>
                </c:pt>
                <c:pt idx="283545">
                  <c:v>93638</c:v>
                </c:pt>
                <c:pt idx="283546">
                  <c:v>93638</c:v>
                </c:pt>
                <c:pt idx="283547">
                  <c:v>93638</c:v>
                </c:pt>
                <c:pt idx="283548">
                  <c:v>93638</c:v>
                </c:pt>
                <c:pt idx="283549">
                  <c:v>93638</c:v>
                </c:pt>
                <c:pt idx="283550">
                  <c:v>93638</c:v>
                </c:pt>
                <c:pt idx="283551">
                  <c:v>93638</c:v>
                </c:pt>
                <c:pt idx="283552">
                  <c:v>93638</c:v>
                </c:pt>
                <c:pt idx="283553">
                  <c:v>93638</c:v>
                </c:pt>
                <c:pt idx="283554">
                  <c:v>93638</c:v>
                </c:pt>
                <c:pt idx="283555">
                  <c:v>93638</c:v>
                </c:pt>
                <c:pt idx="283556">
                  <c:v>93638</c:v>
                </c:pt>
                <c:pt idx="283557">
                  <c:v>93638</c:v>
                </c:pt>
                <c:pt idx="283558">
                  <c:v>93638</c:v>
                </c:pt>
                <c:pt idx="283559">
                  <c:v>93638</c:v>
                </c:pt>
                <c:pt idx="283560">
                  <c:v>93638</c:v>
                </c:pt>
                <c:pt idx="283561">
                  <c:v>93638</c:v>
                </c:pt>
                <c:pt idx="283562">
                  <c:v>93638</c:v>
                </c:pt>
                <c:pt idx="283563">
                  <c:v>93638</c:v>
                </c:pt>
                <c:pt idx="283564">
                  <c:v>93638</c:v>
                </c:pt>
                <c:pt idx="283565">
                  <c:v>93638</c:v>
                </c:pt>
                <c:pt idx="283566">
                  <c:v>93638</c:v>
                </c:pt>
                <c:pt idx="283567">
                  <c:v>93638</c:v>
                </c:pt>
                <c:pt idx="283568">
                  <c:v>93638</c:v>
                </c:pt>
                <c:pt idx="283569">
                  <c:v>93638</c:v>
                </c:pt>
                <c:pt idx="283570">
                  <c:v>93638</c:v>
                </c:pt>
                <c:pt idx="283571">
                  <c:v>93638</c:v>
                </c:pt>
                <c:pt idx="283572">
                  <c:v>93638</c:v>
                </c:pt>
                <c:pt idx="283573">
                  <c:v>93638</c:v>
                </c:pt>
                <c:pt idx="283574">
                  <c:v>93638</c:v>
                </c:pt>
                <c:pt idx="283575">
                  <c:v>93638</c:v>
                </c:pt>
                <c:pt idx="283576">
                  <c:v>93638</c:v>
                </c:pt>
                <c:pt idx="283577">
                  <c:v>93638</c:v>
                </c:pt>
                <c:pt idx="283578">
                  <c:v>93638</c:v>
                </c:pt>
                <c:pt idx="283579">
                  <c:v>93638</c:v>
                </c:pt>
                <c:pt idx="283580">
                  <c:v>93638</c:v>
                </c:pt>
                <c:pt idx="283581">
                  <c:v>93638</c:v>
                </c:pt>
                <c:pt idx="283582">
                  <c:v>93638</c:v>
                </c:pt>
                <c:pt idx="283583">
                  <c:v>93638</c:v>
                </c:pt>
                <c:pt idx="283584">
                  <c:v>93638</c:v>
                </c:pt>
                <c:pt idx="283585">
                  <c:v>93638</c:v>
                </c:pt>
                <c:pt idx="283586">
                  <c:v>93638</c:v>
                </c:pt>
                <c:pt idx="283587">
                  <c:v>93638</c:v>
                </c:pt>
                <c:pt idx="283588">
                  <c:v>93638</c:v>
                </c:pt>
                <c:pt idx="283589">
                  <c:v>93638</c:v>
                </c:pt>
                <c:pt idx="283590">
                  <c:v>93638</c:v>
                </c:pt>
                <c:pt idx="283591">
                  <c:v>93638</c:v>
                </c:pt>
                <c:pt idx="283592">
                  <c:v>93638</c:v>
                </c:pt>
                <c:pt idx="283593">
                  <c:v>93638</c:v>
                </c:pt>
                <c:pt idx="283594">
                  <c:v>93638</c:v>
                </c:pt>
                <c:pt idx="283595">
                  <c:v>93638</c:v>
                </c:pt>
                <c:pt idx="283596">
                  <c:v>93638</c:v>
                </c:pt>
                <c:pt idx="283597">
                  <c:v>93638</c:v>
                </c:pt>
                <c:pt idx="283598">
                  <c:v>93638</c:v>
                </c:pt>
                <c:pt idx="283599">
                  <c:v>93638</c:v>
                </c:pt>
                <c:pt idx="283600">
                  <c:v>93638</c:v>
                </c:pt>
                <c:pt idx="283601">
                  <c:v>93638</c:v>
                </c:pt>
                <c:pt idx="283602">
                  <c:v>93638</c:v>
                </c:pt>
                <c:pt idx="283603">
                  <c:v>93638</c:v>
                </c:pt>
                <c:pt idx="283604">
                  <c:v>93638</c:v>
                </c:pt>
                <c:pt idx="283605">
                  <c:v>93638</c:v>
                </c:pt>
                <c:pt idx="283606">
                  <c:v>93638</c:v>
                </c:pt>
                <c:pt idx="283607">
                  <c:v>93638</c:v>
                </c:pt>
                <c:pt idx="283608">
                  <c:v>93638</c:v>
                </c:pt>
                <c:pt idx="283609">
                  <c:v>93638</c:v>
                </c:pt>
                <c:pt idx="283610">
                  <c:v>93638</c:v>
                </c:pt>
                <c:pt idx="283611">
                  <c:v>93638</c:v>
                </c:pt>
                <c:pt idx="283612">
                  <c:v>93638</c:v>
                </c:pt>
                <c:pt idx="283613">
                  <c:v>93638</c:v>
                </c:pt>
                <c:pt idx="283614">
                  <c:v>93638</c:v>
                </c:pt>
                <c:pt idx="283615">
                  <c:v>93638</c:v>
                </c:pt>
                <c:pt idx="283616">
                  <c:v>93638</c:v>
                </c:pt>
                <c:pt idx="283617">
                  <c:v>93638</c:v>
                </c:pt>
                <c:pt idx="283618">
                  <c:v>93638</c:v>
                </c:pt>
                <c:pt idx="283619">
                  <c:v>93638</c:v>
                </c:pt>
                <c:pt idx="283620">
                  <c:v>93638</c:v>
                </c:pt>
                <c:pt idx="283621">
                  <c:v>93638</c:v>
                </c:pt>
                <c:pt idx="283622">
                  <c:v>93638</c:v>
                </c:pt>
                <c:pt idx="283623">
                  <c:v>93638</c:v>
                </c:pt>
                <c:pt idx="283624">
                  <c:v>93638</c:v>
                </c:pt>
                <c:pt idx="283625">
                  <c:v>93638</c:v>
                </c:pt>
                <c:pt idx="283626">
                  <c:v>93638</c:v>
                </c:pt>
                <c:pt idx="283627">
                  <c:v>93638</c:v>
                </c:pt>
                <c:pt idx="283628">
                  <c:v>93638</c:v>
                </c:pt>
                <c:pt idx="283629">
                  <c:v>93638</c:v>
                </c:pt>
                <c:pt idx="283630">
                  <c:v>93638</c:v>
                </c:pt>
                <c:pt idx="283631">
                  <c:v>93638</c:v>
                </c:pt>
                <c:pt idx="283632">
                  <c:v>93638</c:v>
                </c:pt>
                <c:pt idx="283633">
                  <c:v>93638</c:v>
                </c:pt>
                <c:pt idx="283634">
                  <c:v>93638</c:v>
                </c:pt>
                <c:pt idx="283635">
                  <c:v>93638</c:v>
                </c:pt>
                <c:pt idx="283636">
                  <c:v>93638</c:v>
                </c:pt>
                <c:pt idx="283637">
                  <c:v>93638</c:v>
                </c:pt>
                <c:pt idx="283638">
                  <c:v>93638</c:v>
                </c:pt>
                <c:pt idx="283639">
                  <c:v>93638</c:v>
                </c:pt>
                <c:pt idx="283640">
                  <c:v>93638</c:v>
                </c:pt>
                <c:pt idx="283641">
                  <c:v>93638</c:v>
                </c:pt>
                <c:pt idx="283642">
                  <c:v>93638</c:v>
                </c:pt>
                <c:pt idx="283643">
                  <c:v>93638</c:v>
                </c:pt>
                <c:pt idx="283644">
                  <c:v>93638</c:v>
                </c:pt>
                <c:pt idx="283645">
                  <c:v>93638</c:v>
                </c:pt>
                <c:pt idx="283646">
                  <c:v>93638</c:v>
                </c:pt>
                <c:pt idx="283647">
                  <c:v>93638</c:v>
                </c:pt>
                <c:pt idx="283648">
                  <c:v>93638</c:v>
                </c:pt>
                <c:pt idx="283649">
                  <c:v>93638</c:v>
                </c:pt>
                <c:pt idx="283650">
                  <c:v>93638</c:v>
                </c:pt>
                <c:pt idx="283651">
                  <c:v>93638</c:v>
                </c:pt>
                <c:pt idx="283652">
                  <c:v>93638</c:v>
                </c:pt>
                <c:pt idx="283653">
                  <c:v>93638</c:v>
                </c:pt>
                <c:pt idx="283654">
                  <c:v>93638</c:v>
                </c:pt>
                <c:pt idx="283655">
                  <c:v>93638</c:v>
                </c:pt>
                <c:pt idx="283656">
                  <c:v>93638</c:v>
                </c:pt>
                <c:pt idx="283657">
                  <c:v>93638</c:v>
                </c:pt>
                <c:pt idx="283658">
                  <c:v>93638</c:v>
                </c:pt>
                <c:pt idx="283659">
                  <c:v>93638</c:v>
                </c:pt>
                <c:pt idx="283660">
                  <c:v>93638</c:v>
                </c:pt>
                <c:pt idx="283661">
                  <c:v>93638</c:v>
                </c:pt>
                <c:pt idx="283662">
                  <c:v>93638</c:v>
                </c:pt>
                <c:pt idx="283663">
                  <c:v>93638</c:v>
                </c:pt>
                <c:pt idx="283664">
                  <c:v>93638</c:v>
                </c:pt>
                <c:pt idx="283665">
                  <c:v>93638</c:v>
                </c:pt>
                <c:pt idx="283666">
                  <c:v>93638</c:v>
                </c:pt>
                <c:pt idx="283667">
                  <c:v>93638</c:v>
                </c:pt>
                <c:pt idx="283668">
                  <c:v>93638</c:v>
                </c:pt>
                <c:pt idx="283669">
                  <c:v>93638</c:v>
                </c:pt>
                <c:pt idx="283670">
                  <c:v>93638</c:v>
                </c:pt>
                <c:pt idx="283671">
                  <c:v>93638</c:v>
                </c:pt>
                <c:pt idx="283672">
                  <c:v>93638</c:v>
                </c:pt>
                <c:pt idx="283673">
                  <c:v>93638</c:v>
                </c:pt>
                <c:pt idx="283674">
                  <c:v>93638</c:v>
                </c:pt>
                <c:pt idx="283675">
                  <c:v>93638</c:v>
                </c:pt>
                <c:pt idx="283676">
                  <c:v>93638</c:v>
                </c:pt>
                <c:pt idx="283677">
                  <c:v>93638</c:v>
                </c:pt>
                <c:pt idx="283678">
                  <c:v>93638</c:v>
                </c:pt>
                <c:pt idx="283679">
                  <c:v>93638</c:v>
                </c:pt>
                <c:pt idx="283680">
                  <c:v>93638</c:v>
                </c:pt>
                <c:pt idx="283681">
                  <c:v>93638</c:v>
                </c:pt>
                <c:pt idx="283682">
                  <c:v>93638</c:v>
                </c:pt>
                <c:pt idx="283683">
                  <c:v>93638</c:v>
                </c:pt>
                <c:pt idx="283684">
                  <c:v>93638</c:v>
                </c:pt>
                <c:pt idx="283685">
                  <c:v>93638</c:v>
                </c:pt>
                <c:pt idx="283686">
                  <c:v>93638</c:v>
                </c:pt>
                <c:pt idx="283687">
                  <c:v>93638</c:v>
                </c:pt>
                <c:pt idx="283688">
                  <c:v>93638</c:v>
                </c:pt>
                <c:pt idx="283689">
                  <c:v>93638</c:v>
                </c:pt>
                <c:pt idx="283690">
                  <c:v>93638</c:v>
                </c:pt>
                <c:pt idx="283691">
                  <c:v>93638</c:v>
                </c:pt>
                <c:pt idx="283692">
                  <c:v>93638</c:v>
                </c:pt>
                <c:pt idx="283693">
                  <c:v>93638</c:v>
                </c:pt>
                <c:pt idx="283694">
                  <c:v>93638</c:v>
                </c:pt>
                <c:pt idx="283695">
                  <c:v>93638</c:v>
                </c:pt>
                <c:pt idx="283696">
                  <c:v>93638</c:v>
                </c:pt>
                <c:pt idx="283697">
                  <c:v>93638</c:v>
                </c:pt>
                <c:pt idx="283698">
                  <c:v>93638</c:v>
                </c:pt>
                <c:pt idx="283699">
                  <c:v>93638</c:v>
                </c:pt>
                <c:pt idx="283700">
                  <c:v>93638</c:v>
                </c:pt>
                <c:pt idx="283701">
                  <c:v>93638</c:v>
                </c:pt>
                <c:pt idx="283702">
                  <c:v>93638</c:v>
                </c:pt>
                <c:pt idx="283703">
                  <c:v>93638</c:v>
                </c:pt>
                <c:pt idx="283704">
                  <c:v>93638</c:v>
                </c:pt>
                <c:pt idx="283705">
                  <c:v>93638</c:v>
                </c:pt>
                <c:pt idx="283706">
                  <c:v>93638</c:v>
                </c:pt>
                <c:pt idx="283707">
                  <c:v>93638</c:v>
                </c:pt>
                <c:pt idx="283708">
                  <c:v>93638</c:v>
                </c:pt>
                <c:pt idx="283709">
                  <c:v>93638</c:v>
                </c:pt>
                <c:pt idx="283710">
                  <c:v>93638</c:v>
                </c:pt>
                <c:pt idx="283711">
                  <c:v>93638</c:v>
                </c:pt>
                <c:pt idx="283712">
                  <c:v>93638</c:v>
                </c:pt>
                <c:pt idx="283713">
                  <c:v>93638</c:v>
                </c:pt>
                <c:pt idx="283714">
                  <c:v>93638</c:v>
                </c:pt>
                <c:pt idx="283715">
                  <c:v>93638</c:v>
                </c:pt>
                <c:pt idx="283716">
                  <c:v>93638</c:v>
                </c:pt>
                <c:pt idx="283717">
                  <c:v>93638</c:v>
                </c:pt>
                <c:pt idx="283718">
                  <c:v>93638</c:v>
                </c:pt>
                <c:pt idx="283719">
                  <c:v>93638</c:v>
                </c:pt>
                <c:pt idx="283720">
                  <c:v>93638</c:v>
                </c:pt>
                <c:pt idx="283721">
                  <c:v>93638</c:v>
                </c:pt>
                <c:pt idx="283722">
                  <c:v>93638</c:v>
                </c:pt>
                <c:pt idx="283723">
                  <c:v>93638</c:v>
                </c:pt>
                <c:pt idx="283724">
                  <c:v>93638</c:v>
                </c:pt>
                <c:pt idx="283725">
                  <c:v>93638</c:v>
                </c:pt>
                <c:pt idx="283726">
                  <c:v>93638</c:v>
                </c:pt>
                <c:pt idx="283727">
                  <c:v>93638</c:v>
                </c:pt>
                <c:pt idx="283728">
                  <c:v>93638</c:v>
                </c:pt>
                <c:pt idx="283729">
                  <c:v>93638</c:v>
                </c:pt>
                <c:pt idx="283730">
                  <c:v>93638</c:v>
                </c:pt>
                <c:pt idx="283731">
                  <c:v>93638</c:v>
                </c:pt>
                <c:pt idx="283732">
                  <c:v>93638</c:v>
                </c:pt>
                <c:pt idx="283733">
                  <c:v>93638</c:v>
                </c:pt>
                <c:pt idx="283734">
                  <c:v>93638</c:v>
                </c:pt>
                <c:pt idx="283735">
                  <c:v>93638</c:v>
                </c:pt>
                <c:pt idx="283736">
                  <c:v>93638</c:v>
                </c:pt>
                <c:pt idx="283737">
                  <c:v>93638</c:v>
                </c:pt>
                <c:pt idx="283738">
                  <c:v>93638</c:v>
                </c:pt>
                <c:pt idx="283739">
                  <c:v>93638</c:v>
                </c:pt>
                <c:pt idx="283740">
                  <c:v>93638</c:v>
                </c:pt>
                <c:pt idx="283741">
                  <c:v>93638</c:v>
                </c:pt>
                <c:pt idx="283742">
                  <c:v>93638</c:v>
                </c:pt>
                <c:pt idx="283743">
                  <c:v>93638</c:v>
                </c:pt>
                <c:pt idx="283744">
                  <c:v>93638</c:v>
                </c:pt>
                <c:pt idx="283745">
                  <c:v>93638</c:v>
                </c:pt>
                <c:pt idx="283746">
                  <c:v>93638</c:v>
                </c:pt>
                <c:pt idx="283747">
                  <c:v>93638</c:v>
                </c:pt>
                <c:pt idx="283748">
                  <c:v>93638</c:v>
                </c:pt>
                <c:pt idx="283749">
                  <c:v>93638</c:v>
                </c:pt>
                <c:pt idx="283750">
                  <c:v>93638</c:v>
                </c:pt>
                <c:pt idx="283751">
                  <c:v>93638</c:v>
                </c:pt>
                <c:pt idx="283752">
                  <c:v>93638</c:v>
                </c:pt>
                <c:pt idx="283753">
                  <c:v>93638</c:v>
                </c:pt>
                <c:pt idx="283754">
                  <c:v>93638</c:v>
                </c:pt>
                <c:pt idx="283755">
                  <c:v>93638</c:v>
                </c:pt>
                <c:pt idx="283756">
                  <c:v>93638</c:v>
                </c:pt>
                <c:pt idx="283757">
                  <c:v>93638</c:v>
                </c:pt>
                <c:pt idx="283758">
                  <c:v>93638</c:v>
                </c:pt>
                <c:pt idx="283759">
                  <c:v>93638</c:v>
                </c:pt>
                <c:pt idx="283760">
                  <c:v>93638</c:v>
                </c:pt>
                <c:pt idx="283761">
                  <c:v>93638</c:v>
                </c:pt>
                <c:pt idx="283762">
                  <c:v>93638</c:v>
                </c:pt>
                <c:pt idx="283763">
                  <c:v>93638</c:v>
                </c:pt>
                <c:pt idx="283764">
                  <c:v>93638</c:v>
                </c:pt>
                <c:pt idx="283765">
                  <c:v>93638</c:v>
                </c:pt>
                <c:pt idx="283766">
                  <c:v>93638</c:v>
                </c:pt>
                <c:pt idx="283767">
                  <c:v>93638</c:v>
                </c:pt>
                <c:pt idx="283768">
                  <c:v>93638</c:v>
                </c:pt>
                <c:pt idx="283769">
                  <c:v>93638</c:v>
                </c:pt>
                <c:pt idx="283770">
                  <c:v>93638</c:v>
                </c:pt>
                <c:pt idx="283771">
                  <c:v>93638</c:v>
                </c:pt>
                <c:pt idx="283772">
                  <c:v>93638</c:v>
                </c:pt>
                <c:pt idx="283773">
                  <c:v>93638</c:v>
                </c:pt>
                <c:pt idx="283774">
                  <c:v>93638</c:v>
                </c:pt>
                <c:pt idx="283775">
                  <c:v>93638</c:v>
                </c:pt>
                <c:pt idx="283776">
                  <c:v>93638</c:v>
                </c:pt>
                <c:pt idx="283777">
                  <c:v>93638</c:v>
                </c:pt>
                <c:pt idx="283778">
                  <c:v>93638</c:v>
                </c:pt>
                <c:pt idx="283779">
                  <c:v>93638</c:v>
                </c:pt>
                <c:pt idx="283780">
                  <c:v>93638</c:v>
                </c:pt>
                <c:pt idx="283781">
                  <c:v>93638</c:v>
                </c:pt>
                <c:pt idx="283782">
                  <c:v>93638</c:v>
                </c:pt>
                <c:pt idx="283783">
                  <c:v>93638</c:v>
                </c:pt>
                <c:pt idx="283784">
                  <c:v>93638</c:v>
                </c:pt>
                <c:pt idx="283785">
                  <c:v>93638</c:v>
                </c:pt>
                <c:pt idx="283786">
                  <c:v>93638</c:v>
                </c:pt>
                <c:pt idx="283787">
                  <c:v>93638</c:v>
                </c:pt>
                <c:pt idx="283788">
                  <c:v>93638</c:v>
                </c:pt>
                <c:pt idx="283789">
                  <c:v>93638</c:v>
                </c:pt>
                <c:pt idx="283790">
                  <c:v>93638</c:v>
                </c:pt>
                <c:pt idx="283791">
                  <c:v>93638</c:v>
                </c:pt>
                <c:pt idx="283792">
                  <c:v>93638</c:v>
                </c:pt>
                <c:pt idx="283793">
                  <c:v>93638</c:v>
                </c:pt>
                <c:pt idx="283794">
                  <c:v>93638</c:v>
                </c:pt>
                <c:pt idx="283795">
                  <c:v>93638</c:v>
                </c:pt>
                <c:pt idx="283796">
                  <c:v>93638</c:v>
                </c:pt>
                <c:pt idx="283797">
                  <c:v>93638</c:v>
                </c:pt>
                <c:pt idx="283798">
                  <c:v>93638</c:v>
                </c:pt>
                <c:pt idx="283799">
                  <c:v>93638</c:v>
                </c:pt>
                <c:pt idx="283800">
                  <c:v>93638</c:v>
                </c:pt>
                <c:pt idx="283801">
                  <c:v>93638</c:v>
                </c:pt>
                <c:pt idx="283802">
                  <c:v>93638</c:v>
                </c:pt>
                <c:pt idx="283803">
                  <c:v>93638</c:v>
                </c:pt>
                <c:pt idx="283804">
                  <c:v>93638</c:v>
                </c:pt>
                <c:pt idx="283805">
                  <c:v>93638</c:v>
                </c:pt>
                <c:pt idx="283806">
                  <c:v>93638</c:v>
                </c:pt>
                <c:pt idx="283807">
                  <c:v>93638</c:v>
                </c:pt>
                <c:pt idx="283808">
                  <c:v>93638</c:v>
                </c:pt>
                <c:pt idx="283809">
                  <c:v>93638</c:v>
                </c:pt>
                <c:pt idx="283810">
                  <c:v>93638</c:v>
                </c:pt>
                <c:pt idx="283811">
                  <c:v>93638</c:v>
                </c:pt>
                <c:pt idx="283812">
                  <c:v>93638</c:v>
                </c:pt>
                <c:pt idx="283813">
                  <c:v>93638</c:v>
                </c:pt>
                <c:pt idx="283814">
                  <c:v>93638</c:v>
                </c:pt>
                <c:pt idx="283815">
                  <c:v>93638</c:v>
                </c:pt>
                <c:pt idx="283816">
                  <c:v>93638</c:v>
                </c:pt>
                <c:pt idx="283817">
                  <c:v>93638</c:v>
                </c:pt>
                <c:pt idx="283818">
                  <c:v>93638</c:v>
                </c:pt>
                <c:pt idx="283819">
                  <c:v>93638</c:v>
                </c:pt>
                <c:pt idx="283820">
                  <c:v>93638</c:v>
                </c:pt>
                <c:pt idx="283821">
                  <c:v>93638</c:v>
                </c:pt>
                <c:pt idx="283822">
                  <c:v>93638</c:v>
                </c:pt>
                <c:pt idx="283823">
                  <c:v>93638</c:v>
                </c:pt>
                <c:pt idx="283824">
                  <c:v>93638</c:v>
                </c:pt>
                <c:pt idx="283825">
                  <c:v>93638</c:v>
                </c:pt>
                <c:pt idx="283826">
                  <c:v>93638</c:v>
                </c:pt>
                <c:pt idx="283827">
                  <c:v>93638</c:v>
                </c:pt>
                <c:pt idx="283828">
                  <c:v>93638</c:v>
                </c:pt>
                <c:pt idx="283829">
                  <c:v>93638</c:v>
                </c:pt>
                <c:pt idx="283830">
                  <c:v>93638</c:v>
                </c:pt>
                <c:pt idx="283831">
                  <c:v>93638</c:v>
                </c:pt>
                <c:pt idx="283832">
                  <c:v>93638</c:v>
                </c:pt>
                <c:pt idx="283833">
                  <c:v>93638</c:v>
                </c:pt>
                <c:pt idx="283834">
                  <c:v>93638</c:v>
                </c:pt>
                <c:pt idx="283835">
                  <c:v>93638</c:v>
                </c:pt>
                <c:pt idx="283836">
                  <c:v>93638</c:v>
                </c:pt>
                <c:pt idx="283837">
                  <c:v>93638</c:v>
                </c:pt>
                <c:pt idx="283838">
                  <c:v>93638</c:v>
                </c:pt>
                <c:pt idx="283839">
                  <c:v>93638</c:v>
                </c:pt>
                <c:pt idx="283840">
                  <c:v>93638</c:v>
                </c:pt>
                <c:pt idx="283841">
                  <c:v>93638</c:v>
                </c:pt>
                <c:pt idx="283842">
                  <c:v>93638</c:v>
                </c:pt>
                <c:pt idx="283843">
                  <c:v>93638</c:v>
                </c:pt>
                <c:pt idx="283844">
                  <c:v>93638</c:v>
                </c:pt>
                <c:pt idx="283845">
                  <c:v>93638</c:v>
                </c:pt>
                <c:pt idx="283846">
                  <c:v>93638</c:v>
                </c:pt>
                <c:pt idx="283847">
                  <c:v>93638</c:v>
                </c:pt>
                <c:pt idx="283848">
                  <c:v>93638</c:v>
                </c:pt>
                <c:pt idx="283849">
                  <c:v>93638</c:v>
                </c:pt>
                <c:pt idx="283850">
                  <c:v>93638</c:v>
                </c:pt>
                <c:pt idx="283851">
                  <c:v>93638</c:v>
                </c:pt>
                <c:pt idx="283852">
                  <c:v>93638</c:v>
                </c:pt>
                <c:pt idx="283853">
                  <c:v>93638</c:v>
                </c:pt>
                <c:pt idx="283854">
                  <c:v>93638</c:v>
                </c:pt>
                <c:pt idx="283855">
                  <c:v>93638</c:v>
                </c:pt>
                <c:pt idx="283856">
                  <c:v>93638</c:v>
                </c:pt>
                <c:pt idx="283857">
                  <c:v>93638</c:v>
                </c:pt>
                <c:pt idx="283858">
                  <c:v>93638</c:v>
                </c:pt>
                <c:pt idx="283859">
                  <c:v>93638</c:v>
                </c:pt>
                <c:pt idx="283860">
                  <c:v>93638</c:v>
                </c:pt>
                <c:pt idx="283861">
                  <c:v>93638</c:v>
                </c:pt>
                <c:pt idx="283862">
                  <c:v>93638</c:v>
                </c:pt>
                <c:pt idx="283863">
                  <c:v>93638</c:v>
                </c:pt>
                <c:pt idx="283864">
                  <c:v>93638</c:v>
                </c:pt>
                <c:pt idx="283865">
                  <c:v>93638</c:v>
                </c:pt>
                <c:pt idx="283866">
                  <c:v>93638</c:v>
                </c:pt>
                <c:pt idx="283867">
                  <c:v>93638</c:v>
                </c:pt>
                <c:pt idx="283868">
                  <c:v>93638</c:v>
                </c:pt>
                <c:pt idx="283869">
                  <c:v>93638</c:v>
                </c:pt>
                <c:pt idx="283870">
                  <c:v>93638</c:v>
                </c:pt>
                <c:pt idx="283871">
                  <c:v>93638</c:v>
                </c:pt>
                <c:pt idx="283872">
                  <c:v>93638</c:v>
                </c:pt>
                <c:pt idx="283873">
                  <c:v>93638</c:v>
                </c:pt>
                <c:pt idx="283874">
                  <c:v>93638</c:v>
                </c:pt>
                <c:pt idx="283875">
                  <c:v>93638</c:v>
                </c:pt>
                <c:pt idx="283876">
                  <c:v>93638</c:v>
                </c:pt>
                <c:pt idx="283877">
                  <c:v>93638</c:v>
                </c:pt>
                <c:pt idx="283878">
                  <c:v>93638</c:v>
                </c:pt>
                <c:pt idx="283879">
                  <c:v>93638</c:v>
                </c:pt>
                <c:pt idx="283880">
                  <c:v>93638</c:v>
                </c:pt>
                <c:pt idx="283881">
                  <c:v>93638</c:v>
                </c:pt>
                <c:pt idx="283882">
                  <c:v>93638</c:v>
                </c:pt>
                <c:pt idx="283883">
                  <c:v>93638</c:v>
                </c:pt>
                <c:pt idx="283884">
                  <c:v>93638</c:v>
                </c:pt>
                <c:pt idx="283885">
                  <c:v>93638</c:v>
                </c:pt>
                <c:pt idx="283886">
                  <c:v>93638</c:v>
                </c:pt>
                <c:pt idx="283887">
                  <c:v>93638</c:v>
                </c:pt>
                <c:pt idx="283888">
                  <c:v>93638</c:v>
                </c:pt>
                <c:pt idx="283889">
                  <c:v>93638</c:v>
                </c:pt>
                <c:pt idx="283890">
                  <c:v>93638</c:v>
                </c:pt>
                <c:pt idx="283891">
                  <c:v>93638</c:v>
                </c:pt>
                <c:pt idx="283892">
                  <c:v>93638</c:v>
                </c:pt>
                <c:pt idx="283893">
                  <c:v>93638</c:v>
                </c:pt>
                <c:pt idx="283894">
                  <c:v>93638</c:v>
                </c:pt>
                <c:pt idx="283895">
                  <c:v>93638</c:v>
                </c:pt>
                <c:pt idx="283896">
                  <c:v>93638</c:v>
                </c:pt>
                <c:pt idx="283897">
                  <c:v>93638</c:v>
                </c:pt>
                <c:pt idx="283898">
                  <c:v>93638</c:v>
                </c:pt>
                <c:pt idx="283899">
                  <c:v>93638</c:v>
                </c:pt>
                <c:pt idx="283900">
                  <c:v>93638</c:v>
                </c:pt>
                <c:pt idx="283901">
                  <c:v>93638</c:v>
                </c:pt>
                <c:pt idx="283902">
                  <c:v>93638</c:v>
                </c:pt>
                <c:pt idx="283903">
                  <c:v>93638</c:v>
                </c:pt>
                <c:pt idx="283904">
                  <c:v>93638</c:v>
                </c:pt>
                <c:pt idx="283905">
                  <c:v>93638</c:v>
                </c:pt>
                <c:pt idx="283906">
                  <c:v>93638</c:v>
                </c:pt>
                <c:pt idx="283907">
                  <c:v>93638</c:v>
                </c:pt>
                <c:pt idx="283908">
                  <c:v>93638</c:v>
                </c:pt>
                <c:pt idx="283909">
                  <c:v>93638</c:v>
                </c:pt>
                <c:pt idx="283910">
                  <c:v>93638</c:v>
                </c:pt>
                <c:pt idx="283911">
                  <c:v>93638</c:v>
                </c:pt>
                <c:pt idx="283912">
                  <c:v>93638</c:v>
                </c:pt>
                <c:pt idx="283913">
                  <c:v>93638</c:v>
                </c:pt>
                <c:pt idx="283914">
                  <c:v>93638</c:v>
                </c:pt>
                <c:pt idx="283915">
                  <c:v>93638</c:v>
                </c:pt>
                <c:pt idx="283916">
                  <c:v>93638</c:v>
                </c:pt>
                <c:pt idx="283917">
                  <c:v>93638</c:v>
                </c:pt>
                <c:pt idx="283918">
                  <c:v>93638</c:v>
                </c:pt>
                <c:pt idx="283919">
                  <c:v>93638</c:v>
                </c:pt>
                <c:pt idx="283920">
                  <c:v>93638</c:v>
                </c:pt>
                <c:pt idx="283921">
                  <c:v>93638</c:v>
                </c:pt>
                <c:pt idx="283922">
                  <c:v>93638</c:v>
                </c:pt>
                <c:pt idx="283923">
                  <c:v>93638</c:v>
                </c:pt>
                <c:pt idx="283924">
                  <c:v>93638</c:v>
                </c:pt>
                <c:pt idx="283925">
                  <c:v>93638</c:v>
                </c:pt>
                <c:pt idx="283926">
                  <c:v>93638</c:v>
                </c:pt>
                <c:pt idx="283927">
                  <c:v>93638</c:v>
                </c:pt>
                <c:pt idx="283928">
                  <c:v>93638</c:v>
                </c:pt>
                <c:pt idx="283929">
                  <c:v>93638</c:v>
                </c:pt>
                <c:pt idx="283930">
                  <c:v>93638</c:v>
                </c:pt>
                <c:pt idx="283931">
                  <c:v>93638</c:v>
                </c:pt>
                <c:pt idx="283932">
                  <c:v>93638</c:v>
                </c:pt>
                <c:pt idx="283933">
                  <c:v>93638</c:v>
                </c:pt>
                <c:pt idx="283934">
                  <c:v>93638</c:v>
                </c:pt>
                <c:pt idx="283935">
                  <c:v>93638</c:v>
                </c:pt>
                <c:pt idx="283936">
                  <c:v>93638</c:v>
                </c:pt>
                <c:pt idx="283937">
                  <c:v>93638</c:v>
                </c:pt>
                <c:pt idx="283938">
                  <c:v>93638</c:v>
                </c:pt>
                <c:pt idx="283939">
                  <c:v>93638</c:v>
                </c:pt>
                <c:pt idx="283940">
                  <c:v>93638</c:v>
                </c:pt>
                <c:pt idx="283941">
                  <c:v>93638</c:v>
                </c:pt>
                <c:pt idx="283942">
                  <c:v>93638</c:v>
                </c:pt>
                <c:pt idx="283943">
                  <c:v>93638</c:v>
                </c:pt>
                <c:pt idx="283944">
                  <c:v>93638</c:v>
                </c:pt>
                <c:pt idx="283945">
                  <c:v>93638</c:v>
                </c:pt>
                <c:pt idx="283946">
                  <c:v>93638</c:v>
                </c:pt>
                <c:pt idx="283947">
                  <c:v>93638</c:v>
                </c:pt>
                <c:pt idx="283948">
                  <c:v>93638</c:v>
                </c:pt>
                <c:pt idx="283949">
                  <c:v>93638</c:v>
                </c:pt>
                <c:pt idx="283950">
                  <c:v>93638</c:v>
                </c:pt>
                <c:pt idx="283951">
                  <c:v>93638</c:v>
                </c:pt>
                <c:pt idx="283952">
                  <c:v>93638</c:v>
                </c:pt>
                <c:pt idx="283953">
                  <c:v>93638</c:v>
                </c:pt>
                <c:pt idx="283954">
                  <c:v>93638</c:v>
                </c:pt>
                <c:pt idx="283955">
                  <c:v>93638</c:v>
                </c:pt>
                <c:pt idx="283956">
                  <c:v>93638</c:v>
                </c:pt>
                <c:pt idx="283957">
                  <c:v>93638</c:v>
                </c:pt>
                <c:pt idx="283958">
                  <c:v>93638</c:v>
                </c:pt>
                <c:pt idx="283959">
                  <c:v>93638</c:v>
                </c:pt>
                <c:pt idx="283960">
                  <c:v>93638</c:v>
                </c:pt>
                <c:pt idx="283961">
                  <c:v>93638</c:v>
                </c:pt>
                <c:pt idx="283962">
                  <c:v>93638</c:v>
                </c:pt>
                <c:pt idx="283963">
                  <c:v>93638</c:v>
                </c:pt>
                <c:pt idx="283964">
                  <c:v>93638</c:v>
                </c:pt>
                <c:pt idx="283965">
                  <c:v>93638</c:v>
                </c:pt>
                <c:pt idx="283966">
                  <c:v>93638</c:v>
                </c:pt>
                <c:pt idx="283967">
                  <c:v>93638</c:v>
                </c:pt>
                <c:pt idx="283968">
                  <c:v>93638</c:v>
                </c:pt>
                <c:pt idx="283969">
                  <c:v>93638</c:v>
                </c:pt>
                <c:pt idx="283970">
                  <c:v>93638</c:v>
                </c:pt>
                <c:pt idx="283971">
                  <c:v>93638</c:v>
                </c:pt>
                <c:pt idx="283972">
                  <c:v>93638</c:v>
                </c:pt>
                <c:pt idx="283973">
                  <c:v>93638</c:v>
                </c:pt>
                <c:pt idx="283974">
                  <c:v>93638</c:v>
                </c:pt>
                <c:pt idx="283975">
                  <c:v>93638</c:v>
                </c:pt>
                <c:pt idx="283976">
                  <c:v>93638</c:v>
                </c:pt>
                <c:pt idx="283977">
                  <c:v>93638</c:v>
                </c:pt>
                <c:pt idx="283978">
                  <c:v>93638</c:v>
                </c:pt>
                <c:pt idx="283979">
                  <c:v>93638</c:v>
                </c:pt>
                <c:pt idx="283980">
                  <c:v>93638</c:v>
                </c:pt>
                <c:pt idx="283981">
                  <c:v>93638</c:v>
                </c:pt>
                <c:pt idx="283982">
                  <c:v>93638</c:v>
                </c:pt>
                <c:pt idx="283983">
                  <c:v>93638</c:v>
                </c:pt>
                <c:pt idx="283984">
                  <c:v>93638</c:v>
                </c:pt>
                <c:pt idx="283985">
                  <c:v>93638</c:v>
                </c:pt>
                <c:pt idx="283986">
                  <c:v>93638</c:v>
                </c:pt>
                <c:pt idx="283987">
                  <c:v>93638</c:v>
                </c:pt>
                <c:pt idx="283988">
                  <c:v>93638</c:v>
                </c:pt>
                <c:pt idx="283989">
                  <c:v>93638</c:v>
                </c:pt>
                <c:pt idx="283990">
                  <c:v>93638</c:v>
                </c:pt>
                <c:pt idx="283991">
                  <c:v>93638</c:v>
                </c:pt>
                <c:pt idx="283992">
                  <c:v>93638</c:v>
                </c:pt>
                <c:pt idx="283993">
                  <c:v>93638</c:v>
                </c:pt>
                <c:pt idx="283994">
                  <c:v>93638</c:v>
                </c:pt>
                <c:pt idx="283995">
                  <c:v>93638</c:v>
                </c:pt>
                <c:pt idx="283996">
                  <c:v>93638</c:v>
                </c:pt>
                <c:pt idx="283997">
                  <c:v>93638</c:v>
                </c:pt>
                <c:pt idx="283998">
                  <c:v>93638</c:v>
                </c:pt>
                <c:pt idx="283999">
                  <c:v>93638</c:v>
                </c:pt>
                <c:pt idx="284000">
                  <c:v>93638</c:v>
                </c:pt>
                <c:pt idx="284001">
                  <c:v>93638</c:v>
                </c:pt>
                <c:pt idx="284002">
                  <c:v>93638</c:v>
                </c:pt>
                <c:pt idx="284003">
                  <c:v>93638</c:v>
                </c:pt>
                <c:pt idx="284004">
                  <c:v>93638</c:v>
                </c:pt>
                <c:pt idx="284005">
                  <c:v>93638</c:v>
                </c:pt>
                <c:pt idx="284006">
                  <c:v>93638</c:v>
                </c:pt>
                <c:pt idx="284007">
                  <c:v>93638</c:v>
                </c:pt>
                <c:pt idx="284008">
                  <c:v>93638</c:v>
                </c:pt>
                <c:pt idx="284009">
                  <c:v>93638</c:v>
                </c:pt>
                <c:pt idx="284010">
                  <c:v>93638</c:v>
                </c:pt>
                <c:pt idx="284011">
                  <c:v>93638</c:v>
                </c:pt>
                <c:pt idx="284012">
                  <c:v>93638</c:v>
                </c:pt>
                <c:pt idx="284013">
                  <c:v>93638</c:v>
                </c:pt>
                <c:pt idx="284014">
                  <c:v>93638</c:v>
                </c:pt>
                <c:pt idx="284015">
                  <c:v>93638</c:v>
                </c:pt>
                <c:pt idx="284016">
                  <c:v>93638</c:v>
                </c:pt>
                <c:pt idx="284017">
                  <c:v>93638</c:v>
                </c:pt>
                <c:pt idx="284018">
                  <c:v>93638</c:v>
                </c:pt>
                <c:pt idx="284019">
                  <c:v>93638</c:v>
                </c:pt>
                <c:pt idx="284020">
                  <c:v>93638</c:v>
                </c:pt>
                <c:pt idx="284021">
                  <c:v>93638</c:v>
                </c:pt>
                <c:pt idx="284022">
                  <c:v>93638</c:v>
                </c:pt>
                <c:pt idx="284023">
                  <c:v>93638</c:v>
                </c:pt>
                <c:pt idx="284024">
                  <c:v>93638</c:v>
                </c:pt>
                <c:pt idx="284025">
                  <c:v>93638</c:v>
                </c:pt>
                <c:pt idx="284026">
                  <c:v>93638</c:v>
                </c:pt>
                <c:pt idx="284027">
                  <c:v>93638</c:v>
                </c:pt>
                <c:pt idx="284028">
                  <c:v>93638</c:v>
                </c:pt>
                <c:pt idx="284029">
                  <c:v>93638</c:v>
                </c:pt>
                <c:pt idx="284030">
                  <c:v>93638</c:v>
                </c:pt>
                <c:pt idx="284031">
                  <c:v>93638</c:v>
                </c:pt>
                <c:pt idx="284032">
                  <c:v>93638</c:v>
                </c:pt>
                <c:pt idx="284033">
                  <c:v>93638</c:v>
                </c:pt>
                <c:pt idx="284034">
                  <c:v>93638</c:v>
                </c:pt>
                <c:pt idx="284035">
                  <c:v>93638</c:v>
                </c:pt>
                <c:pt idx="284036">
                  <c:v>93638</c:v>
                </c:pt>
                <c:pt idx="284037">
                  <c:v>93638</c:v>
                </c:pt>
                <c:pt idx="284038">
                  <c:v>93638</c:v>
                </c:pt>
                <c:pt idx="284039">
                  <c:v>93638</c:v>
                </c:pt>
                <c:pt idx="284040">
                  <c:v>93638</c:v>
                </c:pt>
                <c:pt idx="284041">
                  <c:v>93638</c:v>
                </c:pt>
                <c:pt idx="284042">
                  <c:v>93638</c:v>
                </c:pt>
                <c:pt idx="284043">
                  <c:v>93638</c:v>
                </c:pt>
                <c:pt idx="284044">
                  <c:v>93638</c:v>
                </c:pt>
                <c:pt idx="284045">
                  <c:v>93638</c:v>
                </c:pt>
                <c:pt idx="284046">
                  <c:v>93638</c:v>
                </c:pt>
                <c:pt idx="284047">
                  <c:v>93638</c:v>
                </c:pt>
                <c:pt idx="284048">
                  <c:v>93638</c:v>
                </c:pt>
                <c:pt idx="284049">
                  <c:v>93638</c:v>
                </c:pt>
                <c:pt idx="284050">
                  <c:v>93638</c:v>
                </c:pt>
                <c:pt idx="284051">
                  <c:v>93638</c:v>
                </c:pt>
                <c:pt idx="284052">
                  <c:v>93638</c:v>
                </c:pt>
                <c:pt idx="284053">
                  <c:v>93638</c:v>
                </c:pt>
                <c:pt idx="284054">
                  <c:v>93638</c:v>
                </c:pt>
                <c:pt idx="284055">
                  <c:v>93638</c:v>
                </c:pt>
                <c:pt idx="284056">
                  <c:v>93638</c:v>
                </c:pt>
                <c:pt idx="284057">
                  <c:v>93638</c:v>
                </c:pt>
                <c:pt idx="284058">
                  <c:v>93638</c:v>
                </c:pt>
                <c:pt idx="284059">
                  <c:v>93638</c:v>
                </c:pt>
                <c:pt idx="284060">
                  <c:v>93638</c:v>
                </c:pt>
                <c:pt idx="284061">
                  <c:v>93638</c:v>
                </c:pt>
                <c:pt idx="284062">
                  <c:v>93638</c:v>
                </c:pt>
                <c:pt idx="284063">
                  <c:v>93638</c:v>
                </c:pt>
                <c:pt idx="284064">
                  <c:v>93638</c:v>
                </c:pt>
                <c:pt idx="284065">
                  <c:v>93638</c:v>
                </c:pt>
                <c:pt idx="284066">
                  <c:v>93638</c:v>
                </c:pt>
                <c:pt idx="284067">
                  <c:v>93638</c:v>
                </c:pt>
                <c:pt idx="284068">
                  <c:v>93638</c:v>
                </c:pt>
                <c:pt idx="284069">
                  <c:v>93638</c:v>
                </c:pt>
                <c:pt idx="284070">
                  <c:v>93638</c:v>
                </c:pt>
                <c:pt idx="284071">
                  <c:v>93638</c:v>
                </c:pt>
                <c:pt idx="284072">
                  <c:v>93638</c:v>
                </c:pt>
                <c:pt idx="284073">
                  <c:v>93638</c:v>
                </c:pt>
                <c:pt idx="284074">
                  <c:v>93638</c:v>
                </c:pt>
                <c:pt idx="284075">
                  <c:v>93638</c:v>
                </c:pt>
                <c:pt idx="284076">
                  <c:v>93638</c:v>
                </c:pt>
                <c:pt idx="284077">
                  <c:v>93638</c:v>
                </c:pt>
                <c:pt idx="284078">
                  <c:v>93638</c:v>
                </c:pt>
                <c:pt idx="284079">
                  <c:v>93638</c:v>
                </c:pt>
                <c:pt idx="284080">
                  <c:v>93638</c:v>
                </c:pt>
                <c:pt idx="284081">
                  <c:v>93638</c:v>
                </c:pt>
                <c:pt idx="284082">
                  <c:v>93638</c:v>
                </c:pt>
                <c:pt idx="284083">
                  <c:v>93638</c:v>
                </c:pt>
                <c:pt idx="284084">
                  <c:v>93638</c:v>
                </c:pt>
                <c:pt idx="284085">
                  <c:v>93638</c:v>
                </c:pt>
                <c:pt idx="284086">
                  <c:v>93638</c:v>
                </c:pt>
                <c:pt idx="284087">
                  <c:v>93638</c:v>
                </c:pt>
                <c:pt idx="284088">
                  <c:v>93638</c:v>
                </c:pt>
                <c:pt idx="284089">
                  <c:v>93638</c:v>
                </c:pt>
                <c:pt idx="284090">
                  <c:v>93638</c:v>
                </c:pt>
                <c:pt idx="284091">
                  <c:v>93638</c:v>
                </c:pt>
                <c:pt idx="284092">
                  <c:v>93638</c:v>
                </c:pt>
                <c:pt idx="284093">
                  <c:v>93638</c:v>
                </c:pt>
                <c:pt idx="284094">
                  <c:v>93638</c:v>
                </c:pt>
                <c:pt idx="284095">
                  <c:v>93638</c:v>
                </c:pt>
                <c:pt idx="284096">
                  <c:v>93638</c:v>
                </c:pt>
                <c:pt idx="284097">
                  <c:v>93638</c:v>
                </c:pt>
                <c:pt idx="284098">
                  <c:v>93638</c:v>
                </c:pt>
                <c:pt idx="284099">
                  <c:v>93638</c:v>
                </c:pt>
                <c:pt idx="284100">
                  <c:v>93638</c:v>
                </c:pt>
                <c:pt idx="284101">
                  <c:v>93638</c:v>
                </c:pt>
                <c:pt idx="284102">
                  <c:v>93638</c:v>
                </c:pt>
                <c:pt idx="284103">
                  <c:v>93638</c:v>
                </c:pt>
                <c:pt idx="284104">
                  <c:v>93638</c:v>
                </c:pt>
                <c:pt idx="284105">
                  <c:v>93638</c:v>
                </c:pt>
                <c:pt idx="284106">
                  <c:v>93638</c:v>
                </c:pt>
                <c:pt idx="284107">
                  <c:v>93638</c:v>
                </c:pt>
                <c:pt idx="284108">
                  <c:v>93638</c:v>
                </c:pt>
                <c:pt idx="284109">
                  <c:v>93638</c:v>
                </c:pt>
                <c:pt idx="284110">
                  <c:v>93638</c:v>
                </c:pt>
                <c:pt idx="284111">
                  <c:v>93638</c:v>
                </c:pt>
                <c:pt idx="284112">
                  <c:v>93638</c:v>
                </c:pt>
                <c:pt idx="284113">
                  <c:v>93638</c:v>
                </c:pt>
                <c:pt idx="284114">
                  <c:v>93638</c:v>
                </c:pt>
                <c:pt idx="284115">
                  <c:v>93638</c:v>
                </c:pt>
                <c:pt idx="284116">
                  <c:v>93638</c:v>
                </c:pt>
                <c:pt idx="284117">
                  <c:v>93638</c:v>
                </c:pt>
                <c:pt idx="284118">
                  <c:v>93638</c:v>
                </c:pt>
                <c:pt idx="284119">
                  <c:v>93638</c:v>
                </c:pt>
                <c:pt idx="284120">
                  <c:v>93638</c:v>
                </c:pt>
                <c:pt idx="284121">
                  <c:v>93638</c:v>
                </c:pt>
                <c:pt idx="284122">
                  <c:v>93638</c:v>
                </c:pt>
                <c:pt idx="284123">
                  <c:v>93638</c:v>
                </c:pt>
                <c:pt idx="284124">
                  <c:v>93638</c:v>
                </c:pt>
                <c:pt idx="284125">
                  <c:v>93638</c:v>
                </c:pt>
                <c:pt idx="284126">
                  <c:v>93638</c:v>
                </c:pt>
                <c:pt idx="284127">
                  <c:v>93638</c:v>
                </c:pt>
                <c:pt idx="284128">
                  <c:v>93638</c:v>
                </c:pt>
                <c:pt idx="284129">
                  <c:v>93638</c:v>
                </c:pt>
                <c:pt idx="284130">
                  <c:v>93638</c:v>
                </c:pt>
                <c:pt idx="284131">
                  <c:v>93638</c:v>
                </c:pt>
                <c:pt idx="284132">
                  <c:v>93638</c:v>
                </c:pt>
                <c:pt idx="284133">
                  <c:v>93638</c:v>
                </c:pt>
                <c:pt idx="284134">
                  <c:v>93638</c:v>
                </c:pt>
                <c:pt idx="284135">
                  <c:v>93638</c:v>
                </c:pt>
                <c:pt idx="284136">
                  <c:v>93638</c:v>
                </c:pt>
                <c:pt idx="284137">
                  <c:v>93638</c:v>
                </c:pt>
                <c:pt idx="284138">
                  <c:v>93638</c:v>
                </c:pt>
                <c:pt idx="284139">
                  <c:v>93638</c:v>
                </c:pt>
                <c:pt idx="284140">
                  <c:v>93638</c:v>
                </c:pt>
                <c:pt idx="284141">
                  <c:v>93638</c:v>
                </c:pt>
                <c:pt idx="284142">
                  <c:v>93638</c:v>
                </c:pt>
                <c:pt idx="284143">
                  <c:v>93638</c:v>
                </c:pt>
                <c:pt idx="284144">
                  <c:v>93638</c:v>
                </c:pt>
                <c:pt idx="284145">
                  <c:v>93638</c:v>
                </c:pt>
                <c:pt idx="284146">
                  <c:v>93638</c:v>
                </c:pt>
                <c:pt idx="284147">
                  <c:v>93638</c:v>
                </c:pt>
                <c:pt idx="284148">
                  <c:v>93638</c:v>
                </c:pt>
                <c:pt idx="284149">
                  <c:v>93638</c:v>
                </c:pt>
                <c:pt idx="284150">
                  <c:v>93638</c:v>
                </c:pt>
                <c:pt idx="284151">
                  <c:v>93638</c:v>
                </c:pt>
                <c:pt idx="284152">
                  <c:v>93638</c:v>
                </c:pt>
                <c:pt idx="284153">
                  <c:v>93638</c:v>
                </c:pt>
                <c:pt idx="284154">
                  <c:v>93638</c:v>
                </c:pt>
                <c:pt idx="284155">
                  <c:v>93638</c:v>
                </c:pt>
                <c:pt idx="284156">
                  <c:v>93638</c:v>
                </c:pt>
                <c:pt idx="284157">
                  <c:v>93638</c:v>
                </c:pt>
                <c:pt idx="284158">
                  <c:v>93638</c:v>
                </c:pt>
                <c:pt idx="284159">
                  <c:v>93638</c:v>
                </c:pt>
                <c:pt idx="284160">
                  <c:v>93638</c:v>
                </c:pt>
                <c:pt idx="284161">
                  <c:v>93638</c:v>
                </c:pt>
                <c:pt idx="284162">
                  <c:v>93638</c:v>
                </c:pt>
                <c:pt idx="284163">
                  <c:v>93638</c:v>
                </c:pt>
                <c:pt idx="284164">
                  <c:v>93638</c:v>
                </c:pt>
                <c:pt idx="284165">
                  <c:v>93638</c:v>
                </c:pt>
                <c:pt idx="284166">
                  <c:v>93638</c:v>
                </c:pt>
                <c:pt idx="284167">
                  <c:v>93638</c:v>
                </c:pt>
                <c:pt idx="284168">
                  <c:v>93638</c:v>
                </c:pt>
                <c:pt idx="284169">
                  <c:v>93638</c:v>
                </c:pt>
                <c:pt idx="284170">
                  <c:v>93638</c:v>
                </c:pt>
                <c:pt idx="284171">
                  <c:v>93638</c:v>
                </c:pt>
                <c:pt idx="284172">
                  <c:v>93638</c:v>
                </c:pt>
                <c:pt idx="284173">
                  <c:v>93638</c:v>
                </c:pt>
                <c:pt idx="284174">
                  <c:v>93638</c:v>
                </c:pt>
                <c:pt idx="284175">
                  <c:v>93638</c:v>
                </c:pt>
                <c:pt idx="284176">
                  <c:v>93638</c:v>
                </c:pt>
                <c:pt idx="284177">
                  <c:v>93638</c:v>
                </c:pt>
                <c:pt idx="284178">
                  <c:v>93638</c:v>
                </c:pt>
                <c:pt idx="284179">
                  <c:v>93638</c:v>
                </c:pt>
                <c:pt idx="284180">
                  <c:v>93638</c:v>
                </c:pt>
                <c:pt idx="284181">
                  <c:v>93638</c:v>
                </c:pt>
                <c:pt idx="284182">
                  <c:v>93638</c:v>
                </c:pt>
                <c:pt idx="284183">
                  <c:v>93638</c:v>
                </c:pt>
                <c:pt idx="284184">
                  <c:v>93638</c:v>
                </c:pt>
                <c:pt idx="284185">
                  <c:v>93638</c:v>
                </c:pt>
                <c:pt idx="284186">
                  <c:v>93638</c:v>
                </c:pt>
                <c:pt idx="284187">
                  <c:v>93638</c:v>
                </c:pt>
                <c:pt idx="284188">
                  <c:v>93638</c:v>
                </c:pt>
                <c:pt idx="284189">
                  <c:v>93638</c:v>
                </c:pt>
                <c:pt idx="284190">
                  <c:v>93638</c:v>
                </c:pt>
                <c:pt idx="284191">
                  <c:v>93638</c:v>
                </c:pt>
                <c:pt idx="284192">
                  <c:v>93638</c:v>
                </c:pt>
                <c:pt idx="284193">
                  <c:v>93638</c:v>
                </c:pt>
                <c:pt idx="284194">
                  <c:v>93638</c:v>
                </c:pt>
                <c:pt idx="284195">
                  <c:v>93638</c:v>
                </c:pt>
                <c:pt idx="284196">
                  <c:v>93638</c:v>
                </c:pt>
                <c:pt idx="284197">
                  <c:v>93638</c:v>
                </c:pt>
                <c:pt idx="284198">
                  <c:v>93638</c:v>
                </c:pt>
                <c:pt idx="284199">
                  <c:v>93638</c:v>
                </c:pt>
                <c:pt idx="284200">
                  <c:v>93638</c:v>
                </c:pt>
                <c:pt idx="284201">
                  <c:v>93638</c:v>
                </c:pt>
                <c:pt idx="284202">
                  <c:v>93638</c:v>
                </c:pt>
                <c:pt idx="284203">
                  <c:v>93638</c:v>
                </c:pt>
                <c:pt idx="284204">
                  <c:v>93638</c:v>
                </c:pt>
                <c:pt idx="284205">
                  <c:v>93638</c:v>
                </c:pt>
                <c:pt idx="284206">
                  <c:v>93638</c:v>
                </c:pt>
                <c:pt idx="284207">
                  <c:v>93638</c:v>
                </c:pt>
                <c:pt idx="284208">
                  <c:v>93638</c:v>
                </c:pt>
                <c:pt idx="284209">
                  <c:v>93638</c:v>
                </c:pt>
                <c:pt idx="284210">
                  <c:v>93638</c:v>
                </c:pt>
                <c:pt idx="284211">
                  <c:v>93638</c:v>
                </c:pt>
                <c:pt idx="284212">
                  <c:v>93638</c:v>
                </c:pt>
                <c:pt idx="284213">
                  <c:v>93638</c:v>
                </c:pt>
                <c:pt idx="284214">
                  <c:v>93638</c:v>
                </c:pt>
                <c:pt idx="284215">
                  <c:v>93638</c:v>
                </c:pt>
                <c:pt idx="284216">
                  <c:v>93638</c:v>
                </c:pt>
                <c:pt idx="284217">
                  <c:v>93638</c:v>
                </c:pt>
                <c:pt idx="284218">
                  <c:v>93638</c:v>
                </c:pt>
                <c:pt idx="284219">
                  <c:v>93638</c:v>
                </c:pt>
                <c:pt idx="284220">
                  <c:v>93638</c:v>
                </c:pt>
                <c:pt idx="284221">
                  <c:v>93638</c:v>
                </c:pt>
                <c:pt idx="284222">
                  <c:v>93638</c:v>
                </c:pt>
                <c:pt idx="284223">
                  <c:v>93638</c:v>
                </c:pt>
                <c:pt idx="284224">
                  <c:v>93638</c:v>
                </c:pt>
                <c:pt idx="284225">
                  <c:v>93638</c:v>
                </c:pt>
                <c:pt idx="284226">
                  <c:v>93638</c:v>
                </c:pt>
                <c:pt idx="284227">
                  <c:v>93638</c:v>
                </c:pt>
                <c:pt idx="284228">
                  <c:v>93638</c:v>
                </c:pt>
                <c:pt idx="284229">
                  <c:v>93638</c:v>
                </c:pt>
                <c:pt idx="284230">
                  <c:v>93638</c:v>
                </c:pt>
                <c:pt idx="284231">
                  <c:v>93638</c:v>
                </c:pt>
                <c:pt idx="284232">
                  <c:v>93638</c:v>
                </c:pt>
                <c:pt idx="284233">
                  <c:v>93638</c:v>
                </c:pt>
                <c:pt idx="284234">
                  <c:v>93638</c:v>
                </c:pt>
                <c:pt idx="284235">
                  <c:v>93638</c:v>
                </c:pt>
                <c:pt idx="284236">
                  <c:v>93638</c:v>
                </c:pt>
                <c:pt idx="284237">
                  <c:v>93638</c:v>
                </c:pt>
                <c:pt idx="284238">
                  <c:v>93638</c:v>
                </c:pt>
                <c:pt idx="284239">
                  <c:v>93638</c:v>
                </c:pt>
                <c:pt idx="284240">
                  <c:v>93638</c:v>
                </c:pt>
                <c:pt idx="284241">
                  <c:v>93638</c:v>
                </c:pt>
                <c:pt idx="284242">
                  <c:v>93638</c:v>
                </c:pt>
                <c:pt idx="284243">
                  <c:v>93638</c:v>
                </c:pt>
                <c:pt idx="284244">
                  <c:v>93638</c:v>
                </c:pt>
                <c:pt idx="284245">
                  <c:v>93638</c:v>
                </c:pt>
                <c:pt idx="284246">
                  <c:v>93638</c:v>
                </c:pt>
                <c:pt idx="284247">
                  <c:v>93638</c:v>
                </c:pt>
                <c:pt idx="284248">
                  <c:v>93638</c:v>
                </c:pt>
                <c:pt idx="284249">
                  <c:v>93638</c:v>
                </c:pt>
                <c:pt idx="284250">
                  <c:v>93638</c:v>
                </c:pt>
                <c:pt idx="284251">
                  <c:v>93638</c:v>
                </c:pt>
                <c:pt idx="284252">
                  <c:v>93638</c:v>
                </c:pt>
                <c:pt idx="284253">
                  <c:v>93638</c:v>
                </c:pt>
                <c:pt idx="284254">
                  <c:v>93638</c:v>
                </c:pt>
                <c:pt idx="284255">
                  <c:v>93638</c:v>
                </c:pt>
                <c:pt idx="284256">
                  <c:v>93638</c:v>
                </c:pt>
                <c:pt idx="284257">
                  <c:v>93638</c:v>
                </c:pt>
                <c:pt idx="284258">
                  <c:v>93638</c:v>
                </c:pt>
                <c:pt idx="284259">
                  <c:v>93638</c:v>
                </c:pt>
                <c:pt idx="284260">
                  <c:v>93638</c:v>
                </c:pt>
                <c:pt idx="284261">
                  <c:v>93638</c:v>
                </c:pt>
                <c:pt idx="284262">
                  <c:v>93638</c:v>
                </c:pt>
                <c:pt idx="284263">
                  <c:v>93638</c:v>
                </c:pt>
                <c:pt idx="284264">
                  <c:v>93638</c:v>
                </c:pt>
                <c:pt idx="284265">
                  <c:v>93638</c:v>
                </c:pt>
                <c:pt idx="284266">
                  <c:v>93638</c:v>
                </c:pt>
                <c:pt idx="284267">
                  <c:v>93638</c:v>
                </c:pt>
                <c:pt idx="284268">
                  <c:v>93638</c:v>
                </c:pt>
                <c:pt idx="284269">
                  <c:v>93638</c:v>
                </c:pt>
                <c:pt idx="284270">
                  <c:v>93638</c:v>
                </c:pt>
                <c:pt idx="284271">
                  <c:v>93638</c:v>
                </c:pt>
                <c:pt idx="284272">
                  <c:v>93638</c:v>
                </c:pt>
                <c:pt idx="284273">
                  <c:v>93638</c:v>
                </c:pt>
                <c:pt idx="284274">
                  <c:v>93638</c:v>
                </c:pt>
                <c:pt idx="284275">
                  <c:v>93638</c:v>
                </c:pt>
                <c:pt idx="284276">
                  <c:v>93638</c:v>
                </c:pt>
                <c:pt idx="284277">
                  <c:v>93638</c:v>
                </c:pt>
                <c:pt idx="284278">
                  <c:v>93638</c:v>
                </c:pt>
                <c:pt idx="284279">
                  <c:v>93638</c:v>
                </c:pt>
                <c:pt idx="284280">
                  <c:v>93638</c:v>
                </c:pt>
                <c:pt idx="284281">
                  <c:v>93638</c:v>
                </c:pt>
                <c:pt idx="284282">
                  <c:v>93638</c:v>
                </c:pt>
                <c:pt idx="284283">
                  <c:v>93638</c:v>
                </c:pt>
                <c:pt idx="284284">
                  <c:v>93638</c:v>
                </c:pt>
                <c:pt idx="284285">
                  <c:v>93638</c:v>
                </c:pt>
                <c:pt idx="284286">
                  <c:v>93638</c:v>
                </c:pt>
                <c:pt idx="284287">
                  <c:v>93638</c:v>
                </c:pt>
                <c:pt idx="284288">
                  <c:v>93638</c:v>
                </c:pt>
                <c:pt idx="284289">
                  <c:v>93638</c:v>
                </c:pt>
                <c:pt idx="284290">
                  <c:v>93638</c:v>
                </c:pt>
                <c:pt idx="284291">
                  <c:v>93638</c:v>
                </c:pt>
                <c:pt idx="284292">
                  <c:v>93638</c:v>
                </c:pt>
                <c:pt idx="284293">
                  <c:v>93638</c:v>
                </c:pt>
                <c:pt idx="284294">
                  <c:v>93638</c:v>
                </c:pt>
                <c:pt idx="284295">
                  <c:v>93638</c:v>
                </c:pt>
                <c:pt idx="284296">
                  <c:v>93638</c:v>
                </c:pt>
                <c:pt idx="284297">
                  <c:v>93638</c:v>
                </c:pt>
                <c:pt idx="284298">
                  <c:v>93638</c:v>
                </c:pt>
                <c:pt idx="284299">
                  <c:v>93638</c:v>
                </c:pt>
                <c:pt idx="284300">
                  <c:v>93638</c:v>
                </c:pt>
                <c:pt idx="284301">
                  <c:v>93638</c:v>
                </c:pt>
                <c:pt idx="284302">
                  <c:v>93638</c:v>
                </c:pt>
                <c:pt idx="284303">
                  <c:v>93638</c:v>
                </c:pt>
                <c:pt idx="284304">
                  <c:v>93638</c:v>
                </c:pt>
                <c:pt idx="284305">
                  <c:v>93638</c:v>
                </c:pt>
                <c:pt idx="284306">
                  <c:v>93638</c:v>
                </c:pt>
                <c:pt idx="284307">
                  <c:v>93638</c:v>
                </c:pt>
                <c:pt idx="284308">
                  <c:v>93638</c:v>
                </c:pt>
                <c:pt idx="284309">
                  <c:v>93638</c:v>
                </c:pt>
                <c:pt idx="284310">
                  <c:v>93638</c:v>
                </c:pt>
                <c:pt idx="284311">
                  <c:v>93638</c:v>
                </c:pt>
                <c:pt idx="284312">
                  <c:v>93638</c:v>
                </c:pt>
                <c:pt idx="284313">
                  <c:v>93638</c:v>
                </c:pt>
                <c:pt idx="284314">
                  <c:v>93638</c:v>
                </c:pt>
                <c:pt idx="284315">
                  <c:v>93638</c:v>
                </c:pt>
                <c:pt idx="284316">
                  <c:v>93638</c:v>
                </c:pt>
                <c:pt idx="284317">
                  <c:v>93638</c:v>
                </c:pt>
                <c:pt idx="284318">
                  <c:v>93638</c:v>
                </c:pt>
                <c:pt idx="284319">
                  <c:v>93638</c:v>
                </c:pt>
                <c:pt idx="284320">
                  <c:v>93638</c:v>
                </c:pt>
                <c:pt idx="284321">
                  <c:v>93638</c:v>
                </c:pt>
                <c:pt idx="284322">
                  <c:v>93638</c:v>
                </c:pt>
                <c:pt idx="284323">
                  <c:v>93638</c:v>
                </c:pt>
                <c:pt idx="284324">
                  <c:v>93638</c:v>
                </c:pt>
                <c:pt idx="284325">
                  <c:v>93638</c:v>
                </c:pt>
                <c:pt idx="284326">
                  <c:v>93638</c:v>
                </c:pt>
                <c:pt idx="284327">
                  <c:v>93638</c:v>
                </c:pt>
                <c:pt idx="284328">
                  <c:v>93638</c:v>
                </c:pt>
                <c:pt idx="284329">
                  <c:v>93638</c:v>
                </c:pt>
                <c:pt idx="284330">
                  <c:v>93638</c:v>
                </c:pt>
                <c:pt idx="284331">
                  <c:v>93638</c:v>
                </c:pt>
                <c:pt idx="284332">
                  <c:v>93638</c:v>
                </c:pt>
                <c:pt idx="284333">
                  <c:v>93638</c:v>
                </c:pt>
                <c:pt idx="284334">
                  <c:v>93638</c:v>
                </c:pt>
                <c:pt idx="284335">
                  <c:v>93638</c:v>
                </c:pt>
                <c:pt idx="284336">
                  <c:v>93638</c:v>
                </c:pt>
                <c:pt idx="284337">
                  <c:v>93638</c:v>
                </c:pt>
                <c:pt idx="284338">
                  <c:v>93638</c:v>
                </c:pt>
                <c:pt idx="284339">
                  <c:v>93638</c:v>
                </c:pt>
                <c:pt idx="284340">
                  <c:v>93638</c:v>
                </c:pt>
                <c:pt idx="284341">
                  <c:v>93638</c:v>
                </c:pt>
                <c:pt idx="284342">
                  <c:v>93638</c:v>
                </c:pt>
                <c:pt idx="284343">
                  <c:v>93638</c:v>
                </c:pt>
                <c:pt idx="284344">
                  <c:v>93638</c:v>
                </c:pt>
                <c:pt idx="284345">
                  <c:v>93638</c:v>
                </c:pt>
                <c:pt idx="284346">
                  <c:v>93638</c:v>
                </c:pt>
                <c:pt idx="284347">
                  <c:v>93638</c:v>
                </c:pt>
                <c:pt idx="284348">
                  <c:v>93638</c:v>
                </c:pt>
                <c:pt idx="284349">
                  <c:v>93638</c:v>
                </c:pt>
                <c:pt idx="284350">
                  <c:v>93638</c:v>
                </c:pt>
                <c:pt idx="284351">
                  <c:v>93638</c:v>
                </c:pt>
                <c:pt idx="284352">
                  <c:v>93638</c:v>
                </c:pt>
                <c:pt idx="284353">
                  <c:v>93638</c:v>
                </c:pt>
                <c:pt idx="284354">
                  <c:v>93638</c:v>
                </c:pt>
                <c:pt idx="284355">
                  <c:v>93638</c:v>
                </c:pt>
                <c:pt idx="284356">
                  <c:v>93638</c:v>
                </c:pt>
                <c:pt idx="284357">
                  <c:v>93638</c:v>
                </c:pt>
                <c:pt idx="284358">
                  <c:v>93638</c:v>
                </c:pt>
                <c:pt idx="284359">
                  <c:v>93638</c:v>
                </c:pt>
                <c:pt idx="284360">
                  <c:v>93638</c:v>
                </c:pt>
                <c:pt idx="284361">
                  <c:v>93638</c:v>
                </c:pt>
                <c:pt idx="284362">
                  <c:v>93638</c:v>
                </c:pt>
                <c:pt idx="284363">
                  <c:v>93638</c:v>
                </c:pt>
                <c:pt idx="284364">
                  <c:v>93638</c:v>
                </c:pt>
                <c:pt idx="284365">
                  <c:v>93638</c:v>
                </c:pt>
                <c:pt idx="284366">
                  <c:v>93638</c:v>
                </c:pt>
                <c:pt idx="284367">
                  <c:v>93638</c:v>
                </c:pt>
                <c:pt idx="284368">
                  <c:v>93638</c:v>
                </c:pt>
                <c:pt idx="284369">
                  <c:v>93638</c:v>
                </c:pt>
                <c:pt idx="284370">
                  <c:v>93638</c:v>
                </c:pt>
                <c:pt idx="284371">
                  <c:v>93638</c:v>
                </c:pt>
                <c:pt idx="284372">
                  <c:v>93638</c:v>
                </c:pt>
                <c:pt idx="284373">
                  <c:v>93638</c:v>
                </c:pt>
                <c:pt idx="284374">
                  <c:v>93638</c:v>
                </c:pt>
                <c:pt idx="284375">
                  <c:v>93638</c:v>
                </c:pt>
                <c:pt idx="284376">
                  <c:v>93638</c:v>
                </c:pt>
                <c:pt idx="284377">
                  <c:v>93638</c:v>
                </c:pt>
                <c:pt idx="284378">
                  <c:v>93638</c:v>
                </c:pt>
                <c:pt idx="284379">
                  <c:v>93638</c:v>
                </c:pt>
                <c:pt idx="284380">
                  <c:v>93638</c:v>
                </c:pt>
                <c:pt idx="284381">
                  <c:v>93638</c:v>
                </c:pt>
                <c:pt idx="284382">
                  <c:v>93638</c:v>
                </c:pt>
                <c:pt idx="284383">
                  <c:v>93638</c:v>
                </c:pt>
                <c:pt idx="284384">
                  <c:v>93638</c:v>
                </c:pt>
                <c:pt idx="284385">
                  <c:v>93638</c:v>
                </c:pt>
                <c:pt idx="284386">
                  <c:v>93638</c:v>
                </c:pt>
                <c:pt idx="284387">
                  <c:v>93638</c:v>
                </c:pt>
                <c:pt idx="284388">
                  <c:v>93638</c:v>
                </c:pt>
                <c:pt idx="284389">
                  <c:v>93638</c:v>
                </c:pt>
                <c:pt idx="284390">
                  <c:v>93638</c:v>
                </c:pt>
                <c:pt idx="284391">
                  <c:v>93638</c:v>
                </c:pt>
                <c:pt idx="284392">
                  <c:v>93638</c:v>
                </c:pt>
                <c:pt idx="284393">
                  <c:v>93638</c:v>
                </c:pt>
                <c:pt idx="284394">
                  <c:v>93638</c:v>
                </c:pt>
                <c:pt idx="284395">
                  <c:v>93638</c:v>
                </c:pt>
                <c:pt idx="284396">
                  <c:v>93638</c:v>
                </c:pt>
                <c:pt idx="284397">
                  <c:v>93638</c:v>
                </c:pt>
                <c:pt idx="284398">
                  <c:v>93638</c:v>
                </c:pt>
                <c:pt idx="284399">
                  <c:v>93638</c:v>
                </c:pt>
                <c:pt idx="284400">
                  <c:v>93638</c:v>
                </c:pt>
                <c:pt idx="284401">
                  <c:v>93638</c:v>
                </c:pt>
                <c:pt idx="284402">
                  <c:v>93638</c:v>
                </c:pt>
                <c:pt idx="284403">
                  <c:v>93638</c:v>
                </c:pt>
                <c:pt idx="284404">
                  <c:v>93638</c:v>
                </c:pt>
                <c:pt idx="284405">
                  <c:v>93638</c:v>
                </c:pt>
                <c:pt idx="284406">
                  <c:v>93638</c:v>
                </c:pt>
                <c:pt idx="284407">
                  <c:v>93638</c:v>
                </c:pt>
                <c:pt idx="284408">
                  <c:v>93638</c:v>
                </c:pt>
                <c:pt idx="284409">
                  <c:v>93638</c:v>
                </c:pt>
                <c:pt idx="284410">
                  <c:v>93638</c:v>
                </c:pt>
                <c:pt idx="284411">
                  <c:v>93638</c:v>
                </c:pt>
                <c:pt idx="284412">
                  <c:v>93638</c:v>
                </c:pt>
                <c:pt idx="284413">
                  <c:v>93638</c:v>
                </c:pt>
                <c:pt idx="284414">
                  <c:v>93638</c:v>
                </c:pt>
                <c:pt idx="284415">
                  <c:v>93638</c:v>
                </c:pt>
                <c:pt idx="284416">
                  <c:v>93638</c:v>
                </c:pt>
                <c:pt idx="284417">
                  <c:v>93638</c:v>
                </c:pt>
                <c:pt idx="284418">
                  <c:v>93638</c:v>
                </c:pt>
                <c:pt idx="284419">
                  <c:v>93638</c:v>
                </c:pt>
                <c:pt idx="284420">
                  <c:v>93638</c:v>
                </c:pt>
                <c:pt idx="284421">
                  <c:v>93638</c:v>
                </c:pt>
                <c:pt idx="284422">
                  <c:v>93638</c:v>
                </c:pt>
                <c:pt idx="284423">
                  <c:v>93638</c:v>
                </c:pt>
                <c:pt idx="284424">
                  <c:v>93638</c:v>
                </c:pt>
                <c:pt idx="284425">
                  <c:v>93638</c:v>
                </c:pt>
                <c:pt idx="284426">
                  <c:v>93638</c:v>
                </c:pt>
                <c:pt idx="284427">
                  <c:v>93638</c:v>
                </c:pt>
                <c:pt idx="284428">
                  <c:v>93638</c:v>
                </c:pt>
                <c:pt idx="284429">
                  <c:v>93638</c:v>
                </c:pt>
                <c:pt idx="284430">
                  <c:v>93638</c:v>
                </c:pt>
                <c:pt idx="284431">
                  <c:v>93638</c:v>
                </c:pt>
                <c:pt idx="284432">
                  <c:v>93638</c:v>
                </c:pt>
                <c:pt idx="284433">
                  <c:v>93638</c:v>
                </c:pt>
                <c:pt idx="284434">
                  <c:v>93638</c:v>
                </c:pt>
                <c:pt idx="284435">
                  <c:v>93638</c:v>
                </c:pt>
                <c:pt idx="284436">
                  <c:v>93638</c:v>
                </c:pt>
                <c:pt idx="284437">
                  <c:v>93638</c:v>
                </c:pt>
                <c:pt idx="284438">
                  <c:v>93638</c:v>
                </c:pt>
                <c:pt idx="284439">
                  <c:v>93638</c:v>
                </c:pt>
                <c:pt idx="284440">
                  <c:v>93638</c:v>
                </c:pt>
                <c:pt idx="284441">
                  <c:v>93638</c:v>
                </c:pt>
                <c:pt idx="284442">
                  <c:v>93638</c:v>
                </c:pt>
                <c:pt idx="284443">
                  <c:v>93638</c:v>
                </c:pt>
                <c:pt idx="284444">
                  <c:v>93638</c:v>
                </c:pt>
                <c:pt idx="284445">
                  <c:v>93638</c:v>
                </c:pt>
                <c:pt idx="284446">
                  <c:v>93638</c:v>
                </c:pt>
                <c:pt idx="284447">
                  <c:v>93638</c:v>
                </c:pt>
                <c:pt idx="284448">
                  <c:v>93638</c:v>
                </c:pt>
                <c:pt idx="284449">
                  <c:v>93638</c:v>
                </c:pt>
                <c:pt idx="284450">
                  <c:v>93638</c:v>
                </c:pt>
                <c:pt idx="284451">
                  <c:v>93638</c:v>
                </c:pt>
                <c:pt idx="284452">
                  <c:v>93638</c:v>
                </c:pt>
                <c:pt idx="284453">
                  <c:v>93638</c:v>
                </c:pt>
                <c:pt idx="284454">
                  <c:v>93638</c:v>
                </c:pt>
                <c:pt idx="284455">
                  <c:v>93638</c:v>
                </c:pt>
                <c:pt idx="284456">
                  <c:v>93638</c:v>
                </c:pt>
                <c:pt idx="284457">
                  <c:v>93638</c:v>
                </c:pt>
                <c:pt idx="284458">
                  <c:v>93638</c:v>
                </c:pt>
                <c:pt idx="284459">
                  <c:v>93638</c:v>
                </c:pt>
                <c:pt idx="284460">
                  <c:v>93638</c:v>
                </c:pt>
                <c:pt idx="284461">
                  <c:v>93638</c:v>
                </c:pt>
                <c:pt idx="284462">
                  <c:v>93638</c:v>
                </c:pt>
                <c:pt idx="284463">
                  <c:v>93638</c:v>
                </c:pt>
                <c:pt idx="284464">
                  <c:v>93638</c:v>
                </c:pt>
                <c:pt idx="284465">
                  <c:v>93638</c:v>
                </c:pt>
                <c:pt idx="284466">
                  <c:v>93638</c:v>
                </c:pt>
                <c:pt idx="284467">
                  <c:v>93638</c:v>
                </c:pt>
                <c:pt idx="284468">
                  <c:v>93638</c:v>
                </c:pt>
                <c:pt idx="284469">
                  <c:v>93638</c:v>
                </c:pt>
                <c:pt idx="284470">
                  <c:v>93638</c:v>
                </c:pt>
                <c:pt idx="284471">
                  <c:v>93638</c:v>
                </c:pt>
                <c:pt idx="284472">
                  <c:v>93638</c:v>
                </c:pt>
                <c:pt idx="284473">
                  <c:v>93638</c:v>
                </c:pt>
                <c:pt idx="284474">
                  <c:v>93638</c:v>
                </c:pt>
                <c:pt idx="284475">
                  <c:v>93638</c:v>
                </c:pt>
                <c:pt idx="284476">
                  <c:v>93638</c:v>
                </c:pt>
                <c:pt idx="284477">
                  <c:v>93638</c:v>
                </c:pt>
                <c:pt idx="284478">
                  <c:v>93638</c:v>
                </c:pt>
                <c:pt idx="284479">
                  <c:v>93638</c:v>
                </c:pt>
                <c:pt idx="284480">
                  <c:v>93638</c:v>
                </c:pt>
                <c:pt idx="284481">
                  <c:v>93638</c:v>
                </c:pt>
                <c:pt idx="284482">
                  <c:v>93638</c:v>
                </c:pt>
                <c:pt idx="284483">
                  <c:v>93638</c:v>
                </c:pt>
                <c:pt idx="284484">
                  <c:v>93638</c:v>
                </c:pt>
                <c:pt idx="284485">
                  <c:v>93638</c:v>
                </c:pt>
                <c:pt idx="284486">
                  <c:v>93638</c:v>
                </c:pt>
                <c:pt idx="284487">
                  <c:v>93638</c:v>
                </c:pt>
                <c:pt idx="284488">
                  <c:v>93638</c:v>
                </c:pt>
                <c:pt idx="284489">
                  <c:v>93638</c:v>
                </c:pt>
                <c:pt idx="284490">
                  <c:v>93638</c:v>
                </c:pt>
                <c:pt idx="284491">
                  <c:v>93638</c:v>
                </c:pt>
                <c:pt idx="284492">
                  <c:v>93638</c:v>
                </c:pt>
                <c:pt idx="284493">
                  <c:v>93638</c:v>
                </c:pt>
                <c:pt idx="284494">
                  <c:v>93638</c:v>
                </c:pt>
                <c:pt idx="284495">
                  <c:v>93638</c:v>
                </c:pt>
                <c:pt idx="284496">
                  <c:v>93638</c:v>
                </c:pt>
                <c:pt idx="284497">
                  <c:v>93638</c:v>
                </c:pt>
                <c:pt idx="284498">
                  <c:v>93638</c:v>
                </c:pt>
                <c:pt idx="284499">
                  <c:v>93638</c:v>
                </c:pt>
                <c:pt idx="284500">
                  <c:v>93638</c:v>
                </c:pt>
                <c:pt idx="284501">
                  <c:v>93638</c:v>
                </c:pt>
                <c:pt idx="284502">
                  <c:v>93638</c:v>
                </c:pt>
                <c:pt idx="284503">
                  <c:v>93638</c:v>
                </c:pt>
                <c:pt idx="284504">
                  <c:v>93638</c:v>
                </c:pt>
                <c:pt idx="284505">
                  <c:v>93638</c:v>
                </c:pt>
                <c:pt idx="284506">
                  <c:v>93638</c:v>
                </c:pt>
                <c:pt idx="284507">
                  <c:v>93638</c:v>
                </c:pt>
                <c:pt idx="284508">
                  <c:v>93638</c:v>
                </c:pt>
                <c:pt idx="284509">
                  <c:v>93638</c:v>
                </c:pt>
                <c:pt idx="284510">
                  <c:v>93638</c:v>
                </c:pt>
                <c:pt idx="284511">
                  <c:v>93638</c:v>
                </c:pt>
                <c:pt idx="284512">
                  <c:v>93638</c:v>
                </c:pt>
                <c:pt idx="284513">
                  <c:v>93638</c:v>
                </c:pt>
                <c:pt idx="284514">
                  <c:v>93638</c:v>
                </c:pt>
                <c:pt idx="284515">
                  <c:v>93638</c:v>
                </c:pt>
                <c:pt idx="284516">
                  <c:v>93638</c:v>
                </c:pt>
                <c:pt idx="284517">
                  <c:v>93638</c:v>
                </c:pt>
                <c:pt idx="284518">
                  <c:v>93638</c:v>
                </c:pt>
                <c:pt idx="284519">
                  <c:v>93638</c:v>
                </c:pt>
                <c:pt idx="284520">
                  <c:v>93638</c:v>
                </c:pt>
                <c:pt idx="284521">
                  <c:v>93638</c:v>
                </c:pt>
                <c:pt idx="284522">
                  <c:v>93638</c:v>
                </c:pt>
                <c:pt idx="284523">
                  <c:v>93638</c:v>
                </c:pt>
                <c:pt idx="284524">
                  <c:v>93638</c:v>
                </c:pt>
                <c:pt idx="284525">
                  <c:v>93638</c:v>
                </c:pt>
                <c:pt idx="284526">
                  <c:v>93638</c:v>
                </c:pt>
                <c:pt idx="284527">
                  <c:v>93638</c:v>
                </c:pt>
                <c:pt idx="284528">
                  <c:v>93638</c:v>
                </c:pt>
                <c:pt idx="284529">
                  <c:v>93638</c:v>
                </c:pt>
                <c:pt idx="284530">
                  <c:v>93638</c:v>
                </c:pt>
                <c:pt idx="284531">
                  <c:v>93638</c:v>
                </c:pt>
                <c:pt idx="284532">
                  <c:v>93638</c:v>
                </c:pt>
                <c:pt idx="284533">
                  <c:v>93638</c:v>
                </c:pt>
                <c:pt idx="284534">
                  <c:v>93638</c:v>
                </c:pt>
                <c:pt idx="284535">
                  <c:v>93638</c:v>
                </c:pt>
                <c:pt idx="284536">
                  <c:v>93638</c:v>
                </c:pt>
                <c:pt idx="284537">
                  <c:v>93638</c:v>
                </c:pt>
                <c:pt idx="284538">
                  <c:v>93638</c:v>
                </c:pt>
                <c:pt idx="284539">
                  <c:v>93638</c:v>
                </c:pt>
                <c:pt idx="284540">
                  <c:v>93638</c:v>
                </c:pt>
                <c:pt idx="284541">
                  <c:v>93638</c:v>
                </c:pt>
                <c:pt idx="284542">
                  <c:v>93638</c:v>
                </c:pt>
                <c:pt idx="284543">
                  <c:v>93638</c:v>
                </c:pt>
                <c:pt idx="284544">
                  <c:v>93638</c:v>
                </c:pt>
                <c:pt idx="284545">
                  <c:v>93638</c:v>
                </c:pt>
                <c:pt idx="284546">
                  <c:v>93638</c:v>
                </c:pt>
                <c:pt idx="284547">
                  <c:v>93638</c:v>
                </c:pt>
                <c:pt idx="284548">
                  <c:v>93638</c:v>
                </c:pt>
                <c:pt idx="284549">
                  <c:v>93638</c:v>
                </c:pt>
                <c:pt idx="284550">
                  <c:v>93638</c:v>
                </c:pt>
                <c:pt idx="284551">
                  <c:v>93638</c:v>
                </c:pt>
                <c:pt idx="284552">
                  <c:v>93638</c:v>
                </c:pt>
                <c:pt idx="284553">
                  <c:v>93638</c:v>
                </c:pt>
                <c:pt idx="284554">
                  <c:v>93638</c:v>
                </c:pt>
                <c:pt idx="284555">
                  <c:v>93638</c:v>
                </c:pt>
                <c:pt idx="284556">
                  <c:v>93638</c:v>
                </c:pt>
                <c:pt idx="284557">
                  <c:v>93638</c:v>
                </c:pt>
                <c:pt idx="284558">
                  <c:v>93638</c:v>
                </c:pt>
                <c:pt idx="284559">
                  <c:v>93638</c:v>
                </c:pt>
                <c:pt idx="284560">
                  <c:v>93638</c:v>
                </c:pt>
                <c:pt idx="284561">
                  <c:v>93638</c:v>
                </c:pt>
                <c:pt idx="284562">
                  <c:v>93638</c:v>
                </c:pt>
                <c:pt idx="284563">
                  <c:v>93638</c:v>
                </c:pt>
                <c:pt idx="284564">
                  <c:v>93638</c:v>
                </c:pt>
                <c:pt idx="284565">
                  <c:v>93638</c:v>
                </c:pt>
                <c:pt idx="284566">
                  <c:v>93638</c:v>
                </c:pt>
                <c:pt idx="284567">
                  <c:v>93638</c:v>
                </c:pt>
                <c:pt idx="284568">
                  <c:v>93638</c:v>
                </c:pt>
                <c:pt idx="284569">
                  <c:v>93638</c:v>
                </c:pt>
                <c:pt idx="284570">
                  <c:v>93638</c:v>
                </c:pt>
                <c:pt idx="284571">
                  <c:v>93638</c:v>
                </c:pt>
                <c:pt idx="284572">
                  <c:v>93638</c:v>
                </c:pt>
                <c:pt idx="284573">
                  <c:v>93638</c:v>
                </c:pt>
                <c:pt idx="284574">
                  <c:v>93638</c:v>
                </c:pt>
                <c:pt idx="284575">
                  <c:v>93638</c:v>
                </c:pt>
                <c:pt idx="284576">
                  <c:v>93638</c:v>
                </c:pt>
                <c:pt idx="284577">
                  <c:v>93638</c:v>
                </c:pt>
                <c:pt idx="284578">
                  <c:v>93638</c:v>
                </c:pt>
                <c:pt idx="284579">
                  <c:v>93638</c:v>
                </c:pt>
                <c:pt idx="284580">
                  <c:v>93638</c:v>
                </c:pt>
                <c:pt idx="284581">
                  <c:v>93638</c:v>
                </c:pt>
                <c:pt idx="284582">
                  <c:v>93638</c:v>
                </c:pt>
                <c:pt idx="284583">
                  <c:v>93638</c:v>
                </c:pt>
                <c:pt idx="284584">
                  <c:v>93638</c:v>
                </c:pt>
                <c:pt idx="284585">
                  <c:v>93638</c:v>
                </c:pt>
                <c:pt idx="284586">
                  <c:v>93638</c:v>
                </c:pt>
                <c:pt idx="284587">
                  <c:v>93638</c:v>
                </c:pt>
                <c:pt idx="284588">
                  <c:v>93638</c:v>
                </c:pt>
                <c:pt idx="284589">
                  <c:v>93638</c:v>
                </c:pt>
                <c:pt idx="284590">
                  <c:v>93638</c:v>
                </c:pt>
                <c:pt idx="284591">
                  <c:v>93638</c:v>
                </c:pt>
                <c:pt idx="284592">
                  <c:v>93638</c:v>
                </c:pt>
                <c:pt idx="284593">
                  <c:v>93638</c:v>
                </c:pt>
                <c:pt idx="284594">
                  <c:v>93638</c:v>
                </c:pt>
                <c:pt idx="284595">
                  <c:v>93638</c:v>
                </c:pt>
                <c:pt idx="284596">
                  <c:v>93638</c:v>
                </c:pt>
                <c:pt idx="284597">
                  <c:v>93638</c:v>
                </c:pt>
                <c:pt idx="284598">
                  <c:v>93638</c:v>
                </c:pt>
                <c:pt idx="284599">
                  <c:v>93638</c:v>
                </c:pt>
                <c:pt idx="284600">
                  <c:v>93638</c:v>
                </c:pt>
                <c:pt idx="284601">
                  <c:v>93638</c:v>
                </c:pt>
                <c:pt idx="284602">
                  <c:v>93638</c:v>
                </c:pt>
                <c:pt idx="284603">
                  <c:v>93638</c:v>
                </c:pt>
                <c:pt idx="284604">
                  <c:v>93638</c:v>
                </c:pt>
                <c:pt idx="284605">
                  <c:v>93638</c:v>
                </c:pt>
                <c:pt idx="284606">
                  <c:v>93638</c:v>
                </c:pt>
                <c:pt idx="284607">
                  <c:v>93638</c:v>
                </c:pt>
                <c:pt idx="284608">
                  <c:v>93638</c:v>
                </c:pt>
                <c:pt idx="284609">
                  <c:v>93638</c:v>
                </c:pt>
                <c:pt idx="284610">
                  <c:v>93638</c:v>
                </c:pt>
                <c:pt idx="284611">
                  <c:v>93638</c:v>
                </c:pt>
                <c:pt idx="284612">
                  <c:v>93638</c:v>
                </c:pt>
                <c:pt idx="284613">
                  <c:v>93638</c:v>
                </c:pt>
                <c:pt idx="284614">
                  <c:v>93638</c:v>
                </c:pt>
                <c:pt idx="284615">
                  <c:v>93638</c:v>
                </c:pt>
                <c:pt idx="284616">
                  <c:v>93638</c:v>
                </c:pt>
                <c:pt idx="284617">
                  <c:v>93638</c:v>
                </c:pt>
                <c:pt idx="284618">
                  <c:v>93638</c:v>
                </c:pt>
                <c:pt idx="284619">
                  <c:v>93638</c:v>
                </c:pt>
                <c:pt idx="284620">
                  <c:v>93638</c:v>
                </c:pt>
                <c:pt idx="284621">
                  <c:v>93638</c:v>
                </c:pt>
                <c:pt idx="284622">
                  <c:v>93638</c:v>
                </c:pt>
                <c:pt idx="284623">
                  <c:v>93638</c:v>
                </c:pt>
                <c:pt idx="284624">
                  <c:v>93638</c:v>
                </c:pt>
                <c:pt idx="284625">
                  <c:v>93638</c:v>
                </c:pt>
                <c:pt idx="284626">
                  <c:v>93638</c:v>
                </c:pt>
                <c:pt idx="284627">
                  <c:v>93638</c:v>
                </c:pt>
                <c:pt idx="284628">
                  <c:v>93638</c:v>
                </c:pt>
                <c:pt idx="284629">
                  <c:v>93638</c:v>
                </c:pt>
                <c:pt idx="284630">
                  <c:v>93638</c:v>
                </c:pt>
                <c:pt idx="284631">
                  <c:v>93638</c:v>
                </c:pt>
                <c:pt idx="284632">
                  <c:v>93638</c:v>
                </c:pt>
                <c:pt idx="284633">
                  <c:v>93638</c:v>
                </c:pt>
                <c:pt idx="284634">
                  <c:v>93638</c:v>
                </c:pt>
                <c:pt idx="284635">
                  <c:v>93638</c:v>
                </c:pt>
                <c:pt idx="284636">
                  <c:v>93638</c:v>
                </c:pt>
                <c:pt idx="284637">
                  <c:v>93638</c:v>
                </c:pt>
                <c:pt idx="284638">
                  <c:v>93638</c:v>
                </c:pt>
                <c:pt idx="284639">
                  <c:v>93638</c:v>
                </c:pt>
                <c:pt idx="284640">
                  <c:v>93638</c:v>
                </c:pt>
                <c:pt idx="284641">
                  <c:v>93638</c:v>
                </c:pt>
                <c:pt idx="284642">
                  <c:v>93638</c:v>
                </c:pt>
                <c:pt idx="284643">
                  <c:v>93638</c:v>
                </c:pt>
                <c:pt idx="284644">
                  <c:v>93638</c:v>
                </c:pt>
                <c:pt idx="284645">
                  <c:v>93638</c:v>
                </c:pt>
                <c:pt idx="284646">
                  <c:v>93638</c:v>
                </c:pt>
                <c:pt idx="284647">
                  <c:v>93638</c:v>
                </c:pt>
                <c:pt idx="284648">
                  <c:v>93638</c:v>
                </c:pt>
                <c:pt idx="284649">
                  <c:v>93638</c:v>
                </c:pt>
                <c:pt idx="284650">
                  <c:v>93638</c:v>
                </c:pt>
                <c:pt idx="284651">
                  <c:v>93638</c:v>
                </c:pt>
                <c:pt idx="284652">
                  <c:v>93638</c:v>
                </c:pt>
                <c:pt idx="284653">
                  <c:v>93638</c:v>
                </c:pt>
                <c:pt idx="284654">
                  <c:v>93638</c:v>
                </c:pt>
                <c:pt idx="284655">
                  <c:v>93638</c:v>
                </c:pt>
                <c:pt idx="284656">
                  <c:v>93638</c:v>
                </c:pt>
                <c:pt idx="284657">
                  <c:v>93638</c:v>
                </c:pt>
                <c:pt idx="284658">
                  <c:v>93638</c:v>
                </c:pt>
                <c:pt idx="284659">
                  <c:v>93638</c:v>
                </c:pt>
                <c:pt idx="284660">
                  <c:v>93638</c:v>
                </c:pt>
                <c:pt idx="284661">
                  <c:v>93638</c:v>
                </c:pt>
                <c:pt idx="284662">
                  <c:v>93638</c:v>
                </c:pt>
                <c:pt idx="284663">
                  <c:v>93638</c:v>
                </c:pt>
                <c:pt idx="284664">
                  <c:v>93638</c:v>
                </c:pt>
                <c:pt idx="284665">
                  <c:v>93638</c:v>
                </c:pt>
                <c:pt idx="284666">
                  <c:v>93638</c:v>
                </c:pt>
                <c:pt idx="284667">
                  <c:v>93638</c:v>
                </c:pt>
                <c:pt idx="284668">
                  <c:v>93638</c:v>
                </c:pt>
                <c:pt idx="284669">
                  <c:v>93638</c:v>
                </c:pt>
                <c:pt idx="284670">
                  <c:v>93638</c:v>
                </c:pt>
                <c:pt idx="284671">
                  <c:v>93638</c:v>
                </c:pt>
                <c:pt idx="284672">
                  <c:v>93638</c:v>
                </c:pt>
                <c:pt idx="284673">
                  <c:v>93638</c:v>
                </c:pt>
                <c:pt idx="284674">
                  <c:v>93638</c:v>
                </c:pt>
                <c:pt idx="284675">
                  <c:v>93638</c:v>
                </c:pt>
                <c:pt idx="284676">
                  <c:v>93638</c:v>
                </c:pt>
                <c:pt idx="284677">
                  <c:v>93638</c:v>
                </c:pt>
                <c:pt idx="284678">
                  <c:v>93638</c:v>
                </c:pt>
                <c:pt idx="284679">
                  <c:v>93638</c:v>
                </c:pt>
                <c:pt idx="284680">
                  <c:v>93638</c:v>
                </c:pt>
                <c:pt idx="284681">
                  <c:v>93638</c:v>
                </c:pt>
                <c:pt idx="284682">
                  <c:v>93638</c:v>
                </c:pt>
                <c:pt idx="284683">
                  <c:v>93638</c:v>
                </c:pt>
                <c:pt idx="284684">
                  <c:v>93638</c:v>
                </c:pt>
                <c:pt idx="284685">
                  <c:v>93638</c:v>
                </c:pt>
                <c:pt idx="284686">
                  <c:v>93638</c:v>
                </c:pt>
                <c:pt idx="284687">
                  <c:v>93638</c:v>
                </c:pt>
                <c:pt idx="284688">
                  <c:v>93638</c:v>
                </c:pt>
                <c:pt idx="284689">
                  <c:v>93638</c:v>
                </c:pt>
                <c:pt idx="284690">
                  <c:v>93638</c:v>
                </c:pt>
                <c:pt idx="284691">
                  <c:v>93638</c:v>
                </c:pt>
                <c:pt idx="284692">
                  <c:v>93638</c:v>
                </c:pt>
                <c:pt idx="284693">
                  <c:v>93638</c:v>
                </c:pt>
                <c:pt idx="284694">
                  <c:v>93638</c:v>
                </c:pt>
                <c:pt idx="284695">
                  <c:v>93638</c:v>
                </c:pt>
                <c:pt idx="284696">
                  <c:v>93638</c:v>
                </c:pt>
                <c:pt idx="284697">
                  <c:v>93638</c:v>
                </c:pt>
                <c:pt idx="284698">
                  <c:v>93638</c:v>
                </c:pt>
                <c:pt idx="284699">
                  <c:v>93638</c:v>
                </c:pt>
                <c:pt idx="284700">
                  <c:v>93638</c:v>
                </c:pt>
                <c:pt idx="284701">
                  <c:v>93638</c:v>
                </c:pt>
                <c:pt idx="284702">
                  <c:v>93638</c:v>
                </c:pt>
                <c:pt idx="284703">
                  <c:v>93638</c:v>
                </c:pt>
                <c:pt idx="284704">
                  <c:v>93638</c:v>
                </c:pt>
                <c:pt idx="284705">
                  <c:v>93638</c:v>
                </c:pt>
                <c:pt idx="284706">
                  <c:v>93638</c:v>
                </c:pt>
                <c:pt idx="284707">
                  <c:v>93638</c:v>
                </c:pt>
                <c:pt idx="284708">
                  <c:v>93638</c:v>
                </c:pt>
                <c:pt idx="284709">
                  <c:v>93638</c:v>
                </c:pt>
                <c:pt idx="284710">
                  <c:v>93638</c:v>
                </c:pt>
                <c:pt idx="284711">
                  <c:v>93638</c:v>
                </c:pt>
                <c:pt idx="284712">
                  <c:v>93638</c:v>
                </c:pt>
                <c:pt idx="284713">
                  <c:v>93638</c:v>
                </c:pt>
                <c:pt idx="284714">
                  <c:v>93638</c:v>
                </c:pt>
                <c:pt idx="284715">
                  <c:v>93638</c:v>
                </c:pt>
                <c:pt idx="284716">
                  <c:v>93638</c:v>
                </c:pt>
                <c:pt idx="284717">
                  <c:v>93638</c:v>
                </c:pt>
                <c:pt idx="284718">
                  <c:v>93638</c:v>
                </c:pt>
                <c:pt idx="284719">
                  <c:v>93638</c:v>
                </c:pt>
                <c:pt idx="284720">
                  <c:v>93638</c:v>
                </c:pt>
                <c:pt idx="284721">
                  <c:v>93638</c:v>
                </c:pt>
                <c:pt idx="284722">
                  <c:v>93638</c:v>
                </c:pt>
                <c:pt idx="284723">
                  <c:v>93638</c:v>
                </c:pt>
                <c:pt idx="284724">
                  <c:v>93638</c:v>
                </c:pt>
                <c:pt idx="284725">
                  <c:v>93638</c:v>
                </c:pt>
                <c:pt idx="284726">
                  <c:v>93638</c:v>
                </c:pt>
                <c:pt idx="284727">
                  <c:v>93638</c:v>
                </c:pt>
                <c:pt idx="284728">
                  <c:v>93638</c:v>
                </c:pt>
                <c:pt idx="284729">
                  <c:v>93638</c:v>
                </c:pt>
                <c:pt idx="284730">
                  <c:v>93638</c:v>
                </c:pt>
                <c:pt idx="284731">
                  <c:v>93638</c:v>
                </c:pt>
                <c:pt idx="284732">
                  <c:v>93638</c:v>
                </c:pt>
                <c:pt idx="284733">
                  <c:v>93638</c:v>
                </c:pt>
                <c:pt idx="284734">
                  <c:v>93638</c:v>
                </c:pt>
                <c:pt idx="284735">
                  <c:v>93638</c:v>
                </c:pt>
                <c:pt idx="284736">
                  <c:v>93638</c:v>
                </c:pt>
                <c:pt idx="284737">
                  <c:v>93638</c:v>
                </c:pt>
                <c:pt idx="284738">
                  <c:v>93638</c:v>
                </c:pt>
                <c:pt idx="284739">
                  <c:v>93638</c:v>
                </c:pt>
                <c:pt idx="284740">
                  <c:v>93638</c:v>
                </c:pt>
                <c:pt idx="284741">
                  <c:v>93638</c:v>
                </c:pt>
                <c:pt idx="284742">
                  <c:v>93638</c:v>
                </c:pt>
                <c:pt idx="284743">
                  <c:v>93638</c:v>
                </c:pt>
                <c:pt idx="284744">
                  <c:v>93638</c:v>
                </c:pt>
                <c:pt idx="284745">
                  <c:v>93638</c:v>
                </c:pt>
                <c:pt idx="284746">
                  <c:v>93638</c:v>
                </c:pt>
                <c:pt idx="284747">
                  <c:v>93638</c:v>
                </c:pt>
                <c:pt idx="284748">
                  <c:v>93638</c:v>
                </c:pt>
                <c:pt idx="284749">
                  <c:v>93638</c:v>
                </c:pt>
                <c:pt idx="284750">
                  <c:v>93638</c:v>
                </c:pt>
                <c:pt idx="284751">
                  <c:v>93638</c:v>
                </c:pt>
                <c:pt idx="284752">
                  <c:v>93638</c:v>
                </c:pt>
                <c:pt idx="284753">
                  <c:v>93638</c:v>
                </c:pt>
                <c:pt idx="284754">
                  <c:v>93638</c:v>
                </c:pt>
                <c:pt idx="284755">
                  <c:v>93638</c:v>
                </c:pt>
                <c:pt idx="284756">
                  <c:v>93638</c:v>
                </c:pt>
                <c:pt idx="284757">
                  <c:v>93638</c:v>
                </c:pt>
                <c:pt idx="284758">
                  <c:v>93638</c:v>
                </c:pt>
                <c:pt idx="284759">
                  <c:v>93638</c:v>
                </c:pt>
                <c:pt idx="284760">
                  <c:v>93638</c:v>
                </c:pt>
                <c:pt idx="284761">
                  <c:v>93638</c:v>
                </c:pt>
                <c:pt idx="284762">
                  <c:v>93638</c:v>
                </c:pt>
                <c:pt idx="284763">
                  <c:v>93638</c:v>
                </c:pt>
                <c:pt idx="284764">
                  <c:v>93638</c:v>
                </c:pt>
                <c:pt idx="284765">
                  <c:v>93638</c:v>
                </c:pt>
                <c:pt idx="284766">
                  <c:v>93638</c:v>
                </c:pt>
                <c:pt idx="284767">
                  <c:v>93638</c:v>
                </c:pt>
                <c:pt idx="284768">
                  <c:v>93638</c:v>
                </c:pt>
                <c:pt idx="284769">
                  <c:v>93638</c:v>
                </c:pt>
                <c:pt idx="284770">
                  <c:v>93638</c:v>
                </c:pt>
                <c:pt idx="284771">
                  <c:v>93638</c:v>
                </c:pt>
                <c:pt idx="284772">
                  <c:v>93638</c:v>
                </c:pt>
                <c:pt idx="284773">
                  <c:v>93638</c:v>
                </c:pt>
                <c:pt idx="284774">
                  <c:v>93638</c:v>
                </c:pt>
                <c:pt idx="284775">
                  <c:v>93638</c:v>
                </c:pt>
                <c:pt idx="284776">
                  <c:v>93638</c:v>
                </c:pt>
                <c:pt idx="284777">
                  <c:v>93638</c:v>
                </c:pt>
                <c:pt idx="284778">
                  <c:v>93638</c:v>
                </c:pt>
                <c:pt idx="284779">
                  <c:v>93638</c:v>
                </c:pt>
                <c:pt idx="284780">
                  <c:v>93638</c:v>
                </c:pt>
                <c:pt idx="284781">
                  <c:v>93638</c:v>
                </c:pt>
                <c:pt idx="284782">
                  <c:v>93638</c:v>
                </c:pt>
                <c:pt idx="284783">
                  <c:v>93638</c:v>
                </c:pt>
                <c:pt idx="284784">
                  <c:v>93638</c:v>
                </c:pt>
                <c:pt idx="284785">
                  <c:v>93638</c:v>
                </c:pt>
                <c:pt idx="284786">
                  <c:v>93638</c:v>
                </c:pt>
                <c:pt idx="284787">
                  <c:v>93638</c:v>
                </c:pt>
                <c:pt idx="284788">
                  <c:v>93638</c:v>
                </c:pt>
                <c:pt idx="284789">
                  <c:v>93638</c:v>
                </c:pt>
                <c:pt idx="284790">
                  <c:v>93638</c:v>
                </c:pt>
                <c:pt idx="284791">
                  <c:v>93638</c:v>
                </c:pt>
                <c:pt idx="284792">
                  <c:v>93638</c:v>
                </c:pt>
                <c:pt idx="284793">
                  <c:v>93638</c:v>
                </c:pt>
                <c:pt idx="284794">
                  <c:v>93638</c:v>
                </c:pt>
                <c:pt idx="284795">
                  <c:v>93638</c:v>
                </c:pt>
                <c:pt idx="284796">
                  <c:v>93638</c:v>
                </c:pt>
                <c:pt idx="284797">
                  <c:v>93638</c:v>
                </c:pt>
                <c:pt idx="284798">
                  <c:v>93638</c:v>
                </c:pt>
                <c:pt idx="284799">
                  <c:v>93638</c:v>
                </c:pt>
                <c:pt idx="284800">
                  <c:v>93638</c:v>
                </c:pt>
                <c:pt idx="284801">
                  <c:v>93638</c:v>
                </c:pt>
                <c:pt idx="284802">
                  <c:v>93638</c:v>
                </c:pt>
                <c:pt idx="284803">
                  <c:v>93638</c:v>
                </c:pt>
                <c:pt idx="284804">
                  <c:v>93638</c:v>
                </c:pt>
                <c:pt idx="284805">
                  <c:v>93638</c:v>
                </c:pt>
                <c:pt idx="284806">
                  <c:v>93638</c:v>
                </c:pt>
                <c:pt idx="284807">
                  <c:v>93638</c:v>
                </c:pt>
                <c:pt idx="284808">
                  <c:v>93638</c:v>
                </c:pt>
                <c:pt idx="284809">
                  <c:v>93638</c:v>
                </c:pt>
                <c:pt idx="284810">
                  <c:v>93638</c:v>
                </c:pt>
                <c:pt idx="284811">
                  <c:v>93638</c:v>
                </c:pt>
                <c:pt idx="284812">
                  <c:v>93638</c:v>
                </c:pt>
                <c:pt idx="284813">
                  <c:v>93638</c:v>
                </c:pt>
                <c:pt idx="284814">
                  <c:v>93638</c:v>
                </c:pt>
                <c:pt idx="284815">
                  <c:v>93638</c:v>
                </c:pt>
                <c:pt idx="284816">
                  <c:v>93638</c:v>
                </c:pt>
                <c:pt idx="284817">
                  <c:v>93638</c:v>
                </c:pt>
                <c:pt idx="284818">
                  <c:v>93638</c:v>
                </c:pt>
                <c:pt idx="284819">
                  <c:v>93638</c:v>
                </c:pt>
                <c:pt idx="284820">
                  <c:v>93638</c:v>
                </c:pt>
                <c:pt idx="284821">
                  <c:v>93638</c:v>
                </c:pt>
                <c:pt idx="284822">
                  <c:v>93638</c:v>
                </c:pt>
                <c:pt idx="284823">
                  <c:v>93638</c:v>
                </c:pt>
                <c:pt idx="284824">
                  <c:v>93638</c:v>
                </c:pt>
                <c:pt idx="284825">
                  <c:v>93638</c:v>
                </c:pt>
                <c:pt idx="284826">
                  <c:v>93638</c:v>
                </c:pt>
                <c:pt idx="284827">
                  <c:v>93638</c:v>
                </c:pt>
                <c:pt idx="284828">
                  <c:v>93638</c:v>
                </c:pt>
                <c:pt idx="284829">
                  <c:v>93638</c:v>
                </c:pt>
                <c:pt idx="284830">
                  <c:v>93638</c:v>
                </c:pt>
                <c:pt idx="284831">
                  <c:v>93638</c:v>
                </c:pt>
                <c:pt idx="284832">
                  <c:v>93638</c:v>
                </c:pt>
                <c:pt idx="284833">
                  <c:v>93638</c:v>
                </c:pt>
                <c:pt idx="284834">
                  <c:v>93638</c:v>
                </c:pt>
                <c:pt idx="284835">
                  <c:v>93638</c:v>
                </c:pt>
                <c:pt idx="284836">
                  <c:v>93638</c:v>
                </c:pt>
                <c:pt idx="284837">
                  <c:v>93638</c:v>
                </c:pt>
                <c:pt idx="284838">
                  <c:v>93638</c:v>
                </c:pt>
                <c:pt idx="284839">
                  <c:v>93638</c:v>
                </c:pt>
                <c:pt idx="284840">
                  <c:v>93638</c:v>
                </c:pt>
                <c:pt idx="284841">
                  <c:v>93638</c:v>
                </c:pt>
                <c:pt idx="284842">
                  <c:v>93638</c:v>
                </c:pt>
                <c:pt idx="284843">
                  <c:v>93638</c:v>
                </c:pt>
                <c:pt idx="284844">
                  <c:v>93638</c:v>
                </c:pt>
                <c:pt idx="284845">
                  <c:v>93638</c:v>
                </c:pt>
                <c:pt idx="284846">
                  <c:v>93638</c:v>
                </c:pt>
                <c:pt idx="284847">
                  <c:v>93638</c:v>
                </c:pt>
                <c:pt idx="284848">
                  <c:v>93638</c:v>
                </c:pt>
                <c:pt idx="284849">
                  <c:v>93638</c:v>
                </c:pt>
                <c:pt idx="284850">
                  <c:v>93638</c:v>
                </c:pt>
                <c:pt idx="284851">
                  <c:v>93638</c:v>
                </c:pt>
                <c:pt idx="284852">
                  <c:v>93638</c:v>
                </c:pt>
                <c:pt idx="284853">
                  <c:v>93638</c:v>
                </c:pt>
                <c:pt idx="284854">
                  <c:v>93638</c:v>
                </c:pt>
                <c:pt idx="284855">
                  <c:v>93638</c:v>
                </c:pt>
                <c:pt idx="284856">
                  <c:v>93638</c:v>
                </c:pt>
                <c:pt idx="284857">
                  <c:v>93638</c:v>
                </c:pt>
                <c:pt idx="284858">
                  <c:v>93638</c:v>
                </c:pt>
                <c:pt idx="284859">
                  <c:v>93638</c:v>
                </c:pt>
                <c:pt idx="284860">
                  <c:v>93638</c:v>
                </c:pt>
                <c:pt idx="284861">
                  <c:v>93638</c:v>
                </c:pt>
                <c:pt idx="284862">
                  <c:v>93638</c:v>
                </c:pt>
                <c:pt idx="284863">
                  <c:v>93638</c:v>
                </c:pt>
                <c:pt idx="284864">
                  <c:v>93638</c:v>
                </c:pt>
                <c:pt idx="284865">
                  <c:v>93638</c:v>
                </c:pt>
                <c:pt idx="284866">
                  <c:v>93638</c:v>
                </c:pt>
                <c:pt idx="284867">
                  <c:v>93638</c:v>
                </c:pt>
                <c:pt idx="284868">
                  <c:v>93638</c:v>
                </c:pt>
                <c:pt idx="284869">
                  <c:v>93638</c:v>
                </c:pt>
                <c:pt idx="284870">
                  <c:v>93638</c:v>
                </c:pt>
                <c:pt idx="284871">
                  <c:v>93638</c:v>
                </c:pt>
                <c:pt idx="284872">
                  <c:v>93638</c:v>
                </c:pt>
                <c:pt idx="284873">
                  <c:v>93638</c:v>
                </c:pt>
                <c:pt idx="284874">
                  <c:v>93638</c:v>
                </c:pt>
                <c:pt idx="284875">
                  <c:v>93638</c:v>
                </c:pt>
                <c:pt idx="284876">
                  <c:v>93638</c:v>
                </c:pt>
                <c:pt idx="284877">
                  <c:v>93638</c:v>
                </c:pt>
                <c:pt idx="284878">
                  <c:v>93638</c:v>
                </c:pt>
                <c:pt idx="284879">
                  <c:v>93638</c:v>
                </c:pt>
                <c:pt idx="284880">
                  <c:v>93638</c:v>
                </c:pt>
                <c:pt idx="284881">
                  <c:v>93638</c:v>
                </c:pt>
                <c:pt idx="284882">
                  <c:v>93638</c:v>
                </c:pt>
                <c:pt idx="284883">
                  <c:v>93638</c:v>
                </c:pt>
                <c:pt idx="284884">
                  <c:v>93638</c:v>
                </c:pt>
                <c:pt idx="284885">
                  <c:v>93638</c:v>
                </c:pt>
                <c:pt idx="284886">
                  <c:v>93638</c:v>
                </c:pt>
                <c:pt idx="284887">
                  <c:v>93638</c:v>
                </c:pt>
                <c:pt idx="284888">
                  <c:v>93638</c:v>
                </c:pt>
                <c:pt idx="284889">
                  <c:v>93638</c:v>
                </c:pt>
                <c:pt idx="284890">
                  <c:v>93638</c:v>
                </c:pt>
                <c:pt idx="284891">
                  <c:v>93638</c:v>
                </c:pt>
                <c:pt idx="284892">
                  <c:v>93638</c:v>
                </c:pt>
                <c:pt idx="284893">
                  <c:v>93638</c:v>
                </c:pt>
                <c:pt idx="284894">
                  <c:v>93638</c:v>
                </c:pt>
                <c:pt idx="284895">
                  <c:v>93638</c:v>
                </c:pt>
                <c:pt idx="284896">
                  <c:v>93638</c:v>
                </c:pt>
                <c:pt idx="284897">
                  <c:v>93638</c:v>
                </c:pt>
                <c:pt idx="284898">
                  <c:v>93638</c:v>
                </c:pt>
                <c:pt idx="284899">
                  <c:v>93638</c:v>
                </c:pt>
                <c:pt idx="284900">
                  <c:v>93638</c:v>
                </c:pt>
                <c:pt idx="284901">
                  <c:v>93638</c:v>
                </c:pt>
                <c:pt idx="284902">
                  <c:v>93638</c:v>
                </c:pt>
                <c:pt idx="284903">
                  <c:v>93638</c:v>
                </c:pt>
                <c:pt idx="284904">
                  <c:v>93638</c:v>
                </c:pt>
                <c:pt idx="284905">
                  <c:v>93638</c:v>
                </c:pt>
                <c:pt idx="284906">
                  <c:v>93638</c:v>
                </c:pt>
                <c:pt idx="284907">
                  <c:v>93638</c:v>
                </c:pt>
                <c:pt idx="284908">
                  <c:v>93638</c:v>
                </c:pt>
                <c:pt idx="284909">
                  <c:v>93638</c:v>
                </c:pt>
                <c:pt idx="284910">
                  <c:v>93638</c:v>
                </c:pt>
                <c:pt idx="284911">
                  <c:v>93638</c:v>
                </c:pt>
                <c:pt idx="284912">
                  <c:v>93638</c:v>
                </c:pt>
                <c:pt idx="284913">
                  <c:v>93638</c:v>
                </c:pt>
                <c:pt idx="284914">
                  <c:v>93638</c:v>
                </c:pt>
                <c:pt idx="284915">
                  <c:v>93638</c:v>
                </c:pt>
                <c:pt idx="284916">
                  <c:v>93638</c:v>
                </c:pt>
                <c:pt idx="284917">
                  <c:v>93638</c:v>
                </c:pt>
                <c:pt idx="284918">
                  <c:v>93638</c:v>
                </c:pt>
                <c:pt idx="284919">
                  <c:v>93638</c:v>
                </c:pt>
                <c:pt idx="284920">
                  <c:v>93638</c:v>
                </c:pt>
                <c:pt idx="284921">
                  <c:v>93638</c:v>
                </c:pt>
                <c:pt idx="284922">
                  <c:v>93638</c:v>
                </c:pt>
                <c:pt idx="284923">
                  <c:v>93638</c:v>
                </c:pt>
                <c:pt idx="284924">
                  <c:v>93638</c:v>
                </c:pt>
                <c:pt idx="284925">
                  <c:v>93638</c:v>
                </c:pt>
                <c:pt idx="284926">
                  <c:v>93638</c:v>
                </c:pt>
                <c:pt idx="284927">
                  <c:v>93638</c:v>
                </c:pt>
                <c:pt idx="284928">
                  <c:v>93638</c:v>
                </c:pt>
                <c:pt idx="284929">
                  <c:v>93638</c:v>
                </c:pt>
                <c:pt idx="284930">
                  <c:v>93638</c:v>
                </c:pt>
                <c:pt idx="284931">
                  <c:v>93638</c:v>
                </c:pt>
                <c:pt idx="284932">
                  <c:v>93638</c:v>
                </c:pt>
                <c:pt idx="284933">
                  <c:v>93638</c:v>
                </c:pt>
                <c:pt idx="284934">
                  <c:v>93638</c:v>
                </c:pt>
                <c:pt idx="284935">
                  <c:v>93638</c:v>
                </c:pt>
                <c:pt idx="284936">
                  <c:v>93638</c:v>
                </c:pt>
                <c:pt idx="284937">
                  <c:v>93638</c:v>
                </c:pt>
                <c:pt idx="284938">
                  <c:v>93638</c:v>
                </c:pt>
                <c:pt idx="284939">
                  <c:v>93638</c:v>
                </c:pt>
                <c:pt idx="284940">
                  <c:v>93638</c:v>
                </c:pt>
                <c:pt idx="284941">
                  <c:v>93638</c:v>
                </c:pt>
                <c:pt idx="284942">
                  <c:v>93638</c:v>
                </c:pt>
                <c:pt idx="284943">
                  <c:v>93638</c:v>
                </c:pt>
                <c:pt idx="284944">
                  <c:v>93638</c:v>
                </c:pt>
                <c:pt idx="284945">
                  <c:v>93638</c:v>
                </c:pt>
                <c:pt idx="284946">
                  <c:v>93638</c:v>
                </c:pt>
                <c:pt idx="284947">
                  <c:v>93638</c:v>
                </c:pt>
                <c:pt idx="284948">
                  <c:v>93638</c:v>
                </c:pt>
                <c:pt idx="284949">
                  <c:v>93638</c:v>
                </c:pt>
                <c:pt idx="284950">
                  <c:v>93638</c:v>
                </c:pt>
                <c:pt idx="284951">
                  <c:v>93638</c:v>
                </c:pt>
                <c:pt idx="284952">
                  <c:v>93638</c:v>
                </c:pt>
                <c:pt idx="284953">
                  <c:v>93638</c:v>
                </c:pt>
                <c:pt idx="284954">
                  <c:v>93638</c:v>
                </c:pt>
                <c:pt idx="284955">
                  <c:v>93638</c:v>
                </c:pt>
                <c:pt idx="284956">
                  <c:v>93638</c:v>
                </c:pt>
                <c:pt idx="284957">
                  <c:v>93638</c:v>
                </c:pt>
                <c:pt idx="284958">
                  <c:v>93638</c:v>
                </c:pt>
                <c:pt idx="284959">
                  <c:v>93638</c:v>
                </c:pt>
                <c:pt idx="284960">
                  <c:v>93638</c:v>
                </c:pt>
                <c:pt idx="284961">
                  <c:v>93638</c:v>
                </c:pt>
                <c:pt idx="284962">
                  <c:v>93638</c:v>
                </c:pt>
                <c:pt idx="284963">
                  <c:v>93638</c:v>
                </c:pt>
                <c:pt idx="284964">
                  <c:v>93638</c:v>
                </c:pt>
                <c:pt idx="284965">
                  <c:v>93638</c:v>
                </c:pt>
                <c:pt idx="284966">
                  <c:v>93638</c:v>
                </c:pt>
                <c:pt idx="284967">
                  <c:v>93638</c:v>
                </c:pt>
                <c:pt idx="284968">
                  <c:v>93638</c:v>
                </c:pt>
                <c:pt idx="284969">
                  <c:v>93638</c:v>
                </c:pt>
                <c:pt idx="284970">
                  <c:v>93638</c:v>
                </c:pt>
                <c:pt idx="284971">
                  <c:v>93638</c:v>
                </c:pt>
                <c:pt idx="284972">
                  <c:v>93638</c:v>
                </c:pt>
                <c:pt idx="284973">
                  <c:v>93638</c:v>
                </c:pt>
                <c:pt idx="284974">
                  <c:v>93638</c:v>
                </c:pt>
                <c:pt idx="284975">
                  <c:v>93638</c:v>
                </c:pt>
                <c:pt idx="284976">
                  <c:v>93638</c:v>
                </c:pt>
                <c:pt idx="284977">
                  <c:v>93638</c:v>
                </c:pt>
                <c:pt idx="284978">
                  <c:v>93638</c:v>
                </c:pt>
                <c:pt idx="284979">
                  <c:v>93638</c:v>
                </c:pt>
                <c:pt idx="284980">
                  <c:v>93638</c:v>
                </c:pt>
                <c:pt idx="284981">
                  <c:v>93638</c:v>
                </c:pt>
                <c:pt idx="284982">
                  <c:v>93638</c:v>
                </c:pt>
                <c:pt idx="284983">
                  <c:v>93638</c:v>
                </c:pt>
                <c:pt idx="284984">
                  <c:v>93638</c:v>
                </c:pt>
                <c:pt idx="284985">
                  <c:v>93638</c:v>
                </c:pt>
                <c:pt idx="284986">
                  <c:v>93638</c:v>
                </c:pt>
                <c:pt idx="284987">
                  <c:v>93638</c:v>
                </c:pt>
                <c:pt idx="284988">
                  <c:v>93638</c:v>
                </c:pt>
                <c:pt idx="284989">
                  <c:v>93638</c:v>
                </c:pt>
                <c:pt idx="284990">
                  <c:v>93638</c:v>
                </c:pt>
                <c:pt idx="284991">
                  <c:v>93638</c:v>
                </c:pt>
                <c:pt idx="284992">
                  <c:v>93638</c:v>
                </c:pt>
                <c:pt idx="284993">
                  <c:v>93638</c:v>
                </c:pt>
                <c:pt idx="284994">
                  <c:v>93638</c:v>
                </c:pt>
                <c:pt idx="284995">
                  <c:v>93638</c:v>
                </c:pt>
                <c:pt idx="284996">
                  <c:v>93638</c:v>
                </c:pt>
                <c:pt idx="284997">
                  <c:v>93638</c:v>
                </c:pt>
                <c:pt idx="284998">
                  <c:v>93638</c:v>
                </c:pt>
                <c:pt idx="284999">
                  <c:v>93638</c:v>
                </c:pt>
                <c:pt idx="285000">
                  <c:v>93638</c:v>
                </c:pt>
                <c:pt idx="285001">
                  <c:v>93638</c:v>
                </c:pt>
                <c:pt idx="285002">
                  <c:v>93638</c:v>
                </c:pt>
                <c:pt idx="285003">
                  <c:v>93638</c:v>
                </c:pt>
                <c:pt idx="285004">
                  <c:v>93638</c:v>
                </c:pt>
                <c:pt idx="285005">
                  <c:v>93638</c:v>
                </c:pt>
                <c:pt idx="285006">
                  <c:v>93638</c:v>
                </c:pt>
                <c:pt idx="285007">
                  <c:v>93638</c:v>
                </c:pt>
                <c:pt idx="285008">
                  <c:v>93638</c:v>
                </c:pt>
                <c:pt idx="285009">
                  <c:v>93638</c:v>
                </c:pt>
                <c:pt idx="285010">
                  <c:v>93638</c:v>
                </c:pt>
                <c:pt idx="285011">
                  <c:v>93638</c:v>
                </c:pt>
                <c:pt idx="285012">
                  <c:v>93638</c:v>
                </c:pt>
                <c:pt idx="285013">
                  <c:v>93638</c:v>
                </c:pt>
                <c:pt idx="285014">
                  <c:v>93638</c:v>
                </c:pt>
                <c:pt idx="285015">
                  <c:v>93638</c:v>
                </c:pt>
                <c:pt idx="285016">
                  <c:v>93638</c:v>
                </c:pt>
                <c:pt idx="285017">
                  <c:v>93638</c:v>
                </c:pt>
                <c:pt idx="285018">
                  <c:v>93638</c:v>
                </c:pt>
                <c:pt idx="285019">
                  <c:v>93638</c:v>
                </c:pt>
                <c:pt idx="285020">
                  <c:v>93638</c:v>
                </c:pt>
                <c:pt idx="285021">
                  <c:v>93638</c:v>
                </c:pt>
                <c:pt idx="285022">
                  <c:v>93638</c:v>
                </c:pt>
                <c:pt idx="285023">
                  <c:v>93638</c:v>
                </c:pt>
                <c:pt idx="285024">
                  <c:v>93638</c:v>
                </c:pt>
                <c:pt idx="285025">
                  <c:v>93638</c:v>
                </c:pt>
                <c:pt idx="285026">
                  <c:v>93638</c:v>
                </c:pt>
                <c:pt idx="285027">
                  <c:v>93638</c:v>
                </c:pt>
                <c:pt idx="285028">
                  <c:v>93638</c:v>
                </c:pt>
                <c:pt idx="285029">
                  <c:v>93638</c:v>
                </c:pt>
                <c:pt idx="285030">
                  <c:v>93638</c:v>
                </c:pt>
                <c:pt idx="285031">
                  <c:v>93638</c:v>
                </c:pt>
                <c:pt idx="285032">
                  <c:v>93638</c:v>
                </c:pt>
                <c:pt idx="285033">
                  <c:v>93638</c:v>
                </c:pt>
                <c:pt idx="285034">
                  <c:v>93638</c:v>
                </c:pt>
                <c:pt idx="285035">
                  <c:v>93638</c:v>
                </c:pt>
                <c:pt idx="285036">
                  <c:v>93638</c:v>
                </c:pt>
                <c:pt idx="285037">
                  <c:v>93638</c:v>
                </c:pt>
                <c:pt idx="285038">
                  <c:v>93638</c:v>
                </c:pt>
                <c:pt idx="285039">
                  <c:v>93638</c:v>
                </c:pt>
                <c:pt idx="285040">
                  <c:v>93638</c:v>
                </c:pt>
                <c:pt idx="285041">
                  <c:v>93638</c:v>
                </c:pt>
                <c:pt idx="285042">
                  <c:v>93638</c:v>
                </c:pt>
                <c:pt idx="285043">
                  <c:v>93638</c:v>
                </c:pt>
                <c:pt idx="285044">
                  <c:v>93638</c:v>
                </c:pt>
                <c:pt idx="285045">
                  <c:v>93638</c:v>
                </c:pt>
                <c:pt idx="285046">
                  <c:v>93638</c:v>
                </c:pt>
                <c:pt idx="285047">
                  <c:v>93638</c:v>
                </c:pt>
                <c:pt idx="285048">
                  <c:v>93638</c:v>
                </c:pt>
                <c:pt idx="285049">
                  <c:v>93638</c:v>
                </c:pt>
                <c:pt idx="285050">
                  <c:v>93638</c:v>
                </c:pt>
                <c:pt idx="285051">
                  <c:v>93638</c:v>
                </c:pt>
                <c:pt idx="285052">
                  <c:v>93638</c:v>
                </c:pt>
                <c:pt idx="285053">
                  <c:v>93638</c:v>
                </c:pt>
                <c:pt idx="285054">
                  <c:v>93638</c:v>
                </c:pt>
                <c:pt idx="285055">
                  <c:v>93638</c:v>
                </c:pt>
                <c:pt idx="285056">
                  <c:v>93638</c:v>
                </c:pt>
                <c:pt idx="285057">
                  <c:v>93638</c:v>
                </c:pt>
                <c:pt idx="285058">
                  <c:v>93638</c:v>
                </c:pt>
                <c:pt idx="285059">
                  <c:v>93638</c:v>
                </c:pt>
                <c:pt idx="285060">
                  <c:v>93638</c:v>
                </c:pt>
                <c:pt idx="285061">
                  <c:v>93638</c:v>
                </c:pt>
                <c:pt idx="285062">
                  <c:v>93638</c:v>
                </c:pt>
                <c:pt idx="285063">
                  <c:v>93638</c:v>
                </c:pt>
                <c:pt idx="285064">
                  <c:v>93638</c:v>
                </c:pt>
                <c:pt idx="285065">
                  <c:v>93638</c:v>
                </c:pt>
                <c:pt idx="285066">
                  <c:v>93638</c:v>
                </c:pt>
                <c:pt idx="285067">
                  <c:v>93638</c:v>
                </c:pt>
                <c:pt idx="285068">
                  <c:v>93638</c:v>
                </c:pt>
                <c:pt idx="285069">
                  <c:v>93638</c:v>
                </c:pt>
                <c:pt idx="285070">
                  <c:v>93638</c:v>
                </c:pt>
                <c:pt idx="285071">
                  <c:v>93638</c:v>
                </c:pt>
                <c:pt idx="285072">
                  <c:v>93638</c:v>
                </c:pt>
                <c:pt idx="285073">
                  <c:v>93638</c:v>
                </c:pt>
                <c:pt idx="285074">
                  <c:v>93638</c:v>
                </c:pt>
                <c:pt idx="285075">
                  <c:v>93638</c:v>
                </c:pt>
                <c:pt idx="285076">
                  <c:v>93638</c:v>
                </c:pt>
                <c:pt idx="285077">
                  <c:v>93638</c:v>
                </c:pt>
                <c:pt idx="285078">
                  <c:v>93638</c:v>
                </c:pt>
                <c:pt idx="285079">
                  <c:v>93638</c:v>
                </c:pt>
                <c:pt idx="285080">
                  <c:v>93638</c:v>
                </c:pt>
                <c:pt idx="285081">
                  <c:v>93638</c:v>
                </c:pt>
                <c:pt idx="285082">
                  <c:v>93638</c:v>
                </c:pt>
                <c:pt idx="285083">
                  <c:v>93638</c:v>
                </c:pt>
                <c:pt idx="285084">
                  <c:v>93638</c:v>
                </c:pt>
                <c:pt idx="285085">
                  <c:v>93638</c:v>
                </c:pt>
                <c:pt idx="285086">
                  <c:v>93638</c:v>
                </c:pt>
                <c:pt idx="285087">
                  <c:v>93638</c:v>
                </c:pt>
                <c:pt idx="285088">
                  <c:v>93638</c:v>
                </c:pt>
                <c:pt idx="285089">
                  <c:v>93638</c:v>
                </c:pt>
                <c:pt idx="285090">
                  <c:v>93638</c:v>
                </c:pt>
                <c:pt idx="285091">
                  <c:v>93638</c:v>
                </c:pt>
                <c:pt idx="285092">
                  <c:v>93638</c:v>
                </c:pt>
                <c:pt idx="285093">
                  <c:v>93638</c:v>
                </c:pt>
                <c:pt idx="285094">
                  <c:v>93638</c:v>
                </c:pt>
                <c:pt idx="285095">
                  <c:v>93638</c:v>
                </c:pt>
                <c:pt idx="285096">
                  <c:v>93638</c:v>
                </c:pt>
                <c:pt idx="285097">
                  <c:v>93638</c:v>
                </c:pt>
                <c:pt idx="285098">
                  <c:v>93638</c:v>
                </c:pt>
                <c:pt idx="285099">
                  <c:v>93638</c:v>
                </c:pt>
                <c:pt idx="285100">
                  <c:v>93638</c:v>
                </c:pt>
                <c:pt idx="285101">
                  <c:v>93638</c:v>
                </c:pt>
                <c:pt idx="285102">
                  <c:v>93638</c:v>
                </c:pt>
                <c:pt idx="285103">
                  <c:v>93638</c:v>
                </c:pt>
                <c:pt idx="285104">
                  <c:v>93638</c:v>
                </c:pt>
                <c:pt idx="285105">
                  <c:v>93638</c:v>
                </c:pt>
                <c:pt idx="285106">
                  <c:v>93638</c:v>
                </c:pt>
                <c:pt idx="285107">
                  <c:v>93638</c:v>
                </c:pt>
                <c:pt idx="285108">
                  <c:v>93638</c:v>
                </c:pt>
                <c:pt idx="285109">
                  <c:v>93638</c:v>
                </c:pt>
                <c:pt idx="285110">
                  <c:v>93638</c:v>
                </c:pt>
                <c:pt idx="285111">
                  <c:v>93638</c:v>
                </c:pt>
                <c:pt idx="285112">
                  <c:v>93638</c:v>
                </c:pt>
                <c:pt idx="285113">
                  <c:v>93638</c:v>
                </c:pt>
                <c:pt idx="285114">
                  <c:v>93638</c:v>
                </c:pt>
                <c:pt idx="285115">
                  <c:v>93638</c:v>
                </c:pt>
                <c:pt idx="285116">
                  <c:v>93638</c:v>
                </c:pt>
                <c:pt idx="285117">
                  <c:v>93638</c:v>
                </c:pt>
                <c:pt idx="285118">
                  <c:v>93638</c:v>
                </c:pt>
                <c:pt idx="285119">
                  <c:v>93638</c:v>
                </c:pt>
                <c:pt idx="285120">
                  <c:v>93638</c:v>
                </c:pt>
                <c:pt idx="285121">
                  <c:v>93638</c:v>
                </c:pt>
                <c:pt idx="285122">
                  <c:v>93638</c:v>
                </c:pt>
                <c:pt idx="285123">
                  <c:v>93638</c:v>
                </c:pt>
                <c:pt idx="285124">
                  <c:v>93638</c:v>
                </c:pt>
                <c:pt idx="285125">
                  <c:v>93638</c:v>
                </c:pt>
                <c:pt idx="285126">
                  <c:v>93638</c:v>
                </c:pt>
                <c:pt idx="285127">
                  <c:v>93638</c:v>
                </c:pt>
                <c:pt idx="285128">
                  <c:v>93638</c:v>
                </c:pt>
                <c:pt idx="285129">
                  <c:v>93638</c:v>
                </c:pt>
                <c:pt idx="285130">
                  <c:v>93638</c:v>
                </c:pt>
                <c:pt idx="285131">
                  <c:v>93638</c:v>
                </c:pt>
                <c:pt idx="285132">
                  <c:v>93638</c:v>
                </c:pt>
                <c:pt idx="285133">
                  <c:v>93638</c:v>
                </c:pt>
                <c:pt idx="285134">
                  <c:v>93638</c:v>
                </c:pt>
                <c:pt idx="285135">
                  <c:v>93638</c:v>
                </c:pt>
                <c:pt idx="285136">
                  <c:v>93638</c:v>
                </c:pt>
                <c:pt idx="285137">
                  <c:v>93638</c:v>
                </c:pt>
                <c:pt idx="285138">
                  <c:v>93638</c:v>
                </c:pt>
                <c:pt idx="285139">
                  <c:v>93638</c:v>
                </c:pt>
                <c:pt idx="285140">
                  <c:v>93638</c:v>
                </c:pt>
                <c:pt idx="285141">
                  <c:v>93638</c:v>
                </c:pt>
                <c:pt idx="285142">
                  <c:v>93638</c:v>
                </c:pt>
                <c:pt idx="285143">
                  <c:v>93638</c:v>
                </c:pt>
                <c:pt idx="285144">
                  <c:v>93638</c:v>
                </c:pt>
                <c:pt idx="285145">
                  <c:v>93638</c:v>
                </c:pt>
                <c:pt idx="285146">
                  <c:v>93638</c:v>
                </c:pt>
                <c:pt idx="285147">
                  <c:v>93638</c:v>
                </c:pt>
                <c:pt idx="285148">
                  <c:v>93638</c:v>
                </c:pt>
                <c:pt idx="285149">
                  <c:v>93638</c:v>
                </c:pt>
                <c:pt idx="285150">
                  <c:v>93638</c:v>
                </c:pt>
                <c:pt idx="285151">
                  <c:v>93638</c:v>
                </c:pt>
                <c:pt idx="285152">
                  <c:v>93638</c:v>
                </c:pt>
                <c:pt idx="285153">
                  <c:v>93638</c:v>
                </c:pt>
                <c:pt idx="285154">
                  <c:v>93638</c:v>
                </c:pt>
                <c:pt idx="285155">
                  <c:v>93638</c:v>
                </c:pt>
                <c:pt idx="285156">
                  <c:v>93638</c:v>
                </c:pt>
                <c:pt idx="285157">
                  <c:v>93638</c:v>
                </c:pt>
                <c:pt idx="285158">
                  <c:v>93638</c:v>
                </c:pt>
                <c:pt idx="285159">
                  <c:v>93638</c:v>
                </c:pt>
                <c:pt idx="285160">
                  <c:v>93638</c:v>
                </c:pt>
                <c:pt idx="285161">
                  <c:v>93638</c:v>
                </c:pt>
                <c:pt idx="285162">
                  <c:v>93638</c:v>
                </c:pt>
                <c:pt idx="285163">
                  <c:v>93638</c:v>
                </c:pt>
                <c:pt idx="285164">
                  <c:v>93638</c:v>
                </c:pt>
                <c:pt idx="285165">
                  <c:v>93638</c:v>
                </c:pt>
                <c:pt idx="285166">
                  <c:v>93638</c:v>
                </c:pt>
                <c:pt idx="285167">
                  <c:v>93638</c:v>
                </c:pt>
                <c:pt idx="285168">
                  <c:v>93638</c:v>
                </c:pt>
                <c:pt idx="285169">
                  <c:v>93638</c:v>
                </c:pt>
                <c:pt idx="285170">
                  <c:v>93638</c:v>
                </c:pt>
                <c:pt idx="285171">
                  <c:v>93638</c:v>
                </c:pt>
                <c:pt idx="285172">
                  <c:v>93638</c:v>
                </c:pt>
                <c:pt idx="285173">
                  <c:v>93638</c:v>
                </c:pt>
                <c:pt idx="285174">
                  <c:v>93638</c:v>
                </c:pt>
                <c:pt idx="285175">
                  <c:v>93638</c:v>
                </c:pt>
                <c:pt idx="285176">
                  <c:v>93638</c:v>
                </c:pt>
                <c:pt idx="285177">
                  <c:v>93638</c:v>
                </c:pt>
                <c:pt idx="285178">
                  <c:v>93638</c:v>
                </c:pt>
                <c:pt idx="285179">
                  <c:v>93638</c:v>
                </c:pt>
                <c:pt idx="285180">
                  <c:v>93638</c:v>
                </c:pt>
                <c:pt idx="285181">
                  <c:v>93638</c:v>
                </c:pt>
                <c:pt idx="285182">
                  <c:v>93638</c:v>
                </c:pt>
                <c:pt idx="285183">
                  <c:v>93638</c:v>
                </c:pt>
                <c:pt idx="285184">
                  <c:v>93638</c:v>
                </c:pt>
                <c:pt idx="285185">
                  <c:v>93638</c:v>
                </c:pt>
                <c:pt idx="285186">
                  <c:v>93638</c:v>
                </c:pt>
                <c:pt idx="285187">
                  <c:v>93638</c:v>
                </c:pt>
                <c:pt idx="285188">
                  <c:v>93638</c:v>
                </c:pt>
                <c:pt idx="285189">
                  <c:v>93638</c:v>
                </c:pt>
                <c:pt idx="285190">
                  <c:v>93638</c:v>
                </c:pt>
                <c:pt idx="285191">
                  <c:v>93638</c:v>
                </c:pt>
                <c:pt idx="285192">
                  <c:v>93638</c:v>
                </c:pt>
                <c:pt idx="285193">
                  <c:v>93638</c:v>
                </c:pt>
                <c:pt idx="285194">
                  <c:v>93638</c:v>
                </c:pt>
                <c:pt idx="285195">
                  <c:v>93638</c:v>
                </c:pt>
                <c:pt idx="285196">
                  <c:v>93638</c:v>
                </c:pt>
                <c:pt idx="285197">
                  <c:v>93638</c:v>
                </c:pt>
                <c:pt idx="285198">
                  <c:v>93638</c:v>
                </c:pt>
                <c:pt idx="285199">
                  <c:v>93638</c:v>
                </c:pt>
                <c:pt idx="285200">
                  <c:v>93638</c:v>
                </c:pt>
                <c:pt idx="285201">
                  <c:v>93638</c:v>
                </c:pt>
                <c:pt idx="285202">
                  <c:v>93638</c:v>
                </c:pt>
                <c:pt idx="285203">
                  <c:v>93638</c:v>
                </c:pt>
                <c:pt idx="285204">
                  <c:v>93638</c:v>
                </c:pt>
                <c:pt idx="285205">
                  <c:v>93638</c:v>
                </c:pt>
                <c:pt idx="285206">
                  <c:v>93638</c:v>
                </c:pt>
                <c:pt idx="285207">
                  <c:v>93638</c:v>
                </c:pt>
                <c:pt idx="285208">
                  <c:v>93638</c:v>
                </c:pt>
                <c:pt idx="285209">
                  <c:v>93638</c:v>
                </c:pt>
                <c:pt idx="285210">
                  <c:v>93638</c:v>
                </c:pt>
                <c:pt idx="285211">
                  <c:v>93638</c:v>
                </c:pt>
                <c:pt idx="285212">
                  <c:v>93638</c:v>
                </c:pt>
                <c:pt idx="285213">
                  <c:v>93638</c:v>
                </c:pt>
                <c:pt idx="285214">
                  <c:v>93638</c:v>
                </c:pt>
                <c:pt idx="285215">
                  <c:v>93638</c:v>
                </c:pt>
                <c:pt idx="285216">
                  <c:v>93638</c:v>
                </c:pt>
                <c:pt idx="285217">
                  <c:v>93638</c:v>
                </c:pt>
                <c:pt idx="285218">
                  <c:v>93638</c:v>
                </c:pt>
                <c:pt idx="285219">
                  <c:v>93638</c:v>
                </c:pt>
                <c:pt idx="285220">
                  <c:v>93638</c:v>
                </c:pt>
                <c:pt idx="285221">
                  <c:v>93638</c:v>
                </c:pt>
                <c:pt idx="285222">
                  <c:v>93638</c:v>
                </c:pt>
                <c:pt idx="285223">
                  <c:v>93638</c:v>
                </c:pt>
                <c:pt idx="285224">
                  <c:v>93638</c:v>
                </c:pt>
                <c:pt idx="285225">
                  <c:v>93638</c:v>
                </c:pt>
                <c:pt idx="285226">
                  <c:v>93638</c:v>
                </c:pt>
                <c:pt idx="285227">
                  <c:v>93638</c:v>
                </c:pt>
                <c:pt idx="285228">
                  <c:v>93638</c:v>
                </c:pt>
                <c:pt idx="285229">
                  <c:v>93638</c:v>
                </c:pt>
                <c:pt idx="285230">
                  <c:v>93638</c:v>
                </c:pt>
                <c:pt idx="285231">
                  <c:v>93638</c:v>
                </c:pt>
                <c:pt idx="285232">
                  <c:v>93638</c:v>
                </c:pt>
                <c:pt idx="285233">
                  <c:v>93638</c:v>
                </c:pt>
                <c:pt idx="285234">
                  <c:v>93638</c:v>
                </c:pt>
                <c:pt idx="285235">
                  <c:v>93638</c:v>
                </c:pt>
                <c:pt idx="285236">
                  <c:v>93638</c:v>
                </c:pt>
                <c:pt idx="285237">
                  <c:v>93638</c:v>
                </c:pt>
                <c:pt idx="285238">
                  <c:v>93638</c:v>
                </c:pt>
                <c:pt idx="285239">
                  <c:v>93638</c:v>
                </c:pt>
                <c:pt idx="285240">
                  <c:v>93638</c:v>
                </c:pt>
                <c:pt idx="285241">
                  <c:v>93638</c:v>
                </c:pt>
                <c:pt idx="285242">
                  <c:v>93638</c:v>
                </c:pt>
                <c:pt idx="285243">
                  <c:v>93638</c:v>
                </c:pt>
                <c:pt idx="285244">
                  <c:v>93638</c:v>
                </c:pt>
                <c:pt idx="285245">
                  <c:v>93638</c:v>
                </c:pt>
                <c:pt idx="285246">
                  <c:v>93638</c:v>
                </c:pt>
                <c:pt idx="285247">
                  <c:v>93638</c:v>
                </c:pt>
                <c:pt idx="285248">
                  <c:v>93638</c:v>
                </c:pt>
                <c:pt idx="285249">
                  <c:v>93638</c:v>
                </c:pt>
                <c:pt idx="285250">
                  <c:v>93638</c:v>
                </c:pt>
                <c:pt idx="285251">
                  <c:v>93638</c:v>
                </c:pt>
                <c:pt idx="285252">
                  <c:v>93638</c:v>
                </c:pt>
                <c:pt idx="285253">
                  <c:v>93638</c:v>
                </c:pt>
                <c:pt idx="285254">
                  <c:v>93638</c:v>
                </c:pt>
                <c:pt idx="285255">
                  <c:v>93638</c:v>
                </c:pt>
                <c:pt idx="285256">
                  <c:v>93638</c:v>
                </c:pt>
                <c:pt idx="285257">
                  <c:v>93638</c:v>
                </c:pt>
                <c:pt idx="285258">
                  <c:v>93638</c:v>
                </c:pt>
                <c:pt idx="285259">
                  <c:v>93638</c:v>
                </c:pt>
                <c:pt idx="285260">
                  <c:v>93638</c:v>
                </c:pt>
                <c:pt idx="285261">
                  <c:v>93638</c:v>
                </c:pt>
                <c:pt idx="285262">
                  <c:v>93638</c:v>
                </c:pt>
                <c:pt idx="285263">
                  <c:v>93638</c:v>
                </c:pt>
                <c:pt idx="285264">
                  <c:v>93638</c:v>
                </c:pt>
                <c:pt idx="285265">
                  <c:v>93638</c:v>
                </c:pt>
                <c:pt idx="285266">
                  <c:v>93638</c:v>
                </c:pt>
                <c:pt idx="285267">
                  <c:v>93638</c:v>
                </c:pt>
                <c:pt idx="285268">
                  <c:v>93638</c:v>
                </c:pt>
                <c:pt idx="285269">
                  <c:v>93638</c:v>
                </c:pt>
                <c:pt idx="285270">
                  <c:v>93638</c:v>
                </c:pt>
                <c:pt idx="285271">
                  <c:v>93638</c:v>
                </c:pt>
                <c:pt idx="285272">
                  <c:v>93638</c:v>
                </c:pt>
                <c:pt idx="285273">
                  <c:v>93638</c:v>
                </c:pt>
                <c:pt idx="285274">
                  <c:v>93638</c:v>
                </c:pt>
                <c:pt idx="285275">
                  <c:v>93638</c:v>
                </c:pt>
                <c:pt idx="285276">
                  <c:v>93638</c:v>
                </c:pt>
                <c:pt idx="285277">
                  <c:v>93638</c:v>
                </c:pt>
                <c:pt idx="285278">
                  <c:v>93638</c:v>
                </c:pt>
                <c:pt idx="285279">
                  <c:v>93638</c:v>
                </c:pt>
                <c:pt idx="285280">
                  <c:v>93638</c:v>
                </c:pt>
                <c:pt idx="285281">
                  <c:v>93638</c:v>
                </c:pt>
                <c:pt idx="285282">
                  <c:v>93638</c:v>
                </c:pt>
                <c:pt idx="285283">
                  <c:v>93638</c:v>
                </c:pt>
                <c:pt idx="285284">
                  <c:v>93638</c:v>
                </c:pt>
                <c:pt idx="285285">
                  <c:v>93638</c:v>
                </c:pt>
                <c:pt idx="285286">
                  <c:v>93638</c:v>
                </c:pt>
                <c:pt idx="285287">
                  <c:v>93638</c:v>
                </c:pt>
                <c:pt idx="285288">
                  <c:v>93638</c:v>
                </c:pt>
                <c:pt idx="285289">
                  <c:v>93638</c:v>
                </c:pt>
                <c:pt idx="285290">
                  <c:v>93638</c:v>
                </c:pt>
                <c:pt idx="285291">
                  <c:v>93638</c:v>
                </c:pt>
                <c:pt idx="285292">
                  <c:v>93638</c:v>
                </c:pt>
                <c:pt idx="285293">
                  <c:v>93638</c:v>
                </c:pt>
                <c:pt idx="285294">
                  <c:v>93638</c:v>
                </c:pt>
                <c:pt idx="285295">
                  <c:v>93638</c:v>
                </c:pt>
                <c:pt idx="285296">
                  <c:v>93638</c:v>
                </c:pt>
                <c:pt idx="285297">
                  <c:v>93638</c:v>
                </c:pt>
                <c:pt idx="285298">
                  <c:v>93638</c:v>
                </c:pt>
                <c:pt idx="285299">
                  <c:v>93638</c:v>
                </c:pt>
                <c:pt idx="285300">
                  <c:v>93638</c:v>
                </c:pt>
                <c:pt idx="285301">
                  <c:v>93638</c:v>
                </c:pt>
                <c:pt idx="285302">
                  <c:v>93638</c:v>
                </c:pt>
                <c:pt idx="285303">
                  <c:v>93638</c:v>
                </c:pt>
                <c:pt idx="285304">
                  <c:v>93638</c:v>
                </c:pt>
                <c:pt idx="285305">
                  <c:v>93638</c:v>
                </c:pt>
                <c:pt idx="285306">
                  <c:v>93638</c:v>
                </c:pt>
                <c:pt idx="285307">
                  <c:v>93638</c:v>
                </c:pt>
                <c:pt idx="285308">
                  <c:v>93638</c:v>
                </c:pt>
                <c:pt idx="285309">
                  <c:v>93638</c:v>
                </c:pt>
                <c:pt idx="285310">
                  <c:v>93638</c:v>
                </c:pt>
                <c:pt idx="285311">
                  <c:v>93638</c:v>
                </c:pt>
                <c:pt idx="285312">
                  <c:v>93638</c:v>
                </c:pt>
                <c:pt idx="285313">
                  <c:v>93638</c:v>
                </c:pt>
                <c:pt idx="285314">
                  <c:v>93638</c:v>
                </c:pt>
                <c:pt idx="285315">
                  <c:v>93638</c:v>
                </c:pt>
                <c:pt idx="285316">
                  <c:v>93638</c:v>
                </c:pt>
                <c:pt idx="285317">
                  <c:v>93638</c:v>
                </c:pt>
                <c:pt idx="285318">
                  <c:v>93638</c:v>
                </c:pt>
                <c:pt idx="285319">
                  <c:v>93638</c:v>
                </c:pt>
                <c:pt idx="285320">
                  <c:v>93638</c:v>
                </c:pt>
                <c:pt idx="285321">
                  <c:v>93638</c:v>
                </c:pt>
                <c:pt idx="285322">
                  <c:v>93638</c:v>
                </c:pt>
                <c:pt idx="285323">
                  <c:v>93638</c:v>
                </c:pt>
                <c:pt idx="285324">
                  <c:v>93638</c:v>
                </c:pt>
                <c:pt idx="285325">
                  <c:v>93638</c:v>
                </c:pt>
                <c:pt idx="285326">
                  <c:v>93638</c:v>
                </c:pt>
                <c:pt idx="285327">
                  <c:v>93638</c:v>
                </c:pt>
                <c:pt idx="285328">
                  <c:v>93638</c:v>
                </c:pt>
                <c:pt idx="285329">
                  <c:v>93638</c:v>
                </c:pt>
                <c:pt idx="285330">
                  <c:v>93638</c:v>
                </c:pt>
                <c:pt idx="285331">
                  <c:v>93638</c:v>
                </c:pt>
                <c:pt idx="285332">
                  <c:v>93638</c:v>
                </c:pt>
                <c:pt idx="285333">
                  <c:v>93638</c:v>
                </c:pt>
                <c:pt idx="285334">
                  <c:v>93638</c:v>
                </c:pt>
                <c:pt idx="285335">
                  <c:v>93638</c:v>
                </c:pt>
                <c:pt idx="285336">
                  <c:v>93638</c:v>
                </c:pt>
                <c:pt idx="285337">
                  <c:v>93638</c:v>
                </c:pt>
                <c:pt idx="285338">
                  <c:v>93638</c:v>
                </c:pt>
                <c:pt idx="285339">
                  <c:v>93638</c:v>
                </c:pt>
                <c:pt idx="285340">
                  <c:v>93638</c:v>
                </c:pt>
                <c:pt idx="285341">
                  <c:v>93638</c:v>
                </c:pt>
                <c:pt idx="285342">
                  <c:v>93638</c:v>
                </c:pt>
                <c:pt idx="285343">
                  <c:v>93638</c:v>
                </c:pt>
                <c:pt idx="285344">
                  <c:v>93638</c:v>
                </c:pt>
                <c:pt idx="285345">
                  <c:v>93638</c:v>
                </c:pt>
                <c:pt idx="285346">
                  <c:v>93638</c:v>
                </c:pt>
                <c:pt idx="285347">
                  <c:v>93638</c:v>
                </c:pt>
                <c:pt idx="285348">
                  <c:v>93638</c:v>
                </c:pt>
                <c:pt idx="285349">
                  <c:v>93638</c:v>
                </c:pt>
                <c:pt idx="285350">
                  <c:v>93638</c:v>
                </c:pt>
                <c:pt idx="285351">
                  <c:v>93638</c:v>
                </c:pt>
                <c:pt idx="285352">
                  <c:v>93638</c:v>
                </c:pt>
                <c:pt idx="285353">
                  <c:v>93638</c:v>
                </c:pt>
                <c:pt idx="285354">
                  <c:v>93638</c:v>
                </c:pt>
                <c:pt idx="285355">
                  <c:v>93638</c:v>
                </c:pt>
                <c:pt idx="285356">
                  <c:v>93638</c:v>
                </c:pt>
                <c:pt idx="285357">
                  <c:v>93638</c:v>
                </c:pt>
                <c:pt idx="285358">
                  <c:v>93638</c:v>
                </c:pt>
                <c:pt idx="285359">
                  <c:v>93638</c:v>
                </c:pt>
                <c:pt idx="285360">
                  <c:v>93638</c:v>
                </c:pt>
                <c:pt idx="285361">
                  <c:v>93638</c:v>
                </c:pt>
                <c:pt idx="285362">
                  <c:v>93638</c:v>
                </c:pt>
                <c:pt idx="285363">
                  <c:v>93638</c:v>
                </c:pt>
                <c:pt idx="285364">
                  <c:v>93638</c:v>
                </c:pt>
                <c:pt idx="285365">
                  <c:v>93638</c:v>
                </c:pt>
                <c:pt idx="285366">
                  <c:v>93638</c:v>
                </c:pt>
                <c:pt idx="285367">
                  <c:v>93638</c:v>
                </c:pt>
                <c:pt idx="285368">
                  <c:v>93638</c:v>
                </c:pt>
                <c:pt idx="285369">
                  <c:v>93638</c:v>
                </c:pt>
                <c:pt idx="285370">
                  <c:v>93638</c:v>
                </c:pt>
                <c:pt idx="285371">
                  <c:v>93638</c:v>
                </c:pt>
                <c:pt idx="285372">
                  <c:v>93638</c:v>
                </c:pt>
                <c:pt idx="285373">
                  <c:v>93638</c:v>
                </c:pt>
                <c:pt idx="285374">
                  <c:v>93638</c:v>
                </c:pt>
                <c:pt idx="285375">
                  <c:v>93638</c:v>
                </c:pt>
                <c:pt idx="285376">
                  <c:v>93638</c:v>
                </c:pt>
                <c:pt idx="285377">
                  <c:v>93638</c:v>
                </c:pt>
                <c:pt idx="285378">
                  <c:v>93638</c:v>
                </c:pt>
                <c:pt idx="285379">
                  <c:v>93638</c:v>
                </c:pt>
                <c:pt idx="285380">
                  <c:v>93638</c:v>
                </c:pt>
                <c:pt idx="285381">
                  <c:v>93638</c:v>
                </c:pt>
                <c:pt idx="285382">
                  <c:v>93638</c:v>
                </c:pt>
                <c:pt idx="285383">
                  <c:v>93638</c:v>
                </c:pt>
                <c:pt idx="285384">
                  <c:v>93638</c:v>
                </c:pt>
                <c:pt idx="285385">
                  <c:v>93638</c:v>
                </c:pt>
                <c:pt idx="285386">
                  <c:v>93638</c:v>
                </c:pt>
                <c:pt idx="285387">
                  <c:v>93638</c:v>
                </c:pt>
                <c:pt idx="285388">
                  <c:v>93638</c:v>
                </c:pt>
                <c:pt idx="285389">
                  <c:v>93638</c:v>
                </c:pt>
                <c:pt idx="285390">
                  <c:v>93638</c:v>
                </c:pt>
                <c:pt idx="285391">
                  <c:v>93638</c:v>
                </c:pt>
                <c:pt idx="285392">
                  <c:v>93638</c:v>
                </c:pt>
                <c:pt idx="285393">
                  <c:v>93638</c:v>
                </c:pt>
                <c:pt idx="285394">
                  <c:v>93638</c:v>
                </c:pt>
                <c:pt idx="285395">
                  <c:v>93638</c:v>
                </c:pt>
                <c:pt idx="285396">
                  <c:v>93638</c:v>
                </c:pt>
                <c:pt idx="285397">
                  <c:v>93638</c:v>
                </c:pt>
                <c:pt idx="285398">
                  <c:v>93638</c:v>
                </c:pt>
                <c:pt idx="285399">
                  <c:v>93638</c:v>
                </c:pt>
                <c:pt idx="285400">
                  <c:v>93638</c:v>
                </c:pt>
                <c:pt idx="285401">
                  <c:v>93638</c:v>
                </c:pt>
                <c:pt idx="285402">
                  <c:v>93638</c:v>
                </c:pt>
                <c:pt idx="285403">
                  <c:v>93638</c:v>
                </c:pt>
                <c:pt idx="285404">
                  <c:v>93638</c:v>
                </c:pt>
                <c:pt idx="285405">
                  <c:v>93638</c:v>
                </c:pt>
                <c:pt idx="285406">
                  <c:v>93638</c:v>
                </c:pt>
                <c:pt idx="285407">
                  <c:v>93638</c:v>
                </c:pt>
                <c:pt idx="285408">
                  <c:v>93638</c:v>
                </c:pt>
                <c:pt idx="285409">
                  <c:v>93638</c:v>
                </c:pt>
                <c:pt idx="285410">
                  <c:v>93638</c:v>
                </c:pt>
                <c:pt idx="285411">
                  <c:v>93638</c:v>
                </c:pt>
                <c:pt idx="285412">
                  <c:v>93638</c:v>
                </c:pt>
                <c:pt idx="285413">
                  <c:v>93638</c:v>
                </c:pt>
                <c:pt idx="285414">
                  <c:v>93638</c:v>
                </c:pt>
                <c:pt idx="285415">
                  <c:v>93638</c:v>
                </c:pt>
                <c:pt idx="285416">
                  <c:v>93638</c:v>
                </c:pt>
                <c:pt idx="285417">
                  <c:v>93638</c:v>
                </c:pt>
                <c:pt idx="285418">
                  <c:v>93638</c:v>
                </c:pt>
                <c:pt idx="285419">
                  <c:v>93638</c:v>
                </c:pt>
                <c:pt idx="285420">
                  <c:v>93638</c:v>
                </c:pt>
                <c:pt idx="285421">
                  <c:v>93638</c:v>
                </c:pt>
                <c:pt idx="285422">
                  <c:v>93638</c:v>
                </c:pt>
                <c:pt idx="285423">
                  <c:v>93638</c:v>
                </c:pt>
                <c:pt idx="285424">
                  <c:v>93638</c:v>
                </c:pt>
                <c:pt idx="285425">
                  <c:v>93638</c:v>
                </c:pt>
                <c:pt idx="285426">
                  <c:v>93638</c:v>
                </c:pt>
                <c:pt idx="285427">
                  <c:v>93638</c:v>
                </c:pt>
                <c:pt idx="285428">
                  <c:v>93638</c:v>
                </c:pt>
                <c:pt idx="285429">
                  <c:v>93638</c:v>
                </c:pt>
                <c:pt idx="285430">
                  <c:v>93638</c:v>
                </c:pt>
                <c:pt idx="285431">
                  <c:v>93638</c:v>
                </c:pt>
                <c:pt idx="285432">
                  <c:v>93638</c:v>
                </c:pt>
                <c:pt idx="285433">
                  <c:v>93638</c:v>
                </c:pt>
                <c:pt idx="285434">
                  <c:v>93638</c:v>
                </c:pt>
                <c:pt idx="285435">
                  <c:v>93638</c:v>
                </c:pt>
                <c:pt idx="285436">
                  <c:v>93638</c:v>
                </c:pt>
                <c:pt idx="285437">
                  <c:v>93638</c:v>
                </c:pt>
                <c:pt idx="285438">
                  <c:v>93638</c:v>
                </c:pt>
                <c:pt idx="285439">
                  <c:v>93638</c:v>
                </c:pt>
                <c:pt idx="285440">
                  <c:v>93638</c:v>
                </c:pt>
                <c:pt idx="285441">
                  <c:v>93638</c:v>
                </c:pt>
                <c:pt idx="285442">
                  <c:v>93638</c:v>
                </c:pt>
                <c:pt idx="285443">
                  <c:v>93638</c:v>
                </c:pt>
                <c:pt idx="285444">
                  <c:v>93638</c:v>
                </c:pt>
                <c:pt idx="285445">
                  <c:v>93638</c:v>
                </c:pt>
                <c:pt idx="285446">
                  <c:v>93638</c:v>
                </c:pt>
                <c:pt idx="285447">
                  <c:v>93638</c:v>
                </c:pt>
                <c:pt idx="285448">
                  <c:v>93638</c:v>
                </c:pt>
                <c:pt idx="285449">
                  <c:v>93638</c:v>
                </c:pt>
                <c:pt idx="285450">
                  <c:v>93638</c:v>
                </c:pt>
                <c:pt idx="285451">
                  <c:v>93638</c:v>
                </c:pt>
                <c:pt idx="285452">
                  <c:v>93638</c:v>
                </c:pt>
                <c:pt idx="285453">
                  <c:v>93638</c:v>
                </c:pt>
                <c:pt idx="285454">
                  <c:v>93638</c:v>
                </c:pt>
                <c:pt idx="285455">
                  <c:v>93638</c:v>
                </c:pt>
                <c:pt idx="285456">
                  <c:v>93638</c:v>
                </c:pt>
                <c:pt idx="285457">
                  <c:v>93638</c:v>
                </c:pt>
                <c:pt idx="285458">
                  <c:v>93638</c:v>
                </c:pt>
                <c:pt idx="285459">
                  <c:v>93638</c:v>
                </c:pt>
                <c:pt idx="285460">
                  <c:v>93638</c:v>
                </c:pt>
                <c:pt idx="285461">
                  <c:v>93638</c:v>
                </c:pt>
                <c:pt idx="285462">
                  <c:v>93638</c:v>
                </c:pt>
                <c:pt idx="285463">
                  <c:v>93638</c:v>
                </c:pt>
                <c:pt idx="285464">
                  <c:v>93638</c:v>
                </c:pt>
                <c:pt idx="285465">
                  <c:v>93638</c:v>
                </c:pt>
                <c:pt idx="285466">
                  <c:v>93638</c:v>
                </c:pt>
                <c:pt idx="285467">
                  <c:v>93638</c:v>
                </c:pt>
                <c:pt idx="285468">
                  <c:v>93638</c:v>
                </c:pt>
                <c:pt idx="285469">
                  <c:v>93638</c:v>
                </c:pt>
                <c:pt idx="285470">
                  <c:v>93638</c:v>
                </c:pt>
                <c:pt idx="285471">
                  <c:v>93638</c:v>
                </c:pt>
                <c:pt idx="285472">
                  <c:v>93638</c:v>
                </c:pt>
                <c:pt idx="285473">
                  <c:v>93638</c:v>
                </c:pt>
                <c:pt idx="285474">
                  <c:v>93638</c:v>
                </c:pt>
                <c:pt idx="285475">
                  <c:v>93638</c:v>
                </c:pt>
                <c:pt idx="285476">
                  <c:v>93638</c:v>
                </c:pt>
                <c:pt idx="285477">
                  <c:v>93638</c:v>
                </c:pt>
                <c:pt idx="285478">
                  <c:v>93638</c:v>
                </c:pt>
                <c:pt idx="285479">
                  <c:v>93638</c:v>
                </c:pt>
                <c:pt idx="285480">
                  <c:v>93638</c:v>
                </c:pt>
                <c:pt idx="285481">
                  <c:v>93638</c:v>
                </c:pt>
                <c:pt idx="285482">
                  <c:v>93638</c:v>
                </c:pt>
                <c:pt idx="285483">
                  <c:v>93638</c:v>
                </c:pt>
                <c:pt idx="285484">
                  <c:v>93638</c:v>
                </c:pt>
                <c:pt idx="285485">
                  <c:v>93638</c:v>
                </c:pt>
                <c:pt idx="285486">
                  <c:v>93638</c:v>
                </c:pt>
                <c:pt idx="285487">
                  <c:v>93638</c:v>
                </c:pt>
                <c:pt idx="285488">
                  <c:v>93638</c:v>
                </c:pt>
                <c:pt idx="285489">
                  <c:v>93638</c:v>
                </c:pt>
                <c:pt idx="285490">
                  <c:v>93638</c:v>
                </c:pt>
                <c:pt idx="285491">
                  <c:v>93638</c:v>
                </c:pt>
                <c:pt idx="285492">
                  <c:v>93638</c:v>
                </c:pt>
                <c:pt idx="285493">
                  <c:v>93638</c:v>
                </c:pt>
                <c:pt idx="285494">
                  <c:v>93638</c:v>
                </c:pt>
                <c:pt idx="285495">
                  <c:v>93638</c:v>
                </c:pt>
                <c:pt idx="285496">
                  <c:v>93638</c:v>
                </c:pt>
                <c:pt idx="285497">
                  <c:v>93638</c:v>
                </c:pt>
                <c:pt idx="285498">
                  <c:v>93638</c:v>
                </c:pt>
                <c:pt idx="285499">
                  <c:v>93638</c:v>
                </c:pt>
                <c:pt idx="285500">
                  <c:v>93638</c:v>
                </c:pt>
                <c:pt idx="285501">
                  <c:v>93638</c:v>
                </c:pt>
                <c:pt idx="285502">
                  <c:v>93638</c:v>
                </c:pt>
                <c:pt idx="285503">
                  <c:v>93638</c:v>
                </c:pt>
                <c:pt idx="285504">
                  <c:v>93638</c:v>
                </c:pt>
                <c:pt idx="285505">
                  <c:v>93638</c:v>
                </c:pt>
                <c:pt idx="285506">
                  <c:v>93638</c:v>
                </c:pt>
                <c:pt idx="285507">
                  <c:v>93638</c:v>
                </c:pt>
                <c:pt idx="285508">
                  <c:v>93638</c:v>
                </c:pt>
                <c:pt idx="285509">
                  <c:v>93638</c:v>
                </c:pt>
                <c:pt idx="285510">
                  <c:v>93638</c:v>
                </c:pt>
                <c:pt idx="285511">
                  <c:v>93638</c:v>
                </c:pt>
                <c:pt idx="285512">
                  <c:v>93638</c:v>
                </c:pt>
                <c:pt idx="285513">
                  <c:v>93638</c:v>
                </c:pt>
                <c:pt idx="285514">
                  <c:v>93638</c:v>
                </c:pt>
                <c:pt idx="285515">
                  <c:v>93638</c:v>
                </c:pt>
                <c:pt idx="285516">
                  <c:v>93638</c:v>
                </c:pt>
                <c:pt idx="285517">
                  <c:v>93638</c:v>
                </c:pt>
                <c:pt idx="285518">
                  <c:v>93638</c:v>
                </c:pt>
                <c:pt idx="285519">
                  <c:v>93638</c:v>
                </c:pt>
                <c:pt idx="285520">
                  <c:v>93638</c:v>
                </c:pt>
                <c:pt idx="285521">
                  <c:v>93638</c:v>
                </c:pt>
                <c:pt idx="285522">
                  <c:v>93638</c:v>
                </c:pt>
                <c:pt idx="285523">
                  <c:v>93638</c:v>
                </c:pt>
                <c:pt idx="285524">
                  <c:v>93638</c:v>
                </c:pt>
                <c:pt idx="285525">
                  <c:v>93638</c:v>
                </c:pt>
                <c:pt idx="285526">
                  <c:v>93638</c:v>
                </c:pt>
                <c:pt idx="285527">
                  <c:v>93638</c:v>
                </c:pt>
                <c:pt idx="285528">
                  <c:v>93638</c:v>
                </c:pt>
                <c:pt idx="285529">
                  <c:v>93638</c:v>
                </c:pt>
                <c:pt idx="285530">
                  <c:v>93638</c:v>
                </c:pt>
                <c:pt idx="285531">
                  <c:v>93638</c:v>
                </c:pt>
                <c:pt idx="285532">
                  <c:v>93638</c:v>
                </c:pt>
                <c:pt idx="285533">
                  <c:v>93638</c:v>
                </c:pt>
                <c:pt idx="285534">
                  <c:v>93638</c:v>
                </c:pt>
                <c:pt idx="285535">
                  <c:v>93638</c:v>
                </c:pt>
                <c:pt idx="285536">
                  <c:v>93638</c:v>
                </c:pt>
                <c:pt idx="285537">
                  <c:v>93638</c:v>
                </c:pt>
                <c:pt idx="285538">
                  <c:v>93638</c:v>
                </c:pt>
                <c:pt idx="285539">
                  <c:v>93638</c:v>
                </c:pt>
                <c:pt idx="285540">
                  <c:v>93638</c:v>
                </c:pt>
                <c:pt idx="285541">
                  <c:v>93638</c:v>
                </c:pt>
                <c:pt idx="285542">
                  <c:v>93638</c:v>
                </c:pt>
                <c:pt idx="285543">
                  <c:v>93638</c:v>
                </c:pt>
                <c:pt idx="285544">
                  <c:v>93638</c:v>
                </c:pt>
                <c:pt idx="285545">
                  <c:v>93638</c:v>
                </c:pt>
                <c:pt idx="285546">
                  <c:v>93638</c:v>
                </c:pt>
                <c:pt idx="285547">
                  <c:v>93638</c:v>
                </c:pt>
                <c:pt idx="285548">
                  <c:v>93638</c:v>
                </c:pt>
                <c:pt idx="285549">
                  <c:v>93638</c:v>
                </c:pt>
                <c:pt idx="285550">
                  <c:v>93638</c:v>
                </c:pt>
                <c:pt idx="285551">
                  <c:v>93638</c:v>
                </c:pt>
                <c:pt idx="285552">
                  <c:v>93638</c:v>
                </c:pt>
                <c:pt idx="285553">
                  <c:v>93638</c:v>
                </c:pt>
                <c:pt idx="285554">
                  <c:v>93638</c:v>
                </c:pt>
                <c:pt idx="285555">
                  <c:v>93638</c:v>
                </c:pt>
                <c:pt idx="285556">
                  <c:v>93638</c:v>
                </c:pt>
                <c:pt idx="285557">
                  <c:v>93638</c:v>
                </c:pt>
                <c:pt idx="285558">
                  <c:v>93638</c:v>
                </c:pt>
                <c:pt idx="285559">
                  <c:v>93638</c:v>
                </c:pt>
                <c:pt idx="285560">
                  <c:v>93638</c:v>
                </c:pt>
                <c:pt idx="285561">
                  <c:v>93638</c:v>
                </c:pt>
                <c:pt idx="285562">
                  <c:v>93638</c:v>
                </c:pt>
                <c:pt idx="285563">
                  <c:v>93638</c:v>
                </c:pt>
                <c:pt idx="285564">
                  <c:v>93638</c:v>
                </c:pt>
                <c:pt idx="285565">
                  <c:v>93638</c:v>
                </c:pt>
                <c:pt idx="285566">
                  <c:v>93638</c:v>
                </c:pt>
                <c:pt idx="285567">
                  <c:v>93638</c:v>
                </c:pt>
                <c:pt idx="285568">
                  <c:v>93638</c:v>
                </c:pt>
                <c:pt idx="285569">
                  <c:v>93638</c:v>
                </c:pt>
                <c:pt idx="285570">
                  <c:v>93638</c:v>
                </c:pt>
                <c:pt idx="285571">
                  <c:v>93638</c:v>
                </c:pt>
                <c:pt idx="285572">
                  <c:v>93638</c:v>
                </c:pt>
                <c:pt idx="285573">
                  <c:v>93638</c:v>
                </c:pt>
                <c:pt idx="285574">
                  <c:v>93638</c:v>
                </c:pt>
                <c:pt idx="285575">
                  <c:v>93638</c:v>
                </c:pt>
                <c:pt idx="285576">
                  <c:v>93638</c:v>
                </c:pt>
                <c:pt idx="285577">
                  <c:v>93638</c:v>
                </c:pt>
                <c:pt idx="285578">
                  <c:v>93638</c:v>
                </c:pt>
                <c:pt idx="285579">
                  <c:v>93638</c:v>
                </c:pt>
                <c:pt idx="285580">
                  <c:v>93638</c:v>
                </c:pt>
                <c:pt idx="285581">
                  <c:v>93638</c:v>
                </c:pt>
                <c:pt idx="285582">
                  <c:v>93638</c:v>
                </c:pt>
                <c:pt idx="285583">
                  <c:v>93638</c:v>
                </c:pt>
                <c:pt idx="285584">
                  <c:v>93638</c:v>
                </c:pt>
                <c:pt idx="285585">
                  <c:v>93638</c:v>
                </c:pt>
                <c:pt idx="285586">
                  <c:v>93638</c:v>
                </c:pt>
                <c:pt idx="285587">
                  <c:v>93638</c:v>
                </c:pt>
                <c:pt idx="285588">
                  <c:v>93638</c:v>
                </c:pt>
                <c:pt idx="285589">
                  <c:v>93638</c:v>
                </c:pt>
                <c:pt idx="285590">
                  <c:v>93638</c:v>
                </c:pt>
                <c:pt idx="285591">
                  <c:v>93638</c:v>
                </c:pt>
                <c:pt idx="285592">
                  <c:v>93638</c:v>
                </c:pt>
                <c:pt idx="285593">
                  <c:v>93638</c:v>
                </c:pt>
                <c:pt idx="285594">
                  <c:v>93638</c:v>
                </c:pt>
                <c:pt idx="285595">
                  <c:v>93638</c:v>
                </c:pt>
                <c:pt idx="285596">
                  <c:v>93638</c:v>
                </c:pt>
                <c:pt idx="285597">
                  <c:v>93638</c:v>
                </c:pt>
                <c:pt idx="285598">
                  <c:v>93638</c:v>
                </c:pt>
                <c:pt idx="285599">
                  <c:v>93638</c:v>
                </c:pt>
                <c:pt idx="285600">
                  <c:v>93638</c:v>
                </c:pt>
                <c:pt idx="285601">
                  <c:v>93638</c:v>
                </c:pt>
                <c:pt idx="285602">
                  <c:v>93638</c:v>
                </c:pt>
                <c:pt idx="285603">
                  <c:v>93638</c:v>
                </c:pt>
                <c:pt idx="285604">
                  <c:v>93638</c:v>
                </c:pt>
                <c:pt idx="285605">
                  <c:v>93638</c:v>
                </c:pt>
                <c:pt idx="285606">
                  <c:v>93638</c:v>
                </c:pt>
                <c:pt idx="285607">
                  <c:v>93638</c:v>
                </c:pt>
                <c:pt idx="285608">
                  <c:v>93638</c:v>
                </c:pt>
                <c:pt idx="285609">
                  <c:v>93638</c:v>
                </c:pt>
                <c:pt idx="285610">
                  <c:v>93638</c:v>
                </c:pt>
                <c:pt idx="285611">
                  <c:v>93638</c:v>
                </c:pt>
                <c:pt idx="285612">
                  <c:v>93638</c:v>
                </c:pt>
                <c:pt idx="285613">
                  <c:v>93638</c:v>
                </c:pt>
                <c:pt idx="285614">
                  <c:v>93638</c:v>
                </c:pt>
                <c:pt idx="285615">
                  <c:v>93638</c:v>
                </c:pt>
                <c:pt idx="285616">
                  <c:v>93638</c:v>
                </c:pt>
                <c:pt idx="285617">
                  <c:v>93638</c:v>
                </c:pt>
                <c:pt idx="285618">
                  <c:v>93638</c:v>
                </c:pt>
                <c:pt idx="285619">
                  <c:v>93638</c:v>
                </c:pt>
                <c:pt idx="285620">
                  <c:v>93638</c:v>
                </c:pt>
                <c:pt idx="285621">
                  <c:v>93638</c:v>
                </c:pt>
                <c:pt idx="285622">
                  <c:v>93638</c:v>
                </c:pt>
                <c:pt idx="285623">
                  <c:v>93638</c:v>
                </c:pt>
                <c:pt idx="285624">
                  <c:v>93638</c:v>
                </c:pt>
                <c:pt idx="285625">
                  <c:v>93638</c:v>
                </c:pt>
                <c:pt idx="285626">
                  <c:v>93638</c:v>
                </c:pt>
                <c:pt idx="285627">
                  <c:v>93638</c:v>
                </c:pt>
                <c:pt idx="285628">
                  <c:v>93638</c:v>
                </c:pt>
                <c:pt idx="285629">
                  <c:v>93638</c:v>
                </c:pt>
                <c:pt idx="285630">
                  <c:v>93638</c:v>
                </c:pt>
                <c:pt idx="285631">
                  <c:v>93638</c:v>
                </c:pt>
                <c:pt idx="285632">
                  <c:v>93638</c:v>
                </c:pt>
                <c:pt idx="285633">
                  <c:v>93638</c:v>
                </c:pt>
                <c:pt idx="285634">
                  <c:v>93638</c:v>
                </c:pt>
                <c:pt idx="285635">
                  <c:v>93638</c:v>
                </c:pt>
                <c:pt idx="285636">
                  <c:v>93638</c:v>
                </c:pt>
                <c:pt idx="285637">
                  <c:v>93638</c:v>
                </c:pt>
                <c:pt idx="285638">
                  <c:v>93638</c:v>
                </c:pt>
                <c:pt idx="285639">
                  <c:v>93638</c:v>
                </c:pt>
                <c:pt idx="285640">
                  <c:v>93638</c:v>
                </c:pt>
                <c:pt idx="285641">
                  <c:v>93638</c:v>
                </c:pt>
                <c:pt idx="285642">
                  <c:v>93638</c:v>
                </c:pt>
                <c:pt idx="285643">
                  <c:v>93638</c:v>
                </c:pt>
                <c:pt idx="285644">
                  <c:v>93638</c:v>
                </c:pt>
                <c:pt idx="285645">
                  <c:v>93638</c:v>
                </c:pt>
                <c:pt idx="285646">
                  <c:v>93638</c:v>
                </c:pt>
                <c:pt idx="285647">
                  <c:v>93638</c:v>
                </c:pt>
                <c:pt idx="285648">
                  <c:v>93638</c:v>
                </c:pt>
                <c:pt idx="285649">
                  <c:v>93638</c:v>
                </c:pt>
                <c:pt idx="285650">
                  <c:v>93638</c:v>
                </c:pt>
                <c:pt idx="285651">
                  <c:v>93638</c:v>
                </c:pt>
                <c:pt idx="285652">
                  <c:v>93638</c:v>
                </c:pt>
                <c:pt idx="285653">
                  <c:v>93638</c:v>
                </c:pt>
                <c:pt idx="285654">
                  <c:v>93638</c:v>
                </c:pt>
                <c:pt idx="285655">
                  <c:v>93638</c:v>
                </c:pt>
                <c:pt idx="285656">
                  <c:v>93638</c:v>
                </c:pt>
                <c:pt idx="285657">
                  <c:v>93638</c:v>
                </c:pt>
                <c:pt idx="285658">
                  <c:v>93638</c:v>
                </c:pt>
                <c:pt idx="285659">
                  <c:v>93638</c:v>
                </c:pt>
                <c:pt idx="285660">
                  <c:v>93638</c:v>
                </c:pt>
                <c:pt idx="285661">
                  <c:v>93638</c:v>
                </c:pt>
                <c:pt idx="285662">
                  <c:v>93638</c:v>
                </c:pt>
                <c:pt idx="285663">
                  <c:v>93638</c:v>
                </c:pt>
                <c:pt idx="285664">
                  <c:v>93638</c:v>
                </c:pt>
                <c:pt idx="285665">
                  <c:v>93638</c:v>
                </c:pt>
                <c:pt idx="285666">
                  <c:v>93638</c:v>
                </c:pt>
                <c:pt idx="285667">
                  <c:v>93638</c:v>
                </c:pt>
                <c:pt idx="285668">
                  <c:v>93638</c:v>
                </c:pt>
                <c:pt idx="285669">
                  <c:v>93638</c:v>
                </c:pt>
                <c:pt idx="285670">
                  <c:v>93638</c:v>
                </c:pt>
                <c:pt idx="285671">
                  <c:v>93638</c:v>
                </c:pt>
                <c:pt idx="285672">
                  <c:v>93638</c:v>
                </c:pt>
                <c:pt idx="285673">
                  <c:v>93638</c:v>
                </c:pt>
                <c:pt idx="285674">
                  <c:v>93638</c:v>
                </c:pt>
                <c:pt idx="285675">
                  <c:v>93638</c:v>
                </c:pt>
                <c:pt idx="285676">
                  <c:v>93638</c:v>
                </c:pt>
                <c:pt idx="285677">
                  <c:v>93638</c:v>
                </c:pt>
                <c:pt idx="285678">
                  <c:v>93638</c:v>
                </c:pt>
                <c:pt idx="285679">
                  <c:v>93638</c:v>
                </c:pt>
                <c:pt idx="285680">
                  <c:v>93638</c:v>
                </c:pt>
                <c:pt idx="285681">
                  <c:v>93638</c:v>
                </c:pt>
                <c:pt idx="285682">
                  <c:v>93638</c:v>
                </c:pt>
                <c:pt idx="285683">
                  <c:v>93638</c:v>
                </c:pt>
                <c:pt idx="285684">
                  <c:v>93638</c:v>
                </c:pt>
                <c:pt idx="285685">
                  <c:v>93638</c:v>
                </c:pt>
                <c:pt idx="285686">
                  <c:v>93638</c:v>
                </c:pt>
                <c:pt idx="285687">
                  <c:v>93638</c:v>
                </c:pt>
                <c:pt idx="285688">
                  <c:v>93638</c:v>
                </c:pt>
                <c:pt idx="285689">
                  <c:v>93638</c:v>
                </c:pt>
                <c:pt idx="285690">
                  <c:v>93638</c:v>
                </c:pt>
                <c:pt idx="285691">
                  <c:v>93638</c:v>
                </c:pt>
                <c:pt idx="285692">
                  <c:v>93638</c:v>
                </c:pt>
                <c:pt idx="285693">
                  <c:v>93638</c:v>
                </c:pt>
                <c:pt idx="285694">
                  <c:v>93638</c:v>
                </c:pt>
                <c:pt idx="285695">
                  <c:v>93638</c:v>
                </c:pt>
                <c:pt idx="285696">
                  <c:v>93638</c:v>
                </c:pt>
                <c:pt idx="285697">
                  <c:v>93638</c:v>
                </c:pt>
                <c:pt idx="285698">
                  <c:v>93638</c:v>
                </c:pt>
                <c:pt idx="285699">
                  <c:v>93638</c:v>
                </c:pt>
                <c:pt idx="285700">
                  <c:v>93638</c:v>
                </c:pt>
                <c:pt idx="285701">
                  <c:v>93638</c:v>
                </c:pt>
                <c:pt idx="285702">
                  <c:v>93638</c:v>
                </c:pt>
                <c:pt idx="285703">
                  <c:v>93638</c:v>
                </c:pt>
                <c:pt idx="285704">
                  <c:v>93638</c:v>
                </c:pt>
                <c:pt idx="285705">
                  <c:v>93638</c:v>
                </c:pt>
                <c:pt idx="285706">
                  <c:v>93638</c:v>
                </c:pt>
                <c:pt idx="285707">
                  <c:v>93638</c:v>
                </c:pt>
                <c:pt idx="285708">
                  <c:v>93638</c:v>
                </c:pt>
                <c:pt idx="285709">
                  <c:v>93638</c:v>
                </c:pt>
                <c:pt idx="285710">
                  <c:v>93638</c:v>
                </c:pt>
                <c:pt idx="285711">
                  <c:v>93638</c:v>
                </c:pt>
                <c:pt idx="285712">
                  <c:v>93638</c:v>
                </c:pt>
                <c:pt idx="285713">
                  <c:v>93638</c:v>
                </c:pt>
                <c:pt idx="285714">
                  <c:v>93638</c:v>
                </c:pt>
                <c:pt idx="285715">
                  <c:v>93638</c:v>
                </c:pt>
                <c:pt idx="285716">
                  <c:v>93638</c:v>
                </c:pt>
                <c:pt idx="285717">
                  <c:v>93638</c:v>
                </c:pt>
                <c:pt idx="285718">
                  <c:v>93638</c:v>
                </c:pt>
                <c:pt idx="285719">
                  <c:v>93638</c:v>
                </c:pt>
                <c:pt idx="285720">
                  <c:v>93638</c:v>
                </c:pt>
                <c:pt idx="285721">
                  <c:v>93638</c:v>
                </c:pt>
                <c:pt idx="285722">
                  <c:v>93638</c:v>
                </c:pt>
                <c:pt idx="285723">
                  <c:v>93638</c:v>
                </c:pt>
                <c:pt idx="285724">
                  <c:v>93638</c:v>
                </c:pt>
                <c:pt idx="285725">
                  <c:v>93638</c:v>
                </c:pt>
                <c:pt idx="285726">
                  <c:v>93638</c:v>
                </c:pt>
                <c:pt idx="285727">
                  <c:v>93638</c:v>
                </c:pt>
                <c:pt idx="285728">
                  <c:v>93638</c:v>
                </c:pt>
                <c:pt idx="285729">
                  <c:v>93638</c:v>
                </c:pt>
                <c:pt idx="285730">
                  <c:v>93638</c:v>
                </c:pt>
                <c:pt idx="285731">
                  <c:v>93638</c:v>
                </c:pt>
                <c:pt idx="285732">
                  <c:v>93638</c:v>
                </c:pt>
                <c:pt idx="285733">
                  <c:v>93638</c:v>
                </c:pt>
                <c:pt idx="285734">
                  <c:v>93638</c:v>
                </c:pt>
                <c:pt idx="285735">
                  <c:v>93638</c:v>
                </c:pt>
                <c:pt idx="285736">
                  <c:v>93638</c:v>
                </c:pt>
                <c:pt idx="285737">
                  <c:v>93638</c:v>
                </c:pt>
                <c:pt idx="285738">
                  <c:v>93638</c:v>
                </c:pt>
                <c:pt idx="285739">
                  <c:v>93638</c:v>
                </c:pt>
                <c:pt idx="285740">
                  <c:v>93638</c:v>
                </c:pt>
                <c:pt idx="285741">
                  <c:v>93638</c:v>
                </c:pt>
                <c:pt idx="285742">
                  <c:v>93638</c:v>
                </c:pt>
                <c:pt idx="285743">
                  <c:v>93638</c:v>
                </c:pt>
                <c:pt idx="285744">
                  <c:v>93638</c:v>
                </c:pt>
                <c:pt idx="285745">
                  <c:v>93638</c:v>
                </c:pt>
                <c:pt idx="285746">
                  <c:v>93638</c:v>
                </c:pt>
                <c:pt idx="285747">
                  <c:v>93638</c:v>
                </c:pt>
                <c:pt idx="285748">
                  <c:v>93638</c:v>
                </c:pt>
                <c:pt idx="285749">
                  <c:v>93638</c:v>
                </c:pt>
                <c:pt idx="285750">
                  <c:v>93638</c:v>
                </c:pt>
                <c:pt idx="285751">
                  <c:v>93638</c:v>
                </c:pt>
                <c:pt idx="285752">
                  <c:v>93638</c:v>
                </c:pt>
                <c:pt idx="285753">
                  <c:v>93638</c:v>
                </c:pt>
                <c:pt idx="285754">
                  <c:v>93638</c:v>
                </c:pt>
                <c:pt idx="285755">
                  <c:v>93638</c:v>
                </c:pt>
                <c:pt idx="285756">
                  <c:v>93638</c:v>
                </c:pt>
                <c:pt idx="285757">
                  <c:v>93638</c:v>
                </c:pt>
                <c:pt idx="285758">
                  <c:v>93638</c:v>
                </c:pt>
                <c:pt idx="285759">
                  <c:v>93638</c:v>
                </c:pt>
                <c:pt idx="285760">
                  <c:v>93638</c:v>
                </c:pt>
                <c:pt idx="285761">
                  <c:v>93638</c:v>
                </c:pt>
                <c:pt idx="285762">
                  <c:v>93638</c:v>
                </c:pt>
                <c:pt idx="285763">
                  <c:v>93638</c:v>
                </c:pt>
                <c:pt idx="285764">
                  <c:v>93638</c:v>
                </c:pt>
                <c:pt idx="285765">
                  <c:v>93638</c:v>
                </c:pt>
                <c:pt idx="285766">
                  <c:v>93638</c:v>
                </c:pt>
                <c:pt idx="285767">
                  <c:v>93638</c:v>
                </c:pt>
                <c:pt idx="285768">
                  <c:v>93638</c:v>
                </c:pt>
                <c:pt idx="285769">
                  <c:v>93638</c:v>
                </c:pt>
                <c:pt idx="285770">
                  <c:v>93638</c:v>
                </c:pt>
                <c:pt idx="285771">
                  <c:v>93638</c:v>
                </c:pt>
                <c:pt idx="285772">
                  <c:v>93638</c:v>
                </c:pt>
                <c:pt idx="285773">
                  <c:v>93638</c:v>
                </c:pt>
                <c:pt idx="285774">
                  <c:v>93638</c:v>
                </c:pt>
                <c:pt idx="285775">
                  <c:v>93638</c:v>
                </c:pt>
                <c:pt idx="285776">
                  <c:v>93638</c:v>
                </c:pt>
                <c:pt idx="285777">
                  <c:v>93638</c:v>
                </c:pt>
                <c:pt idx="285778">
                  <c:v>93638</c:v>
                </c:pt>
                <c:pt idx="285779">
                  <c:v>93638</c:v>
                </c:pt>
                <c:pt idx="285780">
                  <c:v>93638</c:v>
                </c:pt>
                <c:pt idx="285781">
                  <c:v>93638</c:v>
                </c:pt>
                <c:pt idx="285782">
                  <c:v>93638</c:v>
                </c:pt>
                <c:pt idx="285783">
                  <c:v>93638</c:v>
                </c:pt>
                <c:pt idx="285784">
                  <c:v>93638</c:v>
                </c:pt>
                <c:pt idx="285785">
                  <c:v>93638</c:v>
                </c:pt>
                <c:pt idx="285786">
                  <c:v>93638</c:v>
                </c:pt>
                <c:pt idx="285787">
                  <c:v>93638</c:v>
                </c:pt>
                <c:pt idx="285788">
                  <c:v>93638</c:v>
                </c:pt>
                <c:pt idx="285789">
                  <c:v>93638</c:v>
                </c:pt>
                <c:pt idx="285790">
                  <c:v>93638</c:v>
                </c:pt>
                <c:pt idx="285791">
                  <c:v>93638</c:v>
                </c:pt>
                <c:pt idx="285792">
                  <c:v>93638</c:v>
                </c:pt>
                <c:pt idx="285793">
                  <c:v>93638</c:v>
                </c:pt>
                <c:pt idx="285794">
                  <c:v>93638</c:v>
                </c:pt>
                <c:pt idx="285795">
                  <c:v>93638</c:v>
                </c:pt>
                <c:pt idx="285796">
                  <c:v>93638</c:v>
                </c:pt>
                <c:pt idx="285797">
                  <c:v>93638</c:v>
                </c:pt>
                <c:pt idx="285798">
                  <c:v>93638</c:v>
                </c:pt>
                <c:pt idx="285799">
                  <c:v>93638</c:v>
                </c:pt>
                <c:pt idx="285800">
                  <c:v>93638</c:v>
                </c:pt>
                <c:pt idx="285801">
                  <c:v>93638</c:v>
                </c:pt>
                <c:pt idx="285802">
                  <c:v>93638</c:v>
                </c:pt>
                <c:pt idx="285803">
                  <c:v>93638</c:v>
                </c:pt>
                <c:pt idx="285804">
                  <c:v>93638</c:v>
                </c:pt>
                <c:pt idx="285805">
                  <c:v>93638</c:v>
                </c:pt>
                <c:pt idx="285806">
                  <c:v>93638</c:v>
                </c:pt>
                <c:pt idx="285807">
                  <c:v>93638</c:v>
                </c:pt>
                <c:pt idx="285808">
                  <c:v>93638</c:v>
                </c:pt>
                <c:pt idx="285809">
                  <c:v>93638</c:v>
                </c:pt>
                <c:pt idx="285810">
                  <c:v>93638</c:v>
                </c:pt>
                <c:pt idx="285811">
                  <c:v>93638</c:v>
                </c:pt>
                <c:pt idx="285812">
                  <c:v>93638</c:v>
                </c:pt>
                <c:pt idx="285813">
                  <c:v>93638</c:v>
                </c:pt>
                <c:pt idx="285814">
                  <c:v>93638</c:v>
                </c:pt>
                <c:pt idx="285815">
                  <c:v>93638</c:v>
                </c:pt>
                <c:pt idx="285816">
                  <c:v>93638</c:v>
                </c:pt>
                <c:pt idx="285817">
                  <c:v>93638</c:v>
                </c:pt>
                <c:pt idx="285818">
                  <c:v>93638</c:v>
                </c:pt>
                <c:pt idx="285819">
                  <c:v>93638</c:v>
                </c:pt>
                <c:pt idx="285820">
                  <c:v>93638</c:v>
                </c:pt>
                <c:pt idx="285821">
                  <c:v>93638</c:v>
                </c:pt>
                <c:pt idx="285822">
                  <c:v>93638</c:v>
                </c:pt>
                <c:pt idx="285823">
                  <c:v>93638</c:v>
                </c:pt>
                <c:pt idx="285824">
                  <c:v>93638</c:v>
                </c:pt>
                <c:pt idx="285825">
                  <c:v>93638</c:v>
                </c:pt>
                <c:pt idx="285826">
                  <c:v>93638</c:v>
                </c:pt>
                <c:pt idx="285827">
                  <c:v>93638</c:v>
                </c:pt>
                <c:pt idx="285828">
                  <c:v>93638</c:v>
                </c:pt>
                <c:pt idx="285829">
                  <c:v>93638</c:v>
                </c:pt>
                <c:pt idx="285830">
                  <c:v>93638</c:v>
                </c:pt>
                <c:pt idx="285831">
                  <c:v>93638</c:v>
                </c:pt>
                <c:pt idx="285832">
                  <c:v>93638</c:v>
                </c:pt>
                <c:pt idx="285833">
                  <c:v>93638</c:v>
                </c:pt>
                <c:pt idx="285834">
                  <c:v>93638</c:v>
                </c:pt>
                <c:pt idx="285835">
                  <c:v>93638</c:v>
                </c:pt>
                <c:pt idx="285836">
                  <c:v>93638</c:v>
                </c:pt>
                <c:pt idx="285837">
                  <c:v>93638</c:v>
                </c:pt>
                <c:pt idx="285838">
                  <c:v>93638</c:v>
                </c:pt>
                <c:pt idx="285839">
                  <c:v>93638</c:v>
                </c:pt>
                <c:pt idx="285840">
                  <c:v>93638</c:v>
                </c:pt>
                <c:pt idx="285841">
                  <c:v>93638</c:v>
                </c:pt>
                <c:pt idx="285842">
                  <c:v>93638</c:v>
                </c:pt>
                <c:pt idx="285843">
                  <c:v>93638</c:v>
                </c:pt>
                <c:pt idx="285844">
                  <c:v>93638</c:v>
                </c:pt>
                <c:pt idx="285845">
                  <c:v>93638</c:v>
                </c:pt>
                <c:pt idx="285846">
                  <c:v>93638</c:v>
                </c:pt>
                <c:pt idx="285847">
                  <c:v>93638</c:v>
                </c:pt>
                <c:pt idx="285848">
                  <c:v>93638</c:v>
                </c:pt>
                <c:pt idx="285849">
                  <c:v>93638</c:v>
                </c:pt>
                <c:pt idx="285850">
                  <c:v>93638</c:v>
                </c:pt>
                <c:pt idx="285851">
                  <c:v>93638</c:v>
                </c:pt>
                <c:pt idx="285852">
                  <c:v>93638</c:v>
                </c:pt>
                <c:pt idx="285853">
                  <c:v>93638</c:v>
                </c:pt>
                <c:pt idx="285854">
                  <c:v>93638</c:v>
                </c:pt>
                <c:pt idx="285855">
                  <c:v>93638</c:v>
                </c:pt>
                <c:pt idx="285856">
                  <c:v>93638</c:v>
                </c:pt>
                <c:pt idx="285857">
                  <c:v>93638</c:v>
                </c:pt>
                <c:pt idx="285858">
                  <c:v>93638</c:v>
                </c:pt>
                <c:pt idx="285859">
                  <c:v>93638</c:v>
                </c:pt>
                <c:pt idx="285860">
                  <c:v>93638</c:v>
                </c:pt>
                <c:pt idx="285861">
                  <c:v>93638</c:v>
                </c:pt>
                <c:pt idx="285862">
                  <c:v>93638</c:v>
                </c:pt>
                <c:pt idx="285863">
                  <c:v>93638</c:v>
                </c:pt>
                <c:pt idx="285864">
                  <c:v>93638</c:v>
                </c:pt>
                <c:pt idx="285865">
                  <c:v>93638</c:v>
                </c:pt>
                <c:pt idx="285866">
                  <c:v>93638</c:v>
                </c:pt>
                <c:pt idx="285867">
                  <c:v>93638</c:v>
                </c:pt>
                <c:pt idx="285868">
                  <c:v>93638</c:v>
                </c:pt>
                <c:pt idx="285869">
                  <c:v>93638</c:v>
                </c:pt>
                <c:pt idx="285870">
                  <c:v>93638</c:v>
                </c:pt>
                <c:pt idx="285871">
                  <c:v>93638</c:v>
                </c:pt>
                <c:pt idx="285872">
                  <c:v>93638</c:v>
                </c:pt>
                <c:pt idx="285873">
                  <c:v>93638</c:v>
                </c:pt>
                <c:pt idx="285874">
                  <c:v>93638</c:v>
                </c:pt>
                <c:pt idx="285875">
                  <c:v>93638</c:v>
                </c:pt>
                <c:pt idx="285876">
                  <c:v>93638</c:v>
                </c:pt>
                <c:pt idx="285877">
                  <c:v>93638</c:v>
                </c:pt>
                <c:pt idx="285878">
                  <c:v>93638</c:v>
                </c:pt>
                <c:pt idx="285879">
                  <c:v>93638</c:v>
                </c:pt>
                <c:pt idx="285880">
                  <c:v>93638</c:v>
                </c:pt>
                <c:pt idx="285881">
                  <c:v>93638</c:v>
                </c:pt>
                <c:pt idx="285882">
                  <c:v>93638</c:v>
                </c:pt>
                <c:pt idx="285883">
                  <c:v>93638</c:v>
                </c:pt>
                <c:pt idx="285884">
                  <c:v>93638</c:v>
                </c:pt>
                <c:pt idx="285885">
                  <c:v>93638</c:v>
                </c:pt>
                <c:pt idx="285886">
                  <c:v>93638</c:v>
                </c:pt>
                <c:pt idx="285887">
                  <c:v>93638</c:v>
                </c:pt>
                <c:pt idx="285888">
                  <c:v>93638</c:v>
                </c:pt>
                <c:pt idx="285889">
                  <c:v>93638</c:v>
                </c:pt>
                <c:pt idx="285890">
                  <c:v>93638</c:v>
                </c:pt>
                <c:pt idx="285891">
                  <c:v>93638</c:v>
                </c:pt>
                <c:pt idx="285892">
                  <c:v>93638</c:v>
                </c:pt>
                <c:pt idx="285893">
                  <c:v>93638</c:v>
                </c:pt>
                <c:pt idx="285894">
                  <c:v>93638</c:v>
                </c:pt>
                <c:pt idx="285895">
                  <c:v>93638</c:v>
                </c:pt>
                <c:pt idx="285896">
                  <c:v>93638</c:v>
                </c:pt>
                <c:pt idx="285897">
                  <c:v>93638</c:v>
                </c:pt>
                <c:pt idx="285898">
                  <c:v>93638</c:v>
                </c:pt>
                <c:pt idx="285899">
                  <c:v>93638</c:v>
                </c:pt>
                <c:pt idx="285900">
                  <c:v>93638</c:v>
                </c:pt>
                <c:pt idx="285901">
                  <c:v>93638</c:v>
                </c:pt>
                <c:pt idx="285902">
                  <c:v>93638</c:v>
                </c:pt>
                <c:pt idx="285903">
                  <c:v>93638</c:v>
                </c:pt>
                <c:pt idx="285904">
                  <c:v>93638</c:v>
                </c:pt>
                <c:pt idx="285905">
                  <c:v>93638</c:v>
                </c:pt>
                <c:pt idx="285906">
                  <c:v>93638</c:v>
                </c:pt>
                <c:pt idx="285907">
                  <c:v>93638</c:v>
                </c:pt>
                <c:pt idx="285908">
                  <c:v>93638</c:v>
                </c:pt>
                <c:pt idx="285909">
                  <c:v>93638</c:v>
                </c:pt>
                <c:pt idx="285910">
                  <c:v>93638</c:v>
                </c:pt>
                <c:pt idx="285911">
                  <c:v>93638</c:v>
                </c:pt>
                <c:pt idx="285912">
                  <c:v>93638</c:v>
                </c:pt>
                <c:pt idx="285913">
                  <c:v>93638</c:v>
                </c:pt>
                <c:pt idx="285914">
                  <c:v>93638</c:v>
                </c:pt>
                <c:pt idx="285915">
                  <c:v>93638</c:v>
                </c:pt>
                <c:pt idx="285916">
                  <c:v>93638</c:v>
                </c:pt>
                <c:pt idx="285917">
                  <c:v>93638</c:v>
                </c:pt>
                <c:pt idx="285918">
                  <c:v>93638</c:v>
                </c:pt>
                <c:pt idx="285919">
                  <c:v>93638</c:v>
                </c:pt>
                <c:pt idx="285920">
                  <c:v>93638</c:v>
                </c:pt>
                <c:pt idx="285921">
                  <c:v>93638</c:v>
                </c:pt>
                <c:pt idx="285922">
                  <c:v>93638</c:v>
                </c:pt>
                <c:pt idx="285923">
                  <c:v>93638</c:v>
                </c:pt>
                <c:pt idx="285924">
                  <c:v>93638</c:v>
                </c:pt>
                <c:pt idx="285925">
                  <c:v>93638</c:v>
                </c:pt>
                <c:pt idx="285926">
                  <c:v>93638</c:v>
                </c:pt>
                <c:pt idx="285927">
                  <c:v>93638</c:v>
                </c:pt>
                <c:pt idx="285928">
                  <c:v>93638</c:v>
                </c:pt>
                <c:pt idx="285929">
                  <c:v>93638</c:v>
                </c:pt>
                <c:pt idx="285930">
                  <c:v>93638</c:v>
                </c:pt>
                <c:pt idx="285931">
                  <c:v>93638</c:v>
                </c:pt>
                <c:pt idx="285932">
                  <c:v>93638</c:v>
                </c:pt>
                <c:pt idx="285933">
                  <c:v>93638</c:v>
                </c:pt>
                <c:pt idx="285934">
                  <c:v>93638</c:v>
                </c:pt>
                <c:pt idx="285935">
                  <c:v>93638</c:v>
                </c:pt>
                <c:pt idx="285936">
                  <c:v>93638</c:v>
                </c:pt>
                <c:pt idx="285937">
                  <c:v>93638</c:v>
                </c:pt>
                <c:pt idx="285938">
                  <c:v>93638</c:v>
                </c:pt>
                <c:pt idx="285939">
                  <c:v>93638</c:v>
                </c:pt>
                <c:pt idx="285940">
                  <c:v>93638</c:v>
                </c:pt>
                <c:pt idx="285941">
                  <c:v>93638</c:v>
                </c:pt>
                <c:pt idx="285942">
                  <c:v>93638</c:v>
                </c:pt>
                <c:pt idx="285943">
                  <c:v>93638</c:v>
                </c:pt>
                <c:pt idx="285944">
                  <c:v>93638</c:v>
                </c:pt>
                <c:pt idx="285945">
                  <c:v>93638</c:v>
                </c:pt>
                <c:pt idx="285946">
                  <c:v>93638</c:v>
                </c:pt>
                <c:pt idx="285947">
                  <c:v>93638</c:v>
                </c:pt>
                <c:pt idx="285948">
                  <c:v>93638</c:v>
                </c:pt>
                <c:pt idx="285949">
                  <c:v>93638</c:v>
                </c:pt>
                <c:pt idx="285950">
                  <c:v>93638</c:v>
                </c:pt>
                <c:pt idx="285951">
                  <c:v>93638</c:v>
                </c:pt>
                <c:pt idx="285952">
                  <c:v>93638</c:v>
                </c:pt>
                <c:pt idx="285953">
                  <c:v>93638</c:v>
                </c:pt>
                <c:pt idx="285954">
                  <c:v>93638</c:v>
                </c:pt>
                <c:pt idx="285955">
                  <c:v>93638</c:v>
                </c:pt>
                <c:pt idx="285956">
                  <c:v>93638</c:v>
                </c:pt>
                <c:pt idx="285957">
                  <c:v>93638</c:v>
                </c:pt>
                <c:pt idx="285958">
                  <c:v>93638</c:v>
                </c:pt>
                <c:pt idx="285959">
                  <c:v>93638</c:v>
                </c:pt>
                <c:pt idx="285960">
                  <c:v>93638</c:v>
                </c:pt>
                <c:pt idx="285961">
                  <c:v>93638</c:v>
                </c:pt>
                <c:pt idx="285962">
                  <c:v>93638</c:v>
                </c:pt>
                <c:pt idx="285963">
                  <c:v>93638</c:v>
                </c:pt>
                <c:pt idx="285964">
                  <c:v>93638</c:v>
                </c:pt>
                <c:pt idx="285965">
                  <c:v>93638</c:v>
                </c:pt>
                <c:pt idx="285966">
                  <c:v>93638</c:v>
                </c:pt>
                <c:pt idx="285967">
                  <c:v>93638</c:v>
                </c:pt>
                <c:pt idx="285968">
                  <c:v>93638</c:v>
                </c:pt>
                <c:pt idx="285969">
                  <c:v>93638</c:v>
                </c:pt>
                <c:pt idx="285970">
                  <c:v>93638</c:v>
                </c:pt>
                <c:pt idx="285971">
                  <c:v>93638</c:v>
                </c:pt>
                <c:pt idx="285972">
                  <c:v>93638</c:v>
                </c:pt>
                <c:pt idx="285973">
                  <c:v>93638</c:v>
                </c:pt>
                <c:pt idx="285974">
                  <c:v>93638</c:v>
                </c:pt>
                <c:pt idx="285975">
                  <c:v>93638</c:v>
                </c:pt>
                <c:pt idx="285976">
                  <c:v>93638</c:v>
                </c:pt>
                <c:pt idx="285977">
                  <c:v>93638</c:v>
                </c:pt>
                <c:pt idx="285978">
                  <c:v>93638</c:v>
                </c:pt>
                <c:pt idx="285979">
                  <c:v>93638</c:v>
                </c:pt>
                <c:pt idx="285980">
                  <c:v>93638</c:v>
                </c:pt>
                <c:pt idx="285981">
                  <c:v>93638</c:v>
                </c:pt>
                <c:pt idx="285982">
                  <c:v>93638</c:v>
                </c:pt>
                <c:pt idx="285983">
                  <c:v>93638</c:v>
                </c:pt>
                <c:pt idx="285984">
                  <c:v>93638</c:v>
                </c:pt>
                <c:pt idx="285985">
                  <c:v>93638</c:v>
                </c:pt>
                <c:pt idx="285986">
                  <c:v>93638</c:v>
                </c:pt>
                <c:pt idx="285987">
                  <c:v>93638</c:v>
                </c:pt>
                <c:pt idx="285988">
                  <c:v>93638</c:v>
                </c:pt>
                <c:pt idx="285989">
                  <c:v>93638</c:v>
                </c:pt>
                <c:pt idx="285990">
                  <c:v>93638</c:v>
                </c:pt>
                <c:pt idx="285991">
                  <c:v>93638</c:v>
                </c:pt>
                <c:pt idx="285992">
                  <c:v>93638</c:v>
                </c:pt>
                <c:pt idx="285993">
                  <c:v>93638</c:v>
                </c:pt>
                <c:pt idx="285994">
                  <c:v>93638</c:v>
                </c:pt>
                <c:pt idx="285995">
                  <c:v>93638</c:v>
                </c:pt>
                <c:pt idx="285996">
                  <c:v>93638</c:v>
                </c:pt>
                <c:pt idx="285997">
                  <c:v>93638</c:v>
                </c:pt>
                <c:pt idx="285998">
                  <c:v>93638</c:v>
                </c:pt>
                <c:pt idx="285999">
                  <c:v>93638</c:v>
                </c:pt>
                <c:pt idx="286000">
                  <c:v>93638</c:v>
                </c:pt>
                <c:pt idx="286001">
                  <c:v>93638</c:v>
                </c:pt>
                <c:pt idx="286002">
                  <c:v>93638</c:v>
                </c:pt>
                <c:pt idx="286003">
                  <c:v>93638</c:v>
                </c:pt>
                <c:pt idx="286004">
                  <c:v>93638</c:v>
                </c:pt>
                <c:pt idx="286005">
                  <c:v>93638</c:v>
                </c:pt>
                <c:pt idx="286006">
                  <c:v>93638</c:v>
                </c:pt>
                <c:pt idx="286007">
                  <c:v>93638</c:v>
                </c:pt>
                <c:pt idx="286008">
                  <c:v>93638</c:v>
                </c:pt>
                <c:pt idx="286009">
                  <c:v>93638</c:v>
                </c:pt>
                <c:pt idx="286010">
                  <c:v>93638</c:v>
                </c:pt>
                <c:pt idx="286011">
                  <c:v>93638</c:v>
                </c:pt>
                <c:pt idx="286012">
                  <c:v>93638</c:v>
                </c:pt>
                <c:pt idx="286013">
                  <c:v>93638</c:v>
                </c:pt>
                <c:pt idx="286014">
                  <c:v>93638</c:v>
                </c:pt>
                <c:pt idx="286015">
                  <c:v>93638</c:v>
                </c:pt>
                <c:pt idx="286016">
                  <c:v>93638</c:v>
                </c:pt>
                <c:pt idx="286017">
                  <c:v>93638</c:v>
                </c:pt>
                <c:pt idx="286018">
                  <c:v>93638</c:v>
                </c:pt>
                <c:pt idx="286019">
                  <c:v>93638</c:v>
                </c:pt>
                <c:pt idx="286020">
                  <c:v>93638</c:v>
                </c:pt>
                <c:pt idx="286021">
                  <c:v>93638</c:v>
                </c:pt>
                <c:pt idx="286022">
                  <c:v>93638</c:v>
                </c:pt>
                <c:pt idx="286023">
                  <c:v>93638</c:v>
                </c:pt>
                <c:pt idx="286024">
                  <c:v>93638</c:v>
                </c:pt>
                <c:pt idx="286025">
                  <c:v>93638</c:v>
                </c:pt>
                <c:pt idx="286026">
                  <c:v>93638</c:v>
                </c:pt>
                <c:pt idx="286027">
                  <c:v>93638</c:v>
                </c:pt>
                <c:pt idx="286028">
                  <c:v>93638</c:v>
                </c:pt>
                <c:pt idx="286029">
                  <c:v>93638</c:v>
                </c:pt>
                <c:pt idx="286030">
                  <c:v>93638</c:v>
                </c:pt>
                <c:pt idx="286031">
                  <c:v>93638</c:v>
                </c:pt>
                <c:pt idx="286032">
                  <c:v>93638</c:v>
                </c:pt>
                <c:pt idx="286033">
                  <c:v>93638</c:v>
                </c:pt>
                <c:pt idx="286034">
                  <c:v>93638</c:v>
                </c:pt>
                <c:pt idx="286035">
                  <c:v>93638</c:v>
                </c:pt>
                <c:pt idx="286036">
                  <c:v>93638</c:v>
                </c:pt>
                <c:pt idx="286037">
                  <c:v>93638</c:v>
                </c:pt>
                <c:pt idx="286038">
                  <c:v>93638</c:v>
                </c:pt>
                <c:pt idx="286039">
                  <c:v>93638</c:v>
                </c:pt>
                <c:pt idx="286040">
                  <c:v>93638</c:v>
                </c:pt>
                <c:pt idx="286041">
                  <c:v>93638</c:v>
                </c:pt>
                <c:pt idx="286042">
                  <c:v>93638</c:v>
                </c:pt>
                <c:pt idx="286043">
                  <c:v>93638</c:v>
                </c:pt>
                <c:pt idx="286044">
                  <c:v>93638</c:v>
                </c:pt>
                <c:pt idx="286045">
                  <c:v>93638</c:v>
                </c:pt>
                <c:pt idx="286046">
                  <c:v>93638</c:v>
                </c:pt>
                <c:pt idx="286047">
                  <c:v>93638</c:v>
                </c:pt>
                <c:pt idx="286048">
                  <c:v>93638</c:v>
                </c:pt>
                <c:pt idx="286049">
                  <c:v>93638</c:v>
                </c:pt>
                <c:pt idx="286050">
                  <c:v>93638</c:v>
                </c:pt>
                <c:pt idx="286051">
                  <c:v>93638</c:v>
                </c:pt>
                <c:pt idx="286052">
                  <c:v>93638</c:v>
                </c:pt>
                <c:pt idx="286053">
                  <c:v>93638</c:v>
                </c:pt>
                <c:pt idx="286054">
                  <c:v>93638</c:v>
                </c:pt>
                <c:pt idx="286055">
                  <c:v>93638</c:v>
                </c:pt>
                <c:pt idx="286056">
                  <c:v>93638</c:v>
                </c:pt>
                <c:pt idx="286057">
                  <c:v>93638</c:v>
                </c:pt>
                <c:pt idx="286058">
                  <c:v>93638</c:v>
                </c:pt>
                <c:pt idx="286059">
                  <c:v>93638</c:v>
                </c:pt>
                <c:pt idx="286060">
                  <c:v>93638</c:v>
                </c:pt>
                <c:pt idx="286061">
                  <c:v>93638</c:v>
                </c:pt>
                <c:pt idx="286062">
                  <c:v>93638</c:v>
                </c:pt>
                <c:pt idx="286063">
                  <c:v>93638</c:v>
                </c:pt>
                <c:pt idx="286064">
                  <c:v>93638</c:v>
                </c:pt>
                <c:pt idx="286065">
                  <c:v>93638</c:v>
                </c:pt>
                <c:pt idx="286066">
                  <c:v>93638</c:v>
                </c:pt>
                <c:pt idx="286067">
                  <c:v>93638</c:v>
                </c:pt>
                <c:pt idx="286068">
                  <c:v>93638</c:v>
                </c:pt>
                <c:pt idx="286069">
                  <c:v>93638</c:v>
                </c:pt>
                <c:pt idx="286070">
                  <c:v>93638</c:v>
                </c:pt>
                <c:pt idx="286071">
                  <c:v>93638</c:v>
                </c:pt>
                <c:pt idx="286072">
                  <c:v>93638</c:v>
                </c:pt>
                <c:pt idx="286073">
                  <c:v>93638</c:v>
                </c:pt>
                <c:pt idx="286074">
                  <c:v>93638</c:v>
                </c:pt>
                <c:pt idx="286075">
                  <c:v>93638</c:v>
                </c:pt>
                <c:pt idx="286076">
                  <c:v>93638</c:v>
                </c:pt>
                <c:pt idx="286077">
                  <c:v>93638</c:v>
                </c:pt>
                <c:pt idx="286078">
                  <c:v>93638</c:v>
                </c:pt>
                <c:pt idx="286079">
                  <c:v>93638</c:v>
                </c:pt>
                <c:pt idx="286080">
                  <c:v>93638</c:v>
                </c:pt>
                <c:pt idx="286081">
                  <c:v>93638</c:v>
                </c:pt>
                <c:pt idx="286082">
                  <c:v>93638</c:v>
                </c:pt>
                <c:pt idx="286083">
                  <c:v>93638</c:v>
                </c:pt>
                <c:pt idx="286084">
                  <c:v>93638</c:v>
                </c:pt>
                <c:pt idx="286085">
                  <c:v>93638</c:v>
                </c:pt>
                <c:pt idx="286086">
                  <c:v>93638</c:v>
                </c:pt>
                <c:pt idx="286087">
                  <c:v>93638</c:v>
                </c:pt>
                <c:pt idx="286088">
                  <c:v>93638</c:v>
                </c:pt>
                <c:pt idx="286089">
                  <c:v>93638</c:v>
                </c:pt>
                <c:pt idx="286090">
                  <c:v>93638</c:v>
                </c:pt>
                <c:pt idx="286091">
                  <c:v>93638</c:v>
                </c:pt>
                <c:pt idx="286092">
                  <c:v>93638</c:v>
                </c:pt>
                <c:pt idx="286093">
                  <c:v>93638</c:v>
                </c:pt>
                <c:pt idx="286094">
                  <c:v>93638</c:v>
                </c:pt>
                <c:pt idx="286095">
                  <c:v>93638</c:v>
                </c:pt>
                <c:pt idx="286096">
                  <c:v>93638</c:v>
                </c:pt>
                <c:pt idx="286097">
                  <c:v>93638</c:v>
                </c:pt>
                <c:pt idx="286098">
                  <c:v>93638</c:v>
                </c:pt>
                <c:pt idx="286099">
                  <c:v>93638</c:v>
                </c:pt>
                <c:pt idx="286100">
                  <c:v>93638</c:v>
                </c:pt>
                <c:pt idx="286101">
                  <c:v>93638</c:v>
                </c:pt>
                <c:pt idx="286102">
                  <c:v>93638</c:v>
                </c:pt>
                <c:pt idx="286103">
                  <c:v>93638</c:v>
                </c:pt>
                <c:pt idx="286104">
                  <c:v>93638</c:v>
                </c:pt>
                <c:pt idx="286105">
                  <c:v>93638</c:v>
                </c:pt>
                <c:pt idx="286106">
                  <c:v>93638</c:v>
                </c:pt>
                <c:pt idx="286107">
                  <c:v>93638</c:v>
                </c:pt>
                <c:pt idx="286108">
                  <c:v>93638</c:v>
                </c:pt>
                <c:pt idx="286109">
                  <c:v>93638</c:v>
                </c:pt>
                <c:pt idx="286110">
                  <c:v>93638</c:v>
                </c:pt>
                <c:pt idx="286111">
                  <c:v>93638</c:v>
                </c:pt>
                <c:pt idx="286112">
                  <c:v>93638</c:v>
                </c:pt>
                <c:pt idx="286113">
                  <c:v>93638</c:v>
                </c:pt>
                <c:pt idx="286114">
                  <c:v>93638</c:v>
                </c:pt>
                <c:pt idx="286115">
                  <c:v>93638</c:v>
                </c:pt>
                <c:pt idx="286116">
                  <c:v>93638</c:v>
                </c:pt>
                <c:pt idx="286117">
                  <c:v>93638</c:v>
                </c:pt>
                <c:pt idx="286118">
                  <c:v>93638</c:v>
                </c:pt>
                <c:pt idx="286119">
                  <c:v>93638</c:v>
                </c:pt>
                <c:pt idx="286120">
                  <c:v>93638</c:v>
                </c:pt>
                <c:pt idx="286121">
                  <c:v>93638</c:v>
                </c:pt>
                <c:pt idx="286122">
                  <c:v>93638</c:v>
                </c:pt>
                <c:pt idx="286123">
                  <c:v>93638</c:v>
                </c:pt>
                <c:pt idx="286124">
                  <c:v>93638</c:v>
                </c:pt>
                <c:pt idx="286125">
                  <c:v>93638</c:v>
                </c:pt>
                <c:pt idx="286126">
                  <c:v>93638</c:v>
                </c:pt>
                <c:pt idx="286127">
                  <c:v>93638</c:v>
                </c:pt>
                <c:pt idx="286128">
                  <c:v>93638</c:v>
                </c:pt>
                <c:pt idx="286129">
                  <c:v>93638</c:v>
                </c:pt>
                <c:pt idx="286130">
                  <c:v>93638</c:v>
                </c:pt>
                <c:pt idx="286131">
                  <c:v>93638</c:v>
                </c:pt>
                <c:pt idx="286132">
                  <c:v>93638</c:v>
                </c:pt>
                <c:pt idx="286133">
                  <c:v>93638</c:v>
                </c:pt>
                <c:pt idx="286134">
                  <c:v>93638</c:v>
                </c:pt>
                <c:pt idx="286135">
                  <c:v>93638</c:v>
                </c:pt>
                <c:pt idx="286136">
                  <c:v>93638</c:v>
                </c:pt>
                <c:pt idx="286137">
                  <c:v>93638</c:v>
                </c:pt>
                <c:pt idx="286138">
                  <c:v>93638</c:v>
                </c:pt>
                <c:pt idx="286139">
                  <c:v>93638</c:v>
                </c:pt>
                <c:pt idx="286140">
                  <c:v>93638</c:v>
                </c:pt>
                <c:pt idx="286141">
                  <c:v>93638</c:v>
                </c:pt>
                <c:pt idx="286142">
                  <c:v>93638</c:v>
                </c:pt>
                <c:pt idx="286143">
                  <c:v>93638</c:v>
                </c:pt>
                <c:pt idx="286144">
                  <c:v>93638</c:v>
                </c:pt>
                <c:pt idx="286145">
                  <c:v>93638</c:v>
                </c:pt>
                <c:pt idx="286146">
                  <c:v>93638</c:v>
                </c:pt>
                <c:pt idx="286147">
                  <c:v>93638</c:v>
                </c:pt>
                <c:pt idx="286148">
                  <c:v>93638</c:v>
                </c:pt>
                <c:pt idx="286149">
                  <c:v>93638</c:v>
                </c:pt>
                <c:pt idx="286150">
                  <c:v>93638</c:v>
                </c:pt>
                <c:pt idx="286151">
                  <c:v>93638</c:v>
                </c:pt>
                <c:pt idx="286152">
                  <c:v>93638</c:v>
                </c:pt>
                <c:pt idx="286153">
                  <c:v>93638</c:v>
                </c:pt>
                <c:pt idx="286154">
                  <c:v>93638</c:v>
                </c:pt>
                <c:pt idx="286155">
                  <c:v>93638</c:v>
                </c:pt>
                <c:pt idx="286156">
                  <c:v>93638</c:v>
                </c:pt>
                <c:pt idx="286157">
                  <c:v>93638</c:v>
                </c:pt>
                <c:pt idx="286158">
                  <c:v>93638</c:v>
                </c:pt>
                <c:pt idx="286159">
                  <c:v>93638</c:v>
                </c:pt>
                <c:pt idx="286160">
                  <c:v>93638</c:v>
                </c:pt>
                <c:pt idx="286161">
                  <c:v>93638</c:v>
                </c:pt>
                <c:pt idx="286162">
                  <c:v>93638</c:v>
                </c:pt>
                <c:pt idx="286163">
                  <c:v>93638</c:v>
                </c:pt>
                <c:pt idx="286164">
                  <c:v>93638</c:v>
                </c:pt>
                <c:pt idx="286165">
                  <c:v>93638</c:v>
                </c:pt>
                <c:pt idx="286166">
                  <c:v>93638</c:v>
                </c:pt>
                <c:pt idx="286167">
                  <c:v>93638</c:v>
                </c:pt>
                <c:pt idx="286168">
                  <c:v>93638</c:v>
                </c:pt>
                <c:pt idx="286169">
                  <c:v>93638</c:v>
                </c:pt>
                <c:pt idx="286170">
                  <c:v>93638</c:v>
                </c:pt>
                <c:pt idx="286171">
                  <c:v>93638</c:v>
                </c:pt>
                <c:pt idx="286172">
                  <c:v>93638</c:v>
                </c:pt>
                <c:pt idx="286173">
                  <c:v>93638</c:v>
                </c:pt>
                <c:pt idx="286174">
                  <c:v>93638</c:v>
                </c:pt>
                <c:pt idx="286175">
                  <c:v>93638</c:v>
                </c:pt>
                <c:pt idx="286176">
                  <c:v>93638</c:v>
                </c:pt>
                <c:pt idx="286177">
                  <c:v>93638</c:v>
                </c:pt>
                <c:pt idx="286178">
                  <c:v>93638</c:v>
                </c:pt>
                <c:pt idx="286179">
                  <c:v>93638</c:v>
                </c:pt>
                <c:pt idx="286180">
                  <c:v>93638</c:v>
                </c:pt>
                <c:pt idx="286181">
                  <c:v>93638</c:v>
                </c:pt>
                <c:pt idx="286182">
                  <c:v>93638</c:v>
                </c:pt>
                <c:pt idx="286183">
                  <c:v>93638</c:v>
                </c:pt>
                <c:pt idx="286184">
                  <c:v>93638</c:v>
                </c:pt>
                <c:pt idx="286185">
                  <c:v>93638</c:v>
                </c:pt>
                <c:pt idx="286186">
                  <c:v>93638</c:v>
                </c:pt>
                <c:pt idx="286187">
                  <c:v>93638</c:v>
                </c:pt>
                <c:pt idx="286188">
                  <c:v>93638</c:v>
                </c:pt>
                <c:pt idx="286189">
                  <c:v>93638</c:v>
                </c:pt>
                <c:pt idx="286190">
                  <c:v>93638</c:v>
                </c:pt>
                <c:pt idx="286191">
                  <c:v>93638</c:v>
                </c:pt>
                <c:pt idx="286192">
                  <c:v>93638</c:v>
                </c:pt>
                <c:pt idx="286193">
                  <c:v>93638</c:v>
                </c:pt>
                <c:pt idx="286194">
                  <c:v>93638</c:v>
                </c:pt>
                <c:pt idx="286195">
                  <c:v>93638</c:v>
                </c:pt>
                <c:pt idx="286196">
                  <c:v>93638</c:v>
                </c:pt>
                <c:pt idx="286197">
                  <c:v>93638</c:v>
                </c:pt>
                <c:pt idx="286198">
                  <c:v>93638</c:v>
                </c:pt>
                <c:pt idx="286199">
                  <c:v>93638</c:v>
                </c:pt>
                <c:pt idx="286200">
                  <c:v>93638</c:v>
                </c:pt>
                <c:pt idx="286201">
                  <c:v>93638</c:v>
                </c:pt>
                <c:pt idx="286202">
                  <c:v>93638</c:v>
                </c:pt>
                <c:pt idx="286203">
                  <c:v>93638</c:v>
                </c:pt>
                <c:pt idx="286204">
                  <c:v>93638</c:v>
                </c:pt>
                <c:pt idx="286205">
                  <c:v>93638</c:v>
                </c:pt>
                <c:pt idx="286206">
                  <c:v>93638</c:v>
                </c:pt>
                <c:pt idx="286207">
                  <c:v>93638</c:v>
                </c:pt>
                <c:pt idx="286208">
                  <c:v>93638</c:v>
                </c:pt>
                <c:pt idx="286209">
                  <c:v>93638</c:v>
                </c:pt>
                <c:pt idx="286210">
                  <c:v>93638</c:v>
                </c:pt>
                <c:pt idx="286211">
                  <c:v>93638</c:v>
                </c:pt>
                <c:pt idx="286212">
                  <c:v>93638</c:v>
                </c:pt>
                <c:pt idx="286213">
                  <c:v>93638</c:v>
                </c:pt>
                <c:pt idx="286214">
                  <c:v>93638</c:v>
                </c:pt>
                <c:pt idx="286215">
                  <c:v>93638</c:v>
                </c:pt>
                <c:pt idx="286216">
                  <c:v>93638</c:v>
                </c:pt>
                <c:pt idx="286217">
                  <c:v>93638</c:v>
                </c:pt>
                <c:pt idx="286218">
                  <c:v>93638</c:v>
                </c:pt>
                <c:pt idx="286219">
                  <c:v>93638</c:v>
                </c:pt>
                <c:pt idx="286220">
                  <c:v>93638</c:v>
                </c:pt>
                <c:pt idx="286221">
                  <c:v>93638</c:v>
                </c:pt>
                <c:pt idx="286222">
                  <c:v>93638</c:v>
                </c:pt>
                <c:pt idx="286223">
                  <c:v>93638</c:v>
                </c:pt>
                <c:pt idx="286224">
                  <c:v>93638</c:v>
                </c:pt>
                <c:pt idx="286225">
                  <c:v>93638</c:v>
                </c:pt>
                <c:pt idx="286226">
                  <c:v>93638</c:v>
                </c:pt>
                <c:pt idx="286227">
                  <c:v>93638</c:v>
                </c:pt>
                <c:pt idx="286228">
                  <c:v>93638</c:v>
                </c:pt>
                <c:pt idx="286229">
                  <c:v>93638</c:v>
                </c:pt>
                <c:pt idx="286230">
                  <c:v>93638</c:v>
                </c:pt>
                <c:pt idx="286231">
                  <c:v>93638</c:v>
                </c:pt>
                <c:pt idx="286232">
                  <c:v>93638</c:v>
                </c:pt>
                <c:pt idx="286233">
                  <c:v>93638</c:v>
                </c:pt>
                <c:pt idx="286234">
                  <c:v>93638</c:v>
                </c:pt>
                <c:pt idx="286235">
                  <c:v>93638</c:v>
                </c:pt>
                <c:pt idx="286236">
                  <c:v>93638</c:v>
                </c:pt>
                <c:pt idx="286237">
                  <c:v>93638</c:v>
                </c:pt>
                <c:pt idx="286238">
                  <c:v>93638</c:v>
                </c:pt>
                <c:pt idx="286239">
                  <c:v>93638</c:v>
                </c:pt>
                <c:pt idx="286240">
                  <c:v>93638</c:v>
                </c:pt>
                <c:pt idx="286241">
                  <c:v>93638</c:v>
                </c:pt>
                <c:pt idx="286242">
                  <c:v>93638</c:v>
                </c:pt>
                <c:pt idx="286243">
                  <c:v>93638</c:v>
                </c:pt>
                <c:pt idx="286244">
                  <c:v>93638</c:v>
                </c:pt>
                <c:pt idx="286245">
                  <c:v>93638</c:v>
                </c:pt>
                <c:pt idx="286246">
                  <c:v>93638</c:v>
                </c:pt>
                <c:pt idx="286247">
                  <c:v>93638</c:v>
                </c:pt>
                <c:pt idx="286248">
                  <c:v>93638</c:v>
                </c:pt>
                <c:pt idx="286249">
                  <c:v>93638</c:v>
                </c:pt>
                <c:pt idx="286250">
                  <c:v>93638</c:v>
                </c:pt>
                <c:pt idx="286251">
                  <c:v>93638</c:v>
                </c:pt>
                <c:pt idx="286252">
                  <c:v>93638</c:v>
                </c:pt>
                <c:pt idx="286253">
                  <c:v>93638</c:v>
                </c:pt>
                <c:pt idx="286254">
                  <c:v>93638</c:v>
                </c:pt>
                <c:pt idx="286255">
                  <c:v>93638</c:v>
                </c:pt>
                <c:pt idx="286256">
                  <c:v>93638</c:v>
                </c:pt>
                <c:pt idx="286257">
                  <c:v>93638</c:v>
                </c:pt>
                <c:pt idx="286258">
                  <c:v>93638</c:v>
                </c:pt>
                <c:pt idx="286259">
                  <c:v>93638</c:v>
                </c:pt>
                <c:pt idx="286260">
                  <c:v>93638</c:v>
                </c:pt>
                <c:pt idx="286261">
                  <c:v>93638</c:v>
                </c:pt>
                <c:pt idx="286262">
                  <c:v>93638</c:v>
                </c:pt>
                <c:pt idx="286263">
                  <c:v>93638</c:v>
                </c:pt>
                <c:pt idx="286264">
                  <c:v>93638</c:v>
                </c:pt>
                <c:pt idx="286265">
                  <c:v>93638</c:v>
                </c:pt>
                <c:pt idx="286266">
                  <c:v>93638</c:v>
                </c:pt>
                <c:pt idx="286267">
                  <c:v>93638</c:v>
                </c:pt>
                <c:pt idx="286268">
                  <c:v>93638</c:v>
                </c:pt>
                <c:pt idx="286269">
                  <c:v>93638</c:v>
                </c:pt>
                <c:pt idx="286270">
                  <c:v>93638</c:v>
                </c:pt>
                <c:pt idx="286271">
                  <c:v>93638</c:v>
                </c:pt>
                <c:pt idx="286272">
                  <c:v>93638</c:v>
                </c:pt>
                <c:pt idx="286273">
                  <c:v>93638</c:v>
                </c:pt>
                <c:pt idx="286274">
                  <c:v>93638</c:v>
                </c:pt>
                <c:pt idx="286275">
                  <c:v>93638</c:v>
                </c:pt>
                <c:pt idx="286276">
                  <c:v>93638</c:v>
                </c:pt>
                <c:pt idx="286277">
                  <c:v>93638</c:v>
                </c:pt>
                <c:pt idx="286278">
                  <c:v>93638</c:v>
                </c:pt>
                <c:pt idx="286279">
                  <c:v>93638</c:v>
                </c:pt>
                <c:pt idx="286280">
                  <c:v>93638</c:v>
                </c:pt>
                <c:pt idx="286281">
                  <c:v>93638</c:v>
                </c:pt>
                <c:pt idx="286282">
                  <c:v>93638</c:v>
                </c:pt>
                <c:pt idx="286283">
                  <c:v>93638</c:v>
                </c:pt>
                <c:pt idx="286284">
                  <c:v>93638</c:v>
                </c:pt>
                <c:pt idx="286285">
                  <c:v>93638</c:v>
                </c:pt>
                <c:pt idx="286286">
                  <c:v>93638</c:v>
                </c:pt>
                <c:pt idx="286287">
                  <c:v>93638</c:v>
                </c:pt>
                <c:pt idx="286288">
                  <c:v>93638</c:v>
                </c:pt>
                <c:pt idx="286289">
                  <c:v>93638</c:v>
                </c:pt>
                <c:pt idx="286290">
                  <c:v>93638</c:v>
                </c:pt>
                <c:pt idx="286291">
                  <c:v>93638</c:v>
                </c:pt>
                <c:pt idx="286292">
                  <c:v>93638</c:v>
                </c:pt>
                <c:pt idx="286293">
                  <c:v>93638</c:v>
                </c:pt>
                <c:pt idx="286294">
                  <c:v>93638</c:v>
                </c:pt>
                <c:pt idx="286295">
                  <c:v>93638</c:v>
                </c:pt>
                <c:pt idx="286296">
                  <c:v>93638</c:v>
                </c:pt>
                <c:pt idx="286297">
                  <c:v>93638</c:v>
                </c:pt>
                <c:pt idx="286298">
                  <c:v>93638</c:v>
                </c:pt>
                <c:pt idx="286299">
                  <c:v>93638</c:v>
                </c:pt>
                <c:pt idx="286300">
                  <c:v>93638</c:v>
                </c:pt>
                <c:pt idx="286301">
                  <c:v>93638</c:v>
                </c:pt>
                <c:pt idx="286302">
                  <c:v>93638</c:v>
                </c:pt>
                <c:pt idx="286303">
                  <c:v>93638</c:v>
                </c:pt>
                <c:pt idx="286304">
                  <c:v>93638</c:v>
                </c:pt>
                <c:pt idx="286305">
                  <c:v>93638</c:v>
                </c:pt>
                <c:pt idx="286306">
                  <c:v>93638</c:v>
                </c:pt>
                <c:pt idx="286307">
                  <c:v>93638</c:v>
                </c:pt>
                <c:pt idx="286308">
                  <c:v>93638</c:v>
                </c:pt>
                <c:pt idx="286309">
                  <c:v>93638</c:v>
                </c:pt>
                <c:pt idx="286310">
                  <c:v>93638</c:v>
                </c:pt>
                <c:pt idx="286311">
                  <c:v>93638</c:v>
                </c:pt>
                <c:pt idx="286312">
                  <c:v>93638</c:v>
                </c:pt>
                <c:pt idx="286313">
                  <c:v>93638</c:v>
                </c:pt>
                <c:pt idx="286314">
                  <c:v>93638</c:v>
                </c:pt>
                <c:pt idx="286315">
                  <c:v>93638</c:v>
                </c:pt>
                <c:pt idx="286316">
                  <c:v>93638</c:v>
                </c:pt>
                <c:pt idx="286317">
                  <c:v>93638</c:v>
                </c:pt>
                <c:pt idx="286318">
                  <c:v>93638</c:v>
                </c:pt>
                <c:pt idx="286319">
                  <c:v>93638</c:v>
                </c:pt>
                <c:pt idx="286320">
                  <c:v>93638</c:v>
                </c:pt>
                <c:pt idx="286321">
                  <c:v>93638</c:v>
                </c:pt>
                <c:pt idx="286322">
                  <c:v>93638</c:v>
                </c:pt>
                <c:pt idx="286323">
                  <c:v>93638</c:v>
                </c:pt>
                <c:pt idx="286324">
                  <c:v>93638</c:v>
                </c:pt>
                <c:pt idx="286325">
                  <c:v>93638</c:v>
                </c:pt>
                <c:pt idx="286326">
                  <c:v>93638</c:v>
                </c:pt>
                <c:pt idx="286327">
                  <c:v>93638</c:v>
                </c:pt>
                <c:pt idx="286328">
                  <c:v>93638</c:v>
                </c:pt>
                <c:pt idx="286329">
                  <c:v>93638</c:v>
                </c:pt>
                <c:pt idx="286330">
                  <c:v>93638</c:v>
                </c:pt>
                <c:pt idx="286331">
                  <c:v>93638</c:v>
                </c:pt>
                <c:pt idx="286332">
                  <c:v>93638</c:v>
                </c:pt>
                <c:pt idx="286333">
                  <c:v>93638</c:v>
                </c:pt>
                <c:pt idx="286334">
                  <c:v>93638</c:v>
                </c:pt>
                <c:pt idx="286335">
                  <c:v>93638</c:v>
                </c:pt>
                <c:pt idx="286336">
                  <c:v>93638</c:v>
                </c:pt>
                <c:pt idx="286337">
                  <c:v>93638</c:v>
                </c:pt>
                <c:pt idx="286338">
                  <c:v>93638</c:v>
                </c:pt>
                <c:pt idx="286339">
                  <c:v>93638</c:v>
                </c:pt>
                <c:pt idx="286340">
                  <c:v>93638</c:v>
                </c:pt>
                <c:pt idx="286341">
                  <c:v>93638</c:v>
                </c:pt>
                <c:pt idx="286342">
                  <c:v>93638</c:v>
                </c:pt>
                <c:pt idx="286343">
                  <c:v>93638</c:v>
                </c:pt>
                <c:pt idx="286344">
                  <c:v>93638</c:v>
                </c:pt>
                <c:pt idx="286345">
                  <c:v>93638</c:v>
                </c:pt>
                <c:pt idx="286346">
                  <c:v>93638</c:v>
                </c:pt>
                <c:pt idx="286347">
                  <c:v>93638</c:v>
                </c:pt>
                <c:pt idx="286348">
                  <c:v>93638</c:v>
                </c:pt>
                <c:pt idx="286349">
                  <c:v>93638</c:v>
                </c:pt>
                <c:pt idx="286350">
                  <c:v>93638</c:v>
                </c:pt>
                <c:pt idx="286351">
                  <c:v>93638</c:v>
                </c:pt>
                <c:pt idx="286352">
                  <c:v>93638</c:v>
                </c:pt>
                <c:pt idx="286353">
                  <c:v>93638</c:v>
                </c:pt>
                <c:pt idx="286354">
                  <c:v>93638</c:v>
                </c:pt>
                <c:pt idx="286355">
                  <c:v>93638</c:v>
                </c:pt>
                <c:pt idx="286356">
                  <c:v>93638</c:v>
                </c:pt>
                <c:pt idx="286357">
                  <c:v>93638</c:v>
                </c:pt>
                <c:pt idx="286358">
                  <c:v>93638</c:v>
                </c:pt>
                <c:pt idx="286359">
                  <c:v>93638</c:v>
                </c:pt>
                <c:pt idx="286360">
                  <c:v>93638</c:v>
                </c:pt>
                <c:pt idx="286361">
                  <c:v>93638</c:v>
                </c:pt>
                <c:pt idx="286362">
                  <c:v>93638</c:v>
                </c:pt>
                <c:pt idx="286363">
                  <c:v>93638</c:v>
                </c:pt>
                <c:pt idx="286364">
                  <c:v>93638</c:v>
                </c:pt>
                <c:pt idx="286365">
                  <c:v>93638</c:v>
                </c:pt>
                <c:pt idx="286366">
                  <c:v>93638</c:v>
                </c:pt>
                <c:pt idx="286367">
                  <c:v>93638</c:v>
                </c:pt>
                <c:pt idx="286368">
                  <c:v>93638</c:v>
                </c:pt>
                <c:pt idx="286369">
                  <c:v>93638</c:v>
                </c:pt>
                <c:pt idx="286370">
                  <c:v>93638</c:v>
                </c:pt>
                <c:pt idx="286371">
                  <c:v>93638</c:v>
                </c:pt>
                <c:pt idx="286372">
                  <c:v>93638</c:v>
                </c:pt>
                <c:pt idx="286373">
                  <c:v>93638</c:v>
                </c:pt>
                <c:pt idx="286374">
                  <c:v>93638</c:v>
                </c:pt>
                <c:pt idx="286375">
                  <c:v>93638</c:v>
                </c:pt>
                <c:pt idx="286376">
                  <c:v>93638</c:v>
                </c:pt>
                <c:pt idx="286377">
                  <c:v>93638</c:v>
                </c:pt>
                <c:pt idx="286378">
                  <c:v>93638</c:v>
                </c:pt>
                <c:pt idx="286379">
                  <c:v>93638</c:v>
                </c:pt>
                <c:pt idx="286380">
                  <c:v>93638</c:v>
                </c:pt>
                <c:pt idx="286381">
                  <c:v>93638</c:v>
                </c:pt>
                <c:pt idx="286382">
                  <c:v>93638</c:v>
                </c:pt>
                <c:pt idx="286383">
                  <c:v>93638</c:v>
                </c:pt>
                <c:pt idx="286384">
                  <c:v>93638</c:v>
                </c:pt>
                <c:pt idx="286385">
                  <c:v>93638</c:v>
                </c:pt>
                <c:pt idx="286386">
                  <c:v>93638</c:v>
                </c:pt>
                <c:pt idx="286387">
                  <c:v>93638</c:v>
                </c:pt>
                <c:pt idx="286388">
                  <c:v>93638</c:v>
                </c:pt>
                <c:pt idx="286389">
                  <c:v>93638</c:v>
                </c:pt>
                <c:pt idx="286390">
                  <c:v>93638</c:v>
                </c:pt>
                <c:pt idx="286391">
                  <c:v>93638</c:v>
                </c:pt>
                <c:pt idx="286392">
                  <c:v>93638</c:v>
                </c:pt>
                <c:pt idx="286393">
                  <c:v>93638</c:v>
                </c:pt>
                <c:pt idx="286394">
                  <c:v>93638</c:v>
                </c:pt>
                <c:pt idx="286395">
                  <c:v>93638</c:v>
                </c:pt>
                <c:pt idx="286396">
                  <c:v>93638</c:v>
                </c:pt>
                <c:pt idx="286397">
                  <c:v>93638</c:v>
                </c:pt>
                <c:pt idx="286398">
                  <c:v>93638</c:v>
                </c:pt>
                <c:pt idx="286399">
                  <c:v>93638</c:v>
                </c:pt>
                <c:pt idx="286400">
                  <c:v>93638</c:v>
                </c:pt>
                <c:pt idx="286401">
                  <c:v>93638</c:v>
                </c:pt>
                <c:pt idx="286402">
                  <c:v>93638</c:v>
                </c:pt>
                <c:pt idx="286403">
                  <c:v>93638</c:v>
                </c:pt>
                <c:pt idx="286404">
                  <c:v>93638</c:v>
                </c:pt>
                <c:pt idx="286405">
                  <c:v>93638</c:v>
                </c:pt>
                <c:pt idx="286406">
                  <c:v>93638</c:v>
                </c:pt>
                <c:pt idx="286407">
                  <c:v>93638</c:v>
                </c:pt>
                <c:pt idx="286408">
                  <c:v>93638</c:v>
                </c:pt>
                <c:pt idx="286409">
                  <c:v>93638</c:v>
                </c:pt>
                <c:pt idx="286410">
                  <c:v>93638</c:v>
                </c:pt>
                <c:pt idx="286411">
                  <c:v>93638</c:v>
                </c:pt>
                <c:pt idx="286412">
                  <c:v>93638</c:v>
                </c:pt>
                <c:pt idx="286413">
                  <c:v>93638</c:v>
                </c:pt>
                <c:pt idx="286414">
                  <c:v>93638</c:v>
                </c:pt>
                <c:pt idx="286415">
                  <c:v>93638</c:v>
                </c:pt>
                <c:pt idx="286416">
                  <c:v>93638</c:v>
                </c:pt>
                <c:pt idx="286417">
                  <c:v>93638</c:v>
                </c:pt>
                <c:pt idx="286418">
                  <c:v>93638</c:v>
                </c:pt>
                <c:pt idx="286419">
                  <c:v>93638</c:v>
                </c:pt>
                <c:pt idx="286420">
                  <c:v>93638</c:v>
                </c:pt>
                <c:pt idx="286421">
                  <c:v>93638</c:v>
                </c:pt>
                <c:pt idx="286422">
                  <c:v>93638</c:v>
                </c:pt>
                <c:pt idx="286423">
                  <c:v>93638</c:v>
                </c:pt>
                <c:pt idx="286424">
                  <c:v>93638</c:v>
                </c:pt>
                <c:pt idx="286425">
                  <c:v>93638</c:v>
                </c:pt>
                <c:pt idx="286426">
                  <c:v>93638</c:v>
                </c:pt>
                <c:pt idx="286427">
                  <c:v>93638</c:v>
                </c:pt>
                <c:pt idx="286428">
                  <c:v>93638</c:v>
                </c:pt>
                <c:pt idx="286429">
                  <c:v>93638</c:v>
                </c:pt>
                <c:pt idx="286430">
                  <c:v>93638</c:v>
                </c:pt>
                <c:pt idx="286431">
                  <c:v>93638</c:v>
                </c:pt>
                <c:pt idx="286432">
                  <c:v>93638</c:v>
                </c:pt>
                <c:pt idx="286433">
                  <c:v>93638</c:v>
                </c:pt>
                <c:pt idx="286434">
                  <c:v>93638</c:v>
                </c:pt>
                <c:pt idx="286435">
                  <c:v>93638</c:v>
                </c:pt>
                <c:pt idx="286436">
                  <c:v>93638</c:v>
                </c:pt>
                <c:pt idx="286437">
                  <c:v>93638</c:v>
                </c:pt>
                <c:pt idx="286438">
                  <c:v>93638</c:v>
                </c:pt>
                <c:pt idx="286439">
                  <c:v>93638</c:v>
                </c:pt>
                <c:pt idx="286440">
                  <c:v>93638</c:v>
                </c:pt>
                <c:pt idx="286441">
                  <c:v>93638</c:v>
                </c:pt>
                <c:pt idx="286442">
                  <c:v>93638</c:v>
                </c:pt>
                <c:pt idx="286443">
                  <c:v>93638</c:v>
                </c:pt>
                <c:pt idx="286444">
                  <c:v>93638</c:v>
                </c:pt>
                <c:pt idx="286445">
                  <c:v>93638</c:v>
                </c:pt>
                <c:pt idx="286446">
                  <c:v>93638</c:v>
                </c:pt>
                <c:pt idx="286447">
                  <c:v>93638</c:v>
                </c:pt>
                <c:pt idx="286448">
                  <c:v>93638</c:v>
                </c:pt>
                <c:pt idx="286449">
                  <c:v>93638</c:v>
                </c:pt>
                <c:pt idx="286450">
                  <c:v>93638</c:v>
                </c:pt>
                <c:pt idx="286451">
                  <c:v>93638</c:v>
                </c:pt>
                <c:pt idx="286452">
                  <c:v>93638</c:v>
                </c:pt>
                <c:pt idx="286453">
                  <c:v>93638</c:v>
                </c:pt>
                <c:pt idx="286454">
                  <c:v>93638</c:v>
                </c:pt>
                <c:pt idx="286455">
                  <c:v>93638</c:v>
                </c:pt>
                <c:pt idx="286456">
                  <c:v>93638</c:v>
                </c:pt>
                <c:pt idx="286457">
                  <c:v>93638</c:v>
                </c:pt>
                <c:pt idx="286458">
                  <c:v>93638</c:v>
                </c:pt>
                <c:pt idx="286459">
                  <c:v>93638</c:v>
                </c:pt>
                <c:pt idx="286460">
                  <c:v>93638</c:v>
                </c:pt>
                <c:pt idx="286461">
                  <c:v>93638</c:v>
                </c:pt>
                <c:pt idx="286462">
                  <c:v>93638</c:v>
                </c:pt>
                <c:pt idx="286463">
                  <c:v>93638</c:v>
                </c:pt>
                <c:pt idx="286464">
                  <c:v>93638</c:v>
                </c:pt>
                <c:pt idx="286465">
                  <c:v>93638</c:v>
                </c:pt>
                <c:pt idx="286466">
                  <c:v>93638</c:v>
                </c:pt>
                <c:pt idx="286467">
                  <c:v>93638</c:v>
                </c:pt>
                <c:pt idx="286468">
                  <c:v>93638</c:v>
                </c:pt>
                <c:pt idx="286469">
                  <c:v>93638</c:v>
                </c:pt>
                <c:pt idx="286470">
                  <c:v>93638</c:v>
                </c:pt>
                <c:pt idx="286471">
                  <c:v>93638</c:v>
                </c:pt>
                <c:pt idx="286472">
                  <c:v>93638</c:v>
                </c:pt>
                <c:pt idx="286473">
                  <c:v>93638</c:v>
                </c:pt>
                <c:pt idx="286474">
                  <c:v>93638</c:v>
                </c:pt>
                <c:pt idx="286475">
                  <c:v>93638</c:v>
                </c:pt>
                <c:pt idx="286476">
                  <c:v>93638</c:v>
                </c:pt>
                <c:pt idx="286477">
                  <c:v>93638</c:v>
                </c:pt>
                <c:pt idx="286478">
                  <c:v>93638</c:v>
                </c:pt>
                <c:pt idx="286479">
                  <c:v>93638</c:v>
                </c:pt>
                <c:pt idx="286480">
                  <c:v>93638</c:v>
                </c:pt>
                <c:pt idx="286481">
                  <c:v>93638</c:v>
                </c:pt>
                <c:pt idx="286482">
                  <c:v>93638</c:v>
                </c:pt>
                <c:pt idx="286483">
                  <c:v>93638</c:v>
                </c:pt>
                <c:pt idx="286484">
                  <c:v>93638</c:v>
                </c:pt>
                <c:pt idx="286485">
                  <c:v>93638</c:v>
                </c:pt>
                <c:pt idx="286486">
                  <c:v>93638</c:v>
                </c:pt>
                <c:pt idx="286487">
                  <c:v>93638</c:v>
                </c:pt>
                <c:pt idx="286488">
                  <c:v>93638</c:v>
                </c:pt>
                <c:pt idx="286489">
                  <c:v>93638</c:v>
                </c:pt>
                <c:pt idx="286490">
                  <c:v>93638</c:v>
                </c:pt>
                <c:pt idx="286491">
                  <c:v>93638</c:v>
                </c:pt>
                <c:pt idx="286492">
                  <c:v>93638</c:v>
                </c:pt>
                <c:pt idx="286493">
                  <c:v>93638</c:v>
                </c:pt>
                <c:pt idx="286494">
                  <c:v>93638</c:v>
                </c:pt>
                <c:pt idx="286495">
                  <c:v>93638</c:v>
                </c:pt>
                <c:pt idx="286496">
                  <c:v>93638</c:v>
                </c:pt>
                <c:pt idx="286497">
                  <c:v>93638</c:v>
                </c:pt>
                <c:pt idx="286498">
                  <c:v>93638</c:v>
                </c:pt>
                <c:pt idx="286499">
                  <c:v>93638</c:v>
                </c:pt>
                <c:pt idx="286500">
                  <c:v>93638</c:v>
                </c:pt>
                <c:pt idx="286501">
                  <c:v>93638</c:v>
                </c:pt>
                <c:pt idx="286502">
                  <c:v>93638</c:v>
                </c:pt>
                <c:pt idx="286503">
                  <c:v>93638</c:v>
                </c:pt>
                <c:pt idx="286504">
                  <c:v>93638</c:v>
                </c:pt>
                <c:pt idx="286505">
                  <c:v>93638</c:v>
                </c:pt>
                <c:pt idx="286506">
                  <c:v>93638</c:v>
                </c:pt>
                <c:pt idx="286507">
                  <c:v>93638</c:v>
                </c:pt>
                <c:pt idx="286508">
                  <c:v>93638</c:v>
                </c:pt>
                <c:pt idx="286509">
                  <c:v>93638</c:v>
                </c:pt>
                <c:pt idx="286510">
                  <c:v>93638</c:v>
                </c:pt>
                <c:pt idx="286511">
                  <c:v>93638</c:v>
                </c:pt>
                <c:pt idx="286512">
                  <c:v>93638</c:v>
                </c:pt>
                <c:pt idx="286513">
                  <c:v>93638</c:v>
                </c:pt>
                <c:pt idx="286514">
                  <c:v>93638</c:v>
                </c:pt>
                <c:pt idx="286515">
                  <c:v>93638</c:v>
                </c:pt>
                <c:pt idx="286516">
                  <c:v>93638</c:v>
                </c:pt>
                <c:pt idx="286517">
                  <c:v>93638</c:v>
                </c:pt>
                <c:pt idx="286518">
                  <c:v>93638</c:v>
                </c:pt>
                <c:pt idx="286519">
                  <c:v>93638</c:v>
                </c:pt>
                <c:pt idx="286520">
                  <c:v>93638</c:v>
                </c:pt>
                <c:pt idx="286521">
                  <c:v>93638</c:v>
                </c:pt>
                <c:pt idx="286522">
                  <c:v>93638</c:v>
                </c:pt>
                <c:pt idx="286523">
                  <c:v>93638</c:v>
                </c:pt>
                <c:pt idx="286524">
                  <c:v>93638</c:v>
                </c:pt>
                <c:pt idx="286525">
                  <c:v>93638</c:v>
                </c:pt>
                <c:pt idx="286526">
                  <c:v>93638</c:v>
                </c:pt>
                <c:pt idx="286527">
                  <c:v>93638</c:v>
                </c:pt>
                <c:pt idx="286528">
                  <c:v>93638</c:v>
                </c:pt>
                <c:pt idx="286529">
                  <c:v>93638</c:v>
                </c:pt>
                <c:pt idx="286530">
                  <c:v>93638</c:v>
                </c:pt>
                <c:pt idx="286531">
                  <c:v>93638</c:v>
                </c:pt>
                <c:pt idx="286532">
                  <c:v>93638</c:v>
                </c:pt>
                <c:pt idx="286533">
                  <c:v>93638</c:v>
                </c:pt>
                <c:pt idx="286534">
                  <c:v>93638</c:v>
                </c:pt>
                <c:pt idx="286535">
                  <c:v>93638</c:v>
                </c:pt>
                <c:pt idx="286536">
                  <c:v>93638</c:v>
                </c:pt>
                <c:pt idx="286537">
                  <c:v>93638</c:v>
                </c:pt>
                <c:pt idx="286538">
                  <c:v>93638</c:v>
                </c:pt>
                <c:pt idx="286539">
                  <c:v>93638</c:v>
                </c:pt>
                <c:pt idx="286540">
                  <c:v>93638</c:v>
                </c:pt>
                <c:pt idx="286541">
                  <c:v>93638</c:v>
                </c:pt>
                <c:pt idx="286542">
                  <c:v>93638</c:v>
                </c:pt>
                <c:pt idx="286543">
                  <c:v>93638</c:v>
                </c:pt>
                <c:pt idx="286544">
                  <c:v>93638</c:v>
                </c:pt>
                <c:pt idx="286545">
                  <c:v>93638</c:v>
                </c:pt>
                <c:pt idx="286546">
                  <c:v>93638</c:v>
                </c:pt>
                <c:pt idx="286547">
                  <c:v>93638</c:v>
                </c:pt>
                <c:pt idx="286548">
                  <c:v>42988</c:v>
                </c:pt>
                <c:pt idx="286549">
                  <c:v>42988</c:v>
                </c:pt>
                <c:pt idx="286550">
                  <c:v>42988</c:v>
                </c:pt>
                <c:pt idx="286551">
                  <c:v>42988</c:v>
                </c:pt>
                <c:pt idx="286552">
                  <c:v>42988</c:v>
                </c:pt>
                <c:pt idx="286553">
                  <c:v>42988</c:v>
                </c:pt>
                <c:pt idx="286554">
                  <c:v>42988</c:v>
                </c:pt>
                <c:pt idx="286555">
                  <c:v>42988</c:v>
                </c:pt>
                <c:pt idx="286556">
                  <c:v>42988</c:v>
                </c:pt>
                <c:pt idx="286557">
                  <c:v>42988</c:v>
                </c:pt>
                <c:pt idx="286558">
                  <c:v>42988</c:v>
                </c:pt>
                <c:pt idx="286559">
                  <c:v>42988</c:v>
                </c:pt>
                <c:pt idx="286560">
                  <c:v>42988</c:v>
                </c:pt>
                <c:pt idx="286561">
                  <c:v>42988</c:v>
                </c:pt>
                <c:pt idx="286562">
                  <c:v>42988</c:v>
                </c:pt>
                <c:pt idx="286563">
                  <c:v>42988</c:v>
                </c:pt>
                <c:pt idx="286564">
                  <c:v>42988</c:v>
                </c:pt>
                <c:pt idx="286565">
                  <c:v>42988</c:v>
                </c:pt>
                <c:pt idx="286566">
                  <c:v>42988</c:v>
                </c:pt>
                <c:pt idx="286567">
                  <c:v>42988</c:v>
                </c:pt>
                <c:pt idx="286568">
                  <c:v>42988</c:v>
                </c:pt>
                <c:pt idx="286569">
                  <c:v>42988</c:v>
                </c:pt>
                <c:pt idx="286570">
                  <c:v>42988</c:v>
                </c:pt>
                <c:pt idx="286571">
                  <c:v>42988</c:v>
                </c:pt>
                <c:pt idx="286572">
                  <c:v>42988</c:v>
                </c:pt>
                <c:pt idx="286573">
                  <c:v>42988</c:v>
                </c:pt>
                <c:pt idx="286574">
                  <c:v>42988</c:v>
                </c:pt>
                <c:pt idx="286575">
                  <c:v>42988</c:v>
                </c:pt>
                <c:pt idx="286576">
                  <c:v>42988</c:v>
                </c:pt>
                <c:pt idx="286577">
                  <c:v>42988</c:v>
                </c:pt>
                <c:pt idx="286578">
                  <c:v>42988</c:v>
                </c:pt>
                <c:pt idx="286579">
                  <c:v>42988</c:v>
                </c:pt>
                <c:pt idx="286580">
                  <c:v>42988</c:v>
                </c:pt>
                <c:pt idx="286581">
                  <c:v>42988</c:v>
                </c:pt>
                <c:pt idx="286582">
                  <c:v>42988</c:v>
                </c:pt>
                <c:pt idx="286583">
                  <c:v>42988</c:v>
                </c:pt>
                <c:pt idx="286584">
                  <c:v>42988</c:v>
                </c:pt>
                <c:pt idx="286585">
                  <c:v>42988</c:v>
                </c:pt>
                <c:pt idx="286586">
                  <c:v>42988</c:v>
                </c:pt>
                <c:pt idx="286587">
                  <c:v>42988</c:v>
                </c:pt>
                <c:pt idx="286588">
                  <c:v>42988</c:v>
                </c:pt>
                <c:pt idx="286589">
                  <c:v>42988</c:v>
                </c:pt>
                <c:pt idx="286590">
                  <c:v>42988</c:v>
                </c:pt>
                <c:pt idx="286591">
                  <c:v>42988</c:v>
                </c:pt>
                <c:pt idx="286592">
                  <c:v>42988</c:v>
                </c:pt>
                <c:pt idx="286593">
                  <c:v>42988</c:v>
                </c:pt>
                <c:pt idx="286594">
                  <c:v>42988</c:v>
                </c:pt>
                <c:pt idx="286595">
                  <c:v>42988</c:v>
                </c:pt>
                <c:pt idx="286596">
                  <c:v>42988</c:v>
                </c:pt>
                <c:pt idx="286597">
                  <c:v>42988</c:v>
                </c:pt>
                <c:pt idx="286598">
                  <c:v>42988</c:v>
                </c:pt>
                <c:pt idx="286599">
                  <c:v>42988</c:v>
                </c:pt>
                <c:pt idx="286600">
                  <c:v>42988</c:v>
                </c:pt>
                <c:pt idx="286601">
                  <c:v>42988</c:v>
                </c:pt>
                <c:pt idx="286602">
                  <c:v>42988</c:v>
                </c:pt>
                <c:pt idx="286603">
                  <c:v>42988</c:v>
                </c:pt>
                <c:pt idx="286604">
                  <c:v>42988</c:v>
                </c:pt>
                <c:pt idx="286605">
                  <c:v>42988</c:v>
                </c:pt>
                <c:pt idx="286606">
                  <c:v>42988</c:v>
                </c:pt>
                <c:pt idx="286607">
                  <c:v>42988</c:v>
                </c:pt>
                <c:pt idx="286608">
                  <c:v>42988</c:v>
                </c:pt>
                <c:pt idx="286609">
                  <c:v>42988</c:v>
                </c:pt>
                <c:pt idx="286610">
                  <c:v>42988</c:v>
                </c:pt>
                <c:pt idx="286611">
                  <c:v>42988</c:v>
                </c:pt>
                <c:pt idx="286612">
                  <c:v>42988</c:v>
                </c:pt>
                <c:pt idx="286613">
                  <c:v>42988</c:v>
                </c:pt>
                <c:pt idx="286614">
                  <c:v>42988</c:v>
                </c:pt>
                <c:pt idx="286615">
                  <c:v>42988</c:v>
                </c:pt>
                <c:pt idx="286616">
                  <c:v>42988</c:v>
                </c:pt>
                <c:pt idx="286617">
                  <c:v>42988</c:v>
                </c:pt>
                <c:pt idx="286618">
                  <c:v>42988</c:v>
                </c:pt>
                <c:pt idx="286619">
                  <c:v>42988</c:v>
                </c:pt>
                <c:pt idx="286620">
                  <c:v>42988</c:v>
                </c:pt>
                <c:pt idx="286621">
                  <c:v>42988</c:v>
                </c:pt>
                <c:pt idx="286622">
                  <c:v>42988</c:v>
                </c:pt>
                <c:pt idx="286623">
                  <c:v>42988</c:v>
                </c:pt>
                <c:pt idx="286624">
                  <c:v>42988</c:v>
                </c:pt>
                <c:pt idx="286625">
                  <c:v>42988</c:v>
                </c:pt>
                <c:pt idx="286626">
                  <c:v>42988</c:v>
                </c:pt>
                <c:pt idx="286627">
                  <c:v>42988</c:v>
                </c:pt>
                <c:pt idx="286628">
                  <c:v>42988</c:v>
                </c:pt>
                <c:pt idx="286629">
                  <c:v>42988</c:v>
                </c:pt>
                <c:pt idx="286630">
                  <c:v>42988</c:v>
                </c:pt>
                <c:pt idx="286631">
                  <c:v>42988</c:v>
                </c:pt>
                <c:pt idx="286632">
                  <c:v>42988</c:v>
                </c:pt>
                <c:pt idx="286633">
                  <c:v>42988</c:v>
                </c:pt>
                <c:pt idx="286634">
                  <c:v>42988</c:v>
                </c:pt>
                <c:pt idx="286635">
                  <c:v>42988</c:v>
                </c:pt>
                <c:pt idx="286636">
                  <c:v>42988</c:v>
                </c:pt>
                <c:pt idx="286637">
                  <c:v>42988</c:v>
                </c:pt>
                <c:pt idx="286638">
                  <c:v>42988</c:v>
                </c:pt>
                <c:pt idx="286639">
                  <c:v>42988</c:v>
                </c:pt>
                <c:pt idx="286640">
                  <c:v>42988</c:v>
                </c:pt>
                <c:pt idx="286641">
                  <c:v>42988</c:v>
                </c:pt>
                <c:pt idx="286642">
                  <c:v>42988</c:v>
                </c:pt>
                <c:pt idx="286643">
                  <c:v>42988</c:v>
                </c:pt>
                <c:pt idx="286644">
                  <c:v>42988</c:v>
                </c:pt>
                <c:pt idx="286645">
                  <c:v>42988</c:v>
                </c:pt>
                <c:pt idx="286646">
                  <c:v>42988</c:v>
                </c:pt>
                <c:pt idx="286647">
                  <c:v>42988</c:v>
                </c:pt>
                <c:pt idx="286648">
                  <c:v>42988</c:v>
                </c:pt>
                <c:pt idx="286649">
                  <c:v>42988</c:v>
                </c:pt>
                <c:pt idx="286650">
                  <c:v>42988</c:v>
                </c:pt>
                <c:pt idx="286651">
                  <c:v>42988</c:v>
                </c:pt>
                <c:pt idx="286652">
                  <c:v>42988</c:v>
                </c:pt>
                <c:pt idx="286653">
                  <c:v>42988</c:v>
                </c:pt>
                <c:pt idx="286654">
                  <c:v>42988</c:v>
                </c:pt>
                <c:pt idx="286655">
                  <c:v>42988</c:v>
                </c:pt>
                <c:pt idx="286656">
                  <c:v>42988</c:v>
                </c:pt>
                <c:pt idx="286657">
                  <c:v>42988</c:v>
                </c:pt>
                <c:pt idx="286658">
                  <c:v>42988</c:v>
                </c:pt>
                <c:pt idx="286659">
                  <c:v>42988</c:v>
                </c:pt>
                <c:pt idx="286660">
                  <c:v>42988</c:v>
                </c:pt>
                <c:pt idx="286661">
                  <c:v>42988</c:v>
                </c:pt>
                <c:pt idx="286662">
                  <c:v>42988</c:v>
                </c:pt>
                <c:pt idx="286663">
                  <c:v>42988</c:v>
                </c:pt>
                <c:pt idx="286664">
                  <c:v>42988</c:v>
                </c:pt>
                <c:pt idx="286665">
                  <c:v>42988</c:v>
                </c:pt>
                <c:pt idx="286666">
                  <c:v>42988</c:v>
                </c:pt>
                <c:pt idx="286667">
                  <c:v>42988</c:v>
                </c:pt>
                <c:pt idx="286668">
                  <c:v>42988</c:v>
                </c:pt>
                <c:pt idx="286669">
                  <c:v>42988</c:v>
                </c:pt>
                <c:pt idx="286670">
                  <c:v>42988</c:v>
                </c:pt>
                <c:pt idx="286671">
                  <c:v>42988</c:v>
                </c:pt>
                <c:pt idx="286672">
                  <c:v>42988</c:v>
                </c:pt>
                <c:pt idx="286673">
                  <c:v>42988</c:v>
                </c:pt>
                <c:pt idx="286674">
                  <c:v>42988</c:v>
                </c:pt>
                <c:pt idx="286675">
                  <c:v>42988</c:v>
                </c:pt>
                <c:pt idx="286676">
                  <c:v>42988</c:v>
                </c:pt>
                <c:pt idx="286677">
                  <c:v>42988</c:v>
                </c:pt>
                <c:pt idx="286678">
                  <c:v>42988</c:v>
                </c:pt>
                <c:pt idx="286679">
                  <c:v>42988</c:v>
                </c:pt>
                <c:pt idx="286680">
                  <c:v>42988</c:v>
                </c:pt>
                <c:pt idx="286681">
                  <c:v>42988</c:v>
                </c:pt>
                <c:pt idx="286682">
                  <c:v>42988</c:v>
                </c:pt>
                <c:pt idx="286683">
                  <c:v>42988</c:v>
                </c:pt>
                <c:pt idx="286684">
                  <c:v>42988</c:v>
                </c:pt>
                <c:pt idx="286685">
                  <c:v>42988</c:v>
                </c:pt>
                <c:pt idx="286686">
                  <c:v>42988</c:v>
                </c:pt>
                <c:pt idx="286687">
                  <c:v>42988</c:v>
                </c:pt>
                <c:pt idx="286688">
                  <c:v>42988</c:v>
                </c:pt>
                <c:pt idx="286689">
                  <c:v>42988</c:v>
                </c:pt>
                <c:pt idx="286690">
                  <c:v>42988</c:v>
                </c:pt>
                <c:pt idx="286691">
                  <c:v>42988</c:v>
                </c:pt>
                <c:pt idx="286692">
                  <c:v>42988</c:v>
                </c:pt>
                <c:pt idx="286693">
                  <c:v>42988</c:v>
                </c:pt>
                <c:pt idx="286694">
                  <c:v>42988</c:v>
                </c:pt>
                <c:pt idx="286695">
                  <c:v>42988</c:v>
                </c:pt>
                <c:pt idx="286696">
                  <c:v>42988</c:v>
                </c:pt>
                <c:pt idx="286697">
                  <c:v>42988</c:v>
                </c:pt>
                <c:pt idx="286698">
                  <c:v>42988</c:v>
                </c:pt>
                <c:pt idx="286699">
                  <c:v>42988</c:v>
                </c:pt>
                <c:pt idx="286700">
                  <c:v>42988</c:v>
                </c:pt>
                <c:pt idx="286701">
                  <c:v>42988</c:v>
                </c:pt>
                <c:pt idx="286702">
                  <c:v>42988</c:v>
                </c:pt>
                <c:pt idx="286703">
                  <c:v>42988</c:v>
                </c:pt>
                <c:pt idx="286704">
                  <c:v>42988</c:v>
                </c:pt>
                <c:pt idx="286705">
                  <c:v>42988</c:v>
                </c:pt>
                <c:pt idx="286706">
                  <c:v>42988</c:v>
                </c:pt>
                <c:pt idx="286707">
                  <c:v>42988</c:v>
                </c:pt>
                <c:pt idx="286708">
                  <c:v>42988</c:v>
                </c:pt>
                <c:pt idx="286709">
                  <c:v>42988</c:v>
                </c:pt>
                <c:pt idx="286710">
                  <c:v>42988</c:v>
                </c:pt>
                <c:pt idx="286711">
                  <c:v>42988</c:v>
                </c:pt>
                <c:pt idx="286712">
                  <c:v>42988</c:v>
                </c:pt>
                <c:pt idx="286713">
                  <c:v>42988</c:v>
                </c:pt>
                <c:pt idx="286714">
                  <c:v>42988</c:v>
                </c:pt>
                <c:pt idx="286715">
                  <c:v>42988</c:v>
                </c:pt>
                <c:pt idx="286716">
                  <c:v>42988</c:v>
                </c:pt>
                <c:pt idx="286717">
                  <c:v>42988</c:v>
                </c:pt>
                <c:pt idx="286718">
                  <c:v>42988</c:v>
                </c:pt>
                <c:pt idx="286719">
                  <c:v>42988</c:v>
                </c:pt>
                <c:pt idx="286720">
                  <c:v>42988</c:v>
                </c:pt>
                <c:pt idx="286721">
                  <c:v>42988</c:v>
                </c:pt>
                <c:pt idx="286722">
                  <c:v>42988</c:v>
                </c:pt>
                <c:pt idx="286723">
                  <c:v>42988</c:v>
                </c:pt>
                <c:pt idx="286724">
                  <c:v>42988</c:v>
                </c:pt>
                <c:pt idx="286725">
                  <c:v>42988</c:v>
                </c:pt>
                <c:pt idx="286726">
                  <c:v>42988</c:v>
                </c:pt>
                <c:pt idx="286727">
                  <c:v>42988</c:v>
                </c:pt>
                <c:pt idx="286728">
                  <c:v>42988</c:v>
                </c:pt>
                <c:pt idx="286729">
                  <c:v>42988</c:v>
                </c:pt>
                <c:pt idx="286730">
                  <c:v>42988</c:v>
                </c:pt>
                <c:pt idx="286731">
                  <c:v>42988</c:v>
                </c:pt>
                <c:pt idx="286732">
                  <c:v>42988</c:v>
                </c:pt>
                <c:pt idx="286733">
                  <c:v>42988</c:v>
                </c:pt>
                <c:pt idx="286734">
                  <c:v>42988</c:v>
                </c:pt>
                <c:pt idx="286735">
                  <c:v>42988</c:v>
                </c:pt>
                <c:pt idx="286736">
                  <c:v>42988</c:v>
                </c:pt>
                <c:pt idx="286737">
                  <c:v>42988</c:v>
                </c:pt>
                <c:pt idx="286738">
                  <c:v>42988</c:v>
                </c:pt>
                <c:pt idx="286739">
                  <c:v>42988</c:v>
                </c:pt>
                <c:pt idx="286740">
                  <c:v>42988</c:v>
                </c:pt>
                <c:pt idx="286741">
                  <c:v>42988</c:v>
                </c:pt>
                <c:pt idx="286742">
                  <c:v>42988</c:v>
                </c:pt>
                <c:pt idx="286743">
                  <c:v>42988</c:v>
                </c:pt>
                <c:pt idx="286744">
                  <c:v>42988</c:v>
                </c:pt>
                <c:pt idx="286745">
                  <c:v>42988</c:v>
                </c:pt>
                <c:pt idx="286746">
                  <c:v>42988</c:v>
                </c:pt>
                <c:pt idx="286747">
                  <c:v>42988</c:v>
                </c:pt>
                <c:pt idx="286748">
                  <c:v>42988</c:v>
                </c:pt>
                <c:pt idx="286749">
                  <c:v>42988</c:v>
                </c:pt>
                <c:pt idx="286750">
                  <c:v>42988</c:v>
                </c:pt>
                <c:pt idx="286751">
                  <c:v>42988</c:v>
                </c:pt>
                <c:pt idx="286752">
                  <c:v>42988</c:v>
                </c:pt>
                <c:pt idx="286753">
                  <c:v>42988</c:v>
                </c:pt>
                <c:pt idx="286754">
                  <c:v>42988</c:v>
                </c:pt>
                <c:pt idx="286755">
                  <c:v>42988</c:v>
                </c:pt>
                <c:pt idx="286756">
                  <c:v>42988</c:v>
                </c:pt>
                <c:pt idx="286757">
                  <c:v>42988</c:v>
                </c:pt>
                <c:pt idx="286758">
                  <c:v>42988</c:v>
                </c:pt>
                <c:pt idx="286759">
                  <c:v>42988</c:v>
                </c:pt>
                <c:pt idx="286760">
                  <c:v>42988</c:v>
                </c:pt>
                <c:pt idx="286761">
                  <c:v>42988</c:v>
                </c:pt>
                <c:pt idx="286762">
                  <c:v>42988</c:v>
                </c:pt>
                <c:pt idx="286763">
                  <c:v>42988</c:v>
                </c:pt>
                <c:pt idx="286764">
                  <c:v>42988</c:v>
                </c:pt>
                <c:pt idx="286765">
                  <c:v>42988</c:v>
                </c:pt>
                <c:pt idx="286766">
                  <c:v>42988</c:v>
                </c:pt>
                <c:pt idx="286767">
                  <c:v>42988</c:v>
                </c:pt>
                <c:pt idx="286768">
                  <c:v>42988</c:v>
                </c:pt>
                <c:pt idx="286769">
                  <c:v>42988</c:v>
                </c:pt>
                <c:pt idx="286770">
                  <c:v>42988</c:v>
                </c:pt>
                <c:pt idx="286771">
                  <c:v>42988</c:v>
                </c:pt>
                <c:pt idx="286772">
                  <c:v>42988</c:v>
                </c:pt>
                <c:pt idx="286773">
                  <c:v>42988</c:v>
                </c:pt>
                <c:pt idx="286774">
                  <c:v>42988</c:v>
                </c:pt>
                <c:pt idx="286775">
                  <c:v>42988</c:v>
                </c:pt>
                <c:pt idx="286776">
                  <c:v>42988</c:v>
                </c:pt>
                <c:pt idx="286777">
                  <c:v>42988</c:v>
                </c:pt>
                <c:pt idx="286778">
                  <c:v>42988</c:v>
                </c:pt>
                <c:pt idx="286779">
                  <c:v>42988</c:v>
                </c:pt>
                <c:pt idx="286780">
                  <c:v>42988</c:v>
                </c:pt>
                <c:pt idx="286781">
                  <c:v>42988</c:v>
                </c:pt>
                <c:pt idx="286782">
                  <c:v>42988</c:v>
                </c:pt>
                <c:pt idx="286783">
                  <c:v>42988</c:v>
                </c:pt>
                <c:pt idx="286784">
                  <c:v>42988</c:v>
                </c:pt>
                <c:pt idx="286785">
                  <c:v>42988</c:v>
                </c:pt>
                <c:pt idx="286786">
                  <c:v>42988</c:v>
                </c:pt>
                <c:pt idx="286787">
                  <c:v>42988</c:v>
                </c:pt>
                <c:pt idx="286788">
                  <c:v>42988</c:v>
                </c:pt>
                <c:pt idx="286789">
                  <c:v>42988</c:v>
                </c:pt>
                <c:pt idx="286790">
                  <c:v>42988</c:v>
                </c:pt>
                <c:pt idx="286791">
                  <c:v>42988</c:v>
                </c:pt>
                <c:pt idx="286792">
                  <c:v>42988</c:v>
                </c:pt>
                <c:pt idx="286793">
                  <c:v>42988</c:v>
                </c:pt>
                <c:pt idx="286794">
                  <c:v>42988</c:v>
                </c:pt>
                <c:pt idx="286795">
                  <c:v>42988</c:v>
                </c:pt>
                <c:pt idx="286796">
                  <c:v>42988</c:v>
                </c:pt>
                <c:pt idx="286797">
                  <c:v>42988</c:v>
                </c:pt>
                <c:pt idx="286798">
                  <c:v>42988</c:v>
                </c:pt>
                <c:pt idx="286799">
                  <c:v>42988</c:v>
                </c:pt>
                <c:pt idx="286800">
                  <c:v>42988</c:v>
                </c:pt>
                <c:pt idx="286801">
                  <c:v>42988</c:v>
                </c:pt>
                <c:pt idx="286802">
                  <c:v>42988</c:v>
                </c:pt>
                <c:pt idx="286803">
                  <c:v>42988</c:v>
                </c:pt>
                <c:pt idx="286804">
                  <c:v>42988</c:v>
                </c:pt>
                <c:pt idx="286805">
                  <c:v>42988</c:v>
                </c:pt>
                <c:pt idx="286806">
                  <c:v>42988</c:v>
                </c:pt>
                <c:pt idx="286807">
                  <c:v>42988</c:v>
                </c:pt>
                <c:pt idx="286808">
                  <c:v>42988</c:v>
                </c:pt>
                <c:pt idx="286809">
                  <c:v>42988</c:v>
                </c:pt>
                <c:pt idx="286810">
                  <c:v>42988</c:v>
                </c:pt>
                <c:pt idx="286811">
                  <c:v>42988</c:v>
                </c:pt>
                <c:pt idx="286812">
                  <c:v>42988</c:v>
                </c:pt>
                <c:pt idx="286813">
                  <c:v>42988</c:v>
                </c:pt>
                <c:pt idx="286814">
                  <c:v>42988</c:v>
                </c:pt>
                <c:pt idx="286815">
                  <c:v>42988</c:v>
                </c:pt>
                <c:pt idx="286816">
                  <c:v>42988</c:v>
                </c:pt>
                <c:pt idx="286817">
                  <c:v>42988</c:v>
                </c:pt>
                <c:pt idx="286818">
                  <c:v>42988</c:v>
                </c:pt>
                <c:pt idx="286819">
                  <c:v>42988</c:v>
                </c:pt>
                <c:pt idx="286820">
                  <c:v>42988</c:v>
                </c:pt>
                <c:pt idx="286821">
                  <c:v>42988</c:v>
                </c:pt>
                <c:pt idx="286822">
                  <c:v>42988</c:v>
                </c:pt>
                <c:pt idx="286823">
                  <c:v>42988</c:v>
                </c:pt>
                <c:pt idx="286824">
                  <c:v>42988</c:v>
                </c:pt>
                <c:pt idx="286825">
                  <c:v>42988</c:v>
                </c:pt>
                <c:pt idx="286826">
                  <c:v>42988</c:v>
                </c:pt>
                <c:pt idx="286827">
                  <c:v>42988</c:v>
                </c:pt>
                <c:pt idx="286828">
                  <c:v>42988</c:v>
                </c:pt>
                <c:pt idx="286829">
                  <c:v>42988</c:v>
                </c:pt>
                <c:pt idx="286830">
                  <c:v>42988</c:v>
                </c:pt>
                <c:pt idx="286831">
                  <c:v>42988</c:v>
                </c:pt>
                <c:pt idx="286832">
                  <c:v>42988</c:v>
                </c:pt>
                <c:pt idx="286833">
                  <c:v>42988</c:v>
                </c:pt>
                <c:pt idx="286834">
                  <c:v>42988</c:v>
                </c:pt>
                <c:pt idx="286835">
                  <c:v>42988</c:v>
                </c:pt>
                <c:pt idx="286836">
                  <c:v>42988</c:v>
                </c:pt>
                <c:pt idx="286837">
                  <c:v>42988</c:v>
                </c:pt>
                <c:pt idx="286838">
                  <c:v>42988</c:v>
                </c:pt>
                <c:pt idx="286839">
                  <c:v>42988</c:v>
                </c:pt>
                <c:pt idx="286840">
                  <c:v>42988</c:v>
                </c:pt>
                <c:pt idx="286841">
                  <c:v>42988</c:v>
                </c:pt>
                <c:pt idx="286842">
                  <c:v>42988</c:v>
                </c:pt>
                <c:pt idx="286843">
                  <c:v>42988</c:v>
                </c:pt>
                <c:pt idx="286844">
                  <c:v>42988</c:v>
                </c:pt>
                <c:pt idx="286845">
                  <c:v>42988</c:v>
                </c:pt>
                <c:pt idx="286846">
                  <c:v>42988</c:v>
                </c:pt>
                <c:pt idx="286847">
                  <c:v>42988</c:v>
                </c:pt>
                <c:pt idx="286848">
                  <c:v>42988</c:v>
                </c:pt>
                <c:pt idx="286849">
                  <c:v>42988</c:v>
                </c:pt>
                <c:pt idx="286850">
                  <c:v>42988</c:v>
                </c:pt>
                <c:pt idx="286851">
                  <c:v>42988</c:v>
                </c:pt>
                <c:pt idx="286852">
                  <c:v>42988</c:v>
                </c:pt>
                <c:pt idx="286853">
                  <c:v>42988</c:v>
                </c:pt>
                <c:pt idx="286854">
                  <c:v>42988</c:v>
                </c:pt>
                <c:pt idx="286855">
                  <c:v>42988</c:v>
                </c:pt>
                <c:pt idx="286856">
                  <c:v>42988</c:v>
                </c:pt>
                <c:pt idx="286857">
                  <c:v>42988</c:v>
                </c:pt>
                <c:pt idx="286858">
                  <c:v>42988</c:v>
                </c:pt>
                <c:pt idx="286859">
                  <c:v>42988</c:v>
                </c:pt>
                <c:pt idx="286860">
                  <c:v>42988</c:v>
                </c:pt>
                <c:pt idx="286861">
                  <c:v>42988</c:v>
                </c:pt>
                <c:pt idx="286862">
                  <c:v>42988</c:v>
                </c:pt>
                <c:pt idx="286863">
                  <c:v>42988</c:v>
                </c:pt>
                <c:pt idx="286864">
                  <c:v>42988</c:v>
                </c:pt>
                <c:pt idx="286865">
                  <c:v>42988</c:v>
                </c:pt>
                <c:pt idx="286866">
                  <c:v>42988</c:v>
                </c:pt>
                <c:pt idx="286867">
                  <c:v>42988</c:v>
                </c:pt>
                <c:pt idx="286868">
                  <c:v>42988</c:v>
                </c:pt>
                <c:pt idx="286869">
                  <c:v>42988</c:v>
                </c:pt>
                <c:pt idx="286870">
                  <c:v>42988</c:v>
                </c:pt>
                <c:pt idx="286871">
                  <c:v>42988</c:v>
                </c:pt>
                <c:pt idx="286872">
                  <c:v>42988</c:v>
                </c:pt>
                <c:pt idx="286873">
                  <c:v>42988</c:v>
                </c:pt>
                <c:pt idx="286874">
                  <c:v>42988</c:v>
                </c:pt>
                <c:pt idx="286875">
                  <c:v>42988</c:v>
                </c:pt>
                <c:pt idx="286876">
                  <c:v>42988</c:v>
                </c:pt>
                <c:pt idx="286877">
                  <c:v>42988</c:v>
                </c:pt>
                <c:pt idx="286878">
                  <c:v>42988</c:v>
                </c:pt>
                <c:pt idx="286879">
                  <c:v>42988</c:v>
                </c:pt>
                <c:pt idx="286880">
                  <c:v>42988</c:v>
                </c:pt>
                <c:pt idx="286881">
                  <c:v>42988</c:v>
                </c:pt>
                <c:pt idx="286882">
                  <c:v>42988</c:v>
                </c:pt>
                <c:pt idx="286883">
                  <c:v>42988</c:v>
                </c:pt>
                <c:pt idx="286884">
                  <c:v>42988</c:v>
                </c:pt>
                <c:pt idx="286885">
                  <c:v>42988</c:v>
                </c:pt>
                <c:pt idx="286886">
                  <c:v>42988</c:v>
                </c:pt>
                <c:pt idx="286887">
                  <c:v>42988</c:v>
                </c:pt>
                <c:pt idx="286888">
                  <c:v>42988</c:v>
                </c:pt>
                <c:pt idx="286889">
                  <c:v>42988</c:v>
                </c:pt>
                <c:pt idx="286890">
                  <c:v>42988</c:v>
                </c:pt>
                <c:pt idx="286891">
                  <c:v>42988</c:v>
                </c:pt>
                <c:pt idx="286892">
                  <c:v>42988</c:v>
                </c:pt>
                <c:pt idx="286893">
                  <c:v>42988</c:v>
                </c:pt>
                <c:pt idx="286894">
                  <c:v>42988</c:v>
                </c:pt>
                <c:pt idx="286895">
                  <c:v>42988</c:v>
                </c:pt>
                <c:pt idx="286896">
                  <c:v>42988</c:v>
                </c:pt>
                <c:pt idx="286897">
                  <c:v>42988</c:v>
                </c:pt>
                <c:pt idx="286898">
                  <c:v>42988</c:v>
                </c:pt>
                <c:pt idx="286899">
                  <c:v>42988</c:v>
                </c:pt>
                <c:pt idx="286900">
                  <c:v>42988</c:v>
                </c:pt>
                <c:pt idx="286901">
                  <c:v>42988</c:v>
                </c:pt>
                <c:pt idx="286902">
                  <c:v>42988</c:v>
                </c:pt>
                <c:pt idx="286903">
                  <c:v>42988</c:v>
                </c:pt>
                <c:pt idx="286904">
                  <c:v>42988</c:v>
                </c:pt>
                <c:pt idx="286905">
                  <c:v>42988</c:v>
                </c:pt>
                <c:pt idx="286906">
                  <c:v>42988</c:v>
                </c:pt>
                <c:pt idx="286907">
                  <c:v>42988</c:v>
                </c:pt>
                <c:pt idx="286908">
                  <c:v>42988</c:v>
                </c:pt>
                <c:pt idx="286909">
                  <c:v>42988</c:v>
                </c:pt>
                <c:pt idx="286910">
                  <c:v>42988</c:v>
                </c:pt>
                <c:pt idx="286911">
                  <c:v>42988</c:v>
                </c:pt>
                <c:pt idx="286912">
                  <c:v>42988</c:v>
                </c:pt>
                <c:pt idx="286913">
                  <c:v>42988</c:v>
                </c:pt>
                <c:pt idx="286914">
                  <c:v>42988</c:v>
                </c:pt>
                <c:pt idx="286915">
                  <c:v>42988</c:v>
                </c:pt>
                <c:pt idx="286916">
                  <c:v>42988</c:v>
                </c:pt>
                <c:pt idx="286917">
                  <c:v>42988</c:v>
                </c:pt>
                <c:pt idx="286918">
                  <c:v>42988</c:v>
                </c:pt>
                <c:pt idx="286919">
                  <c:v>42988</c:v>
                </c:pt>
                <c:pt idx="286920">
                  <c:v>42988</c:v>
                </c:pt>
                <c:pt idx="286921">
                  <c:v>42988</c:v>
                </c:pt>
                <c:pt idx="286922">
                  <c:v>42988</c:v>
                </c:pt>
                <c:pt idx="286923">
                  <c:v>42988</c:v>
                </c:pt>
                <c:pt idx="286924">
                  <c:v>42988</c:v>
                </c:pt>
                <c:pt idx="286925">
                  <c:v>42988</c:v>
                </c:pt>
                <c:pt idx="286926">
                  <c:v>42988</c:v>
                </c:pt>
                <c:pt idx="286927">
                  <c:v>42988</c:v>
                </c:pt>
                <c:pt idx="286928">
                  <c:v>42988</c:v>
                </c:pt>
                <c:pt idx="286929">
                  <c:v>42988</c:v>
                </c:pt>
                <c:pt idx="286930">
                  <c:v>42988</c:v>
                </c:pt>
                <c:pt idx="286931">
                  <c:v>42988</c:v>
                </c:pt>
                <c:pt idx="286932">
                  <c:v>42988</c:v>
                </c:pt>
                <c:pt idx="286933">
                  <c:v>42988</c:v>
                </c:pt>
                <c:pt idx="286934">
                  <c:v>42988</c:v>
                </c:pt>
                <c:pt idx="286935">
                  <c:v>42988</c:v>
                </c:pt>
                <c:pt idx="286936">
                  <c:v>42988</c:v>
                </c:pt>
                <c:pt idx="286937">
                  <c:v>42988</c:v>
                </c:pt>
                <c:pt idx="286938">
                  <c:v>42988</c:v>
                </c:pt>
                <c:pt idx="286939">
                  <c:v>42988</c:v>
                </c:pt>
                <c:pt idx="286940">
                  <c:v>42988</c:v>
                </c:pt>
                <c:pt idx="286941">
                  <c:v>42988</c:v>
                </c:pt>
                <c:pt idx="286942">
                  <c:v>42988</c:v>
                </c:pt>
                <c:pt idx="286943">
                  <c:v>42988</c:v>
                </c:pt>
                <c:pt idx="286944">
                  <c:v>42988</c:v>
                </c:pt>
                <c:pt idx="286945">
                  <c:v>42988</c:v>
                </c:pt>
                <c:pt idx="286946">
                  <c:v>42988</c:v>
                </c:pt>
                <c:pt idx="286947">
                  <c:v>42988</c:v>
                </c:pt>
                <c:pt idx="286948">
                  <c:v>42988</c:v>
                </c:pt>
                <c:pt idx="286949">
                  <c:v>42988</c:v>
                </c:pt>
                <c:pt idx="286950">
                  <c:v>42988</c:v>
                </c:pt>
                <c:pt idx="286951">
                  <c:v>42988</c:v>
                </c:pt>
                <c:pt idx="286952">
                  <c:v>42988</c:v>
                </c:pt>
                <c:pt idx="286953">
                  <c:v>42988</c:v>
                </c:pt>
                <c:pt idx="286954">
                  <c:v>42988</c:v>
                </c:pt>
                <c:pt idx="286955">
                  <c:v>42988</c:v>
                </c:pt>
                <c:pt idx="286956">
                  <c:v>42988</c:v>
                </c:pt>
                <c:pt idx="286957">
                  <c:v>42988</c:v>
                </c:pt>
                <c:pt idx="286958">
                  <c:v>42988</c:v>
                </c:pt>
                <c:pt idx="286959">
                  <c:v>42988</c:v>
                </c:pt>
                <c:pt idx="286960">
                  <c:v>42988</c:v>
                </c:pt>
                <c:pt idx="286961">
                  <c:v>42988</c:v>
                </c:pt>
                <c:pt idx="286962">
                  <c:v>42988</c:v>
                </c:pt>
                <c:pt idx="286963">
                  <c:v>42988</c:v>
                </c:pt>
                <c:pt idx="286964">
                  <c:v>42988</c:v>
                </c:pt>
                <c:pt idx="286965">
                  <c:v>42988</c:v>
                </c:pt>
                <c:pt idx="286966">
                  <c:v>42988</c:v>
                </c:pt>
                <c:pt idx="286967">
                  <c:v>42988</c:v>
                </c:pt>
                <c:pt idx="286968">
                  <c:v>42988</c:v>
                </c:pt>
                <c:pt idx="286969">
                  <c:v>42988</c:v>
                </c:pt>
                <c:pt idx="286970">
                  <c:v>42988</c:v>
                </c:pt>
                <c:pt idx="286971">
                  <c:v>42988</c:v>
                </c:pt>
                <c:pt idx="286972">
                  <c:v>42988</c:v>
                </c:pt>
                <c:pt idx="286973">
                  <c:v>42988</c:v>
                </c:pt>
                <c:pt idx="286974">
                  <c:v>42988</c:v>
                </c:pt>
                <c:pt idx="286975">
                  <c:v>42988</c:v>
                </c:pt>
                <c:pt idx="286976">
                  <c:v>42988</c:v>
                </c:pt>
                <c:pt idx="286977">
                  <c:v>42988</c:v>
                </c:pt>
                <c:pt idx="286978">
                  <c:v>42988</c:v>
                </c:pt>
                <c:pt idx="286979">
                  <c:v>42988</c:v>
                </c:pt>
                <c:pt idx="286980">
                  <c:v>42988</c:v>
                </c:pt>
                <c:pt idx="286981">
                  <c:v>42988</c:v>
                </c:pt>
                <c:pt idx="286982">
                  <c:v>42988</c:v>
                </c:pt>
                <c:pt idx="286983">
                  <c:v>42988</c:v>
                </c:pt>
                <c:pt idx="286984">
                  <c:v>42988</c:v>
                </c:pt>
                <c:pt idx="286985">
                  <c:v>42988</c:v>
                </c:pt>
                <c:pt idx="286986">
                  <c:v>42988</c:v>
                </c:pt>
                <c:pt idx="286987">
                  <c:v>42988</c:v>
                </c:pt>
                <c:pt idx="286988">
                  <c:v>42988</c:v>
                </c:pt>
                <c:pt idx="286989">
                  <c:v>42988</c:v>
                </c:pt>
                <c:pt idx="286990">
                  <c:v>42988</c:v>
                </c:pt>
                <c:pt idx="286991">
                  <c:v>42988</c:v>
                </c:pt>
                <c:pt idx="286992">
                  <c:v>42988</c:v>
                </c:pt>
                <c:pt idx="286993">
                  <c:v>42988</c:v>
                </c:pt>
                <c:pt idx="286994">
                  <c:v>42988</c:v>
                </c:pt>
                <c:pt idx="286995">
                  <c:v>42988</c:v>
                </c:pt>
                <c:pt idx="286996">
                  <c:v>42988</c:v>
                </c:pt>
                <c:pt idx="286997">
                  <c:v>42988</c:v>
                </c:pt>
                <c:pt idx="286998">
                  <c:v>42988</c:v>
                </c:pt>
                <c:pt idx="286999">
                  <c:v>42988</c:v>
                </c:pt>
                <c:pt idx="287000">
                  <c:v>42988</c:v>
                </c:pt>
                <c:pt idx="287001">
                  <c:v>42988</c:v>
                </c:pt>
                <c:pt idx="287002">
                  <c:v>42988</c:v>
                </c:pt>
                <c:pt idx="287003">
                  <c:v>42988</c:v>
                </c:pt>
                <c:pt idx="287004">
                  <c:v>42988</c:v>
                </c:pt>
                <c:pt idx="287005">
                  <c:v>42988</c:v>
                </c:pt>
                <c:pt idx="287006">
                  <c:v>42988</c:v>
                </c:pt>
                <c:pt idx="287007">
                  <c:v>42988</c:v>
                </c:pt>
                <c:pt idx="287008">
                  <c:v>42988</c:v>
                </c:pt>
                <c:pt idx="287009">
                  <c:v>42988</c:v>
                </c:pt>
                <c:pt idx="287010">
                  <c:v>42988</c:v>
                </c:pt>
                <c:pt idx="287011">
                  <c:v>42988</c:v>
                </c:pt>
                <c:pt idx="287012">
                  <c:v>42988</c:v>
                </c:pt>
                <c:pt idx="287013">
                  <c:v>42988</c:v>
                </c:pt>
                <c:pt idx="287014">
                  <c:v>42988</c:v>
                </c:pt>
                <c:pt idx="287015">
                  <c:v>42988</c:v>
                </c:pt>
                <c:pt idx="287016">
                  <c:v>42988</c:v>
                </c:pt>
                <c:pt idx="287017">
                  <c:v>42988</c:v>
                </c:pt>
                <c:pt idx="287018">
                  <c:v>42988</c:v>
                </c:pt>
                <c:pt idx="287019">
                  <c:v>42988</c:v>
                </c:pt>
                <c:pt idx="287020">
                  <c:v>42988</c:v>
                </c:pt>
                <c:pt idx="287021">
                  <c:v>42988</c:v>
                </c:pt>
                <c:pt idx="287022">
                  <c:v>42988</c:v>
                </c:pt>
                <c:pt idx="287023">
                  <c:v>42988</c:v>
                </c:pt>
                <c:pt idx="287024">
                  <c:v>42988</c:v>
                </c:pt>
                <c:pt idx="287025">
                  <c:v>42988</c:v>
                </c:pt>
                <c:pt idx="287026">
                  <c:v>42988</c:v>
                </c:pt>
                <c:pt idx="287027">
                  <c:v>42988</c:v>
                </c:pt>
                <c:pt idx="287028">
                  <c:v>42988</c:v>
                </c:pt>
                <c:pt idx="287029">
                  <c:v>42988</c:v>
                </c:pt>
                <c:pt idx="287030">
                  <c:v>42988</c:v>
                </c:pt>
                <c:pt idx="287031">
                  <c:v>42988</c:v>
                </c:pt>
                <c:pt idx="287032">
                  <c:v>42988</c:v>
                </c:pt>
                <c:pt idx="287033">
                  <c:v>42988</c:v>
                </c:pt>
                <c:pt idx="287034">
                  <c:v>42988</c:v>
                </c:pt>
                <c:pt idx="287035">
                  <c:v>42988</c:v>
                </c:pt>
                <c:pt idx="287036">
                  <c:v>42988</c:v>
                </c:pt>
                <c:pt idx="287037">
                  <c:v>42988</c:v>
                </c:pt>
                <c:pt idx="287038">
                  <c:v>42988</c:v>
                </c:pt>
                <c:pt idx="287039">
                  <c:v>42988</c:v>
                </c:pt>
                <c:pt idx="287040">
                  <c:v>42988</c:v>
                </c:pt>
                <c:pt idx="287041">
                  <c:v>42988</c:v>
                </c:pt>
                <c:pt idx="287042">
                  <c:v>42988</c:v>
                </c:pt>
                <c:pt idx="287043">
                  <c:v>42988</c:v>
                </c:pt>
                <c:pt idx="287044">
                  <c:v>42988</c:v>
                </c:pt>
                <c:pt idx="287045">
                  <c:v>42988</c:v>
                </c:pt>
                <c:pt idx="287046">
                  <c:v>42988</c:v>
                </c:pt>
                <c:pt idx="287047">
                  <c:v>42988</c:v>
                </c:pt>
                <c:pt idx="287048">
                  <c:v>42988</c:v>
                </c:pt>
                <c:pt idx="287049">
                  <c:v>42988</c:v>
                </c:pt>
                <c:pt idx="287050">
                  <c:v>42988</c:v>
                </c:pt>
                <c:pt idx="287051">
                  <c:v>42988</c:v>
                </c:pt>
                <c:pt idx="287052">
                  <c:v>42988</c:v>
                </c:pt>
                <c:pt idx="287053">
                  <c:v>42988</c:v>
                </c:pt>
                <c:pt idx="287054">
                  <c:v>42988</c:v>
                </c:pt>
                <c:pt idx="287055">
                  <c:v>42988</c:v>
                </c:pt>
                <c:pt idx="287056">
                  <c:v>42988</c:v>
                </c:pt>
                <c:pt idx="287057">
                  <c:v>42988</c:v>
                </c:pt>
                <c:pt idx="287058">
                  <c:v>42988</c:v>
                </c:pt>
                <c:pt idx="287059">
                  <c:v>42988</c:v>
                </c:pt>
                <c:pt idx="287060">
                  <c:v>42988</c:v>
                </c:pt>
                <c:pt idx="287061">
                  <c:v>42988</c:v>
                </c:pt>
                <c:pt idx="287062">
                  <c:v>42988</c:v>
                </c:pt>
                <c:pt idx="287063">
                  <c:v>42988</c:v>
                </c:pt>
                <c:pt idx="287064">
                  <c:v>42988</c:v>
                </c:pt>
                <c:pt idx="287065">
                  <c:v>42988</c:v>
                </c:pt>
                <c:pt idx="287066">
                  <c:v>42988</c:v>
                </c:pt>
                <c:pt idx="287067">
                  <c:v>42988</c:v>
                </c:pt>
                <c:pt idx="287068">
                  <c:v>42988</c:v>
                </c:pt>
                <c:pt idx="287069">
                  <c:v>42988</c:v>
                </c:pt>
                <c:pt idx="287070">
                  <c:v>42988</c:v>
                </c:pt>
                <c:pt idx="287071">
                  <c:v>42988</c:v>
                </c:pt>
                <c:pt idx="287072">
                  <c:v>42988</c:v>
                </c:pt>
                <c:pt idx="287073">
                  <c:v>42988</c:v>
                </c:pt>
                <c:pt idx="287074">
                  <c:v>42988</c:v>
                </c:pt>
                <c:pt idx="287075">
                  <c:v>42988</c:v>
                </c:pt>
                <c:pt idx="287076">
                  <c:v>42988</c:v>
                </c:pt>
                <c:pt idx="287077">
                  <c:v>42988</c:v>
                </c:pt>
                <c:pt idx="287078">
                  <c:v>42988</c:v>
                </c:pt>
                <c:pt idx="287079">
                  <c:v>42988</c:v>
                </c:pt>
                <c:pt idx="287080">
                  <c:v>42988</c:v>
                </c:pt>
                <c:pt idx="287081">
                  <c:v>42988</c:v>
                </c:pt>
                <c:pt idx="287082">
                  <c:v>42988</c:v>
                </c:pt>
                <c:pt idx="287083">
                  <c:v>42988</c:v>
                </c:pt>
                <c:pt idx="287084">
                  <c:v>42988</c:v>
                </c:pt>
                <c:pt idx="287085">
                  <c:v>42988</c:v>
                </c:pt>
                <c:pt idx="287086">
                  <c:v>42988</c:v>
                </c:pt>
                <c:pt idx="287087">
                  <c:v>42988</c:v>
                </c:pt>
                <c:pt idx="287088">
                  <c:v>42988</c:v>
                </c:pt>
                <c:pt idx="287089">
                  <c:v>42988</c:v>
                </c:pt>
                <c:pt idx="287090">
                  <c:v>42988</c:v>
                </c:pt>
                <c:pt idx="287091">
                  <c:v>42988</c:v>
                </c:pt>
                <c:pt idx="287092">
                  <c:v>42988</c:v>
                </c:pt>
                <c:pt idx="287093">
                  <c:v>42988</c:v>
                </c:pt>
                <c:pt idx="287094">
                  <c:v>42988</c:v>
                </c:pt>
                <c:pt idx="287095">
                  <c:v>42988</c:v>
                </c:pt>
                <c:pt idx="287096">
                  <c:v>42988</c:v>
                </c:pt>
                <c:pt idx="287097">
                  <c:v>42988</c:v>
                </c:pt>
                <c:pt idx="287098">
                  <c:v>42988</c:v>
                </c:pt>
                <c:pt idx="287099">
                  <c:v>42988</c:v>
                </c:pt>
                <c:pt idx="287100">
                  <c:v>42988</c:v>
                </c:pt>
                <c:pt idx="287101">
                  <c:v>42988</c:v>
                </c:pt>
                <c:pt idx="287102">
                  <c:v>42988</c:v>
                </c:pt>
                <c:pt idx="287103">
                  <c:v>42988</c:v>
                </c:pt>
                <c:pt idx="287104">
                  <c:v>42988</c:v>
                </c:pt>
                <c:pt idx="287105">
                  <c:v>42988</c:v>
                </c:pt>
                <c:pt idx="287106">
                  <c:v>42988</c:v>
                </c:pt>
                <c:pt idx="287107">
                  <c:v>42988</c:v>
                </c:pt>
                <c:pt idx="287108">
                  <c:v>42988</c:v>
                </c:pt>
                <c:pt idx="287109">
                  <c:v>42988</c:v>
                </c:pt>
                <c:pt idx="287110">
                  <c:v>42988</c:v>
                </c:pt>
                <c:pt idx="287111">
                  <c:v>42988</c:v>
                </c:pt>
                <c:pt idx="287112">
                  <c:v>42988</c:v>
                </c:pt>
                <c:pt idx="287113">
                  <c:v>42988</c:v>
                </c:pt>
                <c:pt idx="287114">
                  <c:v>42988</c:v>
                </c:pt>
                <c:pt idx="287115">
                  <c:v>42988</c:v>
                </c:pt>
                <c:pt idx="287116">
                  <c:v>42988</c:v>
                </c:pt>
                <c:pt idx="287117">
                  <c:v>42988</c:v>
                </c:pt>
                <c:pt idx="287118">
                  <c:v>42988</c:v>
                </c:pt>
                <c:pt idx="287119">
                  <c:v>42988</c:v>
                </c:pt>
                <c:pt idx="287120">
                  <c:v>42988</c:v>
                </c:pt>
                <c:pt idx="287121">
                  <c:v>42988</c:v>
                </c:pt>
                <c:pt idx="287122">
                  <c:v>42988</c:v>
                </c:pt>
                <c:pt idx="287123">
                  <c:v>42988</c:v>
                </c:pt>
                <c:pt idx="287124">
                  <c:v>42988</c:v>
                </c:pt>
                <c:pt idx="287125">
                  <c:v>42988</c:v>
                </c:pt>
                <c:pt idx="287126">
                  <c:v>42988</c:v>
                </c:pt>
                <c:pt idx="287127">
                  <c:v>42988</c:v>
                </c:pt>
                <c:pt idx="287128">
                  <c:v>42988</c:v>
                </c:pt>
                <c:pt idx="287129">
                  <c:v>42988</c:v>
                </c:pt>
                <c:pt idx="287130">
                  <c:v>42988</c:v>
                </c:pt>
                <c:pt idx="287131">
                  <c:v>42988</c:v>
                </c:pt>
                <c:pt idx="287132">
                  <c:v>42988</c:v>
                </c:pt>
                <c:pt idx="287133">
                  <c:v>42988</c:v>
                </c:pt>
                <c:pt idx="287134">
                  <c:v>42988</c:v>
                </c:pt>
                <c:pt idx="287135">
                  <c:v>42988</c:v>
                </c:pt>
                <c:pt idx="287136">
                  <c:v>42988</c:v>
                </c:pt>
                <c:pt idx="287137">
                  <c:v>42988</c:v>
                </c:pt>
                <c:pt idx="287138">
                  <c:v>42988</c:v>
                </c:pt>
                <c:pt idx="287139">
                  <c:v>42988</c:v>
                </c:pt>
                <c:pt idx="287140">
                  <c:v>42988</c:v>
                </c:pt>
                <c:pt idx="287141">
                  <c:v>42988</c:v>
                </c:pt>
                <c:pt idx="287142">
                  <c:v>42988</c:v>
                </c:pt>
                <c:pt idx="287143">
                  <c:v>42988</c:v>
                </c:pt>
                <c:pt idx="287144">
                  <c:v>42988</c:v>
                </c:pt>
                <c:pt idx="287145">
                  <c:v>42988</c:v>
                </c:pt>
                <c:pt idx="287146">
                  <c:v>42988</c:v>
                </c:pt>
                <c:pt idx="287147">
                  <c:v>42988</c:v>
                </c:pt>
                <c:pt idx="287148">
                  <c:v>42988</c:v>
                </c:pt>
                <c:pt idx="287149">
                  <c:v>42988</c:v>
                </c:pt>
                <c:pt idx="287150">
                  <c:v>42988</c:v>
                </c:pt>
                <c:pt idx="287151">
                  <c:v>42988</c:v>
                </c:pt>
                <c:pt idx="287152">
                  <c:v>42988</c:v>
                </c:pt>
                <c:pt idx="287153">
                  <c:v>42988</c:v>
                </c:pt>
                <c:pt idx="287154">
                  <c:v>42988</c:v>
                </c:pt>
                <c:pt idx="287155">
                  <c:v>42988</c:v>
                </c:pt>
                <c:pt idx="287156">
                  <c:v>42988</c:v>
                </c:pt>
                <c:pt idx="287157">
                  <c:v>42988</c:v>
                </c:pt>
                <c:pt idx="287158">
                  <c:v>42988</c:v>
                </c:pt>
                <c:pt idx="287159">
                  <c:v>42988</c:v>
                </c:pt>
                <c:pt idx="287160">
                  <c:v>42988</c:v>
                </c:pt>
                <c:pt idx="287161">
                  <c:v>42988</c:v>
                </c:pt>
                <c:pt idx="287162">
                  <c:v>42988</c:v>
                </c:pt>
                <c:pt idx="287163">
                  <c:v>42988</c:v>
                </c:pt>
                <c:pt idx="287164">
                  <c:v>42988</c:v>
                </c:pt>
                <c:pt idx="287165">
                  <c:v>42988</c:v>
                </c:pt>
                <c:pt idx="287166">
                  <c:v>42988</c:v>
                </c:pt>
                <c:pt idx="287167">
                  <c:v>42988</c:v>
                </c:pt>
                <c:pt idx="287168">
                  <c:v>42988</c:v>
                </c:pt>
                <c:pt idx="287169">
                  <c:v>42988</c:v>
                </c:pt>
                <c:pt idx="287170">
                  <c:v>42988</c:v>
                </c:pt>
                <c:pt idx="287171">
                  <c:v>42988</c:v>
                </c:pt>
                <c:pt idx="287172">
                  <c:v>42988</c:v>
                </c:pt>
                <c:pt idx="287173">
                  <c:v>42988</c:v>
                </c:pt>
                <c:pt idx="287174">
                  <c:v>42988</c:v>
                </c:pt>
                <c:pt idx="287175">
                  <c:v>42988</c:v>
                </c:pt>
                <c:pt idx="287176">
                  <c:v>42988</c:v>
                </c:pt>
                <c:pt idx="287177">
                  <c:v>42988</c:v>
                </c:pt>
                <c:pt idx="287178">
                  <c:v>42988</c:v>
                </c:pt>
                <c:pt idx="287179">
                  <c:v>42988</c:v>
                </c:pt>
                <c:pt idx="287180">
                  <c:v>42988</c:v>
                </c:pt>
                <c:pt idx="287181">
                  <c:v>42988</c:v>
                </c:pt>
                <c:pt idx="287182">
                  <c:v>42988</c:v>
                </c:pt>
                <c:pt idx="287183">
                  <c:v>42988</c:v>
                </c:pt>
                <c:pt idx="287184">
                  <c:v>42988</c:v>
                </c:pt>
                <c:pt idx="287185">
                  <c:v>42988</c:v>
                </c:pt>
                <c:pt idx="287186">
                  <c:v>42988</c:v>
                </c:pt>
                <c:pt idx="287187">
                  <c:v>42988</c:v>
                </c:pt>
                <c:pt idx="287188">
                  <c:v>42988</c:v>
                </c:pt>
                <c:pt idx="287189">
                  <c:v>42988</c:v>
                </c:pt>
                <c:pt idx="287190">
                  <c:v>42988</c:v>
                </c:pt>
                <c:pt idx="287191">
                  <c:v>42988</c:v>
                </c:pt>
                <c:pt idx="287192">
                  <c:v>42988</c:v>
                </c:pt>
                <c:pt idx="287193">
                  <c:v>42988</c:v>
                </c:pt>
                <c:pt idx="287194">
                  <c:v>42988</c:v>
                </c:pt>
                <c:pt idx="287195">
                  <c:v>42988</c:v>
                </c:pt>
                <c:pt idx="287196">
                  <c:v>42988</c:v>
                </c:pt>
                <c:pt idx="287197">
                  <c:v>42988</c:v>
                </c:pt>
                <c:pt idx="287198">
                  <c:v>42988</c:v>
                </c:pt>
                <c:pt idx="287199">
                  <c:v>42988</c:v>
                </c:pt>
                <c:pt idx="287200">
                  <c:v>42988</c:v>
                </c:pt>
                <c:pt idx="287201">
                  <c:v>42988</c:v>
                </c:pt>
                <c:pt idx="287202">
                  <c:v>42988</c:v>
                </c:pt>
                <c:pt idx="287203">
                  <c:v>42988</c:v>
                </c:pt>
                <c:pt idx="287204">
                  <c:v>42988</c:v>
                </c:pt>
                <c:pt idx="287205">
                  <c:v>42988</c:v>
                </c:pt>
                <c:pt idx="287206">
                  <c:v>42988</c:v>
                </c:pt>
                <c:pt idx="287207">
                  <c:v>42988</c:v>
                </c:pt>
                <c:pt idx="287208">
                  <c:v>42988</c:v>
                </c:pt>
                <c:pt idx="287209">
                  <c:v>42988</c:v>
                </c:pt>
                <c:pt idx="287210">
                  <c:v>42988</c:v>
                </c:pt>
                <c:pt idx="287211">
                  <c:v>42988</c:v>
                </c:pt>
                <c:pt idx="287212">
                  <c:v>42988</c:v>
                </c:pt>
                <c:pt idx="287213">
                  <c:v>42988</c:v>
                </c:pt>
                <c:pt idx="287214">
                  <c:v>42988</c:v>
                </c:pt>
                <c:pt idx="287215">
                  <c:v>42988</c:v>
                </c:pt>
                <c:pt idx="287216">
                  <c:v>42988</c:v>
                </c:pt>
                <c:pt idx="287217">
                  <c:v>42988</c:v>
                </c:pt>
                <c:pt idx="287218">
                  <c:v>42988</c:v>
                </c:pt>
                <c:pt idx="287219">
                  <c:v>42988</c:v>
                </c:pt>
                <c:pt idx="287220">
                  <c:v>42988</c:v>
                </c:pt>
                <c:pt idx="287221">
                  <c:v>42988</c:v>
                </c:pt>
                <c:pt idx="287222">
                  <c:v>42988</c:v>
                </c:pt>
                <c:pt idx="287223">
                  <c:v>42988</c:v>
                </c:pt>
                <c:pt idx="287224">
                  <c:v>42988</c:v>
                </c:pt>
                <c:pt idx="287225">
                  <c:v>42988</c:v>
                </c:pt>
                <c:pt idx="287226">
                  <c:v>42988</c:v>
                </c:pt>
                <c:pt idx="287227">
                  <c:v>42988</c:v>
                </c:pt>
                <c:pt idx="287228">
                  <c:v>42988</c:v>
                </c:pt>
                <c:pt idx="287229">
                  <c:v>42988</c:v>
                </c:pt>
                <c:pt idx="287230">
                  <c:v>42988</c:v>
                </c:pt>
                <c:pt idx="287231">
                  <c:v>42988</c:v>
                </c:pt>
                <c:pt idx="287232">
                  <c:v>42988</c:v>
                </c:pt>
                <c:pt idx="287233">
                  <c:v>42988</c:v>
                </c:pt>
                <c:pt idx="287234">
                  <c:v>42988</c:v>
                </c:pt>
                <c:pt idx="287235">
                  <c:v>42988</c:v>
                </c:pt>
                <c:pt idx="287236">
                  <c:v>42988</c:v>
                </c:pt>
                <c:pt idx="287237">
                  <c:v>42988</c:v>
                </c:pt>
                <c:pt idx="287238">
                  <c:v>42988</c:v>
                </c:pt>
                <c:pt idx="287239">
                  <c:v>42988</c:v>
                </c:pt>
                <c:pt idx="287240">
                  <c:v>42988</c:v>
                </c:pt>
                <c:pt idx="287241">
                  <c:v>42988</c:v>
                </c:pt>
                <c:pt idx="287242">
                  <c:v>42988</c:v>
                </c:pt>
                <c:pt idx="287243">
                  <c:v>42988</c:v>
                </c:pt>
                <c:pt idx="287244">
                  <c:v>42988</c:v>
                </c:pt>
                <c:pt idx="287245">
                  <c:v>42988</c:v>
                </c:pt>
                <c:pt idx="287246">
                  <c:v>42988</c:v>
                </c:pt>
                <c:pt idx="287247">
                  <c:v>42988</c:v>
                </c:pt>
                <c:pt idx="287248">
                  <c:v>42988</c:v>
                </c:pt>
                <c:pt idx="287249">
                  <c:v>42988</c:v>
                </c:pt>
                <c:pt idx="287250">
                  <c:v>42988</c:v>
                </c:pt>
                <c:pt idx="287251">
                  <c:v>42988</c:v>
                </c:pt>
                <c:pt idx="287252">
                  <c:v>42988</c:v>
                </c:pt>
                <c:pt idx="287253">
                  <c:v>42988</c:v>
                </c:pt>
                <c:pt idx="287254">
                  <c:v>42988</c:v>
                </c:pt>
                <c:pt idx="287255">
                  <c:v>42988</c:v>
                </c:pt>
                <c:pt idx="287256">
                  <c:v>42988</c:v>
                </c:pt>
                <c:pt idx="287257">
                  <c:v>42988</c:v>
                </c:pt>
                <c:pt idx="287258">
                  <c:v>42988</c:v>
                </c:pt>
                <c:pt idx="287259">
                  <c:v>42988</c:v>
                </c:pt>
                <c:pt idx="287260">
                  <c:v>42988</c:v>
                </c:pt>
                <c:pt idx="287261">
                  <c:v>42988</c:v>
                </c:pt>
                <c:pt idx="287262">
                  <c:v>42988</c:v>
                </c:pt>
                <c:pt idx="287263">
                  <c:v>42988</c:v>
                </c:pt>
                <c:pt idx="287264">
                  <c:v>42988</c:v>
                </c:pt>
                <c:pt idx="287265">
                  <c:v>42988</c:v>
                </c:pt>
                <c:pt idx="287266">
                  <c:v>42988</c:v>
                </c:pt>
                <c:pt idx="287267">
                  <c:v>42988</c:v>
                </c:pt>
                <c:pt idx="287268">
                  <c:v>42988</c:v>
                </c:pt>
                <c:pt idx="287269">
                  <c:v>42988</c:v>
                </c:pt>
                <c:pt idx="287270">
                  <c:v>42988</c:v>
                </c:pt>
                <c:pt idx="287271">
                  <c:v>42988</c:v>
                </c:pt>
                <c:pt idx="287272">
                  <c:v>42988</c:v>
                </c:pt>
                <c:pt idx="287273">
                  <c:v>42988</c:v>
                </c:pt>
                <c:pt idx="287274">
                  <c:v>42988</c:v>
                </c:pt>
                <c:pt idx="287275">
                  <c:v>42988</c:v>
                </c:pt>
                <c:pt idx="287276">
                  <c:v>42988</c:v>
                </c:pt>
                <c:pt idx="287277">
                  <c:v>42988</c:v>
                </c:pt>
                <c:pt idx="287278">
                  <c:v>42988</c:v>
                </c:pt>
                <c:pt idx="287279">
                  <c:v>42988</c:v>
                </c:pt>
                <c:pt idx="287280">
                  <c:v>42988</c:v>
                </c:pt>
                <c:pt idx="287281">
                  <c:v>42988</c:v>
                </c:pt>
                <c:pt idx="287282">
                  <c:v>42988</c:v>
                </c:pt>
                <c:pt idx="287283">
                  <c:v>42988</c:v>
                </c:pt>
                <c:pt idx="287284">
                  <c:v>42988</c:v>
                </c:pt>
                <c:pt idx="287285">
                  <c:v>42988</c:v>
                </c:pt>
                <c:pt idx="287286">
                  <c:v>42988</c:v>
                </c:pt>
                <c:pt idx="287287">
                  <c:v>42988</c:v>
                </c:pt>
                <c:pt idx="287288">
                  <c:v>42988</c:v>
                </c:pt>
                <c:pt idx="287289">
                  <c:v>42988</c:v>
                </c:pt>
                <c:pt idx="287290">
                  <c:v>42988</c:v>
                </c:pt>
                <c:pt idx="287291">
                  <c:v>42988</c:v>
                </c:pt>
                <c:pt idx="287292">
                  <c:v>42988</c:v>
                </c:pt>
                <c:pt idx="287293">
                  <c:v>42988</c:v>
                </c:pt>
                <c:pt idx="287294">
                  <c:v>42988</c:v>
                </c:pt>
                <c:pt idx="287295">
                  <c:v>42988</c:v>
                </c:pt>
                <c:pt idx="287296">
                  <c:v>42988</c:v>
                </c:pt>
                <c:pt idx="287297">
                  <c:v>42988</c:v>
                </c:pt>
                <c:pt idx="287298">
                  <c:v>42988</c:v>
                </c:pt>
                <c:pt idx="287299">
                  <c:v>42988</c:v>
                </c:pt>
                <c:pt idx="287300">
                  <c:v>42988</c:v>
                </c:pt>
                <c:pt idx="287301">
                  <c:v>42988</c:v>
                </c:pt>
                <c:pt idx="287302">
                  <c:v>42988</c:v>
                </c:pt>
                <c:pt idx="287303">
                  <c:v>42988</c:v>
                </c:pt>
                <c:pt idx="287304">
                  <c:v>42988</c:v>
                </c:pt>
                <c:pt idx="287305">
                  <c:v>42988</c:v>
                </c:pt>
                <c:pt idx="287306">
                  <c:v>42988</c:v>
                </c:pt>
                <c:pt idx="287307">
                  <c:v>42988</c:v>
                </c:pt>
                <c:pt idx="287308">
                  <c:v>42988</c:v>
                </c:pt>
                <c:pt idx="287309">
                  <c:v>42988</c:v>
                </c:pt>
                <c:pt idx="287310">
                  <c:v>42988</c:v>
                </c:pt>
                <c:pt idx="287311">
                  <c:v>42988</c:v>
                </c:pt>
                <c:pt idx="287312">
                  <c:v>42988</c:v>
                </c:pt>
                <c:pt idx="287313">
                  <c:v>42988</c:v>
                </c:pt>
                <c:pt idx="287314">
                  <c:v>42988</c:v>
                </c:pt>
                <c:pt idx="287315">
                  <c:v>42988</c:v>
                </c:pt>
                <c:pt idx="287316">
                  <c:v>42988</c:v>
                </c:pt>
                <c:pt idx="287317">
                  <c:v>42988</c:v>
                </c:pt>
                <c:pt idx="287318">
                  <c:v>42988</c:v>
                </c:pt>
                <c:pt idx="287319">
                  <c:v>42988</c:v>
                </c:pt>
                <c:pt idx="287320">
                  <c:v>42988</c:v>
                </c:pt>
                <c:pt idx="287321">
                  <c:v>42988</c:v>
                </c:pt>
                <c:pt idx="287322">
                  <c:v>42988</c:v>
                </c:pt>
                <c:pt idx="287323">
                  <c:v>42988</c:v>
                </c:pt>
                <c:pt idx="287324">
                  <c:v>42988</c:v>
                </c:pt>
                <c:pt idx="287325">
                  <c:v>42988</c:v>
                </c:pt>
                <c:pt idx="287326">
                  <c:v>42988</c:v>
                </c:pt>
                <c:pt idx="287327">
                  <c:v>42988</c:v>
                </c:pt>
                <c:pt idx="287328">
                  <c:v>42988</c:v>
                </c:pt>
                <c:pt idx="287329">
                  <c:v>42988</c:v>
                </c:pt>
                <c:pt idx="287330">
                  <c:v>42988</c:v>
                </c:pt>
                <c:pt idx="287331">
                  <c:v>42988</c:v>
                </c:pt>
                <c:pt idx="287332">
                  <c:v>42988</c:v>
                </c:pt>
                <c:pt idx="287333">
                  <c:v>42988</c:v>
                </c:pt>
                <c:pt idx="287334">
                  <c:v>42988</c:v>
                </c:pt>
                <c:pt idx="287335">
                  <c:v>42988</c:v>
                </c:pt>
                <c:pt idx="287336">
                  <c:v>42988</c:v>
                </c:pt>
                <c:pt idx="287337">
                  <c:v>42988</c:v>
                </c:pt>
                <c:pt idx="287338">
                  <c:v>42988</c:v>
                </c:pt>
                <c:pt idx="287339">
                  <c:v>42988</c:v>
                </c:pt>
                <c:pt idx="287340">
                  <c:v>42988</c:v>
                </c:pt>
                <c:pt idx="287341">
                  <c:v>42988</c:v>
                </c:pt>
                <c:pt idx="287342">
                  <c:v>42988</c:v>
                </c:pt>
                <c:pt idx="287343">
                  <c:v>42988</c:v>
                </c:pt>
                <c:pt idx="287344">
                  <c:v>42988</c:v>
                </c:pt>
                <c:pt idx="287345">
                  <c:v>42988</c:v>
                </c:pt>
                <c:pt idx="287346">
                  <c:v>42988</c:v>
                </c:pt>
                <c:pt idx="287347">
                  <c:v>42988</c:v>
                </c:pt>
                <c:pt idx="287348">
                  <c:v>42988</c:v>
                </c:pt>
                <c:pt idx="287349">
                  <c:v>42988</c:v>
                </c:pt>
                <c:pt idx="287350">
                  <c:v>42988</c:v>
                </c:pt>
                <c:pt idx="287351">
                  <c:v>42988</c:v>
                </c:pt>
                <c:pt idx="287352">
                  <c:v>42988</c:v>
                </c:pt>
                <c:pt idx="287353">
                  <c:v>42988</c:v>
                </c:pt>
                <c:pt idx="287354">
                  <c:v>42988</c:v>
                </c:pt>
                <c:pt idx="287355">
                  <c:v>42988</c:v>
                </c:pt>
                <c:pt idx="287356">
                  <c:v>42988</c:v>
                </c:pt>
                <c:pt idx="287357">
                  <c:v>42988</c:v>
                </c:pt>
                <c:pt idx="287358">
                  <c:v>42988</c:v>
                </c:pt>
                <c:pt idx="287359">
                  <c:v>42988</c:v>
                </c:pt>
                <c:pt idx="287360">
                  <c:v>42988</c:v>
                </c:pt>
                <c:pt idx="287361">
                  <c:v>42988</c:v>
                </c:pt>
                <c:pt idx="287362">
                  <c:v>42988</c:v>
                </c:pt>
                <c:pt idx="287363">
                  <c:v>42988</c:v>
                </c:pt>
                <c:pt idx="287364">
                  <c:v>42988</c:v>
                </c:pt>
                <c:pt idx="287365">
                  <c:v>42988</c:v>
                </c:pt>
                <c:pt idx="287366">
                  <c:v>42988</c:v>
                </c:pt>
                <c:pt idx="287367">
                  <c:v>42988</c:v>
                </c:pt>
                <c:pt idx="287368">
                  <c:v>42988</c:v>
                </c:pt>
                <c:pt idx="287369">
                  <c:v>42988</c:v>
                </c:pt>
                <c:pt idx="287370">
                  <c:v>42988</c:v>
                </c:pt>
                <c:pt idx="287371">
                  <c:v>42988</c:v>
                </c:pt>
                <c:pt idx="287372">
                  <c:v>42988</c:v>
                </c:pt>
                <c:pt idx="287373">
                  <c:v>42988</c:v>
                </c:pt>
                <c:pt idx="287374">
                  <c:v>42988</c:v>
                </c:pt>
                <c:pt idx="287375">
                  <c:v>42988</c:v>
                </c:pt>
                <c:pt idx="287376">
                  <c:v>42988</c:v>
                </c:pt>
                <c:pt idx="287377">
                  <c:v>42988</c:v>
                </c:pt>
                <c:pt idx="287378">
                  <c:v>42988</c:v>
                </c:pt>
                <c:pt idx="287379">
                  <c:v>42988</c:v>
                </c:pt>
                <c:pt idx="287380">
                  <c:v>42988</c:v>
                </c:pt>
                <c:pt idx="287381">
                  <c:v>42988</c:v>
                </c:pt>
                <c:pt idx="287382">
                  <c:v>42988</c:v>
                </c:pt>
                <c:pt idx="287383">
                  <c:v>42988</c:v>
                </c:pt>
                <c:pt idx="287384">
                  <c:v>42988</c:v>
                </c:pt>
                <c:pt idx="287385">
                  <c:v>42988</c:v>
                </c:pt>
                <c:pt idx="287386">
                  <c:v>42988</c:v>
                </c:pt>
                <c:pt idx="287387">
                  <c:v>42988</c:v>
                </c:pt>
                <c:pt idx="287388">
                  <c:v>42988</c:v>
                </c:pt>
                <c:pt idx="287389">
                  <c:v>42988</c:v>
                </c:pt>
                <c:pt idx="287390">
                  <c:v>42988</c:v>
                </c:pt>
                <c:pt idx="287391">
                  <c:v>42988</c:v>
                </c:pt>
                <c:pt idx="287392">
                  <c:v>42988</c:v>
                </c:pt>
                <c:pt idx="287393">
                  <c:v>42988</c:v>
                </c:pt>
                <c:pt idx="287394">
                  <c:v>42988</c:v>
                </c:pt>
                <c:pt idx="287395">
                  <c:v>42988</c:v>
                </c:pt>
                <c:pt idx="287396">
                  <c:v>42988</c:v>
                </c:pt>
                <c:pt idx="287397">
                  <c:v>42988</c:v>
                </c:pt>
                <c:pt idx="287398">
                  <c:v>42988</c:v>
                </c:pt>
                <c:pt idx="287399">
                  <c:v>42988</c:v>
                </c:pt>
                <c:pt idx="287400">
                  <c:v>42988</c:v>
                </c:pt>
                <c:pt idx="287401">
                  <c:v>42988</c:v>
                </c:pt>
                <c:pt idx="287402">
                  <c:v>42988</c:v>
                </c:pt>
                <c:pt idx="287403">
                  <c:v>42988</c:v>
                </c:pt>
                <c:pt idx="287404">
                  <c:v>42988</c:v>
                </c:pt>
                <c:pt idx="287405">
                  <c:v>42988</c:v>
                </c:pt>
                <c:pt idx="287406">
                  <c:v>42988</c:v>
                </c:pt>
                <c:pt idx="287407">
                  <c:v>42988</c:v>
                </c:pt>
                <c:pt idx="287408">
                  <c:v>42988</c:v>
                </c:pt>
                <c:pt idx="287409">
                  <c:v>42988</c:v>
                </c:pt>
                <c:pt idx="287410">
                  <c:v>42988</c:v>
                </c:pt>
                <c:pt idx="287411">
                  <c:v>42988</c:v>
                </c:pt>
                <c:pt idx="287412">
                  <c:v>42988</c:v>
                </c:pt>
                <c:pt idx="287413">
                  <c:v>42988</c:v>
                </c:pt>
                <c:pt idx="287414">
                  <c:v>42988</c:v>
                </c:pt>
                <c:pt idx="287415">
                  <c:v>42988</c:v>
                </c:pt>
                <c:pt idx="287416">
                  <c:v>42988</c:v>
                </c:pt>
                <c:pt idx="287417">
                  <c:v>42988</c:v>
                </c:pt>
                <c:pt idx="287418">
                  <c:v>42988</c:v>
                </c:pt>
                <c:pt idx="287419">
                  <c:v>42988</c:v>
                </c:pt>
                <c:pt idx="287420">
                  <c:v>42988</c:v>
                </c:pt>
                <c:pt idx="287421">
                  <c:v>42988</c:v>
                </c:pt>
                <c:pt idx="287422">
                  <c:v>42988</c:v>
                </c:pt>
                <c:pt idx="287423">
                  <c:v>42988</c:v>
                </c:pt>
                <c:pt idx="287424">
                  <c:v>42988</c:v>
                </c:pt>
                <c:pt idx="287425">
                  <c:v>42988</c:v>
                </c:pt>
                <c:pt idx="287426">
                  <c:v>42988</c:v>
                </c:pt>
                <c:pt idx="287427">
                  <c:v>42988</c:v>
                </c:pt>
                <c:pt idx="287428">
                  <c:v>42988</c:v>
                </c:pt>
                <c:pt idx="287429">
                  <c:v>42988</c:v>
                </c:pt>
                <c:pt idx="287430">
                  <c:v>42988</c:v>
                </c:pt>
                <c:pt idx="287431">
                  <c:v>42988</c:v>
                </c:pt>
                <c:pt idx="287432">
                  <c:v>42988</c:v>
                </c:pt>
                <c:pt idx="287433">
                  <c:v>42988</c:v>
                </c:pt>
                <c:pt idx="287434">
                  <c:v>42988</c:v>
                </c:pt>
                <c:pt idx="287435">
                  <c:v>42988</c:v>
                </c:pt>
                <c:pt idx="287436">
                  <c:v>42988</c:v>
                </c:pt>
                <c:pt idx="287437">
                  <c:v>42988</c:v>
                </c:pt>
                <c:pt idx="287438">
                  <c:v>42988</c:v>
                </c:pt>
                <c:pt idx="287439">
                  <c:v>42988</c:v>
                </c:pt>
                <c:pt idx="287440">
                  <c:v>42988</c:v>
                </c:pt>
                <c:pt idx="287441">
                  <c:v>42988</c:v>
                </c:pt>
                <c:pt idx="287442">
                  <c:v>42988</c:v>
                </c:pt>
                <c:pt idx="287443">
                  <c:v>42988</c:v>
                </c:pt>
                <c:pt idx="287444">
                  <c:v>42988</c:v>
                </c:pt>
                <c:pt idx="287445">
                  <c:v>42988</c:v>
                </c:pt>
                <c:pt idx="287446">
                  <c:v>42988</c:v>
                </c:pt>
                <c:pt idx="287447">
                  <c:v>42988</c:v>
                </c:pt>
                <c:pt idx="287448">
                  <c:v>42988</c:v>
                </c:pt>
                <c:pt idx="287449">
                  <c:v>42988</c:v>
                </c:pt>
                <c:pt idx="287450">
                  <c:v>42988</c:v>
                </c:pt>
                <c:pt idx="287451">
                  <c:v>42988</c:v>
                </c:pt>
                <c:pt idx="287452">
                  <c:v>42988</c:v>
                </c:pt>
                <c:pt idx="287453">
                  <c:v>42988</c:v>
                </c:pt>
                <c:pt idx="287454">
                  <c:v>42988</c:v>
                </c:pt>
                <c:pt idx="287455">
                  <c:v>42988</c:v>
                </c:pt>
                <c:pt idx="287456">
                  <c:v>42988</c:v>
                </c:pt>
                <c:pt idx="287457">
                  <c:v>42988</c:v>
                </c:pt>
                <c:pt idx="287458">
                  <c:v>42988</c:v>
                </c:pt>
                <c:pt idx="287459">
                  <c:v>42988</c:v>
                </c:pt>
                <c:pt idx="287460">
                  <c:v>42988</c:v>
                </c:pt>
                <c:pt idx="287461">
                  <c:v>42988</c:v>
                </c:pt>
                <c:pt idx="287462">
                  <c:v>42988</c:v>
                </c:pt>
                <c:pt idx="287463">
                  <c:v>42988</c:v>
                </c:pt>
                <c:pt idx="287464">
                  <c:v>42988</c:v>
                </c:pt>
                <c:pt idx="287465">
                  <c:v>42988</c:v>
                </c:pt>
                <c:pt idx="287466">
                  <c:v>42988</c:v>
                </c:pt>
                <c:pt idx="287467">
                  <c:v>42988</c:v>
                </c:pt>
                <c:pt idx="287468">
                  <c:v>42988</c:v>
                </c:pt>
                <c:pt idx="287469">
                  <c:v>42988</c:v>
                </c:pt>
                <c:pt idx="287470">
                  <c:v>42988</c:v>
                </c:pt>
                <c:pt idx="287471">
                  <c:v>42988</c:v>
                </c:pt>
                <c:pt idx="287472">
                  <c:v>42988</c:v>
                </c:pt>
                <c:pt idx="287473">
                  <c:v>42988</c:v>
                </c:pt>
                <c:pt idx="287474">
                  <c:v>42988</c:v>
                </c:pt>
                <c:pt idx="287475">
                  <c:v>42988</c:v>
                </c:pt>
                <c:pt idx="287476">
                  <c:v>42988</c:v>
                </c:pt>
                <c:pt idx="287477">
                  <c:v>42988</c:v>
                </c:pt>
                <c:pt idx="287478">
                  <c:v>42988</c:v>
                </c:pt>
                <c:pt idx="287479">
                  <c:v>42988</c:v>
                </c:pt>
                <c:pt idx="287480">
                  <c:v>42988</c:v>
                </c:pt>
                <c:pt idx="287481">
                  <c:v>42988</c:v>
                </c:pt>
                <c:pt idx="287482">
                  <c:v>42988</c:v>
                </c:pt>
                <c:pt idx="287483">
                  <c:v>42988</c:v>
                </c:pt>
                <c:pt idx="287484">
                  <c:v>42988</c:v>
                </c:pt>
                <c:pt idx="287485">
                  <c:v>42988</c:v>
                </c:pt>
                <c:pt idx="287486">
                  <c:v>42988</c:v>
                </c:pt>
                <c:pt idx="287487">
                  <c:v>42988</c:v>
                </c:pt>
                <c:pt idx="287488">
                  <c:v>42988</c:v>
                </c:pt>
                <c:pt idx="287489">
                  <c:v>42988</c:v>
                </c:pt>
                <c:pt idx="287490">
                  <c:v>42988</c:v>
                </c:pt>
                <c:pt idx="287491">
                  <c:v>42988</c:v>
                </c:pt>
                <c:pt idx="287492">
                  <c:v>42988</c:v>
                </c:pt>
                <c:pt idx="287493">
                  <c:v>42988</c:v>
                </c:pt>
                <c:pt idx="287494">
                  <c:v>42988</c:v>
                </c:pt>
                <c:pt idx="287495">
                  <c:v>42988</c:v>
                </c:pt>
                <c:pt idx="287496">
                  <c:v>42988</c:v>
                </c:pt>
                <c:pt idx="287497">
                  <c:v>42988</c:v>
                </c:pt>
                <c:pt idx="287498">
                  <c:v>42988</c:v>
                </c:pt>
                <c:pt idx="287499">
                  <c:v>42988</c:v>
                </c:pt>
                <c:pt idx="287500">
                  <c:v>42988</c:v>
                </c:pt>
                <c:pt idx="287501">
                  <c:v>42988</c:v>
                </c:pt>
                <c:pt idx="287502">
                  <c:v>42988</c:v>
                </c:pt>
                <c:pt idx="287503">
                  <c:v>42988</c:v>
                </c:pt>
                <c:pt idx="287504">
                  <c:v>42988</c:v>
                </c:pt>
                <c:pt idx="287505">
                  <c:v>42988</c:v>
                </c:pt>
                <c:pt idx="287506">
                  <c:v>42988</c:v>
                </c:pt>
                <c:pt idx="287507">
                  <c:v>42988</c:v>
                </c:pt>
                <c:pt idx="287508">
                  <c:v>42988</c:v>
                </c:pt>
                <c:pt idx="287509">
                  <c:v>42988</c:v>
                </c:pt>
                <c:pt idx="287510">
                  <c:v>42988</c:v>
                </c:pt>
                <c:pt idx="287511">
                  <c:v>42988</c:v>
                </c:pt>
                <c:pt idx="287512">
                  <c:v>42988</c:v>
                </c:pt>
                <c:pt idx="287513">
                  <c:v>42988</c:v>
                </c:pt>
                <c:pt idx="287514">
                  <c:v>42988</c:v>
                </c:pt>
                <c:pt idx="287515">
                  <c:v>42988</c:v>
                </c:pt>
                <c:pt idx="287516">
                  <c:v>42988</c:v>
                </c:pt>
                <c:pt idx="287517">
                  <c:v>42988</c:v>
                </c:pt>
                <c:pt idx="287518">
                  <c:v>42988</c:v>
                </c:pt>
                <c:pt idx="287519">
                  <c:v>42988</c:v>
                </c:pt>
                <c:pt idx="287520">
                  <c:v>42988</c:v>
                </c:pt>
                <c:pt idx="287521">
                  <c:v>42988</c:v>
                </c:pt>
                <c:pt idx="287522">
                  <c:v>42988</c:v>
                </c:pt>
                <c:pt idx="287523">
                  <c:v>42988</c:v>
                </c:pt>
                <c:pt idx="287524">
                  <c:v>42988</c:v>
                </c:pt>
                <c:pt idx="287525">
                  <c:v>42988</c:v>
                </c:pt>
                <c:pt idx="287526">
                  <c:v>42988</c:v>
                </c:pt>
                <c:pt idx="287527">
                  <c:v>42988</c:v>
                </c:pt>
                <c:pt idx="287528">
                  <c:v>42988</c:v>
                </c:pt>
                <c:pt idx="287529">
                  <c:v>42988</c:v>
                </c:pt>
                <c:pt idx="287530">
                  <c:v>42988</c:v>
                </c:pt>
                <c:pt idx="287531">
                  <c:v>42988</c:v>
                </c:pt>
                <c:pt idx="287532">
                  <c:v>42988</c:v>
                </c:pt>
                <c:pt idx="287533">
                  <c:v>42988</c:v>
                </c:pt>
                <c:pt idx="287534">
                  <c:v>42988</c:v>
                </c:pt>
                <c:pt idx="287535">
                  <c:v>42988</c:v>
                </c:pt>
                <c:pt idx="287536">
                  <c:v>42988</c:v>
                </c:pt>
                <c:pt idx="287537">
                  <c:v>42988</c:v>
                </c:pt>
                <c:pt idx="287538">
                  <c:v>42988</c:v>
                </c:pt>
                <c:pt idx="287539">
                  <c:v>42988</c:v>
                </c:pt>
                <c:pt idx="287540">
                  <c:v>42988</c:v>
                </c:pt>
                <c:pt idx="287541">
                  <c:v>42988</c:v>
                </c:pt>
                <c:pt idx="287542">
                  <c:v>42988</c:v>
                </c:pt>
                <c:pt idx="287543">
                  <c:v>42988</c:v>
                </c:pt>
                <c:pt idx="287544">
                  <c:v>42988</c:v>
                </c:pt>
                <c:pt idx="287545">
                  <c:v>42988</c:v>
                </c:pt>
                <c:pt idx="287546">
                  <c:v>42988</c:v>
                </c:pt>
                <c:pt idx="287547">
                  <c:v>42988</c:v>
                </c:pt>
                <c:pt idx="287548">
                  <c:v>42988</c:v>
                </c:pt>
                <c:pt idx="287549">
                  <c:v>42988</c:v>
                </c:pt>
                <c:pt idx="287550">
                  <c:v>42988</c:v>
                </c:pt>
                <c:pt idx="287551">
                  <c:v>42988</c:v>
                </c:pt>
                <c:pt idx="287552">
                  <c:v>42988</c:v>
                </c:pt>
                <c:pt idx="287553">
                  <c:v>42988</c:v>
                </c:pt>
                <c:pt idx="287554">
                  <c:v>42988</c:v>
                </c:pt>
                <c:pt idx="287555">
                  <c:v>42988</c:v>
                </c:pt>
                <c:pt idx="287556">
                  <c:v>42988</c:v>
                </c:pt>
                <c:pt idx="287557">
                  <c:v>42988</c:v>
                </c:pt>
                <c:pt idx="287558">
                  <c:v>42988</c:v>
                </c:pt>
                <c:pt idx="287559">
                  <c:v>42988</c:v>
                </c:pt>
                <c:pt idx="287560">
                  <c:v>42988</c:v>
                </c:pt>
                <c:pt idx="287561">
                  <c:v>42988</c:v>
                </c:pt>
                <c:pt idx="287562">
                  <c:v>42988</c:v>
                </c:pt>
                <c:pt idx="287563">
                  <c:v>42988</c:v>
                </c:pt>
                <c:pt idx="287564">
                  <c:v>42988</c:v>
                </c:pt>
                <c:pt idx="287565">
                  <c:v>42988</c:v>
                </c:pt>
                <c:pt idx="287566">
                  <c:v>42988</c:v>
                </c:pt>
                <c:pt idx="287567">
                  <c:v>42988</c:v>
                </c:pt>
                <c:pt idx="287568">
                  <c:v>42988</c:v>
                </c:pt>
                <c:pt idx="287569">
                  <c:v>42988</c:v>
                </c:pt>
                <c:pt idx="287570">
                  <c:v>42988</c:v>
                </c:pt>
                <c:pt idx="287571">
                  <c:v>42988</c:v>
                </c:pt>
                <c:pt idx="287572">
                  <c:v>42988</c:v>
                </c:pt>
                <c:pt idx="287573">
                  <c:v>42988</c:v>
                </c:pt>
                <c:pt idx="287574">
                  <c:v>42988</c:v>
                </c:pt>
                <c:pt idx="287575">
                  <c:v>42988</c:v>
                </c:pt>
                <c:pt idx="287576">
                  <c:v>42988</c:v>
                </c:pt>
                <c:pt idx="287577">
                  <c:v>42988</c:v>
                </c:pt>
                <c:pt idx="287578">
                  <c:v>42988</c:v>
                </c:pt>
                <c:pt idx="287579">
                  <c:v>42988</c:v>
                </c:pt>
                <c:pt idx="287580">
                  <c:v>42988</c:v>
                </c:pt>
                <c:pt idx="287581">
                  <c:v>42988</c:v>
                </c:pt>
                <c:pt idx="287582">
                  <c:v>42988</c:v>
                </c:pt>
                <c:pt idx="287583">
                  <c:v>42988</c:v>
                </c:pt>
                <c:pt idx="287584">
                  <c:v>42988</c:v>
                </c:pt>
                <c:pt idx="287585">
                  <c:v>42988</c:v>
                </c:pt>
                <c:pt idx="287586">
                  <c:v>42988</c:v>
                </c:pt>
                <c:pt idx="287587">
                  <c:v>42988</c:v>
                </c:pt>
                <c:pt idx="287588">
                  <c:v>42988</c:v>
                </c:pt>
                <c:pt idx="287589">
                  <c:v>42988</c:v>
                </c:pt>
                <c:pt idx="287590">
                  <c:v>42988</c:v>
                </c:pt>
                <c:pt idx="287591">
                  <c:v>42988</c:v>
                </c:pt>
                <c:pt idx="287592">
                  <c:v>42988</c:v>
                </c:pt>
                <c:pt idx="287593">
                  <c:v>42988</c:v>
                </c:pt>
                <c:pt idx="287594">
                  <c:v>42988</c:v>
                </c:pt>
                <c:pt idx="287595">
                  <c:v>42988</c:v>
                </c:pt>
                <c:pt idx="287596">
                  <c:v>42988</c:v>
                </c:pt>
                <c:pt idx="287597">
                  <c:v>42988</c:v>
                </c:pt>
                <c:pt idx="287598">
                  <c:v>42988</c:v>
                </c:pt>
                <c:pt idx="287599">
                  <c:v>42988</c:v>
                </c:pt>
                <c:pt idx="287600">
                  <c:v>42988</c:v>
                </c:pt>
                <c:pt idx="287601">
                  <c:v>42988</c:v>
                </c:pt>
                <c:pt idx="287602">
                  <c:v>42988</c:v>
                </c:pt>
                <c:pt idx="287603">
                  <c:v>42988</c:v>
                </c:pt>
                <c:pt idx="287604">
                  <c:v>42988</c:v>
                </c:pt>
                <c:pt idx="287605">
                  <c:v>42988</c:v>
                </c:pt>
                <c:pt idx="287606">
                  <c:v>42988</c:v>
                </c:pt>
                <c:pt idx="287607">
                  <c:v>42988</c:v>
                </c:pt>
                <c:pt idx="287608">
                  <c:v>42988</c:v>
                </c:pt>
                <c:pt idx="287609">
                  <c:v>42988</c:v>
                </c:pt>
                <c:pt idx="287610">
                  <c:v>42988</c:v>
                </c:pt>
                <c:pt idx="287611">
                  <c:v>42988</c:v>
                </c:pt>
                <c:pt idx="287612">
                  <c:v>42988</c:v>
                </c:pt>
                <c:pt idx="287613">
                  <c:v>42988</c:v>
                </c:pt>
                <c:pt idx="287614">
                  <c:v>42988</c:v>
                </c:pt>
                <c:pt idx="287615">
                  <c:v>42988</c:v>
                </c:pt>
                <c:pt idx="287616">
                  <c:v>42988</c:v>
                </c:pt>
                <c:pt idx="287617">
                  <c:v>42988</c:v>
                </c:pt>
                <c:pt idx="287618">
                  <c:v>42988</c:v>
                </c:pt>
                <c:pt idx="287619">
                  <c:v>42988</c:v>
                </c:pt>
                <c:pt idx="287620">
                  <c:v>42988</c:v>
                </c:pt>
                <c:pt idx="287621">
                  <c:v>42988</c:v>
                </c:pt>
                <c:pt idx="287622">
                  <c:v>42988</c:v>
                </c:pt>
                <c:pt idx="287623">
                  <c:v>42988</c:v>
                </c:pt>
                <c:pt idx="287624">
                  <c:v>42988</c:v>
                </c:pt>
                <c:pt idx="287625">
                  <c:v>42988</c:v>
                </c:pt>
                <c:pt idx="287626">
                  <c:v>42988</c:v>
                </c:pt>
                <c:pt idx="287627">
                  <c:v>42988</c:v>
                </c:pt>
                <c:pt idx="287628">
                  <c:v>42988</c:v>
                </c:pt>
                <c:pt idx="287629">
                  <c:v>42988</c:v>
                </c:pt>
                <c:pt idx="287630">
                  <c:v>42988</c:v>
                </c:pt>
                <c:pt idx="287631">
                  <c:v>42988</c:v>
                </c:pt>
                <c:pt idx="287632">
                  <c:v>42988</c:v>
                </c:pt>
                <c:pt idx="287633">
                  <c:v>42988</c:v>
                </c:pt>
                <c:pt idx="287634">
                  <c:v>42988</c:v>
                </c:pt>
                <c:pt idx="287635">
                  <c:v>42988</c:v>
                </c:pt>
                <c:pt idx="287636">
                  <c:v>42988</c:v>
                </c:pt>
                <c:pt idx="287637">
                  <c:v>42988</c:v>
                </c:pt>
                <c:pt idx="287638">
                  <c:v>42988</c:v>
                </c:pt>
                <c:pt idx="287639">
                  <c:v>42988</c:v>
                </c:pt>
                <c:pt idx="287640">
                  <c:v>42988</c:v>
                </c:pt>
                <c:pt idx="287641">
                  <c:v>42988</c:v>
                </c:pt>
                <c:pt idx="287642">
                  <c:v>42988</c:v>
                </c:pt>
                <c:pt idx="287643">
                  <c:v>42988</c:v>
                </c:pt>
                <c:pt idx="287644">
                  <c:v>42988</c:v>
                </c:pt>
                <c:pt idx="287645">
                  <c:v>42988</c:v>
                </c:pt>
                <c:pt idx="287646">
                  <c:v>42988</c:v>
                </c:pt>
                <c:pt idx="287647">
                  <c:v>42988</c:v>
                </c:pt>
                <c:pt idx="287648">
                  <c:v>42988</c:v>
                </c:pt>
                <c:pt idx="287649">
                  <c:v>42988</c:v>
                </c:pt>
                <c:pt idx="287650">
                  <c:v>42988</c:v>
                </c:pt>
                <c:pt idx="287651">
                  <c:v>42988</c:v>
                </c:pt>
                <c:pt idx="287652">
                  <c:v>42988</c:v>
                </c:pt>
                <c:pt idx="287653">
                  <c:v>42988</c:v>
                </c:pt>
                <c:pt idx="287654">
                  <c:v>42988</c:v>
                </c:pt>
                <c:pt idx="287655">
                  <c:v>42988</c:v>
                </c:pt>
                <c:pt idx="287656">
                  <c:v>42988</c:v>
                </c:pt>
                <c:pt idx="287657">
                  <c:v>42988</c:v>
                </c:pt>
                <c:pt idx="287658">
                  <c:v>42988</c:v>
                </c:pt>
                <c:pt idx="287659">
                  <c:v>42988</c:v>
                </c:pt>
                <c:pt idx="287660">
                  <c:v>42988</c:v>
                </c:pt>
                <c:pt idx="287661">
                  <c:v>42988</c:v>
                </c:pt>
                <c:pt idx="287662">
                  <c:v>42988</c:v>
                </c:pt>
                <c:pt idx="287663">
                  <c:v>42988</c:v>
                </c:pt>
                <c:pt idx="287664">
                  <c:v>42988</c:v>
                </c:pt>
                <c:pt idx="287665">
                  <c:v>42988</c:v>
                </c:pt>
                <c:pt idx="287666">
                  <c:v>42988</c:v>
                </c:pt>
                <c:pt idx="287667">
                  <c:v>42988</c:v>
                </c:pt>
                <c:pt idx="287668">
                  <c:v>42988</c:v>
                </c:pt>
                <c:pt idx="287669">
                  <c:v>42988</c:v>
                </c:pt>
                <c:pt idx="287670">
                  <c:v>42988</c:v>
                </c:pt>
                <c:pt idx="287671">
                  <c:v>42988</c:v>
                </c:pt>
                <c:pt idx="287672">
                  <c:v>42988</c:v>
                </c:pt>
                <c:pt idx="287673">
                  <c:v>42988</c:v>
                </c:pt>
                <c:pt idx="287674">
                  <c:v>42988</c:v>
                </c:pt>
                <c:pt idx="287675">
                  <c:v>42988</c:v>
                </c:pt>
                <c:pt idx="287676">
                  <c:v>42988</c:v>
                </c:pt>
                <c:pt idx="287677">
                  <c:v>42988</c:v>
                </c:pt>
                <c:pt idx="287678">
                  <c:v>42988</c:v>
                </c:pt>
                <c:pt idx="287679">
                  <c:v>42988</c:v>
                </c:pt>
                <c:pt idx="287680">
                  <c:v>42988</c:v>
                </c:pt>
                <c:pt idx="287681">
                  <c:v>42988</c:v>
                </c:pt>
                <c:pt idx="287682">
                  <c:v>42988</c:v>
                </c:pt>
                <c:pt idx="287683">
                  <c:v>42988</c:v>
                </c:pt>
                <c:pt idx="287684">
                  <c:v>42988</c:v>
                </c:pt>
                <c:pt idx="287685">
                  <c:v>42988</c:v>
                </c:pt>
                <c:pt idx="287686">
                  <c:v>42988</c:v>
                </c:pt>
                <c:pt idx="287687">
                  <c:v>42988</c:v>
                </c:pt>
                <c:pt idx="287688">
                  <c:v>42988</c:v>
                </c:pt>
                <c:pt idx="287689">
                  <c:v>42988</c:v>
                </c:pt>
                <c:pt idx="287690">
                  <c:v>42988</c:v>
                </c:pt>
                <c:pt idx="287691">
                  <c:v>42988</c:v>
                </c:pt>
                <c:pt idx="287692">
                  <c:v>42988</c:v>
                </c:pt>
                <c:pt idx="287693">
                  <c:v>42988</c:v>
                </c:pt>
                <c:pt idx="287694">
                  <c:v>42988</c:v>
                </c:pt>
                <c:pt idx="287695">
                  <c:v>42988</c:v>
                </c:pt>
                <c:pt idx="287696">
                  <c:v>42988</c:v>
                </c:pt>
                <c:pt idx="287697">
                  <c:v>42988</c:v>
                </c:pt>
                <c:pt idx="287698">
                  <c:v>42988</c:v>
                </c:pt>
                <c:pt idx="287699">
                  <c:v>42988</c:v>
                </c:pt>
                <c:pt idx="287700">
                  <c:v>42988</c:v>
                </c:pt>
                <c:pt idx="287701">
                  <c:v>42988</c:v>
                </c:pt>
                <c:pt idx="287702">
                  <c:v>42988</c:v>
                </c:pt>
                <c:pt idx="287703">
                  <c:v>42988</c:v>
                </c:pt>
                <c:pt idx="287704">
                  <c:v>42988</c:v>
                </c:pt>
                <c:pt idx="287705">
                  <c:v>42988</c:v>
                </c:pt>
                <c:pt idx="287706">
                  <c:v>42988</c:v>
                </c:pt>
                <c:pt idx="287707">
                  <c:v>42988</c:v>
                </c:pt>
                <c:pt idx="287708">
                  <c:v>42988</c:v>
                </c:pt>
                <c:pt idx="287709">
                  <c:v>42988</c:v>
                </c:pt>
                <c:pt idx="287710">
                  <c:v>42988</c:v>
                </c:pt>
                <c:pt idx="287711">
                  <c:v>42988</c:v>
                </c:pt>
                <c:pt idx="287712">
                  <c:v>42988</c:v>
                </c:pt>
                <c:pt idx="287713">
                  <c:v>42988</c:v>
                </c:pt>
                <c:pt idx="287714">
                  <c:v>42988</c:v>
                </c:pt>
                <c:pt idx="287715">
                  <c:v>42988</c:v>
                </c:pt>
                <c:pt idx="287716">
                  <c:v>42988</c:v>
                </c:pt>
                <c:pt idx="287717">
                  <c:v>42988</c:v>
                </c:pt>
                <c:pt idx="287718">
                  <c:v>42988</c:v>
                </c:pt>
                <c:pt idx="287719">
                  <c:v>42988</c:v>
                </c:pt>
                <c:pt idx="287720">
                  <c:v>42988</c:v>
                </c:pt>
                <c:pt idx="287721">
                  <c:v>42988</c:v>
                </c:pt>
                <c:pt idx="287722">
                  <c:v>42988</c:v>
                </c:pt>
                <c:pt idx="287723">
                  <c:v>42988</c:v>
                </c:pt>
                <c:pt idx="287724">
                  <c:v>42988</c:v>
                </c:pt>
                <c:pt idx="287725">
                  <c:v>42988</c:v>
                </c:pt>
                <c:pt idx="287726">
                  <c:v>42988</c:v>
                </c:pt>
                <c:pt idx="287727">
                  <c:v>42988</c:v>
                </c:pt>
                <c:pt idx="287728">
                  <c:v>42988</c:v>
                </c:pt>
                <c:pt idx="287729">
                  <c:v>42988</c:v>
                </c:pt>
                <c:pt idx="287730">
                  <c:v>42988</c:v>
                </c:pt>
                <c:pt idx="287731">
                  <c:v>42988</c:v>
                </c:pt>
                <c:pt idx="287732">
                  <c:v>42988</c:v>
                </c:pt>
                <c:pt idx="287733">
                  <c:v>42988</c:v>
                </c:pt>
                <c:pt idx="287734">
                  <c:v>42988</c:v>
                </c:pt>
                <c:pt idx="287735">
                  <c:v>42988</c:v>
                </c:pt>
                <c:pt idx="287736">
                  <c:v>42988</c:v>
                </c:pt>
                <c:pt idx="287737">
                  <c:v>42988</c:v>
                </c:pt>
                <c:pt idx="287738">
                  <c:v>42988</c:v>
                </c:pt>
                <c:pt idx="287739">
                  <c:v>42988</c:v>
                </c:pt>
                <c:pt idx="287740">
                  <c:v>42988</c:v>
                </c:pt>
                <c:pt idx="287741">
                  <c:v>42988</c:v>
                </c:pt>
                <c:pt idx="287742">
                  <c:v>42988</c:v>
                </c:pt>
                <c:pt idx="287743">
                  <c:v>42988</c:v>
                </c:pt>
                <c:pt idx="287744">
                  <c:v>42988</c:v>
                </c:pt>
                <c:pt idx="287745">
                  <c:v>42988</c:v>
                </c:pt>
                <c:pt idx="287746">
                  <c:v>42988</c:v>
                </c:pt>
                <c:pt idx="287747">
                  <c:v>42988</c:v>
                </c:pt>
                <c:pt idx="287748">
                  <c:v>42988</c:v>
                </c:pt>
                <c:pt idx="287749">
                  <c:v>42988</c:v>
                </c:pt>
                <c:pt idx="287750">
                  <c:v>42988</c:v>
                </c:pt>
                <c:pt idx="287751">
                  <c:v>42988</c:v>
                </c:pt>
                <c:pt idx="287752">
                  <c:v>42988</c:v>
                </c:pt>
                <c:pt idx="287753">
                  <c:v>42988</c:v>
                </c:pt>
                <c:pt idx="287754">
                  <c:v>42988</c:v>
                </c:pt>
                <c:pt idx="287755">
                  <c:v>42988</c:v>
                </c:pt>
                <c:pt idx="287756">
                  <c:v>42988</c:v>
                </c:pt>
                <c:pt idx="287757">
                  <c:v>42988</c:v>
                </c:pt>
                <c:pt idx="287758">
                  <c:v>42988</c:v>
                </c:pt>
                <c:pt idx="287759">
                  <c:v>42988</c:v>
                </c:pt>
                <c:pt idx="287760">
                  <c:v>42988</c:v>
                </c:pt>
                <c:pt idx="287761">
                  <c:v>42988</c:v>
                </c:pt>
                <c:pt idx="287762">
                  <c:v>42988</c:v>
                </c:pt>
                <c:pt idx="287763">
                  <c:v>42988</c:v>
                </c:pt>
                <c:pt idx="287764">
                  <c:v>42988</c:v>
                </c:pt>
                <c:pt idx="287765">
                  <c:v>42988</c:v>
                </c:pt>
                <c:pt idx="287766">
                  <c:v>42988</c:v>
                </c:pt>
                <c:pt idx="287767">
                  <c:v>42988</c:v>
                </c:pt>
                <c:pt idx="287768">
                  <c:v>42988</c:v>
                </c:pt>
                <c:pt idx="287769">
                  <c:v>42988</c:v>
                </c:pt>
                <c:pt idx="287770">
                  <c:v>42988</c:v>
                </c:pt>
                <c:pt idx="287771">
                  <c:v>42988</c:v>
                </c:pt>
                <c:pt idx="287772">
                  <c:v>42988</c:v>
                </c:pt>
                <c:pt idx="287773">
                  <c:v>42988</c:v>
                </c:pt>
                <c:pt idx="287774">
                  <c:v>42988</c:v>
                </c:pt>
                <c:pt idx="287775">
                  <c:v>42988</c:v>
                </c:pt>
                <c:pt idx="287776">
                  <c:v>42988</c:v>
                </c:pt>
                <c:pt idx="287777">
                  <c:v>42988</c:v>
                </c:pt>
                <c:pt idx="287778">
                  <c:v>42988</c:v>
                </c:pt>
                <c:pt idx="287779">
                  <c:v>42988</c:v>
                </c:pt>
                <c:pt idx="287780">
                  <c:v>42988</c:v>
                </c:pt>
                <c:pt idx="287781">
                  <c:v>42988</c:v>
                </c:pt>
                <c:pt idx="287782">
                  <c:v>42988</c:v>
                </c:pt>
                <c:pt idx="287783">
                  <c:v>42988</c:v>
                </c:pt>
                <c:pt idx="287784">
                  <c:v>42988</c:v>
                </c:pt>
                <c:pt idx="287785">
                  <c:v>42988</c:v>
                </c:pt>
                <c:pt idx="287786">
                  <c:v>42988</c:v>
                </c:pt>
                <c:pt idx="287787">
                  <c:v>42988</c:v>
                </c:pt>
                <c:pt idx="287788">
                  <c:v>42988</c:v>
                </c:pt>
                <c:pt idx="287789">
                  <c:v>42988</c:v>
                </c:pt>
                <c:pt idx="287790">
                  <c:v>42988</c:v>
                </c:pt>
                <c:pt idx="287791">
                  <c:v>42988</c:v>
                </c:pt>
                <c:pt idx="287792">
                  <c:v>42988</c:v>
                </c:pt>
                <c:pt idx="287793">
                  <c:v>42988</c:v>
                </c:pt>
                <c:pt idx="287794">
                  <c:v>42988</c:v>
                </c:pt>
                <c:pt idx="287795">
                  <c:v>42988</c:v>
                </c:pt>
                <c:pt idx="287796">
                  <c:v>42988</c:v>
                </c:pt>
                <c:pt idx="287797">
                  <c:v>42988</c:v>
                </c:pt>
                <c:pt idx="287798">
                  <c:v>42988</c:v>
                </c:pt>
                <c:pt idx="287799">
                  <c:v>42988</c:v>
                </c:pt>
                <c:pt idx="287800">
                  <c:v>42988</c:v>
                </c:pt>
                <c:pt idx="287801">
                  <c:v>42988</c:v>
                </c:pt>
                <c:pt idx="287802">
                  <c:v>42988</c:v>
                </c:pt>
                <c:pt idx="287803">
                  <c:v>42988</c:v>
                </c:pt>
                <c:pt idx="287804">
                  <c:v>42988</c:v>
                </c:pt>
                <c:pt idx="287805">
                  <c:v>42988</c:v>
                </c:pt>
                <c:pt idx="287806">
                  <c:v>42988</c:v>
                </c:pt>
                <c:pt idx="287807">
                  <c:v>42988</c:v>
                </c:pt>
                <c:pt idx="287808">
                  <c:v>42988</c:v>
                </c:pt>
                <c:pt idx="287809">
                  <c:v>42988</c:v>
                </c:pt>
                <c:pt idx="287810">
                  <c:v>42988</c:v>
                </c:pt>
                <c:pt idx="287811">
                  <c:v>42988</c:v>
                </c:pt>
                <c:pt idx="287812">
                  <c:v>42988</c:v>
                </c:pt>
                <c:pt idx="287813">
                  <c:v>42988</c:v>
                </c:pt>
                <c:pt idx="287814">
                  <c:v>42988</c:v>
                </c:pt>
                <c:pt idx="287815">
                  <c:v>42988</c:v>
                </c:pt>
                <c:pt idx="287816">
                  <c:v>42988</c:v>
                </c:pt>
                <c:pt idx="287817">
                  <c:v>42988</c:v>
                </c:pt>
                <c:pt idx="287818">
                  <c:v>42988</c:v>
                </c:pt>
                <c:pt idx="287819">
                  <c:v>42988</c:v>
                </c:pt>
                <c:pt idx="287820">
                  <c:v>42988</c:v>
                </c:pt>
                <c:pt idx="287821">
                  <c:v>42988</c:v>
                </c:pt>
                <c:pt idx="287822">
                  <c:v>42988</c:v>
                </c:pt>
                <c:pt idx="287823">
                  <c:v>42988</c:v>
                </c:pt>
                <c:pt idx="287824">
                  <c:v>42988</c:v>
                </c:pt>
                <c:pt idx="287825">
                  <c:v>42988</c:v>
                </c:pt>
                <c:pt idx="287826">
                  <c:v>42988</c:v>
                </c:pt>
                <c:pt idx="287827">
                  <c:v>42988</c:v>
                </c:pt>
                <c:pt idx="287828">
                  <c:v>42988</c:v>
                </c:pt>
                <c:pt idx="287829">
                  <c:v>42988</c:v>
                </c:pt>
                <c:pt idx="287830">
                  <c:v>42988</c:v>
                </c:pt>
                <c:pt idx="287831">
                  <c:v>42988</c:v>
                </c:pt>
                <c:pt idx="287832">
                  <c:v>42988</c:v>
                </c:pt>
                <c:pt idx="287833">
                  <c:v>42988</c:v>
                </c:pt>
                <c:pt idx="287834">
                  <c:v>42988</c:v>
                </c:pt>
                <c:pt idx="287835">
                  <c:v>42988</c:v>
                </c:pt>
                <c:pt idx="287836">
                  <c:v>42988</c:v>
                </c:pt>
                <c:pt idx="287837">
                  <c:v>42988</c:v>
                </c:pt>
                <c:pt idx="287838">
                  <c:v>42988</c:v>
                </c:pt>
                <c:pt idx="287839">
                  <c:v>42988</c:v>
                </c:pt>
                <c:pt idx="287840">
                  <c:v>42988</c:v>
                </c:pt>
                <c:pt idx="287841">
                  <c:v>42988</c:v>
                </c:pt>
                <c:pt idx="287842">
                  <c:v>42988</c:v>
                </c:pt>
                <c:pt idx="287843">
                  <c:v>42988</c:v>
                </c:pt>
                <c:pt idx="287844">
                  <c:v>42988</c:v>
                </c:pt>
                <c:pt idx="287845">
                  <c:v>42988</c:v>
                </c:pt>
                <c:pt idx="287846">
                  <c:v>42988</c:v>
                </c:pt>
                <c:pt idx="287847">
                  <c:v>42988</c:v>
                </c:pt>
                <c:pt idx="287848">
                  <c:v>42988</c:v>
                </c:pt>
                <c:pt idx="287849">
                  <c:v>42988</c:v>
                </c:pt>
                <c:pt idx="287850">
                  <c:v>42988</c:v>
                </c:pt>
                <c:pt idx="287851">
                  <c:v>42988</c:v>
                </c:pt>
                <c:pt idx="287852">
                  <c:v>42988</c:v>
                </c:pt>
                <c:pt idx="287853">
                  <c:v>42988</c:v>
                </c:pt>
                <c:pt idx="287854">
                  <c:v>42988</c:v>
                </c:pt>
                <c:pt idx="287855">
                  <c:v>42988</c:v>
                </c:pt>
                <c:pt idx="287856">
                  <c:v>42988</c:v>
                </c:pt>
                <c:pt idx="287857">
                  <c:v>42988</c:v>
                </c:pt>
                <c:pt idx="287858">
                  <c:v>42988</c:v>
                </c:pt>
                <c:pt idx="287859">
                  <c:v>42988</c:v>
                </c:pt>
                <c:pt idx="287860">
                  <c:v>42988</c:v>
                </c:pt>
                <c:pt idx="287861">
                  <c:v>42988</c:v>
                </c:pt>
                <c:pt idx="287862">
                  <c:v>42988</c:v>
                </c:pt>
                <c:pt idx="287863">
                  <c:v>42988</c:v>
                </c:pt>
                <c:pt idx="287864">
                  <c:v>42988</c:v>
                </c:pt>
                <c:pt idx="287865">
                  <c:v>42988</c:v>
                </c:pt>
                <c:pt idx="287866">
                  <c:v>42988</c:v>
                </c:pt>
                <c:pt idx="287867">
                  <c:v>42988</c:v>
                </c:pt>
                <c:pt idx="287868">
                  <c:v>42988</c:v>
                </c:pt>
                <c:pt idx="287869">
                  <c:v>42988</c:v>
                </c:pt>
                <c:pt idx="287870">
                  <c:v>42988</c:v>
                </c:pt>
                <c:pt idx="287871">
                  <c:v>42988</c:v>
                </c:pt>
                <c:pt idx="287872">
                  <c:v>42988</c:v>
                </c:pt>
                <c:pt idx="287873">
                  <c:v>42988</c:v>
                </c:pt>
                <c:pt idx="287874">
                  <c:v>42988</c:v>
                </c:pt>
                <c:pt idx="287875">
                  <c:v>42988</c:v>
                </c:pt>
                <c:pt idx="287876">
                  <c:v>42988</c:v>
                </c:pt>
                <c:pt idx="287877">
                  <c:v>42988</c:v>
                </c:pt>
                <c:pt idx="287878">
                  <c:v>42988</c:v>
                </c:pt>
                <c:pt idx="287879">
                  <c:v>42988</c:v>
                </c:pt>
                <c:pt idx="287880">
                  <c:v>42988</c:v>
                </c:pt>
                <c:pt idx="287881">
                  <c:v>42988</c:v>
                </c:pt>
                <c:pt idx="287882">
                  <c:v>42988</c:v>
                </c:pt>
                <c:pt idx="287883">
                  <c:v>42988</c:v>
                </c:pt>
                <c:pt idx="287884">
                  <c:v>42988</c:v>
                </c:pt>
                <c:pt idx="287885">
                  <c:v>42988</c:v>
                </c:pt>
                <c:pt idx="287886">
                  <c:v>42988</c:v>
                </c:pt>
                <c:pt idx="287887">
                  <c:v>42988</c:v>
                </c:pt>
                <c:pt idx="287888">
                  <c:v>42988</c:v>
                </c:pt>
                <c:pt idx="287889">
                  <c:v>42988</c:v>
                </c:pt>
                <c:pt idx="287890">
                  <c:v>42988</c:v>
                </c:pt>
                <c:pt idx="287891">
                  <c:v>42988</c:v>
                </c:pt>
                <c:pt idx="287892">
                  <c:v>42988</c:v>
                </c:pt>
                <c:pt idx="287893">
                  <c:v>42988</c:v>
                </c:pt>
                <c:pt idx="287894">
                  <c:v>42988</c:v>
                </c:pt>
                <c:pt idx="287895">
                  <c:v>42988</c:v>
                </c:pt>
                <c:pt idx="287896">
                  <c:v>42988</c:v>
                </c:pt>
                <c:pt idx="287897">
                  <c:v>42988</c:v>
                </c:pt>
                <c:pt idx="287898">
                  <c:v>42988</c:v>
                </c:pt>
                <c:pt idx="287899">
                  <c:v>42988</c:v>
                </c:pt>
                <c:pt idx="287900">
                  <c:v>42988</c:v>
                </c:pt>
                <c:pt idx="287901">
                  <c:v>42988</c:v>
                </c:pt>
                <c:pt idx="287902">
                  <c:v>42988</c:v>
                </c:pt>
                <c:pt idx="287903">
                  <c:v>42988</c:v>
                </c:pt>
                <c:pt idx="287904">
                  <c:v>42988</c:v>
                </c:pt>
                <c:pt idx="287905">
                  <c:v>42988</c:v>
                </c:pt>
                <c:pt idx="287906">
                  <c:v>42988</c:v>
                </c:pt>
                <c:pt idx="287907">
                  <c:v>42988</c:v>
                </c:pt>
                <c:pt idx="287908">
                  <c:v>42988</c:v>
                </c:pt>
                <c:pt idx="287909">
                  <c:v>42988</c:v>
                </c:pt>
                <c:pt idx="287910">
                  <c:v>42988</c:v>
                </c:pt>
                <c:pt idx="287911">
                  <c:v>42988</c:v>
                </c:pt>
                <c:pt idx="287912">
                  <c:v>42988</c:v>
                </c:pt>
                <c:pt idx="287913">
                  <c:v>42988</c:v>
                </c:pt>
                <c:pt idx="287914">
                  <c:v>42988</c:v>
                </c:pt>
                <c:pt idx="287915">
                  <c:v>42988</c:v>
                </c:pt>
                <c:pt idx="287916">
                  <c:v>42988</c:v>
                </c:pt>
                <c:pt idx="287917">
                  <c:v>42988</c:v>
                </c:pt>
                <c:pt idx="287918">
                  <c:v>42988</c:v>
                </c:pt>
                <c:pt idx="287919">
                  <c:v>42988</c:v>
                </c:pt>
                <c:pt idx="287920">
                  <c:v>42988</c:v>
                </c:pt>
                <c:pt idx="287921">
                  <c:v>42988</c:v>
                </c:pt>
                <c:pt idx="287922">
                  <c:v>42988</c:v>
                </c:pt>
                <c:pt idx="287923">
                  <c:v>42988</c:v>
                </c:pt>
                <c:pt idx="287924">
                  <c:v>42988</c:v>
                </c:pt>
                <c:pt idx="287925">
                  <c:v>42988</c:v>
                </c:pt>
                <c:pt idx="287926">
                  <c:v>42988</c:v>
                </c:pt>
                <c:pt idx="287927">
                  <c:v>42988</c:v>
                </c:pt>
                <c:pt idx="287928">
                  <c:v>42988</c:v>
                </c:pt>
                <c:pt idx="287929">
                  <c:v>42988</c:v>
                </c:pt>
                <c:pt idx="287930">
                  <c:v>42988</c:v>
                </c:pt>
                <c:pt idx="287931">
                  <c:v>42988</c:v>
                </c:pt>
                <c:pt idx="287932">
                  <c:v>42988</c:v>
                </c:pt>
                <c:pt idx="287933">
                  <c:v>42988</c:v>
                </c:pt>
                <c:pt idx="287934">
                  <c:v>42988</c:v>
                </c:pt>
                <c:pt idx="287935">
                  <c:v>42988</c:v>
                </c:pt>
                <c:pt idx="287936">
                  <c:v>42988</c:v>
                </c:pt>
                <c:pt idx="287937">
                  <c:v>42988</c:v>
                </c:pt>
                <c:pt idx="287938">
                  <c:v>42988</c:v>
                </c:pt>
                <c:pt idx="287939">
                  <c:v>42988</c:v>
                </c:pt>
                <c:pt idx="287940">
                  <c:v>42988</c:v>
                </c:pt>
                <c:pt idx="287941">
                  <c:v>42988</c:v>
                </c:pt>
                <c:pt idx="287942">
                  <c:v>42988</c:v>
                </c:pt>
                <c:pt idx="287943">
                  <c:v>42988</c:v>
                </c:pt>
                <c:pt idx="287944">
                  <c:v>42988</c:v>
                </c:pt>
                <c:pt idx="287945">
                  <c:v>42988</c:v>
                </c:pt>
                <c:pt idx="287946">
                  <c:v>42988</c:v>
                </c:pt>
                <c:pt idx="287947">
                  <c:v>42988</c:v>
                </c:pt>
                <c:pt idx="287948">
                  <c:v>42988</c:v>
                </c:pt>
                <c:pt idx="287949">
                  <c:v>42988</c:v>
                </c:pt>
                <c:pt idx="287950">
                  <c:v>42988</c:v>
                </c:pt>
                <c:pt idx="287951">
                  <c:v>42988</c:v>
                </c:pt>
                <c:pt idx="287952">
                  <c:v>42988</c:v>
                </c:pt>
                <c:pt idx="287953">
                  <c:v>42988</c:v>
                </c:pt>
                <c:pt idx="287954">
                  <c:v>42988</c:v>
                </c:pt>
                <c:pt idx="287955">
                  <c:v>42988</c:v>
                </c:pt>
                <c:pt idx="287956">
                  <c:v>42988</c:v>
                </c:pt>
                <c:pt idx="287957">
                  <c:v>42988</c:v>
                </c:pt>
                <c:pt idx="287958">
                  <c:v>42988</c:v>
                </c:pt>
                <c:pt idx="287959">
                  <c:v>42988</c:v>
                </c:pt>
                <c:pt idx="287960">
                  <c:v>42988</c:v>
                </c:pt>
                <c:pt idx="287961">
                  <c:v>42988</c:v>
                </c:pt>
                <c:pt idx="287962">
                  <c:v>42988</c:v>
                </c:pt>
                <c:pt idx="287963">
                  <c:v>42988</c:v>
                </c:pt>
                <c:pt idx="287964">
                  <c:v>42988</c:v>
                </c:pt>
                <c:pt idx="287965">
                  <c:v>42988</c:v>
                </c:pt>
                <c:pt idx="287966">
                  <c:v>42988</c:v>
                </c:pt>
                <c:pt idx="287967">
                  <c:v>42988</c:v>
                </c:pt>
                <c:pt idx="287968">
                  <c:v>42988</c:v>
                </c:pt>
                <c:pt idx="287969">
                  <c:v>42988</c:v>
                </c:pt>
                <c:pt idx="287970">
                  <c:v>42988</c:v>
                </c:pt>
                <c:pt idx="287971">
                  <c:v>42988</c:v>
                </c:pt>
                <c:pt idx="287972">
                  <c:v>42988</c:v>
                </c:pt>
                <c:pt idx="287973">
                  <c:v>42988</c:v>
                </c:pt>
                <c:pt idx="287974">
                  <c:v>42988</c:v>
                </c:pt>
                <c:pt idx="287975">
                  <c:v>42988</c:v>
                </c:pt>
                <c:pt idx="287976">
                  <c:v>42988</c:v>
                </c:pt>
                <c:pt idx="287977">
                  <c:v>42988</c:v>
                </c:pt>
                <c:pt idx="287978">
                  <c:v>42988</c:v>
                </c:pt>
                <c:pt idx="287979">
                  <c:v>42988</c:v>
                </c:pt>
                <c:pt idx="287980">
                  <c:v>42988</c:v>
                </c:pt>
                <c:pt idx="287981">
                  <c:v>42988</c:v>
                </c:pt>
                <c:pt idx="287982">
                  <c:v>42988</c:v>
                </c:pt>
                <c:pt idx="287983">
                  <c:v>42988</c:v>
                </c:pt>
                <c:pt idx="287984">
                  <c:v>42988</c:v>
                </c:pt>
                <c:pt idx="287985">
                  <c:v>42988</c:v>
                </c:pt>
                <c:pt idx="287986">
                  <c:v>42988</c:v>
                </c:pt>
                <c:pt idx="287987">
                  <c:v>42988</c:v>
                </c:pt>
                <c:pt idx="287988">
                  <c:v>42988</c:v>
                </c:pt>
                <c:pt idx="287989">
                  <c:v>42988</c:v>
                </c:pt>
                <c:pt idx="287990">
                  <c:v>42988</c:v>
                </c:pt>
                <c:pt idx="287991">
                  <c:v>42988</c:v>
                </c:pt>
                <c:pt idx="287992">
                  <c:v>42988</c:v>
                </c:pt>
                <c:pt idx="287993">
                  <c:v>42988</c:v>
                </c:pt>
                <c:pt idx="287994">
                  <c:v>42988</c:v>
                </c:pt>
                <c:pt idx="287995">
                  <c:v>42988</c:v>
                </c:pt>
                <c:pt idx="287996">
                  <c:v>42988</c:v>
                </c:pt>
                <c:pt idx="287997">
                  <c:v>42988</c:v>
                </c:pt>
                <c:pt idx="287998">
                  <c:v>42988</c:v>
                </c:pt>
                <c:pt idx="287999">
                  <c:v>42988</c:v>
                </c:pt>
                <c:pt idx="288000">
                  <c:v>42988</c:v>
                </c:pt>
                <c:pt idx="288001">
                  <c:v>42988</c:v>
                </c:pt>
                <c:pt idx="288002">
                  <c:v>42988</c:v>
                </c:pt>
                <c:pt idx="288003">
                  <c:v>42988</c:v>
                </c:pt>
                <c:pt idx="288004">
                  <c:v>42988</c:v>
                </c:pt>
                <c:pt idx="288005">
                  <c:v>42988</c:v>
                </c:pt>
                <c:pt idx="288006">
                  <c:v>42988</c:v>
                </c:pt>
                <c:pt idx="288007">
                  <c:v>42988</c:v>
                </c:pt>
                <c:pt idx="288008">
                  <c:v>42988</c:v>
                </c:pt>
                <c:pt idx="288009">
                  <c:v>42988</c:v>
                </c:pt>
                <c:pt idx="288010">
                  <c:v>42988</c:v>
                </c:pt>
                <c:pt idx="288011">
                  <c:v>42988</c:v>
                </c:pt>
                <c:pt idx="288012">
                  <c:v>42988</c:v>
                </c:pt>
                <c:pt idx="288013">
                  <c:v>42988</c:v>
                </c:pt>
                <c:pt idx="288014">
                  <c:v>42988</c:v>
                </c:pt>
                <c:pt idx="288015">
                  <c:v>42988</c:v>
                </c:pt>
                <c:pt idx="288016">
                  <c:v>42988</c:v>
                </c:pt>
                <c:pt idx="288017">
                  <c:v>42988</c:v>
                </c:pt>
                <c:pt idx="288018">
                  <c:v>42988</c:v>
                </c:pt>
                <c:pt idx="288019">
                  <c:v>42988</c:v>
                </c:pt>
                <c:pt idx="288020">
                  <c:v>42988</c:v>
                </c:pt>
                <c:pt idx="288021">
                  <c:v>42988</c:v>
                </c:pt>
                <c:pt idx="288022">
                  <c:v>42988</c:v>
                </c:pt>
                <c:pt idx="288023">
                  <c:v>42988</c:v>
                </c:pt>
                <c:pt idx="288024">
                  <c:v>42988</c:v>
                </c:pt>
                <c:pt idx="288025">
                  <c:v>42988</c:v>
                </c:pt>
                <c:pt idx="288026">
                  <c:v>42988</c:v>
                </c:pt>
                <c:pt idx="288027">
                  <c:v>42988</c:v>
                </c:pt>
                <c:pt idx="288028">
                  <c:v>42988</c:v>
                </c:pt>
                <c:pt idx="288029">
                  <c:v>42988</c:v>
                </c:pt>
                <c:pt idx="288030">
                  <c:v>42988</c:v>
                </c:pt>
                <c:pt idx="288031">
                  <c:v>42988</c:v>
                </c:pt>
                <c:pt idx="288032">
                  <c:v>42988</c:v>
                </c:pt>
                <c:pt idx="288033">
                  <c:v>42988</c:v>
                </c:pt>
                <c:pt idx="288034">
                  <c:v>42988</c:v>
                </c:pt>
                <c:pt idx="288035">
                  <c:v>42988</c:v>
                </c:pt>
                <c:pt idx="288036">
                  <c:v>42988</c:v>
                </c:pt>
                <c:pt idx="288037">
                  <c:v>42988</c:v>
                </c:pt>
                <c:pt idx="288038">
                  <c:v>42988</c:v>
                </c:pt>
                <c:pt idx="288039">
                  <c:v>42988</c:v>
                </c:pt>
                <c:pt idx="288040">
                  <c:v>42988</c:v>
                </c:pt>
                <c:pt idx="288041">
                  <c:v>42988</c:v>
                </c:pt>
                <c:pt idx="288042">
                  <c:v>42988</c:v>
                </c:pt>
                <c:pt idx="288043">
                  <c:v>42988</c:v>
                </c:pt>
                <c:pt idx="288044">
                  <c:v>42988</c:v>
                </c:pt>
                <c:pt idx="288045">
                  <c:v>42988</c:v>
                </c:pt>
                <c:pt idx="288046">
                  <c:v>42988</c:v>
                </c:pt>
                <c:pt idx="288047">
                  <c:v>42988</c:v>
                </c:pt>
                <c:pt idx="288048">
                  <c:v>42988</c:v>
                </c:pt>
                <c:pt idx="288049">
                  <c:v>42988</c:v>
                </c:pt>
                <c:pt idx="288050">
                  <c:v>42988</c:v>
                </c:pt>
                <c:pt idx="288051">
                  <c:v>42988</c:v>
                </c:pt>
                <c:pt idx="288052">
                  <c:v>42988</c:v>
                </c:pt>
                <c:pt idx="288053">
                  <c:v>42988</c:v>
                </c:pt>
                <c:pt idx="288054">
                  <c:v>42988</c:v>
                </c:pt>
                <c:pt idx="288055">
                  <c:v>42988</c:v>
                </c:pt>
                <c:pt idx="288056">
                  <c:v>42988</c:v>
                </c:pt>
                <c:pt idx="288057">
                  <c:v>42988</c:v>
                </c:pt>
                <c:pt idx="288058">
                  <c:v>42988</c:v>
                </c:pt>
                <c:pt idx="288059">
                  <c:v>42988</c:v>
                </c:pt>
                <c:pt idx="288060">
                  <c:v>42988</c:v>
                </c:pt>
                <c:pt idx="288061">
                  <c:v>42988</c:v>
                </c:pt>
                <c:pt idx="288062">
                  <c:v>42988</c:v>
                </c:pt>
                <c:pt idx="288063">
                  <c:v>42988</c:v>
                </c:pt>
                <c:pt idx="288064">
                  <c:v>42988</c:v>
                </c:pt>
                <c:pt idx="288065">
                  <c:v>42988</c:v>
                </c:pt>
                <c:pt idx="288066">
                  <c:v>42988</c:v>
                </c:pt>
                <c:pt idx="288067">
                  <c:v>42988</c:v>
                </c:pt>
                <c:pt idx="288068">
                  <c:v>42988</c:v>
                </c:pt>
                <c:pt idx="288069">
                  <c:v>42988</c:v>
                </c:pt>
                <c:pt idx="288070">
                  <c:v>42988</c:v>
                </c:pt>
                <c:pt idx="288071">
                  <c:v>42988</c:v>
                </c:pt>
                <c:pt idx="288072">
                  <c:v>42988</c:v>
                </c:pt>
                <c:pt idx="288073">
                  <c:v>42988</c:v>
                </c:pt>
                <c:pt idx="288074">
                  <c:v>42988</c:v>
                </c:pt>
                <c:pt idx="288075">
                  <c:v>42988</c:v>
                </c:pt>
                <c:pt idx="288076">
                  <c:v>42988</c:v>
                </c:pt>
                <c:pt idx="288077">
                  <c:v>42988</c:v>
                </c:pt>
                <c:pt idx="288078">
                  <c:v>42988</c:v>
                </c:pt>
                <c:pt idx="288079">
                  <c:v>42988</c:v>
                </c:pt>
                <c:pt idx="288080">
                  <c:v>42988</c:v>
                </c:pt>
                <c:pt idx="288081">
                  <c:v>42988</c:v>
                </c:pt>
                <c:pt idx="288082">
                  <c:v>42988</c:v>
                </c:pt>
                <c:pt idx="288083">
                  <c:v>42988</c:v>
                </c:pt>
                <c:pt idx="288084">
                  <c:v>42988</c:v>
                </c:pt>
                <c:pt idx="288085">
                  <c:v>42988</c:v>
                </c:pt>
                <c:pt idx="288086">
                  <c:v>42988</c:v>
                </c:pt>
                <c:pt idx="288087">
                  <c:v>42988</c:v>
                </c:pt>
                <c:pt idx="288088">
                  <c:v>42988</c:v>
                </c:pt>
                <c:pt idx="288089">
                  <c:v>42988</c:v>
                </c:pt>
                <c:pt idx="288090">
                  <c:v>42988</c:v>
                </c:pt>
                <c:pt idx="288091">
                  <c:v>42988</c:v>
                </c:pt>
                <c:pt idx="288092">
                  <c:v>42988</c:v>
                </c:pt>
                <c:pt idx="288093">
                  <c:v>42988</c:v>
                </c:pt>
                <c:pt idx="288094">
                  <c:v>42988</c:v>
                </c:pt>
                <c:pt idx="288095">
                  <c:v>42988</c:v>
                </c:pt>
                <c:pt idx="288096">
                  <c:v>42988</c:v>
                </c:pt>
                <c:pt idx="288097">
                  <c:v>42988</c:v>
                </c:pt>
                <c:pt idx="288098">
                  <c:v>42988</c:v>
                </c:pt>
                <c:pt idx="288099">
                  <c:v>42988</c:v>
                </c:pt>
                <c:pt idx="288100">
                  <c:v>42988</c:v>
                </c:pt>
                <c:pt idx="288101">
                  <c:v>42988</c:v>
                </c:pt>
                <c:pt idx="288102">
                  <c:v>42988</c:v>
                </c:pt>
                <c:pt idx="288103">
                  <c:v>42988</c:v>
                </c:pt>
                <c:pt idx="288104">
                  <c:v>42988</c:v>
                </c:pt>
                <c:pt idx="288105">
                  <c:v>42988</c:v>
                </c:pt>
                <c:pt idx="288106">
                  <c:v>42988</c:v>
                </c:pt>
                <c:pt idx="288107">
                  <c:v>42988</c:v>
                </c:pt>
                <c:pt idx="288108">
                  <c:v>42988</c:v>
                </c:pt>
                <c:pt idx="288109">
                  <c:v>42988</c:v>
                </c:pt>
                <c:pt idx="288110">
                  <c:v>42988</c:v>
                </c:pt>
                <c:pt idx="288111">
                  <c:v>42988</c:v>
                </c:pt>
                <c:pt idx="288112">
                  <c:v>42988</c:v>
                </c:pt>
                <c:pt idx="288113">
                  <c:v>42988</c:v>
                </c:pt>
                <c:pt idx="288114">
                  <c:v>42988</c:v>
                </c:pt>
                <c:pt idx="288115">
                  <c:v>42988</c:v>
                </c:pt>
                <c:pt idx="288116">
                  <c:v>42988</c:v>
                </c:pt>
                <c:pt idx="288117">
                  <c:v>42988</c:v>
                </c:pt>
                <c:pt idx="288118">
                  <c:v>42988</c:v>
                </c:pt>
                <c:pt idx="288119">
                  <c:v>42988</c:v>
                </c:pt>
                <c:pt idx="288120">
                  <c:v>42988</c:v>
                </c:pt>
                <c:pt idx="288121">
                  <c:v>42988</c:v>
                </c:pt>
                <c:pt idx="288122">
                  <c:v>42988</c:v>
                </c:pt>
                <c:pt idx="288123">
                  <c:v>42988</c:v>
                </c:pt>
                <c:pt idx="288124">
                  <c:v>42988</c:v>
                </c:pt>
                <c:pt idx="288125">
                  <c:v>42988</c:v>
                </c:pt>
                <c:pt idx="288126">
                  <c:v>42988</c:v>
                </c:pt>
                <c:pt idx="288127">
                  <c:v>42988</c:v>
                </c:pt>
                <c:pt idx="288128">
                  <c:v>42988</c:v>
                </c:pt>
                <c:pt idx="288129">
                  <c:v>42988</c:v>
                </c:pt>
                <c:pt idx="288130">
                  <c:v>42988</c:v>
                </c:pt>
                <c:pt idx="288131">
                  <c:v>42988</c:v>
                </c:pt>
                <c:pt idx="288132">
                  <c:v>42988</c:v>
                </c:pt>
                <c:pt idx="288133">
                  <c:v>42988</c:v>
                </c:pt>
                <c:pt idx="288134">
                  <c:v>42988</c:v>
                </c:pt>
                <c:pt idx="288135">
                  <c:v>42988</c:v>
                </c:pt>
                <c:pt idx="288136">
                  <c:v>42988</c:v>
                </c:pt>
                <c:pt idx="288137">
                  <c:v>42988</c:v>
                </c:pt>
                <c:pt idx="288138">
                  <c:v>42988</c:v>
                </c:pt>
                <c:pt idx="288139">
                  <c:v>42988</c:v>
                </c:pt>
                <c:pt idx="288140">
                  <c:v>42988</c:v>
                </c:pt>
                <c:pt idx="288141">
                  <c:v>42988</c:v>
                </c:pt>
                <c:pt idx="288142">
                  <c:v>42988</c:v>
                </c:pt>
                <c:pt idx="288143">
                  <c:v>42988</c:v>
                </c:pt>
                <c:pt idx="288144">
                  <c:v>42988</c:v>
                </c:pt>
                <c:pt idx="288145">
                  <c:v>42988</c:v>
                </c:pt>
                <c:pt idx="288146">
                  <c:v>42988</c:v>
                </c:pt>
                <c:pt idx="288147">
                  <c:v>42988</c:v>
                </c:pt>
                <c:pt idx="288148">
                  <c:v>42988</c:v>
                </c:pt>
                <c:pt idx="288149">
                  <c:v>42988</c:v>
                </c:pt>
                <c:pt idx="288150">
                  <c:v>42988</c:v>
                </c:pt>
                <c:pt idx="288151">
                  <c:v>42988</c:v>
                </c:pt>
                <c:pt idx="288152">
                  <c:v>42988</c:v>
                </c:pt>
                <c:pt idx="288153">
                  <c:v>42988</c:v>
                </c:pt>
                <c:pt idx="288154">
                  <c:v>42988</c:v>
                </c:pt>
                <c:pt idx="288155">
                  <c:v>42988</c:v>
                </c:pt>
                <c:pt idx="288156">
                  <c:v>42988</c:v>
                </c:pt>
                <c:pt idx="288157">
                  <c:v>42988</c:v>
                </c:pt>
                <c:pt idx="288158">
                  <c:v>42988</c:v>
                </c:pt>
                <c:pt idx="288159">
                  <c:v>42988</c:v>
                </c:pt>
                <c:pt idx="288160">
                  <c:v>42988</c:v>
                </c:pt>
                <c:pt idx="288161">
                  <c:v>42988</c:v>
                </c:pt>
                <c:pt idx="288162">
                  <c:v>42988</c:v>
                </c:pt>
                <c:pt idx="288163">
                  <c:v>42988</c:v>
                </c:pt>
                <c:pt idx="288164">
                  <c:v>42988</c:v>
                </c:pt>
                <c:pt idx="288165">
                  <c:v>42988</c:v>
                </c:pt>
                <c:pt idx="288166">
                  <c:v>42988</c:v>
                </c:pt>
                <c:pt idx="288167">
                  <c:v>42988</c:v>
                </c:pt>
                <c:pt idx="288168">
                  <c:v>42988</c:v>
                </c:pt>
                <c:pt idx="288169">
                  <c:v>42988</c:v>
                </c:pt>
                <c:pt idx="288170">
                  <c:v>42988</c:v>
                </c:pt>
                <c:pt idx="288171">
                  <c:v>42988</c:v>
                </c:pt>
                <c:pt idx="288172">
                  <c:v>42988</c:v>
                </c:pt>
                <c:pt idx="288173">
                  <c:v>42988</c:v>
                </c:pt>
                <c:pt idx="288174">
                  <c:v>42988</c:v>
                </c:pt>
                <c:pt idx="288175">
                  <c:v>42988</c:v>
                </c:pt>
                <c:pt idx="288176">
                  <c:v>42988</c:v>
                </c:pt>
                <c:pt idx="288177">
                  <c:v>42988</c:v>
                </c:pt>
                <c:pt idx="288178">
                  <c:v>42988</c:v>
                </c:pt>
                <c:pt idx="288179">
                  <c:v>42988</c:v>
                </c:pt>
                <c:pt idx="288180">
                  <c:v>42988</c:v>
                </c:pt>
                <c:pt idx="288181">
                  <c:v>42988</c:v>
                </c:pt>
                <c:pt idx="288182">
                  <c:v>42988</c:v>
                </c:pt>
                <c:pt idx="288183">
                  <c:v>42988</c:v>
                </c:pt>
                <c:pt idx="288184">
                  <c:v>42988</c:v>
                </c:pt>
                <c:pt idx="288185">
                  <c:v>42988</c:v>
                </c:pt>
                <c:pt idx="288186">
                  <c:v>42988</c:v>
                </c:pt>
                <c:pt idx="288187">
                  <c:v>42988</c:v>
                </c:pt>
                <c:pt idx="288188">
                  <c:v>42988</c:v>
                </c:pt>
                <c:pt idx="288189">
                  <c:v>42988</c:v>
                </c:pt>
                <c:pt idx="288190">
                  <c:v>42988</c:v>
                </c:pt>
                <c:pt idx="288191">
                  <c:v>42988</c:v>
                </c:pt>
                <c:pt idx="288192">
                  <c:v>42988</c:v>
                </c:pt>
                <c:pt idx="288193">
                  <c:v>42988</c:v>
                </c:pt>
                <c:pt idx="288194">
                  <c:v>42988</c:v>
                </c:pt>
                <c:pt idx="288195">
                  <c:v>42988</c:v>
                </c:pt>
                <c:pt idx="288196">
                  <c:v>42988</c:v>
                </c:pt>
                <c:pt idx="288197">
                  <c:v>42988</c:v>
                </c:pt>
                <c:pt idx="288198">
                  <c:v>42988</c:v>
                </c:pt>
                <c:pt idx="288199">
                  <c:v>42988</c:v>
                </c:pt>
                <c:pt idx="288200">
                  <c:v>42988</c:v>
                </c:pt>
                <c:pt idx="288201">
                  <c:v>42988</c:v>
                </c:pt>
                <c:pt idx="288202">
                  <c:v>42988</c:v>
                </c:pt>
                <c:pt idx="288203">
                  <c:v>42988</c:v>
                </c:pt>
                <c:pt idx="288204">
                  <c:v>42988</c:v>
                </c:pt>
                <c:pt idx="288205">
                  <c:v>42988</c:v>
                </c:pt>
                <c:pt idx="288206">
                  <c:v>42988</c:v>
                </c:pt>
                <c:pt idx="288207">
                  <c:v>42988</c:v>
                </c:pt>
                <c:pt idx="288208">
                  <c:v>42988</c:v>
                </c:pt>
                <c:pt idx="288209">
                  <c:v>42988</c:v>
                </c:pt>
                <c:pt idx="288210">
                  <c:v>42988</c:v>
                </c:pt>
                <c:pt idx="288211">
                  <c:v>42988</c:v>
                </c:pt>
                <c:pt idx="288212">
                  <c:v>42988</c:v>
                </c:pt>
                <c:pt idx="288213">
                  <c:v>42988</c:v>
                </c:pt>
                <c:pt idx="288214">
                  <c:v>42988</c:v>
                </c:pt>
                <c:pt idx="288215">
                  <c:v>42988</c:v>
                </c:pt>
                <c:pt idx="288216">
                  <c:v>42988</c:v>
                </c:pt>
                <c:pt idx="288217">
                  <c:v>42988</c:v>
                </c:pt>
                <c:pt idx="288218">
                  <c:v>42988</c:v>
                </c:pt>
                <c:pt idx="288219">
                  <c:v>42988</c:v>
                </c:pt>
                <c:pt idx="288220">
                  <c:v>42988</c:v>
                </c:pt>
                <c:pt idx="288221">
                  <c:v>42988</c:v>
                </c:pt>
                <c:pt idx="288222">
                  <c:v>42988</c:v>
                </c:pt>
                <c:pt idx="288223">
                  <c:v>42988</c:v>
                </c:pt>
                <c:pt idx="288224">
                  <c:v>42988</c:v>
                </c:pt>
                <c:pt idx="288225">
                  <c:v>42988</c:v>
                </c:pt>
                <c:pt idx="288226">
                  <c:v>42988</c:v>
                </c:pt>
                <c:pt idx="288227">
                  <c:v>42988</c:v>
                </c:pt>
                <c:pt idx="288228">
                  <c:v>42988</c:v>
                </c:pt>
                <c:pt idx="288229">
                  <c:v>42988</c:v>
                </c:pt>
                <c:pt idx="288230">
                  <c:v>42988</c:v>
                </c:pt>
                <c:pt idx="288231">
                  <c:v>42988</c:v>
                </c:pt>
                <c:pt idx="288232">
                  <c:v>42988</c:v>
                </c:pt>
                <c:pt idx="288233">
                  <c:v>42988</c:v>
                </c:pt>
                <c:pt idx="288234">
                  <c:v>42988</c:v>
                </c:pt>
                <c:pt idx="288235">
                  <c:v>42988</c:v>
                </c:pt>
                <c:pt idx="288236">
                  <c:v>42988</c:v>
                </c:pt>
                <c:pt idx="288237">
                  <c:v>42988</c:v>
                </c:pt>
                <c:pt idx="288238">
                  <c:v>42988</c:v>
                </c:pt>
                <c:pt idx="288239">
                  <c:v>42988</c:v>
                </c:pt>
                <c:pt idx="288240">
                  <c:v>42988</c:v>
                </c:pt>
                <c:pt idx="288241">
                  <c:v>42988</c:v>
                </c:pt>
                <c:pt idx="288242">
                  <c:v>42988</c:v>
                </c:pt>
                <c:pt idx="288243">
                  <c:v>42988</c:v>
                </c:pt>
                <c:pt idx="288244">
                  <c:v>42988</c:v>
                </c:pt>
                <c:pt idx="288245">
                  <c:v>42988</c:v>
                </c:pt>
                <c:pt idx="288246">
                  <c:v>42988</c:v>
                </c:pt>
                <c:pt idx="288247">
                  <c:v>42988</c:v>
                </c:pt>
                <c:pt idx="288248">
                  <c:v>42988</c:v>
                </c:pt>
                <c:pt idx="288249">
                  <c:v>42988</c:v>
                </c:pt>
                <c:pt idx="288250">
                  <c:v>42988</c:v>
                </c:pt>
                <c:pt idx="288251">
                  <c:v>42988</c:v>
                </c:pt>
                <c:pt idx="288252">
                  <c:v>42988</c:v>
                </c:pt>
                <c:pt idx="288253">
                  <c:v>42988</c:v>
                </c:pt>
                <c:pt idx="288254">
                  <c:v>42988</c:v>
                </c:pt>
                <c:pt idx="288255">
                  <c:v>42988</c:v>
                </c:pt>
                <c:pt idx="288256">
                  <c:v>42988</c:v>
                </c:pt>
                <c:pt idx="288257">
                  <c:v>42988</c:v>
                </c:pt>
                <c:pt idx="288258">
                  <c:v>42988</c:v>
                </c:pt>
                <c:pt idx="288259">
                  <c:v>42988</c:v>
                </c:pt>
                <c:pt idx="288260">
                  <c:v>42988</c:v>
                </c:pt>
                <c:pt idx="288261">
                  <c:v>42988</c:v>
                </c:pt>
                <c:pt idx="288262">
                  <c:v>42988</c:v>
                </c:pt>
                <c:pt idx="288263">
                  <c:v>42988</c:v>
                </c:pt>
                <c:pt idx="288264">
                  <c:v>42988</c:v>
                </c:pt>
                <c:pt idx="288265">
                  <c:v>42988</c:v>
                </c:pt>
                <c:pt idx="288266">
                  <c:v>42988</c:v>
                </c:pt>
                <c:pt idx="288267">
                  <c:v>42988</c:v>
                </c:pt>
                <c:pt idx="288268">
                  <c:v>42988</c:v>
                </c:pt>
                <c:pt idx="288269">
                  <c:v>42988</c:v>
                </c:pt>
                <c:pt idx="288270">
                  <c:v>42988</c:v>
                </c:pt>
                <c:pt idx="288271">
                  <c:v>42988</c:v>
                </c:pt>
                <c:pt idx="288272">
                  <c:v>42988</c:v>
                </c:pt>
                <c:pt idx="288273">
                  <c:v>42988</c:v>
                </c:pt>
                <c:pt idx="288274">
                  <c:v>42988</c:v>
                </c:pt>
                <c:pt idx="288275">
                  <c:v>42988</c:v>
                </c:pt>
                <c:pt idx="288276">
                  <c:v>42988</c:v>
                </c:pt>
                <c:pt idx="288277">
                  <c:v>42988</c:v>
                </c:pt>
                <c:pt idx="288278">
                  <c:v>42988</c:v>
                </c:pt>
                <c:pt idx="288279">
                  <c:v>42988</c:v>
                </c:pt>
                <c:pt idx="288280">
                  <c:v>42988</c:v>
                </c:pt>
                <c:pt idx="288281">
                  <c:v>42988</c:v>
                </c:pt>
                <c:pt idx="288282">
                  <c:v>42988</c:v>
                </c:pt>
                <c:pt idx="288283">
                  <c:v>42988</c:v>
                </c:pt>
                <c:pt idx="288284">
                  <c:v>42988</c:v>
                </c:pt>
                <c:pt idx="288285">
                  <c:v>42988</c:v>
                </c:pt>
                <c:pt idx="288286">
                  <c:v>42988</c:v>
                </c:pt>
                <c:pt idx="288287">
                  <c:v>42988</c:v>
                </c:pt>
                <c:pt idx="288288">
                  <c:v>42988</c:v>
                </c:pt>
                <c:pt idx="288289">
                  <c:v>42988</c:v>
                </c:pt>
                <c:pt idx="288290">
                  <c:v>42988</c:v>
                </c:pt>
                <c:pt idx="288291">
                  <c:v>42988</c:v>
                </c:pt>
                <c:pt idx="288292">
                  <c:v>42988</c:v>
                </c:pt>
                <c:pt idx="288293">
                  <c:v>42988</c:v>
                </c:pt>
                <c:pt idx="288294">
                  <c:v>42988</c:v>
                </c:pt>
                <c:pt idx="288295">
                  <c:v>42988</c:v>
                </c:pt>
                <c:pt idx="288296">
                  <c:v>42988</c:v>
                </c:pt>
                <c:pt idx="288297">
                  <c:v>42988</c:v>
                </c:pt>
                <c:pt idx="288298">
                  <c:v>42988</c:v>
                </c:pt>
                <c:pt idx="288299">
                  <c:v>42988</c:v>
                </c:pt>
                <c:pt idx="288300">
                  <c:v>42988</c:v>
                </c:pt>
                <c:pt idx="288301">
                  <c:v>42988</c:v>
                </c:pt>
                <c:pt idx="288302">
                  <c:v>42988</c:v>
                </c:pt>
                <c:pt idx="288303">
                  <c:v>42988</c:v>
                </c:pt>
                <c:pt idx="288304">
                  <c:v>42988</c:v>
                </c:pt>
                <c:pt idx="288305">
                  <c:v>42988</c:v>
                </c:pt>
                <c:pt idx="288306">
                  <c:v>42988</c:v>
                </c:pt>
                <c:pt idx="288307">
                  <c:v>42988</c:v>
                </c:pt>
                <c:pt idx="288308">
                  <c:v>42988</c:v>
                </c:pt>
                <c:pt idx="288309">
                  <c:v>42988</c:v>
                </c:pt>
                <c:pt idx="288310">
                  <c:v>42988</c:v>
                </c:pt>
                <c:pt idx="288311">
                  <c:v>42988</c:v>
                </c:pt>
                <c:pt idx="288312">
                  <c:v>42988</c:v>
                </c:pt>
                <c:pt idx="288313">
                  <c:v>42988</c:v>
                </c:pt>
                <c:pt idx="288314">
                  <c:v>42988</c:v>
                </c:pt>
                <c:pt idx="288315">
                  <c:v>42988</c:v>
                </c:pt>
                <c:pt idx="288316">
                  <c:v>42988</c:v>
                </c:pt>
                <c:pt idx="288317">
                  <c:v>42988</c:v>
                </c:pt>
                <c:pt idx="288318">
                  <c:v>42988</c:v>
                </c:pt>
                <c:pt idx="288319">
                  <c:v>42988</c:v>
                </c:pt>
                <c:pt idx="288320">
                  <c:v>42988</c:v>
                </c:pt>
                <c:pt idx="288321">
                  <c:v>42988</c:v>
                </c:pt>
                <c:pt idx="288322">
                  <c:v>42988</c:v>
                </c:pt>
                <c:pt idx="288323">
                  <c:v>42988</c:v>
                </c:pt>
                <c:pt idx="288324">
                  <c:v>42988</c:v>
                </c:pt>
                <c:pt idx="288325">
                  <c:v>42988</c:v>
                </c:pt>
                <c:pt idx="288326">
                  <c:v>42988</c:v>
                </c:pt>
                <c:pt idx="288327">
                  <c:v>42988</c:v>
                </c:pt>
                <c:pt idx="288328">
                  <c:v>42988</c:v>
                </c:pt>
                <c:pt idx="288329">
                  <c:v>42988</c:v>
                </c:pt>
                <c:pt idx="288330">
                  <c:v>42988</c:v>
                </c:pt>
                <c:pt idx="288331">
                  <c:v>42988</c:v>
                </c:pt>
                <c:pt idx="288332">
                  <c:v>42988</c:v>
                </c:pt>
                <c:pt idx="288333">
                  <c:v>42988</c:v>
                </c:pt>
                <c:pt idx="288334">
                  <c:v>42988</c:v>
                </c:pt>
                <c:pt idx="288335">
                  <c:v>42988</c:v>
                </c:pt>
                <c:pt idx="288336">
                  <c:v>42988</c:v>
                </c:pt>
                <c:pt idx="288337">
                  <c:v>42988</c:v>
                </c:pt>
                <c:pt idx="288338">
                  <c:v>42988</c:v>
                </c:pt>
                <c:pt idx="288339">
                  <c:v>42988</c:v>
                </c:pt>
                <c:pt idx="288340">
                  <c:v>42988</c:v>
                </c:pt>
                <c:pt idx="288341">
                  <c:v>42988</c:v>
                </c:pt>
                <c:pt idx="288342">
                  <c:v>42988</c:v>
                </c:pt>
                <c:pt idx="288343">
                  <c:v>42988</c:v>
                </c:pt>
                <c:pt idx="288344">
                  <c:v>42988</c:v>
                </c:pt>
                <c:pt idx="288345">
                  <c:v>42988</c:v>
                </c:pt>
                <c:pt idx="288346">
                  <c:v>42988</c:v>
                </c:pt>
                <c:pt idx="288347">
                  <c:v>42988</c:v>
                </c:pt>
                <c:pt idx="288348">
                  <c:v>42988</c:v>
                </c:pt>
                <c:pt idx="288349">
                  <c:v>42988</c:v>
                </c:pt>
                <c:pt idx="288350">
                  <c:v>42988</c:v>
                </c:pt>
                <c:pt idx="288351">
                  <c:v>42988</c:v>
                </c:pt>
                <c:pt idx="288352">
                  <c:v>42988</c:v>
                </c:pt>
                <c:pt idx="288353">
                  <c:v>42988</c:v>
                </c:pt>
                <c:pt idx="288354">
                  <c:v>42988</c:v>
                </c:pt>
                <c:pt idx="288355">
                  <c:v>42988</c:v>
                </c:pt>
                <c:pt idx="288356">
                  <c:v>42988</c:v>
                </c:pt>
                <c:pt idx="288357">
                  <c:v>42988</c:v>
                </c:pt>
                <c:pt idx="288358">
                  <c:v>42988</c:v>
                </c:pt>
                <c:pt idx="288359">
                  <c:v>42988</c:v>
                </c:pt>
                <c:pt idx="288360">
                  <c:v>42988</c:v>
                </c:pt>
                <c:pt idx="288361">
                  <c:v>42988</c:v>
                </c:pt>
                <c:pt idx="288362">
                  <c:v>42988</c:v>
                </c:pt>
                <c:pt idx="288363">
                  <c:v>42988</c:v>
                </c:pt>
                <c:pt idx="288364">
                  <c:v>42988</c:v>
                </c:pt>
                <c:pt idx="288365">
                  <c:v>42988</c:v>
                </c:pt>
                <c:pt idx="288366">
                  <c:v>42988</c:v>
                </c:pt>
                <c:pt idx="288367">
                  <c:v>42988</c:v>
                </c:pt>
                <c:pt idx="288368">
                  <c:v>42988</c:v>
                </c:pt>
                <c:pt idx="288369">
                  <c:v>42988</c:v>
                </c:pt>
                <c:pt idx="288370">
                  <c:v>42988</c:v>
                </c:pt>
                <c:pt idx="288371">
                  <c:v>42988</c:v>
                </c:pt>
                <c:pt idx="288372">
                  <c:v>42988</c:v>
                </c:pt>
                <c:pt idx="288373">
                  <c:v>42988</c:v>
                </c:pt>
                <c:pt idx="288374">
                  <c:v>42988</c:v>
                </c:pt>
                <c:pt idx="288375">
                  <c:v>42988</c:v>
                </c:pt>
                <c:pt idx="288376">
                  <c:v>42988</c:v>
                </c:pt>
                <c:pt idx="288377">
                  <c:v>42988</c:v>
                </c:pt>
                <c:pt idx="288378">
                  <c:v>42988</c:v>
                </c:pt>
                <c:pt idx="288379">
                  <c:v>42988</c:v>
                </c:pt>
                <c:pt idx="288380">
                  <c:v>42988</c:v>
                </c:pt>
                <c:pt idx="288381">
                  <c:v>42988</c:v>
                </c:pt>
                <c:pt idx="288382">
                  <c:v>42988</c:v>
                </c:pt>
                <c:pt idx="288383">
                  <c:v>42988</c:v>
                </c:pt>
                <c:pt idx="288384">
                  <c:v>42988</c:v>
                </c:pt>
                <c:pt idx="288385">
                  <c:v>42988</c:v>
                </c:pt>
                <c:pt idx="288386">
                  <c:v>42988</c:v>
                </c:pt>
                <c:pt idx="288387">
                  <c:v>42988</c:v>
                </c:pt>
                <c:pt idx="288388">
                  <c:v>42988</c:v>
                </c:pt>
                <c:pt idx="288389">
                  <c:v>42988</c:v>
                </c:pt>
                <c:pt idx="288390">
                  <c:v>42988</c:v>
                </c:pt>
                <c:pt idx="288391">
                  <c:v>42988</c:v>
                </c:pt>
                <c:pt idx="288392">
                  <c:v>42988</c:v>
                </c:pt>
                <c:pt idx="288393">
                  <c:v>42988</c:v>
                </c:pt>
                <c:pt idx="288394">
                  <c:v>42988</c:v>
                </c:pt>
                <c:pt idx="288395">
                  <c:v>42988</c:v>
                </c:pt>
                <c:pt idx="288396">
                  <c:v>42988</c:v>
                </c:pt>
                <c:pt idx="288397">
                  <c:v>42988</c:v>
                </c:pt>
                <c:pt idx="288398">
                  <c:v>42988</c:v>
                </c:pt>
                <c:pt idx="288399">
                  <c:v>42988</c:v>
                </c:pt>
                <c:pt idx="288400">
                  <c:v>42988</c:v>
                </c:pt>
                <c:pt idx="288401">
                  <c:v>42988</c:v>
                </c:pt>
                <c:pt idx="288402">
                  <c:v>42988</c:v>
                </c:pt>
                <c:pt idx="288403">
                  <c:v>42988</c:v>
                </c:pt>
                <c:pt idx="288404">
                  <c:v>42988</c:v>
                </c:pt>
                <c:pt idx="288405">
                  <c:v>42988</c:v>
                </c:pt>
                <c:pt idx="288406">
                  <c:v>42988</c:v>
                </c:pt>
                <c:pt idx="288407">
                  <c:v>42988</c:v>
                </c:pt>
                <c:pt idx="288408">
                  <c:v>42988</c:v>
                </c:pt>
                <c:pt idx="288409">
                  <c:v>42988</c:v>
                </c:pt>
                <c:pt idx="288410">
                  <c:v>42988</c:v>
                </c:pt>
                <c:pt idx="288411">
                  <c:v>42988</c:v>
                </c:pt>
                <c:pt idx="288412">
                  <c:v>42988</c:v>
                </c:pt>
                <c:pt idx="288413">
                  <c:v>42988</c:v>
                </c:pt>
                <c:pt idx="288414">
                  <c:v>42988</c:v>
                </c:pt>
                <c:pt idx="288415">
                  <c:v>42988</c:v>
                </c:pt>
                <c:pt idx="288416">
                  <c:v>42988</c:v>
                </c:pt>
                <c:pt idx="288417">
                  <c:v>42988</c:v>
                </c:pt>
                <c:pt idx="288418">
                  <c:v>42988</c:v>
                </c:pt>
                <c:pt idx="288419">
                  <c:v>42988</c:v>
                </c:pt>
                <c:pt idx="288420">
                  <c:v>42988</c:v>
                </c:pt>
                <c:pt idx="288421">
                  <c:v>42988</c:v>
                </c:pt>
                <c:pt idx="288422">
                  <c:v>42988</c:v>
                </c:pt>
                <c:pt idx="288423">
                  <c:v>42988</c:v>
                </c:pt>
                <c:pt idx="288424">
                  <c:v>42988</c:v>
                </c:pt>
                <c:pt idx="288425">
                  <c:v>42988</c:v>
                </c:pt>
                <c:pt idx="288426">
                  <c:v>42988</c:v>
                </c:pt>
                <c:pt idx="288427">
                  <c:v>42988</c:v>
                </c:pt>
                <c:pt idx="288428">
                  <c:v>42988</c:v>
                </c:pt>
                <c:pt idx="288429">
                  <c:v>42988</c:v>
                </c:pt>
                <c:pt idx="288430">
                  <c:v>42988</c:v>
                </c:pt>
                <c:pt idx="288431">
                  <c:v>42988</c:v>
                </c:pt>
                <c:pt idx="288432">
                  <c:v>42988</c:v>
                </c:pt>
                <c:pt idx="288433">
                  <c:v>42988</c:v>
                </c:pt>
                <c:pt idx="288434">
                  <c:v>42988</c:v>
                </c:pt>
                <c:pt idx="288435">
                  <c:v>42988</c:v>
                </c:pt>
                <c:pt idx="288436">
                  <c:v>42988</c:v>
                </c:pt>
                <c:pt idx="288437">
                  <c:v>42988</c:v>
                </c:pt>
                <c:pt idx="288438">
                  <c:v>42988</c:v>
                </c:pt>
                <c:pt idx="288439">
                  <c:v>42988</c:v>
                </c:pt>
                <c:pt idx="288440">
                  <c:v>42988</c:v>
                </c:pt>
                <c:pt idx="288441">
                  <c:v>42988</c:v>
                </c:pt>
                <c:pt idx="288442">
                  <c:v>42988</c:v>
                </c:pt>
                <c:pt idx="288443">
                  <c:v>42988</c:v>
                </c:pt>
                <c:pt idx="288444">
                  <c:v>42988</c:v>
                </c:pt>
                <c:pt idx="288445">
                  <c:v>42988</c:v>
                </c:pt>
                <c:pt idx="288446">
                  <c:v>42988</c:v>
                </c:pt>
                <c:pt idx="288447">
                  <c:v>42988</c:v>
                </c:pt>
                <c:pt idx="288448">
                  <c:v>42988</c:v>
                </c:pt>
                <c:pt idx="288449">
                  <c:v>42988</c:v>
                </c:pt>
                <c:pt idx="288450">
                  <c:v>42988</c:v>
                </c:pt>
                <c:pt idx="288451">
                  <c:v>42988</c:v>
                </c:pt>
                <c:pt idx="288452">
                  <c:v>42988</c:v>
                </c:pt>
                <c:pt idx="288453">
                  <c:v>42988</c:v>
                </c:pt>
                <c:pt idx="288454">
                  <c:v>42988</c:v>
                </c:pt>
                <c:pt idx="288455">
                  <c:v>42988</c:v>
                </c:pt>
                <c:pt idx="288456">
                  <c:v>42988</c:v>
                </c:pt>
                <c:pt idx="288457">
                  <c:v>42988</c:v>
                </c:pt>
                <c:pt idx="288458">
                  <c:v>42988</c:v>
                </c:pt>
                <c:pt idx="288459">
                  <c:v>42988</c:v>
                </c:pt>
                <c:pt idx="288460">
                  <c:v>42988</c:v>
                </c:pt>
                <c:pt idx="288461">
                  <c:v>42988</c:v>
                </c:pt>
                <c:pt idx="288462">
                  <c:v>42988</c:v>
                </c:pt>
                <c:pt idx="288463">
                  <c:v>42988</c:v>
                </c:pt>
                <c:pt idx="288464">
                  <c:v>42988</c:v>
                </c:pt>
                <c:pt idx="288465">
                  <c:v>42988</c:v>
                </c:pt>
                <c:pt idx="288466">
                  <c:v>42988</c:v>
                </c:pt>
                <c:pt idx="288467">
                  <c:v>42988</c:v>
                </c:pt>
                <c:pt idx="288468">
                  <c:v>42988</c:v>
                </c:pt>
                <c:pt idx="288469">
                  <c:v>42988</c:v>
                </c:pt>
                <c:pt idx="288470">
                  <c:v>42988</c:v>
                </c:pt>
                <c:pt idx="288471">
                  <c:v>42988</c:v>
                </c:pt>
                <c:pt idx="288472">
                  <c:v>42988</c:v>
                </c:pt>
                <c:pt idx="288473">
                  <c:v>42988</c:v>
                </c:pt>
                <c:pt idx="288474">
                  <c:v>42988</c:v>
                </c:pt>
                <c:pt idx="288475">
                  <c:v>42988</c:v>
                </c:pt>
                <c:pt idx="288476">
                  <c:v>42988</c:v>
                </c:pt>
                <c:pt idx="288477">
                  <c:v>42988</c:v>
                </c:pt>
                <c:pt idx="288478">
                  <c:v>42988</c:v>
                </c:pt>
                <c:pt idx="288479">
                  <c:v>42988</c:v>
                </c:pt>
                <c:pt idx="288480">
                  <c:v>42988</c:v>
                </c:pt>
                <c:pt idx="288481">
                  <c:v>42988</c:v>
                </c:pt>
                <c:pt idx="288482">
                  <c:v>42988</c:v>
                </c:pt>
                <c:pt idx="288483">
                  <c:v>42988</c:v>
                </c:pt>
                <c:pt idx="288484">
                  <c:v>42988</c:v>
                </c:pt>
                <c:pt idx="288485">
                  <c:v>42988</c:v>
                </c:pt>
                <c:pt idx="288486">
                  <c:v>42988</c:v>
                </c:pt>
                <c:pt idx="288487">
                  <c:v>42988</c:v>
                </c:pt>
                <c:pt idx="288488">
                  <c:v>42988</c:v>
                </c:pt>
                <c:pt idx="288489">
                  <c:v>42988</c:v>
                </c:pt>
                <c:pt idx="288490">
                  <c:v>42988</c:v>
                </c:pt>
                <c:pt idx="288491">
                  <c:v>42988</c:v>
                </c:pt>
                <c:pt idx="288492">
                  <c:v>42988</c:v>
                </c:pt>
                <c:pt idx="288493">
                  <c:v>42988</c:v>
                </c:pt>
                <c:pt idx="288494">
                  <c:v>42988</c:v>
                </c:pt>
                <c:pt idx="288495">
                  <c:v>42988</c:v>
                </c:pt>
                <c:pt idx="288496">
                  <c:v>42988</c:v>
                </c:pt>
                <c:pt idx="288497">
                  <c:v>42988</c:v>
                </c:pt>
                <c:pt idx="288498">
                  <c:v>42988</c:v>
                </c:pt>
                <c:pt idx="288499">
                  <c:v>42988</c:v>
                </c:pt>
                <c:pt idx="288500">
                  <c:v>42988</c:v>
                </c:pt>
                <c:pt idx="288501">
                  <c:v>42988</c:v>
                </c:pt>
                <c:pt idx="288502">
                  <c:v>42988</c:v>
                </c:pt>
                <c:pt idx="288503">
                  <c:v>42988</c:v>
                </c:pt>
                <c:pt idx="288504">
                  <c:v>42988</c:v>
                </c:pt>
                <c:pt idx="288505">
                  <c:v>42988</c:v>
                </c:pt>
                <c:pt idx="288506">
                  <c:v>42988</c:v>
                </c:pt>
                <c:pt idx="288507">
                  <c:v>42988</c:v>
                </c:pt>
                <c:pt idx="288508">
                  <c:v>42988</c:v>
                </c:pt>
                <c:pt idx="288509">
                  <c:v>42988</c:v>
                </c:pt>
                <c:pt idx="288510">
                  <c:v>42988</c:v>
                </c:pt>
                <c:pt idx="288511">
                  <c:v>42988</c:v>
                </c:pt>
                <c:pt idx="288512">
                  <c:v>42988</c:v>
                </c:pt>
                <c:pt idx="288513">
                  <c:v>42988</c:v>
                </c:pt>
                <c:pt idx="288514">
                  <c:v>42988</c:v>
                </c:pt>
                <c:pt idx="288515">
                  <c:v>42988</c:v>
                </c:pt>
                <c:pt idx="288516">
                  <c:v>42988</c:v>
                </c:pt>
                <c:pt idx="288517">
                  <c:v>42988</c:v>
                </c:pt>
                <c:pt idx="288518">
                  <c:v>42988</c:v>
                </c:pt>
                <c:pt idx="288519">
                  <c:v>42988</c:v>
                </c:pt>
                <c:pt idx="288520">
                  <c:v>42988</c:v>
                </c:pt>
                <c:pt idx="288521">
                  <c:v>42988</c:v>
                </c:pt>
                <c:pt idx="288522">
                  <c:v>42988</c:v>
                </c:pt>
                <c:pt idx="288523">
                  <c:v>42988</c:v>
                </c:pt>
                <c:pt idx="288524">
                  <c:v>42988</c:v>
                </c:pt>
                <c:pt idx="288525">
                  <c:v>42988</c:v>
                </c:pt>
                <c:pt idx="288526">
                  <c:v>42988</c:v>
                </c:pt>
                <c:pt idx="288527">
                  <c:v>42988</c:v>
                </c:pt>
                <c:pt idx="288528">
                  <c:v>42988</c:v>
                </c:pt>
                <c:pt idx="288529">
                  <c:v>42988</c:v>
                </c:pt>
                <c:pt idx="288530">
                  <c:v>42988</c:v>
                </c:pt>
                <c:pt idx="288531">
                  <c:v>42988</c:v>
                </c:pt>
                <c:pt idx="288532">
                  <c:v>42988</c:v>
                </c:pt>
                <c:pt idx="288533">
                  <c:v>42988</c:v>
                </c:pt>
                <c:pt idx="288534">
                  <c:v>42988</c:v>
                </c:pt>
                <c:pt idx="288535">
                  <c:v>42988</c:v>
                </c:pt>
                <c:pt idx="288536">
                  <c:v>42988</c:v>
                </c:pt>
                <c:pt idx="288537">
                  <c:v>42988</c:v>
                </c:pt>
                <c:pt idx="288538">
                  <c:v>42988</c:v>
                </c:pt>
                <c:pt idx="288539">
                  <c:v>42988</c:v>
                </c:pt>
                <c:pt idx="288540">
                  <c:v>42988</c:v>
                </c:pt>
                <c:pt idx="288541">
                  <c:v>42988</c:v>
                </c:pt>
                <c:pt idx="288542">
                  <c:v>42988</c:v>
                </c:pt>
                <c:pt idx="288543">
                  <c:v>42988</c:v>
                </c:pt>
                <c:pt idx="288544">
                  <c:v>42988</c:v>
                </c:pt>
                <c:pt idx="288545">
                  <c:v>42988</c:v>
                </c:pt>
                <c:pt idx="288546">
                  <c:v>42988</c:v>
                </c:pt>
                <c:pt idx="288547">
                  <c:v>42988</c:v>
                </c:pt>
                <c:pt idx="288548">
                  <c:v>42988</c:v>
                </c:pt>
                <c:pt idx="288549">
                  <c:v>42988</c:v>
                </c:pt>
                <c:pt idx="288550">
                  <c:v>42988</c:v>
                </c:pt>
                <c:pt idx="288551">
                  <c:v>42988</c:v>
                </c:pt>
                <c:pt idx="288552">
                  <c:v>42988</c:v>
                </c:pt>
                <c:pt idx="288553">
                  <c:v>42988</c:v>
                </c:pt>
                <c:pt idx="288554">
                  <c:v>42988</c:v>
                </c:pt>
                <c:pt idx="288555">
                  <c:v>42988</c:v>
                </c:pt>
                <c:pt idx="288556">
                  <c:v>42988</c:v>
                </c:pt>
                <c:pt idx="288557">
                  <c:v>42988</c:v>
                </c:pt>
                <c:pt idx="288558">
                  <c:v>42988</c:v>
                </c:pt>
                <c:pt idx="288559">
                  <c:v>42988</c:v>
                </c:pt>
                <c:pt idx="288560">
                  <c:v>42988</c:v>
                </c:pt>
                <c:pt idx="288561">
                  <c:v>42988</c:v>
                </c:pt>
                <c:pt idx="288562">
                  <c:v>42988</c:v>
                </c:pt>
                <c:pt idx="288563">
                  <c:v>42988</c:v>
                </c:pt>
                <c:pt idx="288564">
                  <c:v>42988</c:v>
                </c:pt>
                <c:pt idx="288565">
                  <c:v>42988</c:v>
                </c:pt>
                <c:pt idx="288566">
                  <c:v>42988</c:v>
                </c:pt>
                <c:pt idx="288567">
                  <c:v>42988</c:v>
                </c:pt>
                <c:pt idx="288568">
                  <c:v>42988</c:v>
                </c:pt>
                <c:pt idx="288569">
                  <c:v>42988</c:v>
                </c:pt>
                <c:pt idx="288570">
                  <c:v>42988</c:v>
                </c:pt>
                <c:pt idx="288571">
                  <c:v>42988</c:v>
                </c:pt>
                <c:pt idx="288572">
                  <c:v>42988</c:v>
                </c:pt>
                <c:pt idx="288573">
                  <c:v>42988</c:v>
                </c:pt>
                <c:pt idx="288574">
                  <c:v>42988</c:v>
                </c:pt>
                <c:pt idx="288575">
                  <c:v>42988</c:v>
                </c:pt>
                <c:pt idx="288576">
                  <c:v>42988</c:v>
                </c:pt>
                <c:pt idx="288577">
                  <c:v>42988</c:v>
                </c:pt>
                <c:pt idx="288578">
                  <c:v>42988</c:v>
                </c:pt>
                <c:pt idx="288579">
                  <c:v>42988</c:v>
                </c:pt>
                <c:pt idx="288580">
                  <c:v>42988</c:v>
                </c:pt>
                <c:pt idx="288581">
                  <c:v>42988</c:v>
                </c:pt>
                <c:pt idx="288582">
                  <c:v>42988</c:v>
                </c:pt>
                <c:pt idx="288583">
                  <c:v>42988</c:v>
                </c:pt>
                <c:pt idx="288584">
                  <c:v>42988</c:v>
                </c:pt>
                <c:pt idx="288585">
                  <c:v>42988</c:v>
                </c:pt>
                <c:pt idx="288586">
                  <c:v>42988</c:v>
                </c:pt>
                <c:pt idx="288587">
                  <c:v>42988</c:v>
                </c:pt>
                <c:pt idx="288588">
                  <c:v>42988</c:v>
                </c:pt>
                <c:pt idx="288589">
                  <c:v>42988</c:v>
                </c:pt>
                <c:pt idx="288590">
                  <c:v>42988</c:v>
                </c:pt>
                <c:pt idx="288591">
                  <c:v>42988</c:v>
                </c:pt>
                <c:pt idx="288592">
                  <c:v>42988</c:v>
                </c:pt>
                <c:pt idx="288593">
                  <c:v>42988</c:v>
                </c:pt>
                <c:pt idx="288594">
                  <c:v>42988</c:v>
                </c:pt>
                <c:pt idx="288595">
                  <c:v>42988</c:v>
                </c:pt>
                <c:pt idx="288596">
                  <c:v>42988</c:v>
                </c:pt>
                <c:pt idx="288597">
                  <c:v>42988</c:v>
                </c:pt>
                <c:pt idx="288598">
                  <c:v>42988</c:v>
                </c:pt>
                <c:pt idx="288599">
                  <c:v>42988</c:v>
                </c:pt>
                <c:pt idx="288600">
                  <c:v>42988</c:v>
                </c:pt>
                <c:pt idx="288601">
                  <c:v>42988</c:v>
                </c:pt>
                <c:pt idx="288602">
                  <c:v>42988</c:v>
                </c:pt>
                <c:pt idx="288603">
                  <c:v>42988</c:v>
                </c:pt>
                <c:pt idx="288604">
                  <c:v>42988</c:v>
                </c:pt>
                <c:pt idx="288605">
                  <c:v>42988</c:v>
                </c:pt>
                <c:pt idx="288606">
                  <c:v>42988</c:v>
                </c:pt>
                <c:pt idx="288607">
                  <c:v>42988</c:v>
                </c:pt>
                <c:pt idx="288608">
                  <c:v>42988</c:v>
                </c:pt>
                <c:pt idx="288609">
                  <c:v>42988</c:v>
                </c:pt>
                <c:pt idx="288610">
                  <c:v>42988</c:v>
                </c:pt>
                <c:pt idx="288611">
                  <c:v>42988</c:v>
                </c:pt>
                <c:pt idx="288612">
                  <c:v>42988</c:v>
                </c:pt>
                <c:pt idx="288613">
                  <c:v>42988</c:v>
                </c:pt>
                <c:pt idx="288614">
                  <c:v>42988</c:v>
                </c:pt>
                <c:pt idx="288615">
                  <c:v>42988</c:v>
                </c:pt>
                <c:pt idx="288616">
                  <c:v>42988</c:v>
                </c:pt>
                <c:pt idx="288617">
                  <c:v>42988</c:v>
                </c:pt>
                <c:pt idx="288618">
                  <c:v>42988</c:v>
                </c:pt>
                <c:pt idx="288619">
                  <c:v>42988</c:v>
                </c:pt>
                <c:pt idx="288620">
                  <c:v>42988</c:v>
                </c:pt>
                <c:pt idx="288621">
                  <c:v>42988</c:v>
                </c:pt>
                <c:pt idx="288622">
                  <c:v>42988</c:v>
                </c:pt>
                <c:pt idx="288623">
                  <c:v>42988</c:v>
                </c:pt>
                <c:pt idx="288624">
                  <c:v>42988</c:v>
                </c:pt>
                <c:pt idx="288625">
                  <c:v>42988</c:v>
                </c:pt>
                <c:pt idx="288626">
                  <c:v>42988</c:v>
                </c:pt>
                <c:pt idx="288627">
                  <c:v>42988</c:v>
                </c:pt>
                <c:pt idx="288628">
                  <c:v>42988</c:v>
                </c:pt>
                <c:pt idx="288629">
                  <c:v>42988</c:v>
                </c:pt>
                <c:pt idx="288630">
                  <c:v>42988</c:v>
                </c:pt>
                <c:pt idx="288631">
                  <c:v>42988</c:v>
                </c:pt>
                <c:pt idx="288632">
                  <c:v>42988</c:v>
                </c:pt>
                <c:pt idx="288633">
                  <c:v>42988</c:v>
                </c:pt>
                <c:pt idx="288634">
                  <c:v>42988</c:v>
                </c:pt>
                <c:pt idx="288635">
                  <c:v>42988</c:v>
                </c:pt>
                <c:pt idx="288636">
                  <c:v>42988</c:v>
                </c:pt>
                <c:pt idx="288637">
                  <c:v>42988</c:v>
                </c:pt>
                <c:pt idx="288638">
                  <c:v>42988</c:v>
                </c:pt>
                <c:pt idx="288639">
                  <c:v>42988</c:v>
                </c:pt>
                <c:pt idx="288640">
                  <c:v>42988</c:v>
                </c:pt>
                <c:pt idx="288641">
                  <c:v>42988</c:v>
                </c:pt>
                <c:pt idx="288642">
                  <c:v>42988</c:v>
                </c:pt>
                <c:pt idx="288643">
                  <c:v>42988</c:v>
                </c:pt>
                <c:pt idx="288644">
                  <c:v>42988</c:v>
                </c:pt>
                <c:pt idx="288645">
                  <c:v>42988</c:v>
                </c:pt>
                <c:pt idx="288646">
                  <c:v>42988</c:v>
                </c:pt>
                <c:pt idx="288647">
                  <c:v>42988</c:v>
                </c:pt>
                <c:pt idx="288648">
                  <c:v>42988</c:v>
                </c:pt>
                <c:pt idx="288649">
                  <c:v>42988</c:v>
                </c:pt>
                <c:pt idx="288650">
                  <c:v>42988</c:v>
                </c:pt>
                <c:pt idx="288651">
                  <c:v>42988</c:v>
                </c:pt>
                <c:pt idx="288652">
                  <c:v>42988</c:v>
                </c:pt>
                <c:pt idx="288653">
                  <c:v>42988</c:v>
                </c:pt>
                <c:pt idx="288654">
                  <c:v>42988</c:v>
                </c:pt>
                <c:pt idx="288655">
                  <c:v>42988</c:v>
                </c:pt>
                <c:pt idx="288656">
                  <c:v>42988</c:v>
                </c:pt>
                <c:pt idx="288657">
                  <c:v>42988</c:v>
                </c:pt>
                <c:pt idx="288658">
                  <c:v>42988</c:v>
                </c:pt>
                <c:pt idx="288659">
                  <c:v>42988</c:v>
                </c:pt>
                <c:pt idx="288660">
                  <c:v>42988</c:v>
                </c:pt>
                <c:pt idx="288661">
                  <c:v>42988</c:v>
                </c:pt>
                <c:pt idx="288662">
                  <c:v>42988</c:v>
                </c:pt>
                <c:pt idx="288663">
                  <c:v>42988</c:v>
                </c:pt>
                <c:pt idx="288664">
                  <c:v>42988</c:v>
                </c:pt>
                <c:pt idx="288665">
                  <c:v>42988</c:v>
                </c:pt>
                <c:pt idx="288666">
                  <c:v>42988</c:v>
                </c:pt>
                <c:pt idx="288667">
                  <c:v>42988</c:v>
                </c:pt>
                <c:pt idx="288668">
                  <c:v>42988</c:v>
                </c:pt>
                <c:pt idx="288669">
                  <c:v>42988</c:v>
                </c:pt>
                <c:pt idx="288670">
                  <c:v>42988</c:v>
                </c:pt>
                <c:pt idx="288671">
                  <c:v>42988</c:v>
                </c:pt>
                <c:pt idx="288672">
                  <c:v>42988</c:v>
                </c:pt>
                <c:pt idx="288673">
                  <c:v>42988</c:v>
                </c:pt>
                <c:pt idx="288674">
                  <c:v>42988</c:v>
                </c:pt>
                <c:pt idx="288675">
                  <c:v>42988</c:v>
                </c:pt>
                <c:pt idx="288676">
                  <c:v>42988</c:v>
                </c:pt>
                <c:pt idx="288677">
                  <c:v>42988</c:v>
                </c:pt>
                <c:pt idx="288678">
                  <c:v>42988</c:v>
                </c:pt>
                <c:pt idx="288679">
                  <c:v>42988</c:v>
                </c:pt>
                <c:pt idx="288680">
                  <c:v>42988</c:v>
                </c:pt>
                <c:pt idx="288681">
                  <c:v>42988</c:v>
                </c:pt>
                <c:pt idx="288682">
                  <c:v>42988</c:v>
                </c:pt>
                <c:pt idx="288683">
                  <c:v>42988</c:v>
                </c:pt>
                <c:pt idx="288684">
                  <c:v>42988</c:v>
                </c:pt>
                <c:pt idx="288685">
                  <c:v>42988</c:v>
                </c:pt>
                <c:pt idx="288686">
                  <c:v>42988</c:v>
                </c:pt>
                <c:pt idx="288687">
                  <c:v>42988</c:v>
                </c:pt>
                <c:pt idx="288688">
                  <c:v>42988</c:v>
                </c:pt>
                <c:pt idx="288689">
                  <c:v>42988</c:v>
                </c:pt>
                <c:pt idx="288690">
                  <c:v>42988</c:v>
                </c:pt>
                <c:pt idx="288691">
                  <c:v>42988</c:v>
                </c:pt>
                <c:pt idx="288692">
                  <c:v>42988</c:v>
                </c:pt>
                <c:pt idx="288693">
                  <c:v>42988</c:v>
                </c:pt>
                <c:pt idx="288694">
                  <c:v>42988</c:v>
                </c:pt>
                <c:pt idx="288695">
                  <c:v>42988</c:v>
                </c:pt>
                <c:pt idx="288696">
                  <c:v>42988</c:v>
                </c:pt>
                <c:pt idx="288697">
                  <c:v>42988</c:v>
                </c:pt>
                <c:pt idx="288698">
                  <c:v>42988</c:v>
                </c:pt>
                <c:pt idx="288699">
                  <c:v>42988</c:v>
                </c:pt>
                <c:pt idx="288700">
                  <c:v>42988</c:v>
                </c:pt>
                <c:pt idx="288701">
                  <c:v>42988</c:v>
                </c:pt>
                <c:pt idx="288702">
                  <c:v>42988</c:v>
                </c:pt>
                <c:pt idx="288703">
                  <c:v>42988</c:v>
                </c:pt>
                <c:pt idx="288704">
                  <c:v>42988</c:v>
                </c:pt>
                <c:pt idx="288705">
                  <c:v>42988</c:v>
                </c:pt>
                <c:pt idx="288706">
                  <c:v>42988</c:v>
                </c:pt>
                <c:pt idx="288707">
                  <c:v>42988</c:v>
                </c:pt>
                <c:pt idx="288708">
                  <c:v>42988</c:v>
                </c:pt>
                <c:pt idx="288709">
                  <c:v>42988</c:v>
                </c:pt>
                <c:pt idx="288710">
                  <c:v>42988</c:v>
                </c:pt>
                <c:pt idx="288711">
                  <c:v>42988</c:v>
                </c:pt>
                <c:pt idx="288712">
                  <c:v>42988</c:v>
                </c:pt>
                <c:pt idx="288713">
                  <c:v>42988</c:v>
                </c:pt>
                <c:pt idx="288714">
                  <c:v>42988</c:v>
                </c:pt>
                <c:pt idx="288715">
                  <c:v>42988</c:v>
                </c:pt>
                <c:pt idx="288716">
                  <c:v>42988</c:v>
                </c:pt>
                <c:pt idx="288717">
                  <c:v>42988</c:v>
                </c:pt>
                <c:pt idx="288718">
                  <c:v>42988</c:v>
                </c:pt>
                <c:pt idx="288719">
                  <c:v>42988</c:v>
                </c:pt>
                <c:pt idx="288720">
                  <c:v>42988</c:v>
                </c:pt>
                <c:pt idx="288721">
                  <c:v>42988</c:v>
                </c:pt>
                <c:pt idx="288722">
                  <c:v>42988</c:v>
                </c:pt>
                <c:pt idx="288723">
                  <c:v>42988</c:v>
                </c:pt>
                <c:pt idx="288724">
                  <c:v>42988</c:v>
                </c:pt>
                <c:pt idx="288725">
                  <c:v>42988</c:v>
                </c:pt>
                <c:pt idx="288726">
                  <c:v>42988</c:v>
                </c:pt>
                <c:pt idx="288727">
                  <c:v>42988</c:v>
                </c:pt>
                <c:pt idx="288728">
                  <c:v>42988</c:v>
                </c:pt>
                <c:pt idx="288729">
                  <c:v>42988</c:v>
                </c:pt>
                <c:pt idx="288730">
                  <c:v>42988</c:v>
                </c:pt>
                <c:pt idx="288731">
                  <c:v>42988</c:v>
                </c:pt>
                <c:pt idx="288732">
                  <c:v>42988</c:v>
                </c:pt>
                <c:pt idx="288733">
                  <c:v>42988</c:v>
                </c:pt>
                <c:pt idx="288734">
                  <c:v>42988</c:v>
                </c:pt>
                <c:pt idx="288735">
                  <c:v>42988</c:v>
                </c:pt>
                <c:pt idx="288736">
                  <c:v>42988</c:v>
                </c:pt>
                <c:pt idx="288737">
                  <c:v>42988</c:v>
                </c:pt>
                <c:pt idx="288738">
                  <c:v>42988</c:v>
                </c:pt>
                <c:pt idx="288739">
                  <c:v>42988</c:v>
                </c:pt>
                <c:pt idx="288740">
                  <c:v>42988</c:v>
                </c:pt>
                <c:pt idx="288741">
                  <c:v>42988</c:v>
                </c:pt>
                <c:pt idx="288742">
                  <c:v>42988</c:v>
                </c:pt>
                <c:pt idx="288743">
                  <c:v>42988</c:v>
                </c:pt>
                <c:pt idx="288744">
                  <c:v>42988</c:v>
                </c:pt>
                <c:pt idx="288745">
                  <c:v>42988</c:v>
                </c:pt>
                <c:pt idx="288746">
                  <c:v>42988</c:v>
                </c:pt>
                <c:pt idx="288747">
                  <c:v>42988</c:v>
                </c:pt>
                <c:pt idx="288748">
                  <c:v>42988</c:v>
                </c:pt>
                <c:pt idx="288749">
                  <c:v>42988</c:v>
                </c:pt>
                <c:pt idx="288750">
                  <c:v>42988</c:v>
                </c:pt>
                <c:pt idx="288751">
                  <c:v>42988</c:v>
                </c:pt>
                <c:pt idx="288752">
                  <c:v>42988</c:v>
                </c:pt>
                <c:pt idx="288753">
                  <c:v>42988</c:v>
                </c:pt>
                <c:pt idx="288754">
                  <c:v>42988</c:v>
                </c:pt>
                <c:pt idx="288755">
                  <c:v>42988</c:v>
                </c:pt>
                <c:pt idx="288756">
                  <c:v>42988</c:v>
                </c:pt>
                <c:pt idx="288757">
                  <c:v>42988</c:v>
                </c:pt>
                <c:pt idx="288758">
                  <c:v>42988</c:v>
                </c:pt>
                <c:pt idx="288759">
                  <c:v>42988</c:v>
                </c:pt>
                <c:pt idx="288760">
                  <c:v>42988</c:v>
                </c:pt>
                <c:pt idx="288761">
                  <c:v>42988</c:v>
                </c:pt>
                <c:pt idx="288762">
                  <c:v>42988</c:v>
                </c:pt>
                <c:pt idx="288763">
                  <c:v>42988</c:v>
                </c:pt>
                <c:pt idx="288764">
                  <c:v>42988</c:v>
                </c:pt>
                <c:pt idx="288765">
                  <c:v>42988</c:v>
                </c:pt>
                <c:pt idx="288766">
                  <c:v>42988</c:v>
                </c:pt>
                <c:pt idx="288767">
                  <c:v>42988</c:v>
                </c:pt>
                <c:pt idx="288768">
                  <c:v>42988</c:v>
                </c:pt>
                <c:pt idx="288769">
                  <c:v>42988</c:v>
                </c:pt>
                <c:pt idx="288770">
                  <c:v>42988</c:v>
                </c:pt>
                <c:pt idx="288771">
                  <c:v>42988</c:v>
                </c:pt>
                <c:pt idx="288772">
                  <c:v>42988</c:v>
                </c:pt>
                <c:pt idx="288773">
                  <c:v>42988</c:v>
                </c:pt>
                <c:pt idx="288774">
                  <c:v>42988</c:v>
                </c:pt>
                <c:pt idx="288775">
                  <c:v>42988</c:v>
                </c:pt>
                <c:pt idx="288776">
                  <c:v>42988</c:v>
                </c:pt>
                <c:pt idx="288777">
                  <c:v>42988</c:v>
                </c:pt>
                <c:pt idx="288778">
                  <c:v>42988</c:v>
                </c:pt>
                <c:pt idx="288779">
                  <c:v>42988</c:v>
                </c:pt>
                <c:pt idx="288780">
                  <c:v>42988</c:v>
                </c:pt>
                <c:pt idx="288781">
                  <c:v>42988</c:v>
                </c:pt>
                <c:pt idx="288782">
                  <c:v>42988</c:v>
                </c:pt>
                <c:pt idx="288783">
                  <c:v>42988</c:v>
                </c:pt>
                <c:pt idx="288784">
                  <c:v>42988</c:v>
                </c:pt>
                <c:pt idx="288785">
                  <c:v>42988</c:v>
                </c:pt>
                <c:pt idx="288786">
                  <c:v>42988</c:v>
                </c:pt>
                <c:pt idx="288787">
                  <c:v>42988</c:v>
                </c:pt>
                <c:pt idx="288788">
                  <c:v>42988</c:v>
                </c:pt>
                <c:pt idx="288789">
                  <c:v>42988</c:v>
                </c:pt>
                <c:pt idx="288790">
                  <c:v>42988</c:v>
                </c:pt>
                <c:pt idx="288791">
                  <c:v>42988</c:v>
                </c:pt>
                <c:pt idx="288792">
                  <c:v>42988</c:v>
                </c:pt>
                <c:pt idx="288793">
                  <c:v>42988</c:v>
                </c:pt>
                <c:pt idx="288794">
                  <c:v>42988</c:v>
                </c:pt>
                <c:pt idx="288795">
                  <c:v>42988</c:v>
                </c:pt>
                <c:pt idx="288796">
                  <c:v>42988</c:v>
                </c:pt>
                <c:pt idx="288797">
                  <c:v>42988</c:v>
                </c:pt>
                <c:pt idx="288798">
                  <c:v>42988</c:v>
                </c:pt>
                <c:pt idx="288799">
                  <c:v>42988</c:v>
                </c:pt>
                <c:pt idx="288800">
                  <c:v>42988</c:v>
                </c:pt>
                <c:pt idx="288801">
                  <c:v>42988</c:v>
                </c:pt>
                <c:pt idx="288802">
                  <c:v>42988</c:v>
                </c:pt>
                <c:pt idx="288803">
                  <c:v>42988</c:v>
                </c:pt>
                <c:pt idx="288804">
                  <c:v>42988</c:v>
                </c:pt>
                <c:pt idx="288805">
                  <c:v>42988</c:v>
                </c:pt>
                <c:pt idx="288806">
                  <c:v>42988</c:v>
                </c:pt>
                <c:pt idx="288807">
                  <c:v>42988</c:v>
                </c:pt>
                <c:pt idx="288808">
                  <c:v>42988</c:v>
                </c:pt>
                <c:pt idx="288809">
                  <c:v>42988</c:v>
                </c:pt>
                <c:pt idx="288810">
                  <c:v>42988</c:v>
                </c:pt>
                <c:pt idx="288811">
                  <c:v>42988</c:v>
                </c:pt>
                <c:pt idx="288812">
                  <c:v>42988</c:v>
                </c:pt>
                <c:pt idx="288813">
                  <c:v>42988</c:v>
                </c:pt>
                <c:pt idx="288814">
                  <c:v>42988</c:v>
                </c:pt>
                <c:pt idx="288815">
                  <c:v>42988</c:v>
                </c:pt>
                <c:pt idx="288816">
                  <c:v>42988</c:v>
                </c:pt>
                <c:pt idx="288817">
                  <c:v>42988</c:v>
                </c:pt>
                <c:pt idx="288818">
                  <c:v>42988</c:v>
                </c:pt>
                <c:pt idx="288819">
                  <c:v>42988</c:v>
                </c:pt>
                <c:pt idx="288820">
                  <c:v>42988</c:v>
                </c:pt>
                <c:pt idx="288821">
                  <c:v>42988</c:v>
                </c:pt>
                <c:pt idx="288822">
                  <c:v>42988</c:v>
                </c:pt>
                <c:pt idx="288823">
                  <c:v>42988</c:v>
                </c:pt>
                <c:pt idx="288824">
                  <c:v>42988</c:v>
                </c:pt>
                <c:pt idx="288825">
                  <c:v>42988</c:v>
                </c:pt>
                <c:pt idx="288826">
                  <c:v>42988</c:v>
                </c:pt>
                <c:pt idx="288827">
                  <c:v>42988</c:v>
                </c:pt>
                <c:pt idx="288828">
                  <c:v>42988</c:v>
                </c:pt>
                <c:pt idx="288829">
                  <c:v>42988</c:v>
                </c:pt>
                <c:pt idx="288830">
                  <c:v>42988</c:v>
                </c:pt>
                <c:pt idx="288831">
                  <c:v>42988</c:v>
                </c:pt>
                <c:pt idx="288832">
                  <c:v>42988</c:v>
                </c:pt>
                <c:pt idx="288833">
                  <c:v>42988</c:v>
                </c:pt>
                <c:pt idx="288834">
                  <c:v>42988</c:v>
                </c:pt>
                <c:pt idx="288835">
                  <c:v>42988</c:v>
                </c:pt>
                <c:pt idx="288836">
                  <c:v>42988</c:v>
                </c:pt>
                <c:pt idx="288837">
                  <c:v>42988</c:v>
                </c:pt>
                <c:pt idx="288838">
                  <c:v>42988</c:v>
                </c:pt>
                <c:pt idx="288839">
                  <c:v>42988</c:v>
                </c:pt>
                <c:pt idx="288840">
                  <c:v>42988</c:v>
                </c:pt>
                <c:pt idx="288841">
                  <c:v>42988</c:v>
                </c:pt>
                <c:pt idx="288842">
                  <c:v>42988</c:v>
                </c:pt>
                <c:pt idx="288843">
                  <c:v>42988</c:v>
                </c:pt>
                <c:pt idx="288844">
                  <c:v>42988</c:v>
                </c:pt>
                <c:pt idx="288845">
                  <c:v>42988</c:v>
                </c:pt>
                <c:pt idx="288846">
                  <c:v>42988</c:v>
                </c:pt>
                <c:pt idx="288847">
                  <c:v>42988</c:v>
                </c:pt>
                <c:pt idx="288848">
                  <c:v>42988</c:v>
                </c:pt>
                <c:pt idx="288849">
                  <c:v>42988</c:v>
                </c:pt>
                <c:pt idx="288850">
                  <c:v>42988</c:v>
                </c:pt>
                <c:pt idx="288851">
                  <c:v>42988</c:v>
                </c:pt>
                <c:pt idx="288852">
                  <c:v>42988</c:v>
                </c:pt>
                <c:pt idx="288853">
                  <c:v>42988</c:v>
                </c:pt>
                <c:pt idx="288854">
                  <c:v>42988</c:v>
                </c:pt>
                <c:pt idx="288855">
                  <c:v>42988</c:v>
                </c:pt>
                <c:pt idx="288856">
                  <c:v>42988</c:v>
                </c:pt>
                <c:pt idx="288857">
                  <c:v>42988</c:v>
                </c:pt>
                <c:pt idx="288858">
                  <c:v>42988</c:v>
                </c:pt>
                <c:pt idx="288859">
                  <c:v>42988</c:v>
                </c:pt>
                <c:pt idx="288860">
                  <c:v>42988</c:v>
                </c:pt>
                <c:pt idx="288861">
                  <c:v>42988</c:v>
                </c:pt>
                <c:pt idx="288862">
                  <c:v>42988</c:v>
                </c:pt>
                <c:pt idx="288863">
                  <c:v>42988</c:v>
                </c:pt>
                <c:pt idx="288864">
                  <c:v>42988</c:v>
                </c:pt>
                <c:pt idx="288865">
                  <c:v>42988</c:v>
                </c:pt>
                <c:pt idx="288866">
                  <c:v>42988</c:v>
                </c:pt>
                <c:pt idx="288867">
                  <c:v>42988</c:v>
                </c:pt>
                <c:pt idx="288868">
                  <c:v>42988</c:v>
                </c:pt>
                <c:pt idx="288869">
                  <c:v>42988</c:v>
                </c:pt>
                <c:pt idx="288870">
                  <c:v>42988</c:v>
                </c:pt>
                <c:pt idx="288871">
                  <c:v>42988</c:v>
                </c:pt>
                <c:pt idx="288872">
                  <c:v>42988</c:v>
                </c:pt>
                <c:pt idx="288873">
                  <c:v>42988</c:v>
                </c:pt>
                <c:pt idx="288874">
                  <c:v>42988</c:v>
                </c:pt>
                <c:pt idx="288875">
                  <c:v>42988</c:v>
                </c:pt>
                <c:pt idx="288876">
                  <c:v>42988</c:v>
                </c:pt>
                <c:pt idx="288877">
                  <c:v>42988</c:v>
                </c:pt>
                <c:pt idx="288878">
                  <c:v>42988</c:v>
                </c:pt>
                <c:pt idx="288879">
                  <c:v>42988</c:v>
                </c:pt>
                <c:pt idx="288880">
                  <c:v>42988</c:v>
                </c:pt>
                <c:pt idx="288881">
                  <c:v>42988</c:v>
                </c:pt>
                <c:pt idx="288882">
                  <c:v>42988</c:v>
                </c:pt>
                <c:pt idx="288883">
                  <c:v>42988</c:v>
                </c:pt>
                <c:pt idx="288884">
                  <c:v>42988</c:v>
                </c:pt>
                <c:pt idx="288885">
                  <c:v>42988</c:v>
                </c:pt>
                <c:pt idx="288886">
                  <c:v>42988</c:v>
                </c:pt>
                <c:pt idx="288887">
                  <c:v>42988</c:v>
                </c:pt>
                <c:pt idx="288888">
                  <c:v>42988</c:v>
                </c:pt>
                <c:pt idx="288889">
                  <c:v>42988</c:v>
                </c:pt>
                <c:pt idx="288890">
                  <c:v>42988</c:v>
                </c:pt>
                <c:pt idx="288891">
                  <c:v>42988</c:v>
                </c:pt>
                <c:pt idx="288892">
                  <c:v>42988</c:v>
                </c:pt>
                <c:pt idx="288893">
                  <c:v>42988</c:v>
                </c:pt>
                <c:pt idx="288894">
                  <c:v>42988</c:v>
                </c:pt>
                <c:pt idx="288895">
                  <c:v>42988</c:v>
                </c:pt>
                <c:pt idx="288896">
                  <c:v>42988</c:v>
                </c:pt>
                <c:pt idx="288897">
                  <c:v>42988</c:v>
                </c:pt>
                <c:pt idx="288898">
                  <c:v>42988</c:v>
                </c:pt>
                <c:pt idx="288899">
                  <c:v>42988</c:v>
                </c:pt>
                <c:pt idx="288900">
                  <c:v>42988</c:v>
                </c:pt>
                <c:pt idx="288901">
                  <c:v>42988</c:v>
                </c:pt>
                <c:pt idx="288902">
                  <c:v>42988</c:v>
                </c:pt>
                <c:pt idx="288903">
                  <c:v>42988</c:v>
                </c:pt>
                <c:pt idx="288904">
                  <c:v>42988</c:v>
                </c:pt>
                <c:pt idx="288905">
                  <c:v>42988</c:v>
                </c:pt>
                <c:pt idx="288906">
                  <c:v>42988</c:v>
                </c:pt>
                <c:pt idx="288907">
                  <c:v>42988</c:v>
                </c:pt>
                <c:pt idx="288908">
                  <c:v>42988</c:v>
                </c:pt>
                <c:pt idx="288909">
                  <c:v>42988</c:v>
                </c:pt>
                <c:pt idx="288910">
                  <c:v>42988</c:v>
                </c:pt>
                <c:pt idx="288911">
                  <c:v>42988</c:v>
                </c:pt>
                <c:pt idx="288912">
                  <c:v>42988</c:v>
                </c:pt>
                <c:pt idx="288913">
                  <c:v>42988</c:v>
                </c:pt>
                <c:pt idx="288914">
                  <c:v>42988</c:v>
                </c:pt>
                <c:pt idx="288915">
                  <c:v>42988</c:v>
                </c:pt>
                <c:pt idx="288916">
                  <c:v>42988</c:v>
                </c:pt>
                <c:pt idx="288917">
                  <c:v>42988</c:v>
                </c:pt>
                <c:pt idx="288918">
                  <c:v>42988</c:v>
                </c:pt>
                <c:pt idx="288919">
                  <c:v>42988</c:v>
                </c:pt>
                <c:pt idx="288920">
                  <c:v>42988</c:v>
                </c:pt>
                <c:pt idx="288921">
                  <c:v>42988</c:v>
                </c:pt>
                <c:pt idx="288922">
                  <c:v>42988</c:v>
                </c:pt>
                <c:pt idx="288923">
                  <c:v>42988</c:v>
                </c:pt>
                <c:pt idx="288924">
                  <c:v>42988</c:v>
                </c:pt>
                <c:pt idx="288925">
                  <c:v>42988</c:v>
                </c:pt>
                <c:pt idx="288926">
                  <c:v>42988</c:v>
                </c:pt>
                <c:pt idx="288927">
                  <c:v>42988</c:v>
                </c:pt>
                <c:pt idx="288928">
                  <c:v>42988</c:v>
                </c:pt>
                <c:pt idx="288929">
                  <c:v>42988</c:v>
                </c:pt>
                <c:pt idx="288930">
                  <c:v>42988</c:v>
                </c:pt>
                <c:pt idx="288931">
                  <c:v>42988</c:v>
                </c:pt>
                <c:pt idx="288932">
                  <c:v>42988</c:v>
                </c:pt>
                <c:pt idx="288933">
                  <c:v>42988</c:v>
                </c:pt>
                <c:pt idx="288934">
                  <c:v>42988</c:v>
                </c:pt>
                <c:pt idx="288935">
                  <c:v>42988</c:v>
                </c:pt>
                <c:pt idx="288936">
                  <c:v>42988</c:v>
                </c:pt>
                <c:pt idx="288937">
                  <c:v>42988</c:v>
                </c:pt>
                <c:pt idx="288938">
                  <c:v>42988</c:v>
                </c:pt>
                <c:pt idx="288939">
                  <c:v>42988</c:v>
                </c:pt>
                <c:pt idx="288940">
                  <c:v>42988</c:v>
                </c:pt>
                <c:pt idx="288941">
                  <c:v>42988</c:v>
                </c:pt>
                <c:pt idx="288942">
                  <c:v>42988</c:v>
                </c:pt>
                <c:pt idx="288943">
                  <c:v>42988</c:v>
                </c:pt>
                <c:pt idx="288944">
                  <c:v>42988</c:v>
                </c:pt>
                <c:pt idx="288945">
                  <c:v>42988</c:v>
                </c:pt>
                <c:pt idx="288946">
                  <c:v>42988</c:v>
                </c:pt>
                <c:pt idx="288947">
                  <c:v>42988</c:v>
                </c:pt>
                <c:pt idx="288948">
                  <c:v>42988</c:v>
                </c:pt>
                <c:pt idx="288949">
                  <c:v>42988</c:v>
                </c:pt>
                <c:pt idx="288950">
                  <c:v>42988</c:v>
                </c:pt>
                <c:pt idx="288951">
                  <c:v>42988</c:v>
                </c:pt>
                <c:pt idx="288952">
                  <c:v>42988</c:v>
                </c:pt>
                <c:pt idx="288953">
                  <c:v>42988</c:v>
                </c:pt>
                <c:pt idx="288954">
                  <c:v>42988</c:v>
                </c:pt>
                <c:pt idx="288955">
                  <c:v>42988</c:v>
                </c:pt>
                <c:pt idx="288956">
                  <c:v>42988</c:v>
                </c:pt>
                <c:pt idx="288957">
                  <c:v>42988</c:v>
                </c:pt>
                <c:pt idx="288958">
                  <c:v>42988</c:v>
                </c:pt>
                <c:pt idx="288959">
                  <c:v>42988</c:v>
                </c:pt>
                <c:pt idx="288960">
                  <c:v>42988</c:v>
                </c:pt>
                <c:pt idx="288961">
                  <c:v>42988</c:v>
                </c:pt>
                <c:pt idx="288962">
                  <c:v>42988</c:v>
                </c:pt>
                <c:pt idx="288963">
                  <c:v>42988</c:v>
                </c:pt>
                <c:pt idx="288964">
                  <c:v>42988</c:v>
                </c:pt>
                <c:pt idx="288965">
                  <c:v>42988</c:v>
                </c:pt>
                <c:pt idx="288966">
                  <c:v>42988</c:v>
                </c:pt>
                <c:pt idx="288967">
                  <c:v>42988</c:v>
                </c:pt>
                <c:pt idx="288968">
                  <c:v>42988</c:v>
                </c:pt>
                <c:pt idx="288969">
                  <c:v>42988</c:v>
                </c:pt>
                <c:pt idx="288970">
                  <c:v>42988</c:v>
                </c:pt>
                <c:pt idx="288971">
                  <c:v>42988</c:v>
                </c:pt>
                <c:pt idx="288972">
                  <c:v>42988</c:v>
                </c:pt>
                <c:pt idx="288973">
                  <c:v>42988</c:v>
                </c:pt>
                <c:pt idx="288974">
                  <c:v>42988</c:v>
                </c:pt>
                <c:pt idx="288975">
                  <c:v>42988</c:v>
                </c:pt>
                <c:pt idx="288976">
                  <c:v>42988</c:v>
                </c:pt>
                <c:pt idx="288977">
                  <c:v>42988</c:v>
                </c:pt>
                <c:pt idx="288978">
                  <c:v>42988</c:v>
                </c:pt>
                <c:pt idx="288979">
                  <c:v>42988</c:v>
                </c:pt>
                <c:pt idx="288980">
                  <c:v>42988</c:v>
                </c:pt>
                <c:pt idx="288981">
                  <c:v>42988</c:v>
                </c:pt>
                <c:pt idx="288982">
                  <c:v>42988</c:v>
                </c:pt>
                <c:pt idx="288983">
                  <c:v>42988</c:v>
                </c:pt>
                <c:pt idx="288984">
                  <c:v>42988</c:v>
                </c:pt>
                <c:pt idx="288985">
                  <c:v>42988</c:v>
                </c:pt>
                <c:pt idx="288986">
                  <c:v>42988</c:v>
                </c:pt>
                <c:pt idx="288987">
                  <c:v>42988</c:v>
                </c:pt>
                <c:pt idx="288988">
                  <c:v>42988</c:v>
                </c:pt>
                <c:pt idx="288989">
                  <c:v>42988</c:v>
                </c:pt>
                <c:pt idx="288990">
                  <c:v>42988</c:v>
                </c:pt>
                <c:pt idx="288991">
                  <c:v>42988</c:v>
                </c:pt>
                <c:pt idx="288992">
                  <c:v>42988</c:v>
                </c:pt>
                <c:pt idx="288993">
                  <c:v>42988</c:v>
                </c:pt>
                <c:pt idx="288994">
                  <c:v>42988</c:v>
                </c:pt>
                <c:pt idx="288995">
                  <c:v>42988</c:v>
                </c:pt>
                <c:pt idx="288996">
                  <c:v>42988</c:v>
                </c:pt>
                <c:pt idx="288997">
                  <c:v>42988</c:v>
                </c:pt>
                <c:pt idx="288998">
                  <c:v>42988</c:v>
                </c:pt>
                <c:pt idx="288999">
                  <c:v>42988</c:v>
                </c:pt>
                <c:pt idx="289000">
                  <c:v>42988</c:v>
                </c:pt>
                <c:pt idx="289001">
                  <c:v>42988</c:v>
                </c:pt>
                <c:pt idx="289002">
                  <c:v>42988</c:v>
                </c:pt>
                <c:pt idx="289003">
                  <c:v>42988</c:v>
                </c:pt>
                <c:pt idx="289004">
                  <c:v>42988</c:v>
                </c:pt>
                <c:pt idx="289005">
                  <c:v>42988</c:v>
                </c:pt>
                <c:pt idx="289006">
                  <c:v>42988</c:v>
                </c:pt>
                <c:pt idx="289007">
                  <c:v>42988</c:v>
                </c:pt>
                <c:pt idx="289008">
                  <c:v>42988</c:v>
                </c:pt>
                <c:pt idx="289009">
                  <c:v>42988</c:v>
                </c:pt>
                <c:pt idx="289010">
                  <c:v>42988</c:v>
                </c:pt>
                <c:pt idx="289011">
                  <c:v>42988</c:v>
                </c:pt>
                <c:pt idx="289012">
                  <c:v>42988</c:v>
                </c:pt>
                <c:pt idx="289013">
                  <c:v>42988</c:v>
                </c:pt>
                <c:pt idx="289014">
                  <c:v>42988</c:v>
                </c:pt>
                <c:pt idx="289015">
                  <c:v>42988</c:v>
                </c:pt>
                <c:pt idx="289016">
                  <c:v>42988</c:v>
                </c:pt>
                <c:pt idx="289017">
                  <c:v>42988</c:v>
                </c:pt>
                <c:pt idx="289018">
                  <c:v>42988</c:v>
                </c:pt>
                <c:pt idx="289019">
                  <c:v>42988</c:v>
                </c:pt>
                <c:pt idx="289020">
                  <c:v>42988</c:v>
                </c:pt>
                <c:pt idx="289021">
                  <c:v>42988</c:v>
                </c:pt>
                <c:pt idx="289022">
                  <c:v>42988</c:v>
                </c:pt>
                <c:pt idx="289023">
                  <c:v>42988</c:v>
                </c:pt>
                <c:pt idx="289024">
                  <c:v>42988</c:v>
                </c:pt>
                <c:pt idx="289025">
                  <c:v>42988</c:v>
                </c:pt>
                <c:pt idx="289026">
                  <c:v>42988</c:v>
                </c:pt>
                <c:pt idx="289027">
                  <c:v>42988</c:v>
                </c:pt>
                <c:pt idx="289028">
                  <c:v>42988</c:v>
                </c:pt>
                <c:pt idx="289029">
                  <c:v>42988</c:v>
                </c:pt>
                <c:pt idx="289030">
                  <c:v>42988</c:v>
                </c:pt>
                <c:pt idx="289031">
                  <c:v>42988</c:v>
                </c:pt>
                <c:pt idx="289032">
                  <c:v>42988</c:v>
                </c:pt>
                <c:pt idx="289033">
                  <c:v>42988</c:v>
                </c:pt>
                <c:pt idx="289034">
                  <c:v>42988</c:v>
                </c:pt>
                <c:pt idx="289035">
                  <c:v>42988</c:v>
                </c:pt>
                <c:pt idx="289036">
                  <c:v>42988</c:v>
                </c:pt>
                <c:pt idx="289037">
                  <c:v>42988</c:v>
                </c:pt>
                <c:pt idx="289038">
                  <c:v>42988</c:v>
                </c:pt>
                <c:pt idx="289039">
                  <c:v>42988</c:v>
                </c:pt>
                <c:pt idx="289040">
                  <c:v>42988</c:v>
                </c:pt>
                <c:pt idx="289041">
                  <c:v>42988</c:v>
                </c:pt>
                <c:pt idx="289042">
                  <c:v>42988</c:v>
                </c:pt>
                <c:pt idx="289043">
                  <c:v>42988</c:v>
                </c:pt>
                <c:pt idx="289044">
                  <c:v>42988</c:v>
                </c:pt>
                <c:pt idx="289045">
                  <c:v>42988</c:v>
                </c:pt>
                <c:pt idx="289046">
                  <c:v>42988</c:v>
                </c:pt>
                <c:pt idx="289047">
                  <c:v>42988</c:v>
                </c:pt>
                <c:pt idx="289048">
                  <c:v>42988</c:v>
                </c:pt>
                <c:pt idx="289049">
                  <c:v>42988</c:v>
                </c:pt>
                <c:pt idx="289050">
                  <c:v>42988</c:v>
                </c:pt>
                <c:pt idx="289051">
                  <c:v>42988</c:v>
                </c:pt>
                <c:pt idx="289052">
                  <c:v>42988</c:v>
                </c:pt>
                <c:pt idx="289053">
                  <c:v>42988</c:v>
                </c:pt>
                <c:pt idx="289054">
                  <c:v>42988</c:v>
                </c:pt>
                <c:pt idx="289055">
                  <c:v>42988</c:v>
                </c:pt>
                <c:pt idx="289056">
                  <c:v>42988</c:v>
                </c:pt>
                <c:pt idx="289057">
                  <c:v>42988</c:v>
                </c:pt>
                <c:pt idx="289058">
                  <c:v>42988</c:v>
                </c:pt>
                <c:pt idx="289059">
                  <c:v>42988</c:v>
                </c:pt>
                <c:pt idx="289060">
                  <c:v>42988</c:v>
                </c:pt>
                <c:pt idx="289061">
                  <c:v>42988</c:v>
                </c:pt>
                <c:pt idx="289062">
                  <c:v>42988</c:v>
                </c:pt>
                <c:pt idx="289063">
                  <c:v>42988</c:v>
                </c:pt>
                <c:pt idx="289064">
                  <c:v>42988</c:v>
                </c:pt>
                <c:pt idx="289065">
                  <c:v>42988</c:v>
                </c:pt>
                <c:pt idx="289066">
                  <c:v>42988</c:v>
                </c:pt>
                <c:pt idx="289067">
                  <c:v>42988</c:v>
                </c:pt>
                <c:pt idx="289068">
                  <c:v>42988</c:v>
                </c:pt>
                <c:pt idx="289069">
                  <c:v>42988</c:v>
                </c:pt>
                <c:pt idx="289070">
                  <c:v>42988</c:v>
                </c:pt>
                <c:pt idx="289071">
                  <c:v>42988</c:v>
                </c:pt>
                <c:pt idx="289072">
                  <c:v>42988</c:v>
                </c:pt>
                <c:pt idx="289073">
                  <c:v>42988</c:v>
                </c:pt>
                <c:pt idx="289074">
                  <c:v>42988</c:v>
                </c:pt>
                <c:pt idx="289075">
                  <c:v>42988</c:v>
                </c:pt>
                <c:pt idx="289076">
                  <c:v>42988</c:v>
                </c:pt>
                <c:pt idx="289077">
                  <c:v>42988</c:v>
                </c:pt>
                <c:pt idx="289078">
                  <c:v>42988</c:v>
                </c:pt>
                <c:pt idx="289079">
                  <c:v>42988</c:v>
                </c:pt>
                <c:pt idx="289080">
                  <c:v>42988</c:v>
                </c:pt>
                <c:pt idx="289081">
                  <c:v>42988</c:v>
                </c:pt>
                <c:pt idx="289082">
                  <c:v>42988</c:v>
                </c:pt>
                <c:pt idx="289083">
                  <c:v>42988</c:v>
                </c:pt>
                <c:pt idx="289084">
                  <c:v>42988</c:v>
                </c:pt>
                <c:pt idx="289085">
                  <c:v>42988</c:v>
                </c:pt>
                <c:pt idx="289086">
                  <c:v>42988</c:v>
                </c:pt>
                <c:pt idx="289087">
                  <c:v>42988</c:v>
                </c:pt>
                <c:pt idx="289088">
                  <c:v>42988</c:v>
                </c:pt>
                <c:pt idx="289089">
                  <c:v>42988</c:v>
                </c:pt>
                <c:pt idx="289090">
                  <c:v>42988</c:v>
                </c:pt>
                <c:pt idx="289091">
                  <c:v>42988</c:v>
                </c:pt>
                <c:pt idx="289092">
                  <c:v>42988</c:v>
                </c:pt>
                <c:pt idx="289093">
                  <c:v>42988</c:v>
                </c:pt>
                <c:pt idx="289094">
                  <c:v>42988</c:v>
                </c:pt>
                <c:pt idx="289095">
                  <c:v>42988</c:v>
                </c:pt>
                <c:pt idx="289096">
                  <c:v>42988</c:v>
                </c:pt>
                <c:pt idx="289097">
                  <c:v>42988</c:v>
                </c:pt>
                <c:pt idx="289098">
                  <c:v>42988</c:v>
                </c:pt>
                <c:pt idx="289099">
                  <c:v>42988</c:v>
                </c:pt>
                <c:pt idx="289100">
                  <c:v>42988</c:v>
                </c:pt>
                <c:pt idx="289101">
                  <c:v>42988</c:v>
                </c:pt>
                <c:pt idx="289102">
                  <c:v>42988</c:v>
                </c:pt>
                <c:pt idx="289103">
                  <c:v>42988</c:v>
                </c:pt>
                <c:pt idx="289104">
                  <c:v>42988</c:v>
                </c:pt>
                <c:pt idx="289105">
                  <c:v>42988</c:v>
                </c:pt>
                <c:pt idx="289106">
                  <c:v>42988</c:v>
                </c:pt>
                <c:pt idx="289107">
                  <c:v>42988</c:v>
                </c:pt>
                <c:pt idx="289108">
                  <c:v>42988</c:v>
                </c:pt>
                <c:pt idx="289109">
                  <c:v>42988</c:v>
                </c:pt>
                <c:pt idx="289110">
                  <c:v>42988</c:v>
                </c:pt>
                <c:pt idx="289111">
                  <c:v>42988</c:v>
                </c:pt>
                <c:pt idx="289112">
                  <c:v>42988</c:v>
                </c:pt>
                <c:pt idx="289113">
                  <c:v>42988</c:v>
                </c:pt>
                <c:pt idx="289114">
                  <c:v>42988</c:v>
                </c:pt>
                <c:pt idx="289115">
                  <c:v>42988</c:v>
                </c:pt>
                <c:pt idx="289116">
                  <c:v>42988</c:v>
                </c:pt>
                <c:pt idx="289117">
                  <c:v>42988</c:v>
                </c:pt>
                <c:pt idx="289118">
                  <c:v>42988</c:v>
                </c:pt>
                <c:pt idx="289119">
                  <c:v>42988</c:v>
                </c:pt>
                <c:pt idx="289120">
                  <c:v>42988</c:v>
                </c:pt>
                <c:pt idx="289121">
                  <c:v>42988</c:v>
                </c:pt>
                <c:pt idx="289122">
                  <c:v>42988</c:v>
                </c:pt>
                <c:pt idx="289123">
                  <c:v>42988</c:v>
                </c:pt>
                <c:pt idx="289124">
                  <c:v>42988</c:v>
                </c:pt>
                <c:pt idx="289125">
                  <c:v>42988</c:v>
                </c:pt>
                <c:pt idx="289126">
                  <c:v>42988</c:v>
                </c:pt>
                <c:pt idx="289127">
                  <c:v>42988</c:v>
                </c:pt>
                <c:pt idx="289128">
                  <c:v>42988</c:v>
                </c:pt>
                <c:pt idx="289129">
                  <c:v>42988</c:v>
                </c:pt>
                <c:pt idx="289130">
                  <c:v>42988</c:v>
                </c:pt>
                <c:pt idx="289131">
                  <c:v>42988</c:v>
                </c:pt>
                <c:pt idx="289132">
                  <c:v>42988</c:v>
                </c:pt>
                <c:pt idx="289133">
                  <c:v>42988</c:v>
                </c:pt>
                <c:pt idx="289134">
                  <c:v>42988</c:v>
                </c:pt>
                <c:pt idx="289135">
                  <c:v>42988</c:v>
                </c:pt>
                <c:pt idx="289136">
                  <c:v>42988</c:v>
                </c:pt>
                <c:pt idx="289137">
                  <c:v>42988</c:v>
                </c:pt>
                <c:pt idx="289138">
                  <c:v>42988</c:v>
                </c:pt>
                <c:pt idx="289139">
                  <c:v>42988</c:v>
                </c:pt>
                <c:pt idx="289140">
                  <c:v>42988</c:v>
                </c:pt>
                <c:pt idx="289141">
                  <c:v>42988</c:v>
                </c:pt>
                <c:pt idx="289142">
                  <c:v>42988</c:v>
                </c:pt>
                <c:pt idx="289143">
                  <c:v>42988</c:v>
                </c:pt>
                <c:pt idx="289144">
                  <c:v>42988</c:v>
                </c:pt>
                <c:pt idx="289145">
                  <c:v>42988</c:v>
                </c:pt>
                <c:pt idx="289146">
                  <c:v>42988</c:v>
                </c:pt>
                <c:pt idx="289147">
                  <c:v>42988</c:v>
                </c:pt>
                <c:pt idx="289148">
                  <c:v>42988</c:v>
                </c:pt>
                <c:pt idx="289149">
                  <c:v>42988</c:v>
                </c:pt>
                <c:pt idx="289150">
                  <c:v>42988</c:v>
                </c:pt>
                <c:pt idx="289151">
                  <c:v>42988</c:v>
                </c:pt>
                <c:pt idx="289152">
                  <c:v>42988</c:v>
                </c:pt>
                <c:pt idx="289153">
                  <c:v>42988</c:v>
                </c:pt>
                <c:pt idx="289154">
                  <c:v>42988</c:v>
                </c:pt>
                <c:pt idx="289155">
                  <c:v>42988</c:v>
                </c:pt>
                <c:pt idx="289156">
                  <c:v>42988</c:v>
                </c:pt>
                <c:pt idx="289157">
                  <c:v>42988</c:v>
                </c:pt>
                <c:pt idx="289158">
                  <c:v>42988</c:v>
                </c:pt>
                <c:pt idx="289159">
                  <c:v>42988</c:v>
                </c:pt>
                <c:pt idx="289160">
                  <c:v>42988</c:v>
                </c:pt>
                <c:pt idx="289161">
                  <c:v>42988</c:v>
                </c:pt>
                <c:pt idx="289162">
                  <c:v>42988</c:v>
                </c:pt>
                <c:pt idx="289163">
                  <c:v>42988</c:v>
                </c:pt>
                <c:pt idx="289164">
                  <c:v>42988</c:v>
                </c:pt>
                <c:pt idx="289165">
                  <c:v>42988</c:v>
                </c:pt>
                <c:pt idx="289166">
                  <c:v>42988</c:v>
                </c:pt>
                <c:pt idx="289167">
                  <c:v>42988</c:v>
                </c:pt>
                <c:pt idx="289168">
                  <c:v>42988</c:v>
                </c:pt>
                <c:pt idx="289169">
                  <c:v>42988</c:v>
                </c:pt>
                <c:pt idx="289170">
                  <c:v>42988</c:v>
                </c:pt>
                <c:pt idx="289171">
                  <c:v>42988</c:v>
                </c:pt>
                <c:pt idx="289172">
                  <c:v>42988</c:v>
                </c:pt>
                <c:pt idx="289173">
                  <c:v>42988</c:v>
                </c:pt>
                <c:pt idx="289174">
                  <c:v>42988</c:v>
                </c:pt>
                <c:pt idx="289175">
                  <c:v>42988</c:v>
                </c:pt>
                <c:pt idx="289176">
                  <c:v>42988</c:v>
                </c:pt>
                <c:pt idx="289177">
                  <c:v>42988</c:v>
                </c:pt>
                <c:pt idx="289178">
                  <c:v>42988</c:v>
                </c:pt>
                <c:pt idx="289179">
                  <c:v>42988</c:v>
                </c:pt>
                <c:pt idx="289180">
                  <c:v>42988</c:v>
                </c:pt>
                <c:pt idx="289181">
                  <c:v>42988</c:v>
                </c:pt>
                <c:pt idx="289182">
                  <c:v>42988</c:v>
                </c:pt>
                <c:pt idx="289183">
                  <c:v>42988</c:v>
                </c:pt>
                <c:pt idx="289184">
                  <c:v>42988</c:v>
                </c:pt>
                <c:pt idx="289185">
                  <c:v>42988</c:v>
                </c:pt>
                <c:pt idx="289186">
                  <c:v>42988</c:v>
                </c:pt>
                <c:pt idx="289187">
                  <c:v>42988</c:v>
                </c:pt>
                <c:pt idx="289188">
                  <c:v>42988</c:v>
                </c:pt>
                <c:pt idx="289189">
                  <c:v>42988</c:v>
                </c:pt>
                <c:pt idx="289190">
                  <c:v>42988</c:v>
                </c:pt>
                <c:pt idx="289191">
                  <c:v>42988</c:v>
                </c:pt>
                <c:pt idx="289192">
                  <c:v>42988</c:v>
                </c:pt>
                <c:pt idx="289193">
                  <c:v>42988</c:v>
                </c:pt>
                <c:pt idx="289194">
                  <c:v>42988</c:v>
                </c:pt>
                <c:pt idx="289195">
                  <c:v>42988</c:v>
                </c:pt>
                <c:pt idx="289196">
                  <c:v>42988</c:v>
                </c:pt>
                <c:pt idx="289197">
                  <c:v>42988</c:v>
                </c:pt>
                <c:pt idx="289198">
                  <c:v>42988</c:v>
                </c:pt>
                <c:pt idx="289199">
                  <c:v>42988</c:v>
                </c:pt>
                <c:pt idx="289200">
                  <c:v>42988</c:v>
                </c:pt>
                <c:pt idx="289201">
                  <c:v>42988</c:v>
                </c:pt>
                <c:pt idx="289202">
                  <c:v>42988</c:v>
                </c:pt>
                <c:pt idx="289203">
                  <c:v>42988</c:v>
                </c:pt>
                <c:pt idx="289204">
                  <c:v>42988</c:v>
                </c:pt>
                <c:pt idx="289205">
                  <c:v>42988</c:v>
                </c:pt>
                <c:pt idx="289206">
                  <c:v>42988</c:v>
                </c:pt>
                <c:pt idx="289207">
                  <c:v>42988</c:v>
                </c:pt>
                <c:pt idx="289208">
                  <c:v>42988</c:v>
                </c:pt>
                <c:pt idx="289209">
                  <c:v>42988</c:v>
                </c:pt>
                <c:pt idx="289210">
                  <c:v>42988</c:v>
                </c:pt>
                <c:pt idx="289211">
                  <c:v>42988</c:v>
                </c:pt>
                <c:pt idx="289212">
                  <c:v>42988</c:v>
                </c:pt>
                <c:pt idx="289213">
                  <c:v>42988</c:v>
                </c:pt>
                <c:pt idx="289214">
                  <c:v>42988</c:v>
                </c:pt>
                <c:pt idx="289215">
                  <c:v>42988</c:v>
                </c:pt>
                <c:pt idx="289216">
                  <c:v>42988</c:v>
                </c:pt>
                <c:pt idx="289217">
                  <c:v>42988</c:v>
                </c:pt>
                <c:pt idx="289218">
                  <c:v>42988</c:v>
                </c:pt>
                <c:pt idx="289219">
                  <c:v>42988</c:v>
                </c:pt>
                <c:pt idx="289220">
                  <c:v>42988</c:v>
                </c:pt>
                <c:pt idx="289221">
                  <c:v>42988</c:v>
                </c:pt>
                <c:pt idx="289222">
                  <c:v>42988</c:v>
                </c:pt>
                <c:pt idx="289223">
                  <c:v>42988</c:v>
                </c:pt>
                <c:pt idx="289224">
                  <c:v>42988</c:v>
                </c:pt>
                <c:pt idx="289225">
                  <c:v>42988</c:v>
                </c:pt>
                <c:pt idx="289226">
                  <c:v>42988</c:v>
                </c:pt>
                <c:pt idx="289227">
                  <c:v>42988</c:v>
                </c:pt>
                <c:pt idx="289228">
                  <c:v>42988</c:v>
                </c:pt>
                <c:pt idx="289229">
                  <c:v>42988</c:v>
                </c:pt>
                <c:pt idx="289230">
                  <c:v>42988</c:v>
                </c:pt>
                <c:pt idx="289231">
                  <c:v>42988</c:v>
                </c:pt>
                <c:pt idx="289232">
                  <c:v>42988</c:v>
                </c:pt>
                <c:pt idx="289233">
                  <c:v>42988</c:v>
                </c:pt>
                <c:pt idx="289234">
                  <c:v>42988</c:v>
                </c:pt>
                <c:pt idx="289235">
                  <c:v>42988</c:v>
                </c:pt>
                <c:pt idx="289236">
                  <c:v>42988</c:v>
                </c:pt>
                <c:pt idx="289237">
                  <c:v>42988</c:v>
                </c:pt>
                <c:pt idx="289238">
                  <c:v>42988</c:v>
                </c:pt>
                <c:pt idx="289239">
                  <c:v>42988</c:v>
                </c:pt>
                <c:pt idx="289240">
                  <c:v>42988</c:v>
                </c:pt>
                <c:pt idx="289241">
                  <c:v>42988</c:v>
                </c:pt>
                <c:pt idx="289242">
                  <c:v>42988</c:v>
                </c:pt>
                <c:pt idx="289243">
                  <c:v>42988</c:v>
                </c:pt>
                <c:pt idx="289244">
                  <c:v>42988</c:v>
                </c:pt>
                <c:pt idx="289245">
                  <c:v>42988</c:v>
                </c:pt>
                <c:pt idx="289246">
                  <c:v>42988</c:v>
                </c:pt>
                <c:pt idx="289247">
                  <c:v>42988</c:v>
                </c:pt>
                <c:pt idx="289248">
                  <c:v>42988</c:v>
                </c:pt>
                <c:pt idx="289249">
                  <c:v>42988</c:v>
                </c:pt>
                <c:pt idx="289250">
                  <c:v>42988</c:v>
                </c:pt>
                <c:pt idx="289251">
                  <c:v>42988</c:v>
                </c:pt>
                <c:pt idx="289252">
                  <c:v>42988</c:v>
                </c:pt>
                <c:pt idx="289253">
                  <c:v>42988</c:v>
                </c:pt>
                <c:pt idx="289254">
                  <c:v>42988</c:v>
                </c:pt>
                <c:pt idx="289255">
                  <c:v>42988</c:v>
                </c:pt>
                <c:pt idx="289256">
                  <c:v>42988</c:v>
                </c:pt>
                <c:pt idx="289257">
                  <c:v>42988</c:v>
                </c:pt>
                <c:pt idx="289258">
                  <c:v>42988</c:v>
                </c:pt>
                <c:pt idx="289259">
                  <c:v>42988</c:v>
                </c:pt>
                <c:pt idx="289260">
                  <c:v>42988</c:v>
                </c:pt>
                <c:pt idx="289261">
                  <c:v>42988</c:v>
                </c:pt>
                <c:pt idx="289262">
                  <c:v>42988</c:v>
                </c:pt>
                <c:pt idx="289263">
                  <c:v>42988</c:v>
                </c:pt>
                <c:pt idx="289264">
                  <c:v>42988</c:v>
                </c:pt>
                <c:pt idx="289265">
                  <c:v>42988</c:v>
                </c:pt>
                <c:pt idx="289266">
                  <c:v>42988</c:v>
                </c:pt>
                <c:pt idx="289267">
                  <c:v>42988</c:v>
                </c:pt>
                <c:pt idx="289268">
                  <c:v>42988</c:v>
                </c:pt>
                <c:pt idx="289269">
                  <c:v>42988</c:v>
                </c:pt>
                <c:pt idx="289270">
                  <c:v>42988</c:v>
                </c:pt>
                <c:pt idx="289271">
                  <c:v>42988</c:v>
                </c:pt>
                <c:pt idx="289272">
                  <c:v>42988</c:v>
                </c:pt>
                <c:pt idx="289273">
                  <c:v>42988</c:v>
                </c:pt>
                <c:pt idx="289274">
                  <c:v>42988</c:v>
                </c:pt>
                <c:pt idx="289275">
                  <c:v>42988</c:v>
                </c:pt>
                <c:pt idx="289276">
                  <c:v>42988</c:v>
                </c:pt>
                <c:pt idx="289277">
                  <c:v>42988</c:v>
                </c:pt>
                <c:pt idx="289278">
                  <c:v>42988</c:v>
                </c:pt>
                <c:pt idx="289279">
                  <c:v>42988</c:v>
                </c:pt>
                <c:pt idx="289280">
                  <c:v>42988</c:v>
                </c:pt>
                <c:pt idx="289281">
                  <c:v>42988</c:v>
                </c:pt>
                <c:pt idx="289282">
                  <c:v>42988</c:v>
                </c:pt>
                <c:pt idx="289283">
                  <c:v>42988</c:v>
                </c:pt>
                <c:pt idx="289284">
                  <c:v>42988</c:v>
                </c:pt>
                <c:pt idx="289285">
                  <c:v>42988</c:v>
                </c:pt>
                <c:pt idx="289286">
                  <c:v>42988</c:v>
                </c:pt>
                <c:pt idx="289287">
                  <c:v>42988</c:v>
                </c:pt>
                <c:pt idx="289288">
                  <c:v>42988</c:v>
                </c:pt>
                <c:pt idx="289289">
                  <c:v>42988</c:v>
                </c:pt>
                <c:pt idx="289290">
                  <c:v>42988</c:v>
                </c:pt>
                <c:pt idx="289291">
                  <c:v>42988</c:v>
                </c:pt>
                <c:pt idx="289292">
                  <c:v>42988</c:v>
                </c:pt>
                <c:pt idx="289293">
                  <c:v>42988</c:v>
                </c:pt>
                <c:pt idx="289294">
                  <c:v>42988</c:v>
                </c:pt>
                <c:pt idx="289295">
                  <c:v>42988</c:v>
                </c:pt>
                <c:pt idx="289296">
                  <c:v>42988</c:v>
                </c:pt>
                <c:pt idx="289297">
                  <c:v>42988</c:v>
                </c:pt>
                <c:pt idx="289298">
                  <c:v>42988</c:v>
                </c:pt>
                <c:pt idx="289299">
                  <c:v>42988</c:v>
                </c:pt>
                <c:pt idx="289300">
                  <c:v>42988</c:v>
                </c:pt>
                <c:pt idx="289301">
                  <c:v>42988</c:v>
                </c:pt>
                <c:pt idx="289302">
                  <c:v>42988</c:v>
                </c:pt>
                <c:pt idx="289303">
                  <c:v>42988</c:v>
                </c:pt>
                <c:pt idx="289304">
                  <c:v>42988</c:v>
                </c:pt>
                <c:pt idx="289305">
                  <c:v>42988</c:v>
                </c:pt>
                <c:pt idx="289306">
                  <c:v>42988</c:v>
                </c:pt>
                <c:pt idx="289307">
                  <c:v>42988</c:v>
                </c:pt>
                <c:pt idx="289308">
                  <c:v>42988</c:v>
                </c:pt>
                <c:pt idx="289309">
                  <c:v>42988</c:v>
                </c:pt>
                <c:pt idx="289310">
                  <c:v>42988</c:v>
                </c:pt>
                <c:pt idx="289311">
                  <c:v>42988</c:v>
                </c:pt>
                <c:pt idx="289312">
                  <c:v>42988</c:v>
                </c:pt>
                <c:pt idx="289313">
                  <c:v>42988</c:v>
                </c:pt>
                <c:pt idx="289314">
                  <c:v>42988</c:v>
                </c:pt>
                <c:pt idx="289315">
                  <c:v>42988</c:v>
                </c:pt>
                <c:pt idx="289316">
                  <c:v>42988</c:v>
                </c:pt>
                <c:pt idx="289317">
                  <c:v>42988</c:v>
                </c:pt>
                <c:pt idx="289318">
                  <c:v>42988</c:v>
                </c:pt>
                <c:pt idx="289319">
                  <c:v>42988</c:v>
                </c:pt>
                <c:pt idx="289320">
                  <c:v>42988</c:v>
                </c:pt>
                <c:pt idx="289321">
                  <c:v>42988</c:v>
                </c:pt>
                <c:pt idx="289322">
                  <c:v>42988</c:v>
                </c:pt>
                <c:pt idx="289323">
                  <c:v>42988</c:v>
                </c:pt>
                <c:pt idx="289324">
                  <c:v>42988</c:v>
                </c:pt>
                <c:pt idx="289325">
                  <c:v>42988</c:v>
                </c:pt>
                <c:pt idx="289326">
                  <c:v>42988</c:v>
                </c:pt>
                <c:pt idx="289327">
                  <c:v>42988</c:v>
                </c:pt>
                <c:pt idx="289328">
                  <c:v>42988</c:v>
                </c:pt>
                <c:pt idx="289329">
                  <c:v>42988</c:v>
                </c:pt>
                <c:pt idx="289330">
                  <c:v>42988</c:v>
                </c:pt>
                <c:pt idx="289331">
                  <c:v>42988</c:v>
                </c:pt>
                <c:pt idx="289332">
                  <c:v>42988</c:v>
                </c:pt>
                <c:pt idx="289333">
                  <c:v>42988</c:v>
                </c:pt>
                <c:pt idx="289334">
                  <c:v>42988</c:v>
                </c:pt>
                <c:pt idx="289335">
                  <c:v>42988</c:v>
                </c:pt>
                <c:pt idx="289336">
                  <c:v>42988</c:v>
                </c:pt>
                <c:pt idx="289337">
                  <c:v>42988</c:v>
                </c:pt>
                <c:pt idx="289338">
                  <c:v>42988</c:v>
                </c:pt>
                <c:pt idx="289339">
                  <c:v>42988</c:v>
                </c:pt>
                <c:pt idx="289340">
                  <c:v>42988</c:v>
                </c:pt>
                <c:pt idx="289341">
                  <c:v>42988</c:v>
                </c:pt>
                <c:pt idx="289342">
                  <c:v>42988</c:v>
                </c:pt>
                <c:pt idx="289343">
                  <c:v>42988</c:v>
                </c:pt>
                <c:pt idx="289344">
                  <c:v>42988</c:v>
                </c:pt>
                <c:pt idx="289345">
                  <c:v>42988</c:v>
                </c:pt>
                <c:pt idx="289346">
                  <c:v>42988</c:v>
                </c:pt>
                <c:pt idx="289347">
                  <c:v>42988</c:v>
                </c:pt>
                <c:pt idx="289348">
                  <c:v>42988</c:v>
                </c:pt>
                <c:pt idx="289349">
                  <c:v>42988</c:v>
                </c:pt>
                <c:pt idx="289350">
                  <c:v>42988</c:v>
                </c:pt>
                <c:pt idx="289351">
                  <c:v>42988</c:v>
                </c:pt>
                <c:pt idx="289352">
                  <c:v>42988</c:v>
                </c:pt>
                <c:pt idx="289353">
                  <c:v>42988</c:v>
                </c:pt>
                <c:pt idx="289354">
                  <c:v>42988</c:v>
                </c:pt>
                <c:pt idx="289355">
                  <c:v>42988</c:v>
                </c:pt>
                <c:pt idx="289356">
                  <c:v>42988</c:v>
                </c:pt>
                <c:pt idx="289357">
                  <c:v>42988</c:v>
                </c:pt>
                <c:pt idx="289358">
                  <c:v>42988</c:v>
                </c:pt>
                <c:pt idx="289359">
                  <c:v>42988</c:v>
                </c:pt>
                <c:pt idx="289360">
                  <c:v>42988</c:v>
                </c:pt>
                <c:pt idx="289361">
                  <c:v>42988</c:v>
                </c:pt>
                <c:pt idx="289362">
                  <c:v>42988</c:v>
                </c:pt>
                <c:pt idx="289363">
                  <c:v>42988</c:v>
                </c:pt>
                <c:pt idx="289364">
                  <c:v>42988</c:v>
                </c:pt>
                <c:pt idx="289365">
                  <c:v>42988</c:v>
                </c:pt>
                <c:pt idx="289366">
                  <c:v>42988</c:v>
                </c:pt>
                <c:pt idx="289367">
                  <c:v>42988</c:v>
                </c:pt>
                <c:pt idx="289368">
                  <c:v>42988</c:v>
                </c:pt>
                <c:pt idx="289369">
                  <c:v>42988</c:v>
                </c:pt>
                <c:pt idx="289370">
                  <c:v>42988</c:v>
                </c:pt>
                <c:pt idx="289371">
                  <c:v>42988</c:v>
                </c:pt>
                <c:pt idx="289372">
                  <c:v>42988</c:v>
                </c:pt>
                <c:pt idx="289373">
                  <c:v>42988</c:v>
                </c:pt>
                <c:pt idx="289374">
                  <c:v>42988</c:v>
                </c:pt>
                <c:pt idx="289375">
                  <c:v>42988</c:v>
                </c:pt>
                <c:pt idx="289376">
                  <c:v>42988</c:v>
                </c:pt>
                <c:pt idx="289377">
                  <c:v>42988</c:v>
                </c:pt>
                <c:pt idx="289378">
                  <c:v>42988</c:v>
                </c:pt>
                <c:pt idx="289379">
                  <c:v>42988</c:v>
                </c:pt>
                <c:pt idx="289380">
                  <c:v>42988</c:v>
                </c:pt>
                <c:pt idx="289381">
                  <c:v>42988</c:v>
                </c:pt>
                <c:pt idx="289382">
                  <c:v>42988</c:v>
                </c:pt>
                <c:pt idx="289383">
                  <c:v>42988</c:v>
                </c:pt>
                <c:pt idx="289384">
                  <c:v>42988</c:v>
                </c:pt>
                <c:pt idx="289385">
                  <c:v>42988</c:v>
                </c:pt>
                <c:pt idx="289386">
                  <c:v>42988</c:v>
                </c:pt>
                <c:pt idx="289387">
                  <c:v>42988</c:v>
                </c:pt>
                <c:pt idx="289388">
                  <c:v>42988</c:v>
                </c:pt>
                <c:pt idx="289389">
                  <c:v>42988</c:v>
                </c:pt>
                <c:pt idx="289390">
                  <c:v>42988</c:v>
                </c:pt>
                <c:pt idx="289391">
                  <c:v>42988</c:v>
                </c:pt>
                <c:pt idx="289392">
                  <c:v>42988</c:v>
                </c:pt>
                <c:pt idx="289393">
                  <c:v>42988</c:v>
                </c:pt>
                <c:pt idx="289394">
                  <c:v>42988</c:v>
                </c:pt>
                <c:pt idx="289395">
                  <c:v>42988</c:v>
                </c:pt>
                <c:pt idx="289396">
                  <c:v>42988</c:v>
                </c:pt>
                <c:pt idx="289397">
                  <c:v>42988</c:v>
                </c:pt>
                <c:pt idx="289398">
                  <c:v>42988</c:v>
                </c:pt>
                <c:pt idx="289399">
                  <c:v>42988</c:v>
                </c:pt>
                <c:pt idx="289400">
                  <c:v>42988</c:v>
                </c:pt>
                <c:pt idx="289401">
                  <c:v>42988</c:v>
                </c:pt>
                <c:pt idx="289402">
                  <c:v>42988</c:v>
                </c:pt>
                <c:pt idx="289403">
                  <c:v>42988</c:v>
                </c:pt>
                <c:pt idx="289404">
                  <c:v>42988</c:v>
                </c:pt>
                <c:pt idx="289405">
                  <c:v>42988</c:v>
                </c:pt>
                <c:pt idx="289406">
                  <c:v>42988</c:v>
                </c:pt>
                <c:pt idx="289407">
                  <c:v>42988</c:v>
                </c:pt>
                <c:pt idx="289408">
                  <c:v>42988</c:v>
                </c:pt>
                <c:pt idx="289409">
                  <c:v>42988</c:v>
                </c:pt>
                <c:pt idx="289410">
                  <c:v>42988</c:v>
                </c:pt>
                <c:pt idx="289411">
                  <c:v>42988</c:v>
                </c:pt>
                <c:pt idx="289412">
                  <c:v>42988</c:v>
                </c:pt>
                <c:pt idx="289413">
                  <c:v>42988</c:v>
                </c:pt>
                <c:pt idx="289414">
                  <c:v>42988</c:v>
                </c:pt>
                <c:pt idx="289415">
                  <c:v>42988</c:v>
                </c:pt>
                <c:pt idx="289416">
                  <c:v>42988</c:v>
                </c:pt>
                <c:pt idx="289417">
                  <c:v>42988</c:v>
                </c:pt>
                <c:pt idx="289418">
                  <c:v>42988</c:v>
                </c:pt>
                <c:pt idx="289419">
                  <c:v>42988</c:v>
                </c:pt>
                <c:pt idx="289420">
                  <c:v>42988</c:v>
                </c:pt>
                <c:pt idx="289421">
                  <c:v>42988</c:v>
                </c:pt>
                <c:pt idx="289422">
                  <c:v>42988</c:v>
                </c:pt>
                <c:pt idx="289423">
                  <c:v>42988</c:v>
                </c:pt>
                <c:pt idx="289424">
                  <c:v>42988</c:v>
                </c:pt>
                <c:pt idx="289425">
                  <c:v>42988</c:v>
                </c:pt>
                <c:pt idx="289426">
                  <c:v>42988</c:v>
                </c:pt>
                <c:pt idx="289427">
                  <c:v>42988</c:v>
                </c:pt>
                <c:pt idx="289428">
                  <c:v>42988</c:v>
                </c:pt>
                <c:pt idx="289429">
                  <c:v>42988</c:v>
                </c:pt>
                <c:pt idx="289430">
                  <c:v>42988</c:v>
                </c:pt>
                <c:pt idx="289431">
                  <c:v>42988</c:v>
                </c:pt>
                <c:pt idx="289432">
                  <c:v>42988</c:v>
                </c:pt>
                <c:pt idx="289433">
                  <c:v>42988</c:v>
                </c:pt>
                <c:pt idx="289434">
                  <c:v>42988</c:v>
                </c:pt>
                <c:pt idx="289435">
                  <c:v>42988</c:v>
                </c:pt>
                <c:pt idx="289436">
                  <c:v>42988</c:v>
                </c:pt>
                <c:pt idx="289437">
                  <c:v>42988</c:v>
                </c:pt>
                <c:pt idx="289438">
                  <c:v>42988</c:v>
                </c:pt>
                <c:pt idx="289439">
                  <c:v>42988</c:v>
                </c:pt>
                <c:pt idx="289440">
                  <c:v>42988</c:v>
                </c:pt>
                <c:pt idx="289441">
                  <c:v>42988</c:v>
                </c:pt>
                <c:pt idx="289442">
                  <c:v>42988</c:v>
                </c:pt>
                <c:pt idx="289443">
                  <c:v>42988</c:v>
                </c:pt>
                <c:pt idx="289444">
                  <c:v>42988</c:v>
                </c:pt>
                <c:pt idx="289445">
                  <c:v>42988</c:v>
                </c:pt>
                <c:pt idx="289446">
                  <c:v>42988</c:v>
                </c:pt>
                <c:pt idx="289447">
                  <c:v>42988</c:v>
                </c:pt>
                <c:pt idx="289448">
                  <c:v>42988</c:v>
                </c:pt>
                <c:pt idx="289449">
                  <c:v>42988</c:v>
                </c:pt>
                <c:pt idx="289450">
                  <c:v>42988</c:v>
                </c:pt>
                <c:pt idx="289451">
                  <c:v>42988</c:v>
                </c:pt>
                <c:pt idx="289452">
                  <c:v>42988</c:v>
                </c:pt>
                <c:pt idx="289453">
                  <c:v>42988</c:v>
                </c:pt>
                <c:pt idx="289454">
                  <c:v>42988</c:v>
                </c:pt>
                <c:pt idx="289455">
                  <c:v>42988</c:v>
                </c:pt>
                <c:pt idx="289456">
                  <c:v>42988</c:v>
                </c:pt>
                <c:pt idx="289457">
                  <c:v>42988</c:v>
                </c:pt>
                <c:pt idx="289458">
                  <c:v>42988</c:v>
                </c:pt>
                <c:pt idx="289459">
                  <c:v>42988</c:v>
                </c:pt>
                <c:pt idx="289460">
                  <c:v>42988</c:v>
                </c:pt>
                <c:pt idx="289461">
                  <c:v>42988</c:v>
                </c:pt>
                <c:pt idx="289462">
                  <c:v>42988</c:v>
                </c:pt>
                <c:pt idx="289463">
                  <c:v>42988</c:v>
                </c:pt>
                <c:pt idx="289464">
                  <c:v>42988</c:v>
                </c:pt>
                <c:pt idx="289465">
                  <c:v>42988</c:v>
                </c:pt>
                <c:pt idx="289466">
                  <c:v>42988</c:v>
                </c:pt>
                <c:pt idx="289467">
                  <c:v>42988</c:v>
                </c:pt>
                <c:pt idx="289468">
                  <c:v>42988</c:v>
                </c:pt>
                <c:pt idx="289469">
                  <c:v>42988</c:v>
                </c:pt>
                <c:pt idx="289470">
                  <c:v>42988</c:v>
                </c:pt>
                <c:pt idx="289471">
                  <c:v>42988</c:v>
                </c:pt>
                <c:pt idx="289472">
                  <c:v>42988</c:v>
                </c:pt>
                <c:pt idx="289473">
                  <c:v>42988</c:v>
                </c:pt>
                <c:pt idx="289474">
                  <c:v>42988</c:v>
                </c:pt>
                <c:pt idx="289475">
                  <c:v>42988</c:v>
                </c:pt>
                <c:pt idx="289476">
                  <c:v>42988</c:v>
                </c:pt>
                <c:pt idx="289477">
                  <c:v>42988</c:v>
                </c:pt>
                <c:pt idx="289478">
                  <c:v>42988</c:v>
                </c:pt>
                <c:pt idx="289479">
                  <c:v>42988</c:v>
                </c:pt>
                <c:pt idx="289480">
                  <c:v>42988</c:v>
                </c:pt>
                <c:pt idx="289481">
                  <c:v>42988</c:v>
                </c:pt>
                <c:pt idx="289482">
                  <c:v>42988</c:v>
                </c:pt>
                <c:pt idx="289483">
                  <c:v>42988</c:v>
                </c:pt>
                <c:pt idx="289484">
                  <c:v>42988</c:v>
                </c:pt>
                <c:pt idx="289485">
                  <c:v>42988</c:v>
                </c:pt>
                <c:pt idx="289486">
                  <c:v>42988</c:v>
                </c:pt>
                <c:pt idx="289487">
                  <c:v>42988</c:v>
                </c:pt>
                <c:pt idx="289488">
                  <c:v>42988</c:v>
                </c:pt>
                <c:pt idx="289489">
                  <c:v>42988</c:v>
                </c:pt>
                <c:pt idx="289490">
                  <c:v>42988</c:v>
                </c:pt>
                <c:pt idx="289491">
                  <c:v>42988</c:v>
                </c:pt>
                <c:pt idx="289492">
                  <c:v>42988</c:v>
                </c:pt>
                <c:pt idx="289493">
                  <c:v>42988</c:v>
                </c:pt>
                <c:pt idx="289494">
                  <c:v>42988</c:v>
                </c:pt>
                <c:pt idx="289495">
                  <c:v>42988</c:v>
                </c:pt>
                <c:pt idx="289496">
                  <c:v>42988</c:v>
                </c:pt>
                <c:pt idx="289497">
                  <c:v>42988</c:v>
                </c:pt>
                <c:pt idx="289498">
                  <c:v>42988</c:v>
                </c:pt>
                <c:pt idx="289499">
                  <c:v>42988</c:v>
                </c:pt>
                <c:pt idx="289500">
                  <c:v>42988</c:v>
                </c:pt>
                <c:pt idx="289501">
                  <c:v>42988</c:v>
                </c:pt>
                <c:pt idx="289502">
                  <c:v>42988</c:v>
                </c:pt>
                <c:pt idx="289503">
                  <c:v>42988</c:v>
                </c:pt>
                <c:pt idx="289504">
                  <c:v>42988</c:v>
                </c:pt>
                <c:pt idx="289505">
                  <c:v>42988</c:v>
                </c:pt>
                <c:pt idx="289506">
                  <c:v>42988</c:v>
                </c:pt>
                <c:pt idx="289507">
                  <c:v>42988</c:v>
                </c:pt>
                <c:pt idx="289508">
                  <c:v>42988</c:v>
                </c:pt>
                <c:pt idx="289509">
                  <c:v>42988</c:v>
                </c:pt>
                <c:pt idx="289510">
                  <c:v>42988</c:v>
                </c:pt>
                <c:pt idx="289511">
                  <c:v>42988</c:v>
                </c:pt>
                <c:pt idx="289512">
                  <c:v>42988</c:v>
                </c:pt>
                <c:pt idx="289513">
                  <c:v>42988</c:v>
                </c:pt>
                <c:pt idx="289514">
                  <c:v>42988</c:v>
                </c:pt>
                <c:pt idx="289515">
                  <c:v>42988</c:v>
                </c:pt>
                <c:pt idx="289516">
                  <c:v>42988</c:v>
                </c:pt>
                <c:pt idx="289517">
                  <c:v>42988</c:v>
                </c:pt>
                <c:pt idx="289518">
                  <c:v>42988</c:v>
                </c:pt>
                <c:pt idx="289519">
                  <c:v>42988</c:v>
                </c:pt>
                <c:pt idx="289520">
                  <c:v>42988</c:v>
                </c:pt>
                <c:pt idx="289521">
                  <c:v>42988</c:v>
                </c:pt>
                <c:pt idx="289522">
                  <c:v>42988</c:v>
                </c:pt>
                <c:pt idx="289523">
                  <c:v>42988</c:v>
                </c:pt>
                <c:pt idx="289524">
                  <c:v>42988</c:v>
                </c:pt>
                <c:pt idx="289525">
                  <c:v>42988</c:v>
                </c:pt>
                <c:pt idx="289526">
                  <c:v>42988</c:v>
                </c:pt>
                <c:pt idx="289527">
                  <c:v>42988</c:v>
                </c:pt>
                <c:pt idx="289528">
                  <c:v>42988</c:v>
                </c:pt>
                <c:pt idx="289529">
                  <c:v>42988</c:v>
                </c:pt>
                <c:pt idx="289530">
                  <c:v>42988</c:v>
                </c:pt>
                <c:pt idx="289531">
                  <c:v>42988</c:v>
                </c:pt>
                <c:pt idx="289532">
                  <c:v>42988</c:v>
                </c:pt>
                <c:pt idx="289533">
                  <c:v>42988</c:v>
                </c:pt>
                <c:pt idx="289534">
                  <c:v>42988</c:v>
                </c:pt>
                <c:pt idx="289535">
                  <c:v>42988</c:v>
                </c:pt>
                <c:pt idx="289536">
                  <c:v>42988</c:v>
                </c:pt>
                <c:pt idx="289537">
                  <c:v>42988</c:v>
                </c:pt>
                <c:pt idx="289538">
                  <c:v>42988</c:v>
                </c:pt>
                <c:pt idx="289539">
                  <c:v>42988</c:v>
                </c:pt>
                <c:pt idx="289540">
                  <c:v>42988</c:v>
                </c:pt>
                <c:pt idx="289541">
                  <c:v>42988</c:v>
                </c:pt>
                <c:pt idx="289542">
                  <c:v>42988</c:v>
                </c:pt>
                <c:pt idx="289543">
                  <c:v>42988</c:v>
                </c:pt>
                <c:pt idx="289544">
                  <c:v>42988</c:v>
                </c:pt>
                <c:pt idx="289545">
                  <c:v>42988</c:v>
                </c:pt>
                <c:pt idx="289546">
                  <c:v>42988</c:v>
                </c:pt>
                <c:pt idx="289547">
                  <c:v>42988</c:v>
                </c:pt>
                <c:pt idx="289548">
                  <c:v>42988</c:v>
                </c:pt>
                <c:pt idx="289549">
                  <c:v>42988</c:v>
                </c:pt>
                <c:pt idx="289550">
                  <c:v>42988</c:v>
                </c:pt>
                <c:pt idx="289551">
                  <c:v>42988</c:v>
                </c:pt>
                <c:pt idx="289552">
                  <c:v>42988</c:v>
                </c:pt>
                <c:pt idx="289553">
                  <c:v>42988</c:v>
                </c:pt>
                <c:pt idx="289554">
                  <c:v>42988</c:v>
                </c:pt>
                <c:pt idx="289555">
                  <c:v>42988</c:v>
                </c:pt>
                <c:pt idx="289556">
                  <c:v>42988</c:v>
                </c:pt>
                <c:pt idx="289557">
                  <c:v>42988</c:v>
                </c:pt>
                <c:pt idx="289558">
                  <c:v>42988</c:v>
                </c:pt>
                <c:pt idx="289559">
                  <c:v>42988</c:v>
                </c:pt>
                <c:pt idx="289560">
                  <c:v>42988</c:v>
                </c:pt>
                <c:pt idx="289561">
                  <c:v>42988</c:v>
                </c:pt>
                <c:pt idx="289562">
                  <c:v>42988</c:v>
                </c:pt>
                <c:pt idx="289563">
                  <c:v>42988</c:v>
                </c:pt>
                <c:pt idx="289564">
                  <c:v>42988</c:v>
                </c:pt>
                <c:pt idx="289565">
                  <c:v>42988</c:v>
                </c:pt>
                <c:pt idx="289566">
                  <c:v>42988</c:v>
                </c:pt>
                <c:pt idx="289567">
                  <c:v>42988</c:v>
                </c:pt>
                <c:pt idx="289568">
                  <c:v>42988</c:v>
                </c:pt>
                <c:pt idx="289569">
                  <c:v>42988</c:v>
                </c:pt>
                <c:pt idx="289570">
                  <c:v>42988</c:v>
                </c:pt>
                <c:pt idx="289571">
                  <c:v>42988</c:v>
                </c:pt>
                <c:pt idx="289572">
                  <c:v>42988</c:v>
                </c:pt>
                <c:pt idx="289573">
                  <c:v>42988</c:v>
                </c:pt>
                <c:pt idx="289574">
                  <c:v>42988</c:v>
                </c:pt>
                <c:pt idx="289575">
                  <c:v>42988</c:v>
                </c:pt>
                <c:pt idx="289576">
                  <c:v>42988</c:v>
                </c:pt>
                <c:pt idx="289577">
                  <c:v>42988</c:v>
                </c:pt>
                <c:pt idx="289578">
                  <c:v>42988</c:v>
                </c:pt>
                <c:pt idx="289579">
                  <c:v>42988</c:v>
                </c:pt>
                <c:pt idx="289580">
                  <c:v>42988</c:v>
                </c:pt>
                <c:pt idx="289581">
                  <c:v>42988</c:v>
                </c:pt>
                <c:pt idx="289582">
                  <c:v>42988</c:v>
                </c:pt>
                <c:pt idx="289583">
                  <c:v>42988</c:v>
                </c:pt>
                <c:pt idx="289584">
                  <c:v>42988</c:v>
                </c:pt>
                <c:pt idx="289585">
                  <c:v>42988</c:v>
                </c:pt>
                <c:pt idx="289586">
                  <c:v>42988</c:v>
                </c:pt>
                <c:pt idx="289587">
                  <c:v>42988</c:v>
                </c:pt>
                <c:pt idx="289588">
                  <c:v>42988</c:v>
                </c:pt>
                <c:pt idx="289589">
                  <c:v>42988</c:v>
                </c:pt>
                <c:pt idx="289590">
                  <c:v>42988</c:v>
                </c:pt>
                <c:pt idx="289591">
                  <c:v>42988</c:v>
                </c:pt>
                <c:pt idx="289592">
                  <c:v>42988</c:v>
                </c:pt>
                <c:pt idx="289593">
                  <c:v>42988</c:v>
                </c:pt>
                <c:pt idx="289594">
                  <c:v>42988</c:v>
                </c:pt>
                <c:pt idx="289595">
                  <c:v>42988</c:v>
                </c:pt>
                <c:pt idx="289596">
                  <c:v>42988</c:v>
                </c:pt>
                <c:pt idx="289597">
                  <c:v>42988</c:v>
                </c:pt>
                <c:pt idx="289598">
                  <c:v>42988</c:v>
                </c:pt>
                <c:pt idx="289599">
                  <c:v>42988</c:v>
                </c:pt>
                <c:pt idx="289600">
                  <c:v>42988</c:v>
                </c:pt>
                <c:pt idx="289601">
                  <c:v>42988</c:v>
                </c:pt>
                <c:pt idx="289602">
                  <c:v>42988</c:v>
                </c:pt>
                <c:pt idx="289603">
                  <c:v>42988</c:v>
                </c:pt>
                <c:pt idx="289604">
                  <c:v>42988</c:v>
                </c:pt>
                <c:pt idx="289605">
                  <c:v>42988</c:v>
                </c:pt>
                <c:pt idx="289606">
                  <c:v>42988</c:v>
                </c:pt>
                <c:pt idx="289607">
                  <c:v>42988</c:v>
                </c:pt>
                <c:pt idx="289608">
                  <c:v>42988</c:v>
                </c:pt>
                <c:pt idx="289609">
                  <c:v>42988</c:v>
                </c:pt>
                <c:pt idx="289610">
                  <c:v>42988</c:v>
                </c:pt>
                <c:pt idx="289611">
                  <c:v>42988</c:v>
                </c:pt>
                <c:pt idx="289612">
                  <c:v>42988</c:v>
                </c:pt>
                <c:pt idx="289613">
                  <c:v>42988</c:v>
                </c:pt>
                <c:pt idx="289614">
                  <c:v>42988</c:v>
                </c:pt>
                <c:pt idx="289615">
                  <c:v>42988</c:v>
                </c:pt>
                <c:pt idx="289616">
                  <c:v>42988</c:v>
                </c:pt>
                <c:pt idx="289617">
                  <c:v>42988</c:v>
                </c:pt>
                <c:pt idx="289618">
                  <c:v>42988</c:v>
                </c:pt>
                <c:pt idx="289619">
                  <c:v>42988</c:v>
                </c:pt>
                <c:pt idx="289620">
                  <c:v>42988</c:v>
                </c:pt>
                <c:pt idx="289621">
                  <c:v>42988</c:v>
                </c:pt>
                <c:pt idx="289622">
                  <c:v>42988</c:v>
                </c:pt>
                <c:pt idx="289623">
                  <c:v>42988</c:v>
                </c:pt>
                <c:pt idx="289624">
                  <c:v>42988</c:v>
                </c:pt>
                <c:pt idx="289625">
                  <c:v>42988</c:v>
                </c:pt>
                <c:pt idx="289626">
                  <c:v>42988</c:v>
                </c:pt>
                <c:pt idx="289627">
                  <c:v>42988</c:v>
                </c:pt>
                <c:pt idx="289628">
                  <c:v>42988</c:v>
                </c:pt>
                <c:pt idx="289629">
                  <c:v>42988</c:v>
                </c:pt>
                <c:pt idx="289630">
                  <c:v>42988</c:v>
                </c:pt>
                <c:pt idx="289631">
                  <c:v>42988</c:v>
                </c:pt>
                <c:pt idx="289632">
                  <c:v>42988</c:v>
                </c:pt>
                <c:pt idx="289633">
                  <c:v>42988</c:v>
                </c:pt>
                <c:pt idx="289634">
                  <c:v>42988</c:v>
                </c:pt>
                <c:pt idx="289635">
                  <c:v>42988</c:v>
                </c:pt>
                <c:pt idx="289636">
                  <c:v>42988</c:v>
                </c:pt>
                <c:pt idx="289637">
                  <c:v>42988</c:v>
                </c:pt>
                <c:pt idx="289638">
                  <c:v>42988</c:v>
                </c:pt>
                <c:pt idx="289639">
                  <c:v>42988</c:v>
                </c:pt>
                <c:pt idx="289640">
                  <c:v>42988</c:v>
                </c:pt>
                <c:pt idx="289641">
                  <c:v>42988</c:v>
                </c:pt>
                <c:pt idx="289642">
                  <c:v>42988</c:v>
                </c:pt>
                <c:pt idx="289643">
                  <c:v>42988</c:v>
                </c:pt>
                <c:pt idx="289644">
                  <c:v>42988</c:v>
                </c:pt>
                <c:pt idx="289645">
                  <c:v>42988</c:v>
                </c:pt>
                <c:pt idx="289646">
                  <c:v>42988</c:v>
                </c:pt>
                <c:pt idx="289647">
                  <c:v>42988</c:v>
                </c:pt>
                <c:pt idx="289648">
                  <c:v>42988</c:v>
                </c:pt>
                <c:pt idx="289649">
                  <c:v>42988</c:v>
                </c:pt>
                <c:pt idx="289650">
                  <c:v>42988</c:v>
                </c:pt>
                <c:pt idx="289651">
                  <c:v>42988</c:v>
                </c:pt>
                <c:pt idx="289652">
                  <c:v>42988</c:v>
                </c:pt>
                <c:pt idx="289653">
                  <c:v>42988</c:v>
                </c:pt>
                <c:pt idx="289654">
                  <c:v>42988</c:v>
                </c:pt>
                <c:pt idx="289655">
                  <c:v>42988</c:v>
                </c:pt>
                <c:pt idx="289656">
                  <c:v>42988</c:v>
                </c:pt>
                <c:pt idx="289657">
                  <c:v>42988</c:v>
                </c:pt>
                <c:pt idx="289658">
                  <c:v>42988</c:v>
                </c:pt>
                <c:pt idx="289659">
                  <c:v>42988</c:v>
                </c:pt>
                <c:pt idx="289660">
                  <c:v>42988</c:v>
                </c:pt>
                <c:pt idx="289661">
                  <c:v>42988</c:v>
                </c:pt>
                <c:pt idx="289662">
                  <c:v>42988</c:v>
                </c:pt>
                <c:pt idx="289663">
                  <c:v>42988</c:v>
                </c:pt>
                <c:pt idx="289664">
                  <c:v>42988</c:v>
                </c:pt>
                <c:pt idx="289665">
                  <c:v>42988</c:v>
                </c:pt>
                <c:pt idx="289666">
                  <c:v>42988</c:v>
                </c:pt>
                <c:pt idx="289667">
                  <c:v>42988</c:v>
                </c:pt>
                <c:pt idx="289668">
                  <c:v>42988</c:v>
                </c:pt>
                <c:pt idx="289669">
                  <c:v>42988</c:v>
                </c:pt>
                <c:pt idx="289670">
                  <c:v>42988</c:v>
                </c:pt>
                <c:pt idx="289671">
                  <c:v>42988</c:v>
                </c:pt>
                <c:pt idx="289672">
                  <c:v>42988</c:v>
                </c:pt>
                <c:pt idx="289673">
                  <c:v>42988</c:v>
                </c:pt>
                <c:pt idx="289674">
                  <c:v>42988</c:v>
                </c:pt>
                <c:pt idx="289675">
                  <c:v>42988</c:v>
                </c:pt>
                <c:pt idx="289676">
                  <c:v>42988</c:v>
                </c:pt>
                <c:pt idx="289677">
                  <c:v>42988</c:v>
                </c:pt>
                <c:pt idx="289678">
                  <c:v>42988</c:v>
                </c:pt>
                <c:pt idx="289679">
                  <c:v>42988</c:v>
                </c:pt>
                <c:pt idx="289680">
                  <c:v>42988</c:v>
                </c:pt>
                <c:pt idx="289681">
                  <c:v>42988</c:v>
                </c:pt>
                <c:pt idx="289682">
                  <c:v>42988</c:v>
                </c:pt>
                <c:pt idx="289683">
                  <c:v>42988</c:v>
                </c:pt>
                <c:pt idx="289684">
                  <c:v>42988</c:v>
                </c:pt>
                <c:pt idx="289685">
                  <c:v>42988</c:v>
                </c:pt>
                <c:pt idx="289686">
                  <c:v>42988</c:v>
                </c:pt>
                <c:pt idx="289687">
                  <c:v>42988</c:v>
                </c:pt>
                <c:pt idx="289688">
                  <c:v>42988</c:v>
                </c:pt>
                <c:pt idx="289689">
                  <c:v>42988</c:v>
                </c:pt>
                <c:pt idx="289690">
                  <c:v>42988</c:v>
                </c:pt>
                <c:pt idx="289691">
                  <c:v>42988</c:v>
                </c:pt>
                <c:pt idx="289692">
                  <c:v>42988</c:v>
                </c:pt>
                <c:pt idx="289693">
                  <c:v>42988</c:v>
                </c:pt>
                <c:pt idx="289694">
                  <c:v>42988</c:v>
                </c:pt>
                <c:pt idx="289695">
                  <c:v>42988</c:v>
                </c:pt>
                <c:pt idx="289696">
                  <c:v>42988</c:v>
                </c:pt>
                <c:pt idx="289697">
                  <c:v>42988</c:v>
                </c:pt>
                <c:pt idx="289698">
                  <c:v>42988</c:v>
                </c:pt>
                <c:pt idx="289699">
                  <c:v>42988</c:v>
                </c:pt>
                <c:pt idx="289700">
                  <c:v>42988</c:v>
                </c:pt>
                <c:pt idx="289701">
                  <c:v>42988</c:v>
                </c:pt>
                <c:pt idx="289702">
                  <c:v>42988</c:v>
                </c:pt>
                <c:pt idx="289703">
                  <c:v>42988</c:v>
                </c:pt>
                <c:pt idx="289704">
                  <c:v>42988</c:v>
                </c:pt>
                <c:pt idx="289705">
                  <c:v>42988</c:v>
                </c:pt>
                <c:pt idx="289706">
                  <c:v>42988</c:v>
                </c:pt>
                <c:pt idx="289707">
                  <c:v>42988</c:v>
                </c:pt>
                <c:pt idx="289708">
                  <c:v>42988</c:v>
                </c:pt>
                <c:pt idx="289709">
                  <c:v>42988</c:v>
                </c:pt>
                <c:pt idx="289710">
                  <c:v>42988</c:v>
                </c:pt>
                <c:pt idx="289711">
                  <c:v>42988</c:v>
                </c:pt>
                <c:pt idx="289712">
                  <c:v>42988</c:v>
                </c:pt>
                <c:pt idx="289713">
                  <c:v>42988</c:v>
                </c:pt>
                <c:pt idx="289714">
                  <c:v>42988</c:v>
                </c:pt>
                <c:pt idx="289715">
                  <c:v>42988</c:v>
                </c:pt>
                <c:pt idx="289716">
                  <c:v>42988</c:v>
                </c:pt>
                <c:pt idx="289717">
                  <c:v>42988</c:v>
                </c:pt>
                <c:pt idx="289718">
                  <c:v>42988</c:v>
                </c:pt>
                <c:pt idx="289719">
                  <c:v>42988</c:v>
                </c:pt>
                <c:pt idx="289720">
                  <c:v>42988</c:v>
                </c:pt>
                <c:pt idx="289721">
                  <c:v>42988</c:v>
                </c:pt>
                <c:pt idx="289722">
                  <c:v>42988</c:v>
                </c:pt>
                <c:pt idx="289723">
                  <c:v>42988</c:v>
                </c:pt>
                <c:pt idx="289724">
                  <c:v>42988</c:v>
                </c:pt>
                <c:pt idx="289725">
                  <c:v>42988</c:v>
                </c:pt>
                <c:pt idx="289726">
                  <c:v>42988</c:v>
                </c:pt>
                <c:pt idx="289727">
                  <c:v>42988</c:v>
                </c:pt>
                <c:pt idx="289728">
                  <c:v>42988</c:v>
                </c:pt>
                <c:pt idx="289729">
                  <c:v>42988</c:v>
                </c:pt>
                <c:pt idx="289730">
                  <c:v>42988</c:v>
                </c:pt>
                <c:pt idx="289731">
                  <c:v>42988</c:v>
                </c:pt>
                <c:pt idx="289732">
                  <c:v>42988</c:v>
                </c:pt>
                <c:pt idx="289733">
                  <c:v>42988</c:v>
                </c:pt>
                <c:pt idx="289734">
                  <c:v>42988</c:v>
                </c:pt>
                <c:pt idx="289735">
                  <c:v>42988</c:v>
                </c:pt>
                <c:pt idx="289736">
                  <c:v>42988</c:v>
                </c:pt>
                <c:pt idx="289737">
                  <c:v>42988</c:v>
                </c:pt>
                <c:pt idx="289738">
                  <c:v>42988</c:v>
                </c:pt>
                <c:pt idx="289739">
                  <c:v>42988</c:v>
                </c:pt>
                <c:pt idx="289740">
                  <c:v>42988</c:v>
                </c:pt>
                <c:pt idx="289741">
                  <c:v>42988</c:v>
                </c:pt>
                <c:pt idx="289742">
                  <c:v>42988</c:v>
                </c:pt>
                <c:pt idx="289743">
                  <c:v>42988</c:v>
                </c:pt>
                <c:pt idx="289744">
                  <c:v>42988</c:v>
                </c:pt>
                <c:pt idx="289745">
                  <c:v>42988</c:v>
                </c:pt>
                <c:pt idx="289746">
                  <c:v>42988</c:v>
                </c:pt>
                <c:pt idx="289747">
                  <c:v>42988</c:v>
                </c:pt>
                <c:pt idx="289748">
                  <c:v>42988</c:v>
                </c:pt>
                <c:pt idx="289749">
                  <c:v>42988</c:v>
                </c:pt>
                <c:pt idx="289750">
                  <c:v>42988</c:v>
                </c:pt>
                <c:pt idx="289751">
                  <c:v>42988</c:v>
                </c:pt>
                <c:pt idx="289752">
                  <c:v>42988</c:v>
                </c:pt>
                <c:pt idx="289753">
                  <c:v>42988</c:v>
                </c:pt>
                <c:pt idx="289754">
                  <c:v>42988</c:v>
                </c:pt>
                <c:pt idx="289755">
                  <c:v>42988</c:v>
                </c:pt>
                <c:pt idx="289756">
                  <c:v>42988</c:v>
                </c:pt>
                <c:pt idx="289757">
                  <c:v>42988</c:v>
                </c:pt>
                <c:pt idx="289758">
                  <c:v>42988</c:v>
                </c:pt>
                <c:pt idx="289759">
                  <c:v>42988</c:v>
                </c:pt>
                <c:pt idx="289760">
                  <c:v>42988</c:v>
                </c:pt>
                <c:pt idx="289761">
                  <c:v>42988</c:v>
                </c:pt>
                <c:pt idx="289762">
                  <c:v>42988</c:v>
                </c:pt>
                <c:pt idx="289763">
                  <c:v>42988</c:v>
                </c:pt>
                <c:pt idx="289764">
                  <c:v>42988</c:v>
                </c:pt>
                <c:pt idx="289765">
                  <c:v>42988</c:v>
                </c:pt>
                <c:pt idx="289766">
                  <c:v>42988</c:v>
                </c:pt>
                <c:pt idx="289767">
                  <c:v>42988</c:v>
                </c:pt>
                <c:pt idx="289768">
                  <c:v>42988</c:v>
                </c:pt>
                <c:pt idx="289769">
                  <c:v>42988</c:v>
                </c:pt>
                <c:pt idx="289770">
                  <c:v>42988</c:v>
                </c:pt>
                <c:pt idx="289771">
                  <c:v>42988</c:v>
                </c:pt>
                <c:pt idx="289772">
                  <c:v>42988</c:v>
                </c:pt>
                <c:pt idx="289773">
                  <c:v>42988</c:v>
                </c:pt>
                <c:pt idx="289774">
                  <c:v>42988</c:v>
                </c:pt>
                <c:pt idx="289775">
                  <c:v>42988</c:v>
                </c:pt>
                <c:pt idx="289776">
                  <c:v>42988</c:v>
                </c:pt>
                <c:pt idx="289777">
                  <c:v>42988</c:v>
                </c:pt>
                <c:pt idx="289778">
                  <c:v>42988</c:v>
                </c:pt>
                <c:pt idx="289779">
                  <c:v>42988</c:v>
                </c:pt>
                <c:pt idx="289780">
                  <c:v>42988</c:v>
                </c:pt>
                <c:pt idx="289781">
                  <c:v>42988</c:v>
                </c:pt>
                <c:pt idx="289782">
                  <c:v>42988</c:v>
                </c:pt>
                <c:pt idx="289783">
                  <c:v>42988</c:v>
                </c:pt>
                <c:pt idx="289784">
                  <c:v>42988</c:v>
                </c:pt>
                <c:pt idx="289785">
                  <c:v>42988</c:v>
                </c:pt>
                <c:pt idx="289786">
                  <c:v>42988</c:v>
                </c:pt>
                <c:pt idx="289787">
                  <c:v>42988</c:v>
                </c:pt>
                <c:pt idx="289788">
                  <c:v>42988</c:v>
                </c:pt>
                <c:pt idx="289789">
                  <c:v>42988</c:v>
                </c:pt>
                <c:pt idx="289790">
                  <c:v>42988</c:v>
                </c:pt>
                <c:pt idx="289791">
                  <c:v>42988</c:v>
                </c:pt>
                <c:pt idx="289792">
                  <c:v>42988</c:v>
                </c:pt>
                <c:pt idx="289793">
                  <c:v>42988</c:v>
                </c:pt>
                <c:pt idx="289794">
                  <c:v>42988</c:v>
                </c:pt>
                <c:pt idx="289795">
                  <c:v>42988</c:v>
                </c:pt>
                <c:pt idx="289796">
                  <c:v>42988</c:v>
                </c:pt>
                <c:pt idx="289797">
                  <c:v>42988</c:v>
                </c:pt>
                <c:pt idx="289798">
                  <c:v>42988</c:v>
                </c:pt>
                <c:pt idx="289799">
                  <c:v>42988</c:v>
                </c:pt>
                <c:pt idx="289800">
                  <c:v>42988</c:v>
                </c:pt>
                <c:pt idx="289801">
                  <c:v>42988</c:v>
                </c:pt>
                <c:pt idx="289802">
                  <c:v>42988</c:v>
                </c:pt>
                <c:pt idx="289803">
                  <c:v>42988</c:v>
                </c:pt>
                <c:pt idx="289804">
                  <c:v>42988</c:v>
                </c:pt>
                <c:pt idx="289805">
                  <c:v>42988</c:v>
                </c:pt>
                <c:pt idx="289806">
                  <c:v>42988</c:v>
                </c:pt>
                <c:pt idx="289807">
                  <c:v>42988</c:v>
                </c:pt>
                <c:pt idx="289808">
                  <c:v>42988</c:v>
                </c:pt>
                <c:pt idx="289809">
                  <c:v>42988</c:v>
                </c:pt>
                <c:pt idx="289810">
                  <c:v>42988</c:v>
                </c:pt>
                <c:pt idx="289811">
                  <c:v>42988</c:v>
                </c:pt>
                <c:pt idx="289812">
                  <c:v>42988</c:v>
                </c:pt>
                <c:pt idx="289813">
                  <c:v>42988</c:v>
                </c:pt>
                <c:pt idx="289814">
                  <c:v>42988</c:v>
                </c:pt>
                <c:pt idx="289815">
                  <c:v>42988</c:v>
                </c:pt>
                <c:pt idx="289816">
                  <c:v>42988</c:v>
                </c:pt>
                <c:pt idx="289817">
                  <c:v>42988</c:v>
                </c:pt>
                <c:pt idx="289818">
                  <c:v>42988</c:v>
                </c:pt>
                <c:pt idx="289819">
                  <c:v>42988</c:v>
                </c:pt>
                <c:pt idx="289820">
                  <c:v>42988</c:v>
                </c:pt>
                <c:pt idx="289821">
                  <c:v>42988</c:v>
                </c:pt>
                <c:pt idx="289822">
                  <c:v>42988</c:v>
                </c:pt>
                <c:pt idx="289823">
                  <c:v>42988</c:v>
                </c:pt>
                <c:pt idx="289824">
                  <c:v>42988</c:v>
                </c:pt>
                <c:pt idx="289825">
                  <c:v>42988</c:v>
                </c:pt>
                <c:pt idx="289826">
                  <c:v>42988</c:v>
                </c:pt>
                <c:pt idx="289827">
                  <c:v>42988</c:v>
                </c:pt>
                <c:pt idx="289828">
                  <c:v>42988</c:v>
                </c:pt>
                <c:pt idx="289829">
                  <c:v>42988</c:v>
                </c:pt>
                <c:pt idx="289830">
                  <c:v>42988</c:v>
                </c:pt>
                <c:pt idx="289831">
                  <c:v>42988</c:v>
                </c:pt>
                <c:pt idx="289832">
                  <c:v>42988</c:v>
                </c:pt>
                <c:pt idx="289833">
                  <c:v>42988</c:v>
                </c:pt>
                <c:pt idx="289834">
                  <c:v>42988</c:v>
                </c:pt>
                <c:pt idx="289835">
                  <c:v>42988</c:v>
                </c:pt>
                <c:pt idx="289836">
                  <c:v>42988</c:v>
                </c:pt>
                <c:pt idx="289837">
                  <c:v>42988</c:v>
                </c:pt>
                <c:pt idx="289838">
                  <c:v>42988</c:v>
                </c:pt>
                <c:pt idx="289839">
                  <c:v>42988</c:v>
                </c:pt>
                <c:pt idx="289840">
                  <c:v>42988</c:v>
                </c:pt>
                <c:pt idx="289841">
                  <c:v>42988</c:v>
                </c:pt>
                <c:pt idx="289842">
                  <c:v>42988</c:v>
                </c:pt>
                <c:pt idx="289843">
                  <c:v>42988</c:v>
                </c:pt>
                <c:pt idx="289844">
                  <c:v>42988</c:v>
                </c:pt>
                <c:pt idx="289845">
                  <c:v>42988</c:v>
                </c:pt>
                <c:pt idx="289846">
                  <c:v>42988</c:v>
                </c:pt>
                <c:pt idx="289847">
                  <c:v>42988</c:v>
                </c:pt>
                <c:pt idx="289848">
                  <c:v>42988</c:v>
                </c:pt>
                <c:pt idx="289849">
                  <c:v>42988</c:v>
                </c:pt>
                <c:pt idx="289850">
                  <c:v>42988</c:v>
                </c:pt>
                <c:pt idx="289851">
                  <c:v>42988</c:v>
                </c:pt>
                <c:pt idx="289852">
                  <c:v>42988</c:v>
                </c:pt>
                <c:pt idx="289853">
                  <c:v>42988</c:v>
                </c:pt>
                <c:pt idx="289854">
                  <c:v>42988</c:v>
                </c:pt>
                <c:pt idx="289855">
                  <c:v>42988</c:v>
                </c:pt>
                <c:pt idx="289856">
                  <c:v>42988</c:v>
                </c:pt>
                <c:pt idx="289857">
                  <c:v>42988</c:v>
                </c:pt>
                <c:pt idx="289858">
                  <c:v>42988</c:v>
                </c:pt>
                <c:pt idx="289859">
                  <c:v>42988</c:v>
                </c:pt>
                <c:pt idx="289860">
                  <c:v>42988</c:v>
                </c:pt>
                <c:pt idx="289861">
                  <c:v>42988</c:v>
                </c:pt>
                <c:pt idx="289862">
                  <c:v>42988</c:v>
                </c:pt>
                <c:pt idx="289863">
                  <c:v>42988</c:v>
                </c:pt>
                <c:pt idx="289864">
                  <c:v>42988</c:v>
                </c:pt>
                <c:pt idx="289865">
                  <c:v>42988</c:v>
                </c:pt>
                <c:pt idx="289866">
                  <c:v>42988</c:v>
                </c:pt>
                <c:pt idx="289867">
                  <c:v>42988</c:v>
                </c:pt>
                <c:pt idx="289868">
                  <c:v>42988</c:v>
                </c:pt>
                <c:pt idx="289869">
                  <c:v>42988</c:v>
                </c:pt>
                <c:pt idx="289870">
                  <c:v>42988</c:v>
                </c:pt>
                <c:pt idx="289871">
                  <c:v>42988</c:v>
                </c:pt>
                <c:pt idx="289872">
                  <c:v>42988</c:v>
                </c:pt>
                <c:pt idx="289873">
                  <c:v>42988</c:v>
                </c:pt>
                <c:pt idx="289874">
                  <c:v>42988</c:v>
                </c:pt>
                <c:pt idx="289875">
                  <c:v>42988</c:v>
                </c:pt>
                <c:pt idx="289876">
                  <c:v>42988</c:v>
                </c:pt>
                <c:pt idx="289877">
                  <c:v>42988</c:v>
                </c:pt>
                <c:pt idx="289878">
                  <c:v>42988</c:v>
                </c:pt>
                <c:pt idx="289879">
                  <c:v>42988</c:v>
                </c:pt>
                <c:pt idx="289880">
                  <c:v>42988</c:v>
                </c:pt>
                <c:pt idx="289881">
                  <c:v>42988</c:v>
                </c:pt>
                <c:pt idx="289882">
                  <c:v>42988</c:v>
                </c:pt>
                <c:pt idx="289883">
                  <c:v>42988</c:v>
                </c:pt>
                <c:pt idx="289884">
                  <c:v>42988</c:v>
                </c:pt>
                <c:pt idx="289885">
                  <c:v>42988</c:v>
                </c:pt>
                <c:pt idx="289886">
                  <c:v>42988</c:v>
                </c:pt>
                <c:pt idx="289887">
                  <c:v>42988</c:v>
                </c:pt>
                <c:pt idx="289888">
                  <c:v>42988</c:v>
                </c:pt>
                <c:pt idx="289889">
                  <c:v>42988</c:v>
                </c:pt>
                <c:pt idx="289890">
                  <c:v>42988</c:v>
                </c:pt>
                <c:pt idx="289891">
                  <c:v>42988</c:v>
                </c:pt>
                <c:pt idx="289892">
                  <c:v>42988</c:v>
                </c:pt>
                <c:pt idx="289893">
                  <c:v>42988</c:v>
                </c:pt>
                <c:pt idx="289894">
                  <c:v>42988</c:v>
                </c:pt>
                <c:pt idx="289895">
                  <c:v>42988</c:v>
                </c:pt>
                <c:pt idx="289896">
                  <c:v>42988</c:v>
                </c:pt>
                <c:pt idx="289897">
                  <c:v>42988</c:v>
                </c:pt>
                <c:pt idx="289898">
                  <c:v>42988</c:v>
                </c:pt>
                <c:pt idx="289899">
                  <c:v>42988</c:v>
                </c:pt>
                <c:pt idx="289900">
                  <c:v>42988</c:v>
                </c:pt>
                <c:pt idx="289901">
                  <c:v>42988</c:v>
                </c:pt>
                <c:pt idx="289902">
                  <c:v>42988</c:v>
                </c:pt>
                <c:pt idx="289903">
                  <c:v>42988</c:v>
                </c:pt>
                <c:pt idx="289904">
                  <c:v>42988</c:v>
                </c:pt>
                <c:pt idx="289905">
                  <c:v>42988</c:v>
                </c:pt>
                <c:pt idx="289906">
                  <c:v>42988</c:v>
                </c:pt>
                <c:pt idx="289907">
                  <c:v>42988</c:v>
                </c:pt>
                <c:pt idx="289908">
                  <c:v>42988</c:v>
                </c:pt>
                <c:pt idx="289909">
                  <c:v>42988</c:v>
                </c:pt>
                <c:pt idx="289910">
                  <c:v>42988</c:v>
                </c:pt>
                <c:pt idx="289911">
                  <c:v>42988</c:v>
                </c:pt>
                <c:pt idx="289912">
                  <c:v>42988</c:v>
                </c:pt>
                <c:pt idx="289913">
                  <c:v>42988</c:v>
                </c:pt>
                <c:pt idx="289914">
                  <c:v>42988</c:v>
                </c:pt>
                <c:pt idx="289915">
                  <c:v>42988</c:v>
                </c:pt>
                <c:pt idx="289916">
                  <c:v>42988</c:v>
                </c:pt>
                <c:pt idx="289917">
                  <c:v>42988</c:v>
                </c:pt>
                <c:pt idx="289918">
                  <c:v>42988</c:v>
                </c:pt>
                <c:pt idx="289919">
                  <c:v>42988</c:v>
                </c:pt>
                <c:pt idx="289920">
                  <c:v>42988</c:v>
                </c:pt>
                <c:pt idx="289921">
                  <c:v>42988</c:v>
                </c:pt>
                <c:pt idx="289922">
                  <c:v>42988</c:v>
                </c:pt>
                <c:pt idx="289923">
                  <c:v>42988</c:v>
                </c:pt>
                <c:pt idx="289924">
                  <c:v>42988</c:v>
                </c:pt>
                <c:pt idx="289925">
                  <c:v>42988</c:v>
                </c:pt>
                <c:pt idx="289926">
                  <c:v>42988</c:v>
                </c:pt>
                <c:pt idx="289927">
                  <c:v>42988</c:v>
                </c:pt>
                <c:pt idx="289928">
                  <c:v>42988</c:v>
                </c:pt>
                <c:pt idx="289929">
                  <c:v>42988</c:v>
                </c:pt>
                <c:pt idx="289930">
                  <c:v>42988</c:v>
                </c:pt>
                <c:pt idx="289931">
                  <c:v>42988</c:v>
                </c:pt>
                <c:pt idx="289932">
                  <c:v>42988</c:v>
                </c:pt>
                <c:pt idx="289933">
                  <c:v>42988</c:v>
                </c:pt>
                <c:pt idx="289934">
                  <c:v>42988</c:v>
                </c:pt>
                <c:pt idx="289935">
                  <c:v>42988</c:v>
                </c:pt>
                <c:pt idx="289936">
                  <c:v>42988</c:v>
                </c:pt>
                <c:pt idx="289937">
                  <c:v>42988</c:v>
                </c:pt>
                <c:pt idx="289938">
                  <c:v>42988</c:v>
                </c:pt>
                <c:pt idx="289939">
                  <c:v>42988</c:v>
                </c:pt>
                <c:pt idx="289940">
                  <c:v>42988</c:v>
                </c:pt>
                <c:pt idx="289941">
                  <c:v>42988</c:v>
                </c:pt>
                <c:pt idx="289942">
                  <c:v>42988</c:v>
                </c:pt>
                <c:pt idx="289943">
                  <c:v>42988</c:v>
                </c:pt>
                <c:pt idx="289944">
                  <c:v>42988</c:v>
                </c:pt>
                <c:pt idx="289945">
                  <c:v>42988</c:v>
                </c:pt>
                <c:pt idx="289946">
                  <c:v>42988</c:v>
                </c:pt>
                <c:pt idx="289947">
                  <c:v>42988</c:v>
                </c:pt>
                <c:pt idx="289948">
                  <c:v>42988</c:v>
                </c:pt>
                <c:pt idx="289949">
                  <c:v>42988</c:v>
                </c:pt>
                <c:pt idx="289950">
                  <c:v>42988</c:v>
                </c:pt>
                <c:pt idx="289951">
                  <c:v>42988</c:v>
                </c:pt>
                <c:pt idx="289952">
                  <c:v>42988</c:v>
                </c:pt>
                <c:pt idx="289953">
                  <c:v>42988</c:v>
                </c:pt>
                <c:pt idx="289954">
                  <c:v>42988</c:v>
                </c:pt>
                <c:pt idx="289955">
                  <c:v>42988</c:v>
                </c:pt>
                <c:pt idx="289956">
                  <c:v>42988</c:v>
                </c:pt>
                <c:pt idx="289957">
                  <c:v>42988</c:v>
                </c:pt>
                <c:pt idx="289958">
                  <c:v>42988</c:v>
                </c:pt>
                <c:pt idx="289959">
                  <c:v>42988</c:v>
                </c:pt>
                <c:pt idx="289960">
                  <c:v>42988</c:v>
                </c:pt>
                <c:pt idx="289961">
                  <c:v>42988</c:v>
                </c:pt>
                <c:pt idx="289962">
                  <c:v>42988</c:v>
                </c:pt>
                <c:pt idx="289963">
                  <c:v>42988</c:v>
                </c:pt>
                <c:pt idx="289964">
                  <c:v>42988</c:v>
                </c:pt>
                <c:pt idx="289965">
                  <c:v>42988</c:v>
                </c:pt>
                <c:pt idx="289966">
                  <c:v>42988</c:v>
                </c:pt>
                <c:pt idx="289967">
                  <c:v>42988</c:v>
                </c:pt>
                <c:pt idx="289968">
                  <c:v>42988</c:v>
                </c:pt>
                <c:pt idx="289969">
                  <c:v>42988</c:v>
                </c:pt>
                <c:pt idx="289970">
                  <c:v>42988</c:v>
                </c:pt>
                <c:pt idx="289971">
                  <c:v>42988</c:v>
                </c:pt>
                <c:pt idx="289972">
                  <c:v>42988</c:v>
                </c:pt>
                <c:pt idx="289973">
                  <c:v>42988</c:v>
                </c:pt>
                <c:pt idx="289974">
                  <c:v>42988</c:v>
                </c:pt>
                <c:pt idx="289975">
                  <c:v>42988</c:v>
                </c:pt>
                <c:pt idx="289976">
                  <c:v>42988</c:v>
                </c:pt>
                <c:pt idx="289977">
                  <c:v>42988</c:v>
                </c:pt>
                <c:pt idx="289978">
                  <c:v>42988</c:v>
                </c:pt>
                <c:pt idx="289979">
                  <c:v>42988</c:v>
                </c:pt>
                <c:pt idx="289980">
                  <c:v>42988</c:v>
                </c:pt>
                <c:pt idx="289981">
                  <c:v>42988</c:v>
                </c:pt>
                <c:pt idx="289982">
                  <c:v>42988</c:v>
                </c:pt>
                <c:pt idx="289983">
                  <c:v>42988</c:v>
                </c:pt>
                <c:pt idx="289984">
                  <c:v>42988</c:v>
                </c:pt>
                <c:pt idx="289985">
                  <c:v>42988</c:v>
                </c:pt>
                <c:pt idx="289986">
                  <c:v>42988</c:v>
                </c:pt>
                <c:pt idx="289987">
                  <c:v>42988</c:v>
                </c:pt>
                <c:pt idx="289988">
                  <c:v>42988</c:v>
                </c:pt>
                <c:pt idx="289989">
                  <c:v>42988</c:v>
                </c:pt>
                <c:pt idx="289990">
                  <c:v>42988</c:v>
                </c:pt>
                <c:pt idx="289991">
                  <c:v>42988</c:v>
                </c:pt>
                <c:pt idx="289992">
                  <c:v>42988</c:v>
                </c:pt>
                <c:pt idx="289993">
                  <c:v>42988</c:v>
                </c:pt>
                <c:pt idx="289994">
                  <c:v>42988</c:v>
                </c:pt>
                <c:pt idx="289995">
                  <c:v>42988</c:v>
                </c:pt>
                <c:pt idx="289996">
                  <c:v>42988</c:v>
                </c:pt>
                <c:pt idx="289997">
                  <c:v>42988</c:v>
                </c:pt>
                <c:pt idx="289998">
                  <c:v>42988</c:v>
                </c:pt>
                <c:pt idx="289999">
                  <c:v>42988</c:v>
                </c:pt>
                <c:pt idx="290000">
                  <c:v>42988</c:v>
                </c:pt>
                <c:pt idx="290001">
                  <c:v>42988</c:v>
                </c:pt>
                <c:pt idx="290002">
                  <c:v>42988</c:v>
                </c:pt>
                <c:pt idx="290003">
                  <c:v>42988</c:v>
                </c:pt>
                <c:pt idx="290004">
                  <c:v>42988</c:v>
                </c:pt>
                <c:pt idx="290005">
                  <c:v>42988</c:v>
                </c:pt>
                <c:pt idx="290006">
                  <c:v>42988</c:v>
                </c:pt>
                <c:pt idx="290007">
                  <c:v>42988</c:v>
                </c:pt>
                <c:pt idx="290008">
                  <c:v>42988</c:v>
                </c:pt>
                <c:pt idx="290009">
                  <c:v>42988</c:v>
                </c:pt>
                <c:pt idx="290010">
                  <c:v>42988</c:v>
                </c:pt>
                <c:pt idx="290011">
                  <c:v>42988</c:v>
                </c:pt>
                <c:pt idx="290012">
                  <c:v>42988</c:v>
                </c:pt>
                <c:pt idx="290013">
                  <c:v>42988</c:v>
                </c:pt>
                <c:pt idx="290014">
                  <c:v>42988</c:v>
                </c:pt>
                <c:pt idx="290015">
                  <c:v>42988</c:v>
                </c:pt>
                <c:pt idx="290016">
                  <c:v>42988</c:v>
                </c:pt>
                <c:pt idx="290017">
                  <c:v>42988</c:v>
                </c:pt>
                <c:pt idx="290018">
                  <c:v>42988</c:v>
                </c:pt>
                <c:pt idx="290019">
                  <c:v>42988</c:v>
                </c:pt>
                <c:pt idx="290020">
                  <c:v>42988</c:v>
                </c:pt>
                <c:pt idx="290021">
                  <c:v>42988</c:v>
                </c:pt>
                <c:pt idx="290022">
                  <c:v>42988</c:v>
                </c:pt>
                <c:pt idx="290023">
                  <c:v>42988</c:v>
                </c:pt>
                <c:pt idx="290024">
                  <c:v>42988</c:v>
                </c:pt>
                <c:pt idx="290025">
                  <c:v>42988</c:v>
                </c:pt>
                <c:pt idx="290026">
                  <c:v>42988</c:v>
                </c:pt>
                <c:pt idx="290027">
                  <c:v>42988</c:v>
                </c:pt>
                <c:pt idx="290028">
                  <c:v>42988</c:v>
                </c:pt>
                <c:pt idx="290029">
                  <c:v>42988</c:v>
                </c:pt>
                <c:pt idx="290030">
                  <c:v>42988</c:v>
                </c:pt>
                <c:pt idx="290031">
                  <c:v>42988</c:v>
                </c:pt>
                <c:pt idx="290032">
                  <c:v>42988</c:v>
                </c:pt>
                <c:pt idx="290033">
                  <c:v>42988</c:v>
                </c:pt>
                <c:pt idx="290034">
                  <c:v>42988</c:v>
                </c:pt>
                <c:pt idx="290035">
                  <c:v>42988</c:v>
                </c:pt>
                <c:pt idx="290036">
                  <c:v>42988</c:v>
                </c:pt>
                <c:pt idx="290037">
                  <c:v>42988</c:v>
                </c:pt>
                <c:pt idx="290038">
                  <c:v>42988</c:v>
                </c:pt>
                <c:pt idx="290039">
                  <c:v>42988</c:v>
                </c:pt>
                <c:pt idx="290040">
                  <c:v>42988</c:v>
                </c:pt>
                <c:pt idx="290041">
                  <c:v>42988</c:v>
                </c:pt>
                <c:pt idx="290042">
                  <c:v>42988</c:v>
                </c:pt>
                <c:pt idx="290043">
                  <c:v>42988</c:v>
                </c:pt>
                <c:pt idx="290044">
                  <c:v>42988</c:v>
                </c:pt>
                <c:pt idx="290045">
                  <c:v>42988</c:v>
                </c:pt>
                <c:pt idx="290046">
                  <c:v>42988</c:v>
                </c:pt>
                <c:pt idx="290047">
                  <c:v>42988</c:v>
                </c:pt>
                <c:pt idx="290048">
                  <c:v>42988</c:v>
                </c:pt>
                <c:pt idx="290049">
                  <c:v>42988</c:v>
                </c:pt>
                <c:pt idx="290050">
                  <c:v>42988</c:v>
                </c:pt>
                <c:pt idx="290051">
                  <c:v>42988</c:v>
                </c:pt>
                <c:pt idx="290052">
                  <c:v>42988</c:v>
                </c:pt>
                <c:pt idx="290053">
                  <c:v>42988</c:v>
                </c:pt>
                <c:pt idx="290054">
                  <c:v>42988</c:v>
                </c:pt>
                <c:pt idx="290055">
                  <c:v>42988</c:v>
                </c:pt>
                <c:pt idx="290056">
                  <c:v>42988</c:v>
                </c:pt>
                <c:pt idx="290057">
                  <c:v>42988</c:v>
                </c:pt>
                <c:pt idx="290058">
                  <c:v>42988</c:v>
                </c:pt>
                <c:pt idx="290059">
                  <c:v>42988</c:v>
                </c:pt>
                <c:pt idx="290060">
                  <c:v>42988</c:v>
                </c:pt>
                <c:pt idx="290061">
                  <c:v>42988</c:v>
                </c:pt>
                <c:pt idx="290062">
                  <c:v>42988</c:v>
                </c:pt>
                <c:pt idx="290063">
                  <c:v>42988</c:v>
                </c:pt>
                <c:pt idx="290064">
                  <c:v>42988</c:v>
                </c:pt>
                <c:pt idx="290065">
                  <c:v>42988</c:v>
                </c:pt>
                <c:pt idx="290066">
                  <c:v>42988</c:v>
                </c:pt>
                <c:pt idx="290067">
                  <c:v>42988</c:v>
                </c:pt>
                <c:pt idx="290068">
                  <c:v>42988</c:v>
                </c:pt>
                <c:pt idx="290069">
                  <c:v>42988</c:v>
                </c:pt>
                <c:pt idx="290070">
                  <c:v>42988</c:v>
                </c:pt>
                <c:pt idx="290071">
                  <c:v>42988</c:v>
                </c:pt>
                <c:pt idx="290072">
                  <c:v>42988</c:v>
                </c:pt>
                <c:pt idx="290073">
                  <c:v>42988</c:v>
                </c:pt>
                <c:pt idx="290074">
                  <c:v>42988</c:v>
                </c:pt>
                <c:pt idx="290075">
                  <c:v>42988</c:v>
                </c:pt>
                <c:pt idx="290076">
                  <c:v>42988</c:v>
                </c:pt>
                <c:pt idx="290077">
                  <c:v>42988</c:v>
                </c:pt>
                <c:pt idx="290078">
                  <c:v>42988</c:v>
                </c:pt>
                <c:pt idx="290079">
                  <c:v>42988</c:v>
                </c:pt>
                <c:pt idx="290080">
                  <c:v>42988</c:v>
                </c:pt>
                <c:pt idx="290081">
                  <c:v>42988</c:v>
                </c:pt>
                <c:pt idx="290082">
                  <c:v>42988</c:v>
                </c:pt>
                <c:pt idx="290083">
                  <c:v>42988</c:v>
                </c:pt>
                <c:pt idx="290084">
                  <c:v>42988</c:v>
                </c:pt>
                <c:pt idx="290085">
                  <c:v>42988</c:v>
                </c:pt>
                <c:pt idx="290086">
                  <c:v>42988</c:v>
                </c:pt>
                <c:pt idx="290087">
                  <c:v>42988</c:v>
                </c:pt>
                <c:pt idx="290088">
                  <c:v>42988</c:v>
                </c:pt>
                <c:pt idx="290089">
                  <c:v>42988</c:v>
                </c:pt>
                <c:pt idx="290090">
                  <c:v>42988</c:v>
                </c:pt>
                <c:pt idx="290091">
                  <c:v>42988</c:v>
                </c:pt>
                <c:pt idx="290092">
                  <c:v>42988</c:v>
                </c:pt>
                <c:pt idx="290093">
                  <c:v>42988</c:v>
                </c:pt>
                <c:pt idx="290094">
                  <c:v>42988</c:v>
                </c:pt>
                <c:pt idx="290095">
                  <c:v>42988</c:v>
                </c:pt>
                <c:pt idx="290096">
                  <c:v>42988</c:v>
                </c:pt>
                <c:pt idx="290097">
                  <c:v>42988</c:v>
                </c:pt>
                <c:pt idx="290098">
                  <c:v>42988</c:v>
                </c:pt>
                <c:pt idx="290099">
                  <c:v>42988</c:v>
                </c:pt>
                <c:pt idx="290100">
                  <c:v>42988</c:v>
                </c:pt>
                <c:pt idx="290101">
                  <c:v>42988</c:v>
                </c:pt>
                <c:pt idx="290102">
                  <c:v>42988</c:v>
                </c:pt>
                <c:pt idx="290103">
                  <c:v>42988</c:v>
                </c:pt>
                <c:pt idx="290104">
                  <c:v>42988</c:v>
                </c:pt>
                <c:pt idx="290105">
                  <c:v>42988</c:v>
                </c:pt>
                <c:pt idx="290106">
                  <c:v>42988</c:v>
                </c:pt>
                <c:pt idx="290107">
                  <c:v>42988</c:v>
                </c:pt>
                <c:pt idx="290108">
                  <c:v>42988</c:v>
                </c:pt>
                <c:pt idx="290109">
                  <c:v>42988</c:v>
                </c:pt>
                <c:pt idx="290110">
                  <c:v>42988</c:v>
                </c:pt>
                <c:pt idx="290111">
                  <c:v>42988</c:v>
                </c:pt>
                <c:pt idx="290112">
                  <c:v>42988</c:v>
                </c:pt>
                <c:pt idx="290113">
                  <c:v>42988</c:v>
                </c:pt>
                <c:pt idx="290114">
                  <c:v>42988</c:v>
                </c:pt>
                <c:pt idx="290115">
                  <c:v>42988</c:v>
                </c:pt>
                <c:pt idx="290116">
                  <c:v>42988</c:v>
                </c:pt>
                <c:pt idx="290117">
                  <c:v>42988</c:v>
                </c:pt>
                <c:pt idx="290118">
                  <c:v>42988</c:v>
                </c:pt>
                <c:pt idx="290119">
                  <c:v>42988</c:v>
                </c:pt>
                <c:pt idx="290120">
                  <c:v>42988</c:v>
                </c:pt>
                <c:pt idx="290121">
                  <c:v>42988</c:v>
                </c:pt>
                <c:pt idx="290122">
                  <c:v>42988</c:v>
                </c:pt>
                <c:pt idx="290123">
                  <c:v>42988</c:v>
                </c:pt>
                <c:pt idx="290124">
                  <c:v>42988</c:v>
                </c:pt>
                <c:pt idx="290125">
                  <c:v>42988</c:v>
                </c:pt>
                <c:pt idx="290126">
                  <c:v>42988</c:v>
                </c:pt>
                <c:pt idx="290127">
                  <c:v>42988</c:v>
                </c:pt>
                <c:pt idx="290128">
                  <c:v>42988</c:v>
                </c:pt>
                <c:pt idx="290129">
                  <c:v>42988</c:v>
                </c:pt>
                <c:pt idx="290130">
                  <c:v>42988</c:v>
                </c:pt>
                <c:pt idx="290131">
                  <c:v>42988</c:v>
                </c:pt>
                <c:pt idx="290132">
                  <c:v>42988</c:v>
                </c:pt>
                <c:pt idx="290133">
                  <c:v>42988</c:v>
                </c:pt>
                <c:pt idx="290134">
                  <c:v>42988</c:v>
                </c:pt>
                <c:pt idx="290135">
                  <c:v>42988</c:v>
                </c:pt>
                <c:pt idx="290136">
                  <c:v>42988</c:v>
                </c:pt>
                <c:pt idx="290137">
                  <c:v>42988</c:v>
                </c:pt>
                <c:pt idx="290138">
                  <c:v>42988</c:v>
                </c:pt>
                <c:pt idx="290139">
                  <c:v>42988</c:v>
                </c:pt>
                <c:pt idx="290140">
                  <c:v>42988</c:v>
                </c:pt>
                <c:pt idx="290141">
                  <c:v>42988</c:v>
                </c:pt>
                <c:pt idx="290142">
                  <c:v>42988</c:v>
                </c:pt>
                <c:pt idx="290143">
                  <c:v>42988</c:v>
                </c:pt>
                <c:pt idx="290144">
                  <c:v>42988</c:v>
                </c:pt>
                <c:pt idx="290145">
                  <c:v>42988</c:v>
                </c:pt>
                <c:pt idx="290146">
                  <c:v>42988</c:v>
                </c:pt>
                <c:pt idx="290147">
                  <c:v>42988</c:v>
                </c:pt>
                <c:pt idx="290148">
                  <c:v>42988</c:v>
                </c:pt>
                <c:pt idx="290149">
                  <c:v>42988</c:v>
                </c:pt>
                <c:pt idx="290150">
                  <c:v>42988</c:v>
                </c:pt>
                <c:pt idx="290151">
                  <c:v>42988</c:v>
                </c:pt>
                <c:pt idx="290152">
                  <c:v>42988</c:v>
                </c:pt>
                <c:pt idx="290153">
                  <c:v>42988</c:v>
                </c:pt>
                <c:pt idx="290154">
                  <c:v>42988</c:v>
                </c:pt>
                <c:pt idx="290155">
                  <c:v>42988</c:v>
                </c:pt>
                <c:pt idx="290156">
                  <c:v>42988</c:v>
                </c:pt>
                <c:pt idx="290157">
                  <c:v>42988</c:v>
                </c:pt>
                <c:pt idx="290158">
                  <c:v>42988</c:v>
                </c:pt>
                <c:pt idx="290159">
                  <c:v>42988</c:v>
                </c:pt>
                <c:pt idx="290160">
                  <c:v>42988</c:v>
                </c:pt>
                <c:pt idx="290161">
                  <c:v>42988</c:v>
                </c:pt>
                <c:pt idx="290162">
                  <c:v>42988</c:v>
                </c:pt>
                <c:pt idx="290163">
                  <c:v>42988</c:v>
                </c:pt>
                <c:pt idx="290164">
                  <c:v>42988</c:v>
                </c:pt>
                <c:pt idx="290165">
                  <c:v>42988</c:v>
                </c:pt>
                <c:pt idx="290166">
                  <c:v>42988</c:v>
                </c:pt>
                <c:pt idx="290167">
                  <c:v>42988</c:v>
                </c:pt>
                <c:pt idx="290168">
                  <c:v>42988</c:v>
                </c:pt>
                <c:pt idx="290169">
                  <c:v>42988</c:v>
                </c:pt>
                <c:pt idx="290170">
                  <c:v>42988</c:v>
                </c:pt>
                <c:pt idx="290171">
                  <c:v>42988</c:v>
                </c:pt>
                <c:pt idx="290172">
                  <c:v>42988</c:v>
                </c:pt>
                <c:pt idx="290173">
                  <c:v>42988</c:v>
                </c:pt>
                <c:pt idx="290174">
                  <c:v>42988</c:v>
                </c:pt>
                <c:pt idx="290175">
                  <c:v>42988</c:v>
                </c:pt>
                <c:pt idx="290176">
                  <c:v>42988</c:v>
                </c:pt>
                <c:pt idx="290177">
                  <c:v>42988</c:v>
                </c:pt>
                <c:pt idx="290178">
                  <c:v>42988</c:v>
                </c:pt>
                <c:pt idx="290179">
                  <c:v>42988</c:v>
                </c:pt>
                <c:pt idx="290180">
                  <c:v>42988</c:v>
                </c:pt>
                <c:pt idx="290181">
                  <c:v>42988</c:v>
                </c:pt>
                <c:pt idx="290182">
                  <c:v>42988</c:v>
                </c:pt>
                <c:pt idx="290183">
                  <c:v>42988</c:v>
                </c:pt>
                <c:pt idx="290184">
                  <c:v>42988</c:v>
                </c:pt>
                <c:pt idx="290185">
                  <c:v>42988</c:v>
                </c:pt>
                <c:pt idx="290186">
                  <c:v>42988</c:v>
                </c:pt>
                <c:pt idx="290187">
                  <c:v>42988</c:v>
                </c:pt>
                <c:pt idx="290188">
                  <c:v>42988</c:v>
                </c:pt>
                <c:pt idx="290189">
                  <c:v>42988</c:v>
                </c:pt>
                <c:pt idx="290190">
                  <c:v>42988</c:v>
                </c:pt>
                <c:pt idx="290191">
                  <c:v>42988</c:v>
                </c:pt>
                <c:pt idx="290192">
                  <c:v>42988</c:v>
                </c:pt>
                <c:pt idx="290193">
                  <c:v>42988</c:v>
                </c:pt>
                <c:pt idx="290194">
                  <c:v>42988</c:v>
                </c:pt>
                <c:pt idx="290195">
                  <c:v>42988</c:v>
                </c:pt>
                <c:pt idx="290196">
                  <c:v>42988</c:v>
                </c:pt>
                <c:pt idx="290197">
                  <c:v>42988</c:v>
                </c:pt>
                <c:pt idx="290198">
                  <c:v>42988</c:v>
                </c:pt>
                <c:pt idx="290199">
                  <c:v>42988</c:v>
                </c:pt>
                <c:pt idx="290200">
                  <c:v>42988</c:v>
                </c:pt>
                <c:pt idx="290201">
                  <c:v>42988</c:v>
                </c:pt>
                <c:pt idx="290202">
                  <c:v>42988</c:v>
                </c:pt>
                <c:pt idx="290203">
                  <c:v>42988</c:v>
                </c:pt>
                <c:pt idx="290204">
                  <c:v>42988</c:v>
                </c:pt>
                <c:pt idx="290205">
                  <c:v>42988</c:v>
                </c:pt>
                <c:pt idx="290206">
                  <c:v>42988</c:v>
                </c:pt>
                <c:pt idx="290207">
                  <c:v>42988</c:v>
                </c:pt>
                <c:pt idx="290208">
                  <c:v>42988</c:v>
                </c:pt>
                <c:pt idx="290209">
                  <c:v>42988</c:v>
                </c:pt>
                <c:pt idx="290210">
                  <c:v>42988</c:v>
                </c:pt>
                <c:pt idx="290211">
                  <c:v>42988</c:v>
                </c:pt>
                <c:pt idx="290212">
                  <c:v>42988</c:v>
                </c:pt>
                <c:pt idx="290213">
                  <c:v>42988</c:v>
                </c:pt>
                <c:pt idx="290214">
                  <c:v>42988</c:v>
                </c:pt>
                <c:pt idx="290215">
                  <c:v>42988</c:v>
                </c:pt>
                <c:pt idx="290216">
                  <c:v>42988</c:v>
                </c:pt>
                <c:pt idx="290217">
                  <c:v>42988</c:v>
                </c:pt>
                <c:pt idx="290218">
                  <c:v>42988</c:v>
                </c:pt>
                <c:pt idx="290219">
                  <c:v>42988</c:v>
                </c:pt>
                <c:pt idx="290220">
                  <c:v>42988</c:v>
                </c:pt>
                <c:pt idx="290221">
                  <c:v>42988</c:v>
                </c:pt>
                <c:pt idx="290222">
                  <c:v>42988</c:v>
                </c:pt>
                <c:pt idx="290223">
                  <c:v>42988</c:v>
                </c:pt>
                <c:pt idx="290224">
                  <c:v>42988</c:v>
                </c:pt>
                <c:pt idx="290225">
                  <c:v>42988</c:v>
                </c:pt>
                <c:pt idx="290226">
                  <c:v>42988</c:v>
                </c:pt>
                <c:pt idx="290227">
                  <c:v>42988</c:v>
                </c:pt>
                <c:pt idx="290228">
                  <c:v>42988</c:v>
                </c:pt>
                <c:pt idx="290229">
                  <c:v>42988</c:v>
                </c:pt>
                <c:pt idx="290230">
                  <c:v>42988</c:v>
                </c:pt>
                <c:pt idx="290231">
                  <c:v>42988</c:v>
                </c:pt>
                <c:pt idx="290232">
                  <c:v>42988</c:v>
                </c:pt>
                <c:pt idx="290233">
                  <c:v>42988</c:v>
                </c:pt>
                <c:pt idx="290234">
                  <c:v>42988</c:v>
                </c:pt>
                <c:pt idx="290235">
                  <c:v>42988</c:v>
                </c:pt>
                <c:pt idx="290236">
                  <c:v>42988</c:v>
                </c:pt>
                <c:pt idx="290237">
                  <c:v>42988</c:v>
                </c:pt>
                <c:pt idx="290238">
                  <c:v>42988</c:v>
                </c:pt>
                <c:pt idx="290239">
                  <c:v>42988</c:v>
                </c:pt>
                <c:pt idx="290240">
                  <c:v>42988</c:v>
                </c:pt>
                <c:pt idx="290241">
                  <c:v>42988</c:v>
                </c:pt>
                <c:pt idx="290242">
                  <c:v>42988</c:v>
                </c:pt>
                <c:pt idx="290243">
                  <c:v>42988</c:v>
                </c:pt>
                <c:pt idx="290244">
                  <c:v>42988</c:v>
                </c:pt>
                <c:pt idx="290245">
                  <c:v>42988</c:v>
                </c:pt>
                <c:pt idx="290246">
                  <c:v>42988</c:v>
                </c:pt>
                <c:pt idx="290247">
                  <c:v>42988</c:v>
                </c:pt>
                <c:pt idx="290248">
                  <c:v>42988</c:v>
                </c:pt>
                <c:pt idx="290249">
                  <c:v>42988</c:v>
                </c:pt>
                <c:pt idx="290250">
                  <c:v>42988</c:v>
                </c:pt>
                <c:pt idx="290251">
                  <c:v>42988</c:v>
                </c:pt>
                <c:pt idx="290252">
                  <c:v>42988</c:v>
                </c:pt>
                <c:pt idx="290253">
                  <c:v>42988</c:v>
                </c:pt>
                <c:pt idx="290254">
                  <c:v>42988</c:v>
                </c:pt>
                <c:pt idx="290255">
                  <c:v>42988</c:v>
                </c:pt>
                <c:pt idx="290256">
                  <c:v>42988</c:v>
                </c:pt>
                <c:pt idx="290257">
                  <c:v>42988</c:v>
                </c:pt>
                <c:pt idx="290258">
                  <c:v>42988</c:v>
                </c:pt>
                <c:pt idx="290259">
                  <c:v>42988</c:v>
                </c:pt>
                <c:pt idx="290260">
                  <c:v>42988</c:v>
                </c:pt>
                <c:pt idx="290261">
                  <c:v>42988</c:v>
                </c:pt>
                <c:pt idx="290262">
                  <c:v>42988</c:v>
                </c:pt>
                <c:pt idx="290263">
                  <c:v>42988</c:v>
                </c:pt>
                <c:pt idx="290264">
                  <c:v>42988</c:v>
                </c:pt>
                <c:pt idx="290265">
                  <c:v>42988</c:v>
                </c:pt>
                <c:pt idx="290266">
                  <c:v>42988</c:v>
                </c:pt>
                <c:pt idx="290267">
                  <c:v>42988</c:v>
                </c:pt>
                <c:pt idx="290268">
                  <c:v>42988</c:v>
                </c:pt>
                <c:pt idx="290269">
                  <c:v>42988</c:v>
                </c:pt>
                <c:pt idx="290270">
                  <c:v>42988</c:v>
                </c:pt>
                <c:pt idx="290271">
                  <c:v>42988</c:v>
                </c:pt>
                <c:pt idx="290272">
                  <c:v>42988</c:v>
                </c:pt>
                <c:pt idx="290273">
                  <c:v>42988</c:v>
                </c:pt>
                <c:pt idx="290274">
                  <c:v>42988</c:v>
                </c:pt>
                <c:pt idx="290275">
                  <c:v>42988</c:v>
                </c:pt>
                <c:pt idx="290276">
                  <c:v>42988</c:v>
                </c:pt>
                <c:pt idx="290277">
                  <c:v>42988</c:v>
                </c:pt>
                <c:pt idx="290278">
                  <c:v>42988</c:v>
                </c:pt>
                <c:pt idx="290279">
                  <c:v>42988</c:v>
                </c:pt>
                <c:pt idx="290280">
                  <c:v>42988</c:v>
                </c:pt>
                <c:pt idx="290281">
                  <c:v>42988</c:v>
                </c:pt>
                <c:pt idx="290282">
                  <c:v>42988</c:v>
                </c:pt>
                <c:pt idx="290283">
                  <c:v>42988</c:v>
                </c:pt>
                <c:pt idx="290284">
                  <c:v>42988</c:v>
                </c:pt>
                <c:pt idx="290285">
                  <c:v>42988</c:v>
                </c:pt>
                <c:pt idx="290286">
                  <c:v>42988</c:v>
                </c:pt>
                <c:pt idx="290287">
                  <c:v>42988</c:v>
                </c:pt>
                <c:pt idx="290288">
                  <c:v>42988</c:v>
                </c:pt>
                <c:pt idx="290289">
                  <c:v>42988</c:v>
                </c:pt>
                <c:pt idx="290290">
                  <c:v>42988</c:v>
                </c:pt>
                <c:pt idx="290291">
                  <c:v>42988</c:v>
                </c:pt>
                <c:pt idx="290292">
                  <c:v>42988</c:v>
                </c:pt>
                <c:pt idx="290293">
                  <c:v>42988</c:v>
                </c:pt>
                <c:pt idx="290294">
                  <c:v>42988</c:v>
                </c:pt>
                <c:pt idx="290295">
                  <c:v>42988</c:v>
                </c:pt>
                <c:pt idx="290296">
                  <c:v>42988</c:v>
                </c:pt>
                <c:pt idx="290297">
                  <c:v>42988</c:v>
                </c:pt>
                <c:pt idx="290298">
                  <c:v>42988</c:v>
                </c:pt>
                <c:pt idx="290299">
                  <c:v>42988</c:v>
                </c:pt>
                <c:pt idx="290300">
                  <c:v>42988</c:v>
                </c:pt>
                <c:pt idx="290301">
                  <c:v>42988</c:v>
                </c:pt>
                <c:pt idx="290302">
                  <c:v>42988</c:v>
                </c:pt>
                <c:pt idx="290303">
                  <c:v>42988</c:v>
                </c:pt>
                <c:pt idx="290304">
                  <c:v>42988</c:v>
                </c:pt>
                <c:pt idx="290305">
                  <c:v>42988</c:v>
                </c:pt>
                <c:pt idx="290306">
                  <c:v>42988</c:v>
                </c:pt>
                <c:pt idx="290307">
                  <c:v>42988</c:v>
                </c:pt>
                <c:pt idx="290308">
                  <c:v>42988</c:v>
                </c:pt>
                <c:pt idx="290309">
                  <c:v>42988</c:v>
                </c:pt>
                <c:pt idx="290310">
                  <c:v>42988</c:v>
                </c:pt>
                <c:pt idx="290311">
                  <c:v>42988</c:v>
                </c:pt>
                <c:pt idx="290312">
                  <c:v>42988</c:v>
                </c:pt>
                <c:pt idx="290313">
                  <c:v>42988</c:v>
                </c:pt>
                <c:pt idx="290314">
                  <c:v>42988</c:v>
                </c:pt>
                <c:pt idx="290315">
                  <c:v>42988</c:v>
                </c:pt>
                <c:pt idx="290316">
                  <c:v>42988</c:v>
                </c:pt>
                <c:pt idx="290317">
                  <c:v>42988</c:v>
                </c:pt>
                <c:pt idx="290318">
                  <c:v>42988</c:v>
                </c:pt>
                <c:pt idx="290319">
                  <c:v>42988</c:v>
                </c:pt>
                <c:pt idx="290320">
                  <c:v>42988</c:v>
                </c:pt>
                <c:pt idx="290321">
                  <c:v>42988</c:v>
                </c:pt>
                <c:pt idx="290322">
                  <c:v>42988</c:v>
                </c:pt>
                <c:pt idx="290323">
                  <c:v>42988</c:v>
                </c:pt>
                <c:pt idx="290324">
                  <c:v>42988</c:v>
                </c:pt>
                <c:pt idx="290325">
                  <c:v>42988</c:v>
                </c:pt>
                <c:pt idx="290326">
                  <c:v>42988</c:v>
                </c:pt>
                <c:pt idx="290327">
                  <c:v>42988</c:v>
                </c:pt>
                <c:pt idx="290328">
                  <c:v>42988</c:v>
                </c:pt>
                <c:pt idx="290329">
                  <c:v>42988</c:v>
                </c:pt>
                <c:pt idx="290330">
                  <c:v>42988</c:v>
                </c:pt>
                <c:pt idx="290331">
                  <c:v>42988</c:v>
                </c:pt>
                <c:pt idx="290332">
                  <c:v>42988</c:v>
                </c:pt>
                <c:pt idx="290333">
                  <c:v>42988</c:v>
                </c:pt>
                <c:pt idx="290334">
                  <c:v>42988</c:v>
                </c:pt>
                <c:pt idx="290335">
                  <c:v>42988</c:v>
                </c:pt>
                <c:pt idx="290336">
                  <c:v>42988</c:v>
                </c:pt>
                <c:pt idx="290337">
                  <c:v>42988</c:v>
                </c:pt>
                <c:pt idx="290338">
                  <c:v>42988</c:v>
                </c:pt>
                <c:pt idx="290339">
                  <c:v>42988</c:v>
                </c:pt>
                <c:pt idx="290340">
                  <c:v>42988</c:v>
                </c:pt>
                <c:pt idx="290341">
                  <c:v>42988</c:v>
                </c:pt>
                <c:pt idx="290342">
                  <c:v>42988</c:v>
                </c:pt>
                <c:pt idx="290343">
                  <c:v>42988</c:v>
                </c:pt>
                <c:pt idx="290344">
                  <c:v>42988</c:v>
                </c:pt>
                <c:pt idx="290345">
                  <c:v>42988</c:v>
                </c:pt>
                <c:pt idx="290346">
                  <c:v>42988</c:v>
                </c:pt>
                <c:pt idx="290347">
                  <c:v>42988</c:v>
                </c:pt>
                <c:pt idx="290348">
                  <c:v>42988</c:v>
                </c:pt>
                <c:pt idx="290349">
                  <c:v>42988</c:v>
                </c:pt>
                <c:pt idx="290350">
                  <c:v>42988</c:v>
                </c:pt>
                <c:pt idx="290351">
                  <c:v>42988</c:v>
                </c:pt>
                <c:pt idx="290352">
                  <c:v>42988</c:v>
                </c:pt>
                <c:pt idx="290353">
                  <c:v>42988</c:v>
                </c:pt>
                <c:pt idx="290354">
                  <c:v>42988</c:v>
                </c:pt>
                <c:pt idx="290355">
                  <c:v>42988</c:v>
                </c:pt>
                <c:pt idx="290356">
                  <c:v>42988</c:v>
                </c:pt>
                <c:pt idx="290357">
                  <c:v>42988</c:v>
                </c:pt>
                <c:pt idx="290358">
                  <c:v>42988</c:v>
                </c:pt>
                <c:pt idx="290359">
                  <c:v>42988</c:v>
                </c:pt>
                <c:pt idx="290360">
                  <c:v>42988</c:v>
                </c:pt>
                <c:pt idx="290361">
                  <c:v>42988</c:v>
                </c:pt>
                <c:pt idx="290362">
                  <c:v>42988</c:v>
                </c:pt>
                <c:pt idx="290363">
                  <c:v>42988</c:v>
                </c:pt>
                <c:pt idx="290364">
                  <c:v>42988</c:v>
                </c:pt>
                <c:pt idx="290365">
                  <c:v>42988</c:v>
                </c:pt>
                <c:pt idx="290366">
                  <c:v>42988</c:v>
                </c:pt>
                <c:pt idx="290367">
                  <c:v>42988</c:v>
                </c:pt>
                <c:pt idx="290368">
                  <c:v>42988</c:v>
                </c:pt>
                <c:pt idx="290369">
                  <c:v>42988</c:v>
                </c:pt>
                <c:pt idx="290370">
                  <c:v>42988</c:v>
                </c:pt>
                <c:pt idx="290371">
                  <c:v>42988</c:v>
                </c:pt>
                <c:pt idx="290372">
                  <c:v>42988</c:v>
                </c:pt>
                <c:pt idx="290373">
                  <c:v>42988</c:v>
                </c:pt>
                <c:pt idx="290374">
                  <c:v>42988</c:v>
                </c:pt>
                <c:pt idx="290375">
                  <c:v>42988</c:v>
                </c:pt>
                <c:pt idx="290376">
                  <c:v>42988</c:v>
                </c:pt>
                <c:pt idx="290377">
                  <c:v>42988</c:v>
                </c:pt>
                <c:pt idx="290378">
                  <c:v>42988</c:v>
                </c:pt>
                <c:pt idx="290379">
                  <c:v>42988</c:v>
                </c:pt>
                <c:pt idx="290380">
                  <c:v>42988</c:v>
                </c:pt>
                <c:pt idx="290381">
                  <c:v>42988</c:v>
                </c:pt>
                <c:pt idx="290382">
                  <c:v>42988</c:v>
                </c:pt>
                <c:pt idx="290383">
                  <c:v>42988</c:v>
                </c:pt>
                <c:pt idx="290384">
                  <c:v>42988</c:v>
                </c:pt>
                <c:pt idx="290385">
                  <c:v>42988</c:v>
                </c:pt>
                <c:pt idx="290386">
                  <c:v>42988</c:v>
                </c:pt>
                <c:pt idx="290387">
                  <c:v>42988</c:v>
                </c:pt>
                <c:pt idx="290388">
                  <c:v>42988</c:v>
                </c:pt>
                <c:pt idx="290389">
                  <c:v>42988</c:v>
                </c:pt>
                <c:pt idx="290390">
                  <c:v>42988</c:v>
                </c:pt>
                <c:pt idx="290391">
                  <c:v>42988</c:v>
                </c:pt>
                <c:pt idx="290392">
                  <c:v>42988</c:v>
                </c:pt>
                <c:pt idx="290393">
                  <c:v>42988</c:v>
                </c:pt>
                <c:pt idx="290394">
                  <c:v>42988</c:v>
                </c:pt>
                <c:pt idx="290395">
                  <c:v>42988</c:v>
                </c:pt>
                <c:pt idx="290396">
                  <c:v>42988</c:v>
                </c:pt>
                <c:pt idx="290397">
                  <c:v>42988</c:v>
                </c:pt>
                <c:pt idx="290398">
                  <c:v>42988</c:v>
                </c:pt>
                <c:pt idx="290399">
                  <c:v>42988</c:v>
                </c:pt>
                <c:pt idx="290400">
                  <c:v>42988</c:v>
                </c:pt>
                <c:pt idx="290401">
                  <c:v>42988</c:v>
                </c:pt>
                <c:pt idx="290402">
                  <c:v>42988</c:v>
                </c:pt>
                <c:pt idx="290403">
                  <c:v>42988</c:v>
                </c:pt>
                <c:pt idx="290404">
                  <c:v>42988</c:v>
                </c:pt>
                <c:pt idx="290405">
                  <c:v>42988</c:v>
                </c:pt>
                <c:pt idx="290406">
                  <c:v>42988</c:v>
                </c:pt>
                <c:pt idx="290407">
                  <c:v>42988</c:v>
                </c:pt>
                <c:pt idx="290408">
                  <c:v>42988</c:v>
                </c:pt>
                <c:pt idx="290409">
                  <c:v>42988</c:v>
                </c:pt>
                <c:pt idx="290410">
                  <c:v>42988</c:v>
                </c:pt>
                <c:pt idx="290411">
                  <c:v>42988</c:v>
                </c:pt>
                <c:pt idx="290412">
                  <c:v>42988</c:v>
                </c:pt>
                <c:pt idx="290413">
                  <c:v>42988</c:v>
                </c:pt>
                <c:pt idx="290414">
                  <c:v>42988</c:v>
                </c:pt>
                <c:pt idx="290415">
                  <c:v>42988</c:v>
                </c:pt>
                <c:pt idx="290416">
                  <c:v>42988</c:v>
                </c:pt>
                <c:pt idx="290417">
                  <c:v>42988</c:v>
                </c:pt>
                <c:pt idx="290418">
                  <c:v>42988</c:v>
                </c:pt>
                <c:pt idx="290419">
                  <c:v>42988</c:v>
                </c:pt>
                <c:pt idx="290420">
                  <c:v>42988</c:v>
                </c:pt>
                <c:pt idx="290421">
                  <c:v>42988</c:v>
                </c:pt>
                <c:pt idx="290422">
                  <c:v>42988</c:v>
                </c:pt>
                <c:pt idx="290423">
                  <c:v>42988</c:v>
                </c:pt>
                <c:pt idx="290424">
                  <c:v>42988</c:v>
                </c:pt>
                <c:pt idx="290425">
                  <c:v>42988</c:v>
                </c:pt>
                <c:pt idx="290426">
                  <c:v>42988</c:v>
                </c:pt>
                <c:pt idx="290427">
                  <c:v>42988</c:v>
                </c:pt>
                <c:pt idx="290428">
                  <c:v>42988</c:v>
                </c:pt>
                <c:pt idx="290429">
                  <c:v>42988</c:v>
                </c:pt>
                <c:pt idx="290430">
                  <c:v>42988</c:v>
                </c:pt>
                <c:pt idx="290431">
                  <c:v>42988</c:v>
                </c:pt>
                <c:pt idx="290432">
                  <c:v>42988</c:v>
                </c:pt>
                <c:pt idx="290433">
                  <c:v>42988</c:v>
                </c:pt>
                <c:pt idx="290434">
                  <c:v>42988</c:v>
                </c:pt>
                <c:pt idx="290435">
                  <c:v>42988</c:v>
                </c:pt>
                <c:pt idx="290436">
                  <c:v>42988</c:v>
                </c:pt>
                <c:pt idx="290437">
                  <c:v>42988</c:v>
                </c:pt>
                <c:pt idx="290438">
                  <c:v>42988</c:v>
                </c:pt>
                <c:pt idx="290439">
                  <c:v>42988</c:v>
                </c:pt>
                <c:pt idx="290440">
                  <c:v>42988</c:v>
                </c:pt>
                <c:pt idx="290441">
                  <c:v>42988</c:v>
                </c:pt>
                <c:pt idx="290442">
                  <c:v>42988</c:v>
                </c:pt>
                <c:pt idx="290443">
                  <c:v>42988</c:v>
                </c:pt>
                <c:pt idx="290444">
                  <c:v>42988</c:v>
                </c:pt>
                <c:pt idx="290445">
                  <c:v>42988</c:v>
                </c:pt>
                <c:pt idx="290446">
                  <c:v>42988</c:v>
                </c:pt>
                <c:pt idx="290447">
                  <c:v>42988</c:v>
                </c:pt>
                <c:pt idx="290448">
                  <c:v>42988</c:v>
                </c:pt>
                <c:pt idx="290449">
                  <c:v>42988</c:v>
                </c:pt>
                <c:pt idx="290450">
                  <c:v>42988</c:v>
                </c:pt>
                <c:pt idx="290451">
                  <c:v>42988</c:v>
                </c:pt>
                <c:pt idx="290452">
                  <c:v>42988</c:v>
                </c:pt>
                <c:pt idx="290453">
                  <c:v>42988</c:v>
                </c:pt>
                <c:pt idx="290454">
                  <c:v>42988</c:v>
                </c:pt>
                <c:pt idx="290455">
                  <c:v>42988</c:v>
                </c:pt>
                <c:pt idx="290456">
                  <c:v>42988</c:v>
                </c:pt>
                <c:pt idx="290457">
                  <c:v>42988</c:v>
                </c:pt>
                <c:pt idx="290458">
                  <c:v>42988</c:v>
                </c:pt>
                <c:pt idx="290459">
                  <c:v>42988</c:v>
                </c:pt>
                <c:pt idx="290460">
                  <c:v>42988</c:v>
                </c:pt>
                <c:pt idx="290461">
                  <c:v>42988</c:v>
                </c:pt>
                <c:pt idx="290462">
                  <c:v>42988</c:v>
                </c:pt>
                <c:pt idx="290463">
                  <c:v>42988</c:v>
                </c:pt>
                <c:pt idx="290464">
                  <c:v>42988</c:v>
                </c:pt>
                <c:pt idx="290465">
                  <c:v>42988</c:v>
                </c:pt>
                <c:pt idx="290466">
                  <c:v>42988</c:v>
                </c:pt>
                <c:pt idx="290467">
                  <c:v>42988</c:v>
                </c:pt>
                <c:pt idx="290468">
                  <c:v>42988</c:v>
                </c:pt>
                <c:pt idx="290469">
                  <c:v>42988</c:v>
                </c:pt>
                <c:pt idx="290470">
                  <c:v>42988</c:v>
                </c:pt>
                <c:pt idx="290471">
                  <c:v>42988</c:v>
                </c:pt>
                <c:pt idx="290472">
                  <c:v>42988</c:v>
                </c:pt>
                <c:pt idx="290473">
                  <c:v>42988</c:v>
                </c:pt>
                <c:pt idx="290474">
                  <c:v>42988</c:v>
                </c:pt>
                <c:pt idx="290475">
                  <c:v>42988</c:v>
                </c:pt>
                <c:pt idx="290476">
                  <c:v>42988</c:v>
                </c:pt>
                <c:pt idx="290477">
                  <c:v>42988</c:v>
                </c:pt>
                <c:pt idx="290478">
                  <c:v>42988</c:v>
                </c:pt>
                <c:pt idx="290479">
                  <c:v>42988</c:v>
                </c:pt>
                <c:pt idx="290480">
                  <c:v>42988</c:v>
                </c:pt>
                <c:pt idx="290481">
                  <c:v>42988</c:v>
                </c:pt>
                <c:pt idx="290482">
                  <c:v>42988</c:v>
                </c:pt>
                <c:pt idx="290483">
                  <c:v>42988</c:v>
                </c:pt>
                <c:pt idx="290484">
                  <c:v>42988</c:v>
                </c:pt>
                <c:pt idx="290485">
                  <c:v>42988</c:v>
                </c:pt>
                <c:pt idx="290486">
                  <c:v>42988</c:v>
                </c:pt>
                <c:pt idx="290487">
                  <c:v>42988</c:v>
                </c:pt>
                <c:pt idx="290488">
                  <c:v>42988</c:v>
                </c:pt>
                <c:pt idx="290489">
                  <c:v>42988</c:v>
                </c:pt>
                <c:pt idx="290490">
                  <c:v>42988</c:v>
                </c:pt>
                <c:pt idx="290491">
                  <c:v>42988</c:v>
                </c:pt>
                <c:pt idx="290492">
                  <c:v>42988</c:v>
                </c:pt>
                <c:pt idx="290493">
                  <c:v>42988</c:v>
                </c:pt>
                <c:pt idx="290494">
                  <c:v>42988</c:v>
                </c:pt>
                <c:pt idx="290495">
                  <c:v>42988</c:v>
                </c:pt>
                <c:pt idx="290496">
                  <c:v>42988</c:v>
                </c:pt>
                <c:pt idx="290497">
                  <c:v>42988</c:v>
                </c:pt>
                <c:pt idx="290498">
                  <c:v>42988</c:v>
                </c:pt>
                <c:pt idx="290499">
                  <c:v>42988</c:v>
                </c:pt>
                <c:pt idx="290500">
                  <c:v>42988</c:v>
                </c:pt>
                <c:pt idx="290501">
                  <c:v>42988</c:v>
                </c:pt>
                <c:pt idx="290502">
                  <c:v>42988</c:v>
                </c:pt>
                <c:pt idx="290503">
                  <c:v>42988</c:v>
                </c:pt>
                <c:pt idx="290504">
                  <c:v>42988</c:v>
                </c:pt>
                <c:pt idx="290505">
                  <c:v>42988</c:v>
                </c:pt>
                <c:pt idx="290506">
                  <c:v>42988</c:v>
                </c:pt>
                <c:pt idx="290507">
                  <c:v>42988</c:v>
                </c:pt>
                <c:pt idx="290508">
                  <c:v>42988</c:v>
                </c:pt>
                <c:pt idx="290509">
                  <c:v>42988</c:v>
                </c:pt>
                <c:pt idx="290510">
                  <c:v>42988</c:v>
                </c:pt>
                <c:pt idx="290511">
                  <c:v>42988</c:v>
                </c:pt>
                <c:pt idx="290512">
                  <c:v>42988</c:v>
                </c:pt>
                <c:pt idx="290513">
                  <c:v>42988</c:v>
                </c:pt>
                <c:pt idx="290514">
                  <c:v>42988</c:v>
                </c:pt>
                <c:pt idx="290515">
                  <c:v>42988</c:v>
                </c:pt>
                <c:pt idx="290516">
                  <c:v>42988</c:v>
                </c:pt>
                <c:pt idx="290517">
                  <c:v>42988</c:v>
                </c:pt>
                <c:pt idx="290518">
                  <c:v>42988</c:v>
                </c:pt>
                <c:pt idx="290519">
                  <c:v>42988</c:v>
                </c:pt>
                <c:pt idx="290520">
                  <c:v>42988</c:v>
                </c:pt>
                <c:pt idx="290521">
                  <c:v>42988</c:v>
                </c:pt>
                <c:pt idx="290522">
                  <c:v>42988</c:v>
                </c:pt>
                <c:pt idx="290523">
                  <c:v>42988</c:v>
                </c:pt>
                <c:pt idx="290524">
                  <c:v>42988</c:v>
                </c:pt>
                <c:pt idx="290525">
                  <c:v>42988</c:v>
                </c:pt>
                <c:pt idx="290526">
                  <c:v>42988</c:v>
                </c:pt>
                <c:pt idx="290527">
                  <c:v>42988</c:v>
                </c:pt>
                <c:pt idx="290528">
                  <c:v>42988</c:v>
                </c:pt>
                <c:pt idx="290529">
                  <c:v>42988</c:v>
                </c:pt>
                <c:pt idx="290530">
                  <c:v>42988</c:v>
                </c:pt>
                <c:pt idx="290531">
                  <c:v>42988</c:v>
                </c:pt>
                <c:pt idx="290532">
                  <c:v>42988</c:v>
                </c:pt>
                <c:pt idx="290533">
                  <c:v>42988</c:v>
                </c:pt>
                <c:pt idx="290534">
                  <c:v>42988</c:v>
                </c:pt>
                <c:pt idx="290535">
                  <c:v>42988</c:v>
                </c:pt>
                <c:pt idx="290536">
                  <c:v>42988</c:v>
                </c:pt>
                <c:pt idx="290537">
                  <c:v>42988</c:v>
                </c:pt>
                <c:pt idx="290538">
                  <c:v>42988</c:v>
                </c:pt>
                <c:pt idx="290539">
                  <c:v>42988</c:v>
                </c:pt>
                <c:pt idx="290540">
                  <c:v>42988</c:v>
                </c:pt>
                <c:pt idx="290541">
                  <c:v>42988</c:v>
                </c:pt>
                <c:pt idx="290542">
                  <c:v>42988</c:v>
                </c:pt>
                <c:pt idx="290543">
                  <c:v>42988</c:v>
                </c:pt>
                <c:pt idx="290544">
                  <c:v>42988</c:v>
                </c:pt>
                <c:pt idx="290545">
                  <c:v>42988</c:v>
                </c:pt>
                <c:pt idx="290546">
                  <c:v>42988</c:v>
                </c:pt>
                <c:pt idx="290547">
                  <c:v>42988</c:v>
                </c:pt>
                <c:pt idx="290548">
                  <c:v>42988</c:v>
                </c:pt>
                <c:pt idx="290549">
                  <c:v>42988</c:v>
                </c:pt>
                <c:pt idx="290550">
                  <c:v>42988</c:v>
                </c:pt>
                <c:pt idx="290551">
                  <c:v>42988</c:v>
                </c:pt>
                <c:pt idx="290552">
                  <c:v>42988</c:v>
                </c:pt>
                <c:pt idx="290553">
                  <c:v>42988</c:v>
                </c:pt>
                <c:pt idx="290554">
                  <c:v>42988</c:v>
                </c:pt>
                <c:pt idx="290555">
                  <c:v>42988</c:v>
                </c:pt>
                <c:pt idx="290556">
                  <c:v>42988</c:v>
                </c:pt>
                <c:pt idx="290557">
                  <c:v>42988</c:v>
                </c:pt>
                <c:pt idx="290558">
                  <c:v>42988</c:v>
                </c:pt>
                <c:pt idx="290559">
                  <c:v>42988</c:v>
                </c:pt>
                <c:pt idx="290560">
                  <c:v>42988</c:v>
                </c:pt>
                <c:pt idx="290561">
                  <c:v>42988</c:v>
                </c:pt>
                <c:pt idx="290562">
                  <c:v>42988</c:v>
                </c:pt>
                <c:pt idx="290563">
                  <c:v>42988</c:v>
                </c:pt>
                <c:pt idx="290564">
                  <c:v>42988</c:v>
                </c:pt>
                <c:pt idx="290565">
                  <c:v>42988</c:v>
                </c:pt>
                <c:pt idx="290566">
                  <c:v>42988</c:v>
                </c:pt>
                <c:pt idx="290567">
                  <c:v>42988</c:v>
                </c:pt>
                <c:pt idx="290568">
                  <c:v>42988</c:v>
                </c:pt>
                <c:pt idx="290569">
                  <c:v>42988</c:v>
                </c:pt>
                <c:pt idx="290570">
                  <c:v>42988</c:v>
                </c:pt>
                <c:pt idx="290571">
                  <c:v>42988</c:v>
                </c:pt>
                <c:pt idx="290572">
                  <c:v>42988</c:v>
                </c:pt>
                <c:pt idx="290573">
                  <c:v>42988</c:v>
                </c:pt>
                <c:pt idx="290574">
                  <c:v>42988</c:v>
                </c:pt>
                <c:pt idx="290575">
                  <c:v>42988</c:v>
                </c:pt>
                <c:pt idx="290576">
                  <c:v>42988</c:v>
                </c:pt>
                <c:pt idx="290577">
                  <c:v>42988</c:v>
                </c:pt>
                <c:pt idx="290578">
                  <c:v>42988</c:v>
                </c:pt>
                <c:pt idx="290579">
                  <c:v>42988</c:v>
                </c:pt>
                <c:pt idx="290580">
                  <c:v>42988</c:v>
                </c:pt>
                <c:pt idx="290581">
                  <c:v>42988</c:v>
                </c:pt>
                <c:pt idx="290582">
                  <c:v>42988</c:v>
                </c:pt>
                <c:pt idx="290583">
                  <c:v>42988</c:v>
                </c:pt>
                <c:pt idx="290584">
                  <c:v>42988</c:v>
                </c:pt>
                <c:pt idx="290585">
                  <c:v>42988</c:v>
                </c:pt>
                <c:pt idx="290586">
                  <c:v>42988</c:v>
                </c:pt>
                <c:pt idx="290587">
                  <c:v>42988</c:v>
                </c:pt>
                <c:pt idx="290588">
                  <c:v>42988</c:v>
                </c:pt>
                <c:pt idx="290589">
                  <c:v>42988</c:v>
                </c:pt>
                <c:pt idx="290590">
                  <c:v>42988</c:v>
                </c:pt>
                <c:pt idx="290591">
                  <c:v>42988</c:v>
                </c:pt>
                <c:pt idx="290592">
                  <c:v>42988</c:v>
                </c:pt>
                <c:pt idx="290593">
                  <c:v>42988</c:v>
                </c:pt>
                <c:pt idx="290594">
                  <c:v>42988</c:v>
                </c:pt>
                <c:pt idx="290595">
                  <c:v>42988</c:v>
                </c:pt>
                <c:pt idx="290596">
                  <c:v>42988</c:v>
                </c:pt>
                <c:pt idx="290597">
                  <c:v>42988</c:v>
                </c:pt>
                <c:pt idx="290598">
                  <c:v>42988</c:v>
                </c:pt>
                <c:pt idx="290599">
                  <c:v>42988</c:v>
                </c:pt>
                <c:pt idx="290600">
                  <c:v>42988</c:v>
                </c:pt>
                <c:pt idx="290601">
                  <c:v>42988</c:v>
                </c:pt>
                <c:pt idx="290602">
                  <c:v>42988</c:v>
                </c:pt>
                <c:pt idx="290603">
                  <c:v>42988</c:v>
                </c:pt>
                <c:pt idx="290604">
                  <c:v>42988</c:v>
                </c:pt>
                <c:pt idx="290605">
                  <c:v>42988</c:v>
                </c:pt>
                <c:pt idx="290606">
                  <c:v>42988</c:v>
                </c:pt>
                <c:pt idx="290607">
                  <c:v>42988</c:v>
                </c:pt>
                <c:pt idx="290608">
                  <c:v>42988</c:v>
                </c:pt>
                <c:pt idx="290609">
                  <c:v>42988</c:v>
                </c:pt>
                <c:pt idx="290610">
                  <c:v>42988</c:v>
                </c:pt>
                <c:pt idx="290611">
                  <c:v>42988</c:v>
                </c:pt>
                <c:pt idx="290612">
                  <c:v>42988</c:v>
                </c:pt>
                <c:pt idx="290613">
                  <c:v>42988</c:v>
                </c:pt>
                <c:pt idx="290614">
                  <c:v>42988</c:v>
                </c:pt>
                <c:pt idx="290615">
                  <c:v>42988</c:v>
                </c:pt>
                <c:pt idx="290616">
                  <c:v>42988</c:v>
                </c:pt>
                <c:pt idx="290617">
                  <c:v>42988</c:v>
                </c:pt>
                <c:pt idx="290618">
                  <c:v>42988</c:v>
                </c:pt>
                <c:pt idx="290619">
                  <c:v>42988</c:v>
                </c:pt>
                <c:pt idx="290620">
                  <c:v>42988</c:v>
                </c:pt>
                <c:pt idx="290621">
                  <c:v>42988</c:v>
                </c:pt>
                <c:pt idx="290622">
                  <c:v>42988</c:v>
                </c:pt>
                <c:pt idx="290623">
                  <c:v>42988</c:v>
                </c:pt>
                <c:pt idx="290624">
                  <c:v>42988</c:v>
                </c:pt>
                <c:pt idx="290625">
                  <c:v>42988</c:v>
                </c:pt>
                <c:pt idx="290626">
                  <c:v>42988</c:v>
                </c:pt>
                <c:pt idx="290627">
                  <c:v>42988</c:v>
                </c:pt>
                <c:pt idx="290628">
                  <c:v>42988</c:v>
                </c:pt>
                <c:pt idx="290629">
                  <c:v>42988</c:v>
                </c:pt>
                <c:pt idx="290630">
                  <c:v>42988</c:v>
                </c:pt>
                <c:pt idx="290631">
                  <c:v>42988</c:v>
                </c:pt>
                <c:pt idx="290632">
                  <c:v>42988</c:v>
                </c:pt>
                <c:pt idx="290633">
                  <c:v>42988</c:v>
                </c:pt>
                <c:pt idx="290634">
                  <c:v>42988</c:v>
                </c:pt>
                <c:pt idx="290635">
                  <c:v>42988</c:v>
                </c:pt>
                <c:pt idx="290636">
                  <c:v>42988</c:v>
                </c:pt>
                <c:pt idx="290637">
                  <c:v>42988</c:v>
                </c:pt>
                <c:pt idx="290638">
                  <c:v>42988</c:v>
                </c:pt>
                <c:pt idx="290639">
                  <c:v>42988</c:v>
                </c:pt>
                <c:pt idx="290640">
                  <c:v>42988</c:v>
                </c:pt>
                <c:pt idx="290641">
                  <c:v>42988</c:v>
                </c:pt>
                <c:pt idx="290642">
                  <c:v>42988</c:v>
                </c:pt>
                <c:pt idx="290643">
                  <c:v>42988</c:v>
                </c:pt>
                <c:pt idx="290644">
                  <c:v>42988</c:v>
                </c:pt>
                <c:pt idx="290645">
                  <c:v>42988</c:v>
                </c:pt>
                <c:pt idx="290646">
                  <c:v>42988</c:v>
                </c:pt>
                <c:pt idx="290647">
                  <c:v>42988</c:v>
                </c:pt>
                <c:pt idx="290648">
                  <c:v>42988</c:v>
                </c:pt>
                <c:pt idx="290649">
                  <c:v>42988</c:v>
                </c:pt>
                <c:pt idx="290650">
                  <c:v>42988</c:v>
                </c:pt>
                <c:pt idx="290651">
                  <c:v>42988</c:v>
                </c:pt>
                <c:pt idx="290652">
                  <c:v>42988</c:v>
                </c:pt>
                <c:pt idx="290653">
                  <c:v>42988</c:v>
                </c:pt>
                <c:pt idx="290654">
                  <c:v>42988</c:v>
                </c:pt>
                <c:pt idx="290655">
                  <c:v>42988</c:v>
                </c:pt>
                <c:pt idx="290656">
                  <c:v>42988</c:v>
                </c:pt>
                <c:pt idx="290657">
                  <c:v>42988</c:v>
                </c:pt>
                <c:pt idx="290658">
                  <c:v>42988</c:v>
                </c:pt>
                <c:pt idx="290659">
                  <c:v>42988</c:v>
                </c:pt>
                <c:pt idx="290660">
                  <c:v>42988</c:v>
                </c:pt>
                <c:pt idx="290661">
                  <c:v>42988</c:v>
                </c:pt>
                <c:pt idx="290662">
                  <c:v>42988</c:v>
                </c:pt>
                <c:pt idx="290663">
                  <c:v>42988</c:v>
                </c:pt>
                <c:pt idx="290664">
                  <c:v>42988</c:v>
                </c:pt>
                <c:pt idx="290665">
                  <c:v>42988</c:v>
                </c:pt>
                <c:pt idx="290666">
                  <c:v>42988</c:v>
                </c:pt>
                <c:pt idx="290667">
                  <c:v>42988</c:v>
                </c:pt>
                <c:pt idx="290668">
                  <c:v>42988</c:v>
                </c:pt>
                <c:pt idx="290669">
                  <c:v>42988</c:v>
                </c:pt>
                <c:pt idx="290670">
                  <c:v>42988</c:v>
                </c:pt>
                <c:pt idx="290671">
                  <c:v>42988</c:v>
                </c:pt>
                <c:pt idx="290672">
                  <c:v>42988</c:v>
                </c:pt>
                <c:pt idx="290673">
                  <c:v>42988</c:v>
                </c:pt>
                <c:pt idx="290674">
                  <c:v>42988</c:v>
                </c:pt>
                <c:pt idx="290675">
                  <c:v>42988</c:v>
                </c:pt>
                <c:pt idx="290676">
                  <c:v>42988</c:v>
                </c:pt>
                <c:pt idx="290677">
                  <c:v>42988</c:v>
                </c:pt>
                <c:pt idx="290678">
                  <c:v>42988</c:v>
                </c:pt>
                <c:pt idx="290679">
                  <c:v>42988</c:v>
                </c:pt>
                <c:pt idx="290680">
                  <c:v>42988</c:v>
                </c:pt>
                <c:pt idx="290681">
                  <c:v>42988</c:v>
                </c:pt>
                <c:pt idx="290682">
                  <c:v>42988</c:v>
                </c:pt>
                <c:pt idx="290683">
                  <c:v>42988</c:v>
                </c:pt>
                <c:pt idx="290684">
                  <c:v>42988</c:v>
                </c:pt>
                <c:pt idx="290685">
                  <c:v>42988</c:v>
                </c:pt>
                <c:pt idx="290686">
                  <c:v>42988</c:v>
                </c:pt>
                <c:pt idx="290687">
                  <c:v>42988</c:v>
                </c:pt>
                <c:pt idx="290688">
                  <c:v>42988</c:v>
                </c:pt>
                <c:pt idx="290689">
                  <c:v>42988</c:v>
                </c:pt>
                <c:pt idx="290690">
                  <c:v>42988</c:v>
                </c:pt>
                <c:pt idx="290691">
                  <c:v>42988</c:v>
                </c:pt>
                <c:pt idx="290692">
                  <c:v>42988</c:v>
                </c:pt>
                <c:pt idx="290693">
                  <c:v>42988</c:v>
                </c:pt>
                <c:pt idx="290694">
                  <c:v>42988</c:v>
                </c:pt>
                <c:pt idx="290695">
                  <c:v>42988</c:v>
                </c:pt>
                <c:pt idx="290696">
                  <c:v>42988</c:v>
                </c:pt>
                <c:pt idx="290697">
                  <c:v>42988</c:v>
                </c:pt>
                <c:pt idx="290698">
                  <c:v>42988</c:v>
                </c:pt>
                <c:pt idx="290699">
                  <c:v>42988</c:v>
                </c:pt>
                <c:pt idx="290700">
                  <c:v>42988</c:v>
                </c:pt>
                <c:pt idx="290701">
                  <c:v>42988</c:v>
                </c:pt>
                <c:pt idx="290702">
                  <c:v>42988</c:v>
                </c:pt>
                <c:pt idx="290703">
                  <c:v>42988</c:v>
                </c:pt>
                <c:pt idx="290704">
                  <c:v>42988</c:v>
                </c:pt>
                <c:pt idx="290705">
                  <c:v>42988</c:v>
                </c:pt>
                <c:pt idx="290706">
                  <c:v>42988</c:v>
                </c:pt>
                <c:pt idx="290707">
                  <c:v>42988</c:v>
                </c:pt>
                <c:pt idx="290708">
                  <c:v>42988</c:v>
                </c:pt>
                <c:pt idx="290709">
                  <c:v>42988</c:v>
                </c:pt>
                <c:pt idx="290710">
                  <c:v>42988</c:v>
                </c:pt>
                <c:pt idx="290711">
                  <c:v>42988</c:v>
                </c:pt>
                <c:pt idx="290712">
                  <c:v>42988</c:v>
                </c:pt>
                <c:pt idx="290713">
                  <c:v>42988</c:v>
                </c:pt>
                <c:pt idx="290714">
                  <c:v>42988</c:v>
                </c:pt>
                <c:pt idx="290715">
                  <c:v>42988</c:v>
                </c:pt>
                <c:pt idx="290716">
                  <c:v>42988</c:v>
                </c:pt>
                <c:pt idx="290717">
                  <c:v>42988</c:v>
                </c:pt>
                <c:pt idx="290718">
                  <c:v>42988</c:v>
                </c:pt>
                <c:pt idx="290719">
                  <c:v>42988</c:v>
                </c:pt>
                <c:pt idx="290720">
                  <c:v>42988</c:v>
                </c:pt>
                <c:pt idx="290721">
                  <c:v>42988</c:v>
                </c:pt>
                <c:pt idx="290722">
                  <c:v>42988</c:v>
                </c:pt>
                <c:pt idx="290723">
                  <c:v>42988</c:v>
                </c:pt>
                <c:pt idx="290724">
                  <c:v>42988</c:v>
                </c:pt>
                <c:pt idx="290725">
                  <c:v>42988</c:v>
                </c:pt>
                <c:pt idx="290726">
                  <c:v>42988</c:v>
                </c:pt>
                <c:pt idx="290727">
                  <c:v>42988</c:v>
                </c:pt>
                <c:pt idx="290728">
                  <c:v>42988</c:v>
                </c:pt>
                <c:pt idx="290729">
                  <c:v>42988</c:v>
                </c:pt>
                <c:pt idx="290730">
                  <c:v>42988</c:v>
                </c:pt>
                <c:pt idx="290731">
                  <c:v>42988</c:v>
                </c:pt>
                <c:pt idx="290732">
                  <c:v>42988</c:v>
                </c:pt>
                <c:pt idx="290733">
                  <c:v>42988</c:v>
                </c:pt>
                <c:pt idx="290734">
                  <c:v>42988</c:v>
                </c:pt>
                <c:pt idx="290735">
                  <c:v>42988</c:v>
                </c:pt>
                <c:pt idx="290736">
                  <c:v>42988</c:v>
                </c:pt>
                <c:pt idx="290737">
                  <c:v>42988</c:v>
                </c:pt>
                <c:pt idx="290738">
                  <c:v>42988</c:v>
                </c:pt>
                <c:pt idx="290739">
                  <c:v>42988</c:v>
                </c:pt>
                <c:pt idx="290740">
                  <c:v>42988</c:v>
                </c:pt>
                <c:pt idx="290741">
                  <c:v>42988</c:v>
                </c:pt>
                <c:pt idx="290742">
                  <c:v>42988</c:v>
                </c:pt>
                <c:pt idx="290743">
                  <c:v>42988</c:v>
                </c:pt>
                <c:pt idx="290744">
                  <c:v>42988</c:v>
                </c:pt>
                <c:pt idx="290745">
                  <c:v>42988</c:v>
                </c:pt>
                <c:pt idx="290746">
                  <c:v>42988</c:v>
                </c:pt>
                <c:pt idx="290747">
                  <c:v>42988</c:v>
                </c:pt>
                <c:pt idx="290748">
                  <c:v>42988</c:v>
                </c:pt>
                <c:pt idx="290749">
                  <c:v>42988</c:v>
                </c:pt>
                <c:pt idx="290750">
                  <c:v>42988</c:v>
                </c:pt>
                <c:pt idx="290751">
                  <c:v>42988</c:v>
                </c:pt>
                <c:pt idx="290752">
                  <c:v>42988</c:v>
                </c:pt>
                <c:pt idx="290753">
                  <c:v>42988</c:v>
                </c:pt>
                <c:pt idx="290754">
                  <c:v>42988</c:v>
                </c:pt>
                <c:pt idx="290755">
                  <c:v>42988</c:v>
                </c:pt>
                <c:pt idx="290756">
                  <c:v>42988</c:v>
                </c:pt>
                <c:pt idx="290757">
                  <c:v>42988</c:v>
                </c:pt>
                <c:pt idx="290758">
                  <c:v>42988</c:v>
                </c:pt>
                <c:pt idx="290759">
                  <c:v>42988</c:v>
                </c:pt>
                <c:pt idx="290760">
                  <c:v>42988</c:v>
                </c:pt>
                <c:pt idx="290761">
                  <c:v>42988</c:v>
                </c:pt>
                <c:pt idx="290762">
                  <c:v>42988</c:v>
                </c:pt>
                <c:pt idx="290763">
                  <c:v>42988</c:v>
                </c:pt>
                <c:pt idx="290764">
                  <c:v>42988</c:v>
                </c:pt>
                <c:pt idx="290765">
                  <c:v>42988</c:v>
                </c:pt>
                <c:pt idx="290766">
                  <c:v>42988</c:v>
                </c:pt>
                <c:pt idx="290767">
                  <c:v>42988</c:v>
                </c:pt>
                <c:pt idx="290768">
                  <c:v>42988</c:v>
                </c:pt>
                <c:pt idx="290769">
                  <c:v>42988</c:v>
                </c:pt>
                <c:pt idx="290770">
                  <c:v>42988</c:v>
                </c:pt>
                <c:pt idx="290771">
                  <c:v>42988</c:v>
                </c:pt>
                <c:pt idx="290772">
                  <c:v>42988</c:v>
                </c:pt>
                <c:pt idx="290773">
                  <c:v>42988</c:v>
                </c:pt>
                <c:pt idx="290774">
                  <c:v>42988</c:v>
                </c:pt>
                <c:pt idx="290775">
                  <c:v>42988</c:v>
                </c:pt>
                <c:pt idx="290776">
                  <c:v>42988</c:v>
                </c:pt>
                <c:pt idx="290777">
                  <c:v>42988</c:v>
                </c:pt>
                <c:pt idx="290778">
                  <c:v>42988</c:v>
                </c:pt>
                <c:pt idx="290779">
                  <c:v>42988</c:v>
                </c:pt>
                <c:pt idx="290780">
                  <c:v>42988</c:v>
                </c:pt>
                <c:pt idx="290781">
                  <c:v>42988</c:v>
                </c:pt>
                <c:pt idx="290782">
                  <c:v>42988</c:v>
                </c:pt>
                <c:pt idx="290783">
                  <c:v>42988</c:v>
                </c:pt>
                <c:pt idx="290784">
                  <c:v>42988</c:v>
                </c:pt>
                <c:pt idx="290785">
                  <c:v>42988</c:v>
                </c:pt>
                <c:pt idx="290786">
                  <c:v>42988</c:v>
                </c:pt>
                <c:pt idx="290787">
                  <c:v>42988</c:v>
                </c:pt>
                <c:pt idx="290788">
                  <c:v>42988</c:v>
                </c:pt>
                <c:pt idx="290789">
                  <c:v>42988</c:v>
                </c:pt>
                <c:pt idx="290790">
                  <c:v>42988</c:v>
                </c:pt>
                <c:pt idx="290791">
                  <c:v>42988</c:v>
                </c:pt>
                <c:pt idx="290792">
                  <c:v>42988</c:v>
                </c:pt>
                <c:pt idx="290793">
                  <c:v>42988</c:v>
                </c:pt>
                <c:pt idx="290794">
                  <c:v>42988</c:v>
                </c:pt>
                <c:pt idx="290795">
                  <c:v>42988</c:v>
                </c:pt>
                <c:pt idx="290796">
                  <c:v>42988</c:v>
                </c:pt>
                <c:pt idx="290797">
                  <c:v>42988</c:v>
                </c:pt>
                <c:pt idx="290798">
                  <c:v>42988</c:v>
                </c:pt>
                <c:pt idx="290799">
                  <c:v>42988</c:v>
                </c:pt>
                <c:pt idx="290800">
                  <c:v>42988</c:v>
                </c:pt>
                <c:pt idx="290801">
                  <c:v>42988</c:v>
                </c:pt>
                <c:pt idx="290802">
                  <c:v>42988</c:v>
                </c:pt>
                <c:pt idx="290803">
                  <c:v>42988</c:v>
                </c:pt>
                <c:pt idx="290804">
                  <c:v>42988</c:v>
                </c:pt>
                <c:pt idx="290805">
                  <c:v>42988</c:v>
                </c:pt>
                <c:pt idx="290806">
                  <c:v>42988</c:v>
                </c:pt>
                <c:pt idx="290807">
                  <c:v>42988</c:v>
                </c:pt>
                <c:pt idx="290808">
                  <c:v>42988</c:v>
                </c:pt>
                <c:pt idx="290809">
                  <c:v>42988</c:v>
                </c:pt>
                <c:pt idx="290810">
                  <c:v>42988</c:v>
                </c:pt>
                <c:pt idx="290811">
                  <c:v>42988</c:v>
                </c:pt>
                <c:pt idx="290812">
                  <c:v>42988</c:v>
                </c:pt>
                <c:pt idx="290813">
                  <c:v>42988</c:v>
                </c:pt>
                <c:pt idx="290814">
                  <c:v>42988</c:v>
                </c:pt>
                <c:pt idx="290815">
                  <c:v>42988</c:v>
                </c:pt>
                <c:pt idx="290816">
                  <c:v>42988</c:v>
                </c:pt>
                <c:pt idx="290817">
                  <c:v>42988</c:v>
                </c:pt>
                <c:pt idx="290818">
                  <c:v>42988</c:v>
                </c:pt>
                <c:pt idx="290819">
                  <c:v>42988</c:v>
                </c:pt>
                <c:pt idx="290820">
                  <c:v>42988</c:v>
                </c:pt>
                <c:pt idx="290821">
                  <c:v>42988</c:v>
                </c:pt>
                <c:pt idx="290822">
                  <c:v>42988</c:v>
                </c:pt>
                <c:pt idx="290823">
                  <c:v>42988</c:v>
                </c:pt>
                <c:pt idx="290824">
                  <c:v>42988</c:v>
                </c:pt>
                <c:pt idx="290825">
                  <c:v>42988</c:v>
                </c:pt>
                <c:pt idx="290826">
                  <c:v>42988</c:v>
                </c:pt>
                <c:pt idx="290827">
                  <c:v>42988</c:v>
                </c:pt>
                <c:pt idx="290828">
                  <c:v>42988</c:v>
                </c:pt>
                <c:pt idx="290829">
                  <c:v>42988</c:v>
                </c:pt>
                <c:pt idx="290830">
                  <c:v>42988</c:v>
                </c:pt>
                <c:pt idx="290831">
                  <c:v>42988</c:v>
                </c:pt>
                <c:pt idx="290832">
                  <c:v>42988</c:v>
                </c:pt>
                <c:pt idx="290833">
                  <c:v>42988</c:v>
                </c:pt>
                <c:pt idx="290834">
                  <c:v>42988</c:v>
                </c:pt>
                <c:pt idx="290835">
                  <c:v>42988</c:v>
                </c:pt>
                <c:pt idx="290836">
                  <c:v>42988</c:v>
                </c:pt>
                <c:pt idx="290837">
                  <c:v>42988</c:v>
                </c:pt>
                <c:pt idx="290838">
                  <c:v>42988</c:v>
                </c:pt>
                <c:pt idx="290839">
                  <c:v>42988</c:v>
                </c:pt>
                <c:pt idx="290840">
                  <c:v>42988</c:v>
                </c:pt>
                <c:pt idx="290841">
                  <c:v>42988</c:v>
                </c:pt>
                <c:pt idx="290842">
                  <c:v>42988</c:v>
                </c:pt>
                <c:pt idx="290843">
                  <c:v>42988</c:v>
                </c:pt>
                <c:pt idx="290844">
                  <c:v>42988</c:v>
                </c:pt>
                <c:pt idx="290845">
                  <c:v>42988</c:v>
                </c:pt>
                <c:pt idx="290846">
                  <c:v>42988</c:v>
                </c:pt>
                <c:pt idx="290847">
                  <c:v>42988</c:v>
                </c:pt>
                <c:pt idx="290848">
                  <c:v>42988</c:v>
                </c:pt>
                <c:pt idx="290849">
                  <c:v>42988</c:v>
                </c:pt>
                <c:pt idx="290850">
                  <c:v>42988</c:v>
                </c:pt>
                <c:pt idx="290851">
                  <c:v>42988</c:v>
                </c:pt>
                <c:pt idx="290852">
                  <c:v>42988</c:v>
                </c:pt>
                <c:pt idx="290853">
                  <c:v>42988</c:v>
                </c:pt>
                <c:pt idx="290854">
                  <c:v>42988</c:v>
                </c:pt>
                <c:pt idx="290855">
                  <c:v>42988</c:v>
                </c:pt>
                <c:pt idx="290856">
                  <c:v>42988</c:v>
                </c:pt>
                <c:pt idx="290857">
                  <c:v>42988</c:v>
                </c:pt>
                <c:pt idx="290858">
                  <c:v>42988</c:v>
                </c:pt>
                <c:pt idx="290859">
                  <c:v>42988</c:v>
                </c:pt>
                <c:pt idx="290860">
                  <c:v>42988</c:v>
                </c:pt>
                <c:pt idx="290861">
                  <c:v>42988</c:v>
                </c:pt>
                <c:pt idx="290862">
                  <c:v>42988</c:v>
                </c:pt>
                <c:pt idx="290863">
                  <c:v>42988</c:v>
                </c:pt>
                <c:pt idx="290864">
                  <c:v>42988</c:v>
                </c:pt>
                <c:pt idx="290865">
                  <c:v>42988</c:v>
                </c:pt>
                <c:pt idx="290866">
                  <c:v>42988</c:v>
                </c:pt>
                <c:pt idx="290867">
                  <c:v>42988</c:v>
                </c:pt>
                <c:pt idx="290868">
                  <c:v>42988</c:v>
                </c:pt>
                <c:pt idx="290869">
                  <c:v>42988</c:v>
                </c:pt>
                <c:pt idx="290870">
                  <c:v>42988</c:v>
                </c:pt>
                <c:pt idx="290871">
                  <c:v>42988</c:v>
                </c:pt>
                <c:pt idx="290872">
                  <c:v>42988</c:v>
                </c:pt>
                <c:pt idx="290873">
                  <c:v>42988</c:v>
                </c:pt>
                <c:pt idx="290874">
                  <c:v>42988</c:v>
                </c:pt>
                <c:pt idx="290875">
                  <c:v>42988</c:v>
                </c:pt>
                <c:pt idx="290876">
                  <c:v>42988</c:v>
                </c:pt>
                <c:pt idx="290877">
                  <c:v>42988</c:v>
                </c:pt>
                <c:pt idx="290878">
                  <c:v>42988</c:v>
                </c:pt>
                <c:pt idx="290879">
                  <c:v>42988</c:v>
                </c:pt>
                <c:pt idx="290880">
                  <c:v>42988</c:v>
                </c:pt>
                <c:pt idx="290881">
                  <c:v>42988</c:v>
                </c:pt>
                <c:pt idx="290882">
                  <c:v>42988</c:v>
                </c:pt>
                <c:pt idx="290883">
                  <c:v>42988</c:v>
                </c:pt>
                <c:pt idx="290884">
                  <c:v>42988</c:v>
                </c:pt>
                <c:pt idx="290885">
                  <c:v>42988</c:v>
                </c:pt>
                <c:pt idx="290886">
                  <c:v>42988</c:v>
                </c:pt>
                <c:pt idx="290887">
                  <c:v>42988</c:v>
                </c:pt>
                <c:pt idx="290888">
                  <c:v>42988</c:v>
                </c:pt>
                <c:pt idx="290889">
                  <c:v>42988</c:v>
                </c:pt>
                <c:pt idx="290890">
                  <c:v>42988</c:v>
                </c:pt>
                <c:pt idx="290891">
                  <c:v>42988</c:v>
                </c:pt>
                <c:pt idx="290892">
                  <c:v>42988</c:v>
                </c:pt>
                <c:pt idx="290893">
                  <c:v>42988</c:v>
                </c:pt>
                <c:pt idx="290894">
                  <c:v>42988</c:v>
                </c:pt>
                <c:pt idx="290895">
                  <c:v>42988</c:v>
                </c:pt>
                <c:pt idx="290896">
                  <c:v>42988</c:v>
                </c:pt>
                <c:pt idx="290897">
                  <c:v>42988</c:v>
                </c:pt>
                <c:pt idx="290898">
                  <c:v>42988</c:v>
                </c:pt>
                <c:pt idx="290899">
                  <c:v>42988</c:v>
                </c:pt>
                <c:pt idx="290900">
                  <c:v>42988</c:v>
                </c:pt>
                <c:pt idx="290901">
                  <c:v>42988</c:v>
                </c:pt>
                <c:pt idx="290902">
                  <c:v>42988</c:v>
                </c:pt>
                <c:pt idx="290903">
                  <c:v>42988</c:v>
                </c:pt>
                <c:pt idx="290904">
                  <c:v>42988</c:v>
                </c:pt>
                <c:pt idx="290905">
                  <c:v>42988</c:v>
                </c:pt>
                <c:pt idx="290906">
                  <c:v>42988</c:v>
                </c:pt>
                <c:pt idx="290907">
                  <c:v>42988</c:v>
                </c:pt>
                <c:pt idx="290908">
                  <c:v>42988</c:v>
                </c:pt>
                <c:pt idx="290909">
                  <c:v>42988</c:v>
                </c:pt>
                <c:pt idx="290910">
                  <c:v>42988</c:v>
                </c:pt>
                <c:pt idx="290911">
                  <c:v>42988</c:v>
                </c:pt>
                <c:pt idx="290912">
                  <c:v>42988</c:v>
                </c:pt>
                <c:pt idx="290913">
                  <c:v>42988</c:v>
                </c:pt>
                <c:pt idx="290914">
                  <c:v>42988</c:v>
                </c:pt>
                <c:pt idx="290915">
                  <c:v>42988</c:v>
                </c:pt>
                <c:pt idx="290916">
                  <c:v>42988</c:v>
                </c:pt>
                <c:pt idx="290917">
                  <c:v>42988</c:v>
                </c:pt>
                <c:pt idx="290918">
                  <c:v>42988</c:v>
                </c:pt>
                <c:pt idx="290919">
                  <c:v>42988</c:v>
                </c:pt>
                <c:pt idx="290920">
                  <c:v>42988</c:v>
                </c:pt>
                <c:pt idx="290921">
                  <c:v>42988</c:v>
                </c:pt>
                <c:pt idx="290922">
                  <c:v>42988</c:v>
                </c:pt>
                <c:pt idx="290923">
                  <c:v>42988</c:v>
                </c:pt>
                <c:pt idx="290924">
                  <c:v>42988</c:v>
                </c:pt>
                <c:pt idx="290925">
                  <c:v>42988</c:v>
                </c:pt>
                <c:pt idx="290926">
                  <c:v>42988</c:v>
                </c:pt>
                <c:pt idx="290927">
                  <c:v>42988</c:v>
                </c:pt>
                <c:pt idx="290928">
                  <c:v>42988</c:v>
                </c:pt>
                <c:pt idx="290929">
                  <c:v>42988</c:v>
                </c:pt>
                <c:pt idx="290930">
                  <c:v>42988</c:v>
                </c:pt>
                <c:pt idx="290931">
                  <c:v>42988</c:v>
                </c:pt>
                <c:pt idx="290932">
                  <c:v>42988</c:v>
                </c:pt>
                <c:pt idx="290933">
                  <c:v>42988</c:v>
                </c:pt>
                <c:pt idx="290934">
                  <c:v>42988</c:v>
                </c:pt>
                <c:pt idx="290935">
                  <c:v>42988</c:v>
                </c:pt>
                <c:pt idx="290936">
                  <c:v>42988</c:v>
                </c:pt>
                <c:pt idx="290937">
                  <c:v>42988</c:v>
                </c:pt>
                <c:pt idx="290938">
                  <c:v>42988</c:v>
                </c:pt>
                <c:pt idx="290939">
                  <c:v>42988</c:v>
                </c:pt>
                <c:pt idx="290940">
                  <c:v>42988</c:v>
                </c:pt>
                <c:pt idx="290941">
                  <c:v>42988</c:v>
                </c:pt>
                <c:pt idx="290942">
                  <c:v>42988</c:v>
                </c:pt>
                <c:pt idx="290943">
                  <c:v>42988</c:v>
                </c:pt>
                <c:pt idx="290944">
                  <c:v>42988</c:v>
                </c:pt>
                <c:pt idx="290945">
                  <c:v>42988</c:v>
                </c:pt>
                <c:pt idx="290946">
                  <c:v>42988</c:v>
                </c:pt>
                <c:pt idx="290947">
                  <c:v>42988</c:v>
                </c:pt>
                <c:pt idx="290948">
                  <c:v>42988</c:v>
                </c:pt>
                <c:pt idx="290949">
                  <c:v>42988</c:v>
                </c:pt>
                <c:pt idx="290950">
                  <c:v>42988</c:v>
                </c:pt>
                <c:pt idx="290951">
                  <c:v>42988</c:v>
                </c:pt>
                <c:pt idx="290952">
                  <c:v>42988</c:v>
                </c:pt>
                <c:pt idx="290953">
                  <c:v>42988</c:v>
                </c:pt>
                <c:pt idx="290954">
                  <c:v>42988</c:v>
                </c:pt>
                <c:pt idx="290955">
                  <c:v>42988</c:v>
                </c:pt>
                <c:pt idx="290956">
                  <c:v>42988</c:v>
                </c:pt>
                <c:pt idx="290957">
                  <c:v>42988</c:v>
                </c:pt>
                <c:pt idx="290958">
                  <c:v>42988</c:v>
                </c:pt>
                <c:pt idx="290959">
                  <c:v>42988</c:v>
                </c:pt>
                <c:pt idx="290960">
                  <c:v>42988</c:v>
                </c:pt>
                <c:pt idx="290961">
                  <c:v>42988</c:v>
                </c:pt>
                <c:pt idx="290962">
                  <c:v>42988</c:v>
                </c:pt>
                <c:pt idx="290963">
                  <c:v>42988</c:v>
                </c:pt>
                <c:pt idx="290964">
                  <c:v>42988</c:v>
                </c:pt>
                <c:pt idx="290965">
                  <c:v>42988</c:v>
                </c:pt>
                <c:pt idx="290966">
                  <c:v>42988</c:v>
                </c:pt>
                <c:pt idx="290967">
                  <c:v>42988</c:v>
                </c:pt>
                <c:pt idx="290968">
                  <c:v>42988</c:v>
                </c:pt>
                <c:pt idx="290969">
                  <c:v>42988</c:v>
                </c:pt>
                <c:pt idx="290970">
                  <c:v>42988</c:v>
                </c:pt>
                <c:pt idx="290971">
                  <c:v>42988</c:v>
                </c:pt>
                <c:pt idx="290972">
                  <c:v>42988</c:v>
                </c:pt>
                <c:pt idx="290973">
                  <c:v>42988</c:v>
                </c:pt>
                <c:pt idx="290974">
                  <c:v>42988</c:v>
                </c:pt>
                <c:pt idx="290975">
                  <c:v>42988</c:v>
                </c:pt>
                <c:pt idx="290976">
                  <c:v>42988</c:v>
                </c:pt>
                <c:pt idx="290977">
                  <c:v>42988</c:v>
                </c:pt>
                <c:pt idx="290978">
                  <c:v>42988</c:v>
                </c:pt>
                <c:pt idx="290979">
                  <c:v>42988</c:v>
                </c:pt>
                <c:pt idx="290980">
                  <c:v>42988</c:v>
                </c:pt>
                <c:pt idx="290981">
                  <c:v>42988</c:v>
                </c:pt>
                <c:pt idx="290982">
                  <c:v>42988</c:v>
                </c:pt>
                <c:pt idx="290983">
                  <c:v>42988</c:v>
                </c:pt>
                <c:pt idx="290984">
                  <c:v>42988</c:v>
                </c:pt>
                <c:pt idx="290985">
                  <c:v>42988</c:v>
                </c:pt>
                <c:pt idx="290986">
                  <c:v>42988</c:v>
                </c:pt>
                <c:pt idx="290987">
                  <c:v>42988</c:v>
                </c:pt>
                <c:pt idx="290988">
                  <c:v>42988</c:v>
                </c:pt>
                <c:pt idx="290989">
                  <c:v>42988</c:v>
                </c:pt>
                <c:pt idx="290990">
                  <c:v>42988</c:v>
                </c:pt>
                <c:pt idx="290991">
                  <c:v>42988</c:v>
                </c:pt>
                <c:pt idx="290992">
                  <c:v>42988</c:v>
                </c:pt>
                <c:pt idx="290993">
                  <c:v>42988</c:v>
                </c:pt>
                <c:pt idx="290994">
                  <c:v>42988</c:v>
                </c:pt>
                <c:pt idx="290995">
                  <c:v>42988</c:v>
                </c:pt>
                <c:pt idx="290996">
                  <c:v>42988</c:v>
                </c:pt>
                <c:pt idx="290997">
                  <c:v>42988</c:v>
                </c:pt>
                <c:pt idx="290998">
                  <c:v>42988</c:v>
                </c:pt>
                <c:pt idx="290999">
                  <c:v>42988</c:v>
                </c:pt>
                <c:pt idx="291000">
                  <c:v>42988</c:v>
                </c:pt>
                <c:pt idx="291001">
                  <c:v>42988</c:v>
                </c:pt>
                <c:pt idx="291002">
                  <c:v>42988</c:v>
                </c:pt>
                <c:pt idx="291003">
                  <c:v>42988</c:v>
                </c:pt>
                <c:pt idx="291004">
                  <c:v>42988</c:v>
                </c:pt>
                <c:pt idx="291005">
                  <c:v>42988</c:v>
                </c:pt>
                <c:pt idx="291006">
                  <c:v>42988</c:v>
                </c:pt>
                <c:pt idx="291007">
                  <c:v>42988</c:v>
                </c:pt>
                <c:pt idx="291008">
                  <c:v>42988</c:v>
                </c:pt>
                <c:pt idx="291009">
                  <c:v>42988</c:v>
                </c:pt>
                <c:pt idx="291010">
                  <c:v>42988</c:v>
                </c:pt>
                <c:pt idx="291011">
                  <c:v>42988</c:v>
                </c:pt>
                <c:pt idx="291012">
                  <c:v>42988</c:v>
                </c:pt>
                <c:pt idx="291013">
                  <c:v>42988</c:v>
                </c:pt>
                <c:pt idx="291014">
                  <c:v>42988</c:v>
                </c:pt>
                <c:pt idx="291015">
                  <c:v>42988</c:v>
                </c:pt>
                <c:pt idx="291016">
                  <c:v>42988</c:v>
                </c:pt>
                <c:pt idx="291017">
                  <c:v>42988</c:v>
                </c:pt>
                <c:pt idx="291018">
                  <c:v>42988</c:v>
                </c:pt>
                <c:pt idx="291019">
                  <c:v>42988</c:v>
                </c:pt>
                <c:pt idx="291020">
                  <c:v>42988</c:v>
                </c:pt>
                <c:pt idx="291021">
                  <c:v>42988</c:v>
                </c:pt>
                <c:pt idx="291022">
                  <c:v>42988</c:v>
                </c:pt>
                <c:pt idx="291023">
                  <c:v>42988</c:v>
                </c:pt>
                <c:pt idx="291024">
                  <c:v>42988</c:v>
                </c:pt>
                <c:pt idx="291025">
                  <c:v>42988</c:v>
                </c:pt>
                <c:pt idx="291026">
                  <c:v>42988</c:v>
                </c:pt>
                <c:pt idx="291027">
                  <c:v>42988</c:v>
                </c:pt>
                <c:pt idx="291028">
                  <c:v>42988</c:v>
                </c:pt>
                <c:pt idx="291029">
                  <c:v>42988</c:v>
                </c:pt>
                <c:pt idx="291030">
                  <c:v>42988</c:v>
                </c:pt>
                <c:pt idx="291031">
                  <c:v>42988</c:v>
                </c:pt>
                <c:pt idx="291032">
                  <c:v>42988</c:v>
                </c:pt>
                <c:pt idx="291033">
                  <c:v>42988</c:v>
                </c:pt>
                <c:pt idx="291034">
                  <c:v>42988</c:v>
                </c:pt>
                <c:pt idx="291035">
                  <c:v>42988</c:v>
                </c:pt>
                <c:pt idx="291036">
                  <c:v>42988</c:v>
                </c:pt>
                <c:pt idx="291037">
                  <c:v>42988</c:v>
                </c:pt>
                <c:pt idx="291038">
                  <c:v>42988</c:v>
                </c:pt>
                <c:pt idx="291039">
                  <c:v>42988</c:v>
                </c:pt>
                <c:pt idx="291040">
                  <c:v>42988</c:v>
                </c:pt>
                <c:pt idx="291041">
                  <c:v>42988</c:v>
                </c:pt>
                <c:pt idx="291042">
                  <c:v>42988</c:v>
                </c:pt>
                <c:pt idx="291043">
                  <c:v>42988</c:v>
                </c:pt>
                <c:pt idx="291044">
                  <c:v>42988</c:v>
                </c:pt>
                <c:pt idx="291045">
                  <c:v>42988</c:v>
                </c:pt>
                <c:pt idx="291046">
                  <c:v>42988</c:v>
                </c:pt>
                <c:pt idx="291047">
                  <c:v>42988</c:v>
                </c:pt>
                <c:pt idx="291048">
                  <c:v>42988</c:v>
                </c:pt>
                <c:pt idx="291049">
                  <c:v>42988</c:v>
                </c:pt>
                <c:pt idx="291050">
                  <c:v>42988</c:v>
                </c:pt>
                <c:pt idx="291051">
                  <c:v>42988</c:v>
                </c:pt>
                <c:pt idx="291052">
                  <c:v>42988</c:v>
                </c:pt>
                <c:pt idx="291053">
                  <c:v>42988</c:v>
                </c:pt>
                <c:pt idx="291054">
                  <c:v>42988</c:v>
                </c:pt>
                <c:pt idx="291055">
                  <c:v>42988</c:v>
                </c:pt>
                <c:pt idx="291056">
                  <c:v>42988</c:v>
                </c:pt>
                <c:pt idx="291057">
                  <c:v>42988</c:v>
                </c:pt>
                <c:pt idx="291058">
                  <c:v>42988</c:v>
                </c:pt>
                <c:pt idx="291059">
                  <c:v>42988</c:v>
                </c:pt>
                <c:pt idx="291060">
                  <c:v>42988</c:v>
                </c:pt>
                <c:pt idx="291061">
                  <c:v>42988</c:v>
                </c:pt>
                <c:pt idx="291062">
                  <c:v>42988</c:v>
                </c:pt>
                <c:pt idx="291063">
                  <c:v>42988</c:v>
                </c:pt>
                <c:pt idx="291064">
                  <c:v>42988</c:v>
                </c:pt>
                <c:pt idx="291065">
                  <c:v>42988</c:v>
                </c:pt>
                <c:pt idx="291066">
                  <c:v>42988</c:v>
                </c:pt>
                <c:pt idx="291067">
                  <c:v>42988</c:v>
                </c:pt>
                <c:pt idx="291068">
                  <c:v>42988</c:v>
                </c:pt>
                <c:pt idx="291069">
                  <c:v>42988</c:v>
                </c:pt>
                <c:pt idx="291070">
                  <c:v>42988</c:v>
                </c:pt>
                <c:pt idx="291071">
                  <c:v>42988</c:v>
                </c:pt>
                <c:pt idx="291072">
                  <c:v>42988</c:v>
                </c:pt>
                <c:pt idx="291073">
                  <c:v>42988</c:v>
                </c:pt>
                <c:pt idx="291074">
                  <c:v>42988</c:v>
                </c:pt>
                <c:pt idx="291075">
                  <c:v>42988</c:v>
                </c:pt>
                <c:pt idx="291076">
                  <c:v>42988</c:v>
                </c:pt>
                <c:pt idx="291077">
                  <c:v>42988</c:v>
                </c:pt>
                <c:pt idx="291078">
                  <c:v>42988</c:v>
                </c:pt>
                <c:pt idx="291079">
                  <c:v>42988</c:v>
                </c:pt>
                <c:pt idx="291080">
                  <c:v>42988</c:v>
                </c:pt>
                <c:pt idx="291081">
                  <c:v>42988</c:v>
                </c:pt>
                <c:pt idx="291082">
                  <c:v>42988</c:v>
                </c:pt>
                <c:pt idx="291083">
                  <c:v>42988</c:v>
                </c:pt>
                <c:pt idx="291084">
                  <c:v>42988</c:v>
                </c:pt>
                <c:pt idx="291085">
                  <c:v>42988</c:v>
                </c:pt>
                <c:pt idx="291086">
                  <c:v>42988</c:v>
                </c:pt>
                <c:pt idx="291087">
                  <c:v>42988</c:v>
                </c:pt>
                <c:pt idx="291088">
                  <c:v>42988</c:v>
                </c:pt>
                <c:pt idx="291089">
                  <c:v>42988</c:v>
                </c:pt>
                <c:pt idx="291090">
                  <c:v>42988</c:v>
                </c:pt>
                <c:pt idx="291091">
                  <c:v>42988</c:v>
                </c:pt>
                <c:pt idx="291092">
                  <c:v>42988</c:v>
                </c:pt>
                <c:pt idx="291093">
                  <c:v>42988</c:v>
                </c:pt>
                <c:pt idx="291094">
                  <c:v>42988</c:v>
                </c:pt>
                <c:pt idx="291095">
                  <c:v>42988</c:v>
                </c:pt>
                <c:pt idx="291096">
                  <c:v>42988</c:v>
                </c:pt>
                <c:pt idx="291097">
                  <c:v>42988</c:v>
                </c:pt>
                <c:pt idx="291098">
                  <c:v>42988</c:v>
                </c:pt>
                <c:pt idx="291099">
                  <c:v>42988</c:v>
                </c:pt>
                <c:pt idx="291100">
                  <c:v>42988</c:v>
                </c:pt>
                <c:pt idx="291101">
                  <c:v>42988</c:v>
                </c:pt>
                <c:pt idx="291102">
                  <c:v>42988</c:v>
                </c:pt>
                <c:pt idx="291103">
                  <c:v>42988</c:v>
                </c:pt>
                <c:pt idx="291104">
                  <c:v>42988</c:v>
                </c:pt>
                <c:pt idx="291105">
                  <c:v>42988</c:v>
                </c:pt>
                <c:pt idx="291106">
                  <c:v>42988</c:v>
                </c:pt>
                <c:pt idx="291107">
                  <c:v>42988</c:v>
                </c:pt>
                <c:pt idx="291108">
                  <c:v>42988</c:v>
                </c:pt>
                <c:pt idx="291109">
                  <c:v>42988</c:v>
                </c:pt>
                <c:pt idx="291110">
                  <c:v>42988</c:v>
                </c:pt>
                <c:pt idx="291111">
                  <c:v>42988</c:v>
                </c:pt>
                <c:pt idx="291112">
                  <c:v>42988</c:v>
                </c:pt>
                <c:pt idx="291113">
                  <c:v>42988</c:v>
                </c:pt>
                <c:pt idx="291114">
                  <c:v>42988</c:v>
                </c:pt>
                <c:pt idx="291115">
                  <c:v>42988</c:v>
                </c:pt>
                <c:pt idx="291116">
                  <c:v>42988</c:v>
                </c:pt>
                <c:pt idx="291117">
                  <c:v>42988</c:v>
                </c:pt>
                <c:pt idx="291118">
                  <c:v>42988</c:v>
                </c:pt>
                <c:pt idx="291119">
                  <c:v>42988</c:v>
                </c:pt>
                <c:pt idx="291120">
                  <c:v>42988</c:v>
                </c:pt>
                <c:pt idx="291121">
                  <c:v>42988</c:v>
                </c:pt>
                <c:pt idx="291122">
                  <c:v>42988</c:v>
                </c:pt>
                <c:pt idx="291123">
                  <c:v>42988</c:v>
                </c:pt>
                <c:pt idx="291124">
                  <c:v>42988</c:v>
                </c:pt>
                <c:pt idx="291125">
                  <c:v>42988</c:v>
                </c:pt>
                <c:pt idx="291126">
                  <c:v>42988</c:v>
                </c:pt>
                <c:pt idx="291127">
                  <c:v>42988</c:v>
                </c:pt>
                <c:pt idx="291128">
                  <c:v>42988</c:v>
                </c:pt>
                <c:pt idx="291129">
                  <c:v>42988</c:v>
                </c:pt>
                <c:pt idx="291130">
                  <c:v>42988</c:v>
                </c:pt>
                <c:pt idx="291131">
                  <c:v>42988</c:v>
                </c:pt>
                <c:pt idx="291132">
                  <c:v>42988</c:v>
                </c:pt>
                <c:pt idx="291133">
                  <c:v>42988</c:v>
                </c:pt>
                <c:pt idx="291134">
                  <c:v>42988</c:v>
                </c:pt>
                <c:pt idx="291135">
                  <c:v>42988</c:v>
                </c:pt>
                <c:pt idx="291136">
                  <c:v>42988</c:v>
                </c:pt>
                <c:pt idx="291137">
                  <c:v>42988</c:v>
                </c:pt>
                <c:pt idx="291138">
                  <c:v>42988</c:v>
                </c:pt>
                <c:pt idx="291139">
                  <c:v>42988</c:v>
                </c:pt>
                <c:pt idx="291140">
                  <c:v>42988</c:v>
                </c:pt>
                <c:pt idx="291141">
                  <c:v>42988</c:v>
                </c:pt>
                <c:pt idx="291142">
                  <c:v>42988</c:v>
                </c:pt>
                <c:pt idx="291143">
                  <c:v>42988</c:v>
                </c:pt>
                <c:pt idx="291144">
                  <c:v>42988</c:v>
                </c:pt>
                <c:pt idx="291145">
                  <c:v>42988</c:v>
                </c:pt>
                <c:pt idx="291146">
                  <c:v>42988</c:v>
                </c:pt>
                <c:pt idx="291147">
                  <c:v>42988</c:v>
                </c:pt>
                <c:pt idx="291148">
                  <c:v>42988</c:v>
                </c:pt>
                <c:pt idx="291149">
                  <c:v>42988</c:v>
                </c:pt>
                <c:pt idx="291150">
                  <c:v>42988</c:v>
                </c:pt>
                <c:pt idx="291151">
                  <c:v>42988</c:v>
                </c:pt>
                <c:pt idx="291152">
                  <c:v>42988</c:v>
                </c:pt>
                <c:pt idx="291153">
                  <c:v>42988</c:v>
                </c:pt>
                <c:pt idx="291154">
                  <c:v>42988</c:v>
                </c:pt>
                <c:pt idx="291155">
                  <c:v>42988</c:v>
                </c:pt>
                <c:pt idx="291156">
                  <c:v>42988</c:v>
                </c:pt>
                <c:pt idx="291157">
                  <c:v>42988</c:v>
                </c:pt>
                <c:pt idx="291158">
                  <c:v>42988</c:v>
                </c:pt>
                <c:pt idx="291159">
                  <c:v>42988</c:v>
                </c:pt>
                <c:pt idx="291160">
                  <c:v>42988</c:v>
                </c:pt>
                <c:pt idx="291161">
                  <c:v>42988</c:v>
                </c:pt>
                <c:pt idx="291162">
                  <c:v>42988</c:v>
                </c:pt>
                <c:pt idx="291163">
                  <c:v>42988</c:v>
                </c:pt>
                <c:pt idx="291164">
                  <c:v>42988</c:v>
                </c:pt>
                <c:pt idx="291165">
                  <c:v>42988</c:v>
                </c:pt>
                <c:pt idx="291166">
                  <c:v>42988</c:v>
                </c:pt>
                <c:pt idx="291167">
                  <c:v>42988</c:v>
                </c:pt>
                <c:pt idx="291168">
                  <c:v>42988</c:v>
                </c:pt>
                <c:pt idx="291169">
                  <c:v>42988</c:v>
                </c:pt>
                <c:pt idx="291170">
                  <c:v>42988</c:v>
                </c:pt>
                <c:pt idx="291171">
                  <c:v>42988</c:v>
                </c:pt>
                <c:pt idx="291172">
                  <c:v>42988</c:v>
                </c:pt>
                <c:pt idx="291173">
                  <c:v>42988</c:v>
                </c:pt>
                <c:pt idx="291174">
                  <c:v>42988</c:v>
                </c:pt>
                <c:pt idx="291175">
                  <c:v>42988</c:v>
                </c:pt>
                <c:pt idx="291176">
                  <c:v>42988</c:v>
                </c:pt>
                <c:pt idx="291177">
                  <c:v>42988</c:v>
                </c:pt>
                <c:pt idx="291178">
                  <c:v>42988</c:v>
                </c:pt>
                <c:pt idx="291179">
                  <c:v>42988</c:v>
                </c:pt>
                <c:pt idx="291180">
                  <c:v>42988</c:v>
                </c:pt>
                <c:pt idx="291181">
                  <c:v>42988</c:v>
                </c:pt>
                <c:pt idx="291182">
                  <c:v>42988</c:v>
                </c:pt>
                <c:pt idx="291183">
                  <c:v>42988</c:v>
                </c:pt>
                <c:pt idx="291184">
                  <c:v>42988</c:v>
                </c:pt>
                <c:pt idx="291185">
                  <c:v>42988</c:v>
                </c:pt>
                <c:pt idx="291186">
                  <c:v>42988</c:v>
                </c:pt>
                <c:pt idx="291187">
                  <c:v>42988</c:v>
                </c:pt>
                <c:pt idx="291188">
                  <c:v>42988</c:v>
                </c:pt>
                <c:pt idx="291189">
                  <c:v>42988</c:v>
                </c:pt>
                <c:pt idx="291190">
                  <c:v>42988</c:v>
                </c:pt>
                <c:pt idx="291191">
                  <c:v>42988</c:v>
                </c:pt>
                <c:pt idx="291192">
                  <c:v>42988</c:v>
                </c:pt>
                <c:pt idx="291193">
                  <c:v>42988</c:v>
                </c:pt>
                <c:pt idx="291194">
                  <c:v>42988</c:v>
                </c:pt>
                <c:pt idx="291195">
                  <c:v>42988</c:v>
                </c:pt>
                <c:pt idx="291196">
                  <c:v>42988</c:v>
                </c:pt>
                <c:pt idx="291197">
                  <c:v>42988</c:v>
                </c:pt>
                <c:pt idx="291198">
                  <c:v>42988</c:v>
                </c:pt>
                <c:pt idx="291199">
                  <c:v>42988</c:v>
                </c:pt>
                <c:pt idx="291200">
                  <c:v>42988</c:v>
                </c:pt>
                <c:pt idx="291201">
                  <c:v>42988</c:v>
                </c:pt>
                <c:pt idx="291202">
                  <c:v>42988</c:v>
                </c:pt>
                <c:pt idx="291203">
                  <c:v>42988</c:v>
                </c:pt>
                <c:pt idx="291204">
                  <c:v>42988</c:v>
                </c:pt>
                <c:pt idx="291205">
                  <c:v>42988</c:v>
                </c:pt>
                <c:pt idx="291206">
                  <c:v>42988</c:v>
                </c:pt>
                <c:pt idx="291207">
                  <c:v>42988</c:v>
                </c:pt>
                <c:pt idx="291208">
                  <c:v>42988</c:v>
                </c:pt>
                <c:pt idx="291209">
                  <c:v>42988</c:v>
                </c:pt>
                <c:pt idx="291210">
                  <c:v>42988</c:v>
                </c:pt>
                <c:pt idx="291211">
                  <c:v>42988</c:v>
                </c:pt>
                <c:pt idx="291212">
                  <c:v>42988</c:v>
                </c:pt>
                <c:pt idx="291213">
                  <c:v>42988</c:v>
                </c:pt>
                <c:pt idx="291214">
                  <c:v>42988</c:v>
                </c:pt>
                <c:pt idx="291215">
                  <c:v>42988</c:v>
                </c:pt>
                <c:pt idx="291216">
                  <c:v>42988</c:v>
                </c:pt>
                <c:pt idx="291217">
                  <c:v>42988</c:v>
                </c:pt>
                <c:pt idx="291218">
                  <c:v>42988</c:v>
                </c:pt>
                <c:pt idx="291219">
                  <c:v>42988</c:v>
                </c:pt>
                <c:pt idx="291220">
                  <c:v>42988</c:v>
                </c:pt>
                <c:pt idx="291221">
                  <c:v>42988</c:v>
                </c:pt>
                <c:pt idx="291222">
                  <c:v>42988</c:v>
                </c:pt>
                <c:pt idx="291223">
                  <c:v>42988</c:v>
                </c:pt>
                <c:pt idx="291224">
                  <c:v>42988</c:v>
                </c:pt>
                <c:pt idx="291225">
                  <c:v>42988</c:v>
                </c:pt>
                <c:pt idx="291226">
                  <c:v>42988</c:v>
                </c:pt>
                <c:pt idx="291227">
                  <c:v>42988</c:v>
                </c:pt>
                <c:pt idx="291228">
                  <c:v>42988</c:v>
                </c:pt>
                <c:pt idx="291229">
                  <c:v>42988</c:v>
                </c:pt>
                <c:pt idx="291230">
                  <c:v>42988</c:v>
                </c:pt>
                <c:pt idx="291231">
                  <c:v>42988</c:v>
                </c:pt>
                <c:pt idx="291232">
                  <c:v>42988</c:v>
                </c:pt>
                <c:pt idx="291233">
                  <c:v>42988</c:v>
                </c:pt>
                <c:pt idx="291234">
                  <c:v>42988</c:v>
                </c:pt>
                <c:pt idx="291235">
                  <c:v>42988</c:v>
                </c:pt>
                <c:pt idx="291236">
                  <c:v>42988</c:v>
                </c:pt>
                <c:pt idx="291237">
                  <c:v>42988</c:v>
                </c:pt>
                <c:pt idx="291238">
                  <c:v>42988</c:v>
                </c:pt>
                <c:pt idx="291239">
                  <c:v>42988</c:v>
                </c:pt>
                <c:pt idx="291240">
                  <c:v>42988</c:v>
                </c:pt>
                <c:pt idx="291241">
                  <c:v>42988</c:v>
                </c:pt>
                <c:pt idx="291242">
                  <c:v>42988</c:v>
                </c:pt>
                <c:pt idx="291243">
                  <c:v>42988</c:v>
                </c:pt>
                <c:pt idx="291244">
                  <c:v>42988</c:v>
                </c:pt>
                <c:pt idx="291245">
                  <c:v>42988</c:v>
                </c:pt>
                <c:pt idx="291246">
                  <c:v>42988</c:v>
                </c:pt>
                <c:pt idx="291247">
                  <c:v>42988</c:v>
                </c:pt>
                <c:pt idx="291248">
                  <c:v>42988</c:v>
                </c:pt>
                <c:pt idx="291249">
                  <c:v>42988</c:v>
                </c:pt>
                <c:pt idx="291250">
                  <c:v>42988</c:v>
                </c:pt>
                <c:pt idx="291251">
                  <c:v>42988</c:v>
                </c:pt>
                <c:pt idx="291252">
                  <c:v>42988</c:v>
                </c:pt>
                <c:pt idx="291253">
                  <c:v>42988</c:v>
                </c:pt>
                <c:pt idx="291254">
                  <c:v>42988</c:v>
                </c:pt>
                <c:pt idx="291255">
                  <c:v>42988</c:v>
                </c:pt>
                <c:pt idx="291256">
                  <c:v>42988</c:v>
                </c:pt>
                <c:pt idx="291257">
                  <c:v>42988</c:v>
                </c:pt>
                <c:pt idx="291258">
                  <c:v>42988</c:v>
                </c:pt>
                <c:pt idx="291259">
                  <c:v>42988</c:v>
                </c:pt>
                <c:pt idx="291260">
                  <c:v>42988</c:v>
                </c:pt>
                <c:pt idx="291261">
                  <c:v>42988</c:v>
                </c:pt>
                <c:pt idx="291262">
                  <c:v>42988</c:v>
                </c:pt>
                <c:pt idx="291263">
                  <c:v>42988</c:v>
                </c:pt>
                <c:pt idx="291264">
                  <c:v>42988</c:v>
                </c:pt>
                <c:pt idx="291265">
                  <c:v>42988</c:v>
                </c:pt>
                <c:pt idx="291266">
                  <c:v>42988</c:v>
                </c:pt>
                <c:pt idx="291267">
                  <c:v>42988</c:v>
                </c:pt>
                <c:pt idx="291268">
                  <c:v>42988</c:v>
                </c:pt>
                <c:pt idx="291269">
                  <c:v>42988</c:v>
                </c:pt>
                <c:pt idx="291270">
                  <c:v>42988</c:v>
                </c:pt>
                <c:pt idx="291271">
                  <c:v>42988</c:v>
                </c:pt>
                <c:pt idx="291272">
                  <c:v>42988</c:v>
                </c:pt>
                <c:pt idx="291273">
                  <c:v>42988</c:v>
                </c:pt>
                <c:pt idx="291274">
                  <c:v>42988</c:v>
                </c:pt>
                <c:pt idx="291275">
                  <c:v>42988</c:v>
                </c:pt>
                <c:pt idx="291276">
                  <c:v>42988</c:v>
                </c:pt>
                <c:pt idx="291277">
                  <c:v>42988</c:v>
                </c:pt>
                <c:pt idx="291278">
                  <c:v>42988</c:v>
                </c:pt>
                <c:pt idx="291279">
                  <c:v>42988</c:v>
                </c:pt>
                <c:pt idx="291280">
                  <c:v>42988</c:v>
                </c:pt>
                <c:pt idx="291281">
                  <c:v>42988</c:v>
                </c:pt>
                <c:pt idx="291282">
                  <c:v>42988</c:v>
                </c:pt>
                <c:pt idx="291283">
                  <c:v>42988</c:v>
                </c:pt>
                <c:pt idx="291284">
                  <c:v>42988</c:v>
                </c:pt>
                <c:pt idx="291285">
                  <c:v>42988</c:v>
                </c:pt>
                <c:pt idx="291286">
                  <c:v>42988</c:v>
                </c:pt>
                <c:pt idx="291287">
                  <c:v>42988</c:v>
                </c:pt>
                <c:pt idx="291288">
                  <c:v>42988</c:v>
                </c:pt>
                <c:pt idx="291289">
                  <c:v>42988</c:v>
                </c:pt>
                <c:pt idx="291290">
                  <c:v>42988</c:v>
                </c:pt>
                <c:pt idx="291291">
                  <c:v>42988</c:v>
                </c:pt>
                <c:pt idx="291292">
                  <c:v>42988</c:v>
                </c:pt>
                <c:pt idx="291293">
                  <c:v>42988</c:v>
                </c:pt>
                <c:pt idx="291294">
                  <c:v>42988</c:v>
                </c:pt>
                <c:pt idx="291295">
                  <c:v>42988</c:v>
                </c:pt>
                <c:pt idx="291296">
                  <c:v>42988</c:v>
                </c:pt>
                <c:pt idx="291297">
                  <c:v>42988</c:v>
                </c:pt>
                <c:pt idx="291298">
                  <c:v>42988</c:v>
                </c:pt>
                <c:pt idx="291299">
                  <c:v>42988</c:v>
                </c:pt>
                <c:pt idx="291300">
                  <c:v>42988</c:v>
                </c:pt>
                <c:pt idx="291301">
                  <c:v>42988</c:v>
                </c:pt>
                <c:pt idx="291302">
                  <c:v>42988</c:v>
                </c:pt>
                <c:pt idx="291303">
                  <c:v>42988</c:v>
                </c:pt>
                <c:pt idx="291304">
                  <c:v>42988</c:v>
                </c:pt>
                <c:pt idx="291305">
                  <c:v>42988</c:v>
                </c:pt>
                <c:pt idx="291306">
                  <c:v>42988</c:v>
                </c:pt>
                <c:pt idx="291307">
                  <c:v>42988</c:v>
                </c:pt>
                <c:pt idx="291308">
                  <c:v>42988</c:v>
                </c:pt>
                <c:pt idx="291309">
                  <c:v>42988</c:v>
                </c:pt>
                <c:pt idx="291310">
                  <c:v>42988</c:v>
                </c:pt>
                <c:pt idx="291311">
                  <c:v>42988</c:v>
                </c:pt>
                <c:pt idx="291312">
                  <c:v>42988</c:v>
                </c:pt>
                <c:pt idx="291313">
                  <c:v>42988</c:v>
                </c:pt>
                <c:pt idx="291314">
                  <c:v>42988</c:v>
                </c:pt>
                <c:pt idx="291315">
                  <c:v>42988</c:v>
                </c:pt>
                <c:pt idx="291316">
                  <c:v>42988</c:v>
                </c:pt>
                <c:pt idx="291317">
                  <c:v>42988</c:v>
                </c:pt>
                <c:pt idx="291318">
                  <c:v>42988</c:v>
                </c:pt>
                <c:pt idx="291319">
                  <c:v>42988</c:v>
                </c:pt>
                <c:pt idx="291320">
                  <c:v>42988</c:v>
                </c:pt>
                <c:pt idx="291321">
                  <c:v>42988</c:v>
                </c:pt>
                <c:pt idx="291322">
                  <c:v>42988</c:v>
                </c:pt>
                <c:pt idx="291323">
                  <c:v>42988</c:v>
                </c:pt>
                <c:pt idx="291324">
                  <c:v>42988</c:v>
                </c:pt>
                <c:pt idx="291325">
                  <c:v>42988</c:v>
                </c:pt>
                <c:pt idx="291326">
                  <c:v>42988</c:v>
                </c:pt>
                <c:pt idx="291327">
                  <c:v>42988</c:v>
                </c:pt>
                <c:pt idx="291328">
                  <c:v>42988</c:v>
                </c:pt>
                <c:pt idx="291329">
                  <c:v>42988</c:v>
                </c:pt>
                <c:pt idx="291330">
                  <c:v>42988</c:v>
                </c:pt>
                <c:pt idx="291331">
                  <c:v>42988</c:v>
                </c:pt>
                <c:pt idx="291332">
                  <c:v>42988</c:v>
                </c:pt>
                <c:pt idx="291333">
                  <c:v>42988</c:v>
                </c:pt>
                <c:pt idx="291334">
                  <c:v>42988</c:v>
                </c:pt>
                <c:pt idx="291335">
                  <c:v>42988</c:v>
                </c:pt>
                <c:pt idx="291336">
                  <c:v>42988</c:v>
                </c:pt>
                <c:pt idx="291337">
                  <c:v>42988</c:v>
                </c:pt>
                <c:pt idx="291338">
                  <c:v>42988</c:v>
                </c:pt>
                <c:pt idx="291339">
                  <c:v>42988</c:v>
                </c:pt>
                <c:pt idx="291340">
                  <c:v>42988</c:v>
                </c:pt>
                <c:pt idx="291341">
                  <c:v>42988</c:v>
                </c:pt>
                <c:pt idx="291342">
                  <c:v>42988</c:v>
                </c:pt>
                <c:pt idx="291343">
                  <c:v>42988</c:v>
                </c:pt>
                <c:pt idx="291344">
                  <c:v>42988</c:v>
                </c:pt>
                <c:pt idx="291345">
                  <c:v>42988</c:v>
                </c:pt>
                <c:pt idx="291346">
                  <c:v>42988</c:v>
                </c:pt>
                <c:pt idx="291347">
                  <c:v>42988</c:v>
                </c:pt>
                <c:pt idx="291348">
                  <c:v>42988</c:v>
                </c:pt>
                <c:pt idx="291349">
                  <c:v>42988</c:v>
                </c:pt>
                <c:pt idx="291350">
                  <c:v>42988</c:v>
                </c:pt>
                <c:pt idx="291351">
                  <c:v>42988</c:v>
                </c:pt>
                <c:pt idx="291352">
                  <c:v>42988</c:v>
                </c:pt>
                <c:pt idx="291353">
                  <c:v>42988</c:v>
                </c:pt>
                <c:pt idx="291354">
                  <c:v>42988</c:v>
                </c:pt>
                <c:pt idx="291355">
                  <c:v>42988</c:v>
                </c:pt>
                <c:pt idx="291356">
                  <c:v>42988</c:v>
                </c:pt>
                <c:pt idx="291357">
                  <c:v>42988</c:v>
                </c:pt>
                <c:pt idx="291358">
                  <c:v>42988</c:v>
                </c:pt>
                <c:pt idx="291359">
                  <c:v>42988</c:v>
                </c:pt>
                <c:pt idx="291360">
                  <c:v>42988</c:v>
                </c:pt>
                <c:pt idx="291361">
                  <c:v>42988</c:v>
                </c:pt>
                <c:pt idx="291362">
                  <c:v>42988</c:v>
                </c:pt>
                <c:pt idx="291363">
                  <c:v>42988</c:v>
                </c:pt>
                <c:pt idx="291364">
                  <c:v>42988</c:v>
                </c:pt>
                <c:pt idx="291365">
                  <c:v>42988</c:v>
                </c:pt>
                <c:pt idx="291366">
                  <c:v>42988</c:v>
                </c:pt>
                <c:pt idx="291367">
                  <c:v>42988</c:v>
                </c:pt>
                <c:pt idx="291368">
                  <c:v>42988</c:v>
                </c:pt>
                <c:pt idx="291369">
                  <c:v>42988</c:v>
                </c:pt>
                <c:pt idx="291370">
                  <c:v>42988</c:v>
                </c:pt>
                <c:pt idx="291371">
                  <c:v>42988</c:v>
                </c:pt>
                <c:pt idx="291372">
                  <c:v>42988</c:v>
                </c:pt>
                <c:pt idx="291373">
                  <c:v>42988</c:v>
                </c:pt>
                <c:pt idx="291374">
                  <c:v>42988</c:v>
                </c:pt>
                <c:pt idx="291375">
                  <c:v>42988</c:v>
                </c:pt>
                <c:pt idx="291376">
                  <c:v>42988</c:v>
                </c:pt>
                <c:pt idx="291377">
                  <c:v>42988</c:v>
                </c:pt>
                <c:pt idx="291378">
                  <c:v>42988</c:v>
                </c:pt>
                <c:pt idx="291379">
                  <c:v>42988</c:v>
                </c:pt>
                <c:pt idx="291380">
                  <c:v>42988</c:v>
                </c:pt>
                <c:pt idx="291381">
                  <c:v>42988</c:v>
                </c:pt>
                <c:pt idx="291382">
                  <c:v>42988</c:v>
                </c:pt>
                <c:pt idx="291383">
                  <c:v>42988</c:v>
                </c:pt>
                <c:pt idx="291384">
                  <c:v>42988</c:v>
                </c:pt>
                <c:pt idx="291385">
                  <c:v>42988</c:v>
                </c:pt>
                <c:pt idx="291386">
                  <c:v>42988</c:v>
                </c:pt>
                <c:pt idx="291387">
                  <c:v>42988</c:v>
                </c:pt>
                <c:pt idx="291388">
                  <c:v>42988</c:v>
                </c:pt>
                <c:pt idx="291389">
                  <c:v>42988</c:v>
                </c:pt>
                <c:pt idx="291390">
                  <c:v>42988</c:v>
                </c:pt>
                <c:pt idx="291391">
                  <c:v>42988</c:v>
                </c:pt>
                <c:pt idx="291392">
                  <c:v>42988</c:v>
                </c:pt>
                <c:pt idx="291393">
                  <c:v>42988</c:v>
                </c:pt>
                <c:pt idx="291394">
                  <c:v>42988</c:v>
                </c:pt>
                <c:pt idx="291395">
                  <c:v>42988</c:v>
                </c:pt>
                <c:pt idx="291396">
                  <c:v>42988</c:v>
                </c:pt>
                <c:pt idx="291397">
                  <c:v>42988</c:v>
                </c:pt>
                <c:pt idx="291398">
                  <c:v>42988</c:v>
                </c:pt>
                <c:pt idx="291399">
                  <c:v>42988</c:v>
                </c:pt>
                <c:pt idx="291400">
                  <c:v>42988</c:v>
                </c:pt>
                <c:pt idx="291401">
                  <c:v>42988</c:v>
                </c:pt>
                <c:pt idx="291402">
                  <c:v>42988</c:v>
                </c:pt>
                <c:pt idx="291403">
                  <c:v>42988</c:v>
                </c:pt>
                <c:pt idx="291404">
                  <c:v>42988</c:v>
                </c:pt>
                <c:pt idx="291405">
                  <c:v>42988</c:v>
                </c:pt>
                <c:pt idx="291406">
                  <c:v>42988</c:v>
                </c:pt>
                <c:pt idx="291407">
                  <c:v>42988</c:v>
                </c:pt>
                <c:pt idx="291408">
                  <c:v>42988</c:v>
                </c:pt>
                <c:pt idx="291409">
                  <c:v>42988</c:v>
                </c:pt>
                <c:pt idx="291410">
                  <c:v>42988</c:v>
                </c:pt>
                <c:pt idx="291411">
                  <c:v>42988</c:v>
                </c:pt>
                <c:pt idx="291412">
                  <c:v>42988</c:v>
                </c:pt>
                <c:pt idx="291413">
                  <c:v>42988</c:v>
                </c:pt>
                <c:pt idx="291414">
                  <c:v>42988</c:v>
                </c:pt>
                <c:pt idx="291415">
                  <c:v>42988</c:v>
                </c:pt>
                <c:pt idx="291416">
                  <c:v>42988</c:v>
                </c:pt>
                <c:pt idx="291417">
                  <c:v>42988</c:v>
                </c:pt>
                <c:pt idx="291418">
                  <c:v>42988</c:v>
                </c:pt>
                <c:pt idx="291419">
                  <c:v>42988</c:v>
                </c:pt>
                <c:pt idx="291420">
                  <c:v>42988</c:v>
                </c:pt>
                <c:pt idx="291421">
                  <c:v>42988</c:v>
                </c:pt>
                <c:pt idx="291422">
                  <c:v>42988</c:v>
                </c:pt>
                <c:pt idx="291423">
                  <c:v>42988</c:v>
                </c:pt>
                <c:pt idx="291424">
                  <c:v>42988</c:v>
                </c:pt>
                <c:pt idx="291425">
                  <c:v>42988</c:v>
                </c:pt>
                <c:pt idx="291426">
                  <c:v>42988</c:v>
                </c:pt>
                <c:pt idx="291427">
                  <c:v>42988</c:v>
                </c:pt>
                <c:pt idx="291428">
                  <c:v>42988</c:v>
                </c:pt>
                <c:pt idx="291429">
                  <c:v>42988</c:v>
                </c:pt>
                <c:pt idx="291430">
                  <c:v>42988</c:v>
                </c:pt>
                <c:pt idx="291431">
                  <c:v>42988</c:v>
                </c:pt>
                <c:pt idx="291432">
                  <c:v>42988</c:v>
                </c:pt>
                <c:pt idx="291433">
                  <c:v>42988</c:v>
                </c:pt>
                <c:pt idx="291434">
                  <c:v>42988</c:v>
                </c:pt>
                <c:pt idx="291435">
                  <c:v>42988</c:v>
                </c:pt>
                <c:pt idx="291436">
                  <c:v>42988</c:v>
                </c:pt>
                <c:pt idx="291437">
                  <c:v>42988</c:v>
                </c:pt>
                <c:pt idx="291438">
                  <c:v>42988</c:v>
                </c:pt>
                <c:pt idx="291439">
                  <c:v>42988</c:v>
                </c:pt>
                <c:pt idx="291440">
                  <c:v>42988</c:v>
                </c:pt>
                <c:pt idx="291441">
                  <c:v>42988</c:v>
                </c:pt>
                <c:pt idx="291442">
                  <c:v>42988</c:v>
                </c:pt>
                <c:pt idx="291443">
                  <c:v>42988</c:v>
                </c:pt>
                <c:pt idx="291444">
                  <c:v>42988</c:v>
                </c:pt>
                <c:pt idx="291445">
                  <c:v>42988</c:v>
                </c:pt>
                <c:pt idx="291446">
                  <c:v>42988</c:v>
                </c:pt>
                <c:pt idx="291447">
                  <c:v>42988</c:v>
                </c:pt>
                <c:pt idx="291448">
                  <c:v>42988</c:v>
                </c:pt>
                <c:pt idx="291449">
                  <c:v>42988</c:v>
                </c:pt>
                <c:pt idx="291450">
                  <c:v>42988</c:v>
                </c:pt>
                <c:pt idx="291451">
                  <c:v>42988</c:v>
                </c:pt>
                <c:pt idx="291452">
                  <c:v>42988</c:v>
                </c:pt>
                <c:pt idx="291453">
                  <c:v>42988</c:v>
                </c:pt>
                <c:pt idx="291454">
                  <c:v>42988</c:v>
                </c:pt>
                <c:pt idx="291455">
                  <c:v>42988</c:v>
                </c:pt>
                <c:pt idx="291456">
                  <c:v>42988</c:v>
                </c:pt>
                <c:pt idx="291457">
                  <c:v>42988</c:v>
                </c:pt>
                <c:pt idx="291458">
                  <c:v>42988</c:v>
                </c:pt>
                <c:pt idx="291459">
                  <c:v>42988</c:v>
                </c:pt>
                <c:pt idx="291460">
                  <c:v>42988</c:v>
                </c:pt>
                <c:pt idx="291461">
                  <c:v>42988</c:v>
                </c:pt>
                <c:pt idx="291462">
                  <c:v>42988</c:v>
                </c:pt>
                <c:pt idx="291463">
                  <c:v>42988</c:v>
                </c:pt>
                <c:pt idx="291464">
                  <c:v>42988</c:v>
                </c:pt>
                <c:pt idx="291465">
                  <c:v>42988</c:v>
                </c:pt>
                <c:pt idx="291466">
                  <c:v>42988</c:v>
                </c:pt>
                <c:pt idx="291467">
                  <c:v>42988</c:v>
                </c:pt>
                <c:pt idx="291468">
                  <c:v>42988</c:v>
                </c:pt>
                <c:pt idx="291469">
                  <c:v>42988</c:v>
                </c:pt>
                <c:pt idx="291470">
                  <c:v>42988</c:v>
                </c:pt>
                <c:pt idx="291471">
                  <c:v>42988</c:v>
                </c:pt>
                <c:pt idx="291472">
                  <c:v>42988</c:v>
                </c:pt>
                <c:pt idx="291473">
                  <c:v>42988</c:v>
                </c:pt>
                <c:pt idx="291474">
                  <c:v>42988</c:v>
                </c:pt>
                <c:pt idx="291475">
                  <c:v>42988</c:v>
                </c:pt>
                <c:pt idx="291476">
                  <c:v>42988</c:v>
                </c:pt>
                <c:pt idx="291477">
                  <c:v>42988</c:v>
                </c:pt>
                <c:pt idx="291478">
                  <c:v>42988</c:v>
                </c:pt>
                <c:pt idx="291479">
                  <c:v>42988</c:v>
                </c:pt>
                <c:pt idx="291480">
                  <c:v>42988</c:v>
                </c:pt>
                <c:pt idx="291481">
                  <c:v>42988</c:v>
                </c:pt>
                <c:pt idx="291482">
                  <c:v>42988</c:v>
                </c:pt>
                <c:pt idx="291483">
                  <c:v>42988</c:v>
                </c:pt>
                <c:pt idx="291484">
                  <c:v>42988</c:v>
                </c:pt>
                <c:pt idx="291485">
                  <c:v>42988</c:v>
                </c:pt>
                <c:pt idx="291486">
                  <c:v>42988</c:v>
                </c:pt>
                <c:pt idx="291487">
                  <c:v>42988</c:v>
                </c:pt>
                <c:pt idx="291488">
                  <c:v>42988</c:v>
                </c:pt>
                <c:pt idx="291489">
                  <c:v>42988</c:v>
                </c:pt>
                <c:pt idx="291490">
                  <c:v>42988</c:v>
                </c:pt>
                <c:pt idx="291491">
                  <c:v>42988</c:v>
                </c:pt>
                <c:pt idx="291492">
                  <c:v>42988</c:v>
                </c:pt>
                <c:pt idx="291493">
                  <c:v>42988</c:v>
                </c:pt>
                <c:pt idx="291494">
                  <c:v>42988</c:v>
                </c:pt>
                <c:pt idx="291495">
                  <c:v>42988</c:v>
                </c:pt>
                <c:pt idx="291496">
                  <c:v>42988</c:v>
                </c:pt>
                <c:pt idx="291497">
                  <c:v>42988</c:v>
                </c:pt>
                <c:pt idx="291498">
                  <c:v>42988</c:v>
                </c:pt>
                <c:pt idx="291499">
                  <c:v>42988</c:v>
                </c:pt>
                <c:pt idx="291500">
                  <c:v>42988</c:v>
                </c:pt>
                <c:pt idx="291501">
                  <c:v>42988</c:v>
                </c:pt>
                <c:pt idx="291502">
                  <c:v>42988</c:v>
                </c:pt>
                <c:pt idx="291503">
                  <c:v>42988</c:v>
                </c:pt>
                <c:pt idx="291504">
                  <c:v>42988</c:v>
                </c:pt>
                <c:pt idx="291505">
                  <c:v>42988</c:v>
                </c:pt>
                <c:pt idx="291506">
                  <c:v>42988</c:v>
                </c:pt>
                <c:pt idx="291507">
                  <c:v>42988</c:v>
                </c:pt>
                <c:pt idx="291508">
                  <c:v>42988</c:v>
                </c:pt>
                <c:pt idx="291509">
                  <c:v>42988</c:v>
                </c:pt>
                <c:pt idx="291510">
                  <c:v>42988</c:v>
                </c:pt>
                <c:pt idx="291511">
                  <c:v>42988</c:v>
                </c:pt>
                <c:pt idx="291512">
                  <c:v>42988</c:v>
                </c:pt>
                <c:pt idx="291513">
                  <c:v>42988</c:v>
                </c:pt>
                <c:pt idx="291514">
                  <c:v>42988</c:v>
                </c:pt>
                <c:pt idx="291515">
                  <c:v>42988</c:v>
                </c:pt>
                <c:pt idx="291516">
                  <c:v>42988</c:v>
                </c:pt>
                <c:pt idx="291517">
                  <c:v>42988</c:v>
                </c:pt>
                <c:pt idx="291518">
                  <c:v>42988</c:v>
                </c:pt>
                <c:pt idx="291519">
                  <c:v>42988</c:v>
                </c:pt>
                <c:pt idx="291520">
                  <c:v>42988</c:v>
                </c:pt>
                <c:pt idx="291521">
                  <c:v>42988</c:v>
                </c:pt>
                <c:pt idx="291522">
                  <c:v>42988</c:v>
                </c:pt>
                <c:pt idx="291523">
                  <c:v>42988</c:v>
                </c:pt>
                <c:pt idx="291524">
                  <c:v>42988</c:v>
                </c:pt>
                <c:pt idx="291525">
                  <c:v>42988</c:v>
                </c:pt>
                <c:pt idx="291526">
                  <c:v>42988</c:v>
                </c:pt>
                <c:pt idx="291527">
                  <c:v>42988</c:v>
                </c:pt>
                <c:pt idx="291528">
                  <c:v>42988</c:v>
                </c:pt>
                <c:pt idx="291529">
                  <c:v>42988</c:v>
                </c:pt>
                <c:pt idx="291530">
                  <c:v>42988</c:v>
                </c:pt>
                <c:pt idx="291531">
                  <c:v>42988</c:v>
                </c:pt>
                <c:pt idx="291532">
                  <c:v>42988</c:v>
                </c:pt>
                <c:pt idx="291533">
                  <c:v>42988</c:v>
                </c:pt>
                <c:pt idx="291534">
                  <c:v>42988</c:v>
                </c:pt>
                <c:pt idx="291535">
                  <c:v>42988</c:v>
                </c:pt>
                <c:pt idx="291536">
                  <c:v>42988</c:v>
                </c:pt>
                <c:pt idx="291537">
                  <c:v>42988</c:v>
                </c:pt>
                <c:pt idx="291538">
                  <c:v>42988</c:v>
                </c:pt>
                <c:pt idx="291539">
                  <c:v>42988</c:v>
                </c:pt>
                <c:pt idx="291540">
                  <c:v>42988</c:v>
                </c:pt>
                <c:pt idx="291541">
                  <c:v>42988</c:v>
                </c:pt>
                <c:pt idx="291542">
                  <c:v>42988</c:v>
                </c:pt>
                <c:pt idx="291543">
                  <c:v>42988</c:v>
                </c:pt>
                <c:pt idx="291544">
                  <c:v>42988</c:v>
                </c:pt>
                <c:pt idx="291545">
                  <c:v>42988</c:v>
                </c:pt>
                <c:pt idx="291546">
                  <c:v>42988</c:v>
                </c:pt>
                <c:pt idx="291547">
                  <c:v>42988</c:v>
                </c:pt>
                <c:pt idx="291548">
                  <c:v>42988</c:v>
                </c:pt>
                <c:pt idx="291549">
                  <c:v>42988</c:v>
                </c:pt>
                <c:pt idx="291550">
                  <c:v>42988</c:v>
                </c:pt>
                <c:pt idx="291551">
                  <c:v>42988</c:v>
                </c:pt>
                <c:pt idx="291552">
                  <c:v>42988</c:v>
                </c:pt>
                <c:pt idx="291553">
                  <c:v>42988</c:v>
                </c:pt>
                <c:pt idx="291554">
                  <c:v>42988</c:v>
                </c:pt>
                <c:pt idx="291555">
                  <c:v>42988</c:v>
                </c:pt>
                <c:pt idx="291556">
                  <c:v>42988</c:v>
                </c:pt>
                <c:pt idx="291557">
                  <c:v>42988</c:v>
                </c:pt>
                <c:pt idx="291558">
                  <c:v>42988</c:v>
                </c:pt>
                <c:pt idx="291559">
                  <c:v>42988</c:v>
                </c:pt>
                <c:pt idx="291560">
                  <c:v>42988</c:v>
                </c:pt>
                <c:pt idx="291561">
                  <c:v>42988</c:v>
                </c:pt>
                <c:pt idx="291562">
                  <c:v>42988</c:v>
                </c:pt>
                <c:pt idx="291563">
                  <c:v>42988</c:v>
                </c:pt>
                <c:pt idx="291564">
                  <c:v>42988</c:v>
                </c:pt>
                <c:pt idx="291565">
                  <c:v>42988</c:v>
                </c:pt>
                <c:pt idx="291566">
                  <c:v>42988</c:v>
                </c:pt>
                <c:pt idx="291567">
                  <c:v>42988</c:v>
                </c:pt>
                <c:pt idx="291568">
                  <c:v>42988</c:v>
                </c:pt>
                <c:pt idx="291569">
                  <c:v>42988</c:v>
                </c:pt>
                <c:pt idx="291570">
                  <c:v>42988</c:v>
                </c:pt>
                <c:pt idx="291571">
                  <c:v>42988</c:v>
                </c:pt>
                <c:pt idx="291572">
                  <c:v>42988</c:v>
                </c:pt>
                <c:pt idx="291573">
                  <c:v>42988</c:v>
                </c:pt>
                <c:pt idx="291574">
                  <c:v>42988</c:v>
                </c:pt>
                <c:pt idx="291575">
                  <c:v>42988</c:v>
                </c:pt>
                <c:pt idx="291576">
                  <c:v>42988</c:v>
                </c:pt>
                <c:pt idx="291577">
                  <c:v>42988</c:v>
                </c:pt>
                <c:pt idx="291578">
                  <c:v>42988</c:v>
                </c:pt>
                <c:pt idx="291579">
                  <c:v>42988</c:v>
                </c:pt>
                <c:pt idx="291580">
                  <c:v>42988</c:v>
                </c:pt>
                <c:pt idx="291581">
                  <c:v>42988</c:v>
                </c:pt>
                <c:pt idx="291582">
                  <c:v>42988</c:v>
                </c:pt>
                <c:pt idx="291583">
                  <c:v>42988</c:v>
                </c:pt>
                <c:pt idx="291584">
                  <c:v>42988</c:v>
                </c:pt>
                <c:pt idx="291585">
                  <c:v>42988</c:v>
                </c:pt>
                <c:pt idx="291586">
                  <c:v>42988</c:v>
                </c:pt>
                <c:pt idx="291587">
                  <c:v>42988</c:v>
                </c:pt>
                <c:pt idx="291588">
                  <c:v>42988</c:v>
                </c:pt>
                <c:pt idx="291589">
                  <c:v>42988</c:v>
                </c:pt>
                <c:pt idx="291590">
                  <c:v>42988</c:v>
                </c:pt>
                <c:pt idx="291591">
                  <c:v>42988</c:v>
                </c:pt>
                <c:pt idx="291592">
                  <c:v>42988</c:v>
                </c:pt>
                <c:pt idx="291593">
                  <c:v>42988</c:v>
                </c:pt>
                <c:pt idx="291594">
                  <c:v>42988</c:v>
                </c:pt>
                <c:pt idx="291595">
                  <c:v>42988</c:v>
                </c:pt>
                <c:pt idx="291596">
                  <c:v>42988</c:v>
                </c:pt>
                <c:pt idx="291597">
                  <c:v>42988</c:v>
                </c:pt>
                <c:pt idx="291598">
                  <c:v>42988</c:v>
                </c:pt>
                <c:pt idx="291599">
                  <c:v>42988</c:v>
                </c:pt>
                <c:pt idx="291600">
                  <c:v>42988</c:v>
                </c:pt>
                <c:pt idx="291601">
                  <c:v>42988</c:v>
                </c:pt>
                <c:pt idx="291602">
                  <c:v>42988</c:v>
                </c:pt>
                <c:pt idx="291603">
                  <c:v>42988</c:v>
                </c:pt>
                <c:pt idx="291604">
                  <c:v>42988</c:v>
                </c:pt>
                <c:pt idx="291605">
                  <c:v>42988</c:v>
                </c:pt>
                <c:pt idx="291606">
                  <c:v>42988</c:v>
                </c:pt>
                <c:pt idx="291607">
                  <c:v>42988</c:v>
                </c:pt>
                <c:pt idx="291608">
                  <c:v>42988</c:v>
                </c:pt>
                <c:pt idx="291609">
                  <c:v>42988</c:v>
                </c:pt>
                <c:pt idx="291610">
                  <c:v>42988</c:v>
                </c:pt>
                <c:pt idx="291611">
                  <c:v>42988</c:v>
                </c:pt>
                <c:pt idx="291612">
                  <c:v>42988</c:v>
                </c:pt>
                <c:pt idx="291613">
                  <c:v>42988</c:v>
                </c:pt>
                <c:pt idx="291614">
                  <c:v>42988</c:v>
                </c:pt>
                <c:pt idx="291615">
                  <c:v>42988</c:v>
                </c:pt>
                <c:pt idx="291616">
                  <c:v>42988</c:v>
                </c:pt>
                <c:pt idx="291617">
                  <c:v>42988</c:v>
                </c:pt>
                <c:pt idx="291618">
                  <c:v>42988</c:v>
                </c:pt>
                <c:pt idx="291619">
                  <c:v>42988</c:v>
                </c:pt>
                <c:pt idx="291620">
                  <c:v>42988</c:v>
                </c:pt>
                <c:pt idx="291621">
                  <c:v>42988</c:v>
                </c:pt>
                <c:pt idx="291622">
                  <c:v>42988</c:v>
                </c:pt>
                <c:pt idx="291623">
                  <c:v>42988</c:v>
                </c:pt>
                <c:pt idx="291624">
                  <c:v>42988</c:v>
                </c:pt>
                <c:pt idx="291625">
                  <c:v>42988</c:v>
                </c:pt>
                <c:pt idx="291626">
                  <c:v>42988</c:v>
                </c:pt>
                <c:pt idx="291627">
                  <c:v>42988</c:v>
                </c:pt>
                <c:pt idx="291628">
                  <c:v>42988</c:v>
                </c:pt>
                <c:pt idx="291629">
                  <c:v>42988</c:v>
                </c:pt>
                <c:pt idx="291630">
                  <c:v>42988</c:v>
                </c:pt>
                <c:pt idx="291631">
                  <c:v>42988</c:v>
                </c:pt>
                <c:pt idx="291632">
                  <c:v>42988</c:v>
                </c:pt>
                <c:pt idx="291633">
                  <c:v>42988</c:v>
                </c:pt>
                <c:pt idx="291634">
                  <c:v>42988</c:v>
                </c:pt>
                <c:pt idx="291635">
                  <c:v>42988</c:v>
                </c:pt>
                <c:pt idx="291636">
                  <c:v>42988</c:v>
                </c:pt>
                <c:pt idx="291637">
                  <c:v>42988</c:v>
                </c:pt>
                <c:pt idx="291638">
                  <c:v>42988</c:v>
                </c:pt>
                <c:pt idx="291639">
                  <c:v>42988</c:v>
                </c:pt>
                <c:pt idx="291640">
                  <c:v>42988</c:v>
                </c:pt>
                <c:pt idx="291641">
                  <c:v>42988</c:v>
                </c:pt>
                <c:pt idx="291642">
                  <c:v>42988</c:v>
                </c:pt>
                <c:pt idx="291643">
                  <c:v>42988</c:v>
                </c:pt>
                <c:pt idx="291644">
                  <c:v>42988</c:v>
                </c:pt>
                <c:pt idx="291645">
                  <c:v>42988</c:v>
                </c:pt>
                <c:pt idx="291646">
                  <c:v>42988</c:v>
                </c:pt>
                <c:pt idx="291647">
                  <c:v>42988</c:v>
                </c:pt>
                <c:pt idx="291648">
                  <c:v>42988</c:v>
                </c:pt>
                <c:pt idx="291649">
                  <c:v>42988</c:v>
                </c:pt>
                <c:pt idx="291650">
                  <c:v>42988</c:v>
                </c:pt>
                <c:pt idx="291651">
                  <c:v>42988</c:v>
                </c:pt>
                <c:pt idx="291652">
                  <c:v>42988</c:v>
                </c:pt>
                <c:pt idx="291653">
                  <c:v>42988</c:v>
                </c:pt>
                <c:pt idx="291654">
                  <c:v>42988</c:v>
                </c:pt>
                <c:pt idx="291655">
                  <c:v>42988</c:v>
                </c:pt>
                <c:pt idx="291656">
                  <c:v>42988</c:v>
                </c:pt>
                <c:pt idx="291657">
                  <c:v>42988</c:v>
                </c:pt>
                <c:pt idx="291658">
                  <c:v>42988</c:v>
                </c:pt>
                <c:pt idx="291659">
                  <c:v>42988</c:v>
                </c:pt>
                <c:pt idx="291660">
                  <c:v>42988</c:v>
                </c:pt>
                <c:pt idx="291661">
                  <c:v>42988</c:v>
                </c:pt>
                <c:pt idx="291662">
                  <c:v>42988</c:v>
                </c:pt>
                <c:pt idx="291663">
                  <c:v>42988</c:v>
                </c:pt>
                <c:pt idx="291664">
                  <c:v>42988</c:v>
                </c:pt>
                <c:pt idx="291665">
                  <c:v>42988</c:v>
                </c:pt>
                <c:pt idx="291666">
                  <c:v>42988</c:v>
                </c:pt>
                <c:pt idx="291667">
                  <c:v>42988</c:v>
                </c:pt>
                <c:pt idx="291668">
                  <c:v>42988</c:v>
                </c:pt>
                <c:pt idx="291669">
                  <c:v>42988</c:v>
                </c:pt>
                <c:pt idx="291670">
                  <c:v>42988</c:v>
                </c:pt>
                <c:pt idx="291671">
                  <c:v>42988</c:v>
                </c:pt>
                <c:pt idx="291672">
                  <c:v>42988</c:v>
                </c:pt>
                <c:pt idx="291673">
                  <c:v>42988</c:v>
                </c:pt>
                <c:pt idx="291674">
                  <c:v>42988</c:v>
                </c:pt>
                <c:pt idx="291675">
                  <c:v>42988</c:v>
                </c:pt>
                <c:pt idx="291676">
                  <c:v>42988</c:v>
                </c:pt>
                <c:pt idx="291677">
                  <c:v>42988</c:v>
                </c:pt>
                <c:pt idx="291678">
                  <c:v>42988</c:v>
                </c:pt>
                <c:pt idx="291679">
                  <c:v>42988</c:v>
                </c:pt>
                <c:pt idx="291680">
                  <c:v>42988</c:v>
                </c:pt>
                <c:pt idx="291681">
                  <c:v>42988</c:v>
                </c:pt>
                <c:pt idx="291682">
                  <c:v>42988</c:v>
                </c:pt>
                <c:pt idx="291683">
                  <c:v>42988</c:v>
                </c:pt>
                <c:pt idx="291684">
                  <c:v>42988</c:v>
                </c:pt>
                <c:pt idx="291685">
                  <c:v>42988</c:v>
                </c:pt>
                <c:pt idx="291686">
                  <c:v>42988</c:v>
                </c:pt>
                <c:pt idx="291687">
                  <c:v>42988</c:v>
                </c:pt>
                <c:pt idx="291688">
                  <c:v>42988</c:v>
                </c:pt>
                <c:pt idx="291689">
                  <c:v>42988</c:v>
                </c:pt>
                <c:pt idx="291690">
                  <c:v>42988</c:v>
                </c:pt>
                <c:pt idx="291691">
                  <c:v>42988</c:v>
                </c:pt>
                <c:pt idx="291692">
                  <c:v>42988</c:v>
                </c:pt>
                <c:pt idx="291693">
                  <c:v>42988</c:v>
                </c:pt>
                <c:pt idx="291694">
                  <c:v>42988</c:v>
                </c:pt>
                <c:pt idx="291695">
                  <c:v>42988</c:v>
                </c:pt>
                <c:pt idx="291696">
                  <c:v>42988</c:v>
                </c:pt>
                <c:pt idx="291697">
                  <c:v>42988</c:v>
                </c:pt>
                <c:pt idx="291698">
                  <c:v>42988</c:v>
                </c:pt>
                <c:pt idx="291699">
                  <c:v>42988</c:v>
                </c:pt>
                <c:pt idx="291700">
                  <c:v>42988</c:v>
                </c:pt>
                <c:pt idx="291701">
                  <c:v>42988</c:v>
                </c:pt>
                <c:pt idx="291702">
                  <c:v>42988</c:v>
                </c:pt>
                <c:pt idx="291703">
                  <c:v>42988</c:v>
                </c:pt>
                <c:pt idx="291704">
                  <c:v>42988</c:v>
                </c:pt>
                <c:pt idx="291705">
                  <c:v>42988</c:v>
                </c:pt>
                <c:pt idx="291706">
                  <c:v>42988</c:v>
                </c:pt>
                <c:pt idx="291707">
                  <c:v>42988</c:v>
                </c:pt>
                <c:pt idx="291708">
                  <c:v>42988</c:v>
                </c:pt>
                <c:pt idx="291709">
                  <c:v>42988</c:v>
                </c:pt>
                <c:pt idx="291710">
                  <c:v>42988</c:v>
                </c:pt>
                <c:pt idx="291711">
                  <c:v>42988</c:v>
                </c:pt>
                <c:pt idx="291712">
                  <c:v>42988</c:v>
                </c:pt>
                <c:pt idx="291713">
                  <c:v>42988</c:v>
                </c:pt>
                <c:pt idx="291714">
                  <c:v>42988</c:v>
                </c:pt>
                <c:pt idx="291715">
                  <c:v>42988</c:v>
                </c:pt>
                <c:pt idx="291716">
                  <c:v>42988</c:v>
                </c:pt>
                <c:pt idx="291717">
                  <c:v>42988</c:v>
                </c:pt>
                <c:pt idx="291718">
                  <c:v>42988</c:v>
                </c:pt>
                <c:pt idx="291719">
                  <c:v>42988</c:v>
                </c:pt>
                <c:pt idx="291720">
                  <c:v>42988</c:v>
                </c:pt>
                <c:pt idx="291721">
                  <c:v>42988</c:v>
                </c:pt>
                <c:pt idx="291722">
                  <c:v>42988</c:v>
                </c:pt>
                <c:pt idx="291723">
                  <c:v>42988</c:v>
                </c:pt>
                <c:pt idx="291724">
                  <c:v>42988</c:v>
                </c:pt>
                <c:pt idx="291725">
                  <c:v>42988</c:v>
                </c:pt>
                <c:pt idx="291726">
                  <c:v>42988</c:v>
                </c:pt>
                <c:pt idx="291727">
                  <c:v>42988</c:v>
                </c:pt>
                <c:pt idx="291728">
                  <c:v>42988</c:v>
                </c:pt>
                <c:pt idx="291729">
                  <c:v>42988</c:v>
                </c:pt>
                <c:pt idx="291730">
                  <c:v>42988</c:v>
                </c:pt>
                <c:pt idx="291731">
                  <c:v>42988</c:v>
                </c:pt>
                <c:pt idx="291732">
                  <c:v>42988</c:v>
                </c:pt>
                <c:pt idx="291733">
                  <c:v>42988</c:v>
                </c:pt>
                <c:pt idx="291734">
                  <c:v>42988</c:v>
                </c:pt>
                <c:pt idx="291735">
                  <c:v>42988</c:v>
                </c:pt>
                <c:pt idx="291736">
                  <c:v>42988</c:v>
                </c:pt>
                <c:pt idx="291737">
                  <c:v>42988</c:v>
                </c:pt>
                <c:pt idx="291738">
                  <c:v>42988</c:v>
                </c:pt>
                <c:pt idx="291739">
                  <c:v>42988</c:v>
                </c:pt>
                <c:pt idx="291740">
                  <c:v>42988</c:v>
                </c:pt>
                <c:pt idx="291741">
                  <c:v>42988</c:v>
                </c:pt>
                <c:pt idx="291742">
                  <c:v>42988</c:v>
                </c:pt>
                <c:pt idx="291743">
                  <c:v>42988</c:v>
                </c:pt>
                <c:pt idx="291744">
                  <c:v>42988</c:v>
                </c:pt>
                <c:pt idx="291745">
                  <c:v>42988</c:v>
                </c:pt>
                <c:pt idx="291746">
                  <c:v>42988</c:v>
                </c:pt>
                <c:pt idx="291747">
                  <c:v>42988</c:v>
                </c:pt>
                <c:pt idx="291748">
                  <c:v>42988</c:v>
                </c:pt>
                <c:pt idx="291749">
                  <c:v>42988</c:v>
                </c:pt>
                <c:pt idx="291750">
                  <c:v>42988</c:v>
                </c:pt>
                <c:pt idx="291751">
                  <c:v>42988</c:v>
                </c:pt>
                <c:pt idx="291752">
                  <c:v>42988</c:v>
                </c:pt>
                <c:pt idx="291753">
                  <c:v>42988</c:v>
                </c:pt>
                <c:pt idx="291754">
                  <c:v>42988</c:v>
                </c:pt>
                <c:pt idx="291755">
                  <c:v>42988</c:v>
                </c:pt>
                <c:pt idx="291756">
                  <c:v>42988</c:v>
                </c:pt>
                <c:pt idx="291757">
                  <c:v>42988</c:v>
                </c:pt>
                <c:pt idx="291758">
                  <c:v>42988</c:v>
                </c:pt>
                <c:pt idx="291759">
                  <c:v>42988</c:v>
                </c:pt>
                <c:pt idx="291760">
                  <c:v>42988</c:v>
                </c:pt>
                <c:pt idx="291761">
                  <c:v>42988</c:v>
                </c:pt>
                <c:pt idx="291762">
                  <c:v>42988</c:v>
                </c:pt>
                <c:pt idx="291763">
                  <c:v>42988</c:v>
                </c:pt>
                <c:pt idx="291764">
                  <c:v>42988</c:v>
                </c:pt>
                <c:pt idx="291765">
                  <c:v>42988</c:v>
                </c:pt>
                <c:pt idx="291766">
                  <c:v>42988</c:v>
                </c:pt>
                <c:pt idx="291767">
                  <c:v>42988</c:v>
                </c:pt>
                <c:pt idx="291768">
                  <c:v>42988</c:v>
                </c:pt>
                <c:pt idx="291769">
                  <c:v>42988</c:v>
                </c:pt>
                <c:pt idx="291770">
                  <c:v>42988</c:v>
                </c:pt>
                <c:pt idx="291771">
                  <c:v>42988</c:v>
                </c:pt>
                <c:pt idx="291772">
                  <c:v>42988</c:v>
                </c:pt>
                <c:pt idx="291773">
                  <c:v>42988</c:v>
                </c:pt>
                <c:pt idx="291774">
                  <c:v>42988</c:v>
                </c:pt>
                <c:pt idx="291775">
                  <c:v>42988</c:v>
                </c:pt>
                <c:pt idx="291776">
                  <c:v>42988</c:v>
                </c:pt>
                <c:pt idx="291777">
                  <c:v>42988</c:v>
                </c:pt>
                <c:pt idx="291778">
                  <c:v>42988</c:v>
                </c:pt>
                <c:pt idx="291779">
                  <c:v>42988</c:v>
                </c:pt>
                <c:pt idx="291780">
                  <c:v>42988</c:v>
                </c:pt>
                <c:pt idx="291781">
                  <c:v>42988</c:v>
                </c:pt>
                <c:pt idx="291782">
                  <c:v>42988</c:v>
                </c:pt>
                <c:pt idx="291783">
                  <c:v>42988</c:v>
                </c:pt>
                <c:pt idx="291784">
                  <c:v>42988</c:v>
                </c:pt>
                <c:pt idx="291785">
                  <c:v>42988</c:v>
                </c:pt>
                <c:pt idx="291786">
                  <c:v>42988</c:v>
                </c:pt>
                <c:pt idx="291787">
                  <c:v>42988</c:v>
                </c:pt>
                <c:pt idx="291788">
                  <c:v>42988</c:v>
                </c:pt>
                <c:pt idx="291789">
                  <c:v>42988</c:v>
                </c:pt>
                <c:pt idx="291790">
                  <c:v>42988</c:v>
                </c:pt>
                <c:pt idx="291791">
                  <c:v>42988</c:v>
                </c:pt>
                <c:pt idx="291792">
                  <c:v>42988</c:v>
                </c:pt>
                <c:pt idx="291793">
                  <c:v>42988</c:v>
                </c:pt>
                <c:pt idx="291794">
                  <c:v>42988</c:v>
                </c:pt>
                <c:pt idx="291795">
                  <c:v>42988</c:v>
                </c:pt>
                <c:pt idx="291796">
                  <c:v>42988</c:v>
                </c:pt>
                <c:pt idx="291797">
                  <c:v>42988</c:v>
                </c:pt>
                <c:pt idx="291798">
                  <c:v>42988</c:v>
                </c:pt>
                <c:pt idx="291799">
                  <c:v>42988</c:v>
                </c:pt>
                <c:pt idx="291800">
                  <c:v>42988</c:v>
                </c:pt>
                <c:pt idx="291801">
                  <c:v>42988</c:v>
                </c:pt>
                <c:pt idx="291802">
                  <c:v>42988</c:v>
                </c:pt>
                <c:pt idx="291803">
                  <c:v>42988</c:v>
                </c:pt>
                <c:pt idx="291804">
                  <c:v>42988</c:v>
                </c:pt>
                <c:pt idx="291805">
                  <c:v>42988</c:v>
                </c:pt>
                <c:pt idx="291806">
                  <c:v>42988</c:v>
                </c:pt>
                <c:pt idx="291807">
                  <c:v>42988</c:v>
                </c:pt>
                <c:pt idx="291808">
                  <c:v>42988</c:v>
                </c:pt>
                <c:pt idx="291809">
                  <c:v>42988</c:v>
                </c:pt>
                <c:pt idx="291810">
                  <c:v>42988</c:v>
                </c:pt>
                <c:pt idx="291811">
                  <c:v>42988</c:v>
                </c:pt>
                <c:pt idx="291812">
                  <c:v>42988</c:v>
                </c:pt>
                <c:pt idx="291813">
                  <c:v>42988</c:v>
                </c:pt>
                <c:pt idx="291814">
                  <c:v>42988</c:v>
                </c:pt>
                <c:pt idx="291815">
                  <c:v>42988</c:v>
                </c:pt>
                <c:pt idx="291816">
                  <c:v>42988</c:v>
                </c:pt>
                <c:pt idx="291817">
                  <c:v>42988</c:v>
                </c:pt>
                <c:pt idx="291818">
                  <c:v>42988</c:v>
                </c:pt>
                <c:pt idx="291819">
                  <c:v>42988</c:v>
                </c:pt>
                <c:pt idx="291820">
                  <c:v>42988</c:v>
                </c:pt>
                <c:pt idx="291821">
                  <c:v>42988</c:v>
                </c:pt>
                <c:pt idx="291822">
                  <c:v>42988</c:v>
                </c:pt>
                <c:pt idx="291823">
                  <c:v>42988</c:v>
                </c:pt>
                <c:pt idx="291824">
                  <c:v>42988</c:v>
                </c:pt>
                <c:pt idx="291825">
                  <c:v>42988</c:v>
                </c:pt>
                <c:pt idx="291826">
                  <c:v>42988</c:v>
                </c:pt>
                <c:pt idx="291827">
                  <c:v>42988</c:v>
                </c:pt>
                <c:pt idx="291828">
                  <c:v>42988</c:v>
                </c:pt>
                <c:pt idx="291829">
                  <c:v>42988</c:v>
                </c:pt>
                <c:pt idx="291830">
                  <c:v>42988</c:v>
                </c:pt>
                <c:pt idx="291831">
                  <c:v>42988</c:v>
                </c:pt>
                <c:pt idx="291832">
                  <c:v>42988</c:v>
                </c:pt>
                <c:pt idx="291833">
                  <c:v>42988</c:v>
                </c:pt>
                <c:pt idx="291834">
                  <c:v>42988</c:v>
                </c:pt>
                <c:pt idx="291835">
                  <c:v>42988</c:v>
                </c:pt>
                <c:pt idx="291836">
                  <c:v>42988</c:v>
                </c:pt>
                <c:pt idx="291837">
                  <c:v>42988</c:v>
                </c:pt>
                <c:pt idx="291838">
                  <c:v>42988</c:v>
                </c:pt>
                <c:pt idx="291839">
                  <c:v>42988</c:v>
                </c:pt>
                <c:pt idx="291840">
                  <c:v>42988</c:v>
                </c:pt>
                <c:pt idx="291841">
                  <c:v>42988</c:v>
                </c:pt>
                <c:pt idx="291842">
                  <c:v>42988</c:v>
                </c:pt>
                <c:pt idx="291843">
                  <c:v>42988</c:v>
                </c:pt>
                <c:pt idx="291844">
                  <c:v>42988</c:v>
                </c:pt>
                <c:pt idx="291845">
                  <c:v>42988</c:v>
                </c:pt>
                <c:pt idx="291846">
                  <c:v>42988</c:v>
                </c:pt>
                <c:pt idx="291847">
                  <c:v>42988</c:v>
                </c:pt>
                <c:pt idx="291848">
                  <c:v>42988</c:v>
                </c:pt>
                <c:pt idx="291849">
                  <c:v>42988</c:v>
                </c:pt>
                <c:pt idx="291850">
                  <c:v>42988</c:v>
                </c:pt>
                <c:pt idx="291851">
                  <c:v>42988</c:v>
                </c:pt>
                <c:pt idx="291852">
                  <c:v>42988</c:v>
                </c:pt>
                <c:pt idx="291853">
                  <c:v>42988</c:v>
                </c:pt>
                <c:pt idx="291854">
                  <c:v>42988</c:v>
                </c:pt>
                <c:pt idx="291855">
                  <c:v>42988</c:v>
                </c:pt>
                <c:pt idx="291856">
                  <c:v>42988</c:v>
                </c:pt>
                <c:pt idx="291857">
                  <c:v>42988</c:v>
                </c:pt>
                <c:pt idx="291858">
                  <c:v>42988</c:v>
                </c:pt>
                <c:pt idx="291859">
                  <c:v>42988</c:v>
                </c:pt>
                <c:pt idx="291860">
                  <c:v>42988</c:v>
                </c:pt>
                <c:pt idx="291861">
                  <c:v>42988</c:v>
                </c:pt>
                <c:pt idx="291862">
                  <c:v>42988</c:v>
                </c:pt>
                <c:pt idx="291863">
                  <c:v>42988</c:v>
                </c:pt>
                <c:pt idx="291864">
                  <c:v>42988</c:v>
                </c:pt>
                <c:pt idx="291865">
                  <c:v>42988</c:v>
                </c:pt>
                <c:pt idx="291866">
                  <c:v>42988</c:v>
                </c:pt>
                <c:pt idx="291867">
                  <c:v>42988</c:v>
                </c:pt>
                <c:pt idx="291868">
                  <c:v>42988</c:v>
                </c:pt>
                <c:pt idx="291869">
                  <c:v>42988</c:v>
                </c:pt>
                <c:pt idx="291870">
                  <c:v>42988</c:v>
                </c:pt>
                <c:pt idx="291871">
                  <c:v>42988</c:v>
                </c:pt>
                <c:pt idx="291872">
                  <c:v>42988</c:v>
                </c:pt>
                <c:pt idx="291873">
                  <c:v>42988</c:v>
                </c:pt>
                <c:pt idx="291874">
                  <c:v>42988</c:v>
                </c:pt>
                <c:pt idx="291875">
                  <c:v>42988</c:v>
                </c:pt>
                <c:pt idx="291876">
                  <c:v>42988</c:v>
                </c:pt>
                <c:pt idx="291877">
                  <c:v>42988</c:v>
                </c:pt>
                <c:pt idx="291878">
                  <c:v>42988</c:v>
                </c:pt>
                <c:pt idx="291879">
                  <c:v>42988</c:v>
                </c:pt>
                <c:pt idx="291880">
                  <c:v>42988</c:v>
                </c:pt>
                <c:pt idx="291881">
                  <c:v>42988</c:v>
                </c:pt>
                <c:pt idx="291882">
                  <c:v>42988</c:v>
                </c:pt>
                <c:pt idx="291883">
                  <c:v>42988</c:v>
                </c:pt>
                <c:pt idx="291884">
                  <c:v>42988</c:v>
                </c:pt>
                <c:pt idx="291885">
                  <c:v>42988</c:v>
                </c:pt>
                <c:pt idx="291886">
                  <c:v>42988</c:v>
                </c:pt>
                <c:pt idx="291887">
                  <c:v>42988</c:v>
                </c:pt>
                <c:pt idx="291888">
                  <c:v>42988</c:v>
                </c:pt>
                <c:pt idx="291889">
                  <c:v>42988</c:v>
                </c:pt>
                <c:pt idx="291890">
                  <c:v>42988</c:v>
                </c:pt>
                <c:pt idx="291891">
                  <c:v>42988</c:v>
                </c:pt>
                <c:pt idx="291892">
                  <c:v>42988</c:v>
                </c:pt>
                <c:pt idx="291893">
                  <c:v>42988</c:v>
                </c:pt>
                <c:pt idx="291894">
                  <c:v>42988</c:v>
                </c:pt>
                <c:pt idx="291895">
                  <c:v>42988</c:v>
                </c:pt>
                <c:pt idx="291896">
                  <c:v>42988</c:v>
                </c:pt>
                <c:pt idx="291897">
                  <c:v>42988</c:v>
                </c:pt>
                <c:pt idx="291898">
                  <c:v>42988</c:v>
                </c:pt>
                <c:pt idx="291899">
                  <c:v>42988</c:v>
                </c:pt>
                <c:pt idx="291900">
                  <c:v>42988</c:v>
                </c:pt>
                <c:pt idx="291901">
                  <c:v>42988</c:v>
                </c:pt>
                <c:pt idx="291902">
                  <c:v>42988</c:v>
                </c:pt>
                <c:pt idx="291903">
                  <c:v>42988</c:v>
                </c:pt>
                <c:pt idx="291904">
                  <c:v>42988</c:v>
                </c:pt>
                <c:pt idx="291905">
                  <c:v>42988</c:v>
                </c:pt>
                <c:pt idx="291906">
                  <c:v>42988</c:v>
                </c:pt>
                <c:pt idx="291907">
                  <c:v>42988</c:v>
                </c:pt>
                <c:pt idx="291908">
                  <c:v>42988</c:v>
                </c:pt>
                <c:pt idx="291909">
                  <c:v>42988</c:v>
                </c:pt>
                <c:pt idx="291910">
                  <c:v>42988</c:v>
                </c:pt>
                <c:pt idx="291911">
                  <c:v>42988</c:v>
                </c:pt>
                <c:pt idx="291912">
                  <c:v>42988</c:v>
                </c:pt>
                <c:pt idx="291913">
                  <c:v>42988</c:v>
                </c:pt>
                <c:pt idx="291914">
                  <c:v>42988</c:v>
                </c:pt>
                <c:pt idx="291915">
                  <c:v>42988</c:v>
                </c:pt>
                <c:pt idx="291916">
                  <c:v>42988</c:v>
                </c:pt>
                <c:pt idx="291917">
                  <c:v>42988</c:v>
                </c:pt>
                <c:pt idx="291918">
                  <c:v>42988</c:v>
                </c:pt>
                <c:pt idx="291919">
                  <c:v>42988</c:v>
                </c:pt>
                <c:pt idx="291920">
                  <c:v>42988</c:v>
                </c:pt>
                <c:pt idx="291921">
                  <c:v>42988</c:v>
                </c:pt>
                <c:pt idx="291922">
                  <c:v>42988</c:v>
                </c:pt>
                <c:pt idx="291923">
                  <c:v>42988</c:v>
                </c:pt>
                <c:pt idx="291924">
                  <c:v>42988</c:v>
                </c:pt>
                <c:pt idx="291925">
                  <c:v>42988</c:v>
                </c:pt>
                <c:pt idx="291926">
                  <c:v>42988</c:v>
                </c:pt>
                <c:pt idx="291927">
                  <c:v>42988</c:v>
                </c:pt>
                <c:pt idx="291928">
                  <c:v>42988</c:v>
                </c:pt>
                <c:pt idx="291929">
                  <c:v>42988</c:v>
                </c:pt>
                <c:pt idx="291930">
                  <c:v>42988</c:v>
                </c:pt>
                <c:pt idx="291931">
                  <c:v>42988</c:v>
                </c:pt>
                <c:pt idx="291932">
                  <c:v>42988</c:v>
                </c:pt>
                <c:pt idx="291933">
                  <c:v>42988</c:v>
                </c:pt>
                <c:pt idx="291934">
                  <c:v>42988</c:v>
                </c:pt>
                <c:pt idx="291935">
                  <c:v>42988</c:v>
                </c:pt>
                <c:pt idx="291936">
                  <c:v>42988</c:v>
                </c:pt>
                <c:pt idx="291937">
                  <c:v>42988</c:v>
                </c:pt>
                <c:pt idx="291938">
                  <c:v>42988</c:v>
                </c:pt>
                <c:pt idx="291939">
                  <c:v>42988</c:v>
                </c:pt>
                <c:pt idx="291940">
                  <c:v>42988</c:v>
                </c:pt>
                <c:pt idx="291941">
                  <c:v>42988</c:v>
                </c:pt>
                <c:pt idx="291942">
                  <c:v>42988</c:v>
                </c:pt>
                <c:pt idx="291943">
                  <c:v>42988</c:v>
                </c:pt>
                <c:pt idx="291944">
                  <c:v>42988</c:v>
                </c:pt>
                <c:pt idx="291945">
                  <c:v>42988</c:v>
                </c:pt>
                <c:pt idx="291946">
                  <c:v>42988</c:v>
                </c:pt>
                <c:pt idx="291947">
                  <c:v>42988</c:v>
                </c:pt>
                <c:pt idx="291948">
                  <c:v>42988</c:v>
                </c:pt>
                <c:pt idx="291949">
                  <c:v>42988</c:v>
                </c:pt>
                <c:pt idx="291950">
                  <c:v>42988</c:v>
                </c:pt>
                <c:pt idx="291951">
                  <c:v>42988</c:v>
                </c:pt>
                <c:pt idx="291952">
                  <c:v>42988</c:v>
                </c:pt>
                <c:pt idx="291953">
                  <c:v>42988</c:v>
                </c:pt>
                <c:pt idx="291954">
                  <c:v>42988</c:v>
                </c:pt>
                <c:pt idx="291955">
                  <c:v>42988</c:v>
                </c:pt>
                <c:pt idx="291956">
                  <c:v>42988</c:v>
                </c:pt>
                <c:pt idx="291957">
                  <c:v>42988</c:v>
                </c:pt>
                <c:pt idx="291958">
                  <c:v>42988</c:v>
                </c:pt>
                <c:pt idx="291959">
                  <c:v>42988</c:v>
                </c:pt>
                <c:pt idx="291960">
                  <c:v>42988</c:v>
                </c:pt>
                <c:pt idx="291961">
                  <c:v>42988</c:v>
                </c:pt>
                <c:pt idx="291962">
                  <c:v>42988</c:v>
                </c:pt>
                <c:pt idx="291963">
                  <c:v>42988</c:v>
                </c:pt>
                <c:pt idx="291964">
                  <c:v>42988</c:v>
                </c:pt>
                <c:pt idx="291965">
                  <c:v>42988</c:v>
                </c:pt>
                <c:pt idx="291966">
                  <c:v>42988</c:v>
                </c:pt>
                <c:pt idx="291967">
                  <c:v>42988</c:v>
                </c:pt>
                <c:pt idx="291968">
                  <c:v>42988</c:v>
                </c:pt>
                <c:pt idx="291969">
                  <c:v>42988</c:v>
                </c:pt>
                <c:pt idx="291970">
                  <c:v>42988</c:v>
                </c:pt>
                <c:pt idx="291971">
                  <c:v>42988</c:v>
                </c:pt>
                <c:pt idx="291972">
                  <c:v>42988</c:v>
                </c:pt>
                <c:pt idx="291973">
                  <c:v>42988</c:v>
                </c:pt>
                <c:pt idx="291974">
                  <c:v>42988</c:v>
                </c:pt>
                <c:pt idx="291975">
                  <c:v>42988</c:v>
                </c:pt>
                <c:pt idx="291976">
                  <c:v>42988</c:v>
                </c:pt>
                <c:pt idx="291977">
                  <c:v>42988</c:v>
                </c:pt>
                <c:pt idx="291978">
                  <c:v>42988</c:v>
                </c:pt>
                <c:pt idx="291979">
                  <c:v>42988</c:v>
                </c:pt>
                <c:pt idx="291980">
                  <c:v>42988</c:v>
                </c:pt>
                <c:pt idx="291981">
                  <c:v>42988</c:v>
                </c:pt>
                <c:pt idx="291982">
                  <c:v>42988</c:v>
                </c:pt>
                <c:pt idx="291983">
                  <c:v>42988</c:v>
                </c:pt>
                <c:pt idx="291984">
                  <c:v>42988</c:v>
                </c:pt>
                <c:pt idx="291985">
                  <c:v>42988</c:v>
                </c:pt>
                <c:pt idx="291986">
                  <c:v>42988</c:v>
                </c:pt>
                <c:pt idx="291987">
                  <c:v>42988</c:v>
                </c:pt>
                <c:pt idx="291988">
                  <c:v>42988</c:v>
                </c:pt>
                <c:pt idx="291989">
                  <c:v>42988</c:v>
                </c:pt>
                <c:pt idx="291990">
                  <c:v>42988</c:v>
                </c:pt>
                <c:pt idx="291991">
                  <c:v>42988</c:v>
                </c:pt>
                <c:pt idx="291992">
                  <c:v>42988</c:v>
                </c:pt>
                <c:pt idx="291993">
                  <c:v>42988</c:v>
                </c:pt>
                <c:pt idx="291994">
                  <c:v>42988</c:v>
                </c:pt>
                <c:pt idx="291995">
                  <c:v>42988</c:v>
                </c:pt>
                <c:pt idx="291996">
                  <c:v>42988</c:v>
                </c:pt>
                <c:pt idx="291997">
                  <c:v>42988</c:v>
                </c:pt>
                <c:pt idx="291998">
                  <c:v>42988</c:v>
                </c:pt>
                <c:pt idx="291999">
                  <c:v>42988</c:v>
                </c:pt>
                <c:pt idx="292000">
                  <c:v>42988</c:v>
                </c:pt>
                <c:pt idx="292001">
                  <c:v>42988</c:v>
                </c:pt>
                <c:pt idx="292002">
                  <c:v>42988</c:v>
                </c:pt>
                <c:pt idx="292003">
                  <c:v>42988</c:v>
                </c:pt>
                <c:pt idx="292004">
                  <c:v>42988</c:v>
                </c:pt>
                <c:pt idx="292005">
                  <c:v>42988</c:v>
                </c:pt>
                <c:pt idx="292006">
                  <c:v>42988</c:v>
                </c:pt>
                <c:pt idx="292007">
                  <c:v>42988</c:v>
                </c:pt>
                <c:pt idx="292008">
                  <c:v>42988</c:v>
                </c:pt>
                <c:pt idx="292009">
                  <c:v>42988</c:v>
                </c:pt>
                <c:pt idx="292010">
                  <c:v>42988</c:v>
                </c:pt>
                <c:pt idx="292011">
                  <c:v>42988</c:v>
                </c:pt>
                <c:pt idx="292012">
                  <c:v>42988</c:v>
                </c:pt>
                <c:pt idx="292013">
                  <c:v>42988</c:v>
                </c:pt>
                <c:pt idx="292014">
                  <c:v>42988</c:v>
                </c:pt>
                <c:pt idx="292015">
                  <c:v>42988</c:v>
                </c:pt>
                <c:pt idx="292016">
                  <c:v>42988</c:v>
                </c:pt>
                <c:pt idx="292017">
                  <c:v>42988</c:v>
                </c:pt>
                <c:pt idx="292018">
                  <c:v>42988</c:v>
                </c:pt>
                <c:pt idx="292019">
                  <c:v>42988</c:v>
                </c:pt>
                <c:pt idx="292020">
                  <c:v>42988</c:v>
                </c:pt>
                <c:pt idx="292021">
                  <c:v>42988</c:v>
                </c:pt>
                <c:pt idx="292022">
                  <c:v>42988</c:v>
                </c:pt>
                <c:pt idx="292023">
                  <c:v>42988</c:v>
                </c:pt>
                <c:pt idx="292024">
                  <c:v>42988</c:v>
                </c:pt>
                <c:pt idx="292025">
                  <c:v>42988</c:v>
                </c:pt>
                <c:pt idx="292026">
                  <c:v>42988</c:v>
                </c:pt>
                <c:pt idx="292027">
                  <c:v>42988</c:v>
                </c:pt>
                <c:pt idx="292028">
                  <c:v>42988</c:v>
                </c:pt>
                <c:pt idx="292029">
                  <c:v>42988</c:v>
                </c:pt>
                <c:pt idx="292030">
                  <c:v>42988</c:v>
                </c:pt>
                <c:pt idx="292031">
                  <c:v>42988</c:v>
                </c:pt>
                <c:pt idx="292032">
                  <c:v>42988</c:v>
                </c:pt>
                <c:pt idx="292033">
                  <c:v>42988</c:v>
                </c:pt>
                <c:pt idx="292034">
                  <c:v>42988</c:v>
                </c:pt>
                <c:pt idx="292035">
                  <c:v>42988</c:v>
                </c:pt>
                <c:pt idx="292036">
                  <c:v>42988</c:v>
                </c:pt>
                <c:pt idx="292037">
                  <c:v>42988</c:v>
                </c:pt>
                <c:pt idx="292038">
                  <c:v>42988</c:v>
                </c:pt>
                <c:pt idx="292039">
                  <c:v>42988</c:v>
                </c:pt>
                <c:pt idx="292040">
                  <c:v>42988</c:v>
                </c:pt>
                <c:pt idx="292041">
                  <c:v>42988</c:v>
                </c:pt>
                <c:pt idx="292042">
                  <c:v>42988</c:v>
                </c:pt>
                <c:pt idx="292043">
                  <c:v>42988</c:v>
                </c:pt>
                <c:pt idx="292044">
                  <c:v>42988</c:v>
                </c:pt>
                <c:pt idx="292045">
                  <c:v>42988</c:v>
                </c:pt>
                <c:pt idx="292046">
                  <c:v>42988</c:v>
                </c:pt>
                <c:pt idx="292047">
                  <c:v>42988</c:v>
                </c:pt>
                <c:pt idx="292048">
                  <c:v>42988</c:v>
                </c:pt>
                <c:pt idx="292049">
                  <c:v>42988</c:v>
                </c:pt>
                <c:pt idx="292050">
                  <c:v>42988</c:v>
                </c:pt>
                <c:pt idx="292051">
                  <c:v>42988</c:v>
                </c:pt>
                <c:pt idx="292052">
                  <c:v>42988</c:v>
                </c:pt>
                <c:pt idx="292053">
                  <c:v>42988</c:v>
                </c:pt>
                <c:pt idx="292054">
                  <c:v>42988</c:v>
                </c:pt>
                <c:pt idx="292055">
                  <c:v>42988</c:v>
                </c:pt>
                <c:pt idx="292056">
                  <c:v>42988</c:v>
                </c:pt>
                <c:pt idx="292057">
                  <c:v>42988</c:v>
                </c:pt>
                <c:pt idx="292058">
                  <c:v>42988</c:v>
                </c:pt>
                <c:pt idx="292059">
                  <c:v>42988</c:v>
                </c:pt>
                <c:pt idx="292060">
                  <c:v>42988</c:v>
                </c:pt>
                <c:pt idx="292061">
                  <c:v>42988</c:v>
                </c:pt>
                <c:pt idx="292062">
                  <c:v>42988</c:v>
                </c:pt>
                <c:pt idx="292063">
                  <c:v>42988</c:v>
                </c:pt>
                <c:pt idx="292064">
                  <c:v>42988</c:v>
                </c:pt>
                <c:pt idx="292065">
                  <c:v>42988</c:v>
                </c:pt>
                <c:pt idx="292066">
                  <c:v>42988</c:v>
                </c:pt>
                <c:pt idx="292067">
                  <c:v>42988</c:v>
                </c:pt>
                <c:pt idx="292068">
                  <c:v>42988</c:v>
                </c:pt>
                <c:pt idx="292069">
                  <c:v>42988</c:v>
                </c:pt>
                <c:pt idx="292070">
                  <c:v>42988</c:v>
                </c:pt>
                <c:pt idx="292071">
                  <c:v>42988</c:v>
                </c:pt>
                <c:pt idx="292072">
                  <c:v>42988</c:v>
                </c:pt>
                <c:pt idx="292073">
                  <c:v>42988</c:v>
                </c:pt>
                <c:pt idx="292074">
                  <c:v>42988</c:v>
                </c:pt>
                <c:pt idx="292075">
                  <c:v>42988</c:v>
                </c:pt>
                <c:pt idx="292076">
                  <c:v>42988</c:v>
                </c:pt>
                <c:pt idx="292077">
                  <c:v>42988</c:v>
                </c:pt>
                <c:pt idx="292078">
                  <c:v>42988</c:v>
                </c:pt>
                <c:pt idx="292079">
                  <c:v>42988</c:v>
                </c:pt>
                <c:pt idx="292080">
                  <c:v>42988</c:v>
                </c:pt>
                <c:pt idx="292081">
                  <c:v>42988</c:v>
                </c:pt>
                <c:pt idx="292082">
                  <c:v>42988</c:v>
                </c:pt>
                <c:pt idx="292083">
                  <c:v>42988</c:v>
                </c:pt>
                <c:pt idx="292084">
                  <c:v>42988</c:v>
                </c:pt>
                <c:pt idx="292085">
                  <c:v>42988</c:v>
                </c:pt>
                <c:pt idx="292086">
                  <c:v>42988</c:v>
                </c:pt>
                <c:pt idx="292087">
                  <c:v>42988</c:v>
                </c:pt>
                <c:pt idx="292088">
                  <c:v>42988</c:v>
                </c:pt>
                <c:pt idx="292089">
                  <c:v>42988</c:v>
                </c:pt>
                <c:pt idx="292090">
                  <c:v>42988</c:v>
                </c:pt>
                <c:pt idx="292091">
                  <c:v>42988</c:v>
                </c:pt>
                <c:pt idx="292092">
                  <c:v>42988</c:v>
                </c:pt>
                <c:pt idx="292093">
                  <c:v>42988</c:v>
                </c:pt>
                <c:pt idx="292094">
                  <c:v>42988</c:v>
                </c:pt>
                <c:pt idx="292095">
                  <c:v>42988</c:v>
                </c:pt>
                <c:pt idx="292096">
                  <c:v>42988</c:v>
                </c:pt>
                <c:pt idx="292097">
                  <c:v>42988</c:v>
                </c:pt>
                <c:pt idx="292098">
                  <c:v>42988</c:v>
                </c:pt>
                <c:pt idx="292099">
                  <c:v>42988</c:v>
                </c:pt>
                <c:pt idx="292100">
                  <c:v>42988</c:v>
                </c:pt>
                <c:pt idx="292101">
                  <c:v>42988</c:v>
                </c:pt>
                <c:pt idx="292102">
                  <c:v>42988</c:v>
                </c:pt>
                <c:pt idx="292103">
                  <c:v>42988</c:v>
                </c:pt>
                <c:pt idx="292104">
                  <c:v>42988</c:v>
                </c:pt>
                <c:pt idx="292105">
                  <c:v>42988</c:v>
                </c:pt>
                <c:pt idx="292106">
                  <c:v>42988</c:v>
                </c:pt>
                <c:pt idx="292107">
                  <c:v>42988</c:v>
                </c:pt>
                <c:pt idx="292108">
                  <c:v>42988</c:v>
                </c:pt>
                <c:pt idx="292109">
                  <c:v>42988</c:v>
                </c:pt>
                <c:pt idx="292110">
                  <c:v>42988</c:v>
                </c:pt>
                <c:pt idx="292111">
                  <c:v>42988</c:v>
                </c:pt>
                <c:pt idx="292112">
                  <c:v>42988</c:v>
                </c:pt>
                <c:pt idx="292113">
                  <c:v>42988</c:v>
                </c:pt>
                <c:pt idx="292114">
                  <c:v>42988</c:v>
                </c:pt>
                <c:pt idx="292115">
                  <c:v>42988</c:v>
                </c:pt>
                <c:pt idx="292116">
                  <c:v>42988</c:v>
                </c:pt>
                <c:pt idx="292117">
                  <c:v>42988</c:v>
                </c:pt>
                <c:pt idx="292118">
                  <c:v>42988</c:v>
                </c:pt>
                <c:pt idx="292119">
                  <c:v>42988</c:v>
                </c:pt>
                <c:pt idx="292120">
                  <c:v>42988</c:v>
                </c:pt>
                <c:pt idx="292121">
                  <c:v>42988</c:v>
                </c:pt>
                <c:pt idx="292122">
                  <c:v>42988</c:v>
                </c:pt>
                <c:pt idx="292123">
                  <c:v>42988</c:v>
                </c:pt>
                <c:pt idx="292124">
                  <c:v>42988</c:v>
                </c:pt>
                <c:pt idx="292125">
                  <c:v>42988</c:v>
                </c:pt>
                <c:pt idx="292126">
                  <c:v>42988</c:v>
                </c:pt>
                <c:pt idx="292127">
                  <c:v>42988</c:v>
                </c:pt>
                <c:pt idx="292128">
                  <c:v>42988</c:v>
                </c:pt>
                <c:pt idx="292129">
                  <c:v>42988</c:v>
                </c:pt>
                <c:pt idx="292130">
                  <c:v>42988</c:v>
                </c:pt>
                <c:pt idx="292131">
                  <c:v>42988</c:v>
                </c:pt>
                <c:pt idx="292132">
                  <c:v>42988</c:v>
                </c:pt>
                <c:pt idx="292133">
                  <c:v>42988</c:v>
                </c:pt>
                <c:pt idx="292134">
                  <c:v>42988</c:v>
                </c:pt>
                <c:pt idx="292135">
                  <c:v>42988</c:v>
                </c:pt>
                <c:pt idx="292136">
                  <c:v>42988</c:v>
                </c:pt>
                <c:pt idx="292137">
                  <c:v>42988</c:v>
                </c:pt>
                <c:pt idx="292138">
                  <c:v>42988</c:v>
                </c:pt>
                <c:pt idx="292139">
                  <c:v>42988</c:v>
                </c:pt>
                <c:pt idx="292140">
                  <c:v>42988</c:v>
                </c:pt>
                <c:pt idx="292141">
                  <c:v>42988</c:v>
                </c:pt>
                <c:pt idx="292142">
                  <c:v>42988</c:v>
                </c:pt>
                <c:pt idx="292143">
                  <c:v>42988</c:v>
                </c:pt>
                <c:pt idx="292144">
                  <c:v>42988</c:v>
                </c:pt>
                <c:pt idx="292145">
                  <c:v>42988</c:v>
                </c:pt>
                <c:pt idx="292146">
                  <c:v>42988</c:v>
                </c:pt>
                <c:pt idx="292147">
                  <c:v>42988</c:v>
                </c:pt>
                <c:pt idx="292148">
                  <c:v>42988</c:v>
                </c:pt>
                <c:pt idx="292149">
                  <c:v>42988</c:v>
                </c:pt>
                <c:pt idx="292150">
                  <c:v>42988</c:v>
                </c:pt>
                <c:pt idx="292151">
                  <c:v>42988</c:v>
                </c:pt>
                <c:pt idx="292152">
                  <c:v>42988</c:v>
                </c:pt>
                <c:pt idx="292153">
                  <c:v>42988</c:v>
                </c:pt>
                <c:pt idx="292154">
                  <c:v>42988</c:v>
                </c:pt>
                <c:pt idx="292155">
                  <c:v>42988</c:v>
                </c:pt>
                <c:pt idx="292156">
                  <c:v>42988</c:v>
                </c:pt>
                <c:pt idx="292157">
                  <c:v>42988</c:v>
                </c:pt>
                <c:pt idx="292158">
                  <c:v>42988</c:v>
                </c:pt>
                <c:pt idx="292159">
                  <c:v>42988</c:v>
                </c:pt>
                <c:pt idx="292160">
                  <c:v>42988</c:v>
                </c:pt>
                <c:pt idx="292161">
                  <c:v>42988</c:v>
                </c:pt>
                <c:pt idx="292162">
                  <c:v>42988</c:v>
                </c:pt>
                <c:pt idx="292163">
                  <c:v>42988</c:v>
                </c:pt>
                <c:pt idx="292164">
                  <c:v>42988</c:v>
                </c:pt>
                <c:pt idx="292165">
                  <c:v>42988</c:v>
                </c:pt>
                <c:pt idx="292166">
                  <c:v>42988</c:v>
                </c:pt>
                <c:pt idx="292167">
                  <c:v>42988</c:v>
                </c:pt>
                <c:pt idx="292168">
                  <c:v>42988</c:v>
                </c:pt>
                <c:pt idx="292169">
                  <c:v>42988</c:v>
                </c:pt>
                <c:pt idx="292170">
                  <c:v>42988</c:v>
                </c:pt>
                <c:pt idx="292171">
                  <c:v>42988</c:v>
                </c:pt>
                <c:pt idx="292172">
                  <c:v>42988</c:v>
                </c:pt>
                <c:pt idx="292173">
                  <c:v>42988</c:v>
                </c:pt>
                <c:pt idx="292174">
                  <c:v>42988</c:v>
                </c:pt>
                <c:pt idx="292175">
                  <c:v>42988</c:v>
                </c:pt>
                <c:pt idx="292176">
                  <c:v>42988</c:v>
                </c:pt>
                <c:pt idx="292177">
                  <c:v>42988</c:v>
                </c:pt>
                <c:pt idx="292178">
                  <c:v>42988</c:v>
                </c:pt>
                <c:pt idx="292179">
                  <c:v>42988</c:v>
                </c:pt>
                <c:pt idx="292180">
                  <c:v>42988</c:v>
                </c:pt>
                <c:pt idx="292181">
                  <c:v>42988</c:v>
                </c:pt>
                <c:pt idx="292182">
                  <c:v>42988</c:v>
                </c:pt>
                <c:pt idx="292183">
                  <c:v>42988</c:v>
                </c:pt>
                <c:pt idx="292184">
                  <c:v>42988</c:v>
                </c:pt>
                <c:pt idx="292185">
                  <c:v>42988</c:v>
                </c:pt>
                <c:pt idx="292186">
                  <c:v>42988</c:v>
                </c:pt>
                <c:pt idx="292187">
                  <c:v>42988</c:v>
                </c:pt>
                <c:pt idx="292188">
                  <c:v>42988</c:v>
                </c:pt>
                <c:pt idx="292189">
                  <c:v>42988</c:v>
                </c:pt>
                <c:pt idx="292190">
                  <c:v>42988</c:v>
                </c:pt>
                <c:pt idx="292191">
                  <c:v>42988</c:v>
                </c:pt>
                <c:pt idx="292192">
                  <c:v>42988</c:v>
                </c:pt>
                <c:pt idx="292193">
                  <c:v>42988</c:v>
                </c:pt>
                <c:pt idx="292194">
                  <c:v>42988</c:v>
                </c:pt>
                <c:pt idx="292195">
                  <c:v>42988</c:v>
                </c:pt>
                <c:pt idx="292196">
                  <c:v>42988</c:v>
                </c:pt>
                <c:pt idx="292197">
                  <c:v>42988</c:v>
                </c:pt>
                <c:pt idx="292198">
                  <c:v>42988</c:v>
                </c:pt>
                <c:pt idx="292199">
                  <c:v>42988</c:v>
                </c:pt>
                <c:pt idx="292200">
                  <c:v>42988</c:v>
                </c:pt>
                <c:pt idx="292201">
                  <c:v>42988</c:v>
                </c:pt>
                <c:pt idx="292202">
                  <c:v>42988</c:v>
                </c:pt>
                <c:pt idx="292203">
                  <c:v>42988</c:v>
                </c:pt>
                <c:pt idx="292204">
                  <c:v>42988</c:v>
                </c:pt>
                <c:pt idx="292205">
                  <c:v>42988</c:v>
                </c:pt>
                <c:pt idx="292206">
                  <c:v>42988</c:v>
                </c:pt>
                <c:pt idx="292207">
                  <c:v>42988</c:v>
                </c:pt>
                <c:pt idx="292208">
                  <c:v>42988</c:v>
                </c:pt>
                <c:pt idx="292209">
                  <c:v>42988</c:v>
                </c:pt>
                <c:pt idx="292210">
                  <c:v>42988</c:v>
                </c:pt>
                <c:pt idx="292211">
                  <c:v>42988</c:v>
                </c:pt>
                <c:pt idx="292212">
                  <c:v>42988</c:v>
                </c:pt>
                <c:pt idx="292213">
                  <c:v>42988</c:v>
                </c:pt>
                <c:pt idx="292214">
                  <c:v>42988</c:v>
                </c:pt>
                <c:pt idx="292215">
                  <c:v>42988</c:v>
                </c:pt>
                <c:pt idx="292216">
                  <c:v>42988</c:v>
                </c:pt>
                <c:pt idx="292217">
                  <c:v>42988</c:v>
                </c:pt>
                <c:pt idx="292218">
                  <c:v>42988</c:v>
                </c:pt>
                <c:pt idx="292219">
                  <c:v>42988</c:v>
                </c:pt>
                <c:pt idx="292220">
                  <c:v>42988</c:v>
                </c:pt>
                <c:pt idx="292221">
                  <c:v>42988</c:v>
                </c:pt>
                <c:pt idx="292222">
                  <c:v>42988</c:v>
                </c:pt>
                <c:pt idx="292223">
                  <c:v>42988</c:v>
                </c:pt>
                <c:pt idx="292224">
                  <c:v>42988</c:v>
                </c:pt>
                <c:pt idx="292225">
                  <c:v>42988</c:v>
                </c:pt>
                <c:pt idx="292226">
                  <c:v>42988</c:v>
                </c:pt>
                <c:pt idx="292227">
                  <c:v>42988</c:v>
                </c:pt>
                <c:pt idx="292228">
                  <c:v>42988</c:v>
                </c:pt>
                <c:pt idx="292229">
                  <c:v>42988</c:v>
                </c:pt>
                <c:pt idx="292230">
                  <c:v>42988</c:v>
                </c:pt>
                <c:pt idx="292231">
                  <c:v>42988</c:v>
                </c:pt>
                <c:pt idx="292232">
                  <c:v>42988</c:v>
                </c:pt>
                <c:pt idx="292233">
                  <c:v>42988</c:v>
                </c:pt>
                <c:pt idx="292234">
                  <c:v>42988</c:v>
                </c:pt>
                <c:pt idx="292235">
                  <c:v>42988</c:v>
                </c:pt>
                <c:pt idx="292236">
                  <c:v>42988</c:v>
                </c:pt>
                <c:pt idx="292237">
                  <c:v>42988</c:v>
                </c:pt>
                <c:pt idx="292238">
                  <c:v>42988</c:v>
                </c:pt>
                <c:pt idx="292239">
                  <c:v>42988</c:v>
                </c:pt>
                <c:pt idx="292240">
                  <c:v>42988</c:v>
                </c:pt>
                <c:pt idx="292241">
                  <c:v>42988</c:v>
                </c:pt>
                <c:pt idx="292242">
                  <c:v>42988</c:v>
                </c:pt>
                <c:pt idx="292243">
                  <c:v>42988</c:v>
                </c:pt>
                <c:pt idx="292244">
                  <c:v>42988</c:v>
                </c:pt>
                <c:pt idx="292245">
                  <c:v>42988</c:v>
                </c:pt>
                <c:pt idx="292246">
                  <c:v>42988</c:v>
                </c:pt>
                <c:pt idx="292247">
                  <c:v>42988</c:v>
                </c:pt>
                <c:pt idx="292248">
                  <c:v>42988</c:v>
                </c:pt>
                <c:pt idx="292249">
                  <c:v>42988</c:v>
                </c:pt>
                <c:pt idx="292250">
                  <c:v>42988</c:v>
                </c:pt>
                <c:pt idx="292251">
                  <c:v>42988</c:v>
                </c:pt>
                <c:pt idx="292252">
                  <c:v>42988</c:v>
                </c:pt>
                <c:pt idx="292253">
                  <c:v>42988</c:v>
                </c:pt>
                <c:pt idx="292254">
                  <c:v>42988</c:v>
                </c:pt>
                <c:pt idx="292255">
                  <c:v>42988</c:v>
                </c:pt>
                <c:pt idx="292256">
                  <c:v>42988</c:v>
                </c:pt>
                <c:pt idx="292257">
                  <c:v>42988</c:v>
                </c:pt>
                <c:pt idx="292258">
                  <c:v>42988</c:v>
                </c:pt>
                <c:pt idx="292259">
                  <c:v>42988</c:v>
                </c:pt>
                <c:pt idx="292260">
                  <c:v>42988</c:v>
                </c:pt>
                <c:pt idx="292261">
                  <c:v>42988</c:v>
                </c:pt>
                <c:pt idx="292262">
                  <c:v>42988</c:v>
                </c:pt>
                <c:pt idx="292263">
                  <c:v>42988</c:v>
                </c:pt>
                <c:pt idx="292264">
                  <c:v>42988</c:v>
                </c:pt>
                <c:pt idx="292265">
                  <c:v>42988</c:v>
                </c:pt>
                <c:pt idx="292266">
                  <c:v>42988</c:v>
                </c:pt>
                <c:pt idx="292267">
                  <c:v>42988</c:v>
                </c:pt>
                <c:pt idx="292268">
                  <c:v>42988</c:v>
                </c:pt>
                <c:pt idx="292269">
                  <c:v>42988</c:v>
                </c:pt>
                <c:pt idx="292270">
                  <c:v>42988</c:v>
                </c:pt>
                <c:pt idx="292271">
                  <c:v>42988</c:v>
                </c:pt>
                <c:pt idx="292272">
                  <c:v>42988</c:v>
                </c:pt>
                <c:pt idx="292273">
                  <c:v>42988</c:v>
                </c:pt>
                <c:pt idx="292274">
                  <c:v>42988</c:v>
                </c:pt>
                <c:pt idx="292275">
                  <c:v>42988</c:v>
                </c:pt>
                <c:pt idx="292276">
                  <c:v>42988</c:v>
                </c:pt>
                <c:pt idx="292277">
                  <c:v>42988</c:v>
                </c:pt>
                <c:pt idx="292278">
                  <c:v>42988</c:v>
                </c:pt>
                <c:pt idx="292279">
                  <c:v>42988</c:v>
                </c:pt>
                <c:pt idx="292280">
                  <c:v>42988</c:v>
                </c:pt>
                <c:pt idx="292281">
                  <c:v>42988</c:v>
                </c:pt>
                <c:pt idx="292282">
                  <c:v>42988</c:v>
                </c:pt>
                <c:pt idx="292283">
                  <c:v>42988</c:v>
                </c:pt>
                <c:pt idx="292284">
                  <c:v>42988</c:v>
                </c:pt>
                <c:pt idx="292285">
                  <c:v>42988</c:v>
                </c:pt>
                <c:pt idx="292286">
                  <c:v>42988</c:v>
                </c:pt>
                <c:pt idx="292287">
                  <c:v>42988</c:v>
                </c:pt>
                <c:pt idx="292288">
                  <c:v>42988</c:v>
                </c:pt>
                <c:pt idx="292289">
                  <c:v>42988</c:v>
                </c:pt>
                <c:pt idx="292290">
                  <c:v>42988</c:v>
                </c:pt>
                <c:pt idx="292291">
                  <c:v>42988</c:v>
                </c:pt>
                <c:pt idx="292292">
                  <c:v>42988</c:v>
                </c:pt>
                <c:pt idx="292293">
                  <c:v>42988</c:v>
                </c:pt>
                <c:pt idx="292294">
                  <c:v>42988</c:v>
                </c:pt>
                <c:pt idx="292295">
                  <c:v>42988</c:v>
                </c:pt>
                <c:pt idx="292296">
                  <c:v>42988</c:v>
                </c:pt>
                <c:pt idx="292297">
                  <c:v>42988</c:v>
                </c:pt>
                <c:pt idx="292298">
                  <c:v>42988</c:v>
                </c:pt>
                <c:pt idx="292299">
                  <c:v>42988</c:v>
                </c:pt>
                <c:pt idx="292300">
                  <c:v>42988</c:v>
                </c:pt>
                <c:pt idx="292301">
                  <c:v>42988</c:v>
                </c:pt>
                <c:pt idx="292302">
                  <c:v>42988</c:v>
                </c:pt>
                <c:pt idx="292303">
                  <c:v>42988</c:v>
                </c:pt>
                <c:pt idx="292304">
                  <c:v>42988</c:v>
                </c:pt>
                <c:pt idx="292305">
                  <c:v>42988</c:v>
                </c:pt>
                <c:pt idx="292306">
                  <c:v>42988</c:v>
                </c:pt>
                <c:pt idx="292307">
                  <c:v>42988</c:v>
                </c:pt>
                <c:pt idx="292308">
                  <c:v>42988</c:v>
                </c:pt>
                <c:pt idx="292309">
                  <c:v>42988</c:v>
                </c:pt>
                <c:pt idx="292310">
                  <c:v>42988</c:v>
                </c:pt>
                <c:pt idx="292311">
                  <c:v>42988</c:v>
                </c:pt>
                <c:pt idx="292312">
                  <c:v>42988</c:v>
                </c:pt>
                <c:pt idx="292313">
                  <c:v>42988</c:v>
                </c:pt>
                <c:pt idx="292314">
                  <c:v>42988</c:v>
                </c:pt>
                <c:pt idx="292315">
                  <c:v>42988</c:v>
                </c:pt>
                <c:pt idx="292316">
                  <c:v>42988</c:v>
                </c:pt>
                <c:pt idx="292317">
                  <c:v>42988</c:v>
                </c:pt>
                <c:pt idx="292318">
                  <c:v>42988</c:v>
                </c:pt>
                <c:pt idx="292319">
                  <c:v>42988</c:v>
                </c:pt>
                <c:pt idx="292320">
                  <c:v>42988</c:v>
                </c:pt>
                <c:pt idx="292321">
                  <c:v>42988</c:v>
                </c:pt>
                <c:pt idx="292322">
                  <c:v>42988</c:v>
                </c:pt>
                <c:pt idx="292323">
                  <c:v>42988</c:v>
                </c:pt>
                <c:pt idx="292324">
                  <c:v>42988</c:v>
                </c:pt>
                <c:pt idx="292325">
                  <c:v>42988</c:v>
                </c:pt>
                <c:pt idx="292326">
                  <c:v>42988</c:v>
                </c:pt>
                <c:pt idx="292327">
                  <c:v>42988</c:v>
                </c:pt>
                <c:pt idx="292328">
                  <c:v>42988</c:v>
                </c:pt>
                <c:pt idx="292329">
                  <c:v>42988</c:v>
                </c:pt>
                <c:pt idx="292330">
                  <c:v>42988</c:v>
                </c:pt>
                <c:pt idx="292331">
                  <c:v>42988</c:v>
                </c:pt>
                <c:pt idx="292332">
                  <c:v>42988</c:v>
                </c:pt>
                <c:pt idx="292333">
                  <c:v>42988</c:v>
                </c:pt>
                <c:pt idx="292334">
                  <c:v>42988</c:v>
                </c:pt>
                <c:pt idx="292335">
                  <c:v>42988</c:v>
                </c:pt>
                <c:pt idx="292336">
                  <c:v>42988</c:v>
                </c:pt>
                <c:pt idx="292337">
                  <c:v>42988</c:v>
                </c:pt>
                <c:pt idx="292338">
                  <c:v>42988</c:v>
                </c:pt>
                <c:pt idx="292339">
                  <c:v>42988</c:v>
                </c:pt>
                <c:pt idx="292340">
                  <c:v>42988</c:v>
                </c:pt>
                <c:pt idx="292341">
                  <c:v>42988</c:v>
                </c:pt>
                <c:pt idx="292342">
                  <c:v>42988</c:v>
                </c:pt>
                <c:pt idx="292343">
                  <c:v>42988</c:v>
                </c:pt>
                <c:pt idx="292344">
                  <c:v>42988</c:v>
                </c:pt>
                <c:pt idx="292345">
                  <c:v>42988</c:v>
                </c:pt>
                <c:pt idx="292346">
                  <c:v>42988</c:v>
                </c:pt>
                <c:pt idx="292347">
                  <c:v>42988</c:v>
                </c:pt>
                <c:pt idx="292348">
                  <c:v>42988</c:v>
                </c:pt>
                <c:pt idx="292349">
                  <c:v>42988</c:v>
                </c:pt>
                <c:pt idx="292350">
                  <c:v>42988</c:v>
                </c:pt>
                <c:pt idx="292351">
                  <c:v>42988</c:v>
                </c:pt>
                <c:pt idx="292352">
                  <c:v>42988</c:v>
                </c:pt>
                <c:pt idx="292353">
                  <c:v>42988</c:v>
                </c:pt>
                <c:pt idx="292354">
                  <c:v>42988</c:v>
                </c:pt>
                <c:pt idx="292355">
                  <c:v>42988</c:v>
                </c:pt>
                <c:pt idx="292356">
                  <c:v>42988</c:v>
                </c:pt>
                <c:pt idx="292357">
                  <c:v>42988</c:v>
                </c:pt>
                <c:pt idx="292358">
                  <c:v>42988</c:v>
                </c:pt>
                <c:pt idx="292359">
                  <c:v>42988</c:v>
                </c:pt>
                <c:pt idx="292360">
                  <c:v>42988</c:v>
                </c:pt>
                <c:pt idx="292361">
                  <c:v>42988</c:v>
                </c:pt>
                <c:pt idx="292362">
                  <c:v>42988</c:v>
                </c:pt>
                <c:pt idx="292363">
                  <c:v>42988</c:v>
                </c:pt>
                <c:pt idx="292364">
                  <c:v>42988</c:v>
                </c:pt>
                <c:pt idx="292365">
                  <c:v>42988</c:v>
                </c:pt>
                <c:pt idx="292366">
                  <c:v>42988</c:v>
                </c:pt>
                <c:pt idx="292367">
                  <c:v>42988</c:v>
                </c:pt>
                <c:pt idx="292368">
                  <c:v>42988</c:v>
                </c:pt>
                <c:pt idx="292369">
                  <c:v>42988</c:v>
                </c:pt>
                <c:pt idx="292370">
                  <c:v>42988</c:v>
                </c:pt>
                <c:pt idx="292371">
                  <c:v>42988</c:v>
                </c:pt>
                <c:pt idx="292372">
                  <c:v>42988</c:v>
                </c:pt>
                <c:pt idx="292373">
                  <c:v>42988</c:v>
                </c:pt>
                <c:pt idx="292374">
                  <c:v>42988</c:v>
                </c:pt>
                <c:pt idx="292375">
                  <c:v>42988</c:v>
                </c:pt>
                <c:pt idx="292376">
                  <c:v>42988</c:v>
                </c:pt>
                <c:pt idx="292377">
                  <c:v>42988</c:v>
                </c:pt>
                <c:pt idx="292378">
                  <c:v>42988</c:v>
                </c:pt>
                <c:pt idx="292379">
                  <c:v>42988</c:v>
                </c:pt>
                <c:pt idx="292380">
                  <c:v>42988</c:v>
                </c:pt>
                <c:pt idx="292381">
                  <c:v>42988</c:v>
                </c:pt>
                <c:pt idx="292382">
                  <c:v>42988</c:v>
                </c:pt>
                <c:pt idx="292383">
                  <c:v>42988</c:v>
                </c:pt>
                <c:pt idx="292384">
                  <c:v>42988</c:v>
                </c:pt>
                <c:pt idx="292385">
                  <c:v>42988</c:v>
                </c:pt>
                <c:pt idx="292386">
                  <c:v>42988</c:v>
                </c:pt>
                <c:pt idx="292387">
                  <c:v>42988</c:v>
                </c:pt>
                <c:pt idx="292388">
                  <c:v>42988</c:v>
                </c:pt>
                <c:pt idx="292389">
                  <c:v>42988</c:v>
                </c:pt>
                <c:pt idx="292390">
                  <c:v>42988</c:v>
                </c:pt>
                <c:pt idx="292391">
                  <c:v>42988</c:v>
                </c:pt>
                <c:pt idx="292392">
                  <c:v>42988</c:v>
                </c:pt>
                <c:pt idx="292393">
                  <c:v>42988</c:v>
                </c:pt>
                <c:pt idx="292394">
                  <c:v>42988</c:v>
                </c:pt>
                <c:pt idx="292395">
                  <c:v>42988</c:v>
                </c:pt>
                <c:pt idx="292396">
                  <c:v>42988</c:v>
                </c:pt>
                <c:pt idx="292397">
                  <c:v>42988</c:v>
                </c:pt>
                <c:pt idx="292398">
                  <c:v>42988</c:v>
                </c:pt>
                <c:pt idx="292399">
                  <c:v>42988</c:v>
                </c:pt>
                <c:pt idx="292400">
                  <c:v>42988</c:v>
                </c:pt>
                <c:pt idx="292401">
                  <c:v>42988</c:v>
                </c:pt>
                <c:pt idx="292402">
                  <c:v>42988</c:v>
                </c:pt>
                <c:pt idx="292403">
                  <c:v>42988</c:v>
                </c:pt>
                <c:pt idx="292404">
                  <c:v>42988</c:v>
                </c:pt>
                <c:pt idx="292405">
                  <c:v>42988</c:v>
                </c:pt>
                <c:pt idx="292406">
                  <c:v>42988</c:v>
                </c:pt>
                <c:pt idx="292407">
                  <c:v>42988</c:v>
                </c:pt>
                <c:pt idx="292408">
                  <c:v>42988</c:v>
                </c:pt>
                <c:pt idx="292409">
                  <c:v>42988</c:v>
                </c:pt>
                <c:pt idx="292410">
                  <c:v>42988</c:v>
                </c:pt>
                <c:pt idx="292411">
                  <c:v>42988</c:v>
                </c:pt>
                <c:pt idx="292412">
                  <c:v>42988</c:v>
                </c:pt>
                <c:pt idx="292413">
                  <c:v>42988</c:v>
                </c:pt>
                <c:pt idx="292414">
                  <c:v>42988</c:v>
                </c:pt>
                <c:pt idx="292415">
                  <c:v>42988</c:v>
                </c:pt>
                <c:pt idx="292416">
                  <c:v>42988</c:v>
                </c:pt>
                <c:pt idx="292417">
                  <c:v>42988</c:v>
                </c:pt>
                <c:pt idx="292418">
                  <c:v>42988</c:v>
                </c:pt>
                <c:pt idx="292419">
                  <c:v>42988</c:v>
                </c:pt>
                <c:pt idx="292420">
                  <c:v>42988</c:v>
                </c:pt>
                <c:pt idx="292421">
                  <c:v>42988</c:v>
                </c:pt>
                <c:pt idx="292422">
                  <c:v>42988</c:v>
                </c:pt>
                <c:pt idx="292423">
                  <c:v>42988</c:v>
                </c:pt>
                <c:pt idx="292424">
                  <c:v>42988</c:v>
                </c:pt>
                <c:pt idx="292425">
                  <c:v>42988</c:v>
                </c:pt>
                <c:pt idx="292426">
                  <c:v>42988</c:v>
                </c:pt>
                <c:pt idx="292427">
                  <c:v>42988</c:v>
                </c:pt>
                <c:pt idx="292428">
                  <c:v>42988</c:v>
                </c:pt>
                <c:pt idx="292429">
                  <c:v>42988</c:v>
                </c:pt>
                <c:pt idx="292430">
                  <c:v>42988</c:v>
                </c:pt>
                <c:pt idx="292431">
                  <c:v>42988</c:v>
                </c:pt>
                <c:pt idx="292432">
                  <c:v>42988</c:v>
                </c:pt>
                <c:pt idx="292433">
                  <c:v>42988</c:v>
                </c:pt>
                <c:pt idx="292434">
                  <c:v>42988</c:v>
                </c:pt>
                <c:pt idx="292435">
                  <c:v>42988</c:v>
                </c:pt>
                <c:pt idx="292436">
                  <c:v>42988</c:v>
                </c:pt>
                <c:pt idx="292437">
                  <c:v>42988</c:v>
                </c:pt>
                <c:pt idx="292438">
                  <c:v>42988</c:v>
                </c:pt>
                <c:pt idx="292439">
                  <c:v>42988</c:v>
                </c:pt>
                <c:pt idx="292440">
                  <c:v>42988</c:v>
                </c:pt>
                <c:pt idx="292441">
                  <c:v>42988</c:v>
                </c:pt>
                <c:pt idx="292442">
                  <c:v>42988</c:v>
                </c:pt>
                <c:pt idx="292443">
                  <c:v>42988</c:v>
                </c:pt>
                <c:pt idx="292444">
                  <c:v>42988</c:v>
                </c:pt>
                <c:pt idx="292445">
                  <c:v>42988</c:v>
                </c:pt>
                <c:pt idx="292446">
                  <c:v>42988</c:v>
                </c:pt>
                <c:pt idx="292447">
                  <c:v>42988</c:v>
                </c:pt>
                <c:pt idx="292448">
                  <c:v>42988</c:v>
                </c:pt>
                <c:pt idx="292449">
                  <c:v>42988</c:v>
                </c:pt>
                <c:pt idx="292450">
                  <c:v>42988</c:v>
                </c:pt>
                <c:pt idx="292451">
                  <c:v>42988</c:v>
                </c:pt>
                <c:pt idx="292452">
                  <c:v>42988</c:v>
                </c:pt>
                <c:pt idx="292453">
                  <c:v>42988</c:v>
                </c:pt>
                <c:pt idx="292454">
                  <c:v>42988</c:v>
                </c:pt>
                <c:pt idx="292455">
                  <c:v>42988</c:v>
                </c:pt>
                <c:pt idx="292456">
                  <c:v>42988</c:v>
                </c:pt>
                <c:pt idx="292457">
                  <c:v>42988</c:v>
                </c:pt>
                <c:pt idx="292458">
                  <c:v>42988</c:v>
                </c:pt>
                <c:pt idx="292459">
                  <c:v>42988</c:v>
                </c:pt>
                <c:pt idx="292460">
                  <c:v>42988</c:v>
                </c:pt>
                <c:pt idx="292461">
                  <c:v>42988</c:v>
                </c:pt>
                <c:pt idx="292462">
                  <c:v>42988</c:v>
                </c:pt>
                <c:pt idx="292463">
                  <c:v>42988</c:v>
                </c:pt>
                <c:pt idx="292464">
                  <c:v>42988</c:v>
                </c:pt>
                <c:pt idx="292465">
                  <c:v>42988</c:v>
                </c:pt>
                <c:pt idx="292466">
                  <c:v>42988</c:v>
                </c:pt>
                <c:pt idx="292467">
                  <c:v>42988</c:v>
                </c:pt>
                <c:pt idx="292468">
                  <c:v>42988</c:v>
                </c:pt>
                <c:pt idx="292469">
                  <c:v>42988</c:v>
                </c:pt>
                <c:pt idx="292470">
                  <c:v>42988</c:v>
                </c:pt>
                <c:pt idx="292471">
                  <c:v>42988</c:v>
                </c:pt>
                <c:pt idx="292472">
                  <c:v>42988</c:v>
                </c:pt>
                <c:pt idx="292473">
                  <c:v>42988</c:v>
                </c:pt>
                <c:pt idx="292474">
                  <c:v>42988</c:v>
                </c:pt>
                <c:pt idx="292475">
                  <c:v>42988</c:v>
                </c:pt>
                <c:pt idx="292476">
                  <c:v>42988</c:v>
                </c:pt>
                <c:pt idx="292477">
                  <c:v>42988</c:v>
                </c:pt>
                <c:pt idx="292478">
                  <c:v>42988</c:v>
                </c:pt>
                <c:pt idx="292479">
                  <c:v>42988</c:v>
                </c:pt>
                <c:pt idx="292480">
                  <c:v>42988</c:v>
                </c:pt>
                <c:pt idx="292481">
                  <c:v>42988</c:v>
                </c:pt>
                <c:pt idx="292482">
                  <c:v>42988</c:v>
                </c:pt>
                <c:pt idx="292483">
                  <c:v>42988</c:v>
                </c:pt>
                <c:pt idx="292484">
                  <c:v>42988</c:v>
                </c:pt>
                <c:pt idx="292485">
                  <c:v>42988</c:v>
                </c:pt>
                <c:pt idx="292486">
                  <c:v>42988</c:v>
                </c:pt>
                <c:pt idx="292487">
                  <c:v>42988</c:v>
                </c:pt>
                <c:pt idx="292488">
                  <c:v>42988</c:v>
                </c:pt>
                <c:pt idx="292489">
                  <c:v>42988</c:v>
                </c:pt>
                <c:pt idx="292490">
                  <c:v>42988</c:v>
                </c:pt>
                <c:pt idx="292491">
                  <c:v>42988</c:v>
                </c:pt>
                <c:pt idx="292492">
                  <c:v>42988</c:v>
                </c:pt>
                <c:pt idx="292493">
                  <c:v>42988</c:v>
                </c:pt>
                <c:pt idx="292494">
                  <c:v>42988</c:v>
                </c:pt>
                <c:pt idx="292495">
                  <c:v>42988</c:v>
                </c:pt>
                <c:pt idx="292496">
                  <c:v>42988</c:v>
                </c:pt>
                <c:pt idx="292497">
                  <c:v>42988</c:v>
                </c:pt>
                <c:pt idx="292498">
                  <c:v>42988</c:v>
                </c:pt>
                <c:pt idx="292499">
                  <c:v>42988</c:v>
                </c:pt>
                <c:pt idx="292500">
                  <c:v>42988</c:v>
                </c:pt>
                <c:pt idx="292501">
                  <c:v>42988</c:v>
                </c:pt>
                <c:pt idx="292502">
                  <c:v>42988</c:v>
                </c:pt>
                <c:pt idx="292503">
                  <c:v>42988</c:v>
                </c:pt>
                <c:pt idx="292504">
                  <c:v>42988</c:v>
                </c:pt>
                <c:pt idx="292505">
                  <c:v>42988</c:v>
                </c:pt>
                <c:pt idx="292506">
                  <c:v>42988</c:v>
                </c:pt>
                <c:pt idx="292507">
                  <c:v>42988</c:v>
                </c:pt>
                <c:pt idx="292508">
                  <c:v>42988</c:v>
                </c:pt>
                <c:pt idx="292509">
                  <c:v>42988</c:v>
                </c:pt>
                <c:pt idx="292510">
                  <c:v>42988</c:v>
                </c:pt>
                <c:pt idx="292511">
                  <c:v>42988</c:v>
                </c:pt>
                <c:pt idx="292512">
                  <c:v>42988</c:v>
                </c:pt>
                <c:pt idx="292513">
                  <c:v>42988</c:v>
                </c:pt>
                <c:pt idx="292514">
                  <c:v>42988</c:v>
                </c:pt>
                <c:pt idx="292515">
                  <c:v>42988</c:v>
                </c:pt>
                <c:pt idx="292516">
                  <c:v>42988</c:v>
                </c:pt>
                <c:pt idx="292517">
                  <c:v>42988</c:v>
                </c:pt>
                <c:pt idx="292518">
                  <c:v>42988</c:v>
                </c:pt>
                <c:pt idx="292519">
                  <c:v>42988</c:v>
                </c:pt>
                <c:pt idx="292520">
                  <c:v>42988</c:v>
                </c:pt>
                <c:pt idx="292521">
                  <c:v>42988</c:v>
                </c:pt>
                <c:pt idx="292522">
                  <c:v>42988</c:v>
                </c:pt>
                <c:pt idx="292523">
                  <c:v>42988</c:v>
                </c:pt>
                <c:pt idx="292524">
                  <c:v>42988</c:v>
                </c:pt>
                <c:pt idx="292525">
                  <c:v>42988</c:v>
                </c:pt>
                <c:pt idx="292526">
                  <c:v>42988</c:v>
                </c:pt>
                <c:pt idx="292527">
                  <c:v>42988</c:v>
                </c:pt>
                <c:pt idx="292528">
                  <c:v>42988</c:v>
                </c:pt>
                <c:pt idx="292529">
                  <c:v>42988</c:v>
                </c:pt>
                <c:pt idx="292530">
                  <c:v>42988</c:v>
                </c:pt>
                <c:pt idx="292531">
                  <c:v>42988</c:v>
                </c:pt>
                <c:pt idx="292532">
                  <c:v>42988</c:v>
                </c:pt>
                <c:pt idx="292533">
                  <c:v>42988</c:v>
                </c:pt>
                <c:pt idx="292534">
                  <c:v>42988</c:v>
                </c:pt>
                <c:pt idx="292535">
                  <c:v>42988</c:v>
                </c:pt>
                <c:pt idx="292536">
                  <c:v>42988</c:v>
                </c:pt>
                <c:pt idx="292537">
                  <c:v>42988</c:v>
                </c:pt>
                <c:pt idx="292538">
                  <c:v>42988</c:v>
                </c:pt>
                <c:pt idx="292539">
                  <c:v>42988</c:v>
                </c:pt>
                <c:pt idx="292540">
                  <c:v>42988</c:v>
                </c:pt>
                <c:pt idx="292541">
                  <c:v>42988</c:v>
                </c:pt>
                <c:pt idx="292542">
                  <c:v>42988</c:v>
                </c:pt>
                <c:pt idx="292543">
                  <c:v>42988</c:v>
                </c:pt>
                <c:pt idx="292544">
                  <c:v>42988</c:v>
                </c:pt>
                <c:pt idx="292545">
                  <c:v>42988</c:v>
                </c:pt>
                <c:pt idx="292546">
                  <c:v>42988</c:v>
                </c:pt>
                <c:pt idx="292547">
                  <c:v>42988</c:v>
                </c:pt>
                <c:pt idx="292548">
                  <c:v>42988</c:v>
                </c:pt>
                <c:pt idx="292549">
                  <c:v>42988</c:v>
                </c:pt>
                <c:pt idx="292550">
                  <c:v>42988</c:v>
                </c:pt>
                <c:pt idx="292551">
                  <c:v>42988</c:v>
                </c:pt>
                <c:pt idx="292552">
                  <c:v>42988</c:v>
                </c:pt>
                <c:pt idx="292553">
                  <c:v>42988</c:v>
                </c:pt>
                <c:pt idx="292554">
                  <c:v>42988</c:v>
                </c:pt>
                <c:pt idx="292555">
                  <c:v>42988</c:v>
                </c:pt>
                <c:pt idx="292556">
                  <c:v>42988</c:v>
                </c:pt>
                <c:pt idx="292557">
                  <c:v>42988</c:v>
                </c:pt>
                <c:pt idx="292558">
                  <c:v>42988</c:v>
                </c:pt>
                <c:pt idx="292559">
                  <c:v>42988</c:v>
                </c:pt>
                <c:pt idx="292560">
                  <c:v>42988</c:v>
                </c:pt>
                <c:pt idx="292561">
                  <c:v>42988</c:v>
                </c:pt>
                <c:pt idx="292562">
                  <c:v>42988</c:v>
                </c:pt>
                <c:pt idx="292563">
                  <c:v>42988</c:v>
                </c:pt>
                <c:pt idx="292564">
                  <c:v>42988</c:v>
                </c:pt>
                <c:pt idx="292565">
                  <c:v>42988</c:v>
                </c:pt>
                <c:pt idx="292566">
                  <c:v>42988</c:v>
                </c:pt>
                <c:pt idx="292567">
                  <c:v>42988</c:v>
                </c:pt>
                <c:pt idx="292568">
                  <c:v>42988</c:v>
                </c:pt>
                <c:pt idx="292569">
                  <c:v>42988</c:v>
                </c:pt>
                <c:pt idx="292570">
                  <c:v>42988</c:v>
                </c:pt>
                <c:pt idx="292571">
                  <c:v>42988</c:v>
                </c:pt>
                <c:pt idx="292572">
                  <c:v>42988</c:v>
                </c:pt>
                <c:pt idx="292573">
                  <c:v>42988</c:v>
                </c:pt>
                <c:pt idx="292574">
                  <c:v>42988</c:v>
                </c:pt>
                <c:pt idx="292575">
                  <c:v>42988</c:v>
                </c:pt>
                <c:pt idx="292576">
                  <c:v>42988</c:v>
                </c:pt>
                <c:pt idx="292577">
                  <c:v>42988</c:v>
                </c:pt>
                <c:pt idx="292578">
                  <c:v>42988</c:v>
                </c:pt>
                <c:pt idx="292579">
                  <c:v>42988</c:v>
                </c:pt>
                <c:pt idx="292580">
                  <c:v>42988</c:v>
                </c:pt>
                <c:pt idx="292581">
                  <c:v>42988</c:v>
                </c:pt>
                <c:pt idx="292582">
                  <c:v>42988</c:v>
                </c:pt>
                <c:pt idx="292583">
                  <c:v>42988</c:v>
                </c:pt>
                <c:pt idx="292584">
                  <c:v>42988</c:v>
                </c:pt>
                <c:pt idx="292585">
                  <c:v>42988</c:v>
                </c:pt>
                <c:pt idx="292586">
                  <c:v>42988</c:v>
                </c:pt>
                <c:pt idx="292587">
                  <c:v>42988</c:v>
                </c:pt>
                <c:pt idx="292588">
                  <c:v>42988</c:v>
                </c:pt>
                <c:pt idx="292589">
                  <c:v>42988</c:v>
                </c:pt>
                <c:pt idx="292590">
                  <c:v>42988</c:v>
                </c:pt>
                <c:pt idx="292591">
                  <c:v>42988</c:v>
                </c:pt>
                <c:pt idx="292592">
                  <c:v>42988</c:v>
                </c:pt>
                <c:pt idx="292593">
                  <c:v>42988</c:v>
                </c:pt>
                <c:pt idx="292594">
                  <c:v>42988</c:v>
                </c:pt>
                <c:pt idx="292595">
                  <c:v>42988</c:v>
                </c:pt>
                <c:pt idx="292596">
                  <c:v>42988</c:v>
                </c:pt>
                <c:pt idx="292597">
                  <c:v>42988</c:v>
                </c:pt>
                <c:pt idx="292598">
                  <c:v>42988</c:v>
                </c:pt>
                <c:pt idx="292599">
                  <c:v>42988</c:v>
                </c:pt>
                <c:pt idx="292600">
                  <c:v>42988</c:v>
                </c:pt>
                <c:pt idx="292601">
                  <c:v>42988</c:v>
                </c:pt>
                <c:pt idx="292602">
                  <c:v>42988</c:v>
                </c:pt>
                <c:pt idx="292603">
                  <c:v>42988</c:v>
                </c:pt>
                <c:pt idx="292604">
                  <c:v>42988</c:v>
                </c:pt>
                <c:pt idx="292605">
                  <c:v>42988</c:v>
                </c:pt>
                <c:pt idx="292606">
                  <c:v>42988</c:v>
                </c:pt>
                <c:pt idx="292607">
                  <c:v>42988</c:v>
                </c:pt>
                <c:pt idx="292608">
                  <c:v>42988</c:v>
                </c:pt>
                <c:pt idx="292609">
                  <c:v>42988</c:v>
                </c:pt>
                <c:pt idx="292610">
                  <c:v>42988</c:v>
                </c:pt>
                <c:pt idx="292611">
                  <c:v>42988</c:v>
                </c:pt>
                <c:pt idx="292612">
                  <c:v>42988</c:v>
                </c:pt>
                <c:pt idx="292613">
                  <c:v>42988</c:v>
                </c:pt>
                <c:pt idx="292614">
                  <c:v>42988</c:v>
                </c:pt>
                <c:pt idx="292615">
                  <c:v>42988</c:v>
                </c:pt>
                <c:pt idx="292616">
                  <c:v>42988</c:v>
                </c:pt>
                <c:pt idx="292617">
                  <c:v>42988</c:v>
                </c:pt>
                <c:pt idx="292618">
                  <c:v>42988</c:v>
                </c:pt>
                <c:pt idx="292619">
                  <c:v>42988</c:v>
                </c:pt>
                <c:pt idx="292620">
                  <c:v>42988</c:v>
                </c:pt>
                <c:pt idx="292621">
                  <c:v>42988</c:v>
                </c:pt>
                <c:pt idx="292622">
                  <c:v>42988</c:v>
                </c:pt>
                <c:pt idx="292623">
                  <c:v>42988</c:v>
                </c:pt>
                <c:pt idx="292624">
                  <c:v>42988</c:v>
                </c:pt>
                <c:pt idx="292625">
                  <c:v>42988</c:v>
                </c:pt>
                <c:pt idx="292626">
                  <c:v>42988</c:v>
                </c:pt>
                <c:pt idx="292627">
                  <c:v>42988</c:v>
                </c:pt>
                <c:pt idx="292628">
                  <c:v>42988</c:v>
                </c:pt>
                <c:pt idx="292629">
                  <c:v>42988</c:v>
                </c:pt>
                <c:pt idx="292630">
                  <c:v>42988</c:v>
                </c:pt>
                <c:pt idx="292631">
                  <c:v>42988</c:v>
                </c:pt>
                <c:pt idx="292632">
                  <c:v>42988</c:v>
                </c:pt>
                <c:pt idx="292633">
                  <c:v>42988</c:v>
                </c:pt>
                <c:pt idx="292634">
                  <c:v>42988</c:v>
                </c:pt>
                <c:pt idx="292635">
                  <c:v>42988</c:v>
                </c:pt>
                <c:pt idx="292636">
                  <c:v>42988</c:v>
                </c:pt>
                <c:pt idx="292637">
                  <c:v>42988</c:v>
                </c:pt>
                <c:pt idx="292638">
                  <c:v>42988</c:v>
                </c:pt>
                <c:pt idx="292639">
                  <c:v>42988</c:v>
                </c:pt>
                <c:pt idx="292640">
                  <c:v>42988</c:v>
                </c:pt>
                <c:pt idx="292641">
                  <c:v>42988</c:v>
                </c:pt>
                <c:pt idx="292642">
                  <c:v>42988</c:v>
                </c:pt>
                <c:pt idx="292643">
                  <c:v>42988</c:v>
                </c:pt>
                <c:pt idx="292644">
                  <c:v>42988</c:v>
                </c:pt>
                <c:pt idx="292645">
                  <c:v>42988</c:v>
                </c:pt>
                <c:pt idx="292646">
                  <c:v>42988</c:v>
                </c:pt>
                <c:pt idx="292647">
                  <c:v>42988</c:v>
                </c:pt>
                <c:pt idx="292648">
                  <c:v>42988</c:v>
                </c:pt>
                <c:pt idx="292649">
                  <c:v>42988</c:v>
                </c:pt>
                <c:pt idx="292650">
                  <c:v>42988</c:v>
                </c:pt>
                <c:pt idx="292651">
                  <c:v>42988</c:v>
                </c:pt>
                <c:pt idx="292652">
                  <c:v>42988</c:v>
                </c:pt>
                <c:pt idx="292653">
                  <c:v>42988</c:v>
                </c:pt>
                <c:pt idx="292654">
                  <c:v>42988</c:v>
                </c:pt>
                <c:pt idx="292655">
                  <c:v>42988</c:v>
                </c:pt>
                <c:pt idx="292656">
                  <c:v>42988</c:v>
                </c:pt>
                <c:pt idx="292657">
                  <c:v>42988</c:v>
                </c:pt>
                <c:pt idx="292658">
                  <c:v>42988</c:v>
                </c:pt>
                <c:pt idx="292659">
                  <c:v>42988</c:v>
                </c:pt>
                <c:pt idx="292660">
                  <c:v>42988</c:v>
                </c:pt>
                <c:pt idx="292661">
                  <c:v>42988</c:v>
                </c:pt>
                <c:pt idx="292662">
                  <c:v>42988</c:v>
                </c:pt>
                <c:pt idx="292663">
                  <c:v>42988</c:v>
                </c:pt>
                <c:pt idx="292664">
                  <c:v>42988</c:v>
                </c:pt>
                <c:pt idx="292665">
                  <c:v>42988</c:v>
                </c:pt>
                <c:pt idx="292666">
                  <c:v>42988</c:v>
                </c:pt>
                <c:pt idx="292667">
                  <c:v>42988</c:v>
                </c:pt>
                <c:pt idx="292668">
                  <c:v>42988</c:v>
                </c:pt>
                <c:pt idx="292669">
                  <c:v>42988</c:v>
                </c:pt>
                <c:pt idx="292670">
                  <c:v>42988</c:v>
                </c:pt>
                <c:pt idx="292671">
                  <c:v>42988</c:v>
                </c:pt>
                <c:pt idx="292672">
                  <c:v>42988</c:v>
                </c:pt>
                <c:pt idx="292673">
                  <c:v>42988</c:v>
                </c:pt>
                <c:pt idx="292674">
                  <c:v>42988</c:v>
                </c:pt>
                <c:pt idx="292675">
                  <c:v>42988</c:v>
                </c:pt>
                <c:pt idx="292676">
                  <c:v>42988</c:v>
                </c:pt>
                <c:pt idx="292677">
                  <c:v>42988</c:v>
                </c:pt>
                <c:pt idx="292678">
                  <c:v>42988</c:v>
                </c:pt>
                <c:pt idx="292679">
                  <c:v>42988</c:v>
                </c:pt>
                <c:pt idx="292680">
                  <c:v>42988</c:v>
                </c:pt>
                <c:pt idx="292681">
                  <c:v>42988</c:v>
                </c:pt>
                <c:pt idx="292682">
                  <c:v>42988</c:v>
                </c:pt>
                <c:pt idx="292683">
                  <c:v>42988</c:v>
                </c:pt>
                <c:pt idx="292684">
                  <c:v>42988</c:v>
                </c:pt>
                <c:pt idx="292685">
                  <c:v>42988</c:v>
                </c:pt>
                <c:pt idx="292686">
                  <c:v>42988</c:v>
                </c:pt>
                <c:pt idx="292687">
                  <c:v>42988</c:v>
                </c:pt>
                <c:pt idx="292688">
                  <c:v>42988</c:v>
                </c:pt>
                <c:pt idx="292689">
                  <c:v>42988</c:v>
                </c:pt>
                <c:pt idx="292690">
                  <c:v>42988</c:v>
                </c:pt>
                <c:pt idx="292691">
                  <c:v>42988</c:v>
                </c:pt>
                <c:pt idx="292692">
                  <c:v>42988</c:v>
                </c:pt>
                <c:pt idx="292693">
                  <c:v>42988</c:v>
                </c:pt>
                <c:pt idx="292694">
                  <c:v>42988</c:v>
                </c:pt>
                <c:pt idx="292695">
                  <c:v>42988</c:v>
                </c:pt>
                <c:pt idx="292696">
                  <c:v>42988</c:v>
                </c:pt>
                <c:pt idx="292697">
                  <c:v>42988</c:v>
                </c:pt>
                <c:pt idx="292698">
                  <c:v>42988</c:v>
                </c:pt>
                <c:pt idx="292699">
                  <c:v>42988</c:v>
                </c:pt>
                <c:pt idx="292700">
                  <c:v>42988</c:v>
                </c:pt>
                <c:pt idx="292701">
                  <c:v>42988</c:v>
                </c:pt>
                <c:pt idx="292702">
                  <c:v>42988</c:v>
                </c:pt>
                <c:pt idx="292703">
                  <c:v>42988</c:v>
                </c:pt>
                <c:pt idx="292704">
                  <c:v>42988</c:v>
                </c:pt>
                <c:pt idx="292705">
                  <c:v>42988</c:v>
                </c:pt>
                <c:pt idx="292706">
                  <c:v>42988</c:v>
                </c:pt>
                <c:pt idx="292707">
                  <c:v>42988</c:v>
                </c:pt>
                <c:pt idx="292708">
                  <c:v>42988</c:v>
                </c:pt>
                <c:pt idx="292709">
                  <c:v>42988</c:v>
                </c:pt>
                <c:pt idx="292710">
                  <c:v>42988</c:v>
                </c:pt>
                <c:pt idx="292711">
                  <c:v>42988</c:v>
                </c:pt>
                <c:pt idx="292712">
                  <c:v>42988</c:v>
                </c:pt>
                <c:pt idx="292713">
                  <c:v>42988</c:v>
                </c:pt>
                <c:pt idx="292714">
                  <c:v>42988</c:v>
                </c:pt>
                <c:pt idx="292715">
                  <c:v>42988</c:v>
                </c:pt>
                <c:pt idx="292716">
                  <c:v>42988</c:v>
                </c:pt>
                <c:pt idx="292717">
                  <c:v>42988</c:v>
                </c:pt>
                <c:pt idx="292718">
                  <c:v>42988</c:v>
                </c:pt>
                <c:pt idx="292719">
                  <c:v>42988</c:v>
                </c:pt>
                <c:pt idx="292720">
                  <c:v>42988</c:v>
                </c:pt>
                <c:pt idx="292721">
                  <c:v>42988</c:v>
                </c:pt>
                <c:pt idx="292722">
                  <c:v>42988</c:v>
                </c:pt>
                <c:pt idx="292723">
                  <c:v>42988</c:v>
                </c:pt>
                <c:pt idx="292724">
                  <c:v>42988</c:v>
                </c:pt>
                <c:pt idx="292725">
                  <c:v>42988</c:v>
                </c:pt>
                <c:pt idx="292726">
                  <c:v>42988</c:v>
                </c:pt>
                <c:pt idx="292727">
                  <c:v>42988</c:v>
                </c:pt>
                <c:pt idx="292728">
                  <c:v>42988</c:v>
                </c:pt>
                <c:pt idx="292729">
                  <c:v>42988</c:v>
                </c:pt>
                <c:pt idx="292730">
                  <c:v>42988</c:v>
                </c:pt>
                <c:pt idx="292731">
                  <c:v>42988</c:v>
                </c:pt>
                <c:pt idx="292732">
                  <c:v>42988</c:v>
                </c:pt>
                <c:pt idx="292733">
                  <c:v>42988</c:v>
                </c:pt>
                <c:pt idx="292734">
                  <c:v>42988</c:v>
                </c:pt>
                <c:pt idx="292735">
                  <c:v>42988</c:v>
                </c:pt>
                <c:pt idx="292736">
                  <c:v>42988</c:v>
                </c:pt>
                <c:pt idx="292737">
                  <c:v>42988</c:v>
                </c:pt>
                <c:pt idx="292738">
                  <c:v>42988</c:v>
                </c:pt>
                <c:pt idx="292739">
                  <c:v>42988</c:v>
                </c:pt>
                <c:pt idx="292740">
                  <c:v>42988</c:v>
                </c:pt>
                <c:pt idx="292741">
                  <c:v>42988</c:v>
                </c:pt>
                <c:pt idx="292742">
                  <c:v>42988</c:v>
                </c:pt>
                <c:pt idx="292743">
                  <c:v>42988</c:v>
                </c:pt>
                <c:pt idx="292744">
                  <c:v>42988</c:v>
                </c:pt>
                <c:pt idx="292745">
                  <c:v>42988</c:v>
                </c:pt>
                <c:pt idx="292746">
                  <c:v>42988</c:v>
                </c:pt>
                <c:pt idx="292747">
                  <c:v>42988</c:v>
                </c:pt>
                <c:pt idx="292748">
                  <c:v>42988</c:v>
                </c:pt>
                <c:pt idx="292749">
                  <c:v>42988</c:v>
                </c:pt>
                <c:pt idx="292750">
                  <c:v>42988</c:v>
                </c:pt>
                <c:pt idx="292751">
                  <c:v>42988</c:v>
                </c:pt>
                <c:pt idx="292752">
                  <c:v>42988</c:v>
                </c:pt>
                <c:pt idx="292753">
                  <c:v>42988</c:v>
                </c:pt>
                <c:pt idx="292754">
                  <c:v>42988</c:v>
                </c:pt>
                <c:pt idx="292755">
                  <c:v>42988</c:v>
                </c:pt>
                <c:pt idx="292756">
                  <c:v>42988</c:v>
                </c:pt>
                <c:pt idx="292757">
                  <c:v>42988</c:v>
                </c:pt>
                <c:pt idx="292758">
                  <c:v>42988</c:v>
                </c:pt>
                <c:pt idx="292759">
                  <c:v>42988</c:v>
                </c:pt>
                <c:pt idx="292760">
                  <c:v>42988</c:v>
                </c:pt>
                <c:pt idx="292761">
                  <c:v>42988</c:v>
                </c:pt>
                <c:pt idx="292762">
                  <c:v>42988</c:v>
                </c:pt>
                <c:pt idx="292763">
                  <c:v>42988</c:v>
                </c:pt>
                <c:pt idx="292764">
                  <c:v>42988</c:v>
                </c:pt>
                <c:pt idx="292765">
                  <c:v>42988</c:v>
                </c:pt>
                <c:pt idx="292766">
                  <c:v>42988</c:v>
                </c:pt>
                <c:pt idx="292767">
                  <c:v>42988</c:v>
                </c:pt>
                <c:pt idx="292768">
                  <c:v>42988</c:v>
                </c:pt>
                <c:pt idx="292769">
                  <c:v>42988</c:v>
                </c:pt>
                <c:pt idx="292770">
                  <c:v>42988</c:v>
                </c:pt>
                <c:pt idx="292771">
                  <c:v>42988</c:v>
                </c:pt>
                <c:pt idx="292772">
                  <c:v>42988</c:v>
                </c:pt>
                <c:pt idx="292773">
                  <c:v>42988</c:v>
                </c:pt>
                <c:pt idx="292774">
                  <c:v>42988</c:v>
                </c:pt>
                <c:pt idx="292775">
                  <c:v>42988</c:v>
                </c:pt>
                <c:pt idx="292776">
                  <c:v>42988</c:v>
                </c:pt>
                <c:pt idx="292777">
                  <c:v>42988</c:v>
                </c:pt>
                <c:pt idx="292778">
                  <c:v>42988</c:v>
                </c:pt>
                <c:pt idx="292779">
                  <c:v>42988</c:v>
                </c:pt>
                <c:pt idx="292780">
                  <c:v>42988</c:v>
                </c:pt>
                <c:pt idx="292781">
                  <c:v>42988</c:v>
                </c:pt>
                <c:pt idx="292782">
                  <c:v>42988</c:v>
                </c:pt>
                <c:pt idx="292783">
                  <c:v>42988</c:v>
                </c:pt>
                <c:pt idx="292784">
                  <c:v>42988</c:v>
                </c:pt>
                <c:pt idx="292785">
                  <c:v>42988</c:v>
                </c:pt>
                <c:pt idx="292786">
                  <c:v>42988</c:v>
                </c:pt>
                <c:pt idx="292787">
                  <c:v>42988</c:v>
                </c:pt>
                <c:pt idx="292788">
                  <c:v>42988</c:v>
                </c:pt>
                <c:pt idx="292789">
                  <c:v>42988</c:v>
                </c:pt>
                <c:pt idx="292790">
                  <c:v>42988</c:v>
                </c:pt>
                <c:pt idx="292791">
                  <c:v>42988</c:v>
                </c:pt>
                <c:pt idx="292792">
                  <c:v>42988</c:v>
                </c:pt>
                <c:pt idx="292793">
                  <c:v>42988</c:v>
                </c:pt>
                <c:pt idx="292794">
                  <c:v>42988</c:v>
                </c:pt>
                <c:pt idx="292795">
                  <c:v>42988</c:v>
                </c:pt>
                <c:pt idx="292796">
                  <c:v>42988</c:v>
                </c:pt>
                <c:pt idx="292797">
                  <c:v>42988</c:v>
                </c:pt>
                <c:pt idx="292798">
                  <c:v>42988</c:v>
                </c:pt>
                <c:pt idx="292799">
                  <c:v>42988</c:v>
                </c:pt>
                <c:pt idx="292800">
                  <c:v>42988</c:v>
                </c:pt>
                <c:pt idx="292801">
                  <c:v>42988</c:v>
                </c:pt>
                <c:pt idx="292802">
                  <c:v>42988</c:v>
                </c:pt>
                <c:pt idx="292803">
                  <c:v>42988</c:v>
                </c:pt>
                <c:pt idx="292804">
                  <c:v>42988</c:v>
                </c:pt>
                <c:pt idx="292805">
                  <c:v>42988</c:v>
                </c:pt>
                <c:pt idx="292806">
                  <c:v>42988</c:v>
                </c:pt>
                <c:pt idx="292807">
                  <c:v>42988</c:v>
                </c:pt>
                <c:pt idx="292808">
                  <c:v>42988</c:v>
                </c:pt>
                <c:pt idx="292809">
                  <c:v>42988</c:v>
                </c:pt>
                <c:pt idx="292810">
                  <c:v>42988</c:v>
                </c:pt>
                <c:pt idx="292811">
                  <c:v>42988</c:v>
                </c:pt>
                <c:pt idx="292812">
                  <c:v>42988</c:v>
                </c:pt>
                <c:pt idx="292813">
                  <c:v>42988</c:v>
                </c:pt>
                <c:pt idx="292814">
                  <c:v>42988</c:v>
                </c:pt>
                <c:pt idx="292815">
                  <c:v>42988</c:v>
                </c:pt>
                <c:pt idx="292816">
                  <c:v>42988</c:v>
                </c:pt>
                <c:pt idx="292817">
                  <c:v>42988</c:v>
                </c:pt>
                <c:pt idx="292818">
                  <c:v>42988</c:v>
                </c:pt>
                <c:pt idx="292819">
                  <c:v>42988</c:v>
                </c:pt>
                <c:pt idx="292820">
                  <c:v>42988</c:v>
                </c:pt>
                <c:pt idx="292821">
                  <c:v>42988</c:v>
                </c:pt>
                <c:pt idx="292822">
                  <c:v>42988</c:v>
                </c:pt>
                <c:pt idx="292823">
                  <c:v>42988</c:v>
                </c:pt>
                <c:pt idx="292824">
                  <c:v>42988</c:v>
                </c:pt>
                <c:pt idx="292825">
                  <c:v>42988</c:v>
                </c:pt>
                <c:pt idx="292826">
                  <c:v>42988</c:v>
                </c:pt>
                <c:pt idx="292827">
                  <c:v>42988</c:v>
                </c:pt>
                <c:pt idx="292828">
                  <c:v>42988</c:v>
                </c:pt>
                <c:pt idx="292829">
                  <c:v>42988</c:v>
                </c:pt>
                <c:pt idx="292830">
                  <c:v>42988</c:v>
                </c:pt>
                <c:pt idx="292831">
                  <c:v>42988</c:v>
                </c:pt>
                <c:pt idx="292832">
                  <c:v>42988</c:v>
                </c:pt>
                <c:pt idx="292833">
                  <c:v>42988</c:v>
                </c:pt>
                <c:pt idx="292834">
                  <c:v>42988</c:v>
                </c:pt>
                <c:pt idx="292835">
                  <c:v>42988</c:v>
                </c:pt>
                <c:pt idx="292836">
                  <c:v>42988</c:v>
                </c:pt>
                <c:pt idx="292837">
                  <c:v>42988</c:v>
                </c:pt>
                <c:pt idx="292838">
                  <c:v>42988</c:v>
                </c:pt>
                <c:pt idx="292839">
                  <c:v>42988</c:v>
                </c:pt>
                <c:pt idx="292840">
                  <c:v>42988</c:v>
                </c:pt>
                <c:pt idx="292841">
                  <c:v>42988</c:v>
                </c:pt>
                <c:pt idx="292842">
                  <c:v>42988</c:v>
                </c:pt>
                <c:pt idx="292843">
                  <c:v>42988</c:v>
                </c:pt>
                <c:pt idx="292844">
                  <c:v>42988</c:v>
                </c:pt>
                <c:pt idx="292845">
                  <c:v>42988</c:v>
                </c:pt>
                <c:pt idx="292846">
                  <c:v>42988</c:v>
                </c:pt>
                <c:pt idx="292847">
                  <c:v>42988</c:v>
                </c:pt>
                <c:pt idx="292848">
                  <c:v>42988</c:v>
                </c:pt>
                <c:pt idx="292849">
                  <c:v>42988</c:v>
                </c:pt>
                <c:pt idx="292850">
                  <c:v>42988</c:v>
                </c:pt>
                <c:pt idx="292851">
                  <c:v>42988</c:v>
                </c:pt>
                <c:pt idx="292852">
                  <c:v>42988</c:v>
                </c:pt>
                <c:pt idx="292853">
                  <c:v>42988</c:v>
                </c:pt>
                <c:pt idx="292854">
                  <c:v>42988</c:v>
                </c:pt>
                <c:pt idx="292855">
                  <c:v>42988</c:v>
                </c:pt>
                <c:pt idx="292856">
                  <c:v>42988</c:v>
                </c:pt>
                <c:pt idx="292857">
                  <c:v>42988</c:v>
                </c:pt>
                <c:pt idx="292858">
                  <c:v>42988</c:v>
                </c:pt>
                <c:pt idx="292859">
                  <c:v>42988</c:v>
                </c:pt>
                <c:pt idx="292860">
                  <c:v>42988</c:v>
                </c:pt>
                <c:pt idx="292861">
                  <c:v>42988</c:v>
                </c:pt>
                <c:pt idx="292862">
                  <c:v>42988</c:v>
                </c:pt>
                <c:pt idx="292863">
                  <c:v>42988</c:v>
                </c:pt>
                <c:pt idx="292864">
                  <c:v>42988</c:v>
                </c:pt>
                <c:pt idx="292865">
                  <c:v>42988</c:v>
                </c:pt>
                <c:pt idx="292866">
                  <c:v>42988</c:v>
                </c:pt>
                <c:pt idx="292867">
                  <c:v>42988</c:v>
                </c:pt>
                <c:pt idx="292868">
                  <c:v>42988</c:v>
                </c:pt>
                <c:pt idx="292869">
                  <c:v>42988</c:v>
                </c:pt>
                <c:pt idx="292870">
                  <c:v>42988</c:v>
                </c:pt>
                <c:pt idx="292871">
                  <c:v>42988</c:v>
                </c:pt>
                <c:pt idx="292872">
                  <c:v>42988</c:v>
                </c:pt>
                <c:pt idx="292873">
                  <c:v>42988</c:v>
                </c:pt>
                <c:pt idx="292874">
                  <c:v>42988</c:v>
                </c:pt>
                <c:pt idx="292875">
                  <c:v>42988</c:v>
                </c:pt>
                <c:pt idx="292876">
                  <c:v>42988</c:v>
                </c:pt>
                <c:pt idx="292877">
                  <c:v>42988</c:v>
                </c:pt>
                <c:pt idx="292878">
                  <c:v>42988</c:v>
                </c:pt>
                <c:pt idx="292879">
                  <c:v>42988</c:v>
                </c:pt>
                <c:pt idx="292880">
                  <c:v>42988</c:v>
                </c:pt>
                <c:pt idx="292881">
                  <c:v>42988</c:v>
                </c:pt>
                <c:pt idx="292882">
                  <c:v>42988</c:v>
                </c:pt>
                <c:pt idx="292883">
                  <c:v>42988</c:v>
                </c:pt>
                <c:pt idx="292884">
                  <c:v>42988</c:v>
                </c:pt>
                <c:pt idx="292885">
                  <c:v>42988</c:v>
                </c:pt>
                <c:pt idx="292886">
                  <c:v>42988</c:v>
                </c:pt>
                <c:pt idx="292887">
                  <c:v>42988</c:v>
                </c:pt>
                <c:pt idx="292888">
                  <c:v>42988</c:v>
                </c:pt>
                <c:pt idx="292889">
                  <c:v>42988</c:v>
                </c:pt>
                <c:pt idx="292890">
                  <c:v>42988</c:v>
                </c:pt>
                <c:pt idx="292891">
                  <c:v>42988</c:v>
                </c:pt>
                <c:pt idx="292892">
                  <c:v>42988</c:v>
                </c:pt>
                <c:pt idx="292893">
                  <c:v>42988</c:v>
                </c:pt>
                <c:pt idx="292894">
                  <c:v>42988</c:v>
                </c:pt>
                <c:pt idx="292895">
                  <c:v>42988</c:v>
                </c:pt>
                <c:pt idx="292896">
                  <c:v>42988</c:v>
                </c:pt>
                <c:pt idx="292897">
                  <c:v>42988</c:v>
                </c:pt>
                <c:pt idx="292898">
                  <c:v>42988</c:v>
                </c:pt>
                <c:pt idx="292899">
                  <c:v>42988</c:v>
                </c:pt>
                <c:pt idx="292900">
                  <c:v>42988</c:v>
                </c:pt>
                <c:pt idx="292901">
                  <c:v>42988</c:v>
                </c:pt>
                <c:pt idx="292902">
                  <c:v>42988</c:v>
                </c:pt>
                <c:pt idx="292903">
                  <c:v>42988</c:v>
                </c:pt>
                <c:pt idx="292904">
                  <c:v>42988</c:v>
                </c:pt>
                <c:pt idx="292905">
                  <c:v>42988</c:v>
                </c:pt>
                <c:pt idx="292906">
                  <c:v>42988</c:v>
                </c:pt>
                <c:pt idx="292907">
                  <c:v>42988</c:v>
                </c:pt>
                <c:pt idx="292908">
                  <c:v>42988</c:v>
                </c:pt>
                <c:pt idx="292909">
                  <c:v>42988</c:v>
                </c:pt>
                <c:pt idx="292910">
                  <c:v>42988</c:v>
                </c:pt>
                <c:pt idx="292911">
                  <c:v>42988</c:v>
                </c:pt>
                <c:pt idx="292912">
                  <c:v>42988</c:v>
                </c:pt>
                <c:pt idx="292913">
                  <c:v>42988</c:v>
                </c:pt>
                <c:pt idx="292914">
                  <c:v>42988</c:v>
                </c:pt>
                <c:pt idx="292915">
                  <c:v>42988</c:v>
                </c:pt>
                <c:pt idx="292916">
                  <c:v>42988</c:v>
                </c:pt>
                <c:pt idx="292917">
                  <c:v>42988</c:v>
                </c:pt>
                <c:pt idx="292918">
                  <c:v>42988</c:v>
                </c:pt>
                <c:pt idx="292919">
                  <c:v>42988</c:v>
                </c:pt>
                <c:pt idx="292920">
                  <c:v>42988</c:v>
                </c:pt>
                <c:pt idx="292921">
                  <c:v>42988</c:v>
                </c:pt>
                <c:pt idx="292922">
                  <c:v>42988</c:v>
                </c:pt>
                <c:pt idx="292923">
                  <c:v>42988</c:v>
                </c:pt>
                <c:pt idx="292924">
                  <c:v>42988</c:v>
                </c:pt>
                <c:pt idx="292925">
                  <c:v>42988</c:v>
                </c:pt>
                <c:pt idx="292926">
                  <c:v>42988</c:v>
                </c:pt>
                <c:pt idx="292927">
                  <c:v>42988</c:v>
                </c:pt>
                <c:pt idx="292928">
                  <c:v>42988</c:v>
                </c:pt>
                <c:pt idx="292929">
                  <c:v>42988</c:v>
                </c:pt>
                <c:pt idx="292930">
                  <c:v>42988</c:v>
                </c:pt>
                <c:pt idx="292931">
                  <c:v>42988</c:v>
                </c:pt>
                <c:pt idx="292932">
                  <c:v>42988</c:v>
                </c:pt>
                <c:pt idx="292933">
                  <c:v>42988</c:v>
                </c:pt>
                <c:pt idx="292934">
                  <c:v>42988</c:v>
                </c:pt>
                <c:pt idx="292935">
                  <c:v>42988</c:v>
                </c:pt>
                <c:pt idx="292936">
                  <c:v>42988</c:v>
                </c:pt>
                <c:pt idx="292937">
                  <c:v>42988</c:v>
                </c:pt>
                <c:pt idx="292938">
                  <c:v>42988</c:v>
                </c:pt>
                <c:pt idx="292939">
                  <c:v>42988</c:v>
                </c:pt>
                <c:pt idx="292940">
                  <c:v>42988</c:v>
                </c:pt>
                <c:pt idx="292941">
                  <c:v>42988</c:v>
                </c:pt>
                <c:pt idx="292942">
                  <c:v>42988</c:v>
                </c:pt>
                <c:pt idx="292943">
                  <c:v>42988</c:v>
                </c:pt>
                <c:pt idx="292944">
                  <c:v>42988</c:v>
                </c:pt>
                <c:pt idx="292945">
                  <c:v>42988</c:v>
                </c:pt>
                <c:pt idx="292946">
                  <c:v>42988</c:v>
                </c:pt>
                <c:pt idx="292947">
                  <c:v>42988</c:v>
                </c:pt>
                <c:pt idx="292948">
                  <c:v>42988</c:v>
                </c:pt>
                <c:pt idx="292949">
                  <c:v>42988</c:v>
                </c:pt>
                <c:pt idx="292950">
                  <c:v>42988</c:v>
                </c:pt>
                <c:pt idx="292951">
                  <c:v>42988</c:v>
                </c:pt>
                <c:pt idx="292952">
                  <c:v>42988</c:v>
                </c:pt>
                <c:pt idx="292953">
                  <c:v>42988</c:v>
                </c:pt>
                <c:pt idx="292954">
                  <c:v>42988</c:v>
                </c:pt>
                <c:pt idx="292955">
                  <c:v>42988</c:v>
                </c:pt>
                <c:pt idx="292956">
                  <c:v>42988</c:v>
                </c:pt>
                <c:pt idx="292957">
                  <c:v>42988</c:v>
                </c:pt>
                <c:pt idx="292958">
                  <c:v>42988</c:v>
                </c:pt>
                <c:pt idx="292959">
                  <c:v>42988</c:v>
                </c:pt>
                <c:pt idx="292960">
                  <c:v>42988</c:v>
                </c:pt>
                <c:pt idx="292961">
                  <c:v>42988</c:v>
                </c:pt>
                <c:pt idx="292962">
                  <c:v>42988</c:v>
                </c:pt>
                <c:pt idx="292963">
                  <c:v>42988</c:v>
                </c:pt>
                <c:pt idx="292964">
                  <c:v>42988</c:v>
                </c:pt>
                <c:pt idx="292965">
                  <c:v>42988</c:v>
                </c:pt>
                <c:pt idx="292966">
                  <c:v>42988</c:v>
                </c:pt>
                <c:pt idx="292967">
                  <c:v>42988</c:v>
                </c:pt>
                <c:pt idx="292968">
                  <c:v>42988</c:v>
                </c:pt>
                <c:pt idx="292969">
                  <c:v>42988</c:v>
                </c:pt>
                <c:pt idx="292970">
                  <c:v>42988</c:v>
                </c:pt>
                <c:pt idx="292971">
                  <c:v>42988</c:v>
                </c:pt>
                <c:pt idx="292972">
                  <c:v>42988</c:v>
                </c:pt>
                <c:pt idx="292973">
                  <c:v>42988</c:v>
                </c:pt>
                <c:pt idx="292974">
                  <c:v>42988</c:v>
                </c:pt>
                <c:pt idx="292975">
                  <c:v>42988</c:v>
                </c:pt>
                <c:pt idx="292976">
                  <c:v>42988</c:v>
                </c:pt>
                <c:pt idx="292977">
                  <c:v>42988</c:v>
                </c:pt>
                <c:pt idx="292978">
                  <c:v>42988</c:v>
                </c:pt>
                <c:pt idx="292979">
                  <c:v>42988</c:v>
                </c:pt>
                <c:pt idx="292980">
                  <c:v>42988</c:v>
                </c:pt>
                <c:pt idx="292981">
                  <c:v>42988</c:v>
                </c:pt>
                <c:pt idx="292982">
                  <c:v>42988</c:v>
                </c:pt>
                <c:pt idx="292983">
                  <c:v>42988</c:v>
                </c:pt>
                <c:pt idx="292984">
                  <c:v>42988</c:v>
                </c:pt>
                <c:pt idx="292985">
                  <c:v>42988</c:v>
                </c:pt>
                <c:pt idx="292986">
                  <c:v>42988</c:v>
                </c:pt>
                <c:pt idx="292987">
                  <c:v>42988</c:v>
                </c:pt>
                <c:pt idx="292988">
                  <c:v>42988</c:v>
                </c:pt>
                <c:pt idx="292989">
                  <c:v>42988</c:v>
                </c:pt>
                <c:pt idx="292990">
                  <c:v>42988</c:v>
                </c:pt>
                <c:pt idx="292991">
                  <c:v>42988</c:v>
                </c:pt>
                <c:pt idx="292992">
                  <c:v>42988</c:v>
                </c:pt>
                <c:pt idx="292993">
                  <c:v>42988</c:v>
                </c:pt>
                <c:pt idx="292994">
                  <c:v>42988</c:v>
                </c:pt>
                <c:pt idx="292995">
                  <c:v>42988</c:v>
                </c:pt>
                <c:pt idx="292996">
                  <c:v>42988</c:v>
                </c:pt>
                <c:pt idx="292997">
                  <c:v>42988</c:v>
                </c:pt>
                <c:pt idx="292998">
                  <c:v>42988</c:v>
                </c:pt>
                <c:pt idx="292999">
                  <c:v>42988</c:v>
                </c:pt>
                <c:pt idx="293000">
                  <c:v>42988</c:v>
                </c:pt>
                <c:pt idx="293001">
                  <c:v>42988</c:v>
                </c:pt>
                <c:pt idx="293002">
                  <c:v>42988</c:v>
                </c:pt>
                <c:pt idx="293003">
                  <c:v>42988</c:v>
                </c:pt>
                <c:pt idx="293004">
                  <c:v>42988</c:v>
                </c:pt>
                <c:pt idx="293005">
                  <c:v>42988</c:v>
                </c:pt>
                <c:pt idx="293006">
                  <c:v>42988</c:v>
                </c:pt>
                <c:pt idx="293007">
                  <c:v>42988</c:v>
                </c:pt>
                <c:pt idx="293008">
                  <c:v>42988</c:v>
                </c:pt>
                <c:pt idx="293009">
                  <c:v>42988</c:v>
                </c:pt>
                <c:pt idx="293010">
                  <c:v>42988</c:v>
                </c:pt>
                <c:pt idx="293011">
                  <c:v>42988</c:v>
                </c:pt>
                <c:pt idx="293012">
                  <c:v>42988</c:v>
                </c:pt>
                <c:pt idx="293013">
                  <c:v>42988</c:v>
                </c:pt>
                <c:pt idx="293014">
                  <c:v>42988</c:v>
                </c:pt>
                <c:pt idx="293015">
                  <c:v>42988</c:v>
                </c:pt>
                <c:pt idx="293016">
                  <c:v>42988</c:v>
                </c:pt>
                <c:pt idx="293017">
                  <c:v>42988</c:v>
                </c:pt>
                <c:pt idx="293018">
                  <c:v>42988</c:v>
                </c:pt>
                <c:pt idx="293019">
                  <c:v>42988</c:v>
                </c:pt>
                <c:pt idx="293020">
                  <c:v>42988</c:v>
                </c:pt>
                <c:pt idx="293021">
                  <c:v>42988</c:v>
                </c:pt>
                <c:pt idx="293022">
                  <c:v>42988</c:v>
                </c:pt>
                <c:pt idx="293023">
                  <c:v>42988</c:v>
                </c:pt>
                <c:pt idx="293024">
                  <c:v>42988</c:v>
                </c:pt>
                <c:pt idx="293025">
                  <c:v>42988</c:v>
                </c:pt>
                <c:pt idx="293026">
                  <c:v>42988</c:v>
                </c:pt>
                <c:pt idx="293027">
                  <c:v>42988</c:v>
                </c:pt>
                <c:pt idx="293028">
                  <c:v>42988</c:v>
                </c:pt>
                <c:pt idx="293029">
                  <c:v>42988</c:v>
                </c:pt>
                <c:pt idx="293030">
                  <c:v>42988</c:v>
                </c:pt>
                <c:pt idx="293031">
                  <c:v>42988</c:v>
                </c:pt>
                <c:pt idx="293032">
                  <c:v>42988</c:v>
                </c:pt>
                <c:pt idx="293033">
                  <c:v>42988</c:v>
                </c:pt>
                <c:pt idx="293034">
                  <c:v>42988</c:v>
                </c:pt>
                <c:pt idx="293035">
                  <c:v>42988</c:v>
                </c:pt>
                <c:pt idx="293036">
                  <c:v>42988</c:v>
                </c:pt>
                <c:pt idx="293037">
                  <c:v>42988</c:v>
                </c:pt>
                <c:pt idx="293038">
                  <c:v>42988</c:v>
                </c:pt>
                <c:pt idx="293039">
                  <c:v>42988</c:v>
                </c:pt>
                <c:pt idx="293040">
                  <c:v>42988</c:v>
                </c:pt>
                <c:pt idx="293041">
                  <c:v>42988</c:v>
                </c:pt>
                <c:pt idx="293042">
                  <c:v>42988</c:v>
                </c:pt>
                <c:pt idx="293043">
                  <c:v>42988</c:v>
                </c:pt>
                <c:pt idx="293044">
                  <c:v>42988</c:v>
                </c:pt>
                <c:pt idx="293045">
                  <c:v>42988</c:v>
                </c:pt>
                <c:pt idx="293046">
                  <c:v>42988</c:v>
                </c:pt>
                <c:pt idx="293047">
                  <c:v>42988</c:v>
                </c:pt>
                <c:pt idx="293048">
                  <c:v>42988</c:v>
                </c:pt>
                <c:pt idx="293049">
                  <c:v>42988</c:v>
                </c:pt>
                <c:pt idx="293050">
                  <c:v>42988</c:v>
                </c:pt>
                <c:pt idx="293051">
                  <c:v>42988</c:v>
                </c:pt>
                <c:pt idx="293052">
                  <c:v>42988</c:v>
                </c:pt>
                <c:pt idx="293053">
                  <c:v>42988</c:v>
                </c:pt>
                <c:pt idx="293054">
                  <c:v>42988</c:v>
                </c:pt>
                <c:pt idx="293055">
                  <c:v>42988</c:v>
                </c:pt>
                <c:pt idx="293056">
                  <c:v>42988</c:v>
                </c:pt>
                <c:pt idx="293057">
                  <c:v>42988</c:v>
                </c:pt>
                <c:pt idx="293058">
                  <c:v>42988</c:v>
                </c:pt>
                <c:pt idx="293059">
                  <c:v>42988</c:v>
                </c:pt>
                <c:pt idx="293060">
                  <c:v>42988</c:v>
                </c:pt>
                <c:pt idx="293061">
                  <c:v>42988</c:v>
                </c:pt>
                <c:pt idx="293062">
                  <c:v>42988</c:v>
                </c:pt>
                <c:pt idx="293063">
                  <c:v>42988</c:v>
                </c:pt>
                <c:pt idx="293064">
                  <c:v>42988</c:v>
                </c:pt>
                <c:pt idx="293065">
                  <c:v>42988</c:v>
                </c:pt>
                <c:pt idx="293066">
                  <c:v>42988</c:v>
                </c:pt>
                <c:pt idx="293067">
                  <c:v>42988</c:v>
                </c:pt>
                <c:pt idx="293068">
                  <c:v>42988</c:v>
                </c:pt>
                <c:pt idx="293069">
                  <c:v>42988</c:v>
                </c:pt>
                <c:pt idx="293070">
                  <c:v>42988</c:v>
                </c:pt>
                <c:pt idx="293071">
                  <c:v>42988</c:v>
                </c:pt>
                <c:pt idx="293072">
                  <c:v>42988</c:v>
                </c:pt>
                <c:pt idx="293073">
                  <c:v>42988</c:v>
                </c:pt>
                <c:pt idx="293074">
                  <c:v>42988</c:v>
                </c:pt>
                <c:pt idx="293075">
                  <c:v>42988</c:v>
                </c:pt>
                <c:pt idx="293076">
                  <c:v>42988</c:v>
                </c:pt>
                <c:pt idx="293077">
                  <c:v>42988</c:v>
                </c:pt>
                <c:pt idx="293078">
                  <c:v>42988</c:v>
                </c:pt>
                <c:pt idx="293079">
                  <c:v>42988</c:v>
                </c:pt>
                <c:pt idx="293080">
                  <c:v>42988</c:v>
                </c:pt>
                <c:pt idx="293081">
                  <c:v>42988</c:v>
                </c:pt>
                <c:pt idx="293082">
                  <c:v>42988</c:v>
                </c:pt>
                <c:pt idx="293083">
                  <c:v>42988</c:v>
                </c:pt>
                <c:pt idx="293084">
                  <c:v>42988</c:v>
                </c:pt>
                <c:pt idx="293085">
                  <c:v>42988</c:v>
                </c:pt>
                <c:pt idx="293086">
                  <c:v>42988</c:v>
                </c:pt>
                <c:pt idx="293087">
                  <c:v>42988</c:v>
                </c:pt>
                <c:pt idx="293088">
                  <c:v>42988</c:v>
                </c:pt>
                <c:pt idx="293089">
                  <c:v>42988</c:v>
                </c:pt>
                <c:pt idx="293090">
                  <c:v>42988</c:v>
                </c:pt>
                <c:pt idx="293091">
                  <c:v>42988</c:v>
                </c:pt>
                <c:pt idx="293092">
                  <c:v>42988</c:v>
                </c:pt>
                <c:pt idx="293093">
                  <c:v>42988</c:v>
                </c:pt>
                <c:pt idx="293094">
                  <c:v>42988</c:v>
                </c:pt>
                <c:pt idx="293095">
                  <c:v>42988</c:v>
                </c:pt>
                <c:pt idx="293096">
                  <c:v>42988</c:v>
                </c:pt>
                <c:pt idx="293097">
                  <c:v>42988</c:v>
                </c:pt>
                <c:pt idx="293098">
                  <c:v>42988</c:v>
                </c:pt>
                <c:pt idx="293099">
                  <c:v>42988</c:v>
                </c:pt>
                <c:pt idx="293100">
                  <c:v>42988</c:v>
                </c:pt>
                <c:pt idx="293101">
                  <c:v>42988</c:v>
                </c:pt>
                <c:pt idx="293102">
                  <c:v>42988</c:v>
                </c:pt>
                <c:pt idx="293103">
                  <c:v>42988</c:v>
                </c:pt>
                <c:pt idx="293104">
                  <c:v>42988</c:v>
                </c:pt>
                <c:pt idx="293105">
                  <c:v>42988</c:v>
                </c:pt>
                <c:pt idx="293106">
                  <c:v>42988</c:v>
                </c:pt>
                <c:pt idx="293107">
                  <c:v>42988</c:v>
                </c:pt>
                <c:pt idx="293108">
                  <c:v>42988</c:v>
                </c:pt>
                <c:pt idx="293109">
                  <c:v>42988</c:v>
                </c:pt>
                <c:pt idx="293110">
                  <c:v>42988</c:v>
                </c:pt>
                <c:pt idx="293111">
                  <c:v>42988</c:v>
                </c:pt>
                <c:pt idx="293112">
                  <c:v>42988</c:v>
                </c:pt>
                <c:pt idx="293113">
                  <c:v>42988</c:v>
                </c:pt>
                <c:pt idx="293114">
                  <c:v>42988</c:v>
                </c:pt>
                <c:pt idx="293115">
                  <c:v>42988</c:v>
                </c:pt>
                <c:pt idx="293116">
                  <c:v>42988</c:v>
                </c:pt>
                <c:pt idx="293117">
                  <c:v>42988</c:v>
                </c:pt>
                <c:pt idx="293118">
                  <c:v>42988</c:v>
                </c:pt>
                <c:pt idx="293119">
                  <c:v>42988</c:v>
                </c:pt>
                <c:pt idx="293120">
                  <c:v>42988</c:v>
                </c:pt>
                <c:pt idx="293121">
                  <c:v>42988</c:v>
                </c:pt>
                <c:pt idx="293122">
                  <c:v>42988</c:v>
                </c:pt>
                <c:pt idx="293123">
                  <c:v>42988</c:v>
                </c:pt>
                <c:pt idx="293124">
                  <c:v>42988</c:v>
                </c:pt>
                <c:pt idx="293125">
                  <c:v>42988</c:v>
                </c:pt>
                <c:pt idx="293126">
                  <c:v>42988</c:v>
                </c:pt>
                <c:pt idx="293127">
                  <c:v>42988</c:v>
                </c:pt>
                <c:pt idx="293128">
                  <c:v>42988</c:v>
                </c:pt>
                <c:pt idx="293129">
                  <c:v>42988</c:v>
                </c:pt>
                <c:pt idx="293130">
                  <c:v>42988</c:v>
                </c:pt>
                <c:pt idx="293131">
                  <c:v>42988</c:v>
                </c:pt>
                <c:pt idx="293132">
                  <c:v>42988</c:v>
                </c:pt>
                <c:pt idx="293133">
                  <c:v>42988</c:v>
                </c:pt>
                <c:pt idx="293134">
                  <c:v>42988</c:v>
                </c:pt>
                <c:pt idx="293135">
                  <c:v>42988</c:v>
                </c:pt>
                <c:pt idx="293136">
                  <c:v>42988</c:v>
                </c:pt>
                <c:pt idx="293137">
                  <c:v>42988</c:v>
                </c:pt>
                <c:pt idx="293138">
                  <c:v>42988</c:v>
                </c:pt>
                <c:pt idx="293139">
                  <c:v>42988</c:v>
                </c:pt>
                <c:pt idx="293140">
                  <c:v>42988</c:v>
                </c:pt>
                <c:pt idx="293141">
                  <c:v>42988</c:v>
                </c:pt>
                <c:pt idx="293142">
                  <c:v>42988</c:v>
                </c:pt>
                <c:pt idx="293143">
                  <c:v>42988</c:v>
                </c:pt>
                <c:pt idx="293144">
                  <c:v>42988</c:v>
                </c:pt>
                <c:pt idx="293145">
                  <c:v>42988</c:v>
                </c:pt>
                <c:pt idx="293146">
                  <c:v>42988</c:v>
                </c:pt>
                <c:pt idx="293147">
                  <c:v>42988</c:v>
                </c:pt>
                <c:pt idx="293148">
                  <c:v>42988</c:v>
                </c:pt>
                <c:pt idx="293149">
                  <c:v>42988</c:v>
                </c:pt>
                <c:pt idx="293150">
                  <c:v>42988</c:v>
                </c:pt>
                <c:pt idx="293151">
                  <c:v>42988</c:v>
                </c:pt>
                <c:pt idx="293152">
                  <c:v>42988</c:v>
                </c:pt>
                <c:pt idx="293153">
                  <c:v>42988</c:v>
                </c:pt>
                <c:pt idx="293154">
                  <c:v>42988</c:v>
                </c:pt>
                <c:pt idx="293155">
                  <c:v>42988</c:v>
                </c:pt>
                <c:pt idx="293156">
                  <c:v>42988</c:v>
                </c:pt>
                <c:pt idx="293157">
                  <c:v>42988</c:v>
                </c:pt>
                <c:pt idx="293158">
                  <c:v>42988</c:v>
                </c:pt>
                <c:pt idx="293159">
                  <c:v>42988</c:v>
                </c:pt>
                <c:pt idx="293160">
                  <c:v>42988</c:v>
                </c:pt>
                <c:pt idx="293161">
                  <c:v>42988</c:v>
                </c:pt>
                <c:pt idx="293162">
                  <c:v>42988</c:v>
                </c:pt>
                <c:pt idx="293163">
                  <c:v>42988</c:v>
                </c:pt>
                <c:pt idx="293164">
                  <c:v>42988</c:v>
                </c:pt>
                <c:pt idx="293165">
                  <c:v>42988</c:v>
                </c:pt>
                <c:pt idx="293166">
                  <c:v>42988</c:v>
                </c:pt>
                <c:pt idx="293167">
                  <c:v>42988</c:v>
                </c:pt>
                <c:pt idx="293168">
                  <c:v>42988</c:v>
                </c:pt>
                <c:pt idx="293169">
                  <c:v>42988</c:v>
                </c:pt>
                <c:pt idx="293170">
                  <c:v>42988</c:v>
                </c:pt>
                <c:pt idx="293171">
                  <c:v>42988</c:v>
                </c:pt>
                <c:pt idx="293172">
                  <c:v>42988</c:v>
                </c:pt>
                <c:pt idx="293173">
                  <c:v>42988</c:v>
                </c:pt>
                <c:pt idx="293174">
                  <c:v>42988</c:v>
                </c:pt>
                <c:pt idx="293175">
                  <c:v>42988</c:v>
                </c:pt>
                <c:pt idx="293176">
                  <c:v>42988</c:v>
                </c:pt>
                <c:pt idx="293177">
                  <c:v>42988</c:v>
                </c:pt>
                <c:pt idx="293178">
                  <c:v>42988</c:v>
                </c:pt>
                <c:pt idx="293179">
                  <c:v>42988</c:v>
                </c:pt>
                <c:pt idx="293180">
                  <c:v>42988</c:v>
                </c:pt>
                <c:pt idx="293181">
                  <c:v>42988</c:v>
                </c:pt>
                <c:pt idx="293182">
                  <c:v>42988</c:v>
                </c:pt>
                <c:pt idx="293183">
                  <c:v>42988</c:v>
                </c:pt>
                <c:pt idx="293184">
                  <c:v>42988</c:v>
                </c:pt>
                <c:pt idx="293185">
                  <c:v>42988</c:v>
                </c:pt>
                <c:pt idx="293186">
                  <c:v>42988</c:v>
                </c:pt>
                <c:pt idx="293187">
                  <c:v>42988</c:v>
                </c:pt>
                <c:pt idx="293188">
                  <c:v>42988</c:v>
                </c:pt>
                <c:pt idx="293189">
                  <c:v>42988</c:v>
                </c:pt>
                <c:pt idx="293190">
                  <c:v>42988</c:v>
                </c:pt>
                <c:pt idx="293191">
                  <c:v>42988</c:v>
                </c:pt>
                <c:pt idx="293192">
                  <c:v>42988</c:v>
                </c:pt>
                <c:pt idx="293193">
                  <c:v>42988</c:v>
                </c:pt>
                <c:pt idx="293194">
                  <c:v>42988</c:v>
                </c:pt>
                <c:pt idx="293195">
                  <c:v>42988</c:v>
                </c:pt>
                <c:pt idx="293196">
                  <c:v>42988</c:v>
                </c:pt>
                <c:pt idx="293197">
                  <c:v>42988</c:v>
                </c:pt>
                <c:pt idx="293198">
                  <c:v>42988</c:v>
                </c:pt>
                <c:pt idx="293199">
                  <c:v>42988</c:v>
                </c:pt>
                <c:pt idx="293200">
                  <c:v>42988</c:v>
                </c:pt>
                <c:pt idx="293201">
                  <c:v>42988</c:v>
                </c:pt>
                <c:pt idx="293202">
                  <c:v>42988</c:v>
                </c:pt>
                <c:pt idx="293203">
                  <c:v>42988</c:v>
                </c:pt>
                <c:pt idx="293204">
                  <c:v>42988</c:v>
                </c:pt>
                <c:pt idx="293205">
                  <c:v>42988</c:v>
                </c:pt>
                <c:pt idx="293206">
                  <c:v>42988</c:v>
                </c:pt>
                <c:pt idx="293207">
                  <c:v>42988</c:v>
                </c:pt>
                <c:pt idx="293208">
                  <c:v>42988</c:v>
                </c:pt>
                <c:pt idx="293209">
                  <c:v>42988</c:v>
                </c:pt>
                <c:pt idx="293210">
                  <c:v>42988</c:v>
                </c:pt>
                <c:pt idx="293211">
                  <c:v>42988</c:v>
                </c:pt>
                <c:pt idx="293212">
                  <c:v>42988</c:v>
                </c:pt>
                <c:pt idx="293213">
                  <c:v>42988</c:v>
                </c:pt>
                <c:pt idx="293214">
                  <c:v>42988</c:v>
                </c:pt>
                <c:pt idx="293215">
                  <c:v>42988</c:v>
                </c:pt>
                <c:pt idx="293216">
                  <c:v>42988</c:v>
                </c:pt>
                <c:pt idx="293217">
                  <c:v>42988</c:v>
                </c:pt>
                <c:pt idx="293218">
                  <c:v>42988</c:v>
                </c:pt>
                <c:pt idx="293219">
                  <c:v>42988</c:v>
                </c:pt>
                <c:pt idx="293220">
                  <c:v>42988</c:v>
                </c:pt>
                <c:pt idx="293221">
                  <c:v>42988</c:v>
                </c:pt>
                <c:pt idx="293222">
                  <c:v>42988</c:v>
                </c:pt>
                <c:pt idx="293223">
                  <c:v>42988</c:v>
                </c:pt>
                <c:pt idx="293224">
                  <c:v>42988</c:v>
                </c:pt>
                <c:pt idx="293225">
                  <c:v>42988</c:v>
                </c:pt>
                <c:pt idx="293226">
                  <c:v>42988</c:v>
                </c:pt>
                <c:pt idx="293227">
                  <c:v>42988</c:v>
                </c:pt>
                <c:pt idx="293228">
                  <c:v>42988</c:v>
                </c:pt>
                <c:pt idx="293229">
                  <c:v>42988</c:v>
                </c:pt>
                <c:pt idx="293230">
                  <c:v>42988</c:v>
                </c:pt>
                <c:pt idx="293231">
                  <c:v>42988</c:v>
                </c:pt>
                <c:pt idx="293232">
                  <c:v>42988</c:v>
                </c:pt>
                <c:pt idx="293233">
                  <c:v>42988</c:v>
                </c:pt>
                <c:pt idx="293234">
                  <c:v>42988</c:v>
                </c:pt>
                <c:pt idx="293235">
                  <c:v>42988</c:v>
                </c:pt>
                <c:pt idx="293236">
                  <c:v>42988</c:v>
                </c:pt>
                <c:pt idx="293237">
                  <c:v>42988</c:v>
                </c:pt>
                <c:pt idx="293238">
                  <c:v>42988</c:v>
                </c:pt>
                <c:pt idx="293239">
                  <c:v>42988</c:v>
                </c:pt>
                <c:pt idx="293240">
                  <c:v>42988</c:v>
                </c:pt>
                <c:pt idx="293241">
                  <c:v>42988</c:v>
                </c:pt>
                <c:pt idx="293242">
                  <c:v>42988</c:v>
                </c:pt>
                <c:pt idx="293243">
                  <c:v>42988</c:v>
                </c:pt>
                <c:pt idx="293244">
                  <c:v>42988</c:v>
                </c:pt>
                <c:pt idx="293245">
                  <c:v>42988</c:v>
                </c:pt>
                <c:pt idx="293246">
                  <c:v>42988</c:v>
                </c:pt>
                <c:pt idx="293247">
                  <c:v>42988</c:v>
                </c:pt>
                <c:pt idx="293248">
                  <c:v>42988</c:v>
                </c:pt>
                <c:pt idx="293249">
                  <c:v>42988</c:v>
                </c:pt>
                <c:pt idx="293250">
                  <c:v>42988</c:v>
                </c:pt>
                <c:pt idx="293251">
                  <c:v>42988</c:v>
                </c:pt>
                <c:pt idx="293252">
                  <c:v>42988</c:v>
                </c:pt>
                <c:pt idx="293253">
                  <c:v>42988</c:v>
                </c:pt>
                <c:pt idx="293254">
                  <c:v>42988</c:v>
                </c:pt>
                <c:pt idx="293255">
                  <c:v>42988</c:v>
                </c:pt>
                <c:pt idx="293256">
                  <c:v>42988</c:v>
                </c:pt>
                <c:pt idx="293257">
                  <c:v>42988</c:v>
                </c:pt>
                <c:pt idx="293258">
                  <c:v>42988</c:v>
                </c:pt>
                <c:pt idx="293259">
                  <c:v>42988</c:v>
                </c:pt>
                <c:pt idx="293260">
                  <c:v>42988</c:v>
                </c:pt>
                <c:pt idx="293261">
                  <c:v>42988</c:v>
                </c:pt>
                <c:pt idx="293262">
                  <c:v>42988</c:v>
                </c:pt>
                <c:pt idx="293263">
                  <c:v>42988</c:v>
                </c:pt>
                <c:pt idx="293264">
                  <c:v>42988</c:v>
                </c:pt>
                <c:pt idx="293265">
                  <c:v>42988</c:v>
                </c:pt>
                <c:pt idx="293266">
                  <c:v>42988</c:v>
                </c:pt>
                <c:pt idx="293267">
                  <c:v>42988</c:v>
                </c:pt>
                <c:pt idx="293268">
                  <c:v>42988</c:v>
                </c:pt>
                <c:pt idx="293269">
                  <c:v>42988</c:v>
                </c:pt>
                <c:pt idx="293270">
                  <c:v>42988</c:v>
                </c:pt>
                <c:pt idx="293271">
                  <c:v>42988</c:v>
                </c:pt>
                <c:pt idx="293272">
                  <c:v>42988</c:v>
                </c:pt>
                <c:pt idx="293273">
                  <c:v>42988</c:v>
                </c:pt>
                <c:pt idx="293274">
                  <c:v>42988</c:v>
                </c:pt>
                <c:pt idx="293275">
                  <c:v>42988</c:v>
                </c:pt>
                <c:pt idx="293276">
                  <c:v>42988</c:v>
                </c:pt>
                <c:pt idx="293277">
                  <c:v>42988</c:v>
                </c:pt>
                <c:pt idx="293278">
                  <c:v>42988</c:v>
                </c:pt>
                <c:pt idx="293279">
                  <c:v>42988</c:v>
                </c:pt>
                <c:pt idx="293280">
                  <c:v>42988</c:v>
                </c:pt>
                <c:pt idx="293281">
                  <c:v>42988</c:v>
                </c:pt>
                <c:pt idx="293282">
                  <c:v>42988</c:v>
                </c:pt>
                <c:pt idx="293283">
                  <c:v>42988</c:v>
                </c:pt>
                <c:pt idx="293284">
                  <c:v>42988</c:v>
                </c:pt>
                <c:pt idx="293285">
                  <c:v>42988</c:v>
                </c:pt>
                <c:pt idx="293286">
                  <c:v>42988</c:v>
                </c:pt>
                <c:pt idx="293287">
                  <c:v>42988</c:v>
                </c:pt>
                <c:pt idx="293288">
                  <c:v>42988</c:v>
                </c:pt>
                <c:pt idx="293289">
                  <c:v>42988</c:v>
                </c:pt>
                <c:pt idx="293290">
                  <c:v>42988</c:v>
                </c:pt>
                <c:pt idx="293291">
                  <c:v>42988</c:v>
                </c:pt>
                <c:pt idx="293292">
                  <c:v>42988</c:v>
                </c:pt>
                <c:pt idx="293293">
                  <c:v>42988</c:v>
                </c:pt>
                <c:pt idx="293294">
                  <c:v>42988</c:v>
                </c:pt>
                <c:pt idx="293295">
                  <c:v>42988</c:v>
                </c:pt>
                <c:pt idx="293296">
                  <c:v>42988</c:v>
                </c:pt>
                <c:pt idx="293297">
                  <c:v>42988</c:v>
                </c:pt>
                <c:pt idx="293298">
                  <c:v>42988</c:v>
                </c:pt>
                <c:pt idx="293299">
                  <c:v>42988</c:v>
                </c:pt>
                <c:pt idx="293300">
                  <c:v>42988</c:v>
                </c:pt>
                <c:pt idx="293301">
                  <c:v>42988</c:v>
                </c:pt>
                <c:pt idx="293302">
                  <c:v>42988</c:v>
                </c:pt>
                <c:pt idx="293303">
                  <c:v>42988</c:v>
                </c:pt>
                <c:pt idx="293304">
                  <c:v>42988</c:v>
                </c:pt>
                <c:pt idx="293305">
                  <c:v>42988</c:v>
                </c:pt>
                <c:pt idx="293306">
                  <c:v>42988</c:v>
                </c:pt>
                <c:pt idx="293307">
                  <c:v>42988</c:v>
                </c:pt>
                <c:pt idx="293308">
                  <c:v>42988</c:v>
                </c:pt>
                <c:pt idx="293309">
                  <c:v>42988</c:v>
                </c:pt>
                <c:pt idx="293310">
                  <c:v>42988</c:v>
                </c:pt>
                <c:pt idx="293311">
                  <c:v>42988</c:v>
                </c:pt>
                <c:pt idx="293312">
                  <c:v>42988</c:v>
                </c:pt>
                <c:pt idx="293313">
                  <c:v>42988</c:v>
                </c:pt>
                <c:pt idx="293314">
                  <c:v>42988</c:v>
                </c:pt>
                <c:pt idx="293315">
                  <c:v>42988</c:v>
                </c:pt>
                <c:pt idx="293316">
                  <c:v>42988</c:v>
                </c:pt>
                <c:pt idx="293317">
                  <c:v>42988</c:v>
                </c:pt>
                <c:pt idx="293318">
                  <c:v>42988</c:v>
                </c:pt>
                <c:pt idx="293319">
                  <c:v>42988</c:v>
                </c:pt>
                <c:pt idx="293320">
                  <c:v>42988</c:v>
                </c:pt>
                <c:pt idx="293321">
                  <c:v>42988</c:v>
                </c:pt>
                <c:pt idx="293322">
                  <c:v>42988</c:v>
                </c:pt>
                <c:pt idx="293323">
                  <c:v>42988</c:v>
                </c:pt>
                <c:pt idx="293324">
                  <c:v>42988</c:v>
                </c:pt>
                <c:pt idx="293325">
                  <c:v>42988</c:v>
                </c:pt>
                <c:pt idx="293326">
                  <c:v>42988</c:v>
                </c:pt>
                <c:pt idx="293327">
                  <c:v>42988</c:v>
                </c:pt>
                <c:pt idx="293328">
                  <c:v>42988</c:v>
                </c:pt>
                <c:pt idx="293329">
                  <c:v>42988</c:v>
                </c:pt>
                <c:pt idx="293330">
                  <c:v>42988</c:v>
                </c:pt>
                <c:pt idx="293331">
                  <c:v>42988</c:v>
                </c:pt>
                <c:pt idx="293332">
                  <c:v>42988</c:v>
                </c:pt>
                <c:pt idx="293333">
                  <c:v>42988</c:v>
                </c:pt>
                <c:pt idx="293334">
                  <c:v>42988</c:v>
                </c:pt>
                <c:pt idx="293335">
                  <c:v>42988</c:v>
                </c:pt>
                <c:pt idx="293336">
                  <c:v>42988</c:v>
                </c:pt>
                <c:pt idx="293337">
                  <c:v>42988</c:v>
                </c:pt>
                <c:pt idx="293338">
                  <c:v>42988</c:v>
                </c:pt>
                <c:pt idx="293339">
                  <c:v>42988</c:v>
                </c:pt>
                <c:pt idx="293340">
                  <c:v>42988</c:v>
                </c:pt>
                <c:pt idx="293341">
                  <c:v>42988</c:v>
                </c:pt>
                <c:pt idx="293342">
                  <c:v>42988</c:v>
                </c:pt>
                <c:pt idx="293343">
                  <c:v>42988</c:v>
                </c:pt>
                <c:pt idx="293344">
                  <c:v>42988</c:v>
                </c:pt>
                <c:pt idx="293345">
                  <c:v>42988</c:v>
                </c:pt>
                <c:pt idx="293346">
                  <c:v>42988</c:v>
                </c:pt>
                <c:pt idx="293347">
                  <c:v>42988</c:v>
                </c:pt>
                <c:pt idx="293348">
                  <c:v>42988</c:v>
                </c:pt>
                <c:pt idx="293349">
                  <c:v>42988</c:v>
                </c:pt>
                <c:pt idx="293350">
                  <c:v>42988</c:v>
                </c:pt>
                <c:pt idx="293351">
                  <c:v>42988</c:v>
                </c:pt>
                <c:pt idx="293352">
                  <c:v>42988</c:v>
                </c:pt>
                <c:pt idx="293353">
                  <c:v>42988</c:v>
                </c:pt>
                <c:pt idx="293354">
                  <c:v>42988</c:v>
                </c:pt>
                <c:pt idx="293355">
                  <c:v>42988</c:v>
                </c:pt>
                <c:pt idx="293356">
                  <c:v>42988</c:v>
                </c:pt>
                <c:pt idx="293357">
                  <c:v>42988</c:v>
                </c:pt>
                <c:pt idx="293358">
                  <c:v>42988</c:v>
                </c:pt>
                <c:pt idx="293359">
                  <c:v>42988</c:v>
                </c:pt>
                <c:pt idx="293360">
                  <c:v>42988</c:v>
                </c:pt>
                <c:pt idx="293361">
                  <c:v>42988</c:v>
                </c:pt>
                <c:pt idx="293362">
                  <c:v>42988</c:v>
                </c:pt>
                <c:pt idx="293363">
                  <c:v>42988</c:v>
                </c:pt>
                <c:pt idx="293364">
                  <c:v>42988</c:v>
                </c:pt>
                <c:pt idx="293365">
                  <c:v>42988</c:v>
                </c:pt>
                <c:pt idx="293366">
                  <c:v>42988</c:v>
                </c:pt>
                <c:pt idx="293367">
                  <c:v>42988</c:v>
                </c:pt>
                <c:pt idx="293368">
                  <c:v>42988</c:v>
                </c:pt>
                <c:pt idx="293369">
                  <c:v>42988</c:v>
                </c:pt>
                <c:pt idx="293370">
                  <c:v>42988</c:v>
                </c:pt>
                <c:pt idx="293371">
                  <c:v>42988</c:v>
                </c:pt>
                <c:pt idx="293372">
                  <c:v>42988</c:v>
                </c:pt>
                <c:pt idx="293373">
                  <c:v>42988</c:v>
                </c:pt>
                <c:pt idx="293374">
                  <c:v>42988</c:v>
                </c:pt>
                <c:pt idx="293375">
                  <c:v>42988</c:v>
                </c:pt>
                <c:pt idx="293376">
                  <c:v>42988</c:v>
                </c:pt>
                <c:pt idx="293377">
                  <c:v>42988</c:v>
                </c:pt>
                <c:pt idx="293378">
                  <c:v>42988</c:v>
                </c:pt>
                <c:pt idx="293379">
                  <c:v>42988</c:v>
                </c:pt>
                <c:pt idx="293380">
                  <c:v>42988</c:v>
                </c:pt>
                <c:pt idx="293381">
                  <c:v>42988</c:v>
                </c:pt>
                <c:pt idx="293382">
                  <c:v>42988</c:v>
                </c:pt>
                <c:pt idx="293383">
                  <c:v>42988</c:v>
                </c:pt>
                <c:pt idx="293384">
                  <c:v>42988</c:v>
                </c:pt>
                <c:pt idx="293385">
                  <c:v>42988</c:v>
                </c:pt>
                <c:pt idx="293386">
                  <c:v>42988</c:v>
                </c:pt>
                <c:pt idx="293387">
                  <c:v>42988</c:v>
                </c:pt>
                <c:pt idx="293388">
                  <c:v>42988</c:v>
                </c:pt>
                <c:pt idx="293389">
                  <c:v>42988</c:v>
                </c:pt>
                <c:pt idx="293390">
                  <c:v>42988</c:v>
                </c:pt>
                <c:pt idx="293391">
                  <c:v>42988</c:v>
                </c:pt>
                <c:pt idx="293392">
                  <c:v>42988</c:v>
                </c:pt>
                <c:pt idx="293393">
                  <c:v>42988</c:v>
                </c:pt>
                <c:pt idx="293394">
                  <c:v>42988</c:v>
                </c:pt>
                <c:pt idx="293395">
                  <c:v>42988</c:v>
                </c:pt>
                <c:pt idx="293396">
                  <c:v>42988</c:v>
                </c:pt>
                <c:pt idx="293397">
                  <c:v>42988</c:v>
                </c:pt>
                <c:pt idx="293398">
                  <c:v>42988</c:v>
                </c:pt>
                <c:pt idx="293399">
                  <c:v>42988</c:v>
                </c:pt>
                <c:pt idx="293400">
                  <c:v>42988</c:v>
                </c:pt>
                <c:pt idx="293401">
                  <c:v>42988</c:v>
                </c:pt>
                <c:pt idx="293402">
                  <c:v>42988</c:v>
                </c:pt>
                <c:pt idx="293403">
                  <c:v>42988</c:v>
                </c:pt>
                <c:pt idx="293404">
                  <c:v>42988</c:v>
                </c:pt>
                <c:pt idx="293405">
                  <c:v>42988</c:v>
                </c:pt>
                <c:pt idx="293406">
                  <c:v>42988</c:v>
                </c:pt>
                <c:pt idx="293407">
                  <c:v>42988</c:v>
                </c:pt>
                <c:pt idx="293408">
                  <c:v>42988</c:v>
                </c:pt>
                <c:pt idx="293409">
                  <c:v>42988</c:v>
                </c:pt>
                <c:pt idx="293410">
                  <c:v>42988</c:v>
                </c:pt>
                <c:pt idx="293411">
                  <c:v>42988</c:v>
                </c:pt>
                <c:pt idx="293412">
                  <c:v>42988</c:v>
                </c:pt>
                <c:pt idx="293413">
                  <c:v>42988</c:v>
                </c:pt>
                <c:pt idx="293414">
                  <c:v>42988</c:v>
                </c:pt>
                <c:pt idx="293415">
                  <c:v>42988</c:v>
                </c:pt>
                <c:pt idx="293416">
                  <c:v>42988</c:v>
                </c:pt>
                <c:pt idx="293417">
                  <c:v>42988</c:v>
                </c:pt>
                <c:pt idx="293418">
                  <c:v>42988</c:v>
                </c:pt>
                <c:pt idx="293419">
                  <c:v>42988</c:v>
                </c:pt>
                <c:pt idx="293420">
                  <c:v>42988</c:v>
                </c:pt>
                <c:pt idx="293421">
                  <c:v>42988</c:v>
                </c:pt>
                <c:pt idx="293422">
                  <c:v>42988</c:v>
                </c:pt>
                <c:pt idx="293423">
                  <c:v>42988</c:v>
                </c:pt>
                <c:pt idx="293424">
                  <c:v>42988</c:v>
                </c:pt>
                <c:pt idx="293425">
                  <c:v>42988</c:v>
                </c:pt>
                <c:pt idx="293426">
                  <c:v>42988</c:v>
                </c:pt>
                <c:pt idx="293427">
                  <c:v>42988</c:v>
                </c:pt>
                <c:pt idx="293428">
                  <c:v>42988</c:v>
                </c:pt>
                <c:pt idx="293429">
                  <c:v>42988</c:v>
                </c:pt>
                <c:pt idx="293430">
                  <c:v>42988</c:v>
                </c:pt>
                <c:pt idx="293431">
                  <c:v>42988</c:v>
                </c:pt>
                <c:pt idx="293432">
                  <c:v>42988</c:v>
                </c:pt>
                <c:pt idx="293433">
                  <c:v>42988</c:v>
                </c:pt>
                <c:pt idx="293434">
                  <c:v>42988</c:v>
                </c:pt>
                <c:pt idx="293435">
                  <c:v>42988</c:v>
                </c:pt>
                <c:pt idx="293436">
                  <c:v>42988</c:v>
                </c:pt>
                <c:pt idx="293437">
                  <c:v>42988</c:v>
                </c:pt>
                <c:pt idx="293438">
                  <c:v>42988</c:v>
                </c:pt>
                <c:pt idx="293439">
                  <c:v>42988</c:v>
                </c:pt>
                <c:pt idx="293440">
                  <c:v>42988</c:v>
                </c:pt>
                <c:pt idx="293441">
                  <c:v>42988</c:v>
                </c:pt>
                <c:pt idx="293442">
                  <c:v>42988</c:v>
                </c:pt>
                <c:pt idx="293443">
                  <c:v>42988</c:v>
                </c:pt>
                <c:pt idx="293444">
                  <c:v>42988</c:v>
                </c:pt>
                <c:pt idx="293445">
                  <c:v>42988</c:v>
                </c:pt>
                <c:pt idx="293446">
                  <c:v>42988</c:v>
                </c:pt>
                <c:pt idx="293447">
                  <c:v>42988</c:v>
                </c:pt>
                <c:pt idx="293448">
                  <c:v>42988</c:v>
                </c:pt>
                <c:pt idx="293449">
                  <c:v>42988</c:v>
                </c:pt>
                <c:pt idx="293450">
                  <c:v>42988</c:v>
                </c:pt>
                <c:pt idx="293451">
                  <c:v>42988</c:v>
                </c:pt>
                <c:pt idx="293452">
                  <c:v>42988</c:v>
                </c:pt>
                <c:pt idx="293453">
                  <c:v>42988</c:v>
                </c:pt>
                <c:pt idx="293454">
                  <c:v>42988</c:v>
                </c:pt>
                <c:pt idx="293455">
                  <c:v>42988</c:v>
                </c:pt>
                <c:pt idx="293456">
                  <c:v>42988</c:v>
                </c:pt>
                <c:pt idx="293457">
                  <c:v>42988</c:v>
                </c:pt>
                <c:pt idx="293458">
                  <c:v>42988</c:v>
                </c:pt>
                <c:pt idx="293459">
                  <c:v>42988</c:v>
                </c:pt>
                <c:pt idx="293460">
                  <c:v>42988</c:v>
                </c:pt>
                <c:pt idx="293461">
                  <c:v>42988</c:v>
                </c:pt>
                <c:pt idx="293462">
                  <c:v>42988</c:v>
                </c:pt>
                <c:pt idx="293463">
                  <c:v>42988</c:v>
                </c:pt>
                <c:pt idx="293464">
                  <c:v>42988</c:v>
                </c:pt>
                <c:pt idx="293465">
                  <c:v>42988</c:v>
                </c:pt>
                <c:pt idx="293466">
                  <c:v>42988</c:v>
                </c:pt>
                <c:pt idx="293467">
                  <c:v>42988</c:v>
                </c:pt>
                <c:pt idx="293468">
                  <c:v>42988</c:v>
                </c:pt>
                <c:pt idx="293469">
                  <c:v>42988</c:v>
                </c:pt>
                <c:pt idx="293470">
                  <c:v>42988</c:v>
                </c:pt>
                <c:pt idx="293471">
                  <c:v>42988</c:v>
                </c:pt>
                <c:pt idx="293472">
                  <c:v>42988</c:v>
                </c:pt>
                <c:pt idx="293473">
                  <c:v>42988</c:v>
                </c:pt>
                <c:pt idx="293474">
                  <c:v>42988</c:v>
                </c:pt>
                <c:pt idx="293475">
                  <c:v>42988</c:v>
                </c:pt>
                <c:pt idx="293476">
                  <c:v>42988</c:v>
                </c:pt>
                <c:pt idx="293477">
                  <c:v>42988</c:v>
                </c:pt>
                <c:pt idx="293478">
                  <c:v>42988</c:v>
                </c:pt>
                <c:pt idx="293479">
                  <c:v>42988</c:v>
                </c:pt>
                <c:pt idx="293480">
                  <c:v>42988</c:v>
                </c:pt>
                <c:pt idx="293481">
                  <c:v>42988</c:v>
                </c:pt>
                <c:pt idx="293482">
                  <c:v>42988</c:v>
                </c:pt>
                <c:pt idx="293483">
                  <c:v>42988</c:v>
                </c:pt>
                <c:pt idx="293484">
                  <c:v>42988</c:v>
                </c:pt>
                <c:pt idx="293485">
                  <c:v>42988</c:v>
                </c:pt>
                <c:pt idx="293486">
                  <c:v>42988</c:v>
                </c:pt>
                <c:pt idx="293487">
                  <c:v>42988</c:v>
                </c:pt>
                <c:pt idx="293488">
                  <c:v>42988</c:v>
                </c:pt>
                <c:pt idx="293489">
                  <c:v>42988</c:v>
                </c:pt>
                <c:pt idx="293490">
                  <c:v>42988</c:v>
                </c:pt>
                <c:pt idx="293491">
                  <c:v>42988</c:v>
                </c:pt>
                <c:pt idx="293492">
                  <c:v>42988</c:v>
                </c:pt>
                <c:pt idx="293493">
                  <c:v>42988</c:v>
                </c:pt>
                <c:pt idx="293494">
                  <c:v>42988</c:v>
                </c:pt>
                <c:pt idx="293495">
                  <c:v>42988</c:v>
                </c:pt>
                <c:pt idx="293496">
                  <c:v>42988</c:v>
                </c:pt>
                <c:pt idx="293497">
                  <c:v>42988</c:v>
                </c:pt>
                <c:pt idx="293498">
                  <c:v>42988</c:v>
                </c:pt>
                <c:pt idx="293499">
                  <c:v>42988</c:v>
                </c:pt>
                <c:pt idx="293500">
                  <c:v>42988</c:v>
                </c:pt>
                <c:pt idx="293501">
                  <c:v>42988</c:v>
                </c:pt>
                <c:pt idx="293502">
                  <c:v>42988</c:v>
                </c:pt>
                <c:pt idx="293503">
                  <c:v>42988</c:v>
                </c:pt>
                <c:pt idx="293504">
                  <c:v>42988</c:v>
                </c:pt>
                <c:pt idx="293505">
                  <c:v>42988</c:v>
                </c:pt>
                <c:pt idx="293506">
                  <c:v>42988</c:v>
                </c:pt>
                <c:pt idx="293507">
                  <c:v>42988</c:v>
                </c:pt>
                <c:pt idx="293508">
                  <c:v>42988</c:v>
                </c:pt>
                <c:pt idx="293509">
                  <c:v>42988</c:v>
                </c:pt>
                <c:pt idx="293510">
                  <c:v>42988</c:v>
                </c:pt>
                <c:pt idx="293511">
                  <c:v>42988</c:v>
                </c:pt>
                <c:pt idx="293512">
                  <c:v>42988</c:v>
                </c:pt>
                <c:pt idx="293513">
                  <c:v>42988</c:v>
                </c:pt>
                <c:pt idx="293514">
                  <c:v>42988</c:v>
                </c:pt>
                <c:pt idx="293515">
                  <c:v>42988</c:v>
                </c:pt>
                <c:pt idx="293516">
                  <c:v>42988</c:v>
                </c:pt>
                <c:pt idx="293517">
                  <c:v>42988</c:v>
                </c:pt>
                <c:pt idx="293518">
                  <c:v>42988</c:v>
                </c:pt>
                <c:pt idx="293519">
                  <c:v>42988</c:v>
                </c:pt>
                <c:pt idx="293520">
                  <c:v>42988</c:v>
                </c:pt>
                <c:pt idx="293521">
                  <c:v>42988</c:v>
                </c:pt>
                <c:pt idx="293522">
                  <c:v>42988</c:v>
                </c:pt>
                <c:pt idx="293523">
                  <c:v>42988</c:v>
                </c:pt>
                <c:pt idx="293524">
                  <c:v>42988</c:v>
                </c:pt>
                <c:pt idx="293525">
                  <c:v>42988</c:v>
                </c:pt>
                <c:pt idx="293526">
                  <c:v>42988</c:v>
                </c:pt>
                <c:pt idx="293527">
                  <c:v>42988</c:v>
                </c:pt>
                <c:pt idx="293528">
                  <c:v>42988</c:v>
                </c:pt>
                <c:pt idx="293529">
                  <c:v>42988</c:v>
                </c:pt>
                <c:pt idx="293530">
                  <c:v>42988</c:v>
                </c:pt>
                <c:pt idx="293531">
                  <c:v>42988</c:v>
                </c:pt>
                <c:pt idx="293532">
                  <c:v>42988</c:v>
                </c:pt>
                <c:pt idx="293533">
                  <c:v>42988</c:v>
                </c:pt>
                <c:pt idx="293534">
                  <c:v>42988</c:v>
                </c:pt>
                <c:pt idx="293535">
                  <c:v>42988</c:v>
                </c:pt>
                <c:pt idx="293536">
                  <c:v>42988</c:v>
                </c:pt>
                <c:pt idx="293537">
                  <c:v>42988</c:v>
                </c:pt>
                <c:pt idx="293538">
                  <c:v>42988</c:v>
                </c:pt>
                <c:pt idx="293539">
                  <c:v>42988</c:v>
                </c:pt>
                <c:pt idx="293540">
                  <c:v>42988</c:v>
                </c:pt>
                <c:pt idx="293541">
                  <c:v>42988</c:v>
                </c:pt>
                <c:pt idx="293542">
                  <c:v>42988</c:v>
                </c:pt>
                <c:pt idx="293543">
                  <c:v>42988</c:v>
                </c:pt>
                <c:pt idx="293544">
                  <c:v>42988</c:v>
                </c:pt>
                <c:pt idx="293545">
                  <c:v>42988</c:v>
                </c:pt>
                <c:pt idx="293546">
                  <c:v>42988</c:v>
                </c:pt>
                <c:pt idx="293547">
                  <c:v>42988</c:v>
                </c:pt>
                <c:pt idx="293548">
                  <c:v>42988</c:v>
                </c:pt>
                <c:pt idx="293549">
                  <c:v>42988</c:v>
                </c:pt>
                <c:pt idx="293550">
                  <c:v>42988</c:v>
                </c:pt>
                <c:pt idx="293551">
                  <c:v>42988</c:v>
                </c:pt>
                <c:pt idx="293552">
                  <c:v>42988</c:v>
                </c:pt>
                <c:pt idx="293553">
                  <c:v>42988</c:v>
                </c:pt>
                <c:pt idx="293554">
                  <c:v>42988</c:v>
                </c:pt>
                <c:pt idx="293555">
                  <c:v>42988</c:v>
                </c:pt>
                <c:pt idx="293556">
                  <c:v>42988</c:v>
                </c:pt>
                <c:pt idx="293557">
                  <c:v>42988</c:v>
                </c:pt>
                <c:pt idx="293558">
                  <c:v>42988</c:v>
                </c:pt>
                <c:pt idx="293559">
                  <c:v>42988</c:v>
                </c:pt>
                <c:pt idx="293560">
                  <c:v>42988</c:v>
                </c:pt>
                <c:pt idx="293561">
                  <c:v>42988</c:v>
                </c:pt>
                <c:pt idx="293562">
                  <c:v>42988</c:v>
                </c:pt>
                <c:pt idx="293563">
                  <c:v>42988</c:v>
                </c:pt>
                <c:pt idx="293564">
                  <c:v>42988</c:v>
                </c:pt>
                <c:pt idx="293565">
                  <c:v>42988</c:v>
                </c:pt>
                <c:pt idx="293566">
                  <c:v>42988</c:v>
                </c:pt>
                <c:pt idx="293567">
                  <c:v>42988</c:v>
                </c:pt>
                <c:pt idx="293568">
                  <c:v>42988</c:v>
                </c:pt>
                <c:pt idx="293569">
                  <c:v>42988</c:v>
                </c:pt>
                <c:pt idx="293570">
                  <c:v>42988</c:v>
                </c:pt>
                <c:pt idx="293571">
                  <c:v>42988</c:v>
                </c:pt>
                <c:pt idx="293572">
                  <c:v>42988</c:v>
                </c:pt>
                <c:pt idx="293573">
                  <c:v>42988</c:v>
                </c:pt>
                <c:pt idx="293574">
                  <c:v>42988</c:v>
                </c:pt>
                <c:pt idx="293575">
                  <c:v>42988</c:v>
                </c:pt>
                <c:pt idx="293576">
                  <c:v>42988</c:v>
                </c:pt>
                <c:pt idx="293577">
                  <c:v>42988</c:v>
                </c:pt>
                <c:pt idx="293578">
                  <c:v>42988</c:v>
                </c:pt>
                <c:pt idx="293579">
                  <c:v>42988</c:v>
                </c:pt>
                <c:pt idx="293580">
                  <c:v>42988</c:v>
                </c:pt>
                <c:pt idx="293581">
                  <c:v>42988</c:v>
                </c:pt>
                <c:pt idx="293582">
                  <c:v>42988</c:v>
                </c:pt>
                <c:pt idx="293583">
                  <c:v>42988</c:v>
                </c:pt>
                <c:pt idx="293584">
                  <c:v>42988</c:v>
                </c:pt>
                <c:pt idx="293585">
                  <c:v>42988</c:v>
                </c:pt>
                <c:pt idx="293586">
                  <c:v>42988</c:v>
                </c:pt>
                <c:pt idx="293587">
                  <c:v>42988</c:v>
                </c:pt>
                <c:pt idx="293588">
                  <c:v>42988</c:v>
                </c:pt>
                <c:pt idx="293589">
                  <c:v>42988</c:v>
                </c:pt>
                <c:pt idx="293590">
                  <c:v>42988</c:v>
                </c:pt>
                <c:pt idx="293591">
                  <c:v>42988</c:v>
                </c:pt>
                <c:pt idx="293592">
                  <c:v>42988</c:v>
                </c:pt>
                <c:pt idx="293593">
                  <c:v>42988</c:v>
                </c:pt>
                <c:pt idx="293594">
                  <c:v>42988</c:v>
                </c:pt>
                <c:pt idx="293595">
                  <c:v>42988</c:v>
                </c:pt>
                <c:pt idx="293596">
                  <c:v>42988</c:v>
                </c:pt>
                <c:pt idx="293597">
                  <c:v>42988</c:v>
                </c:pt>
                <c:pt idx="293598">
                  <c:v>42988</c:v>
                </c:pt>
                <c:pt idx="293599">
                  <c:v>42988</c:v>
                </c:pt>
                <c:pt idx="293600">
                  <c:v>42988</c:v>
                </c:pt>
                <c:pt idx="293601">
                  <c:v>42988</c:v>
                </c:pt>
                <c:pt idx="293602">
                  <c:v>42988</c:v>
                </c:pt>
                <c:pt idx="293603">
                  <c:v>42988</c:v>
                </c:pt>
                <c:pt idx="293604">
                  <c:v>42988</c:v>
                </c:pt>
                <c:pt idx="293605">
                  <c:v>42988</c:v>
                </c:pt>
                <c:pt idx="293606">
                  <c:v>42988</c:v>
                </c:pt>
                <c:pt idx="293607">
                  <c:v>42988</c:v>
                </c:pt>
                <c:pt idx="293608">
                  <c:v>42988</c:v>
                </c:pt>
                <c:pt idx="293609">
                  <c:v>42988</c:v>
                </c:pt>
                <c:pt idx="293610">
                  <c:v>42988</c:v>
                </c:pt>
                <c:pt idx="293611">
                  <c:v>42988</c:v>
                </c:pt>
                <c:pt idx="293612">
                  <c:v>42988</c:v>
                </c:pt>
                <c:pt idx="293613">
                  <c:v>42988</c:v>
                </c:pt>
                <c:pt idx="293614">
                  <c:v>42988</c:v>
                </c:pt>
                <c:pt idx="293615">
                  <c:v>42988</c:v>
                </c:pt>
                <c:pt idx="293616">
                  <c:v>42988</c:v>
                </c:pt>
                <c:pt idx="293617">
                  <c:v>42988</c:v>
                </c:pt>
                <c:pt idx="293618">
                  <c:v>42988</c:v>
                </c:pt>
                <c:pt idx="293619">
                  <c:v>42988</c:v>
                </c:pt>
                <c:pt idx="293620">
                  <c:v>42988</c:v>
                </c:pt>
                <c:pt idx="293621">
                  <c:v>42988</c:v>
                </c:pt>
                <c:pt idx="293622">
                  <c:v>42988</c:v>
                </c:pt>
                <c:pt idx="293623">
                  <c:v>42988</c:v>
                </c:pt>
                <c:pt idx="293624">
                  <c:v>42988</c:v>
                </c:pt>
                <c:pt idx="293625">
                  <c:v>42988</c:v>
                </c:pt>
                <c:pt idx="293626">
                  <c:v>42988</c:v>
                </c:pt>
                <c:pt idx="293627">
                  <c:v>42988</c:v>
                </c:pt>
                <c:pt idx="293628">
                  <c:v>42988</c:v>
                </c:pt>
                <c:pt idx="293629">
                  <c:v>42988</c:v>
                </c:pt>
                <c:pt idx="293630">
                  <c:v>42988</c:v>
                </c:pt>
                <c:pt idx="293631">
                  <c:v>42988</c:v>
                </c:pt>
                <c:pt idx="293632">
                  <c:v>42988</c:v>
                </c:pt>
                <c:pt idx="293633">
                  <c:v>42988</c:v>
                </c:pt>
                <c:pt idx="293634">
                  <c:v>42988</c:v>
                </c:pt>
                <c:pt idx="293635">
                  <c:v>42988</c:v>
                </c:pt>
                <c:pt idx="293636">
                  <c:v>42988</c:v>
                </c:pt>
                <c:pt idx="293637">
                  <c:v>42988</c:v>
                </c:pt>
                <c:pt idx="293638">
                  <c:v>42988</c:v>
                </c:pt>
                <c:pt idx="293639">
                  <c:v>42988</c:v>
                </c:pt>
                <c:pt idx="293640">
                  <c:v>42988</c:v>
                </c:pt>
                <c:pt idx="293641">
                  <c:v>42988</c:v>
                </c:pt>
                <c:pt idx="293642">
                  <c:v>42988</c:v>
                </c:pt>
                <c:pt idx="293643">
                  <c:v>42988</c:v>
                </c:pt>
                <c:pt idx="293644">
                  <c:v>42988</c:v>
                </c:pt>
                <c:pt idx="293645">
                  <c:v>42988</c:v>
                </c:pt>
                <c:pt idx="293646">
                  <c:v>42988</c:v>
                </c:pt>
                <c:pt idx="293647">
                  <c:v>42988</c:v>
                </c:pt>
                <c:pt idx="293648">
                  <c:v>42988</c:v>
                </c:pt>
                <c:pt idx="293649">
                  <c:v>42988</c:v>
                </c:pt>
                <c:pt idx="293650">
                  <c:v>42988</c:v>
                </c:pt>
                <c:pt idx="293651">
                  <c:v>42988</c:v>
                </c:pt>
                <c:pt idx="293652">
                  <c:v>42988</c:v>
                </c:pt>
                <c:pt idx="293653">
                  <c:v>42988</c:v>
                </c:pt>
                <c:pt idx="293654">
                  <c:v>42988</c:v>
                </c:pt>
                <c:pt idx="293655">
                  <c:v>42988</c:v>
                </c:pt>
                <c:pt idx="293656">
                  <c:v>42988</c:v>
                </c:pt>
                <c:pt idx="293657">
                  <c:v>42988</c:v>
                </c:pt>
                <c:pt idx="293658">
                  <c:v>42988</c:v>
                </c:pt>
                <c:pt idx="293659">
                  <c:v>42988</c:v>
                </c:pt>
                <c:pt idx="293660">
                  <c:v>42988</c:v>
                </c:pt>
                <c:pt idx="293661">
                  <c:v>42988</c:v>
                </c:pt>
                <c:pt idx="293662">
                  <c:v>42988</c:v>
                </c:pt>
                <c:pt idx="293663">
                  <c:v>42988</c:v>
                </c:pt>
                <c:pt idx="293664">
                  <c:v>42988</c:v>
                </c:pt>
                <c:pt idx="293665">
                  <c:v>42988</c:v>
                </c:pt>
                <c:pt idx="293666">
                  <c:v>42988</c:v>
                </c:pt>
                <c:pt idx="293667">
                  <c:v>42988</c:v>
                </c:pt>
                <c:pt idx="293668">
                  <c:v>42988</c:v>
                </c:pt>
                <c:pt idx="293669">
                  <c:v>42988</c:v>
                </c:pt>
                <c:pt idx="293670">
                  <c:v>42988</c:v>
                </c:pt>
                <c:pt idx="293671">
                  <c:v>42988</c:v>
                </c:pt>
                <c:pt idx="293672">
                  <c:v>42988</c:v>
                </c:pt>
                <c:pt idx="293673">
                  <c:v>42988</c:v>
                </c:pt>
                <c:pt idx="293674">
                  <c:v>42988</c:v>
                </c:pt>
                <c:pt idx="293675">
                  <c:v>42988</c:v>
                </c:pt>
                <c:pt idx="293676">
                  <c:v>42988</c:v>
                </c:pt>
                <c:pt idx="293677">
                  <c:v>42988</c:v>
                </c:pt>
                <c:pt idx="293678">
                  <c:v>42988</c:v>
                </c:pt>
                <c:pt idx="293679">
                  <c:v>42988</c:v>
                </c:pt>
                <c:pt idx="293680">
                  <c:v>42988</c:v>
                </c:pt>
                <c:pt idx="293681">
                  <c:v>42988</c:v>
                </c:pt>
                <c:pt idx="293682">
                  <c:v>42988</c:v>
                </c:pt>
                <c:pt idx="293683">
                  <c:v>42988</c:v>
                </c:pt>
                <c:pt idx="293684">
                  <c:v>42988</c:v>
                </c:pt>
                <c:pt idx="293685">
                  <c:v>42988</c:v>
                </c:pt>
                <c:pt idx="293686">
                  <c:v>42988</c:v>
                </c:pt>
                <c:pt idx="293687">
                  <c:v>42988</c:v>
                </c:pt>
                <c:pt idx="293688">
                  <c:v>42988</c:v>
                </c:pt>
                <c:pt idx="293689">
                  <c:v>42988</c:v>
                </c:pt>
                <c:pt idx="293690">
                  <c:v>42988</c:v>
                </c:pt>
                <c:pt idx="293691">
                  <c:v>42988</c:v>
                </c:pt>
                <c:pt idx="293692">
                  <c:v>42988</c:v>
                </c:pt>
                <c:pt idx="293693">
                  <c:v>42988</c:v>
                </c:pt>
                <c:pt idx="293694">
                  <c:v>42988</c:v>
                </c:pt>
                <c:pt idx="293695">
                  <c:v>42988</c:v>
                </c:pt>
                <c:pt idx="293696">
                  <c:v>42988</c:v>
                </c:pt>
                <c:pt idx="293697">
                  <c:v>42988</c:v>
                </c:pt>
                <c:pt idx="293698">
                  <c:v>42988</c:v>
                </c:pt>
                <c:pt idx="293699">
                  <c:v>42988</c:v>
                </c:pt>
                <c:pt idx="293700">
                  <c:v>42988</c:v>
                </c:pt>
                <c:pt idx="293701">
                  <c:v>42988</c:v>
                </c:pt>
                <c:pt idx="293702">
                  <c:v>42988</c:v>
                </c:pt>
                <c:pt idx="293703">
                  <c:v>42988</c:v>
                </c:pt>
                <c:pt idx="293704">
                  <c:v>203750</c:v>
                </c:pt>
                <c:pt idx="293705">
                  <c:v>203750</c:v>
                </c:pt>
                <c:pt idx="293706">
                  <c:v>203750</c:v>
                </c:pt>
                <c:pt idx="293707">
                  <c:v>203750</c:v>
                </c:pt>
                <c:pt idx="293708">
                  <c:v>203750</c:v>
                </c:pt>
                <c:pt idx="293709">
                  <c:v>203750</c:v>
                </c:pt>
                <c:pt idx="293710">
                  <c:v>203750</c:v>
                </c:pt>
                <c:pt idx="293711">
                  <c:v>203750</c:v>
                </c:pt>
                <c:pt idx="293712">
                  <c:v>203750</c:v>
                </c:pt>
                <c:pt idx="293713">
                  <c:v>203750</c:v>
                </c:pt>
                <c:pt idx="293714">
                  <c:v>203750</c:v>
                </c:pt>
                <c:pt idx="293715">
                  <c:v>203750</c:v>
                </c:pt>
                <c:pt idx="293716">
                  <c:v>203750</c:v>
                </c:pt>
                <c:pt idx="293717">
                  <c:v>203750</c:v>
                </c:pt>
                <c:pt idx="293718">
                  <c:v>203750</c:v>
                </c:pt>
                <c:pt idx="293719">
                  <c:v>203750</c:v>
                </c:pt>
                <c:pt idx="293720">
                  <c:v>203750</c:v>
                </c:pt>
                <c:pt idx="293721">
                  <c:v>203750</c:v>
                </c:pt>
                <c:pt idx="293722">
                  <c:v>203750</c:v>
                </c:pt>
                <c:pt idx="293723">
                  <c:v>203750</c:v>
                </c:pt>
                <c:pt idx="293724">
                  <c:v>203750</c:v>
                </c:pt>
                <c:pt idx="293725">
                  <c:v>203750</c:v>
                </c:pt>
                <c:pt idx="293726">
                  <c:v>203750</c:v>
                </c:pt>
                <c:pt idx="293727">
                  <c:v>203750</c:v>
                </c:pt>
                <c:pt idx="293728">
                  <c:v>203750</c:v>
                </c:pt>
                <c:pt idx="293729">
                  <c:v>203750</c:v>
                </c:pt>
                <c:pt idx="293730">
                  <c:v>203750</c:v>
                </c:pt>
                <c:pt idx="293731">
                  <c:v>203750</c:v>
                </c:pt>
                <c:pt idx="293732">
                  <c:v>203750</c:v>
                </c:pt>
                <c:pt idx="293733">
                  <c:v>203750</c:v>
                </c:pt>
                <c:pt idx="293734">
                  <c:v>203750</c:v>
                </c:pt>
                <c:pt idx="293735">
                  <c:v>203750</c:v>
                </c:pt>
                <c:pt idx="293736">
                  <c:v>203750</c:v>
                </c:pt>
                <c:pt idx="293737">
                  <c:v>203750</c:v>
                </c:pt>
                <c:pt idx="293738">
                  <c:v>203750</c:v>
                </c:pt>
                <c:pt idx="293739">
                  <c:v>203750</c:v>
                </c:pt>
                <c:pt idx="293740">
                  <c:v>203750</c:v>
                </c:pt>
                <c:pt idx="293741">
                  <c:v>203750</c:v>
                </c:pt>
                <c:pt idx="293742">
                  <c:v>203750</c:v>
                </c:pt>
                <c:pt idx="293743">
                  <c:v>203750</c:v>
                </c:pt>
                <c:pt idx="293744">
                  <c:v>203750</c:v>
                </c:pt>
                <c:pt idx="293745">
                  <c:v>203750</c:v>
                </c:pt>
                <c:pt idx="293746">
                  <c:v>203750</c:v>
                </c:pt>
                <c:pt idx="293747">
                  <c:v>203750</c:v>
                </c:pt>
                <c:pt idx="293748">
                  <c:v>203750</c:v>
                </c:pt>
                <c:pt idx="293749">
                  <c:v>203750</c:v>
                </c:pt>
                <c:pt idx="293750">
                  <c:v>203750</c:v>
                </c:pt>
                <c:pt idx="293751">
                  <c:v>203750</c:v>
                </c:pt>
                <c:pt idx="293752">
                  <c:v>203750</c:v>
                </c:pt>
                <c:pt idx="293753">
                  <c:v>203750</c:v>
                </c:pt>
                <c:pt idx="293754">
                  <c:v>203750</c:v>
                </c:pt>
                <c:pt idx="293755">
                  <c:v>203750</c:v>
                </c:pt>
                <c:pt idx="293756">
                  <c:v>203750</c:v>
                </c:pt>
                <c:pt idx="293757">
                  <c:v>203750</c:v>
                </c:pt>
                <c:pt idx="293758">
                  <c:v>203750</c:v>
                </c:pt>
                <c:pt idx="293759">
                  <c:v>203750</c:v>
                </c:pt>
                <c:pt idx="293760">
                  <c:v>203750</c:v>
                </c:pt>
                <c:pt idx="293761">
                  <c:v>203750</c:v>
                </c:pt>
                <c:pt idx="293762">
                  <c:v>203750</c:v>
                </c:pt>
                <c:pt idx="293763">
                  <c:v>203750</c:v>
                </c:pt>
                <c:pt idx="293764">
                  <c:v>203750</c:v>
                </c:pt>
                <c:pt idx="293765">
                  <c:v>203750</c:v>
                </c:pt>
                <c:pt idx="293766">
                  <c:v>203750</c:v>
                </c:pt>
                <c:pt idx="293767">
                  <c:v>203750</c:v>
                </c:pt>
                <c:pt idx="293768">
                  <c:v>203750</c:v>
                </c:pt>
                <c:pt idx="293769">
                  <c:v>203750</c:v>
                </c:pt>
                <c:pt idx="293770">
                  <c:v>203750</c:v>
                </c:pt>
                <c:pt idx="293771">
                  <c:v>203750</c:v>
                </c:pt>
                <c:pt idx="293772">
                  <c:v>203750</c:v>
                </c:pt>
                <c:pt idx="293773">
                  <c:v>203750</c:v>
                </c:pt>
                <c:pt idx="293774">
                  <c:v>203750</c:v>
                </c:pt>
                <c:pt idx="293775">
                  <c:v>203750</c:v>
                </c:pt>
                <c:pt idx="293776">
                  <c:v>203750</c:v>
                </c:pt>
                <c:pt idx="293777">
                  <c:v>203750</c:v>
                </c:pt>
                <c:pt idx="293778">
                  <c:v>203750</c:v>
                </c:pt>
                <c:pt idx="293779">
                  <c:v>203750</c:v>
                </c:pt>
                <c:pt idx="293780">
                  <c:v>203750</c:v>
                </c:pt>
                <c:pt idx="293781">
                  <c:v>203750</c:v>
                </c:pt>
                <c:pt idx="293782">
                  <c:v>203750</c:v>
                </c:pt>
                <c:pt idx="293783">
                  <c:v>203750</c:v>
                </c:pt>
                <c:pt idx="293784">
                  <c:v>203750</c:v>
                </c:pt>
                <c:pt idx="293785">
                  <c:v>203750</c:v>
                </c:pt>
                <c:pt idx="293786">
                  <c:v>203750</c:v>
                </c:pt>
                <c:pt idx="293787">
                  <c:v>203750</c:v>
                </c:pt>
                <c:pt idx="293788">
                  <c:v>203750</c:v>
                </c:pt>
                <c:pt idx="293789">
                  <c:v>203750</c:v>
                </c:pt>
                <c:pt idx="293790">
                  <c:v>203750</c:v>
                </c:pt>
                <c:pt idx="293791">
                  <c:v>203750</c:v>
                </c:pt>
                <c:pt idx="293792">
                  <c:v>203750</c:v>
                </c:pt>
                <c:pt idx="293793">
                  <c:v>203750</c:v>
                </c:pt>
                <c:pt idx="293794">
                  <c:v>203750</c:v>
                </c:pt>
                <c:pt idx="293795">
                  <c:v>203750</c:v>
                </c:pt>
                <c:pt idx="293796">
                  <c:v>203750</c:v>
                </c:pt>
                <c:pt idx="293797">
                  <c:v>203750</c:v>
                </c:pt>
                <c:pt idx="293798">
                  <c:v>203750</c:v>
                </c:pt>
                <c:pt idx="293799">
                  <c:v>203750</c:v>
                </c:pt>
                <c:pt idx="293800">
                  <c:v>203750</c:v>
                </c:pt>
                <c:pt idx="293801">
                  <c:v>203750</c:v>
                </c:pt>
                <c:pt idx="293802">
                  <c:v>203750</c:v>
                </c:pt>
                <c:pt idx="293803">
                  <c:v>203750</c:v>
                </c:pt>
                <c:pt idx="293804">
                  <c:v>203750</c:v>
                </c:pt>
                <c:pt idx="293805">
                  <c:v>203750</c:v>
                </c:pt>
                <c:pt idx="293806">
                  <c:v>203750</c:v>
                </c:pt>
                <c:pt idx="293807">
                  <c:v>203750</c:v>
                </c:pt>
                <c:pt idx="293808">
                  <c:v>203750</c:v>
                </c:pt>
                <c:pt idx="293809">
                  <c:v>203750</c:v>
                </c:pt>
                <c:pt idx="293810">
                  <c:v>203750</c:v>
                </c:pt>
                <c:pt idx="293811">
                  <c:v>203750</c:v>
                </c:pt>
                <c:pt idx="293812">
                  <c:v>203750</c:v>
                </c:pt>
                <c:pt idx="293813">
                  <c:v>203750</c:v>
                </c:pt>
                <c:pt idx="293814">
                  <c:v>203750</c:v>
                </c:pt>
                <c:pt idx="293815">
                  <c:v>203750</c:v>
                </c:pt>
                <c:pt idx="293816">
                  <c:v>203750</c:v>
                </c:pt>
                <c:pt idx="293817">
                  <c:v>203750</c:v>
                </c:pt>
                <c:pt idx="293818">
                  <c:v>203750</c:v>
                </c:pt>
                <c:pt idx="293819">
                  <c:v>203750</c:v>
                </c:pt>
                <c:pt idx="293820">
                  <c:v>203750</c:v>
                </c:pt>
                <c:pt idx="293821">
                  <c:v>203750</c:v>
                </c:pt>
                <c:pt idx="293822">
                  <c:v>203750</c:v>
                </c:pt>
                <c:pt idx="293823">
                  <c:v>203750</c:v>
                </c:pt>
                <c:pt idx="293824">
                  <c:v>203750</c:v>
                </c:pt>
                <c:pt idx="293825">
                  <c:v>203750</c:v>
                </c:pt>
                <c:pt idx="293826">
                  <c:v>203750</c:v>
                </c:pt>
                <c:pt idx="293827">
                  <c:v>203750</c:v>
                </c:pt>
                <c:pt idx="293828">
                  <c:v>203750</c:v>
                </c:pt>
                <c:pt idx="293829">
                  <c:v>203750</c:v>
                </c:pt>
                <c:pt idx="293830">
                  <c:v>203750</c:v>
                </c:pt>
                <c:pt idx="293831">
                  <c:v>203750</c:v>
                </c:pt>
                <c:pt idx="293832">
                  <c:v>203750</c:v>
                </c:pt>
                <c:pt idx="293833">
                  <c:v>203750</c:v>
                </c:pt>
                <c:pt idx="293834">
                  <c:v>203750</c:v>
                </c:pt>
                <c:pt idx="293835">
                  <c:v>203750</c:v>
                </c:pt>
                <c:pt idx="293836">
                  <c:v>203750</c:v>
                </c:pt>
                <c:pt idx="293837">
                  <c:v>203750</c:v>
                </c:pt>
                <c:pt idx="293838">
                  <c:v>203750</c:v>
                </c:pt>
                <c:pt idx="293839">
                  <c:v>203750</c:v>
                </c:pt>
                <c:pt idx="293840">
                  <c:v>203750</c:v>
                </c:pt>
                <c:pt idx="293841">
                  <c:v>203750</c:v>
                </c:pt>
                <c:pt idx="293842">
                  <c:v>203750</c:v>
                </c:pt>
                <c:pt idx="293843">
                  <c:v>203750</c:v>
                </c:pt>
                <c:pt idx="293844">
                  <c:v>203750</c:v>
                </c:pt>
                <c:pt idx="293845">
                  <c:v>203750</c:v>
                </c:pt>
                <c:pt idx="293846">
                  <c:v>203750</c:v>
                </c:pt>
                <c:pt idx="293847">
                  <c:v>203750</c:v>
                </c:pt>
                <c:pt idx="293848">
                  <c:v>203750</c:v>
                </c:pt>
                <c:pt idx="293849">
                  <c:v>203750</c:v>
                </c:pt>
                <c:pt idx="293850">
                  <c:v>203750</c:v>
                </c:pt>
                <c:pt idx="293851">
                  <c:v>203750</c:v>
                </c:pt>
                <c:pt idx="293852">
                  <c:v>203750</c:v>
                </c:pt>
                <c:pt idx="293853">
                  <c:v>203750</c:v>
                </c:pt>
                <c:pt idx="293854">
                  <c:v>203750</c:v>
                </c:pt>
                <c:pt idx="293855">
                  <c:v>203750</c:v>
                </c:pt>
                <c:pt idx="293856">
                  <c:v>203750</c:v>
                </c:pt>
                <c:pt idx="293857">
                  <c:v>203750</c:v>
                </c:pt>
                <c:pt idx="293858">
                  <c:v>203750</c:v>
                </c:pt>
                <c:pt idx="293859">
                  <c:v>203750</c:v>
                </c:pt>
                <c:pt idx="293860">
                  <c:v>203750</c:v>
                </c:pt>
                <c:pt idx="293861">
                  <c:v>203750</c:v>
                </c:pt>
                <c:pt idx="293862">
                  <c:v>203750</c:v>
                </c:pt>
                <c:pt idx="293863">
                  <c:v>203750</c:v>
                </c:pt>
                <c:pt idx="293864">
                  <c:v>203750</c:v>
                </c:pt>
                <c:pt idx="293865">
                  <c:v>203750</c:v>
                </c:pt>
                <c:pt idx="293866">
                  <c:v>203750</c:v>
                </c:pt>
                <c:pt idx="293867">
                  <c:v>203750</c:v>
                </c:pt>
                <c:pt idx="293868">
                  <c:v>203750</c:v>
                </c:pt>
                <c:pt idx="293869">
                  <c:v>203750</c:v>
                </c:pt>
                <c:pt idx="293870">
                  <c:v>203750</c:v>
                </c:pt>
                <c:pt idx="293871">
                  <c:v>203750</c:v>
                </c:pt>
                <c:pt idx="293872">
                  <c:v>203750</c:v>
                </c:pt>
                <c:pt idx="293873">
                  <c:v>203750</c:v>
                </c:pt>
                <c:pt idx="293874">
                  <c:v>203750</c:v>
                </c:pt>
                <c:pt idx="293875">
                  <c:v>203750</c:v>
                </c:pt>
                <c:pt idx="293876">
                  <c:v>203750</c:v>
                </c:pt>
                <c:pt idx="293877">
                  <c:v>203750</c:v>
                </c:pt>
                <c:pt idx="293878">
                  <c:v>203750</c:v>
                </c:pt>
                <c:pt idx="293879">
                  <c:v>203750</c:v>
                </c:pt>
                <c:pt idx="293880">
                  <c:v>203750</c:v>
                </c:pt>
                <c:pt idx="293881">
                  <c:v>203750</c:v>
                </c:pt>
                <c:pt idx="293882">
                  <c:v>203750</c:v>
                </c:pt>
                <c:pt idx="293883">
                  <c:v>203750</c:v>
                </c:pt>
                <c:pt idx="293884">
                  <c:v>203750</c:v>
                </c:pt>
                <c:pt idx="293885">
                  <c:v>203750</c:v>
                </c:pt>
                <c:pt idx="293886">
                  <c:v>203750</c:v>
                </c:pt>
                <c:pt idx="293887">
                  <c:v>203750</c:v>
                </c:pt>
                <c:pt idx="293888">
                  <c:v>203750</c:v>
                </c:pt>
                <c:pt idx="293889">
                  <c:v>203750</c:v>
                </c:pt>
                <c:pt idx="293890">
                  <c:v>203750</c:v>
                </c:pt>
                <c:pt idx="293891">
                  <c:v>203750</c:v>
                </c:pt>
                <c:pt idx="293892">
                  <c:v>203750</c:v>
                </c:pt>
                <c:pt idx="293893">
                  <c:v>203750</c:v>
                </c:pt>
                <c:pt idx="293894">
                  <c:v>203750</c:v>
                </c:pt>
                <c:pt idx="293895">
                  <c:v>203750</c:v>
                </c:pt>
                <c:pt idx="293896">
                  <c:v>203750</c:v>
                </c:pt>
                <c:pt idx="293897">
                  <c:v>203750</c:v>
                </c:pt>
                <c:pt idx="293898">
                  <c:v>203750</c:v>
                </c:pt>
                <c:pt idx="293899">
                  <c:v>203750</c:v>
                </c:pt>
                <c:pt idx="293900">
                  <c:v>203750</c:v>
                </c:pt>
                <c:pt idx="293901">
                  <c:v>203750</c:v>
                </c:pt>
                <c:pt idx="293902">
                  <c:v>203750</c:v>
                </c:pt>
                <c:pt idx="293903">
                  <c:v>203750</c:v>
                </c:pt>
                <c:pt idx="293904">
                  <c:v>203750</c:v>
                </c:pt>
                <c:pt idx="293905">
                  <c:v>203750</c:v>
                </c:pt>
                <c:pt idx="293906">
                  <c:v>203750</c:v>
                </c:pt>
                <c:pt idx="293907">
                  <c:v>203750</c:v>
                </c:pt>
                <c:pt idx="293908">
                  <c:v>203750</c:v>
                </c:pt>
                <c:pt idx="293909">
                  <c:v>203750</c:v>
                </c:pt>
                <c:pt idx="293910">
                  <c:v>203750</c:v>
                </c:pt>
                <c:pt idx="293911">
                  <c:v>203750</c:v>
                </c:pt>
                <c:pt idx="293912">
                  <c:v>203750</c:v>
                </c:pt>
                <c:pt idx="293913">
                  <c:v>203750</c:v>
                </c:pt>
                <c:pt idx="293914">
                  <c:v>203750</c:v>
                </c:pt>
                <c:pt idx="293915">
                  <c:v>203750</c:v>
                </c:pt>
                <c:pt idx="293916">
                  <c:v>203750</c:v>
                </c:pt>
                <c:pt idx="293917">
                  <c:v>203750</c:v>
                </c:pt>
                <c:pt idx="293918">
                  <c:v>203750</c:v>
                </c:pt>
                <c:pt idx="293919">
                  <c:v>203750</c:v>
                </c:pt>
                <c:pt idx="293920">
                  <c:v>203750</c:v>
                </c:pt>
                <c:pt idx="293921">
                  <c:v>203750</c:v>
                </c:pt>
                <c:pt idx="293922">
                  <c:v>203750</c:v>
                </c:pt>
                <c:pt idx="293923">
                  <c:v>203750</c:v>
                </c:pt>
                <c:pt idx="293924">
                  <c:v>203750</c:v>
                </c:pt>
                <c:pt idx="293925">
                  <c:v>203750</c:v>
                </c:pt>
                <c:pt idx="293926">
                  <c:v>203750</c:v>
                </c:pt>
                <c:pt idx="293927">
                  <c:v>203750</c:v>
                </c:pt>
                <c:pt idx="293928">
                  <c:v>203750</c:v>
                </c:pt>
                <c:pt idx="293929">
                  <c:v>203750</c:v>
                </c:pt>
                <c:pt idx="293930">
                  <c:v>203750</c:v>
                </c:pt>
                <c:pt idx="293931">
                  <c:v>203750</c:v>
                </c:pt>
                <c:pt idx="293932">
                  <c:v>203750</c:v>
                </c:pt>
                <c:pt idx="293933">
                  <c:v>203750</c:v>
                </c:pt>
                <c:pt idx="293934">
                  <c:v>203750</c:v>
                </c:pt>
                <c:pt idx="293935">
                  <c:v>203750</c:v>
                </c:pt>
                <c:pt idx="293936">
                  <c:v>203750</c:v>
                </c:pt>
                <c:pt idx="293937">
                  <c:v>203750</c:v>
                </c:pt>
                <c:pt idx="293938">
                  <c:v>203750</c:v>
                </c:pt>
                <c:pt idx="293939">
                  <c:v>203750</c:v>
                </c:pt>
                <c:pt idx="293940">
                  <c:v>203750</c:v>
                </c:pt>
                <c:pt idx="293941">
                  <c:v>203750</c:v>
                </c:pt>
                <c:pt idx="293942">
                  <c:v>203750</c:v>
                </c:pt>
                <c:pt idx="293943">
                  <c:v>203750</c:v>
                </c:pt>
                <c:pt idx="293944">
                  <c:v>203750</c:v>
                </c:pt>
                <c:pt idx="293945">
                  <c:v>203750</c:v>
                </c:pt>
                <c:pt idx="293946">
                  <c:v>203750</c:v>
                </c:pt>
                <c:pt idx="293947">
                  <c:v>203750</c:v>
                </c:pt>
                <c:pt idx="293948">
                  <c:v>203750</c:v>
                </c:pt>
                <c:pt idx="293949">
                  <c:v>203750</c:v>
                </c:pt>
                <c:pt idx="293950">
                  <c:v>203750</c:v>
                </c:pt>
                <c:pt idx="293951">
                  <c:v>203750</c:v>
                </c:pt>
                <c:pt idx="293952">
                  <c:v>203750</c:v>
                </c:pt>
                <c:pt idx="293953">
                  <c:v>203750</c:v>
                </c:pt>
                <c:pt idx="293954">
                  <c:v>203750</c:v>
                </c:pt>
                <c:pt idx="293955">
                  <c:v>203750</c:v>
                </c:pt>
                <c:pt idx="293956">
                  <c:v>203750</c:v>
                </c:pt>
                <c:pt idx="293957">
                  <c:v>203750</c:v>
                </c:pt>
                <c:pt idx="293958">
                  <c:v>203750</c:v>
                </c:pt>
                <c:pt idx="293959">
                  <c:v>203750</c:v>
                </c:pt>
                <c:pt idx="293960">
                  <c:v>203750</c:v>
                </c:pt>
                <c:pt idx="293961">
                  <c:v>203750</c:v>
                </c:pt>
                <c:pt idx="293962">
                  <c:v>203750</c:v>
                </c:pt>
                <c:pt idx="293963">
                  <c:v>203750</c:v>
                </c:pt>
                <c:pt idx="293964">
                  <c:v>203750</c:v>
                </c:pt>
                <c:pt idx="293965">
                  <c:v>203750</c:v>
                </c:pt>
                <c:pt idx="293966">
                  <c:v>203750</c:v>
                </c:pt>
                <c:pt idx="293967">
                  <c:v>203750</c:v>
                </c:pt>
                <c:pt idx="293968">
                  <c:v>203750</c:v>
                </c:pt>
                <c:pt idx="293969">
                  <c:v>203750</c:v>
                </c:pt>
                <c:pt idx="293970">
                  <c:v>203750</c:v>
                </c:pt>
                <c:pt idx="293971">
                  <c:v>203750</c:v>
                </c:pt>
                <c:pt idx="293972">
                  <c:v>203750</c:v>
                </c:pt>
                <c:pt idx="293973">
                  <c:v>203750</c:v>
                </c:pt>
                <c:pt idx="293974">
                  <c:v>203750</c:v>
                </c:pt>
                <c:pt idx="293975">
                  <c:v>203750</c:v>
                </c:pt>
                <c:pt idx="293976">
                  <c:v>203750</c:v>
                </c:pt>
                <c:pt idx="293977">
                  <c:v>203750</c:v>
                </c:pt>
                <c:pt idx="293978">
                  <c:v>203750</c:v>
                </c:pt>
                <c:pt idx="293979">
                  <c:v>203750</c:v>
                </c:pt>
                <c:pt idx="293980">
                  <c:v>203750</c:v>
                </c:pt>
                <c:pt idx="293981">
                  <c:v>203750</c:v>
                </c:pt>
                <c:pt idx="293982">
                  <c:v>203750</c:v>
                </c:pt>
                <c:pt idx="293983">
                  <c:v>203750</c:v>
                </c:pt>
                <c:pt idx="293984">
                  <c:v>203750</c:v>
                </c:pt>
                <c:pt idx="293985">
                  <c:v>203750</c:v>
                </c:pt>
                <c:pt idx="293986">
                  <c:v>203750</c:v>
                </c:pt>
                <c:pt idx="293987">
                  <c:v>203750</c:v>
                </c:pt>
                <c:pt idx="293988">
                  <c:v>203750</c:v>
                </c:pt>
                <c:pt idx="293989">
                  <c:v>203750</c:v>
                </c:pt>
                <c:pt idx="293990">
                  <c:v>203750</c:v>
                </c:pt>
                <c:pt idx="293991">
                  <c:v>203750</c:v>
                </c:pt>
                <c:pt idx="293992">
                  <c:v>203750</c:v>
                </c:pt>
                <c:pt idx="293993">
                  <c:v>203750</c:v>
                </c:pt>
                <c:pt idx="293994">
                  <c:v>203750</c:v>
                </c:pt>
                <c:pt idx="293995">
                  <c:v>203750</c:v>
                </c:pt>
                <c:pt idx="293996">
                  <c:v>203750</c:v>
                </c:pt>
                <c:pt idx="293997">
                  <c:v>203750</c:v>
                </c:pt>
                <c:pt idx="293998">
                  <c:v>203750</c:v>
                </c:pt>
                <c:pt idx="293999">
                  <c:v>203750</c:v>
                </c:pt>
                <c:pt idx="294000">
                  <c:v>203750</c:v>
                </c:pt>
                <c:pt idx="294001">
                  <c:v>203750</c:v>
                </c:pt>
                <c:pt idx="294002">
                  <c:v>203750</c:v>
                </c:pt>
                <c:pt idx="294003">
                  <c:v>203750</c:v>
                </c:pt>
                <c:pt idx="294004">
                  <c:v>203750</c:v>
                </c:pt>
                <c:pt idx="294005">
                  <c:v>203750</c:v>
                </c:pt>
                <c:pt idx="294006">
                  <c:v>203750</c:v>
                </c:pt>
                <c:pt idx="294007">
                  <c:v>203750</c:v>
                </c:pt>
                <c:pt idx="294008">
                  <c:v>203750</c:v>
                </c:pt>
                <c:pt idx="294009">
                  <c:v>203750</c:v>
                </c:pt>
                <c:pt idx="294010">
                  <c:v>203750</c:v>
                </c:pt>
                <c:pt idx="294011">
                  <c:v>203750</c:v>
                </c:pt>
                <c:pt idx="294012">
                  <c:v>203750</c:v>
                </c:pt>
                <c:pt idx="294013">
                  <c:v>203750</c:v>
                </c:pt>
                <c:pt idx="294014">
                  <c:v>203750</c:v>
                </c:pt>
                <c:pt idx="294015">
                  <c:v>203750</c:v>
                </c:pt>
                <c:pt idx="294016">
                  <c:v>203750</c:v>
                </c:pt>
                <c:pt idx="294017">
                  <c:v>203750</c:v>
                </c:pt>
                <c:pt idx="294018">
                  <c:v>203750</c:v>
                </c:pt>
                <c:pt idx="294019">
                  <c:v>203750</c:v>
                </c:pt>
                <c:pt idx="294020">
                  <c:v>203750</c:v>
                </c:pt>
                <c:pt idx="294021">
                  <c:v>203750</c:v>
                </c:pt>
                <c:pt idx="294022">
                  <c:v>203750</c:v>
                </c:pt>
                <c:pt idx="294023">
                  <c:v>203750</c:v>
                </c:pt>
                <c:pt idx="294024">
                  <c:v>203750</c:v>
                </c:pt>
                <c:pt idx="294025">
                  <c:v>203750</c:v>
                </c:pt>
                <c:pt idx="294026">
                  <c:v>203750</c:v>
                </c:pt>
                <c:pt idx="294027">
                  <c:v>203750</c:v>
                </c:pt>
                <c:pt idx="294028">
                  <c:v>203750</c:v>
                </c:pt>
                <c:pt idx="294029">
                  <c:v>203750</c:v>
                </c:pt>
                <c:pt idx="294030">
                  <c:v>203750</c:v>
                </c:pt>
                <c:pt idx="294031">
                  <c:v>203750</c:v>
                </c:pt>
                <c:pt idx="294032">
                  <c:v>203750</c:v>
                </c:pt>
                <c:pt idx="294033">
                  <c:v>203750</c:v>
                </c:pt>
                <c:pt idx="294034">
                  <c:v>203750</c:v>
                </c:pt>
                <c:pt idx="294035">
                  <c:v>203750</c:v>
                </c:pt>
                <c:pt idx="294036">
                  <c:v>203750</c:v>
                </c:pt>
                <c:pt idx="294037">
                  <c:v>203750</c:v>
                </c:pt>
                <c:pt idx="294038">
                  <c:v>203750</c:v>
                </c:pt>
                <c:pt idx="294039">
                  <c:v>203750</c:v>
                </c:pt>
                <c:pt idx="294040">
                  <c:v>203750</c:v>
                </c:pt>
                <c:pt idx="294041">
                  <c:v>203750</c:v>
                </c:pt>
                <c:pt idx="294042">
                  <c:v>203750</c:v>
                </c:pt>
                <c:pt idx="294043">
                  <c:v>203750</c:v>
                </c:pt>
                <c:pt idx="294044">
                  <c:v>203750</c:v>
                </c:pt>
                <c:pt idx="294045">
                  <c:v>203750</c:v>
                </c:pt>
                <c:pt idx="294046">
                  <c:v>203750</c:v>
                </c:pt>
                <c:pt idx="294047">
                  <c:v>203750</c:v>
                </c:pt>
                <c:pt idx="294048">
                  <c:v>203750</c:v>
                </c:pt>
                <c:pt idx="294049">
                  <c:v>203750</c:v>
                </c:pt>
                <c:pt idx="294050">
                  <c:v>203750</c:v>
                </c:pt>
                <c:pt idx="294051">
                  <c:v>203750</c:v>
                </c:pt>
                <c:pt idx="294052">
                  <c:v>203750</c:v>
                </c:pt>
                <c:pt idx="294053">
                  <c:v>203750</c:v>
                </c:pt>
                <c:pt idx="294054">
                  <c:v>203750</c:v>
                </c:pt>
                <c:pt idx="294055">
                  <c:v>203750</c:v>
                </c:pt>
                <c:pt idx="294056">
                  <c:v>203750</c:v>
                </c:pt>
                <c:pt idx="294057">
                  <c:v>203750</c:v>
                </c:pt>
                <c:pt idx="294058">
                  <c:v>203750</c:v>
                </c:pt>
                <c:pt idx="294059">
                  <c:v>203750</c:v>
                </c:pt>
                <c:pt idx="294060">
                  <c:v>203750</c:v>
                </c:pt>
                <c:pt idx="294061">
                  <c:v>203750</c:v>
                </c:pt>
                <c:pt idx="294062">
                  <c:v>203750</c:v>
                </c:pt>
                <c:pt idx="294063">
                  <c:v>203750</c:v>
                </c:pt>
                <c:pt idx="294064">
                  <c:v>203750</c:v>
                </c:pt>
                <c:pt idx="294065">
                  <c:v>203750</c:v>
                </c:pt>
                <c:pt idx="294066">
                  <c:v>203750</c:v>
                </c:pt>
                <c:pt idx="294067">
                  <c:v>203750</c:v>
                </c:pt>
                <c:pt idx="294068">
                  <c:v>203750</c:v>
                </c:pt>
                <c:pt idx="294069">
                  <c:v>203750</c:v>
                </c:pt>
                <c:pt idx="294070">
                  <c:v>203750</c:v>
                </c:pt>
                <c:pt idx="294071">
                  <c:v>203750</c:v>
                </c:pt>
                <c:pt idx="294072">
                  <c:v>203750</c:v>
                </c:pt>
                <c:pt idx="294073">
                  <c:v>203750</c:v>
                </c:pt>
                <c:pt idx="294074">
                  <c:v>203750</c:v>
                </c:pt>
                <c:pt idx="294075">
                  <c:v>203750</c:v>
                </c:pt>
                <c:pt idx="294076">
                  <c:v>203750</c:v>
                </c:pt>
                <c:pt idx="294077">
                  <c:v>203750</c:v>
                </c:pt>
                <c:pt idx="294078">
                  <c:v>203750</c:v>
                </c:pt>
                <c:pt idx="294079">
                  <c:v>203750</c:v>
                </c:pt>
                <c:pt idx="294080">
                  <c:v>203750</c:v>
                </c:pt>
                <c:pt idx="294081">
                  <c:v>203750</c:v>
                </c:pt>
                <c:pt idx="294082">
                  <c:v>203750</c:v>
                </c:pt>
                <c:pt idx="294083">
                  <c:v>203750</c:v>
                </c:pt>
                <c:pt idx="294084">
                  <c:v>203750</c:v>
                </c:pt>
                <c:pt idx="294085">
                  <c:v>203750</c:v>
                </c:pt>
                <c:pt idx="294086">
                  <c:v>203750</c:v>
                </c:pt>
                <c:pt idx="294087">
                  <c:v>203750</c:v>
                </c:pt>
                <c:pt idx="294088">
                  <c:v>203750</c:v>
                </c:pt>
                <c:pt idx="294089">
                  <c:v>203750</c:v>
                </c:pt>
                <c:pt idx="294090">
                  <c:v>203750</c:v>
                </c:pt>
                <c:pt idx="294091">
                  <c:v>203750</c:v>
                </c:pt>
                <c:pt idx="294092">
                  <c:v>203750</c:v>
                </c:pt>
                <c:pt idx="294093">
                  <c:v>203750</c:v>
                </c:pt>
                <c:pt idx="294094">
                  <c:v>203750</c:v>
                </c:pt>
                <c:pt idx="294095">
                  <c:v>203750</c:v>
                </c:pt>
                <c:pt idx="294096">
                  <c:v>203750</c:v>
                </c:pt>
                <c:pt idx="294097">
                  <c:v>203750</c:v>
                </c:pt>
                <c:pt idx="294098">
                  <c:v>203750</c:v>
                </c:pt>
                <c:pt idx="294099">
                  <c:v>203750</c:v>
                </c:pt>
                <c:pt idx="294100">
                  <c:v>203750</c:v>
                </c:pt>
                <c:pt idx="294101">
                  <c:v>203750</c:v>
                </c:pt>
                <c:pt idx="294102">
                  <c:v>203750</c:v>
                </c:pt>
                <c:pt idx="294103">
                  <c:v>203750</c:v>
                </c:pt>
                <c:pt idx="294104">
                  <c:v>203750</c:v>
                </c:pt>
                <c:pt idx="294105">
                  <c:v>203750</c:v>
                </c:pt>
                <c:pt idx="294106">
                  <c:v>203750</c:v>
                </c:pt>
                <c:pt idx="294107">
                  <c:v>203750</c:v>
                </c:pt>
                <c:pt idx="294108">
                  <c:v>203750</c:v>
                </c:pt>
                <c:pt idx="294109">
                  <c:v>203750</c:v>
                </c:pt>
                <c:pt idx="294110">
                  <c:v>203750</c:v>
                </c:pt>
                <c:pt idx="294111">
                  <c:v>203750</c:v>
                </c:pt>
                <c:pt idx="294112">
                  <c:v>203750</c:v>
                </c:pt>
                <c:pt idx="294113">
                  <c:v>203750</c:v>
                </c:pt>
                <c:pt idx="294114">
                  <c:v>203750</c:v>
                </c:pt>
                <c:pt idx="294115">
                  <c:v>203750</c:v>
                </c:pt>
                <c:pt idx="294116">
                  <c:v>203750</c:v>
                </c:pt>
                <c:pt idx="294117">
                  <c:v>203750</c:v>
                </c:pt>
                <c:pt idx="294118">
                  <c:v>203750</c:v>
                </c:pt>
                <c:pt idx="294119">
                  <c:v>203750</c:v>
                </c:pt>
                <c:pt idx="294120">
                  <c:v>203750</c:v>
                </c:pt>
                <c:pt idx="294121">
                  <c:v>203750</c:v>
                </c:pt>
                <c:pt idx="294122">
                  <c:v>203750</c:v>
                </c:pt>
                <c:pt idx="294123">
                  <c:v>203750</c:v>
                </c:pt>
                <c:pt idx="294124">
                  <c:v>203750</c:v>
                </c:pt>
                <c:pt idx="294125">
                  <c:v>203750</c:v>
                </c:pt>
                <c:pt idx="294126">
                  <c:v>203750</c:v>
                </c:pt>
                <c:pt idx="294127">
                  <c:v>203750</c:v>
                </c:pt>
                <c:pt idx="294128">
                  <c:v>203750</c:v>
                </c:pt>
                <c:pt idx="294129">
                  <c:v>203750</c:v>
                </c:pt>
                <c:pt idx="294130">
                  <c:v>203750</c:v>
                </c:pt>
                <c:pt idx="294131">
                  <c:v>203750</c:v>
                </c:pt>
                <c:pt idx="294132">
                  <c:v>203750</c:v>
                </c:pt>
                <c:pt idx="294133">
                  <c:v>203750</c:v>
                </c:pt>
                <c:pt idx="294134">
                  <c:v>203750</c:v>
                </c:pt>
                <c:pt idx="294135">
                  <c:v>203750</c:v>
                </c:pt>
                <c:pt idx="294136">
                  <c:v>203750</c:v>
                </c:pt>
                <c:pt idx="294137">
                  <c:v>203750</c:v>
                </c:pt>
                <c:pt idx="294138">
                  <c:v>203750</c:v>
                </c:pt>
                <c:pt idx="294139">
                  <c:v>203750</c:v>
                </c:pt>
                <c:pt idx="294140">
                  <c:v>203750</c:v>
                </c:pt>
                <c:pt idx="294141">
                  <c:v>203750</c:v>
                </c:pt>
                <c:pt idx="294142">
                  <c:v>203750</c:v>
                </c:pt>
                <c:pt idx="294143">
                  <c:v>203750</c:v>
                </c:pt>
                <c:pt idx="294144">
                  <c:v>203750</c:v>
                </c:pt>
                <c:pt idx="294145">
                  <c:v>203750</c:v>
                </c:pt>
                <c:pt idx="294146">
                  <c:v>203750</c:v>
                </c:pt>
                <c:pt idx="294147">
                  <c:v>203750</c:v>
                </c:pt>
                <c:pt idx="294148">
                  <c:v>203750</c:v>
                </c:pt>
                <c:pt idx="294149">
                  <c:v>203750</c:v>
                </c:pt>
                <c:pt idx="294150">
                  <c:v>203750</c:v>
                </c:pt>
                <c:pt idx="294151">
                  <c:v>203750</c:v>
                </c:pt>
                <c:pt idx="294152">
                  <c:v>203750</c:v>
                </c:pt>
                <c:pt idx="294153">
                  <c:v>203750</c:v>
                </c:pt>
                <c:pt idx="294154">
                  <c:v>203750</c:v>
                </c:pt>
                <c:pt idx="294155">
                  <c:v>203750</c:v>
                </c:pt>
                <c:pt idx="294156">
                  <c:v>203750</c:v>
                </c:pt>
                <c:pt idx="294157">
                  <c:v>203750</c:v>
                </c:pt>
                <c:pt idx="294158">
                  <c:v>203750</c:v>
                </c:pt>
                <c:pt idx="294159">
                  <c:v>203750</c:v>
                </c:pt>
                <c:pt idx="294160">
                  <c:v>203750</c:v>
                </c:pt>
                <c:pt idx="294161">
                  <c:v>203750</c:v>
                </c:pt>
                <c:pt idx="294162">
                  <c:v>203750</c:v>
                </c:pt>
                <c:pt idx="294163">
                  <c:v>203750</c:v>
                </c:pt>
                <c:pt idx="294164">
                  <c:v>203750</c:v>
                </c:pt>
                <c:pt idx="294165">
                  <c:v>203750</c:v>
                </c:pt>
                <c:pt idx="294166">
                  <c:v>203750</c:v>
                </c:pt>
                <c:pt idx="294167">
                  <c:v>203750</c:v>
                </c:pt>
                <c:pt idx="294168">
                  <c:v>203750</c:v>
                </c:pt>
                <c:pt idx="294169">
                  <c:v>203750</c:v>
                </c:pt>
                <c:pt idx="294170">
                  <c:v>203750</c:v>
                </c:pt>
                <c:pt idx="294171">
                  <c:v>203750</c:v>
                </c:pt>
                <c:pt idx="294172">
                  <c:v>203750</c:v>
                </c:pt>
                <c:pt idx="294173">
                  <c:v>203750</c:v>
                </c:pt>
                <c:pt idx="294174">
                  <c:v>203750</c:v>
                </c:pt>
                <c:pt idx="294175">
                  <c:v>203750</c:v>
                </c:pt>
                <c:pt idx="294176">
                  <c:v>203750</c:v>
                </c:pt>
                <c:pt idx="294177">
                  <c:v>203750</c:v>
                </c:pt>
                <c:pt idx="294178">
                  <c:v>203750</c:v>
                </c:pt>
                <c:pt idx="294179">
                  <c:v>203750</c:v>
                </c:pt>
                <c:pt idx="294180">
                  <c:v>203750</c:v>
                </c:pt>
                <c:pt idx="294181">
                  <c:v>203750</c:v>
                </c:pt>
                <c:pt idx="294182">
                  <c:v>203750</c:v>
                </c:pt>
                <c:pt idx="294183">
                  <c:v>203750</c:v>
                </c:pt>
                <c:pt idx="294184">
                  <c:v>203750</c:v>
                </c:pt>
                <c:pt idx="294185">
                  <c:v>203750</c:v>
                </c:pt>
                <c:pt idx="294186">
                  <c:v>203750</c:v>
                </c:pt>
                <c:pt idx="294187">
                  <c:v>203750</c:v>
                </c:pt>
                <c:pt idx="294188">
                  <c:v>203750</c:v>
                </c:pt>
                <c:pt idx="294189">
                  <c:v>203750</c:v>
                </c:pt>
                <c:pt idx="294190">
                  <c:v>203750</c:v>
                </c:pt>
                <c:pt idx="294191">
                  <c:v>203750</c:v>
                </c:pt>
                <c:pt idx="294192">
                  <c:v>203750</c:v>
                </c:pt>
                <c:pt idx="294193">
                  <c:v>203750</c:v>
                </c:pt>
                <c:pt idx="294194">
                  <c:v>203750</c:v>
                </c:pt>
                <c:pt idx="294195">
                  <c:v>203750</c:v>
                </c:pt>
                <c:pt idx="294196">
                  <c:v>203750</c:v>
                </c:pt>
                <c:pt idx="294197">
                  <c:v>203750</c:v>
                </c:pt>
                <c:pt idx="294198">
                  <c:v>203750</c:v>
                </c:pt>
                <c:pt idx="294199">
                  <c:v>203750</c:v>
                </c:pt>
                <c:pt idx="294200">
                  <c:v>203750</c:v>
                </c:pt>
                <c:pt idx="294201">
                  <c:v>203750</c:v>
                </c:pt>
                <c:pt idx="294202">
                  <c:v>203750</c:v>
                </c:pt>
                <c:pt idx="294203">
                  <c:v>203750</c:v>
                </c:pt>
                <c:pt idx="294204">
                  <c:v>203750</c:v>
                </c:pt>
                <c:pt idx="294205">
                  <c:v>203750</c:v>
                </c:pt>
                <c:pt idx="294206">
                  <c:v>203750</c:v>
                </c:pt>
                <c:pt idx="294207">
                  <c:v>203750</c:v>
                </c:pt>
                <c:pt idx="294208">
                  <c:v>203750</c:v>
                </c:pt>
                <c:pt idx="294209">
                  <c:v>203750</c:v>
                </c:pt>
                <c:pt idx="294210">
                  <c:v>203750</c:v>
                </c:pt>
                <c:pt idx="294211">
                  <c:v>203750</c:v>
                </c:pt>
                <c:pt idx="294212">
                  <c:v>203750</c:v>
                </c:pt>
                <c:pt idx="294213">
                  <c:v>203750</c:v>
                </c:pt>
                <c:pt idx="294214">
                  <c:v>203750</c:v>
                </c:pt>
                <c:pt idx="294215">
                  <c:v>203750</c:v>
                </c:pt>
                <c:pt idx="294216">
                  <c:v>203750</c:v>
                </c:pt>
                <c:pt idx="294217">
                  <c:v>203750</c:v>
                </c:pt>
                <c:pt idx="294218">
                  <c:v>203750</c:v>
                </c:pt>
                <c:pt idx="294219">
                  <c:v>203750</c:v>
                </c:pt>
                <c:pt idx="294220">
                  <c:v>203750</c:v>
                </c:pt>
                <c:pt idx="294221">
                  <c:v>203750</c:v>
                </c:pt>
                <c:pt idx="294222">
                  <c:v>203750</c:v>
                </c:pt>
                <c:pt idx="294223">
                  <c:v>203750</c:v>
                </c:pt>
                <c:pt idx="294224">
                  <c:v>203750</c:v>
                </c:pt>
                <c:pt idx="294225">
                  <c:v>203750</c:v>
                </c:pt>
                <c:pt idx="294226">
                  <c:v>203750</c:v>
                </c:pt>
                <c:pt idx="294227">
                  <c:v>203750</c:v>
                </c:pt>
                <c:pt idx="294228">
                  <c:v>203750</c:v>
                </c:pt>
                <c:pt idx="294229">
                  <c:v>203750</c:v>
                </c:pt>
                <c:pt idx="294230">
                  <c:v>203750</c:v>
                </c:pt>
                <c:pt idx="294231">
                  <c:v>203750</c:v>
                </c:pt>
                <c:pt idx="294232">
                  <c:v>203750</c:v>
                </c:pt>
                <c:pt idx="294233">
                  <c:v>203750</c:v>
                </c:pt>
                <c:pt idx="294234">
                  <c:v>203750</c:v>
                </c:pt>
                <c:pt idx="294235">
                  <c:v>203750</c:v>
                </c:pt>
                <c:pt idx="294236">
                  <c:v>203750</c:v>
                </c:pt>
                <c:pt idx="294237">
                  <c:v>203750</c:v>
                </c:pt>
                <c:pt idx="294238">
                  <c:v>203750</c:v>
                </c:pt>
                <c:pt idx="294239">
                  <c:v>203750</c:v>
                </c:pt>
                <c:pt idx="294240">
                  <c:v>203750</c:v>
                </c:pt>
                <c:pt idx="294241">
                  <c:v>203750</c:v>
                </c:pt>
                <c:pt idx="294242">
                  <c:v>203750</c:v>
                </c:pt>
                <c:pt idx="294243">
                  <c:v>203750</c:v>
                </c:pt>
                <c:pt idx="294244">
                  <c:v>203750</c:v>
                </c:pt>
                <c:pt idx="294245">
                  <c:v>203750</c:v>
                </c:pt>
                <c:pt idx="294246">
                  <c:v>203750</c:v>
                </c:pt>
                <c:pt idx="294247">
                  <c:v>203750</c:v>
                </c:pt>
                <c:pt idx="294248">
                  <c:v>203750</c:v>
                </c:pt>
                <c:pt idx="294249">
                  <c:v>203750</c:v>
                </c:pt>
                <c:pt idx="294250">
                  <c:v>203750</c:v>
                </c:pt>
                <c:pt idx="294251">
                  <c:v>203750</c:v>
                </c:pt>
                <c:pt idx="294252">
                  <c:v>203750</c:v>
                </c:pt>
                <c:pt idx="294253">
                  <c:v>203750</c:v>
                </c:pt>
                <c:pt idx="294254">
                  <c:v>203750</c:v>
                </c:pt>
                <c:pt idx="294255">
                  <c:v>203750</c:v>
                </c:pt>
                <c:pt idx="294256">
                  <c:v>203750</c:v>
                </c:pt>
                <c:pt idx="294257">
                  <c:v>203750</c:v>
                </c:pt>
                <c:pt idx="294258">
                  <c:v>203750</c:v>
                </c:pt>
                <c:pt idx="294259">
                  <c:v>203750</c:v>
                </c:pt>
                <c:pt idx="294260">
                  <c:v>203750</c:v>
                </c:pt>
                <c:pt idx="294261">
                  <c:v>203750</c:v>
                </c:pt>
                <c:pt idx="294262">
                  <c:v>203750</c:v>
                </c:pt>
                <c:pt idx="294263">
                  <c:v>203750</c:v>
                </c:pt>
                <c:pt idx="294264">
                  <c:v>203750</c:v>
                </c:pt>
                <c:pt idx="294265">
                  <c:v>203750</c:v>
                </c:pt>
                <c:pt idx="294266">
                  <c:v>203750</c:v>
                </c:pt>
                <c:pt idx="294267">
                  <c:v>203750</c:v>
                </c:pt>
                <c:pt idx="294268">
                  <c:v>203750</c:v>
                </c:pt>
                <c:pt idx="294269">
                  <c:v>203750</c:v>
                </c:pt>
                <c:pt idx="294270">
                  <c:v>203750</c:v>
                </c:pt>
                <c:pt idx="294271">
                  <c:v>203750</c:v>
                </c:pt>
                <c:pt idx="294272">
                  <c:v>203750</c:v>
                </c:pt>
                <c:pt idx="294273">
                  <c:v>203750</c:v>
                </c:pt>
                <c:pt idx="294274">
                  <c:v>203750</c:v>
                </c:pt>
                <c:pt idx="294275">
                  <c:v>203750</c:v>
                </c:pt>
                <c:pt idx="294276">
                  <c:v>203750</c:v>
                </c:pt>
                <c:pt idx="294277">
                  <c:v>203750</c:v>
                </c:pt>
                <c:pt idx="294278">
                  <c:v>203750</c:v>
                </c:pt>
                <c:pt idx="294279">
                  <c:v>203750</c:v>
                </c:pt>
                <c:pt idx="294280">
                  <c:v>203750</c:v>
                </c:pt>
                <c:pt idx="294281">
                  <c:v>203750</c:v>
                </c:pt>
                <c:pt idx="294282">
                  <c:v>203750</c:v>
                </c:pt>
                <c:pt idx="294283">
                  <c:v>203750</c:v>
                </c:pt>
                <c:pt idx="294284">
                  <c:v>203750</c:v>
                </c:pt>
                <c:pt idx="294285">
                  <c:v>203750</c:v>
                </c:pt>
                <c:pt idx="294286">
                  <c:v>203750</c:v>
                </c:pt>
                <c:pt idx="294287">
                  <c:v>203750</c:v>
                </c:pt>
                <c:pt idx="294288">
                  <c:v>203750</c:v>
                </c:pt>
                <c:pt idx="294289">
                  <c:v>203750</c:v>
                </c:pt>
                <c:pt idx="294290">
                  <c:v>203750</c:v>
                </c:pt>
                <c:pt idx="294291">
                  <c:v>203750</c:v>
                </c:pt>
                <c:pt idx="294292">
                  <c:v>203750</c:v>
                </c:pt>
                <c:pt idx="294293">
                  <c:v>203750</c:v>
                </c:pt>
                <c:pt idx="294294">
                  <c:v>203750</c:v>
                </c:pt>
                <c:pt idx="294295">
                  <c:v>203750</c:v>
                </c:pt>
                <c:pt idx="294296">
                  <c:v>203750</c:v>
                </c:pt>
                <c:pt idx="294297">
                  <c:v>203750</c:v>
                </c:pt>
                <c:pt idx="294298">
                  <c:v>203750</c:v>
                </c:pt>
                <c:pt idx="294299">
                  <c:v>203750</c:v>
                </c:pt>
                <c:pt idx="294300">
                  <c:v>203750</c:v>
                </c:pt>
                <c:pt idx="294301">
                  <c:v>203750</c:v>
                </c:pt>
                <c:pt idx="294302">
                  <c:v>203750</c:v>
                </c:pt>
                <c:pt idx="294303">
                  <c:v>203750</c:v>
                </c:pt>
                <c:pt idx="294304">
                  <c:v>203750</c:v>
                </c:pt>
                <c:pt idx="294305">
                  <c:v>203750</c:v>
                </c:pt>
                <c:pt idx="294306">
                  <c:v>203750</c:v>
                </c:pt>
                <c:pt idx="294307">
                  <c:v>203750</c:v>
                </c:pt>
                <c:pt idx="294308">
                  <c:v>203750</c:v>
                </c:pt>
                <c:pt idx="294309">
                  <c:v>203750</c:v>
                </c:pt>
                <c:pt idx="294310">
                  <c:v>203750</c:v>
                </c:pt>
                <c:pt idx="294311">
                  <c:v>203750</c:v>
                </c:pt>
                <c:pt idx="294312">
                  <c:v>203750</c:v>
                </c:pt>
                <c:pt idx="294313">
                  <c:v>203750</c:v>
                </c:pt>
                <c:pt idx="294314">
                  <c:v>203750</c:v>
                </c:pt>
                <c:pt idx="294315">
                  <c:v>203750</c:v>
                </c:pt>
                <c:pt idx="294316">
                  <c:v>203750</c:v>
                </c:pt>
                <c:pt idx="294317">
                  <c:v>203750</c:v>
                </c:pt>
                <c:pt idx="294318">
                  <c:v>203750</c:v>
                </c:pt>
                <c:pt idx="294319">
                  <c:v>203750</c:v>
                </c:pt>
                <c:pt idx="294320">
                  <c:v>203750</c:v>
                </c:pt>
                <c:pt idx="294321">
                  <c:v>203750</c:v>
                </c:pt>
                <c:pt idx="294322">
                  <c:v>203750</c:v>
                </c:pt>
                <c:pt idx="294323">
                  <c:v>203750</c:v>
                </c:pt>
                <c:pt idx="294324">
                  <c:v>203750</c:v>
                </c:pt>
                <c:pt idx="294325">
                  <c:v>203750</c:v>
                </c:pt>
                <c:pt idx="294326">
                  <c:v>203750</c:v>
                </c:pt>
                <c:pt idx="294327">
                  <c:v>203750</c:v>
                </c:pt>
                <c:pt idx="294328">
                  <c:v>203750</c:v>
                </c:pt>
                <c:pt idx="294329">
                  <c:v>203750</c:v>
                </c:pt>
                <c:pt idx="294330">
                  <c:v>203750</c:v>
                </c:pt>
                <c:pt idx="294331">
                  <c:v>203750</c:v>
                </c:pt>
                <c:pt idx="294332">
                  <c:v>203750</c:v>
                </c:pt>
                <c:pt idx="294333">
                  <c:v>203750</c:v>
                </c:pt>
                <c:pt idx="294334">
                  <c:v>203750</c:v>
                </c:pt>
                <c:pt idx="294335">
                  <c:v>203750</c:v>
                </c:pt>
                <c:pt idx="294336">
                  <c:v>203750</c:v>
                </c:pt>
                <c:pt idx="294337">
                  <c:v>203750</c:v>
                </c:pt>
                <c:pt idx="294338">
                  <c:v>203750</c:v>
                </c:pt>
                <c:pt idx="294339">
                  <c:v>203750</c:v>
                </c:pt>
                <c:pt idx="294340">
                  <c:v>203750</c:v>
                </c:pt>
                <c:pt idx="294341">
                  <c:v>203750</c:v>
                </c:pt>
                <c:pt idx="294342">
                  <c:v>203750</c:v>
                </c:pt>
                <c:pt idx="294343">
                  <c:v>203750</c:v>
                </c:pt>
                <c:pt idx="294344">
                  <c:v>203750</c:v>
                </c:pt>
                <c:pt idx="294345">
                  <c:v>203750</c:v>
                </c:pt>
                <c:pt idx="294346">
                  <c:v>203750</c:v>
                </c:pt>
                <c:pt idx="294347">
                  <c:v>203750</c:v>
                </c:pt>
                <c:pt idx="294348">
                  <c:v>203750</c:v>
                </c:pt>
                <c:pt idx="294349">
                  <c:v>203750</c:v>
                </c:pt>
                <c:pt idx="294350">
                  <c:v>203750</c:v>
                </c:pt>
                <c:pt idx="294351">
                  <c:v>203750</c:v>
                </c:pt>
                <c:pt idx="294352">
                  <c:v>203750</c:v>
                </c:pt>
                <c:pt idx="294353">
                  <c:v>203750</c:v>
                </c:pt>
                <c:pt idx="294354">
                  <c:v>203750</c:v>
                </c:pt>
                <c:pt idx="294355">
                  <c:v>203750</c:v>
                </c:pt>
                <c:pt idx="294356">
                  <c:v>203750</c:v>
                </c:pt>
                <c:pt idx="294357">
                  <c:v>203750</c:v>
                </c:pt>
                <c:pt idx="294358">
                  <c:v>203750</c:v>
                </c:pt>
                <c:pt idx="294359">
                  <c:v>203750</c:v>
                </c:pt>
                <c:pt idx="294360">
                  <c:v>203750</c:v>
                </c:pt>
                <c:pt idx="294361">
                  <c:v>203750</c:v>
                </c:pt>
                <c:pt idx="294362">
                  <c:v>203750</c:v>
                </c:pt>
                <c:pt idx="294363">
                  <c:v>203750</c:v>
                </c:pt>
                <c:pt idx="294364">
                  <c:v>203750</c:v>
                </c:pt>
                <c:pt idx="294365">
                  <c:v>203750</c:v>
                </c:pt>
                <c:pt idx="294366">
                  <c:v>203750</c:v>
                </c:pt>
                <c:pt idx="294367">
                  <c:v>203750</c:v>
                </c:pt>
                <c:pt idx="294368">
                  <c:v>203750</c:v>
                </c:pt>
                <c:pt idx="294369">
                  <c:v>203750</c:v>
                </c:pt>
                <c:pt idx="294370">
                  <c:v>203750</c:v>
                </c:pt>
                <c:pt idx="294371">
                  <c:v>203750</c:v>
                </c:pt>
                <c:pt idx="294372">
                  <c:v>203750</c:v>
                </c:pt>
                <c:pt idx="294373">
                  <c:v>203750</c:v>
                </c:pt>
                <c:pt idx="294374">
                  <c:v>203750</c:v>
                </c:pt>
                <c:pt idx="294375">
                  <c:v>203750</c:v>
                </c:pt>
                <c:pt idx="294376">
                  <c:v>203750</c:v>
                </c:pt>
                <c:pt idx="294377">
                  <c:v>203750</c:v>
                </c:pt>
                <c:pt idx="294378">
                  <c:v>203750</c:v>
                </c:pt>
                <c:pt idx="294379">
                  <c:v>203750</c:v>
                </c:pt>
                <c:pt idx="294380">
                  <c:v>203750</c:v>
                </c:pt>
                <c:pt idx="294381">
                  <c:v>203750</c:v>
                </c:pt>
                <c:pt idx="294382">
                  <c:v>203750</c:v>
                </c:pt>
                <c:pt idx="294383">
                  <c:v>203750</c:v>
                </c:pt>
                <c:pt idx="294384">
                  <c:v>203750</c:v>
                </c:pt>
                <c:pt idx="294385">
                  <c:v>203750</c:v>
                </c:pt>
                <c:pt idx="294386">
                  <c:v>203750</c:v>
                </c:pt>
                <c:pt idx="294387">
                  <c:v>203750</c:v>
                </c:pt>
                <c:pt idx="294388">
                  <c:v>203750</c:v>
                </c:pt>
                <c:pt idx="294389">
                  <c:v>203750</c:v>
                </c:pt>
                <c:pt idx="294390">
                  <c:v>203750</c:v>
                </c:pt>
                <c:pt idx="294391">
                  <c:v>203750</c:v>
                </c:pt>
                <c:pt idx="294392">
                  <c:v>203750</c:v>
                </c:pt>
                <c:pt idx="294393">
                  <c:v>203750</c:v>
                </c:pt>
                <c:pt idx="294394">
                  <c:v>203750</c:v>
                </c:pt>
                <c:pt idx="294395">
                  <c:v>203750</c:v>
                </c:pt>
                <c:pt idx="294396">
                  <c:v>203750</c:v>
                </c:pt>
                <c:pt idx="294397">
                  <c:v>203750</c:v>
                </c:pt>
                <c:pt idx="294398">
                  <c:v>203750</c:v>
                </c:pt>
                <c:pt idx="294399">
                  <c:v>203750</c:v>
                </c:pt>
                <c:pt idx="294400">
                  <c:v>203750</c:v>
                </c:pt>
                <c:pt idx="294401">
                  <c:v>203750</c:v>
                </c:pt>
                <c:pt idx="294402">
                  <c:v>203750</c:v>
                </c:pt>
                <c:pt idx="294403">
                  <c:v>203750</c:v>
                </c:pt>
                <c:pt idx="294404">
                  <c:v>203750</c:v>
                </c:pt>
                <c:pt idx="294405">
                  <c:v>203750</c:v>
                </c:pt>
                <c:pt idx="294406">
                  <c:v>203750</c:v>
                </c:pt>
                <c:pt idx="294407">
                  <c:v>203750</c:v>
                </c:pt>
                <c:pt idx="294408">
                  <c:v>203750</c:v>
                </c:pt>
                <c:pt idx="294409">
                  <c:v>203750</c:v>
                </c:pt>
                <c:pt idx="294410">
                  <c:v>203750</c:v>
                </c:pt>
                <c:pt idx="294411">
                  <c:v>203750</c:v>
                </c:pt>
                <c:pt idx="294412">
                  <c:v>203750</c:v>
                </c:pt>
                <c:pt idx="294413">
                  <c:v>203750</c:v>
                </c:pt>
                <c:pt idx="294414">
                  <c:v>203750</c:v>
                </c:pt>
                <c:pt idx="294415">
                  <c:v>203750</c:v>
                </c:pt>
                <c:pt idx="294416">
                  <c:v>203750</c:v>
                </c:pt>
                <c:pt idx="294417">
                  <c:v>203750</c:v>
                </c:pt>
                <c:pt idx="294418">
                  <c:v>203750</c:v>
                </c:pt>
                <c:pt idx="294419">
                  <c:v>203750</c:v>
                </c:pt>
                <c:pt idx="294420">
                  <c:v>203750</c:v>
                </c:pt>
                <c:pt idx="294421">
                  <c:v>203750</c:v>
                </c:pt>
                <c:pt idx="294422">
                  <c:v>203750</c:v>
                </c:pt>
                <c:pt idx="294423">
                  <c:v>203750</c:v>
                </c:pt>
                <c:pt idx="294424">
                  <c:v>203750</c:v>
                </c:pt>
                <c:pt idx="294425">
                  <c:v>203750</c:v>
                </c:pt>
                <c:pt idx="294426">
                  <c:v>203750</c:v>
                </c:pt>
                <c:pt idx="294427">
                  <c:v>203750</c:v>
                </c:pt>
                <c:pt idx="294428">
                  <c:v>203750</c:v>
                </c:pt>
                <c:pt idx="294429">
                  <c:v>203750</c:v>
                </c:pt>
                <c:pt idx="294430">
                  <c:v>203750</c:v>
                </c:pt>
                <c:pt idx="294431">
                  <c:v>203750</c:v>
                </c:pt>
                <c:pt idx="294432">
                  <c:v>203750</c:v>
                </c:pt>
                <c:pt idx="294433">
                  <c:v>203750</c:v>
                </c:pt>
                <c:pt idx="294434">
                  <c:v>203750</c:v>
                </c:pt>
                <c:pt idx="294435">
                  <c:v>203750</c:v>
                </c:pt>
                <c:pt idx="294436">
                  <c:v>203750</c:v>
                </c:pt>
                <c:pt idx="294437">
                  <c:v>203750</c:v>
                </c:pt>
                <c:pt idx="294438">
                  <c:v>203750</c:v>
                </c:pt>
                <c:pt idx="294439">
                  <c:v>203750</c:v>
                </c:pt>
                <c:pt idx="294440">
                  <c:v>203750</c:v>
                </c:pt>
                <c:pt idx="294441">
                  <c:v>203750</c:v>
                </c:pt>
                <c:pt idx="294442">
                  <c:v>203750</c:v>
                </c:pt>
                <c:pt idx="294443">
                  <c:v>203750</c:v>
                </c:pt>
                <c:pt idx="294444">
                  <c:v>203750</c:v>
                </c:pt>
                <c:pt idx="294445">
                  <c:v>203750</c:v>
                </c:pt>
                <c:pt idx="294446">
                  <c:v>203750</c:v>
                </c:pt>
                <c:pt idx="294447">
                  <c:v>203750</c:v>
                </c:pt>
                <c:pt idx="294448">
                  <c:v>203750</c:v>
                </c:pt>
                <c:pt idx="294449">
                  <c:v>203750</c:v>
                </c:pt>
                <c:pt idx="294450">
                  <c:v>203750</c:v>
                </c:pt>
                <c:pt idx="294451">
                  <c:v>203750</c:v>
                </c:pt>
                <c:pt idx="294452">
                  <c:v>203750</c:v>
                </c:pt>
                <c:pt idx="294453">
                  <c:v>203750</c:v>
                </c:pt>
                <c:pt idx="294454">
                  <c:v>203750</c:v>
                </c:pt>
                <c:pt idx="294455">
                  <c:v>203750</c:v>
                </c:pt>
                <c:pt idx="294456">
                  <c:v>203750</c:v>
                </c:pt>
                <c:pt idx="294457">
                  <c:v>203750</c:v>
                </c:pt>
                <c:pt idx="294458">
                  <c:v>203750</c:v>
                </c:pt>
                <c:pt idx="294459">
                  <c:v>203750</c:v>
                </c:pt>
                <c:pt idx="294460">
                  <c:v>203750</c:v>
                </c:pt>
                <c:pt idx="294461">
                  <c:v>203750</c:v>
                </c:pt>
                <c:pt idx="294462">
                  <c:v>203750</c:v>
                </c:pt>
                <c:pt idx="294463">
                  <c:v>203750</c:v>
                </c:pt>
                <c:pt idx="294464">
                  <c:v>203750</c:v>
                </c:pt>
                <c:pt idx="294465">
                  <c:v>203750</c:v>
                </c:pt>
                <c:pt idx="294466">
                  <c:v>203750</c:v>
                </c:pt>
                <c:pt idx="294467">
                  <c:v>203750</c:v>
                </c:pt>
                <c:pt idx="294468">
                  <c:v>203750</c:v>
                </c:pt>
                <c:pt idx="294469">
                  <c:v>203750</c:v>
                </c:pt>
                <c:pt idx="294470">
                  <c:v>203750</c:v>
                </c:pt>
                <c:pt idx="294471">
                  <c:v>203750</c:v>
                </c:pt>
                <c:pt idx="294472">
                  <c:v>203750</c:v>
                </c:pt>
                <c:pt idx="294473">
                  <c:v>203750</c:v>
                </c:pt>
                <c:pt idx="294474">
                  <c:v>203750</c:v>
                </c:pt>
                <c:pt idx="294475">
                  <c:v>203750</c:v>
                </c:pt>
                <c:pt idx="294476">
                  <c:v>203750</c:v>
                </c:pt>
                <c:pt idx="294477">
                  <c:v>203750</c:v>
                </c:pt>
                <c:pt idx="294478">
                  <c:v>203750</c:v>
                </c:pt>
                <c:pt idx="294479">
                  <c:v>203750</c:v>
                </c:pt>
                <c:pt idx="294480">
                  <c:v>203750</c:v>
                </c:pt>
                <c:pt idx="294481">
                  <c:v>203750</c:v>
                </c:pt>
                <c:pt idx="294482">
                  <c:v>203750</c:v>
                </c:pt>
                <c:pt idx="294483">
                  <c:v>203750</c:v>
                </c:pt>
                <c:pt idx="294484">
                  <c:v>203750</c:v>
                </c:pt>
                <c:pt idx="294485">
                  <c:v>203750</c:v>
                </c:pt>
                <c:pt idx="294486">
                  <c:v>203750</c:v>
                </c:pt>
                <c:pt idx="294487">
                  <c:v>203750</c:v>
                </c:pt>
                <c:pt idx="294488">
                  <c:v>203750</c:v>
                </c:pt>
                <c:pt idx="294489">
                  <c:v>203750</c:v>
                </c:pt>
                <c:pt idx="294490">
                  <c:v>203750</c:v>
                </c:pt>
                <c:pt idx="294491">
                  <c:v>203750</c:v>
                </c:pt>
                <c:pt idx="294492">
                  <c:v>203750</c:v>
                </c:pt>
                <c:pt idx="294493">
                  <c:v>203750</c:v>
                </c:pt>
                <c:pt idx="294494">
                  <c:v>203750</c:v>
                </c:pt>
                <c:pt idx="294495">
                  <c:v>203750</c:v>
                </c:pt>
                <c:pt idx="294496">
                  <c:v>203750</c:v>
                </c:pt>
                <c:pt idx="294497">
                  <c:v>203750</c:v>
                </c:pt>
                <c:pt idx="294498">
                  <c:v>203750</c:v>
                </c:pt>
                <c:pt idx="294499">
                  <c:v>203750</c:v>
                </c:pt>
                <c:pt idx="294500">
                  <c:v>203750</c:v>
                </c:pt>
                <c:pt idx="294501">
                  <c:v>203750</c:v>
                </c:pt>
                <c:pt idx="294502">
                  <c:v>203750</c:v>
                </c:pt>
                <c:pt idx="294503">
                  <c:v>203750</c:v>
                </c:pt>
                <c:pt idx="294504">
                  <c:v>203750</c:v>
                </c:pt>
                <c:pt idx="294505">
                  <c:v>203750</c:v>
                </c:pt>
                <c:pt idx="294506">
                  <c:v>203750</c:v>
                </c:pt>
                <c:pt idx="294507">
                  <c:v>203750</c:v>
                </c:pt>
                <c:pt idx="294508">
                  <c:v>203750</c:v>
                </c:pt>
                <c:pt idx="294509">
                  <c:v>203750</c:v>
                </c:pt>
                <c:pt idx="294510">
                  <c:v>203750</c:v>
                </c:pt>
                <c:pt idx="294511">
                  <c:v>203750</c:v>
                </c:pt>
                <c:pt idx="294512">
                  <c:v>203750</c:v>
                </c:pt>
                <c:pt idx="294513">
                  <c:v>203750</c:v>
                </c:pt>
                <c:pt idx="294514">
                  <c:v>203750</c:v>
                </c:pt>
                <c:pt idx="294515">
                  <c:v>203750</c:v>
                </c:pt>
                <c:pt idx="294516">
                  <c:v>203750</c:v>
                </c:pt>
                <c:pt idx="294517">
                  <c:v>203750</c:v>
                </c:pt>
                <c:pt idx="294518">
                  <c:v>203750</c:v>
                </c:pt>
                <c:pt idx="294519">
                  <c:v>203750</c:v>
                </c:pt>
                <c:pt idx="294520">
                  <c:v>203750</c:v>
                </c:pt>
                <c:pt idx="294521">
                  <c:v>203750</c:v>
                </c:pt>
                <c:pt idx="294522">
                  <c:v>203750</c:v>
                </c:pt>
                <c:pt idx="294523">
                  <c:v>203750</c:v>
                </c:pt>
                <c:pt idx="294524">
                  <c:v>203750</c:v>
                </c:pt>
                <c:pt idx="294525">
                  <c:v>203750</c:v>
                </c:pt>
                <c:pt idx="294526">
                  <c:v>203750</c:v>
                </c:pt>
                <c:pt idx="294527">
                  <c:v>203750</c:v>
                </c:pt>
                <c:pt idx="294528">
                  <c:v>203750</c:v>
                </c:pt>
                <c:pt idx="294529">
                  <c:v>203750</c:v>
                </c:pt>
                <c:pt idx="294530">
                  <c:v>203750</c:v>
                </c:pt>
                <c:pt idx="294531">
                  <c:v>203750</c:v>
                </c:pt>
                <c:pt idx="294532">
                  <c:v>203750</c:v>
                </c:pt>
                <c:pt idx="294533">
                  <c:v>203750</c:v>
                </c:pt>
                <c:pt idx="294534">
                  <c:v>203750</c:v>
                </c:pt>
                <c:pt idx="294535">
                  <c:v>203750</c:v>
                </c:pt>
                <c:pt idx="294536">
                  <c:v>203750</c:v>
                </c:pt>
                <c:pt idx="294537">
                  <c:v>203750</c:v>
                </c:pt>
                <c:pt idx="294538">
                  <c:v>203750</c:v>
                </c:pt>
                <c:pt idx="294539">
                  <c:v>203750</c:v>
                </c:pt>
                <c:pt idx="294540">
                  <c:v>203750</c:v>
                </c:pt>
                <c:pt idx="294541">
                  <c:v>203750</c:v>
                </c:pt>
                <c:pt idx="294542">
                  <c:v>203750</c:v>
                </c:pt>
                <c:pt idx="294543">
                  <c:v>203750</c:v>
                </c:pt>
                <c:pt idx="294544">
                  <c:v>203750</c:v>
                </c:pt>
                <c:pt idx="294545">
                  <c:v>203750</c:v>
                </c:pt>
                <c:pt idx="294546">
                  <c:v>203750</c:v>
                </c:pt>
                <c:pt idx="294547">
                  <c:v>203750</c:v>
                </c:pt>
                <c:pt idx="294548">
                  <c:v>203750</c:v>
                </c:pt>
                <c:pt idx="294549">
                  <c:v>203750</c:v>
                </c:pt>
                <c:pt idx="294550">
                  <c:v>203750</c:v>
                </c:pt>
                <c:pt idx="294551">
                  <c:v>203750</c:v>
                </c:pt>
                <c:pt idx="294552">
                  <c:v>203750</c:v>
                </c:pt>
                <c:pt idx="294553">
                  <c:v>203750</c:v>
                </c:pt>
                <c:pt idx="294554">
                  <c:v>203750</c:v>
                </c:pt>
                <c:pt idx="294555">
                  <c:v>203750</c:v>
                </c:pt>
                <c:pt idx="294556">
                  <c:v>203750</c:v>
                </c:pt>
                <c:pt idx="294557">
                  <c:v>203750</c:v>
                </c:pt>
                <c:pt idx="294558">
                  <c:v>203750</c:v>
                </c:pt>
                <c:pt idx="294559">
                  <c:v>203750</c:v>
                </c:pt>
                <c:pt idx="294560">
                  <c:v>203750</c:v>
                </c:pt>
                <c:pt idx="294561">
                  <c:v>203750</c:v>
                </c:pt>
                <c:pt idx="294562">
                  <c:v>203750</c:v>
                </c:pt>
                <c:pt idx="294563">
                  <c:v>203750</c:v>
                </c:pt>
                <c:pt idx="294564">
                  <c:v>203750</c:v>
                </c:pt>
                <c:pt idx="294565">
                  <c:v>203750</c:v>
                </c:pt>
                <c:pt idx="294566">
                  <c:v>203750</c:v>
                </c:pt>
                <c:pt idx="294567">
                  <c:v>203750</c:v>
                </c:pt>
                <c:pt idx="294568">
                  <c:v>203750</c:v>
                </c:pt>
                <c:pt idx="294569">
                  <c:v>203750</c:v>
                </c:pt>
                <c:pt idx="294570">
                  <c:v>203750</c:v>
                </c:pt>
                <c:pt idx="294571">
                  <c:v>203750</c:v>
                </c:pt>
                <c:pt idx="294572">
                  <c:v>203750</c:v>
                </c:pt>
                <c:pt idx="294573">
                  <c:v>203750</c:v>
                </c:pt>
                <c:pt idx="294574">
                  <c:v>203750</c:v>
                </c:pt>
                <c:pt idx="294575">
                  <c:v>203750</c:v>
                </c:pt>
                <c:pt idx="294576">
                  <c:v>203750</c:v>
                </c:pt>
                <c:pt idx="294577">
                  <c:v>203750</c:v>
                </c:pt>
                <c:pt idx="294578">
                  <c:v>203750</c:v>
                </c:pt>
                <c:pt idx="294579">
                  <c:v>203750</c:v>
                </c:pt>
                <c:pt idx="294580">
                  <c:v>203750</c:v>
                </c:pt>
                <c:pt idx="294581">
                  <c:v>203750</c:v>
                </c:pt>
                <c:pt idx="294582">
                  <c:v>203750</c:v>
                </c:pt>
                <c:pt idx="294583">
                  <c:v>203750</c:v>
                </c:pt>
                <c:pt idx="294584">
                  <c:v>203750</c:v>
                </c:pt>
                <c:pt idx="294585">
                  <c:v>203750</c:v>
                </c:pt>
                <c:pt idx="294586">
                  <c:v>203750</c:v>
                </c:pt>
                <c:pt idx="294587">
                  <c:v>203750</c:v>
                </c:pt>
                <c:pt idx="294588">
                  <c:v>203750</c:v>
                </c:pt>
                <c:pt idx="294589">
                  <c:v>203750</c:v>
                </c:pt>
                <c:pt idx="294590">
                  <c:v>203750</c:v>
                </c:pt>
                <c:pt idx="294591">
                  <c:v>203750</c:v>
                </c:pt>
                <c:pt idx="294592">
                  <c:v>203750</c:v>
                </c:pt>
                <c:pt idx="294593">
                  <c:v>203750</c:v>
                </c:pt>
                <c:pt idx="294594">
                  <c:v>203750</c:v>
                </c:pt>
                <c:pt idx="294595">
                  <c:v>203750</c:v>
                </c:pt>
                <c:pt idx="294596">
                  <c:v>203750</c:v>
                </c:pt>
                <c:pt idx="294597">
                  <c:v>203750</c:v>
                </c:pt>
                <c:pt idx="294598">
                  <c:v>203750</c:v>
                </c:pt>
                <c:pt idx="294599">
                  <c:v>203750</c:v>
                </c:pt>
                <c:pt idx="294600">
                  <c:v>203750</c:v>
                </c:pt>
                <c:pt idx="294601">
                  <c:v>203750</c:v>
                </c:pt>
                <c:pt idx="294602">
                  <c:v>203750</c:v>
                </c:pt>
                <c:pt idx="294603">
                  <c:v>203750</c:v>
                </c:pt>
                <c:pt idx="294604">
                  <c:v>203750</c:v>
                </c:pt>
                <c:pt idx="294605">
                  <c:v>203750</c:v>
                </c:pt>
                <c:pt idx="294606">
                  <c:v>203750</c:v>
                </c:pt>
                <c:pt idx="294607">
                  <c:v>203750</c:v>
                </c:pt>
                <c:pt idx="294608">
                  <c:v>203750</c:v>
                </c:pt>
                <c:pt idx="294609">
                  <c:v>203750</c:v>
                </c:pt>
                <c:pt idx="294610">
                  <c:v>203750</c:v>
                </c:pt>
                <c:pt idx="294611">
                  <c:v>203750</c:v>
                </c:pt>
                <c:pt idx="294612">
                  <c:v>203750</c:v>
                </c:pt>
                <c:pt idx="294613">
                  <c:v>203750</c:v>
                </c:pt>
                <c:pt idx="294614">
                  <c:v>203750</c:v>
                </c:pt>
                <c:pt idx="294615">
                  <c:v>203750</c:v>
                </c:pt>
                <c:pt idx="294616">
                  <c:v>203750</c:v>
                </c:pt>
                <c:pt idx="294617">
                  <c:v>203750</c:v>
                </c:pt>
                <c:pt idx="294618">
                  <c:v>203750</c:v>
                </c:pt>
                <c:pt idx="294619">
                  <c:v>203750</c:v>
                </c:pt>
                <c:pt idx="294620">
                  <c:v>203750</c:v>
                </c:pt>
                <c:pt idx="294621">
                  <c:v>203750</c:v>
                </c:pt>
                <c:pt idx="294622">
                  <c:v>203750</c:v>
                </c:pt>
                <c:pt idx="294623">
                  <c:v>203750</c:v>
                </c:pt>
                <c:pt idx="294624">
                  <c:v>203750</c:v>
                </c:pt>
                <c:pt idx="294625">
                  <c:v>203750</c:v>
                </c:pt>
                <c:pt idx="294626">
                  <c:v>203750</c:v>
                </c:pt>
                <c:pt idx="294627">
                  <c:v>203750</c:v>
                </c:pt>
                <c:pt idx="294628">
                  <c:v>203750</c:v>
                </c:pt>
                <c:pt idx="294629">
                  <c:v>203750</c:v>
                </c:pt>
                <c:pt idx="294630">
                  <c:v>203750</c:v>
                </c:pt>
                <c:pt idx="294631">
                  <c:v>203750</c:v>
                </c:pt>
                <c:pt idx="294632">
                  <c:v>203750</c:v>
                </c:pt>
                <c:pt idx="294633">
                  <c:v>203750</c:v>
                </c:pt>
                <c:pt idx="294634">
                  <c:v>203750</c:v>
                </c:pt>
                <c:pt idx="294635">
                  <c:v>203750</c:v>
                </c:pt>
                <c:pt idx="294636">
                  <c:v>203750</c:v>
                </c:pt>
                <c:pt idx="294637">
                  <c:v>203750</c:v>
                </c:pt>
                <c:pt idx="294638">
                  <c:v>203750</c:v>
                </c:pt>
                <c:pt idx="294639">
                  <c:v>203750</c:v>
                </c:pt>
                <c:pt idx="294640">
                  <c:v>203750</c:v>
                </c:pt>
                <c:pt idx="294641">
                  <c:v>203750</c:v>
                </c:pt>
                <c:pt idx="294642">
                  <c:v>203750</c:v>
                </c:pt>
                <c:pt idx="294643">
                  <c:v>203750</c:v>
                </c:pt>
                <c:pt idx="294644">
                  <c:v>203750</c:v>
                </c:pt>
                <c:pt idx="294645">
                  <c:v>203750</c:v>
                </c:pt>
                <c:pt idx="294646">
                  <c:v>203750</c:v>
                </c:pt>
                <c:pt idx="294647">
                  <c:v>203750</c:v>
                </c:pt>
                <c:pt idx="294648">
                  <c:v>203750</c:v>
                </c:pt>
                <c:pt idx="294649">
                  <c:v>203750</c:v>
                </c:pt>
                <c:pt idx="294650">
                  <c:v>203750</c:v>
                </c:pt>
                <c:pt idx="294651">
                  <c:v>203750</c:v>
                </c:pt>
                <c:pt idx="294652">
                  <c:v>203750</c:v>
                </c:pt>
                <c:pt idx="294653">
                  <c:v>203750</c:v>
                </c:pt>
                <c:pt idx="294654">
                  <c:v>203750</c:v>
                </c:pt>
                <c:pt idx="294655">
                  <c:v>203750</c:v>
                </c:pt>
                <c:pt idx="294656">
                  <c:v>203750</c:v>
                </c:pt>
                <c:pt idx="294657">
                  <c:v>203750</c:v>
                </c:pt>
                <c:pt idx="294658">
                  <c:v>203750</c:v>
                </c:pt>
                <c:pt idx="294659">
                  <c:v>203750</c:v>
                </c:pt>
                <c:pt idx="294660">
                  <c:v>203750</c:v>
                </c:pt>
                <c:pt idx="294661">
                  <c:v>203750</c:v>
                </c:pt>
                <c:pt idx="294662">
                  <c:v>203750</c:v>
                </c:pt>
                <c:pt idx="294663">
                  <c:v>203750</c:v>
                </c:pt>
                <c:pt idx="294664">
                  <c:v>203750</c:v>
                </c:pt>
                <c:pt idx="294665">
                  <c:v>203750</c:v>
                </c:pt>
                <c:pt idx="294666">
                  <c:v>203750</c:v>
                </c:pt>
                <c:pt idx="294667">
                  <c:v>203750</c:v>
                </c:pt>
                <c:pt idx="294668">
                  <c:v>203750</c:v>
                </c:pt>
                <c:pt idx="294669">
                  <c:v>203750</c:v>
                </c:pt>
                <c:pt idx="294670">
                  <c:v>203750</c:v>
                </c:pt>
                <c:pt idx="294671">
                  <c:v>203750</c:v>
                </c:pt>
                <c:pt idx="294672">
                  <c:v>203750</c:v>
                </c:pt>
                <c:pt idx="294673">
                  <c:v>203750</c:v>
                </c:pt>
                <c:pt idx="294674">
                  <c:v>203750</c:v>
                </c:pt>
                <c:pt idx="294675">
                  <c:v>203750</c:v>
                </c:pt>
                <c:pt idx="294676">
                  <c:v>203750</c:v>
                </c:pt>
                <c:pt idx="294677">
                  <c:v>203750</c:v>
                </c:pt>
                <c:pt idx="294678">
                  <c:v>203750</c:v>
                </c:pt>
                <c:pt idx="294679">
                  <c:v>203750</c:v>
                </c:pt>
                <c:pt idx="294680">
                  <c:v>203750</c:v>
                </c:pt>
                <c:pt idx="294681">
                  <c:v>203750</c:v>
                </c:pt>
                <c:pt idx="294682">
                  <c:v>203750</c:v>
                </c:pt>
                <c:pt idx="294683">
                  <c:v>203750</c:v>
                </c:pt>
                <c:pt idx="294684">
                  <c:v>203750</c:v>
                </c:pt>
                <c:pt idx="294685">
                  <c:v>203750</c:v>
                </c:pt>
                <c:pt idx="294686">
                  <c:v>203750</c:v>
                </c:pt>
                <c:pt idx="294687">
                  <c:v>203750</c:v>
                </c:pt>
                <c:pt idx="294688">
                  <c:v>203750</c:v>
                </c:pt>
                <c:pt idx="294689">
                  <c:v>203750</c:v>
                </c:pt>
                <c:pt idx="294690">
                  <c:v>203750</c:v>
                </c:pt>
                <c:pt idx="294691">
                  <c:v>203750</c:v>
                </c:pt>
                <c:pt idx="294692">
                  <c:v>203750</c:v>
                </c:pt>
                <c:pt idx="294693">
                  <c:v>203750</c:v>
                </c:pt>
                <c:pt idx="294694">
                  <c:v>203750</c:v>
                </c:pt>
                <c:pt idx="294695">
                  <c:v>203750</c:v>
                </c:pt>
                <c:pt idx="294696">
                  <c:v>203750</c:v>
                </c:pt>
                <c:pt idx="294697">
                  <c:v>203750</c:v>
                </c:pt>
                <c:pt idx="294698">
                  <c:v>203750</c:v>
                </c:pt>
                <c:pt idx="294699">
                  <c:v>203750</c:v>
                </c:pt>
                <c:pt idx="294700">
                  <c:v>203750</c:v>
                </c:pt>
                <c:pt idx="294701">
                  <c:v>203750</c:v>
                </c:pt>
                <c:pt idx="294702">
                  <c:v>203750</c:v>
                </c:pt>
                <c:pt idx="294703">
                  <c:v>203750</c:v>
                </c:pt>
                <c:pt idx="294704">
                  <c:v>203750</c:v>
                </c:pt>
                <c:pt idx="294705">
                  <c:v>203750</c:v>
                </c:pt>
                <c:pt idx="294706">
                  <c:v>203750</c:v>
                </c:pt>
                <c:pt idx="294707">
                  <c:v>203750</c:v>
                </c:pt>
                <c:pt idx="294708">
                  <c:v>203750</c:v>
                </c:pt>
                <c:pt idx="294709">
                  <c:v>203750</c:v>
                </c:pt>
                <c:pt idx="294710">
                  <c:v>203750</c:v>
                </c:pt>
                <c:pt idx="294711">
                  <c:v>203750</c:v>
                </c:pt>
                <c:pt idx="294712">
                  <c:v>203750</c:v>
                </c:pt>
                <c:pt idx="294713">
                  <c:v>203750</c:v>
                </c:pt>
                <c:pt idx="294714">
                  <c:v>203750</c:v>
                </c:pt>
                <c:pt idx="294715">
                  <c:v>203750</c:v>
                </c:pt>
                <c:pt idx="294716">
                  <c:v>203750</c:v>
                </c:pt>
                <c:pt idx="294717">
                  <c:v>203750</c:v>
                </c:pt>
                <c:pt idx="294718">
                  <c:v>203750</c:v>
                </c:pt>
                <c:pt idx="294719">
                  <c:v>203750</c:v>
                </c:pt>
                <c:pt idx="294720">
                  <c:v>203750</c:v>
                </c:pt>
                <c:pt idx="294721">
                  <c:v>203750</c:v>
                </c:pt>
                <c:pt idx="294722">
                  <c:v>203750</c:v>
                </c:pt>
                <c:pt idx="294723">
                  <c:v>203750</c:v>
                </c:pt>
                <c:pt idx="294724">
                  <c:v>203750</c:v>
                </c:pt>
                <c:pt idx="294725">
                  <c:v>203750</c:v>
                </c:pt>
                <c:pt idx="294726">
                  <c:v>203750</c:v>
                </c:pt>
                <c:pt idx="294727">
                  <c:v>203750</c:v>
                </c:pt>
                <c:pt idx="294728">
                  <c:v>203750</c:v>
                </c:pt>
                <c:pt idx="294729">
                  <c:v>203750</c:v>
                </c:pt>
                <c:pt idx="294730">
                  <c:v>203750</c:v>
                </c:pt>
                <c:pt idx="294731">
                  <c:v>203750</c:v>
                </c:pt>
                <c:pt idx="294732">
                  <c:v>203750</c:v>
                </c:pt>
                <c:pt idx="294733">
                  <c:v>203750</c:v>
                </c:pt>
                <c:pt idx="294734">
                  <c:v>203750</c:v>
                </c:pt>
                <c:pt idx="294735">
                  <c:v>203750</c:v>
                </c:pt>
                <c:pt idx="294736">
                  <c:v>203750</c:v>
                </c:pt>
                <c:pt idx="294737">
                  <c:v>203750</c:v>
                </c:pt>
                <c:pt idx="294738">
                  <c:v>203750</c:v>
                </c:pt>
                <c:pt idx="294739">
                  <c:v>203750</c:v>
                </c:pt>
                <c:pt idx="294740">
                  <c:v>203750</c:v>
                </c:pt>
                <c:pt idx="294741">
                  <c:v>203750</c:v>
                </c:pt>
                <c:pt idx="294742">
                  <c:v>203750</c:v>
                </c:pt>
                <c:pt idx="294743">
                  <c:v>203750</c:v>
                </c:pt>
                <c:pt idx="294744">
                  <c:v>203750</c:v>
                </c:pt>
                <c:pt idx="294745">
                  <c:v>203750</c:v>
                </c:pt>
                <c:pt idx="294746">
                  <c:v>203750</c:v>
                </c:pt>
                <c:pt idx="294747">
                  <c:v>203750</c:v>
                </c:pt>
                <c:pt idx="294748">
                  <c:v>203750</c:v>
                </c:pt>
                <c:pt idx="294749">
                  <c:v>203750</c:v>
                </c:pt>
                <c:pt idx="294750">
                  <c:v>203750</c:v>
                </c:pt>
                <c:pt idx="294751">
                  <c:v>203750</c:v>
                </c:pt>
                <c:pt idx="294752">
                  <c:v>203750</c:v>
                </c:pt>
                <c:pt idx="294753">
                  <c:v>203750</c:v>
                </c:pt>
                <c:pt idx="294754">
                  <c:v>203750</c:v>
                </c:pt>
                <c:pt idx="294755">
                  <c:v>203750</c:v>
                </c:pt>
                <c:pt idx="294756">
                  <c:v>203750</c:v>
                </c:pt>
                <c:pt idx="294757">
                  <c:v>203750</c:v>
                </c:pt>
                <c:pt idx="294758">
                  <c:v>203750</c:v>
                </c:pt>
                <c:pt idx="294759">
                  <c:v>203750</c:v>
                </c:pt>
                <c:pt idx="294760">
                  <c:v>203750</c:v>
                </c:pt>
                <c:pt idx="294761">
                  <c:v>203750</c:v>
                </c:pt>
                <c:pt idx="294762">
                  <c:v>203750</c:v>
                </c:pt>
                <c:pt idx="294763">
                  <c:v>203750</c:v>
                </c:pt>
                <c:pt idx="294764">
                  <c:v>203750</c:v>
                </c:pt>
                <c:pt idx="294765">
                  <c:v>203750</c:v>
                </c:pt>
                <c:pt idx="294766">
                  <c:v>203750</c:v>
                </c:pt>
                <c:pt idx="294767">
                  <c:v>203750</c:v>
                </c:pt>
                <c:pt idx="294768">
                  <c:v>203750</c:v>
                </c:pt>
                <c:pt idx="294769">
                  <c:v>203750</c:v>
                </c:pt>
                <c:pt idx="294770">
                  <c:v>203750</c:v>
                </c:pt>
                <c:pt idx="294771">
                  <c:v>203750</c:v>
                </c:pt>
                <c:pt idx="294772">
                  <c:v>203750</c:v>
                </c:pt>
                <c:pt idx="294773">
                  <c:v>203750</c:v>
                </c:pt>
                <c:pt idx="294774">
                  <c:v>203750</c:v>
                </c:pt>
                <c:pt idx="294775">
                  <c:v>203750</c:v>
                </c:pt>
                <c:pt idx="294776">
                  <c:v>203750</c:v>
                </c:pt>
                <c:pt idx="294777">
                  <c:v>203750</c:v>
                </c:pt>
                <c:pt idx="294778">
                  <c:v>203750</c:v>
                </c:pt>
                <c:pt idx="294779">
                  <c:v>203750</c:v>
                </c:pt>
                <c:pt idx="294780">
                  <c:v>203750</c:v>
                </c:pt>
                <c:pt idx="294781">
                  <c:v>203750</c:v>
                </c:pt>
                <c:pt idx="294782">
                  <c:v>203750</c:v>
                </c:pt>
                <c:pt idx="294783">
                  <c:v>203750</c:v>
                </c:pt>
                <c:pt idx="294784">
                  <c:v>203750</c:v>
                </c:pt>
                <c:pt idx="294785">
                  <c:v>203750</c:v>
                </c:pt>
                <c:pt idx="294786">
                  <c:v>203750</c:v>
                </c:pt>
                <c:pt idx="294787">
                  <c:v>203750</c:v>
                </c:pt>
                <c:pt idx="294788">
                  <c:v>203750</c:v>
                </c:pt>
                <c:pt idx="294789">
                  <c:v>203750</c:v>
                </c:pt>
                <c:pt idx="294790">
                  <c:v>203750</c:v>
                </c:pt>
                <c:pt idx="294791">
                  <c:v>203750</c:v>
                </c:pt>
                <c:pt idx="294792">
                  <c:v>203750</c:v>
                </c:pt>
                <c:pt idx="294793">
                  <c:v>203750</c:v>
                </c:pt>
                <c:pt idx="294794">
                  <c:v>203750</c:v>
                </c:pt>
                <c:pt idx="294795">
                  <c:v>203750</c:v>
                </c:pt>
                <c:pt idx="294796">
                  <c:v>203750</c:v>
                </c:pt>
                <c:pt idx="294797">
                  <c:v>203750</c:v>
                </c:pt>
                <c:pt idx="294798">
                  <c:v>203750</c:v>
                </c:pt>
                <c:pt idx="294799">
                  <c:v>203750</c:v>
                </c:pt>
                <c:pt idx="294800">
                  <c:v>203750</c:v>
                </c:pt>
                <c:pt idx="294801">
                  <c:v>203750</c:v>
                </c:pt>
                <c:pt idx="294802">
                  <c:v>203750</c:v>
                </c:pt>
                <c:pt idx="294803">
                  <c:v>203750</c:v>
                </c:pt>
                <c:pt idx="294804">
                  <c:v>203750</c:v>
                </c:pt>
                <c:pt idx="294805">
                  <c:v>203750</c:v>
                </c:pt>
                <c:pt idx="294806">
                  <c:v>203750</c:v>
                </c:pt>
                <c:pt idx="294807">
                  <c:v>203750</c:v>
                </c:pt>
                <c:pt idx="294808">
                  <c:v>203750</c:v>
                </c:pt>
                <c:pt idx="294809">
                  <c:v>203750</c:v>
                </c:pt>
                <c:pt idx="294810">
                  <c:v>203750</c:v>
                </c:pt>
                <c:pt idx="294811">
                  <c:v>203750</c:v>
                </c:pt>
                <c:pt idx="294812">
                  <c:v>203750</c:v>
                </c:pt>
                <c:pt idx="294813">
                  <c:v>203750</c:v>
                </c:pt>
                <c:pt idx="294814">
                  <c:v>203750</c:v>
                </c:pt>
                <c:pt idx="294815">
                  <c:v>203750</c:v>
                </c:pt>
                <c:pt idx="294816">
                  <c:v>203750</c:v>
                </c:pt>
                <c:pt idx="294817">
                  <c:v>203750</c:v>
                </c:pt>
                <c:pt idx="294818">
                  <c:v>203750</c:v>
                </c:pt>
                <c:pt idx="294819">
                  <c:v>203750</c:v>
                </c:pt>
                <c:pt idx="294820">
                  <c:v>203750</c:v>
                </c:pt>
                <c:pt idx="294821">
                  <c:v>203750</c:v>
                </c:pt>
                <c:pt idx="294822">
                  <c:v>203750</c:v>
                </c:pt>
                <c:pt idx="294823">
                  <c:v>203750</c:v>
                </c:pt>
                <c:pt idx="294824">
                  <c:v>203750</c:v>
                </c:pt>
                <c:pt idx="294825">
                  <c:v>203750</c:v>
                </c:pt>
                <c:pt idx="294826">
                  <c:v>203750</c:v>
                </c:pt>
                <c:pt idx="294827">
                  <c:v>203750</c:v>
                </c:pt>
                <c:pt idx="294828">
                  <c:v>203750</c:v>
                </c:pt>
                <c:pt idx="294829">
                  <c:v>203750</c:v>
                </c:pt>
                <c:pt idx="294830">
                  <c:v>203750</c:v>
                </c:pt>
                <c:pt idx="294831">
                  <c:v>203750</c:v>
                </c:pt>
                <c:pt idx="294832">
                  <c:v>203750</c:v>
                </c:pt>
                <c:pt idx="294833">
                  <c:v>203750</c:v>
                </c:pt>
                <c:pt idx="294834">
                  <c:v>203750</c:v>
                </c:pt>
                <c:pt idx="294835">
                  <c:v>203750</c:v>
                </c:pt>
                <c:pt idx="294836">
                  <c:v>203750</c:v>
                </c:pt>
                <c:pt idx="294837">
                  <c:v>203750</c:v>
                </c:pt>
                <c:pt idx="294838">
                  <c:v>203750</c:v>
                </c:pt>
                <c:pt idx="294839">
                  <c:v>203750</c:v>
                </c:pt>
                <c:pt idx="294840">
                  <c:v>203750</c:v>
                </c:pt>
                <c:pt idx="294841">
                  <c:v>203750</c:v>
                </c:pt>
                <c:pt idx="294842">
                  <c:v>203750</c:v>
                </c:pt>
                <c:pt idx="294843">
                  <c:v>203750</c:v>
                </c:pt>
                <c:pt idx="294844">
                  <c:v>203750</c:v>
                </c:pt>
                <c:pt idx="294845">
                  <c:v>203750</c:v>
                </c:pt>
                <c:pt idx="294846">
                  <c:v>203750</c:v>
                </c:pt>
                <c:pt idx="294847">
                  <c:v>203750</c:v>
                </c:pt>
                <c:pt idx="294848">
                  <c:v>203750</c:v>
                </c:pt>
                <c:pt idx="294849">
                  <c:v>203750</c:v>
                </c:pt>
                <c:pt idx="294850">
                  <c:v>203750</c:v>
                </c:pt>
                <c:pt idx="294851">
                  <c:v>203750</c:v>
                </c:pt>
                <c:pt idx="294852">
                  <c:v>203750</c:v>
                </c:pt>
                <c:pt idx="294853">
                  <c:v>203750</c:v>
                </c:pt>
                <c:pt idx="294854">
                  <c:v>203750</c:v>
                </c:pt>
                <c:pt idx="294855">
                  <c:v>203750</c:v>
                </c:pt>
                <c:pt idx="294856">
                  <c:v>203750</c:v>
                </c:pt>
                <c:pt idx="294857">
                  <c:v>203750</c:v>
                </c:pt>
                <c:pt idx="294858">
                  <c:v>203750</c:v>
                </c:pt>
                <c:pt idx="294859">
                  <c:v>203750</c:v>
                </c:pt>
                <c:pt idx="294860">
                  <c:v>203750</c:v>
                </c:pt>
                <c:pt idx="294861">
                  <c:v>203750</c:v>
                </c:pt>
                <c:pt idx="294862">
                  <c:v>203750</c:v>
                </c:pt>
                <c:pt idx="294863">
                  <c:v>203750</c:v>
                </c:pt>
                <c:pt idx="294864">
                  <c:v>203750</c:v>
                </c:pt>
                <c:pt idx="294865">
                  <c:v>203750</c:v>
                </c:pt>
                <c:pt idx="294866">
                  <c:v>203750</c:v>
                </c:pt>
                <c:pt idx="294867">
                  <c:v>203750</c:v>
                </c:pt>
                <c:pt idx="294868">
                  <c:v>203750</c:v>
                </c:pt>
                <c:pt idx="294869">
                  <c:v>203750</c:v>
                </c:pt>
                <c:pt idx="294870">
                  <c:v>203750</c:v>
                </c:pt>
                <c:pt idx="294871">
                  <c:v>203750</c:v>
                </c:pt>
                <c:pt idx="294872">
                  <c:v>203750</c:v>
                </c:pt>
                <c:pt idx="294873">
                  <c:v>203750</c:v>
                </c:pt>
                <c:pt idx="294874">
                  <c:v>203750</c:v>
                </c:pt>
                <c:pt idx="294875">
                  <c:v>203750</c:v>
                </c:pt>
                <c:pt idx="294876">
                  <c:v>203750</c:v>
                </c:pt>
                <c:pt idx="294877">
                  <c:v>203750</c:v>
                </c:pt>
                <c:pt idx="294878">
                  <c:v>203750</c:v>
                </c:pt>
                <c:pt idx="294879">
                  <c:v>203750</c:v>
                </c:pt>
                <c:pt idx="294880">
                  <c:v>203750</c:v>
                </c:pt>
                <c:pt idx="294881">
                  <c:v>203750</c:v>
                </c:pt>
                <c:pt idx="294882">
                  <c:v>203750</c:v>
                </c:pt>
                <c:pt idx="294883">
                  <c:v>203750</c:v>
                </c:pt>
                <c:pt idx="294884">
                  <c:v>203750</c:v>
                </c:pt>
                <c:pt idx="294885">
                  <c:v>203750</c:v>
                </c:pt>
                <c:pt idx="294886">
                  <c:v>203750</c:v>
                </c:pt>
                <c:pt idx="294887">
                  <c:v>203750</c:v>
                </c:pt>
                <c:pt idx="294888">
                  <c:v>203750</c:v>
                </c:pt>
                <c:pt idx="294889">
                  <c:v>203750</c:v>
                </c:pt>
                <c:pt idx="294890">
                  <c:v>203750</c:v>
                </c:pt>
                <c:pt idx="294891">
                  <c:v>203750</c:v>
                </c:pt>
                <c:pt idx="294892">
                  <c:v>203750</c:v>
                </c:pt>
                <c:pt idx="294893">
                  <c:v>203750</c:v>
                </c:pt>
                <c:pt idx="294894">
                  <c:v>203750</c:v>
                </c:pt>
                <c:pt idx="294895">
                  <c:v>203750</c:v>
                </c:pt>
                <c:pt idx="294896">
                  <c:v>203750</c:v>
                </c:pt>
                <c:pt idx="294897">
                  <c:v>203750</c:v>
                </c:pt>
                <c:pt idx="294898">
                  <c:v>203750</c:v>
                </c:pt>
                <c:pt idx="294899">
                  <c:v>203750</c:v>
                </c:pt>
                <c:pt idx="294900">
                  <c:v>203750</c:v>
                </c:pt>
                <c:pt idx="294901">
                  <c:v>203750</c:v>
                </c:pt>
                <c:pt idx="294902">
                  <c:v>203750</c:v>
                </c:pt>
                <c:pt idx="294903">
                  <c:v>203750</c:v>
                </c:pt>
                <c:pt idx="294904">
                  <c:v>203750</c:v>
                </c:pt>
                <c:pt idx="294905">
                  <c:v>203750</c:v>
                </c:pt>
                <c:pt idx="294906">
                  <c:v>203750</c:v>
                </c:pt>
                <c:pt idx="294907">
                  <c:v>203750</c:v>
                </c:pt>
                <c:pt idx="294908">
                  <c:v>203750</c:v>
                </c:pt>
                <c:pt idx="294909">
                  <c:v>203750</c:v>
                </c:pt>
                <c:pt idx="294910">
                  <c:v>203750</c:v>
                </c:pt>
                <c:pt idx="294911">
                  <c:v>203750</c:v>
                </c:pt>
                <c:pt idx="294912">
                  <c:v>203750</c:v>
                </c:pt>
                <c:pt idx="294913">
                  <c:v>203750</c:v>
                </c:pt>
                <c:pt idx="294914">
                  <c:v>203750</c:v>
                </c:pt>
                <c:pt idx="294915">
                  <c:v>203750</c:v>
                </c:pt>
                <c:pt idx="294916">
                  <c:v>203750</c:v>
                </c:pt>
                <c:pt idx="294917">
                  <c:v>203750</c:v>
                </c:pt>
                <c:pt idx="294918">
                  <c:v>203750</c:v>
                </c:pt>
                <c:pt idx="294919">
                  <c:v>203750</c:v>
                </c:pt>
                <c:pt idx="294920">
                  <c:v>203750</c:v>
                </c:pt>
                <c:pt idx="294921">
                  <c:v>203750</c:v>
                </c:pt>
                <c:pt idx="294922">
                  <c:v>203750</c:v>
                </c:pt>
                <c:pt idx="294923">
                  <c:v>203750</c:v>
                </c:pt>
                <c:pt idx="294924">
                  <c:v>203750</c:v>
                </c:pt>
                <c:pt idx="294925">
                  <c:v>203750</c:v>
                </c:pt>
                <c:pt idx="294926">
                  <c:v>203750</c:v>
                </c:pt>
                <c:pt idx="294927">
                  <c:v>203750</c:v>
                </c:pt>
                <c:pt idx="294928">
                  <c:v>203750</c:v>
                </c:pt>
                <c:pt idx="294929">
                  <c:v>203750</c:v>
                </c:pt>
                <c:pt idx="294930">
                  <c:v>203750</c:v>
                </c:pt>
                <c:pt idx="294931">
                  <c:v>203750</c:v>
                </c:pt>
                <c:pt idx="294932">
                  <c:v>203750</c:v>
                </c:pt>
                <c:pt idx="294933">
                  <c:v>203750</c:v>
                </c:pt>
                <c:pt idx="294934">
                  <c:v>203750</c:v>
                </c:pt>
                <c:pt idx="294935">
                  <c:v>203750</c:v>
                </c:pt>
                <c:pt idx="294936">
                  <c:v>203750</c:v>
                </c:pt>
                <c:pt idx="294937">
                  <c:v>203750</c:v>
                </c:pt>
                <c:pt idx="294938">
                  <c:v>203750</c:v>
                </c:pt>
                <c:pt idx="294939">
                  <c:v>203750</c:v>
                </c:pt>
                <c:pt idx="294940">
                  <c:v>203750</c:v>
                </c:pt>
                <c:pt idx="294941">
                  <c:v>203750</c:v>
                </c:pt>
                <c:pt idx="294942">
                  <c:v>203750</c:v>
                </c:pt>
                <c:pt idx="294943">
                  <c:v>203750</c:v>
                </c:pt>
                <c:pt idx="294944">
                  <c:v>203750</c:v>
                </c:pt>
                <c:pt idx="294945">
                  <c:v>203750</c:v>
                </c:pt>
                <c:pt idx="294946">
                  <c:v>203750</c:v>
                </c:pt>
                <c:pt idx="294947">
                  <c:v>203750</c:v>
                </c:pt>
                <c:pt idx="294948">
                  <c:v>203750</c:v>
                </c:pt>
                <c:pt idx="294949">
                  <c:v>203750</c:v>
                </c:pt>
                <c:pt idx="294950">
                  <c:v>203750</c:v>
                </c:pt>
                <c:pt idx="294951">
                  <c:v>203750</c:v>
                </c:pt>
                <c:pt idx="294952">
                  <c:v>203750</c:v>
                </c:pt>
                <c:pt idx="294953">
                  <c:v>203750</c:v>
                </c:pt>
                <c:pt idx="294954">
                  <c:v>203750</c:v>
                </c:pt>
                <c:pt idx="294955">
                  <c:v>203750</c:v>
                </c:pt>
                <c:pt idx="294956">
                  <c:v>203750</c:v>
                </c:pt>
                <c:pt idx="294957">
                  <c:v>203750</c:v>
                </c:pt>
                <c:pt idx="294958">
                  <c:v>203750</c:v>
                </c:pt>
                <c:pt idx="294959">
                  <c:v>203750</c:v>
                </c:pt>
                <c:pt idx="294960">
                  <c:v>203750</c:v>
                </c:pt>
                <c:pt idx="294961">
                  <c:v>203750</c:v>
                </c:pt>
                <c:pt idx="294962">
                  <c:v>203750</c:v>
                </c:pt>
                <c:pt idx="294963">
                  <c:v>203750</c:v>
                </c:pt>
                <c:pt idx="294964">
                  <c:v>203750</c:v>
                </c:pt>
                <c:pt idx="294965">
                  <c:v>203750</c:v>
                </c:pt>
                <c:pt idx="294966">
                  <c:v>203750</c:v>
                </c:pt>
                <c:pt idx="294967">
                  <c:v>203750</c:v>
                </c:pt>
                <c:pt idx="294968">
                  <c:v>203750</c:v>
                </c:pt>
                <c:pt idx="294969">
                  <c:v>203750</c:v>
                </c:pt>
                <c:pt idx="294970">
                  <c:v>203750</c:v>
                </c:pt>
                <c:pt idx="294971">
                  <c:v>203750</c:v>
                </c:pt>
                <c:pt idx="294972">
                  <c:v>203750</c:v>
                </c:pt>
                <c:pt idx="294973">
                  <c:v>203750</c:v>
                </c:pt>
                <c:pt idx="294974">
                  <c:v>203750</c:v>
                </c:pt>
                <c:pt idx="294975">
                  <c:v>203750</c:v>
                </c:pt>
                <c:pt idx="294976">
                  <c:v>203750</c:v>
                </c:pt>
                <c:pt idx="294977">
                  <c:v>203750</c:v>
                </c:pt>
                <c:pt idx="294978">
                  <c:v>203750</c:v>
                </c:pt>
                <c:pt idx="294979">
                  <c:v>203750</c:v>
                </c:pt>
                <c:pt idx="294980">
                  <c:v>203750</c:v>
                </c:pt>
                <c:pt idx="294981">
                  <c:v>203750</c:v>
                </c:pt>
                <c:pt idx="294982">
                  <c:v>203750</c:v>
                </c:pt>
                <c:pt idx="294983">
                  <c:v>203750</c:v>
                </c:pt>
                <c:pt idx="294984">
                  <c:v>203750</c:v>
                </c:pt>
                <c:pt idx="294985">
                  <c:v>203750</c:v>
                </c:pt>
                <c:pt idx="294986">
                  <c:v>203750</c:v>
                </c:pt>
                <c:pt idx="294987">
                  <c:v>203750</c:v>
                </c:pt>
                <c:pt idx="294988">
                  <c:v>203750</c:v>
                </c:pt>
                <c:pt idx="294989">
                  <c:v>203750</c:v>
                </c:pt>
                <c:pt idx="294990">
                  <c:v>203750</c:v>
                </c:pt>
                <c:pt idx="294991">
                  <c:v>203750</c:v>
                </c:pt>
                <c:pt idx="294992">
                  <c:v>203750</c:v>
                </c:pt>
                <c:pt idx="294993">
                  <c:v>203750</c:v>
                </c:pt>
                <c:pt idx="294994">
                  <c:v>203750</c:v>
                </c:pt>
                <c:pt idx="294995">
                  <c:v>203750</c:v>
                </c:pt>
                <c:pt idx="294996">
                  <c:v>203750</c:v>
                </c:pt>
                <c:pt idx="294997">
                  <c:v>203750</c:v>
                </c:pt>
                <c:pt idx="294998">
                  <c:v>203750</c:v>
                </c:pt>
                <c:pt idx="294999">
                  <c:v>203750</c:v>
                </c:pt>
                <c:pt idx="295000">
                  <c:v>203750</c:v>
                </c:pt>
                <c:pt idx="295001">
                  <c:v>203750</c:v>
                </c:pt>
                <c:pt idx="295002">
                  <c:v>203750</c:v>
                </c:pt>
                <c:pt idx="295003">
                  <c:v>203750</c:v>
                </c:pt>
                <c:pt idx="295004">
                  <c:v>203750</c:v>
                </c:pt>
                <c:pt idx="295005">
                  <c:v>203750</c:v>
                </c:pt>
                <c:pt idx="295006">
                  <c:v>203750</c:v>
                </c:pt>
                <c:pt idx="295007">
                  <c:v>203750</c:v>
                </c:pt>
                <c:pt idx="295008">
                  <c:v>203750</c:v>
                </c:pt>
                <c:pt idx="295009">
                  <c:v>203750</c:v>
                </c:pt>
                <c:pt idx="295010">
                  <c:v>203750</c:v>
                </c:pt>
                <c:pt idx="295011">
                  <c:v>203750</c:v>
                </c:pt>
                <c:pt idx="295012">
                  <c:v>203750</c:v>
                </c:pt>
                <c:pt idx="295013">
                  <c:v>203750</c:v>
                </c:pt>
                <c:pt idx="295014">
                  <c:v>203750</c:v>
                </c:pt>
                <c:pt idx="295015">
                  <c:v>203750</c:v>
                </c:pt>
                <c:pt idx="295016">
                  <c:v>203750</c:v>
                </c:pt>
                <c:pt idx="295017">
                  <c:v>203750</c:v>
                </c:pt>
                <c:pt idx="295018">
                  <c:v>203750</c:v>
                </c:pt>
                <c:pt idx="295019">
                  <c:v>203750</c:v>
                </c:pt>
                <c:pt idx="295020">
                  <c:v>203750</c:v>
                </c:pt>
                <c:pt idx="295021">
                  <c:v>203750</c:v>
                </c:pt>
                <c:pt idx="295022">
                  <c:v>203750</c:v>
                </c:pt>
                <c:pt idx="295023">
                  <c:v>203750</c:v>
                </c:pt>
                <c:pt idx="295024">
                  <c:v>203750</c:v>
                </c:pt>
                <c:pt idx="295025">
                  <c:v>203750</c:v>
                </c:pt>
                <c:pt idx="295026">
                  <c:v>203750</c:v>
                </c:pt>
                <c:pt idx="295027">
                  <c:v>203750</c:v>
                </c:pt>
                <c:pt idx="295028">
                  <c:v>203750</c:v>
                </c:pt>
                <c:pt idx="295029">
                  <c:v>203750</c:v>
                </c:pt>
                <c:pt idx="295030">
                  <c:v>203750</c:v>
                </c:pt>
                <c:pt idx="295031">
                  <c:v>203750</c:v>
                </c:pt>
                <c:pt idx="295032">
                  <c:v>203750</c:v>
                </c:pt>
                <c:pt idx="295033">
                  <c:v>203750</c:v>
                </c:pt>
                <c:pt idx="295034">
                  <c:v>203750</c:v>
                </c:pt>
                <c:pt idx="295035">
                  <c:v>203750</c:v>
                </c:pt>
                <c:pt idx="295036">
                  <c:v>203750</c:v>
                </c:pt>
                <c:pt idx="295037">
                  <c:v>203750</c:v>
                </c:pt>
                <c:pt idx="295038">
                  <c:v>203750</c:v>
                </c:pt>
                <c:pt idx="295039">
                  <c:v>203750</c:v>
                </c:pt>
                <c:pt idx="295040">
                  <c:v>203750</c:v>
                </c:pt>
                <c:pt idx="295041">
                  <c:v>203750</c:v>
                </c:pt>
                <c:pt idx="295042">
                  <c:v>203750</c:v>
                </c:pt>
                <c:pt idx="295043">
                  <c:v>203750</c:v>
                </c:pt>
                <c:pt idx="295044">
                  <c:v>203750</c:v>
                </c:pt>
                <c:pt idx="295045">
                  <c:v>203750</c:v>
                </c:pt>
                <c:pt idx="295046">
                  <c:v>203750</c:v>
                </c:pt>
                <c:pt idx="295047">
                  <c:v>203750</c:v>
                </c:pt>
                <c:pt idx="295048">
                  <c:v>203750</c:v>
                </c:pt>
                <c:pt idx="295049">
                  <c:v>203750</c:v>
                </c:pt>
                <c:pt idx="295050">
                  <c:v>203750</c:v>
                </c:pt>
                <c:pt idx="295051">
                  <c:v>203750</c:v>
                </c:pt>
                <c:pt idx="295052">
                  <c:v>203750</c:v>
                </c:pt>
                <c:pt idx="295053">
                  <c:v>203750</c:v>
                </c:pt>
                <c:pt idx="295054">
                  <c:v>203750</c:v>
                </c:pt>
                <c:pt idx="295055">
                  <c:v>203750</c:v>
                </c:pt>
                <c:pt idx="295056">
                  <c:v>203750</c:v>
                </c:pt>
                <c:pt idx="295057">
                  <c:v>203750</c:v>
                </c:pt>
                <c:pt idx="295058">
                  <c:v>203750</c:v>
                </c:pt>
                <c:pt idx="295059">
                  <c:v>203750</c:v>
                </c:pt>
                <c:pt idx="295060">
                  <c:v>203750</c:v>
                </c:pt>
                <c:pt idx="295061">
                  <c:v>203750</c:v>
                </c:pt>
                <c:pt idx="295062">
                  <c:v>203750</c:v>
                </c:pt>
                <c:pt idx="295063">
                  <c:v>203750</c:v>
                </c:pt>
                <c:pt idx="295064">
                  <c:v>203750</c:v>
                </c:pt>
                <c:pt idx="295065">
                  <c:v>203750</c:v>
                </c:pt>
                <c:pt idx="295066">
                  <c:v>203750</c:v>
                </c:pt>
                <c:pt idx="295067">
                  <c:v>203750</c:v>
                </c:pt>
                <c:pt idx="295068">
                  <c:v>203750</c:v>
                </c:pt>
                <c:pt idx="295069">
                  <c:v>203750</c:v>
                </c:pt>
                <c:pt idx="295070">
                  <c:v>203750</c:v>
                </c:pt>
                <c:pt idx="295071">
                  <c:v>203750</c:v>
                </c:pt>
                <c:pt idx="295072">
                  <c:v>203750</c:v>
                </c:pt>
                <c:pt idx="295073">
                  <c:v>203750</c:v>
                </c:pt>
                <c:pt idx="295074">
                  <c:v>203750</c:v>
                </c:pt>
                <c:pt idx="295075">
                  <c:v>203750</c:v>
                </c:pt>
                <c:pt idx="295076">
                  <c:v>203750</c:v>
                </c:pt>
                <c:pt idx="295077">
                  <c:v>203750</c:v>
                </c:pt>
                <c:pt idx="295078">
                  <c:v>203750</c:v>
                </c:pt>
                <c:pt idx="295079">
                  <c:v>203750</c:v>
                </c:pt>
                <c:pt idx="295080">
                  <c:v>203750</c:v>
                </c:pt>
                <c:pt idx="295081">
                  <c:v>203750</c:v>
                </c:pt>
                <c:pt idx="295082">
                  <c:v>203750</c:v>
                </c:pt>
                <c:pt idx="295083">
                  <c:v>203750</c:v>
                </c:pt>
                <c:pt idx="295084">
                  <c:v>203750</c:v>
                </c:pt>
                <c:pt idx="295085">
                  <c:v>203750</c:v>
                </c:pt>
                <c:pt idx="295086">
                  <c:v>203750</c:v>
                </c:pt>
                <c:pt idx="295087">
                  <c:v>203750</c:v>
                </c:pt>
                <c:pt idx="295088">
                  <c:v>203750</c:v>
                </c:pt>
                <c:pt idx="295089">
                  <c:v>203750</c:v>
                </c:pt>
                <c:pt idx="295090">
                  <c:v>203750</c:v>
                </c:pt>
                <c:pt idx="295091">
                  <c:v>203750</c:v>
                </c:pt>
                <c:pt idx="295092">
                  <c:v>203750</c:v>
                </c:pt>
                <c:pt idx="295093">
                  <c:v>203750</c:v>
                </c:pt>
                <c:pt idx="295094">
                  <c:v>203750</c:v>
                </c:pt>
                <c:pt idx="295095">
                  <c:v>203750</c:v>
                </c:pt>
                <c:pt idx="295096">
                  <c:v>203750</c:v>
                </c:pt>
                <c:pt idx="295097">
                  <c:v>203750</c:v>
                </c:pt>
                <c:pt idx="295098">
                  <c:v>203750</c:v>
                </c:pt>
                <c:pt idx="295099">
                  <c:v>203750</c:v>
                </c:pt>
                <c:pt idx="295100">
                  <c:v>203750</c:v>
                </c:pt>
                <c:pt idx="295101">
                  <c:v>203750</c:v>
                </c:pt>
                <c:pt idx="295102">
                  <c:v>203750</c:v>
                </c:pt>
                <c:pt idx="295103">
                  <c:v>203750</c:v>
                </c:pt>
                <c:pt idx="295104">
                  <c:v>203750</c:v>
                </c:pt>
                <c:pt idx="295105">
                  <c:v>203750</c:v>
                </c:pt>
                <c:pt idx="295106">
                  <c:v>203750</c:v>
                </c:pt>
                <c:pt idx="295107">
                  <c:v>203750</c:v>
                </c:pt>
                <c:pt idx="295108">
                  <c:v>203750</c:v>
                </c:pt>
                <c:pt idx="295109">
                  <c:v>203750</c:v>
                </c:pt>
                <c:pt idx="295110">
                  <c:v>203750</c:v>
                </c:pt>
                <c:pt idx="295111">
                  <c:v>203750</c:v>
                </c:pt>
                <c:pt idx="295112">
                  <c:v>203750</c:v>
                </c:pt>
                <c:pt idx="295113">
                  <c:v>203750</c:v>
                </c:pt>
                <c:pt idx="295114">
                  <c:v>203750</c:v>
                </c:pt>
                <c:pt idx="295115">
                  <c:v>203750</c:v>
                </c:pt>
                <c:pt idx="295116">
                  <c:v>203750</c:v>
                </c:pt>
                <c:pt idx="295117">
                  <c:v>203750</c:v>
                </c:pt>
                <c:pt idx="295118">
                  <c:v>203750</c:v>
                </c:pt>
                <c:pt idx="295119">
                  <c:v>203750</c:v>
                </c:pt>
                <c:pt idx="295120">
                  <c:v>203750</c:v>
                </c:pt>
                <c:pt idx="295121">
                  <c:v>203750</c:v>
                </c:pt>
                <c:pt idx="295122">
                  <c:v>203750</c:v>
                </c:pt>
                <c:pt idx="295123">
                  <c:v>203750</c:v>
                </c:pt>
                <c:pt idx="295124">
                  <c:v>203750</c:v>
                </c:pt>
                <c:pt idx="295125">
                  <c:v>203750</c:v>
                </c:pt>
                <c:pt idx="295126">
                  <c:v>203750</c:v>
                </c:pt>
                <c:pt idx="295127">
                  <c:v>203750</c:v>
                </c:pt>
                <c:pt idx="295128">
                  <c:v>203750</c:v>
                </c:pt>
                <c:pt idx="295129">
                  <c:v>203750</c:v>
                </c:pt>
                <c:pt idx="295130">
                  <c:v>203750</c:v>
                </c:pt>
                <c:pt idx="295131">
                  <c:v>203750</c:v>
                </c:pt>
                <c:pt idx="295132">
                  <c:v>203750</c:v>
                </c:pt>
                <c:pt idx="295133">
                  <c:v>203750</c:v>
                </c:pt>
                <c:pt idx="295134">
                  <c:v>203750</c:v>
                </c:pt>
                <c:pt idx="295135">
                  <c:v>203750</c:v>
                </c:pt>
                <c:pt idx="295136">
                  <c:v>203750</c:v>
                </c:pt>
                <c:pt idx="295137">
                  <c:v>203750</c:v>
                </c:pt>
                <c:pt idx="295138">
                  <c:v>203750</c:v>
                </c:pt>
                <c:pt idx="295139">
                  <c:v>203750</c:v>
                </c:pt>
                <c:pt idx="295140">
                  <c:v>203750</c:v>
                </c:pt>
                <c:pt idx="295141">
                  <c:v>203750</c:v>
                </c:pt>
                <c:pt idx="295142">
                  <c:v>203750</c:v>
                </c:pt>
                <c:pt idx="295143">
                  <c:v>203750</c:v>
                </c:pt>
                <c:pt idx="295144">
                  <c:v>203750</c:v>
                </c:pt>
                <c:pt idx="295145">
                  <c:v>203750</c:v>
                </c:pt>
                <c:pt idx="295146">
                  <c:v>203750</c:v>
                </c:pt>
                <c:pt idx="295147">
                  <c:v>203750</c:v>
                </c:pt>
                <c:pt idx="295148">
                  <c:v>203750</c:v>
                </c:pt>
                <c:pt idx="295149">
                  <c:v>203750</c:v>
                </c:pt>
                <c:pt idx="295150">
                  <c:v>203750</c:v>
                </c:pt>
                <c:pt idx="295151">
                  <c:v>203750</c:v>
                </c:pt>
                <c:pt idx="295152">
                  <c:v>203750</c:v>
                </c:pt>
                <c:pt idx="295153">
                  <c:v>203750</c:v>
                </c:pt>
                <c:pt idx="295154">
                  <c:v>203750</c:v>
                </c:pt>
                <c:pt idx="295155">
                  <c:v>203750</c:v>
                </c:pt>
                <c:pt idx="295156">
                  <c:v>203750</c:v>
                </c:pt>
                <c:pt idx="295157">
                  <c:v>203750</c:v>
                </c:pt>
                <c:pt idx="295158">
                  <c:v>203750</c:v>
                </c:pt>
                <c:pt idx="295159">
                  <c:v>203750</c:v>
                </c:pt>
                <c:pt idx="295160">
                  <c:v>203750</c:v>
                </c:pt>
                <c:pt idx="295161">
                  <c:v>203750</c:v>
                </c:pt>
                <c:pt idx="295162">
                  <c:v>203750</c:v>
                </c:pt>
                <c:pt idx="295163">
                  <c:v>203750</c:v>
                </c:pt>
                <c:pt idx="295164">
                  <c:v>203750</c:v>
                </c:pt>
                <c:pt idx="295165">
                  <c:v>203750</c:v>
                </c:pt>
                <c:pt idx="295166">
                  <c:v>203750</c:v>
                </c:pt>
                <c:pt idx="295167">
                  <c:v>203750</c:v>
                </c:pt>
                <c:pt idx="295168">
                  <c:v>203750</c:v>
                </c:pt>
                <c:pt idx="295169">
                  <c:v>203750</c:v>
                </c:pt>
                <c:pt idx="295170">
                  <c:v>203750</c:v>
                </c:pt>
                <c:pt idx="295171">
                  <c:v>203750</c:v>
                </c:pt>
                <c:pt idx="295172">
                  <c:v>203750</c:v>
                </c:pt>
                <c:pt idx="295173">
                  <c:v>203750</c:v>
                </c:pt>
                <c:pt idx="295174">
                  <c:v>203750</c:v>
                </c:pt>
                <c:pt idx="295175">
                  <c:v>203750</c:v>
                </c:pt>
                <c:pt idx="295176">
                  <c:v>203750</c:v>
                </c:pt>
                <c:pt idx="295177">
                  <c:v>203750</c:v>
                </c:pt>
                <c:pt idx="295178">
                  <c:v>203750</c:v>
                </c:pt>
                <c:pt idx="295179">
                  <c:v>203750</c:v>
                </c:pt>
                <c:pt idx="295180">
                  <c:v>203750</c:v>
                </c:pt>
                <c:pt idx="295181">
                  <c:v>203750</c:v>
                </c:pt>
                <c:pt idx="295182">
                  <c:v>203750</c:v>
                </c:pt>
                <c:pt idx="295183">
                  <c:v>203750</c:v>
                </c:pt>
                <c:pt idx="295184">
                  <c:v>203750</c:v>
                </c:pt>
                <c:pt idx="295185">
                  <c:v>203750</c:v>
                </c:pt>
                <c:pt idx="295186">
                  <c:v>203750</c:v>
                </c:pt>
                <c:pt idx="295187">
                  <c:v>203750</c:v>
                </c:pt>
                <c:pt idx="295188">
                  <c:v>203750</c:v>
                </c:pt>
                <c:pt idx="295189">
                  <c:v>203750</c:v>
                </c:pt>
                <c:pt idx="295190">
                  <c:v>203750</c:v>
                </c:pt>
                <c:pt idx="295191">
                  <c:v>203750</c:v>
                </c:pt>
                <c:pt idx="295192">
                  <c:v>203750</c:v>
                </c:pt>
                <c:pt idx="295193">
                  <c:v>203750</c:v>
                </c:pt>
                <c:pt idx="295194">
                  <c:v>203750</c:v>
                </c:pt>
                <c:pt idx="295195">
                  <c:v>203750</c:v>
                </c:pt>
                <c:pt idx="295196">
                  <c:v>203750</c:v>
                </c:pt>
                <c:pt idx="295197">
                  <c:v>203750</c:v>
                </c:pt>
                <c:pt idx="295198">
                  <c:v>203750</c:v>
                </c:pt>
                <c:pt idx="295199">
                  <c:v>203750</c:v>
                </c:pt>
                <c:pt idx="295200">
                  <c:v>203750</c:v>
                </c:pt>
                <c:pt idx="295201">
                  <c:v>203750</c:v>
                </c:pt>
                <c:pt idx="295202">
                  <c:v>203750</c:v>
                </c:pt>
                <c:pt idx="295203">
                  <c:v>203750</c:v>
                </c:pt>
                <c:pt idx="295204">
                  <c:v>203750</c:v>
                </c:pt>
                <c:pt idx="295205">
                  <c:v>203750</c:v>
                </c:pt>
                <c:pt idx="295206">
                  <c:v>203750</c:v>
                </c:pt>
                <c:pt idx="295207">
                  <c:v>203750</c:v>
                </c:pt>
                <c:pt idx="295208">
                  <c:v>203750</c:v>
                </c:pt>
                <c:pt idx="295209">
                  <c:v>203750</c:v>
                </c:pt>
                <c:pt idx="295210">
                  <c:v>203750</c:v>
                </c:pt>
                <c:pt idx="295211">
                  <c:v>203750</c:v>
                </c:pt>
                <c:pt idx="295212">
                  <c:v>203750</c:v>
                </c:pt>
                <c:pt idx="295213">
                  <c:v>203750</c:v>
                </c:pt>
                <c:pt idx="295214">
                  <c:v>203750</c:v>
                </c:pt>
                <c:pt idx="295215">
                  <c:v>203750</c:v>
                </c:pt>
                <c:pt idx="295216">
                  <c:v>203750</c:v>
                </c:pt>
                <c:pt idx="295217">
                  <c:v>203750</c:v>
                </c:pt>
                <c:pt idx="295218">
                  <c:v>203750</c:v>
                </c:pt>
                <c:pt idx="295219">
                  <c:v>203750</c:v>
                </c:pt>
                <c:pt idx="295220">
                  <c:v>203750</c:v>
                </c:pt>
                <c:pt idx="295221">
                  <c:v>203750</c:v>
                </c:pt>
                <c:pt idx="295222">
                  <c:v>203750</c:v>
                </c:pt>
                <c:pt idx="295223">
                  <c:v>203750</c:v>
                </c:pt>
                <c:pt idx="295224">
                  <c:v>203750</c:v>
                </c:pt>
                <c:pt idx="295225">
                  <c:v>203750</c:v>
                </c:pt>
                <c:pt idx="295226">
                  <c:v>203750</c:v>
                </c:pt>
                <c:pt idx="295227">
                  <c:v>203750</c:v>
                </c:pt>
                <c:pt idx="295228">
                  <c:v>203750</c:v>
                </c:pt>
                <c:pt idx="295229">
                  <c:v>203750</c:v>
                </c:pt>
                <c:pt idx="295230">
                  <c:v>203750</c:v>
                </c:pt>
                <c:pt idx="295231">
                  <c:v>203750</c:v>
                </c:pt>
                <c:pt idx="295232">
                  <c:v>203750</c:v>
                </c:pt>
                <c:pt idx="295233">
                  <c:v>203750</c:v>
                </c:pt>
                <c:pt idx="295234">
                  <c:v>203750</c:v>
                </c:pt>
                <c:pt idx="295235">
                  <c:v>203750</c:v>
                </c:pt>
                <c:pt idx="295236">
                  <c:v>203750</c:v>
                </c:pt>
                <c:pt idx="295237">
                  <c:v>203750</c:v>
                </c:pt>
                <c:pt idx="295238">
                  <c:v>203750</c:v>
                </c:pt>
                <c:pt idx="295239">
                  <c:v>203750</c:v>
                </c:pt>
                <c:pt idx="295240">
                  <c:v>203750</c:v>
                </c:pt>
                <c:pt idx="295241">
                  <c:v>203750</c:v>
                </c:pt>
                <c:pt idx="295242">
                  <c:v>203750</c:v>
                </c:pt>
                <c:pt idx="295243">
                  <c:v>203750</c:v>
                </c:pt>
                <c:pt idx="295244">
                  <c:v>203750</c:v>
                </c:pt>
                <c:pt idx="295245">
                  <c:v>203750</c:v>
                </c:pt>
                <c:pt idx="295246">
                  <c:v>203750</c:v>
                </c:pt>
                <c:pt idx="295247">
                  <c:v>203750</c:v>
                </c:pt>
                <c:pt idx="295248">
                  <c:v>203750</c:v>
                </c:pt>
                <c:pt idx="295249">
                  <c:v>203750</c:v>
                </c:pt>
                <c:pt idx="295250">
                  <c:v>203750</c:v>
                </c:pt>
                <c:pt idx="295251">
                  <c:v>203750</c:v>
                </c:pt>
                <c:pt idx="295252">
                  <c:v>203750</c:v>
                </c:pt>
                <c:pt idx="295253">
                  <c:v>203750</c:v>
                </c:pt>
                <c:pt idx="295254">
                  <c:v>203750</c:v>
                </c:pt>
                <c:pt idx="295255">
                  <c:v>203750</c:v>
                </c:pt>
                <c:pt idx="295256">
                  <c:v>203750</c:v>
                </c:pt>
                <c:pt idx="295257">
                  <c:v>203750</c:v>
                </c:pt>
                <c:pt idx="295258">
                  <c:v>203750</c:v>
                </c:pt>
                <c:pt idx="295259">
                  <c:v>203750</c:v>
                </c:pt>
                <c:pt idx="295260">
                  <c:v>203750</c:v>
                </c:pt>
                <c:pt idx="295261">
                  <c:v>203750</c:v>
                </c:pt>
                <c:pt idx="295262">
                  <c:v>203750</c:v>
                </c:pt>
                <c:pt idx="295263">
                  <c:v>203750</c:v>
                </c:pt>
                <c:pt idx="295264">
                  <c:v>203750</c:v>
                </c:pt>
                <c:pt idx="295265">
                  <c:v>203750</c:v>
                </c:pt>
                <c:pt idx="295266">
                  <c:v>203750</c:v>
                </c:pt>
                <c:pt idx="295267">
                  <c:v>203750</c:v>
                </c:pt>
                <c:pt idx="295268">
                  <c:v>203750</c:v>
                </c:pt>
                <c:pt idx="295269">
                  <c:v>203750</c:v>
                </c:pt>
                <c:pt idx="295270">
                  <c:v>203750</c:v>
                </c:pt>
                <c:pt idx="295271">
                  <c:v>203750</c:v>
                </c:pt>
                <c:pt idx="295272">
                  <c:v>203750</c:v>
                </c:pt>
                <c:pt idx="295273">
                  <c:v>203750</c:v>
                </c:pt>
                <c:pt idx="295274">
                  <c:v>203750</c:v>
                </c:pt>
                <c:pt idx="295275">
                  <c:v>203750</c:v>
                </c:pt>
                <c:pt idx="295276">
                  <c:v>203750</c:v>
                </c:pt>
                <c:pt idx="295277">
                  <c:v>203750</c:v>
                </c:pt>
                <c:pt idx="295278">
                  <c:v>203750</c:v>
                </c:pt>
                <c:pt idx="295279">
                  <c:v>203750</c:v>
                </c:pt>
                <c:pt idx="295280">
                  <c:v>203750</c:v>
                </c:pt>
                <c:pt idx="295281">
                  <c:v>203750</c:v>
                </c:pt>
                <c:pt idx="295282">
                  <c:v>203750</c:v>
                </c:pt>
                <c:pt idx="295283">
                  <c:v>203750</c:v>
                </c:pt>
                <c:pt idx="295284">
                  <c:v>203750</c:v>
                </c:pt>
                <c:pt idx="295285">
                  <c:v>203750</c:v>
                </c:pt>
                <c:pt idx="295286">
                  <c:v>203750</c:v>
                </c:pt>
                <c:pt idx="295287">
                  <c:v>203750</c:v>
                </c:pt>
                <c:pt idx="295288">
                  <c:v>203750</c:v>
                </c:pt>
                <c:pt idx="295289">
                  <c:v>203750</c:v>
                </c:pt>
                <c:pt idx="295290">
                  <c:v>203750</c:v>
                </c:pt>
                <c:pt idx="295291">
                  <c:v>203750</c:v>
                </c:pt>
                <c:pt idx="295292">
                  <c:v>203750</c:v>
                </c:pt>
                <c:pt idx="295293">
                  <c:v>203750</c:v>
                </c:pt>
                <c:pt idx="295294">
                  <c:v>203750</c:v>
                </c:pt>
                <c:pt idx="295295">
                  <c:v>203750</c:v>
                </c:pt>
                <c:pt idx="295296">
                  <c:v>203750</c:v>
                </c:pt>
                <c:pt idx="295297">
                  <c:v>203750</c:v>
                </c:pt>
                <c:pt idx="295298">
                  <c:v>203750</c:v>
                </c:pt>
                <c:pt idx="295299">
                  <c:v>203750</c:v>
                </c:pt>
                <c:pt idx="295300">
                  <c:v>203750</c:v>
                </c:pt>
                <c:pt idx="295301">
                  <c:v>203750</c:v>
                </c:pt>
                <c:pt idx="295302">
                  <c:v>203750</c:v>
                </c:pt>
                <c:pt idx="295303">
                  <c:v>203750</c:v>
                </c:pt>
                <c:pt idx="295304">
                  <c:v>203750</c:v>
                </c:pt>
                <c:pt idx="295305">
                  <c:v>203750</c:v>
                </c:pt>
                <c:pt idx="295306">
                  <c:v>203750</c:v>
                </c:pt>
                <c:pt idx="295307">
                  <c:v>203750</c:v>
                </c:pt>
                <c:pt idx="295308">
                  <c:v>203750</c:v>
                </c:pt>
                <c:pt idx="295309">
                  <c:v>203750</c:v>
                </c:pt>
                <c:pt idx="295310">
                  <c:v>203750</c:v>
                </c:pt>
                <c:pt idx="295311">
                  <c:v>203750</c:v>
                </c:pt>
                <c:pt idx="295312">
                  <c:v>203750</c:v>
                </c:pt>
                <c:pt idx="295313">
                  <c:v>203750</c:v>
                </c:pt>
                <c:pt idx="295314">
                  <c:v>203750</c:v>
                </c:pt>
                <c:pt idx="295315">
                  <c:v>203750</c:v>
                </c:pt>
                <c:pt idx="295316">
                  <c:v>203750</c:v>
                </c:pt>
                <c:pt idx="295317">
                  <c:v>203750</c:v>
                </c:pt>
                <c:pt idx="295318">
                  <c:v>203750</c:v>
                </c:pt>
                <c:pt idx="295319">
                  <c:v>203750</c:v>
                </c:pt>
                <c:pt idx="295320">
                  <c:v>203750</c:v>
                </c:pt>
                <c:pt idx="295321">
                  <c:v>203750</c:v>
                </c:pt>
                <c:pt idx="295322">
                  <c:v>203750</c:v>
                </c:pt>
                <c:pt idx="295323">
                  <c:v>203750</c:v>
                </c:pt>
                <c:pt idx="295324">
                  <c:v>203750</c:v>
                </c:pt>
                <c:pt idx="295325">
                  <c:v>203750</c:v>
                </c:pt>
                <c:pt idx="295326">
                  <c:v>203750</c:v>
                </c:pt>
                <c:pt idx="295327">
                  <c:v>203750</c:v>
                </c:pt>
                <c:pt idx="295328">
                  <c:v>203750</c:v>
                </c:pt>
                <c:pt idx="295329">
                  <c:v>203750</c:v>
                </c:pt>
                <c:pt idx="295330">
                  <c:v>203750</c:v>
                </c:pt>
                <c:pt idx="295331">
                  <c:v>203750</c:v>
                </c:pt>
                <c:pt idx="295332">
                  <c:v>203750</c:v>
                </c:pt>
                <c:pt idx="295333">
                  <c:v>203750</c:v>
                </c:pt>
                <c:pt idx="295334">
                  <c:v>203750</c:v>
                </c:pt>
                <c:pt idx="295335">
                  <c:v>203750</c:v>
                </c:pt>
                <c:pt idx="295336">
                  <c:v>203750</c:v>
                </c:pt>
                <c:pt idx="295337">
                  <c:v>203750</c:v>
                </c:pt>
                <c:pt idx="295338">
                  <c:v>203750</c:v>
                </c:pt>
                <c:pt idx="295339">
                  <c:v>203750</c:v>
                </c:pt>
                <c:pt idx="295340">
                  <c:v>203750</c:v>
                </c:pt>
                <c:pt idx="295341">
                  <c:v>203750</c:v>
                </c:pt>
                <c:pt idx="295342">
                  <c:v>203750</c:v>
                </c:pt>
                <c:pt idx="295343">
                  <c:v>203750</c:v>
                </c:pt>
                <c:pt idx="295344">
                  <c:v>203750</c:v>
                </c:pt>
                <c:pt idx="295345">
                  <c:v>203750</c:v>
                </c:pt>
                <c:pt idx="295346">
                  <c:v>203750</c:v>
                </c:pt>
                <c:pt idx="295347">
                  <c:v>203750</c:v>
                </c:pt>
                <c:pt idx="295348">
                  <c:v>203750</c:v>
                </c:pt>
                <c:pt idx="295349">
                  <c:v>203750</c:v>
                </c:pt>
                <c:pt idx="295350">
                  <c:v>203750</c:v>
                </c:pt>
                <c:pt idx="295351">
                  <c:v>203750</c:v>
                </c:pt>
                <c:pt idx="295352">
                  <c:v>203750</c:v>
                </c:pt>
                <c:pt idx="295353">
                  <c:v>203750</c:v>
                </c:pt>
                <c:pt idx="295354">
                  <c:v>203750</c:v>
                </c:pt>
                <c:pt idx="295355">
                  <c:v>203750</c:v>
                </c:pt>
                <c:pt idx="295356">
                  <c:v>203750</c:v>
                </c:pt>
                <c:pt idx="295357">
                  <c:v>203750</c:v>
                </c:pt>
                <c:pt idx="295358">
                  <c:v>203750</c:v>
                </c:pt>
                <c:pt idx="295359">
                  <c:v>203750</c:v>
                </c:pt>
                <c:pt idx="295360">
                  <c:v>203750</c:v>
                </c:pt>
                <c:pt idx="295361">
                  <c:v>203750</c:v>
                </c:pt>
                <c:pt idx="295362">
                  <c:v>203750</c:v>
                </c:pt>
                <c:pt idx="295363">
                  <c:v>203750</c:v>
                </c:pt>
                <c:pt idx="295364">
                  <c:v>203750</c:v>
                </c:pt>
                <c:pt idx="295365">
                  <c:v>203750</c:v>
                </c:pt>
                <c:pt idx="295366">
                  <c:v>203750</c:v>
                </c:pt>
                <c:pt idx="295367">
                  <c:v>203750</c:v>
                </c:pt>
                <c:pt idx="295368">
                  <c:v>203750</c:v>
                </c:pt>
                <c:pt idx="295369">
                  <c:v>203750</c:v>
                </c:pt>
                <c:pt idx="295370">
                  <c:v>203750</c:v>
                </c:pt>
                <c:pt idx="295371">
                  <c:v>203750</c:v>
                </c:pt>
                <c:pt idx="295372">
                  <c:v>203750</c:v>
                </c:pt>
                <c:pt idx="295373">
                  <c:v>203750</c:v>
                </c:pt>
                <c:pt idx="295374">
                  <c:v>203750</c:v>
                </c:pt>
                <c:pt idx="295375">
                  <c:v>203750</c:v>
                </c:pt>
                <c:pt idx="295376">
                  <c:v>203750</c:v>
                </c:pt>
                <c:pt idx="295377">
                  <c:v>203750</c:v>
                </c:pt>
                <c:pt idx="295378">
                  <c:v>203750</c:v>
                </c:pt>
                <c:pt idx="295379">
                  <c:v>203750</c:v>
                </c:pt>
                <c:pt idx="295380">
                  <c:v>203750</c:v>
                </c:pt>
                <c:pt idx="295381">
                  <c:v>203750</c:v>
                </c:pt>
                <c:pt idx="295382">
                  <c:v>203750</c:v>
                </c:pt>
                <c:pt idx="295383">
                  <c:v>203750</c:v>
                </c:pt>
                <c:pt idx="295384">
                  <c:v>203750</c:v>
                </c:pt>
                <c:pt idx="295385">
                  <c:v>203750</c:v>
                </c:pt>
                <c:pt idx="295386">
                  <c:v>203750</c:v>
                </c:pt>
                <c:pt idx="295387">
                  <c:v>203750</c:v>
                </c:pt>
                <c:pt idx="295388">
                  <c:v>203750</c:v>
                </c:pt>
                <c:pt idx="295389">
                  <c:v>203750</c:v>
                </c:pt>
                <c:pt idx="295390">
                  <c:v>203750</c:v>
                </c:pt>
                <c:pt idx="295391">
                  <c:v>203750</c:v>
                </c:pt>
                <c:pt idx="295392">
                  <c:v>203750</c:v>
                </c:pt>
                <c:pt idx="295393">
                  <c:v>203750</c:v>
                </c:pt>
                <c:pt idx="295394">
                  <c:v>203750</c:v>
                </c:pt>
                <c:pt idx="295395">
                  <c:v>203750</c:v>
                </c:pt>
                <c:pt idx="295396">
                  <c:v>203750</c:v>
                </c:pt>
                <c:pt idx="295397">
                  <c:v>203750</c:v>
                </c:pt>
                <c:pt idx="295398">
                  <c:v>203750</c:v>
                </c:pt>
                <c:pt idx="295399">
                  <c:v>203750</c:v>
                </c:pt>
                <c:pt idx="295400">
                  <c:v>203750</c:v>
                </c:pt>
                <c:pt idx="295401">
                  <c:v>203750</c:v>
                </c:pt>
                <c:pt idx="295402">
                  <c:v>203750</c:v>
                </c:pt>
                <c:pt idx="295403">
                  <c:v>203750</c:v>
                </c:pt>
                <c:pt idx="295404">
                  <c:v>203750</c:v>
                </c:pt>
                <c:pt idx="295405">
                  <c:v>203750</c:v>
                </c:pt>
                <c:pt idx="295406">
                  <c:v>203750</c:v>
                </c:pt>
                <c:pt idx="295407">
                  <c:v>203750</c:v>
                </c:pt>
                <c:pt idx="295408">
                  <c:v>203750</c:v>
                </c:pt>
                <c:pt idx="295409">
                  <c:v>203750</c:v>
                </c:pt>
                <c:pt idx="295410">
                  <c:v>203750</c:v>
                </c:pt>
                <c:pt idx="295411">
                  <c:v>203750</c:v>
                </c:pt>
                <c:pt idx="295412">
                  <c:v>203750</c:v>
                </c:pt>
                <c:pt idx="295413">
                  <c:v>203750</c:v>
                </c:pt>
                <c:pt idx="295414">
                  <c:v>203750</c:v>
                </c:pt>
                <c:pt idx="295415">
                  <c:v>203750</c:v>
                </c:pt>
                <c:pt idx="295416">
                  <c:v>203750</c:v>
                </c:pt>
                <c:pt idx="295417">
                  <c:v>203750</c:v>
                </c:pt>
                <c:pt idx="295418">
                  <c:v>203750</c:v>
                </c:pt>
                <c:pt idx="295419">
                  <c:v>203750</c:v>
                </c:pt>
                <c:pt idx="295420">
                  <c:v>203750</c:v>
                </c:pt>
                <c:pt idx="295421">
                  <c:v>203750</c:v>
                </c:pt>
                <c:pt idx="295422">
                  <c:v>203750</c:v>
                </c:pt>
                <c:pt idx="295423">
                  <c:v>203750</c:v>
                </c:pt>
                <c:pt idx="295424">
                  <c:v>203750</c:v>
                </c:pt>
                <c:pt idx="295425">
                  <c:v>203750</c:v>
                </c:pt>
                <c:pt idx="295426">
                  <c:v>203750</c:v>
                </c:pt>
                <c:pt idx="295427">
                  <c:v>203750</c:v>
                </c:pt>
                <c:pt idx="295428">
                  <c:v>203750</c:v>
                </c:pt>
                <c:pt idx="295429">
                  <c:v>203750</c:v>
                </c:pt>
                <c:pt idx="295430">
                  <c:v>203750</c:v>
                </c:pt>
                <c:pt idx="295431">
                  <c:v>203750</c:v>
                </c:pt>
                <c:pt idx="295432">
                  <c:v>203750</c:v>
                </c:pt>
                <c:pt idx="295433">
                  <c:v>203750</c:v>
                </c:pt>
                <c:pt idx="295434">
                  <c:v>203750</c:v>
                </c:pt>
                <c:pt idx="295435">
                  <c:v>203750</c:v>
                </c:pt>
                <c:pt idx="295436">
                  <c:v>203750</c:v>
                </c:pt>
                <c:pt idx="295437">
                  <c:v>203750</c:v>
                </c:pt>
                <c:pt idx="295438">
                  <c:v>203750</c:v>
                </c:pt>
                <c:pt idx="295439">
                  <c:v>203750</c:v>
                </c:pt>
                <c:pt idx="295440">
                  <c:v>203750</c:v>
                </c:pt>
                <c:pt idx="295441">
                  <c:v>203750</c:v>
                </c:pt>
                <c:pt idx="295442">
                  <c:v>203750</c:v>
                </c:pt>
                <c:pt idx="295443">
                  <c:v>203750</c:v>
                </c:pt>
                <c:pt idx="295444">
                  <c:v>203750</c:v>
                </c:pt>
                <c:pt idx="295445">
                  <c:v>203750</c:v>
                </c:pt>
                <c:pt idx="295446">
                  <c:v>203750</c:v>
                </c:pt>
                <c:pt idx="295447">
                  <c:v>203750</c:v>
                </c:pt>
                <c:pt idx="295448">
                  <c:v>203750</c:v>
                </c:pt>
                <c:pt idx="295449">
                  <c:v>203750</c:v>
                </c:pt>
                <c:pt idx="295450">
                  <c:v>203750</c:v>
                </c:pt>
                <c:pt idx="295451">
                  <c:v>203750</c:v>
                </c:pt>
                <c:pt idx="295452">
                  <c:v>203750</c:v>
                </c:pt>
                <c:pt idx="295453">
                  <c:v>203750</c:v>
                </c:pt>
                <c:pt idx="295454">
                  <c:v>203750</c:v>
                </c:pt>
                <c:pt idx="295455">
                  <c:v>203750</c:v>
                </c:pt>
                <c:pt idx="295456">
                  <c:v>203750</c:v>
                </c:pt>
                <c:pt idx="295457">
                  <c:v>203750</c:v>
                </c:pt>
                <c:pt idx="295458">
                  <c:v>203750</c:v>
                </c:pt>
                <c:pt idx="295459">
                  <c:v>203750</c:v>
                </c:pt>
                <c:pt idx="295460">
                  <c:v>203750</c:v>
                </c:pt>
                <c:pt idx="295461">
                  <c:v>203750</c:v>
                </c:pt>
                <c:pt idx="295462">
                  <c:v>203750</c:v>
                </c:pt>
                <c:pt idx="295463">
                  <c:v>203750</c:v>
                </c:pt>
                <c:pt idx="295464">
                  <c:v>203750</c:v>
                </c:pt>
                <c:pt idx="295465">
                  <c:v>203750</c:v>
                </c:pt>
                <c:pt idx="295466">
                  <c:v>203750</c:v>
                </c:pt>
                <c:pt idx="295467">
                  <c:v>203750</c:v>
                </c:pt>
                <c:pt idx="295468">
                  <c:v>203750</c:v>
                </c:pt>
                <c:pt idx="295469">
                  <c:v>203750</c:v>
                </c:pt>
                <c:pt idx="295470">
                  <c:v>203750</c:v>
                </c:pt>
                <c:pt idx="295471">
                  <c:v>203750</c:v>
                </c:pt>
                <c:pt idx="295472">
                  <c:v>203750</c:v>
                </c:pt>
                <c:pt idx="295473">
                  <c:v>203750</c:v>
                </c:pt>
                <c:pt idx="295474">
                  <c:v>203750</c:v>
                </c:pt>
                <c:pt idx="295475">
                  <c:v>203750</c:v>
                </c:pt>
                <c:pt idx="295476">
                  <c:v>203750</c:v>
                </c:pt>
                <c:pt idx="295477">
                  <c:v>203750</c:v>
                </c:pt>
                <c:pt idx="295478">
                  <c:v>203750</c:v>
                </c:pt>
                <c:pt idx="295479">
                  <c:v>203750</c:v>
                </c:pt>
                <c:pt idx="295480">
                  <c:v>203750</c:v>
                </c:pt>
                <c:pt idx="295481">
                  <c:v>203750</c:v>
                </c:pt>
                <c:pt idx="295482">
                  <c:v>203750</c:v>
                </c:pt>
                <c:pt idx="295483">
                  <c:v>203750</c:v>
                </c:pt>
                <c:pt idx="295484">
                  <c:v>203750</c:v>
                </c:pt>
                <c:pt idx="295485">
                  <c:v>203750</c:v>
                </c:pt>
                <c:pt idx="295486">
                  <c:v>203750</c:v>
                </c:pt>
                <c:pt idx="295487">
                  <c:v>203750</c:v>
                </c:pt>
                <c:pt idx="295488">
                  <c:v>203750</c:v>
                </c:pt>
                <c:pt idx="295489">
                  <c:v>203750</c:v>
                </c:pt>
                <c:pt idx="295490">
                  <c:v>203750</c:v>
                </c:pt>
                <c:pt idx="295491">
                  <c:v>203750</c:v>
                </c:pt>
                <c:pt idx="295492">
                  <c:v>203750</c:v>
                </c:pt>
                <c:pt idx="295493">
                  <c:v>203750</c:v>
                </c:pt>
                <c:pt idx="295494">
                  <c:v>203750</c:v>
                </c:pt>
                <c:pt idx="295495">
                  <c:v>203750</c:v>
                </c:pt>
                <c:pt idx="295496">
                  <c:v>203750</c:v>
                </c:pt>
                <c:pt idx="295497">
                  <c:v>203750</c:v>
                </c:pt>
                <c:pt idx="295498">
                  <c:v>203750</c:v>
                </c:pt>
                <c:pt idx="295499">
                  <c:v>203750</c:v>
                </c:pt>
                <c:pt idx="295500">
                  <c:v>203750</c:v>
                </c:pt>
                <c:pt idx="295501">
                  <c:v>203750</c:v>
                </c:pt>
                <c:pt idx="295502">
                  <c:v>203750</c:v>
                </c:pt>
                <c:pt idx="295503">
                  <c:v>203750</c:v>
                </c:pt>
                <c:pt idx="295504">
                  <c:v>203750</c:v>
                </c:pt>
                <c:pt idx="295505">
                  <c:v>203750</c:v>
                </c:pt>
                <c:pt idx="295506">
                  <c:v>203750</c:v>
                </c:pt>
                <c:pt idx="295507">
                  <c:v>203750</c:v>
                </c:pt>
                <c:pt idx="295508">
                  <c:v>203750</c:v>
                </c:pt>
                <c:pt idx="295509">
                  <c:v>203750</c:v>
                </c:pt>
                <c:pt idx="295510">
                  <c:v>203750</c:v>
                </c:pt>
                <c:pt idx="295511">
                  <c:v>203750</c:v>
                </c:pt>
                <c:pt idx="295512">
                  <c:v>203750</c:v>
                </c:pt>
                <c:pt idx="295513">
                  <c:v>203750</c:v>
                </c:pt>
                <c:pt idx="295514">
                  <c:v>203750</c:v>
                </c:pt>
                <c:pt idx="295515">
                  <c:v>203750</c:v>
                </c:pt>
                <c:pt idx="295516">
                  <c:v>203750</c:v>
                </c:pt>
                <c:pt idx="295517">
                  <c:v>203750</c:v>
                </c:pt>
                <c:pt idx="295518">
                  <c:v>203750</c:v>
                </c:pt>
                <c:pt idx="295519">
                  <c:v>203750</c:v>
                </c:pt>
                <c:pt idx="295520">
                  <c:v>203750</c:v>
                </c:pt>
                <c:pt idx="295521">
                  <c:v>203750</c:v>
                </c:pt>
                <c:pt idx="295522">
                  <c:v>203750</c:v>
                </c:pt>
                <c:pt idx="295523">
                  <c:v>203750</c:v>
                </c:pt>
                <c:pt idx="295524">
                  <c:v>203750</c:v>
                </c:pt>
                <c:pt idx="295525">
                  <c:v>203750</c:v>
                </c:pt>
                <c:pt idx="295526">
                  <c:v>203750</c:v>
                </c:pt>
                <c:pt idx="295527">
                  <c:v>203750</c:v>
                </c:pt>
                <c:pt idx="295528">
                  <c:v>203750</c:v>
                </c:pt>
                <c:pt idx="295529">
                  <c:v>203750</c:v>
                </c:pt>
                <c:pt idx="295530">
                  <c:v>203750</c:v>
                </c:pt>
                <c:pt idx="295531">
                  <c:v>203750</c:v>
                </c:pt>
                <c:pt idx="295532">
                  <c:v>203750</c:v>
                </c:pt>
                <c:pt idx="295533">
                  <c:v>203750</c:v>
                </c:pt>
                <c:pt idx="295534">
                  <c:v>203750</c:v>
                </c:pt>
                <c:pt idx="295535">
                  <c:v>203750</c:v>
                </c:pt>
                <c:pt idx="295536">
                  <c:v>203750</c:v>
                </c:pt>
                <c:pt idx="295537">
                  <c:v>203750</c:v>
                </c:pt>
                <c:pt idx="295538">
                  <c:v>203750</c:v>
                </c:pt>
                <c:pt idx="295539">
                  <c:v>203750</c:v>
                </c:pt>
                <c:pt idx="295540">
                  <c:v>203750</c:v>
                </c:pt>
                <c:pt idx="295541">
                  <c:v>203750</c:v>
                </c:pt>
                <c:pt idx="295542">
                  <c:v>203750</c:v>
                </c:pt>
                <c:pt idx="295543">
                  <c:v>203750</c:v>
                </c:pt>
                <c:pt idx="295544">
                  <c:v>203750</c:v>
                </c:pt>
                <c:pt idx="295545">
                  <c:v>203750</c:v>
                </c:pt>
                <c:pt idx="295546">
                  <c:v>203750</c:v>
                </c:pt>
                <c:pt idx="295547">
                  <c:v>203750</c:v>
                </c:pt>
                <c:pt idx="295548">
                  <c:v>203750</c:v>
                </c:pt>
                <c:pt idx="295549">
                  <c:v>203750</c:v>
                </c:pt>
                <c:pt idx="295550">
                  <c:v>203750</c:v>
                </c:pt>
                <c:pt idx="295551">
                  <c:v>203750</c:v>
                </c:pt>
                <c:pt idx="295552">
                  <c:v>203750</c:v>
                </c:pt>
                <c:pt idx="295553">
                  <c:v>203750</c:v>
                </c:pt>
                <c:pt idx="295554">
                  <c:v>203750</c:v>
                </c:pt>
                <c:pt idx="295555">
                  <c:v>203750</c:v>
                </c:pt>
                <c:pt idx="295556">
                  <c:v>203750</c:v>
                </c:pt>
                <c:pt idx="295557">
                  <c:v>203750</c:v>
                </c:pt>
                <c:pt idx="295558">
                  <c:v>203750</c:v>
                </c:pt>
                <c:pt idx="295559">
                  <c:v>203750</c:v>
                </c:pt>
                <c:pt idx="295560">
                  <c:v>203750</c:v>
                </c:pt>
                <c:pt idx="295561">
                  <c:v>203750</c:v>
                </c:pt>
                <c:pt idx="295562">
                  <c:v>203750</c:v>
                </c:pt>
                <c:pt idx="295563">
                  <c:v>203750</c:v>
                </c:pt>
                <c:pt idx="295564">
                  <c:v>203750</c:v>
                </c:pt>
                <c:pt idx="295565">
                  <c:v>203750</c:v>
                </c:pt>
                <c:pt idx="295566">
                  <c:v>203750</c:v>
                </c:pt>
                <c:pt idx="295567">
                  <c:v>203750</c:v>
                </c:pt>
                <c:pt idx="295568">
                  <c:v>203750</c:v>
                </c:pt>
                <c:pt idx="295569">
                  <c:v>203750</c:v>
                </c:pt>
                <c:pt idx="295570">
                  <c:v>203750</c:v>
                </c:pt>
                <c:pt idx="295571">
                  <c:v>203750</c:v>
                </c:pt>
                <c:pt idx="295572">
                  <c:v>203750</c:v>
                </c:pt>
                <c:pt idx="295573">
                  <c:v>203750</c:v>
                </c:pt>
                <c:pt idx="295574">
                  <c:v>203750</c:v>
                </c:pt>
                <c:pt idx="295575">
                  <c:v>203750</c:v>
                </c:pt>
                <c:pt idx="295576">
                  <c:v>203750</c:v>
                </c:pt>
                <c:pt idx="295577">
                  <c:v>203750</c:v>
                </c:pt>
                <c:pt idx="295578">
                  <c:v>203750</c:v>
                </c:pt>
                <c:pt idx="295579">
                  <c:v>203750</c:v>
                </c:pt>
                <c:pt idx="295580">
                  <c:v>203750</c:v>
                </c:pt>
                <c:pt idx="295581">
                  <c:v>203750</c:v>
                </c:pt>
                <c:pt idx="295582">
                  <c:v>203750</c:v>
                </c:pt>
                <c:pt idx="295583">
                  <c:v>203750</c:v>
                </c:pt>
                <c:pt idx="295584">
                  <c:v>203750</c:v>
                </c:pt>
                <c:pt idx="295585">
                  <c:v>203750</c:v>
                </c:pt>
                <c:pt idx="295586">
                  <c:v>203750</c:v>
                </c:pt>
                <c:pt idx="295587">
                  <c:v>203750</c:v>
                </c:pt>
                <c:pt idx="295588">
                  <c:v>203750</c:v>
                </c:pt>
                <c:pt idx="295589">
                  <c:v>203750</c:v>
                </c:pt>
                <c:pt idx="295590">
                  <c:v>203750</c:v>
                </c:pt>
                <c:pt idx="295591">
                  <c:v>203750</c:v>
                </c:pt>
                <c:pt idx="295592">
                  <c:v>203750</c:v>
                </c:pt>
                <c:pt idx="295593">
                  <c:v>203750</c:v>
                </c:pt>
                <c:pt idx="295594">
                  <c:v>203750</c:v>
                </c:pt>
                <c:pt idx="295595">
                  <c:v>203750</c:v>
                </c:pt>
                <c:pt idx="295596">
                  <c:v>203750</c:v>
                </c:pt>
                <c:pt idx="295597">
                  <c:v>203750</c:v>
                </c:pt>
                <c:pt idx="295598">
                  <c:v>203750</c:v>
                </c:pt>
                <c:pt idx="295599">
                  <c:v>203750</c:v>
                </c:pt>
                <c:pt idx="295600">
                  <c:v>203750</c:v>
                </c:pt>
                <c:pt idx="295601">
                  <c:v>203750</c:v>
                </c:pt>
                <c:pt idx="295602">
                  <c:v>203750</c:v>
                </c:pt>
                <c:pt idx="295603">
                  <c:v>203750</c:v>
                </c:pt>
                <c:pt idx="295604">
                  <c:v>203750</c:v>
                </c:pt>
                <c:pt idx="295605">
                  <c:v>203750</c:v>
                </c:pt>
                <c:pt idx="295606">
                  <c:v>203750</c:v>
                </c:pt>
                <c:pt idx="295607">
                  <c:v>203750</c:v>
                </c:pt>
                <c:pt idx="295608">
                  <c:v>203750</c:v>
                </c:pt>
                <c:pt idx="295609">
                  <c:v>203750</c:v>
                </c:pt>
                <c:pt idx="295610">
                  <c:v>203750</c:v>
                </c:pt>
                <c:pt idx="295611">
                  <c:v>203750</c:v>
                </c:pt>
                <c:pt idx="295612">
                  <c:v>203750</c:v>
                </c:pt>
                <c:pt idx="295613">
                  <c:v>203750</c:v>
                </c:pt>
                <c:pt idx="295614">
                  <c:v>203750</c:v>
                </c:pt>
                <c:pt idx="295615">
                  <c:v>203750</c:v>
                </c:pt>
                <c:pt idx="295616">
                  <c:v>203750</c:v>
                </c:pt>
                <c:pt idx="295617">
                  <c:v>203750</c:v>
                </c:pt>
                <c:pt idx="295618">
                  <c:v>203750</c:v>
                </c:pt>
                <c:pt idx="295619">
                  <c:v>203750</c:v>
                </c:pt>
                <c:pt idx="295620">
                  <c:v>203750</c:v>
                </c:pt>
                <c:pt idx="295621">
                  <c:v>203750</c:v>
                </c:pt>
                <c:pt idx="295622">
                  <c:v>203750</c:v>
                </c:pt>
                <c:pt idx="295623">
                  <c:v>203750</c:v>
                </c:pt>
                <c:pt idx="295624">
                  <c:v>203750</c:v>
                </c:pt>
                <c:pt idx="295625">
                  <c:v>203750</c:v>
                </c:pt>
                <c:pt idx="295626">
                  <c:v>203750</c:v>
                </c:pt>
                <c:pt idx="295627">
                  <c:v>203750</c:v>
                </c:pt>
                <c:pt idx="295628">
                  <c:v>203750</c:v>
                </c:pt>
                <c:pt idx="295629">
                  <c:v>203750</c:v>
                </c:pt>
                <c:pt idx="295630">
                  <c:v>203750</c:v>
                </c:pt>
                <c:pt idx="295631">
                  <c:v>203750</c:v>
                </c:pt>
                <c:pt idx="295632">
                  <c:v>203750</c:v>
                </c:pt>
                <c:pt idx="295633">
                  <c:v>203750</c:v>
                </c:pt>
                <c:pt idx="295634">
                  <c:v>203750</c:v>
                </c:pt>
                <c:pt idx="295635">
                  <c:v>203750</c:v>
                </c:pt>
                <c:pt idx="295636">
                  <c:v>203750</c:v>
                </c:pt>
                <c:pt idx="295637">
                  <c:v>203750</c:v>
                </c:pt>
                <c:pt idx="295638">
                  <c:v>203750</c:v>
                </c:pt>
                <c:pt idx="295639">
                  <c:v>203750</c:v>
                </c:pt>
                <c:pt idx="295640">
                  <c:v>203750</c:v>
                </c:pt>
                <c:pt idx="295641">
                  <c:v>203750</c:v>
                </c:pt>
                <c:pt idx="295642">
                  <c:v>203750</c:v>
                </c:pt>
                <c:pt idx="295643">
                  <c:v>203750</c:v>
                </c:pt>
                <c:pt idx="295644">
                  <c:v>203750</c:v>
                </c:pt>
                <c:pt idx="295645">
                  <c:v>203750</c:v>
                </c:pt>
                <c:pt idx="295646">
                  <c:v>203750</c:v>
                </c:pt>
                <c:pt idx="295647">
                  <c:v>203750</c:v>
                </c:pt>
                <c:pt idx="295648">
                  <c:v>203750</c:v>
                </c:pt>
                <c:pt idx="295649">
                  <c:v>203750</c:v>
                </c:pt>
                <c:pt idx="295650">
                  <c:v>203750</c:v>
                </c:pt>
                <c:pt idx="295651">
                  <c:v>203750</c:v>
                </c:pt>
                <c:pt idx="295652">
                  <c:v>203750</c:v>
                </c:pt>
                <c:pt idx="295653">
                  <c:v>203750</c:v>
                </c:pt>
                <c:pt idx="295654">
                  <c:v>203750</c:v>
                </c:pt>
                <c:pt idx="295655">
                  <c:v>203750</c:v>
                </c:pt>
                <c:pt idx="295656">
                  <c:v>203750</c:v>
                </c:pt>
                <c:pt idx="295657">
                  <c:v>203750</c:v>
                </c:pt>
                <c:pt idx="295658">
                  <c:v>203750</c:v>
                </c:pt>
                <c:pt idx="295659">
                  <c:v>203750</c:v>
                </c:pt>
                <c:pt idx="295660">
                  <c:v>203750</c:v>
                </c:pt>
                <c:pt idx="295661">
                  <c:v>203750</c:v>
                </c:pt>
                <c:pt idx="295662">
                  <c:v>203750</c:v>
                </c:pt>
                <c:pt idx="295663">
                  <c:v>203750</c:v>
                </c:pt>
                <c:pt idx="295664">
                  <c:v>203750</c:v>
                </c:pt>
                <c:pt idx="295665">
                  <c:v>203750</c:v>
                </c:pt>
                <c:pt idx="295666">
                  <c:v>203750</c:v>
                </c:pt>
                <c:pt idx="295667">
                  <c:v>203750</c:v>
                </c:pt>
                <c:pt idx="295668">
                  <c:v>203750</c:v>
                </c:pt>
                <c:pt idx="295669">
                  <c:v>203750</c:v>
                </c:pt>
                <c:pt idx="295670">
                  <c:v>203750</c:v>
                </c:pt>
                <c:pt idx="295671">
                  <c:v>203750</c:v>
                </c:pt>
                <c:pt idx="295672">
                  <c:v>203750</c:v>
                </c:pt>
                <c:pt idx="295673">
                  <c:v>203750</c:v>
                </c:pt>
                <c:pt idx="295674">
                  <c:v>203750</c:v>
                </c:pt>
                <c:pt idx="295675">
                  <c:v>203750</c:v>
                </c:pt>
                <c:pt idx="295676">
                  <c:v>203750</c:v>
                </c:pt>
                <c:pt idx="295677">
                  <c:v>203750</c:v>
                </c:pt>
                <c:pt idx="295678">
                  <c:v>203750</c:v>
                </c:pt>
                <c:pt idx="295679">
                  <c:v>203750</c:v>
                </c:pt>
                <c:pt idx="295680">
                  <c:v>203750</c:v>
                </c:pt>
                <c:pt idx="295681">
                  <c:v>203750</c:v>
                </c:pt>
                <c:pt idx="295682">
                  <c:v>203750</c:v>
                </c:pt>
                <c:pt idx="295683">
                  <c:v>203750</c:v>
                </c:pt>
                <c:pt idx="295684">
                  <c:v>203750</c:v>
                </c:pt>
                <c:pt idx="295685">
                  <c:v>203750</c:v>
                </c:pt>
                <c:pt idx="295686">
                  <c:v>203750</c:v>
                </c:pt>
                <c:pt idx="295687">
                  <c:v>203750</c:v>
                </c:pt>
                <c:pt idx="295688">
                  <c:v>203750</c:v>
                </c:pt>
                <c:pt idx="295689">
                  <c:v>203750</c:v>
                </c:pt>
                <c:pt idx="295690">
                  <c:v>203750</c:v>
                </c:pt>
                <c:pt idx="295691">
                  <c:v>203750</c:v>
                </c:pt>
                <c:pt idx="295692">
                  <c:v>203750</c:v>
                </c:pt>
                <c:pt idx="295693">
                  <c:v>203750</c:v>
                </c:pt>
                <c:pt idx="295694">
                  <c:v>203750</c:v>
                </c:pt>
                <c:pt idx="295695">
                  <c:v>203750</c:v>
                </c:pt>
                <c:pt idx="295696">
                  <c:v>203750</c:v>
                </c:pt>
                <c:pt idx="295697">
                  <c:v>203750</c:v>
                </c:pt>
                <c:pt idx="295698">
                  <c:v>203750</c:v>
                </c:pt>
                <c:pt idx="295699">
                  <c:v>203750</c:v>
                </c:pt>
                <c:pt idx="295700">
                  <c:v>203750</c:v>
                </c:pt>
                <c:pt idx="295701">
                  <c:v>203750</c:v>
                </c:pt>
                <c:pt idx="295702">
                  <c:v>203750</c:v>
                </c:pt>
                <c:pt idx="295703">
                  <c:v>203750</c:v>
                </c:pt>
                <c:pt idx="295704">
                  <c:v>203750</c:v>
                </c:pt>
                <c:pt idx="295705">
                  <c:v>203750</c:v>
                </c:pt>
                <c:pt idx="295706">
                  <c:v>203750</c:v>
                </c:pt>
                <c:pt idx="295707">
                  <c:v>203750</c:v>
                </c:pt>
                <c:pt idx="295708">
                  <c:v>203750</c:v>
                </c:pt>
                <c:pt idx="295709">
                  <c:v>203750</c:v>
                </c:pt>
                <c:pt idx="295710">
                  <c:v>203750</c:v>
                </c:pt>
                <c:pt idx="295711">
                  <c:v>203750</c:v>
                </c:pt>
                <c:pt idx="295712">
                  <c:v>203750</c:v>
                </c:pt>
                <c:pt idx="295713">
                  <c:v>203750</c:v>
                </c:pt>
                <c:pt idx="295714">
                  <c:v>203750</c:v>
                </c:pt>
                <c:pt idx="295715">
                  <c:v>203750</c:v>
                </c:pt>
                <c:pt idx="295716">
                  <c:v>203750</c:v>
                </c:pt>
                <c:pt idx="295717">
                  <c:v>203750</c:v>
                </c:pt>
                <c:pt idx="295718">
                  <c:v>203750</c:v>
                </c:pt>
                <c:pt idx="295719">
                  <c:v>203750</c:v>
                </c:pt>
                <c:pt idx="295720">
                  <c:v>203750</c:v>
                </c:pt>
                <c:pt idx="295721">
                  <c:v>203750</c:v>
                </c:pt>
                <c:pt idx="295722">
                  <c:v>203750</c:v>
                </c:pt>
                <c:pt idx="295723">
                  <c:v>203750</c:v>
                </c:pt>
                <c:pt idx="295724">
                  <c:v>203750</c:v>
                </c:pt>
                <c:pt idx="295725">
                  <c:v>203750</c:v>
                </c:pt>
                <c:pt idx="295726">
                  <c:v>203750</c:v>
                </c:pt>
                <c:pt idx="295727">
                  <c:v>203750</c:v>
                </c:pt>
                <c:pt idx="295728">
                  <c:v>203750</c:v>
                </c:pt>
                <c:pt idx="295729">
                  <c:v>203750</c:v>
                </c:pt>
                <c:pt idx="295730">
                  <c:v>203750</c:v>
                </c:pt>
                <c:pt idx="295731">
                  <c:v>203750</c:v>
                </c:pt>
                <c:pt idx="295732">
                  <c:v>203750</c:v>
                </c:pt>
                <c:pt idx="295733">
                  <c:v>203750</c:v>
                </c:pt>
                <c:pt idx="295734">
                  <c:v>203750</c:v>
                </c:pt>
                <c:pt idx="295735">
                  <c:v>203750</c:v>
                </c:pt>
                <c:pt idx="295736">
                  <c:v>203750</c:v>
                </c:pt>
                <c:pt idx="295737">
                  <c:v>203750</c:v>
                </c:pt>
                <c:pt idx="295738">
                  <c:v>203750</c:v>
                </c:pt>
                <c:pt idx="295739">
                  <c:v>203750</c:v>
                </c:pt>
                <c:pt idx="295740">
                  <c:v>203750</c:v>
                </c:pt>
                <c:pt idx="295741">
                  <c:v>203750</c:v>
                </c:pt>
                <c:pt idx="295742">
                  <c:v>203750</c:v>
                </c:pt>
                <c:pt idx="295743">
                  <c:v>203750</c:v>
                </c:pt>
                <c:pt idx="295744">
                  <c:v>203750</c:v>
                </c:pt>
                <c:pt idx="295745">
                  <c:v>203750</c:v>
                </c:pt>
                <c:pt idx="295746">
                  <c:v>203750</c:v>
                </c:pt>
                <c:pt idx="295747">
                  <c:v>203750</c:v>
                </c:pt>
                <c:pt idx="295748">
                  <c:v>203750</c:v>
                </c:pt>
                <c:pt idx="295749">
                  <c:v>203750</c:v>
                </c:pt>
                <c:pt idx="295750">
                  <c:v>203750</c:v>
                </c:pt>
                <c:pt idx="295751">
                  <c:v>203750</c:v>
                </c:pt>
                <c:pt idx="295752">
                  <c:v>203750</c:v>
                </c:pt>
                <c:pt idx="295753">
                  <c:v>203750</c:v>
                </c:pt>
                <c:pt idx="295754">
                  <c:v>203750</c:v>
                </c:pt>
                <c:pt idx="295755">
                  <c:v>203750</c:v>
                </c:pt>
                <c:pt idx="295756">
                  <c:v>203750</c:v>
                </c:pt>
                <c:pt idx="295757">
                  <c:v>203750</c:v>
                </c:pt>
                <c:pt idx="295758">
                  <c:v>203750</c:v>
                </c:pt>
                <c:pt idx="295759">
                  <c:v>203750</c:v>
                </c:pt>
                <c:pt idx="295760">
                  <c:v>203750</c:v>
                </c:pt>
                <c:pt idx="295761">
                  <c:v>203750</c:v>
                </c:pt>
                <c:pt idx="295762">
                  <c:v>203750</c:v>
                </c:pt>
                <c:pt idx="295763">
                  <c:v>203750</c:v>
                </c:pt>
                <c:pt idx="295764">
                  <c:v>203750</c:v>
                </c:pt>
                <c:pt idx="295765">
                  <c:v>203750</c:v>
                </c:pt>
                <c:pt idx="295766">
                  <c:v>203750</c:v>
                </c:pt>
                <c:pt idx="295767">
                  <c:v>203750</c:v>
                </c:pt>
                <c:pt idx="295768">
                  <c:v>203750</c:v>
                </c:pt>
                <c:pt idx="295769">
                  <c:v>203750</c:v>
                </c:pt>
                <c:pt idx="295770">
                  <c:v>203750</c:v>
                </c:pt>
                <c:pt idx="295771">
                  <c:v>203750</c:v>
                </c:pt>
                <c:pt idx="295772">
                  <c:v>203750</c:v>
                </c:pt>
                <c:pt idx="295773">
                  <c:v>203750</c:v>
                </c:pt>
                <c:pt idx="295774">
                  <c:v>203750</c:v>
                </c:pt>
                <c:pt idx="295775">
                  <c:v>203750</c:v>
                </c:pt>
                <c:pt idx="295776">
                  <c:v>203750</c:v>
                </c:pt>
                <c:pt idx="295777">
                  <c:v>203750</c:v>
                </c:pt>
                <c:pt idx="295778">
                  <c:v>203750</c:v>
                </c:pt>
                <c:pt idx="295779">
                  <c:v>203750</c:v>
                </c:pt>
                <c:pt idx="295780">
                  <c:v>203750</c:v>
                </c:pt>
                <c:pt idx="295781">
                  <c:v>203750</c:v>
                </c:pt>
                <c:pt idx="295782">
                  <c:v>203750</c:v>
                </c:pt>
                <c:pt idx="295783">
                  <c:v>203750</c:v>
                </c:pt>
                <c:pt idx="295784">
                  <c:v>203750</c:v>
                </c:pt>
                <c:pt idx="295785">
                  <c:v>203750</c:v>
                </c:pt>
                <c:pt idx="295786">
                  <c:v>203750</c:v>
                </c:pt>
                <c:pt idx="295787">
                  <c:v>203750</c:v>
                </c:pt>
                <c:pt idx="295788">
                  <c:v>203750</c:v>
                </c:pt>
                <c:pt idx="295789">
                  <c:v>203750</c:v>
                </c:pt>
                <c:pt idx="295790">
                  <c:v>203750</c:v>
                </c:pt>
                <c:pt idx="295791">
                  <c:v>203750</c:v>
                </c:pt>
                <c:pt idx="295792">
                  <c:v>203750</c:v>
                </c:pt>
                <c:pt idx="295793">
                  <c:v>203750</c:v>
                </c:pt>
                <c:pt idx="295794">
                  <c:v>203750</c:v>
                </c:pt>
                <c:pt idx="295795">
                  <c:v>203750</c:v>
                </c:pt>
                <c:pt idx="295796">
                  <c:v>203750</c:v>
                </c:pt>
                <c:pt idx="295797">
                  <c:v>203750</c:v>
                </c:pt>
                <c:pt idx="295798">
                  <c:v>203750</c:v>
                </c:pt>
                <c:pt idx="295799">
                  <c:v>203750</c:v>
                </c:pt>
                <c:pt idx="295800">
                  <c:v>203750</c:v>
                </c:pt>
                <c:pt idx="295801">
                  <c:v>203750</c:v>
                </c:pt>
                <c:pt idx="295802">
                  <c:v>203750</c:v>
                </c:pt>
                <c:pt idx="295803">
                  <c:v>203750</c:v>
                </c:pt>
                <c:pt idx="295804">
                  <c:v>203750</c:v>
                </c:pt>
                <c:pt idx="295805">
                  <c:v>203750</c:v>
                </c:pt>
                <c:pt idx="295806">
                  <c:v>203750</c:v>
                </c:pt>
                <c:pt idx="295807">
                  <c:v>203750</c:v>
                </c:pt>
                <c:pt idx="295808">
                  <c:v>203750</c:v>
                </c:pt>
                <c:pt idx="295809">
                  <c:v>203750</c:v>
                </c:pt>
                <c:pt idx="295810">
                  <c:v>203750</c:v>
                </c:pt>
                <c:pt idx="295811">
                  <c:v>203750</c:v>
                </c:pt>
                <c:pt idx="295812">
                  <c:v>203750</c:v>
                </c:pt>
                <c:pt idx="295813">
                  <c:v>203750</c:v>
                </c:pt>
                <c:pt idx="295814">
                  <c:v>203750</c:v>
                </c:pt>
                <c:pt idx="295815">
                  <c:v>203750</c:v>
                </c:pt>
                <c:pt idx="295816">
                  <c:v>203750</c:v>
                </c:pt>
                <c:pt idx="295817">
                  <c:v>203750</c:v>
                </c:pt>
                <c:pt idx="295818">
                  <c:v>203750</c:v>
                </c:pt>
                <c:pt idx="295819">
                  <c:v>203750</c:v>
                </c:pt>
                <c:pt idx="295820">
                  <c:v>203750</c:v>
                </c:pt>
                <c:pt idx="295821">
                  <c:v>203750</c:v>
                </c:pt>
                <c:pt idx="295822">
                  <c:v>203750</c:v>
                </c:pt>
                <c:pt idx="295823">
                  <c:v>203750</c:v>
                </c:pt>
                <c:pt idx="295824">
                  <c:v>203750</c:v>
                </c:pt>
                <c:pt idx="295825">
                  <c:v>203750</c:v>
                </c:pt>
                <c:pt idx="295826">
                  <c:v>203750</c:v>
                </c:pt>
                <c:pt idx="295827">
                  <c:v>203750</c:v>
                </c:pt>
                <c:pt idx="295828">
                  <c:v>203750</c:v>
                </c:pt>
                <c:pt idx="295829">
                  <c:v>203750</c:v>
                </c:pt>
                <c:pt idx="295830">
                  <c:v>203750</c:v>
                </c:pt>
                <c:pt idx="295831">
                  <c:v>203750</c:v>
                </c:pt>
                <c:pt idx="295832">
                  <c:v>203750</c:v>
                </c:pt>
                <c:pt idx="295833">
                  <c:v>203750</c:v>
                </c:pt>
                <c:pt idx="295834">
                  <c:v>203750</c:v>
                </c:pt>
                <c:pt idx="295835">
                  <c:v>203750</c:v>
                </c:pt>
                <c:pt idx="295836">
                  <c:v>203750</c:v>
                </c:pt>
                <c:pt idx="295837">
                  <c:v>203750</c:v>
                </c:pt>
                <c:pt idx="295838">
                  <c:v>203750</c:v>
                </c:pt>
                <c:pt idx="295839">
                  <c:v>203750</c:v>
                </c:pt>
                <c:pt idx="295840">
                  <c:v>203750</c:v>
                </c:pt>
                <c:pt idx="295841">
                  <c:v>203750</c:v>
                </c:pt>
                <c:pt idx="295842">
                  <c:v>203750</c:v>
                </c:pt>
                <c:pt idx="295843">
                  <c:v>203750</c:v>
                </c:pt>
                <c:pt idx="295844">
                  <c:v>203750</c:v>
                </c:pt>
                <c:pt idx="295845">
                  <c:v>203750</c:v>
                </c:pt>
                <c:pt idx="295846">
                  <c:v>203750</c:v>
                </c:pt>
                <c:pt idx="295847">
                  <c:v>203750</c:v>
                </c:pt>
                <c:pt idx="295848">
                  <c:v>203750</c:v>
                </c:pt>
                <c:pt idx="295849">
                  <c:v>203750</c:v>
                </c:pt>
                <c:pt idx="295850">
                  <c:v>203750</c:v>
                </c:pt>
                <c:pt idx="295851">
                  <c:v>203750</c:v>
                </c:pt>
                <c:pt idx="295852">
                  <c:v>203750</c:v>
                </c:pt>
                <c:pt idx="295853">
                  <c:v>203750</c:v>
                </c:pt>
                <c:pt idx="295854">
                  <c:v>203750</c:v>
                </c:pt>
                <c:pt idx="295855">
                  <c:v>203750</c:v>
                </c:pt>
                <c:pt idx="295856">
                  <c:v>203750</c:v>
                </c:pt>
                <c:pt idx="295857">
                  <c:v>203750</c:v>
                </c:pt>
                <c:pt idx="295858">
                  <c:v>203750</c:v>
                </c:pt>
                <c:pt idx="295859">
                  <c:v>203750</c:v>
                </c:pt>
                <c:pt idx="295860">
                  <c:v>203750</c:v>
                </c:pt>
                <c:pt idx="295861">
                  <c:v>203750</c:v>
                </c:pt>
                <c:pt idx="295862">
                  <c:v>203750</c:v>
                </c:pt>
                <c:pt idx="295863">
                  <c:v>203750</c:v>
                </c:pt>
                <c:pt idx="295864">
                  <c:v>203750</c:v>
                </c:pt>
                <c:pt idx="295865">
                  <c:v>203750</c:v>
                </c:pt>
                <c:pt idx="295866">
                  <c:v>203750</c:v>
                </c:pt>
                <c:pt idx="295867">
                  <c:v>203750</c:v>
                </c:pt>
                <c:pt idx="295868">
                  <c:v>203750</c:v>
                </c:pt>
                <c:pt idx="295869">
                  <c:v>203750</c:v>
                </c:pt>
                <c:pt idx="295870">
                  <c:v>203750</c:v>
                </c:pt>
                <c:pt idx="295871">
                  <c:v>203750</c:v>
                </c:pt>
                <c:pt idx="295872">
                  <c:v>203750</c:v>
                </c:pt>
                <c:pt idx="295873">
                  <c:v>203750</c:v>
                </c:pt>
                <c:pt idx="295874">
                  <c:v>203750</c:v>
                </c:pt>
                <c:pt idx="295875">
                  <c:v>203750</c:v>
                </c:pt>
                <c:pt idx="295876">
                  <c:v>203750</c:v>
                </c:pt>
                <c:pt idx="295877">
                  <c:v>203750</c:v>
                </c:pt>
                <c:pt idx="295878">
                  <c:v>203750</c:v>
                </c:pt>
                <c:pt idx="295879">
                  <c:v>203750</c:v>
                </c:pt>
                <c:pt idx="295880">
                  <c:v>203750</c:v>
                </c:pt>
                <c:pt idx="295881">
                  <c:v>203750</c:v>
                </c:pt>
                <c:pt idx="295882">
                  <c:v>203750</c:v>
                </c:pt>
                <c:pt idx="295883">
                  <c:v>203750</c:v>
                </c:pt>
                <c:pt idx="295884">
                  <c:v>203750</c:v>
                </c:pt>
                <c:pt idx="295885">
                  <c:v>203750</c:v>
                </c:pt>
                <c:pt idx="295886">
                  <c:v>203750</c:v>
                </c:pt>
                <c:pt idx="295887">
                  <c:v>203750</c:v>
                </c:pt>
                <c:pt idx="295888">
                  <c:v>203750</c:v>
                </c:pt>
                <c:pt idx="295889">
                  <c:v>203750</c:v>
                </c:pt>
                <c:pt idx="295890">
                  <c:v>203750</c:v>
                </c:pt>
                <c:pt idx="295891">
                  <c:v>203750</c:v>
                </c:pt>
                <c:pt idx="295892">
                  <c:v>203750</c:v>
                </c:pt>
                <c:pt idx="295893">
                  <c:v>203750</c:v>
                </c:pt>
                <c:pt idx="295894">
                  <c:v>203750</c:v>
                </c:pt>
                <c:pt idx="295895">
                  <c:v>203750</c:v>
                </c:pt>
                <c:pt idx="295896">
                  <c:v>203750</c:v>
                </c:pt>
                <c:pt idx="295897">
                  <c:v>203750</c:v>
                </c:pt>
                <c:pt idx="295898">
                  <c:v>203750</c:v>
                </c:pt>
                <c:pt idx="295899">
                  <c:v>203750</c:v>
                </c:pt>
                <c:pt idx="295900">
                  <c:v>203750</c:v>
                </c:pt>
                <c:pt idx="295901">
                  <c:v>203750</c:v>
                </c:pt>
                <c:pt idx="295902">
                  <c:v>203750</c:v>
                </c:pt>
                <c:pt idx="295903">
                  <c:v>203750</c:v>
                </c:pt>
                <c:pt idx="295904">
                  <c:v>203750</c:v>
                </c:pt>
                <c:pt idx="295905">
                  <c:v>203750</c:v>
                </c:pt>
                <c:pt idx="295906">
                  <c:v>203750</c:v>
                </c:pt>
                <c:pt idx="295907">
                  <c:v>203750</c:v>
                </c:pt>
                <c:pt idx="295908">
                  <c:v>203750</c:v>
                </c:pt>
                <c:pt idx="295909">
                  <c:v>203750</c:v>
                </c:pt>
                <c:pt idx="295910">
                  <c:v>203750</c:v>
                </c:pt>
                <c:pt idx="295911">
                  <c:v>203750</c:v>
                </c:pt>
                <c:pt idx="295912">
                  <c:v>203750</c:v>
                </c:pt>
                <c:pt idx="295913">
                  <c:v>203750</c:v>
                </c:pt>
                <c:pt idx="295914">
                  <c:v>203750</c:v>
                </c:pt>
                <c:pt idx="295915">
                  <c:v>203750</c:v>
                </c:pt>
                <c:pt idx="295916">
                  <c:v>203750</c:v>
                </c:pt>
                <c:pt idx="295917">
                  <c:v>203750</c:v>
                </c:pt>
                <c:pt idx="295918">
                  <c:v>203750</c:v>
                </c:pt>
                <c:pt idx="295919">
                  <c:v>203750</c:v>
                </c:pt>
                <c:pt idx="295920">
                  <c:v>203750</c:v>
                </c:pt>
                <c:pt idx="295921">
                  <c:v>203750</c:v>
                </c:pt>
                <c:pt idx="295922">
                  <c:v>203750</c:v>
                </c:pt>
                <c:pt idx="295923">
                  <c:v>203750</c:v>
                </c:pt>
                <c:pt idx="295924">
                  <c:v>203750</c:v>
                </c:pt>
                <c:pt idx="295925">
                  <c:v>203750</c:v>
                </c:pt>
                <c:pt idx="295926">
                  <c:v>203750</c:v>
                </c:pt>
                <c:pt idx="295927">
                  <c:v>203750</c:v>
                </c:pt>
                <c:pt idx="295928">
                  <c:v>203750</c:v>
                </c:pt>
                <c:pt idx="295929">
                  <c:v>203750</c:v>
                </c:pt>
                <c:pt idx="295930">
                  <c:v>203750</c:v>
                </c:pt>
                <c:pt idx="295931">
                  <c:v>203750</c:v>
                </c:pt>
                <c:pt idx="295932">
                  <c:v>203750</c:v>
                </c:pt>
                <c:pt idx="295933">
                  <c:v>203750</c:v>
                </c:pt>
                <c:pt idx="295934">
                  <c:v>203750</c:v>
                </c:pt>
                <c:pt idx="295935">
                  <c:v>203750</c:v>
                </c:pt>
                <c:pt idx="295936">
                  <c:v>203750</c:v>
                </c:pt>
                <c:pt idx="295937">
                  <c:v>203750</c:v>
                </c:pt>
                <c:pt idx="295938">
                  <c:v>203750</c:v>
                </c:pt>
                <c:pt idx="295939">
                  <c:v>203750</c:v>
                </c:pt>
                <c:pt idx="295940">
                  <c:v>203750</c:v>
                </c:pt>
                <c:pt idx="295941">
                  <c:v>203750</c:v>
                </c:pt>
                <c:pt idx="295942">
                  <c:v>203750</c:v>
                </c:pt>
                <c:pt idx="295943">
                  <c:v>203750</c:v>
                </c:pt>
                <c:pt idx="295944">
                  <c:v>203750</c:v>
                </c:pt>
                <c:pt idx="295945">
                  <c:v>203750</c:v>
                </c:pt>
                <c:pt idx="295946">
                  <c:v>203750</c:v>
                </c:pt>
                <c:pt idx="295947">
                  <c:v>203750</c:v>
                </c:pt>
                <c:pt idx="295948">
                  <c:v>203750</c:v>
                </c:pt>
                <c:pt idx="295949">
                  <c:v>203750</c:v>
                </c:pt>
                <c:pt idx="295950">
                  <c:v>203750</c:v>
                </c:pt>
                <c:pt idx="295951">
                  <c:v>203750</c:v>
                </c:pt>
                <c:pt idx="295952">
                  <c:v>203750</c:v>
                </c:pt>
                <c:pt idx="295953">
                  <c:v>203750</c:v>
                </c:pt>
                <c:pt idx="295954">
                  <c:v>203750</c:v>
                </c:pt>
                <c:pt idx="295955">
                  <c:v>203750</c:v>
                </c:pt>
                <c:pt idx="295956">
                  <c:v>203750</c:v>
                </c:pt>
                <c:pt idx="295957">
                  <c:v>203750</c:v>
                </c:pt>
                <c:pt idx="295958">
                  <c:v>203750</c:v>
                </c:pt>
                <c:pt idx="295959">
                  <c:v>203750</c:v>
                </c:pt>
                <c:pt idx="295960">
                  <c:v>203750</c:v>
                </c:pt>
                <c:pt idx="295961">
                  <c:v>203750</c:v>
                </c:pt>
                <c:pt idx="295962">
                  <c:v>203750</c:v>
                </c:pt>
                <c:pt idx="295963">
                  <c:v>203750</c:v>
                </c:pt>
                <c:pt idx="295964">
                  <c:v>203750</c:v>
                </c:pt>
                <c:pt idx="295965">
                  <c:v>203750</c:v>
                </c:pt>
                <c:pt idx="295966">
                  <c:v>203750</c:v>
                </c:pt>
                <c:pt idx="295967">
                  <c:v>203750</c:v>
                </c:pt>
                <c:pt idx="295968">
                  <c:v>203750</c:v>
                </c:pt>
                <c:pt idx="295969">
                  <c:v>203750</c:v>
                </c:pt>
                <c:pt idx="295970">
                  <c:v>203750</c:v>
                </c:pt>
                <c:pt idx="295971">
                  <c:v>203750</c:v>
                </c:pt>
                <c:pt idx="295972">
                  <c:v>203750</c:v>
                </c:pt>
                <c:pt idx="295973">
                  <c:v>203750</c:v>
                </c:pt>
                <c:pt idx="295974">
                  <c:v>203750</c:v>
                </c:pt>
                <c:pt idx="295975">
                  <c:v>203750</c:v>
                </c:pt>
                <c:pt idx="295976">
                  <c:v>203750</c:v>
                </c:pt>
                <c:pt idx="295977">
                  <c:v>203750</c:v>
                </c:pt>
                <c:pt idx="295978">
                  <c:v>203750</c:v>
                </c:pt>
                <c:pt idx="295979">
                  <c:v>203750</c:v>
                </c:pt>
                <c:pt idx="295980">
                  <c:v>203750</c:v>
                </c:pt>
                <c:pt idx="295981">
                  <c:v>203750</c:v>
                </c:pt>
                <c:pt idx="295982">
                  <c:v>203750</c:v>
                </c:pt>
                <c:pt idx="295983">
                  <c:v>203750</c:v>
                </c:pt>
                <c:pt idx="295984">
                  <c:v>203750</c:v>
                </c:pt>
                <c:pt idx="295985">
                  <c:v>203750</c:v>
                </c:pt>
                <c:pt idx="295986">
                  <c:v>203750</c:v>
                </c:pt>
                <c:pt idx="295987">
                  <c:v>203750</c:v>
                </c:pt>
                <c:pt idx="295988">
                  <c:v>203750</c:v>
                </c:pt>
                <c:pt idx="295989">
                  <c:v>203750</c:v>
                </c:pt>
                <c:pt idx="295990">
                  <c:v>203750</c:v>
                </c:pt>
                <c:pt idx="295991">
                  <c:v>203750</c:v>
                </c:pt>
                <c:pt idx="295992">
                  <c:v>203750</c:v>
                </c:pt>
                <c:pt idx="295993">
                  <c:v>203750</c:v>
                </c:pt>
                <c:pt idx="295994">
                  <c:v>203750</c:v>
                </c:pt>
                <c:pt idx="295995">
                  <c:v>203750</c:v>
                </c:pt>
                <c:pt idx="295996">
                  <c:v>203750</c:v>
                </c:pt>
                <c:pt idx="295997">
                  <c:v>203750</c:v>
                </c:pt>
                <c:pt idx="295998">
                  <c:v>203750</c:v>
                </c:pt>
                <c:pt idx="295999">
                  <c:v>203750</c:v>
                </c:pt>
                <c:pt idx="296000">
                  <c:v>203750</c:v>
                </c:pt>
                <c:pt idx="296001">
                  <c:v>203750</c:v>
                </c:pt>
                <c:pt idx="296002">
                  <c:v>203750</c:v>
                </c:pt>
                <c:pt idx="296003">
                  <c:v>203750</c:v>
                </c:pt>
                <c:pt idx="296004">
                  <c:v>203750</c:v>
                </c:pt>
                <c:pt idx="296005">
                  <c:v>203750</c:v>
                </c:pt>
                <c:pt idx="296006">
                  <c:v>203750</c:v>
                </c:pt>
                <c:pt idx="296007">
                  <c:v>203750</c:v>
                </c:pt>
                <c:pt idx="296008">
                  <c:v>203750</c:v>
                </c:pt>
                <c:pt idx="296009">
                  <c:v>203750</c:v>
                </c:pt>
                <c:pt idx="296010">
                  <c:v>203750</c:v>
                </c:pt>
                <c:pt idx="296011">
                  <c:v>203750</c:v>
                </c:pt>
                <c:pt idx="296012">
                  <c:v>203750</c:v>
                </c:pt>
                <c:pt idx="296013">
                  <c:v>203750</c:v>
                </c:pt>
                <c:pt idx="296014">
                  <c:v>203750</c:v>
                </c:pt>
                <c:pt idx="296015">
                  <c:v>203750</c:v>
                </c:pt>
                <c:pt idx="296016">
                  <c:v>203750</c:v>
                </c:pt>
                <c:pt idx="296017">
                  <c:v>203750</c:v>
                </c:pt>
                <c:pt idx="296018">
                  <c:v>203750</c:v>
                </c:pt>
                <c:pt idx="296019">
                  <c:v>203750</c:v>
                </c:pt>
                <c:pt idx="296020">
                  <c:v>203750</c:v>
                </c:pt>
                <c:pt idx="296021">
                  <c:v>203750</c:v>
                </c:pt>
                <c:pt idx="296022">
                  <c:v>203750</c:v>
                </c:pt>
                <c:pt idx="296023">
                  <c:v>203750</c:v>
                </c:pt>
                <c:pt idx="296024">
                  <c:v>203750</c:v>
                </c:pt>
                <c:pt idx="296025">
                  <c:v>203750</c:v>
                </c:pt>
                <c:pt idx="296026">
                  <c:v>203750</c:v>
                </c:pt>
                <c:pt idx="296027">
                  <c:v>203750</c:v>
                </c:pt>
                <c:pt idx="296028">
                  <c:v>203750</c:v>
                </c:pt>
                <c:pt idx="296029">
                  <c:v>203750</c:v>
                </c:pt>
                <c:pt idx="296030">
                  <c:v>203750</c:v>
                </c:pt>
                <c:pt idx="296031">
                  <c:v>203750</c:v>
                </c:pt>
                <c:pt idx="296032">
                  <c:v>203750</c:v>
                </c:pt>
                <c:pt idx="296033">
                  <c:v>203750</c:v>
                </c:pt>
                <c:pt idx="296034">
                  <c:v>203750</c:v>
                </c:pt>
                <c:pt idx="296035">
                  <c:v>203750</c:v>
                </c:pt>
                <c:pt idx="296036">
                  <c:v>203750</c:v>
                </c:pt>
                <c:pt idx="296037">
                  <c:v>203750</c:v>
                </c:pt>
                <c:pt idx="296038">
                  <c:v>203750</c:v>
                </c:pt>
                <c:pt idx="296039">
                  <c:v>203750</c:v>
                </c:pt>
                <c:pt idx="296040">
                  <c:v>203750</c:v>
                </c:pt>
                <c:pt idx="296041">
                  <c:v>203750</c:v>
                </c:pt>
                <c:pt idx="296042">
                  <c:v>203750</c:v>
                </c:pt>
                <c:pt idx="296043">
                  <c:v>203750</c:v>
                </c:pt>
                <c:pt idx="296044">
                  <c:v>203750</c:v>
                </c:pt>
                <c:pt idx="296045">
                  <c:v>203750</c:v>
                </c:pt>
                <c:pt idx="296046">
                  <c:v>203750</c:v>
                </c:pt>
                <c:pt idx="296047">
                  <c:v>203750</c:v>
                </c:pt>
                <c:pt idx="296048">
                  <c:v>203750</c:v>
                </c:pt>
                <c:pt idx="296049">
                  <c:v>203750</c:v>
                </c:pt>
                <c:pt idx="296050">
                  <c:v>203750</c:v>
                </c:pt>
                <c:pt idx="296051">
                  <c:v>203750</c:v>
                </c:pt>
                <c:pt idx="296052">
                  <c:v>203750</c:v>
                </c:pt>
                <c:pt idx="296053">
                  <c:v>203750</c:v>
                </c:pt>
                <c:pt idx="296054">
                  <c:v>203750</c:v>
                </c:pt>
                <c:pt idx="296055">
                  <c:v>203750</c:v>
                </c:pt>
                <c:pt idx="296056">
                  <c:v>203750</c:v>
                </c:pt>
                <c:pt idx="296057">
                  <c:v>203750</c:v>
                </c:pt>
                <c:pt idx="296058">
                  <c:v>203750</c:v>
                </c:pt>
                <c:pt idx="296059">
                  <c:v>203750</c:v>
                </c:pt>
                <c:pt idx="296060">
                  <c:v>203750</c:v>
                </c:pt>
                <c:pt idx="296061">
                  <c:v>203750</c:v>
                </c:pt>
                <c:pt idx="296062">
                  <c:v>203750</c:v>
                </c:pt>
                <c:pt idx="296063">
                  <c:v>203750</c:v>
                </c:pt>
                <c:pt idx="296064">
                  <c:v>203750</c:v>
                </c:pt>
                <c:pt idx="296065">
                  <c:v>203750</c:v>
                </c:pt>
                <c:pt idx="296066">
                  <c:v>203750</c:v>
                </c:pt>
                <c:pt idx="296067">
                  <c:v>203750</c:v>
                </c:pt>
                <c:pt idx="296068">
                  <c:v>203750</c:v>
                </c:pt>
                <c:pt idx="296069">
                  <c:v>203750</c:v>
                </c:pt>
                <c:pt idx="296070">
                  <c:v>203750</c:v>
                </c:pt>
                <c:pt idx="296071">
                  <c:v>203750</c:v>
                </c:pt>
                <c:pt idx="296072">
                  <c:v>203750</c:v>
                </c:pt>
                <c:pt idx="296073">
                  <c:v>203750</c:v>
                </c:pt>
                <c:pt idx="296074">
                  <c:v>203750</c:v>
                </c:pt>
                <c:pt idx="296075">
                  <c:v>203750</c:v>
                </c:pt>
                <c:pt idx="296076">
                  <c:v>203750</c:v>
                </c:pt>
                <c:pt idx="296077">
                  <c:v>203750</c:v>
                </c:pt>
                <c:pt idx="296078">
                  <c:v>203750</c:v>
                </c:pt>
                <c:pt idx="296079">
                  <c:v>203750</c:v>
                </c:pt>
                <c:pt idx="296080">
                  <c:v>203750</c:v>
                </c:pt>
                <c:pt idx="296081">
                  <c:v>203750</c:v>
                </c:pt>
                <c:pt idx="296082">
                  <c:v>203750</c:v>
                </c:pt>
                <c:pt idx="296083">
                  <c:v>203750</c:v>
                </c:pt>
                <c:pt idx="296084">
                  <c:v>203750</c:v>
                </c:pt>
                <c:pt idx="296085">
                  <c:v>203750</c:v>
                </c:pt>
                <c:pt idx="296086">
                  <c:v>203750</c:v>
                </c:pt>
                <c:pt idx="296087">
                  <c:v>203750</c:v>
                </c:pt>
                <c:pt idx="296088">
                  <c:v>203750</c:v>
                </c:pt>
                <c:pt idx="296089">
                  <c:v>203750</c:v>
                </c:pt>
                <c:pt idx="296090">
                  <c:v>203750</c:v>
                </c:pt>
                <c:pt idx="296091">
                  <c:v>203750</c:v>
                </c:pt>
                <c:pt idx="296092">
                  <c:v>203750</c:v>
                </c:pt>
                <c:pt idx="296093">
                  <c:v>203750</c:v>
                </c:pt>
                <c:pt idx="296094">
                  <c:v>203750</c:v>
                </c:pt>
                <c:pt idx="296095">
                  <c:v>203750</c:v>
                </c:pt>
                <c:pt idx="296096">
                  <c:v>203750</c:v>
                </c:pt>
                <c:pt idx="296097">
                  <c:v>203750</c:v>
                </c:pt>
                <c:pt idx="296098">
                  <c:v>203750</c:v>
                </c:pt>
                <c:pt idx="296099">
                  <c:v>203750</c:v>
                </c:pt>
                <c:pt idx="296100">
                  <c:v>203750</c:v>
                </c:pt>
                <c:pt idx="296101">
                  <c:v>203750</c:v>
                </c:pt>
                <c:pt idx="296102">
                  <c:v>203750</c:v>
                </c:pt>
                <c:pt idx="296103">
                  <c:v>203750</c:v>
                </c:pt>
                <c:pt idx="296104">
                  <c:v>203750</c:v>
                </c:pt>
                <c:pt idx="296105">
                  <c:v>203750</c:v>
                </c:pt>
                <c:pt idx="296106">
                  <c:v>203750</c:v>
                </c:pt>
                <c:pt idx="296107">
                  <c:v>203750</c:v>
                </c:pt>
                <c:pt idx="296108">
                  <c:v>203750</c:v>
                </c:pt>
                <c:pt idx="296109">
                  <c:v>203750</c:v>
                </c:pt>
                <c:pt idx="296110">
                  <c:v>203750</c:v>
                </c:pt>
                <c:pt idx="296111">
                  <c:v>203750</c:v>
                </c:pt>
                <c:pt idx="296112">
                  <c:v>203750</c:v>
                </c:pt>
                <c:pt idx="296113">
                  <c:v>203750</c:v>
                </c:pt>
                <c:pt idx="296114">
                  <c:v>203750</c:v>
                </c:pt>
                <c:pt idx="296115">
                  <c:v>203750</c:v>
                </c:pt>
                <c:pt idx="296116">
                  <c:v>203750</c:v>
                </c:pt>
                <c:pt idx="296117">
                  <c:v>203750</c:v>
                </c:pt>
                <c:pt idx="296118">
                  <c:v>203750</c:v>
                </c:pt>
                <c:pt idx="296119">
                  <c:v>203750</c:v>
                </c:pt>
                <c:pt idx="296120">
                  <c:v>203750</c:v>
                </c:pt>
                <c:pt idx="296121">
                  <c:v>203750</c:v>
                </c:pt>
                <c:pt idx="296122">
                  <c:v>203750</c:v>
                </c:pt>
                <c:pt idx="296123">
                  <c:v>203750</c:v>
                </c:pt>
                <c:pt idx="296124">
                  <c:v>203750</c:v>
                </c:pt>
                <c:pt idx="296125">
                  <c:v>203750</c:v>
                </c:pt>
                <c:pt idx="296126">
                  <c:v>203750</c:v>
                </c:pt>
                <c:pt idx="296127">
                  <c:v>203750</c:v>
                </c:pt>
                <c:pt idx="296128">
                  <c:v>203750</c:v>
                </c:pt>
                <c:pt idx="296129">
                  <c:v>203750</c:v>
                </c:pt>
                <c:pt idx="296130">
                  <c:v>203750</c:v>
                </c:pt>
                <c:pt idx="296131">
                  <c:v>203750</c:v>
                </c:pt>
                <c:pt idx="296132">
                  <c:v>203750</c:v>
                </c:pt>
                <c:pt idx="296133">
                  <c:v>203750</c:v>
                </c:pt>
                <c:pt idx="296134">
                  <c:v>203750</c:v>
                </c:pt>
                <c:pt idx="296135">
                  <c:v>203750</c:v>
                </c:pt>
                <c:pt idx="296136">
                  <c:v>203750</c:v>
                </c:pt>
                <c:pt idx="296137">
                  <c:v>203750</c:v>
                </c:pt>
                <c:pt idx="296138">
                  <c:v>203750</c:v>
                </c:pt>
                <c:pt idx="296139">
                  <c:v>203750</c:v>
                </c:pt>
                <c:pt idx="296140">
                  <c:v>203750</c:v>
                </c:pt>
                <c:pt idx="296141">
                  <c:v>203750</c:v>
                </c:pt>
                <c:pt idx="296142">
                  <c:v>203750</c:v>
                </c:pt>
                <c:pt idx="296143">
                  <c:v>203750</c:v>
                </c:pt>
                <c:pt idx="296144">
                  <c:v>203750</c:v>
                </c:pt>
                <c:pt idx="296145">
                  <c:v>203750</c:v>
                </c:pt>
                <c:pt idx="296146">
                  <c:v>203750</c:v>
                </c:pt>
                <c:pt idx="296147">
                  <c:v>203750</c:v>
                </c:pt>
                <c:pt idx="296148">
                  <c:v>203750</c:v>
                </c:pt>
                <c:pt idx="296149">
                  <c:v>203750</c:v>
                </c:pt>
                <c:pt idx="296150">
                  <c:v>203750</c:v>
                </c:pt>
                <c:pt idx="296151">
                  <c:v>203750</c:v>
                </c:pt>
                <c:pt idx="296152">
                  <c:v>203750</c:v>
                </c:pt>
                <c:pt idx="296153">
                  <c:v>203750</c:v>
                </c:pt>
                <c:pt idx="296154">
                  <c:v>203750</c:v>
                </c:pt>
                <c:pt idx="296155">
                  <c:v>203750</c:v>
                </c:pt>
                <c:pt idx="296156">
                  <c:v>203750</c:v>
                </c:pt>
                <c:pt idx="296157">
                  <c:v>203750</c:v>
                </c:pt>
                <c:pt idx="296158">
                  <c:v>203750</c:v>
                </c:pt>
                <c:pt idx="296159">
                  <c:v>203750</c:v>
                </c:pt>
                <c:pt idx="296160">
                  <c:v>203750</c:v>
                </c:pt>
                <c:pt idx="296161">
                  <c:v>203750</c:v>
                </c:pt>
                <c:pt idx="296162">
                  <c:v>203750</c:v>
                </c:pt>
                <c:pt idx="296163">
                  <c:v>203750</c:v>
                </c:pt>
                <c:pt idx="296164">
                  <c:v>203750</c:v>
                </c:pt>
                <c:pt idx="296165">
                  <c:v>203750</c:v>
                </c:pt>
                <c:pt idx="296166">
                  <c:v>203750</c:v>
                </c:pt>
                <c:pt idx="296167">
                  <c:v>203750</c:v>
                </c:pt>
                <c:pt idx="296168">
                  <c:v>203750</c:v>
                </c:pt>
                <c:pt idx="296169">
                  <c:v>203750</c:v>
                </c:pt>
                <c:pt idx="296170">
                  <c:v>203750</c:v>
                </c:pt>
                <c:pt idx="296171">
                  <c:v>203750</c:v>
                </c:pt>
                <c:pt idx="296172">
                  <c:v>203750</c:v>
                </c:pt>
                <c:pt idx="296173">
                  <c:v>203750</c:v>
                </c:pt>
                <c:pt idx="296174">
                  <c:v>203750</c:v>
                </c:pt>
                <c:pt idx="296175">
                  <c:v>203750</c:v>
                </c:pt>
                <c:pt idx="296176">
                  <c:v>203750</c:v>
                </c:pt>
                <c:pt idx="296177">
                  <c:v>203750</c:v>
                </c:pt>
                <c:pt idx="296178">
                  <c:v>203750</c:v>
                </c:pt>
                <c:pt idx="296179">
                  <c:v>203750</c:v>
                </c:pt>
                <c:pt idx="296180">
                  <c:v>203750</c:v>
                </c:pt>
                <c:pt idx="296181">
                  <c:v>203750</c:v>
                </c:pt>
                <c:pt idx="296182">
                  <c:v>203750</c:v>
                </c:pt>
                <c:pt idx="296183">
                  <c:v>203750</c:v>
                </c:pt>
                <c:pt idx="296184">
                  <c:v>203750</c:v>
                </c:pt>
                <c:pt idx="296185">
                  <c:v>203750</c:v>
                </c:pt>
                <c:pt idx="296186">
                  <c:v>203750</c:v>
                </c:pt>
                <c:pt idx="296187">
                  <c:v>203750</c:v>
                </c:pt>
                <c:pt idx="296188">
                  <c:v>203750</c:v>
                </c:pt>
                <c:pt idx="296189">
                  <c:v>203750</c:v>
                </c:pt>
                <c:pt idx="296190">
                  <c:v>203750</c:v>
                </c:pt>
                <c:pt idx="296191">
                  <c:v>203750</c:v>
                </c:pt>
                <c:pt idx="296192">
                  <c:v>203750</c:v>
                </c:pt>
                <c:pt idx="296193">
                  <c:v>203750</c:v>
                </c:pt>
                <c:pt idx="296194">
                  <c:v>203750</c:v>
                </c:pt>
                <c:pt idx="296195">
                  <c:v>203750</c:v>
                </c:pt>
                <c:pt idx="296196">
                  <c:v>203750</c:v>
                </c:pt>
                <c:pt idx="296197">
                  <c:v>203750</c:v>
                </c:pt>
                <c:pt idx="296198">
                  <c:v>203750</c:v>
                </c:pt>
                <c:pt idx="296199">
                  <c:v>203750</c:v>
                </c:pt>
                <c:pt idx="296200">
                  <c:v>203750</c:v>
                </c:pt>
                <c:pt idx="296201">
                  <c:v>203750</c:v>
                </c:pt>
                <c:pt idx="296202">
                  <c:v>203750</c:v>
                </c:pt>
                <c:pt idx="296203">
                  <c:v>203750</c:v>
                </c:pt>
                <c:pt idx="296204">
                  <c:v>203750</c:v>
                </c:pt>
                <c:pt idx="296205">
                  <c:v>203750</c:v>
                </c:pt>
                <c:pt idx="296206">
                  <c:v>203750</c:v>
                </c:pt>
                <c:pt idx="296207">
                  <c:v>203750</c:v>
                </c:pt>
                <c:pt idx="296208">
                  <c:v>203750</c:v>
                </c:pt>
                <c:pt idx="296209">
                  <c:v>203750</c:v>
                </c:pt>
                <c:pt idx="296210">
                  <c:v>203750</c:v>
                </c:pt>
                <c:pt idx="296211">
                  <c:v>203750</c:v>
                </c:pt>
                <c:pt idx="296212">
                  <c:v>203750</c:v>
                </c:pt>
                <c:pt idx="296213">
                  <c:v>203750</c:v>
                </c:pt>
                <c:pt idx="296214">
                  <c:v>203750</c:v>
                </c:pt>
                <c:pt idx="296215">
                  <c:v>203750</c:v>
                </c:pt>
                <c:pt idx="296216">
                  <c:v>203750</c:v>
                </c:pt>
                <c:pt idx="296217">
                  <c:v>203750</c:v>
                </c:pt>
                <c:pt idx="296218">
                  <c:v>203750</c:v>
                </c:pt>
                <c:pt idx="296219">
                  <c:v>203750</c:v>
                </c:pt>
                <c:pt idx="296220">
                  <c:v>203750</c:v>
                </c:pt>
                <c:pt idx="296221">
                  <c:v>203750</c:v>
                </c:pt>
                <c:pt idx="296222">
                  <c:v>203750</c:v>
                </c:pt>
                <c:pt idx="296223">
                  <c:v>203750</c:v>
                </c:pt>
                <c:pt idx="296224">
                  <c:v>203750</c:v>
                </c:pt>
                <c:pt idx="296225">
                  <c:v>203750</c:v>
                </c:pt>
                <c:pt idx="296226">
                  <c:v>203750</c:v>
                </c:pt>
                <c:pt idx="296227">
                  <c:v>203750</c:v>
                </c:pt>
                <c:pt idx="296228">
                  <c:v>203750</c:v>
                </c:pt>
                <c:pt idx="296229">
                  <c:v>203750</c:v>
                </c:pt>
                <c:pt idx="296230">
                  <c:v>203750</c:v>
                </c:pt>
                <c:pt idx="296231">
                  <c:v>203750</c:v>
                </c:pt>
                <c:pt idx="296232">
                  <c:v>203750</c:v>
                </c:pt>
                <c:pt idx="296233">
                  <c:v>203750</c:v>
                </c:pt>
                <c:pt idx="296234">
                  <c:v>203750</c:v>
                </c:pt>
                <c:pt idx="296235">
                  <c:v>203750</c:v>
                </c:pt>
                <c:pt idx="296236">
                  <c:v>203750</c:v>
                </c:pt>
                <c:pt idx="296237">
                  <c:v>203750</c:v>
                </c:pt>
                <c:pt idx="296238">
                  <c:v>203750</c:v>
                </c:pt>
                <c:pt idx="296239">
                  <c:v>203750</c:v>
                </c:pt>
                <c:pt idx="296240">
                  <c:v>203750</c:v>
                </c:pt>
                <c:pt idx="296241">
                  <c:v>203750</c:v>
                </c:pt>
                <c:pt idx="296242">
                  <c:v>203750</c:v>
                </c:pt>
                <c:pt idx="296243">
                  <c:v>203750</c:v>
                </c:pt>
                <c:pt idx="296244">
                  <c:v>203750</c:v>
                </c:pt>
                <c:pt idx="296245">
                  <c:v>203750</c:v>
                </c:pt>
                <c:pt idx="296246">
                  <c:v>203750</c:v>
                </c:pt>
                <c:pt idx="296247">
                  <c:v>203750</c:v>
                </c:pt>
                <c:pt idx="296248">
                  <c:v>203750</c:v>
                </c:pt>
                <c:pt idx="296249">
                  <c:v>203750</c:v>
                </c:pt>
                <c:pt idx="296250">
                  <c:v>203750</c:v>
                </c:pt>
                <c:pt idx="296251">
                  <c:v>203750</c:v>
                </c:pt>
                <c:pt idx="296252">
                  <c:v>203750</c:v>
                </c:pt>
                <c:pt idx="296253">
                  <c:v>203750</c:v>
                </c:pt>
                <c:pt idx="296254">
                  <c:v>203750</c:v>
                </c:pt>
                <c:pt idx="296255">
                  <c:v>203750</c:v>
                </c:pt>
                <c:pt idx="296256">
                  <c:v>203750</c:v>
                </c:pt>
                <c:pt idx="296257">
                  <c:v>203750</c:v>
                </c:pt>
                <c:pt idx="296258">
                  <c:v>203750</c:v>
                </c:pt>
                <c:pt idx="296259">
                  <c:v>203750</c:v>
                </c:pt>
                <c:pt idx="296260">
                  <c:v>203750</c:v>
                </c:pt>
                <c:pt idx="296261">
                  <c:v>203750</c:v>
                </c:pt>
                <c:pt idx="296262">
                  <c:v>203750</c:v>
                </c:pt>
                <c:pt idx="296263">
                  <c:v>203750</c:v>
                </c:pt>
                <c:pt idx="296264">
                  <c:v>203750</c:v>
                </c:pt>
                <c:pt idx="296265">
                  <c:v>203750</c:v>
                </c:pt>
                <c:pt idx="296266">
                  <c:v>203750</c:v>
                </c:pt>
                <c:pt idx="296267">
                  <c:v>203750</c:v>
                </c:pt>
                <c:pt idx="296268">
                  <c:v>203750</c:v>
                </c:pt>
                <c:pt idx="296269">
                  <c:v>203750</c:v>
                </c:pt>
                <c:pt idx="296270">
                  <c:v>203750</c:v>
                </c:pt>
                <c:pt idx="296271">
                  <c:v>203750</c:v>
                </c:pt>
                <c:pt idx="296272">
                  <c:v>203750</c:v>
                </c:pt>
                <c:pt idx="296273">
                  <c:v>203750</c:v>
                </c:pt>
                <c:pt idx="296274">
                  <c:v>203750</c:v>
                </c:pt>
                <c:pt idx="296275">
                  <c:v>203750</c:v>
                </c:pt>
                <c:pt idx="296276">
                  <c:v>203750</c:v>
                </c:pt>
                <c:pt idx="296277">
                  <c:v>203750</c:v>
                </c:pt>
                <c:pt idx="296278">
                  <c:v>203750</c:v>
                </c:pt>
                <c:pt idx="296279">
                  <c:v>203750</c:v>
                </c:pt>
                <c:pt idx="296280">
                  <c:v>203750</c:v>
                </c:pt>
                <c:pt idx="296281">
                  <c:v>203750</c:v>
                </c:pt>
                <c:pt idx="296282">
                  <c:v>203750</c:v>
                </c:pt>
                <c:pt idx="296283">
                  <c:v>203750</c:v>
                </c:pt>
                <c:pt idx="296284">
                  <c:v>203750</c:v>
                </c:pt>
                <c:pt idx="296285">
                  <c:v>203750</c:v>
                </c:pt>
                <c:pt idx="296286">
                  <c:v>203750</c:v>
                </c:pt>
                <c:pt idx="296287">
                  <c:v>203750</c:v>
                </c:pt>
                <c:pt idx="296288">
                  <c:v>203750</c:v>
                </c:pt>
                <c:pt idx="296289">
                  <c:v>203750</c:v>
                </c:pt>
                <c:pt idx="296290">
                  <c:v>203750</c:v>
                </c:pt>
                <c:pt idx="296291">
                  <c:v>203750</c:v>
                </c:pt>
                <c:pt idx="296292">
                  <c:v>203750</c:v>
                </c:pt>
                <c:pt idx="296293">
                  <c:v>203750</c:v>
                </c:pt>
                <c:pt idx="296294">
                  <c:v>203750</c:v>
                </c:pt>
                <c:pt idx="296295">
                  <c:v>203750</c:v>
                </c:pt>
                <c:pt idx="296296">
                  <c:v>203750</c:v>
                </c:pt>
                <c:pt idx="296297">
                  <c:v>203750</c:v>
                </c:pt>
                <c:pt idx="296298">
                  <c:v>203750</c:v>
                </c:pt>
                <c:pt idx="296299">
                  <c:v>203750</c:v>
                </c:pt>
                <c:pt idx="296300">
                  <c:v>203750</c:v>
                </c:pt>
                <c:pt idx="296301">
                  <c:v>203750</c:v>
                </c:pt>
                <c:pt idx="296302">
                  <c:v>203750</c:v>
                </c:pt>
                <c:pt idx="296303">
                  <c:v>203750</c:v>
                </c:pt>
                <c:pt idx="296304">
                  <c:v>203750</c:v>
                </c:pt>
                <c:pt idx="296305">
                  <c:v>203750</c:v>
                </c:pt>
                <c:pt idx="296306">
                  <c:v>203750</c:v>
                </c:pt>
                <c:pt idx="296307">
                  <c:v>203750</c:v>
                </c:pt>
                <c:pt idx="296308">
                  <c:v>203750</c:v>
                </c:pt>
                <c:pt idx="296309">
                  <c:v>203750</c:v>
                </c:pt>
                <c:pt idx="296310">
                  <c:v>203750</c:v>
                </c:pt>
                <c:pt idx="296311">
                  <c:v>203750</c:v>
                </c:pt>
                <c:pt idx="296312">
                  <c:v>203750</c:v>
                </c:pt>
                <c:pt idx="296313">
                  <c:v>203750</c:v>
                </c:pt>
                <c:pt idx="296314">
                  <c:v>203750</c:v>
                </c:pt>
                <c:pt idx="296315">
                  <c:v>203750</c:v>
                </c:pt>
                <c:pt idx="296316">
                  <c:v>203750</c:v>
                </c:pt>
                <c:pt idx="296317">
                  <c:v>203750</c:v>
                </c:pt>
                <c:pt idx="296318">
                  <c:v>203750</c:v>
                </c:pt>
                <c:pt idx="296319">
                  <c:v>203750</c:v>
                </c:pt>
                <c:pt idx="296320">
                  <c:v>203750</c:v>
                </c:pt>
                <c:pt idx="296321">
                  <c:v>203750</c:v>
                </c:pt>
                <c:pt idx="296322">
                  <c:v>203750</c:v>
                </c:pt>
                <c:pt idx="296323">
                  <c:v>203750</c:v>
                </c:pt>
                <c:pt idx="296324">
                  <c:v>203750</c:v>
                </c:pt>
                <c:pt idx="296325">
                  <c:v>203750</c:v>
                </c:pt>
                <c:pt idx="296326">
                  <c:v>203750</c:v>
                </c:pt>
                <c:pt idx="296327">
                  <c:v>203750</c:v>
                </c:pt>
                <c:pt idx="296328">
                  <c:v>203750</c:v>
                </c:pt>
                <c:pt idx="296329">
                  <c:v>203750</c:v>
                </c:pt>
                <c:pt idx="296330">
                  <c:v>203750</c:v>
                </c:pt>
                <c:pt idx="296331">
                  <c:v>203750</c:v>
                </c:pt>
                <c:pt idx="296332">
                  <c:v>203750</c:v>
                </c:pt>
                <c:pt idx="296333">
                  <c:v>203750</c:v>
                </c:pt>
                <c:pt idx="296334">
                  <c:v>203750</c:v>
                </c:pt>
                <c:pt idx="296335">
                  <c:v>203750</c:v>
                </c:pt>
                <c:pt idx="296336">
                  <c:v>203750</c:v>
                </c:pt>
                <c:pt idx="296337">
                  <c:v>203750</c:v>
                </c:pt>
                <c:pt idx="296338">
                  <c:v>203750</c:v>
                </c:pt>
                <c:pt idx="296339">
                  <c:v>203750</c:v>
                </c:pt>
                <c:pt idx="296340">
                  <c:v>203750</c:v>
                </c:pt>
                <c:pt idx="296341">
                  <c:v>203750</c:v>
                </c:pt>
                <c:pt idx="296342">
                  <c:v>203750</c:v>
                </c:pt>
                <c:pt idx="296343">
                  <c:v>203750</c:v>
                </c:pt>
                <c:pt idx="296344">
                  <c:v>203750</c:v>
                </c:pt>
                <c:pt idx="296345">
                  <c:v>203750</c:v>
                </c:pt>
                <c:pt idx="296346">
                  <c:v>203750</c:v>
                </c:pt>
                <c:pt idx="296347">
                  <c:v>203750</c:v>
                </c:pt>
                <c:pt idx="296348">
                  <c:v>203750</c:v>
                </c:pt>
                <c:pt idx="296349">
                  <c:v>203750</c:v>
                </c:pt>
                <c:pt idx="296350">
                  <c:v>203750</c:v>
                </c:pt>
                <c:pt idx="296351">
                  <c:v>203750</c:v>
                </c:pt>
                <c:pt idx="296352">
                  <c:v>203750</c:v>
                </c:pt>
                <c:pt idx="296353">
                  <c:v>203750</c:v>
                </c:pt>
                <c:pt idx="296354">
                  <c:v>203750</c:v>
                </c:pt>
                <c:pt idx="296355">
                  <c:v>203750</c:v>
                </c:pt>
                <c:pt idx="296356">
                  <c:v>203750</c:v>
                </c:pt>
                <c:pt idx="296357">
                  <c:v>203750</c:v>
                </c:pt>
                <c:pt idx="296358">
                  <c:v>203750</c:v>
                </c:pt>
                <c:pt idx="296359">
                  <c:v>203750</c:v>
                </c:pt>
                <c:pt idx="296360">
                  <c:v>203750</c:v>
                </c:pt>
                <c:pt idx="296361">
                  <c:v>203750</c:v>
                </c:pt>
                <c:pt idx="296362">
                  <c:v>203750</c:v>
                </c:pt>
                <c:pt idx="296363">
                  <c:v>203750</c:v>
                </c:pt>
                <c:pt idx="296364">
                  <c:v>203750</c:v>
                </c:pt>
                <c:pt idx="296365">
                  <c:v>203750</c:v>
                </c:pt>
                <c:pt idx="296366">
                  <c:v>203750</c:v>
                </c:pt>
                <c:pt idx="296367">
                  <c:v>203750</c:v>
                </c:pt>
                <c:pt idx="296368">
                  <c:v>203750</c:v>
                </c:pt>
                <c:pt idx="296369">
                  <c:v>203750</c:v>
                </c:pt>
                <c:pt idx="296370">
                  <c:v>203750</c:v>
                </c:pt>
                <c:pt idx="296371">
                  <c:v>203750</c:v>
                </c:pt>
                <c:pt idx="296372">
                  <c:v>203750</c:v>
                </c:pt>
                <c:pt idx="296373">
                  <c:v>203750</c:v>
                </c:pt>
                <c:pt idx="296374">
                  <c:v>203750</c:v>
                </c:pt>
                <c:pt idx="296375">
                  <c:v>203750</c:v>
                </c:pt>
                <c:pt idx="296376">
                  <c:v>203750</c:v>
                </c:pt>
                <c:pt idx="296377">
                  <c:v>203750</c:v>
                </c:pt>
                <c:pt idx="296378">
                  <c:v>203750</c:v>
                </c:pt>
                <c:pt idx="296379">
                  <c:v>203750</c:v>
                </c:pt>
                <c:pt idx="296380">
                  <c:v>203750</c:v>
                </c:pt>
                <c:pt idx="296381">
                  <c:v>203750</c:v>
                </c:pt>
                <c:pt idx="296382">
                  <c:v>203750</c:v>
                </c:pt>
                <c:pt idx="296383">
                  <c:v>203750</c:v>
                </c:pt>
                <c:pt idx="296384">
                  <c:v>203750</c:v>
                </c:pt>
                <c:pt idx="296385">
                  <c:v>203750</c:v>
                </c:pt>
                <c:pt idx="296386">
                  <c:v>203750</c:v>
                </c:pt>
                <c:pt idx="296387">
                  <c:v>203750</c:v>
                </c:pt>
                <c:pt idx="296388">
                  <c:v>203750</c:v>
                </c:pt>
                <c:pt idx="296389">
                  <c:v>203750</c:v>
                </c:pt>
                <c:pt idx="296390">
                  <c:v>203750</c:v>
                </c:pt>
                <c:pt idx="296391">
                  <c:v>203750</c:v>
                </c:pt>
                <c:pt idx="296392">
                  <c:v>203750</c:v>
                </c:pt>
                <c:pt idx="296393">
                  <c:v>203750</c:v>
                </c:pt>
                <c:pt idx="296394">
                  <c:v>203750</c:v>
                </c:pt>
                <c:pt idx="296395">
                  <c:v>203750</c:v>
                </c:pt>
                <c:pt idx="296396">
                  <c:v>203750</c:v>
                </c:pt>
                <c:pt idx="296397">
                  <c:v>203750</c:v>
                </c:pt>
                <c:pt idx="296398">
                  <c:v>203750</c:v>
                </c:pt>
                <c:pt idx="296399">
                  <c:v>203750</c:v>
                </c:pt>
                <c:pt idx="296400">
                  <c:v>203750</c:v>
                </c:pt>
                <c:pt idx="296401">
                  <c:v>203750</c:v>
                </c:pt>
                <c:pt idx="296402">
                  <c:v>203750</c:v>
                </c:pt>
                <c:pt idx="296403">
                  <c:v>203750</c:v>
                </c:pt>
                <c:pt idx="296404">
                  <c:v>203750</c:v>
                </c:pt>
                <c:pt idx="296405">
                  <c:v>203750</c:v>
                </c:pt>
                <c:pt idx="296406">
                  <c:v>203750</c:v>
                </c:pt>
                <c:pt idx="296407">
                  <c:v>203750</c:v>
                </c:pt>
                <c:pt idx="296408">
                  <c:v>203750</c:v>
                </c:pt>
                <c:pt idx="296409">
                  <c:v>203750</c:v>
                </c:pt>
                <c:pt idx="296410">
                  <c:v>203750</c:v>
                </c:pt>
                <c:pt idx="296411">
                  <c:v>203750</c:v>
                </c:pt>
                <c:pt idx="296412">
                  <c:v>203750</c:v>
                </c:pt>
                <c:pt idx="296413">
                  <c:v>203750</c:v>
                </c:pt>
                <c:pt idx="296414">
                  <c:v>203750</c:v>
                </c:pt>
                <c:pt idx="296415">
                  <c:v>203750</c:v>
                </c:pt>
                <c:pt idx="296416">
                  <c:v>203750</c:v>
                </c:pt>
                <c:pt idx="296417">
                  <c:v>203750</c:v>
                </c:pt>
                <c:pt idx="296418">
                  <c:v>203750</c:v>
                </c:pt>
                <c:pt idx="296419">
                  <c:v>203750</c:v>
                </c:pt>
                <c:pt idx="296420">
                  <c:v>203750</c:v>
                </c:pt>
                <c:pt idx="296421">
                  <c:v>203750</c:v>
                </c:pt>
                <c:pt idx="296422">
                  <c:v>203750</c:v>
                </c:pt>
                <c:pt idx="296423">
                  <c:v>203750</c:v>
                </c:pt>
                <c:pt idx="296424">
                  <c:v>203750</c:v>
                </c:pt>
                <c:pt idx="296425">
                  <c:v>203750</c:v>
                </c:pt>
                <c:pt idx="296426">
                  <c:v>203750</c:v>
                </c:pt>
                <c:pt idx="296427">
                  <c:v>203750</c:v>
                </c:pt>
                <c:pt idx="296428">
                  <c:v>203750</c:v>
                </c:pt>
                <c:pt idx="296429">
                  <c:v>203750</c:v>
                </c:pt>
                <c:pt idx="296430">
                  <c:v>203750</c:v>
                </c:pt>
                <c:pt idx="296431">
                  <c:v>203750</c:v>
                </c:pt>
                <c:pt idx="296432">
                  <c:v>203750</c:v>
                </c:pt>
                <c:pt idx="296433">
                  <c:v>203750</c:v>
                </c:pt>
                <c:pt idx="296434">
                  <c:v>203750</c:v>
                </c:pt>
                <c:pt idx="296435">
                  <c:v>203750</c:v>
                </c:pt>
                <c:pt idx="296436">
                  <c:v>203750</c:v>
                </c:pt>
                <c:pt idx="296437">
                  <c:v>203750</c:v>
                </c:pt>
                <c:pt idx="296438">
                  <c:v>203750</c:v>
                </c:pt>
                <c:pt idx="296439">
                  <c:v>203750</c:v>
                </c:pt>
                <c:pt idx="296440">
                  <c:v>203750</c:v>
                </c:pt>
                <c:pt idx="296441">
                  <c:v>203750</c:v>
                </c:pt>
                <c:pt idx="296442">
                  <c:v>203750</c:v>
                </c:pt>
                <c:pt idx="296443">
                  <c:v>203750</c:v>
                </c:pt>
                <c:pt idx="296444">
                  <c:v>203750</c:v>
                </c:pt>
                <c:pt idx="296445">
                  <c:v>203750</c:v>
                </c:pt>
                <c:pt idx="296446">
                  <c:v>203750</c:v>
                </c:pt>
                <c:pt idx="296447">
                  <c:v>203750</c:v>
                </c:pt>
                <c:pt idx="296448">
                  <c:v>203750</c:v>
                </c:pt>
                <c:pt idx="296449">
                  <c:v>203750</c:v>
                </c:pt>
                <c:pt idx="296450">
                  <c:v>203750</c:v>
                </c:pt>
                <c:pt idx="296451">
                  <c:v>203750</c:v>
                </c:pt>
                <c:pt idx="296452">
                  <c:v>203750</c:v>
                </c:pt>
                <c:pt idx="296453">
                  <c:v>203750</c:v>
                </c:pt>
                <c:pt idx="296454">
                  <c:v>203750</c:v>
                </c:pt>
                <c:pt idx="296455">
                  <c:v>203750</c:v>
                </c:pt>
                <c:pt idx="296456">
                  <c:v>203750</c:v>
                </c:pt>
                <c:pt idx="296457">
                  <c:v>203750</c:v>
                </c:pt>
                <c:pt idx="296458">
                  <c:v>203750</c:v>
                </c:pt>
                <c:pt idx="296459">
                  <c:v>203750</c:v>
                </c:pt>
                <c:pt idx="296460">
                  <c:v>203750</c:v>
                </c:pt>
                <c:pt idx="296461">
                  <c:v>203750</c:v>
                </c:pt>
                <c:pt idx="296462">
                  <c:v>203750</c:v>
                </c:pt>
                <c:pt idx="296463">
                  <c:v>203750</c:v>
                </c:pt>
                <c:pt idx="296464">
                  <c:v>203750</c:v>
                </c:pt>
                <c:pt idx="296465">
                  <c:v>203750</c:v>
                </c:pt>
                <c:pt idx="296466">
                  <c:v>203750</c:v>
                </c:pt>
                <c:pt idx="296467">
                  <c:v>203750</c:v>
                </c:pt>
                <c:pt idx="296468">
                  <c:v>203750</c:v>
                </c:pt>
                <c:pt idx="296469">
                  <c:v>203750</c:v>
                </c:pt>
                <c:pt idx="296470">
                  <c:v>203750</c:v>
                </c:pt>
                <c:pt idx="296471">
                  <c:v>203750</c:v>
                </c:pt>
                <c:pt idx="296472">
                  <c:v>203750</c:v>
                </c:pt>
                <c:pt idx="296473">
                  <c:v>203750</c:v>
                </c:pt>
                <c:pt idx="296474">
                  <c:v>203750</c:v>
                </c:pt>
                <c:pt idx="296475">
                  <c:v>203750</c:v>
                </c:pt>
                <c:pt idx="296476">
                  <c:v>203750</c:v>
                </c:pt>
                <c:pt idx="296477">
                  <c:v>203750</c:v>
                </c:pt>
                <c:pt idx="296478">
                  <c:v>203750</c:v>
                </c:pt>
                <c:pt idx="296479">
                  <c:v>203750</c:v>
                </c:pt>
                <c:pt idx="296480">
                  <c:v>203750</c:v>
                </c:pt>
                <c:pt idx="296481">
                  <c:v>203750</c:v>
                </c:pt>
                <c:pt idx="296482">
                  <c:v>203750</c:v>
                </c:pt>
                <c:pt idx="296483">
                  <c:v>203750</c:v>
                </c:pt>
                <c:pt idx="296484">
                  <c:v>203750</c:v>
                </c:pt>
                <c:pt idx="296485">
                  <c:v>203750</c:v>
                </c:pt>
                <c:pt idx="296486">
                  <c:v>203750</c:v>
                </c:pt>
                <c:pt idx="296487">
                  <c:v>203750</c:v>
                </c:pt>
                <c:pt idx="296488">
                  <c:v>203750</c:v>
                </c:pt>
                <c:pt idx="296489">
                  <c:v>203750</c:v>
                </c:pt>
                <c:pt idx="296490">
                  <c:v>203750</c:v>
                </c:pt>
                <c:pt idx="296491">
                  <c:v>203750</c:v>
                </c:pt>
                <c:pt idx="296492">
                  <c:v>203750</c:v>
                </c:pt>
                <c:pt idx="296493">
                  <c:v>203750</c:v>
                </c:pt>
                <c:pt idx="296494">
                  <c:v>203750</c:v>
                </c:pt>
                <c:pt idx="296495">
                  <c:v>203750</c:v>
                </c:pt>
                <c:pt idx="296496">
                  <c:v>203750</c:v>
                </c:pt>
                <c:pt idx="296497">
                  <c:v>203750</c:v>
                </c:pt>
                <c:pt idx="296498">
                  <c:v>203750</c:v>
                </c:pt>
                <c:pt idx="296499">
                  <c:v>203750</c:v>
                </c:pt>
                <c:pt idx="296500">
                  <c:v>203750</c:v>
                </c:pt>
                <c:pt idx="296501">
                  <c:v>203750</c:v>
                </c:pt>
                <c:pt idx="296502">
                  <c:v>203750</c:v>
                </c:pt>
                <c:pt idx="296503">
                  <c:v>203750</c:v>
                </c:pt>
                <c:pt idx="296504">
                  <c:v>203750</c:v>
                </c:pt>
                <c:pt idx="296505">
                  <c:v>203750</c:v>
                </c:pt>
                <c:pt idx="296506">
                  <c:v>203750</c:v>
                </c:pt>
                <c:pt idx="296507">
                  <c:v>203750</c:v>
                </c:pt>
                <c:pt idx="296508">
                  <c:v>203750</c:v>
                </c:pt>
                <c:pt idx="296509">
                  <c:v>203750</c:v>
                </c:pt>
                <c:pt idx="296510">
                  <c:v>203750</c:v>
                </c:pt>
                <c:pt idx="296511">
                  <c:v>203750</c:v>
                </c:pt>
                <c:pt idx="296512">
                  <c:v>203750</c:v>
                </c:pt>
                <c:pt idx="296513">
                  <c:v>203750</c:v>
                </c:pt>
                <c:pt idx="296514">
                  <c:v>203750</c:v>
                </c:pt>
                <c:pt idx="296515">
                  <c:v>203750</c:v>
                </c:pt>
                <c:pt idx="296516">
                  <c:v>203750</c:v>
                </c:pt>
                <c:pt idx="296517">
                  <c:v>203750</c:v>
                </c:pt>
                <c:pt idx="296518">
                  <c:v>203750</c:v>
                </c:pt>
                <c:pt idx="296519">
                  <c:v>203750</c:v>
                </c:pt>
                <c:pt idx="296520">
                  <c:v>203750</c:v>
                </c:pt>
                <c:pt idx="296521">
                  <c:v>203750</c:v>
                </c:pt>
                <c:pt idx="296522">
                  <c:v>203750</c:v>
                </c:pt>
                <c:pt idx="296523">
                  <c:v>203750</c:v>
                </c:pt>
                <c:pt idx="296524">
                  <c:v>203750</c:v>
                </c:pt>
                <c:pt idx="296525">
                  <c:v>203750</c:v>
                </c:pt>
                <c:pt idx="296526">
                  <c:v>203750</c:v>
                </c:pt>
                <c:pt idx="296527">
                  <c:v>203750</c:v>
                </c:pt>
                <c:pt idx="296528">
                  <c:v>203750</c:v>
                </c:pt>
                <c:pt idx="296529">
                  <c:v>203750</c:v>
                </c:pt>
                <c:pt idx="296530">
                  <c:v>203750</c:v>
                </c:pt>
                <c:pt idx="296531">
                  <c:v>203750</c:v>
                </c:pt>
                <c:pt idx="296532">
                  <c:v>203750</c:v>
                </c:pt>
                <c:pt idx="296533">
                  <c:v>203750</c:v>
                </c:pt>
                <c:pt idx="296534">
                  <c:v>203750</c:v>
                </c:pt>
                <c:pt idx="296535">
                  <c:v>203750</c:v>
                </c:pt>
                <c:pt idx="296536">
                  <c:v>203750</c:v>
                </c:pt>
                <c:pt idx="296537">
                  <c:v>203750</c:v>
                </c:pt>
                <c:pt idx="296538">
                  <c:v>203750</c:v>
                </c:pt>
                <c:pt idx="296539">
                  <c:v>203750</c:v>
                </c:pt>
                <c:pt idx="296540">
                  <c:v>203750</c:v>
                </c:pt>
                <c:pt idx="296541">
                  <c:v>203750</c:v>
                </c:pt>
                <c:pt idx="296542">
                  <c:v>203750</c:v>
                </c:pt>
                <c:pt idx="296543">
                  <c:v>203750</c:v>
                </c:pt>
                <c:pt idx="296544">
                  <c:v>203750</c:v>
                </c:pt>
                <c:pt idx="296545">
                  <c:v>203750</c:v>
                </c:pt>
                <c:pt idx="296546">
                  <c:v>203750</c:v>
                </c:pt>
                <c:pt idx="296547">
                  <c:v>203750</c:v>
                </c:pt>
                <c:pt idx="296548">
                  <c:v>203750</c:v>
                </c:pt>
                <c:pt idx="296549">
                  <c:v>203750</c:v>
                </c:pt>
                <c:pt idx="296550">
                  <c:v>203750</c:v>
                </c:pt>
                <c:pt idx="296551">
                  <c:v>203750</c:v>
                </c:pt>
                <c:pt idx="296552">
                  <c:v>203750</c:v>
                </c:pt>
                <c:pt idx="296553">
                  <c:v>203750</c:v>
                </c:pt>
                <c:pt idx="296554">
                  <c:v>203750</c:v>
                </c:pt>
                <c:pt idx="296555">
                  <c:v>203750</c:v>
                </c:pt>
                <c:pt idx="296556">
                  <c:v>203750</c:v>
                </c:pt>
                <c:pt idx="296557">
                  <c:v>203750</c:v>
                </c:pt>
                <c:pt idx="296558">
                  <c:v>203750</c:v>
                </c:pt>
                <c:pt idx="296559">
                  <c:v>203750</c:v>
                </c:pt>
                <c:pt idx="296560">
                  <c:v>203750</c:v>
                </c:pt>
                <c:pt idx="296561">
                  <c:v>203750</c:v>
                </c:pt>
                <c:pt idx="296562">
                  <c:v>203750</c:v>
                </c:pt>
                <c:pt idx="296563">
                  <c:v>203750</c:v>
                </c:pt>
                <c:pt idx="296564">
                  <c:v>203750</c:v>
                </c:pt>
                <c:pt idx="296565">
                  <c:v>203750</c:v>
                </c:pt>
                <c:pt idx="296566">
                  <c:v>203750</c:v>
                </c:pt>
                <c:pt idx="296567">
                  <c:v>203750</c:v>
                </c:pt>
                <c:pt idx="296568">
                  <c:v>203750</c:v>
                </c:pt>
                <c:pt idx="296569">
                  <c:v>203750</c:v>
                </c:pt>
                <c:pt idx="296570">
                  <c:v>203750</c:v>
                </c:pt>
                <c:pt idx="296571">
                  <c:v>203750</c:v>
                </c:pt>
                <c:pt idx="296572">
                  <c:v>203750</c:v>
                </c:pt>
                <c:pt idx="296573">
                  <c:v>203750</c:v>
                </c:pt>
                <c:pt idx="296574">
                  <c:v>203750</c:v>
                </c:pt>
                <c:pt idx="296575">
                  <c:v>203750</c:v>
                </c:pt>
                <c:pt idx="296576">
                  <c:v>203750</c:v>
                </c:pt>
                <c:pt idx="296577">
                  <c:v>203750</c:v>
                </c:pt>
                <c:pt idx="296578">
                  <c:v>203750</c:v>
                </c:pt>
                <c:pt idx="296579">
                  <c:v>203750</c:v>
                </c:pt>
                <c:pt idx="296580">
                  <c:v>203750</c:v>
                </c:pt>
                <c:pt idx="296581">
                  <c:v>203750</c:v>
                </c:pt>
                <c:pt idx="296582">
                  <c:v>203750</c:v>
                </c:pt>
                <c:pt idx="296583">
                  <c:v>203750</c:v>
                </c:pt>
                <c:pt idx="296584">
                  <c:v>203750</c:v>
                </c:pt>
                <c:pt idx="296585">
                  <c:v>203750</c:v>
                </c:pt>
                <c:pt idx="296586">
                  <c:v>203750</c:v>
                </c:pt>
                <c:pt idx="296587">
                  <c:v>203750</c:v>
                </c:pt>
                <c:pt idx="296588">
                  <c:v>203750</c:v>
                </c:pt>
                <c:pt idx="296589">
                  <c:v>203750</c:v>
                </c:pt>
                <c:pt idx="296590">
                  <c:v>203750</c:v>
                </c:pt>
                <c:pt idx="296591">
                  <c:v>203750</c:v>
                </c:pt>
                <c:pt idx="296592">
                  <c:v>203750</c:v>
                </c:pt>
                <c:pt idx="296593">
                  <c:v>203750</c:v>
                </c:pt>
                <c:pt idx="296594">
                  <c:v>203750</c:v>
                </c:pt>
                <c:pt idx="296595">
                  <c:v>203750</c:v>
                </c:pt>
                <c:pt idx="296596">
                  <c:v>203750</c:v>
                </c:pt>
                <c:pt idx="296597">
                  <c:v>203750</c:v>
                </c:pt>
                <c:pt idx="296598">
                  <c:v>203750</c:v>
                </c:pt>
                <c:pt idx="296599">
                  <c:v>203750</c:v>
                </c:pt>
                <c:pt idx="296600">
                  <c:v>203750</c:v>
                </c:pt>
                <c:pt idx="296601">
                  <c:v>203750</c:v>
                </c:pt>
                <c:pt idx="296602">
                  <c:v>203750</c:v>
                </c:pt>
                <c:pt idx="296603">
                  <c:v>203750</c:v>
                </c:pt>
                <c:pt idx="296604">
                  <c:v>203750</c:v>
                </c:pt>
                <c:pt idx="296605">
                  <c:v>203750</c:v>
                </c:pt>
                <c:pt idx="296606">
                  <c:v>203750</c:v>
                </c:pt>
                <c:pt idx="296607">
                  <c:v>203750</c:v>
                </c:pt>
                <c:pt idx="296608">
                  <c:v>203750</c:v>
                </c:pt>
                <c:pt idx="296609">
                  <c:v>203750</c:v>
                </c:pt>
                <c:pt idx="296610">
                  <c:v>203750</c:v>
                </c:pt>
                <c:pt idx="296611">
                  <c:v>203750</c:v>
                </c:pt>
                <c:pt idx="296612">
                  <c:v>203750</c:v>
                </c:pt>
                <c:pt idx="296613">
                  <c:v>203750</c:v>
                </c:pt>
                <c:pt idx="296614">
                  <c:v>203750</c:v>
                </c:pt>
                <c:pt idx="296615">
                  <c:v>203750</c:v>
                </c:pt>
                <c:pt idx="296616">
                  <c:v>203750</c:v>
                </c:pt>
                <c:pt idx="296617">
                  <c:v>203750</c:v>
                </c:pt>
                <c:pt idx="296618">
                  <c:v>203750</c:v>
                </c:pt>
                <c:pt idx="296619">
                  <c:v>203750</c:v>
                </c:pt>
                <c:pt idx="296620">
                  <c:v>203750</c:v>
                </c:pt>
                <c:pt idx="296621">
                  <c:v>203750</c:v>
                </c:pt>
                <c:pt idx="296622">
                  <c:v>203750</c:v>
                </c:pt>
                <c:pt idx="296623">
                  <c:v>203750</c:v>
                </c:pt>
                <c:pt idx="296624">
                  <c:v>203750</c:v>
                </c:pt>
                <c:pt idx="296625">
                  <c:v>203750</c:v>
                </c:pt>
                <c:pt idx="296626">
                  <c:v>203750</c:v>
                </c:pt>
                <c:pt idx="296627">
                  <c:v>203750</c:v>
                </c:pt>
                <c:pt idx="296628">
                  <c:v>203750</c:v>
                </c:pt>
                <c:pt idx="296629">
                  <c:v>203750</c:v>
                </c:pt>
                <c:pt idx="296630">
                  <c:v>203750</c:v>
                </c:pt>
                <c:pt idx="296631">
                  <c:v>203750</c:v>
                </c:pt>
                <c:pt idx="296632">
                  <c:v>203750</c:v>
                </c:pt>
                <c:pt idx="296633">
                  <c:v>203750</c:v>
                </c:pt>
                <c:pt idx="296634">
                  <c:v>203750</c:v>
                </c:pt>
                <c:pt idx="296635">
                  <c:v>203750</c:v>
                </c:pt>
                <c:pt idx="296636">
                  <c:v>203750</c:v>
                </c:pt>
                <c:pt idx="296637">
                  <c:v>203750</c:v>
                </c:pt>
                <c:pt idx="296638">
                  <c:v>203750</c:v>
                </c:pt>
                <c:pt idx="296639">
                  <c:v>203750</c:v>
                </c:pt>
                <c:pt idx="296640">
                  <c:v>203750</c:v>
                </c:pt>
                <c:pt idx="296641">
                  <c:v>203750</c:v>
                </c:pt>
                <c:pt idx="296642">
                  <c:v>203750</c:v>
                </c:pt>
                <c:pt idx="296643">
                  <c:v>203750</c:v>
                </c:pt>
                <c:pt idx="296644">
                  <c:v>203750</c:v>
                </c:pt>
                <c:pt idx="296645">
                  <c:v>203750</c:v>
                </c:pt>
                <c:pt idx="296646">
                  <c:v>203750</c:v>
                </c:pt>
                <c:pt idx="296647">
                  <c:v>203750</c:v>
                </c:pt>
                <c:pt idx="296648">
                  <c:v>203750</c:v>
                </c:pt>
                <c:pt idx="296649">
                  <c:v>203750</c:v>
                </c:pt>
                <c:pt idx="296650">
                  <c:v>203750</c:v>
                </c:pt>
                <c:pt idx="296651">
                  <c:v>203750</c:v>
                </c:pt>
                <c:pt idx="296652">
                  <c:v>203750</c:v>
                </c:pt>
                <c:pt idx="296653">
                  <c:v>203750</c:v>
                </c:pt>
                <c:pt idx="296654">
                  <c:v>203750</c:v>
                </c:pt>
                <c:pt idx="296655">
                  <c:v>203750</c:v>
                </c:pt>
                <c:pt idx="296656">
                  <c:v>203750</c:v>
                </c:pt>
                <c:pt idx="296657">
                  <c:v>203750</c:v>
                </c:pt>
                <c:pt idx="296658">
                  <c:v>203750</c:v>
                </c:pt>
                <c:pt idx="296659">
                  <c:v>203750</c:v>
                </c:pt>
                <c:pt idx="296660">
                  <c:v>203750</c:v>
                </c:pt>
                <c:pt idx="296661">
                  <c:v>203750</c:v>
                </c:pt>
                <c:pt idx="296662">
                  <c:v>203750</c:v>
                </c:pt>
                <c:pt idx="296663">
                  <c:v>203750</c:v>
                </c:pt>
                <c:pt idx="296664">
                  <c:v>203750</c:v>
                </c:pt>
                <c:pt idx="296665">
                  <c:v>203750</c:v>
                </c:pt>
                <c:pt idx="296666">
                  <c:v>203750</c:v>
                </c:pt>
                <c:pt idx="296667">
                  <c:v>203750</c:v>
                </c:pt>
                <c:pt idx="296668">
                  <c:v>203750</c:v>
                </c:pt>
                <c:pt idx="296669">
                  <c:v>203750</c:v>
                </c:pt>
                <c:pt idx="296670">
                  <c:v>203750</c:v>
                </c:pt>
                <c:pt idx="296671">
                  <c:v>203750</c:v>
                </c:pt>
                <c:pt idx="296672">
                  <c:v>203750</c:v>
                </c:pt>
                <c:pt idx="296673">
                  <c:v>203750</c:v>
                </c:pt>
                <c:pt idx="296674">
                  <c:v>203750</c:v>
                </c:pt>
                <c:pt idx="296675">
                  <c:v>203750</c:v>
                </c:pt>
                <c:pt idx="296676">
                  <c:v>203750</c:v>
                </c:pt>
                <c:pt idx="296677">
                  <c:v>203750</c:v>
                </c:pt>
                <c:pt idx="296678">
                  <c:v>203750</c:v>
                </c:pt>
                <c:pt idx="296679">
                  <c:v>203750</c:v>
                </c:pt>
                <c:pt idx="296680">
                  <c:v>203750</c:v>
                </c:pt>
                <c:pt idx="296681">
                  <c:v>203750</c:v>
                </c:pt>
                <c:pt idx="296682">
                  <c:v>203750</c:v>
                </c:pt>
                <c:pt idx="296683">
                  <c:v>203750</c:v>
                </c:pt>
                <c:pt idx="296684">
                  <c:v>203750</c:v>
                </c:pt>
                <c:pt idx="296685">
                  <c:v>203750</c:v>
                </c:pt>
                <c:pt idx="296686">
                  <c:v>203750</c:v>
                </c:pt>
                <c:pt idx="296687">
                  <c:v>203750</c:v>
                </c:pt>
                <c:pt idx="296688">
                  <c:v>203750</c:v>
                </c:pt>
                <c:pt idx="296689">
                  <c:v>203750</c:v>
                </c:pt>
                <c:pt idx="296690">
                  <c:v>203750</c:v>
                </c:pt>
                <c:pt idx="296691">
                  <c:v>203750</c:v>
                </c:pt>
                <c:pt idx="296692">
                  <c:v>203750</c:v>
                </c:pt>
                <c:pt idx="296693">
                  <c:v>203750</c:v>
                </c:pt>
                <c:pt idx="296694">
                  <c:v>203750</c:v>
                </c:pt>
                <c:pt idx="296695">
                  <c:v>203750</c:v>
                </c:pt>
                <c:pt idx="296696">
                  <c:v>203750</c:v>
                </c:pt>
                <c:pt idx="296697">
                  <c:v>203750</c:v>
                </c:pt>
                <c:pt idx="296698">
                  <c:v>203750</c:v>
                </c:pt>
                <c:pt idx="296699">
                  <c:v>203750</c:v>
                </c:pt>
                <c:pt idx="296700">
                  <c:v>203750</c:v>
                </c:pt>
                <c:pt idx="296701">
                  <c:v>203750</c:v>
                </c:pt>
                <c:pt idx="296702">
                  <c:v>203750</c:v>
                </c:pt>
                <c:pt idx="296703">
                  <c:v>203750</c:v>
                </c:pt>
                <c:pt idx="296704">
                  <c:v>203750</c:v>
                </c:pt>
                <c:pt idx="296705">
                  <c:v>203750</c:v>
                </c:pt>
                <c:pt idx="296706">
                  <c:v>203750</c:v>
                </c:pt>
                <c:pt idx="296707">
                  <c:v>203750</c:v>
                </c:pt>
                <c:pt idx="296708">
                  <c:v>203750</c:v>
                </c:pt>
                <c:pt idx="296709">
                  <c:v>203750</c:v>
                </c:pt>
                <c:pt idx="296710">
                  <c:v>203750</c:v>
                </c:pt>
                <c:pt idx="296711">
                  <c:v>203750</c:v>
                </c:pt>
                <c:pt idx="296712">
                  <c:v>203750</c:v>
                </c:pt>
                <c:pt idx="296713">
                  <c:v>203750</c:v>
                </c:pt>
                <c:pt idx="296714">
                  <c:v>203750</c:v>
                </c:pt>
                <c:pt idx="296715">
                  <c:v>203750</c:v>
                </c:pt>
                <c:pt idx="296716">
                  <c:v>203750</c:v>
                </c:pt>
                <c:pt idx="296717">
                  <c:v>203750</c:v>
                </c:pt>
                <c:pt idx="296718">
                  <c:v>203750</c:v>
                </c:pt>
                <c:pt idx="296719">
                  <c:v>203750</c:v>
                </c:pt>
                <c:pt idx="296720">
                  <c:v>203750</c:v>
                </c:pt>
                <c:pt idx="296721">
                  <c:v>203750</c:v>
                </c:pt>
                <c:pt idx="296722">
                  <c:v>203750</c:v>
                </c:pt>
                <c:pt idx="296723">
                  <c:v>203750</c:v>
                </c:pt>
                <c:pt idx="296724">
                  <c:v>203750</c:v>
                </c:pt>
                <c:pt idx="296725">
                  <c:v>203750</c:v>
                </c:pt>
                <c:pt idx="296726">
                  <c:v>203750</c:v>
                </c:pt>
                <c:pt idx="296727">
                  <c:v>203750</c:v>
                </c:pt>
                <c:pt idx="296728">
                  <c:v>203750</c:v>
                </c:pt>
                <c:pt idx="296729">
                  <c:v>203750</c:v>
                </c:pt>
                <c:pt idx="296730">
                  <c:v>203750</c:v>
                </c:pt>
                <c:pt idx="296731">
                  <c:v>203750</c:v>
                </c:pt>
                <c:pt idx="296732">
                  <c:v>203750</c:v>
                </c:pt>
                <c:pt idx="296733">
                  <c:v>203750</c:v>
                </c:pt>
                <c:pt idx="296734">
                  <c:v>203750</c:v>
                </c:pt>
                <c:pt idx="296735">
                  <c:v>203750</c:v>
                </c:pt>
                <c:pt idx="296736">
                  <c:v>203750</c:v>
                </c:pt>
                <c:pt idx="296737">
                  <c:v>203750</c:v>
                </c:pt>
                <c:pt idx="296738">
                  <c:v>203750</c:v>
                </c:pt>
                <c:pt idx="296739">
                  <c:v>203750</c:v>
                </c:pt>
                <c:pt idx="296740">
                  <c:v>203750</c:v>
                </c:pt>
                <c:pt idx="296741">
                  <c:v>203750</c:v>
                </c:pt>
                <c:pt idx="296742">
                  <c:v>203750</c:v>
                </c:pt>
                <c:pt idx="296743">
                  <c:v>203750</c:v>
                </c:pt>
                <c:pt idx="296744">
                  <c:v>203750</c:v>
                </c:pt>
                <c:pt idx="296745">
                  <c:v>203750</c:v>
                </c:pt>
                <c:pt idx="296746">
                  <c:v>203750</c:v>
                </c:pt>
                <c:pt idx="296747">
                  <c:v>203750</c:v>
                </c:pt>
                <c:pt idx="296748">
                  <c:v>203750</c:v>
                </c:pt>
                <c:pt idx="296749">
                  <c:v>203750</c:v>
                </c:pt>
                <c:pt idx="296750">
                  <c:v>203750</c:v>
                </c:pt>
                <c:pt idx="296751">
                  <c:v>203750</c:v>
                </c:pt>
                <c:pt idx="296752">
                  <c:v>203750</c:v>
                </c:pt>
                <c:pt idx="296753">
                  <c:v>203750</c:v>
                </c:pt>
                <c:pt idx="296754">
                  <c:v>203750</c:v>
                </c:pt>
                <c:pt idx="296755">
                  <c:v>203750</c:v>
                </c:pt>
                <c:pt idx="296756">
                  <c:v>203750</c:v>
                </c:pt>
                <c:pt idx="296757">
                  <c:v>203750</c:v>
                </c:pt>
                <c:pt idx="296758">
                  <c:v>203750</c:v>
                </c:pt>
                <c:pt idx="296759">
                  <c:v>203750</c:v>
                </c:pt>
                <c:pt idx="296760">
                  <c:v>203750</c:v>
                </c:pt>
                <c:pt idx="296761">
                  <c:v>203750</c:v>
                </c:pt>
                <c:pt idx="296762">
                  <c:v>203750</c:v>
                </c:pt>
                <c:pt idx="296763">
                  <c:v>203750</c:v>
                </c:pt>
                <c:pt idx="296764">
                  <c:v>203750</c:v>
                </c:pt>
                <c:pt idx="296765">
                  <c:v>203750</c:v>
                </c:pt>
                <c:pt idx="296766">
                  <c:v>203750</c:v>
                </c:pt>
                <c:pt idx="296767">
                  <c:v>203750</c:v>
                </c:pt>
                <c:pt idx="296768">
                  <c:v>203750</c:v>
                </c:pt>
                <c:pt idx="296769">
                  <c:v>203750</c:v>
                </c:pt>
                <c:pt idx="296770">
                  <c:v>203750</c:v>
                </c:pt>
                <c:pt idx="296771">
                  <c:v>203750</c:v>
                </c:pt>
                <c:pt idx="296772">
                  <c:v>203750</c:v>
                </c:pt>
                <c:pt idx="296773">
                  <c:v>203750</c:v>
                </c:pt>
                <c:pt idx="296774">
                  <c:v>203750</c:v>
                </c:pt>
                <c:pt idx="296775">
                  <c:v>203750</c:v>
                </c:pt>
                <c:pt idx="296776">
                  <c:v>203750</c:v>
                </c:pt>
                <c:pt idx="296777">
                  <c:v>203750</c:v>
                </c:pt>
                <c:pt idx="296778">
                  <c:v>203750</c:v>
                </c:pt>
                <c:pt idx="296779">
                  <c:v>203750</c:v>
                </c:pt>
                <c:pt idx="296780">
                  <c:v>203750</c:v>
                </c:pt>
                <c:pt idx="296781">
                  <c:v>203750</c:v>
                </c:pt>
                <c:pt idx="296782">
                  <c:v>203750</c:v>
                </c:pt>
                <c:pt idx="296783">
                  <c:v>203750</c:v>
                </c:pt>
                <c:pt idx="296784">
                  <c:v>203750</c:v>
                </c:pt>
                <c:pt idx="296785">
                  <c:v>203750</c:v>
                </c:pt>
                <c:pt idx="296786">
                  <c:v>203750</c:v>
                </c:pt>
                <c:pt idx="296787">
                  <c:v>203750</c:v>
                </c:pt>
                <c:pt idx="296788">
                  <c:v>203750</c:v>
                </c:pt>
                <c:pt idx="296789">
                  <c:v>203750</c:v>
                </c:pt>
                <c:pt idx="296790">
                  <c:v>203750</c:v>
                </c:pt>
                <c:pt idx="296791">
                  <c:v>203750</c:v>
                </c:pt>
                <c:pt idx="296792">
                  <c:v>203750</c:v>
                </c:pt>
                <c:pt idx="296793">
                  <c:v>203750</c:v>
                </c:pt>
                <c:pt idx="296794">
                  <c:v>203750</c:v>
                </c:pt>
                <c:pt idx="296795">
                  <c:v>203750</c:v>
                </c:pt>
                <c:pt idx="296796">
                  <c:v>203750</c:v>
                </c:pt>
                <c:pt idx="296797">
                  <c:v>203750</c:v>
                </c:pt>
                <c:pt idx="296798">
                  <c:v>203750</c:v>
                </c:pt>
                <c:pt idx="296799">
                  <c:v>203750</c:v>
                </c:pt>
                <c:pt idx="296800">
                  <c:v>203750</c:v>
                </c:pt>
                <c:pt idx="296801">
                  <c:v>203750</c:v>
                </c:pt>
                <c:pt idx="296802">
                  <c:v>203750</c:v>
                </c:pt>
                <c:pt idx="296803">
                  <c:v>203750</c:v>
                </c:pt>
                <c:pt idx="296804">
                  <c:v>203750</c:v>
                </c:pt>
                <c:pt idx="296805">
                  <c:v>203750</c:v>
                </c:pt>
                <c:pt idx="296806">
                  <c:v>203750</c:v>
                </c:pt>
                <c:pt idx="296807">
                  <c:v>203750</c:v>
                </c:pt>
                <c:pt idx="296808">
                  <c:v>203750</c:v>
                </c:pt>
                <c:pt idx="296809">
                  <c:v>203750</c:v>
                </c:pt>
                <c:pt idx="296810">
                  <c:v>203750</c:v>
                </c:pt>
                <c:pt idx="296811">
                  <c:v>203750</c:v>
                </c:pt>
                <c:pt idx="296812">
                  <c:v>203750</c:v>
                </c:pt>
                <c:pt idx="296813">
                  <c:v>203750</c:v>
                </c:pt>
                <c:pt idx="296814">
                  <c:v>203750</c:v>
                </c:pt>
                <c:pt idx="296815">
                  <c:v>203750</c:v>
                </c:pt>
                <c:pt idx="296816">
                  <c:v>203750</c:v>
                </c:pt>
                <c:pt idx="296817">
                  <c:v>203750</c:v>
                </c:pt>
                <c:pt idx="296818">
                  <c:v>203750</c:v>
                </c:pt>
                <c:pt idx="296819">
                  <c:v>203750</c:v>
                </c:pt>
                <c:pt idx="296820">
                  <c:v>203750</c:v>
                </c:pt>
                <c:pt idx="296821">
                  <c:v>203750</c:v>
                </c:pt>
                <c:pt idx="296822">
                  <c:v>203750</c:v>
                </c:pt>
                <c:pt idx="296823">
                  <c:v>203750</c:v>
                </c:pt>
                <c:pt idx="296824">
                  <c:v>203750</c:v>
                </c:pt>
                <c:pt idx="296825">
                  <c:v>203750</c:v>
                </c:pt>
                <c:pt idx="296826">
                  <c:v>203750</c:v>
                </c:pt>
                <c:pt idx="296827">
                  <c:v>203750</c:v>
                </c:pt>
                <c:pt idx="296828">
                  <c:v>203750</c:v>
                </c:pt>
                <c:pt idx="296829">
                  <c:v>203750</c:v>
                </c:pt>
                <c:pt idx="296830">
                  <c:v>203750</c:v>
                </c:pt>
                <c:pt idx="296831">
                  <c:v>203750</c:v>
                </c:pt>
                <c:pt idx="296832">
                  <c:v>203750</c:v>
                </c:pt>
                <c:pt idx="296833">
                  <c:v>203750</c:v>
                </c:pt>
                <c:pt idx="296834">
                  <c:v>203750</c:v>
                </c:pt>
                <c:pt idx="296835">
                  <c:v>203750</c:v>
                </c:pt>
                <c:pt idx="296836">
                  <c:v>203750</c:v>
                </c:pt>
                <c:pt idx="296837">
                  <c:v>203750</c:v>
                </c:pt>
                <c:pt idx="296838">
                  <c:v>203750</c:v>
                </c:pt>
                <c:pt idx="296839">
                  <c:v>203750</c:v>
                </c:pt>
                <c:pt idx="296840">
                  <c:v>203750</c:v>
                </c:pt>
                <c:pt idx="296841">
                  <c:v>203750</c:v>
                </c:pt>
                <c:pt idx="296842">
                  <c:v>203750</c:v>
                </c:pt>
                <c:pt idx="296843">
                  <c:v>203750</c:v>
                </c:pt>
                <c:pt idx="296844">
                  <c:v>203750</c:v>
                </c:pt>
                <c:pt idx="296845">
                  <c:v>203750</c:v>
                </c:pt>
                <c:pt idx="296846">
                  <c:v>203750</c:v>
                </c:pt>
                <c:pt idx="296847">
                  <c:v>203750</c:v>
                </c:pt>
                <c:pt idx="296848">
                  <c:v>203750</c:v>
                </c:pt>
                <c:pt idx="296849">
                  <c:v>203750</c:v>
                </c:pt>
                <c:pt idx="296850">
                  <c:v>203750</c:v>
                </c:pt>
                <c:pt idx="296851">
                  <c:v>203750</c:v>
                </c:pt>
                <c:pt idx="296852">
                  <c:v>203750</c:v>
                </c:pt>
                <c:pt idx="296853">
                  <c:v>203750</c:v>
                </c:pt>
                <c:pt idx="296854">
                  <c:v>203750</c:v>
                </c:pt>
                <c:pt idx="296855">
                  <c:v>203750</c:v>
                </c:pt>
                <c:pt idx="296856">
                  <c:v>203750</c:v>
                </c:pt>
                <c:pt idx="296857">
                  <c:v>203750</c:v>
                </c:pt>
                <c:pt idx="296858">
                  <c:v>203750</c:v>
                </c:pt>
                <c:pt idx="296859">
                  <c:v>203750</c:v>
                </c:pt>
                <c:pt idx="296860">
                  <c:v>203750</c:v>
                </c:pt>
                <c:pt idx="296861">
                  <c:v>203750</c:v>
                </c:pt>
                <c:pt idx="296862">
                  <c:v>203750</c:v>
                </c:pt>
                <c:pt idx="296863">
                  <c:v>203750</c:v>
                </c:pt>
                <c:pt idx="296864">
                  <c:v>203750</c:v>
                </c:pt>
                <c:pt idx="296865">
                  <c:v>203750</c:v>
                </c:pt>
                <c:pt idx="296866">
                  <c:v>203750</c:v>
                </c:pt>
                <c:pt idx="296867">
                  <c:v>203750</c:v>
                </c:pt>
                <c:pt idx="296868">
                  <c:v>203750</c:v>
                </c:pt>
                <c:pt idx="296869">
                  <c:v>203750</c:v>
                </c:pt>
                <c:pt idx="296870">
                  <c:v>203750</c:v>
                </c:pt>
                <c:pt idx="296871">
                  <c:v>203750</c:v>
                </c:pt>
                <c:pt idx="296872">
                  <c:v>203750</c:v>
                </c:pt>
                <c:pt idx="296873">
                  <c:v>203750</c:v>
                </c:pt>
                <c:pt idx="296874">
                  <c:v>203750</c:v>
                </c:pt>
                <c:pt idx="296875">
                  <c:v>203750</c:v>
                </c:pt>
                <c:pt idx="296876">
                  <c:v>203750</c:v>
                </c:pt>
                <c:pt idx="296877">
                  <c:v>203750</c:v>
                </c:pt>
                <c:pt idx="296878">
                  <c:v>203750</c:v>
                </c:pt>
                <c:pt idx="296879">
                  <c:v>203750</c:v>
                </c:pt>
                <c:pt idx="296880">
                  <c:v>203750</c:v>
                </c:pt>
                <c:pt idx="296881">
                  <c:v>203750</c:v>
                </c:pt>
                <c:pt idx="296882">
                  <c:v>203750</c:v>
                </c:pt>
                <c:pt idx="296883">
                  <c:v>203750</c:v>
                </c:pt>
                <c:pt idx="296884">
                  <c:v>203750</c:v>
                </c:pt>
                <c:pt idx="296885">
                  <c:v>203750</c:v>
                </c:pt>
                <c:pt idx="296886">
                  <c:v>203750</c:v>
                </c:pt>
                <c:pt idx="296887">
                  <c:v>203750</c:v>
                </c:pt>
                <c:pt idx="296888">
                  <c:v>203750</c:v>
                </c:pt>
                <c:pt idx="296889">
                  <c:v>203750</c:v>
                </c:pt>
                <c:pt idx="296890">
                  <c:v>203750</c:v>
                </c:pt>
                <c:pt idx="296891">
                  <c:v>203750</c:v>
                </c:pt>
                <c:pt idx="296892">
                  <c:v>203750</c:v>
                </c:pt>
                <c:pt idx="296893">
                  <c:v>203750</c:v>
                </c:pt>
                <c:pt idx="296894">
                  <c:v>203750</c:v>
                </c:pt>
                <c:pt idx="296895">
                  <c:v>203750</c:v>
                </c:pt>
                <c:pt idx="296896">
                  <c:v>203750</c:v>
                </c:pt>
                <c:pt idx="296897">
                  <c:v>203750</c:v>
                </c:pt>
                <c:pt idx="296898">
                  <c:v>203750</c:v>
                </c:pt>
                <c:pt idx="296899">
                  <c:v>203750</c:v>
                </c:pt>
                <c:pt idx="296900">
                  <c:v>203750</c:v>
                </c:pt>
                <c:pt idx="296901">
                  <c:v>203750</c:v>
                </c:pt>
                <c:pt idx="296902">
                  <c:v>203750</c:v>
                </c:pt>
                <c:pt idx="296903">
                  <c:v>203750</c:v>
                </c:pt>
                <c:pt idx="296904">
                  <c:v>203750</c:v>
                </c:pt>
                <c:pt idx="296905">
                  <c:v>203750</c:v>
                </c:pt>
                <c:pt idx="296906">
                  <c:v>203750</c:v>
                </c:pt>
                <c:pt idx="296907">
                  <c:v>203750</c:v>
                </c:pt>
                <c:pt idx="296908">
                  <c:v>203750</c:v>
                </c:pt>
                <c:pt idx="296909">
                  <c:v>203750</c:v>
                </c:pt>
                <c:pt idx="296910">
                  <c:v>203750</c:v>
                </c:pt>
                <c:pt idx="296911">
                  <c:v>203750</c:v>
                </c:pt>
                <c:pt idx="296912">
                  <c:v>203750</c:v>
                </c:pt>
                <c:pt idx="296913">
                  <c:v>203750</c:v>
                </c:pt>
                <c:pt idx="296914">
                  <c:v>203750</c:v>
                </c:pt>
                <c:pt idx="296915">
                  <c:v>203750</c:v>
                </c:pt>
                <c:pt idx="296916">
                  <c:v>203750</c:v>
                </c:pt>
                <c:pt idx="296917">
                  <c:v>203750</c:v>
                </c:pt>
                <c:pt idx="296918">
                  <c:v>203750</c:v>
                </c:pt>
                <c:pt idx="296919">
                  <c:v>203750</c:v>
                </c:pt>
                <c:pt idx="296920">
                  <c:v>203750</c:v>
                </c:pt>
                <c:pt idx="296921">
                  <c:v>203750</c:v>
                </c:pt>
                <c:pt idx="296922">
                  <c:v>203750</c:v>
                </c:pt>
                <c:pt idx="296923">
                  <c:v>203750</c:v>
                </c:pt>
                <c:pt idx="296924">
                  <c:v>203750</c:v>
                </c:pt>
                <c:pt idx="296925">
                  <c:v>203750</c:v>
                </c:pt>
                <c:pt idx="296926">
                  <c:v>203750</c:v>
                </c:pt>
                <c:pt idx="296927">
                  <c:v>203750</c:v>
                </c:pt>
                <c:pt idx="296928">
                  <c:v>203750</c:v>
                </c:pt>
                <c:pt idx="296929">
                  <c:v>203750</c:v>
                </c:pt>
                <c:pt idx="296930">
                  <c:v>203750</c:v>
                </c:pt>
                <c:pt idx="296931">
                  <c:v>203750</c:v>
                </c:pt>
                <c:pt idx="296932">
                  <c:v>203750</c:v>
                </c:pt>
                <c:pt idx="296933">
                  <c:v>203750</c:v>
                </c:pt>
                <c:pt idx="296934">
                  <c:v>203750</c:v>
                </c:pt>
                <c:pt idx="296935">
                  <c:v>203750</c:v>
                </c:pt>
                <c:pt idx="296936">
                  <c:v>203750</c:v>
                </c:pt>
                <c:pt idx="296937">
                  <c:v>203750</c:v>
                </c:pt>
                <c:pt idx="296938">
                  <c:v>203750</c:v>
                </c:pt>
                <c:pt idx="296939">
                  <c:v>203750</c:v>
                </c:pt>
                <c:pt idx="296940">
                  <c:v>203750</c:v>
                </c:pt>
                <c:pt idx="296941">
                  <c:v>203750</c:v>
                </c:pt>
                <c:pt idx="296942">
                  <c:v>203750</c:v>
                </c:pt>
                <c:pt idx="296943">
                  <c:v>203750</c:v>
                </c:pt>
                <c:pt idx="296944">
                  <c:v>203750</c:v>
                </c:pt>
                <c:pt idx="296945">
                  <c:v>203750</c:v>
                </c:pt>
                <c:pt idx="296946">
                  <c:v>203750</c:v>
                </c:pt>
                <c:pt idx="296947">
                  <c:v>203750</c:v>
                </c:pt>
                <c:pt idx="296948">
                  <c:v>203750</c:v>
                </c:pt>
                <c:pt idx="296949">
                  <c:v>203750</c:v>
                </c:pt>
                <c:pt idx="296950">
                  <c:v>203750</c:v>
                </c:pt>
                <c:pt idx="296951">
                  <c:v>203750</c:v>
                </c:pt>
                <c:pt idx="296952">
                  <c:v>203750</c:v>
                </c:pt>
                <c:pt idx="296953">
                  <c:v>203750</c:v>
                </c:pt>
                <c:pt idx="296954">
                  <c:v>203750</c:v>
                </c:pt>
                <c:pt idx="296955">
                  <c:v>203750</c:v>
                </c:pt>
                <c:pt idx="296956">
                  <c:v>203750</c:v>
                </c:pt>
                <c:pt idx="296957">
                  <c:v>203750</c:v>
                </c:pt>
                <c:pt idx="296958">
                  <c:v>203750</c:v>
                </c:pt>
                <c:pt idx="296959">
                  <c:v>203750</c:v>
                </c:pt>
                <c:pt idx="296960">
                  <c:v>203750</c:v>
                </c:pt>
                <c:pt idx="296961">
                  <c:v>203750</c:v>
                </c:pt>
                <c:pt idx="296962">
                  <c:v>203750</c:v>
                </c:pt>
                <c:pt idx="296963">
                  <c:v>203750</c:v>
                </c:pt>
                <c:pt idx="296964">
                  <c:v>203750</c:v>
                </c:pt>
                <c:pt idx="296965">
                  <c:v>203750</c:v>
                </c:pt>
                <c:pt idx="296966">
                  <c:v>203750</c:v>
                </c:pt>
                <c:pt idx="296967">
                  <c:v>203750</c:v>
                </c:pt>
                <c:pt idx="296968">
                  <c:v>203750</c:v>
                </c:pt>
                <c:pt idx="296969">
                  <c:v>203750</c:v>
                </c:pt>
                <c:pt idx="296970">
                  <c:v>203750</c:v>
                </c:pt>
                <c:pt idx="296971">
                  <c:v>203750</c:v>
                </c:pt>
                <c:pt idx="296972">
                  <c:v>203750</c:v>
                </c:pt>
                <c:pt idx="296973">
                  <c:v>203750</c:v>
                </c:pt>
                <c:pt idx="296974">
                  <c:v>203750</c:v>
                </c:pt>
                <c:pt idx="296975">
                  <c:v>203750</c:v>
                </c:pt>
                <c:pt idx="296976">
                  <c:v>203750</c:v>
                </c:pt>
                <c:pt idx="296977">
                  <c:v>203750</c:v>
                </c:pt>
                <c:pt idx="296978">
                  <c:v>203750</c:v>
                </c:pt>
                <c:pt idx="296979">
                  <c:v>203750</c:v>
                </c:pt>
                <c:pt idx="296980">
                  <c:v>203750</c:v>
                </c:pt>
                <c:pt idx="296981">
                  <c:v>203750</c:v>
                </c:pt>
                <c:pt idx="296982">
                  <c:v>203750</c:v>
                </c:pt>
                <c:pt idx="296983">
                  <c:v>203750</c:v>
                </c:pt>
                <c:pt idx="296984">
                  <c:v>203750</c:v>
                </c:pt>
                <c:pt idx="296985">
                  <c:v>203750</c:v>
                </c:pt>
                <c:pt idx="296986">
                  <c:v>203750</c:v>
                </c:pt>
                <c:pt idx="296987">
                  <c:v>203750</c:v>
                </c:pt>
                <c:pt idx="296988">
                  <c:v>203750</c:v>
                </c:pt>
                <c:pt idx="296989">
                  <c:v>203750</c:v>
                </c:pt>
                <c:pt idx="296990">
                  <c:v>203750</c:v>
                </c:pt>
                <c:pt idx="296991">
                  <c:v>203750</c:v>
                </c:pt>
                <c:pt idx="296992">
                  <c:v>203750</c:v>
                </c:pt>
                <c:pt idx="296993">
                  <c:v>203750</c:v>
                </c:pt>
                <c:pt idx="296994">
                  <c:v>203750</c:v>
                </c:pt>
                <c:pt idx="296995">
                  <c:v>203750</c:v>
                </c:pt>
                <c:pt idx="296996">
                  <c:v>203750</c:v>
                </c:pt>
                <c:pt idx="296997">
                  <c:v>203750</c:v>
                </c:pt>
                <c:pt idx="296998">
                  <c:v>203750</c:v>
                </c:pt>
                <c:pt idx="296999">
                  <c:v>203750</c:v>
                </c:pt>
                <c:pt idx="297000">
                  <c:v>203750</c:v>
                </c:pt>
                <c:pt idx="297001">
                  <c:v>203750</c:v>
                </c:pt>
                <c:pt idx="297002">
                  <c:v>203750</c:v>
                </c:pt>
                <c:pt idx="297003">
                  <c:v>203750</c:v>
                </c:pt>
                <c:pt idx="297004">
                  <c:v>203750</c:v>
                </c:pt>
                <c:pt idx="297005">
                  <c:v>203750</c:v>
                </c:pt>
                <c:pt idx="297006">
                  <c:v>203750</c:v>
                </c:pt>
                <c:pt idx="297007">
                  <c:v>203750</c:v>
                </c:pt>
                <c:pt idx="297008">
                  <c:v>203750</c:v>
                </c:pt>
                <c:pt idx="297009">
                  <c:v>203750</c:v>
                </c:pt>
                <c:pt idx="297010">
                  <c:v>203750</c:v>
                </c:pt>
                <c:pt idx="297011">
                  <c:v>203750</c:v>
                </c:pt>
                <c:pt idx="297012">
                  <c:v>203750</c:v>
                </c:pt>
                <c:pt idx="297013">
                  <c:v>203750</c:v>
                </c:pt>
                <c:pt idx="297014">
                  <c:v>203750</c:v>
                </c:pt>
                <c:pt idx="297015">
                  <c:v>203750</c:v>
                </c:pt>
                <c:pt idx="297016">
                  <c:v>203750</c:v>
                </c:pt>
                <c:pt idx="297017">
                  <c:v>203750</c:v>
                </c:pt>
                <c:pt idx="297018">
                  <c:v>203750</c:v>
                </c:pt>
                <c:pt idx="297019">
                  <c:v>203750</c:v>
                </c:pt>
                <c:pt idx="297020">
                  <c:v>203750</c:v>
                </c:pt>
                <c:pt idx="297021">
                  <c:v>203750</c:v>
                </c:pt>
                <c:pt idx="297022">
                  <c:v>203750</c:v>
                </c:pt>
                <c:pt idx="297023">
                  <c:v>203750</c:v>
                </c:pt>
                <c:pt idx="297024">
                  <c:v>203750</c:v>
                </c:pt>
                <c:pt idx="297025">
                  <c:v>203750</c:v>
                </c:pt>
                <c:pt idx="297026">
                  <c:v>203750</c:v>
                </c:pt>
                <c:pt idx="297027">
                  <c:v>203750</c:v>
                </c:pt>
                <c:pt idx="297028">
                  <c:v>203750</c:v>
                </c:pt>
                <c:pt idx="297029">
                  <c:v>203750</c:v>
                </c:pt>
                <c:pt idx="297030">
                  <c:v>203750</c:v>
                </c:pt>
                <c:pt idx="297031">
                  <c:v>203750</c:v>
                </c:pt>
                <c:pt idx="297032">
                  <c:v>203750</c:v>
                </c:pt>
                <c:pt idx="297033">
                  <c:v>203750</c:v>
                </c:pt>
                <c:pt idx="297034">
                  <c:v>203750</c:v>
                </c:pt>
                <c:pt idx="297035">
                  <c:v>203750</c:v>
                </c:pt>
                <c:pt idx="297036">
                  <c:v>203750</c:v>
                </c:pt>
                <c:pt idx="297037">
                  <c:v>203750</c:v>
                </c:pt>
                <c:pt idx="297038">
                  <c:v>203750</c:v>
                </c:pt>
                <c:pt idx="297039">
                  <c:v>203750</c:v>
                </c:pt>
                <c:pt idx="297040">
                  <c:v>203750</c:v>
                </c:pt>
                <c:pt idx="297041">
                  <c:v>203750</c:v>
                </c:pt>
                <c:pt idx="297042">
                  <c:v>203750</c:v>
                </c:pt>
                <c:pt idx="297043">
                  <c:v>203750</c:v>
                </c:pt>
                <c:pt idx="297044">
                  <c:v>203750</c:v>
                </c:pt>
                <c:pt idx="297045">
                  <c:v>203750</c:v>
                </c:pt>
                <c:pt idx="297046">
                  <c:v>203750</c:v>
                </c:pt>
                <c:pt idx="297047">
                  <c:v>203750</c:v>
                </c:pt>
                <c:pt idx="297048">
                  <c:v>203750</c:v>
                </c:pt>
                <c:pt idx="297049">
                  <c:v>203750</c:v>
                </c:pt>
                <c:pt idx="297050">
                  <c:v>203750</c:v>
                </c:pt>
                <c:pt idx="297051">
                  <c:v>203750</c:v>
                </c:pt>
                <c:pt idx="297052">
                  <c:v>203750</c:v>
                </c:pt>
                <c:pt idx="297053">
                  <c:v>203750</c:v>
                </c:pt>
                <c:pt idx="297054">
                  <c:v>203750</c:v>
                </c:pt>
                <c:pt idx="297055">
                  <c:v>203750</c:v>
                </c:pt>
                <c:pt idx="297056">
                  <c:v>203750</c:v>
                </c:pt>
                <c:pt idx="297057">
                  <c:v>203750</c:v>
                </c:pt>
                <c:pt idx="297058">
                  <c:v>203750</c:v>
                </c:pt>
                <c:pt idx="297059">
                  <c:v>203750</c:v>
                </c:pt>
                <c:pt idx="297060">
                  <c:v>203750</c:v>
                </c:pt>
                <c:pt idx="297061">
                  <c:v>203750</c:v>
                </c:pt>
                <c:pt idx="297062">
                  <c:v>203750</c:v>
                </c:pt>
                <c:pt idx="297063">
                  <c:v>203750</c:v>
                </c:pt>
                <c:pt idx="297064">
                  <c:v>203750</c:v>
                </c:pt>
                <c:pt idx="297065">
                  <c:v>203750</c:v>
                </c:pt>
                <c:pt idx="297066">
                  <c:v>203750</c:v>
                </c:pt>
                <c:pt idx="297067">
                  <c:v>203750</c:v>
                </c:pt>
                <c:pt idx="297068">
                  <c:v>203750</c:v>
                </c:pt>
                <c:pt idx="297069">
                  <c:v>203750</c:v>
                </c:pt>
                <c:pt idx="297070">
                  <c:v>203750</c:v>
                </c:pt>
                <c:pt idx="297071">
                  <c:v>203750</c:v>
                </c:pt>
                <c:pt idx="297072">
                  <c:v>203750</c:v>
                </c:pt>
                <c:pt idx="297073">
                  <c:v>203750</c:v>
                </c:pt>
                <c:pt idx="297074">
                  <c:v>203750</c:v>
                </c:pt>
                <c:pt idx="297075">
                  <c:v>203750</c:v>
                </c:pt>
                <c:pt idx="297076">
                  <c:v>203750</c:v>
                </c:pt>
                <c:pt idx="297077">
                  <c:v>203750</c:v>
                </c:pt>
                <c:pt idx="297078">
                  <c:v>203750</c:v>
                </c:pt>
                <c:pt idx="297079">
                  <c:v>203750</c:v>
                </c:pt>
                <c:pt idx="297080">
                  <c:v>203750</c:v>
                </c:pt>
                <c:pt idx="297081">
                  <c:v>203750</c:v>
                </c:pt>
                <c:pt idx="297082">
                  <c:v>203750</c:v>
                </c:pt>
                <c:pt idx="297083">
                  <c:v>203750</c:v>
                </c:pt>
                <c:pt idx="297084">
                  <c:v>203750</c:v>
                </c:pt>
                <c:pt idx="297085">
                  <c:v>203750</c:v>
                </c:pt>
                <c:pt idx="297086">
                  <c:v>203750</c:v>
                </c:pt>
                <c:pt idx="297087">
                  <c:v>203750</c:v>
                </c:pt>
                <c:pt idx="297088">
                  <c:v>203750</c:v>
                </c:pt>
                <c:pt idx="297089">
                  <c:v>203750</c:v>
                </c:pt>
                <c:pt idx="297090">
                  <c:v>203750</c:v>
                </c:pt>
                <c:pt idx="297091">
                  <c:v>203750</c:v>
                </c:pt>
                <c:pt idx="297092">
                  <c:v>203750</c:v>
                </c:pt>
                <c:pt idx="297093">
                  <c:v>203750</c:v>
                </c:pt>
                <c:pt idx="297094">
                  <c:v>203750</c:v>
                </c:pt>
                <c:pt idx="297095">
                  <c:v>203750</c:v>
                </c:pt>
                <c:pt idx="297096">
                  <c:v>203750</c:v>
                </c:pt>
                <c:pt idx="297097">
                  <c:v>203750</c:v>
                </c:pt>
                <c:pt idx="297098">
                  <c:v>203750</c:v>
                </c:pt>
                <c:pt idx="297099">
                  <c:v>203750</c:v>
                </c:pt>
                <c:pt idx="297100">
                  <c:v>203750</c:v>
                </c:pt>
                <c:pt idx="297101">
                  <c:v>203750</c:v>
                </c:pt>
                <c:pt idx="297102">
                  <c:v>203750</c:v>
                </c:pt>
                <c:pt idx="297103">
                  <c:v>203750</c:v>
                </c:pt>
                <c:pt idx="297104">
                  <c:v>203750</c:v>
                </c:pt>
                <c:pt idx="297105">
                  <c:v>203750</c:v>
                </c:pt>
                <c:pt idx="297106">
                  <c:v>203750</c:v>
                </c:pt>
                <c:pt idx="297107">
                  <c:v>203750</c:v>
                </c:pt>
                <c:pt idx="297108">
                  <c:v>203750</c:v>
                </c:pt>
                <c:pt idx="297109">
                  <c:v>203750</c:v>
                </c:pt>
                <c:pt idx="297110">
                  <c:v>203750</c:v>
                </c:pt>
                <c:pt idx="297111">
                  <c:v>203750</c:v>
                </c:pt>
                <c:pt idx="297112">
                  <c:v>203750</c:v>
                </c:pt>
                <c:pt idx="297113">
                  <c:v>203750</c:v>
                </c:pt>
                <c:pt idx="297114">
                  <c:v>203750</c:v>
                </c:pt>
                <c:pt idx="297115">
                  <c:v>203750</c:v>
                </c:pt>
                <c:pt idx="297116">
                  <c:v>203750</c:v>
                </c:pt>
                <c:pt idx="297117">
                  <c:v>203750</c:v>
                </c:pt>
                <c:pt idx="297118">
                  <c:v>203750</c:v>
                </c:pt>
                <c:pt idx="297119">
                  <c:v>203750</c:v>
                </c:pt>
                <c:pt idx="297120">
                  <c:v>203750</c:v>
                </c:pt>
                <c:pt idx="297121">
                  <c:v>203750</c:v>
                </c:pt>
                <c:pt idx="297122">
                  <c:v>203750</c:v>
                </c:pt>
                <c:pt idx="297123">
                  <c:v>203750</c:v>
                </c:pt>
                <c:pt idx="297124">
                  <c:v>203750</c:v>
                </c:pt>
                <c:pt idx="297125">
                  <c:v>203750</c:v>
                </c:pt>
                <c:pt idx="297126">
                  <c:v>203750</c:v>
                </c:pt>
                <c:pt idx="297127">
                  <c:v>203750</c:v>
                </c:pt>
                <c:pt idx="297128">
                  <c:v>203750</c:v>
                </c:pt>
                <c:pt idx="297129">
                  <c:v>203750</c:v>
                </c:pt>
                <c:pt idx="297130">
                  <c:v>203750</c:v>
                </c:pt>
                <c:pt idx="297131">
                  <c:v>203750</c:v>
                </c:pt>
                <c:pt idx="297132">
                  <c:v>203750</c:v>
                </c:pt>
                <c:pt idx="297133">
                  <c:v>203750</c:v>
                </c:pt>
                <c:pt idx="297134">
                  <c:v>203750</c:v>
                </c:pt>
                <c:pt idx="297135">
                  <c:v>203750</c:v>
                </c:pt>
                <c:pt idx="297136">
                  <c:v>203750</c:v>
                </c:pt>
                <c:pt idx="297137">
                  <c:v>203750</c:v>
                </c:pt>
                <c:pt idx="297138">
                  <c:v>203750</c:v>
                </c:pt>
                <c:pt idx="297139">
                  <c:v>203750</c:v>
                </c:pt>
                <c:pt idx="297140">
                  <c:v>203750</c:v>
                </c:pt>
                <c:pt idx="297141">
                  <c:v>203750</c:v>
                </c:pt>
                <c:pt idx="297142">
                  <c:v>203750</c:v>
                </c:pt>
                <c:pt idx="297143">
                  <c:v>203750</c:v>
                </c:pt>
                <c:pt idx="297144">
                  <c:v>203750</c:v>
                </c:pt>
                <c:pt idx="297145">
                  <c:v>203750</c:v>
                </c:pt>
                <c:pt idx="297146">
                  <c:v>203750</c:v>
                </c:pt>
                <c:pt idx="297147">
                  <c:v>203750</c:v>
                </c:pt>
                <c:pt idx="297148">
                  <c:v>203750</c:v>
                </c:pt>
                <c:pt idx="297149">
                  <c:v>203750</c:v>
                </c:pt>
                <c:pt idx="297150">
                  <c:v>203750</c:v>
                </c:pt>
                <c:pt idx="297151">
                  <c:v>203750</c:v>
                </c:pt>
                <c:pt idx="297152">
                  <c:v>203750</c:v>
                </c:pt>
                <c:pt idx="297153">
                  <c:v>203750</c:v>
                </c:pt>
                <c:pt idx="297154">
                  <c:v>203750</c:v>
                </c:pt>
                <c:pt idx="297155">
                  <c:v>203750</c:v>
                </c:pt>
                <c:pt idx="297156">
                  <c:v>203750</c:v>
                </c:pt>
                <c:pt idx="297157">
                  <c:v>203750</c:v>
                </c:pt>
                <c:pt idx="297158">
                  <c:v>203750</c:v>
                </c:pt>
                <c:pt idx="297159">
                  <c:v>203750</c:v>
                </c:pt>
                <c:pt idx="297160">
                  <c:v>203750</c:v>
                </c:pt>
                <c:pt idx="297161">
                  <c:v>203750</c:v>
                </c:pt>
                <c:pt idx="297162">
                  <c:v>203750</c:v>
                </c:pt>
                <c:pt idx="297163">
                  <c:v>203750</c:v>
                </c:pt>
                <c:pt idx="297164">
                  <c:v>203750</c:v>
                </c:pt>
                <c:pt idx="297165">
                  <c:v>203750</c:v>
                </c:pt>
                <c:pt idx="297166">
                  <c:v>203750</c:v>
                </c:pt>
                <c:pt idx="297167">
                  <c:v>203750</c:v>
                </c:pt>
                <c:pt idx="297168">
                  <c:v>203750</c:v>
                </c:pt>
                <c:pt idx="297169">
                  <c:v>203750</c:v>
                </c:pt>
                <c:pt idx="297170">
                  <c:v>203750</c:v>
                </c:pt>
                <c:pt idx="297171">
                  <c:v>203750</c:v>
                </c:pt>
                <c:pt idx="297172">
                  <c:v>203750</c:v>
                </c:pt>
                <c:pt idx="297173">
                  <c:v>203750</c:v>
                </c:pt>
                <c:pt idx="297174">
                  <c:v>203750</c:v>
                </c:pt>
                <c:pt idx="297175">
                  <c:v>203750</c:v>
                </c:pt>
                <c:pt idx="297176">
                  <c:v>203750</c:v>
                </c:pt>
                <c:pt idx="297177">
                  <c:v>203750</c:v>
                </c:pt>
                <c:pt idx="297178">
                  <c:v>203750</c:v>
                </c:pt>
                <c:pt idx="297179">
                  <c:v>203750</c:v>
                </c:pt>
                <c:pt idx="297180">
                  <c:v>203750</c:v>
                </c:pt>
                <c:pt idx="297181">
                  <c:v>203750</c:v>
                </c:pt>
                <c:pt idx="297182">
                  <c:v>203750</c:v>
                </c:pt>
                <c:pt idx="297183">
                  <c:v>203750</c:v>
                </c:pt>
                <c:pt idx="297184">
                  <c:v>203750</c:v>
                </c:pt>
                <c:pt idx="297185">
                  <c:v>203750</c:v>
                </c:pt>
                <c:pt idx="297186">
                  <c:v>203750</c:v>
                </c:pt>
                <c:pt idx="297187">
                  <c:v>203750</c:v>
                </c:pt>
                <c:pt idx="297188">
                  <c:v>203750</c:v>
                </c:pt>
                <c:pt idx="297189">
                  <c:v>203750</c:v>
                </c:pt>
                <c:pt idx="297190">
                  <c:v>203750</c:v>
                </c:pt>
                <c:pt idx="297191">
                  <c:v>203750</c:v>
                </c:pt>
                <c:pt idx="297192">
                  <c:v>203750</c:v>
                </c:pt>
                <c:pt idx="297193">
                  <c:v>203750</c:v>
                </c:pt>
                <c:pt idx="297194">
                  <c:v>203750</c:v>
                </c:pt>
                <c:pt idx="297195">
                  <c:v>203750</c:v>
                </c:pt>
                <c:pt idx="297196">
                  <c:v>203750</c:v>
                </c:pt>
                <c:pt idx="297197">
                  <c:v>203750</c:v>
                </c:pt>
                <c:pt idx="297198">
                  <c:v>203750</c:v>
                </c:pt>
                <c:pt idx="297199">
                  <c:v>203750</c:v>
                </c:pt>
                <c:pt idx="297200">
                  <c:v>203750</c:v>
                </c:pt>
                <c:pt idx="297201">
                  <c:v>203750</c:v>
                </c:pt>
                <c:pt idx="297202">
                  <c:v>203750</c:v>
                </c:pt>
                <c:pt idx="297203">
                  <c:v>203750</c:v>
                </c:pt>
                <c:pt idx="297204">
                  <c:v>203750</c:v>
                </c:pt>
                <c:pt idx="297205">
                  <c:v>203750</c:v>
                </c:pt>
                <c:pt idx="297206">
                  <c:v>203750</c:v>
                </c:pt>
                <c:pt idx="297207">
                  <c:v>203750</c:v>
                </c:pt>
                <c:pt idx="297208">
                  <c:v>203750</c:v>
                </c:pt>
                <c:pt idx="297209">
                  <c:v>203750</c:v>
                </c:pt>
                <c:pt idx="297210">
                  <c:v>203750</c:v>
                </c:pt>
                <c:pt idx="297211">
                  <c:v>203750</c:v>
                </c:pt>
                <c:pt idx="297212">
                  <c:v>203750</c:v>
                </c:pt>
                <c:pt idx="297213">
                  <c:v>203750</c:v>
                </c:pt>
                <c:pt idx="297214">
                  <c:v>203750</c:v>
                </c:pt>
                <c:pt idx="297215">
                  <c:v>203750</c:v>
                </c:pt>
                <c:pt idx="297216">
                  <c:v>203750</c:v>
                </c:pt>
                <c:pt idx="297217">
                  <c:v>203750</c:v>
                </c:pt>
                <c:pt idx="297218">
                  <c:v>203750</c:v>
                </c:pt>
                <c:pt idx="297219">
                  <c:v>203750</c:v>
                </c:pt>
                <c:pt idx="297220">
                  <c:v>203750</c:v>
                </c:pt>
                <c:pt idx="297221">
                  <c:v>203750</c:v>
                </c:pt>
                <c:pt idx="297222">
                  <c:v>203750</c:v>
                </c:pt>
                <c:pt idx="297223">
                  <c:v>203750</c:v>
                </c:pt>
                <c:pt idx="297224">
                  <c:v>203750</c:v>
                </c:pt>
                <c:pt idx="297225">
                  <c:v>203750</c:v>
                </c:pt>
                <c:pt idx="297226">
                  <c:v>203750</c:v>
                </c:pt>
                <c:pt idx="297227">
                  <c:v>203750</c:v>
                </c:pt>
                <c:pt idx="297228">
                  <c:v>203750</c:v>
                </c:pt>
                <c:pt idx="297229">
                  <c:v>203750</c:v>
                </c:pt>
                <c:pt idx="297230">
                  <c:v>203750</c:v>
                </c:pt>
                <c:pt idx="297231">
                  <c:v>203750</c:v>
                </c:pt>
                <c:pt idx="297232">
                  <c:v>203750</c:v>
                </c:pt>
                <c:pt idx="297233">
                  <c:v>203750</c:v>
                </c:pt>
                <c:pt idx="297234">
                  <c:v>203750</c:v>
                </c:pt>
                <c:pt idx="297235">
                  <c:v>203750</c:v>
                </c:pt>
                <c:pt idx="297236">
                  <c:v>203750</c:v>
                </c:pt>
                <c:pt idx="297237">
                  <c:v>203750</c:v>
                </c:pt>
                <c:pt idx="297238">
                  <c:v>203750</c:v>
                </c:pt>
                <c:pt idx="297239">
                  <c:v>203750</c:v>
                </c:pt>
                <c:pt idx="297240">
                  <c:v>203750</c:v>
                </c:pt>
                <c:pt idx="297241">
                  <c:v>203750</c:v>
                </c:pt>
                <c:pt idx="297242">
                  <c:v>203750</c:v>
                </c:pt>
                <c:pt idx="297243">
                  <c:v>203750</c:v>
                </c:pt>
                <c:pt idx="297244">
                  <c:v>203750</c:v>
                </c:pt>
                <c:pt idx="297245">
                  <c:v>203750</c:v>
                </c:pt>
                <c:pt idx="297246">
                  <c:v>203750</c:v>
                </c:pt>
                <c:pt idx="297247">
                  <c:v>203750</c:v>
                </c:pt>
                <c:pt idx="297248">
                  <c:v>203750</c:v>
                </c:pt>
                <c:pt idx="297249">
                  <c:v>203750</c:v>
                </c:pt>
                <c:pt idx="297250">
                  <c:v>203750</c:v>
                </c:pt>
                <c:pt idx="297251">
                  <c:v>203750</c:v>
                </c:pt>
                <c:pt idx="297252">
                  <c:v>203750</c:v>
                </c:pt>
                <c:pt idx="297253">
                  <c:v>203750</c:v>
                </c:pt>
                <c:pt idx="297254">
                  <c:v>203750</c:v>
                </c:pt>
                <c:pt idx="297255">
                  <c:v>203750</c:v>
                </c:pt>
                <c:pt idx="297256">
                  <c:v>203750</c:v>
                </c:pt>
                <c:pt idx="297257">
                  <c:v>203750</c:v>
                </c:pt>
                <c:pt idx="297258">
                  <c:v>203750</c:v>
                </c:pt>
                <c:pt idx="297259">
                  <c:v>203750</c:v>
                </c:pt>
                <c:pt idx="297260">
                  <c:v>203750</c:v>
                </c:pt>
                <c:pt idx="297261">
                  <c:v>203750</c:v>
                </c:pt>
                <c:pt idx="297262">
                  <c:v>203750</c:v>
                </c:pt>
                <c:pt idx="297263">
                  <c:v>203750</c:v>
                </c:pt>
                <c:pt idx="297264">
                  <c:v>203750</c:v>
                </c:pt>
                <c:pt idx="297265">
                  <c:v>203750</c:v>
                </c:pt>
                <c:pt idx="297266">
                  <c:v>203750</c:v>
                </c:pt>
                <c:pt idx="297267">
                  <c:v>203750</c:v>
                </c:pt>
                <c:pt idx="297268">
                  <c:v>203750</c:v>
                </c:pt>
                <c:pt idx="297269">
                  <c:v>203750</c:v>
                </c:pt>
                <c:pt idx="297270">
                  <c:v>203750</c:v>
                </c:pt>
                <c:pt idx="297271">
                  <c:v>203750</c:v>
                </c:pt>
                <c:pt idx="297272">
                  <c:v>203750</c:v>
                </c:pt>
                <c:pt idx="297273">
                  <c:v>203750</c:v>
                </c:pt>
                <c:pt idx="297274">
                  <c:v>203750</c:v>
                </c:pt>
                <c:pt idx="297275">
                  <c:v>203750</c:v>
                </c:pt>
                <c:pt idx="297276">
                  <c:v>203750</c:v>
                </c:pt>
                <c:pt idx="297277">
                  <c:v>203750</c:v>
                </c:pt>
                <c:pt idx="297278">
                  <c:v>203750</c:v>
                </c:pt>
                <c:pt idx="297279">
                  <c:v>203750</c:v>
                </c:pt>
                <c:pt idx="297280">
                  <c:v>203750</c:v>
                </c:pt>
                <c:pt idx="297281">
                  <c:v>203750</c:v>
                </c:pt>
                <c:pt idx="297282">
                  <c:v>203750</c:v>
                </c:pt>
                <c:pt idx="297283">
                  <c:v>203750</c:v>
                </c:pt>
                <c:pt idx="297284">
                  <c:v>203750</c:v>
                </c:pt>
                <c:pt idx="297285">
                  <c:v>203750</c:v>
                </c:pt>
                <c:pt idx="297286">
                  <c:v>203750</c:v>
                </c:pt>
                <c:pt idx="297287">
                  <c:v>203750</c:v>
                </c:pt>
                <c:pt idx="297288">
                  <c:v>203750</c:v>
                </c:pt>
                <c:pt idx="297289">
                  <c:v>203750</c:v>
                </c:pt>
                <c:pt idx="297290">
                  <c:v>203750</c:v>
                </c:pt>
                <c:pt idx="297291">
                  <c:v>203750</c:v>
                </c:pt>
                <c:pt idx="297292">
                  <c:v>203750</c:v>
                </c:pt>
                <c:pt idx="297293">
                  <c:v>203750</c:v>
                </c:pt>
                <c:pt idx="297294">
                  <c:v>203750</c:v>
                </c:pt>
                <c:pt idx="297295">
                  <c:v>203750</c:v>
                </c:pt>
                <c:pt idx="297296">
                  <c:v>203750</c:v>
                </c:pt>
                <c:pt idx="297297">
                  <c:v>203750</c:v>
                </c:pt>
                <c:pt idx="297298">
                  <c:v>203750</c:v>
                </c:pt>
                <c:pt idx="297299">
                  <c:v>203750</c:v>
                </c:pt>
                <c:pt idx="297300">
                  <c:v>203750</c:v>
                </c:pt>
                <c:pt idx="297301">
                  <c:v>203750</c:v>
                </c:pt>
                <c:pt idx="297302">
                  <c:v>203750</c:v>
                </c:pt>
                <c:pt idx="297303">
                  <c:v>203750</c:v>
                </c:pt>
                <c:pt idx="297304">
                  <c:v>203750</c:v>
                </c:pt>
                <c:pt idx="297305">
                  <c:v>203750</c:v>
                </c:pt>
                <c:pt idx="297306">
                  <c:v>203750</c:v>
                </c:pt>
                <c:pt idx="297307">
                  <c:v>203750</c:v>
                </c:pt>
                <c:pt idx="297308">
                  <c:v>203750</c:v>
                </c:pt>
                <c:pt idx="297309">
                  <c:v>203750</c:v>
                </c:pt>
                <c:pt idx="297310">
                  <c:v>203750</c:v>
                </c:pt>
                <c:pt idx="297311">
                  <c:v>203750</c:v>
                </c:pt>
                <c:pt idx="297312">
                  <c:v>203750</c:v>
                </c:pt>
                <c:pt idx="297313">
                  <c:v>203750</c:v>
                </c:pt>
                <c:pt idx="297314">
                  <c:v>203750</c:v>
                </c:pt>
                <c:pt idx="297315">
                  <c:v>203750</c:v>
                </c:pt>
                <c:pt idx="297316">
                  <c:v>203750</c:v>
                </c:pt>
                <c:pt idx="297317">
                  <c:v>203750</c:v>
                </c:pt>
                <c:pt idx="297318">
                  <c:v>203750</c:v>
                </c:pt>
                <c:pt idx="297319">
                  <c:v>203750</c:v>
                </c:pt>
                <c:pt idx="297320">
                  <c:v>203750</c:v>
                </c:pt>
                <c:pt idx="297321">
                  <c:v>203750</c:v>
                </c:pt>
                <c:pt idx="297322">
                  <c:v>203750</c:v>
                </c:pt>
                <c:pt idx="297323">
                  <c:v>203750</c:v>
                </c:pt>
                <c:pt idx="297324">
                  <c:v>203750</c:v>
                </c:pt>
                <c:pt idx="297325">
                  <c:v>203750</c:v>
                </c:pt>
                <c:pt idx="297326">
                  <c:v>203750</c:v>
                </c:pt>
                <c:pt idx="297327">
                  <c:v>203750</c:v>
                </c:pt>
                <c:pt idx="297328">
                  <c:v>203750</c:v>
                </c:pt>
                <c:pt idx="297329">
                  <c:v>203750</c:v>
                </c:pt>
                <c:pt idx="297330">
                  <c:v>203750</c:v>
                </c:pt>
                <c:pt idx="297331">
                  <c:v>203750</c:v>
                </c:pt>
                <c:pt idx="297332">
                  <c:v>203750</c:v>
                </c:pt>
                <c:pt idx="297333">
                  <c:v>203750</c:v>
                </c:pt>
                <c:pt idx="297334">
                  <c:v>203750</c:v>
                </c:pt>
                <c:pt idx="297335">
                  <c:v>203750</c:v>
                </c:pt>
                <c:pt idx="297336">
                  <c:v>203750</c:v>
                </c:pt>
                <c:pt idx="297337">
                  <c:v>203750</c:v>
                </c:pt>
                <c:pt idx="297338">
                  <c:v>203750</c:v>
                </c:pt>
                <c:pt idx="297339">
                  <c:v>203750</c:v>
                </c:pt>
                <c:pt idx="297340">
                  <c:v>203750</c:v>
                </c:pt>
                <c:pt idx="297341">
                  <c:v>203750</c:v>
                </c:pt>
                <c:pt idx="297342">
                  <c:v>203750</c:v>
                </c:pt>
                <c:pt idx="297343">
                  <c:v>203750</c:v>
                </c:pt>
                <c:pt idx="297344">
                  <c:v>203750</c:v>
                </c:pt>
                <c:pt idx="297345">
                  <c:v>203750</c:v>
                </c:pt>
                <c:pt idx="297346">
                  <c:v>203750</c:v>
                </c:pt>
                <c:pt idx="297347">
                  <c:v>203750</c:v>
                </c:pt>
                <c:pt idx="297348">
                  <c:v>203750</c:v>
                </c:pt>
                <c:pt idx="297349">
                  <c:v>203750</c:v>
                </c:pt>
                <c:pt idx="297350">
                  <c:v>203750</c:v>
                </c:pt>
                <c:pt idx="297351">
                  <c:v>203750</c:v>
                </c:pt>
                <c:pt idx="297352">
                  <c:v>203750</c:v>
                </c:pt>
                <c:pt idx="297353">
                  <c:v>203750</c:v>
                </c:pt>
                <c:pt idx="297354">
                  <c:v>203750</c:v>
                </c:pt>
                <c:pt idx="297355">
                  <c:v>203750</c:v>
                </c:pt>
                <c:pt idx="297356">
                  <c:v>203750</c:v>
                </c:pt>
                <c:pt idx="297357">
                  <c:v>203750</c:v>
                </c:pt>
                <c:pt idx="297358">
                  <c:v>203750</c:v>
                </c:pt>
                <c:pt idx="297359">
                  <c:v>203750</c:v>
                </c:pt>
                <c:pt idx="297360">
                  <c:v>203750</c:v>
                </c:pt>
                <c:pt idx="297361">
                  <c:v>203750</c:v>
                </c:pt>
                <c:pt idx="297362">
                  <c:v>203750</c:v>
                </c:pt>
                <c:pt idx="297363">
                  <c:v>203750</c:v>
                </c:pt>
                <c:pt idx="297364">
                  <c:v>203750</c:v>
                </c:pt>
                <c:pt idx="297365">
                  <c:v>203750</c:v>
                </c:pt>
                <c:pt idx="297366">
                  <c:v>203750</c:v>
                </c:pt>
                <c:pt idx="297367">
                  <c:v>203750</c:v>
                </c:pt>
                <c:pt idx="297368">
                  <c:v>203750</c:v>
                </c:pt>
                <c:pt idx="297369">
                  <c:v>203750</c:v>
                </c:pt>
                <c:pt idx="297370">
                  <c:v>203750</c:v>
                </c:pt>
                <c:pt idx="297371">
                  <c:v>203750</c:v>
                </c:pt>
                <c:pt idx="297372">
                  <c:v>203750</c:v>
                </c:pt>
                <c:pt idx="297373">
                  <c:v>203750</c:v>
                </c:pt>
                <c:pt idx="297374">
                  <c:v>203750</c:v>
                </c:pt>
                <c:pt idx="297375">
                  <c:v>203750</c:v>
                </c:pt>
                <c:pt idx="297376">
                  <c:v>203750</c:v>
                </c:pt>
                <c:pt idx="297377">
                  <c:v>203750</c:v>
                </c:pt>
                <c:pt idx="297378">
                  <c:v>203750</c:v>
                </c:pt>
                <c:pt idx="297379">
                  <c:v>203750</c:v>
                </c:pt>
                <c:pt idx="297380">
                  <c:v>203750</c:v>
                </c:pt>
                <c:pt idx="297381">
                  <c:v>203750</c:v>
                </c:pt>
                <c:pt idx="297382">
                  <c:v>203750</c:v>
                </c:pt>
                <c:pt idx="297383">
                  <c:v>203750</c:v>
                </c:pt>
                <c:pt idx="297384">
                  <c:v>203750</c:v>
                </c:pt>
                <c:pt idx="297385">
                  <c:v>203750</c:v>
                </c:pt>
                <c:pt idx="297386">
                  <c:v>203750</c:v>
                </c:pt>
                <c:pt idx="297387">
                  <c:v>203750</c:v>
                </c:pt>
                <c:pt idx="297388">
                  <c:v>203750</c:v>
                </c:pt>
                <c:pt idx="297389">
                  <c:v>203750</c:v>
                </c:pt>
                <c:pt idx="297390">
                  <c:v>203750</c:v>
                </c:pt>
                <c:pt idx="297391">
                  <c:v>203750</c:v>
                </c:pt>
                <c:pt idx="297392">
                  <c:v>203750</c:v>
                </c:pt>
                <c:pt idx="297393">
                  <c:v>203750</c:v>
                </c:pt>
                <c:pt idx="297394">
                  <c:v>203750</c:v>
                </c:pt>
                <c:pt idx="297395">
                  <c:v>203750</c:v>
                </c:pt>
                <c:pt idx="297396">
                  <c:v>203750</c:v>
                </c:pt>
                <c:pt idx="297397">
                  <c:v>203750</c:v>
                </c:pt>
                <c:pt idx="297398">
                  <c:v>203750</c:v>
                </c:pt>
                <c:pt idx="297399">
                  <c:v>203750</c:v>
                </c:pt>
                <c:pt idx="297400">
                  <c:v>203750</c:v>
                </c:pt>
                <c:pt idx="297401">
                  <c:v>203750</c:v>
                </c:pt>
                <c:pt idx="297402">
                  <c:v>203750</c:v>
                </c:pt>
                <c:pt idx="297403">
                  <c:v>203750</c:v>
                </c:pt>
                <c:pt idx="297404">
                  <c:v>203750</c:v>
                </c:pt>
                <c:pt idx="297405">
                  <c:v>203750</c:v>
                </c:pt>
                <c:pt idx="297406">
                  <c:v>203750</c:v>
                </c:pt>
                <c:pt idx="297407">
                  <c:v>203750</c:v>
                </c:pt>
                <c:pt idx="297408">
                  <c:v>203750</c:v>
                </c:pt>
                <c:pt idx="297409">
                  <c:v>203750</c:v>
                </c:pt>
                <c:pt idx="297410">
                  <c:v>203750</c:v>
                </c:pt>
                <c:pt idx="297411">
                  <c:v>203750</c:v>
                </c:pt>
                <c:pt idx="297412">
                  <c:v>203750</c:v>
                </c:pt>
                <c:pt idx="297413">
                  <c:v>203750</c:v>
                </c:pt>
                <c:pt idx="297414">
                  <c:v>203750</c:v>
                </c:pt>
                <c:pt idx="297415">
                  <c:v>203750</c:v>
                </c:pt>
                <c:pt idx="297416">
                  <c:v>203750</c:v>
                </c:pt>
                <c:pt idx="297417">
                  <c:v>203750</c:v>
                </c:pt>
                <c:pt idx="297418">
                  <c:v>203750</c:v>
                </c:pt>
                <c:pt idx="297419">
                  <c:v>203750</c:v>
                </c:pt>
                <c:pt idx="297420">
                  <c:v>203750</c:v>
                </c:pt>
                <c:pt idx="297421">
                  <c:v>203750</c:v>
                </c:pt>
                <c:pt idx="297422">
                  <c:v>203750</c:v>
                </c:pt>
                <c:pt idx="297423">
                  <c:v>203750</c:v>
                </c:pt>
                <c:pt idx="297424">
                  <c:v>203750</c:v>
                </c:pt>
                <c:pt idx="297425">
                  <c:v>203750</c:v>
                </c:pt>
                <c:pt idx="297426">
                  <c:v>203750</c:v>
                </c:pt>
                <c:pt idx="297427">
                  <c:v>203750</c:v>
                </c:pt>
                <c:pt idx="297428">
                  <c:v>203750</c:v>
                </c:pt>
                <c:pt idx="297429">
                  <c:v>203750</c:v>
                </c:pt>
                <c:pt idx="297430">
                  <c:v>203750</c:v>
                </c:pt>
                <c:pt idx="297431">
                  <c:v>203750</c:v>
                </c:pt>
                <c:pt idx="297432">
                  <c:v>203750</c:v>
                </c:pt>
                <c:pt idx="297433">
                  <c:v>203750</c:v>
                </c:pt>
                <c:pt idx="297434">
                  <c:v>203750</c:v>
                </c:pt>
                <c:pt idx="297435">
                  <c:v>203750</c:v>
                </c:pt>
                <c:pt idx="297436">
                  <c:v>203750</c:v>
                </c:pt>
                <c:pt idx="297437">
                  <c:v>203750</c:v>
                </c:pt>
                <c:pt idx="297438">
                  <c:v>203750</c:v>
                </c:pt>
                <c:pt idx="297439">
                  <c:v>203750</c:v>
                </c:pt>
                <c:pt idx="297440">
                  <c:v>203750</c:v>
                </c:pt>
                <c:pt idx="297441">
                  <c:v>203750</c:v>
                </c:pt>
                <c:pt idx="297442">
                  <c:v>203750</c:v>
                </c:pt>
                <c:pt idx="297443">
                  <c:v>203750</c:v>
                </c:pt>
                <c:pt idx="297444">
                  <c:v>203750</c:v>
                </c:pt>
                <c:pt idx="297445">
                  <c:v>203750</c:v>
                </c:pt>
                <c:pt idx="297446">
                  <c:v>203750</c:v>
                </c:pt>
                <c:pt idx="297447">
                  <c:v>203750</c:v>
                </c:pt>
                <c:pt idx="297448">
                  <c:v>203750</c:v>
                </c:pt>
                <c:pt idx="297449">
                  <c:v>203750</c:v>
                </c:pt>
                <c:pt idx="297450">
                  <c:v>203750</c:v>
                </c:pt>
                <c:pt idx="297451">
                  <c:v>203750</c:v>
                </c:pt>
                <c:pt idx="297452">
                  <c:v>203750</c:v>
                </c:pt>
                <c:pt idx="297453">
                  <c:v>203750</c:v>
                </c:pt>
                <c:pt idx="297454">
                  <c:v>203750</c:v>
                </c:pt>
                <c:pt idx="297455">
                  <c:v>203750</c:v>
                </c:pt>
                <c:pt idx="297456">
                  <c:v>203750</c:v>
                </c:pt>
                <c:pt idx="297457">
                  <c:v>203750</c:v>
                </c:pt>
                <c:pt idx="297458">
                  <c:v>203750</c:v>
                </c:pt>
                <c:pt idx="297459">
                  <c:v>203750</c:v>
                </c:pt>
                <c:pt idx="297460">
                  <c:v>203750</c:v>
                </c:pt>
                <c:pt idx="297461">
                  <c:v>203750</c:v>
                </c:pt>
                <c:pt idx="297462">
                  <c:v>203750</c:v>
                </c:pt>
                <c:pt idx="297463">
                  <c:v>203750</c:v>
                </c:pt>
                <c:pt idx="297464">
                  <c:v>203750</c:v>
                </c:pt>
                <c:pt idx="297465">
                  <c:v>203750</c:v>
                </c:pt>
                <c:pt idx="297466">
                  <c:v>203750</c:v>
                </c:pt>
                <c:pt idx="297467">
                  <c:v>203750</c:v>
                </c:pt>
                <c:pt idx="297468">
                  <c:v>203750</c:v>
                </c:pt>
                <c:pt idx="297469">
                  <c:v>203750</c:v>
                </c:pt>
                <c:pt idx="297470">
                  <c:v>203750</c:v>
                </c:pt>
                <c:pt idx="297471">
                  <c:v>203750</c:v>
                </c:pt>
                <c:pt idx="297472">
                  <c:v>203750</c:v>
                </c:pt>
                <c:pt idx="297473">
                  <c:v>203750</c:v>
                </c:pt>
                <c:pt idx="297474">
                  <c:v>203750</c:v>
                </c:pt>
                <c:pt idx="297475">
                  <c:v>203750</c:v>
                </c:pt>
                <c:pt idx="297476">
                  <c:v>203750</c:v>
                </c:pt>
                <c:pt idx="297477">
                  <c:v>203750</c:v>
                </c:pt>
                <c:pt idx="297478">
                  <c:v>203750</c:v>
                </c:pt>
                <c:pt idx="297479">
                  <c:v>203750</c:v>
                </c:pt>
                <c:pt idx="297480">
                  <c:v>203750</c:v>
                </c:pt>
                <c:pt idx="297481">
                  <c:v>203750</c:v>
                </c:pt>
                <c:pt idx="297482">
                  <c:v>203750</c:v>
                </c:pt>
                <c:pt idx="297483">
                  <c:v>203750</c:v>
                </c:pt>
                <c:pt idx="297484">
                  <c:v>203750</c:v>
                </c:pt>
                <c:pt idx="297485">
                  <c:v>203750</c:v>
                </c:pt>
                <c:pt idx="297486">
                  <c:v>203750</c:v>
                </c:pt>
                <c:pt idx="297487">
                  <c:v>203750</c:v>
                </c:pt>
                <c:pt idx="297488">
                  <c:v>203750</c:v>
                </c:pt>
                <c:pt idx="297489">
                  <c:v>203750</c:v>
                </c:pt>
                <c:pt idx="297490">
                  <c:v>203750</c:v>
                </c:pt>
                <c:pt idx="297491">
                  <c:v>203750</c:v>
                </c:pt>
                <c:pt idx="297492">
                  <c:v>203750</c:v>
                </c:pt>
                <c:pt idx="297493">
                  <c:v>203750</c:v>
                </c:pt>
                <c:pt idx="297494">
                  <c:v>203750</c:v>
                </c:pt>
                <c:pt idx="297495">
                  <c:v>203750</c:v>
                </c:pt>
                <c:pt idx="297496">
                  <c:v>203750</c:v>
                </c:pt>
                <c:pt idx="297497">
                  <c:v>203750</c:v>
                </c:pt>
                <c:pt idx="297498">
                  <c:v>203750</c:v>
                </c:pt>
                <c:pt idx="297499">
                  <c:v>203750</c:v>
                </c:pt>
                <c:pt idx="297500">
                  <c:v>203750</c:v>
                </c:pt>
                <c:pt idx="297501">
                  <c:v>203750</c:v>
                </c:pt>
                <c:pt idx="297502">
                  <c:v>203750</c:v>
                </c:pt>
                <c:pt idx="297503">
                  <c:v>203750</c:v>
                </c:pt>
                <c:pt idx="297504">
                  <c:v>203750</c:v>
                </c:pt>
                <c:pt idx="297505">
                  <c:v>203750</c:v>
                </c:pt>
                <c:pt idx="297506">
                  <c:v>203750</c:v>
                </c:pt>
                <c:pt idx="297507">
                  <c:v>203750</c:v>
                </c:pt>
                <c:pt idx="297508">
                  <c:v>203750</c:v>
                </c:pt>
                <c:pt idx="297509">
                  <c:v>203750</c:v>
                </c:pt>
                <c:pt idx="297510">
                  <c:v>203750</c:v>
                </c:pt>
                <c:pt idx="297511">
                  <c:v>203750</c:v>
                </c:pt>
                <c:pt idx="297512">
                  <c:v>203750</c:v>
                </c:pt>
                <c:pt idx="297513">
                  <c:v>203750</c:v>
                </c:pt>
                <c:pt idx="297514">
                  <c:v>203750</c:v>
                </c:pt>
                <c:pt idx="297515">
                  <c:v>203750</c:v>
                </c:pt>
                <c:pt idx="297516">
                  <c:v>203750</c:v>
                </c:pt>
                <c:pt idx="297517">
                  <c:v>203750</c:v>
                </c:pt>
                <c:pt idx="297518">
                  <c:v>203750</c:v>
                </c:pt>
                <c:pt idx="297519">
                  <c:v>203750</c:v>
                </c:pt>
                <c:pt idx="297520">
                  <c:v>203750</c:v>
                </c:pt>
                <c:pt idx="297521">
                  <c:v>203750</c:v>
                </c:pt>
                <c:pt idx="297522">
                  <c:v>203750</c:v>
                </c:pt>
                <c:pt idx="297523">
                  <c:v>203750</c:v>
                </c:pt>
                <c:pt idx="297524">
                  <c:v>203750</c:v>
                </c:pt>
                <c:pt idx="297525">
                  <c:v>203750</c:v>
                </c:pt>
                <c:pt idx="297526">
                  <c:v>203750</c:v>
                </c:pt>
                <c:pt idx="297527">
                  <c:v>203750</c:v>
                </c:pt>
                <c:pt idx="297528">
                  <c:v>203750</c:v>
                </c:pt>
                <c:pt idx="297529">
                  <c:v>203750</c:v>
                </c:pt>
                <c:pt idx="297530">
                  <c:v>203750</c:v>
                </c:pt>
                <c:pt idx="297531">
                  <c:v>203750</c:v>
                </c:pt>
                <c:pt idx="297532">
                  <c:v>203750</c:v>
                </c:pt>
                <c:pt idx="297533">
                  <c:v>203750</c:v>
                </c:pt>
                <c:pt idx="297534">
                  <c:v>203750</c:v>
                </c:pt>
                <c:pt idx="297535">
                  <c:v>203750</c:v>
                </c:pt>
                <c:pt idx="297536">
                  <c:v>203750</c:v>
                </c:pt>
                <c:pt idx="297537">
                  <c:v>203750</c:v>
                </c:pt>
                <c:pt idx="297538">
                  <c:v>203750</c:v>
                </c:pt>
                <c:pt idx="297539">
                  <c:v>203750</c:v>
                </c:pt>
                <c:pt idx="297540">
                  <c:v>203750</c:v>
                </c:pt>
                <c:pt idx="297541">
                  <c:v>203750</c:v>
                </c:pt>
                <c:pt idx="297542">
                  <c:v>203750</c:v>
                </c:pt>
                <c:pt idx="297543">
                  <c:v>203750</c:v>
                </c:pt>
                <c:pt idx="297544">
                  <c:v>203750</c:v>
                </c:pt>
                <c:pt idx="297545">
                  <c:v>203750</c:v>
                </c:pt>
                <c:pt idx="297546">
                  <c:v>203750</c:v>
                </c:pt>
                <c:pt idx="297547">
                  <c:v>203750</c:v>
                </c:pt>
                <c:pt idx="297548">
                  <c:v>203750</c:v>
                </c:pt>
                <c:pt idx="297549">
                  <c:v>203750</c:v>
                </c:pt>
                <c:pt idx="297550">
                  <c:v>203750</c:v>
                </c:pt>
                <c:pt idx="297551">
                  <c:v>203750</c:v>
                </c:pt>
                <c:pt idx="297552">
                  <c:v>203750</c:v>
                </c:pt>
                <c:pt idx="297553">
                  <c:v>203750</c:v>
                </c:pt>
                <c:pt idx="297554">
                  <c:v>203750</c:v>
                </c:pt>
                <c:pt idx="297555">
                  <c:v>203750</c:v>
                </c:pt>
                <c:pt idx="297556">
                  <c:v>203750</c:v>
                </c:pt>
                <c:pt idx="297557">
                  <c:v>203750</c:v>
                </c:pt>
                <c:pt idx="297558">
                  <c:v>203750</c:v>
                </c:pt>
                <c:pt idx="297559">
                  <c:v>203750</c:v>
                </c:pt>
                <c:pt idx="297560">
                  <c:v>203750</c:v>
                </c:pt>
                <c:pt idx="297561">
                  <c:v>203750</c:v>
                </c:pt>
                <c:pt idx="297562">
                  <c:v>203750</c:v>
                </c:pt>
                <c:pt idx="297563">
                  <c:v>203750</c:v>
                </c:pt>
                <c:pt idx="297564">
                  <c:v>203750</c:v>
                </c:pt>
                <c:pt idx="297565">
                  <c:v>203750</c:v>
                </c:pt>
                <c:pt idx="297566">
                  <c:v>203750</c:v>
                </c:pt>
                <c:pt idx="297567">
                  <c:v>203750</c:v>
                </c:pt>
                <c:pt idx="297568">
                  <c:v>203750</c:v>
                </c:pt>
                <c:pt idx="297569">
                  <c:v>203750</c:v>
                </c:pt>
                <c:pt idx="297570">
                  <c:v>203750</c:v>
                </c:pt>
                <c:pt idx="297571">
                  <c:v>203750</c:v>
                </c:pt>
                <c:pt idx="297572">
                  <c:v>203750</c:v>
                </c:pt>
                <c:pt idx="297573">
                  <c:v>203750</c:v>
                </c:pt>
                <c:pt idx="297574">
                  <c:v>203750</c:v>
                </c:pt>
                <c:pt idx="297575">
                  <c:v>203750</c:v>
                </c:pt>
                <c:pt idx="297576">
                  <c:v>203750</c:v>
                </c:pt>
                <c:pt idx="297577">
                  <c:v>203750</c:v>
                </c:pt>
                <c:pt idx="297578">
                  <c:v>203750</c:v>
                </c:pt>
                <c:pt idx="297579">
                  <c:v>203750</c:v>
                </c:pt>
                <c:pt idx="297580">
                  <c:v>203750</c:v>
                </c:pt>
                <c:pt idx="297581">
                  <c:v>203750</c:v>
                </c:pt>
                <c:pt idx="297582">
                  <c:v>203750</c:v>
                </c:pt>
                <c:pt idx="297583">
                  <c:v>203750</c:v>
                </c:pt>
                <c:pt idx="297584">
                  <c:v>203750</c:v>
                </c:pt>
                <c:pt idx="297585">
                  <c:v>203750</c:v>
                </c:pt>
                <c:pt idx="297586">
                  <c:v>203750</c:v>
                </c:pt>
                <c:pt idx="297587">
                  <c:v>203750</c:v>
                </c:pt>
                <c:pt idx="297588">
                  <c:v>203750</c:v>
                </c:pt>
                <c:pt idx="297589">
                  <c:v>203750</c:v>
                </c:pt>
                <c:pt idx="297590">
                  <c:v>203750</c:v>
                </c:pt>
                <c:pt idx="297591">
                  <c:v>203750</c:v>
                </c:pt>
                <c:pt idx="297592">
                  <c:v>203750</c:v>
                </c:pt>
                <c:pt idx="297593">
                  <c:v>203750</c:v>
                </c:pt>
                <c:pt idx="297594">
                  <c:v>203750</c:v>
                </c:pt>
                <c:pt idx="297595">
                  <c:v>203750</c:v>
                </c:pt>
                <c:pt idx="297596">
                  <c:v>203750</c:v>
                </c:pt>
                <c:pt idx="297597">
                  <c:v>203750</c:v>
                </c:pt>
                <c:pt idx="297598">
                  <c:v>203750</c:v>
                </c:pt>
                <c:pt idx="297599">
                  <c:v>203750</c:v>
                </c:pt>
                <c:pt idx="297600">
                  <c:v>203750</c:v>
                </c:pt>
                <c:pt idx="297601">
                  <c:v>203750</c:v>
                </c:pt>
                <c:pt idx="297602">
                  <c:v>203750</c:v>
                </c:pt>
                <c:pt idx="297603">
                  <c:v>203750</c:v>
                </c:pt>
                <c:pt idx="297604">
                  <c:v>203750</c:v>
                </c:pt>
                <c:pt idx="297605">
                  <c:v>203750</c:v>
                </c:pt>
                <c:pt idx="297606">
                  <c:v>203750</c:v>
                </c:pt>
                <c:pt idx="297607">
                  <c:v>203750</c:v>
                </c:pt>
                <c:pt idx="297608">
                  <c:v>203750</c:v>
                </c:pt>
                <c:pt idx="297609">
                  <c:v>203750</c:v>
                </c:pt>
                <c:pt idx="297610">
                  <c:v>203750</c:v>
                </c:pt>
                <c:pt idx="297611">
                  <c:v>203750</c:v>
                </c:pt>
                <c:pt idx="297612">
                  <c:v>203750</c:v>
                </c:pt>
                <c:pt idx="297613">
                  <c:v>203750</c:v>
                </c:pt>
                <c:pt idx="297614">
                  <c:v>203750</c:v>
                </c:pt>
                <c:pt idx="297615">
                  <c:v>203750</c:v>
                </c:pt>
                <c:pt idx="297616">
                  <c:v>203750</c:v>
                </c:pt>
                <c:pt idx="297617">
                  <c:v>203750</c:v>
                </c:pt>
                <c:pt idx="297618">
                  <c:v>203750</c:v>
                </c:pt>
                <c:pt idx="297619">
                  <c:v>203750</c:v>
                </c:pt>
                <c:pt idx="297620">
                  <c:v>203750</c:v>
                </c:pt>
                <c:pt idx="297621">
                  <c:v>203750</c:v>
                </c:pt>
                <c:pt idx="297622">
                  <c:v>203750</c:v>
                </c:pt>
                <c:pt idx="297623">
                  <c:v>203750</c:v>
                </c:pt>
                <c:pt idx="297624">
                  <c:v>203750</c:v>
                </c:pt>
                <c:pt idx="297625">
                  <c:v>203750</c:v>
                </c:pt>
                <c:pt idx="297626">
                  <c:v>203750</c:v>
                </c:pt>
                <c:pt idx="297627">
                  <c:v>203750</c:v>
                </c:pt>
                <c:pt idx="297628">
                  <c:v>203750</c:v>
                </c:pt>
                <c:pt idx="297629">
                  <c:v>203750</c:v>
                </c:pt>
                <c:pt idx="297630">
                  <c:v>203750</c:v>
                </c:pt>
                <c:pt idx="297631">
                  <c:v>203750</c:v>
                </c:pt>
                <c:pt idx="297632">
                  <c:v>203750</c:v>
                </c:pt>
                <c:pt idx="297633">
                  <c:v>203750</c:v>
                </c:pt>
                <c:pt idx="297634">
                  <c:v>203750</c:v>
                </c:pt>
                <c:pt idx="297635">
                  <c:v>203750</c:v>
                </c:pt>
                <c:pt idx="297636">
                  <c:v>203750</c:v>
                </c:pt>
                <c:pt idx="297637">
                  <c:v>203750</c:v>
                </c:pt>
                <c:pt idx="297638">
                  <c:v>203750</c:v>
                </c:pt>
                <c:pt idx="297639">
                  <c:v>203750</c:v>
                </c:pt>
                <c:pt idx="297640">
                  <c:v>203750</c:v>
                </c:pt>
                <c:pt idx="297641">
                  <c:v>203750</c:v>
                </c:pt>
                <c:pt idx="297642">
                  <c:v>203750</c:v>
                </c:pt>
                <c:pt idx="297643">
                  <c:v>203750</c:v>
                </c:pt>
                <c:pt idx="297644">
                  <c:v>203750</c:v>
                </c:pt>
                <c:pt idx="297645">
                  <c:v>203750</c:v>
                </c:pt>
                <c:pt idx="297646">
                  <c:v>203750</c:v>
                </c:pt>
                <c:pt idx="297647">
                  <c:v>203750</c:v>
                </c:pt>
                <c:pt idx="297648">
                  <c:v>203750</c:v>
                </c:pt>
                <c:pt idx="297649">
                  <c:v>203750</c:v>
                </c:pt>
                <c:pt idx="297650">
                  <c:v>203750</c:v>
                </c:pt>
                <c:pt idx="297651">
                  <c:v>203750</c:v>
                </c:pt>
                <c:pt idx="297652">
                  <c:v>203750</c:v>
                </c:pt>
                <c:pt idx="297653">
                  <c:v>203750</c:v>
                </c:pt>
                <c:pt idx="297654">
                  <c:v>203750</c:v>
                </c:pt>
                <c:pt idx="297655">
                  <c:v>203750</c:v>
                </c:pt>
                <c:pt idx="297656">
                  <c:v>203750</c:v>
                </c:pt>
                <c:pt idx="297657">
                  <c:v>203750</c:v>
                </c:pt>
                <c:pt idx="297658">
                  <c:v>203750</c:v>
                </c:pt>
                <c:pt idx="297659">
                  <c:v>203750</c:v>
                </c:pt>
                <c:pt idx="297660">
                  <c:v>203750</c:v>
                </c:pt>
                <c:pt idx="297661">
                  <c:v>203750</c:v>
                </c:pt>
                <c:pt idx="297662">
                  <c:v>203750</c:v>
                </c:pt>
                <c:pt idx="297663">
                  <c:v>203750</c:v>
                </c:pt>
                <c:pt idx="297664">
                  <c:v>203750</c:v>
                </c:pt>
                <c:pt idx="297665">
                  <c:v>203750</c:v>
                </c:pt>
                <c:pt idx="297666">
                  <c:v>203750</c:v>
                </c:pt>
                <c:pt idx="297667">
                  <c:v>203750</c:v>
                </c:pt>
                <c:pt idx="297668">
                  <c:v>203750</c:v>
                </c:pt>
                <c:pt idx="297669">
                  <c:v>203750</c:v>
                </c:pt>
                <c:pt idx="297670">
                  <c:v>203750</c:v>
                </c:pt>
                <c:pt idx="297671">
                  <c:v>203750</c:v>
                </c:pt>
                <c:pt idx="297672">
                  <c:v>203750</c:v>
                </c:pt>
                <c:pt idx="297673">
                  <c:v>203750</c:v>
                </c:pt>
                <c:pt idx="297674">
                  <c:v>203750</c:v>
                </c:pt>
                <c:pt idx="297675">
                  <c:v>203750</c:v>
                </c:pt>
                <c:pt idx="297676">
                  <c:v>203750</c:v>
                </c:pt>
                <c:pt idx="297677">
                  <c:v>203750</c:v>
                </c:pt>
                <c:pt idx="297678">
                  <c:v>203750</c:v>
                </c:pt>
                <c:pt idx="297679">
                  <c:v>203750</c:v>
                </c:pt>
                <c:pt idx="297680">
                  <c:v>203750</c:v>
                </c:pt>
                <c:pt idx="297681">
                  <c:v>203750</c:v>
                </c:pt>
                <c:pt idx="297682">
                  <c:v>203750</c:v>
                </c:pt>
                <c:pt idx="297683">
                  <c:v>203750</c:v>
                </c:pt>
                <c:pt idx="297684">
                  <c:v>203750</c:v>
                </c:pt>
                <c:pt idx="297685">
                  <c:v>203750</c:v>
                </c:pt>
                <c:pt idx="297686">
                  <c:v>203750</c:v>
                </c:pt>
                <c:pt idx="297687">
                  <c:v>203750</c:v>
                </c:pt>
                <c:pt idx="297688">
                  <c:v>203750</c:v>
                </c:pt>
                <c:pt idx="297689">
                  <c:v>203750</c:v>
                </c:pt>
                <c:pt idx="297690">
                  <c:v>203750</c:v>
                </c:pt>
                <c:pt idx="297691">
                  <c:v>203750</c:v>
                </c:pt>
                <c:pt idx="297692">
                  <c:v>203750</c:v>
                </c:pt>
                <c:pt idx="297693">
                  <c:v>203750</c:v>
                </c:pt>
                <c:pt idx="297694">
                  <c:v>203750</c:v>
                </c:pt>
                <c:pt idx="297695">
                  <c:v>203750</c:v>
                </c:pt>
                <c:pt idx="297696">
                  <c:v>203750</c:v>
                </c:pt>
                <c:pt idx="297697">
                  <c:v>203750</c:v>
                </c:pt>
                <c:pt idx="297698">
                  <c:v>203750</c:v>
                </c:pt>
                <c:pt idx="297699">
                  <c:v>203750</c:v>
                </c:pt>
                <c:pt idx="297700">
                  <c:v>203750</c:v>
                </c:pt>
                <c:pt idx="297701">
                  <c:v>203750</c:v>
                </c:pt>
                <c:pt idx="297702">
                  <c:v>203750</c:v>
                </c:pt>
                <c:pt idx="297703">
                  <c:v>203750</c:v>
                </c:pt>
                <c:pt idx="297704">
                  <c:v>203750</c:v>
                </c:pt>
                <c:pt idx="297705">
                  <c:v>203750</c:v>
                </c:pt>
                <c:pt idx="297706">
                  <c:v>203750</c:v>
                </c:pt>
                <c:pt idx="297707">
                  <c:v>203750</c:v>
                </c:pt>
                <c:pt idx="297708">
                  <c:v>203750</c:v>
                </c:pt>
                <c:pt idx="297709">
                  <c:v>203750</c:v>
                </c:pt>
                <c:pt idx="297710">
                  <c:v>203750</c:v>
                </c:pt>
                <c:pt idx="297711">
                  <c:v>203750</c:v>
                </c:pt>
                <c:pt idx="297712">
                  <c:v>203750</c:v>
                </c:pt>
                <c:pt idx="297713">
                  <c:v>203750</c:v>
                </c:pt>
                <c:pt idx="297714">
                  <c:v>203750</c:v>
                </c:pt>
                <c:pt idx="297715">
                  <c:v>203750</c:v>
                </c:pt>
                <c:pt idx="297716">
                  <c:v>203750</c:v>
                </c:pt>
                <c:pt idx="297717">
                  <c:v>203750</c:v>
                </c:pt>
                <c:pt idx="297718">
                  <c:v>203750</c:v>
                </c:pt>
                <c:pt idx="297719">
                  <c:v>203750</c:v>
                </c:pt>
                <c:pt idx="297720">
                  <c:v>203750</c:v>
                </c:pt>
                <c:pt idx="297721">
                  <c:v>203750</c:v>
                </c:pt>
                <c:pt idx="297722">
                  <c:v>203750</c:v>
                </c:pt>
                <c:pt idx="297723">
                  <c:v>203750</c:v>
                </c:pt>
                <c:pt idx="297724">
                  <c:v>203750</c:v>
                </c:pt>
                <c:pt idx="297725">
                  <c:v>203750</c:v>
                </c:pt>
                <c:pt idx="297726">
                  <c:v>203750</c:v>
                </c:pt>
                <c:pt idx="297727">
                  <c:v>203750</c:v>
                </c:pt>
                <c:pt idx="297728">
                  <c:v>203750</c:v>
                </c:pt>
                <c:pt idx="297729">
                  <c:v>203750</c:v>
                </c:pt>
                <c:pt idx="297730">
                  <c:v>203750</c:v>
                </c:pt>
                <c:pt idx="297731">
                  <c:v>203750</c:v>
                </c:pt>
                <c:pt idx="297732">
                  <c:v>203750</c:v>
                </c:pt>
                <c:pt idx="297733">
                  <c:v>203750</c:v>
                </c:pt>
                <c:pt idx="297734">
                  <c:v>203750</c:v>
                </c:pt>
                <c:pt idx="297735">
                  <c:v>203750</c:v>
                </c:pt>
                <c:pt idx="297736">
                  <c:v>203750</c:v>
                </c:pt>
                <c:pt idx="297737">
                  <c:v>203750</c:v>
                </c:pt>
                <c:pt idx="297738">
                  <c:v>203750</c:v>
                </c:pt>
                <c:pt idx="297739">
                  <c:v>203750</c:v>
                </c:pt>
                <c:pt idx="297740">
                  <c:v>203750</c:v>
                </c:pt>
                <c:pt idx="297741">
                  <c:v>203750</c:v>
                </c:pt>
                <c:pt idx="297742">
                  <c:v>203750</c:v>
                </c:pt>
                <c:pt idx="297743">
                  <c:v>203750</c:v>
                </c:pt>
                <c:pt idx="297744">
                  <c:v>203750</c:v>
                </c:pt>
                <c:pt idx="297745">
                  <c:v>203750</c:v>
                </c:pt>
                <c:pt idx="297746">
                  <c:v>203750</c:v>
                </c:pt>
                <c:pt idx="297747">
                  <c:v>203750</c:v>
                </c:pt>
                <c:pt idx="297748">
                  <c:v>203750</c:v>
                </c:pt>
                <c:pt idx="297749">
                  <c:v>203750</c:v>
                </c:pt>
                <c:pt idx="297750">
                  <c:v>203750</c:v>
                </c:pt>
                <c:pt idx="297751">
                  <c:v>203750</c:v>
                </c:pt>
                <c:pt idx="297752">
                  <c:v>203750</c:v>
                </c:pt>
                <c:pt idx="297753">
                  <c:v>203750</c:v>
                </c:pt>
                <c:pt idx="297754">
                  <c:v>203750</c:v>
                </c:pt>
                <c:pt idx="297755">
                  <c:v>203750</c:v>
                </c:pt>
                <c:pt idx="297756">
                  <c:v>203750</c:v>
                </c:pt>
                <c:pt idx="297757">
                  <c:v>203750</c:v>
                </c:pt>
                <c:pt idx="297758">
                  <c:v>203750</c:v>
                </c:pt>
                <c:pt idx="297759">
                  <c:v>203750</c:v>
                </c:pt>
                <c:pt idx="297760">
                  <c:v>203750</c:v>
                </c:pt>
                <c:pt idx="297761">
                  <c:v>203750</c:v>
                </c:pt>
                <c:pt idx="297762">
                  <c:v>203750</c:v>
                </c:pt>
                <c:pt idx="297763">
                  <c:v>203750</c:v>
                </c:pt>
                <c:pt idx="297764">
                  <c:v>203750</c:v>
                </c:pt>
                <c:pt idx="297765">
                  <c:v>203750</c:v>
                </c:pt>
                <c:pt idx="297766">
                  <c:v>203750</c:v>
                </c:pt>
                <c:pt idx="297767">
                  <c:v>203750</c:v>
                </c:pt>
                <c:pt idx="297768">
                  <c:v>203750</c:v>
                </c:pt>
                <c:pt idx="297769">
                  <c:v>203750</c:v>
                </c:pt>
                <c:pt idx="297770">
                  <c:v>203750</c:v>
                </c:pt>
                <c:pt idx="297771">
                  <c:v>203750</c:v>
                </c:pt>
                <c:pt idx="297772">
                  <c:v>203750</c:v>
                </c:pt>
                <c:pt idx="297773">
                  <c:v>203750</c:v>
                </c:pt>
                <c:pt idx="297774">
                  <c:v>203750</c:v>
                </c:pt>
                <c:pt idx="297775">
                  <c:v>203750</c:v>
                </c:pt>
                <c:pt idx="297776">
                  <c:v>203750</c:v>
                </c:pt>
                <c:pt idx="297777">
                  <c:v>203750</c:v>
                </c:pt>
                <c:pt idx="297778">
                  <c:v>203750</c:v>
                </c:pt>
                <c:pt idx="297779">
                  <c:v>203750</c:v>
                </c:pt>
                <c:pt idx="297780">
                  <c:v>203750</c:v>
                </c:pt>
                <c:pt idx="297781">
                  <c:v>203750</c:v>
                </c:pt>
                <c:pt idx="297782">
                  <c:v>203750</c:v>
                </c:pt>
                <c:pt idx="297783">
                  <c:v>203750</c:v>
                </c:pt>
                <c:pt idx="297784">
                  <c:v>203750</c:v>
                </c:pt>
                <c:pt idx="297785">
                  <c:v>203750</c:v>
                </c:pt>
                <c:pt idx="297786">
                  <c:v>203750</c:v>
                </c:pt>
                <c:pt idx="297787">
                  <c:v>203750</c:v>
                </c:pt>
                <c:pt idx="297788">
                  <c:v>203750</c:v>
                </c:pt>
                <c:pt idx="297789">
                  <c:v>203750</c:v>
                </c:pt>
                <c:pt idx="297790">
                  <c:v>203750</c:v>
                </c:pt>
                <c:pt idx="297791">
                  <c:v>203750</c:v>
                </c:pt>
                <c:pt idx="297792">
                  <c:v>203750</c:v>
                </c:pt>
                <c:pt idx="297793">
                  <c:v>203750</c:v>
                </c:pt>
                <c:pt idx="297794">
                  <c:v>203750</c:v>
                </c:pt>
                <c:pt idx="297795">
                  <c:v>203750</c:v>
                </c:pt>
                <c:pt idx="297796">
                  <c:v>203750</c:v>
                </c:pt>
                <c:pt idx="297797">
                  <c:v>203750</c:v>
                </c:pt>
                <c:pt idx="297798">
                  <c:v>203750</c:v>
                </c:pt>
                <c:pt idx="297799">
                  <c:v>203750</c:v>
                </c:pt>
                <c:pt idx="297800">
                  <c:v>203750</c:v>
                </c:pt>
                <c:pt idx="297801">
                  <c:v>203750</c:v>
                </c:pt>
                <c:pt idx="297802">
                  <c:v>203750</c:v>
                </c:pt>
                <c:pt idx="297803">
                  <c:v>203750</c:v>
                </c:pt>
                <c:pt idx="297804">
                  <c:v>203750</c:v>
                </c:pt>
                <c:pt idx="297805">
                  <c:v>203750</c:v>
                </c:pt>
                <c:pt idx="297806">
                  <c:v>203750</c:v>
                </c:pt>
                <c:pt idx="297807">
                  <c:v>203750</c:v>
                </c:pt>
                <c:pt idx="297808">
                  <c:v>203750</c:v>
                </c:pt>
                <c:pt idx="297809">
                  <c:v>203750</c:v>
                </c:pt>
                <c:pt idx="297810">
                  <c:v>203750</c:v>
                </c:pt>
                <c:pt idx="297811">
                  <c:v>203750</c:v>
                </c:pt>
                <c:pt idx="297812">
                  <c:v>203750</c:v>
                </c:pt>
                <c:pt idx="297813">
                  <c:v>203750</c:v>
                </c:pt>
                <c:pt idx="297814">
                  <c:v>203750</c:v>
                </c:pt>
                <c:pt idx="297815">
                  <c:v>203750</c:v>
                </c:pt>
                <c:pt idx="297816">
                  <c:v>203750</c:v>
                </c:pt>
                <c:pt idx="297817">
                  <c:v>203750</c:v>
                </c:pt>
                <c:pt idx="297818">
                  <c:v>203750</c:v>
                </c:pt>
                <c:pt idx="297819">
                  <c:v>203750</c:v>
                </c:pt>
                <c:pt idx="297820">
                  <c:v>203750</c:v>
                </c:pt>
                <c:pt idx="297821">
                  <c:v>203750</c:v>
                </c:pt>
                <c:pt idx="297822">
                  <c:v>203750</c:v>
                </c:pt>
                <c:pt idx="297823">
                  <c:v>203750</c:v>
                </c:pt>
                <c:pt idx="297824">
                  <c:v>203750</c:v>
                </c:pt>
                <c:pt idx="297825">
                  <c:v>203750</c:v>
                </c:pt>
                <c:pt idx="297826">
                  <c:v>203750</c:v>
                </c:pt>
                <c:pt idx="297827">
                  <c:v>203750</c:v>
                </c:pt>
                <c:pt idx="297828">
                  <c:v>203750</c:v>
                </c:pt>
                <c:pt idx="297829">
                  <c:v>203750</c:v>
                </c:pt>
                <c:pt idx="297830">
                  <c:v>203750</c:v>
                </c:pt>
                <c:pt idx="297831">
                  <c:v>203750</c:v>
                </c:pt>
                <c:pt idx="297832">
                  <c:v>203750</c:v>
                </c:pt>
                <c:pt idx="297833">
                  <c:v>203750</c:v>
                </c:pt>
                <c:pt idx="297834">
                  <c:v>203750</c:v>
                </c:pt>
                <c:pt idx="297835">
                  <c:v>203750</c:v>
                </c:pt>
                <c:pt idx="297836">
                  <c:v>203750</c:v>
                </c:pt>
                <c:pt idx="297837">
                  <c:v>203750</c:v>
                </c:pt>
                <c:pt idx="297838">
                  <c:v>203750</c:v>
                </c:pt>
                <c:pt idx="297839">
                  <c:v>203750</c:v>
                </c:pt>
                <c:pt idx="297840">
                  <c:v>203750</c:v>
                </c:pt>
                <c:pt idx="297841">
                  <c:v>203750</c:v>
                </c:pt>
                <c:pt idx="297842">
                  <c:v>203750</c:v>
                </c:pt>
                <c:pt idx="297843">
                  <c:v>203750</c:v>
                </c:pt>
                <c:pt idx="297844">
                  <c:v>203750</c:v>
                </c:pt>
                <c:pt idx="297845">
                  <c:v>203750</c:v>
                </c:pt>
                <c:pt idx="297846">
                  <c:v>203750</c:v>
                </c:pt>
                <c:pt idx="297847">
                  <c:v>203750</c:v>
                </c:pt>
                <c:pt idx="297848">
                  <c:v>203750</c:v>
                </c:pt>
                <c:pt idx="297849">
                  <c:v>203750</c:v>
                </c:pt>
                <c:pt idx="297850">
                  <c:v>203750</c:v>
                </c:pt>
                <c:pt idx="297851">
                  <c:v>203750</c:v>
                </c:pt>
                <c:pt idx="297852">
                  <c:v>203750</c:v>
                </c:pt>
                <c:pt idx="297853">
                  <c:v>203750</c:v>
                </c:pt>
                <c:pt idx="297854">
                  <c:v>203750</c:v>
                </c:pt>
                <c:pt idx="297855">
                  <c:v>203750</c:v>
                </c:pt>
                <c:pt idx="297856">
                  <c:v>203750</c:v>
                </c:pt>
                <c:pt idx="297857">
                  <c:v>203750</c:v>
                </c:pt>
                <c:pt idx="297858">
                  <c:v>203750</c:v>
                </c:pt>
                <c:pt idx="297859">
                  <c:v>203750</c:v>
                </c:pt>
                <c:pt idx="297860">
                  <c:v>203750</c:v>
                </c:pt>
                <c:pt idx="297861">
                  <c:v>203750</c:v>
                </c:pt>
                <c:pt idx="297862">
                  <c:v>203750</c:v>
                </c:pt>
                <c:pt idx="297863">
                  <c:v>203750</c:v>
                </c:pt>
                <c:pt idx="297864">
                  <c:v>203750</c:v>
                </c:pt>
                <c:pt idx="297865">
                  <c:v>203750</c:v>
                </c:pt>
                <c:pt idx="297866">
                  <c:v>203750</c:v>
                </c:pt>
                <c:pt idx="297867">
                  <c:v>203750</c:v>
                </c:pt>
                <c:pt idx="297868">
                  <c:v>203750</c:v>
                </c:pt>
                <c:pt idx="297869">
                  <c:v>203750</c:v>
                </c:pt>
                <c:pt idx="297870">
                  <c:v>203750</c:v>
                </c:pt>
                <c:pt idx="297871">
                  <c:v>203750</c:v>
                </c:pt>
                <c:pt idx="297872">
                  <c:v>203750</c:v>
                </c:pt>
                <c:pt idx="297873">
                  <c:v>203750</c:v>
                </c:pt>
                <c:pt idx="297874">
                  <c:v>203750</c:v>
                </c:pt>
                <c:pt idx="297875">
                  <c:v>203750</c:v>
                </c:pt>
                <c:pt idx="297876">
                  <c:v>203750</c:v>
                </c:pt>
                <c:pt idx="297877">
                  <c:v>203750</c:v>
                </c:pt>
                <c:pt idx="297878">
                  <c:v>203750</c:v>
                </c:pt>
                <c:pt idx="297879">
                  <c:v>203750</c:v>
                </c:pt>
                <c:pt idx="297880">
                  <c:v>203750</c:v>
                </c:pt>
                <c:pt idx="297881">
                  <c:v>203750</c:v>
                </c:pt>
                <c:pt idx="297882">
                  <c:v>203750</c:v>
                </c:pt>
                <c:pt idx="297883">
                  <c:v>203750</c:v>
                </c:pt>
                <c:pt idx="297884">
                  <c:v>203750</c:v>
                </c:pt>
                <c:pt idx="297885">
                  <c:v>203750</c:v>
                </c:pt>
                <c:pt idx="297886">
                  <c:v>203750</c:v>
                </c:pt>
                <c:pt idx="297887">
                  <c:v>203750</c:v>
                </c:pt>
                <c:pt idx="297888">
                  <c:v>203750</c:v>
                </c:pt>
                <c:pt idx="297889">
                  <c:v>203750</c:v>
                </c:pt>
                <c:pt idx="297890">
                  <c:v>203750</c:v>
                </c:pt>
                <c:pt idx="297891">
                  <c:v>203750</c:v>
                </c:pt>
                <c:pt idx="297892">
                  <c:v>203750</c:v>
                </c:pt>
                <c:pt idx="297893">
                  <c:v>203750</c:v>
                </c:pt>
                <c:pt idx="297894">
                  <c:v>203750</c:v>
                </c:pt>
                <c:pt idx="297895">
                  <c:v>203750</c:v>
                </c:pt>
                <c:pt idx="297896">
                  <c:v>203750</c:v>
                </c:pt>
                <c:pt idx="297897">
                  <c:v>203750</c:v>
                </c:pt>
                <c:pt idx="297898">
                  <c:v>203750</c:v>
                </c:pt>
                <c:pt idx="297899">
                  <c:v>203750</c:v>
                </c:pt>
                <c:pt idx="297900">
                  <c:v>203750</c:v>
                </c:pt>
                <c:pt idx="297901">
                  <c:v>203750</c:v>
                </c:pt>
                <c:pt idx="297902">
                  <c:v>203750</c:v>
                </c:pt>
                <c:pt idx="297903">
                  <c:v>203750</c:v>
                </c:pt>
                <c:pt idx="297904">
                  <c:v>203750</c:v>
                </c:pt>
                <c:pt idx="297905">
                  <c:v>203750</c:v>
                </c:pt>
                <c:pt idx="297906">
                  <c:v>203750</c:v>
                </c:pt>
                <c:pt idx="297907">
                  <c:v>203750</c:v>
                </c:pt>
                <c:pt idx="297908">
                  <c:v>203750</c:v>
                </c:pt>
                <c:pt idx="297909">
                  <c:v>203750</c:v>
                </c:pt>
                <c:pt idx="297910">
                  <c:v>203750</c:v>
                </c:pt>
                <c:pt idx="297911">
                  <c:v>203750</c:v>
                </c:pt>
                <c:pt idx="297912">
                  <c:v>203750</c:v>
                </c:pt>
                <c:pt idx="297913">
                  <c:v>203750</c:v>
                </c:pt>
                <c:pt idx="297914">
                  <c:v>203750</c:v>
                </c:pt>
                <c:pt idx="297915">
                  <c:v>203750</c:v>
                </c:pt>
                <c:pt idx="297916">
                  <c:v>203750</c:v>
                </c:pt>
                <c:pt idx="297917">
                  <c:v>203750</c:v>
                </c:pt>
                <c:pt idx="297918">
                  <c:v>203750</c:v>
                </c:pt>
                <c:pt idx="297919">
                  <c:v>203750</c:v>
                </c:pt>
                <c:pt idx="297920">
                  <c:v>203750</c:v>
                </c:pt>
                <c:pt idx="297921">
                  <c:v>203750</c:v>
                </c:pt>
                <c:pt idx="297922">
                  <c:v>203750</c:v>
                </c:pt>
                <c:pt idx="297923">
                  <c:v>203750</c:v>
                </c:pt>
                <c:pt idx="297924">
                  <c:v>203750</c:v>
                </c:pt>
                <c:pt idx="297925">
                  <c:v>203750</c:v>
                </c:pt>
                <c:pt idx="297926">
                  <c:v>203750</c:v>
                </c:pt>
                <c:pt idx="297927">
                  <c:v>203750</c:v>
                </c:pt>
                <c:pt idx="297928">
                  <c:v>203750</c:v>
                </c:pt>
                <c:pt idx="297929">
                  <c:v>203750</c:v>
                </c:pt>
                <c:pt idx="297930">
                  <c:v>203750</c:v>
                </c:pt>
                <c:pt idx="297931">
                  <c:v>203750</c:v>
                </c:pt>
                <c:pt idx="297932">
                  <c:v>203750</c:v>
                </c:pt>
                <c:pt idx="297933">
                  <c:v>203750</c:v>
                </c:pt>
                <c:pt idx="297934">
                  <c:v>203750</c:v>
                </c:pt>
                <c:pt idx="297935">
                  <c:v>203750</c:v>
                </c:pt>
                <c:pt idx="297936">
                  <c:v>203750</c:v>
                </c:pt>
                <c:pt idx="297937">
                  <c:v>203750</c:v>
                </c:pt>
                <c:pt idx="297938">
                  <c:v>203750</c:v>
                </c:pt>
                <c:pt idx="297939">
                  <c:v>203750</c:v>
                </c:pt>
                <c:pt idx="297940">
                  <c:v>203750</c:v>
                </c:pt>
                <c:pt idx="297941">
                  <c:v>203750</c:v>
                </c:pt>
                <c:pt idx="297942">
                  <c:v>203750</c:v>
                </c:pt>
                <c:pt idx="297943">
                  <c:v>203750</c:v>
                </c:pt>
                <c:pt idx="297944">
                  <c:v>203750</c:v>
                </c:pt>
                <c:pt idx="297945">
                  <c:v>203750</c:v>
                </c:pt>
                <c:pt idx="297946">
                  <c:v>203750</c:v>
                </c:pt>
                <c:pt idx="297947">
                  <c:v>203750</c:v>
                </c:pt>
                <c:pt idx="297948">
                  <c:v>203750</c:v>
                </c:pt>
                <c:pt idx="297949">
                  <c:v>203750</c:v>
                </c:pt>
                <c:pt idx="297950">
                  <c:v>203750</c:v>
                </c:pt>
                <c:pt idx="297951">
                  <c:v>203750</c:v>
                </c:pt>
                <c:pt idx="297952">
                  <c:v>203750</c:v>
                </c:pt>
                <c:pt idx="297953">
                  <c:v>203750</c:v>
                </c:pt>
                <c:pt idx="297954">
                  <c:v>203750</c:v>
                </c:pt>
                <c:pt idx="297955">
                  <c:v>203750</c:v>
                </c:pt>
                <c:pt idx="297956">
                  <c:v>203750</c:v>
                </c:pt>
                <c:pt idx="297957">
                  <c:v>203750</c:v>
                </c:pt>
                <c:pt idx="297958">
                  <c:v>203750</c:v>
                </c:pt>
                <c:pt idx="297959">
                  <c:v>203750</c:v>
                </c:pt>
                <c:pt idx="297960">
                  <c:v>203750</c:v>
                </c:pt>
                <c:pt idx="297961">
                  <c:v>203750</c:v>
                </c:pt>
                <c:pt idx="297962">
                  <c:v>203750</c:v>
                </c:pt>
                <c:pt idx="297963">
                  <c:v>203750</c:v>
                </c:pt>
                <c:pt idx="297964">
                  <c:v>203750</c:v>
                </c:pt>
                <c:pt idx="297965">
                  <c:v>203750</c:v>
                </c:pt>
                <c:pt idx="297966">
                  <c:v>203750</c:v>
                </c:pt>
                <c:pt idx="297967">
                  <c:v>203750</c:v>
                </c:pt>
                <c:pt idx="297968">
                  <c:v>203750</c:v>
                </c:pt>
                <c:pt idx="297969">
                  <c:v>203750</c:v>
                </c:pt>
                <c:pt idx="297970">
                  <c:v>203750</c:v>
                </c:pt>
                <c:pt idx="297971">
                  <c:v>203750</c:v>
                </c:pt>
                <c:pt idx="297972">
                  <c:v>203750</c:v>
                </c:pt>
                <c:pt idx="297973">
                  <c:v>203750</c:v>
                </c:pt>
                <c:pt idx="297974">
                  <c:v>203750</c:v>
                </c:pt>
                <c:pt idx="297975">
                  <c:v>203750</c:v>
                </c:pt>
                <c:pt idx="297976">
                  <c:v>203750</c:v>
                </c:pt>
                <c:pt idx="297977">
                  <c:v>203750</c:v>
                </c:pt>
                <c:pt idx="297978">
                  <c:v>203750</c:v>
                </c:pt>
                <c:pt idx="297979">
                  <c:v>203750</c:v>
                </c:pt>
                <c:pt idx="297980">
                  <c:v>203750</c:v>
                </c:pt>
                <c:pt idx="297981">
                  <c:v>203750</c:v>
                </c:pt>
                <c:pt idx="297982">
                  <c:v>203750</c:v>
                </c:pt>
                <c:pt idx="297983">
                  <c:v>203750</c:v>
                </c:pt>
                <c:pt idx="297984">
                  <c:v>203750</c:v>
                </c:pt>
                <c:pt idx="297985">
                  <c:v>203750</c:v>
                </c:pt>
                <c:pt idx="297986">
                  <c:v>203750</c:v>
                </c:pt>
                <c:pt idx="297987">
                  <c:v>203750</c:v>
                </c:pt>
                <c:pt idx="297988">
                  <c:v>203750</c:v>
                </c:pt>
                <c:pt idx="297989">
                  <c:v>203750</c:v>
                </c:pt>
                <c:pt idx="297990">
                  <c:v>203750</c:v>
                </c:pt>
                <c:pt idx="297991">
                  <c:v>203750</c:v>
                </c:pt>
                <c:pt idx="297992">
                  <c:v>203750</c:v>
                </c:pt>
                <c:pt idx="297993">
                  <c:v>203750</c:v>
                </c:pt>
                <c:pt idx="297994">
                  <c:v>203750</c:v>
                </c:pt>
                <c:pt idx="297995">
                  <c:v>203750</c:v>
                </c:pt>
                <c:pt idx="297996">
                  <c:v>203750</c:v>
                </c:pt>
                <c:pt idx="297997">
                  <c:v>203750</c:v>
                </c:pt>
                <c:pt idx="297998">
                  <c:v>203750</c:v>
                </c:pt>
                <c:pt idx="297999">
                  <c:v>203750</c:v>
                </c:pt>
                <c:pt idx="298000">
                  <c:v>203750</c:v>
                </c:pt>
                <c:pt idx="298001">
                  <c:v>203750</c:v>
                </c:pt>
                <c:pt idx="298002">
                  <c:v>203750</c:v>
                </c:pt>
                <c:pt idx="298003">
                  <c:v>203750</c:v>
                </c:pt>
                <c:pt idx="298004">
                  <c:v>203750</c:v>
                </c:pt>
                <c:pt idx="298005">
                  <c:v>203750</c:v>
                </c:pt>
                <c:pt idx="298006">
                  <c:v>203750</c:v>
                </c:pt>
                <c:pt idx="298007">
                  <c:v>203750</c:v>
                </c:pt>
                <c:pt idx="298008">
                  <c:v>203750</c:v>
                </c:pt>
                <c:pt idx="298009">
                  <c:v>203750</c:v>
                </c:pt>
                <c:pt idx="298010">
                  <c:v>203750</c:v>
                </c:pt>
                <c:pt idx="298011">
                  <c:v>203750</c:v>
                </c:pt>
                <c:pt idx="298012">
                  <c:v>203750</c:v>
                </c:pt>
                <c:pt idx="298013">
                  <c:v>203750</c:v>
                </c:pt>
                <c:pt idx="298014">
                  <c:v>203750</c:v>
                </c:pt>
                <c:pt idx="298015">
                  <c:v>203750</c:v>
                </c:pt>
                <c:pt idx="298016">
                  <c:v>203750</c:v>
                </c:pt>
                <c:pt idx="298017">
                  <c:v>203750</c:v>
                </c:pt>
                <c:pt idx="298018">
                  <c:v>203750</c:v>
                </c:pt>
                <c:pt idx="298019">
                  <c:v>203750</c:v>
                </c:pt>
                <c:pt idx="298020">
                  <c:v>203750</c:v>
                </c:pt>
                <c:pt idx="298021">
                  <c:v>203750</c:v>
                </c:pt>
                <c:pt idx="298022">
                  <c:v>203750</c:v>
                </c:pt>
                <c:pt idx="298023">
                  <c:v>203750</c:v>
                </c:pt>
                <c:pt idx="298024">
                  <c:v>203750</c:v>
                </c:pt>
                <c:pt idx="298025">
                  <c:v>203750</c:v>
                </c:pt>
                <c:pt idx="298026">
                  <c:v>203750</c:v>
                </c:pt>
                <c:pt idx="298027">
                  <c:v>203750</c:v>
                </c:pt>
                <c:pt idx="298028">
                  <c:v>203750</c:v>
                </c:pt>
                <c:pt idx="298029">
                  <c:v>203750</c:v>
                </c:pt>
                <c:pt idx="298030">
                  <c:v>203750</c:v>
                </c:pt>
                <c:pt idx="298031">
                  <c:v>203750</c:v>
                </c:pt>
                <c:pt idx="298032">
                  <c:v>203750</c:v>
                </c:pt>
                <c:pt idx="298033">
                  <c:v>203750</c:v>
                </c:pt>
                <c:pt idx="298034">
                  <c:v>203750</c:v>
                </c:pt>
                <c:pt idx="298035">
                  <c:v>203750</c:v>
                </c:pt>
                <c:pt idx="298036">
                  <c:v>203750</c:v>
                </c:pt>
                <c:pt idx="298037">
                  <c:v>203750</c:v>
                </c:pt>
                <c:pt idx="298038">
                  <c:v>203750</c:v>
                </c:pt>
                <c:pt idx="298039">
                  <c:v>203750</c:v>
                </c:pt>
                <c:pt idx="298040">
                  <c:v>203750</c:v>
                </c:pt>
                <c:pt idx="298041">
                  <c:v>203750</c:v>
                </c:pt>
                <c:pt idx="298042">
                  <c:v>203750</c:v>
                </c:pt>
                <c:pt idx="298043">
                  <c:v>203750</c:v>
                </c:pt>
                <c:pt idx="298044">
                  <c:v>203750</c:v>
                </c:pt>
                <c:pt idx="298045">
                  <c:v>203750</c:v>
                </c:pt>
                <c:pt idx="298046">
                  <c:v>203750</c:v>
                </c:pt>
                <c:pt idx="298047">
                  <c:v>203750</c:v>
                </c:pt>
                <c:pt idx="298048">
                  <c:v>203750</c:v>
                </c:pt>
                <c:pt idx="298049">
                  <c:v>203750</c:v>
                </c:pt>
                <c:pt idx="298050">
                  <c:v>203750</c:v>
                </c:pt>
                <c:pt idx="298051">
                  <c:v>203750</c:v>
                </c:pt>
                <c:pt idx="298052">
                  <c:v>203750</c:v>
                </c:pt>
                <c:pt idx="298053">
                  <c:v>203750</c:v>
                </c:pt>
                <c:pt idx="298054">
                  <c:v>203750</c:v>
                </c:pt>
                <c:pt idx="298055">
                  <c:v>203750</c:v>
                </c:pt>
                <c:pt idx="298056">
                  <c:v>203750</c:v>
                </c:pt>
                <c:pt idx="298057">
                  <c:v>203750</c:v>
                </c:pt>
                <c:pt idx="298058">
                  <c:v>203750</c:v>
                </c:pt>
                <c:pt idx="298059">
                  <c:v>203750</c:v>
                </c:pt>
                <c:pt idx="298060">
                  <c:v>203750</c:v>
                </c:pt>
                <c:pt idx="298061">
                  <c:v>203750</c:v>
                </c:pt>
                <c:pt idx="298062">
                  <c:v>203750</c:v>
                </c:pt>
                <c:pt idx="298063">
                  <c:v>203750</c:v>
                </c:pt>
                <c:pt idx="298064">
                  <c:v>203750</c:v>
                </c:pt>
                <c:pt idx="298065">
                  <c:v>203750</c:v>
                </c:pt>
                <c:pt idx="298066">
                  <c:v>203750</c:v>
                </c:pt>
                <c:pt idx="298067">
                  <c:v>203750</c:v>
                </c:pt>
                <c:pt idx="298068">
                  <c:v>203750</c:v>
                </c:pt>
                <c:pt idx="298069">
                  <c:v>203750</c:v>
                </c:pt>
                <c:pt idx="298070">
                  <c:v>203750</c:v>
                </c:pt>
                <c:pt idx="298071">
                  <c:v>203750</c:v>
                </c:pt>
                <c:pt idx="298072">
                  <c:v>203750</c:v>
                </c:pt>
                <c:pt idx="298073">
                  <c:v>203750</c:v>
                </c:pt>
                <c:pt idx="298074">
                  <c:v>203750</c:v>
                </c:pt>
                <c:pt idx="298075">
                  <c:v>203750</c:v>
                </c:pt>
                <c:pt idx="298076">
                  <c:v>203750</c:v>
                </c:pt>
                <c:pt idx="298077">
                  <c:v>203750</c:v>
                </c:pt>
                <c:pt idx="298078">
                  <c:v>203750</c:v>
                </c:pt>
                <c:pt idx="298079">
                  <c:v>203750</c:v>
                </c:pt>
                <c:pt idx="298080">
                  <c:v>203750</c:v>
                </c:pt>
                <c:pt idx="298081">
                  <c:v>203750</c:v>
                </c:pt>
                <c:pt idx="298082">
                  <c:v>203750</c:v>
                </c:pt>
                <c:pt idx="298083">
                  <c:v>203750</c:v>
                </c:pt>
                <c:pt idx="298084">
                  <c:v>203750</c:v>
                </c:pt>
                <c:pt idx="298085">
                  <c:v>203750</c:v>
                </c:pt>
                <c:pt idx="298086">
                  <c:v>203750</c:v>
                </c:pt>
                <c:pt idx="298087">
                  <c:v>203750</c:v>
                </c:pt>
                <c:pt idx="298088">
                  <c:v>203750</c:v>
                </c:pt>
                <c:pt idx="298089">
                  <c:v>203750</c:v>
                </c:pt>
                <c:pt idx="298090">
                  <c:v>203750</c:v>
                </c:pt>
                <c:pt idx="298091">
                  <c:v>203750</c:v>
                </c:pt>
                <c:pt idx="298092">
                  <c:v>203750</c:v>
                </c:pt>
                <c:pt idx="298093">
                  <c:v>203750</c:v>
                </c:pt>
                <c:pt idx="298094">
                  <c:v>203750</c:v>
                </c:pt>
                <c:pt idx="298095">
                  <c:v>203750</c:v>
                </c:pt>
                <c:pt idx="298096">
                  <c:v>203750</c:v>
                </c:pt>
                <c:pt idx="298097">
                  <c:v>203750</c:v>
                </c:pt>
                <c:pt idx="298098">
                  <c:v>203750</c:v>
                </c:pt>
                <c:pt idx="298099">
                  <c:v>203750</c:v>
                </c:pt>
                <c:pt idx="298100">
                  <c:v>203750</c:v>
                </c:pt>
                <c:pt idx="298101">
                  <c:v>203750</c:v>
                </c:pt>
                <c:pt idx="298102">
                  <c:v>203750</c:v>
                </c:pt>
                <c:pt idx="298103">
                  <c:v>203750</c:v>
                </c:pt>
                <c:pt idx="298104">
                  <c:v>203750</c:v>
                </c:pt>
                <c:pt idx="298105">
                  <c:v>203750</c:v>
                </c:pt>
                <c:pt idx="298106">
                  <c:v>203750</c:v>
                </c:pt>
                <c:pt idx="298107">
                  <c:v>203750</c:v>
                </c:pt>
                <c:pt idx="298108">
                  <c:v>203750</c:v>
                </c:pt>
                <c:pt idx="298109">
                  <c:v>203750</c:v>
                </c:pt>
                <c:pt idx="298110">
                  <c:v>203750</c:v>
                </c:pt>
                <c:pt idx="298111">
                  <c:v>203750</c:v>
                </c:pt>
                <c:pt idx="298112">
                  <c:v>203750</c:v>
                </c:pt>
                <c:pt idx="298113">
                  <c:v>203750</c:v>
                </c:pt>
                <c:pt idx="298114">
                  <c:v>203750</c:v>
                </c:pt>
                <c:pt idx="298115">
                  <c:v>203750</c:v>
                </c:pt>
                <c:pt idx="298116">
                  <c:v>203750</c:v>
                </c:pt>
                <c:pt idx="298117">
                  <c:v>203750</c:v>
                </c:pt>
                <c:pt idx="298118">
                  <c:v>203750</c:v>
                </c:pt>
                <c:pt idx="298119">
                  <c:v>203750</c:v>
                </c:pt>
                <c:pt idx="298120">
                  <c:v>203750</c:v>
                </c:pt>
                <c:pt idx="298121">
                  <c:v>203750</c:v>
                </c:pt>
                <c:pt idx="298122">
                  <c:v>203750</c:v>
                </c:pt>
                <c:pt idx="298123">
                  <c:v>203750</c:v>
                </c:pt>
                <c:pt idx="298124">
                  <c:v>203750</c:v>
                </c:pt>
                <c:pt idx="298125">
                  <c:v>203750</c:v>
                </c:pt>
                <c:pt idx="298126">
                  <c:v>203750</c:v>
                </c:pt>
                <c:pt idx="298127">
                  <c:v>203750</c:v>
                </c:pt>
                <c:pt idx="298128">
                  <c:v>203750</c:v>
                </c:pt>
                <c:pt idx="298129">
                  <c:v>203750</c:v>
                </c:pt>
                <c:pt idx="298130">
                  <c:v>203750</c:v>
                </c:pt>
                <c:pt idx="298131">
                  <c:v>203750</c:v>
                </c:pt>
                <c:pt idx="298132">
                  <c:v>203750</c:v>
                </c:pt>
                <c:pt idx="298133">
                  <c:v>203750</c:v>
                </c:pt>
                <c:pt idx="298134">
                  <c:v>203750</c:v>
                </c:pt>
                <c:pt idx="298135">
                  <c:v>203750</c:v>
                </c:pt>
                <c:pt idx="298136">
                  <c:v>203750</c:v>
                </c:pt>
                <c:pt idx="298137">
                  <c:v>203750</c:v>
                </c:pt>
                <c:pt idx="298138">
                  <c:v>203750</c:v>
                </c:pt>
                <c:pt idx="298139">
                  <c:v>203750</c:v>
                </c:pt>
                <c:pt idx="298140">
                  <c:v>203750</c:v>
                </c:pt>
                <c:pt idx="298141">
                  <c:v>203750</c:v>
                </c:pt>
                <c:pt idx="298142">
                  <c:v>203750</c:v>
                </c:pt>
                <c:pt idx="298143">
                  <c:v>203750</c:v>
                </c:pt>
                <c:pt idx="298144">
                  <c:v>203750</c:v>
                </c:pt>
                <c:pt idx="298145">
                  <c:v>203750</c:v>
                </c:pt>
                <c:pt idx="298146">
                  <c:v>203750</c:v>
                </c:pt>
                <c:pt idx="298147">
                  <c:v>203750</c:v>
                </c:pt>
                <c:pt idx="298148">
                  <c:v>203750</c:v>
                </c:pt>
                <c:pt idx="298149">
                  <c:v>203750</c:v>
                </c:pt>
                <c:pt idx="298150">
                  <c:v>203750</c:v>
                </c:pt>
                <c:pt idx="298151">
                  <c:v>203750</c:v>
                </c:pt>
                <c:pt idx="298152">
                  <c:v>203750</c:v>
                </c:pt>
                <c:pt idx="298153">
                  <c:v>203750</c:v>
                </c:pt>
                <c:pt idx="298154">
                  <c:v>203750</c:v>
                </c:pt>
                <c:pt idx="298155">
                  <c:v>203750</c:v>
                </c:pt>
                <c:pt idx="298156">
                  <c:v>203750</c:v>
                </c:pt>
                <c:pt idx="298157">
                  <c:v>203750</c:v>
                </c:pt>
                <c:pt idx="298158">
                  <c:v>203750</c:v>
                </c:pt>
                <c:pt idx="298159">
                  <c:v>203750</c:v>
                </c:pt>
                <c:pt idx="298160">
                  <c:v>203750</c:v>
                </c:pt>
                <c:pt idx="298161">
                  <c:v>203750</c:v>
                </c:pt>
                <c:pt idx="298162">
                  <c:v>203750</c:v>
                </c:pt>
                <c:pt idx="298163">
                  <c:v>203750</c:v>
                </c:pt>
                <c:pt idx="298164">
                  <c:v>203750</c:v>
                </c:pt>
                <c:pt idx="298165">
                  <c:v>203750</c:v>
                </c:pt>
                <c:pt idx="298166">
                  <c:v>203750</c:v>
                </c:pt>
                <c:pt idx="298167">
                  <c:v>203750</c:v>
                </c:pt>
                <c:pt idx="298168">
                  <c:v>203750</c:v>
                </c:pt>
                <c:pt idx="298169">
                  <c:v>203750</c:v>
                </c:pt>
                <c:pt idx="298170">
                  <c:v>203750</c:v>
                </c:pt>
                <c:pt idx="298171">
                  <c:v>203750</c:v>
                </c:pt>
                <c:pt idx="298172">
                  <c:v>203750</c:v>
                </c:pt>
                <c:pt idx="298173">
                  <c:v>203750</c:v>
                </c:pt>
                <c:pt idx="298174">
                  <c:v>203750</c:v>
                </c:pt>
                <c:pt idx="298175">
                  <c:v>203750</c:v>
                </c:pt>
                <c:pt idx="298176">
                  <c:v>203750</c:v>
                </c:pt>
                <c:pt idx="298177">
                  <c:v>203750</c:v>
                </c:pt>
                <c:pt idx="298178">
                  <c:v>203750</c:v>
                </c:pt>
                <c:pt idx="298179">
                  <c:v>203750</c:v>
                </c:pt>
                <c:pt idx="298180">
                  <c:v>203750</c:v>
                </c:pt>
                <c:pt idx="298181">
                  <c:v>203750</c:v>
                </c:pt>
                <c:pt idx="298182">
                  <c:v>203750</c:v>
                </c:pt>
                <c:pt idx="298183">
                  <c:v>203750</c:v>
                </c:pt>
                <c:pt idx="298184">
                  <c:v>203750</c:v>
                </c:pt>
                <c:pt idx="298185">
                  <c:v>203750</c:v>
                </c:pt>
                <c:pt idx="298186">
                  <c:v>203750</c:v>
                </c:pt>
                <c:pt idx="298187">
                  <c:v>203750</c:v>
                </c:pt>
                <c:pt idx="298188">
                  <c:v>203750</c:v>
                </c:pt>
                <c:pt idx="298189">
                  <c:v>203750</c:v>
                </c:pt>
                <c:pt idx="298190">
                  <c:v>203750</c:v>
                </c:pt>
                <c:pt idx="298191">
                  <c:v>203750</c:v>
                </c:pt>
                <c:pt idx="298192">
                  <c:v>203750</c:v>
                </c:pt>
                <c:pt idx="298193">
                  <c:v>203750</c:v>
                </c:pt>
                <c:pt idx="298194">
                  <c:v>203750</c:v>
                </c:pt>
                <c:pt idx="298195">
                  <c:v>203750</c:v>
                </c:pt>
                <c:pt idx="298196">
                  <c:v>203750</c:v>
                </c:pt>
                <c:pt idx="298197">
                  <c:v>203750</c:v>
                </c:pt>
                <c:pt idx="298198">
                  <c:v>203750</c:v>
                </c:pt>
                <c:pt idx="298199">
                  <c:v>203750</c:v>
                </c:pt>
                <c:pt idx="298200">
                  <c:v>203750</c:v>
                </c:pt>
                <c:pt idx="298201">
                  <c:v>203750</c:v>
                </c:pt>
                <c:pt idx="298202">
                  <c:v>203750</c:v>
                </c:pt>
                <c:pt idx="298203">
                  <c:v>203750</c:v>
                </c:pt>
                <c:pt idx="298204">
                  <c:v>203750</c:v>
                </c:pt>
                <c:pt idx="298205">
                  <c:v>203750</c:v>
                </c:pt>
                <c:pt idx="298206">
                  <c:v>203750</c:v>
                </c:pt>
                <c:pt idx="298207">
                  <c:v>203750</c:v>
                </c:pt>
                <c:pt idx="298208">
                  <c:v>203750</c:v>
                </c:pt>
                <c:pt idx="298209">
                  <c:v>203750</c:v>
                </c:pt>
                <c:pt idx="298210">
                  <c:v>203750</c:v>
                </c:pt>
                <c:pt idx="298211">
                  <c:v>203750</c:v>
                </c:pt>
                <c:pt idx="298212">
                  <c:v>203750</c:v>
                </c:pt>
                <c:pt idx="298213">
                  <c:v>203750</c:v>
                </c:pt>
                <c:pt idx="298214">
                  <c:v>203750</c:v>
                </c:pt>
                <c:pt idx="298215">
                  <c:v>203750</c:v>
                </c:pt>
                <c:pt idx="298216">
                  <c:v>203750</c:v>
                </c:pt>
                <c:pt idx="298217">
                  <c:v>203750</c:v>
                </c:pt>
                <c:pt idx="298218">
                  <c:v>203750</c:v>
                </c:pt>
                <c:pt idx="298219">
                  <c:v>203750</c:v>
                </c:pt>
                <c:pt idx="298220">
                  <c:v>203750</c:v>
                </c:pt>
                <c:pt idx="298221">
                  <c:v>203750</c:v>
                </c:pt>
                <c:pt idx="298222">
                  <c:v>203750</c:v>
                </c:pt>
                <c:pt idx="298223">
                  <c:v>203750</c:v>
                </c:pt>
                <c:pt idx="298224">
                  <c:v>203750</c:v>
                </c:pt>
                <c:pt idx="298225">
                  <c:v>203750</c:v>
                </c:pt>
                <c:pt idx="298226">
                  <c:v>203750</c:v>
                </c:pt>
                <c:pt idx="298227">
                  <c:v>203750</c:v>
                </c:pt>
                <c:pt idx="298228">
                  <c:v>203750</c:v>
                </c:pt>
                <c:pt idx="298229">
                  <c:v>203750</c:v>
                </c:pt>
                <c:pt idx="298230">
                  <c:v>203750</c:v>
                </c:pt>
                <c:pt idx="298231">
                  <c:v>203750</c:v>
                </c:pt>
                <c:pt idx="298232">
                  <c:v>203750</c:v>
                </c:pt>
                <c:pt idx="298233">
                  <c:v>203750</c:v>
                </c:pt>
                <c:pt idx="298234">
                  <c:v>203750</c:v>
                </c:pt>
                <c:pt idx="298235">
                  <c:v>203750</c:v>
                </c:pt>
                <c:pt idx="298236">
                  <c:v>203750</c:v>
                </c:pt>
                <c:pt idx="298237">
                  <c:v>203750</c:v>
                </c:pt>
                <c:pt idx="298238">
                  <c:v>203750</c:v>
                </c:pt>
                <c:pt idx="298239">
                  <c:v>203750</c:v>
                </c:pt>
                <c:pt idx="298240">
                  <c:v>203750</c:v>
                </c:pt>
                <c:pt idx="298241">
                  <c:v>203750</c:v>
                </c:pt>
                <c:pt idx="298242">
                  <c:v>203750</c:v>
                </c:pt>
                <c:pt idx="298243">
                  <c:v>203750</c:v>
                </c:pt>
                <c:pt idx="298244">
                  <c:v>203750</c:v>
                </c:pt>
                <c:pt idx="298245">
                  <c:v>203750</c:v>
                </c:pt>
                <c:pt idx="298246">
                  <c:v>203750</c:v>
                </c:pt>
                <c:pt idx="298247">
                  <c:v>203750</c:v>
                </c:pt>
                <c:pt idx="298248">
                  <c:v>203750</c:v>
                </c:pt>
                <c:pt idx="298249">
                  <c:v>203750</c:v>
                </c:pt>
                <c:pt idx="298250">
                  <c:v>203750</c:v>
                </c:pt>
                <c:pt idx="298251">
                  <c:v>203750</c:v>
                </c:pt>
                <c:pt idx="298252">
                  <c:v>203750</c:v>
                </c:pt>
                <c:pt idx="298253">
                  <c:v>203750</c:v>
                </c:pt>
                <c:pt idx="298254">
                  <c:v>203750</c:v>
                </c:pt>
                <c:pt idx="298255">
                  <c:v>203750</c:v>
                </c:pt>
                <c:pt idx="298256">
                  <c:v>203750</c:v>
                </c:pt>
                <c:pt idx="298257">
                  <c:v>203750</c:v>
                </c:pt>
                <c:pt idx="298258">
                  <c:v>203750</c:v>
                </c:pt>
                <c:pt idx="298259">
                  <c:v>203750</c:v>
                </c:pt>
                <c:pt idx="298260">
                  <c:v>203750</c:v>
                </c:pt>
                <c:pt idx="298261">
                  <c:v>203750</c:v>
                </c:pt>
                <c:pt idx="298262">
                  <c:v>203750</c:v>
                </c:pt>
                <c:pt idx="298263">
                  <c:v>203750</c:v>
                </c:pt>
                <c:pt idx="298264">
                  <c:v>203750</c:v>
                </c:pt>
                <c:pt idx="298265">
                  <c:v>203750</c:v>
                </c:pt>
                <c:pt idx="298266">
                  <c:v>203750</c:v>
                </c:pt>
                <c:pt idx="298267">
                  <c:v>203750</c:v>
                </c:pt>
                <c:pt idx="298268">
                  <c:v>203750</c:v>
                </c:pt>
                <c:pt idx="298269">
                  <c:v>203750</c:v>
                </c:pt>
                <c:pt idx="298270">
                  <c:v>203750</c:v>
                </c:pt>
                <c:pt idx="298271">
                  <c:v>203750</c:v>
                </c:pt>
                <c:pt idx="298272">
                  <c:v>203750</c:v>
                </c:pt>
                <c:pt idx="298273">
                  <c:v>203750</c:v>
                </c:pt>
                <c:pt idx="298274">
                  <c:v>203750</c:v>
                </c:pt>
                <c:pt idx="298275">
                  <c:v>203750</c:v>
                </c:pt>
                <c:pt idx="298276">
                  <c:v>203750</c:v>
                </c:pt>
                <c:pt idx="298277">
                  <c:v>203750</c:v>
                </c:pt>
                <c:pt idx="298278">
                  <c:v>203750</c:v>
                </c:pt>
                <c:pt idx="298279">
                  <c:v>203750</c:v>
                </c:pt>
                <c:pt idx="298280">
                  <c:v>203750</c:v>
                </c:pt>
                <c:pt idx="298281">
                  <c:v>203750</c:v>
                </c:pt>
                <c:pt idx="298282">
                  <c:v>203750</c:v>
                </c:pt>
                <c:pt idx="298283">
                  <c:v>203750</c:v>
                </c:pt>
                <c:pt idx="298284">
                  <c:v>203750</c:v>
                </c:pt>
                <c:pt idx="298285">
                  <c:v>203750</c:v>
                </c:pt>
                <c:pt idx="298286">
                  <c:v>203750</c:v>
                </c:pt>
                <c:pt idx="298287">
                  <c:v>203750</c:v>
                </c:pt>
                <c:pt idx="298288">
                  <c:v>203750</c:v>
                </c:pt>
                <c:pt idx="298289">
                  <c:v>203750</c:v>
                </c:pt>
                <c:pt idx="298290">
                  <c:v>203750</c:v>
                </c:pt>
                <c:pt idx="298291">
                  <c:v>203750</c:v>
                </c:pt>
                <c:pt idx="298292">
                  <c:v>203750</c:v>
                </c:pt>
                <c:pt idx="298293">
                  <c:v>203750</c:v>
                </c:pt>
                <c:pt idx="298294">
                  <c:v>203750</c:v>
                </c:pt>
                <c:pt idx="298295">
                  <c:v>203750</c:v>
                </c:pt>
                <c:pt idx="298296">
                  <c:v>203750</c:v>
                </c:pt>
                <c:pt idx="298297">
                  <c:v>203750</c:v>
                </c:pt>
                <c:pt idx="298298">
                  <c:v>203750</c:v>
                </c:pt>
                <c:pt idx="298299">
                  <c:v>203750</c:v>
                </c:pt>
                <c:pt idx="298300">
                  <c:v>203750</c:v>
                </c:pt>
                <c:pt idx="298301">
                  <c:v>203750</c:v>
                </c:pt>
                <c:pt idx="298302">
                  <c:v>203750</c:v>
                </c:pt>
                <c:pt idx="298303">
                  <c:v>203750</c:v>
                </c:pt>
                <c:pt idx="298304">
                  <c:v>203750</c:v>
                </c:pt>
                <c:pt idx="298305">
                  <c:v>203750</c:v>
                </c:pt>
                <c:pt idx="298306">
                  <c:v>203750</c:v>
                </c:pt>
                <c:pt idx="298307">
                  <c:v>203750</c:v>
                </c:pt>
                <c:pt idx="298308">
                  <c:v>203750</c:v>
                </c:pt>
                <c:pt idx="298309">
                  <c:v>203750</c:v>
                </c:pt>
                <c:pt idx="298310">
                  <c:v>203750</c:v>
                </c:pt>
                <c:pt idx="298311">
                  <c:v>203750</c:v>
                </c:pt>
                <c:pt idx="298312">
                  <c:v>203750</c:v>
                </c:pt>
                <c:pt idx="298313">
                  <c:v>203750</c:v>
                </c:pt>
                <c:pt idx="298314">
                  <c:v>203750</c:v>
                </c:pt>
                <c:pt idx="298315">
                  <c:v>203750</c:v>
                </c:pt>
                <c:pt idx="298316">
                  <c:v>203750</c:v>
                </c:pt>
                <c:pt idx="298317">
                  <c:v>203750</c:v>
                </c:pt>
                <c:pt idx="298318">
                  <c:v>203750</c:v>
                </c:pt>
                <c:pt idx="298319">
                  <c:v>203750</c:v>
                </c:pt>
                <c:pt idx="298320">
                  <c:v>203750</c:v>
                </c:pt>
                <c:pt idx="298321">
                  <c:v>203750</c:v>
                </c:pt>
                <c:pt idx="298322">
                  <c:v>203750</c:v>
                </c:pt>
                <c:pt idx="298323">
                  <c:v>203750</c:v>
                </c:pt>
                <c:pt idx="298324">
                  <c:v>203750</c:v>
                </c:pt>
                <c:pt idx="298325">
                  <c:v>203750</c:v>
                </c:pt>
                <c:pt idx="298326">
                  <c:v>203750</c:v>
                </c:pt>
                <c:pt idx="298327">
                  <c:v>203750</c:v>
                </c:pt>
                <c:pt idx="298328">
                  <c:v>203750</c:v>
                </c:pt>
                <c:pt idx="298329">
                  <c:v>203750</c:v>
                </c:pt>
                <c:pt idx="298330">
                  <c:v>203750</c:v>
                </c:pt>
                <c:pt idx="298331">
                  <c:v>203750</c:v>
                </c:pt>
                <c:pt idx="298332">
                  <c:v>203750</c:v>
                </c:pt>
                <c:pt idx="298333">
                  <c:v>203750</c:v>
                </c:pt>
                <c:pt idx="298334">
                  <c:v>203750</c:v>
                </c:pt>
                <c:pt idx="298335">
                  <c:v>203750</c:v>
                </c:pt>
                <c:pt idx="298336">
                  <c:v>203750</c:v>
                </c:pt>
                <c:pt idx="298337">
                  <c:v>203750</c:v>
                </c:pt>
                <c:pt idx="298338">
                  <c:v>203750</c:v>
                </c:pt>
                <c:pt idx="298339">
                  <c:v>203750</c:v>
                </c:pt>
                <c:pt idx="298340">
                  <c:v>203750</c:v>
                </c:pt>
                <c:pt idx="298341">
                  <c:v>203750</c:v>
                </c:pt>
                <c:pt idx="298342">
                  <c:v>203750</c:v>
                </c:pt>
                <c:pt idx="298343">
                  <c:v>203750</c:v>
                </c:pt>
                <c:pt idx="298344">
                  <c:v>203750</c:v>
                </c:pt>
                <c:pt idx="298345">
                  <c:v>203750</c:v>
                </c:pt>
                <c:pt idx="298346">
                  <c:v>203750</c:v>
                </c:pt>
                <c:pt idx="298347">
                  <c:v>203750</c:v>
                </c:pt>
                <c:pt idx="298348">
                  <c:v>203750</c:v>
                </c:pt>
                <c:pt idx="298349">
                  <c:v>203750</c:v>
                </c:pt>
                <c:pt idx="298350">
                  <c:v>203750</c:v>
                </c:pt>
                <c:pt idx="298351">
                  <c:v>203750</c:v>
                </c:pt>
                <c:pt idx="298352">
                  <c:v>203750</c:v>
                </c:pt>
                <c:pt idx="298353">
                  <c:v>203750</c:v>
                </c:pt>
                <c:pt idx="298354">
                  <c:v>203750</c:v>
                </c:pt>
                <c:pt idx="298355">
                  <c:v>203750</c:v>
                </c:pt>
                <c:pt idx="298356">
                  <c:v>203750</c:v>
                </c:pt>
                <c:pt idx="298357">
                  <c:v>203750</c:v>
                </c:pt>
                <c:pt idx="298358">
                  <c:v>203750</c:v>
                </c:pt>
                <c:pt idx="298359">
                  <c:v>203750</c:v>
                </c:pt>
                <c:pt idx="298360">
                  <c:v>203750</c:v>
                </c:pt>
                <c:pt idx="298361">
                  <c:v>203750</c:v>
                </c:pt>
                <c:pt idx="298362">
                  <c:v>203750</c:v>
                </c:pt>
                <c:pt idx="298363">
                  <c:v>203750</c:v>
                </c:pt>
                <c:pt idx="298364">
                  <c:v>203750</c:v>
                </c:pt>
                <c:pt idx="298365">
                  <c:v>203750</c:v>
                </c:pt>
                <c:pt idx="298366">
                  <c:v>203750</c:v>
                </c:pt>
                <c:pt idx="298367">
                  <c:v>203750</c:v>
                </c:pt>
                <c:pt idx="298368">
                  <c:v>203750</c:v>
                </c:pt>
                <c:pt idx="298369">
                  <c:v>203750</c:v>
                </c:pt>
                <c:pt idx="298370">
                  <c:v>203750</c:v>
                </c:pt>
                <c:pt idx="298371">
                  <c:v>203750</c:v>
                </c:pt>
                <c:pt idx="298372">
                  <c:v>203750</c:v>
                </c:pt>
                <c:pt idx="298373">
                  <c:v>203750</c:v>
                </c:pt>
                <c:pt idx="298374">
                  <c:v>203750</c:v>
                </c:pt>
                <c:pt idx="298375">
                  <c:v>203750</c:v>
                </c:pt>
                <c:pt idx="298376">
                  <c:v>203750</c:v>
                </c:pt>
                <c:pt idx="298377">
                  <c:v>203750</c:v>
                </c:pt>
                <c:pt idx="298378">
                  <c:v>203750</c:v>
                </c:pt>
                <c:pt idx="298379">
                  <c:v>203750</c:v>
                </c:pt>
                <c:pt idx="298380">
                  <c:v>203750</c:v>
                </c:pt>
                <c:pt idx="298381">
                  <c:v>203750</c:v>
                </c:pt>
                <c:pt idx="298382">
                  <c:v>203750</c:v>
                </c:pt>
                <c:pt idx="298383">
                  <c:v>203750</c:v>
                </c:pt>
                <c:pt idx="298384">
                  <c:v>203750</c:v>
                </c:pt>
                <c:pt idx="298385">
                  <c:v>203750</c:v>
                </c:pt>
                <c:pt idx="298386">
                  <c:v>203750</c:v>
                </c:pt>
                <c:pt idx="298387">
                  <c:v>203750</c:v>
                </c:pt>
                <c:pt idx="298388">
                  <c:v>203750</c:v>
                </c:pt>
                <c:pt idx="298389">
                  <c:v>203750</c:v>
                </c:pt>
                <c:pt idx="298390">
                  <c:v>203750</c:v>
                </c:pt>
                <c:pt idx="298391">
                  <c:v>203750</c:v>
                </c:pt>
                <c:pt idx="298392">
                  <c:v>203750</c:v>
                </c:pt>
                <c:pt idx="298393">
                  <c:v>203750</c:v>
                </c:pt>
                <c:pt idx="298394">
                  <c:v>203750</c:v>
                </c:pt>
                <c:pt idx="298395">
                  <c:v>203750</c:v>
                </c:pt>
                <c:pt idx="298396">
                  <c:v>203750</c:v>
                </c:pt>
                <c:pt idx="298397">
                  <c:v>203750</c:v>
                </c:pt>
                <c:pt idx="298398">
                  <c:v>203750</c:v>
                </c:pt>
                <c:pt idx="298399">
                  <c:v>203750</c:v>
                </c:pt>
                <c:pt idx="298400">
                  <c:v>203750</c:v>
                </c:pt>
                <c:pt idx="298401">
                  <c:v>203750</c:v>
                </c:pt>
                <c:pt idx="298402">
                  <c:v>203750</c:v>
                </c:pt>
                <c:pt idx="298403">
                  <c:v>203750</c:v>
                </c:pt>
                <c:pt idx="298404">
                  <c:v>203750</c:v>
                </c:pt>
                <c:pt idx="298405">
                  <c:v>203750</c:v>
                </c:pt>
                <c:pt idx="298406">
                  <c:v>203750</c:v>
                </c:pt>
                <c:pt idx="298407">
                  <c:v>203750</c:v>
                </c:pt>
                <c:pt idx="298408">
                  <c:v>203750</c:v>
                </c:pt>
                <c:pt idx="298409">
                  <c:v>203750</c:v>
                </c:pt>
                <c:pt idx="298410">
                  <c:v>203750</c:v>
                </c:pt>
                <c:pt idx="298411">
                  <c:v>203750</c:v>
                </c:pt>
                <c:pt idx="298412">
                  <c:v>203750</c:v>
                </c:pt>
                <c:pt idx="298413">
                  <c:v>203750</c:v>
                </c:pt>
                <c:pt idx="298414">
                  <c:v>203750</c:v>
                </c:pt>
                <c:pt idx="298415">
                  <c:v>203750</c:v>
                </c:pt>
                <c:pt idx="298416">
                  <c:v>203750</c:v>
                </c:pt>
                <c:pt idx="298417">
                  <c:v>203750</c:v>
                </c:pt>
                <c:pt idx="298418">
                  <c:v>203750</c:v>
                </c:pt>
                <c:pt idx="298419">
                  <c:v>203750</c:v>
                </c:pt>
                <c:pt idx="298420">
                  <c:v>203750</c:v>
                </c:pt>
                <c:pt idx="298421">
                  <c:v>203750</c:v>
                </c:pt>
                <c:pt idx="298422">
                  <c:v>203750</c:v>
                </c:pt>
                <c:pt idx="298423">
                  <c:v>203750</c:v>
                </c:pt>
                <c:pt idx="298424">
                  <c:v>203750</c:v>
                </c:pt>
                <c:pt idx="298425">
                  <c:v>203750</c:v>
                </c:pt>
                <c:pt idx="298426">
                  <c:v>203750</c:v>
                </c:pt>
                <c:pt idx="298427">
                  <c:v>203750</c:v>
                </c:pt>
                <c:pt idx="298428">
                  <c:v>203750</c:v>
                </c:pt>
                <c:pt idx="298429">
                  <c:v>203750</c:v>
                </c:pt>
                <c:pt idx="298430">
                  <c:v>203750</c:v>
                </c:pt>
                <c:pt idx="298431">
                  <c:v>203750</c:v>
                </c:pt>
                <c:pt idx="298432">
                  <c:v>203750</c:v>
                </c:pt>
                <c:pt idx="298433">
                  <c:v>203750</c:v>
                </c:pt>
                <c:pt idx="298434">
                  <c:v>203750</c:v>
                </c:pt>
                <c:pt idx="298435">
                  <c:v>203750</c:v>
                </c:pt>
                <c:pt idx="298436">
                  <c:v>203750</c:v>
                </c:pt>
                <c:pt idx="298437">
                  <c:v>203750</c:v>
                </c:pt>
                <c:pt idx="298438">
                  <c:v>203750</c:v>
                </c:pt>
                <c:pt idx="298439">
                  <c:v>203750</c:v>
                </c:pt>
                <c:pt idx="298440">
                  <c:v>203750</c:v>
                </c:pt>
                <c:pt idx="298441">
                  <c:v>203750</c:v>
                </c:pt>
                <c:pt idx="298442">
                  <c:v>203750</c:v>
                </c:pt>
                <c:pt idx="298443">
                  <c:v>203750</c:v>
                </c:pt>
                <c:pt idx="298444">
                  <c:v>203750</c:v>
                </c:pt>
                <c:pt idx="298445">
                  <c:v>203750</c:v>
                </c:pt>
                <c:pt idx="298446">
                  <c:v>203750</c:v>
                </c:pt>
                <c:pt idx="298447">
                  <c:v>203750</c:v>
                </c:pt>
                <c:pt idx="298448">
                  <c:v>203750</c:v>
                </c:pt>
                <c:pt idx="298449">
                  <c:v>203750</c:v>
                </c:pt>
                <c:pt idx="298450">
                  <c:v>203750</c:v>
                </c:pt>
                <c:pt idx="298451">
                  <c:v>203750</c:v>
                </c:pt>
                <c:pt idx="298452">
                  <c:v>203750</c:v>
                </c:pt>
                <c:pt idx="298453">
                  <c:v>203750</c:v>
                </c:pt>
                <c:pt idx="298454">
                  <c:v>203750</c:v>
                </c:pt>
                <c:pt idx="298455">
                  <c:v>203750</c:v>
                </c:pt>
                <c:pt idx="298456">
                  <c:v>203750</c:v>
                </c:pt>
                <c:pt idx="298457">
                  <c:v>203750</c:v>
                </c:pt>
                <c:pt idx="298458">
                  <c:v>203750</c:v>
                </c:pt>
                <c:pt idx="298459">
                  <c:v>203750</c:v>
                </c:pt>
                <c:pt idx="298460">
                  <c:v>203750</c:v>
                </c:pt>
                <c:pt idx="298461">
                  <c:v>203750</c:v>
                </c:pt>
                <c:pt idx="298462">
                  <c:v>203750</c:v>
                </c:pt>
                <c:pt idx="298463">
                  <c:v>203750</c:v>
                </c:pt>
                <c:pt idx="298464">
                  <c:v>203750</c:v>
                </c:pt>
                <c:pt idx="298465">
                  <c:v>203750</c:v>
                </c:pt>
                <c:pt idx="298466">
                  <c:v>203750</c:v>
                </c:pt>
                <c:pt idx="298467">
                  <c:v>203750</c:v>
                </c:pt>
                <c:pt idx="298468">
                  <c:v>203750</c:v>
                </c:pt>
                <c:pt idx="298469">
                  <c:v>203750</c:v>
                </c:pt>
                <c:pt idx="298470">
                  <c:v>203750</c:v>
                </c:pt>
                <c:pt idx="298471">
                  <c:v>203750</c:v>
                </c:pt>
                <c:pt idx="298472">
                  <c:v>203750</c:v>
                </c:pt>
                <c:pt idx="298473">
                  <c:v>203750</c:v>
                </c:pt>
                <c:pt idx="298474">
                  <c:v>203750</c:v>
                </c:pt>
                <c:pt idx="298475">
                  <c:v>203750</c:v>
                </c:pt>
                <c:pt idx="298476">
                  <c:v>203750</c:v>
                </c:pt>
                <c:pt idx="298477">
                  <c:v>203750</c:v>
                </c:pt>
                <c:pt idx="298478">
                  <c:v>203750</c:v>
                </c:pt>
                <c:pt idx="298479">
                  <c:v>203750</c:v>
                </c:pt>
                <c:pt idx="298480">
                  <c:v>203750</c:v>
                </c:pt>
                <c:pt idx="298481">
                  <c:v>203750</c:v>
                </c:pt>
                <c:pt idx="298482">
                  <c:v>203750</c:v>
                </c:pt>
                <c:pt idx="298483">
                  <c:v>203750</c:v>
                </c:pt>
                <c:pt idx="298484">
                  <c:v>203750</c:v>
                </c:pt>
                <c:pt idx="298485">
                  <c:v>203750</c:v>
                </c:pt>
                <c:pt idx="298486">
                  <c:v>203750</c:v>
                </c:pt>
                <c:pt idx="298487">
                  <c:v>203750</c:v>
                </c:pt>
                <c:pt idx="298488">
                  <c:v>203750</c:v>
                </c:pt>
                <c:pt idx="298489">
                  <c:v>203750</c:v>
                </c:pt>
                <c:pt idx="298490">
                  <c:v>203750</c:v>
                </c:pt>
                <c:pt idx="298491">
                  <c:v>203750</c:v>
                </c:pt>
                <c:pt idx="298492">
                  <c:v>203750</c:v>
                </c:pt>
                <c:pt idx="298493">
                  <c:v>203750</c:v>
                </c:pt>
                <c:pt idx="298494">
                  <c:v>203750</c:v>
                </c:pt>
                <c:pt idx="298495">
                  <c:v>203750</c:v>
                </c:pt>
                <c:pt idx="298496">
                  <c:v>203750</c:v>
                </c:pt>
                <c:pt idx="298497">
                  <c:v>203750</c:v>
                </c:pt>
                <c:pt idx="298498">
                  <c:v>203750</c:v>
                </c:pt>
                <c:pt idx="298499">
                  <c:v>203750</c:v>
                </c:pt>
                <c:pt idx="298500">
                  <c:v>203750</c:v>
                </c:pt>
                <c:pt idx="298501">
                  <c:v>203750</c:v>
                </c:pt>
                <c:pt idx="298502">
                  <c:v>203750</c:v>
                </c:pt>
                <c:pt idx="298503">
                  <c:v>203750</c:v>
                </c:pt>
                <c:pt idx="298504">
                  <c:v>203750</c:v>
                </c:pt>
                <c:pt idx="298505">
                  <c:v>203750</c:v>
                </c:pt>
                <c:pt idx="298506">
                  <c:v>203750</c:v>
                </c:pt>
                <c:pt idx="298507">
                  <c:v>203750</c:v>
                </c:pt>
                <c:pt idx="298508">
                  <c:v>203750</c:v>
                </c:pt>
                <c:pt idx="298509">
                  <c:v>203750</c:v>
                </c:pt>
                <c:pt idx="298510">
                  <c:v>203750</c:v>
                </c:pt>
                <c:pt idx="298511">
                  <c:v>203750</c:v>
                </c:pt>
                <c:pt idx="298512">
                  <c:v>203750</c:v>
                </c:pt>
                <c:pt idx="298513">
                  <c:v>203750</c:v>
                </c:pt>
                <c:pt idx="298514">
                  <c:v>203750</c:v>
                </c:pt>
                <c:pt idx="298515">
                  <c:v>203750</c:v>
                </c:pt>
                <c:pt idx="298516">
                  <c:v>203750</c:v>
                </c:pt>
                <c:pt idx="298517">
                  <c:v>203750</c:v>
                </c:pt>
                <c:pt idx="298518">
                  <c:v>203750</c:v>
                </c:pt>
                <c:pt idx="298519">
                  <c:v>203750</c:v>
                </c:pt>
                <c:pt idx="298520">
                  <c:v>203750</c:v>
                </c:pt>
                <c:pt idx="298521">
                  <c:v>203750</c:v>
                </c:pt>
                <c:pt idx="298522">
                  <c:v>203750</c:v>
                </c:pt>
                <c:pt idx="298523">
                  <c:v>203750</c:v>
                </c:pt>
                <c:pt idx="298524">
                  <c:v>203750</c:v>
                </c:pt>
                <c:pt idx="298525">
                  <c:v>203750</c:v>
                </c:pt>
                <c:pt idx="298526">
                  <c:v>203750</c:v>
                </c:pt>
                <c:pt idx="298527">
                  <c:v>203750</c:v>
                </c:pt>
                <c:pt idx="298528">
                  <c:v>203750</c:v>
                </c:pt>
                <c:pt idx="298529">
                  <c:v>203750</c:v>
                </c:pt>
                <c:pt idx="298530">
                  <c:v>203750</c:v>
                </c:pt>
                <c:pt idx="298531">
                  <c:v>203750</c:v>
                </c:pt>
                <c:pt idx="298532">
                  <c:v>203750</c:v>
                </c:pt>
                <c:pt idx="298533">
                  <c:v>203750</c:v>
                </c:pt>
                <c:pt idx="298534">
                  <c:v>203750</c:v>
                </c:pt>
                <c:pt idx="298535">
                  <c:v>203750</c:v>
                </c:pt>
                <c:pt idx="298536">
                  <c:v>203750</c:v>
                </c:pt>
                <c:pt idx="298537">
                  <c:v>203750</c:v>
                </c:pt>
                <c:pt idx="298538">
                  <c:v>203750</c:v>
                </c:pt>
                <c:pt idx="298539">
                  <c:v>203750</c:v>
                </c:pt>
                <c:pt idx="298540">
                  <c:v>203750</c:v>
                </c:pt>
                <c:pt idx="298541">
                  <c:v>203750</c:v>
                </c:pt>
                <c:pt idx="298542">
                  <c:v>203750</c:v>
                </c:pt>
                <c:pt idx="298543">
                  <c:v>203750</c:v>
                </c:pt>
                <c:pt idx="298544">
                  <c:v>203750</c:v>
                </c:pt>
                <c:pt idx="298545">
                  <c:v>203750</c:v>
                </c:pt>
                <c:pt idx="298546">
                  <c:v>203750</c:v>
                </c:pt>
                <c:pt idx="298547">
                  <c:v>203750</c:v>
                </c:pt>
                <c:pt idx="298548">
                  <c:v>203750</c:v>
                </c:pt>
                <c:pt idx="298549">
                  <c:v>203750</c:v>
                </c:pt>
                <c:pt idx="298550">
                  <c:v>203750</c:v>
                </c:pt>
                <c:pt idx="298551">
                  <c:v>203750</c:v>
                </c:pt>
                <c:pt idx="298552">
                  <c:v>203750</c:v>
                </c:pt>
                <c:pt idx="298553">
                  <c:v>203750</c:v>
                </c:pt>
                <c:pt idx="298554">
                  <c:v>203750</c:v>
                </c:pt>
                <c:pt idx="298555">
                  <c:v>203750</c:v>
                </c:pt>
                <c:pt idx="298556">
                  <c:v>203750</c:v>
                </c:pt>
                <c:pt idx="298557">
                  <c:v>203750</c:v>
                </c:pt>
                <c:pt idx="298558">
                  <c:v>203750</c:v>
                </c:pt>
                <c:pt idx="298559">
                  <c:v>203750</c:v>
                </c:pt>
                <c:pt idx="298560">
                  <c:v>203750</c:v>
                </c:pt>
                <c:pt idx="298561">
                  <c:v>203750</c:v>
                </c:pt>
                <c:pt idx="298562">
                  <c:v>203750</c:v>
                </c:pt>
                <c:pt idx="298563">
                  <c:v>203750</c:v>
                </c:pt>
                <c:pt idx="298564">
                  <c:v>203750</c:v>
                </c:pt>
                <c:pt idx="298565">
                  <c:v>203750</c:v>
                </c:pt>
                <c:pt idx="298566">
                  <c:v>203750</c:v>
                </c:pt>
                <c:pt idx="298567">
                  <c:v>203750</c:v>
                </c:pt>
                <c:pt idx="298568">
                  <c:v>203750</c:v>
                </c:pt>
                <c:pt idx="298569">
                  <c:v>203750</c:v>
                </c:pt>
                <c:pt idx="298570">
                  <c:v>203750</c:v>
                </c:pt>
                <c:pt idx="298571">
                  <c:v>203750</c:v>
                </c:pt>
                <c:pt idx="298572">
                  <c:v>203750</c:v>
                </c:pt>
                <c:pt idx="298573">
                  <c:v>203750</c:v>
                </c:pt>
                <c:pt idx="298574">
                  <c:v>203750</c:v>
                </c:pt>
                <c:pt idx="298575">
                  <c:v>203750</c:v>
                </c:pt>
                <c:pt idx="298576">
                  <c:v>203750</c:v>
                </c:pt>
                <c:pt idx="298577">
                  <c:v>203750</c:v>
                </c:pt>
                <c:pt idx="298578">
                  <c:v>203750</c:v>
                </c:pt>
                <c:pt idx="298579">
                  <c:v>203750</c:v>
                </c:pt>
                <c:pt idx="298580">
                  <c:v>203750</c:v>
                </c:pt>
                <c:pt idx="298581">
                  <c:v>203750</c:v>
                </c:pt>
                <c:pt idx="298582">
                  <c:v>203750</c:v>
                </c:pt>
                <c:pt idx="298583">
                  <c:v>203750</c:v>
                </c:pt>
                <c:pt idx="298584">
                  <c:v>203750</c:v>
                </c:pt>
                <c:pt idx="298585">
                  <c:v>203750</c:v>
                </c:pt>
                <c:pt idx="298586">
                  <c:v>203750</c:v>
                </c:pt>
                <c:pt idx="298587">
                  <c:v>203750</c:v>
                </c:pt>
                <c:pt idx="298588">
                  <c:v>203750</c:v>
                </c:pt>
                <c:pt idx="298589">
                  <c:v>203750</c:v>
                </c:pt>
                <c:pt idx="298590">
                  <c:v>203750</c:v>
                </c:pt>
                <c:pt idx="298591">
                  <c:v>203750</c:v>
                </c:pt>
                <c:pt idx="298592">
                  <c:v>203750</c:v>
                </c:pt>
                <c:pt idx="298593">
                  <c:v>203750</c:v>
                </c:pt>
                <c:pt idx="298594">
                  <c:v>203750</c:v>
                </c:pt>
                <c:pt idx="298595">
                  <c:v>203750</c:v>
                </c:pt>
                <c:pt idx="298596">
                  <c:v>203750</c:v>
                </c:pt>
                <c:pt idx="298597">
                  <c:v>203750</c:v>
                </c:pt>
                <c:pt idx="298598">
                  <c:v>203750</c:v>
                </c:pt>
                <c:pt idx="298599">
                  <c:v>203750</c:v>
                </c:pt>
                <c:pt idx="298600">
                  <c:v>203750</c:v>
                </c:pt>
                <c:pt idx="298601">
                  <c:v>203750</c:v>
                </c:pt>
                <c:pt idx="298602">
                  <c:v>203750</c:v>
                </c:pt>
                <c:pt idx="298603">
                  <c:v>203750</c:v>
                </c:pt>
                <c:pt idx="298604">
                  <c:v>203750</c:v>
                </c:pt>
                <c:pt idx="298605">
                  <c:v>203750</c:v>
                </c:pt>
                <c:pt idx="298606">
                  <c:v>203750</c:v>
                </c:pt>
                <c:pt idx="298607">
                  <c:v>203750</c:v>
                </c:pt>
                <c:pt idx="298608">
                  <c:v>203750</c:v>
                </c:pt>
                <c:pt idx="298609">
                  <c:v>203750</c:v>
                </c:pt>
                <c:pt idx="298610">
                  <c:v>203750</c:v>
                </c:pt>
                <c:pt idx="298611">
                  <c:v>203750</c:v>
                </c:pt>
                <c:pt idx="298612">
                  <c:v>203750</c:v>
                </c:pt>
                <c:pt idx="298613">
                  <c:v>203750</c:v>
                </c:pt>
                <c:pt idx="298614">
                  <c:v>203750</c:v>
                </c:pt>
                <c:pt idx="298615">
                  <c:v>203750</c:v>
                </c:pt>
                <c:pt idx="298616">
                  <c:v>203750</c:v>
                </c:pt>
                <c:pt idx="298617">
                  <c:v>203750</c:v>
                </c:pt>
                <c:pt idx="298618">
                  <c:v>203750</c:v>
                </c:pt>
                <c:pt idx="298619">
                  <c:v>203750</c:v>
                </c:pt>
                <c:pt idx="298620">
                  <c:v>203750</c:v>
                </c:pt>
                <c:pt idx="298621">
                  <c:v>203750</c:v>
                </c:pt>
                <c:pt idx="298622">
                  <c:v>203750</c:v>
                </c:pt>
                <c:pt idx="298623">
                  <c:v>203750</c:v>
                </c:pt>
                <c:pt idx="298624">
                  <c:v>203750</c:v>
                </c:pt>
                <c:pt idx="298625">
                  <c:v>203750</c:v>
                </c:pt>
                <c:pt idx="298626">
                  <c:v>203750</c:v>
                </c:pt>
                <c:pt idx="298627">
                  <c:v>203750</c:v>
                </c:pt>
                <c:pt idx="298628">
                  <c:v>203750</c:v>
                </c:pt>
                <c:pt idx="298629">
                  <c:v>203750</c:v>
                </c:pt>
                <c:pt idx="298630">
                  <c:v>203750</c:v>
                </c:pt>
                <c:pt idx="298631">
                  <c:v>203750</c:v>
                </c:pt>
                <c:pt idx="298632">
                  <c:v>203750</c:v>
                </c:pt>
                <c:pt idx="298633">
                  <c:v>203750</c:v>
                </c:pt>
                <c:pt idx="298634">
                  <c:v>203750</c:v>
                </c:pt>
                <c:pt idx="298635">
                  <c:v>203750</c:v>
                </c:pt>
                <c:pt idx="298636">
                  <c:v>203750</c:v>
                </c:pt>
                <c:pt idx="298637">
                  <c:v>203750</c:v>
                </c:pt>
                <c:pt idx="298638">
                  <c:v>203750</c:v>
                </c:pt>
                <c:pt idx="298639">
                  <c:v>203750</c:v>
                </c:pt>
                <c:pt idx="298640">
                  <c:v>203750</c:v>
                </c:pt>
                <c:pt idx="298641">
                  <c:v>203750</c:v>
                </c:pt>
                <c:pt idx="298642">
                  <c:v>203750</c:v>
                </c:pt>
                <c:pt idx="298643">
                  <c:v>203750</c:v>
                </c:pt>
                <c:pt idx="298644">
                  <c:v>203750</c:v>
                </c:pt>
                <c:pt idx="298645">
                  <c:v>203750</c:v>
                </c:pt>
                <c:pt idx="298646">
                  <c:v>203750</c:v>
                </c:pt>
                <c:pt idx="298647">
                  <c:v>203750</c:v>
                </c:pt>
                <c:pt idx="298648">
                  <c:v>203750</c:v>
                </c:pt>
                <c:pt idx="298649">
                  <c:v>203750</c:v>
                </c:pt>
                <c:pt idx="298650">
                  <c:v>203750</c:v>
                </c:pt>
                <c:pt idx="298651">
                  <c:v>203750</c:v>
                </c:pt>
                <c:pt idx="298652">
                  <c:v>203750</c:v>
                </c:pt>
                <c:pt idx="298653">
                  <c:v>203750</c:v>
                </c:pt>
                <c:pt idx="298654">
                  <c:v>203750</c:v>
                </c:pt>
                <c:pt idx="298655">
                  <c:v>203750</c:v>
                </c:pt>
                <c:pt idx="298656">
                  <c:v>203750</c:v>
                </c:pt>
                <c:pt idx="298657">
                  <c:v>203750</c:v>
                </c:pt>
                <c:pt idx="298658">
                  <c:v>203750</c:v>
                </c:pt>
                <c:pt idx="298659">
                  <c:v>203750</c:v>
                </c:pt>
                <c:pt idx="298660">
                  <c:v>203750</c:v>
                </c:pt>
                <c:pt idx="298661">
                  <c:v>203750</c:v>
                </c:pt>
                <c:pt idx="298662">
                  <c:v>203750</c:v>
                </c:pt>
                <c:pt idx="298663">
                  <c:v>203750</c:v>
                </c:pt>
                <c:pt idx="298664">
                  <c:v>203750</c:v>
                </c:pt>
                <c:pt idx="298665">
                  <c:v>203750</c:v>
                </c:pt>
                <c:pt idx="298666">
                  <c:v>203750</c:v>
                </c:pt>
                <c:pt idx="298667">
                  <c:v>203750</c:v>
                </c:pt>
                <c:pt idx="298668">
                  <c:v>203750</c:v>
                </c:pt>
                <c:pt idx="298669">
                  <c:v>203750</c:v>
                </c:pt>
                <c:pt idx="298670">
                  <c:v>203750</c:v>
                </c:pt>
                <c:pt idx="298671">
                  <c:v>203750</c:v>
                </c:pt>
                <c:pt idx="298672">
                  <c:v>203750</c:v>
                </c:pt>
                <c:pt idx="298673">
                  <c:v>203750</c:v>
                </c:pt>
                <c:pt idx="298674">
                  <c:v>203750</c:v>
                </c:pt>
                <c:pt idx="298675">
                  <c:v>203750</c:v>
                </c:pt>
                <c:pt idx="298676">
                  <c:v>203750</c:v>
                </c:pt>
                <c:pt idx="298677">
                  <c:v>203750</c:v>
                </c:pt>
                <c:pt idx="298678">
                  <c:v>203750</c:v>
                </c:pt>
                <c:pt idx="298679">
                  <c:v>203750</c:v>
                </c:pt>
                <c:pt idx="298680">
                  <c:v>203750</c:v>
                </c:pt>
                <c:pt idx="298681">
                  <c:v>203750</c:v>
                </c:pt>
                <c:pt idx="298682">
                  <c:v>203750</c:v>
                </c:pt>
                <c:pt idx="298683">
                  <c:v>203750</c:v>
                </c:pt>
                <c:pt idx="298684">
                  <c:v>203750</c:v>
                </c:pt>
                <c:pt idx="298685">
                  <c:v>203750</c:v>
                </c:pt>
                <c:pt idx="298686">
                  <c:v>203750</c:v>
                </c:pt>
                <c:pt idx="298687">
                  <c:v>203750</c:v>
                </c:pt>
                <c:pt idx="298688">
                  <c:v>203750</c:v>
                </c:pt>
                <c:pt idx="298689">
                  <c:v>203750</c:v>
                </c:pt>
                <c:pt idx="298690">
                  <c:v>203750</c:v>
                </c:pt>
                <c:pt idx="298691">
                  <c:v>203750</c:v>
                </c:pt>
                <c:pt idx="298692">
                  <c:v>203750</c:v>
                </c:pt>
                <c:pt idx="298693">
                  <c:v>203750</c:v>
                </c:pt>
                <c:pt idx="298694">
                  <c:v>203750</c:v>
                </c:pt>
                <c:pt idx="298695">
                  <c:v>203750</c:v>
                </c:pt>
                <c:pt idx="298696">
                  <c:v>203750</c:v>
                </c:pt>
                <c:pt idx="298697">
                  <c:v>203750</c:v>
                </c:pt>
                <c:pt idx="298698">
                  <c:v>203750</c:v>
                </c:pt>
                <c:pt idx="298699">
                  <c:v>203750</c:v>
                </c:pt>
                <c:pt idx="298700">
                  <c:v>203750</c:v>
                </c:pt>
                <c:pt idx="298701">
                  <c:v>203750</c:v>
                </c:pt>
                <c:pt idx="298702">
                  <c:v>203750</c:v>
                </c:pt>
                <c:pt idx="298703">
                  <c:v>203750</c:v>
                </c:pt>
                <c:pt idx="298704">
                  <c:v>203750</c:v>
                </c:pt>
                <c:pt idx="298705">
                  <c:v>203750</c:v>
                </c:pt>
                <c:pt idx="298706">
                  <c:v>203750</c:v>
                </c:pt>
                <c:pt idx="298707">
                  <c:v>203750</c:v>
                </c:pt>
                <c:pt idx="298708">
                  <c:v>203750</c:v>
                </c:pt>
                <c:pt idx="298709">
                  <c:v>203750</c:v>
                </c:pt>
                <c:pt idx="298710">
                  <c:v>203750</c:v>
                </c:pt>
                <c:pt idx="298711">
                  <c:v>203750</c:v>
                </c:pt>
                <c:pt idx="298712">
                  <c:v>203750</c:v>
                </c:pt>
                <c:pt idx="298713">
                  <c:v>203750</c:v>
                </c:pt>
                <c:pt idx="298714">
                  <c:v>203750</c:v>
                </c:pt>
                <c:pt idx="298715">
                  <c:v>203750</c:v>
                </c:pt>
                <c:pt idx="298716">
                  <c:v>203750</c:v>
                </c:pt>
                <c:pt idx="298717">
                  <c:v>203750</c:v>
                </c:pt>
                <c:pt idx="298718">
                  <c:v>203750</c:v>
                </c:pt>
                <c:pt idx="298719">
                  <c:v>203750</c:v>
                </c:pt>
                <c:pt idx="298720">
                  <c:v>203750</c:v>
                </c:pt>
                <c:pt idx="298721">
                  <c:v>203750</c:v>
                </c:pt>
                <c:pt idx="298722">
                  <c:v>203750</c:v>
                </c:pt>
                <c:pt idx="298723">
                  <c:v>203750</c:v>
                </c:pt>
                <c:pt idx="298724">
                  <c:v>203750</c:v>
                </c:pt>
                <c:pt idx="298725">
                  <c:v>203750</c:v>
                </c:pt>
                <c:pt idx="298726">
                  <c:v>203750</c:v>
                </c:pt>
                <c:pt idx="298727">
                  <c:v>203750</c:v>
                </c:pt>
                <c:pt idx="298728">
                  <c:v>203750</c:v>
                </c:pt>
                <c:pt idx="298729">
                  <c:v>203750</c:v>
                </c:pt>
                <c:pt idx="298730">
                  <c:v>203750</c:v>
                </c:pt>
                <c:pt idx="298731">
                  <c:v>203750</c:v>
                </c:pt>
                <c:pt idx="298732">
                  <c:v>203750</c:v>
                </c:pt>
                <c:pt idx="298733">
                  <c:v>203750</c:v>
                </c:pt>
                <c:pt idx="298734">
                  <c:v>203750</c:v>
                </c:pt>
                <c:pt idx="298735">
                  <c:v>203750</c:v>
                </c:pt>
                <c:pt idx="298736">
                  <c:v>203750</c:v>
                </c:pt>
                <c:pt idx="298737">
                  <c:v>203750</c:v>
                </c:pt>
                <c:pt idx="298738">
                  <c:v>203750</c:v>
                </c:pt>
                <c:pt idx="298739">
                  <c:v>203750</c:v>
                </c:pt>
                <c:pt idx="298740">
                  <c:v>203750</c:v>
                </c:pt>
                <c:pt idx="298741">
                  <c:v>203750</c:v>
                </c:pt>
                <c:pt idx="298742">
                  <c:v>203750</c:v>
                </c:pt>
                <c:pt idx="298743">
                  <c:v>203750</c:v>
                </c:pt>
                <c:pt idx="298744">
                  <c:v>203750</c:v>
                </c:pt>
                <c:pt idx="298745">
                  <c:v>203750</c:v>
                </c:pt>
                <c:pt idx="298746">
                  <c:v>203750</c:v>
                </c:pt>
                <c:pt idx="298747">
                  <c:v>203750</c:v>
                </c:pt>
                <c:pt idx="298748">
                  <c:v>203750</c:v>
                </c:pt>
                <c:pt idx="298749">
                  <c:v>203750</c:v>
                </c:pt>
                <c:pt idx="298750">
                  <c:v>203750</c:v>
                </c:pt>
                <c:pt idx="298751">
                  <c:v>203750</c:v>
                </c:pt>
                <c:pt idx="298752">
                  <c:v>203750</c:v>
                </c:pt>
                <c:pt idx="298753">
                  <c:v>203750</c:v>
                </c:pt>
                <c:pt idx="298754">
                  <c:v>203750</c:v>
                </c:pt>
                <c:pt idx="298755">
                  <c:v>203750</c:v>
                </c:pt>
                <c:pt idx="298756">
                  <c:v>203750</c:v>
                </c:pt>
                <c:pt idx="298757">
                  <c:v>203750</c:v>
                </c:pt>
                <c:pt idx="298758">
                  <c:v>203750</c:v>
                </c:pt>
                <c:pt idx="298759">
                  <c:v>203750</c:v>
                </c:pt>
                <c:pt idx="298760">
                  <c:v>203750</c:v>
                </c:pt>
                <c:pt idx="298761">
                  <c:v>203750</c:v>
                </c:pt>
                <c:pt idx="298762">
                  <c:v>203750</c:v>
                </c:pt>
                <c:pt idx="298763">
                  <c:v>203750</c:v>
                </c:pt>
                <c:pt idx="298764">
                  <c:v>203750</c:v>
                </c:pt>
                <c:pt idx="298765">
                  <c:v>203750</c:v>
                </c:pt>
                <c:pt idx="298766">
                  <c:v>203750</c:v>
                </c:pt>
                <c:pt idx="298767">
                  <c:v>203750</c:v>
                </c:pt>
                <c:pt idx="298768">
                  <c:v>203750</c:v>
                </c:pt>
                <c:pt idx="298769">
                  <c:v>203750</c:v>
                </c:pt>
                <c:pt idx="298770">
                  <c:v>203750</c:v>
                </c:pt>
                <c:pt idx="298771">
                  <c:v>203750</c:v>
                </c:pt>
                <c:pt idx="298772">
                  <c:v>203750</c:v>
                </c:pt>
                <c:pt idx="298773">
                  <c:v>203750</c:v>
                </c:pt>
                <c:pt idx="298774">
                  <c:v>203750</c:v>
                </c:pt>
                <c:pt idx="298775">
                  <c:v>203750</c:v>
                </c:pt>
                <c:pt idx="298776">
                  <c:v>203750</c:v>
                </c:pt>
                <c:pt idx="298777">
                  <c:v>203750</c:v>
                </c:pt>
                <c:pt idx="298778">
                  <c:v>203750</c:v>
                </c:pt>
                <c:pt idx="298779">
                  <c:v>203750</c:v>
                </c:pt>
                <c:pt idx="298780">
                  <c:v>203750</c:v>
                </c:pt>
                <c:pt idx="298781">
                  <c:v>203750</c:v>
                </c:pt>
                <c:pt idx="298782">
                  <c:v>203750</c:v>
                </c:pt>
                <c:pt idx="298783">
                  <c:v>203750</c:v>
                </c:pt>
                <c:pt idx="298784">
                  <c:v>203750</c:v>
                </c:pt>
                <c:pt idx="298785">
                  <c:v>203750</c:v>
                </c:pt>
                <c:pt idx="298786">
                  <c:v>203750</c:v>
                </c:pt>
                <c:pt idx="298787">
                  <c:v>203750</c:v>
                </c:pt>
                <c:pt idx="298788">
                  <c:v>203750</c:v>
                </c:pt>
                <c:pt idx="298789">
                  <c:v>203750</c:v>
                </c:pt>
                <c:pt idx="298790">
                  <c:v>203750</c:v>
                </c:pt>
                <c:pt idx="298791">
                  <c:v>203750</c:v>
                </c:pt>
                <c:pt idx="298792">
                  <c:v>203750</c:v>
                </c:pt>
                <c:pt idx="298793">
                  <c:v>203750</c:v>
                </c:pt>
                <c:pt idx="298794">
                  <c:v>203750</c:v>
                </c:pt>
                <c:pt idx="298795">
                  <c:v>203750</c:v>
                </c:pt>
                <c:pt idx="298796">
                  <c:v>203750</c:v>
                </c:pt>
                <c:pt idx="298797">
                  <c:v>203750</c:v>
                </c:pt>
                <c:pt idx="298798">
                  <c:v>203750</c:v>
                </c:pt>
                <c:pt idx="298799">
                  <c:v>203750</c:v>
                </c:pt>
                <c:pt idx="298800">
                  <c:v>203750</c:v>
                </c:pt>
                <c:pt idx="298801">
                  <c:v>203750</c:v>
                </c:pt>
                <c:pt idx="298802">
                  <c:v>203750</c:v>
                </c:pt>
                <c:pt idx="298803">
                  <c:v>203750</c:v>
                </c:pt>
                <c:pt idx="298804">
                  <c:v>203750</c:v>
                </c:pt>
                <c:pt idx="298805">
                  <c:v>203750</c:v>
                </c:pt>
                <c:pt idx="298806">
                  <c:v>203750</c:v>
                </c:pt>
                <c:pt idx="298807">
                  <c:v>203750</c:v>
                </c:pt>
                <c:pt idx="298808">
                  <c:v>203750</c:v>
                </c:pt>
                <c:pt idx="298809">
                  <c:v>203750</c:v>
                </c:pt>
                <c:pt idx="298810">
                  <c:v>203750</c:v>
                </c:pt>
                <c:pt idx="298811">
                  <c:v>203750</c:v>
                </c:pt>
                <c:pt idx="298812">
                  <c:v>203750</c:v>
                </c:pt>
                <c:pt idx="298813">
                  <c:v>203750</c:v>
                </c:pt>
                <c:pt idx="298814">
                  <c:v>203750</c:v>
                </c:pt>
                <c:pt idx="298815">
                  <c:v>203750</c:v>
                </c:pt>
                <c:pt idx="298816">
                  <c:v>203750</c:v>
                </c:pt>
                <c:pt idx="298817">
                  <c:v>203750</c:v>
                </c:pt>
                <c:pt idx="298818">
                  <c:v>203750</c:v>
                </c:pt>
                <c:pt idx="298819">
                  <c:v>203750</c:v>
                </c:pt>
                <c:pt idx="298820">
                  <c:v>203750</c:v>
                </c:pt>
                <c:pt idx="298821">
                  <c:v>203750</c:v>
                </c:pt>
                <c:pt idx="298822">
                  <c:v>203750</c:v>
                </c:pt>
                <c:pt idx="298823">
                  <c:v>203750</c:v>
                </c:pt>
                <c:pt idx="298824">
                  <c:v>203750</c:v>
                </c:pt>
                <c:pt idx="298825">
                  <c:v>203750</c:v>
                </c:pt>
                <c:pt idx="298826">
                  <c:v>203750</c:v>
                </c:pt>
                <c:pt idx="298827">
                  <c:v>203750</c:v>
                </c:pt>
                <c:pt idx="298828">
                  <c:v>203750</c:v>
                </c:pt>
                <c:pt idx="298829">
                  <c:v>203750</c:v>
                </c:pt>
                <c:pt idx="298830">
                  <c:v>203750</c:v>
                </c:pt>
                <c:pt idx="298831">
                  <c:v>203750</c:v>
                </c:pt>
                <c:pt idx="298832">
                  <c:v>203750</c:v>
                </c:pt>
                <c:pt idx="298833">
                  <c:v>203750</c:v>
                </c:pt>
                <c:pt idx="298834">
                  <c:v>203750</c:v>
                </c:pt>
                <c:pt idx="298835">
                  <c:v>203750</c:v>
                </c:pt>
                <c:pt idx="298836">
                  <c:v>203750</c:v>
                </c:pt>
                <c:pt idx="298837">
                  <c:v>203750</c:v>
                </c:pt>
                <c:pt idx="298838">
                  <c:v>203750</c:v>
                </c:pt>
                <c:pt idx="298839">
                  <c:v>203750</c:v>
                </c:pt>
                <c:pt idx="298840">
                  <c:v>203750</c:v>
                </c:pt>
                <c:pt idx="298841">
                  <c:v>203750</c:v>
                </c:pt>
                <c:pt idx="298842">
                  <c:v>203750</c:v>
                </c:pt>
                <c:pt idx="298843">
                  <c:v>203750</c:v>
                </c:pt>
                <c:pt idx="298844">
                  <c:v>203750</c:v>
                </c:pt>
                <c:pt idx="298845">
                  <c:v>203750</c:v>
                </c:pt>
                <c:pt idx="298846">
                  <c:v>203750</c:v>
                </c:pt>
                <c:pt idx="298847">
                  <c:v>203750</c:v>
                </c:pt>
                <c:pt idx="298848">
                  <c:v>203750</c:v>
                </c:pt>
                <c:pt idx="298849">
                  <c:v>203750</c:v>
                </c:pt>
                <c:pt idx="298850">
                  <c:v>203750</c:v>
                </c:pt>
                <c:pt idx="298851">
                  <c:v>203750</c:v>
                </c:pt>
                <c:pt idx="298852">
                  <c:v>203750</c:v>
                </c:pt>
                <c:pt idx="298853">
                  <c:v>203750</c:v>
                </c:pt>
                <c:pt idx="298854">
                  <c:v>203750</c:v>
                </c:pt>
                <c:pt idx="298855">
                  <c:v>203750</c:v>
                </c:pt>
                <c:pt idx="298856">
                  <c:v>203750</c:v>
                </c:pt>
                <c:pt idx="298857">
                  <c:v>203750</c:v>
                </c:pt>
                <c:pt idx="298858">
                  <c:v>203750</c:v>
                </c:pt>
                <c:pt idx="298859">
                  <c:v>203750</c:v>
                </c:pt>
                <c:pt idx="298860">
                  <c:v>203750</c:v>
                </c:pt>
                <c:pt idx="298861">
                  <c:v>203750</c:v>
                </c:pt>
                <c:pt idx="298862">
                  <c:v>203750</c:v>
                </c:pt>
                <c:pt idx="298863">
                  <c:v>203750</c:v>
                </c:pt>
                <c:pt idx="298864">
                  <c:v>203750</c:v>
                </c:pt>
                <c:pt idx="298865">
                  <c:v>203750</c:v>
                </c:pt>
                <c:pt idx="298866">
                  <c:v>203750</c:v>
                </c:pt>
                <c:pt idx="298867">
                  <c:v>203750</c:v>
                </c:pt>
                <c:pt idx="298868">
                  <c:v>203750</c:v>
                </c:pt>
                <c:pt idx="298869">
                  <c:v>203750</c:v>
                </c:pt>
                <c:pt idx="298870">
                  <c:v>203750</c:v>
                </c:pt>
                <c:pt idx="298871">
                  <c:v>203750</c:v>
                </c:pt>
                <c:pt idx="298872">
                  <c:v>203750</c:v>
                </c:pt>
                <c:pt idx="298873">
                  <c:v>203750</c:v>
                </c:pt>
                <c:pt idx="298874">
                  <c:v>203750</c:v>
                </c:pt>
                <c:pt idx="298875">
                  <c:v>203750</c:v>
                </c:pt>
                <c:pt idx="298876">
                  <c:v>203750</c:v>
                </c:pt>
                <c:pt idx="298877">
                  <c:v>203750</c:v>
                </c:pt>
                <c:pt idx="298878">
                  <c:v>203750</c:v>
                </c:pt>
                <c:pt idx="298879">
                  <c:v>203750</c:v>
                </c:pt>
                <c:pt idx="298880">
                  <c:v>203750</c:v>
                </c:pt>
                <c:pt idx="298881">
                  <c:v>203750</c:v>
                </c:pt>
                <c:pt idx="298882">
                  <c:v>203750</c:v>
                </c:pt>
                <c:pt idx="298883">
                  <c:v>203750</c:v>
                </c:pt>
                <c:pt idx="298884">
                  <c:v>203750</c:v>
                </c:pt>
                <c:pt idx="298885">
                  <c:v>203750</c:v>
                </c:pt>
                <c:pt idx="298886">
                  <c:v>203750</c:v>
                </c:pt>
                <c:pt idx="298887">
                  <c:v>203750</c:v>
                </c:pt>
                <c:pt idx="298888">
                  <c:v>203750</c:v>
                </c:pt>
                <c:pt idx="298889">
                  <c:v>203750</c:v>
                </c:pt>
                <c:pt idx="298890">
                  <c:v>203750</c:v>
                </c:pt>
                <c:pt idx="298891">
                  <c:v>203750</c:v>
                </c:pt>
                <c:pt idx="298892">
                  <c:v>203750</c:v>
                </c:pt>
                <c:pt idx="298893">
                  <c:v>203750</c:v>
                </c:pt>
                <c:pt idx="298894">
                  <c:v>203750</c:v>
                </c:pt>
                <c:pt idx="298895">
                  <c:v>203750</c:v>
                </c:pt>
                <c:pt idx="298896">
                  <c:v>203750</c:v>
                </c:pt>
                <c:pt idx="298897">
                  <c:v>203750</c:v>
                </c:pt>
                <c:pt idx="298898">
                  <c:v>203750</c:v>
                </c:pt>
                <c:pt idx="298899">
                  <c:v>203750</c:v>
                </c:pt>
                <c:pt idx="298900">
                  <c:v>203750</c:v>
                </c:pt>
                <c:pt idx="298901">
                  <c:v>203750</c:v>
                </c:pt>
                <c:pt idx="298902">
                  <c:v>203750</c:v>
                </c:pt>
                <c:pt idx="298903">
                  <c:v>203750</c:v>
                </c:pt>
                <c:pt idx="298904">
                  <c:v>203750</c:v>
                </c:pt>
                <c:pt idx="298905">
                  <c:v>203750</c:v>
                </c:pt>
                <c:pt idx="298906">
                  <c:v>203750</c:v>
                </c:pt>
                <c:pt idx="298907">
                  <c:v>203750</c:v>
                </c:pt>
                <c:pt idx="298908">
                  <c:v>203750</c:v>
                </c:pt>
                <c:pt idx="298909">
                  <c:v>203750</c:v>
                </c:pt>
                <c:pt idx="298910">
                  <c:v>203750</c:v>
                </c:pt>
                <c:pt idx="298911">
                  <c:v>203750</c:v>
                </c:pt>
                <c:pt idx="298912">
                  <c:v>203750</c:v>
                </c:pt>
                <c:pt idx="298913">
                  <c:v>203750</c:v>
                </c:pt>
                <c:pt idx="298914">
                  <c:v>203750</c:v>
                </c:pt>
                <c:pt idx="298915">
                  <c:v>203750</c:v>
                </c:pt>
                <c:pt idx="298916">
                  <c:v>203750</c:v>
                </c:pt>
                <c:pt idx="298917">
                  <c:v>203750</c:v>
                </c:pt>
                <c:pt idx="298918">
                  <c:v>203750</c:v>
                </c:pt>
                <c:pt idx="298919">
                  <c:v>203750</c:v>
                </c:pt>
                <c:pt idx="298920">
                  <c:v>203750</c:v>
                </c:pt>
                <c:pt idx="298921">
                  <c:v>203750</c:v>
                </c:pt>
                <c:pt idx="298922">
                  <c:v>203750</c:v>
                </c:pt>
                <c:pt idx="298923">
                  <c:v>203750</c:v>
                </c:pt>
                <c:pt idx="298924">
                  <c:v>203750</c:v>
                </c:pt>
                <c:pt idx="298925">
                  <c:v>203750</c:v>
                </c:pt>
                <c:pt idx="298926">
                  <c:v>203750</c:v>
                </c:pt>
                <c:pt idx="298927">
                  <c:v>203750</c:v>
                </c:pt>
                <c:pt idx="298928">
                  <c:v>203750</c:v>
                </c:pt>
                <c:pt idx="298929">
                  <c:v>203750</c:v>
                </c:pt>
                <c:pt idx="298930">
                  <c:v>203750</c:v>
                </c:pt>
                <c:pt idx="298931">
                  <c:v>203750</c:v>
                </c:pt>
                <c:pt idx="298932">
                  <c:v>203750</c:v>
                </c:pt>
                <c:pt idx="298933">
                  <c:v>203750</c:v>
                </c:pt>
                <c:pt idx="298934">
                  <c:v>203750</c:v>
                </c:pt>
                <c:pt idx="298935">
                  <c:v>203750</c:v>
                </c:pt>
                <c:pt idx="298936">
                  <c:v>203750</c:v>
                </c:pt>
                <c:pt idx="298937">
                  <c:v>203750</c:v>
                </c:pt>
                <c:pt idx="298938">
                  <c:v>203750</c:v>
                </c:pt>
                <c:pt idx="298939">
                  <c:v>203750</c:v>
                </c:pt>
                <c:pt idx="298940">
                  <c:v>203750</c:v>
                </c:pt>
                <c:pt idx="298941">
                  <c:v>203750</c:v>
                </c:pt>
                <c:pt idx="298942">
                  <c:v>203750</c:v>
                </c:pt>
                <c:pt idx="298943">
                  <c:v>203750</c:v>
                </c:pt>
                <c:pt idx="298944">
                  <c:v>203750</c:v>
                </c:pt>
                <c:pt idx="298945">
                  <c:v>203750</c:v>
                </c:pt>
                <c:pt idx="298946">
                  <c:v>203750</c:v>
                </c:pt>
                <c:pt idx="298947">
                  <c:v>203750</c:v>
                </c:pt>
                <c:pt idx="298948">
                  <c:v>203750</c:v>
                </c:pt>
                <c:pt idx="298949">
                  <c:v>203750</c:v>
                </c:pt>
                <c:pt idx="298950">
                  <c:v>203750</c:v>
                </c:pt>
                <c:pt idx="298951">
                  <c:v>203750</c:v>
                </c:pt>
                <c:pt idx="298952">
                  <c:v>203750</c:v>
                </c:pt>
                <c:pt idx="298953">
                  <c:v>203750</c:v>
                </c:pt>
                <c:pt idx="298954">
                  <c:v>203750</c:v>
                </c:pt>
                <c:pt idx="298955">
                  <c:v>203750</c:v>
                </c:pt>
                <c:pt idx="298956">
                  <c:v>203750</c:v>
                </c:pt>
                <c:pt idx="298957">
                  <c:v>203750</c:v>
                </c:pt>
                <c:pt idx="298958">
                  <c:v>203750</c:v>
                </c:pt>
                <c:pt idx="298959">
                  <c:v>203750</c:v>
                </c:pt>
                <c:pt idx="298960">
                  <c:v>203750</c:v>
                </c:pt>
                <c:pt idx="298961">
                  <c:v>203750</c:v>
                </c:pt>
                <c:pt idx="298962">
                  <c:v>203750</c:v>
                </c:pt>
                <c:pt idx="298963">
                  <c:v>203750</c:v>
                </c:pt>
                <c:pt idx="298964">
                  <c:v>203750</c:v>
                </c:pt>
                <c:pt idx="298965">
                  <c:v>203750</c:v>
                </c:pt>
                <c:pt idx="298966">
                  <c:v>203750</c:v>
                </c:pt>
                <c:pt idx="298967">
                  <c:v>203750</c:v>
                </c:pt>
                <c:pt idx="298968">
                  <c:v>203750</c:v>
                </c:pt>
                <c:pt idx="298969">
                  <c:v>203750</c:v>
                </c:pt>
                <c:pt idx="298970">
                  <c:v>203750</c:v>
                </c:pt>
                <c:pt idx="298971">
                  <c:v>203750</c:v>
                </c:pt>
                <c:pt idx="298972">
                  <c:v>203750</c:v>
                </c:pt>
                <c:pt idx="298973">
                  <c:v>203750</c:v>
                </c:pt>
                <c:pt idx="298974">
                  <c:v>203750</c:v>
                </c:pt>
                <c:pt idx="298975">
                  <c:v>203750</c:v>
                </c:pt>
                <c:pt idx="298976">
                  <c:v>203750</c:v>
                </c:pt>
                <c:pt idx="298977">
                  <c:v>203750</c:v>
                </c:pt>
                <c:pt idx="298978">
                  <c:v>203750</c:v>
                </c:pt>
                <c:pt idx="298979">
                  <c:v>203750</c:v>
                </c:pt>
                <c:pt idx="298980">
                  <c:v>203750</c:v>
                </c:pt>
                <c:pt idx="298981">
                  <c:v>203750</c:v>
                </c:pt>
                <c:pt idx="298982">
                  <c:v>203750</c:v>
                </c:pt>
                <c:pt idx="298983">
                  <c:v>203750</c:v>
                </c:pt>
                <c:pt idx="298984">
                  <c:v>203750</c:v>
                </c:pt>
                <c:pt idx="298985">
                  <c:v>203750</c:v>
                </c:pt>
                <c:pt idx="298986">
                  <c:v>203750</c:v>
                </c:pt>
                <c:pt idx="298987">
                  <c:v>203750</c:v>
                </c:pt>
                <c:pt idx="298988">
                  <c:v>203750</c:v>
                </c:pt>
                <c:pt idx="298989">
                  <c:v>203750</c:v>
                </c:pt>
                <c:pt idx="298990">
                  <c:v>203750</c:v>
                </c:pt>
                <c:pt idx="298991">
                  <c:v>203750</c:v>
                </c:pt>
                <c:pt idx="298992">
                  <c:v>203750</c:v>
                </c:pt>
                <c:pt idx="298993">
                  <c:v>203750</c:v>
                </c:pt>
                <c:pt idx="298994">
                  <c:v>203750</c:v>
                </c:pt>
                <c:pt idx="298995">
                  <c:v>203750</c:v>
                </c:pt>
                <c:pt idx="298996">
                  <c:v>203750</c:v>
                </c:pt>
                <c:pt idx="298997">
                  <c:v>203750</c:v>
                </c:pt>
                <c:pt idx="298998">
                  <c:v>203750</c:v>
                </c:pt>
                <c:pt idx="298999">
                  <c:v>203750</c:v>
                </c:pt>
                <c:pt idx="299000">
                  <c:v>203750</c:v>
                </c:pt>
                <c:pt idx="299001">
                  <c:v>203750</c:v>
                </c:pt>
                <c:pt idx="299002">
                  <c:v>203750</c:v>
                </c:pt>
                <c:pt idx="299003">
                  <c:v>203750</c:v>
                </c:pt>
                <c:pt idx="299004">
                  <c:v>203750</c:v>
                </c:pt>
                <c:pt idx="299005">
                  <c:v>203750</c:v>
                </c:pt>
                <c:pt idx="299006">
                  <c:v>203750</c:v>
                </c:pt>
                <c:pt idx="299007">
                  <c:v>203750</c:v>
                </c:pt>
                <c:pt idx="299008">
                  <c:v>203750</c:v>
                </c:pt>
                <c:pt idx="299009">
                  <c:v>203750</c:v>
                </c:pt>
                <c:pt idx="299010">
                  <c:v>203750</c:v>
                </c:pt>
                <c:pt idx="299011">
                  <c:v>203750</c:v>
                </c:pt>
                <c:pt idx="299012">
                  <c:v>203750</c:v>
                </c:pt>
                <c:pt idx="299013">
                  <c:v>203750</c:v>
                </c:pt>
                <c:pt idx="299014">
                  <c:v>203750</c:v>
                </c:pt>
                <c:pt idx="299015">
                  <c:v>203750</c:v>
                </c:pt>
                <c:pt idx="299016">
                  <c:v>203750</c:v>
                </c:pt>
                <c:pt idx="299017">
                  <c:v>203750</c:v>
                </c:pt>
                <c:pt idx="299018">
                  <c:v>203750</c:v>
                </c:pt>
                <c:pt idx="299019">
                  <c:v>203750</c:v>
                </c:pt>
                <c:pt idx="299020">
                  <c:v>203750</c:v>
                </c:pt>
                <c:pt idx="299021">
                  <c:v>203750</c:v>
                </c:pt>
                <c:pt idx="299022">
                  <c:v>203750</c:v>
                </c:pt>
                <c:pt idx="299023">
                  <c:v>203750</c:v>
                </c:pt>
                <c:pt idx="299024">
                  <c:v>203750</c:v>
                </c:pt>
                <c:pt idx="299025">
                  <c:v>203750</c:v>
                </c:pt>
                <c:pt idx="299026">
                  <c:v>203750</c:v>
                </c:pt>
                <c:pt idx="299027">
                  <c:v>203750</c:v>
                </c:pt>
                <c:pt idx="299028">
                  <c:v>203750</c:v>
                </c:pt>
                <c:pt idx="299029">
                  <c:v>203750</c:v>
                </c:pt>
                <c:pt idx="299030">
                  <c:v>203750</c:v>
                </c:pt>
                <c:pt idx="299031">
                  <c:v>203750</c:v>
                </c:pt>
                <c:pt idx="299032">
                  <c:v>203750</c:v>
                </c:pt>
                <c:pt idx="299033">
                  <c:v>203750</c:v>
                </c:pt>
                <c:pt idx="299034">
                  <c:v>203750</c:v>
                </c:pt>
                <c:pt idx="299035">
                  <c:v>203750</c:v>
                </c:pt>
                <c:pt idx="299036">
                  <c:v>203750</c:v>
                </c:pt>
                <c:pt idx="299037">
                  <c:v>203750</c:v>
                </c:pt>
                <c:pt idx="299038">
                  <c:v>203750</c:v>
                </c:pt>
                <c:pt idx="299039">
                  <c:v>203750</c:v>
                </c:pt>
                <c:pt idx="299040">
                  <c:v>203750</c:v>
                </c:pt>
                <c:pt idx="299041">
                  <c:v>203750</c:v>
                </c:pt>
                <c:pt idx="299042">
                  <c:v>203750</c:v>
                </c:pt>
                <c:pt idx="299043">
                  <c:v>203750</c:v>
                </c:pt>
                <c:pt idx="299044">
                  <c:v>203750</c:v>
                </c:pt>
                <c:pt idx="299045">
                  <c:v>203750</c:v>
                </c:pt>
                <c:pt idx="299046">
                  <c:v>203750</c:v>
                </c:pt>
                <c:pt idx="299047">
                  <c:v>203750</c:v>
                </c:pt>
                <c:pt idx="299048">
                  <c:v>203750</c:v>
                </c:pt>
                <c:pt idx="299049">
                  <c:v>203750</c:v>
                </c:pt>
                <c:pt idx="299050">
                  <c:v>203750</c:v>
                </c:pt>
                <c:pt idx="299051">
                  <c:v>203750</c:v>
                </c:pt>
                <c:pt idx="299052">
                  <c:v>203750</c:v>
                </c:pt>
                <c:pt idx="299053">
                  <c:v>203750</c:v>
                </c:pt>
                <c:pt idx="299054">
                  <c:v>203750</c:v>
                </c:pt>
                <c:pt idx="299055">
                  <c:v>203750</c:v>
                </c:pt>
                <c:pt idx="299056">
                  <c:v>203750</c:v>
                </c:pt>
                <c:pt idx="299057">
                  <c:v>203750</c:v>
                </c:pt>
                <c:pt idx="299058">
                  <c:v>203750</c:v>
                </c:pt>
                <c:pt idx="299059">
                  <c:v>203750</c:v>
                </c:pt>
                <c:pt idx="299060">
                  <c:v>203750</c:v>
                </c:pt>
                <c:pt idx="299061">
                  <c:v>203750</c:v>
                </c:pt>
                <c:pt idx="299062">
                  <c:v>203750</c:v>
                </c:pt>
                <c:pt idx="299063">
                  <c:v>203750</c:v>
                </c:pt>
                <c:pt idx="299064">
                  <c:v>203750</c:v>
                </c:pt>
                <c:pt idx="299065">
                  <c:v>203750</c:v>
                </c:pt>
                <c:pt idx="299066">
                  <c:v>203750</c:v>
                </c:pt>
                <c:pt idx="299067">
                  <c:v>203750</c:v>
                </c:pt>
                <c:pt idx="299068">
                  <c:v>203750</c:v>
                </c:pt>
                <c:pt idx="299069">
                  <c:v>203750</c:v>
                </c:pt>
                <c:pt idx="299070">
                  <c:v>203750</c:v>
                </c:pt>
                <c:pt idx="299071">
                  <c:v>203750</c:v>
                </c:pt>
                <c:pt idx="299072">
                  <c:v>203750</c:v>
                </c:pt>
                <c:pt idx="299073">
                  <c:v>203750</c:v>
                </c:pt>
                <c:pt idx="299074">
                  <c:v>203750</c:v>
                </c:pt>
                <c:pt idx="299075">
                  <c:v>203750</c:v>
                </c:pt>
                <c:pt idx="299076">
                  <c:v>203750</c:v>
                </c:pt>
                <c:pt idx="299077">
                  <c:v>203750</c:v>
                </c:pt>
                <c:pt idx="299078">
                  <c:v>203750</c:v>
                </c:pt>
                <c:pt idx="299079">
                  <c:v>203750</c:v>
                </c:pt>
                <c:pt idx="299080">
                  <c:v>203750</c:v>
                </c:pt>
                <c:pt idx="299081">
                  <c:v>203750</c:v>
                </c:pt>
                <c:pt idx="299082">
                  <c:v>203750</c:v>
                </c:pt>
                <c:pt idx="299083">
                  <c:v>203750</c:v>
                </c:pt>
                <c:pt idx="299084">
                  <c:v>203750</c:v>
                </c:pt>
                <c:pt idx="299085">
                  <c:v>203750</c:v>
                </c:pt>
                <c:pt idx="299086">
                  <c:v>203750</c:v>
                </c:pt>
                <c:pt idx="299087">
                  <c:v>203750</c:v>
                </c:pt>
                <c:pt idx="299088">
                  <c:v>203750</c:v>
                </c:pt>
                <c:pt idx="299089">
                  <c:v>203750</c:v>
                </c:pt>
                <c:pt idx="299090">
                  <c:v>203750</c:v>
                </c:pt>
                <c:pt idx="299091">
                  <c:v>203750</c:v>
                </c:pt>
                <c:pt idx="299092">
                  <c:v>203750</c:v>
                </c:pt>
                <c:pt idx="299093">
                  <c:v>203750</c:v>
                </c:pt>
                <c:pt idx="299094">
                  <c:v>203750</c:v>
                </c:pt>
                <c:pt idx="299095">
                  <c:v>203750</c:v>
                </c:pt>
                <c:pt idx="299096">
                  <c:v>203750</c:v>
                </c:pt>
                <c:pt idx="299097">
                  <c:v>203750</c:v>
                </c:pt>
                <c:pt idx="299098">
                  <c:v>203750</c:v>
                </c:pt>
                <c:pt idx="299099">
                  <c:v>203750</c:v>
                </c:pt>
                <c:pt idx="299100">
                  <c:v>203750</c:v>
                </c:pt>
                <c:pt idx="299101">
                  <c:v>203750</c:v>
                </c:pt>
                <c:pt idx="299102">
                  <c:v>203750</c:v>
                </c:pt>
                <c:pt idx="299103">
                  <c:v>203750</c:v>
                </c:pt>
                <c:pt idx="299104">
                  <c:v>203750</c:v>
                </c:pt>
                <c:pt idx="299105">
                  <c:v>203750</c:v>
                </c:pt>
                <c:pt idx="299106">
                  <c:v>203750</c:v>
                </c:pt>
                <c:pt idx="299107">
                  <c:v>203750</c:v>
                </c:pt>
                <c:pt idx="299108">
                  <c:v>203750</c:v>
                </c:pt>
                <c:pt idx="299109">
                  <c:v>203750</c:v>
                </c:pt>
                <c:pt idx="299110">
                  <c:v>203750</c:v>
                </c:pt>
                <c:pt idx="299111">
                  <c:v>203750</c:v>
                </c:pt>
                <c:pt idx="299112">
                  <c:v>203750</c:v>
                </c:pt>
                <c:pt idx="299113">
                  <c:v>203750</c:v>
                </c:pt>
                <c:pt idx="299114">
                  <c:v>203750</c:v>
                </c:pt>
                <c:pt idx="299115">
                  <c:v>203750</c:v>
                </c:pt>
                <c:pt idx="299116">
                  <c:v>203750</c:v>
                </c:pt>
                <c:pt idx="299117">
                  <c:v>203750</c:v>
                </c:pt>
                <c:pt idx="299118">
                  <c:v>203750</c:v>
                </c:pt>
                <c:pt idx="299119">
                  <c:v>203750</c:v>
                </c:pt>
                <c:pt idx="299120">
                  <c:v>203750</c:v>
                </c:pt>
                <c:pt idx="299121">
                  <c:v>203750</c:v>
                </c:pt>
                <c:pt idx="299122">
                  <c:v>203750</c:v>
                </c:pt>
                <c:pt idx="299123">
                  <c:v>203750</c:v>
                </c:pt>
                <c:pt idx="299124">
                  <c:v>203750</c:v>
                </c:pt>
                <c:pt idx="299125">
                  <c:v>203750</c:v>
                </c:pt>
                <c:pt idx="299126">
                  <c:v>203750</c:v>
                </c:pt>
                <c:pt idx="299127">
                  <c:v>203750</c:v>
                </c:pt>
                <c:pt idx="299128">
                  <c:v>203750</c:v>
                </c:pt>
                <c:pt idx="299129">
                  <c:v>203750</c:v>
                </c:pt>
                <c:pt idx="299130">
                  <c:v>203750</c:v>
                </c:pt>
                <c:pt idx="299131">
                  <c:v>203750</c:v>
                </c:pt>
                <c:pt idx="299132">
                  <c:v>203750</c:v>
                </c:pt>
                <c:pt idx="299133">
                  <c:v>203750</c:v>
                </c:pt>
                <c:pt idx="299134">
                  <c:v>203750</c:v>
                </c:pt>
                <c:pt idx="299135">
                  <c:v>203750</c:v>
                </c:pt>
                <c:pt idx="299136">
                  <c:v>203750</c:v>
                </c:pt>
                <c:pt idx="299137">
                  <c:v>203750</c:v>
                </c:pt>
                <c:pt idx="299138">
                  <c:v>203750</c:v>
                </c:pt>
                <c:pt idx="299139">
                  <c:v>203750</c:v>
                </c:pt>
                <c:pt idx="299140">
                  <c:v>203750</c:v>
                </c:pt>
                <c:pt idx="299141">
                  <c:v>203750</c:v>
                </c:pt>
                <c:pt idx="299142">
                  <c:v>203750</c:v>
                </c:pt>
                <c:pt idx="299143">
                  <c:v>203750</c:v>
                </c:pt>
                <c:pt idx="299144">
                  <c:v>203750</c:v>
                </c:pt>
                <c:pt idx="299145">
                  <c:v>203750</c:v>
                </c:pt>
                <c:pt idx="299146">
                  <c:v>203750</c:v>
                </c:pt>
                <c:pt idx="299147">
                  <c:v>203750</c:v>
                </c:pt>
                <c:pt idx="299148">
                  <c:v>203750</c:v>
                </c:pt>
                <c:pt idx="299149">
                  <c:v>203750</c:v>
                </c:pt>
                <c:pt idx="299150">
                  <c:v>203750</c:v>
                </c:pt>
                <c:pt idx="299151">
                  <c:v>203750</c:v>
                </c:pt>
                <c:pt idx="299152">
                  <c:v>203750</c:v>
                </c:pt>
                <c:pt idx="299153">
                  <c:v>203750</c:v>
                </c:pt>
                <c:pt idx="299154">
                  <c:v>203750</c:v>
                </c:pt>
                <c:pt idx="299155">
                  <c:v>203750</c:v>
                </c:pt>
                <c:pt idx="299156">
                  <c:v>203750</c:v>
                </c:pt>
                <c:pt idx="299157">
                  <c:v>203750</c:v>
                </c:pt>
                <c:pt idx="299158">
                  <c:v>203750</c:v>
                </c:pt>
                <c:pt idx="299159">
                  <c:v>203750</c:v>
                </c:pt>
                <c:pt idx="299160">
                  <c:v>203750</c:v>
                </c:pt>
                <c:pt idx="299161">
                  <c:v>203750</c:v>
                </c:pt>
                <c:pt idx="299162">
                  <c:v>203750</c:v>
                </c:pt>
                <c:pt idx="299163">
                  <c:v>203750</c:v>
                </c:pt>
                <c:pt idx="299164">
                  <c:v>203750</c:v>
                </c:pt>
                <c:pt idx="299165">
                  <c:v>203750</c:v>
                </c:pt>
                <c:pt idx="299166">
                  <c:v>203750</c:v>
                </c:pt>
                <c:pt idx="299167">
                  <c:v>203750</c:v>
                </c:pt>
                <c:pt idx="299168">
                  <c:v>203750</c:v>
                </c:pt>
                <c:pt idx="299169">
                  <c:v>203750</c:v>
                </c:pt>
                <c:pt idx="299170">
                  <c:v>203750</c:v>
                </c:pt>
                <c:pt idx="299171">
                  <c:v>203750</c:v>
                </c:pt>
                <c:pt idx="299172">
                  <c:v>203750</c:v>
                </c:pt>
                <c:pt idx="299173">
                  <c:v>203750</c:v>
                </c:pt>
                <c:pt idx="299174">
                  <c:v>203750</c:v>
                </c:pt>
                <c:pt idx="299175">
                  <c:v>203750</c:v>
                </c:pt>
                <c:pt idx="299176">
                  <c:v>203750</c:v>
                </c:pt>
                <c:pt idx="299177">
                  <c:v>203750</c:v>
                </c:pt>
                <c:pt idx="299178">
                  <c:v>203750</c:v>
                </c:pt>
                <c:pt idx="299179">
                  <c:v>203750</c:v>
                </c:pt>
                <c:pt idx="299180">
                  <c:v>203750</c:v>
                </c:pt>
                <c:pt idx="299181">
                  <c:v>203750</c:v>
                </c:pt>
                <c:pt idx="299182">
                  <c:v>203750</c:v>
                </c:pt>
                <c:pt idx="299183">
                  <c:v>203750</c:v>
                </c:pt>
                <c:pt idx="299184">
                  <c:v>203750</c:v>
                </c:pt>
                <c:pt idx="299185">
                  <c:v>203750</c:v>
                </c:pt>
                <c:pt idx="299186">
                  <c:v>203750</c:v>
                </c:pt>
                <c:pt idx="299187">
                  <c:v>203750</c:v>
                </c:pt>
                <c:pt idx="299188">
                  <c:v>203750</c:v>
                </c:pt>
                <c:pt idx="299189">
                  <c:v>203750</c:v>
                </c:pt>
                <c:pt idx="299190">
                  <c:v>203750</c:v>
                </c:pt>
                <c:pt idx="299191">
                  <c:v>203750</c:v>
                </c:pt>
                <c:pt idx="299192">
                  <c:v>203750</c:v>
                </c:pt>
                <c:pt idx="299193">
                  <c:v>203750</c:v>
                </c:pt>
                <c:pt idx="299194">
                  <c:v>203750</c:v>
                </c:pt>
                <c:pt idx="299195">
                  <c:v>203750</c:v>
                </c:pt>
                <c:pt idx="299196">
                  <c:v>203750</c:v>
                </c:pt>
                <c:pt idx="299197">
                  <c:v>203750</c:v>
                </c:pt>
                <c:pt idx="299198">
                  <c:v>203750</c:v>
                </c:pt>
                <c:pt idx="299199">
                  <c:v>203750</c:v>
                </c:pt>
                <c:pt idx="299200">
                  <c:v>203750</c:v>
                </c:pt>
                <c:pt idx="299201">
                  <c:v>203750</c:v>
                </c:pt>
                <c:pt idx="299202">
                  <c:v>203750</c:v>
                </c:pt>
                <c:pt idx="299203">
                  <c:v>203750</c:v>
                </c:pt>
                <c:pt idx="299204">
                  <c:v>203750</c:v>
                </c:pt>
                <c:pt idx="299205">
                  <c:v>203750</c:v>
                </c:pt>
                <c:pt idx="299206">
                  <c:v>203750</c:v>
                </c:pt>
                <c:pt idx="299207">
                  <c:v>203750</c:v>
                </c:pt>
                <c:pt idx="299208">
                  <c:v>203750</c:v>
                </c:pt>
                <c:pt idx="299209">
                  <c:v>203750</c:v>
                </c:pt>
                <c:pt idx="299210">
                  <c:v>203750</c:v>
                </c:pt>
                <c:pt idx="299211">
                  <c:v>203750</c:v>
                </c:pt>
                <c:pt idx="299212">
                  <c:v>203750</c:v>
                </c:pt>
                <c:pt idx="299213">
                  <c:v>203750</c:v>
                </c:pt>
                <c:pt idx="299214">
                  <c:v>203750</c:v>
                </c:pt>
                <c:pt idx="299215">
                  <c:v>203750</c:v>
                </c:pt>
                <c:pt idx="299216">
                  <c:v>203750</c:v>
                </c:pt>
                <c:pt idx="299217">
                  <c:v>203750</c:v>
                </c:pt>
                <c:pt idx="299218">
                  <c:v>203750</c:v>
                </c:pt>
                <c:pt idx="299219">
                  <c:v>203750</c:v>
                </c:pt>
                <c:pt idx="299220">
                  <c:v>203750</c:v>
                </c:pt>
                <c:pt idx="299221">
                  <c:v>203750</c:v>
                </c:pt>
                <c:pt idx="299222">
                  <c:v>203750</c:v>
                </c:pt>
                <c:pt idx="299223">
                  <c:v>203750</c:v>
                </c:pt>
                <c:pt idx="299224">
                  <c:v>203750</c:v>
                </c:pt>
                <c:pt idx="299225">
                  <c:v>203750</c:v>
                </c:pt>
                <c:pt idx="299226">
                  <c:v>203750</c:v>
                </c:pt>
                <c:pt idx="299227">
                  <c:v>203750</c:v>
                </c:pt>
                <c:pt idx="299228">
                  <c:v>203750</c:v>
                </c:pt>
                <c:pt idx="299229">
                  <c:v>203750</c:v>
                </c:pt>
                <c:pt idx="299230">
                  <c:v>203750</c:v>
                </c:pt>
                <c:pt idx="299231">
                  <c:v>203750</c:v>
                </c:pt>
                <c:pt idx="299232">
                  <c:v>203750</c:v>
                </c:pt>
                <c:pt idx="299233">
                  <c:v>203750</c:v>
                </c:pt>
                <c:pt idx="299234">
                  <c:v>203750</c:v>
                </c:pt>
                <c:pt idx="299235">
                  <c:v>203750</c:v>
                </c:pt>
                <c:pt idx="299236">
                  <c:v>203750</c:v>
                </c:pt>
                <c:pt idx="299237">
                  <c:v>203750</c:v>
                </c:pt>
                <c:pt idx="299238">
                  <c:v>203750</c:v>
                </c:pt>
                <c:pt idx="299239">
                  <c:v>203750</c:v>
                </c:pt>
                <c:pt idx="299240">
                  <c:v>203750</c:v>
                </c:pt>
                <c:pt idx="299241">
                  <c:v>203750</c:v>
                </c:pt>
                <c:pt idx="299242">
                  <c:v>203750</c:v>
                </c:pt>
                <c:pt idx="299243">
                  <c:v>203750</c:v>
                </c:pt>
                <c:pt idx="299244">
                  <c:v>203750</c:v>
                </c:pt>
                <c:pt idx="299245">
                  <c:v>203750</c:v>
                </c:pt>
                <c:pt idx="299246">
                  <c:v>203750</c:v>
                </c:pt>
                <c:pt idx="299247">
                  <c:v>203750</c:v>
                </c:pt>
                <c:pt idx="299248">
                  <c:v>203750</c:v>
                </c:pt>
                <c:pt idx="299249">
                  <c:v>203750</c:v>
                </c:pt>
                <c:pt idx="299250">
                  <c:v>203750</c:v>
                </c:pt>
                <c:pt idx="299251">
                  <c:v>203750</c:v>
                </c:pt>
                <c:pt idx="299252">
                  <c:v>203750</c:v>
                </c:pt>
                <c:pt idx="299253">
                  <c:v>203750</c:v>
                </c:pt>
                <c:pt idx="299254">
                  <c:v>203750</c:v>
                </c:pt>
                <c:pt idx="299255">
                  <c:v>203750</c:v>
                </c:pt>
                <c:pt idx="299256">
                  <c:v>203750</c:v>
                </c:pt>
                <c:pt idx="299257">
                  <c:v>203750</c:v>
                </c:pt>
                <c:pt idx="299258">
                  <c:v>203750</c:v>
                </c:pt>
                <c:pt idx="299259">
                  <c:v>203750</c:v>
                </c:pt>
                <c:pt idx="299260">
                  <c:v>203750</c:v>
                </c:pt>
                <c:pt idx="299261">
                  <c:v>203750</c:v>
                </c:pt>
                <c:pt idx="299262">
                  <c:v>203750</c:v>
                </c:pt>
                <c:pt idx="299263">
                  <c:v>203750</c:v>
                </c:pt>
                <c:pt idx="299264">
                  <c:v>203750</c:v>
                </c:pt>
                <c:pt idx="299265">
                  <c:v>203750</c:v>
                </c:pt>
                <c:pt idx="299266">
                  <c:v>203750</c:v>
                </c:pt>
                <c:pt idx="299267">
                  <c:v>203750</c:v>
                </c:pt>
                <c:pt idx="299268">
                  <c:v>203750</c:v>
                </c:pt>
                <c:pt idx="299269">
                  <c:v>203750</c:v>
                </c:pt>
                <c:pt idx="299270">
                  <c:v>203750</c:v>
                </c:pt>
                <c:pt idx="299271">
                  <c:v>203750</c:v>
                </c:pt>
                <c:pt idx="299272">
                  <c:v>203750</c:v>
                </c:pt>
                <c:pt idx="299273">
                  <c:v>203750</c:v>
                </c:pt>
                <c:pt idx="299274">
                  <c:v>203750</c:v>
                </c:pt>
                <c:pt idx="299275">
                  <c:v>203750</c:v>
                </c:pt>
                <c:pt idx="299276">
                  <c:v>203750</c:v>
                </c:pt>
                <c:pt idx="299277">
                  <c:v>203750</c:v>
                </c:pt>
                <c:pt idx="299278">
                  <c:v>203750</c:v>
                </c:pt>
                <c:pt idx="299279">
                  <c:v>203750</c:v>
                </c:pt>
                <c:pt idx="299280">
                  <c:v>203750</c:v>
                </c:pt>
                <c:pt idx="299281">
                  <c:v>203750</c:v>
                </c:pt>
                <c:pt idx="299282">
                  <c:v>203750</c:v>
                </c:pt>
                <c:pt idx="299283">
                  <c:v>203750</c:v>
                </c:pt>
                <c:pt idx="299284">
                  <c:v>203750</c:v>
                </c:pt>
                <c:pt idx="299285">
                  <c:v>203750</c:v>
                </c:pt>
                <c:pt idx="299286">
                  <c:v>203750</c:v>
                </c:pt>
                <c:pt idx="299287">
                  <c:v>203750</c:v>
                </c:pt>
                <c:pt idx="299288">
                  <c:v>203750</c:v>
                </c:pt>
                <c:pt idx="299289">
                  <c:v>203750</c:v>
                </c:pt>
                <c:pt idx="299290">
                  <c:v>203750</c:v>
                </c:pt>
                <c:pt idx="299291">
                  <c:v>203750</c:v>
                </c:pt>
                <c:pt idx="299292">
                  <c:v>203750</c:v>
                </c:pt>
                <c:pt idx="299293">
                  <c:v>203750</c:v>
                </c:pt>
                <c:pt idx="299294">
                  <c:v>203750</c:v>
                </c:pt>
                <c:pt idx="299295">
                  <c:v>203750</c:v>
                </c:pt>
                <c:pt idx="299296">
                  <c:v>203750</c:v>
                </c:pt>
                <c:pt idx="299297">
                  <c:v>203750</c:v>
                </c:pt>
                <c:pt idx="299298">
                  <c:v>203750</c:v>
                </c:pt>
                <c:pt idx="299299">
                  <c:v>203750</c:v>
                </c:pt>
                <c:pt idx="299300">
                  <c:v>203750</c:v>
                </c:pt>
                <c:pt idx="299301">
                  <c:v>203750</c:v>
                </c:pt>
                <c:pt idx="299302">
                  <c:v>203750</c:v>
                </c:pt>
                <c:pt idx="299303">
                  <c:v>203750</c:v>
                </c:pt>
                <c:pt idx="299304">
                  <c:v>203750</c:v>
                </c:pt>
                <c:pt idx="299305">
                  <c:v>203750</c:v>
                </c:pt>
                <c:pt idx="299306">
                  <c:v>203750</c:v>
                </c:pt>
                <c:pt idx="299307">
                  <c:v>203750</c:v>
                </c:pt>
                <c:pt idx="299308">
                  <c:v>203750</c:v>
                </c:pt>
                <c:pt idx="299309">
                  <c:v>203750</c:v>
                </c:pt>
                <c:pt idx="299310">
                  <c:v>203750</c:v>
                </c:pt>
                <c:pt idx="299311">
                  <c:v>203750</c:v>
                </c:pt>
                <c:pt idx="299312">
                  <c:v>203750</c:v>
                </c:pt>
                <c:pt idx="299313">
                  <c:v>203750</c:v>
                </c:pt>
                <c:pt idx="299314">
                  <c:v>203750</c:v>
                </c:pt>
                <c:pt idx="299315">
                  <c:v>203750</c:v>
                </c:pt>
                <c:pt idx="299316">
                  <c:v>203750</c:v>
                </c:pt>
                <c:pt idx="299317">
                  <c:v>203750</c:v>
                </c:pt>
                <c:pt idx="299318">
                  <c:v>203750</c:v>
                </c:pt>
                <c:pt idx="299319">
                  <c:v>203750</c:v>
                </c:pt>
                <c:pt idx="299320">
                  <c:v>203750</c:v>
                </c:pt>
                <c:pt idx="299321">
                  <c:v>203750</c:v>
                </c:pt>
                <c:pt idx="299322">
                  <c:v>203750</c:v>
                </c:pt>
                <c:pt idx="299323">
                  <c:v>203750</c:v>
                </c:pt>
                <c:pt idx="299324">
                  <c:v>203750</c:v>
                </c:pt>
                <c:pt idx="299325">
                  <c:v>203750</c:v>
                </c:pt>
                <c:pt idx="299326">
                  <c:v>203750</c:v>
                </c:pt>
                <c:pt idx="299327">
                  <c:v>203750</c:v>
                </c:pt>
                <c:pt idx="299328">
                  <c:v>203750</c:v>
                </c:pt>
                <c:pt idx="299329">
                  <c:v>203750</c:v>
                </c:pt>
                <c:pt idx="299330">
                  <c:v>203750</c:v>
                </c:pt>
                <c:pt idx="299331">
                  <c:v>203750</c:v>
                </c:pt>
                <c:pt idx="299332">
                  <c:v>203750</c:v>
                </c:pt>
                <c:pt idx="299333">
                  <c:v>203750</c:v>
                </c:pt>
                <c:pt idx="299334">
                  <c:v>203750</c:v>
                </c:pt>
                <c:pt idx="299335">
                  <c:v>203750</c:v>
                </c:pt>
                <c:pt idx="299336">
                  <c:v>203750</c:v>
                </c:pt>
                <c:pt idx="299337">
                  <c:v>203750</c:v>
                </c:pt>
                <c:pt idx="299338">
                  <c:v>203750</c:v>
                </c:pt>
                <c:pt idx="299339">
                  <c:v>203750</c:v>
                </c:pt>
                <c:pt idx="299340">
                  <c:v>203750</c:v>
                </c:pt>
                <c:pt idx="299341">
                  <c:v>203750</c:v>
                </c:pt>
                <c:pt idx="299342">
                  <c:v>203750</c:v>
                </c:pt>
                <c:pt idx="299343">
                  <c:v>203750</c:v>
                </c:pt>
                <c:pt idx="299344">
                  <c:v>203750</c:v>
                </c:pt>
                <c:pt idx="299345">
                  <c:v>203750</c:v>
                </c:pt>
                <c:pt idx="299346">
                  <c:v>203750</c:v>
                </c:pt>
                <c:pt idx="299347">
                  <c:v>203750</c:v>
                </c:pt>
                <c:pt idx="299348">
                  <c:v>203750</c:v>
                </c:pt>
                <c:pt idx="299349">
                  <c:v>203750</c:v>
                </c:pt>
                <c:pt idx="299350">
                  <c:v>203750</c:v>
                </c:pt>
                <c:pt idx="299351">
                  <c:v>203750</c:v>
                </c:pt>
                <c:pt idx="299352">
                  <c:v>203750</c:v>
                </c:pt>
                <c:pt idx="299353">
                  <c:v>203750</c:v>
                </c:pt>
                <c:pt idx="299354">
                  <c:v>203750</c:v>
                </c:pt>
                <c:pt idx="299355">
                  <c:v>203750</c:v>
                </c:pt>
                <c:pt idx="299356">
                  <c:v>203750</c:v>
                </c:pt>
                <c:pt idx="299357">
                  <c:v>203750</c:v>
                </c:pt>
                <c:pt idx="299358">
                  <c:v>203750</c:v>
                </c:pt>
                <c:pt idx="299359">
                  <c:v>203750</c:v>
                </c:pt>
                <c:pt idx="299360">
                  <c:v>203750</c:v>
                </c:pt>
                <c:pt idx="299361">
                  <c:v>203750</c:v>
                </c:pt>
                <c:pt idx="299362">
                  <c:v>203750</c:v>
                </c:pt>
                <c:pt idx="299363">
                  <c:v>203750</c:v>
                </c:pt>
                <c:pt idx="299364">
                  <c:v>203750</c:v>
                </c:pt>
                <c:pt idx="299365">
                  <c:v>203750</c:v>
                </c:pt>
                <c:pt idx="299366">
                  <c:v>203750</c:v>
                </c:pt>
                <c:pt idx="299367">
                  <c:v>203750</c:v>
                </c:pt>
                <c:pt idx="299368">
                  <c:v>203750</c:v>
                </c:pt>
                <c:pt idx="299369">
                  <c:v>203750</c:v>
                </c:pt>
                <c:pt idx="299370">
                  <c:v>203750</c:v>
                </c:pt>
                <c:pt idx="299371">
                  <c:v>203750</c:v>
                </c:pt>
                <c:pt idx="299372">
                  <c:v>203750</c:v>
                </c:pt>
                <c:pt idx="299373">
                  <c:v>203750</c:v>
                </c:pt>
                <c:pt idx="299374">
                  <c:v>203750</c:v>
                </c:pt>
                <c:pt idx="299375">
                  <c:v>203750</c:v>
                </c:pt>
                <c:pt idx="299376">
                  <c:v>203750</c:v>
                </c:pt>
                <c:pt idx="299377">
                  <c:v>203750</c:v>
                </c:pt>
                <c:pt idx="299378">
                  <c:v>203750</c:v>
                </c:pt>
                <c:pt idx="299379">
                  <c:v>203750</c:v>
                </c:pt>
                <c:pt idx="299380">
                  <c:v>203750</c:v>
                </c:pt>
                <c:pt idx="299381">
                  <c:v>203750</c:v>
                </c:pt>
                <c:pt idx="299382">
                  <c:v>203750</c:v>
                </c:pt>
                <c:pt idx="299383">
                  <c:v>203750</c:v>
                </c:pt>
                <c:pt idx="299384">
                  <c:v>203750</c:v>
                </c:pt>
                <c:pt idx="299385">
                  <c:v>203750</c:v>
                </c:pt>
                <c:pt idx="299386">
                  <c:v>203750</c:v>
                </c:pt>
                <c:pt idx="299387">
                  <c:v>203750</c:v>
                </c:pt>
                <c:pt idx="299388">
                  <c:v>203750</c:v>
                </c:pt>
                <c:pt idx="299389">
                  <c:v>203750</c:v>
                </c:pt>
                <c:pt idx="299390">
                  <c:v>203750</c:v>
                </c:pt>
                <c:pt idx="299391">
                  <c:v>203750</c:v>
                </c:pt>
                <c:pt idx="299392">
                  <c:v>203750</c:v>
                </c:pt>
                <c:pt idx="299393">
                  <c:v>203750</c:v>
                </c:pt>
                <c:pt idx="299394">
                  <c:v>203750</c:v>
                </c:pt>
                <c:pt idx="299395">
                  <c:v>203750</c:v>
                </c:pt>
                <c:pt idx="299396">
                  <c:v>203750</c:v>
                </c:pt>
                <c:pt idx="299397">
                  <c:v>203750</c:v>
                </c:pt>
                <c:pt idx="299398">
                  <c:v>203750</c:v>
                </c:pt>
                <c:pt idx="299399">
                  <c:v>203750</c:v>
                </c:pt>
                <c:pt idx="299400">
                  <c:v>203750</c:v>
                </c:pt>
                <c:pt idx="299401">
                  <c:v>203750</c:v>
                </c:pt>
                <c:pt idx="299402">
                  <c:v>203750</c:v>
                </c:pt>
                <c:pt idx="299403">
                  <c:v>203750</c:v>
                </c:pt>
                <c:pt idx="299404">
                  <c:v>203750</c:v>
                </c:pt>
                <c:pt idx="299405">
                  <c:v>203750</c:v>
                </c:pt>
                <c:pt idx="299406">
                  <c:v>203750</c:v>
                </c:pt>
                <c:pt idx="299407">
                  <c:v>203750</c:v>
                </c:pt>
                <c:pt idx="299408">
                  <c:v>203750</c:v>
                </c:pt>
                <c:pt idx="299409">
                  <c:v>203750</c:v>
                </c:pt>
                <c:pt idx="299410">
                  <c:v>203750</c:v>
                </c:pt>
                <c:pt idx="299411">
                  <c:v>203750</c:v>
                </c:pt>
                <c:pt idx="299412">
                  <c:v>203750</c:v>
                </c:pt>
                <c:pt idx="299413">
                  <c:v>203750</c:v>
                </c:pt>
                <c:pt idx="299414">
                  <c:v>203750</c:v>
                </c:pt>
                <c:pt idx="299415">
                  <c:v>203750</c:v>
                </c:pt>
                <c:pt idx="299416">
                  <c:v>203750</c:v>
                </c:pt>
                <c:pt idx="299417">
                  <c:v>203750</c:v>
                </c:pt>
                <c:pt idx="299418">
                  <c:v>203750</c:v>
                </c:pt>
                <c:pt idx="299419">
                  <c:v>203750</c:v>
                </c:pt>
                <c:pt idx="299420">
                  <c:v>203750</c:v>
                </c:pt>
                <c:pt idx="299421">
                  <c:v>203750</c:v>
                </c:pt>
                <c:pt idx="299422">
                  <c:v>203750</c:v>
                </c:pt>
                <c:pt idx="299423">
                  <c:v>203750</c:v>
                </c:pt>
                <c:pt idx="299424">
                  <c:v>203750</c:v>
                </c:pt>
                <c:pt idx="299425">
                  <c:v>203750</c:v>
                </c:pt>
                <c:pt idx="299426">
                  <c:v>203750</c:v>
                </c:pt>
                <c:pt idx="299427">
                  <c:v>203750</c:v>
                </c:pt>
                <c:pt idx="299428">
                  <c:v>203750</c:v>
                </c:pt>
                <c:pt idx="299429">
                  <c:v>203750</c:v>
                </c:pt>
                <c:pt idx="299430">
                  <c:v>203750</c:v>
                </c:pt>
                <c:pt idx="299431">
                  <c:v>203750</c:v>
                </c:pt>
                <c:pt idx="299432">
                  <c:v>203750</c:v>
                </c:pt>
                <c:pt idx="299433">
                  <c:v>203750</c:v>
                </c:pt>
                <c:pt idx="299434">
                  <c:v>203750</c:v>
                </c:pt>
                <c:pt idx="299435">
                  <c:v>203750</c:v>
                </c:pt>
                <c:pt idx="299436">
                  <c:v>203750</c:v>
                </c:pt>
                <c:pt idx="299437">
                  <c:v>203750</c:v>
                </c:pt>
                <c:pt idx="299438">
                  <c:v>203750</c:v>
                </c:pt>
                <c:pt idx="299439">
                  <c:v>203750</c:v>
                </c:pt>
                <c:pt idx="299440">
                  <c:v>203750</c:v>
                </c:pt>
                <c:pt idx="299441">
                  <c:v>203750</c:v>
                </c:pt>
                <c:pt idx="299442">
                  <c:v>203750</c:v>
                </c:pt>
                <c:pt idx="299443">
                  <c:v>203750</c:v>
                </c:pt>
                <c:pt idx="299444">
                  <c:v>203750</c:v>
                </c:pt>
                <c:pt idx="299445">
                  <c:v>203750</c:v>
                </c:pt>
                <c:pt idx="299446">
                  <c:v>203750</c:v>
                </c:pt>
                <c:pt idx="299447">
                  <c:v>203750</c:v>
                </c:pt>
                <c:pt idx="299448">
                  <c:v>203750</c:v>
                </c:pt>
                <c:pt idx="299449">
                  <c:v>203750</c:v>
                </c:pt>
                <c:pt idx="299450">
                  <c:v>203750</c:v>
                </c:pt>
                <c:pt idx="299451">
                  <c:v>203750</c:v>
                </c:pt>
                <c:pt idx="299452">
                  <c:v>203750</c:v>
                </c:pt>
                <c:pt idx="299453">
                  <c:v>203750</c:v>
                </c:pt>
                <c:pt idx="299454">
                  <c:v>203750</c:v>
                </c:pt>
                <c:pt idx="299455">
                  <c:v>203750</c:v>
                </c:pt>
                <c:pt idx="299456">
                  <c:v>203750</c:v>
                </c:pt>
                <c:pt idx="299457">
                  <c:v>203750</c:v>
                </c:pt>
                <c:pt idx="299458">
                  <c:v>203750</c:v>
                </c:pt>
                <c:pt idx="299459">
                  <c:v>203750</c:v>
                </c:pt>
                <c:pt idx="299460">
                  <c:v>203750</c:v>
                </c:pt>
                <c:pt idx="299461">
                  <c:v>203750</c:v>
                </c:pt>
                <c:pt idx="299462">
                  <c:v>203750</c:v>
                </c:pt>
                <c:pt idx="299463">
                  <c:v>203750</c:v>
                </c:pt>
                <c:pt idx="299464">
                  <c:v>203750</c:v>
                </c:pt>
                <c:pt idx="299465">
                  <c:v>203750</c:v>
                </c:pt>
                <c:pt idx="299466">
                  <c:v>203750</c:v>
                </c:pt>
                <c:pt idx="299467">
                  <c:v>203750</c:v>
                </c:pt>
                <c:pt idx="299468">
                  <c:v>203750</c:v>
                </c:pt>
                <c:pt idx="299469">
                  <c:v>203750</c:v>
                </c:pt>
                <c:pt idx="299470">
                  <c:v>203750</c:v>
                </c:pt>
                <c:pt idx="299471">
                  <c:v>203750</c:v>
                </c:pt>
                <c:pt idx="299472">
                  <c:v>203750</c:v>
                </c:pt>
                <c:pt idx="299473">
                  <c:v>203750</c:v>
                </c:pt>
                <c:pt idx="299474">
                  <c:v>203750</c:v>
                </c:pt>
                <c:pt idx="299475">
                  <c:v>203750</c:v>
                </c:pt>
                <c:pt idx="299476">
                  <c:v>203750</c:v>
                </c:pt>
                <c:pt idx="299477">
                  <c:v>203750</c:v>
                </c:pt>
                <c:pt idx="299478">
                  <c:v>203750</c:v>
                </c:pt>
                <c:pt idx="299479">
                  <c:v>203750</c:v>
                </c:pt>
                <c:pt idx="299480">
                  <c:v>203750</c:v>
                </c:pt>
                <c:pt idx="299481">
                  <c:v>203750</c:v>
                </c:pt>
                <c:pt idx="299482">
                  <c:v>203750</c:v>
                </c:pt>
                <c:pt idx="299483">
                  <c:v>203750</c:v>
                </c:pt>
                <c:pt idx="299484">
                  <c:v>203750</c:v>
                </c:pt>
                <c:pt idx="299485">
                  <c:v>203750</c:v>
                </c:pt>
                <c:pt idx="299486">
                  <c:v>203750</c:v>
                </c:pt>
                <c:pt idx="299487">
                  <c:v>203750</c:v>
                </c:pt>
                <c:pt idx="299488">
                  <c:v>203750</c:v>
                </c:pt>
                <c:pt idx="299489">
                  <c:v>203750</c:v>
                </c:pt>
                <c:pt idx="299490">
                  <c:v>203750</c:v>
                </c:pt>
                <c:pt idx="299491">
                  <c:v>203750</c:v>
                </c:pt>
                <c:pt idx="299492">
                  <c:v>203750</c:v>
                </c:pt>
                <c:pt idx="299493">
                  <c:v>203750</c:v>
                </c:pt>
                <c:pt idx="299494">
                  <c:v>203750</c:v>
                </c:pt>
                <c:pt idx="299495">
                  <c:v>203750</c:v>
                </c:pt>
                <c:pt idx="299496">
                  <c:v>203750</c:v>
                </c:pt>
                <c:pt idx="299497">
                  <c:v>203750</c:v>
                </c:pt>
                <c:pt idx="299498">
                  <c:v>203750</c:v>
                </c:pt>
                <c:pt idx="299499">
                  <c:v>203750</c:v>
                </c:pt>
                <c:pt idx="299500">
                  <c:v>203750</c:v>
                </c:pt>
                <c:pt idx="299501">
                  <c:v>203750</c:v>
                </c:pt>
                <c:pt idx="299502">
                  <c:v>203750</c:v>
                </c:pt>
                <c:pt idx="299503">
                  <c:v>203750</c:v>
                </c:pt>
                <c:pt idx="299504">
                  <c:v>203750</c:v>
                </c:pt>
                <c:pt idx="299505">
                  <c:v>203750</c:v>
                </c:pt>
                <c:pt idx="299506">
                  <c:v>203750</c:v>
                </c:pt>
                <c:pt idx="299507">
                  <c:v>203750</c:v>
                </c:pt>
                <c:pt idx="299508">
                  <c:v>203750</c:v>
                </c:pt>
                <c:pt idx="299509">
                  <c:v>203750</c:v>
                </c:pt>
                <c:pt idx="299510">
                  <c:v>203750</c:v>
                </c:pt>
                <c:pt idx="299511">
                  <c:v>203750</c:v>
                </c:pt>
                <c:pt idx="299512">
                  <c:v>203750</c:v>
                </c:pt>
                <c:pt idx="299513">
                  <c:v>203750</c:v>
                </c:pt>
                <c:pt idx="299514">
                  <c:v>203750</c:v>
                </c:pt>
                <c:pt idx="299515">
                  <c:v>203750</c:v>
                </c:pt>
                <c:pt idx="299516">
                  <c:v>203750</c:v>
                </c:pt>
                <c:pt idx="299517">
                  <c:v>203750</c:v>
                </c:pt>
                <c:pt idx="299518">
                  <c:v>203750</c:v>
                </c:pt>
                <c:pt idx="299519">
                  <c:v>203750</c:v>
                </c:pt>
                <c:pt idx="299520">
                  <c:v>203750</c:v>
                </c:pt>
                <c:pt idx="299521">
                  <c:v>203750</c:v>
                </c:pt>
                <c:pt idx="299522">
                  <c:v>203750</c:v>
                </c:pt>
                <c:pt idx="299523">
                  <c:v>203750</c:v>
                </c:pt>
                <c:pt idx="299524">
                  <c:v>203750</c:v>
                </c:pt>
                <c:pt idx="299525">
                  <c:v>203750</c:v>
                </c:pt>
                <c:pt idx="299526">
                  <c:v>203750</c:v>
                </c:pt>
                <c:pt idx="299527">
                  <c:v>203750</c:v>
                </c:pt>
                <c:pt idx="299528">
                  <c:v>203750</c:v>
                </c:pt>
                <c:pt idx="299529">
                  <c:v>203750</c:v>
                </c:pt>
                <c:pt idx="299530">
                  <c:v>203750</c:v>
                </c:pt>
                <c:pt idx="299531">
                  <c:v>203750</c:v>
                </c:pt>
                <c:pt idx="299532">
                  <c:v>203750</c:v>
                </c:pt>
                <c:pt idx="299533">
                  <c:v>203750</c:v>
                </c:pt>
                <c:pt idx="299534">
                  <c:v>203750</c:v>
                </c:pt>
                <c:pt idx="299535">
                  <c:v>203750</c:v>
                </c:pt>
                <c:pt idx="299536">
                  <c:v>203750</c:v>
                </c:pt>
                <c:pt idx="299537">
                  <c:v>203750</c:v>
                </c:pt>
                <c:pt idx="299538">
                  <c:v>203750</c:v>
                </c:pt>
                <c:pt idx="299539">
                  <c:v>203750</c:v>
                </c:pt>
                <c:pt idx="299540">
                  <c:v>203750</c:v>
                </c:pt>
                <c:pt idx="299541">
                  <c:v>203750</c:v>
                </c:pt>
                <c:pt idx="299542">
                  <c:v>203750</c:v>
                </c:pt>
                <c:pt idx="299543">
                  <c:v>203750</c:v>
                </c:pt>
                <c:pt idx="299544">
                  <c:v>203750</c:v>
                </c:pt>
                <c:pt idx="299545">
                  <c:v>203750</c:v>
                </c:pt>
                <c:pt idx="299546">
                  <c:v>203750</c:v>
                </c:pt>
                <c:pt idx="299547">
                  <c:v>203750</c:v>
                </c:pt>
                <c:pt idx="299548">
                  <c:v>203750</c:v>
                </c:pt>
                <c:pt idx="299549">
                  <c:v>203750</c:v>
                </c:pt>
                <c:pt idx="299550">
                  <c:v>203750</c:v>
                </c:pt>
                <c:pt idx="299551">
                  <c:v>203750</c:v>
                </c:pt>
                <c:pt idx="299552">
                  <c:v>203750</c:v>
                </c:pt>
                <c:pt idx="299553">
                  <c:v>203750</c:v>
                </c:pt>
                <c:pt idx="299554">
                  <c:v>203750</c:v>
                </c:pt>
                <c:pt idx="299555">
                  <c:v>203750</c:v>
                </c:pt>
                <c:pt idx="299556">
                  <c:v>203750</c:v>
                </c:pt>
                <c:pt idx="299557">
                  <c:v>203750</c:v>
                </c:pt>
                <c:pt idx="299558">
                  <c:v>203750</c:v>
                </c:pt>
                <c:pt idx="299559">
                  <c:v>203750</c:v>
                </c:pt>
                <c:pt idx="299560">
                  <c:v>203750</c:v>
                </c:pt>
                <c:pt idx="299561">
                  <c:v>203750</c:v>
                </c:pt>
                <c:pt idx="299562">
                  <c:v>203750</c:v>
                </c:pt>
                <c:pt idx="299563">
                  <c:v>203750</c:v>
                </c:pt>
                <c:pt idx="299564">
                  <c:v>203750</c:v>
                </c:pt>
                <c:pt idx="299565">
                  <c:v>203750</c:v>
                </c:pt>
                <c:pt idx="299566">
                  <c:v>203750</c:v>
                </c:pt>
                <c:pt idx="299567">
                  <c:v>203750</c:v>
                </c:pt>
                <c:pt idx="299568">
                  <c:v>203750</c:v>
                </c:pt>
                <c:pt idx="299569">
                  <c:v>203750</c:v>
                </c:pt>
                <c:pt idx="299570">
                  <c:v>203750</c:v>
                </c:pt>
                <c:pt idx="299571">
                  <c:v>203750</c:v>
                </c:pt>
                <c:pt idx="299572">
                  <c:v>203750</c:v>
                </c:pt>
                <c:pt idx="299573">
                  <c:v>203750</c:v>
                </c:pt>
                <c:pt idx="299574">
                  <c:v>203750</c:v>
                </c:pt>
                <c:pt idx="299575">
                  <c:v>203750</c:v>
                </c:pt>
                <c:pt idx="299576">
                  <c:v>203750</c:v>
                </c:pt>
                <c:pt idx="299577">
                  <c:v>203750</c:v>
                </c:pt>
                <c:pt idx="299578">
                  <c:v>203750</c:v>
                </c:pt>
                <c:pt idx="299579">
                  <c:v>203750</c:v>
                </c:pt>
                <c:pt idx="299580">
                  <c:v>203750</c:v>
                </c:pt>
                <c:pt idx="299581">
                  <c:v>203750</c:v>
                </c:pt>
                <c:pt idx="299582">
                  <c:v>203750</c:v>
                </c:pt>
                <c:pt idx="299583">
                  <c:v>203750</c:v>
                </c:pt>
                <c:pt idx="299584">
                  <c:v>203750</c:v>
                </c:pt>
                <c:pt idx="299585">
                  <c:v>203750</c:v>
                </c:pt>
                <c:pt idx="299586">
                  <c:v>203750</c:v>
                </c:pt>
                <c:pt idx="299587">
                  <c:v>203750</c:v>
                </c:pt>
                <c:pt idx="299588">
                  <c:v>203750</c:v>
                </c:pt>
                <c:pt idx="299589">
                  <c:v>203750</c:v>
                </c:pt>
                <c:pt idx="299590">
                  <c:v>203750</c:v>
                </c:pt>
                <c:pt idx="299591">
                  <c:v>203750</c:v>
                </c:pt>
                <c:pt idx="299592">
                  <c:v>203750</c:v>
                </c:pt>
                <c:pt idx="299593">
                  <c:v>203750</c:v>
                </c:pt>
                <c:pt idx="299594">
                  <c:v>203750</c:v>
                </c:pt>
                <c:pt idx="299595">
                  <c:v>203750</c:v>
                </c:pt>
                <c:pt idx="299596">
                  <c:v>203750</c:v>
                </c:pt>
                <c:pt idx="299597">
                  <c:v>203750</c:v>
                </c:pt>
                <c:pt idx="299598">
                  <c:v>203750</c:v>
                </c:pt>
                <c:pt idx="299599">
                  <c:v>203750</c:v>
                </c:pt>
                <c:pt idx="299600">
                  <c:v>203750</c:v>
                </c:pt>
                <c:pt idx="299601">
                  <c:v>203750</c:v>
                </c:pt>
                <c:pt idx="299602">
                  <c:v>203750</c:v>
                </c:pt>
                <c:pt idx="299603">
                  <c:v>203750</c:v>
                </c:pt>
                <c:pt idx="299604">
                  <c:v>203750</c:v>
                </c:pt>
                <c:pt idx="299605">
                  <c:v>203750</c:v>
                </c:pt>
                <c:pt idx="299606">
                  <c:v>203750</c:v>
                </c:pt>
                <c:pt idx="299607">
                  <c:v>203750</c:v>
                </c:pt>
                <c:pt idx="299608">
                  <c:v>203750</c:v>
                </c:pt>
                <c:pt idx="299609">
                  <c:v>203750</c:v>
                </c:pt>
                <c:pt idx="299610">
                  <c:v>203750</c:v>
                </c:pt>
                <c:pt idx="299611">
                  <c:v>203750</c:v>
                </c:pt>
                <c:pt idx="299612">
                  <c:v>203750</c:v>
                </c:pt>
                <c:pt idx="299613">
                  <c:v>203750</c:v>
                </c:pt>
                <c:pt idx="299614">
                  <c:v>203750</c:v>
                </c:pt>
                <c:pt idx="299615">
                  <c:v>203750</c:v>
                </c:pt>
                <c:pt idx="299616">
                  <c:v>203750</c:v>
                </c:pt>
                <c:pt idx="299617">
                  <c:v>203750</c:v>
                </c:pt>
                <c:pt idx="299618">
                  <c:v>203750</c:v>
                </c:pt>
                <c:pt idx="299619">
                  <c:v>203750</c:v>
                </c:pt>
                <c:pt idx="299620">
                  <c:v>203750</c:v>
                </c:pt>
                <c:pt idx="299621">
                  <c:v>203750</c:v>
                </c:pt>
                <c:pt idx="299622">
                  <c:v>203750</c:v>
                </c:pt>
                <c:pt idx="299623">
                  <c:v>203750</c:v>
                </c:pt>
                <c:pt idx="299624">
                  <c:v>203750</c:v>
                </c:pt>
                <c:pt idx="299625">
                  <c:v>203750</c:v>
                </c:pt>
                <c:pt idx="299626">
                  <c:v>203750</c:v>
                </c:pt>
                <c:pt idx="299627">
                  <c:v>203750</c:v>
                </c:pt>
                <c:pt idx="299628">
                  <c:v>203750</c:v>
                </c:pt>
                <c:pt idx="299629">
                  <c:v>203750</c:v>
                </c:pt>
                <c:pt idx="299630">
                  <c:v>203750</c:v>
                </c:pt>
                <c:pt idx="299631">
                  <c:v>203750</c:v>
                </c:pt>
                <c:pt idx="299632">
                  <c:v>203750</c:v>
                </c:pt>
                <c:pt idx="299633">
                  <c:v>203750</c:v>
                </c:pt>
                <c:pt idx="299634">
                  <c:v>203750</c:v>
                </c:pt>
                <c:pt idx="299635">
                  <c:v>203750</c:v>
                </c:pt>
                <c:pt idx="299636">
                  <c:v>203750</c:v>
                </c:pt>
                <c:pt idx="299637">
                  <c:v>203750</c:v>
                </c:pt>
                <c:pt idx="299638">
                  <c:v>203750</c:v>
                </c:pt>
                <c:pt idx="299639">
                  <c:v>203750</c:v>
                </c:pt>
                <c:pt idx="299640">
                  <c:v>203750</c:v>
                </c:pt>
                <c:pt idx="299641">
                  <c:v>203750</c:v>
                </c:pt>
                <c:pt idx="299642">
                  <c:v>203750</c:v>
                </c:pt>
                <c:pt idx="299643">
                  <c:v>203750</c:v>
                </c:pt>
                <c:pt idx="299644">
                  <c:v>203750</c:v>
                </c:pt>
                <c:pt idx="299645">
                  <c:v>203750</c:v>
                </c:pt>
                <c:pt idx="299646">
                  <c:v>203750</c:v>
                </c:pt>
                <c:pt idx="299647">
                  <c:v>203750</c:v>
                </c:pt>
                <c:pt idx="299648">
                  <c:v>203750</c:v>
                </c:pt>
                <c:pt idx="299649">
                  <c:v>203750</c:v>
                </c:pt>
                <c:pt idx="299650">
                  <c:v>203750</c:v>
                </c:pt>
                <c:pt idx="299651">
                  <c:v>203750</c:v>
                </c:pt>
                <c:pt idx="299652">
                  <c:v>203750</c:v>
                </c:pt>
                <c:pt idx="299653">
                  <c:v>203750</c:v>
                </c:pt>
                <c:pt idx="299654">
                  <c:v>203750</c:v>
                </c:pt>
                <c:pt idx="299655">
                  <c:v>203750</c:v>
                </c:pt>
                <c:pt idx="299656">
                  <c:v>203750</c:v>
                </c:pt>
                <c:pt idx="299657">
                  <c:v>203750</c:v>
                </c:pt>
                <c:pt idx="299658">
                  <c:v>203750</c:v>
                </c:pt>
                <c:pt idx="299659">
                  <c:v>203750</c:v>
                </c:pt>
                <c:pt idx="299660">
                  <c:v>203750</c:v>
                </c:pt>
                <c:pt idx="299661">
                  <c:v>203750</c:v>
                </c:pt>
                <c:pt idx="299662">
                  <c:v>203750</c:v>
                </c:pt>
                <c:pt idx="299663">
                  <c:v>203750</c:v>
                </c:pt>
                <c:pt idx="299664">
                  <c:v>203750</c:v>
                </c:pt>
                <c:pt idx="299665">
                  <c:v>203750</c:v>
                </c:pt>
                <c:pt idx="299666">
                  <c:v>203750</c:v>
                </c:pt>
                <c:pt idx="299667">
                  <c:v>203750</c:v>
                </c:pt>
                <c:pt idx="299668">
                  <c:v>203750</c:v>
                </c:pt>
                <c:pt idx="299669">
                  <c:v>203750</c:v>
                </c:pt>
                <c:pt idx="299670">
                  <c:v>203750</c:v>
                </c:pt>
                <c:pt idx="299671">
                  <c:v>203750</c:v>
                </c:pt>
                <c:pt idx="299672">
                  <c:v>203750</c:v>
                </c:pt>
                <c:pt idx="299673">
                  <c:v>203750</c:v>
                </c:pt>
                <c:pt idx="299674">
                  <c:v>203750</c:v>
                </c:pt>
                <c:pt idx="299675">
                  <c:v>203750</c:v>
                </c:pt>
                <c:pt idx="299676">
                  <c:v>203750</c:v>
                </c:pt>
                <c:pt idx="299677">
                  <c:v>203750</c:v>
                </c:pt>
                <c:pt idx="299678">
                  <c:v>203750</c:v>
                </c:pt>
                <c:pt idx="299679">
                  <c:v>203750</c:v>
                </c:pt>
                <c:pt idx="299680">
                  <c:v>203750</c:v>
                </c:pt>
                <c:pt idx="299681">
                  <c:v>203750</c:v>
                </c:pt>
                <c:pt idx="299682">
                  <c:v>203750</c:v>
                </c:pt>
                <c:pt idx="299683">
                  <c:v>203750</c:v>
                </c:pt>
                <c:pt idx="299684">
                  <c:v>203750</c:v>
                </c:pt>
                <c:pt idx="299685">
                  <c:v>203750</c:v>
                </c:pt>
                <c:pt idx="299686">
                  <c:v>203750</c:v>
                </c:pt>
                <c:pt idx="299687">
                  <c:v>203750</c:v>
                </c:pt>
                <c:pt idx="299688">
                  <c:v>203750</c:v>
                </c:pt>
                <c:pt idx="299689">
                  <c:v>203750</c:v>
                </c:pt>
                <c:pt idx="299690">
                  <c:v>203750</c:v>
                </c:pt>
                <c:pt idx="299691">
                  <c:v>203750</c:v>
                </c:pt>
                <c:pt idx="299692">
                  <c:v>203750</c:v>
                </c:pt>
                <c:pt idx="299693">
                  <c:v>203750</c:v>
                </c:pt>
                <c:pt idx="299694">
                  <c:v>203750</c:v>
                </c:pt>
                <c:pt idx="299695">
                  <c:v>203750</c:v>
                </c:pt>
                <c:pt idx="299696">
                  <c:v>203750</c:v>
                </c:pt>
                <c:pt idx="299697">
                  <c:v>203750</c:v>
                </c:pt>
                <c:pt idx="299698">
                  <c:v>203750</c:v>
                </c:pt>
                <c:pt idx="299699">
                  <c:v>203750</c:v>
                </c:pt>
                <c:pt idx="299700">
                  <c:v>203750</c:v>
                </c:pt>
                <c:pt idx="299701">
                  <c:v>203750</c:v>
                </c:pt>
                <c:pt idx="299702">
                  <c:v>203750</c:v>
                </c:pt>
                <c:pt idx="299703">
                  <c:v>203750</c:v>
                </c:pt>
                <c:pt idx="299704">
                  <c:v>203750</c:v>
                </c:pt>
                <c:pt idx="299705">
                  <c:v>203750</c:v>
                </c:pt>
                <c:pt idx="299706">
                  <c:v>203750</c:v>
                </c:pt>
                <c:pt idx="299707">
                  <c:v>203750</c:v>
                </c:pt>
                <c:pt idx="299708">
                  <c:v>203750</c:v>
                </c:pt>
                <c:pt idx="299709">
                  <c:v>203750</c:v>
                </c:pt>
                <c:pt idx="299710">
                  <c:v>203750</c:v>
                </c:pt>
                <c:pt idx="299711">
                  <c:v>203750</c:v>
                </c:pt>
                <c:pt idx="299712">
                  <c:v>203750</c:v>
                </c:pt>
                <c:pt idx="299713">
                  <c:v>203750</c:v>
                </c:pt>
                <c:pt idx="299714">
                  <c:v>203750</c:v>
                </c:pt>
                <c:pt idx="299715">
                  <c:v>203750</c:v>
                </c:pt>
                <c:pt idx="299716">
                  <c:v>203750</c:v>
                </c:pt>
                <c:pt idx="299717">
                  <c:v>203750</c:v>
                </c:pt>
                <c:pt idx="299718">
                  <c:v>203750</c:v>
                </c:pt>
                <c:pt idx="299719">
                  <c:v>203750</c:v>
                </c:pt>
                <c:pt idx="299720">
                  <c:v>203750</c:v>
                </c:pt>
                <c:pt idx="299721">
                  <c:v>203750</c:v>
                </c:pt>
                <c:pt idx="299722">
                  <c:v>203750</c:v>
                </c:pt>
                <c:pt idx="299723">
                  <c:v>203750</c:v>
                </c:pt>
                <c:pt idx="299724">
                  <c:v>203750</c:v>
                </c:pt>
                <c:pt idx="299725">
                  <c:v>203750</c:v>
                </c:pt>
                <c:pt idx="299726">
                  <c:v>203750</c:v>
                </c:pt>
                <c:pt idx="299727">
                  <c:v>203750</c:v>
                </c:pt>
                <c:pt idx="299728">
                  <c:v>203750</c:v>
                </c:pt>
                <c:pt idx="299729">
                  <c:v>203750</c:v>
                </c:pt>
                <c:pt idx="299730">
                  <c:v>203750</c:v>
                </c:pt>
                <c:pt idx="299731">
                  <c:v>203750</c:v>
                </c:pt>
                <c:pt idx="299732">
                  <c:v>203750</c:v>
                </c:pt>
                <c:pt idx="299733">
                  <c:v>203750</c:v>
                </c:pt>
                <c:pt idx="299734">
                  <c:v>203750</c:v>
                </c:pt>
                <c:pt idx="299735">
                  <c:v>203750</c:v>
                </c:pt>
                <c:pt idx="299736">
                  <c:v>203750</c:v>
                </c:pt>
                <c:pt idx="299737">
                  <c:v>203750</c:v>
                </c:pt>
                <c:pt idx="299738">
                  <c:v>203750</c:v>
                </c:pt>
                <c:pt idx="299739">
                  <c:v>203750</c:v>
                </c:pt>
                <c:pt idx="299740">
                  <c:v>203750</c:v>
                </c:pt>
                <c:pt idx="299741">
                  <c:v>203750</c:v>
                </c:pt>
                <c:pt idx="299742">
                  <c:v>203750</c:v>
                </c:pt>
                <c:pt idx="299743">
                  <c:v>203750</c:v>
                </c:pt>
                <c:pt idx="299744">
                  <c:v>203750</c:v>
                </c:pt>
                <c:pt idx="299745">
                  <c:v>203750</c:v>
                </c:pt>
                <c:pt idx="299746">
                  <c:v>203750</c:v>
                </c:pt>
                <c:pt idx="299747">
                  <c:v>203750</c:v>
                </c:pt>
                <c:pt idx="299748">
                  <c:v>203750</c:v>
                </c:pt>
                <c:pt idx="299749">
                  <c:v>203750</c:v>
                </c:pt>
                <c:pt idx="299750">
                  <c:v>203750</c:v>
                </c:pt>
                <c:pt idx="299751">
                  <c:v>203750</c:v>
                </c:pt>
                <c:pt idx="299752">
                  <c:v>203750</c:v>
                </c:pt>
                <c:pt idx="299753">
                  <c:v>203750</c:v>
                </c:pt>
                <c:pt idx="299754">
                  <c:v>203750</c:v>
                </c:pt>
                <c:pt idx="299755">
                  <c:v>203750</c:v>
                </c:pt>
                <c:pt idx="299756">
                  <c:v>203750</c:v>
                </c:pt>
                <c:pt idx="299757">
                  <c:v>203750</c:v>
                </c:pt>
                <c:pt idx="299758">
                  <c:v>203750</c:v>
                </c:pt>
                <c:pt idx="299759">
                  <c:v>203750</c:v>
                </c:pt>
                <c:pt idx="299760">
                  <c:v>203750</c:v>
                </c:pt>
                <c:pt idx="299761">
                  <c:v>203750</c:v>
                </c:pt>
                <c:pt idx="299762">
                  <c:v>203750</c:v>
                </c:pt>
                <c:pt idx="299763">
                  <c:v>203750</c:v>
                </c:pt>
                <c:pt idx="299764">
                  <c:v>203750</c:v>
                </c:pt>
                <c:pt idx="299765">
                  <c:v>203750</c:v>
                </c:pt>
                <c:pt idx="299766">
                  <c:v>203750</c:v>
                </c:pt>
                <c:pt idx="299767">
                  <c:v>203750</c:v>
                </c:pt>
                <c:pt idx="299768">
                  <c:v>203750</c:v>
                </c:pt>
                <c:pt idx="299769">
                  <c:v>203750</c:v>
                </c:pt>
                <c:pt idx="299770">
                  <c:v>203750</c:v>
                </c:pt>
                <c:pt idx="299771">
                  <c:v>203750</c:v>
                </c:pt>
                <c:pt idx="299772">
                  <c:v>203750</c:v>
                </c:pt>
                <c:pt idx="299773">
                  <c:v>203750</c:v>
                </c:pt>
                <c:pt idx="299774">
                  <c:v>203750</c:v>
                </c:pt>
                <c:pt idx="299775">
                  <c:v>203750</c:v>
                </c:pt>
                <c:pt idx="299776">
                  <c:v>203750</c:v>
                </c:pt>
                <c:pt idx="299777">
                  <c:v>203750</c:v>
                </c:pt>
                <c:pt idx="299778">
                  <c:v>203750</c:v>
                </c:pt>
                <c:pt idx="299779">
                  <c:v>203750</c:v>
                </c:pt>
                <c:pt idx="299780">
                  <c:v>203750</c:v>
                </c:pt>
                <c:pt idx="299781">
                  <c:v>203750</c:v>
                </c:pt>
                <c:pt idx="299782">
                  <c:v>203750</c:v>
                </c:pt>
                <c:pt idx="299783">
                  <c:v>203750</c:v>
                </c:pt>
                <c:pt idx="299784">
                  <c:v>203750</c:v>
                </c:pt>
                <c:pt idx="299785">
                  <c:v>203750</c:v>
                </c:pt>
                <c:pt idx="299786">
                  <c:v>203750</c:v>
                </c:pt>
                <c:pt idx="299787">
                  <c:v>203750</c:v>
                </c:pt>
                <c:pt idx="299788">
                  <c:v>203750</c:v>
                </c:pt>
                <c:pt idx="299789">
                  <c:v>203750</c:v>
                </c:pt>
                <c:pt idx="299790">
                  <c:v>203750</c:v>
                </c:pt>
                <c:pt idx="299791">
                  <c:v>203750</c:v>
                </c:pt>
                <c:pt idx="299792">
                  <c:v>203750</c:v>
                </c:pt>
                <c:pt idx="299793">
                  <c:v>203750</c:v>
                </c:pt>
                <c:pt idx="299794">
                  <c:v>203750</c:v>
                </c:pt>
                <c:pt idx="299795">
                  <c:v>203750</c:v>
                </c:pt>
                <c:pt idx="299796">
                  <c:v>203750</c:v>
                </c:pt>
                <c:pt idx="299797">
                  <c:v>203750</c:v>
                </c:pt>
                <c:pt idx="299798">
                  <c:v>203750</c:v>
                </c:pt>
                <c:pt idx="299799">
                  <c:v>203750</c:v>
                </c:pt>
                <c:pt idx="299800">
                  <c:v>203750</c:v>
                </c:pt>
                <c:pt idx="299801">
                  <c:v>203750</c:v>
                </c:pt>
                <c:pt idx="299802">
                  <c:v>203750</c:v>
                </c:pt>
                <c:pt idx="299803">
                  <c:v>203750</c:v>
                </c:pt>
                <c:pt idx="299804">
                  <c:v>203750</c:v>
                </c:pt>
                <c:pt idx="299805">
                  <c:v>203750</c:v>
                </c:pt>
                <c:pt idx="299806">
                  <c:v>203750</c:v>
                </c:pt>
                <c:pt idx="299807">
                  <c:v>203750</c:v>
                </c:pt>
                <c:pt idx="299808">
                  <c:v>203750</c:v>
                </c:pt>
                <c:pt idx="299809">
                  <c:v>203750</c:v>
                </c:pt>
                <c:pt idx="299810">
                  <c:v>203750</c:v>
                </c:pt>
                <c:pt idx="299811">
                  <c:v>203750</c:v>
                </c:pt>
                <c:pt idx="299812">
                  <c:v>203750</c:v>
                </c:pt>
                <c:pt idx="299813">
                  <c:v>203750</c:v>
                </c:pt>
                <c:pt idx="299814">
                  <c:v>203750</c:v>
                </c:pt>
                <c:pt idx="299815">
                  <c:v>203750</c:v>
                </c:pt>
                <c:pt idx="299816">
                  <c:v>203750</c:v>
                </c:pt>
                <c:pt idx="299817">
                  <c:v>203750</c:v>
                </c:pt>
                <c:pt idx="299818">
                  <c:v>203750</c:v>
                </c:pt>
                <c:pt idx="299819">
                  <c:v>203750</c:v>
                </c:pt>
                <c:pt idx="299820">
                  <c:v>203750</c:v>
                </c:pt>
                <c:pt idx="299821">
                  <c:v>203750</c:v>
                </c:pt>
                <c:pt idx="299822">
                  <c:v>203750</c:v>
                </c:pt>
                <c:pt idx="299823">
                  <c:v>203750</c:v>
                </c:pt>
                <c:pt idx="299824">
                  <c:v>203750</c:v>
                </c:pt>
                <c:pt idx="299825">
                  <c:v>203750</c:v>
                </c:pt>
                <c:pt idx="299826">
                  <c:v>203750</c:v>
                </c:pt>
                <c:pt idx="299827">
                  <c:v>203750</c:v>
                </c:pt>
                <c:pt idx="299828">
                  <c:v>203750</c:v>
                </c:pt>
                <c:pt idx="299829">
                  <c:v>203750</c:v>
                </c:pt>
                <c:pt idx="299830">
                  <c:v>203750</c:v>
                </c:pt>
                <c:pt idx="299831">
                  <c:v>203750</c:v>
                </c:pt>
                <c:pt idx="299832">
                  <c:v>203750</c:v>
                </c:pt>
                <c:pt idx="299833">
                  <c:v>203750</c:v>
                </c:pt>
                <c:pt idx="299834">
                  <c:v>203750</c:v>
                </c:pt>
                <c:pt idx="299835">
                  <c:v>203750</c:v>
                </c:pt>
                <c:pt idx="299836">
                  <c:v>203750</c:v>
                </c:pt>
                <c:pt idx="299837">
                  <c:v>203750</c:v>
                </c:pt>
                <c:pt idx="299838">
                  <c:v>203750</c:v>
                </c:pt>
                <c:pt idx="299839">
                  <c:v>203750</c:v>
                </c:pt>
                <c:pt idx="299840">
                  <c:v>203750</c:v>
                </c:pt>
                <c:pt idx="299841">
                  <c:v>203750</c:v>
                </c:pt>
                <c:pt idx="299842">
                  <c:v>203750</c:v>
                </c:pt>
                <c:pt idx="299843">
                  <c:v>203750</c:v>
                </c:pt>
                <c:pt idx="299844">
                  <c:v>203750</c:v>
                </c:pt>
                <c:pt idx="299845">
                  <c:v>203750</c:v>
                </c:pt>
                <c:pt idx="299846">
                  <c:v>203750</c:v>
                </c:pt>
                <c:pt idx="299847">
                  <c:v>203750</c:v>
                </c:pt>
                <c:pt idx="299848">
                  <c:v>203750</c:v>
                </c:pt>
                <c:pt idx="299849">
                  <c:v>203750</c:v>
                </c:pt>
                <c:pt idx="299850">
                  <c:v>203750</c:v>
                </c:pt>
                <c:pt idx="299851">
                  <c:v>203750</c:v>
                </c:pt>
                <c:pt idx="299852">
                  <c:v>203750</c:v>
                </c:pt>
                <c:pt idx="299853">
                  <c:v>203750</c:v>
                </c:pt>
                <c:pt idx="299854">
                  <c:v>203750</c:v>
                </c:pt>
                <c:pt idx="299855">
                  <c:v>203750</c:v>
                </c:pt>
                <c:pt idx="299856">
                  <c:v>203750</c:v>
                </c:pt>
                <c:pt idx="299857">
                  <c:v>203750</c:v>
                </c:pt>
                <c:pt idx="299858">
                  <c:v>203750</c:v>
                </c:pt>
                <c:pt idx="299859">
                  <c:v>203750</c:v>
                </c:pt>
                <c:pt idx="299860">
                  <c:v>203750</c:v>
                </c:pt>
                <c:pt idx="299861">
                  <c:v>203750</c:v>
                </c:pt>
                <c:pt idx="299862">
                  <c:v>203750</c:v>
                </c:pt>
                <c:pt idx="299863">
                  <c:v>203750</c:v>
                </c:pt>
                <c:pt idx="299864">
                  <c:v>203750</c:v>
                </c:pt>
                <c:pt idx="299865">
                  <c:v>203750</c:v>
                </c:pt>
                <c:pt idx="299866">
                  <c:v>203750</c:v>
                </c:pt>
                <c:pt idx="299867">
                  <c:v>203750</c:v>
                </c:pt>
                <c:pt idx="299868">
                  <c:v>203750</c:v>
                </c:pt>
                <c:pt idx="299869">
                  <c:v>203750</c:v>
                </c:pt>
                <c:pt idx="299870">
                  <c:v>203750</c:v>
                </c:pt>
                <c:pt idx="299871">
                  <c:v>203750</c:v>
                </c:pt>
                <c:pt idx="299872">
                  <c:v>203750</c:v>
                </c:pt>
                <c:pt idx="299873">
                  <c:v>203750</c:v>
                </c:pt>
                <c:pt idx="299874">
                  <c:v>203750</c:v>
                </c:pt>
                <c:pt idx="299875">
                  <c:v>203750</c:v>
                </c:pt>
                <c:pt idx="299876">
                  <c:v>203750</c:v>
                </c:pt>
                <c:pt idx="299877">
                  <c:v>203750</c:v>
                </c:pt>
                <c:pt idx="299878">
                  <c:v>203750</c:v>
                </c:pt>
                <c:pt idx="299879">
                  <c:v>203750</c:v>
                </c:pt>
                <c:pt idx="299880">
                  <c:v>203750</c:v>
                </c:pt>
                <c:pt idx="299881">
                  <c:v>203750</c:v>
                </c:pt>
                <c:pt idx="299882">
                  <c:v>203750</c:v>
                </c:pt>
                <c:pt idx="299883">
                  <c:v>203750</c:v>
                </c:pt>
                <c:pt idx="299884">
                  <c:v>203750</c:v>
                </c:pt>
                <c:pt idx="299885">
                  <c:v>203750</c:v>
                </c:pt>
                <c:pt idx="299886">
                  <c:v>203750</c:v>
                </c:pt>
                <c:pt idx="299887">
                  <c:v>203750</c:v>
                </c:pt>
                <c:pt idx="299888">
                  <c:v>203750</c:v>
                </c:pt>
                <c:pt idx="299889">
                  <c:v>203750</c:v>
                </c:pt>
                <c:pt idx="299890">
                  <c:v>203750</c:v>
                </c:pt>
                <c:pt idx="299891">
                  <c:v>203750</c:v>
                </c:pt>
                <c:pt idx="299892">
                  <c:v>203750</c:v>
                </c:pt>
                <c:pt idx="299893">
                  <c:v>203750</c:v>
                </c:pt>
                <c:pt idx="299894">
                  <c:v>203750</c:v>
                </c:pt>
                <c:pt idx="299895">
                  <c:v>203750</c:v>
                </c:pt>
                <c:pt idx="299896">
                  <c:v>203750</c:v>
                </c:pt>
                <c:pt idx="299897">
                  <c:v>203750</c:v>
                </c:pt>
                <c:pt idx="299898">
                  <c:v>203750</c:v>
                </c:pt>
                <c:pt idx="299899">
                  <c:v>203750</c:v>
                </c:pt>
                <c:pt idx="299900">
                  <c:v>203750</c:v>
                </c:pt>
                <c:pt idx="299901">
                  <c:v>203750</c:v>
                </c:pt>
                <c:pt idx="299902">
                  <c:v>203750</c:v>
                </c:pt>
                <c:pt idx="299903">
                  <c:v>203750</c:v>
                </c:pt>
                <c:pt idx="299904">
                  <c:v>203750</c:v>
                </c:pt>
                <c:pt idx="299905">
                  <c:v>203750</c:v>
                </c:pt>
                <c:pt idx="299906">
                  <c:v>203750</c:v>
                </c:pt>
                <c:pt idx="299907">
                  <c:v>203750</c:v>
                </c:pt>
                <c:pt idx="299908">
                  <c:v>203750</c:v>
                </c:pt>
                <c:pt idx="299909">
                  <c:v>203750</c:v>
                </c:pt>
                <c:pt idx="299910">
                  <c:v>203750</c:v>
                </c:pt>
                <c:pt idx="299911">
                  <c:v>203750</c:v>
                </c:pt>
                <c:pt idx="299912">
                  <c:v>203750</c:v>
                </c:pt>
                <c:pt idx="299913">
                  <c:v>203750</c:v>
                </c:pt>
                <c:pt idx="299914">
                  <c:v>203750</c:v>
                </c:pt>
                <c:pt idx="299915">
                  <c:v>203750</c:v>
                </c:pt>
                <c:pt idx="299916">
                  <c:v>203750</c:v>
                </c:pt>
                <c:pt idx="299917">
                  <c:v>203750</c:v>
                </c:pt>
                <c:pt idx="299918">
                  <c:v>203750</c:v>
                </c:pt>
                <c:pt idx="299919">
                  <c:v>203750</c:v>
                </c:pt>
                <c:pt idx="299920">
                  <c:v>203750</c:v>
                </c:pt>
                <c:pt idx="299921">
                  <c:v>203750</c:v>
                </c:pt>
                <c:pt idx="299922">
                  <c:v>203750</c:v>
                </c:pt>
                <c:pt idx="299923">
                  <c:v>203750</c:v>
                </c:pt>
                <c:pt idx="299924">
                  <c:v>203750</c:v>
                </c:pt>
                <c:pt idx="299925">
                  <c:v>203750</c:v>
                </c:pt>
                <c:pt idx="299926">
                  <c:v>203750</c:v>
                </c:pt>
                <c:pt idx="299927">
                  <c:v>203750</c:v>
                </c:pt>
                <c:pt idx="299928">
                  <c:v>203750</c:v>
                </c:pt>
                <c:pt idx="299929">
                  <c:v>203750</c:v>
                </c:pt>
                <c:pt idx="299930">
                  <c:v>203750</c:v>
                </c:pt>
                <c:pt idx="299931">
                  <c:v>203750</c:v>
                </c:pt>
                <c:pt idx="299932">
                  <c:v>203750</c:v>
                </c:pt>
                <c:pt idx="299933">
                  <c:v>203750</c:v>
                </c:pt>
                <c:pt idx="299934">
                  <c:v>203750</c:v>
                </c:pt>
                <c:pt idx="299935">
                  <c:v>203750</c:v>
                </c:pt>
                <c:pt idx="299936">
                  <c:v>203750</c:v>
                </c:pt>
                <c:pt idx="299937">
                  <c:v>203750</c:v>
                </c:pt>
                <c:pt idx="299938">
                  <c:v>203750</c:v>
                </c:pt>
                <c:pt idx="299939">
                  <c:v>203750</c:v>
                </c:pt>
                <c:pt idx="299940">
                  <c:v>203750</c:v>
                </c:pt>
                <c:pt idx="299941">
                  <c:v>203750</c:v>
                </c:pt>
                <c:pt idx="299942">
                  <c:v>203750</c:v>
                </c:pt>
                <c:pt idx="299943">
                  <c:v>203750</c:v>
                </c:pt>
                <c:pt idx="299944">
                  <c:v>203750</c:v>
                </c:pt>
                <c:pt idx="299945">
                  <c:v>203750</c:v>
                </c:pt>
                <c:pt idx="299946">
                  <c:v>203750</c:v>
                </c:pt>
                <c:pt idx="299947">
                  <c:v>203750</c:v>
                </c:pt>
                <c:pt idx="299948">
                  <c:v>203750</c:v>
                </c:pt>
                <c:pt idx="299949">
                  <c:v>203750</c:v>
                </c:pt>
                <c:pt idx="299950">
                  <c:v>203750</c:v>
                </c:pt>
                <c:pt idx="299951">
                  <c:v>203750</c:v>
                </c:pt>
                <c:pt idx="299952">
                  <c:v>203750</c:v>
                </c:pt>
                <c:pt idx="299953">
                  <c:v>203750</c:v>
                </c:pt>
                <c:pt idx="299954">
                  <c:v>203750</c:v>
                </c:pt>
                <c:pt idx="299955">
                  <c:v>203750</c:v>
                </c:pt>
                <c:pt idx="299956">
                  <c:v>203750</c:v>
                </c:pt>
                <c:pt idx="299957">
                  <c:v>203750</c:v>
                </c:pt>
                <c:pt idx="299958">
                  <c:v>203750</c:v>
                </c:pt>
                <c:pt idx="299959">
                  <c:v>203750</c:v>
                </c:pt>
                <c:pt idx="299960">
                  <c:v>203750</c:v>
                </c:pt>
                <c:pt idx="299961">
                  <c:v>203750</c:v>
                </c:pt>
                <c:pt idx="299962">
                  <c:v>203750</c:v>
                </c:pt>
                <c:pt idx="299963">
                  <c:v>203750</c:v>
                </c:pt>
                <c:pt idx="299964">
                  <c:v>203750</c:v>
                </c:pt>
                <c:pt idx="299965">
                  <c:v>203750</c:v>
                </c:pt>
                <c:pt idx="299966">
                  <c:v>203750</c:v>
                </c:pt>
                <c:pt idx="299967">
                  <c:v>203750</c:v>
                </c:pt>
                <c:pt idx="299968">
                  <c:v>203750</c:v>
                </c:pt>
                <c:pt idx="299969">
                  <c:v>203750</c:v>
                </c:pt>
                <c:pt idx="299970">
                  <c:v>203750</c:v>
                </c:pt>
                <c:pt idx="299971">
                  <c:v>203750</c:v>
                </c:pt>
                <c:pt idx="299972">
                  <c:v>203750</c:v>
                </c:pt>
                <c:pt idx="299973">
                  <c:v>203750</c:v>
                </c:pt>
                <c:pt idx="299974">
                  <c:v>203750</c:v>
                </c:pt>
                <c:pt idx="299975">
                  <c:v>203750</c:v>
                </c:pt>
                <c:pt idx="299976">
                  <c:v>203750</c:v>
                </c:pt>
                <c:pt idx="299977">
                  <c:v>203750</c:v>
                </c:pt>
                <c:pt idx="299978">
                  <c:v>203750</c:v>
                </c:pt>
                <c:pt idx="299979">
                  <c:v>203750</c:v>
                </c:pt>
                <c:pt idx="299980">
                  <c:v>203750</c:v>
                </c:pt>
                <c:pt idx="299981">
                  <c:v>203750</c:v>
                </c:pt>
                <c:pt idx="299982">
                  <c:v>203750</c:v>
                </c:pt>
                <c:pt idx="299983">
                  <c:v>203750</c:v>
                </c:pt>
                <c:pt idx="299984">
                  <c:v>203750</c:v>
                </c:pt>
                <c:pt idx="299985">
                  <c:v>203750</c:v>
                </c:pt>
                <c:pt idx="299986">
                  <c:v>203750</c:v>
                </c:pt>
                <c:pt idx="299987">
                  <c:v>203750</c:v>
                </c:pt>
                <c:pt idx="299988">
                  <c:v>203750</c:v>
                </c:pt>
                <c:pt idx="299989">
                  <c:v>203750</c:v>
                </c:pt>
                <c:pt idx="299990">
                  <c:v>203750</c:v>
                </c:pt>
                <c:pt idx="299991">
                  <c:v>203750</c:v>
                </c:pt>
                <c:pt idx="299992">
                  <c:v>203750</c:v>
                </c:pt>
                <c:pt idx="299993">
                  <c:v>203750</c:v>
                </c:pt>
                <c:pt idx="299994">
                  <c:v>203750</c:v>
                </c:pt>
                <c:pt idx="299995">
                  <c:v>203750</c:v>
                </c:pt>
                <c:pt idx="299996">
                  <c:v>203750</c:v>
                </c:pt>
                <c:pt idx="299997">
                  <c:v>203750</c:v>
                </c:pt>
                <c:pt idx="299998">
                  <c:v>203750</c:v>
                </c:pt>
                <c:pt idx="299999">
                  <c:v>203750</c:v>
                </c:pt>
                <c:pt idx="300000">
                  <c:v>203750</c:v>
                </c:pt>
                <c:pt idx="300001">
                  <c:v>203750</c:v>
                </c:pt>
                <c:pt idx="300002">
                  <c:v>203750</c:v>
                </c:pt>
                <c:pt idx="300003">
                  <c:v>203750</c:v>
                </c:pt>
                <c:pt idx="300004">
                  <c:v>203750</c:v>
                </c:pt>
                <c:pt idx="300005">
                  <c:v>203750</c:v>
                </c:pt>
                <c:pt idx="300006">
                  <c:v>203750</c:v>
                </c:pt>
                <c:pt idx="300007">
                  <c:v>203750</c:v>
                </c:pt>
                <c:pt idx="300008">
                  <c:v>203750</c:v>
                </c:pt>
                <c:pt idx="300009">
                  <c:v>203750</c:v>
                </c:pt>
                <c:pt idx="300010">
                  <c:v>203750</c:v>
                </c:pt>
                <c:pt idx="300011">
                  <c:v>203750</c:v>
                </c:pt>
                <c:pt idx="300012">
                  <c:v>203750</c:v>
                </c:pt>
                <c:pt idx="300013">
                  <c:v>203750</c:v>
                </c:pt>
                <c:pt idx="300014">
                  <c:v>203750</c:v>
                </c:pt>
                <c:pt idx="300015">
                  <c:v>203750</c:v>
                </c:pt>
                <c:pt idx="300016">
                  <c:v>203750</c:v>
                </c:pt>
                <c:pt idx="300017">
                  <c:v>203750</c:v>
                </c:pt>
                <c:pt idx="300018">
                  <c:v>203750</c:v>
                </c:pt>
                <c:pt idx="300019">
                  <c:v>203750</c:v>
                </c:pt>
                <c:pt idx="300020">
                  <c:v>203750</c:v>
                </c:pt>
                <c:pt idx="300021">
                  <c:v>203750</c:v>
                </c:pt>
                <c:pt idx="300022">
                  <c:v>203750</c:v>
                </c:pt>
                <c:pt idx="300023">
                  <c:v>203750</c:v>
                </c:pt>
                <c:pt idx="300024">
                  <c:v>203750</c:v>
                </c:pt>
                <c:pt idx="300025">
                  <c:v>203750</c:v>
                </c:pt>
                <c:pt idx="300026">
                  <c:v>203750</c:v>
                </c:pt>
                <c:pt idx="300027">
                  <c:v>203750</c:v>
                </c:pt>
                <c:pt idx="300028">
                  <c:v>203750</c:v>
                </c:pt>
                <c:pt idx="300029">
                  <c:v>203750</c:v>
                </c:pt>
                <c:pt idx="300030">
                  <c:v>203750</c:v>
                </c:pt>
                <c:pt idx="300031">
                  <c:v>203750</c:v>
                </c:pt>
                <c:pt idx="300032">
                  <c:v>203750</c:v>
                </c:pt>
                <c:pt idx="300033">
                  <c:v>203750</c:v>
                </c:pt>
                <c:pt idx="300034">
                  <c:v>203750</c:v>
                </c:pt>
                <c:pt idx="300035">
                  <c:v>203750</c:v>
                </c:pt>
                <c:pt idx="300036">
                  <c:v>203750</c:v>
                </c:pt>
                <c:pt idx="300037">
                  <c:v>203750</c:v>
                </c:pt>
                <c:pt idx="300038">
                  <c:v>203750</c:v>
                </c:pt>
                <c:pt idx="300039">
                  <c:v>203750</c:v>
                </c:pt>
                <c:pt idx="300040">
                  <c:v>203750</c:v>
                </c:pt>
                <c:pt idx="300041">
                  <c:v>203750</c:v>
                </c:pt>
                <c:pt idx="300042">
                  <c:v>203750</c:v>
                </c:pt>
                <c:pt idx="300043">
                  <c:v>203750</c:v>
                </c:pt>
                <c:pt idx="300044">
                  <c:v>203750</c:v>
                </c:pt>
                <c:pt idx="300045">
                  <c:v>203750</c:v>
                </c:pt>
                <c:pt idx="300046">
                  <c:v>203750</c:v>
                </c:pt>
                <c:pt idx="300047">
                  <c:v>203750</c:v>
                </c:pt>
                <c:pt idx="300048">
                  <c:v>203750</c:v>
                </c:pt>
                <c:pt idx="300049">
                  <c:v>203750</c:v>
                </c:pt>
                <c:pt idx="300050">
                  <c:v>203750</c:v>
                </c:pt>
                <c:pt idx="300051">
                  <c:v>203750</c:v>
                </c:pt>
                <c:pt idx="300052">
                  <c:v>203750</c:v>
                </c:pt>
                <c:pt idx="300053">
                  <c:v>203750</c:v>
                </c:pt>
                <c:pt idx="300054">
                  <c:v>203750</c:v>
                </c:pt>
                <c:pt idx="300055">
                  <c:v>203750</c:v>
                </c:pt>
                <c:pt idx="300056">
                  <c:v>203750</c:v>
                </c:pt>
                <c:pt idx="300057">
                  <c:v>203750</c:v>
                </c:pt>
                <c:pt idx="300058">
                  <c:v>203750</c:v>
                </c:pt>
                <c:pt idx="300059">
                  <c:v>203750</c:v>
                </c:pt>
                <c:pt idx="300060">
                  <c:v>203750</c:v>
                </c:pt>
                <c:pt idx="300061">
                  <c:v>203750</c:v>
                </c:pt>
                <c:pt idx="300062">
                  <c:v>203750</c:v>
                </c:pt>
                <c:pt idx="300063">
                  <c:v>203750</c:v>
                </c:pt>
                <c:pt idx="300064">
                  <c:v>203750</c:v>
                </c:pt>
                <c:pt idx="300065">
                  <c:v>203750</c:v>
                </c:pt>
                <c:pt idx="300066">
                  <c:v>203750</c:v>
                </c:pt>
                <c:pt idx="300067">
                  <c:v>203750</c:v>
                </c:pt>
                <c:pt idx="300068">
                  <c:v>203750</c:v>
                </c:pt>
                <c:pt idx="300069">
                  <c:v>203750</c:v>
                </c:pt>
                <c:pt idx="300070">
                  <c:v>203750</c:v>
                </c:pt>
                <c:pt idx="300071">
                  <c:v>203750</c:v>
                </c:pt>
                <c:pt idx="300072">
                  <c:v>203750</c:v>
                </c:pt>
                <c:pt idx="300073">
                  <c:v>203750</c:v>
                </c:pt>
                <c:pt idx="300074">
                  <c:v>203750</c:v>
                </c:pt>
                <c:pt idx="300075">
                  <c:v>203750</c:v>
                </c:pt>
                <c:pt idx="300076">
                  <c:v>203750</c:v>
                </c:pt>
                <c:pt idx="300077">
                  <c:v>203750</c:v>
                </c:pt>
                <c:pt idx="300078">
                  <c:v>203750</c:v>
                </c:pt>
                <c:pt idx="300079">
                  <c:v>203750</c:v>
                </c:pt>
                <c:pt idx="300080">
                  <c:v>203750</c:v>
                </c:pt>
                <c:pt idx="300081">
                  <c:v>203750</c:v>
                </c:pt>
                <c:pt idx="300082">
                  <c:v>203750</c:v>
                </c:pt>
                <c:pt idx="300083">
                  <c:v>203750</c:v>
                </c:pt>
                <c:pt idx="300084">
                  <c:v>203750</c:v>
                </c:pt>
                <c:pt idx="300085">
                  <c:v>203750</c:v>
                </c:pt>
                <c:pt idx="300086">
                  <c:v>203750</c:v>
                </c:pt>
                <c:pt idx="300087">
                  <c:v>203750</c:v>
                </c:pt>
                <c:pt idx="300088">
                  <c:v>203750</c:v>
                </c:pt>
                <c:pt idx="300089">
                  <c:v>203750</c:v>
                </c:pt>
                <c:pt idx="300090">
                  <c:v>203750</c:v>
                </c:pt>
                <c:pt idx="300091">
                  <c:v>203750</c:v>
                </c:pt>
                <c:pt idx="300092">
                  <c:v>203750</c:v>
                </c:pt>
                <c:pt idx="300093">
                  <c:v>203750</c:v>
                </c:pt>
                <c:pt idx="300094">
                  <c:v>203750</c:v>
                </c:pt>
                <c:pt idx="300095">
                  <c:v>203750</c:v>
                </c:pt>
                <c:pt idx="300096">
                  <c:v>203750</c:v>
                </c:pt>
                <c:pt idx="300097">
                  <c:v>203750</c:v>
                </c:pt>
                <c:pt idx="300098">
                  <c:v>203750</c:v>
                </c:pt>
                <c:pt idx="300099">
                  <c:v>203750</c:v>
                </c:pt>
                <c:pt idx="300100">
                  <c:v>203750</c:v>
                </c:pt>
                <c:pt idx="300101">
                  <c:v>203750</c:v>
                </c:pt>
                <c:pt idx="300102">
                  <c:v>203750</c:v>
                </c:pt>
                <c:pt idx="300103">
                  <c:v>203750</c:v>
                </c:pt>
                <c:pt idx="300104">
                  <c:v>203750</c:v>
                </c:pt>
                <c:pt idx="300105">
                  <c:v>203750</c:v>
                </c:pt>
                <c:pt idx="300106">
                  <c:v>203750</c:v>
                </c:pt>
                <c:pt idx="300107">
                  <c:v>203750</c:v>
                </c:pt>
                <c:pt idx="300108">
                  <c:v>203750</c:v>
                </c:pt>
                <c:pt idx="300109">
                  <c:v>203750</c:v>
                </c:pt>
                <c:pt idx="300110">
                  <c:v>203750</c:v>
                </c:pt>
                <c:pt idx="300111">
                  <c:v>203750</c:v>
                </c:pt>
                <c:pt idx="300112">
                  <c:v>203750</c:v>
                </c:pt>
                <c:pt idx="300113">
                  <c:v>203750</c:v>
                </c:pt>
                <c:pt idx="300114">
                  <c:v>203750</c:v>
                </c:pt>
                <c:pt idx="300115">
                  <c:v>203750</c:v>
                </c:pt>
                <c:pt idx="300116">
                  <c:v>203750</c:v>
                </c:pt>
                <c:pt idx="300117">
                  <c:v>203750</c:v>
                </c:pt>
                <c:pt idx="300118">
                  <c:v>203750</c:v>
                </c:pt>
                <c:pt idx="300119">
                  <c:v>203750</c:v>
                </c:pt>
                <c:pt idx="300120">
                  <c:v>203750</c:v>
                </c:pt>
                <c:pt idx="300121">
                  <c:v>203750</c:v>
                </c:pt>
                <c:pt idx="300122">
                  <c:v>203750</c:v>
                </c:pt>
                <c:pt idx="300123">
                  <c:v>203750</c:v>
                </c:pt>
                <c:pt idx="300124">
                  <c:v>203750</c:v>
                </c:pt>
                <c:pt idx="300125">
                  <c:v>203750</c:v>
                </c:pt>
                <c:pt idx="300126">
                  <c:v>203750</c:v>
                </c:pt>
                <c:pt idx="300127">
                  <c:v>203750</c:v>
                </c:pt>
                <c:pt idx="300128">
                  <c:v>203750</c:v>
                </c:pt>
                <c:pt idx="300129">
                  <c:v>203750</c:v>
                </c:pt>
                <c:pt idx="300130">
                  <c:v>203750</c:v>
                </c:pt>
                <c:pt idx="300131">
                  <c:v>203750</c:v>
                </c:pt>
                <c:pt idx="300132">
                  <c:v>203750</c:v>
                </c:pt>
                <c:pt idx="300133">
                  <c:v>203750</c:v>
                </c:pt>
                <c:pt idx="300134">
                  <c:v>203750</c:v>
                </c:pt>
                <c:pt idx="300135">
                  <c:v>203750</c:v>
                </c:pt>
                <c:pt idx="300136">
                  <c:v>203750</c:v>
                </c:pt>
                <c:pt idx="300137">
                  <c:v>203750</c:v>
                </c:pt>
                <c:pt idx="300138">
                  <c:v>203750</c:v>
                </c:pt>
                <c:pt idx="300139">
                  <c:v>203750</c:v>
                </c:pt>
                <c:pt idx="300140">
                  <c:v>203750</c:v>
                </c:pt>
                <c:pt idx="300141">
                  <c:v>203750</c:v>
                </c:pt>
                <c:pt idx="300142">
                  <c:v>203750</c:v>
                </c:pt>
                <c:pt idx="300143">
                  <c:v>203750</c:v>
                </c:pt>
                <c:pt idx="300144">
                  <c:v>203750</c:v>
                </c:pt>
                <c:pt idx="300145">
                  <c:v>203750</c:v>
                </c:pt>
                <c:pt idx="300146">
                  <c:v>203750</c:v>
                </c:pt>
                <c:pt idx="300147">
                  <c:v>203750</c:v>
                </c:pt>
                <c:pt idx="300148">
                  <c:v>203750</c:v>
                </c:pt>
                <c:pt idx="300149">
                  <c:v>203750</c:v>
                </c:pt>
                <c:pt idx="300150">
                  <c:v>203750</c:v>
                </c:pt>
                <c:pt idx="300151">
                  <c:v>203750</c:v>
                </c:pt>
                <c:pt idx="300152">
                  <c:v>203750</c:v>
                </c:pt>
                <c:pt idx="300153">
                  <c:v>203750</c:v>
                </c:pt>
                <c:pt idx="300154">
                  <c:v>203750</c:v>
                </c:pt>
                <c:pt idx="300155">
                  <c:v>203750</c:v>
                </c:pt>
                <c:pt idx="300156">
                  <c:v>203750</c:v>
                </c:pt>
                <c:pt idx="300157">
                  <c:v>203750</c:v>
                </c:pt>
                <c:pt idx="300158">
                  <c:v>203750</c:v>
                </c:pt>
                <c:pt idx="300159">
                  <c:v>203750</c:v>
                </c:pt>
                <c:pt idx="300160">
                  <c:v>203750</c:v>
                </c:pt>
                <c:pt idx="300161">
                  <c:v>203750</c:v>
                </c:pt>
                <c:pt idx="300162">
                  <c:v>203750</c:v>
                </c:pt>
                <c:pt idx="300163">
                  <c:v>203750</c:v>
                </c:pt>
                <c:pt idx="300164">
                  <c:v>203750</c:v>
                </c:pt>
                <c:pt idx="300165">
                  <c:v>203750</c:v>
                </c:pt>
                <c:pt idx="300166">
                  <c:v>203750</c:v>
                </c:pt>
                <c:pt idx="300167">
                  <c:v>203750</c:v>
                </c:pt>
                <c:pt idx="300168">
                  <c:v>203750</c:v>
                </c:pt>
                <c:pt idx="300169">
                  <c:v>203750</c:v>
                </c:pt>
                <c:pt idx="300170">
                  <c:v>203750</c:v>
                </c:pt>
                <c:pt idx="300171">
                  <c:v>203750</c:v>
                </c:pt>
                <c:pt idx="300172">
                  <c:v>203750</c:v>
                </c:pt>
                <c:pt idx="300173">
                  <c:v>203750</c:v>
                </c:pt>
                <c:pt idx="300174">
                  <c:v>203750</c:v>
                </c:pt>
                <c:pt idx="300175">
                  <c:v>203750</c:v>
                </c:pt>
                <c:pt idx="300176">
                  <c:v>203750</c:v>
                </c:pt>
                <c:pt idx="300177">
                  <c:v>203750</c:v>
                </c:pt>
                <c:pt idx="300178">
                  <c:v>203750</c:v>
                </c:pt>
                <c:pt idx="300179">
                  <c:v>203750</c:v>
                </c:pt>
                <c:pt idx="300180">
                  <c:v>203750</c:v>
                </c:pt>
                <c:pt idx="300181">
                  <c:v>203750</c:v>
                </c:pt>
                <c:pt idx="300182">
                  <c:v>203750</c:v>
                </c:pt>
                <c:pt idx="300183">
                  <c:v>203750</c:v>
                </c:pt>
                <c:pt idx="300184">
                  <c:v>203750</c:v>
                </c:pt>
                <c:pt idx="300185">
                  <c:v>203750</c:v>
                </c:pt>
                <c:pt idx="300186">
                  <c:v>203750</c:v>
                </c:pt>
                <c:pt idx="300187">
                  <c:v>203750</c:v>
                </c:pt>
                <c:pt idx="300188">
                  <c:v>203750</c:v>
                </c:pt>
                <c:pt idx="300189">
                  <c:v>203750</c:v>
                </c:pt>
                <c:pt idx="300190">
                  <c:v>203750</c:v>
                </c:pt>
                <c:pt idx="300191">
                  <c:v>203750</c:v>
                </c:pt>
                <c:pt idx="300192">
                  <c:v>203750</c:v>
                </c:pt>
                <c:pt idx="300193">
                  <c:v>203750</c:v>
                </c:pt>
                <c:pt idx="300194">
                  <c:v>203750</c:v>
                </c:pt>
                <c:pt idx="300195">
                  <c:v>203750</c:v>
                </c:pt>
                <c:pt idx="300196">
                  <c:v>203750</c:v>
                </c:pt>
                <c:pt idx="300197">
                  <c:v>203750</c:v>
                </c:pt>
                <c:pt idx="300198">
                  <c:v>203750</c:v>
                </c:pt>
                <c:pt idx="300199">
                  <c:v>203750</c:v>
                </c:pt>
                <c:pt idx="300200">
                  <c:v>203750</c:v>
                </c:pt>
                <c:pt idx="300201">
                  <c:v>203750</c:v>
                </c:pt>
                <c:pt idx="300202">
                  <c:v>203750</c:v>
                </c:pt>
                <c:pt idx="300203">
                  <c:v>203750</c:v>
                </c:pt>
                <c:pt idx="300204">
                  <c:v>203750</c:v>
                </c:pt>
                <c:pt idx="300205">
                  <c:v>203750</c:v>
                </c:pt>
                <c:pt idx="300206">
                  <c:v>203750</c:v>
                </c:pt>
                <c:pt idx="300207">
                  <c:v>203750</c:v>
                </c:pt>
                <c:pt idx="300208">
                  <c:v>203750</c:v>
                </c:pt>
                <c:pt idx="300209">
                  <c:v>203750</c:v>
                </c:pt>
                <c:pt idx="300210">
                  <c:v>203750</c:v>
                </c:pt>
                <c:pt idx="300211">
                  <c:v>203750</c:v>
                </c:pt>
                <c:pt idx="300212">
                  <c:v>203750</c:v>
                </c:pt>
                <c:pt idx="300213">
                  <c:v>203750</c:v>
                </c:pt>
                <c:pt idx="300214">
                  <c:v>203750</c:v>
                </c:pt>
                <c:pt idx="300215">
                  <c:v>203750</c:v>
                </c:pt>
                <c:pt idx="300216">
                  <c:v>203750</c:v>
                </c:pt>
                <c:pt idx="300217">
                  <c:v>203750</c:v>
                </c:pt>
                <c:pt idx="300218">
                  <c:v>203750</c:v>
                </c:pt>
                <c:pt idx="300219">
                  <c:v>203750</c:v>
                </c:pt>
                <c:pt idx="300220">
                  <c:v>203750</c:v>
                </c:pt>
                <c:pt idx="300221">
                  <c:v>203750</c:v>
                </c:pt>
                <c:pt idx="300222">
                  <c:v>203750</c:v>
                </c:pt>
                <c:pt idx="300223">
                  <c:v>203750</c:v>
                </c:pt>
                <c:pt idx="300224">
                  <c:v>203750</c:v>
                </c:pt>
                <c:pt idx="300225">
                  <c:v>203750</c:v>
                </c:pt>
                <c:pt idx="300226">
                  <c:v>203750</c:v>
                </c:pt>
                <c:pt idx="300227">
                  <c:v>203750</c:v>
                </c:pt>
                <c:pt idx="300228">
                  <c:v>203750</c:v>
                </c:pt>
                <c:pt idx="300229">
                  <c:v>203750</c:v>
                </c:pt>
                <c:pt idx="300230">
                  <c:v>203750</c:v>
                </c:pt>
                <c:pt idx="300231">
                  <c:v>203750</c:v>
                </c:pt>
                <c:pt idx="300232">
                  <c:v>203750</c:v>
                </c:pt>
                <c:pt idx="300233">
                  <c:v>203750</c:v>
                </c:pt>
                <c:pt idx="300234">
                  <c:v>203750</c:v>
                </c:pt>
                <c:pt idx="300235">
                  <c:v>203750</c:v>
                </c:pt>
                <c:pt idx="300236">
                  <c:v>203750</c:v>
                </c:pt>
                <c:pt idx="300237">
                  <c:v>203750</c:v>
                </c:pt>
                <c:pt idx="300238">
                  <c:v>203750</c:v>
                </c:pt>
                <c:pt idx="300239">
                  <c:v>203750</c:v>
                </c:pt>
                <c:pt idx="300240">
                  <c:v>203750</c:v>
                </c:pt>
                <c:pt idx="300241">
                  <c:v>203750</c:v>
                </c:pt>
                <c:pt idx="300242">
                  <c:v>203750</c:v>
                </c:pt>
                <c:pt idx="300243">
                  <c:v>203750</c:v>
                </c:pt>
                <c:pt idx="300244">
                  <c:v>203750</c:v>
                </c:pt>
                <c:pt idx="300245">
                  <c:v>203750</c:v>
                </c:pt>
                <c:pt idx="300246">
                  <c:v>203750</c:v>
                </c:pt>
                <c:pt idx="300247">
                  <c:v>203750</c:v>
                </c:pt>
                <c:pt idx="300248">
                  <c:v>203750</c:v>
                </c:pt>
                <c:pt idx="300249">
                  <c:v>203750</c:v>
                </c:pt>
                <c:pt idx="300250">
                  <c:v>203750</c:v>
                </c:pt>
                <c:pt idx="300251">
                  <c:v>203750</c:v>
                </c:pt>
                <c:pt idx="300252">
                  <c:v>203750</c:v>
                </c:pt>
                <c:pt idx="300253">
                  <c:v>203750</c:v>
                </c:pt>
                <c:pt idx="300254">
                  <c:v>203750</c:v>
                </c:pt>
                <c:pt idx="300255">
                  <c:v>203750</c:v>
                </c:pt>
                <c:pt idx="300256">
                  <c:v>203750</c:v>
                </c:pt>
                <c:pt idx="300257">
                  <c:v>203750</c:v>
                </c:pt>
                <c:pt idx="300258">
                  <c:v>203750</c:v>
                </c:pt>
                <c:pt idx="300259">
                  <c:v>203750</c:v>
                </c:pt>
                <c:pt idx="300260">
                  <c:v>203750</c:v>
                </c:pt>
                <c:pt idx="300261">
                  <c:v>203750</c:v>
                </c:pt>
                <c:pt idx="300262">
                  <c:v>203750</c:v>
                </c:pt>
                <c:pt idx="300263">
                  <c:v>203750</c:v>
                </c:pt>
                <c:pt idx="300264">
                  <c:v>203750</c:v>
                </c:pt>
                <c:pt idx="300265">
                  <c:v>203750</c:v>
                </c:pt>
                <c:pt idx="300266">
                  <c:v>203750</c:v>
                </c:pt>
                <c:pt idx="300267">
                  <c:v>203750</c:v>
                </c:pt>
                <c:pt idx="300268">
                  <c:v>203750</c:v>
                </c:pt>
                <c:pt idx="300269">
                  <c:v>203750</c:v>
                </c:pt>
                <c:pt idx="300270">
                  <c:v>203750</c:v>
                </c:pt>
                <c:pt idx="300271">
                  <c:v>203750</c:v>
                </c:pt>
                <c:pt idx="300272">
                  <c:v>203750</c:v>
                </c:pt>
                <c:pt idx="300273">
                  <c:v>203750</c:v>
                </c:pt>
                <c:pt idx="300274">
                  <c:v>203750</c:v>
                </c:pt>
                <c:pt idx="300275">
                  <c:v>203750</c:v>
                </c:pt>
                <c:pt idx="300276">
                  <c:v>203750</c:v>
                </c:pt>
                <c:pt idx="300277">
                  <c:v>203750</c:v>
                </c:pt>
                <c:pt idx="300278">
                  <c:v>203750</c:v>
                </c:pt>
                <c:pt idx="300279">
                  <c:v>203750</c:v>
                </c:pt>
                <c:pt idx="300280">
                  <c:v>203750</c:v>
                </c:pt>
                <c:pt idx="300281">
                  <c:v>203750</c:v>
                </c:pt>
                <c:pt idx="300282">
                  <c:v>203750</c:v>
                </c:pt>
                <c:pt idx="300283">
                  <c:v>203750</c:v>
                </c:pt>
                <c:pt idx="300284">
                  <c:v>203750</c:v>
                </c:pt>
                <c:pt idx="300285">
                  <c:v>203750</c:v>
                </c:pt>
                <c:pt idx="300286">
                  <c:v>203750</c:v>
                </c:pt>
                <c:pt idx="300287">
                  <c:v>203750</c:v>
                </c:pt>
                <c:pt idx="300288">
                  <c:v>203750</c:v>
                </c:pt>
                <c:pt idx="300289">
                  <c:v>203750</c:v>
                </c:pt>
                <c:pt idx="300290">
                  <c:v>203750</c:v>
                </c:pt>
                <c:pt idx="300291">
                  <c:v>203750</c:v>
                </c:pt>
                <c:pt idx="300292">
                  <c:v>203750</c:v>
                </c:pt>
                <c:pt idx="300293">
                  <c:v>203750</c:v>
                </c:pt>
                <c:pt idx="300294">
                  <c:v>203750</c:v>
                </c:pt>
                <c:pt idx="300295">
                  <c:v>203750</c:v>
                </c:pt>
                <c:pt idx="300296">
                  <c:v>203750</c:v>
                </c:pt>
                <c:pt idx="300297">
                  <c:v>203750</c:v>
                </c:pt>
                <c:pt idx="300298">
                  <c:v>203750</c:v>
                </c:pt>
                <c:pt idx="300299">
                  <c:v>203750</c:v>
                </c:pt>
                <c:pt idx="300300">
                  <c:v>203750</c:v>
                </c:pt>
                <c:pt idx="300301">
                  <c:v>203750</c:v>
                </c:pt>
                <c:pt idx="300302">
                  <c:v>203750</c:v>
                </c:pt>
                <c:pt idx="300303">
                  <c:v>203750</c:v>
                </c:pt>
                <c:pt idx="300304">
                  <c:v>203750</c:v>
                </c:pt>
                <c:pt idx="300305">
                  <c:v>203750</c:v>
                </c:pt>
                <c:pt idx="300306">
                  <c:v>203750</c:v>
                </c:pt>
                <c:pt idx="300307">
                  <c:v>203750</c:v>
                </c:pt>
                <c:pt idx="300308">
                  <c:v>203750</c:v>
                </c:pt>
                <c:pt idx="300309">
                  <c:v>203750</c:v>
                </c:pt>
                <c:pt idx="300310">
                  <c:v>203750</c:v>
                </c:pt>
                <c:pt idx="300311">
                  <c:v>203750</c:v>
                </c:pt>
                <c:pt idx="300312">
                  <c:v>203750</c:v>
                </c:pt>
                <c:pt idx="300313">
                  <c:v>203750</c:v>
                </c:pt>
                <c:pt idx="300314">
                  <c:v>203750</c:v>
                </c:pt>
                <c:pt idx="300315">
                  <c:v>203750</c:v>
                </c:pt>
                <c:pt idx="300316">
                  <c:v>203750</c:v>
                </c:pt>
                <c:pt idx="300317">
                  <c:v>203750</c:v>
                </c:pt>
                <c:pt idx="300318">
                  <c:v>203750</c:v>
                </c:pt>
                <c:pt idx="300319">
                  <c:v>203750</c:v>
                </c:pt>
                <c:pt idx="300320">
                  <c:v>203750</c:v>
                </c:pt>
                <c:pt idx="300321">
                  <c:v>203750</c:v>
                </c:pt>
                <c:pt idx="300322">
                  <c:v>203750</c:v>
                </c:pt>
                <c:pt idx="300323">
                  <c:v>203750</c:v>
                </c:pt>
                <c:pt idx="300324">
                  <c:v>203750</c:v>
                </c:pt>
                <c:pt idx="300325">
                  <c:v>203750</c:v>
                </c:pt>
                <c:pt idx="300326">
                  <c:v>203750</c:v>
                </c:pt>
                <c:pt idx="300327">
                  <c:v>203750</c:v>
                </c:pt>
                <c:pt idx="300328">
                  <c:v>203750</c:v>
                </c:pt>
                <c:pt idx="300329">
                  <c:v>203750</c:v>
                </c:pt>
                <c:pt idx="300330">
                  <c:v>203750</c:v>
                </c:pt>
                <c:pt idx="300331">
                  <c:v>203750</c:v>
                </c:pt>
                <c:pt idx="300332">
                  <c:v>203750</c:v>
                </c:pt>
                <c:pt idx="300333">
                  <c:v>203750</c:v>
                </c:pt>
                <c:pt idx="300334">
                  <c:v>203750</c:v>
                </c:pt>
                <c:pt idx="300335">
                  <c:v>203750</c:v>
                </c:pt>
                <c:pt idx="300336">
                  <c:v>203750</c:v>
                </c:pt>
                <c:pt idx="300337">
                  <c:v>203750</c:v>
                </c:pt>
                <c:pt idx="300338">
                  <c:v>203750</c:v>
                </c:pt>
                <c:pt idx="300339">
                  <c:v>203750</c:v>
                </c:pt>
                <c:pt idx="300340">
                  <c:v>203750</c:v>
                </c:pt>
                <c:pt idx="300341">
                  <c:v>203750</c:v>
                </c:pt>
                <c:pt idx="300342">
                  <c:v>203750</c:v>
                </c:pt>
                <c:pt idx="300343">
                  <c:v>203750</c:v>
                </c:pt>
                <c:pt idx="300344">
                  <c:v>203750</c:v>
                </c:pt>
                <c:pt idx="300345">
                  <c:v>203750</c:v>
                </c:pt>
                <c:pt idx="300346">
                  <c:v>203750</c:v>
                </c:pt>
                <c:pt idx="300347">
                  <c:v>203750</c:v>
                </c:pt>
                <c:pt idx="300348">
                  <c:v>203750</c:v>
                </c:pt>
                <c:pt idx="300349">
                  <c:v>203750</c:v>
                </c:pt>
                <c:pt idx="300350">
                  <c:v>203750</c:v>
                </c:pt>
                <c:pt idx="300351">
                  <c:v>203750</c:v>
                </c:pt>
                <c:pt idx="300352">
                  <c:v>203750</c:v>
                </c:pt>
                <c:pt idx="300353">
                  <c:v>203750</c:v>
                </c:pt>
                <c:pt idx="300354">
                  <c:v>203750</c:v>
                </c:pt>
                <c:pt idx="300355">
                  <c:v>203750</c:v>
                </c:pt>
                <c:pt idx="300356">
                  <c:v>203750</c:v>
                </c:pt>
                <c:pt idx="300357">
                  <c:v>203750</c:v>
                </c:pt>
                <c:pt idx="300358">
                  <c:v>203750</c:v>
                </c:pt>
                <c:pt idx="300359">
                  <c:v>203750</c:v>
                </c:pt>
                <c:pt idx="300360">
                  <c:v>203750</c:v>
                </c:pt>
                <c:pt idx="300361">
                  <c:v>203750</c:v>
                </c:pt>
                <c:pt idx="300362">
                  <c:v>203750</c:v>
                </c:pt>
                <c:pt idx="300363">
                  <c:v>203750</c:v>
                </c:pt>
                <c:pt idx="300364">
                  <c:v>203750</c:v>
                </c:pt>
                <c:pt idx="300365">
                  <c:v>203750</c:v>
                </c:pt>
                <c:pt idx="300366">
                  <c:v>203750</c:v>
                </c:pt>
                <c:pt idx="300367">
                  <c:v>203750</c:v>
                </c:pt>
                <c:pt idx="300368">
                  <c:v>203750</c:v>
                </c:pt>
                <c:pt idx="300369">
                  <c:v>203750</c:v>
                </c:pt>
                <c:pt idx="300370">
                  <c:v>203750</c:v>
                </c:pt>
                <c:pt idx="300371">
                  <c:v>203750</c:v>
                </c:pt>
                <c:pt idx="300372">
                  <c:v>203750</c:v>
                </c:pt>
                <c:pt idx="300373">
                  <c:v>203750</c:v>
                </c:pt>
                <c:pt idx="300374">
                  <c:v>203750</c:v>
                </c:pt>
                <c:pt idx="300375">
                  <c:v>203750</c:v>
                </c:pt>
                <c:pt idx="300376">
                  <c:v>203750</c:v>
                </c:pt>
                <c:pt idx="300377">
                  <c:v>203750</c:v>
                </c:pt>
                <c:pt idx="300378">
                  <c:v>203750</c:v>
                </c:pt>
                <c:pt idx="300379">
                  <c:v>203750</c:v>
                </c:pt>
                <c:pt idx="300380">
                  <c:v>203750</c:v>
                </c:pt>
                <c:pt idx="300381">
                  <c:v>203750</c:v>
                </c:pt>
                <c:pt idx="300382">
                  <c:v>203750</c:v>
                </c:pt>
                <c:pt idx="300383">
                  <c:v>203750</c:v>
                </c:pt>
                <c:pt idx="300384">
                  <c:v>203750</c:v>
                </c:pt>
                <c:pt idx="300385">
                  <c:v>203750</c:v>
                </c:pt>
                <c:pt idx="300386">
                  <c:v>203750</c:v>
                </c:pt>
                <c:pt idx="300387">
                  <c:v>203750</c:v>
                </c:pt>
                <c:pt idx="300388">
                  <c:v>203750</c:v>
                </c:pt>
                <c:pt idx="300389">
                  <c:v>203750</c:v>
                </c:pt>
                <c:pt idx="300390">
                  <c:v>203750</c:v>
                </c:pt>
                <c:pt idx="300391">
                  <c:v>203750</c:v>
                </c:pt>
                <c:pt idx="300392">
                  <c:v>203750</c:v>
                </c:pt>
                <c:pt idx="300393">
                  <c:v>203750</c:v>
                </c:pt>
                <c:pt idx="300394">
                  <c:v>203750</c:v>
                </c:pt>
                <c:pt idx="300395">
                  <c:v>203750</c:v>
                </c:pt>
                <c:pt idx="300396">
                  <c:v>203750</c:v>
                </c:pt>
                <c:pt idx="300397">
                  <c:v>203750</c:v>
                </c:pt>
                <c:pt idx="300398">
                  <c:v>203750</c:v>
                </c:pt>
                <c:pt idx="300399">
                  <c:v>203750</c:v>
                </c:pt>
                <c:pt idx="300400">
                  <c:v>203750</c:v>
                </c:pt>
                <c:pt idx="300401">
                  <c:v>203750</c:v>
                </c:pt>
                <c:pt idx="300402">
                  <c:v>203750</c:v>
                </c:pt>
                <c:pt idx="300403">
                  <c:v>203750</c:v>
                </c:pt>
                <c:pt idx="300404">
                  <c:v>203750</c:v>
                </c:pt>
                <c:pt idx="300405">
                  <c:v>203750</c:v>
                </c:pt>
                <c:pt idx="300406">
                  <c:v>203750</c:v>
                </c:pt>
                <c:pt idx="300407">
                  <c:v>203750</c:v>
                </c:pt>
                <c:pt idx="300408">
                  <c:v>203750</c:v>
                </c:pt>
                <c:pt idx="300409">
                  <c:v>203750</c:v>
                </c:pt>
                <c:pt idx="300410">
                  <c:v>203750</c:v>
                </c:pt>
                <c:pt idx="300411">
                  <c:v>203750</c:v>
                </c:pt>
                <c:pt idx="300412">
                  <c:v>203750</c:v>
                </c:pt>
                <c:pt idx="300413">
                  <c:v>203750</c:v>
                </c:pt>
                <c:pt idx="300414">
                  <c:v>203750</c:v>
                </c:pt>
                <c:pt idx="300415">
                  <c:v>203750</c:v>
                </c:pt>
                <c:pt idx="300416">
                  <c:v>203750</c:v>
                </c:pt>
                <c:pt idx="300417">
                  <c:v>203750</c:v>
                </c:pt>
                <c:pt idx="300418">
                  <c:v>203750</c:v>
                </c:pt>
                <c:pt idx="300419">
                  <c:v>203750</c:v>
                </c:pt>
                <c:pt idx="300420">
                  <c:v>203750</c:v>
                </c:pt>
                <c:pt idx="300421">
                  <c:v>203750</c:v>
                </c:pt>
                <c:pt idx="300422">
                  <c:v>203750</c:v>
                </c:pt>
                <c:pt idx="300423">
                  <c:v>203750</c:v>
                </c:pt>
                <c:pt idx="300424">
                  <c:v>203750</c:v>
                </c:pt>
                <c:pt idx="300425">
                  <c:v>203750</c:v>
                </c:pt>
                <c:pt idx="300426">
                  <c:v>203750</c:v>
                </c:pt>
                <c:pt idx="300427">
                  <c:v>203750</c:v>
                </c:pt>
                <c:pt idx="300428">
                  <c:v>203750</c:v>
                </c:pt>
                <c:pt idx="300429">
                  <c:v>203750</c:v>
                </c:pt>
                <c:pt idx="300430">
                  <c:v>203750</c:v>
                </c:pt>
                <c:pt idx="300431">
                  <c:v>203750</c:v>
                </c:pt>
                <c:pt idx="300432">
                  <c:v>203750</c:v>
                </c:pt>
                <c:pt idx="300433">
                  <c:v>203750</c:v>
                </c:pt>
                <c:pt idx="300434">
                  <c:v>203750</c:v>
                </c:pt>
                <c:pt idx="300435">
                  <c:v>203750</c:v>
                </c:pt>
                <c:pt idx="300436">
                  <c:v>203750</c:v>
                </c:pt>
                <c:pt idx="300437">
                  <c:v>203750</c:v>
                </c:pt>
                <c:pt idx="300438">
                  <c:v>203750</c:v>
                </c:pt>
                <c:pt idx="300439">
                  <c:v>203750</c:v>
                </c:pt>
                <c:pt idx="300440">
                  <c:v>203750</c:v>
                </c:pt>
                <c:pt idx="300441">
                  <c:v>203750</c:v>
                </c:pt>
                <c:pt idx="300442">
                  <c:v>203750</c:v>
                </c:pt>
                <c:pt idx="300443">
                  <c:v>203750</c:v>
                </c:pt>
                <c:pt idx="300444">
                  <c:v>203750</c:v>
                </c:pt>
                <c:pt idx="300445">
                  <c:v>203750</c:v>
                </c:pt>
                <c:pt idx="300446">
                  <c:v>203750</c:v>
                </c:pt>
                <c:pt idx="300447">
                  <c:v>203750</c:v>
                </c:pt>
                <c:pt idx="300448">
                  <c:v>203750</c:v>
                </c:pt>
                <c:pt idx="300449">
                  <c:v>203750</c:v>
                </c:pt>
                <c:pt idx="300450">
                  <c:v>203750</c:v>
                </c:pt>
                <c:pt idx="300451">
                  <c:v>203750</c:v>
                </c:pt>
                <c:pt idx="300452">
                  <c:v>203750</c:v>
                </c:pt>
                <c:pt idx="300453">
                  <c:v>203750</c:v>
                </c:pt>
                <c:pt idx="300454">
                  <c:v>203750</c:v>
                </c:pt>
                <c:pt idx="300455">
                  <c:v>203750</c:v>
                </c:pt>
                <c:pt idx="300456">
                  <c:v>203750</c:v>
                </c:pt>
                <c:pt idx="300457">
                  <c:v>203750</c:v>
                </c:pt>
                <c:pt idx="300458">
                  <c:v>203750</c:v>
                </c:pt>
                <c:pt idx="300459">
                  <c:v>203750</c:v>
                </c:pt>
                <c:pt idx="300460">
                  <c:v>203750</c:v>
                </c:pt>
                <c:pt idx="300461">
                  <c:v>203750</c:v>
                </c:pt>
                <c:pt idx="300462">
                  <c:v>203750</c:v>
                </c:pt>
                <c:pt idx="300463">
                  <c:v>203750</c:v>
                </c:pt>
                <c:pt idx="300464">
                  <c:v>203750</c:v>
                </c:pt>
                <c:pt idx="300465">
                  <c:v>203750</c:v>
                </c:pt>
                <c:pt idx="300466">
                  <c:v>203750</c:v>
                </c:pt>
                <c:pt idx="300467">
                  <c:v>203750</c:v>
                </c:pt>
                <c:pt idx="300468">
                  <c:v>203750</c:v>
                </c:pt>
                <c:pt idx="300469">
                  <c:v>203750</c:v>
                </c:pt>
                <c:pt idx="300470">
                  <c:v>203750</c:v>
                </c:pt>
                <c:pt idx="300471">
                  <c:v>203750</c:v>
                </c:pt>
                <c:pt idx="300472">
                  <c:v>203750</c:v>
                </c:pt>
                <c:pt idx="300473">
                  <c:v>203750</c:v>
                </c:pt>
                <c:pt idx="300474">
                  <c:v>203750</c:v>
                </c:pt>
                <c:pt idx="300475">
                  <c:v>203750</c:v>
                </c:pt>
                <c:pt idx="300476">
                  <c:v>203750</c:v>
                </c:pt>
                <c:pt idx="300477">
                  <c:v>203750</c:v>
                </c:pt>
                <c:pt idx="300478">
                  <c:v>203750</c:v>
                </c:pt>
                <c:pt idx="300479">
                  <c:v>203750</c:v>
                </c:pt>
                <c:pt idx="300480">
                  <c:v>203750</c:v>
                </c:pt>
                <c:pt idx="300481">
                  <c:v>203750</c:v>
                </c:pt>
                <c:pt idx="300482">
                  <c:v>203750</c:v>
                </c:pt>
                <c:pt idx="300483">
                  <c:v>203750</c:v>
                </c:pt>
                <c:pt idx="300484">
                  <c:v>203750</c:v>
                </c:pt>
                <c:pt idx="300485">
                  <c:v>203750</c:v>
                </c:pt>
                <c:pt idx="300486">
                  <c:v>203750</c:v>
                </c:pt>
                <c:pt idx="300487">
                  <c:v>203750</c:v>
                </c:pt>
                <c:pt idx="300488">
                  <c:v>203750</c:v>
                </c:pt>
                <c:pt idx="300489">
                  <c:v>203750</c:v>
                </c:pt>
                <c:pt idx="300490">
                  <c:v>203750</c:v>
                </c:pt>
                <c:pt idx="300491">
                  <c:v>203750</c:v>
                </c:pt>
                <c:pt idx="300492">
                  <c:v>203750</c:v>
                </c:pt>
                <c:pt idx="300493">
                  <c:v>203750</c:v>
                </c:pt>
                <c:pt idx="300494">
                  <c:v>203750</c:v>
                </c:pt>
                <c:pt idx="300495">
                  <c:v>203750</c:v>
                </c:pt>
                <c:pt idx="300496">
                  <c:v>203750</c:v>
                </c:pt>
                <c:pt idx="300497">
                  <c:v>203750</c:v>
                </c:pt>
                <c:pt idx="300498">
                  <c:v>203750</c:v>
                </c:pt>
                <c:pt idx="300499">
                  <c:v>203750</c:v>
                </c:pt>
                <c:pt idx="300500">
                  <c:v>203750</c:v>
                </c:pt>
                <c:pt idx="300501">
                  <c:v>203750</c:v>
                </c:pt>
                <c:pt idx="300502">
                  <c:v>203750</c:v>
                </c:pt>
                <c:pt idx="300503">
                  <c:v>203750</c:v>
                </c:pt>
                <c:pt idx="300504">
                  <c:v>203750</c:v>
                </c:pt>
                <c:pt idx="300505">
                  <c:v>203750</c:v>
                </c:pt>
                <c:pt idx="300506">
                  <c:v>203750</c:v>
                </c:pt>
                <c:pt idx="300507">
                  <c:v>203750</c:v>
                </c:pt>
                <c:pt idx="300508">
                  <c:v>203750</c:v>
                </c:pt>
                <c:pt idx="300509">
                  <c:v>203750</c:v>
                </c:pt>
                <c:pt idx="300510">
                  <c:v>203750</c:v>
                </c:pt>
                <c:pt idx="300511">
                  <c:v>203750</c:v>
                </c:pt>
                <c:pt idx="300512">
                  <c:v>203750</c:v>
                </c:pt>
                <c:pt idx="300513">
                  <c:v>203750</c:v>
                </c:pt>
                <c:pt idx="300514">
                  <c:v>203750</c:v>
                </c:pt>
                <c:pt idx="300515">
                  <c:v>203750</c:v>
                </c:pt>
                <c:pt idx="300516">
                  <c:v>203750</c:v>
                </c:pt>
                <c:pt idx="300517">
                  <c:v>203750</c:v>
                </c:pt>
                <c:pt idx="300518">
                  <c:v>203750</c:v>
                </c:pt>
                <c:pt idx="300519">
                  <c:v>203750</c:v>
                </c:pt>
                <c:pt idx="300520">
                  <c:v>203750</c:v>
                </c:pt>
                <c:pt idx="300521">
                  <c:v>203750</c:v>
                </c:pt>
                <c:pt idx="300522">
                  <c:v>203750</c:v>
                </c:pt>
                <c:pt idx="300523">
                  <c:v>203750</c:v>
                </c:pt>
                <c:pt idx="300524">
                  <c:v>203750</c:v>
                </c:pt>
                <c:pt idx="300525">
                  <c:v>203750</c:v>
                </c:pt>
                <c:pt idx="300526">
                  <c:v>203750</c:v>
                </c:pt>
                <c:pt idx="300527">
                  <c:v>203750</c:v>
                </c:pt>
                <c:pt idx="300528">
                  <c:v>203750</c:v>
                </c:pt>
                <c:pt idx="300529">
                  <c:v>203750</c:v>
                </c:pt>
                <c:pt idx="300530">
                  <c:v>203750</c:v>
                </c:pt>
                <c:pt idx="300531">
                  <c:v>203750</c:v>
                </c:pt>
                <c:pt idx="300532">
                  <c:v>203750</c:v>
                </c:pt>
                <c:pt idx="300533">
                  <c:v>203750</c:v>
                </c:pt>
                <c:pt idx="300534">
                  <c:v>203750</c:v>
                </c:pt>
                <c:pt idx="300535">
                  <c:v>203750</c:v>
                </c:pt>
                <c:pt idx="300536">
                  <c:v>203750</c:v>
                </c:pt>
                <c:pt idx="300537">
                  <c:v>203750</c:v>
                </c:pt>
                <c:pt idx="300538">
                  <c:v>203750</c:v>
                </c:pt>
                <c:pt idx="300539">
                  <c:v>203750</c:v>
                </c:pt>
                <c:pt idx="300540">
                  <c:v>203750</c:v>
                </c:pt>
                <c:pt idx="300541">
                  <c:v>203750</c:v>
                </c:pt>
                <c:pt idx="300542">
                  <c:v>203750</c:v>
                </c:pt>
                <c:pt idx="300543">
                  <c:v>203750</c:v>
                </c:pt>
                <c:pt idx="300544">
                  <c:v>203750</c:v>
                </c:pt>
                <c:pt idx="300545">
                  <c:v>203750</c:v>
                </c:pt>
                <c:pt idx="300546">
                  <c:v>203750</c:v>
                </c:pt>
                <c:pt idx="300547">
                  <c:v>203750</c:v>
                </c:pt>
                <c:pt idx="300548">
                  <c:v>203750</c:v>
                </c:pt>
                <c:pt idx="300549">
                  <c:v>203750</c:v>
                </c:pt>
                <c:pt idx="300550">
                  <c:v>203750</c:v>
                </c:pt>
                <c:pt idx="300551">
                  <c:v>203750</c:v>
                </c:pt>
                <c:pt idx="300552">
                  <c:v>203750</c:v>
                </c:pt>
                <c:pt idx="300553">
                  <c:v>203750</c:v>
                </c:pt>
                <c:pt idx="300554">
                  <c:v>203750</c:v>
                </c:pt>
                <c:pt idx="300555">
                  <c:v>203750</c:v>
                </c:pt>
                <c:pt idx="300556">
                  <c:v>203750</c:v>
                </c:pt>
                <c:pt idx="300557">
                  <c:v>203750</c:v>
                </c:pt>
                <c:pt idx="300558">
                  <c:v>203750</c:v>
                </c:pt>
                <c:pt idx="300559">
                  <c:v>203750</c:v>
                </c:pt>
                <c:pt idx="300560">
                  <c:v>203750</c:v>
                </c:pt>
                <c:pt idx="300561">
                  <c:v>203750</c:v>
                </c:pt>
                <c:pt idx="300562">
                  <c:v>203750</c:v>
                </c:pt>
                <c:pt idx="300563">
                  <c:v>203750</c:v>
                </c:pt>
                <c:pt idx="300564">
                  <c:v>203750</c:v>
                </c:pt>
                <c:pt idx="300565">
                  <c:v>203750</c:v>
                </c:pt>
                <c:pt idx="300566">
                  <c:v>203750</c:v>
                </c:pt>
                <c:pt idx="300567">
                  <c:v>203750</c:v>
                </c:pt>
                <c:pt idx="300568">
                  <c:v>203750</c:v>
                </c:pt>
                <c:pt idx="300569">
                  <c:v>203750</c:v>
                </c:pt>
                <c:pt idx="300570">
                  <c:v>203750</c:v>
                </c:pt>
                <c:pt idx="300571">
                  <c:v>203750</c:v>
                </c:pt>
                <c:pt idx="300572">
                  <c:v>203750</c:v>
                </c:pt>
                <c:pt idx="300573">
                  <c:v>203750</c:v>
                </c:pt>
                <c:pt idx="300574">
                  <c:v>203750</c:v>
                </c:pt>
                <c:pt idx="300575">
                  <c:v>203750</c:v>
                </c:pt>
                <c:pt idx="300576">
                  <c:v>203750</c:v>
                </c:pt>
                <c:pt idx="300577">
                  <c:v>203750</c:v>
                </c:pt>
                <c:pt idx="300578">
                  <c:v>203750</c:v>
                </c:pt>
                <c:pt idx="300579">
                  <c:v>203750</c:v>
                </c:pt>
                <c:pt idx="300580">
                  <c:v>203750</c:v>
                </c:pt>
                <c:pt idx="300581">
                  <c:v>203750</c:v>
                </c:pt>
                <c:pt idx="300582">
                  <c:v>203750</c:v>
                </c:pt>
                <c:pt idx="300583">
                  <c:v>203750</c:v>
                </c:pt>
                <c:pt idx="300584">
                  <c:v>203750</c:v>
                </c:pt>
                <c:pt idx="300585">
                  <c:v>203750</c:v>
                </c:pt>
                <c:pt idx="300586">
                  <c:v>203750</c:v>
                </c:pt>
                <c:pt idx="300587">
                  <c:v>203750</c:v>
                </c:pt>
                <c:pt idx="300588">
                  <c:v>203750</c:v>
                </c:pt>
                <c:pt idx="300589">
                  <c:v>203750</c:v>
                </c:pt>
                <c:pt idx="300590">
                  <c:v>203750</c:v>
                </c:pt>
                <c:pt idx="300591">
                  <c:v>203750</c:v>
                </c:pt>
                <c:pt idx="300592">
                  <c:v>203750</c:v>
                </c:pt>
                <c:pt idx="300593">
                  <c:v>203750</c:v>
                </c:pt>
                <c:pt idx="300594">
                  <c:v>203750</c:v>
                </c:pt>
                <c:pt idx="300595">
                  <c:v>203750</c:v>
                </c:pt>
                <c:pt idx="300596">
                  <c:v>203750</c:v>
                </c:pt>
                <c:pt idx="300597">
                  <c:v>203750</c:v>
                </c:pt>
                <c:pt idx="300598">
                  <c:v>203750</c:v>
                </c:pt>
                <c:pt idx="300599">
                  <c:v>203750</c:v>
                </c:pt>
                <c:pt idx="300600">
                  <c:v>203750</c:v>
                </c:pt>
                <c:pt idx="300601">
                  <c:v>203750</c:v>
                </c:pt>
                <c:pt idx="300602">
                  <c:v>203750</c:v>
                </c:pt>
                <c:pt idx="300603">
                  <c:v>203750</c:v>
                </c:pt>
                <c:pt idx="300604">
                  <c:v>203750</c:v>
                </c:pt>
                <c:pt idx="300605">
                  <c:v>203750</c:v>
                </c:pt>
                <c:pt idx="300606">
                  <c:v>203750</c:v>
                </c:pt>
                <c:pt idx="300607">
                  <c:v>203750</c:v>
                </c:pt>
                <c:pt idx="300608">
                  <c:v>203750</c:v>
                </c:pt>
                <c:pt idx="300609">
                  <c:v>203750</c:v>
                </c:pt>
                <c:pt idx="300610">
                  <c:v>203750</c:v>
                </c:pt>
                <c:pt idx="300611">
                  <c:v>203750</c:v>
                </c:pt>
                <c:pt idx="300612">
                  <c:v>203750</c:v>
                </c:pt>
                <c:pt idx="300613">
                  <c:v>203750</c:v>
                </c:pt>
                <c:pt idx="300614">
                  <c:v>203750</c:v>
                </c:pt>
                <c:pt idx="300615">
                  <c:v>203750</c:v>
                </c:pt>
                <c:pt idx="300616">
                  <c:v>203750</c:v>
                </c:pt>
                <c:pt idx="300617">
                  <c:v>203750</c:v>
                </c:pt>
                <c:pt idx="300618">
                  <c:v>203750</c:v>
                </c:pt>
                <c:pt idx="300619">
                  <c:v>203750</c:v>
                </c:pt>
                <c:pt idx="300620">
                  <c:v>203750</c:v>
                </c:pt>
                <c:pt idx="300621">
                  <c:v>203750</c:v>
                </c:pt>
                <c:pt idx="300622">
                  <c:v>203750</c:v>
                </c:pt>
                <c:pt idx="300623">
                  <c:v>203750</c:v>
                </c:pt>
                <c:pt idx="300624">
                  <c:v>203750</c:v>
                </c:pt>
                <c:pt idx="300625">
                  <c:v>203750</c:v>
                </c:pt>
                <c:pt idx="300626">
                  <c:v>203750</c:v>
                </c:pt>
                <c:pt idx="300627">
                  <c:v>203750</c:v>
                </c:pt>
                <c:pt idx="300628">
                  <c:v>203750</c:v>
                </c:pt>
                <c:pt idx="300629">
                  <c:v>203750</c:v>
                </c:pt>
                <c:pt idx="300630">
                  <c:v>203750</c:v>
                </c:pt>
                <c:pt idx="300631">
                  <c:v>203750</c:v>
                </c:pt>
                <c:pt idx="300632">
                  <c:v>203750</c:v>
                </c:pt>
                <c:pt idx="300633">
                  <c:v>203750</c:v>
                </c:pt>
                <c:pt idx="300634">
                  <c:v>203750</c:v>
                </c:pt>
                <c:pt idx="300635">
                  <c:v>203750</c:v>
                </c:pt>
                <c:pt idx="300636">
                  <c:v>203750</c:v>
                </c:pt>
                <c:pt idx="300637">
                  <c:v>203750</c:v>
                </c:pt>
                <c:pt idx="300638">
                  <c:v>203750</c:v>
                </c:pt>
                <c:pt idx="300639">
                  <c:v>203750</c:v>
                </c:pt>
                <c:pt idx="300640">
                  <c:v>203750</c:v>
                </c:pt>
                <c:pt idx="300641">
                  <c:v>203750</c:v>
                </c:pt>
                <c:pt idx="300642">
                  <c:v>203750</c:v>
                </c:pt>
                <c:pt idx="300643">
                  <c:v>203750</c:v>
                </c:pt>
                <c:pt idx="300644">
                  <c:v>203750</c:v>
                </c:pt>
                <c:pt idx="300645">
                  <c:v>203750</c:v>
                </c:pt>
                <c:pt idx="300646">
                  <c:v>203750</c:v>
                </c:pt>
                <c:pt idx="300647">
                  <c:v>203750</c:v>
                </c:pt>
                <c:pt idx="300648">
                  <c:v>203750</c:v>
                </c:pt>
                <c:pt idx="300649">
                  <c:v>203750</c:v>
                </c:pt>
                <c:pt idx="300650">
                  <c:v>203750</c:v>
                </c:pt>
                <c:pt idx="300651">
                  <c:v>203750</c:v>
                </c:pt>
                <c:pt idx="300652">
                  <c:v>203750</c:v>
                </c:pt>
                <c:pt idx="300653">
                  <c:v>203750</c:v>
                </c:pt>
                <c:pt idx="300654">
                  <c:v>203750</c:v>
                </c:pt>
                <c:pt idx="300655">
                  <c:v>203750</c:v>
                </c:pt>
                <c:pt idx="300656">
                  <c:v>203750</c:v>
                </c:pt>
                <c:pt idx="300657">
                  <c:v>203750</c:v>
                </c:pt>
                <c:pt idx="300658">
                  <c:v>203750</c:v>
                </c:pt>
                <c:pt idx="300659">
                  <c:v>203750</c:v>
                </c:pt>
                <c:pt idx="300660">
                  <c:v>203750</c:v>
                </c:pt>
                <c:pt idx="300661">
                  <c:v>203750</c:v>
                </c:pt>
                <c:pt idx="300662">
                  <c:v>203750</c:v>
                </c:pt>
                <c:pt idx="300663">
                  <c:v>203750</c:v>
                </c:pt>
                <c:pt idx="300664">
                  <c:v>203750</c:v>
                </c:pt>
                <c:pt idx="300665">
                  <c:v>203750</c:v>
                </c:pt>
                <c:pt idx="300666">
                  <c:v>203750</c:v>
                </c:pt>
                <c:pt idx="300667">
                  <c:v>203750</c:v>
                </c:pt>
                <c:pt idx="300668">
                  <c:v>203750</c:v>
                </c:pt>
                <c:pt idx="300669">
                  <c:v>203750</c:v>
                </c:pt>
                <c:pt idx="300670">
                  <c:v>203750</c:v>
                </c:pt>
                <c:pt idx="300671">
                  <c:v>203750</c:v>
                </c:pt>
                <c:pt idx="300672">
                  <c:v>203750</c:v>
                </c:pt>
                <c:pt idx="300673">
                  <c:v>203750</c:v>
                </c:pt>
                <c:pt idx="300674">
                  <c:v>203750</c:v>
                </c:pt>
                <c:pt idx="300675">
                  <c:v>203750</c:v>
                </c:pt>
                <c:pt idx="300676">
                  <c:v>203750</c:v>
                </c:pt>
                <c:pt idx="300677">
                  <c:v>203750</c:v>
                </c:pt>
                <c:pt idx="300678">
                  <c:v>203750</c:v>
                </c:pt>
                <c:pt idx="300679">
                  <c:v>203750</c:v>
                </c:pt>
                <c:pt idx="300680">
                  <c:v>203750</c:v>
                </c:pt>
                <c:pt idx="300681">
                  <c:v>203750</c:v>
                </c:pt>
                <c:pt idx="300682">
                  <c:v>203750</c:v>
                </c:pt>
                <c:pt idx="300683">
                  <c:v>203750</c:v>
                </c:pt>
                <c:pt idx="300684">
                  <c:v>203750</c:v>
                </c:pt>
                <c:pt idx="300685">
                  <c:v>203750</c:v>
                </c:pt>
                <c:pt idx="300686">
                  <c:v>203750</c:v>
                </c:pt>
                <c:pt idx="300687">
                  <c:v>203750</c:v>
                </c:pt>
                <c:pt idx="300688">
                  <c:v>203750</c:v>
                </c:pt>
                <c:pt idx="300689">
                  <c:v>203750</c:v>
                </c:pt>
                <c:pt idx="300690">
                  <c:v>203750</c:v>
                </c:pt>
                <c:pt idx="300691">
                  <c:v>203750</c:v>
                </c:pt>
                <c:pt idx="300692">
                  <c:v>203750</c:v>
                </c:pt>
                <c:pt idx="300693">
                  <c:v>203750</c:v>
                </c:pt>
                <c:pt idx="300694">
                  <c:v>203750</c:v>
                </c:pt>
                <c:pt idx="300695">
                  <c:v>203750</c:v>
                </c:pt>
                <c:pt idx="300696">
                  <c:v>203750</c:v>
                </c:pt>
                <c:pt idx="300697">
                  <c:v>203750</c:v>
                </c:pt>
                <c:pt idx="300698">
                  <c:v>203750</c:v>
                </c:pt>
                <c:pt idx="300699">
                  <c:v>203750</c:v>
                </c:pt>
                <c:pt idx="300700">
                  <c:v>203750</c:v>
                </c:pt>
                <c:pt idx="300701">
                  <c:v>203750</c:v>
                </c:pt>
                <c:pt idx="300702">
                  <c:v>203750</c:v>
                </c:pt>
                <c:pt idx="300703">
                  <c:v>203750</c:v>
                </c:pt>
                <c:pt idx="300704">
                  <c:v>203750</c:v>
                </c:pt>
                <c:pt idx="300705">
                  <c:v>203750</c:v>
                </c:pt>
                <c:pt idx="300706">
                  <c:v>203750</c:v>
                </c:pt>
                <c:pt idx="300707">
                  <c:v>203750</c:v>
                </c:pt>
                <c:pt idx="300708">
                  <c:v>203750</c:v>
                </c:pt>
                <c:pt idx="300709">
                  <c:v>203750</c:v>
                </c:pt>
                <c:pt idx="300710">
                  <c:v>203750</c:v>
                </c:pt>
                <c:pt idx="300711">
                  <c:v>203750</c:v>
                </c:pt>
                <c:pt idx="300712">
                  <c:v>203750</c:v>
                </c:pt>
                <c:pt idx="300713">
                  <c:v>203750</c:v>
                </c:pt>
                <c:pt idx="300714">
                  <c:v>203750</c:v>
                </c:pt>
                <c:pt idx="300715">
                  <c:v>203750</c:v>
                </c:pt>
                <c:pt idx="300716">
                  <c:v>203750</c:v>
                </c:pt>
                <c:pt idx="300717">
                  <c:v>203750</c:v>
                </c:pt>
                <c:pt idx="300718">
                  <c:v>203750</c:v>
                </c:pt>
                <c:pt idx="300719">
                  <c:v>203750</c:v>
                </c:pt>
                <c:pt idx="300720">
                  <c:v>203750</c:v>
                </c:pt>
                <c:pt idx="300721">
                  <c:v>203750</c:v>
                </c:pt>
                <c:pt idx="300722">
                  <c:v>203750</c:v>
                </c:pt>
                <c:pt idx="300723">
                  <c:v>203750</c:v>
                </c:pt>
                <c:pt idx="300724">
                  <c:v>203750</c:v>
                </c:pt>
                <c:pt idx="300725">
                  <c:v>203750</c:v>
                </c:pt>
                <c:pt idx="300726">
                  <c:v>203750</c:v>
                </c:pt>
                <c:pt idx="300727">
                  <c:v>203750</c:v>
                </c:pt>
                <c:pt idx="300728">
                  <c:v>203750</c:v>
                </c:pt>
                <c:pt idx="300729">
                  <c:v>203750</c:v>
                </c:pt>
                <c:pt idx="300730">
                  <c:v>203750</c:v>
                </c:pt>
                <c:pt idx="300731">
                  <c:v>203750</c:v>
                </c:pt>
                <c:pt idx="300732">
                  <c:v>203750</c:v>
                </c:pt>
                <c:pt idx="300733">
                  <c:v>203750</c:v>
                </c:pt>
                <c:pt idx="300734">
                  <c:v>203750</c:v>
                </c:pt>
                <c:pt idx="300735">
                  <c:v>203750</c:v>
                </c:pt>
                <c:pt idx="300736">
                  <c:v>203750</c:v>
                </c:pt>
                <c:pt idx="300737">
                  <c:v>203750</c:v>
                </c:pt>
                <c:pt idx="300738">
                  <c:v>203750</c:v>
                </c:pt>
                <c:pt idx="300739">
                  <c:v>203750</c:v>
                </c:pt>
                <c:pt idx="300740">
                  <c:v>203750</c:v>
                </c:pt>
                <c:pt idx="300741">
                  <c:v>203750</c:v>
                </c:pt>
                <c:pt idx="300742">
                  <c:v>203750</c:v>
                </c:pt>
                <c:pt idx="300743">
                  <c:v>203750</c:v>
                </c:pt>
                <c:pt idx="300744">
                  <c:v>203750</c:v>
                </c:pt>
                <c:pt idx="300745">
                  <c:v>203750</c:v>
                </c:pt>
                <c:pt idx="300746">
                  <c:v>203750</c:v>
                </c:pt>
                <c:pt idx="300747">
                  <c:v>203750</c:v>
                </c:pt>
                <c:pt idx="300748">
                  <c:v>203750</c:v>
                </c:pt>
                <c:pt idx="300749">
                  <c:v>203750</c:v>
                </c:pt>
                <c:pt idx="300750">
                  <c:v>203750</c:v>
                </c:pt>
                <c:pt idx="300751">
                  <c:v>203750</c:v>
                </c:pt>
                <c:pt idx="300752">
                  <c:v>203750</c:v>
                </c:pt>
                <c:pt idx="300753">
                  <c:v>203750</c:v>
                </c:pt>
                <c:pt idx="300754">
                  <c:v>203750</c:v>
                </c:pt>
                <c:pt idx="300755">
                  <c:v>203750</c:v>
                </c:pt>
                <c:pt idx="300756">
                  <c:v>203750</c:v>
                </c:pt>
                <c:pt idx="300757">
                  <c:v>203750</c:v>
                </c:pt>
                <c:pt idx="300758">
                  <c:v>203750</c:v>
                </c:pt>
                <c:pt idx="300759">
                  <c:v>203750</c:v>
                </c:pt>
                <c:pt idx="300760">
                  <c:v>203750</c:v>
                </c:pt>
                <c:pt idx="300761">
                  <c:v>203750</c:v>
                </c:pt>
                <c:pt idx="300762">
                  <c:v>203750</c:v>
                </c:pt>
                <c:pt idx="300763">
                  <c:v>203750</c:v>
                </c:pt>
                <c:pt idx="300764">
                  <c:v>203750</c:v>
                </c:pt>
                <c:pt idx="300765">
                  <c:v>203750</c:v>
                </c:pt>
                <c:pt idx="300766">
                  <c:v>203750</c:v>
                </c:pt>
                <c:pt idx="300767">
                  <c:v>203750</c:v>
                </c:pt>
                <c:pt idx="300768">
                  <c:v>203750</c:v>
                </c:pt>
                <c:pt idx="300769">
                  <c:v>203750</c:v>
                </c:pt>
                <c:pt idx="300770">
                  <c:v>203750</c:v>
                </c:pt>
                <c:pt idx="300771">
                  <c:v>203750</c:v>
                </c:pt>
                <c:pt idx="300772">
                  <c:v>203750</c:v>
                </c:pt>
                <c:pt idx="300773">
                  <c:v>203750</c:v>
                </c:pt>
                <c:pt idx="300774">
                  <c:v>203750</c:v>
                </c:pt>
                <c:pt idx="300775">
                  <c:v>203750</c:v>
                </c:pt>
                <c:pt idx="300776">
                  <c:v>203750</c:v>
                </c:pt>
                <c:pt idx="300777">
                  <c:v>203750</c:v>
                </c:pt>
                <c:pt idx="300778">
                  <c:v>203750</c:v>
                </c:pt>
                <c:pt idx="300779">
                  <c:v>203750</c:v>
                </c:pt>
                <c:pt idx="300780">
                  <c:v>203750</c:v>
                </c:pt>
                <c:pt idx="300781">
                  <c:v>203750</c:v>
                </c:pt>
                <c:pt idx="300782">
                  <c:v>203750</c:v>
                </c:pt>
                <c:pt idx="300783">
                  <c:v>203750</c:v>
                </c:pt>
                <c:pt idx="300784">
                  <c:v>203750</c:v>
                </c:pt>
                <c:pt idx="300785">
                  <c:v>203750</c:v>
                </c:pt>
                <c:pt idx="300786">
                  <c:v>203750</c:v>
                </c:pt>
                <c:pt idx="300787">
                  <c:v>203750</c:v>
                </c:pt>
                <c:pt idx="300788">
                  <c:v>203750</c:v>
                </c:pt>
                <c:pt idx="300789">
                  <c:v>203750</c:v>
                </c:pt>
                <c:pt idx="300790">
                  <c:v>203750</c:v>
                </c:pt>
                <c:pt idx="300791">
                  <c:v>203750</c:v>
                </c:pt>
                <c:pt idx="300792">
                  <c:v>203750</c:v>
                </c:pt>
                <c:pt idx="300793">
                  <c:v>203750</c:v>
                </c:pt>
                <c:pt idx="300794">
                  <c:v>203750</c:v>
                </c:pt>
                <c:pt idx="300795">
                  <c:v>203750</c:v>
                </c:pt>
                <c:pt idx="300796">
                  <c:v>203750</c:v>
                </c:pt>
                <c:pt idx="300797">
                  <c:v>203750</c:v>
                </c:pt>
                <c:pt idx="300798">
                  <c:v>203750</c:v>
                </c:pt>
                <c:pt idx="300799">
                  <c:v>203750</c:v>
                </c:pt>
                <c:pt idx="300800">
                  <c:v>203750</c:v>
                </c:pt>
                <c:pt idx="300801">
                  <c:v>203750</c:v>
                </c:pt>
                <c:pt idx="300802">
                  <c:v>203750</c:v>
                </c:pt>
                <c:pt idx="300803">
                  <c:v>203750</c:v>
                </c:pt>
                <c:pt idx="300804">
                  <c:v>203750</c:v>
                </c:pt>
                <c:pt idx="300805">
                  <c:v>203750</c:v>
                </c:pt>
                <c:pt idx="300806">
                  <c:v>203750</c:v>
                </c:pt>
                <c:pt idx="300807">
                  <c:v>203750</c:v>
                </c:pt>
                <c:pt idx="300808">
                  <c:v>203750</c:v>
                </c:pt>
                <c:pt idx="300809">
                  <c:v>203750</c:v>
                </c:pt>
                <c:pt idx="300810">
                  <c:v>203750</c:v>
                </c:pt>
                <c:pt idx="300811">
                  <c:v>203750</c:v>
                </c:pt>
                <c:pt idx="300812">
                  <c:v>203750</c:v>
                </c:pt>
                <c:pt idx="300813">
                  <c:v>203750</c:v>
                </c:pt>
                <c:pt idx="300814">
                  <c:v>203750</c:v>
                </c:pt>
                <c:pt idx="300815">
                  <c:v>203750</c:v>
                </c:pt>
                <c:pt idx="300816">
                  <c:v>203750</c:v>
                </c:pt>
                <c:pt idx="300817">
                  <c:v>203750</c:v>
                </c:pt>
                <c:pt idx="300818">
                  <c:v>203750</c:v>
                </c:pt>
                <c:pt idx="300819">
                  <c:v>203750</c:v>
                </c:pt>
                <c:pt idx="300820">
                  <c:v>203750</c:v>
                </c:pt>
                <c:pt idx="300821">
                  <c:v>203750</c:v>
                </c:pt>
                <c:pt idx="300822">
                  <c:v>203750</c:v>
                </c:pt>
                <c:pt idx="300823">
                  <c:v>203750</c:v>
                </c:pt>
                <c:pt idx="300824">
                  <c:v>203750</c:v>
                </c:pt>
                <c:pt idx="300825">
                  <c:v>203750</c:v>
                </c:pt>
                <c:pt idx="300826">
                  <c:v>203750</c:v>
                </c:pt>
                <c:pt idx="300827">
                  <c:v>203750</c:v>
                </c:pt>
                <c:pt idx="300828">
                  <c:v>203750</c:v>
                </c:pt>
                <c:pt idx="300829">
                  <c:v>203750</c:v>
                </c:pt>
                <c:pt idx="300830">
                  <c:v>203750</c:v>
                </c:pt>
                <c:pt idx="300831">
                  <c:v>203750</c:v>
                </c:pt>
                <c:pt idx="300832">
                  <c:v>203750</c:v>
                </c:pt>
                <c:pt idx="300833">
                  <c:v>203750</c:v>
                </c:pt>
                <c:pt idx="300834">
                  <c:v>203750</c:v>
                </c:pt>
                <c:pt idx="300835">
                  <c:v>203750</c:v>
                </c:pt>
                <c:pt idx="300836">
                  <c:v>203750</c:v>
                </c:pt>
                <c:pt idx="300837">
                  <c:v>203750</c:v>
                </c:pt>
                <c:pt idx="300838">
                  <c:v>203750</c:v>
                </c:pt>
                <c:pt idx="300839">
                  <c:v>203750</c:v>
                </c:pt>
                <c:pt idx="300840">
                  <c:v>203750</c:v>
                </c:pt>
                <c:pt idx="300841">
                  <c:v>203750</c:v>
                </c:pt>
                <c:pt idx="300842">
                  <c:v>203750</c:v>
                </c:pt>
                <c:pt idx="300843">
                  <c:v>203750</c:v>
                </c:pt>
                <c:pt idx="300844">
                  <c:v>203750</c:v>
                </c:pt>
                <c:pt idx="300845">
                  <c:v>203750</c:v>
                </c:pt>
                <c:pt idx="300846">
                  <c:v>203750</c:v>
                </c:pt>
                <c:pt idx="300847">
                  <c:v>203750</c:v>
                </c:pt>
                <c:pt idx="300848">
                  <c:v>203750</c:v>
                </c:pt>
                <c:pt idx="300849">
                  <c:v>203750</c:v>
                </c:pt>
                <c:pt idx="300850">
                  <c:v>203750</c:v>
                </c:pt>
                <c:pt idx="300851">
                  <c:v>203750</c:v>
                </c:pt>
                <c:pt idx="300852">
                  <c:v>203750</c:v>
                </c:pt>
                <c:pt idx="300853">
                  <c:v>203750</c:v>
                </c:pt>
                <c:pt idx="300854">
                  <c:v>203750</c:v>
                </c:pt>
                <c:pt idx="300855">
                  <c:v>203750</c:v>
                </c:pt>
                <c:pt idx="300856">
                  <c:v>203750</c:v>
                </c:pt>
                <c:pt idx="300857">
                  <c:v>203750</c:v>
                </c:pt>
                <c:pt idx="300858">
                  <c:v>203750</c:v>
                </c:pt>
                <c:pt idx="300859">
                  <c:v>203750</c:v>
                </c:pt>
                <c:pt idx="300860">
                  <c:v>203750</c:v>
                </c:pt>
                <c:pt idx="300861">
                  <c:v>203750</c:v>
                </c:pt>
                <c:pt idx="300862">
                  <c:v>203750</c:v>
                </c:pt>
                <c:pt idx="300863">
                  <c:v>203750</c:v>
                </c:pt>
                <c:pt idx="300864">
                  <c:v>203750</c:v>
                </c:pt>
                <c:pt idx="300865">
                  <c:v>203750</c:v>
                </c:pt>
                <c:pt idx="300866">
                  <c:v>203750</c:v>
                </c:pt>
                <c:pt idx="300867">
                  <c:v>203750</c:v>
                </c:pt>
                <c:pt idx="300868">
                  <c:v>203750</c:v>
                </c:pt>
                <c:pt idx="300869">
                  <c:v>203750</c:v>
                </c:pt>
                <c:pt idx="300870">
                  <c:v>203750</c:v>
                </c:pt>
                <c:pt idx="300871">
                  <c:v>203750</c:v>
                </c:pt>
                <c:pt idx="300872">
                  <c:v>203750</c:v>
                </c:pt>
                <c:pt idx="300873">
                  <c:v>203750</c:v>
                </c:pt>
                <c:pt idx="300874">
                  <c:v>203750</c:v>
                </c:pt>
                <c:pt idx="300875">
                  <c:v>203750</c:v>
                </c:pt>
                <c:pt idx="300876">
                  <c:v>203750</c:v>
                </c:pt>
                <c:pt idx="300877">
                  <c:v>203750</c:v>
                </c:pt>
                <c:pt idx="300878">
                  <c:v>203750</c:v>
                </c:pt>
                <c:pt idx="300879">
                  <c:v>203750</c:v>
                </c:pt>
                <c:pt idx="300880">
                  <c:v>203750</c:v>
                </c:pt>
                <c:pt idx="300881">
                  <c:v>203750</c:v>
                </c:pt>
                <c:pt idx="300882">
                  <c:v>203750</c:v>
                </c:pt>
                <c:pt idx="300883">
                  <c:v>203750</c:v>
                </c:pt>
                <c:pt idx="300884">
                  <c:v>203750</c:v>
                </c:pt>
                <c:pt idx="300885">
                  <c:v>203750</c:v>
                </c:pt>
                <c:pt idx="300886">
                  <c:v>203750</c:v>
                </c:pt>
                <c:pt idx="300887">
                  <c:v>203750</c:v>
                </c:pt>
                <c:pt idx="300888">
                  <c:v>203750</c:v>
                </c:pt>
                <c:pt idx="300889">
                  <c:v>203750</c:v>
                </c:pt>
                <c:pt idx="300890">
                  <c:v>203750</c:v>
                </c:pt>
                <c:pt idx="300891">
                  <c:v>203750</c:v>
                </c:pt>
                <c:pt idx="300892">
                  <c:v>203750</c:v>
                </c:pt>
                <c:pt idx="300893">
                  <c:v>203750</c:v>
                </c:pt>
                <c:pt idx="300894">
                  <c:v>203750</c:v>
                </c:pt>
                <c:pt idx="300895">
                  <c:v>203750</c:v>
                </c:pt>
                <c:pt idx="300896">
                  <c:v>203750</c:v>
                </c:pt>
                <c:pt idx="300897">
                  <c:v>203750</c:v>
                </c:pt>
                <c:pt idx="300898">
                  <c:v>203750</c:v>
                </c:pt>
                <c:pt idx="300899">
                  <c:v>203750</c:v>
                </c:pt>
                <c:pt idx="300900">
                  <c:v>203750</c:v>
                </c:pt>
                <c:pt idx="300901">
                  <c:v>203750</c:v>
                </c:pt>
                <c:pt idx="300902">
                  <c:v>203750</c:v>
                </c:pt>
                <c:pt idx="300903">
                  <c:v>203750</c:v>
                </c:pt>
                <c:pt idx="300904">
                  <c:v>203750</c:v>
                </c:pt>
                <c:pt idx="300905">
                  <c:v>203750</c:v>
                </c:pt>
                <c:pt idx="300906">
                  <c:v>203750</c:v>
                </c:pt>
                <c:pt idx="300907">
                  <c:v>203750</c:v>
                </c:pt>
                <c:pt idx="300908">
                  <c:v>203750</c:v>
                </c:pt>
                <c:pt idx="300909">
                  <c:v>203750</c:v>
                </c:pt>
                <c:pt idx="300910">
                  <c:v>203750</c:v>
                </c:pt>
                <c:pt idx="300911">
                  <c:v>203750</c:v>
                </c:pt>
                <c:pt idx="300912">
                  <c:v>203750</c:v>
                </c:pt>
                <c:pt idx="300913">
                  <c:v>203750</c:v>
                </c:pt>
                <c:pt idx="300914">
                  <c:v>203750</c:v>
                </c:pt>
                <c:pt idx="300915">
                  <c:v>203750</c:v>
                </c:pt>
                <c:pt idx="300916">
                  <c:v>203750</c:v>
                </c:pt>
                <c:pt idx="300917">
                  <c:v>203750</c:v>
                </c:pt>
                <c:pt idx="300918">
                  <c:v>203750</c:v>
                </c:pt>
                <c:pt idx="300919">
                  <c:v>203750</c:v>
                </c:pt>
                <c:pt idx="300920">
                  <c:v>203750</c:v>
                </c:pt>
                <c:pt idx="300921">
                  <c:v>203750</c:v>
                </c:pt>
                <c:pt idx="300922">
                  <c:v>203750</c:v>
                </c:pt>
                <c:pt idx="300923">
                  <c:v>203750</c:v>
                </c:pt>
                <c:pt idx="300924">
                  <c:v>203750</c:v>
                </c:pt>
                <c:pt idx="300925">
                  <c:v>203750</c:v>
                </c:pt>
                <c:pt idx="300926">
                  <c:v>203750</c:v>
                </c:pt>
                <c:pt idx="300927">
                  <c:v>203750</c:v>
                </c:pt>
                <c:pt idx="300928">
                  <c:v>203750</c:v>
                </c:pt>
                <c:pt idx="300929">
                  <c:v>203750</c:v>
                </c:pt>
                <c:pt idx="300930">
                  <c:v>203750</c:v>
                </c:pt>
                <c:pt idx="300931">
                  <c:v>203750</c:v>
                </c:pt>
                <c:pt idx="300932">
                  <c:v>203750</c:v>
                </c:pt>
                <c:pt idx="300933">
                  <c:v>203750</c:v>
                </c:pt>
                <c:pt idx="300934">
                  <c:v>203750</c:v>
                </c:pt>
                <c:pt idx="300935">
                  <c:v>203750</c:v>
                </c:pt>
                <c:pt idx="300936">
                  <c:v>203750</c:v>
                </c:pt>
                <c:pt idx="300937">
                  <c:v>203750</c:v>
                </c:pt>
                <c:pt idx="300938">
                  <c:v>203750</c:v>
                </c:pt>
                <c:pt idx="300939">
                  <c:v>203750</c:v>
                </c:pt>
                <c:pt idx="300940">
                  <c:v>203750</c:v>
                </c:pt>
                <c:pt idx="300941">
                  <c:v>203750</c:v>
                </c:pt>
                <c:pt idx="300942">
                  <c:v>203750</c:v>
                </c:pt>
                <c:pt idx="300943">
                  <c:v>203750</c:v>
                </c:pt>
                <c:pt idx="300944">
                  <c:v>203750</c:v>
                </c:pt>
                <c:pt idx="300945">
                  <c:v>203750</c:v>
                </c:pt>
                <c:pt idx="300946">
                  <c:v>203750</c:v>
                </c:pt>
                <c:pt idx="300947">
                  <c:v>203750</c:v>
                </c:pt>
                <c:pt idx="300948">
                  <c:v>203750</c:v>
                </c:pt>
                <c:pt idx="300949">
                  <c:v>203750</c:v>
                </c:pt>
                <c:pt idx="300950">
                  <c:v>203750</c:v>
                </c:pt>
                <c:pt idx="300951">
                  <c:v>203750</c:v>
                </c:pt>
                <c:pt idx="300952">
                  <c:v>203750</c:v>
                </c:pt>
                <c:pt idx="300953">
                  <c:v>203750</c:v>
                </c:pt>
                <c:pt idx="300954">
                  <c:v>203750</c:v>
                </c:pt>
                <c:pt idx="300955">
                  <c:v>203750</c:v>
                </c:pt>
                <c:pt idx="300956">
                  <c:v>203750</c:v>
                </c:pt>
                <c:pt idx="300957">
                  <c:v>203750</c:v>
                </c:pt>
                <c:pt idx="300958">
                  <c:v>203750</c:v>
                </c:pt>
                <c:pt idx="300959">
                  <c:v>203750</c:v>
                </c:pt>
                <c:pt idx="300960">
                  <c:v>203750</c:v>
                </c:pt>
                <c:pt idx="300961">
                  <c:v>203750</c:v>
                </c:pt>
                <c:pt idx="300962">
                  <c:v>203750</c:v>
                </c:pt>
                <c:pt idx="300963">
                  <c:v>203750</c:v>
                </c:pt>
                <c:pt idx="300964">
                  <c:v>203750</c:v>
                </c:pt>
                <c:pt idx="300965">
                  <c:v>203750</c:v>
                </c:pt>
                <c:pt idx="300966">
                  <c:v>203750</c:v>
                </c:pt>
                <c:pt idx="300967">
                  <c:v>203750</c:v>
                </c:pt>
                <c:pt idx="300968">
                  <c:v>203750</c:v>
                </c:pt>
                <c:pt idx="300969">
                  <c:v>203750</c:v>
                </c:pt>
                <c:pt idx="300970">
                  <c:v>203750</c:v>
                </c:pt>
                <c:pt idx="300971">
                  <c:v>203750</c:v>
                </c:pt>
                <c:pt idx="300972">
                  <c:v>203750</c:v>
                </c:pt>
                <c:pt idx="300973">
                  <c:v>203750</c:v>
                </c:pt>
                <c:pt idx="300974">
                  <c:v>203750</c:v>
                </c:pt>
                <c:pt idx="300975">
                  <c:v>203750</c:v>
                </c:pt>
                <c:pt idx="300976">
                  <c:v>203750</c:v>
                </c:pt>
                <c:pt idx="300977">
                  <c:v>203750</c:v>
                </c:pt>
                <c:pt idx="300978">
                  <c:v>203750</c:v>
                </c:pt>
                <c:pt idx="300979">
                  <c:v>203750</c:v>
                </c:pt>
                <c:pt idx="300980">
                  <c:v>203750</c:v>
                </c:pt>
                <c:pt idx="300981">
                  <c:v>203750</c:v>
                </c:pt>
                <c:pt idx="300982">
                  <c:v>203750</c:v>
                </c:pt>
                <c:pt idx="300983">
                  <c:v>203750</c:v>
                </c:pt>
                <c:pt idx="300984">
                  <c:v>203750</c:v>
                </c:pt>
                <c:pt idx="300985">
                  <c:v>203750</c:v>
                </c:pt>
                <c:pt idx="300986">
                  <c:v>203750</c:v>
                </c:pt>
                <c:pt idx="300987">
                  <c:v>203750</c:v>
                </c:pt>
                <c:pt idx="300988">
                  <c:v>203750</c:v>
                </c:pt>
                <c:pt idx="300989">
                  <c:v>203750</c:v>
                </c:pt>
                <c:pt idx="300990">
                  <c:v>203750</c:v>
                </c:pt>
                <c:pt idx="300991">
                  <c:v>203750</c:v>
                </c:pt>
                <c:pt idx="300992">
                  <c:v>203750</c:v>
                </c:pt>
                <c:pt idx="300993">
                  <c:v>203750</c:v>
                </c:pt>
                <c:pt idx="300994">
                  <c:v>203750</c:v>
                </c:pt>
                <c:pt idx="300995">
                  <c:v>203750</c:v>
                </c:pt>
                <c:pt idx="300996">
                  <c:v>203750</c:v>
                </c:pt>
                <c:pt idx="300997">
                  <c:v>203750</c:v>
                </c:pt>
                <c:pt idx="300998">
                  <c:v>203750</c:v>
                </c:pt>
                <c:pt idx="300999">
                  <c:v>203750</c:v>
                </c:pt>
                <c:pt idx="301000">
                  <c:v>203750</c:v>
                </c:pt>
                <c:pt idx="301001">
                  <c:v>203750</c:v>
                </c:pt>
                <c:pt idx="301002">
                  <c:v>203750</c:v>
                </c:pt>
                <c:pt idx="301003">
                  <c:v>203750</c:v>
                </c:pt>
                <c:pt idx="301004">
                  <c:v>203750</c:v>
                </c:pt>
                <c:pt idx="301005">
                  <c:v>203750</c:v>
                </c:pt>
                <c:pt idx="301006">
                  <c:v>203750</c:v>
                </c:pt>
                <c:pt idx="301007">
                  <c:v>203750</c:v>
                </c:pt>
                <c:pt idx="301008">
                  <c:v>203750</c:v>
                </c:pt>
                <c:pt idx="301009">
                  <c:v>203750</c:v>
                </c:pt>
                <c:pt idx="301010">
                  <c:v>203750</c:v>
                </c:pt>
                <c:pt idx="301011">
                  <c:v>203750</c:v>
                </c:pt>
                <c:pt idx="301012">
                  <c:v>203750</c:v>
                </c:pt>
                <c:pt idx="301013">
                  <c:v>203750</c:v>
                </c:pt>
                <c:pt idx="301014">
                  <c:v>203750</c:v>
                </c:pt>
                <c:pt idx="301015">
                  <c:v>203750</c:v>
                </c:pt>
                <c:pt idx="301016">
                  <c:v>203750</c:v>
                </c:pt>
                <c:pt idx="301017">
                  <c:v>203750</c:v>
                </c:pt>
                <c:pt idx="301018">
                  <c:v>203750</c:v>
                </c:pt>
                <c:pt idx="301019">
                  <c:v>203750</c:v>
                </c:pt>
                <c:pt idx="301020">
                  <c:v>203750</c:v>
                </c:pt>
                <c:pt idx="301021">
                  <c:v>203750</c:v>
                </c:pt>
                <c:pt idx="301022">
                  <c:v>203750</c:v>
                </c:pt>
                <c:pt idx="301023">
                  <c:v>203750</c:v>
                </c:pt>
                <c:pt idx="301024">
                  <c:v>203750</c:v>
                </c:pt>
                <c:pt idx="301025">
                  <c:v>203750</c:v>
                </c:pt>
                <c:pt idx="301026">
                  <c:v>203750</c:v>
                </c:pt>
                <c:pt idx="301027">
                  <c:v>203750</c:v>
                </c:pt>
                <c:pt idx="301028">
                  <c:v>203750</c:v>
                </c:pt>
                <c:pt idx="301029">
                  <c:v>203750</c:v>
                </c:pt>
                <c:pt idx="301030">
                  <c:v>203750</c:v>
                </c:pt>
                <c:pt idx="301031">
                  <c:v>203750</c:v>
                </c:pt>
                <c:pt idx="301032">
                  <c:v>203750</c:v>
                </c:pt>
                <c:pt idx="301033">
                  <c:v>203750</c:v>
                </c:pt>
                <c:pt idx="301034">
                  <c:v>203750</c:v>
                </c:pt>
                <c:pt idx="301035">
                  <c:v>203750</c:v>
                </c:pt>
                <c:pt idx="301036">
                  <c:v>203750</c:v>
                </c:pt>
                <c:pt idx="301037">
                  <c:v>203750</c:v>
                </c:pt>
                <c:pt idx="301038">
                  <c:v>203750</c:v>
                </c:pt>
                <c:pt idx="301039">
                  <c:v>203750</c:v>
                </c:pt>
                <c:pt idx="301040">
                  <c:v>203750</c:v>
                </c:pt>
                <c:pt idx="301041">
                  <c:v>203750</c:v>
                </c:pt>
                <c:pt idx="301042">
                  <c:v>203750</c:v>
                </c:pt>
                <c:pt idx="301043">
                  <c:v>203750</c:v>
                </c:pt>
                <c:pt idx="301044">
                  <c:v>203750</c:v>
                </c:pt>
                <c:pt idx="301045">
                  <c:v>203750</c:v>
                </c:pt>
                <c:pt idx="301046">
                  <c:v>203750</c:v>
                </c:pt>
                <c:pt idx="301047">
                  <c:v>203750</c:v>
                </c:pt>
                <c:pt idx="301048">
                  <c:v>203750</c:v>
                </c:pt>
                <c:pt idx="301049">
                  <c:v>203750</c:v>
                </c:pt>
                <c:pt idx="301050">
                  <c:v>203750</c:v>
                </c:pt>
                <c:pt idx="301051">
                  <c:v>203750</c:v>
                </c:pt>
                <c:pt idx="301052">
                  <c:v>203750</c:v>
                </c:pt>
                <c:pt idx="301053">
                  <c:v>203750</c:v>
                </c:pt>
                <c:pt idx="301054">
                  <c:v>203750</c:v>
                </c:pt>
                <c:pt idx="301055">
                  <c:v>203750</c:v>
                </c:pt>
                <c:pt idx="301056">
                  <c:v>203750</c:v>
                </c:pt>
                <c:pt idx="301057">
                  <c:v>203750</c:v>
                </c:pt>
                <c:pt idx="301058">
                  <c:v>203750</c:v>
                </c:pt>
                <c:pt idx="301059">
                  <c:v>203750</c:v>
                </c:pt>
                <c:pt idx="301060">
                  <c:v>203750</c:v>
                </c:pt>
                <c:pt idx="301061">
                  <c:v>203750</c:v>
                </c:pt>
                <c:pt idx="301062">
                  <c:v>203750</c:v>
                </c:pt>
                <c:pt idx="301063">
                  <c:v>203750</c:v>
                </c:pt>
                <c:pt idx="301064">
                  <c:v>203750</c:v>
                </c:pt>
                <c:pt idx="301065">
                  <c:v>203750</c:v>
                </c:pt>
                <c:pt idx="301066">
                  <c:v>203750</c:v>
                </c:pt>
                <c:pt idx="301067">
                  <c:v>203750</c:v>
                </c:pt>
                <c:pt idx="301068">
                  <c:v>203750</c:v>
                </c:pt>
                <c:pt idx="301069">
                  <c:v>203750</c:v>
                </c:pt>
                <c:pt idx="301070">
                  <c:v>203750</c:v>
                </c:pt>
                <c:pt idx="301071">
                  <c:v>203750</c:v>
                </c:pt>
                <c:pt idx="301072">
                  <c:v>203750</c:v>
                </c:pt>
                <c:pt idx="301073">
                  <c:v>203750</c:v>
                </c:pt>
                <c:pt idx="301074">
                  <c:v>203750</c:v>
                </c:pt>
                <c:pt idx="301075">
                  <c:v>203750</c:v>
                </c:pt>
                <c:pt idx="301076">
                  <c:v>203750</c:v>
                </c:pt>
                <c:pt idx="301077">
                  <c:v>203750</c:v>
                </c:pt>
                <c:pt idx="301078">
                  <c:v>203750</c:v>
                </c:pt>
                <c:pt idx="301079">
                  <c:v>203750</c:v>
                </c:pt>
                <c:pt idx="301080">
                  <c:v>203750</c:v>
                </c:pt>
                <c:pt idx="301081">
                  <c:v>203750</c:v>
                </c:pt>
                <c:pt idx="301082">
                  <c:v>203750</c:v>
                </c:pt>
                <c:pt idx="301083">
                  <c:v>203750</c:v>
                </c:pt>
                <c:pt idx="301084">
                  <c:v>203750</c:v>
                </c:pt>
                <c:pt idx="301085">
                  <c:v>203750</c:v>
                </c:pt>
                <c:pt idx="301086">
                  <c:v>203750</c:v>
                </c:pt>
                <c:pt idx="301087">
                  <c:v>203750</c:v>
                </c:pt>
                <c:pt idx="301088">
                  <c:v>203750</c:v>
                </c:pt>
                <c:pt idx="301089">
                  <c:v>203750</c:v>
                </c:pt>
                <c:pt idx="301090">
                  <c:v>203750</c:v>
                </c:pt>
                <c:pt idx="301091">
                  <c:v>203750</c:v>
                </c:pt>
                <c:pt idx="301092">
                  <c:v>203750</c:v>
                </c:pt>
                <c:pt idx="301093">
                  <c:v>203750</c:v>
                </c:pt>
                <c:pt idx="301094">
                  <c:v>203750</c:v>
                </c:pt>
                <c:pt idx="301095">
                  <c:v>203750</c:v>
                </c:pt>
                <c:pt idx="301096">
                  <c:v>203750</c:v>
                </c:pt>
                <c:pt idx="301097">
                  <c:v>203750</c:v>
                </c:pt>
                <c:pt idx="301098">
                  <c:v>203750</c:v>
                </c:pt>
                <c:pt idx="301099">
                  <c:v>203750</c:v>
                </c:pt>
                <c:pt idx="301100">
                  <c:v>203750</c:v>
                </c:pt>
                <c:pt idx="301101">
                  <c:v>203750</c:v>
                </c:pt>
                <c:pt idx="301102">
                  <c:v>203750</c:v>
                </c:pt>
                <c:pt idx="301103">
                  <c:v>203750</c:v>
                </c:pt>
                <c:pt idx="301104">
                  <c:v>203750</c:v>
                </c:pt>
                <c:pt idx="301105">
                  <c:v>203750</c:v>
                </c:pt>
                <c:pt idx="301106">
                  <c:v>203750</c:v>
                </c:pt>
                <c:pt idx="301107">
                  <c:v>203750</c:v>
                </c:pt>
                <c:pt idx="301108">
                  <c:v>203750</c:v>
                </c:pt>
                <c:pt idx="301109">
                  <c:v>203750</c:v>
                </c:pt>
                <c:pt idx="301110">
                  <c:v>203750</c:v>
                </c:pt>
                <c:pt idx="301111">
                  <c:v>203750</c:v>
                </c:pt>
                <c:pt idx="301112">
                  <c:v>203750</c:v>
                </c:pt>
                <c:pt idx="301113">
                  <c:v>203750</c:v>
                </c:pt>
                <c:pt idx="301114">
                  <c:v>203750</c:v>
                </c:pt>
                <c:pt idx="301115">
                  <c:v>203750</c:v>
                </c:pt>
                <c:pt idx="301116">
                  <c:v>203750</c:v>
                </c:pt>
                <c:pt idx="301117">
                  <c:v>203750</c:v>
                </c:pt>
                <c:pt idx="301118">
                  <c:v>203750</c:v>
                </c:pt>
                <c:pt idx="301119">
                  <c:v>203750</c:v>
                </c:pt>
                <c:pt idx="301120">
                  <c:v>203750</c:v>
                </c:pt>
                <c:pt idx="301121">
                  <c:v>203750</c:v>
                </c:pt>
                <c:pt idx="301122">
                  <c:v>203750</c:v>
                </c:pt>
                <c:pt idx="301123">
                  <c:v>203750</c:v>
                </c:pt>
                <c:pt idx="301124">
                  <c:v>203750</c:v>
                </c:pt>
                <c:pt idx="301125">
                  <c:v>203750</c:v>
                </c:pt>
                <c:pt idx="301126">
                  <c:v>203750</c:v>
                </c:pt>
                <c:pt idx="301127">
                  <c:v>203750</c:v>
                </c:pt>
                <c:pt idx="301128">
                  <c:v>203750</c:v>
                </c:pt>
                <c:pt idx="301129">
                  <c:v>203750</c:v>
                </c:pt>
                <c:pt idx="301130">
                  <c:v>203750</c:v>
                </c:pt>
                <c:pt idx="301131">
                  <c:v>203750</c:v>
                </c:pt>
                <c:pt idx="301132">
                  <c:v>203750</c:v>
                </c:pt>
                <c:pt idx="301133">
                  <c:v>203750</c:v>
                </c:pt>
                <c:pt idx="301134">
                  <c:v>203750</c:v>
                </c:pt>
                <c:pt idx="301135">
                  <c:v>203750</c:v>
                </c:pt>
                <c:pt idx="301136">
                  <c:v>203750</c:v>
                </c:pt>
                <c:pt idx="301137">
                  <c:v>203750</c:v>
                </c:pt>
                <c:pt idx="301138">
                  <c:v>203750</c:v>
                </c:pt>
                <c:pt idx="301139">
                  <c:v>203750</c:v>
                </c:pt>
                <c:pt idx="301140">
                  <c:v>203750</c:v>
                </c:pt>
                <c:pt idx="301141">
                  <c:v>203750</c:v>
                </c:pt>
                <c:pt idx="301142">
                  <c:v>203750</c:v>
                </c:pt>
                <c:pt idx="301143">
                  <c:v>203750</c:v>
                </c:pt>
                <c:pt idx="301144">
                  <c:v>203750</c:v>
                </c:pt>
                <c:pt idx="301145">
                  <c:v>203750</c:v>
                </c:pt>
                <c:pt idx="301146">
                  <c:v>203750</c:v>
                </c:pt>
                <c:pt idx="301147">
                  <c:v>203750</c:v>
                </c:pt>
                <c:pt idx="301148">
                  <c:v>203750</c:v>
                </c:pt>
                <c:pt idx="301149">
                  <c:v>203750</c:v>
                </c:pt>
                <c:pt idx="301150">
                  <c:v>203750</c:v>
                </c:pt>
                <c:pt idx="301151">
                  <c:v>203750</c:v>
                </c:pt>
                <c:pt idx="301152">
                  <c:v>203750</c:v>
                </c:pt>
                <c:pt idx="301153">
                  <c:v>203750</c:v>
                </c:pt>
                <c:pt idx="301154">
                  <c:v>203750</c:v>
                </c:pt>
                <c:pt idx="301155">
                  <c:v>203750</c:v>
                </c:pt>
                <c:pt idx="301156">
                  <c:v>203750</c:v>
                </c:pt>
                <c:pt idx="301157">
                  <c:v>203750</c:v>
                </c:pt>
                <c:pt idx="301158">
                  <c:v>203750</c:v>
                </c:pt>
                <c:pt idx="301159">
                  <c:v>203750</c:v>
                </c:pt>
                <c:pt idx="301160">
                  <c:v>203750</c:v>
                </c:pt>
                <c:pt idx="301161">
                  <c:v>203750</c:v>
                </c:pt>
                <c:pt idx="301162">
                  <c:v>203750</c:v>
                </c:pt>
                <c:pt idx="301163">
                  <c:v>203750</c:v>
                </c:pt>
                <c:pt idx="301164">
                  <c:v>203750</c:v>
                </c:pt>
                <c:pt idx="301165">
                  <c:v>203750</c:v>
                </c:pt>
                <c:pt idx="301166">
                  <c:v>203750</c:v>
                </c:pt>
                <c:pt idx="301167">
                  <c:v>203750</c:v>
                </c:pt>
                <c:pt idx="301168">
                  <c:v>203750</c:v>
                </c:pt>
                <c:pt idx="301169">
                  <c:v>203750</c:v>
                </c:pt>
                <c:pt idx="301170">
                  <c:v>203750</c:v>
                </c:pt>
                <c:pt idx="301171">
                  <c:v>203750</c:v>
                </c:pt>
                <c:pt idx="301172">
                  <c:v>203750</c:v>
                </c:pt>
                <c:pt idx="301173">
                  <c:v>203750</c:v>
                </c:pt>
                <c:pt idx="301174">
                  <c:v>203750</c:v>
                </c:pt>
                <c:pt idx="301175">
                  <c:v>203750</c:v>
                </c:pt>
                <c:pt idx="301176">
                  <c:v>203750</c:v>
                </c:pt>
                <c:pt idx="301177">
                  <c:v>203750</c:v>
                </c:pt>
                <c:pt idx="301178">
                  <c:v>203750</c:v>
                </c:pt>
                <c:pt idx="301179">
                  <c:v>203750</c:v>
                </c:pt>
                <c:pt idx="301180">
                  <c:v>203750</c:v>
                </c:pt>
                <c:pt idx="301181">
                  <c:v>203750</c:v>
                </c:pt>
                <c:pt idx="301182">
                  <c:v>203750</c:v>
                </c:pt>
                <c:pt idx="301183">
                  <c:v>203750</c:v>
                </c:pt>
                <c:pt idx="301184">
                  <c:v>203750</c:v>
                </c:pt>
                <c:pt idx="301185">
                  <c:v>203750</c:v>
                </c:pt>
                <c:pt idx="301186">
                  <c:v>203750</c:v>
                </c:pt>
                <c:pt idx="301187">
                  <c:v>203750</c:v>
                </c:pt>
                <c:pt idx="301188">
                  <c:v>203750</c:v>
                </c:pt>
                <c:pt idx="301189">
                  <c:v>203750</c:v>
                </c:pt>
                <c:pt idx="301190">
                  <c:v>203750</c:v>
                </c:pt>
                <c:pt idx="301191">
                  <c:v>203750</c:v>
                </c:pt>
                <c:pt idx="301192">
                  <c:v>203750</c:v>
                </c:pt>
                <c:pt idx="301193">
                  <c:v>203750</c:v>
                </c:pt>
                <c:pt idx="301194">
                  <c:v>203750</c:v>
                </c:pt>
                <c:pt idx="301195">
                  <c:v>203750</c:v>
                </c:pt>
                <c:pt idx="301196">
                  <c:v>203750</c:v>
                </c:pt>
                <c:pt idx="301197">
                  <c:v>203750</c:v>
                </c:pt>
                <c:pt idx="301198">
                  <c:v>203750</c:v>
                </c:pt>
                <c:pt idx="301199">
                  <c:v>203750</c:v>
                </c:pt>
                <c:pt idx="301200">
                  <c:v>203750</c:v>
                </c:pt>
                <c:pt idx="301201">
                  <c:v>203750</c:v>
                </c:pt>
                <c:pt idx="301202">
                  <c:v>203750</c:v>
                </c:pt>
                <c:pt idx="301203">
                  <c:v>203750</c:v>
                </c:pt>
                <c:pt idx="301204">
                  <c:v>203750</c:v>
                </c:pt>
                <c:pt idx="301205">
                  <c:v>203750</c:v>
                </c:pt>
                <c:pt idx="301206">
                  <c:v>203750</c:v>
                </c:pt>
                <c:pt idx="301207">
                  <c:v>203750</c:v>
                </c:pt>
                <c:pt idx="301208">
                  <c:v>203750</c:v>
                </c:pt>
                <c:pt idx="301209">
                  <c:v>203750</c:v>
                </c:pt>
                <c:pt idx="301210">
                  <c:v>203750</c:v>
                </c:pt>
                <c:pt idx="301211">
                  <c:v>203750</c:v>
                </c:pt>
                <c:pt idx="301212">
                  <c:v>203750</c:v>
                </c:pt>
                <c:pt idx="301213">
                  <c:v>203750</c:v>
                </c:pt>
                <c:pt idx="301214">
                  <c:v>203750</c:v>
                </c:pt>
                <c:pt idx="301215">
                  <c:v>203750</c:v>
                </c:pt>
                <c:pt idx="301216">
                  <c:v>203750</c:v>
                </c:pt>
                <c:pt idx="301217">
                  <c:v>203750</c:v>
                </c:pt>
                <c:pt idx="301218">
                  <c:v>203750</c:v>
                </c:pt>
                <c:pt idx="301219">
                  <c:v>203750</c:v>
                </c:pt>
                <c:pt idx="301220">
                  <c:v>203750</c:v>
                </c:pt>
                <c:pt idx="301221">
                  <c:v>203750</c:v>
                </c:pt>
                <c:pt idx="301222">
                  <c:v>203750</c:v>
                </c:pt>
                <c:pt idx="301223">
                  <c:v>203750</c:v>
                </c:pt>
                <c:pt idx="301224">
                  <c:v>203750</c:v>
                </c:pt>
                <c:pt idx="301225">
                  <c:v>203750</c:v>
                </c:pt>
                <c:pt idx="301226">
                  <c:v>203750</c:v>
                </c:pt>
                <c:pt idx="301227">
                  <c:v>203750</c:v>
                </c:pt>
                <c:pt idx="301228">
                  <c:v>203750</c:v>
                </c:pt>
                <c:pt idx="301229">
                  <c:v>203750</c:v>
                </c:pt>
                <c:pt idx="301230">
                  <c:v>203750</c:v>
                </c:pt>
                <c:pt idx="301231">
                  <c:v>203750</c:v>
                </c:pt>
                <c:pt idx="301232">
                  <c:v>203750</c:v>
                </c:pt>
                <c:pt idx="301233">
                  <c:v>203750</c:v>
                </c:pt>
                <c:pt idx="301234">
                  <c:v>203750</c:v>
                </c:pt>
                <c:pt idx="301235">
                  <c:v>203750</c:v>
                </c:pt>
                <c:pt idx="301236">
                  <c:v>203750</c:v>
                </c:pt>
                <c:pt idx="301237">
                  <c:v>203750</c:v>
                </c:pt>
                <c:pt idx="301238">
                  <c:v>203750</c:v>
                </c:pt>
                <c:pt idx="301239">
                  <c:v>203750</c:v>
                </c:pt>
                <c:pt idx="301240">
                  <c:v>203750</c:v>
                </c:pt>
                <c:pt idx="301241">
                  <c:v>203750</c:v>
                </c:pt>
                <c:pt idx="301242">
                  <c:v>203750</c:v>
                </c:pt>
                <c:pt idx="301243">
                  <c:v>203750</c:v>
                </c:pt>
                <c:pt idx="301244">
                  <c:v>203750</c:v>
                </c:pt>
                <c:pt idx="301245">
                  <c:v>203750</c:v>
                </c:pt>
                <c:pt idx="301246">
                  <c:v>203750</c:v>
                </c:pt>
                <c:pt idx="301247">
                  <c:v>203750</c:v>
                </c:pt>
                <c:pt idx="301248">
                  <c:v>203750</c:v>
                </c:pt>
                <c:pt idx="301249">
                  <c:v>203750</c:v>
                </c:pt>
                <c:pt idx="301250">
                  <c:v>203750</c:v>
                </c:pt>
                <c:pt idx="301251">
                  <c:v>203750</c:v>
                </c:pt>
                <c:pt idx="301252">
                  <c:v>203750</c:v>
                </c:pt>
                <c:pt idx="301253">
                  <c:v>203750</c:v>
                </c:pt>
                <c:pt idx="301254">
                  <c:v>203750</c:v>
                </c:pt>
                <c:pt idx="301255">
                  <c:v>203750</c:v>
                </c:pt>
                <c:pt idx="301256">
                  <c:v>203750</c:v>
                </c:pt>
                <c:pt idx="301257">
                  <c:v>203750</c:v>
                </c:pt>
                <c:pt idx="301258">
                  <c:v>203750</c:v>
                </c:pt>
                <c:pt idx="301259">
                  <c:v>203750</c:v>
                </c:pt>
                <c:pt idx="301260">
                  <c:v>203750</c:v>
                </c:pt>
                <c:pt idx="301261">
                  <c:v>203750</c:v>
                </c:pt>
                <c:pt idx="301262">
                  <c:v>203750</c:v>
                </c:pt>
                <c:pt idx="301263">
                  <c:v>203750</c:v>
                </c:pt>
                <c:pt idx="301264">
                  <c:v>203750</c:v>
                </c:pt>
                <c:pt idx="301265">
                  <c:v>203750</c:v>
                </c:pt>
                <c:pt idx="301266">
                  <c:v>203750</c:v>
                </c:pt>
                <c:pt idx="301267">
                  <c:v>203750</c:v>
                </c:pt>
                <c:pt idx="301268">
                  <c:v>203750</c:v>
                </c:pt>
                <c:pt idx="301269">
                  <c:v>203750</c:v>
                </c:pt>
                <c:pt idx="301270">
                  <c:v>203750</c:v>
                </c:pt>
                <c:pt idx="301271">
                  <c:v>203750</c:v>
                </c:pt>
                <c:pt idx="301272">
                  <c:v>203750</c:v>
                </c:pt>
                <c:pt idx="301273">
                  <c:v>203750</c:v>
                </c:pt>
                <c:pt idx="301274">
                  <c:v>203750</c:v>
                </c:pt>
                <c:pt idx="301275">
                  <c:v>203750</c:v>
                </c:pt>
                <c:pt idx="301276">
                  <c:v>203750</c:v>
                </c:pt>
                <c:pt idx="301277">
                  <c:v>203750</c:v>
                </c:pt>
                <c:pt idx="301278">
                  <c:v>203750</c:v>
                </c:pt>
                <c:pt idx="301279">
                  <c:v>203750</c:v>
                </c:pt>
                <c:pt idx="301280">
                  <c:v>203750</c:v>
                </c:pt>
                <c:pt idx="301281">
                  <c:v>203750</c:v>
                </c:pt>
                <c:pt idx="301282">
                  <c:v>203750</c:v>
                </c:pt>
                <c:pt idx="301283">
                  <c:v>203750</c:v>
                </c:pt>
                <c:pt idx="301284">
                  <c:v>203750</c:v>
                </c:pt>
                <c:pt idx="301285">
                  <c:v>203750</c:v>
                </c:pt>
                <c:pt idx="301286">
                  <c:v>203750</c:v>
                </c:pt>
                <c:pt idx="301287">
                  <c:v>203750</c:v>
                </c:pt>
                <c:pt idx="301288">
                  <c:v>203750</c:v>
                </c:pt>
                <c:pt idx="301289">
                  <c:v>203750</c:v>
                </c:pt>
                <c:pt idx="301290">
                  <c:v>203750</c:v>
                </c:pt>
                <c:pt idx="301291">
                  <c:v>203750</c:v>
                </c:pt>
                <c:pt idx="301292">
                  <c:v>203750</c:v>
                </c:pt>
                <c:pt idx="301293">
                  <c:v>203750</c:v>
                </c:pt>
                <c:pt idx="301294">
                  <c:v>203750</c:v>
                </c:pt>
                <c:pt idx="301295">
                  <c:v>203750</c:v>
                </c:pt>
                <c:pt idx="301296">
                  <c:v>203750</c:v>
                </c:pt>
                <c:pt idx="301297">
                  <c:v>203750</c:v>
                </c:pt>
                <c:pt idx="301298">
                  <c:v>203750</c:v>
                </c:pt>
                <c:pt idx="301299">
                  <c:v>203750</c:v>
                </c:pt>
                <c:pt idx="301300">
                  <c:v>203750</c:v>
                </c:pt>
                <c:pt idx="301301">
                  <c:v>203750</c:v>
                </c:pt>
                <c:pt idx="301302">
                  <c:v>203750</c:v>
                </c:pt>
                <c:pt idx="301303">
                  <c:v>203750</c:v>
                </c:pt>
                <c:pt idx="301304">
                  <c:v>203750</c:v>
                </c:pt>
                <c:pt idx="301305">
                  <c:v>203750</c:v>
                </c:pt>
                <c:pt idx="301306">
                  <c:v>203750</c:v>
                </c:pt>
                <c:pt idx="301307">
                  <c:v>203750</c:v>
                </c:pt>
                <c:pt idx="301308">
                  <c:v>203750</c:v>
                </c:pt>
                <c:pt idx="301309">
                  <c:v>203750</c:v>
                </c:pt>
                <c:pt idx="301310">
                  <c:v>203750</c:v>
                </c:pt>
                <c:pt idx="301311">
                  <c:v>203750</c:v>
                </c:pt>
                <c:pt idx="301312">
                  <c:v>203750</c:v>
                </c:pt>
                <c:pt idx="301313">
                  <c:v>203750</c:v>
                </c:pt>
                <c:pt idx="301314">
                  <c:v>203750</c:v>
                </c:pt>
                <c:pt idx="301315">
                  <c:v>203750</c:v>
                </c:pt>
                <c:pt idx="301316">
                  <c:v>203750</c:v>
                </c:pt>
                <c:pt idx="301317">
                  <c:v>203750</c:v>
                </c:pt>
                <c:pt idx="301318">
                  <c:v>203750</c:v>
                </c:pt>
                <c:pt idx="301319">
                  <c:v>203750</c:v>
                </c:pt>
                <c:pt idx="301320">
                  <c:v>203750</c:v>
                </c:pt>
                <c:pt idx="301321">
                  <c:v>203750</c:v>
                </c:pt>
                <c:pt idx="301322">
                  <c:v>203750</c:v>
                </c:pt>
                <c:pt idx="301323">
                  <c:v>203750</c:v>
                </c:pt>
                <c:pt idx="301324">
                  <c:v>203750</c:v>
                </c:pt>
                <c:pt idx="301325">
                  <c:v>203750</c:v>
                </c:pt>
                <c:pt idx="301326">
                  <c:v>203750</c:v>
                </c:pt>
                <c:pt idx="301327">
                  <c:v>203750</c:v>
                </c:pt>
                <c:pt idx="301328">
                  <c:v>203750</c:v>
                </c:pt>
                <c:pt idx="301329">
                  <c:v>203750</c:v>
                </c:pt>
                <c:pt idx="301330">
                  <c:v>203750</c:v>
                </c:pt>
                <c:pt idx="301331">
                  <c:v>203750</c:v>
                </c:pt>
                <c:pt idx="301332">
                  <c:v>203750</c:v>
                </c:pt>
                <c:pt idx="301333">
                  <c:v>203750</c:v>
                </c:pt>
                <c:pt idx="301334">
                  <c:v>203750</c:v>
                </c:pt>
                <c:pt idx="301335">
                  <c:v>203750</c:v>
                </c:pt>
                <c:pt idx="301336">
                  <c:v>203750</c:v>
                </c:pt>
                <c:pt idx="301337">
                  <c:v>203750</c:v>
                </c:pt>
                <c:pt idx="301338">
                  <c:v>203750</c:v>
                </c:pt>
                <c:pt idx="301339">
                  <c:v>203750</c:v>
                </c:pt>
                <c:pt idx="301340">
                  <c:v>203750</c:v>
                </c:pt>
                <c:pt idx="301341">
                  <c:v>203750</c:v>
                </c:pt>
                <c:pt idx="301342">
                  <c:v>203750</c:v>
                </c:pt>
                <c:pt idx="301343">
                  <c:v>203750</c:v>
                </c:pt>
                <c:pt idx="301344">
                  <c:v>203750</c:v>
                </c:pt>
                <c:pt idx="301345">
                  <c:v>203750</c:v>
                </c:pt>
                <c:pt idx="301346">
                  <c:v>203750</c:v>
                </c:pt>
                <c:pt idx="301347">
                  <c:v>203750</c:v>
                </c:pt>
                <c:pt idx="301348">
                  <c:v>203750</c:v>
                </c:pt>
                <c:pt idx="301349">
                  <c:v>203750</c:v>
                </c:pt>
                <c:pt idx="301350">
                  <c:v>203750</c:v>
                </c:pt>
                <c:pt idx="301351">
                  <c:v>203750</c:v>
                </c:pt>
                <c:pt idx="301352">
                  <c:v>203750</c:v>
                </c:pt>
                <c:pt idx="301353">
                  <c:v>203750</c:v>
                </c:pt>
                <c:pt idx="301354">
                  <c:v>203750</c:v>
                </c:pt>
                <c:pt idx="301355">
                  <c:v>203750</c:v>
                </c:pt>
                <c:pt idx="301356">
                  <c:v>203750</c:v>
                </c:pt>
                <c:pt idx="301357">
                  <c:v>203750</c:v>
                </c:pt>
                <c:pt idx="301358">
                  <c:v>203750</c:v>
                </c:pt>
                <c:pt idx="301359">
                  <c:v>203750</c:v>
                </c:pt>
                <c:pt idx="301360">
                  <c:v>203750</c:v>
                </c:pt>
                <c:pt idx="301361">
                  <c:v>203750</c:v>
                </c:pt>
                <c:pt idx="301362">
                  <c:v>203750</c:v>
                </c:pt>
                <c:pt idx="301363">
                  <c:v>203750</c:v>
                </c:pt>
                <c:pt idx="301364">
                  <c:v>203750</c:v>
                </c:pt>
                <c:pt idx="301365">
                  <c:v>203750</c:v>
                </c:pt>
                <c:pt idx="301366">
                  <c:v>203750</c:v>
                </c:pt>
                <c:pt idx="301367">
                  <c:v>203750</c:v>
                </c:pt>
                <c:pt idx="301368">
                  <c:v>203750</c:v>
                </c:pt>
                <c:pt idx="301369">
                  <c:v>203750</c:v>
                </c:pt>
                <c:pt idx="301370">
                  <c:v>203750</c:v>
                </c:pt>
                <c:pt idx="301371">
                  <c:v>203750</c:v>
                </c:pt>
                <c:pt idx="301372">
                  <c:v>203750</c:v>
                </c:pt>
                <c:pt idx="301373">
                  <c:v>203750</c:v>
                </c:pt>
                <c:pt idx="301374">
                  <c:v>203750</c:v>
                </c:pt>
                <c:pt idx="301375">
                  <c:v>203750</c:v>
                </c:pt>
                <c:pt idx="301376">
                  <c:v>203750</c:v>
                </c:pt>
                <c:pt idx="301377">
                  <c:v>203750</c:v>
                </c:pt>
                <c:pt idx="301378">
                  <c:v>203750</c:v>
                </c:pt>
                <c:pt idx="301379">
                  <c:v>203750</c:v>
                </c:pt>
                <c:pt idx="301380">
                  <c:v>203750</c:v>
                </c:pt>
                <c:pt idx="301381">
                  <c:v>203750</c:v>
                </c:pt>
                <c:pt idx="301382">
                  <c:v>203750</c:v>
                </c:pt>
                <c:pt idx="301383">
                  <c:v>203750</c:v>
                </c:pt>
                <c:pt idx="301384">
                  <c:v>203750</c:v>
                </c:pt>
                <c:pt idx="301385">
                  <c:v>203750</c:v>
                </c:pt>
                <c:pt idx="301386">
                  <c:v>203750</c:v>
                </c:pt>
                <c:pt idx="301387">
                  <c:v>203750</c:v>
                </c:pt>
                <c:pt idx="301388">
                  <c:v>203750</c:v>
                </c:pt>
                <c:pt idx="301389">
                  <c:v>203750</c:v>
                </c:pt>
                <c:pt idx="301390">
                  <c:v>203750</c:v>
                </c:pt>
                <c:pt idx="301391">
                  <c:v>203750</c:v>
                </c:pt>
                <c:pt idx="301392">
                  <c:v>203750</c:v>
                </c:pt>
                <c:pt idx="301393">
                  <c:v>203750</c:v>
                </c:pt>
                <c:pt idx="301394">
                  <c:v>203750</c:v>
                </c:pt>
                <c:pt idx="301395">
                  <c:v>203750</c:v>
                </c:pt>
                <c:pt idx="301396">
                  <c:v>203750</c:v>
                </c:pt>
                <c:pt idx="301397">
                  <c:v>203750</c:v>
                </c:pt>
                <c:pt idx="301398">
                  <c:v>203750</c:v>
                </c:pt>
                <c:pt idx="301399">
                  <c:v>203750</c:v>
                </c:pt>
                <c:pt idx="301400">
                  <c:v>203750</c:v>
                </c:pt>
                <c:pt idx="301401">
                  <c:v>203750</c:v>
                </c:pt>
                <c:pt idx="301402">
                  <c:v>203750</c:v>
                </c:pt>
                <c:pt idx="301403">
                  <c:v>203750</c:v>
                </c:pt>
                <c:pt idx="301404">
                  <c:v>203750</c:v>
                </c:pt>
                <c:pt idx="301405">
                  <c:v>203750</c:v>
                </c:pt>
                <c:pt idx="301406">
                  <c:v>203750</c:v>
                </c:pt>
                <c:pt idx="301407">
                  <c:v>203750</c:v>
                </c:pt>
                <c:pt idx="301408">
                  <c:v>203750</c:v>
                </c:pt>
                <c:pt idx="301409">
                  <c:v>203750</c:v>
                </c:pt>
                <c:pt idx="301410">
                  <c:v>203750</c:v>
                </c:pt>
                <c:pt idx="301411">
                  <c:v>203750</c:v>
                </c:pt>
                <c:pt idx="301412">
                  <c:v>203750</c:v>
                </c:pt>
                <c:pt idx="301413">
                  <c:v>203750</c:v>
                </c:pt>
                <c:pt idx="301414">
                  <c:v>203750</c:v>
                </c:pt>
                <c:pt idx="301415">
                  <c:v>203750</c:v>
                </c:pt>
                <c:pt idx="301416">
                  <c:v>203750</c:v>
                </c:pt>
                <c:pt idx="301417">
                  <c:v>203750</c:v>
                </c:pt>
                <c:pt idx="301418">
                  <c:v>203750</c:v>
                </c:pt>
                <c:pt idx="301419">
                  <c:v>203750</c:v>
                </c:pt>
                <c:pt idx="301420">
                  <c:v>203750</c:v>
                </c:pt>
                <c:pt idx="301421">
                  <c:v>203750</c:v>
                </c:pt>
                <c:pt idx="301422">
                  <c:v>203750</c:v>
                </c:pt>
                <c:pt idx="301423">
                  <c:v>203750</c:v>
                </c:pt>
                <c:pt idx="301424">
                  <c:v>203750</c:v>
                </c:pt>
                <c:pt idx="301425">
                  <c:v>203750</c:v>
                </c:pt>
                <c:pt idx="301426">
                  <c:v>203750</c:v>
                </c:pt>
                <c:pt idx="301427">
                  <c:v>203750</c:v>
                </c:pt>
                <c:pt idx="301428">
                  <c:v>203750</c:v>
                </c:pt>
                <c:pt idx="301429">
                  <c:v>203750</c:v>
                </c:pt>
                <c:pt idx="301430">
                  <c:v>203750</c:v>
                </c:pt>
                <c:pt idx="301431">
                  <c:v>203750</c:v>
                </c:pt>
                <c:pt idx="301432">
                  <c:v>203750</c:v>
                </c:pt>
                <c:pt idx="301433">
                  <c:v>203750</c:v>
                </c:pt>
                <c:pt idx="301434">
                  <c:v>203750</c:v>
                </c:pt>
                <c:pt idx="301435">
                  <c:v>203750</c:v>
                </c:pt>
                <c:pt idx="301436">
                  <c:v>203750</c:v>
                </c:pt>
                <c:pt idx="301437">
                  <c:v>203750</c:v>
                </c:pt>
                <c:pt idx="301438">
                  <c:v>203750</c:v>
                </c:pt>
                <c:pt idx="301439">
                  <c:v>203750</c:v>
                </c:pt>
                <c:pt idx="301440">
                  <c:v>203750</c:v>
                </c:pt>
                <c:pt idx="301441">
                  <c:v>203750</c:v>
                </c:pt>
                <c:pt idx="301442">
                  <c:v>203750</c:v>
                </c:pt>
                <c:pt idx="301443">
                  <c:v>203750</c:v>
                </c:pt>
                <c:pt idx="301444">
                  <c:v>203750</c:v>
                </c:pt>
                <c:pt idx="301445">
                  <c:v>203750</c:v>
                </c:pt>
                <c:pt idx="301446">
                  <c:v>203750</c:v>
                </c:pt>
                <c:pt idx="301447">
                  <c:v>203750</c:v>
                </c:pt>
                <c:pt idx="301448">
                  <c:v>203750</c:v>
                </c:pt>
                <c:pt idx="301449">
                  <c:v>203750</c:v>
                </c:pt>
                <c:pt idx="301450">
                  <c:v>203750</c:v>
                </c:pt>
                <c:pt idx="301451">
                  <c:v>203750</c:v>
                </c:pt>
                <c:pt idx="301452">
                  <c:v>203750</c:v>
                </c:pt>
                <c:pt idx="301453">
                  <c:v>203750</c:v>
                </c:pt>
                <c:pt idx="301454">
                  <c:v>203750</c:v>
                </c:pt>
                <c:pt idx="301455">
                  <c:v>203750</c:v>
                </c:pt>
                <c:pt idx="301456">
                  <c:v>203750</c:v>
                </c:pt>
                <c:pt idx="301457">
                  <c:v>203750</c:v>
                </c:pt>
                <c:pt idx="301458">
                  <c:v>203750</c:v>
                </c:pt>
                <c:pt idx="301459">
                  <c:v>203750</c:v>
                </c:pt>
                <c:pt idx="301460">
                  <c:v>203750</c:v>
                </c:pt>
                <c:pt idx="301461">
                  <c:v>203750</c:v>
                </c:pt>
                <c:pt idx="301462">
                  <c:v>203750</c:v>
                </c:pt>
                <c:pt idx="301463">
                  <c:v>203750</c:v>
                </c:pt>
                <c:pt idx="301464">
                  <c:v>203750</c:v>
                </c:pt>
                <c:pt idx="301465">
                  <c:v>203750</c:v>
                </c:pt>
                <c:pt idx="301466">
                  <c:v>203750</c:v>
                </c:pt>
                <c:pt idx="301467">
                  <c:v>203750</c:v>
                </c:pt>
                <c:pt idx="301468">
                  <c:v>203750</c:v>
                </c:pt>
                <c:pt idx="301469">
                  <c:v>203750</c:v>
                </c:pt>
                <c:pt idx="301470">
                  <c:v>203750</c:v>
                </c:pt>
                <c:pt idx="301471">
                  <c:v>203750</c:v>
                </c:pt>
                <c:pt idx="301472">
                  <c:v>203750</c:v>
                </c:pt>
                <c:pt idx="301473">
                  <c:v>203750</c:v>
                </c:pt>
                <c:pt idx="301474">
                  <c:v>203750</c:v>
                </c:pt>
                <c:pt idx="301475">
                  <c:v>203750</c:v>
                </c:pt>
                <c:pt idx="301476">
                  <c:v>203750</c:v>
                </c:pt>
                <c:pt idx="301477">
                  <c:v>203750</c:v>
                </c:pt>
                <c:pt idx="301478">
                  <c:v>203750</c:v>
                </c:pt>
                <c:pt idx="301479">
                  <c:v>203750</c:v>
                </c:pt>
                <c:pt idx="301480">
                  <c:v>203750</c:v>
                </c:pt>
                <c:pt idx="301481">
                  <c:v>203750</c:v>
                </c:pt>
                <c:pt idx="301482">
                  <c:v>203750</c:v>
                </c:pt>
                <c:pt idx="301483">
                  <c:v>203750</c:v>
                </c:pt>
                <c:pt idx="301484">
                  <c:v>203750</c:v>
                </c:pt>
                <c:pt idx="301485">
                  <c:v>203750</c:v>
                </c:pt>
                <c:pt idx="301486">
                  <c:v>203750</c:v>
                </c:pt>
                <c:pt idx="301487">
                  <c:v>203750</c:v>
                </c:pt>
                <c:pt idx="301488">
                  <c:v>203750</c:v>
                </c:pt>
                <c:pt idx="301489">
                  <c:v>203750</c:v>
                </c:pt>
                <c:pt idx="301490">
                  <c:v>203750</c:v>
                </c:pt>
                <c:pt idx="301491">
                  <c:v>203750</c:v>
                </c:pt>
                <c:pt idx="301492">
                  <c:v>203750</c:v>
                </c:pt>
                <c:pt idx="301493">
                  <c:v>203750</c:v>
                </c:pt>
                <c:pt idx="301494">
                  <c:v>203750</c:v>
                </c:pt>
                <c:pt idx="301495">
                  <c:v>203750</c:v>
                </c:pt>
                <c:pt idx="301496">
                  <c:v>203750</c:v>
                </c:pt>
                <c:pt idx="301497">
                  <c:v>203750</c:v>
                </c:pt>
                <c:pt idx="301498">
                  <c:v>203750</c:v>
                </c:pt>
                <c:pt idx="301499">
                  <c:v>203750</c:v>
                </c:pt>
                <c:pt idx="301500">
                  <c:v>203750</c:v>
                </c:pt>
                <c:pt idx="301501">
                  <c:v>203750</c:v>
                </c:pt>
                <c:pt idx="301502">
                  <c:v>203750</c:v>
                </c:pt>
                <c:pt idx="301503">
                  <c:v>203750</c:v>
                </c:pt>
                <c:pt idx="301504">
                  <c:v>203750</c:v>
                </c:pt>
                <c:pt idx="301505">
                  <c:v>203750</c:v>
                </c:pt>
                <c:pt idx="301506">
                  <c:v>203750</c:v>
                </c:pt>
                <c:pt idx="301507">
                  <c:v>203750</c:v>
                </c:pt>
                <c:pt idx="301508">
                  <c:v>203750</c:v>
                </c:pt>
                <c:pt idx="301509">
                  <c:v>203750</c:v>
                </c:pt>
                <c:pt idx="301510">
                  <c:v>203750</c:v>
                </c:pt>
                <c:pt idx="301511">
                  <c:v>203750</c:v>
                </c:pt>
                <c:pt idx="301512">
                  <c:v>203750</c:v>
                </c:pt>
                <c:pt idx="301513">
                  <c:v>203750</c:v>
                </c:pt>
                <c:pt idx="301514">
                  <c:v>203750</c:v>
                </c:pt>
                <c:pt idx="301515">
                  <c:v>203750</c:v>
                </c:pt>
                <c:pt idx="301516">
                  <c:v>203750</c:v>
                </c:pt>
                <c:pt idx="301517">
                  <c:v>203750</c:v>
                </c:pt>
                <c:pt idx="301518">
                  <c:v>203750</c:v>
                </c:pt>
                <c:pt idx="301519">
                  <c:v>203750</c:v>
                </c:pt>
                <c:pt idx="301520">
                  <c:v>203750</c:v>
                </c:pt>
                <c:pt idx="301521">
                  <c:v>203750</c:v>
                </c:pt>
                <c:pt idx="301522">
                  <c:v>203750</c:v>
                </c:pt>
                <c:pt idx="301523">
                  <c:v>203750</c:v>
                </c:pt>
                <c:pt idx="301524">
                  <c:v>203750</c:v>
                </c:pt>
                <c:pt idx="301525">
                  <c:v>203750</c:v>
                </c:pt>
                <c:pt idx="301526">
                  <c:v>203750</c:v>
                </c:pt>
                <c:pt idx="301527">
                  <c:v>203750</c:v>
                </c:pt>
                <c:pt idx="301528">
                  <c:v>203750</c:v>
                </c:pt>
                <c:pt idx="301529">
                  <c:v>203750</c:v>
                </c:pt>
                <c:pt idx="301530">
                  <c:v>203750</c:v>
                </c:pt>
                <c:pt idx="301531">
                  <c:v>203750</c:v>
                </c:pt>
                <c:pt idx="301532">
                  <c:v>203750</c:v>
                </c:pt>
                <c:pt idx="301533">
                  <c:v>203750</c:v>
                </c:pt>
                <c:pt idx="301534">
                  <c:v>203750</c:v>
                </c:pt>
                <c:pt idx="301535">
                  <c:v>203750</c:v>
                </c:pt>
                <c:pt idx="301536">
                  <c:v>203750</c:v>
                </c:pt>
                <c:pt idx="301537">
                  <c:v>203750</c:v>
                </c:pt>
                <c:pt idx="301538">
                  <c:v>203750</c:v>
                </c:pt>
                <c:pt idx="301539">
                  <c:v>203750</c:v>
                </c:pt>
                <c:pt idx="301540">
                  <c:v>203750</c:v>
                </c:pt>
                <c:pt idx="301541">
                  <c:v>203750</c:v>
                </c:pt>
                <c:pt idx="301542">
                  <c:v>203750</c:v>
                </c:pt>
                <c:pt idx="301543">
                  <c:v>203750</c:v>
                </c:pt>
                <c:pt idx="301544">
                  <c:v>203750</c:v>
                </c:pt>
                <c:pt idx="301545">
                  <c:v>203750</c:v>
                </c:pt>
                <c:pt idx="301546">
                  <c:v>203750</c:v>
                </c:pt>
                <c:pt idx="301547">
                  <c:v>203750</c:v>
                </c:pt>
                <c:pt idx="301548">
                  <c:v>203750</c:v>
                </c:pt>
                <c:pt idx="301549">
                  <c:v>203750</c:v>
                </c:pt>
                <c:pt idx="301550">
                  <c:v>203750</c:v>
                </c:pt>
                <c:pt idx="301551">
                  <c:v>203750</c:v>
                </c:pt>
                <c:pt idx="301552">
                  <c:v>203750</c:v>
                </c:pt>
                <c:pt idx="301553">
                  <c:v>203750</c:v>
                </c:pt>
                <c:pt idx="301554">
                  <c:v>203750</c:v>
                </c:pt>
                <c:pt idx="301555">
                  <c:v>203750</c:v>
                </c:pt>
                <c:pt idx="301556">
                  <c:v>203750</c:v>
                </c:pt>
                <c:pt idx="301557">
                  <c:v>203750</c:v>
                </c:pt>
                <c:pt idx="301558">
                  <c:v>203750</c:v>
                </c:pt>
                <c:pt idx="301559">
                  <c:v>203750</c:v>
                </c:pt>
                <c:pt idx="301560">
                  <c:v>203750</c:v>
                </c:pt>
                <c:pt idx="301561">
                  <c:v>203750</c:v>
                </c:pt>
                <c:pt idx="301562">
                  <c:v>203750</c:v>
                </c:pt>
                <c:pt idx="301563">
                  <c:v>203750</c:v>
                </c:pt>
                <c:pt idx="301564">
                  <c:v>203750</c:v>
                </c:pt>
                <c:pt idx="301565">
                  <c:v>203750</c:v>
                </c:pt>
                <c:pt idx="301566">
                  <c:v>203750</c:v>
                </c:pt>
                <c:pt idx="301567">
                  <c:v>203750</c:v>
                </c:pt>
                <c:pt idx="301568">
                  <c:v>203750</c:v>
                </c:pt>
                <c:pt idx="301569">
                  <c:v>203750</c:v>
                </c:pt>
                <c:pt idx="301570">
                  <c:v>203750</c:v>
                </c:pt>
                <c:pt idx="301571">
                  <c:v>203750</c:v>
                </c:pt>
                <c:pt idx="301572">
                  <c:v>203750</c:v>
                </c:pt>
                <c:pt idx="301573">
                  <c:v>203750</c:v>
                </c:pt>
                <c:pt idx="301574">
                  <c:v>203750</c:v>
                </c:pt>
                <c:pt idx="301575">
                  <c:v>203750</c:v>
                </c:pt>
                <c:pt idx="301576">
                  <c:v>203750</c:v>
                </c:pt>
                <c:pt idx="301577">
                  <c:v>203750</c:v>
                </c:pt>
                <c:pt idx="301578">
                  <c:v>203750</c:v>
                </c:pt>
                <c:pt idx="301579">
                  <c:v>203750</c:v>
                </c:pt>
                <c:pt idx="301580">
                  <c:v>203750</c:v>
                </c:pt>
                <c:pt idx="301581">
                  <c:v>203750</c:v>
                </c:pt>
                <c:pt idx="301582">
                  <c:v>203750</c:v>
                </c:pt>
                <c:pt idx="301583">
                  <c:v>203750</c:v>
                </c:pt>
                <c:pt idx="301584">
                  <c:v>203750</c:v>
                </c:pt>
                <c:pt idx="301585">
                  <c:v>203750</c:v>
                </c:pt>
                <c:pt idx="301586">
                  <c:v>203750</c:v>
                </c:pt>
                <c:pt idx="301587">
                  <c:v>203750</c:v>
                </c:pt>
                <c:pt idx="301588">
                  <c:v>203750</c:v>
                </c:pt>
                <c:pt idx="301589">
                  <c:v>203750</c:v>
                </c:pt>
                <c:pt idx="301590">
                  <c:v>203750</c:v>
                </c:pt>
                <c:pt idx="301591">
                  <c:v>203750</c:v>
                </c:pt>
                <c:pt idx="301592">
                  <c:v>203750</c:v>
                </c:pt>
                <c:pt idx="301593">
                  <c:v>203750</c:v>
                </c:pt>
                <c:pt idx="301594">
                  <c:v>203750</c:v>
                </c:pt>
                <c:pt idx="301595">
                  <c:v>203750</c:v>
                </c:pt>
                <c:pt idx="301596">
                  <c:v>203750</c:v>
                </c:pt>
                <c:pt idx="301597">
                  <c:v>203750</c:v>
                </c:pt>
                <c:pt idx="301598">
                  <c:v>203750</c:v>
                </c:pt>
                <c:pt idx="301599">
                  <c:v>203750</c:v>
                </c:pt>
                <c:pt idx="301600">
                  <c:v>203750</c:v>
                </c:pt>
                <c:pt idx="301601">
                  <c:v>203750</c:v>
                </c:pt>
                <c:pt idx="301602">
                  <c:v>203750</c:v>
                </c:pt>
                <c:pt idx="301603">
                  <c:v>203750</c:v>
                </c:pt>
                <c:pt idx="301604">
                  <c:v>203750</c:v>
                </c:pt>
                <c:pt idx="301605">
                  <c:v>203750</c:v>
                </c:pt>
                <c:pt idx="301606">
                  <c:v>203750</c:v>
                </c:pt>
                <c:pt idx="301607">
                  <c:v>203750</c:v>
                </c:pt>
                <c:pt idx="301608">
                  <c:v>203750</c:v>
                </c:pt>
                <c:pt idx="301609">
                  <c:v>203750</c:v>
                </c:pt>
                <c:pt idx="301610">
                  <c:v>203750</c:v>
                </c:pt>
                <c:pt idx="301611">
                  <c:v>203750</c:v>
                </c:pt>
                <c:pt idx="301612">
                  <c:v>203750</c:v>
                </c:pt>
                <c:pt idx="301613">
                  <c:v>203750</c:v>
                </c:pt>
                <c:pt idx="301614">
                  <c:v>203750</c:v>
                </c:pt>
                <c:pt idx="301615">
                  <c:v>203750</c:v>
                </c:pt>
                <c:pt idx="301616">
                  <c:v>203750</c:v>
                </c:pt>
                <c:pt idx="301617">
                  <c:v>203750</c:v>
                </c:pt>
                <c:pt idx="301618">
                  <c:v>203750</c:v>
                </c:pt>
                <c:pt idx="301619">
                  <c:v>203750</c:v>
                </c:pt>
                <c:pt idx="301620">
                  <c:v>203750</c:v>
                </c:pt>
                <c:pt idx="301621">
                  <c:v>203750</c:v>
                </c:pt>
                <c:pt idx="301622">
                  <c:v>203750</c:v>
                </c:pt>
                <c:pt idx="301623">
                  <c:v>203750</c:v>
                </c:pt>
                <c:pt idx="301624">
                  <c:v>203750</c:v>
                </c:pt>
                <c:pt idx="301625">
                  <c:v>203750</c:v>
                </c:pt>
                <c:pt idx="301626">
                  <c:v>203750</c:v>
                </c:pt>
                <c:pt idx="301627">
                  <c:v>203750</c:v>
                </c:pt>
                <c:pt idx="301628">
                  <c:v>203750</c:v>
                </c:pt>
                <c:pt idx="301629">
                  <c:v>203750</c:v>
                </c:pt>
                <c:pt idx="301630">
                  <c:v>203750</c:v>
                </c:pt>
                <c:pt idx="301631">
                  <c:v>203750</c:v>
                </c:pt>
                <c:pt idx="301632">
                  <c:v>203750</c:v>
                </c:pt>
                <c:pt idx="301633">
                  <c:v>203750</c:v>
                </c:pt>
                <c:pt idx="301634">
                  <c:v>203750</c:v>
                </c:pt>
                <c:pt idx="301635">
                  <c:v>203750</c:v>
                </c:pt>
                <c:pt idx="301636">
                  <c:v>203750</c:v>
                </c:pt>
                <c:pt idx="301637">
                  <c:v>203750</c:v>
                </c:pt>
                <c:pt idx="301638">
                  <c:v>203750</c:v>
                </c:pt>
                <c:pt idx="301639">
                  <c:v>203750</c:v>
                </c:pt>
                <c:pt idx="301640">
                  <c:v>203750</c:v>
                </c:pt>
                <c:pt idx="301641">
                  <c:v>203750</c:v>
                </c:pt>
                <c:pt idx="301642">
                  <c:v>203750</c:v>
                </c:pt>
                <c:pt idx="301643">
                  <c:v>203750</c:v>
                </c:pt>
                <c:pt idx="301644">
                  <c:v>203750</c:v>
                </c:pt>
                <c:pt idx="301645">
                  <c:v>203750</c:v>
                </c:pt>
                <c:pt idx="301646">
                  <c:v>203750</c:v>
                </c:pt>
                <c:pt idx="301647">
                  <c:v>203750</c:v>
                </c:pt>
                <c:pt idx="301648">
                  <c:v>203750</c:v>
                </c:pt>
                <c:pt idx="301649">
                  <c:v>203750</c:v>
                </c:pt>
                <c:pt idx="301650">
                  <c:v>203750</c:v>
                </c:pt>
                <c:pt idx="301651">
                  <c:v>203750</c:v>
                </c:pt>
                <c:pt idx="301652">
                  <c:v>203750</c:v>
                </c:pt>
                <c:pt idx="301653">
                  <c:v>203750</c:v>
                </c:pt>
                <c:pt idx="301654">
                  <c:v>203750</c:v>
                </c:pt>
                <c:pt idx="301655">
                  <c:v>203750</c:v>
                </c:pt>
                <c:pt idx="301656">
                  <c:v>203750</c:v>
                </c:pt>
                <c:pt idx="301657">
                  <c:v>203750</c:v>
                </c:pt>
                <c:pt idx="301658">
                  <c:v>203750</c:v>
                </c:pt>
                <c:pt idx="301659">
                  <c:v>203750</c:v>
                </c:pt>
                <c:pt idx="301660">
                  <c:v>203750</c:v>
                </c:pt>
                <c:pt idx="301661">
                  <c:v>203750</c:v>
                </c:pt>
                <c:pt idx="301662">
                  <c:v>203750</c:v>
                </c:pt>
                <c:pt idx="301663">
                  <c:v>203750</c:v>
                </c:pt>
                <c:pt idx="301664">
                  <c:v>203750</c:v>
                </c:pt>
                <c:pt idx="301665">
                  <c:v>203750</c:v>
                </c:pt>
                <c:pt idx="301666">
                  <c:v>203750</c:v>
                </c:pt>
                <c:pt idx="301667">
                  <c:v>203750</c:v>
                </c:pt>
                <c:pt idx="301668">
                  <c:v>203750</c:v>
                </c:pt>
                <c:pt idx="301669">
                  <c:v>203750</c:v>
                </c:pt>
                <c:pt idx="301670">
                  <c:v>203750</c:v>
                </c:pt>
                <c:pt idx="301671">
                  <c:v>203750</c:v>
                </c:pt>
                <c:pt idx="301672">
                  <c:v>203750</c:v>
                </c:pt>
                <c:pt idx="301673">
                  <c:v>203750</c:v>
                </c:pt>
                <c:pt idx="301674">
                  <c:v>203750</c:v>
                </c:pt>
                <c:pt idx="301675">
                  <c:v>203750</c:v>
                </c:pt>
                <c:pt idx="301676">
                  <c:v>203750</c:v>
                </c:pt>
                <c:pt idx="301677">
                  <c:v>203750</c:v>
                </c:pt>
                <c:pt idx="301678">
                  <c:v>203750</c:v>
                </c:pt>
                <c:pt idx="301679">
                  <c:v>203750</c:v>
                </c:pt>
                <c:pt idx="301680">
                  <c:v>203750</c:v>
                </c:pt>
                <c:pt idx="301681">
                  <c:v>203750</c:v>
                </c:pt>
                <c:pt idx="301682">
                  <c:v>203750</c:v>
                </c:pt>
                <c:pt idx="301683">
                  <c:v>203750</c:v>
                </c:pt>
                <c:pt idx="301684">
                  <c:v>203750</c:v>
                </c:pt>
                <c:pt idx="301685">
                  <c:v>203750</c:v>
                </c:pt>
                <c:pt idx="301686">
                  <c:v>203750</c:v>
                </c:pt>
                <c:pt idx="301687">
                  <c:v>203750</c:v>
                </c:pt>
                <c:pt idx="301688">
                  <c:v>203750</c:v>
                </c:pt>
                <c:pt idx="301689">
                  <c:v>203750</c:v>
                </c:pt>
                <c:pt idx="301690">
                  <c:v>203750</c:v>
                </c:pt>
                <c:pt idx="301691">
                  <c:v>203750</c:v>
                </c:pt>
                <c:pt idx="301692">
                  <c:v>203750</c:v>
                </c:pt>
                <c:pt idx="301693">
                  <c:v>203750</c:v>
                </c:pt>
                <c:pt idx="301694">
                  <c:v>203750</c:v>
                </c:pt>
                <c:pt idx="301695">
                  <c:v>203750</c:v>
                </c:pt>
                <c:pt idx="301696">
                  <c:v>203750</c:v>
                </c:pt>
                <c:pt idx="301697">
                  <c:v>203750</c:v>
                </c:pt>
                <c:pt idx="301698">
                  <c:v>203750</c:v>
                </c:pt>
                <c:pt idx="301699">
                  <c:v>203750</c:v>
                </c:pt>
                <c:pt idx="301700">
                  <c:v>203750</c:v>
                </c:pt>
                <c:pt idx="301701">
                  <c:v>203750</c:v>
                </c:pt>
                <c:pt idx="301702">
                  <c:v>203750</c:v>
                </c:pt>
                <c:pt idx="301703">
                  <c:v>203750</c:v>
                </c:pt>
                <c:pt idx="301704">
                  <c:v>203750</c:v>
                </c:pt>
                <c:pt idx="301705">
                  <c:v>203750</c:v>
                </c:pt>
                <c:pt idx="301706">
                  <c:v>203750</c:v>
                </c:pt>
                <c:pt idx="301707">
                  <c:v>203750</c:v>
                </c:pt>
                <c:pt idx="301708">
                  <c:v>203750</c:v>
                </c:pt>
                <c:pt idx="301709">
                  <c:v>203750</c:v>
                </c:pt>
                <c:pt idx="301710">
                  <c:v>203750</c:v>
                </c:pt>
                <c:pt idx="301711">
                  <c:v>203750</c:v>
                </c:pt>
                <c:pt idx="301712">
                  <c:v>203750</c:v>
                </c:pt>
                <c:pt idx="301713">
                  <c:v>203750</c:v>
                </c:pt>
                <c:pt idx="301714">
                  <c:v>203750</c:v>
                </c:pt>
                <c:pt idx="301715">
                  <c:v>203750</c:v>
                </c:pt>
                <c:pt idx="301716">
                  <c:v>203750</c:v>
                </c:pt>
                <c:pt idx="301717">
                  <c:v>203750</c:v>
                </c:pt>
                <c:pt idx="301718">
                  <c:v>203750</c:v>
                </c:pt>
                <c:pt idx="301719">
                  <c:v>203750</c:v>
                </c:pt>
                <c:pt idx="301720">
                  <c:v>203750</c:v>
                </c:pt>
                <c:pt idx="301721">
                  <c:v>203750</c:v>
                </c:pt>
                <c:pt idx="301722">
                  <c:v>203750</c:v>
                </c:pt>
                <c:pt idx="301723">
                  <c:v>203750</c:v>
                </c:pt>
                <c:pt idx="301724">
                  <c:v>203750</c:v>
                </c:pt>
                <c:pt idx="301725">
                  <c:v>203750</c:v>
                </c:pt>
                <c:pt idx="301726">
                  <c:v>203750</c:v>
                </c:pt>
                <c:pt idx="301727">
                  <c:v>203750</c:v>
                </c:pt>
                <c:pt idx="301728">
                  <c:v>203750</c:v>
                </c:pt>
                <c:pt idx="301729">
                  <c:v>203750</c:v>
                </c:pt>
                <c:pt idx="301730">
                  <c:v>203750</c:v>
                </c:pt>
                <c:pt idx="301731">
                  <c:v>203750</c:v>
                </c:pt>
                <c:pt idx="301732">
                  <c:v>203750</c:v>
                </c:pt>
                <c:pt idx="301733">
                  <c:v>203750</c:v>
                </c:pt>
                <c:pt idx="301734">
                  <c:v>203750</c:v>
                </c:pt>
                <c:pt idx="301735">
                  <c:v>203750</c:v>
                </c:pt>
                <c:pt idx="301736">
                  <c:v>203750</c:v>
                </c:pt>
                <c:pt idx="301737">
                  <c:v>203750</c:v>
                </c:pt>
                <c:pt idx="301738">
                  <c:v>203750</c:v>
                </c:pt>
                <c:pt idx="301739">
                  <c:v>203750</c:v>
                </c:pt>
                <c:pt idx="301740">
                  <c:v>203750</c:v>
                </c:pt>
                <c:pt idx="301741">
                  <c:v>203750</c:v>
                </c:pt>
                <c:pt idx="301742">
                  <c:v>203750</c:v>
                </c:pt>
                <c:pt idx="301743">
                  <c:v>203750</c:v>
                </c:pt>
                <c:pt idx="301744">
                  <c:v>203750</c:v>
                </c:pt>
                <c:pt idx="301745">
                  <c:v>203750</c:v>
                </c:pt>
                <c:pt idx="301746">
                  <c:v>203750</c:v>
                </c:pt>
                <c:pt idx="301747">
                  <c:v>203750</c:v>
                </c:pt>
                <c:pt idx="301748">
                  <c:v>203750</c:v>
                </c:pt>
                <c:pt idx="301749">
                  <c:v>203750</c:v>
                </c:pt>
                <c:pt idx="301750">
                  <c:v>203750</c:v>
                </c:pt>
                <c:pt idx="301751">
                  <c:v>203750</c:v>
                </c:pt>
                <c:pt idx="301752">
                  <c:v>203750</c:v>
                </c:pt>
                <c:pt idx="301753">
                  <c:v>203750</c:v>
                </c:pt>
                <c:pt idx="301754">
                  <c:v>203750</c:v>
                </c:pt>
                <c:pt idx="301755">
                  <c:v>203750</c:v>
                </c:pt>
                <c:pt idx="301756">
                  <c:v>203750</c:v>
                </c:pt>
                <c:pt idx="301757">
                  <c:v>203750</c:v>
                </c:pt>
                <c:pt idx="301758">
                  <c:v>203750</c:v>
                </c:pt>
                <c:pt idx="301759">
                  <c:v>203750</c:v>
                </c:pt>
                <c:pt idx="301760">
                  <c:v>203750</c:v>
                </c:pt>
                <c:pt idx="301761">
                  <c:v>203750</c:v>
                </c:pt>
                <c:pt idx="301762">
                  <c:v>203750</c:v>
                </c:pt>
                <c:pt idx="301763">
                  <c:v>203750</c:v>
                </c:pt>
                <c:pt idx="301764">
                  <c:v>203750</c:v>
                </c:pt>
                <c:pt idx="301765">
                  <c:v>203750</c:v>
                </c:pt>
                <c:pt idx="301766">
                  <c:v>203750</c:v>
                </c:pt>
                <c:pt idx="301767">
                  <c:v>203750</c:v>
                </c:pt>
                <c:pt idx="301768">
                  <c:v>203750</c:v>
                </c:pt>
                <c:pt idx="301769">
                  <c:v>203750</c:v>
                </c:pt>
                <c:pt idx="301770">
                  <c:v>203750</c:v>
                </c:pt>
                <c:pt idx="301771">
                  <c:v>203750</c:v>
                </c:pt>
                <c:pt idx="301772">
                  <c:v>203750</c:v>
                </c:pt>
                <c:pt idx="301773">
                  <c:v>203750</c:v>
                </c:pt>
                <c:pt idx="301774">
                  <c:v>203750</c:v>
                </c:pt>
                <c:pt idx="301775">
                  <c:v>203750</c:v>
                </c:pt>
                <c:pt idx="301776">
                  <c:v>203750</c:v>
                </c:pt>
                <c:pt idx="301777">
                  <c:v>203750</c:v>
                </c:pt>
                <c:pt idx="301778">
                  <c:v>203750</c:v>
                </c:pt>
                <c:pt idx="301779">
                  <c:v>203750</c:v>
                </c:pt>
                <c:pt idx="301780">
                  <c:v>203750</c:v>
                </c:pt>
                <c:pt idx="301781">
                  <c:v>203750</c:v>
                </c:pt>
                <c:pt idx="301782">
                  <c:v>203750</c:v>
                </c:pt>
                <c:pt idx="301783">
                  <c:v>203750</c:v>
                </c:pt>
                <c:pt idx="301784">
                  <c:v>203750</c:v>
                </c:pt>
                <c:pt idx="301785">
                  <c:v>203750</c:v>
                </c:pt>
                <c:pt idx="301786">
                  <c:v>203750</c:v>
                </c:pt>
                <c:pt idx="301787">
                  <c:v>203750</c:v>
                </c:pt>
                <c:pt idx="301788">
                  <c:v>203750</c:v>
                </c:pt>
                <c:pt idx="301789">
                  <c:v>203750</c:v>
                </c:pt>
                <c:pt idx="301790">
                  <c:v>203750</c:v>
                </c:pt>
                <c:pt idx="301791">
                  <c:v>203750</c:v>
                </c:pt>
                <c:pt idx="301792">
                  <c:v>203750</c:v>
                </c:pt>
                <c:pt idx="301793">
                  <c:v>203750</c:v>
                </c:pt>
                <c:pt idx="301794">
                  <c:v>203750</c:v>
                </c:pt>
                <c:pt idx="301795">
                  <c:v>203750</c:v>
                </c:pt>
                <c:pt idx="301796">
                  <c:v>203750</c:v>
                </c:pt>
                <c:pt idx="301797">
                  <c:v>203750</c:v>
                </c:pt>
                <c:pt idx="301798">
                  <c:v>203750</c:v>
                </c:pt>
                <c:pt idx="301799">
                  <c:v>203750</c:v>
                </c:pt>
                <c:pt idx="301800">
                  <c:v>203750</c:v>
                </c:pt>
                <c:pt idx="301801">
                  <c:v>203750</c:v>
                </c:pt>
                <c:pt idx="301802">
                  <c:v>203750</c:v>
                </c:pt>
                <c:pt idx="301803">
                  <c:v>203750</c:v>
                </c:pt>
                <c:pt idx="301804">
                  <c:v>203750</c:v>
                </c:pt>
                <c:pt idx="301805">
                  <c:v>203750</c:v>
                </c:pt>
                <c:pt idx="301806">
                  <c:v>203750</c:v>
                </c:pt>
                <c:pt idx="301807">
                  <c:v>203750</c:v>
                </c:pt>
                <c:pt idx="301808">
                  <c:v>203750</c:v>
                </c:pt>
                <c:pt idx="301809">
                  <c:v>203750</c:v>
                </c:pt>
                <c:pt idx="301810">
                  <c:v>203750</c:v>
                </c:pt>
                <c:pt idx="301811">
                  <c:v>203750</c:v>
                </c:pt>
                <c:pt idx="301812">
                  <c:v>203750</c:v>
                </c:pt>
                <c:pt idx="301813">
                  <c:v>203750</c:v>
                </c:pt>
                <c:pt idx="301814">
                  <c:v>203750</c:v>
                </c:pt>
                <c:pt idx="301815">
                  <c:v>203750</c:v>
                </c:pt>
                <c:pt idx="301816">
                  <c:v>203750</c:v>
                </c:pt>
                <c:pt idx="301817">
                  <c:v>203750</c:v>
                </c:pt>
                <c:pt idx="301818">
                  <c:v>203750</c:v>
                </c:pt>
                <c:pt idx="301819">
                  <c:v>203750</c:v>
                </c:pt>
                <c:pt idx="301820">
                  <c:v>203750</c:v>
                </c:pt>
                <c:pt idx="301821">
                  <c:v>203750</c:v>
                </c:pt>
                <c:pt idx="301822">
                  <c:v>203750</c:v>
                </c:pt>
                <c:pt idx="301823">
                  <c:v>203750</c:v>
                </c:pt>
                <c:pt idx="301824">
                  <c:v>203750</c:v>
                </c:pt>
                <c:pt idx="301825">
                  <c:v>203750</c:v>
                </c:pt>
                <c:pt idx="301826">
                  <c:v>203750</c:v>
                </c:pt>
                <c:pt idx="301827">
                  <c:v>203750</c:v>
                </c:pt>
                <c:pt idx="301828">
                  <c:v>203750</c:v>
                </c:pt>
                <c:pt idx="301829">
                  <c:v>203750</c:v>
                </c:pt>
                <c:pt idx="301830">
                  <c:v>203750</c:v>
                </c:pt>
                <c:pt idx="301831">
                  <c:v>203750</c:v>
                </c:pt>
                <c:pt idx="301832">
                  <c:v>203750</c:v>
                </c:pt>
                <c:pt idx="301833">
                  <c:v>203750</c:v>
                </c:pt>
                <c:pt idx="301834">
                  <c:v>203750</c:v>
                </c:pt>
                <c:pt idx="301835">
                  <c:v>203750</c:v>
                </c:pt>
                <c:pt idx="301836">
                  <c:v>203750</c:v>
                </c:pt>
                <c:pt idx="301837">
                  <c:v>203750</c:v>
                </c:pt>
                <c:pt idx="301838">
                  <c:v>203750</c:v>
                </c:pt>
                <c:pt idx="301839">
                  <c:v>203750</c:v>
                </c:pt>
                <c:pt idx="301840">
                  <c:v>203750</c:v>
                </c:pt>
                <c:pt idx="301841">
                  <c:v>203750</c:v>
                </c:pt>
                <c:pt idx="301842">
                  <c:v>203750</c:v>
                </c:pt>
                <c:pt idx="301843">
                  <c:v>203750</c:v>
                </c:pt>
                <c:pt idx="301844">
                  <c:v>203750</c:v>
                </c:pt>
                <c:pt idx="301845">
                  <c:v>203750</c:v>
                </c:pt>
                <c:pt idx="301846">
                  <c:v>203750</c:v>
                </c:pt>
                <c:pt idx="301847">
                  <c:v>203750</c:v>
                </c:pt>
                <c:pt idx="301848">
                  <c:v>203750</c:v>
                </c:pt>
                <c:pt idx="301849">
                  <c:v>203750</c:v>
                </c:pt>
                <c:pt idx="301850">
                  <c:v>203750</c:v>
                </c:pt>
                <c:pt idx="301851">
                  <c:v>203750</c:v>
                </c:pt>
                <c:pt idx="301852">
                  <c:v>203750</c:v>
                </c:pt>
                <c:pt idx="301853">
                  <c:v>203750</c:v>
                </c:pt>
                <c:pt idx="301854">
                  <c:v>203750</c:v>
                </c:pt>
                <c:pt idx="301855">
                  <c:v>203750</c:v>
                </c:pt>
                <c:pt idx="301856">
                  <c:v>203750</c:v>
                </c:pt>
                <c:pt idx="301857">
                  <c:v>203750</c:v>
                </c:pt>
                <c:pt idx="301858">
                  <c:v>203750</c:v>
                </c:pt>
                <c:pt idx="301859">
                  <c:v>203750</c:v>
                </c:pt>
                <c:pt idx="301860">
                  <c:v>203750</c:v>
                </c:pt>
                <c:pt idx="301861">
                  <c:v>203750</c:v>
                </c:pt>
                <c:pt idx="301862">
                  <c:v>203750</c:v>
                </c:pt>
                <c:pt idx="301863">
                  <c:v>203750</c:v>
                </c:pt>
                <c:pt idx="301864">
                  <c:v>203750</c:v>
                </c:pt>
                <c:pt idx="301865">
                  <c:v>203750</c:v>
                </c:pt>
                <c:pt idx="301866">
                  <c:v>203750</c:v>
                </c:pt>
                <c:pt idx="301867">
                  <c:v>203750</c:v>
                </c:pt>
                <c:pt idx="301868">
                  <c:v>203750</c:v>
                </c:pt>
                <c:pt idx="301869">
                  <c:v>203750</c:v>
                </c:pt>
                <c:pt idx="301870">
                  <c:v>203750</c:v>
                </c:pt>
                <c:pt idx="301871">
                  <c:v>203750</c:v>
                </c:pt>
                <c:pt idx="301872">
                  <c:v>203750</c:v>
                </c:pt>
                <c:pt idx="301873">
                  <c:v>203750</c:v>
                </c:pt>
                <c:pt idx="301874">
                  <c:v>203750</c:v>
                </c:pt>
                <c:pt idx="301875">
                  <c:v>203750</c:v>
                </c:pt>
                <c:pt idx="301876">
                  <c:v>203750</c:v>
                </c:pt>
                <c:pt idx="301877">
                  <c:v>203750</c:v>
                </c:pt>
                <c:pt idx="301878">
                  <c:v>203750</c:v>
                </c:pt>
                <c:pt idx="301879">
                  <c:v>203750</c:v>
                </c:pt>
                <c:pt idx="301880">
                  <c:v>203750</c:v>
                </c:pt>
                <c:pt idx="301881">
                  <c:v>203750</c:v>
                </c:pt>
                <c:pt idx="301882">
                  <c:v>203750</c:v>
                </c:pt>
                <c:pt idx="301883">
                  <c:v>203750</c:v>
                </c:pt>
                <c:pt idx="301884">
                  <c:v>203750</c:v>
                </c:pt>
                <c:pt idx="301885">
                  <c:v>203750</c:v>
                </c:pt>
                <c:pt idx="301886">
                  <c:v>203750</c:v>
                </c:pt>
                <c:pt idx="301887">
                  <c:v>203750</c:v>
                </c:pt>
                <c:pt idx="301888">
                  <c:v>203750</c:v>
                </c:pt>
                <c:pt idx="301889">
                  <c:v>203750</c:v>
                </c:pt>
                <c:pt idx="301890">
                  <c:v>203750</c:v>
                </c:pt>
                <c:pt idx="301891">
                  <c:v>203750</c:v>
                </c:pt>
                <c:pt idx="301892">
                  <c:v>203750</c:v>
                </c:pt>
                <c:pt idx="301893">
                  <c:v>203750</c:v>
                </c:pt>
                <c:pt idx="301894">
                  <c:v>203750</c:v>
                </c:pt>
                <c:pt idx="301895">
                  <c:v>203750</c:v>
                </c:pt>
                <c:pt idx="301896">
                  <c:v>203750</c:v>
                </c:pt>
                <c:pt idx="301897">
                  <c:v>203750</c:v>
                </c:pt>
                <c:pt idx="301898">
                  <c:v>203750</c:v>
                </c:pt>
                <c:pt idx="301899">
                  <c:v>203750</c:v>
                </c:pt>
                <c:pt idx="301900">
                  <c:v>203750</c:v>
                </c:pt>
                <c:pt idx="301901">
                  <c:v>203750</c:v>
                </c:pt>
                <c:pt idx="301902">
                  <c:v>203750</c:v>
                </c:pt>
                <c:pt idx="301903">
                  <c:v>203750</c:v>
                </c:pt>
                <c:pt idx="301904">
                  <c:v>203750</c:v>
                </c:pt>
                <c:pt idx="301905">
                  <c:v>203750</c:v>
                </c:pt>
                <c:pt idx="301906">
                  <c:v>203750</c:v>
                </c:pt>
                <c:pt idx="301907">
                  <c:v>203750</c:v>
                </c:pt>
                <c:pt idx="301908">
                  <c:v>203750</c:v>
                </c:pt>
                <c:pt idx="301909">
                  <c:v>203750</c:v>
                </c:pt>
                <c:pt idx="301910">
                  <c:v>203750</c:v>
                </c:pt>
                <c:pt idx="301911">
                  <c:v>203750</c:v>
                </c:pt>
                <c:pt idx="301912">
                  <c:v>203750</c:v>
                </c:pt>
                <c:pt idx="301913">
                  <c:v>203750</c:v>
                </c:pt>
                <c:pt idx="301914">
                  <c:v>203750</c:v>
                </c:pt>
                <c:pt idx="301915">
                  <c:v>203750</c:v>
                </c:pt>
                <c:pt idx="301916">
                  <c:v>203750</c:v>
                </c:pt>
                <c:pt idx="301917">
                  <c:v>203750</c:v>
                </c:pt>
                <c:pt idx="301918">
                  <c:v>203750</c:v>
                </c:pt>
                <c:pt idx="301919">
                  <c:v>203750</c:v>
                </c:pt>
                <c:pt idx="301920">
                  <c:v>203750</c:v>
                </c:pt>
                <c:pt idx="301921">
                  <c:v>203750</c:v>
                </c:pt>
                <c:pt idx="301922">
                  <c:v>203750</c:v>
                </c:pt>
                <c:pt idx="301923">
                  <c:v>203750</c:v>
                </c:pt>
                <c:pt idx="301924">
                  <c:v>203750</c:v>
                </c:pt>
                <c:pt idx="301925">
                  <c:v>203750</c:v>
                </c:pt>
                <c:pt idx="301926">
                  <c:v>203750</c:v>
                </c:pt>
                <c:pt idx="301927">
                  <c:v>203750</c:v>
                </c:pt>
                <c:pt idx="301928">
                  <c:v>203750</c:v>
                </c:pt>
                <c:pt idx="301929">
                  <c:v>203750</c:v>
                </c:pt>
                <c:pt idx="301930">
                  <c:v>203750</c:v>
                </c:pt>
                <c:pt idx="301931">
                  <c:v>203750</c:v>
                </c:pt>
                <c:pt idx="301932">
                  <c:v>203750</c:v>
                </c:pt>
                <c:pt idx="301933">
                  <c:v>203750</c:v>
                </c:pt>
                <c:pt idx="301934">
                  <c:v>203750</c:v>
                </c:pt>
                <c:pt idx="301935">
                  <c:v>203750</c:v>
                </c:pt>
                <c:pt idx="301936">
                  <c:v>203750</c:v>
                </c:pt>
                <c:pt idx="301937">
                  <c:v>203750</c:v>
                </c:pt>
                <c:pt idx="301938">
                  <c:v>203750</c:v>
                </c:pt>
                <c:pt idx="301939">
                  <c:v>203750</c:v>
                </c:pt>
                <c:pt idx="301940">
                  <c:v>203750</c:v>
                </c:pt>
                <c:pt idx="301941">
                  <c:v>203750</c:v>
                </c:pt>
                <c:pt idx="301942">
                  <c:v>203750</c:v>
                </c:pt>
                <c:pt idx="301943">
                  <c:v>203750</c:v>
                </c:pt>
                <c:pt idx="301944">
                  <c:v>203750</c:v>
                </c:pt>
                <c:pt idx="301945">
                  <c:v>203750</c:v>
                </c:pt>
                <c:pt idx="301946">
                  <c:v>203750</c:v>
                </c:pt>
                <c:pt idx="301947">
                  <c:v>203750</c:v>
                </c:pt>
                <c:pt idx="301948">
                  <c:v>203750</c:v>
                </c:pt>
                <c:pt idx="301949">
                  <c:v>203750</c:v>
                </c:pt>
                <c:pt idx="301950">
                  <c:v>203750</c:v>
                </c:pt>
                <c:pt idx="301951">
                  <c:v>203750</c:v>
                </c:pt>
                <c:pt idx="301952">
                  <c:v>203750</c:v>
                </c:pt>
                <c:pt idx="301953">
                  <c:v>203750</c:v>
                </c:pt>
                <c:pt idx="301954">
                  <c:v>203750</c:v>
                </c:pt>
                <c:pt idx="301955">
                  <c:v>203750</c:v>
                </c:pt>
                <c:pt idx="301956">
                  <c:v>203750</c:v>
                </c:pt>
                <c:pt idx="301957">
                  <c:v>203750</c:v>
                </c:pt>
                <c:pt idx="301958">
                  <c:v>203750</c:v>
                </c:pt>
                <c:pt idx="301959">
                  <c:v>203750</c:v>
                </c:pt>
                <c:pt idx="301960">
                  <c:v>203750</c:v>
                </c:pt>
                <c:pt idx="301961">
                  <c:v>203750</c:v>
                </c:pt>
                <c:pt idx="301962">
                  <c:v>203750</c:v>
                </c:pt>
                <c:pt idx="301963">
                  <c:v>203750</c:v>
                </c:pt>
                <c:pt idx="301964">
                  <c:v>203750</c:v>
                </c:pt>
                <c:pt idx="301965">
                  <c:v>203750</c:v>
                </c:pt>
                <c:pt idx="301966">
                  <c:v>203750</c:v>
                </c:pt>
                <c:pt idx="301967">
                  <c:v>203750</c:v>
                </c:pt>
                <c:pt idx="301968">
                  <c:v>203750</c:v>
                </c:pt>
                <c:pt idx="301969">
                  <c:v>203750</c:v>
                </c:pt>
                <c:pt idx="301970">
                  <c:v>203750</c:v>
                </c:pt>
                <c:pt idx="301971">
                  <c:v>203750</c:v>
                </c:pt>
                <c:pt idx="301972">
                  <c:v>203750</c:v>
                </c:pt>
                <c:pt idx="301973">
                  <c:v>203750</c:v>
                </c:pt>
                <c:pt idx="301974">
                  <c:v>203750</c:v>
                </c:pt>
                <c:pt idx="301975">
                  <c:v>203750</c:v>
                </c:pt>
                <c:pt idx="301976">
                  <c:v>203750</c:v>
                </c:pt>
                <c:pt idx="301977">
                  <c:v>203750</c:v>
                </c:pt>
                <c:pt idx="301978">
                  <c:v>203750</c:v>
                </c:pt>
                <c:pt idx="301979">
                  <c:v>203750</c:v>
                </c:pt>
                <c:pt idx="301980">
                  <c:v>203750</c:v>
                </c:pt>
                <c:pt idx="301981">
                  <c:v>203750</c:v>
                </c:pt>
                <c:pt idx="301982">
                  <c:v>203750</c:v>
                </c:pt>
                <c:pt idx="301983">
                  <c:v>203750</c:v>
                </c:pt>
                <c:pt idx="301984">
                  <c:v>203750</c:v>
                </c:pt>
                <c:pt idx="301985">
                  <c:v>203750</c:v>
                </c:pt>
                <c:pt idx="301986">
                  <c:v>203750</c:v>
                </c:pt>
                <c:pt idx="301987">
                  <c:v>203750</c:v>
                </c:pt>
                <c:pt idx="301988">
                  <c:v>203750</c:v>
                </c:pt>
                <c:pt idx="301989">
                  <c:v>203750</c:v>
                </c:pt>
                <c:pt idx="301990">
                  <c:v>203750</c:v>
                </c:pt>
                <c:pt idx="301991">
                  <c:v>203750</c:v>
                </c:pt>
                <c:pt idx="301992">
                  <c:v>203750</c:v>
                </c:pt>
                <c:pt idx="301993">
                  <c:v>203750</c:v>
                </c:pt>
                <c:pt idx="301994">
                  <c:v>203750</c:v>
                </c:pt>
                <c:pt idx="301995">
                  <c:v>203750</c:v>
                </c:pt>
                <c:pt idx="301996">
                  <c:v>203750</c:v>
                </c:pt>
                <c:pt idx="301997">
                  <c:v>203750</c:v>
                </c:pt>
                <c:pt idx="301998">
                  <c:v>203750</c:v>
                </c:pt>
                <c:pt idx="301999">
                  <c:v>203750</c:v>
                </c:pt>
                <c:pt idx="302000">
                  <c:v>203750</c:v>
                </c:pt>
                <c:pt idx="302001">
                  <c:v>203750</c:v>
                </c:pt>
                <c:pt idx="302002">
                  <c:v>203750</c:v>
                </c:pt>
                <c:pt idx="302003">
                  <c:v>203750</c:v>
                </c:pt>
                <c:pt idx="302004">
                  <c:v>203750</c:v>
                </c:pt>
                <c:pt idx="302005">
                  <c:v>203750</c:v>
                </c:pt>
                <c:pt idx="302006">
                  <c:v>203750</c:v>
                </c:pt>
                <c:pt idx="302007">
                  <c:v>203750</c:v>
                </c:pt>
                <c:pt idx="302008">
                  <c:v>203750</c:v>
                </c:pt>
                <c:pt idx="302009">
                  <c:v>203750</c:v>
                </c:pt>
                <c:pt idx="302010">
                  <c:v>203750</c:v>
                </c:pt>
                <c:pt idx="302011">
                  <c:v>203750</c:v>
                </c:pt>
                <c:pt idx="302012">
                  <c:v>203750</c:v>
                </c:pt>
                <c:pt idx="302013">
                  <c:v>203750</c:v>
                </c:pt>
                <c:pt idx="302014">
                  <c:v>203750</c:v>
                </c:pt>
                <c:pt idx="302015">
                  <c:v>203750</c:v>
                </c:pt>
                <c:pt idx="302016">
                  <c:v>203750</c:v>
                </c:pt>
                <c:pt idx="302017">
                  <c:v>203750</c:v>
                </c:pt>
                <c:pt idx="302018">
                  <c:v>203750</c:v>
                </c:pt>
                <c:pt idx="302019">
                  <c:v>203750</c:v>
                </c:pt>
                <c:pt idx="302020">
                  <c:v>203750</c:v>
                </c:pt>
                <c:pt idx="302021">
                  <c:v>203750</c:v>
                </c:pt>
                <c:pt idx="302022">
                  <c:v>203750</c:v>
                </c:pt>
                <c:pt idx="302023">
                  <c:v>203750</c:v>
                </c:pt>
                <c:pt idx="302024">
                  <c:v>203750</c:v>
                </c:pt>
                <c:pt idx="302025">
                  <c:v>203750</c:v>
                </c:pt>
                <c:pt idx="302026">
                  <c:v>203750</c:v>
                </c:pt>
                <c:pt idx="302027">
                  <c:v>203750</c:v>
                </c:pt>
                <c:pt idx="302028">
                  <c:v>203750</c:v>
                </c:pt>
                <c:pt idx="302029">
                  <c:v>203750</c:v>
                </c:pt>
                <c:pt idx="302030">
                  <c:v>203750</c:v>
                </c:pt>
                <c:pt idx="302031">
                  <c:v>203750</c:v>
                </c:pt>
                <c:pt idx="302032">
                  <c:v>203750</c:v>
                </c:pt>
                <c:pt idx="302033">
                  <c:v>203750</c:v>
                </c:pt>
                <c:pt idx="302034">
                  <c:v>203750</c:v>
                </c:pt>
                <c:pt idx="302035">
                  <c:v>203750</c:v>
                </c:pt>
                <c:pt idx="302036">
                  <c:v>203750</c:v>
                </c:pt>
                <c:pt idx="302037">
                  <c:v>203750</c:v>
                </c:pt>
                <c:pt idx="302038">
                  <c:v>203750</c:v>
                </c:pt>
                <c:pt idx="302039">
                  <c:v>203750</c:v>
                </c:pt>
                <c:pt idx="302040">
                  <c:v>203750</c:v>
                </c:pt>
                <c:pt idx="302041">
                  <c:v>203750</c:v>
                </c:pt>
                <c:pt idx="302042">
                  <c:v>203750</c:v>
                </c:pt>
                <c:pt idx="302043">
                  <c:v>203750</c:v>
                </c:pt>
                <c:pt idx="302044">
                  <c:v>203750</c:v>
                </c:pt>
                <c:pt idx="302045">
                  <c:v>203750</c:v>
                </c:pt>
                <c:pt idx="302046">
                  <c:v>203750</c:v>
                </c:pt>
                <c:pt idx="302047">
                  <c:v>203750</c:v>
                </c:pt>
                <c:pt idx="302048">
                  <c:v>203750</c:v>
                </c:pt>
                <c:pt idx="302049">
                  <c:v>203750</c:v>
                </c:pt>
                <c:pt idx="302050">
                  <c:v>203750</c:v>
                </c:pt>
                <c:pt idx="302051">
                  <c:v>203750</c:v>
                </c:pt>
                <c:pt idx="302052">
                  <c:v>203750</c:v>
                </c:pt>
                <c:pt idx="302053">
                  <c:v>203750</c:v>
                </c:pt>
                <c:pt idx="302054">
                  <c:v>203750</c:v>
                </c:pt>
                <c:pt idx="302055">
                  <c:v>203750</c:v>
                </c:pt>
                <c:pt idx="302056">
                  <c:v>203750</c:v>
                </c:pt>
                <c:pt idx="302057">
                  <c:v>203750</c:v>
                </c:pt>
                <c:pt idx="302058">
                  <c:v>203750</c:v>
                </c:pt>
                <c:pt idx="302059">
                  <c:v>203750</c:v>
                </c:pt>
                <c:pt idx="302060">
                  <c:v>203750</c:v>
                </c:pt>
                <c:pt idx="302061">
                  <c:v>203750</c:v>
                </c:pt>
                <c:pt idx="302062">
                  <c:v>203750</c:v>
                </c:pt>
                <c:pt idx="302063">
                  <c:v>203750</c:v>
                </c:pt>
                <c:pt idx="302064">
                  <c:v>203750</c:v>
                </c:pt>
                <c:pt idx="302065">
                  <c:v>203750</c:v>
                </c:pt>
                <c:pt idx="302066">
                  <c:v>203750</c:v>
                </c:pt>
                <c:pt idx="302067">
                  <c:v>203750</c:v>
                </c:pt>
                <c:pt idx="302068">
                  <c:v>203750</c:v>
                </c:pt>
                <c:pt idx="302069">
                  <c:v>203750</c:v>
                </c:pt>
                <c:pt idx="302070">
                  <c:v>203750</c:v>
                </c:pt>
                <c:pt idx="302071">
                  <c:v>203750</c:v>
                </c:pt>
                <c:pt idx="302072">
                  <c:v>203750</c:v>
                </c:pt>
                <c:pt idx="302073">
                  <c:v>203750</c:v>
                </c:pt>
                <c:pt idx="302074">
                  <c:v>203750</c:v>
                </c:pt>
                <c:pt idx="302075">
                  <c:v>203750</c:v>
                </c:pt>
                <c:pt idx="302076">
                  <c:v>203750</c:v>
                </c:pt>
                <c:pt idx="302077">
                  <c:v>203750</c:v>
                </c:pt>
                <c:pt idx="302078">
                  <c:v>203750</c:v>
                </c:pt>
                <c:pt idx="302079">
                  <c:v>203750</c:v>
                </c:pt>
                <c:pt idx="302080">
                  <c:v>203750</c:v>
                </c:pt>
                <c:pt idx="302081">
                  <c:v>203750</c:v>
                </c:pt>
                <c:pt idx="302082">
                  <c:v>203750</c:v>
                </c:pt>
                <c:pt idx="302083">
                  <c:v>203750</c:v>
                </c:pt>
                <c:pt idx="302084">
                  <c:v>203750</c:v>
                </c:pt>
                <c:pt idx="302085">
                  <c:v>203750</c:v>
                </c:pt>
                <c:pt idx="302086">
                  <c:v>203750</c:v>
                </c:pt>
                <c:pt idx="302087">
                  <c:v>203750</c:v>
                </c:pt>
                <c:pt idx="302088">
                  <c:v>203750</c:v>
                </c:pt>
                <c:pt idx="302089">
                  <c:v>203750</c:v>
                </c:pt>
                <c:pt idx="302090">
                  <c:v>203750</c:v>
                </c:pt>
                <c:pt idx="302091">
                  <c:v>203750</c:v>
                </c:pt>
                <c:pt idx="302092">
                  <c:v>203750</c:v>
                </c:pt>
                <c:pt idx="302093">
                  <c:v>203750</c:v>
                </c:pt>
                <c:pt idx="302094">
                  <c:v>203750</c:v>
                </c:pt>
                <c:pt idx="302095">
                  <c:v>203750</c:v>
                </c:pt>
                <c:pt idx="302096">
                  <c:v>203750</c:v>
                </c:pt>
                <c:pt idx="302097">
                  <c:v>203750</c:v>
                </c:pt>
                <c:pt idx="302098">
                  <c:v>203750</c:v>
                </c:pt>
                <c:pt idx="302099">
                  <c:v>203750</c:v>
                </c:pt>
                <c:pt idx="302100">
                  <c:v>203750</c:v>
                </c:pt>
                <c:pt idx="302101">
                  <c:v>203750</c:v>
                </c:pt>
                <c:pt idx="302102">
                  <c:v>203750</c:v>
                </c:pt>
                <c:pt idx="302103">
                  <c:v>203750</c:v>
                </c:pt>
                <c:pt idx="302104">
                  <c:v>203750</c:v>
                </c:pt>
                <c:pt idx="302105">
                  <c:v>203750</c:v>
                </c:pt>
                <c:pt idx="302106">
                  <c:v>203750</c:v>
                </c:pt>
                <c:pt idx="302107">
                  <c:v>203750</c:v>
                </c:pt>
                <c:pt idx="302108">
                  <c:v>203750</c:v>
                </c:pt>
                <c:pt idx="302109">
                  <c:v>203750</c:v>
                </c:pt>
                <c:pt idx="302110">
                  <c:v>203750</c:v>
                </c:pt>
                <c:pt idx="302111">
                  <c:v>203750</c:v>
                </c:pt>
                <c:pt idx="302112">
                  <c:v>203750</c:v>
                </c:pt>
                <c:pt idx="302113">
                  <c:v>203750</c:v>
                </c:pt>
                <c:pt idx="302114">
                  <c:v>203750</c:v>
                </c:pt>
                <c:pt idx="302115">
                  <c:v>203750</c:v>
                </c:pt>
                <c:pt idx="302116">
                  <c:v>203750</c:v>
                </c:pt>
                <c:pt idx="302117">
                  <c:v>203750</c:v>
                </c:pt>
                <c:pt idx="302118">
                  <c:v>203750</c:v>
                </c:pt>
                <c:pt idx="302119">
                  <c:v>203750</c:v>
                </c:pt>
                <c:pt idx="302120">
                  <c:v>203750</c:v>
                </c:pt>
                <c:pt idx="302121">
                  <c:v>203750</c:v>
                </c:pt>
                <c:pt idx="302122">
                  <c:v>203750</c:v>
                </c:pt>
                <c:pt idx="302123">
                  <c:v>203750</c:v>
                </c:pt>
                <c:pt idx="302124">
                  <c:v>203750</c:v>
                </c:pt>
                <c:pt idx="302125">
                  <c:v>203750</c:v>
                </c:pt>
                <c:pt idx="302126">
                  <c:v>203750</c:v>
                </c:pt>
                <c:pt idx="302127">
                  <c:v>203750</c:v>
                </c:pt>
                <c:pt idx="302128">
                  <c:v>203750</c:v>
                </c:pt>
                <c:pt idx="302129">
                  <c:v>203750</c:v>
                </c:pt>
                <c:pt idx="302130">
                  <c:v>203750</c:v>
                </c:pt>
                <c:pt idx="302131">
                  <c:v>203750</c:v>
                </c:pt>
                <c:pt idx="302132">
                  <c:v>203750</c:v>
                </c:pt>
                <c:pt idx="302133">
                  <c:v>203750</c:v>
                </c:pt>
                <c:pt idx="302134">
                  <c:v>203750</c:v>
                </c:pt>
                <c:pt idx="302135">
                  <c:v>203750</c:v>
                </c:pt>
                <c:pt idx="302136">
                  <c:v>203750</c:v>
                </c:pt>
                <c:pt idx="302137">
                  <c:v>203750</c:v>
                </c:pt>
                <c:pt idx="302138">
                  <c:v>203750</c:v>
                </c:pt>
                <c:pt idx="302139">
                  <c:v>203750</c:v>
                </c:pt>
                <c:pt idx="302140">
                  <c:v>203750</c:v>
                </c:pt>
                <c:pt idx="302141">
                  <c:v>203750</c:v>
                </c:pt>
                <c:pt idx="302142">
                  <c:v>203750</c:v>
                </c:pt>
                <c:pt idx="302143">
                  <c:v>203750</c:v>
                </c:pt>
                <c:pt idx="302144">
                  <c:v>203750</c:v>
                </c:pt>
                <c:pt idx="302145">
                  <c:v>203750</c:v>
                </c:pt>
                <c:pt idx="302146">
                  <c:v>203750</c:v>
                </c:pt>
                <c:pt idx="302147">
                  <c:v>203750</c:v>
                </c:pt>
                <c:pt idx="302148">
                  <c:v>203750</c:v>
                </c:pt>
                <c:pt idx="302149">
                  <c:v>203750</c:v>
                </c:pt>
                <c:pt idx="302150">
                  <c:v>203750</c:v>
                </c:pt>
                <c:pt idx="302151">
                  <c:v>203750</c:v>
                </c:pt>
                <c:pt idx="302152">
                  <c:v>203750</c:v>
                </c:pt>
                <c:pt idx="302153">
                  <c:v>203750</c:v>
                </c:pt>
                <c:pt idx="302154">
                  <c:v>203750</c:v>
                </c:pt>
                <c:pt idx="302155">
                  <c:v>203750</c:v>
                </c:pt>
                <c:pt idx="302156">
                  <c:v>203750</c:v>
                </c:pt>
                <c:pt idx="302157">
                  <c:v>203750</c:v>
                </c:pt>
                <c:pt idx="302158">
                  <c:v>203750</c:v>
                </c:pt>
                <c:pt idx="302159">
                  <c:v>203750</c:v>
                </c:pt>
                <c:pt idx="302160">
                  <c:v>203750</c:v>
                </c:pt>
                <c:pt idx="302161">
                  <c:v>203750</c:v>
                </c:pt>
                <c:pt idx="302162">
                  <c:v>203750</c:v>
                </c:pt>
                <c:pt idx="302163">
                  <c:v>203750</c:v>
                </c:pt>
                <c:pt idx="302164">
                  <c:v>203750</c:v>
                </c:pt>
                <c:pt idx="302165">
                  <c:v>203750</c:v>
                </c:pt>
                <c:pt idx="302166">
                  <c:v>203750</c:v>
                </c:pt>
                <c:pt idx="302167">
                  <c:v>203750</c:v>
                </c:pt>
                <c:pt idx="302168">
                  <c:v>203750</c:v>
                </c:pt>
                <c:pt idx="302169">
                  <c:v>203750</c:v>
                </c:pt>
                <c:pt idx="302170">
                  <c:v>203750</c:v>
                </c:pt>
                <c:pt idx="302171">
                  <c:v>203750</c:v>
                </c:pt>
                <c:pt idx="302172">
                  <c:v>203750</c:v>
                </c:pt>
                <c:pt idx="302173">
                  <c:v>203750</c:v>
                </c:pt>
                <c:pt idx="302174">
                  <c:v>203750</c:v>
                </c:pt>
                <c:pt idx="302175">
                  <c:v>203750</c:v>
                </c:pt>
                <c:pt idx="302176">
                  <c:v>203750</c:v>
                </c:pt>
                <c:pt idx="302177">
                  <c:v>203750</c:v>
                </c:pt>
                <c:pt idx="302178">
                  <c:v>203750</c:v>
                </c:pt>
                <c:pt idx="302179">
                  <c:v>203750</c:v>
                </c:pt>
                <c:pt idx="302180">
                  <c:v>203750</c:v>
                </c:pt>
                <c:pt idx="302181">
                  <c:v>203750</c:v>
                </c:pt>
                <c:pt idx="302182">
                  <c:v>203750</c:v>
                </c:pt>
                <c:pt idx="302183">
                  <c:v>203750</c:v>
                </c:pt>
                <c:pt idx="302184">
                  <c:v>203750</c:v>
                </c:pt>
                <c:pt idx="302185">
                  <c:v>203750</c:v>
                </c:pt>
                <c:pt idx="302186">
                  <c:v>203750</c:v>
                </c:pt>
                <c:pt idx="302187">
                  <c:v>203750</c:v>
                </c:pt>
                <c:pt idx="302188">
                  <c:v>203750</c:v>
                </c:pt>
                <c:pt idx="302189">
                  <c:v>203750</c:v>
                </c:pt>
                <c:pt idx="302190">
                  <c:v>203750</c:v>
                </c:pt>
                <c:pt idx="302191">
                  <c:v>203750</c:v>
                </c:pt>
                <c:pt idx="302192">
                  <c:v>203750</c:v>
                </c:pt>
                <c:pt idx="302193">
                  <c:v>203750</c:v>
                </c:pt>
                <c:pt idx="302194">
                  <c:v>203750</c:v>
                </c:pt>
                <c:pt idx="302195">
                  <c:v>203750</c:v>
                </c:pt>
                <c:pt idx="302196">
                  <c:v>203750</c:v>
                </c:pt>
                <c:pt idx="302197">
                  <c:v>203750</c:v>
                </c:pt>
                <c:pt idx="302198">
                  <c:v>203750</c:v>
                </c:pt>
                <c:pt idx="302199">
                  <c:v>203750</c:v>
                </c:pt>
                <c:pt idx="302200">
                  <c:v>203750</c:v>
                </c:pt>
                <c:pt idx="302201">
                  <c:v>203750</c:v>
                </c:pt>
                <c:pt idx="302202">
                  <c:v>203750</c:v>
                </c:pt>
                <c:pt idx="302203">
                  <c:v>203750</c:v>
                </c:pt>
                <c:pt idx="302204">
                  <c:v>203750</c:v>
                </c:pt>
                <c:pt idx="302205">
                  <c:v>203750</c:v>
                </c:pt>
                <c:pt idx="302206">
                  <c:v>203750</c:v>
                </c:pt>
                <c:pt idx="302207">
                  <c:v>203750</c:v>
                </c:pt>
                <c:pt idx="302208">
                  <c:v>203750</c:v>
                </c:pt>
                <c:pt idx="302209">
                  <c:v>203750</c:v>
                </c:pt>
                <c:pt idx="302210">
                  <c:v>203750</c:v>
                </c:pt>
                <c:pt idx="302211">
                  <c:v>203750</c:v>
                </c:pt>
                <c:pt idx="302212">
                  <c:v>203750</c:v>
                </c:pt>
                <c:pt idx="302213">
                  <c:v>203750</c:v>
                </c:pt>
                <c:pt idx="302214">
                  <c:v>203750</c:v>
                </c:pt>
                <c:pt idx="302215">
                  <c:v>203750</c:v>
                </c:pt>
                <c:pt idx="302216">
                  <c:v>203750</c:v>
                </c:pt>
                <c:pt idx="302217">
                  <c:v>203750</c:v>
                </c:pt>
                <c:pt idx="302218">
                  <c:v>203750</c:v>
                </c:pt>
                <c:pt idx="302219">
                  <c:v>203750</c:v>
                </c:pt>
                <c:pt idx="302220">
                  <c:v>203750</c:v>
                </c:pt>
                <c:pt idx="302221">
                  <c:v>203750</c:v>
                </c:pt>
                <c:pt idx="302222">
                  <c:v>203750</c:v>
                </c:pt>
                <c:pt idx="302223">
                  <c:v>203750</c:v>
                </c:pt>
                <c:pt idx="302224">
                  <c:v>203750</c:v>
                </c:pt>
                <c:pt idx="302225">
                  <c:v>203750</c:v>
                </c:pt>
                <c:pt idx="302226">
                  <c:v>203750</c:v>
                </c:pt>
                <c:pt idx="302227">
                  <c:v>203750</c:v>
                </c:pt>
                <c:pt idx="302228">
                  <c:v>203750</c:v>
                </c:pt>
                <c:pt idx="302229">
                  <c:v>203750</c:v>
                </c:pt>
                <c:pt idx="302230">
                  <c:v>203750</c:v>
                </c:pt>
                <c:pt idx="302231">
                  <c:v>203750</c:v>
                </c:pt>
                <c:pt idx="302232">
                  <c:v>203750</c:v>
                </c:pt>
                <c:pt idx="302233">
                  <c:v>203750</c:v>
                </c:pt>
                <c:pt idx="302234">
                  <c:v>203750</c:v>
                </c:pt>
                <c:pt idx="302235">
                  <c:v>203750</c:v>
                </c:pt>
                <c:pt idx="302236">
                  <c:v>203750</c:v>
                </c:pt>
                <c:pt idx="302237">
                  <c:v>203750</c:v>
                </c:pt>
                <c:pt idx="302238">
                  <c:v>203750</c:v>
                </c:pt>
                <c:pt idx="302239">
                  <c:v>203750</c:v>
                </c:pt>
                <c:pt idx="302240">
                  <c:v>203750</c:v>
                </c:pt>
                <c:pt idx="302241">
                  <c:v>203750</c:v>
                </c:pt>
                <c:pt idx="302242">
                  <c:v>203750</c:v>
                </c:pt>
                <c:pt idx="302243">
                  <c:v>203750</c:v>
                </c:pt>
                <c:pt idx="302244">
                  <c:v>203750</c:v>
                </c:pt>
                <c:pt idx="302245">
                  <c:v>203750</c:v>
                </c:pt>
                <c:pt idx="302246">
                  <c:v>203750</c:v>
                </c:pt>
                <c:pt idx="302247">
                  <c:v>203750</c:v>
                </c:pt>
                <c:pt idx="302248">
                  <c:v>203750</c:v>
                </c:pt>
                <c:pt idx="302249">
                  <c:v>203750</c:v>
                </c:pt>
                <c:pt idx="302250">
                  <c:v>203750</c:v>
                </c:pt>
                <c:pt idx="302251">
                  <c:v>203750</c:v>
                </c:pt>
                <c:pt idx="302252">
                  <c:v>203750</c:v>
                </c:pt>
                <c:pt idx="302253">
                  <c:v>203750</c:v>
                </c:pt>
                <c:pt idx="302254">
                  <c:v>203750</c:v>
                </c:pt>
                <c:pt idx="302255">
                  <c:v>203750</c:v>
                </c:pt>
                <c:pt idx="302256">
                  <c:v>203750</c:v>
                </c:pt>
                <c:pt idx="302257">
                  <c:v>203750</c:v>
                </c:pt>
                <c:pt idx="302258">
                  <c:v>203750</c:v>
                </c:pt>
                <c:pt idx="302259">
                  <c:v>203750</c:v>
                </c:pt>
                <c:pt idx="302260">
                  <c:v>203750</c:v>
                </c:pt>
                <c:pt idx="302261">
                  <c:v>203750</c:v>
                </c:pt>
                <c:pt idx="302262">
                  <c:v>203750</c:v>
                </c:pt>
                <c:pt idx="302263">
                  <c:v>203750</c:v>
                </c:pt>
                <c:pt idx="302264">
                  <c:v>203750</c:v>
                </c:pt>
                <c:pt idx="302265">
                  <c:v>203750</c:v>
                </c:pt>
                <c:pt idx="302266">
                  <c:v>203750</c:v>
                </c:pt>
                <c:pt idx="302267">
                  <c:v>203750</c:v>
                </c:pt>
                <c:pt idx="302268">
                  <c:v>203750</c:v>
                </c:pt>
                <c:pt idx="302269">
                  <c:v>203750</c:v>
                </c:pt>
                <c:pt idx="302270">
                  <c:v>203750</c:v>
                </c:pt>
                <c:pt idx="302271">
                  <c:v>203750</c:v>
                </c:pt>
                <c:pt idx="302272">
                  <c:v>203750</c:v>
                </c:pt>
                <c:pt idx="302273">
                  <c:v>203750</c:v>
                </c:pt>
                <c:pt idx="302274">
                  <c:v>203750</c:v>
                </c:pt>
                <c:pt idx="302275">
                  <c:v>203750</c:v>
                </c:pt>
                <c:pt idx="302276">
                  <c:v>203750</c:v>
                </c:pt>
                <c:pt idx="302277">
                  <c:v>203750</c:v>
                </c:pt>
                <c:pt idx="302278">
                  <c:v>203750</c:v>
                </c:pt>
                <c:pt idx="302279">
                  <c:v>203750</c:v>
                </c:pt>
                <c:pt idx="302280">
                  <c:v>203750</c:v>
                </c:pt>
                <c:pt idx="302281">
                  <c:v>203750</c:v>
                </c:pt>
                <c:pt idx="302282">
                  <c:v>203750</c:v>
                </c:pt>
                <c:pt idx="302283">
                  <c:v>203750</c:v>
                </c:pt>
                <c:pt idx="302284">
                  <c:v>203750</c:v>
                </c:pt>
                <c:pt idx="302285">
                  <c:v>203750</c:v>
                </c:pt>
                <c:pt idx="302286">
                  <c:v>203750</c:v>
                </c:pt>
                <c:pt idx="302287">
                  <c:v>203750</c:v>
                </c:pt>
                <c:pt idx="302288">
                  <c:v>203750</c:v>
                </c:pt>
                <c:pt idx="302289">
                  <c:v>203750</c:v>
                </c:pt>
                <c:pt idx="302290">
                  <c:v>203750</c:v>
                </c:pt>
                <c:pt idx="302291">
                  <c:v>203750</c:v>
                </c:pt>
                <c:pt idx="302292">
                  <c:v>203750</c:v>
                </c:pt>
                <c:pt idx="302293">
                  <c:v>203750</c:v>
                </c:pt>
                <c:pt idx="302294">
                  <c:v>203750</c:v>
                </c:pt>
                <c:pt idx="302295">
                  <c:v>203750</c:v>
                </c:pt>
                <c:pt idx="302296">
                  <c:v>203750</c:v>
                </c:pt>
                <c:pt idx="302297">
                  <c:v>203750</c:v>
                </c:pt>
                <c:pt idx="302298">
                  <c:v>203750</c:v>
                </c:pt>
                <c:pt idx="302299">
                  <c:v>203750</c:v>
                </c:pt>
                <c:pt idx="302300">
                  <c:v>203750</c:v>
                </c:pt>
                <c:pt idx="302301">
                  <c:v>203750</c:v>
                </c:pt>
                <c:pt idx="302302">
                  <c:v>203750</c:v>
                </c:pt>
                <c:pt idx="302303">
                  <c:v>203750</c:v>
                </c:pt>
                <c:pt idx="302304">
                  <c:v>203750</c:v>
                </c:pt>
                <c:pt idx="302305">
                  <c:v>203750</c:v>
                </c:pt>
                <c:pt idx="302306">
                  <c:v>203750</c:v>
                </c:pt>
                <c:pt idx="302307">
                  <c:v>203750</c:v>
                </c:pt>
                <c:pt idx="302308">
                  <c:v>203750</c:v>
                </c:pt>
                <c:pt idx="302309">
                  <c:v>203750</c:v>
                </c:pt>
                <c:pt idx="302310">
                  <c:v>203750</c:v>
                </c:pt>
                <c:pt idx="302311">
                  <c:v>203750</c:v>
                </c:pt>
                <c:pt idx="302312">
                  <c:v>203750</c:v>
                </c:pt>
                <c:pt idx="302313">
                  <c:v>203750</c:v>
                </c:pt>
                <c:pt idx="302314">
                  <c:v>203750</c:v>
                </c:pt>
                <c:pt idx="302315">
                  <c:v>203750</c:v>
                </c:pt>
                <c:pt idx="302316">
                  <c:v>203750</c:v>
                </c:pt>
                <c:pt idx="302317">
                  <c:v>203750</c:v>
                </c:pt>
                <c:pt idx="302318">
                  <c:v>203750</c:v>
                </c:pt>
                <c:pt idx="302319">
                  <c:v>203750</c:v>
                </c:pt>
                <c:pt idx="302320">
                  <c:v>203750</c:v>
                </c:pt>
                <c:pt idx="302321">
                  <c:v>203750</c:v>
                </c:pt>
                <c:pt idx="302322">
                  <c:v>203750</c:v>
                </c:pt>
                <c:pt idx="302323">
                  <c:v>203750</c:v>
                </c:pt>
                <c:pt idx="302324">
                  <c:v>203750</c:v>
                </c:pt>
                <c:pt idx="302325">
                  <c:v>203750</c:v>
                </c:pt>
                <c:pt idx="302326">
                  <c:v>203750</c:v>
                </c:pt>
                <c:pt idx="302327">
                  <c:v>203750</c:v>
                </c:pt>
                <c:pt idx="302328">
                  <c:v>203750</c:v>
                </c:pt>
                <c:pt idx="302329">
                  <c:v>203750</c:v>
                </c:pt>
                <c:pt idx="302330">
                  <c:v>203750</c:v>
                </c:pt>
                <c:pt idx="302331">
                  <c:v>203750</c:v>
                </c:pt>
                <c:pt idx="302332">
                  <c:v>203750</c:v>
                </c:pt>
                <c:pt idx="302333">
                  <c:v>203750</c:v>
                </c:pt>
                <c:pt idx="302334">
                  <c:v>203750</c:v>
                </c:pt>
                <c:pt idx="302335">
                  <c:v>203750</c:v>
                </c:pt>
                <c:pt idx="302336">
                  <c:v>203750</c:v>
                </c:pt>
                <c:pt idx="302337">
                  <c:v>203750</c:v>
                </c:pt>
                <c:pt idx="302338">
                  <c:v>203750</c:v>
                </c:pt>
                <c:pt idx="302339">
                  <c:v>203750</c:v>
                </c:pt>
                <c:pt idx="302340">
                  <c:v>203750</c:v>
                </c:pt>
                <c:pt idx="302341">
                  <c:v>203750</c:v>
                </c:pt>
                <c:pt idx="302342">
                  <c:v>203750</c:v>
                </c:pt>
                <c:pt idx="302343">
                  <c:v>203750</c:v>
                </c:pt>
                <c:pt idx="302344">
                  <c:v>203750</c:v>
                </c:pt>
                <c:pt idx="302345">
                  <c:v>203750</c:v>
                </c:pt>
                <c:pt idx="302346">
                  <c:v>203750</c:v>
                </c:pt>
                <c:pt idx="302347">
                  <c:v>203750</c:v>
                </c:pt>
                <c:pt idx="302348">
                  <c:v>203750</c:v>
                </c:pt>
                <c:pt idx="302349">
                  <c:v>203750</c:v>
                </c:pt>
                <c:pt idx="302350">
                  <c:v>203750</c:v>
                </c:pt>
                <c:pt idx="302351">
                  <c:v>203750</c:v>
                </c:pt>
                <c:pt idx="302352">
                  <c:v>203750</c:v>
                </c:pt>
                <c:pt idx="302353">
                  <c:v>203750</c:v>
                </c:pt>
                <c:pt idx="302354">
                  <c:v>203750</c:v>
                </c:pt>
                <c:pt idx="302355">
                  <c:v>203750</c:v>
                </c:pt>
                <c:pt idx="302356">
                  <c:v>203750</c:v>
                </c:pt>
                <c:pt idx="302357">
                  <c:v>203750</c:v>
                </c:pt>
                <c:pt idx="302358">
                  <c:v>203750</c:v>
                </c:pt>
                <c:pt idx="302359">
                  <c:v>203750</c:v>
                </c:pt>
                <c:pt idx="302360">
                  <c:v>203750</c:v>
                </c:pt>
                <c:pt idx="302361">
                  <c:v>203750</c:v>
                </c:pt>
                <c:pt idx="302362">
                  <c:v>203750</c:v>
                </c:pt>
                <c:pt idx="302363">
                  <c:v>203750</c:v>
                </c:pt>
                <c:pt idx="302364">
                  <c:v>203750</c:v>
                </c:pt>
                <c:pt idx="302365">
                  <c:v>203750</c:v>
                </c:pt>
                <c:pt idx="302366">
                  <c:v>203750</c:v>
                </c:pt>
                <c:pt idx="302367">
                  <c:v>203750</c:v>
                </c:pt>
                <c:pt idx="302368">
                  <c:v>203750</c:v>
                </c:pt>
                <c:pt idx="302369">
                  <c:v>203750</c:v>
                </c:pt>
                <c:pt idx="302370">
                  <c:v>203750</c:v>
                </c:pt>
                <c:pt idx="302371">
                  <c:v>203750</c:v>
                </c:pt>
                <c:pt idx="302372">
                  <c:v>203750</c:v>
                </c:pt>
                <c:pt idx="302373">
                  <c:v>203750</c:v>
                </c:pt>
                <c:pt idx="302374">
                  <c:v>203750</c:v>
                </c:pt>
                <c:pt idx="302375">
                  <c:v>203750</c:v>
                </c:pt>
                <c:pt idx="302376">
                  <c:v>203750</c:v>
                </c:pt>
                <c:pt idx="302377">
                  <c:v>203750</c:v>
                </c:pt>
                <c:pt idx="302378">
                  <c:v>203750</c:v>
                </c:pt>
                <c:pt idx="302379">
                  <c:v>203750</c:v>
                </c:pt>
                <c:pt idx="302380">
                  <c:v>203750</c:v>
                </c:pt>
                <c:pt idx="302381">
                  <c:v>203750</c:v>
                </c:pt>
                <c:pt idx="302382">
                  <c:v>203750</c:v>
                </c:pt>
                <c:pt idx="302383">
                  <c:v>203750</c:v>
                </c:pt>
                <c:pt idx="302384">
                  <c:v>203750</c:v>
                </c:pt>
                <c:pt idx="302385">
                  <c:v>203750</c:v>
                </c:pt>
                <c:pt idx="302386">
                  <c:v>203750</c:v>
                </c:pt>
                <c:pt idx="302387">
                  <c:v>203750</c:v>
                </c:pt>
                <c:pt idx="302388">
                  <c:v>203750</c:v>
                </c:pt>
                <c:pt idx="302389">
                  <c:v>203750</c:v>
                </c:pt>
                <c:pt idx="302390">
                  <c:v>203750</c:v>
                </c:pt>
                <c:pt idx="302391">
                  <c:v>203750</c:v>
                </c:pt>
                <c:pt idx="302392">
                  <c:v>203750</c:v>
                </c:pt>
                <c:pt idx="302393">
                  <c:v>203750</c:v>
                </c:pt>
                <c:pt idx="302394">
                  <c:v>203750</c:v>
                </c:pt>
                <c:pt idx="302395">
                  <c:v>203750</c:v>
                </c:pt>
                <c:pt idx="302396">
                  <c:v>203750</c:v>
                </c:pt>
                <c:pt idx="302397">
                  <c:v>203750</c:v>
                </c:pt>
                <c:pt idx="302398">
                  <c:v>203750</c:v>
                </c:pt>
                <c:pt idx="302399">
                  <c:v>203750</c:v>
                </c:pt>
                <c:pt idx="302400">
                  <c:v>203750</c:v>
                </c:pt>
                <c:pt idx="302401">
                  <c:v>203750</c:v>
                </c:pt>
                <c:pt idx="302402">
                  <c:v>203750</c:v>
                </c:pt>
                <c:pt idx="302403">
                  <c:v>203750</c:v>
                </c:pt>
                <c:pt idx="302404">
                  <c:v>203750</c:v>
                </c:pt>
                <c:pt idx="302405">
                  <c:v>203750</c:v>
                </c:pt>
                <c:pt idx="302406">
                  <c:v>203750</c:v>
                </c:pt>
                <c:pt idx="302407">
                  <c:v>203750</c:v>
                </c:pt>
                <c:pt idx="302408">
                  <c:v>203750</c:v>
                </c:pt>
                <c:pt idx="302409">
                  <c:v>203750</c:v>
                </c:pt>
                <c:pt idx="302410">
                  <c:v>203750</c:v>
                </c:pt>
                <c:pt idx="302411">
                  <c:v>203750</c:v>
                </c:pt>
                <c:pt idx="302412">
                  <c:v>203750</c:v>
                </c:pt>
                <c:pt idx="302413">
                  <c:v>203750</c:v>
                </c:pt>
                <c:pt idx="302414">
                  <c:v>203750</c:v>
                </c:pt>
                <c:pt idx="302415">
                  <c:v>203750</c:v>
                </c:pt>
                <c:pt idx="302416">
                  <c:v>203750</c:v>
                </c:pt>
                <c:pt idx="302417">
                  <c:v>203750</c:v>
                </c:pt>
                <c:pt idx="302418">
                  <c:v>203750</c:v>
                </c:pt>
                <c:pt idx="302419">
                  <c:v>203750</c:v>
                </c:pt>
                <c:pt idx="302420">
                  <c:v>203750</c:v>
                </c:pt>
                <c:pt idx="302421">
                  <c:v>203750</c:v>
                </c:pt>
                <c:pt idx="302422">
                  <c:v>203750</c:v>
                </c:pt>
                <c:pt idx="302423">
                  <c:v>203750</c:v>
                </c:pt>
                <c:pt idx="302424">
                  <c:v>203750</c:v>
                </c:pt>
                <c:pt idx="302425">
                  <c:v>203750</c:v>
                </c:pt>
                <c:pt idx="302426">
                  <c:v>203750</c:v>
                </c:pt>
                <c:pt idx="302427">
                  <c:v>203750</c:v>
                </c:pt>
                <c:pt idx="302428">
                  <c:v>203750</c:v>
                </c:pt>
                <c:pt idx="302429">
                  <c:v>203750</c:v>
                </c:pt>
                <c:pt idx="302430">
                  <c:v>203750</c:v>
                </c:pt>
                <c:pt idx="302431">
                  <c:v>203750</c:v>
                </c:pt>
                <c:pt idx="302432">
                  <c:v>203750</c:v>
                </c:pt>
                <c:pt idx="302433">
                  <c:v>203750</c:v>
                </c:pt>
                <c:pt idx="302434">
                  <c:v>203750</c:v>
                </c:pt>
                <c:pt idx="302435">
                  <c:v>203750</c:v>
                </c:pt>
                <c:pt idx="302436">
                  <c:v>203750</c:v>
                </c:pt>
                <c:pt idx="302437">
                  <c:v>203750</c:v>
                </c:pt>
                <c:pt idx="302438">
                  <c:v>203750</c:v>
                </c:pt>
                <c:pt idx="302439">
                  <c:v>203750</c:v>
                </c:pt>
                <c:pt idx="302440">
                  <c:v>203750</c:v>
                </c:pt>
                <c:pt idx="302441">
                  <c:v>203750</c:v>
                </c:pt>
                <c:pt idx="302442">
                  <c:v>203750</c:v>
                </c:pt>
                <c:pt idx="302443">
                  <c:v>203750</c:v>
                </c:pt>
                <c:pt idx="302444">
                  <c:v>203750</c:v>
                </c:pt>
                <c:pt idx="302445">
                  <c:v>203750</c:v>
                </c:pt>
                <c:pt idx="302446">
                  <c:v>203750</c:v>
                </c:pt>
                <c:pt idx="302447">
                  <c:v>203750</c:v>
                </c:pt>
                <c:pt idx="302448">
                  <c:v>203750</c:v>
                </c:pt>
                <c:pt idx="302449">
                  <c:v>203750</c:v>
                </c:pt>
                <c:pt idx="302450">
                  <c:v>203750</c:v>
                </c:pt>
                <c:pt idx="302451">
                  <c:v>203750</c:v>
                </c:pt>
                <c:pt idx="302452">
                  <c:v>203750</c:v>
                </c:pt>
                <c:pt idx="302453">
                  <c:v>203750</c:v>
                </c:pt>
                <c:pt idx="302454">
                  <c:v>203750</c:v>
                </c:pt>
                <c:pt idx="302455">
                  <c:v>203750</c:v>
                </c:pt>
                <c:pt idx="302456">
                  <c:v>203750</c:v>
                </c:pt>
                <c:pt idx="302457">
                  <c:v>203750</c:v>
                </c:pt>
                <c:pt idx="302458">
                  <c:v>203750</c:v>
                </c:pt>
                <c:pt idx="302459">
                  <c:v>203750</c:v>
                </c:pt>
                <c:pt idx="302460">
                  <c:v>203750</c:v>
                </c:pt>
                <c:pt idx="302461">
                  <c:v>203750</c:v>
                </c:pt>
                <c:pt idx="302462">
                  <c:v>203750</c:v>
                </c:pt>
                <c:pt idx="302463">
                  <c:v>203750</c:v>
                </c:pt>
                <c:pt idx="302464">
                  <c:v>203750</c:v>
                </c:pt>
                <c:pt idx="302465">
                  <c:v>203750</c:v>
                </c:pt>
                <c:pt idx="302466">
                  <c:v>203750</c:v>
                </c:pt>
                <c:pt idx="302467">
                  <c:v>203750</c:v>
                </c:pt>
                <c:pt idx="302468">
                  <c:v>203750</c:v>
                </c:pt>
                <c:pt idx="302469">
                  <c:v>203750</c:v>
                </c:pt>
                <c:pt idx="302470">
                  <c:v>203750</c:v>
                </c:pt>
                <c:pt idx="302471">
                  <c:v>203750</c:v>
                </c:pt>
                <c:pt idx="302472">
                  <c:v>203750</c:v>
                </c:pt>
                <c:pt idx="302473">
                  <c:v>203750</c:v>
                </c:pt>
                <c:pt idx="302474">
                  <c:v>203750</c:v>
                </c:pt>
                <c:pt idx="302475">
                  <c:v>203750</c:v>
                </c:pt>
                <c:pt idx="302476">
                  <c:v>203750</c:v>
                </c:pt>
                <c:pt idx="302477">
                  <c:v>203750</c:v>
                </c:pt>
                <c:pt idx="302478">
                  <c:v>203750</c:v>
                </c:pt>
                <c:pt idx="302479">
                  <c:v>203750</c:v>
                </c:pt>
                <c:pt idx="302480">
                  <c:v>203750</c:v>
                </c:pt>
                <c:pt idx="302481">
                  <c:v>203750</c:v>
                </c:pt>
                <c:pt idx="302482">
                  <c:v>203750</c:v>
                </c:pt>
                <c:pt idx="302483">
                  <c:v>203750</c:v>
                </c:pt>
                <c:pt idx="302484">
                  <c:v>203750</c:v>
                </c:pt>
                <c:pt idx="302485">
                  <c:v>203750</c:v>
                </c:pt>
                <c:pt idx="302486">
                  <c:v>203750</c:v>
                </c:pt>
                <c:pt idx="302487">
                  <c:v>203750</c:v>
                </c:pt>
                <c:pt idx="302488">
                  <c:v>203750</c:v>
                </c:pt>
                <c:pt idx="302489">
                  <c:v>203750</c:v>
                </c:pt>
                <c:pt idx="302490">
                  <c:v>203750</c:v>
                </c:pt>
                <c:pt idx="302491">
                  <c:v>203750</c:v>
                </c:pt>
                <c:pt idx="302492">
                  <c:v>203750</c:v>
                </c:pt>
                <c:pt idx="302493">
                  <c:v>203750</c:v>
                </c:pt>
                <c:pt idx="302494">
                  <c:v>203750</c:v>
                </c:pt>
                <c:pt idx="302495">
                  <c:v>203750</c:v>
                </c:pt>
                <c:pt idx="302496">
                  <c:v>203750</c:v>
                </c:pt>
                <c:pt idx="302497">
                  <c:v>203750</c:v>
                </c:pt>
                <c:pt idx="302498">
                  <c:v>203750</c:v>
                </c:pt>
                <c:pt idx="302499">
                  <c:v>203750</c:v>
                </c:pt>
                <c:pt idx="302500">
                  <c:v>203750</c:v>
                </c:pt>
                <c:pt idx="302501">
                  <c:v>203750</c:v>
                </c:pt>
                <c:pt idx="302502">
                  <c:v>203750</c:v>
                </c:pt>
                <c:pt idx="302503">
                  <c:v>203750</c:v>
                </c:pt>
                <c:pt idx="302504">
                  <c:v>203750</c:v>
                </c:pt>
                <c:pt idx="302505">
                  <c:v>203750</c:v>
                </c:pt>
                <c:pt idx="302506">
                  <c:v>203750</c:v>
                </c:pt>
                <c:pt idx="302507">
                  <c:v>203750</c:v>
                </c:pt>
                <c:pt idx="302508">
                  <c:v>203750</c:v>
                </c:pt>
                <c:pt idx="302509">
                  <c:v>203750</c:v>
                </c:pt>
                <c:pt idx="302510">
                  <c:v>203750</c:v>
                </c:pt>
                <c:pt idx="302511">
                  <c:v>203750</c:v>
                </c:pt>
                <c:pt idx="302512">
                  <c:v>203750</c:v>
                </c:pt>
                <c:pt idx="302513">
                  <c:v>203750</c:v>
                </c:pt>
                <c:pt idx="302514">
                  <c:v>203750</c:v>
                </c:pt>
                <c:pt idx="302515">
                  <c:v>203750</c:v>
                </c:pt>
                <c:pt idx="302516">
                  <c:v>203750</c:v>
                </c:pt>
                <c:pt idx="302517">
                  <c:v>203750</c:v>
                </c:pt>
                <c:pt idx="302518">
                  <c:v>203750</c:v>
                </c:pt>
                <c:pt idx="302519">
                  <c:v>203750</c:v>
                </c:pt>
                <c:pt idx="302520">
                  <c:v>203750</c:v>
                </c:pt>
                <c:pt idx="302521">
                  <c:v>203750</c:v>
                </c:pt>
                <c:pt idx="302522">
                  <c:v>203750</c:v>
                </c:pt>
                <c:pt idx="302523">
                  <c:v>203750</c:v>
                </c:pt>
                <c:pt idx="302524">
                  <c:v>203750</c:v>
                </c:pt>
                <c:pt idx="302525">
                  <c:v>203750</c:v>
                </c:pt>
                <c:pt idx="302526">
                  <c:v>203750</c:v>
                </c:pt>
                <c:pt idx="302527">
                  <c:v>203750</c:v>
                </c:pt>
                <c:pt idx="302528">
                  <c:v>203750</c:v>
                </c:pt>
                <c:pt idx="302529">
                  <c:v>203750</c:v>
                </c:pt>
                <c:pt idx="302530">
                  <c:v>203750</c:v>
                </c:pt>
                <c:pt idx="302531">
                  <c:v>203750</c:v>
                </c:pt>
                <c:pt idx="302532">
                  <c:v>203750</c:v>
                </c:pt>
                <c:pt idx="302533">
                  <c:v>203750</c:v>
                </c:pt>
                <c:pt idx="302534">
                  <c:v>203750</c:v>
                </c:pt>
                <c:pt idx="302535">
                  <c:v>203750</c:v>
                </c:pt>
                <c:pt idx="302536">
                  <c:v>203750</c:v>
                </c:pt>
                <c:pt idx="302537">
                  <c:v>203750</c:v>
                </c:pt>
                <c:pt idx="302538">
                  <c:v>203750</c:v>
                </c:pt>
                <c:pt idx="302539">
                  <c:v>203750</c:v>
                </c:pt>
                <c:pt idx="302540">
                  <c:v>203750</c:v>
                </c:pt>
                <c:pt idx="302541">
                  <c:v>203750</c:v>
                </c:pt>
                <c:pt idx="302542">
                  <c:v>203750</c:v>
                </c:pt>
                <c:pt idx="302543">
                  <c:v>203750</c:v>
                </c:pt>
                <c:pt idx="302544">
                  <c:v>203750</c:v>
                </c:pt>
                <c:pt idx="302545">
                  <c:v>203750</c:v>
                </c:pt>
                <c:pt idx="302546">
                  <c:v>203750</c:v>
                </c:pt>
                <c:pt idx="302547">
                  <c:v>203750</c:v>
                </c:pt>
                <c:pt idx="302548">
                  <c:v>203750</c:v>
                </c:pt>
                <c:pt idx="302549">
                  <c:v>203750</c:v>
                </c:pt>
                <c:pt idx="302550">
                  <c:v>203750</c:v>
                </c:pt>
                <c:pt idx="302551">
                  <c:v>203750</c:v>
                </c:pt>
                <c:pt idx="302552">
                  <c:v>203750</c:v>
                </c:pt>
                <c:pt idx="302553">
                  <c:v>203750</c:v>
                </c:pt>
                <c:pt idx="302554">
                  <c:v>203750</c:v>
                </c:pt>
                <c:pt idx="302555">
                  <c:v>203750</c:v>
                </c:pt>
                <c:pt idx="302556">
                  <c:v>203750</c:v>
                </c:pt>
                <c:pt idx="302557">
                  <c:v>203750</c:v>
                </c:pt>
                <c:pt idx="302558">
                  <c:v>203750</c:v>
                </c:pt>
                <c:pt idx="302559">
                  <c:v>203750</c:v>
                </c:pt>
                <c:pt idx="302560">
                  <c:v>203750</c:v>
                </c:pt>
                <c:pt idx="302561">
                  <c:v>203750</c:v>
                </c:pt>
                <c:pt idx="302562">
                  <c:v>203750</c:v>
                </c:pt>
                <c:pt idx="302563">
                  <c:v>203750</c:v>
                </c:pt>
                <c:pt idx="302564">
                  <c:v>203750</c:v>
                </c:pt>
                <c:pt idx="302565">
                  <c:v>203750</c:v>
                </c:pt>
                <c:pt idx="302566">
                  <c:v>203750</c:v>
                </c:pt>
                <c:pt idx="302567">
                  <c:v>203750</c:v>
                </c:pt>
                <c:pt idx="302568">
                  <c:v>203750</c:v>
                </c:pt>
                <c:pt idx="302569">
                  <c:v>203750</c:v>
                </c:pt>
                <c:pt idx="302570">
                  <c:v>203750</c:v>
                </c:pt>
                <c:pt idx="302571">
                  <c:v>203750</c:v>
                </c:pt>
                <c:pt idx="302572">
                  <c:v>203750</c:v>
                </c:pt>
                <c:pt idx="302573">
                  <c:v>203750</c:v>
                </c:pt>
                <c:pt idx="302574">
                  <c:v>203750</c:v>
                </c:pt>
                <c:pt idx="302575">
                  <c:v>203750</c:v>
                </c:pt>
                <c:pt idx="302576">
                  <c:v>203750</c:v>
                </c:pt>
                <c:pt idx="302577">
                  <c:v>203750</c:v>
                </c:pt>
                <c:pt idx="302578">
                  <c:v>203750</c:v>
                </c:pt>
                <c:pt idx="302579">
                  <c:v>203750</c:v>
                </c:pt>
                <c:pt idx="302580">
                  <c:v>203750</c:v>
                </c:pt>
                <c:pt idx="302581">
                  <c:v>203750</c:v>
                </c:pt>
                <c:pt idx="302582">
                  <c:v>203750</c:v>
                </c:pt>
                <c:pt idx="302583">
                  <c:v>203750</c:v>
                </c:pt>
                <c:pt idx="302584">
                  <c:v>203750</c:v>
                </c:pt>
                <c:pt idx="302585">
                  <c:v>203750</c:v>
                </c:pt>
                <c:pt idx="302586">
                  <c:v>203750</c:v>
                </c:pt>
                <c:pt idx="302587">
                  <c:v>203750</c:v>
                </c:pt>
                <c:pt idx="302588">
                  <c:v>203750</c:v>
                </c:pt>
                <c:pt idx="302589">
                  <c:v>203750</c:v>
                </c:pt>
                <c:pt idx="302590">
                  <c:v>203750</c:v>
                </c:pt>
                <c:pt idx="302591">
                  <c:v>203750</c:v>
                </c:pt>
                <c:pt idx="302592">
                  <c:v>203750</c:v>
                </c:pt>
                <c:pt idx="302593">
                  <c:v>203750</c:v>
                </c:pt>
                <c:pt idx="302594">
                  <c:v>203750</c:v>
                </c:pt>
                <c:pt idx="302595">
                  <c:v>203750</c:v>
                </c:pt>
                <c:pt idx="302596">
                  <c:v>203750</c:v>
                </c:pt>
                <c:pt idx="302597">
                  <c:v>203750</c:v>
                </c:pt>
                <c:pt idx="302598">
                  <c:v>203750</c:v>
                </c:pt>
                <c:pt idx="302599">
                  <c:v>203750</c:v>
                </c:pt>
                <c:pt idx="302600">
                  <c:v>203750</c:v>
                </c:pt>
                <c:pt idx="302601">
                  <c:v>203750</c:v>
                </c:pt>
                <c:pt idx="302602">
                  <c:v>203750</c:v>
                </c:pt>
                <c:pt idx="302603">
                  <c:v>203750</c:v>
                </c:pt>
                <c:pt idx="302604">
                  <c:v>203750</c:v>
                </c:pt>
                <c:pt idx="302605">
                  <c:v>203750</c:v>
                </c:pt>
                <c:pt idx="302606">
                  <c:v>203750</c:v>
                </c:pt>
                <c:pt idx="302607">
                  <c:v>203750</c:v>
                </c:pt>
                <c:pt idx="302608">
                  <c:v>203750</c:v>
                </c:pt>
                <c:pt idx="302609">
                  <c:v>203750</c:v>
                </c:pt>
                <c:pt idx="302610">
                  <c:v>203750</c:v>
                </c:pt>
                <c:pt idx="302611">
                  <c:v>203750</c:v>
                </c:pt>
                <c:pt idx="302612">
                  <c:v>203750</c:v>
                </c:pt>
                <c:pt idx="302613">
                  <c:v>203750</c:v>
                </c:pt>
                <c:pt idx="302614">
                  <c:v>203750</c:v>
                </c:pt>
                <c:pt idx="302615">
                  <c:v>203750</c:v>
                </c:pt>
                <c:pt idx="302616">
                  <c:v>203750</c:v>
                </c:pt>
                <c:pt idx="302617">
                  <c:v>203750</c:v>
                </c:pt>
                <c:pt idx="302618">
                  <c:v>203750</c:v>
                </c:pt>
                <c:pt idx="302619">
                  <c:v>203750</c:v>
                </c:pt>
                <c:pt idx="302620">
                  <c:v>203750</c:v>
                </c:pt>
                <c:pt idx="302621">
                  <c:v>203750</c:v>
                </c:pt>
                <c:pt idx="302622">
                  <c:v>203750</c:v>
                </c:pt>
                <c:pt idx="302623">
                  <c:v>203750</c:v>
                </c:pt>
                <c:pt idx="302624">
                  <c:v>203750</c:v>
                </c:pt>
                <c:pt idx="302625">
                  <c:v>203750</c:v>
                </c:pt>
                <c:pt idx="302626">
                  <c:v>203750</c:v>
                </c:pt>
                <c:pt idx="302627">
                  <c:v>203750</c:v>
                </c:pt>
                <c:pt idx="302628">
                  <c:v>203750</c:v>
                </c:pt>
                <c:pt idx="302629">
                  <c:v>203750</c:v>
                </c:pt>
                <c:pt idx="302630">
                  <c:v>203750</c:v>
                </c:pt>
                <c:pt idx="302631">
                  <c:v>203750</c:v>
                </c:pt>
                <c:pt idx="302632">
                  <c:v>203750</c:v>
                </c:pt>
                <c:pt idx="302633">
                  <c:v>203750</c:v>
                </c:pt>
                <c:pt idx="302634">
                  <c:v>203750</c:v>
                </c:pt>
                <c:pt idx="302635">
                  <c:v>203750</c:v>
                </c:pt>
                <c:pt idx="302636">
                  <c:v>203750</c:v>
                </c:pt>
                <c:pt idx="302637">
                  <c:v>203750</c:v>
                </c:pt>
                <c:pt idx="302638">
                  <c:v>203750</c:v>
                </c:pt>
                <c:pt idx="302639">
                  <c:v>203750</c:v>
                </c:pt>
                <c:pt idx="302640">
                  <c:v>203750</c:v>
                </c:pt>
                <c:pt idx="302641">
                  <c:v>203750</c:v>
                </c:pt>
                <c:pt idx="302642">
                  <c:v>203750</c:v>
                </c:pt>
                <c:pt idx="302643">
                  <c:v>203750</c:v>
                </c:pt>
                <c:pt idx="302644">
                  <c:v>203750</c:v>
                </c:pt>
                <c:pt idx="302645">
                  <c:v>203750</c:v>
                </c:pt>
                <c:pt idx="302646">
                  <c:v>203750</c:v>
                </c:pt>
                <c:pt idx="302647">
                  <c:v>203750</c:v>
                </c:pt>
                <c:pt idx="302648">
                  <c:v>203750</c:v>
                </c:pt>
                <c:pt idx="302649">
                  <c:v>203750</c:v>
                </c:pt>
                <c:pt idx="302650">
                  <c:v>203750</c:v>
                </c:pt>
                <c:pt idx="302651">
                  <c:v>203750</c:v>
                </c:pt>
                <c:pt idx="302652">
                  <c:v>203750</c:v>
                </c:pt>
                <c:pt idx="302653">
                  <c:v>203750</c:v>
                </c:pt>
                <c:pt idx="302654">
                  <c:v>203750</c:v>
                </c:pt>
                <c:pt idx="302655">
                  <c:v>203750</c:v>
                </c:pt>
                <c:pt idx="302656">
                  <c:v>203750</c:v>
                </c:pt>
                <c:pt idx="302657">
                  <c:v>203750</c:v>
                </c:pt>
                <c:pt idx="302658">
                  <c:v>203750</c:v>
                </c:pt>
                <c:pt idx="302659">
                  <c:v>203750</c:v>
                </c:pt>
                <c:pt idx="302660">
                  <c:v>203750</c:v>
                </c:pt>
                <c:pt idx="302661">
                  <c:v>203750</c:v>
                </c:pt>
                <c:pt idx="302662">
                  <c:v>203750</c:v>
                </c:pt>
                <c:pt idx="302663">
                  <c:v>203750</c:v>
                </c:pt>
                <c:pt idx="302664">
                  <c:v>203750</c:v>
                </c:pt>
                <c:pt idx="302665">
                  <c:v>203750</c:v>
                </c:pt>
                <c:pt idx="302666">
                  <c:v>203750</c:v>
                </c:pt>
                <c:pt idx="302667">
                  <c:v>203750</c:v>
                </c:pt>
                <c:pt idx="302668">
                  <c:v>203750</c:v>
                </c:pt>
                <c:pt idx="302669">
                  <c:v>203750</c:v>
                </c:pt>
                <c:pt idx="302670">
                  <c:v>203750</c:v>
                </c:pt>
                <c:pt idx="302671">
                  <c:v>203750</c:v>
                </c:pt>
                <c:pt idx="302672">
                  <c:v>203750</c:v>
                </c:pt>
                <c:pt idx="302673">
                  <c:v>203750</c:v>
                </c:pt>
                <c:pt idx="302674">
                  <c:v>203750</c:v>
                </c:pt>
                <c:pt idx="302675">
                  <c:v>203750</c:v>
                </c:pt>
                <c:pt idx="302676">
                  <c:v>203750</c:v>
                </c:pt>
                <c:pt idx="302677">
                  <c:v>203750</c:v>
                </c:pt>
                <c:pt idx="302678">
                  <c:v>203750</c:v>
                </c:pt>
                <c:pt idx="302679">
                  <c:v>203750</c:v>
                </c:pt>
                <c:pt idx="302680">
                  <c:v>203750</c:v>
                </c:pt>
                <c:pt idx="302681">
                  <c:v>203750</c:v>
                </c:pt>
                <c:pt idx="302682">
                  <c:v>203750</c:v>
                </c:pt>
                <c:pt idx="302683">
                  <c:v>203750</c:v>
                </c:pt>
                <c:pt idx="302684">
                  <c:v>203750</c:v>
                </c:pt>
                <c:pt idx="302685">
                  <c:v>203750</c:v>
                </c:pt>
                <c:pt idx="302686">
                  <c:v>203750</c:v>
                </c:pt>
                <c:pt idx="302687">
                  <c:v>203750</c:v>
                </c:pt>
                <c:pt idx="302688">
                  <c:v>203750</c:v>
                </c:pt>
                <c:pt idx="302689">
                  <c:v>203750</c:v>
                </c:pt>
                <c:pt idx="302690">
                  <c:v>203750</c:v>
                </c:pt>
                <c:pt idx="302691">
                  <c:v>203750</c:v>
                </c:pt>
                <c:pt idx="302692">
                  <c:v>203750</c:v>
                </c:pt>
                <c:pt idx="302693">
                  <c:v>203750</c:v>
                </c:pt>
                <c:pt idx="302694">
                  <c:v>203750</c:v>
                </c:pt>
                <c:pt idx="302695">
                  <c:v>203750</c:v>
                </c:pt>
                <c:pt idx="302696">
                  <c:v>203750</c:v>
                </c:pt>
                <c:pt idx="302697">
                  <c:v>203750</c:v>
                </c:pt>
                <c:pt idx="302698">
                  <c:v>203750</c:v>
                </c:pt>
                <c:pt idx="302699">
                  <c:v>203750</c:v>
                </c:pt>
                <c:pt idx="302700">
                  <c:v>203750</c:v>
                </c:pt>
                <c:pt idx="302701">
                  <c:v>203750</c:v>
                </c:pt>
                <c:pt idx="302702">
                  <c:v>203750</c:v>
                </c:pt>
                <c:pt idx="302703">
                  <c:v>203750</c:v>
                </c:pt>
                <c:pt idx="302704">
                  <c:v>203750</c:v>
                </c:pt>
                <c:pt idx="302705">
                  <c:v>203750</c:v>
                </c:pt>
                <c:pt idx="302706">
                  <c:v>203750</c:v>
                </c:pt>
                <c:pt idx="302707">
                  <c:v>203750</c:v>
                </c:pt>
                <c:pt idx="302708">
                  <c:v>203750</c:v>
                </c:pt>
                <c:pt idx="302709">
                  <c:v>203750</c:v>
                </c:pt>
                <c:pt idx="302710">
                  <c:v>203750</c:v>
                </c:pt>
                <c:pt idx="302711">
                  <c:v>203750</c:v>
                </c:pt>
                <c:pt idx="302712">
                  <c:v>203750</c:v>
                </c:pt>
                <c:pt idx="302713">
                  <c:v>203750</c:v>
                </c:pt>
                <c:pt idx="302714">
                  <c:v>203750</c:v>
                </c:pt>
                <c:pt idx="302715">
                  <c:v>203750</c:v>
                </c:pt>
                <c:pt idx="302716">
                  <c:v>203750</c:v>
                </c:pt>
                <c:pt idx="302717">
                  <c:v>203750</c:v>
                </c:pt>
                <c:pt idx="302718">
                  <c:v>203750</c:v>
                </c:pt>
                <c:pt idx="302719">
                  <c:v>203750</c:v>
                </c:pt>
                <c:pt idx="302720">
                  <c:v>203750</c:v>
                </c:pt>
                <c:pt idx="302721">
                  <c:v>203750</c:v>
                </c:pt>
                <c:pt idx="302722">
                  <c:v>203750</c:v>
                </c:pt>
                <c:pt idx="302723">
                  <c:v>203750</c:v>
                </c:pt>
                <c:pt idx="302724">
                  <c:v>203750</c:v>
                </c:pt>
                <c:pt idx="302725">
                  <c:v>203750</c:v>
                </c:pt>
                <c:pt idx="302726">
                  <c:v>203750</c:v>
                </c:pt>
                <c:pt idx="302727">
                  <c:v>203750</c:v>
                </c:pt>
                <c:pt idx="302728">
                  <c:v>203750</c:v>
                </c:pt>
                <c:pt idx="302729">
                  <c:v>203750</c:v>
                </c:pt>
                <c:pt idx="302730">
                  <c:v>203750</c:v>
                </c:pt>
                <c:pt idx="302731">
                  <c:v>203750</c:v>
                </c:pt>
                <c:pt idx="302732">
                  <c:v>203750</c:v>
                </c:pt>
                <c:pt idx="302733">
                  <c:v>203750</c:v>
                </c:pt>
                <c:pt idx="302734">
                  <c:v>203750</c:v>
                </c:pt>
                <c:pt idx="302735">
                  <c:v>203750</c:v>
                </c:pt>
                <c:pt idx="302736">
                  <c:v>203750</c:v>
                </c:pt>
                <c:pt idx="302737">
                  <c:v>203750</c:v>
                </c:pt>
                <c:pt idx="302738">
                  <c:v>203750</c:v>
                </c:pt>
                <c:pt idx="302739">
                  <c:v>203750</c:v>
                </c:pt>
                <c:pt idx="302740">
                  <c:v>203750</c:v>
                </c:pt>
                <c:pt idx="302741">
                  <c:v>203750</c:v>
                </c:pt>
                <c:pt idx="302742">
                  <c:v>203750</c:v>
                </c:pt>
                <c:pt idx="302743">
                  <c:v>203750</c:v>
                </c:pt>
                <c:pt idx="302744">
                  <c:v>203750</c:v>
                </c:pt>
                <c:pt idx="302745">
                  <c:v>203750</c:v>
                </c:pt>
                <c:pt idx="302746">
                  <c:v>203750</c:v>
                </c:pt>
                <c:pt idx="302747">
                  <c:v>203750</c:v>
                </c:pt>
                <c:pt idx="302748">
                  <c:v>203750</c:v>
                </c:pt>
                <c:pt idx="302749">
                  <c:v>203750</c:v>
                </c:pt>
                <c:pt idx="302750">
                  <c:v>203750</c:v>
                </c:pt>
                <c:pt idx="302751">
                  <c:v>203750</c:v>
                </c:pt>
                <c:pt idx="302752">
                  <c:v>203750</c:v>
                </c:pt>
                <c:pt idx="302753">
                  <c:v>203750</c:v>
                </c:pt>
                <c:pt idx="302754">
                  <c:v>203750</c:v>
                </c:pt>
                <c:pt idx="302755">
                  <c:v>203750</c:v>
                </c:pt>
                <c:pt idx="302756">
                  <c:v>203750</c:v>
                </c:pt>
                <c:pt idx="302757">
                  <c:v>203750</c:v>
                </c:pt>
                <c:pt idx="302758">
                  <c:v>203750</c:v>
                </c:pt>
                <c:pt idx="302759">
                  <c:v>203750</c:v>
                </c:pt>
                <c:pt idx="302760">
                  <c:v>203750</c:v>
                </c:pt>
                <c:pt idx="302761">
                  <c:v>203750</c:v>
                </c:pt>
                <c:pt idx="302762">
                  <c:v>203750</c:v>
                </c:pt>
                <c:pt idx="302763">
                  <c:v>203750</c:v>
                </c:pt>
                <c:pt idx="302764">
                  <c:v>203750</c:v>
                </c:pt>
                <c:pt idx="302765">
                  <c:v>203750</c:v>
                </c:pt>
                <c:pt idx="302766">
                  <c:v>203750</c:v>
                </c:pt>
                <c:pt idx="302767">
                  <c:v>203750</c:v>
                </c:pt>
                <c:pt idx="302768">
                  <c:v>203750</c:v>
                </c:pt>
                <c:pt idx="302769">
                  <c:v>203750</c:v>
                </c:pt>
                <c:pt idx="302770">
                  <c:v>203750</c:v>
                </c:pt>
                <c:pt idx="302771">
                  <c:v>203750</c:v>
                </c:pt>
                <c:pt idx="302772">
                  <c:v>203750</c:v>
                </c:pt>
                <c:pt idx="302773">
                  <c:v>203750</c:v>
                </c:pt>
                <c:pt idx="302774">
                  <c:v>203750</c:v>
                </c:pt>
                <c:pt idx="302775">
                  <c:v>203750</c:v>
                </c:pt>
                <c:pt idx="302776">
                  <c:v>203750</c:v>
                </c:pt>
                <c:pt idx="302777">
                  <c:v>203750</c:v>
                </c:pt>
                <c:pt idx="302778">
                  <c:v>203750</c:v>
                </c:pt>
                <c:pt idx="302779">
                  <c:v>203750</c:v>
                </c:pt>
                <c:pt idx="302780">
                  <c:v>203750</c:v>
                </c:pt>
                <c:pt idx="302781">
                  <c:v>203750</c:v>
                </c:pt>
                <c:pt idx="302782">
                  <c:v>203750</c:v>
                </c:pt>
                <c:pt idx="302783">
                  <c:v>203750</c:v>
                </c:pt>
                <c:pt idx="302784">
                  <c:v>203750</c:v>
                </c:pt>
                <c:pt idx="302785">
                  <c:v>203750</c:v>
                </c:pt>
                <c:pt idx="302786">
                  <c:v>203750</c:v>
                </c:pt>
                <c:pt idx="302787">
                  <c:v>203750</c:v>
                </c:pt>
                <c:pt idx="302788">
                  <c:v>203750</c:v>
                </c:pt>
                <c:pt idx="302789">
                  <c:v>203750</c:v>
                </c:pt>
                <c:pt idx="302790">
                  <c:v>203750</c:v>
                </c:pt>
                <c:pt idx="302791">
                  <c:v>203750</c:v>
                </c:pt>
                <c:pt idx="302792">
                  <c:v>203750</c:v>
                </c:pt>
                <c:pt idx="302793">
                  <c:v>203750</c:v>
                </c:pt>
                <c:pt idx="302794">
                  <c:v>203750</c:v>
                </c:pt>
                <c:pt idx="302795">
                  <c:v>203750</c:v>
                </c:pt>
                <c:pt idx="302796">
                  <c:v>203750</c:v>
                </c:pt>
                <c:pt idx="302797">
                  <c:v>203750</c:v>
                </c:pt>
                <c:pt idx="302798">
                  <c:v>203750</c:v>
                </c:pt>
                <c:pt idx="302799">
                  <c:v>203750</c:v>
                </c:pt>
                <c:pt idx="302800">
                  <c:v>203750</c:v>
                </c:pt>
                <c:pt idx="302801">
                  <c:v>203750</c:v>
                </c:pt>
                <c:pt idx="302802">
                  <c:v>203750</c:v>
                </c:pt>
                <c:pt idx="302803">
                  <c:v>203750</c:v>
                </c:pt>
                <c:pt idx="302804">
                  <c:v>203750</c:v>
                </c:pt>
                <c:pt idx="302805">
                  <c:v>203750</c:v>
                </c:pt>
                <c:pt idx="302806">
                  <c:v>203750</c:v>
                </c:pt>
                <c:pt idx="302807">
                  <c:v>203750</c:v>
                </c:pt>
                <c:pt idx="302808">
                  <c:v>203750</c:v>
                </c:pt>
                <c:pt idx="302809">
                  <c:v>203750</c:v>
                </c:pt>
                <c:pt idx="302810">
                  <c:v>203750</c:v>
                </c:pt>
                <c:pt idx="302811">
                  <c:v>203750</c:v>
                </c:pt>
                <c:pt idx="302812">
                  <c:v>203750</c:v>
                </c:pt>
                <c:pt idx="302813">
                  <c:v>203750</c:v>
                </c:pt>
                <c:pt idx="302814">
                  <c:v>203750</c:v>
                </c:pt>
                <c:pt idx="302815">
                  <c:v>203750</c:v>
                </c:pt>
                <c:pt idx="302816">
                  <c:v>203750</c:v>
                </c:pt>
                <c:pt idx="302817">
                  <c:v>203750</c:v>
                </c:pt>
                <c:pt idx="302818">
                  <c:v>203750</c:v>
                </c:pt>
                <c:pt idx="302819">
                  <c:v>203750</c:v>
                </c:pt>
                <c:pt idx="302820">
                  <c:v>203750</c:v>
                </c:pt>
                <c:pt idx="302821">
                  <c:v>203750</c:v>
                </c:pt>
                <c:pt idx="302822">
                  <c:v>203750</c:v>
                </c:pt>
                <c:pt idx="302823">
                  <c:v>203750</c:v>
                </c:pt>
                <c:pt idx="302824">
                  <c:v>203750</c:v>
                </c:pt>
                <c:pt idx="302825">
                  <c:v>203750</c:v>
                </c:pt>
                <c:pt idx="302826">
                  <c:v>203750</c:v>
                </c:pt>
                <c:pt idx="302827">
                  <c:v>203750</c:v>
                </c:pt>
                <c:pt idx="302828">
                  <c:v>203750</c:v>
                </c:pt>
                <c:pt idx="302829">
                  <c:v>203750</c:v>
                </c:pt>
                <c:pt idx="302830">
                  <c:v>203750</c:v>
                </c:pt>
                <c:pt idx="302831">
                  <c:v>203750</c:v>
                </c:pt>
                <c:pt idx="302832">
                  <c:v>203750</c:v>
                </c:pt>
                <c:pt idx="302833">
                  <c:v>203750</c:v>
                </c:pt>
                <c:pt idx="302834">
                  <c:v>203750</c:v>
                </c:pt>
                <c:pt idx="302835">
                  <c:v>203750</c:v>
                </c:pt>
                <c:pt idx="302836">
                  <c:v>203750</c:v>
                </c:pt>
                <c:pt idx="302837">
                  <c:v>203750</c:v>
                </c:pt>
                <c:pt idx="302838">
                  <c:v>203750</c:v>
                </c:pt>
                <c:pt idx="302839">
                  <c:v>203750</c:v>
                </c:pt>
                <c:pt idx="302840">
                  <c:v>203750</c:v>
                </c:pt>
                <c:pt idx="302841">
                  <c:v>203750</c:v>
                </c:pt>
                <c:pt idx="302842">
                  <c:v>203750</c:v>
                </c:pt>
                <c:pt idx="302843">
                  <c:v>203750</c:v>
                </c:pt>
                <c:pt idx="302844">
                  <c:v>203750</c:v>
                </c:pt>
                <c:pt idx="302845">
                  <c:v>203750</c:v>
                </c:pt>
                <c:pt idx="302846">
                  <c:v>203750</c:v>
                </c:pt>
                <c:pt idx="302847">
                  <c:v>203750</c:v>
                </c:pt>
                <c:pt idx="302848">
                  <c:v>203750</c:v>
                </c:pt>
                <c:pt idx="302849">
                  <c:v>203750</c:v>
                </c:pt>
                <c:pt idx="302850">
                  <c:v>203750</c:v>
                </c:pt>
                <c:pt idx="302851">
                  <c:v>203750</c:v>
                </c:pt>
                <c:pt idx="302852">
                  <c:v>203750</c:v>
                </c:pt>
                <c:pt idx="302853">
                  <c:v>203750</c:v>
                </c:pt>
                <c:pt idx="302854">
                  <c:v>203750</c:v>
                </c:pt>
                <c:pt idx="302855">
                  <c:v>203750</c:v>
                </c:pt>
                <c:pt idx="302856">
                  <c:v>203750</c:v>
                </c:pt>
                <c:pt idx="302857">
                  <c:v>203750</c:v>
                </c:pt>
                <c:pt idx="302858">
                  <c:v>203750</c:v>
                </c:pt>
                <c:pt idx="302859">
                  <c:v>203750</c:v>
                </c:pt>
                <c:pt idx="302860">
                  <c:v>203750</c:v>
                </c:pt>
                <c:pt idx="302861">
                  <c:v>203750</c:v>
                </c:pt>
                <c:pt idx="302862">
                  <c:v>203750</c:v>
                </c:pt>
                <c:pt idx="302863">
                  <c:v>203750</c:v>
                </c:pt>
                <c:pt idx="302864">
                  <c:v>203750</c:v>
                </c:pt>
                <c:pt idx="302865">
                  <c:v>203750</c:v>
                </c:pt>
                <c:pt idx="302866">
                  <c:v>203750</c:v>
                </c:pt>
                <c:pt idx="302867">
                  <c:v>203750</c:v>
                </c:pt>
                <c:pt idx="302868">
                  <c:v>203750</c:v>
                </c:pt>
                <c:pt idx="302869">
                  <c:v>203750</c:v>
                </c:pt>
                <c:pt idx="302870">
                  <c:v>203750</c:v>
                </c:pt>
                <c:pt idx="302871">
                  <c:v>203750</c:v>
                </c:pt>
                <c:pt idx="302872">
                  <c:v>203750</c:v>
                </c:pt>
                <c:pt idx="302873">
                  <c:v>203750</c:v>
                </c:pt>
                <c:pt idx="302874">
                  <c:v>203750</c:v>
                </c:pt>
                <c:pt idx="302875">
                  <c:v>203750</c:v>
                </c:pt>
                <c:pt idx="302876">
                  <c:v>203750</c:v>
                </c:pt>
                <c:pt idx="302877">
                  <c:v>203750</c:v>
                </c:pt>
                <c:pt idx="302878">
                  <c:v>203750</c:v>
                </c:pt>
                <c:pt idx="302879">
                  <c:v>203750</c:v>
                </c:pt>
                <c:pt idx="302880">
                  <c:v>203750</c:v>
                </c:pt>
                <c:pt idx="302881">
                  <c:v>203750</c:v>
                </c:pt>
                <c:pt idx="302882">
                  <c:v>203750</c:v>
                </c:pt>
                <c:pt idx="302883">
                  <c:v>203750</c:v>
                </c:pt>
                <c:pt idx="302884">
                  <c:v>203750</c:v>
                </c:pt>
                <c:pt idx="302885">
                  <c:v>203750</c:v>
                </c:pt>
                <c:pt idx="302886">
                  <c:v>203750</c:v>
                </c:pt>
                <c:pt idx="302887">
                  <c:v>203750</c:v>
                </c:pt>
                <c:pt idx="302888">
                  <c:v>203750</c:v>
                </c:pt>
                <c:pt idx="302889">
                  <c:v>203750</c:v>
                </c:pt>
                <c:pt idx="302890">
                  <c:v>203750</c:v>
                </c:pt>
                <c:pt idx="302891">
                  <c:v>203750</c:v>
                </c:pt>
                <c:pt idx="302892">
                  <c:v>203750</c:v>
                </c:pt>
                <c:pt idx="302893">
                  <c:v>203750</c:v>
                </c:pt>
                <c:pt idx="302894">
                  <c:v>203750</c:v>
                </c:pt>
                <c:pt idx="302895">
                  <c:v>203750</c:v>
                </c:pt>
                <c:pt idx="302896">
                  <c:v>203750</c:v>
                </c:pt>
                <c:pt idx="302897">
                  <c:v>203750</c:v>
                </c:pt>
                <c:pt idx="302898">
                  <c:v>203750</c:v>
                </c:pt>
                <c:pt idx="302899">
                  <c:v>203750</c:v>
                </c:pt>
                <c:pt idx="302900">
                  <c:v>203750</c:v>
                </c:pt>
                <c:pt idx="302901">
                  <c:v>203750</c:v>
                </c:pt>
                <c:pt idx="302902">
                  <c:v>203750</c:v>
                </c:pt>
                <c:pt idx="302903">
                  <c:v>203750</c:v>
                </c:pt>
                <c:pt idx="302904">
                  <c:v>203750</c:v>
                </c:pt>
                <c:pt idx="302905">
                  <c:v>203750</c:v>
                </c:pt>
                <c:pt idx="302906">
                  <c:v>203750</c:v>
                </c:pt>
                <c:pt idx="302907">
                  <c:v>203750</c:v>
                </c:pt>
                <c:pt idx="302908">
                  <c:v>203750</c:v>
                </c:pt>
                <c:pt idx="302909">
                  <c:v>203750</c:v>
                </c:pt>
                <c:pt idx="302910">
                  <c:v>203750</c:v>
                </c:pt>
                <c:pt idx="302911">
                  <c:v>203750</c:v>
                </c:pt>
                <c:pt idx="302912">
                  <c:v>203750</c:v>
                </c:pt>
                <c:pt idx="302913">
                  <c:v>203750</c:v>
                </c:pt>
                <c:pt idx="302914">
                  <c:v>203750</c:v>
                </c:pt>
                <c:pt idx="302915">
                  <c:v>203750</c:v>
                </c:pt>
                <c:pt idx="302916">
                  <c:v>203750</c:v>
                </c:pt>
                <c:pt idx="302917">
                  <c:v>203750</c:v>
                </c:pt>
                <c:pt idx="302918">
                  <c:v>203750</c:v>
                </c:pt>
                <c:pt idx="302919">
                  <c:v>203750</c:v>
                </c:pt>
                <c:pt idx="302920">
                  <c:v>203750</c:v>
                </c:pt>
                <c:pt idx="302921">
                  <c:v>203750</c:v>
                </c:pt>
                <c:pt idx="302922">
                  <c:v>203750</c:v>
                </c:pt>
                <c:pt idx="302923">
                  <c:v>203750</c:v>
                </c:pt>
                <c:pt idx="302924">
                  <c:v>203750</c:v>
                </c:pt>
                <c:pt idx="302925">
                  <c:v>203750</c:v>
                </c:pt>
                <c:pt idx="302926">
                  <c:v>203750</c:v>
                </c:pt>
                <c:pt idx="302927">
                  <c:v>203750</c:v>
                </c:pt>
                <c:pt idx="302928">
                  <c:v>203750</c:v>
                </c:pt>
                <c:pt idx="302929">
                  <c:v>203750</c:v>
                </c:pt>
                <c:pt idx="302930">
                  <c:v>203750</c:v>
                </c:pt>
                <c:pt idx="302931">
                  <c:v>203750</c:v>
                </c:pt>
                <c:pt idx="302932">
                  <c:v>203750</c:v>
                </c:pt>
                <c:pt idx="302933">
                  <c:v>203750</c:v>
                </c:pt>
                <c:pt idx="302934">
                  <c:v>203750</c:v>
                </c:pt>
                <c:pt idx="302935">
                  <c:v>203750</c:v>
                </c:pt>
                <c:pt idx="302936">
                  <c:v>203750</c:v>
                </c:pt>
                <c:pt idx="302937">
                  <c:v>203750</c:v>
                </c:pt>
                <c:pt idx="302938">
                  <c:v>203750</c:v>
                </c:pt>
                <c:pt idx="302939">
                  <c:v>203750</c:v>
                </c:pt>
                <c:pt idx="302940">
                  <c:v>203750</c:v>
                </c:pt>
                <c:pt idx="302941">
                  <c:v>203750</c:v>
                </c:pt>
                <c:pt idx="302942">
                  <c:v>203750</c:v>
                </c:pt>
                <c:pt idx="302943">
                  <c:v>203750</c:v>
                </c:pt>
                <c:pt idx="302944">
                  <c:v>203750</c:v>
                </c:pt>
                <c:pt idx="302945">
                  <c:v>203750</c:v>
                </c:pt>
                <c:pt idx="302946">
                  <c:v>203750</c:v>
                </c:pt>
                <c:pt idx="302947">
                  <c:v>203750</c:v>
                </c:pt>
                <c:pt idx="302948">
                  <c:v>203750</c:v>
                </c:pt>
                <c:pt idx="302949">
                  <c:v>203750</c:v>
                </c:pt>
                <c:pt idx="302950">
                  <c:v>203750</c:v>
                </c:pt>
                <c:pt idx="302951">
                  <c:v>203750</c:v>
                </c:pt>
                <c:pt idx="302952">
                  <c:v>203750</c:v>
                </c:pt>
                <c:pt idx="302953">
                  <c:v>203750</c:v>
                </c:pt>
                <c:pt idx="302954">
                  <c:v>203750</c:v>
                </c:pt>
                <c:pt idx="302955">
                  <c:v>203750</c:v>
                </c:pt>
                <c:pt idx="302956">
                  <c:v>203750</c:v>
                </c:pt>
                <c:pt idx="302957">
                  <c:v>203750</c:v>
                </c:pt>
                <c:pt idx="302958">
                  <c:v>203750</c:v>
                </c:pt>
                <c:pt idx="302959">
                  <c:v>203750</c:v>
                </c:pt>
                <c:pt idx="302960">
                  <c:v>203750</c:v>
                </c:pt>
                <c:pt idx="302961">
                  <c:v>203750</c:v>
                </c:pt>
                <c:pt idx="302962">
                  <c:v>203750</c:v>
                </c:pt>
                <c:pt idx="302963">
                  <c:v>203750</c:v>
                </c:pt>
                <c:pt idx="302964">
                  <c:v>203750</c:v>
                </c:pt>
                <c:pt idx="302965">
                  <c:v>203750</c:v>
                </c:pt>
                <c:pt idx="302966">
                  <c:v>203750</c:v>
                </c:pt>
                <c:pt idx="302967">
                  <c:v>203750</c:v>
                </c:pt>
                <c:pt idx="302968">
                  <c:v>203750</c:v>
                </c:pt>
                <c:pt idx="302969">
                  <c:v>203750</c:v>
                </c:pt>
                <c:pt idx="302970">
                  <c:v>203750</c:v>
                </c:pt>
                <c:pt idx="302971">
                  <c:v>203750</c:v>
                </c:pt>
                <c:pt idx="302972">
                  <c:v>203750</c:v>
                </c:pt>
                <c:pt idx="302973">
                  <c:v>203750</c:v>
                </c:pt>
                <c:pt idx="302974">
                  <c:v>203750</c:v>
                </c:pt>
                <c:pt idx="302975">
                  <c:v>203750</c:v>
                </c:pt>
                <c:pt idx="302976">
                  <c:v>203750</c:v>
                </c:pt>
                <c:pt idx="302977">
                  <c:v>203750</c:v>
                </c:pt>
                <c:pt idx="302978">
                  <c:v>203750</c:v>
                </c:pt>
                <c:pt idx="302979">
                  <c:v>203750</c:v>
                </c:pt>
                <c:pt idx="302980">
                  <c:v>203750</c:v>
                </c:pt>
                <c:pt idx="302981">
                  <c:v>203750</c:v>
                </c:pt>
                <c:pt idx="302982">
                  <c:v>203750</c:v>
                </c:pt>
                <c:pt idx="302983">
                  <c:v>203750</c:v>
                </c:pt>
                <c:pt idx="302984">
                  <c:v>203750</c:v>
                </c:pt>
                <c:pt idx="302985">
                  <c:v>203750</c:v>
                </c:pt>
                <c:pt idx="302986">
                  <c:v>203750</c:v>
                </c:pt>
                <c:pt idx="302987">
                  <c:v>203750</c:v>
                </c:pt>
                <c:pt idx="302988">
                  <c:v>203750</c:v>
                </c:pt>
                <c:pt idx="302989">
                  <c:v>203750</c:v>
                </c:pt>
                <c:pt idx="302990">
                  <c:v>203750</c:v>
                </c:pt>
                <c:pt idx="302991">
                  <c:v>203750</c:v>
                </c:pt>
                <c:pt idx="302992">
                  <c:v>203750</c:v>
                </c:pt>
                <c:pt idx="302993">
                  <c:v>203750</c:v>
                </c:pt>
                <c:pt idx="302994">
                  <c:v>203750</c:v>
                </c:pt>
                <c:pt idx="302995">
                  <c:v>203750</c:v>
                </c:pt>
                <c:pt idx="302996">
                  <c:v>203750</c:v>
                </c:pt>
                <c:pt idx="302997">
                  <c:v>203750</c:v>
                </c:pt>
                <c:pt idx="302998">
                  <c:v>203750</c:v>
                </c:pt>
                <c:pt idx="302999">
                  <c:v>203750</c:v>
                </c:pt>
                <c:pt idx="303000">
                  <c:v>203750</c:v>
                </c:pt>
                <c:pt idx="303001">
                  <c:v>203750</c:v>
                </c:pt>
                <c:pt idx="303002">
                  <c:v>203750</c:v>
                </c:pt>
                <c:pt idx="303003">
                  <c:v>203750</c:v>
                </c:pt>
                <c:pt idx="303004">
                  <c:v>203750</c:v>
                </c:pt>
                <c:pt idx="303005">
                  <c:v>203750</c:v>
                </c:pt>
                <c:pt idx="303006">
                  <c:v>203750</c:v>
                </c:pt>
                <c:pt idx="303007">
                  <c:v>203750</c:v>
                </c:pt>
                <c:pt idx="303008">
                  <c:v>203750</c:v>
                </c:pt>
                <c:pt idx="303009">
                  <c:v>203750</c:v>
                </c:pt>
                <c:pt idx="303010">
                  <c:v>203750</c:v>
                </c:pt>
                <c:pt idx="303011">
                  <c:v>203750</c:v>
                </c:pt>
                <c:pt idx="303012">
                  <c:v>203750</c:v>
                </c:pt>
                <c:pt idx="303013">
                  <c:v>203750</c:v>
                </c:pt>
                <c:pt idx="303014">
                  <c:v>203750</c:v>
                </c:pt>
                <c:pt idx="303015">
                  <c:v>203750</c:v>
                </c:pt>
                <c:pt idx="303016">
                  <c:v>203750</c:v>
                </c:pt>
                <c:pt idx="303017">
                  <c:v>203750</c:v>
                </c:pt>
                <c:pt idx="303018">
                  <c:v>203750</c:v>
                </c:pt>
                <c:pt idx="303019">
                  <c:v>203750</c:v>
                </c:pt>
                <c:pt idx="303020">
                  <c:v>203750</c:v>
                </c:pt>
                <c:pt idx="303021">
                  <c:v>203750</c:v>
                </c:pt>
                <c:pt idx="303022">
                  <c:v>203750</c:v>
                </c:pt>
                <c:pt idx="303023">
                  <c:v>203750</c:v>
                </c:pt>
                <c:pt idx="303024">
                  <c:v>203750</c:v>
                </c:pt>
                <c:pt idx="303025">
                  <c:v>203750</c:v>
                </c:pt>
                <c:pt idx="303026">
                  <c:v>203750</c:v>
                </c:pt>
                <c:pt idx="303027">
                  <c:v>203750</c:v>
                </c:pt>
                <c:pt idx="303028">
                  <c:v>203750</c:v>
                </c:pt>
                <c:pt idx="303029">
                  <c:v>203750</c:v>
                </c:pt>
                <c:pt idx="303030">
                  <c:v>203750</c:v>
                </c:pt>
                <c:pt idx="303031">
                  <c:v>203750</c:v>
                </c:pt>
                <c:pt idx="303032">
                  <c:v>203750</c:v>
                </c:pt>
                <c:pt idx="303033">
                  <c:v>203750</c:v>
                </c:pt>
                <c:pt idx="303034">
                  <c:v>203750</c:v>
                </c:pt>
                <c:pt idx="303035">
                  <c:v>203750</c:v>
                </c:pt>
                <c:pt idx="303036">
                  <c:v>203750</c:v>
                </c:pt>
                <c:pt idx="303037">
                  <c:v>203750</c:v>
                </c:pt>
                <c:pt idx="303038">
                  <c:v>203750</c:v>
                </c:pt>
                <c:pt idx="303039">
                  <c:v>203750</c:v>
                </c:pt>
                <c:pt idx="303040">
                  <c:v>203750</c:v>
                </c:pt>
                <c:pt idx="303041">
                  <c:v>203750</c:v>
                </c:pt>
                <c:pt idx="303042">
                  <c:v>203750</c:v>
                </c:pt>
                <c:pt idx="303043">
                  <c:v>203750</c:v>
                </c:pt>
                <c:pt idx="303044">
                  <c:v>203750</c:v>
                </c:pt>
                <c:pt idx="303045">
                  <c:v>203750</c:v>
                </c:pt>
                <c:pt idx="303046">
                  <c:v>203750</c:v>
                </c:pt>
                <c:pt idx="303047">
                  <c:v>203750</c:v>
                </c:pt>
                <c:pt idx="303048">
                  <c:v>203750</c:v>
                </c:pt>
                <c:pt idx="303049">
                  <c:v>203750</c:v>
                </c:pt>
                <c:pt idx="303050">
                  <c:v>203750</c:v>
                </c:pt>
                <c:pt idx="303051">
                  <c:v>203750</c:v>
                </c:pt>
                <c:pt idx="303052">
                  <c:v>203750</c:v>
                </c:pt>
                <c:pt idx="303053">
                  <c:v>203750</c:v>
                </c:pt>
                <c:pt idx="303054">
                  <c:v>203750</c:v>
                </c:pt>
                <c:pt idx="303055">
                  <c:v>203750</c:v>
                </c:pt>
                <c:pt idx="303056">
                  <c:v>203750</c:v>
                </c:pt>
                <c:pt idx="303057">
                  <c:v>203750</c:v>
                </c:pt>
                <c:pt idx="303058">
                  <c:v>203750</c:v>
                </c:pt>
                <c:pt idx="303059">
                  <c:v>203750</c:v>
                </c:pt>
                <c:pt idx="303060">
                  <c:v>203750</c:v>
                </c:pt>
                <c:pt idx="303061">
                  <c:v>203750</c:v>
                </c:pt>
                <c:pt idx="303062">
                  <c:v>203750</c:v>
                </c:pt>
                <c:pt idx="303063">
                  <c:v>203750</c:v>
                </c:pt>
                <c:pt idx="303064">
                  <c:v>203750</c:v>
                </c:pt>
                <c:pt idx="303065">
                  <c:v>203750</c:v>
                </c:pt>
                <c:pt idx="303066">
                  <c:v>203750</c:v>
                </c:pt>
                <c:pt idx="303067">
                  <c:v>203750</c:v>
                </c:pt>
                <c:pt idx="303068">
                  <c:v>203750</c:v>
                </c:pt>
                <c:pt idx="303069">
                  <c:v>203750</c:v>
                </c:pt>
                <c:pt idx="303070">
                  <c:v>203750</c:v>
                </c:pt>
                <c:pt idx="303071">
                  <c:v>203750</c:v>
                </c:pt>
                <c:pt idx="303072">
                  <c:v>203750</c:v>
                </c:pt>
                <c:pt idx="303073">
                  <c:v>203750</c:v>
                </c:pt>
                <c:pt idx="303074">
                  <c:v>203750</c:v>
                </c:pt>
                <c:pt idx="303075">
                  <c:v>203750</c:v>
                </c:pt>
                <c:pt idx="303076">
                  <c:v>203750</c:v>
                </c:pt>
                <c:pt idx="303077">
                  <c:v>203750</c:v>
                </c:pt>
                <c:pt idx="303078">
                  <c:v>203750</c:v>
                </c:pt>
                <c:pt idx="303079">
                  <c:v>203750</c:v>
                </c:pt>
                <c:pt idx="303080">
                  <c:v>203750</c:v>
                </c:pt>
                <c:pt idx="303081">
                  <c:v>203750</c:v>
                </c:pt>
                <c:pt idx="303082">
                  <c:v>203750</c:v>
                </c:pt>
                <c:pt idx="303083">
                  <c:v>203750</c:v>
                </c:pt>
                <c:pt idx="303084">
                  <c:v>203750</c:v>
                </c:pt>
                <c:pt idx="303085">
                  <c:v>203750</c:v>
                </c:pt>
                <c:pt idx="303086">
                  <c:v>203750</c:v>
                </c:pt>
                <c:pt idx="303087">
                  <c:v>203750</c:v>
                </c:pt>
                <c:pt idx="303088">
                  <c:v>203750</c:v>
                </c:pt>
                <c:pt idx="303089">
                  <c:v>203750</c:v>
                </c:pt>
                <c:pt idx="303090">
                  <c:v>203750</c:v>
                </c:pt>
                <c:pt idx="303091">
                  <c:v>203750</c:v>
                </c:pt>
                <c:pt idx="303092">
                  <c:v>203750</c:v>
                </c:pt>
                <c:pt idx="303093">
                  <c:v>203750</c:v>
                </c:pt>
                <c:pt idx="303094">
                  <c:v>203750</c:v>
                </c:pt>
                <c:pt idx="303095">
                  <c:v>203750</c:v>
                </c:pt>
                <c:pt idx="303096">
                  <c:v>203750</c:v>
                </c:pt>
                <c:pt idx="303097">
                  <c:v>203750</c:v>
                </c:pt>
                <c:pt idx="303098">
                  <c:v>203750</c:v>
                </c:pt>
                <c:pt idx="303099">
                  <c:v>203750</c:v>
                </c:pt>
                <c:pt idx="303100">
                  <c:v>203750</c:v>
                </c:pt>
                <c:pt idx="303101">
                  <c:v>203750</c:v>
                </c:pt>
                <c:pt idx="303102">
                  <c:v>203750</c:v>
                </c:pt>
                <c:pt idx="303103">
                  <c:v>203750</c:v>
                </c:pt>
                <c:pt idx="303104">
                  <c:v>203750</c:v>
                </c:pt>
                <c:pt idx="303105">
                  <c:v>203750</c:v>
                </c:pt>
                <c:pt idx="303106">
                  <c:v>203750</c:v>
                </c:pt>
                <c:pt idx="303107">
                  <c:v>203750</c:v>
                </c:pt>
                <c:pt idx="303108">
                  <c:v>203750</c:v>
                </c:pt>
                <c:pt idx="303109">
                  <c:v>203750</c:v>
                </c:pt>
                <c:pt idx="303110">
                  <c:v>203750</c:v>
                </c:pt>
                <c:pt idx="303111">
                  <c:v>203750</c:v>
                </c:pt>
                <c:pt idx="303112">
                  <c:v>203750</c:v>
                </c:pt>
                <c:pt idx="303113">
                  <c:v>203750</c:v>
                </c:pt>
                <c:pt idx="303114">
                  <c:v>203750</c:v>
                </c:pt>
                <c:pt idx="303115">
                  <c:v>203750</c:v>
                </c:pt>
                <c:pt idx="303116">
                  <c:v>203750</c:v>
                </c:pt>
                <c:pt idx="303117">
                  <c:v>203750</c:v>
                </c:pt>
                <c:pt idx="303118">
                  <c:v>203750</c:v>
                </c:pt>
                <c:pt idx="303119">
                  <c:v>203750</c:v>
                </c:pt>
                <c:pt idx="303120">
                  <c:v>203750</c:v>
                </c:pt>
                <c:pt idx="303121">
                  <c:v>203750</c:v>
                </c:pt>
                <c:pt idx="303122">
                  <c:v>203750</c:v>
                </c:pt>
                <c:pt idx="303123">
                  <c:v>203750</c:v>
                </c:pt>
                <c:pt idx="303124">
                  <c:v>203750</c:v>
                </c:pt>
                <c:pt idx="303125">
                  <c:v>203750</c:v>
                </c:pt>
                <c:pt idx="303126">
                  <c:v>203750</c:v>
                </c:pt>
                <c:pt idx="303127">
                  <c:v>203750</c:v>
                </c:pt>
                <c:pt idx="303128">
                  <c:v>203750</c:v>
                </c:pt>
                <c:pt idx="303129">
                  <c:v>203750</c:v>
                </c:pt>
                <c:pt idx="303130">
                  <c:v>203750</c:v>
                </c:pt>
                <c:pt idx="303131">
                  <c:v>203750</c:v>
                </c:pt>
                <c:pt idx="303132">
                  <c:v>203750</c:v>
                </c:pt>
                <c:pt idx="303133">
                  <c:v>203750</c:v>
                </c:pt>
                <c:pt idx="303134">
                  <c:v>203750</c:v>
                </c:pt>
                <c:pt idx="303135">
                  <c:v>203750</c:v>
                </c:pt>
                <c:pt idx="303136">
                  <c:v>203750</c:v>
                </c:pt>
                <c:pt idx="303137">
                  <c:v>203750</c:v>
                </c:pt>
                <c:pt idx="303138">
                  <c:v>203750</c:v>
                </c:pt>
                <c:pt idx="303139">
                  <c:v>203750</c:v>
                </c:pt>
                <c:pt idx="303140">
                  <c:v>203750</c:v>
                </c:pt>
                <c:pt idx="303141">
                  <c:v>203750</c:v>
                </c:pt>
                <c:pt idx="303142">
                  <c:v>203750</c:v>
                </c:pt>
                <c:pt idx="303143">
                  <c:v>203750</c:v>
                </c:pt>
                <c:pt idx="303144">
                  <c:v>203750</c:v>
                </c:pt>
                <c:pt idx="303145">
                  <c:v>203750</c:v>
                </c:pt>
                <c:pt idx="303146">
                  <c:v>203750</c:v>
                </c:pt>
                <c:pt idx="303147">
                  <c:v>203750</c:v>
                </c:pt>
                <c:pt idx="303148">
                  <c:v>203750</c:v>
                </c:pt>
                <c:pt idx="303149">
                  <c:v>203750</c:v>
                </c:pt>
                <c:pt idx="303150">
                  <c:v>203750</c:v>
                </c:pt>
                <c:pt idx="303151">
                  <c:v>203750</c:v>
                </c:pt>
                <c:pt idx="303152">
                  <c:v>203750</c:v>
                </c:pt>
                <c:pt idx="303153">
                  <c:v>203750</c:v>
                </c:pt>
                <c:pt idx="303154">
                  <c:v>203750</c:v>
                </c:pt>
                <c:pt idx="303155">
                  <c:v>203750</c:v>
                </c:pt>
                <c:pt idx="303156">
                  <c:v>203750</c:v>
                </c:pt>
                <c:pt idx="303157">
                  <c:v>203750</c:v>
                </c:pt>
                <c:pt idx="303158">
                  <c:v>203750</c:v>
                </c:pt>
                <c:pt idx="303159">
                  <c:v>203750</c:v>
                </c:pt>
                <c:pt idx="303160">
                  <c:v>203750</c:v>
                </c:pt>
                <c:pt idx="303161">
                  <c:v>203750</c:v>
                </c:pt>
                <c:pt idx="303162">
                  <c:v>203750</c:v>
                </c:pt>
                <c:pt idx="303163">
                  <c:v>203750</c:v>
                </c:pt>
                <c:pt idx="303164">
                  <c:v>203750</c:v>
                </c:pt>
                <c:pt idx="303165">
                  <c:v>203750</c:v>
                </c:pt>
                <c:pt idx="303166">
                  <c:v>203750</c:v>
                </c:pt>
                <c:pt idx="303167">
                  <c:v>203750</c:v>
                </c:pt>
                <c:pt idx="303168">
                  <c:v>203750</c:v>
                </c:pt>
                <c:pt idx="303169">
                  <c:v>203750</c:v>
                </c:pt>
                <c:pt idx="303170">
                  <c:v>203750</c:v>
                </c:pt>
                <c:pt idx="303171">
                  <c:v>203750</c:v>
                </c:pt>
                <c:pt idx="303172">
                  <c:v>203750</c:v>
                </c:pt>
                <c:pt idx="303173">
                  <c:v>203750</c:v>
                </c:pt>
                <c:pt idx="303174">
                  <c:v>203750</c:v>
                </c:pt>
                <c:pt idx="303175">
                  <c:v>203750</c:v>
                </c:pt>
                <c:pt idx="303176">
                  <c:v>203750</c:v>
                </c:pt>
                <c:pt idx="303177">
                  <c:v>203750</c:v>
                </c:pt>
                <c:pt idx="303178">
                  <c:v>203750</c:v>
                </c:pt>
                <c:pt idx="303179">
                  <c:v>203750</c:v>
                </c:pt>
                <c:pt idx="303180">
                  <c:v>203750</c:v>
                </c:pt>
                <c:pt idx="303181">
                  <c:v>203750</c:v>
                </c:pt>
                <c:pt idx="303182">
                  <c:v>203750</c:v>
                </c:pt>
                <c:pt idx="303183">
                  <c:v>203750</c:v>
                </c:pt>
                <c:pt idx="303184">
                  <c:v>203750</c:v>
                </c:pt>
                <c:pt idx="303185">
                  <c:v>203750</c:v>
                </c:pt>
                <c:pt idx="303186">
                  <c:v>203750</c:v>
                </c:pt>
                <c:pt idx="303187">
                  <c:v>203750</c:v>
                </c:pt>
                <c:pt idx="303188">
                  <c:v>203750</c:v>
                </c:pt>
                <c:pt idx="303189">
                  <c:v>203750</c:v>
                </c:pt>
                <c:pt idx="303190">
                  <c:v>203750</c:v>
                </c:pt>
                <c:pt idx="303191">
                  <c:v>203750</c:v>
                </c:pt>
                <c:pt idx="303192">
                  <c:v>203750</c:v>
                </c:pt>
                <c:pt idx="303193">
                  <c:v>203750</c:v>
                </c:pt>
                <c:pt idx="303194">
                  <c:v>203750</c:v>
                </c:pt>
                <c:pt idx="303195">
                  <c:v>203750</c:v>
                </c:pt>
                <c:pt idx="303196">
                  <c:v>203750</c:v>
                </c:pt>
                <c:pt idx="303197">
                  <c:v>203750</c:v>
                </c:pt>
                <c:pt idx="303198">
                  <c:v>203750</c:v>
                </c:pt>
                <c:pt idx="303199">
                  <c:v>203750</c:v>
                </c:pt>
                <c:pt idx="303200">
                  <c:v>203750</c:v>
                </c:pt>
                <c:pt idx="303201">
                  <c:v>203750</c:v>
                </c:pt>
                <c:pt idx="303202">
                  <c:v>203750</c:v>
                </c:pt>
                <c:pt idx="303203">
                  <c:v>203750</c:v>
                </c:pt>
                <c:pt idx="303204">
                  <c:v>203750</c:v>
                </c:pt>
                <c:pt idx="303205">
                  <c:v>203750</c:v>
                </c:pt>
                <c:pt idx="303206">
                  <c:v>203750</c:v>
                </c:pt>
                <c:pt idx="303207">
                  <c:v>203750</c:v>
                </c:pt>
                <c:pt idx="303208">
                  <c:v>203750</c:v>
                </c:pt>
                <c:pt idx="303209">
                  <c:v>203750</c:v>
                </c:pt>
                <c:pt idx="303210">
                  <c:v>203750</c:v>
                </c:pt>
                <c:pt idx="303211">
                  <c:v>203750</c:v>
                </c:pt>
                <c:pt idx="303212">
                  <c:v>203750</c:v>
                </c:pt>
                <c:pt idx="303213">
                  <c:v>203750</c:v>
                </c:pt>
                <c:pt idx="303214">
                  <c:v>203750</c:v>
                </c:pt>
                <c:pt idx="303215">
                  <c:v>203750</c:v>
                </c:pt>
                <c:pt idx="303216">
                  <c:v>203750</c:v>
                </c:pt>
                <c:pt idx="303217">
                  <c:v>203750</c:v>
                </c:pt>
                <c:pt idx="303218">
                  <c:v>203750</c:v>
                </c:pt>
                <c:pt idx="303219">
                  <c:v>203750</c:v>
                </c:pt>
                <c:pt idx="303220">
                  <c:v>203750</c:v>
                </c:pt>
                <c:pt idx="303221">
                  <c:v>203750</c:v>
                </c:pt>
                <c:pt idx="303222">
                  <c:v>203750</c:v>
                </c:pt>
                <c:pt idx="303223">
                  <c:v>203750</c:v>
                </c:pt>
                <c:pt idx="303224">
                  <c:v>203750</c:v>
                </c:pt>
                <c:pt idx="303225">
                  <c:v>203750</c:v>
                </c:pt>
                <c:pt idx="303226">
                  <c:v>203750</c:v>
                </c:pt>
                <c:pt idx="303227">
                  <c:v>203750</c:v>
                </c:pt>
                <c:pt idx="303228">
                  <c:v>203750</c:v>
                </c:pt>
                <c:pt idx="303229">
                  <c:v>203750</c:v>
                </c:pt>
                <c:pt idx="303230">
                  <c:v>203750</c:v>
                </c:pt>
                <c:pt idx="303231">
                  <c:v>203750</c:v>
                </c:pt>
                <c:pt idx="303232">
                  <c:v>203750</c:v>
                </c:pt>
                <c:pt idx="303233">
                  <c:v>203750</c:v>
                </c:pt>
                <c:pt idx="303234">
                  <c:v>203750</c:v>
                </c:pt>
                <c:pt idx="303235">
                  <c:v>203750</c:v>
                </c:pt>
                <c:pt idx="303236">
                  <c:v>203750</c:v>
                </c:pt>
                <c:pt idx="303237">
                  <c:v>203750</c:v>
                </c:pt>
                <c:pt idx="303238">
                  <c:v>203750</c:v>
                </c:pt>
                <c:pt idx="303239">
                  <c:v>203750</c:v>
                </c:pt>
                <c:pt idx="303240">
                  <c:v>203750</c:v>
                </c:pt>
                <c:pt idx="303241">
                  <c:v>203750</c:v>
                </c:pt>
                <c:pt idx="303242">
                  <c:v>203750</c:v>
                </c:pt>
                <c:pt idx="303243">
                  <c:v>203750</c:v>
                </c:pt>
                <c:pt idx="303244">
                  <c:v>203750</c:v>
                </c:pt>
                <c:pt idx="303245">
                  <c:v>203750</c:v>
                </c:pt>
                <c:pt idx="303246">
                  <c:v>203750</c:v>
                </c:pt>
                <c:pt idx="303247">
                  <c:v>203750</c:v>
                </c:pt>
                <c:pt idx="303248">
                  <c:v>203750</c:v>
                </c:pt>
                <c:pt idx="303249">
                  <c:v>203750</c:v>
                </c:pt>
                <c:pt idx="303250">
                  <c:v>203750</c:v>
                </c:pt>
                <c:pt idx="303251">
                  <c:v>203750</c:v>
                </c:pt>
                <c:pt idx="303252">
                  <c:v>203750</c:v>
                </c:pt>
                <c:pt idx="303253">
                  <c:v>203750</c:v>
                </c:pt>
                <c:pt idx="303254">
                  <c:v>203750</c:v>
                </c:pt>
                <c:pt idx="303255">
                  <c:v>203750</c:v>
                </c:pt>
                <c:pt idx="303256">
                  <c:v>203750</c:v>
                </c:pt>
                <c:pt idx="303257">
                  <c:v>203750</c:v>
                </c:pt>
                <c:pt idx="303258">
                  <c:v>203750</c:v>
                </c:pt>
                <c:pt idx="303259">
                  <c:v>203750</c:v>
                </c:pt>
                <c:pt idx="303260">
                  <c:v>203750</c:v>
                </c:pt>
                <c:pt idx="303261">
                  <c:v>203750</c:v>
                </c:pt>
                <c:pt idx="303262">
                  <c:v>203750</c:v>
                </c:pt>
                <c:pt idx="303263">
                  <c:v>203750</c:v>
                </c:pt>
                <c:pt idx="303264">
                  <c:v>203750</c:v>
                </c:pt>
                <c:pt idx="303265">
                  <c:v>203750</c:v>
                </c:pt>
                <c:pt idx="303266">
                  <c:v>203750</c:v>
                </c:pt>
                <c:pt idx="303267">
                  <c:v>203750</c:v>
                </c:pt>
                <c:pt idx="303268">
                  <c:v>203750</c:v>
                </c:pt>
                <c:pt idx="303269">
                  <c:v>203750</c:v>
                </c:pt>
                <c:pt idx="303270">
                  <c:v>203750</c:v>
                </c:pt>
                <c:pt idx="303271">
                  <c:v>203750</c:v>
                </c:pt>
                <c:pt idx="303272">
                  <c:v>203750</c:v>
                </c:pt>
                <c:pt idx="303273">
                  <c:v>203750</c:v>
                </c:pt>
                <c:pt idx="303274">
                  <c:v>203750</c:v>
                </c:pt>
                <c:pt idx="303275">
                  <c:v>203750</c:v>
                </c:pt>
                <c:pt idx="303276">
                  <c:v>203750</c:v>
                </c:pt>
                <c:pt idx="303277">
                  <c:v>203750</c:v>
                </c:pt>
                <c:pt idx="303278">
                  <c:v>203750</c:v>
                </c:pt>
                <c:pt idx="303279">
                  <c:v>203750</c:v>
                </c:pt>
                <c:pt idx="303280">
                  <c:v>203750</c:v>
                </c:pt>
                <c:pt idx="303281">
                  <c:v>203750</c:v>
                </c:pt>
                <c:pt idx="303282">
                  <c:v>203750</c:v>
                </c:pt>
                <c:pt idx="303283">
                  <c:v>203750</c:v>
                </c:pt>
                <c:pt idx="303284">
                  <c:v>203750</c:v>
                </c:pt>
                <c:pt idx="303285">
                  <c:v>203750</c:v>
                </c:pt>
                <c:pt idx="303286">
                  <c:v>203750</c:v>
                </c:pt>
                <c:pt idx="303287">
                  <c:v>203750</c:v>
                </c:pt>
                <c:pt idx="303288">
                  <c:v>203750</c:v>
                </c:pt>
                <c:pt idx="303289">
                  <c:v>203750</c:v>
                </c:pt>
                <c:pt idx="303290">
                  <c:v>203750</c:v>
                </c:pt>
                <c:pt idx="303291">
                  <c:v>203750</c:v>
                </c:pt>
                <c:pt idx="303292">
                  <c:v>203750</c:v>
                </c:pt>
                <c:pt idx="303293">
                  <c:v>203750</c:v>
                </c:pt>
                <c:pt idx="303294">
                  <c:v>203750</c:v>
                </c:pt>
                <c:pt idx="303295">
                  <c:v>203750</c:v>
                </c:pt>
                <c:pt idx="303296">
                  <c:v>203750</c:v>
                </c:pt>
                <c:pt idx="303297">
                  <c:v>203750</c:v>
                </c:pt>
                <c:pt idx="303298">
                  <c:v>203750</c:v>
                </c:pt>
                <c:pt idx="303299">
                  <c:v>203750</c:v>
                </c:pt>
                <c:pt idx="303300">
                  <c:v>203750</c:v>
                </c:pt>
                <c:pt idx="303301">
                  <c:v>203750</c:v>
                </c:pt>
                <c:pt idx="303302">
                  <c:v>203750</c:v>
                </c:pt>
                <c:pt idx="303303">
                  <c:v>203750</c:v>
                </c:pt>
                <c:pt idx="303304">
                  <c:v>203750</c:v>
                </c:pt>
                <c:pt idx="303305">
                  <c:v>203750</c:v>
                </c:pt>
                <c:pt idx="303306">
                  <c:v>203750</c:v>
                </c:pt>
                <c:pt idx="303307">
                  <c:v>203750</c:v>
                </c:pt>
                <c:pt idx="303308">
                  <c:v>203750</c:v>
                </c:pt>
                <c:pt idx="303309">
                  <c:v>203750</c:v>
                </c:pt>
                <c:pt idx="303310">
                  <c:v>203750</c:v>
                </c:pt>
                <c:pt idx="303311">
                  <c:v>203750</c:v>
                </c:pt>
                <c:pt idx="303312">
                  <c:v>203750</c:v>
                </c:pt>
                <c:pt idx="303313">
                  <c:v>203750</c:v>
                </c:pt>
                <c:pt idx="303314">
                  <c:v>203750</c:v>
                </c:pt>
                <c:pt idx="303315">
                  <c:v>203750</c:v>
                </c:pt>
                <c:pt idx="303316">
                  <c:v>203750</c:v>
                </c:pt>
                <c:pt idx="303317">
                  <c:v>203750</c:v>
                </c:pt>
                <c:pt idx="303318">
                  <c:v>203750</c:v>
                </c:pt>
                <c:pt idx="303319">
                  <c:v>203750</c:v>
                </c:pt>
                <c:pt idx="303320">
                  <c:v>203750</c:v>
                </c:pt>
                <c:pt idx="303321">
                  <c:v>203750</c:v>
                </c:pt>
                <c:pt idx="303322">
                  <c:v>203750</c:v>
                </c:pt>
                <c:pt idx="303323">
                  <c:v>203750</c:v>
                </c:pt>
                <c:pt idx="303324">
                  <c:v>203750</c:v>
                </c:pt>
                <c:pt idx="303325">
                  <c:v>203750</c:v>
                </c:pt>
                <c:pt idx="303326">
                  <c:v>203750</c:v>
                </c:pt>
                <c:pt idx="303327">
                  <c:v>203750</c:v>
                </c:pt>
                <c:pt idx="303328">
                  <c:v>203750</c:v>
                </c:pt>
                <c:pt idx="303329">
                  <c:v>203750</c:v>
                </c:pt>
                <c:pt idx="303330">
                  <c:v>203750</c:v>
                </c:pt>
                <c:pt idx="303331">
                  <c:v>203750</c:v>
                </c:pt>
                <c:pt idx="303332">
                  <c:v>203750</c:v>
                </c:pt>
                <c:pt idx="303333">
                  <c:v>203750</c:v>
                </c:pt>
                <c:pt idx="303334">
                  <c:v>203750</c:v>
                </c:pt>
                <c:pt idx="303335">
                  <c:v>203750</c:v>
                </c:pt>
                <c:pt idx="303336">
                  <c:v>203750</c:v>
                </c:pt>
                <c:pt idx="303337">
                  <c:v>203750</c:v>
                </c:pt>
                <c:pt idx="303338">
                  <c:v>203750</c:v>
                </c:pt>
                <c:pt idx="303339">
                  <c:v>203750</c:v>
                </c:pt>
                <c:pt idx="303340">
                  <c:v>203750</c:v>
                </c:pt>
                <c:pt idx="303341">
                  <c:v>203750</c:v>
                </c:pt>
                <c:pt idx="303342">
                  <c:v>203750</c:v>
                </c:pt>
                <c:pt idx="303343">
                  <c:v>203750</c:v>
                </c:pt>
                <c:pt idx="303344">
                  <c:v>203750</c:v>
                </c:pt>
                <c:pt idx="303345">
                  <c:v>203750</c:v>
                </c:pt>
                <c:pt idx="303346">
                  <c:v>203750</c:v>
                </c:pt>
                <c:pt idx="303347">
                  <c:v>203750</c:v>
                </c:pt>
                <c:pt idx="303348">
                  <c:v>203750</c:v>
                </c:pt>
                <c:pt idx="303349">
                  <c:v>203750</c:v>
                </c:pt>
                <c:pt idx="303350">
                  <c:v>203750</c:v>
                </c:pt>
                <c:pt idx="303351">
                  <c:v>203750</c:v>
                </c:pt>
                <c:pt idx="303352">
                  <c:v>203750</c:v>
                </c:pt>
                <c:pt idx="303353">
                  <c:v>203750</c:v>
                </c:pt>
                <c:pt idx="303354">
                  <c:v>203750</c:v>
                </c:pt>
                <c:pt idx="303355">
                  <c:v>203750</c:v>
                </c:pt>
                <c:pt idx="303356">
                  <c:v>203750</c:v>
                </c:pt>
                <c:pt idx="303357">
                  <c:v>203750</c:v>
                </c:pt>
                <c:pt idx="303358">
                  <c:v>203750</c:v>
                </c:pt>
                <c:pt idx="303359">
                  <c:v>203750</c:v>
                </c:pt>
                <c:pt idx="303360">
                  <c:v>203750</c:v>
                </c:pt>
                <c:pt idx="303361">
                  <c:v>203750</c:v>
                </c:pt>
                <c:pt idx="303362">
                  <c:v>203750</c:v>
                </c:pt>
                <c:pt idx="303363">
                  <c:v>203750</c:v>
                </c:pt>
                <c:pt idx="303364">
                  <c:v>203750</c:v>
                </c:pt>
                <c:pt idx="303365">
                  <c:v>203750</c:v>
                </c:pt>
                <c:pt idx="303366">
                  <c:v>203750</c:v>
                </c:pt>
                <c:pt idx="303367">
                  <c:v>203750</c:v>
                </c:pt>
                <c:pt idx="303368">
                  <c:v>203750</c:v>
                </c:pt>
                <c:pt idx="303369">
                  <c:v>203750</c:v>
                </c:pt>
                <c:pt idx="303370">
                  <c:v>203750</c:v>
                </c:pt>
                <c:pt idx="303371">
                  <c:v>203750</c:v>
                </c:pt>
                <c:pt idx="303372">
                  <c:v>203750</c:v>
                </c:pt>
                <c:pt idx="303373">
                  <c:v>203750</c:v>
                </c:pt>
                <c:pt idx="303374">
                  <c:v>203750</c:v>
                </c:pt>
                <c:pt idx="303375">
                  <c:v>203750</c:v>
                </c:pt>
                <c:pt idx="303376">
                  <c:v>203750</c:v>
                </c:pt>
                <c:pt idx="303377">
                  <c:v>203750</c:v>
                </c:pt>
                <c:pt idx="303378">
                  <c:v>203750</c:v>
                </c:pt>
                <c:pt idx="303379">
                  <c:v>203750</c:v>
                </c:pt>
                <c:pt idx="303380">
                  <c:v>203750</c:v>
                </c:pt>
                <c:pt idx="303381">
                  <c:v>203750</c:v>
                </c:pt>
                <c:pt idx="303382">
                  <c:v>203750</c:v>
                </c:pt>
                <c:pt idx="303383">
                  <c:v>203750</c:v>
                </c:pt>
                <c:pt idx="303384">
                  <c:v>203750</c:v>
                </c:pt>
                <c:pt idx="303385">
                  <c:v>203750</c:v>
                </c:pt>
                <c:pt idx="303386">
                  <c:v>203750</c:v>
                </c:pt>
                <c:pt idx="303387">
                  <c:v>203750</c:v>
                </c:pt>
                <c:pt idx="303388">
                  <c:v>203750</c:v>
                </c:pt>
                <c:pt idx="303389">
                  <c:v>203750</c:v>
                </c:pt>
                <c:pt idx="303390">
                  <c:v>203750</c:v>
                </c:pt>
                <c:pt idx="303391">
                  <c:v>203750</c:v>
                </c:pt>
                <c:pt idx="303392">
                  <c:v>203750</c:v>
                </c:pt>
                <c:pt idx="303393">
                  <c:v>203750</c:v>
                </c:pt>
                <c:pt idx="303394">
                  <c:v>203750</c:v>
                </c:pt>
                <c:pt idx="303395">
                  <c:v>203750</c:v>
                </c:pt>
                <c:pt idx="303396">
                  <c:v>203750</c:v>
                </c:pt>
                <c:pt idx="303397">
                  <c:v>203750</c:v>
                </c:pt>
                <c:pt idx="303398">
                  <c:v>203750</c:v>
                </c:pt>
                <c:pt idx="303399">
                  <c:v>203750</c:v>
                </c:pt>
                <c:pt idx="303400">
                  <c:v>203750</c:v>
                </c:pt>
                <c:pt idx="303401">
                  <c:v>203750</c:v>
                </c:pt>
                <c:pt idx="303402">
                  <c:v>203750</c:v>
                </c:pt>
                <c:pt idx="303403">
                  <c:v>203750</c:v>
                </c:pt>
                <c:pt idx="303404">
                  <c:v>203750</c:v>
                </c:pt>
                <c:pt idx="303405">
                  <c:v>203750</c:v>
                </c:pt>
                <c:pt idx="303406">
                  <c:v>203750</c:v>
                </c:pt>
                <c:pt idx="303407">
                  <c:v>203750</c:v>
                </c:pt>
                <c:pt idx="303408">
                  <c:v>203750</c:v>
                </c:pt>
                <c:pt idx="303409">
                  <c:v>203750</c:v>
                </c:pt>
                <c:pt idx="303410">
                  <c:v>203750</c:v>
                </c:pt>
                <c:pt idx="303411">
                  <c:v>203750</c:v>
                </c:pt>
                <c:pt idx="303412">
                  <c:v>203750</c:v>
                </c:pt>
                <c:pt idx="303413">
                  <c:v>203750</c:v>
                </c:pt>
                <c:pt idx="303414">
                  <c:v>203750</c:v>
                </c:pt>
                <c:pt idx="303415">
                  <c:v>203750</c:v>
                </c:pt>
                <c:pt idx="303416">
                  <c:v>203750</c:v>
                </c:pt>
                <c:pt idx="303417">
                  <c:v>203750</c:v>
                </c:pt>
                <c:pt idx="303418">
                  <c:v>203750</c:v>
                </c:pt>
                <c:pt idx="303419">
                  <c:v>203750</c:v>
                </c:pt>
                <c:pt idx="303420">
                  <c:v>203750</c:v>
                </c:pt>
                <c:pt idx="303421">
                  <c:v>203750</c:v>
                </c:pt>
                <c:pt idx="303422">
                  <c:v>203750</c:v>
                </c:pt>
                <c:pt idx="303423">
                  <c:v>203750</c:v>
                </c:pt>
                <c:pt idx="303424">
                  <c:v>203750</c:v>
                </c:pt>
                <c:pt idx="303425">
                  <c:v>203750</c:v>
                </c:pt>
                <c:pt idx="303426">
                  <c:v>203750</c:v>
                </c:pt>
                <c:pt idx="303427">
                  <c:v>203750</c:v>
                </c:pt>
                <c:pt idx="303428">
                  <c:v>203750</c:v>
                </c:pt>
                <c:pt idx="303429">
                  <c:v>203750</c:v>
                </c:pt>
                <c:pt idx="303430">
                  <c:v>203750</c:v>
                </c:pt>
                <c:pt idx="303431">
                  <c:v>203750</c:v>
                </c:pt>
                <c:pt idx="303432">
                  <c:v>203750</c:v>
                </c:pt>
                <c:pt idx="303433">
                  <c:v>203750</c:v>
                </c:pt>
                <c:pt idx="303434">
                  <c:v>203750</c:v>
                </c:pt>
                <c:pt idx="303435">
                  <c:v>203750</c:v>
                </c:pt>
                <c:pt idx="303436">
                  <c:v>203750</c:v>
                </c:pt>
                <c:pt idx="303437">
                  <c:v>203750</c:v>
                </c:pt>
                <c:pt idx="303438">
                  <c:v>203750</c:v>
                </c:pt>
                <c:pt idx="303439">
                  <c:v>203750</c:v>
                </c:pt>
                <c:pt idx="303440">
                  <c:v>203750</c:v>
                </c:pt>
                <c:pt idx="303441">
                  <c:v>203750</c:v>
                </c:pt>
                <c:pt idx="303442">
                  <c:v>203750</c:v>
                </c:pt>
                <c:pt idx="303443">
                  <c:v>203750</c:v>
                </c:pt>
                <c:pt idx="303444">
                  <c:v>203750</c:v>
                </c:pt>
                <c:pt idx="303445">
                  <c:v>203750</c:v>
                </c:pt>
                <c:pt idx="303446">
                  <c:v>203750</c:v>
                </c:pt>
                <c:pt idx="303447">
                  <c:v>203750</c:v>
                </c:pt>
                <c:pt idx="303448">
                  <c:v>203750</c:v>
                </c:pt>
                <c:pt idx="303449">
                  <c:v>203750</c:v>
                </c:pt>
                <c:pt idx="303450">
                  <c:v>203750</c:v>
                </c:pt>
                <c:pt idx="303451">
                  <c:v>203750</c:v>
                </c:pt>
                <c:pt idx="303452">
                  <c:v>203750</c:v>
                </c:pt>
                <c:pt idx="303453">
                  <c:v>203750</c:v>
                </c:pt>
                <c:pt idx="303454">
                  <c:v>203750</c:v>
                </c:pt>
                <c:pt idx="303455">
                  <c:v>203750</c:v>
                </c:pt>
                <c:pt idx="303456">
                  <c:v>203750</c:v>
                </c:pt>
                <c:pt idx="303457">
                  <c:v>203750</c:v>
                </c:pt>
                <c:pt idx="303458">
                  <c:v>203750</c:v>
                </c:pt>
                <c:pt idx="303459">
                  <c:v>203750</c:v>
                </c:pt>
                <c:pt idx="303460">
                  <c:v>203750</c:v>
                </c:pt>
                <c:pt idx="303461">
                  <c:v>203750</c:v>
                </c:pt>
                <c:pt idx="303462">
                  <c:v>203750</c:v>
                </c:pt>
                <c:pt idx="303463">
                  <c:v>203750</c:v>
                </c:pt>
                <c:pt idx="303464">
                  <c:v>203750</c:v>
                </c:pt>
                <c:pt idx="303465">
                  <c:v>203750</c:v>
                </c:pt>
                <c:pt idx="303466">
                  <c:v>203750</c:v>
                </c:pt>
                <c:pt idx="303467">
                  <c:v>203750</c:v>
                </c:pt>
                <c:pt idx="303468">
                  <c:v>203750</c:v>
                </c:pt>
                <c:pt idx="303469">
                  <c:v>203750</c:v>
                </c:pt>
                <c:pt idx="303470">
                  <c:v>203750</c:v>
                </c:pt>
                <c:pt idx="303471">
                  <c:v>203750</c:v>
                </c:pt>
                <c:pt idx="303472">
                  <c:v>203750</c:v>
                </c:pt>
                <c:pt idx="303473">
                  <c:v>203750</c:v>
                </c:pt>
                <c:pt idx="303474">
                  <c:v>203750</c:v>
                </c:pt>
                <c:pt idx="303475">
                  <c:v>203750</c:v>
                </c:pt>
                <c:pt idx="303476">
                  <c:v>203750</c:v>
                </c:pt>
                <c:pt idx="303477">
                  <c:v>203750</c:v>
                </c:pt>
                <c:pt idx="303478">
                  <c:v>203750</c:v>
                </c:pt>
                <c:pt idx="303479">
                  <c:v>203750</c:v>
                </c:pt>
                <c:pt idx="303480">
                  <c:v>203750</c:v>
                </c:pt>
                <c:pt idx="303481">
                  <c:v>203750</c:v>
                </c:pt>
                <c:pt idx="303482">
                  <c:v>203750</c:v>
                </c:pt>
                <c:pt idx="303483">
                  <c:v>203750</c:v>
                </c:pt>
                <c:pt idx="303484">
                  <c:v>203750</c:v>
                </c:pt>
                <c:pt idx="303485">
                  <c:v>203750</c:v>
                </c:pt>
                <c:pt idx="303486">
                  <c:v>203750</c:v>
                </c:pt>
                <c:pt idx="303487">
                  <c:v>203750</c:v>
                </c:pt>
                <c:pt idx="303488">
                  <c:v>203750</c:v>
                </c:pt>
                <c:pt idx="303489">
                  <c:v>203750</c:v>
                </c:pt>
                <c:pt idx="303490">
                  <c:v>203750</c:v>
                </c:pt>
                <c:pt idx="303491">
                  <c:v>203750</c:v>
                </c:pt>
                <c:pt idx="303492">
                  <c:v>203750</c:v>
                </c:pt>
                <c:pt idx="303493">
                  <c:v>203750</c:v>
                </c:pt>
                <c:pt idx="303494">
                  <c:v>203750</c:v>
                </c:pt>
                <c:pt idx="303495">
                  <c:v>203750</c:v>
                </c:pt>
                <c:pt idx="303496">
                  <c:v>203750</c:v>
                </c:pt>
                <c:pt idx="303497">
                  <c:v>203750</c:v>
                </c:pt>
                <c:pt idx="303498">
                  <c:v>203750</c:v>
                </c:pt>
                <c:pt idx="303499">
                  <c:v>203750</c:v>
                </c:pt>
                <c:pt idx="303500">
                  <c:v>203750</c:v>
                </c:pt>
                <c:pt idx="303501">
                  <c:v>203750</c:v>
                </c:pt>
                <c:pt idx="303502">
                  <c:v>203750</c:v>
                </c:pt>
                <c:pt idx="303503">
                  <c:v>203750</c:v>
                </c:pt>
                <c:pt idx="303504">
                  <c:v>203750</c:v>
                </c:pt>
                <c:pt idx="303505">
                  <c:v>203750</c:v>
                </c:pt>
                <c:pt idx="303506">
                  <c:v>203750</c:v>
                </c:pt>
                <c:pt idx="303507">
                  <c:v>203750</c:v>
                </c:pt>
                <c:pt idx="303508">
                  <c:v>203750</c:v>
                </c:pt>
                <c:pt idx="303509">
                  <c:v>203750</c:v>
                </c:pt>
                <c:pt idx="303510">
                  <c:v>203750</c:v>
                </c:pt>
                <c:pt idx="303511">
                  <c:v>203750</c:v>
                </c:pt>
                <c:pt idx="303512">
                  <c:v>203750</c:v>
                </c:pt>
                <c:pt idx="303513">
                  <c:v>203750</c:v>
                </c:pt>
                <c:pt idx="303514">
                  <c:v>203750</c:v>
                </c:pt>
                <c:pt idx="303515">
                  <c:v>203750</c:v>
                </c:pt>
                <c:pt idx="303516">
                  <c:v>203750</c:v>
                </c:pt>
                <c:pt idx="303517">
                  <c:v>203750</c:v>
                </c:pt>
                <c:pt idx="303518">
                  <c:v>203750</c:v>
                </c:pt>
                <c:pt idx="303519">
                  <c:v>203750</c:v>
                </c:pt>
                <c:pt idx="303520">
                  <c:v>203750</c:v>
                </c:pt>
                <c:pt idx="303521">
                  <c:v>203750</c:v>
                </c:pt>
                <c:pt idx="303522">
                  <c:v>203750</c:v>
                </c:pt>
                <c:pt idx="303523">
                  <c:v>203750</c:v>
                </c:pt>
                <c:pt idx="303524">
                  <c:v>203750</c:v>
                </c:pt>
                <c:pt idx="303525">
                  <c:v>203750</c:v>
                </c:pt>
                <c:pt idx="303526">
                  <c:v>203750</c:v>
                </c:pt>
                <c:pt idx="303527">
                  <c:v>203750</c:v>
                </c:pt>
                <c:pt idx="303528">
                  <c:v>203750</c:v>
                </c:pt>
                <c:pt idx="303529">
                  <c:v>203750</c:v>
                </c:pt>
                <c:pt idx="303530">
                  <c:v>203750</c:v>
                </c:pt>
                <c:pt idx="303531">
                  <c:v>203750</c:v>
                </c:pt>
                <c:pt idx="303532">
                  <c:v>203750</c:v>
                </c:pt>
                <c:pt idx="303533">
                  <c:v>203750</c:v>
                </c:pt>
                <c:pt idx="303534">
                  <c:v>203750</c:v>
                </c:pt>
                <c:pt idx="303535">
                  <c:v>203750</c:v>
                </c:pt>
                <c:pt idx="303536">
                  <c:v>203750</c:v>
                </c:pt>
                <c:pt idx="303537">
                  <c:v>203750</c:v>
                </c:pt>
                <c:pt idx="303538">
                  <c:v>203750</c:v>
                </c:pt>
                <c:pt idx="303539">
                  <c:v>203750</c:v>
                </c:pt>
                <c:pt idx="303540">
                  <c:v>203750</c:v>
                </c:pt>
                <c:pt idx="303541">
                  <c:v>203750</c:v>
                </c:pt>
                <c:pt idx="303542">
                  <c:v>203750</c:v>
                </c:pt>
                <c:pt idx="303543">
                  <c:v>203750</c:v>
                </c:pt>
                <c:pt idx="303544">
                  <c:v>203750</c:v>
                </c:pt>
                <c:pt idx="303545">
                  <c:v>203750</c:v>
                </c:pt>
                <c:pt idx="303546">
                  <c:v>203750</c:v>
                </c:pt>
                <c:pt idx="303547">
                  <c:v>203750</c:v>
                </c:pt>
                <c:pt idx="303548">
                  <c:v>203750</c:v>
                </c:pt>
                <c:pt idx="303549">
                  <c:v>203750</c:v>
                </c:pt>
                <c:pt idx="303550">
                  <c:v>203750</c:v>
                </c:pt>
                <c:pt idx="303551">
                  <c:v>203750</c:v>
                </c:pt>
                <c:pt idx="303552">
                  <c:v>203750</c:v>
                </c:pt>
                <c:pt idx="303553">
                  <c:v>203750</c:v>
                </c:pt>
                <c:pt idx="303554">
                  <c:v>203750</c:v>
                </c:pt>
                <c:pt idx="303555">
                  <c:v>203750</c:v>
                </c:pt>
                <c:pt idx="303556">
                  <c:v>203750</c:v>
                </c:pt>
                <c:pt idx="303557">
                  <c:v>203750</c:v>
                </c:pt>
                <c:pt idx="303558">
                  <c:v>203750</c:v>
                </c:pt>
                <c:pt idx="303559">
                  <c:v>203750</c:v>
                </c:pt>
                <c:pt idx="303560">
                  <c:v>203750</c:v>
                </c:pt>
                <c:pt idx="303561">
                  <c:v>203750</c:v>
                </c:pt>
                <c:pt idx="303562">
                  <c:v>203750</c:v>
                </c:pt>
                <c:pt idx="303563">
                  <c:v>203750</c:v>
                </c:pt>
                <c:pt idx="303564">
                  <c:v>203750</c:v>
                </c:pt>
                <c:pt idx="303565">
                  <c:v>203750</c:v>
                </c:pt>
                <c:pt idx="303566">
                  <c:v>203750</c:v>
                </c:pt>
                <c:pt idx="303567">
                  <c:v>203750</c:v>
                </c:pt>
                <c:pt idx="303568">
                  <c:v>203750</c:v>
                </c:pt>
                <c:pt idx="303569">
                  <c:v>203750</c:v>
                </c:pt>
                <c:pt idx="303570">
                  <c:v>203750</c:v>
                </c:pt>
                <c:pt idx="303571">
                  <c:v>203750</c:v>
                </c:pt>
                <c:pt idx="303572">
                  <c:v>203750</c:v>
                </c:pt>
                <c:pt idx="303573">
                  <c:v>203750</c:v>
                </c:pt>
                <c:pt idx="303574">
                  <c:v>203750</c:v>
                </c:pt>
                <c:pt idx="303575">
                  <c:v>203750</c:v>
                </c:pt>
                <c:pt idx="303576">
                  <c:v>203750</c:v>
                </c:pt>
                <c:pt idx="303577">
                  <c:v>203750</c:v>
                </c:pt>
                <c:pt idx="303578">
                  <c:v>203750</c:v>
                </c:pt>
                <c:pt idx="303579">
                  <c:v>203750</c:v>
                </c:pt>
                <c:pt idx="303580">
                  <c:v>203750</c:v>
                </c:pt>
                <c:pt idx="303581">
                  <c:v>203750</c:v>
                </c:pt>
                <c:pt idx="303582">
                  <c:v>203750</c:v>
                </c:pt>
                <c:pt idx="303583">
                  <c:v>203750</c:v>
                </c:pt>
                <c:pt idx="303584">
                  <c:v>203750</c:v>
                </c:pt>
                <c:pt idx="303585">
                  <c:v>203750</c:v>
                </c:pt>
                <c:pt idx="303586">
                  <c:v>203750</c:v>
                </c:pt>
                <c:pt idx="303587">
                  <c:v>203750</c:v>
                </c:pt>
                <c:pt idx="303588">
                  <c:v>203750</c:v>
                </c:pt>
                <c:pt idx="303589">
                  <c:v>203750</c:v>
                </c:pt>
                <c:pt idx="303590">
                  <c:v>203750</c:v>
                </c:pt>
                <c:pt idx="303591">
                  <c:v>203750</c:v>
                </c:pt>
                <c:pt idx="303592">
                  <c:v>203750</c:v>
                </c:pt>
                <c:pt idx="303593">
                  <c:v>203750</c:v>
                </c:pt>
                <c:pt idx="303594">
                  <c:v>203750</c:v>
                </c:pt>
                <c:pt idx="303595">
                  <c:v>203750</c:v>
                </c:pt>
                <c:pt idx="303596">
                  <c:v>203750</c:v>
                </c:pt>
                <c:pt idx="303597">
                  <c:v>203750</c:v>
                </c:pt>
                <c:pt idx="303598">
                  <c:v>203750</c:v>
                </c:pt>
                <c:pt idx="303599">
                  <c:v>203750</c:v>
                </c:pt>
                <c:pt idx="303600">
                  <c:v>203750</c:v>
                </c:pt>
                <c:pt idx="303601">
                  <c:v>203750</c:v>
                </c:pt>
                <c:pt idx="303602">
                  <c:v>203750</c:v>
                </c:pt>
                <c:pt idx="303603">
                  <c:v>203750</c:v>
                </c:pt>
                <c:pt idx="303604">
                  <c:v>203750</c:v>
                </c:pt>
                <c:pt idx="303605">
                  <c:v>203750</c:v>
                </c:pt>
                <c:pt idx="303606">
                  <c:v>203750</c:v>
                </c:pt>
                <c:pt idx="303607">
                  <c:v>203750</c:v>
                </c:pt>
                <c:pt idx="303608">
                  <c:v>203750</c:v>
                </c:pt>
                <c:pt idx="303609">
                  <c:v>203750</c:v>
                </c:pt>
                <c:pt idx="303610">
                  <c:v>203750</c:v>
                </c:pt>
                <c:pt idx="303611">
                  <c:v>203750</c:v>
                </c:pt>
                <c:pt idx="303612">
                  <c:v>203750</c:v>
                </c:pt>
                <c:pt idx="303613">
                  <c:v>203750</c:v>
                </c:pt>
                <c:pt idx="303614">
                  <c:v>203750</c:v>
                </c:pt>
                <c:pt idx="303615">
                  <c:v>203750</c:v>
                </c:pt>
                <c:pt idx="303616">
                  <c:v>203750</c:v>
                </c:pt>
                <c:pt idx="303617">
                  <c:v>203750</c:v>
                </c:pt>
                <c:pt idx="303618">
                  <c:v>203750</c:v>
                </c:pt>
                <c:pt idx="303619">
                  <c:v>203750</c:v>
                </c:pt>
                <c:pt idx="303620">
                  <c:v>203750</c:v>
                </c:pt>
                <c:pt idx="303621">
                  <c:v>203750</c:v>
                </c:pt>
                <c:pt idx="303622">
                  <c:v>203750</c:v>
                </c:pt>
                <c:pt idx="303623">
                  <c:v>203750</c:v>
                </c:pt>
                <c:pt idx="303624">
                  <c:v>203750</c:v>
                </c:pt>
                <c:pt idx="303625">
                  <c:v>203750</c:v>
                </c:pt>
                <c:pt idx="303626">
                  <c:v>203750</c:v>
                </c:pt>
                <c:pt idx="303627">
                  <c:v>203750</c:v>
                </c:pt>
                <c:pt idx="303628">
                  <c:v>203750</c:v>
                </c:pt>
                <c:pt idx="303629">
                  <c:v>203750</c:v>
                </c:pt>
                <c:pt idx="303630">
                  <c:v>203750</c:v>
                </c:pt>
                <c:pt idx="303631">
                  <c:v>203750</c:v>
                </c:pt>
                <c:pt idx="303632">
                  <c:v>203750</c:v>
                </c:pt>
                <c:pt idx="303633">
                  <c:v>203750</c:v>
                </c:pt>
                <c:pt idx="303634">
                  <c:v>203750</c:v>
                </c:pt>
                <c:pt idx="303635">
                  <c:v>203750</c:v>
                </c:pt>
                <c:pt idx="303636">
                  <c:v>203750</c:v>
                </c:pt>
                <c:pt idx="303637">
                  <c:v>203750</c:v>
                </c:pt>
                <c:pt idx="303638">
                  <c:v>203750</c:v>
                </c:pt>
                <c:pt idx="303639">
                  <c:v>203750</c:v>
                </c:pt>
                <c:pt idx="303640">
                  <c:v>203750</c:v>
                </c:pt>
                <c:pt idx="303641">
                  <c:v>203750</c:v>
                </c:pt>
                <c:pt idx="303642">
                  <c:v>203750</c:v>
                </c:pt>
                <c:pt idx="303643">
                  <c:v>203750</c:v>
                </c:pt>
                <c:pt idx="303644">
                  <c:v>203750</c:v>
                </c:pt>
                <c:pt idx="303645">
                  <c:v>203750</c:v>
                </c:pt>
                <c:pt idx="303646">
                  <c:v>203750</c:v>
                </c:pt>
                <c:pt idx="303647">
                  <c:v>203750</c:v>
                </c:pt>
                <c:pt idx="303648">
                  <c:v>203750</c:v>
                </c:pt>
                <c:pt idx="303649">
                  <c:v>203750</c:v>
                </c:pt>
                <c:pt idx="303650">
                  <c:v>203750</c:v>
                </c:pt>
                <c:pt idx="303651">
                  <c:v>203750</c:v>
                </c:pt>
                <c:pt idx="303652">
                  <c:v>203750</c:v>
                </c:pt>
                <c:pt idx="303653">
                  <c:v>203750</c:v>
                </c:pt>
                <c:pt idx="303654">
                  <c:v>203750</c:v>
                </c:pt>
                <c:pt idx="303655">
                  <c:v>203750</c:v>
                </c:pt>
                <c:pt idx="303656">
                  <c:v>203750</c:v>
                </c:pt>
                <c:pt idx="303657">
                  <c:v>203750</c:v>
                </c:pt>
                <c:pt idx="303658">
                  <c:v>203750</c:v>
                </c:pt>
                <c:pt idx="303659">
                  <c:v>203750</c:v>
                </c:pt>
                <c:pt idx="303660">
                  <c:v>203750</c:v>
                </c:pt>
                <c:pt idx="303661">
                  <c:v>203750</c:v>
                </c:pt>
                <c:pt idx="303662">
                  <c:v>203750</c:v>
                </c:pt>
                <c:pt idx="303663">
                  <c:v>203750</c:v>
                </c:pt>
                <c:pt idx="303664">
                  <c:v>203750</c:v>
                </c:pt>
                <c:pt idx="303665">
                  <c:v>203750</c:v>
                </c:pt>
                <c:pt idx="303666">
                  <c:v>203750</c:v>
                </c:pt>
                <c:pt idx="303667">
                  <c:v>203750</c:v>
                </c:pt>
                <c:pt idx="303668">
                  <c:v>203750</c:v>
                </c:pt>
                <c:pt idx="303669">
                  <c:v>203750</c:v>
                </c:pt>
                <c:pt idx="303670">
                  <c:v>203750</c:v>
                </c:pt>
                <c:pt idx="303671">
                  <c:v>203750</c:v>
                </c:pt>
                <c:pt idx="303672">
                  <c:v>203750</c:v>
                </c:pt>
                <c:pt idx="303673">
                  <c:v>203750</c:v>
                </c:pt>
                <c:pt idx="303674">
                  <c:v>203750</c:v>
                </c:pt>
                <c:pt idx="303675">
                  <c:v>203750</c:v>
                </c:pt>
                <c:pt idx="303676">
                  <c:v>203750</c:v>
                </c:pt>
                <c:pt idx="303677">
                  <c:v>203750</c:v>
                </c:pt>
                <c:pt idx="303678">
                  <c:v>203750</c:v>
                </c:pt>
                <c:pt idx="303679">
                  <c:v>203750</c:v>
                </c:pt>
                <c:pt idx="303680">
                  <c:v>203750</c:v>
                </c:pt>
                <c:pt idx="303681">
                  <c:v>203750</c:v>
                </c:pt>
                <c:pt idx="303682">
                  <c:v>203750</c:v>
                </c:pt>
                <c:pt idx="303683">
                  <c:v>203750</c:v>
                </c:pt>
                <c:pt idx="303684">
                  <c:v>203750</c:v>
                </c:pt>
                <c:pt idx="303685">
                  <c:v>203750</c:v>
                </c:pt>
                <c:pt idx="303686">
                  <c:v>203750</c:v>
                </c:pt>
                <c:pt idx="303687">
                  <c:v>203750</c:v>
                </c:pt>
                <c:pt idx="303688">
                  <c:v>203750</c:v>
                </c:pt>
                <c:pt idx="303689">
                  <c:v>203750</c:v>
                </c:pt>
                <c:pt idx="303690">
                  <c:v>203750</c:v>
                </c:pt>
                <c:pt idx="303691">
                  <c:v>203750</c:v>
                </c:pt>
                <c:pt idx="303692">
                  <c:v>203750</c:v>
                </c:pt>
                <c:pt idx="303693">
                  <c:v>203750</c:v>
                </c:pt>
                <c:pt idx="303694">
                  <c:v>203750</c:v>
                </c:pt>
                <c:pt idx="303695">
                  <c:v>203750</c:v>
                </c:pt>
                <c:pt idx="303696">
                  <c:v>203750</c:v>
                </c:pt>
                <c:pt idx="303697">
                  <c:v>203750</c:v>
                </c:pt>
                <c:pt idx="303698">
                  <c:v>203750</c:v>
                </c:pt>
                <c:pt idx="303699">
                  <c:v>203750</c:v>
                </c:pt>
                <c:pt idx="303700">
                  <c:v>203750</c:v>
                </c:pt>
                <c:pt idx="303701">
                  <c:v>203750</c:v>
                </c:pt>
                <c:pt idx="303702">
                  <c:v>203750</c:v>
                </c:pt>
                <c:pt idx="303703">
                  <c:v>203750</c:v>
                </c:pt>
                <c:pt idx="303704">
                  <c:v>203750</c:v>
                </c:pt>
                <c:pt idx="303705">
                  <c:v>203750</c:v>
                </c:pt>
                <c:pt idx="303706">
                  <c:v>203750</c:v>
                </c:pt>
                <c:pt idx="303707">
                  <c:v>203750</c:v>
                </c:pt>
                <c:pt idx="303708">
                  <c:v>203750</c:v>
                </c:pt>
                <c:pt idx="303709">
                  <c:v>203750</c:v>
                </c:pt>
                <c:pt idx="303710">
                  <c:v>203750</c:v>
                </c:pt>
                <c:pt idx="303711">
                  <c:v>203750</c:v>
                </c:pt>
                <c:pt idx="303712">
                  <c:v>203750</c:v>
                </c:pt>
                <c:pt idx="303713">
                  <c:v>203750</c:v>
                </c:pt>
                <c:pt idx="303714">
                  <c:v>203750</c:v>
                </c:pt>
                <c:pt idx="303715">
                  <c:v>203750</c:v>
                </c:pt>
                <c:pt idx="303716">
                  <c:v>203750</c:v>
                </c:pt>
                <c:pt idx="303717">
                  <c:v>203750</c:v>
                </c:pt>
                <c:pt idx="303718">
                  <c:v>203750</c:v>
                </c:pt>
                <c:pt idx="303719">
                  <c:v>203750</c:v>
                </c:pt>
                <c:pt idx="303720">
                  <c:v>203750</c:v>
                </c:pt>
                <c:pt idx="303721">
                  <c:v>203750</c:v>
                </c:pt>
                <c:pt idx="303722">
                  <c:v>203750</c:v>
                </c:pt>
                <c:pt idx="303723">
                  <c:v>203750</c:v>
                </c:pt>
                <c:pt idx="303724">
                  <c:v>203750</c:v>
                </c:pt>
                <c:pt idx="303725">
                  <c:v>203750</c:v>
                </c:pt>
                <c:pt idx="303726">
                  <c:v>203750</c:v>
                </c:pt>
                <c:pt idx="303727">
                  <c:v>203750</c:v>
                </c:pt>
                <c:pt idx="303728">
                  <c:v>203750</c:v>
                </c:pt>
                <c:pt idx="303729">
                  <c:v>203750</c:v>
                </c:pt>
                <c:pt idx="303730">
                  <c:v>203750</c:v>
                </c:pt>
                <c:pt idx="303731">
                  <c:v>203750</c:v>
                </c:pt>
                <c:pt idx="303732">
                  <c:v>203750</c:v>
                </c:pt>
                <c:pt idx="303733">
                  <c:v>203750</c:v>
                </c:pt>
                <c:pt idx="303734">
                  <c:v>203750</c:v>
                </c:pt>
                <c:pt idx="303735">
                  <c:v>203750</c:v>
                </c:pt>
                <c:pt idx="303736">
                  <c:v>203750</c:v>
                </c:pt>
                <c:pt idx="303737">
                  <c:v>203750</c:v>
                </c:pt>
                <c:pt idx="303738">
                  <c:v>203750</c:v>
                </c:pt>
                <c:pt idx="303739">
                  <c:v>203750</c:v>
                </c:pt>
                <c:pt idx="303740">
                  <c:v>203750</c:v>
                </c:pt>
                <c:pt idx="303741">
                  <c:v>203750</c:v>
                </c:pt>
                <c:pt idx="303742">
                  <c:v>203750</c:v>
                </c:pt>
                <c:pt idx="303743">
                  <c:v>203750</c:v>
                </c:pt>
                <c:pt idx="303744">
                  <c:v>203750</c:v>
                </c:pt>
                <c:pt idx="303745">
                  <c:v>203750</c:v>
                </c:pt>
                <c:pt idx="303746">
                  <c:v>203750</c:v>
                </c:pt>
                <c:pt idx="303747">
                  <c:v>203750</c:v>
                </c:pt>
                <c:pt idx="303748">
                  <c:v>203750</c:v>
                </c:pt>
                <c:pt idx="303749">
                  <c:v>203750</c:v>
                </c:pt>
                <c:pt idx="303750">
                  <c:v>203750</c:v>
                </c:pt>
                <c:pt idx="303751">
                  <c:v>203750</c:v>
                </c:pt>
                <c:pt idx="303752">
                  <c:v>203750</c:v>
                </c:pt>
                <c:pt idx="303753">
                  <c:v>203750</c:v>
                </c:pt>
                <c:pt idx="303754">
                  <c:v>203750</c:v>
                </c:pt>
                <c:pt idx="303755">
                  <c:v>203750</c:v>
                </c:pt>
                <c:pt idx="303756">
                  <c:v>203750</c:v>
                </c:pt>
                <c:pt idx="303757">
                  <c:v>203750</c:v>
                </c:pt>
                <c:pt idx="303758">
                  <c:v>203750</c:v>
                </c:pt>
                <c:pt idx="303759">
                  <c:v>203750</c:v>
                </c:pt>
                <c:pt idx="303760">
                  <c:v>203750</c:v>
                </c:pt>
                <c:pt idx="303761">
                  <c:v>203750</c:v>
                </c:pt>
                <c:pt idx="303762">
                  <c:v>203750</c:v>
                </c:pt>
                <c:pt idx="303763">
                  <c:v>203750</c:v>
                </c:pt>
                <c:pt idx="303764">
                  <c:v>203750</c:v>
                </c:pt>
                <c:pt idx="303765">
                  <c:v>203750</c:v>
                </c:pt>
                <c:pt idx="303766">
                  <c:v>203750</c:v>
                </c:pt>
                <c:pt idx="303767">
                  <c:v>203750</c:v>
                </c:pt>
                <c:pt idx="303768">
                  <c:v>203750</c:v>
                </c:pt>
                <c:pt idx="303769">
                  <c:v>203750</c:v>
                </c:pt>
                <c:pt idx="303770">
                  <c:v>203750</c:v>
                </c:pt>
                <c:pt idx="303771">
                  <c:v>203750</c:v>
                </c:pt>
                <c:pt idx="303772">
                  <c:v>203750</c:v>
                </c:pt>
                <c:pt idx="303773">
                  <c:v>203750</c:v>
                </c:pt>
                <c:pt idx="303774">
                  <c:v>203750</c:v>
                </c:pt>
                <c:pt idx="303775">
                  <c:v>203750</c:v>
                </c:pt>
                <c:pt idx="303776">
                  <c:v>203750</c:v>
                </c:pt>
                <c:pt idx="303777">
                  <c:v>203750</c:v>
                </c:pt>
                <c:pt idx="303778">
                  <c:v>203750</c:v>
                </c:pt>
                <c:pt idx="303779">
                  <c:v>203750</c:v>
                </c:pt>
                <c:pt idx="303780">
                  <c:v>203750</c:v>
                </c:pt>
                <c:pt idx="303781">
                  <c:v>203750</c:v>
                </c:pt>
                <c:pt idx="303782">
                  <c:v>203750</c:v>
                </c:pt>
                <c:pt idx="303783">
                  <c:v>203750</c:v>
                </c:pt>
                <c:pt idx="303784">
                  <c:v>203750</c:v>
                </c:pt>
                <c:pt idx="303785">
                  <c:v>203750</c:v>
                </c:pt>
                <c:pt idx="303786">
                  <c:v>203750</c:v>
                </c:pt>
                <c:pt idx="303787">
                  <c:v>203750</c:v>
                </c:pt>
                <c:pt idx="303788">
                  <c:v>203750</c:v>
                </c:pt>
                <c:pt idx="303789">
                  <c:v>203750</c:v>
                </c:pt>
                <c:pt idx="303790">
                  <c:v>203750</c:v>
                </c:pt>
                <c:pt idx="303791">
                  <c:v>203750</c:v>
                </c:pt>
                <c:pt idx="303792">
                  <c:v>203750</c:v>
                </c:pt>
                <c:pt idx="303793">
                  <c:v>203750</c:v>
                </c:pt>
                <c:pt idx="303794">
                  <c:v>203750</c:v>
                </c:pt>
                <c:pt idx="303795">
                  <c:v>203750</c:v>
                </c:pt>
                <c:pt idx="303796">
                  <c:v>203750</c:v>
                </c:pt>
                <c:pt idx="303797">
                  <c:v>203750</c:v>
                </c:pt>
                <c:pt idx="303798">
                  <c:v>203750</c:v>
                </c:pt>
                <c:pt idx="303799">
                  <c:v>203750</c:v>
                </c:pt>
                <c:pt idx="303800">
                  <c:v>203750</c:v>
                </c:pt>
                <c:pt idx="303801">
                  <c:v>203750</c:v>
                </c:pt>
                <c:pt idx="303802">
                  <c:v>203750</c:v>
                </c:pt>
                <c:pt idx="303803">
                  <c:v>203750</c:v>
                </c:pt>
                <c:pt idx="303804">
                  <c:v>203750</c:v>
                </c:pt>
                <c:pt idx="303805">
                  <c:v>203750</c:v>
                </c:pt>
                <c:pt idx="303806">
                  <c:v>203750</c:v>
                </c:pt>
                <c:pt idx="303807">
                  <c:v>203750</c:v>
                </c:pt>
                <c:pt idx="303808">
                  <c:v>203750</c:v>
                </c:pt>
                <c:pt idx="303809">
                  <c:v>203750</c:v>
                </c:pt>
                <c:pt idx="303810">
                  <c:v>203750</c:v>
                </c:pt>
                <c:pt idx="303811">
                  <c:v>203750</c:v>
                </c:pt>
                <c:pt idx="303812">
                  <c:v>203750</c:v>
                </c:pt>
                <c:pt idx="303813">
                  <c:v>203750</c:v>
                </c:pt>
                <c:pt idx="303814">
                  <c:v>203750</c:v>
                </c:pt>
                <c:pt idx="303815">
                  <c:v>203750</c:v>
                </c:pt>
                <c:pt idx="303816">
                  <c:v>203750</c:v>
                </c:pt>
                <c:pt idx="303817">
                  <c:v>203750</c:v>
                </c:pt>
                <c:pt idx="303818">
                  <c:v>203750</c:v>
                </c:pt>
                <c:pt idx="303819">
                  <c:v>203750</c:v>
                </c:pt>
                <c:pt idx="303820">
                  <c:v>203750</c:v>
                </c:pt>
                <c:pt idx="303821">
                  <c:v>203750</c:v>
                </c:pt>
                <c:pt idx="303822">
                  <c:v>203750</c:v>
                </c:pt>
                <c:pt idx="303823">
                  <c:v>203750</c:v>
                </c:pt>
                <c:pt idx="303824">
                  <c:v>203750</c:v>
                </c:pt>
                <c:pt idx="303825">
                  <c:v>203750</c:v>
                </c:pt>
                <c:pt idx="303826">
                  <c:v>203750</c:v>
                </c:pt>
                <c:pt idx="303827">
                  <c:v>203750</c:v>
                </c:pt>
                <c:pt idx="303828">
                  <c:v>203750</c:v>
                </c:pt>
                <c:pt idx="303829">
                  <c:v>203750</c:v>
                </c:pt>
                <c:pt idx="303830">
                  <c:v>203750</c:v>
                </c:pt>
                <c:pt idx="303831">
                  <c:v>203750</c:v>
                </c:pt>
                <c:pt idx="303832">
                  <c:v>203750</c:v>
                </c:pt>
                <c:pt idx="303833">
                  <c:v>203750</c:v>
                </c:pt>
                <c:pt idx="303834">
                  <c:v>203750</c:v>
                </c:pt>
                <c:pt idx="303835">
                  <c:v>203750</c:v>
                </c:pt>
                <c:pt idx="303836">
                  <c:v>203750</c:v>
                </c:pt>
                <c:pt idx="303837">
                  <c:v>203750</c:v>
                </c:pt>
                <c:pt idx="303838">
                  <c:v>203750</c:v>
                </c:pt>
                <c:pt idx="303839">
                  <c:v>203750</c:v>
                </c:pt>
                <c:pt idx="303840">
                  <c:v>203750</c:v>
                </c:pt>
                <c:pt idx="303841">
                  <c:v>203750</c:v>
                </c:pt>
                <c:pt idx="303842">
                  <c:v>203750</c:v>
                </c:pt>
                <c:pt idx="303843">
                  <c:v>203750</c:v>
                </c:pt>
                <c:pt idx="303844">
                  <c:v>203750</c:v>
                </c:pt>
                <c:pt idx="303845">
                  <c:v>203750</c:v>
                </c:pt>
                <c:pt idx="303846">
                  <c:v>203007</c:v>
                </c:pt>
                <c:pt idx="303847">
                  <c:v>203007</c:v>
                </c:pt>
                <c:pt idx="303848">
                  <c:v>203007</c:v>
                </c:pt>
                <c:pt idx="303849">
                  <c:v>203007</c:v>
                </c:pt>
                <c:pt idx="303850">
                  <c:v>203007</c:v>
                </c:pt>
                <c:pt idx="303851">
                  <c:v>203007</c:v>
                </c:pt>
                <c:pt idx="303852">
                  <c:v>203007</c:v>
                </c:pt>
                <c:pt idx="303853">
                  <c:v>203007</c:v>
                </c:pt>
                <c:pt idx="303854">
                  <c:v>203007</c:v>
                </c:pt>
                <c:pt idx="303855">
                  <c:v>203007</c:v>
                </c:pt>
                <c:pt idx="303856">
                  <c:v>203007</c:v>
                </c:pt>
                <c:pt idx="303857">
                  <c:v>203007</c:v>
                </c:pt>
                <c:pt idx="303858">
                  <c:v>203007</c:v>
                </c:pt>
                <c:pt idx="303859">
                  <c:v>203007</c:v>
                </c:pt>
                <c:pt idx="303860">
                  <c:v>203007</c:v>
                </c:pt>
                <c:pt idx="303861">
                  <c:v>203007</c:v>
                </c:pt>
                <c:pt idx="303862">
                  <c:v>203007</c:v>
                </c:pt>
                <c:pt idx="303863">
                  <c:v>203007</c:v>
                </c:pt>
                <c:pt idx="303864">
                  <c:v>203007</c:v>
                </c:pt>
                <c:pt idx="303865">
                  <c:v>203007</c:v>
                </c:pt>
                <c:pt idx="303866">
                  <c:v>203007</c:v>
                </c:pt>
                <c:pt idx="303867">
                  <c:v>203007</c:v>
                </c:pt>
                <c:pt idx="303868">
                  <c:v>203007</c:v>
                </c:pt>
                <c:pt idx="303869">
                  <c:v>203007</c:v>
                </c:pt>
                <c:pt idx="303870">
                  <c:v>203007</c:v>
                </c:pt>
                <c:pt idx="303871">
                  <c:v>203007</c:v>
                </c:pt>
                <c:pt idx="303872">
                  <c:v>203007</c:v>
                </c:pt>
                <c:pt idx="303873">
                  <c:v>203007</c:v>
                </c:pt>
                <c:pt idx="303874">
                  <c:v>203007</c:v>
                </c:pt>
                <c:pt idx="303875">
                  <c:v>203007</c:v>
                </c:pt>
                <c:pt idx="303876">
                  <c:v>203007</c:v>
                </c:pt>
                <c:pt idx="303877">
                  <c:v>203007</c:v>
                </c:pt>
                <c:pt idx="303878">
                  <c:v>203007</c:v>
                </c:pt>
                <c:pt idx="303879">
                  <c:v>203007</c:v>
                </c:pt>
                <c:pt idx="303880">
                  <c:v>203007</c:v>
                </c:pt>
                <c:pt idx="303881">
                  <c:v>203007</c:v>
                </c:pt>
                <c:pt idx="303882">
                  <c:v>203007</c:v>
                </c:pt>
                <c:pt idx="303883">
                  <c:v>203007</c:v>
                </c:pt>
                <c:pt idx="303884">
                  <c:v>203007</c:v>
                </c:pt>
                <c:pt idx="303885">
                  <c:v>203007</c:v>
                </c:pt>
                <c:pt idx="303886">
                  <c:v>203007</c:v>
                </c:pt>
                <c:pt idx="303887">
                  <c:v>203007</c:v>
                </c:pt>
                <c:pt idx="303888">
                  <c:v>203007</c:v>
                </c:pt>
                <c:pt idx="303889">
                  <c:v>203007</c:v>
                </c:pt>
                <c:pt idx="303890">
                  <c:v>203007</c:v>
                </c:pt>
                <c:pt idx="303891">
                  <c:v>203007</c:v>
                </c:pt>
                <c:pt idx="303892">
                  <c:v>203007</c:v>
                </c:pt>
                <c:pt idx="303893">
                  <c:v>203007</c:v>
                </c:pt>
                <c:pt idx="303894">
                  <c:v>203007</c:v>
                </c:pt>
                <c:pt idx="303895">
                  <c:v>203007</c:v>
                </c:pt>
                <c:pt idx="303896">
                  <c:v>203007</c:v>
                </c:pt>
                <c:pt idx="303897">
                  <c:v>203007</c:v>
                </c:pt>
                <c:pt idx="303898">
                  <c:v>203007</c:v>
                </c:pt>
                <c:pt idx="303899">
                  <c:v>203007</c:v>
                </c:pt>
                <c:pt idx="303900">
                  <c:v>203007</c:v>
                </c:pt>
                <c:pt idx="303901">
                  <c:v>203007</c:v>
                </c:pt>
                <c:pt idx="303902">
                  <c:v>203007</c:v>
                </c:pt>
                <c:pt idx="303903">
                  <c:v>203007</c:v>
                </c:pt>
                <c:pt idx="303904">
                  <c:v>203007</c:v>
                </c:pt>
                <c:pt idx="303905">
                  <c:v>203007</c:v>
                </c:pt>
                <c:pt idx="303906">
                  <c:v>203007</c:v>
                </c:pt>
                <c:pt idx="303907">
                  <c:v>203007</c:v>
                </c:pt>
                <c:pt idx="303908">
                  <c:v>203007</c:v>
                </c:pt>
                <c:pt idx="303909">
                  <c:v>203007</c:v>
                </c:pt>
                <c:pt idx="303910">
                  <c:v>203007</c:v>
                </c:pt>
                <c:pt idx="303911">
                  <c:v>203007</c:v>
                </c:pt>
                <c:pt idx="303912">
                  <c:v>203007</c:v>
                </c:pt>
                <c:pt idx="303913">
                  <c:v>203007</c:v>
                </c:pt>
                <c:pt idx="303914">
                  <c:v>203007</c:v>
                </c:pt>
                <c:pt idx="303915">
                  <c:v>203007</c:v>
                </c:pt>
                <c:pt idx="303916">
                  <c:v>203007</c:v>
                </c:pt>
                <c:pt idx="303917">
                  <c:v>203007</c:v>
                </c:pt>
                <c:pt idx="303918">
                  <c:v>203007</c:v>
                </c:pt>
                <c:pt idx="303919">
                  <c:v>203007</c:v>
                </c:pt>
                <c:pt idx="303920">
                  <c:v>203007</c:v>
                </c:pt>
                <c:pt idx="303921">
                  <c:v>203007</c:v>
                </c:pt>
                <c:pt idx="303922">
                  <c:v>203007</c:v>
                </c:pt>
                <c:pt idx="303923">
                  <c:v>203007</c:v>
                </c:pt>
                <c:pt idx="303924">
                  <c:v>203007</c:v>
                </c:pt>
                <c:pt idx="303925">
                  <c:v>203007</c:v>
                </c:pt>
                <c:pt idx="303926">
                  <c:v>203007</c:v>
                </c:pt>
                <c:pt idx="303927">
                  <c:v>203007</c:v>
                </c:pt>
                <c:pt idx="303928">
                  <c:v>203007</c:v>
                </c:pt>
                <c:pt idx="303929">
                  <c:v>203007</c:v>
                </c:pt>
                <c:pt idx="303930">
                  <c:v>203007</c:v>
                </c:pt>
                <c:pt idx="303931">
                  <c:v>203007</c:v>
                </c:pt>
                <c:pt idx="303932">
                  <c:v>203007</c:v>
                </c:pt>
                <c:pt idx="303933">
                  <c:v>203007</c:v>
                </c:pt>
                <c:pt idx="303934">
                  <c:v>203007</c:v>
                </c:pt>
                <c:pt idx="303935">
                  <c:v>203007</c:v>
                </c:pt>
                <c:pt idx="303936">
                  <c:v>203007</c:v>
                </c:pt>
                <c:pt idx="303937">
                  <c:v>203007</c:v>
                </c:pt>
                <c:pt idx="303938">
                  <c:v>203007</c:v>
                </c:pt>
                <c:pt idx="303939">
                  <c:v>203007</c:v>
                </c:pt>
                <c:pt idx="303940">
                  <c:v>203007</c:v>
                </c:pt>
                <c:pt idx="303941">
                  <c:v>203007</c:v>
                </c:pt>
                <c:pt idx="303942">
                  <c:v>203007</c:v>
                </c:pt>
                <c:pt idx="303943">
                  <c:v>203007</c:v>
                </c:pt>
                <c:pt idx="303944">
                  <c:v>203007</c:v>
                </c:pt>
                <c:pt idx="303945">
                  <c:v>203007</c:v>
                </c:pt>
                <c:pt idx="303946">
                  <c:v>203007</c:v>
                </c:pt>
                <c:pt idx="303947">
                  <c:v>203007</c:v>
                </c:pt>
                <c:pt idx="303948">
                  <c:v>203007</c:v>
                </c:pt>
                <c:pt idx="303949">
                  <c:v>203007</c:v>
                </c:pt>
                <c:pt idx="303950">
                  <c:v>203007</c:v>
                </c:pt>
                <c:pt idx="303951">
                  <c:v>203007</c:v>
                </c:pt>
                <c:pt idx="303952">
                  <c:v>203007</c:v>
                </c:pt>
                <c:pt idx="303953">
                  <c:v>203007</c:v>
                </c:pt>
                <c:pt idx="303954">
                  <c:v>203007</c:v>
                </c:pt>
                <c:pt idx="303955">
                  <c:v>203007</c:v>
                </c:pt>
                <c:pt idx="303956">
                  <c:v>203007</c:v>
                </c:pt>
                <c:pt idx="303957">
                  <c:v>203007</c:v>
                </c:pt>
                <c:pt idx="303958">
                  <c:v>203007</c:v>
                </c:pt>
                <c:pt idx="303959">
                  <c:v>203007</c:v>
                </c:pt>
                <c:pt idx="303960">
                  <c:v>203007</c:v>
                </c:pt>
                <c:pt idx="303961">
                  <c:v>203007</c:v>
                </c:pt>
                <c:pt idx="303962">
                  <c:v>203007</c:v>
                </c:pt>
                <c:pt idx="303963">
                  <c:v>203007</c:v>
                </c:pt>
                <c:pt idx="303964">
                  <c:v>203007</c:v>
                </c:pt>
                <c:pt idx="303965">
                  <c:v>203007</c:v>
                </c:pt>
                <c:pt idx="303966">
                  <c:v>203007</c:v>
                </c:pt>
                <c:pt idx="303967">
                  <c:v>203007</c:v>
                </c:pt>
                <c:pt idx="303968">
                  <c:v>203007</c:v>
                </c:pt>
                <c:pt idx="303969">
                  <c:v>203007</c:v>
                </c:pt>
                <c:pt idx="303970">
                  <c:v>203007</c:v>
                </c:pt>
                <c:pt idx="303971">
                  <c:v>203007</c:v>
                </c:pt>
                <c:pt idx="303972">
                  <c:v>203007</c:v>
                </c:pt>
                <c:pt idx="303973">
                  <c:v>203007</c:v>
                </c:pt>
                <c:pt idx="303974">
                  <c:v>203007</c:v>
                </c:pt>
                <c:pt idx="303975">
                  <c:v>203007</c:v>
                </c:pt>
                <c:pt idx="303976">
                  <c:v>203007</c:v>
                </c:pt>
                <c:pt idx="303977">
                  <c:v>203007</c:v>
                </c:pt>
                <c:pt idx="303978">
                  <c:v>203007</c:v>
                </c:pt>
                <c:pt idx="303979">
                  <c:v>203007</c:v>
                </c:pt>
                <c:pt idx="303980">
                  <c:v>203007</c:v>
                </c:pt>
                <c:pt idx="303981">
                  <c:v>203007</c:v>
                </c:pt>
                <c:pt idx="303982">
                  <c:v>203007</c:v>
                </c:pt>
                <c:pt idx="303983">
                  <c:v>203007</c:v>
                </c:pt>
                <c:pt idx="303984">
                  <c:v>203007</c:v>
                </c:pt>
                <c:pt idx="303985">
                  <c:v>203007</c:v>
                </c:pt>
                <c:pt idx="303986">
                  <c:v>203007</c:v>
                </c:pt>
                <c:pt idx="303987">
                  <c:v>203007</c:v>
                </c:pt>
                <c:pt idx="303988">
                  <c:v>203007</c:v>
                </c:pt>
                <c:pt idx="303989">
                  <c:v>203007</c:v>
                </c:pt>
                <c:pt idx="303990">
                  <c:v>203007</c:v>
                </c:pt>
                <c:pt idx="303991">
                  <c:v>203007</c:v>
                </c:pt>
                <c:pt idx="303992">
                  <c:v>203007</c:v>
                </c:pt>
                <c:pt idx="303993">
                  <c:v>203007</c:v>
                </c:pt>
                <c:pt idx="303994">
                  <c:v>203007</c:v>
                </c:pt>
                <c:pt idx="303995">
                  <c:v>203007</c:v>
                </c:pt>
                <c:pt idx="303996">
                  <c:v>203007</c:v>
                </c:pt>
                <c:pt idx="303997">
                  <c:v>203007</c:v>
                </c:pt>
                <c:pt idx="303998">
                  <c:v>203007</c:v>
                </c:pt>
                <c:pt idx="303999">
                  <c:v>203007</c:v>
                </c:pt>
                <c:pt idx="304000">
                  <c:v>203007</c:v>
                </c:pt>
                <c:pt idx="304001">
                  <c:v>203007</c:v>
                </c:pt>
                <c:pt idx="304002">
                  <c:v>203007</c:v>
                </c:pt>
                <c:pt idx="304003">
                  <c:v>203007</c:v>
                </c:pt>
                <c:pt idx="304004">
                  <c:v>203007</c:v>
                </c:pt>
                <c:pt idx="304005">
                  <c:v>203007</c:v>
                </c:pt>
                <c:pt idx="304006">
                  <c:v>203007</c:v>
                </c:pt>
                <c:pt idx="304007">
                  <c:v>203007</c:v>
                </c:pt>
                <c:pt idx="304008">
                  <c:v>203007</c:v>
                </c:pt>
                <c:pt idx="304009">
                  <c:v>203007</c:v>
                </c:pt>
                <c:pt idx="304010">
                  <c:v>203007</c:v>
                </c:pt>
                <c:pt idx="304011">
                  <c:v>203007</c:v>
                </c:pt>
                <c:pt idx="304012">
                  <c:v>203007</c:v>
                </c:pt>
                <c:pt idx="304013">
                  <c:v>203007</c:v>
                </c:pt>
                <c:pt idx="304014">
                  <c:v>203007</c:v>
                </c:pt>
                <c:pt idx="304015">
                  <c:v>203007</c:v>
                </c:pt>
                <c:pt idx="304016">
                  <c:v>203007</c:v>
                </c:pt>
                <c:pt idx="304017">
                  <c:v>203007</c:v>
                </c:pt>
                <c:pt idx="304018">
                  <c:v>203007</c:v>
                </c:pt>
                <c:pt idx="304019">
                  <c:v>203007</c:v>
                </c:pt>
                <c:pt idx="304020">
                  <c:v>203007</c:v>
                </c:pt>
                <c:pt idx="304021">
                  <c:v>203007</c:v>
                </c:pt>
                <c:pt idx="304022">
                  <c:v>203007</c:v>
                </c:pt>
                <c:pt idx="304023">
                  <c:v>203007</c:v>
                </c:pt>
                <c:pt idx="304024">
                  <c:v>203007</c:v>
                </c:pt>
                <c:pt idx="304025">
                  <c:v>203007</c:v>
                </c:pt>
                <c:pt idx="304026">
                  <c:v>203007</c:v>
                </c:pt>
                <c:pt idx="304027">
                  <c:v>203007</c:v>
                </c:pt>
                <c:pt idx="304028">
                  <c:v>203007</c:v>
                </c:pt>
                <c:pt idx="304029">
                  <c:v>203007</c:v>
                </c:pt>
                <c:pt idx="304030">
                  <c:v>203007</c:v>
                </c:pt>
                <c:pt idx="304031">
                  <c:v>203007</c:v>
                </c:pt>
                <c:pt idx="304032">
                  <c:v>203007</c:v>
                </c:pt>
                <c:pt idx="304033">
                  <c:v>203007</c:v>
                </c:pt>
                <c:pt idx="304034">
                  <c:v>203007</c:v>
                </c:pt>
                <c:pt idx="304035">
                  <c:v>203007</c:v>
                </c:pt>
                <c:pt idx="304036">
                  <c:v>203007</c:v>
                </c:pt>
                <c:pt idx="304037">
                  <c:v>203007</c:v>
                </c:pt>
                <c:pt idx="304038">
                  <c:v>203007</c:v>
                </c:pt>
                <c:pt idx="304039">
                  <c:v>203007</c:v>
                </c:pt>
                <c:pt idx="304040">
                  <c:v>203007</c:v>
                </c:pt>
                <c:pt idx="304041">
                  <c:v>203007</c:v>
                </c:pt>
                <c:pt idx="304042">
                  <c:v>203007</c:v>
                </c:pt>
                <c:pt idx="304043">
                  <c:v>203007</c:v>
                </c:pt>
                <c:pt idx="304044">
                  <c:v>203007</c:v>
                </c:pt>
                <c:pt idx="304045">
                  <c:v>203007</c:v>
                </c:pt>
                <c:pt idx="304046">
                  <c:v>203007</c:v>
                </c:pt>
                <c:pt idx="304047">
                  <c:v>203007</c:v>
                </c:pt>
                <c:pt idx="304048">
                  <c:v>203007</c:v>
                </c:pt>
                <c:pt idx="304049">
                  <c:v>203007</c:v>
                </c:pt>
                <c:pt idx="304050">
                  <c:v>203007</c:v>
                </c:pt>
                <c:pt idx="304051">
                  <c:v>203007</c:v>
                </c:pt>
                <c:pt idx="304052">
                  <c:v>203007</c:v>
                </c:pt>
                <c:pt idx="304053">
                  <c:v>203007</c:v>
                </c:pt>
                <c:pt idx="304054">
                  <c:v>203007</c:v>
                </c:pt>
                <c:pt idx="304055">
                  <c:v>203007</c:v>
                </c:pt>
                <c:pt idx="304056">
                  <c:v>203007</c:v>
                </c:pt>
                <c:pt idx="304057">
                  <c:v>203007</c:v>
                </c:pt>
                <c:pt idx="304058">
                  <c:v>203007</c:v>
                </c:pt>
                <c:pt idx="304059">
                  <c:v>203007</c:v>
                </c:pt>
                <c:pt idx="304060">
                  <c:v>203007</c:v>
                </c:pt>
                <c:pt idx="304061">
                  <c:v>203007</c:v>
                </c:pt>
                <c:pt idx="304062">
                  <c:v>203007</c:v>
                </c:pt>
                <c:pt idx="304063">
                  <c:v>203007</c:v>
                </c:pt>
                <c:pt idx="304064">
                  <c:v>203007</c:v>
                </c:pt>
                <c:pt idx="304065">
                  <c:v>203007</c:v>
                </c:pt>
                <c:pt idx="304066">
                  <c:v>203007</c:v>
                </c:pt>
                <c:pt idx="304067">
                  <c:v>203007</c:v>
                </c:pt>
                <c:pt idx="304068">
                  <c:v>203007</c:v>
                </c:pt>
                <c:pt idx="304069">
                  <c:v>203007</c:v>
                </c:pt>
                <c:pt idx="304070">
                  <c:v>203007</c:v>
                </c:pt>
                <c:pt idx="304071">
                  <c:v>203007</c:v>
                </c:pt>
                <c:pt idx="304072">
                  <c:v>203007</c:v>
                </c:pt>
                <c:pt idx="304073">
                  <c:v>203007</c:v>
                </c:pt>
                <c:pt idx="304074">
                  <c:v>203007</c:v>
                </c:pt>
                <c:pt idx="304075">
                  <c:v>203007</c:v>
                </c:pt>
                <c:pt idx="304076">
                  <c:v>203007</c:v>
                </c:pt>
                <c:pt idx="304077">
                  <c:v>203007</c:v>
                </c:pt>
                <c:pt idx="304078">
                  <c:v>203007</c:v>
                </c:pt>
                <c:pt idx="304079">
                  <c:v>203007</c:v>
                </c:pt>
                <c:pt idx="304080">
                  <c:v>203007</c:v>
                </c:pt>
                <c:pt idx="304081">
                  <c:v>203007</c:v>
                </c:pt>
                <c:pt idx="304082">
                  <c:v>203007</c:v>
                </c:pt>
                <c:pt idx="304083">
                  <c:v>203007</c:v>
                </c:pt>
                <c:pt idx="304084">
                  <c:v>203007</c:v>
                </c:pt>
                <c:pt idx="304085">
                  <c:v>203007</c:v>
                </c:pt>
                <c:pt idx="304086">
                  <c:v>203007</c:v>
                </c:pt>
                <c:pt idx="304087">
                  <c:v>203007</c:v>
                </c:pt>
                <c:pt idx="304088">
                  <c:v>203007</c:v>
                </c:pt>
                <c:pt idx="304089">
                  <c:v>203007</c:v>
                </c:pt>
                <c:pt idx="304090">
                  <c:v>203007</c:v>
                </c:pt>
                <c:pt idx="304091">
                  <c:v>203007</c:v>
                </c:pt>
                <c:pt idx="304092">
                  <c:v>203007</c:v>
                </c:pt>
                <c:pt idx="304093">
                  <c:v>203007</c:v>
                </c:pt>
                <c:pt idx="304094">
                  <c:v>203007</c:v>
                </c:pt>
                <c:pt idx="304095">
                  <c:v>203007</c:v>
                </c:pt>
                <c:pt idx="304096">
                  <c:v>203007</c:v>
                </c:pt>
                <c:pt idx="304097">
                  <c:v>203007</c:v>
                </c:pt>
                <c:pt idx="304098">
                  <c:v>203007</c:v>
                </c:pt>
                <c:pt idx="304099">
                  <c:v>203007</c:v>
                </c:pt>
                <c:pt idx="304100">
                  <c:v>203007</c:v>
                </c:pt>
                <c:pt idx="304101">
                  <c:v>203007</c:v>
                </c:pt>
                <c:pt idx="304102">
                  <c:v>203007</c:v>
                </c:pt>
                <c:pt idx="304103">
                  <c:v>203007</c:v>
                </c:pt>
                <c:pt idx="304104">
                  <c:v>203007</c:v>
                </c:pt>
                <c:pt idx="304105">
                  <c:v>203007</c:v>
                </c:pt>
                <c:pt idx="304106">
                  <c:v>203007</c:v>
                </c:pt>
                <c:pt idx="304107">
                  <c:v>203007</c:v>
                </c:pt>
                <c:pt idx="304108">
                  <c:v>203007</c:v>
                </c:pt>
                <c:pt idx="304109">
                  <c:v>203007</c:v>
                </c:pt>
                <c:pt idx="304110">
                  <c:v>203007</c:v>
                </c:pt>
                <c:pt idx="304111">
                  <c:v>203007</c:v>
                </c:pt>
                <c:pt idx="304112">
                  <c:v>203007</c:v>
                </c:pt>
                <c:pt idx="304113">
                  <c:v>203007</c:v>
                </c:pt>
                <c:pt idx="304114">
                  <c:v>203007</c:v>
                </c:pt>
                <c:pt idx="304115">
                  <c:v>203007</c:v>
                </c:pt>
                <c:pt idx="304116">
                  <c:v>203007</c:v>
                </c:pt>
                <c:pt idx="304117">
                  <c:v>203007</c:v>
                </c:pt>
                <c:pt idx="304118">
                  <c:v>203007</c:v>
                </c:pt>
                <c:pt idx="304119">
                  <c:v>203007</c:v>
                </c:pt>
                <c:pt idx="304120">
                  <c:v>203007</c:v>
                </c:pt>
                <c:pt idx="304121">
                  <c:v>203007</c:v>
                </c:pt>
                <c:pt idx="304122">
                  <c:v>203007</c:v>
                </c:pt>
                <c:pt idx="304123">
                  <c:v>203007</c:v>
                </c:pt>
                <c:pt idx="304124">
                  <c:v>203007</c:v>
                </c:pt>
                <c:pt idx="304125">
                  <c:v>203007</c:v>
                </c:pt>
                <c:pt idx="304126">
                  <c:v>203007</c:v>
                </c:pt>
                <c:pt idx="304127">
                  <c:v>203007</c:v>
                </c:pt>
                <c:pt idx="304128">
                  <c:v>203007</c:v>
                </c:pt>
                <c:pt idx="304129">
                  <c:v>203007</c:v>
                </c:pt>
                <c:pt idx="304130">
                  <c:v>203007</c:v>
                </c:pt>
                <c:pt idx="304131">
                  <c:v>203007</c:v>
                </c:pt>
                <c:pt idx="304132">
                  <c:v>203007</c:v>
                </c:pt>
                <c:pt idx="304133">
                  <c:v>203007</c:v>
                </c:pt>
                <c:pt idx="304134">
                  <c:v>203007</c:v>
                </c:pt>
                <c:pt idx="304135">
                  <c:v>203007</c:v>
                </c:pt>
                <c:pt idx="304136">
                  <c:v>203007</c:v>
                </c:pt>
                <c:pt idx="304137">
                  <c:v>203007</c:v>
                </c:pt>
                <c:pt idx="304138">
                  <c:v>203007</c:v>
                </c:pt>
                <c:pt idx="304139">
                  <c:v>203007</c:v>
                </c:pt>
                <c:pt idx="304140">
                  <c:v>203007</c:v>
                </c:pt>
                <c:pt idx="304141">
                  <c:v>203007</c:v>
                </c:pt>
                <c:pt idx="304142">
                  <c:v>203007</c:v>
                </c:pt>
                <c:pt idx="304143">
                  <c:v>203007</c:v>
                </c:pt>
                <c:pt idx="304144">
                  <c:v>203007</c:v>
                </c:pt>
                <c:pt idx="304145">
                  <c:v>203007</c:v>
                </c:pt>
                <c:pt idx="304146">
                  <c:v>203007</c:v>
                </c:pt>
                <c:pt idx="304147">
                  <c:v>203007</c:v>
                </c:pt>
                <c:pt idx="304148">
                  <c:v>203007</c:v>
                </c:pt>
                <c:pt idx="304149">
                  <c:v>203007</c:v>
                </c:pt>
                <c:pt idx="304150">
                  <c:v>203007</c:v>
                </c:pt>
                <c:pt idx="304151">
                  <c:v>203007</c:v>
                </c:pt>
                <c:pt idx="304152">
                  <c:v>203007</c:v>
                </c:pt>
                <c:pt idx="304153">
                  <c:v>203007</c:v>
                </c:pt>
                <c:pt idx="304154">
                  <c:v>203007</c:v>
                </c:pt>
                <c:pt idx="304155">
                  <c:v>203007</c:v>
                </c:pt>
                <c:pt idx="304156">
                  <c:v>203007</c:v>
                </c:pt>
                <c:pt idx="304157">
                  <c:v>203007</c:v>
                </c:pt>
                <c:pt idx="304158">
                  <c:v>203007</c:v>
                </c:pt>
                <c:pt idx="304159">
                  <c:v>203007</c:v>
                </c:pt>
                <c:pt idx="304160">
                  <c:v>203007</c:v>
                </c:pt>
                <c:pt idx="304161">
                  <c:v>203007</c:v>
                </c:pt>
                <c:pt idx="304162">
                  <c:v>203007</c:v>
                </c:pt>
                <c:pt idx="304163">
                  <c:v>203007</c:v>
                </c:pt>
                <c:pt idx="304164">
                  <c:v>203007</c:v>
                </c:pt>
                <c:pt idx="304165">
                  <c:v>203007</c:v>
                </c:pt>
                <c:pt idx="304166">
                  <c:v>203007</c:v>
                </c:pt>
                <c:pt idx="304167">
                  <c:v>203007</c:v>
                </c:pt>
                <c:pt idx="304168">
                  <c:v>203007</c:v>
                </c:pt>
                <c:pt idx="304169">
                  <c:v>203007</c:v>
                </c:pt>
                <c:pt idx="304170">
                  <c:v>203007</c:v>
                </c:pt>
                <c:pt idx="304171">
                  <c:v>203007</c:v>
                </c:pt>
                <c:pt idx="304172">
                  <c:v>203007</c:v>
                </c:pt>
                <c:pt idx="304173">
                  <c:v>203007</c:v>
                </c:pt>
                <c:pt idx="304174">
                  <c:v>203007</c:v>
                </c:pt>
                <c:pt idx="304175">
                  <c:v>203007</c:v>
                </c:pt>
                <c:pt idx="304176">
                  <c:v>203007</c:v>
                </c:pt>
                <c:pt idx="304177">
                  <c:v>203007</c:v>
                </c:pt>
                <c:pt idx="304178">
                  <c:v>203007</c:v>
                </c:pt>
                <c:pt idx="304179">
                  <c:v>203007</c:v>
                </c:pt>
                <c:pt idx="304180">
                  <c:v>203007</c:v>
                </c:pt>
                <c:pt idx="304181">
                  <c:v>203007</c:v>
                </c:pt>
                <c:pt idx="304182">
                  <c:v>203007</c:v>
                </c:pt>
                <c:pt idx="304183">
                  <c:v>203007</c:v>
                </c:pt>
                <c:pt idx="304184">
                  <c:v>203007</c:v>
                </c:pt>
                <c:pt idx="304185">
                  <c:v>203007</c:v>
                </c:pt>
                <c:pt idx="304186">
                  <c:v>203007</c:v>
                </c:pt>
                <c:pt idx="304187">
                  <c:v>203007</c:v>
                </c:pt>
                <c:pt idx="304188">
                  <c:v>203007</c:v>
                </c:pt>
                <c:pt idx="304189">
                  <c:v>203007</c:v>
                </c:pt>
                <c:pt idx="304190">
                  <c:v>203007</c:v>
                </c:pt>
                <c:pt idx="304191">
                  <c:v>203007</c:v>
                </c:pt>
                <c:pt idx="304192">
                  <c:v>203007</c:v>
                </c:pt>
                <c:pt idx="304193">
                  <c:v>203007</c:v>
                </c:pt>
                <c:pt idx="304194">
                  <c:v>203007</c:v>
                </c:pt>
                <c:pt idx="304195">
                  <c:v>203007</c:v>
                </c:pt>
                <c:pt idx="304196">
                  <c:v>203007</c:v>
                </c:pt>
                <c:pt idx="304197">
                  <c:v>203007</c:v>
                </c:pt>
                <c:pt idx="304198">
                  <c:v>203007</c:v>
                </c:pt>
                <c:pt idx="304199">
                  <c:v>203007</c:v>
                </c:pt>
                <c:pt idx="304200">
                  <c:v>203007</c:v>
                </c:pt>
                <c:pt idx="304201">
                  <c:v>203007</c:v>
                </c:pt>
                <c:pt idx="304202">
                  <c:v>203007</c:v>
                </c:pt>
                <c:pt idx="304203">
                  <c:v>203007</c:v>
                </c:pt>
                <c:pt idx="304204">
                  <c:v>203007</c:v>
                </c:pt>
                <c:pt idx="304205">
                  <c:v>203007</c:v>
                </c:pt>
                <c:pt idx="304206">
                  <c:v>203007</c:v>
                </c:pt>
                <c:pt idx="304207">
                  <c:v>203007</c:v>
                </c:pt>
                <c:pt idx="304208">
                  <c:v>203007</c:v>
                </c:pt>
                <c:pt idx="304209">
                  <c:v>203007</c:v>
                </c:pt>
                <c:pt idx="304210">
                  <c:v>203007</c:v>
                </c:pt>
                <c:pt idx="304211">
                  <c:v>203007</c:v>
                </c:pt>
                <c:pt idx="304212">
                  <c:v>203007</c:v>
                </c:pt>
                <c:pt idx="304213">
                  <c:v>203007</c:v>
                </c:pt>
                <c:pt idx="304214">
                  <c:v>203007</c:v>
                </c:pt>
                <c:pt idx="304215">
                  <c:v>203007</c:v>
                </c:pt>
                <c:pt idx="304216">
                  <c:v>203007</c:v>
                </c:pt>
                <c:pt idx="304217">
                  <c:v>203007</c:v>
                </c:pt>
                <c:pt idx="304218">
                  <c:v>203007</c:v>
                </c:pt>
                <c:pt idx="304219">
                  <c:v>203007</c:v>
                </c:pt>
                <c:pt idx="304220">
                  <c:v>203007</c:v>
                </c:pt>
                <c:pt idx="304221">
                  <c:v>203007</c:v>
                </c:pt>
                <c:pt idx="304222">
                  <c:v>203007</c:v>
                </c:pt>
                <c:pt idx="304223">
                  <c:v>203007</c:v>
                </c:pt>
                <c:pt idx="304224">
                  <c:v>203007</c:v>
                </c:pt>
                <c:pt idx="304225">
                  <c:v>203007</c:v>
                </c:pt>
                <c:pt idx="304226">
                  <c:v>203007</c:v>
                </c:pt>
                <c:pt idx="304227">
                  <c:v>203007</c:v>
                </c:pt>
                <c:pt idx="304228">
                  <c:v>203007</c:v>
                </c:pt>
                <c:pt idx="304229">
                  <c:v>203007</c:v>
                </c:pt>
                <c:pt idx="304230">
                  <c:v>203007</c:v>
                </c:pt>
                <c:pt idx="304231">
                  <c:v>203007</c:v>
                </c:pt>
                <c:pt idx="304232">
                  <c:v>203007</c:v>
                </c:pt>
                <c:pt idx="304233">
                  <c:v>203007</c:v>
                </c:pt>
                <c:pt idx="304234">
                  <c:v>203007</c:v>
                </c:pt>
                <c:pt idx="304235">
                  <c:v>203007</c:v>
                </c:pt>
                <c:pt idx="304236">
                  <c:v>203007</c:v>
                </c:pt>
                <c:pt idx="304237">
                  <c:v>203007</c:v>
                </c:pt>
                <c:pt idx="304238">
                  <c:v>203007</c:v>
                </c:pt>
                <c:pt idx="304239">
                  <c:v>203007</c:v>
                </c:pt>
                <c:pt idx="304240">
                  <c:v>203007</c:v>
                </c:pt>
                <c:pt idx="304241">
                  <c:v>203007</c:v>
                </c:pt>
                <c:pt idx="304242">
                  <c:v>203007</c:v>
                </c:pt>
                <c:pt idx="304243">
                  <c:v>203007</c:v>
                </c:pt>
                <c:pt idx="304244">
                  <c:v>203007</c:v>
                </c:pt>
                <c:pt idx="304245">
                  <c:v>203007</c:v>
                </c:pt>
                <c:pt idx="304246">
                  <c:v>203007</c:v>
                </c:pt>
                <c:pt idx="304247">
                  <c:v>203007</c:v>
                </c:pt>
                <c:pt idx="304248">
                  <c:v>203007</c:v>
                </c:pt>
                <c:pt idx="304249">
                  <c:v>203007</c:v>
                </c:pt>
                <c:pt idx="304250">
                  <c:v>203007</c:v>
                </c:pt>
                <c:pt idx="304251">
                  <c:v>203007</c:v>
                </c:pt>
                <c:pt idx="304252">
                  <c:v>203007</c:v>
                </c:pt>
                <c:pt idx="304253">
                  <c:v>203007</c:v>
                </c:pt>
                <c:pt idx="304254">
                  <c:v>203007</c:v>
                </c:pt>
                <c:pt idx="304255">
                  <c:v>203007</c:v>
                </c:pt>
                <c:pt idx="304256">
                  <c:v>203007</c:v>
                </c:pt>
                <c:pt idx="304257">
                  <c:v>203007</c:v>
                </c:pt>
                <c:pt idx="304258">
                  <c:v>203007</c:v>
                </c:pt>
                <c:pt idx="304259">
                  <c:v>203007</c:v>
                </c:pt>
                <c:pt idx="304260">
                  <c:v>203007</c:v>
                </c:pt>
                <c:pt idx="304261">
                  <c:v>203007</c:v>
                </c:pt>
                <c:pt idx="304262">
                  <c:v>203007</c:v>
                </c:pt>
                <c:pt idx="304263">
                  <c:v>203007</c:v>
                </c:pt>
                <c:pt idx="304264">
                  <c:v>203007</c:v>
                </c:pt>
                <c:pt idx="304265">
                  <c:v>203007</c:v>
                </c:pt>
                <c:pt idx="304266">
                  <c:v>203007</c:v>
                </c:pt>
                <c:pt idx="304267">
                  <c:v>203007</c:v>
                </c:pt>
                <c:pt idx="304268">
                  <c:v>203007</c:v>
                </c:pt>
                <c:pt idx="304269">
                  <c:v>203007</c:v>
                </c:pt>
                <c:pt idx="304270">
                  <c:v>203007</c:v>
                </c:pt>
                <c:pt idx="304271">
                  <c:v>203007</c:v>
                </c:pt>
                <c:pt idx="304272">
                  <c:v>203007</c:v>
                </c:pt>
                <c:pt idx="304273">
                  <c:v>203007</c:v>
                </c:pt>
                <c:pt idx="304274">
                  <c:v>203007</c:v>
                </c:pt>
                <c:pt idx="304275">
                  <c:v>203007</c:v>
                </c:pt>
                <c:pt idx="304276">
                  <c:v>203007</c:v>
                </c:pt>
                <c:pt idx="304277">
                  <c:v>203007</c:v>
                </c:pt>
                <c:pt idx="304278">
                  <c:v>203007</c:v>
                </c:pt>
                <c:pt idx="304279">
                  <c:v>203007</c:v>
                </c:pt>
                <c:pt idx="304280">
                  <c:v>203007</c:v>
                </c:pt>
                <c:pt idx="304281">
                  <c:v>203007</c:v>
                </c:pt>
                <c:pt idx="304282">
                  <c:v>203007</c:v>
                </c:pt>
                <c:pt idx="304283">
                  <c:v>203007</c:v>
                </c:pt>
                <c:pt idx="304284">
                  <c:v>203007</c:v>
                </c:pt>
                <c:pt idx="304285">
                  <c:v>203007</c:v>
                </c:pt>
                <c:pt idx="304286">
                  <c:v>203007</c:v>
                </c:pt>
                <c:pt idx="304287">
                  <c:v>203007</c:v>
                </c:pt>
                <c:pt idx="304288">
                  <c:v>203007</c:v>
                </c:pt>
                <c:pt idx="304289">
                  <c:v>203007</c:v>
                </c:pt>
                <c:pt idx="304290">
                  <c:v>203007</c:v>
                </c:pt>
                <c:pt idx="304291">
                  <c:v>203007</c:v>
                </c:pt>
                <c:pt idx="304292">
                  <c:v>203007</c:v>
                </c:pt>
                <c:pt idx="304293">
                  <c:v>203007</c:v>
                </c:pt>
                <c:pt idx="304294">
                  <c:v>203007</c:v>
                </c:pt>
                <c:pt idx="304295">
                  <c:v>203007</c:v>
                </c:pt>
                <c:pt idx="304296">
                  <c:v>203007</c:v>
                </c:pt>
                <c:pt idx="304297">
                  <c:v>203007</c:v>
                </c:pt>
                <c:pt idx="304298">
                  <c:v>203007</c:v>
                </c:pt>
                <c:pt idx="304299">
                  <c:v>203007</c:v>
                </c:pt>
                <c:pt idx="304300">
                  <c:v>203007</c:v>
                </c:pt>
                <c:pt idx="304301">
                  <c:v>203007</c:v>
                </c:pt>
                <c:pt idx="304302">
                  <c:v>203007</c:v>
                </c:pt>
                <c:pt idx="304303">
                  <c:v>203007</c:v>
                </c:pt>
                <c:pt idx="304304">
                  <c:v>203007</c:v>
                </c:pt>
                <c:pt idx="304305">
                  <c:v>203007</c:v>
                </c:pt>
                <c:pt idx="304306">
                  <c:v>203007</c:v>
                </c:pt>
                <c:pt idx="304307">
                  <c:v>203007</c:v>
                </c:pt>
                <c:pt idx="304308">
                  <c:v>203007</c:v>
                </c:pt>
                <c:pt idx="304309">
                  <c:v>203007</c:v>
                </c:pt>
                <c:pt idx="304310">
                  <c:v>203007</c:v>
                </c:pt>
                <c:pt idx="304311">
                  <c:v>203007</c:v>
                </c:pt>
                <c:pt idx="304312">
                  <c:v>203007</c:v>
                </c:pt>
                <c:pt idx="304313">
                  <c:v>203007</c:v>
                </c:pt>
                <c:pt idx="304314">
                  <c:v>203007</c:v>
                </c:pt>
                <c:pt idx="304315">
                  <c:v>203007</c:v>
                </c:pt>
                <c:pt idx="304316">
                  <c:v>203007</c:v>
                </c:pt>
                <c:pt idx="304317">
                  <c:v>203007</c:v>
                </c:pt>
                <c:pt idx="304318">
                  <c:v>203007</c:v>
                </c:pt>
                <c:pt idx="304319">
                  <c:v>203007</c:v>
                </c:pt>
                <c:pt idx="304320">
                  <c:v>203007</c:v>
                </c:pt>
                <c:pt idx="304321">
                  <c:v>203007</c:v>
                </c:pt>
                <c:pt idx="304322">
                  <c:v>203007</c:v>
                </c:pt>
                <c:pt idx="304323">
                  <c:v>203007</c:v>
                </c:pt>
                <c:pt idx="304324">
                  <c:v>203007</c:v>
                </c:pt>
                <c:pt idx="304325">
                  <c:v>203007</c:v>
                </c:pt>
                <c:pt idx="304326">
                  <c:v>203007</c:v>
                </c:pt>
                <c:pt idx="304327">
                  <c:v>203007</c:v>
                </c:pt>
                <c:pt idx="304328">
                  <c:v>203007</c:v>
                </c:pt>
                <c:pt idx="304329">
                  <c:v>203007</c:v>
                </c:pt>
                <c:pt idx="304330">
                  <c:v>203007</c:v>
                </c:pt>
                <c:pt idx="304331">
                  <c:v>203007</c:v>
                </c:pt>
                <c:pt idx="304332">
                  <c:v>203007</c:v>
                </c:pt>
                <c:pt idx="304333">
                  <c:v>203007</c:v>
                </c:pt>
                <c:pt idx="304334">
                  <c:v>203007</c:v>
                </c:pt>
                <c:pt idx="304335">
                  <c:v>203007</c:v>
                </c:pt>
                <c:pt idx="304336">
                  <c:v>203007</c:v>
                </c:pt>
                <c:pt idx="304337">
                  <c:v>203007</c:v>
                </c:pt>
                <c:pt idx="304338">
                  <c:v>203007</c:v>
                </c:pt>
                <c:pt idx="304339">
                  <c:v>203007</c:v>
                </c:pt>
                <c:pt idx="304340">
                  <c:v>203007</c:v>
                </c:pt>
                <c:pt idx="304341">
                  <c:v>203007</c:v>
                </c:pt>
                <c:pt idx="304342">
                  <c:v>203007</c:v>
                </c:pt>
                <c:pt idx="304343">
                  <c:v>203007</c:v>
                </c:pt>
                <c:pt idx="304344">
                  <c:v>203007</c:v>
                </c:pt>
                <c:pt idx="304345">
                  <c:v>203007</c:v>
                </c:pt>
                <c:pt idx="304346">
                  <c:v>203007</c:v>
                </c:pt>
                <c:pt idx="304347">
                  <c:v>203007</c:v>
                </c:pt>
                <c:pt idx="304348">
                  <c:v>203007</c:v>
                </c:pt>
                <c:pt idx="304349">
                  <c:v>203007</c:v>
                </c:pt>
                <c:pt idx="304350">
                  <c:v>203007</c:v>
                </c:pt>
                <c:pt idx="304351">
                  <c:v>203007</c:v>
                </c:pt>
                <c:pt idx="304352">
                  <c:v>203007</c:v>
                </c:pt>
                <c:pt idx="304353">
                  <c:v>203007</c:v>
                </c:pt>
                <c:pt idx="304354">
                  <c:v>203007</c:v>
                </c:pt>
                <c:pt idx="304355">
                  <c:v>203007</c:v>
                </c:pt>
                <c:pt idx="304356">
                  <c:v>203007</c:v>
                </c:pt>
                <c:pt idx="304357">
                  <c:v>203007</c:v>
                </c:pt>
                <c:pt idx="304358">
                  <c:v>203007</c:v>
                </c:pt>
                <c:pt idx="304359">
                  <c:v>203007</c:v>
                </c:pt>
                <c:pt idx="304360">
                  <c:v>203007</c:v>
                </c:pt>
                <c:pt idx="304361">
                  <c:v>203007</c:v>
                </c:pt>
                <c:pt idx="304362">
                  <c:v>203007</c:v>
                </c:pt>
                <c:pt idx="304363">
                  <c:v>203007</c:v>
                </c:pt>
                <c:pt idx="304364">
                  <c:v>203007</c:v>
                </c:pt>
                <c:pt idx="304365">
                  <c:v>203007</c:v>
                </c:pt>
                <c:pt idx="304366">
                  <c:v>203007</c:v>
                </c:pt>
                <c:pt idx="304367">
                  <c:v>203007</c:v>
                </c:pt>
                <c:pt idx="304368">
                  <c:v>203007</c:v>
                </c:pt>
                <c:pt idx="304369">
                  <c:v>203007</c:v>
                </c:pt>
                <c:pt idx="304370">
                  <c:v>203007</c:v>
                </c:pt>
                <c:pt idx="304371">
                  <c:v>203007</c:v>
                </c:pt>
                <c:pt idx="304372">
                  <c:v>203007</c:v>
                </c:pt>
                <c:pt idx="304373">
                  <c:v>203007</c:v>
                </c:pt>
                <c:pt idx="304374">
                  <c:v>203007</c:v>
                </c:pt>
                <c:pt idx="304375">
                  <c:v>203007</c:v>
                </c:pt>
                <c:pt idx="304376">
                  <c:v>203007</c:v>
                </c:pt>
                <c:pt idx="304377">
                  <c:v>203007</c:v>
                </c:pt>
                <c:pt idx="304378">
                  <c:v>203007</c:v>
                </c:pt>
                <c:pt idx="304379">
                  <c:v>203007</c:v>
                </c:pt>
                <c:pt idx="304380">
                  <c:v>203007</c:v>
                </c:pt>
                <c:pt idx="304381">
                  <c:v>203007</c:v>
                </c:pt>
                <c:pt idx="304382">
                  <c:v>203007</c:v>
                </c:pt>
                <c:pt idx="304383">
                  <c:v>203007</c:v>
                </c:pt>
                <c:pt idx="304384">
                  <c:v>203007</c:v>
                </c:pt>
                <c:pt idx="304385">
                  <c:v>203007</c:v>
                </c:pt>
                <c:pt idx="304386">
                  <c:v>203007</c:v>
                </c:pt>
                <c:pt idx="304387">
                  <c:v>203007</c:v>
                </c:pt>
                <c:pt idx="304388">
                  <c:v>203007</c:v>
                </c:pt>
                <c:pt idx="304389">
                  <c:v>203007</c:v>
                </c:pt>
                <c:pt idx="304390">
                  <c:v>203007</c:v>
                </c:pt>
                <c:pt idx="304391">
                  <c:v>203007</c:v>
                </c:pt>
                <c:pt idx="304392">
                  <c:v>203007</c:v>
                </c:pt>
                <c:pt idx="304393">
                  <c:v>203007</c:v>
                </c:pt>
                <c:pt idx="304394">
                  <c:v>203007</c:v>
                </c:pt>
                <c:pt idx="304395">
                  <c:v>203007</c:v>
                </c:pt>
                <c:pt idx="304396">
                  <c:v>203007</c:v>
                </c:pt>
                <c:pt idx="304397">
                  <c:v>203007</c:v>
                </c:pt>
                <c:pt idx="304398">
                  <c:v>203007</c:v>
                </c:pt>
                <c:pt idx="304399">
                  <c:v>203007</c:v>
                </c:pt>
                <c:pt idx="304400">
                  <c:v>203007</c:v>
                </c:pt>
                <c:pt idx="304401">
                  <c:v>203007</c:v>
                </c:pt>
                <c:pt idx="304402">
                  <c:v>203007</c:v>
                </c:pt>
                <c:pt idx="304403">
                  <c:v>203007</c:v>
                </c:pt>
                <c:pt idx="304404">
                  <c:v>203007</c:v>
                </c:pt>
                <c:pt idx="304405">
                  <c:v>203007</c:v>
                </c:pt>
                <c:pt idx="304406">
                  <c:v>203007</c:v>
                </c:pt>
                <c:pt idx="304407">
                  <c:v>203007</c:v>
                </c:pt>
                <c:pt idx="304408">
                  <c:v>203007</c:v>
                </c:pt>
                <c:pt idx="304409">
                  <c:v>203007</c:v>
                </c:pt>
                <c:pt idx="304410">
                  <c:v>203007</c:v>
                </c:pt>
                <c:pt idx="304411">
                  <c:v>203007</c:v>
                </c:pt>
                <c:pt idx="304412">
                  <c:v>203007</c:v>
                </c:pt>
                <c:pt idx="304413">
                  <c:v>203007</c:v>
                </c:pt>
                <c:pt idx="304414">
                  <c:v>203007</c:v>
                </c:pt>
                <c:pt idx="304415">
                  <c:v>203007</c:v>
                </c:pt>
                <c:pt idx="304416">
                  <c:v>203007</c:v>
                </c:pt>
                <c:pt idx="304417">
                  <c:v>203007</c:v>
                </c:pt>
                <c:pt idx="304418">
                  <c:v>203007</c:v>
                </c:pt>
                <c:pt idx="304419">
                  <c:v>203007</c:v>
                </c:pt>
                <c:pt idx="304420">
                  <c:v>203007</c:v>
                </c:pt>
                <c:pt idx="304421">
                  <c:v>203007</c:v>
                </c:pt>
                <c:pt idx="304422">
                  <c:v>203007</c:v>
                </c:pt>
                <c:pt idx="304423">
                  <c:v>203007</c:v>
                </c:pt>
                <c:pt idx="304424">
                  <c:v>203007</c:v>
                </c:pt>
                <c:pt idx="304425">
                  <c:v>203007</c:v>
                </c:pt>
                <c:pt idx="304426">
                  <c:v>203007</c:v>
                </c:pt>
                <c:pt idx="304427">
                  <c:v>203007</c:v>
                </c:pt>
                <c:pt idx="304428">
                  <c:v>203007</c:v>
                </c:pt>
                <c:pt idx="304429">
                  <c:v>203007</c:v>
                </c:pt>
                <c:pt idx="304430">
                  <c:v>203007</c:v>
                </c:pt>
                <c:pt idx="304431">
                  <c:v>203007</c:v>
                </c:pt>
                <c:pt idx="304432">
                  <c:v>203007</c:v>
                </c:pt>
                <c:pt idx="304433">
                  <c:v>203007</c:v>
                </c:pt>
                <c:pt idx="304434">
                  <c:v>203007</c:v>
                </c:pt>
                <c:pt idx="304435">
                  <c:v>203007</c:v>
                </c:pt>
                <c:pt idx="304436">
                  <c:v>203007</c:v>
                </c:pt>
                <c:pt idx="304437">
                  <c:v>203007</c:v>
                </c:pt>
                <c:pt idx="304438">
                  <c:v>203007</c:v>
                </c:pt>
                <c:pt idx="304439">
                  <c:v>203007</c:v>
                </c:pt>
                <c:pt idx="304440">
                  <c:v>203007</c:v>
                </c:pt>
                <c:pt idx="304441">
                  <c:v>203007</c:v>
                </c:pt>
                <c:pt idx="304442">
                  <c:v>203007</c:v>
                </c:pt>
                <c:pt idx="304443">
                  <c:v>203007</c:v>
                </c:pt>
                <c:pt idx="304444">
                  <c:v>203007</c:v>
                </c:pt>
                <c:pt idx="304445">
                  <c:v>203007</c:v>
                </c:pt>
                <c:pt idx="304446">
                  <c:v>203007</c:v>
                </c:pt>
                <c:pt idx="304447">
                  <c:v>203007</c:v>
                </c:pt>
                <c:pt idx="304448">
                  <c:v>203007</c:v>
                </c:pt>
                <c:pt idx="304449">
                  <c:v>203007</c:v>
                </c:pt>
                <c:pt idx="304450">
                  <c:v>203007</c:v>
                </c:pt>
                <c:pt idx="304451">
                  <c:v>203007</c:v>
                </c:pt>
                <c:pt idx="304452">
                  <c:v>203007</c:v>
                </c:pt>
                <c:pt idx="304453">
                  <c:v>203007</c:v>
                </c:pt>
                <c:pt idx="304454">
                  <c:v>203007</c:v>
                </c:pt>
                <c:pt idx="304455">
                  <c:v>203007</c:v>
                </c:pt>
                <c:pt idx="304456">
                  <c:v>203007</c:v>
                </c:pt>
                <c:pt idx="304457">
                  <c:v>203007</c:v>
                </c:pt>
                <c:pt idx="304458">
                  <c:v>203007</c:v>
                </c:pt>
                <c:pt idx="304459">
                  <c:v>203007</c:v>
                </c:pt>
                <c:pt idx="304460">
                  <c:v>203007</c:v>
                </c:pt>
                <c:pt idx="304461">
                  <c:v>203007</c:v>
                </c:pt>
                <c:pt idx="304462">
                  <c:v>203007</c:v>
                </c:pt>
                <c:pt idx="304463">
                  <c:v>203007</c:v>
                </c:pt>
                <c:pt idx="304464">
                  <c:v>203007</c:v>
                </c:pt>
                <c:pt idx="304465">
                  <c:v>203007</c:v>
                </c:pt>
                <c:pt idx="304466">
                  <c:v>203007</c:v>
                </c:pt>
                <c:pt idx="304467">
                  <c:v>203007</c:v>
                </c:pt>
                <c:pt idx="304468">
                  <c:v>203007</c:v>
                </c:pt>
                <c:pt idx="304469">
                  <c:v>203007</c:v>
                </c:pt>
                <c:pt idx="304470">
                  <c:v>203007</c:v>
                </c:pt>
                <c:pt idx="304471">
                  <c:v>203007</c:v>
                </c:pt>
                <c:pt idx="304472">
                  <c:v>203007</c:v>
                </c:pt>
                <c:pt idx="304473">
                  <c:v>203007</c:v>
                </c:pt>
                <c:pt idx="304474">
                  <c:v>203007</c:v>
                </c:pt>
                <c:pt idx="304475">
                  <c:v>203007</c:v>
                </c:pt>
                <c:pt idx="304476">
                  <c:v>203007</c:v>
                </c:pt>
                <c:pt idx="304477">
                  <c:v>203007</c:v>
                </c:pt>
                <c:pt idx="304478">
                  <c:v>203007</c:v>
                </c:pt>
                <c:pt idx="304479">
                  <c:v>203007</c:v>
                </c:pt>
                <c:pt idx="304480">
                  <c:v>203007</c:v>
                </c:pt>
                <c:pt idx="304481">
                  <c:v>203007</c:v>
                </c:pt>
                <c:pt idx="304482">
                  <c:v>203007</c:v>
                </c:pt>
                <c:pt idx="304483">
                  <c:v>203007</c:v>
                </c:pt>
                <c:pt idx="304484">
                  <c:v>203007</c:v>
                </c:pt>
                <c:pt idx="304485">
                  <c:v>203007</c:v>
                </c:pt>
                <c:pt idx="304486">
                  <c:v>203007</c:v>
                </c:pt>
                <c:pt idx="304487">
                  <c:v>203007</c:v>
                </c:pt>
                <c:pt idx="304488">
                  <c:v>203007</c:v>
                </c:pt>
                <c:pt idx="304489">
                  <c:v>203007</c:v>
                </c:pt>
                <c:pt idx="304490">
                  <c:v>203007</c:v>
                </c:pt>
                <c:pt idx="304491">
                  <c:v>203007</c:v>
                </c:pt>
                <c:pt idx="304492">
                  <c:v>203007</c:v>
                </c:pt>
                <c:pt idx="304493">
                  <c:v>203007</c:v>
                </c:pt>
                <c:pt idx="304494">
                  <c:v>203007</c:v>
                </c:pt>
                <c:pt idx="304495">
                  <c:v>203007</c:v>
                </c:pt>
                <c:pt idx="304496">
                  <c:v>203007</c:v>
                </c:pt>
                <c:pt idx="304497">
                  <c:v>203007</c:v>
                </c:pt>
                <c:pt idx="304498">
                  <c:v>203007</c:v>
                </c:pt>
                <c:pt idx="304499">
                  <c:v>203007</c:v>
                </c:pt>
                <c:pt idx="304500">
                  <c:v>203007</c:v>
                </c:pt>
                <c:pt idx="304501">
                  <c:v>203007</c:v>
                </c:pt>
                <c:pt idx="304502">
                  <c:v>203007</c:v>
                </c:pt>
                <c:pt idx="304503">
                  <c:v>203007</c:v>
                </c:pt>
                <c:pt idx="304504">
                  <c:v>203007</c:v>
                </c:pt>
                <c:pt idx="304505">
                  <c:v>203007</c:v>
                </c:pt>
                <c:pt idx="304506">
                  <c:v>203007</c:v>
                </c:pt>
                <c:pt idx="304507">
                  <c:v>203007</c:v>
                </c:pt>
                <c:pt idx="304508">
                  <c:v>203007</c:v>
                </c:pt>
                <c:pt idx="304509">
                  <c:v>203007</c:v>
                </c:pt>
                <c:pt idx="304510">
                  <c:v>203007</c:v>
                </c:pt>
                <c:pt idx="304511">
                  <c:v>203007</c:v>
                </c:pt>
                <c:pt idx="304512">
                  <c:v>203007</c:v>
                </c:pt>
                <c:pt idx="304513">
                  <c:v>203007</c:v>
                </c:pt>
                <c:pt idx="304514">
                  <c:v>203007</c:v>
                </c:pt>
                <c:pt idx="304515">
                  <c:v>203007</c:v>
                </c:pt>
                <c:pt idx="304516">
                  <c:v>203007</c:v>
                </c:pt>
                <c:pt idx="304517">
                  <c:v>203007</c:v>
                </c:pt>
                <c:pt idx="304518">
                  <c:v>203007</c:v>
                </c:pt>
                <c:pt idx="304519">
                  <c:v>203007</c:v>
                </c:pt>
                <c:pt idx="304520">
                  <c:v>203007</c:v>
                </c:pt>
                <c:pt idx="304521">
                  <c:v>203007</c:v>
                </c:pt>
                <c:pt idx="304522">
                  <c:v>203007</c:v>
                </c:pt>
                <c:pt idx="304523">
                  <c:v>203007</c:v>
                </c:pt>
                <c:pt idx="304524">
                  <c:v>203007</c:v>
                </c:pt>
                <c:pt idx="304525">
                  <c:v>203007</c:v>
                </c:pt>
                <c:pt idx="304526">
                  <c:v>203007</c:v>
                </c:pt>
                <c:pt idx="304527">
                  <c:v>203007</c:v>
                </c:pt>
                <c:pt idx="304528">
                  <c:v>203007</c:v>
                </c:pt>
                <c:pt idx="304529">
                  <c:v>203007</c:v>
                </c:pt>
                <c:pt idx="304530">
                  <c:v>203007</c:v>
                </c:pt>
                <c:pt idx="304531">
                  <c:v>203007</c:v>
                </c:pt>
                <c:pt idx="304532">
                  <c:v>203007</c:v>
                </c:pt>
                <c:pt idx="304533">
                  <c:v>203007</c:v>
                </c:pt>
                <c:pt idx="304534">
                  <c:v>203007</c:v>
                </c:pt>
                <c:pt idx="304535">
                  <c:v>203007</c:v>
                </c:pt>
                <c:pt idx="304536">
                  <c:v>203007</c:v>
                </c:pt>
                <c:pt idx="304537">
                  <c:v>203007</c:v>
                </c:pt>
                <c:pt idx="304538">
                  <c:v>203007</c:v>
                </c:pt>
                <c:pt idx="304539">
                  <c:v>203007</c:v>
                </c:pt>
                <c:pt idx="304540">
                  <c:v>203007</c:v>
                </c:pt>
                <c:pt idx="304541">
                  <c:v>203007</c:v>
                </c:pt>
                <c:pt idx="304542">
                  <c:v>203007</c:v>
                </c:pt>
                <c:pt idx="304543">
                  <c:v>203007</c:v>
                </c:pt>
                <c:pt idx="304544">
                  <c:v>203007</c:v>
                </c:pt>
                <c:pt idx="304545">
                  <c:v>203007</c:v>
                </c:pt>
                <c:pt idx="304546">
                  <c:v>203007</c:v>
                </c:pt>
                <c:pt idx="304547">
                  <c:v>203007</c:v>
                </c:pt>
                <c:pt idx="304548">
                  <c:v>203007</c:v>
                </c:pt>
                <c:pt idx="304549">
                  <c:v>203007</c:v>
                </c:pt>
                <c:pt idx="304550">
                  <c:v>203007</c:v>
                </c:pt>
                <c:pt idx="304551">
                  <c:v>203007</c:v>
                </c:pt>
                <c:pt idx="304552">
                  <c:v>203007</c:v>
                </c:pt>
                <c:pt idx="304553">
                  <c:v>203007</c:v>
                </c:pt>
                <c:pt idx="304554">
                  <c:v>203007</c:v>
                </c:pt>
                <c:pt idx="304555">
                  <c:v>203007</c:v>
                </c:pt>
                <c:pt idx="304556">
                  <c:v>203007</c:v>
                </c:pt>
                <c:pt idx="304557">
                  <c:v>203007</c:v>
                </c:pt>
                <c:pt idx="304558">
                  <c:v>203007</c:v>
                </c:pt>
                <c:pt idx="304559">
                  <c:v>203007</c:v>
                </c:pt>
                <c:pt idx="304560">
                  <c:v>203007</c:v>
                </c:pt>
                <c:pt idx="304561">
                  <c:v>203007</c:v>
                </c:pt>
                <c:pt idx="304562">
                  <c:v>203007</c:v>
                </c:pt>
                <c:pt idx="304563">
                  <c:v>203007</c:v>
                </c:pt>
                <c:pt idx="304564">
                  <c:v>203007</c:v>
                </c:pt>
                <c:pt idx="304565">
                  <c:v>203007</c:v>
                </c:pt>
                <c:pt idx="304566">
                  <c:v>203007</c:v>
                </c:pt>
                <c:pt idx="304567">
                  <c:v>203007</c:v>
                </c:pt>
                <c:pt idx="304568">
                  <c:v>203007</c:v>
                </c:pt>
                <c:pt idx="304569">
                  <c:v>203007</c:v>
                </c:pt>
                <c:pt idx="304570">
                  <c:v>203007</c:v>
                </c:pt>
                <c:pt idx="304571">
                  <c:v>203007</c:v>
                </c:pt>
                <c:pt idx="304572">
                  <c:v>203007</c:v>
                </c:pt>
                <c:pt idx="304573">
                  <c:v>203007</c:v>
                </c:pt>
                <c:pt idx="304574">
                  <c:v>203007</c:v>
                </c:pt>
                <c:pt idx="304575">
                  <c:v>203007</c:v>
                </c:pt>
                <c:pt idx="304576">
                  <c:v>203007</c:v>
                </c:pt>
                <c:pt idx="304577">
                  <c:v>203007</c:v>
                </c:pt>
                <c:pt idx="304578">
                  <c:v>203007</c:v>
                </c:pt>
                <c:pt idx="304579">
                  <c:v>203007</c:v>
                </c:pt>
                <c:pt idx="304580">
                  <c:v>203007</c:v>
                </c:pt>
                <c:pt idx="304581">
                  <c:v>203007</c:v>
                </c:pt>
                <c:pt idx="304582">
                  <c:v>203007</c:v>
                </c:pt>
                <c:pt idx="304583">
                  <c:v>203007</c:v>
                </c:pt>
                <c:pt idx="304584">
                  <c:v>203007</c:v>
                </c:pt>
                <c:pt idx="304585">
                  <c:v>203007</c:v>
                </c:pt>
                <c:pt idx="304586">
                  <c:v>203007</c:v>
                </c:pt>
                <c:pt idx="304587">
                  <c:v>203007</c:v>
                </c:pt>
                <c:pt idx="304588">
                  <c:v>203007</c:v>
                </c:pt>
                <c:pt idx="304589">
                  <c:v>203007</c:v>
                </c:pt>
                <c:pt idx="304590">
                  <c:v>203007</c:v>
                </c:pt>
                <c:pt idx="304591">
                  <c:v>203007</c:v>
                </c:pt>
                <c:pt idx="304592">
                  <c:v>203007</c:v>
                </c:pt>
                <c:pt idx="304593">
                  <c:v>203007</c:v>
                </c:pt>
                <c:pt idx="304594">
                  <c:v>203007</c:v>
                </c:pt>
                <c:pt idx="304595">
                  <c:v>203007</c:v>
                </c:pt>
                <c:pt idx="304596">
                  <c:v>203007</c:v>
                </c:pt>
                <c:pt idx="304597">
                  <c:v>203007</c:v>
                </c:pt>
                <c:pt idx="304598">
                  <c:v>203007</c:v>
                </c:pt>
                <c:pt idx="304599">
                  <c:v>203007</c:v>
                </c:pt>
                <c:pt idx="304600">
                  <c:v>203007</c:v>
                </c:pt>
                <c:pt idx="304601">
                  <c:v>203007</c:v>
                </c:pt>
                <c:pt idx="304602">
                  <c:v>203007</c:v>
                </c:pt>
                <c:pt idx="304603">
                  <c:v>203007</c:v>
                </c:pt>
                <c:pt idx="304604">
                  <c:v>203007</c:v>
                </c:pt>
                <c:pt idx="304605">
                  <c:v>203007</c:v>
                </c:pt>
                <c:pt idx="304606">
                  <c:v>203007</c:v>
                </c:pt>
                <c:pt idx="304607">
                  <c:v>203007</c:v>
                </c:pt>
                <c:pt idx="304608">
                  <c:v>203007</c:v>
                </c:pt>
                <c:pt idx="304609">
                  <c:v>203007</c:v>
                </c:pt>
                <c:pt idx="304610">
                  <c:v>203007</c:v>
                </c:pt>
                <c:pt idx="304611">
                  <c:v>203007</c:v>
                </c:pt>
                <c:pt idx="304612">
                  <c:v>203007</c:v>
                </c:pt>
                <c:pt idx="304613">
                  <c:v>203007</c:v>
                </c:pt>
                <c:pt idx="304614">
                  <c:v>203007</c:v>
                </c:pt>
                <c:pt idx="304615">
                  <c:v>203007</c:v>
                </c:pt>
                <c:pt idx="304616">
                  <c:v>203007</c:v>
                </c:pt>
                <c:pt idx="304617">
                  <c:v>203007</c:v>
                </c:pt>
                <c:pt idx="304618">
                  <c:v>203007</c:v>
                </c:pt>
                <c:pt idx="304619">
                  <c:v>203007</c:v>
                </c:pt>
                <c:pt idx="304620">
                  <c:v>203007</c:v>
                </c:pt>
                <c:pt idx="304621">
                  <c:v>203007</c:v>
                </c:pt>
                <c:pt idx="304622">
                  <c:v>203007</c:v>
                </c:pt>
                <c:pt idx="304623">
                  <c:v>203007</c:v>
                </c:pt>
                <c:pt idx="304624">
                  <c:v>203007</c:v>
                </c:pt>
                <c:pt idx="304625">
                  <c:v>203007</c:v>
                </c:pt>
                <c:pt idx="304626">
                  <c:v>203007</c:v>
                </c:pt>
                <c:pt idx="304627">
                  <c:v>203007</c:v>
                </c:pt>
                <c:pt idx="304628">
                  <c:v>203007</c:v>
                </c:pt>
                <c:pt idx="304629">
                  <c:v>203007</c:v>
                </c:pt>
                <c:pt idx="304630">
                  <c:v>203007</c:v>
                </c:pt>
                <c:pt idx="304631">
                  <c:v>203007</c:v>
                </c:pt>
                <c:pt idx="304632">
                  <c:v>203007</c:v>
                </c:pt>
                <c:pt idx="304633">
                  <c:v>203007</c:v>
                </c:pt>
                <c:pt idx="304634">
                  <c:v>203007</c:v>
                </c:pt>
                <c:pt idx="304635">
                  <c:v>203007</c:v>
                </c:pt>
                <c:pt idx="304636">
                  <c:v>203007</c:v>
                </c:pt>
                <c:pt idx="304637">
                  <c:v>203007</c:v>
                </c:pt>
                <c:pt idx="304638">
                  <c:v>203007</c:v>
                </c:pt>
                <c:pt idx="304639">
                  <c:v>203007</c:v>
                </c:pt>
                <c:pt idx="304640">
                  <c:v>203007</c:v>
                </c:pt>
                <c:pt idx="304641">
                  <c:v>203007</c:v>
                </c:pt>
                <c:pt idx="304642">
                  <c:v>203007</c:v>
                </c:pt>
                <c:pt idx="304643">
                  <c:v>203007</c:v>
                </c:pt>
                <c:pt idx="304644">
                  <c:v>203007</c:v>
                </c:pt>
                <c:pt idx="304645">
                  <c:v>203007</c:v>
                </c:pt>
                <c:pt idx="304646">
                  <c:v>203007</c:v>
                </c:pt>
                <c:pt idx="304647">
                  <c:v>203007</c:v>
                </c:pt>
                <c:pt idx="304648">
                  <c:v>203007</c:v>
                </c:pt>
                <c:pt idx="304649">
                  <c:v>203007</c:v>
                </c:pt>
                <c:pt idx="304650">
                  <c:v>203007</c:v>
                </c:pt>
                <c:pt idx="304651">
                  <c:v>203007</c:v>
                </c:pt>
                <c:pt idx="304652">
                  <c:v>203007</c:v>
                </c:pt>
                <c:pt idx="304653">
                  <c:v>203007</c:v>
                </c:pt>
                <c:pt idx="304654">
                  <c:v>203007</c:v>
                </c:pt>
                <c:pt idx="304655">
                  <c:v>203007</c:v>
                </c:pt>
                <c:pt idx="304656">
                  <c:v>203007</c:v>
                </c:pt>
                <c:pt idx="304657">
                  <c:v>203007</c:v>
                </c:pt>
                <c:pt idx="304658">
                  <c:v>203007</c:v>
                </c:pt>
                <c:pt idx="304659">
                  <c:v>203007</c:v>
                </c:pt>
                <c:pt idx="304660">
                  <c:v>203007</c:v>
                </c:pt>
                <c:pt idx="304661">
                  <c:v>203007</c:v>
                </c:pt>
                <c:pt idx="304662">
                  <c:v>203007</c:v>
                </c:pt>
                <c:pt idx="304663">
                  <c:v>203007</c:v>
                </c:pt>
                <c:pt idx="304664">
                  <c:v>203007</c:v>
                </c:pt>
                <c:pt idx="304665">
                  <c:v>203007</c:v>
                </c:pt>
                <c:pt idx="304666">
                  <c:v>203007</c:v>
                </c:pt>
                <c:pt idx="304667">
                  <c:v>203007</c:v>
                </c:pt>
                <c:pt idx="304668">
                  <c:v>203007</c:v>
                </c:pt>
                <c:pt idx="304669">
                  <c:v>203007</c:v>
                </c:pt>
                <c:pt idx="304670">
                  <c:v>203007</c:v>
                </c:pt>
                <c:pt idx="304671">
                  <c:v>203007</c:v>
                </c:pt>
                <c:pt idx="304672">
                  <c:v>203007</c:v>
                </c:pt>
                <c:pt idx="304673">
                  <c:v>203007</c:v>
                </c:pt>
                <c:pt idx="304674">
                  <c:v>203007</c:v>
                </c:pt>
                <c:pt idx="304675">
                  <c:v>203007</c:v>
                </c:pt>
                <c:pt idx="304676">
                  <c:v>203007</c:v>
                </c:pt>
                <c:pt idx="304677">
                  <c:v>203007</c:v>
                </c:pt>
                <c:pt idx="304678">
                  <c:v>203007</c:v>
                </c:pt>
                <c:pt idx="304679">
                  <c:v>203007</c:v>
                </c:pt>
                <c:pt idx="304680">
                  <c:v>203007</c:v>
                </c:pt>
                <c:pt idx="304681">
                  <c:v>203007</c:v>
                </c:pt>
                <c:pt idx="304682">
                  <c:v>203007</c:v>
                </c:pt>
                <c:pt idx="304683">
                  <c:v>203007</c:v>
                </c:pt>
                <c:pt idx="304684">
                  <c:v>203007</c:v>
                </c:pt>
                <c:pt idx="304685">
                  <c:v>203007</c:v>
                </c:pt>
                <c:pt idx="304686">
                  <c:v>203007</c:v>
                </c:pt>
                <c:pt idx="304687">
                  <c:v>203007</c:v>
                </c:pt>
                <c:pt idx="304688">
                  <c:v>203007</c:v>
                </c:pt>
                <c:pt idx="304689">
                  <c:v>203007</c:v>
                </c:pt>
                <c:pt idx="304690">
                  <c:v>203007</c:v>
                </c:pt>
                <c:pt idx="304691">
                  <c:v>203007</c:v>
                </c:pt>
                <c:pt idx="304692">
                  <c:v>203007</c:v>
                </c:pt>
                <c:pt idx="304693">
                  <c:v>203007</c:v>
                </c:pt>
                <c:pt idx="304694">
                  <c:v>203007</c:v>
                </c:pt>
                <c:pt idx="304695">
                  <c:v>203007</c:v>
                </c:pt>
                <c:pt idx="304696">
                  <c:v>203007</c:v>
                </c:pt>
                <c:pt idx="304697">
                  <c:v>203007</c:v>
                </c:pt>
                <c:pt idx="304698">
                  <c:v>203007</c:v>
                </c:pt>
                <c:pt idx="304699">
                  <c:v>203007</c:v>
                </c:pt>
                <c:pt idx="304700">
                  <c:v>203007</c:v>
                </c:pt>
                <c:pt idx="304701">
                  <c:v>203007</c:v>
                </c:pt>
                <c:pt idx="304702">
                  <c:v>203007</c:v>
                </c:pt>
                <c:pt idx="304703">
                  <c:v>203007</c:v>
                </c:pt>
                <c:pt idx="304704">
                  <c:v>203007</c:v>
                </c:pt>
                <c:pt idx="304705">
                  <c:v>203007</c:v>
                </c:pt>
                <c:pt idx="304706">
                  <c:v>203007</c:v>
                </c:pt>
                <c:pt idx="304707">
                  <c:v>203007</c:v>
                </c:pt>
                <c:pt idx="304708">
                  <c:v>203007</c:v>
                </c:pt>
                <c:pt idx="304709">
                  <c:v>203007</c:v>
                </c:pt>
                <c:pt idx="304710">
                  <c:v>203007</c:v>
                </c:pt>
                <c:pt idx="304711">
                  <c:v>203007</c:v>
                </c:pt>
                <c:pt idx="304712">
                  <c:v>203007</c:v>
                </c:pt>
                <c:pt idx="304713">
                  <c:v>203007</c:v>
                </c:pt>
                <c:pt idx="304714">
                  <c:v>203007</c:v>
                </c:pt>
                <c:pt idx="304715">
                  <c:v>203007</c:v>
                </c:pt>
                <c:pt idx="304716">
                  <c:v>203007</c:v>
                </c:pt>
                <c:pt idx="304717">
                  <c:v>203007</c:v>
                </c:pt>
                <c:pt idx="304718">
                  <c:v>203007</c:v>
                </c:pt>
                <c:pt idx="304719">
                  <c:v>203007</c:v>
                </c:pt>
                <c:pt idx="304720">
                  <c:v>203007</c:v>
                </c:pt>
                <c:pt idx="304721">
                  <c:v>203007</c:v>
                </c:pt>
                <c:pt idx="304722">
                  <c:v>203007</c:v>
                </c:pt>
                <c:pt idx="304723">
                  <c:v>203007</c:v>
                </c:pt>
                <c:pt idx="304724">
                  <c:v>203007</c:v>
                </c:pt>
                <c:pt idx="304725">
                  <c:v>203007</c:v>
                </c:pt>
                <c:pt idx="304726">
                  <c:v>203007</c:v>
                </c:pt>
                <c:pt idx="304727">
                  <c:v>203007</c:v>
                </c:pt>
                <c:pt idx="304728">
                  <c:v>203007</c:v>
                </c:pt>
                <c:pt idx="304729">
                  <c:v>203007</c:v>
                </c:pt>
                <c:pt idx="304730">
                  <c:v>203007</c:v>
                </c:pt>
                <c:pt idx="304731">
                  <c:v>203007</c:v>
                </c:pt>
                <c:pt idx="304732">
                  <c:v>203007</c:v>
                </c:pt>
                <c:pt idx="304733">
                  <c:v>203007</c:v>
                </c:pt>
                <c:pt idx="304734">
                  <c:v>203007</c:v>
                </c:pt>
                <c:pt idx="304735">
                  <c:v>203007</c:v>
                </c:pt>
                <c:pt idx="304736">
                  <c:v>203007</c:v>
                </c:pt>
                <c:pt idx="304737">
                  <c:v>203007</c:v>
                </c:pt>
                <c:pt idx="304738">
                  <c:v>203007</c:v>
                </c:pt>
                <c:pt idx="304739">
                  <c:v>203007</c:v>
                </c:pt>
                <c:pt idx="304740">
                  <c:v>203007</c:v>
                </c:pt>
                <c:pt idx="304741">
                  <c:v>203007</c:v>
                </c:pt>
                <c:pt idx="304742">
                  <c:v>203007</c:v>
                </c:pt>
                <c:pt idx="304743">
                  <c:v>203007</c:v>
                </c:pt>
                <c:pt idx="304744">
                  <c:v>203007</c:v>
                </c:pt>
                <c:pt idx="304745">
                  <c:v>203007</c:v>
                </c:pt>
                <c:pt idx="304746">
                  <c:v>203007</c:v>
                </c:pt>
                <c:pt idx="304747">
                  <c:v>203007</c:v>
                </c:pt>
                <c:pt idx="304748">
                  <c:v>203007</c:v>
                </c:pt>
                <c:pt idx="304749">
                  <c:v>203007</c:v>
                </c:pt>
                <c:pt idx="304750">
                  <c:v>203007</c:v>
                </c:pt>
                <c:pt idx="304751">
                  <c:v>203007</c:v>
                </c:pt>
                <c:pt idx="304752">
                  <c:v>203007</c:v>
                </c:pt>
                <c:pt idx="304753">
                  <c:v>203007</c:v>
                </c:pt>
                <c:pt idx="304754">
                  <c:v>203007</c:v>
                </c:pt>
                <c:pt idx="304755">
                  <c:v>203007</c:v>
                </c:pt>
                <c:pt idx="304756">
                  <c:v>203007</c:v>
                </c:pt>
                <c:pt idx="304757">
                  <c:v>203007</c:v>
                </c:pt>
                <c:pt idx="304758">
                  <c:v>203007</c:v>
                </c:pt>
                <c:pt idx="304759">
                  <c:v>203007</c:v>
                </c:pt>
                <c:pt idx="304760">
                  <c:v>203007</c:v>
                </c:pt>
                <c:pt idx="304761">
                  <c:v>203007</c:v>
                </c:pt>
                <c:pt idx="304762">
                  <c:v>203007</c:v>
                </c:pt>
                <c:pt idx="304763">
                  <c:v>203007</c:v>
                </c:pt>
                <c:pt idx="304764">
                  <c:v>203007</c:v>
                </c:pt>
                <c:pt idx="304765">
                  <c:v>203007</c:v>
                </c:pt>
                <c:pt idx="304766">
                  <c:v>203007</c:v>
                </c:pt>
                <c:pt idx="304767">
                  <c:v>203007</c:v>
                </c:pt>
                <c:pt idx="304768">
                  <c:v>203007</c:v>
                </c:pt>
                <c:pt idx="304769">
                  <c:v>203007</c:v>
                </c:pt>
                <c:pt idx="304770">
                  <c:v>203007</c:v>
                </c:pt>
                <c:pt idx="304771">
                  <c:v>203007</c:v>
                </c:pt>
                <c:pt idx="304772">
                  <c:v>203007</c:v>
                </c:pt>
                <c:pt idx="304773">
                  <c:v>203007</c:v>
                </c:pt>
                <c:pt idx="304774">
                  <c:v>203007</c:v>
                </c:pt>
                <c:pt idx="304775">
                  <c:v>203007</c:v>
                </c:pt>
                <c:pt idx="304776">
                  <c:v>203007</c:v>
                </c:pt>
                <c:pt idx="304777">
                  <c:v>203007</c:v>
                </c:pt>
                <c:pt idx="304778">
                  <c:v>203007</c:v>
                </c:pt>
                <c:pt idx="304779">
                  <c:v>203007</c:v>
                </c:pt>
                <c:pt idx="304780">
                  <c:v>203007</c:v>
                </c:pt>
                <c:pt idx="304781">
                  <c:v>203007</c:v>
                </c:pt>
                <c:pt idx="304782">
                  <c:v>203007</c:v>
                </c:pt>
                <c:pt idx="304783">
                  <c:v>203007</c:v>
                </c:pt>
                <c:pt idx="304784">
                  <c:v>203007</c:v>
                </c:pt>
                <c:pt idx="304785">
                  <c:v>203007</c:v>
                </c:pt>
                <c:pt idx="304786">
                  <c:v>203007</c:v>
                </c:pt>
                <c:pt idx="304787">
                  <c:v>203007</c:v>
                </c:pt>
                <c:pt idx="304788">
                  <c:v>203007</c:v>
                </c:pt>
                <c:pt idx="304789">
                  <c:v>203007</c:v>
                </c:pt>
                <c:pt idx="304790">
                  <c:v>203007</c:v>
                </c:pt>
                <c:pt idx="304791">
                  <c:v>203007</c:v>
                </c:pt>
                <c:pt idx="304792">
                  <c:v>203007</c:v>
                </c:pt>
                <c:pt idx="304793">
                  <c:v>203007</c:v>
                </c:pt>
                <c:pt idx="304794">
                  <c:v>203007</c:v>
                </c:pt>
                <c:pt idx="304795">
                  <c:v>203007</c:v>
                </c:pt>
                <c:pt idx="304796">
                  <c:v>203007</c:v>
                </c:pt>
                <c:pt idx="304797">
                  <c:v>203007</c:v>
                </c:pt>
                <c:pt idx="304798">
                  <c:v>203007</c:v>
                </c:pt>
                <c:pt idx="304799">
                  <c:v>203007</c:v>
                </c:pt>
                <c:pt idx="304800">
                  <c:v>203007</c:v>
                </c:pt>
                <c:pt idx="304801">
                  <c:v>203007</c:v>
                </c:pt>
                <c:pt idx="304802">
                  <c:v>203007</c:v>
                </c:pt>
                <c:pt idx="304803">
                  <c:v>203007</c:v>
                </c:pt>
                <c:pt idx="304804">
                  <c:v>203007</c:v>
                </c:pt>
                <c:pt idx="304805">
                  <c:v>203007</c:v>
                </c:pt>
                <c:pt idx="304806">
                  <c:v>203007</c:v>
                </c:pt>
                <c:pt idx="304807">
                  <c:v>203007</c:v>
                </c:pt>
                <c:pt idx="304808">
                  <c:v>203007</c:v>
                </c:pt>
                <c:pt idx="304809">
                  <c:v>203007</c:v>
                </c:pt>
                <c:pt idx="304810">
                  <c:v>203007</c:v>
                </c:pt>
                <c:pt idx="304811">
                  <c:v>203007</c:v>
                </c:pt>
                <c:pt idx="304812">
                  <c:v>203007</c:v>
                </c:pt>
                <c:pt idx="304813">
                  <c:v>203007</c:v>
                </c:pt>
                <c:pt idx="304814">
                  <c:v>203007</c:v>
                </c:pt>
                <c:pt idx="304815">
                  <c:v>203007</c:v>
                </c:pt>
                <c:pt idx="304816">
                  <c:v>203007</c:v>
                </c:pt>
                <c:pt idx="304817">
                  <c:v>203007</c:v>
                </c:pt>
                <c:pt idx="304818">
                  <c:v>203007</c:v>
                </c:pt>
                <c:pt idx="304819">
                  <c:v>203007</c:v>
                </c:pt>
                <c:pt idx="304820">
                  <c:v>203007</c:v>
                </c:pt>
                <c:pt idx="304821">
                  <c:v>203007</c:v>
                </c:pt>
                <c:pt idx="304822">
                  <c:v>203007</c:v>
                </c:pt>
                <c:pt idx="304823">
                  <c:v>203007</c:v>
                </c:pt>
                <c:pt idx="304824">
                  <c:v>203007</c:v>
                </c:pt>
                <c:pt idx="304825">
                  <c:v>203007</c:v>
                </c:pt>
                <c:pt idx="304826">
                  <c:v>203007</c:v>
                </c:pt>
                <c:pt idx="304827">
                  <c:v>203007</c:v>
                </c:pt>
                <c:pt idx="304828">
                  <c:v>203007</c:v>
                </c:pt>
                <c:pt idx="304829">
                  <c:v>203007</c:v>
                </c:pt>
                <c:pt idx="304830">
                  <c:v>203007</c:v>
                </c:pt>
                <c:pt idx="304831">
                  <c:v>203007</c:v>
                </c:pt>
                <c:pt idx="304832">
                  <c:v>203007</c:v>
                </c:pt>
                <c:pt idx="304833">
                  <c:v>203007</c:v>
                </c:pt>
                <c:pt idx="304834">
                  <c:v>203007</c:v>
                </c:pt>
                <c:pt idx="304835">
                  <c:v>203007</c:v>
                </c:pt>
                <c:pt idx="304836">
                  <c:v>203007</c:v>
                </c:pt>
                <c:pt idx="304837">
                  <c:v>203007</c:v>
                </c:pt>
                <c:pt idx="304838">
                  <c:v>203007</c:v>
                </c:pt>
                <c:pt idx="304839">
                  <c:v>203007</c:v>
                </c:pt>
                <c:pt idx="304840">
                  <c:v>203007</c:v>
                </c:pt>
                <c:pt idx="304841">
                  <c:v>203007</c:v>
                </c:pt>
                <c:pt idx="304842">
                  <c:v>203007</c:v>
                </c:pt>
                <c:pt idx="304843">
                  <c:v>203007</c:v>
                </c:pt>
                <c:pt idx="304844">
                  <c:v>203007</c:v>
                </c:pt>
                <c:pt idx="304845">
                  <c:v>203007</c:v>
                </c:pt>
                <c:pt idx="304846">
                  <c:v>203007</c:v>
                </c:pt>
                <c:pt idx="304847">
                  <c:v>203007</c:v>
                </c:pt>
                <c:pt idx="304848">
                  <c:v>203007</c:v>
                </c:pt>
                <c:pt idx="304849">
                  <c:v>203007</c:v>
                </c:pt>
                <c:pt idx="304850">
                  <c:v>203007</c:v>
                </c:pt>
                <c:pt idx="304851">
                  <c:v>203007</c:v>
                </c:pt>
                <c:pt idx="304852">
                  <c:v>203007</c:v>
                </c:pt>
                <c:pt idx="304853">
                  <c:v>203007</c:v>
                </c:pt>
                <c:pt idx="304854">
                  <c:v>203007</c:v>
                </c:pt>
                <c:pt idx="304855">
                  <c:v>203007</c:v>
                </c:pt>
                <c:pt idx="304856">
                  <c:v>203007</c:v>
                </c:pt>
                <c:pt idx="304857">
                  <c:v>203007</c:v>
                </c:pt>
                <c:pt idx="304858">
                  <c:v>203007</c:v>
                </c:pt>
                <c:pt idx="304859">
                  <c:v>203007</c:v>
                </c:pt>
                <c:pt idx="304860">
                  <c:v>203007</c:v>
                </c:pt>
                <c:pt idx="304861">
                  <c:v>203007</c:v>
                </c:pt>
                <c:pt idx="304862">
                  <c:v>203007</c:v>
                </c:pt>
                <c:pt idx="304863">
                  <c:v>203007</c:v>
                </c:pt>
                <c:pt idx="304864">
                  <c:v>203007</c:v>
                </c:pt>
                <c:pt idx="304865">
                  <c:v>203007</c:v>
                </c:pt>
                <c:pt idx="304866">
                  <c:v>203007</c:v>
                </c:pt>
                <c:pt idx="304867">
                  <c:v>203007</c:v>
                </c:pt>
                <c:pt idx="304868">
                  <c:v>203007</c:v>
                </c:pt>
                <c:pt idx="304869">
                  <c:v>203007</c:v>
                </c:pt>
                <c:pt idx="304870">
                  <c:v>203007</c:v>
                </c:pt>
                <c:pt idx="304871">
                  <c:v>203007</c:v>
                </c:pt>
                <c:pt idx="304872">
                  <c:v>203007</c:v>
                </c:pt>
                <c:pt idx="304873">
                  <c:v>203007</c:v>
                </c:pt>
                <c:pt idx="304874">
                  <c:v>203007</c:v>
                </c:pt>
                <c:pt idx="304875">
                  <c:v>203007</c:v>
                </c:pt>
                <c:pt idx="304876">
                  <c:v>203007</c:v>
                </c:pt>
                <c:pt idx="304877">
                  <c:v>203007</c:v>
                </c:pt>
                <c:pt idx="304878">
                  <c:v>203007</c:v>
                </c:pt>
                <c:pt idx="304879">
                  <c:v>203007</c:v>
                </c:pt>
                <c:pt idx="304880">
                  <c:v>203007</c:v>
                </c:pt>
                <c:pt idx="304881">
                  <c:v>203007</c:v>
                </c:pt>
                <c:pt idx="304882">
                  <c:v>203007</c:v>
                </c:pt>
                <c:pt idx="304883">
                  <c:v>203007</c:v>
                </c:pt>
                <c:pt idx="304884">
                  <c:v>203007</c:v>
                </c:pt>
                <c:pt idx="304885">
                  <c:v>203007</c:v>
                </c:pt>
                <c:pt idx="304886">
                  <c:v>203007</c:v>
                </c:pt>
                <c:pt idx="304887">
                  <c:v>203007</c:v>
                </c:pt>
                <c:pt idx="304888">
                  <c:v>203007</c:v>
                </c:pt>
                <c:pt idx="304889">
                  <c:v>203007</c:v>
                </c:pt>
                <c:pt idx="304890">
                  <c:v>203007</c:v>
                </c:pt>
                <c:pt idx="304891">
                  <c:v>203007</c:v>
                </c:pt>
                <c:pt idx="304892">
                  <c:v>203007</c:v>
                </c:pt>
                <c:pt idx="304893">
                  <c:v>203007</c:v>
                </c:pt>
                <c:pt idx="304894">
                  <c:v>203007</c:v>
                </c:pt>
                <c:pt idx="304895">
                  <c:v>203007</c:v>
                </c:pt>
                <c:pt idx="304896">
                  <c:v>203007</c:v>
                </c:pt>
                <c:pt idx="304897">
                  <c:v>203007</c:v>
                </c:pt>
                <c:pt idx="304898">
                  <c:v>203007</c:v>
                </c:pt>
                <c:pt idx="304899">
                  <c:v>203007</c:v>
                </c:pt>
                <c:pt idx="304900">
                  <c:v>203007</c:v>
                </c:pt>
                <c:pt idx="304901">
                  <c:v>203007</c:v>
                </c:pt>
                <c:pt idx="304902">
                  <c:v>203007</c:v>
                </c:pt>
                <c:pt idx="304903">
                  <c:v>203007</c:v>
                </c:pt>
                <c:pt idx="304904">
                  <c:v>203007</c:v>
                </c:pt>
                <c:pt idx="304905">
                  <c:v>203007</c:v>
                </c:pt>
                <c:pt idx="304906">
                  <c:v>203007</c:v>
                </c:pt>
                <c:pt idx="304907">
                  <c:v>203007</c:v>
                </c:pt>
                <c:pt idx="304908">
                  <c:v>203007</c:v>
                </c:pt>
                <c:pt idx="304909">
                  <c:v>203007</c:v>
                </c:pt>
                <c:pt idx="304910">
                  <c:v>203007</c:v>
                </c:pt>
                <c:pt idx="304911">
                  <c:v>203007</c:v>
                </c:pt>
                <c:pt idx="304912">
                  <c:v>203007</c:v>
                </c:pt>
                <c:pt idx="304913">
                  <c:v>203007</c:v>
                </c:pt>
                <c:pt idx="304914">
                  <c:v>203007</c:v>
                </c:pt>
                <c:pt idx="304915">
                  <c:v>203007</c:v>
                </c:pt>
                <c:pt idx="304916">
                  <c:v>203007</c:v>
                </c:pt>
                <c:pt idx="304917">
                  <c:v>203007</c:v>
                </c:pt>
                <c:pt idx="304918">
                  <c:v>203007</c:v>
                </c:pt>
                <c:pt idx="304919">
                  <c:v>203007</c:v>
                </c:pt>
                <c:pt idx="304920">
                  <c:v>203007</c:v>
                </c:pt>
                <c:pt idx="304921">
                  <c:v>203007</c:v>
                </c:pt>
                <c:pt idx="304922">
                  <c:v>203007</c:v>
                </c:pt>
                <c:pt idx="304923">
                  <c:v>203007</c:v>
                </c:pt>
                <c:pt idx="304924">
                  <c:v>203007</c:v>
                </c:pt>
                <c:pt idx="304925">
                  <c:v>203007</c:v>
                </c:pt>
                <c:pt idx="304926">
                  <c:v>203007</c:v>
                </c:pt>
                <c:pt idx="304927">
                  <c:v>203007</c:v>
                </c:pt>
                <c:pt idx="304928">
                  <c:v>203007</c:v>
                </c:pt>
                <c:pt idx="304929">
                  <c:v>203007</c:v>
                </c:pt>
                <c:pt idx="304930">
                  <c:v>203007</c:v>
                </c:pt>
                <c:pt idx="304931">
                  <c:v>203007</c:v>
                </c:pt>
                <c:pt idx="304932">
                  <c:v>203007</c:v>
                </c:pt>
                <c:pt idx="304933">
                  <c:v>203007</c:v>
                </c:pt>
                <c:pt idx="304934">
                  <c:v>203007</c:v>
                </c:pt>
                <c:pt idx="304935">
                  <c:v>203007</c:v>
                </c:pt>
                <c:pt idx="304936">
                  <c:v>203007</c:v>
                </c:pt>
                <c:pt idx="304937">
                  <c:v>203007</c:v>
                </c:pt>
                <c:pt idx="304938">
                  <c:v>203007</c:v>
                </c:pt>
                <c:pt idx="304939">
                  <c:v>203007</c:v>
                </c:pt>
                <c:pt idx="304940">
                  <c:v>203007</c:v>
                </c:pt>
                <c:pt idx="304941">
                  <c:v>203007</c:v>
                </c:pt>
                <c:pt idx="304942">
                  <c:v>203007</c:v>
                </c:pt>
                <c:pt idx="304943">
                  <c:v>203007</c:v>
                </c:pt>
                <c:pt idx="304944">
                  <c:v>203007</c:v>
                </c:pt>
                <c:pt idx="304945">
                  <c:v>203007</c:v>
                </c:pt>
                <c:pt idx="304946">
                  <c:v>203007</c:v>
                </c:pt>
                <c:pt idx="304947">
                  <c:v>203007</c:v>
                </c:pt>
                <c:pt idx="304948">
                  <c:v>203007</c:v>
                </c:pt>
                <c:pt idx="304949">
                  <c:v>203007</c:v>
                </c:pt>
                <c:pt idx="304950">
                  <c:v>203007</c:v>
                </c:pt>
                <c:pt idx="304951">
                  <c:v>203007</c:v>
                </c:pt>
                <c:pt idx="304952">
                  <c:v>203007</c:v>
                </c:pt>
                <c:pt idx="304953">
                  <c:v>203007</c:v>
                </c:pt>
                <c:pt idx="304954">
                  <c:v>203007</c:v>
                </c:pt>
                <c:pt idx="304955">
                  <c:v>203007</c:v>
                </c:pt>
                <c:pt idx="304956">
                  <c:v>203007</c:v>
                </c:pt>
                <c:pt idx="304957">
                  <c:v>203007</c:v>
                </c:pt>
                <c:pt idx="304958">
                  <c:v>203007</c:v>
                </c:pt>
                <c:pt idx="304959">
                  <c:v>203007</c:v>
                </c:pt>
                <c:pt idx="304960">
                  <c:v>203007</c:v>
                </c:pt>
                <c:pt idx="304961">
                  <c:v>203007</c:v>
                </c:pt>
                <c:pt idx="304962">
                  <c:v>203007</c:v>
                </c:pt>
                <c:pt idx="304963">
                  <c:v>203007</c:v>
                </c:pt>
                <c:pt idx="304964">
                  <c:v>203007</c:v>
                </c:pt>
                <c:pt idx="304965">
                  <c:v>203007</c:v>
                </c:pt>
                <c:pt idx="304966">
                  <c:v>203007</c:v>
                </c:pt>
                <c:pt idx="304967">
                  <c:v>203007</c:v>
                </c:pt>
                <c:pt idx="304968">
                  <c:v>203007</c:v>
                </c:pt>
                <c:pt idx="304969">
                  <c:v>203007</c:v>
                </c:pt>
                <c:pt idx="304970">
                  <c:v>203007</c:v>
                </c:pt>
                <c:pt idx="304971">
                  <c:v>203007</c:v>
                </c:pt>
                <c:pt idx="304972">
                  <c:v>203007</c:v>
                </c:pt>
                <c:pt idx="304973">
                  <c:v>203007</c:v>
                </c:pt>
                <c:pt idx="304974">
                  <c:v>203007</c:v>
                </c:pt>
                <c:pt idx="304975">
                  <c:v>203007</c:v>
                </c:pt>
                <c:pt idx="304976">
                  <c:v>203007</c:v>
                </c:pt>
                <c:pt idx="304977">
                  <c:v>203007</c:v>
                </c:pt>
                <c:pt idx="304978">
                  <c:v>203007</c:v>
                </c:pt>
                <c:pt idx="304979">
                  <c:v>203007</c:v>
                </c:pt>
                <c:pt idx="304980">
                  <c:v>203007</c:v>
                </c:pt>
                <c:pt idx="304981">
                  <c:v>203007</c:v>
                </c:pt>
                <c:pt idx="304982">
                  <c:v>203007</c:v>
                </c:pt>
                <c:pt idx="304983">
                  <c:v>203007</c:v>
                </c:pt>
                <c:pt idx="304984">
                  <c:v>203007</c:v>
                </c:pt>
                <c:pt idx="304985">
                  <c:v>203007</c:v>
                </c:pt>
                <c:pt idx="304986">
                  <c:v>203007</c:v>
                </c:pt>
                <c:pt idx="304987">
                  <c:v>203007</c:v>
                </c:pt>
                <c:pt idx="304988">
                  <c:v>203007</c:v>
                </c:pt>
                <c:pt idx="304989">
                  <c:v>203007</c:v>
                </c:pt>
                <c:pt idx="304990">
                  <c:v>203007</c:v>
                </c:pt>
                <c:pt idx="304991">
                  <c:v>203007</c:v>
                </c:pt>
                <c:pt idx="304992">
                  <c:v>203007</c:v>
                </c:pt>
                <c:pt idx="304993">
                  <c:v>203007</c:v>
                </c:pt>
                <c:pt idx="304994">
                  <c:v>203007</c:v>
                </c:pt>
                <c:pt idx="304995">
                  <c:v>203007</c:v>
                </c:pt>
                <c:pt idx="304996">
                  <c:v>203007</c:v>
                </c:pt>
                <c:pt idx="304997">
                  <c:v>203007</c:v>
                </c:pt>
                <c:pt idx="304998">
                  <c:v>203007</c:v>
                </c:pt>
                <c:pt idx="304999">
                  <c:v>203007</c:v>
                </c:pt>
                <c:pt idx="305000">
                  <c:v>203007</c:v>
                </c:pt>
                <c:pt idx="305001">
                  <c:v>203007</c:v>
                </c:pt>
                <c:pt idx="305002">
                  <c:v>203007</c:v>
                </c:pt>
                <c:pt idx="305003">
                  <c:v>203007</c:v>
                </c:pt>
                <c:pt idx="305004">
                  <c:v>203007</c:v>
                </c:pt>
                <c:pt idx="305005">
                  <c:v>203007</c:v>
                </c:pt>
                <c:pt idx="305006">
                  <c:v>203007</c:v>
                </c:pt>
                <c:pt idx="305007">
                  <c:v>203007</c:v>
                </c:pt>
                <c:pt idx="305008">
                  <c:v>203007</c:v>
                </c:pt>
                <c:pt idx="305009">
                  <c:v>203007</c:v>
                </c:pt>
                <c:pt idx="305010">
                  <c:v>203007</c:v>
                </c:pt>
                <c:pt idx="305011">
                  <c:v>203007</c:v>
                </c:pt>
                <c:pt idx="305012">
                  <c:v>203007</c:v>
                </c:pt>
                <c:pt idx="305013">
                  <c:v>203007</c:v>
                </c:pt>
                <c:pt idx="305014">
                  <c:v>203007</c:v>
                </c:pt>
                <c:pt idx="305015">
                  <c:v>203007</c:v>
                </c:pt>
                <c:pt idx="305016">
                  <c:v>203007</c:v>
                </c:pt>
                <c:pt idx="305017">
                  <c:v>203007</c:v>
                </c:pt>
                <c:pt idx="305018">
                  <c:v>203007</c:v>
                </c:pt>
                <c:pt idx="305019">
                  <c:v>203007</c:v>
                </c:pt>
                <c:pt idx="305020">
                  <c:v>203007</c:v>
                </c:pt>
                <c:pt idx="305021">
                  <c:v>203007</c:v>
                </c:pt>
                <c:pt idx="305022">
                  <c:v>203007</c:v>
                </c:pt>
                <c:pt idx="305023">
                  <c:v>203007</c:v>
                </c:pt>
                <c:pt idx="305024">
                  <c:v>203007</c:v>
                </c:pt>
                <c:pt idx="305025">
                  <c:v>203007</c:v>
                </c:pt>
                <c:pt idx="305026">
                  <c:v>203007</c:v>
                </c:pt>
                <c:pt idx="305027">
                  <c:v>203007</c:v>
                </c:pt>
                <c:pt idx="305028">
                  <c:v>203007</c:v>
                </c:pt>
                <c:pt idx="305029">
                  <c:v>203007</c:v>
                </c:pt>
                <c:pt idx="305030">
                  <c:v>203007</c:v>
                </c:pt>
                <c:pt idx="305031">
                  <c:v>203007</c:v>
                </c:pt>
                <c:pt idx="305032">
                  <c:v>203007</c:v>
                </c:pt>
                <c:pt idx="305033">
                  <c:v>203007</c:v>
                </c:pt>
                <c:pt idx="305034">
                  <c:v>203007</c:v>
                </c:pt>
                <c:pt idx="305035">
                  <c:v>203007</c:v>
                </c:pt>
                <c:pt idx="305036">
                  <c:v>203007</c:v>
                </c:pt>
                <c:pt idx="305037">
                  <c:v>203007</c:v>
                </c:pt>
                <c:pt idx="305038">
                  <c:v>203007</c:v>
                </c:pt>
                <c:pt idx="305039">
                  <c:v>203007</c:v>
                </c:pt>
                <c:pt idx="305040">
                  <c:v>203007</c:v>
                </c:pt>
                <c:pt idx="305041">
                  <c:v>203007</c:v>
                </c:pt>
                <c:pt idx="305042">
                  <c:v>203007</c:v>
                </c:pt>
                <c:pt idx="305043">
                  <c:v>203007</c:v>
                </c:pt>
                <c:pt idx="305044">
                  <c:v>203007</c:v>
                </c:pt>
                <c:pt idx="305045">
                  <c:v>203007</c:v>
                </c:pt>
                <c:pt idx="305046">
                  <c:v>203007</c:v>
                </c:pt>
                <c:pt idx="305047">
                  <c:v>203007</c:v>
                </c:pt>
                <c:pt idx="305048">
                  <c:v>203007</c:v>
                </c:pt>
                <c:pt idx="305049">
                  <c:v>203007</c:v>
                </c:pt>
                <c:pt idx="305050">
                  <c:v>203007</c:v>
                </c:pt>
                <c:pt idx="305051">
                  <c:v>203007</c:v>
                </c:pt>
                <c:pt idx="305052">
                  <c:v>203007</c:v>
                </c:pt>
                <c:pt idx="305053">
                  <c:v>203007</c:v>
                </c:pt>
                <c:pt idx="305054">
                  <c:v>203007</c:v>
                </c:pt>
                <c:pt idx="305055">
                  <c:v>203007</c:v>
                </c:pt>
                <c:pt idx="305056">
                  <c:v>203007</c:v>
                </c:pt>
                <c:pt idx="305057">
                  <c:v>203007</c:v>
                </c:pt>
                <c:pt idx="305058">
                  <c:v>203007</c:v>
                </c:pt>
                <c:pt idx="305059">
                  <c:v>203007</c:v>
                </c:pt>
                <c:pt idx="305060">
                  <c:v>203007</c:v>
                </c:pt>
                <c:pt idx="305061">
                  <c:v>203007</c:v>
                </c:pt>
                <c:pt idx="305062">
                  <c:v>203007</c:v>
                </c:pt>
                <c:pt idx="305063">
                  <c:v>203007</c:v>
                </c:pt>
                <c:pt idx="305064">
                  <c:v>203007</c:v>
                </c:pt>
                <c:pt idx="305065">
                  <c:v>203007</c:v>
                </c:pt>
                <c:pt idx="305066">
                  <c:v>203007</c:v>
                </c:pt>
                <c:pt idx="305067">
                  <c:v>203007</c:v>
                </c:pt>
                <c:pt idx="305068">
                  <c:v>203007</c:v>
                </c:pt>
                <c:pt idx="305069">
                  <c:v>203007</c:v>
                </c:pt>
                <c:pt idx="305070">
                  <c:v>203007</c:v>
                </c:pt>
                <c:pt idx="305071">
                  <c:v>203007</c:v>
                </c:pt>
                <c:pt idx="305072">
                  <c:v>203007</c:v>
                </c:pt>
                <c:pt idx="305073">
                  <c:v>203007</c:v>
                </c:pt>
                <c:pt idx="305074">
                  <c:v>203007</c:v>
                </c:pt>
                <c:pt idx="305075">
                  <c:v>203007</c:v>
                </c:pt>
                <c:pt idx="305076">
                  <c:v>203007</c:v>
                </c:pt>
                <c:pt idx="305077">
                  <c:v>203007</c:v>
                </c:pt>
                <c:pt idx="305078">
                  <c:v>203007</c:v>
                </c:pt>
                <c:pt idx="305079">
                  <c:v>203007</c:v>
                </c:pt>
                <c:pt idx="305080">
                  <c:v>203007</c:v>
                </c:pt>
                <c:pt idx="305081">
                  <c:v>203007</c:v>
                </c:pt>
                <c:pt idx="305082">
                  <c:v>203007</c:v>
                </c:pt>
                <c:pt idx="305083">
                  <c:v>203007</c:v>
                </c:pt>
                <c:pt idx="305084">
                  <c:v>203007</c:v>
                </c:pt>
                <c:pt idx="305085">
                  <c:v>203007</c:v>
                </c:pt>
                <c:pt idx="305086">
                  <c:v>203007</c:v>
                </c:pt>
                <c:pt idx="305087">
                  <c:v>203007</c:v>
                </c:pt>
                <c:pt idx="305088">
                  <c:v>203007</c:v>
                </c:pt>
                <c:pt idx="305089">
                  <c:v>203007</c:v>
                </c:pt>
                <c:pt idx="305090">
                  <c:v>203007</c:v>
                </c:pt>
                <c:pt idx="305091">
                  <c:v>203007</c:v>
                </c:pt>
                <c:pt idx="305092">
                  <c:v>203007</c:v>
                </c:pt>
                <c:pt idx="305093">
                  <c:v>203007</c:v>
                </c:pt>
                <c:pt idx="305094">
                  <c:v>203007</c:v>
                </c:pt>
                <c:pt idx="305095">
                  <c:v>203007</c:v>
                </c:pt>
                <c:pt idx="305096">
                  <c:v>203007</c:v>
                </c:pt>
                <c:pt idx="305097">
                  <c:v>203007</c:v>
                </c:pt>
                <c:pt idx="305098">
                  <c:v>203007</c:v>
                </c:pt>
                <c:pt idx="305099">
                  <c:v>203007</c:v>
                </c:pt>
                <c:pt idx="305100">
                  <c:v>203007</c:v>
                </c:pt>
                <c:pt idx="305101">
                  <c:v>203007</c:v>
                </c:pt>
                <c:pt idx="305102">
                  <c:v>203007</c:v>
                </c:pt>
                <c:pt idx="305103">
                  <c:v>203007</c:v>
                </c:pt>
                <c:pt idx="305104">
                  <c:v>203007</c:v>
                </c:pt>
                <c:pt idx="305105">
                  <c:v>203007</c:v>
                </c:pt>
                <c:pt idx="305106">
                  <c:v>203007</c:v>
                </c:pt>
                <c:pt idx="305107">
                  <c:v>203007</c:v>
                </c:pt>
                <c:pt idx="305108">
                  <c:v>203007</c:v>
                </c:pt>
                <c:pt idx="305109">
                  <c:v>203007</c:v>
                </c:pt>
                <c:pt idx="305110">
                  <c:v>203007</c:v>
                </c:pt>
                <c:pt idx="305111">
                  <c:v>203007</c:v>
                </c:pt>
                <c:pt idx="305112">
                  <c:v>203007</c:v>
                </c:pt>
                <c:pt idx="305113">
                  <c:v>203007</c:v>
                </c:pt>
                <c:pt idx="305114">
                  <c:v>203007</c:v>
                </c:pt>
                <c:pt idx="305115">
                  <c:v>203007</c:v>
                </c:pt>
                <c:pt idx="305116">
                  <c:v>203007</c:v>
                </c:pt>
                <c:pt idx="305117">
                  <c:v>203007</c:v>
                </c:pt>
                <c:pt idx="305118">
                  <c:v>203007</c:v>
                </c:pt>
                <c:pt idx="305119">
                  <c:v>203007</c:v>
                </c:pt>
                <c:pt idx="305120">
                  <c:v>203007</c:v>
                </c:pt>
                <c:pt idx="305121">
                  <c:v>203007</c:v>
                </c:pt>
                <c:pt idx="305122">
                  <c:v>203007</c:v>
                </c:pt>
                <c:pt idx="305123">
                  <c:v>203007</c:v>
                </c:pt>
                <c:pt idx="305124">
                  <c:v>203007</c:v>
                </c:pt>
                <c:pt idx="305125">
                  <c:v>203007</c:v>
                </c:pt>
                <c:pt idx="305126">
                  <c:v>203007</c:v>
                </c:pt>
                <c:pt idx="305127">
                  <c:v>203007</c:v>
                </c:pt>
                <c:pt idx="305128">
                  <c:v>203007</c:v>
                </c:pt>
                <c:pt idx="305129">
                  <c:v>203007</c:v>
                </c:pt>
                <c:pt idx="305130">
                  <c:v>203007</c:v>
                </c:pt>
                <c:pt idx="305131">
                  <c:v>203007</c:v>
                </c:pt>
                <c:pt idx="305132">
                  <c:v>203007</c:v>
                </c:pt>
                <c:pt idx="305133">
                  <c:v>203007</c:v>
                </c:pt>
                <c:pt idx="305134">
                  <c:v>203007</c:v>
                </c:pt>
                <c:pt idx="305135">
                  <c:v>203007</c:v>
                </c:pt>
                <c:pt idx="305136">
                  <c:v>203007</c:v>
                </c:pt>
                <c:pt idx="305137">
                  <c:v>203007</c:v>
                </c:pt>
                <c:pt idx="305138">
                  <c:v>203007</c:v>
                </c:pt>
                <c:pt idx="305139">
                  <c:v>203007</c:v>
                </c:pt>
                <c:pt idx="305140">
                  <c:v>203007</c:v>
                </c:pt>
                <c:pt idx="305141">
                  <c:v>203007</c:v>
                </c:pt>
                <c:pt idx="305142">
                  <c:v>203007</c:v>
                </c:pt>
                <c:pt idx="305143">
                  <c:v>203007</c:v>
                </c:pt>
                <c:pt idx="305144">
                  <c:v>203007</c:v>
                </c:pt>
                <c:pt idx="305145">
                  <c:v>203007</c:v>
                </c:pt>
                <c:pt idx="305146">
                  <c:v>203007</c:v>
                </c:pt>
                <c:pt idx="305147">
                  <c:v>203007</c:v>
                </c:pt>
                <c:pt idx="305148">
                  <c:v>203007</c:v>
                </c:pt>
                <c:pt idx="305149">
                  <c:v>203007</c:v>
                </c:pt>
                <c:pt idx="305150">
                  <c:v>203007</c:v>
                </c:pt>
                <c:pt idx="305151">
                  <c:v>203007</c:v>
                </c:pt>
                <c:pt idx="305152">
                  <c:v>203007</c:v>
                </c:pt>
                <c:pt idx="305153">
                  <c:v>203007</c:v>
                </c:pt>
                <c:pt idx="305154">
                  <c:v>203007</c:v>
                </c:pt>
                <c:pt idx="305155">
                  <c:v>203007</c:v>
                </c:pt>
                <c:pt idx="305156">
                  <c:v>203007</c:v>
                </c:pt>
                <c:pt idx="305157">
                  <c:v>203007</c:v>
                </c:pt>
                <c:pt idx="305158">
                  <c:v>203007</c:v>
                </c:pt>
                <c:pt idx="305159">
                  <c:v>203007</c:v>
                </c:pt>
                <c:pt idx="305160">
                  <c:v>203007</c:v>
                </c:pt>
                <c:pt idx="305161">
                  <c:v>203007</c:v>
                </c:pt>
                <c:pt idx="305162">
                  <c:v>203007</c:v>
                </c:pt>
                <c:pt idx="305163">
                  <c:v>203007</c:v>
                </c:pt>
                <c:pt idx="305164">
                  <c:v>203007</c:v>
                </c:pt>
                <c:pt idx="305165">
                  <c:v>203007</c:v>
                </c:pt>
                <c:pt idx="305166">
                  <c:v>203007</c:v>
                </c:pt>
                <c:pt idx="305167">
                  <c:v>203007</c:v>
                </c:pt>
                <c:pt idx="305168">
                  <c:v>203007</c:v>
                </c:pt>
                <c:pt idx="305169">
                  <c:v>203007</c:v>
                </c:pt>
                <c:pt idx="305170">
                  <c:v>203007</c:v>
                </c:pt>
                <c:pt idx="305171">
                  <c:v>203007</c:v>
                </c:pt>
                <c:pt idx="305172">
                  <c:v>203007</c:v>
                </c:pt>
                <c:pt idx="305173">
                  <c:v>203007</c:v>
                </c:pt>
                <c:pt idx="305174">
                  <c:v>203007</c:v>
                </c:pt>
                <c:pt idx="305175">
                  <c:v>203007</c:v>
                </c:pt>
                <c:pt idx="305176">
                  <c:v>203007</c:v>
                </c:pt>
                <c:pt idx="305177">
                  <c:v>203007</c:v>
                </c:pt>
                <c:pt idx="305178">
                  <c:v>203007</c:v>
                </c:pt>
                <c:pt idx="305179">
                  <c:v>203007</c:v>
                </c:pt>
                <c:pt idx="305180">
                  <c:v>203007</c:v>
                </c:pt>
                <c:pt idx="305181">
                  <c:v>203007</c:v>
                </c:pt>
                <c:pt idx="305182">
                  <c:v>203007</c:v>
                </c:pt>
                <c:pt idx="305183">
                  <c:v>203007</c:v>
                </c:pt>
                <c:pt idx="305184">
                  <c:v>203007</c:v>
                </c:pt>
                <c:pt idx="305185">
                  <c:v>203007</c:v>
                </c:pt>
                <c:pt idx="305186">
                  <c:v>203007</c:v>
                </c:pt>
                <c:pt idx="305187">
                  <c:v>203007</c:v>
                </c:pt>
                <c:pt idx="305188">
                  <c:v>203007</c:v>
                </c:pt>
                <c:pt idx="305189">
                  <c:v>203007</c:v>
                </c:pt>
                <c:pt idx="305190">
                  <c:v>203007</c:v>
                </c:pt>
                <c:pt idx="305191">
                  <c:v>203007</c:v>
                </c:pt>
                <c:pt idx="305192">
                  <c:v>203007</c:v>
                </c:pt>
                <c:pt idx="305193">
                  <c:v>203007</c:v>
                </c:pt>
                <c:pt idx="305194">
                  <c:v>203007</c:v>
                </c:pt>
                <c:pt idx="305195">
                  <c:v>203007</c:v>
                </c:pt>
                <c:pt idx="305196">
                  <c:v>203007</c:v>
                </c:pt>
                <c:pt idx="305197">
                  <c:v>203007</c:v>
                </c:pt>
                <c:pt idx="305198">
                  <c:v>203007</c:v>
                </c:pt>
                <c:pt idx="305199">
                  <c:v>203007</c:v>
                </c:pt>
                <c:pt idx="305200">
                  <c:v>203007</c:v>
                </c:pt>
                <c:pt idx="305201">
                  <c:v>203007</c:v>
                </c:pt>
                <c:pt idx="305202">
                  <c:v>203007</c:v>
                </c:pt>
                <c:pt idx="305203">
                  <c:v>203007</c:v>
                </c:pt>
                <c:pt idx="305204">
                  <c:v>203007</c:v>
                </c:pt>
                <c:pt idx="305205">
                  <c:v>203007</c:v>
                </c:pt>
                <c:pt idx="305206">
                  <c:v>203007</c:v>
                </c:pt>
                <c:pt idx="305207">
                  <c:v>203007</c:v>
                </c:pt>
                <c:pt idx="305208">
                  <c:v>203007</c:v>
                </c:pt>
                <c:pt idx="305209">
                  <c:v>203007</c:v>
                </c:pt>
                <c:pt idx="305210">
                  <c:v>203007</c:v>
                </c:pt>
                <c:pt idx="305211">
                  <c:v>203007</c:v>
                </c:pt>
                <c:pt idx="305212">
                  <c:v>203007</c:v>
                </c:pt>
                <c:pt idx="305213">
                  <c:v>203007</c:v>
                </c:pt>
                <c:pt idx="305214">
                  <c:v>203007</c:v>
                </c:pt>
                <c:pt idx="305215">
                  <c:v>203007</c:v>
                </c:pt>
                <c:pt idx="305216">
                  <c:v>203007</c:v>
                </c:pt>
                <c:pt idx="305217">
                  <c:v>203007</c:v>
                </c:pt>
                <c:pt idx="305218">
                  <c:v>203007</c:v>
                </c:pt>
                <c:pt idx="305219">
                  <c:v>203007</c:v>
                </c:pt>
                <c:pt idx="305220">
                  <c:v>203007</c:v>
                </c:pt>
                <c:pt idx="305221">
                  <c:v>203007</c:v>
                </c:pt>
                <c:pt idx="305222">
                  <c:v>203007</c:v>
                </c:pt>
                <c:pt idx="305223">
                  <c:v>203007</c:v>
                </c:pt>
                <c:pt idx="305224">
                  <c:v>203007</c:v>
                </c:pt>
                <c:pt idx="305225">
                  <c:v>203007</c:v>
                </c:pt>
                <c:pt idx="305226">
                  <c:v>203007</c:v>
                </c:pt>
                <c:pt idx="305227">
                  <c:v>203007</c:v>
                </c:pt>
                <c:pt idx="305228">
                  <c:v>203007</c:v>
                </c:pt>
                <c:pt idx="305229">
                  <c:v>203007</c:v>
                </c:pt>
                <c:pt idx="305230">
                  <c:v>203007</c:v>
                </c:pt>
                <c:pt idx="305231">
                  <c:v>203007</c:v>
                </c:pt>
                <c:pt idx="305232">
                  <c:v>203007</c:v>
                </c:pt>
                <c:pt idx="305233">
                  <c:v>203007</c:v>
                </c:pt>
                <c:pt idx="305234">
                  <c:v>203007</c:v>
                </c:pt>
                <c:pt idx="305235">
                  <c:v>203007</c:v>
                </c:pt>
                <c:pt idx="305236">
                  <c:v>203007</c:v>
                </c:pt>
                <c:pt idx="305237">
                  <c:v>203007</c:v>
                </c:pt>
                <c:pt idx="305238">
                  <c:v>203007</c:v>
                </c:pt>
                <c:pt idx="305239">
                  <c:v>203007</c:v>
                </c:pt>
                <c:pt idx="305240">
                  <c:v>203007</c:v>
                </c:pt>
                <c:pt idx="305241">
                  <c:v>203007</c:v>
                </c:pt>
                <c:pt idx="305242">
                  <c:v>203007</c:v>
                </c:pt>
                <c:pt idx="305243">
                  <c:v>203007</c:v>
                </c:pt>
                <c:pt idx="305244">
                  <c:v>203007</c:v>
                </c:pt>
                <c:pt idx="305245">
                  <c:v>203007</c:v>
                </c:pt>
                <c:pt idx="305246">
                  <c:v>203007</c:v>
                </c:pt>
                <c:pt idx="305247">
                  <c:v>203007</c:v>
                </c:pt>
                <c:pt idx="305248">
                  <c:v>203007</c:v>
                </c:pt>
                <c:pt idx="305249">
                  <c:v>203007</c:v>
                </c:pt>
                <c:pt idx="305250">
                  <c:v>203007</c:v>
                </c:pt>
                <c:pt idx="305251">
                  <c:v>203007</c:v>
                </c:pt>
                <c:pt idx="305252">
                  <c:v>203007</c:v>
                </c:pt>
                <c:pt idx="305253">
                  <c:v>203007</c:v>
                </c:pt>
                <c:pt idx="305254">
                  <c:v>203007</c:v>
                </c:pt>
                <c:pt idx="305255">
                  <c:v>203007</c:v>
                </c:pt>
                <c:pt idx="305256">
                  <c:v>203007</c:v>
                </c:pt>
                <c:pt idx="305257">
                  <c:v>203007</c:v>
                </c:pt>
                <c:pt idx="305258">
                  <c:v>203007</c:v>
                </c:pt>
                <c:pt idx="305259">
                  <c:v>203007</c:v>
                </c:pt>
                <c:pt idx="305260">
                  <c:v>203007</c:v>
                </c:pt>
                <c:pt idx="305261">
                  <c:v>203007</c:v>
                </c:pt>
                <c:pt idx="305262">
                  <c:v>203007</c:v>
                </c:pt>
                <c:pt idx="305263">
                  <c:v>203007</c:v>
                </c:pt>
                <c:pt idx="305264">
                  <c:v>203007</c:v>
                </c:pt>
                <c:pt idx="305265">
                  <c:v>203007</c:v>
                </c:pt>
                <c:pt idx="305266">
                  <c:v>203007</c:v>
                </c:pt>
                <c:pt idx="305267">
                  <c:v>203007</c:v>
                </c:pt>
                <c:pt idx="305268">
                  <c:v>203007</c:v>
                </c:pt>
                <c:pt idx="305269">
                  <c:v>203007</c:v>
                </c:pt>
                <c:pt idx="305270">
                  <c:v>203007</c:v>
                </c:pt>
                <c:pt idx="305271">
                  <c:v>203007</c:v>
                </c:pt>
                <c:pt idx="305272">
                  <c:v>203007</c:v>
                </c:pt>
                <c:pt idx="305273">
                  <c:v>203007</c:v>
                </c:pt>
                <c:pt idx="305274">
                  <c:v>203007</c:v>
                </c:pt>
                <c:pt idx="305275">
                  <c:v>203007</c:v>
                </c:pt>
                <c:pt idx="305276">
                  <c:v>203007</c:v>
                </c:pt>
                <c:pt idx="305277">
                  <c:v>203007</c:v>
                </c:pt>
                <c:pt idx="305278">
                  <c:v>203007</c:v>
                </c:pt>
                <c:pt idx="305279">
                  <c:v>203007</c:v>
                </c:pt>
                <c:pt idx="305280">
                  <c:v>203007</c:v>
                </c:pt>
                <c:pt idx="305281">
                  <c:v>203007</c:v>
                </c:pt>
                <c:pt idx="305282">
                  <c:v>203007</c:v>
                </c:pt>
                <c:pt idx="305283">
                  <c:v>203007</c:v>
                </c:pt>
                <c:pt idx="305284">
                  <c:v>203007</c:v>
                </c:pt>
                <c:pt idx="305285">
                  <c:v>203007</c:v>
                </c:pt>
                <c:pt idx="305286">
                  <c:v>203007</c:v>
                </c:pt>
                <c:pt idx="305287">
                  <c:v>203007</c:v>
                </c:pt>
                <c:pt idx="305288">
                  <c:v>203007</c:v>
                </c:pt>
                <c:pt idx="305289">
                  <c:v>203007</c:v>
                </c:pt>
                <c:pt idx="305290">
                  <c:v>203007</c:v>
                </c:pt>
                <c:pt idx="305291">
                  <c:v>203007</c:v>
                </c:pt>
                <c:pt idx="305292">
                  <c:v>203007</c:v>
                </c:pt>
                <c:pt idx="305293">
                  <c:v>203007</c:v>
                </c:pt>
                <c:pt idx="305294">
                  <c:v>203007</c:v>
                </c:pt>
                <c:pt idx="305295">
                  <c:v>203007</c:v>
                </c:pt>
                <c:pt idx="305296">
                  <c:v>203007</c:v>
                </c:pt>
                <c:pt idx="305297">
                  <c:v>203007</c:v>
                </c:pt>
                <c:pt idx="305298">
                  <c:v>203007</c:v>
                </c:pt>
                <c:pt idx="305299">
                  <c:v>203007</c:v>
                </c:pt>
                <c:pt idx="305300">
                  <c:v>203007</c:v>
                </c:pt>
                <c:pt idx="305301">
                  <c:v>203007</c:v>
                </c:pt>
                <c:pt idx="305302">
                  <c:v>203007</c:v>
                </c:pt>
                <c:pt idx="305303">
                  <c:v>203007</c:v>
                </c:pt>
                <c:pt idx="305304">
                  <c:v>203007</c:v>
                </c:pt>
                <c:pt idx="305305">
                  <c:v>203007</c:v>
                </c:pt>
                <c:pt idx="305306">
                  <c:v>203007</c:v>
                </c:pt>
                <c:pt idx="305307">
                  <c:v>203007</c:v>
                </c:pt>
                <c:pt idx="305308">
                  <c:v>203007</c:v>
                </c:pt>
                <c:pt idx="305309">
                  <c:v>203007</c:v>
                </c:pt>
                <c:pt idx="305310">
                  <c:v>203007</c:v>
                </c:pt>
                <c:pt idx="305311">
                  <c:v>203007</c:v>
                </c:pt>
                <c:pt idx="305312">
                  <c:v>203007</c:v>
                </c:pt>
                <c:pt idx="305313">
                  <c:v>203007</c:v>
                </c:pt>
                <c:pt idx="305314">
                  <c:v>203007</c:v>
                </c:pt>
                <c:pt idx="305315">
                  <c:v>203007</c:v>
                </c:pt>
                <c:pt idx="305316">
                  <c:v>203007</c:v>
                </c:pt>
                <c:pt idx="305317">
                  <c:v>203007</c:v>
                </c:pt>
                <c:pt idx="305318">
                  <c:v>203007</c:v>
                </c:pt>
                <c:pt idx="305319">
                  <c:v>203007</c:v>
                </c:pt>
                <c:pt idx="305320">
                  <c:v>203007</c:v>
                </c:pt>
                <c:pt idx="305321">
                  <c:v>203007</c:v>
                </c:pt>
                <c:pt idx="305322">
                  <c:v>203007</c:v>
                </c:pt>
                <c:pt idx="305323">
                  <c:v>203007</c:v>
                </c:pt>
                <c:pt idx="305324">
                  <c:v>203007</c:v>
                </c:pt>
                <c:pt idx="305325">
                  <c:v>203007</c:v>
                </c:pt>
                <c:pt idx="305326">
                  <c:v>203007</c:v>
                </c:pt>
                <c:pt idx="305327">
                  <c:v>203007</c:v>
                </c:pt>
                <c:pt idx="305328">
                  <c:v>203007</c:v>
                </c:pt>
                <c:pt idx="305329">
                  <c:v>203007</c:v>
                </c:pt>
                <c:pt idx="305330">
                  <c:v>203007</c:v>
                </c:pt>
                <c:pt idx="305331">
                  <c:v>203007</c:v>
                </c:pt>
                <c:pt idx="305332">
                  <c:v>203007</c:v>
                </c:pt>
                <c:pt idx="305333">
                  <c:v>203007</c:v>
                </c:pt>
                <c:pt idx="305334">
                  <c:v>203007</c:v>
                </c:pt>
                <c:pt idx="305335">
                  <c:v>203007</c:v>
                </c:pt>
                <c:pt idx="305336">
                  <c:v>203007</c:v>
                </c:pt>
                <c:pt idx="305337">
                  <c:v>203007</c:v>
                </c:pt>
                <c:pt idx="305338">
                  <c:v>203007</c:v>
                </c:pt>
                <c:pt idx="305339">
                  <c:v>203007</c:v>
                </c:pt>
                <c:pt idx="305340">
                  <c:v>203007</c:v>
                </c:pt>
                <c:pt idx="305341">
                  <c:v>203007</c:v>
                </c:pt>
                <c:pt idx="305342">
                  <c:v>203007</c:v>
                </c:pt>
                <c:pt idx="305343">
                  <c:v>203007</c:v>
                </c:pt>
                <c:pt idx="305344">
                  <c:v>203007</c:v>
                </c:pt>
                <c:pt idx="305345">
                  <c:v>203007</c:v>
                </c:pt>
                <c:pt idx="305346">
                  <c:v>203007</c:v>
                </c:pt>
                <c:pt idx="305347">
                  <c:v>203007</c:v>
                </c:pt>
                <c:pt idx="305348">
                  <c:v>203007</c:v>
                </c:pt>
                <c:pt idx="305349">
                  <c:v>203007</c:v>
                </c:pt>
                <c:pt idx="305350">
                  <c:v>203007</c:v>
                </c:pt>
                <c:pt idx="305351">
                  <c:v>203007</c:v>
                </c:pt>
                <c:pt idx="305352">
                  <c:v>203007</c:v>
                </c:pt>
                <c:pt idx="305353">
                  <c:v>203007</c:v>
                </c:pt>
                <c:pt idx="305354">
                  <c:v>203007</c:v>
                </c:pt>
                <c:pt idx="305355">
                  <c:v>203007</c:v>
                </c:pt>
                <c:pt idx="305356">
                  <c:v>203007</c:v>
                </c:pt>
                <c:pt idx="305357">
                  <c:v>203007</c:v>
                </c:pt>
                <c:pt idx="305358">
                  <c:v>203007</c:v>
                </c:pt>
                <c:pt idx="305359">
                  <c:v>203007</c:v>
                </c:pt>
                <c:pt idx="305360">
                  <c:v>203007</c:v>
                </c:pt>
                <c:pt idx="305361">
                  <c:v>203007</c:v>
                </c:pt>
                <c:pt idx="305362">
                  <c:v>203007</c:v>
                </c:pt>
                <c:pt idx="305363">
                  <c:v>203007</c:v>
                </c:pt>
                <c:pt idx="305364">
                  <c:v>203007</c:v>
                </c:pt>
                <c:pt idx="305365">
                  <c:v>203007</c:v>
                </c:pt>
                <c:pt idx="305366">
                  <c:v>203007</c:v>
                </c:pt>
                <c:pt idx="305367">
                  <c:v>203007</c:v>
                </c:pt>
                <c:pt idx="305368">
                  <c:v>203007</c:v>
                </c:pt>
                <c:pt idx="305369">
                  <c:v>203007</c:v>
                </c:pt>
                <c:pt idx="305370">
                  <c:v>203007</c:v>
                </c:pt>
                <c:pt idx="305371">
                  <c:v>203007</c:v>
                </c:pt>
                <c:pt idx="305372">
                  <c:v>203007</c:v>
                </c:pt>
                <c:pt idx="305373">
                  <c:v>203007</c:v>
                </c:pt>
                <c:pt idx="305374">
                  <c:v>203007</c:v>
                </c:pt>
                <c:pt idx="305375">
                  <c:v>203007</c:v>
                </c:pt>
                <c:pt idx="305376">
                  <c:v>203007</c:v>
                </c:pt>
                <c:pt idx="305377">
                  <c:v>203007</c:v>
                </c:pt>
                <c:pt idx="305378">
                  <c:v>203007</c:v>
                </c:pt>
                <c:pt idx="305379">
                  <c:v>203007</c:v>
                </c:pt>
                <c:pt idx="305380">
                  <c:v>203007</c:v>
                </c:pt>
                <c:pt idx="305381">
                  <c:v>203007</c:v>
                </c:pt>
                <c:pt idx="305382">
                  <c:v>203007</c:v>
                </c:pt>
                <c:pt idx="305383">
                  <c:v>203007</c:v>
                </c:pt>
                <c:pt idx="305384">
                  <c:v>203007</c:v>
                </c:pt>
                <c:pt idx="305385">
                  <c:v>203007</c:v>
                </c:pt>
                <c:pt idx="305386">
                  <c:v>203007</c:v>
                </c:pt>
                <c:pt idx="305387">
                  <c:v>203007</c:v>
                </c:pt>
                <c:pt idx="305388">
                  <c:v>203007</c:v>
                </c:pt>
                <c:pt idx="305389">
                  <c:v>203007</c:v>
                </c:pt>
                <c:pt idx="305390">
                  <c:v>203007</c:v>
                </c:pt>
                <c:pt idx="305391">
                  <c:v>203007</c:v>
                </c:pt>
                <c:pt idx="305392">
                  <c:v>203007</c:v>
                </c:pt>
                <c:pt idx="305393">
                  <c:v>203007</c:v>
                </c:pt>
                <c:pt idx="305394">
                  <c:v>203007</c:v>
                </c:pt>
                <c:pt idx="305395">
                  <c:v>203007</c:v>
                </c:pt>
                <c:pt idx="305396">
                  <c:v>203007</c:v>
                </c:pt>
                <c:pt idx="305397">
                  <c:v>203007</c:v>
                </c:pt>
                <c:pt idx="305398">
                  <c:v>203007</c:v>
                </c:pt>
                <c:pt idx="305399">
                  <c:v>203007</c:v>
                </c:pt>
                <c:pt idx="305400">
                  <c:v>203007</c:v>
                </c:pt>
                <c:pt idx="305401">
                  <c:v>203007</c:v>
                </c:pt>
                <c:pt idx="305402">
                  <c:v>203007</c:v>
                </c:pt>
                <c:pt idx="305403">
                  <c:v>203007</c:v>
                </c:pt>
                <c:pt idx="305404">
                  <c:v>203007</c:v>
                </c:pt>
                <c:pt idx="305405">
                  <c:v>203007</c:v>
                </c:pt>
                <c:pt idx="305406">
                  <c:v>203007</c:v>
                </c:pt>
                <c:pt idx="305407">
                  <c:v>203007</c:v>
                </c:pt>
                <c:pt idx="305408">
                  <c:v>203007</c:v>
                </c:pt>
                <c:pt idx="305409">
                  <c:v>203007</c:v>
                </c:pt>
                <c:pt idx="305410">
                  <c:v>203007</c:v>
                </c:pt>
                <c:pt idx="305411">
                  <c:v>203007</c:v>
                </c:pt>
                <c:pt idx="305412">
                  <c:v>203007</c:v>
                </c:pt>
                <c:pt idx="305413">
                  <c:v>203007</c:v>
                </c:pt>
                <c:pt idx="305414">
                  <c:v>203007</c:v>
                </c:pt>
                <c:pt idx="305415">
                  <c:v>203007</c:v>
                </c:pt>
                <c:pt idx="305416">
                  <c:v>203007</c:v>
                </c:pt>
                <c:pt idx="305417">
                  <c:v>203007</c:v>
                </c:pt>
                <c:pt idx="305418">
                  <c:v>203007</c:v>
                </c:pt>
                <c:pt idx="305419">
                  <c:v>203007</c:v>
                </c:pt>
                <c:pt idx="305420">
                  <c:v>203007</c:v>
                </c:pt>
                <c:pt idx="305421">
                  <c:v>203007</c:v>
                </c:pt>
                <c:pt idx="305422">
                  <c:v>203007</c:v>
                </c:pt>
                <c:pt idx="305423">
                  <c:v>203007</c:v>
                </c:pt>
                <c:pt idx="305424">
                  <c:v>203007</c:v>
                </c:pt>
                <c:pt idx="305425">
                  <c:v>203007</c:v>
                </c:pt>
                <c:pt idx="305426">
                  <c:v>203007</c:v>
                </c:pt>
                <c:pt idx="305427">
                  <c:v>203007</c:v>
                </c:pt>
                <c:pt idx="305428">
                  <c:v>203007</c:v>
                </c:pt>
                <c:pt idx="305429">
                  <c:v>203007</c:v>
                </c:pt>
                <c:pt idx="305430">
                  <c:v>203007</c:v>
                </c:pt>
                <c:pt idx="305431">
                  <c:v>203007</c:v>
                </c:pt>
                <c:pt idx="305432">
                  <c:v>203007</c:v>
                </c:pt>
                <c:pt idx="305433">
                  <c:v>203007</c:v>
                </c:pt>
                <c:pt idx="305434">
                  <c:v>203007</c:v>
                </c:pt>
                <c:pt idx="305435">
                  <c:v>203007</c:v>
                </c:pt>
                <c:pt idx="305436">
                  <c:v>203007</c:v>
                </c:pt>
                <c:pt idx="305437">
                  <c:v>203007</c:v>
                </c:pt>
                <c:pt idx="305438">
                  <c:v>203007</c:v>
                </c:pt>
                <c:pt idx="305439">
                  <c:v>203007</c:v>
                </c:pt>
                <c:pt idx="305440">
                  <c:v>203007</c:v>
                </c:pt>
                <c:pt idx="305441">
                  <c:v>203007</c:v>
                </c:pt>
                <c:pt idx="305442">
                  <c:v>203007</c:v>
                </c:pt>
                <c:pt idx="305443">
                  <c:v>203007</c:v>
                </c:pt>
                <c:pt idx="305444">
                  <c:v>203007</c:v>
                </c:pt>
                <c:pt idx="305445">
                  <c:v>203007</c:v>
                </c:pt>
                <c:pt idx="305446">
                  <c:v>203007</c:v>
                </c:pt>
                <c:pt idx="305447">
                  <c:v>203007</c:v>
                </c:pt>
                <c:pt idx="305448">
                  <c:v>203007</c:v>
                </c:pt>
                <c:pt idx="305449">
                  <c:v>203007</c:v>
                </c:pt>
                <c:pt idx="305450">
                  <c:v>203007</c:v>
                </c:pt>
                <c:pt idx="305451">
                  <c:v>203007</c:v>
                </c:pt>
                <c:pt idx="305452">
                  <c:v>203007</c:v>
                </c:pt>
                <c:pt idx="305453">
                  <c:v>203007</c:v>
                </c:pt>
                <c:pt idx="305454">
                  <c:v>203007</c:v>
                </c:pt>
                <c:pt idx="305455">
                  <c:v>203007</c:v>
                </c:pt>
                <c:pt idx="305456">
                  <c:v>203007</c:v>
                </c:pt>
                <c:pt idx="305457">
                  <c:v>203007</c:v>
                </c:pt>
                <c:pt idx="305458">
                  <c:v>203007</c:v>
                </c:pt>
                <c:pt idx="305459">
                  <c:v>203007</c:v>
                </c:pt>
                <c:pt idx="305460">
                  <c:v>203007</c:v>
                </c:pt>
                <c:pt idx="305461">
                  <c:v>203007</c:v>
                </c:pt>
                <c:pt idx="305462">
                  <c:v>203007</c:v>
                </c:pt>
                <c:pt idx="305463">
                  <c:v>203007</c:v>
                </c:pt>
                <c:pt idx="305464">
                  <c:v>203007</c:v>
                </c:pt>
                <c:pt idx="305465">
                  <c:v>203007</c:v>
                </c:pt>
                <c:pt idx="305466">
                  <c:v>203007</c:v>
                </c:pt>
                <c:pt idx="305467">
                  <c:v>203007</c:v>
                </c:pt>
                <c:pt idx="305468">
                  <c:v>203007</c:v>
                </c:pt>
                <c:pt idx="305469">
                  <c:v>203007</c:v>
                </c:pt>
                <c:pt idx="305470">
                  <c:v>203007</c:v>
                </c:pt>
                <c:pt idx="305471">
                  <c:v>203007</c:v>
                </c:pt>
                <c:pt idx="305472">
                  <c:v>203007</c:v>
                </c:pt>
                <c:pt idx="305473">
                  <c:v>203007</c:v>
                </c:pt>
                <c:pt idx="305474">
                  <c:v>203007</c:v>
                </c:pt>
                <c:pt idx="305475">
                  <c:v>203007</c:v>
                </c:pt>
                <c:pt idx="305476">
                  <c:v>203007</c:v>
                </c:pt>
                <c:pt idx="305477">
                  <c:v>203007</c:v>
                </c:pt>
                <c:pt idx="305478">
                  <c:v>203007</c:v>
                </c:pt>
                <c:pt idx="305479">
                  <c:v>203007</c:v>
                </c:pt>
                <c:pt idx="305480">
                  <c:v>203007</c:v>
                </c:pt>
                <c:pt idx="305481">
                  <c:v>203007</c:v>
                </c:pt>
                <c:pt idx="305482">
                  <c:v>203007</c:v>
                </c:pt>
                <c:pt idx="305483">
                  <c:v>203007</c:v>
                </c:pt>
                <c:pt idx="305484">
                  <c:v>203007</c:v>
                </c:pt>
                <c:pt idx="305485">
                  <c:v>203007</c:v>
                </c:pt>
                <c:pt idx="305486">
                  <c:v>203007</c:v>
                </c:pt>
                <c:pt idx="305487">
                  <c:v>203007</c:v>
                </c:pt>
                <c:pt idx="305488">
                  <c:v>203007</c:v>
                </c:pt>
                <c:pt idx="305489">
                  <c:v>203007</c:v>
                </c:pt>
                <c:pt idx="305490">
                  <c:v>203007</c:v>
                </c:pt>
                <c:pt idx="305491">
                  <c:v>203007</c:v>
                </c:pt>
                <c:pt idx="305492">
                  <c:v>203007</c:v>
                </c:pt>
                <c:pt idx="305493">
                  <c:v>203007</c:v>
                </c:pt>
                <c:pt idx="305494">
                  <c:v>203007</c:v>
                </c:pt>
                <c:pt idx="305495">
                  <c:v>203007</c:v>
                </c:pt>
                <c:pt idx="305496">
                  <c:v>203007</c:v>
                </c:pt>
                <c:pt idx="305497">
                  <c:v>203007</c:v>
                </c:pt>
                <c:pt idx="305498">
                  <c:v>203007</c:v>
                </c:pt>
                <c:pt idx="305499">
                  <c:v>203007</c:v>
                </c:pt>
                <c:pt idx="305500">
                  <c:v>203007</c:v>
                </c:pt>
                <c:pt idx="305501">
                  <c:v>203007</c:v>
                </c:pt>
                <c:pt idx="305502">
                  <c:v>203007</c:v>
                </c:pt>
                <c:pt idx="305503">
                  <c:v>203007</c:v>
                </c:pt>
                <c:pt idx="305504">
                  <c:v>203007</c:v>
                </c:pt>
                <c:pt idx="305505">
                  <c:v>203007</c:v>
                </c:pt>
                <c:pt idx="305506">
                  <c:v>203007</c:v>
                </c:pt>
                <c:pt idx="305507">
                  <c:v>203007</c:v>
                </c:pt>
                <c:pt idx="305508">
                  <c:v>203007</c:v>
                </c:pt>
                <c:pt idx="305509">
                  <c:v>203007</c:v>
                </c:pt>
                <c:pt idx="305510">
                  <c:v>203007</c:v>
                </c:pt>
                <c:pt idx="305511">
                  <c:v>203007</c:v>
                </c:pt>
                <c:pt idx="305512">
                  <c:v>203007</c:v>
                </c:pt>
                <c:pt idx="305513">
                  <c:v>203007</c:v>
                </c:pt>
                <c:pt idx="305514">
                  <c:v>203007</c:v>
                </c:pt>
                <c:pt idx="305515">
                  <c:v>203007</c:v>
                </c:pt>
                <c:pt idx="305516">
                  <c:v>203007</c:v>
                </c:pt>
                <c:pt idx="305517">
                  <c:v>203007</c:v>
                </c:pt>
                <c:pt idx="305518">
                  <c:v>203007</c:v>
                </c:pt>
                <c:pt idx="305519">
                  <c:v>203007</c:v>
                </c:pt>
                <c:pt idx="305520">
                  <c:v>203007</c:v>
                </c:pt>
                <c:pt idx="305521">
                  <c:v>203007</c:v>
                </c:pt>
                <c:pt idx="305522">
                  <c:v>203007</c:v>
                </c:pt>
                <c:pt idx="305523">
                  <c:v>203007</c:v>
                </c:pt>
                <c:pt idx="305524">
                  <c:v>203007</c:v>
                </c:pt>
                <c:pt idx="305525">
                  <c:v>203007</c:v>
                </c:pt>
                <c:pt idx="305526">
                  <c:v>203007</c:v>
                </c:pt>
                <c:pt idx="305527">
                  <c:v>203007</c:v>
                </c:pt>
                <c:pt idx="305528">
                  <c:v>203007</c:v>
                </c:pt>
                <c:pt idx="305529">
                  <c:v>203007</c:v>
                </c:pt>
                <c:pt idx="305530">
                  <c:v>203007</c:v>
                </c:pt>
                <c:pt idx="305531">
                  <c:v>203007</c:v>
                </c:pt>
                <c:pt idx="305532">
                  <c:v>203007</c:v>
                </c:pt>
                <c:pt idx="305533">
                  <c:v>203007</c:v>
                </c:pt>
                <c:pt idx="305534">
                  <c:v>203007</c:v>
                </c:pt>
                <c:pt idx="305535">
                  <c:v>203007</c:v>
                </c:pt>
                <c:pt idx="305536">
                  <c:v>203007</c:v>
                </c:pt>
                <c:pt idx="305537">
                  <c:v>203007</c:v>
                </c:pt>
                <c:pt idx="305538">
                  <c:v>203007</c:v>
                </c:pt>
                <c:pt idx="305539">
                  <c:v>203007</c:v>
                </c:pt>
                <c:pt idx="305540">
                  <c:v>203007</c:v>
                </c:pt>
                <c:pt idx="305541">
                  <c:v>203007</c:v>
                </c:pt>
                <c:pt idx="305542">
                  <c:v>203007</c:v>
                </c:pt>
                <c:pt idx="305543">
                  <c:v>203007</c:v>
                </c:pt>
                <c:pt idx="305544">
                  <c:v>203007</c:v>
                </c:pt>
                <c:pt idx="305545">
                  <c:v>203007</c:v>
                </c:pt>
                <c:pt idx="305546">
                  <c:v>203007</c:v>
                </c:pt>
                <c:pt idx="305547">
                  <c:v>203007</c:v>
                </c:pt>
                <c:pt idx="305548">
                  <c:v>203007</c:v>
                </c:pt>
                <c:pt idx="305549">
                  <c:v>203007</c:v>
                </c:pt>
                <c:pt idx="305550">
                  <c:v>203007</c:v>
                </c:pt>
                <c:pt idx="305551">
                  <c:v>203007</c:v>
                </c:pt>
                <c:pt idx="305552">
                  <c:v>203007</c:v>
                </c:pt>
                <c:pt idx="305553">
                  <c:v>203007</c:v>
                </c:pt>
                <c:pt idx="305554">
                  <c:v>203007</c:v>
                </c:pt>
                <c:pt idx="305555">
                  <c:v>203007</c:v>
                </c:pt>
                <c:pt idx="305556">
                  <c:v>203007</c:v>
                </c:pt>
                <c:pt idx="305557">
                  <c:v>203007</c:v>
                </c:pt>
                <c:pt idx="305558">
                  <c:v>203007</c:v>
                </c:pt>
                <c:pt idx="305559">
                  <c:v>203007</c:v>
                </c:pt>
                <c:pt idx="305560">
                  <c:v>203007</c:v>
                </c:pt>
                <c:pt idx="305561">
                  <c:v>203007</c:v>
                </c:pt>
                <c:pt idx="305562">
                  <c:v>203007</c:v>
                </c:pt>
                <c:pt idx="305563">
                  <c:v>203007</c:v>
                </c:pt>
                <c:pt idx="305564">
                  <c:v>203007</c:v>
                </c:pt>
                <c:pt idx="305565">
                  <c:v>203007</c:v>
                </c:pt>
                <c:pt idx="305566">
                  <c:v>203007</c:v>
                </c:pt>
                <c:pt idx="305567">
                  <c:v>203007</c:v>
                </c:pt>
                <c:pt idx="305568">
                  <c:v>203007</c:v>
                </c:pt>
                <c:pt idx="305569">
                  <c:v>203007</c:v>
                </c:pt>
                <c:pt idx="305570">
                  <c:v>203007</c:v>
                </c:pt>
                <c:pt idx="305571">
                  <c:v>203007</c:v>
                </c:pt>
                <c:pt idx="305572">
                  <c:v>203007</c:v>
                </c:pt>
                <c:pt idx="305573">
                  <c:v>203007</c:v>
                </c:pt>
                <c:pt idx="305574">
                  <c:v>203007</c:v>
                </c:pt>
                <c:pt idx="305575">
                  <c:v>203007</c:v>
                </c:pt>
                <c:pt idx="305576">
                  <c:v>203007</c:v>
                </c:pt>
                <c:pt idx="305577">
                  <c:v>203007</c:v>
                </c:pt>
                <c:pt idx="305578">
                  <c:v>203007</c:v>
                </c:pt>
                <c:pt idx="305579">
                  <c:v>203007</c:v>
                </c:pt>
                <c:pt idx="305580">
                  <c:v>203007</c:v>
                </c:pt>
                <c:pt idx="305581">
                  <c:v>203007</c:v>
                </c:pt>
                <c:pt idx="305582">
                  <c:v>203007</c:v>
                </c:pt>
                <c:pt idx="305583">
                  <c:v>203007</c:v>
                </c:pt>
                <c:pt idx="305584">
                  <c:v>203007</c:v>
                </c:pt>
                <c:pt idx="305585">
                  <c:v>203007</c:v>
                </c:pt>
                <c:pt idx="305586">
                  <c:v>203007</c:v>
                </c:pt>
                <c:pt idx="305587">
                  <c:v>203007</c:v>
                </c:pt>
                <c:pt idx="305588">
                  <c:v>203007</c:v>
                </c:pt>
                <c:pt idx="305589">
                  <c:v>203007</c:v>
                </c:pt>
                <c:pt idx="305590">
                  <c:v>203007</c:v>
                </c:pt>
                <c:pt idx="305591">
                  <c:v>203007</c:v>
                </c:pt>
                <c:pt idx="305592">
                  <c:v>203007</c:v>
                </c:pt>
                <c:pt idx="305593">
                  <c:v>203007</c:v>
                </c:pt>
                <c:pt idx="305594">
                  <c:v>203007</c:v>
                </c:pt>
                <c:pt idx="305595">
                  <c:v>203007</c:v>
                </c:pt>
                <c:pt idx="305596">
                  <c:v>203007</c:v>
                </c:pt>
                <c:pt idx="305597">
                  <c:v>203007</c:v>
                </c:pt>
                <c:pt idx="305598">
                  <c:v>203007</c:v>
                </c:pt>
                <c:pt idx="305599">
                  <c:v>203007</c:v>
                </c:pt>
                <c:pt idx="305600">
                  <c:v>203007</c:v>
                </c:pt>
                <c:pt idx="305601">
                  <c:v>203007</c:v>
                </c:pt>
                <c:pt idx="305602">
                  <c:v>203007</c:v>
                </c:pt>
                <c:pt idx="305603">
                  <c:v>203007</c:v>
                </c:pt>
                <c:pt idx="305604">
                  <c:v>203007</c:v>
                </c:pt>
                <c:pt idx="305605">
                  <c:v>203007</c:v>
                </c:pt>
                <c:pt idx="305606">
                  <c:v>203007</c:v>
                </c:pt>
                <c:pt idx="305607">
                  <c:v>203007</c:v>
                </c:pt>
                <c:pt idx="305608">
                  <c:v>203007</c:v>
                </c:pt>
                <c:pt idx="305609">
                  <c:v>203007</c:v>
                </c:pt>
                <c:pt idx="305610">
                  <c:v>203007</c:v>
                </c:pt>
                <c:pt idx="305611">
                  <c:v>203007</c:v>
                </c:pt>
                <c:pt idx="305612">
                  <c:v>203007</c:v>
                </c:pt>
                <c:pt idx="305613">
                  <c:v>203007</c:v>
                </c:pt>
                <c:pt idx="305614">
                  <c:v>203007</c:v>
                </c:pt>
                <c:pt idx="305615">
                  <c:v>203007</c:v>
                </c:pt>
                <c:pt idx="305616">
                  <c:v>203007</c:v>
                </c:pt>
                <c:pt idx="305617">
                  <c:v>203007</c:v>
                </c:pt>
                <c:pt idx="305618">
                  <c:v>203007</c:v>
                </c:pt>
                <c:pt idx="305619">
                  <c:v>203007</c:v>
                </c:pt>
                <c:pt idx="305620">
                  <c:v>203007</c:v>
                </c:pt>
                <c:pt idx="305621">
                  <c:v>203007</c:v>
                </c:pt>
                <c:pt idx="305622">
                  <c:v>203007</c:v>
                </c:pt>
                <c:pt idx="305623">
                  <c:v>203007</c:v>
                </c:pt>
                <c:pt idx="305624">
                  <c:v>203007</c:v>
                </c:pt>
                <c:pt idx="305625">
                  <c:v>203007</c:v>
                </c:pt>
                <c:pt idx="305626">
                  <c:v>203007</c:v>
                </c:pt>
                <c:pt idx="305627">
                  <c:v>203007</c:v>
                </c:pt>
                <c:pt idx="305628">
                  <c:v>203007</c:v>
                </c:pt>
                <c:pt idx="305629">
                  <c:v>203007</c:v>
                </c:pt>
                <c:pt idx="305630">
                  <c:v>203007</c:v>
                </c:pt>
                <c:pt idx="305631">
                  <c:v>203007</c:v>
                </c:pt>
                <c:pt idx="305632">
                  <c:v>203007</c:v>
                </c:pt>
                <c:pt idx="305633">
                  <c:v>203007</c:v>
                </c:pt>
                <c:pt idx="305634">
                  <c:v>203007</c:v>
                </c:pt>
                <c:pt idx="305635">
                  <c:v>203007</c:v>
                </c:pt>
                <c:pt idx="305636">
                  <c:v>203007</c:v>
                </c:pt>
                <c:pt idx="305637">
                  <c:v>203007</c:v>
                </c:pt>
                <c:pt idx="305638">
                  <c:v>203007</c:v>
                </c:pt>
                <c:pt idx="305639">
                  <c:v>203007</c:v>
                </c:pt>
                <c:pt idx="305640">
                  <c:v>203007</c:v>
                </c:pt>
                <c:pt idx="305641">
                  <c:v>203007</c:v>
                </c:pt>
                <c:pt idx="305642">
                  <c:v>203007</c:v>
                </c:pt>
                <c:pt idx="305643">
                  <c:v>203007</c:v>
                </c:pt>
                <c:pt idx="305644">
                  <c:v>203007</c:v>
                </c:pt>
                <c:pt idx="305645">
                  <c:v>203007</c:v>
                </c:pt>
                <c:pt idx="305646">
                  <c:v>203007</c:v>
                </c:pt>
                <c:pt idx="305647">
                  <c:v>203007</c:v>
                </c:pt>
                <c:pt idx="305648">
                  <c:v>203007</c:v>
                </c:pt>
                <c:pt idx="305649">
                  <c:v>203007</c:v>
                </c:pt>
                <c:pt idx="305650">
                  <c:v>203007</c:v>
                </c:pt>
                <c:pt idx="305651">
                  <c:v>203007</c:v>
                </c:pt>
                <c:pt idx="305652">
                  <c:v>203007</c:v>
                </c:pt>
                <c:pt idx="305653">
                  <c:v>203007</c:v>
                </c:pt>
                <c:pt idx="305654">
                  <c:v>203007</c:v>
                </c:pt>
                <c:pt idx="305655">
                  <c:v>203007</c:v>
                </c:pt>
                <c:pt idx="305656">
                  <c:v>203007</c:v>
                </c:pt>
                <c:pt idx="305657">
                  <c:v>203007</c:v>
                </c:pt>
                <c:pt idx="305658">
                  <c:v>203007</c:v>
                </c:pt>
                <c:pt idx="305659">
                  <c:v>203007</c:v>
                </c:pt>
                <c:pt idx="305660">
                  <c:v>203007</c:v>
                </c:pt>
                <c:pt idx="305661">
                  <c:v>203007</c:v>
                </c:pt>
                <c:pt idx="305662">
                  <c:v>203007</c:v>
                </c:pt>
                <c:pt idx="305663">
                  <c:v>203007</c:v>
                </c:pt>
                <c:pt idx="305664">
                  <c:v>203007</c:v>
                </c:pt>
                <c:pt idx="305665">
                  <c:v>203007</c:v>
                </c:pt>
                <c:pt idx="305666">
                  <c:v>203007</c:v>
                </c:pt>
                <c:pt idx="305667">
                  <c:v>203007</c:v>
                </c:pt>
                <c:pt idx="305668">
                  <c:v>203007</c:v>
                </c:pt>
                <c:pt idx="305669">
                  <c:v>203007</c:v>
                </c:pt>
                <c:pt idx="305670">
                  <c:v>203007</c:v>
                </c:pt>
                <c:pt idx="305671">
                  <c:v>203007</c:v>
                </c:pt>
                <c:pt idx="305672">
                  <c:v>203007</c:v>
                </c:pt>
                <c:pt idx="305673">
                  <c:v>203007</c:v>
                </c:pt>
                <c:pt idx="305674">
                  <c:v>203007</c:v>
                </c:pt>
                <c:pt idx="305675">
                  <c:v>203007</c:v>
                </c:pt>
                <c:pt idx="305676">
                  <c:v>203007</c:v>
                </c:pt>
                <c:pt idx="305677">
                  <c:v>203007</c:v>
                </c:pt>
                <c:pt idx="305678">
                  <c:v>203007</c:v>
                </c:pt>
                <c:pt idx="305679">
                  <c:v>203007</c:v>
                </c:pt>
                <c:pt idx="305680">
                  <c:v>203007</c:v>
                </c:pt>
                <c:pt idx="305681">
                  <c:v>203007</c:v>
                </c:pt>
                <c:pt idx="305682">
                  <c:v>203007</c:v>
                </c:pt>
                <c:pt idx="305683">
                  <c:v>203007</c:v>
                </c:pt>
                <c:pt idx="305684">
                  <c:v>203007</c:v>
                </c:pt>
                <c:pt idx="305685">
                  <c:v>203007</c:v>
                </c:pt>
                <c:pt idx="305686">
                  <c:v>203007</c:v>
                </c:pt>
                <c:pt idx="305687">
                  <c:v>203007</c:v>
                </c:pt>
                <c:pt idx="305688">
                  <c:v>203007</c:v>
                </c:pt>
                <c:pt idx="305689">
                  <c:v>203007</c:v>
                </c:pt>
                <c:pt idx="305690">
                  <c:v>203007</c:v>
                </c:pt>
                <c:pt idx="305691">
                  <c:v>203007</c:v>
                </c:pt>
                <c:pt idx="305692">
                  <c:v>203007</c:v>
                </c:pt>
                <c:pt idx="305693">
                  <c:v>203007</c:v>
                </c:pt>
                <c:pt idx="305694">
                  <c:v>203007</c:v>
                </c:pt>
                <c:pt idx="305695">
                  <c:v>203007</c:v>
                </c:pt>
                <c:pt idx="305696">
                  <c:v>203007</c:v>
                </c:pt>
                <c:pt idx="305697">
                  <c:v>203007</c:v>
                </c:pt>
                <c:pt idx="305698">
                  <c:v>203007</c:v>
                </c:pt>
                <c:pt idx="305699">
                  <c:v>203007</c:v>
                </c:pt>
                <c:pt idx="305700">
                  <c:v>203007</c:v>
                </c:pt>
                <c:pt idx="305701">
                  <c:v>203007</c:v>
                </c:pt>
                <c:pt idx="305702">
                  <c:v>203007</c:v>
                </c:pt>
                <c:pt idx="305703">
                  <c:v>203007</c:v>
                </c:pt>
                <c:pt idx="305704">
                  <c:v>203007</c:v>
                </c:pt>
                <c:pt idx="305705">
                  <c:v>203007</c:v>
                </c:pt>
                <c:pt idx="305706">
                  <c:v>203007</c:v>
                </c:pt>
                <c:pt idx="305707">
                  <c:v>203007</c:v>
                </c:pt>
                <c:pt idx="305708">
                  <c:v>203007</c:v>
                </c:pt>
                <c:pt idx="305709">
                  <c:v>203007</c:v>
                </c:pt>
                <c:pt idx="305710">
                  <c:v>203007</c:v>
                </c:pt>
                <c:pt idx="305711">
                  <c:v>203007</c:v>
                </c:pt>
                <c:pt idx="305712">
                  <c:v>203007</c:v>
                </c:pt>
                <c:pt idx="305713">
                  <c:v>203007</c:v>
                </c:pt>
                <c:pt idx="305714">
                  <c:v>203007</c:v>
                </c:pt>
                <c:pt idx="305715">
                  <c:v>203007</c:v>
                </c:pt>
                <c:pt idx="305716">
                  <c:v>203007</c:v>
                </c:pt>
                <c:pt idx="305717">
                  <c:v>203007</c:v>
                </c:pt>
                <c:pt idx="305718">
                  <c:v>203007</c:v>
                </c:pt>
                <c:pt idx="305719">
                  <c:v>203007</c:v>
                </c:pt>
                <c:pt idx="305720">
                  <c:v>203007</c:v>
                </c:pt>
                <c:pt idx="305721">
                  <c:v>203007</c:v>
                </c:pt>
                <c:pt idx="305722">
                  <c:v>203007</c:v>
                </c:pt>
                <c:pt idx="305723">
                  <c:v>203007</c:v>
                </c:pt>
                <c:pt idx="305724">
                  <c:v>203007</c:v>
                </c:pt>
                <c:pt idx="305725">
                  <c:v>203007</c:v>
                </c:pt>
                <c:pt idx="305726">
                  <c:v>203007</c:v>
                </c:pt>
                <c:pt idx="305727">
                  <c:v>203007</c:v>
                </c:pt>
                <c:pt idx="305728">
                  <c:v>203007</c:v>
                </c:pt>
                <c:pt idx="305729">
                  <c:v>203007</c:v>
                </c:pt>
                <c:pt idx="305730">
                  <c:v>203007</c:v>
                </c:pt>
                <c:pt idx="305731">
                  <c:v>203007</c:v>
                </c:pt>
                <c:pt idx="305732">
                  <c:v>203007</c:v>
                </c:pt>
                <c:pt idx="305733">
                  <c:v>203007</c:v>
                </c:pt>
                <c:pt idx="305734">
                  <c:v>203007</c:v>
                </c:pt>
                <c:pt idx="305735">
                  <c:v>203007</c:v>
                </c:pt>
                <c:pt idx="305736">
                  <c:v>203007</c:v>
                </c:pt>
                <c:pt idx="305737">
                  <c:v>203007</c:v>
                </c:pt>
                <c:pt idx="305738">
                  <c:v>203007</c:v>
                </c:pt>
                <c:pt idx="305739">
                  <c:v>203007</c:v>
                </c:pt>
                <c:pt idx="305740">
                  <c:v>203007</c:v>
                </c:pt>
                <c:pt idx="305741">
                  <c:v>203007</c:v>
                </c:pt>
                <c:pt idx="305742">
                  <c:v>203007</c:v>
                </c:pt>
                <c:pt idx="305743">
                  <c:v>203007</c:v>
                </c:pt>
                <c:pt idx="305744">
                  <c:v>203007</c:v>
                </c:pt>
                <c:pt idx="305745">
                  <c:v>203007</c:v>
                </c:pt>
                <c:pt idx="305746">
                  <c:v>203007</c:v>
                </c:pt>
                <c:pt idx="305747">
                  <c:v>203007</c:v>
                </c:pt>
                <c:pt idx="305748">
                  <c:v>203007</c:v>
                </c:pt>
                <c:pt idx="305749">
                  <c:v>203007</c:v>
                </c:pt>
                <c:pt idx="305750">
                  <c:v>203007</c:v>
                </c:pt>
                <c:pt idx="305751">
                  <c:v>203007</c:v>
                </c:pt>
                <c:pt idx="305752">
                  <c:v>203007</c:v>
                </c:pt>
                <c:pt idx="305753">
                  <c:v>203007</c:v>
                </c:pt>
                <c:pt idx="305754">
                  <c:v>203007</c:v>
                </c:pt>
                <c:pt idx="305755">
                  <c:v>203007</c:v>
                </c:pt>
                <c:pt idx="305756">
                  <c:v>203007</c:v>
                </c:pt>
                <c:pt idx="305757">
                  <c:v>203007</c:v>
                </c:pt>
                <c:pt idx="305758">
                  <c:v>203007</c:v>
                </c:pt>
                <c:pt idx="305759">
                  <c:v>203007</c:v>
                </c:pt>
                <c:pt idx="305760">
                  <c:v>203007</c:v>
                </c:pt>
                <c:pt idx="305761">
                  <c:v>203007</c:v>
                </c:pt>
                <c:pt idx="305762">
                  <c:v>203007</c:v>
                </c:pt>
                <c:pt idx="305763">
                  <c:v>203007</c:v>
                </c:pt>
                <c:pt idx="305764">
                  <c:v>203007</c:v>
                </c:pt>
                <c:pt idx="305765">
                  <c:v>203007</c:v>
                </c:pt>
                <c:pt idx="305766">
                  <c:v>203007</c:v>
                </c:pt>
                <c:pt idx="305767">
                  <c:v>203007</c:v>
                </c:pt>
                <c:pt idx="305768">
                  <c:v>203007</c:v>
                </c:pt>
                <c:pt idx="305769">
                  <c:v>203007</c:v>
                </c:pt>
                <c:pt idx="305770">
                  <c:v>203007</c:v>
                </c:pt>
                <c:pt idx="305771">
                  <c:v>203007</c:v>
                </c:pt>
                <c:pt idx="305772">
                  <c:v>203007</c:v>
                </c:pt>
                <c:pt idx="305773">
                  <c:v>203007</c:v>
                </c:pt>
                <c:pt idx="305774">
                  <c:v>203007</c:v>
                </c:pt>
                <c:pt idx="305775">
                  <c:v>203007</c:v>
                </c:pt>
                <c:pt idx="305776">
                  <c:v>203007</c:v>
                </c:pt>
                <c:pt idx="305777">
                  <c:v>203007</c:v>
                </c:pt>
                <c:pt idx="305778">
                  <c:v>203007</c:v>
                </c:pt>
                <c:pt idx="305779">
                  <c:v>203007</c:v>
                </c:pt>
                <c:pt idx="305780">
                  <c:v>203007</c:v>
                </c:pt>
                <c:pt idx="305781">
                  <c:v>203007</c:v>
                </c:pt>
                <c:pt idx="305782">
                  <c:v>203007</c:v>
                </c:pt>
                <c:pt idx="305783">
                  <c:v>203007</c:v>
                </c:pt>
                <c:pt idx="305784">
                  <c:v>203007</c:v>
                </c:pt>
                <c:pt idx="305785">
                  <c:v>203007</c:v>
                </c:pt>
                <c:pt idx="305786">
                  <c:v>203007</c:v>
                </c:pt>
                <c:pt idx="305787">
                  <c:v>203007</c:v>
                </c:pt>
                <c:pt idx="305788">
                  <c:v>203007</c:v>
                </c:pt>
                <c:pt idx="305789">
                  <c:v>203007</c:v>
                </c:pt>
                <c:pt idx="305790">
                  <c:v>203007</c:v>
                </c:pt>
                <c:pt idx="305791">
                  <c:v>203007</c:v>
                </c:pt>
                <c:pt idx="305792">
                  <c:v>203007</c:v>
                </c:pt>
                <c:pt idx="305793">
                  <c:v>203007</c:v>
                </c:pt>
                <c:pt idx="305794">
                  <c:v>203007</c:v>
                </c:pt>
                <c:pt idx="305795">
                  <c:v>203007</c:v>
                </c:pt>
                <c:pt idx="305796">
                  <c:v>203007</c:v>
                </c:pt>
                <c:pt idx="305797">
                  <c:v>203007</c:v>
                </c:pt>
                <c:pt idx="305798">
                  <c:v>203007</c:v>
                </c:pt>
                <c:pt idx="305799">
                  <c:v>203007</c:v>
                </c:pt>
                <c:pt idx="305800">
                  <c:v>203007</c:v>
                </c:pt>
                <c:pt idx="305801">
                  <c:v>203007</c:v>
                </c:pt>
                <c:pt idx="305802">
                  <c:v>203007</c:v>
                </c:pt>
                <c:pt idx="305803">
                  <c:v>203007</c:v>
                </c:pt>
                <c:pt idx="305804">
                  <c:v>203007</c:v>
                </c:pt>
                <c:pt idx="305805">
                  <c:v>203007</c:v>
                </c:pt>
                <c:pt idx="305806">
                  <c:v>203007</c:v>
                </c:pt>
                <c:pt idx="305807">
                  <c:v>203007</c:v>
                </c:pt>
                <c:pt idx="305808">
                  <c:v>203007</c:v>
                </c:pt>
                <c:pt idx="305809">
                  <c:v>203007</c:v>
                </c:pt>
                <c:pt idx="305810">
                  <c:v>203007</c:v>
                </c:pt>
                <c:pt idx="305811">
                  <c:v>203007</c:v>
                </c:pt>
                <c:pt idx="305812">
                  <c:v>203007</c:v>
                </c:pt>
                <c:pt idx="305813">
                  <c:v>203007</c:v>
                </c:pt>
                <c:pt idx="305814">
                  <c:v>203007</c:v>
                </c:pt>
                <c:pt idx="305815">
                  <c:v>203007</c:v>
                </c:pt>
                <c:pt idx="305816">
                  <c:v>203007</c:v>
                </c:pt>
                <c:pt idx="305817">
                  <c:v>203007</c:v>
                </c:pt>
                <c:pt idx="305818">
                  <c:v>203007</c:v>
                </c:pt>
                <c:pt idx="305819">
                  <c:v>203007</c:v>
                </c:pt>
                <c:pt idx="305820">
                  <c:v>203007</c:v>
                </c:pt>
                <c:pt idx="305821">
                  <c:v>203007</c:v>
                </c:pt>
                <c:pt idx="305822">
                  <c:v>203007</c:v>
                </c:pt>
                <c:pt idx="305823">
                  <c:v>203007</c:v>
                </c:pt>
                <c:pt idx="305824">
                  <c:v>203007</c:v>
                </c:pt>
                <c:pt idx="305825">
                  <c:v>203007</c:v>
                </c:pt>
                <c:pt idx="305826">
                  <c:v>203007</c:v>
                </c:pt>
                <c:pt idx="305827">
                  <c:v>203007</c:v>
                </c:pt>
                <c:pt idx="305828">
                  <c:v>203007</c:v>
                </c:pt>
                <c:pt idx="305829">
                  <c:v>203007</c:v>
                </c:pt>
                <c:pt idx="305830">
                  <c:v>203007</c:v>
                </c:pt>
                <c:pt idx="305831">
                  <c:v>203007</c:v>
                </c:pt>
                <c:pt idx="305832">
                  <c:v>203007</c:v>
                </c:pt>
                <c:pt idx="305833">
                  <c:v>203007</c:v>
                </c:pt>
                <c:pt idx="305834">
                  <c:v>203007</c:v>
                </c:pt>
                <c:pt idx="305835">
                  <c:v>203007</c:v>
                </c:pt>
                <c:pt idx="305836">
                  <c:v>203007</c:v>
                </c:pt>
                <c:pt idx="305837">
                  <c:v>203007</c:v>
                </c:pt>
                <c:pt idx="305838">
                  <c:v>203007</c:v>
                </c:pt>
                <c:pt idx="305839">
                  <c:v>203007</c:v>
                </c:pt>
                <c:pt idx="305840">
                  <c:v>203007</c:v>
                </c:pt>
                <c:pt idx="305841">
                  <c:v>203007</c:v>
                </c:pt>
                <c:pt idx="305842">
                  <c:v>203007</c:v>
                </c:pt>
                <c:pt idx="305843">
                  <c:v>203007</c:v>
                </c:pt>
                <c:pt idx="305844">
                  <c:v>203007</c:v>
                </c:pt>
                <c:pt idx="305845">
                  <c:v>203007</c:v>
                </c:pt>
                <c:pt idx="305846">
                  <c:v>203007</c:v>
                </c:pt>
                <c:pt idx="305847">
                  <c:v>203007</c:v>
                </c:pt>
                <c:pt idx="305848">
                  <c:v>203007</c:v>
                </c:pt>
                <c:pt idx="305849">
                  <c:v>203007</c:v>
                </c:pt>
                <c:pt idx="305850">
                  <c:v>203007</c:v>
                </c:pt>
                <c:pt idx="305851">
                  <c:v>203007</c:v>
                </c:pt>
                <c:pt idx="305852">
                  <c:v>203007</c:v>
                </c:pt>
                <c:pt idx="305853">
                  <c:v>203007</c:v>
                </c:pt>
                <c:pt idx="305854">
                  <c:v>203007</c:v>
                </c:pt>
                <c:pt idx="305855">
                  <c:v>203007</c:v>
                </c:pt>
                <c:pt idx="305856">
                  <c:v>203007</c:v>
                </c:pt>
                <c:pt idx="305857">
                  <c:v>203007</c:v>
                </c:pt>
                <c:pt idx="305858">
                  <c:v>203007</c:v>
                </c:pt>
                <c:pt idx="305859">
                  <c:v>203007</c:v>
                </c:pt>
                <c:pt idx="305860">
                  <c:v>203007</c:v>
                </c:pt>
                <c:pt idx="305861">
                  <c:v>203007</c:v>
                </c:pt>
                <c:pt idx="305862">
                  <c:v>203007</c:v>
                </c:pt>
                <c:pt idx="305863">
                  <c:v>203007</c:v>
                </c:pt>
                <c:pt idx="305864">
                  <c:v>203007</c:v>
                </c:pt>
                <c:pt idx="305865">
                  <c:v>203007</c:v>
                </c:pt>
                <c:pt idx="305866">
                  <c:v>203007</c:v>
                </c:pt>
                <c:pt idx="305867">
                  <c:v>203007</c:v>
                </c:pt>
                <c:pt idx="305868">
                  <c:v>203007</c:v>
                </c:pt>
                <c:pt idx="305869">
                  <c:v>203007</c:v>
                </c:pt>
                <c:pt idx="305870">
                  <c:v>203007</c:v>
                </c:pt>
                <c:pt idx="305871">
                  <c:v>203007</c:v>
                </c:pt>
                <c:pt idx="305872">
                  <c:v>203007</c:v>
                </c:pt>
                <c:pt idx="305873">
                  <c:v>203007</c:v>
                </c:pt>
                <c:pt idx="305874">
                  <c:v>203007</c:v>
                </c:pt>
                <c:pt idx="305875">
                  <c:v>203007</c:v>
                </c:pt>
                <c:pt idx="305876">
                  <c:v>203007</c:v>
                </c:pt>
                <c:pt idx="305877">
                  <c:v>203007</c:v>
                </c:pt>
                <c:pt idx="305878">
                  <c:v>203007</c:v>
                </c:pt>
                <c:pt idx="305879">
                  <c:v>203007</c:v>
                </c:pt>
                <c:pt idx="305880">
                  <c:v>203007</c:v>
                </c:pt>
                <c:pt idx="305881">
                  <c:v>203007</c:v>
                </c:pt>
                <c:pt idx="305882">
                  <c:v>203007</c:v>
                </c:pt>
                <c:pt idx="305883">
                  <c:v>203007</c:v>
                </c:pt>
                <c:pt idx="305884">
                  <c:v>203007</c:v>
                </c:pt>
                <c:pt idx="305885">
                  <c:v>203007</c:v>
                </c:pt>
                <c:pt idx="305886">
                  <c:v>203007</c:v>
                </c:pt>
                <c:pt idx="305887">
                  <c:v>203007</c:v>
                </c:pt>
                <c:pt idx="305888">
                  <c:v>203007</c:v>
                </c:pt>
                <c:pt idx="305889">
                  <c:v>203007</c:v>
                </c:pt>
                <c:pt idx="305890">
                  <c:v>203007</c:v>
                </c:pt>
                <c:pt idx="305891">
                  <c:v>203007</c:v>
                </c:pt>
                <c:pt idx="305892">
                  <c:v>203007</c:v>
                </c:pt>
                <c:pt idx="305893">
                  <c:v>203007</c:v>
                </c:pt>
                <c:pt idx="305894">
                  <c:v>203007</c:v>
                </c:pt>
                <c:pt idx="305895">
                  <c:v>203007</c:v>
                </c:pt>
                <c:pt idx="305896">
                  <c:v>203007</c:v>
                </c:pt>
                <c:pt idx="305897">
                  <c:v>203007</c:v>
                </c:pt>
                <c:pt idx="305898">
                  <c:v>203007</c:v>
                </c:pt>
                <c:pt idx="305899">
                  <c:v>203007</c:v>
                </c:pt>
                <c:pt idx="305900">
                  <c:v>203007</c:v>
                </c:pt>
                <c:pt idx="305901">
                  <c:v>203007</c:v>
                </c:pt>
                <c:pt idx="305902">
                  <c:v>203007</c:v>
                </c:pt>
                <c:pt idx="305903">
                  <c:v>203007</c:v>
                </c:pt>
                <c:pt idx="305904">
                  <c:v>203007</c:v>
                </c:pt>
                <c:pt idx="305905">
                  <c:v>203007</c:v>
                </c:pt>
                <c:pt idx="305906">
                  <c:v>203007</c:v>
                </c:pt>
                <c:pt idx="305907">
                  <c:v>203007</c:v>
                </c:pt>
                <c:pt idx="305908">
                  <c:v>203007</c:v>
                </c:pt>
                <c:pt idx="305909">
                  <c:v>203007</c:v>
                </c:pt>
                <c:pt idx="305910">
                  <c:v>203007</c:v>
                </c:pt>
                <c:pt idx="305911">
                  <c:v>203007</c:v>
                </c:pt>
                <c:pt idx="305912">
                  <c:v>203007</c:v>
                </c:pt>
                <c:pt idx="305913">
                  <c:v>203007</c:v>
                </c:pt>
                <c:pt idx="305914">
                  <c:v>203007</c:v>
                </c:pt>
                <c:pt idx="305915">
                  <c:v>203007</c:v>
                </c:pt>
                <c:pt idx="305916">
                  <c:v>203007</c:v>
                </c:pt>
                <c:pt idx="305917">
                  <c:v>203007</c:v>
                </c:pt>
                <c:pt idx="305918">
                  <c:v>203007</c:v>
                </c:pt>
                <c:pt idx="305919">
                  <c:v>203007</c:v>
                </c:pt>
                <c:pt idx="305920">
                  <c:v>203007</c:v>
                </c:pt>
                <c:pt idx="305921">
                  <c:v>203007</c:v>
                </c:pt>
                <c:pt idx="305922">
                  <c:v>203007</c:v>
                </c:pt>
                <c:pt idx="305923">
                  <c:v>203007</c:v>
                </c:pt>
                <c:pt idx="305924">
                  <c:v>203007</c:v>
                </c:pt>
                <c:pt idx="305925">
                  <c:v>203007</c:v>
                </c:pt>
                <c:pt idx="305926">
                  <c:v>203007</c:v>
                </c:pt>
                <c:pt idx="305927">
                  <c:v>203007</c:v>
                </c:pt>
                <c:pt idx="305928">
                  <c:v>203007</c:v>
                </c:pt>
                <c:pt idx="305929">
                  <c:v>203007</c:v>
                </c:pt>
                <c:pt idx="305930">
                  <c:v>203007</c:v>
                </c:pt>
                <c:pt idx="305931">
                  <c:v>203007</c:v>
                </c:pt>
                <c:pt idx="305932">
                  <c:v>203007</c:v>
                </c:pt>
                <c:pt idx="305933">
                  <c:v>203007</c:v>
                </c:pt>
                <c:pt idx="305934">
                  <c:v>203007</c:v>
                </c:pt>
                <c:pt idx="305935">
                  <c:v>203007</c:v>
                </c:pt>
                <c:pt idx="305936">
                  <c:v>203007</c:v>
                </c:pt>
                <c:pt idx="305937">
                  <c:v>203007</c:v>
                </c:pt>
                <c:pt idx="305938">
                  <c:v>203007</c:v>
                </c:pt>
                <c:pt idx="305939">
                  <c:v>203007</c:v>
                </c:pt>
                <c:pt idx="305940">
                  <c:v>203007</c:v>
                </c:pt>
                <c:pt idx="305941">
                  <c:v>203007</c:v>
                </c:pt>
                <c:pt idx="305942">
                  <c:v>203007</c:v>
                </c:pt>
                <c:pt idx="305943">
                  <c:v>203007</c:v>
                </c:pt>
                <c:pt idx="305944">
                  <c:v>203007</c:v>
                </c:pt>
                <c:pt idx="305945">
                  <c:v>203007</c:v>
                </c:pt>
                <c:pt idx="305946">
                  <c:v>203007</c:v>
                </c:pt>
                <c:pt idx="305947">
                  <c:v>203007</c:v>
                </c:pt>
                <c:pt idx="305948">
                  <c:v>203007</c:v>
                </c:pt>
                <c:pt idx="305949">
                  <c:v>203007</c:v>
                </c:pt>
                <c:pt idx="305950">
                  <c:v>203007</c:v>
                </c:pt>
                <c:pt idx="305951">
                  <c:v>203007</c:v>
                </c:pt>
                <c:pt idx="305952">
                  <c:v>203007</c:v>
                </c:pt>
                <c:pt idx="305953">
                  <c:v>203007</c:v>
                </c:pt>
                <c:pt idx="305954">
                  <c:v>203007</c:v>
                </c:pt>
                <c:pt idx="305955">
                  <c:v>203007</c:v>
                </c:pt>
                <c:pt idx="305956">
                  <c:v>203007</c:v>
                </c:pt>
                <c:pt idx="305957">
                  <c:v>203007</c:v>
                </c:pt>
                <c:pt idx="305958">
                  <c:v>203007</c:v>
                </c:pt>
                <c:pt idx="305959">
                  <c:v>203007</c:v>
                </c:pt>
                <c:pt idx="305960">
                  <c:v>203007</c:v>
                </c:pt>
                <c:pt idx="305961">
                  <c:v>203007</c:v>
                </c:pt>
                <c:pt idx="305962">
                  <c:v>203007</c:v>
                </c:pt>
                <c:pt idx="305963">
                  <c:v>203007</c:v>
                </c:pt>
                <c:pt idx="305964">
                  <c:v>203007</c:v>
                </c:pt>
                <c:pt idx="305965">
                  <c:v>203007</c:v>
                </c:pt>
                <c:pt idx="305966">
                  <c:v>203007</c:v>
                </c:pt>
                <c:pt idx="305967">
                  <c:v>203007</c:v>
                </c:pt>
                <c:pt idx="305968">
                  <c:v>203007</c:v>
                </c:pt>
                <c:pt idx="305969">
                  <c:v>203007</c:v>
                </c:pt>
                <c:pt idx="305970">
                  <c:v>203007</c:v>
                </c:pt>
                <c:pt idx="305971">
                  <c:v>203007</c:v>
                </c:pt>
                <c:pt idx="305972">
                  <c:v>203007</c:v>
                </c:pt>
                <c:pt idx="305973">
                  <c:v>203007</c:v>
                </c:pt>
                <c:pt idx="305974">
                  <c:v>203007</c:v>
                </c:pt>
                <c:pt idx="305975">
                  <c:v>203007</c:v>
                </c:pt>
                <c:pt idx="305976">
                  <c:v>203007</c:v>
                </c:pt>
                <c:pt idx="305977">
                  <c:v>203007</c:v>
                </c:pt>
                <c:pt idx="305978">
                  <c:v>203007</c:v>
                </c:pt>
                <c:pt idx="305979">
                  <c:v>203007</c:v>
                </c:pt>
                <c:pt idx="305980">
                  <c:v>203007</c:v>
                </c:pt>
                <c:pt idx="305981">
                  <c:v>203007</c:v>
                </c:pt>
                <c:pt idx="305982">
                  <c:v>203007</c:v>
                </c:pt>
                <c:pt idx="305983">
                  <c:v>203007</c:v>
                </c:pt>
                <c:pt idx="305984">
                  <c:v>203007</c:v>
                </c:pt>
                <c:pt idx="305985">
                  <c:v>203007</c:v>
                </c:pt>
                <c:pt idx="305986">
                  <c:v>203007</c:v>
                </c:pt>
                <c:pt idx="305987">
                  <c:v>203007</c:v>
                </c:pt>
                <c:pt idx="305988">
                  <c:v>203007</c:v>
                </c:pt>
                <c:pt idx="305989">
                  <c:v>203007</c:v>
                </c:pt>
                <c:pt idx="305990">
                  <c:v>203007</c:v>
                </c:pt>
                <c:pt idx="305991">
                  <c:v>203007</c:v>
                </c:pt>
                <c:pt idx="305992">
                  <c:v>203007</c:v>
                </c:pt>
                <c:pt idx="305993">
                  <c:v>203007</c:v>
                </c:pt>
                <c:pt idx="305994">
                  <c:v>203007</c:v>
                </c:pt>
                <c:pt idx="305995">
                  <c:v>203007</c:v>
                </c:pt>
                <c:pt idx="305996">
                  <c:v>203007</c:v>
                </c:pt>
                <c:pt idx="305997">
                  <c:v>203007</c:v>
                </c:pt>
                <c:pt idx="305998">
                  <c:v>203007</c:v>
                </c:pt>
                <c:pt idx="305999">
                  <c:v>203007</c:v>
                </c:pt>
                <c:pt idx="306000">
                  <c:v>203007</c:v>
                </c:pt>
                <c:pt idx="306001">
                  <c:v>203007</c:v>
                </c:pt>
                <c:pt idx="306002">
                  <c:v>203007</c:v>
                </c:pt>
                <c:pt idx="306003">
                  <c:v>203007</c:v>
                </c:pt>
                <c:pt idx="306004">
                  <c:v>203007</c:v>
                </c:pt>
                <c:pt idx="306005">
                  <c:v>203007</c:v>
                </c:pt>
                <c:pt idx="306006">
                  <c:v>203007</c:v>
                </c:pt>
                <c:pt idx="306007">
                  <c:v>203007</c:v>
                </c:pt>
                <c:pt idx="306008">
                  <c:v>203007</c:v>
                </c:pt>
                <c:pt idx="306009">
                  <c:v>203007</c:v>
                </c:pt>
                <c:pt idx="306010">
                  <c:v>203007</c:v>
                </c:pt>
                <c:pt idx="306011">
                  <c:v>203007</c:v>
                </c:pt>
                <c:pt idx="306012">
                  <c:v>203007</c:v>
                </c:pt>
                <c:pt idx="306013">
                  <c:v>203007</c:v>
                </c:pt>
                <c:pt idx="306014">
                  <c:v>203007</c:v>
                </c:pt>
                <c:pt idx="306015">
                  <c:v>203007</c:v>
                </c:pt>
                <c:pt idx="306016">
                  <c:v>203007</c:v>
                </c:pt>
                <c:pt idx="306017">
                  <c:v>203007</c:v>
                </c:pt>
                <c:pt idx="306018">
                  <c:v>203007</c:v>
                </c:pt>
                <c:pt idx="306019">
                  <c:v>203007</c:v>
                </c:pt>
                <c:pt idx="306020">
                  <c:v>203007</c:v>
                </c:pt>
                <c:pt idx="306021">
                  <c:v>203007</c:v>
                </c:pt>
                <c:pt idx="306022">
                  <c:v>203007</c:v>
                </c:pt>
                <c:pt idx="306023">
                  <c:v>203007</c:v>
                </c:pt>
                <c:pt idx="306024">
                  <c:v>203007</c:v>
                </c:pt>
                <c:pt idx="306025">
                  <c:v>203007</c:v>
                </c:pt>
                <c:pt idx="306026">
                  <c:v>203007</c:v>
                </c:pt>
                <c:pt idx="306027">
                  <c:v>203007</c:v>
                </c:pt>
                <c:pt idx="306028">
                  <c:v>203007</c:v>
                </c:pt>
                <c:pt idx="306029">
                  <c:v>203007</c:v>
                </c:pt>
                <c:pt idx="306030">
                  <c:v>203007</c:v>
                </c:pt>
                <c:pt idx="306031">
                  <c:v>203007</c:v>
                </c:pt>
                <c:pt idx="306032">
                  <c:v>203007</c:v>
                </c:pt>
                <c:pt idx="306033">
                  <c:v>203007</c:v>
                </c:pt>
                <c:pt idx="306034">
                  <c:v>203007</c:v>
                </c:pt>
                <c:pt idx="306035">
                  <c:v>203007</c:v>
                </c:pt>
                <c:pt idx="306036">
                  <c:v>203007</c:v>
                </c:pt>
                <c:pt idx="306037">
                  <c:v>203007</c:v>
                </c:pt>
                <c:pt idx="306038">
                  <c:v>203007</c:v>
                </c:pt>
                <c:pt idx="306039">
                  <c:v>203007</c:v>
                </c:pt>
                <c:pt idx="306040">
                  <c:v>203007</c:v>
                </c:pt>
                <c:pt idx="306041">
                  <c:v>203007</c:v>
                </c:pt>
                <c:pt idx="306042">
                  <c:v>203007</c:v>
                </c:pt>
                <c:pt idx="306043">
                  <c:v>203007</c:v>
                </c:pt>
                <c:pt idx="306044">
                  <c:v>203007</c:v>
                </c:pt>
                <c:pt idx="306045">
                  <c:v>203007</c:v>
                </c:pt>
                <c:pt idx="306046">
                  <c:v>203007</c:v>
                </c:pt>
                <c:pt idx="306047">
                  <c:v>203007</c:v>
                </c:pt>
                <c:pt idx="306048">
                  <c:v>203007</c:v>
                </c:pt>
                <c:pt idx="306049">
                  <c:v>203007</c:v>
                </c:pt>
                <c:pt idx="306050">
                  <c:v>203007</c:v>
                </c:pt>
                <c:pt idx="306051">
                  <c:v>203007</c:v>
                </c:pt>
                <c:pt idx="306052">
                  <c:v>203007</c:v>
                </c:pt>
                <c:pt idx="306053">
                  <c:v>203007</c:v>
                </c:pt>
                <c:pt idx="306054">
                  <c:v>203007</c:v>
                </c:pt>
                <c:pt idx="306055">
                  <c:v>203007</c:v>
                </c:pt>
                <c:pt idx="306056">
                  <c:v>203007</c:v>
                </c:pt>
                <c:pt idx="306057">
                  <c:v>203007</c:v>
                </c:pt>
                <c:pt idx="306058">
                  <c:v>203007</c:v>
                </c:pt>
                <c:pt idx="306059">
                  <c:v>203007</c:v>
                </c:pt>
                <c:pt idx="306060">
                  <c:v>203007</c:v>
                </c:pt>
                <c:pt idx="306061">
                  <c:v>203007</c:v>
                </c:pt>
                <c:pt idx="306062">
                  <c:v>203007</c:v>
                </c:pt>
                <c:pt idx="306063">
                  <c:v>203007</c:v>
                </c:pt>
                <c:pt idx="306064">
                  <c:v>203007</c:v>
                </c:pt>
                <c:pt idx="306065">
                  <c:v>203007</c:v>
                </c:pt>
                <c:pt idx="306066">
                  <c:v>203007</c:v>
                </c:pt>
                <c:pt idx="306067">
                  <c:v>203007</c:v>
                </c:pt>
                <c:pt idx="306068">
                  <c:v>203007</c:v>
                </c:pt>
                <c:pt idx="306069">
                  <c:v>203007</c:v>
                </c:pt>
                <c:pt idx="306070">
                  <c:v>203007</c:v>
                </c:pt>
                <c:pt idx="306071">
                  <c:v>203007</c:v>
                </c:pt>
                <c:pt idx="306072">
                  <c:v>203007</c:v>
                </c:pt>
                <c:pt idx="306073">
                  <c:v>203007</c:v>
                </c:pt>
                <c:pt idx="306074">
                  <c:v>203007</c:v>
                </c:pt>
                <c:pt idx="306075">
                  <c:v>203007</c:v>
                </c:pt>
                <c:pt idx="306076">
                  <c:v>203007</c:v>
                </c:pt>
                <c:pt idx="306077">
                  <c:v>203007</c:v>
                </c:pt>
                <c:pt idx="306078">
                  <c:v>203007</c:v>
                </c:pt>
                <c:pt idx="306079">
                  <c:v>203007</c:v>
                </c:pt>
                <c:pt idx="306080">
                  <c:v>203007</c:v>
                </c:pt>
                <c:pt idx="306081">
                  <c:v>203007</c:v>
                </c:pt>
                <c:pt idx="306082">
                  <c:v>203007</c:v>
                </c:pt>
                <c:pt idx="306083">
                  <c:v>203007</c:v>
                </c:pt>
                <c:pt idx="306084">
                  <c:v>203007</c:v>
                </c:pt>
                <c:pt idx="306085">
                  <c:v>203007</c:v>
                </c:pt>
                <c:pt idx="306086">
                  <c:v>203007</c:v>
                </c:pt>
                <c:pt idx="306087">
                  <c:v>203007</c:v>
                </c:pt>
                <c:pt idx="306088">
                  <c:v>203007</c:v>
                </c:pt>
                <c:pt idx="306089">
                  <c:v>203007</c:v>
                </c:pt>
                <c:pt idx="306090">
                  <c:v>203007</c:v>
                </c:pt>
                <c:pt idx="306091">
                  <c:v>203007</c:v>
                </c:pt>
                <c:pt idx="306092">
                  <c:v>203007</c:v>
                </c:pt>
                <c:pt idx="306093">
                  <c:v>203007</c:v>
                </c:pt>
                <c:pt idx="306094">
                  <c:v>203007</c:v>
                </c:pt>
                <c:pt idx="306095">
                  <c:v>203007</c:v>
                </c:pt>
                <c:pt idx="306096">
                  <c:v>203007</c:v>
                </c:pt>
                <c:pt idx="306097">
                  <c:v>203007</c:v>
                </c:pt>
                <c:pt idx="306098">
                  <c:v>203007</c:v>
                </c:pt>
                <c:pt idx="306099">
                  <c:v>203007</c:v>
                </c:pt>
                <c:pt idx="306100">
                  <c:v>203007</c:v>
                </c:pt>
                <c:pt idx="306101">
                  <c:v>203007</c:v>
                </c:pt>
                <c:pt idx="306102">
                  <c:v>203007</c:v>
                </c:pt>
                <c:pt idx="306103">
                  <c:v>203007</c:v>
                </c:pt>
                <c:pt idx="306104">
                  <c:v>203007</c:v>
                </c:pt>
                <c:pt idx="306105">
                  <c:v>203007</c:v>
                </c:pt>
                <c:pt idx="306106">
                  <c:v>203007</c:v>
                </c:pt>
                <c:pt idx="306107">
                  <c:v>203007</c:v>
                </c:pt>
                <c:pt idx="306108">
                  <c:v>203007</c:v>
                </c:pt>
                <c:pt idx="306109">
                  <c:v>203007</c:v>
                </c:pt>
                <c:pt idx="306110">
                  <c:v>203007</c:v>
                </c:pt>
                <c:pt idx="306111">
                  <c:v>203007</c:v>
                </c:pt>
                <c:pt idx="306112">
                  <c:v>203007</c:v>
                </c:pt>
                <c:pt idx="306113">
                  <c:v>203007</c:v>
                </c:pt>
                <c:pt idx="306114">
                  <c:v>203007</c:v>
                </c:pt>
                <c:pt idx="306115">
                  <c:v>203007</c:v>
                </c:pt>
                <c:pt idx="306116">
                  <c:v>203007</c:v>
                </c:pt>
                <c:pt idx="306117">
                  <c:v>203007</c:v>
                </c:pt>
                <c:pt idx="306118">
                  <c:v>203007</c:v>
                </c:pt>
                <c:pt idx="306119">
                  <c:v>203007</c:v>
                </c:pt>
                <c:pt idx="306120">
                  <c:v>203007</c:v>
                </c:pt>
                <c:pt idx="306121">
                  <c:v>203007</c:v>
                </c:pt>
                <c:pt idx="306122">
                  <c:v>203007</c:v>
                </c:pt>
                <c:pt idx="306123">
                  <c:v>203007</c:v>
                </c:pt>
                <c:pt idx="306124">
                  <c:v>203007</c:v>
                </c:pt>
                <c:pt idx="306125">
                  <c:v>203007</c:v>
                </c:pt>
                <c:pt idx="306126">
                  <c:v>203007</c:v>
                </c:pt>
                <c:pt idx="306127">
                  <c:v>203007</c:v>
                </c:pt>
                <c:pt idx="306128">
                  <c:v>203007</c:v>
                </c:pt>
                <c:pt idx="306129">
                  <c:v>203007</c:v>
                </c:pt>
                <c:pt idx="306130">
                  <c:v>203007</c:v>
                </c:pt>
                <c:pt idx="306131">
                  <c:v>203007</c:v>
                </c:pt>
                <c:pt idx="306132">
                  <c:v>203007</c:v>
                </c:pt>
                <c:pt idx="306133">
                  <c:v>203007</c:v>
                </c:pt>
                <c:pt idx="306134">
                  <c:v>203007</c:v>
                </c:pt>
                <c:pt idx="306135">
                  <c:v>203007</c:v>
                </c:pt>
                <c:pt idx="306136">
                  <c:v>203007</c:v>
                </c:pt>
                <c:pt idx="306137">
                  <c:v>203007</c:v>
                </c:pt>
                <c:pt idx="306138">
                  <c:v>203007</c:v>
                </c:pt>
                <c:pt idx="306139">
                  <c:v>203007</c:v>
                </c:pt>
                <c:pt idx="306140">
                  <c:v>203007</c:v>
                </c:pt>
                <c:pt idx="306141">
                  <c:v>203007</c:v>
                </c:pt>
                <c:pt idx="306142">
                  <c:v>203007</c:v>
                </c:pt>
                <c:pt idx="306143">
                  <c:v>203007</c:v>
                </c:pt>
                <c:pt idx="306144">
                  <c:v>203007</c:v>
                </c:pt>
                <c:pt idx="306145">
                  <c:v>203007</c:v>
                </c:pt>
                <c:pt idx="306146">
                  <c:v>203007</c:v>
                </c:pt>
                <c:pt idx="306147">
                  <c:v>203007</c:v>
                </c:pt>
                <c:pt idx="306148">
                  <c:v>203007</c:v>
                </c:pt>
                <c:pt idx="306149">
                  <c:v>203007</c:v>
                </c:pt>
                <c:pt idx="306150">
                  <c:v>203007</c:v>
                </c:pt>
                <c:pt idx="306151">
                  <c:v>203007</c:v>
                </c:pt>
                <c:pt idx="306152">
                  <c:v>203007</c:v>
                </c:pt>
                <c:pt idx="306153">
                  <c:v>203007</c:v>
                </c:pt>
                <c:pt idx="306154">
                  <c:v>203007</c:v>
                </c:pt>
                <c:pt idx="306155">
                  <c:v>203007</c:v>
                </c:pt>
                <c:pt idx="306156">
                  <c:v>203007</c:v>
                </c:pt>
                <c:pt idx="306157">
                  <c:v>203007</c:v>
                </c:pt>
                <c:pt idx="306158">
                  <c:v>203007</c:v>
                </c:pt>
                <c:pt idx="306159">
                  <c:v>203007</c:v>
                </c:pt>
                <c:pt idx="306160">
                  <c:v>203007</c:v>
                </c:pt>
                <c:pt idx="306161">
                  <c:v>203007</c:v>
                </c:pt>
                <c:pt idx="306162">
                  <c:v>203007</c:v>
                </c:pt>
                <c:pt idx="306163">
                  <c:v>203007</c:v>
                </c:pt>
                <c:pt idx="306164">
                  <c:v>203007</c:v>
                </c:pt>
                <c:pt idx="306165">
                  <c:v>203007</c:v>
                </c:pt>
                <c:pt idx="306166">
                  <c:v>203007</c:v>
                </c:pt>
                <c:pt idx="306167">
                  <c:v>203007</c:v>
                </c:pt>
                <c:pt idx="306168">
                  <c:v>203007</c:v>
                </c:pt>
                <c:pt idx="306169">
                  <c:v>203007</c:v>
                </c:pt>
                <c:pt idx="306170">
                  <c:v>203007</c:v>
                </c:pt>
                <c:pt idx="306171">
                  <c:v>203007</c:v>
                </c:pt>
                <c:pt idx="306172">
                  <c:v>203007</c:v>
                </c:pt>
                <c:pt idx="306173">
                  <c:v>203007</c:v>
                </c:pt>
                <c:pt idx="306174">
                  <c:v>203007</c:v>
                </c:pt>
                <c:pt idx="306175">
                  <c:v>203007</c:v>
                </c:pt>
                <c:pt idx="306176">
                  <c:v>203007</c:v>
                </c:pt>
                <c:pt idx="306177">
                  <c:v>203007</c:v>
                </c:pt>
                <c:pt idx="306178">
                  <c:v>203007</c:v>
                </c:pt>
                <c:pt idx="306179">
                  <c:v>203007</c:v>
                </c:pt>
                <c:pt idx="306180">
                  <c:v>203007</c:v>
                </c:pt>
                <c:pt idx="306181">
                  <c:v>203007</c:v>
                </c:pt>
                <c:pt idx="306182">
                  <c:v>203007</c:v>
                </c:pt>
                <c:pt idx="306183">
                  <c:v>203007</c:v>
                </c:pt>
                <c:pt idx="306184">
                  <c:v>203007</c:v>
                </c:pt>
                <c:pt idx="306185">
                  <c:v>203007</c:v>
                </c:pt>
                <c:pt idx="306186">
                  <c:v>203007</c:v>
                </c:pt>
                <c:pt idx="306187">
                  <c:v>203007</c:v>
                </c:pt>
                <c:pt idx="306188">
                  <c:v>203007</c:v>
                </c:pt>
                <c:pt idx="306189">
                  <c:v>203007</c:v>
                </c:pt>
                <c:pt idx="306190">
                  <c:v>203007</c:v>
                </c:pt>
                <c:pt idx="306191">
                  <c:v>203007</c:v>
                </c:pt>
                <c:pt idx="306192">
                  <c:v>203007</c:v>
                </c:pt>
                <c:pt idx="306193">
                  <c:v>203007</c:v>
                </c:pt>
                <c:pt idx="306194">
                  <c:v>203007</c:v>
                </c:pt>
                <c:pt idx="306195">
                  <c:v>203007</c:v>
                </c:pt>
                <c:pt idx="306196">
                  <c:v>203007</c:v>
                </c:pt>
                <c:pt idx="306197">
                  <c:v>203007</c:v>
                </c:pt>
                <c:pt idx="306198">
                  <c:v>203007</c:v>
                </c:pt>
                <c:pt idx="306199">
                  <c:v>203007</c:v>
                </c:pt>
                <c:pt idx="306200">
                  <c:v>203007</c:v>
                </c:pt>
                <c:pt idx="306201">
                  <c:v>203007</c:v>
                </c:pt>
                <c:pt idx="306202">
                  <c:v>203007</c:v>
                </c:pt>
                <c:pt idx="306203">
                  <c:v>203007</c:v>
                </c:pt>
                <c:pt idx="306204">
                  <c:v>203007</c:v>
                </c:pt>
                <c:pt idx="306205">
                  <c:v>203007</c:v>
                </c:pt>
                <c:pt idx="306206">
                  <c:v>203007</c:v>
                </c:pt>
                <c:pt idx="306207">
                  <c:v>203007</c:v>
                </c:pt>
                <c:pt idx="306208">
                  <c:v>203007</c:v>
                </c:pt>
                <c:pt idx="306209">
                  <c:v>203007</c:v>
                </c:pt>
                <c:pt idx="306210">
                  <c:v>203007</c:v>
                </c:pt>
                <c:pt idx="306211">
                  <c:v>203007</c:v>
                </c:pt>
                <c:pt idx="306212">
                  <c:v>203007</c:v>
                </c:pt>
                <c:pt idx="306213">
                  <c:v>203007</c:v>
                </c:pt>
                <c:pt idx="306214">
                  <c:v>203007</c:v>
                </c:pt>
                <c:pt idx="306215">
                  <c:v>203007</c:v>
                </c:pt>
                <c:pt idx="306216">
                  <c:v>203007</c:v>
                </c:pt>
                <c:pt idx="306217">
                  <c:v>203007</c:v>
                </c:pt>
                <c:pt idx="306218">
                  <c:v>203007</c:v>
                </c:pt>
                <c:pt idx="306219">
                  <c:v>203007</c:v>
                </c:pt>
                <c:pt idx="306220">
                  <c:v>203007</c:v>
                </c:pt>
                <c:pt idx="306221">
                  <c:v>203007</c:v>
                </c:pt>
                <c:pt idx="306222">
                  <c:v>203007</c:v>
                </c:pt>
                <c:pt idx="306223">
                  <c:v>203007</c:v>
                </c:pt>
                <c:pt idx="306224">
                  <c:v>203007</c:v>
                </c:pt>
                <c:pt idx="306225">
                  <c:v>203007</c:v>
                </c:pt>
                <c:pt idx="306226">
                  <c:v>203007</c:v>
                </c:pt>
                <c:pt idx="306227">
                  <c:v>203007</c:v>
                </c:pt>
                <c:pt idx="306228">
                  <c:v>203007</c:v>
                </c:pt>
                <c:pt idx="306229">
                  <c:v>203007</c:v>
                </c:pt>
                <c:pt idx="306230">
                  <c:v>203007</c:v>
                </c:pt>
                <c:pt idx="306231">
                  <c:v>203007</c:v>
                </c:pt>
                <c:pt idx="306232">
                  <c:v>203007</c:v>
                </c:pt>
                <c:pt idx="306233">
                  <c:v>203007</c:v>
                </c:pt>
                <c:pt idx="306234">
                  <c:v>203007</c:v>
                </c:pt>
                <c:pt idx="306235">
                  <c:v>203007</c:v>
                </c:pt>
                <c:pt idx="306236">
                  <c:v>203007</c:v>
                </c:pt>
                <c:pt idx="306237">
                  <c:v>203007</c:v>
                </c:pt>
                <c:pt idx="306238">
                  <c:v>203007</c:v>
                </c:pt>
                <c:pt idx="306239">
                  <c:v>203007</c:v>
                </c:pt>
                <c:pt idx="306240">
                  <c:v>203007</c:v>
                </c:pt>
                <c:pt idx="306241">
                  <c:v>203007</c:v>
                </c:pt>
                <c:pt idx="306242">
                  <c:v>203007</c:v>
                </c:pt>
                <c:pt idx="306243">
                  <c:v>203007</c:v>
                </c:pt>
                <c:pt idx="306244">
                  <c:v>203007</c:v>
                </c:pt>
                <c:pt idx="306245">
                  <c:v>203007</c:v>
                </c:pt>
                <c:pt idx="306246">
                  <c:v>203007</c:v>
                </c:pt>
                <c:pt idx="306247">
                  <c:v>203007</c:v>
                </c:pt>
                <c:pt idx="306248">
                  <c:v>203007</c:v>
                </c:pt>
                <c:pt idx="306249">
                  <c:v>203007</c:v>
                </c:pt>
                <c:pt idx="306250">
                  <c:v>203007</c:v>
                </c:pt>
                <c:pt idx="306251">
                  <c:v>203007</c:v>
                </c:pt>
                <c:pt idx="306252">
                  <c:v>203007</c:v>
                </c:pt>
                <c:pt idx="306253">
                  <c:v>203007</c:v>
                </c:pt>
                <c:pt idx="306254">
                  <c:v>203007</c:v>
                </c:pt>
                <c:pt idx="306255">
                  <c:v>203007</c:v>
                </c:pt>
                <c:pt idx="306256">
                  <c:v>203007</c:v>
                </c:pt>
                <c:pt idx="306257">
                  <c:v>203007</c:v>
                </c:pt>
                <c:pt idx="306258">
                  <c:v>203007</c:v>
                </c:pt>
                <c:pt idx="306259">
                  <c:v>203007</c:v>
                </c:pt>
                <c:pt idx="306260">
                  <c:v>203007</c:v>
                </c:pt>
                <c:pt idx="306261">
                  <c:v>203007</c:v>
                </c:pt>
                <c:pt idx="306262">
                  <c:v>203007</c:v>
                </c:pt>
                <c:pt idx="306263">
                  <c:v>203007</c:v>
                </c:pt>
                <c:pt idx="306264">
                  <c:v>203007</c:v>
                </c:pt>
                <c:pt idx="306265">
                  <c:v>203007</c:v>
                </c:pt>
                <c:pt idx="306266">
                  <c:v>203007</c:v>
                </c:pt>
                <c:pt idx="306267">
                  <c:v>203007</c:v>
                </c:pt>
                <c:pt idx="306268">
                  <c:v>203007</c:v>
                </c:pt>
                <c:pt idx="306269">
                  <c:v>203007</c:v>
                </c:pt>
                <c:pt idx="306270">
                  <c:v>203007</c:v>
                </c:pt>
                <c:pt idx="306271">
                  <c:v>203007</c:v>
                </c:pt>
                <c:pt idx="306272">
                  <c:v>203007</c:v>
                </c:pt>
                <c:pt idx="306273">
                  <c:v>203007</c:v>
                </c:pt>
                <c:pt idx="306274">
                  <c:v>203007</c:v>
                </c:pt>
                <c:pt idx="306275">
                  <c:v>203007</c:v>
                </c:pt>
                <c:pt idx="306276">
                  <c:v>203007</c:v>
                </c:pt>
                <c:pt idx="306277">
                  <c:v>203007</c:v>
                </c:pt>
                <c:pt idx="306278">
                  <c:v>203007</c:v>
                </c:pt>
                <c:pt idx="306279">
                  <c:v>203007</c:v>
                </c:pt>
                <c:pt idx="306280">
                  <c:v>203007</c:v>
                </c:pt>
                <c:pt idx="306281">
                  <c:v>203007</c:v>
                </c:pt>
                <c:pt idx="306282">
                  <c:v>203007</c:v>
                </c:pt>
                <c:pt idx="306283">
                  <c:v>203007</c:v>
                </c:pt>
                <c:pt idx="306284">
                  <c:v>203007</c:v>
                </c:pt>
                <c:pt idx="306285">
                  <c:v>203007</c:v>
                </c:pt>
                <c:pt idx="306286">
                  <c:v>203007</c:v>
                </c:pt>
                <c:pt idx="306287">
                  <c:v>203007</c:v>
                </c:pt>
                <c:pt idx="306288">
                  <c:v>203007</c:v>
                </c:pt>
                <c:pt idx="306289">
                  <c:v>203007</c:v>
                </c:pt>
                <c:pt idx="306290">
                  <c:v>203007</c:v>
                </c:pt>
                <c:pt idx="306291">
                  <c:v>203007</c:v>
                </c:pt>
                <c:pt idx="306292">
                  <c:v>203007</c:v>
                </c:pt>
                <c:pt idx="306293">
                  <c:v>203007</c:v>
                </c:pt>
                <c:pt idx="306294">
                  <c:v>203007</c:v>
                </c:pt>
                <c:pt idx="306295">
                  <c:v>203007</c:v>
                </c:pt>
                <c:pt idx="306296">
                  <c:v>203007</c:v>
                </c:pt>
                <c:pt idx="306297">
                  <c:v>203007</c:v>
                </c:pt>
                <c:pt idx="306298">
                  <c:v>203007</c:v>
                </c:pt>
                <c:pt idx="306299">
                  <c:v>203007</c:v>
                </c:pt>
                <c:pt idx="306300">
                  <c:v>203007</c:v>
                </c:pt>
                <c:pt idx="306301">
                  <c:v>203007</c:v>
                </c:pt>
                <c:pt idx="306302">
                  <c:v>203007</c:v>
                </c:pt>
                <c:pt idx="306303">
                  <c:v>203007</c:v>
                </c:pt>
                <c:pt idx="306304">
                  <c:v>203007</c:v>
                </c:pt>
                <c:pt idx="306305">
                  <c:v>203007</c:v>
                </c:pt>
                <c:pt idx="306306">
                  <c:v>203007</c:v>
                </c:pt>
                <c:pt idx="306307">
                  <c:v>203007</c:v>
                </c:pt>
                <c:pt idx="306308">
                  <c:v>203007</c:v>
                </c:pt>
                <c:pt idx="306309">
                  <c:v>203007</c:v>
                </c:pt>
                <c:pt idx="306310">
                  <c:v>203007</c:v>
                </c:pt>
                <c:pt idx="306311">
                  <c:v>203007</c:v>
                </c:pt>
                <c:pt idx="306312">
                  <c:v>203007</c:v>
                </c:pt>
                <c:pt idx="306313">
                  <c:v>203007</c:v>
                </c:pt>
                <c:pt idx="306314">
                  <c:v>203007</c:v>
                </c:pt>
                <c:pt idx="306315">
                  <c:v>203007</c:v>
                </c:pt>
                <c:pt idx="306316">
                  <c:v>203007</c:v>
                </c:pt>
                <c:pt idx="306317">
                  <c:v>203007</c:v>
                </c:pt>
                <c:pt idx="306318">
                  <c:v>203007</c:v>
                </c:pt>
                <c:pt idx="306319">
                  <c:v>203007</c:v>
                </c:pt>
                <c:pt idx="306320">
                  <c:v>203007</c:v>
                </c:pt>
                <c:pt idx="306321">
                  <c:v>203007</c:v>
                </c:pt>
                <c:pt idx="306322">
                  <c:v>203007</c:v>
                </c:pt>
                <c:pt idx="306323">
                  <c:v>203007</c:v>
                </c:pt>
                <c:pt idx="306324">
                  <c:v>203007</c:v>
                </c:pt>
                <c:pt idx="306325">
                  <c:v>203007</c:v>
                </c:pt>
                <c:pt idx="306326">
                  <c:v>203007</c:v>
                </c:pt>
                <c:pt idx="306327">
                  <c:v>203007</c:v>
                </c:pt>
                <c:pt idx="306328">
                  <c:v>203007</c:v>
                </c:pt>
                <c:pt idx="306329">
                  <c:v>203007</c:v>
                </c:pt>
                <c:pt idx="306330">
                  <c:v>203007</c:v>
                </c:pt>
                <c:pt idx="306331">
                  <c:v>203007</c:v>
                </c:pt>
                <c:pt idx="306332">
                  <c:v>203007</c:v>
                </c:pt>
                <c:pt idx="306333">
                  <c:v>203007</c:v>
                </c:pt>
                <c:pt idx="306334">
                  <c:v>203007</c:v>
                </c:pt>
                <c:pt idx="306335">
                  <c:v>203007</c:v>
                </c:pt>
                <c:pt idx="306336">
                  <c:v>203007</c:v>
                </c:pt>
                <c:pt idx="306337">
                  <c:v>203007</c:v>
                </c:pt>
                <c:pt idx="306338">
                  <c:v>203007</c:v>
                </c:pt>
                <c:pt idx="306339">
                  <c:v>203007</c:v>
                </c:pt>
                <c:pt idx="306340">
                  <c:v>203007</c:v>
                </c:pt>
                <c:pt idx="306341">
                  <c:v>203007</c:v>
                </c:pt>
                <c:pt idx="306342">
                  <c:v>203007</c:v>
                </c:pt>
                <c:pt idx="306343">
                  <c:v>203007</c:v>
                </c:pt>
                <c:pt idx="306344">
                  <c:v>203007</c:v>
                </c:pt>
                <c:pt idx="306345">
                  <c:v>203007</c:v>
                </c:pt>
                <c:pt idx="306346">
                  <c:v>203007</c:v>
                </c:pt>
                <c:pt idx="306347">
                  <c:v>203007</c:v>
                </c:pt>
                <c:pt idx="306348">
                  <c:v>203007</c:v>
                </c:pt>
                <c:pt idx="306349">
                  <c:v>203007</c:v>
                </c:pt>
                <c:pt idx="306350">
                  <c:v>203007</c:v>
                </c:pt>
                <c:pt idx="306351">
                  <c:v>203007</c:v>
                </c:pt>
                <c:pt idx="306352">
                  <c:v>203007</c:v>
                </c:pt>
                <c:pt idx="306353">
                  <c:v>203007</c:v>
                </c:pt>
                <c:pt idx="306354">
                  <c:v>203007</c:v>
                </c:pt>
                <c:pt idx="306355">
                  <c:v>203007</c:v>
                </c:pt>
                <c:pt idx="306356">
                  <c:v>203007</c:v>
                </c:pt>
                <c:pt idx="306357">
                  <c:v>203007</c:v>
                </c:pt>
                <c:pt idx="306358">
                  <c:v>203007</c:v>
                </c:pt>
                <c:pt idx="306359">
                  <c:v>203007</c:v>
                </c:pt>
                <c:pt idx="306360">
                  <c:v>203007</c:v>
                </c:pt>
                <c:pt idx="306361">
                  <c:v>203007</c:v>
                </c:pt>
                <c:pt idx="306362">
                  <c:v>203007</c:v>
                </c:pt>
                <c:pt idx="306363">
                  <c:v>203007</c:v>
                </c:pt>
                <c:pt idx="306364">
                  <c:v>203007</c:v>
                </c:pt>
                <c:pt idx="306365">
                  <c:v>203007</c:v>
                </c:pt>
                <c:pt idx="306366">
                  <c:v>203007</c:v>
                </c:pt>
                <c:pt idx="306367">
                  <c:v>203007</c:v>
                </c:pt>
                <c:pt idx="306368">
                  <c:v>203007</c:v>
                </c:pt>
                <c:pt idx="306369">
                  <c:v>203007</c:v>
                </c:pt>
                <c:pt idx="306370">
                  <c:v>203007</c:v>
                </c:pt>
                <c:pt idx="306371">
                  <c:v>203007</c:v>
                </c:pt>
                <c:pt idx="306372">
                  <c:v>203007</c:v>
                </c:pt>
                <c:pt idx="306373">
                  <c:v>203007</c:v>
                </c:pt>
                <c:pt idx="306374">
                  <c:v>203007</c:v>
                </c:pt>
                <c:pt idx="306375">
                  <c:v>203007</c:v>
                </c:pt>
                <c:pt idx="306376">
                  <c:v>203007</c:v>
                </c:pt>
                <c:pt idx="306377">
                  <c:v>203007</c:v>
                </c:pt>
                <c:pt idx="306378">
                  <c:v>203007</c:v>
                </c:pt>
                <c:pt idx="306379">
                  <c:v>203007</c:v>
                </c:pt>
                <c:pt idx="306380">
                  <c:v>203007</c:v>
                </c:pt>
                <c:pt idx="306381">
                  <c:v>203007</c:v>
                </c:pt>
                <c:pt idx="306382">
                  <c:v>203007</c:v>
                </c:pt>
                <c:pt idx="306383">
                  <c:v>203007</c:v>
                </c:pt>
                <c:pt idx="306384">
                  <c:v>203007</c:v>
                </c:pt>
                <c:pt idx="306385">
                  <c:v>203007</c:v>
                </c:pt>
                <c:pt idx="306386">
                  <c:v>203007</c:v>
                </c:pt>
                <c:pt idx="306387">
                  <c:v>203007</c:v>
                </c:pt>
                <c:pt idx="306388">
                  <c:v>203007</c:v>
                </c:pt>
                <c:pt idx="306389">
                  <c:v>203007</c:v>
                </c:pt>
                <c:pt idx="306390">
                  <c:v>203007</c:v>
                </c:pt>
                <c:pt idx="306391">
                  <c:v>203007</c:v>
                </c:pt>
                <c:pt idx="306392">
                  <c:v>203007</c:v>
                </c:pt>
                <c:pt idx="306393">
                  <c:v>203007</c:v>
                </c:pt>
                <c:pt idx="306394">
                  <c:v>203007</c:v>
                </c:pt>
                <c:pt idx="306395">
                  <c:v>203007</c:v>
                </c:pt>
                <c:pt idx="306396">
                  <c:v>203007</c:v>
                </c:pt>
                <c:pt idx="306397">
                  <c:v>203007</c:v>
                </c:pt>
                <c:pt idx="306398">
                  <c:v>203007</c:v>
                </c:pt>
                <c:pt idx="306399">
                  <c:v>203007</c:v>
                </c:pt>
                <c:pt idx="306400">
                  <c:v>203007</c:v>
                </c:pt>
                <c:pt idx="306401">
                  <c:v>203007</c:v>
                </c:pt>
                <c:pt idx="306402">
                  <c:v>203007</c:v>
                </c:pt>
                <c:pt idx="306403">
                  <c:v>203007</c:v>
                </c:pt>
                <c:pt idx="306404">
                  <c:v>203007</c:v>
                </c:pt>
                <c:pt idx="306405">
                  <c:v>203007</c:v>
                </c:pt>
                <c:pt idx="306406">
                  <c:v>203007</c:v>
                </c:pt>
                <c:pt idx="306407">
                  <c:v>203007</c:v>
                </c:pt>
                <c:pt idx="306408">
                  <c:v>203007</c:v>
                </c:pt>
                <c:pt idx="306409">
                  <c:v>203007</c:v>
                </c:pt>
                <c:pt idx="306410">
                  <c:v>203007</c:v>
                </c:pt>
                <c:pt idx="306411">
                  <c:v>203007</c:v>
                </c:pt>
                <c:pt idx="306412">
                  <c:v>203007</c:v>
                </c:pt>
                <c:pt idx="306413">
                  <c:v>203007</c:v>
                </c:pt>
                <c:pt idx="306414">
                  <c:v>203007</c:v>
                </c:pt>
                <c:pt idx="306415">
                  <c:v>203007</c:v>
                </c:pt>
                <c:pt idx="306416">
                  <c:v>203007</c:v>
                </c:pt>
                <c:pt idx="306417">
                  <c:v>203007</c:v>
                </c:pt>
                <c:pt idx="306418">
                  <c:v>203007</c:v>
                </c:pt>
                <c:pt idx="306419">
                  <c:v>203007</c:v>
                </c:pt>
                <c:pt idx="306420">
                  <c:v>203007</c:v>
                </c:pt>
                <c:pt idx="306421">
                  <c:v>203007</c:v>
                </c:pt>
                <c:pt idx="306422">
                  <c:v>203007</c:v>
                </c:pt>
                <c:pt idx="306423">
                  <c:v>203007</c:v>
                </c:pt>
                <c:pt idx="306424">
                  <c:v>203007</c:v>
                </c:pt>
                <c:pt idx="306425">
                  <c:v>203007</c:v>
                </c:pt>
                <c:pt idx="306426">
                  <c:v>203007</c:v>
                </c:pt>
                <c:pt idx="306427">
                  <c:v>203007</c:v>
                </c:pt>
                <c:pt idx="306428">
                  <c:v>203007</c:v>
                </c:pt>
                <c:pt idx="306429">
                  <c:v>203007</c:v>
                </c:pt>
                <c:pt idx="306430">
                  <c:v>203007</c:v>
                </c:pt>
                <c:pt idx="306431">
                  <c:v>203007</c:v>
                </c:pt>
                <c:pt idx="306432">
                  <c:v>203007</c:v>
                </c:pt>
                <c:pt idx="306433">
                  <c:v>203007</c:v>
                </c:pt>
                <c:pt idx="306434">
                  <c:v>203007</c:v>
                </c:pt>
                <c:pt idx="306435">
                  <c:v>203007</c:v>
                </c:pt>
                <c:pt idx="306436">
                  <c:v>203007</c:v>
                </c:pt>
                <c:pt idx="306437">
                  <c:v>203007</c:v>
                </c:pt>
                <c:pt idx="306438">
                  <c:v>203007</c:v>
                </c:pt>
                <c:pt idx="306439">
                  <c:v>203007</c:v>
                </c:pt>
                <c:pt idx="306440">
                  <c:v>203007</c:v>
                </c:pt>
                <c:pt idx="306441">
                  <c:v>203007</c:v>
                </c:pt>
                <c:pt idx="306442">
                  <c:v>203007</c:v>
                </c:pt>
                <c:pt idx="306443">
                  <c:v>203007</c:v>
                </c:pt>
                <c:pt idx="306444">
                  <c:v>203007</c:v>
                </c:pt>
                <c:pt idx="306445">
                  <c:v>203007</c:v>
                </c:pt>
                <c:pt idx="306446">
                  <c:v>203007</c:v>
                </c:pt>
                <c:pt idx="306447">
                  <c:v>203007</c:v>
                </c:pt>
                <c:pt idx="306448">
                  <c:v>203007</c:v>
                </c:pt>
                <c:pt idx="306449">
                  <c:v>203007</c:v>
                </c:pt>
                <c:pt idx="306450">
                  <c:v>203007</c:v>
                </c:pt>
                <c:pt idx="306451">
                  <c:v>203007</c:v>
                </c:pt>
                <c:pt idx="306452">
                  <c:v>203007</c:v>
                </c:pt>
                <c:pt idx="306453">
                  <c:v>203007</c:v>
                </c:pt>
                <c:pt idx="306454">
                  <c:v>203007</c:v>
                </c:pt>
                <c:pt idx="306455">
                  <c:v>203007</c:v>
                </c:pt>
                <c:pt idx="306456">
                  <c:v>203007</c:v>
                </c:pt>
                <c:pt idx="306457">
                  <c:v>203007</c:v>
                </c:pt>
                <c:pt idx="306458">
                  <c:v>203007</c:v>
                </c:pt>
                <c:pt idx="306459">
                  <c:v>203007</c:v>
                </c:pt>
                <c:pt idx="306460">
                  <c:v>203007</c:v>
                </c:pt>
                <c:pt idx="306461">
                  <c:v>203007</c:v>
                </c:pt>
                <c:pt idx="306462">
                  <c:v>203007</c:v>
                </c:pt>
                <c:pt idx="306463">
                  <c:v>203007</c:v>
                </c:pt>
                <c:pt idx="306464">
                  <c:v>203007</c:v>
                </c:pt>
                <c:pt idx="306465">
                  <c:v>203007</c:v>
                </c:pt>
                <c:pt idx="306466">
                  <c:v>203007</c:v>
                </c:pt>
                <c:pt idx="306467">
                  <c:v>203007</c:v>
                </c:pt>
                <c:pt idx="306468">
                  <c:v>203007</c:v>
                </c:pt>
                <c:pt idx="306469">
                  <c:v>203007</c:v>
                </c:pt>
                <c:pt idx="306470">
                  <c:v>203007</c:v>
                </c:pt>
                <c:pt idx="306471">
                  <c:v>203007</c:v>
                </c:pt>
                <c:pt idx="306472">
                  <c:v>203007</c:v>
                </c:pt>
                <c:pt idx="306473">
                  <c:v>203007</c:v>
                </c:pt>
                <c:pt idx="306474">
                  <c:v>203007</c:v>
                </c:pt>
                <c:pt idx="306475">
                  <c:v>203007</c:v>
                </c:pt>
                <c:pt idx="306476">
                  <c:v>203007</c:v>
                </c:pt>
                <c:pt idx="306477">
                  <c:v>203007</c:v>
                </c:pt>
                <c:pt idx="306478">
                  <c:v>203007</c:v>
                </c:pt>
                <c:pt idx="306479">
                  <c:v>203007</c:v>
                </c:pt>
                <c:pt idx="306480">
                  <c:v>203007</c:v>
                </c:pt>
                <c:pt idx="306481">
                  <c:v>203007</c:v>
                </c:pt>
                <c:pt idx="306482">
                  <c:v>203007</c:v>
                </c:pt>
                <c:pt idx="306483">
                  <c:v>203007</c:v>
                </c:pt>
                <c:pt idx="306484">
                  <c:v>203007</c:v>
                </c:pt>
                <c:pt idx="306485">
                  <c:v>203007</c:v>
                </c:pt>
                <c:pt idx="306486">
                  <c:v>203007</c:v>
                </c:pt>
                <c:pt idx="306487">
                  <c:v>203007</c:v>
                </c:pt>
                <c:pt idx="306488">
                  <c:v>203007</c:v>
                </c:pt>
                <c:pt idx="306489">
                  <c:v>203007</c:v>
                </c:pt>
                <c:pt idx="306490">
                  <c:v>203007</c:v>
                </c:pt>
                <c:pt idx="306491">
                  <c:v>203007</c:v>
                </c:pt>
                <c:pt idx="306492">
                  <c:v>203007</c:v>
                </c:pt>
                <c:pt idx="306493">
                  <c:v>203007</c:v>
                </c:pt>
                <c:pt idx="306494">
                  <c:v>203007</c:v>
                </c:pt>
                <c:pt idx="306495">
                  <c:v>203007</c:v>
                </c:pt>
                <c:pt idx="306496">
                  <c:v>203007</c:v>
                </c:pt>
                <c:pt idx="306497">
                  <c:v>203007</c:v>
                </c:pt>
                <c:pt idx="306498">
                  <c:v>203007</c:v>
                </c:pt>
                <c:pt idx="306499">
                  <c:v>203007</c:v>
                </c:pt>
                <c:pt idx="306500">
                  <c:v>203007</c:v>
                </c:pt>
                <c:pt idx="306501">
                  <c:v>203007</c:v>
                </c:pt>
                <c:pt idx="306502">
                  <c:v>203007</c:v>
                </c:pt>
                <c:pt idx="306503">
                  <c:v>203007</c:v>
                </c:pt>
                <c:pt idx="306504">
                  <c:v>203007</c:v>
                </c:pt>
                <c:pt idx="306505">
                  <c:v>203007</c:v>
                </c:pt>
                <c:pt idx="306506">
                  <c:v>203007</c:v>
                </c:pt>
                <c:pt idx="306507">
                  <c:v>203007</c:v>
                </c:pt>
                <c:pt idx="306508">
                  <c:v>203007</c:v>
                </c:pt>
                <c:pt idx="306509">
                  <c:v>203007</c:v>
                </c:pt>
                <c:pt idx="306510">
                  <c:v>203007</c:v>
                </c:pt>
                <c:pt idx="306511">
                  <c:v>203007</c:v>
                </c:pt>
                <c:pt idx="306512">
                  <c:v>203007</c:v>
                </c:pt>
                <c:pt idx="306513">
                  <c:v>203007</c:v>
                </c:pt>
                <c:pt idx="306514">
                  <c:v>203007</c:v>
                </c:pt>
                <c:pt idx="306515">
                  <c:v>203007</c:v>
                </c:pt>
                <c:pt idx="306516">
                  <c:v>203007</c:v>
                </c:pt>
                <c:pt idx="306517">
                  <c:v>203007</c:v>
                </c:pt>
                <c:pt idx="306518">
                  <c:v>203007</c:v>
                </c:pt>
                <c:pt idx="306519">
                  <c:v>203007</c:v>
                </c:pt>
                <c:pt idx="306520">
                  <c:v>203007</c:v>
                </c:pt>
                <c:pt idx="306521">
                  <c:v>203007</c:v>
                </c:pt>
                <c:pt idx="306522">
                  <c:v>203007</c:v>
                </c:pt>
                <c:pt idx="306523">
                  <c:v>203007</c:v>
                </c:pt>
                <c:pt idx="306524">
                  <c:v>203007</c:v>
                </c:pt>
                <c:pt idx="306525">
                  <c:v>203007</c:v>
                </c:pt>
                <c:pt idx="306526">
                  <c:v>203007</c:v>
                </c:pt>
                <c:pt idx="306527">
                  <c:v>203007</c:v>
                </c:pt>
                <c:pt idx="306528">
                  <c:v>203007</c:v>
                </c:pt>
                <c:pt idx="306529">
                  <c:v>203007</c:v>
                </c:pt>
                <c:pt idx="306530">
                  <c:v>203007</c:v>
                </c:pt>
                <c:pt idx="306531">
                  <c:v>203007</c:v>
                </c:pt>
                <c:pt idx="306532">
                  <c:v>203007</c:v>
                </c:pt>
                <c:pt idx="306533">
                  <c:v>203007</c:v>
                </c:pt>
                <c:pt idx="306534">
                  <c:v>203007</c:v>
                </c:pt>
                <c:pt idx="306535">
                  <c:v>203007</c:v>
                </c:pt>
                <c:pt idx="306536">
                  <c:v>203007</c:v>
                </c:pt>
                <c:pt idx="306537">
                  <c:v>203007</c:v>
                </c:pt>
                <c:pt idx="306538">
                  <c:v>203007</c:v>
                </c:pt>
                <c:pt idx="306539">
                  <c:v>203007</c:v>
                </c:pt>
                <c:pt idx="306540">
                  <c:v>203007</c:v>
                </c:pt>
                <c:pt idx="306541">
                  <c:v>203007</c:v>
                </c:pt>
                <c:pt idx="306542">
                  <c:v>203007</c:v>
                </c:pt>
                <c:pt idx="306543">
                  <c:v>203007</c:v>
                </c:pt>
                <c:pt idx="306544">
                  <c:v>203007</c:v>
                </c:pt>
                <c:pt idx="306545">
                  <c:v>203007</c:v>
                </c:pt>
                <c:pt idx="306546">
                  <c:v>203007</c:v>
                </c:pt>
                <c:pt idx="306547">
                  <c:v>203007</c:v>
                </c:pt>
                <c:pt idx="306548">
                  <c:v>203007</c:v>
                </c:pt>
                <c:pt idx="306549">
                  <c:v>203007</c:v>
                </c:pt>
                <c:pt idx="306550">
                  <c:v>203007</c:v>
                </c:pt>
                <c:pt idx="306551">
                  <c:v>203007</c:v>
                </c:pt>
                <c:pt idx="306552">
                  <c:v>203007</c:v>
                </c:pt>
                <c:pt idx="306553">
                  <c:v>203007</c:v>
                </c:pt>
                <c:pt idx="306554">
                  <c:v>203007</c:v>
                </c:pt>
                <c:pt idx="306555">
                  <c:v>203007</c:v>
                </c:pt>
                <c:pt idx="306556">
                  <c:v>203007</c:v>
                </c:pt>
                <c:pt idx="306557">
                  <c:v>203007</c:v>
                </c:pt>
                <c:pt idx="306558">
                  <c:v>203007</c:v>
                </c:pt>
                <c:pt idx="306559">
                  <c:v>203007</c:v>
                </c:pt>
                <c:pt idx="306560">
                  <c:v>203007</c:v>
                </c:pt>
                <c:pt idx="306561">
                  <c:v>203007</c:v>
                </c:pt>
                <c:pt idx="306562">
                  <c:v>203007</c:v>
                </c:pt>
                <c:pt idx="306563">
                  <c:v>203007</c:v>
                </c:pt>
                <c:pt idx="306564">
                  <c:v>203007</c:v>
                </c:pt>
                <c:pt idx="306565">
                  <c:v>203007</c:v>
                </c:pt>
                <c:pt idx="306566">
                  <c:v>203007</c:v>
                </c:pt>
                <c:pt idx="306567">
                  <c:v>203007</c:v>
                </c:pt>
                <c:pt idx="306568">
                  <c:v>203007</c:v>
                </c:pt>
                <c:pt idx="306569">
                  <c:v>203007</c:v>
                </c:pt>
                <c:pt idx="306570">
                  <c:v>203007</c:v>
                </c:pt>
                <c:pt idx="306571">
                  <c:v>203007</c:v>
                </c:pt>
                <c:pt idx="306572">
                  <c:v>203007</c:v>
                </c:pt>
                <c:pt idx="306573">
                  <c:v>203007</c:v>
                </c:pt>
                <c:pt idx="306574">
                  <c:v>203007</c:v>
                </c:pt>
                <c:pt idx="306575">
                  <c:v>203007</c:v>
                </c:pt>
                <c:pt idx="306576">
                  <c:v>203007</c:v>
                </c:pt>
                <c:pt idx="306577">
                  <c:v>203007</c:v>
                </c:pt>
                <c:pt idx="306578">
                  <c:v>203007</c:v>
                </c:pt>
                <c:pt idx="306579">
                  <c:v>203007</c:v>
                </c:pt>
                <c:pt idx="306580">
                  <c:v>203007</c:v>
                </c:pt>
                <c:pt idx="306581">
                  <c:v>203007</c:v>
                </c:pt>
                <c:pt idx="306582">
                  <c:v>203007</c:v>
                </c:pt>
                <c:pt idx="306583">
                  <c:v>203007</c:v>
                </c:pt>
                <c:pt idx="306584">
                  <c:v>203007</c:v>
                </c:pt>
                <c:pt idx="306585">
                  <c:v>203007</c:v>
                </c:pt>
                <c:pt idx="306586">
                  <c:v>203007</c:v>
                </c:pt>
                <c:pt idx="306587">
                  <c:v>203007</c:v>
                </c:pt>
                <c:pt idx="306588">
                  <c:v>203007</c:v>
                </c:pt>
                <c:pt idx="306589">
                  <c:v>203007</c:v>
                </c:pt>
                <c:pt idx="306590">
                  <c:v>203007</c:v>
                </c:pt>
                <c:pt idx="306591">
                  <c:v>203007</c:v>
                </c:pt>
                <c:pt idx="306592">
                  <c:v>203007</c:v>
                </c:pt>
                <c:pt idx="306593">
                  <c:v>203007</c:v>
                </c:pt>
                <c:pt idx="306594">
                  <c:v>203007</c:v>
                </c:pt>
                <c:pt idx="306595">
                  <c:v>203007</c:v>
                </c:pt>
                <c:pt idx="306596">
                  <c:v>203007</c:v>
                </c:pt>
                <c:pt idx="306597">
                  <c:v>203007</c:v>
                </c:pt>
                <c:pt idx="306598">
                  <c:v>203007</c:v>
                </c:pt>
                <c:pt idx="306599">
                  <c:v>203007</c:v>
                </c:pt>
                <c:pt idx="306600">
                  <c:v>203007</c:v>
                </c:pt>
                <c:pt idx="306601">
                  <c:v>203007</c:v>
                </c:pt>
                <c:pt idx="306602">
                  <c:v>203007</c:v>
                </c:pt>
                <c:pt idx="306603">
                  <c:v>203007</c:v>
                </c:pt>
                <c:pt idx="306604">
                  <c:v>203007</c:v>
                </c:pt>
                <c:pt idx="306605">
                  <c:v>203007</c:v>
                </c:pt>
                <c:pt idx="306606">
                  <c:v>203007</c:v>
                </c:pt>
                <c:pt idx="306607">
                  <c:v>203007</c:v>
                </c:pt>
                <c:pt idx="306608">
                  <c:v>203007</c:v>
                </c:pt>
                <c:pt idx="306609">
                  <c:v>203007</c:v>
                </c:pt>
                <c:pt idx="306610">
                  <c:v>203007</c:v>
                </c:pt>
                <c:pt idx="306611">
                  <c:v>203007</c:v>
                </c:pt>
                <c:pt idx="306612">
                  <c:v>203007</c:v>
                </c:pt>
                <c:pt idx="306613">
                  <c:v>203007</c:v>
                </c:pt>
                <c:pt idx="306614">
                  <c:v>203007</c:v>
                </c:pt>
                <c:pt idx="306615">
                  <c:v>203007</c:v>
                </c:pt>
                <c:pt idx="306616">
                  <c:v>203007</c:v>
                </c:pt>
                <c:pt idx="306617">
                  <c:v>203007</c:v>
                </c:pt>
                <c:pt idx="306618">
                  <c:v>203007</c:v>
                </c:pt>
                <c:pt idx="306619">
                  <c:v>203007</c:v>
                </c:pt>
                <c:pt idx="306620">
                  <c:v>203007</c:v>
                </c:pt>
                <c:pt idx="306621">
                  <c:v>203007</c:v>
                </c:pt>
                <c:pt idx="306622">
                  <c:v>203007</c:v>
                </c:pt>
                <c:pt idx="306623">
                  <c:v>203007</c:v>
                </c:pt>
                <c:pt idx="306624">
                  <c:v>203007</c:v>
                </c:pt>
                <c:pt idx="306625">
                  <c:v>203007</c:v>
                </c:pt>
                <c:pt idx="306626">
                  <c:v>203007</c:v>
                </c:pt>
                <c:pt idx="306627">
                  <c:v>203007</c:v>
                </c:pt>
                <c:pt idx="306628">
                  <c:v>203007</c:v>
                </c:pt>
                <c:pt idx="306629">
                  <c:v>203007</c:v>
                </c:pt>
                <c:pt idx="306630">
                  <c:v>203007</c:v>
                </c:pt>
                <c:pt idx="306631">
                  <c:v>203007</c:v>
                </c:pt>
                <c:pt idx="306632">
                  <c:v>203007</c:v>
                </c:pt>
                <c:pt idx="306633">
                  <c:v>203007</c:v>
                </c:pt>
                <c:pt idx="306634">
                  <c:v>203007</c:v>
                </c:pt>
                <c:pt idx="306635">
                  <c:v>203007</c:v>
                </c:pt>
                <c:pt idx="306636">
                  <c:v>203007</c:v>
                </c:pt>
                <c:pt idx="306637">
                  <c:v>203007</c:v>
                </c:pt>
                <c:pt idx="306638">
                  <c:v>203007</c:v>
                </c:pt>
                <c:pt idx="306639">
                  <c:v>203007</c:v>
                </c:pt>
                <c:pt idx="306640">
                  <c:v>203007</c:v>
                </c:pt>
                <c:pt idx="306641">
                  <c:v>203007</c:v>
                </c:pt>
                <c:pt idx="306642">
                  <c:v>203007</c:v>
                </c:pt>
                <c:pt idx="306643">
                  <c:v>203007</c:v>
                </c:pt>
                <c:pt idx="306644">
                  <c:v>203007</c:v>
                </c:pt>
                <c:pt idx="306645">
                  <c:v>203007</c:v>
                </c:pt>
                <c:pt idx="306646">
                  <c:v>203007</c:v>
                </c:pt>
                <c:pt idx="306647">
                  <c:v>203007</c:v>
                </c:pt>
                <c:pt idx="306648">
                  <c:v>203007</c:v>
                </c:pt>
                <c:pt idx="306649">
                  <c:v>203007</c:v>
                </c:pt>
                <c:pt idx="306650">
                  <c:v>203007</c:v>
                </c:pt>
                <c:pt idx="306651">
                  <c:v>203007</c:v>
                </c:pt>
                <c:pt idx="306652">
                  <c:v>203007</c:v>
                </c:pt>
                <c:pt idx="306653">
                  <c:v>203007</c:v>
                </c:pt>
                <c:pt idx="306654">
                  <c:v>203007</c:v>
                </c:pt>
                <c:pt idx="306655">
                  <c:v>203007</c:v>
                </c:pt>
                <c:pt idx="306656">
                  <c:v>203007</c:v>
                </c:pt>
                <c:pt idx="306657">
                  <c:v>203007</c:v>
                </c:pt>
                <c:pt idx="306658">
                  <c:v>203007</c:v>
                </c:pt>
                <c:pt idx="306659">
                  <c:v>203007</c:v>
                </c:pt>
                <c:pt idx="306660">
                  <c:v>203007</c:v>
                </c:pt>
                <c:pt idx="306661">
                  <c:v>203007</c:v>
                </c:pt>
                <c:pt idx="306662">
                  <c:v>203007</c:v>
                </c:pt>
                <c:pt idx="306663">
                  <c:v>203007</c:v>
                </c:pt>
                <c:pt idx="306664">
                  <c:v>203007</c:v>
                </c:pt>
                <c:pt idx="306665">
                  <c:v>203007</c:v>
                </c:pt>
                <c:pt idx="306666">
                  <c:v>203007</c:v>
                </c:pt>
                <c:pt idx="306667">
                  <c:v>203007</c:v>
                </c:pt>
                <c:pt idx="306668">
                  <c:v>203007</c:v>
                </c:pt>
                <c:pt idx="306669">
                  <c:v>203007</c:v>
                </c:pt>
                <c:pt idx="306670">
                  <c:v>203007</c:v>
                </c:pt>
                <c:pt idx="306671">
                  <c:v>203007</c:v>
                </c:pt>
                <c:pt idx="306672">
                  <c:v>203007</c:v>
                </c:pt>
                <c:pt idx="306673">
                  <c:v>203007</c:v>
                </c:pt>
                <c:pt idx="306674">
                  <c:v>203007</c:v>
                </c:pt>
                <c:pt idx="306675">
                  <c:v>203007</c:v>
                </c:pt>
                <c:pt idx="306676">
                  <c:v>203007</c:v>
                </c:pt>
                <c:pt idx="306677">
                  <c:v>203007</c:v>
                </c:pt>
                <c:pt idx="306678">
                  <c:v>203007</c:v>
                </c:pt>
                <c:pt idx="306679">
                  <c:v>203007</c:v>
                </c:pt>
                <c:pt idx="306680">
                  <c:v>203007</c:v>
                </c:pt>
                <c:pt idx="306681">
                  <c:v>203007</c:v>
                </c:pt>
                <c:pt idx="306682">
                  <c:v>203007</c:v>
                </c:pt>
                <c:pt idx="306683">
                  <c:v>203007</c:v>
                </c:pt>
                <c:pt idx="306684">
                  <c:v>203007</c:v>
                </c:pt>
                <c:pt idx="306685">
                  <c:v>203007</c:v>
                </c:pt>
                <c:pt idx="306686">
                  <c:v>203007</c:v>
                </c:pt>
                <c:pt idx="306687">
                  <c:v>203007</c:v>
                </c:pt>
                <c:pt idx="306688">
                  <c:v>203007</c:v>
                </c:pt>
                <c:pt idx="306689">
                  <c:v>203007</c:v>
                </c:pt>
                <c:pt idx="306690">
                  <c:v>203007</c:v>
                </c:pt>
                <c:pt idx="306691">
                  <c:v>203007</c:v>
                </c:pt>
                <c:pt idx="306692">
                  <c:v>203007</c:v>
                </c:pt>
                <c:pt idx="306693">
                  <c:v>203007</c:v>
                </c:pt>
                <c:pt idx="306694">
                  <c:v>203007</c:v>
                </c:pt>
                <c:pt idx="306695">
                  <c:v>203007</c:v>
                </c:pt>
                <c:pt idx="306696">
                  <c:v>203007</c:v>
                </c:pt>
                <c:pt idx="306697">
                  <c:v>203007</c:v>
                </c:pt>
                <c:pt idx="306698">
                  <c:v>203007</c:v>
                </c:pt>
                <c:pt idx="306699">
                  <c:v>203007</c:v>
                </c:pt>
                <c:pt idx="306700">
                  <c:v>203007</c:v>
                </c:pt>
                <c:pt idx="306701">
                  <c:v>203007</c:v>
                </c:pt>
                <c:pt idx="306702">
                  <c:v>203007</c:v>
                </c:pt>
                <c:pt idx="306703">
                  <c:v>203007</c:v>
                </c:pt>
                <c:pt idx="306704">
                  <c:v>203007</c:v>
                </c:pt>
                <c:pt idx="306705">
                  <c:v>203007</c:v>
                </c:pt>
                <c:pt idx="306706">
                  <c:v>203007</c:v>
                </c:pt>
                <c:pt idx="306707">
                  <c:v>203007</c:v>
                </c:pt>
                <c:pt idx="306708">
                  <c:v>203007</c:v>
                </c:pt>
                <c:pt idx="306709">
                  <c:v>203007</c:v>
                </c:pt>
                <c:pt idx="306710">
                  <c:v>203007</c:v>
                </c:pt>
                <c:pt idx="306711">
                  <c:v>203007</c:v>
                </c:pt>
                <c:pt idx="306712">
                  <c:v>203007</c:v>
                </c:pt>
                <c:pt idx="306713">
                  <c:v>203007</c:v>
                </c:pt>
                <c:pt idx="306714">
                  <c:v>203007</c:v>
                </c:pt>
                <c:pt idx="306715">
                  <c:v>203007</c:v>
                </c:pt>
                <c:pt idx="306716">
                  <c:v>203007</c:v>
                </c:pt>
                <c:pt idx="306717">
                  <c:v>203007</c:v>
                </c:pt>
                <c:pt idx="306718">
                  <c:v>203007</c:v>
                </c:pt>
                <c:pt idx="306719">
                  <c:v>203007</c:v>
                </c:pt>
                <c:pt idx="306720">
                  <c:v>203007</c:v>
                </c:pt>
                <c:pt idx="306721">
                  <c:v>203007</c:v>
                </c:pt>
                <c:pt idx="306722">
                  <c:v>203007</c:v>
                </c:pt>
                <c:pt idx="306723">
                  <c:v>203007</c:v>
                </c:pt>
                <c:pt idx="306724">
                  <c:v>203007</c:v>
                </c:pt>
                <c:pt idx="306725">
                  <c:v>203007</c:v>
                </c:pt>
                <c:pt idx="306726">
                  <c:v>203007</c:v>
                </c:pt>
                <c:pt idx="306727">
                  <c:v>203007</c:v>
                </c:pt>
                <c:pt idx="306728">
                  <c:v>203007</c:v>
                </c:pt>
                <c:pt idx="306729">
                  <c:v>203007</c:v>
                </c:pt>
                <c:pt idx="306730">
                  <c:v>203007</c:v>
                </c:pt>
                <c:pt idx="306731">
                  <c:v>203007</c:v>
                </c:pt>
                <c:pt idx="306732">
                  <c:v>203007</c:v>
                </c:pt>
                <c:pt idx="306733">
                  <c:v>203007</c:v>
                </c:pt>
                <c:pt idx="306734">
                  <c:v>203007</c:v>
                </c:pt>
                <c:pt idx="306735">
                  <c:v>203007</c:v>
                </c:pt>
                <c:pt idx="306736">
                  <c:v>203007</c:v>
                </c:pt>
                <c:pt idx="306737">
                  <c:v>203007</c:v>
                </c:pt>
                <c:pt idx="306738">
                  <c:v>203007</c:v>
                </c:pt>
                <c:pt idx="306739">
                  <c:v>203007</c:v>
                </c:pt>
                <c:pt idx="306740">
                  <c:v>203007</c:v>
                </c:pt>
                <c:pt idx="306741">
                  <c:v>203007</c:v>
                </c:pt>
                <c:pt idx="306742">
                  <c:v>203007</c:v>
                </c:pt>
                <c:pt idx="306743">
                  <c:v>203007</c:v>
                </c:pt>
                <c:pt idx="306744">
                  <c:v>203007</c:v>
                </c:pt>
                <c:pt idx="306745">
                  <c:v>203007</c:v>
                </c:pt>
                <c:pt idx="306746">
                  <c:v>203007</c:v>
                </c:pt>
                <c:pt idx="306747">
                  <c:v>203007</c:v>
                </c:pt>
                <c:pt idx="306748">
                  <c:v>203007</c:v>
                </c:pt>
                <c:pt idx="306749">
                  <c:v>203007</c:v>
                </c:pt>
                <c:pt idx="306750">
                  <c:v>203007</c:v>
                </c:pt>
                <c:pt idx="306751">
                  <c:v>203007</c:v>
                </c:pt>
                <c:pt idx="306752">
                  <c:v>203007</c:v>
                </c:pt>
                <c:pt idx="306753">
                  <c:v>203007</c:v>
                </c:pt>
                <c:pt idx="306754">
                  <c:v>203007</c:v>
                </c:pt>
                <c:pt idx="306755">
                  <c:v>203007</c:v>
                </c:pt>
                <c:pt idx="306756">
                  <c:v>203007</c:v>
                </c:pt>
                <c:pt idx="306757">
                  <c:v>203007</c:v>
                </c:pt>
                <c:pt idx="306758">
                  <c:v>203007</c:v>
                </c:pt>
                <c:pt idx="306759">
                  <c:v>203007</c:v>
                </c:pt>
                <c:pt idx="306760">
                  <c:v>203007</c:v>
                </c:pt>
                <c:pt idx="306761">
                  <c:v>203007</c:v>
                </c:pt>
                <c:pt idx="306762">
                  <c:v>203007</c:v>
                </c:pt>
                <c:pt idx="306763">
                  <c:v>203007</c:v>
                </c:pt>
                <c:pt idx="306764">
                  <c:v>203007</c:v>
                </c:pt>
                <c:pt idx="306765">
                  <c:v>203007</c:v>
                </c:pt>
                <c:pt idx="306766">
                  <c:v>203007</c:v>
                </c:pt>
                <c:pt idx="306767">
                  <c:v>203007</c:v>
                </c:pt>
                <c:pt idx="306768">
                  <c:v>203007</c:v>
                </c:pt>
                <c:pt idx="306769">
                  <c:v>203007</c:v>
                </c:pt>
                <c:pt idx="306770">
                  <c:v>203007</c:v>
                </c:pt>
                <c:pt idx="306771">
                  <c:v>203007</c:v>
                </c:pt>
                <c:pt idx="306772">
                  <c:v>203007</c:v>
                </c:pt>
                <c:pt idx="306773">
                  <c:v>203007</c:v>
                </c:pt>
                <c:pt idx="306774">
                  <c:v>203007</c:v>
                </c:pt>
                <c:pt idx="306775">
                  <c:v>203007</c:v>
                </c:pt>
                <c:pt idx="306776">
                  <c:v>203007</c:v>
                </c:pt>
                <c:pt idx="306777">
                  <c:v>203007</c:v>
                </c:pt>
                <c:pt idx="306778">
                  <c:v>203007</c:v>
                </c:pt>
                <c:pt idx="306779">
                  <c:v>203007</c:v>
                </c:pt>
                <c:pt idx="306780">
                  <c:v>203007</c:v>
                </c:pt>
                <c:pt idx="306781">
                  <c:v>203007</c:v>
                </c:pt>
                <c:pt idx="306782">
                  <c:v>203007</c:v>
                </c:pt>
                <c:pt idx="306783">
                  <c:v>203007</c:v>
                </c:pt>
                <c:pt idx="306784">
                  <c:v>203007</c:v>
                </c:pt>
                <c:pt idx="306785">
                  <c:v>203007</c:v>
                </c:pt>
                <c:pt idx="306786">
                  <c:v>203007</c:v>
                </c:pt>
                <c:pt idx="306787">
                  <c:v>203007</c:v>
                </c:pt>
                <c:pt idx="306788">
                  <c:v>203007</c:v>
                </c:pt>
                <c:pt idx="306789">
                  <c:v>203007</c:v>
                </c:pt>
                <c:pt idx="306790">
                  <c:v>203007</c:v>
                </c:pt>
                <c:pt idx="306791">
                  <c:v>203007</c:v>
                </c:pt>
                <c:pt idx="306792">
                  <c:v>203007</c:v>
                </c:pt>
                <c:pt idx="306793">
                  <c:v>203007</c:v>
                </c:pt>
                <c:pt idx="306794">
                  <c:v>203007</c:v>
                </c:pt>
                <c:pt idx="306795">
                  <c:v>203007</c:v>
                </c:pt>
                <c:pt idx="306796">
                  <c:v>203007</c:v>
                </c:pt>
                <c:pt idx="306797">
                  <c:v>203007</c:v>
                </c:pt>
                <c:pt idx="306798">
                  <c:v>203007</c:v>
                </c:pt>
                <c:pt idx="306799">
                  <c:v>203007</c:v>
                </c:pt>
                <c:pt idx="306800">
                  <c:v>203007</c:v>
                </c:pt>
                <c:pt idx="306801">
                  <c:v>203007</c:v>
                </c:pt>
                <c:pt idx="306802">
                  <c:v>203007</c:v>
                </c:pt>
                <c:pt idx="306803">
                  <c:v>203007</c:v>
                </c:pt>
                <c:pt idx="306804">
                  <c:v>203007</c:v>
                </c:pt>
                <c:pt idx="306805">
                  <c:v>203007</c:v>
                </c:pt>
                <c:pt idx="306806">
                  <c:v>203007</c:v>
                </c:pt>
                <c:pt idx="306807">
                  <c:v>203007</c:v>
                </c:pt>
                <c:pt idx="306808">
                  <c:v>203007</c:v>
                </c:pt>
                <c:pt idx="306809">
                  <c:v>203007</c:v>
                </c:pt>
                <c:pt idx="306810">
                  <c:v>203007</c:v>
                </c:pt>
                <c:pt idx="306811">
                  <c:v>203007</c:v>
                </c:pt>
                <c:pt idx="306812">
                  <c:v>203007</c:v>
                </c:pt>
                <c:pt idx="306813">
                  <c:v>203007</c:v>
                </c:pt>
                <c:pt idx="306814">
                  <c:v>203007</c:v>
                </c:pt>
                <c:pt idx="306815">
                  <c:v>203007</c:v>
                </c:pt>
                <c:pt idx="306816">
                  <c:v>203007</c:v>
                </c:pt>
                <c:pt idx="306817">
                  <c:v>203007</c:v>
                </c:pt>
                <c:pt idx="306818">
                  <c:v>203007</c:v>
                </c:pt>
                <c:pt idx="306819">
                  <c:v>203007</c:v>
                </c:pt>
                <c:pt idx="306820">
                  <c:v>203007</c:v>
                </c:pt>
                <c:pt idx="306821">
                  <c:v>203007</c:v>
                </c:pt>
                <c:pt idx="306822">
                  <c:v>203007</c:v>
                </c:pt>
                <c:pt idx="306823">
                  <c:v>203007</c:v>
                </c:pt>
                <c:pt idx="306824">
                  <c:v>203007</c:v>
                </c:pt>
                <c:pt idx="306825">
                  <c:v>203007</c:v>
                </c:pt>
                <c:pt idx="306826">
                  <c:v>203007</c:v>
                </c:pt>
                <c:pt idx="306827">
                  <c:v>203007</c:v>
                </c:pt>
                <c:pt idx="306828">
                  <c:v>203007</c:v>
                </c:pt>
                <c:pt idx="306829">
                  <c:v>203007</c:v>
                </c:pt>
                <c:pt idx="306830">
                  <c:v>203007</c:v>
                </c:pt>
                <c:pt idx="306831">
                  <c:v>203007</c:v>
                </c:pt>
                <c:pt idx="306832">
                  <c:v>203007</c:v>
                </c:pt>
                <c:pt idx="306833">
                  <c:v>203007</c:v>
                </c:pt>
                <c:pt idx="306834">
                  <c:v>203007</c:v>
                </c:pt>
                <c:pt idx="306835">
                  <c:v>203007</c:v>
                </c:pt>
                <c:pt idx="306836">
                  <c:v>203007</c:v>
                </c:pt>
                <c:pt idx="306837">
                  <c:v>203007</c:v>
                </c:pt>
                <c:pt idx="306838">
                  <c:v>203007</c:v>
                </c:pt>
                <c:pt idx="306839">
                  <c:v>203007</c:v>
                </c:pt>
                <c:pt idx="306840">
                  <c:v>203007</c:v>
                </c:pt>
                <c:pt idx="306841">
                  <c:v>203007</c:v>
                </c:pt>
                <c:pt idx="306842">
                  <c:v>203007</c:v>
                </c:pt>
                <c:pt idx="306843">
                  <c:v>203007</c:v>
                </c:pt>
                <c:pt idx="306844">
                  <c:v>203007</c:v>
                </c:pt>
                <c:pt idx="306845">
                  <c:v>203007</c:v>
                </c:pt>
                <c:pt idx="306846">
                  <c:v>203007</c:v>
                </c:pt>
                <c:pt idx="306847">
                  <c:v>203007</c:v>
                </c:pt>
                <c:pt idx="306848">
                  <c:v>203007</c:v>
                </c:pt>
                <c:pt idx="306849">
                  <c:v>203007</c:v>
                </c:pt>
                <c:pt idx="306850">
                  <c:v>203007</c:v>
                </c:pt>
                <c:pt idx="306851">
                  <c:v>203007</c:v>
                </c:pt>
                <c:pt idx="306852">
                  <c:v>203007</c:v>
                </c:pt>
                <c:pt idx="306853">
                  <c:v>203007</c:v>
                </c:pt>
                <c:pt idx="306854">
                  <c:v>203007</c:v>
                </c:pt>
                <c:pt idx="306855">
                  <c:v>203007</c:v>
                </c:pt>
                <c:pt idx="306856">
                  <c:v>203007</c:v>
                </c:pt>
                <c:pt idx="306857">
                  <c:v>203007</c:v>
                </c:pt>
                <c:pt idx="306858">
                  <c:v>203007</c:v>
                </c:pt>
                <c:pt idx="306859">
                  <c:v>203007</c:v>
                </c:pt>
                <c:pt idx="306860">
                  <c:v>203007</c:v>
                </c:pt>
                <c:pt idx="306861">
                  <c:v>203007</c:v>
                </c:pt>
                <c:pt idx="306862">
                  <c:v>203007</c:v>
                </c:pt>
                <c:pt idx="306863">
                  <c:v>203007</c:v>
                </c:pt>
                <c:pt idx="306864">
                  <c:v>203007</c:v>
                </c:pt>
                <c:pt idx="306865">
                  <c:v>203007</c:v>
                </c:pt>
                <c:pt idx="306866">
                  <c:v>203007</c:v>
                </c:pt>
                <c:pt idx="306867">
                  <c:v>203007</c:v>
                </c:pt>
                <c:pt idx="306868">
                  <c:v>203007</c:v>
                </c:pt>
                <c:pt idx="306869">
                  <c:v>203007</c:v>
                </c:pt>
                <c:pt idx="306870">
                  <c:v>203007</c:v>
                </c:pt>
                <c:pt idx="306871">
                  <c:v>203007</c:v>
                </c:pt>
                <c:pt idx="306872">
                  <c:v>203007</c:v>
                </c:pt>
                <c:pt idx="306873">
                  <c:v>203007</c:v>
                </c:pt>
                <c:pt idx="306874">
                  <c:v>203007</c:v>
                </c:pt>
                <c:pt idx="306875">
                  <c:v>203007</c:v>
                </c:pt>
                <c:pt idx="306876">
                  <c:v>203007</c:v>
                </c:pt>
                <c:pt idx="306877">
                  <c:v>203007</c:v>
                </c:pt>
                <c:pt idx="306878">
                  <c:v>203007</c:v>
                </c:pt>
                <c:pt idx="306879">
                  <c:v>203007</c:v>
                </c:pt>
                <c:pt idx="306880">
                  <c:v>203007</c:v>
                </c:pt>
                <c:pt idx="306881">
                  <c:v>203007</c:v>
                </c:pt>
                <c:pt idx="306882">
                  <c:v>203007</c:v>
                </c:pt>
                <c:pt idx="306883">
                  <c:v>203007</c:v>
                </c:pt>
                <c:pt idx="306884">
                  <c:v>203007</c:v>
                </c:pt>
                <c:pt idx="306885">
                  <c:v>203007</c:v>
                </c:pt>
                <c:pt idx="306886">
                  <c:v>203007</c:v>
                </c:pt>
                <c:pt idx="306887">
                  <c:v>203007</c:v>
                </c:pt>
                <c:pt idx="306888">
                  <c:v>203007</c:v>
                </c:pt>
                <c:pt idx="306889">
                  <c:v>203007</c:v>
                </c:pt>
                <c:pt idx="306890">
                  <c:v>203007</c:v>
                </c:pt>
                <c:pt idx="306891">
                  <c:v>203007</c:v>
                </c:pt>
                <c:pt idx="306892">
                  <c:v>203007</c:v>
                </c:pt>
                <c:pt idx="306893">
                  <c:v>203007</c:v>
                </c:pt>
                <c:pt idx="306894">
                  <c:v>203007</c:v>
                </c:pt>
                <c:pt idx="306895">
                  <c:v>203007</c:v>
                </c:pt>
                <c:pt idx="306896">
                  <c:v>203007</c:v>
                </c:pt>
                <c:pt idx="306897">
                  <c:v>203007</c:v>
                </c:pt>
                <c:pt idx="306898">
                  <c:v>203007</c:v>
                </c:pt>
                <c:pt idx="306899">
                  <c:v>203007</c:v>
                </c:pt>
                <c:pt idx="306900">
                  <c:v>203007</c:v>
                </c:pt>
                <c:pt idx="306901">
                  <c:v>203007</c:v>
                </c:pt>
                <c:pt idx="306902">
                  <c:v>203007</c:v>
                </c:pt>
                <c:pt idx="306903">
                  <c:v>203007</c:v>
                </c:pt>
                <c:pt idx="306904">
                  <c:v>203007</c:v>
                </c:pt>
                <c:pt idx="306905">
                  <c:v>203007</c:v>
                </c:pt>
                <c:pt idx="306906">
                  <c:v>203007</c:v>
                </c:pt>
                <c:pt idx="306907">
                  <c:v>203007</c:v>
                </c:pt>
                <c:pt idx="306908">
                  <c:v>203007</c:v>
                </c:pt>
                <c:pt idx="306909">
                  <c:v>203007</c:v>
                </c:pt>
                <c:pt idx="306910">
                  <c:v>203007</c:v>
                </c:pt>
                <c:pt idx="306911">
                  <c:v>203007</c:v>
                </c:pt>
                <c:pt idx="306912">
                  <c:v>203007</c:v>
                </c:pt>
                <c:pt idx="306913">
                  <c:v>203007</c:v>
                </c:pt>
                <c:pt idx="306914">
                  <c:v>203007</c:v>
                </c:pt>
                <c:pt idx="306915">
                  <c:v>203007</c:v>
                </c:pt>
                <c:pt idx="306916">
                  <c:v>203007</c:v>
                </c:pt>
                <c:pt idx="306917">
                  <c:v>203007</c:v>
                </c:pt>
                <c:pt idx="306918">
                  <c:v>203007</c:v>
                </c:pt>
                <c:pt idx="306919">
                  <c:v>203007</c:v>
                </c:pt>
                <c:pt idx="306920">
                  <c:v>203007</c:v>
                </c:pt>
                <c:pt idx="306921">
                  <c:v>203007</c:v>
                </c:pt>
                <c:pt idx="306922">
                  <c:v>203007</c:v>
                </c:pt>
                <c:pt idx="306923">
                  <c:v>203007</c:v>
                </c:pt>
                <c:pt idx="306924">
                  <c:v>203007</c:v>
                </c:pt>
                <c:pt idx="306925">
                  <c:v>203007</c:v>
                </c:pt>
                <c:pt idx="306926">
                  <c:v>203007</c:v>
                </c:pt>
                <c:pt idx="306927">
                  <c:v>203007</c:v>
                </c:pt>
                <c:pt idx="306928">
                  <c:v>203007</c:v>
                </c:pt>
                <c:pt idx="306929">
                  <c:v>203007</c:v>
                </c:pt>
                <c:pt idx="306930">
                  <c:v>203007</c:v>
                </c:pt>
                <c:pt idx="306931">
                  <c:v>203007</c:v>
                </c:pt>
                <c:pt idx="306932">
                  <c:v>203007</c:v>
                </c:pt>
                <c:pt idx="306933">
                  <c:v>203007</c:v>
                </c:pt>
                <c:pt idx="306934">
                  <c:v>203007</c:v>
                </c:pt>
                <c:pt idx="306935">
                  <c:v>203007</c:v>
                </c:pt>
                <c:pt idx="306936">
                  <c:v>203007</c:v>
                </c:pt>
                <c:pt idx="306937">
                  <c:v>203007</c:v>
                </c:pt>
                <c:pt idx="306938">
                  <c:v>203007</c:v>
                </c:pt>
                <c:pt idx="306939">
                  <c:v>203007</c:v>
                </c:pt>
                <c:pt idx="306940">
                  <c:v>203007</c:v>
                </c:pt>
                <c:pt idx="306941">
                  <c:v>203007</c:v>
                </c:pt>
                <c:pt idx="306942">
                  <c:v>203007</c:v>
                </c:pt>
                <c:pt idx="306943">
                  <c:v>203007</c:v>
                </c:pt>
                <c:pt idx="306944">
                  <c:v>203007</c:v>
                </c:pt>
                <c:pt idx="306945">
                  <c:v>203007</c:v>
                </c:pt>
                <c:pt idx="306946">
                  <c:v>203007</c:v>
                </c:pt>
                <c:pt idx="306947">
                  <c:v>203007</c:v>
                </c:pt>
                <c:pt idx="306948">
                  <c:v>203007</c:v>
                </c:pt>
                <c:pt idx="306949">
                  <c:v>203007</c:v>
                </c:pt>
                <c:pt idx="306950">
                  <c:v>203007</c:v>
                </c:pt>
                <c:pt idx="306951">
                  <c:v>203007</c:v>
                </c:pt>
                <c:pt idx="306952">
                  <c:v>203007</c:v>
                </c:pt>
                <c:pt idx="306953">
                  <c:v>203007</c:v>
                </c:pt>
                <c:pt idx="306954">
                  <c:v>203007</c:v>
                </c:pt>
                <c:pt idx="306955">
                  <c:v>203007</c:v>
                </c:pt>
                <c:pt idx="306956">
                  <c:v>203007</c:v>
                </c:pt>
                <c:pt idx="306957">
                  <c:v>203007</c:v>
                </c:pt>
                <c:pt idx="306958">
                  <c:v>203007</c:v>
                </c:pt>
                <c:pt idx="306959">
                  <c:v>203007</c:v>
                </c:pt>
                <c:pt idx="306960">
                  <c:v>203007</c:v>
                </c:pt>
                <c:pt idx="306961">
                  <c:v>203007</c:v>
                </c:pt>
                <c:pt idx="306962">
                  <c:v>203007</c:v>
                </c:pt>
                <c:pt idx="306963">
                  <c:v>203007</c:v>
                </c:pt>
                <c:pt idx="306964">
                  <c:v>203007</c:v>
                </c:pt>
                <c:pt idx="306965">
                  <c:v>203007</c:v>
                </c:pt>
                <c:pt idx="306966">
                  <c:v>203007</c:v>
                </c:pt>
                <c:pt idx="306967">
                  <c:v>203007</c:v>
                </c:pt>
                <c:pt idx="306968">
                  <c:v>203007</c:v>
                </c:pt>
                <c:pt idx="306969">
                  <c:v>203007</c:v>
                </c:pt>
                <c:pt idx="306970">
                  <c:v>203007</c:v>
                </c:pt>
                <c:pt idx="306971">
                  <c:v>203007</c:v>
                </c:pt>
                <c:pt idx="306972">
                  <c:v>203007</c:v>
                </c:pt>
                <c:pt idx="306973">
                  <c:v>203007</c:v>
                </c:pt>
                <c:pt idx="306974">
                  <c:v>203007</c:v>
                </c:pt>
                <c:pt idx="306975">
                  <c:v>203007</c:v>
                </c:pt>
                <c:pt idx="306976">
                  <c:v>203007</c:v>
                </c:pt>
                <c:pt idx="306977">
                  <c:v>203007</c:v>
                </c:pt>
                <c:pt idx="306978">
                  <c:v>203007</c:v>
                </c:pt>
                <c:pt idx="306979">
                  <c:v>203007</c:v>
                </c:pt>
                <c:pt idx="306980">
                  <c:v>203007</c:v>
                </c:pt>
                <c:pt idx="306981">
                  <c:v>203007</c:v>
                </c:pt>
                <c:pt idx="306982">
                  <c:v>203007</c:v>
                </c:pt>
                <c:pt idx="306983">
                  <c:v>203007</c:v>
                </c:pt>
                <c:pt idx="306984">
                  <c:v>203007</c:v>
                </c:pt>
                <c:pt idx="306985">
                  <c:v>203007</c:v>
                </c:pt>
                <c:pt idx="306986">
                  <c:v>203007</c:v>
                </c:pt>
                <c:pt idx="306987">
                  <c:v>203007</c:v>
                </c:pt>
                <c:pt idx="306988">
                  <c:v>203007</c:v>
                </c:pt>
                <c:pt idx="306989">
                  <c:v>203007</c:v>
                </c:pt>
                <c:pt idx="306990">
                  <c:v>203007</c:v>
                </c:pt>
                <c:pt idx="306991">
                  <c:v>203007</c:v>
                </c:pt>
                <c:pt idx="306992">
                  <c:v>203007</c:v>
                </c:pt>
                <c:pt idx="306993">
                  <c:v>203007</c:v>
                </c:pt>
                <c:pt idx="306994">
                  <c:v>203007</c:v>
                </c:pt>
                <c:pt idx="306995">
                  <c:v>203007</c:v>
                </c:pt>
                <c:pt idx="306996">
                  <c:v>203007</c:v>
                </c:pt>
                <c:pt idx="306997">
                  <c:v>203007</c:v>
                </c:pt>
                <c:pt idx="306998">
                  <c:v>203007</c:v>
                </c:pt>
                <c:pt idx="306999">
                  <c:v>203007</c:v>
                </c:pt>
                <c:pt idx="307000">
                  <c:v>203007</c:v>
                </c:pt>
                <c:pt idx="307001">
                  <c:v>203007</c:v>
                </c:pt>
                <c:pt idx="307002">
                  <c:v>203007</c:v>
                </c:pt>
                <c:pt idx="307003">
                  <c:v>203007</c:v>
                </c:pt>
                <c:pt idx="307004">
                  <c:v>203007</c:v>
                </c:pt>
                <c:pt idx="307005">
                  <c:v>203007</c:v>
                </c:pt>
                <c:pt idx="307006">
                  <c:v>203007</c:v>
                </c:pt>
                <c:pt idx="307007">
                  <c:v>203007</c:v>
                </c:pt>
                <c:pt idx="307008">
                  <c:v>203007</c:v>
                </c:pt>
                <c:pt idx="307009">
                  <c:v>203007</c:v>
                </c:pt>
                <c:pt idx="307010">
                  <c:v>203007</c:v>
                </c:pt>
                <c:pt idx="307011">
                  <c:v>203007</c:v>
                </c:pt>
                <c:pt idx="307012">
                  <c:v>203007</c:v>
                </c:pt>
                <c:pt idx="307013">
                  <c:v>203007</c:v>
                </c:pt>
                <c:pt idx="307014">
                  <c:v>203007</c:v>
                </c:pt>
                <c:pt idx="307015">
                  <c:v>203007</c:v>
                </c:pt>
                <c:pt idx="307016">
                  <c:v>203007</c:v>
                </c:pt>
                <c:pt idx="307017">
                  <c:v>203007</c:v>
                </c:pt>
                <c:pt idx="307018">
                  <c:v>203007</c:v>
                </c:pt>
                <c:pt idx="307019">
                  <c:v>203007</c:v>
                </c:pt>
                <c:pt idx="307020">
                  <c:v>203007</c:v>
                </c:pt>
                <c:pt idx="307021">
                  <c:v>203007</c:v>
                </c:pt>
                <c:pt idx="307022">
                  <c:v>203007</c:v>
                </c:pt>
                <c:pt idx="307023">
                  <c:v>203007</c:v>
                </c:pt>
                <c:pt idx="307024">
                  <c:v>203007</c:v>
                </c:pt>
                <c:pt idx="307025">
                  <c:v>203007</c:v>
                </c:pt>
                <c:pt idx="307026">
                  <c:v>203007</c:v>
                </c:pt>
                <c:pt idx="307027">
                  <c:v>203007</c:v>
                </c:pt>
                <c:pt idx="307028">
                  <c:v>203007</c:v>
                </c:pt>
                <c:pt idx="307029">
                  <c:v>203007</c:v>
                </c:pt>
                <c:pt idx="307030">
                  <c:v>203007</c:v>
                </c:pt>
                <c:pt idx="307031">
                  <c:v>203007</c:v>
                </c:pt>
                <c:pt idx="307032">
                  <c:v>203007</c:v>
                </c:pt>
                <c:pt idx="307033">
                  <c:v>203007</c:v>
                </c:pt>
                <c:pt idx="307034">
                  <c:v>203007</c:v>
                </c:pt>
                <c:pt idx="307035">
                  <c:v>203007</c:v>
                </c:pt>
                <c:pt idx="307036">
                  <c:v>203007</c:v>
                </c:pt>
                <c:pt idx="307037">
                  <c:v>203007</c:v>
                </c:pt>
                <c:pt idx="307038">
                  <c:v>203007</c:v>
                </c:pt>
                <c:pt idx="307039">
                  <c:v>203007</c:v>
                </c:pt>
                <c:pt idx="307040">
                  <c:v>203007</c:v>
                </c:pt>
                <c:pt idx="307041">
                  <c:v>203007</c:v>
                </c:pt>
                <c:pt idx="307042">
                  <c:v>203007</c:v>
                </c:pt>
                <c:pt idx="307043">
                  <c:v>203007</c:v>
                </c:pt>
                <c:pt idx="307044">
                  <c:v>203007</c:v>
                </c:pt>
                <c:pt idx="307045">
                  <c:v>203007</c:v>
                </c:pt>
                <c:pt idx="307046">
                  <c:v>203007</c:v>
                </c:pt>
                <c:pt idx="307047">
                  <c:v>203007</c:v>
                </c:pt>
                <c:pt idx="307048">
                  <c:v>203007</c:v>
                </c:pt>
                <c:pt idx="307049">
                  <c:v>203007</c:v>
                </c:pt>
                <c:pt idx="307050">
                  <c:v>203007</c:v>
                </c:pt>
                <c:pt idx="307051">
                  <c:v>203007</c:v>
                </c:pt>
                <c:pt idx="307052">
                  <c:v>203007</c:v>
                </c:pt>
                <c:pt idx="307053">
                  <c:v>203007</c:v>
                </c:pt>
                <c:pt idx="307054">
                  <c:v>203007</c:v>
                </c:pt>
                <c:pt idx="307055">
                  <c:v>203007</c:v>
                </c:pt>
                <c:pt idx="307056">
                  <c:v>203007</c:v>
                </c:pt>
                <c:pt idx="307057">
                  <c:v>203007</c:v>
                </c:pt>
                <c:pt idx="307058">
                  <c:v>203007</c:v>
                </c:pt>
                <c:pt idx="307059">
                  <c:v>203007</c:v>
                </c:pt>
                <c:pt idx="307060">
                  <c:v>203007</c:v>
                </c:pt>
                <c:pt idx="307061">
                  <c:v>203007</c:v>
                </c:pt>
                <c:pt idx="307062">
                  <c:v>203007</c:v>
                </c:pt>
                <c:pt idx="307063">
                  <c:v>203007</c:v>
                </c:pt>
                <c:pt idx="307064">
                  <c:v>203007</c:v>
                </c:pt>
                <c:pt idx="307065">
                  <c:v>203007</c:v>
                </c:pt>
                <c:pt idx="307066">
                  <c:v>203007</c:v>
                </c:pt>
                <c:pt idx="307067">
                  <c:v>203007</c:v>
                </c:pt>
                <c:pt idx="307068">
                  <c:v>203007</c:v>
                </c:pt>
                <c:pt idx="307069">
                  <c:v>203007</c:v>
                </c:pt>
                <c:pt idx="307070">
                  <c:v>203007</c:v>
                </c:pt>
                <c:pt idx="307071">
                  <c:v>203007</c:v>
                </c:pt>
                <c:pt idx="307072">
                  <c:v>203007</c:v>
                </c:pt>
                <c:pt idx="307073">
                  <c:v>203007</c:v>
                </c:pt>
                <c:pt idx="307074">
                  <c:v>203007</c:v>
                </c:pt>
                <c:pt idx="307075">
                  <c:v>203007</c:v>
                </c:pt>
                <c:pt idx="307076">
                  <c:v>203007</c:v>
                </c:pt>
                <c:pt idx="307077">
                  <c:v>203007</c:v>
                </c:pt>
                <c:pt idx="307078">
                  <c:v>203007</c:v>
                </c:pt>
                <c:pt idx="307079">
                  <c:v>203007</c:v>
                </c:pt>
                <c:pt idx="307080">
                  <c:v>203007</c:v>
                </c:pt>
                <c:pt idx="307081">
                  <c:v>203007</c:v>
                </c:pt>
                <c:pt idx="307082">
                  <c:v>203007</c:v>
                </c:pt>
                <c:pt idx="307083">
                  <c:v>203007</c:v>
                </c:pt>
                <c:pt idx="307084">
                  <c:v>203007</c:v>
                </c:pt>
                <c:pt idx="307085">
                  <c:v>203007</c:v>
                </c:pt>
                <c:pt idx="307086">
                  <c:v>203007</c:v>
                </c:pt>
                <c:pt idx="307087">
                  <c:v>203007</c:v>
                </c:pt>
                <c:pt idx="307088">
                  <c:v>203007</c:v>
                </c:pt>
                <c:pt idx="307089">
                  <c:v>203007</c:v>
                </c:pt>
                <c:pt idx="307090">
                  <c:v>203007</c:v>
                </c:pt>
                <c:pt idx="307091">
                  <c:v>203007</c:v>
                </c:pt>
                <c:pt idx="307092">
                  <c:v>203007</c:v>
                </c:pt>
                <c:pt idx="307093">
                  <c:v>203007</c:v>
                </c:pt>
                <c:pt idx="307094">
                  <c:v>203007</c:v>
                </c:pt>
                <c:pt idx="307095">
                  <c:v>203007</c:v>
                </c:pt>
                <c:pt idx="307096">
                  <c:v>203007</c:v>
                </c:pt>
                <c:pt idx="307097">
                  <c:v>203007</c:v>
                </c:pt>
                <c:pt idx="307098">
                  <c:v>203007</c:v>
                </c:pt>
                <c:pt idx="307099">
                  <c:v>203007</c:v>
                </c:pt>
                <c:pt idx="307100">
                  <c:v>203007</c:v>
                </c:pt>
                <c:pt idx="307101">
                  <c:v>203007</c:v>
                </c:pt>
                <c:pt idx="307102">
                  <c:v>203007</c:v>
                </c:pt>
                <c:pt idx="307103">
                  <c:v>203007</c:v>
                </c:pt>
                <c:pt idx="307104">
                  <c:v>203007</c:v>
                </c:pt>
                <c:pt idx="307105">
                  <c:v>203007</c:v>
                </c:pt>
                <c:pt idx="307106">
                  <c:v>203007</c:v>
                </c:pt>
                <c:pt idx="307107">
                  <c:v>203007</c:v>
                </c:pt>
                <c:pt idx="307108">
                  <c:v>203007</c:v>
                </c:pt>
                <c:pt idx="307109">
                  <c:v>203007</c:v>
                </c:pt>
                <c:pt idx="307110">
                  <c:v>203007</c:v>
                </c:pt>
                <c:pt idx="307111">
                  <c:v>203007</c:v>
                </c:pt>
                <c:pt idx="307112">
                  <c:v>203007</c:v>
                </c:pt>
                <c:pt idx="307113">
                  <c:v>203007</c:v>
                </c:pt>
                <c:pt idx="307114">
                  <c:v>203007</c:v>
                </c:pt>
                <c:pt idx="307115">
                  <c:v>203007</c:v>
                </c:pt>
                <c:pt idx="307116">
                  <c:v>203007</c:v>
                </c:pt>
                <c:pt idx="307117">
                  <c:v>203007</c:v>
                </c:pt>
                <c:pt idx="307118">
                  <c:v>203007</c:v>
                </c:pt>
                <c:pt idx="307119">
                  <c:v>203007</c:v>
                </c:pt>
                <c:pt idx="307120">
                  <c:v>203007</c:v>
                </c:pt>
                <c:pt idx="307121">
                  <c:v>203007</c:v>
                </c:pt>
                <c:pt idx="307122">
                  <c:v>203007</c:v>
                </c:pt>
                <c:pt idx="307123">
                  <c:v>203007</c:v>
                </c:pt>
                <c:pt idx="307124">
                  <c:v>203007</c:v>
                </c:pt>
                <c:pt idx="307125">
                  <c:v>203007</c:v>
                </c:pt>
                <c:pt idx="307126">
                  <c:v>203007</c:v>
                </c:pt>
                <c:pt idx="307127">
                  <c:v>203007</c:v>
                </c:pt>
                <c:pt idx="307128">
                  <c:v>203007</c:v>
                </c:pt>
                <c:pt idx="307129">
                  <c:v>203007</c:v>
                </c:pt>
                <c:pt idx="307130">
                  <c:v>203007</c:v>
                </c:pt>
                <c:pt idx="307131">
                  <c:v>203007</c:v>
                </c:pt>
                <c:pt idx="307132">
                  <c:v>203007</c:v>
                </c:pt>
                <c:pt idx="307133">
                  <c:v>203007</c:v>
                </c:pt>
                <c:pt idx="307134">
                  <c:v>203007</c:v>
                </c:pt>
                <c:pt idx="307135">
                  <c:v>203007</c:v>
                </c:pt>
                <c:pt idx="307136">
                  <c:v>203007</c:v>
                </c:pt>
                <c:pt idx="307137">
                  <c:v>203007</c:v>
                </c:pt>
                <c:pt idx="307138">
                  <c:v>203007</c:v>
                </c:pt>
                <c:pt idx="307139">
                  <c:v>203007</c:v>
                </c:pt>
                <c:pt idx="307140">
                  <c:v>203007</c:v>
                </c:pt>
                <c:pt idx="307141">
                  <c:v>203007</c:v>
                </c:pt>
                <c:pt idx="307142">
                  <c:v>203007</c:v>
                </c:pt>
                <c:pt idx="307143">
                  <c:v>203007</c:v>
                </c:pt>
                <c:pt idx="307144">
                  <c:v>203007</c:v>
                </c:pt>
                <c:pt idx="307145">
                  <c:v>203007</c:v>
                </c:pt>
                <c:pt idx="307146">
                  <c:v>203007</c:v>
                </c:pt>
                <c:pt idx="307147">
                  <c:v>203007</c:v>
                </c:pt>
                <c:pt idx="307148">
                  <c:v>203007</c:v>
                </c:pt>
                <c:pt idx="307149">
                  <c:v>203007</c:v>
                </c:pt>
                <c:pt idx="307150">
                  <c:v>203007</c:v>
                </c:pt>
                <c:pt idx="307151">
                  <c:v>203007</c:v>
                </c:pt>
                <c:pt idx="307152">
                  <c:v>203007</c:v>
                </c:pt>
                <c:pt idx="307153">
                  <c:v>203007</c:v>
                </c:pt>
                <c:pt idx="307154">
                  <c:v>203007</c:v>
                </c:pt>
                <c:pt idx="307155">
                  <c:v>203007</c:v>
                </c:pt>
                <c:pt idx="307156">
                  <c:v>203007</c:v>
                </c:pt>
                <c:pt idx="307157">
                  <c:v>203007</c:v>
                </c:pt>
                <c:pt idx="307158">
                  <c:v>203007</c:v>
                </c:pt>
                <c:pt idx="307159">
                  <c:v>203007</c:v>
                </c:pt>
                <c:pt idx="307160">
                  <c:v>203007</c:v>
                </c:pt>
                <c:pt idx="307161">
                  <c:v>203007</c:v>
                </c:pt>
                <c:pt idx="307162">
                  <c:v>203007</c:v>
                </c:pt>
                <c:pt idx="307163">
                  <c:v>203007</c:v>
                </c:pt>
                <c:pt idx="307164">
                  <c:v>203007</c:v>
                </c:pt>
                <c:pt idx="307165">
                  <c:v>203007</c:v>
                </c:pt>
                <c:pt idx="307166">
                  <c:v>203007</c:v>
                </c:pt>
                <c:pt idx="307167">
                  <c:v>203007</c:v>
                </c:pt>
                <c:pt idx="307168">
                  <c:v>203007</c:v>
                </c:pt>
                <c:pt idx="307169">
                  <c:v>203007</c:v>
                </c:pt>
                <c:pt idx="307170">
                  <c:v>203007</c:v>
                </c:pt>
                <c:pt idx="307171">
                  <c:v>203007</c:v>
                </c:pt>
                <c:pt idx="307172">
                  <c:v>203007</c:v>
                </c:pt>
                <c:pt idx="307173">
                  <c:v>203007</c:v>
                </c:pt>
                <c:pt idx="307174">
                  <c:v>203007</c:v>
                </c:pt>
                <c:pt idx="307175">
                  <c:v>203007</c:v>
                </c:pt>
                <c:pt idx="307176">
                  <c:v>203007</c:v>
                </c:pt>
                <c:pt idx="307177">
                  <c:v>203007</c:v>
                </c:pt>
                <c:pt idx="307178">
                  <c:v>203007</c:v>
                </c:pt>
                <c:pt idx="307179">
                  <c:v>203007</c:v>
                </c:pt>
                <c:pt idx="307180">
                  <c:v>203007</c:v>
                </c:pt>
                <c:pt idx="307181">
                  <c:v>203007</c:v>
                </c:pt>
                <c:pt idx="307182">
                  <c:v>203007</c:v>
                </c:pt>
                <c:pt idx="307183">
                  <c:v>203007</c:v>
                </c:pt>
                <c:pt idx="307184">
                  <c:v>203007</c:v>
                </c:pt>
                <c:pt idx="307185">
                  <c:v>203007</c:v>
                </c:pt>
                <c:pt idx="307186">
                  <c:v>203007</c:v>
                </c:pt>
                <c:pt idx="307187">
                  <c:v>203007</c:v>
                </c:pt>
                <c:pt idx="307188">
                  <c:v>203007</c:v>
                </c:pt>
                <c:pt idx="307189">
                  <c:v>203007</c:v>
                </c:pt>
                <c:pt idx="307190">
                  <c:v>203007</c:v>
                </c:pt>
                <c:pt idx="307191">
                  <c:v>203007</c:v>
                </c:pt>
                <c:pt idx="307192">
                  <c:v>203007</c:v>
                </c:pt>
                <c:pt idx="307193">
                  <c:v>203007</c:v>
                </c:pt>
                <c:pt idx="307194">
                  <c:v>203007</c:v>
                </c:pt>
                <c:pt idx="307195">
                  <c:v>203007</c:v>
                </c:pt>
                <c:pt idx="307196">
                  <c:v>203007</c:v>
                </c:pt>
                <c:pt idx="307197">
                  <c:v>203007</c:v>
                </c:pt>
                <c:pt idx="307198">
                  <c:v>203007</c:v>
                </c:pt>
                <c:pt idx="307199">
                  <c:v>203007</c:v>
                </c:pt>
                <c:pt idx="307200">
                  <c:v>203007</c:v>
                </c:pt>
                <c:pt idx="307201">
                  <c:v>203007</c:v>
                </c:pt>
                <c:pt idx="307202">
                  <c:v>203007</c:v>
                </c:pt>
                <c:pt idx="307203">
                  <c:v>203007</c:v>
                </c:pt>
                <c:pt idx="307204">
                  <c:v>203007</c:v>
                </c:pt>
                <c:pt idx="307205">
                  <c:v>203007</c:v>
                </c:pt>
                <c:pt idx="307206">
                  <c:v>203007</c:v>
                </c:pt>
                <c:pt idx="307207">
                  <c:v>203007</c:v>
                </c:pt>
                <c:pt idx="307208">
                  <c:v>203007</c:v>
                </c:pt>
                <c:pt idx="307209">
                  <c:v>203007</c:v>
                </c:pt>
                <c:pt idx="307210">
                  <c:v>203007</c:v>
                </c:pt>
                <c:pt idx="307211">
                  <c:v>203007</c:v>
                </c:pt>
                <c:pt idx="307212">
                  <c:v>203007</c:v>
                </c:pt>
                <c:pt idx="307213">
                  <c:v>203007</c:v>
                </c:pt>
                <c:pt idx="307214">
                  <c:v>203007</c:v>
                </c:pt>
                <c:pt idx="307215">
                  <c:v>203007</c:v>
                </c:pt>
                <c:pt idx="307216">
                  <c:v>203007</c:v>
                </c:pt>
                <c:pt idx="307217">
                  <c:v>203007</c:v>
                </c:pt>
                <c:pt idx="307218">
                  <c:v>203007</c:v>
                </c:pt>
                <c:pt idx="307219">
                  <c:v>203007</c:v>
                </c:pt>
                <c:pt idx="307220">
                  <c:v>203007</c:v>
                </c:pt>
                <c:pt idx="307221">
                  <c:v>203007</c:v>
                </c:pt>
                <c:pt idx="307222">
                  <c:v>203007</c:v>
                </c:pt>
                <c:pt idx="307223">
                  <c:v>203007</c:v>
                </c:pt>
                <c:pt idx="307224">
                  <c:v>203007</c:v>
                </c:pt>
                <c:pt idx="307225">
                  <c:v>203007</c:v>
                </c:pt>
                <c:pt idx="307226">
                  <c:v>203007</c:v>
                </c:pt>
                <c:pt idx="307227">
                  <c:v>203007</c:v>
                </c:pt>
                <c:pt idx="307228">
                  <c:v>203007</c:v>
                </c:pt>
                <c:pt idx="307229">
                  <c:v>203007</c:v>
                </c:pt>
                <c:pt idx="307230">
                  <c:v>203007</c:v>
                </c:pt>
                <c:pt idx="307231">
                  <c:v>203007</c:v>
                </c:pt>
                <c:pt idx="307232">
                  <c:v>203007</c:v>
                </c:pt>
                <c:pt idx="307233">
                  <c:v>203007</c:v>
                </c:pt>
                <c:pt idx="307234">
                  <c:v>203007</c:v>
                </c:pt>
                <c:pt idx="307235">
                  <c:v>203007</c:v>
                </c:pt>
                <c:pt idx="307236">
                  <c:v>203007</c:v>
                </c:pt>
                <c:pt idx="307237">
                  <c:v>203007</c:v>
                </c:pt>
                <c:pt idx="307238">
                  <c:v>203007</c:v>
                </c:pt>
                <c:pt idx="307239">
                  <c:v>203007</c:v>
                </c:pt>
                <c:pt idx="307240">
                  <c:v>203007</c:v>
                </c:pt>
                <c:pt idx="307241">
                  <c:v>203007</c:v>
                </c:pt>
                <c:pt idx="307242">
                  <c:v>203007</c:v>
                </c:pt>
                <c:pt idx="307243">
                  <c:v>203007</c:v>
                </c:pt>
                <c:pt idx="307244">
                  <c:v>203007</c:v>
                </c:pt>
                <c:pt idx="307245">
                  <c:v>203007</c:v>
                </c:pt>
                <c:pt idx="307246">
                  <c:v>203007</c:v>
                </c:pt>
                <c:pt idx="307247">
                  <c:v>203007</c:v>
                </c:pt>
                <c:pt idx="307248">
                  <c:v>203007</c:v>
                </c:pt>
                <c:pt idx="307249">
                  <c:v>203007</c:v>
                </c:pt>
                <c:pt idx="307250">
                  <c:v>203007</c:v>
                </c:pt>
                <c:pt idx="307251">
                  <c:v>203007</c:v>
                </c:pt>
                <c:pt idx="307252">
                  <c:v>203007</c:v>
                </c:pt>
                <c:pt idx="307253">
                  <c:v>203007</c:v>
                </c:pt>
                <c:pt idx="307254">
                  <c:v>203007</c:v>
                </c:pt>
                <c:pt idx="307255">
                  <c:v>203007</c:v>
                </c:pt>
                <c:pt idx="307256">
                  <c:v>203007</c:v>
                </c:pt>
                <c:pt idx="307257">
                  <c:v>203007</c:v>
                </c:pt>
                <c:pt idx="307258">
                  <c:v>203007</c:v>
                </c:pt>
                <c:pt idx="307259">
                  <c:v>203007</c:v>
                </c:pt>
                <c:pt idx="307260">
                  <c:v>203007</c:v>
                </c:pt>
                <c:pt idx="307261">
                  <c:v>203007</c:v>
                </c:pt>
                <c:pt idx="307262">
                  <c:v>203007</c:v>
                </c:pt>
                <c:pt idx="307263">
                  <c:v>203007</c:v>
                </c:pt>
                <c:pt idx="307264">
                  <c:v>203007</c:v>
                </c:pt>
                <c:pt idx="307265">
                  <c:v>203007</c:v>
                </c:pt>
                <c:pt idx="307266">
                  <c:v>203007</c:v>
                </c:pt>
                <c:pt idx="307267">
                  <c:v>203007</c:v>
                </c:pt>
                <c:pt idx="307268">
                  <c:v>203007</c:v>
                </c:pt>
                <c:pt idx="307269">
                  <c:v>203007</c:v>
                </c:pt>
                <c:pt idx="307270">
                  <c:v>203007</c:v>
                </c:pt>
                <c:pt idx="307271">
                  <c:v>203007</c:v>
                </c:pt>
                <c:pt idx="307272">
                  <c:v>203007</c:v>
                </c:pt>
                <c:pt idx="307273">
                  <c:v>203007</c:v>
                </c:pt>
                <c:pt idx="307274">
                  <c:v>203007</c:v>
                </c:pt>
                <c:pt idx="307275">
                  <c:v>203007</c:v>
                </c:pt>
                <c:pt idx="307276">
                  <c:v>203007</c:v>
                </c:pt>
                <c:pt idx="307277">
                  <c:v>203007</c:v>
                </c:pt>
                <c:pt idx="307278">
                  <c:v>203007</c:v>
                </c:pt>
                <c:pt idx="307279">
                  <c:v>203007</c:v>
                </c:pt>
                <c:pt idx="307280">
                  <c:v>203007</c:v>
                </c:pt>
                <c:pt idx="307281">
                  <c:v>203007</c:v>
                </c:pt>
                <c:pt idx="307282">
                  <c:v>203007</c:v>
                </c:pt>
                <c:pt idx="307283">
                  <c:v>203007</c:v>
                </c:pt>
                <c:pt idx="307284">
                  <c:v>203007</c:v>
                </c:pt>
                <c:pt idx="307285">
                  <c:v>203007</c:v>
                </c:pt>
                <c:pt idx="307286">
                  <c:v>203007</c:v>
                </c:pt>
                <c:pt idx="307287">
                  <c:v>203007</c:v>
                </c:pt>
                <c:pt idx="307288">
                  <c:v>203007</c:v>
                </c:pt>
                <c:pt idx="307289">
                  <c:v>203007</c:v>
                </c:pt>
                <c:pt idx="307290">
                  <c:v>203007</c:v>
                </c:pt>
                <c:pt idx="307291">
                  <c:v>203007</c:v>
                </c:pt>
                <c:pt idx="307292">
                  <c:v>203007</c:v>
                </c:pt>
                <c:pt idx="307293">
                  <c:v>203007</c:v>
                </c:pt>
                <c:pt idx="307294">
                  <c:v>203007</c:v>
                </c:pt>
                <c:pt idx="307295">
                  <c:v>203007</c:v>
                </c:pt>
                <c:pt idx="307296">
                  <c:v>203007</c:v>
                </c:pt>
                <c:pt idx="307297">
                  <c:v>203007</c:v>
                </c:pt>
                <c:pt idx="307298">
                  <c:v>203007</c:v>
                </c:pt>
                <c:pt idx="307299">
                  <c:v>203007</c:v>
                </c:pt>
                <c:pt idx="307300">
                  <c:v>203007</c:v>
                </c:pt>
                <c:pt idx="307301">
                  <c:v>203007</c:v>
                </c:pt>
                <c:pt idx="307302">
                  <c:v>203007</c:v>
                </c:pt>
                <c:pt idx="307303">
                  <c:v>203007</c:v>
                </c:pt>
                <c:pt idx="307304">
                  <c:v>203007</c:v>
                </c:pt>
                <c:pt idx="307305">
                  <c:v>203007</c:v>
                </c:pt>
                <c:pt idx="307306">
                  <c:v>203007</c:v>
                </c:pt>
                <c:pt idx="307307">
                  <c:v>203007</c:v>
                </c:pt>
                <c:pt idx="307308">
                  <c:v>203007</c:v>
                </c:pt>
                <c:pt idx="307309">
                  <c:v>203007</c:v>
                </c:pt>
                <c:pt idx="307310">
                  <c:v>203007</c:v>
                </c:pt>
                <c:pt idx="307311">
                  <c:v>203007</c:v>
                </c:pt>
                <c:pt idx="307312">
                  <c:v>203007</c:v>
                </c:pt>
                <c:pt idx="307313">
                  <c:v>203007</c:v>
                </c:pt>
                <c:pt idx="307314">
                  <c:v>203007</c:v>
                </c:pt>
                <c:pt idx="307315">
                  <c:v>203007</c:v>
                </c:pt>
                <c:pt idx="307316">
                  <c:v>203007</c:v>
                </c:pt>
                <c:pt idx="307317">
                  <c:v>203007</c:v>
                </c:pt>
                <c:pt idx="307318">
                  <c:v>203007</c:v>
                </c:pt>
                <c:pt idx="307319">
                  <c:v>203007</c:v>
                </c:pt>
                <c:pt idx="307320">
                  <c:v>203007</c:v>
                </c:pt>
                <c:pt idx="307321">
                  <c:v>203007</c:v>
                </c:pt>
                <c:pt idx="307322">
                  <c:v>203007</c:v>
                </c:pt>
                <c:pt idx="307323">
                  <c:v>203007</c:v>
                </c:pt>
                <c:pt idx="307324">
                  <c:v>203007</c:v>
                </c:pt>
                <c:pt idx="307325">
                  <c:v>203007</c:v>
                </c:pt>
                <c:pt idx="307326">
                  <c:v>203007</c:v>
                </c:pt>
                <c:pt idx="307327">
                  <c:v>203007</c:v>
                </c:pt>
                <c:pt idx="307328">
                  <c:v>203007</c:v>
                </c:pt>
                <c:pt idx="307329">
                  <c:v>203007</c:v>
                </c:pt>
                <c:pt idx="307330">
                  <c:v>203007</c:v>
                </c:pt>
                <c:pt idx="307331">
                  <c:v>203007</c:v>
                </c:pt>
                <c:pt idx="307332">
                  <c:v>203007</c:v>
                </c:pt>
                <c:pt idx="307333">
                  <c:v>203007</c:v>
                </c:pt>
                <c:pt idx="307334">
                  <c:v>203007</c:v>
                </c:pt>
                <c:pt idx="307335">
                  <c:v>203007</c:v>
                </c:pt>
                <c:pt idx="307336">
                  <c:v>203007</c:v>
                </c:pt>
                <c:pt idx="307337">
                  <c:v>203007</c:v>
                </c:pt>
                <c:pt idx="307338">
                  <c:v>203007</c:v>
                </c:pt>
                <c:pt idx="307339">
                  <c:v>203007</c:v>
                </c:pt>
                <c:pt idx="307340">
                  <c:v>203007</c:v>
                </c:pt>
                <c:pt idx="307341">
                  <c:v>203007</c:v>
                </c:pt>
                <c:pt idx="307342">
                  <c:v>203007</c:v>
                </c:pt>
                <c:pt idx="307343">
                  <c:v>203007</c:v>
                </c:pt>
                <c:pt idx="307344">
                  <c:v>203007</c:v>
                </c:pt>
                <c:pt idx="307345">
                  <c:v>203007</c:v>
                </c:pt>
                <c:pt idx="307346">
                  <c:v>203007</c:v>
                </c:pt>
                <c:pt idx="307347">
                  <c:v>203007</c:v>
                </c:pt>
                <c:pt idx="307348">
                  <c:v>203007</c:v>
                </c:pt>
                <c:pt idx="307349">
                  <c:v>203007</c:v>
                </c:pt>
                <c:pt idx="307350">
                  <c:v>203007</c:v>
                </c:pt>
                <c:pt idx="307351">
                  <c:v>203007</c:v>
                </c:pt>
                <c:pt idx="307352">
                  <c:v>203007</c:v>
                </c:pt>
                <c:pt idx="307353">
                  <c:v>203007</c:v>
                </c:pt>
                <c:pt idx="307354">
                  <c:v>203007</c:v>
                </c:pt>
                <c:pt idx="307355">
                  <c:v>203007</c:v>
                </c:pt>
                <c:pt idx="307356">
                  <c:v>203007</c:v>
                </c:pt>
                <c:pt idx="307357">
                  <c:v>203007</c:v>
                </c:pt>
                <c:pt idx="307358">
                  <c:v>203007</c:v>
                </c:pt>
                <c:pt idx="307359">
                  <c:v>203007</c:v>
                </c:pt>
                <c:pt idx="307360">
                  <c:v>203007</c:v>
                </c:pt>
                <c:pt idx="307361">
                  <c:v>203007</c:v>
                </c:pt>
                <c:pt idx="307362">
                  <c:v>203007</c:v>
                </c:pt>
                <c:pt idx="307363">
                  <c:v>203007</c:v>
                </c:pt>
                <c:pt idx="307364">
                  <c:v>203007</c:v>
                </c:pt>
                <c:pt idx="307365">
                  <c:v>203007</c:v>
                </c:pt>
                <c:pt idx="307366">
                  <c:v>203007</c:v>
                </c:pt>
                <c:pt idx="307367">
                  <c:v>203007</c:v>
                </c:pt>
                <c:pt idx="307368">
                  <c:v>203007</c:v>
                </c:pt>
                <c:pt idx="307369">
                  <c:v>203007</c:v>
                </c:pt>
                <c:pt idx="307370">
                  <c:v>203007</c:v>
                </c:pt>
                <c:pt idx="307371">
                  <c:v>203007</c:v>
                </c:pt>
                <c:pt idx="307372">
                  <c:v>203007</c:v>
                </c:pt>
                <c:pt idx="307373">
                  <c:v>203007</c:v>
                </c:pt>
                <c:pt idx="307374">
                  <c:v>203007</c:v>
                </c:pt>
                <c:pt idx="307375">
                  <c:v>203007</c:v>
                </c:pt>
                <c:pt idx="307376">
                  <c:v>203007</c:v>
                </c:pt>
                <c:pt idx="307377">
                  <c:v>203007</c:v>
                </c:pt>
                <c:pt idx="307378">
                  <c:v>203007</c:v>
                </c:pt>
                <c:pt idx="307379">
                  <c:v>203007</c:v>
                </c:pt>
                <c:pt idx="307380">
                  <c:v>203007</c:v>
                </c:pt>
                <c:pt idx="307381">
                  <c:v>203007</c:v>
                </c:pt>
                <c:pt idx="307382">
                  <c:v>203007</c:v>
                </c:pt>
                <c:pt idx="307383">
                  <c:v>203007</c:v>
                </c:pt>
                <c:pt idx="307384">
                  <c:v>203007</c:v>
                </c:pt>
                <c:pt idx="307385">
                  <c:v>203007</c:v>
                </c:pt>
                <c:pt idx="307386">
                  <c:v>203007</c:v>
                </c:pt>
                <c:pt idx="307387">
                  <c:v>203007</c:v>
                </c:pt>
                <c:pt idx="307388">
                  <c:v>203007</c:v>
                </c:pt>
                <c:pt idx="307389">
                  <c:v>203007</c:v>
                </c:pt>
                <c:pt idx="307390">
                  <c:v>203007</c:v>
                </c:pt>
                <c:pt idx="307391">
                  <c:v>203007</c:v>
                </c:pt>
                <c:pt idx="307392">
                  <c:v>203007</c:v>
                </c:pt>
                <c:pt idx="307393">
                  <c:v>203007</c:v>
                </c:pt>
                <c:pt idx="307394">
                  <c:v>203007</c:v>
                </c:pt>
                <c:pt idx="307395">
                  <c:v>203007</c:v>
                </c:pt>
                <c:pt idx="307396">
                  <c:v>203007</c:v>
                </c:pt>
                <c:pt idx="307397">
                  <c:v>203007</c:v>
                </c:pt>
                <c:pt idx="307398">
                  <c:v>203007</c:v>
                </c:pt>
                <c:pt idx="307399">
                  <c:v>203007</c:v>
                </c:pt>
                <c:pt idx="307400">
                  <c:v>203007</c:v>
                </c:pt>
                <c:pt idx="307401">
                  <c:v>203007</c:v>
                </c:pt>
                <c:pt idx="307402">
                  <c:v>203007</c:v>
                </c:pt>
                <c:pt idx="307403">
                  <c:v>203007</c:v>
                </c:pt>
                <c:pt idx="307404">
                  <c:v>203007</c:v>
                </c:pt>
                <c:pt idx="307405">
                  <c:v>203007</c:v>
                </c:pt>
                <c:pt idx="307406">
                  <c:v>203007</c:v>
                </c:pt>
                <c:pt idx="307407">
                  <c:v>203007</c:v>
                </c:pt>
                <c:pt idx="307408">
                  <c:v>203007</c:v>
                </c:pt>
                <c:pt idx="307409">
                  <c:v>203007</c:v>
                </c:pt>
                <c:pt idx="307410">
                  <c:v>203007</c:v>
                </c:pt>
                <c:pt idx="307411">
                  <c:v>203007</c:v>
                </c:pt>
                <c:pt idx="307412">
                  <c:v>203007</c:v>
                </c:pt>
                <c:pt idx="307413">
                  <c:v>203007</c:v>
                </c:pt>
                <c:pt idx="307414">
                  <c:v>203007</c:v>
                </c:pt>
                <c:pt idx="307415">
                  <c:v>203007</c:v>
                </c:pt>
                <c:pt idx="307416">
                  <c:v>203007</c:v>
                </c:pt>
                <c:pt idx="307417">
                  <c:v>203007</c:v>
                </c:pt>
                <c:pt idx="307418">
                  <c:v>203007</c:v>
                </c:pt>
                <c:pt idx="307419">
                  <c:v>203007</c:v>
                </c:pt>
                <c:pt idx="307420">
                  <c:v>203007</c:v>
                </c:pt>
                <c:pt idx="307421">
                  <c:v>203007</c:v>
                </c:pt>
                <c:pt idx="307422">
                  <c:v>203007</c:v>
                </c:pt>
                <c:pt idx="307423">
                  <c:v>203007</c:v>
                </c:pt>
                <c:pt idx="307424">
                  <c:v>203007</c:v>
                </c:pt>
                <c:pt idx="307425">
                  <c:v>203007</c:v>
                </c:pt>
                <c:pt idx="307426">
                  <c:v>203007</c:v>
                </c:pt>
                <c:pt idx="307427">
                  <c:v>203007</c:v>
                </c:pt>
                <c:pt idx="307428">
                  <c:v>203007</c:v>
                </c:pt>
                <c:pt idx="307429">
                  <c:v>203007</c:v>
                </c:pt>
                <c:pt idx="307430">
                  <c:v>203007</c:v>
                </c:pt>
                <c:pt idx="307431">
                  <c:v>203007</c:v>
                </c:pt>
                <c:pt idx="307432">
                  <c:v>203007</c:v>
                </c:pt>
                <c:pt idx="307433">
                  <c:v>203007</c:v>
                </c:pt>
                <c:pt idx="307434">
                  <c:v>203007</c:v>
                </c:pt>
                <c:pt idx="307435">
                  <c:v>203007</c:v>
                </c:pt>
                <c:pt idx="307436">
                  <c:v>203007</c:v>
                </c:pt>
                <c:pt idx="307437">
                  <c:v>203007</c:v>
                </c:pt>
                <c:pt idx="307438">
                  <c:v>203007</c:v>
                </c:pt>
                <c:pt idx="307439">
                  <c:v>203007</c:v>
                </c:pt>
                <c:pt idx="307440">
                  <c:v>203007</c:v>
                </c:pt>
                <c:pt idx="307441">
                  <c:v>203007</c:v>
                </c:pt>
                <c:pt idx="307442">
                  <c:v>203007</c:v>
                </c:pt>
                <c:pt idx="307443">
                  <c:v>203007</c:v>
                </c:pt>
                <c:pt idx="307444">
                  <c:v>203007</c:v>
                </c:pt>
                <c:pt idx="307445">
                  <c:v>203007</c:v>
                </c:pt>
                <c:pt idx="307446">
                  <c:v>203007</c:v>
                </c:pt>
                <c:pt idx="307447">
                  <c:v>203007</c:v>
                </c:pt>
                <c:pt idx="307448">
                  <c:v>203007</c:v>
                </c:pt>
                <c:pt idx="307449">
                  <c:v>203007</c:v>
                </c:pt>
                <c:pt idx="307450">
                  <c:v>203007</c:v>
                </c:pt>
                <c:pt idx="307451">
                  <c:v>203007</c:v>
                </c:pt>
                <c:pt idx="307452">
                  <c:v>203007</c:v>
                </c:pt>
                <c:pt idx="307453">
                  <c:v>203007</c:v>
                </c:pt>
                <c:pt idx="307454">
                  <c:v>203007</c:v>
                </c:pt>
                <c:pt idx="307455">
                  <c:v>203007</c:v>
                </c:pt>
                <c:pt idx="307456">
                  <c:v>203007</c:v>
                </c:pt>
                <c:pt idx="307457">
                  <c:v>203007</c:v>
                </c:pt>
                <c:pt idx="307458">
                  <c:v>203007</c:v>
                </c:pt>
                <c:pt idx="307459">
                  <c:v>203007</c:v>
                </c:pt>
                <c:pt idx="307460">
                  <c:v>203007</c:v>
                </c:pt>
                <c:pt idx="307461">
                  <c:v>203007</c:v>
                </c:pt>
                <c:pt idx="307462">
                  <c:v>203007</c:v>
                </c:pt>
                <c:pt idx="307463">
                  <c:v>203007</c:v>
                </c:pt>
                <c:pt idx="307464">
                  <c:v>203007</c:v>
                </c:pt>
                <c:pt idx="307465">
                  <c:v>203007</c:v>
                </c:pt>
                <c:pt idx="307466">
                  <c:v>203007</c:v>
                </c:pt>
                <c:pt idx="307467">
                  <c:v>203007</c:v>
                </c:pt>
                <c:pt idx="307468">
                  <c:v>203007</c:v>
                </c:pt>
                <c:pt idx="307469">
                  <c:v>203007</c:v>
                </c:pt>
                <c:pt idx="307470">
                  <c:v>203007</c:v>
                </c:pt>
                <c:pt idx="307471">
                  <c:v>203007</c:v>
                </c:pt>
                <c:pt idx="307472">
                  <c:v>203007</c:v>
                </c:pt>
                <c:pt idx="307473">
                  <c:v>203007</c:v>
                </c:pt>
                <c:pt idx="307474">
                  <c:v>203007</c:v>
                </c:pt>
                <c:pt idx="307475">
                  <c:v>203007</c:v>
                </c:pt>
                <c:pt idx="307476">
                  <c:v>203007</c:v>
                </c:pt>
                <c:pt idx="307477">
                  <c:v>203007</c:v>
                </c:pt>
                <c:pt idx="307478">
                  <c:v>203007</c:v>
                </c:pt>
                <c:pt idx="307479">
                  <c:v>203007</c:v>
                </c:pt>
                <c:pt idx="307480">
                  <c:v>203007</c:v>
                </c:pt>
                <c:pt idx="307481">
                  <c:v>203007</c:v>
                </c:pt>
                <c:pt idx="307482">
                  <c:v>203007</c:v>
                </c:pt>
                <c:pt idx="307483">
                  <c:v>203007</c:v>
                </c:pt>
                <c:pt idx="307484">
                  <c:v>203007</c:v>
                </c:pt>
                <c:pt idx="307485">
                  <c:v>203007</c:v>
                </c:pt>
                <c:pt idx="307486">
                  <c:v>203007</c:v>
                </c:pt>
                <c:pt idx="307487">
                  <c:v>203007</c:v>
                </c:pt>
                <c:pt idx="307488">
                  <c:v>203007</c:v>
                </c:pt>
                <c:pt idx="307489">
                  <c:v>203007</c:v>
                </c:pt>
                <c:pt idx="307490">
                  <c:v>203007</c:v>
                </c:pt>
                <c:pt idx="307491">
                  <c:v>203007</c:v>
                </c:pt>
                <c:pt idx="307492">
                  <c:v>203007</c:v>
                </c:pt>
                <c:pt idx="307493">
                  <c:v>203007</c:v>
                </c:pt>
                <c:pt idx="307494">
                  <c:v>203007</c:v>
                </c:pt>
                <c:pt idx="307495">
                  <c:v>203007</c:v>
                </c:pt>
                <c:pt idx="307496">
                  <c:v>203007</c:v>
                </c:pt>
                <c:pt idx="307497">
                  <c:v>203007</c:v>
                </c:pt>
                <c:pt idx="307498">
                  <c:v>203007</c:v>
                </c:pt>
                <c:pt idx="307499">
                  <c:v>203007</c:v>
                </c:pt>
                <c:pt idx="307500">
                  <c:v>203007</c:v>
                </c:pt>
                <c:pt idx="307501">
                  <c:v>203007</c:v>
                </c:pt>
                <c:pt idx="307502">
                  <c:v>203007</c:v>
                </c:pt>
                <c:pt idx="307503">
                  <c:v>203007</c:v>
                </c:pt>
                <c:pt idx="307504">
                  <c:v>203007</c:v>
                </c:pt>
                <c:pt idx="307505">
                  <c:v>203007</c:v>
                </c:pt>
                <c:pt idx="307506">
                  <c:v>203007</c:v>
                </c:pt>
                <c:pt idx="307507">
                  <c:v>203007</c:v>
                </c:pt>
                <c:pt idx="307508">
                  <c:v>203007</c:v>
                </c:pt>
                <c:pt idx="307509">
                  <c:v>203007</c:v>
                </c:pt>
                <c:pt idx="307510">
                  <c:v>203007</c:v>
                </c:pt>
                <c:pt idx="307511">
                  <c:v>203007</c:v>
                </c:pt>
                <c:pt idx="307512">
                  <c:v>203007</c:v>
                </c:pt>
                <c:pt idx="307513">
                  <c:v>203007</c:v>
                </c:pt>
                <c:pt idx="307514">
                  <c:v>203007</c:v>
                </c:pt>
                <c:pt idx="307515">
                  <c:v>203007</c:v>
                </c:pt>
                <c:pt idx="307516">
                  <c:v>203007</c:v>
                </c:pt>
                <c:pt idx="307517">
                  <c:v>203007</c:v>
                </c:pt>
                <c:pt idx="307518">
                  <c:v>203007</c:v>
                </c:pt>
                <c:pt idx="307519">
                  <c:v>203007</c:v>
                </c:pt>
                <c:pt idx="307520">
                  <c:v>203007</c:v>
                </c:pt>
                <c:pt idx="307521">
                  <c:v>203007</c:v>
                </c:pt>
                <c:pt idx="307522">
                  <c:v>203007</c:v>
                </c:pt>
                <c:pt idx="307523">
                  <c:v>203007</c:v>
                </c:pt>
                <c:pt idx="307524">
                  <c:v>203007</c:v>
                </c:pt>
                <c:pt idx="307525">
                  <c:v>203007</c:v>
                </c:pt>
                <c:pt idx="307526">
                  <c:v>203007</c:v>
                </c:pt>
                <c:pt idx="307527">
                  <c:v>203007</c:v>
                </c:pt>
                <c:pt idx="307528">
                  <c:v>203007</c:v>
                </c:pt>
                <c:pt idx="307529">
                  <c:v>203007</c:v>
                </c:pt>
                <c:pt idx="307530">
                  <c:v>203007</c:v>
                </c:pt>
                <c:pt idx="307531">
                  <c:v>203007</c:v>
                </c:pt>
                <c:pt idx="307532">
                  <c:v>203007</c:v>
                </c:pt>
                <c:pt idx="307533">
                  <c:v>203007</c:v>
                </c:pt>
                <c:pt idx="307534">
                  <c:v>203007</c:v>
                </c:pt>
                <c:pt idx="307535">
                  <c:v>203007</c:v>
                </c:pt>
                <c:pt idx="307536">
                  <c:v>203007</c:v>
                </c:pt>
                <c:pt idx="307537">
                  <c:v>203007</c:v>
                </c:pt>
                <c:pt idx="307538">
                  <c:v>203007</c:v>
                </c:pt>
                <c:pt idx="307539">
                  <c:v>203007</c:v>
                </c:pt>
                <c:pt idx="307540">
                  <c:v>203007</c:v>
                </c:pt>
                <c:pt idx="307541">
                  <c:v>203007</c:v>
                </c:pt>
                <c:pt idx="307542">
                  <c:v>203007</c:v>
                </c:pt>
                <c:pt idx="307543">
                  <c:v>203007</c:v>
                </c:pt>
                <c:pt idx="307544">
                  <c:v>203007</c:v>
                </c:pt>
                <c:pt idx="307545">
                  <c:v>203007</c:v>
                </c:pt>
                <c:pt idx="307546">
                  <c:v>203007</c:v>
                </c:pt>
                <c:pt idx="307547">
                  <c:v>203007</c:v>
                </c:pt>
                <c:pt idx="307548">
                  <c:v>203007</c:v>
                </c:pt>
                <c:pt idx="307549">
                  <c:v>203007</c:v>
                </c:pt>
                <c:pt idx="307550">
                  <c:v>203007</c:v>
                </c:pt>
                <c:pt idx="307551">
                  <c:v>203007</c:v>
                </c:pt>
                <c:pt idx="307552">
                  <c:v>203007</c:v>
                </c:pt>
                <c:pt idx="307553">
                  <c:v>203007</c:v>
                </c:pt>
                <c:pt idx="307554">
                  <c:v>203007</c:v>
                </c:pt>
                <c:pt idx="307555">
                  <c:v>203007</c:v>
                </c:pt>
                <c:pt idx="307556">
                  <c:v>203007</c:v>
                </c:pt>
                <c:pt idx="307557">
                  <c:v>203007</c:v>
                </c:pt>
                <c:pt idx="307558">
                  <c:v>203007</c:v>
                </c:pt>
                <c:pt idx="307559">
                  <c:v>203007</c:v>
                </c:pt>
                <c:pt idx="307560">
                  <c:v>203007</c:v>
                </c:pt>
                <c:pt idx="307561">
                  <c:v>203007</c:v>
                </c:pt>
                <c:pt idx="307562">
                  <c:v>203007</c:v>
                </c:pt>
                <c:pt idx="307563">
                  <c:v>203007</c:v>
                </c:pt>
                <c:pt idx="307564">
                  <c:v>203007</c:v>
                </c:pt>
                <c:pt idx="307565">
                  <c:v>203007</c:v>
                </c:pt>
                <c:pt idx="307566">
                  <c:v>203007</c:v>
                </c:pt>
                <c:pt idx="307567">
                  <c:v>203007</c:v>
                </c:pt>
                <c:pt idx="307568">
                  <c:v>203007</c:v>
                </c:pt>
                <c:pt idx="307569">
                  <c:v>203007</c:v>
                </c:pt>
                <c:pt idx="307570">
                  <c:v>203007</c:v>
                </c:pt>
                <c:pt idx="307571">
                  <c:v>203007</c:v>
                </c:pt>
                <c:pt idx="307572">
                  <c:v>203007</c:v>
                </c:pt>
                <c:pt idx="307573">
                  <c:v>203007</c:v>
                </c:pt>
                <c:pt idx="307574">
                  <c:v>203007</c:v>
                </c:pt>
                <c:pt idx="307575">
                  <c:v>203007</c:v>
                </c:pt>
                <c:pt idx="307576">
                  <c:v>203007</c:v>
                </c:pt>
                <c:pt idx="307577">
                  <c:v>203007</c:v>
                </c:pt>
                <c:pt idx="307578">
                  <c:v>203007</c:v>
                </c:pt>
                <c:pt idx="307579">
                  <c:v>203007</c:v>
                </c:pt>
                <c:pt idx="307580">
                  <c:v>203007</c:v>
                </c:pt>
                <c:pt idx="307581">
                  <c:v>203007</c:v>
                </c:pt>
                <c:pt idx="307582">
                  <c:v>203007</c:v>
                </c:pt>
                <c:pt idx="307583">
                  <c:v>203007</c:v>
                </c:pt>
                <c:pt idx="307584">
                  <c:v>203007</c:v>
                </c:pt>
                <c:pt idx="307585">
                  <c:v>203007</c:v>
                </c:pt>
                <c:pt idx="307586">
                  <c:v>203007</c:v>
                </c:pt>
                <c:pt idx="307587">
                  <c:v>203007</c:v>
                </c:pt>
                <c:pt idx="307588">
                  <c:v>203007</c:v>
                </c:pt>
                <c:pt idx="307589">
                  <c:v>203007</c:v>
                </c:pt>
                <c:pt idx="307590">
                  <c:v>203007</c:v>
                </c:pt>
                <c:pt idx="307591">
                  <c:v>203007</c:v>
                </c:pt>
                <c:pt idx="307592">
                  <c:v>203007</c:v>
                </c:pt>
                <c:pt idx="307593">
                  <c:v>203007</c:v>
                </c:pt>
                <c:pt idx="307594">
                  <c:v>203007</c:v>
                </c:pt>
                <c:pt idx="307595">
                  <c:v>203007</c:v>
                </c:pt>
                <c:pt idx="307596">
                  <c:v>203007</c:v>
                </c:pt>
                <c:pt idx="307597">
                  <c:v>203007</c:v>
                </c:pt>
                <c:pt idx="307598">
                  <c:v>203007</c:v>
                </c:pt>
                <c:pt idx="307599">
                  <c:v>203007</c:v>
                </c:pt>
                <c:pt idx="307600">
                  <c:v>203007</c:v>
                </c:pt>
                <c:pt idx="307601">
                  <c:v>203007</c:v>
                </c:pt>
                <c:pt idx="307602">
                  <c:v>203007</c:v>
                </c:pt>
                <c:pt idx="307603">
                  <c:v>203007</c:v>
                </c:pt>
                <c:pt idx="307604">
                  <c:v>203007</c:v>
                </c:pt>
                <c:pt idx="307605">
                  <c:v>203007</c:v>
                </c:pt>
                <c:pt idx="307606">
                  <c:v>203007</c:v>
                </c:pt>
                <c:pt idx="307607">
                  <c:v>203007</c:v>
                </c:pt>
                <c:pt idx="307608">
                  <c:v>203007</c:v>
                </c:pt>
                <c:pt idx="307609">
                  <c:v>203007</c:v>
                </c:pt>
                <c:pt idx="307610">
                  <c:v>203007</c:v>
                </c:pt>
                <c:pt idx="307611">
                  <c:v>203007</c:v>
                </c:pt>
                <c:pt idx="307612">
                  <c:v>203007</c:v>
                </c:pt>
                <c:pt idx="307613">
                  <c:v>203007</c:v>
                </c:pt>
                <c:pt idx="307614">
                  <c:v>203007</c:v>
                </c:pt>
                <c:pt idx="307615">
                  <c:v>203007</c:v>
                </c:pt>
                <c:pt idx="307616">
                  <c:v>203007</c:v>
                </c:pt>
                <c:pt idx="307617">
                  <c:v>203007</c:v>
                </c:pt>
                <c:pt idx="307618">
                  <c:v>203007</c:v>
                </c:pt>
                <c:pt idx="307619">
                  <c:v>203007</c:v>
                </c:pt>
                <c:pt idx="307620">
                  <c:v>203007</c:v>
                </c:pt>
                <c:pt idx="307621">
                  <c:v>203007</c:v>
                </c:pt>
                <c:pt idx="307622">
                  <c:v>203007</c:v>
                </c:pt>
                <c:pt idx="307623">
                  <c:v>203007</c:v>
                </c:pt>
                <c:pt idx="307624">
                  <c:v>203007</c:v>
                </c:pt>
                <c:pt idx="307625">
                  <c:v>203007</c:v>
                </c:pt>
                <c:pt idx="307626">
                  <c:v>203007</c:v>
                </c:pt>
                <c:pt idx="307627">
                  <c:v>203007</c:v>
                </c:pt>
                <c:pt idx="307628">
                  <c:v>203007</c:v>
                </c:pt>
                <c:pt idx="307629">
                  <c:v>203007</c:v>
                </c:pt>
                <c:pt idx="307630">
                  <c:v>203007</c:v>
                </c:pt>
                <c:pt idx="307631">
                  <c:v>203007</c:v>
                </c:pt>
                <c:pt idx="307632">
                  <c:v>203007</c:v>
                </c:pt>
                <c:pt idx="307633">
                  <c:v>203007</c:v>
                </c:pt>
                <c:pt idx="307634">
                  <c:v>203007</c:v>
                </c:pt>
                <c:pt idx="307635">
                  <c:v>203007</c:v>
                </c:pt>
                <c:pt idx="307636">
                  <c:v>203007</c:v>
                </c:pt>
                <c:pt idx="307637">
                  <c:v>203007</c:v>
                </c:pt>
                <c:pt idx="307638">
                  <c:v>203007</c:v>
                </c:pt>
                <c:pt idx="307639">
                  <c:v>203007</c:v>
                </c:pt>
                <c:pt idx="307640">
                  <c:v>203007</c:v>
                </c:pt>
                <c:pt idx="307641">
                  <c:v>203007</c:v>
                </c:pt>
                <c:pt idx="307642">
                  <c:v>203007</c:v>
                </c:pt>
                <c:pt idx="307643">
                  <c:v>203007</c:v>
                </c:pt>
                <c:pt idx="307644">
                  <c:v>203007</c:v>
                </c:pt>
                <c:pt idx="307645">
                  <c:v>203007</c:v>
                </c:pt>
                <c:pt idx="307646">
                  <c:v>203007</c:v>
                </c:pt>
                <c:pt idx="307647">
                  <c:v>203007</c:v>
                </c:pt>
                <c:pt idx="307648">
                  <c:v>203007</c:v>
                </c:pt>
                <c:pt idx="307649">
                  <c:v>203007</c:v>
                </c:pt>
                <c:pt idx="307650">
                  <c:v>203007</c:v>
                </c:pt>
                <c:pt idx="307651">
                  <c:v>203007</c:v>
                </c:pt>
                <c:pt idx="307652">
                  <c:v>203007</c:v>
                </c:pt>
                <c:pt idx="307653">
                  <c:v>203007</c:v>
                </c:pt>
                <c:pt idx="307654">
                  <c:v>203007</c:v>
                </c:pt>
                <c:pt idx="307655">
                  <c:v>203007</c:v>
                </c:pt>
                <c:pt idx="307656">
                  <c:v>203007</c:v>
                </c:pt>
                <c:pt idx="307657">
                  <c:v>203007</c:v>
                </c:pt>
                <c:pt idx="307658">
                  <c:v>203007</c:v>
                </c:pt>
                <c:pt idx="307659">
                  <c:v>203007</c:v>
                </c:pt>
                <c:pt idx="307660">
                  <c:v>203007</c:v>
                </c:pt>
                <c:pt idx="307661">
                  <c:v>203007</c:v>
                </c:pt>
                <c:pt idx="307662">
                  <c:v>203007</c:v>
                </c:pt>
                <c:pt idx="307663">
                  <c:v>203007</c:v>
                </c:pt>
                <c:pt idx="307664">
                  <c:v>203007</c:v>
                </c:pt>
                <c:pt idx="307665">
                  <c:v>203007</c:v>
                </c:pt>
                <c:pt idx="307666">
                  <c:v>203007</c:v>
                </c:pt>
                <c:pt idx="307667">
                  <c:v>203007</c:v>
                </c:pt>
                <c:pt idx="307668">
                  <c:v>203007</c:v>
                </c:pt>
                <c:pt idx="307669">
                  <c:v>203007</c:v>
                </c:pt>
                <c:pt idx="307670">
                  <c:v>203007</c:v>
                </c:pt>
                <c:pt idx="307671">
                  <c:v>203007</c:v>
                </c:pt>
                <c:pt idx="307672">
                  <c:v>203007</c:v>
                </c:pt>
                <c:pt idx="307673">
                  <c:v>203007</c:v>
                </c:pt>
                <c:pt idx="307674">
                  <c:v>203007</c:v>
                </c:pt>
                <c:pt idx="307675">
                  <c:v>203007</c:v>
                </c:pt>
                <c:pt idx="307676">
                  <c:v>203007</c:v>
                </c:pt>
                <c:pt idx="307677">
                  <c:v>203007</c:v>
                </c:pt>
                <c:pt idx="307678">
                  <c:v>203007</c:v>
                </c:pt>
                <c:pt idx="307679">
                  <c:v>203007</c:v>
                </c:pt>
                <c:pt idx="307680">
                  <c:v>203007</c:v>
                </c:pt>
                <c:pt idx="307681">
                  <c:v>203007</c:v>
                </c:pt>
                <c:pt idx="307682">
                  <c:v>203007</c:v>
                </c:pt>
                <c:pt idx="307683">
                  <c:v>203007</c:v>
                </c:pt>
                <c:pt idx="307684">
                  <c:v>203007</c:v>
                </c:pt>
                <c:pt idx="307685">
                  <c:v>203007</c:v>
                </c:pt>
                <c:pt idx="307686">
                  <c:v>203007</c:v>
                </c:pt>
                <c:pt idx="307687">
                  <c:v>203007</c:v>
                </c:pt>
                <c:pt idx="307688">
                  <c:v>203007</c:v>
                </c:pt>
                <c:pt idx="307689">
                  <c:v>203007</c:v>
                </c:pt>
                <c:pt idx="307690">
                  <c:v>203007</c:v>
                </c:pt>
                <c:pt idx="307691">
                  <c:v>203007</c:v>
                </c:pt>
                <c:pt idx="307692">
                  <c:v>203007</c:v>
                </c:pt>
                <c:pt idx="307693">
                  <c:v>203007</c:v>
                </c:pt>
                <c:pt idx="307694">
                  <c:v>203007</c:v>
                </c:pt>
                <c:pt idx="307695">
                  <c:v>203007</c:v>
                </c:pt>
                <c:pt idx="307696">
                  <c:v>203007</c:v>
                </c:pt>
                <c:pt idx="307697">
                  <c:v>203007</c:v>
                </c:pt>
                <c:pt idx="307698">
                  <c:v>203007</c:v>
                </c:pt>
                <c:pt idx="307699">
                  <c:v>203007</c:v>
                </c:pt>
                <c:pt idx="307700">
                  <c:v>203007</c:v>
                </c:pt>
                <c:pt idx="307701">
                  <c:v>203007</c:v>
                </c:pt>
                <c:pt idx="307702">
                  <c:v>203007</c:v>
                </c:pt>
                <c:pt idx="307703">
                  <c:v>203007</c:v>
                </c:pt>
                <c:pt idx="307704">
                  <c:v>203007</c:v>
                </c:pt>
                <c:pt idx="307705">
                  <c:v>203007</c:v>
                </c:pt>
                <c:pt idx="307706">
                  <c:v>203007</c:v>
                </c:pt>
                <c:pt idx="307707">
                  <c:v>203007</c:v>
                </c:pt>
                <c:pt idx="307708">
                  <c:v>203007</c:v>
                </c:pt>
                <c:pt idx="307709">
                  <c:v>203007</c:v>
                </c:pt>
                <c:pt idx="307710">
                  <c:v>203007</c:v>
                </c:pt>
                <c:pt idx="307711">
                  <c:v>203007</c:v>
                </c:pt>
                <c:pt idx="307712">
                  <c:v>203007</c:v>
                </c:pt>
                <c:pt idx="307713">
                  <c:v>203007</c:v>
                </c:pt>
                <c:pt idx="307714">
                  <c:v>203007</c:v>
                </c:pt>
                <c:pt idx="307715">
                  <c:v>203007</c:v>
                </c:pt>
                <c:pt idx="307716">
                  <c:v>203007</c:v>
                </c:pt>
                <c:pt idx="307717">
                  <c:v>203007</c:v>
                </c:pt>
                <c:pt idx="307718">
                  <c:v>203007</c:v>
                </c:pt>
                <c:pt idx="307719">
                  <c:v>203007</c:v>
                </c:pt>
                <c:pt idx="307720">
                  <c:v>203007</c:v>
                </c:pt>
                <c:pt idx="307721">
                  <c:v>203007</c:v>
                </c:pt>
                <c:pt idx="307722">
                  <c:v>203007</c:v>
                </c:pt>
                <c:pt idx="307723">
                  <c:v>203007</c:v>
                </c:pt>
                <c:pt idx="307724">
                  <c:v>203007</c:v>
                </c:pt>
                <c:pt idx="307725">
                  <c:v>203007</c:v>
                </c:pt>
                <c:pt idx="307726">
                  <c:v>203007</c:v>
                </c:pt>
                <c:pt idx="307727">
                  <c:v>203007</c:v>
                </c:pt>
                <c:pt idx="307728">
                  <c:v>203007</c:v>
                </c:pt>
                <c:pt idx="307729">
                  <c:v>203007</c:v>
                </c:pt>
                <c:pt idx="307730">
                  <c:v>203007</c:v>
                </c:pt>
                <c:pt idx="307731">
                  <c:v>203007</c:v>
                </c:pt>
                <c:pt idx="307732">
                  <c:v>203007</c:v>
                </c:pt>
                <c:pt idx="307733">
                  <c:v>203007</c:v>
                </c:pt>
                <c:pt idx="307734">
                  <c:v>203007</c:v>
                </c:pt>
                <c:pt idx="307735">
                  <c:v>203007</c:v>
                </c:pt>
                <c:pt idx="307736">
                  <c:v>203007</c:v>
                </c:pt>
                <c:pt idx="307737">
                  <c:v>203007</c:v>
                </c:pt>
                <c:pt idx="307738">
                  <c:v>203007</c:v>
                </c:pt>
                <c:pt idx="307739">
                  <c:v>203007</c:v>
                </c:pt>
                <c:pt idx="307740">
                  <c:v>203007</c:v>
                </c:pt>
                <c:pt idx="307741">
                  <c:v>203007</c:v>
                </c:pt>
                <c:pt idx="307742">
                  <c:v>203007</c:v>
                </c:pt>
                <c:pt idx="307743">
                  <c:v>203007</c:v>
                </c:pt>
                <c:pt idx="307744">
                  <c:v>203007</c:v>
                </c:pt>
                <c:pt idx="307745">
                  <c:v>203007</c:v>
                </c:pt>
                <c:pt idx="307746">
                  <c:v>203007</c:v>
                </c:pt>
                <c:pt idx="307747">
                  <c:v>203007</c:v>
                </c:pt>
                <c:pt idx="307748">
                  <c:v>203007</c:v>
                </c:pt>
                <c:pt idx="307749">
                  <c:v>203007</c:v>
                </c:pt>
                <c:pt idx="307750">
                  <c:v>203007</c:v>
                </c:pt>
                <c:pt idx="307751">
                  <c:v>203007</c:v>
                </c:pt>
                <c:pt idx="307752">
                  <c:v>203007</c:v>
                </c:pt>
                <c:pt idx="307753">
                  <c:v>203007</c:v>
                </c:pt>
                <c:pt idx="307754">
                  <c:v>203007</c:v>
                </c:pt>
                <c:pt idx="307755">
                  <c:v>203007</c:v>
                </c:pt>
                <c:pt idx="307756">
                  <c:v>203007</c:v>
                </c:pt>
                <c:pt idx="307757">
                  <c:v>203007</c:v>
                </c:pt>
                <c:pt idx="307758">
                  <c:v>203007</c:v>
                </c:pt>
                <c:pt idx="307759">
                  <c:v>203007</c:v>
                </c:pt>
                <c:pt idx="307760">
                  <c:v>203007</c:v>
                </c:pt>
                <c:pt idx="307761">
                  <c:v>203007</c:v>
                </c:pt>
                <c:pt idx="307762">
                  <c:v>203007</c:v>
                </c:pt>
                <c:pt idx="307763">
                  <c:v>203007</c:v>
                </c:pt>
                <c:pt idx="307764">
                  <c:v>203007</c:v>
                </c:pt>
                <c:pt idx="307765">
                  <c:v>203007</c:v>
                </c:pt>
                <c:pt idx="307766">
                  <c:v>203007</c:v>
                </c:pt>
                <c:pt idx="307767">
                  <c:v>203007</c:v>
                </c:pt>
                <c:pt idx="307768">
                  <c:v>203007</c:v>
                </c:pt>
                <c:pt idx="307769">
                  <c:v>203007</c:v>
                </c:pt>
                <c:pt idx="307770">
                  <c:v>203007</c:v>
                </c:pt>
                <c:pt idx="307771">
                  <c:v>203007</c:v>
                </c:pt>
                <c:pt idx="307772">
                  <c:v>203007</c:v>
                </c:pt>
                <c:pt idx="307773">
                  <c:v>203007</c:v>
                </c:pt>
                <c:pt idx="307774">
                  <c:v>203007</c:v>
                </c:pt>
                <c:pt idx="307775">
                  <c:v>203007</c:v>
                </c:pt>
                <c:pt idx="307776">
                  <c:v>203007</c:v>
                </c:pt>
                <c:pt idx="307777">
                  <c:v>203007</c:v>
                </c:pt>
                <c:pt idx="307778">
                  <c:v>203007</c:v>
                </c:pt>
                <c:pt idx="307779">
                  <c:v>203007</c:v>
                </c:pt>
                <c:pt idx="307780">
                  <c:v>203007</c:v>
                </c:pt>
                <c:pt idx="307781">
                  <c:v>203007</c:v>
                </c:pt>
                <c:pt idx="307782">
                  <c:v>203007</c:v>
                </c:pt>
                <c:pt idx="307783">
                  <c:v>203007</c:v>
                </c:pt>
                <c:pt idx="307784">
                  <c:v>203007</c:v>
                </c:pt>
                <c:pt idx="307785">
                  <c:v>203007</c:v>
                </c:pt>
                <c:pt idx="307786">
                  <c:v>203007</c:v>
                </c:pt>
                <c:pt idx="307787">
                  <c:v>203007</c:v>
                </c:pt>
                <c:pt idx="307788">
                  <c:v>203007</c:v>
                </c:pt>
                <c:pt idx="307789">
                  <c:v>203007</c:v>
                </c:pt>
                <c:pt idx="307790">
                  <c:v>203007</c:v>
                </c:pt>
                <c:pt idx="307791">
                  <c:v>203007</c:v>
                </c:pt>
                <c:pt idx="307792">
                  <c:v>203007</c:v>
                </c:pt>
                <c:pt idx="307793">
                  <c:v>203007</c:v>
                </c:pt>
                <c:pt idx="307794">
                  <c:v>203007</c:v>
                </c:pt>
                <c:pt idx="307795">
                  <c:v>203007</c:v>
                </c:pt>
                <c:pt idx="307796">
                  <c:v>203007</c:v>
                </c:pt>
                <c:pt idx="307797">
                  <c:v>203007</c:v>
                </c:pt>
                <c:pt idx="307798">
                  <c:v>203007</c:v>
                </c:pt>
                <c:pt idx="307799">
                  <c:v>203007</c:v>
                </c:pt>
                <c:pt idx="307800">
                  <c:v>203007</c:v>
                </c:pt>
                <c:pt idx="307801">
                  <c:v>203007</c:v>
                </c:pt>
                <c:pt idx="307802">
                  <c:v>203007</c:v>
                </c:pt>
                <c:pt idx="307803">
                  <c:v>203007</c:v>
                </c:pt>
                <c:pt idx="307804">
                  <c:v>203007</c:v>
                </c:pt>
                <c:pt idx="307805">
                  <c:v>203007</c:v>
                </c:pt>
                <c:pt idx="307806">
                  <c:v>203007</c:v>
                </c:pt>
                <c:pt idx="307807">
                  <c:v>203007</c:v>
                </c:pt>
                <c:pt idx="307808">
                  <c:v>203007</c:v>
                </c:pt>
                <c:pt idx="307809">
                  <c:v>203007</c:v>
                </c:pt>
                <c:pt idx="307810">
                  <c:v>203007</c:v>
                </c:pt>
                <c:pt idx="307811">
                  <c:v>203007</c:v>
                </c:pt>
                <c:pt idx="307812">
                  <c:v>203007</c:v>
                </c:pt>
                <c:pt idx="307813">
                  <c:v>203007</c:v>
                </c:pt>
                <c:pt idx="307814">
                  <c:v>203007</c:v>
                </c:pt>
                <c:pt idx="307815">
                  <c:v>203007</c:v>
                </c:pt>
                <c:pt idx="307816">
                  <c:v>203007</c:v>
                </c:pt>
                <c:pt idx="307817">
                  <c:v>203007</c:v>
                </c:pt>
                <c:pt idx="307818">
                  <c:v>203007</c:v>
                </c:pt>
                <c:pt idx="307819">
                  <c:v>203007</c:v>
                </c:pt>
                <c:pt idx="307820">
                  <c:v>203007</c:v>
                </c:pt>
                <c:pt idx="307821">
                  <c:v>203007</c:v>
                </c:pt>
                <c:pt idx="307822">
                  <c:v>203007</c:v>
                </c:pt>
                <c:pt idx="307823">
                  <c:v>203007</c:v>
                </c:pt>
                <c:pt idx="307824">
                  <c:v>203007</c:v>
                </c:pt>
                <c:pt idx="307825">
                  <c:v>203007</c:v>
                </c:pt>
                <c:pt idx="307826">
                  <c:v>203007</c:v>
                </c:pt>
                <c:pt idx="307827">
                  <c:v>203007</c:v>
                </c:pt>
                <c:pt idx="307828">
                  <c:v>203007</c:v>
                </c:pt>
                <c:pt idx="307829">
                  <c:v>203007</c:v>
                </c:pt>
                <c:pt idx="307830">
                  <c:v>203007</c:v>
                </c:pt>
                <c:pt idx="307831">
                  <c:v>203007</c:v>
                </c:pt>
                <c:pt idx="307832">
                  <c:v>203007</c:v>
                </c:pt>
                <c:pt idx="307833">
                  <c:v>203007</c:v>
                </c:pt>
                <c:pt idx="307834">
                  <c:v>203007</c:v>
                </c:pt>
                <c:pt idx="307835">
                  <c:v>203007</c:v>
                </c:pt>
                <c:pt idx="307836">
                  <c:v>203007</c:v>
                </c:pt>
                <c:pt idx="307837">
                  <c:v>203007</c:v>
                </c:pt>
                <c:pt idx="307838">
                  <c:v>203007</c:v>
                </c:pt>
                <c:pt idx="307839">
                  <c:v>203007</c:v>
                </c:pt>
                <c:pt idx="307840">
                  <c:v>203007</c:v>
                </c:pt>
                <c:pt idx="307841">
                  <c:v>203007</c:v>
                </c:pt>
                <c:pt idx="307842">
                  <c:v>203007</c:v>
                </c:pt>
                <c:pt idx="307843">
                  <c:v>203007</c:v>
                </c:pt>
                <c:pt idx="307844">
                  <c:v>203007</c:v>
                </c:pt>
                <c:pt idx="307845">
                  <c:v>203007</c:v>
                </c:pt>
                <c:pt idx="307846">
                  <c:v>203007</c:v>
                </c:pt>
                <c:pt idx="307847">
                  <c:v>203007</c:v>
                </c:pt>
                <c:pt idx="307848">
                  <c:v>203007</c:v>
                </c:pt>
                <c:pt idx="307849">
                  <c:v>203007</c:v>
                </c:pt>
                <c:pt idx="307850">
                  <c:v>203007</c:v>
                </c:pt>
                <c:pt idx="307851">
                  <c:v>203007</c:v>
                </c:pt>
                <c:pt idx="307852">
                  <c:v>203007</c:v>
                </c:pt>
                <c:pt idx="307853">
                  <c:v>203007</c:v>
                </c:pt>
                <c:pt idx="307854">
                  <c:v>203007</c:v>
                </c:pt>
                <c:pt idx="307855">
                  <c:v>203007</c:v>
                </c:pt>
                <c:pt idx="307856">
                  <c:v>203007</c:v>
                </c:pt>
                <c:pt idx="307857">
                  <c:v>203007</c:v>
                </c:pt>
                <c:pt idx="307858">
                  <c:v>203007</c:v>
                </c:pt>
                <c:pt idx="307859">
                  <c:v>203007</c:v>
                </c:pt>
                <c:pt idx="307860">
                  <c:v>203007</c:v>
                </c:pt>
                <c:pt idx="307861">
                  <c:v>203007</c:v>
                </c:pt>
                <c:pt idx="307862">
                  <c:v>203007</c:v>
                </c:pt>
                <c:pt idx="307863">
                  <c:v>203007</c:v>
                </c:pt>
                <c:pt idx="307864">
                  <c:v>203007</c:v>
                </c:pt>
                <c:pt idx="307865">
                  <c:v>203007</c:v>
                </c:pt>
                <c:pt idx="307866">
                  <c:v>203007</c:v>
                </c:pt>
                <c:pt idx="307867">
                  <c:v>203007</c:v>
                </c:pt>
                <c:pt idx="307868">
                  <c:v>203007</c:v>
                </c:pt>
                <c:pt idx="307869">
                  <c:v>203007</c:v>
                </c:pt>
                <c:pt idx="307870">
                  <c:v>203007</c:v>
                </c:pt>
                <c:pt idx="307871">
                  <c:v>203007</c:v>
                </c:pt>
                <c:pt idx="307872">
                  <c:v>203007</c:v>
                </c:pt>
                <c:pt idx="307873">
                  <c:v>203007</c:v>
                </c:pt>
                <c:pt idx="307874">
                  <c:v>203007</c:v>
                </c:pt>
                <c:pt idx="307875">
                  <c:v>203007</c:v>
                </c:pt>
                <c:pt idx="307876">
                  <c:v>203007</c:v>
                </c:pt>
                <c:pt idx="307877">
                  <c:v>203007</c:v>
                </c:pt>
                <c:pt idx="307878">
                  <c:v>203007</c:v>
                </c:pt>
                <c:pt idx="307879">
                  <c:v>203007</c:v>
                </c:pt>
                <c:pt idx="307880">
                  <c:v>203007</c:v>
                </c:pt>
                <c:pt idx="307881">
                  <c:v>203007</c:v>
                </c:pt>
                <c:pt idx="307882">
                  <c:v>203007</c:v>
                </c:pt>
                <c:pt idx="307883">
                  <c:v>203007</c:v>
                </c:pt>
                <c:pt idx="307884">
                  <c:v>203007</c:v>
                </c:pt>
                <c:pt idx="307885">
                  <c:v>203007</c:v>
                </c:pt>
                <c:pt idx="307886">
                  <c:v>203007</c:v>
                </c:pt>
                <c:pt idx="307887">
                  <c:v>203007</c:v>
                </c:pt>
                <c:pt idx="307888">
                  <c:v>203007</c:v>
                </c:pt>
                <c:pt idx="307889">
                  <c:v>203007</c:v>
                </c:pt>
                <c:pt idx="307890">
                  <c:v>203007</c:v>
                </c:pt>
                <c:pt idx="307891">
                  <c:v>203007</c:v>
                </c:pt>
                <c:pt idx="307892">
                  <c:v>203007</c:v>
                </c:pt>
                <c:pt idx="307893">
                  <c:v>203007</c:v>
                </c:pt>
                <c:pt idx="307894">
                  <c:v>203007</c:v>
                </c:pt>
                <c:pt idx="307895">
                  <c:v>203007</c:v>
                </c:pt>
                <c:pt idx="307896">
                  <c:v>203007</c:v>
                </c:pt>
                <c:pt idx="307897">
                  <c:v>203007</c:v>
                </c:pt>
                <c:pt idx="307898">
                  <c:v>203007</c:v>
                </c:pt>
                <c:pt idx="307899">
                  <c:v>203007</c:v>
                </c:pt>
                <c:pt idx="307900">
                  <c:v>203007</c:v>
                </c:pt>
                <c:pt idx="307901">
                  <c:v>203007</c:v>
                </c:pt>
                <c:pt idx="307902">
                  <c:v>203007</c:v>
                </c:pt>
                <c:pt idx="307903">
                  <c:v>203007</c:v>
                </c:pt>
                <c:pt idx="307904">
                  <c:v>203007</c:v>
                </c:pt>
                <c:pt idx="307905">
                  <c:v>203007</c:v>
                </c:pt>
                <c:pt idx="307906">
                  <c:v>203007</c:v>
                </c:pt>
                <c:pt idx="307907">
                  <c:v>203007</c:v>
                </c:pt>
                <c:pt idx="307908">
                  <c:v>203007</c:v>
                </c:pt>
                <c:pt idx="307909">
                  <c:v>203007</c:v>
                </c:pt>
                <c:pt idx="307910">
                  <c:v>203007</c:v>
                </c:pt>
                <c:pt idx="307911">
                  <c:v>203007</c:v>
                </c:pt>
                <c:pt idx="307912">
                  <c:v>203007</c:v>
                </c:pt>
                <c:pt idx="307913">
                  <c:v>203007</c:v>
                </c:pt>
                <c:pt idx="307914">
                  <c:v>203007</c:v>
                </c:pt>
                <c:pt idx="307915">
                  <c:v>203007</c:v>
                </c:pt>
                <c:pt idx="307916">
                  <c:v>203007</c:v>
                </c:pt>
                <c:pt idx="307917">
                  <c:v>203007</c:v>
                </c:pt>
                <c:pt idx="307918">
                  <c:v>203007</c:v>
                </c:pt>
                <c:pt idx="307919">
                  <c:v>203007</c:v>
                </c:pt>
                <c:pt idx="307920">
                  <c:v>203007</c:v>
                </c:pt>
                <c:pt idx="307921">
                  <c:v>203007</c:v>
                </c:pt>
                <c:pt idx="307922">
                  <c:v>203007</c:v>
                </c:pt>
                <c:pt idx="307923">
                  <c:v>203007</c:v>
                </c:pt>
                <c:pt idx="307924">
                  <c:v>203007</c:v>
                </c:pt>
                <c:pt idx="307925">
                  <c:v>203007</c:v>
                </c:pt>
                <c:pt idx="307926">
                  <c:v>203007</c:v>
                </c:pt>
                <c:pt idx="307927">
                  <c:v>203007</c:v>
                </c:pt>
                <c:pt idx="307928">
                  <c:v>203007</c:v>
                </c:pt>
                <c:pt idx="307929">
                  <c:v>203007</c:v>
                </c:pt>
                <c:pt idx="307930">
                  <c:v>203007</c:v>
                </c:pt>
                <c:pt idx="307931">
                  <c:v>203007</c:v>
                </c:pt>
                <c:pt idx="307932">
                  <c:v>203007</c:v>
                </c:pt>
                <c:pt idx="307933">
                  <c:v>203007</c:v>
                </c:pt>
                <c:pt idx="307934">
                  <c:v>203007</c:v>
                </c:pt>
                <c:pt idx="307935">
                  <c:v>203007</c:v>
                </c:pt>
                <c:pt idx="307936">
                  <c:v>203007</c:v>
                </c:pt>
                <c:pt idx="307937">
                  <c:v>203007</c:v>
                </c:pt>
                <c:pt idx="307938">
                  <c:v>203007</c:v>
                </c:pt>
                <c:pt idx="307939">
                  <c:v>203007</c:v>
                </c:pt>
                <c:pt idx="307940">
                  <c:v>203007</c:v>
                </c:pt>
                <c:pt idx="307941">
                  <c:v>203007</c:v>
                </c:pt>
                <c:pt idx="307942">
                  <c:v>203007</c:v>
                </c:pt>
                <c:pt idx="307943">
                  <c:v>203007</c:v>
                </c:pt>
                <c:pt idx="307944">
                  <c:v>203007</c:v>
                </c:pt>
                <c:pt idx="307945">
                  <c:v>203007</c:v>
                </c:pt>
                <c:pt idx="307946">
                  <c:v>203007</c:v>
                </c:pt>
                <c:pt idx="307947">
                  <c:v>203007</c:v>
                </c:pt>
                <c:pt idx="307948">
                  <c:v>203007</c:v>
                </c:pt>
                <c:pt idx="307949">
                  <c:v>203007</c:v>
                </c:pt>
                <c:pt idx="307950">
                  <c:v>203007</c:v>
                </c:pt>
                <c:pt idx="307951">
                  <c:v>203007</c:v>
                </c:pt>
                <c:pt idx="307952">
                  <c:v>203007</c:v>
                </c:pt>
                <c:pt idx="307953">
                  <c:v>203007</c:v>
                </c:pt>
                <c:pt idx="307954">
                  <c:v>203007</c:v>
                </c:pt>
                <c:pt idx="307955">
                  <c:v>203007</c:v>
                </c:pt>
                <c:pt idx="307956">
                  <c:v>203007</c:v>
                </c:pt>
                <c:pt idx="307957">
                  <c:v>203007</c:v>
                </c:pt>
                <c:pt idx="307958">
                  <c:v>203007</c:v>
                </c:pt>
                <c:pt idx="307959">
                  <c:v>203007</c:v>
                </c:pt>
                <c:pt idx="307960">
                  <c:v>203007</c:v>
                </c:pt>
                <c:pt idx="307961">
                  <c:v>203007</c:v>
                </c:pt>
                <c:pt idx="307962">
                  <c:v>203007</c:v>
                </c:pt>
                <c:pt idx="307963">
                  <c:v>203007</c:v>
                </c:pt>
                <c:pt idx="307964">
                  <c:v>203007</c:v>
                </c:pt>
                <c:pt idx="307965">
                  <c:v>203007</c:v>
                </c:pt>
                <c:pt idx="307966">
                  <c:v>203007</c:v>
                </c:pt>
                <c:pt idx="307967">
                  <c:v>203007</c:v>
                </c:pt>
                <c:pt idx="307968">
                  <c:v>203007</c:v>
                </c:pt>
                <c:pt idx="307969">
                  <c:v>203007</c:v>
                </c:pt>
                <c:pt idx="307970">
                  <c:v>203007</c:v>
                </c:pt>
                <c:pt idx="307971">
                  <c:v>203007</c:v>
                </c:pt>
                <c:pt idx="307972">
                  <c:v>203007</c:v>
                </c:pt>
                <c:pt idx="307973">
                  <c:v>203007</c:v>
                </c:pt>
                <c:pt idx="307974">
                  <c:v>203007</c:v>
                </c:pt>
                <c:pt idx="307975">
                  <c:v>203007</c:v>
                </c:pt>
                <c:pt idx="307976">
                  <c:v>203007</c:v>
                </c:pt>
                <c:pt idx="307977">
                  <c:v>203007</c:v>
                </c:pt>
                <c:pt idx="307978">
                  <c:v>203007</c:v>
                </c:pt>
                <c:pt idx="307979">
                  <c:v>203007</c:v>
                </c:pt>
                <c:pt idx="307980">
                  <c:v>203007</c:v>
                </c:pt>
                <c:pt idx="307981">
                  <c:v>203007</c:v>
                </c:pt>
                <c:pt idx="307982">
                  <c:v>203007</c:v>
                </c:pt>
                <c:pt idx="307983">
                  <c:v>203007</c:v>
                </c:pt>
                <c:pt idx="307984">
                  <c:v>203007</c:v>
                </c:pt>
                <c:pt idx="307985">
                  <c:v>203007</c:v>
                </c:pt>
                <c:pt idx="307986">
                  <c:v>203007</c:v>
                </c:pt>
                <c:pt idx="307987">
                  <c:v>203007</c:v>
                </c:pt>
                <c:pt idx="307988">
                  <c:v>203007</c:v>
                </c:pt>
                <c:pt idx="307989">
                  <c:v>203007</c:v>
                </c:pt>
                <c:pt idx="307990">
                  <c:v>203007</c:v>
                </c:pt>
                <c:pt idx="307991">
                  <c:v>203007</c:v>
                </c:pt>
                <c:pt idx="307992">
                  <c:v>203007</c:v>
                </c:pt>
                <c:pt idx="307993">
                  <c:v>203007</c:v>
                </c:pt>
                <c:pt idx="307994">
                  <c:v>203007</c:v>
                </c:pt>
                <c:pt idx="307995">
                  <c:v>203007</c:v>
                </c:pt>
                <c:pt idx="307996">
                  <c:v>203007</c:v>
                </c:pt>
                <c:pt idx="307997">
                  <c:v>203007</c:v>
                </c:pt>
                <c:pt idx="307998">
                  <c:v>203007</c:v>
                </c:pt>
                <c:pt idx="307999">
                  <c:v>203007</c:v>
                </c:pt>
                <c:pt idx="308000">
                  <c:v>203007</c:v>
                </c:pt>
                <c:pt idx="308001">
                  <c:v>203007</c:v>
                </c:pt>
                <c:pt idx="308002">
                  <c:v>203007</c:v>
                </c:pt>
                <c:pt idx="308003">
                  <c:v>203007</c:v>
                </c:pt>
                <c:pt idx="308004">
                  <c:v>203007</c:v>
                </c:pt>
                <c:pt idx="308005">
                  <c:v>203007</c:v>
                </c:pt>
                <c:pt idx="308006">
                  <c:v>203007</c:v>
                </c:pt>
                <c:pt idx="308007">
                  <c:v>203007</c:v>
                </c:pt>
                <c:pt idx="308008">
                  <c:v>203007</c:v>
                </c:pt>
                <c:pt idx="308009">
                  <c:v>203007</c:v>
                </c:pt>
                <c:pt idx="308010">
                  <c:v>203007</c:v>
                </c:pt>
                <c:pt idx="308011">
                  <c:v>203007</c:v>
                </c:pt>
                <c:pt idx="308012">
                  <c:v>203007</c:v>
                </c:pt>
                <c:pt idx="308013">
                  <c:v>203007</c:v>
                </c:pt>
                <c:pt idx="308014">
                  <c:v>203007</c:v>
                </c:pt>
                <c:pt idx="308015">
                  <c:v>203007</c:v>
                </c:pt>
                <c:pt idx="308016">
                  <c:v>203007</c:v>
                </c:pt>
                <c:pt idx="308017">
                  <c:v>203007</c:v>
                </c:pt>
                <c:pt idx="308018">
                  <c:v>203007</c:v>
                </c:pt>
                <c:pt idx="308019">
                  <c:v>203007</c:v>
                </c:pt>
                <c:pt idx="308020">
                  <c:v>203007</c:v>
                </c:pt>
                <c:pt idx="308021">
                  <c:v>203007</c:v>
                </c:pt>
                <c:pt idx="308022">
                  <c:v>203007</c:v>
                </c:pt>
                <c:pt idx="308023">
                  <c:v>203007</c:v>
                </c:pt>
                <c:pt idx="308024">
                  <c:v>203007</c:v>
                </c:pt>
                <c:pt idx="308025">
                  <c:v>203007</c:v>
                </c:pt>
                <c:pt idx="308026">
                  <c:v>203007</c:v>
                </c:pt>
                <c:pt idx="308027">
                  <c:v>203007</c:v>
                </c:pt>
                <c:pt idx="308028">
                  <c:v>203007</c:v>
                </c:pt>
                <c:pt idx="308029">
                  <c:v>203007</c:v>
                </c:pt>
                <c:pt idx="308030">
                  <c:v>203007</c:v>
                </c:pt>
                <c:pt idx="308031">
                  <c:v>203007</c:v>
                </c:pt>
                <c:pt idx="308032">
                  <c:v>203007</c:v>
                </c:pt>
                <c:pt idx="308033">
                  <c:v>203007</c:v>
                </c:pt>
                <c:pt idx="308034">
                  <c:v>203007</c:v>
                </c:pt>
                <c:pt idx="308035">
                  <c:v>203007</c:v>
                </c:pt>
                <c:pt idx="308036">
                  <c:v>203007</c:v>
                </c:pt>
                <c:pt idx="308037">
                  <c:v>203007</c:v>
                </c:pt>
                <c:pt idx="308038">
                  <c:v>203007</c:v>
                </c:pt>
                <c:pt idx="308039">
                  <c:v>203007</c:v>
                </c:pt>
                <c:pt idx="308040">
                  <c:v>203007</c:v>
                </c:pt>
                <c:pt idx="308041">
                  <c:v>203007</c:v>
                </c:pt>
                <c:pt idx="308042">
                  <c:v>203007</c:v>
                </c:pt>
                <c:pt idx="308043">
                  <c:v>203007</c:v>
                </c:pt>
                <c:pt idx="308044">
                  <c:v>203007</c:v>
                </c:pt>
                <c:pt idx="308045">
                  <c:v>203007</c:v>
                </c:pt>
                <c:pt idx="308046">
                  <c:v>203007</c:v>
                </c:pt>
                <c:pt idx="308047">
                  <c:v>203007</c:v>
                </c:pt>
                <c:pt idx="308048">
                  <c:v>203007</c:v>
                </c:pt>
                <c:pt idx="308049">
                  <c:v>203007</c:v>
                </c:pt>
                <c:pt idx="308050">
                  <c:v>203007</c:v>
                </c:pt>
                <c:pt idx="308051">
                  <c:v>203007</c:v>
                </c:pt>
                <c:pt idx="308052">
                  <c:v>203007</c:v>
                </c:pt>
                <c:pt idx="308053">
                  <c:v>203007</c:v>
                </c:pt>
                <c:pt idx="308054">
                  <c:v>203007</c:v>
                </c:pt>
                <c:pt idx="308055">
                  <c:v>203007</c:v>
                </c:pt>
                <c:pt idx="308056">
                  <c:v>203007</c:v>
                </c:pt>
                <c:pt idx="308057">
                  <c:v>203007</c:v>
                </c:pt>
                <c:pt idx="308058">
                  <c:v>203007</c:v>
                </c:pt>
                <c:pt idx="308059">
                  <c:v>203007</c:v>
                </c:pt>
                <c:pt idx="308060">
                  <c:v>203007</c:v>
                </c:pt>
                <c:pt idx="308061">
                  <c:v>203007</c:v>
                </c:pt>
                <c:pt idx="308062">
                  <c:v>203007</c:v>
                </c:pt>
                <c:pt idx="308063">
                  <c:v>203007</c:v>
                </c:pt>
                <c:pt idx="308064">
                  <c:v>203007</c:v>
                </c:pt>
                <c:pt idx="308065">
                  <c:v>203007</c:v>
                </c:pt>
                <c:pt idx="308066">
                  <c:v>203007</c:v>
                </c:pt>
                <c:pt idx="308067">
                  <c:v>203007</c:v>
                </c:pt>
                <c:pt idx="308068">
                  <c:v>203007</c:v>
                </c:pt>
                <c:pt idx="308069">
                  <c:v>203007</c:v>
                </c:pt>
                <c:pt idx="308070">
                  <c:v>203007</c:v>
                </c:pt>
                <c:pt idx="308071">
                  <c:v>203007</c:v>
                </c:pt>
                <c:pt idx="308072">
                  <c:v>203007</c:v>
                </c:pt>
                <c:pt idx="308073">
                  <c:v>203007</c:v>
                </c:pt>
                <c:pt idx="308074">
                  <c:v>203007</c:v>
                </c:pt>
                <c:pt idx="308075">
                  <c:v>203007</c:v>
                </c:pt>
                <c:pt idx="308076">
                  <c:v>203007</c:v>
                </c:pt>
                <c:pt idx="308077">
                  <c:v>203007</c:v>
                </c:pt>
                <c:pt idx="308078">
                  <c:v>203007</c:v>
                </c:pt>
                <c:pt idx="308079">
                  <c:v>203007</c:v>
                </c:pt>
                <c:pt idx="308080">
                  <c:v>203007</c:v>
                </c:pt>
                <c:pt idx="308081">
                  <c:v>203007</c:v>
                </c:pt>
                <c:pt idx="308082">
                  <c:v>203007</c:v>
                </c:pt>
                <c:pt idx="308083">
                  <c:v>203007</c:v>
                </c:pt>
                <c:pt idx="308084">
                  <c:v>203007</c:v>
                </c:pt>
                <c:pt idx="308085">
                  <c:v>203007</c:v>
                </c:pt>
                <c:pt idx="308086">
                  <c:v>203007</c:v>
                </c:pt>
                <c:pt idx="308087">
                  <c:v>203007</c:v>
                </c:pt>
                <c:pt idx="308088">
                  <c:v>203007</c:v>
                </c:pt>
                <c:pt idx="308089">
                  <c:v>203007</c:v>
                </c:pt>
                <c:pt idx="308090">
                  <c:v>203007</c:v>
                </c:pt>
                <c:pt idx="308091">
                  <c:v>203007</c:v>
                </c:pt>
                <c:pt idx="308092">
                  <c:v>203007</c:v>
                </c:pt>
                <c:pt idx="308093">
                  <c:v>203007</c:v>
                </c:pt>
                <c:pt idx="308094">
                  <c:v>203007</c:v>
                </c:pt>
                <c:pt idx="308095">
                  <c:v>203007</c:v>
                </c:pt>
                <c:pt idx="308096">
                  <c:v>203007</c:v>
                </c:pt>
                <c:pt idx="308097">
                  <c:v>203007</c:v>
                </c:pt>
                <c:pt idx="308098">
                  <c:v>203007</c:v>
                </c:pt>
                <c:pt idx="308099">
                  <c:v>203007</c:v>
                </c:pt>
                <c:pt idx="308100">
                  <c:v>203007</c:v>
                </c:pt>
                <c:pt idx="308101">
                  <c:v>203007</c:v>
                </c:pt>
                <c:pt idx="308102">
                  <c:v>203007</c:v>
                </c:pt>
                <c:pt idx="308103">
                  <c:v>203007</c:v>
                </c:pt>
                <c:pt idx="308104">
                  <c:v>203007</c:v>
                </c:pt>
                <c:pt idx="308105">
                  <c:v>203007</c:v>
                </c:pt>
                <c:pt idx="308106">
                  <c:v>203007</c:v>
                </c:pt>
                <c:pt idx="308107">
                  <c:v>203007</c:v>
                </c:pt>
                <c:pt idx="308108">
                  <c:v>203007</c:v>
                </c:pt>
                <c:pt idx="308109">
                  <c:v>203007</c:v>
                </c:pt>
                <c:pt idx="308110">
                  <c:v>203007</c:v>
                </c:pt>
                <c:pt idx="308111">
                  <c:v>203007</c:v>
                </c:pt>
                <c:pt idx="308112">
                  <c:v>203007</c:v>
                </c:pt>
                <c:pt idx="308113">
                  <c:v>203007</c:v>
                </c:pt>
                <c:pt idx="308114">
                  <c:v>203007</c:v>
                </c:pt>
                <c:pt idx="308115">
                  <c:v>203007</c:v>
                </c:pt>
                <c:pt idx="308116">
                  <c:v>203007</c:v>
                </c:pt>
                <c:pt idx="308117">
                  <c:v>203007</c:v>
                </c:pt>
                <c:pt idx="308118">
                  <c:v>203007</c:v>
                </c:pt>
                <c:pt idx="308119">
                  <c:v>203007</c:v>
                </c:pt>
                <c:pt idx="308120">
                  <c:v>203007</c:v>
                </c:pt>
                <c:pt idx="308121">
                  <c:v>203007</c:v>
                </c:pt>
                <c:pt idx="308122">
                  <c:v>203007</c:v>
                </c:pt>
                <c:pt idx="308123">
                  <c:v>203007</c:v>
                </c:pt>
                <c:pt idx="308124">
                  <c:v>203007</c:v>
                </c:pt>
                <c:pt idx="308125">
                  <c:v>203007</c:v>
                </c:pt>
                <c:pt idx="308126">
                  <c:v>203007</c:v>
                </c:pt>
                <c:pt idx="308127">
                  <c:v>203007</c:v>
                </c:pt>
                <c:pt idx="308128">
                  <c:v>203007</c:v>
                </c:pt>
                <c:pt idx="308129">
                  <c:v>203007</c:v>
                </c:pt>
                <c:pt idx="308130">
                  <c:v>203007</c:v>
                </c:pt>
                <c:pt idx="308131">
                  <c:v>203007</c:v>
                </c:pt>
                <c:pt idx="308132">
                  <c:v>203007</c:v>
                </c:pt>
                <c:pt idx="308133">
                  <c:v>203007</c:v>
                </c:pt>
                <c:pt idx="308134">
                  <c:v>203007</c:v>
                </c:pt>
                <c:pt idx="308135">
                  <c:v>203007</c:v>
                </c:pt>
                <c:pt idx="308136">
                  <c:v>203007</c:v>
                </c:pt>
                <c:pt idx="308137">
                  <c:v>203007</c:v>
                </c:pt>
                <c:pt idx="308138">
                  <c:v>203007</c:v>
                </c:pt>
                <c:pt idx="308139">
                  <c:v>203007</c:v>
                </c:pt>
                <c:pt idx="308140">
                  <c:v>203007</c:v>
                </c:pt>
                <c:pt idx="308141">
                  <c:v>203007</c:v>
                </c:pt>
                <c:pt idx="308142">
                  <c:v>203007</c:v>
                </c:pt>
                <c:pt idx="308143">
                  <c:v>203007</c:v>
                </c:pt>
                <c:pt idx="308144">
                  <c:v>203007</c:v>
                </c:pt>
                <c:pt idx="308145">
                  <c:v>203007</c:v>
                </c:pt>
                <c:pt idx="308146">
                  <c:v>203007</c:v>
                </c:pt>
                <c:pt idx="308147">
                  <c:v>203007</c:v>
                </c:pt>
                <c:pt idx="308148">
                  <c:v>203007</c:v>
                </c:pt>
                <c:pt idx="308149">
                  <c:v>203007</c:v>
                </c:pt>
                <c:pt idx="308150">
                  <c:v>203007</c:v>
                </c:pt>
                <c:pt idx="308151">
                  <c:v>203007</c:v>
                </c:pt>
                <c:pt idx="308152">
                  <c:v>203007</c:v>
                </c:pt>
                <c:pt idx="308153">
                  <c:v>203007</c:v>
                </c:pt>
                <c:pt idx="308154">
                  <c:v>203007</c:v>
                </c:pt>
                <c:pt idx="308155">
                  <c:v>203007</c:v>
                </c:pt>
                <c:pt idx="308156">
                  <c:v>203007</c:v>
                </c:pt>
                <c:pt idx="308157">
                  <c:v>203007</c:v>
                </c:pt>
                <c:pt idx="308158">
                  <c:v>203007</c:v>
                </c:pt>
                <c:pt idx="308159">
                  <c:v>203007</c:v>
                </c:pt>
                <c:pt idx="308160">
                  <c:v>203007</c:v>
                </c:pt>
                <c:pt idx="308161">
                  <c:v>203007</c:v>
                </c:pt>
                <c:pt idx="308162">
                  <c:v>203007</c:v>
                </c:pt>
                <c:pt idx="308163">
                  <c:v>203007</c:v>
                </c:pt>
                <c:pt idx="308164">
                  <c:v>203007</c:v>
                </c:pt>
                <c:pt idx="308165">
                  <c:v>203007</c:v>
                </c:pt>
                <c:pt idx="308166">
                  <c:v>203007</c:v>
                </c:pt>
                <c:pt idx="308167">
                  <c:v>203007</c:v>
                </c:pt>
                <c:pt idx="308168">
                  <c:v>203007</c:v>
                </c:pt>
                <c:pt idx="308169">
                  <c:v>203007</c:v>
                </c:pt>
                <c:pt idx="308170">
                  <c:v>203007</c:v>
                </c:pt>
                <c:pt idx="308171">
                  <c:v>203007</c:v>
                </c:pt>
                <c:pt idx="308172">
                  <c:v>203007</c:v>
                </c:pt>
                <c:pt idx="308173">
                  <c:v>203007</c:v>
                </c:pt>
                <c:pt idx="308174">
                  <c:v>203007</c:v>
                </c:pt>
                <c:pt idx="308175">
                  <c:v>203007</c:v>
                </c:pt>
                <c:pt idx="308176">
                  <c:v>203007</c:v>
                </c:pt>
                <c:pt idx="308177">
                  <c:v>203007</c:v>
                </c:pt>
                <c:pt idx="308178">
                  <c:v>203007</c:v>
                </c:pt>
                <c:pt idx="308179">
                  <c:v>203007</c:v>
                </c:pt>
                <c:pt idx="308180">
                  <c:v>203007</c:v>
                </c:pt>
                <c:pt idx="308181">
                  <c:v>203007</c:v>
                </c:pt>
                <c:pt idx="308182">
                  <c:v>203007</c:v>
                </c:pt>
                <c:pt idx="308183">
                  <c:v>203007</c:v>
                </c:pt>
                <c:pt idx="308184">
                  <c:v>203007</c:v>
                </c:pt>
                <c:pt idx="308185">
                  <c:v>203007</c:v>
                </c:pt>
                <c:pt idx="308186">
                  <c:v>203007</c:v>
                </c:pt>
                <c:pt idx="308187">
                  <c:v>203007</c:v>
                </c:pt>
                <c:pt idx="308188">
                  <c:v>203007</c:v>
                </c:pt>
                <c:pt idx="308189">
                  <c:v>203007</c:v>
                </c:pt>
                <c:pt idx="308190">
                  <c:v>203007</c:v>
                </c:pt>
                <c:pt idx="308191">
                  <c:v>203007</c:v>
                </c:pt>
                <c:pt idx="308192">
                  <c:v>203007</c:v>
                </c:pt>
                <c:pt idx="308193">
                  <c:v>203007</c:v>
                </c:pt>
                <c:pt idx="308194">
                  <c:v>203007</c:v>
                </c:pt>
                <c:pt idx="308195">
                  <c:v>203007</c:v>
                </c:pt>
                <c:pt idx="308196">
                  <c:v>203007</c:v>
                </c:pt>
                <c:pt idx="308197">
                  <c:v>203007</c:v>
                </c:pt>
                <c:pt idx="308198">
                  <c:v>203007</c:v>
                </c:pt>
                <c:pt idx="308199">
                  <c:v>203007</c:v>
                </c:pt>
                <c:pt idx="308200">
                  <c:v>203007</c:v>
                </c:pt>
                <c:pt idx="308201">
                  <c:v>203007</c:v>
                </c:pt>
                <c:pt idx="308202">
                  <c:v>203007</c:v>
                </c:pt>
                <c:pt idx="308203">
                  <c:v>203007</c:v>
                </c:pt>
                <c:pt idx="308204">
                  <c:v>203007</c:v>
                </c:pt>
                <c:pt idx="308205">
                  <c:v>203007</c:v>
                </c:pt>
                <c:pt idx="308206">
                  <c:v>203007</c:v>
                </c:pt>
                <c:pt idx="308207">
                  <c:v>203007</c:v>
                </c:pt>
                <c:pt idx="308208">
                  <c:v>203007</c:v>
                </c:pt>
                <c:pt idx="308209">
                  <c:v>203007</c:v>
                </c:pt>
                <c:pt idx="308210">
                  <c:v>203007</c:v>
                </c:pt>
                <c:pt idx="308211">
                  <c:v>203007</c:v>
                </c:pt>
                <c:pt idx="308212">
                  <c:v>203007</c:v>
                </c:pt>
                <c:pt idx="308213">
                  <c:v>203007</c:v>
                </c:pt>
                <c:pt idx="308214">
                  <c:v>203007</c:v>
                </c:pt>
                <c:pt idx="308215">
                  <c:v>203007</c:v>
                </c:pt>
                <c:pt idx="308216">
                  <c:v>203007</c:v>
                </c:pt>
                <c:pt idx="308217">
                  <c:v>203007</c:v>
                </c:pt>
                <c:pt idx="308218">
                  <c:v>203007</c:v>
                </c:pt>
                <c:pt idx="308219">
                  <c:v>203007</c:v>
                </c:pt>
                <c:pt idx="308220">
                  <c:v>203007</c:v>
                </c:pt>
                <c:pt idx="308221">
                  <c:v>203007</c:v>
                </c:pt>
                <c:pt idx="308222">
                  <c:v>203007</c:v>
                </c:pt>
                <c:pt idx="308223">
                  <c:v>203007</c:v>
                </c:pt>
                <c:pt idx="308224">
                  <c:v>203007</c:v>
                </c:pt>
                <c:pt idx="308225">
                  <c:v>203007</c:v>
                </c:pt>
                <c:pt idx="308226">
                  <c:v>203007</c:v>
                </c:pt>
                <c:pt idx="308227">
                  <c:v>203007</c:v>
                </c:pt>
                <c:pt idx="308228">
                  <c:v>203007</c:v>
                </c:pt>
                <c:pt idx="308229">
                  <c:v>203007</c:v>
                </c:pt>
                <c:pt idx="308230">
                  <c:v>203007</c:v>
                </c:pt>
                <c:pt idx="308231">
                  <c:v>203007</c:v>
                </c:pt>
                <c:pt idx="308232">
                  <c:v>203007</c:v>
                </c:pt>
                <c:pt idx="308233">
                  <c:v>203007</c:v>
                </c:pt>
                <c:pt idx="308234">
                  <c:v>203007</c:v>
                </c:pt>
                <c:pt idx="308235">
                  <c:v>203007</c:v>
                </c:pt>
                <c:pt idx="308236">
                  <c:v>203007</c:v>
                </c:pt>
                <c:pt idx="308237">
                  <c:v>203007</c:v>
                </c:pt>
                <c:pt idx="308238">
                  <c:v>203007</c:v>
                </c:pt>
                <c:pt idx="308239">
                  <c:v>203007</c:v>
                </c:pt>
                <c:pt idx="308240">
                  <c:v>203007</c:v>
                </c:pt>
                <c:pt idx="308241">
                  <c:v>203007</c:v>
                </c:pt>
                <c:pt idx="308242">
                  <c:v>203007</c:v>
                </c:pt>
                <c:pt idx="308243">
                  <c:v>203007</c:v>
                </c:pt>
                <c:pt idx="308244">
                  <c:v>203007</c:v>
                </c:pt>
                <c:pt idx="308245">
                  <c:v>203007</c:v>
                </c:pt>
                <c:pt idx="308246">
                  <c:v>203007</c:v>
                </c:pt>
                <c:pt idx="308247">
                  <c:v>203007</c:v>
                </c:pt>
                <c:pt idx="308248">
                  <c:v>203007</c:v>
                </c:pt>
                <c:pt idx="308249">
                  <c:v>203007</c:v>
                </c:pt>
                <c:pt idx="308250">
                  <c:v>203007</c:v>
                </c:pt>
                <c:pt idx="308251">
                  <c:v>203007</c:v>
                </c:pt>
                <c:pt idx="308252">
                  <c:v>203007</c:v>
                </c:pt>
                <c:pt idx="308253">
                  <c:v>203007</c:v>
                </c:pt>
                <c:pt idx="308254">
                  <c:v>203007</c:v>
                </c:pt>
                <c:pt idx="308255">
                  <c:v>203007</c:v>
                </c:pt>
                <c:pt idx="308256">
                  <c:v>203007</c:v>
                </c:pt>
                <c:pt idx="308257">
                  <c:v>203007</c:v>
                </c:pt>
                <c:pt idx="308258">
                  <c:v>203007</c:v>
                </c:pt>
                <c:pt idx="308259">
                  <c:v>203007</c:v>
                </c:pt>
                <c:pt idx="308260">
                  <c:v>203007</c:v>
                </c:pt>
                <c:pt idx="308261">
                  <c:v>203007</c:v>
                </c:pt>
                <c:pt idx="308262">
                  <c:v>203007</c:v>
                </c:pt>
                <c:pt idx="308263">
                  <c:v>203007</c:v>
                </c:pt>
                <c:pt idx="308264">
                  <c:v>203007</c:v>
                </c:pt>
                <c:pt idx="308265">
                  <c:v>203007</c:v>
                </c:pt>
                <c:pt idx="308266">
                  <c:v>203007</c:v>
                </c:pt>
                <c:pt idx="308267">
                  <c:v>203007</c:v>
                </c:pt>
                <c:pt idx="308268">
                  <c:v>203007</c:v>
                </c:pt>
                <c:pt idx="308269">
                  <c:v>203007</c:v>
                </c:pt>
                <c:pt idx="308270">
                  <c:v>203007</c:v>
                </c:pt>
                <c:pt idx="308271">
                  <c:v>203007</c:v>
                </c:pt>
                <c:pt idx="308272">
                  <c:v>203007</c:v>
                </c:pt>
                <c:pt idx="308273">
                  <c:v>203007</c:v>
                </c:pt>
                <c:pt idx="308274">
                  <c:v>203007</c:v>
                </c:pt>
                <c:pt idx="308275">
                  <c:v>203007</c:v>
                </c:pt>
                <c:pt idx="308276">
                  <c:v>203007</c:v>
                </c:pt>
                <c:pt idx="308277">
                  <c:v>203007</c:v>
                </c:pt>
                <c:pt idx="308278">
                  <c:v>203007</c:v>
                </c:pt>
                <c:pt idx="308279">
                  <c:v>203007</c:v>
                </c:pt>
                <c:pt idx="308280">
                  <c:v>203007</c:v>
                </c:pt>
                <c:pt idx="308281">
                  <c:v>203007</c:v>
                </c:pt>
                <c:pt idx="308282">
                  <c:v>203007</c:v>
                </c:pt>
                <c:pt idx="308283">
                  <c:v>203007</c:v>
                </c:pt>
                <c:pt idx="308284">
                  <c:v>203007</c:v>
                </c:pt>
                <c:pt idx="308285">
                  <c:v>203007</c:v>
                </c:pt>
                <c:pt idx="308286">
                  <c:v>203007</c:v>
                </c:pt>
                <c:pt idx="308287">
                  <c:v>203007</c:v>
                </c:pt>
                <c:pt idx="308288">
                  <c:v>203007</c:v>
                </c:pt>
                <c:pt idx="308289">
                  <c:v>203007</c:v>
                </c:pt>
                <c:pt idx="308290">
                  <c:v>203007</c:v>
                </c:pt>
                <c:pt idx="308291">
                  <c:v>203007</c:v>
                </c:pt>
                <c:pt idx="308292">
                  <c:v>203007</c:v>
                </c:pt>
                <c:pt idx="308293">
                  <c:v>203007</c:v>
                </c:pt>
                <c:pt idx="308294">
                  <c:v>203007</c:v>
                </c:pt>
                <c:pt idx="308295">
                  <c:v>203007</c:v>
                </c:pt>
                <c:pt idx="308296">
                  <c:v>203007</c:v>
                </c:pt>
                <c:pt idx="308297">
                  <c:v>203007</c:v>
                </c:pt>
                <c:pt idx="308298">
                  <c:v>203007</c:v>
                </c:pt>
                <c:pt idx="308299">
                  <c:v>203007</c:v>
                </c:pt>
                <c:pt idx="308300">
                  <c:v>203007</c:v>
                </c:pt>
                <c:pt idx="308301">
                  <c:v>203007</c:v>
                </c:pt>
                <c:pt idx="308302">
                  <c:v>203007</c:v>
                </c:pt>
                <c:pt idx="308303">
                  <c:v>203007</c:v>
                </c:pt>
                <c:pt idx="308304">
                  <c:v>203007</c:v>
                </c:pt>
                <c:pt idx="308305">
                  <c:v>203007</c:v>
                </c:pt>
                <c:pt idx="308306">
                  <c:v>203007</c:v>
                </c:pt>
                <c:pt idx="308307">
                  <c:v>203007</c:v>
                </c:pt>
                <c:pt idx="308308">
                  <c:v>203007</c:v>
                </c:pt>
                <c:pt idx="308309">
                  <c:v>203007</c:v>
                </c:pt>
                <c:pt idx="308310">
                  <c:v>203007</c:v>
                </c:pt>
                <c:pt idx="308311">
                  <c:v>203007</c:v>
                </c:pt>
                <c:pt idx="308312">
                  <c:v>203007</c:v>
                </c:pt>
                <c:pt idx="308313">
                  <c:v>203007</c:v>
                </c:pt>
                <c:pt idx="308314">
                  <c:v>203007</c:v>
                </c:pt>
                <c:pt idx="308315">
                  <c:v>203007</c:v>
                </c:pt>
                <c:pt idx="308316">
                  <c:v>203007</c:v>
                </c:pt>
                <c:pt idx="308317">
                  <c:v>203007</c:v>
                </c:pt>
                <c:pt idx="308318">
                  <c:v>203007</c:v>
                </c:pt>
                <c:pt idx="308319">
                  <c:v>203007</c:v>
                </c:pt>
                <c:pt idx="308320">
                  <c:v>203007</c:v>
                </c:pt>
                <c:pt idx="308321">
                  <c:v>203007</c:v>
                </c:pt>
                <c:pt idx="308322">
                  <c:v>203007</c:v>
                </c:pt>
                <c:pt idx="308323">
                  <c:v>203007</c:v>
                </c:pt>
                <c:pt idx="308324">
                  <c:v>203007</c:v>
                </c:pt>
                <c:pt idx="308325">
                  <c:v>203007</c:v>
                </c:pt>
                <c:pt idx="308326">
                  <c:v>203007</c:v>
                </c:pt>
                <c:pt idx="308327">
                  <c:v>203007</c:v>
                </c:pt>
                <c:pt idx="308328">
                  <c:v>203007</c:v>
                </c:pt>
                <c:pt idx="308329">
                  <c:v>203007</c:v>
                </c:pt>
                <c:pt idx="308330">
                  <c:v>203007</c:v>
                </c:pt>
                <c:pt idx="308331">
                  <c:v>203007</c:v>
                </c:pt>
                <c:pt idx="308332">
                  <c:v>203007</c:v>
                </c:pt>
                <c:pt idx="308333">
                  <c:v>203007</c:v>
                </c:pt>
                <c:pt idx="308334">
                  <c:v>203007</c:v>
                </c:pt>
                <c:pt idx="308335">
                  <c:v>203007</c:v>
                </c:pt>
                <c:pt idx="308336">
                  <c:v>203007</c:v>
                </c:pt>
                <c:pt idx="308337">
                  <c:v>203007</c:v>
                </c:pt>
                <c:pt idx="308338">
                  <c:v>203007</c:v>
                </c:pt>
                <c:pt idx="308339">
                  <c:v>203007</c:v>
                </c:pt>
                <c:pt idx="308340">
                  <c:v>203007</c:v>
                </c:pt>
                <c:pt idx="308341">
                  <c:v>203007</c:v>
                </c:pt>
                <c:pt idx="308342">
                  <c:v>203007</c:v>
                </c:pt>
                <c:pt idx="308343">
                  <c:v>203007</c:v>
                </c:pt>
                <c:pt idx="308344">
                  <c:v>203007</c:v>
                </c:pt>
                <c:pt idx="308345">
                  <c:v>203007</c:v>
                </c:pt>
                <c:pt idx="308346">
                  <c:v>203007</c:v>
                </c:pt>
                <c:pt idx="308347">
                  <c:v>203007</c:v>
                </c:pt>
                <c:pt idx="308348">
                  <c:v>203007</c:v>
                </c:pt>
                <c:pt idx="308349">
                  <c:v>203007</c:v>
                </c:pt>
                <c:pt idx="308350">
                  <c:v>203007</c:v>
                </c:pt>
                <c:pt idx="308351">
                  <c:v>203007</c:v>
                </c:pt>
                <c:pt idx="308352">
                  <c:v>203007</c:v>
                </c:pt>
                <c:pt idx="308353">
                  <c:v>203007</c:v>
                </c:pt>
                <c:pt idx="308354">
                  <c:v>203007</c:v>
                </c:pt>
                <c:pt idx="308355">
                  <c:v>203007</c:v>
                </c:pt>
                <c:pt idx="308356">
                  <c:v>203007</c:v>
                </c:pt>
                <c:pt idx="308357">
                  <c:v>203007</c:v>
                </c:pt>
                <c:pt idx="308358">
                  <c:v>203007</c:v>
                </c:pt>
                <c:pt idx="308359">
                  <c:v>203007</c:v>
                </c:pt>
                <c:pt idx="308360">
                  <c:v>203007</c:v>
                </c:pt>
                <c:pt idx="308361">
                  <c:v>203007</c:v>
                </c:pt>
                <c:pt idx="308362">
                  <c:v>203007</c:v>
                </c:pt>
                <c:pt idx="308363">
                  <c:v>203007</c:v>
                </c:pt>
                <c:pt idx="308364">
                  <c:v>203007</c:v>
                </c:pt>
                <c:pt idx="308365">
                  <c:v>203007</c:v>
                </c:pt>
                <c:pt idx="308366">
                  <c:v>203007</c:v>
                </c:pt>
                <c:pt idx="308367">
                  <c:v>203007</c:v>
                </c:pt>
                <c:pt idx="308368">
                  <c:v>203007</c:v>
                </c:pt>
                <c:pt idx="308369">
                  <c:v>203007</c:v>
                </c:pt>
                <c:pt idx="308370">
                  <c:v>203007</c:v>
                </c:pt>
                <c:pt idx="308371">
                  <c:v>203007</c:v>
                </c:pt>
                <c:pt idx="308372">
                  <c:v>203007</c:v>
                </c:pt>
                <c:pt idx="308373">
                  <c:v>203007</c:v>
                </c:pt>
                <c:pt idx="308374">
                  <c:v>203007</c:v>
                </c:pt>
                <c:pt idx="308375">
                  <c:v>203007</c:v>
                </c:pt>
                <c:pt idx="308376">
                  <c:v>203007</c:v>
                </c:pt>
                <c:pt idx="308377">
                  <c:v>203007</c:v>
                </c:pt>
                <c:pt idx="308378">
                  <c:v>203007</c:v>
                </c:pt>
                <c:pt idx="308379">
                  <c:v>203007</c:v>
                </c:pt>
                <c:pt idx="308380">
                  <c:v>203007</c:v>
                </c:pt>
                <c:pt idx="308381">
                  <c:v>203007</c:v>
                </c:pt>
                <c:pt idx="308382">
                  <c:v>203007</c:v>
                </c:pt>
                <c:pt idx="308383">
                  <c:v>203007</c:v>
                </c:pt>
                <c:pt idx="308384">
                  <c:v>203007</c:v>
                </c:pt>
                <c:pt idx="308385">
                  <c:v>203007</c:v>
                </c:pt>
                <c:pt idx="308386">
                  <c:v>203007</c:v>
                </c:pt>
                <c:pt idx="308387">
                  <c:v>203007</c:v>
                </c:pt>
                <c:pt idx="308388">
                  <c:v>203007</c:v>
                </c:pt>
                <c:pt idx="308389">
                  <c:v>203007</c:v>
                </c:pt>
                <c:pt idx="308390">
                  <c:v>203007</c:v>
                </c:pt>
                <c:pt idx="308391">
                  <c:v>203007</c:v>
                </c:pt>
                <c:pt idx="308392">
                  <c:v>203007</c:v>
                </c:pt>
                <c:pt idx="308393">
                  <c:v>203007</c:v>
                </c:pt>
                <c:pt idx="308394">
                  <c:v>203007</c:v>
                </c:pt>
                <c:pt idx="308395">
                  <c:v>203007</c:v>
                </c:pt>
                <c:pt idx="308396">
                  <c:v>203007</c:v>
                </c:pt>
                <c:pt idx="308397">
                  <c:v>203007</c:v>
                </c:pt>
                <c:pt idx="308398">
                  <c:v>203007</c:v>
                </c:pt>
                <c:pt idx="308399">
                  <c:v>203007</c:v>
                </c:pt>
                <c:pt idx="308400">
                  <c:v>203007</c:v>
                </c:pt>
                <c:pt idx="308401">
                  <c:v>203007</c:v>
                </c:pt>
                <c:pt idx="308402">
                  <c:v>203007</c:v>
                </c:pt>
                <c:pt idx="308403">
                  <c:v>203007</c:v>
                </c:pt>
                <c:pt idx="308404">
                  <c:v>203007</c:v>
                </c:pt>
                <c:pt idx="308405">
                  <c:v>203007</c:v>
                </c:pt>
                <c:pt idx="308406">
                  <c:v>203007</c:v>
                </c:pt>
                <c:pt idx="308407">
                  <c:v>203007</c:v>
                </c:pt>
                <c:pt idx="308408">
                  <c:v>203007</c:v>
                </c:pt>
                <c:pt idx="308409">
                  <c:v>203007</c:v>
                </c:pt>
                <c:pt idx="308410">
                  <c:v>203007</c:v>
                </c:pt>
                <c:pt idx="308411">
                  <c:v>203007</c:v>
                </c:pt>
                <c:pt idx="308412">
                  <c:v>203007</c:v>
                </c:pt>
                <c:pt idx="308413">
                  <c:v>203007</c:v>
                </c:pt>
                <c:pt idx="308414">
                  <c:v>203007</c:v>
                </c:pt>
                <c:pt idx="308415">
                  <c:v>203007</c:v>
                </c:pt>
                <c:pt idx="308416">
                  <c:v>203007</c:v>
                </c:pt>
                <c:pt idx="308417">
                  <c:v>203007</c:v>
                </c:pt>
                <c:pt idx="308418">
                  <c:v>203007</c:v>
                </c:pt>
                <c:pt idx="308419">
                  <c:v>203007</c:v>
                </c:pt>
                <c:pt idx="308420">
                  <c:v>203007</c:v>
                </c:pt>
                <c:pt idx="308421">
                  <c:v>203007</c:v>
                </c:pt>
                <c:pt idx="308422">
                  <c:v>203007</c:v>
                </c:pt>
                <c:pt idx="308423">
                  <c:v>203007</c:v>
                </c:pt>
                <c:pt idx="308424">
                  <c:v>203007</c:v>
                </c:pt>
                <c:pt idx="308425">
                  <c:v>203007</c:v>
                </c:pt>
                <c:pt idx="308426">
                  <c:v>203007</c:v>
                </c:pt>
                <c:pt idx="308427">
                  <c:v>203007</c:v>
                </c:pt>
                <c:pt idx="308428">
                  <c:v>203007</c:v>
                </c:pt>
                <c:pt idx="308429">
                  <c:v>203007</c:v>
                </c:pt>
                <c:pt idx="308430">
                  <c:v>203007</c:v>
                </c:pt>
                <c:pt idx="308431">
                  <c:v>203007</c:v>
                </c:pt>
                <c:pt idx="308432">
                  <c:v>203007</c:v>
                </c:pt>
                <c:pt idx="308433">
                  <c:v>203007</c:v>
                </c:pt>
                <c:pt idx="308434">
                  <c:v>203007</c:v>
                </c:pt>
                <c:pt idx="308435">
                  <c:v>203007</c:v>
                </c:pt>
                <c:pt idx="308436">
                  <c:v>203007</c:v>
                </c:pt>
                <c:pt idx="308437">
                  <c:v>203007</c:v>
                </c:pt>
                <c:pt idx="308438">
                  <c:v>203007</c:v>
                </c:pt>
                <c:pt idx="308439">
                  <c:v>203007</c:v>
                </c:pt>
                <c:pt idx="308440">
                  <c:v>203007</c:v>
                </c:pt>
                <c:pt idx="308441">
                  <c:v>203007</c:v>
                </c:pt>
                <c:pt idx="308442">
                  <c:v>203007</c:v>
                </c:pt>
                <c:pt idx="308443">
                  <c:v>203007</c:v>
                </c:pt>
                <c:pt idx="308444">
                  <c:v>203007</c:v>
                </c:pt>
                <c:pt idx="308445">
                  <c:v>203007</c:v>
                </c:pt>
                <c:pt idx="308446">
                  <c:v>203007</c:v>
                </c:pt>
                <c:pt idx="308447">
                  <c:v>203007</c:v>
                </c:pt>
                <c:pt idx="308448">
                  <c:v>203007</c:v>
                </c:pt>
                <c:pt idx="308449">
                  <c:v>203007</c:v>
                </c:pt>
                <c:pt idx="308450">
                  <c:v>203007</c:v>
                </c:pt>
                <c:pt idx="308451">
                  <c:v>203007</c:v>
                </c:pt>
                <c:pt idx="308452">
                  <c:v>203007</c:v>
                </c:pt>
                <c:pt idx="308453">
                  <c:v>203007</c:v>
                </c:pt>
                <c:pt idx="308454">
                  <c:v>203007</c:v>
                </c:pt>
                <c:pt idx="308455">
                  <c:v>203007</c:v>
                </c:pt>
                <c:pt idx="308456">
                  <c:v>203007</c:v>
                </c:pt>
                <c:pt idx="308457">
                  <c:v>203007</c:v>
                </c:pt>
                <c:pt idx="308458">
                  <c:v>203007</c:v>
                </c:pt>
                <c:pt idx="308459">
                  <c:v>203007</c:v>
                </c:pt>
                <c:pt idx="308460">
                  <c:v>203007</c:v>
                </c:pt>
                <c:pt idx="308461">
                  <c:v>203007</c:v>
                </c:pt>
                <c:pt idx="308462">
                  <c:v>203007</c:v>
                </c:pt>
                <c:pt idx="308463">
                  <c:v>203007</c:v>
                </c:pt>
                <c:pt idx="308464">
                  <c:v>203007</c:v>
                </c:pt>
                <c:pt idx="308465">
                  <c:v>203007</c:v>
                </c:pt>
                <c:pt idx="308466">
                  <c:v>203007</c:v>
                </c:pt>
                <c:pt idx="308467">
                  <c:v>203007</c:v>
                </c:pt>
                <c:pt idx="308468">
                  <c:v>203007</c:v>
                </c:pt>
                <c:pt idx="308469">
                  <c:v>203007</c:v>
                </c:pt>
                <c:pt idx="308470">
                  <c:v>203007</c:v>
                </c:pt>
                <c:pt idx="308471">
                  <c:v>203007</c:v>
                </c:pt>
                <c:pt idx="308472">
                  <c:v>203007</c:v>
                </c:pt>
                <c:pt idx="308473">
                  <c:v>203007</c:v>
                </c:pt>
                <c:pt idx="308474">
                  <c:v>203007</c:v>
                </c:pt>
                <c:pt idx="308475">
                  <c:v>203007</c:v>
                </c:pt>
                <c:pt idx="308476">
                  <c:v>203007</c:v>
                </c:pt>
                <c:pt idx="308477">
                  <c:v>203007</c:v>
                </c:pt>
                <c:pt idx="308478">
                  <c:v>203007</c:v>
                </c:pt>
                <c:pt idx="308479">
                  <c:v>203007</c:v>
                </c:pt>
                <c:pt idx="308480">
                  <c:v>203007</c:v>
                </c:pt>
                <c:pt idx="308481">
                  <c:v>203007</c:v>
                </c:pt>
                <c:pt idx="308482">
                  <c:v>203007</c:v>
                </c:pt>
                <c:pt idx="308483">
                  <c:v>203007</c:v>
                </c:pt>
                <c:pt idx="308484">
                  <c:v>203007</c:v>
                </c:pt>
                <c:pt idx="308485">
                  <c:v>203007</c:v>
                </c:pt>
                <c:pt idx="308486">
                  <c:v>203007</c:v>
                </c:pt>
                <c:pt idx="308487">
                  <c:v>203007</c:v>
                </c:pt>
                <c:pt idx="308488">
                  <c:v>203007</c:v>
                </c:pt>
                <c:pt idx="308489">
                  <c:v>203007</c:v>
                </c:pt>
                <c:pt idx="308490">
                  <c:v>203007</c:v>
                </c:pt>
                <c:pt idx="308491">
                  <c:v>203007</c:v>
                </c:pt>
                <c:pt idx="308492">
                  <c:v>203007</c:v>
                </c:pt>
                <c:pt idx="308493">
                  <c:v>203007</c:v>
                </c:pt>
                <c:pt idx="308494">
                  <c:v>203007</c:v>
                </c:pt>
                <c:pt idx="308495">
                  <c:v>203007</c:v>
                </c:pt>
                <c:pt idx="308496">
                  <c:v>203007</c:v>
                </c:pt>
                <c:pt idx="308497">
                  <c:v>203007</c:v>
                </c:pt>
                <c:pt idx="308498">
                  <c:v>203007</c:v>
                </c:pt>
                <c:pt idx="308499">
                  <c:v>203007</c:v>
                </c:pt>
                <c:pt idx="308500">
                  <c:v>203007</c:v>
                </c:pt>
                <c:pt idx="308501">
                  <c:v>203007</c:v>
                </c:pt>
                <c:pt idx="308502">
                  <c:v>203007</c:v>
                </c:pt>
                <c:pt idx="308503">
                  <c:v>203007</c:v>
                </c:pt>
                <c:pt idx="308504">
                  <c:v>203007</c:v>
                </c:pt>
                <c:pt idx="308505">
                  <c:v>203007</c:v>
                </c:pt>
                <c:pt idx="308506">
                  <c:v>203007</c:v>
                </c:pt>
                <c:pt idx="308507">
                  <c:v>203007</c:v>
                </c:pt>
                <c:pt idx="308508">
                  <c:v>203007</c:v>
                </c:pt>
                <c:pt idx="308509">
                  <c:v>203007</c:v>
                </c:pt>
                <c:pt idx="308510">
                  <c:v>203007</c:v>
                </c:pt>
                <c:pt idx="308511">
                  <c:v>203007</c:v>
                </c:pt>
                <c:pt idx="308512">
                  <c:v>203007</c:v>
                </c:pt>
                <c:pt idx="308513">
                  <c:v>203007</c:v>
                </c:pt>
                <c:pt idx="308514">
                  <c:v>203007</c:v>
                </c:pt>
                <c:pt idx="308515">
                  <c:v>203007</c:v>
                </c:pt>
                <c:pt idx="308516">
                  <c:v>203007</c:v>
                </c:pt>
                <c:pt idx="308517">
                  <c:v>203007</c:v>
                </c:pt>
                <c:pt idx="308518">
                  <c:v>203007</c:v>
                </c:pt>
                <c:pt idx="308519">
                  <c:v>203007</c:v>
                </c:pt>
                <c:pt idx="308520">
                  <c:v>203007</c:v>
                </c:pt>
                <c:pt idx="308521">
                  <c:v>203007</c:v>
                </c:pt>
                <c:pt idx="308522">
                  <c:v>203007</c:v>
                </c:pt>
                <c:pt idx="308523">
                  <c:v>203007</c:v>
                </c:pt>
                <c:pt idx="308524">
                  <c:v>203007</c:v>
                </c:pt>
                <c:pt idx="308525">
                  <c:v>203007</c:v>
                </c:pt>
                <c:pt idx="308526">
                  <c:v>203007</c:v>
                </c:pt>
                <c:pt idx="308527">
                  <c:v>203007</c:v>
                </c:pt>
                <c:pt idx="308528">
                  <c:v>203007</c:v>
                </c:pt>
                <c:pt idx="308529">
                  <c:v>203007</c:v>
                </c:pt>
                <c:pt idx="308530">
                  <c:v>203007</c:v>
                </c:pt>
                <c:pt idx="308531">
                  <c:v>203007</c:v>
                </c:pt>
                <c:pt idx="308532">
                  <c:v>203007</c:v>
                </c:pt>
                <c:pt idx="308533">
                  <c:v>203007</c:v>
                </c:pt>
                <c:pt idx="308534">
                  <c:v>203007</c:v>
                </c:pt>
                <c:pt idx="308535">
                  <c:v>203007</c:v>
                </c:pt>
                <c:pt idx="308536">
                  <c:v>203007</c:v>
                </c:pt>
                <c:pt idx="308537">
                  <c:v>203007</c:v>
                </c:pt>
                <c:pt idx="308538">
                  <c:v>203007</c:v>
                </c:pt>
                <c:pt idx="308539">
                  <c:v>203007</c:v>
                </c:pt>
                <c:pt idx="308540">
                  <c:v>203007</c:v>
                </c:pt>
                <c:pt idx="308541">
                  <c:v>203007</c:v>
                </c:pt>
                <c:pt idx="308542">
                  <c:v>203007</c:v>
                </c:pt>
                <c:pt idx="308543">
                  <c:v>203007</c:v>
                </c:pt>
                <c:pt idx="308544">
                  <c:v>203007</c:v>
                </c:pt>
                <c:pt idx="308545">
                  <c:v>203007</c:v>
                </c:pt>
                <c:pt idx="308546">
                  <c:v>203007</c:v>
                </c:pt>
                <c:pt idx="308547">
                  <c:v>203007</c:v>
                </c:pt>
                <c:pt idx="308548">
                  <c:v>203007</c:v>
                </c:pt>
                <c:pt idx="308549">
                  <c:v>203007</c:v>
                </c:pt>
                <c:pt idx="308550">
                  <c:v>203007</c:v>
                </c:pt>
                <c:pt idx="308551">
                  <c:v>203007</c:v>
                </c:pt>
                <c:pt idx="308552">
                  <c:v>203007</c:v>
                </c:pt>
                <c:pt idx="308553">
                  <c:v>203007</c:v>
                </c:pt>
                <c:pt idx="308554">
                  <c:v>203007</c:v>
                </c:pt>
                <c:pt idx="308555">
                  <c:v>203007</c:v>
                </c:pt>
                <c:pt idx="308556">
                  <c:v>203007</c:v>
                </c:pt>
                <c:pt idx="308557">
                  <c:v>203007</c:v>
                </c:pt>
                <c:pt idx="308558">
                  <c:v>203007</c:v>
                </c:pt>
                <c:pt idx="308559">
                  <c:v>203007</c:v>
                </c:pt>
                <c:pt idx="308560">
                  <c:v>203007</c:v>
                </c:pt>
                <c:pt idx="308561">
                  <c:v>203007</c:v>
                </c:pt>
                <c:pt idx="308562">
                  <c:v>203007</c:v>
                </c:pt>
                <c:pt idx="308563">
                  <c:v>203007</c:v>
                </c:pt>
                <c:pt idx="308564">
                  <c:v>203007</c:v>
                </c:pt>
                <c:pt idx="308565">
                  <c:v>203007</c:v>
                </c:pt>
                <c:pt idx="308566">
                  <c:v>203007</c:v>
                </c:pt>
                <c:pt idx="308567">
                  <c:v>203007</c:v>
                </c:pt>
                <c:pt idx="308568">
                  <c:v>203007</c:v>
                </c:pt>
                <c:pt idx="308569">
                  <c:v>203007</c:v>
                </c:pt>
                <c:pt idx="308570">
                  <c:v>203007</c:v>
                </c:pt>
                <c:pt idx="308571">
                  <c:v>203007</c:v>
                </c:pt>
                <c:pt idx="308572">
                  <c:v>203007</c:v>
                </c:pt>
                <c:pt idx="308573">
                  <c:v>203007</c:v>
                </c:pt>
                <c:pt idx="308574">
                  <c:v>203007</c:v>
                </c:pt>
                <c:pt idx="308575">
                  <c:v>203007</c:v>
                </c:pt>
                <c:pt idx="308576">
                  <c:v>203007</c:v>
                </c:pt>
                <c:pt idx="308577">
                  <c:v>203007</c:v>
                </c:pt>
                <c:pt idx="308578">
                  <c:v>203007</c:v>
                </c:pt>
                <c:pt idx="308579">
                  <c:v>203007</c:v>
                </c:pt>
                <c:pt idx="308580">
                  <c:v>203007</c:v>
                </c:pt>
                <c:pt idx="308581">
                  <c:v>203007</c:v>
                </c:pt>
                <c:pt idx="308582">
                  <c:v>203007</c:v>
                </c:pt>
                <c:pt idx="308583">
                  <c:v>203007</c:v>
                </c:pt>
                <c:pt idx="308584">
                  <c:v>203007</c:v>
                </c:pt>
                <c:pt idx="308585">
                  <c:v>203007</c:v>
                </c:pt>
                <c:pt idx="308586">
                  <c:v>203007</c:v>
                </c:pt>
                <c:pt idx="308587">
                  <c:v>203007</c:v>
                </c:pt>
                <c:pt idx="308588">
                  <c:v>203007</c:v>
                </c:pt>
                <c:pt idx="308589">
                  <c:v>203007</c:v>
                </c:pt>
                <c:pt idx="308590">
                  <c:v>203007</c:v>
                </c:pt>
                <c:pt idx="308591">
                  <c:v>203007</c:v>
                </c:pt>
                <c:pt idx="308592">
                  <c:v>203007</c:v>
                </c:pt>
                <c:pt idx="308593">
                  <c:v>203007</c:v>
                </c:pt>
                <c:pt idx="308594">
                  <c:v>203007</c:v>
                </c:pt>
                <c:pt idx="308595">
                  <c:v>203007</c:v>
                </c:pt>
                <c:pt idx="308596">
                  <c:v>203007</c:v>
                </c:pt>
                <c:pt idx="308597">
                  <c:v>203007</c:v>
                </c:pt>
                <c:pt idx="308598">
                  <c:v>203007</c:v>
                </c:pt>
                <c:pt idx="308599">
                  <c:v>203007</c:v>
                </c:pt>
                <c:pt idx="308600">
                  <c:v>203007</c:v>
                </c:pt>
                <c:pt idx="308601">
                  <c:v>203007</c:v>
                </c:pt>
                <c:pt idx="308602">
                  <c:v>203007</c:v>
                </c:pt>
                <c:pt idx="308603">
                  <c:v>203007</c:v>
                </c:pt>
                <c:pt idx="308604">
                  <c:v>203007</c:v>
                </c:pt>
                <c:pt idx="308605">
                  <c:v>203007</c:v>
                </c:pt>
                <c:pt idx="308606">
                  <c:v>203007</c:v>
                </c:pt>
                <c:pt idx="308607">
                  <c:v>203007</c:v>
                </c:pt>
                <c:pt idx="308608">
                  <c:v>203007</c:v>
                </c:pt>
                <c:pt idx="308609">
                  <c:v>203007</c:v>
                </c:pt>
                <c:pt idx="308610">
                  <c:v>203007</c:v>
                </c:pt>
                <c:pt idx="308611">
                  <c:v>203007</c:v>
                </c:pt>
                <c:pt idx="308612">
                  <c:v>203007</c:v>
                </c:pt>
                <c:pt idx="308613">
                  <c:v>203007</c:v>
                </c:pt>
                <c:pt idx="308614">
                  <c:v>203007</c:v>
                </c:pt>
                <c:pt idx="308615">
                  <c:v>203007</c:v>
                </c:pt>
                <c:pt idx="308616">
                  <c:v>203007</c:v>
                </c:pt>
                <c:pt idx="308617">
                  <c:v>203007</c:v>
                </c:pt>
                <c:pt idx="308618">
                  <c:v>203007</c:v>
                </c:pt>
                <c:pt idx="308619">
                  <c:v>203007</c:v>
                </c:pt>
                <c:pt idx="308620">
                  <c:v>203007</c:v>
                </c:pt>
                <c:pt idx="308621">
                  <c:v>203007</c:v>
                </c:pt>
                <c:pt idx="308622">
                  <c:v>203007</c:v>
                </c:pt>
                <c:pt idx="308623">
                  <c:v>203007</c:v>
                </c:pt>
                <c:pt idx="308624">
                  <c:v>203007</c:v>
                </c:pt>
                <c:pt idx="308625">
                  <c:v>203007</c:v>
                </c:pt>
                <c:pt idx="308626">
                  <c:v>203007</c:v>
                </c:pt>
                <c:pt idx="308627">
                  <c:v>203007</c:v>
                </c:pt>
                <c:pt idx="308628">
                  <c:v>203007</c:v>
                </c:pt>
                <c:pt idx="308629">
                  <c:v>203007</c:v>
                </c:pt>
                <c:pt idx="308630">
                  <c:v>203007</c:v>
                </c:pt>
                <c:pt idx="308631">
                  <c:v>203007</c:v>
                </c:pt>
                <c:pt idx="308632">
                  <c:v>203007</c:v>
                </c:pt>
                <c:pt idx="308633">
                  <c:v>203007</c:v>
                </c:pt>
                <c:pt idx="308634">
                  <c:v>203007</c:v>
                </c:pt>
                <c:pt idx="308635">
                  <c:v>203007</c:v>
                </c:pt>
                <c:pt idx="308636">
                  <c:v>203007</c:v>
                </c:pt>
                <c:pt idx="308637">
                  <c:v>203007</c:v>
                </c:pt>
                <c:pt idx="308638">
                  <c:v>203007</c:v>
                </c:pt>
                <c:pt idx="308639">
                  <c:v>203007</c:v>
                </c:pt>
                <c:pt idx="308640">
                  <c:v>203007</c:v>
                </c:pt>
                <c:pt idx="308641">
                  <c:v>203007</c:v>
                </c:pt>
                <c:pt idx="308642">
                  <c:v>203007</c:v>
                </c:pt>
                <c:pt idx="308643">
                  <c:v>203007</c:v>
                </c:pt>
                <c:pt idx="308644">
                  <c:v>203007</c:v>
                </c:pt>
                <c:pt idx="308645">
                  <c:v>203007</c:v>
                </c:pt>
                <c:pt idx="308646">
                  <c:v>203007</c:v>
                </c:pt>
                <c:pt idx="308647">
                  <c:v>203007</c:v>
                </c:pt>
                <c:pt idx="308648">
                  <c:v>203007</c:v>
                </c:pt>
                <c:pt idx="308649">
                  <c:v>203007</c:v>
                </c:pt>
                <c:pt idx="308650">
                  <c:v>203007</c:v>
                </c:pt>
                <c:pt idx="308651">
                  <c:v>203007</c:v>
                </c:pt>
                <c:pt idx="308652">
                  <c:v>203007</c:v>
                </c:pt>
                <c:pt idx="308653">
                  <c:v>203007</c:v>
                </c:pt>
                <c:pt idx="308654">
                  <c:v>203007</c:v>
                </c:pt>
                <c:pt idx="308655">
                  <c:v>203007</c:v>
                </c:pt>
                <c:pt idx="308656">
                  <c:v>203007</c:v>
                </c:pt>
                <c:pt idx="308657">
                  <c:v>203007</c:v>
                </c:pt>
                <c:pt idx="308658">
                  <c:v>203007</c:v>
                </c:pt>
                <c:pt idx="308659">
                  <c:v>203007</c:v>
                </c:pt>
                <c:pt idx="308660">
                  <c:v>203007</c:v>
                </c:pt>
                <c:pt idx="308661">
                  <c:v>203007</c:v>
                </c:pt>
                <c:pt idx="308662">
                  <c:v>203007</c:v>
                </c:pt>
                <c:pt idx="308663">
                  <c:v>203007</c:v>
                </c:pt>
                <c:pt idx="308664">
                  <c:v>203007</c:v>
                </c:pt>
                <c:pt idx="308665">
                  <c:v>203007</c:v>
                </c:pt>
                <c:pt idx="308666">
                  <c:v>203007</c:v>
                </c:pt>
                <c:pt idx="308667">
                  <c:v>203007</c:v>
                </c:pt>
                <c:pt idx="308668">
                  <c:v>203007</c:v>
                </c:pt>
                <c:pt idx="308669">
                  <c:v>203007</c:v>
                </c:pt>
                <c:pt idx="308670">
                  <c:v>203007</c:v>
                </c:pt>
                <c:pt idx="308671">
                  <c:v>203007</c:v>
                </c:pt>
                <c:pt idx="308672">
                  <c:v>203007</c:v>
                </c:pt>
                <c:pt idx="308673">
                  <c:v>203007</c:v>
                </c:pt>
                <c:pt idx="308674">
                  <c:v>203007</c:v>
                </c:pt>
                <c:pt idx="308675">
                  <c:v>203007</c:v>
                </c:pt>
                <c:pt idx="308676">
                  <c:v>203007</c:v>
                </c:pt>
                <c:pt idx="308677">
                  <c:v>203007</c:v>
                </c:pt>
                <c:pt idx="308678">
                  <c:v>203007</c:v>
                </c:pt>
                <c:pt idx="308679">
                  <c:v>203007</c:v>
                </c:pt>
                <c:pt idx="308680">
                  <c:v>203007</c:v>
                </c:pt>
                <c:pt idx="308681">
                  <c:v>203007</c:v>
                </c:pt>
                <c:pt idx="308682">
                  <c:v>203007</c:v>
                </c:pt>
                <c:pt idx="308683">
                  <c:v>203007</c:v>
                </c:pt>
                <c:pt idx="308684">
                  <c:v>203007</c:v>
                </c:pt>
                <c:pt idx="308685">
                  <c:v>203007</c:v>
                </c:pt>
                <c:pt idx="308686">
                  <c:v>203007</c:v>
                </c:pt>
                <c:pt idx="308687">
                  <c:v>203007</c:v>
                </c:pt>
                <c:pt idx="308688">
                  <c:v>203007</c:v>
                </c:pt>
                <c:pt idx="308689">
                  <c:v>203007</c:v>
                </c:pt>
                <c:pt idx="308690">
                  <c:v>203007</c:v>
                </c:pt>
                <c:pt idx="308691">
                  <c:v>203007</c:v>
                </c:pt>
                <c:pt idx="308692">
                  <c:v>203007</c:v>
                </c:pt>
                <c:pt idx="308693">
                  <c:v>203007</c:v>
                </c:pt>
                <c:pt idx="308694">
                  <c:v>203007</c:v>
                </c:pt>
                <c:pt idx="308695">
                  <c:v>203007</c:v>
                </c:pt>
                <c:pt idx="308696">
                  <c:v>203007</c:v>
                </c:pt>
                <c:pt idx="308697">
                  <c:v>203007</c:v>
                </c:pt>
                <c:pt idx="308698">
                  <c:v>203007</c:v>
                </c:pt>
                <c:pt idx="308699">
                  <c:v>203007</c:v>
                </c:pt>
                <c:pt idx="308700">
                  <c:v>203007</c:v>
                </c:pt>
                <c:pt idx="308701">
                  <c:v>203007</c:v>
                </c:pt>
                <c:pt idx="308702">
                  <c:v>203007</c:v>
                </c:pt>
                <c:pt idx="308703">
                  <c:v>203007</c:v>
                </c:pt>
                <c:pt idx="308704">
                  <c:v>203007</c:v>
                </c:pt>
                <c:pt idx="308705">
                  <c:v>203007</c:v>
                </c:pt>
                <c:pt idx="308706">
                  <c:v>203007</c:v>
                </c:pt>
                <c:pt idx="308707">
                  <c:v>203007</c:v>
                </c:pt>
                <c:pt idx="308708">
                  <c:v>203007</c:v>
                </c:pt>
                <c:pt idx="308709">
                  <c:v>203007</c:v>
                </c:pt>
                <c:pt idx="308710">
                  <c:v>203007</c:v>
                </c:pt>
                <c:pt idx="308711">
                  <c:v>203007</c:v>
                </c:pt>
                <c:pt idx="308712">
                  <c:v>203007</c:v>
                </c:pt>
                <c:pt idx="308713">
                  <c:v>203007</c:v>
                </c:pt>
                <c:pt idx="308714">
                  <c:v>203007</c:v>
                </c:pt>
                <c:pt idx="308715">
                  <c:v>203007</c:v>
                </c:pt>
                <c:pt idx="308716">
                  <c:v>203007</c:v>
                </c:pt>
                <c:pt idx="308717">
                  <c:v>203007</c:v>
                </c:pt>
                <c:pt idx="308718">
                  <c:v>203007</c:v>
                </c:pt>
                <c:pt idx="308719">
                  <c:v>203007</c:v>
                </c:pt>
                <c:pt idx="308720">
                  <c:v>203007</c:v>
                </c:pt>
                <c:pt idx="308721">
                  <c:v>203007</c:v>
                </c:pt>
                <c:pt idx="308722">
                  <c:v>203007</c:v>
                </c:pt>
                <c:pt idx="308723">
                  <c:v>203007</c:v>
                </c:pt>
                <c:pt idx="308724">
                  <c:v>203007</c:v>
                </c:pt>
                <c:pt idx="308725">
                  <c:v>203007</c:v>
                </c:pt>
                <c:pt idx="308726">
                  <c:v>203007</c:v>
                </c:pt>
                <c:pt idx="308727">
                  <c:v>203007</c:v>
                </c:pt>
                <c:pt idx="308728">
                  <c:v>203007</c:v>
                </c:pt>
                <c:pt idx="308729">
                  <c:v>203007</c:v>
                </c:pt>
                <c:pt idx="308730">
                  <c:v>203007</c:v>
                </c:pt>
                <c:pt idx="308731">
                  <c:v>203007</c:v>
                </c:pt>
                <c:pt idx="308732">
                  <c:v>203007</c:v>
                </c:pt>
                <c:pt idx="308733">
                  <c:v>203007</c:v>
                </c:pt>
                <c:pt idx="308734">
                  <c:v>203007</c:v>
                </c:pt>
                <c:pt idx="308735">
                  <c:v>203007</c:v>
                </c:pt>
                <c:pt idx="308736">
                  <c:v>203007</c:v>
                </c:pt>
                <c:pt idx="308737">
                  <c:v>203007</c:v>
                </c:pt>
                <c:pt idx="308738">
                  <c:v>203007</c:v>
                </c:pt>
                <c:pt idx="308739">
                  <c:v>203007</c:v>
                </c:pt>
                <c:pt idx="308740">
                  <c:v>203007</c:v>
                </c:pt>
                <c:pt idx="308741">
                  <c:v>203007</c:v>
                </c:pt>
                <c:pt idx="308742">
                  <c:v>203007</c:v>
                </c:pt>
                <c:pt idx="308743">
                  <c:v>203007</c:v>
                </c:pt>
                <c:pt idx="308744">
                  <c:v>203007</c:v>
                </c:pt>
                <c:pt idx="308745">
                  <c:v>203007</c:v>
                </c:pt>
                <c:pt idx="308746">
                  <c:v>203007</c:v>
                </c:pt>
                <c:pt idx="308747">
                  <c:v>203007</c:v>
                </c:pt>
                <c:pt idx="308748">
                  <c:v>203007</c:v>
                </c:pt>
                <c:pt idx="308749">
                  <c:v>203007</c:v>
                </c:pt>
                <c:pt idx="308750">
                  <c:v>203007</c:v>
                </c:pt>
                <c:pt idx="308751">
                  <c:v>203007</c:v>
                </c:pt>
                <c:pt idx="308752">
                  <c:v>203007</c:v>
                </c:pt>
                <c:pt idx="308753">
                  <c:v>203007</c:v>
                </c:pt>
                <c:pt idx="308754">
                  <c:v>203007</c:v>
                </c:pt>
                <c:pt idx="308755">
                  <c:v>203007</c:v>
                </c:pt>
                <c:pt idx="308756">
                  <c:v>203007</c:v>
                </c:pt>
                <c:pt idx="308757">
                  <c:v>203007</c:v>
                </c:pt>
                <c:pt idx="308758">
                  <c:v>203007</c:v>
                </c:pt>
                <c:pt idx="308759">
                  <c:v>203007</c:v>
                </c:pt>
                <c:pt idx="308760">
                  <c:v>203007</c:v>
                </c:pt>
                <c:pt idx="308761">
                  <c:v>203007</c:v>
                </c:pt>
                <c:pt idx="308762">
                  <c:v>203007</c:v>
                </c:pt>
                <c:pt idx="308763">
                  <c:v>203007</c:v>
                </c:pt>
                <c:pt idx="308764">
                  <c:v>203007</c:v>
                </c:pt>
                <c:pt idx="308765">
                  <c:v>203007</c:v>
                </c:pt>
                <c:pt idx="308766">
                  <c:v>203007</c:v>
                </c:pt>
                <c:pt idx="308767">
                  <c:v>203007</c:v>
                </c:pt>
                <c:pt idx="308768">
                  <c:v>203007</c:v>
                </c:pt>
                <c:pt idx="308769">
                  <c:v>203007</c:v>
                </c:pt>
                <c:pt idx="308770">
                  <c:v>203007</c:v>
                </c:pt>
                <c:pt idx="308771">
                  <c:v>203007</c:v>
                </c:pt>
                <c:pt idx="308772">
                  <c:v>203007</c:v>
                </c:pt>
                <c:pt idx="308773">
                  <c:v>203007</c:v>
                </c:pt>
                <c:pt idx="308774">
                  <c:v>203007</c:v>
                </c:pt>
                <c:pt idx="308775">
                  <c:v>203007</c:v>
                </c:pt>
                <c:pt idx="308776">
                  <c:v>203007</c:v>
                </c:pt>
                <c:pt idx="308777">
                  <c:v>203007</c:v>
                </c:pt>
                <c:pt idx="308778">
                  <c:v>203007</c:v>
                </c:pt>
                <c:pt idx="308779">
                  <c:v>203007</c:v>
                </c:pt>
                <c:pt idx="308780">
                  <c:v>203007</c:v>
                </c:pt>
                <c:pt idx="308781">
                  <c:v>203007</c:v>
                </c:pt>
                <c:pt idx="308782">
                  <c:v>203007</c:v>
                </c:pt>
                <c:pt idx="308783">
                  <c:v>203007</c:v>
                </c:pt>
                <c:pt idx="308784">
                  <c:v>203007</c:v>
                </c:pt>
                <c:pt idx="308785">
                  <c:v>203007</c:v>
                </c:pt>
                <c:pt idx="308786">
                  <c:v>203007</c:v>
                </c:pt>
                <c:pt idx="308787">
                  <c:v>203007</c:v>
                </c:pt>
                <c:pt idx="308788">
                  <c:v>203007</c:v>
                </c:pt>
                <c:pt idx="308789">
                  <c:v>203007</c:v>
                </c:pt>
                <c:pt idx="308790">
                  <c:v>203007</c:v>
                </c:pt>
                <c:pt idx="308791">
                  <c:v>203007</c:v>
                </c:pt>
                <c:pt idx="308792">
                  <c:v>203007</c:v>
                </c:pt>
                <c:pt idx="308793">
                  <c:v>203007</c:v>
                </c:pt>
                <c:pt idx="308794">
                  <c:v>203007</c:v>
                </c:pt>
                <c:pt idx="308795">
                  <c:v>203007</c:v>
                </c:pt>
                <c:pt idx="308796">
                  <c:v>203007</c:v>
                </c:pt>
                <c:pt idx="308797">
                  <c:v>203007</c:v>
                </c:pt>
                <c:pt idx="308798">
                  <c:v>203007</c:v>
                </c:pt>
                <c:pt idx="308799">
                  <c:v>203007</c:v>
                </c:pt>
                <c:pt idx="308800">
                  <c:v>203007</c:v>
                </c:pt>
                <c:pt idx="308801">
                  <c:v>203007</c:v>
                </c:pt>
                <c:pt idx="308802">
                  <c:v>203007</c:v>
                </c:pt>
                <c:pt idx="308803">
                  <c:v>203007</c:v>
                </c:pt>
                <c:pt idx="308804">
                  <c:v>203007</c:v>
                </c:pt>
                <c:pt idx="308805">
                  <c:v>203007</c:v>
                </c:pt>
                <c:pt idx="308806">
                  <c:v>203007</c:v>
                </c:pt>
                <c:pt idx="308807">
                  <c:v>203007</c:v>
                </c:pt>
                <c:pt idx="308808">
                  <c:v>203007</c:v>
                </c:pt>
                <c:pt idx="308809">
                  <c:v>203007</c:v>
                </c:pt>
                <c:pt idx="308810">
                  <c:v>203007</c:v>
                </c:pt>
                <c:pt idx="308811">
                  <c:v>203007</c:v>
                </c:pt>
                <c:pt idx="308812">
                  <c:v>203007</c:v>
                </c:pt>
                <c:pt idx="308813">
                  <c:v>203007</c:v>
                </c:pt>
                <c:pt idx="308814">
                  <c:v>203007</c:v>
                </c:pt>
                <c:pt idx="308815">
                  <c:v>203007</c:v>
                </c:pt>
                <c:pt idx="308816">
                  <c:v>203007</c:v>
                </c:pt>
                <c:pt idx="308817">
                  <c:v>203007</c:v>
                </c:pt>
                <c:pt idx="308818">
                  <c:v>203007</c:v>
                </c:pt>
                <c:pt idx="308819">
                  <c:v>203007</c:v>
                </c:pt>
                <c:pt idx="308820">
                  <c:v>203007</c:v>
                </c:pt>
                <c:pt idx="308821">
                  <c:v>203007</c:v>
                </c:pt>
                <c:pt idx="308822">
                  <c:v>203007</c:v>
                </c:pt>
                <c:pt idx="308823">
                  <c:v>203007</c:v>
                </c:pt>
                <c:pt idx="308824">
                  <c:v>203007</c:v>
                </c:pt>
                <c:pt idx="308825">
                  <c:v>203007</c:v>
                </c:pt>
                <c:pt idx="308826">
                  <c:v>203007</c:v>
                </c:pt>
                <c:pt idx="308827">
                  <c:v>203007</c:v>
                </c:pt>
                <c:pt idx="308828">
                  <c:v>203007</c:v>
                </c:pt>
                <c:pt idx="308829">
                  <c:v>203007</c:v>
                </c:pt>
                <c:pt idx="308830">
                  <c:v>203007</c:v>
                </c:pt>
                <c:pt idx="308831">
                  <c:v>203007</c:v>
                </c:pt>
                <c:pt idx="308832">
                  <c:v>203007</c:v>
                </c:pt>
                <c:pt idx="308833">
                  <c:v>203007</c:v>
                </c:pt>
                <c:pt idx="308834">
                  <c:v>203007</c:v>
                </c:pt>
                <c:pt idx="308835">
                  <c:v>203007</c:v>
                </c:pt>
                <c:pt idx="308836">
                  <c:v>203007</c:v>
                </c:pt>
                <c:pt idx="308837">
                  <c:v>203007</c:v>
                </c:pt>
                <c:pt idx="308838">
                  <c:v>203007</c:v>
                </c:pt>
                <c:pt idx="308839">
                  <c:v>203007</c:v>
                </c:pt>
                <c:pt idx="308840">
                  <c:v>203007</c:v>
                </c:pt>
                <c:pt idx="308841">
                  <c:v>203007</c:v>
                </c:pt>
                <c:pt idx="308842">
                  <c:v>203007</c:v>
                </c:pt>
                <c:pt idx="308843">
                  <c:v>203007</c:v>
                </c:pt>
                <c:pt idx="308844">
                  <c:v>203007</c:v>
                </c:pt>
                <c:pt idx="308845">
                  <c:v>203007</c:v>
                </c:pt>
                <c:pt idx="308846">
                  <c:v>203007</c:v>
                </c:pt>
                <c:pt idx="308847">
                  <c:v>203007</c:v>
                </c:pt>
                <c:pt idx="308848">
                  <c:v>203007</c:v>
                </c:pt>
                <c:pt idx="308849">
                  <c:v>203007</c:v>
                </c:pt>
                <c:pt idx="308850">
                  <c:v>203007</c:v>
                </c:pt>
                <c:pt idx="308851">
                  <c:v>203007</c:v>
                </c:pt>
                <c:pt idx="308852">
                  <c:v>203007</c:v>
                </c:pt>
                <c:pt idx="308853">
                  <c:v>203007</c:v>
                </c:pt>
                <c:pt idx="308854">
                  <c:v>203007</c:v>
                </c:pt>
                <c:pt idx="308855">
                  <c:v>203007</c:v>
                </c:pt>
                <c:pt idx="308856">
                  <c:v>203007</c:v>
                </c:pt>
                <c:pt idx="308857">
                  <c:v>203007</c:v>
                </c:pt>
                <c:pt idx="308858">
                  <c:v>203007</c:v>
                </c:pt>
                <c:pt idx="308859">
                  <c:v>203007</c:v>
                </c:pt>
                <c:pt idx="308860">
                  <c:v>203007</c:v>
                </c:pt>
                <c:pt idx="308861">
                  <c:v>203007</c:v>
                </c:pt>
                <c:pt idx="308862">
                  <c:v>203007</c:v>
                </c:pt>
                <c:pt idx="308863">
                  <c:v>203007</c:v>
                </c:pt>
                <c:pt idx="308864">
                  <c:v>203007</c:v>
                </c:pt>
                <c:pt idx="308865">
                  <c:v>203007</c:v>
                </c:pt>
                <c:pt idx="308866">
                  <c:v>203007</c:v>
                </c:pt>
                <c:pt idx="308867">
                  <c:v>203007</c:v>
                </c:pt>
                <c:pt idx="308868">
                  <c:v>203007</c:v>
                </c:pt>
                <c:pt idx="308869">
                  <c:v>203007</c:v>
                </c:pt>
                <c:pt idx="308870">
                  <c:v>203007</c:v>
                </c:pt>
                <c:pt idx="308871">
                  <c:v>203007</c:v>
                </c:pt>
                <c:pt idx="308872">
                  <c:v>203007</c:v>
                </c:pt>
                <c:pt idx="308873">
                  <c:v>203007</c:v>
                </c:pt>
                <c:pt idx="308874">
                  <c:v>203007</c:v>
                </c:pt>
                <c:pt idx="308875">
                  <c:v>203007</c:v>
                </c:pt>
                <c:pt idx="308876">
                  <c:v>203007</c:v>
                </c:pt>
                <c:pt idx="308877">
                  <c:v>203007</c:v>
                </c:pt>
                <c:pt idx="308878">
                  <c:v>203007</c:v>
                </c:pt>
                <c:pt idx="308879">
                  <c:v>203007</c:v>
                </c:pt>
                <c:pt idx="308880">
                  <c:v>203007</c:v>
                </c:pt>
                <c:pt idx="308881">
                  <c:v>203007</c:v>
                </c:pt>
                <c:pt idx="308882">
                  <c:v>203007</c:v>
                </c:pt>
                <c:pt idx="308883">
                  <c:v>203007</c:v>
                </c:pt>
                <c:pt idx="308884">
                  <c:v>203007</c:v>
                </c:pt>
                <c:pt idx="308885">
                  <c:v>203007</c:v>
                </c:pt>
                <c:pt idx="308886">
                  <c:v>203007</c:v>
                </c:pt>
                <c:pt idx="308887">
                  <c:v>203007</c:v>
                </c:pt>
                <c:pt idx="308888">
                  <c:v>203007</c:v>
                </c:pt>
                <c:pt idx="308889">
                  <c:v>203007</c:v>
                </c:pt>
                <c:pt idx="308890">
                  <c:v>203007</c:v>
                </c:pt>
                <c:pt idx="308891">
                  <c:v>203007</c:v>
                </c:pt>
                <c:pt idx="308892">
                  <c:v>203007</c:v>
                </c:pt>
                <c:pt idx="308893">
                  <c:v>203007</c:v>
                </c:pt>
                <c:pt idx="308894">
                  <c:v>203007</c:v>
                </c:pt>
                <c:pt idx="308895">
                  <c:v>203007</c:v>
                </c:pt>
                <c:pt idx="308896">
                  <c:v>203007</c:v>
                </c:pt>
                <c:pt idx="308897">
                  <c:v>203007</c:v>
                </c:pt>
                <c:pt idx="308898">
                  <c:v>203007</c:v>
                </c:pt>
                <c:pt idx="308899">
                  <c:v>203007</c:v>
                </c:pt>
                <c:pt idx="308900">
                  <c:v>203007</c:v>
                </c:pt>
                <c:pt idx="308901">
                  <c:v>203007</c:v>
                </c:pt>
                <c:pt idx="308902">
                  <c:v>203007</c:v>
                </c:pt>
                <c:pt idx="308903">
                  <c:v>203007</c:v>
                </c:pt>
                <c:pt idx="308904">
                  <c:v>203007</c:v>
                </c:pt>
                <c:pt idx="308905">
                  <c:v>203007</c:v>
                </c:pt>
                <c:pt idx="308906">
                  <c:v>203007</c:v>
                </c:pt>
                <c:pt idx="308907">
                  <c:v>203007</c:v>
                </c:pt>
                <c:pt idx="308908">
                  <c:v>203007</c:v>
                </c:pt>
                <c:pt idx="308909">
                  <c:v>203007</c:v>
                </c:pt>
                <c:pt idx="308910">
                  <c:v>203007</c:v>
                </c:pt>
                <c:pt idx="308911">
                  <c:v>203007</c:v>
                </c:pt>
                <c:pt idx="308912">
                  <c:v>203007</c:v>
                </c:pt>
                <c:pt idx="308913">
                  <c:v>203007</c:v>
                </c:pt>
                <c:pt idx="308914">
                  <c:v>203007</c:v>
                </c:pt>
                <c:pt idx="308915">
                  <c:v>203007</c:v>
                </c:pt>
                <c:pt idx="308916">
                  <c:v>203007</c:v>
                </c:pt>
                <c:pt idx="308917">
                  <c:v>203007</c:v>
                </c:pt>
                <c:pt idx="308918">
                  <c:v>203007</c:v>
                </c:pt>
                <c:pt idx="308919">
                  <c:v>203007</c:v>
                </c:pt>
                <c:pt idx="308920">
                  <c:v>203007</c:v>
                </c:pt>
                <c:pt idx="308921">
                  <c:v>203007</c:v>
                </c:pt>
                <c:pt idx="308922">
                  <c:v>203007</c:v>
                </c:pt>
                <c:pt idx="308923">
                  <c:v>203007</c:v>
                </c:pt>
                <c:pt idx="308924">
                  <c:v>203007</c:v>
                </c:pt>
                <c:pt idx="308925">
                  <c:v>203007</c:v>
                </c:pt>
                <c:pt idx="308926">
                  <c:v>203007</c:v>
                </c:pt>
                <c:pt idx="308927">
                  <c:v>203007</c:v>
                </c:pt>
                <c:pt idx="308928">
                  <c:v>203007</c:v>
                </c:pt>
                <c:pt idx="308929">
                  <c:v>203007</c:v>
                </c:pt>
                <c:pt idx="308930">
                  <c:v>203007</c:v>
                </c:pt>
                <c:pt idx="308931">
                  <c:v>203007</c:v>
                </c:pt>
                <c:pt idx="308932">
                  <c:v>203007</c:v>
                </c:pt>
                <c:pt idx="308933">
                  <c:v>203007</c:v>
                </c:pt>
                <c:pt idx="308934">
                  <c:v>203007</c:v>
                </c:pt>
                <c:pt idx="308935">
                  <c:v>203007</c:v>
                </c:pt>
                <c:pt idx="308936">
                  <c:v>203007</c:v>
                </c:pt>
                <c:pt idx="308937">
                  <c:v>203007</c:v>
                </c:pt>
                <c:pt idx="308938">
                  <c:v>203007</c:v>
                </c:pt>
                <c:pt idx="308939">
                  <c:v>203007</c:v>
                </c:pt>
                <c:pt idx="308940">
                  <c:v>203007</c:v>
                </c:pt>
                <c:pt idx="308941">
                  <c:v>203007</c:v>
                </c:pt>
                <c:pt idx="308942">
                  <c:v>203007</c:v>
                </c:pt>
                <c:pt idx="308943">
                  <c:v>203007</c:v>
                </c:pt>
                <c:pt idx="308944">
                  <c:v>203007</c:v>
                </c:pt>
                <c:pt idx="308945">
                  <c:v>203007</c:v>
                </c:pt>
                <c:pt idx="308946">
                  <c:v>203007</c:v>
                </c:pt>
                <c:pt idx="308947">
                  <c:v>203007</c:v>
                </c:pt>
                <c:pt idx="308948">
                  <c:v>203007</c:v>
                </c:pt>
                <c:pt idx="308949">
                  <c:v>203007</c:v>
                </c:pt>
                <c:pt idx="308950">
                  <c:v>203007</c:v>
                </c:pt>
                <c:pt idx="308951">
                  <c:v>203007</c:v>
                </c:pt>
                <c:pt idx="308952">
                  <c:v>203007</c:v>
                </c:pt>
                <c:pt idx="308953">
                  <c:v>203007</c:v>
                </c:pt>
                <c:pt idx="308954">
                  <c:v>203007</c:v>
                </c:pt>
                <c:pt idx="308955">
                  <c:v>203007</c:v>
                </c:pt>
                <c:pt idx="308956">
                  <c:v>203007</c:v>
                </c:pt>
                <c:pt idx="308957">
                  <c:v>203007</c:v>
                </c:pt>
                <c:pt idx="308958">
                  <c:v>203007</c:v>
                </c:pt>
                <c:pt idx="308959">
                  <c:v>203007</c:v>
                </c:pt>
                <c:pt idx="308960">
                  <c:v>203007</c:v>
                </c:pt>
                <c:pt idx="308961">
                  <c:v>203007</c:v>
                </c:pt>
                <c:pt idx="308962">
                  <c:v>203007</c:v>
                </c:pt>
                <c:pt idx="308963">
                  <c:v>203007</c:v>
                </c:pt>
                <c:pt idx="308964">
                  <c:v>203007</c:v>
                </c:pt>
                <c:pt idx="308965">
                  <c:v>203007</c:v>
                </c:pt>
                <c:pt idx="308966">
                  <c:v>203007</c:v>
                </c:pt>
                <c:pt idx="308967">
                  <c:v>203007</c:v>
                </c:pt>
                <c:pt idx="308968">
                  <c:v>203007</c:v>
                </c:pt>
                <c:pt idx="308969">
                  <c:v>203007</c:v>
                </c:pt>
                <c:pt idx="308970">
                  <c:v>203007</c:v>
                </c:pt>
                <c:pt idx="308971">
                  <c:v>203007</c:v>
                </c:pt>
                <c:pt idx="308972">
                  <c:v>203007</c:v>
                </c:pt>
                <c:pt idx="308973">
                  <c:v>203007</c:v>
                </c:pt>
                <c:pt idx="308974">
                  <c:v>203007</c:v>
                </c:pt>
                <c:pt idx="308975">
                  <c:v>203007</c:v>
                </c:pt>
                <c:pt idx="308976">
                  <c:v>203007</c:v>
                </c:pt>
                <c:pt idx="308977">
                  <c:v>203007</c:v>
                </c:pt>
                <c:pt idx="308978">
                  <c:v>203007</c:v>
                </c:pt>
                <c:pt idx="308979">
                  <c:v>203007</c:v>
                </c:pt>
                <c:pt idx="308980">
                  <c:v>203007</c:v>
                </c:pt>
                <c:pt idx="308981">
                  <c:v>203007</c:v>
                </c:pt>
                <c:pt idx="308982">
                  <c:v>203007</c:v>
                </c:pt>
                <c:pt idx="308983">
                  <c:v>203007</c:v>
                </c:pt>
                <c:pt idx="308984">
                  <c:v>203007</c:v>
                </c:pt>
                <c:pt idx="308985">
                  <c:v>203007</c:v>
                </c:pt>
                <c:pt idx="308986">
                  <c:v>203007</c:v>
                </c:pt>
                <c:pt idx="308987">
                  <c:v>203007</c:v>
                </c:pt>
                <c:pt idx="308988">
                  <c:v>203007</c:v>
                </c:pt>
                <c:pt idx="308989">
                  <c:v>203007</c:v>
                </c:pt>
                <c:pt idx="308990">
                  <c:v>203007</c:v>
                </c:pt>
                <c:pt idx="308991">
                  <c:v>203007</c:v>
                </c:pt>
                <c:pt idx="308992">
                  <c:v>203007</c:v>
                </c:pt>
                <c:pt idx="308993">
                  <c:v>203007</c:v>
                </c:pt>
                <c:pt idx="308994">
                  <c:v>203007</c:v>
                </c:pt>
                <c:pt idx="308995">
                  <c:v>203007</c:v>
                </c:pt>
                <c:pt idx="308996">
                  <c:v>203007</c:v>
                </c:pt>
                <c:pt idx="308997">
                  <c:v>203007</c:v>
                </c:pt>
                <c:pt idx="308998">
                  <c:v>203007</c:v>
                </c:pt>
                <c:pt idx="308999">
                  <c:v>203007</c:v>
                </c:pt>
                <c:pt idx="309000">
                  <c:v>203007</c:v>
                </c:pt>
                <c:pt idx="309001">
                  <c:v>203007</c:v>
                </c:pt>
                <c:pt idx="309002">
                  <c:v>203007</c:v>
                </c:pt>
                <c:pt idx="309003">
                  <c:v>203007</c:v>
                </c:pt>
                <c:pt idx="309004">
                  <c:v>203007</c:v>
                </c:pt>
                <c:pt idx="309005">
                  <c:v>203007</c:v>
                </c:pt>
                <c:pt idx="309006">
                  <c:v>203007</c:v>
                </c:pt>
                <c:pt idx="309007">
                  <c:v>203007</c:v>
                </c:pt>
                <c:pt idx="309008">
                  <c:v>203007</c:v>
                </c:pt>
                <c:pt idx="309009">
                  <c:v>203007</c:v>
                </c:pt>
                <c:pt idx="309010">
                  <c:v>203007</c:v>
                </c:pt>
                <c:pt idx="309011">
                  <c:v>203007</c:v>
                </c:pt>
                <c:pt idx="309012">
                  <c:v>203007</c:v>
                </c:pt>
                <c:pt idx="309013">
                  <c:v>203007</c:v>
                </c:pt>
                <c:pt idx="309014">
                  <c:v>203007</c:v>
                </c:pt>
                <c:pt idx="309015">
                  <c:v>203007</c:v>
                </c:pt>
                <c:pt idx="309016">
                  <c:v>203007</c:v>
                </c:pt>
                <c:pt idx="309017">
                  <c:v>203007</c:v>
                </c:pt>
                <c:pt idx="309018">
                  <c:v>203007</c:v>
                </c:pt>
                <c:pt idx="309019">
                  <c:v>203007</c:v>
                </c:pt>
                <c:pt idx="309020">
                  <c:v>203007</c:v>
                </c:pt>
                <c:pt idx="309021">
                  <c:v>203007</c:v>
                </c:pt>
                <c:pt idx="309022">
                  <c:v>203007</c:v>
                </c:pt>
                <c:pt idx="309023">
                  <c:v>203007</c:v>
                </c:pt>
                <c:pt idx="309024">
                  <c:v>203007</c:v>
                </c:pt>
                <c:pt idx="309025">
                  <c:v>203007</c:v>
                </c:pt>
                <c:pt idx="309026">
                  <c:v>203007</c:v>
                </c:pt>
                <c:pt idx="309027">
                  <c:v>203007</c:v>
                </c:pt>
                <c:pt idx="309028">
                  <c:v>203007</c:v>
                </c:pt>
                <c:pt idx="309029">
                  <c:v>203007</c:v>
                </c:pt>
                <c:pt idx="309030">
                  <c:v>203007</c:v>
                </c:pt>
                <c:pt idx="309031">
                  <c:v>203007</c:v>
                </c:pt>
                <c:pt idx="309032">
                  <c:v>203007</c:v>
                </c:pt>
                <c:pt idx="309033">
                  <c:v>203007</c:v>
                </c:pt>
                <c:pt idx="309034">
                  <c:v>203007</c:v>
                </c:pt>
                <c:pt idx="309035">
                  <c:v>203007</c:v>
                </c:pt>
                <c:pt idx="309036">
                  <c:v>203007</c:v>
                </c:pt>
                <c:pt idx="309037">
                  <c:v>203007</c:v>
                </c:pt>
                <c:pt idx="309038">
                  <c:v>203007</c:v>
                </c:pt>
                <c:pt idx="309039">
                  <c:v>203007</c:v>
                </c:pt>
                <c:pt idx="309040">
                  <c:v>203007</c:v>
                </c:pt>
                <c:pt idx="309041">
                  <c:v>203007</c:v>
                </c:pt>
                <c:pt idx="309042">
                  <c:v>203007</c:v>
                </c:pt>
                <c:pt idx="309043">
                  <c:v>203007</c:v>
                </c:pt>
                <c:pt idx="309044">
                  <c:v>203007</c:v>
                </c:pt>
                <c:pt idx="309045">
                  <c:v>203007</c:v>
                </c:pt>
                <c:pt idx="309046">
                  <c:v>203007</c:v>
                </c:pt>
                <c:pt idx="309047">
                  <c:v>203007</c:v>
                </c:pt>
                <c:pt idx="309048">
                  <c:v>203007</c:v>
                </c:pt>
                <c:pt idx="309049">
                  <c:v>203007</c:v>
                </c:pt>
                <c:pt idx="309050">
                  <c:v>203007</c:v>
                </c:pt>
                <c:pt idx="309051">
                  <c:v>203007</c:v>
                </c:pt>
                <c:pt idx="309052">
                  <c:v>203007</c:v>
                </c:pt>
                <c:pt idx="309053">
                  <c:v>203007</c:v>
                </c:pt>
                <c:pt idx="309054">
                  <c:v>203007</c:v>
                </c:pt>
                <c:pt idx="309055">
                  <c:v>203007</c:v>
                </c:pt>
                <c:pt idx="309056">
                  <c:v>203007</c:v>
                </c:pt>
                <c:pt idx="309057">
                  <c:v>203007</c:v>
                </c:pt>
                <c:pt idx="309058">
                  <c:v>203007</c:v>
                </c:pt>
                <c:pt idx="309059">
                  <c:v>203007</c:v>
                </c:pt>
                <c:pt idx="309060">
                  <c:v>203007</c:v>
                </c:pt>
                <c:pt idx="309061">
                  <c:v>203007</c:v>
                </c:pt>
                <c:pt idx="309062">
                  <c:v>203007</c:v>
                </c:pt>
                <c:pt idx="309063">
                  <c:v>203007</c:v>
                </c:pt>
                <c:pt idx="309064">
                  <c:v>203007</c:v>
                </c:pt>
                <c:pt idx="309065">
                  <c:v>203007</c:v>
                </c:pt>
                <c:pt idx="309066">
                  <c:v>203007</c:v>
                </c:pt>
                <c:pt idx="309067">
                  <c:v>203007</c:v>
                </c:pt>
                <c:pt idx="309068">
                  <c:v>203007</c:v>
                </c:pt>
                <c:pt idx="309069">
                  <c:v>203007</c:v>
                </c:pt>
                <c:pt idx="309070">
                  <c:v>203007</c:v>
                </c:pt>
                <c:pt idx="309071">
                  <c:v>203007</c:v>
                </c:pt>
                <c:pt idx="309072">
                  <c:v>203007</c:v>
                </c:pt>
                <c:pt idx="309073">
                  <c:v>203007</c:v>
                </c:pt>
                <c:pt idx="309074">
                  <c:v>203007</c:v>
                </c:pt>
                <c:pt idx="309075">
                  <c:v>203007</c:v>
                </c:pt>
                <c:pt idx="309076">
                  <c:v>203007</c:v>
                </c:pt>
                <c:pt idx="309077">
                  <c:v>203007</c:v>
                </c:pt>
                <c:pt idx="309078">
                  <c:v>203007</c:v>
                </c:pt>
                <c:pt idx="309079">
                  <c:v>203007</c:v>
                </c:pt>
                <c:pt idx="309080">
                  <c:v>203007</c:v>
                </c:pt>
                <c:pt idx="309081">
                  <c:v>203007</c:v>
                </c:pt>
                <c:pt idx="309082">
                  <c:v>203007</c:v>
                </c:pt>
                <c:pt idx="309083">
                  <c:v>203007</c:v>
                </c:pt>
                <c:pt idx="309084">
                  <c:v>203007</c:v>
                </c:pt>
                <c:pt idx="309085">
                  <c:v>203007</c:v>
                </c:pt>
                <c:pt idx="309086">
                  <c:v>203007</c:v>
                </c:pt>
                <c:pt idx="309087">
                  <c:v>203007</c:v>
                </c:pt>
                <c:pt idx="309088">
                  <c:v>203007</c:v>
                </c:pt>
                <c:pt idx="309089">
                  <c:v>203007</c:v>
                </c:pt>
                <c:pt idx="309090">
                  <c:v>203007</c:v>
                </c:pt>
                <c:pt idx="309091">
                  <c:v>203007</c:v>
                </c:pt>
                <c:pt idx="309092">
                  <c:v>203007</c:v>
                </c:pt>
                <c:pt idx="309093">
                  <c:v>203007</c:v>
                </c:pt>
                <c:pt idx="309094">
                  <c:v>203007</c:v>
                </c:pt>
                <c:pt idx="309095">
                  <c:v>203007</c:v>
                </c:pt>
                <c:pt idx="309096">
                  <c:v>203007</c:v>
                </c:pt>
                <c:pt idx="309097">
                  <c:v>203007</c:v>
                </c:pt>
                <c:pt idx="309098">
                  <c:v>203007</c:v>
                </c:pt>
                <c:pt idx="309099">
                  <c:v>203007</c:v>
                </c:pt>
                <c:pt idx="309100">
                  <c:v>203007</c:v>
                </c:pt>
                <c:pt idx="309101">
                  <c:v>203007</c:v>
                </c:pt>
                <c:pt idx="309102">
                  <c:v>203007</c:v>
                </c:pt>
                <c:pt idx="309103">
                  <c:v>203007</c:v>
                </c:pt>
                <c:pt idx="309104">
                  <c:v>203007</c:v>
                </c:pt>
                <c:pt idx="309105">
                  <c:v>203007</c:v>
                </c:pt>
                <c:pt idx="309106">
                  <c:v>203007</c:v>
                </c:pt>
                <c:pt idx="309107">
                  <c:v>203007</c:v>
                </c:pt>
                <c:pt idx="309108">
                  <c:v>203007</c:v>
                </c:pt>
                <c:pt idx="309109">
                  <c:v>203007</c:v>
                </c:pt>
                <c:pt idx="309110">
                  <c:v>203007</c:v>
                </c:pt>
                <c:pt idx="309111">
                  <c:v>203007</c:v>
                </c:pt>
                <c:pt idx="309112">
                  <c:v>203007</c:v>
                </c:pt>
                <c:pt idx="309113">
                  <c:v>203007</c:v>
                </c:pt>
                <c:pt idx="309114">
                  <c:v>203007</c:v>
                </c:pt>
                <c:pt idx="309115">
                  <c:v>203007</c:v>
                </c:pt>
                <c:pt idx="309116">
                  <c:v>203007</c:v>
                </c:pt>
                <c:pt idx="309117">
                  <c:v>203007</c:v>
                </c:pt>
                <c:pt idx="309118">
                  <c:v>203007</c:v>
                </c:pt>
                <c:pt idx="309119">
                  <c:v>203007</c:v>
                </c:pt>
                <c:pt idx="309120">
                  <c:v>203007</c:v>
                </c:pt>
                <c:pt idx="309121">
                  <c:v>203007</c:v>
                </c:pt>
                <c:pt idx="309122">
                  <c:v>203007</c:v>
                </c:pt>
                <c:pt idx="309123">
                  <c:v>203007</c:v>
                </c:pt>
                <c:pt idx="309124">
                  <c:v>203007</c:v>
                </c:pt>
                <c:pt idx="309125">
                  <c:v>203007</c:v>
                </c:pt>
                <c:pt idx="309126">
                  <c:v>203007</c:v>
                </c:pt>
                <c:pt idx="309127">
                  <c:v>203007</c:v>
                </c:pt>
                <c:pt idx="309128">
                  <c:v>203007</c:v>
                </c:pt>
                <c:pt idx="309129">
                  <c:v>203007</c:v>
                </c:pt>
                <c:pt idx="309130">
                  <c:v>203007</c:v>
                </c:pt>
                <c:pt idx="309131">
                  <c:v>203007</c:v>
                </c:pt>
                <c:pt idx="309132">
                  <c:v>203007</c:v>
                </c:pt>
                <c:pt idx="309133">
                  <c:v>203007</c:v>
                </c:pt>
                <c:pt idx="309134">
                  <c:v>203007</c:v>
                </c:pt>
                <c:pt idx="309135">
                  <c:v>203007</c:v>
                </c:pt>
                <c:pt idx="309136">
                  <c:v>203007</c:v>
                </c:pt>
                <c:pt idx="309137">
                  <c:v>203007</c:v>
                </c:pt>
                <c:pt idx="309138">
                  <c:v>203007</c:v>
                </c:pt>
                <c:pt idx="309139">
                  <c:v>203007</c:v>
                </c:pt>
                <c:pt idx="309140">
                  <c:v>203007</c:v>
                </c:pt>
                <c:pt idx="309141">
                  <c:v>203007</c:v>
                </c:pt>
                <c:pt idx="309142">
                  <c:v>203007</c:v>
                </c:pt>
                <c:pt idx="309143">
                  <c:v>203007</c:v>
                </c:pt>
                <c:pt idx="309144">
                  <c:v>203007</c:v>
                </c:pt>
                <c:pt idx="309145">
                  <c:v>203007</c:v>
                </c:pt>
                <c:pt idx="309146">
                  <c:v>203007</c:v>
                </c:pt>
                <c:pt idx="309147">
                  <c:v>203007</c:v>
                </c:pt>
                <c:pt idx="309148">
                  <c:v>203007</c:v>
                </c:pt>
                <c:pt idx="309149">
                  <c:v>203007</c:v>
                </c:pt>
                <c:pt idx="309150">
                  <c:v>203007</c:v>
                </c:pt>
                <c:pt idx="309151">
                  <c:v>203007</c:v>
                </c:pt>
                <c:pt idx="309152">
                  <c:v>203007</c:v>
                </c:pt>
                <c:pt idx="309153">
                  <c:v>203007</c:v>
                </c:pt>
                <c:pt idx="309154">
                  <c:v>203007</c:v>
                </c:pt>
                <c:pt idx="309155">
                  <c:v>203007</c:v>
                </c:pt>
                <c:pt idx="309156">
                  <c:v>203007</c:v>
                </c:pt>
                <c:pt idx="309157">
                  <c:v>203007</c:v>
                </c:pt>
                <c:pt idx="309158">
                  <c:v>203007</c:v>
                </c:pt>
                <c:pt idx="309159">
                  <c:v>203007</c:v>
                </c:pt>
                <c:pt idx="309160">
                  <c:v>203007</c:v>
                </c:pt>
                <c:pt idx="309161">
                  <c:v>203007</c:v>
                </c:pt>
                <c:pt idx="309162">
                  <c:v>203007</c:v>
                </c:pt>
                <c:pt idx="309163">
                  <c:v>203007</c:v>
                </c:pt>
                <c:pt idx="309164">
                  <c:v>203007</c:v>
                </c:pt>
                <c:pt idx="309165">
                  <c:v>203007</c:v>
                </c:pt>
                <c:pt idx="309166">
                  <c:v>203007</c:v>
                </c:pt>
                <c:pt idx="309167">
                  <c:v>203007</c:v>
                </c:pt>
                <c:pt idx="309168">
                  <c:v>203007</c:v>
                </c:pt>
                <c:pt idx="309169">
                  <c:v>203007</c:v>
                </c:pt>
                <c:pt idx="309170">
                  <c:v>203007</c:v>
                </c:pt>
                <c:pt idx="309171">
                  <c:v>203007</c:v>
                </c:pt>
                <c:pt idx="309172">
                  <c:v>203007</c:v>
                </c:pt>
                <c:pt idx="309173">
                  <c:v>203007</c:v>
                </c:pt>
                <c:pt idx="309174">
                  <c:v>203007</c:v>
                </c:pt>
                <c:pt idx="309175">
                  <c:v>203007</c:v>
                </c:pt>
                <c:pt idx="309176">
                  <c:v>203007</c:v>
                </c:pt>
                <c:pt idx="309177">
                  <c:v>203007</c:v>
                </c:pt>
                <c:pt idx="309178">
                  <c:v>203007</c:v>
                </c:pt>
                <c:pt idx="309179">
                  <c:v>203007</c:v>
                </c:pt>
                <c:pt idx="309180">
                  <c:v>203007</c:v>
                </c:pt>
                <c:pt idx="309181">
                  <c:v>203007</c:v>
                </c:pt>
                <c:pt idx="309182">
                  <c:v>203007</c:v>
                </c:pt>
                <c:pt idx="309183">
                  <c:v>203007</c:v>
                </c:pt>
                <c:pt idx="309184">
                  <c:v>203007</c:v>
                </c:pt>
                <c:pt idx="309185">
                  <c:v>203007</c:v>
                </c:pt>
                <c:pt idx="309186">
                  <c:v>203007</c:v>
                </c:pt>
                <c:pt idx="309187">
                  <c:v>203007</c:v>
                </c:pt>
                <c:pt idx="309188">
                  <c:v>203007</c:v>
                </c:pt>
                <c:pt idx="309189">
                  <c:v>203007</c:v>
                </c:pt>
                <c:pt idx="309190">
                  <c:v>203007</c:v>
                </c:pt>
                <c:pt idx="309191">
                  <c:v>203007</c:v>
                </c:pt>
                <c:pt idx="309192">
                  <c:v>203007</c:v>
                </c:pt>
                <c:pt idx="309193">
                  <c:v>203007</c:v>
                </c:pt>
                <c:pt idx="309194">
                  <c:v>203007</c:v>
                </c:pt>
                <c:pt idx="309195">
                  <c:v>203007</c:v>
                </c:pt>
                <c:pt idx="309196">
                  <c:v>203007</c:v>
                </c:pt>
                <c:pt idx="309197">
                  <c:v>203007</c:v>
                </c:pt>
                <c:pt idx="309198">
                  <c:v>203007</c:v>
                </c:pt>
                <c:pt idx="309199">
                  <c:v>203007</c:v>
                </c:pt>
                <c:pt idx="309200">
                  <c:v>203007</c:v>
                </c:pt>
                <c:pt idx="309201">
                  <c:v>203007</c:v>
                </c:pt>
                <c:pt idx="309202">
                  <c:v>203007</c:v>
                </c:pt>
                <c:pt idx="309203">
                  <c:v>203007</c:v>
                </c:pt>
                <c:pt idx="309204">
                  <c:v>203007</c:v>
                </c:pt>
                <c:pt idx="309205">
                  <c:v>203007</c:v>
                </c:pt>
                <c:pt idx="309206">
                  <c:v>203007</c:v>
                </c:pt>
                <c:pt idx="309207">
                  <c:v>203007</c:v>
                </c:pt>
                <c:pt idx="309208">
                  <c:v>203007</c:v>
                </c:pt>
                <c:pt idx="309209">
                  <c:v>203007</c:v>
                </c:pt>
                <c:pt idx="309210">
                  <c:v>203007</c:v>
                </c:pt>
                <c:pt idx="309211">
                  <c:v>203007</c:v>
                </c:pt>
                <c:pt idx="309212">
                  <c:v>203007</c:v>
                </c:pt>
                <c:pt idx="309213">
                  <c:v>203007</c:v>
                </c:pt>
                <c:pt idx="309214">
                  <c:v>203007</c:v>
                </c:pt>
                <c:pt idx="309215">
                  <c:v>203007</c:v>
                </c:pt>
                <c:pt idx="309216">
                  <c:v>203007</c:v>
                </c:pt>
                <c:pt idx="309217">
                  <c:v>203007</c:v>
                </c:pt>
                <c:pt idx="309218">
                  <c:v>203007</c:v>
                </c:pt>
                <c:pt idx="309219">
                  <c:v>203007</c:v>
                </c:pt>
                <c:pt idx="309220">
                  <c:v>203007</c:v>
                </c:pt>
                <c:pt idx="309221">
                  <c:v>203007</c:v>
                </c:pt>
                <c:pt idx="309222">
                  <c:v>203007</c:v>
                </c:pt>
                <c:pt idx="309223">
                  <c:v>203007</c:v>
                </c:pt>
                <c:pt idx="309224">
                  <c:v>203007</c:v>
                </c:pt>
                <c:pt idx="309225">
                  <c:v>203007</c:v>
                </c:pt>
                <c:pt idx="309226">
                  <c:v>203007</c:v>
                </c:pt>
                <c:pt idx="309227">
                  <c:v>203007</c:v>
                </c:pt>
                <c:pt idx="309228">
                  <c:v>203007</c:v>
                </c:pt>
                <c:pt idx="309229">
                  <c:v>203007</c:v>
                </c:pt>
                <c:pt idx="309230">
                  <c:v>203007</c:v>
                </c:pt>
                <c:pt idx="309231">
                  <c:v>203007</c:v>
                </c:pt>
                <c:pt idx="309232">
                  <c:v>203007</c:v>
                </c:pt>
                <c:pt idx="309233">
                  <c:v>203007</c:v>
                </c:pt>
                <c:pt idx="309234">
                  <c:v>203007</c:v>
                </c:pt>
                <c:pt idx="309235">
                  <c:v>203007</c:v>
                </c:pt>
                <c:pt idx="309236">
                  <c:v>203007</c:v>
                </c:pt>
                <c:pt idx="309237">
                  <c:v>203007</c:v>
                </c:pt>
                <c:pt idx="309238">
                  <c:v>203007</c:v>
                </c:pt>
                <c:pt idx="309239">
                  <c:v>203007</c:v>
                </c:pt>
                <c:pt idx="309240">
                  <c:v>203007</c:v>
                </c:pt>
                <c:pt idx="309241">
                  <c:v>203007</c:v>
                </c:pt>
                <c:pt idx="309242">
                  <c:v>203007</c:v>
                </c:pt>
                <c:pt idx="309243">
                  <c:v>203007</c:v>
                </c:pt>
                <c:pt idx="309244">
                  <c:v>203007</c:v>
                </c:pt>
                <c:pt idx="309245">
                  <c:v>203007</c:v>
                </c:pt>
                <c:pt idx="309246">
                  <c:v>203007</c:v>
                </c:pt>
                <c:pt idx="309247">
                  <c:v>203007</c:v>
                </c:pt>
                <c:pt idx="309248">
                  <c:v>203007</c:v>
                </c:pt>
                <c:pt idx="309249">
                  <c:v>203007</c:v>
                </c:pt>
                <c:pt idx="309250">
                  <c:v>203007</c:v>
                </c:pt>
                <c:pt idx="309251">
                  <c:v>203007</c:v>
                </c:pt>
                <c:pt idx="309252">
                  <c:v>203007</c:v>
                </c:pt>
                <c:pt idx="309253">
                  <c:v>203007</c:v>
                </c:pt>
                <c:pt idx="309254">
                  <c:v>203007</c:v>
                </c:pt>
                <c:pt idx="309255">
                  <c:v>203007</c:v>
                </c:pt>
                <c:pt idx="309256">
                  <c:v>203007</c:v>
                </c:pt>
                <c:pt idx="309257">
                  <c:v>203007</c:v>
                </c:pt>
                <c:pt idx="309258">
                  <c:v>203007</c:v>
                </c:pt>
                <c:pt idx="309259">
                  <c:v>203007</c:v>
                </c:pt>
                <c:pt idx="309260">
                  <c:v>203007</c:v>
                </c:pt>
                <c:pt idx="309261">
                  <c:v>203007</c:v>
                </c:pt>
                <c:pt idx="309262">
                  <c:v>203007</c:v>
                </c:pt>
                <c:pt idx="309263">
                  <c:v>203007</c:v>
                </c:pt>
                <c:pt idx="309264">
                  <c:v>203007</c:v>
                </c:pt>
                <c:pt idx="309265">
                  <c:v>203007</c:v>
                </c:pt>
                <c:pt idx="309266">
                  <c:v>203007</c:v>
                </c:pt>
                <c:pt idx="309267">
                  <c:v>203007</c:v>
                </c:pt>
                <c:pt idx="309268">
                  <c:v>203007</c:v>
                </c:pt>
                <c:pt idx="309269">
                  <c:v>203007</c:v>
                </c:pt>
                <c:pt idx="309270">
                  <c:v>203007</c:v>
                </c:pt>
                <c:pt idx="309271">
                  <c:v>203007</c:v>
                </c:pt>
                <c:pt idx="309272">
                  <c:v>203007</c:v>
                </c:pt>
                <c:pt idx="309273">
                  <c:v>203007</c:v>
                </c:pt>
                <c:pt idx="309274">
                  <c:v>203007</c:v>
                </c:pt>
                <c:pt idx="309275">
                  <c:v>203007</c:v>
                </c:pt>
                <c:pt idx="309276">
                  <c:v>203007</c:v>
                </c:pt>
                <c:pt idx="309277">
                  <c:v>203007</c:v>
                </c:pt>
                <c:pt idx="309278">
                  <c:v>203007</c:v>
                </c:pt>
                <c:pt idx="309279">
                  <c:v>203007</c:v>
                </c:pt>
                <c:pt idx="309280">
                  <c:v>203007</c:v>
                </c:pt>
                <c:pt idx="309281">
                  <c:v>203007</c:v>
                </c:pt>
                <c:pt idx="309282">
                  <c:v>203007</c:v>
                </c:pt>
                <c:pt idx="309283">
                  <c:v>203007</c:v>
                </c:pt>
                <c:pt idx="309284">
                  <c:v>203007</c:v>
                </c:pt>
                <c:pt idx="309285">
                  <c:v>203007</c:v>
                </c:pt>
                <c:pt idx="309286">
                  <c:v>203007</c:v>
                </c:pt>
                <c:pt idx="309287">
                  <c:v>203007</c:v>
                </c:pt>
                <c:pt idx="309288">
                  <c:v>203007</c:v>
                </c:pt>
                <c:pt idx="309289">
                  <c:v>203007</c:v>
                </c:pt>
                <c:pt idx="309290">
                  <c:v>203007</c:v>
                </c:pt>
                <c:pt idx="309291">
                  <c:v>203007</c:v>
                </c:pt>
                <c:pt idx="309292">
                  <c:v>203007</c:v>
                </c:pt>
                <c:pt idx="309293">
                  <c:v>203007</c:v>
                </c:pt>
                <c:pt idx="309294">
                  <c:v>203007</c:v>
                </c:pt>
                <c:pt idx="309295">
                  <c:v>203007</c:v>
                </c:pt>
                <c:pt idx="309296">
                  <c:v>203007</c:v>
                </c:pt>
                <c:pt idx="309297">
                  <c:v>203007</c:v>
                </c:pt>
                <c:pt idx="309298">
                  <c:v>203007</c:v>
                </c:pt>
                <c:pt idx="309299">
                  <c:v>203007</c:v>
                </c:pt>
                <c:pt idx="309300">
                  <c:v>203007</c:v>
                </c:pt>
                <c:pt idx="309301">
                  <c:v>203007</c:v>
                </c:pt>
                <c:pt idx="309302">
                  <c:v>203007</c:v>
                </c:pt>
                <c:pt idx="309303">
                  <c:v>203007</c:v>
                </c:pt>
                <c:pt idx="309304">
                  <c:v>203007</c:v>
                </c:pt>
                <c:pt idx="309305">
                  <c:v>203007</c:v>
                </c:pt>
                <c:pt idx="309306">
                  <c:v>203007</c:v>
                </c:pt>
                <c:pt idx="309307">
                  <c:v>203007</c:v>
                </c:pt>
                <c:pt idx="309308">
                  <c:v>203007</c:v>
                </c:pt>
                <c:pt idx="309309">
                  <c:v>203007</c:v>
                </c:pt>
                <c:pt idx="309310">
                  <c:v>203007</c:v>
                </c:pt>
                <c:pt idx="309311">
                  <c:v>203007</c:v>
                </c:pt>
                <c:pt idx="309312">
                  <c:v>203007</c:v>
                </c:pt>
                <c:pt idx="309313">
                  <c:v>203007</c:v>
                </c:pt>
                <c:pt idx="309314">
                  <c:v>203007</c:v>
                </c:pt>
                <c:pt idx="309315">
                  <c:v>203007</c:v>
                </c:pt>
                <c:pt idx="309316">
                  <c:v>203007</c:v>
                </c:pt>
                <c:pt idx="309317">
                  <c:v>203007</c:v>
                </c:pt>
                <c:pt idx="309318">
                  <c:v>203007</c:v>
                </c:pt>
                <c:pt idx="309319">
                  <c:v>203007</c:v>
                </c:pt>
                <c:pt idx="309320">
                  <c:v>203007</c:v>
                </c:pt>
                <c:pt idx="309321">
                  <c:v>203007</c:v>
                </c:pt>
                <c:pt idx="309322">
                  <c:v>203007</c:v>
                </c:pt>
                <c:pt idx="309323">
                  <c:v>203007</c:v>
                </c:pt>
                <c:pt idx="309324">
                  <c:v>203007</c:v>
                </c:pt>
                <c:pt idx="309325">
                  <c:v>203007</c:v>
                </c:pt>
                <c:pt idx="309326">
                  <c:v>203007</c:v>
                </c:pt>
                <c:pt idx="309327">
                  <c:v>203007</c:v>
                </c:pt>
                <c:pt idx="309328">
                  <c:v>203007</c:v>
                </c:pt>
                <c:pt idx="309329">
                  <c:v>203007</c:v>
                </c:pt>
                <c:pt idx="309330">
                  <c:v>203007</c:v>
                </c:pt>
                <c:pt idx="309331">
                  <c:v>203007</c:v>
                </c:pt>
                <c:pt idx="309332">
                  <c:v>203007</c:v>
                </c:pt>
                <c:pt idx="309333">
                  <c:v>203007</c:v>
                </c:pt>
                <c:pt idx="309334">
                  <c:v>203007</c:v>
                </c:pt>
                <c:pt idx="309335">
                  <c:v>203007</c:v>
                </c:pt>
                <c:pt idx="309336">
                  <c:v>203007</c:v>
                </c:pt>
                <c:pt idx="309337">
                  <c:v>203007</c:v>
                </c:pt>
                <c:pt idx="309338">
                  <c:v>203007</c:v>
                </c:pt>
                <c:pt idx="309339">
                  <c:v>203007</c:v>
                </c:pt>
                <c:pt idx="309340">
                  <c:v>203007</c:v>
                </c:pt>
                <c:pt idx="309341">
                  <c:v>203007</c:v>
                </c:pt>
                <c:pt idx="309342">
                  <c:v>203007</c:v>
                </c:pt>
                <c:pt idx="309343">
                  <c:v>203007</c:v>
                </c:pt>
                <c:pt idx="309344">
                  <c:v>203007</c:v>
                </c:pt>
                <c:pt idx="309345">
                  <c:v>203007</c:v>
                </c:pt>
                <c:pt idx="309346">
                  <c:v>203007</c:v>
                </c:pt>
                <c:pt idx="309347">
                  <c:v>203007</c:v>
                </c:pt>
                <c:pt idx="309348">
                  <c:v>203007</c:v>
                </c:pt>
                <c:pt idx="309349">
                  <c:v>203007</c:v>
                </c:pt>
                <c:pt idx="309350">
                  <c:v>203007</c:v>
                </c:pt>
                <c:pt idx="309351">
                  <c:v>203007</c:v>
                </c:pt>
                <c:pt idx="309352">
                  <c:v>203007</c:v>
                </c:pt>
                <c:pt idx="309353">
                  <c:v>203007</c:v>
                </c:pt>
                <c:pt idx="309354">
                  <c:v>203007</c:v>
                </c:pt>
                <c:pt idx="309355">
                  <c:v>203007</c:v>
                </c:pt>
                <c:pt idx="309356">
                  <c:v>203007</c:v>
                </c:pt>
                <c:pt idx="309357">
                  <c:v>203007</c:v>
                </c:pt>
                <c:pt idx="309358">
                  <c:v>203007</c:v>
                </c:pt>
                <c:pt idx="309359">
                  <c:v>203007</c:v>
                </c:pt>
                <c:pt idx="309360">
                  <c:v>203007</c:v>
                </c:pt>
                <c:pt idx="309361">
                  <c:v>203007</c:v>
                </c:pt>
                <c:pt idx="309362">
                  <c:v>203007</c:v>
                </c:pt>
                <c:pt idx="309363">
                  <c:v>203007</c:v>
                </c:pt>
                <c:pt idx="309364">
                  <c:v>203007</c:v>
                </c:pt>
                <c:pt idx="309365">
                  <c:v>203007</c:v>
                </c:pt>
                <c:pt idx="309366">
                  <c:v>203007</c:v>
                </c:pt>
                <c:pt idx="309367">
                  <c:v>203007</c:v>
                </c:pt>
                <c:pt idx="309368">
                  <c:v>203007</c:v>
                </c:pt>
                <c:pt idx="309369">
                  <c:v>203007</c:v>
                </c:pt>
                <c:pt idx="309370">
                  <c:v>203007</c:v>
                </c:pt>
                <c:pt idx="309371">
                  <c:v>203007</c:v>
                </c:pt>
                <c:pt idx="309372">
                  <c:v>203007</c:v>
                </c:pt>
                <c:pt idx="309373">
                  <c:v>203007</c:v>
                </c:pt>
                <c:pt idx="309374">
                  <c:v>203007</c:v>
                </c:pt>
                <c:pt idx="309375">
                  <c:v>203007</c:v>
                </c:pt>
                <c:pt idx="309376">
                  <c:v>203007</c:v>
                </c:pt>
                <c:pt idx="309377">
                  <c:v>203007</c:v>
                </c:pt>
                <c:pt idx="309378">
                  <c:v>203007</c:v>
                </c:pt>
                <c:pt idx="309379">
                  <c:v>203007</c:v>
                </c:pt>
                <c:pt idx="309380">
                  <c:v>203007</c:v>
                </c:pt>
                <c:pt idx="309381">
                  <c:v>203007</c:v>
                </c:pt>
                <c:pt idx="309382">
                  <c:v>203007</c:v>
                </c:pt>
                <c:pt idx="309383">
                  <c:v>203007</c:v>
                </c:pt>
                <c:pt idx="309384">
                  <c:v>203007</c:v>
                </c:pt>
                <c:pt idx="309385">
                  <c:v>203007</c:v>
                </c:pt>
                <c:pt idx="309386">
                  <c:v>203007</c:v>
                </c:pt>
                <c:pt idx="309387">
                  <c:v>203007</c:v>
                </c:pt>
                <c:pt idx="309388">
                  <c:v>203007</c:v>
                </c:pt>
                <c:pt idx="309389">
                  <c:v>203007</c:v>
                </c:pt>
                <c:pt idx="309390">
                  <c:v>203007</c:v>
                </c:pt>
                <c:pt idx="309391">
                  <c:v>203007</c:v>
                </c:pt>
                <c:pt idx="309392">
                  <c:v>203007</c:v>
                </c:pt>
                <c:pt idx="309393">
                  <c:v>203007</c:v>
                </c:pt>
                <c:pt idx="309394">
                  <c:v>203007</c:v>
                </c:pt>
                <c:pt idx="309395">
                  <c:v>203007</c:v>
                </c:pt>
                <c:pt idx="309396">
                  <c:v>203007</c:v>
                </c:pt>
                <c:pt idx="309397">
                  <c:v>203007</c:v>
                </c:pt>
                <c:pt idx="309398">
                  <c:v>203007</c:v>
                </c:pt>
                <c:pt idx="309399">
                  <c:v>203007</c:v>
                </c:pt>
                <c:pt idx="309400">
                  <c:v>203007</c:v>
                </c:pt>
                <c:pt idx="309401">
                  <c:v>203007</c:v>
                </c:pt>
                <c:pt idx="309402">
                  <c:v>203007</c:v>
                </c:pt>
                <c:pt idx="309403">
                  <c:v>203007</c:v>
                </c:pt>
                <c:pt idx="309404">
                  <c:v>203007</c:v>
                </c:pt>
                <c:pt idx="309405">
                  <c:v>203007</c:v>
                </c:pt>
                <c:pt idx="309406">
                  <c:v>203007</c:v>
                </c:pt>
                <c:pt idx="309407">
                  <c:v>203007</c:v>
                </c:pt>
                <c:pt idx="309408">
                  <c:v>203007</c:v>
                </c:pt>
                <c:pt idx="309409">
                  <c:v>203007</c:v>
                </c:pt>
                <c:pt idx="309410">
                  <c:v>203007</c:v>
                </c:pt>
                <c:pt idx="309411">
                  <c:v>203007</c:v>
                </c:pt>
                <c:pt idx="309412">
                  <c:v>203007</c:v>
                </c:pt>
                <c:pt idx="309413">
                  <c:v>203007</c:v>
                </c:pt>
                <c:pt idx="309414">
                  <c:v>203007</c:v>
                </c:pt>
                <c:pt idx="309415">
                  <c:v>203007</c:v>
                </c:pt>
                <c:pt idx="309416">
                  <c:v>203007</c:v>
                </c:pt>
                <c:pt idx="309417">
                  <c:v>203007</c:v>
                </c:pt>
                <c:pt idx="309418">
                  <c:v>203007</c:v>
                </c:pt>
                <c:pt idx="309419">
                  <c:v>203007</c:v>
                </c:pt>
                <c:pt idx="309420">
                  <c:v>203007</c:v>
                </c:pt>
                <c:pt idx="309421">
                  <c:v>203007</c:v>
                </c:pt>
                <c:pt idx="309422">
                  <c:v>203007</c:v>
                </c:pt>
                <c:pt idx="309423">
                  <c:v>203007</c:v>
                </c:pt>
                <c:pt idx="309424">
                  <c:v>203007</c:v>
                </c:pt>
                <c:pt idx="309425">
                  <c:v>203007</c:v>
                </c:pt>
                <c:pt idx="309426">
                  <c:v>203007</c:v>
                </c:pt>
                <c:pt idx="309427">
                  <c:v>203007</c:v>
                </c:pt>
                <c:pt idx="309428">
                  <c:v>203007</c:v>
                </c:pt>
                <c:pt idx="309429">
                  <c:v>203007</c:v>
                </c:pt>
                <c:pt idx="309430">
                  <c:v>203007</c:v>
                </c:pt>
                <c:pt idx="309431">
                  <c:v>203007</c:v>
                </c:pt>
                <c:pt idx="309432">
                  <c:v>203007</c:v>
                </c:pt>
                <c:pt idx="309433">
                  <c:v>203007</c:v>
                </c:pt>
                <c:pt idx="309434">
                  <c:v>203007</c:v>
                </c:pt>
                <c:pt idx="309435">
                  <c:v>203007</c:v>
                </c:pt>
                <c:pt idx="309436">
                  <c:v>203007</c:v>
                </c:pt>
                <c:pt idx="309437">
                  <c:v>203007</c:v>
                </c:pt>
                <c:pt idx="309438">
                  <c:v>203007</c:v>
                </c:pt>
                <c:pt idx="309439">
                  <c:v>203007</c:v>
                </c:pt>
                <c:pt idx="309440">
                  <c:v>203007</c:v>
                </c:pt>
                <c:pt idx="309441">
                  <c:v>203007</c:v>
                </c:pt>
                <c:pt idx="309442">
                  <c:v>203007</c:v>
                </c:pt>
                <c:pt idx="309443">
                  <c:v>203007</c:v>
                </c:pt>
                <c:pt idx="309444">
                  <c:v>203007</c:v>
                </c:pt>
                <c:pt idx="309445">
                  <c:v>203007</c:v>
                </c:pt>
                <c:pt idx="309446">
                  <c:v>203007</c:v>
                </c:pt>
                <c:pt idx="309447">
                  <c:v>203007</c:v>
                </c:pt>
                <c:pt idx="309448">
                  <c:v>203007</c:v>
                </c:pt>
                <c:pt idx="309449">
                  <c:v>203007</c:v>
                </c:pt>
                <c:pt idx="309450">
                  <c:v>203007</c:v>
                </c:pt>
                <c:pt idx="309451">
                  <c:v>203007</c:v>
                </c:pt>
                <c:pt idx="309452">
                  <c:v>203007</c:v>
                </c:pt>
                <c:pt idx="309453">
                  <c:v>203007</c:v>
                </c:pt>
                <c:pt idx="309454">
                  <c:v>203007</c:v>
                </c:pt>
                <c:pt idx="309455">
                  <c:v>203007</c:v>
                </c:pt>
                <c:pt idx="309456">
                  <c:v>203007</c:v>
                </c:pt>
                <c:pt idx="309457">
                  <c:v>203007</c:v>
                </c:pt>
                <c:pt idx="309458">
                  <c:v>203007</c:v>
                </c:pt>
                <c:pt idx="309459">
                  <c:v>203007</c:v>
                </c:pt>
                <c:pt idx="309460">
                  <c:v>203007</c:v>
                </c:pt>
                <c:pt idx="309461">
                  <c:v>203007</c:v>
                </c:pt>
                <c:pt idx="309462">
                  <c:v>203007</c:v>
                </c:pt>
                <c:pt idx="309463">
                  <c:v>203007</c:v>
                </c:pt>
                <c:pt idx="309464">
                  <c:v>203007</c:v>
                </c:pt>
                <c:pt idx="309465">
                  <c:v>203007</c:v>
                </c:pt>
                <c:pt idx="309466">
                  <c:v>203007</c:v>
                </c:pt>
                <c:pt idx="309467">
                  <c:v>203007</c:v>
                </c:pt>
                <c:pt idx="309468">
                  <c:v>203007</c:v>
                </c:pt>
                <c:pt idx="309469">
                  <c:v>203007</c:v>
                </c:pt>
                <c:pt idx="309470">
                  <c:v>203007</c:v>
                </c:pt>
                <c:pt idx="309471">
                  <c:v>203007</c:v>
                </c:pt>
                <c:pt idx="309472">
                  <c:v>203007</c:v>
                </c:pt>
                <c:pt idx="309473">
                  <c:v>203007</c:v>
                </c:pt>
                <c:pt idx="309474">
                  <c:v>203007</c:v>
                </c:pt>
                <c:pt idx="309475">
                  <c:v>203007</c:v>
                </c:pt>
                <c:pt idx="309476">
                  <c:v>203007</c:v>
                </c:pt>
                <c:pt idx="309477">
                  <c:v>203007</c:v>
                </c:pt>
                <c:pt idx="309478">
                  <c:v>203007</c:v>
                </c:pt>
                <c:pt idx="309479">
                  <c:v>203007</c:v>
                </c:pt>
                <c:pt idx="309480">
                  <c:v>203007</c:v>
                </c:pt>
                <c:pt idx="309481">
                  <c:v>203007</c:v>
                </c:pt>
                <c:pt idx="309482">
                  <c:v>203007</c:v>
                </c:pt>
                <c:pt idx="309483">
                  <c:v>203007</c:v>
                </c:pt>
                <c:pt idx="309484">
                  <c:v>203007</c:v>
                </c:pt>
                <c:pt idx="309485">
                  <c:v>203007</c:v>
                </c:pt>
                <c:pt idx="309486">
                  <c:v>203007</c:v>
                </c:pt>
                <c:pt idx="309487">
                  <c:v>203007</c:v>
                </c:pt>
                <c:pt idx="309488">
                  <c:v>203007</c:v>
                </c:pt>
                <c:pt idx="309489">
                  <c:v>203007</c:v>
                </c:pt>
                <c:pt idx="309490">
                  <c:v>203007</c:v>
                </c:pt>
                <c:pt idx="309491">
                  <c:v>203007</c:v>
                </c:pt>
                <c:pt idx="309492">
                  <c:v>203007</c:v>
                </c:pt>
                <c:pt idx="309493">
                  <c:v>203007</c:v>
                </c:pt>
                <c:pt idx="309494">
                  <c:v>203007</c:v>
                </c:pt>
                <c:pt idx="309495">
                  <c:v>203007</c:v>
                </c:pt>
                <c:pt idx="309496">
                  <c:v>203007</c:v>
                </c:pt>
                <c:pt idx="309497">
                  <c:v>203007</c:v>
                </c:pt>
                <c:pt idx="309498">
                  <c:v>203007</c:v>
                </c:pt>
                <c:pt idx="309499">
                  <c:v>203007</c:v>
                </c:pt>
                <c:pt idx="309500">
                  <c:v>203007</c:v>
                </c:pt>
                <c:pt idx="309501">
                  <c:v>203007</c:v>
                </c:pt>
                <c:pt idx="309502">
                  <c:v>203007</c:v>
                </c:pt>
                <c:pt idx="309503">
                  <c:v>203007</c:v>
                </c:pt>
                <c:pt idx="309504">
                  <c:v>203007</c:v>
                </c:pt>
                <c:pt idx="309505">
                  <c:v>203007</c:v>
                </c:pt>
                <c:pt idx="309506">
                  <c:v>203007</c:v>
                </c:pt>
                <c:pt idx="309507">
                  <c:v>203007</c:v>
                </c:pt>
                <c:pt idx="309508">
                  <c:v>203007</c:v>
                </c:pt>
                <c:pt idx="309509">
                  <c:v>203007</c:v>
                </c:pt>
                <c:pt idx="309510">
                  <c:v>203007</c:v>
                </c:pt>
                <c:pt idx="309511">
                  <c:v>203007</c:v>
                </c:pt>
                <c:pt idx="309512">
                  <c:v>203007</c:v>
                </c:pt>
                <c:pt idx="309513">
                  <c:v>203007</c:v>
                </c:pt>
                <c:pt idx="309514">
                  <c:v>203007</c:v>
                </c:pt>
                <c:pt idx="309515">
                  <c:v>203007</c:v>
                </c:pt>
                <c:pt idx="309516">
                  <c:v>203007</c:v>
                </c:pt>
                <c:pt idx="309517">
                  <c:v>203007</c:v>
                </c:pt>
                <c:pt idx="309518">
                  <c:v>203007</c:v>
                </c:pt>
                <c:pt idx="309519">
                  <c:v>203007</c:v>
                </c:pt>
                <c:pt idx="309520">
                  <c:v>203007</c:v>
                </c:pt>
                <c:pt idx="309521">
                  <c:v>203007</c:v>
                </c:pt>
                <c:pt idx="309522">
                  <c:v>203007</c:v>
                </c:pt>
                <c:pt idx="309523">
                  <c:v>203007</c:v>
                </c:pt>
                <c:pt idx="309524">
                  <c:v>203007</c:v>
                </c:pt>
                <c:pt idx="309525">
                  <c:v>203007</c:v>
                </c:pt>
                <c:pt idx="309526">
                  <c:v>203007</c:v>
                </c:pt>
                <c:pt idx="309527">
                  <c:v>203007</c:v>
                </c:pt>
                <c:pt idx="309528">
                  <c:v>203007</c:v>
                </c:pt>
                <c:pt idx="309529">
                  <c:v>203007</c:v>
                </c:pt>
                <c:pt idx="309530">
                  <c:v>203007</c:v>
                </c:pt>
                <c:pt idx="309531">
                  <c:v>203007</c:v>
                </c:pt>
                <c:pt idx="309532">
                  <c:v>203007</c:v>
                </c:pt>
                <c:pt idx="309533">
                  <c:v>203007</c:v>
                </c:pt>
                <c:pt idx="309534">
                  <c:v>203007</c:v>
                </c:pt>
                <c:pt idx="309535">
                  <c:v>203007</c:v>
                </c:pt>
                <c:pt idx="309536">
                  <c:v>203007</c:v>
                </c:pt>
                <c:pt idx="309537">
                  <c:v>203007</c:v>
                </c:pt>
                <c:pt idx="309538">
                  <c:v>203007</c:v>
                </c:pt>
                <c:pt idx="309539">
                  <c:v>203007</c:v>
                </c:pt>
                <c:pt idx="309540">
                  <c:v>203007</c:v>
                </c:pt>
                <c:pt idx="309541">
                  <c:v>203007</c:v>
                </c:pt>
                <c:pt idx="309542">
                  <c:v>203007</c:v>
                </c:pt>
                <c:pt idx="309543">
                  <c:v>203007</c:v>
                </c:pt>
                <c:pt idx="309544">
                  <c:v>203007</c:v>
                </c:pt>
                <c:pt idx="309545">
                  <c:v>203007</c:v>
                </c:pt>
                <c:pt idx="309546">
                  <c:v>203007</c:v>
                </c:pt>
                <c:pt idx="309547">
                  <c:v>203007</c:v>
                </c:pt>
                <c:pt idx="309548">
                  <c:v>203007</c:v>
                </c:pt>
                <c:pt idx="309549">
                  <c:v>203007</c:v>
                </c:pt>
                <c:pt idx="309550">
                  <c:v>203007</c:v>
                </c:pt>
                <c:pt idx="309551">
                  <c:v>203007</c:v>
                </c:pt>
                <c:pt idx="309552">
                  <c:v>203007</c:v>
                </c:pt>
                <c:pt idx="309553">
                  <c:v>203007</c:v>
                </c:pt>
                <c:pt idx="309554">
                  <c:v>203007</c:v>
                </c:pt>
                <c:pt idx="309555">
                  <c:v>203007</c:v>
                </c:pt>
                <c:pt idx="309556">
                  <c:v>203007</c:v>
                </c:pt>
                <c:pt idx="309557">
                  <c:v>203007</c:v>
                </c:pt>
                <c:pt idx="309558">
                  <c:v>203007</c:v>
                </c:pt>
                <c:pt idx="309559">
                  <c:v>203007</c:v>
                </c:pt>
                <c:pt idx="309560">
                  <c:v>203007</c:v>
                </c:pt>
                <c:pt idx="309561">
                  <c:v>203007</c:v>
                </c:pt>
                <c:pt idx="309562">
                  <c:v>203007</c:v>
                </c:pt>
                <c:pt idx="309563">
                  <c:v>203007</c:v>
                </c:pt>
                <c:pt idx="309564">
                  <c:v>203007</c:v>
                </c:pt>
                <c:pt idx="309565">
                  <c:v>203007</c:v>
                </c:pt>
                <c:pt idx="309566">
                  <c:v>203007</c:v>
                </c:pt>
                <c:pt idx="309567">
                  <c:v>203007</c:v>
                </c:pt>
                <c:pt idx="309568">
                  <c:v>203007</c:v>
                </c:pt>
                <c:pt idx="309569">
                  <c:v>203007</c:v>
                </c:pt>
                <c:pt idx="309570">
                  <c:v>203007</c:v>
                </c:pt>
                <c:pt idx="309571">
                  <c:v>203007</c:v>
                </c:pt>
                <c:pt idx="309572">
                  <c:v>203007</c:v>
                </c:pt>
                <c:pt idx="309573">
                  <c:v>203007</c:v>
                </c:pt>
                <c:pt idx="309574">
                  <c:v>203007</c:v>
                </c:pt>
                <c:pt idx="309575">
                  <c:v>203007</c:v>
                </c:pt>
                <c:pt idx="309576">
                  <c:v>203007</c:v>
                </c:pt>
                <c:pt idx="309577">
                  <c:v>203007</c:v>
                </c:pt>
                <c:pt idx="309578">
                  <c:v>203007</c:v>
                </c:pt>
                <c:pt idx="309579">
                  <c:v>203007</c:v>
                </c:pt>
                <c:pt idx="309580">
                  <c:v>203007</c:v>
                </c:pt>
                <c:pt idx="309581">
                  <c:v>203007</c:v>
                </c:pt>
                <c:pt idx="309582">
                  <c:v>203007</c:v>
                </c:pt>
                <c:pt idx="309583">
                  <c:v>203007</c:v>
                </c:pt>
                <c:pt idx="309584">
                  <c:v>203007</c:v>
                </c:pt>
                <c:pt idx="309585">
                  <c:v>203007</c:v>
                </c:pt>
                <c:pt idx="309586">
                  <c:v>203007</c:v>
                </c:pt>
                <c:pt idx="309587">
                  <c:v>203007</c:v>
                </c:pt>
                <c:pt idx="309588">
                  <c:v>203007</c:v>
                </c:pt>
                <c:pt idx="309589">
                  <c:v>203007</c:v>
                </c:pt>
                <c:pt idx="309590">
                  <c:v>203007</c:v>
                </c:pt>
                <c:pt idx="309591">
                  <c:v>203007</c:v>
                </c:pt>
                <c:pt idx="309592">
                  <c:v>203007</c:v>
                </c:pt>
                <c:pt idx="309593">
                  <c:v>203007</c:v>
                </c:pt>
                <c:pt idx="309594">
                  <c:v>203007</c:v>
                </c:pt>
                <c:pt idx="309595">
                  <c:v>203007</c:v>
                </c:pt>
                <c:pt idx="309596">
                  <c:v>203007</c:v>
                </c:pt>
                <c:pt idx="309597">
                  <c:v>203007</c:v>
                </c:pt>
                <c:pt idx="309598">
                  <c:v>203007</c:v>
                </c:pt>
                <c:pt idx="309599">
                  <c:v>203007</c:v>
                </c:pt>
                <c:pt idx="309600">
                  <c:v>203007</c:v>
                </c:pt>
                <c:pt idx="309601">
                  <c:v>203007</c:v>
                </c:pt>
                <c:pt idx="309602">
                  <c:v>203007</c:v>
                </c:pt>
                <c:pt idx="309603">
                  <c:v>203007</c:v>
                </c:pt>
                <c:pt idx="309604">
                  <c:v>203007</c:v>
                </c:pt>
                <c:pt idx="309605">
                  <c:v>203007</c:v>
                </c:pt>
                <c:pt idx="309606">
                  <c:v>203007</c:v>
                </c:pt>
                <c:pt idx="309607">
                  <c:v>203007</c:v>
                </c:pt>
                <c:pt idx="309608">
                  <c:v>203007</c:v>
                </c:pt>
                <c:pt idx="309609">
                  <c:v>203007</c:v>
                </c:pt>
                <c:pt idx="309610">
                  <c:v>203007</c:v>
                </c:pt>
                <c:pt idx="309611">
                  <c:v>203007</c:v>
                </c:pt>
                <c:pt idx="309612">
                  <c:v>203007</c:v>
                </c:pt>
                <c:pt idx="309613">
                  <c:v>203007</c:v>
                </c:pt>
                <c:pt idx="309614">
                  <c:v>203007</c:v>
                </c:pt>
                <c:pt idx="309615">
                  <c:v>203007</c:v>
                </c:pt>
                <c:pt idx="309616">
                  <c:v>203007</c:v>
                </c:pt>
                <c:pt idx="309617">
                  <c:v>203007</c:v>
                </c:pt>
                <c:pt idx="309618">
                  <c:v>203007</c:v>
                </c:pt>
                <c:pt idx="309619">
                  <c:v>203007</c:v>
                </c:pt>
                <c:pt idx="309620">
                  <c:v>203007</c:v>
                </c:pt>
                <c:pt idx="309621">
                  <c:v>203007</c:v>
                </c:pt>
                <c:pt idx="309622">
                  <c:v>203007</c:v>
                </c:pt>
                <c:pt idx="309623">
                  <c:v>203007</c:v>
                </c:pt>
                <c:pt idx="309624">
                  <c:v>203007</c:v>
                </c:pt>
                <c:pt idx="309625">
                  <c:v>203007</c:v>
                </c:pt>
                <c:pt idx="309626">
                  <c:v>203007</c:v>
                </c:pt>
                <c:pt idx="309627">
                  <c:v>203007</c:v>
                </c:pt>
                <c:pt idx="309628">
                  <c:v>203007</c:v>
                </c:pt>
                <c:pt idx="309629">
                  <c:v>203007</c:v>
                </c:pt>
                <c:pt idx="309630">
                  <c:v>203007</c:v>
                </c:pt>
                <c:pt idx="309631">
                  <c:v>203007</c:v>
                </c:pt>
                <c:pt idx="309632">
                  <c:v>203007</c:v>
                </c:pt>
                <c:pt idx="309633">
                  <c:v>203007</c:v>
                </c:pt>
                <c:pt idx="309634">
                  <c:v>203007</c:v>
                </c:pt>
                <c:pt idx="309635">
                  <c:v>203007</c:v>
                </c:pt>
                <c:pt idx="309636">
                  <c:v>203007</c:v>
                </c:pt>
                <c:pt idx="309637">
                  <c:v>203007</c:v>
                </c:pt>
                <c:pt idx="309638">
                  <c:v>203007</c:v>
                </c:pt>
                <c:pt idx="309639">
                  <c:v>203007</c:v>
                </c:pt>
                <c:pt idx="309640">
                  <c:v>203007</c:v>
                </c:pt>
                <c:pt idx="309641">
                  <c:v>203007</c:v>
                </c:pt>
                <c:pt idx="309642">
                  <c:v>203007</c:v>
                </c:pt>
                <c:pt idx="309643">
                  <c:v>203007</c:v>
                </c:pt>
                <c:pt idx="309644">
                  <c:v>203007</c:v>
                </c:pt>
                <c:pt idx="309645">
                  <c:v>203007</c:v>
                </c:pt>
                <c:pt idx="309646">
                  <c:v>203007</c:v>
                </c:pt>
                <c:pt idx="309647">
                  <c:v>203007</c:v>
                </c:pt>
                <c:pt idx="309648">
                  <c:v>203007</c:v>
                </c:pt>
                <c:pt idx="309649">
                  <c:v>203007</c:v>
                </c:pt>
                <c:pt idx="309650">
                  <c:v>203007</c:v>
                </c:pt>
                <c:pt idx="309651">
                  <c:v>203007</c:v>
                </c:pt>
                <c:pt idx="309652">
                  <c:v>203007</c:v>
                </c:pt>
                <c:pt idx="309653">
                  <c:v>203007</c:v>
                </c:pt>
                <c:pt idx="309654">
                  <c:v>203007</c:v>
                </c:pt>
                <c:pt idx="309655">
                  <c:v>203007</c:v>
                </c:pt>
                <c:pt idx="309656">
                  <c:v>203007</c:v>
                </c:pt>
                <c:pt idx="309657">
                  <c:v>203007</c:v>
                </c:pt>
                <c:pt idx="309658">
                  <c:v>203007</c:v>
                </c:pt>
                <c:pt idx="309659">
                  <c:v>203007</c:v>
                </c:pt>
                <c:pt idx="309660">
                  <c:v>203007</c:v>
                </c:pt>
                <c:pt idx="309661">
                  <c:v>203007</c:v>
                </c:pt>
                <c:pt idx="309662">
                  <c:v>203007</c:v>
                </c:pt>
                <c:pt idx="309663">
                  <c:v>203007</c:v>
                </c:pt>
                <c:pt idx="309664">
                  <c:v>203007</c:v>
                </c:pt>
                <c:pt idx="309665">
                  <c:v>203007</c:v>
                </c:pt>
                <c:pt idx="309666">
                  <c:v>203007</c:v>
                </c:pt>
                <c:pt idx="309667">
                  <c:v>203007</c:v>
                </c:pt>
                <c:pt idx="309668">
                  <c:v>203007</c:v>
                </c:pt>
                <c:pt idx="309669">
                  <c:v>203007</c:v>
                </c:pt>
                <c:pt idx="309670">
                  <c:v>203007</c:v>
                </c:pt>
                <c:pt idx="309671">
                  <c:v>203007</c:v>
                </c:pt>
                <c:pt idx="309672">
                  <c:v>203007</c:v>
                </c:pt>
                <c:pt idx="309673">
                  <c:v>203007</c:v>
                </c:pt>
                <c:pt idx="309674">
                  <c:v>203007</c:v>
                </c:pt>
                <c:pt idx="309675">
                  <c:v>203007</c:v>
                </c:pt>
                <c:pt idx="309676">
                  <c:v>203007</c:v>
                </c:pt>
                <c:pt idx="309677">
                  <c:v>203007</c:v>
                </c:pt>
                <c:pt idx="309678">
                  <c:v>203007</c:v>
                </c:pt>
                <c:pt idx="309679">
                  <c:v>203007</c:v>
                </c:pt>
                <c:pt idx="309680">
                  <c:v>203007</c:v>
                </c:pt>
                <c:pt idx="309681">
                  <c:v>203007</c:v>
                </c:pt>
                <c:pt idx="309682">
                  <c:v>203007</c:v>
                </c:pt>
                <c:pt idx="309683">
                  <c:v>203007</c:v>
                </c:pt>
                <c:pt idx="309684">
                  <c:v>203007</c:v>
                </c:pt>
                <c:pt idx="309685">
                  <c:v>203007</c:v>
                </c:pt>
                <c:pt idx="309686">
                  <c:v>203007</c:v>
                </c:pt>
                <c:pt idx="309687">
                  <c:v>203007</c:v>
                </c:pt>
                <c:pt idx="309688">
                  <c:v>203007</c:v>
                </c:pt>
                <c:pt idx="309689">
                  <c:v>203007</c:v>
                </c:pt>
                <c:pt idx="309690">
                  <c:v>203007</c:v>
                </c:pt>
                <c:pt idx="309691">
                  <c:v>203007</c:v>
                </c:pt>
                <c:pt idx="309692">
                  <c:v>203007</c:v>
                </c:pt>
                <c:pt idx="309693">
                  <c:v>203007</c:v>
                </c:pt>
                <c:pt idx="309694">
                  <c:v>203007</c:v>
                </c:pt>
                <c:pt idx="309695">
                  <c:v>203007</c:v>
                </c:pt>
                <c:pt idx="309696">
                  <c:v>203007</c:v>
                </c:pt>
                <c:pt idx="309697">
                  <c:v>203007</c:v>
                </c:pt>
                <c:pt idx="309698">
                  <c:v>203007</c:v>
                </c:pt>
                <c:pt idx="309699">
                  <c:v>203007</c:v>
                </c:pt>
                <c:pt idx="309700">
                  <c:v>203007</c:v>
                </c:pt>
                <c:pt idx="309701">
                  <c:v>203007</c:v>
                </c:pt>
                <c:pt idx="309702">
                  <c:v>203007</c:v>
                </c:pt>
                <c:pt idx="309703">
                  <c:v>203007</c:v>
                </c:pt>
                <c:pt idx="309704">
                  <c:v>203007</c:v>
                </c:pt>
                <c:pt idx="309705">
                  <c:v>203007</c:v>
                </c:pt>
                <c:pt idx="309706">
                  <c:v>203007</c:v>
                </c:pt>
                <c:pt idx="309707">
                  <c:v>203007</c:v>
                </c:pt>
                <c:pt idx="309708">
                  <c:v>203007</c:v>
                </c:pt>
                <c:pt idx="309709">
                  <c:v>203007</c:v>
                </c:pt>
                <c:pt idx="309710">
                  <c:v>203007</c:v>
                </c:pt>
                <c:pt idx="309711">
                  <c:v>203007</c:v>
                </c:pt>
                <c:pt idx="309712">
                  <c:v>203007</c:v>
                </c:pt>
                <c:pt idx="309713">
                  <c:v>203007</c:v>
                </c:pt>
                <c:pt idx="309714">
                  <c:v>203007</c:v>
                </c:pt>
                <c:pt idx="309715">
                  <c:v>203007</c:v>
                </c:pt>
                <c:pt idx="309716">
                  <c:v>203007</c:v>
                </c:pt>
                <c:pt idx="309717">
                  <c:v>203007</c:v>
                </c:pt>
                <c:pt idx="309718">
                  <c:v>203007</c:v>
                </c:pt>
                <c:pt idx="309719">
                  <c:v>203007</c:v>
                </c:pt>
                <c:pt idx="309720">
                  <c:v>203007</c:v>
                </c:pt>
                <c:pt idx="309721">
                  <c:v>203007</c:v>
                </c:pt>
                <c:pt idx="309722">
                  <c:v>203007</c:v>
                </c:pt>
                <c:pt idx="309723">
                  <c:v>203007</c:v>
                </c:pt>
                <c:pt idx="309724">
                  <c:v>203007</c:v>
                </c:pt>
                <c:pt idx="309725">
                  <c:v>203007</c:v>
                </c:pt>
                <c:pt idx="309726">
                  <c:v>203007</c:v>
                </c:pt>
                <c:pt idx="309727">
                  <c:v>203007</c:v>
                </c:pt>
                <c:pt idx="309728">
                  <c:v>203007</c:v>
                </c:pt>
                <c:pt idx="309729">
                  <c:v>203007</c:v>
                </c:pt>
                <c:pt idx="309730">
                  <c:v>203007</c:v>
                </c:pt>
                <c:pt idx="309731">
                  <c:v>203007</c:v>
                </c:pt>
                <c:pt idx="309732">
                  <c:v>203007</c:v>
                </c:pt>
                <c:pt idx="309733">
                  <c:v>203007</c:v>
                </c:pt>
                <c:pt idx="309734">
                  <c:v>203007</c:v>
                </c:pt>
                <c:pt idx="309735">
                  <c:v>203007</c:v>
                </c:pt>
                <c:pt idx="309736">
                  <c:v>203007</c:v>
                </c:pt>
                <c:pt idx="309737">
                  <c:v>203007</c:v>
                </c:pt>
                <c:pt idx="309738">
                  <c:v>203007</c:v>
                </c:pt>
                <c:pt idx="309739">
                  <c:v>203007</c:v>
                </c:pt>
                <c:pt idx="309740">
                  <c:v>203007</c:v>
                </c:pt>
                <c:pt idx="309741">
                  <c:v>203007</c:v>
                </c:pt>
                <c:pt idx="309742">
                  <c:v>203007</c:v>
                </c:pt>
                <c:pt idx="309743">
                  <c:v>203007</c:v>
                </c:pt>
                <c:pt idx="309744">
                  <c:v>203007</c:v>
                </c:pt>
                <c:pt idx="309745">
                  <c:v>203007</c:v>
                </c:pt>
                <c:pt idx="309746">
                  <c:v>203007</c:v>
                </c:pt>
                <c:pt idx="309747">
                  <c:v>203007</c:v>
                </c:pt>
                <c:pt idx="309748">
                  <c:v>203007</c:v>
                </c:pt>
                <c:pt idx="309749">
                  <c:v>203007</c:v>
                </c:pt>
                <c:pt idx="309750">
                  <c:v>203007</c:v>
                </c:pt>
                <c:pt idx="309751">
                  <c:v>203007</c:v>
                </c:pt>
                <c:pt idx="309752">
                  <c:v>203007</c:v>
                </c:pt>
                <c:pt idx="309753">
                  <c:v>203007</c:v>
                </c:pt>
                <c:pt idx="309754">
                  <c:v>203007</c:v>
                </c:pt>
                <c:pt idx="309755">
                  <c:v>203007</c:v>
                </c:pt>
                <c:pt idx="309756">
                  <c:v>203007</c:v>
                </c:pt>
                <c:pt idx="309757">
                  <c:v>203007</c:v>
                </c:pt>
                <c:pt idx="309758">
                  <c:v>203007</c:v>
                </c:pt>
                <c:pt idx="309759">
                  <c:v>203007</c:v>
                </c:pt>
                <c:pt idx="309760">
                  <c:v>203007</c:v>
                </c:pt>
                <c:pt idx="309761">
                  <c:v>203007</c:v>
                </c:pt>
                <c:pt idx="309762">
                  <c:v>203007</c:v>
                </c:pt>
                <c:pt idx="309763">
                  <c:v>203007</c:v>
                </c:pt>
                <c:pt idx="309764">
                  <c:v>203007</c:v>
                </c:pt>
                <c:pt idx="309765">
                  <c:v>203007</c:v>
                </c:pt>
                <c:pt idx="309766">
                  <c:v>203007</c:v>
                </c:pt>
                <c:pt idx="309767">
                  <c:v>203007</c:v>
                </c:pt>
                <c:pt idx="309768">
                  <c:v>203007</c:v>
                </c:pt>
                <c:pt idx="309769">
                  <c:v>203007</c:v>
                </c:pt>
                <c:pt idx="309770">
                  <c:v>203007</c:v>
                </c:pt>
                <c:pt idx="309771">
                  <c:v>203007</c:v>
                </c:pt>
                <c:pt idx="309772">
                  <c:v>203007</c:v>
                </c:pt>
                <c:pt idx="309773">
                  <c:v>203007</c:v>
                </c:pt>
                <c:pt idx="309774">
                  <c:v>203007</c:v>
                </c:pt>
                <c:pt idx="309775">
                  <c:v>203007</c:v>
                </c:pt>
                <c:pt idx="309776">
                  <c:v>203007</c:v>
                </c:pt>
                <c:pt idx="309777">
                  <c:v>203007</c:v>
                </c:pt>
                <c:pt idx="309778">
                  <c:v>203007</c:v>
                </c:pt>
                <c:pt idx="309779">
                  <c:v>203007</c:v>
                </c:pt>
                <c:pt idx="309780">
                  <c:v>203007</c:v>
                </c:pt>
                <c:pt idx="309781">
                  <c:v>203007</c:v>
                </c:pt>
                <c:pt idx="309782">
                  <c:v>203007</c:v>
                </c:pt>
                <c:pt idx="309783">
                  <c:v>203007</c:v>
                </c:pt>
                <c:pt idx="309784">
                  <c:v>203007</c:v>
                </c:pt>
                <c:pt idx="309785">
                  <c:v>203007</c:v>
                </c:pt>
                <c:pt idx="309786">
                  <c:v>203007</c:v>
                </c:pt>
                <c:pt idx="309787">
                  <c:v>203007</c:v>
                </c:pt>
                <c:pt idx="309788">
                  <c:v>203007</c:v>
                </c:pt>
                <c:pt idx="309789">
                  <c:v>203007</c:v>
                </c:pt>
                <c:pt idx="309790">
                  <c:v>203007</c:v>
                </c:pt>
                <c:pt idx="309791">
                  <c:v>203007</c:v>
                </c:pt>
                <c:pt idx="309792">
                  <c:v>203007</c:v>
                </c:pt>
                <c:pt idx="309793">
                  <c:v>203007</c:v>
                </c:pt>
                <c:pt idx="309794">
                  <c:v>203007</c:v>
                </c:pt>
                <c:pt idx="309795">
                  <c:v>203007</c:v>
                </c:pt>
                <c:pt idx="309796">
                  <c:v>203007</c:v>
                </c:pt>
                <c:pt idx="309797">
                  <c:v>203007</c:v>
                </c:pt>
                <c:pt idx="309798">
                  <c:v>203007</c:v>
                </c:pt>
                <c:pt idx="309799">
                  <c:v>203007</c:v>
                </c:pt>
                <c:pt idx="309800">
                  <c:v>203007</c:v>
                </c:pt>
                <c:pt idx="309801">
                  <c:v>203007</c:v>
                </c:pt>
                <c:pt idx="309802">
                  <c:v>203007</c:v>
                </c:pt>
                <c:pt idx="309803">
                  <c:v>203007</c:v>
                </c:pt>
                <c:pt idx="309804">
                  <c:v>203007</c:v>
                </c:pt>
                <c:pt idx="309805">
                  <c:v>203007</c:v>
                </c:pt>
                <c:pt idx="309806">
                  <c:v>203007</c:v>
                </c:pt>
                <c:pt idx="309807">
                  <c:v>203007</c:v>
                </c:pt>
                <c:pt idx="309808">
                  <c:v>203007</c:v>
                </c:pt>
                <c:pt idx="309809">
                  <c:v>203007</c:v>
                </c:pt>
                <c:pt idx="309810">
                  <c:v>203007</c:v>
                </c:pt>
                <c:pt idx="309811">
                  <c:v>203007</c:v>
                </c:pt>
                <c:pt idx="309812">
                  <c:v>203007</c:v>
                </c:pt>
                <c:pt idx="309813">
                  <c:v>203007</c:v>
                </c:pt>
                <c:pt idx="309814">
                  <c:v>203007</c:v>
                </c:pt>
                <c:pt idx="309815">
                  <c:v>203007</c:v>
                </c:pt>
                <c:pt idx="309816">
                  <c:v>203007</c:v>
                </c:pt>
                <c:pt idx="309817">
                  <c:v>203007</c:v>
                </c:pt>
                <c:pt idx="309818">
                  <c:v>203007</c:v>
                </c:pt>
                <c:pt idx="309819">
                  <c:v>203007</c:v>
                </c:pt>
                <c:pt idx="309820">
                  <c:v>203007</c:v>
                </c:pt>
                <c:pt idx="309821">
                  <c:v>203007</c:v>
                </c:pt>
                <c:pt idx="309822">
                  <c:v>203007</c:v>
                </c:pt>
                <c:pt idx="309823">
                  <c:v>203007</c:v>
                </c:pt>
                <c:pt idx="309824">
                  <c:v>203007</c:v>
                </c:pt>
                <c:pt idx="309825">
                  <c:v>203007</c:v>
                </c:pt>
                <c:pt idx="309826">
                  <c:v>203007</c:v>
                </c:pt>
                <c:pt idx="309827">
                  <c:v>203007</c:v>
                </c:pt>
                <c:pt idx="309828">
                  <c:v>203007</c:v>
                </c:pt>
                <c:pt idx="309829">
                  <c:v>203007</c:v>
                </c:pt>
                <c:pt idx="309830">
                  <c:v>203007</c:v>
                </c:pt>
                <c:pt idx="309831">
                  <c:v>203007</c:v>
                </c:pt>
                <c:pt idx="309832">
                  <c:v>203007</c:v>
                </c:pt>
                <c:pt idx="309833">
                  <c:v>203007</c:v>
                </c:pt>
                <c:pt idx="309834">
                  <c:v>203007</c:v>
                </c:pt>
                <c:pt idx="309835">
                  <c:v>203007</c:v>
                </c:pt>
                <c:pt idx="309836">
                  <c:v>203007</c:v>
                </c:pt>
                <c:pt idx="309837">
                  <c:v>203007</c:v>
                </c:pt>
                <c:pt idx="309838">
                  <c:v>203007</c:v>
                </c:pt>
                <c:pt idx="309839">
                  <c:v>203007</c:v>
                </c:pt>
                <c:pt idx="309840">
                  <c:v>203007</c:v>
                </c:pt>
                <c:pt idx="309841">
                  <c:v>203007</c:v>
                </c:pt>
                <c:pt idx="309842">
                  <c:v>203007</c:v>
                </c:pt>
                <c:pt idx="309843">
                  <c:v>203007</c:v>
                </c:pt>
                <c:pt idx="309844">
                  <c:v>203007</c:v>
                </c:pt>
                <c:pt idx="309845">
                  <c:v>203007</c:v>
                </c:pt>
                <c:pt idx="309846">
                  <c:v>203007</c:v>
                </c:pt>
                <c:pt idx="309847">
                  <c:v>203007</c:v>
                </c:pt>
                <c:pt idx="309848">
                  <c:v>203007</c:v>
                </c:pt>
                <c:pt idx="309849">
                  <c:v>203007</c:v>
                </c:pt>
                <c:pt idx="309850">
                  <c:v>203007</c:v>
                </c:pt>
                <c:pt idx="309851">
                  <c:v>203007</c:v>
                </c:pt>
                <c:pt idx="309852">
                  <c:v>203007</c:v>
                </c:pt>
                <c:pt idx="309853">
                  <c:v>203007</c:v>
                </c:pt>
                <c:pt idx="309854">
                  <c:v>203007</c:v>
                </c:pt>
                <c:pt idx="309855">
                  <c:v>203007</c:v>
                </c:pt>
                <c:pt idx="309856">
                  <c:v>203007</c:v>
                </c:pt>
                <c:pt idx="309857">
                  <c:v>203007</c:v>
                </c:pt>
                <c:pt idx="309858">
                  <c:v>203007</c:v>
                </c:pt>
                <c:pt idx="309859">
                  <c:v>203007</c:v>
                </c:pt>
                <c:pt idx="309860">
                  <c:v>203007</c:v>
                </c:pt>
                <c:pt idx="309861">
                  <c:v>203007</c:v>
                </c:pt>
                <c:pt idx="309862">
                  <c:v>203007</c:v>
                </c:pt>
                <c:pt idx="309863">
                  <c:v>203007</c:v>
                </c:pt>
                <c:pt idx="309864">
                  <c:v>203007</c:v>
                </c:pt>
                <c:pt idx="309865">
                  <c:v>203007</c:v>
                </c:pt>
                <c:pt idx="309866">
                  <c:v>203007</c:v>
                </c:pt>
                <c:pt idx="309867">
                  <c:v>203007</c:v>
                </c:pt>
                <c:pt idx="309868">
                  <c:v>203007</c:v>
                </c:pt>
                <c:pt idx="309869">
                  <c:v>203007</c:v>
                </c:pt>
                <c:pt idx="309870">
                  <c:v>203007</c:v>
                </c:pt>
                <c:pt idx="309871">
                  <c:v>203007</c:v>
                </c:pt>
                <c:pt idx="309872">
                  <c:v>203007</c:v>
                </c:pt>
                <c:pt idx="309873">
                  <c:v>203007</c:v>
                </c:pt>
                <c:pt idx="309874">
                  <c:v>203007</c:v>
                </c:pt>
                <c:pt idx="309875">
                  <c:v>203007</c:v>
                </c:pt>
                <c:pt idx="309876">
                  <c:v>203007</c:v>
                </c:pt>
                <c:pt idx="309877">
                  <c:v>203007</c:v>
                </c:pt>
                <c:pt idx="309878">
                  <c:v>203007</c:v>
                </c:pt>
                <c:pt idx="309879">
                  <c:v>203007</c:v>
                </c:pt>
                <c:pt idx="309880">
                  <c:v>203007</c:v>
                </c:pt>
                <c:pt idx="309881">
                  <c:v>203007</c:v>
                </c:pt>
                <c:pt idx="309882">
                  <c:v>203007</c:v>
                </c:pt>
                <c:pt idx="309883">
                  <c:v>203007</c:v>
                </c:pt>
                <c:pt idx="309884">
                  <c:v>203007</c:v>
                </c:pt>
                <c:pt idx="309885">
                  <c:v>203007</c:v>
                </c:pt>
                <c:pt idx="309886">
                  <c:v>203007</c:v>
                </c:pt>
                <c:pt idx="309887">
                  <c:v>203007</c:v>
                </c:pt>
                <c:pt idx="309888">
                  <c:v>203007</c:v>
                </c:pt>
                <c:pt idx="309889">
                  <c:v>203007</c:v>
                </c:pt>
                <c:pt idx="309890">
                  <c:v>203007</c:v>
                </c:pt>
                <c:pt idx="309891">
                  <c:v>203007</c:v>
                </c:pt>
                <c:pt idx="309892">
                  <c:v>203007</c:v>
                </c:pt>
                <c:pt idx="309893">
                  <c:v>203007</c:v>
                </c:pt>
                <c:pt idx="309894">
                  <c:v>203007</c:v>
                </c:pt>
                <c:pt idx="309895">
                  <c:v>203007</c:v>
                </c:pt>
                <c:pt idx="309896">
                  <c:v>203007</c:v>
                </c:pt>
                <c:pt idx="309897">
                  <c:v>203007</c:v>
                </c:pt>
                <c:pt idx="309898">
                  <c:v>203007</c:v>
                </c:pt>
                <c:pt idx="309899">
                  <c:v>203007</c:v>
                </c:pt>
                <c:pt idx="309900">
                  <c:v>203007</c:v>
                </c:pt>
                <c:pt idx="309901">
                  <c:v>203007</c:v>
                </c:pt>
                <c:pt idx="309902">
                  <c:v>203007</c:v>
                </c:pt>
                <c:pt idx="309903">
                  <c:v>203007</c:v>
                </c:pt>
                <c:pt idx="309904">
                  <c:v>203007</c:v>
                </c:pt>
                <c:pt idx="309905">
                  <c:v>203007</c:v>
                </c:pt>
                <c:pt idx="309906">
                  <c:v>203007</c:v>
                </c:pt>
                <c:pt idx="309907">
                  <c:v>203007</c:v>
                </c:pt>
                <c:pt idx="309908">
                  <c:v>203007</c:v>
                </c:pt>
                <c:pt idx="309909">
                  <c:v>203007</c:v>
                </c:pt>
                <c:pt idx="309910">
                  <c:v>203007</c:v>
                </c:pt>
                <c:pt idx="309911">
                  <c:v>203007</c:v>
                </c:pt>
                <c:pt idx="309912">
                  <c:v>203007</c:v>
                </c:pt>
                <c:pt idx="309913">
                  <c:v>203007</c:v>
                </c:pt>
                <c:pt idx="309914">
                  <c:v>203007</c:v>
                </c:pt>
                <c:pt idx="309915">
                  <c:v>203007</c:v>
                </c:pt>
                <c:pt idx="309916">
                  <c:v>203007</c:v>
                </c:pt>
                <c:pt idx="309917">
                  <c:v>203007</c:v>
                </c:pt>
                <c:pt idx="309918">
                  <c:v>203007</c:v>
                </c:pt>
                <c:pt idx="309919">
                  <c:v>203007</c:v>
                </c:pt>
                <c:pt idx="309920">
                  <c:v>203007</c:v>
                </c:pt>
                <c:pt idx="309921">
                  <c:v>203007</c:v>
                </c:pt>
                <c:pt idx="309922">
                  <c:v>203007</c:v>
                </c:pt>
                <c:pt idx="309923">
                  <c:v>203007</c:v>
                </c:pt>
                <c:pt idx="309924">
                  <c:v>203007</c:v>
                </c:pt>
                <c:pt idx="309925">
                  <c:v>203007</c:v>
                </c:pt>
                <c:pt idx="309926">
                  <c:v>203007</c:v>
                </c:pt>
                <c:pt idx="309927">
                  <c:v>203007</c:v>
                </c:pt>
                <c:pt idx="309928">
                  <c:v>203007</c:v>
                </c:pt>
                <c:pt idx="309929">
                  <c:v>203007</c:v>
                </c:pt>
                <c:pt idx="309930">
                  <c:v>203007</c:v>
                </c:pt>
                <c:pt idx="309931">
                  <c:v>203007</c:v>
                </c:pt>
                <c:pt idx="309932">
                  <c:v>203007</c:v>
                </c:pt>
                <c:pt idx="309933">
                  <c:v>203007</c:v>
                </c:pt>
                <c:pt idx="309934">
                  <c:v>203007</c:v>
                </c:pt>
                <c:pt idx="309935">
                  <c:v>203007</c:v>
                </c:pt>
                <c:pt idx="309936">
                  <c:v>203007</c:v>
                </c:pt>
                <c:pt idx="309937">
                  <c:v>203007</c:v>
                </c:pt>
                <c:pt idx="309938">
                  <c:v>203007</c:v>
                </c:pt>
                <c:pt idx="309939">
                  <c:v>203007</c:v>
                </c:pt>
                <c:pt idx="309940">
                  <c:v>203007</c:v>
                </c:pt>
                <c:pt idx="309941">
                  <c:v>203007</c:v>
                </c:pt>
                <c:pt idx="309942">
                  <c:v>203007</c:v>
                </c:pt>
                <c:pt idx="309943">
                  <c:v>203007</c:v>
                </c:pt>
                <c:pt idx="309944">
                  <c:v>203007</c:v>
                </c:pt>
                <c:pt idx="309945">
                  <c:v>203007</c:v>
                </c:pt>
                <c:pt idx="309946">
                  <c:v>203007</c:v>
                </c:pt>
                <c:pt idx="309947">
                  <c:v>203007</c:v>
                </c:pt>
                <c:pt idx="309948">
                  <c:v>203007</c:v>
                </c:pt>
                <c:pt idx="309949">
                  <c:v>203007</c:v>
                </c:pt>
                <c:pt idx="309950">
                  <c:v>203007</c:v>
                </c:pt>
                <c:pt idx="309951">
                  <c:v>203007</c:v>
                </c:pt>
                <c:pt idx="309952">
                  <c:v>203007</c:v>
                </c:pt>
                <c:pt idx="309953">
                  <c:v>203007</c:v>
                </c:pt>
                <c:pt idx="309954">
                  <c:v>203007</c:v>
                </c:pt>
                <c:pt idx="309955">
                  <c:v>203007</c:v>
                </c:pt>
                <c:pt idx="309956">
                  <c:v>203007</c:v>
                </c:pt>
                <c:pt idx="309957">
                  <c:v>203007</c:v>
                </c:pt>
                <c:pt idx="309958">
                  <c:v>203007</c:v>
                </c:pt>
                <c:pt idx="309959">
                  <c:v>203007</c:v>
                </c:pt>
                <c:pt idx="309960">
                  <c:v>203007</c:v>
                </c:pt>
                <c:pt idx="309961">
                  <c:v>203007</c:v>
                </c:pt>
                <c:pt idx="309962">
                  <c:v>203007</c:v>
                </c:pt>
                <c:pt idx="309963">
                  <c:v>203007</c:v>
                </c:pt>
                <c:pt idx="309964">
                  <c:v>203007</c:v>
                </c:pt>
                <c:pt idx="309965">
                  <c:v>203007</c:v>
                </c:pt>
                <c:pt idx="309966">
                  <c:v>203007</c:v>
                </c:pt>
                <c:pt idx="309967">
                  <c:v>203007</c:v>
                </c:pt>
                <c:pt idx="309968">
                  <c:v>203007</c:v>
                </c:pt>
                <c:pt idx="309969">
                  <c:v>203007</c:v>
                </c:pt>
                <c:pt idx="309970">
                  <c:v>203007</c:v>
                </c:pt>
                <c:pt idx="309971">
                  <c:v>203007</c:v>
                </c:pt>
                <c:pt idx="309972">
                  <c:v>203007</c:v>
                </c:pt>
                <c:pt idx="309973">
                  <c:v>203007</c:v>
                </c:pt>
                <c:pt idx="309974">
                  <c:v>203007</c:v>
                </c:pt>
                <c:pt idx="309975">
                  <c:v>203007</c:v>
                </c:pt>
                <c:pt idx="309976">
                  <c:v>203007</c:v>
                </c:pt>
                <c:pt idx="309977">
                  <c:v>203007</c:v>
                </c:pt>
                <c:pt idx="309978">
                  <c:v>203007</c:v>
                </c:pt>
                <c:pt idx="309979">
                  <c:v>203007</c:v>
                </c:pt>
                <c:pt idx="309980">
                  <c:v>203007</c:v>
                </c:pt>
                <c:pt idx="309981">
                  <c:v>203007</c:v>
                </c:pt>
                <c:pt idx="309982">
                  <c:v>203007</c:v>
                </c:pt>
                <c:pt idx="309983">
                  <c:v>203007</c:v>
                </c:pt>
                <c:pt idx="309984">
                  <c:v>203007</c:v>
                </c:pt>
                <c:pt idx="309985">
                  <c:v>203007</c:v>
                </c:pt>
                <c:pt idx="309986">
                  <c:v>203007</c:v>
                </c:pt>
                <c:pt idx="309987">
                  <c:v>203007</c:v>
                </c:pt>
                <c:pt idx="309988">
                  <c:v>203007</c:v>
                </c:pt>
                <c:pt idx="309989">
                  <c:v>203007</c:v>
                </c:pt>
                <c:pt idx="309990">
                  <c:v>203007</c:v>
                </c:pt>
                <c:pt idx="309991">
                  <c:v>203007</c:v>
                </c:pt>
                <c:pt idx="309992">
                  <c:v>203007</c:v>
                </c:pt>
                <c:pt idx="309993">
                  <c:v>203007</c:v>
                </c:pt>
                <c:pt idx="309994">
                  <c:v>203007</c:v>
                </c:pt>
                <c:pt idx="309995">
                  <c:v>203007</c:v>
                </c:pt>
                <c:pt idx="309996">
                  <c:v>203007</c:v>
                </c:pt>
                <c:pt idx="309997">
                  <c:v>203007</c:v>
                </c:pt>
                <c:pt idx="309998">
                  <c:v>203007</c:v>
                </c:pt>
                <c:pt idx="309999">
                  <c:v>203007</c:v>
                </c:pt>
                <c:pt idx="310000">
                  <c:v>203007</c:v>
                </c:pt>
                <c:pt idx="310001">
                  <c:v>203007</c:v>
                </c:pt>
                <c:pt idx="310002">
                  <c:v>203007</c:v>
                </c:pt>
                <c:pt idx="310003">
                  <c:v>203007</c:v>
                </c:pt>
                <c:pt idx="310004">
                  <c:v>203007</c:v>
                </c:pt>
                <c:pt idx="310005">
                  <c:v>203007</c:v>
                </c:pt>
                <c:pt idx="310006">
                  <c:v>203007</c:v>
                </c:pt>
                <c:pt idx="310007">
                  <c:v>203007</c:v>
                </c:pt>
                <c:pt idx="310008">
                  <c:v>203007</c:v>
                </c:pt>
                <c:pt idx="310009">
                  <c:v>203007</c:v>
                </c:pt>
                <c:pt idx="310010">
                  <c:v>203007</c:v>
                </c:pt>
                <c:pt idx="310011">
                  <c:v>203007</c:v>
                </c:pt>
                <c:pt idx="310012">
                  <c:v>203007</c:v>
                </c:pt>
                <c:pt idx="310013">
                  <c:v>203007</c:v>
                </c:pt>
                <c:pt idx="310014">
                  <c:v>203007</c:v>
                </c:pt>
                <c:pt idx="310015">
                  <c:v>203007</c:v>
                </c:pt>
                <c:pt idx="310016">
                  <c:v>203007</c:v>
                </c:pt>
                <c:pt idx="310017">
                  <c:v>203007</c:v>
                </c:pt>
                <c:pt idx="310018">
                  <c:v>203007</c:v>
                </c:pt>
                <c:pt idx="310019">
                  <c:v>203007</c:v>
                </c:pt>
                <c:pt idx="310020">
                  <c:v>203007</c:v>
                </c:pt>
                <c:pt idx="310021">
                  <c:v>203007</c:v>
                </c:pt>
                <c:pt idx="310022">
                  <c:v>203007</c:v>
                </c:pt>
                <c:pt idx="310023">
                  <c:v>203007</c:v>
                </c:pt>
                <c:pt idx="310024">
                  <c:v>203007</c:v>
                </c:pt>
                <c:pt idx="310025">
                  <c:v>203007</c:v>
                </c:pt>
                <c:pt idx="310026">
                  <c:v>203007</c:v>
                </c:pt>
                <c:pt idx="310027">
                  <c:v>203007</c:v>
                </c:pt>
                <c:pt idx="310028">
                  <c:v>203007</c:v>
                </c:pt>
                <c:pt idx="310029">
                  <c:v>203007</c:v>
                </c:pt>
                <c:pt idx="310030">
                  <c:v>203007</c:v>
                </c:pt>
                <c:pt idx="310031">
                  <c:v>203007</c:v>
                </c:pt>
                <c:pt idx="310032">
                  <c:v>203007</c:v>
                </c:pt>
                <c:pt idx="310033">
                  <c:v>203007</c:v>
                </c:pt>
                <c:pt idx="310034">
                  <c:v>203007</c:v>
                </c:pt>
                <c:pt idx="310035">
                  <c:v>203007</c:v>
                </c:pt>
                <c:pt idx="310036">
                  <c:v>203007</c:v>
                </c:pt>
                <c:pt idx="310037">
                  <c:v>203007</c:v>
                </c:pt>
                <c:pt idx="310038">
                  <c:v>203007</c:v>
                </c:pt>
                <c:pt idx="310039">
                  <c:v>203007</c:v>
                </c:pt>
                <c:pt idx="310040">
                  <c:v>203007</c:v>
                </c:pt>
                <c:pt idx="310041">
                  <c:v>203007</c:v>
                </c:pt>
                <c:pt idx="310042">
                  <c:v>203007</c:v>
                </c:pt>
                <c:pt idx="310043">
                  <c:v>203007</c:v>
                </c:pt>
                <c:pt idx="310044">
                  <c:v>203007</c:v>
                </c:pt>
                <c:pt idx="310045">
                  <c:v>203007</c:v>
                </c:pt>
                <c:pt idx="310046">
                  <c:v>203007</c:v>
                </c:pt>
                <c:pt idx="310047">
                  <c:v>203007</c:v>
                </c:pt>
                <c:pt idx="310048">
                  <c:v>203007</c:v>
                </c:pt>
                <c:pt idx="310049">
                  <c:v>203007</c:v>
                </c:pt>
                <c:pt idx="310050">
                  <c:v>203007</c:v>
                </c:pt>
                <c:pt idx="310051">
                  <c:v>203007</c:v>
                </c:pt>
                <c:pt idx="310052">
                  <c:v>203007</c:v>
                </c:pt>
                <c:pt idx="310053">
                  <c:v>203007</c:v>
                </c:pt>
                <c:pt idx="310054">
                  <c:v>203007</c:v>
                </c:pt>
                <c:pt idx="310055">
                  <c:v>203007</c:v>
                </c:pt>
                <c:pt idx="310056">
                  <c:v>203007</c:v>
                </c:pt>
                <c:pt idx="310057">
                  <c:v>203007</c:v>
                </c:pt>
                <c:pt idx="310058">
                  <c:v>203007</c:v>
                </c:pt>
                <c:pt idx="310059">
                  <c:v>203007</c:v>
                </c:pt>
                <c:pt idx="310060">
                  <c:v>203007</c:v>
                </c:pt>
                <c:pt idx="310061">
                  <c:v>203007</c:v>
                </c:pt>
                <c:pt idx="310062">
                  <c:v>203007</c:v>
                </c:pt>
                <c:pt idx="310063">
                  <c:v>203007</c:v>
                </c:pt>
                <c:pt idx="310064">
                  <c:v>203007</c:v>
                </c:pt>
                <c:pt idx="310065">
                  <c:v>203007</c:v>
                </c:pt>
                <c:pt idx="310066">
                  <c:v>203007</c:v>
                </c:pt>
                <c:pt idx="310067">
                  <c:v>203007</c:v>
                </c:pt>
                <c:pt idx="310068">
                  <c:v>203007</c:v>
                </c:pt>
                <c:pt idx="310069">
                  <c:v>203007</c:v>
                </c:pt>
                <c:pt idx="310070">
                  <c:v>203007</c:v>
                </c:pt>
                <c:pt idx="310071">
                  <c:v>203007</c:v>
                </c:pt>
                <c:pt idx="310072">
                  <c:v>203007</c:v>
                </c:pt>
                <c:pt idx="310073">
                  <c:v>203007</c:v>
                </c:pt>
                <c:pt idx="310074">
                  <c:v>203007</c:v>
                </c:pt>
                <c:pt idx="310075">
                  <c:v>203007</c:v>
                </c:pt>
                <c:pt idx="310076">
                  <c:v>203007</c:v>
                </c:pt>
                <c:pt idx="310077">
                  <c:v>203007</c:v>
                </c:pt>
                <c:pt idx="310078">
                  <c:v>203007</c:v>
                </c:pt>
                <c:pt idx="310079">
                  <c:v>203007</c:v>
                </c:pt>
                <c:pt idx="310080">
                  <c:v>203007</c:v>
                </c:pt>
                <c:pt idx="310081">
                  <c:v>203007</c:v>
                </c:pt>
                <c:pt idx="310082">
                  <c:v>203007</c:v>
                </c:pt>
                <c:pt idx="310083">
                  <c:v>203007</c:v>
                </c:pt>
                <c:pt idx="310084">
                  <c:v>203007</c:v>
                </c:pt>
                <c:pt idx="310085">
                  <c:v>203007</c:v>
                </c:pt>
                <c:pt idx="310086">
                  <c:v>203007</c:v>
                </c:pt>
                <c:pt idx="310087">
                  <c:v>203007</c:v>
                </c:pt>
                <c:pt idx="310088">
                  <c:v>203007</c:v>
                </c:pt>
                <c:pt idx="310089">
                  <c:v>203007</c:v>
                </c:pt>
                <c:pt idx="310090">
                  <c:v>203007</c:v>
                </c:pt>
                <c:pt idx="310091">
                  <c:v>203007</c:v>
                </c:pt>
                <c:pt idx="310092">
                  <c:v>203007</c:v>
                </c:pt>
                <c:pt idx="310093">
                  <c:v>203007</c:v>
                </c:pt>
                <c:pt idx="310094">
                  <c:v>203007</c:v>
                </c:pt>
                <c:pt idx="310095">
                  <c:v>203007</c:v>
                </c:pt>
                <c:pt idx="310096">
                  <c:v>203007</c:v>
                </c:pt>
                <c:pt idx="310097">
                  <c:v>203007</c:v>
                </c:pt>
                <c:pt idx="310098">
                  <c:v>203007</c:v>
                </c:pt>
                <c:pt idx="310099">
                  <c:v>203007</c:v>
                </c:pt>
                <c:pt idx="310100">
                  <c:v>203007</c:v>
                </c:pt>
                <c:pt idx="310101">
                  <c:v>203007</c:v>
                </c:pt>
                <c:pt idx="310102">
                  <c:v>203007</c:v>
                </c:pt>
                <c:pt idx="310103">
                  <c:v>203007</c:v>
                </c:pt>
                <c:pt idx="310104">
                  <c:v>203007</c:v>
                </c:pt>
                <c:pt idx="310105">
                  <c:v>203007</c:v>
                </c:pt>
                <c:pt idx="310106">
                  <c:v>203007</c:v>
                </c:pt>
                <c:pt idx="310107">
                  <c:v>203007</c:v>
                </c:pt>
                <c:pt idx="310108">
                  <c:v>203007</c:v>
                </c:pt>
                <c:pt idx="310109">
                  <c:v>203007</c:v>
                </c:pt>
                <c:pt idx="310110">
                  <c:v>203007</c:v>
                </c:pt>
                <c:pt idx="310111">
                  <c:v>203007</c:v>
                </c:pt>
                <c:pt idx="310112">
                  <c:v>203007</c:v>
                </c:pt>
                <c:pt idx="310113">
                  <c:v>203007</c:v>
                </c:pt>
                <c:pt idx="310114">
                  <c:v>203007</c:v>
                </c:pt>
                <c:pt idx="310115">
                  <c:v>203007</c:v>
                </c:pt>
                <c:pt idx="310116">
                  <c:v>203007</c:v>
                </c:pt>
                <c:pt idx="310117">
                  <c:v>203007</c:v>
                </c:pt>
                <c:pt idx="310118">
                  <c:v>203007</c:v>
                </c:pt>
                <c:pt idx="310119">
                  <c:v>203007</c:v>
                </c:pt>
                <c:pt idx="310120">
                  <c:v>203007</c:v>
                </c:pt>
                <c:pt idx="310121">
                  <c:v>203007</c:v>
                </c:pt>
                <c:pt idx="310122">
                  <c:v>203007</c:v>
                </c:pt>
                <c:pt idx="310123">
                  <c:v>203007</c:v>
                </c:pt>
                <c:pt idx="310124">
                  <c:v>203007</c:v>
                </c:pt>
                <c:pt idx="310125">
                  <c:v>203007</c:v>
                </c:pt>
                <c:pt idx="310126">
                  <c:v>203007</c:v>
                </c:pt>
                <c:pt idx="310127">
                  <c:v>203007</c:v>
                </c:pt>
                <c:pt idx="310128">
                  <c:v>203007</c:v>
                </c:pt>
                <c:pt idx="310129">
                  <c:v>203007</c:v>
                </c:pt>
                <c:pt idx="310130">
                  <c:v>203007</c:v>
                </c:pt>
                <c:pt idx="310131">
                  <c:v>203007</c:v>
                </c:pt>
                <c:pt idx="310132">
                  <c:v>203007</c:v>
                </c:pt>
                <c:pt idx="310133">
                  <c:v>203007</c:v>
                </c:pt>
                <c:pt idx="310134">
                  <c:v>203007</c:v>
                </c:pt>
                <c:pt idx="310135">
                  <c:v>203007</c:v>
                </c:pt>
                <c:pt idx="310136">
                  <c:v>203007</c:v>
                </c:pt>
                <c:pt idx="310137">
                  <c:v>203007</c:v>
                </c:pt>
                <c:pt idx="310138">
                  <c:v>203007</c:v>
                </c:pt>
                <c:pt idx="310139">
                  <c:v>203007</c:v>
                </c:pt>
                <c:pt idx="310140">
                  <c:v>203007</c:v>
                </c:pt>
                <c:pt idx="310141">
                  <c:v>203007</c:v>
                </c:pt>
                <c:pt idx="310142">
                  <c:v>203007</c:v>
                </c:pt>
                <c:pt idx="310143">
                  <c:v>203007</c:v>
                </c:pt>
                <c:pt idx="310144">
                  <c:v>203007</c:v>
                </c:pt>
                <c:pt idx="310145">
                  <c:v>203007</c:v>
                </c:pt>
                <c:pt idx="310146">
                  <c:v>203007</c:v>
                </c:pt>
                <c:pt idx="310147">
                  <c:v>203007</c:v>
                </c:pt>
                <c:pt idx="310148">
                  <c:v>203007</c:v>
                </c:pt>
                <c:pt idx="310149">
                  <c:v>203007</c:v>
                </c:pt>
                <c:pt idx="310150">
                  <c:v>203007</c:v>
                </c:pt>
                <c:pt idx="310151">
                  <c:v>203007</c:v>
                </c:pt>
                <c:pt idx="310152">
                  <c:v>203007</c:v>
                </c:pt>
                <c:pt idx="310153">
                  <c:v>203007</c:v>
                </c:pt>
                <c:pt idx="310154">
                  <c:v>203007</c:v>
                </c:pt>
                <c:pt idx="310155">
                  <c:v>203007</c:v>
                </c:pt>
                <c:pt idx="310156">
                  <c:v>203007</c:v>
                </c:pt>
                <c:pt idx="310157">
                  <c:v>203007</c:v>
                </c:pt>
                <c:pt idx="310158">
                  <c:v>203007</c:v>
                </c:pt>
                <c:pt idx="310159">
                  <c:v>203007</c:v>
                </c:pt>
                <c:pt idx="310160">
                  <c:v>203007</c:v>
                </c:pt>
                <c:pt idx="310161">
                  <c:v>203007</c:v>
                </c:pt>
                <c:pt idx="310162">
                  <c:v>203007</c:v>
                </c:pt>
                <c:pt idx="310163">
                  <c:v>203007</c:v>
                </c:pt>
                <c:pt idx="310164">
                  <c:v>203007</c:v>
                </c:pt>
                <c:pt idx="310165">
                  <c:v>203007</c:v>
                </c:pt>
                <c:pt idx="310166">
                  <c:v>203007</c:v>
                </c:pt>
                <c:pt idx="310167">
                  <c:v>203007</c:v>
                </c:pt>
                <c:pt idx="310168">
                  <c:v>203007</c:v>
                </c:pt>
                <c:pt idx="310169">
                  <c:v>203007</c:v>
                </c:pt>
                <c:pt idx="310170">
                  <c:v>203007</c:v>
                </c:pt>
                <c:pt idx="310171">
                  <c:v>203007</c:v>
                </c:pt>
                <c:pt idx="310172">
                  <c:v>203007</c:v>
                </c:pt>
                <c:pt idx="310173">
                  <c:v>203007</c:v>
                </c:pt>
                <c:pt idx="310174">
                  <c:v>203007</c:v>
                </c:pt>
                <c:pt idx="310175">
                  <c:v>203007</c:v>
                </c:pt>
                <c:pt idx="310176">
                  <c:v>203007</c:v>
                </c:pt>
                <c:pt idx="310177">
                  <c:v>203007</c:v>
                </c:pt>
                <c:pt idx="310178">
                  <c:v>203007</c:v>
                </c:pt>
                <c:pt idx="310179">
                  <c:v>203007</c:v>
                </c:pt>
                <c:pt idx="310180">
                  <c:v>203007</c:v>
                </c:pt>
                <c:pt idx="310181">
                  <c:v>203007</c:v>
                </c:pt>
                <c:pt idx="310182">
                  <c:v>203007</c:v>
                </c:pt>
                <c:pt idx="310183">
                  <c:v>203007</c:v>
                </c:pt>
                <c:pt idx="310184">
                  <c:v>203007</c:v>
                </c:pt>
                <c:pt idx="310185">
                  <c:v>203007</c:v>
                </c:pt>
                <c:pt idx="310186">
                  <c:v>203007</c:v>
                </c:pt>
                <c:pt idx="310187">
                  <c:v>203007</c:v>
                </c:pt>
                <c:pt idx="310188">
                  <c:v>203007</c:v>
                </c:pt>
                <c:pt idx="310189">
                  <c:v>203007</c:v>
                </c:pt>
                <c:pt idx="310190">
                  <c:v>203007</c:v>
                </c:pt>
                <c:pt idx="310191">
                  <c:v>203007</c:v>
                </c:pt>
                <c:pt idx="310192">
                  <c:v>203007</c:v>
                </c:pt>
                <c:pt idx="310193">
                  <c:v>203007</c:v>
                </c:pt>
                <c:pt idx="310194">
                  <c:v>203007</c:v>
                </c:pt>
                <c:pt idx="310195">
                  <c:v>203007</c:v>
                </c:pt>
                <c:pt idx="310196">
                  <c:v>203007</c:v>
                </c:pt>
                <c:pt idx="310197">
                  <c:v>203007</c:v>
                </c:pt>
                <c:pt idx="310198">
                  <c:v>203007</c:v>
                </c:pt>
                <c:pt idx="310199">
                  <c:v>203007</c:v>
                </c:pt>
                <c:pt idx="310200">
                  <c:v>203007</c:v>
                </c:pt>
                <c:pt idx="310201">
                  <c:v>203007</c:v>
                </c:pt>
                <c:pt idx="310202">
                  <c:v>203007</c:v>
                </c:pt>
                <c:pt idx="310203">
                  <c:v>203007</c:v>
                </c:pt>
                <c:pt idx="310204">
                  <c:v>203007</c:v>
                </c:pt>
                <c:pt idx="310205">
                  <c:v>203007</c:v>
                </c:pt>
                <c:pt idx="310206">
                  <c:v>203007</c:v>
                </c:pt>
                <c:pt idx="310207">
                  <c:v>203007</c:v>
                </c:pt>
                <c:pt idx="310208">
                  <c:v>203007</c:v>
                </c:pt>
                <c:pt idx="310209">
                  <c:v>203007</c:v>
                </c:pt>
                <c:pt idx="310210">
                  <c:v>203007</c:v>
                </c:pt>
                <c:pt idx="310211">
                  <c:v>203007</c:v>
                </c:pt>
                <c:pt idx="310212">
                  <c:v>203007</c:v>
                </c:pt>
                <c:pt idx="310213">
                  <c:v>203007</c:v>
                </c:pt>
                <c:pt idx="310214">
                  <c:v>203007</c:v>
                </c:pt>
                <c:pt idx="310215">
                  <c:v>203007</c:v>
                </c:pt>
                <c:pt idx="310216">
                  <c:v>203007</c:v>
                </c:pt>
                <c:pt idx="310217">
                  <c:v>203007</c:v>
                </c:pt>
                <c:pt idx="310218">
                  <c:v>203007</c:v>
                </c:pt>
                <c:pt idx="310219">
                  <c:v>203007</c:v>
                </c:pt>
                <c:pt idx="310220">
                  <c:v>203007</c:v>
                </c:pt>
                <c:pt idx="310221">
                  <c:v>203007</c:v>
                </c:pt>
                <c:pt idx="310222">
                  <c:v>203007</c:v>
                </c:pt>
                <c:pt idx="310223">
                  <c:v>203007</c:v>
                </c:pt>
                <c:pt idx="310224">
                  <c:v>203007</c:v>
                </c:pt>
                <c:pt idx="310225">
                  <c:v>203007</c:v>
                </c:pt>
                <c:pt idx="310226">
                  <c:v>203007</c:v>
                </c:pt>
                <c:pt idx="310227">
                  <c:v>203007</c:v>
                </c:pt>
                <c:pt idx="310228">
                  <c:v>203007</c:v>
                </c:pt>
                <c:pt idx="310229">
                  <c:v>203007</c:v>
                </c:pt>
                <c:pt idx="310230">
                  <c:v>203007</c:v>
                </c:pt>
                <c:pt idx="310231">
                  <c:v>203007</c:v>
                </c:pt>
                <c:pt idx="310232">
                  <c:v>203007</c:v>
                </c:pt>
                <c:pt idx="310233">
                  <c:v>203007</c:v>
                </c:pt>
                <c:pt idx="310234">
                  <c:v>203007</c:v>
                </c:pt>
                <c:pt idx="310235">
                  <c:v>203007</c:v>
                </c:pt>
                <c:pt idx="310236">
                  <c:v>203007</c:v>
                </c:pt>
                <c:pt idx="310237">
                  <c:v>203007</c:v>
                </c:pt>
                <c:pt idx="310238">
                  <c:v>203007</c:v>
                </c:pt>
                <c:pt idx="310239">
                  <c:v>203007</c:v>
                </c:pt>
                <c:pt idx="310240">
                  <c:v>203007</c:v>
                </c:pt>
                <c:pt idx="310241">
                  <c:v>203007</c:v>
                </c:pt>
                <c:pt idx="310242">
                  <c:v>203007</c:v>
                </c:pt>
                <c:pt idx="310243">
                  <c:v>203007</c:v>
                </c:pt>
                <c:pt idx="310244">
                  <c:v>203007</c:v>
                </c:pt>
                <c:pt idx="310245">
                  <c:v>203007</c:v>
                </c:pt>
                <c:pt idx="310246">
                  <c:v>203007</c:v>
                </c:pt>
                <c:pt idx="310247">
                  <c:v>203007</c:v>
                </c:pt>
                <c:pt idx="310248">
                  <c:v>203007</c:v>
                </c:pt>
                <c:pt idx="310249">
                  <c:v>203007</c:v>
                </c:pt>
                <c:pt idx="310250">
                  <c:v>203007</c:v>
                </c:pt>
                <c:pt idx="310251">
                  <c:v>203007</c:v>
                </c:pt>
                <c:pt idx="310252">
                  <c:v>203007</c:v>
                </c:pt>
                <c:pt idx="310253">
                  <c:v>203007</c:v>
                </c:pt>
                <c:pt idx="310254">
                  <c:v>203007</c:v>
                </c:pt>
                <c:pt idx="310255">
                  <c:v>203007</c:v>
                </c:pt>
                <c:pt idx="310256">
                  <c:v>203007</c:v>
                </c:pt>
                <c:pt idx="310257">
                  <c:v>203007</c:v>
                </c:pt>
                <c:pt idx="310258">
                  <c:v>203007</c:v>
                </c:pt>
                <c:pt idx="310259">
                  <c:v>203007</c:v>
                </c:pt>
                <c:pt idx="310260">
                  <c:v>203007</c:v>
                </c:pt>
                <c:pt idx="310261">
                  <c:v>203007</c:v>
                </c:pt>
                <c:pt idx="310262">
                  <c:v>203007</c:v>
                </c:pt>
                <c:pt idx="310263">
                  <c:v>203007</c:v>
                </c:pt>
                <c:pt idx="310264">
                  <c:v>203007</c:v>
                </c:pt>
                <c:pt idx="310265">
                  <c:v>203007</c:v>
                </c:pt>
                <c:pt idx="310266">
                  <c:v>203007</c:v>
                </c:pt>
                <c:pt idx="310267">
                  <c:v>203007</c:v>
                </c:pt>
                <c:pt idx="310268">
                  <c:v>203007</c:v>
                </c:pt>
                <c:pt idx="310269">
                  <c:v>203007</c:v>
                </c:pt>
                <c:pt idx="310270">
                  <c:v>203007</c:v>
                </c:pt>
                <c:pt idx="310271">
                  <c:v>203007</c:v>
                </c:pt>
                <c:pt idx="310272">
                  <c:v>203007</c:v>
                </c:pt>
                <c:pt idx="310273">
                  <c:v>203007</c:v>
                </c:pt>
                <c:pt idx="310274">
                  <c:v>203007</c:v>
                </c:pt>
                <c:pt idx="310275">
                  <c:v>203007</c:v>
                </c:pt>
                <c:pt idx="310276">
                  <c:v>203007</c:v>
                </c:pt>
                <c:pt idx="310277">
                  <c:v>203007</c:v>
                </c:pt>
                <c:pt idx="310278">
                  <c:v>203007</c:v>
                </c:pt>
                <c:pt idx="310279">
                  <c:v>203007</c:v>
                </c:pt>
                <c:pt idx="310280">
                  <c:v>203007</c:v>
                </c:pt>
                <c:pt idx="310281">
                  <c:v>203007</c:v>
                </c:pt>
                <c:pt idx="310282">
                  <c:v>203007</c:v>
                </c:pt>
                <c:pt idx="310283">
                  <c:v>203007</c:v>
                </c:pt>
                <c:pt idx="310284">
                  <c:v>203007</c:v>
                </c:pt>
                <c:pt idx="310285">
                  <c:v>203007</c:v>
                </c:pt>
                <c:pt idx="310286">
                  <c:v>203007</c:v>
                </c:pt>
                <c:pt idx="310287">
                  <c:v>203007</c:v>
                </c:pt>
                <c:pt idx="310288">
                  <c:v>203007</c:v>
                </c:pt>
                <c:pt idx="310289">
                  <c:v>203007</c:v>
                </c:pt>
                <c:pt idx="310290">
                  <c:v>203007</c:v>
                </c:pt>
                <c:pt idx="310291">
                  <c:v>203007</c:v>
                </c:pt>
                <c:pt idx="310292">
                  <c:v>203007</c:v>
                </c:pt>
                <c:pt idx="310293">
                  <c:v>203007</c:v>
                </c:pt>
                <c:pt idx="310294">
                  <c:v>203007</c:v>
                </c:pt>
                <c:pt idx="310295">
                  <c:v>203007</c:v>
                </c:pt>
                <c:pt idx="310296">
                  <c:v>203007</c:v>
                </c:pt>
                <c:pt idx="310297">
                  <c:v>203007</c:v>
                </c:pt>
                <c:pt idx="310298">
                  <c:v>203007</c:v>
                </c:pt>
                <c:pt idx="310299">
                  <c:v>203007</c:v>
                </c:pt>
                <c:pt idx="310300">
                  <c:v>203007</c:v>
                </c:pt>
                <c:pt idx="310301">
                  <c:v>203007</c:v>
                </c:pt>
                <c:pt idx="310302">
                  <c:v>203007</c:v>
                </c:pt>
                <c:pt idx="310303">
                  <c:v>203007</c:v>
                </c:pt>
                <c:pt idx="310304">
                  <c:v>203007</c:v>
                </c:pt>
                <c:pt idx="310305">
                  <c:v>203007</c:v>
                </c:pt>
                <c:pt idx="310306">
                  <c:v>203007</c:v>
                </c:pt>
                <c:pt idx="310307">
                  <c:v>203007</c:v>
                </c:pt>
                <c:pt idx="310308">
                  <c:v>203007</c:v>
                </c:pt>
                <c:pt idx="310309">
                  <c:v>203007</c:v>
                </c:pt>
                <c:pt idx="310310">
                  <c:v>203007</c:v>
                </c:pt>
                <c:pt idx="310311">
                  <c:v>203007</c:v>
                </c:pt>
                <c:pt idx="310312">
                  <c:v>203007</c:v>
                </c:pt>
                <c:pt idx="310313">
                  <c:v>203007</c:v>
                </c:pt>
                <c:pt idx="310314">
                  <c:v>203007</c:v>
                </c:pt>
                <c:pt idx="310315">
                  <c:v>203007</c:v>
                </c:pt>
                <c:pt idx="310316">
                  <c:v>203007</c:v>
                </c:pt>
                <c:pt idx="310317">
                  <c:v>203007</c:v>
                </c:pt>
                <c:pt idx="310318">
                  <c:v>203007</c:v>
                </c:pt>
                <c:pt idx="310319">
                  <c:v>203007</c:v>
                </c:pt>
                <c:pt idx="310320">
                  <c:v>203007</c:v>
                </c:pt>
                <c:pt idx="310321">
                  <c:v>203007</c:v>
                </c:pt>
                <c:pt idx="310322">
                  <c:v>203007</c:v>
                </c:pt>
                <c:pt idx="310323">
                  <c:v>203007</c:v>
                </c:pt>
                <c:pt idx="310324">
                  <c:v>203007</c:v>
                </c:pt>
                <c:pt idx="310325">
                  <c:v>203007</c:v>
                </c:pt>
                <c:pt idx="310326">
                  <c:v>203007</c:v>
                </c:pt>
                <c:pt idx="310327">
                  <c:v>203007</c:v>
                </c:pt>
                <c:pt idx="310328">
                  <c:v>203007</c:v>
                </c:pt>
                <c:pt idx="310329">
                  <c:v>203007</c:v>
                </c:pt>
                <c:pt idx="310330">
                  <c:v>203007</c:v>
                </c:pt>
                <c:pt idx="310331">
                  <c:v>203007</c:v>
                </c:pt>
                <c:pt idx="310332">
                  <c:v>203007</c:v>
                </c:pt>
                <c:pt idx="310333">
                  <c:v>203007</c:v>
                </c:pt>
                <c:pt idx="310334">
                  <c:v>203007</c:v>
                </c:pt>
                <c:pt idx="310335">
                  <c:v>203007</c:v>
                </c:pt>
                <c:pt idx="310336">
                  <c:v>203007</c:v>
                </c:pt>
                <c:pt idx="310337">
                  <c:v>203007</c:v>
                </c:pt>
                <c:pt idx="310338">
                  <c:v>203007</c:v>
                </c:pt>
                <c:pt idx="310339">
                  <c:v>203007</c:v>
                </c:pt>
                <c:pt idx="310340">
                  <c:v>203007</c:v>
                </c:pt>
                <c:pt idx="310341">
                  <c:v>203007</c:v>
                </c:pt>
                <c:pt idx="310342">
                  <c:v>203007</c:v>
                </c:pt>
                <c:pt idx="310343">
                  <c:v>203007</c:v>
                </c:pt>
                <c:pt idx="310344">
                  <c:v>203007</c:v>
                </c:pt>
                <c:pt idx="310345">
                  <c:v>203007</c:v>
                </c:pt>
                <c:pt idx="310346">
                  <c:v>203007</c:v>
                </c:pt>
                <c:pt idx="310347">
                  <c:v>203007</c:v>
                </c:pt>
                <c:pt idx="310348">
                  <c:v>203007</c:v>
                </c:pt>
                <c:pt idx="310349">
                  <c:v>203007</c:v>
                </c:pt>
                <c:pt idx="310350">
                  <c:v>203007</c:v>
                </c:pt>
                <c:pt idx="310351">
                  <c:v>203007</c:v>
                </c:pt>
                <c:pt idx="310352">
                  <c:v>203007</c:v>
                </c:pt>
                <c:pt idx="310353">
                  <c:v>203007</c:v>
                </c:pt>
                <c:pt idx="310354">
                  <c:v>203007</c:v>
                </c:pt>
                <c:pt idx="310355">
                  <c:v>203007</c:v>
                </c:pt>
                <c:pt idx="310356">
                  <c:v>203007</c:v>
                </c:pt>
                <c:pt idx="310357">
                  <c:v>203007</c:v>
                </c:pt>
                <c:pt idx="310358">
                  <c:v>203007</c:v>
                </c:pt>
                <c:pt idx="310359">
                  <c:v>203007</c:v>
                </c:pt>
                <c:pt idx="310360">
                  <c:v>203007</c:v>
                </c:pt>
                <c:pt idx="310361">
                  <c:v>203007</c:v>
                </c:pt>
                <c:pt idx="310362">
                  <c:v>203007</c:v>
                </c:pt>
                <c:pt idx="310363">
                  <c:v>203007</c:v>
                </c:pt>
                <c:pt idx="310364">
                  <c:v>203007</c:v>
                </c:pt>
                <c:pt idx="310365">
                  <c:v>203007</c:v>
                </c:pt>
                <c:pt idx="310366">
                  <c:v>203007</c:v>
                </c:pt>
                <c:pt idx="310367">
                  <c:v>203007</c:v>
                </c:pt>
                <c:pt idx="310368">
                  <c:v>203007</c:v>
                </c:pt>
                <c:pt idx="310369">
                  <c:v>203007</c:v>
                </c:pt>
                <c:pt idx="310370">
                  <c:v>203007</c:v>
                </c:pt>
                <c:pt idx="310371">
                  <c:v>203007</c:v>
                </c:pt>
                <c:pt idx="310372">
                  <c:v>203007</c:v>
                </c:pt>
                <c:pt idx="310373">
                  <c:v>203007</c:v>
                </c:pt>
                <c:pt idx="310374">
                  <c:v>203007</c:v>
                </c:pt>
                <c:pt idx="310375">
                  <c:v>203007</c:v>
                </c:pt>
                <c:pt idx="310376">
                  <c:v>203007</c:v>
                </c:pt>
                <c:pt idx="310377">
                  <c:v>203007</c:v>
                </c:pt>
                <c:pt idx="310378">
                  <c:v>203007</c:v>
                </c:pt>
                <c:pt idx="310379">
                  <c:v>203007</c:v>
                </c:pt>
                <c:pt idx="310380">
                  <c:v>203007</c:v>
                </c:pt>
                <c:pt idx="310381">
                  <c:v>203007</c:v>
                </c:pt>
                <c:pt idx="310382">
                  <c:v>203007</c:v>
                </c:pt>
                <c:pt idx="310383">
                  <c:v>203007</c:v>
                </c:pt>
                <c:pt idx="310384">
                  <c:v>203007</c:v>
                </c:pt>
                <c:pt idx="310385">
                  <c:v>203007</c:v>
                </c:pt>
                <c:pt idx="310386">
                  <c:v>203007</c:v>
                </c:pt>
                <c:pt idx="310387">
                  <c:v>203007</c:v>
                </c:pt>
                <c:pt idx="310388">
                  <c:v>203007</c:v>
                </c:pt>
                <c:pt idx="310389">
                  <c:v>203007</c:v>
                </c:pt>
                <c:pt idx="310390">
                  <c:v>203007</c:v>
                </c:pt>
                <c:pt idx="310391">
                  <c:v>203007</c:v>
                </c:pt>
                <c:pt idx="310392">
                  <c:v>203007</c:v>
                </c:pt>
                <c:pt idx="310393">
                  <c:v>203007</c:v>
                </c:pt>
                <c:pt idx="310394">
                  <c:v>203007</c:v>
                </c:pt>
                <c:pt idx="310395">
                  <c:v>203007</c:v>
                </c:pt>
                <c:pt idx="310396">
                  <c:v>203007</c:v>
                </c:pt>
                <c:pt idx="310397">
                  <c:v>203007</c:v>
                </c:pt>
                <c:pt idx="310398">
                  <c:v>203007</c:v>
                </c:pt>
                <c:pt idx="310399">
                  <c:v>203007</c:v>
                </c:pt>
                <c:pt idx="310400">
                  <c:v>203007</c:v>
                </c:pt>
                <c:pt idx="310401">
                  <c:v>203007</c:v>
                </c:pt>
                <c:pt idx="310402">
                  <c:v>203007</c:v>
                </c:pt>
                <c:pt idx="310403">
                  <c:v>203007</c:v>
                </c:pt>
                <c:pt idx="310404">
                  <c:v>203007</c:v>
                </c:pt>
                <c:pt idx="310405">
                  <c:v>203007</c:v>
                </c:pt>
                <c:pt idx="310406">
                  <c:v>203007</c:v>
                </c:pt>
                <c:pt idx="310407">
                  <c:v>203007</c:v>
                </c:pt>
                <c:pt idx="310408">
                  <c:v>203007</c:v>
                </c:pt>
                <c:pt idx="310409">
                  <c:v>203007</c:v>
                </c:pt>
                <c:pt idx="310410">
                  <c:v>203007</c:v>
                </c:pt>
                <c:pt idx="310411">
                  <c:v>203007</c:v>
                </c:pt>
                <c:pt idx="310412">
                  <c:v>203007</c:v>
                </c:pt>
                <c:pt idx="310413">
                  <c:v>203007</c:v>
                </c:pt>
                <c:pt idx="310414">
                  <c:v>203007</c:v>
                </c:pt>
                <c:pt idx="310415">
                  <c:v>203007</c:v>
                </c:pt>
                <c:pt idx="310416">
                  <c:v>203007</c:v>
                </c:pt>
                <c:pt idx="310417">
                  <c:v>203007</c:v>
                </c:pt>
                <c:pt idx="310418">
                  <c:v>203007</c:v>
                </c:pt>
                <c:pt idx="310419">
                  <c:v>203007</c:v>
                </c:pt>
                <c:pt idx="310420">
                  <c:v>203007</c:v>
                </c:pt>
                <c:pt idx="310421">
                  <c:v>203007</c:v>
                </c:pt>
                <c:pt idx="310422">
                  <c:v>203007</c:v>
                </c:pt>
                <c:pt idx="310423">
                  <c:v>203007</c:v>
                </c:pt>
                <c:pt idx="310424">
                  <c:v>203007</c:v>
                </c:pt>
                <c:pt idx="310425">
                  <c:v>203007</c:v>
                </c:pt>
                <c:pt idx="310426">
                  <c:v>203007</c:v>
                </c:pt>
                <c:pt idx="310427">
                  <c:v>203007</c:v>
                </c:pt>
                <c:pt idx="310428">
                  <c:v>203007</c:v>
                </c:pt>
                <c:pt idx="310429">
                  <c:v>203007</c:v>
                </c:pt>
                <c:pt idx="310430">
                  <c:v>203007</c:v>
                </c:pt>
                <c:pt idx="310431">
                  <c:v>203007</c:v>
                </c:pt>
                <c:pt idx="310432">
                  <c:v>203007</c:v>
                </c:pt>
                <c:pt idx="310433">
                  <c:v>203007</c:v>
                </c:pt>
                <c:pt idx="310434">
                  <c:v>203007</c:v>
                </c:pt>
                <c:pt idx="310435">
                  <c:v>203007</c:v>
                </c:pt>
                <c:pt idx="310436">
                  <c:v>203007</c:v>
                </c:pt>
                <c:pt idx="310437">
                  <c:v>203007</c:v>
                </c:pt>
                <c:pt idx="310438">
                  <c:v>203007</c:v>
                </c:pt>
                <c:pt idx="310439">
                  <c:v>203007</c:v>
                </c:pt>
                <c:pt idx="310440">
                  <c:v>203007</c:v>
                </c:pt>
                <c:pt idx="310441">
                  <c:v>203007</c:v>
                </c:pt>
                <c:pt idx="310442">
                  <c:v>203007</c:v>
                </c:pt>
                <c:pt idx="310443">
                  <c:v>203007</c:v>
                </c:pt>
                <c:pt idx="310444">
                  <c:v>203007</c:v>
                </c:pt>
                <c:pt idx="310445">
                  <c:v>203007</c:v>
                </c:pt>
                <c:pt idx="310446">
                  <c:v>203007</c:v>
                </c:pt>
                <c:pt idx="310447">
                  <c:v>203007</c:v>
                </c:pt>
                <c:pt idx="310448">
                  <c:v>203007</c:v>
                </c:pt>
                <c:pt idx="310449">
                  <c:v>203007</c:v>
                </c:pt>
                <c:pt idx="310450">
                  <c:v>203007</c:v>
                </c:pt>
                <c:pt idx="310451">
                  <c:v>203007</c:v>
                </c:pt>
                <c:pt idx="310452">
                  <c:v>203007</c:v>
                </c:pt>
                <c:pt idx="310453">
                  <c:v>203007</c:v>
                </c:pt>
                <c:pt idx="310454">
                  <c:v>203007</c:v>
                </c:pt>
                <c:pt idx="310455">
                  <c:v>203007</c:v>
                </c:pt>
                <c:pt idx="310456">
                  <c:v>203007</c:v>
                </c:pt>
                <c:pt idx="310457">
                  <c:v>203007</c:v>
                </c:pt>
                <c:pt idx="310458">
                  <c:v>203007</c:v>
                </c:pt>
                <c:pt idx="310459">
                  <c:v>203007</c:v>
                </c:pt>
                <c:pt idx="310460">
                  <c:v>203007</c:v>
                </c:pt>
                <c:pt idx="310461">
                  <c:v>203007</c:v>
                </c:pt>
                <c:pt idx="310462">
                  <c:v>203007</c:v>
                </c:pt>
                <c:pt idx="310463">
                  <c:v>203007</c:v>
                </c:pt>
                <c:pt idx="310464">
                  <c:v>203007</c:v>
                </c:pt>
                <c:pt idx="310465">
                  <c:v>203007</c:v>
                </c:pt>
                <c:pt idx="310466">
                  <c:v>203007</c:v>
                </c:pt>
                <c:pt idx="310467">
                  <c:v>203007</c:v>
                </c:pt>
                <c:pt idx="310468">
                  <c:v>203007</c:v>
                </c:pt>
                <c:pt idx="310469">
                  <c:v>203007</c:v>
                </c:pt>
                <c:pt idx="310470">
                  <c:v>203007</c:v>
                </c:pt>
                <c:pt idx="310471">
                  <c:v>203007</c:v>
                </c:pt>
                <c:pt idx="310472">
                  <c:v>203007</c:v>
                </c:pt>
                <c:pt idx="310473">
                  <c:v>203007</c:v>
                </c:pt>
                <c:pt idx="310474">
                  <c:v>203007</c:v>
                </c:pt>
                <c:pt idx="310475">
                  <c:v>203007</c:v>
                </c:pt>
                <c:pt idx="310476">
                  <c:v>203007</c:v>
                </c:pt>
                <c:pt idx="310477">
                  <c:v>203007</c:v>
                </c:pt>
                <c:pt idx="310478">
                  <c:v>203007</c:v>
                </c:pt>
                <c:pt idx="310479">
                  <c:v>203007</c:v>
                </c:pt>
                <c:pt idx="310480">
                  <c:v>203007</c:v>
                </c:pt>
                <c:pt idx="310481">
                  <c:v>203007</c:v>
                </c:pt>
                <c:pt idx="310482">
                  <c:v>203007</c:v>
                </c:pt>
                <c:pt idx="310483">
                  <c:v>203007</c:v>
                </c:pt>
                <c:pt idx="310484">
                  <c:v>203007</c:v>
                </c:pt>
                <c:pt idx="310485">
                  <c:v>203007</c:v>
                </c:pt>
                <c:pt idx="310486">
                  <c:v>203007</c:v>
                </c:pt>
                <c:pt idx="310487">
                  <c:v>203007</c:v>
                </c:pt>
                <c:pt idx="310488">
                  <c:v>203007</c:v>
                </c:pt>
                <c:pt idx="310489">
                  <c:v>203007</c:v>
                </c:pt>
                <c:pt idx="310490">
                  <c:v>203007</c:v>
                </c:pt>
                <c:pt idx="310491">
                  <c:v>203007</c:v>
                </c:pt>
                <c:pt idx="310492">
                  <c:v>203007</c:v>
                </c:pt>
                <c:pt idx="310493">
                  <c:v>203007</c:v>
                </c:pt>
                <c:pt idx="310494">
                  <c:v>203007</c:v>
                </c:pt>
                <c:pt idx="310495">
                  <c:v>203007</c:v>
                </c:pt>
                <c:pt idx="310496">
                  <c:v>203007</c:v>
                </c:pt>
                <c:pt idx="310497">
                  <c:v>203007</c:v>
                </c:pt>
                <c:pt idx="310498">
                  <c:v>203007</c:v>
                </c:pt>
                <c:pt idx="310499">
                  <c:v>203007</c:v>
                </c:pt>
                <c:pt idx="310500">
                  <c:v>203007</c:v>
                </c:pt>
                <c:pt idx="310501">
                  <c:v>203007</c:v>
                </c:pt>
                <c:pt idx="310502">
                  <c:v>203007</c:v>
                </c:pt>
                <c:pt idx="310503">
                  <c:v>203007</c:v>
                </c:pt>
                <c:pt idx="310504">
                  <c:v>203007</c:v>
                </c:pt>
                <c:pt idx="310505">
                  <c:v>203007</c:v>
                </c:pt>
                <c:pt idx="310506">
                  <c:v>203007</c:v>
                </c:pt>
                <c:pt idx="310507">
                  <c:v>203007</c:v>
                </c:pt>
                <c:pt idx="310508">
                  <c:v>203007</c:v>
                </c:pt>
                <c:pt idx="310509">
                  <c:v>203007</c:v>
                </c:pt>
                <c:pt idx="310510">
                  <c:v>203007</c:v>
                </c:pt>
                <c:pt idx="310511">
                  <c:v>203007</c:v>
                </c:pt>
                <c:pt idx="310512">
                  <c:v>203007</c:v>
                </c:pt>
                <c:pt idx="310513">
                  <c:v>203007</c:v>
                </c:pt>
                <c:pt idx="310514">
                  <c:v>203007</c:v>
                </c:pt>
                <c:pt idx="310515">
                  <c:v>203007</c:v>
                </c:pt>
                <c:pt idx="310516">
                  <c:v>203007</c:v>
                </c:pt>
                <c:pt idx="310517">
                  <c:v>203007</c:v>
                </c:pt>
                <c:pt idx="310518">
                  <c:v>203007</c:v>
                </c:pt>
                <c:pt idx="310519">
                  <c:v>203007</c:v>
                </c:pt>
                <c:pt idx="310520">
                  <c:v>203007</c:v>
                </c:pt>
                <c:pt idx="310521">
                  <c:v>203007</c:v>
                </c:pt>
                <c:pt idx="310522">
                  <c:v>203007</c:v>
                </c:pt>
                <c:pt idx="310523">
                  <c:v>203007</c:v>
                </c:pt>
                <c:pt idx="310524">
                  <c:v>203007</c:v>
                </c:pt>
                <c:pt idx="310525">
                  <c:v>203007</c:v>
                </c:pt>
                <c:pt idx="310526">
                  <c:v>203007</c:v>
                </c:pt>
                <c:pt idx="310527">
                  <c:v>203007</c:v>
                </c:pt>
                <c:pt idx="310528">
                  <c:v>203007</c:v>
                </c:pt>
                <c:pt idx="310529">
                  <c:v>203007</c:v>
                </c:pt>
                <c:pt idx="310530">
                  <c:v>203007</c:v>
                </c:pt>
                <c:pt idx="310531">
                  <c:v>203007</c:v>
                </c:pt>
                <c:pt idx="310532">
                  <c:v>203007</c:v>
                </c:pt>
                <c:pt idx="310533">
                  <c:v>203007</c:v>
                </c:pt>
                <c:pt idx="310534">
                  <c:v>203007</c:v>
                </c:pt>
                <c:pt idx="310535">
                  <c:v>203007</c:v>
                </c:pt>
                <c:pt idx="310536">
                  <c:v>203007</c:v>
                </c:pt>
                <c:pt idx="310537">
                  <c:v>203007</c:v>
                </c:pt>
                <c:pt idx="310538">
                  <c:v>203007</c:v>
                </c:pt>
                <c:pt idx="310539">
                  <c:v>203007</c:v>
                </c:pt>
                <c:pt idx="310540">
                  <c:v>203007</c:v>
                </c:pt>
                <c:pt idx="310541">
                  <c:v>203007</c:v>
                </c:pt>
                <c:pt idx="310542">
                  <c:v>203007</c:v>
                </c:pt>
                <c:pt idx="310543">
                  <c:v>203007</c:v>
                </c:pt>
                <c:pt idx="310544">
                  <c:v>203007</c:v>
                </c:pt>
                <c:pt idx="310545">
                  <c:v>203007</c:v>
                </c:pt>
                <c:pt idx="310546">
                  <c:v>203007</c:v>
                </c:pt>
                <c:pt idx="310547">
                  <c:v>203007</c:v>
                </c:pt>
                <c:pt idx="310548">
                  <c:v>203007</c:v>
                </c:pt>
                <c:pt idx="310549">
                  <c:v>203007</c:v>
                </c:pt>
                <c:pt idx="310550">
                  <c:v>203007</c:v>
                </c:pt>
                <c:pt idx="310551">
                  <c:v>203007</c:v>
                </c:pt>
                <c:pt idx="310552">
                  <c:v>203007</c:v>
                </c:pt>
                <c:pt idx="310553">
                  <c:v>203007</c:v>
                </c:pt>
                <c:pt idx="310554">
                  <c:v>203007</c:v>
                </c:pt>
                <c:pt idx="310555">
                  <c:v>203007</c:v>
                </c:pt>
                <c:pt idx="310556">
                  <c:v>203007</c:v>
                </c:pt>
                <c:pt idx="310557">
                  <c:v>203007</c:v>
                </c:pt>
                <c:pt idx="310558">
                  <c:v>203007</c:v>
                </c:pt>
                <c:pt idx="310559">
                  <c:v>203007</c:v>
                </c:pt>
                <c:pt idx="310560">
                  <c:v>203007</c:v>
                </c:pt>
                <c:pt idx="310561">
                  <c:v>203007</c:v>
                </c:pt>
                <c:pt idx="310562">
                  <c:v>203007</c:v>
                </c:pt>
                <c:pt idx="310563">
                  <c:v>203007</c:v>
                </c:pt>
                <c:pt idx="310564">
                  <c:v>203007</c:v>
                </c:pt>
                <c:pt idx="310565">
                  <c:v>203007</c:v>
                </c:pt>
                <c:pt idx="310566">
                  <c:v>203007</c:v>
                </c:pt>
                <c:pt idx="310567">
                  <c:v>203007</c:v>
                </c:pt>
                <c:pt idx="310568">
                  <c:v>203007</c:v>
                </c:pt>
                <c:pt idx="310569">
                  <c:v>203007</c:v>
                </c:pt>
                <c:pt idx="310570">
                  <c:v>203007</c:v>
                </c:pt>
                <c:pt idx="310571">
                  <c:v>203007</c:v>
                </c:pt>
                <c:pt idx="310572">
                  <c:v>203007</c:v>
                </c:pt>
                <c:pt idx="310573">
                  <c:v>203007</c:v>
                </c:pt>
                <c:pt idx="310574">
                  <c:v>203007</c:v>
                </c:pt>
                <c:pt idx="310575">
                  <c:v>203007</c:v>
                </c:pt>
                <c:pt idx="310576">
                  <c:v>203007</c:v>
                </c:pt>
                <c:pt idx="310577">
                  <c:v>203007</c:v>
                </c:pt>
                <c:pt idx="310578">
                  <c:v>203007</c:v>
                </c:pt>
                <c:pt idx="310579">
                  <c:v>203007</c:v>
                </c:pt>
                <c:pt idx="310580">
                  <c:v>203007</c:v>
                </c:pt>
                <c:pt idx="310581">
                  <c:v>203007</c:v>
                </c:pt>
                <c:pt idx="310582">
                  <c:v>203007</c:v>
                </c:pt>
                <c:pt idx="310583">
                  <c:v>203007</c:v>
                </c:pt>
                <c:pt idx="310584">
                  <c:v>203007</c:v>
                </c:pt>
                <c:pt idx="310585">
                  <c:v>203007</c:v>
                </c:pt>
                <c:pt idx="310586">
                  <c:v>203007</c:v>
                </c:pt>
                <c:pt idx="310587">
                  <c:v>203007</c:v>
                </c:pt>
                <c:pt idx="310588">
                  <c:v>203007</c:v>
                </c:pt>
                <c:pt idx="310589">
                  <c:v>203007</c:v>
                </c:pt>
                <c:pt idx="310590">
                  <c:v>203007</c:v>
                </c:pt>
                <c:pt idx="310591">
                  <c:v>203007</c:v>
                </c:pt>
                <c:pt idx="310592">
                  <c:v>203007</c:v>
                </c:pt>
                <c:pt idx="310593">
                  <c:v>203007</c:v>
                </c:pt>
                <c:pt idx="310594">
                  <c:v>203007</c:v>
                </c:pt>
                <c:pt idx="310595">
                  <c:v>203007</c:v>
                </c:pt>
                <c:pt idx="310596">
                  <c:v>203007</c:v>
                </c:pt>
                <c:pt idx="310597">
                  <c:v>203007</c:v>
                </c:pt>
                <c:pt idx="310598">
                  <c:v>203007</c:v>
                </c:pt>
                <c:pt idx="310599">
                  <c:v>203007</c:v>
                </c:pt>
                <c:pt idx="310600">
                  <c:v>203007</c:v>
                </c:pt>
                <c:pt idx="310601">
                  <c:v>203007</c:v>
                </c:pt>
                <c:pt idx="310602">
                  <c:v>203007</c:v>
                </c:pt>
                <c:pt idx="310603">
                  <c:v>203007</c:v>
                </c:pt>
                <c:pt idx="310604">
                  <c:v>203007</c:v>
                </c:pt>
                <c:pt idx="310605">
                  <c:v>203007</c:v>
                </c:pt>
                <c:pt idx="310606">
                  <c:v>203007</c:v>
                </c:pt>
                <c:pt idx="310607">
                  <c:v>203007</c:v>
                </c:pt>
                <c:pt idx="310608">
                  <c:v>203007</c:v>
                </c:pt>
                <c:pt idx="310609">
                  <c:v>203007</c:v>
                </c:pt>
                <c:pt idx="310610">
                  <c:v>203007</c:v>
                </c:pt>
                <c:pt idx="310611">
                  <c:v>203007</c:v>
                </c:pt>
                <c:pt idx="310612">
                  <c:v>203007</c:v>
                </c:pt>
                <c:pt idx="310613">
                  <c:v>203007</c:v>
                </c:pt>
                <c:pt idx="310614">
                  <c:v>203007</c:v>
                </c:pt>
                <c:pt idx="310615">
                  <c:v>203007</c:v>
                </c:pt>
                <c:pt idx="310616">
                  <c:v>203007</c:v>
                </c:pt>
                <c:pt idx="310617">
                  <c:v>203007</c:v>
                </c:pt>
                <c:pt idx="310618">
                  <c:v>203007</c:v>
                </c:pt>
                <c:pt idx="310619">
                  <c:v>203007</c:v>
                </c:pt>
                <c:pt idx="310620">
                  <c:v>203007</c:v>
                </c:pt>
                <c:pt idx="310621">
                  <c:v>203007</c:v>
                </c:pt>
                <c:pt idx="310622">
                  <c:v>203007</c:v>
                </c:pt>
                <c:pt idx="310623">
                  <c:v>203007</c:v>
                </c:pt>
                <c:pt idx="310624">
                  <c:v>203007</c:v>
                </c:pt>
                <c:pt idx="310625">
                  <c:v>203007</c:v>
                </c:pt>
                <c:pt idx="310626">
                  <c:v>203007</c:v>
                </c:pt>
                <c:pt idx="310627">
                  <c:v>203007</c:v>
                </c:pt>
                <c:pt idx="310628">
                  <c:v>203007</c:v>
                </c:pt>
                <c:pt idx="310629">
                  <c:v>203007</c:v>
                </c:pt>
                <c:pt idx="310630">
                  <c:v>203007</c:v>
                </c:pt>
                <c:pt idx="310631">
                  <c:v>203007</c:v>
                </c:pt>
                <c:pt idx="310632">
                  <c:v>203007</c:v>
                </c:pt>
                <c:pt idx="310633">
                  <c:v>203007</c:v>
                </c:pt>
                <c:pt idx="310634">
                  <c:v>203007</c:v>
                </c:pt>
                <c:pt idx="310635">
                  <c:v>203007</c:v>
                </c:pt>
                <c:pt idx="310636">
                  <c:v>203007</c:v>
                </c:pt>
                <c:pt idx="310637">
                  <c:v>203007</c:v>
                </c:pt>
                <c:pt idx="310638">
                  <c:v>203007</c:v>
                </c:pt>
                <c:pt idx="310639">
                  <c:v>203007</c:v>
                </c:pt>
                <c:pt idx="310640">
                  <c:v>203007</c:v>
                </c:pt>
                <c:pt idx="310641">
                  <c:v>203007</c:v>
                </c:pt>
                <c:pt idx="310642">
                  <c:v>203007</c:v>
                </c:pt>
                <c:pt idx="310643">
                  <c:v>203007</c:v>
                </c:pt>
                <c:pt idx="310644">
                  <c:v>203007</c:v>
                </c:pt>
                <c:pt idx="310645">
                  <c:v>203007</c:v>
                </c:pt>
                <c:pt idx="310646">
                  <c:v>203007</c:v>
                </c:pt>
                <c:pt idx="310647">
                  <c:v>203007</c:v>
                </c:pt>
                <c:pt idx="310648">
                  <c:v>203007</c:v>
                </c:pt>
                <c:pt idx="310649">
                  <c:v>203007</c:v>
                </c:pt>
                <c:pt idx="310650">
                  <c:v>203007</c:v>
                </c:pt>
                <c:pt idx="310651">
                  <c:v>203007</c:v>
                </c:pt>
                <c:pt idx="310652">
                  <c:v>203007</c:v>
                </c:pt>
                <c:pt idx="310653">
                  <c:v>203007</c:v>
                </c:pt>
                <c:pt idx="310654">
                  <c:v>203007</c:v>
                </c:pt>
                <c:pt idx="310655">
                  <c:v>203007</c:v>
                </c:pt>
                <c:pt idx="310656">
                  <c:v>203007</c:v>
                </c:pt>
                <c:pt idx="310657">
                  <c:v>203007</c:v>
                </c:pt>
                <c:pt idx="310658">
                  <c:v>203007</c:v>
                </c:pt>
                <c:pt idx="310659">
                  <c:v>203007</c:v>
                </c:pt>
                <c:pt idx="310660">
                  <c:v>203007</c:v>
                </c:pt>
                <c:pt idx="310661">
                  <c:v>203007</c:v>
                </c:pt>
                <c:pt idx="310662">
                  <c:v>203007</c:v>
                </c:pt>
                <c:pt idx="310663">
                  <c:v>203007</c:v>
                </c:pt>
                <c:pt idx="310664">
                  <c:v>203007</c:v>
                </c:pt>
                <c:pt idx="310665">
                  <c:v>203007</c:v>
                </c:pt>
                <c:pt idx="310666">
                  <c:v>203007</c:v>
                </c:pt>
                <c:pt idx="310667">
                  <c:v>203007</c:v>
                </c:pt>
                <c:pt idx="310668">
                  <c:v>203007</c:v>
                </c:pt>
                <c:pt idx="310669">
                  <c:v>203007</c:v>
                </c:pt>
                <c:pt idx="310670">
                  <c:v>203007</c:v>
                </c:pt>
                <c:pt idx="310671">
                  <c:v>203007</c:v>
                </c:pt>
                <c:pt idx="310672">
                  <c:v>203007</c:v>
                </c:pt>
                <c:pt idx="310673">
                  <c:v>203007</c:v>
                </c:pt>
                <c:pt idx="310674">
                  <c:v>203007</c:v>
                </c:pt>
                <c:pt idx="310675">
                  <c:v>203007</c:v>
                </c:pt>
                <c:pt idx="310676">
                  <c:v>203007</c:v>
                </c:pt>
                <c:pt idx="310677">
                  <c:v>203007</c:v>
                </c:pt>
                <c:pt idx="310678">
                  <c:v>203007</c:v>
                </c:pt>
                <c:pt idx="310679">
                  <c:v>203007</c:v>
                </c:pt>
                <c:pt idx="310680">
                  <c:v>203007</c:v>
                </c:pt>
                <c:pt idx="310681">
                  <c:v>203007</c:v>
                </c:pt>
                <c:pt idx="310682">
                  <c:v>203007</c:v>
                </c:pt>
                <c:pt idx="310683">
                  <c:v>203007</c:v>
                </c:pt>
                <c:pt idx="310684">
                  <c:v>203007</c:v>
                </c:pt>
                <c:pt idx="310685">
                  <c:v>203007</c:v>
                </c:pt>
                <c:pt idx="310686">
                  <c:v>203007</c:v>
                </c:pt>
                <c:pt idx="310687">
                  <c:v>203007</c:v>
                </c:pt>
                <c:pt idx="310688">
                  <c:v>203007</c:v>
                </c:pt>
                <c:pt idx="310689">
                  <c:v>203007</c:v>
                </c:pt>
                <c:pt idx="310690">
                  <c:v>203007</c:v>
                </c:pt>
                <c:pt idx="310691">
                  <c:v>203007</c:v>
                </c:pt>
                <c:pt idx="310692">
                  <c:v>203007</c:v>
                </c:pt>
                <c:pt idx="310693">
                  <c:v>203007</c:v>
                </c:pt>
                <c:pt idx="310694">
                  <c:v>203007</c:v>
                </c:pt>
                <c:pt idx="310695">
                  <c:v>203007</c:v>
                </c:pt>
                <c:pt idx="310696">
                  <c:v>203007</c:v>
                </c:pt>
                <c:pt idx="310697">
                  <c:v>203007</c:v>
                </c:pt>
                <c:pt idx="310698">
                  <c:v>203007</c:v>
                </c:pt>
                <c:pt idx="310699">
                  <c:v>203007</c:v>
                </c:pt>
                <c:pt idx="310700">
                  <c:v>203007</c:v>
                </c:pt>
                <c:pt idx="310701">
                  <c:v>203007</c:v>
                </c:pt>
                <c:pt idx="310702">
                  <c:v>203007</c:v>
                </c:pt>
                <c:pt idx="310703">
                  <c:v>203007</c:v>
                </c:pt>
                <c:pt idx="310704">
                  <c:v>203007</c:v>
                </c:pt>
                <c:pt idx="310705">
                  <c:v>203007</c:v>
                </c:pt>
                <c:pt idx="310706">
                  <c:v>203007</c:v>
                </c:pt>
                <c:pt idx="310707">
                  <c:v>203007</c:v>
                </c:pt>
                <c:pt idx="310708">
                  <c:v>203007</c:v>
                </c:pt>
                <c:pt idx="310709">
                  <c:v>203007</c:v>
                </c:pt>
                <c:pt idx="310710">
                  <c:v>203007</c:v>
                </c:pt>
                <c:pt idx="310711">
                  <c:v>203007</c:v>
                </c:pt>
                <c:pt idx="310712">
                  <c:v>203007</c:v>
                </c:pt>
                <c:pt idx="310713">
                  <c:v>203007</c:v>
                </c:pt>
                <c:pt idx="310714">
                  <c:v>203007</c:v>
                </c:pt>
                <c:pt idx="310715">
                  <c:v>203007</c:v>
                </c:pt>
                <c:pt idx="310716">
                  <c:v>203007</c:v>
                </c:pt>
                <c:pt idx="310717">
                  <c:v>203007</c:v>
                </c:pt>
                <c:pt idx="310718">
                  <c:v>203007</c:v>
                </c:pt>
                <c:pt idx="310719">
                  <c:v>203007</c:v>
                </c:pt>
                <c:pt idx="310720">
                  <c:v>203007</c:v>
                </c:pt>
                <c:pt idx="310721">
                  <c:v>203007</c:v>
                </c:pt>
                <c:pt idx="310722">
                  <c:v>203007</c:v>
                </c:pt>
                <c:pt idx="310723">
                  <c:v>203007</c:v>
                </c:pt>
                <c:pt idx="310724">
                  <c:v>203007</c:v>
                </c:pt>
                <c:pt idx="310725">
                  <c:v>203007</c:v>
                </c:pt>
                <c:pt idx="310726">
                  <c:v>203007</c:v>
                </c:pt>
                <c:pt idx="310727">
                  <c:v>203007</c:v>
                </c:pt>
                <c:pt idx="310728">
                  <c:v>203007</c:v>
                </c:pt>
                <c:pt idx="310729">
                  <c:v>203007</c:v>
                </c:pt>
                <c:pt idx="310730">
                  <c:v>203007</c:v>
                </c:pt>
                <c:pt idx="310731">
                  <c:v>203007</c:v>
                </c:pt>
                <c:pt idx="310732">
                  <c:v>203007</c:v>
                </c:pt>
                <c:pt idx="310733">
                  <c:v>203007</c:v>
                </c:pt>
                <c:pt idx="310734">
                  <c:v>203007</c:v>
                </c:pt>
                <c:pt idx="310735">
                  <c:v>203007</c:v>
                </c:pt>
                <c:pt idx="310736">
                  <c:v>203007</c:v>
                </c:pt>
                <c:pt idx="310737">
                  <c:v>203007</c:v>
                </c:pt>
                <c:pt idx="310738">
                  <c:v>203007</c:v>
                </c:pt>
                <c:pt idx="310739">
                  <c:v>203007</c:v>
                </c:pt>
                <c:pt idx="310740">
                  <c:v>203007</c:v>
                </c:pt>
                <c:pt idx="310741">
                  <c:v>203007</c:v>
                </c:pt>
                <c:pt idx="310742">
                  <c:v>203007</c:v>
                </c:pt>
                <c:pt idx="310743">
                  <c:v>203007</c:v>
                </c:pt>
                <c:pt idx="310744">
                  <c:v>203007</c:v>
                </c:pt>
                <c:pt idx="310745">
                  <c:v>203007</c:v>
                </c:pt>
                <c:pt idx="310746">
                  <c:v>203007</c:v>
                </c:pt>
                <c:pt idx="310747">
                  <c:v>203007</c:v>
                </c:pt>
                <c:pt idx="310748">
                  <c:v>203007</c:v>
                </c:pt>
                <c:pt idx="310749">
                  <c:v>203007</c:v>
                </c:pt>
                <c:pt idx="310750">
                  <c:v>203007</c:v>
                </c:pt>
                <c:pt idx="310751">
                  <c:v>203007</c:v>
                </c:pt>
                <c:pt idx="310752">
                  <c:v>203007</c:v>
                </c:pt>
                <c:pt idx="310753">
                  <c:v>203007</c:v>
                </c:pt>
                <c:pt idx="310754">
                  <c:v>203007</c:v>
                </c:pt>
                <c:pt idx="310755">
                  <c:v>203007</c:v>
                </c:pt>
                <c:pt idx="310756">
                  <c:v>203007</c:v>
                </c:pt>
                <c:pt idx="310757">
                  <c:v>203007</c:v>
                </c:pt>
                <c:pt idx="310758">
                  <c:v>203007</c:v>
                </c:pt>
                <c:pt idx="310759">
                  <c:v>203007</c:v>
                </c:pt>
                <c:pt idx="310760">
                  <c:v>203007</c:v>
                </c:pt>
                <c:pt idx="310761">
                  <c:v>203007</c:v>
                </c:pt>
                <c:pt idx="310762">
                  <c:v>203007</c:v>
                </c:pt>
                <c:pt idx="310763">
                  <c:v>203007</c:v>
                </c:pt>
                <c:pt idx="310764">
                  <c:v>203007</c:v>
                </c:pt>
                <c:pt idx="310765">
                  <c:v>203007</c:v>
                </c:pt>
                <c:pt idx="310766">
                  <c:v>203007</c:v>
                </c:pt>
                <c:pt idx="310767">
                  <c:v>203007</c:v>
                </c:pt>
                <c:pt idx="310768">
                  <c:v>203007</c:v>
                </c:pt>
                <c:pt idx="310769">
                  <c:v>203007</c:v>
                </c:pt>
                <c:pt idx="310770">
                  <c:v>203007</c:v>
                </c:pt>
                <c:pt idx="310771">
                  <c:v>203007</c:v>
                </c:pt>
                <c:pt idx="310772">
                  <c:v>203007</c:v>
                </c:pt>
                <c:pt idx="310773">
                  <c:v>203007</c:v>
                </c:pt>
                <c:pt idx="310774">
                  <c:v>203007</c:v>
                </c:pt>
                <c:pt idx="310775">
                  <c:v>203007</c:v>
                </c:pt>
                <c:pt idx="310776">
                  <c:v>203007</c:v>
                </c:pt>
                <c:pt idx="310777">
                  <c:v>203007</c:v>
                </c:pt>
                <c:pt idx="310778">
                  <c:v>203007</c:v>
                </c:pt>
                <c:pt idx="310779">
                  <c:v>203007</c:v>
                </c:pt>
                <c:pt idx="310780">
                  <c:v>203007</c:v>
                </c:pt>
                <c:pt idx="310781">
                  <c:v>203007</c:v>
                </c:pt>
                <c:pt idx="310782">
                  <c:v>203007</c:v>
                </c:pt>
                <c:pt idx="310783">
                  <c:v>203007</c:v>
                </c:pt>
                <c:pt idx="310784">
                  <c:v>203007</c:v>
                </c:pt>
                <c:pt idx="310785">
                  <c:v>203007</c:v>
                </c:pt>
                <c:pt idx="310786">
                  <c:v>203007</c:v>
                </c:pt>
                <c:pt idx="310787">
                  <c:v>203007</c:v>
                </c:pt>
                <c:pt idx="310788">
                  <c:v>203007</c:v>
                </c:pt>
                <c:pt idx="310789">
                  <c:v>203007</c:v>
                </c:pt>
                <c:pt idx="310790">
                  <c:v>203007</c:v>
                </c:pt>
                <c:pt idx="310791">
                  <c:v>203007</c:v>
                </c:pt>
                <c:pt idx="310792">
                  <c:v>203007</c:v>
                </c:pt>
                <c:pt idx="310793">
                  <c:v>203007</c:v>
                </c:pt>
                <c:pt idx="310794">
                  <c:v>203007</c:v>
                </c:pt>
                <c:pt idx="310795">
                  <c:v>203007</c:v>
                </c:pt>
                <c:pt idx="310796">
                  <c:v>203007</c:v>
                </c:pt>
                <c:pt idx="310797">
                  <c:v>203007</c:v>
                </c:pt>
                <c:pt idx="310798">
                  <c:v>203007</c:v>
                </c:pt>
                <c:pt idx="310799">
                  <c:v>203007</c:v>
                </c:pt>
                <c:pt idx="310800">
                  <c:v>203007</c:v>
                </c:pt>
                <c:pt idx="310801">
                  <c:v>203007</c:v>
                </c:pt>
                <c:pt idx="310802">
                  <c:v>203007</c:v>
                </c:pt>
                <c:pt idx="310803">
                  <c:v>203007</c:v>
                </c:pt>
                <c:pt idx="310804">
                  <c:v>203007</c:v>
                </c:pt>
                <c:pt idx="310805">
                  <c:v>203007</c:v>
                </c:pt>
                <c:pt idx="310806">
                  <c:v>203007</c:v>
                </c:pt>
                <c:pt idx="310807">
                  <c:v>203007</c:v>
                </c:pt>
                <c:pt idx="310808">
                  <c:v>203007</c:v>
                </c:pt>
                <c:pt idx="310809">
                  <c:v>203007</c:v>
                </c:pt>
                <c:pt idx="310810">
                  <c:v>203007</c:v>
                </c:pt>
                <c:pt idx="310811">
                  <c:v>203007</c:v>
                </c:pt>
                <c:pt idx="310812">
                  <c:v>203007</c:v>
                </c:pt>
                <c:pt idx="310813">
                  <c:v>203007</c:v>
                </c:pt>
                <c:pt idx="310814">
                  <c:v>203007</c:v>
                </c:pt>
                <c:pt idx="310815">
                  <c:v>203007</c:v>
                </c:pt>
                <c:pt idx="310816">
                  <c:v>203007</c:v>
                </c:pt>
                <c:pt idx="310817">
                  <c:v>203007</c:v>
                </c:pt>
                <c:pt idx="310818">
                  <c:v>203007</c:v>
                </c:pt>
                <c:pt idx="310819">
                  <c:v>203007</c:v>
                </c:pt>
                <c:pt idx="310820">
                  <c:v>203007</c:v>
                </c:pt>
                <c:pt idx="310821">
                  <c:v>203007</c:v>
                </c:pt>
                <c:pt idx="310822">
                  <c:v>203007</c:v>
                </c:pt>
                <c:pt idx="310823">
                  <c:v>203007</c:v>
                </c:pt>
                <c:pt idx="310824">
                  <c:v>203007</c:v>
                </c:pt>
                <c:pt idx="310825">
                  <c:v>203007</c:v>
                </c:pt>
                <c:pt idx="310826">
                  <c:v>203007</c:v>
                </c:pt>
                <c:pt idx="310827">
                  <c:v>203007</c:v>
                </c:pt>
                <c:pt idx="310828">
                  <c:v>203007</c:v>
                </c:pt>
                <c:pt idx="310829">
                  <c:v>203007</c:v>
                </c:pt>
                <c:pt idx="310830">
                  <c:v>203007</c:v>
                </c:pt>
                <c:pt idx="310831">
                  <c:v>203007</c:v>
                </c:pt>
                <c:pt idx="310832">
                  <c:v>203007</c:v>
                </c:pt>
                <c:pt idx="310833">
                  <c:v>203007</c:v>
                </c:pt>
                <c:pt idx="310834">
                  <c:v>203007</c:v>
                </c:pt>
                <c:pt idx="310835">
                  <c:v>203007</c:v>
                </c:pt>
                <c:pt idx="310836">
                  <c:v>203007</c:v>
                </c:pt>
                <c:pt idx="310837">
                  <c:v>203007</c:v>
                </c:pt>
                <c:pt idx="310838">
                  <c:v>203007</c:v>
                </c:pt>
                <c:pt idx="310839">
                  <c:v>203007</c:v>
                </c:pt>
                <c:pt idx="310840">
                  <c:v>203007</c:v>
                </c:pt>
                <c:pt idx="310841">
                  <c:v>203007</c:v>
                </c:pt>
                <c:pt idx="310842">
                  <c:v>203007</c:v>
                </c:pt>
                <c:pt idx="310843">
                  <c:v>203007</c:v>
                </c:pt>
                <c:pt idx="310844">
                  <c:v>203007</c:v>
                </c:pt>
                <c:pt idx="310845">
                  <c:v>203007</c:v>
                </c:pt>
                <c:pt idx="310846">
                  <c:v>203007</c:v>
                </c:pt>
                <c:pt idx="310847">
                  <c:v>203007</c:v>
                </c:pt>
                <c:pt idx="310848">
                  <c:v>203007</c:v>
                </c:pt>
                <c:pt idx="310849">
                  <c:v>203007</c:v>
                </c:pt>
                <c:pt idx="310850">
                  <c:v>203007</c:v>
                </c:pt>
                <c:pt idx="310851">
                  <c:v>203007</c:v>
                </c:pt>
                <c:pt idx="310852">
                  <c:v>203007</c:v>
                </c:pt>
                <c:pt idx="310853">
                  <c:v>203007</c:v>
                </c:pt>
                <c:pt idx="310854">
                  <c:v>203007</c:v>
                </c:pt>
                <c:pt idx="310855">
                  <c:v>203007</c:v>
                </c:pt>
                <c:pt idx="310856">
                  <c:v>203007</c:v>
                </c:pt>
                <c:pt idx="310857">
                  <c:v>203007</c:v>
                </c:pt>
                <c:pt idx="310858">
                  <c:v>203007</c:v>
                </c:pt>
                <c:pt idx="310859">
                  <c:v>203007</c:v>
                </c:pt>
                <c:pt idx="310860">
                  <c:v>203007</c:v>
                </c:pt>
                <c:pt idx="310861">
                  <c:v>203007</c:v>
                </c:pt>
                <c:pt idx="310862">
                  <c:v>203007</c:v>
                </c:pt>
                <c:pt idx="310863">
                  <c:v>203007</c:v>
                </c:pt>
                <c:pt idx="310864">
                  <c:v>203007</c:v>
                </c:pt>
                <c:pt idx="310865">
                  <c:v>203007</c:v>
                </c:pt>
                <c:pt idx="310866">
                  <c:v>203007</c:v>
                </c:pt>
                <c:pt idx="310867">
                  <c:v>203007</c:v>
                </c:pt>
                <c:pt idx="310868">
                  <c:v>203007</c:v>
                </c:pt>
                <c:pt idx="310869">
                  <c:v>203007</c:v>
                </c:pt>
                <c:pt idx="310870">
                  <c:v>203007</c:v>
                </c:pt>
                <c:pt idx="310871">
                  <c:v>203007</c:v>
                </c:pt>
                <c:pt idx="310872">
                  <c:v>203007</c:v>
                </c:pt>
                <c:pt idx="310873">
                  <c:v>203007</c:v>
                </c:pt>
                <c:pt idx="310874">
                  <c:v>203007</c:v>
                </c:pt>
                <c:pt idx="310875">
                  <c:v>203007</c:v>
                </c:pt>
                <c:pt idx="310876">
                  <c:v>203007</c:v>
                </c:pt>
                <c:pt idx="310877">
                  <c:v>203007</c:v>
                </c:pt>
                <c:pt idx="310878">
                  <c:v>203007</c:v>
                </c:pt>
                <c:pt idx="310879">
                  <c:v>203007</c:v>
                </c:pt>
                <c:pt idx="310880">
                  <c:v>203007</c:v>
                </c:pt>
                <c:pt idx="310881">
                  <c:v>203007</c:v>
                </c:pt>
                <c:pt idx="310882">
                  <c:v>203007</c:v>
                </c:pt>
                <c:pt idx="310883">
                  <c:v>203007</c:v>
                </c:pt>
                <c:pt idx="310884">
                  <c:v>203007</c:v>
                </c:pt>
                <c:pt idx="310885">
                  <c:v>203007</c:v>
                </c:pt>
                <c:pt idx="310886">
                  <c:v>203007</c:v>
                </c:pt>
                <c:pt idx="310887">
                  <c:v>203007</c:v>
                </c:pt>
                <c:pt idx="310888">
                  <c:v>203007</c:v>
                </c:pt>
                <c:pt idx="310889">
                  <c:v>203007</c:v>
                </c:pt>
                <c:pt idx="310890">
                  <c:v>203007</c:v>
                </c:pt>
                <c:pt idx="310891">
                  <c:v>203007</c:v>
                </c:pt>
                <c:pt idx="310892">
                  <c:v>203007</c:v>
                </c:pt>
                <c:pt idx="310893">
                  <c:v>203007</c:v>
                </c:pt>
                <c:pt idx="310894">
                  <c:v>203007</c:v>
                </c:pt>
                <c:pt idx="310895">
                  <c:v>203007</c:v>
                </c:pt>
                <c:pt idx="310896">
                  <c:v>203007</c:v>
                </c:pt>
                <c:pt idx="310897">
                  <c:v>203007</c:v>
                </c:pt>
                <c:pt idx="310898">
                  <c:v>203007</c:v>
                </c:pt>
                <c:pt idx="310899">
                  <c:v>203007</c:v>
                </c:pt>
                <c:pt idx="310900">
                  <c:v>203007</c:v>
                </c:pt>
                <c:pt idx="310901">
                  <c:v>203007</c:v>
                </c:pt>
                <c:pt idx="310902">
                  <c:v>203007</c:v>
                </c:pt>
                <c:pt idx="310903">
                  <c:v>203007</c:v>
                </c:pt>
                <c:pt idx="310904">
                  <c:v>203007</c:v>
                </c:pt>
                <c:pt idx="310905">
                  <c:v>203007</c:v>
                </c:pt>
                <c:pt idx="310906">
                  <c:v>203007</c:v>
                </c:pt>
                <c:pt idx="310907">
                  <c:v>203007</c:v>
                </c:pt>
                <c:pt idx="310908">
                  <c:v>203007</c:v>
                </c:pt>
                <c:pt idx="310909">
                  <c:v>203007</c:v>
                </c:pt>
                <c:pt idx="310910">
                  <c:v>203007</c:v>
                </c:pt>
                <c:pt idx="310911">
                  <c:v>203007</c:v>
                </c:pt>
                <c:pt idx="310912">
                  <c:v>203007</c:v>
                </c:pt>
                <c:pt idx="310913">
                  <c:v>203007</c:v>
                </c:pt>
                <c:pt idx="310914">
                  <c:v>203007</c:v>
                </c:pt>
                <c:pt idx="310915">
                  <c:v>203007</c:v>
                </c:pt>
                <c:pt idx="310916">
                  <c:v>203007</c:v>
                </c:pt>
                <c:pt idx="310917">
                  <c:v>203007</c:v>
                </c:pt>
                <c:pt idx="310918">
                  <c:v>203007</c:v>
                </c:pt>
                <c:pt idx="310919">
                  <c:v>203007</c:v>
                </c:pt>
                <c:pt idx="310920">
                  <c:v>203007</c:v>
                </c:pt>
                <c:pt idx="310921">
                  <c:v>203007</c:v>
                </c:pt>
                <c:pt idx="310922">
                  <c:v>203007</c:v>
                </c:pt>
                <c:pt idx="310923">
                  <c:v>203007</c:v>
                </c:pt>
                <c:pt idx="310924">
                  <c:v>203007</c:v>
                </c:pt>
                <c:pt idx="310925">
                  <c:v>203007</c:v>
                </c:pt>
                <c:pt idx="310926">
                  <c:v>203007</c:v>
                </c:pt>
                <c:pt idx="310927">
                  <c:v>203007</c:v>
                </c:pt>
                <c:pt idx="310928">
                  <c:v>203007</c:v>
                </c:pt>
                <c:pt idx="310929">
                  <c:v>203007</c:v>
                </c:pt>
                <c:pt idx="310930">
                  <c:v>203007</c:v>
                </c:pt>
                <c:pt idx="310931">
                  <c:v>203007</c:v>
                </c:pt>
                <c:pt idx="310932">
                  <c:v>203007</c:v>
                </c:pt>
                <c:pt idx="310933">
                  <c:v>203007</c:v>
                </c:pt>
                <c:pt idx="310934">
                  <c:v>203007</c:v>
                </c:pt>
                <c:pt idx="310935">
                  <c:v>203007</c:v>
                </c:pt>
                <c:pt idx="310936">
                  <c:v>203007</c:v>
                </c:pt>
                <c:pt idx="310937">
                  <c:v>203007</c:v>
                </c:pt>
                <c:pt idx="310938">
                  <c:v>203007</c:v>
                </c:pt>
                <c:pt idx="310939">
                  <c:v>203007</c:v>
                </c:pt>
                <c:pt idx="310940">
                  <c:v>203007</c:v>
                </c:pt>
                <c:pt idx="310941">
                  <c:v>203007</c:v>
                </c:pt>
                <c:pt idx="310942">
                  <c:v>203007</c:v>
                </c:pt>
                <c:pt idx="310943">
                  <c:v>203007</c:v>
                </c:pt>
                <c:pt idx="310944">
                  <c:v>203007</c:v>
                </c:pt>
                <c:pt idx="310945">
                  <c:v>203007</c:v>
                </c:pt>
                <c:pt idx="310946">
                  <c:v>203007</c:v>
                </c:pt>
                <c:pt idx="310947">
                  <c:v>203007</c:v>
                </c:pt>
                <c:pt idx="310948">
                  <c:v>203007</c:v>
                </c:pt>
                <c:pt idx="310949">
                  <c:v>203007</c:v>
                </c:pt>
                <c:pt idx="310950">
                  <c:v>203007</c:v>
                </c:pt>
                <c:pt idx="310951">
                  <c:v>203007</c:v>
                </c:pt>
                <c:pt idx="310952">
                  <c:v>203007</c:v>
                </c:pt>
                <c:pt idx="310953">
                  <c:v>203007</c:v>
                </c:pt>
                <c:pt idx="310954">
                  <c:v>203007</c:v>
                </c:pt>
                <c:pt idx="310955">
                  <c:v>203007</c:v>
                </c:pt>
                <c:pt idx="310956">
                  <c:v>203007</c:v>
                </c:pt>
                <c:pt idx="310957">
                  <c:v>203007</c:v>
                </c:pt>
                <c:pt idx="310958">
                  <c:v>203007</c:v>
                </c:pt>
                <c:pt idx="310959">
                  <c:v>203007</c:v>
                </c:pt>
                <c:pt idx="310960">
                  <c:v>203007</c:v>
                </c:pt>
                <c:pt idx="310961">
                  <c:v>203007</c:v>
                </c:pt>
                <c:pt idx="310962">
                  <c:v>203007</c:v>
                </c:pt>
                <c:pt idx="310963">
                  <c:v>203007</c:v>
                </c:pt>
                <c:pt idx="310964">
                  <c:v>203007</c:v>
                </c:pt>
                <c:pt idx="310965">
                  <c:v>203007</c:v>
                </c:pt>
                <c:pt idx="310966">
                  <c:v>203007</c:v>
                </c:pt>
                <c:pt idx="310967">
                  <c:v>203007</c:v>
                </c:pt>
                <c:pt idx="310968">
                  <c:v>203007</c:v>
                </c:pt>
                <c:pt idx="310969">
                  <c:v>203007</c:v>
                </c:pt>
                <c:pt idx="310970">
                  <c:v>203007</c:v>
                </c:pt>
                <c:pt idx="310971">
                  <c:v>203007</c:v>
                </c:pt>
                <c:pt idx="310972">
                  <c:v>203007</c:v>
                </c:pt>
                <c:pt idx="310973">
                  <c:v>203007</c:v>
                </c:pt>
                <c:pt idx="310974">
                  <c:v>203007</c:v>
                </c:pt>
                <c:pt idx="310975">
                  <c:v>203007</c:v>
                </c:pt>
                <c:pt idx="310976">
                  <c:v>203007</c:v>
                </c:pt>
                <c:pt idx="310977">
                  <c:v>203007</c:v>
                </c:pt>
                <c:pt idx="310978">
                  <c:v>203007</c:v>
                </c:pt>
                <c:pt idx="310979">
                  <c:v>203007</c:v>
                </c:pt>
                <c:pt idx="310980">
                  <c:v>203007</c:v>
                </c:pt>
                <c:pt idx="310981">
                  <c:v>203007</c:v>
                </c:pt>
                <c:pt idx="310982">
                  <c:v>203007</c:v>
                </c:pt>
                <c:pt idx="310983">
                  <c:v>203007</c:v>
                </c:pt>
                <c:pt idx="310984">
                  <c:v>203007</c:v>
                </c:pt>
                <c:pt idx="310985">
                  <c:v>203007</c:v>
                </c:pt>
                <c:pt idx="310986">
                  <c:v>203007</c:v>
                </c:pt>
                <c:pt idx="310987">
                  <c:v>203007</c:v>
                </c:pt>
                <c:pt idx="310988">
                  <c:v>203007</c:v>
                </c:pt>
                <c:pt idx="310989">
                  <c:v>203007</c:v>
                </c:pt>
                <c:pt idx="310990">
                  <c:v>203007</c:v>
                </c:pt>
                <c:pt idx="310991">
                  <c:v>203007</c:v>
                </c:pt>
                <c:pt idx="310992">
                  <c:v>203007</c:v>
                </c:pt>
                <c:pt idx="310993">
                  <c:v>203007</c:v>
                </c:pt>
                <c:pt idx="310994">
                  <c:v>203007</c:v>
                </c:pt>
                <c:pt idx="310995">
                  <c:v>203007</c:v>
                </c:pt>
                <c:pt idx="310996">
                  <c:v>203007</c:v>
                </c:pt>
                <c:pt idx="310997">
                  <c:v>203007</c:v>
                </c:pt>
                <c:pt idx="310998">
                  <c:v>203007</c:v>
                </c:pt>
                <c:pt idx="310999">
                  <c:v>203007</c:v>
                </c:pt>
                <c:pt idx="311000">
                  <c:v>203007</c:v>
                </c:pt>
                <c:pt idx="311001">
                  <c:v>203007</c:v>
                </c:pt>
                <c:pt idx="311002">
                  <c:v>203007</c:v>
                </c:pt>
                <c:pt idx="311003">
                  <c:v>203007</c:v>
                </c:pt>
                <c:pt idx="311004">
                  <c:v>203007</c:v>
                </c:pt>
                <c:pt idx="311005">
                  <c:v>203007</c:v>
                </c:pt>
                <c:pt idx="311006">
                  <c:v>203007</c:v>
                </c:pt>
                <c:pt idx="311007">
                  <c:v>203007</c:v>
                </c:pt>
                <c:pt idx="311008">
                  <c:v>203007</c:v>
                </c:pt>
                <c:pt idx="311009">
                  <c:v>203007</c:v>
                </c:pt>
                <c:pt idx="311010">
                  <c:v>203007</c:v>
                </c:pt>
                <c:pt idx="311011">
                  <c:v>203007</c:v>
                </c:pt>
                <c:pt idx="311012">
                  <c:v>203007</c:v>
                </c:pt>
                <c:pt idx="311013">
                  <c:v>203007</c:v>
                </c:pt>
                <c:pt idx="311014">
                  <c:v>203007</c:v>
                </c:pt>
                <c:pt idx="311015">
                  <c:v>203007</c:v>
                </c:pt>
                <c:pt idx="311016">
                  <c:v>203007</c:v>
                </c:pt>
                <c:pt idx="311017">
                  <c:v>203007</c:v>
                </c:pt>
                <c:pt idx="311018">
                  <c:v>203007</c:v>
                </c:pt>
                <c:pt idx="311019">
                  <c:v>203007</c:v>
                </c:pt>
                <c:pt idx="311020">
                  <c:v>203007</c:v>
                </c:pt>
                <c:pt idx="311021">
                  <c:v>203007</c:v>
                </c:pt>
                <c:pt idx="311022">
                  <c:v>203007</c:v>
                </c:pt>
                <c:pt idx="311023">
                  <c:v>203007</c:v>
                </c:pt>
                <c:pt idx="311024">
                  <c:v>203007</c:v>
                </c:pt>
                <c:pt idx="311025">
                  <c:v>203007</c:v>
                </c:pt>
                <c:pt idx="311026">
                  <c:v>203007</c:v>
                </c:pt>
                <c:pt idx="311027">
                  <c:v>203007</c:v>
                </c:pt>
                <c:pt idx="311028">
                  <c:v>203007</c:v>
                </c:pt>
                <c:pt idx="311029">
                  <c:v>203007</c:v>
                </c:pt>
                <c:pt idx="311030">
                  <c:v>203007</c:v>
                </c:pt>
                <c:pt idx="311031">
                  <c:v>203007</c:v>
                </c:pt>
                <c:pt idx="311032">
                  <c:v>203007</c:v>
                </c:pt>
                <c:pt idx="311033">
                  <c:v>203007</c:v>
                </c:pt>
                <c:pt idx="311034">
                  <c:v>203007</c:v>
                </c:pt>
                <c:pt idx="311035">
                  <c:v>203007</c:v>
                </c:pt>
                <c:pt idx="311036">
                  <c:v>203007</c:v>
                </c:pt>
                <c:pt idx="311037">
                  <c:v>203007</c:v>
                </c:pt>
                <c:pt idx="311038">
                  <c:v>203007</c:v>
                </c:pt>
                <c:pt idx="311039">
                  <c:v>203007</c:v>
                </c:pt>
                <c:pt idx="311040">
                  <c:v>203007</c:v>
                </c:pt>
                <c:pt idx="311041">
                  <c:v>203007</c:v>
                </c:pt>
                <c:pt idx="311042">
                  <c:v>203007</c:v>
                </c:pt>
                <c:pt idx="311043">
                  <c:v>203007</c:v>
                </c:pt>
                <c:pt idx="311044">
                  <c:v>203007</c:v>
                </c:pt>
                <c:pt idx="311045">
                  <c:v>203007</c:v>
                </c:pt>
                <c:pt idx="311046">
                  <c:v>203007</c:v>
                </c:pt>
                <c:pt idx="311047">
                  <c:v>203007</c:v>
                </c:pt>
                <c:pt idx="311048">
                  <c:v>203007</c:v>
                </c:pt>
                <c:pt idx="311049">
                  <c:v>203007</c:v>
                </c:pt>
                <c:pt idx="311050">
                  <c:v>203007</c:v>
                </c:pt>
                <c:pt idx="311051">
                  <c:v>203007</c:v>
                </c:pt>
                <c:pt idx="311052">
                  <c:v>203007</c:v>
                </c:pt>
                <c:pt idx="311053">
                  <c:v>203007</c:v>
                </c:pt>
                <c:pt idx="311054">
                  <c:v>203007</c:v>
                </c:pt>
                <c:pt idx="311055">
                  <c:v>203007</c:v>
                </c:pt>
                <c:pt idx="311056">
                  <c:v>203007</c:v>
                </c:pt>
                <c:pt idx="311057">
                  <c:v>203007</c:v>
                </c:pt>
                <c:pt idx="311058">
                  <c:v>203007</c:v>
                </c:pt>
                <c:pt idx="311059">
                  <c:v>203007</c:v>
                </c:pt>
                <c:pt idx="311060">
                  <c:v>203007</c:v>
                </c:pt>
                <c:pt idx="311061">
                  <c:v>203007</c:v>
                </c:pt>
                <c:pt idx="311062">
                  <c:v>203007</c:v>
                </c:pt>
                <c:pt idx="311063">
                  <c:v>203007</c:v>
                </c:pt>
                <c:pt idx="311064">
                  <c:v>203007</c:v>
                </c:pt>
                <c:pt idx="311065">
                  <c:v>203007</c:v>
                </c:pt>
                <c:pt idx="311066">
                  <c:v>203007</c:v>
                </c:pt>
                <c:pt idx="311067">
                  <c:v>203007</c:v>
                </c:pt>
                <c:pt idx="311068">
                  <c:v>203007</c:v>
                </c:pt>
                <c:pt idx="311069">
                  <c:v>203007</c:v>
                </c:pt>
                <c:pt idx="311070">
                  <c:v>203007</c:v>
                </c:pt>
                <c:pt idx="311071">
                  <c:v>203007</c:v>
                </c:pt>
                <c:pt idx="311072">
                  <c:v>203007</c:v>
                </c:pt>
                <c:pt idx="311073">
                  <c:v>203007</c:v>
                </c:pt>
                <c:pt idx="311074">
                  <c:v>203007</c:v>
                </c:pt>
                <c:pt idx="311075">
                  <c:v>203007</c:v>
                </c:pt>
                <c:pt idx="311076">
                  <c:v>203007</c:v>
                </c:pt>
                <c:pt idx="311077">
                  <c:v>203007</c:v>
                </c:pt>
                <c:pt idx="311078">
                  <c:v>203007</c:v>
                </c:pt>
                <c:pt idx="311079">
                  <c:v>203007</c:v>
                </c:pt>
                <c:pt idx="311080">
                  <c:v>203007</c:v>
                </c:pt>
                <c:pt idx="311081">
                  <c:v>203007</c:v>
                </c:pt>
                <c:pt idx="311082">
                  <c:v>203007</c:v>
                </c:pt>
                <c:pt idx="311083">
                  <c:v>203007</c:v>
                </c:pt>
                <c:pt idx="311084">
                  <c:v>203007</c:v>
                </c:pt>
                <c:pt idx="311085">
                  <c:v>203007</c:v>
                </c:pt>
                <c:pt idx="311086">
                  <c:v>203007</c:v>
                </c:pt>
                <c:pt idx="311087">
                  <c:v>203007</c:v>
                </c:pt>
                <c:pt idx="311088">
                  <c:v>203007</c:v>
                </c:pt>
                <c:pt idx="311089">
                  <c:v>203007</c:v>
                </c:pt>
                <c:pt idx="311090">
                  <c:v>203007</c:v>
                </c:pt>
                <c:pt idx="311091">
                  <c:v>203007</c:v>
                </c:pt>
                <c:pt idx="311092">
                  <c:v>203007</c:v>
                </c:pt>
                <c:pt idx="311093">
                  <c:v>203007</c:v>
                </c:pt>
                <c:pt idx="311094">
                  <c:v>203007</c:v>
                </c:pt>
                <c:pt idx="311095">
                  <c:v>203007</c:v>
                </c:pt>
                <c:pt idx="311096">
                  <c:v>203007</c:v>
                </c:pt>
                <c:pt idx="311097">
                  <c:v>203007</c:v>
                </c:pt>
                <c:pt idx="311098">
                  <c:v>203007</c:v>
                </c:pt>
                <c:pt idx="311099">
                  <c:v>203007</c:v>
                </c:pt>
                <c:pt idx="311100">
                  <c:v>203007</c:v>
                </c:pt>
                <c:pt idx="311101">
                  <c:v>203007</c:v>
                </c:pt>
                <c:pt idx="311102">
                  <c:v>203007</c:v>
                </c:pt>
                <c:pt idx="311103">
                  <c:v>203007</c:v>
                </c:pt>
                <c:pt idx="311104">
                  <c:v>203007</c:v>
                </c:pt>
                <c:pt idx="311105">
                  <c:v>203007</c:v>
                </c:pt>
                <c:pt idx="311106">
                  <c:v>203007</c:v>
                </c:pt>
                <c:pt idx="311107">
                  <c:v>203007</c:v>
                </c:pt>
                <c:pt idx="311108">
                  <c:v>203007</c:v>
                </c:pt>
                <c:pt idx="311109">
                  <c:v>203007</c:v>
                </c:pt>
                <c:pt idx="311110">
                  <c:v>203007</c:v>
                </c:pt>
                <c:pt idx="311111">
                  <c:v>203007</c:v>
                </c:pt>
                <c:pt idx="311112">
                  <c:v>203007</c:v>
                </c:pt>
                <c:pt idx="311113">
                  <c:v>203007</c:v>
                </c:pt>
                <c:pt idx="311114">
                  <c:v>203007</c:v>
                </c:pt>
                <c:pt idx="311115">
                  <c:v>203007</c:v>
                </c:pt>
                <c:pt idx="311116">
                  <c:v>203007</c:v>
                </c:pt>
                <c:pt idx="311117">
                  <c:v>203007</c:v>
                </c:pt>
                <c:pt idx="311118">
                  <c:v>203007</c:v>
                </c:pt>
                <c:pt idx="311119">
                  <c:v>203007</c:v>
                </c:pt>
                <c:pt idx="311120">
                  <c:v>203007</c:v>
                </c:pt>
                <c:pt idx="311121">
                  <c:v>203007</c:v>
                </c:pt>
                <c:pt idx="311122">
                  <c:v>203007</c:v>
                </c:pt>
                <c:pt idx="311123">
                  <c:v>203007</c:v>
                </c:pt>
                <c:pt idx="311124">
                  <c:v>203007</c:v>
                </c:pt>
                <c:pt idx="311125">
                  <c:v>203007</c:v>
                </c:pt>
                <c:pt idx="311126">
                  <c:v>203007</c:v>
                </c:pt>
                <c:pt idx="311127">
                  <c:v>203007</c:v>
                </c:pt>
                <c:pt idx="311128">
                  <c:v>203007</c:v>
                </c:pt>
                <c:pt idx="311129">
                  <c:v>203007</c:v>
                </c:pt>
                <c:pt idx="311130">
                  <c:v>203007</c:v>
                </c:pt>
                <c:pt idx="311131">
                  <c:v>203007</c:v>
                </c:pt>
                <c:pt idx="311132">
                  <c:v>203007</c:v>
                </c:pt>
                <c:pt idx="311133">
                  <c:v>203007</c:v>
                </c:pt>
                <c:pt idx="311134">
                  <c:v>203007</c:v>
                </c:pt>
                <c:pt idx="311135">
                  <c:v>203007</c:v>
                </c:pt>
                <c:pt idx="311136">
                  <c:v>203007</c:v>
                </c:pt>
                <c:pt idx="311137">
                  <c:v>203007</c:v>
                </c:pt>
                <c:pt idx="311138">
                  <c:v>203007</c:v>
                </c:pt>
                <c:pt idx="311139">
                  <c:v>203007</c:v>
                </c:pt>
                <c:pt idx="311140">
                  <c:v>203007</c:v>
                </c:pt>
                <c:pt idx="311141">
                  <c:v>203007</c:v>
                </c:pt>
                <c:pt idx="311142">
                  <c:v>203007</c:v>
                </c:pt>
                <c:pt idx="311143">
                  <c:v>203007</c:v>
                </c:pt>
                <c:pt idx="311144">
                  <c:v>203007</c:v>
                </c:pt>
                <c:pt idx="311145">
                  <c:v>203007</c:v>
                </c:pt>
                <c:pt idx="311146">
                  <c:v>203007</c:v>
                </c:pt>
                <c:pt idx="311147">
                  <c:v>203007</c:v>
                </c:pt>
                <c:pt idx="311148">
                  <c:v>203007</c:v>
                </c:pt>
                <c:pt idx="311149">
                  <c:v>203007</c:v>
                </c:pt>
                <c:pt idx="311150">
                  <c:v>203007</c:v>
                </c:pt>
                <c:pt idx="311151">
                  <c:v>203007</c:v>
                </c:pt>
                <c:pt idx="311152">
                  <c:v>203007</c:v>
                </c:pt>
                <c:pt idx="311153">
                  <c:v>203007</c:v>
                </c:pt>
                <c:pt idx="311154">
                  <c:v>203007</c:v>
                </c:pt>
                <c:pt idx="311155">
                  <c:v>203007</c:v>
                </c:pt>
                <c:pt idx="311156">
                  <c:v>203007</c:v>
                </c:pt>
                <c:pt idx="311157">
                  <c:v>203007</c:v>
                </c:pt>
                <c:pt idx="311158">
                  <c:v>203007</c:v>
                </c:pt>
                <c:pt idx="311159">
                  <c:v>203007</c:v>
                </c:pt>
                <c:pt idx="311160">
                  <c:v>203007</c:v>
                </c:pt>
                <c:pt idx="311161">
                  <c:v>203007</c:v>
                </c:pt>
                <c:pt idx="311162">
                  <c:v>203007</c:v>
                </c:pt>
                <c:pt idx="311163">
                  <c:v>203007</c:v>
                </c:pt>
                <c:pt idx="311164">
                  <c:v>203007</c:v>
                </c:pt>
                <c:pt idx="311165">
                  <c:v>203007</c:v>
                </c:pt>
                <c:pt idx="311166">
                  <c:v>203007</c:v>
                </c:pt>
                <c:pt idx="311167">
                  <c:v>203007</c:v>
                </c:pt>
                <c:pt idx="311168">
                  <c:v>203007</c:v>
                </c:pt>
                <c:pt idx="311169">
                  <c:v>203007</c:v>
                </c:pt>
                <c:pt idx="311170">
                  <c:v>203007</c:v>
                </c:pt>
                <c:pt idx="311171">
                  <c:v>203007</c:v>
                </c:pt>
                <c:pt idx="311172">
                  <c:v>203007</c:v>
                </c:pt>
                <c:pt idx="311173">
                  <c:v>203007</c:v>
                </c:pt>
                <c:pt idx="311174">
                  <c:v>203007</c:v>
                </c:pt>
                <c:pt idx="311175">
                  <c:v>203007</c:v>
                </c:pt>
                <c:pt idx="311176">
                  <c:v>203007</c:v>
                </c:pt>
                <c:pt idx="311177">
                  <c:v>203007</c:v>
                </c:pt>
                <c:pt idx="311178">
                  <c:v>203007</c:v>
                </c:pt>
                <c:pt idx="311179">
                  <c:v>203007</c:v>
                </c:pt>
                <c:pt idx="311180">
                  <c:v>203007</c:v>
                </c:pt>
                <c:pt idx="311181">
                  <c:v>203007</c:v>
                </c:pt>
                <c:pt idx="311182">
                  <c:v>203007</c:v>
                </c:pt>
                <c:pt idx="311183">
                  <c:v>203007</c:v>
                </c:pt>
                <c:pt idx="311184">
                  <c:v>203007</c:v>
                </c:pt>
                <c:pt idx="311185">
                  <c:v>203007</c:v>
                </c:pt>
                <c:pt idx="311186">
                  <c:v>203007</c:v>
                </c:pt>
                <c:pt idx="311187">
                  <c:v>203007</c:v>
                </c:pt>
                <c:pt idx="311188">
                  <c:v>203007</c:v>
                </c:pt>
                <c:pt idx="311189">
                  <c:v>203007</c:v>
                </c:pt>
                <c:pt idx="311190">
                  <c:v>203007</c:v>
                </c:pt>
                <c:pt idx="311191">
                  <c:v>203007</c:v>
                </c:pt>
                <c:pt idx="311192">
                  <c:v>203007</c:v>
                </c:pt>
                <c:pt idx="311193">
                  <c:v>203007</c:v>
                </c:pt>
                <c:pt idx="311194">
                  <c:v>203007</c:v>
                </c:pt>
                <c:pt idx="311195">
                  <c:v>203007</c:v>
                </c:pt>
                <c:pt idx="311196">
                  <c:v>203007</c:v>
                </c:pt>
                <c:pt idx="311197">
                  <c:v>203007</c:v>
                </c:pt>
                <c:pt idx="311198">
                  <c:v>203007</c:v>
                </c:pt>
                <c:pt idx="311199">
                  <c:v>203007</c:v>
                </c:pt>
                <c:pt idx="311200">
                  <c:v>203007</c:v>
                </c:pt>
                <c:pt idx="311201">
                  <c:v>203007</c:v>
                </c:pt>
                <c:pt idx="311202">
                  <c:v>203007</c:v>
                </c:pt>
                <c:pt idx="311203">
                  <c:v>203007</c:v>
                </c:pt>
                <c:pt idx="311204">
                  <c:v>203007</c:v>
                </c:pt>
                <c:pt idx="311205">
                  <c:v>203007</c:v>
                </c:pt>
                <c:pt idx="311206">
                  <c:v>203007</c:v>
                </c:pt>
                <c:pt idx="311207">
                  <c:v>203007</c:v>
                </c:pt>
                <c:pt idx="311208">
                  <c:v>203007</c:v>
                </c:pt>
                <c:pt idx="311209">
                  <c:v>203007</c:v>
                </c:pt>
                <c:pt idx="311210">
                  <c:v>203007</c:v>
                </c:pt>
                <c:pt idx="311211">
                  <c:v>203007</c:v>
                </c:pt>
                <c:pt idx="311212">
                  <c:v>203007</c:v>
                </c:pt>
                <c:pt idx="311213">
                  <c:v>203007</c:v>
                </c:pt>
                <c:pt idx="311214">
                  <c:v>203007</c:v>
                </c:pt>
                <c:pt idx="311215">
                  <c:v>203007</c:v>
                </c:pt>
                <c:pt idx="311216">
                  <c:v>203007</c:v>
                </c:pt>
                <c:pt idx="311217">
                  <c:v>203007</c:v>
                </c:pt>
                <c:pt idx="311218">
                  <c:v>203007</c:v>
                </c:pt>
                <c:pt idx="311219">
                  <c:v>203007</c:v>
                </c:pt>
                <c:pt idx="311220">
                  <c:v>203007</c:v>
                </c:pt>
                <c:pt idx="311221">
                  <c:v>203007</c:v>
                </c:pt>
                <c:pt idx="311222">
                  <c:v>203007</c:v>
                </c:pt>
                <c:pt idx="311223">
                  <c:v>203007</c:v>
                </c:pt>
                <c:pt idx="311224">
                  <c:v>203007</c:v>
                </c:pt>
                <c:pt idx="311225">
                  <c:v>203007</c:v>
                </c:pt>
                <c:pt idx="311226">
                  <c:v>203007</c:v>
                </c:pt>
                <c:pt idx="311227">
                  <c:v>203007</c:v>
                </c:pt>
                <c:pt idx="311228">
                  <c:v>203007</c:v>
                </c:pt>
                <c:pt idx="311229">
                  <c:v>203007</c:v>
                </c:pt>
                <c:pt idx="311230">
                  <c:v>203007</c:v>
                </c:pt>
                <c:pt idx="311231">
                  <c:v>203007</c:v>
                </c:pt>
                <c:pt idx="311232">
                  <c:v>203007</c:v>
                </c:pt>
                <c:pt idx="311233">
                  <c:v>203007</c:v>
                </c:pt>
                <c:pt idx="311234">
                  <c:v>203007</c:v>
                </c:pt>
                <c:pt idx="311235">
                  <c:v>203007</c:v>
                </c:pt>
                <c:pt idx="311236">
                  <c:v>203007</c:v>
                </c:pt>
                <c:pt idx="311237">
                  <c:v>203007</c:v>
                </c:pt>
                <c:pt idx="311238">
                  <c:v>203007</c:v>
                </c:pt>
                <c:pt idx="311239">
                  <c:v>203007</c:v>
                </c:pt>
                <c:pt idx="311240">
                  <c:v>203007</c:v>
                </c:pt>
                <c:pt idx="311241">
                  <c:v>203007</c:v>
                </c:pt>
                <c:pt idx="311242">
                  <c:v>203007</c:v>
                </c:pt>
                <c:pt idx="311243">
                  <c:v>203007</c:v>
                </c:pt>
                <c:pt idx="311244">
                  <c:v>203007</c:v>
                </c:pt>
                <c:pt idx="311245">
                  <c:v>203007</c:v>
                </c:pt>
                <c:pt idx="311246">
                  <c:v>203007</c:v>
                </c:pt>
                <c:pt idx="311247">
                  <c:v>203007</c:v>
                </c:pt>
                <c:pt idx="311248">
                  <c:v>203007</c:v>
                </c:pt>
                <c:pt idx="311249">
                  <c:v>203007</c:v>
                </c:pt>
                <c:pt idx="311250">
                  <c:v>203007</c:v>
                </c:pt>
                <c:pt idx="311251">
                  <c:v>203007</c:v>
                </c:pt>
                <c:pt idx="311252">
                  <c:v>203007</c:v>
                </c:pt>
                <c:pt idx="311253">
                  <c:v>203007</c:v>
                </c:pt>
                <c:pt idx="311254">
                  <c:v>203007</c:v>
                </c:pt>
                <c:pt idx="311255">
                  <c:v>203007</c:v>
                </c:pt>
                <c:pt idx="311256">
                  <c:v>203007</c:v>
                </c:pt>
                <c:pt idx="311257">
                  <c:v>203007</c:v>
                </c:pt>
                <c:pt idx="311258">
                  <c:v>203007</c:v>
                </c:pt>
                <c:pt idx="311259">
                  <c:v>203007</c:v>
                </c:pt>
                <c:pt idx="311260">
                  <c:v>203007</c:v>
                </c:pt>
                <c:pt idx="311261">
                  <c:v>203007</c:v>
                </c:pt>
                <c:pt idx="311262">
                  <c:v>203007</c:v>
                </c:pt>
                <c:pt idx="311263">
                  <c:v>203007</c:v>
                </c:pt>
                <c:pt idx="311264">
                  <c:v>203007</c:v>
                </c:pt>
                <c:pt idx="311265">
                  <c:v>203007</c:v>
                </c:pt>
                <c:pt idx="311266">
                  <c:v>203007</c:v>
                </c:pt>
                <c:pt idx="311267">
                  <c:v>203007</c:v>
                </c:pt>
                <c:pt idx="311268">
                  <c:v>203007</c:v>
                </c:pt>
                <c:pt idx="311269">
                  <c:v>203007</c:v>
                </c:pt>
                <c:pt idx="311270">
                  <c:v>203007</c:v>
                </c:pt>
                <c:pt idx="311271">
                  <c:v>203007</c:v>
                </c:pt>
                <c:pt idx="311272">
                  <c:v>203007</c:v>
                </c:pt>
                <c:pt idx="311273">
                  <c:v>203007</c:v>
                </c:pt>
                <c:pt idx="311274">
                  <c:v>203007</c:v>
                </c:pt>
                <c:pt idx="311275">
                  <c:v>203007</c:v>
                </c:pt>
                <c:pt idx="311276">
                  <c:v>203007</c:v>
                </c:pt>
                <c:pt idx="311277">
                  <c:v>203007</c:v>
                </c:pt>
                <c:pt idx="311278">
                  <c:v>203007</c:v>
                </c:pt>
                <c:pt idx="311279">
                  <c:v>203007</c:v>
                </c:pt>
                <c:pt idx="311280">
                  <c:v>203007</c:v>
                </c:pt>
                <c:pt idx="311281">
                  <c:v>203007</c:v>
                </c:pt>
                <c:pt idx="311282">
                  <c:v>203007</c:v>
                </c:pt>
                <c:pt idx="311283">
                  <c:v>203007</c:v>
                </c:pt>
                <c:pt idx="311284">
                  <c:v>203007</c:v>
                </c:pt>
                <c:pt idx="311285">
                  <c:v>203007</c:v>
                </c:pt>
                <c:pt idx="311286">
                  <c:v>203007</c:v>
                </c:pt>
                <c:pt idx="311287">
                  <c:v>203007</c:v>
                </c:pt>
                <c:pt idx="311288">
                  <c:v>203007</c:v>
                </c:pt>
                <c:pt idx="311289">
                  <c:v>203007</c:v>
                </c:pt>
                <c:pt idx="311290">
                  <c:v>203007</c:v>
                </c:pt>
                <c:pt idx="311291">
                  <c:v>203007</c:v>
                </c:pt>
                <c:pt idx="311292">
                  <c:v>203007</c:v>
                </c:pt>
                <c:pt idx="311293">
                  <c:v>203007</c:v>
                </c:pt>
                <c:pt idx="311294">
                  <c:v>203007</c:v>
                </c:pt>
                <c:pt idx="311295">
                  <c:v>203007</c:v>
                </c:pt>
                <c:pt idx="311296">
                  <c:v>203007</c:v>
                </c:pt>
                <c:pt idx="311297">
                  <c:v>203007</c:v>
                </c:pt>
                <c:pt idx="311298">
                  <c:v>203007</c:v>
                </c:pt>
                <c:pt idx="311299">
                  <c:v>203007</c:v>
                </c:pt>
                <c:pt idx="311300">
                  <c:v>203007</c:v>
                </c:pt>
                <c:pt idx="311301">
                  <c:v>203007</c:v>
                </c:pt>
                <c:pt idx="311302">
                  <c:v>203007</c:v>
                </c:pt>
                <c:pt idx="311303">
                  <c:v>203007</c:v>
                </c:pt>
                <c:pt idx="311304">
                  <c:v>203007</c:v>
                </c:pt>
                <c:pt idx="311305">
                  <c:v>203007</c:v>
                </c:pt>
                <c:pt idx="311306">
                  <c:v>203007</c:v>
                </c:pt>
                <c:pt idx="311307">
                  <c:v>203007</c:v>
                </c:pt>
                <c:pt idx="311308">
                  <c:v>203007</c:v>
                </c:pt>
                <c:pt idx="311309">
                  <c:v>203007</c:v>
                </c:pt>
                <c:pt idx="311310">
                  <c:v>203007</c:v>
                </c:pt>
                <c:pt idx="311311">
                  <c:v>203007</c:v>
                </c:pt>
                <c:pt idx="311312">
                  <c:v>203007</c:v>
                </c:pt>
                <c:pt idx="311313">
                  <c:v>203007</c:v>
                </c:pt>
                <c:pt idx="311314">
                  <c:v>203007</c:v>
                </c:pt>
                <c:pt idx="311315">
                  <c:v>203007</c:v>
                </c:pt>
                <c:pt idx="311316">
                  <c:v>203007</c:v>
                </c:pt>
                <c:pt idx="311317">
                  <c:v>203007</c:v>
                </c:pt>
                <c:pt idx="311318">
                  <c:v>203007</c:v>
                </c:pt>
                <c:pt idx="311319">
                  <c:v>203007</c:v>
                </c:pt>
                <c:pt idx="311320">
                  <c:v>203007</c:v>
                </c:pt>
                <c:pt idx="311321">
                  <c:v>203007</c:v>
                </c:pt>
                <c:pt idx="311322">
                  <c:v>203007</c:v>
                </c:pt>
                <c:pt idx="311323">
                  <c:v>203007</c:v>
                </c:pt>
                <c:pt idx="311324">
                  <c:v>203007</c:v>
                </c:pt>
                <c:pt idx="311325">
                  <c:v>203007</c:v>
                </c:pt>
                <c:pt idx="311326">
                  <c:v>203007</c:v>
                </c:pt>
                <c:pt idx="311327">
                  <c:v>203007</c:v>
                </c:pt>
                <c:pt idx="311328">
                  <c:v>203007</c:v>
                </c:pt>
                <c:pt idx="311329">
                  <c:v>203007</c:v>
                </c:pt>
                <c:pt idx="311330">
                  <c:v>203007</c:v>
                </c:pt>
                <c:pt idx="311331">
                  <c:v>203007</c:v>
                </c:pt>
                <c:pt idx="311332">
                  <c:v>203007</c:v>
                </c:pt>
                <c:pt idx="311333">
                  <c:v>203007</c:v>
                </c:pt>
                <c:pt idx="311334">
                  <c:v>203007</c:v>
                </c:pt>
                <c:pt idx="311335">
                  <c:v>203007</c:v>
                </c:pt>
                <c:pt idx="311336">
                  <c:v>203007</c:v>
                </c:pt>
                <c:pt idx="311337">
                  <c:v>203007</c:v>
                </c:pt>
                <c:pt idx="311338">
                  <c:v>203007</c:v>
                </c:pt>
                <c:pt idx="311339">
                  <c:v>203007</c:v>
                </c:pt>
                <c:pt idx="311340">
                  <c:v>203007</c:v>
                </c:pt>
                <c:pt idx="311341">
                  <c:v>203007</c:v>
                </c:pt>
                <c:pt idx="311342">
                  <c:v>203007</c:v>
                </c:pt>
                <c:pt idx="311343">
                  <c:v>203007</c:v>
                </c:pt>
                <c:pt idx="311344">
                  <c:v>203007</c:v>
                </c:pt>
                <c:pt idx="311345">
                  <c:v>203007</c:v>
                </c:pt>
                <c:pt idx="311346">
                  <c:v>203007</c:v>
                </c:pt>
                <c:pt idx="311347">
                  <c:v>203007</c:v>
                </c:pt>
                <c:pt idx="311348">
                  <c:v>203007</c:v>
                </c:pt>
                <c:pt idx="311349">
                  <c:v>203007</c:v>
                </c:pt>
                <c:pt idx="311350">
                  <c:v>203007</c:v>
                </c:pt>
                <c:pt idx="311351">
                  <c:v>203007</c:v>
                </c:pt>
                <c:pt idx="311352">
                  <c:v>203007</c:v>
                </c:pt>
                <c:pt idx="311353">
                  <c:v>203007</c:v>
                </c:pt>
                <c:pt idx="311354">
                  <c:v>203007</c:v>
                </c:pt>
                <c:pt idx="311355">
                  <c:v>203007</c:v>
                </c:pt>
                <c:pt idx="311356">
                  <c:v>203007</c:v>
                </c:pt>
                <c:pt idx="311357">
                  <c:v>203007</c:v>
                </c:pt>
                <c:pt idx="311358">
                  <c:v>203007</c:v>
                </c:pt>
                <c:pt idx="311359">
                  <c:v>203007</c:v>
                </c:pt>
                <c:pt idx="311360">
                  <c:v>203007</c:v>
                </c:pt>
                <c:pt idx="311361">
                  <c:v>203007</c:v>
                </c:pt>
                <c:pt idx="311362">
                  <c:v>203007</c:v>
                </c:pt>
                <c:pt idx="311363">
                  <c:v>203007</c:v>
                </c:pt>
                <c:pt idx="311364">
                  <c:v>203007</c:v>
                </c:pt>
                <c:pt idx="311365">
                  <c:v>203007</c:v>
                </c:pt>
                <c:pt idx="311366">
                  <c:v>203007</c:v>
                </c:pt>
                <c:pt idx="311367">
                  <c:v>203007</c:v>
                </c:pt>
                <c:pt idx="311368">
                  <c:v>203007</c:v>
                </c:pt>
                <c:pt idx="311369">
                  <c:v>203007</c:v>
                </c:pt>
                <c:pt idx="311370">
                  <c:v>203007</c:v>
                </c:pt>
                <c:pt idx="311371">
                  <c:v>203007</c:v>
                </c:pt>
                <c:pt idx="311372">
                  <c:v>203007</c:v>
                </c:pt>
                <c:pt idx="311373">
                  <c:v>203007</c:v>
                </c:pt>
                <c:pt idx="311374">
                  <c:v>203007</c:v>
                </c:pt>
                <c:pt idx="311375">
                  <c:v>203007</c:v>
                </c:pt>
                <c:pt idx="311376">
                  <c:v>203007</c:v>
                </c:pt>
                <c:pt idx="311377">
                  <c:v>203007</c:v>
                </c:pt>
                <c:pt idx="311378">
                  <c:v>203007</c:v>
                </c:pt>
                <c:pt idx="311379">
                  <c:v>203007</c:v>
                </c:pt>
                <c:pt idx="311380">
                  <c:v>203007</c:v>
                </c:pt>
                <c:pt idx="311381">
                  <c:v>203007</c:v>
                </c:pt>
                <c:pt idx="311382">
                  <c:v>203007</c:v>
                </c:pt>
                <c:pt idx="311383">
                  <c:v>203007</c:v>
                </c:pt>
                <c:pt idx="311384">
                  <c:v>203007</c:v>
                </c:pt>
                <c:pt idx="311385">
                  <c:v>203007</c:v>
                </c:pt>
                <c:pt idx="311386">
                  <c:v>203007</c:v>
                </c:pt>
                <c:pt idx="311387">
                  <c:v>203007</c:v>
                </c:pt>
                <c:pt idx="311388">
                  <c:v>203007</c:v>
                </c:pt>
                <c:pt idx="311389">
                  <c:v>203007</c:v>
                </c:pt>
                <c:pt idx="311390">
                  <c:v>203007</c:v>
                </c:pt>
                <c:pt idx="311391">
                  <c:v>203007</c:v>
                </c:pt>
                <c:pt idx="311392">
                  <c:v>203007</c:v>
                </c:pt>
                <c:pt idx="311393">
                  <c:v>203007</c:v>
                </c:pt>
                <c:pt idx="311394">
                  <c:v>203007</c:v>
                </c:pt>
                <c:pt idx="311395">
                  <c:v>203007</c:v>
                </c:pt>
                <c:pt idx="311396">
                  <c:v>203007</c:v>
                </c:pt>
                <c:pt idx="311397">
                  <c:v>203007</c:v>
                </c:pt>
                <c:pt idx="311398">
                  <c:v>203007</c:v>
                </c:pt>
                <c:pt idx="311399">
                  <c:v>203007</c:v>
                </c:pt>
                <c:pt idx="311400">
                  <c:v>203007</c:v>
                </c:pt>
                <c:pt idx="311401">
                  <c:v>203007</c:v>
                </c:pt>
                <c:pt idx="311402">
                  <c:v>203007</c:v>
                </c:pt>
                <c:pt idx="311403">
                  <c:v>203007</c:v>
                </c:pt>
                <c:pt idx="311404">
                  <c:v>203007</c:v>
                </c:pt>
                <c:pt idx="311405">
                  <c:v>203007</c:v>
                </c:pt>
                <c:pt idx="311406">
                  <c:v>203007</c:v>
                </c:pt>
                <c:pt idx="311407">
                  <c:v>203007</c:v>
                </c:pt>
                <c:pt idx="311408">
                  <c:v>203007</c:v>
                </c:pt>
                <c:pt idx="311409">
                  <c:v>203007</c:v>
                </c:pt>
                <c:pt idx="311410">
                  <c:v>203007</c:v>
                </c:pt>
                <c:pt idx="311411">
                  <c:v>203007</c:v>
                </c:pt>
                <c:pt idx="311412">
                  <c:v>203007</c:v>
                </c:pt>
                <c:pt idx="311413">
                  <c:v>203007</c:v>
                </c:pt>
                <c:pt idx="311414">
                  <c:v>203007</c:v>
                </c:pt>
                <c:pt idx="311415">
                  <c:v>203007</c:v>
                </c:pt>
                <c:pt idx="311416">
                  <c:v>203007</c:v>
                </c:pt>
                <c:pt idx="311417">
                  <c:v>203007</c:v>
                </c:pt>
                <c:pt idx="311418">
                  <c:v>203007</c:v>
                </c:pt>
                <c:pt idx="311419">
                  <c:v>203007</c:v>
                </c:pt>
                <c:pt idx="311420">
                  <c:v>203007</c:v>
                </c:pt>
                <c:pt idx="311421">
                  <c:v>203007</c:v>
                </c:pt>
                <c:pt idx="311422">
                  <c:v>203007</c:v>
                </c:pt>
                <c:pt idx="311423">
                  <c:v>203007</c:v>
                </c:pt>
                <c:pt idx="311424">
                  <c:v>203007</c:v>
                </c:pt>
                <c:pt idx="311425">
                  <c:v>203007</c:v>
                </c:pt>
                <c:pt idx="311426">
                  <c:v>203007</c:v>
                </c:pt>
                <c:pt idx="311427">
                  <c:v>203007</c:v>
                </c:pt>
                <c:pt idx="311428">
                  <c:v>203007</c:v>
                </c:pt>
                <c:pt idx="311429">
                  <c:v>203007</c:v>
                </c:pt>
                <c:pt idx="311430">
                  <c:v>203007</c:v>
                </c:pt>
                <c:pt idx="311431">
                  <c:v>203007</c:v>
                </c:pt>
                <c:pt idx="311432">
                  <c:v>203007</c:v>
                </c:pt>
                <c:pt idx="311433">
                  <c:v>203007</c:v>
                </c:pt>
                <c:pt idx="311434">
                  <c:v>203007</c:v>
                </c:pt>
                <c:pt idx="311435">
                  <c:v>203007</c:v>
                </c:pt>
                <c:pt idx="311436">
                  <c:v>203007</c:v>
                </c:pt>
                <c:pt idx="311437">
                  <c:v>203007</c:v>
                </c:pt>
                <c:pt idx="311438">
                  <c:v>203007</c:v>
                </c:pt>
                <c:pt idx="311439">
                  <c:v>203007</c:v>
                </c:pt>
                <c:pt idx="311440">
                  <c:v>203007</c:v>
                </c:pt>
                <c:pt idx="311441">
                  <c:v>203007</c:v>
                </c:pt>
                <c:pt idx="311442">
                  <c:v>203007</c:v>
                </c:pt>
                <c:pt idx="311443">
                  <c:v>203007</c:v>
                </c:pt>
                <c:pt idx="311444">
                  <c:v>203007</c:v>
                </c:pt>
                <c:pt idx="311445">
                  <c:v>203007</c:v>
                </c:pt>
                <c:pt idx="311446">
                  <c:v>203007</c:v>
                </c:pt>
                <c:pt idx="311447">
                  <c:v>203007</c:v>
                </c:pt>
                <c:pt idx="311448">
                  <c:v>203007</c:v>
                </c:pt>
                <c:pt idx="311449">
                  <c:v>203007</c:v>
                </c:pt>
                <c:pt idx="311450">
                  <c:v>203007</c:v>
                </c:pt>
                <c:pt idx="311451">
                  <c:v>203007</c:v>
                </c:pt>
                <c:pt idx="311452">
                  <c:v>203007</c:v>
                </c:pt>
                <c:pt idx="311453">
                  <c:v>203007</c:v>
                </c:pt>
                <c:pt idx="311454">
                  <c:v>203007</c:v>
                </c:pt>
                <c:pt idx="311455">
                  <c:v>203007</c:v>
                </c:pt>
                <c:pt idx="311456">
                  <c:v>203007</c:v>
                </c:pt>
                <c:pt idx="311457">
                  <c:v>203007</c:v>
                </c:pt>
                <c:pt idx="311458">
                  <c:v>203007</c:v>
                </c:pt>
                <c:pt idx="311459">
                  <c:v>203007</c:v>
                </c:pt>
                <c:pt idx="311460">
                  <c:v>203007</c:v>
                </c:pt>
                <c:pt idx="311461">
                  <c:v>203007</c:v>
                </c:pt>
                <c:pt idx="311462">
                  <c:v>203007</c:v>
                </c:pt>
                <c:pt idx="311463">
                  <c:v>203007</c:v>
                </c:pt>
                <c:pt idx="311464">
                  <c:v>203007</c:v>
                </c:pt>
                <c:pt idx="311465">
                  <c:v>203007</c:v>
                </c:pt>
                <c:pt idx="311466">
                  <c:v>203007</c:v>
                </c:pt>
                <c:pt idx="311467">
                  <c:v>203007</c:v>
                </c:pt>
                <c:pt idx="311468">
                  <c:v>203007</c:v>
                </c:pt>
                <c:pt idx="311469">
                  <c:v>203007</c:v>
                </c:pt>
                <c:pt idx="311470">
                  <c:v>203007</c:v>
                </c:pt>
                <c:pt idx="311471">
                  <c:v>203007</c:v>
                </c:pt>
                <c:pt idx="311472">
                  <c:v>203007</c:v>
                </c:pt>
                <c:pt idx="311473">
                  <c:v>203007</c:v>
                </c:pt>
                <c:pt idx="311474">
                  <c:v>203007</c:v>
                </c:pt>
                <c:pt idx="311475">
                  <c:v>203007</c:v>
                </c:pt>
                <c:pt idx="311476">
                  <c:v>203007</c:v>
                </c:pt>
                <c:pt idx="311477">
                  <c:v>203007</c:v>
                </c:pt>
                <c:pt idx="311478">
                  <c:v>203007</c:v>
                </c:pt>
                <c:pt idx="311479">
                  <c:v>203007</c:v>
                </c:pt>
                <c:pt idx="311480">
                  <c:v>203007</c:v>
                </c:pt>
                <c:pt idx="311481">
                  <c:v>203007</c:v>
                </c:pt>
                <c:pt idx="311482">
                  <c:v>203007</c:v>
                </c:pt>
                <c:pt idx="311483">
                  <c:v>203007</c:v>
                </c:pt>
                <c:pt idx="311484">
                  <c:v>203007</c:v>
                </c:pt>
                <c:pt idx="311485">
                  <c:v>203007</c:v>
                </c:pt>
                <c:pt idx="311486">
                  <c:v>203007</c:v>
                </c:pt>
                <c:pt idx="311487">
                  <c:v>203007</c:v>
                </c:pt>
                <c:pt idx="311488">
                  <c:v>203007</c:v>
                </c:pt>
                <c:pt idx="311489">
                  <c:v>203007</c:v>
                </c:pt>
                <c:pt idx="311490">
                  <c:v>203007</c:v>
                </c:pt>
                <c:pt idx="311491">
                  <c:v>203007</c:v>
                </c:pt>
                <c:pt idx="311492">
                  <c:v>203007</c:v>
                </c:pt>
                <c:pt idx="311493">
                  <c:v>203007</c:v>
                </c:pt>
                <c:pt idx="311494">
                  <c:v>203007</c:v>
                </c:pt>
                <c:pt idx="311495">
                  <c:v>203007</c:v>
                </c:pt>
                <c:pt idx="311496">
                  <c:v>203007</c:v>
                </c:pt>
                <c:pt idx="311497">
                  <c:v>203007</c:v>
                </c:pt>
                <c:pt idx="311498">
                  <c:v>203007</c:v>
                </c:pt>
                <c:pt idx="311499">
                  <c:v>203007</c:v>
                </c:pt>
                <c:pt idx="311500">
                  <c:v>203007</c:v>
                </c:pt>
                <c:pt idx="311501">
                  <c:v>203007</c:v>
                </c:pt>
                <c:pt idx="311502">
                  <c:v>203007</c:v>
                </c:pt>
                <c:pt idx="311503">
                  <c:v>203007</c:v>
                </c:pt>
                <c:pt idx="311504">
                  <c:v>203007</c:v>
                </c:pt>
                <c:pt idx="311505">
                  <c:v>203007</c:v>
                </c:pt>
                <c:pt idx="311506">
                  <c:v>203007</c:v>
                </c:pt>
                <c:pt idx="311507">
                  <c:v>203007</c:v>
                </c:pt>
                <c:pt idx="311508">
                  <c:v>203007</c:v>
                </c:pt>
                <c:pt idx="311509">
                  <c:v>203007</c:v>
                </c:pt>
                <c:pt idx="311510">
                  <c:v>203007</c:v>
                </c:pt>
                <c:pt idx="311511">
                  <c:v>203007</c:v>
                </c:pt>
                <c:pt idx="311512">
                  <c:v>203007</c:v>
                </c:pt>
                <c:pt idx="311513">
                  <c:v>203007</c:v>
                </c:pt>
                <c:pt idx="311514">
                  <c:v>203007</c:v>
                </c:pt>
                <c:pt idx="311515">
                  <c:v>203007</c:v>
                </c:pt>
                <c:pt idx="311516">
                  <c:v>203007</c:v>
                </c:pt>
                <c:pt idx="311517">
                  <c:v>203007</c:v>
                </c:pt>
                <c:pt idx="311518">
                  <c:v>203007</c:v>
                </c:pt>
                <c:pt idx="311519">
                  <c:v>203007</c:v>
                </c:pt>
                <c:pt idx="311520">
                  <c:v>203007</c:v>
                </c:pt>
                <c:pt idx="311521">
                  <c:v>203007</c:v>
                </c:pt>
                <c:pt idx="311522">
                  <c:v>203007</c:v>
                </c:pt>
                <c:pt idx="311523">
                  <c:v>203007</c:v>
                </c:pt>
                <c:pt idx="311524">
                  <c:v>203007</c:v>
                </c:pt>
                <c:pt idx="311525">
                  <c:v>203007</c:v>
                </c:pt>
                <c:pt idx="311526">
                  <c:v>203007</c:v>
                </c:pt>
                <c:pt idx="311527">
                  <c:v>203007</c:v>
                </c:pt>
                <c:pt idx="311528">
                  <c:v>203007</c:v>
                </c:pt>
                <c:pt idx="311529">
                  <c:v>203007</c:v>
                </c:pt>
                <c:pt idx="311530">
                  <c:v>203007</c:v>
                </c:pt>
                <c:pt idx="311531">
                  <c:v>203007</c:v>
                </c:pt>
                <c:pt idx="311532">
                  <c:v>203007</c:v>
                </c:pt>
                <c:pt idx="311533">
                  <c:v>203007</c:v>
                </c:pt>
                <c:pt idx="311534">
                  <c:v>203007</c:v>
                </c:pt>
                <c:pt idx="311535">
                  <c:v>203007</c:v>
                </c:pt>
                <c:pt idx="311536">
                  <c:v>203007</c:v>
                </c:pt>
                <c:pt idx="311537">
                  <c:v>203007</c:v>
                </c:pt>
                <c:pt idx="311538">
                  <c:v>203007</c:v>
                </c:pt>
                <c:pt idx="311539">
                  <c:v>203007</c:v>
                </c:pt>
                <c:pt idx="311540">
                  <c:v>203007</c:v>
                </c:pt>
                <c:pt idx="311541">
                  <c:v>203007</c:v>
                </c:pt>
                <c:pt idx="311542">
                  <c:v>203007</c:v>
                </c:pt>
                <c:pt idx="311543">
                  <c:v>203007</c:v>
                </c:pt>
                <c:pt idx="311544">
                  <c:v>203007</c:v>
                </c:pt>
                <c:pt idx="311545">
                  <c:v>203007</c:v>
                </c:pt>
                <c:pt idx="311546">
                  <c:v>203007</c:v>
                </c:pt>
                <c:pt idx="311547">
                  <c:v>203007</c:v>
                </c:pt>
                <c:pt idx="311548">
                  <c:v>203007</c:v>
                </c:pt>
                <c:pt idx="311549">
                  <c:v>203007</c:v>
                </c:pt>
                <c:pt idx="311550">
                  <c:v>203007</c:v>
                </c:pt>
                <c:pt idx="311551">
                  <c:v>203007</c:v>
                </c:pt>
                <c:pt idx="311552">
                  <c:v>203007</c:v>
                </c:pt>
                <c:pt idx="311553">
                  <c:v>203007</c:v>
                </c:pt>
                <c:pt idx="311554">
                  <c:v>203007</c:v>
                </c:pt>
                <c:pt idx="311555">
                  <c:v>203007</c:v>
                </c:pt>
                <c:pt idx="311556">
                  <c:v>203007</c:v>
                </c:pt>
                <c:pt idx="311557">
                  <c:v>203007</c:v>
                </c:pt>
                <c:pt idx="311558">
                  <c:v>203007</c:v>
                </c:pt>
                <c:pt idx="311559">
                  <c:v>203007</c:v>
                </c:pt>
                <c:pt idx="311560">
                  <c:v>203007</c:v>
                </c:pt>
                <c:pt idx="311561">
                  <c:v>203007</c:v>
                </c:pt>
                <c:pt idx="311562">
                  <c:v>203007</c:v>
                </c:pt>
                <c:pt idx="311563">
                  <c:v>203007</c:v>
                </c:pt>
                <c:pt idx="311564">
                  <c:v>203007</c:v>
                </c:pt>
                <c:pt idx="311565">
                  <c:v>203007</c:v>
                </c:pt>
                <c:pt idx="311566">
                  <c:v>203007</c:v>
                </c:pt>
                <c:pt idx="311567">
                  <c:v>203007</c:v>
                </c:pt>
                <c:pt idx="311568">
                  <c:v>203007</c:v>
                </c:pt>
                <c:pt idx="311569">
                  <c:v>203007</c:v>
                </c:pt>
                <c:pt idx="311570">
                  <c:v>203007</c:v>
                </c:pt>
                <c:pt idx="311571">
                  <c:v>203007</c:v>
                </c:pt>
                <c:pt idx="311572">
                  <c:v>203007</c:v>
                </c:pt>
                <c:pt idx="311573">
                  <c:v>203007</c:v>
                </c:pt>
                <c:pt idx="311574">
                  <c:v>203007</c:v>
                </c:pt>
                <c:pt idx="311575">
                  <c:v>203007</c:v>
                </c:pt>
                <c:pt idx="311576">
                  <c:v>203007</c:v>
                </c:pt>
                <c:pt idx="311577">
                  <c:v>203007</c:v>
                </c:pt>
                <c:pt idx="311578">
                  <c:v>203007</c:v>
                </c:pt>
                <c:pt idx="311579">
                  <c:v>203007</c:v>
                </c:pt>
                <c:pt idx="311580">
                  <c:v>203007</c:v>
                </c:pt>
                <c:pt idx="311581">
                  <c:v>203007</c:v>
                </c:pt>
                <c:pt idx="311582">
                  <c:v>203007</c:v>
                </c:pt>
                <c:pt idx="311583">
                  <c:v>203007</c:v>
                </c:pt>
                <c:pt idx="311584">
                  <c:v>203007</c:v>
                </c:pt>
                <c:pt idx="311585">
                  <c:v>203007</c:v>
                </c:pt>
                <c:pt idx="311586">
                  <c:v>203007</c:v>
                </c:pt>
                <c:pt idx="311587">
                  <c:v>203007</c:v>
                </c:pt>
                <c:pt idx="311588">
                  <c:v>203007</c:v>
                </c:pt>
                <c:pt idx="311589">
                  <c:v>203007</c:v>
                </c:pt>
                <c:pt idx="311590">
                  <c:v>203007</c:v>
                </c:pt>
                <c:pt idx="311591">
                  <c:v>203007</c:v>
                </c:pt>
                <c:pt idx="311592">
                  <c:v>203007</c:v>
                </c:pt>
                <c:pt idx="311593">
                  <c:v>203007</c:v>
                </c:pt>
                <c:pt idx="311594">
                  <c:v>203007</c:v>
                </c:pt>
                <c:pt idx="311595">
                  <c:v>203007</c:v>
                </c:pt>
                <c:pt idx="311596">
                  <c:v>203007</c:v>
                </c:pt>
                <c:pt idx="311597">
                  <c:v>203007</c:v>
                </c:pt>
                <c:pt idx="311598">
                  <c:v>203007</c:v>
                </c:pt>
                <c:pt idx="311599">
                  <c:v>203007</c:v>
                </c:pt>
                <c:pt idx="311600">
                  <c:v>203007</c:v>
                </c:pt>
                <c:pt idx="311601">
                  <c:v>203007</c:v>
                </c:pt>
                <c:pt idx="311602">
                  <c:v>203007</c:v>
                </c:pt>
                <c:pt idx="311603">
                  <c:v>203007</c:v>
                </c:pt>
                <c:pt idx="311604">
                  <c:v>203007</c:v>
                </c:pt>
                <c:pt idx="311605">
                  <c:v>203007</c:v>
                </c:pt>
                <c:pt idx="311606">
                  <c:v>203007</c:v>
                </c:pt>
                <c:pt idx="311607">
                  <c:v>203007</c:v>
                </c:pt>
                <c:pt idx="311608">
                  <c:v>203007</c:v>
                </c:pt>
                <c:pt idx="311609">
                  <c:v>203007</c:v>
                </c:pt>
                <c:pt idx="311610">
                  <c:v>203007</c:v>
                </c:pt>
                <c:pt idx="311611">
                  <c:v>203007</c:v>
                </c:pt>
                <c:pt idx="311612">
                  <c:v>203007</c:v>
                </c:pt>
                <c:pt idx="311613">
                  <c:v>203007</c:v>
                </c:pt>
                <c:pt idx="311614">
                  <c:v>203007</c:v>
                </c:pt>
                <c:pt idx="311615">
                  <c:v>203007</c:v>
                </c:pt>
                <c:pt idx="311616">
                  <c:v>203007</c:v>
                </c:pt>
                <c:pt idx="311617">
                  <c:v>203007</c:v>
                </c:pt>
                <c:pt idx="311618">
                  <c:v>203007</c:v>
                </c:pt>
                <c:pt idx="311619">
                  <c:v>203007</c:v>
                </c:pt>
                <c:pt idx="311620">
                  <c:v>203007</c:v>
                </c:pt>
                <c:pt idx="311621">
                  <c:v>203007</c:v>
                </c:pt>
                <c:pt idx="311622">
                  <c:v>203007</c:v>
                </c:pt>
                <c:pt idx="311623">
                  <c:v>203007</c:v>
                </c:pt>
                <c:pt idx="311624">
                  <c:v>203007</c:v>
                </c:pt>
                <c:pt idx="311625">
                  <c:v>203007</c:v>
                </c:pt>
                <c:pt idx="311626">
                  <c:v>203007</c:v>
                </c:pt>
                <c:pt idx="311627">
                  <c:v>203007</c:v>
                </c:pt>
                <c:pt idx="311628">
                  <c:v>203007</c:v>
                </c:pt>
                <c:pt idx="311629">
                  <c:v>203007</c:v>
                </c:pt>
                <c:pt idx="311630">
                  <c:v>203007</c:v>
                </c:pt>
                <c:pt idx="311631">
                  <c:v>203007</c:v>
                </c:pt>
                <c:pt idx="311632">
                  <c:v>203007</c:v>
                </c:pt>
                <c:pt idx="311633">
                  <c:v>203007</c:v>
                </c:pt>
                <c:pt idx="311634">
                  <c:v>203007</c:v>
                </c:pt>
                <c:pt idx="311635">
                  <c:v>203007</c:v>
                </c:pt>
                <c:pt idx="311636">
                  <c:v>203007</c:v>
                </c:pt>
                <c:pt idx="311637">
                  <c:v>203007</c:v>
                </c:pt>
                <c:pt idx="311638">
                  <c:v>203007</c:v>
                </c:pt>
                <c:pt idx="311639">
                  <c:v>203007</c:v>
                </c:pt>
                <c:pt idx="311640">
                  <c:v>203007</c:v>
                </c:pt>
                <c:pt idx="311641">
                  <c:v>203007</c:v>
                </c:pt>
                <c:pt idx="311642">
                  <c:v>203007</c:v>
                </c:pt>
                <c:pt idx="311643">
                  <c:v>203007</c:v>
                </c:pt>
                <c:pt idx="311644">
                  <c:v>203007</c:v>
                </c:pt>
                <c:pt idx="311645">
                  <c:v>203007</c:v>
                </c:pt>
                <c:pt idx="311646">
                  <c:v>203007</c:v>
                </c:pt>
                <c:pt idx="311647">
                  <c:v>203007</c:v>
                </c:pt>
                <c:pt idx="311648">
                  <c:v>203007</c:v>
                </c:pt>
                <c:pt idx="311649">
                  <c:v>203007</c:v>
                </c:pt>
                <c:pt idx="311650">
                  <c:v>203007</c:v>
                </c:pt>
                <c:pt idx="311651">
                  <c:v>203007</c:v>
                </c:pt>
                <c:pt idx="311652">
                  <c:v>203007</c:v>
                </c:pt>
                <c:pt idx="311653">
                  <c:v>203007</c:v>
                </c:pt>
                <c:pt idx="311654">
                  <c:v>203007</c:v>
                </c:pt>
                <c:pt idx="311655">
                  <c:v>203007</c:v>
                </c:pt>
                <c:pt idx="311656">
                  <c:v>203007</c:v>
                </c:pt>
                <c:pt idx="311657">
                  <c:v>203007</c:v>
                </c:pt>
                <c:pt idx="311658">
                  <c:v>203007</c:v>
                </c:pt>
                <c:pt idx="311659">
                  <c:v>203007</c:v>
                </c:pt>
                <c:pt idx="311660">
                  <c:v>203007</c:v>
                </c:pt>
                <c:pt idx="311661">
                  <c:v>203007</c:v>
                </c:pt>
                <c:pt idx="311662">
                  <c:v>203007</c:v>
                </c:pt>
                <c:pt idx="311663">
                  <c:v>203007</c:v>
                </c:pt>
                <c:pt idx="311664">
                  <c:v>203007</c:v>
                </c:pt>
                <c:pt idx="311665">
                  <c:v>203007</c:v>
                </c:pt>
                <c:pt idx="311666">
                  <c:v>203007</c:v>
                </c:pt>
                <c:pt idx="311667">
                  <c:v>203007</c:v>
                </c:pt>
                <c:pt idx="311668">
                  <c:v>203007</c:v>
                </c:pt>
                <c:pt idx="311669">
                  <c:v>203007</c:v>
                </c:pt>
                <c:pt idx="311670">
                  <c:v>203007</c:v>
                </c:pt>
                <c:pt idx="311671">
                  <c:v>203007</c:v>
                </c:pt>
                <c:pt idx="311672">
                  <c:v>203007</c:v>
                </c:pt>
                <c:pt idx="311673">
                  <c:v>203007</c:v>
                </c:pt>
                <c:pt idx="311674">
                  <c:v>203007</c:v>
                </c:pt>
                <c:pt idx="311675">
                  <c:v>203007</c:v>
                </c:pt>
                <c:pt idx="311676">
                  <c:v>203007</c:v>
                </c:pt>
                <c:pt idx="311677">
                  <c:v>203007</c:v>
                </c:pt>
                <c:pt idx="311678">
                  <c:v>203007</c:v>
                </c:pt>
                <c:pt idx="311679">
                  <c:v>203007</c:v>
                </c:pt>
                <c:pt idx="311680">
                  <c:v>203007</c:v>
                </c:pt>
                <c:pt idx="311681">
                  <c:v>203007</c:v>
                </c:pt>
                <c:pt idx="311682">
                  <c:v>203007</c:v>
                </c:pt>
                <c:pt idx="311683">
                  <c:v>203007</c:v>
                </c:pt>
                <c:pt idx="311684">
                  <c:v>203007</c:v>
                </c:pt>
                <c:pt idx="311685">
                  <c:v>203007</c:v>
                </c:pt>
                <c:pt idx="311686">
                  <c:v>203007</c:v>
                </c:pt>
                <c:pt idx="311687">
                  <c:v>203007</c:v>
                </c:pt>
                <c:pt idx="311688">
                  <c:v>203007</c:v>
                </c:pt>
                <c:pt idx="311689">
                  <c:v>203007</c:v>
                </c:pt>
                <c:pt idx="311690">
                  <c:v>203007</c:v>
                </c:pt>
                <c:pt idx="311691">
                  <c:v>203007</c:v>
                </c:pt>
                <c:pt idx="311692">
                  <c:v>203007</c:v>
                </c:pt>
                <c:pt idx="311693">
                  <c:v>203007</c:v>
                </c:pt>
                <c:pt idx="311694">
                  <c:v>203007</c:v>
                </c:pt>
                <c:pt idx="311695">
                  <c:v>203007</c:v>
                </c:pt>
                <c:pt idx="311696">
                  <c:v>203007</c:v>
                </c:pt>
                <c:pt idx="311697">
                  <c:v>203007</c:v>
                </c:pt>
                <c:pt idx="311698">
                  <c:v>203007</c:v>
                </c:pt>
                <c:pt idx="311699">
                  <c:v>203007</c:v>
                </c:pt>
                <c:pt idx="311700">
                  <c:v>203007</c:v>
                </c:pt>
                <c:pt idx="311701">
                  <c:v>203007</c:v>
                </c:pt>
                <c:pt idx="311702">
                  <c:v>203007</c:v>
                </c:pt>
                <c:pt idx="311703">
                  <c:v>203007</c:v>
                </c:pt>
                <c:pt idx="311704">
                  <c:v>203007</c:v>
                </c:pt>
                <c:pt idx="311705">
                  <c:v>203007</c:v>
                </c:pt>
                <c:pt idx="311706">
                  <c:v>203007</c:v>
                </c:pt>
                <c:pt idx="311707">
                  <c:v>203007</c:v>
                </c:pt>
                <c:pt idx="311708">
                  <c:v>203007</c:v>
                </c:pt>
                <c:pt idx="311709">
                  <c:v>203007</c:v>
                </c:pt>
                <c:pt idx="311710">
                  <c:v>203007</c:v>
                </c:pt>
                <c:pt idx="311711">
                  <c:v>203007</c:v>
                </c:pt>
                <c:pt idx="311712">
                  <c:v>203007</c:v>
                </c:pt>
                <c:pt idx="311713">
                  <c:v>203007</c:v>
                </c:pt>
                <c:pt idx="311714">
                  <c:v>203007</c:v>
                </c:pt>
                <c:pt idx="311715">
                  <c:v>203007</c:v>
                </c:pt>
                <c:pt idx="311716">
                  <c:v>203007</c:v>
                </c:pt>
                <c:pt idx="311717">
                  <c:v>203007</c:v>
                </c:pt>
                <c:pt idx="311718">
                  <c:v>203007</c:v>
                </c:pt>
                <c:pt idx="311719">
                  <c:v>203007</c:v>
                </c:pt>
                <c:pt idx="311720">
                  <c:v>203007</c:v>
                </c:pt>
                <c:pt idx="311721">
                  <c:v>203007</c:v>
                </c:pt>
                <c:pt idx="311722">
                  <c:v>203007</c:v>
                </c:pt>
                <c:pt idx="311723">
                  <c:v>203007</c:v>
                </c:pt>
                <c:pt idx="311724">
                  <c:v>203007</c:v>
                </c:pt>
                <c:pt idx="311725">
                  <c:v>203007</c:v>
                </c:pt>
                <c:pt idx="311726">
                  <c:v>203007</c:v>
                </c:pt>
                <c:pt idx="311727">
                  <c:v>203007</c:v>
                </c:pt>
                <c:pt idx="311728">
                  <c:v>203007</c:v>
                </c:pt>
                <c:pt idx="311729">
                  <c:v>203007</c:v>
                </c:pt>
                <c:pt idx="311730">
                  <c:v>203007</c:v>
                </c:pt>
                <c:pt idx="311731">
                  <c:v>203007</c:v>
                </c:pt>
                <c:pt idx="311732">
                  <c:v>203007</c:v>
                </c:pt>
                <c:pt idx="311733">
                  <c:v>203007</c:v>
                </c:pt>
                <c:pt idx="311734">
                  <c:v>203007</c:v>
                </c:pt>
                <c:pt idx="311735">
                  <c:v>203007</c:v>
                </c:pt>
                <c:pt idx="311736">
                  <c:v>203007</c:v>
                </c:pt>
                <c:pt idx="311737">
                  <c:v>203007</c:v>
                </c:pt>
                <c:pt idx="311738">
                  <c:v>203007</c:v>
                </c:pt>
                <c:pt idx="311739">
                  <c:v>203007</c:v>
                </c:pt>
                <c:pt idx="311740">
                  <c:v>203007</c:v>
                </c:pt>
                <c:pt idx="311741">
                  <c:v>203007</c:v>
                </c:pt>
                <c:pt idx="311742">
                  <c:v>203007</c:v>
                </c:pt>
                <c:pt idx="311743">
                  <c:v>203007</c:v>
                </c:pt>
                <c:pt idx="311744">
                  <c:v>203007</c:v>
                </c:pt>
                <c:pt idx="311745">
                  <c:v>203007</c:v>
                </c:pt>
                <c:pt idx="311746">
                  <c:v>203007</c:v>
                </c:pt>
                <c:pt idx="311747">
                  <c:v>203007</c:v>
                </c:pt>
                <c:pt idx="311748">
                  <c:v>203007</c:v>
                </c:pt>
                <c:pt idx="311749">
                  <c:v>203007</c:v>
                </c:pt>
                <c:pt idx="311750">
                  <c:v>203007</c:v>
                </c:pt>
                <c:pt idx="311751">
                  <c:v>203007</c:v>
                </c:pt>
                <c:pt idx="311752">
                  <c:v>203007</c:v>
                </c:pt>
                <c:pt idx="311753">
                  <c:v>203007</c:v>
                </c:pt>
                <c:pt idx="311754">
                  <c:v>203007</c:v>
                </c:pt>
                <c:pt idx="311755">
                  <c:v>203007</c:v>
                </c:pt>
                <c:pt idx="311756">
                  <c:v>203007</c:v>
                </c:pt>
                <c:pt idx="311757">
                  <c:v>203007</c:v>
                </c:pt>
                <c:pt idx="311758">
                  <c:v>203007</c:v>
                </c:pt>
                <c:pt idx="311759">
                  <c:v>203007</c:v>
                </c:pt>
                <c:pt idx="311760">
                  <c:v>203007</c:v>
                </c:pt>
                <c:pt idx="311761">
                  <c:v>203007</c:v>
                </c:pt>
                <c:pt idx="311762">
                  <c:v>203007</c:v>
                </c:pt>
                <c:pt idx="311763">
                  <c:v>203007</c:v>
                </c:pt>
                <c:pt idx="311764">
                  <c:v>203007</c:v>
                </c:pt>
                <c:pt idx="311765">
                  <c:v>203007</c:v>
                </c:pt>
                <c:pt idx="311766">
                  <c:v>203007</c:v>
                </c:pt>
                <c:pt idx="311767">
                  <c:v>203007</c:v>
                </c:pt>
                <c:pt idx="311768">
                  <c:v>203007</c:v>
                </c:pt>
                <c:pt idx="311769">
                  <c:v>203007</c:v>
                </c:pt>
                <c:pt idx="311770">
                  <c:v>203007</c:v>
                </c:pt>
                <c:pt idx="311771">
                  <c:v>203007</c:v>
                </c:pt>
                <c:pt idx="311772">
                  <c:v>203007</c:v>
                </c:pt>
                <c:pt idx="311773">
                  <c:v>203007</c:v>
                </c:pt>
                <c:pt idx="311774">
                  <c:v>203007</c:v>
                </c:pt>
                <c:pt idx="311775">
                  <c:v>203007</c:v>
                </c:pt>
                <c:pt idx="311776">
                  <c:v>203007</c:v>
                </c:pt>
                <c:pt idx="311777">
                  <c:v>203007</c:v>
                </c:pt>
                <c:pt idx="311778">
                  <c:v>203007</c:v>
                </c:pt>
                <c:pt idx="311779">
                  <c:v>203007</c:v>
                </c:pt>
                <c:pt idx="311780">
                  <c:v>203007</c:v>
                </c:pt>
                <c:pt idx="311781">
                  <c:v>203007</c:v>
                </c:pt>
                <c:pt idx="311782">
                  <c:v>203007</c:v>
                </c:pt>
                <c:pt idx="311783">
                  <c:v>203007</c:v>
                </c:pt>
                <c:pt idx="311784">
                  <c:v>203007</c:v>
                </c:pt>
                <c:pt idx="311785">
                  <c:v>203007</c:v>
                </c:pt>
                <c:pt idx="311786">
                  <c:v>203007</c:v>
                </c:pt>
                <c:pt idx="311787">
                  <c:v>203007</c:v>
                </c:pt>
                <c:pt idx="311788">
                  <c:v>203007</c:v>
                </c:pt>
                <c:pt idx="311789">
                  <c:v>203007</c:v>
                </c:pt>
                <c:pt idx="311790">
                  <c:v>203007</c:v>
                </c:pt>
                <c:pt idx="311791">
                  <c:v>203007</c:v>
                </c:pt>
                <c:pt idx="311792">
                  <c:v>203007</c:v>
                </c:pt>
                <c:pt idx="311793">
                  <c:v>203007</c:v>
                </c:pt>
                <c:pt idx="311794">
                  <c:v>203007</c:v>
                </c:pt>
                <c:pt idx="311795">
                  <c:v>203007</c:v>
                </c:pt>
                <c:pt idx="311796">
                  <c:v>203007</c:v>
                </c:pt>
                <c:pt idx="311797">
                  <c:v>203007</c:v>
                </c:pt>
                <c:pt idx="311798">
                  <c:v>203007</c:v>
                </c:pt>
                <c:pt idx="311799">
                  <c:v>203007</c:v>
                </c:pt>
                <c:pt idx="311800">
                  <c:v>203007</c:v>
                </c:pt>
                <c:pt idx="311801">
                  <c:v>203007</c:v>
                </c:pt>
                <c:pt idx="311802">
                  <c:v>203007</c:v>
                </c:pt>
                <c:pt idx="311803">
                  <c:v>203007</c:v>
                </c:pt>
                <c:pt idx="311804">
                  <c:v>203007</c:v>
                </c:pt>
                <c:pt idx="311805">
                  <c:v>203007</c:v>
                </c:pt>
                <c:pt idx="311806">
                  <c:v>203007</c:v>
                </c:pt>
                <c:pt idx="311807">
                  <c:v>203007</c:v>
                </c:pt>
                <c:pt idx="311808">
                  <c:v>203007</c:v>
                </c:pt>
                <c:pt idx="311809">
                  <c:v>203007</c:v>
                </c:pt>
                <c:pt idx="311810">
                  <c:v>203007</c:v>
                </c:pt>
                <c:pt idx="311811">
                  <c:v>203007</c:v>
                </c:pt>
                <c:pt idx="311812">
                  <c:v>203007</c:v>
                </c:pt>
                <c:pt idx="311813">
                  <c:v>203007</c:v>
                </c:pt>
                <c:pt idx="311814">
                  <c:v>203007</c:v>
                </c:pt>
                <c:pt idx="311815">
                  <c:v>203007</c:v>
                </c:pt>
                <c:pt idx="311816">
                  <c:v>203007</c:v>
                </c:pt>
                <c:pt idx="311817">
                  <c:v>203007</c:v>
                </c:pt>
                <c:pt idx="311818">
                  <c:v>203007</c:v>
                </c:pt>
                <c:pt idx="311819">
                  <c:v>203007</c:v>
                </c:pt>
                <c:pt idx="311820">
                  <c:v>203007</c:v>
                </c:pt>
                <c:pt idx="311821">
                  <c:v>203007</c:v>
                </c:pt>
                <c:pt idx="311822">
                  <c:v>203007</c:v>
                </c:pt>
                <c:pt idx="311823">
                  <c:v>203007</c:v>
                </c:pt>
                <c:pt idx="311824">
                  <c:v>203007</c:v>
                </c:pt>
                <c:pt idx="311825">
                  <c:v>203007</c:v>
                </c:pt>
                <c:pt idx="311826">
                  <c:v>203007</c:v>
                </c:pt>
                <c:pt idx="311827">
                  <c:v>203007</c:v>
                </c:pt>
                <c:pt idx="311828">
                  <c:v>203007</c:v>
                </c:pt>
                <c:pt idx="311829">
                  <c:v>203007</c:v>
                </c:pt>
                <c:pt idx="311830">
                  <c:v>203007</c:v>
                </c:pt>
                <c:pt idx="311831">
                  <c:v>203007</c:v>
                </c:pt>
                <c:pt idx="311832">
                  <c:v>203007</c:v>
                </c:pt>
                <c:pt idx="311833">
                  <c:v>203007</c:v>
                </c:pt>
                <c:pt idx="311834">
                  <c:v>203007</c:v>
                </c:pt>
                <c:pt idx="311835">
                  <c:v>203007</c:v>
                </c:pt>
                <c:pt idx="311836">
                  <c:v>203007</c:v>
                </c:pt>
                <c:pt idx="311837">
                  <c:v>203007</c:v>
                </c:pt>
                <c:pt idx="311838">
                  <c:v>203007</c:v>
                </c:pt>
                <c:pt idx="311839">
                  <c:v>203007</c:v>
                </c:pt>
                <c:pt idx="311840">
                  <c:v>203007</c:v>
                </c:pt>
                <c:pt idx="311841">
                  <c:v>203007</c:v>
                </c:pt>
                <c:pt idx="311842">
                  <c:v>203007</c:v>
                </c:pt>
                <c:pt idx="311843">
                  <c:v>203007</c:v>
                </c:pt>
                <c:pt idx="311844">
                  <c:v>203007</c:v>
                </c:pt>
                <c:pt idx="311845">
                  <c:v>203007</c:v>
                </c:pt>
                <c:pt idx="311846">
                  <c:v>203007</c:v>
                </c:pt>
                <c:pt idx="311847">
                  <c:v>203007</c:v>
                </c:pt>
                <c:pt idx="311848">
                  <c:v>203007</c:v>
                </c:pt>
                <c:pt idx="311849">
                  <c:v>203007</c:v>
                </c:pt>
                <c:pt idx="311850">
                  <c:v>203007</c:v>
                </c:pt>
                <c:pt idx="311851">
                  <c:v>203007</c:v>
                </c:pt>
                <c:pt idx="311852">
                  <c:v>203007</c:v>
                </c:pt>
                <c:pt idx="311853">
                  <c:v>203007</c:v>
                </c:pt>
                <c:pt idx="311854">
                  <c:v>203007</c:v>
                </c:pt>
                <c:pt idx="311855">
                  <c:v>203007</c:v>
                </c:pt>
                <c:pt idx="311856">
                  <c:v>203007</c:v>
                </c:pt>
                <c:pt idx="311857">
                  <c:v>203007</c:v>
                </c:pt>
                <c:pt idx="311858">
                  <c:v>203007</c:v>
                </c:pt>
                <c:pt idx="311859">
                  <c:v>203007</c:v>
                </c:pt>
                <c:pt idx="311860">
                  <c:v>203007</c:v>
                </c:pt>
                <c:pt idx="311861">
                  <c:v>203007</c:v>
                </c:pt>
                <c:pt idx="311862">
                  <c:v>203007</c:v>
                </c:pt>
                <c:pt idx="311863">
                  <c:v>203007</c:v>
                </c:pt>
                <c:pt idx="311864">
                  <c:v>203007</c:v>
                </c:pt>
                <c:pt idx="311865">
                  <c:v>203007</c:v>
                </c:pt>
                <c:pt idx="311866">
                  <c:v>203007</c:v>
                </c:pt>
                <c:pt idx="311867">
                  <c:v>203007</c:v>
                </c:pt>
                <c:pt idx="311868">
                  <c:v>203007</c:v>
                </c:pt>
                <c:pt idx="311869">
                  <c:v>203007</c:v>
                </c:pt>
                <c:pt idx="311870">
                  <c:v>203007</c:v>
                </c:pt>
                <c:pt idx="311871">
                  <c:v>203007</c:v>
                </c:pt>
                <c:pt idx="311872">
                  <c:v>203007</c:v>
                </c:pt>
                <c:pt idx="311873">
                  <c:v>203007</c:v>
                </c:pt>
                <c:pt idx="311874">
                  <c:v>203007</c:v>
                </c:pt>
                <c:pt idx="311875">
                  <c:v>203007</c:v>
                </c:pt>
                <c:pt idx="311876">
                  <c:v>203007</c:v>
                </c:pt>
                <c:pt idx="311877">
                  <c:v>203007</c:v>
                </c:pt>
                <c:pt idx="311878">
                  <c:v>203007</c:v>
                </c:pt>
                <c:pt idx="311879">
                  <c:v>203007</c:v>
                </c:pt>
                <c:pt idx="311880">
                  <c:v>203007</c:v>
                </c:pt>
                <c:pt idx="311881">
                  <c:v>203007</c:v>
                </c:pt>
                <c:pt idx="311882">
                  <c:v>203007</c:v>
                </c:pt>
                <c:pt idx="311883">
                  <c:v>203007</c:v>
                </c:pt>
                <c:pt idx="311884">
                  <c:v>203007</c:v>
                </c:pt>
                <c:pt idx="311885">
                  <c:v>203007</c:v>
                </c:pt>
                <c:pt idx="311886">
                  <c:v>203007</c:v>
                </c:pt>
                <c:pt idx="311887">
                  <c:v>203007</c:v>
                </c:pt>
                <c:pt idx="311888">
                  <c:v>203007</c:v>
                </c:pt>
                <c:pt idx="311889">
                  <c:v>203007</c:v>
                </c:pt>
                <c:pt idx="311890">
                  <c:v>203007</c:v>
                </c:pt>
                <c:pt idx="311891">
                  <c:v>203007</c:v>
                </c:pt>
                <c:pt idx="311892">
                  <c:v>203007</c:v>
                </c:pt>
                <c:pt idx="311893">
                  <c:v>203007</c:v>
                </c:pt>
                <c:pt idx="311894">
                  <c:v>203007</c:v>
                </c:pt>
                <c:pt idx="311895">
                  <c:v>203007</c:v>
                </c:pt>
                <c:pt idx="311896">
                  <c:v>203007</c:v>
                </c:pt>
                <c:pt idx="311897">
                  <c:v>203007</c:v>
                </c:pt>
                <c:pt idx="311898">
                  <c:v>203007</c:v>
                </c:pt>
                <c:pt idx="311899">
                  <c:v>203007</c:v>
                </c:pt>
                <c:pt idx="311900">
                  <c:v>203007</c:v>
                </c:pt>
                <c:pt idx="311901">
                  <c:v>203007</c:v>
                </c:pt>
                <c:pt idx="311902">
                  <c:v>203007</c:v>
                </c:pt>
                <c:pt idx="311903">
                  <c:v>203007</c:v>
                </c:pt>
                <c:pt idx="311904">
                  <c:v>203007</c:v>
                </c:pt>
                <c:pt idx="311905">
                  <c:v>203007</c:v>
                </c:pt>
                <c:pt idx="311906">
                  <c:v>203007</c:v>
                </c:pt>
                <c:pt idx="311907">
                  <c:v>203007</c:v>
                </c:pt>
                <c:pt idx="311908">
                  <c:v>203007</c:v>
                </c:pt>
                <c:pt idx="311909">
                  <c:v>203007</c:v>
                </c:pt>
                <c:pt idx="311910">
                  <c:v>203007</c:v>
                </c:pt>
                <c:pt idx="311911">
                  <c:v>203007</c:v>
                </c:pt>
                <c:pt idx="311912">
                  <c:v>203007</c:v>
                </c:pt>
                <c:pt idx="311913">
                  <c:v>203007</c:v>
                </c:pt>
                <c:pt idx="311914">
                  <c:v>203007</c:v>
                </c:pt>
                <c:pt idx="311915">
                  <c:v>203007</c:v>
                </c:pt>
                <c:pt idx="311916">
                  <c:v>203007</c:v>
                </c:pt>
                <c:pt idx="311917">
                  <c:v>203007</c:v>
                </c:pt>
                <c:pt idx="311918">
                  <c:v>203007</c:v>
                </c:pt>
                <c:pt idx="311919">
                  <c:v>203007</c:v>
                </c:pt>
                <c:pt idx="311920">
                  <c:v>203007</c:v>
                </c:pt>
                <c:pt idx="311921">
                  <c:v>203007</c:v>
                </c:pt>
                <c:pt idx="311922">
                  <c:v>203007</c:v>
                </c:pt>
                <c:pt idx="311923">
                  <c:v>203007</c:v>
                </c:pt>
                <c:pt idx="311924">
                  <c:v>203007</c:v>
                </c:pt>
                <c:pt idx="311925">
                  <c:v>203007</c:v>
                </c:pt>
                <c:pt idx="311926">
                  <c:v>203007</c:v>
                </c:pt>
                <c:pt idx="311927">
                  <c:v>203007</c:v>
                </c:pt>
                <c:pt idx="311928">
                  <c:v>203007</c:v>
                </c:pt>
                <c:pt idx="311929">
                  <c:v>203007</c:v>
                </c:pt>
                <c:pt idx="311930">
                  <c:v>203007</c:v>
                </c:pt>
                <c:pt idx="311931">
                  <c:v>203007</c:v>
                </c:pt>
                <c:pt idx="311932">
                  <c:v>203007</c:v>
                </c:pt>
                <c:pt idx="311933">
                  <c:v>203007</c:v>
                </c:pt>
                <c:pt idx="311934">
                  <c:v>203007</c:v>
                </c:pt>
                <c:pt idx="311935">
                  <c:v>203007</c:v>
                </c:pt>
                <c:pt idx="311936">
                  <c:v>203007</c:v>
                </c:pt>
                <c:pt idx="311937">
                  <c:v>203007</c:v>
                </c:pt>
                <c:pt idx="311938">
                  <c:v>203007</c:v>
                </c:pt>
                <c:pt idx="311939">
                  <c:v>203007</c:v>
                </c:pt>
                <c:pt idx="311940">
                  <c:v>203007</c:v>
                </c:pt>
                <c:pt idx="311941">
                  <c:v>203007</c:v>
                </c:pt>
                <c:pt idx="311942">
                  <c:v>203007</c:v>
                </c:pt>
                <c:pt idx="311943">
                  <c:v>203007</c:v>
                </c:pt>
                <c:pt idx="311944">
                  <c:v>203007</c:v>
                </c:pt>
                <c:pt idx="311945">
                  <c:v>203007</c:v>
                </c:pt>
                <c:pt idx="311946">
                  <c:v>203007</c:v>
                </c:pt>
                <c:pt idx="311947">
                  <c:v>203007</c:v>
                </c:pt>
                <c:pt idx="311948">
                  <c:v>203007</c:v>
                </c:pt>
                <c:pt idx="311949">
                  <c:v>203007</c:v>
                </c:pt>
                <c:pt idx="311950">
                  <c:v>203007</c:v>
                </c:pt>
                <c:pt idx="311951">
                  <c:v>203007</c:v>
                </c:pt>
                <c:pt idx="311952">
                  <c:v>203007</c:v>
                </c:pt>
                <c:pt idx="311953">
                  <c:v>203007</c:v>
                </c:pt>
                <c:pt idx="311954">
                  <c:v>203007</c:v>
                </c:pt>
                <c:pt idx="311955">
                  <c:v>203007</c:v>
                </c:pt>
                <c:pt idx="311956">
                  <c:v>203007</c:v>
                </c:pt>
                <c:pt idx="311957">
                  <c:v>203007</c:v>
                </c:pt>
                <c:pt idx="311958">
                  <c:v>203007</c:v>
                </c:pt>
                <c:pt idx="311959">
                  <c:v>203007</c:v>
                </c:pt>
                <c:pt idx="311960">
                  <c:v>203007</c:v>
                </c:pt>
                <c:pt idx="311961">
                  <c:v>203007</c:v>
                </c:pt>
                <c:pt idx="311962">
                  <c:v>203007</c:v>
                </c:pt>
                <c:pt idx="311963">
                  <c:v>203007</c:v>
                </c:pt>
                <c:pt idx="311964">
                  <c:v>203007</c:v>
                </c:pt>
                <c:pt idx="311965">
                  <c:v>203007</c:v>
                </c:pt>
                <c:pt idx="311966">
                  <c:v>203007</c:v>
                </c:pt>
                <c:pt idx="311967">
                  <c:v>203007</c:v>
                </c:pt>
                <c:pt idx="311968">
                  <c:v>203007</c:v>
                </c:pt>
                <c:pt idx="311969">
                  <c:v>203007</c:v>
                </c:pt>
                <c:pt idx="311970">
                  <c:v>203007</c:v>
                </c:pt>
                <c:pt idx="311971">
                  <c:v>203007</c:v>
                </c:pt>
                <c:pt idx="311972">
                  <c:v>203007</c:v>
                </c:pt>
                <c:pt idx="311973">
                  <c:v>203007</c:v>
                </c:pt>
                <c:pt idx="311974">
                  <c:v>203007</c:v>
                </c:pt>
                <c:pt idx="311975">
                  <c:v>203007</c:v>
                </c:pt>
                <c:pt idx="311976">
                  <c:v>203007</c:v>
                </c:pt>
                <c:pt idx="311977">
                  <c:v>203007</c:v>
                </c:pt>
                <c:pt idx="311978">
                  <c:v>203007</c:v>
                </c:pt>
                <c:pt idx="311979">
                  <c:v>203007</c:v>
                </c:pt>
                <c:pt idx="311980">
                  <c:v>203007</c:v>
                </c:pt>
                <c:pt idx="311981">
                  <c:v>203007</c:v>
                </c:pt>
                <c:pt idx="311982">
                  <c:v>203007</c:v>
                </c:pt>
                <c:pt idx="311983">
                  <c:v>203007</c:v>
                </c:pt>
                <c:pt idx="311984">
                  <c:v>203007</c:v>
                </c:pt>
                <c:pt idx="311985">
                  <c:v>203007</c:v>
                </c:pt>
                <c:pt idx="311986">
                  <c:v>203007</c:v>
                </c:pt>
                <c:pt idx="311987">
                  <c:v>203007</c:v>
                </c:pt>
                <c:pt idx="311988">
                  <c:v>203007</c:v>
                </c:pt>
                <c:pt idx="311989">
                  <c:v>203007</c:v>
                </c:pt>
                <c:pt idx="311990">
                  <c:v>203007</c:v>
                </c:pt>
                <c:pt idx="311991">
                  <c:v>203007</c:v>
                </c:pt>
                <c:pt idx="311992">
                  <c:v>203007</c:v>
                </c:pt>
                <c:pt idx="311993">
                  <c:v>203007</c:v>
                </c:pt>
                <c:pt idx="311994">
                  <c:v>203007</c:v>
                </c:pt>
                <c:pt idx="311995">
                  <c:v>203007</c:v>
                </c:pt>
                <c:pt idx="311996">
                  <c:v>203007</c:v>
                </c:pt>
                <c:pt idx="311997">
                  <c:v>203007</c:v>
                </c:pt>
                <c:pt idx="311998">
                  <c:v>203007</c:v>
                </c:pt>
                <c:pt idx="311999">
                  <c:v>203007</c:v>
                </c:pt>
                <c:pt idx="312000">
                  <c:v>203007</c:v>
                </c:pt>
                <c:pt idx="312001">
                  <c:v>203007</c:v>
                </c:pt>
                <c:pt idx="312002">
                  <c:v>203007</c:v>
                </c:pt>
                <c:pt idx="312003">
                  <c:v>203007</c:v>
                </c:pt>
                <c:pt idx="312004">
                  <c:v>203007</c:v>
                </c:pt>
                <c:pt idx="312005">
                  <c:v>203007</c:v>
                </c:pt>
                <c:pt idx="312006">
                  <c:v>203007</c:v>
                </c:pt>
                <c:pt idx="312007">
                  <c:v>203007</c:v>
                </c:pt>
                <c:pt idx="312008">
                  <c:v>203007</c:v>
                </c:pt>
                <c:pt idx="312009">
                  <c:v>203007</c:v>
                </c:pt>
                <c:pt idx="312010">
                  <c:v>203007</c:v>
                </c:pt>
                <c:pt idx="312011">
                  <c:v>203007</c:v>
                </c:pt>
                <c:pt idx="312012">
                  <c:v>203007</c:v>
                </c:pt>
                <c:pt idx="312013">
                  <c:v>203007</c:v>
                </c:pt>
                <c:pt idx="312014">
                  <c:v>203007</c:v>
                </c:pt>
                <c:pt idx="312015">
                  <c:v>203007</c:v>
                </c:pt>
                <c:pt idx="312016">
                  <c:v>203007</c:v>
                </c:pt>
                <c:pt idx="312017">
                  <c:v>203007</c:v>
                </c:pt>
                <c:pt idx="312018">
                  <c:v>203007</c:v>
                </c:pt>
                <c:pt idx="312019">
                  <c:v>203007</c:v>
                </c:pt>
                <c:pt idx="312020">
                  <c:v>203007</c:v>
                </c:pt>
                <c:pt idx="312021">
                  <c:v>203007</c:v>
                </c:pt>
                <c:pt idx="312022">
                  <c:v>203007</c:v>
                </c:pt>
                <c:pt idx="312023">
                  <c:v>203007</c:v>
                </c:pt>
                <c:pt idx="312024">
                  <c:v>203007</c:v>
                </c:pt>
                <c:pt idx="312025">
                  <c:v>203007</c:v>
                </c:pt>
                <c:pt idx="312026">
                  <c:v>203007</c:v>
                </c:pt>
                <c:pt idx="312027">
                  <c:v>203007</c:v>
                </c:pt>
                <c:pt idx="312028">
                  <c:v>203007</c:v>
                </c:pt>
                <c:pt idx="312029">
                  <c:v>203007</c:v>
                </c:pt>
                <c:pt idx="312030">
                  <c:v>203007</c:v>
                </c:pt>
                <c:pt idx="312031">
                  <c:v>203007</c:v>
                </c:pt>
                <c:pt idx="312032">
                  <c:v>203007</c:v>
                </c:pt>
                <c:pt idx="312033">
                  <c:v>203007</c:v>
                </c:pt>
                <c:pt idx="312034">
                  <c:v>203007</c:v>
                </c:pt>
                <c:pt idx="312035">
                  <c:v>203007</c:v>
                </c:pt>
                <c:pt idx="312036">
                  <c:v>203007</c:v>
                </c:pt>
                <c:pt idx="312037">
                  <c:v>203007</c:v>
                </c:pt>
                <c:pt idx="312038">
                  <c:v>203007</c:v>
                </c:pt>
                <c:pt idx="312039">
                  <c:v>203007</c:v>
                </c:pt>
                <c:pt idx="312040">
                  <c:v>203007</c:v>
                </c:pt>
                <c:pt idx="312041">
                  <c:v>203007</c:v>
                </c:pt>
                <c:pt idx="312042">
                  <c:v>203007</c:v>
                </c:pt>
                <c:pt idx="312043">
                  <c:v>203007</c:v>
                </c:pt>
                <c:pt idx="312044">
                  <c:v>203007</c:v>
                </c:pt>
                <c:pt idx="312045">
                  <c:v>203007</c:v>
                </c:pt>
                <c:pt idx="312046">
                  <c:v>203007</c:v>
                </c:pt>
                <c:pt idx="312047">
                  <c:v>203007</c:v>
                </c:pt>
                <c:pt idx="312048">
                  <c:v>203007</c:v>
                </c:pt>
                <c:pt idx="312049">
                  <c:v>203007</c:v>
                </c:pt>
                <c:pt idx="312050">
                  <c:v>203007</c:v>
                </c:pt>
                <c:pt idx="312051">
                  <c:v>203007</c:v>
                </c:pt>
                <c:pt idx="312052">
                  <c:v>203007</c:v>
                </c:pt>
                <c:pt idx="312053">
                  <c:v>203007</c:v>
                </c:pt>
                <c:pt idx="312054">
                  <c:v>203007</c:v>
                </c:pt>
                <c:pt idx="312055">
                  <c:v>203007</c:v>
                </c:pt>
                <c:pt idx="312056">
                  <c:v>203007</c:v>
                </c:pt>
                <c:pt idx="312057">
                  <c:v>203007</c:v>
                </c:pt>
                <c:pt idx="312058">
                  <c:v>203007</c:v>
                </c:pt>
                <c:pt idx="312059">
                  <c:v>203007</c:v>
                </c:pt>
                <c:pt idx="312060">
                  <c:v>203007</c:v>
                </c:pt>
                <c:pt idx="312061">
                  <c:v>203007</c:v>
                </c:pt>
                <c:pt idx="312062">
                  <c:v>203007</c:v>
                </c:pt>
                <c:pt idx="312063">
                  <c:v>203007</c:v>
                </c:pt>
                <c:pt idx="312064">
                  <c:v>203007</c:v>
                </c:pt>
                <c:pt idx="312065">
                  <c:v>203007</c:v>
                </c:pt>
                <c:pt idx="312066">
                  <c:v>203007</c:v>
                </c:pt>
                <c:pt idx="312067">
                  <c:v>203007</c:v>
                </c:pt>
                <c:pt idx="312068">
                  <c:v>203007</c:v>
                </c:pt>
                <c:pt idx="312069">
                  <c:v>203007</c:v>
                </c:pt>
                <c:pt idx="312070">
                  <c:v>203007</c:v>
                </c:pt>
                <c:pt idx="312071">
                  <c:v>203007</c:v>
                </c:pt>
                <c:pt idx="312072">
                  <c:v>203007</c:v>
                </c:pt>
                <c:pt idx="312073">
                  <c:v>203007</c:v>
                </c:pt>
                <c:pt idx="312074">
                  <c:v>203007</c:v>
                </c:pt>
                <c:pt idx="312075">
                  <c:v>203007</c:v>
                </c:pt>
                <c:pt idx="312076">
                  <c:v>203007</c:v>
                </c:pt>
                <c:pt idx="312077">
                  <c:v>203007</c:v>
                </c:pt>
                <c:pt idx="312078">
                  <c:v>203007</c:v>
                </c:pt>
                <c:pt idx="312079">
                  <c:v>203007</c:v>
                </c:pt>
                <c:pt idx="312080">
                  <c:v>203007</c:v>
                </c:pt>
                <c:pt idx="312081">
                  <c:v>203007</c:v>
                </c:pt>
                <c:pt idx="312082">
                  <c:v>203007</c:v>
                </c:pt>
                <c:pt idx="312083">
                  <c:v>203007</c:v>
                </c:pt>
                <c:pt idx="312084">
                  <c:v>203007</c:v>
                </c:pt>
                <c:pt idx="312085">
                  <c:v>203007</c:v>
                </c:pt>
                <c:pt idx="312086">
                  <c:v>203007</c:v>
                </c:pt>
                <c:pt idx="312087">
                  <c:v>203007</c:v>
                </c:pt>
                <c:pt idx="312088">
                  <c:v>203007</c:v>
                </c:pt>
                <c:pt idx="312089">
                  <c:v>203007</c:v>
                </c:pt>
                <c:pt idx="312090">
                  <c:v>203007</c:v>
                </c:pt>
                <c:pt idx="312091">
                  <c:v>203007</c:v>
                </c:pt>
                <c:pt idx="312092">
                  <c:v>203007</c:v>
                </c:pt>
                <c:pt idx="312093">
                  <c:v>203007</c:v>
                </c:pt>
                <c:pt idx="312094">
                  <c:v>203007</c:v>
                </c:pt>
                <c:pt idx="312095">
                  <c:v>203007</c:v>
                </c:pt>
                <c:pt idx="312096">
                  <c:v>203007</c:v>
                </c:pt>
                <c:pt idx="312097">
                  <c:v>203007</c:v>
                </c:pt>
                <c:pt idx="312098">
                  <c:v>203007</c:v>
                </c:pt>
                <c:pt idx="312099">
                  <c:v>203007</c:v>
                </c:pt>
                <c:pt idx="312100">
                  <c:v>203007</c:v>
                </c:pt>
                <c:pt idx="312101">
                  <c:v>203007</c:v>
                </c:pt>
                <c:pt idx="312102">
                  <c:v>203007</c:v>
                </c:pt>
                <c:pt idx="312103">
                  <c:v>203007</c:v>
                </c:pt>
                <c:pt idx="312104">
                  <c:v>203007</c:v>
                </c:pt>
                <c:pt idx="312105">
                  <c:v>203007</c:v>
                </c:pt>
                <c:pt idx="312106">
                  <c:v>203007</c:v>
                </c:pt>
                <c:pt idx="312107">
                  <c:v>203007</c:v>
                </c:pt>
                <c:pt idx="312108">
                  <c:v>203007</c:v>
                </c:pt>
                <c:pt idx="312109">
                  <c:v>203007</c:v>
                </c:pt>
                <c:pt idx="312110">
                  <c:v>203007</c:v>
                </c:pt>
                <c:pt idx="312111">
                  <c:v>203007</c:v>
                </c:pt>
                <c:pt idx="312112">
                  <c:v>203007</c:v>
                </c:pt>
                <c:pt idx="312113">
                  <c:v>203007</c:v>
                </c:pt>
                <c:pt idx="312114">
                  <c:v>203007</c:v>
                </c:pt>
                <c:pt idx="312115">
                  <c:v>203007</c:v>
                </c:pt>
                <c:pt idx="312116">
                  <c:v>203007</c:v>
                </c:pt>
                <c:pt idx="312117">
                  <c:v>203007</c:v>
                </c:pt>
                <c:pt idx="312118">
                  <c:v>203007</c:v>
                </c:pt>
                <c:pt idx="312119">
                  <c:v>203007</c:v>
                </c:pt>
                <c:pt idx="312120">
                  <c:v>203007</c:v>
                </c:pt>
                <c:pt idx="312121">
                  <c:v>203007</c:v>
                </c:pt>
                <c:pt idx="312122">
                  <c:v>203007</c:v>
                </c:pt>
                <c:pt idx="312123">
                  <c:v>203007</c:v>
                </c:pt>
                <c:pt idx="312124">
                  <c:v>203007</c:v>
                </c:pt>
                <c:pt idx="312125">
                  <c:v>203007</c:v>
                </c:pt>
                <c:pt idx="312126">
                  <c:v>203007</c:v>
                </c:pt>
                <c:pt idx="312127">
                  <c:v>203007</c:v>
                </c:pt>
                <c:pt idx="312128">
                  <c:v>203007</c:v>
                </c:pt>
                <c:pt idx="312129">
                  <c:v>203007</c:v>
                </c:pt>
                <c:pt idx="312130">
                  <c:v>203007</c:v>
                </c:pt>
                <c:pt idx="312131">
                  <c:v>203007</c:v>
                </c:pt>
                <c:pt idx="312132">
                  <c:v>203007</c:v>
                </c:pt>
                <c:pt idx="312133">
                  <c:v>203007</c:v>
                </c:pt>
                <c:pt idx="312134">
                  <c:v>203007</c:v>
                </c:pt>
                <c:pt idx="312135">
                  <c:v>203007</c:v>
                </c:pt>
                <c:pt idx="312136">
                  <c:v>203007</c:v>
                </c:pt>
                <c:pt idx="312137">
                  <c:v>203007</c:v>
                </c:pt>
                <c:pt idx="312138">
                  <c:v>203007</c:v>
                </c:pt>
                <c:pt idx="312139">
                  <c:v>203007</c:v>
                </c:pt>
                <c:pt idx="312140">
                  <c:v>203007</c:v>
                </c:pt>
                <c:pt idx="312141">
                  <c:v>203007</c:v>
                </c:pt>
                <c:pt idx="312142">
                  <c:v>203007</c:v>
                </c:pt>
                <c:pt idx="312143">
                  <c:v>203007</c:v>
                </c:pt>
                <c:pt idx="312144">
                  <c:v>203007</c:v>
                </c:pt>
                <c:pt idx="312145">
                  <c:v>203007</c:v>
                </c:pt>
                <c:pt idx="312146">
                  <c:v>203007</c:v>
                </c:pt>
                <c:pt idx="312147">
                  <c:v>203007</c:v>
                </c:pt>
                <c:pt idx="312148">
                  <c:v>203007</c:v>
                </c:pt>
                <c:pt idx="312149">
                  <c:v>203007</c:v>
                </c:pt>
                <c:pt idx="312150">
                  <c:v>203007</c:v>
                </c:pt>
                <c:pt idx="312151">
                  <c:v>203007</c:v>
                </c:pt>
                <c:pt idx="312152">
                  <c:v>203007</c:v>
                </c:pt>
                <c:pt idx="312153">
                  <c:v>203007</c:v>
                </c:pt>
                <c:pt idx="312154">
                  <c:v>203007</c:v>
                </c:pt>
                <c:pt idx="312155">
                  <c:v>203007</c:v>
                </c:pt>
                <c:pt idx="312156">
                  <c:v>203007</c:v>
                </c:pt>
                <c:pt idx="312157">
                  <c:v>203007</c:v>
                </c:pt>
                <c:pt idx="312158">
                  <c:v>203007</c:v>
                </c:pt>
                <c:pt idx="312159">
                  <c:v>203007</c:v>
                </c:pt>
                <c:pt idx="312160">
                  <c:v>203007</c:v>
                </c:pt>
                <c:pt idx="312161">
                  <c:v>203007</c:v>
                </c:pt>
                <c:pt idx="312162">
                  <c:v>203007</c:v>
                </c:pt>
                <c:pt idx="312163">
                  <c:v>203007</c:v>
                </c:pt>
                <c:pt idx="312164">
                  <c:v>203007</c:v>
                </c:pt>
                <c:pt idx="312165">
                  <c:v>203007</c:v>
                </c:pt>
                <c:pt idx="312166">
                  <c:v>203007</c:v>
                </c:pt>
                <c:pt idx="312167">
                  <c:v>203007</c:v>
                </c:pt>
                <c:pt idx="312168">
                  <c:v>203007</c:v>
                </c:pt>
                <c:pt idx="312169">
                  <c:v>203007</c:v>
                </c:pt>
                <c:pt idx="312170">
                  <c:v>203007</c:v>
                </c:pt>
                <c:pt idx="312171">
                  <c:v>203007</c:v>
                </c:pt>
                <c:pt idx="312172">
                  <c:v>203007</c:v>
                </c:pt>
                <c:pt idx="312173">
                  <c:v>203007</c:v>
                </c:pt>
                <c:pt idx="312174">
                  <c:v>203007</c:v>
                </c:pt>
                <c:pt idx="312175">
                  <c:v>203007</c:v>
                </c:pt>
                <c:pt idx="312176">
                  <c:v>203007</c:v>
                </c:pt>
                <c:pt idx="312177">
                  <c:v>203007</c:v>
                </c:pt>
                <c:pt idx="312178">
                  <c:v>203007</c:v>
                </c:pt>
                <c:pt idx="312179">
                  <c:v>203007</c:v>
                </c:pt>
                <c:pt idx="312180">
                  <c:v>203007</c:v>
                </c:pt>
                <c:pt idx="312181">
                  <c:v>203007</c:v>
                </c:pt>
                <c:pt idx="312182">
                  <c:v>203007</c:v>
                </c:pt>
                <c:pt idx="312183">
                  <c:v>203007</c:v>
                </c:pt>
                <c:pt idx="312184">
                  <c:v>203007</c:v>
                </c:pt>
                <c:pt idx="312185">
                  <c:v>203007</c:v>
                </c:pt>
                <c:pt idx="312186">
                  <c:v>203007</c:v>
                </c:pt>
                <c:pt idx="312187">
                  <c:v>203007</c:v>
                </c:pt>
                <c:pt idx="312188">
                  <c:v>203007</c:v>
                </c:pt>
                <c:pt idx="312189">
                  <c:v>203007</c:v>
                </c:pt>
                <c:pt idx="312190">
                  <c:v>203007</c:v>
                </c:pt>
                <c:pt idx="312191">
                  <c:v>203007</c:v>
                </c:pt>
                <c:pt idx="312192">
                  <c:v>203007</c:v>
                </c:pt>
                <c:pt idx="312193">
                  <c:v>203007</c:v>
                </c:pt>
                <c:pt idx="312194">
                  <c:v>203007</c:v>
                </c:pt>
                <c:pt idx="312195">
                  <c:v>203007</c:v>
                </c:pt>
                <c:pt idx="312196">
                  <c:v>203007</c:v>
                </c:pt>
                <c:pt idx="312197">
                  <c:v>203007</c:v>
                </c:pt>
                <c:pt idx="312198">
                  <c:v>203007</c:v>
                </c:pt>
                <c:pt idx="312199">
                  <c:v>203007</c:v>
                </c:pt>
                <c:pt idx="312200">
                  <c:v>203007</c:v>
                </c:pt>
                <c:pt idx="312201">
                  <c:v>203007</c:v>
                </c:pt>
                <c:pt idx="312202">
                  <c:v>203007</c:v>
                </c:pt>
                <c:pt idx="312203">
                  <c:v>203007</c:v>
                </c:pt>
                <c:pt idx="312204">
                  <c:v>203007</c:v>
                </c:pt>
                <c:pt idx="312205">
                  <c:v>203007</c:v>
                </c:pt>
                <c:pt idx="312206">
                  <c:v>203007</c:v>
                </c:pt>
                <c:pt idx="312207">
                  <c:v>203007</c:v>
                </c:pt>
                <c:pt idx="312208">
                  <c:v>203007</c:v>
                </c:pt>
                <c:pt idx="312209">
                  <c:v>203007</c:v>
                </c:pt>
                <c:pt idx="312210">
                  <c:v>203007</c:v>
                </c:pt>
                <c:pt idx="312211">
                  <c:v>203007</c:v>
                </c:pt>
                <c:pt idx="312212">
                  <c:v>203007</c:v>
                </c:pt>
                <c:pt idx="312213">
                  <c:v>203007</c:v>
                </c:pt>
                <c:pt idx="312214">
                  <c:v>203007</c:v>
                </c:pt>
                <c:pt idx="312215">
                  <c:v>203007</c:v>
                </c:pt>
                <c:pt idx="312216">
                  <c:v>203007</c:v>
                </c:pt>
                <c:pt idx="312217">
                  <c:v>203007</c:v>
                </c:pt>
                <c:pt idx="312218">
                  <c:v>203007</c:v>
                </c:pt>
                <c:pt idx="312219">
                  <c:v>203007</c:v>
                </c:pt>
                <c:pt idx="312220">
                  <c:v>203007</c:v>
                </c:pt>
                <c:pt idx="312221">
                  <c:v>203007</c:v>
                </c:pt>
                <c:pt idx="312222">
                  <c:v>203007</c:v>
                </c:pt>
                <c:pt idx="312223">
                  <c:v>203007</c:v>
                </c:pt>
                <c:pt idx="312224">
                  <c:v>203007</c:v>
                </c:pt>
                <c:pt idx="312225">
                  <c:v>203007</c:v>
                </c:pt>
                <c:pt idx="312226">
                  <c:v>203007</c:v>
                </c:pt>
                <c:pt idx="312227">
                  <c:v>203007</c:v>
                </c:pt>
                <c:pt idx="312228">
                  <c:v>203007</c:v>
                </c:pt>
                <c:pt idx="312229">
                  <c:v>203007</c:v>
                </c:pt>
                <c:pt idx="312230">
                  <c:v>203007</c:v>
                </c:pt>
                <c:pt idx="312231">
                  <c:v>203007</c:v>
                </c:pt>
                <c:pt idx="312232">
                  <c:v>203007</c:v>
                </c:pt>
                <c:pt idx="312233">
                  <c:v>203007</c:v>
                </c:pt>
                <c:pt idx="312234">
                  <c:v>203007</c:v>
                </c:pt>
                <c:pt idx="312235">
                  <c:v>203007</c:v>
                </c:pt>
                <c:pt idx="312236">
                  <c:v>203007</c:v>
                </c:pt>
                <c:pt idx="312237">
                  <c:v>203007</c:v>
                </c:pt>
                <c:pt idx="312238">
                  <c:v>203007</c:v>
                </c:pt>
                <c:pt idx="312239">
                  <c:v>203007</c:v>
                </c:pt>
                <c:pt idx="312240">
                  <c:v>203007</c:v>
                </c:pt>
                <c:pt idx="312241">
                  <c:v>203007</c:v>
                </c:pt>
                <c:pt idx="312242">
                  <c:v>203007</c:v>
                </c:pt>
                <c:pt idx="312243">
                  <c:v>203007</c:v>
                </c:pt>
                <c:pt idx="312244">
                  <c:v>203007</c:v>
                </c:pt>
                <c:pt idx="312245">
                  <c:v>203007</c:v>
                </c:pt>
                <c:pt idx="312246">
                  <c:v>203007</c:v>
                </c:pt>
                <c:pt idx="312247">
                  <c:v>203007</c:v>
                </c:pt>
                <c:pt idx="312248">
                  <c:v>203007</c:v>
                </c:pt>
                <c:pt idx="312249">
                  <c:v>203007</c:v>
                </c:pt>
                <c:pt idx="312250">
                  <c:v>203007</c:v>
                </c:pt>
                <c:pt idx="312251">
                  <c:v>203007</c:v>
                </c:pt>
                <c:pt idx="312252">
                  <c:v>203007</c:v>
                </c:pt>
                <c:pt idx="312253">
                  <c:v>203007</c:v>
                </c:pt>
                <c:pt idx="312254">
                  <c:v>203007</c:v>
                </c:pt>
                <c:pt idx="312255">
                  <c:v>203007</c:v>
                </c:pt>
                <c:pt idx="312256">
                  <c:v>203007</c:v>
                </c:pt>
                <c:pt idx="312257">
                  <c:v>203007</c:v>
                </c:pt>
                <c:pt idx="312258">
                  <c:v>203007</c:v>
                </c:pt>
                <c:pt idx="312259">
                  <c:v>203007</c:v>
                </c:pt>
                <c:pt idx="312260">
                  <c:v>203007</c:v>
                </c:pt>
                <c:pt idx="312261">
                  <c:v>203007</c:v>
                </c:pt>
                <c:pt idx="312262">
                  <c:v>203007</c:v>
                </c:pt>
                <c:pt idx="312263">
                  <c:v>203007</c:v>
                </c:pt>
                <c:pt idx="312264">
                  <c:v>203007</c:v>
                </c:pt>
                <c:pt idx="312265">
                  <c:v>203007</c:v>
                </c:pt>
                <c:pt idx="312266">
                  <c:v>203007</c:v>
                </c:pt>
                <c:pt idx="312267">
                  <c:v>203007</c:v>
                </c:pt>
                <c:pt idx="312268">
                  <c:v>203007</c:v>
                </c:pt>
                <c:pt idx="312269">
                  <c:v>203007</c:v>
                </c:pt>
                <c:pt idx="312270">
                  <c:v>203007</c:v>
                </c:pt>
                <c:pt idx="312271">
                  <c:v>203007</c:v>
                </c:pt>
                <c:pt idx="312272">
                  <c:v>203007</c:v>
                </c:pt>
                <c:pt idx="312273">
                  <c:v>203007</c:v>
                </c:pt>
                <c:pt idx="312274">
                  <c:v>203007</c:v>
                </c:pt>
                <c:pt idx="312275">
                  <c:v>203007</c:v>
                </c:pt>
                <c:pt idx="312276">
                  <c:v>203007</c:v>
                </c:pt>
                <c:pt idx="312277">
                  <c:v>203007</c:v>
                </c:pt>
                <c:pt idx="312278">
                  <c:v>203007</c:v>
                </c:pt>
                <c:pt idx="312279">
                  <c:v>203007</c:v>
                </c:pt>
                <c:pt idx="312280">
                  <c:v>203007</c:v>
                </c:pt>
                <c:pt idx="312281">
                  <c:v>203007</c:v>
                </c:pt>
                <c:pt idx="312282">
                  <c:v>203007</c:v>
                </c:pt>
                <c:pt idx="312283">
                  <c:v>203007</c:v>
                </c:pt>
                <c:pt idx="312284">
                  <c:v>203007</c:v>
                </c:pt>
                <c:pt idx="312285">
                  <c:v>203007</c:v>
                </c:pt>
                <c:pt idx="312286">
                  <c:v>203007</c:v>
                </c:pt>
                <c:pt idx="312287">
                  <c:v>203007</c:v>
                </c:pt>
                <c:pt idx="312288">
                  <c:v>203007</c:v>
                </c:pt>
                <c:pt idx="312289">
                  <c:v>203007</c:v>
                </c:pt>
                <c:pt idx="312290">
                  <c:v>203007</c:v>
                </c:pt>
                <c:pt idx="312291">
                  <c:v>203007</c:v>
                </c:pt>
                <c:pt idx="312292">
                  <c:v>203007</c:v>
                </c:pt>
                <c:pt idx="312293">
                  <c:v>203007</c:v>
                </c:pt>
                <c:pt idx="312294">
                  <c:v>203007</c:v>
                </c:pt>
                <c:pt idx="312295">
                  <c:v>203007</c:v>
                </c:pt>
                <c:pt idx="312296">
                  <c:v>203007</c:v>
                </c:pt>
                <c:pt idx="312297">
                  <c:v>203007</c:v>
                </c:pt>
                <c:pt idx="312298">
                  <c:v>203007</c:v>
                </c:pt>
                <c:pt idx="312299">
                  <c:v>203007</c:v>
                </c:pt>
                <c:pt idx="312300">
                  <c:v>203007</c:v>
                </c:pt>
                <c:pt idx="312301">
                  <c:v>203007</c:v>
                </c:pt>
                <c:pt idx="312302">
                  <c:v>203007</c:v>
                </c:pt>
                <c:pt idx="312303">
                  <c:v>203007</c:v>
                </c:pt>
                <c:pt idx="312304">
                  <c:v>203007</c:v>
                </c:pt>
                <c:pt idx="312305">
                  <c:v>203007</c:v>
                </c:pt>
                <c:pt idx="312306">
                  <c:v>203007</c:v>
                </c:pt>
                <c:pt idx="312307">
                  <c:v>203007</c:v>
                </c:pt>
                <c:pt idx="312308">
                  <c:v>203007</c:v>
                </c:pt>
                <c:pt idx="312309">
                  <c:v>203007</c:v>
                </c:pt>
                <c:pt idx="312310">
                  <c:v>203007</c:v>
                </c:pt>
                <c:pt idx="312311">
                  <c:v>203007</c:v>
                </c:pt>
                <c:pt idx="312312">
                  <c:v>203007</c:v>
                </c:pt>
                <c:pt idx="312313">
                  <c:v>203007</c:v>
                </c:pt>
                <c:pt idx="312314">
                  <c:v>203007</c:v>
                </c:pt>
                <c:pt idx="312315">
                  <c:v>203007</c:v>
                </c:pt>
                <c:pt idx="312316">
                  <c:v>203007</c:v>
                </c:pt>
                <c:pt idx="312317">
                  <c:v>203007</c:v>
                </c:pt>
                <c:pt idx="312318">
                  <c:v>203007</c:v>
                </c:pt>
                <c:pt idx="312319">
                  <c:v>203007</c:v>
                </c:pt>
                <c:pt idx="312320">
                  <c:v>203007</c:v>
                </c:pt>
                <c:pt idx="312321">
                  <c:v>203007</c:v>
                </c:pt>
                <c:pt idx="312322">
                  <c:v>203007</c:v>
                </c:pt>
                <c:pt idx="312323">
                  <c:v>203007</c:v>
                </c:pt>
                <c:pt idx="312324">
                  <c:v>203007</c:v>
                </c:pt>
                <c:pt idx="312325">
                  <c:v>203007</c:v>
                </c:pt>
                <c:pt idx="312326">
                  <c:v>203007</c:v>
                </c:pt>
                <c:pt idx="312327">
                  <c:v>203007</c:v>
                </c:pt>
                <c:pt idx="312328">
                  <c:v>203007</c:v>
                </c:pt>
                <c:pt idx="312329">
                  <c:v>203007</c:v>
                </c:pt>
                <c:pt idx="312330">
                  <c:v>203007</c:v>
                </c:pt>
                <c:pt idx="312331">
                  <c:v>203007</c:v>
                </c:pt>
                <c:pt idx="312332">
                  <c:v>203007</c:v>
                </c:pt>
                <c:pt idx="312333">
                  <c:v>203007</c:v>
                </c:pt>
                <c:pt idx="312334">
                  <c:v>203007</c:v>
                </c:pt>
                <c:pt idx="312335">
                  <c:v>203007</c:v>
                </c:pt>
                <c:pt idx="312336">
                  <c:v>203007</c:v>
                </c:pt>
                <c:pt idx="312337">
                  <c:v>203007</c:v>
                </c:pt>
                <c:pt idx="312338">
                  <c:v>203007</c:v>
                </c:pt>
                <c:pt idx="312339">
                  <c:v>203007</c:v>
                </c:pt>
                <c:pt idx="312340">
                  <c:v>203007</c:v>
                </c:pt>
                <c:pt idx="312341">
                  <c:v>203007</c:v>
                </c:pt>
                <c:pt idx="312342">
                  <c:v>203007</c:v>
                </c:pt>
                <c:pt idx="312343">
                  <c:v>203007</c:v>
                </c:pt>
                <c:pt idx="312344">
                  <c:v>203007</c:v>
                </c:pt>
                <c:pt idx="312345">
                  <c:v>203007</c:v>
                </c:pt>
                <c:pt idx="312346">
                  <c:v>203007</c:v>
                </c:pt>
                <c:pt idx="312347">
                  <c:v>203007</c:v>
                </c:pt>
                <c:pt idx="312348">
                  <c:v>203007</c:v>
                </c:pt>
                <c:pt idx="312349">
                  <c:v>203007</c:v>
                </c:pt>
                <c:pt idx="312350">
                  <c:v>203007</c:v>
                </c:pt>
                <c:pt idx="312351">
                  <c:v>203007</c:v>
                </c:pt>
                <c:pt idx="312352">
                  <c:v>203007</c:v>
                </c:pt>
                <c:pt idx="312353">
                  <c:v>203007</c:v>
                </c:pt>
                <c:pt idx="312354">
                  <c:v>203007</c:v>
                </c:pt>
                <c:pt idx="312355">
                  <c:v>203007</c:v>
                </c:pt>
                <c:pt idx="312356">
                  <c:v>203007</c:v>
                </c:pt>
                <c:pt idx="312357">
                  <c:v>203007</c:v>
                </c:pt>
                <c:pt idx="312358">
                  <c:v>203007</c:v>
                </c:pt>
                <c:pt idx="312359">
                  <c:v>203007</c:v>
                </c:pt>
                <c:pt idx="312360">
                  <c:v>203007</c:v>
                </c:pt>
                <c:pt idx="312361">
                  <c:v>203007</c:v>
                </c:pt>
                <c:pt idx="312362">
                  <c:v>203007</c:v>
                </c:pt>
                <c:pt idx="312363">
                  <c:v>203007</c:v>
                </c:pt>
                <c:pt idx="312364">
                  <c:v>203007</c:v>
                </c:pt>
                <c:pt idx="312365">
                  <c:v>203007</c:v>
                </c:pt>
                <c:pt idx="312366">
                  <c:v>203007</c:v>
                </c:pt>
                <c:pt idx="312367">
                  <c:v>203007</c:v>
                </c:pt>
                <c:pt idx="312368">
                  <c:v>203007</c:v>
                </c:pt>
                <c:pt idx="312369">
                  <c:v>203007</c:v>
                </c:pt>
                <c:pt idx="312370">
                  <c:v>203007</c:v>
                </c:pt>
                <c:pt idx="312371">
                  <c:v>203007</c:v>
                </c:pt>
                <c:pt idx="312372">
                  <c:v>203007</c:v>
                </c:pt>
                <c:pt idx="312373">
                  <c:v>203007</c:v>
                </c:pt>
                <c:pt idx="312374">
                  <c:v>203007</c:v>
                </c:pt>
                <c:pt idx="312375">
                  <c:v>203007</c:v>
                </c:pt>
                <c:pt idx="312376">
                  <c:v>203007</c:v>
                </c:pt>
                <c:pt idx="312377">
                  <c:v>203007</c:v>
                </c:pt>
                <c:pt idx="312378">
                  <c:v>203007</c:v>
                </c:pt>
                <c:pt idx="312379">
                  <c:v>203007</c:v>
                </c:pt>
                <c:pt idx="312380">
                  <c:v>203007</c:v>
                </c:pt>
                <c:pt idx="312381">
                  <c:v>203007</c:v>
                </c:pt>
                <c:pt idx="312382">
                  <c:v>203007</c:v>
                </c:pt>
                <c:pt idx="312383">
                  <c:v>203007</c:v>
                </c:pt>
                <c:pt idx="312384">
                  <c:v>203007</c:v>
                </c:pt>
                <c:pt idx="312385">
                  <c:v>203007</c:v>
                </c:pt>
                <c:pt idx="312386">
                  <c:v>203007</c:v>
                </c:pt>
                <c:pt idx="312387">
                  <c:v>203007</c:v>
                </c:pt>
                <c:pt idx="312388">
                  <c:v>203007</c:v>
                </c:pt>
                <c:pt idx="312389">
                  <c:v>203007</c:v>
                </c:pt>
                <c:pt idx="312390">
                  <c:v>203007</c:v>
                </c:pt>
                <c:pt idx="312391">
                  <c:v>203007</c:v>
                </c:pt>
                <c:pt idx="312392">
                  <c:v>203007</c:v>
                </c:pt>
                <c:pt idx="312393">
                  <c:v>203007</c:v>
                </c:pt>
                <c:pt idx="312394">
                  <c:v>203007</c:v>
                </c:pt>
                <c:pt idx="312395">
                  <c:v>203007</c:v>
                </c:pt>
                <c:pt idx="312396">
                  <c:v>203007</c:v>
                </c:pt>
                <c:pt idx="312397">
                  <c:v>203007</c:v>
                </c:pt>
                <c:pt idx="312398">
                  <c:v>203007</c:v>
                </c:pt>
                <c:pt idx="312399">
                  <c:v>203007</c:v>
                </c:pt>
                <c:pt idx="312400">
                  <c:v>203007</c:v>
                </c:pt>
                <c:pt idx="312401">
                  <c:v>203007</c:v>
                </c:pt>
                <c:pt idx="312402">
                  <c:v>203007</c:v>
                </c:pt>
                <c:pt idx="312403">
                  <c:v>203007</c:v>
                </c:pt>
                <c:pt idx="312404">
                  <c:v>203007</c:v>
                </c:pt>
                <c:pt idx="312405">
                  <c:v>203007</c:v>
                </c:pt>
                <c:pt idx="312406">
                  <c:v>203007</c:v>
                </c:pt>
                <c:pt idx="312407">
                  <c:v>203007</c:v>
                </c:pt>
                <c:pt idx="312408">
                  <c:v>203007</c:v>
                </c:pt>
                <c:pt idx="312409">
                  <c:v>203007</c:v>
                </c:pt>
                <c:pt idx="312410">
                  <c:v>203007</c:v>
                </c:pt>
                <c:pt idx="312411">
                  <c:v>203007</c:v>
                </c:pt>
                <c:pt idx="312412">
                  <c:v>203007</c:v>
                </c:pt>
                <c:pt idx="312413">
                  <c:v>203007</c:v>
                </c:pt>
                <c:pt idx="312414">
                  <c:v>203007</c:v>
                </c:pt>
                <c:pt idx="312415">
                  <c:v>203007</c:v>
                </c:pt>
                <c:pt idx="312416">
                  <c:v>203007</c:v>
                </c:pt>
                <c:pt idx="312417">
                  <c:v>203007</c:v>
                </c:pt>
                <c:pt idx="312418">
                  <c:v>203007</c:v>
                </c:pt>
                <c:pt idx="312419">
                  <c:v>203007</c:v>
                </c:pt>
                <c:pt idx="312420">
                  <c:v>203007</c:v>
                </c:pt>
                <c:pt idx="312421">
                  <c:v>203007</c:v>
                </c:pt>
                <c:pt idx="312422">
                  <c:v>203007</c:v>
                </c:pt>
                <c:pt idx="312423">
                  <c:v>203007</c:v>
                </c:pt>
                <c:pt idx="312424">
                  <c:v>203007</c:v>
                </c:pt>
                <c:pt idx="312425">
                  <c:v>203007</c:v>
                </c:pt>
                <c:pt idx="312426">
                  <c:v>203007</c:v>
                </c:pt>
                <c:pt idx="312427">
                  <c:v>203007</c:v>
                </c:pt>
                <c:pt idx="312428">
                  <c:v>203007</c:v>
                </c:pt>
                <c:pt idx="312429">
                  <c:v>203007</c:v>
                </c:pt>
                <c:pt idx="312430">
                  <c:v>203007</c:v>
                </c:pt>
                <c:pt idx="312431">
                  <c:v>203007</c:v>
                </c:pt>
                <c:pt idx="312432">
                  <c:v>203007</c:v>
                </c:pt>
                <c:pt idx="312433">
                  <c:v>203007</c:v>
                </c:pt>
                <c:pt idx="312434">
                  <c:v>203007</c:v>
                </c:pt>
                <c:pt idx="312435">
                  <c:v>203007</c:v>
                </c:pt>
                <c:pt idx="312436">
                  <c:v>203007</c:v>
                </c:pt>
                <c:pt idx="312437">
                  <c:v>203007</c:v>
                </c:pt>
                <c:pt idx="312438">
                  <c:v>203007</c:v>
                </c:pt>
                <c:pt idx="312439">
                  <c:v>203007</c:v>
                </c:pt>
                <c:pt idx="312440">
                  <c:v>203007</c:v>
                </c:pt>
                <c:pt idx="312441">
                  <c:v>203007</c:v>
                </c:pt>
                <c:pt idx="312442">
                  <c:v>203007</c:v>
                </c:pt>
                <c:pt idx="312443">
                  <c:v>203007</c:v>
                </c:pt>
                <c:pt idx="312444">
                  <c:v>203007</c:v>
                </c:pt>
                <c:pt idx="312445">
                  <c:v>203007</c:v>
                </c:pt>
                <c:pt idx="312446">
                  <c:v>203007</c:v>
                </c:pt>
                <c:pt idx="312447">
                  <c:v>203007</c:v>
                </c:pt>
                <c:pt idx="312448">
                  <c:v>203007</c:v>
                </c:pt>
                <c:pt idx="312449">
                  <c:v>203007</c:v>
                </c:pt>
                <c:pt idx="312450">
                  <c:v>203007</c:v>
                </c:pt>
                <c:pt idx="312451">
                  <c:v>203007</c:v>
                </c:pt>
                <c:pt idx="312452">
                  <c:v>203007</c:v>
                </c:pt>
                <c:pt idx="312453">
                  <c:v>203007</c:v>
                </c:pt>
                <c:pt idx="312454">
                  <c:v>203007</c:v>
                </c:pt>
                <c:pt idx="312455">
                  <c:v>203007</c:v>
                </c:pt>
                <c:pt idx="312456">
                  <c:v>203007</c:v>
                </c:pt>
                <c:pt idx="312457">
                  <c:v>203007</c:v>
                </c:pt>
                <c:pt idx="312458">
                  <c:v>203007</c:v>
                </c:pt>
                <c:pt idx="312459">
                  <c:v>203007</c:v>
                </c:pt>
                <c:pt idx="312460">
                  <c:v>203007</c:v>
                </c:pt>
                <c:pt idx="312461">
                  <c:v>203007</c:v>
                </c:pt>
                <c:pt idx="312462">
                  <c:v>203007</c:v>
                </c:pt>
                <c:pt idx="312463">
                  <c:v>203007</c:v>
                </c:pt>
                <c:pt idx="312464">
                  <c:v>203007</c:v>
                </c:pt>
                <c:pt idx="312465">
                  <c:v>203007</c:v>
                </c:pt>
                <c:pt idx="312466">
                  <c:v>203007</c:v>
                </c:pt>
                <c:pt idx="312467">
                  <c:v>203007</c:v>
                </c:pt>
                <c:pt idx="312468">
                  <c:v>203007</c:v>
                </c:pt>
                <c:pt idx="312469">
                  <c:v>203007</c:v>
                </c:pt>
                <c:pt idx="312470">
                  <c:v>203007</c:v>
                </c:pt>
                <c:pt idx="312471">
                  <c:v>203007</c:v>
                </c:pt>
                <c:pt idx="312472">
                  <c:v>203007</c:v>
                </c:pt>
                <c:pt idx="312473">
                  <c:v>203007</c:v>
                </c:pt>
                <c:pt idx="312474">
                  <c:v>203007</c:v>
                </c:pt>
                <c:pt idx="312475">
                  <c:v>203007</c:v>
                </c:pt>
                <c:pt idx="312476">
                  <c:v>203007</c:v>
                </c:pt>
                <c:pt idx="312477">
                  <c:v>203007</c:v>
                </c:pt>
                <c:pt idx="312478">
                  <c:v>203007</c:v>
                </c:pt>
                <c:pt idx="312479">
                  <c:v>203007</c:v>
                </c:pt>
                <c:pt idx="312480">
                  <c:v>203007</c:v>
                </c:pt>
                <c:pt idx="312481">
                  <c:v>203007</c:v>
                </c:pt>
                <c:pt idx="312482">
                  <c:v>203007</c:v>
                </c:pt>
                <c:pt idx="312483">
                  <c:v>203007</c:v>
                </c:pt>
                <c:pt idx="312484">
                  <c:v>203007</c:v>
                </c:pt>
                <c:pt idx="312485">
                  <c:v>203007</c:v>
                </c:pt>
                <c:pt idx="312486">
                  <c:v>203007</c:v>
                </c:pt>
                <c:pt idx="312487">
                  <c:v>203007</c:v>
                </c:pt>
                <c:pt idx="312488">
                  <c:v>203007</c:v>
                </c:pt>
                <c:pt idx="312489">
                  <c:v>203007</c:v>
                </c:pt>
                <c:pt idx="312490">
                  <c:v>203007</c:v>
                </c:pt>
                <c:pt idx="312491">
                  <c:v>203007</c:v>
                </c:pt>
                <c:pt idx="312492">
                  <c:v>203007</c:v>
                </c:pt>
                <c:pt idx="312493">
                  <c:v>203007</c:v>
                </c:pt>
                <c:pt idx="312494">
                  <c:v>203007</c:v>
                </c:pt>
                <c:pt idx="312495">
                  <c:v>203007</c:v>
                </c:pt>
                <c:pt idx="312496">
                  <c:v>203007</c:v>
                </c:pt>
                <c:pt idx="312497">
                  <c:v>203007</c:v>
                </c:pt>
                <c:pt idx="312498">
                  <c:v>203007</c:v>
                </c:pt>
                <c:pt idx="312499">
                  <c:v>203007</c:v>
                </c:pt>
                <c:pt idx="312500">
                  <c:v>203007</c:v>
                </c:pt>
                <c:pt idx="312501">
                  <c:v>203007</c:v>
                </c:pt>
                <c:pt idx="312502">
                  <c:v>203007</c:v>
                </c:pt>
                <c:pt idx="312503">
                  <c:v>203007</c:v>
                </c:pt>
                <c:pt idx="312504">
                  <c:v>203007</c:v>
                </c:pt>
                <c:pt idx="312505">
                  <c:v>203007</c:v>
                </c:pt>
                <c:pt idx="312506">
                  <c:v>203007</c:v>
                </c:pt>
                <c:pt idx="312507">
                  <c:v>203007</c:v>
                </c:pt>
                <c:pt idx="312508">
                  <c:v>203007</c:v>
                </c:pt>
                <c:pt idx="312509">
                  <c:v>203007</c:v>
                </c:pt>
                <c:pt idx="312510">
                  <c:v>203007</c:v>
                </c:pt>
                <c:pt idx="312511">
                  <c:v>203007</c:v>
                </c:pt>
                <c:pt idx="312512">
                  <c:v>203007</c:v>
                </c:pt>
                <c:pt idx="312513">
                  <c:v>203007</c:v>
                </c:pt>
                <c:pt idx="312514">
                  <c:v>203007</c:v>
                </c:pt>
                <c:pt idx="312515">
                  <c:v>203007</c:v>
                </c:pt>
                <c:pt idx="312516">
                  <c:v>203007</c:v>
                </c:pt>
                <c:pt idx="312517">
                  <c:v>203007</c:v>
                </c:pt>
                <c:pt idx="312518">
                  <c:v>203007</c:v>
                </c:pt>
                <c:pt idx="312519">
                  <c:v>203007</c:v>
                </c:pt>
                <c:pt idx="312520">
                  <c:v>203007</c:v>
                </c:pt>
                <c:pt idx="312521">
                  <c:v>203007</c:v>
                </c:pt>
                <c:pt idx="312522">
                  <c:v>203007</c:v>
                </c:pt>
                <c:pt idx="312523">
                  <c:v>203007</c:v>
                </c:pt>
                <c:pt idx="312524">
                  <c:v>203007</c:v>
                </c:pt>
                <c:pt idx="312525">
                  <c:v>203007</c:v>
                </c:pt>
                <c:pt idx="312526">
                  <c:v>203007</c:v>
                </c:pt>
                <c:pt idx="312527">
                  <c:v>203007</c:v>
                </c:pt>
                <c:pt idx="312528">
                  <c:v>203007</c:v>
                </c:pt>
                <c:pt idx="312529">
                  <c:v>203007</c:v>
                </c:pt>
                <c:pt idx="312530">
                  <c:v>203007</c:v>
                </c:pt>
                <c:pt idx="312531">
                  <c:v>203007</c:v>
                </c:pt>
                <c:pt idx="312532">
                  <c:v>203007</c:v>
                </c:pt>
                <c:pt idx="312533">
                  <c:v>203007</c:v>
                </c:pt>
                <c:pt idx="312534">
                  <c:v>203007</c:v>
                </c:pt>
                <c:pt idx="312535">
                  <c:v>203007</c:v>
                </c:pt>
                <c:pt idx="312536">
                  <c:v>203007</c:v>
                </c:pt>
                <c:pt idx="312537">
                  <c:v>203007</c:v>
                </c:pt>
                <c:pt idx="312538">
                  <c:v>203007</c:v>
                </c:pt>
                <c:pt idx="312539">
                  <c:v>203007</c:v>
                </c:pt>
                <c:pt idx="312540">
                  <c:v>203007</c:v>
                </c:pt>
                <c:pt idx="312541">
                  <c:v>203007</c:v>
                </c:pt>
                <c:pt idx="312542">
                  <c:v>203007</c:v>
                </c:pt>
                <c:pt idx="312543">
                  <c:v>203007</c:v>
                </c:pt>
                <c:pt idx="312544">
                  <c:v>203007</c:v>
                </c:pt>
                <c:pt idx="312545">
                  <c:v>203007</c:v>
                </c:pt>
                <c:pt idx="312546">
                  <c:v>203007</c:v>
                </c:pt>
                <c:pt idx="312547">
                  <c:v>203007</c:v>
                </c:pt>
                <c:pt idx="312548">
                  <c:v>203007</c:v>
                </c:pt>
                <c:pt idx="312549">
                  <c:v>203007</c:v>
                </c:pt>
                <c:pt idx="312550">
                  <c:v>203007</c:v>
                </c:pt>
                <c:pt idx="312551">
                  <c:v>203007</c:v>
                </c:pt>
                <c:pt idx="312552">
                  <c:v>203007</c:v>
                </c:pt>
                <c:pt idx="312553">
                  <c:v>203007</c:v>
                </c:pt>
                <c:pt idx="312554">
                  <c:v>203007</c:v>
                </c:pt>
                <c:pt idx="312555">
                  <c:v>203007</c:v>
                </c:pt>
                <c:pt idx="312556">
                  <c:v>203007</c:v>
                </c:pt>
                <c:pt idx="312557">
                  <c:v>203007</c:v>
                </c:pt>
                <c:pt idx="312558">
                  <c:v>203007</c:v>
                </c:pt>
                <c:pt idx="312559">
                  <c:v>203007</c:v>
                </c:pt>
                <c:pt idx="312560">
                  <c:v>203007</c:v>
                </c:pt>
                <c:pt idx="312561">
                  <c:v>203007</c:v>
                </c:pt>
                <c:pt idx="312562">
                  <c:v>203007</c:v>
                </c:pt>
                <c:pt idx="312563">
                  <c:v>203007</c:v>
                </c:pt>
                <c:pt idx="312564">
                  <c:v>203007</c:v>
                </c:pt>
                <c:pt idx="312565">
                  <c:v>203007</c:v>
                </c:pt>
                <c:pt idx="312566">
                  <c:v>203007</c:v>
                </c:pt>
                <c:pt idx="312567">
                  <c:v>203007</c:v>
                </c:pt>
                <c:pt idx="312568">
                  <c:v>203007</c:v>
                </c:pt>
                <c:pt idx="312569">
                  <c:v>203007</c:v>
                </c:pt>
                <c:pt idx="312570">
                  <c:v>203007</c:v>
                </c:pt>
                <c:pt idx="312571">
                  <c:v>203007</c:v>
                </c:pt>
                <c:pt idx="312572">
                  <c:v>203007</c:v>
                </c:pt>
                <c:pt idx="312573">
                  <c:v>203007</c:v>
                </c:pt>
                <c:pt idx="312574">
                  <c:v>203007</c:v>
                </c:pt>
                <c:pt idx="312575">
                  <c:v>203007</c:v>
                </c:pt>
                <c:pt idx="312576">
                  <c:v>203007</c:v>
                </c:pt>
                <c:pt idx="312577">
                  <c:v>203007</c:v>
                </c:pt>
                <c:pt idx="312578">
                  <c:v>203007</c:v>
                </c:pt>
                <c:pt idx="312579">
                  <c:v>203007</c:v>
                </c:pt>
                <c:pt idx="312580">
                  <c:v>203007</c:v>
                </c:pt>
                <c:pt idx="312581">
                  <c:v>203007</c:v>
                </c:pt>
                <c:pt idx="312582">
                  <c:v>203007</c:v>
                </c:pt>
                <c:pt idx="312583">
                  <c:v>203007</c:v>
                </c:pt>
                <c:pt idx="312584">
                  <c:v>203007</c:v>
                </c:pt>
                <c:pt idx="312585">
                  <c:v>203007</c:v>
                </c:pt>
                <c:pt idx="312586">
                  <c:v>203007</c:v>
                </c:pt>
                <c:pt idx="312587">
                  <c:v>203007</c:v>
                </c:pt>
                <c:pt idx="312588">
                  <c:v>203007</c:v>
                </c:pt>
                <c:pt idx="312589">
                  <c:v>203007</c:v>
                </c:pt>
                <c:pt idx="312590">
                  <c:v>203007</c:v>
                </c:pt>
                <c:pt idx="312591">
                  <c:v>203007</c:v>
                </c:pt>
                <c:pt idx="312592">
                  <c:v>203007</c:v>
                </c:pt>
                <c:pt idx="312593">
                  <c:v>203007</c:v>
                </c:pt>
                <c:pt idx="312594">
                  <c:v>203007</c:v>
                </c:pt>
                <c:pt idx="312595">
                  <c:v>203007</c:v>
                </c:pt>
                <c:pt idx="312596">
                  <c:v>203007</c:v>
                </c:pt>
                <c:pt idx="312597">
                  <c:v>203007</c:v>
                </c:pt>
                <c:pt idx="312598">
                  <c:v>203007</c:v>
                </c:pt>
                <c:pt idx="312599">
                  <c:v>203007</c:v>
                </c:pt>
                <c:pt idx="312600">
                  <c:v>203007</c:v>
                </c:pt>
                <c:pt idx="312601">
                  <c:v>203007</c:v>
                </c:pt>
                <c:pt idx="312602">
                  <c:v>203007</c:v>
                </c:pt>
                <c:pt idx="312603">
                  <c:v>203007</c:v>
                </c:pt>
                <c:pt idx="312604">
                  <c:v>203007</c:v>
                </c:pt>
                <c:pt idx="312605">
                  <c:v>203007</c:v>
                </c:pt>
                <c:pt idx="312606">
                  <c:v>203007</c:v>
                </c:pt>
                <c:pt idx="312607">
                  <c:v>203007</c:v>
                </c:pt>
                <c:pt idx="312608">
                  <c:v>203007</c:v>
                </c:pt>
                <c:pt idx="312609">
                  <c:v>203007</c:v>
                </c:pt>
                <c:pt idx="312610">
                  <c:v>203007</c:v>
                </c:pt>
                <c:pt idx="312611">
                  <c:v>203007</c:v>
                </c:pt>
                <c:pt idx="312612">
                  <c:v>203007</c:v>
                </c:pt>
                <c:pt idx="312613">
                  <c:v>203007</c:v>
                </c:pt>
                <c:pt idx="312614">
                  <c:v>203007</c:v>
                </c:pt>
                <c:pt idx="312615">
                  <c:v>203007</c:v>
                </c:pt>
                <c:pt idx="312616">
                  <c:v>203007</c:v>
                </c:pt>
                <c:pt idx="312617">
                  <c:v>203007</c:v>
                </c:pt>
                <c:pt idx="312618">
                  <c:v>203007</c:v>
                </c:pt>
                <c:pt idx="312619">
                  <c:v>203007</c:v>
                </c:pt>
                <c:pt idx="312620">
                  <c:v>203007</c:v>
                </c:pt>
                <c:pt idx="312621">
                  <c:v>203007</c:v>
                </c:pt>
                <c:pt idx="312622">
                  <c:v>203007</c:v>
                </c:pt>
                <c:pt idx="312623">
                  <c:v>203007</c:v>
                </c:pt>
                <c:pt idx="312624">
                  <c:v>203007</c:v>
                </c:pt>
                <c:pt idx="312625">
                  <c:v>203007</c:v>
                </c:pt>
                <c:pt idx="312626">
                  <c:v>203007</c:v>
                </c:pt>
                <c:pt idx="312627">
                  <c:v>203007</c:v>
                </c:pt>
                <c:pt idx="312628">
                  <c:v>203007</c:v>
                </c:pt>
                <c:pt idx="312629">
                  <c:v>203007</c:v>
                </c:pt>
                <c:pt idx="312630">
                  <c:v>203007</c:v>
                </c:pt>
                <c:pt idx="312631">
                  <c:v>203007</c:v>
                </c:pt>
                <c:pt idx="312632">
                  <c:v>203007</c:v>
                </c:pt>
                <c:pt idx="312633">
                  <c:v>203007</c:v>
                </c:pt>
                <c:pt idx="312634">
                  <c:v>203007</c:v>
                </c:pt>
                <c:pt idx="312635">
                  <c:v>203007</c:v>
                </c:pt>
                <c:pt idx="312636">
                  <c:v>203007</c:v>
                </c:pt>
                <c:pt idx="312637">
                  <c:v>203007</c:v>
                </c:pt>
                <c:pt idx="312638">
                  <c:v>203007</c:v>
                </c:pt>
                <c:pt idx="312639">
                  <c:v>203007</c:v>
                </c:pt>
                <c:pt idx="312640">
                  <c:v>203007</c:v>
                </c:pt>
                <c:pt idx="312641">
                  <c:v>203007</c:v>
                </c:pt>
                <c:pt idx="312642">
                  <c:v>203007</c:v>
                </c:pt>
                <c:pt idx="312643">
                  <c:v>203007</c:v>
                </c:pt>
                <c:pt idx="312644">
                  <c:v>203007</c:v>
                </c:pt>
                <c:pt idx="312645">
                  <c:v>203007</c:v>
                </c:pt>
                <c:pt idx="312646">
                  <c:v>203007</c:v>
                </c:pt>
                <c:pt idx="312647">
                  <c:v>203007</c:v>
                </c:pt>
                <c:pt idx="312648">
                  <c:v>203007</c:v>
                </c:pt>
                <c:pt idx="312649">
                  <c:v>203007</c:v>
                </c:pt>
                <c:pt idx="312650">
                  <c:v>203007</c:v>
                </c:pt>
                <c:pt idx="312651">
                  <c:v>203007</c:v>
                </c:pt>
                <c:pt idx="312652">
                  <c:v>203007</c:v>
                </c:pt>
                <c:pt idx="312653">
                  <c:v>203007</c:v>
                </c:pt>
                <c:pt idx="312654">
                  <c:v>203007</c:v>
                </c:pt>
                <c:pt idx="312655">
                  <c:v>203007</c:v>
                </c:pt>
                <c:pt idx="312656">
                  <c:v>203007</c:v>
                </c:pt>
                <c:pt idx="312657">
                  <c:v>203007</c:v>
                </c:pt>
                <c:pt idx="312658">
                  <c:v>203007</c:v>
                </c:pt>
                <c:pt idx="312659">
                  <c:v>203007</c:v>
                </c:pt>
                <c:pt idx="312660">
                  <c:v>203007</c:v>
                </c:pt>
                <c:pt idx="312661">
                  <c:v>203007</c:v>
                </c:pt>
                <c:pt idx="312662">
                  <c:v>203007</c:v>
                </c:pt>
                <c:pt idx="312663">
                  <c:v>203007</c:v>
                </c:pt>
                <c:pt idx="312664">
                  <c:v>203007</c:v>
                </c:pt>
                <c:pt idx="312665">
                  <c:v>203007</c:v>
                </c:pt>
                <c:pt idx="312666">
                  <c:v>203007</c:v>
                </c:pt>
                <c:pt idx="312667">
                  <c:v>203007</c:v>
                </c:pt>
                <c:pt idx="312668">
                  <c:v>203007</c:v>
                </c:pt>
                <c:pt idx="312669">
                  <c:v>203007</c:v>
                </c:pt>
                <c:pt idx="312670">
                  <c:v>203007</c:v>
                </c:pt>
                <c:pt idx="312671">
                  <c:v>203007</c:v>
                </c:pt>
                <c:pt idx="312672">
                  <c:v>203007</c:v>
                </c:pt>
                <c:pt idx="312673">
                  <c:v>203007</c:v>
                </c:pt>
                <c:pt idx="312674">
                  <c:v>203007</c:v>
                </c:pt>
                <c:pt idx="312675">
                  <c:v>203007</c:v>
                </c:pt>
                <c:pt idx="312676">
                  <c:v>203007</c:v>
                </c:pt>
                <c:pt idx="312677">
                  <c:v>203007</c:v>
                </c:pt>
                <c:pt idx="312678">
                  <c:v>203007</c:v>
                </c:pt>
                <c:pt idx="312679">
                  <c:v>203007</c:v>
                </c:pt>
                <c:pt idx="312680">
                  <c:v>203007</c:v>
                </c:pt>
                <c:pt idx="312681">
                  <c:v>203007</c:v>
                </c:pt>
                <c:pt idx="312682">
                  <c:v>203007</c:v>
                </c:pt>
                <c:pt idx="312683">
                  <c:v>203007</c:v>
                </c:pt>
                <c:pt idx="312684">
                  <c:v>203007</c:v>
                </c:pt>
                <c:pt idx="312685">
                  <c:v>203007</c:v>
                </c:pt>
                <c:pt idx="312686">
                  <c:v>203007</c:v>
                </c:pt>
                <c:pt idx="312687">
                  <c:v>203007</c:v>
                </c:pt>
                <c:pt idx="312688">
                  <c:v>203007</c:v>
                </c:pt>
                <c:pt idx="312689">
                  <c:v>203007</c:v>
                </c:pt>
                <c:pt idx="312690">
                  <c:v>203007</c:v>
                </c:pt>
                <c:pt idx="312691">
                  <c:v>203007</c:v>
                </c:pt>
                <c:pt idx="312692">
                  <c:v>203007</c:v>
                </c:pt>
                <c:pt idx="312693">
                  <c:v>203007</c:v>
                </c:pt>
                <c:pt idx="312694">
                  <c:v>203007</c:v>
                </c:pt>
                <c:pt idx="312695">
                  <c:v>203007</c:v>
                </c:pt>
                <c:pt idx="312696">
                  <c:v>203007</c:v>
                </c:pt>
                <c:pt idx="312697">
                  <c:v>203007</c:v>
                </c:pt>
                <c:pt idx="312698">
                  <c:v>203007</c:v>
                </c:pt>
                <c:pt idx="312699">
                  <c:v>203007</c:v>
                </c:pt>
                <c:pt idx="312700">
                  <c:v>203007</c:v>
                </c:pt>
                <c:pt idx="312701">
                  <c:v>203007</c:v>
                </c:pt>
                <c:pt idx="312702">
                  <c:v>203007</c:v>
                </c:pt>
                <c:pt idx="312703">
                  <c:v>203007</c:v>
                </c:pt>
                <c:pt idx="312704">
                  <c:v>203007</c:v>
                </c:pt>
                <c:pt idx="312705">
                  <c:v>203007</c:v>
                </c:pt>
                <c:pt idx="312706">
                  <c:v>203007</c:v>
                </c:pt>
                <c:pt idx="312707">
                  <c:v>203007</c:v>
                </c:pt>
                <c:pt idx="312708">
                  <c:v>203007</c:v>
                </c:pt>
                <c:pt idx="312709">
                  <c:v>203007</c:v>
                </c:pt>
                <c:pt idx="312710">
                  <c:v>203007</c:v>
                </c:pt>
                <c:pt idx="312711">
                  <c:v>203007</c:v>
                </c:pt>
                <c:pt idx="312712">
                  <c:v>203007</c:v>
                </c:pt>
                <c:pt idx="312713">
                  <c:v>203007</c:v>
                </c:pt>
                <c:pt idx="312714">
                  <c:v>203007</c:v>
                </c:pt>
                <c:pt idx="312715">
                  <c:v>203007</c:v>
                </c:pt>
                <c:pt idx="312716">
                  <c:v>203007</c:v>
                </c:pt>
                <c:pt idx="312717">
                  <c:v>203007</c:v>
                </c:pt>
                <c:pt idx="312718">
                  <c:v>203007</c:v>
                </c:pt>
                <c:pt idx="312719">
                  <c:v>203007</c:v>
                </c:pt>
                <c:pt idx="312720">
                  <c:v>203007</c:v>
                </c:pt>
                <c:pt idx="312721">
                  <c:v>203007</c:v>
                </c:pt>
                <c:pt idx="312722">
                  <c:v>203007</c:v>
                </c:pt>
                <c:pt idx="312723">
                  <c:v>203007</c:v>
                </c:pt>
                <c:pt idx="312724">
                  <c:v>203007</c:v>
                </c:pt>
                <c:pt idx="312725">
                  <c:v>203007</c:v>
                </c:pt>
                <c:pt idx="312726">
                  <c:v>203007</c:v>
                </c:pt>
                <c:pt idx="312727">
                  <c:v>203007</c:v>
                </c:pt>
                <c:pt idx="312728">
                  <c:v>203007</c:v>
                </c:pt>
                <c:pt idx="312729">
                  <c:v>203007</c:v>
                </c:pt>
                <c:pt idx="312730">
                  <c:v>203007</c:v>
                </c:pt>
                <c:pt idx="312731">
                  <c:v>203007</c:v>
                </c:pt>
                <c:pt idx="312732">
                  <c:v>203007</c:v>
                </c:pt>
                <c:pt idx="312733">
                  <c:v>203007</c:v>
                </c:pt>
                <c:pt idx="312734">
                  <c:v>203007</c:v>
                </c:pt>
                <c:pt idx="312735">
                  <c:v>203007</c:v>
                </c:pt>
                <c:pt idx="312736">
                  <c:v>203007</c:v>
                </c:pt>
                <c:pt idx="312737">
                  <c:v>203007</c:v>
                </c:pt>
                <c:pt idx="312738">
                  <c:v>203007</c:v>
                </c:pt>
                <c:pt idx="312739">
                  <c:v>203007</c:v>
                </c:pt>
                <c:pt idx="312740">
                  <c:v>203007</c:v>
                </c:pt>
                <c:pt idx="312741">
                  <c:v>203007</c:v>
                </c:pt>
                <c:pt idx="312742">
                  <c:v>203007</c:v>
                </c:pt>
                <c:pt idx="312743">
                  <c:v>203007</c:v>
                </c:pt>
                <c:pt idx="312744">
                  <c:v>203007</c:v>
                </c:pt>
                <c:pt idx="312745">
                  <c:v>203007</c:v>
                </c:pt>
                <c:pt idx="312746">
                  <c:v>203007</c:v>
                </c:pt>
                <c:pt idx="312747">
                  <c:v>203007</c:v>
                </c:pt>
                <c:pt idx="312748">
                  <c:v>203007</c:v>
                </c:pt>
                <c:pt idx="312749">
                  <c:v>203007</c:v>
                </c:pt>
                <c:pt idx="312750">
                  <c:v>203007</c:v>
                </c:pt>
                <c:pt idx="312751">
                  <c:v>203007</c:v>
                </c:pt>
                <c:pt idx="312752">
                  <c:v>203007</c:v>
                </c:pt>
                <c:pt idx="312753">
                  <c:v>203007</c:v>
                </c:pt>
                <c:pt idx="312754">
                  <c:v>203007</c:v>
                </c:pt>
                <c:pt idx="312755">
                  <c:v>203007</c:v>
                </c:pt>
                <c:pt idx="312756">
                  <c:v>203007</c:v>
                </c:pt>
                <c:pt idx="312757">
                  <c:v>203007</c:v>
                </c:pt>
                <c:pt idx="312758">
                  <c:v>203007</c:v>
                </c:pt>
                <c:pt idx="312759">
                  <c:v>203007</c:v>
                </c:pt>
                <c:pt idx="312760">
                  <c:v>203007</c:v>
                </c:pt>
                <c:pt idx="312761">
                  <c:v>203007</c:v>
                </c:pt>
                <c:pt idx="312762">
                  <c:v>203007</c:v>
                </c:pt>
                <c:pt idx="312763">
                  <c:v>203007</c:v>
                </c:pt>
                <c:pt idx="312764">
                  <c:v>203007</c:v>
                </c:pt>
                <c:pt idx="312765">
                  <c:v>203007</c:v>
                </c:pt>
                <c:pt idx="312766">
                  <c:v>203007</c:v>
                </c:pt>
                <c:pt idx="312767">
                  <c:v>203007</c:v>
                </c:pt>
                <c:pt idx="312768">
                  <c:v>203007</c:v>
                </c:pt>
                <c:pt idx="312769">
                  <c:v>203007</c:v>
                </c:pt>
                <c:pt idx="312770">
                  <c:v>203007</c:v>
                </c:pt>
                <c:pt idx="312771">
                  <c:v>203007</c:v>
                </c:pt>
                <c:pt idx="312772">
                  <c:v>203007</c:v>
                </c:pt>
                <c:pt idx="312773">
                  <c:v>203007</c:v>
                </c:pt>
                <c:pt idx="312774">
                  <c:v>203007</c:v>
                </c:pt>
                <c:pt idx="312775">
                  <c:v>203007</c:v>
                </c:pt>
                <c:pt idx="312776">
                  <c:v>203007</c:v>
                </c:pt>
                <c:pt idx="312777">
                  <c:v>203007</c:v>
                </c:pt>
                <c:pt idx="312778">
                  <c:v>203007</c:v>
                </c:pt>
                <c:pt idx="312779">
                  <c:v>203007</c:v>
                </c:pt>
                <c:pt idx="312780">
                  <c:v>203007</c:v>
                </c:pt>
                <c:pt idx="312781">
                  <c:v>203007</c:v>
                </c:pt>
                <c:pt idx="312782">
                  <c:v>203007</c:v>
                </c:pt>
                <c:pt idx="312783">
                  <c:v>203007</c:v>
                </c:pt>
                <c:pt idx="312784">
                  <c:v>203007</c:v>
                </c:pt>
                <c:pt idx="312785">
                  <c:v>203007</c:v>
                </c:pt>
                <c:pt idx="312786">
                  <c:v>203007</c:v>
                </c:pt>
                <c:pt idx="312787">
                  <c:v>203007</c:v>
                </c:pt>
                <c:pt idx="312788">
                  <c:v>203007</c:v>
                </c:pt>
                <c:pt idx="312789">
                  <c:v>203007</c:v>
                </c:pt>
                <c:pt idx="312790">
                  <c:v>203007</c:v>
                </c:pt>
                <c:pt idx="312791">
                  <c:v>203007</c:v>
                </c:pt>
                <c:pt idx="312792">
                  <c:v>203007</c:v>
                </c:pt>
                <c:pt idx="312793">
                  <c:v>203007</c:v>
                </c:pt>
                <c:pt idx="312794">
                  <c:v>203007</c:v>
                </c:pt>
                <c:pt idx="312795">
                  <c:v>203007</c:v>
                </c:pt>
                <c:pt idx="312796">
                  <c:v>203007</c:v>
                </c:pt>
                <c:pt idx="312797">
                  <c:v>203007</c:v>
                </c:pt>
                <c:pt idx="312798">
                  <c:v>203007</c:v>
                </c:pt>
                <c:pt idx="312799">
                  <c:v>203007</c:v>
                </c:pt>
                <c:pt idx="312800">
                  <c:v>203007</c:v>
                </c:pt>
                <c:pt idx="312801">
                  <c:v>203007</c:v>
                </c:pt>
                <c:pt idx="312802">
                  <c:v>203007</c:v>
                </c:pt>
                <c:pt idx="312803">
                  <c:v>203007</c:v>
                </c:pt>
                <c:pt idx="312804">
                  <c:v>203007</c:v>
                </c:pt>
                <c:pt idx="312805">
                  <c:v>203007</c:v>
                </c:pt>
                <c:pt idx="312806">
                  <c:v>203007</c:v>
                </c:pt>
                <c:pt idx="312807">
                  <c:v>203007</c:v>
                </c:pt>
                <c:pt idx="312808">
                  <c:v>203007</c:v>
                </c:pt>
                <c:pt idx="312809">
                  <c:v>203007</c:v>
                </c:pt>
                <c:pt idx="312810">
                  <c:v>203007</c:v>
                </c:pt>
                <c:pt idx="312811">
                  <c:v>203007</c:v>
                </c:pt>
                <c:pt idx="312812">
                  <c:v>203007</c:v>
                </c:pt>
                <c:pt idx="312813">
                  <c:v>203007</c:v>
                </c:pt>
                <c:pt idx="312814">
                  <c:v>203007</c:v>
                </c:pt>
                <c:pt idx="312815">
                  <c:v>203007</c:v>
                </c:pt>
                <c:pt idx="312816">
                  <c:v>203007</c:v>
                </c:pt>
                <c:pt idx="312817">
                  <c:v>203007</c:v>
                </c:pt>
                <c:pt idx="312818">
                  <c:v>203007</c:v>
                </c:pt>
                <c:pt idx="312819">
                  <c:v>203007</c:v>
                </c:pt>
                <c:pt idx="312820">
                  <c:v>203007</c:v>
                </c:pt>
                <c:pt idx="312821">
                  <c:v>203007</c:v>
                </c:pt>
                <c:pt idx="312822">
                  <c:v>203007</c:v>
                </c:pt>
                <c:pt idx="312823">
                  <c:v>203007</c:v>
                </c:pt>
                <c:pt idx="312824">
                  <c:v>203007</c:v>
                </c:pt>
                <c:pt idx="312825">
                  <c:v>203007</c:v>
                </c:pt>
                <c:pt idx="312826">
                  <c:v>203007</c:v>
                </c:pt>
                <c:pt idx="312827">
                  <c:v>203007</c:v>
                </c:pt>
                <c:pt idx="312828">
                  <c:v>203007</c:v>
                </c:pt>
                <c:pt idx="312829">
                  <c:v>203007</c:v>
                </c:pt>
                <c:pt idx="312830">
                  <c:v>203007</c:v>
                </c:pt>
                <c:pt idx="312831">
                  <c:v>203007</c:v>
                </c:pt>
                <c:pt idx="312832">
                  <c:v>203007</c:v>
                </c:pt>
                <c:pt idx="312833">
                  <c:v>203007</c:v>
                </c:pt>
                <c:pt idx="312834">
                  <c:v>203007</c:v>
                </c:pt>
                <c:pt idx="312835">
                  <c:v>203007</c:v>
                </c:pt>
                <c:pt idx="312836">
                  <c:v>203007</c:v>
                </c:pt>
                <c:pt idx="312837">
                  <c:v>203007</c:v>
                </c:pt>
                <c:pt idx="312838">
                  <c:v>203007</c:v>
                </c:pt>
                <c:pt idx="312839">
                  <c:v>203007</c:v>
                </c:pt>
                <c:pt idx="312840">
                  <c:v>203007</c:v>
                </c:pt>
                <c:pt idx="312841">
                  <c:v>203007</c:v>
                </c:pt>
                <c:pt idx="312842">
                  <c:v>203007</c:v>
                </c:pt>
                <c:pt idx="312843">
                  <c:v>203007</c:v>
                </c:pt>
                <c:pt idx="312844">
                  <c:v>203007</c:v>
                </c:pt>
                <c:pt idx="312845">
                  <c:v>203007</c:v>
                </c:pt>
                <c:pt idx="312846">
                  <c:v>203007</c:v>
                </c:pt>
                <c:pt idx="312847">
                  <c:v>203007</c:v>
                </c:pt>
                <c:pt idx="312848">
                  <c:v>203007</c:v>
                </c:pt>
                <c:pt idx="312849">
                  <c:v>203007</c:v>
                </c:pt>
                <c:pt idx="312850">
                  <c:v>203007</c:v>
                </c:pt>
                <c:pt idx="312851">
                  <c:v>203007</c:v>
                </c:pt>
                <c:pt idx="312852">
                  <c:v>203007</c:v>
                </c:pt>
                <c:pt idx="312853">
                  <c:v>203007</c:v>
                </c:pt>
                <c:pt idx="312854">
                  <c:v>203007</c:v>
                </c:pt>
                <c:pt idx="312855">
                  <c:v>203007</c:v>
                </c:pt>
                <c:pt idx="312856">
                  <c:v>203007</c:v>
                </c:pt>
                <c:pt idx="312857">
                  <c:v>203007</c:v>
                </c:pt>
                <c:pt idx="312858">
                  <c:v>203007</c:v>
                </c:pt>
                <c:pt idx="312859">
                  <c:v>203007</c:v>
                </c:pt>
                <c:pt idx="312860">
                  <c:v>203007</c:v>
                </c:pt>
                <c:pt idx="312861">
                  <c:v>203007</c:v>
                </c:pt>
                <c:pt idx="312862">
                  <c:v>203007</c:v>
                </c:pt>
                <c:pt idx="312863">
                  <c:v>203007</c:v>
                </c:pt>
                <c:pt idx="312864">
                  <c:v>203007</c:v>
                </c:pt>
                <c:pt idx="312865">
                  <c:v>203007</c:v>
                </c:pt>
                <c:pt idx="312866">
                  <c:v>203007</c:v>
                </c:pt>
                <c:pt idx="312867">
                  <c:v>203007</c:v>
                </c:pt>
                <c:pt idx="312868">
                  <c:v>203007</c:v>
                </c:pt>
                <c:pt idx="312869">
                  <c:v>203007</c:v>
                </c:pt>
                <c:pt idx="312870">
                  <c:v>203007</c:v>
                </c:pt>
                <c:pt idx="312871">
                  <c:v>203007</c:v>
                </c:pt>
                <c:pt idx="312872">
                  <c:v>203007</c:v>
                </c:pt>
                <c:pt idx="312873">
                  <c:v>203007</c:v>
                </c:pt>
                <c:pt idx="312874">
                  <c:v>203007</c:v>
                </c:pt>
                <c:pt idx="312875">
                  <c:v>203007</c:v>
                </c:pt>
                <c:pt idx="312876">
                  <c:v>203007</c:v>
                </c:pt>
                <c:pt idx="312877">
                  <c:v>203007</c:v>
                </c:pt>
                <c:pt idx="312878">
                  <c:v>203007</c:v>
                </c:pt>
                <c:pt idx="312879">
                  <c:v>203007</c:v>
                </c:pt>
                <c:pt idx="312880">
                  <c:v>203007</c:v>
                </c:pt>
                <c:pt idx="312881">
                  <c:v>203007</c:v>
                </c:pt>
                <c:pt idx="312882">
                  <c:v>203007</c:v>
                </c:pt>
                <c:pt idx="312883">
                  <c:v>203007</c:v>
                </c:pt>
                <c:pt idx="312884">
                  <c:v>203007</c:v>
                </c:pt>
                <c:pt idx="312885">
                  <c:v>203007</c:v>
                </c:pt>
                <c:pt idx="312886">
                  <c:v>203007</c:v>
                </c:pt>
                <c:pt idx="312887">
                  <c:v>203007</c:v>
                </c:pt>
                <c:pt idx="312888">
                  <c:v>203007</c:v>
                </c:pt>
                <c:pt idx="312889">
                  <c:v>203007</c:v>
                </c:pt>
                <c:pt idx="312890">
                  <c:v>203007</c:v>
                </c:pt>
                <c:pt idx="312891">
                  <c:v>203007</c:v>
                </c:pt>
                <c:pt idx="312892">
                  <c:v>203007</c:v>
                </c:pt>
                <c:pt idx="312893">
                  <c:v>203007</c:v>
                </c:pt>
                <c:pt idx="312894">
                  <c:v>203007</c:v>
                </c:pt>
                <c:pt idx="312895">
                  <c:v>203007</c:v>
                </c:pt>
                <c:pt idx="312896">
                  <c:v>203007</c:v>
                </c:pt>
                <c:pt idx="312897">
                  <c:v>203007</c:v>
                </c:pt>
                <c:pt idx="312898">
                  <c:v>203007</c:v>
                </c:pt>
                <c:pt idx="312899">
                  <c:v>203007</c:v>
                </c:pt>
                <c:pt idx="312900">
                  <c:v>203007</c:v>
                </c:pt>
                <c:pt idx="312901">
                  <c:v>203007</c:v>
                </c:pt>
                <c:pt idx="312902">
                  <c:v>203007</c:v>
                </c:pt>
                <c:pt idx="312903">
                  <c:v>203007</c:v>
                </c:pt>
                <c:pt idx="312904">
                  <c:v>203007</c:v>
                </c:pt>
                <c:pt idx="312905">
                  <c:v>203007</c:v>
                </c:pt>
                <c:pt idx="312906">
                  <c:v>203007</c:v>
                </c:pt>
                <c:pt idx="312907">
                  <c:v>203007</c:v>
                </c:pt>
                <c:pt idx="312908">
                  <c:v>203007</c:v>
                </c:pt>
                <c:pt idx="312909">
                  <c:v>203007</c:v>
                </c:pt>
                <c:pt idx="312910">
                  <c:v>203007</c:v>
                </c:pt>
                <c:pt idx="312911">
                  <c:v>203007</c:v>
                </c:pt>
                <c:pt idx="312912">
                  <c:v>203007</c:v>
                </c:pt>
                <c:pt idx="312913">
                  <c:v>203007</c:v>
                </c:pt>
                <c:pt idx="312914">
                  <c:v>203007</c:v>
                </c:pt>
                <c:pt idx="312915">
                  <c:v>203007</c:v>
                </c:pt>
                <c:pt idx="312916">
                  <c:v>203007</c:v>
                </c:pt>
                <c:pt idx="312917">
                  <c:v>203007</c:v>
                </c:pt>
                <c:pt idx="312918">
                  <c:v>203007</c:v>
                </c:pt>
                <c:pt idx="312919">
                  <c:v>203007</c:v>
                </c:pt>
                <c:pt idx="312920">
                  <c:v>203007</c:v>
                </c:pt>
                <c:pt idx="312921">
                  <c:v>203007</c:v>
                </c:pt>
                <c:pt idx="312922">
                  <c:v>203007</c:v>
                </c:pt>
                <c:pt idx="312923">
                  <c:v>203007</c:v>
                </c:pt>
                <c:pt idx="312924">
                  <c:v>203007</c:v>
                </c:pt>
                <c:pt idx="312925">
                  <c:v>203007</c:v>
                </c:pt>
                <c:pt idx="312926">
                  <c:v>203007</c:v>
                </c:pt>
                <c:pt idx="312927">
                  <c:v>203007</c:v>
                </c:pt>
                <c:pt idx="312928">
                  <c:v>203007</c:v>
                </c:pt>
                <c:pt idx="312929">
                  <c:v>203007</c:v>
                </c:pt>
                <c:pt idx="312930">
                  <c:v>203007</c:v>
                </c:pt>
                <c:pt idx="312931">
                  <c:v>203007</c:v>
                </c:pt>
                <c:pt idx="312932">
                  <c:v>203007</c:v>
                </c:pt>
                <c:pt idx="312933">
                  <c:v>203007</c:v>
                </c:pt>
                <c:pt idx="312934">
                  <c:v>203007</c:v>
                </c:pt>
                <c:pt idx="312935">
                  <c:v>203007</c:v>
                </c:pt>
                <c:pt idx="312936">
                  <c:v>203007</c:v>
                </c:pt>
                <c:pt idx="312937">
                  <c:v>203007</c:v>
                </c:pt>
                <c:pt idx="312938">
                  <c:v>203007</c:v>
                </c:pt>
                <c:pt idx="312939">
                  <c:v>203007</c:v>
                </c:pt>
                <c:pt idx="312940">
                  <c:v>203007</c:v>
                </c:pt>
                <c:pt idx="312941">
                  <c:v>203007</c:v>
                </c:pt>
                <c:pt idx="312942">
                  <c:v>203007</c:v>
                </c:pt>
                <c:pt idx="312943">
                  <c:v>203007</c:v>
                </c:pt>
                <c:pt idx="312944">
                  <c:v>203007</c:v>
                </c:pt>
                <c:pt idx="312945">
                  <c:v>203007</c:v>
                </c:pt>
                <c:pt idx="312946">
                  <c:v>203007</c:v>
                </c:pt>
                <c:pt idx="312947">
                  <c:v>203007</c:v>
                </c:pt>
                <c:pt idx="312948">
                  <c:v>203007</c:v>
                </c:pt>
                <c:pt idx="312949">
                  <c:v>203007</c:v>
                </c:pt>
                <c:pt idx="312950">
                  <c:v>203007</c:v>
                </c:pt>
                <c:pt idx="312951">
                  <c:v>203007</c:v>
                </c:pt>
                <c:pt idx="312952">
                  <c:v>203007</c:v>
                </c:pt>
                <c:pt idx="312953">
                  <c:v>203007</c:v>
                </c:pt>
                <c:pt idx="312954">
                  <c:v>203007</c:v>
                </c:pt>
                <c:pt idx="312955">
                  <c:v>203007</c:v>
                </c:pt>
                <c:pt idx="312956">
                  <c:v>203007</c:v>
                </c:pt>
                <c:pt idx="312957">
                  <c:v>203007</c:v>
                </c:pt>
                <c:pt idx="312958">
                  <c:v>203007</c:v>
                </c:pt>
                <c:pt idx="312959">
                  <c:v>203007</c:v>
                </c:pt>
                <c:pt idx="312960">
                  <c:v>203007</c:v>
                </c:pt>
                <c:pt idx="312961">
                  <c:v>203007</c:v>
                </c:pt>
                <c:pt idx="312962">
                  <c:v>203007</c:v>
                </c:pt>
                <c:pt idx="312963">
                  <c:v>203007</c:v>
                </c:pt>
                <c:pt idx="312964">
                  <c:v>203007</c:v>
                </c:pt>
                <c:pt idx="312965">
                  <c:v>203007</c:v>
                </c:pt>
                <c:pt idx="312966">
                  <c:v>203007</c:v>
                </c:pt>
                <c:pt idx="312967">
                  <c:v>203007</c:v>
                </c:pt>
                <c:pt idx="312968">
                  <c:v>203007</c:v>
                </c:pt>
                <c:pt idx="312969">
                  <c:v>203007</c:v>
                </c:pt>
                <c:pt idx="312970">
                  <c:v>203007</c:v>
                </c:pt>
                <c:pt idx="312971">
                  <c:v>203007</c:v>
                </c:pt>
                <c:pt idx="312972">
                  <c:v>203007</c:v>
                </c:pt>
                <c:pt idx="312973">
                  <c:v>203007</c:v>
                </c:pt>
                <c:pt idx="312974">
                  <c:v>203007</c:v>
                </c:pt>
                <c:pt idx="312975">
                  <c:v>203007</c:v>
                </c:pt>
                <c:pt idx="312976">
                  <c:v>203007</c:v>
                </c:pt>
                <c:pt idx="312977">
                  <c:v>203007</c:v>
                </c:pt>
                <c:pt idx="312978">
                  <c:v>203007</c:v>
                </c:pt>
                <c:pt idx="312979">
                  <c:v>203007</c:v>
                </c:pt>
                <c:pt idx="312980">
                  <c:v>203007</c:v>
                </c:pt>
                <c:pt idx="312981">
                  <c:v>203007</c:v>
                </c:pt>
                <c:pt idx="312982">
                  <c:v>203007</c:v>
                </c:pt>
                <c:pt idx="312983">
                  <c:v>203007</c:v>
                </c:pt>
                <c:pt idx="312984">
                  <c:v>203007</c:v>
                </c:pt>
                <c:pt idx="312985">
                  <c:v>203007</c:v>
                </c:pt>
                <c:pt idx="312986">
                  <c:v>203007</c:v>
                </c:pt>
                <c:pt idx="312987">
                  <c:v>203007</c:v>
                </c:pt>
                <c:pt idx="312988">
                  <c:v>203007</c:v>
                </c:pt>
                <c:pt idx="312989">
                  <c:v>203007</c:v>
                </c:pt>
                <c:pt idx="312990">
                  <c:v>203007</c:v>
                </c:pt>
                <c:pt idx="312991">
                  <c:v>203007</c:v>
                </c:pt>
                <c:pt idx="312992">
                  <c:v>203007</c:v>
                </c:pt>
                <c:pt idx="312993">
                  <c:v>203007</c:v>
                </c:pt>
                <c:pt idx="312994">
                  <c:v>203007</c:v>
                </c:pt>
                <c:pt idx="312995">
                  <c:v>203007</c:v>
                </c:pt>
                <c:pt idx="312996">
                  <c:v>203007</c:v>
                </c:pt>
                <c:pt idx="312997">
                  <c:v>203007</c:v>
                </c:pt>
                <c:pt idx="312998">
                  <c:v>203007</c:v>
                </c:pt>
                <c:pt idx="312999">
                  <c:v>203007</c:v>
                </c:pt>
                <c:pt idx="313000">
                  <c:v>203007</c:v>
                </c:pt>
                <c:pt idx="313001">
                  <c:v>203007</c:v>
                </c:pt>
                <c:pt idx="313002">
                  <c:v>203007</c:v>
                </c:pt>
                <c:pt idx="313003">
                  <c:v>203007</c:v>
                </c:pt>
                <c:pt idx="313004">
                  <c:v>203007</c:v>
                </c:pt>
                <c:pt idx="313005">
                  <c:v>203007</c:v>
                </c:pt>
                <c:pt idx="313006">
                  <c:v>203007</c:v>
                </c:pt>
                <c:pt idx="313007">
                  <c:v>203007</c:v>
                </c:pt>
                <c:pt idx="313008">
                  <c:v>203007</c:v>
                </c:pt>
                <c:pt idx="313009">
                  <c:v>203007</c:v>
                </c:pt>
                <c:pt idx="313010">
                  <c:v>203007</c:v>
                </c:pt>
                <c:pt idx="313011">
                  <c:v>203007</c:v>
                </c:pt>
                <c:pt idx="313012">
                  <c:v>203007</c:v>
                </c:pt>
                <c:pt idx="313013">
                  <c:v>203007</c:v>
                </c:pt>
                <c:pt idx="313014">
                  <c:v>203007</c:v>
                </c:pt>
                <c:pt idx="313015">
                  <c:v>203007</c:v>
                </c:pt>
                <c:pt idx="313016">
                  <c:v>203007</c:v>
                </c:pt>
                <c:pt idx="313017">
                  <c:v>203007</c:v>
                </c:pt>
                <c:pt idx="313018">
                  <c:v>203007</c:v>
                </c:pt>
                <c:pt idx="313019">
                  <c:v>203007</c:v>
                </c:pt>
                <c:pt idx="313020">
                  <c:v>203007</c:v>
                </c:pt>
                <c:pt idx="313021">
                  <c:v>203007</c:v>
                </c:pt>
                <c:pt idx="313022">
                  <c:v>203007</c:v>
                </c:pt>
                <c:pt idx="313023">
                  <c:v>203007</c:v>
                </c:pt>
                <c:pt idx="313024">
                  <c:v>203007</c:v>
                </c:pt>
                <c:pt idx="313025">
                  <c:v>203007</c:v>
                </c:pt>
                <c:pt idx="313026">
                  <c:v>203007</c:v>
                </c:pt>
                <c:pt idx="313027">
                  <c:v>203007</c:v>
                </c:pt>
                <c:pt idx="313028">
                  <c:v>203007</c:v>
                </c:pt>
                <c:pt idx="313029">
                  <c:v>203007</c:v>
                </c:pt>
                <c:pt idx="313030">
                  <c:v>203007</c:v>
                </c:pt>
                <c:pt idx="313031">
                  <c:v>203007</c:v>
                </c:pt>
                <c:pt idx="313032">
                  <c:v>203007</c:v>
                </c:pt>
                <c:pt idx="313033">
                  <c:v>203007</c:v>
                </c:pt>
                <c:pt idx="313034">
                  <c:v>203007</c:v>
                </c:pt>
                <c:pt idx="313035">
                  <c:v>203007</c:v>
                </c:pt>
                <c:pt idx="313036">
                  <c:v>203007</c:v>
                </c:pt>
                <c:pt idx="313037">
                  <c:v>203007</c:v>
                </c:pt>
                <c:pt idx="313038">
                  <c:v>203007</c:v>
                </c:pt>
                <c:pt idx="313039">
                  <c:v>203007</c:v>
                </c:pt>
                <c:pt idx="313040">
                  <c:v>203007</c:v>
                </c:pt>
                <c:pt idx="313041">
                  <c:v>203007</c:v>
                </c:pt>
                <c:pt idx="313042">
                  <c:v>203007</c:v>
                </c:pt>
                <c:pt idx="313043">
                  <c:v>203007</c:v>
                </c:pt>
                <c:pt idx="313044">
                  <c:v>203007</c:v>
                </c:pt>
                <c:pt idx="313045">
                  <c:v>203007</c:v>
                </c:pt>
                <c:pt idx="313046">
                  <c:v>203007</c:v>
                </c:pt>
                <c:pt idx="313047">
                  <c:v>203007</c:v>
                </c:pt>
                <c:pt idx="313048">
                  <c:v>203007</c:v>
                </c:pt>
                <c:pt idx="313049">
                  <c:v>203007</c:v>
                </c:pt>
                <c:pt idx="313050">
                  <c:v>203007</c:v>
                </c:pt>
                <c:pt idx="313051">
                  <c:v>203007</c:v>
                </c:pt>
                <c:pt idx="313052">
                  <c:v>203007</c:v>
                </c:pt>
                <c:pt idx="313053">
                  <c:v>203007</c:v>
                </c:pt>
                <c:pt idx="313054">
                  <c:v>203007</c:v>
                </c:pt>
                <c:pt idx="313055">
                  <c:v>203007</c:v>
                </c:pt>
                <c:pt idx="313056">
                  <c:v>203007</c:v>
                </c:pt>
                <c:pt idx="313057">
                  <c:v>203007</c:v>
                </c:pt>
                <c:pt idx="313058">
                  <c:v>203007</c:v>
                </c:pt>
                <c:pt idx="313059">
                  <c:v>203007</c:v>
                </c:pt>
                <c:pt idx="313060">
                  <c:v>203007</c:v>
                </c:pt>
                <c:pt idx="313061">
                  <c:v>203007</c:v>
                </c:pt>
                <c:pt idx="313062">
                  <c:v>203007</c:v>
                </c:pt>
                <c:pt idx="313063">
                  <c:v>203007</c:v>
                </c:pt>
                <c:pt idx="313064">
                  <c:v>203007</c:v>
                </c:pt>
                <c:pt idx="313065">
                  <c:v>203007</c:v>
                </c:pt>
                <c:pt idx="313066">
                  <c:v>203007</c:v>
                </c:pt>
                <c:pt idx="313067">
                  <c:v>203007</c:v>
                </c:pt>
                <c:pt idx="313068">
                  <c:v>203007</c:v>
                </c:pt>
                <c:pt idx="313069">
                  <c:v>203007</c:v>
                </c:pt>
                <c:pt idx="313070">
                  <c:v>203007</c:v>
                </c:pt>
                <c:pt idx="313071">
                  <c:v>203007</c:v>
                </c:pt>
                <c:pt idx="313072">
                  <c:v>203007</c:v>
                </c:pt>
                <c:pt idx="313073">
                  <c:v>203007</c:v>
                </c:pt>
                <c:pt idx="313074">
                  <c:v>203007</c:v>
                </c:pt>
                <c:pt idx="313075">
                  <c:v>203007</c:v>
                </c:pt>
                <c:pt idx="313076">
                  <c:v>203007</c:v>
                </c:pt>
                <c:pt idx="313077">
                  <c:v>203007</c:v>
                </c:pt>
                <c:pt idx="313078">
                  <c:v>203007</c:v>
                </c:pt>
                <c:pt idx="313079">
                  <c:v>203007</c:v>
                </c:pt>
                <c:pt idx="313080">
                  <c:v>203007</c:v>
                </c:pt>
                <c:pt idx="313081">
                  <c:v>203007</c:v>
                </c:pt>
                <c:pt idx="313082">
                  <c:v>203007</c:v>
                </c:pt>
                <c:pt idx="313083">
                  <c:v>203007</c:v>
                </c:pt>
                <c:pt idx="313084">
                  <c:v>203007</c:v>
                </c:pt>
                <c:pt idx="313085">
                  <c:v>203007</c:v>
                </c:pt>
                <c:pt idx="313086">
                  <c:v>203007</c:v>
                </c:pt>
                <c:pt idx="313087">
                  <c:v>203007</c:v>
                </c:pt>
                <c:pt idx="313088">
                  <c:v>203007</c:v>
                </c:pt>
                <c:pt idx="313089">
                  <c:v>203007</c:v>
                </c:pt>
                <c:pt idx="313090">
                  <c:v>203007</c:v>
                </c:pt>
                <c:pt idx="313091">
                  <c:v>203007</c:v>
                </c:pt>
                <c:pt idx="313092">
                  <c:v>203007</c:v>
                </c:pt>
                <c:pt idx="313093">
                  <c:v>203007</c:v>
                </c:pt>
                <c:pt idx="313094">
                  <c:v>203007</c:v>
                </c:pt>
                <c:pt idx="313095">
                  <c:v>203007</c:v>
                </c:pt>
                <c:pt idx="313096">
                  <c:v>203007</c:v>
                </c:pt>
                <c:pt idx="313097">
                  <c:v>203007</c:v>
                </c:pt>
                <c:pt idx="313098">
                  <c:v>203007</c:v>
                </c:pt>
                <c:pt idx="313099">
                  <c:v>203007</c:v>
                </c:pt>
                <c:pt idx="313100">
                  <c:v>203007</c:v>
                </c:pt>
                <c:pt idx="313101">
                  <c:v>203007</c:v>
                </c:pt>
                <c:pt idx="313102">
                  <c:v>203007</c:v>
                </c:pt>
                <c:pt idx="313103">
                  <c:v>203007</c:v>
                </c:pt>
                <c:pt idx="313104">
                  <c:v>203007</c:v>
                </c:pt>
                <c:pt idx="313105">
                  <c:v>203007</c:v>
                </c:pt>
                <c:pt idx="313106">
                  <c:v>203007</c:v>
                </c:pt>
                <c:pt idx="313107">
                  <c:v>203007</c:v>
                </c:pt>
                <c:pt idx="313108">
                  <c:v>203007</c:v>
                </c:pt>
                <c:pt idx="313109">
                  <c:v>203007</c:v>
                </c:pt>
                <c:pt idx="313110">
                  <c:v>203007</c:v>
                </c:pt>
                <c:pt idx="313111">
                  <c:v>203007</c:v>
                </c:pt>
                <c:pt idx="313112">
                  <c:v>203007</c:v>
                </c:pt>
                <c:pt idx="313113">
                  <c:v>203007</c:v>
                </c:pt>
                <c:pt idx="313114">
                  <c:v>203007</c:v>
                </c:pt>
                <c:pt idx="313115">
                  <c:v>203007</c:v>
                </c:pt>
                <c:pt idx="313116">
                  <c:v>203007</c:v>
                </c:pt>
                <c:pt idx="313117">
                  <c:v>203007</c:v>
                </c:pt>
                <c:pt idx="313118">
                  <c:v>203007</c:v>
                </c:pt>
                <c:pt idx="313119">
                  <c:v>203007</c:v>
                </c:pt>
                <c:pt idx="313120">
                  <c:v>203007</c:v>
                </c:pt>
                <c:pt idx="313121">
                  <c:v>203007</c:v>
                </c:pt>
                <c:pt idx="313122">
                  <c:v>203007</c:v>
                </c:pt>
                <c:pt idx="313123">
                  <c:v>203007</c:v>
                </c:pt>
                <c:pt idx="313124">
                  <c:v>203007</c:v>
                </c:pt>
                <c:pt idx="313125">
                  <c:v>203007</c:v>
                </c:pt>
                <c:pt idx="313126">
                  <c:v>203007</c:v>
                </c:pt>
                <c:pt idx="313127">
                  <c:v>203007</c:v>
                </c:pt>
                <c:pt idx="313128">
                  <c:v>203007</c:v>
                </c:pt>
                <c:pt idx="313129">
                  <c:v>203007</c:v>
                </c:pt>
                <c:pt idx="313130">
                  <c:v>203007</c:v>
                </c:pt>
                <c:pt idx="313131">
                  <c:v>203007</c:v>
                </c:pt>
                <c:pt idx="313132">
                  <c:v>203007</c:v>
                </c:pt>
                <c:pt idx="313133">
                  <c:v>203007</c:v>
                </c:pt>
                <c:pt idx="313134">
                  <c:v>203007</c:v>
                </c:pt>
                <c:pt idx="313135">
                  <c:v>203007</c:v>
                </c:pt>
                <c:pt idx="313136">
                  <c:v>203007</c:v>
                </c:pt>
                <c:pt idx="313137">
                  <c:v>203007</c:v>
                </c:pt>
                <c:pt idx="313138">
                  <c:v>203007</c:v>
                </c:pt>
                <c:pt idx="313139">
                  <c:v>203007</c:v>
                </c:pt>
                <c:pt idx="313140">
                  <c:v>203007</c:v>
                </c:pt>
                <c:pt idx="313141">
                  <c:v>203007</c:v>
                </c:pt>
                <c:pt idx="313142">
                  <c:v>203007</c:v>
                </c:pt>
                <c:pt idx="313143">
                  <c:v>203007</c:v>
                </c:pt>
                <c:pt idx="313144">
                  <c:v>203007</c:v>
                </c:pt>
                <c:pt idx="313145">
                  <c:v>203007</c:v>
                </c:pt>
                <c:pt idx="313146">
                  <c:v>203007</c:v>
                </c:pt>
                <c:pt idx="313147">
                  <c:v>203007</c:v>
                </c:pt>
                <c:pt idx="313148">
                  <c:v>203007</c:v>
                </c:pt>
                <c:pt idx="313149">
                  <c:v>203007</c:v>
                </c:pt>
                <c:pt idx="313150">
                  <c:v>203007</c:v>
                </c:pt>
                <c:pt idx="313151">
                  <c:v>203007</c:v>
                </c:pt>
                <c:pt idx="313152">
                  <c:v>203007</c:v>
                </c:pt>
                <c:pt idx="313153">
                  <c:v>203007</c:v>
                </c:pt>
                <c:pt idx="313154">
                  <c:v>203007</c:v>
                </c:pt>
                <c:pt idx="313155">
                  <c:v>203007</c:v>
                </c:pt>
                <c:pt idx="313156">
                  <c:v>203007</c:v>
                </c:pt>
                <c:pt idx="313157">
                  <c:v>203007</c:v>
                </c:pt>
                <c:pt idx="313158">
                  <c:v>203007</c:v>
                </c:pt>
                <c:pt idx="313159">
                  <c:v>203007</c:v>
                </c:pt>
                <c:pt idx="313160">
                  <c:v>203007</c:v>
                </c:pt>
                <c:pt idx="313161">
                  <c:v>203007</c:v>
                </c:pt>
                <c:pt idx="313162">
                  <c:v>203007</c:v>
                </c:pt>
                <c:pt idx="313163">
                  <c:v>203007</c:v>
                </c:pt>
                <c:pt idx="313164">
                  <c:v>203007</c:v>
                </c:pt>
                <c:pt idx="313165">
                  <c:v>203007</c:v>
                </c:pt>
                <c:pt idx="313166">
                  <c:v>203007</c:v>
                </c:pt>
                <c:pt idx="313167">
                  <c:v>203007</c:v>
                </c:pt>
                <c:pt idx="313168">
                  <c:v>203007</c:v>
                </c:pt>
                <c:pt idx="313169">
                  <c:v>203007</c:v>
                </c:pt>
                <c:pt idx="313170">
                  <c:v>203007</c:v>
                </c:pt>
                <c:pt idx="313171">
                  <c:v>203007</c:v>
                </c:pt>
                <c:pt idx="313172">
                  <c:v>203007</c:v>
                </c:pt>
                <c:pt idx="313173">
                  <c:v>203007</c:v>
                </c:pt>
                <c:pt idx="313174">
                  <c:v>203007</c:v>
                </c:pt>
                <c:pt idx="313175">
                  <c:v>203007</c:v>
                </c:pt>
                <c:pt idx="313176">
                  <c:v>203007</c:v>
                </c:pt>
                <c:pt idx="313177">
                  <c:v>203007</c:v>
                </c:pt>
                <c:pt idx="313178">
                  <c:v>203007</c:v>
                </c:pt>
                <c:pt idx="313179">
                  <c:v>203007</c:v>
                </c:pt>
                <c:pt idx="313180">
                  <c:v>203007</c:v>
                </c:pt>
                <c:pt idx="313181">
                  <c:v>203007</c:v>
                </c:pt>
                <c:pt idx="313182">
                  <c:v>203007</c:v>
                </c:pt>
                <c:pt idx="313183">
                  <c:v>203007</c:v>
                </c:pt>
                <c:pt idx="313184">
                  <c:v>203007</c:v>
                </c:pt>
                <c:pt idx="313185">
                  <c:v>203007</c:v>
                </c:pt>
                <c:pt idx="313186">
                  <c:v>203007</c:v>
                </c:pt>
                <c:pt idx="313187">
                  <c:v>203007</c:v>
                </c:pt>
                <c:pt idx="313188">
                  <c:v>203007</c:v>
                </c:pt>
                <c:pt idx="313189">
                  <c:v>203007</c:v>
                </c:pt>
                <c:pt idx="313190">
                  <c:v>203007</c:v>
                </c:pt>
                <c:pt idx="313191">
                  <c:v>203007</c:v>
                </c:pt>
                <c:pt idx="313192">
                  <c:v>203007</c:v>
                </c:pt>
                <c:pt idx="313193">
                  <c:v>203007</c:v>
                </c:pt>
                <c:pt idx="313194">
                  <c:v>203007</c:v>
                </c:pt>
                <c:pt idx="313195">
                  <c:v>203007</c:v>
                </c:pt>
                <c:pt idx="313196">
                  <c:v>203007</c:v>
                </c:pt>
                <c:pt idx="313197">
                  <c:v>203007</c:v>
                </c:pt>
                <c:pt idx="313198">
                  <c:v>203007</c:v>
                </c:pt>
                <c:pt idx="313199">
                  <c:v>203007</c:v>
                </c:pt>
                <c:pt idx="313200">
                  <c:v>203007</c:v>
                </c:pt>
                <c:pt idx="313201">
                  <c:v>203007</c:v>
                </c:pt>
                <c:pt idx="313202">
                  <c:v>203007</c:v>
                </c:pt>
                <c:pt idx="313203">
                  <c:v>203007</c:v>
                </c:pt>
                <c:pt idx="313204">
                  <c:v>203007</c:v>
                </c:pt>
                <c:pt idx="313205">
                  <c:v>203007</c:v>
                </c:pt>
                <c:pt idx="313206">
                  <c:v>203007</c:v>
                </c:pt>
                <c:pt idx="313207">
                  <c:v>203007</c:v>
                </c:pt>
                <c:pt idx="313208">
                  <c:v>203007</c:v>
                </c:pt>
                <c:pt idx="313209">
                  <c:v>203007</c:v>
                </c:pt>
                <c:pt idx="313210">
                  <c:v>203007</c:v>
                </c:pt>
                <c:pt idx="313211">
                  <c:v>203007</c:v>
                </c:pt>
                <c:pt idx="313212">
                  <c:v>203007</c:v>
                </c:pt>
                <c:pt idx="313213">
                  <c:v>203007</c:v>
                </c:pt>
                <c:pt idx="313214">
                  <c:v>203007</c:v>
                </c:pt>
                <c:pt idx="313215">
                  <c:v>203007</c:v>
                </c:pt>
                <c:pt idx="313216">
                  <c:v>203007</c:v>
                </c:pt>
                <c:pt idx="313217">
                  <c:v>203007</c:v>
                </c:pt>
                <c:pt idx="313218">
                  <c:v>203007</c:v>
                </c:pt>
                <c:pt idx="313219">
                  <c:v>203007</c:v>
                </c:pt>
                <c:pt idx="313220">
                  <c:v>203007</c:v>
                </c:pt>
                <c:pt idx="313221">
                  <c:v>203007</c:v>
                </c:pt>
                <c:pt idx="313222">
                  <c:v>203007</c:v>
                </c:pt>
                <c:pt idx="313223">
                  <c:v>203007</c:v>
                </c:pt>
                <c:pt idx="313224">
                  <c:v>203007</c:v>
                </c:pt>
                <c:pt idx="313225">
                  <c:v>203007</c:v>
                </c:pt>
                <c:pt idx="313226">
                  <c:v>203007</c:v>
                </c:pt>
                <c:pt idx="313227">
                  <c:v>203007</c:v>
                </c:pt>
                <c:pt idx="313228">
                  <c:v>203007</c:v>
                </c:pt>
                <c:pt idx="313229">
                  <c:v>203007</c:v>
                </c:pt>
                <c:pt idx="313230">
                  <c:v>203007</c:v>
                </c:pt>
                <c:pt idx="313231">
                  <c:v>203007</c:v>
                </c:pt>
                <c:pt idx="313232">
                  <c:v>203007</c:v>
                </c:pt>
                <c:pt idx="313233">
                  <c:v>203007</c:v>
                </c:pt>
                <c:pt idx="313234">
                  <c:v>203007</c:v>
                </c:pt>
                <c:pt idx="313235">
                  <c:v>203007</c:v>
                </c:pt>
                <c:pt idx="313236">
                  <c:v>203007</c:v>
                </c:pt>
                <c:pt idx="313237">
                  <c:v>203007</c:v>
                </c:pt>
                <c:pt idx="313238">
                  <c:v>203007</c:v>
                </c:pt>
                <c:pt idx="313239">
                  <c:v>203007</c:v>
                </c:pt>
                <c:pt idx="313240">
                  <c:v>203007</c:v>
                </c:pt>
                <c:pt idx="313241">
                  <c:v>203007</c:v>
                </c:pt>
                <c:pt idx="313242">
                  <c:v>203007</c:v>
                </c:pt>
                <c:pt idx="313243">
                  <c:v>203007</c:v>
                </c:pt>
                <c:pt idx="313244">
                  <c:v>203007</c:v>
                </c:pt>
                <c:pt idx="313245">
                  <c:v>203007</c:v>
                </c:pt>
                <c:pt idx="313246">
                  <c:v>203007</c:v>
                </c:pt>
                <c:pt idx="313247">
                  <c:v>203007</c:v>
                </c:pt>
                <c:pt idx="313248">
                  <c:v>203007</c:v>
                </c:pt>
                <c:pt idx="313249">
                  <c:v>203007</c:v>
                </c:pt>
                <c:pt idx="313250">
                  <c:v>203007</c:v>
                </c:pt>
                <c:pt idx="313251">
                  <c:v>203007</c:v>
                </c:pt>
                <c:pt idx="313252">
                  <c:v>203007</c:v>
                </c:pt>
                <c:pt idx="313253">
                  <c:v>203007</c:v>
                </c:pt>
                <c:pt idx="313254">
                  <c:v>203007</c:v>
                </c:pt>
                <c:pt idx="313255">
                  <c:v>203007</c:v>
                </c:pt>
                <c:pt idx="313256">
                  <c:v>203007</c:v>
                </c:pt>
                <c:pt idx="313257">
                  <c:v>203007</c:v>
                </c:pt>
                <c:pt idx="313258">
                  <c:v>203007</c:v>
                </c:pt>
                <c:pt idx="313259">
                  <c:v>203007</c:v>
                </c:pt>
                <c:pt idx="313260">
                  <c:v>203007</c:v>
                </c:pt>
                <c:pt idx="313261">
                  <c:v>203007</c:v>
                </c:pt>
                <c:pt idx="313262">
                  <c:v>203007</c:v>
                </c:pt>
                <c:pt idx="313263">
                  <c:v>203007</c:v>
                </c:pt>
                <c:pt idx="313264">
                  <c:v>203007</c:v>
                </c:pt>
                <c:pt idx="313265">
                  <c:v>203007</c:v>
                </c:pt>
                <c:pt idx="313266">
                  <c:v>203007</c:v>
                </c:pt>
                <c:pt idx="313267">
                  <c:v>203007</c:v>
                </c:pt>
                <c:pt idx="313268">
                  <c:v>203007</c:v>
                </c:pt>
                <c:pt idx="313269">
                  <c:v>203007</c:v>
                </c:pt>
                <c:pt idx="313270">
                  <c:v>203007</c:v>
                </c:pt>
                <c:pt idx="313271">
                  <c:v>203007</c:v>
                </c:pt>
                <c:pt idx="313272">
                  <c:v>203007</c:v>
                </c:pt>
                <c:pt idx="313273">
                  <c:v>203007</c:v>
                </c:pt>
                <c:pt idx="313274">
                  <c:v>203007</c:v>
                </c:pt>
                <c:pt idx="313275">
                  <c:v>203007</c:v>
                </c:pt>
                <c:pt idx="313276">
                  <c:v>203007</c:v>
                </c:pt>
                <c:pt idx="313277">
                  <c:v>203007</c:v>
                </c:pt>
                <c:pt idx="313278">
                  <c:v>203007</c:v>
                </c:pt>
                <c:pt idx="313279">
                  <c:v>203007</c:v>
                </c:pt>
                <c:pt idx="313280">
                  <c:v>203007</c:v>
                </c:pt>
                <c:pt idx="313281">
                  <c:v>203007</c:v>
                </c:pt>
                <c:pt idx="313282">
                  <c:v>203007</c:v>
                </c:pt>
                <c:pt idx="313283">
                  <c:v>203007</c:v>
                </c:pt>
                <c:pt idx="313284">
                  <c:v>203007</c:v>
                </c:pt>
                <c:pt idx="313285">
                  <c:v>203007</c:v>
                </c:pt>
                <c:pt idx="313286">
                  <c:v>203007</c:v>
                </c:pt>
                <c:pt idx="313287">
                  <c:v>203007</c:v>
                </c:pt>
                <c:pt idx="313288">
                  <c:v>203007</c:v>
                </c:pt>
                <c:pt idx="313289">
                  <c:v>203007</c:v>
                </c:pt>
                <c:pt idx="313290">
                  <c:v>203007</c:v>
                </c:pt>
                <c:pt idx="313291">
                  <c:v>203007</c:v>
                </c:pt>
                <c:pt idx="313292">
                  <c:v>203007</c:v>
                </c:pt>
                <c:pt idx="313293">
                  <c:v>203007</c:v>
                </c:pt>
                <c:pt idx="313294">
                  <c:v>203007</c:v>
                </c:pt>
                <c:pt idx="313295">
                  <c:v>203007</c:v>
                </c:pt>
                <c:pt idx="313296">
                  <c:v>203007</c:v>
                </c:pt>
                <c:pt idx="313297">
                  <c:v>203007</c:v>
                </c:pt>
                <c:pt idx="313298">
                  <c:v>203007</c:v>
                </c:pt>
                <c:pt idx="313299">
                  <c:v>203007</c:v>
                </c:pt>
                <c:pt idx="313300">
                  <c:v>203007</c:v>
                </c:pt>
                <c:pt idx="313301">
                  <c:v>203007</c:v>
                </c:pt>
                <c:pt idx="313302">
                  <c:v>203007</c:v>
                </c:pt>
                <c:pt idx="313303">
                  <c:v>203007</c:v>
                </c:pt>
                <c:pt idx="313304">
                  <c:v>203007</c:v>
                </c:pt>
                <c:pt idx="313305">
                  <c:v>203007</c:v>
                </c:pt>
                <c:pt idx="313306">
                  <c:v>203007</c:v>
                </c:pt>
                <c:pt idx="313307">
                  <c:v>203007</c:v>
                </c:pt>
                <c:pt idx="313308">
                  <c:v>203007</c:v>
                </c:pt>
                <c:pt idx="313309">
                  <c:v>203007</c:v>
                </c:pt>
                <c:pt idx="313310">
                  <c:v>203007</c:v>
                </c:pt>
                <c:pt idx="313311">
                  <c:v>203007</c:v>
                </c:pt>
                <c:pt idx="313312">
                  <c:v>203007</c:v>
                </c:pt>
                <c:pt idx="313313">
                  <c:v>203007</c:v>
                </c:pt>
                <c:pt idx="313314">
                  <c:v>203007</c:v>
                </c:pt>
                <c:pt idx="313315">
                  <c:v>203007</c:v>
                </c:pt>
                <c:pt idx="313316">
                  <c:v>203007</c:v>
                </c:pt>
                <c:pt idx="313317">
                  <c:v>203007</c:v>
                </c:pt>
                <c:pt idx="313318">
                  <c:v>203007</c:v>
                </c:pt>
                <c:pt idx="313319">
                  <c:v>203007</c:v>
                </c:pt>
                <c:pt idx="313320">
                  <c:v>203007</c:v>
                </c:pt>
                <c:pt idx="313321">
                  <c:v>203007</c:v>
                </c:pt>
                <c:pt idx="313322">
                  <c:v>203007</c:v>
                </c:pt>
                <c:pt idx="313323">
                  <c:v>203007</c:v>
                </c:pt>
                <c:pt idx="313324">
                  <c:v>203007</c:v>
                </c:pt>
                <c:pt idx="313325">
                  <c:v>203007</c:v>
                </c:pt>
                <c:pt idx="313326">
                  <c:v>203007</c:v>
                </c:pt>
                <c:pt idx="313327">
                  <c:v>203007</c:v>
                </c:pt>
                <c:pt idx="313328">
                  <c:v>203007</c:v>
                </c:pt>
                <c:pt idx="313329">
                  <c:v>203007</c:v>
                </c:pt>
                <c:pt idx="313330">
                  <c:v>203007</c:v>
                </c:pt>
                <c:pt idx="313331">
                  <c:v>203007</c:v>
                </c:pt>
                <c:pt idx="313332">
                  <c:v>203007</c:v>
                </c:pt>
                <c:pt idx="313333">
                  <c:v>203007</c:v>
                </c:pt>
                <c:pt idx="313334">
                  <c:v>203007</c:v>
                </c:pt>
                <c:pt idx="313335">
                  <c:v>203007</c:v>
                </c:pt>
                <c:pt idx="313336">
                  <c:v>203007</c:v>
                </c:pt>
                <c:pt idx="313337">
                  <c:v>203007</c:v>
                </c:pt>
                <c:pt idx="313338">
                  <c:v>203007</c:v>
                </c:pt>
                <c:pt idx="313339">
                  <c:v>203007</c:v>
                </c:pt>
                <c:pt idx="313340">
                  <c:v>203007</c:v>
                </c:pt>
                <c:pt idx="313341">
                  <c:v>203007</c:v>
                </c:pt>
                <c:pt idx="313342">
                  <c:v>203007</c:v>
                </c:pt>
                <c:pt idx="313343">
                  <c:v>203007</c:v>
                </c:pt>
                <c:pt idx="313344">
                  <c:v>203007</c:v>
                </c:pt>
                <c:pt idx="313345">
                  <c:v>203007</c:v>
                </c:pt>
                <c:pt idx="313346">
                  <c:v>203007</c:v>
                </c:pt>
                <c:pt idx="313347">
                  <c:v>203007</c:v>
                </c:pt>
                <c:pt idx="313348">
                  <c:v>203007</c:v>
                </c:pt>
                <c:pt idx="313349">
                  <c:v>203007</c:v>
                </c:pt>
                <c:pt idx="313350">
                  <c:v>203007</c:v>
                </c:pt>
                <c:pt idx="313351">
                  <c:v>203007</c:v>
                </c:pt>
                <c:pt idx="313352">
                  <c:v>203007</c:v>
                </c:pt>
                <c:pt idx="313353">
                  <c:v>203007</c:v>
                </c:pt>
                <c:pt idx="313354">
                  <c:v>203007</c:v>
                </c:pt>
                <c:pt idx="313355">
                  <c:v>203007</c:v>
                </c:pt>
                <c:pt idx="313356">
                  <c:v>203007</c:v>
                </c:pt>
                <c:pt idx="313357">
                  <c:v>203007</c:v>
                </c:pt>
                <c:pt idx="313358">
                  <c:v>203007</c:v>
                </c:pt>
                <c:pt idx="313359">
                  <c:v>203007</c:v>
                </c:pt>
                <c:pt idx="313360">
                  <c:v>203007</c:v>
                </c:pt>
                <c:pt idx="313361">
                  <c:v>203007</c:v>
                </c:pt>
                <c:pt idx="313362">
                  <c:v>203007</c:v>
                </c:pt>
                <c:pt idx="313363">
                  <c:v>203007</c:v>
                </c:pt>
                <c:pt idx="313364">
                  <c:v>203007</c:v>
                </c:pt>
                <c:pt idx="313365">
                  <c:v>203007</c:v>
                </c:pt>
                <c:pt idx="313366">
                  <c:v>203007</c:v>
                </c:pt>
                <c:pt idx="313367">
                  <c:v>203007</c:v>
                </c:pt>
                <c:pt idx="313368">
                  <c:v>203007</c:v>
                </c:pt>
                <c:pt idx="313369">
                  <c:v>203007</c:v>
                </c:pt>
                <c:pt idx="313370">
                  <c:v>203007</c:v>
                </c:pt>
                <c:pt idx="313371">
                  <c:v>203007</c:v>
                </c:pt>
                <c:pt idx="313372">
                  <c:v>203007</c:v>
                </c:pt>
                <c:pt idx="313373">
                  <c:v>203007</c:v>
                </c:pt>
                <c:pt idx="313374">
                  <c:v>203007</c:v>
                </c:pt>
                <c:pt idx="313375">
                  <c:v>203007</c:v>
                </c:pt>
                <c:pt idx="313376">
                  <c:v>203007</c:v>
                </c:pt>
                <c:pt idx="313377">
                  <c:v>203007</c:v>
                </c:pt>
                <c:pt idx="313378">
                  <c:v>203007</c:v>
                </c:pt>
                <c:pt idx="313379">
                  <c:v>203007</c:v>
                </c:pt>
                <c:pt idx="313380">
                  <c:v>203007</c:v>
                </c:pt>
                <c:pt idx="313381">
                  <c:v>203007</c:v>
                </c:pt>
                <c:pt idx="313382">
                  <c:v>203007</c:v>
                </c:pt>
                <c:pt idx="313383">
                  <c:v>203007</c:v>
                </c:pt>
                <c:pt idx="313384">
                  <c:v>203007</c:v>
                </c:pt>
                <c:pt idx="313385">
                  <c:v>203007</c:v>
                </c:pt>
                <c:pt idx="313386">
                  <c:v>203007</c:v>
                </c:pt>
                <c:pt idx="313387">
                  <c:v>203007</c:v>
                </c:pt>
                <c:pt idx="313388">
                  <c:v>203007</c:v>
                </c:pt>
                <c:pt idx="313389">
                  <c:v>203007</c:v>
                </c:pt>
                <c:pt idx="313390">
                  <c:v>203007</c:v>
                </c:pt>
                <c:pt idx="313391">
                  <c:v>203007</c:v>
                </c:pt>
                <c:pt idx="313392">
                  <c:v>203007</c:v>
                </c:pt>
                <c:pt idx="313393">
                  <c:v>203007</c:v>
                </c:pt>
                <c:pt idx="313394">
                  <c:v>203007</c:v>
                </c:pt>
                <c:pt idx="313395">
                  <c:v>203007</c:v>
                </c:pt>
                <c:pt idx="313396">
                  <c:v>203007</c:v>
                </c:pt>
                <c:pt idx="313397">
                  <c:v>203007</c:v>
                </c:pt>
                <c:pt idx="313398">
                  <c:v>203007</c:v>
                </c:pt>
                <c:pt idx="313399">
                  <c:v>203007</c:v>
                </c:pt>
                <c:pt idx="313400">
                  <c:v>203007</c:v>
                </c:pt>
                <c:pt idx="313401">
                  <c:v>203007</c:v>
                </c:pt>
                <c:pt idx="313402">
                  <c:v>203007</c:v>
                </c:pt>
                <c:pt idx="313403">
                  <c:v>203007</c:v>
                </c:pt>
                <c:pt idx="313404">
                  <c:v>203007</c:v>
                </c:pt>
                <c:pt idx="313405">
                  <c:v>203007</c:v>
                </c:pt>
                <c:pt idx="313406">
                  <c:v>203007</c:v>
                </c:pt>
                <c:pt idx="313407">
                  <c:v>203007</c:v>
                </c:pt>
                <c:pt idx="313408">
                  <c:v>203007</c:v>
                </c:pt>
                <c:pt idx="313409">
                  <c:v>203007</c:v>
                </c:pt>
                <c:pt idx="313410">
                  <c:v>203007</c:v>
                </c:pt>
                <c:pt idx="313411">
                  <c:v>203007</c:v>
                </c:pt>
                <c:pt idx="313412">
                  <c:v>203007</c:v>
                </c:pt>
                <c:pt idx="313413">
                  <c:v>203007</c:v>
                </c:pt>
                <c:pt idx="313414">
                  <c:v>203007</c:v>
                </c:pt>
                <c:pt idx="313415">
                  <c:v>203007</c:v>
                </c:pt>
                <c:pt idx="313416">
                  <c:v>203007</c:v>
                </c:pt>
                <c:pt idx="313417">
                  <c:v>203007</c:v>
                </c:pt>
                <c:pt idx="313418">
                  <c:v>203007</c:v>
                </c:pt>
                <c:pt idx="313419">
                  <c:v>203007</c:v>
                </c:pt>
                <c:pt idx="313420">
                  <c:v>203007</c:v>
                </c:pt>
                <c:pt idx="313421">
                  <c:v>203007</c:v>
                </c:pt>
                <c:pt idx="313422">
                  <c:v>203007</c:v>
                </c:pt>
                <c:pt idx="313423">
                  <c:v>203007</c:v>
                </c:pt>
                <c:pt idx="313424">
                  <c:v>203007</c:v>
                </c:pt>
                <c:pt idx="313425">
                  <c:v>203007</c:v>
                </c:pt>
                <c:pt idx="313426">
                  <c:v>203007</c:v>
                </c:pt>
                <c:pt idx="313427">
                  <c:v>203007</c:v>
                </c:pt>
                <c:pt idx="313428">
                  <c:v>203007</c:v>
                </c:pt>
                <c:pt idx="313429">
                  <c:v>203007</c:v>
                </c:pt>
                <c:pt idx="313430">
                  <c:v>203007</c:v>
                </c:pt>
                <c:pt idx="313431">
                  <c:v>203007</c:v>
                </c:pt>
                <c:pt idx="313432">
                  <c:v>203007</c:v>
                </c:pt>
                <c:pt idx="313433">
                  <c:v>203007</c:v>
                </c:pt>
                <c:pt idx="313434">
                  <c:v>203007</c:v>
                </c:pt>
                <c:pt idx="313435">
                  <c:v>203007</c:v>
                </c:pt>
                <c:pt idx="313436">
                  <c:v>203007</c:v>
                </c:pt>
                <c:pt idx="313437">
                  <c:v>203007</c:v>
                </c:pt>
                <c:pt idx="313438">
                  <c:v>203007</c:v>
                </c:pt>
                <c:pt idx="313439">
                  <c:v>203007</c:v>
                </c:pt>
                <c:pt idx="313440">
                  <c:v>203007</c:v>
                </c:pt>
                <c:pt idx="313441">
                  <c:v>203007</c:v>
                </c:pt>
                <c:pt idx="313442">
                  <c:v>203007</c:v>
                </c:pt>
                <c:pt idx="313443">
                  <c:v>203007</c:v>
                </c:pt>
                <c:pt idx="313444">
                  <c:v>203007</c:v>
                </c:pt>
                <c:pt idx="313445">
                  <c:v>203007</c:v>
                </c:pt>
                <c:pt idx="313446">
                  <c:v>203007</c:v>
                </c:pt>
                <c:pt idx="313447">
                  <c:v>203007</c:v>
                </c:pt>
                <c:pt idx="313448">
                  <c:v>203007</c:v>
                </c:pt>
                <c:pt idx="313449">
                  <c:v>203007</c:v>
                </c:pt>
                <c:pt idx="313450">
                  <c:v>203007</c:v>
                </c:pt>
                <c:pt idx="313451">
                  <c:v>203007</c:v>
                </c:pt>
                <c:pt idx="313452">
                  <c:v>203007</c:v>
                </c:pt>
                <c:pt idx="313453">
                  <c:v>203007</c:v>
                </c:pt>
                <c:pt idx="313454">
                  <c:v>203007</c:v>
                </c:pt>
                <c:pt idx="313455">
                  <c:v>203007</c:v>
                </c:pt>
                <c:pt idx="313456">
                  <c:v>203007</c:v>
                </c:pt>
                <c:pt idx="313457">
                  <c:v>203007</c:v>
                </c:pt>
                <c:pt idx="313458">
                  <c:v>203007</c:v>
                </c:pt>
                <c:pt idx="313459">
                  <c:v>203007</c:v>
                </c:pt>
                <c:pt idx="313460">
                  <c:v>203007</c:v>
                </c:pt>
                <c:pt idx="313461">
                  <c:v>203007</c:v>
                </c:pt>
                <c:pt idx="313462">
                  <c:v>203007</c:v>
                </c:pt>
                <c:pt idx="313463">
                  <c:v>203007</c:v>
                </c:pt>
                <c:pt idx="313464">
                  <c:v>203007</c:v>
                </c:pt>
                <c:pt idx="313465">
                  <c:v>203007</c:v>
                </c:pt>
                <c:pt idx="313466">
                  <c:v>203007</c:v>
                </c:pt>
                <c:pt idx="313467">
                  <c:v>203007</c:v>
                </c:pt>
                <c:pt idx="313468">
                  <c:v>203007</c:v>
                </c:pt>
                <c:pt idx="313469">
                  <c:v>203007</c:v>
                </c:pt>
                <c:pt idx="313470">
                  <c:v>203007</c:v>
                </c:pt>
                <c:pt idx="313471">
                  <c:v>203007</c:v>
                </c:pt>
                <c:pt idx="313472">
                  <c:v>203007</c:v>
                </c:pt>
                <c:pt idx="313473">
                  <c:v>203007</c:v>
                </c:pt>
                <c:pt idx="313474">
                  <c:v>203007</c:v>
                </c:pt>
                <c:pt idx="313475">
                  <c:v>203007</c:v>
                </c:pt>
                <c:pt idx="313476">
                  <c:v>203007</c:v>
                </c:pt>
                <c:pt idx="313477">
                  <c:v>203007</c:v>
                </c:pt>
                <c:pt idx="313478">
                  <c:v>203007</c:v>
                </c:pt>
                <c:pt idx="313479">
                  <c:v>203007</c:v>
                </c:pt>
                <c:pt idx="313480">
                  <c:v>203007</c:v>
                </c:pt>
                <c:pt idx="313481">
                  <c:v>203007</c:v>
                </c:pt>
                <c:pt idx="313482">
                  <c:v>203007</c:v>
                </c:pt>
                <c:pt idx="313483">
                  <c:v>203007</c:v>
                </c:pt>
                <c:pt idx="313484">
                  <c:v>203007</c:v>
                </c:pt>
                <c:pt idx="313485">
                  <c:v>203007</c:v>
                </c:pt>
                <c:pt idx="313486">
                  <c:v>203007</c:v>
                </c:pt>
                <c:pt idx="313487">
                  <c:v>203007</c:v>
                </c:pt>
                <c:pt idx="313488">
                  <c:v>203007</c:v>
                </c:pt>
                <c:pt idx="313489">
                  <c:v>203007</c:v>
                </c:pt>
                <c:pt idx="313490">
                  <c:v>203007</c:v>
                </c:pt>
                <c:pt idx="313491">
                  <c:v>203007</c:v>
                </c:pt>
                <c:pt idx="313492">
                  <c:v>203007</c:v>
                </c:pt>
                <c:pt idx="313493">
                  <c:v>203007</c:v>
                </c:pt>
                <c:pt idx="313494">
                  <c:v>203007</c:v>
                </c:pt>
                <c:pt idx="313495">
                  <c:v>203007</c:v>
                </c:pt>
                <c:pt idx="313496">
                  <c:v>203007</c:v>
                </c:pt>
                <c:pt idx="313497">
                  <c:v>203007</c:v>
                </c:pt>
                <c:pt idx="313498">
                  <c:v>203007</c:v>
                </c:pt>
                <c:pt idx="313499">
                  <c:v>203007</c:v>
                </c:pt>
                <c:pt idx="313500">
                  <c:v>203007</c:v>
                </c:pt>
                <c:pt idx="313501">
                  <c:v>203007</c:v>
                </c:pt>
                <c:pt idx="313502">
                  <c:v>203007</c:v>
                </c:pt>
                <c:pt idx="313503">
                  <c:v>203007</c:v>
                </c:pt>
                <c:pt idx="313504">
                  <c:v>203007</c:v>
                </c:pt>
                <c:pt idx="313505">
                  <c:v>203007</c:v>
                </c:pt>
                <c:pt idx="313506">
                  <c:v>203007</c:v>
                </c:pt>
                <c:pt idx="313507">
                  <c:v>203007</c:v>
                </c:pt>
                <c:pt idx="313508">
                  <c:v>203007</c:v>
                </c:pt>
                <c:pt idx="313509">
                  <c:v>203007</c:v>
                </c:pt>
                <c:pt idx="313510">
                  <c:v>203007</c:v>
                </c:pt>
                <c:pt idx="313511">
                  <c:v>203007</c:v>
                </c:pt>
                <c:pt idx="313512">
                  <c:v>203007</c:v>
                </c:pt>
                <c:pt idx="313513">
                  <c:v>203007</c:v>
                </c:pt>
                <c:pt idx="313514">
                  <c:v>203007</c:v>
                </c:pt>
                <c:pt idx="313515">
                  <c:v>203007</c:v>
                </c:pt>
                <c:pt idx="313516">
                  <c:v>203007</c:v>
                </c:pt>
                <c:pt idx="313517">
                  <c:v>203007</c:v>
                </c:pt>
                <c:pt idx="313518">
                  <c:v>203007</c:v>
                </c:pt>
                <c:pt idx="313519">
                  <c:v>203007</c:v>
                </c:pt>
                <c:pt idx="313520">
                  <c:v>203007</c:v>
                </c:pt>
                <c:pt idx="313521">
                  <c:v>203007</c:v>
                </c:pt>
                <c:pt idx="313522">
                  <c:v>203007</c:v>
                </c:pt>
                <c:pt idx="313523">
                  <c:v>203007</c:v>
                </c:pt>
                <c:pt idx="313524">
                  <c:v>203007</c:v>
                </c:pt>
                <c:pt idx="313525">
                  <c:v>203007</c:v>
                </c:pt>
                <c:pt idx="313526">
                  <c:v>203007</c:v>
                </c:pt>
                <c:pt idx="313527">
                  <c:v>203007</c:v>
                </c:pt>
                <c:pt idx="313528">
                  <c:v>203007</c:v>
                </c:pt>
                <c:pt idx="313529">
                  <c:v>203007</c:v>
                </c:pt>
                <c:pt idx="313530">
                  <c:v>203007</c:v>
                </c:pt>
                <c:pt idx="313531">
                  <c:v>203007</c:v>
                </c:pt>
                <c:pt idx="313532">
                  <c:v>203007</c:v>
                </c:pt>
                <c:pt idx="313533">
                  <c:v>203007</c:v>
                </c:pt>
                <c:pt idx="313534">
                  <c:v>203007</c:v>
                </c:pt>
                <c:pt idx="313535">
                  <c:v>203007</c:v>
                </c:pt>
                <c:pt idx="313536">
                  <c:v>203007</c:v>
                </c:pt>
                <c:pt idx="313537">
                  <c:v>203007</c:v>
                </c:pt>
                <c:pt idx="313538">
                  <c:v>203007</c:v>
                </c:pt>
                <c:pt idx="313539">
                  <c:v>203007</c:v>
                </c:pt>
                <c:pt idx="313540">
                  <c:v>203007</c:v>
                </c:pt>
                <c:pt idx="313541">
                  <c:v>203007</c:v>
                </c:pt>
                <c:pt idx="313542">
                  <c:v>203007</c:v>
                </c:pt>
                <c:pt idx="313543">
                  <c:v>203007</c:v>
                </c:pt>
                <c:pt idx="313544">
                  <c:v>203007</c:v>
                </c:pt>
                <c:pt idx="313545">
                  <c:v>203007</c:v>
                </c:pt>
                <c:pt idx="313546">
                  <c:v>203007</c:v>
                </c:pt>
                <c:pt idx="313547">
                  <c:v>203007</c:v>
                </c:pt>
                <c:pt idx="313548">
                  <c:v>203007</c:v>
                </c:pt>
                <c:pt idx="313549">
                  <c:v>203007</c:v>
                </c:pt>
                <c:pt idx="313550">
                  <c:v>203007</c:v>
                </c:pt>
                <c:pt idx="313551">
                  <c:v>203007</c:v>
                </c:pt>
                <c:pt idx="313552">
                  <c:v>203007</c:v>
                </c:pt>
                <c:pt idx="313553">
                  <c:v>203007</c:v>
                </c:pt>
                <c:pt idx="313554">
                  <c:v>203007</c:v>
                </c:pt>
                <c:pt idx="313555">
                  <c:v>203007</c:v>
                </c:pt>
                <c:pt idx="313556">
                  <c:v>203007</c:v>
                </c:pt>
                <c:pt idx="313557">
                  <c:v>203007</c:v>
                </c:pt>
                <c:pt idx="313558">
                  <c:v>203007</c:v>
                </c:pt>
                <c:pt idx="313559">
                  <c:v>203007</c:v>
                </c:pt>
                <c:pt idx="313560">
                  <c:v>203007</c:v>
                </c:pt>
                <c:pt idx="313561">
                  <c:v>203007</c:v>
                </c:pt>
                <c:pt idx="313562">
                  <c:v>203007</c:v>
                </c:pt>
                <c:pt idx="313563">
                  <c:v>203007</c:v>
                </c:pt>
                <c:pt idx="313564">
                  <c:v>203007</c:v>
                </c:pt>
                <c:pt idx="313565">
                  <c:v>203007</c:v>
                </c:pt>
                <c:pt idx="313566">
                  <c:v>203007</c:v>
                </c:pt>
                <c:pt idx="313567">
                  <c:v>203007</c:v>
                </c:pt>
                <c:pt idx="313568">
                  <c:v>203007</c:v>
                </c:pt>
                <c:pt idx="313569">
                  <c:v>203007</c:v>
                </c:pt>
                <c:pt idx="313570">
                  <c:v>203007</c:v>
                </c:pt>
                <c:pt idx="313571">
                  <c:v>203007</c:v>
                </c:pt>
                <c:pt idx="313572">
                  <c:v>203007</c:v>
                </c:pt>
                <c:pt idx="313573">
                  <c:v>203007</c:v>
                </c:pt>
                <c:pt idx="313574">
                  <c:v>203007</c:v>
                </c:pt>
                <c:pt idx="313575">
                  <c:v>203007</c:v>
                </c:pt>
                <c:pt idx="313576">
                  <c:v>203007</c:v>
                </c:pt>
                <c:pt idx="313577">
                  <c:v>203007</c:v>
                </c:pt>
                <c:pt idx="313578">
                  <c:v>203007</c:v>
                </c:pt>
                <c:pt idx="313579">
                  <c:v>203007</c:v>
                </c:pt>
                <c:pt idx="313580">
                  <c:v>203007</c:v>
                </c:pt>
                <c:pt idx="313581">
                  <c:v>203007</c:v>
                </c:pt>
                <c:pt idx="313582">
                  <c:v>203007</c:v>
                </c:pt>
                <c:pt idx="313583">
                  <c:v>203007</c:v>
                </c:pt>
                <c:pt idx="313584">
                  <c:v>203007</c:v>
                </c:pt>
                <c:pt idx="313585">
                  <c:v>203007</c:v>
                </c:pt>
                <c:pt idx="313586">
                  <c:v>203007</c:v>
                </c:pt>
                <c:pt idx="313587">
                  <c:v>203007</c:v>
                </c:pt>
                <c:pt idx="313588">
                  <c:v>203007</c:v>
                </c:pt>
                <c:pt idx="313589">
                  <c:v>203007</c:v>
                </c:pt>
                <c:pt idx="313590">
                  <c:v>203007</c:v>
                </c:pt>
                <c:pt idx="313591">
                  <c:v>203007</c:v>
                </c:pt>
                <c:pt idx="313592">
                  <c:v>203007</c:v>
                </c:pt>
                <c:pt idx="313593">
                  <c:v>203007</c:v>
                </c:pt>
                <c:pt idx="313594">
                  <c:v>203007</c:v>
                </c:pt>
                <c:pt idx="313595">
                  <c:v>203007</c:v>
                </c:pt>
                <c:pt idx="313596">
                  <c:v>203007</c:v>
                </c:pt>
                <c:pt idx="313597">
                  <c:v>203007</c:v>
                </c:pt>
                <c:pt idx="313598">
                  <c:v>203007</c:v>
                </c:pt>
                <c:pt idx="313599">
                  <c:v>203007</c:v>
                </c:pt>
                <c:pt idx="313600">
                  <c:v>203007</c:v>
                </c:pt>
                <c:pt idx="313601">
                  <c:v>203007</c:v>
                </c:pt>
                <c:pt idx="313602">
                  <c:v>203007</c:v>
                </c:pt>
                <c:pt idx="313603">
                  <c:v>203007</c:v>
                </c:pt>
                <c:pt idx="313604">
                  <c:v>203007</c:v>
                </c:pt>
                <c:pt idx="313605">
                  <c:v>203007</c:v>
                </c:pt>
                <c:pt idx="313606">
                  <c:v>203007</c:v>
                </c:pt>
                <c:pt idx="313607">
                  <c:v>203007</c:v>
                </c:pt>
                <c:pt idx="313608">
                  <c:v>203007</c:v>
                </c:pt>
                <c:pt idx="313609">
                  <c:v>203007</c:v>
                </c:pt>
                <c:pt idx="313610">
                  <c:v>203007</c:v>
                </c:pt>
                <c:pt idx="313611">
                  <c:v>203007</c:v>
                </c:pt>
                <c:pt idx="313612">
                  <c:v>203007</c:v>
                </c:pt>
                <c:pt idx="313613">
                  <c:v>203007</c:v>
                </c:pt>
                <c:pt idx="313614">
                  <c:v>203007</c:v>
                </c:pt>
                <c:pt idx="313615">
                  <c:v>203007</c:v>
                </c:pt>
                <c:pt idx="313616">
                  <c:v>203007</c:v>
                </c:pt>
                <c:pt idx="313617">
                  <c:v>203007</c:v>
                </c:pt>
                <c:pt idx="313618">
                  <c:v>203007</c:v>
                </c:pt>
                <c:pt idx="313619">
                  <c:v>203007</c:v>
                </c:pt>
                <c:pt idx="313620">
                  <c:v>203007</c:v>
                </c:pt>
                <c:pt idx="313621">
                  <c:v>203007</c:v>
                </c:pt>
                <c:pt idx="313622">
                  <c:v>203007</c:v>
                </c:pt>
                <c:pt idx="313623">
                  <c:v>203007</c:v>
                </c:pt>
                <c:pt idx="313624">
                  <c:v>203007</c:v>
                </c:pt>
                <c:pt idx="313625">
                  <c:v>203007</c:v>
                </c:pt>
                <c:pt idx="313626">
                  <c:v>203007</c:v>
                </c:pt>
                <c:pt idx="313627">
                  <c:v>203007</c:v>
                </c:pt>
                <c:pt idx="313628">
                  <c:v>203007</c:v>
                </c:pt>
                <c:pt idx="313629">
                  <c:v>203007</c:v>
                </c:pt>
                <c:pt idx="313630">
                  <c:v>203007</c:v>
                </c:pt>
                <c:pt idx="313631">
                  <c:v>203007</c:v>
                </c:pt>
                <c:pt idx="313632">
                  <c:v>203007</c:v>
                </c:pt>
                <c:pt idx="313633">
                  <c:v>203007</c:v>
                </c:pt>
                <c:pt idx="313634">
                  <c:v>203007</c:v>
                </c:pt>
                <c:pt idx="313635">
                  <c:v>203007</c:v>
                </c:pt>
                <c:pt idx="313636">
                  <c:v>203007</c:v>
                </c:pt>
                <c:pt idx="313637">
                  <c:v>203007</c:v>
                </c:pt>
                <c:pt idx="313638">
                  <c:v>203007</c:v>
                </c:pt>
                <c:pt idx="313639">
                  <c:v>203007</c:v>
                </c:pt>
                <c:pt idx="313640">
                  <c:v>203007</c:v>
                </c:pt>
                <c:pt idx="313641">
                  <c:v>203007</c:v>
                </c:pt>
                <c:pt idx="313642">
                  <c:v>203007</c:v>
                </c:pt>
                <c:pt idx="313643">
                  <c:v>203007</c:v>
                </c:pt>
                <c:pt idx="313644">
                  <c:v>203007</c:v>
                </c:pt>
                <c:pt idx="313645">
                  <c:v>203007</c:v>
                </c:pt>
                <c:pt idx="313646">
                  <c:v>203007</c:v>
                </c:pt>
                <c:pt idx="313647">
                  <c:v>203007</c:v>
                </c:pt>
                <c:pt idx="313648">
                  <c:v>203007</c:v>
                </c:pt>
                <c:pt idx="313649">
                  <c:v>203007</c:v>
                </c:pt>
                <c:pt idx="313650">
                  <c:v>203007</c:v>
                </c:pt>
                <c:pt idx="313651">
                  <c:v>203007</c:v>
                </c:pt>
                <c:pt idx="313652">
                  <c:v>203007</c:v>
                </c:pt>
                <c:pt idx="313653">
                  <c:v>203007</c:v>
                </c:pt>
                <c:pt idx="313654">
                  <c:v>203007</c:v>
                </c:pt>
                <c:pt idx="313655">
                  <c:v>203007</c:v>
                </c:pt>
                <c:pt idx="313656">
                  <c:v>203007</c:v>
                </c:pt>
                <c:pt idx="313657">
                  <c:v>203007</c:v>
                </c:pt>
                <c:pt idx="313658">
                  <c:v>203007</c:v>
                </c:pt>
                <c:pt idx="313659">
                  <c:v>203007</c:v>
                </c:pt>
                <c:pt idx="313660">
                  <c:v>203007</c:v>
                </c:pt>
                <c:pt idx="313661">
                  <c:v>203007</c:v>
                </c:pt>
                <c:pt idx="313662">
                  <c:v>203007</c:v>
                </c:pt>
                <c:pt idx="313663">
                  <c:v>203007</c:v>
                </c:pt>
                <c:pt idx="313664">
                  <c:v>203007</c:v>
                </c:pt>
                <c:pt idx="313665">
                  <c:v>203007</c:v>
                </c:pt>
                <c:pt idx="313666">
                  <c:v>203007</c:v>
                </c:pt>
                <c:pt idx="313667">
                  <c:v>203007</c:v>
                </c:pt>
                <c:pt idx="313668">
                  <c:v>203007</c:v>
                </c:pt>
                <c:pt idx="313669">
                  <c:v>203007</c:v>
                </c:pt>
                <c:pt idx="313670">
                  <c:v>203007</c:v>
                </c:pt>
                <c:pt idx="313671">
                  <c:v>203007</c:v>
                </c:pt>
                <c:pt idx="313672">
                  <c:v>203007</c:v>
                </c:pt>
                <c:pt idx="313673">
                  <c:v>203007</c:v>
                </c:pt>
                <c:pt idx="313674">
                  <c:v>203007</c:v>
                </c:pt>
                <c:pt idx="313675">
                  <c:v>203007</c:v>
                </c:pt>
                <c:pt idx="313676">
                  <c:v>203007</c:v>
                </c:pt>
                <c:pt idx="313677">
                  <c:v>203007</c:v>
                </c:pt>
                <c:pt idx="313678">
                  <c:v>203007</c:v>
                </c:pt>
                <c:pt idx="313679">
                  <c:v>203007</c:v>
                </c:pt>
                <c:pt idx="313680">
                  <c:v>203007</c:v>
                </c:pt>
                <c:pt idx="313681">
                  <c:v>203007</c:v>
                </c:pt>
                <c:pt idx="313682">
                  <c:v>203007</c:v>
                </c:pt>
                <c:pt idx="313683">
                  <c:v>203007</c:v>
                </c:pt>
                <c:pt idx="313684">
                  <c:v>203007</c:v>
                </c:pt>
                <c:pt idx="313685">
                  <c:v>203007</c:v>
                </c:pt>
                <c:pt idx="313686">
                  <c:v>203007</c:v>
                </c:pt>
                <c:pt idx="313687">
                  <c:v>203007</c:v>
                </c:pt>
                <c:pt idx="313688">
                  <c:v>203007</c:v>
                </c:pt>
                <c:pt idx="313689">
                  <c:v>203007</c:v>
                </c:pt>
                <c:pt idx="313690">
                  <c:v>203007</c:v>
                </c:pt>
                <c:pt idx="313691">
                  <c:v>203007</c:v>
                </c:pt>
                <c:pt idx="313692">
                  <c:v>203007</c:v>
                </c:pt>
                <c:pt idx="313693">
                  <c:v>203007</c:v>
                </c:pt>
                <c:pt idx="313694">
                  <c:v>203007</c:v>
                </c:pt>
                <c:pt idx="313695">
                  <c:v>203007</c:v>
                </c:pt>
                <c:pt idx="313696">
                  <c:v>203007</c:v>
                </c:pt>
                <c:pt idx="313697">
                  <c:v>203007</c:v>
                </c:pt>
                <c:pt idx="313698">
                  <c:v>203007</c:v>
                </c:pt>
                <c:pt idx="313699">
                  <c:v>203007</c:v>
                </c:pt>
                <c:pt idx="313700">
                  <c:v>203007</c:v>
                </c:pt>
                <c:pt idx="313701">
                  <c:v>203007</c:v>
                </c:pt>
                <c:pt idx="313702">
                  <c:v>203007</c:v>
                </c:pt>
                <c:pt idx="313703">
                  <c:v>203007</c:v>
                </c:pt>
                <c:pt idx="313704">
                  <c:v>203007</c:v>
                </c:pt>
                <c:pt idx="313705">
                  <c:v>203007</c:v>
                </c:pt>
                <c:pt idx="313706">
                  <c:v>203007</c:v>
                </c:pt>
                <c:pt idx="313707">
                  <c:v>203007</c:v>
                </c:pt>
                <c:pt idx="313708">
                  <c:v>203007</c:v>
                </c:pt>
                <c:pt idx="313709">
                  <c:v>203007</c:v>
                </c:pt>
                <c:pt idx="313710">
                  <c:v>203007</c:v>
                </c:pt>
                <c:pt idx="313711">
                  <c:v>203007</c:v>
                </c:pt>
                <c:pt idx="313712">
                  <c:v>203007</c:v>
                </c:pt>
                <c:pt idx="313713">
                  <c:v>203007</c:v>
                </c:pt>
                <c:pt idx="313714">
                  <c:v>203007</c:v>
                </c:pt>
                <c:pt idx="313715">
                  <c:v>203007</c:v>
                </c:pt>
                <c:pt idx="313716">
                  <c:v>203007</c:v>
                </c:pt>
                <c:pt idx="313717">
                  <c:v>203007</c:v>
                </c:pt>
                <c:pt idx="313718">
                  <c:v>203007</c:v>
                </c:pt>
                <c:pt idx="313719">
                  <c:v>203007</c:v>
                </c:pt>
                <c:pt idx="313720">
                  <c:v>203007</c:v>
                </c:pt>
                <c:pt idx="313721">
                  <c:v>203007</c:v>
                </c:pt>
                <c:pt idx="313722">
                  <c:v>203007</c:v>
                </c:pt>
                <c:pt idx="313723">
                  <c:v>203007</c:v>
                </c:pt>
                <c:pt idx="313724">
                  <c:v>203007</c:v>
                </c:pt>
                <c:pt idx="313725">
                  <c:v>203007</c:v>
                </c:pt>
                <c:pt idx="313726">
                  <c:v>203007</c:v>
                </c:pt>
                <c:pt idx="313727">
                  <c:v>203007</c:v>
                </c:pt>
                <c:pt idx="313728">
                  <c:v>203007</c:v>
                </c:pt>
                <c:pt idx="313729">
                  <c:v>203007</c:v>
                </c:pt>
                <c:pt idx="313730">
                  <c:v>203007</c:v>
                </c:pt>
                <c:pt idx="313731">
                  <c:v>203007</c:v>
                </c:pt>
                <c:pt idx="313732">
                  <c:v>203007</c:v>
                </c:pt>
                <c:pt idx="313733">
                  <c:v>203007</c:v>
                </c:pt>
                <c:pt idx="313734">
                  <c:v>203007</c:v>
                </c:pt>
                <c:pt idx="313735">
                  <c:v>203007</c:v>
                </c:pt>
                <c:pt idx="313736">
                  <c:v>203007</c:v>
                </c:pt>
                <c:pt idx="313737">
                  <c:v>203007</c:v>
                </c:pt>
                <c:pt idx="313738">
                  <c:v>203007</c:v>
                </c:pt>
                <c:pt idx="313739">
                  <c:v>203007</c:v>
                </c:pt>
                <c:pt idx="313740">
                  <c:v>203007</c:v>
                </c:pt>
                <c:pt idx="313741">
                  <c:v>203007</c:v>
                </c:pt>
                <c:pt idx="313742">
                  <c:v>203007</c:v>
                </c:pt>
                <c:pt idx="313743">
                  <c:v>203007</c:v>
                </c:pt>
                <c:pt idx="313744">
                  <c:v>203007</c:v>
                </c:pt>
                <c:pt idx="313745">
                  <c:v>203007</c:v>
                </c:pt>
                <c:pt idx="313746">
                  <c:v>203007</c:v>
                </c:pt>
                <c:pt idx="313747">
                  <c:v>203007</c:v>
                </c:pt>
                <c:pt idx="313748">
                  <c:v>203007</c:v>
                </c:pt>
                <c:pt idx="313749">
                  <c:v>203007</c:v>
                </c:pt>
                <c:pt idx="313750">
                  <c:v>203007</c:v>
                </c:pt>
                <c:pt idx="313751">
                  <c:v>203007</c:v>
                </c:pt>
                <c:pt idx="313752">
                  <c:v>203007</c:v>
                </c:pt>
                <c:pt idx="313753">
                  <c:v>203007</c:v>
                </c:pt>
                <c:pt idx="313754">
                  <c:v>203007</c:v>
                </c:pt>
                <c:pt idx="313755">
                  <c:v>203007</c:v>
                </c:pt>
                <c:pt idx="313756">
                  <c:v>203007</c:v>
                </c:pt>
                <c:pt idx="313757">
                  <c:v>203007</c:v>
                </c:pt>
                <c:pt idx="313758">
                  <c:v>203007</c:v>
                </c:pt>
                <c:pt idx="313759">
                  <c:v>203007</c:v>
                </c:pt>
                <c:pt idx="313760">
                  <c:v>203007</c:v>
                </c:pt>
                <c:pt idx="313761">
                  <c:v>203007</c:v>
                </c:pt>
                <c:pt idx="313762">
                  <c:v>203007</c:v>
                </c:pt>
                <c:pt idx="313763">
                  <c:v>203007</c:v>
                </c:pt>
                <c:pt idx="313764">
                  <c:v>203007</c:v>
                </c:pt>
                <c:pt idx="313765">
                  <c:v>203007</c:v>
                </c:pt>
                <c:pt idx="313766">
                  <c:v>203007</c:v>
                </c:pt>
                <c:pt idx="313767">
                  <c:v>203007</c:v>
                </c:pt>
                <c:pt idx="313768">
                  <c:v>203007</c:v>
                </c:pt>
                <c:pt idx="313769">
                  <c:v>203007</c:v>
                </c:pt>
                <c:pt idx="313770">
                  <c:v>203007</c:v>
                </c:pt>
                <c:pt idx="313771">
                  <c:v>203007</c:v>
                </c:pt>
                <c:pt idx="313772">
                  <c:v>203007</c:v>
                </c:pt>
                <c:pt idx="313773">
                  <c:v>203007</c:v>
                </c:pt>
                <c:pt idx="313774">
                  <c:v>203007</c:v>
                </c:pt>
                <c:pt idx="313775">
                  <c:v>203007</c:v>
                </c:pt>
                <c:pt idx="313776">
                  <c:v>203007</c:v>
                </c:pt>
                <c:pt idx="313777">
                  <c:v>203007</c:v>
                </c:pt>
                <c:pt idx="313778">
                  <c:v>203007</c:v>
                </c:pt>
                <c:pt idx="313779">
                  <c:v>203007</c:v>
                </c:pt>
                <c:pt idx="313780">
                  <c:v>203007</c:v>
                </c:pt>
                <c:pt idx="313781">
                  <c:v>203007</c:v>
                </c:pt>
                <c:pt idx="313782">
                  <c:v>203007</c:v>
                </c:pt>
                <c:pt idx="313783">
                  <c:v>203007</c:v>
                </c:pt>
                <c:pt idx="313784">
                  <c:v>203007</c:v>
                </c:pt>
                <c:pt idx="313785">
                  <c:v>203007</c:v>
                </c:pt>
                <c:pt idx="313786">
                  <c:v>203007</c:v>
                </c:pt>
                <c:pt idx="313787">
                  <c:v>203007</c:v>
                </c:pt>
                <c:pt idx="313788">
                  <c:v>203007</c:v>
                </c:pt>
                <c:pt idx="313789">
                  <c:v>203007</c:v>
                </c:pt>
                <c:pt idx="313790">
                  <c:v>203007</c:v>
                </c:pt>
                <c:pt idx="313791">
                  <c:v>203007</c:v>
                </c:pt>
                <c:pt idx="313792">
                  <c:v>203007</c:v>
                </c:pt>
                <c:pt idx="313793">
                  <c:v>203007</c:v>
                </c:pt>
                <c:pt idx="313794">
                  <c:v>203007</c:v>
                </c:pt>
                <c:pt idx="313795">
                  <c:v>203007</c:v>
                </c:pt>
                <c:pt idx="313796">
                  <c:v>203007</c:v>
                </c:pt>
                <c:pt idx="313797">
                  <c:v>203007</c:v>
                </c:pt>
                <c:pt idx="313798">
                  <c:v>203007</c:v>
                </c:pt>
                <c:pt idx="313799">
                  <c:v>203007</c:v>
                </c:pt>
                <c:pt idx="313800">
                  <c:v>203007</c:v>
                </c:pt>
                <c:pt idx="313801">
                  <c:v>203007</c:v>
                </c:pt>
                <c:pt idx="313802">
                  <c:v>203007</c:v>
                </c:pt>
                <c:pt idx="313803">
                  <c:v>203007</c:v>
                </c:pt>
                <c:pt idx="313804">
                  <c:v>203007</c:v>
                </c:pt>
                <c:pt idx="313805">
                  <c:v>203007</c:v>
                </c:pt>
                <c:pt idx="313806">
                  <c:v>203007</c:v>
                </c:pt>
                <c:pt idx="313807">
                  <c:v>203007</c:v>
                </c:pt>
                <c:pt idx="313808">
                  <c:v>203007</c:v>
                </c:pt>
                <c:pt idx="313809">
                  <c:v>203007</c:v>
                </c:pt>
                <c:pt idx="313810">
                  <c:v>203007</c:v>
                </c:pt>
                <c:pt idx="313811">
                  <c:v>203007</c:v>
                </c:pt>
                <c:pt idx="313812">
                  <c:v>203007</c:v>
                </c:pt>
                <c:pt idx="313813">
                  <c:v>203007</c:v>
                </c:pt>
                <c:pt idx="313814">
                  <c:v>203007</c:v>
                </c:pt>
                <c:pt idx="313815">
                  <c:v>203007</c:v>
                </c:pt>
                <c:pt idx="313816">
                  <c:v>203007</c:v>
                </c:pt>
                <c:pt idx="313817">
                  <c:v>203007</c:v>
                </c:pt>
                <c:pt idx="313818">
                  <c:v>203007</c:v>
                </c:pt>
                <c:pt idx="313819">
                  <c:v>203007</c:v>
                </c:pt>
                <c:pt idx="313820">
                  <c:v>203007</c:v>
                </c:pt>
                <c:pt idx="313821">
                  <c:v>203007</c:v>
                </c:pt>
                <c:pt idx="313822">
                  <c:v>203007</c:v>
                </c:pt>
                <c:pt idx="313823">
                  <c:v>203007</c:v>
                </c:pt>
                <c:pt idx="313824">
                  <c:v>203007</c:v>
                </c:pt>
                <c:pt idx="313825">
                  <c:v>203007</c:v>
                </c:pt>
                <c:pt idx="313826">
                  <c:v>203007</c:v>
                </c:pt>
                <c:pt idx="313827">
                  <c:v>203007</c:v>
                </c:pt>
                <c:pt idx="313828">
                  <c:v>203007</c:v>
                </c:pt>
                <c:pt idx="313829">
                  <c:v>203007</c:v>
                </c:pt>
                <c:pt idx="313830">
                  <c:v>203007</c:v>
                </c:pt>
                <c:pt idx="313831">
                  <c:v>203007</c:v>
                </c:pt>
                <c:pt idx="313832">
                  <c:v>203007</c:v>
                </c:pt>
                <c:pt idx="313833">
                  <c:v>203007</c:v>
                </c:pt>
                <c:pt idx="313834">
                  <c:v>203007</c:v>
                </c:pt>
                <c:pt idx="313835">
                  <c:v>203007</c:v>
                </c:pt>
                <c:pt idx="313836">
                  <c:v>203007</c:v>
                </c:pt>
                <c:pt idx="313837">
                  <c:v>203007</c:v>
                </c:pt>
                <c:pt idx="313838">
                  <c:v>203007</c:v>
                </c:pt>
                <c:pt idx="313839">
                  <c:v>203007</c:v>
                </c:pt>
                <c:pt idx="313840">
                  <c:v>203007</c:v>
                </c:pt>
                <c:pt idx="313841">
                  <c:v>203007</c:v>
                </c:pt>
                <c:pt idx="313842">
                  <c:v>203007</c:v>
                </c:pt>
                <c:pt idx="313843">
                  <c:v>203007</c:v>
                </c:pt>
                <c:pt idx="313844">
                  <c:v>203007</c:v>
                </c:pt>
                <c:pt idx="313845">
                  <c:v>203007</c:v>
                </c:pt>
                <c:pt idx="313846">
                  <c:v>203007</c:v>
                </c:pt>
                <c:pt idx="313847">
                  <c:v>203007</c:v>
                </c:pt>
                <c:pt idx="313848">
                  <c:v>203007</c:v>
                </c:pt>
                <c:pt idx="313849">
                  <c:v>203007</c:v>
                </c:pt>
                <c:pt idx="313850">
                  <c:v>203007</c:v>
                </c:pt>
                <c:pt idx="313851">
                  <c:v>203007</c:v>
                </c:pt>
                <c:pt idx="313852">
                  <c:v>203007</c:v>
                </c:pt>
                <c:pt idx="313853">
                  <c:v>203007</c:v>
                </c:pt>
                <c:pt idx="313854">
                  <c:v>203007</c:v>
                </c:pt>
                <c:pt idx="313855">
                  <c:v>203007</c:v>
                </c:pt>
                <c:pt idx="313856">
                  <c:v>203007</c:v>
                </c:pt>
                <c:pt idx="313857">
                  <c:v>203007</c:v>
                </c:pt>
                <c:pt idx="313858">
                  <c:v>203007</c:v>
                </c:pt>
                <c:pt idx="313859">
                  <c:v>203007</c:v>
                </c:pt>
                <c:pt idx="313860">
                  <c:v>203007</c:v>
                </c:pt>
                <c:pt idx="313861">
                  <c:v>203007</c:v>
                </c:pt>
                <c:pt idx="313862">
                  <c:v>203007</c:v>
                </c:pt>
                <c:pt idx="313863">
                  <c:v>203007</c:v>
                </c:pt>
                <c:pt idx="313864">
                  <c:v>203007</c:v>
                </c:pt>
                <c:pt idx="313865">
                  <c:v>203007</c:v>
                </c:pt>
                <c:pt idx="313866">
                  <c:v>203007</c:v>
                </c:pt>
                <c:pt idx="313867">
                  <c:v>203007</c:v>
                </c:pt>
                <c:pt idx="313868">
                  <c:v>203007</c:v>
                </c:pt>
                <c:pt idx="313869">
                  <c:v>203007</c:v>
                </c:pt>
                <c:pt idx="313870">
                  <c:v>203007</c:v>
                </c:pt>
                <c:pt idx="313871">
                  <c:v>203007</c:v>
                </c:pt>
                <c:pt idx="313872">
                  <c:v>203007</c:v>
                </c:pt>
                <c:pt idx="313873">
                  <c:v>203007</c:v>
                </c:pt>
                <c:pt idx="313874">
                  <c:v>203007</c:v>
                </c:pt>
                <c:pt idx="313875">
                  <c:v>203007</c:v>
                </c:pt>
                <c:pt idx="313876">
                  <c:v>203007</c:v>
                </c:pt>
                <c:pt idx="313877">
                  <c:v>203007</c:v>
                </c:pt>
                <c:pt idx="313878">
                  <c:v>203007</c:v>
                </c:pt>
                <c:pt idx="313879">
                  <c:v>203007</c:v>
                </c:pt>
                <c:pt idx="313880">
                  <c:v>203007</c:v>
                </c:pt>
                <c:pt idx="313881">
                  <c:v>203007</c:v>
                </c:pt>
                <c:pt idx="313882">
                  <c:v>203007</c:v>
                </c:pt>
                <c:pt idx="313883">
                  <c:v>203007</c:v>
                </c:pt>
                <c:pt idx="313884">
                  <c:v>203007</c:v>
                </c:pt>
                <c:pt idx="313885">
                  <c:v>203007</c:v>
                </c:pt>
                <c:pt idx="313886">
                  <c:v>203007</c:v>
                </c:pt>
                <c:pt idx="313887">
                  <c:v>203007</c:v>
                </c:pt>
                <c:pt idx="313888">
                  <c:v>203007</c:v>
                </c:pt>
                <c:pt idx="313889">
                  <c:v>203007</c:v>
                </c:pt>
                <c:pt idx="313890">
                  <c:v>203007</c:v>
                </c:pt>
                <c:pt idx="313891">
                  <c:v>203007</c:v>
                </c:pt>
                <c:pt idx="313892">
                  <c:v>203007</c:v>
                </c:pt>
                <c:pt idx="313893">
                  <c:v>203007</c:v>
                </c:pt>
                <c:pt idx="313894">
                  <c:v>203007</c:v>
                </c:pt>
                <c:pt idx="313895">
                  <c:v>203007</c:v>
                </c:pt>
                <c:pt idx="313896">
                  <c:v>203007</c:v>
                </c:pt>
                <c:pt idx="313897">
                  <c:v>203007</c:v>
                </c:pt>
                <c:pt idx="313898">
                  <c:v>203007</c:v>
                </c:pt>
                <c:pt idx="313899">
                  <c:v>203007</c:v>
                </c:pt>
                <c:pt idx="313900">
                  <c:v>203007</c:v>
                </c:pt>
                <c:pt idx="313901">
                  <c:v>203007</c:v>
                </c:pt>
                <c:pt idx="313902">
                  <c:v>203007</c:v>
                </c:pt>
                <c:pt idx="313903">
                  <c:v>203007</c:v>
                </c:pt>
                <c:pt idx="313904">
                  <c:v>203007</c:v>
                </c:pt>
                <c:pt idx="313905">
                  <c:v>203007</c:v>
                </c:pt>
                <c:pt idx="313906">
                  <c:v>203007</c:v>
                </c:pt>
                <c:pt idx="313907">
                  <c:v>203007</c:v>
                </c:pt>
                <c:pt idx="313908">
                  <c:v>203007</c:v>
                </c:pt>
                <c:pt idx="313909">
                  <c:v>203007</c:v>
                </c:pt>
                <c:pt idx="313910">
                  <c:v>203007</c:v>
                </c:pt>
                <c:pt idx="313911">
                  <c:v>203007</c:v>
                </c:pt>
                <c:pt idx="313912">
                  <c:v>203007</c:v>
                </c:pt>
                <c:pt idx="313913">
                  <c:v>203007</c:v>
                </c:pt>
                <c:pt idx="313914">
                  <c:v>203007</c:v>
                </c:pt>
                <c:pt idx="313915">
                  <c:v>203007</c:v>
                </c:pt>
                <c:pt idx="313916">
                  <c:v>203007</c:v>
                </c:pt>
                <c:pt idx="313917">
                  <c:v>203007</c:v>
                </c:pt>
                <c:pt idx="313918">
                  <c:v>203007</c:v>
                </c:pt>
                <c:pt idx="313919">
                  <c:v>203007</c:v>
                </c:pt>
                <c:pt idx="313920">
                  <c:v>203007</c:v>
                </c:pt>
                <c:pt idx="313921">
                  <c:v>203007</c:v>
                </c:pt>
                <c:pt idx="313922">
                  <c:v>203007</c:v>
                </c:pt>
                <c:pt idx="313923">
                  <c:v>203007</c:v>
                </c:pt>
                <c:pt idx="313924">
                  <c:v>203007</c:v>
                </c:pt>
                <c:pt idx="313925">
                  <c:v>203007</c:v>
                </c:pt>
                <c:pt idx="313926">
                  <c:v>203007</c:v>
                </c:pt>
                <c:pt idx="313927">
                  <c:v>203007</c:v>
                </c:pt>
                <c:pt idx="313928">
                  <c:v>203007</c:v>
                </c:pt>
                <c:pt idx="313929">
                  <c:v>203007</c:v>
                </c:pt>
                <c:pt idx="313930">
                  <c:v>203007</c:v>
                </c:pt>
                <c:pt idx="313931">
                  <c:v>203007</c:v>
                </c:pt>
                <c:pt idx="313932">
                  <c:v>203007</c:v>
                </c:pt>
                <c:pt idx="313933">
                  <c:v>203007</c:v>
                </c:pt>
                <c:pt idx="313934">
                  <c:v>203007</c:v>
                </c:pt>
                <c:pt idx="313935">
                  <c:v>203007</c:v>
                </c:pt>
                <c:pt idx="313936">
                  <c:v>203007</c:v>
                </c:pt>
                <c:pt idx="313937">
                  <c:v>203007</c:v>
                </c:pt>
                <c:pt idx="313938">
                  <c:v>203007</c:v>
                </c:pt>
                <c:pt idx="313939">
                  <c:v>203007</c:v>
                </c:pt>
                <c:pt idx="313940">
                  <c:v>203007</c:v>
                </c:pt>
                <c:pt idx="313941">
                  <c:v>203007</c:v>
                </c:pt>
                <c:pt idx="313942">
                  <c:v>203007</c:v>
                </c:pt>
                <c:pt idx="313943">
                  <c:v>203007</c:v>
                </c:pt>
                <c:pt idx="313944">
                  <c:v>203007</c:v>
                </c:pt>
                <c:pt idx="313945">
                  <c:v>203007</c:v>
                </c:pt>
                <c:pt idx="313946">
                  <c:v>203007</c:v>
                </c:pt>
                <c:pt idx="313947">
                  <c:v>203007</c:v>
                </c:pt>
                <c:pt idx="313948">
                  <c:v>203007</c:v>
                </c:pt>
                <c:pt idx="313949">
                  <c:v>203007</c:v>
                </c:pt>
                <c:pt idx="313950">
                  <c:v>203007</c:v>
                </c:pt>
                <c:pt idx="313951">
                  <c:v>203007</c:v>
                </c:pt>
                <c:pt idx="313952">
                  <c:v>203007</c:v>
                </c:pt>
                <c:pt idx="313953">
                  <c:v>203007</c:v>
                </c:pt>
                <c:pt idx="313954">
                  <c:v>203007</c:v>
                </c:pt>
                <c:pt idx="313955">
                  <c:v>203007</c:v>
                </c:pt>
                <c:pt idx="313956">
                  <c:v>203007</c:v>
                </c:pt>
                <c:pt idx="313957">
                  <c:v>203007</c:v>
                </c:pt>
                <c:pt idx="313958">
                  <c:v>203007</c:v>
                </c:pt>
                <c:pt idx="313959">
                  <c:v>203007</c:v>
                </c:pt>
                <c:pt idx="313960">
                  <c:v>203007</c:v>
                </c:pt>
                <c:pt idx="313961">
                  <c:v>203007</c:v>
                </c:pt>
                <c:pt idx="313962">
                  <c:v>203007</c:v>
                </c:pt>
                <c:pt idx="313963">
                  <c:v>203007</c:v>
                </c:pt>
                <c:pt idx="313964">
                  <c:v>203007</c:v>
                </c:pt>
                <c:pt idx="313965">
                  <c:v>203007</c:v>
                </c:pt>
                <c:pt idx="313966">
                  <c:v>203007</c:v>
                </c:pt>
                <c:pt idx="313967">
                  <c:v>203007</c:v>
                </c:pt>
                <c:pt idx="313968">
                  <c:v>203007</c:v>
                </c:pt>
                <c:pt idx="313969">
                  <c:v>203007</c:v>
                </c:pt>
                <c:pt idx="313970">
                  <c:v>203007</c:v>
                </c:pt>
                <c:pt idx="313971">
                  <c:v>203007</c:v>
                </c:pt>
                <c:pt idx="313972">
                  <c:v>203007</c:v>
                </c:pt>
                <c:pt idx="313973">
                  <c:v>203007</c:v>
                </c:pt>
                <c:pt idx="313974">
                  <c:v>203007</c:v>
                </c:pt>
                <c:pt idx="313975">
                  <c:v>203007</c:v>
                </c:pt>
                <c:pt idx="313976">
                  <c:v>203007</c:v>
                </c:pt>
                <c:pt idx="313977">
                  <c:v>203007</c:v>
                </c:pt>
                <c:pt idx="313978">
                  <c:v>203007</c:v>
                </c:pt>
                <c:pt idx="313979">
                  <c:v>203007</c:v>
                </c:pt>
                <c:pt idx="313980">
                  <c:v>203007</c:v>
                </c:pt>
                <c:pt idx="313981">
                  <c:v>203007</c:v>
                </c:pt>
                <c:pt idx="313982">
                  <c:v>203007</c:v>
                </c:pt>
                <c:pt idx="313983">
                  <c:v>203007</c:v>
                </c:pt>
                <c:pt idx="313984">
                  <c:v>203007</c:v>
                </c:pt>
                <c:pt idx="313985">
                  <c:v>203007</c:v>
                </c:pt>
                <c:pt idx="313986">
                  <c:v>203007</c:v>
                </c:pt>
                <c:pt idx="313987">
                  <c:v>203007</c:v>
                </c:pt>
                <c:pt idx="313988">
                  <c:v>203007</c:v>
                </c:pt>
                <c:pt idx="313989">
                  <c:v>203007</c:v>
                </c:pt>
                <c:pt idx="313990">
                  <c:v>203007</c:v>
                </c:pt>
                <c:pt idx="313991">
                  <c:v>203007</c:v>
                </c:pt>
                <c:pt idx="313992">
                  <c:v>203007</c:v>
                </c:pt>
                <c:pt idx="313993">
                  <c:v>203007</c:v>
                </c:pt>
                <c:pt idx="313994">
                  <c:v>203007</c:v>
                </c:pt>
                <c:pt idx="313995">
                  <c:v>203007</c:v>
                </c:pt>
                <c:pt idx="313996">
                  <c:v>203007</c:v>
                </c:pt>
                <c:pt idx="313997">
                  <c:v>203007</c:v>
                </c:pt>
                <c:pt idx="313998">
                  <c:v>203007</c:v>
                </c:pt>
                <c:pt idx="313999">
                  <c:v>203007</c:v>
                </c:pt>
                <c:pt idx="314000">
                  <c:v>203007</c:v>
                </c:pt>
                <c:pt idx="314001">
                  <c:v>203007</c:v>
                </c:pt>
                <c:pt idx="314002">
                  <c:v>203007</c:v>
                </c:pt>
                <c:pt idx="314003">
                  <c:v>203007</c:v>
                </c:pt>
                <c:pt idx="314004">
                  <c:v>203007</c:v>
                </c:pt>
                <c:pt idx="314005">
                  <c:v>203007</c:v>
                </c:pt>
                <c:pt idx="314006">
                  <c:v>203007</c:v>
                </c:pt>
                <c:pt idx="314007">
                  <c:v>203007</c:v>
                </c:pt>
                <c:pt idx="314008">
                  <c:v>203007</c:v>
                </c:pt>
                <c:pt idx="314009">
                  <c:v>203007</c:v>
                </c:pt>
                <c:pt idx="314010">
                  <c:v>203007</c:v>
                </c:pt>
                <c:pt idx="314011">
                  <c:v>203007</c:v>
                </c:pt>
                <c:pt idx="314012">
                  <c:v>203007</c:v>
                </c:pt>
                <c:pt idx="314013">
                  <c:v>203007</c:v>
                </c:pt>
                <c:pt idx="314014">
                  <c:v>203007</c:v>
                </c:pt>
                <c:pt idx="314015">
                  <c:v>203007</c:v>
                </c:pt>
                <c:pt idx="314016">
                  <c:v>203007</c:v>
                </c:pt>
                <c:pt idx="314017">
                  <c:v>203007</c:v>
                </c:pt>
                <c:pt idx="314018">
                  <c:v>203007</c:v>
                </c:pt>
                <c:pt idx="314019">
                  <c:v>203007</c:v>
                </c:pt>
                <c:pt idx="314020">
                  <c:v>203007</c:v>
                </c:pt>
                <c:pt idx="314021">
                  <c:v>203007</c:v>
                </c:pt>
                <c:pt idx="314022">
                  <c:v>203007</c:v>
                </c:pt>
                <c:pt idx="314023">
                  <c:v>203007</c:v>
                </c:pt>
                <c:pt idx="314024">
                  <c:v>203007</c:v>
                </c:pt>
                <c:pt idx="314025">
                  <c:v>203007</c:v>
                </c:pt>
                <c:pt idx="314026">
                  <c:v>203007</c:v>
                </c:pt>
                <c:pt idx="314027">
                  <c:v>203007</c:v>
                </c:pt>
                <c:pt idx="314028">
                  <c:v>203007</c:v>
                </c:pt>
                <c:pt idx="314029">
                  <c:v>203007</c:v>
                </c:pt>
                <c:pt idx="314030">
                  <c:v>203007</c:v>
                </c:pt>
                <c:pt idx="314031">
                  <c:v>203007</c:v>
                </c:pt>
                <c:pt idx="314032">
                  <c:v>203007</c:v>
                </c:pt>
                <c:pt idx="314033">
                  <c:v>203007</c:v>
                </c:pt>
                <c:pt idx="314034">
                  <c:v>203007</c:v>
                </c:pt>
                <c:pt idx="314035">
                  <c:v>203007</c:v>
                </c:pt>
                <c:pt idx="314036">
                  <c:v>203007</c:v>
                </c:pt>
                <c:pt idx="314037">
                  <c:v>203007</c:v>
                </c:pt>
                <c:pt idx="314038">
                  <c:v>203007</c:v>
                </c:pt>
                <c:pt idx="314039">
                  <c:v>203007</c:v>
                </c:pt>
                <c:pt idx="314040">
                  <c:v>203007</c:v>
                </c:pt>
                <c:pt idx="314041">
                  <c:v>203007</c:v>
                </c:pt>
                <c:pt idx="314042">
                  <c:v>203007</c:v>
                </c:pt>
                <c:pt idx="314043">
                  <c:v>203007</c:v>
                </c:pt>
                <c:pt idx="314044">
                  <c:v>203007</c:v>
                </c:pt>
                <c:pt idx="314045">
                  <c:v>203007</c:v>
                </c:pt>
                <c:pt idx="314046">
                  <c:v>203007</c:v>
                </c:pt>
                <c:pt idx="314047">
                  <c:v>203007</c:v>
                </c:pt>
                <c:pt idx="314048">
                  <c:v>39690</c:v>
                </c:pt>
                <c:pt idx="314049">
                  <c:v>39690</c:v>
                </c:pt>
                <c:pt idx="314050">
                  <c:v>39690</c:v>
                </c:pt>
                <c:pt idx="314051">
                  <c:v>39690</c:v>
                </c:pt>
                <c:pt idx="314052">
                  <c:v>39690</c:v>
                </c:pt>
                <c:pt idx="314053">
                  <c:v>39690</c:v>
                </c:pt>
                <c:pt idx="314054">
                  <c:v>39690</c:v>
                </c:pt>
                <c:pt idx="314055">
                  <c:v>39690</c:v>
                </c:pt>
                <c:pt idx="314056">
                  <c:v>39690</c:v>
                </c:pt>
                <c:pt idx="314057">
                  <c:v>39690</c:v>
                </c:pt>
                <c:pt idx="314058">
                  <c:v>39690</c:v>
                </c:pt>
                <c:pt idx="314059">
                  <c:v>39690</c:v>
                </c:pt>
                <c:pt idx="314060">
                  <c:v>39690</c:v>
                </c:pt>
                <c:pt idx="314061">
                  <c:v>39690</c:v>
                </c:pt>
                <c:pt idx="314062">
                  <c:v>39690</c:v>
                </c:pt>
                <c:pt idx="314063">
                  <c:v>39690</c:v>
                </c:pt>
                <c:pt idx="314064">
                  <c:v>39690</c:v>
                </c:pt>
                <c:pt idx="314065">
                  <c:v>39690</c:v>
                </c:pt>
                <c:pt idx="314066">
                  <c:v>39690</c:v>
                </c:pt>
                <c:pt idx="314067">
                  <c:v>39690</c:v>
                </c:pt>
                <c:pt idx="314068">
                  <c:v>39690</c:v>
                </c:pt>
                <c:pt idx="314069">
                  <c:v>39690</c:v>
                </c:pt>
                <c:pt idx="314070">
                  <c:v>39690</c:v>
                </c:pt>
                <c:pt idx="314071">
                  <c:v>39690</c:v>
                </c:pt>
                <c:pt idx="314072">
                  <c:v>39690</c:v>
                </c:pt>
                <c:pt idx="314073">
                  <c:v>39690</c:v>
                </c:pt>
                <c:pt idx="314074">
                  <c:v>39690</c:v>
                </c:pt>
                <c:pt idx="314075">
                  <c:v>39690</c:v>
                </c:pt>
                <c:pt idx="314076">
                  <c:v>39690</c:v>
                </c:pt>
                <c:pt idx="314077">
                  <c:v>39690</c:v>
                </c:pt>
                <c:pt idx="314078">
                  <c:v>39690</c:v>
                </c:pt>
                <c:pt idx="314079">
                  <c:v>39690</c:v>
                </c:pt>
                <c:pt idx="314080">
                  <c:v>39690</c:v>
                </c:pt>
                <c:pt idx="314081">
                  <c:v>39690</c:v>
                </c:pt>
                <c:pt idx="314082">
                  <c:v>39690</c:v>
                </c:pt>
                <c:pt idx="314083">
                  <c:v>39690</c:v>
                </c:pt>
                <c:pt idx="314084">
                  <c:v>39690</c:v>
                </c:pt>
                <c:pt idx="314085">
                  <c:v>39690</c:v>
                </c:pt>
                <c:pt idx="314086">
                  <c:v>39690</c:v>
                </c:pt>
                <c:pt idx="314087">
                  <c:v>39690</c:v>
                </c:pt>
                <c:pt idx="314088">
                  <c:v>39690</c:v>
                </c:pt>
                <c:pt idx="314089">
                  <c:v>39690</c:v>
                </c:pt>
                <c:pt idx="314090">
                  <c:v>39690</c:v>
                </c:pt>
                <c:pt idx="314091">
                  <c:v>39690</c:v>
                </c:pt>
                <c:pt idx="314092">
                  <c:v>39690</c:v>
                </c:pt>
                <c:pt idx="314093">
                  <c:v>39690</c:v>
                </c:pt>
                <c:pt idx="314094">
                  <c:v>39690</c:v>
                </c:pt>
                <c:pt idx="314095">
                  <c:v>39690</c:v>
                </c:pt>
                <c:pt idx="314096">
                  <c:v>39690</c:v>
                </c:pt>
                <c:pt idx="314097">
                  <c:v>39690</c:v>
                </c:pt>
                <c:pt idx="314098">
                  <c:v>39690</c:v>
                </c:pt>
                <c:pt idx="314099">
                  <c:v>39690</c:v>
                </c:pt>
                <c:pt idx="314100">
                  <c:v>39690</c:v>
                </c:pt>
                <c:pt idx="314101">
                  <c:v>39690</c:v>
                </c:pt>
                <c:pt idx="314102">
                  <c:v>39690</c:v>
                </c:pt>
                <c:pt idx="314103">
                  <c:v>39690</c:v>
                </c:pt>
                <c:pt idx="314104">
                  <c:v>39690</c:v>
                </c:pt>
                <c:pt idx="314105">
                  <c:v>39690</c:v>
                </c:pt>
                <c:pt idx="314106">
                  <c:v>39690</c:v>
                </c:pt>
                <c:pt idx="314107">
                  <c:v>39690</c:v>
                </c:pt>
                <c:pt idx="314108">
                  <c:v>39690</c:v>
                </c:pt>
                <c:pt idx="314109">
                  <c:v>39690</c:v>
                </c:pt>
                <c:pt idx="314110">
                  <c:v>39690</c:v>
                </c:pt>
                <c:pt idx="314111">
                  <c:v>39690</c:v>
                </c:pt>
                <c:pt idx="314112">
                  <c:v>39690</c:v>
                </c:pt>
                <c:pt idx="314113">
                  <c:v>39690</c:v>
                </c:pt>
                <c:pt idx="314114">
                  <c:v>39690</c:v>
                </c:pt>
                <c:pt idx="314115">
                  <c:v>39690</c:v>
                </c:pt>
                <c:pt idx="314116">
                  <c:v>39690</c:v>
                </c:pt>
                <c:pt idx="314117">
                  <c:v>39690</c:v>
                </c:pt>
                <c:pt idx="314118">
                  <c:v>39690</c:v>
                </c:pt>
                <c:pt idx="314119">
                  <c:v>39690</c:v>
                </c:pt>
                <c:pt idx="314120">
                  <c:v>39690</c:v>
                </c:pt>
                <c:pt idx="314121">
                  <c:v>39690</c:v>
                </c:pt>
                <c:pt idx="314122">
                  <c:v>39690</c:v>
                </c:pt>
                <c:pt idx="314123">
                  <c:v>39690</c:v>
                </c:pt>
                <c:pt idx="314124">
                  <c:v>39690</c:v>
                </c:pt>
                <c:pt idx="314125">
                  <c:v>39690</c:v>
                </c:pt>
                <c:pt idx="314126">
                  <c:v>39690</c:v>
                </c:pt>
                <c:pt idx="314127">
                  <c:v>39690</c:v>
                </c:pt>
                <c:pt idx="314128">
                  <c:v>39690</c:v>
                </c:pt>
                <c:pt idx="314129">
                  <c:v>39690</c:v>
                </c:pt>
                <c:pt idx="314130">
                  <c:v>39690</c:v>
                </c:pt>
                <c:pt idx="314131">
                  <c:v>39690</c:v>
                </c:pt>
                <c:pt idx="314132">
                  <c:v>39690</c:v>
                </c:pt>
                <c:pt idx="314133">
                  <c:v>39690</c:v>
                </c:pt>
                <c:pt idx="314134">
                  <c:v>39690</c:v>
                </c:pt>
                <c:pt idx="314135">
                  <c:v>39690</c:v>
                </c:pt>
                <c:pt idx="314136">
                  <c:v>39690</c:v>
                </c:pt>
                <c:pt idx="314137">
                  <c:v>39690</c:v>
                </c:pt>
                <c:pt idx="314138">
                  <c:v>39690</c:v>
                </c:pt>
                <c:pt idx="314139">
                  <c:v>39690</c:v>
                </c:pt>
                <c:pt idx="314140">
                  <c:v>39690</c:v>
                </c:pt>
                <c:pt idx="314141">
                  <c:v>39690</c:v>
                </c:pt>
                <c:pt idx="314142">
                  <c:v>39690</c:v>
                </c:pt>
                <c:pt idx="314143">
                  <c:v>39690</c:v>
                </c:pt>
                <c:pt idx="314144">
                  <c:v>39690</c:v>
                </c:pt>
                <c:pt idx="314145">
                  <c:v>39690</c:v>
                </c:pt>
                <c:pt idx="314146">
                  <c:v>39690</c:v>
                </c:pt>
                <c:pt idx="314147">
                  <c:v>39690</c:v>
                </c:pt>
                <c:pt idx="314148">
                  <c:v>39690</c:v>
                </c:pt>
                <c:pt idx="314149">
                  <c:v>39690</c:v>
                </c:pt>
                <c:pt idx="314150">
                  <c:v>39690</c:v>
                </c:pt>
                <c:pt idx="314151">
                  <c:v>39690</c:v>
                </c:pt>
                <c:pt idx="314152">
                  <c:v>39690</c:v>
                </c:pt>
                <c:pt idx="314153">
                  <c:v>39690</c:v>
                </c:pt>
                <c:pt idx="314154">
                  <c:v>39690</c:v>
                </c:pt>
                <c:pt idx="314155">
                  <c:v>39690</c:v>
                </c:pt>
                <c:pt idx="314156">
                  <c:v>39690</c:v>
                </c:pt>
                <c:pt idx="314157">
                  <c:v>39690</c:v>
                </c:pt>
                <c:pt idx="314158">
                  <c:v>39690</c:v>
                </c:pt>
                <c:pt idx="314159">
                  <c:v>39690</c:v>
                </c:pt>
                <c:pt idx="314160">
                  <c:v>39690</c:v>
                </c:pt>
                <c:pt idx="314161">
                  <c:v>39690</c:v>
                </c:pt>
                <c:pt idx="314162">
                  <c:v>39690</c:v>
                </c:pt>
                <c:pt idx="314163">
                  <c:v>39690</c:v>
                </c:pt>
                <c:pt idx="314164">
                  <c:v>39690</c:v>
                </c:pt>
                <c:pt idx="314165">
                  <c:v>39690</c:v>
                </c:pt>
                <c:pt idx="314166">
                  <c:v>39690</c:v>
                </c:pt>
                <c:pt idx="314167">
                  <c:v>39690</c:v>
                </c:pt>
                <c:pt idx="314168">
                  <c:v>39690</c:v>
                </c:pt>
                <c:pt idx="314169">
                  <c:v>39690</c:v>
                </c:pt>
                <c:pt idx="314170">
                  <c:v>39690</c:v>
                </c:pt>
                <c:pt idx="314171">
                  <c:v>39690</c:v>
                </c:pt>
                <c:pt idx="314172">
                  <c:v>39690</c:v>
                </c:pt>
                <c:pt idx="314173">
                  <c:v>39690</c:v>
                </c:pt>
                <c:pt idx="314174">
                  <c:v>39690</c:v>
                </c:pt>
                <c:pt idx="314175">
                  <c:v>39690</c:v>
                </c:pt>
                <c:pt idx="314176">
                  <c:v>39690</c:v>
                </c:pt>
                <c:pt idx="314177">
                  <c:v>39690</c:v>
                </c:pt>
                <c:pt idx="314178">
                  <c:v>39690</c:v>
                </c:pt>
                <c:pt idx="314179">
                  <c:v>39690</c:v>
                </c:pt>
                <c:pt idx="314180">
                  <c:v>39690</c:v>
                </c:pt>
                <c:pt idx="314181">
                  <c:v>39690</c:v>
                </c:pt>
                <c:pt idx="314182">
                  <c:v>39690</c:v>
                </c:pt>
                <c:pt idx="314183">
                  <c:v>39690</c:v>
                </c:pt>
                <c:pt idx="314184">
                  <c:v>39690</c:v>
                </c:pt>
                <c:pt idx="314185">
                  <c:v>39690</c:v>
                </c:pt>
                <c:pt idx="314186">
                  <c:v>39690</c:v>
                </c:pt>
                <c:pt idx="314187">
                  <c:v>39690</c:v>
                </c:pt>
                <c:pt idx="314188">
                  <c:v>39690</c:v>
                </c:pt>
                <c:pt idx="314189">
                  <c:v>39690</c:v>
                </c:pt>
                <c:pt idx="314190">
                  <c:v>39690</c:v>
                </c:pt>
                <c:pt idx="314191">
                  <c:v>39690</c:v>
                </c:pt>
                <c:pt idx="314192">
                  <c:v>39690</c:v>
                </c:pt>
                <c:pt idx="314193">
                  <c:v>39690</c:v>
                </c:pt>
                <c:pt idx="314194">
                  <c:v>39690</c:v>
                </c:pt>
                <c:pt idx="314195">
                  <c:v>39690</c:v>
                </c:pt>
                <c:pt idx="314196">
                  <c:v>39690</c:v>
                </c:pt>
                <c:pt idx="314197">
                  <c:v>39690</c:v>
                </c:pt>
                <c:pt idx="314198">
                  <c:v>39690</c:v>
                </c:pt>
                <c:pt idx="314199">
                  <c:v>39690</c:v>
                </c:pt>
                <c:pt idx="314200">
                  <c:v>39690</c:v>
                </c:pt>
                <c:pt idx="314201">
                  <c:v>39690</c:v>
                </c:pt>
                <c:pt idx="314202">
                  <c:v>39690</c:v>
                </c:pt>
                <c:pt idx="314203">
                  <c:v>39690</c:v>
                </c:pt>
                <c:pt idx="314204">
                  <c:v>39690</c:v>
                </c:pt>
                <c:pt idx="314205">
                  <c:v>39690</c:v>
                </c:pt>
                <c:pt idx="314206">
                  <c:v>39690</c:v>
                </c:pt>
                <c:pt idx="314207">
                  <c:v>39690</c:v>
                </c:pt>
                <c:pt idx="314208">
                  <c:v>39690</c:v>
                </c:pt>
                <c:pt idx="314209">
                  <c:v>39690</c:v>
                </c:pt>
                <c:pt idx="314210">
                  <c:v>39690</c:v>
                </c:pt>
                <c:pt idx="314211">
                  <c:v>39690</c:v>
                </c:pt>
                <c:pt idx="314212">
                  <c:v>39690</c:v>
                </c:pt>
                <c:pt idx="314213">
                  <c:v>39690</c:v>
                </c:pt>
                <c:pt idx="314214">
                  <c:v>39690</c:v>
                </c:pt>
                <c:pt idx="314215">
                  <c:v>39690</c:v>
                </c:pt>
                <c:pt idx="314216">
                  <c:v>39690</c:v>
                </c:pt>
                <c:pt idx="314217">
                  <c:v>39690</c:v>
                </c:pt>
                <c:pt idx="314218">
                  <c:v>39690</c:v>
                </c:pt>
                <c:pt idx="314219">
                  <c:v>39690</c:v>
                </c:pt>
                <c:pt idx="314220">
                  <c:v>39690</c:v>
                </c:pt>
                <c:pt idx="314221">
                  <c:v>39690</c:v>
                </c:pt>
                <c:pt idx="314222">
                  <c:v>39690</c:v>
                </c:pt>
                <c:pt idx="314223">
                  <c:v>39690</c:v>
                </c:pt>
                <c:pt idx="314224">
                  <c:v>39690</c:v>
                </c:pt>
                <c:pt idx="314225">
                  <c:v>39690</c:v>
                </c:pt>
                <c:pt idx="314226">
                  <c:v>39690</c:v>
                </c:pt>
                <c:pt idx="314227">
                  <c:v>39690</c:v>
                </c:pt>
                <c:pt idx="314228">
                  <c:v>39690</c:v>
                </c:pt>
                <c:pt idx="314229">
                  <c:v>39690</c:v>
                </c:pt>
                <c:pt idx="314230">
                  <c:v>39690</c:v>
                </c:pt>
                <c:pt idx="314231">
                  <c:v>39690</c:v>
                </c:pt>
                <c:pt idx="314232">
                  <c:v>39690</c:v>
                </c:pt>
                <c:pt idx="314233">
                  <c:v>39690</c:v>
                </c:pt>
                <c:pt idx="314234">
                  <c:v>39690</c:v>
                </c:pt>
                <c:pt idx="314235">
                  <c:v>39690</c:v>
                </c:pt>
                <c:pt idx="314236">
                  <c:v>39690</c:v>
                </c:pt>
                <c:pt idx="314237">
                  <c:v>39690</c:v>
                </c:pt>
                <c:pt idx="314238">
                  <c:v>39690</c:v>
                </c:pt>
                <c:pt idx="314239">
                  <c:v>39690</c:v>
                </c:pt>
                <c:pt idx="314240">
                  <c:v>39690</c:v>
                </c:pt>
                <c:pt idx="314241">
                  <c:v>39690</c:v>
                </c:pt>
                <c:pt idx="314242">
                  <c:v>39690</c:v>
                </c:pt>
                <c:pt idx="314243">
                  <c:v>39690</c:v>
                </c:pt>
                <c:pt idx="314244">
                  <c:v>39690</c:v>
                </c:pt>
                <c:pt idx="314245">
                  <c:v>39690</c:v>
                </c:pt>
                <c:pt idx="314246">
                  <c:v>39690</c:v>
                </c:pt>
                <c:pt idx="314247">
                  <c:v>39690</c:v>
                </c:pt>
                <c:pt idx="314248">
                  <c:v>39690</c:v>
                </c:pt>
                <c:pt idx="314249">
                  <c:v>39690</c:v>
                </c:pt>
                <c:pt idx="314250">
                  <c:v>39690</c:v>
                </c:pt>
                <c:pt idx="314251">
                  <c:v>39690</c:v>
                </c:pt>
                <c:pt idx="314252">
                  <c:v>39690</c:v>
                </c:pt>
                <c:pt idx="314253">
                  <c:v>39690</c:v>
                </c:pt>
                <c:pt idx="314254">
                  <c:v>39690</c:v>
                </c:pt>
                <c:pt idx="314255">
                  <c:v>39690</c:v>
                </c:pt>
                <c:pt idx="314256">
                  <c:v>39690</c:v>
                </c:pt>
                <c:pt idx="314257">
                  <c:v>39690</c:v>
                </c:pt>
                <c:pt idx="314258">
                  <c:v>39690</c:v>
                </c:pt>
                <c:pt idx="314259">
                  <c:v>39690</c:v>
                </c:pt>
                <c:pt idx="314260">
                  <c:v>39690</c:v>
                </c:pt>
                <c:pt idx="314261">
                  <c:v>39690</c:v>
                </c:pt>
                <c:pt idx="314262">
                  <c:v>39690</c:v>
                </c:pt>
                <c:pt idx="314263">
                  <c:v>39690</c:v>
                </c:pt>
                <c:pt idx="314264">
                  <c:v>39690</c:v>
                </c:pt>
                <c:pt idx="314265">
                  <c:v>39690</c:v>
                </c:pt>
                <c:pt idx="314266">
                  <c:v>39690</c:v>
                </c:pt>
                <c:pt idx="314267">
                  <c:v>39690</c:v>
                </c:pt>
                <c:pt idx="314268">
                  <c:v>39690</c:v>
                </c:pt>
                <c:pt idx="314269">
                  <c:v>39690</c:v>
                </c:pt>
                <c:pt idx="314270">
                  <c:v>39690</c:v>
                </c:pt>
                <c:pt idx="314271">
                  <c:v>39690</c:v>
                </c:pt>
                <c:pt idx="314272">
                  <c:v>39690</c:v>
                </c:pt>
                <c:pt idx="314273">
                  <c:v>39690</c:v>
                </c:pt>
                <c:pt idx="314274">
                  <c:v>39690</c:v>
                </c:pt>
                <c:pt idx="314275">
                  <c:v>39690</c:v>
                </c:pt>
                <c:pt idx="314276">
                  <c:v>39690</c:v>
                </c:pt>
                <c:pt idx="314277">
                  <c:v>39690</c:v>
                </c:pt>
                <c:pt idx="314278">
                  <c:v>39690</c:v>
                </c:pt>
                <c:pt idx="314279">
                  <c:v>39690</c:v>
                </c:pt>
                <c:pt idx="314280">
                  <c:v>39690</c:v>
                </c:pt>
                <c:pt idx="314281">
                  <c:v>39690</c:v>
                </c:pt>
                <c:pt idx="314282">
                  <c:v>39690</c:v>
                </c:pt>
                <c:pt idx="314283">
                  <c:v>39690</c:v>
                </c:pt>
                <c:pt idx="314284">
                  <c:v>39690</c:v>
                </c:pt>
                <c:pt idx="314285">
                  <c:v>39690</c:v>
                </c:pt>
                <c:pt idx="314286">
                  <c:v>39690</c:v>
                </c:pt>
                <c:pt idx="314287">
                  <c:v>39690</c:v>
                </c:pt>
                <c:pt idx="314288">
                  <c:v>39690</c:v>
                </c:pt>
                <c:pt idx="314289">
                  <c:v>39690</c:v>
                </c:pt>
                <c:pt idx="314290">
                  <c:v>39690</c:v>
                </c:pt>
                <c:pt idx="314291">
                  <c:v>39690</c:v>
                </c:pt>
                <c:pt idx="314292">
                  <c:v>39690</c:v>
                </c:pt>
                <c:pt idx="314293">
                  <c:v>39690</c:v>
                </c:pt>
                <c:pt idx="314294">
                  <c:v>39690</c:v>
                </c:pt>
                <c:pt idx="314295">
                  <c:v>39690</c:v>
                </c:pt>
                <c:pt idx="314296">
                  <c:v>39690</c:v>
                </c:pt>
                <c:pt idx="314297">
                  <c:v>39690</c:v>
                </c:pt>
                <c:pt idx="314298">
                  <c:v>39690</c:v>
                </c:pt>
                <c:pt idx="314299">
                  <c:v>39690</c:v>
                </c:pt>
                <c:pt idx="314300">
                  <c:v>39690</c:v>
                </c:pt>
                <c:pt idx="314301">
                  <c:v>39690</c:v>
                </c:pt>
                <c:pt idx="314302">
                  <c:v>39690</c:v>
                </c:pt>
                <c:pt idx="314303">
                  <c:v>39690</c:v>
                </c:pt>
                <c:pt idx="314304">
                  <c:v>39690</c:v>
                </c:pt>
                <c:pt idx="314305">
                  <c:v>39690</c:v>
                </c:pt>
                <c:pt idx="314306">
                  <c:v>39690</c:v>
                </c:pt>
                <c:pt idx="314307">
                  <c:v>39690</c:v>
                </c:pt>
                <c:pt idx="314308">
                  <c:v>39690</c:v>
                </c:pt>
                <c:pt idx="314309">
                  <c:v>39690</c:v>
                </c:pt>
                <c:pt idx="314310">
                  <c:v>39690</c:v>
                </c:pt>
                <c:pt idx="314311">
                  <c:v>39690</c:v>
                </c:pt>
                <c:pt idx="314312">
                  <c:v>39690</c:v>
                </c:pt>
                <c:pt idx="314313">
                  <c:v>39690</c:v>
                </c:pt>
                <c:pt idx="314314">
                  <c:v>39690</c:v>
                </c:pt>
                <c:pt idx="314315">
                  <c:v>39690</c:v>
                </c:pt>
                <c:pt idx="314316">
                  <c:v>39690</c:v>
                </c:pt>
                <c:pt idx="314317">
                  <c:v>39690</c:v>
                </c:pt>
                <c:pt idx="314318">
                  <c:v>39690</c:v>
                </c:pt>
                <c:pt idx="314319">
                  <c:v>39690</c:v>
                </c:pt>
                <c:pt idx="314320">
                  <c:v>39690</c:v>
                </c:pt>
                <c:pt idx="314321">
                  <c:v>39690</c:v>
                </c:pt>
                <c:pt idx="314322">
                  <c:v>39690</c:v>
                </c:pt>
                <c:pt idx="314323">
                  <c:v>39690</c:v>
                </c:pt>
                <c:pt idx="314324">
                  <c:v>39690</c:v>
                </c:pt>
                <c:pt idx="314325">
                  <c:v>39690</c:v>
                </c:pt>
                <c:pt idx="314326">
                  <c:v>39690</c:v>
                </c:pt>
                <c:pt idx="314327">
                  <c:v>39690</c:v>
                </c:pt>
                <c:pt idx="314328">
                  <c:v>39690</c:v>
                </c:pt>
                <c:pt idx="314329">
                  <c:v>39690</c:v>
                </c:pt>
                <c:pt idx="314330">
                  <c:v>39690</c:v>
                </c:pt>
                <c:pt idx="314331">
                  <c:v>39690</c:v>
                </c:pt>
                <c:pt idx="314332">
                  <c:v>39690</c:v>
                </c:pt>
                <c:pt idx="314333">
                  <c:v>39690</c:v>
                </c:pt>
                <c:pt idx="314334">
                  <c:v>39690</c:v>
                </c:pt>
                <c:pt idx="314335">
                  <c:v>39690</c:v>
                </c:pt>
                <c:pt idx="314336">
                  <c:v>39690</c:v>
                </c:pt>
                <c:pt idx="314337">
                  <c:v>39690</c:v>
                </c:pt>
                <c:pt idx="314338">
                  <c:v>39690</c:v>
                </c:pt>
                <c:pt idx="314339">
                  <c:v>39690</c:v>
                </c:pt>
                <c:pt idx="314340">
                  <c:v>39690</c:v>
                </c:pt>
                <c:pt idx="314341">
                  <c:v>39690</c:v>
                </c:pt>
                <c:pt idx="314342">
                  <c:v>39690</c:v>
                </c:pt>
                <c:pt idx="314343">
                  <c:v>39690</c:v>
                </c:pt>
                <c:pt idx="314344">
                  <c:v>39690</c:v>
                </c:pt>
                <c:pt idx="314345">
                  <c:v>39690</c:v>
                </c:pt>
                <c:pt idx="314346">
                  <c:v>39690</c:v>
                </c:pt>
                <c:pt idx="314347">
                  <c:v>39690</c:v>
                </c:pt>
                <c:pt idx="314348">
                  <c:v>39690</c:v>
                </c:pt>
                <c:pt idx="314349">
                  <c:v>39690</c:v>
                </c:pt>
                <c:pt idx="314350">
                  <c:v>39690</c:v>
                </c:pt>
                <c:pt idx="314351">
                  <c:v>39690</c:v>
                </c:pt>
                <c:pt idx="314352">
                  <c:v>39690</c:v>
                </c:pt>
                <c:pt idx="314353">
                  <c:v>39690</c:v>
                </c:pt>
                <c:pt idx="314354">
                  <c:v>39690</c:v>
                </c:pt>
                <c:pt idx="314355">
                  <c:v>39690</c:v>
                </c:pt>
                <c:pt idx="314356">
                  <c:v>39690</c:v>
                </c:pt>
                <c:pt idx="314357">
                  <c:v>39690</c:v>
                </c:pt>
                <c:pt idx="314358">
                  <c:v>39690</c:v>
                </c:pt>
                <c:pt idx="314359">
                  <c:v>39690</c:v>
                </c:pt>
                <c:pt idx="314360">
                  <c:v>39690</c:v>
                </c:pt>
                <c:pt idx="314361">
                  <c:v>39690</c:v>
                </c:pt>
                <c:pt idx="314362">
                  <c:v>39690</c:v>
                </c:pt>
                <c:pt idx="314363">
                  <c:v>39690</c:v>
                </c:pt>
                <c:pt idx="314364">
                  <c:v>39690</c:v>
                </c:pt>
                <c:pt idx="314365">
                  <c:v>39690</c:v>
                </c:pt>
                <c:pt idx="314366">
                  <c:v>39690</c:v>
                </c:pt>
                <c:pt idx="314367">
                  <c:v>39690</c:v>
                </c:pt>
                <c:pt idx="314368">
                  <c:v>39690</c:v>
                </c:pt>
                <c:pt idx="314369">
                  <c:v>39690</c:v>
                </c:pt>
                <c:pt idx="314370">
                  <c:v>39690</c:v>
                </c:pt>
                <c:pt idx="314371">
                  <c:v>39690</c:v>
                </c:pt>
                <c:pt idx="314372">
                  <c:v>39690</c:v>
                </c:pt>
                <c:pt idx="314373">
                  <c:v>39690</c:v>
                </c:pt>
                <c:pt idx="314374">
                  <c:v>39690</c:v>
                </c:pt>
                <c:pt idx="314375">
                  <c:v>39690</c:v>
                </c:pt>
                <c:pt idx="314376">
                  <c:v>39690</c:v>
                </c:pt>
                <c:pt idx="314377">
                  <c:v>39690</c:v>
                </c:pt>
                <c:pt idx="314378">
                  <c:v>39690</c:v>
                </c:pt>
                <c:pt idx="314379">
                  <c:v>39690</c:v>
                </c:pt>
                <c:pt idx="314380">
                  <c:v>39690</c:v>
                </c:pt>
                <c:pt idx="314381">
                  <c:v>39690</c:v>
                </c:pt>
                <c:pt idx="314382">
                  <c:v>39690</c:v>
                </c:pt>
                <c:pt idx="314383">
                  <c:v>39690</c:v>
                </c:pt>
                <c:pt idx="314384">
                  <c:v>39690</c:v>
                </c:pt>
                <c:pt idx="314385">
                  <c:v>39690</c:v>
                </c:pt>
                <c:pt idx="314386">
                  <c:v>39690</c:v>
                </c:pt>
                <c:pt idx="314387">
                  <c:v>39690</c:v>
                </c:pt>
                <c:pt idx="314388">
                  <c:v>39690</c:v>
                </c:pt>
                <c:pt idx="314389">
                  <c:v>39690</c:v>
                </c:pt>
                <c:pt idx="314390">
                  <c:v>39690</c:v>
                </c:pt>
                <c:pt idx="314391">
                  <c:v>39690</c:v>
                </c:pt>
                <c:pt idx="314392">
                  <c:v>39690</c:v>
                </c:pt>
                <c:pt idx="314393">
                  <c:v>39690</c:v>
                </c:pt>
                <c:pt idx="314394">
                  <c:v>39690</c:v>
                </c:pt>
                <c:pt idx="314395">
                  <c:v>39690</c:v>
                </c:pt>
                <c:pt idx="314396">
                  <c:v>39690</c:v>
                </c:pt>
                <c:pt idx="314397">
                  <c:v>39690</c:v>
                </c:pt>
                <c:pt idx="314398">
                  <c:v>39690</c:v>
                </c:pt>
                <c:pt idx="314399">
                  <c:v>39690</c:v>
                </c:pt>
                <c:pt idx="314400">
                  <c:v>39690</c:v>
                </c:pt>
                <c:pt idx="314401">
                  <c:v>39690</c:v>
                </c:pt>
                <c:pt idx="314402">
                  <c:v>39690</c:v>
                </c:pt>
                <c:pt idx="314403">
                  <c:v>39690</c:v>
                </c:pt>
                <c:pt idx="314404">
                  <c:v>39690</c:v>
                </c:pt>
                <c:pt idx="314405">
                  <c:v>39690</c:v>
                </c:pt>
                <c:pt idx="314406">
                  <c:v>39690</c:v>
                </c:pt>
                <c:pt idx="314407">
                  <c:v>39690</c:v>
                </c:pt>
                <c:pt idx="314408">
                  <c:v>39690</c:v>
                </c:pt>
                <c:pt idx="314409">
                  <c:v>39690</c:v>
                </c:pt>
                <c:pt idx="314410">
                  <c:v>39690</c:v>
                </c:pt>
                <c:pt idx="314411">
                  <c:v>39690</c:v>
                </c:pt>
                <c:pt idx="314412">
                  <c:v>39690</c:v>
                </c:pt>
                <c:pt idx="314413">
                  <c:v>39690</c:v>
                </c:pt>
                <c:pt idx="314414">
                  <c:v>39690</c:v>
                </c:pt>
                <c:pt idx="314415">
                  <c:v>39690</c:v>
                </c:pt>
                <c:pt idx="314416">
                  <c:v>39690</c:v>
                </c:pt>
                <c:pt idx="314417">
                  <c:v>39690</c:v>
                </c:pt>
                <c:pt idx="314418">
                  <c:v>39690</c:v>
                </c:pt>
                <c:pt idx="314419">
                  <c:v>39690</c:v>
                </c:pt>
                <c:pt idx="314420">
                  <c:v>39690</c:v>
                </c:pt>
                <c:pt idx="314421">
                  <c:v>39690</c:v>
                </c:pt>
                <c:pt idx="314422">
                  <c:v>39690</c:v>
                </c:pt>
                <c:pt idx="314423">
                  <c:v>39690</c:v>
                </c:pt>
                <c:pt idx="314424">
                  <c:v>39690</c:v>
                </c:pt>
                <c:pt idx="314425">
                  <c:v>39690</c:v>
                </c:pt>
                <c:pt idx="314426">
                  <c:v>39690</c:v>
                </c:pt>
                <c:pt idx="314427">
                  <c:v>39690</c:v>
                </c:pt>
                <c:pt idx="314428">
                  <c:v>39690</c:v>
                </c:pt>
                <c:pt idx="314429">
                  <c:v>39690</c:v>
                </c:pt>
                <c:pt idx="314430">
                  <c:v>39690</c:v>
                </c:pt>
                <c:pt idx="314431">
                  <c:v>39690</c:v>
                </c:pt>
                <c:pt idx="314432">
                  <c:v>39690</c:v>
                </c:pt>
                <c:pt idx="314433">
                  <c:v>39690</c:v>
                </c:pt>
                <c:pt idx="314434">
                  <c:v>39690</c:v>
                </c:pt>
                <c:pt idx="314435">
                  <c:v>39690</c:v>
                </c:pt>
                <c:pt idx="314436">
                  <c:v>39690</c:v>
                </c:pt>
                <c:pt idx="314437">
                  <c:v>39690</c:v>
                </c:pt>
                <c:pt idx="314438">
                  <c:v>39690</c:v>
                </c:pt>
                <c:pt idx="314439">
                  <c:v>39690</c:v>
                </c:pt>
                <c:pt idx="314440">
                  <c:v>39690</c:v>
                </c:pt>
                <c:pt idx="314441">
                  <c:v>39690</c:v>
                </c:pt>
                <c:pt idx="314442">
                  <c:v>39690</c:v>
                </c:pt>
                <c:pt idx="314443">
                  <c:v>39690</c:v>
                </c:pt>
                <c:pt idx="314444">
                  <c:v>39690</c:v>
                </c:pt>
                <c:pt idx="314445">
                  <c:v>39690</c:v>
                </c:pt>
                <c:pt idx="314446">
                  <c:v>39690</c:v>
                </c:pt>
                <c:pt idx="314447">
                  <c:v>39690</c:v>
                </c:pt>
                <c:pt idx="314448">
                  <c:v>39690</c:v>
                </c:pt>
                <c:pt idx="314449">
                  <c:v>39690</c:v>
                </c:pt>
                <c:pt idx="314450">
                  <c:v>39690</c:v>
                </c:pt>
                <c:pt idx="314451">
                  <c:v>39690</c:v>
                </c:pt>
                <c:pt idx="314452">
                  <c:v>39690</c:v>
                </c:pt>
                <c:pt idx="314453">
                  <c:v>39690</c:v>
                </c:pt>
                <c:pt idx="314454">
                  <c:v>39690</c:v>
                </c:pt>
                <c:pt idx="314455">
                  <c:v>39690</c:v>
                </c:pt>
                <c:pt idx="314456">
                  <c:v>39690</c:v>
                </c:pt>
                <c:pt idx="314457">
                  <c:v>39690</c:v>
                </c:pt>
                <c:pt idx="314458">
                  <c:v>39690</c:v>
                </c:pt>
                <c:pt idx="314459">
                  <c:v>39690</c:v>
                </c:pt>
                <c:pt idx="314460">
                  <c:v>39690</c:v>
                </c:pt>
                <c:pt idx="314461">
                  <c:v>39690</c:v>
                </c:pt>
                <c:pt idx="314462">
                  <c:v>39690</c:v>
                </c:pt>
                <c:pt idx="314463">
                  <c:v>39690</c:v>
                </c:pt>
                <c:pt idx="314464">
                  <c:v>39690</c:v>
                </c:pt>
                <c:pt idx="314465">
                  <c:v>39690</c:v>
                </c:pt>
                <c:pt idx="314466">
                  <c:v>39690</c:v>
                </c:pt>
                <c:pt idx="314467">
                  <c:v>39690</c:v>
                </c:pt>
                <c:pt idx="314468">
                  <c:v>39690</c:v>
                </c:pt>
                <c:pt idx="314469">
                  <c:v>39690</c:v>
                </c:pt>
                <c:pt idx="314470">
                  <c:v>39690</c:v>
                </c:pt>
                <c:pt idx="314471">
                  <c:v>39690</c:v>
                </c:pt>
                <c:pt idx="314472">
                  <c:v>39690</c:v>
                </c:pt>
                <c:pt idx="314473">
                  <c:v>39690</c:v>
                </c:pt>
                <c:pt idx="314474">
                  <c:v>39690</c:v>
                </c:pt>
                <c:pt idx="314475">
                  <c:v>39690</c:v>
                </c:pt>
                <c:pt idx="314476">
                  <c:v>39690</c:v>
                </c:pt>
                <c:pt idx="314477">
                  <c:v>39690</c:v>
                </c:pt>
                <c:pt idx="314478">
                  <c:v>39690</c:v>
                </c:pt>
                <c:pt idx="314479">
                  <c:v>39690</c:v>
                </c:pt>
                <c:pt idx="314480">
                  <c:v>39690</c:v>
                </c:pt>
                <c:pt idx="314481">
                  <c:v>39690</c:v>
                </c:pt>
                <c:pt idx="314482">
                  <c:v>39690</c:v>
                </c:pt>
                <c:pt idx="314483">
                  <c:v>39690</c:v>
                </c:pt>
                <c:pt idx="314484">
                  <c:v>39690</c:v>
                </c:pt>
                <c:pt idx="314485">
                  <c:v>39690</c:v>
                </c:pt>
                <c:pt idx="314486">
                  <c:v>39690</c:v>
                </c:pt>
                <c:pt idx="314487">
                  <c:v>39690</c:v>
                </c:pt>
                <c:pt idx="314488">
                  <c:v>39690</c:v>
                </c:pt>
                <c:pt idx="314489">
                  <c:v>39690</c:v>
                </c:pt>
                <c:pt idx="314490">
                  <c:v>39690</c:v>
                </c:pt>
                <c:pt idx="314491">
                  <c:v>39690</c:v>
                </c:pt>
                <c:pt idx="314492">
                  <c:v>39690</c:v>
                </c:pt>
                <c:pt idx="314493">
                  <c:v>39690</c:v>
                </c:pt>
                <c:pt idx="314494">
                  <c:v>39690</c:v>
                </c:pt>
                <c:pt idx="314495">
                  <c:v>39690</c:v>
                </c:pt>
                <c:pt idx="314496">
                  <c:v>39690</c:v>
                </c:pt>
                <c:pt idx="314497">
                  <c:v>39690</c:v>
                </c:pt>
                <c:pt idx="314498">
                  <c:v>39690</c:v>
                </c:pt>
                <c:pt idx="314499">
                  <c:v>39690</c:v>
                </c:pt>
                <c:pt idx="314500">
                  <c:v>39690</c:v>
                </c:pt>
                <c:pt idx="314501">
                  <c:v>39690</c:v>
                </c:pt>
                <c:pt idx="314502">
                  <c:v>39690</c:v>
                </c:pt>
                <c:pt idx="314503">
                  <c:v>39690</c:v>
                </c:pt>
                <c:pt idx="314504">
                  <c:v>39690</c:v>
                </c:pt>
                <c:pt idx="314505">
                  <c:v>39690</c:v>
                </c:pt>
                <c:pt idx="314506">
                  <c:v>39690</c:v>
                </c:pt>
                <c:pt idx="314507">
                  <c:v>39690</c:v>
                </c:pt>
                <c:pt idx="314508">
                  <c:v>39690</c:v>
                </c:pt>
                <c:pt idx="314509">
                  <c:v>39690</c:v>
                </c:pt>
                <c:pt idx="314510">
                  <c:v>39690</c:v>
                </c:pt>
                <c:pt idx="314511">
                  <c:v>39690</c:v>
                </c:pt>
                <c:pt idx="314512">
                  <c:v>39690</c:v>
                </c:pt>
                <c:pt idx="314513">
                  <c:v>39690</c:v>
                </c:pt>
                <c:pt idx="314514">
                  <c:v>39690</c:v>
                </c:pt>
                <c:pt idx="314515">
                  <c:v>39690</c:v>
                </c:pt>
                <c:pt idx="314516">
                  <c:v>39690</c:v>
                </c:pt>
                <c:pt idx="314517">
                  <c:v>39690</c:v>
                </c:pt>
                <c:pt idx="314518">
                  <c:v>39690</c:v>
                </c:pt>
                <c:pt idx="314519">
                  <c:v>39690</c:v>
                </c:pt>
                <c:pt idx="314520">
                  <c:v>39690</c:v>
                </c:pt>
                <c:pt idx="314521">
                  <c:v>39690</c:v>
                </c:pt>
                <c:pt idx="314522">
                  <c:v>39690</c:v>
                </c:pt>
                <c:pt idx="314523">
                  <c:v>39690</c:v>
                </c:pt>
                <c:pt idx="314524">
                  <c:v>39690</c:v>
                </c:pt>
                <c:pt idx="314525">
                  <c:v>39690</c:v>
                </c:pt>
                <c:pt idx="314526">
                  <c:v>39690</c:v>
                </c:pt>
                <c:pt idx="314527">
                  <c:v>39690</c:v>
                </c:pt>
                <c:pt idx="314528">
                  <c:v>39690</c:v>
                </c:pt>
                <c:pt idx="314529">
                  <c:v>39690</c:v>
                </c:pt>
                <c:pt idx="314530">
                  <c:v>39690</c:v>
                </c:pt>
                <c:pt idx="314531">
                  <c:v>39690</c:v>
                </c:pt>
                <c:pt idx="314532">
                  <c:v>39690</c:v>
                </c:pt>
                <c:pt idx="314533">
                  <c:v>39690</c:v>
                </c:pt>
                <c:pt idx="314534">
                  <c:v>39690</c:v>
                </c:pt>
                <c:pt idx="314535">
                  <c:v>39690</c:v>
                </c:pt>
                <c:pt idx="314536">
                  <c:v>39690</c:v>
                </c:pt>
                <c:pt idx="314537">
                  <c:v>39690</c:v>
                </c:pt>
                <c:pt idx="314538">
                  <c:v>39690</c:v>
                </c:pt>
                <c:pt idx="314539">
                  <c:v>39690</c:v>
                </c:pt>
                <c:pt idx="314540">
                  <c:v>39690</c:v>
                </c:pt>
                <c:pt idx="314541">
                  <c:v>39690</c:v>
                </c:pt>
                <c:pt idx="314542">
                  <c:v>39690</c:v>
                </c:pt>
                <c:pt idx="314543">
                  <c:v>39690</c:v>
                </c:pt>
                <c:pt idx="314544">
                  <c:v>39690</c:v>
                </c:pt>
                <c:pt idx="314545">
                  <c:v>39690</c:v>
                </c:pt>
                <c:pt idx="314546">
                  <c:v>39690</c:v>
                </c:pt>
                <c:pt idx="314547">
                  <c:v>39690</c:v>
                </c:pt>
                <c:pt idx="314548">
                  <c:v>39690</c:v>
                </c:pt>
                <c:pt idx="314549">
                  <c:v>39690</c:v>
                </c:pt>
                <c:pt idx="314550">
                  <c:v>39690</c:v>
                </c:pt>
                <c:pt idx="314551">
                  <c:v>39690</c:v>
                </c:pt>
                <c:pt idx="314552">
                  <c:v>39690</c:v>
                </c:pt>
                <c:pt idx="314553">
                  <c:v>39690</c:v>
                </c:pt>
                <c:pt idx="314554">
                  <c:v>39690</c:v>
                </c:pt>
                <c:pt idx="314555">
                  <c:v>39690</c:v>
                </c:pt>
                <c:pt idx="314556">
                  <c:v>39690</c:v>
                </c:pt>
                <c:pt idx="314557">
                  <c:v>39690</c:v>
                </c:pt>
                <c:pt idx="314558">
                  <c:v>39690</c:v>
                </c:pt>
                <c:pt idx="314559">
                  <c:v>39690</c:v>
                </c:pt>
                <c:pt idx="314560">
                  <c:v>39690</c:v>
                </c:pt>
                <c:pt idx="314561">
                  <c:v>39690</c:v>
                </c:pt>
                <c:pt idx="314562">
                  <c:v>39690</c:v>
                </c:pt>
                <c:pt idx="314563">
                  <c:v>39690</c:v>
                </c:pt>
                <c:pt idx="314564">
                  <c:v>39690</c:v>
                </c:pt>
                <c:pt idx="314565">
                  <c:v>39690</c:v>
                </c:pt>
                <c:pt idx="314566">
                  <c:v>39690</c:v>
                </c:pt>
                <c:pt idx="314567">
                  <c:v>39690</c:v>
                </c:pt>
                <c:pt idx="314568">
                  <c:v>39690</c:v>
                </c:pt>
                <c:pt idx="314569">
                  <c:v>39690</c:v>
                </c:pt>
                <c:pt idx="314570">
                  <c:v>39690</c:v>
                </c:pt>
                <c:pt idx="314571">
                  <c:v>39690</c:v>
                </c:pt>
                <c:pt idx="314572">
                  <c:v>39690</c:v>
                </c:pt>
                <c:pt idx="314573">
                  <c:v>39690</c:v>
                </c:pt>
                <c:pt idx="314574">
                  <c:v>39690</c:v>
                </c:pt>
                <c:pt idx="314575">
                  <c:v>39690</c:v>
                </c:pt>
                <c:pt idx="314576">
                  <c:v>39690</c:v>
                </c:pt>
                <c:pt idx="314577">
                  <c:v>39690</c:v>
                </c:pt>
                <c:pt idx="314578">
                  <c:v>39690</c:v>
                </c:pt>
                <c:pt idx="314579">
                  <c:v>39690</c:v>
                </c:pt>
                <c:pt idx="314580">
                  <c:v>39690</c:v>
                </c:pt>
                <c:pt idx="314581">
                  <c:v>39690</c:v>
                </c:pt>
                <c:pt idx="314582">
                  <c:v>39690</c:v>
                </c:pt>
                <c:pt idx="314583">
                  <c:v>39690</c:v>
                </c:pt>
                <c:pt idx="314584">
                  <c:v>39690</c:v>
                </c:pt>
                <c:pt idx="314585">
                  <c:v>39690</c:v>
                </c:pt>
                <c:pt idx="314586">
                  <c:v>39690</c:v>
                </c:pt>
                <c:pt idx="314587">
                  <c:v>39690</c:v>
                </c:pt>
                <c:pt idx="314588">
                  <c:v>39690</c:v>
                </c:pt>
                <c:pt idx="314589">
                  <c:v>39690</c:v>
                </c:pt>
                <c:pt idx="314590">
                  <c:v>39690</c:v>
                </c:pt>
                <c:pt idx="314591">
                  <c:v>39690</c:v>
                </c:pt>
                <c:pt idx="314592">
                  <c:v>39690</c:v>
                </c:pt>
                <c:pt idx="314593">
                  <c:v>39690</c:v>
                </c:pt>
                <c:pt idx="314594">
                  <c:v>39690</c:v>
                </c:pt>
                <c:pt idx="314595">
                  <c:v>39690</c:v>
                </c:pt>
                <c:pt idx="314596">
                  <c:v>39690</c:v>
                </c:pt>
                <c:pt idx="314597">
                  <c:v>39690</c:v>
                </c:pt>
                <c:pt idx="314598">
                  <c:v>39690</c:v>
                </c:pt>
                <c:pt idx="314599">
                  <c:v>39690</c:v>
                </c:pt>
                <c:pt idx="314600">
                  <c:v>39690</c:v>
                </c:pt>
                <c:pt idx="314601">
                  <c:v>39690</c:v>
                </c:pt>
                <c:pt idx="314602">
                  <c:v>39690</c:v>
                </c:pt>
                <c:pt idx="314603">
                  <c:v>39690</c:v>
                </c:pt>
                <c:pt idx="314604">
                  <c:v>39690</c:v>
                </c:pt>
                <c:pt idx="314605">
                  <c:v>39690</c:v>
                </c:pt>
                <c:pt idx="314606">
                  <c:v>39690</c:v>
                </c:pt>
                <c:pt idx="314607">
                  <c:v>39690</c:v>
                </c:pt>
                <c:pt idx="314608">
                  <c:v>39690</c:v>
                </c:pt>
                <c:pt idx="314609">
                  <c:v>39690</c:v>
                </c:pt>
                <c:pt idx="314610">
                  <c:v>39690</c:v>
                </c:pt>
                <c:pt idx="314611">
                  <c:v>39690</c:v>
                </c:pt>
                <c:pt idx="314612">
                  <c:v>39690</c:v>
                </c:pt>
                <c:pt idx="314613">
                  <c:v>39690</c:v>
                </c:pt>
                <c:pt idx="314614">
                  <c:v>39690</c:v>
                </c:pt>
                <c:pt idx="314615">
                  <c:v>39690</c:v>
                </c:pt>
                <c:pt idx="314616">
                  <c:v>39690</c:v>
                </c:pt>
                <c:pt idx="314617">
                  <c:v>39690</c:v>
                </c:pt>
                <c:pt idx="314618">
                  <c:v>39690</c:v>
                </c:pt>
                <c:pt idx="314619">
                  <c:v>39690</c:v>
                </c:pt>
                <c:pt idx="314620">
                  <c:v>39690</c:v>
                </c:pt>
                <c:pt idx="314621">
                  <c:v>39690</c:v>
                </c:pt>
                <c:pt idx="314622">
                  <c:v>39690</c:v>
                </c:pt>
                <c:pt idx="314623">
                  <c:v>39690</c:v>
                </c:pt>
                <c:pt idx="314624">
                  <c:v>39690</c:v>
                </c:pt>
                <c:pt idx="314625">
                  <c:v>39690</c:v>
                </c:pt>
                <c:pt idx="314626">
                  <c:v>39690</c:v>
                </c:pt>
                <c:pt idx="314627">
                  <c:v>39690</c:v>
                </c:pt>
                <c:pt idx="314628">
                  <c:v>39690</c:v>
                </c:pt>
                <c:pt idx="314629">
                  <c:v>39690</c:v>
                </c:pt>
                <c:pt idx="314630">
                  <c:v>39690</c:v>
                </c:pt>
                <c:pt idx="314631">
                  <c:v>39690</c:v>
                </c:pt>
                <c:pt idx="314632">
                  <c:v>39690</c:v>
                </c:pt>
                <c:pt idx="314633">
                  <c:v>39690</c:v>
                </c:pt>
                <c:pt idx="314634">
                  <c:v>39690</c:v>
                </c:pt>
                <c:pt idx="314635">
                  <c:v>39690</c:v>
                </c:pt>
                <c:pt idx="314636">
                  <c:v>39690</c:v>
                </c:pt>
                <c:pt idx="314637">
                  <c:v>39690</c:v>
                </c:pt>
                <c:pt idx="314638">
                  <c:v>39690</c:v>
                </c:pt>
                <c:pt idx="314639">
                  <c:v>39690</c:v>
                </c:pt>
                <c:pt idx="314640">
                  <c:v>39690</c:v>
                </c:pt>
                <c:pt idx="314641">
                  <c:v>39690</c:v>
                </c:pt>
                <c:pt idx="314642">
                  <c:v>39690</c:v>
                </c:pt>
                <c:pt idx="314643">
                  <c:v>39690</c:v>
                </c:pt>
                <c:pt idx="314644">
                  <c:v>39690</c:v>
                </c:pt>
                <c:pt idx="314645">
                  <c:v>39690</c:v>
                </c:pt>
                <c:pt idx="314646">
                  <c:v>39690</c:v>
                </c:pt>
                <c:pt idx="314647">
                  <c:v>39690</c:v>
                </c:pt>
                <c:pt idx="314648">
                  <c:v>39690</c:v>
                </c:pt>
                <c:pt idx="314649">
                  <c:v>39690</c:v>
                </c:pt>
                <c:pt idx="314650">
                  <c:v>39690</c:v>
                </c:pt>
                <c:pt idx="314651">
                  <c:v>39690</c:v>
                </c:pt>
                <c:pt idx="314652">
                  <c:v>39690</c:v>
                </c:pt>
                <c:pt idx="314653">
                  <c:v>39690</c:v>
                </c:pt>
                <c:pt idx="314654">
                  <c:v>39690</c:v>
                </c:pt>
                <c:pt idx="314655">
                  <c:v>39690</c:v>
                </c:pt>
                <c:pt idx="314656">
                  <c:v>39690</c:v>
                </c:pt>
                <c:pt idx="314657">
                  <c:v>39690</c:v>
                </c:pt>
                <c:pt idx="314658">
                  <c:v>39690</c:v>
                </c:pt>
                <c:pt idx="314659">
                  <c:v>39690</c:v>
                </c:pt>
                <c:pt idx="314660">
                  <c:v>39690</c:v>
                </c:pt>
                <c:pt idx="314661">
                  <c:v>39690</c:v>
                </c:pt>
                <c:pt idx="314662">
                  <c:v>39690</c:v>
                </c:pt>
                <c:pt idx="314663">
                  <c:v>39690</c:v>
                </c:pt>
                <c:pt idx="314664">
                  <c:v>39690</c:v>
                </c:pt>
                <c:pt idx="314665">
                  <c:v>39690</c:v>
                </c:pt>
                <c:pt idx="314666">
                  <c:v>39690</c:v>
                </c:pt>
                <c:pt idx="314667">
                  <c:v>39690</c:v>
                </c:pt>
                <c:pt idx="314668">
                  <c:v>39690</c:v>
                </c:pt>
                <c:pt idx="314669">
                  <c:v>39690</c:v>
                </c:pt>
                <c:pt idx="314670">
                  <c:v>39690</c:v>
                </c:pt>
                <c:pt idx="314671">
                  <c:v>39690</c:v>
                </c:pt>
                <c:pt idx="314672">
                  <c:v>39690</c:v>
                </c:pt>
                <c:pt idx="314673">
                  <c:v>39690</c:v>
                </c:pt>
                <c:pt idx="314674">
                  <c:v>39690</c:v>
                </c:pt>
                <c:pt idx="314675">
                  <c:v>39690</c:v>
                </c:pt>
                <c:pt idx="314676">
                  <c:v>39690</c:v>
                </c:pt>
                <c:pt idx="314677">
                  <c:v>39690</c:v>
                </c:pt>
                <c:pt idx="314678">
                  <c:v>39690</c:v>
                </c:pt>
                <c:pt idx="314679">
                  <c:v>39690</c:v>
                </c:pt>
                <c:pt idx="314680">
                  <c:v>39690</c:v>
                </c:pt>
                <c:pt idx="314681">
                  <c:v>39690</c:v>
                </c:pt>
                <c:pt idx="314682">
                  <c:v>39690</c:v>
                </c:pt>
                <c:pt idx="314683">
                  <c:v>39690</c:v>
                </c:pt>
                <c:pt idx="314684">
                  <c:v>39690</c:v>
                </c:pt>
                <c:pt idx="314685">
                  <c:v>39690</c:v>
                </c:pt>
                <c:pt idx="314686">
                  <c:v>39690</c:v>
                </c:pt>
                <c:pt idx="314687">
                  <c:v>39690</c:v>
                </c:pt>
                <c:pt idx="314688">
                  <c:v>39690</c:v>
                </c:pt>
                <c:pt idx="314689">
                  <c:v>39690</c:v>
                </c:pt>
                <c:pt idx="314690">
                  <c:v>39690</c:v>
                </c:pt>
                <c:pt idx="314691">
                  <c:v>39690</c:v>
                </c:pt>
                <c:pt idx="314692">
                  <c:v>39690</c:v>
                </c:pt>
                <c:pt idx="314693">
                  <c:v>39690</c:v>
                </c:pt>
                <c:pt idx="314694">
                  <c:v>39690</c:v>
                </c:pt>
                <c:pt idx="314695">
                  <c:v>39690</c:v>
                </c:pt>
                <c:pt idx="314696">
                  <c:v>39690</c:v>
                </c:pt>
                <c:pt idx="314697">
                  <c:v>39690</c:v>
                </c:pt>
                <c:pt idx="314698">
                  <c:v>39690</c:v>
                </c:pt>
                <c:pt idx="314699">
                  <c:v>39690</c:v>
                </c:pt>
                <c:pt idx="314700">
                  <c:v>39690</c:v>
                </c:pt>
                <c:pt idx="314701">
                  <c:v>39690</c:v>
                </c:pt>
                <c:pt idx="314702">
                  <c:v>39690</c:v>
                </c:pt>
                <c:pt idx="314703">
                  <c:v>39690</c:v>
                </c:pt>
                <c:pt idx="314704">
                  <c:v>39690</c:v>
                </c:pt>
                <c:pt idx="314705">
                  <c:v>39690</c:v>
                </c:pt>
                <c:pt idx="314706">
                  <c:v>39690</c:v>
                </c:pt>
                <c:pt idx="314707">
                  <c:v>39690</c:v>
                </c:pt>
                <c:pt idx="314708">
                  <c:v>39690</c:v>
                </c:pt>
                <c:pt idx="314709">
                  <c:v>39690</c:v>
                </c:pt>
                <c:pt idx="314710">
                  <c:v>39690</c:v>
                </c:pt>
                <c:pt idx="314711">
                  <c:v>39690</c:v>
                </c:pt>
                <c:pt idx="314712">
                  <c:v>39690</c:v>
                </c:pt>
                <c:pt idx="314713">
                  <c:v>39690</c:v>
                </c:pt>
                <c:pt idx="314714">
                  <c:v>39690</c:v>
                </c:pt>
                <c:pt idx="314715">
                  <c:v>39690</c:v>
                </c:pt>
                <c:pt idx="314716">
                  <c:v>39690</c:v>
                </c:pt>
                <c:pt idx="314717">
                  <c:v>39690</c:v>
                </c:pt>
                <c:pt idx="314718">
                  <c:v>39690</c:v>
                </c:pt>
                <c:pt idx="314719">
                  <c:v>39690</c:v>
                </c:pt>
                <c:pt idx="314720">
                  <c:v>39690</c:v>
                </c:pt>
                <c:pt idx="314721">
                  <c:v>39690</c:v>
                </c:pt>
                <c:pt idx="314722">
                  <c:v>39690</c:v>
                </c:pt>
                <c:pt idx="314723">
                  <c:v>39690</c:v>
                </c:pt>
                <c:pt idx="314724">
                  <c:v>39690</c:v>
                </c:pt>
                <c:pt idx="314725">
                  <c:v>39690</c:v>
                </c:pt>
                <c:pt idx="314726">
                  <c:v>39690</c:v>
                </c:pt>
                <c:pt idx="314727">
                  <c:v>39690</c:v>
                </c:pt>
                <c:pt idx="314728">
                  <c:v>39690</c:v>
                </c:pt>
                <c:pt idx="314729">
                  <c:v>39690</c:v>
                </c:pt>
                <c:pt idx="314730">
                  <c:v>39690</c:v>
                </c:pt>
                <c:pt idx="314731">
                  <c:v>39690</c:v>
                </c:pt>
                <c:pt idx="314732">
                  <c:v>39690</c:v>
                </c:pt>
                <c:pt idx="314733">
                  <c:v>39690</c:v>
                </c:pt>
                <c:pt idx="314734">
                  <c:v>39690</c:v>
                </c:pt>
                <c:pt idx="314735">
                  <c:v>39690</c:v>
                </c:pt>
                <c:pt idx="314736">
                  <c:v>39690</c:v>
                </c:pt>
                <c:pt idx="314737">
                  <c:v>39690</c:v>
                </c:pt>
                <c:pt idx="314738">
                  <c:v>39690</c:v>
                </c:pt>
                <c:pt idx="314739">
                  <c:v>39690</c:v>
                </c:pt>
                <c:pt idx="314740">
                  <c:v>39690</c:v>
                </c:pt>
                <c:pt idx="314741">
                  <c:v>39690</c:v>
                </c:pt>
                <c:pt idx="314742">
                  <c:v>39690</c:v>
                </c:pt>
                <c:pt idx="314743">
                  <c:v>39690</c:v>
                </c:pt>
                <c:pt idx="314744">
                  <c:v>39690</c:v>
                </c:pt>
                <c:pt idx="314745">
                  <c:v>39690</c:v>
                </c:pt>
                <c:pt idx="314746">
                  <c:v>39690</c:v>
                </c:pt>
                <c:pt idx="314747">
                  <c:v>39690</c:v>
                </c:pt>
                <c:pt idx="314748">
                  <c:v>39690</c:v>
                </c:pt>
                <c:pt idx="314749">
                  <c:v>39690</c:v>
                </c:pt>
                <c:pt idx="314750">
                  <c:v>39690</c:v>
                </c:pt>
                <c:pt idx="314751">
                  <c:v>39690</c:v>
                </c:pt>
                <c:pt idx="314752">
                  <c:v>39690</c:v>
                </c:pt>
                <c:pt idx="314753">
                  <c:v>39690</c:v>
                </c:pt>
                <c:pt idx="314754">
                  <c:v>39690</c:v>
                </c:pt>
                <c:pt idx="314755">
                  <c:v>39690</c:v>
                </c:pt>
                <c:pt idx="314756">
                  <c:v>39690</c:v>
                </c:pt>
                <c:pt idx="314757">
                  <c:v>39690</c:v>
                </c:pt>
                <c:pt idx="314758">
                  <c:v>39690</c:v>
                </c:pt>
                <c:pt idx="314759">
                  <c:v>39690</c:v>
                </c:pt>
                <c:pt idx="314760">
                  <c:v>39690</c:v>
                </c:pt>
                <c:pt idx="314761">
                  <c:v>39690</c:v>
                </c:pt>
                <c:pt idx="314762">
                  <c:v>39690</c:v>
                </c:pt>
                <c:pt idx="314763">
                  <c:v>39690</c:v>
                </c:pt>
                <c:pt idx="314764">
                  <c:v>39690</c:v>
                </c:pt>
                <c:pt idx="314765">
                  <c:v>39690</c:v>
                </c:pt>
                <c:pt idx="314766">
                  <c:v>39690</c:v>
                </c:pt>
                <c:pt idx="314767">
                  <c:v>39690</c:v>
                </c:pt>
                <c:pt idx="314768">
                  <c:v>39690</c:v>
                </c:pt>
                <c:pt idx="314769">
                  <c:v>39690</c:v>
                </c:pt>
                <c:pt idx="314770">
                  <c:v>39690</c:v>
                </c:pt>
                <c:pt idx="314771">
                  <c:v>39690</c:v>
                </c:pt>
                <c:pt idx="314772">
                  <c:v>39690</c:v>
                </c:pt>
                <c:pt idx="314773">
                  <c:v>39690</c:v>
                </c:pt>
                <c:pt idx="314774">
                  <c:v>39690</c:v>
                </c:pt>
                <c:pt idx="314775">
                  <c:v>39690</c:v>
                </c:pt>
                <c:pt idx="314776">
                  <c:v>39690</c:v>
                </c:pt>
                <c:pt idx="314777">
                  <c:v>39690</c:v>
                </c:pt>
                <c:pt idx="314778">
                  <c:v>39690</c:v>
                </c:pt>
                <c:pt idx="314779">
                  <c:v>39690</c:v>
                </c:pt>
                <c:pt idx="314780">
                  <c:v>39690</c:v>
                </c:pt>
                <c:pt idx="314781">
                  <c:v>39690</c:v>
                </c:pt>
                <c:pt idx="314782">
                  <c:v>39690</c:v>
                </c:pt>
                <c:pt idx="314783">
                  <c:v>39690</c:v>
                </c:pt>
                <c:pt idx="314784">
                  <c:v>39690</c:v>
                </c:pt>
                <c:pt idx="314785">
                  <c:v>39690</c:v>
                </c:pt>
                <c:pt idx="314786">
                  <c:v>39690</c:v>
                </c:pt>
                <c:pt idx="314787">
                  <c:v>39690</c:v>
                </c:pt>
                <c:pt idx="314788">
                  <c:v>39690</c:v>
                </c:pt>
                <c:pt idx="314789">
                  <c:v>39690</c:v>
                </c:pt>
                <c:pt idx="314790">
                  <c:v>39690</c:v>
                </c:pt>
                <c:pt idx="314791">
                  <c:v>39690</c:v>
                </c:pt>
                <c:pt idx="314792">
                  <c:v>39690</c:v>
                </c:pt>
                <c:pt idx="314793">
                  <c:v>39690</c:v>
                </c:pt>
                <c:pt idx="314794">
                  <c:v>39690</c:v>
                </c:pt>
                <c:pt idx="314795">
                  <c:v>39690</c:v>
                </c:pt>
                <c:pt idx="314796">
                  <c:v>39690</c:v>
                </c:pt>
                <c:pt idx="314797">
                  <c:v>39690</c:v>
                </c:pt>
                <c:pt idx="314798">
                  <c:v>39690</c:v>
                </c:pt>
                <c:pt idx="314799">
                  <c:v>39690</c:v>
                </c:pt>
                <c:pt idx="314800">
                  <c:v>39690</c:v>
                </c:pt>
                <c:pt idx="314801">
                  <c:v>39690</c:v>
                </c:pt>
                <c:pt idx="314802">
                  <c:v>39690</c:v>
                </c:pt>
                <c:pt idx="314803">
                  <c:v>39690</c:v>
                </c:pt>
                <c:pt idx="314804">
                  <c:v>39690</c:v>
                </c:pt>
                <c:pt idx="314805">
                  <c:v>39690</c:v>
                </c:pt>
                <c:pt idx="314806">
                  <c:v>39690</c:v>
                </c:pt>
                <c:pt idx="314807">
                  <c:v>39690</c:v>
                </c:pt>
                <c:pt idx="314808">
                  <c:v>39690</c:v>
                </c:pt>
                <c:pt idx="314809">
                  <c:v>39690</c:v>
                </c:pt>
                <c:pt idx="314810">
                  <c:v>39690</c:v>
                </c:pt>
                <c:pt idx="314811">
                  <c:v>39690</c:v>
                </c:pt>
                <c:pt idx="314812">
                  <c:v>39690</c:v>
                </c:pt>
                <c:pt idx="314813">
                  <c:v>39690</c:v>
                </c:pt>
                <c:pt idx="314814">
                  <c:v>39690</c:v>
                </c:pt>
                <c:pt idx="314815">
                  <c:v>39690</c:v>
                </c:pt>
                <c:pt idx="314816">
                  <c:v>39690</c:v>
                </c:pt>
                <c:pt idx="314817">
                  <c:v>39690</c:v>
                </c:pt>
                <c:pt idx="314818">
                  <c:v>39690</c:v>
                </c:pt>
                <c:pt idx="314819">
                  <c:v>39690</c:v>
                </c:pt>
                <c:pt idx="314820">
                  <c:v>39690</c:v>
                </c:pt>
                <c:pt idx="314821">
                  <c:v>39690</c:v>
                </c:pt>
                <c:pt idx="314822">
                  <c:v>39690</c:v>
                </c:pt>
                <c:pt idx="314823">
                  <c:v>39690</c:v>
                </c:pt>
                <c:pt idx="314824">
                  <c:v>39690</c:v>
                </c:pt>
                <c:pt idx="314825">
                  <c:v>39690</c:v>
                </c:pt>
                <c:pt idx="314826">
                  <c:v>39690</c:v>
                </c:pt>
                <c:pt idx="314827">
                  <c:v>39690</c:v>
                </c:pt>
                <c:pt idx="314828">
                  <c:v>39690</c:v>
                </c:pt>
                <c:pt idx="314829">
                  <c:v>39690</c:v>
                </c:pt>
                <c:pt idx="314830">
                  <c:v>39690</c:v>
                </c:pt>
                <c:pt idx="314831">
                  <c:v>39690</c:v>
                </c:pt>
                <c:pt idx="314832">
                  <c:v>39690</c:v>
                </c:pt>
                <c:pt idx="314833">
                  <c:v>39690</c:v>
                </c:pt>
                <c:pt idx="314834">
                  <c:v>39690</c:v>
                </c:pt>
                <c:pt idx="314835">
                  <c:v>39690</c:v>
                </c:pt>
                <c:pt idx="314836">
                  <c:v>39690</c:v>
                </c:pt>
                <c:pt idx="314837">
                  <c:v>39690</c:v>
                </c:pt>
                <c:pt idx="314838">
                  <c:v>39690</c:v>
                </c:pt>
                <c:pt idx="314839">
                  <c:v>39690</c:v>
                </c:pt>
                <c:pt idx="314840">
                  <c:v>39690</c:v>
                </c:pt>
                <c:pt idx="314841">
                  <c:v>39690</c:v>
                </c:pt>
                <c:pt idx="314842">
                  <c:v>39690</c:v>
                </c:pt>
                <c:pt idx="314843">
                  <c:v>39690</c:v>
                </c:pt>
                <c:pt idx="314844">
                  <c:v>39690</c:v>
                </c:pt>
                <c:pt idx="314845">
                  <c:v>39690</c:v>
                </c:pt>
                <c:pt idx="314846">
                  <c:v>39690</c:v>
                </c:pt>
                <c:pt idx="314847">
                  <c:v>39690</c:v>
                </c:pt>
                <c:pt idx="314848">
                  <c:v>39690</c:v>
                </c:pt>
                <c:pt idx="314849">
                  <c:v>39690</c:v>
                </c:pt>
                <c:pt idx="314850">
                  <c:v>39690</c:v>
                </c:pt>
                <c:pt idx="314851">
                  <c:v>39690</c:v>
                </c:pt>
                <c:pt idx="314852">
                  <c:v>39690</c:v>
                </c:pt>
                <c:pt idx="314853">
                  <c:v>39690</c:v>
                </c:pt>
                <c:pt idx="314854">
                  <c:v>39690</c:v>
                </c:pt>
                <c:pt idx="314855">
                  <c:v>39690</c:v>
                </c:pt>
                <c:pt idx="314856">
                  <c:v>39690</c:v>
                </c:pt>
                <c:pt idx="314857">
                  <c:v>39690</c:v>
                </c:pt>
                <c:pt idx="314858">
                  <c:v>39690</c:v>
                </c:pt>
                <c:pt idx="314859">
                  <c:v>39690</c:v>
                </c:pt>
                <c:pt idx="314860">
                  <c:v>39690</c:v>
                </c:pt>
                <c:pt idx="314861">
                  <c:v>39690</c:v>
                </c:pt>
                <c:pt idx="314862">
                  <c:v>39690</c:v>
                </c:pt>
                <c:pt idx="314863">
                  <c:v>39690</c:v>
                </c:pt>
                <c:pt idx="314864">
                  <c:v>39690</c:v>
                </c:pt>
                <c:pt idx="314865">
                  <c:v>39690</c:v>
                </c:pt>
                <c:pt idx="314866">
                  <c:v>39690</c:v>
                </c:pt>
                <c:pt idx="314867">
                  <c:v>39690</c:v>
                </c:pt>
                <c:pt idx="314868">
                  <c:v>39690</c:v>
                </c:pt>
                <c:pt idx="314869">
                  <c:v>39690</c:v>
                </c:pt>
                <c:pt idx="314870">
                  <c:v>39690</c:v>
                </c:pt>
                <c:pt idx="314871">
                  <c:v>39690</c:v>
                </c:pt>
                <c:pt idx="314872">
                  <c:v>39690</c:v>
                </c:pt>
                <c:pt idx="314873">
                  <c:v>39690</c:v>
                </c:pt>
                <c:pt idx="314874">
                  <c:v>39690</c:v>
                </c:pt>
                <c:pt idx="314875">
                  <c:v>39690</c:v>
                </c:pt>
                <c:pt idx="314876">
                  <c:v>39690</c:v>
                </c:pt>
                <c:pt idx="314877">
                  <c:v>39690</c:v>
                </c:pt>
                <c:pt idx="314878">
                  <c:v>39690</c:v>
                </c:pt>
                <c:pt idx="314879">
                  <c:v>39690</c:v>
                </c:pt>
                <c:pt idx="314880">
                  <c:v>39690</c:v>
                </c:pt>
                <c:pt idx="314881">
                  <c:v>39690</c:v>
                </c:pt>
                <c:pt idx="314882">
                  <c:v>39690</c:v>
                </c:pt>
                <c:pt idx="314883">
                  <c:v>39690</c:v>
                </c:pt>
                <c:pt idx="314884">
                  <c:v>39690</c:v>
                </c:pt>
                <c:pt idx="314885">
                  <c:v>39690</c:v>
                </c:pt>
                <c:pt idx="314886">
                  <c:v>39690</c:v>
                </c:pt>
                <c:pt idx="314887">
                  <c:v>39690</c:v>
                </c:pt>
                <c:pt idx="314888">
                  <c:v>39690</c:v>
                </c:pt>
                <c:pt idx="314889">
                  <c:v>39690</c:v>
                </c:pt>
                <c:pt idx="314890">
                  <c:v>39690</c:v>
                </c:pt>
                <c:pt idx="314891">
                  <c:v>39690</c:v>
                </c:pt>
                <c:pt idx="314892">
                  <c:v>39690</c:v>
                </c:pt>
                <c:pt idx="314893">
                  <c:v>39690</c:v>
                </c:pt>
                <c:pt idx="314894">
                  <c:v>39690</c:v>
                </c:pt>
                <c:pt idx="314895">
                  <c:v>39690</c:v>
                </c:pt>
                <c:pt idx="314896">
                  <c:v>39690</c:v>
                </c:pt>
                <c:pt idx="314897">
                  <c:v>39690</c:v>
                </c:pt>
                <c:pt idx="314898">
                  <c:v>39690</c:v>
                </c:pt>
                <c:pt idx="314899">
                  <c:v>39690</c:v>
                </c:pt>
                <c:pt idx="314900">
                  <c:v>39690</c:v>
                </c:pt>
                <c:pt idx="314901">
                  <c:v>39690</c:v>
                </c:pt>
                <c:pt idx="314902">
                  <c:v>39690</c:v>
                </c:pt>
                <c:pt idx="314903">
                  <c:v>39690</c:v>
                </c:pt>
                <c:pt idx="314904">
                  <c:v>39690</c:v>
                </c:pt>
                <c:pt idx="314905">
                  <c:v>39690</c:v>
                </c:pt>
                <c:pt idx="314906">
                  <c:v>39690</c:v>
                </c:pt>
                <c:pt idx="314907">
                  <c:v>39690</c:v>
                </c:pt>
                <c:pt idx="314908">
                  <c:v>39690</c:v>
                </c:pt>
                <c:pt idx="314909">
                  <c:v>39690</c:v>
                </c:pt>
                <c:pt idx="314910">
                  <c:v>39690</c:v>
                </c:pt>
                <c:pt idx="314911">
                  <c:v>39690</c:v>
                </c:pt>
                <c:pt idx="314912">
                  <c:v>39690</c:v>
                </c:pt>
                <c:pt idx="314913">
                  <c:v>39690</c:v>
                </c:pt>
                <c:pt idx="314914">
                  <c:v>39690</c:v>
                </c:pt>
                <c:pt idx="314915">
                  <c:v>39690</c:v>
                </c:pt>
                <c:pt idx="314916">
                  <c:v>39690</c:v>
                </c:pt>
                <c:pt idx="314917">
                  <c:v>39690</c:v>
                </c:pt>
                <c:pt idx="314918">
                  <c:v>39690</c:v>
                </c:pt>
                <c:pt idx="314919">
                  <c:v>39690</c:v>
                </c:pt>
                <c:pt idx="314920">
                  <c:v>39690</c:v>
                </c:pt>
                <c:pt idx="314921">
                  <c:v>39690</c:v>
                </c:pt>
                <c:pt idx="314922">
                  <c:v>39690</c:v>
                </c:pt>
                <c:pt idx="314923">
                  <c:v>39690</c:v>
                </c:pt>
                <c:pt idx="314924">
                  <c:v>39690</c:v>
                </c:pt>
                <c:pt idx="314925">
                  <c:v>39690</c:v>
                </c:pt>
                <c:pt idx="314926">
                  <c:v>39690</c:v>
                </c:pt>
                <c:pt idx="314927">
                  <c:v>39690</c:v>
                </c:pt>
                <c:pt idx="314928">
                  <c:v>39690</c:v>
                </c:pt>
                <c:pt idx="314929">
                  <c:v>39690</c:v>
                </c:pt>
                <c:pt idx="314930">
                  <c:v>39690</c:v>
                </c:pt>
                <c:pt idx="314931">
                  <c:v>39690</c:v>
                </c:pt>
                <c:pt idx="314932">
                  <c:v>39690</c:v>
                </c:pt>
                <c:pt idx="314933">
                  <c:v>39690</c:v>
                </c:pt>
                <c:pt idx="314934">
                  <c:v>39690</c:v>
                </c:pt>
                <c:pt idx="314935">
                  <c:v>39690</c:v>
                </c:pt>
                <c:pt idx="314936">
                  <c:v>39690</c:v>
                </c:pt>
                <c:pt idx="314937">
                  <c:v>39690</c:v>
                </c:pt>
                <c:pt idx="314938">
                  <c:v>39690</c:v>
                </c:pt>
                <c:pt idx="314939">
                  <c:v>39690</c:v>
                </c:pt>
                <c:pt idx="314940">
                  <c:v>39690</c:v>
                </c:pt>
                <c:pt idx="314941">
                  <c:v>39690</c:v>
                </c:pt>
                <c:pt idx="314942">
                  <c:v>39690</c:v>
                </c:pt>
                <c:pt idx="314943">
                  <c:v>39690</c:v>
                </c:pt>
                <c:pt idx="314944">
                  <c:v>39690</c:v>
                </c:pt>
                <c:pt idx="314945">
                  <c:v>39690</c:v>
                </c:pt>
                <c:pt idx="314946">
                  <c:v>39690</c:v>
                </c:pt>
                <c:pt idx="314947">
                  <c:v>39690</c:v>
                </c:pt>
                <c:pt idx="314948">
                  <c:v>39690</c:v>
                </c:pt>
                <c:pt idx="314949">
                  <c:v>39690</c:v>
                </c:pt>
                <c:pt idx="314950">
                  <c:v>39690</c:v>
                </c:pt>
                <c:pt idx="314951">
                  <c:v>39690</c:v>
                </c:pt>
                <c:pt idx="314952">
                  <c:v>39690</c:v>
                </c:pt>
                <c:pt idx="314953">
                  <c:v>39690</c:v>
                </c:pt>
                <c:pt idx="314954">
                  <c:v>39690</c:v>
                </c:pt>
                <c:pt idx="314955">
                  <c:v>39690</c:v>
                </c:pt>
                <c:pt idx="314956">
                  <c:v>39690</c:v>
                </c:pt>
                <c:pt idx="314957">
                  <c:v>39690</c:v>
                </c:pt>
                <c:pt idx="314958">
                  <c:v>39690</c:v>
                </c:pt>
                <c:pt idx="314959">
                  <c:v>39690</c:v>
                </c:pt>
                <c:pt idx="314960">
                  <c:v>39690</c:v>
                </c:pt>
                <c:pt idx="314961">
                  <c:v>39690</c:v>
                </c:pt>
                <c:pt idx="314962">
                  <c:v>39690</c:v>
                </c:pt>
                <c:pt idx="314963">
                  <c:v>39690</c:v>
                </c:pt>
                <c:pt idx="314964">
                  <c:v>39690</c:v>
                </c:pt>
                <c:pt idx="314965">
                  <c:v>39690</c:v>
                </c:pt>
                <c:pt idx="314966">
                  <c:v>39690</c:v>
                </c:pt>
                <c:pt idx="314967">
                  <c:v>39690</c:v>
                </c:pt>
                <c:pt idx="314968">
                  <c:v>39690</c:v>
                </c:pt>
                <c:pt idx="314969">
                  <c:v>39690</c:v>
                </c:pt>
                <c:pt idx="314970">
                  <c:v>39690</c:v>
                </c:pt>
                <c:pt idx="314971">
                  <c:v>39690</c:v>
                </c:pt>
                <c:pt idx="314972">
                  <c:v>39690</c:v>
                </c:pt>
                <c:pt idx="314973">
                  <c:v>39690</c:v>
                </c:pt>
                <c:pt idx="314974">
                  <c:v>39690</c:v>
                </c:pt>
                <c:pt idx="314975">
                  <c:v>39690</c:v>
                </c:pt>
                <c:pt idx="314976">
                  <c:v>39690</c:v>
                </c:pt>
                <c:pt idx="314977">
                  <c:v>39690</c:v>
                </c:pt>
                <c:pt idx="314978">
                  <c:v>39690</c:v>
                </c:pt>
                <c:pt idx="314979">
                  <c:v>39690</c:v>
                </c:pt>
                <c:pt idx="314980">
                  <c:v>39690</c:v>
                </c:pt>
                <c:pt idx="314981">
                  <c:v>39690</c:v>
                </c:pt>
                <c:pt idx="314982">
                  <c:v>39690</c:v>
                </c:pt>
                <c:pt idx="314983">
                  <c:v>39690</c:v>
                </c:pt>
                <c:pt idx="314984">
                  <c:v>39690</c:v>
                </c:pt>
                <c:pt idx="314985">
                  <c:v>39690</c:v>
                </c:pt>
                <c:pt idx="314986">
                  <c:v>39690</c:v>
                </c:pt>
                <c:pt idx="314987">
                  <c:v>39690</c:v>
                </c:pt>
                <c:pt idx="314988">
                  <c:v>39690</c:v>
                </c:pt>
                <c:pt idx="314989">
                  <c:v>39690</c:v>
                </c:pt>
                <c:pt idx="314990">
                  <c:v>39690</c:v>
                </c:pt>
                <c:pt idx="314991">
                  <c:v>39690</c:v>
                </c:pt>
                <c:pt idx="314992">
                  <c:v>39690</c:v>
                </c:pt>
                <c:pt idx="314993">
                  <c:v>39690</c:v>
                </c:pt>
                <c:pt idx="314994">
                  <c:v>39690</c:v>
                </c:pt>
                <c:pt idx="314995">
                  <c:v>39690</c:v>
                </c:pt>
                <c:pt idx="314996">
                  <c:v>39690</c:v>
                </c:pt>
                <c:pt idx="314997">
                  <c:v>39690</c:v>
                </c:pt>
                <c:pt idx="314998">
                  <c:v>39690</c:v>
                </c:pt>
                <c:pt idx="314999">
                  <c:v>39690</c:v>
                </c:pt>
                <c:pt idx="315000">
                  <c:v>39690</c:v>
                </c:pt>
                <c:pt idx="315001">
                  <c:v>39690</c:v>
                </c:pt>
                <c:pt idx="315002">
                  <c:v>39690</c:v>
                </c:pt>
                <c:pt idx="315003">
                  <c:v>39690</c:v>
                </c:pt>
                <c:pt idx="315004">
                  <c:v>39690</c:v>
                </c:pt>
                <c:pt idx="315005">
                  <c:v>39690</c:v>
                </c:pt>
                <c:pt idx="315006">
                  <c:v>39690</c:v>
                </c:pt>
                <c:pt idx="315007">
                  <c:v>39690</c:v>
                </c:pt>
                <c:pt idx="315008">
                  <c:v>39690</c:v>
                </c:pt>
                <c:pt idx="315009">
                  <c:v>39690</c:v>
                </c:pt>
                <c:pt idx="315010">
                  <c:v>39690</c:v>
                </c:pt>
                <c:pt idx="315011">
                  <c:v>39690</c:v>
                </c:pt>
                <c:pt idx="315012">
                  <c:v>39690</c:v>
                </c:pt>
                <c:pt idx="315013">
                  <c:v>39690</c:v>
                </c:pt>
                <c:pt idx="315014">
                  <c:v>39690</c:v>
                </c:pt>
                <c:pt idx="315015">
                  <c:v>39690</c:v>
                </c:pt>
                <c:pt idx="315016">
                  <c:v>39690</c:v>
                </c:pt>
                <c:pt idx="315017">
                  <c:v>39690</c:v>
                </c:pt>
                <c:pt idx="315018">
                  <c:v>39690</c:v>
                </c:pt>
                <c:pt idx="315019">
                  <c:v>39690</c:v>
                </c:pt>
                <c:pt idx="315020">
                  <c:v>39690</c:v>
                </c:pt>
                <c:pt idx="315021">
                  <c:v>39690</c:v>
                </c:pt>
                <c:pt idx="315022">
                  <c:v>39690</c:v>
                </c:pt>
                <c:pt idx="315023">
                  <c:v>39690</c:v>
                </c:pt>
                <c:pt idx="315024">
                  <c:v>39690</c:v>
                </c:pt>
                <c:pt idx="315025">
                  <c:v>39690</c:v>
                </c:pt>
                <c:pt idx="315026">
                  <c:v>39690</c:v>
                </c:pt>
                <c:pt idx="315027">
                  <c:v>39690</c:v>
                </c:pt>
                <c:pt idx="315028">
                  <c:v>39690</c:v>
                </c:pt>
                <c:pt idx="315029">
                  <c:v>39690</c:v>
                </c:pt>
                <c:pt idx="315030">
                  <c:v>39690</c:v>
                </c:pt>
                <c:pt idx="315031">
                  <c:v>39690</c:v>
                </c:pt>
                <c:pt idx="315032">
                  <c:v>39690</c:v>
                </c:pt>
                <c:pt idx="315033">
                  <c:v>39690</c:v>
                </c:pt>
                <c:pt idx="315034">
                  <c:v>39690</c:v>
                </c:pt>
                <c:pt idx="315035">
                  <c:v>39690</c:v>
                </c:pt>
                <c:pt idx="315036">
                  <c:v>39690</c:v>
                </c:pt>
                <c:pt idx="315037">
                  <c:v>39690</c:v>
                </c:pt>
                <c:pt idx="315038">
                  <c:v>39690</c:v>
                </c:pt>
                <c:pt idx="315039">
                  <c:v>39690</c:v>
                </c:pt>
                <c:pt idx="315040">
                  <c:v>39690</c:v>
                </c:pt>
                <c:pt idx="315041">
                  <c:v>39690</c:v>
                </c:pt>
                <c:pt idx="315042">
                  <c:v>39690</c:v>
                </c:pt>
                <c:pt idx="315043">
                  <c:v>39690</c:v>
                </c:pt>
                <c:pt idx="315044">
                  <c:v>39690</c:v>
                </c:pt>
                <c:pt idx="315045">
                  <c:v>39690</c:v>
                </c:pt>
                <c:pt idx="315046">
                  <c:v>39690</c:v>
                </c:pt>
                <c:pt idx="315047">
                  <c:v>39690</c:v>
                </c:pt>
                <c:pt idx="315048">
                  <c:v>39690</c:v>
                </c:pt>
                <c:pt idx="315049">
                  <c:v>39690</c:v>
                </c:pt>
                <c:pt idx="315050">
                  <c:v>39690</c:v>
                </c:pt>
                <c:pt idx="315051">
                  <c:v>39690</c:v>
                </c:pt>
                <c:pt idx="315052">
                  <c:v>39690</c:v>
                </c:pt>
                <c:pt idx="315053">
                  <c:v>39690</c:v>
                </c:pt>
                <c:pt idx="315054">
                  <c:v>39690</c:v>
                </c:pt>
                <c:pt idx="315055">
                  <c:v>39690</c:v>
                </c:pt>
                <c:pt idx="315056">
                  <c:v>39690</c:v>
                </c:pt>
                <c:pt idx="315057">
                  <c:v>39690</c:v>
                </c:pt>
                <c:pt idx="315058">
                  <c:v>39690</c:v>
                </c:pt>
                <c:pt idx="315059">
                  <c:v>39690</c:v>
                </c:pt>
                <c:pt idx="315060">
                  <c:v>39690</c:v>
                </c:pt>
                <c:pt idx="315061">
                  <c:v>39690</c:v>
                </c:pt>
                <c:pt idx="315062">
                  <c:v>39690</c:v>
                </c:pt>
                <c:pt idx="315063">
                  <c:v>39690</c:v>
                </c:pt>
                <c:pt idx="315064">
                  <c:v>39690</c:v>
                </c:pt>
                <c:pt idx="315065">
                  <c:v>39690</c:v>
                </c:pt>
                <c:pt idx="315066">
                  <c:v>39690</c:v>
                </c:pt>
                <c:pt idx="315067">
                  <c:v>39690</c:v>
                </c:pt>
                <c:pt idx="315068">
                  <c:v>39690</c:v>
                </c:pt>
                <c:pt idx="315069">
                  <c:v>39690</c:v>
                </c:pt>
                <c:pt idx="315070">
                  <c:v>39690</c:v>
                </c:pt>
                <c:pt idx="315071">
                  <c:v>39690</c:v>
                </c:pt>
                <c:pt idx="315072">
                  <c:v>39690</c:v>
                </c:pt>
                <c:pt idx="315073">
                  <c:v>39690</c:v>
                </c:pt>
                <c:pt idx="315074">
                  <c:v>39690</c:v>
                </c:pt>
                <c:pt idx="315075">
                  <c:v>39690</c:v>
                </c:pt>
                <c:pt idx="315076">
                  <c:v>39690</c:v>
                </c:pt>
                <c:pt idx="315077">
                  <c:v>39690</c:v>
                </c:pt>
                <c:pt idx="315078">
                  <c:v>39690</c:v>
                </c:pt>
                <c:pt idx="315079">
                  <c:v>39690</c:v>
                </c:pt>
                <c:pt idx="315080">
                  <c:v>39690</c:v>
                </c:pt>
                <c:pt idx="315081">
                  <c:v>39690</c:v>
                </c:pt>
                <c:pt idx="315082">
                  <c:v>39690</c:v>
                </c:pt>
                <c:pt idx="315083">
                  <c:v>39690</c:v>
                </c:pt>
                <c:pt idx="315084">
                  <c:v>39690</c:v>
                </c:pt>
                <c:pt idx="315085">
                  <c:v>39690</c:v>
                </c:pt>
                <c:pt idx="315086">
                  <c:v>39690</c:v>
                </c:pt>
                <c:pt idx="315087">
                  <c:v>39690</c:v>
                </c:pt>
                <c:pt idx="315088">
                  <c:v>39690</c:v>
                </c:pt>
                <c:pt idx="315089">
                  <c:v>39690</c:v>
                </c:pt>
                <c:pt idx="315090">
                  <c:v>39690</c:v>
                </c:pt>
                <c:pt idx="315091">
                  <c:v>39690</c:v>
                </c:pt>
                <c:pt idx="315092">
                  <c:v>39690</c:v>
                </c:pt>
                <c:pt idx="315093">
                  <c:v>39690</c:v>
                </c:pt>
                <c:pt idx="315094">
                  <c:v>39690</c:v>
                </c:pt>
                <c:pt idx="315095">
                  <c:v>39690</c:v>
                </c:pt>
                <c:pt idx="315096">
                  <c:v>39690</c:v>
                </c:pt>
                <c:pt idx="315097">
                  <c:v>39690</c:v>
                </c:pt>
                <c:pt idx="315098">
                  <c:v>39690</c:v>
                </c:pt>
                <c:pt idx="315099">
                  <c:v>39690</c:v>
                </c:pt>
                <c:pt idx="315100">
                  <c:v>39690</c:v>
                </c:pt>
                <c:pt idx="315101">
                  <c:v>39690</c:v>
                </c:pt>
                <c:pt idx="315102">
                  <c:v>39690</c:v>
                </c:pt>
                <c:pt idx="315103">
                  <c:v>39690</c:v>
                </c:pt>
                <c:pt idx="315104">
                  <c:v>39690</c:v>
                </c:pt>
                <c:pt idx="315105">
                  <c:v>39690</c:v>
                </c:pt>
                <c:pt idx="315106">
                  <c:v>39690</c:v>
                </c:pt>
                <c:pt idx="315107">
                  <c:v>39690</c:v>
                </c:pt>
                <c:pt idx="315108">
                  <c:v>39690</c:v>
                </c:pt>
                <c:pt idx="315109">
                  <c:v>39690</c:v>
                </c:pt>
                <c:pt idx="315110">
                  <c:v>39690</c:v>
                </c:pt>
                <c:pt idx="315111">
                  <c:v>39690</c:v>
                </c:pt>
                <c:pt idx="315112">
                  <c:v>39690</c:v>
                </c:pt>
                <c:pt idx="315113">
                  <c:v>39690</c:v>
                </c:pt>
                <c:pt idx="315114">
                  <c:v>39690</c:v>
                </c:pt>
                <c:pt idx="315115">
                  <c:v>39690</c:v>
                </c:pt>
                <c:pt idx="315116">
                  <c:v>39690</c:v>
                </c:pt>
                <c:pt idx="315117">
                  <c:v>39690</c:v>
                </c:pt>
                <c:pt idx="315118">
                  <c:v>39690</c:v>
                </c:pt>
                <c:pt idx="315119">
                  <c:v>39690</c:v>
                </c:pt>
                <c:pt idx="315120">
                  <c:v>39690</c:v>
                </c:pt>
                <c:pt idx="315121">
                  <c:v>39690</c:v>
                </c:pt>
                <c:pt idx="315122">
                  <c:v>39690</c:v>
                </c:pt>
                <c:pt idx="315123">
                  <c:v>39690</c:v>
                </c:pt>
                <c:pt idx="315124">
                  <c:v>39690</c:v>
                </c:pt>
                <c:pt idx="315125">
                  <c:v>39690</c:v>
                </c:pt>
                <c:pt idx="315126">
                  <c:v>39690</c:v>
                </c:pt>
                <c:pt idx="315127">
                  <c:v>39690</c:v>
                </c:pt>
                <c:pt idx="315128">
                  <c:v>39690</c:v>
                </c:pt>
                <c:pt idx="315129">
                  <c:v>39690</c:v>
                </c:pt>
                <c:pt idx="315130">
                  <c:v>39690</c:v>
                </c:pt>
                <c:pt idx="315131">
                  <c:v>39690</c:v>
                </c:pt>
                <c:pt idx="315132">
                  <c:v>39690</c:v>
                </c:pt>
                <c:pt idx="315133">
                  <c:v>39690</c:v>
                </c:pt>
                <c:pt idx="315134">
                  <c:v>39690</c:v>
                </c:pt>
                <c:pt idx="315135">
                  <c:v>39690</c:v>
                </c:pt>
                <c:pt idx="315136">
                  <c:v>39690</c:v>
                </c:pt>
                <c:pt idx="315137">
                  <c:v>39690</c:v>
                </c:pt>
                <c:pt idx="315138">
                  <c:v>39690</c:v>
                </c:pt>
                <c:pt idx="315139">
                  <c:v>39690</c:v>
                </c:pt>
                <c:pt idx="315140">
                  <c:v>39690</c:v>
                </c:pt>
                <c:pt idx="315141">
                  <c:v>39690</c:v>
                </c:pt>
                <c:pt idx="315142">
                  <c:v>39690</c:v>
                </c:pt>
                <c:pt idx="315143">
                  <c:v>39690</c:v>
                </c:pt>
                <c:pt idx="315144">
                  <c:v>39690</c:v>
                </c:pt>
                <c:pt idx="315145">
                  <c:v>39690</c:v>
                </c:pt>
                <c:pt idx="315146">
                  <c:v>39690</c:v>
                </c:pt>
                <c:pt idx="315147">
                  <c:v>39690</c:v>
                </c:pt>
                <c:pt idx="315148">
                  <c:v>39690</c:v>
                </c:pt>
                <c:pt idx="315149">
                  <c:v>39690</c:v>
                </c:pt>
                <c:pt idx="315150">
                  <c:v>39690</c:v>
                </c:pt>
                <c:pt idx="315151">
                  <c:v>39690</c:v>
                </c:pt>
                <c:pt idx="315152">
                  <c:v>39690</c:v>
                </c:pt>
                <c:pt idx="315153">
                  <c:v>39690</c:v>
                </c:pt>
                <c:pt idx="315154">
                  <c:v>39690</c:v>
                </c:pt>
                <c:pt idx="315155">
                  <c:v>39690</c:v>
                </c:pt>
                <c:pt idx="315156">
                  <c:v>39690</c:v>
                </c:pt>
                <c:pt idx="315157">
                  <c:v>39690</c:v>
                </c:pt>
                <c:pt idx="315158">
                  <c:v>39690</c:v>
                </c:pt>
                <c:pt idx="315159">
                  <c:v>39690</c:v>
                </c:pt>
                <c:pt idx="315160">
                  <c:v>39690</c:v>
                </c:pt>
                <c:pt idx="315161">
                  <c:v>39690</c:v>
                </c:pt>
                <c:pt idx="315162">
                  <c:v>39690</c:v>
                </c:pt>
                <c:pt idx="315163">
                  <c:v>39690</c:v>
                </c:pt>
                <c:pt idx="315164">
                  <c:v>39690</c:v>
                </c:pt>
                <c:pt idx="315165">
                  <c:v>39690</c:v>
                </c:pt>
                <c:pt idx="315166">
                  <c:v>39690</c:v>
                </c:pt>
                <c:pt idx="315167">
                  <c:v>39690</c:v>
                </c:pt>
                <c:pt idx="315168">
                  <c:v>39690</c:v>
                </c:pt>
                <c:pt idx="315169">
                  <c:v>39690</c:v>
                </c:pt>
                <c:pt idx="315170">
                  <c:v>39690</c:v>
                </c:pt>
                <c:pt idx="315171">
                  <c:v>39690</c:v>
                </c:pt>
                <c:pt idx="315172">
                  <c:v>39690</c:v>
                </c:pt>
                <c:pt idx="315173">
                  <c:v>39690</c:v>
                </c:pt>
                <c:pt idx="315174">
                  <c:v>39690</c:v>
                </c:pt>
                <c:pt idx="315175">
                  <c:v>39690</c:v>
                </c:pt>
                <c:pt idx="315176">
                  <c:v>39690</c:v>
                </c:pt>
                <c:pt idx="315177">
                  <c:v>39690</c:v>
                </c:pt>
                <c:pt idx="315178">
                  <c:v>39690</c:v>
                </c:pt>
                <c:pt idx="315179">
                  <c:v>39690</c:v>
                </c:pt>
                <c:pt idx="315180">
                  <c:v>39690</c:v>
                </c:pt>
                <c:pt idx="315181">
                  <c:v>39690</c:v>
                </c:pt>
                <c:pt idx="315182">
                  <c:v>39690</c:v>
                </c:pt>
                <c:pt idx="315183">
                  <c:v>39690</c:v>
                </c:pt>
                <c:pt idx="315184">
                  <c:v>39690</c:v>
                </c:pt>
                <c:pt idx="315185">
                  <c:v>39690</c:v>
                </c:pt>
                <c:pt idx="315186">
                  <c:v>39690</c:v>
                </c:pt>
                <c:pt idx="315187">
                  <c:v>39690</c:v>
                </c:pt>
                <c:pt idx="315188">
                  <c:v>39690</c:v>
                </c:pt>
                <c:pt idx="315189">
                  <c:v>39690</c:v>
                </c:pt>
                <c:pt idx="315190">
                  <c:v>39690</c:v>
                </c:pt>
                <c:pt idx="315191">
                  <c:v>39690</c:v>
                </c:pt>
                <c:pt idx="315192">
                  <c:v>39690</c:v>
                </c:pt>
                <c:pt idx="315193">
                  <c:v>39690</c:v>
                </c:pt>
                <c:pt idx="315194">
                  <c:v>39690</c:v>
                </c:pt>
                <c:pt idx="315195">
                  <c:v>39690</c:v>
                </c:pt>
                <c:pt idx="315196">
                  <c:v>39690</c:v>
                </c:pt>
                <c:pt idx="315197">
                  <c:v>39690</c:v>
                </c:pt>
                <c:pt idx="315198">
                  <c:v>39690</c:v>
                </c:pt>
                <c:pt idx="315199">
                  <c:v>39690</c:v>
                </c:pt>
                <c:pt idx="315200">
                  <c:v>39690</c:v>
                </c:pt>
                <c:pt idx="315201">
                  <c:v>39690</c:v>
                </c:pt>
                <c:pt idx="315202">
                  <c:v>39690</c:v>
                </c:pt>
                <c:pt idx="315203">
                  <c:v>39690</c:v>
                </c:pt>
                <c:pt idx="315204">
                  <c:v>39690</c:v>
                </c:pt>
                <c:pt idx="315205">
                  <c:v>39690</c:v>
                </c:pt>
                <c:pt idx="315206">
                  <c:v>39690</c:v>
                </c:pt>
                <c:pt idx="315207">
                  <c:v>39690</c:v>
                </c:pt>
                <c:pt idx="315208">
                  <c:v>39690</c:v>
                </c:pt>
                <c:pt idx="315209">
                  <c:v>39690</c:v>
                </c:pt>
                <c:pt idx="315210">
                  <c:v>39690</c:v>
                </c:pt>
                <c:pt idx="315211">
                  <c:v>39690</c:v>
                </c:pt>
                <c:pt idx="315212">
                  <c:v>39690</c:v>
                </c:pt>
                <c:pt idx="315213">
                  <c:v>39690</c:v>
                </c:pt>
                <c:pt idx="315214">
                  <c:v>39690</c:v>
                </c:pt>
                <c:pt idx="315215">
                  <c:v>39690</c:v>
                </c:pt>
                <c:pt idx="315216">
                  <c:v>39690</c:v>
                </c:pt>
                <c:pt idx="315217">
                  <c:v>39690</c:v>
                </c:pt>
                <c:pt idx="315218">
                  <c:v>39690</c:v>
                </c:pt>
                <c:pt idx="315219">
                  <c:v>39690</c:v>
                </c:pt>
                <c:pt idx="315220">
                  <c:v>39690</c:v>
                </c:pt>
                <c:pt idx="315221">
                  <c:v>39690</c:v>
                </c:pt>
                <c:pt idx="315222">
                  <c:v>39690</c:v>
                </c:pt>
                <c:pt idx="315223">
                  <c:v>39690</c:v>
                </c:pt>
                <c:pt idx="315224">
                  <c:v>39690</c:v>
                </c:pt>
                <c:pt idx="315225">
                  <c:v>39690</c:v>
                </c:pt>
                <c:pt idx="315226">
                  <c:v>39690</c:v>
                </c:pt>
                <c:pt idx="315227">
                  <c:v>39690</c:v>
                </c:pt>
                <c:pt idx="315228">
                  <c:v>39690</c:v>
                </c:pt>
                <c:pt idx="315229">
                  <c:v>39690</c:v>
                </c:pt>
                <c:pt idx="315230">
                  <c:v>39690</c:v>
                </c:pt>
                <c:pt idx="315231">
                  <c:v>39690</c:v>
                </c:pt>
                <c:pt idx="315232">
                  <c:v>39690</c:v>
                </c:pt>
                <c:pt idx="315233">
                  <c:v>39690</c:v>
                </c:pt>
                <c:pt idx="315234">
                  <c:v>39690</c:v>
                </c:pt>
                <c:pt idx="315235">
                  <c:v>39690</c:v>
                </c:pt>
                <c:pt idx="315236">
                  <c:v>39690</c:v>
                </c:pt>
                <c:pt idx="315237">
                  <c:v>39690</c:v>
                </c:pt>
                <c:pt idx="315238">
                  <c:v>39690</c:v>
                </c:pt>
                <c:pt idx="315239">
                  <c:v>39690</c:v>
                </c:pt>
                <c:pt idx="315240">
                  <c:v>39690</c:v>
                </c:pt>
                <c:pt idx="315241">
                  <c:v>39690</c:v>
                </c:pt>
                <c:pt idx="315242">
                  <c:v>39690</c:v>
                </c:pt>
                <c:pt idx="315243">
                  <c:v>39690</c:v>
                </c:pt>
                <c:pt idx="315244">
                  <c:v>39690</c:v>
                </c:pt>
                <c:pt idx="315245">
                  <c:v>39690</c:v>
                </c:pt>
                <c:pt idx="315246">
                  <c:v>39690</c:v>
                </c:pt>
                <c:pt idx="315247">
                  <c:v>39690</c:v>
                </c:pt>
                <c:pt idx="315248">
                  <c:v>39690</c:v>
                </c:pt>
                <c:pt idx="315249">
                  <c:v>39690</c:v>
                </c:pt>
                <c:pt idx="315250">
                  <c:v>39690</c:v>
                </c:pt>
                <c:pt idx="315251">
                  <c:v>39690</c:v>
                </c:pt>
                <c:pt idx="315252">
                  <c:v>39690</c:v>
                </c:pt>
                <c:pt idx="315253">
                  <c:v>39690</c:v>
                </c:pt>
                <c:pt idx="315254">
                  <c:v>39690</c:v>
                </c:pt>
                <c:pt idx="315255">
                  <c:v>39690</c:v>
                </c:pt>
                <c:pt idx="315256">
                  <c:v>39690</c:v>
                </c:pt>
                <c:pt idx="315257">
                  <c:v>39690</c:v>
                </c:pt>
                <c:pt idx="315258">
                  <c:v>39690</c:v>
                </c:pt>
                <c:pt idx="315259">
                  <c:v>39690</c:v>
                </c:pt>
                <c:pt idx="315260">
                  <c:v>39690</c:v>
                </c:pt>
                <c:pt idx="315261">
                  <c:v>39690</c:v>
                </c:pt>
                <c:pt idx="315262">
                  <c:v>39690</c:v>
                </c:pt>
                <c:pt idx="315263">
                  <c:v>39690</c:v>
                </c:pt>
                <c:pt idx="315264">
                  <c:v>39690</c:v>
                </c:pt>
                <c:pt idx="315265">
                  <c:v>39690</c:v>
                </c:pt>
                <c:pt idx="315266">
                  <c:v>39690</c:v>
                </c:pt>
                <c:pt idx="315267">
                  <c:v>39690</c:v>
                </c:pt>
                <c:pt idx="315268">
                  <c:v>39690</c:v>
                </c:pt>
                <c:pt idx="315269">
                  <c:v>39690</c:v>
                </c:pt>
                <c:pt idx="315270">
                  <c:v>39690</c:v>
                </c:pt>
                <c:pt idx="315271">
                  <c:v>39690</c:v>
                </c:pt>
                <c:pt idx="315272">
                  <c:v>39690</c:v>
                </c:pt>
                <c:pt idx="315273">
                  <c:v>39690</c:v>
                </c:pt>
                <c:pt idx="315274">
                  <c:v>39690</c:v>
                </c:pt>
                <c:pt idx="315275">
                  <c:v>39690</c:v>
                </c:pt>
                <c:pt idx="315276">
                  <c:v>39690</c:v>
                </c:pt>
                <c:pt idx="315277">
                  <c:v>39690</c:v>
                </c:pt>
                <c:pt idx="315278">
                  <c:v>39690</c:v>
                </c:pt>
                <c:pt idx="315279">
                  <c:v>39690</c:v>
                </c:pt>
                <c:pt idx="315280">
                  <c:v>39690</c:v>
                </c:pt>
                <c:pt idx="315281">
                  <c:v>39690</c:v>
                </c:pt>
                <c:pt idx="315282">
                  <c:v>39690</c:v>
                </c:pt>
                <c:pt idx="315283">
                  <c:v>39690</c:v>
                </c:pt>
                <c:pt idx="315284">
                  <c:v>39690</c:v>
                </c:pt>
                <c:pt idx="315285">
                  <c:v>39690</c:v>
                </c:pt>
                <c:pt idx="315286">
                  <c:v>39690</c:v>
                </c:pt>
                <c:pt idx="315287">
                  <c:v>39690</c:v>
                </c:pt>
                <c:pt idx="315288">
                  <c:v>39690</c:v>
                </c:pt>
                <c:pt idx="315289">
                  <c:v>39690</c:v>
                </c:pt>
                <c:pt idx="315290">
                  <c:v>39690</c:v>
                </c:pt>
                <c:pt idx="315291">
                  <c:v>39690</c:v>
                </c:pt>
                <c:pt idx="315292">
                  <c:v>39690</c:v>
                </c:pt>
                <c:pt idx="315293">
                  <c:v>39690</c:v>
                </c:pt>
                <c:pt idx="315294">
                  <c:v>39690</c:v>
                </c:pt>
                <c:pt idx="315295">
                  <c:v>39690</c:v>
                </c:pt>
                <c:pt idx="315296">
                  <c:v>39690</c:v>
                </c:pt>
                <c:pt idx="315297">
                  <c:v>39690</c:v>
                </c:pt>
                <c:pt idx="315298">
                  <c:v>39690</c:v>
                </c:pt>
                <c:pt idx="315299">
                  <c:v>39690</c:v>
                </c:pt>
                <c:pt idx="315300">
                  <c:v>39690</c:v>
                </c:pt>
                <c:pt idx="315301">
                  <c:v>39690</c:v>
                </c:pt>
                <c:pt idx="315302">
                  <c:v>39690</c:v>
                </c:pt>
                <c:pt idx="315303">
                  <c:v>39690</c:v>
                </c:pt>
                <c:pt idx="315304">
                  <c:v>39690</c:v>
                </c:pt>
                <c:pt idx="315305">
                  <c:v>39690</c:v>
                </c:pt>
                <c:pt idx="315306">
                  <c:v>39690</c:v>
                </c:pt>
                <c:pt idx="315307">
                  <c:v>39690</c:v>
                </c:pt>
                <c:pt idx="315308">
                  <c:v>39690</c:v>
                </c:pt>
                <c:pt idx="315309">
                  <c:v>39690</c:v>
                </c:pt>
                <c:pt idx="315310">
                  <c:v>39690</c:v>
                </c:pt>
                <c:pt idx="315311">
                  <c:v>39690</c:v>
                </c:pt>
                <c:pt idx="315312">
                  <c:v>39690</c:v>
                </c:pt>
                <c:pt idx="315313">
                  <c:v>39690</c:v>
                </c:pt>
                <c:pt idx="315314">
                  <c:v>39690</c:v>
                </c:pt>
                <c:pt idx="315315">
                  <c:v>39690</c:v>
                </c:pt>
                <c:pt idx="315316">
                  <c:v>39690</c:v>
                </c:pt>
                <c:pt idx="315317">
                  <c:v>39690</c:v>
                </c:pt>
                <c:pt idx="315318">
                  <c:v>39690</c:v>
                </c:pt>
                <c:pt idx="315319">
                  <c:v>39690</c:v>
                </c:pt>
                <c:pt idx="315320">
                  <c:v>39690</c:v>
                </c:pt>
                <c:pt idx="315321">
                  <c:v>39690</c:v>
                </c:pt>
                <c:pt idx="315322">
                  <c:v>39690</c:v>
                </c:pt>
                <c:pt idx="315323">
                  <c:v>39690</c:v>
                </c:pt>
                <c:pt idx="315324">
                  <c:v>39690</c:v>
                </c:pt>
                <c:pt idx="315325">
                  <c:v>39690</c:v>
                </c:pt>
                <c:pt idx="315326">
                  <c:v>39690</c:v>
                </c:pt>
                <c:pt idx="315327">
                  <c:v>39690</c:v>
                </c:pt>
                <c:pt idx="315328">
                  <c:v>39690</c:v>
                </c:pt>
                <c:pt idx="315329">
                  <c:v>39690</c:v>
                </c:pt>
                <c:pt idx="315330">
                  <c:v>39690</c:v>
                </c:pt>
                <c:pt idx="315331">
                  <c:v>39690</c:v>
                </c:pt>
                <c:pt idx="315332">
                  <c:v>39690</c:v>
                </c:pt>
                <c:pt idx="315333">
                  <c:v>39690</c:v>
                </c:pt>
                <c:pt idx="315334">
                  <c:v>39690</c:v>
                </c:pt>
                <c:pt idx="315335">
                  <c:v>39690</c:v>
                </c:pt>
                <c:pt idx="315336">
                  <c:v>39690</c:v>
                </c:pt>
                <c:pt idx="315337">
                  <c:v>39690</c:v>
                </c:pt>
                <c:pt idx="315338">
                  <c:v>39690</c:v>
                </c:pt>
                <c:pt idx="315339">
                  <c:v>39690</c:v>
                </c:pt>
                <c:pt idx="315340">
                  <c:v>39690</c:v>
                </c:pt>
                <c:pt idx="315341">
                  <c:v>39690</c:v>
                </c:pt>
                <c:pt idx="315342">
                  <c:v>39690</c:v>
                </c:pt>
                <c:pt idx="315343">
                  <c:v>39690</c:v>
                </c:pt>
                <c:pt idx="315344">
                  <c:v>39690</c:v>
                </c:pt>
                <c:pt idx="315345">
                  <c:v>39690</c:v>
                </c:pt>
                <c:pt idx="315346">
                  <c:v>39690</c:v>
                </c:pt>
                <c:pt idx="315347">
                  <c:v>39690</c:v>
                </c:pt>
                <c:pt idx="315348">
                  <c:v>39690</c:v>
                </c:pt>
                <c:pt idx="315349">
                  <c:v>39690</c:v>
                </c:pt>
                <c:pt idx="315350">
                  <c:v>39690</c:v>
                </c:pt>
                <c:pt idx="315351">
                  <c:v>39690</c:v>
                </c:pt>
                <c:pt idx="315352">
                  <c:v>39690</c:v>
                </c:pt>
                <c:pt idx="315353">
                  <c:v>39690</c:v>
                </c:pt>
                <c:pt idx="315354">
                  <c:v>39690</c:v>
                </c:pt>
                <c:pt idx="315355">
                  <c:v>39690</c:v>
                </c:pt>
                <c:pt idx="315356">
                  <c:v>39690</c:v>
                </c:pt>
                <c:pt idx="315357">
                  <c:v>39690</c:v>
                </c:pt>
                <c:pt idx="315358">
                  <c:v>39690</c:v>
                </c:pt>
                <c:pt idx="315359">
                  <c:v>39690</c:v>
                </c:pt>
                <c:pt idx="315360">
                  <c:v>39690</c:v>
                </c:pt>
                <c:pt idx="315361">
                  <c:v>39690</c:v>
                </c:pt>
                <c:pt idx="315362">
                  <c:v>39690</c:v>
                </c:pt>
                <c:pt idx="315363">
                  <c:v>39690</c:v>
                </c:pt>
                <c:pt idx="315364">
                  <c:v>39690</c:v>
                </c:pt>
                <c:pt idx="315365">
                  <c:v>39690</c:v>
                </c:pt>
                <c:pt idx="315366">
                  <c:v>39690</c:v>
                </c:pt>
                <c:pt idx="315367">
                  <c:v>39690</c:v>
                </c:pt>
                <c:pt idx="315368">
                  <c:v>39690</c:v>
                </c:pt>
                <c:pt idx="315369">
                  <c:v>39690</c:v>
                </c:pt>
                <c:pt idx="315370">
                  <c:v>39690</c:v>
                </c:pt>
                <c:pt idx="315371">
                  <c:v>39690</c:v>
                </c:pt>
                <c:pt idx="315372">
                  <c:v>39690</c:v>
                </c:pt>
                <c:pt idx="315373">
                  <c:v>39690</c:v>
                </c:pt>
                <c:pt idx="315374">
                  <c:v>39690</c:v>
                </c:pt>
                <c:pt idx="315375">
                  <c:v>39690</c:v>
                </c:pt>
                <c:pt idx="315376">
                  <c:v>39690</c:v>
                </c:pt>
                <c:pt idx="315377">
                  <c:v>39690</c:v>
                </c:pt>
                <c:pt idx="315378">
                  <c:v>39690</c:v>
                </c:pt>
                <c:pt idx="315379">
                  <c:v>39690</c:v>
                </c:pt>
                <c:pt idx="315380">
                  <c:v>39690</c:v>
                </c:pt>
                <c:pt idx="315381">
                  <c:v>39690</c:v>
                </c:pt>
                <c:pt idx="315382">
                  <c:v>39690</c:v>
                </c:pt>
                <c:pt idx="315383">
                  <c:v>39690</c:v>
                </c:pt>
                <c:pt idx="315384">
                  <c:v>39690</c:v>
                </c:pt>
                <c:pt idx="315385">
                  <c:v>39690</c:v>
                </c:pt>
                <c:pt idx="315386">
                  <c:v>39690</c:v>
                </c:pt>
                <c:pt idx="315387">
                  <c:v>39690</c:v>
                </c:pt>
                <c:pt idx="315388">
                  <c:v>39690</c:v>
                </c:pt>
                <c:pt idx="315389">
                  <c:v>39690</c:v>
                </c:pt>
                <c:pt idx="315390">
                  <c:v>39690</c:v>
                </c:pt>
                <c:pt idx="315391">
                  <c:v>39690</c:v>
                </c:pt>
                <c:pt idx="315392">
                  <c:v>39690</c:v>
                </c:pt>
                <c:pt idx="315393">
                  <c:v>39690</c:v>
                </c:pt>
                <c:pt idx="315394">
                  <c:v>39690</c:v>
                </c:pt>
                <c:pt idx="315395">
                  <c:v>39690</c:v>
                </c:pt>
                <c:pt idx="315396">
                  <c:v>39690</c:v>
                </c:pt>
                <c:pt idx="315397">
                  <c:v>39690</c:v>
                </c:pt>
                <c:pt idx="315398">
                  <c:v>39690</c:v>
                </c:pt>
                <c:pt idx="315399">
                  <c:v>39690</c:v>
                </c:pt>
                <c:pt idx="315400">
                  <c:v>39690</c:v>
                </c:pt>
                <c:pt idx="315401">
                  <c:v>39690</c:v>
                </c:pt>
                <c:pt idx="315402">
                  <c:v>39690</c:v>
                </c:pt>
                <c:pt idx="315403">
                  <c:v>39690</c:v>
                </c:pt>
                <c:pt idx="315404">
                  <c:v>39690</c:v>
                </c:pt>
                <c:pt idx="315405">
                  <c:v>39690</c:v>
                </c:pt>
                <c:pt idx="315406">
                  <c:v>39690</c:v>
                </c:pt>
                <c:pt idx="315407">
                  <c:v>39690</c:v>
                </c:pt>
                <c:pt idx="315408">
                  <c:v>39690</c:v>
                </c:pt>
                <c:pt idx="315409">
                  <c:v>39690</c:v>
                </c:pt>
                <c:pt idx="315410">
                  <c:v>39690</c:v>
                </c:pt>
                <c:pt idx="315411">
                  <c:v>39690</c:v>
                </c:pt>
                <c:pt idx="315412">
                  <c:v>39690</c:v>
                </c:pt>
                <c:pt idx="315413">
                  <c:v>39690</c:v>
                </c:pt>
                <c:pt idx="315414">
                  <c:v>39690</c:v>
                </c:pt>
                <c:pt idx="315415">
                  <c:v>39690</c:v>
                </c:pt>
                <c:pt idx="315416">
                  <c:v>39690</c:v>
                </c:pt>
                <c:pt idx="315417">
                  <c:v>39690</c:v>
                </c:pt>
                <c:pt idx="315418">
                  <c:v>39690</c:v>
                </c:pt>
                <c:pt idx="315419">
                  <c:v>39690</c:v>
                </c:pt>
                <c:pt idx="315420">
                  <c:v>39690</c:v>
                </c:pt>
                <c:pt idx="315421">
                  <c:v>39690</c:v>
                </c:pt>
                <c:pt idx="315422">
                  <c:v>39690</c:v>
                </c:pt>
                <c:pt idx="315423">
                  <c:v>39690</c:v>
                </c:pt>
                <c:pt idx="315424">
                  <c:v>39690</c:v>
                </c:pt>
                <c:pt idx="315425">
                  <c:v>39690</c:v>
                </c:pt>
                <c:pt idx="315426">
                  <c:v>39690</c:v>
                </c:pt>
                <c:pt idx="315427">
                  <c:v>39690</c:v>
                </c:pt>
                <c:pt idx="315428">
                  <c:v>39690</c:v>
                </c:pt>
                <c:pt idx="315429">
                  <c:v>39690</c:v>
                </c:pt>
                <c:pt idx="315430">
                  <c:v>39690</c:v>
                </c:pt>
                <c:pt idx="315431">
                  <c:v>39690</c:v>
                </c:pt>
                <c:pt idx="315432">
                  <c:v>39690</c:v>
                </c:pt>
                <c:pt idx="315433">
                  <c:v>39690</c:v>
                </c:pt>
                <c:pt idx="315434">
                  <c:v>39690</c:v>
                </c:pt>
                <c:pt idx="315435">
                  <c:v>39690</c:v>
                </c:pt>
                <c:pt idx="315436">
                  <c:v>39690</c:v>
                </c:pt>
                <c:pt idx="315437">
                  <c:v>39690</c:v>
                </c:pt>
                <c:pt idx="315438">
                  <c:v>39690</c:v>
                </c:pt>
                <c:pt idx="315439">
                  <c:v>39690</c:v>
                </c:pt>
                <c:pt idx="315440">
                  <c:v>39690</c:v>
                </c:pt>
                <c:pt idx="315441">
                  <c:v>39690</c:v>
                </c:pt>
                <c:pt idx="315442">
                  <c:v>39690</c:v>
                </c:pt>
                <c:pt idx="315443">
                  <c:v>39690</c:v>
                </c:pt>
                <c:pt idx="315444">
                  <c:v>39690</c:v>
                </c:pt>
                <c:pt idx="315445">
                  <c:v>39690</c:v>
                </c:pt>
                <c:pt idx="315446">
                  <c:v>39690</c:v>
                </c:pt>
                <c:pt idx="315447">
                  <c:v>39690</c:v>
                </c:pt>
                <c:pt idx="315448">
                  <c:v>39690</c:v>
                </c:pt>
                <c:pt idx="315449">
                  <c:v>39690</c:v>
                </c:pt>
                <c:pt idx="315450">
                  <c:v>39690</c:v>
                </c:pt>
                <c:pt idx="315451">
                  <c:v>39690</c:v>
                </c:pt>
                <c:pt idx="315452">
                  <c:v>39690</c:v>
                </c:pt>
                <c:pt idx="315453">
                  <c:v>39690</c:v>
                </c:pt>
                <c:pt idx="315454">
                  <c:v>39690</c:v>
                </c:pt>
                <c:pt idx="315455">
                  <c:v>39690</c:v>
                </c:pt>
                <c:pt idx="315456">
                  <c:v>39690</c:v>
                </c:pt>
                <c:pt idx="315457">
                  <c:v>39690</c:v>
                </c:pt>
                <c:pt idx="315458">
                  <c:v>39690</c:v>
                </c:pt>
                <c:pt idx="315459">
                  <c:v>39690</c:v>
                </c:pt>
                <c:pt idx="315460">
                  <c:v>39690</c:v>
                </c:pt>
                <c:pt idx="315461">
                  <c:v>39690</c:v>
                </c:pt>
                <c:pt idx="315462">
                  <c:v>39690</c:v>
                </c:pt>
                <c:pt idx="315463">
                  <c:v>39690</c:v>
                </c:pt>
                <c:pt idx="315464">
                  <c:v>39690</c:v>
                </c:pt>
                <c:pt idx="315465">
                  <c:v>39690</c:v>
                </c:pt>
                <c:pt idx="315466">
                  <c:v>39690</c:v>
                </c:pt>
                <c:pt idx="315467">
                  <c:v>39690</c:v>
                </c:pt>
                <c:pt idx="315468">
                  <c:v>39690</c:v>
                </c:pt>
                <c:pt idx="315469">
                  <c:v>39690</c:v>
                </c:pt>
                <c:pt idx="315470">
                  <c:v>39690</c:v>
                </c:pt>
                <c:pt idx="315471">
                  <c:v>39690</c:v>
                </c:pt>
                <c:pt idx="315472">
                  <c:v>39690</c:v>
                </c:pt>
                <c:pt idx="315473">
                  <c:v>39690</c:v>
                </c:pt>
                <c:pt idx="315474">
                  <c:v>39690</c:v>
                </c:pt>
                <c:pt idx="315475">
                  <c:v>39690</c:v>
                </c:pt>
                <c:pt idx="315476">
                  <c:v>39690</c:v>
                </c:pt>
                <c:pt idx="315477">
                  <c:v>39690</c:v>
                </c:pt>
                <c:pt idx="315478">
                  <c:v>39690</c:v>
                </c:pt>
                <c:pt idx="315479">
                  <c:v>39690</c:v>
                </c:pt>
                <c:pt idx="315480">
                  <c:v>39690</c:v>
                </c:pt>
                <c:pt idx="315481">
                  <c:v>39690</c:v>
                </c:pt>
                <c:pt idx="315482">
                  <c:v>39690</c:v>
                </c:pt>
                <c:pt idx="315483">
                  <c:v>39690</c:v>
                </c:pt>
                <c:pt idx="315484">
                  <c:v>39690</c:v>
                </c:pt>
                <c:pt idx="315485">
                  <c:v>39690</c:v>
                </c:pt>
                <c:pt idx="315486">
                  <c:v>39690</c:v>
                </c:pt>
                <c:pt idx="315487">
                  <c:v>39690</c:v>
                </c:pt>
                <c:pt idx="315488">
                  <c:v>39690</c:v>
                </c:pt>
                <c:pt idx="315489">
                  <c:v>39690</c:v>
                </c:pt>
                <c:pt idx="315490">
                  <c:v>39690</c:v>
                </c:pt>
                <c:pt idx="315491">
                  <c:v>39690</c:v>
                </c:pt>
                <c:pt idx="315492">
                  <c:v>39690</c:v>
                </c:pt>
                <c:pt idx="315493">
                  <c:v>39690</c:v>
                </c:pt>
                <c:pt idx="315494">
                  <c:v>39690</c:v>
                </c:pt>
                <c:pt idx="315495">
                  <c:v>39690</c:v>
                </c:pt>
                <c:pt idx="315496">
                  <c:v>39690</c:v>
                </c:pt>
                <c:pt idx="315497">
                  <c:v>39690</c:v>
                </c:pt>
                <c:pt idx="315498">
                  <c:v>39690</c:v>
                </c:pt>
                <c:pt idx="315499">
                  <c:v>39690</c:v>
                </c:pt>
                <c:pt idx="315500">
                  <c:v>39690</c:v>
                </c:pt>
                <c:pt idx="315501">
                  <c:v>39690</c:v>
                </c:pt>
                <c:pt idx="315502">
                  <c:v>39690</c:v>
                </c:pt>
                <c:pt idx="315503">
                  <c:v>39690</c:v>
                </c:pt>
                <c:pt idx="315504">
                  <c:v>39690</c:v>
                </c:pt>
                <c:pt idx="315505">
                  <c:v>39690</c:v>
                </c:pt>
                <c:pt idx="315506">
                  <c:v>39690</c:v>
                </c:pt>
                <c:pt idx="315507">
                  <c:v>39690</c:v>
                </c:pt>
                <c:pt idx="315508">
                  <c:v>39690</c:v>
                </c:pt>
                <c:pt idx="315509">
                  <c:v>39690</c:v>
                </c:pt>
                <c:pt idx="315510">
                  <c:v>39690</c:v>
                </c:pt>
                <c:pt idx="315511">
                  <c:v>39690</c:v>
                </c:pt>
                <c:pt idx="315512">
                  <c:v>39690</c:v>
                </c:pt>
                <c:pt idx="315513">
                  <c:v>39690</c:v>
                </c:pt>
                <c:pt idx="315514">
                  <c:v>39690</c:v>
                </c:pt>
                <c:pt idx="315515">
                  <c:v>39690</c:v>
                </c:pt>
                <c:pt idx="315516">
                  <c:v>39690</c:v>
                </c:pt>
                <c:pt idx="315517">
                  <c:v>39690</c:v>
                </c:pt>
                <c:pt idx="315518">
                  <c:v>39690</c:v>
                </c:pt>
                <c:pt idx="315519">
                  <c:v>39690</c:v>
                </c:pt>
                <c:pt idx="315520">
                  <c:v>39690</c:v>
                </c:pt>
                <c:pt idx="315521">
                  <c:v>39690</c:v>
                </c:pt>
                <c:pt idx="315522">
                  <c:v>39690</c:v>
                </c:pt>
                <c:pt idx="315523">
                  <c:v>39690</c:v>
                </c:pt>
                <c:pt idx="315524">
                  <c:v>39690</c:v>
                </c:pt>
                <c:pt idx="315525">
                  <c:v>39690</c:v>
                </c:pt>
                <c:pt idx="315526">
                  <c:v>39690</c:v>
                </c:pt>
                <c:pt idx="315527">
                  <c:v>39690</c:v>
                </c:pt>
                <c:pt idx="315528">
                  <c:v>39690</c:v>
                </c:pt>
                <c:pt idx="315529">
                  <c:v>39690</c:v>
                </c:pt>
                <c:pt idx="315530">
                  <c:v>39690</c:v>
                </c:pt>
                <c:pt idx="315531">
                  <c:v>39690</c:v>
                </c:pt>
                <c:pt idx="315532">
                  <c:v>39690</c:v>
                </c:pt>
                <c:pt idx="315533">
                  <c:v>39690</c:v>
                </c:pt>
                <c:pt idx="315534">
                  <c:v>39690</c:v>
                </c:pt>
                <c:pt idx="315535">
                  <c:v>39690</c:v>
                </c:pt>
                <c:pt idx="315536">
                  <c:v>39690</c:v>
                </c:pt>
                <c:pt idx="315537">
                  <c:v>39690</c:v>
                </c:pt>
                <c:pt idx="315538">
                  <c:v>39690</c:v>
                </c:pt>
                <c:pt idx="315539">
                  <c:v>39690</c:v>
                </c:pt>
                <c:pt idx="315540">
                  <c:v>39690</c:v>
                </c:pt>
                <c:pt idx="315541">
                  <c:v>39690</c:v>
                </c:pt>
                <c:pt idx="315542">
                  <c:v>39690</c:v>
                </c:pt>
                <c:pt idx="315543">
                  <c:v>39690</c:v>
                </c:pt>
                <c:pt idx="315544">
                  <c:v>39690</c:v>
                </c:pt>
                <c:pt idx="315545">
                  <c:v>39690</c:v>
                </c:pt>
                <c:pt idx="315546">
                  <c:v>39690</c:v>
                </c:pt>
                <c:pt idx="315547">
                  <c:v>39690</c:v>
                </c:pt>
                <c:pt idx="315548">
                  <c:v>39690</c:v>
                </c:pt>
                <c:pt idx="315549">
                  <c:v>39690</c:v>
                </c:pt>
                <c:pt idx="315550">
                  <c:v>39690</c:v>
                </c:pt>
                <c:pt idx="315551">
                  <c:v>39690</c:v>
                </c:pt>
                <c:pt idx="315552">
                  <c:v>39690</c:v>
                </c:pt>
                <c:pt idx="315553">
                  <c:v>39690</c:v>
                </c:pt>
                <c:pt idx="315554">
                  <c:v>39690</c:v>
                </c:pt>
                <c:pt idx="315555">
                  <c:v>39690</c:v>
                </c:pt>
                <c:pt idx="315556">
                  <c:v>39690</c:v>
                </c:pt>
                <c:pt idx="315557">
                  <c:v>39690</c:v>
                </c:pt>
                <c:pt idx="315558">
                  <c:v>39690</c:v>
                </c:pt>
                <c:pt idx="315559">
                  <c:v>39690</c:v>
                </c:pt>
                <c:pt idx="315560">
                  <c:v>39690</c:v>
                </c:pt>
                <c:pt idx="315561">
                  <c:v>39690</c:v>
                </c:pt>
                <c:pt idx="315562">
                  <c:v>39690</c:v>
                </c:pt>
                <c:pt idx="315563">
                  <c:v>39690</c:v>
                </c:pt>
                <c:pt idx="315564">
                  <c:v>39690</c:v>
                </c:pt>
                <c:pt idx="315565">
                  <c:v>39690</c:v>
                </c:pt>
                <c:pt idx="315566">
                  <c:v>39690</c:v>
                </c:pt>
                <c:pt idx="315567">
                  <c:v>39690</c:v>
                </c:pt>
                <c:pt idx="315568">
                  <c:v>39690</c:v>
                </c:pt>
                <c:pt idx="315569">
                  <c:v>39690</c:v>
                </c:pt>
                <c:pt idx="315570">
                  <c:v>39690</c:v>
                </c:pt>
                <c:pt idx="315571">
                  <c:v>39690</c:v>
                </c:pt>
                <c:pt idx="315572">
                  <c:v>39690</c:v>
                </c:pt>
                <c:pt idx="315573">
                  <c:v>39690</c:v>
                </c:pt>
                <c:pt idx="315574">
                  <c:v>39690</c:v>
                </c:pt>
                <c:pt idx="315575">
                  <c:v>39690</c:v>
                </c:pt>
                <c:pt idx="315576">
                  <c:v>39690</c:v>
                </c:pt>
                <c:pt idx="315577">
                  <c:v>39690</c:v>
                </c:pt>
                <c:pt idx="315578">
                  <c:v>39690</c:v>
                </c:pt>
                <c:pt idx="315579">
                  <c:v>39690</c:v>
                </c:pt>
                <c:pt idx="315580">
                  <c:v>39690</c:v>
                </c:pt>
                <c:pt idx="315581">
                  <c:v>39690</c:v>
                </c:pt>
                <c:pt idx="315582">
                  <c:v>39690</c:v>
                </c:pt>
                <c:pt idx="315583">
                  <c:v>39690</c:v>
                </c:pt>
                <c:pt idx="315584">
                  <c:v>39690</c:v>
                </c:pt>
                <c:pt idx="315585">
                  <c:v>39690</c:v>
                </c:pt>
                <c:pt idx="315586">
                  <c:v>39690</c:v>
                </c:pt>
                <c:pt idx="315587">
                  <c:v>39690</c:v>
                </c:pt>
                <c:pt idx="315588">
                  <c:v>39690</c:v>
                </c:pt>
                <c:pt idx="315589">
                  <c:v>39690</c:v>
                </c:pt>
                <c:pt idx="315590">
                  <c:v>39690</c:v>
                </c:pt>
                <c:pt idx="315591">
                  <c:v>39690</c:v>
                </c:pt>
                <c:pt idx="315592">
                  <c:v>39690</c:v>
                </c:pt>
                <c:pt idx="315593">
                  <c:v>39690</c:v>
                </c:pt>
                <c:pt idx="315594">
                  <c:v>39690</c:v>
                </c:pt>
                <c:pt idx="315595">
                  <c:v>39690</c:v>
                </c:pt>
                <c:pt idx="315596">
                  <c:v>39690</c:v>
                </c:pt>
                <c:pt idx="315597">
                  <c:v>39690</c:v>
                </c:pt>
                <c:pt idx="315598">
                  <c:v>39690</c:v>
                </c:pt>
                <c:pt idx="315599">
                  <c:v>39690</c:v>
                </c:pt>
                <c:pt idx="315600">
                  <c:v>39690</c:v>
                </c:pt>
                <c:pt idx="315601">
                  <c:v>39690</c:v>
                </c:pt>
                <c:pt idx="315602">
                  <c:v>39690</c:v>
                </c:pt>
                <c:pt idx="315603">
                  <c:v>39690</c:v>
                </c:pt>
                <c:pt idx="315604">
                  <c:v>39690</c:v>
                </c:pt>
                <c:pt idx="315605">
                  <c:v>39690</c:v>
                </c:pt>
                <c:pt idx="315606">
                  <c:v>39690</c:v>
                </c:pt>
                <c:pt idx="315607">
                  <c:v>39690</c:v>
                </c:pt>
                <c:pt idx="315608">
                  <c:v>39690</c:v>
                </c:pt>
                <c:pt idx="315609">
                  <c:v>39690</c:v>
                </c:pt>
                <c:pt idx="315610">
                  <c:v>39690</c:v>
                </c:pt>
                <c:pt idx="315611">
                  <c:v>39690</c:v>
                </c:pt>
                <c:pt idx="315612">
                  <c:v>39690</c:v>
                </c:pt>
                <c:pt idx="315613">
                  <c:v>39690</c:v>
                </c:pt>
                <c:pt idx="315614">
                  <c:v>39690</c:v>
                </c:pt>
                <c:pt idx="315615">
                  <c:v>39690</c:v>
                </c:pt>
                <c:pt idx="315616">
                  <c:v>39690</c:v>
                </c:pt>
                <c:pt idx="315617">
                  <c:v>39690</c:v>
                </c:pt>
                <c:pt idx="315618">
                  <c:v>39690</c:v>
                </c:pt>
                <c:pt idx="315619">
                  <c:v>39690</c:v>
                </c:pt>
                <c:pt idx="315620">
                  <c:v>39690</c:v>
                </c:pt>
                <c:pt idx="315621">
                  <c:v>39690</c:v>
                </c:pt>
                <c:pt idx="315622">
                  <c:v>39690</c:v>
                </c:pt>
                <c:pt idx="315623">
                  <c:v>39690</c:v>
                </c:pt>
                <c:pt idx="315624">
                  <c:v>39690</c:v>
                </c:pt>
                <c:pt idx="315625">
                  <c:v>39690</c:v>
                </c:pt>
                <c:pt idx="315626">
                  <c:v>39690</c:v>
                </c:pt>
                <c:pt idx="315627">
                  <c:v>39690</c:v>
                </c:pt>
                <c:pt idx="315628">
                  <c:v>39690</c:v>
                </c:pt>
                <c:pt idx="315629">
                  <c:v>39690</c:v>
                </c:pt>
                <c:pt idx="315630">
                  <c:v>39690</c:v>
                </c:pt>
                <c:pt idx="315631">
                  <c:v>39690</c:v>
                </c:pt>
                <c:pt idx="315632">
                  <c:v>39690</c:v>
                </c:pt>
                <c:pt idx="315633">
                  <c:v>39690</c:v>
                </c:pt>
                <c:pt idx="315634">
                  <c:v>39690</c:v>
                </c:pt>
                <c:pt idx="315635">
                  <c:v>39690</c:v>
                </c:pt>
                <c:pt idx="315636">
                  <c:v>39690</c:v>
                </c:pt>
                <c:pt idx="315637">
                  <c:v>39690</c:v>
                </c:pt>
                <c:pt idx="315638">
                  <c:v>39690</c:v>
                </c:pt>
                <c:pt idx="315639">
                  <c:v>39690</c:v>
                </c:pt>
                <c:pt idx="315640">
                  <c:v>39690</c:v>
                </c:pt>
                <c:pt idx="315641">
                  <c:v>39690</c:v>
                </c:pt>
                <c:pt idx="315642">
                  <c:v>39690</c:v>
                </c:pt>
                <c:pt idx="315643">
                  <c:v>39690</c:v>
                </c:pt>
                <c:pt idx="315644">
                  <c:v>39690</c:v>
                </c:pt>
                <c:pt idx="315645">
                  <c:v>39690</c:v>
                </c:pt>
                <c:pt idx="315646">
                  <c:v>39690</c:v>
                </c:pt>
                <c:pt idx="315647">
                  <c:v>39690</c:v>
                </c:pt>
                <c:pt idx="315648">
                  <c:v>39690</c:v>
                </c:pt>
                <c:pt idx="315649">
                  <c:v>39690</c:v>
                </c:pt>
                <c:pt idx="315650">
                  <c:v>39690</c:v>
                </c:pt>
                <c:pt idx="315651">
                  <c:v>39690</c:v>
                </c:pt>
                <c:pt idx="315652">
                  <c:v>39690</c:v>
                </c:pt>
                <c:pt idx="315653">
                  <c:v>39690</c:v>
                </c:pt>
                <c:pt idx="315654">
                  <c:v>39690</c:v>
                </c:pt>
                <c:pt idx="315655">
                  <c:v>39690</c:v>
                </c:pt>
                <c:pt idx="315656">
                  <c:v>39690</c:v>
                </c:pt>
                <c:pt idx="315657">
                  <c:v>39690</c:v>
                </c:pt>
                <c:pt idx="315658">
                  <c:v>39690</c:v>
                </c:pt>
                <c:pt idx="315659">
                  <c:v>39690</c:v>
                </c:pt>
                <c:pt idx="315660">
                  <c:v>39690</c:v>
                </c:pt>
                <c:pt idx="315661">
                  <c:v>39690</c:v>
                </c:pt>
                <c:pt idx="315662">
                  <c:v>39690</c:v>
                </c:pt>
                <c:pt idx="315663">
                  <c:v>39690</c:v>
                </c:pt>
                <c:pt idx="315664">
                  <c:v>39690</c:v>
                </c:pt>
                <c:pt idx="315665">
                  <c:v>39690</c:v>
                </c:pt>
                <c:pt idx="315666">
                  <c:v>39690</c:v>
                </c:pt>
                <c:pt idx="315667">
                  <c:v>39690</c:v>
                </c:pt>
                <c:pt idx="315668">
                  <c:v>39690</c:v>
                </c:pt>
                <c:pt idx="315669">
                  <c:v>39690</c:v>
                </c:pt>
                <c:pt idx="315670">
                  <c:v>39690</c:v>
                </c:pt>
                <c:pt idx="315671">
                  <c:v>39690</c:v>
                </c:pt>
                <c:pt idx="315672">
                  <c:v>39690</c:v>
                </c:pt>
                <c:pt idx="315673">
                  <c:v>39690</c:v>
                </c:pt>
                <c:pt idx="315674">
                  <c:v>39690</c:v>
                </c:pt>
                <c:pt idx="315675">
                  <c:v>39690</c:v>
                </c:pt>
                <c:pt idx="315676">
                  <c:v>39690</c:v>
                </c:pt>
                <c:pt idx="315677">
                  <c:v>39690</c:v>
                </c:pt>
                <c:pt idx="315678">
                  <c:v>39690</c:v>
                </c:pt>
                <c:pt idx="315679">
                  <c:v>39690</c:v>
                </c:pt>
                <c:pt idx="315680">
                  <c:v>39690</c:v>
                </c:pt>
                <c:pt idx="315681">
                  <c:v>39690</c:v>
                </c:pt>
                <c:pt idx="315682">
                  <c:v>39690</c:v>
                </c:pt>
                <c:pt idx="315683">
                  <c:v>39690</c:v>
                </c:pt>
                <c:pt idx="315684">
                  <c:v>39690</c:v>
                </c:pt>
                <c:pt idx="315685">
                  <c:v>39690</c:v>
                </c:pt>
                <c:pt idx="315686">
                  <c:v>39690</c:v>
                </c:pt>
                <c:pt idx="315687">
                  <c:v>39690</c:v>
                </c:pt>
                <c:pt idx="315688">
                  <c:v>39690</c:v>
                </c:pt>
                <c:pt idx="315689">
                  <c:v>39690</c:v>
                </c:pt>
                <c:pt idx="315690">
                  <c:v>39690</c:v>
                </c:pt>
                <c:pt idx="315691">
                  <c:v>39690</c:v>
                </c:pt>
                <c:pt idx="315692">
                  <c:v>39690</c:v>
                </c:pt>
                <c:pt idx="315693">
                  <c:v>39690</c:v>
                </c:pt>
                <c:pt idx="315694">
                  <c:v>39690</c:v>
                </c:pt>
                <c:pt idx="315695">
                  <c:v>39690</c:v>
                </c:pt>
                <c:pt idx="315696">
                  <c:v>39690</c:v>
                </c:pt>
                <c:pt idx="315697">
                  <c:v>39690</c:v>
                </c:pt>
                <c:pt idx="315698">
                  <c:v>39690</c:v>
                </c:pt>
                <c:pt idx="315699">
                  <c:v>39690</c:v>
                </c:pt>
                <c:pt idx="315700">
                  <c:v>39690</c:v>
                </c:pt>
                <c:pt idx="315701">
                  <c:v>39690</c:v>
                </c:pt>
                <c:pt idx="315702">
                  <c:v>39690</c:v>
                </c:pt>
                <c:pt idx="315703">
                  <c:v>39690</c:v>
                </c:pt>
                <c:pt idx="315704">
                  <c:v>39690</c:v>
                </c:pt>
                <c:pt idx="315705">
                  <c:v>39690</c:v>
                </c:pt>
                <c:pt idx="315706">
                  <c:v>39690</c:v>
                </c:pt>
                <c:pt idx="315707">
                  <c:v>39690</c:v>
                </c:pt>
                <c:pt idx="315708">
                  <c:v>39690</c:v>
                </c:pt>
                <c:pt idx="315709">
                  <c:v>39690</c:v>
                </c:pt>
                <c:pt idx="315710">
                  <c:v>39690</c:v>
                </c:pt>
                <c:pt idx="315711">
                  <c:v>39690</c:v>
                </c:pt>
                <c:pt idx="315712">
                  <c:v>39690</c:v>
                </c:pt>
                <c:pt idx="315713">
                  <c:v>39690</c:v>
                </c:pt>
                <c:pt idx="315714">
                  <c:v>39690</c:v>
                </c:pt>
                <c:pt idx="315715">
                  <c:v>39690</c:v>
                </c:pt>
                <c:pt idx="315716">
                  <c:v>39690</c:v>
                </c:pt>
                <c:pt idx="315717">
                  <c:v>39690</c:v>
                </c:pt>
                <c:pt idx="315718">
                  <c:v>39690</c:v>
                </c:pt>
                <c:pt idx="315719">
                  <c:v>39690</c:v>
                </c:pt>
                <c:pt idx="315720">
                  <c:v>39690</c:v>
                </c:pt>
                <c:pt idx="315721">
                  <c:v>39690</c:v>
                </c:pt>
                <c:pt idx="315722">
                  <c:v>39690</c:v>
                </c:pt>
                <c:pt idx="315723">
                  <c:v>39690</c:v>
                </c:pt>
                <c:pt idx="315724">
                  <c:v>39690</c:v>
                </c:pt>
                <c:pt idx="315725">
                  <c:v>39690</c:v>
                </c:pt>
                <c:pt idx="315726">
                  <c:v>39690</c:v>
                </c:pt>
                <c:pt idx="315727">
                  <c:v>39690</c:v>
                </c:pt>
                <c:pt idx="315728">
                  <c:v>39690</c:v>
                </c:pt>
                <c:pt idx="315729">
                  <c:v>39690</c:v>
                </c:pt>
                <c:pt idx="315730">
                  <c:v>39690</c:v>
                </c:pt>
                <c:pt idx="315731">
                  <c:v>39690</c:v>
                </c:pt>
                <c:pt idx="315732">
                  <c:v>39690</c:v>
                </c:pt>
                <c:pt idx="315733">
                  <c:v>39690</c:v>
                </c:pt>
                <c:pt idx="315734">
                  <c:v>39690</c:v>
                </c:pt>
                <c:pt idx="315735">
                  <c:v>39690</c:v>
                </c:pt>
                <c:pt idx="315736">
                  <c:v>39690</c:v>
                </c:pt>
                <c:pt idx="315737">
                  <c:v>39690</c:v>
                </c:pt>
                <c:pt idx="315738">
                  <c:v>39690</c:v>
                </c:pt>
                <c:pt idx="315739">
                  <c:v>39690</c:v>
                </c:pt>
                <c:pt idx="315740">
                  <c:v>39690</c:v>
                </c:pt>
                <c:pt idx="315741">
                  <c:v>39690</c:v>
                </c:pt>
                <c:pt idx="315742">
                  <c:v>39690</c:v>
                </c:pt>
                <c:pt idx="315743">
                  <c:v>39690</c:v>
                </c:pt>
                <c:pt idx="315744">
                  <c:v>39690</c:v>
                </c:pt>
                <c:pt idx="315745">
                  <c:v>39690</c:v>
                </c:pt>
                <c:pt idx="315746">
                  <c:v>39690</c:v>
                </c:pt>
                <c:pt idx="315747">
                  <c:v>39690</c:v>
                </c:pt>
                <c:pt idx="315748">
                  <c:v>39690</c:v>
                </c:pt>
                <c:pt idx="315749">
                  <c:v>39690</c:v>
                </c:pt>
                <c:pt idx="315750">
                  <c:v>39690</c:v>
                </c:pt>
                <c:pt idx="315751">
                  <c:v>39690</c:v>
                </c:pt>
                <c:pt idx="315752">
                  <c:v>39690</c:v>
                </c:pt>
                <c:pt idx="315753">
                  <c:v>39690</c:v>
                </c:pt>
                <c:pt idx="315754">
                  <c:v>39690</c:v>
                </c:pt>
                <c:pt idx="315755">
                  <c:v>39690</c:v>
                </c:pt>
                <c:pt idx="315756">
                  <c:v>39690</c:v>
                </c:pt>
                <c:pt idx="315757">
                  <c:v>39690</c:v>
                </c:pt>
                <c:pt idx="315758">
                  <c:v>39690</c:v>
                </c:pt>
                <c:pt idx="315759">
                  <c:v>39690</c:v>
                </c:pt>
                <c:pt idx="315760">
                  <c:v>39690</c:v>
                </c:pt>
                <c:pt idx="315761">
                  <c:v>39690</c:v>
                </c:pt>
                <c:pt idx="315762">
                  <c:v>39690</c:v>
                </c:pt>
                <c:pt idx="315763">
                  <c:v>39690</c:v>
                </c:pt>
                <c:pt idx="315764">
                  <c:v>39690</c:v>
                </c:pt>
                <c:pt idx="315765">
                  <c:v>39690</c:v>
                </c:pt>
                <c:pt idx="315766">
                  <c:v>39690</c:v>
                </c:pt>
                <c:pt idx="315767">
                  <c:v>39690</c:v>
                </c:pt>
                <c:pt idx="315768">
                  <c:v>39690</c:v>
                </c:pt>
                <c:pt idx="315769">
                  <c:v>39690</c:v>
                </c:pt>
                <c:pt idx="315770">
                  <c:v>39690</c:v>
                </c:pt>
                <c:pt idx="315771">
                  <c:v>39690</c:v>
                </c:pt>
                <c:pt idx="315772">
                  <c:v>39690</c:v>
                </c:pt>
                <c:pt idx="315773">
                  <c:v>39690</c:v>
                </c:pt>
                <c:pt idx="315774">
                  <c:v>39690</c:v>
                </c:pt>
                <c:pt idx="315775">
                  <c:v>39690</c:v>
                </c:pt>
                <c:pt idx="315776">
                  <c:v>39690</c:v>
                </c:pt>
                <c:pt idx="315777">
                  <c:v>39690</c:v>
                </c:pt>
                <c:pt idx="315778">
                  <c:v>39690</c:v>
                </c:pt>
                <c:pt idx="315779">
                  <c:v>39690</c:v>
                </c:pt>
                <c:pt idx="315780">
                  <c:v>39690</c:v>
                </c:pt>
                <c:pt idx="315781">
                  <c:v>39690</c:v>
                </c:pt>
                <c:pt idx="315782">
                  <c:v>39690</c:v>
                </c:pt>
                <c:pt idx="315783">
                  <c:v>39690</c:v>
                </c:pt>
                <c:pt idx="315784">
                  <c:v>39690</c:v>
                </c:pt>
                <c:pt idx="315785">
                  <c:v>39690</c:v>
                </c:pt>
                <c:pt idx="315786">
                  <c:v>39690</c:v>
                </c:pt>
                <c:pt idx="315787">
                  <c:v>39690</c:v>
                </c:pt>
                <c:pt idx="315788">
                  <c:v>39690</c:v>
                </c:pt>
                <c:pt idx="315789">
                  <c:v>39690</c:v>
                </c:pt>
                <c:pt idx="315790">
                  <c:v>39690</c:v>
                </c:pt>
                <c:pt idx="315791">
                  <c:v>39690</c:v>
                </c:pt>
                <c:pt idx="315792">
                  <c:v>39690</c:v>
                </c:pt>
                <c:pt idx="315793">
                  <c:v>39690</c:v>
                </c:pt>
                <c:pt idx="315794">
                  <c:v>39690</c:v>
                </c:pt>
                <c:pt idx="315795">
                  <c:v>39690</c:v>
                </c:pt>
                <c:pt idx="315796">
                  <c:v>39690</c:v>
                </c:pt>
                <c:pt idx="315797">
                  <c:v>39690</c:v>
                </c:pt>
                <c:pt idx="315798">
                  <c:v>39690</c:v>
                </c:pt>
                <c:pt idx="315799">
                  <c:v>39690</c:v>
                </c:pt>
                <c:pt idx="315800">
                  <c:v>39690</c:v>
                </c:pt>
                <c:pt idx="315801">
                  <c:v>39690</c:v>
                </c:pt>
                <c:pt idx="315802">
                  <c:v>39690</c:v>
                </c:pt>
                <c:pt idx="315803">
                  <c:v>39690</c:v>
                </c:pt>
                <c:pt idx="315804">
                  <c:v>39690</c:v>
                </c:pt>
                <c:pt idx="315805">
                  <c:v>39690</c:v>
                </c:pt>
                <c:pt idx="315806">
                  <c:v>39690</c:v>
                </c:pt>
                <c:pt idx="315807">
                  <c:v>39690</c:v>
                </c:pt>
                <c:pt idx="315808">
                  <c:v>39690</c:v>
                </c:pt>
                <c:pt idx="315809">
                  <c:v>39690</c:v>
                </c:pt>
                <c:pt idx="315810">
                  <c:v>39690</c:v>
                </c:pt>
                <c:pt idx="315811">
                  <c:v>39690</c:v>
                </c:pt>
                <c:pt idx="315812">
                  <c:v>39690</c:v>
                </c:pt>
                <c:pt idx="315813">
                  <c:v>39690</c:v>
                </c:pt>
                <c:pt idx="315814">
                  <c:v>39690</c:v>
                </c:pt>
                <c:pt idx="315815">
                  <c:v>39690</c:v>
                </c:pt>
                <c:pt idx="315816">
                  <c:v>39690</c:v>
                </c:pt>
                <c:pt idx="315817">
                  <c:v>39690</c:v>
                </c:pt>
                <c:pt idx="315818">
                  <c:v>39690</c:v>
                </c:pt>
                <c:pt idx="315819">
                  <c:v>39690</c:v>
                </c:pt>
                <c:pt idx="315820">
                  <c:v>39690</c:v>
                </c:pt>
                <c:pt idx="315821">
                  <c:v>39690</c:v>
                </c:pt>
                <c:pt idx="315822">
                  <c:v>39690</c:v>
                </c:pt>
                <c:pt idx="315823">
                  <c:v>39690</c:v>
                </c:pt>
                <c:pt idx="315824">
                  <c:v>39690</c:v>
                </c:pt>
                <c:pt idx="315825">
                  <c:v>39690</c:v>
                </c:pt>
                <c:pt idx="315826">
                  <c:v>39690</c:v>
                </c:pt>
                <c:pt idx="315827">
                  <c:v>39690</c:v>
                </c:pt>
                <c:pt idx="315828">
                  <c:v>39690</c:v>
                </c:pt>
                <c:pt idx="315829">
                  <c:v>39690</c:v>
                </c:pt>
                <c:pt idx="315830">
                  <c:v>39690</c:v>
                </c:pt>
                <c:pt idx="315831">
                  <c:v>39690</c:v>
                </c:pt>
                <c:pt idx="315832">
                  <c:v>39690</c:v>
                </c:pt>
                <c:pt idx="315833">
                  <c:v>39690</c:v>
                </c:pt>
                <c:pt idx="315834">
                  <c:v>39690</c:v>
                </c:pt>
                <c:pt idx="315835">
                  <c:v>39690</c:v>
                </c:pt>
                <c:pt idx="315836">
                  <c:v>39690</c:v>
                </c:pt>
                <c:pt idx="315837">
                  <c:v>39690</c:v>
                </c:pt>
                <c:pt idx="315838">
                  <c:v>39690</c:v>
                </c:pt>
                <c:pt idx="315839">
                  <c:v>39690</c:v>
                </c:pt>
                <c:pt idx="315840">
                  <c:v>39690</c:v>
                </c:pt>
                <c:pt idx="315841">
                  <c:v>39690</c:v>
                </c:pt>
                <c:pt idx="315842">
                  <c:v>39690</c:v>
                </c:pt>
                <c:pt idx="315843">
                  <c:v>39690</c:v>
                </c:pt>
                <c:pt idx="315844">
                  <c:v>39690</c:v>
                </c:pt>
                <c:pt idx="315845">
                  <c:v>39690</c:v>
                </c:pt>
                <c:pt idx="315846">
                  <c:v>39690</c:v>
                </c:pt>
                <c:pt idx="315847">
                  <c:v>39690</c:v>
                </c:pt>
                <c:pt idx="315848">
                  <c:v>39690</c:v>
                </c:pt>
                <c:pt idx="315849">
                  <c:v>39690</c:v>
                </c:pt>
                <c:pt idx="315850">
                  <c:v>39690</c:v>
                </c:pt>
                <c:pt idx="315851">
                  <c:v>39690</c:v>
                </c:pt>
                <c:pt idx="315852">
                  <c:v>39690</c:v>
                </c:pt>
                <c:pt idx="315853">
                  <c:v>39690</c:v>
                </c:pt>
                <c:pt idx="315854">
                  <c:v>39690</c:v>
                </c:pt>
                <c:pt idx="315855">
                  <c:v>39690</c:v>
                </c:pt>
                <c:pt idx="315856">
                  <c:v>39690</c:v>
                </c:pt>
                <c:pt idx="315857">
                  <c:v>39690</c:v>
                </c:pt>
                <c:pt idx="315858">
                  <c:v>39690</c:v>
                </c:pt>
                <c:pt idx="315859">
                  <c:v>39690</c:v>
                </c:pt>
                <c:pt idx="315860">
                  <c:v>39690</c:v>
                </c:pt>
                <c:pt idx="315861">
                  <c:v>39690</c:v>
                </c:pt>
                <c:pt idx="315862">
                  <c:v>39690</c:v>
                </c:pt>
                <c:pt idx="315863">
                  <c:v>39690</c:v>
                </c:pt>
                <c:pt idx="315864">
                  <c:v>39690</c:v>
                </c:pt>
                <c:pt idx="315865">
                  <c:v>39690</c:v>
                </c:pt>
                <c:pt idx="315866">
                  <c:v>39690</c:v>
                </c:pt>
                <c:pt idx="315867">
                  <c:v>39690</c:v>
                </c:pt>
                <c:pt idx="315868">
                  <c:v>39690</c:v>
                </c:pt>
                <c:pt idx="315869">
                  <c:v>39690</c:v>
                </c:pt>
                <c:pt idx="315870">
                  <c:v>39690</c:v>
                </c:pt>
                <c:pt idx="315871">
                  <c:v>39690</c:v>
                </c:pt>
                <c:pt idx="315872">
                  <c:v>39690</c:v>
                </c:pt>
                <c:pt idx="315873">
                  <c:v>39690</c:v>
                </c:pt>
                <c:pt idx="315874">
                  <c:v>39690</c:v>
                </c:pt>
                <c:pt idx="315875">
                  <c:v>39690</c:v>
                </c:pt>
                <c:pt idx="315876">
                  <c:v>39690</c:v>
                </c:pt>
                <c:pt idx="315877">
                  <c:v>39690</c:v>
                </c:pt>
                <c:pt idx="315878">
                  <c:v>39690</c:v>
                </c:pt>
                <c:pt idx="315879">
                  <c:v>39690</c:v>
                </c:pt>
                <c:pt idx="315880">
                  <c:v>39690</c:v>
                </c:pt>
                <c:pt idx="315881">
                  <c:v>39690</c:v>
                </c:pt>
                <c:pt idx="315882">
                  <c:v>39690</c:v>
                </c:pt>
                <c:pt idx="315883">
                  <c:v>39690</c:v>
                </c:pt>
                <c:pt idx="315884">
                  <c:v>39690</c:v>
                </c:pt>
                <c:pt idx="315885">
                  <c:v>39690</c:v>
                </c:pt>
                <c:pt idx="315886">
                  <c:v>39690</c:v>
                </c:pt>
                <c:pt idx="315887">
                  <c:v>39690</c:v>
                </c:pt>
                <c:pt idx="315888">
                  <c:v>39690</c:v>
                </c:pt>
                <c:pt idx="315889">
                  <c:v>39690</c:v>
                </c:pt>
                <c:pt idx="315890">
                  <c:v>39690</c:v>
                </c:pt>
                <c:pt idx="315891">
                  <c:v>39690</c:v>
                </c:pt>
                <c:pt idx="315892">
                  <c:v>39690</c:v>
                </c:pt>
                <c:pt idx="315893">
                  <c:v>39690</c:v>
                </c:pt>
                <c:pt idx="315894">
                  <c:v>39690</c:v>
                </c:pt>
                <c:pt idx="315895">
                  <c:v>39690</c:v>
                </c:pt>
                <c:pt idx="315896">
                  <c:v>39690</c:v>
                </c:pt>
                <c:pt idx="315897">
                  <c:v>39690</c:v>
                </c:pt>
                <c:pt idx="315898">
                  <c:v>39690</c:v>
                </c:pt>
                <c:pt idx="315899">
                  <c:v>39690</c:v>
                </c:pt>
                <c:pt idx="315900">
                  <c:v>39690</c:v>
                </c:pt>
                <c:pt idx="315901">
                  <c:v>39690</c:v>
                </c:pt>
                <c:pt idx="315902">
                  <c:v>39690</c:v>
                </c:pt>
                <c:pt idx="315903">
                  <c:v>39690</c:v>
                </c:pt>
                <c:pt idx="315904">
                  <c:v>39690</c:v>
                </c:pt>
                <c:pt idx="315905">
                  <c:v>39690</c:v>
                </c:pt>
                <c:pt idx="315906">
                  <c:v>39690</c:v>
                </c:pt>
                <c:pt idx="315907">
                  <c:v>39690</c:v>
                </c:pt>
                <c:pt idx="315908">
                  <c:v>39690</c:v>
                </c:pt>
                <c:pt idx="315909">
                  <c:v>39690</c:v>
                </c:pt>
                <c:pt idx="315910">
                  <c:v>39690</c:v>
                </c:pt>
                <c:pt idx="315911">
                  <c:v>39690</c:v>
                </c:pt>
                <c:pt idx="315912">
                  <c:v>39690</c:v>
                </c:pt>
                <c:pt idx="315913">
                  <c:v>39690</c:v>
                </c:pt>
                <c:pt idx="315914">
                  <c:v>39690</c:v>
                </c:pt>
                <c:pt idx="315915">
                  <c:v>39690</c:v>
                </c:pt>
                <c:pt idx="315916">
                  <c:v>39690</c:v>
                </c:pt>
                <c:pt idx="315917">
                  <c:v>39690</c:v>
                </c:pt>
                <c:pt idx="315918">
                  <c:v>39690</c:v>
                </c:pt>
                <c:pt idx="315919">
                  <c:v>39690</c:v>
                </c:pt>
                <c:pt idx="315920">
                  <c:v>39690</c:v>
                </c:pt>
                <c:pt idx="315921">
                  <c:v>39690</c:v>
                </c:pt>
                <c:pt idx="315922">
                  <c:v>39690</c:v>
                </c:pt>
                <c:pt idx="315923">
                  <c:v>39690</c:v>
                </c:pt>
                <c:pt idx="315924">
                  <c:v>39690</c:v>
                </c:pt>
                <c:pt idx="315925">
                  <c:v>39690</c:v>
                </c:pt>
                <c:pt idx="315926">
                  <c:v>39690</c:v>
                </c:pt>
                <c:pt idx="315927">
                  <c:v>39690</c:v>
                </c:pt>
                <c:pt idx="315928">
                  <c:v>39690</c:v>
                </c:pt>
                <c:pt idx="315929">
                  <c:v>39690</c:v>
                </c:pt>
                <c:pt idx="315930">
                  <c:v>39690</c:v>
                </c:pt>
                <c:pt idx="315931">
                  <c:v>39690</c:v>
                </c:pt>
                <c:pt idx="315932">
                  <c:v>39690</c:v>
                </c:pt>
                <c:pt idx="315933">
                  <c:v>39690</c:v>
                </c:pt>
                <c:pt idx="315934">
                  <c:v>39690</c:v>
                </c:pt>
                <c:pt idx="315935">
                  <c:v>39690</c:v>
                </c:pt>
                <c:pt idx="315936">
                  <c:v>39690</c:v>
                </c:pt>
                <c:pt idx="315937">
                  <c:v>39690</c:v>
                </c:pt>
                <c:pt idx="315938">
                  <c:v>39690</c:v>
                </c:pt>
                <c:pt idx="315939">
                  <c:v>39690</c:v>
                </c:pt>
                <c:pt idx="315940">
                  <c:v>39690</c:v>
                </c:pt>
                <c:pt idx="315941">
                  <c:v>39690</c:v>
                </c:pt>
                <c:pt idx="315942">
                  <c:v>39690</c:v>
                </c:pt>
                <c:pt idx="315943">
                  <c:v>39690</c:v>
                </c:pt>
                <c:pt idx="315944">
                  <c:v>39690</c:v>
                </c:pt>
                <c:pt idx="315945">
                  <c:v>39690</c:v>
                </c:pt>
                <c:pt idx="315946">
                  <c:v>39690</c:v>
                </c:pt>
                <c:pt idx="315947">
                  <c:v>39690</c:v>
                </c:pt>
                <c:pt idx="315948">
                  <c:v>39690</c:v>
                </c:pt>
                <c:pt idx="315949">
                  <c:v>39690</c:v>
                </c:pt>
                <c:pt idx="315950">
                  <c:v>39690</c:v>
                </c:pt>
                <c:pt idx="315951">
                  <c:v>39690</c:v>
                </c:pt>
                <c:pt idx="315952">
                  <c:v>39690</c:v>
                </c:pt>
                <c:pt idx="315953">
                  <c:v>39690</c:v>
                </c:pt>
                <c:pt idx="315954">
                  <c:v>39690</c:v>
                </c:pt>
                <c:pt idx="315955">
                  <c:v>39690</c:v>
                </c:pt>
                <c:pt idx="315956">
                  <c:v>39690</c:v>
                </c:pt>
                <c:pt idx="315957">
                  <c:v>39690</c:v>
                </c:pt>
                <c:pt idx="315958">
                  <c:v>39690</c:v>
                </c:pt>
                <c:pt idx="315959">
                  <c:v>39690</c:v>
                </c:pt>
                <c:pt idx="315960">
                  <c:v>39690</c:v>
                </c:pt>
                <c:pt idx="315961">
                  <c:v>39690</c:v>
                </c:pt>
                <c:pt idx="315962">
                  <c:v>39690</c:v>
                </c:pt>
                <c:pt idx="315963">
                  <c:v>39690</c:v>
                </c:pt>
                <c:pt idx="315964">
                  <c:v>39690</c:v>
                </c:pt>
                <c:pt idx="315965">
                  <c:v>39690</c:v>
                </c:pt>
                <c:pt idx="315966">
                  <c:v>39690</c:v>
                </c:pt>
                <c:pt idx="315967">
                  <c:v>39690</c:v>
                </c:pt>
                <c:pt idx="315968">
                  <c:v>39690</c:v>
                </c:pt>
                <c:pt idx="315969">
                  <c:v>39690</c:v>
                </c:pt>
                <c:pt idx="315970">
                  <c:v>39690</c:v>
                </c:pt>
                <c:pt idx="315971">
                  <c:v>39690</c:v>
                </c:pt>
                <c:pt idx="315972">
                  <c:v>39690</c:v>
                </c:pt>
                <c:pt idx="315973">
                  <c:v>39690</c:v>
                </c:pt>
                <c:pt idx="315974">
                  <c:v>39690</c:v>
                </c:pt>
                <c:pt idx="315975">
                  <c:v>39690</c:v>
                </c:pt>
                <c:pt idx="315976">
                  <c:v>39690</c:v>
                </c:pt>
                <c:pt idx="315977">
                  <c:v>39690</c:v>
                </c:pt>
                <c:pt idx="315978">
                  <c:v>39690</c:v>
                </c:pt>
                <c:pt idx="315979">
                  <c:v>39690</c:v>
                </c:pt>
                <c:pt idx="315980">
                  <c:v>39690</c:v>
                </c:pt>
                <c:pt idx="315981">
                  <c:v>39690</c:v>
                </c:pt>
                <c:pt idx="315982">
                  <c:v>39690</c:v>
                </c:pt>
                <c:pt idx="315983">
                  <c:v>39690</c:v>
                </c:pt>
                <c:pt idx="315984">
                  <c:v>39690</c:v>
                </c:pt>
                <c:pt idx="315985">
                  <c:v>39690</c:v>
                </c:pt>
                <c:pt idx="315986">
                  <c:v>39690</c:v>
                </c:pt>
                <c:pt idx="315987">
                  <c:v>39690</c:v>
                </c:pt>
                <c:pt idx="315988">
                  <c:v>39690</c:v>
                </c:pt>
                <c:pt idx="315989">
                  <c:v>39690</c:v>
                </c:pt>
                <c:pt idx="315990">
                  <c:v>39690</c:v>
                </c:pt>
                <c:pt idx="315991">
                  <c:v>39690</c:v>
                </c:pt>
                <c:pt idx="315992">
                  <c:v>39690</c:v>
                </c:pt>
                <c:pt idx="315993">
                  <c:v>39690</c:v>
                </c:pt>
                <c:pt idx="315994">
                  <c:v>39690</c:v>
                </c:pt>
                <c:pt idx="315995">
                  <c:v>39690</c:v>
                </c:pt>
                <c:pt idx="315996">
                  <c:v>39690</c:v>
                </c:pt>
                <c:pt idx="315997">
                  <c:v>39690</c:v>
                </c:pt>
                <c:pt idx="315998">
                  <c:v>39690</c:v>
                </c:pt>
                <c:pt idx="315999">
                  <c:v>39690</c:v>
                </c:pt>
                <c:pt idx="316000">
                  <c:v>39690</c:v>
                </c:pt>
                <c:pt idx="316001">
                  <c:v>39690</c:v>
                </c:pt>
                <c:pt idx="316002">
                  <c:v>39690</c:v>
                </c:pt>
                <c:pt idx="316003">
                  <c:v>39690</c:v>
                </c:pt>
                <c:pt idx="316004">
                  <c:v>39690</c:v>
                </c:pt>
                <c:pt idx="316005">
                  <c:v>39690</c:v>
                </c:pt>
                <c:pt idx="316006">
                  <c:v>39690</c:v>
                </c:pt>
                <c:pt idx="316007">
                  <c:v>39690</c:v>
                </c:pt>
                <c:pt idx="316008">
                  <c:v>39690</c:v>
                </c:pt>
                <c:pt idx="316009">
                  <c:v>39690</c:v>
                </c:pt>
                <c:pt idx="316010">
                  <c:v>39690</c:v>
                </c:pt>
                <c:pt idx="316011">
                  <c:v>39690</c:v>
                </c:pt>
                <c:pt idx="316012">
                  <c:v>39690</c:v>
                </c:pt>
                <c:pt idx="316013">
                  <c:v>39690</c:v>
                </c:pt>
                <c:pt idx="316014">
                  <c:v>39690</c:v>
                </c:pt>
                <c:pt idx="316015">
                  <c:v>39690</c:v>
                </c:pt>
                <c:pt idx="316016">
                  <c:v>39690</c:v>
                </c:pt>
                <c:pt idx="316017">
                  <c:v>39690</c:v>
                </c:pt>
                <c:pt idx="316018">
                  <c:v>39690</c:v>
                </c:pt>
                <c:pt idx="316019">
                  <c:v>39690</c:v>
                </c:pt>
                <c:pt idx="316020">
                  <c:v>39690</c:v>
                </c:pt>
                <c:pt idx="316021">
                  <c:v>39690</c:v>
                </c:pt>
                <c:pt idx="316022">
                  <c:v>39690</c:v>
                </c:pt>
                <c:pt idx="316023">
                  <c:v>39690</c:v>
                </c:pt>
                <c:pt idx="316024">
                  <c:v>39690</c:v>
                </c:pt>
                <c:pt idx="316025">
                  <c:v>39690</c:v>
                </c:pt>
                <c:pt idx="316026">
                  <c:v>39690</c:v>
                </c:pt>
                <c:pt idx="316027">
                  <c:v>39690</c:v>
                </c:pt>
                <c:pt idx="316028">
                  <c:v>39690</c:v>
                </c:pt>
                <c:pt idx="316029">
                  <c:v>39690</c:v>
                </c:pt>
                <c:pt idx="316030">
                  <c:v>39690</c:v>
                </c:pt>
                <c:pt idx="316031">
                  <c:v>39690</c:v>
                </c:pt>
                <c:pt idx="316032">
                  <c:v>39690</c:v>
                </c:pt>
                <c:pt idx="316033">
                  <c:v>39690</c:v>
                </c:pt>
                <c:pt idx="316034">
                  <c:v>39690</c:v>
                </c:pt>
                <c:pt idx="316035">
                  <c:v>39690</c:v>
                </c:pt>
                <c:pt idx="316036">
                  <c:v>39690</c:v>
                </c:pt>
                <c:pt idx="316037">
                  <c:v>39690</c:v>
                </c:pt>
                <c:pt idx="316038">
                  <c:v>39690</c:v>
                </c:pt>
                <c:pt idx="316039">
                  <c:v>39690</c:v>
                </c:pt>
                <c:pt idx="316040">
                  <c:v>39690</c:v>
                </c:pt>
                <c:pt idx="316041">
                  <c:v>39690</c:v>
                </c:pt>
                <c:pt idx="316042">
                  <c:v>39690</c:v>
                </c:pt>
                <c:pt idx="316043">
                  <c:v>39690</c:v>
                </c:pt>
                <c:pt idx="316044">
                  <c:v>39690</c:v>
                </c:pt>
                <c:pt idx="316045">
                  <c:v>39690</c:v>
                </c:pt>
                <c:pt idx="316046">
                  <c:v>39690</c:v>
                </c:pt>
                <c:pt idx="316047">
                  <c:v>39690</c:v>
                </c:pt>
                <c:pt idx="316048">
                  <c:v>39690</c:v>
                </c:pt>
                <c:pt idx="316049">
                  <c:v>39690</c:v>
                </c:pt>
                <c:pt idx="316050">
                  <c:v>39690</c:v>
                </c:pt>
                <c:pt idx="316051">
                  <c:v>39690</c:v>
                </c:pt>
                <c:pt idx="316052">
                  <c:v>39690</c:v>
                </c:pt>
                <c:pt idx="316053">
                  <c:v>39690</c:v>
                </c:pt>
                <c:pt idx="316054">
                  <c:v>39690</c:v>
                </c:pt>
                <c:pt idx="316055">
                  <c:v>39690</c:v>
                </c:pt>
                <c:pt idx="316056">
                  <c:v>39690</c:v>
                </c:pt>
                <c:pt idx="316057">
                  <c:v>39690</c:v>
                </c:pt>
                <c:pt idx="316058">
                  <c:v>39690</c:v>
                </c:pt>
                <c:pt idx="316059">
                  <c:v>39690</c:v>
                </c:pt>
                <c:pt idx="316060">
                  <c:v>39690</c:v>
                </c:pt>
                <c:pt idx="316061">
                  <c:v>39690</c:v>
                </c:pt>
                <c:pt idx="316062">
                  <c:v>39690</c:v>
                </c:pt>
                <c:pt idx="316063">
                  <c:v>39690</c:v>
                </c:pt>
                <c:pt idx="316064">
                  <c:v>39690</c:v>
                </c:pt>
                <c:pt idx="316065">
                  <c:v>39690</c:v>
                </c:pt>
                <c:pt idx="316066">
                  <c:v>39690</c:v>
                </c:pt>
                <c:pt idx="316067">
                  <c:v>39690</c:v>
                </c:pt>
                <c:pt idx="316068">
                  <c:v>39690</c:v>
                </c:pt>
                <c:pt idx="316069">
                  <c:v>39690</c:v>
                </c:pt>
                <c:pt idx="316070">
                  <c:v>39690</c:v>
                </c:pt>
                <c:pt idx="316071">
                  <c:v>39690</c:v>
                </c:pt>
                <c:pt idx="316072">
                  <c:v>39690</c:v>
                </c:pt>
                <c:pt idx="316073">
                  <c:v>39690</c:v>
                </c:pt>
                <c:pt idx="316074">
                  <c:v>39690</c:v>
                </c:pt>
                <c:pt idx="316075">
                  <c:v>39690</c:v>
                </c:pt>
                <c:pt idx="316076">
                  <c:v>39690</c:v>
                </c:pt>
                <c:pt idx="316077">
                  <c:v>39690</c:v>
                </c:pt>
                <c:pt idx="316078">
                  <c:v>39690</c:v>
                </c:pt>
                <c:pt idx="316079">
                  <c:v>39690</c:v>
                </c:pt>
                <c:pt idx="316080">
                  <c:v>39690</c:v>
                </c:pt>
                <c:pt idx="316081">
                  <c:v>39690</c:v>
                </c:pt>
                <c:pt idx="316082">
                  <c:v>39690</c:v>
                </c:pt>
                <c:pt idx="316083">
                  <c:v>39690</c:v>
                </c:pt>
                <c:pt idx="316084">
                  <c:v>39690</c:v>
                </c:pt>
                <c:pt idx="316085">
                  <c:v>39690</c:v>
                </c:pt>
                <c:pt idx="316086">
                  <c:v>39690</c:v>
                </c:pt>
                <c:pt idx="316087">
                  <c:v>39690</c:v>
                </c:pt>
                <c:pt idx="316088">
                  <c:v>39690</c:v>
                </c:pt>
                <c:pt idx="316089">
                  <c:v>39690</c:v>
                </c:pt>
                <c:pt idx="316090">
                  <c:v>39690</c:v>
                </c:pt>
                <c:pt idx="316091">
                  <c:v>39690</c:v>
                </c:pt>
                <c:pt idx="316092">
                  <c:v>39690</c:v>
                </c:pt>
                <c:pt idx="316093">
                  <c:v>39690</c:v>
                </c:pt>
                <c:pt idx="316094">
                  <c:v>39690</c:v>
                </c:pt>
                <c:pt idx="316095">
                  <c:v>39690</c:v>
                </c:pt>
                <c:pt idx="316096">
                  <c:v>39690</c:v>
                </c:pt>
                <c:pt idx="316097">
                  <c:v>39690</c:v>
                </c:pt>
                <c:pt idx="316098">
                  <c:v>39690</c:v>
                </c:pt>
                <c:pt idx="316099">
                  <c:v>39690</c:v>
                </c:pt>
                <c:pt idx="316100">
                  <c:v>39690</c:v>
                </c:pt>
                <c:pt idx="316101">
                  <c:v>39690</c:v>
                </c:pt>
                <c:pt idx="316102">
                  <c:v>39690</c:v>
                </c:pt>
                <c:pt idx="316103">
                  <c:v>39690</c:v>
                </c:pt>
                <c:pt idx="316104">
                  <c:v>39690</c:v>
                </c:pt>
                <c:pt idx="316105">
                  <c:v>39690</c:v>
                </c:pt>
                <c:pt idx="316106">
                  <c:v>39690</c:v>
                </c:pt>
                <c:pt idx="316107">
                  <c:v>39690</c:v>
                </c:pt>
                <c:pt idx="316108">
                  <c:v>39690</c:v>
                </c:pt>
                <c:pt idx="316109">
                  <c:v>39690</c:v>
                </c:pt>
                <c:pt idx="316110">
                  <c:v>39690</c:v>
                </c:pt>
                <c:pt idx="316111">
                  <c:v>39690</c:v>
                </c:pt>
                <c:pt idx="316112">
                  <c:v>39690</c:v>
                </c:pt>
                <c:pt idx="316113">
                  <c:v>39690</c:v>
                </c:pt>
                <c:pt idx="316114">
                  <c:v>39690</c:v>
                </c:pt>
                <c:pt idx="316115">
                  <c:v>39690</c:v>
                </c:pt>
                <c:pt idx="316116">
                  <c:v>39690</c:v>
                </c:pt>
                <c:pt idx="316117">
                  <c:v>39690</c:v>
                </c:pt>
                <c:pt idx="316118">
                  <c:v>39690</c:v>
                </c:pt>
                <c:pt idx="316119">
                  <c:v>39690</c:v>
                </c:pt>
                <c:pt idx="316120">
                  <c:v>39690</c:v>
                </c:pt>
                <c:pt idx="316121">
                  <c:v>39690</c:v>
                </c:pt>
                <c:pt idx="316122">
                  <c:v>39690</c:v>
                </c:pt>
                <c:pt idx="316123">
                  <c:v>39690</c:v>
                </c:pt>
                <c:pt idx="316124">
                  <c:v>39690</c:v>
                </c:pt>
                <c:pt idx="316125">
                  <c:v>39690</c:v>
                </c:pt>
                <c:pt idx="316126">
                  <c:v>39690</c:v>
                </c:pt>
                <c:pt idx="316127">
                  <c:v>39690</c:v>
                </c:pt>
                <c:pt idx="316128">
                  <c:v>39690</c:v>
                </c:pt>
                <c:pt idx="316129">
                  <c:v>39690</c:v>
                </c:pt>
                <c:pt idx="316130">
                  <c:v>39690</c:v>
                </c:pt>
                <c:pt idx="316131">
                  <c:v>39690</c:v>
                </c:pt>
                <c:pt idx="316132">
                  <c:v>39690</c:v>
                </c:pt>
                <c:pt idx="316133">
                  <c:v>39690</c:v>
                </c:pt>
                <c:pt idx="316134">
                  <c:v>39690</c:v>
                </c:pt>
                <c:pt idx="316135">
                  <c:v>39690</c:v>
                </c:pt>
                <c:pt idx="316136">
                  <c:v>39690</c:v>
                </c:pt>
                <c:pt idx="316137">
                  <c:v>39690</c:v>
                </c:pt>
                <c:pt idx="316138">
                  <c:v>39690</c:v>
                </c:pt>
                <c:pt idx="316139">
                  <c:v>39690</c:v>
                </c:pt>
                <c:pt idx="316140">
                  <c:v>39690</c:v>
                </c:pt>
                <c:pt idx="316141">
                  <c:v>39690</c:v>
                </c:pt>
                <c:pt idx="316142">
                  <c:v>39690</c:v>
                </c:pt>
                <c:pt idx="316143">
                  <c:v>39690</c:v>
                </c:pt>
                <c:pt idx="316144">
                  <c:v>39690</c:v>
                </c:pt>
                <c:pt idx="316145">
                  <c:v>39690</c:v>
                </c:pt>
                <c:pt idx="316146">
                  <c:v>39690</c:v>
                </c:pt>
                <c:pt idx="316147">
                  <c:v>39690</c:v>
                </c:pt>
                <c:pt idx="316148">
                  <c:v>39690</c:v>
                </c:pt>
                <c:pt idx="316149">
                  <c:v>39690</c:v>
                </c:pt>
                <c:pt idx="316150">
                  <c:v>39690</c:v>
                </c:pt>
                <c:pt idx="316151">
                  <c:v>39690</c:v>
                </c:pt>
                <c:pt idx="316152">
                  <c:v>39690</c:v>
                </c:pt>
                <c:pt idx="316153">
                  <c:v>39690</c:v>
                </c:pt>
                <c:pt idx="316154">
                  <c:v>39690</c:v>
                </c:pt>
                <c:pt idx="316155">
                  <c:v>39690</c:v>
                </c:pt>
                <c:pt idx="316156">
                  <c:v>39690</c:v>
                </c:pt>
                <c:pt idx="316157">
                  <c:v>39690</c:v>
                </c:pt>
                <c:pt idx="316158">
                  <c:v>39690</c:v>
                </c:pt>
                <c:pt idx="316159">
                  <c:v>39690</c:v>
                </c:pt>
                <c:pt idx="316160">
                  <c:v>39690</c:v>
                </c:pt>
                <c:pt idx="316161">
                  <c:v>39690</c:v>
                </c:pt>
                <c:pt idx="316162">
                  <c:v>39690</c:v>
                </c:pt>
                <c:pt idx="316163">
                  <c:v>39690</c:v>
                </c:pt>
                <c:pt idx="316164">
                  <c:v>39690</c:v>
                </c:pt>
                <c:pt idx="316165">
                  <c:v>39690</c:v>
                </c:pt>
                <c:pt idx="316166">
                  <c:v>39690</c:v>
                </c:pt>
                <c:pt idx="316167">
                  <c:v>39690</c:v>
                </c:pt>
                <c:pt idx="316168">
                  <c:v>39690</c:v>
                </c:pt>
                <c:pt idx="316169">
                  <c:v>39690</c:v>
                </c:pt>
                <c:pt idx="316170">
                  <c:v>39690</c:v>
                </c:pt>
                <c:pt idx="316171">
                  <c:v>39690</c:v>
                </c:pt>
                <c:pt idx="316172">
                  <c:v>39690</c:v>
                </c:pt>
                <c:pt idx="316173">
                  <c:v>39690</c:v>
                </c:pt>
                <c:pt idx="316174">
                  <c:v>39690</c:v>
                </c:pt>
                <c:pt idx="316175">
                  <c:v>39690</c:v>
                </c:pt>
                <c:pt idx="316176">
                  <c:v>39690</c:v>
                </c:pt>
                <c:pt idx="316177">
                  <c:v>39690</c:v>
                </c:pt>
                <c:pt idx="316178">
                  <c:v>39690</c:v>
                </c:pt>
                <c:pt idx="316179">
                  <c:v>39690</c:v>
                </c:pt>
                <c:pt idx="316180">
                  <c:v>39690</c:v>
                </c:pt>
                <c:pt idx="316181">
                  <c:v>39690</c:v>
                </c:pt>
                <c:pt idx="316182">
                  <c:v>39690</c:v>
                </c:pt>
                <c:pt idx="316183">
                  <c:v>39690</c:v>
                </c:pt>
                <c:pt idx="316184">
                  <c:v>39690</c:v>
                </c:pt>
                <c:pt idx="316185">
                  <c:v>39690</c:v>
                </c:pt>
                <c:pt idx="316186">
                  <c:v>39690</c:v>
                </c:pt>
                <c:pt idx="316187">
                  <c:v>39690</c:v>
                </c:pt>
                <c:pt idx="316188">
                  <c:v>39690</c:v>
                </c:pt>
                <c:pt idx="316189">
                  <c:v>39690</c:v>
                </c:pt>
                <c:pt idx="316190">
                  <c:v>39690</c:v>
                </c:pt>
                <c:pt idx="316191">
                  <c:v>39690</c:v>
                </c:pt>
                <c:pt idx="316192">
                  <c:v>39690</c:v>
                </c:pt>
                <c:pt idx="316193">
                  <c:v>39690</c:v>
                </c:pt>
                <c:pt idx="316194">
                  <c:v>39690</c:v>
                </c:pt>
                <c:pt idx="316195">
                  <c:v>39690</c:v>
                </c:pt>
                <c:pt idx="316196">
                  <c:v>39690</c:v>
                </c:pt>
                <c:pt idx="316197">
                  <c:v>39690</c:v>
                </c:pt>
                <c:pt idx="316198">
                  <c:v>39690</c:v>
                </c:pt>
                <c:pt idx="316199">
                  <c:v>39690</c:v>
                </c:pt>
                <c:pt idx="316200">
                  <c:v>39690</c:v>
                </c:pt>
                <c:pt idx="316201">
                  <c:v>39690</c:v>
                </c:pt>
                <c:pt idx="316202">
                  <c:v>39690</c:v>
                </c:pt>
                <c:pt idx="316203">
                  <c:v>39690</c:v>
                </c:pt>
                <c:pt idx="316204">
                  <c:v>39690</c:v>
                </c:pt>
                <c:pt idx="316205">
                  <c:v>39690</c:v>
                </c:pt>
                <c:pt idx="316206">
                  <c:v>39690</c:v>
                </c:pt>
                <c:pt idx="316207">
                  <c:v>39690</c:v>
                </c:pt>
                <c:pt idx="316208">
                  <c:v>39690</c:v>
                </c:pt>
                <c:pt idx="316209">
                  <c:v>39690</c:v>
                </c:pt>
                <c:pt idx="316210">
                  <c:v>39690</c:v>
                </c:pt>
                <c:pt idx="316211">
                  <c:v>39690</c:v>
                </c:pt>
                <c:pt idx="316212">
                  <c:v>39690</c:v>
                </c:pt>
                <c:pt idx="316213">
                  <c:v>39690</c:v>
                </c:pt>
                <c:pt idx="316214">
                  <c:v>39690</c:v>
                </c:pt>
                <c:pt idx="316215">
                  <c:v>39690</c:v>
                </c:pt>
                <c:pt idx="316216">
                  <c:v>39690</c:v>
                </c:pt>
                <c:pt idx="316217">
                  <c:v>39690</c:v>
                </c:pt>
                <c:pt idx="316218">
                  <c:v>39690</c:v>
                </c:pt>
                <c:pt idx="316219">
                  <c:v>39690</c:v>
                </c:pt>
                <c:pt idx="316220">
                  <c:v>39690</c:v>
                </c:pt>
                <c:pt idx="316221">
                  <c:v>39690</c:v>
                </c:pt>
                <c:pt idx="316222">
                  <c:v>39690</c:v>
                </c:pt>
                <c:pt idx="316223">
                  <c:v>39690</c:v>
                </c:pt>
                <c:pt idx="316224">
                  <c:v>39690</c:v>
                </c:pt>
                <c:pt idx="316225">
                  <c:v>39690</c:v>
                </c:pt>
                <c:pt idx="316226">
                  <c:v>39690</c:v>
                </c:pt>
                <c:pt idx="316227">
                  <c:v>39690</c:v>
                </c:pt>
                <c:pt idx="316228">
                  <c:v>39690</c:v>
                </c:pt>
                <c:pt idx="316229">
                  <c:v>39690</c:v>
                </c:pt>
                <c:pt idx="316230">
                  <c:v>39690</c:v>
                </c:pt>
                <c:pt idx="316231">
                  <c:v>39690</c:v>
                </c:pt>
                <c:pt idx="316232">
                  <c:v>39690</c:v>
                </c:pt>
                <c:pt idx="316233">
                  <c:v>39690</c:v>
                </c:pt>
                <c:pt idx="316234">
                  <c:v>39690</c:v>
                </c:pt>
                <c:pt idx="316235">
                  <c:v>39690</c:v>
                </c:pt>
                <c:pt idx="316236">
                  <c:v>39690</c:v>
                </c:pt>
                <c:pt idx="316237">
                  <c:v>39690</c:v>
                </c:pt>
                <c:pt idx="316238">
                  <c:v>39690</c:v>
                </c:pt>
                <c:pt idx="316239">
                  <c:v>39690</c:v>
                </c:pt>
                <c:pt idx="316240">
                  <c:v>39690</c:v>
                </c:pt>
                <c:pt idx="316241">
                  <c:v>39690</c:v>
                </c:pt>
                <c:pt idx="316242">
                  <c:v>39690</c:v>
                </c:pt>
                <c:pt idx="316243">
                  <c:v>39690</c:v>
                </c:pt>
                <c:pt idx="316244">
                  <c:v>39690</c:v>
                </c:pt>
                <c:pt idx="316245">
                  <c:v>39690</c:v>
                </c:pt>
                <c:pt idx="316246">
                  <c:v>39690</c:v>
                </c:pt>
                <c:pt idx="316247">
                  <c:v>39690</c:v>
                </c:pt>
                <c:pt idx="316248">
                  <c:v>39690</c:v>
                </c:pt>
                <c:pt idx="316249">
                  <c:v>39690</c:v>
                </c:pt>
                <c:pt idx="316250">
                  <c:v>39690</c:v>
                </c:pt>
                <c:pt idx="316251">
                  <c:v>39690</c:v>
                </c:pt>
                <c:pt idx="316252">
                  <c:v>39690</c:v>
                </c:pt>
                <c:pt idx="316253">
                  <c:v>39690</c:v>
                </c:pt>
                <c:pt idx="316254">
                  <c:v>39690</c:v>
                </c:pt>
                <c:pt idx="316255">
                  <c:v>39690</c:v>
                </c:pt>
                <c:pt idx="316256">
                  <c:v>39690</c:v>
                </c:pt>
                <c:pt idx="316257">
                  <c:v>39690</c:v>
                </c:pt>
                <c:pt idx="316258">
                  <c:v>39690</c:v>
                </c:pt>
                <c:pt idx="316259">
                  <c:v>39690</c:v>
                </c:pt>
                <c:pt idx="316260">
                  <c:v>39690</c:v>
                </c:pt>
                <c:pt idx="316261">
                  <c:v>39690</c:v>
                </c:pt>
                <c:pt idx="316262">
                  <c:v>39690</c:v>
                </c:pt>
                <c:pt idx="316263">
                  <c:v>39690</c:v>
                </c:pt>
                <c:pt idx="316264">
                  <c:v>39690</c:v>
                </c:pt>
                <c:pt idx="316265">
                  <c:v>39690</c:v>
                </c:pt>
                <c:pt idx="316266">
                  <c:v>39690</c:v>
                </c:pt>
                <c:pt idx="316267">
                  <c:v>39690</c:v>
                </c:pt>
                <c:pt idx="316268">
                  <c:v>39690</c:v>
                </c:pt>
                <c:pt idx="316269">
                  <c:v>39690</c:v>
                </c:pt>
                <c:pt idx="316270">
                  <c:v>39690</c:v>
                </c:pt>
                <c:pt idx="316271">
                  <c:v>39690</c:v>
                </c:pt>
                <c:pt idx="316272">
                  <c:v>39690</c:v>
                </c:pt>
                <c:pt idx="316273">
                  <c:v>39690</c:v>
                </c:pt>
                <c:pt idx="316274">
                  <c:v>39690</c:v>
                </c:pt>
                <c:pt idx="316275">
                  <c:v>39690</c:v>
                </c:pt>
                <c:pt idx="316276">
                  <c:v>39690</c:v>
                </c:pt>
                <c:pt idx="316277">
                  <c:v>39690</c:v>
                </c:pt>
                <c:pt idx="316278">
                  <c:v>39690</c:v>
                </c:pt>
                <c:pt idx="316279">
                  <c:v>39690</c:v>
                </c:pt>
                <c:pt idx="316280">
                  <c:v>39690</c:v>
                </c:pt>
                <c:pt idx="316281">
                  <c:v>39690</c:v>
                </c:pt>
                <c:pt idx="316282">
                  <c:v>39690</c:v>
                </c:pt>
                <c:pt idx="316283">
                  <c:v>39690</c:v>
                </c:pt>
                <c:pt idx="316284">
                  <c:v>39690</c:v>
                </c:pt>
                <c:pt idx="316285">
                  <c:v>39690</c:v>
                </c:pt>
                <c:pt idx="316286">
                  <c:v>39690</c:v>
                </c:pt>
                <c:pt idx="316287">
                  <c:v>39690</c:v>
                </c:pt>
                <c:pt idx="316288">
                  <c:v>39690</c:v>
                </c:pt>
                <c:pt idx="316289">
                  <c:v>39690</c:v>
                </c:pt>
                <c:pt idx="316290">
                  <c:v>39690</c:v>
                </c:pt>
                <c:pt idx="316291">
                  <c:v>39690</c:v>
                </c:pt>
                <c:pt idx="316292">
                  <c:v>39690</c:v>
                </c:pt>
                <c:pt idx="316293">
                  <c:v>39690</c:v>
                </c:pt>
                <c:pt idx="316294">
                  <c:v>39690</c:v>
                </c:pt>
                <c:pt idx="316295">
                  <c:v>39690</c:v>
                </c:pt>
                <c:pt idx="316296">
                  <c:v>39690</c:v>
                </c:pt>
                <c:pt idx="316297">
                  <c:v>39690</c:v>
                </c:pt>
                <c:pt idx="316298">
                  <c:v>39690</c:v>
                </c:pt>
                <c:pt idx="316299">
                  <c:v>39690</c:v>
                </c:pt>
                <c:pt idx="316300">
                  <c:v>39690</c:v>
                </c:pt>
                <c:pt idx="316301">
                  <c:v>39690</c:v>
                </c:pt>
                <c:pt idx="316302">
                  <c:v>39690</c:v>
                </c:pt>
                <c:pt idx="316303">
                  <c:v>39690</c:v>
                </c:pt>
                <c:pt idx="316304">
                  <c:v>39690</c:v>
                </c:pt>
                <c:pt idx="316305">
                  <c:v>39690</c:v>
                </c:pt>
                <c:pt idx="316306">
                  <c:v>39690</c:v>
                </c:pt>
                <c:pt idx="316307">
                  <c:v>39690</c:v>
                </c:pt>
                <c:pt idx="316308">
                  <c:v>39690</c:v>
                </c:pt>
                <c:pt idx="316309">
                  <c:v>39690</c:v>
                </c:pt>
                <c:pt idx="316310">
                  <c:v>39690</c:v>
                </c:pt>
                <c:pt idx="316311">
                  <c:v>39690</c:v>
                </c:pt>
                <c:pt idx="316312">
                  <c:v>39690</c:v>
                </c:pt>
                <c:pt idx="316313">
                  <c:v>39690</c:v>
                </c:pt>
                <c:pt idx="316314">
                  <c:v>39690</c:v>
                </c:pt>
                <c:pt idx="316315">
                  <c:v>39690</c:v>
                </c:pt>
                <c:pt idx="316316">
                  <c:v>39690</c:v>
                </c:pt>
                <c:pt idx="316317">
                  <c:v>39690</c:v>
                </c:pt>
                <c:pt idx="316318">
                  <c:v>39690</c:v>
                </c:pt>
                <c:pt idx="316319">
                  <c:v>39690</c:v>
                </c:pt>
                <c:pt idx="316320">
                  <c:v>39690</c:v>
                </c:pt>
                <c:pt idx="316321">
                  <c:v>39690</c:v>
                </c:pt>
                <c:pt idx="316322">
                  <c:v>39690</c:v>
                </c:pt>
                <c:pt idx="316323">
                  <c:v>39690</c:v>
                </c:pt>
                <c:pt idx="316324">
                  <c:v>39690</c:v>
                </c:pt>
                <c:pt idx="316325">
                  <c:v>39690</c:v>
                </c:pt>
                <c:pt idx="316326">
                  <c:v>39690</c:v>
                </c:pt>
                <c:pt idx="316327">
                  <c:v>39690</c:v>
                </c:pt>
                <c:pt idx="316328">
                  <c:v>39690</c:v>
                </c:pt>
                <c:pt idx="316329">
                  <c:v>39690</c:v>
                </c:pt>
                <c:pt idx="316330">
                  <c:v>39690</c:v>
                </c:pt>
                <c:pt idx="316331">
                  <c:v>39690</c:v>
                </c:pt>
                <c:pt idx="316332">
                  <c:v>39690</c:v>
                </c:pt>
                <c:pt idx="316333">
                  <c:v>39690</c:v>
                </c:pt>
                <c:pt idx="316334">
                  <c:v>39690</c:v>
                </c:pt>
                <c:pt idx="316335">
                  <c:v>39690</c:v>
                </c:pt>
                <c:pt idx="316336">
                  <c:v>39690</c:v>
                </c:pt>
                <c:pt idx="316337">
                  <c:v>39690</c:v>
                </c:pt>
                <c:pt idx="316338">
                  <c:v>39690</c:v>
                </c:pt>
                <c:pt idx="316339">
                  <c:v>39690</c:v>
                </c:pt>
                <c:pt idx="316340">
                  <c:v>39690</c:v>
                </c:pt>
                <c:pt idx="316341">
                  <c:v>39690</c:v>
                </c:pt>
                <c:pt idx="316342">
                  <c:v>39690</c:v>
                </c:pt>
                <c:pt idx="316343">
                  <c:v>39690</c:v>
                </c:pt>
                <c:pt idx="316344">
                  <c:v>39690</c:v>
                </c:pt>
                <c:pt idx="316345">
                  <c:v>39690</c:v>
                </c:pt>
                <c:pt idx="316346">
                  <c:v>39690</c:v>
                </c:pt>
                <c:pt idx="316347">
                  <c:v>39690</c:v>
                </c:pt>
                <c:pt idx="316348">
                  <c:v>39690</c:v>
                </c:pt>
                <c:pt idx="316349">
                  <c:v>39690</c:v>
                </c:pt>
                <c:pt idx="316350">
                  <c:v>39690</c:v>
                </c:pt>
                <c:pt idx="316351">
                  <c:v>39690</c:v>
                </c:pt>
                <c:pt idx="316352">
                  <c:v>39690</c:v>
                </c:pt>
                <c:pt idx="316353">
                  <c:v>39690</c:v>
                </c:pt>
                <c:pt idx="316354">
                  <c:v>39690</c:v>
                </c:pt>
                <c:pt idx="316355">
                  <c:v>39690</c:v>
                </c:pt>
                <c:pt idx="316356">
                  <c:v>39690</c:v>
                </c:pt>
                <c:pt idx="316357">
                  <c:v>39690</c:v>
                </c:pt>
                <c:pt idx="316358">
                  <c:v>39690</c:v>
                </c:pt>
                <c:pt idx="316359">
                  <c:v>39690</c:v>
                </c:pt>
                <c:pt idx="316360">
                  <c:v>39690</c:v>
                </c:pt>
                <c:pt idx="316361">
                  <c:v>39690</c:v>
                </c:pt>
                <c:pt idx="316362">
                  <c:v>39690</c:v>
                </c:pt>
                <c:pt idx="316363">
                  <c:v>39690</c:v>
                </c:pt>
                <c:pt idx="316364">
                  <c:v>39690</c:v>
                </c:pt>
                <c:pt idx="316365">
                  <c:v>39690</c:v>
                </c:pt>
                <c:pt idx="316366">
                  <c:v>39690</c:v>
                </c:pt>
                <c:pt idx="316367">
                  <c:v>39690</c:v>
                </c:pt>
                <c:pt idx="316368">
                  <c:v>39690</c:v>
                </c:pt>
                <c:pt idx="316369">
                  <c:v>39690</c:v>
                </c:pt>
                <c:pt idx="316370">
                  <c:v>39690</c:v>
                </c:pt>
                <c:pt idx="316371">
                  <c:v>39690</c:v>
                </c:pt>
                <c:pt idx="316372">
                  <c:v>39690</c:v>
                </c:pt>
                <c:pt idx="316373">
                  <c:v>39690</c:v>
                </c:pt>
                <c:pt idx="316374">
                  <c:v>39690</c:v>
                </c:pt>
                <c:pt idx="316375">
                  <c:v>39690</c:v>
                </c:pt>
                <c:pt idx="316376">
                  <c:v>39690</c:v>
                </c:pt>
                <c:pt idx="316377">
                  <c:v>39690</c:v>
                </c:pt>
                <c:pt idx="316378">
                  <c:v>39690</c:v>
                </c:pt>
                <c:pt idx="316379">
                  <c:v>39690</c:v>
                </c:pt>
                <c:pt idx="316380">
                  <c:v>39690</c:v>
                </c:pt>
                <c:pt idx="316381">
                  <c:v>39690</c:v>
                </c:pt>
                <c:pt idx="316382">
                  <c:v>39690</c:v>
                </c:pt>
                <c:pt idx="316383">
                  <c:v>39690</c:v>
                </c:pt>
                <c:pt idx="316384">
                  <c:v>39690</c:v>
                </c:pt>
                <c:pt idx="316385">
                  <c:v>39690</c:v>
                </c:pt>
                <c:pt idx="316386">
                  <c:v>39690</c:v>
                </c:pt>
                <c:pt idx="316387">
                  <c:v>39690</c:v>
                </c:pt>
                <c:pt idx="316388">
                  <c:v>39690</c:v>
                </c:pt>
                <c:pt idx="316389">
                  <c:v>39690</c:v>
                </c:pt>
                <c:pt idx="316390">
                  <c:v>39690</c:v>
                </c:pt>
                <c:pt idx="316391">
                  <c:v>39690</c:v>
                </c:pt>
                <c:pt idx="316392">
                  <c:v>39690</c:v>
                </c:pt>
                <c:pt idx="316393">
                  <c:v>39690</c:v>
                </c:pt>
                <c:pt idx="316394">
                  <c:v>39690</c:v>
                </c:pt>
                <c:pt idx="316395">
                  <c:v>39690</c:v>
                </c:pt>
                <c:pt idx="316396">
                  <c:v>39690</c:v>
                </c:pt>
                <c:pt idx="316397">
                  <c:v>39690</c:v>
                </c:pt>
                <c:pt idx="316398">
                  <c:v>39690</c:v>
                </c:pt>
                <c:pt idx="316399">
                  <c:v>39690</c:v>
                </c:pt>
                <c:pt idx="316400">
                  <c:v>39690</c:v>
                </c:pt>
                <c:pt idx="316401">
                  <c:v>39690</c:v>
                </c:pt>
                <c:pt idx="316402">
                  <c:v>39690</c:v>
                </c:pt>
                <c:pt idx="316403">
                  <c:v>39690</c:v>
                </c:pt>
                <c:pt idx="316404">
                  <c:v>39690</c:v>
                </c:pt>
                <c:pt idx="316405">
                  <c:v>39690</c:v>
                </c:pt>
                <c:pt idx="316406">
                  <c:v>39690</c:v>
                </c:pt>
                <c:pt idx="316407">
                  <c:v>39690</c:v>
                </c:pt>
                <c:pt idx="316408">
                  <c:v>39690</c:v>
                </c:pt>
                <c:pt idx="316409">
                  <c:v>39690</c:v>
                </c:pt>
                <c:pt idx="316410">
                  <c:v>39690</c:v>
                </c:pt>
                <c:pt idx="316411">
                  <c:v>39690</c:v>
                </c:pt>
                <c:pt idx="316412">
                  <c:v>39690</c:v>
                </c:pt>
                <c:pt idx="316413">
                  <c:v>39690</c:v>
                </c:pt>
                <c:pt idx="316414">
                  <c:v>39690</c:v>
                </c:pt>
                <c:pt idx="316415">
                  <c:v>39690</c:v>
                </c:pt>
                <c:pt idx="316416">
                  <c:v>39690</c:v>
                </c:pt>
                <c:pt idx="316417">
                  <c:v>39690</c:v>
                </c:pt>
                <c:pt idx="316418">
                  <c:v>39690</c:v>
                </c:pt>
                <c:pt idx="316419">
                  <c:v>39690</c:v>
                </c:pt>
                <c:pt idx="316420">
                  <c:v>39690</c:v>
                </c:pt>
                <c:pt idx="316421">
                  <c:v>39690</c:v>
                </c:pt>
                <c:pt idx="316422">
                  <c:v>39690</c:v>
                </c:pt>
                <c:pt idx="316423">
                  <c:v>39690</c:v>
                </c:pt>
                <c:pt idx="316424">
                  <c:v>39690</c:v>
                </c:pt>
                <c:pt idx="316425">
                  <c:v>39690</c:v>
                </c:pt>
                <c:pt idx="316426">
                  <c:v>39690</c:v>
                </c:pt>
                <c:pt idx="316427">
                  <c:v>39690</c:v>
                </c:pt>
                <c:pt idx="316428">
                  <c:v>39690</c:v>
                </c:pt>
                <c:pt idx="316429">
                  <c:v>39690</c:v>
                </c:pt>
                <c:pt idx="316430">
                  <c:v>39690</c:v>
                </c:pt>
                <c:pt idx="316431">
                  <c:v>39690</c:v>
                </c:pt>
                <c:pt idx="316432">
                  <c:v>39690</c:v>
                </c:pt>
                <c:pt idx="316433">
                  <c:v>39690</c:v>
                </c:pt>
                <c:pt idx="316434">
                  <c:v>39690</c:v>
                </c:pt>
                <c:pt idx="316435">
                  <c:v>39690</c:v>
                </c:pt>
                <c:pt idx="316436">
                  <c:v>39690</c:v>
                </c:pt>
                <c:pt idx="316437">
                  <c:v>39690</c:v>
                </c:pt>
                <c:pt idx="316438">
                  <c:v>39690</c:v>
                </c:pt>
                <c:pt idx="316439">
                  <c:v>39690</c:v>
                </c:pt>
                <c:pt idx="316440">
                  <c:v>39690</c:v>
                </c:pt>
                <c:pt idx="316441">
                  <c:v>39690</c:v>
                </c:pt>
                <c:pt idx="316442">
                  <c:v>39690</c:v>
                </c:pt>
                <c:pt idx="316443">
                  <c:v>39690</c:v>
                </c:pt>
                <c:pt idx="316444">
                  <c:v>39690</c:v>
                </c:pt>
                <c:pt idx="316445">
                  <c:v>39690</c:v>
                </c:pt>
                <c:pt idx="316446">
                  <c:v>39690</c:v>
                </c:pt>
                <c:pt idx="316447">
                  <c:v>39690</c:v>
                </c:pt>
                <c:pt idx="316448">
                  <c:v>39690</c:v>
                </c:pt>
                <c:pt idx="316449">
                  <c:v>39690</c:v>
                </c:pt>
                <c:pt idx="316450">
                  <c:v>39690</c:v>
                </c:pt>
                <c:pt idx="316451">
                  <c:v>39690</c:v>
                </c:pt>
                <c:pt idx="316452">
                  <c:v>39690</c:v>
                </c:pt>
                <c:pt idx="316453">
                  <c:v>39690</c:v>
                </c:pt>
                <c:pt idx="316454">
                  <c:v>39690</c:v>
                </c:pt>
                <c:pt idx="316455">
                  <c:v>39690</c:v>
                </c:pt>
                <c:pt idx="316456">
                  <c:v>39690</c:v>
                </c:pt>
                <c:pt idx="316457">
                  <c:v>39690</c:v>
                </c:pt>
                <c:pt idx="316458">
                  <c:v>39690</c:v>
                </c:pt>
                <c:pt idx="316459">
                  <c:v>39690</c:v>
                </c:pt>
                <c:pt idx="316460">
                  <c:v>39690</c:v>
                </c:pt>
                <c:pt idx="316461">
                  <c:v>39690</c:v>
                </c:pt>
                <c:pt idx="316462">
                  <c:v>39690</c:v>
                </c:pt>
                <c:pt idx="316463">
                  <c:v>39690</c:v>
                </c:pt>
                <c:pt idx="316464">
                  <c:v>39690</c:v>
                </c:pt>
                <c:pt idx="316465">
                  <c:v>39690</c:v>
                </c:pt>
                <c:pt idx="316466">
                  <c:v>39690</c:v>
                </c:pt>
                <c:pt idx="316467">
                  <c:v>39690</c:v>
                </c:pt>
                <c:pt idx="316468">
                  <c:v>39690</c:v>
                </c:pt>
                <c:pt idx="316469">
                  <c:v>39690</c:v>
                </c:pt>
                <c:pt idx="316470">
                  <c:v>39690</c:v>
                </c:pt>
                <c:pt idx="316471">
                  <c:v>39690</c:v>
                </c:pt>
                <c:pt idx="316472">
                  <c:v>39690</c:v>
                </c:pt>
                <c:pt idx="316473">
                  <c:v>39690</c:v>
                </c:pt>
                <c:pt idx="316474">
                  <c:v>39690</c:v>
                </c:pt>
                <c:pt idx="316475">
                  <c:v>39690</c:v>
                </c:pt>
                <c:pt idx="316476">
                  <c:v>39690</c:v>
                </c:pt>
                <c:pt idx="316477">
                  <c:v>39690</c:v>
                </c:pt>
                <c:pt idx="316478">
                  <c:v>39690</c:v>
                </c:pt>
                <c:pt idx="316479">
                  <c:v>39690</c:v>
                </c:pt>
                <c:pt idx="316480">
                  <c:v>39690</c:v>
                </c:pt>
                <c:pt idx="316481">
                  <c:v>39690</c:v>
                </c:pt>
                <c:pt idx="316482">
                  <c:v>39690</c:v>
                </c:pt>
                <c:pt idx="316483">
                  <c:v>39690</c:v>
                </c:pt>
                <c:pt idx="316484">
                  <c:v>39690</c:v>
                </c:pt>
                <c:pt idx="316485">
                  <c:v>39690</c:v>
                </c:pt>
                <c:pt idx="316486">
                  <c:v>39690</c:v>
                </c:pt>
                <c:pt idx="316487">
                  <c:v>39690</c:v>
                </c:pt>
                <c:pt idx="316488">
                  <c:v>39690</c:v>
                </c:pt>
                <c:pt idx="316489">
                  <c:v>39690</c:v>
                </c:pt>
                <c:pt idx="316490">
                  <c:v>39690</c:v>
                </c:pt>
                <c:pt idx="316491">
                  <c:v>39690</c:v>
                </c:pt>
                <c:pt idx="316492">
                  <c:v>39690</c:v>
                </c:pt>
                <c:pt idx="316493">
                  <c:v>39690</c:v>
                </c:pt>
                <c:pt idx="316494">
                  <c:v>39690</c:v>
                </c:pt>
                <c:pt idx="316495">
                  <c:v>39690</c:v>
                </c:pt>
                <c:pt idx="316496">
                  <c:v>39690</c:v>
                </c:pt>
                <c:pt idx="316497">
                  <c:v>39690</c:v>
                </c:pt>
                <c:pt idx="316498">
                  <c:v>39690</c:v>
                </c:pt>
                <c:pt idx="316499">
                  <c:v>39690</c:v>
                </c:pt>
                <c:pt idx="316500">
                  <c:v>39690</c:v>
                </c:pt>
                <c:pt idx="316501">
                  <c:v>39690</c:v>
                </c:pt>
                <c:pt idx="316502">
                  <c:v>39690</c:v>
                </c:pt>
                <c:pt idx="316503">
                  <c:v>39690</c:v>
                </c:pt>
                <c:pt idx="316504">
                  <c:v>39690</c:v>
                </c:pt>
                <c:pt idx="316505">
                  <c:v>39690</c:v>
                </c:pt>
                <c:pt idx="316506">
                  <c:v>39690</c:v>
                </c:pt>
                <c:pt idx="316507">
                  <c:v>39690</c:v>
                </c:pt>
                <c:pt idx="316508">
                  <c:v>39690</c:v>
                </c:pt>
                <c:pt idx="316509">
                  <c:v>39690</c:v>
                </c:pt>
                <c:pt idx="316510">
                  <c:v>39690</c:v>
                </c:pt>
                <c:pt idx="316511">
                  <c:v>39690</c:v>
                </c:pt>
                <c:pt idx="316512">
                  <c:v>39690</c:v>
                </c:pt>
                <c:pt idx="316513">
                  <c:v>39690</c:v>
                </c:pt>
                <c:pt idx="316514">
                  <c:v>39690</c:v>
                </c:pt>
                <c:pt idx="316515">
                  <c:v>39690</c:v>
                </c:pt>
                <c:pt idx="316516">
                  <c:v>39690</c:v>
                </c:pt>
                <c:pt idx="316517">
                  <c:v>39690</c:v>
                </c:pt>
                <c:pt idx="316518">
                  <c:v>39690</c:v>
                </c:pt>
                <c:pt idx="316519">
                  <c:v>39690</c:v>
                </c:pt>
                <c:pt idx="316520">
                  <c:v>39690</c:v>
                </c:pt>
                <c:pt idx="316521">
                  <c:v>39690</c:v>
                </c:pt>
                <c:pt idx="316522">
                  <c:v>39690</c:v>
                </c:pt>
                <c:pt idx="316523">
                  <c:v>39690</c:v>
                </c:pt>
                <c:pt idx="316524">
                  <c:v>39690</c:v>
                </c:pt>
                <c:pt idx="316525">
                  <c:v>39690</c:v>
                </c:pt>
                <c:pt idx="316526">
                  <c:v>39690</c:v>
                </c:pt>
                <c:pt idx="316527">
                  <c:v>39690</c:v>
                </c:pt>
                <c:pt idx="316528">
                  <c:v>39690</c:v>
                </c:pt>
                <c:pt idx="316529">
                  <c:v>39690</c:v>
                </c:pt>
                <c:pt idx="316530">
                  <c:v>39690</c:v>
                </c:pt>
                <c:pt idx="316531">
                  <c:v>39690</c:v>
                </c:pt>
                <c:pt idx="316532">
                  <c:v>39690</c:v>
                </c:pt>
                <c:pt idx="316533">
                  <c:v>39690</c:v>
                </c:pt>
                <c:pt idx="316534">
                  <c:v>39690</c:v>
                </c:pt>
                <c:pt idx="316535">
                  <c:v>39690</c:v>
                </c:pt>
                <c:pt idx="316536">
                  <c:v>39690</c:v>
                </c:pt>
                <c:pt idx="316537">
                  <c:v>39690</c:v>
                </c:pt>
                <c:pt idx="316538">
                  <c:v>39690</c:v>
                </c:pt>
                <c:pt idx="316539">
                  <c:v>39690</c:v>
                </c:pt>
                <c:pt idx="316540">
                  <c:v>39690</c:v>
                </c:pt>
                <c:pt idx="316541">
                  <c:v>39690</c:v>
                </c:pt>
                <c:pt idx="316542">
                  <c:v>39690</c:v>
                </c:pt>
                <c:pt idx="316543">
                  <c:v>39690</c:v>
                </c:pt>
                <c:pt idx="316544">
                  <c:v>39690</c:v>
                </c:pt>
                <c:pt idx="316545">
                  <c:v>39690</c:v>
                </c:pt>
                <c:pt idx="316546">
                  <c:v>39690</c:v>
                </c:pt>
                <c:pt idx="316547">
                  <c:v>39690</c:v>
                </c:pt>
                <c:pt idx="316548">
                  <c:v>39690</c:v>
                </c:pt>
                <c:pt idx="316549">
                  <c:v>39690</c:v>
                </c:pt>
                <c:pt idx="316550">
                  <c:v>39690</c:v>
                </c:pt>
                <c:pt idx="316551">
                  <c:v>39690</c:v>
                </c:pt>
                <c:pt idx="316552">
                  <c:v>39690</c:v>
                </c:pt>
                <c:pt idx="316553">
                  <c:v>39690</c:v>
                </c:pt>
                <c:pt idx="316554">
                  <c:v>39690</c:v>
                </c:pt>
                <c:pt idx="316555">
                  <c:v>39690</c:v>
                </c:pt>
                <c:pt idx="316556">
                  <c:v>39690</c:v>
                </c:pt>
                <c:pt idx="316557">
                  <c:v>39690</c:v>
                </c:pt>
                <c:pt idx="316558">
                  <c:v>39690</c:v>
                </c:pt>
                <c:pt idx="316559">
                  <c:v>39690</c:v>
                </c:pt>
                <c:pt idx="316560">
                  <c:v>39690</c:v>
                </c:pt>
                <c:pt idx="316561">
                  <c:v>39690</c:v>
                </c:pt>
                <c:pt idx="316562">
                  <c:v>39690</c:v>
                </c:pt>
                <c:pt idx="316563">
                  <c:v>39690</c:v>
                </c:pt>
                <c:pt idx="316564">
                  <c:v>39690</c:v>
                </c:pt>
                <c:pt idx="316565">
                  <c:v>39690</c:v>
                </c:pt>
                <c:pt idx="316566">
                  <c:v>39690</c:v>
                </c:pt>
                <c:pt idx="316567">
                  <c:v>39690</c:v>
                </c:pt>
                <c:pt idx="316568">
                  <c:v>39690</c:v>
                </c:pt>
                <c:pt idx="316569">
                  <c:v>39690</c:v>
                </c:pt>
                <c:pt idx="316570">
                  <c:v>39690</c:v>
                </c:pt>
                <c:pt idx="316571">
                  <c:v>39690</c:v>
                </c:pt>
                <c:pt idx="316572">
                  <c:v>39690</c:v>
                </c:pt>
                <c:pt idx="316573">
                  <c:v>39690</c:v>
                </c:pt>
                <c:pt idx="316574">
                  <c:v>39690</c:v>
                </c:pt>
                <c:pt idx="316575">
                  <c:v>39690</c:v>
                </c:pt>
                <c:pt idx="316576">
                  <c:v>39690</c:v>
                </c:pt>
                <c:pt idx="316577">
                  <c:v>39690</c:v>
                </c:pt>
                <c:pt idx="316578">
                  <c:v>39690</c:v>
                </c:pt>
                <c:pt idx="316579">
                  <c:v>39690</c:v>
                </c:pt>
                <c:pt idx="316580">
                  <c:v>39690</c:v>
                </c:pt>
                <c:pt idx="316581">
                  <c:v>39690</c:v>
                </c:pt>
                <c:pt idx="316582">
                  <c:v>39690</c:v>
                </c:pt>
                <c:pt idx="316583">
                  <c:v>39690</c:v>
                </c:pt>
                <c:pt idx="316584">
                  <c:v>39690</c:v>
                </c:pt>
                <c:pt idx="316585">
                  <c:v>39690</c:v>
                </c:pt>
                <c:pt idx="316586">
                  <c:v>39690</c:v>
                </c:pt>
                <c:pt idx="316587">
                  <c:v>39690</c:v>
                </c:pt>
                <c:pt idx="316588">
                  <c:v>39690</c:v>
                </c:pt>
                <c:pt idx="316589">
                  <c:v>39690</c:v>
                </c:pt>
                <c:pt idx="316590">
                  <c:v>39690</c:v>
                </c:pt>
                <c:pt idx="316591">
                  <c:v>39690</c:v>
                </c:pt>
                <c:pt idx="316592">
                  <c:v>39690</c:v>
                </c:pt>
                <c:pt idx="316593">
                  <c:v>39690</c:v>
                </c:pt>
                <c:pt idx="316594">
                  <c:v>39690</c:v>
                </c:pt>
                <c:pt idx="316595">
                  <c:v>39690</c:v>
                </c:pt>
                <c:pt idx="316596">
                  <c:v>39690</c:v>
                </c:pt>
                <c:pt idx="316597">
                  <c:v>39690</c:v>
                </c:pt>
                <c:pt idx="316598">
                  <c:v>39690</c:v>
                </c:pt>
                <c:pt idx="316599">
                  <c:v>39690</c:v>
                </c:pt>
                <c:pt idx="316600">
                  <c:v>39690</c:v>
                </c:pt>
                <c:pt idx="316601">
                  <c:v>39690</c:v>
                </c:pt>
                <c:pt idx="316602">
                  <c:v>39690</c:v>
                </c:pt>
                <c:pt idx="316603">
                  <c:v>39690</c:v>
                </c:pt>
                <c:pt idx="316604">
                  <c:v>39690</c:v>
                </c:pt>
                <c:pt idx="316605">
                  <c:v>39690</c:v>
                </c:pt>
                <c:pt idx="316606">
                  <c:v>39690</c:v>
                </c:pt>
                <c:pt idx="316607">
                  <c:v>39690</c:v>
                </c:pt>
                <c:pt idx="316608">
                  <c:v>39690</c:v>
                </c:pt>
                <c:pt idx="316609">
                  <c:v>39690</c:v>
                </c:pt>
                <c:pt idx="316610">
                  <c:v>39690</c:v>
                </c:pt>
                <c:pt idx="316611">
                  <c:v>39690</c:v>
                </c:pt>
                <c:pt idx="316612">
                  <c:v>39690</c:v>
                </c:pt>
                <c:pt idx="316613">
                  <c:v>39690</c:v>
                </c:pt>
                <c:pt idx="316614">
                  <c:v>39690</c:v>
                </c:pt>
                <c:pt idx="316615">
                  <c:v>39690</c:v>
                </c:pt>
                <c:pt idx="316616">
                  <c:v>39690</c:v>
                </c:pt>
                <c:pt idx="316617">
                  <c:v>39690</c:v>
                </c:pt>
                <c:pt idx="316618">
                  <c:v>39690</c:v>
                </c:pt>
                <c:pt idx="316619">
                  <c:v>39690</c:v>
                </c:pt>
                <c:pt idx="316620">
                  <c:v>39690</c:v>
                </c:pt>
                <c:pt idx="316621">
                  <c:v>39690</c:v>
                </c:pt>
                <c:pt idx="316622">
                  <c:v>39690</c:v>
                </c:pt>
                <c:pt idx="316623">
                  <c:v>39690</c:v>
                </c:pt>
                <c:pt idx="316624">
                  <c:v>39690</c:v>
                </c:pt>
                <c:pt idx="316625">
                  <c:v>39690</c:v>
                </c:pt>
                <c:pt idx="316626">
                  <c:v>39690</c:v>
                </c:pt>
                <c:pt idx="316627">
                  <c:v>39690</c:v>
                </c:pt>
                <c:pt idx="316628">
                  <c:v>39690</c:v>
                </c:pt>
                <c:pt idx="316629">
                  <c:v>39690</c:v>
                </c:pt>
                <c:pt idx="316630">
                  <c:v>39690</c:v>
                </c:pt>
                <c:pt idx="316631">
                  <c:v>39690</c:v>
                </c:pt>
                <c:pt idx="316632">
                  <c:v>39690</c:v>
                </c:pt>
                <c:pt idx="316633">
                  <c:v>39690</c:v>
                </c:pt>
                <c:pt idx="316634">
                  <c:v>39690</c:v>
                </c:pt>
                <c:pt idx="316635">
                  <c:v>39690</c:v>
                </c:pt>
                <c:pt idx="316636">
                  <c:v>39690</c:v>
                </c:pt>
                <c:pt idx="316637">
                  <c:v>39690</c:v>
                </c:pt>
                <c:pt idx="316638">
                  <c:v>39690</c:v>
                </c:pt>
                <c:pt idx="316639">
                  <c:v>39690</c:v>
                </c:pt>
                <c:pt idx="316640">
                  <c:v>39690</c:v>
                </c:pt>
                <c:pt idx="316641">
                  <c:v>39690</c:v>
                </c:pt>
                <c:pt idx="316642">
                  <c:v>39690</c:v>
                </c:pt>
                <c:pt idx="316643">
                  <c:v>39690</c:v>
                </c:pt>
                <c:pt idx="316644">
                  <c:v>39690</c:v>
                </c:pt>
                <c:pt idx="316645">
                  <c:v>39690</c:v>
                </c:pt>
                <c:pt idx="316646">
                  <c:v>39690</c:v>
                </c:pt>
                <c:pt idx="316647">
                  <c:v>39690</c:v>
                </c:pt>
                <c:pt idx="316648">
                  <c:v>39690</c:v>
                </c:pt>
                <c:pt idx="316649">
                  <c:v>39690</c:v>
                </c:pt>
                <c:pt idx="316650">
                  <c:v>39690</c:v>
                </c:pt>
                <c:pt idx="316651">
                  <c:v>39690</c:v>
                </c:pt>
                <c:pt idx="316652">
                  <c:v>39690</c:v>
                </c:pt>
                <c:pt idx="316653">
                  <c:v>39690</c:v>
                </c:pt>
                <c:pt idx="316654">
                  <c:v>39690</c:v>
                </c:pt>
                <c:pt idx="316655">
                  <c:v>39690</c:v>
                </c:pt>
                <c:pt idx="316656">
                  <c:v>39690</c:v>
                </c:pt>
                <c:pt idx="316657">
                  <c:v>39690</c:v>
                </c:pt>
                <c:pt idx="316658">
                  <c:v>39690</c:v>
                </c:pt>
                <c:pt idx="316659">
                  <c:v>39690</c:v>
                </c:pt>
                <c:pt idx="316660">
                  <c:v>39690</c:v>
                </c:pt>
                <c:pt idx="316661">
                  <c:v>39690</c:v>
                </c:pt>
                <c:pt idx="316662">
                  <c:v>39690</c:v>
                </c:pt>
                <c:pt idx="316663">
                  <c:v>39690</c:v>
                </c:pt>
                <c:pt idx="316664">
                  <c:v>39690</c:v>
                </c:pt>
                <c:pt idx="316665">
                  <c:v>39690</c:v>
                </c:pt>
                <c:pt idx="316666">
                  <c:v>39690</c:v>
                </c:pt>
                <c:pt idx="316667">
                  <c:v>39690</c:v>
                </c:pt>
                <c:pt idx="316668">
                  <c:v>39690</c:v>
                </c:pt>
                <c:pt idx="316669">
                  <c:v>39690</c:v>
                </c:pt>
                <c:pt idx="316670">
                  <c:v>39690</c:v>
                </c:pt>
                <c:pt idx="316671">
                  <c:v>39690</c:v>
                </c:pt>
                <c:pt idx="316672">
                  <c:v>39690</c:v>
                </c:pt>
                <c:pt idx="316673">
                  <c:v>39690</c:v>
                </c:pt>
                <c:pt idx="316674">
                  <c:v>39690</c:v>
                </c:pt>
                <c:pt idx="316675">
                  <c:v>39690</c:v>
                </c:pt>
                <c:pt idx="316676">
                  <c:v>39690</c:v>
                </c:pt>
                <c:pt idx="316677">
                  <c:v>39690</c:v>
                </c:pt>
                <c:pt idx="316678">
                  <c:v>39690</c:v>
                </c:pt>
                <c:pt idx="316679">
                  <c:v>39690</c:v>
                </c:pt>
                <c:pt idx="316680">
                  <c:v>39690</c:v>
                </c:pt>
                <c:pt idx="316681">
                  <c:v>39690</c:v>
                </c:pt>
                <c:pt idx="316682">
                  <c:v>39690</c:v>
                </c:pt>
                <c:pt idx="316683">
                  <c:v>39690</c:v>
                </c:pt>
                <c:pt idx="316684">
                  <c:v>39690</c:v>
                </c:pt>
                <c:pt idx="316685">
                  <c:v>39690</c:v>
                </c:pt>
                <c:pt idx="316686">
                  <c:v>39690</c:v>
                </c:pt>
                <c:pt idx="316687">
                  <c:v>39690</c:v>
                </c:pt>
                <c:pt idx="316688">
                  <c:v>39690</c:v>
                </c:pt>
                <c:pt idx="316689">
                  <c:v>39690</c:v>
                </c:pt>
                <c:pt idx="316690">
                  <c:v>39690</c:v>
                </c:pt>
                <c:pt idx="316691">
                  <c:v>39690</c:v>
                </c:pt>
                <c:pt idx="316692">
                  <c:v>39690</c:v>
                </c:pt>
                <c:pt idx="316693">
                  <c:v>39690</c:v>
                </c:pt>
                <c:pt idx="316694">
                  <c:v>39690</c:v>
                </c:pt>
                <c:pt idx="316695">
                  <c:v>39690</c:v>
                </c:pt>
                <c:pt idx="316696">
                  <c:v>39690</c:v>
                </c:pt>
                <c:pt idx="316697">
                  <c:v>39690</c:v>
                </c:pt>
                <c:pt idx="316698">
                  <c:v>39690</c:v>
                </c:pt>
                <c:pt idx="316699">
                  <c:v>39690</c:v>
                </c:pt>
                <c:pt idx="316700">
                  <c:v>39690</c:v>
                </c:pt>
                <c:pt idx="316701">
                  <c:v>39690</c:v>
                </c:pt>
                <c:pt idx="316702">
                  <c:v>39690</c:v>
                </c:pt>
                <c:pt idx="316703">
                  <c:v>39690</c:v>
                </c:pt>
                <c:pt idx="316704">
                  <c:v>39690</c:v>
                </c:pt>
                <c:pt idx="316705">
                  <c:v>39690</c:v>
                </c:pt>
                <c:pt idx="316706">
                  <c:v>39690</c:v>
                </c:pt>
                <c:pt idx="316707">
                  <c:v>39690</c:v>
                </c:pt>
                <c:pt idx="316708">
                  <c:v>39690</c:v>
                </c:pt>
                <c:pt idx="316709">
                  <c:v>39690</c:v>
                </c:pt>
                <c:pt idx="316710">
                  <c:v>39690</c:v>
                </c:pt>
                <c:pt idx="316711">
                  <c:v>39690</c:v>
                </c:pt>
                <c:pt idx="316712">
                  <c:v>39690</c:v>
                </c:pt>
                <c:pt idx="316713">
                  <c:v>39690</c:v>
                </c:pt>
                <c:pt idx="316714">
                  <c:v>39690</c:v>
                </c:pt>
                <c:pt idx="316715">
                  <c:v>39690</c:v>
                </c:pt>
                <c:pt idx="316716">
                  <c:v>39690</c:v>
                </c:pt>
                <c:pt idx="316717">
                  <c:v>39690</c:v>
                </c:pt>
                <c:pt idx="316718">
                  <c:v>39690</c:v>
                </c:pt>
                <c:pt idx="316719">
                  <c:v>39690</c:v>
                </c:pt>
                <c:pt idx="316720">
                  <c:v>39690</c:v>
                </c:pt>
                <c:pt idx="316721">
                  <c:v>39690</c:v>
                </c:pt>
                <c:pt idx="316722">
                  <c:v>39690</c:v>
                </c:pt>
                <c:pt idx="316723">
                  <c:v>39690</c:v>
                </c:pt>
                <c:pt idx="316724">
                  <c:v>39690</c:v>
                </c:pt>
                <c:pt idx="316725">
                  <c:v>39690</c:v>
                </c:pt>
                <c:pt idx="316726">
                  <c:v>39690</c:v>
                </c:pt>
                <c:pt idx="316727">
                  <c:v>39690</c:v>
                </c:pt>
                <c:pt idx="316728">
                  <c:v>39690</c:v>
                </c:pt>
                <c:pt idx="316729">
                  <c:v>39690</c:v>
                </c:pt>
                <c:pt idx="316730">
                  <c:v>39690</c:v>
                </c:pt>
                <c:pt idx="316731">
                  <c:v>39690</c:v>
                </c:pt>
                <c:pt idx="316732">
                  <c:v>39690</c:v>
                </c:pt>
                <c:pt idx="316733">
                  <c:v>39690</c:v>
                </c:pt>
                <c:pt idx="316734">
                  <c:v>39690</c:v>
                </c:pt>
                <c:pt idx="316735">
                  <c:v>39690</c:v>
                </c:pt>
                <c:pt idx="316736">
                  <c:v>39690</c:v>
                </c:pt>
                <c:pt idx="316737">
                  <c:v>39690</c:v>
                </c:pt>
                <c:pt idx="316738">
                  <c:v>39690</c:v>
                </c:pt>
                <c:pt idx="316739">
                  <c:v>39690</c:v>
                </c:pt>
                <c:pt idx="316740">
                  <c:v>39690</c:v>
                </c:pt>
                <c:pt idx="316741">
                  <c:v>39690</c:v>
                </c:pt>
                <c:pt idx="316742">
                  <c:v>39690</c:v>
                </c:pt>
                <c:pt idx="316743">
                  <c:v>39690</c:v>
                </c:pt>
                <c:pt idx="316744">
                  <c:v>39690</c:v>
                </c:pt>
                <c:pt idx="316745">
                  <c:v>39690</c:v>
                </c:pt>
                <c:pt idx="316746">
                  <c:v>39690</c:v>
                </c:pt>
                <c:pt idx="316747">
                  <c:v>39690</c:v>
                </c:pt>
                <c:pt idx="316748">
                  <c:v>39690</c:v>
                </c:pt>
                <c:pt idx="316749">
                  <c:v>39690</c:v>
                </c:pt>
                <c:pt idx="316750">
                  <c:v>39690</c:v>
                </c:pt>
                <c:pt idx="316751">
                  <c:v>39690</c:v>
                </c:pt>
                <c:pt idx="316752">
                  <c:v>39690</c:v>
                </c:pt>
                <c:pt idx="316753">
                  <c:v>39690</c:v>
                </c:pt>
                <c:pt idx="316754">
                  <c:v>39690</c:v>
                </c:pt>
                <c:pt idx="316755">
                  <c:v>39690</c:v>
                </c:pt>
                <c:pt idx="316756">
                  <c:v>39690</c:v>
                </c:pt>
                <c:pt idx="316757">
                  <c:v>39690</c:v>
                </c:pt>
                <c:pt idx="316758">
                  <c:v>39690</c:v>
                </c:pt>
                <c:pt idx="316759">
                  <c:v>39690</c:v>
                </c:pt>
                <c:pt idx="316760">
                  <c:v>39690</c:v>
                </c:pt>
                <c:pt idx="316761">
                  <c:v>39690</c:v>
                </c:pt>
                <c:pt idx="316762">
                  <c:v>39690</c:v>
                </c:pt>
                <c:pt idx="316763">
                  <c:v>39690</c:v>
                </c:pt>
                <c:pt idx="316764">
                  <c:v>39690</c:v>
                </c:pt>
                <c:pt idx="316765">
                  <c:v>39690</c:v>
                </c:pt>
                <c:pt idx="316766">
                  <c:v>39690</c:v>
                </c:pt>
                <c:pt idx="316767">
                  <c:v>39690</c:v>
                </c:pt>
                <c:pt idx="316768">
                  <c:v>39690</c:v>
                </c:pt>
                <c:pt idx="316769">
                  <c:v>39690</c:v>
                </c:pt>
                <c:pt idx="316770">
                  <c:v>39690</c:v>
                </c:pt>
                <c:pt idx="316771">
                  <c:v>39690</c:v>
                </c:pt>
                <c:pt idx="316772">
                  <c:v>39690</c:v>
                </c:pt>
                <c:pt idx="316773">
                  <c:v>39690</c:v>
                </c:pt>
                <c:pt idx="316774">
                  <c:v>39690</c:v>
                </c:pt>
                <c:pt idx="316775">
                  <c:v>39690</c:v>
                </c:pt>
                <c:pt idx="316776">
                  <c:v>39690</c:v>
                </c:pt>
                <c:pt idx="316777">
                  <c:v>39690</c:v>
                </c:pt>
                <c:pt idx="316778">
                  <c:v>39690</c:v>
                </c:pt>
                <c:pt idx="316779">
                  <c:v>39690</c:v>
                </c:pt>
                <c:pt idx="316780">
                  <c:v>39690</c:v>
                </c:pt>
                <c:pt idx="316781">
                  <c:v>39690</c:v>
                </c:pt>
                <c:pt idx="316782">
                  <c:v>39690</c:v>
                </c:pt>
                <c:pt idx="316783">
                  <c:v>39690</c:v>
                </c:pt>
                <c:pt idx="316784">
                  <c:v>39690</c:v>
                </c:pt>
                <c:pt idx="316785">
                  <c:v>39690</c:v>
                </c:pt>
                <c:pt idx="316786">
                  <c:v>39690</c:v>
                </c:pt>
                <c:pt idx="316787">
                  <c:v>39690</c:v>
                </c:pt>
                <c:pt idx="316788">
                  <c:v>39690</c:v>
                </c:pt>
                <c:pt idx="316789">
                  <c:v>39690</c:v>
                </c:pt>
                <c:pt idx="316790">
                  <c:v>39690</c:v>
                </c:pt>
                <c:pt idx="316791">
                  <c:v>39690</c:v>
                </c:pt>
                <c:pt idx="316792">
                  <c:v>39690</c:v>
                </c:pt>
                <c:pt idx="316793">
                  <c:v>39690</c:v>
                </c:pt>
                <c:pt idx="316794">
                  <c:v>39690</c:v>
                </c:pt>
                <c:pt idx="316795">
                  <c:v>39690</c:v>
                </c:pt>
                <c:pt idx="316796">
                  <c:v>39690</c:v>
                </c:pt>
                <c:pt idx="316797">
                  <c:v>39690</c:v>
                </c:pt>
                <c:pt idx="316798">
                  <c:v>39690</c:v>
                </c:pt>
                <c:pt idx="316799">
                  <c:v>39690</c:v>
                </c:pt>
                <c:pt idx="316800">
                  <c:v>39690</c:v>
                </c:pt>
                <c:pt idx="316801">
                  <c:v>39690</c:v>
                </c:pt>
                <c:pt idx="316802">
                  <c:v>39690</c:v>
                </c:pt>
                <c:pt idx="316803">
                  <c:v>39690</c:v>
                </c:pt>
                <c:pt idx="316804">
                  <c:v>39690</c:v>
                </c:pt>
                <c:pt idx="316805">
                  <c:v>39690</c:v>
                </c:pt>
                <c:pt idx="316806">
                  <c:v>39690</c:v>
                </c:pt>
                <c:pt idx="316807">
                  <c:v>39690</c:v>
                </c:pt>
                <c:pt idx="316808">
                  <c:v>39690</c:v>
                </c:pt>
                <c:pt idx="316809">
                  <c:v>39690</c:v>
                </c:pt>
                <c:pt idx="316810">
                  <c:v>39690</c:v>
                </c:pt>
                <c:pt idx="316811">
                  <c:v>39690</c:v>
                </c:pt>
                <c:pt idx="316812">
                  <c:v>39690</c:v>
                </c:pt>
                <c:pt idx="316813">
                  <c:v>39690</c:v>
                </c:pt>
                <c:pt idx="316814">
                  <c:v>39690</c:v>
                </c:pt>
                <c:pt idx="316815">
                  <c:v>39690</c:v>
                </c:pt>
                <c:pt idx="316816">
                  <c:v>39690</c:v>
                </c:pt>
                <c:pt idx="316817">
                  <c:v>39690</c:v>
                </c:pt>
                <c:pt idx="316818">
                  <c:v>39690</c:v>
                </c:pt>
                <c:pt idx="316819">
                  <c:v>39690</c:v>
                </c:pt>
                <c:pt idx="316820">
                  <c:v>39690</c:v>
                </c:pt>
                <c:pt idx="316821">
                  <c:v>39690</c:v>
                </c:pt>
                <c:pt idx="316822">
                  <c:v>39690</c:v>
                </c:pt>
                <c:pt idx="316823">
                  <c:v>39690</c:v>
                </c:pt>
                <c:pt idx="316824">
                  <c:v>39690</c:v>
                </c:pt>
                <c:pt idx="316825">
                  <c:v>39690</c:v>
                </c:pt>
                <c:pt idx="316826">
                  <c:v>39690</c:v>
                </c:pt>
                <c:pt idx="316827">
                  <c:v>39690</c:v>
                </c:pt>
                <c:pt idx="316828">
                  <c:v>39690</c:v>
                </c:pt>
                <c:pt idx="316829">
                  <c:v>39690</c:v>
                </c:pt>
                <c:pt idx="316830">
                  <c:v>39690</c:v>
                </c:pt>
                <c:pt idx="316831">
                  <c:v>39690</c:v>
                </c:pt>
                <c:pt idx="316832">
                  <c:v>39690</c:v>
                </c:pt>
                <c:pt idx="316833">
                  <c:v>39690</c:v>
                </c:pt>
                <c:pt idx="316834">
                  <c:v>39690</c:v>
                </c:pt>
                <c:pt idx="316835">
                  <c:v>39690</c:v>
                </c:pt>
                <c:pt idx="316836">
                  <c:v>39690</c:v>
                </c:pt>
                <c:pt idx="316837">
                  <c:v>39690</c:v>
                </c:pt>
                <c:pt idx="316838">
                  <c:v>39690</c:v>
                </c:pt>
                <c:pt idx="316839">
                  <c:v>39690</c:v>
                </c:pt>
                <c:pt idx="316840">
                  <c:v>39690</c:v>
                </c:pt>
                <c:pt idx="316841">
                  <c:v>39690</c:v>
                </c:pt>
                <c:pt idx="316842">
                  <c:v>39690</c:v>
                </c:pt>
                <c:pt idx="316843">
                  <c:v>39690</c:v>
                </c:pt>
                <c:pt idx="316844">
                  <c:v>39690</c:v>
                </c:pt>
                <c:pt idx="316845">
                  <c:v>39690</c:v>
                </c:pt>
                <c:pt idx="316846">
                  <c:v>39690</c:v>
                </c:pt>
                <c:pt idx="316847">
                  <c:v>39690</c:v>
                </c:pt>
                <c:pt idx="316848">
                  <c:v>39690</c:v>
                </c:pt>
                <c:pt idx="316849">
                  <c:v>39690</c:v>
                </c:pt>
                <c:pt idx="316850">
                  <c:v>39690</c:v>
                </c:pt>
                <c:pt idx="316851">
                  <c:v>39690</c:v>
                </c:pt>
                <c:pt idx="316852">
                  <c:v>39690</c:v>
                </c:pt>
                <c:pt idx="316853">
                  <c:v>39690</c:v>
                </c:pt>
                <c:pt idx="316854">
                  <c:v>39690</c:v>
                </c:pt>
                <c:pt idx="316855">
                  <c:v>39690</c:v>
                </c:pt>
                <c:pt idx="316856">
                  <c:v>39690</c:v>
                </c:pt>
                <c:pt idx="316857">
                  <c:v>39690</c:v>
                </c:pt>
                <c:pt idx="316858">
                  <c:v>39690</c:v>
                </c:pt>
                <c:pt idx="316859">
                  <c:v>39690</c:v>
                </c:pt>
                <c:pt idx="316860">
                  <c:v>39690</c:v>
                </c:pt>
                <c:pt idx="316861">
                  <c:v>39690</c:v>
                </c:pt>
                <c:pt idx="316862">
                  <c:v>39690</c:v>
                </c:pt>
                <c:pt idx="316863">
                  <c:v>39690</c:v>
                </c:pt>
                <c:pt idx="316864">
                  <c:v>39690</c:v>
                </c:pt>
                <c:pt idx="316865">
                  <c:v>39690</c:v>
                </c:pt>
                <c:pt idx="316866">
                  <c:v>39690</c:v>
                </c:pt>
                <c:pt idx="316867">
                  <c:v>39690</c:v>
                </c:pt>
                <c:pt idx="316868">
                  <c:v>39690</c:v>
                </c:pt>
                <c:pt idx="316869">
                  <c:v>39690</c:v>
                </c:pt>
                <c:pt idx="316870">
                  <c:v>39690</c:v>
                </c:pt>
                <c:pt idx="316871">
                  <c:v>39690</c:v>
                </c:pt>
                <c:pt idx="316872">
                  <c:v>39690</c:v>
                </c:pt>
                <c:pt idx="316873">
                  <c:v>39690</c:v>
                </c:pt>
                <c:pt idx="316874">
                  <c:v>39690</c:v>
                </c:pt>
                <c:pt idx="316875">
                  <c:v>39690</c:v>
                </c:pt>
                <c:pt idx="316876">
                  <c:v>39690</c:v>
                </c:pt>
                <c:pt idx="316877">
                  <c:v>39690</c:v>
                </c:pt>
                <c:pt idx="316878">
                  <c:v>39690</c:v>
                </c:pt>
                <c:pt idx="316879">
                  <c:v>39690</c:v>
                </c:pt>
                <c:pt idx="316880">
                  <c:v>39690</c:v>
                </c:pt>
                <c:pt idx="316881">
                  <c:v>39690</c:v>
                </c:pt>
                <c:pt idx="316882">
                  <c:v>39690</c:v>
                </c:pt>
                <c:pt idx="316883">
                  <c:v>39690</c:v>
                </c:pt>
                <c:pt idx="316884">
                  <c:v>39690</c:v>
                </c:pt>
                <c:pt idx="316885">
                  <c:v>39690</c:v>
                </c:pt>
                <c:pt idx="316886">
                  <c:v>39690</c:v>
                </c:pt>
                <c:pt idx="316887">
                  <c:v>39690</c:v>
                </c:pt>
                <c:pt idx="316888">
                  <c:v>39690</c:v>
                </c:pt>
                <c:pt idx="316889">
                  <c:v>39690</c:v>
                </c:pt>
                <c:pt idx="316890">
                  <c:v>39690</c:v>
                </c:pt>
                <c:pt idx="316891">
                  <c:v>39690</c:v>
                </c:pt>
                <c:pt idx="316892">
                  <c:v>39690</c:v>
                </c:pt>
                <c:pt idx="316893">
                  <c:v>39690</c:v>
                </c:pt>
                <c:pt idx="316894">
                  <c:v>39690</c:v>
                </c:pt>
                <c:pt idx="316895">
                  <c:v>39690</c:v>
                </c:pt>
                <c:pt idx="316896">
                  <c:v>39690</c:v>
                </c:pt>
                <c:pt idx="316897">
                  <c:v>39690</c:v>
                </c:pt>
                <c:pt idx="316898">
                  <c:v>39690</c:v>
                </c:pt>
                <c:pt idx="316899">
                  <c:v>39690</c:v>
                </c:pt>
                <c:pt idx="316900">
                  <c:v>39690</c:v>
                </c:pt>
                <c:pt idx="316901">
                  <c:v>39690</c:v>
                </c:pt>
                <c:pt idx="316902">
                  <c:v>39690</c:v>
                </c:pt>
                <c:pt idx="316903">
                  <c:v>39690</c:v>
                </c:pt>
                <c:pt idx="316904">
                  <c:v>39690</c:v>
                </c:pt>
                <c:pt idx="316905">
                  <c:v>39690</c:v>
                </c:pt>
                <c:pt idx="316906">
                  <c:v>39690</c:v>
                </c:pt>
                <c:pt idx="316907">
                  <c:v>39690</c:v>
                </c:pt>
                <c:pt idx="316908">
                  <c:v>39690</c:v>
                </c:pt>
                <c:pt idx="316909">
                  <c:v>39690</c:v>
                </c:pt>
                <c:pt idx="316910">
                  <c:v>39690</c:v>
                </c:pt>
                <c:pt idx="316911">
                  <c:v>39690</c:v>
                </c:pt>
                <c:pt idx="316912">
                  <c:v>39690</c:v>
                </c:pt>
                <c:pt idx="316913">
                  <c:v>39690</c:v>
                </c:pt>
                <c:pt idx="316914">
                  <c:v>39690</c:v>
                </c:pt>
                <c:pt idx="316915">
                  <c:v>39690</c:v>
                </c:pt>
                <c:pt idx="316916">
                  <c:v>39690</c:v>
                </c:pt>
                <c:pt idx="316917">
                  <c:v>39690</c:v>
                </c:pt>
                <c:pt idx="316918">
                  <c:v>39690</c:v>
                </c:pt>
                <c:pt idx="316919">
                  <c:v>39690</c:v>
                </c:pt>
                <c:pt idx="316920">
                  <c:v>39690</c:v>
                </c:pt>
                <c:pt idx="316921">
                  <c:v>39690</c:v>
                </c:pt>
                <c:pt idx="316922">
                  <c:v>39690</c:v>
                </c:pt>
                <c:pt idx="316923">
                  <c:v>39690</c:v>
                </c:pt>
                <c:pt idx="316924">
                  <c:v>39690</c:v>
                </c:pt>
                <c:pt idx="316925">
                  <c:v>39690</c:v>
                </c:pt>
                <c:pt idx="316926">
                  <c:v>39690</c:v>
                </c:pt>
                <c:pt idx="316927">
                  <c:v>39690</c:v>
                </c:pt>
                <c:pt idx="316928">
                  <c:v>39690</c:v>
                </c:pt>
                <c:pt idx="316929">
                  <c:v>39690</c:v>
                </c:pt>
                <c:pt idx="316930">
                  <c:v>39690</c:v>
                </c:pt>
                <c:pt idx="316931">
                  <c:v>39690</c:v>
                </c:pt>
                <c:pt idx="316932">
                  <c:v>39690</c:v>
                </c:pt>
                <c:pt idx="316933">
                  <c:v>39690</c:v>
                </c:pt>
                <c:pt idx="316934">
                  <c:v>39690</c:v>
                </c:pt>
                <c:pt idx="316935">
                  <c:v>39690</c:v>
                </c:pt>
                <c:pt idx="316936">
                  <c:v>39690</c:v>
                </c:pt>
                <c:pt idx="316937">
                  <c:v>39690</c:v>
                </c:pt>
                <c:pt idx="316938">
                  <c:v>39690</c:v>
                </c:pt>
                <c:pt idx="316939">
                  <c:v>39690</c:v>
                </c:pt>
                <c:pt idx="316940">
                  <c:v>39690</c:v>
                </c:pt>
                <c:pt idx="316941">
                  <c:v>39690</c:v>
                </c:pt>
                <c:pt idx="316942">
                  <c:v>39690</c:v>
                </c:pt>
                <c:pt idx="316943">
                  <c:v>39690</c:v>
                </c:pt>
                <c:pt idx="316944">
                  <c:v>39690</c:v>
                </c:pt>
                <c:pt idx="316945">
                  <c:v>39690</c:v>
                </c:pt>
                <c:pt idx="316946">
                  <c:v>39690</c:v>
                </c:pt>
                <c:pt idx="316947">
                  <c:v>39690</c:v>
                </c:pt>
                <c:pt idx="316948">
                  <c:v>39690</c:v>
                </c:pt>
                <c:pt idx="316949">
                  <c:v>39690</c:v>
                </c:pt>
                <c:pt idx="316950">
                  <c:v>39690</c:v>
                </c:pt>
                <c:pt idx="316951">
                  <c:v>39690</c:v>
                </c:pt>
                <c:pt idx="316952">
                  <c:v>39690</c:v>
                </c:pt>
                <c:pt idx="316953">
                  <c:v>39690</c:v>
                </c:pt>
                <c:pt idx="316954">
                  <c:v>39690</c:v>
                </c:pt>
                <c:pt idx="316955">
                  <c:v>39690</c:v>
                </c:pt>
                <c:pt idx="316956">
                  <c:v>39690</c:v>
                </c:pt>
                <c:pt idx="316957">
                  <c:v>39690</c:v>
                </c:pt>
                <c:pt idx="316958">
                  <c:v>39690</c:v>
                </c:pt>
                <c:pt idx="316959">
                  <c:v>39690</c:v>
                </c:pt>
                <c:pt idx="316960">
                  <c:v>39690</c:v>
                </c:pt>
                <c:pt idx="316961">
                  <c:v>39690</c:v>
                </c:pt>
                <c:pt idx="316962">
                  <c:v>39690</c:v>
                </c:pt>
                <c:pt idx="316963">
                  <c:v>39690</c:v>
                </c:pt>
                <c:pt idx="316964">
                  <c:v>39690</c:v>
                </c:pt>
                <c:pt idx="316965">
                  <c:v>39690</c:v>
                </c:pt>
                <c:pt idx="316966">
                  <c:v>39690</c:v>
                </c:pt>
                <c:pt idx="316967">
                  <c:v>39690</c:v>
                </c:pt>
                <c:pt idx="316968">
                  <c:v>39690</c:v>
                </c:pt>
                <c:pt idx="316969">
                  <c:v>39690</c:v>
                </c:pt>
                <c:pt idx="316970">
                  <c:v>39690</c:v>
                </c:pt>
                <c:pt idx="316971">
                  <c:v>39690</c:v>
                </c:pt>
                <c:pt idx="316972">
                  <c:v>39690</c:v>
                </c:pt>
                <c:pt idx="316973">
                  <c:v>39690</c:v>
                </c:pt>
                <c:pt idx="316974">
                  <c:v>39690</c:v>
                </c:pt>
                <c:pt idx="316975">
                  <c:v>39690</c:v>
                </c:pt>
                <c:pt idx="316976">
                  <c:v>39690</c:v>
                </c:pt>
                <c:pt idx="316977">
                  <c:v>39690</c:v>
                </c:pt>
                <c:pt idx="316978">
                  <c:v>39690</c:v>
                </c:pt>
                <c:pt idx="316979">
                  <c:v>39690</c:v>
                </c:pt>
                <c:pt idx="316980">
                  <c:v>39690</c:v>
                </c:pt>
                <c:pt idx="316981">
                  <c:v>39690</c:v>
                </c:pt>
                <c:pt idx="316982">
                  <c:v>39690</c:v>
                </c:pt>
                <c:pt idx="316983">
                  <c:v>39690</c:v>
                </c:pt>
                <c:pt idx="316984">
                  <c:v>39690</c:v>
                </c:pt>
                <c:pt idx="316985">
                  <c:v>39690</c:v>
                </c:pt>
                <c:pt idx="316986">
                  <c:v>39690</c:v>
                </c:pt>
                <c:pt idx="316987">
                  <c:v>39690</c:v>
                </c:pt>
                <c:pt idx="316988">
                  <c:v>39690</c:v>
                </c:pt>
                <c:pt idx="316989">
                  <c:v>39690</c:v>
                </c:pt>
                <c:pt idx="316990">
                  <c:v>39690</c:v>
                </c:pt>
                <c:pt idx="316991">
                  <c:v>39690</c:v>
                </c:pt>
                <c:pt idx="316992">
                  <c:v>39690</c:v>
                </c:pt>
                <c:pt idx="316993">
                  <c:v>39690</c:v>
                </c:pt>
                <c:pt idx="316994">
                  <c:v>39690</c:v>
                </c:pt>
                <c:pt idx="316995">
                  <c:v>39690</c:v>
                </c:pt>
                <c:pt idx="316996">
                  <c:v>39690</c:v>
                </c:pt>
                <c:pt idx="316997">
                  <c:v>39690</c:v>
                </c:pt>
                <c:pt idx="316998">
                  <c:v>39690</c:v>
                </c:pt>
                <c:pt idx="316999">
                  <c:v>39690</c:v>
                </c:pt>
                <c:pt idx="317000">
                  <c:v>39690</c:v>
                </c:pt>
                <c:pt idx="317001">
                  <c:v>39690</c:v>
                </c:pt>
                <c:pt idx="317002">
                  <c:v>39690</c:v>
                </c:pt>
                <c:pt idx="317003">
                  <c:v>39690</c:v>
                </c:pt>
                <c:pt idx="317004">
                  <c:v>39690</c:v>
                </c:pt>
                <c:pt idx="317005">
                  <c:v>39690</c:v>
                </c:pt>
                <c:pt idx="317006">
                  <c:v>39690</c:v>
                </c:pt>
                <c:pt idx="317007">
                  <c:v>39690</c:v>
                </c:pt>
                <c:pt idx="317008">
                  <c:v>39690</c:v>
                </c:pt>
                <c:pt idx="317009">
                  <c:v>39690</c:v>
                </c:pt>
                <c:pt idx="317010">
                  <c:v>39690</c:v>
                </c:pt>
                <c:pt idx="317011">
                  <c:v>39690</c:v>
                </c:pt>
                <c:pt idx="317012">
                  <c:v>39690</c:v>
                </c:pt>
                <c:pt idx="317013">
                  <c:v>39690</c:v>
                </c:pt>
                <c:pt idx="317014">
                  <c:v>39690</c:v>
                </c:pt>
                <c:pt idx="317015">
                  <c:v>39690</c:v>
                </c:pt>
                <c:pt idx="317016">
                  <c:v>39690</c:v>
                </c:pt>
                <c:pt idx="317017">
                  <c:v>39690</c:v>
                </c:pt>
                <c:pt idx="317018">
                  <c:v>39690</c:v>
                </c:pt>
                <c:pt idx="317019">
                  <c:v>39690</c:v>
                </c:pt>
                <c:pt idx="317020">
                  <c:v>39690</c:v>
                </c:pt>
                <c:pt idx="317021">
                  <c:v>39690</c:v>
                </c:pt>
                <c:pt idx="317022">
                  <c:v>39690</c:v>
                </c:pt>
                <c:pt idx="317023">
                  <c:v>39690</c:v>
                </c:pt>
                <c:pt idx="317024">
                  <c:v>39690</c:v>
                </c:pt>
                <c:pt idx="317025">
                  <c:v>39690</c:v>
                </c:pt>
                <c:pt idx="317026">
                  <c:v>39690</c:v>
                </c:pt>
                <c:pt idx="317027">
                  <c:v>39690</c:v>
                </c:pt>
                <c:pt idx="317028">
                  <c:v>39690</c:v>
                </c:pt>
                <c:pt idx="317029">
                  <c:v>39690</c:v>
                </c:pt>
                <c:pt idx="317030">
                  <c:v>39690</c:v>
                </c:pt>
                <c:pt idx="317031">
                  <c:v>39690</c:v>
                </c:pt>
                <c:pt idx="317032">
                  <c:v>39690</c:v>
                </c:pt>
                <c:pt idx="317033">
                  <c:v>39690</c:v>
                </c:pt>
                <c:pt idx="317034">
                  <c:v>39690</c:v>
                </c:pt>
                <c:pt idx="317035">
                  <c:v>39690</c:v>
                </c:pt>
                <c:pt idx="317036">
                  <c:v>39690</c:v>
                </c:pt>
                <c:pt idx="317037">
                  <c:v>39690</c:v>
                </c:pt>
                <c:pt idx="317038">
                  <c:v>39690</c:v>
                </c:pt>
                <c:pt idx="317039">
                  <c:v>39690</c:v>
                </c:pt>
                <c:pt idx="317040">
                  <c:v>39690</c:v>
                </c:pt>
                <c:pt idx="317041">
                  <c:v>39690</c:v>
                </c:pt>
                <c:pt idx="317042">
                  <c:v>39690</c:v>
                </c:pt>
                <c:pt idx="317043">
                  <c:v>39690</c:v>
                </c:pt>
                <c:pt idx="317044">
                  <c:v>39690</c:v>
                </c:pt>
                <c:pt idx="317045">
                  <c:v>39690</c:v>
                </c:pt>
                <c:pt idx="317046">
                  <c:v>39690</c:v>
                </c:pt>
                <c:pt idx="317047">
                  <c:v>39690</c:v>
                </c:pt>
                <c:pt idx="317048">
                  <c:v>39690</c:v>
                </c:pt>
                <c:pt idx="317049">
                  <c:v>39690</c:v>
                </c:pt>
                <c:pt idx="317050">
                  <c:v>39690</c:v>
                </c:pt>
                <c:pt idx="317051">
                  <c:v>39690</c:v>
                </c:pt>
                <c:pt idx="317052">
                  <c:v>39690</c:v>
                </c:pt>
                <c:pt idx="317053">
                  <c:v>39690</c:v>
                </c:pt>
                <c:pt idx="317054">
                  <c:v>39690</c:v>
                </c:pt>
                <c:pt idx="317055">
                  <c:v>39690</c:v>
                </c:pt>
                <c:pt idx="317056">
                  <c:v>39690</c:v>
                </c:pt>
                <c:pt idx="317057">
                  <c:v>39690</c:v>
                </c:pt>
                <c:pt idx="317058">
                  <c:v>39690</c:v>
                </c:pt>
                <c:pt idx="317059">
                  <c:v>39690</c:v>
                </c:pt>
                <c:pt idx="317060">
                  <c:v>39690</c:v>
                </c:pt>
                <c:pt idx="317061">
                  <c:v>39690</c:v>
                </c:pt>
                <c:pt idx="317062">
                  <c:v>39690</c:v>
                </c:pt>
                <c:pt idx="317063">
                  <c:v>39690</c:v>
                </c:pt>
                <c:pt idx="317064">
                  <c:v>39690</c:v>
                </c:pt>
                <c:pt idx="317065">
                  <c:v>39690</c:v>
                </c:pt>
                <c:pt idx="317066">
                  <c:v>39690</c:v>
                </c:pt>
                <c:pt idx="317067">
                  <c:v>39690</c:v>
                </c:pt>
                <c:pt idx="317068">
                  <c:v>39690</c:v>
                </c:pt>
                <c:pt idx="317069">
                  <c:v>39690</c:v>
                </c:pt>
                <c:pt idx="317070">
                  <c:v>39690</c:v>
                </c:pt>
                <c:pt idx="317071">
                  <c:v>39690</c:v>
                </c:pt>
                <c:pt idx="317072">
                  <c:v>39690</c:v>
                </c:pt>
                <c:pt idx="317073">
                  <c:v>39690</c:v>
                </c:pt>
                <c:pt idx="317074">
                  <c:v>39690</c:v>
                </c:pt>
                <c:pt idx="317075">
                  <c:v>39690</c:v>
                </c:pt>
                <c:pt idx="317076">
                  <c:v>39690</c:v>
                </c:pt>
                <c:pt idx="317077">
                  <c:v>39690</c:v>
                </c:pt>
                <c:pt idx="317078">
                  <c:v>39690</c:v>
                </c:pt>
                <c:pt idx="317079">
                  <c:v>39690</c:v>
                </c:pt>
                <c:pt idx="317080">
                  <c:v>39690</c:v>
                </c:pt>
                <c:pt idx="317081">
                  <c:v>39690</c:v>
                </c:pt>
                <c:pt idx="317082">
                  <c:v>39690</c:v>
                </c:pt>
                <c:pt idx="317083">
                  <c:v>39690</c:v>
                </c:pt>
                <c:pt idx="317084">
                  <c:v>39690</c:v>
                </c:pt>
                <c:pt idx="317085">
                  <c:v>39690</c:v>
                </c:pt>
                <c:pt idx="317086">
                  <c:v>39690</c:v>
                </c:pt>
                <c:pt idx="317087">
                  <c:v>39690</c:v>
                </c:pt>
                <c:pt idx="317088">
                  <c:v>39690</c:v>
                </c:pt>
                <c:pt idx="317089">
                  <c:v>39690</c:v>
                </c:pt>
                <c:pt idx="317090">
                  <c:v>39690</c:v>
                </c:pt>
                <c:pt idx="317091">
                  <c:v>39690</c:v>
                </c:pt>
                <c:pt idx="317092">
                  <c:v>39690</c:v>
                </c:pt>
                <c:pt idx="317093">
                  <c:v>39690</c:v>
                </c:pt>
                <c:pt idx="317094">
                  <c:v>39690</c:v>
                </c:pt>
                <c:pt idx="317095">
                  <c:v>39690</c:v>
                </c:pt>
                <c:pt idx="317096">
                  <c:v>39690</c:v>
                </c:pt>
                <c:pt idx="317097">
                  <c:v>39690</c:v>
                </c:pt>
                <c:pt idx="317098">
                  <c:v>39690</c:v>
                </c:pt>
                <c:pt idx="317099">
                  <c:v>39690</c:v>
                </c:pt>
                <c:pt idx="317100">
                  <c:v>39690</c:v>
                </c:pt>
                <c:pt idx="317101">
                  <c:v>39690</c:v>
                </c:pt>
                <c:pt idx="317102">
                  <c:v>39690</c:v>
                </c:pt>
                <c:pt idx="317103">
                  <c:v>39690</c:v>
                </c:pt>
                <c:pt idx="317104">
                  <c:v>39690</c:v>
                </c:pt>
                <c:pt idx="317105">
                  <c:v>39690</c:v>
                </c:pt>
                <c:pt idx="317106">
                  <c:v>39690</c:v>
                </c:pt>
                <c:pt idx="317107">
                  <c:v>39690</c:v>
                </c:pt>
                <c:pt idx="317108">
                  <c:v>39690</c:v>
                </c:pt>
                <c:pt idx="317109">
                  <c:v>39690</c:v>
                </c:pt>
                <c:pt idx="317110">
                  <c:v>39690</c:v>
                </c:pt>
                <c:pt idx="317111">
                  <c:v>39690</c:v>
                </c:pt>
                <c:pt idx="317112">
                  <c:v>39690</c:v>
                </c:pt>
                <c:pt idx="317113">
                  <c:v>39690</c:v>
                </c:pt>
                <c:pt idx="317114">
                  <c:v>39690</c:v>
                </c:pt>
                <c:pt idx="317115">
                  <c:v>39690</c:v>
                </c:pt>
                <c:pt idx="317116">
                  <c:v>39690</c:v>
                </c:pt>
                <c:pt idx="317117">
                  <c:v>39690</c:v>
                </c:pt>
                <c:pt idx="317118">
                  <c:v>39690</c:v>
                </c:pt>
                <c:pt idx="317119">
                  <c:v>39690</c:v>
                </c:pt>
                <c:pt idx="317120">
                  <c:v>39690</c:v>
                </c:pt>
                <c:pt idx="317121">
                  <c:v>39690</c:v>
                </c:pt>
                <c:pt idx="317122">
                  <c:v>39690</c:v>
                </c:pt>
                <c:pt idx="317123">
                  <c:v>39690</c:v>
                </c:pt>
                <c:pt idx="317124">
                  <c:v>39690</c:v>
                </c:pt>
                <c:pt idx="317125">
                  <c:v>39690</c:v>
                </c:pt>
                <c:pt idx="317126">
                  <c:v>39690</c:v>
                </c:pt>
                <c:pt idx="317127">
                  <c:v>39690</c:v>
                </c:pt>
                <c:pt idx="317128">
                  <c:v>39690</c:v>
                </c:pt>
                <c:pt idx="317129">
                  <c:v>39690</c:v>
                </c:pt>
                <c:pt idx="317130">
                  <c:v>39690</c:v>
                </c:pt>
                <c:pt idx="317131">
                  <c:v>39690</c:v>
                </c:pt>
                <c:pt idx="317132">
                  <c:v>39690</c:v>
                </c:pt>
                <c:pt idx="317133">
                  <c:v>39690</c:v>
                </c:pt>
                <c:pt idx="317134">
                  <c:v>39690</c:v>
                </c:pt>
                <c:pt idx="317135">
                  <c:v>39690</c:v>
                </c:pt>
                <c:pt idx="317136">
                  <c:v>39690</c:v>
                </c:pt>
                <c:pt idx="317137">
                  <c:v>39690</c:v>
                </c:pt>
                <c:pt idx="317138">
                  <c:v>39690</c:v>
                </c:pt>
                <c:pt idx="317139">
                  <c:v>39690</c:v>
                </c:pt>
                <c:pt idx="317140">
                  <c:v>39690</c:v>
                </c:pt>
                <c:pt idx="317141">
                  <c:v>39690</c:v>
                </c:pt>
                <c:pt idx="317142">
                  <c:v>39690</c:v>
                </c:pt>
                <c:pt idx="317143">
                  <c:v>39690</c:v>
                </c:pt>
                <c:pt idx="317144">
                  <c:v>39690</c:v>
                </c:pt>
                <c:pt idx="317145">
                  <c:v>39690</c:v>
                </c:pt>
                <c:pt idx="317146">
                  <c:v>39690</c:v>
                </c:pt>
                <c:pt idx="317147">
                  <c:v>39690</c:v>
                </c:pt>
                <c:pt idx="317148">
                  <c:v>39690</c:v>
                </c:pt>
                <c:pt idx="317149">
                  <c:v>39690</c:v>
                </c:pt>
                <c:pt idx="317150">
                  <c:v>39690</c:v>
                </c:pt>
                <c:pt idx="317151">
                  <c:v>39690</c:v>
                </c:pt>
                <c:pt idx="317152">
                  <c:v>39690</c:v>
                </c:pt>
                <c:pt idx="317153">
                  <c:v>39690</c:v>
                </c:pt>
                <c:pt idx="317154">
                  <c:v>39690</c:v>
                </c:pt>
                <c:pt idx="317155">
                  <c:v>39690</c:v>
                </c:pt>
                <c:pt idx="317156">
                  <c:v>39690</c:v>
                </c:pt>
                <c:pt idx="317157">
                  <c:v>39690</c:v>
                </c:pt>
                <c:pt idx="317158">
                  <c:v>39690</c:v>
                </c:pt>
                <c:pt idx="317159">
                  <c:v>39690</c:v>
                </c:pt>
                <c:pt idx="317160">
                  <c:v>39690</c:v>
                </c:pt>
                <c:pt idx="317161">
                  <c:v>39690</c:v>
                </c:pt>
                <c:pt idx="317162">
                  <c:v>39690</c:v>
                </c:pt>
                <c:pt idx="317163">
                  <c:v>39690</c:v>
                </c:pt>
                <c:pt idx="317164">
                  <c:v>39690</c:v>
                </c:pt>
                <c:pt idx="317165">
                  <c:v>39690</c:v>
                </c:pt>
                <c:pt idx="317166">
                  <c:v>39690</c:v>
                </c:pt>
                <c:pt idx="317167">
                  <c:v>39690</c:v>
                </c:pt>
                <c:pt idx="317168">
                  <c:v>39690</c:v>
                </c:pt>
                <c:pt idx="317169">
                  <c:v>39690</c:v>
                </c:pt>
                <c:pt idx="317170">
                  <c:v>39690</c:v>
                </c:pt>
                <c:pt idx="317171">
                  <c:v>39690</c:v>
                </c:pt>
                <c:pt idx="317172">
                  <c:v>39690</c:v>
                </c:pt>
                <c:pt idx="317173">
                  <c:v>39690</c:v>
                </c:pt>
                <c:pt idx="317174">
                  <c:v>39690</c:v>
                </c:pt>
                <c:pt idx="317175">
                  <c:v>39690</c:v>
                </c:pt>
                <c:pt idx="317176">
                  <c:v>39690</c:v>
                </c:pt>
                <c:pt idx="317177">
                  <c:v>39690</c:v>
                </c:pt>
                <c:pt idx="317178">
                  <c:v>39690</c:v>
                </c:pt>
                <c:pt idx="317179">
                  <c:v>39690</c:v>
                </c:pt>
                <c:pt idx="317180">
                  <c:v>39690</c:v>
                </c:pt>
                <c:pt idx="317181">
                  <c:v>39690</c:v>
                </c:pt>
                <c:pt idx="317182">
                  <c:v>39690</c:v>
                </c:pt>
                <c:pt idx="317183">
                  <c:v>39690</c:v>
                </c:pt>
                <c:pt idx="317184">
                  <c:v>39690</c:v>
                </c:pt>
                <c:pt idx="317185">
                  <c:v>39690</c:v>
                </c:pt>
                <c:pt idx="317186">
                  <c:v>39690</c:v>
                </c:pt>
                <c:pt idx="317187">
                  <c:v>39690</c:v>
                </c:pt>
                <c:pt idx="317188">
                  <c:v>39690</c:v>
                </c:pt>
                <c:pt idx="317189">
                  <c:v>39690</c:v>
                </c:pt>
                <c:pt idx="317190">
                  <c:v>39690</c:v>
                </c:pt>
                <c:pt idx="317191">
                  <c:v>39690</c:v>
                </c:pt>
                <c:pt idx="317192">
                  <c:v>39690</c:v>
                </c:pt>
                <c:pt idx="317193">
                  <c:v>39690</c:v>
                </c:pt>
                <c:pt idx="317194">
                  <c:v>39690</c:v>
                </c:pt>
                <c:pt idx="317195">
                  <c:v>39690</c:v>
                </c:pt>
                <c:pt idx="317196">
                  <c:v>39690</c:v>
                </c:pt>
                <c:pt idx="317197">
                  <c:v>39690</c:v>
                </c:pt>
                <c:pt idx="317198">
                  <c:v>39690</c:v>
                </c:pt>
                <c:pt idx="317199">
                  <c:v>39690</c:v>
                </c:pt>
                <c:pt idx="317200">
                  <c:v>39690</c:v>
                </c:pt>
                <c:pt idx="317201">
                  <c:v>39690</c:v>
                </c:pt>
                <c:pt idx="317202">
                  <c:v>39690</c:v>
                </c:pt>
                <c:pt idx="317203">
                  <c:v>39690</c:v>
                </c:pt>
                <c:pt idx="317204">
                  <c:v>39690</c:v>
                </c:pt>
                <c:pt idx="317205">
                  <c:v>39690</c:v>
                </c:pt>
                <c:pt idx="317206">
                  <c:v>39690</c:v>
                </c:pt>
                <c:pt idx="317207">
                  <c:v>39690</c:v>
                </c:pt>
                <c:pt idx="317208">
                  <c:v>39690</c:v>
                </c:pt>
                <c:pt idx="317209">
                  <c:v>39690</c:v>
                </c:pt>
                <c:pt idx="317210">
                  <c:v>39690</c:v>
                </c:pt>
                <c:pt idx="317211">
                  <c:v>39690</c:v>
                </c:pt>
                <c:pt idx="317212">
                  <c:v>39690</c:v>
                </c:pt>
                <c:pt idx="317213">
                  <c:v>39690</c:v>
                </c:pt>
                <c:pt idx="317214">
                  <c:v>39690</c:v>
                </c:pt>
                <c:pt idx="317215">
                  <c:v>39690</c:v>
                </c:pt>
                <c:pt idx="317216">
                  <c:v>39690</c:v>
                </c:pt>
                <c:pt idx="317217">
                  <c:v>39690</c:v>
                </c:pt>
                <c:pt idx="317218">
                  <c:v>39690</c:v>
                </c:pt>
                <c:pt idx="317219">
                  <c:v>39690</c:v>
                </c:pt>
                <c:pt idx="317220">
                  <c:v>39690</c:v>
                </c:pt>
                <c:pt idx="317221">
                  <c:v>39690</c:v>
                </c:pt>
                <c:pt idx="317222">
                  <c:v>39690</c:v>
                </c:pt>
                <c:pt idx="317223">
                  <c:v>39690</c:v>
                </c:pt>
                <c:pt idx="317224">
                  <c:v>39690</c:v>
                </c:pt>
                <c:pt idx="317225">
                  <c:v>39690</c:v>
                </c:pt>
                <c:pt idx="317226">
                  <c:v>39690</c:v>
                </c:pt>
                <c:pt idx="317227">
                  <c:v>39690</c:v>
                </c:pt>
                <c:pt idx="317228">
                  <c:v>39690</c:v>
                </c:pt>
                <c:pt idx="317229">
                  <c:v>39690</c:v>
                </c:pt>
                <c:pt idx="317230">
                  <c:v>39690</c:v>
                </c:pt>
                <c:pt idx="317231">
                  <c:v>39690</c:v>
                </c:pt>
                <c:pt idx="317232">
                  <c:v>39690</c:v>
                </c:pt>
                <c:pt idx="317233">
                  <c:v>39690</c:v>
                </c:pt>
                <c:pt idx="317234">
                  <c:v>39690</c:v>
                </c:pt>
                <c:pt idx="317235">
                  <c:v>39690</c:v>
                </c:pt>
                <c:pt idx="317236">
                  <c:v>39690</c:v>
                </c:pt>
                <c:pt idx="317237">
                  <c:v>39690</c:v>
                </c:pt>
                <c:pt idx="317238">
                  <c:v>39690</c:v>
                </c:pt>
                <c:pt idx="317239">
                  <c:v>39690</c:v>
                </c:pt>
                <c:pt idx="317240">
                  <c:v>39690</c:v>
                </c:pt>
                <c:pt idx="317241">
                  <c:v>39690</c:v>
                </c:pt>
                <c:pt idx="317242">
                  <c:v>39690</c:v>
                </c:pt>
                <c:pt idx="317243">
                  <c:v>39690</c:v>
                </c:pt>
                <c:pt idx="317244">
                  <c:v>39690</c:v>
                </c:pt>
                <c:pt idx="317245">
                  <c:v>39690</c:v>
                </c:pt>
                <c:pt idx="317246">
                  <c:v>39690</c:v>
                </c:pt>
                <c:pt idx="317247">
                  <c:v>39690</c:v>
                </c:pt>
                <c:pt idx="317248">
                  <c:v>39690</c:v>
                </c:pt>
                <c:pt idx="317249">
                  <c:v>39690</c:v>
                </c:pt>
                <c:pt idx="317250">
                  <c:v>39690</c:v>
                </c:pt>
                <c:pt idx="317251">
                  <c:v>39690</c:v>
                </c:pt>
                <c:pt idx="317252">
                  <c:v>39690</c:v>
                </c:pt>
                <c:pt idx="317253">
                  <c:v>39690</c:v>
                </c:pt>
                <c:pt idx="317254">
                  <c:v>39690</c:v>
                </c:pt>
                <c:pt idx="317255">
                  <c:v>39690</c:v>
                </c:pt>
                <c:pt idx="317256">
                  <c:v>39690</c:v>
                </c:pt>
                <c:pt idx="317257">
                  <c:v>39690</c:v>
                </c:pt>
                <c:pt idx="317258">
                  <c:v>39690</c:v>
                </c:pt>
                <c:pt idx="317259">
                  <c:v>39690</c:v>
                </c:pt>
                <c:pt idx="317260">
                  <c:v>39690</c:v>
                </c:pt>
                <c:pt idx="317261">
                  <c:v>39690</c:v>
                </c:pt>
                <c:pt idx="317262">
                  <c:v>39690</c:v>
                </c:pt>
                <c:pt idx="317263">
                  <c:v>39690</c:v>
                </c:pt>
                <c:pt idx="317264">
                  <c:v>39690</c:v>
                </c:pt>
                <c:pt idx="317265">
                  <c:v>39690</c:v>
                </c:pt>
                <c:pt idx="317266">
                  <c:v>39690</c:v>
                </c:pt>
                <c:pt idx="317267">
                  <c:v>39690</c:v>
                </c:pt>
                <c:pt idx="317268">
                  <c:v>39690</c:v>
                </c:pt>
                <c:pt idx="317269">
                  <c:v>39690</c:v>
                </c:pt>
                <c:pt idx="317270">
                  <c:v>39690</c:v>
                </c:pt>
                <c:pt idx="317271">
                  <c:v>39690</c:v>
                </c:pt>
                <c:pt idx="317272">
                  <c:v>39690</c:v>
                </c:pt>
                <c:pt idx="317273">
                  <c:v>39690</c:v>
                </c:pt>
                <c:pt idx="317274">
                  <c:v>39690</c:v>
                </c:pt>
                <c:pt idx="317275">
                  <c:v>39690</c:v>
                </c:pt>
                <c:pt idx="317276">
                  <c:v>39690</c:v>
                </c:pt>
                <c:pt idx="317277">
                  <c:v>39690</c:v>
                </c:pt>
                <c:pt idx="317278">
                  <c:v>39690</c:v>
                </c:pt>
                <c:pt idx="317279">
                  <c:v>39690</c:v>
                </c:pt>
                <c:pt idx="317280">
                  <c:v>39690</c:v>
                </c:pt>
                <c:pt idx="317281">
                  <c:v>39690</c:v>
                </c:pt>
                <c:pt idx="317282">
                  <c:v>39690</c:v>
                </c:pt>
                <c:pt idx="317283">
                  <c:v>39690</c:v>
                </c:pt>
                <c:pt idx="317284">
                  <c:v>39690</c:v>
                </c:pt>
                <c:pt idx="317285">
                  <c:v>39690</c:v>
                </c:pt>
                <c:pt idx="317286">
                  <c:v>39690</c:v>
                </c:pt>
                <c:pt idx="317287">
                  <c:v>39690</c:v>
                </c:pt>
                <c:pt idx="317288">
                  <c:v>39690</c:v>
                </c:pt>
                <c:pt idx="317289">
                  <c:v>39690</c:v>
                </c:pt>
                <c:pt idx="317290">
                  <c:v>39690</c:v>
                </c:pt>
                <c:pt idx="317291">
                  <c:v>39690</c:v>
                </c:pt>
                <c:pt idx="317292">
                  <c:v>39690</c:v>
                </c:pt>
                <c:pt idx="317293">
                  <c:v>39690</c:v>
                </c:pt>
                <c:pt idx="317294">
                  <c:v>39690</c:v>
                </c:pt>
                <c:pt idx="317295">
                  <c:v>39690</c:v>
                </c:pt>
                <c:pt idx="317296">
                  <c:v>39690</c:v>
                </c:pt>
                <c:pt idx="317297">
                  <c:v>39690</c:v>
                </c:pt>
                <c:pt idx="317298">
                  <c:v>39690</c:v>
                </c:pt>
                <c:pt idx="317299">
                  <c:v>39690</c:v>
                </c:pt>
                <c:pt idx="317300">
                  <c:v>39690</c:v>
                </c:pt>
                <c:pt idx="317301">
                  <c:v>39690</c:v>
                </c:pt>
                <c:pt idx="317302">
                  <c:v>39690</c:v>
                </c:pt>
                <c:pt idx="317303">
                  <c:v>39690</c:v>
                </c:pt>
                <c:pt idx="317304">
                  <c:v>39690</c:v>
                </c:pt>
                <c:pt idx="317305">
                  <c:v>39690</c:v>
                </c:pt>
                <c:pt idx="317306">
                  <c:v>39690</c:v>
                </c:pt>
                <c:pt idx="317307">
                  <c:v>39690</c:v>
                </c:pt>
                <c:pt idx="317308">
                  <c:v>39690</c:v>
                </c:pt>
                <c:pt idx="317309">
                  <c:v>39690</c:v>
                </c:pt>
                <c:pt idx="317310">
                  <c:v>39690</c:v>
                </c:pt>
                <c:pt idx="317311">
                  <c:v>39690</c:v>
                </c:pt>
                <c:pt idx="317312">
                  <c:v>39690</c:v>
                </c:pt>
                <c:pt idx="317313">
                  <c:v>39690</c:v>
                </c:pt>
                <c:pt idx="317314">
                  <c:v>39690</c:v>
                </c:pt>
                <c:pt idx="317315">
                  <c:v>39690</c:v>
                </c:pt>
                <c:pt idx="317316">
                  <c:v>39690</c:v>
                </c:pt>
                <c:pt idx="317317">
                  <c:v>39690</c:v>
                </c:pt>
                <c:pt idx="317318">
                  <c:v>39690</c:v>
                </c:pt>
                <c:pt idx="317319">
                  <c:v>39690</c:v>
                </c:pt>
                <c:pt idx="317320">
                  <c:v>39690</c:v>
                </c:pt>
                <c:pt idx="317321">
                  <c:v>39690</c:v>
                </c:pt>
                <c:pt idx="317322">
                  <c:v>39690</c:v>
                </c:pt>
                <c:pt idx="317323">
                  <c:v>39690</c:v>
                </c:pt>
                <c:pt idx="317324">
                  <c:v>39690</c:v>
                </c:pt>
                <c:pt idx="317325">
                  <c:v>39690</c:v>
                </c:pt>
                <c:pt idx="317326">
                  <c:v>39690</c:v>
                </c:pt>
                <c:pt idx="317327">
                  <c:v>39690</c:v>
                </c:pt>
                <c:pt idx="317328">
                  <c:v>39690</c:v>
                </c:pt>
                <c:pt idx="317329">
                  <c:v>39690</c:v>
                </c:pt>
                <c:pt idx="317330">
                  <c:v>39690</c:v>
                </c:pt>
                <c:pt idx="317331">
                  <c:v>39690</c:v>
                </c:pt>
                <c:pt idx="317332">
                  <c:v>39690</c:v>
                </c:pt>
                <c:pt idx="317333">
                  <c:v>39690</c:v>
                </c:pt>
                <c:pt idx="317334">
                  <c:v>39690</c:v>
                </c:pt>
                <c:pt idx="317335">
                  <c:v>39690</c:v>
                </c:pt>
                <c:pt idx="317336">
                  <c:v>39690</c:v>
                </c:pt>
                <c:pt idx="317337">
                  <c:v>39690</c:v>
                </c:pt>
                <c:pt idx="317338">
                  <c:v>39690</c:v>
                </c:pt>
                <c:pt idx="317339">
                  <c:v>39690</c:v>
                </c:pt>
                <c:pt idx="317340">
                  <c:v>39690</c:v>
                </c:pt>
                <c:pt idx="317341">
                  <c:v>39690</c:v>
                </c:pt>
                <c:pt idx="317342">
                  <c:v>39690</c:v>
                </c:pt>
                <c:pt idx="317343">
                  <c:v>39690</c:v>
                </c:pt>
                <c:pt idx="317344">
                  <c:v>39690</c:v>
                </c:pt>
                <c:pt idx="317345">
                  <c:v>39690</c:v>
                </c:pt>
                <c:pt idx="317346">
                  <c:v>39690</c:v>
                </c:pt>
                <c:pt idx="317347">
                  <c:v>39690</c:v>
                </c:pt>
                <c:pt idx="317348">
                  <c:v>39690</c:v>
                </c:pt>
                <c:pt idx="317349">
                  <c:v>39690</c:v>
                </c:pt>
                <c:pt idx="317350">
                  <c:v>39690</c:v>
                </c:pt>
                <c:pt idx="317351">
                  <c:v>39690</c:v>
                </c:pt>
                <c:pt idx="317352">
                  <c:v>39690</c:v>
                </c:pt>
                <c:pt idx="317353">
                  <c:v>39690</c:v>
                </c:pt>
                <c:pt idx="317354">
                  <c:v>39690</c:v>
                </c:pt>
                <c:pt idx="317355">
                  <c:v>39690</c:v>
                </c:pt>
                <c:pt idx="317356">
                  <c:v>39690</c:v>
                </c:pt>
                <c:pt idx="317357">
                  <c:v>39690</c:v>
                </c:pt>
                <c:pt idx="317358">
                  <c:v>39690</c:v>
                </c:pt>
                <c:pt idx="317359">
                  <c:v>39690</c:v>
                </c:pt>
                <c:pt idx="317360">
                  <c:v>39690</c:v>
                </c:pt>
                <c:pt idx="317361">
                  <c:v>39690</c:v>
                </c:pt>
                <c:pt idx="317362">
                  <c:v>39690</c:v>
                </c:pt>
                <c:pt idx="317363">
                  <c:v>39690</c:v>
                </c:pt>
                <c:pt idx="317364">
                  <c:v>39690</c:v>
                </c:pt>
                <c:pt idx="317365">
                  <c:v>39690</c:v>
                </c:pt>
                <c:pt idx="317366">
                  <c:v>39690</c:v>
                </c:pt>
                <c:pt idx="317367">
                  <c:v>39690</c:v>
                </c:pt>
                <c:pt idx="317368">
                  <c:v>39690</c:v>
                </c:pt>
                <c:pt idx="317369">
                  <c:v>39690</c:v>
                </c:pt>
                <c:pt idx="317370">
                  <c:v>39690</c:v>
                </c:pt>
                <c:pt idx="317371">
                  <c:v>39690</c:v>
                </c:pt>
                <c:pt idx="317372">
                  <c:v>39690</c:v>
                </c:pt>
                <c:pt idx="317373">
                  <c:v>39690</c:v>
                </c:pt>
                <c:pt idx="317374">
                  <c:v>39690</c:v>
                </c:pt>
                <c:pt idx="317375">
                  <c:v>39690</c:v>
                </c:pt>
                <c:pt idx="317376">
                  <c:v>39690</c:v>
                </c:pt>
                <c:pt idx="317377">
                  <c:v>39690</c:v>
                </c:pt>
                <c:pt idx="317378">
                  <c:v>39690</c:v>
                </c:pt>
                <c:pt idx="317379">
                  <c:v>39690</c:v>
                </c:pt>
                <c:pt idx="317380">
                  <c:v>39690</c:v>
                </c:pt>
                <c:pt idx="317381">
                  <c:v>39690</c:v>
                </c:pt>
                <c:pt idx="317382">
                  <c:v>39690</c:v>
                </c:pt>
                <c:pt idx="317383">
                  <c:v>39690</c:v>
                </c:pt>
                <c:pt idx="317384">
                  <c:v>39690</c:v>
                </c:pt>
                <c:pt idx="317385">
                  <c:v>39690</c:v>
                </c:pt>
                <c:pt idx="317386">
                  <c:v>39690</c:v>
                </c:pt>
                <c:pt idx="317387">
                  <c:v>39690</c:v>
                </c:pt>
                <c:pt idx="317388">
                  <c:v>39690</c:v>
                </c:pt>
                <c:pt idx="317389">
                  <c:v>39690</c:v>
                </c:pt>
                <c:pt idx="317390">
                  <c:v>39690</c:v>
                </c:pt>
                <c:pt idx="317391">
                  <c:v>39690</c:v>
                </c:pt>
                <c:pt idx="317392">
                  <c:v>39690</c:v>
                </c:pt>
                <c:pt idx="317393">
                  <c:v>39690</c:v>
                </c:pt>
                <c:pt idx="317394">
                  <c:v>39690</c:v>
                </c:pt>
                <c:pt idx="317395">
                  <c:v>39690</c:v>
                </c:pt>
                <c:pt idx="317396">
                  <c:v>39690</c:v>
                </c:pt>
                <c:pt idx="317397">
                  <c:v>39690</c:v>
                </c:pt>
                <c:pt idx="317398">
                  <c:v>39690</c:v>
                </c:pt>
                <c:pt idx="317399">
                  <c:v>39690</c:v>
                </c:pt>
                <c:pt idx="317400">
                  <c:v>39690</c:v>
                </c:pt>
                <c:pt idx="317401">
                  <c:v>39690</c:v>
                </c:pt>
                <c:pt idx="317402">
                  <c:v>39690</c:v>
                </c:pt>
                <c:pt idx="317403">
                  <c:v>39690</c:v>
                </c:pt>
                <c:pt idx="317404">
                  <c:v>39690</c:v>
                </c:pt>
                <c:pt idx="317405">
                  <c:v>39690</c:v>
                </c:pt>
                <c:pt idx="317406">
                  <c:v>39690</c:v>
                </c:pt>
                <c:pt idx="317407">
                  <c:v>39690</c:v>
                </c:pt>
                <c:pt idx="317408">
                  <c:v>39690</c:v>
                </c:pt>
                <c:pt idx="317409">
                  <c:v>39690</c:v>
                </c:pt>
                <c:pt idx="317410">
                  <c:v>39690</c:v>
                </c:pt>
                <c:pt idx="317411">
                  <c:v>39690</c:v>
                </c:pt>
                <c:pt idx="317412">
                  <c:v>39690</c:v>
                </c:pt>
                <c:pt idx="317413">
                  <c:v>39690</c:v>
                </c:pt>
                <c:pt idx="317414">
                  <c:v>39690</c:v>
                </c:pt>
                <c:pt idx="317415">
                  <c:v>39690</c:v>
                </c:pt>
                <c:pt idx="317416">
                  <c:v>39690</c:v>
                </c:pt>
                <c:pt idx="317417">
                  <c:v>39690</c:v>
                </c:pt>
                <c:pt idx="317418">
                  <c:v>39690</c:v>
                </c:pt>
                <c:pt idx="317419">
                  <c:v>39690</c:v>
                </c:pt>
                <c:pt idx="317420">
                  <c:v>39690</c:v>
                </c:pt>
                <c:pt idx="317421">
                  <c:v>39690</c:v>
                </c:pt>
                <c:pt idx="317422">
                  <c:v>39690</c:v>
                </c:pt>
                <c:pt idx="317423">
                  <c:v>39690</c:v>
                </c:pt>
                <c:pt idx="317424">
                  <c:v>39690</c:v>
                </c:pt>
                <c:pt idx="317425">
                  <c:v>39690</c:v>
                </c:pt>
                <c:pt idx="317426">
                  <c:v>39690</c:v>
                </c:pt>
                <c:pt idx="317427">
                  <c:v>39690</c:v>
                </c:pt>
                <c:pt idx="317428">
                  <c:v>39690</c:v>
                </c:pt>
                <c:pt idx="317429">
                  <c:v>39690</c:v>
                </c:pt>
                <c:pt idx="317430">
                  <c:v>39690</c:v>
                </c:pt>
                <c:pt idx="317431">
                  <c:v>39690</c:v>
                </c:pt>
                <c:pt idx="317432">
                  <c:v>39690</c:v>
                </c:pt>
                <c:pt idx="317433">
                  <c:v>39690</c:v>
                </c:pt>
                <c:pt idx="317434">
                  <c:v>39690</c:v>
                </c:pt>
                <c:pt idx="317435">
                  <c:v>39690</c:v>
                </c:pt>
                <c:pt idx="317436">
                  <c:v>39690</c:v>
                </c:pt>
                <c:pt idx="317437">
                  <c:v>39690</c:v>
                </c:pt>
                <c:pt idx="317438">
                  <c:v>39690</c:v>
                </c:pt>
                <c:pt idx="317439">
                  <c:v>39690</c:v>
                </c:pt>
                <c:pt idx="317440">
                  <c:v>39690</c:v>
                </c:pt>
                <c:pt idx="317441">
                  <c:v>39690</c:v>
                </c:pt>
                <c:pt idx="317442">
                  <c:v>39690</c:v>
                </c:pt>
                <c:pt idx="317443">
                  <c:v>39690</c:v>
                </c:pt>
                <c:pt idx="317444">
                  <c:v>39690</c:v>
                </c:pt>
                <c:pt idx="317445">
                  <c:v>39690</c:v>
                </c:pt>
                <c:pt idx="317446">
                  <c:v>39690</c:v>
                </c:pt>
                <c:pt idx="317447">
                  <c:v>39690</c:v>
                </c:pt>
                <c:pt idx="317448">
                  <c:v>39690</c:v>
                </c:pt>
                <c:pt idx="317449">
                  <c:v>39690</c:v>
                </c:pt>
                <c:pt idx="317450">
                  <c:v>39690</c:v>
                </c:pt>
                <c:pt idx="317451">
                  <c:v>39690</c:v>
                </c:pt>
                <c:pt idx="317452">
                  <c:v>39690</c:v>
                </c:pt>
                <c:pt idx="317453">
                  <c:v>39690</c:v>
                </c:pt>
                <c:pt idx="317454">
                  <c:v>39690</c:v>
                </c:pt>
                <c:pt idx="317455">
                  <c:v>39690</c:v>
                </c:pt>
                <c:pt idx="317456">
                  <c:v>39690</c:v>
                </c:pt>
                <c:pt idx="317457">
                  <c:v>39690</c:v>
                </c:pt>
                <c:pt idx="317458">
                  <c:v>39690</c:v>
                </c:pt>
                <c:pt idx="317459">
                  <c:v>39690</c:v>
                </c:pt>
                <c:pt idx="317460">
                  <c:v>39690</c:v>
                </c:pt>
                <c:pt idx="317461">
                  <c:v>39690</c:v>
                </c:pt>
                <c:pt idx="317462">
                  <c:v>39690</c:v>
                </c:pt>
                <c:pt idx="317463">
                  <c:v>39690</c:v>
                </c:pt>
                <c:pt idx="317464">
                  <c:v>39690</c:v>
                </c:pt>
                <c:pt idx="317465">
                  <c:v>39690</c:v>
                </c:pt>
                <c:pt idx="317466">
                  <c:v>39690</c:v>
                </c:pt>
                <c:pt idx="317467">
                  <c:v>39690</c:v>
                </c:pt>
                <c:pt idx="317468">
                  <c:v>39690</c:v>
                </c:pt>
                <c:pt idx="317469">
                  <c:v>39690</c:v>
                </c:pt>
                <c:pt idx="317470">
                  <c:v>39690</c:v>
                </c:pt>
                <c:pt idx="317471">
                  <c:v>39690</c:v>
                </c:pt>
                <c:pt idx="317472">
                  <c:v>39690</c:v>
                </c:pt>
                <c:pt idx="317473">
                  <c:v>39690</c:v>
                </c:pt>
                <c:pt idx="317474">
                  <c:v>39690</c:v>
                </c:pt>
                <c:pt idx="317475">
                  <c:v>39690</c:v>
                </c:pt>
                <c:pt idx="317476">
                  <c:v>39690</c:v>
                </c:pt>
                <c:pt idx="317477">
                  <c:v>39690</c:v>
                </c:pt>
                <c:pt idx="317478">
                  <c:v>39690</c:v>
                </c:pt>
                <c:pt idx="317479">
                  <c:v>39690</c:v>
                </c:pt>
                <c:pt idx="317480">
                  <c:v>39690</c:v>
                </c:pt>
                <c:pt idx="317481">
                  <c:v>39690</c:v>
                </c:pt>
                <c:pt idx="317482">
                  <c:v>39690</c:v>
                </c:pt>
                <c:pt idx="317483">
                  <c:v>39690</c:v>
                </c:pt>
                <c:pt idx="317484">
                  <c:v>39690</c:v>
                </c:pt>
                <c:pt idx="317485">
                  <c:v>39690</c:v>
                </c:pt>
                <c:pt idx="317486">
                  <c:v>39690</c:v>
                </c:pt>
                <c:pt idx="317487">
                  <c:v>39690</c:v>
                </c:pt>
                <c:pt idx="317488">
                  <c:v>39690</c:v>
                </c:pt>
                <c:pt idx="317489">
                  <c:v>39690</c:v>
                </c:pt>
                <c:pt idx="317490">
                  <c:v>39690</c:v>
                </c:pt>
                <c:pt idx="317491">
                  <c:v>39690</c:v>
                </c:pt>
                <c:pt idx="317492">
                  <c:v>39690</c:v>
                </c:pt>
                <c:pt idx="317493">
                  <c:v>39690</c:v>
                </c:pt>
                <c:pt idx="317494">
                  <c:v>39690</c:v>
                </c:pt>
                <c:pt idx="317495">
                  <c:v>39690</c:v>
                </c:pt>
                <c:pt idx="317496">
                  <c:v>39690</c:v>
                </c:pt>
                <c:pt idx="317497">
                  <c:v>39690</c:v>
                </c:pt>
                <c:pt idx="317498">
                  <c:v>39690</c:v>
                </c:pt>
                <c:pt idx="317499">
                  <c:v>39690</c:v>
                </c:pt>
                <c:pt idx="317500">
                  <c:v>39690</c:v>
                </c:pt>
                <c:pt idx="317501">
                  <c:v>39690</c:v>
                </c:pt>
                <c:pt idx="317502">
                  <c:v>39690</c:v>
                </c:pt>
                <c:pt idx="317503">
                  <c:v>39690</c:v>
                </c:pt>
                <c:pt idx="317504">
                  <c:v>39690</c:v>
                </c:pt>
                <c:pt idx="317505">
                  <c:v>39690</c:v>
                </c:pt>
                <c:pt idx="317506">
                  <c:v>39690</c:v>
                </c:pt>
                <c:pt idx="317507">
                  <c:v>39690</c:v>
                </c:pt>
                <c:pt idx="317508">
                  <c:v>39690</c:v>
                </c:pt>
                <c:pt idx="317509">
                  <c:v>39690</c:v>
                </c:pt>
                <c:pt idx="317510">
                  <c:v>39690</c:v>
                </c:pt>
                <c:pt idx="317511">
                  <c:v>39690</c:v>
                </c:pt>
                <c:pt idx="317512">
                  <c:v>39690</c:v>
                </c:pt>
                <c:pt idx="317513">
                  <c:v>39690</c:v>
                </c:pt>
                <c:pt idx="317514">
                  <c:v>39690</c:v>
                </c:pt>
                <c:pt idx="317515">
                  <c:v>39690</c:v>
                </c:pt>
                <c:pt idx="317516">
                  <c:v>39690</c:v>
                </c:pt>
                <c:pt idx="317517">
                  <c:v>39690</c:v>
                </c:pt>
                <c:pt idx="317518">
                  <c:v>39690</c:v>
                </c:pt>
                <c:pt idx="317519">
                  <c:v>39690</c:v>
                </c:pt>
                <c:pt idx="317520">
                  <c:v>39690</c:v>
                </c:pt>
                <c:pt idx="317521">
                  <c:v>39690</c:v>
                </c:pt>
                <c:pt idx="317522">
                  <c:v>39690</c:v>
                </c:pt>
                <c:pt idx="317523">
                  <c:v>39690</c:v>
                </c:pt>
                <c:pt idx="317524">
                  <c:v>39690</c:v>
                </c:pt>
                <c:pt idx="317525">
                  <c:v>39690</c:v>
                </c:pt>
                <c:pt idx="317526">
                  <c:v>39690</c:v>
                </c:pt>
                <c:pt idx="317527">
                  <c:v>39690</c:v>
                </c:pt>
                <c:pt idx="317528">
                  <c:v>39690</c:v>
                </c:pt>
                <c:pt idx="317529">
                  <c:v>39690</c:v>
                </c:pt>
                <c:pt idx="317530">
                  <c:v>39690</c:v>
                </c:pt>
                <c:pt idx="317531">
                  <c:v>39690</c:v>
                </c:pt>
                <c:pt idx="317532">
                  <c:v>39690</c:v>
                </c:pt>
                <c:pt idx="317533">
                  <c:v>39690</c:v>
                </c:pt>
                <c:pt idx="317534">
                  <c:v>39690</c:v>
                </c:pt>
                <c:pt idx="317535">
                  <c:v>39690</c:v>
                </c:pt>
                <c:pt idx="317536">
                  <c:v>39690</c:v>
                </c:pt>
                <c:pt idx="317537">
                  <c:v>39690</c:v>
                </c:pt>
                <c:pt idx="317538">
                  <c:v>39690</c:v>
                </c:pt>
                <c:pt idx="317539">
                  <c:v>39690</c:v>
                </c:pt>
                <c:pt idx="317540">
                  <c:v>39690</c:v>
                </c:pt>
                <c:pt idx="317541">
                  <c:v>39690</c:v>
                </c:pt>
                <c:pt idx="317542">
                  <c:v>39690</c:v>
                </c:pt>
                <c:pt idx="317543">
                  <c:v>39690</c:v>
                </c:pt>
                <c:pt idx="317544">
                  <c:v>39690</c:v>
                </c:pt>
                <c:pt idx="317545">
                  <c:v>39690</c:v>
                </c:pt>
                <c:pt idx="317546">
                  <c:v>39690</c:v>
                </c:pt>
                <c:pt idx="317547">
                  <c:v>39690</c:v>
                </c:pt>
                <c:pt idx="317548">
                  <c:v>39690</c:v>
                </c:pt>
                <c:pt idx="317549">
                  <c:v>39690</c:v>
                </c:pt>
                <c:pt idx="317550">
                  <c:v>39690</c:v>
                </c:pt>
                <c:pt idx="317551">
                  <c:v>39690</c:v>
                </c:pt>
                <c:pt idx="317552">
                  <c:v>39690</c:v>
                </c:pt>
                <c:pt idx="317553">
                  <c:v>39690</c:v>
                </c:pt>
                <c:pt idx="317554">
                  <c:v>39690</c:v>
                </c:pt>
                <c:pt idx="317555">
                  <c:v>39690</c:v>
                </c:pt>
                <c:pt idx="317556">
                  <c:v>39690</c:v>
                </c:pt>
                <c:pt idx="317557">
                  <c:v>39690</c:v>
                </c:pt>
                <c:pt idx="317558">
                  <c:v>39690</c:v>
                </c:pt>
                <c:pt idx="317559">
                  <c:v>39690</c:v>
                </c:pt>
                <c:pt idx="317560">
                  <c:v>39690</c:v>
                </c:pt>
                <c:pt idx="317561">
                  <c:v>39690</c:v>
                </c:pt>
                <c:pt idx="317562">
                  <c:v>39690</c:v>
                </c:pt>
                <c:pt idx="317563">
                  <c:v>39690</c:v>
                </c:pt>
                <c:pt idx="317564">
                  <c:v>39690</c:v>
                </c:pt>
                <c:pt idx="317565">
                  <c:v>39690</c:v>
                </c:pt>
                <c:pt idx="317566">
                  <c:v>39690</c:v>
                </c:pt>
                <c:pt idx="317567">
                  <c:v>39690</c:v>
                </c:pt>
                <c:pt idx="317568">
                  <c:v>39690</c:v>
                </c:pt>
                <c:pt idx="317569">
                  <c:v>39690</c:v>
                </c:pt>
                <c:pt idx="317570">
                  <c:v>39690</c:v>
                </c:pt>
                <c:pt idx="317571">
                  <c:v>39690</c:v>
                </c:pt>
                <c:pt idx="317572">
                  <c:v>39690</c:v>
                </c:pt>
                <c:pt idx="317573">
                  <c:v>39690</c:v>
                </c:pt>
                <c:pt idx="317574">
                  <c:v>39690</c:v>
                </c:pt>
                <c:pt idx="317575">
                  <c:v>39690</c:v>
                </c:pt>
                <c:pt idx="317576">
                  <c:v>39690</c:v>
                </c:pt>
                <c:pt idx="317577">
                  <c:v>39690</c:v>
                </c:pt>
                <c:pt idx="317578">
                  <c:v>39690</c:v>
                </c:pt>
                <c:pt idx="317579">
                  <c:v>39690</c:v>
                </c:pt>
                <c:pt idx="317580">
                  <c:v>39690</c:v>
                </c:pt>
                <c:pt idx="317581">
                  <c:v>39690</c:v>
                </c:pt>
                <c:pt idx="317582">
                  <c:v>39690</c:v>
                </c:pt>
                <c:pt idx="317583">
                  <c:v>39690</c:v>
                </c:pt>
                <c:pt idx="317584">
                  <c:v>39690</c:v>
                </c:pt>
                <c:pt idx="317585">
                  <c:v>39690</c:v>
                </c:pt>
                <c:pt idx="317586">
                  <c:v>39690</c:v>
                </c:pt>
                <c:pt idx="317587">
                  <c:v>39690</c:v>
                </c:pt>
                <c:pt idx="317588">
                  <c:v>39690</c:v>
                </c:pt>
                <c:pt idx="317589">
                  <c:v>39690</c:v>
                </c:pt>
                <c:pt idx="317590">
                  <c:v>39690</c:v>
                </c:pt>
                <c:pt idx="317591">
                  <c:v>39690</c:v>
                </c:pt>
                <c:pt idx="317592">
                  <c:v>39690</c:v>
                </c:pt>
                <c:pt idx="317593">
                  <c:v>39690</c:v>
                </c:pt>
                <c:pt idx="317594">
                  <c:v>39690</c:v>
                </c:pt>
                <c:pt idx="317595">
                  <c:v>39690</c:v>
                </c:pt>
                <c:pt idx="317596">
                  <c:v>39690</c:v>
                </c:pt>
                <c:pt idx="317597">
                  <c:v>39690</c:v>
                </c:pt>
                <c:pt idx="317598">
                  <c:v>39690</c:v>
                </c:pt>
                <c:pt idx="317599">
                  <c:v>39690</c:v>
                </c:pt>
                <c:pt idx="317600">
                  <c:v>39690</c:v>
                </c:pt>
                <c:pt idx="317601">
                  <c:v>39690</c:v>
                </c:pt>
                <c:pt idx="317602">
                  <c:v>39690</c:v>
                </c:pt>
                <c:pt idx="317603">
                  <c:v>39690</c:v>
                </c:pt>
                <c:pt idx="317604">
                  <c:v>39690</c:v>
                </c:pt>
                <c:pt idx="317605">
                  <c:v>39690</c:v>
                </c:pt>
                <c:pt idx="317606">
                  <c:v>39690</c:v>
                </c:pt>
                <c:pt idx="317607">
                  <c:v>39690</c:v>
                </c:pt>
                <c:pt idx="317608">
                  <c:v>39690</c:v>
                </c:pt>
                <c:pt idx="317609">
                  <c:v>39690</c:v>
                </c:pt>
                <c:pt idx="317610">
                  <c:v>39690</c:v>
                </c:pt>
                <c:pt idx="317611">
                  <c:v>39690</c:v>
                </c:pt>
                <c:pt idx="317612">
                  <c:v>39690</c:v>
                </c:pt>
                <c:pt idx="317613">
                  <c:v>39690</c:v>
                </c:pt>
                <c:pt idx="317614">
                  <c:v>39690</c:v>
                </c:pt>
                <c:pt idx="317615">
                  <c:v>39690</c:v>
                </c:pt>
                <c:pt idx="317616">
                  <c:v>39690</c:v>
                </c:pt>
                <c:pt idx="317617">
                  <c:v>39690</c:v>
                </c:pt>
                <c:pt idx="317618">
                  <c:v>39690</c:v>
                </c:pt>
                <c:pt idx="317619">
                  <c:v>39690</c:v>
                </c:pt>
                <c:pt idx="317620">
                  <c:v>39690</c:v>
                </c:pt>
                <c:pt idx="317621">
                  <c:v>39690</c:v>
                </c:pt>
                <c:pt idx="317622">
                  <c:v>39690</c:v>
                </c:pt>
                <c:pt idx="317623">
                  <c:v>39690</c:v>
                </c:pt>
                <c:pt idx="317624">
                  <c:v>39690</c:v>
                </c:pt>
                <c:pt idx="317625">
                  <c:v>39690</c:v>
                </c:pt>
                <c:pt idx="317626">
                  <c:v>39690</c:v>
                </c:pt>
                <c:pt idx="317627">
                  <c:v>39690</c:v>
                </c:pt>
                <c:pt idx="317628">
                  <c:v>39690</c:v>
                </c:pt>
                <c:pt idx="317629">
                  <c:v>39690</c:v>
                </c:pt>
                <c:pt idx="317630">
                  <c:v>39690</c:v>
                </c:pt>
                <c:pt idx="317631">
                  <c:v>39690</c:v>
                </c:pt>
                <c:pt idx="317632">
                  <c:v>39690</c:v>
                </c:pt>
                <c:pt idx="317633">
                  <c:v>39690</c:v>
                </c:pt>
                <c:pt idx="317634">
                  <c:v>39690</c:v>
                </c:pt>
                <c:pt idx="317635">
                  <c:v>39690</c:v>
                </c:pt>
                <c:pt idx="317636">
                  <c:v>39690</c:v>
                </c:pt>
                <c:pt idx="317637">
                  <c:v>39690</c:v>
                </c:pt>
                <c:pt idx="317638">
                  <c:v>39690</c:v>
                </c:pt>
                <c:pt idx="317639">
                  <c:v>39690</c:v>
                </c:pt>
                <c:pt idx="317640">
                  <c:v>39690</c:v>
                </c:pt>
                <c:pt idx="317641">
                  <c:v>39690</c:v>
                </c:pt>
                <c:pt idx="317642">
                  <c:v>39690</c:v>
                </c:pt>
                <c:pt idx="317643">
                  <c:v>39690</c:v>
                </c:pt>
                <c:pt idx="317644">
                  <c:v>39690</c:v>
                </c:pt>
                <c:pt idx="317645">
                  <c:v>39690</c:v>
                </c:pt>
                <c:pt idx="317646">
                  <c:v>39690</c:v>
                </c:pt>
                <c:pt idx="317647">
                  <c:v>39690</c:v>
                </c:pt>
                <c:pt idx="317648">
                  <c:v>39690</c:v>
                </c:pt>
                <c:pt idx="317649">
                  <c:v>39690</c:v>
                </c:pt>
                <c:pt idx="317650">
                  <c:v>39690</c:v>
                </c:pt>
                <c:pt idx="317651">
                  <c:v>39690</c:v>
                </c:pt>
                <c:pt idx="317652">
                  <c:v>39690</c:v>
                </c:pt>
                <c:pt idx="317653">
                  <c:v>39690</c:v>
                </c:pt>
                <c:pt idx="317654">
                  <c:v>39690</c:v>
                </c:pt>
                <c:pt idx="317655">
                  <c:v>39690</c:v>
                </c:pt>
                <c:pt idx="317656">
                  <c:v>39690</c:v>
                </c:pt>
                <c:pt idx="317657">
                  <c:v>39690</c:v>
                </c:pt>
                <c:pt idx="317658">
                  <c:v>39690</c:v>
                </c:pt>
                <c:pt idx="317659">
                  <c:v>39690</c:v>
                </c:pt>
                <c:pt idx="317660">
                  <c:v>39690</c:v>
                </c:pt>
                <c:pt idx="317661">
                  <c:v>39690</c:v>
                </c:pt>
                <c:pt idx="317662">
                  <c:v>39690</c:v>
                </c:pt>
                <c:pt idx="317663">
                  <c:v>39690</c:v>
                </c:pt>
                <c:pt idx="317664">
                  <c:v>39690</c:v>
                </c:pt>
                <c:pt idx="317665">
                  <c:v>39690</c:v>
                </c:pt>
                <c:pt idx="317666">
                  <c:v>39690</c:v>
                </c:pt>
                <c:pt idx="317667">
                  <c:v>39690</c:v>
                </c:pt>
                <c:pt idx="317668">
                  <c:v>39690</c:v>
                </c:pt>
                <c:pt idx="317669">
                  <c:v>39690</c:v>
                </c:pt>
                <c:pt idx="317670">
                  <c:v>39690</c:v>
                </c:pt>
                <c:pt idx="317671">
                  <c:v>39690</c:v>
                </c:pt>
                <c:pt idx="317672">
                  <c:v>39690</c:v>
                </c:pt>
                <c:pt idx="317673">
                  <c:v>39690</c:v>
                </c:pt>
                <c:pt idx="317674">
                  <c:v>39690</c:v>
                </c:pt>
                <c:pt idx="317675">
                  <c:v>39690</c:v>
                </c:pt>
                <c:pt idx="317676">
                  <c:v>39690</c:v>
                </c:pt>
                <c:pt idx="317677">
                  <c:v>39690</c:v>
                </c:pt>
                <c:pt idx="317678">
                  <c:v>39690</c:v>
                </c:pt>
                <c:pt idx="317679">
                  <c:v>39690</c:v>
                </c:pt>
                <c:pt idx="317680">
                  <c:v>39690</c:v>
                </c:pt>
                <c:pt idx="317681">
                  <c:v>39690</c:v>
                </c:pt>
                <c:pt idx="317682">
                  <c:v>39690</c:v>
                </c:pt>
                <c:pt idx="317683">
                  <c:v>39690</c:v>
                </c:pt>
                <c:pt idx="317684">
                  <c:v>39690</c:v>
                </c:pt>
                <c:pt idx="317685">
                  <c:v>39690</c:v>
                </c:pt>
                <c:pt idx="317686">
                  <c:v>39690</c:v>
                </c:pt>
                <c:pt idx="317687">
                  <c:v>39690</c:v>
                </c:pt>
                <c:pt idx="317688">
                  <c:v>39690</c:v>
                </c:pt>
                <c:pt idx="317689">
                  <c:v>39690</c:v>
                </c:pt>
                <c:pt idx="317690">
                  <c:v>39690</c:v>
                </c:pt>
                <c:pt idx="317691">
                  <c:v>39690</c:v>
                </c:pt>
                <c:pt idx="317692">
                  <c:v>39690</c:v>
                </c:pt>
                <c:pt idx="317693">
                  <c:v>39690</c:v>
                </c:pt>
                <c:pt idx="317694">
                  <c:v>39690</c:v>
                </c:pt>
                <c:pt idx="317695">
                  <c:v>39690</c:v>
                </c:pt>
                <c:pt idx="317696">
                  <c:v>39690</c:v>
                </c:pt>
                <c:pt idx="317697">
                  <c:v>39690</c:v>
                </c:pt>
                <c:pt idx="317698">
                  <c:v>39690</c:v>
                </c:pt>
                <c:pt idx="317699">
                  <c:v>39690</c:v>
                </c:pt>
                <c:pt idx="317700">
                  <c:v>39690</c:v>
                </c:pt>
                <c:pt idx="317701">
                  <c:v>39690</c:v>
                </c:pt>
                <c:pt idx="317702">
                  <c:v>39690</c:v>
                </c:pt>
                <c:pt idx="317703">
                  <c:v>39690</c:v>
                </c:pt>
                <c:pt idx="317704">
                  <c:v>39690</c:v>
                </c:pt>
                <c:pt idx="317705">
                  <c:v>39690</c:v>
                </c:pt>
                <c:pt idx="317706">
                  <c:v>39690</c:v>
                </c:pt>
                <c:pt idx="317707">
                  <c:v>39690</c:v>
                </c:pt>
                <c:pt idx="317708">
                  <c:v>39690</c:v>
                </c:pt>
                <c:pt idx="317709">
                  <c:v>39690</c:v>
                </c:pt>
                <c:pt idx="317710">
                  <c:v>39690</c:v>
                </c:pt>
                <c:pt idx="317711">
                  <c:v>39690</c:v>
                </c:pt>
                <c:pt idx="317712">
                  <c:v>39690</c:v>
                </c:pt>
                <c:pt idx="317713">
                  <c:v>39690</c:v>
                </c:pt>
                <c:pt idx="317714">
                  <c:v>39690</c:v>
                </c:pt>
                <c:pt idx="317715">
                  <c:v>39690</c:v>
                </c:pt>
                <c:pt idx="317716">
                  <c:v>39690</c:v>
                </c:pt>
                <c:pt idx="317717">
                  <c:v>39690</c:v>
                </c:pt>
                <c:pt idx="317718">
                  <c:v>39690</c:v>
                </c:pt>
                <c:pt idx="317719">
                  <c:v>39690</c:v>
                </c:pt>
                <c:pt idx="317720">
                  <c:v>39690</c:v>
                </c:pt>
                <c:pt idx="317721">
                  <c:v>39690</c:v>
                </c:pt>
                <c:pt idx="317722">
                  <c:v>39690</c:v>
                </c:pt>
                <c:pt idx="317723">
                  <c:v>39690</c:v>
                </c:pt>
                <c:pt idx="317724">
                  <c:v>39690</c:v>
                </c:pt>
                <c:pt idx="317725">
                  <c:v>39690</c:v>
                </c:pt>
                <c:pt idx="317726">
                  <c:v>39690</c:v>
                </c:pt>
                <c:pt idx="317727">
                  <c:v>39690</c:v>
                </c:pt>
                <c:pt idx="317728">
                  <c:v>39690</c:v>
                </c:pt>
                <c:pt idx="317729">
                  <c:v>39690</c:v>
                </c:pt>
                <c:pt idx="317730">
                  <c:v>39690</c:v>
                </c:pt>
                <c:pt idx="317731">
                  <c:v>39690</c:v>
                </c:pt>
                <c:pt idx="317732">
                  <c:v>39690</c:v>
                </c:pt>
                <c:pt idx="317733">
                  <c:v>39690</c:v>
                </c:pt>
                <c:pt idx="317734">
                  <c:v>39690</c:v>
                </c:pt>
                <c:pt idx="317735">
                  <c:v>39690</c:v>
                </c:pt>
                <c:pt idx="317736">
                  <c:v>39690</c:v>
                </c:pt>
                <c:pt idx="317737">
                  <c:v>39690</c:v>
                </c:pt>
                <c:pt idx="317738">
                  <c:v>39690</c:v>
                </c:pt>
                <c:pt idx="317739">
                  <c:v>39690</c:v>
                </c:pt>
                <c:pt idx="317740">
                  <c:v>39690</c:v>
                </c:pt>
                <c:pt idx="317741">
                  <c:v>39690</c:v>
                </c:pt>
                <c:pt idx="317742">
                  <c:v>39690</c:v>
                </c:pt>
                <c:pt idx="317743">
                  <c:v>39690</c:v>
                </c:pt>
                <c:pt idx="317744">
                  <c:v>39690</c:v>
                </c:pt>
                <c:pt idx="317745">
                  <c:v>39690</c:v>
                </c:pt>
                <c:pt idx="317746">
                  <c:v>39690</c:v>
                </c:pt>
                <c:pt idx="317747">
                  <c:v>39690</c:v>
                </c:pt>
                <c:pt idx="317748">
                  <c:v>39690</c:v>
                </c:pt>
                <c:pt idx="317749">
                  <c:v>39690</c:v>
                </c:pt>
                <c:pt idx="317750">
                  <c:v>39690</c:v>
                </c:pt>
                <c:pt idx="317751">
                  <c:v>39690</c:v>
                </c:pt>
                <c:pt idx="317752">
                  <c:v>39690</c:v>
                </c:pt>
                <c:pt idx="317753">
                  <c:v>39690</c:v>
                </c:pt>
                <c:pt idx="317754">
                  <c:v>39690</c:v>
                </c:pt>
                <c:pt idx="317755">
                  <c:v>39690</c:v>
                </c:pt>
                <c:pt idx="317756">
                  <c:v>39690</c:v>
                </c:pt>
                <c:pt idx="317757">
                  <c:v>39690</c:v>
                </c:pt>
                <c:pt idx="317758">
                  <c:v>39690</c:v>
                </c:pt>
                <c:pt idx="317759">
                  <c:v>39690</c:v>
                </c:pt>
                <c:pt idx="317760">
                  <c:v>39690</c:v>
                </c:pt>
                <c:pt idx="317761">
                  <c:v>39690</c:v>
                </c:pt>
                <c:pt idx="317762">
                  <c:v>39690</c:v>
                </c:pt>
                <c:pt idx="317763">
                  <c:v>39690</c:v>
                </c:pt>
                <c:pt idx="317764">
                  <c:v>39690</c:v>
                </c:pt>
                <c:pt idx="317765">
                  <c:v>39690</c:v>
                </c:pt>
                <c:pt idx="317766">
                  <c:v>39690</c:v>
                </c:pt>
                <c:pt idx="317767">
                  <c:v>39690</c:v>
                </c:pt>
                <c:pt idx="317768">
                  <c:v>39690</c:v>
                </c:pt>
                <c:pt idx="317769">
                  <c:v>39690</c:v>
                </c:pt>
                <c:pt idx="317770">
                  <c:v>39690</c:v>
                </c:pt>
                <c:pt idx="317771">
                  <c:v>39690</c:v>
                </c:pt>
                <c:pt idx="317772">
                  <c:v>39690</c:v>
                </c:pt>
                <c:pt idx="317773">
                  <c:v>39690</c:v>
                </c:pt>
                <c:pt idx="317774">
                  <c:v>39690</c:v>
                </c:pt>
                <c:pt idx="317775">
                  <c:v>39690</c:v>
                </c:pt>
                <c:pt idx="317776">
                  <c:v>39690</c:v>
                </c:pt>
                <c:pt idx="317777">
                  <c:v>39690</c:v>
                </c:pt>
                <c:pt idx="317778">
                  <c:v>39690</c:v>
                </c:pt>
                <c:pt idx="317779">
                  <c:v>39690</c:v>
                </c:pt>
                <c:pt idx="317780">
                  <c:v>39690</c:v>
                </c:pt>
                <c:pt idx="317781">
                  <c:v>39690</c:v>
                </c:pt>
                <c:pt idx="317782">
                  <c:v>39690</c:v>
                </c:pt>
                <c:pt idx="317783">
                  <c:v>39690</c:v>
                </c:pt>
                <c:pt idx="317784">
                  <c:v>39690</c:v>
                </c:pt>
                <c:pt idx="317785">
                  <c:v>39690</c:v>
                </c:pt>
                <c:pt idx="317786">
                  <c:v>39690</c:v>
                </c:pt>
                <c:pt idx="317787">
                  <c:v>39690</c:v>
                </c:pt>
                <c:pt idx="317788">
                  <c:v>39690</c:v>
                </c:pt>
                <c:pt idx="317789">
                  <c:v>39690</c:v>
                </c:pt>
                <c:pt idx="317790">
                  <c:v>39690</c:v>
                </c:pt>
                <c:pt idx="317791">
                  <c:v>39690</c:v>
                </c:pt>
                <c:pt idx="317792">
                  <c:v>39690</c:v>
                </c:pt>
                <c:pt idx="317793">
                  <c:v>39690</c:v>
                </c:pt>
                <c:pt idx="317794">
                  <c:v>39690</c:v>
                </c:pt>
                <c:pt idx="317795">
                  <c:v>39690</c:v>
                </c:pt>
                <c:pt idx="317796">
                  <c:v>39690</c:v>
                </c:pt>
                <c:pt idx="317797">
                  <c:v>39690</c:v>
                </c:pt>
                <c:pt idx="317798">
                  <c:v>39690</c:v>
                </c:pt>
                <c:pt idx="317799">
                  <c:v>39690</c:v>
                </c:pt>
                <c:pt idx="317800">
                  <c:v>39690</c:v>
                </c:pt>
                <c:pt idx="317801">
                  <c:v>39690</c:v>
                </c:pt>
                <c:pt idx="317802">
                  <c:v>39690</c:v>
                </c:pt>
                <c:pt idx="317803">
                  <c:v>39690</c:v>
                </c:pt>
                <c:pt idx="317804">
                  <c:v>39690</c:v>
                </c:pt>
                <c:pt idx="317805">
                  <c:v>39690</c:v>
                </c:pt>
                <c:pt idx="317806">
                  <c:v>39690</c:v>
                </c:pt>
                <c:pt idx="317807">
                  <c:v>39690</c:v>
                </c:pt>
                <c:pt idx="317808">
                  <c:v>39690</c:v>
                </c:pt>
                <c:pt idx="317809">
                  <c:v>39690</c:v>
                </c:pt>
                <c:pt idx="317810">
                  <c:v>39690</c:v>
                </c:pt>
                <c:pt idx="317811">
                  <c:v>39690</c:v>
                </c:pt>
                <c:pt idx="317812">
                  <c:v>39690</c:v>
                </c:pt>
                <c:pt idx="317813">
                  <c:v>39690</c:v>
                </c:pt>
                <c:pt idx="317814">
                  <c:v>39690</c:v>
                </c:pt>
                <c:pt idx="317815">
                  <c:v>39690</c:v>
                </c:pt>
                <c:pt idx="317816">
                  <c:v>39690</c:v>
                </c:pt>
                <c:pt idx="317817">
                  <c:v>39690</c:v>
                </c:pt>
                <c:pt idx="317818">
                  <c:v>39690</c:v>
                </c:pt>
                <c:pt idx="317819">
                  <c:v>39690</c:v>
                </c:pt>
                <c:pt idx="317820">
                  <c:v>39690</c:v>
                </c:pt>
                <c:pt idx="317821">
                  <c:v>39690</c:v>
                </c:pt>
                <c:pt idx="317822">
                  <c:v>39690</c:v>
                </c:pt>
                <c:pt idx="317823">
                  <c:v>39690</c:v>
                </c:pt>
                <c:pt idx="317824">
                  <c:v>39690</c:v>
                </c:pt>
                <c:pt idx="317825">
                  <c:v>39690</c:v>
                </c:pt>
                <c:pt idx="317826">
                  <c:v>39690</c:v>
                </c:pt>
                <c:pt idx="317827">
                  <c:v>39690</c:v>
                </c:pt>
                <c:pt idx="317828">
                  <c:v>39690</c:v>
                </c:pt>
                <c:pt idx="317829">
                  <c:v>39690</c:v>
                </c:pt>
                <c:pt idx="317830">
                  <c:v>39690</c:v>
                </c:pt>
                <c:pt idx="317831">
                  <c:v>39690</c:v>
                </c:pt>
                <c:pt idx="317832">
                  <c:v>39690</c:v>
                </c:pt>
                <c:pt idx="317833">
                  <c:v>39690</c:v>
                </c:pt>
                <c:pt idx="317834">
                  <c:v>39690</c:v>
                </c:pt>
                <c:pt idx="317835">
                  <c:v>39690</c:v>
                </c:pt>
                <c:pt idx="317836">
                  <c:v>39690</c:v>
                </c:pt>
                <c:pt idx="317837">
                  <c:v>39690</c:v>
                </c:pt>
                <c:pt idx="317838">
                  <c:v>39690</c:v>
                </c:pt>
                <c:pt idx="317839">
                  <c:v>39690</c:v>
                </c:pt>
                <c:pt idx="317840">
                  <c:v>39690</c:v>
                </c:pt>
                <c:pt idx="317841">
                  <c:v>39690</c:v>
                </c:pt>
                <c:pt idx="317842">
                  <c:v>39690</c:v>
                </c:pt>
                <c:pt idx="317843">
                  <c:v>39690</c:v>
                </c:pt>
                <c:pt idx="317844">
                  <c:v>39690</c:v>
                </c:pt>
                <c:pt idx="317845">
                  <c:v>39690</c:v>
                </c:pt>
                <c:pt idx="317846">
                  <c:v>39690</c:v>
                </c:pt>
                <c:pt idx="317847">
                  <c:v>39690</c:v>
                </c:pt>
                <c:pt idx="317848">
                  <c:v>39690</c:v>
                </c:pt>
                <c:pt idx="317849">
                  <c:v>39690</c:v>
                </c:pt>
                <c:pt idx="317850">
                  <c:v>39690</c:v>
                </c:pt>
                <c:pt idx="317851">
                  <c:v>39690</c:v>
                </c:pt>
                <c:pt idx="317852">
                  <c:v>39690</c:v>
                </c:pt>
                <c:pt idx="317853">
                  <c:v>39690</c:v>
                </c:pt>
                <c:pt idx="317854">
                  <c:v>39690</c:v>
                </c:pt>
                <c:pt idx="317855">
                  <c:v>39690</c:v>
                </c:pt>
                <c:pt idx="317856">
                  <c:v>39690</c:v>
                </c:pt>
                <c:pt idx="317857">
                  <c:v>39690</c:v>
                </c:pt>
                <c:pt idx="317858">
                  <c:v>39690</c:v>
                </c:pt>
                <c:pt idx="317859">
                  <c:v>39690</c:v>
                </c:pt>
                <c:pt idx="317860">
                  <c:v>39690</c:v>
                </c:pt>
                <c:pt idx="317861">
                  <c:v>39690</c:v>
                </c:pt>
                <c:pt idx="317862">
                  <c:v>39690</c:v>
                </c:pt>
                <c:pt idx="317863">
                  <c:v>39690</c:v>
                </c:pt>
                <c:pt idx="317864">
                  <c:v>39690</c:v>
                </c:pt>
                <c:pt idx="317865">
                  <c:v>39690</c:v>
                </c:pt>
                <c:pt idx="317866">
                  <c:v>39690</c:v>
                </c:pt>
                <c:pt idx="317867">
                  <c:v>39690</c:v>
                </c:pt>
                <c:pt idx="317868">
                  <c:v>39690</c:v>
                </c:pt>
                <c:pt idx="317869">
                  <c:v>39690</c:v>
                </c:pt>
                <c:pt idx="317870">
                  <c:v>39690</c:v>
                </c:pt>
                <c:pt idx="317871">
                  <c:v>39690</c:v>
                </c:pt>
                <c:pt idx="317872">
                  <c:v>39690</c:v>
                </c:pt>
                <c:pt idx="317873">
                  <c:v>39690</c:v>
                </c:pt>
                <c:pt idx="317874">
                  <c:v>39690</c:v>
                </c:pt>
                <c:pt idx="317875">
                  <c:v>39690</c:v>
                </c:pt>
                <c:pt idx="317876">
                  <c:v>39690</c:v>
                </c:pt>
                <c:pt idx="317877">
                  <c:v>39690</c:v>
                </c:pt>
                <c:pt idx="317878">
                  <c:v>39690</c:v>
                </c:pt>
                <c:pt idx="317879">
                  <c:v>39690</c:v>
                </c:pt>
                <c:pt idx="317880">
                  <c:v>39690</c:v>
                </c:pt>
                <c:pt idx="317881">
                  <c:v>39690</c:v>
                </c:pt>
                <c:pt idx="317882">
                  <c:v>39690</c:v>
                </c:pt>
                <c:pt idx="317883">
                  <c:v>39690</c:v>
                </c:pt>
                <c:pt idx="317884">
                  <c:v>39690</c:v>
                </c:pt>
                <c:pt idx="317885">
                  <c:v>39690</c:v>
                </c:pt>
                <c:pt idx="317886">
                  <c:v>39690</c:v>
                </c:pt>
                <c:pt idx="317887">
                  <c:v>39690</c:v>
                </c:pt>
                <c:pt idx="317888">
                  <c:v>39690</c:v>
                </c:pt>
                <c:pt idx="317889">
                  <c:v>39690</c:v>
                </c:pt>
                <c:pt idx="317890">
                  <c:v>39690</c:v>
                </c:pt>
                <c:pt idx="317891">
                  <c:v>39690</c:v>
                </c:pt>
                <c:pt idx="317892">
                  <c:v>39690</c:v>
                </c:pt>
                <c:pt idx="317893">
                  <c:v>39690</c:v>
                </c:pt>
                <c:pt idx="317894">
                  <c:v>39690</c:v>
                </c:pt>
                <c:pt idx="317895">
                  <c:v>39690</c:v>
                </c:pt>
                <c:pt idx="317896">
                  <c:v>39690</c:v>
                </c:pt>
                <c:pt idx="317897">
                  <c:v>39690</c:v>
                </c:pt>
                <c:pt idx="317898">
                  <c:v>39690</c:v>
                </c:pt>
                <c:pt idx="317899">
                  <c:v>39690</c:v>
                </c:pt>
                <c:pt idx="317900">
                  <c:v>39690</c:v>
                </c:pt>
                <c:pt idx="317901">
                  <c:v>39690</c:v>
                </c:pt>
                <c:pt idx="317902">
                  <c:v>39690</c:v>
                </c:pt>
                <c:pt idx="317903">
                  <c:v>39690</c:v>
                </c:pt>
                <c:pt idx="317904">
                  <c:v>39690</c:v>
                </c:pt>
                <c:pt idx="317905">
                  <c:v>39690</c:v>
                </c:pt>
                <c:pt idx="317906">
                  <c:v>39690</c:v>
                </c:pt>
                <c:pt idx="317907">
                  <c:v>39690</c:v>
                </c:pt>
                <c:pt idx="317908">
                  <c:v>39690</c:v>
                </c:pt>
                <c:pt idx="317909">
                  <c:v>39690</c:v>
                </c:pt>
                <c:pt idx="317910">
                  <c:v>39690</c:v>
                </c:pt>
                <c:pt idx="317911">
                  <c:v>39690</c:v>
                </c:pt>
                <c:pt idx="317912">
                  <c:v>39690</c:v>
                </c:pt>
                <c:pt idx="317913">
                  <c:v>39690</c:v>
                </c:pt>
                <c:pt idx="317914">
                  <c:v>39690</c:v>
                </c:pt>
                <c:pt idx="317915">
                  <c:v>39690</c:v>
                </c:pt>
                <c:pt idx="317916">
                  <c:v>39690</c:v>
                </c:pt>
                <c:pt idx="317917">
                  <c:v>39690</c:v>
                </c:pt>
                <c:pt idx="317918">
                  <c:v>39690</c:v>
                </c:pt>
                <c:pt idx="317919">
                  <c:v>39690</c:v>
                </c:pt>
                <c:pt idx="317920">
                  <c:v>39690</c:v>
                </c:pt>
                <c:pt idx="317921">
                  <c:v>39690</c:v>
                </c:pt>
                <c:pt idx="317922">
                  <c:v>39690</c:v>
                </c:pt>
                <c:pt idx="317923">
                  <c:v>39690</c:v>
                </c:pt>
                <c:pt idx="317924">
                  <c:v>39690</c:v>
                </c:pt>
                <c:pt idx="317925">
                  <c:v>39690</c:v>
                </c:pt>
                <c:pt idx="317926">
                  <c:v>39690</c:v>
                </c:pt>
                <c:pt idx="317927">
                  <c:v>39690</c:v>
                </c:pt>
                <c:pt idx="317928">
                  <c:v>39690</c:v>
                </c:pt>
                <c:pt idx="317929">
                  <c:v>39690</c:v>
                </c:pt>
                <c:pt idx="317930">
                  <c:v>39690</c:v>
                </c:pt>
                <c:pt idx="317931">
                  <c:v>39690</c:v>
                </c:pt>
                <c:pt idx="317932">
                  <c:v>39690</c:v>
                </c:pt>
                <c:pt idx="317933">
                  <c:v>39690</c:v>
                </c:pt>
                <c:pt idx="317934">
                  <c:v>39690</c:v>
                </c:pt>
                <c:pt idx="317935">
                  <c:v>39690</c:v>
                </c:pt>
                <c:pt idx="317936">
                  <c:v>39690</c:v>
                </c:pt>
                <c:pt idx="317937">
                  <c:v>39690</c:v>
                </c:pt>
                <c:pt idx="317938">
                  <c:v>39690</c:v>
                </c:pt>
                <c:pt idx="317939">
                  <c:v>39690</c:v>
                </c:pt>
                <c:pt idx="317940">
                  <c:v>39690</c:v>
                </c:pt>
                <c:pt idx="317941">
                  <c:v>39690</c:v>
                </c:pt>
                <c:pt idx="317942">
                  <c:v>39690</c:v>
                </c:pt>
                <c:pt idx="317943">
                  <c:v>39690</c:v>
                </c:pt>
                <c:pt idx="317944">
                  <c:v>39690</c:v>
                </c:pt>
                <c:pt idx="317945">
                  <c:v>39690</c:v>
                </c:pt>
                <c:pt idx="317946">
                  <c:v>39690</c:v>
                </c:pt>
                <c:pt idx="317947">
                  <c:v>39690</c:v>
                </c:pt>
                <c:pt idx="317948">
                  <c:v>39690</c:v>
                </c:pt>
                <c:pt idx="317949">
                  <c:v>39690</c:v>
                </c:pt>
                <c:pt idx="317950">
                  <c:v>39690</c:v>
                </c:pt>
                <c:pt idx="317951">
                  <c:v>39690</c:v>
                </c:pt>
                <c:pt idx="317952">
                  <c:v>39690</c:v>
                </c:pt>
                <c:pt idx="317953">
                  <c:v>39690</c:v>
                </c:pt>
                <c:pt idx="317954">
                  <c:v>39690</c:v>
                </c:pt>
                <c:pt idx="317955">
                  <c:v>39690</c:v>
                </c:pt>
                <c:pt idx="317956">
                  <c:v>39690</c:v>
                </c:pt>
                <c:pt idx="317957">
                  <c:v>39690</c:v>
                </c:pt>
                <c:pt idx="317958">
                  <c:v>39690</c:v>
                </c:pt>
                <c:pt idx="317959">
                  <c:v>39690</c:v>
                </c:pt>
                <c:pt idx="317960">
                  <c:v>39690</c:v>
                </c:pt>
                <c:pt idx="317961">
                  <c:v>39690</c:v>
                </c:pt>
                <c:pt idx="317962">
                  <c:v>39690</c:v>
                </c:pt>
                <c:pt idx="317963">
                  <c:v>39690</c:v>
                </c:pt>
                <c:pt idx="317964">
                  <c:v>39690</c:v>
                </c:pt>
                <c:pt idx="317965">
                  <c:v>39690</c:v>
                </c:pt>
                <c:pt idx="317966">
                  <c:v>39690</c:v>
                </c:pt>
                <c:pt idx="317967">
                  <c:v>39690</c:v>
                </c:pt>
                <c:pt idx="317968">
                  <c:v>39690</c:v>
                </c:pt>
                <c:pt idx="317969">
                  <c:v>39690</c:v>
                </c:pt>
                <c:pt idx="317970">
                  <c:v>39690</c:v>
                </c:pt>
                <c:pt idx="317971">
                  <c:v>39690</c:v>
                </c:pt>
                <c:pt idx="317972">
                  <c:v>39690</c:v>
                </c:pt>
                <c:pt idx="317973">
                  <c:v>39690</c:v>
                </c:pt>
                <c:pt idx="317974">
                  <c:v>39690</c:v>
                </c:pt>
                <c:pt idx="317975">
                  <c:v>39690</c:v>
                </c:pt>
                <c:pt idx="317976">
                  <c:v>39690</c:v>
                </c:pt>
                <c:pt idx="317977">
                  <c:v>39690</c:v>
                </c:pt>
                <c:pt idx="317978">
                  <c:v>39690</c:v>
                </c:pt>
                <c:pt idx="317979">
                  <c:v>39690</c:v>
                </c:pt>
                <c:pt idx="317980">
                  <c:v>39690</c:v>
                </c:pt>
                <c:pt idx="317981">
                  <c:v>39690</c:v>
                </c:pt>
                <c:pt idx="317982">
                  <c:v>39690</c:v>
                </c:pt>
                <c:pt idx="317983">
                  <c:v>39690</c:v>
                </c:pt>
                <c:pt idx="317984">
                  <c:v>39690</c:v>
                </c:pt>
                <c:pt idx="317985">
                  <c:v>39690</c:v>
                </c:pt>
                <c:pt idx="317986">
                  <c:v>39690</c:v>
                </c:pt>
                <c:pt idx="317987">
                  <c:v>39690</c:v>
                </c:pt>
                <c:pt idx="317988">
                  <c:v>39690</c:v>
                </c:pt>
                <c:pt idx="317989">
                  <c:v>39690</c:v>
                </c:pt>
                <c:pt idx="317990">
                  <c:v>39690</c:v>
                </c:pt>
                <c:pt idx="317991">
                  <c:v>39690</c:v>
                </c:pt>
                <c:pt idx="317992">
                  <c:v>39690</c:v>
                </c:pt>
                <c:pt idx="317993">
                  <c:v>39690</c:v>
                </c:pt>
                <c:pt idx="317994">
                  <c:v>39690</c:v>
                </c:pt>
                <c:pt idx="317995">
                  <c:v>39690</c:v>
                </c:pt>
                <c:pt idx="317996">
                  <c:v>39690</c:v>
                </c:pt>
                <c:pt idx="317997">
                  <c:v>39690</c:v>
                </c:pt>
                <c:pt idx="317998">
                  <c:v>39690</c:v>
                </c:pt>
                <c:pt idx="317999">
                  <c:v>39690</c:v>
                </c:pt>
                <c:pt idx="318000">
                  <c:v>39690</c:v>
                </c:pt>
                <c:pt idx="318001">
                  <c:v>39690</c:v>
                </c:pt>
                <c:pt idx="318002">
                  <c:v>39690</c:v>
                </c:pt>
                <c:pt idx="318003">
                  <c:v>39690</c:v>
                </c:pt>
                <c:pt idx="318004">
                  <c:v>39690</c:v>
                </c:pt>
                <c:pt idx="318005">
                  <c:v>39690</c:v>
                </c:pt>
                <c:pt idx="318006">
                  <c:v>39690</c:v>
                </c:pt>
                <c:pt idx="318007">
                  <c:v>39690</c:v>
                </c:pt>
                <c:pt idx="318008">
                  <c:v>39690</c:v>
                </c:pt>
                <c:pt idx="318009">
                  <c:v>39690</c:v>
                </c:pt>
                <c:pt idx="318010">
                  <c:v>39690</c:v>
                </c:pt>
                <c:pt idx="318011">
                  <c:v>39690</c:v>
                </c:pt>
                <c:pt idx="318012">
                  <c:v>39690</c:v>
                </c:pt>
                <c:pt idx="318013">
                  <c:v>39690</c:v>
                </c:pt>
                <c:pt idx="318014">
                  <c:v>39690</c:v>
                </c:pt>
                <c:pt idx="318015">
                  <c:v>39690</c:v>
                </c:pt>
                <c:pt idx="318016">
                  <c:v>39690</c:v>
                </c:pt>
                <c:pt idx="318017">
                  <c:v>39690</c:v>
                </c:pt>
                <c:pt idx="318018">
                  <c:v>39690</c:v>
                </c:pt>
                <c:pt idx="318019">
                  <c:v>39690</c:v>
                </c:pt>
                <c:pt idx="318020">
                  <c:v>39690</c:v>
                </c:pt>
                <c:pt idx="318021">
                  <c:v>39690</c:v>
                </c:pt>
                <c:pt idx="318022">
                  <c:v>39690</c:v>
                </c:pt>
                <c:pt idx="318023">
                  <c:v>39690</c:v>
                </c:pt>
                <c:pt idx="318024">
                  <c:v>39690</c:v>
                </c:pt>
                <c:pt idx="318025">
                  <c:v>39690</c:v>
                </c:pt>
                <c:pt idx="318026">
                  <c:v>39690</c:v>
                </c:pt>
                <c:pt idx="318027">
                  <c:v>39690</c:v>
                </c:pt>
                <c:pt idx="318028">
                  <c:v>39690</c:v>
                </c:pt>
                <c:pt idx="318029">
                  <c:v>39690</c:v>
                </c:pt>
                <c:pt idx="318030">
                  <c:v>39690</c:v>
                </c:pt>
                <c:pt idx="318031">
                  <c:v>39690</c:v>
                </c:pt>
                <c:pt idx="318032">
                  <c:v>39690</c:v>
                </c:pt>
                <c:pt idx="318033">
                  <c:v>39690</c:v>
                </c:pt>
                <c:pt idx="318034">
                  <c:v>39690</c:v>
                </c:pt>
                <c:pt idx="318035">
                  <c:v>39690</c:v>
                </c:pt>
                <c:pt idx="318036">
                  <c:v>39690</c:v>
                </c:pt>
                <c:pt idx="318037">
                  <c:v>39690</c:v>
                </c:pt>
                <c:pt idx="318038">
                  <c:v>39690</c:v>
                </c:pt>
                <c:pt idx="318039">
                  <c:v>39690</c:v>
                </c:pt>
                <c:pt idx="318040">
                  <c:v>39690</c:v>
                </c:pt>
                <c:pt idx="318041">
                  <c:v>39690</c:v>
                </c:pt>
                <c:pt idx="318042">
                  <c:v>39690</c:v>
                </c:pt>
                <c:pt idx="318043">
                  <c:v>39690</c:v>
                </c:pt>
                <c:pt idx="318044">
                  <c:v>39690</c:v>
                </c:pt>
                <c:pt idx="318045">
                  <c:v>39690</c:v>
                </c:pt>
                <c:pt idx="318046">
                  <c:v>39690</c:v>
                </c:pt>
                <c:pt idx="318047">
                  <c:v>39690</c:v>
                </c:pt>
                <c:pt idx="318048">
                  <c:v>39690</c:v>
                </c:pt>
                <c:pt idx="318049">
                  <c:v>39690</c:v>
                </c:pt>
                <c:pt idx="318050">
                  <c:v>39690</c:v>
                </c:pt>
                <c:pt idx="318051">
                  <c:v>39690</c:v>
                </c:pt>
                <c:pt idx="318052">
                  <c:v>39690</c:v>
                </c:pt>
                <c:pt idx="318053">
                  <c:v>39690</c:v>
                </c:pt>
                <c:pt idx="318054">
                  <c:v>39690</c:v>
                </c:pt>
                <c:pt idx="318055">
                  <c:v>39690</c:v>
                </c:pt>
                <c:pt idx="318056">
                  <c:v>39690</c:v>
                </c:pt>
                <c:pt idx="318057">
                  <c:v>39690</c:v>
                </c:pt>
                <c:pt idx="318058">
                  <c:v>39690</c:v>
                </c:pt>
                <c:pt idx="318059">
                  <c:v>39690</c:v>
                </c:pt>
                <c:pt idx="318060">
                  <c:v>39690</c:v>
                </c:pt>
                <c:pt idx="318061">
                  <c:v>39690</c:v>
                </c:pt>
                <c:pt idx="318062">
                  <c:v>39690</c:v>
                </c:pt>
                <c:pt idx="318063">
                  <c:v>39690</c:v>
                </c:pt>
                <c:pt idx="318064">
                  <c:v>39690</c:v>
                </c:pt>
                <c:pt idx="318065">
                  <c:v>39690</c:v>
                </c:pt>
                <c:pt idx="318066">
                  <c:v>39690</c:v>
                </c:pt>
                <c:pt idx="318067">
                  <c:v>39690</c:v>
                </c:pt>
                <c:pt idx="318068">
                  <c:v>39690</c:v>
                </c:pt>
                <c:pt idx="318069">
                  <c:v>39690</c:v>
                </c:pt>
                <c:pt idx="318070">
                  <c:v>39690</c:v>
                </c:pt>
                <c:pt idx="318071">
                  <c:v>39690</c:v>
                </c:pt>
                <c:pt idx="318072">
                  <c:v>39690</c:v>
                </c:pt>
                <c:pt idx="318073">
                  <c:v>39690</c:v>
                </c:pt>
                <c:pt idx="318074">
                  <c:v>39690</c:v>
                </c:pt>
                <c:pt idx="318075">
                  <c:v>39690</c:v>
                </c:pt>
                <c:pt idx="318076">
                  <c:v>39690</c:v>
                </c:pt>
                <c:pt idx="318077">
                  <c:v>39690</c:v>
                </c:pt>
                <c:pt idx="318078">
                  <c:v>39690</c:v>
                </c:pt>
                <c:pt idx="318079">
                  <c:v>39690</c:v>
                </c:pt>
                <c:pt idx="318080">
                  <c:v>39690</c:v>
                </c:pt>
                <c:pt idx="318081">
                  <c:v>39690</c:v>
                </c:pt>
                <c:pt idx="318082">
                  <c:v>39690</c:v>
                </c:pt>
                <c:pt idx="318083">
                  <c:v>39690</c:v>
                </c:pt>
                <c:pt idx="318084">
                  <c:v>39690</c:v>
                </c:pt>
                <c:pt idx="318085">
                  <c:v>39690</c:v>
                </c:pt>
                <c:pt idx="318086">
                  <c:v>39690</c:v>
                </c:pt>
                <c:pt idx="318087">
                  <c:v>39690</c:v>
                </c:pt>
                <c:pt idx="318088">
                  <c:v>39690</c:v>
                </c:pt>
                <c:pt idx="318089">
                  <c:v>39690</c:v>
                </c:pt>
                <c:pt idx="318090">
                  <c:v>39690</c:v>
                </c:pt>
                <c:pt idx="318091">
                  <c:v>39690</c:v>
                </c:pt>
                <c:pt idx="318092">
                  <c:v>39690</c:v>
                </c:pt>
                <c:pt idx="318093">
                  <c:v>39690</c:v>
                </c:pt>
                <c:pt idx="318094">
                  <c:v>39690</c:v>
                </c:pt>
                <c:pt idx="318095">
                  <c:v>39690</c:v>
                </c:pt>
                <c:pt idx="318096">
                  <c:v>39690</c:v>
                </c:pt>
                <c:pt idx="318097">
                  <c:v>39690</c:v>
                </c:pt>
                <c:pt idx="318098">
                  <c:v>39690</c:v>
                </c:pt>
                <c:pt idx="318099">
                  <c:v>39690</c:v>
                </c:pt>
                <c:pt idx="318100">
                  <c:v>39690</c:v>
                </c:pt>
                <c:pt idx="318101">
                  <c:v>39690</c:v>
                </c:pt>
                <c:pt idx="318102">
                  <c:v>39690</c:v>
                </c:pt>
                <c:pt idx="318103">
                  <c:v>39690</c:v>
                </c:pt>
                <c:pt idx="318104">
                  <c:v>39690</c:v>
                </c:pt>
                <c:pt idx="318105">
                  <c:v>39690</c:v>
                </c:pt>
                <c:pt idx="318106">
                  <c:v>39690</c:v>
                </c:pt>
                <c:pt idx="318107">
                  <c:v>39690</c:v>
                </c:pt>
                <c:pt idx="318108">
                  <c:v>39690</c:v>
                </c:pt>
                <c:pt idx="318109">
                  <c:v>39690</c:v>
                </c:pt>
                <c:pt idx="318110">
                  <c:v>39690</c:v>
                </c:pt>
                <c:pt idx="318111">
                  <c:v>39690</c:v>
                </c:pt>
                <c:pt idx="318112">
                  <c:v>39690</c:v>
                </c:pt>
                <c:pt idx="318113">
                  <c:v>39690</c:v>
                </c:pt>
                <c:pt idx="318114">
                  <c:v>39690</c:v>
                </c:pt>
                <c:pt idx="318115">
                  <c:v>39690</c:v>
                </c:pt>
                <c:pt idx="318116">
                  <c:v>39690</c:v>
                </c:pt>
                <c:pt idx="318117">
                  <c:v>39690</c:v>
                </c:pt>
                <c:pt idx="318118">
                  <c:v>39690</c:v>
                </c:pt>
                <c:pt idx="318119">
                  <c:v>39690</c:v>
                </c:pt>
                <c:pt idx="318120">
                  <c:v>39690</c:v>
                </c:pt>
                <c:pt idx="318121">
                  <c:v>39690</c:v>
                </c:pt>
                <c:pt idx="318122">
                  <c:v>39690</c:v>
                </c:pt>
                <c:pt idx="318123">
                  <c:v>39690</c:v>
                </c:pt>
                <c:pt idx="318124">
                  <c:v>39690</c:v>
                </c:pt>
                <c:pt idx="318125">
                  <c:v>39690</c:v>
                </c:pt>
                <c:pt idx="318126">
                  <c:v>39690</c:v>
                </c:pt>
                <c:pt idx="318127">
                  <c:v>39690</c:v>
                </c:pt>
                <c:pt idx="318128">
                  <c:v>39690</c:v>
                </c:pt>
                <c:pt idx="318129">
                  <c:v>39690</c:v>
                </c:pt>
                <c:pt idx="318130">
                  <c:v>39690</c:v>
                </c:pt>
                <c:pt idx="318131">
                  <c:v>39690</c:v>
                </c:pt>
                <c:pt idx="318132">
                  <c:v>39690</c:v>
                </c:pt>
                <c:pt idx="318133">
                  <c:v>39690</c:v>
                </c:pt>
                <c:pt idx="318134">
                  <c:v>39690</c:v>
                </c:pt>
                <c:pt idx="318135">
                  <c:v>39690</c:v>
                </c:pt>
                <c:pt idx="318136">
                  <c:v>39690</c:v>
                </c:pt>
                <c:pt idx="318137">
                  <c:v>39690</c:v>
                </c:pt>
                <c:pt idx="318138">
                  <c:v>39690</c:v>
                </c:pt>
                <c:pt idx="318139">
                  <c:v>39690</c:v>
                </c:pt>
                <c:pt idx="318140">
                  <c:v>39690</c:v>
                </c:pt>
                <c:pt idx="318141">
                  <c:v>39690</c:v>
                </c:pt>
                <c:pt idx="318142">
                  <c:v>39690</c:v>
                </c:pt>
                <c:pt idx="318143">
                  <c:v>39690</c:v>
                </c:pt>
                <c:pt idx="318144">
                  <c:v>39690</c:v>
                </c:pt>
                <c:pt idx="318145">
                  <c:v>39690</c:v>
                </c:pt>
                <c:pt idx="318146">
                  <c:v>39690</c:v>
                </c:pt>
                <c:pt idx="318147">
                  <c:v>39690</c:v>
                </c:pt>
                <c:pt idx="318148">
                  <c:v>39690</c:v>
                </c:pt>
                <c:pt idx="318149">
                  <c:v>39690</c:v>
                </c:pt>
                <c:pt idx="318150">
                  <c:v>39690</c:v>
                </c:pt>
                <c:pt idx="318151">
                  <c:v>39690</c:v>
                </c:pt>
                <c:pt idx="318152">
                  <c:v>39690</c:v>
                </c:pt>
                <c:pt idx="318153">
                  <c:v>39690</c:v>
                </c:pt>
                <c:pt idx="318154">
                  <c:v>39690</c:v>
                </c:pt>
                <c:pt idx="318155">
                  <c:v>39690</c:v>
                </c:pt>
                <c:pt idx="318156">
                  <c:v>39690</c:v>
                </c:pt>
                <c:pt idx="318157">
                  <c:v>39690</c:v>
                </c:pt>
                <c:pt idx="318158">
                  <c:v>39690</c:v>
                </c:pt>
                <c:pt idx="318159">
                  <c:v>39690</c:v>
                </c:pt>
                <c:pt idx="318160">
                  <c:v>39690</c:v>
                </c:pt>
                <c:pt idx="318161">
                  <c:v>39690</c:v>
                </c:pt>
                <c:pt idx="318162">
                  <c:v>39690</c:v>
                </c:pt>
                <c:pt idx="318163">
                  <c:v>39690</c:v>
                </c:pt>
                <c:pt idx="318164">
                  <c:v>39690</c:v>
                </c:pt>
                <c:pt idx="318165">
                  <c:v>39690</c:v>
                </c:pt>
                <c:pt idx="318166">
                  <c:v>39690</c:v>
                </c:pt>
                <c:pt idx="318167">
                  <c:v>39690</c:v>
                </c:pt>
                <c:pt idx="318168">
                  <c:v>39690</c:v>
                </c:pt>
                <c:pt idx="318169">
                  <c:v>39690</c:v>
                </c:pt>
                <c:pt idx="318170">
                  <c:v>39690</c:v>
                </c:pt>
                <c:pt idx="318171">
                  <c:v>39690</c:v>
                </c:pt>
                <c:pt idx="318172">
                  <c:v>39690</c:v>
                </c:pt>
                <c:pt idx="318173">
                  <c:v>39690</c:v>
                </c:pt>
                <c:pt idx="318174">
                  <c:v>39690</c:v>
                </c:pt>
                <c:pt idx="318175">
                  <c:v>39690</c:v>
                </c:pt>
                <c:pt idx="318176">
                  <c:v>39690</c:v>
                </c:pt>
                <c:pt idx="318177">
                  <c:v>39690</c:v>
                </c:pt>
                <c:pt idx="318178">
                  <c:v>39690</c:v>
                </c:pt>
                <c:pt idx="318179">
                  <c:v>39690</c:v>
                </c:pt>
                <c:pt idx="318180">
                  <c:v>39690</c:v>
                </c:pt>
                <c:pt idx="318181">
                  <c:v>39690</c:v>
                </c:pt>
                <c:pt idx="318182">
                  <c:v>39690</c:v>
                </c:pt>
                <c:pt idx="318183">
                  <c:v>39690</c:v>
                </c:pt>
                <c:pt idx="318184">
                  <c:v>39690</c:v>
                </c:pt>
                <c:pt idx="318185">
                  <c:v>39690</c:v>
                </c:pt>
                <c:pt idx="318186">
                  <c:v>39690</c:v>
                </c:pt>
                <c:pt idx="318187">
                  <c:v>39690</c:v>
                </c:pt>
                <c:pt idx="318188">
                  <c:v>39690</c:v>
                </c:pt>
                <c:pt idx="318189">
                  <c:v>39690</c:v>
                </c:pt>
                <c:pt idx="318190">
                  <c:v>39690</c:v>
                </c:pt>
                <c:pt idx="318191">
                  <c:v>39690</c:v>
                </c:pt>
                <c:pt idx="318192">
                  <c:v>39690</c:v>
                </c:pt>
                <c:pt idx="318193">
                  <c:v>39690</c:v>
                </c:pt>
                <c:pt idx="318194">
                  <c:v>39690</c:v>
                </c:pt>
                <c:pt idx="318195">
                  <c:v>39690</c:v>
                </c:pt>
                <c:pt idx="318196">
                  <c:v>39690</c:v>
                </c:pt>
                <c:pt idx="318197">
                  <c:v>39690</c:v>
                </c:pt>
                <c:pt idx="318198">
                  <c:v>39690</c:v>
                </c:pt>
                <c:pt idx="318199">
                  <c:v>39690</c:v>
                </c:pt>
                <c:pt idx="318200">
                  <c:v>39690</c:v>
                </c:pt>
                <c:pt idx="318201">
                  <c:v>39690</c:v>
                </c:pt>
                <c:pt idx="318202">
                  <c:v>39690</c:v>
                </c:pt>
                <c:pt idx="318203">
                  <c:v>39690</c:v>
                </c:pt>
                <c:pt idx="318204">
                  <c:v>39690</c:v>
                </c:pt>
                <c:pt idx="318205">
                  <c:v>39690</c:v>
                </c:pt>
                <c:pt idx="318206">
                  <c:v>39690</c:v>
                </c:pt>
                <c:pt idx="318207">
                  <c:v>39690</c:v>
                </c:pt>
                <c:pt idx="318208">
                  <c:v>39690</c:v>
                </c:pt>
                <c:pt idx="318209">
                  <c:v>39690</c:v>
                </c:pt>
                <c:pt idx="318210">
                  <c:v>39690</c:v>
                </c:pt>
                <c:pt idx="318211">
                  <c:v>39690</c:v>
                </c:pt>
                <c:pt idx="318212">
                  <c:v>39690</c:v>
                </c:pt>
                <c:pt idx="318213">
                  <c:v>39690</c:v>
                </c:pt>
                <c:pt idx="318214">
                  <c:v>39690</c:v>
                </c:pt>
                <c:pt idx="318215">
                  <c:v>39690</c:v>
                </c:pt>
                <c:pt idx="318216">
                  <c:v>39690</c:v>
                </c:pt>
                <c:pt idx="318217">
                  <c:v>39690</c:v>
                </c:pt>
                <c:pt idx="318218">
                  <c:v>39690</c:v>
                </c:pt>
                <c:pt idx="318219">
                  <c:v>39690</c:v>
                </c:pt>
                <c:pt idx="318220">
                  <c:v>39690</c:v>
                </c:pt>
                <c:pt idx="318221">
                  <c:v>39690</c:v>
                </c:pt>
                <c:pt idx="318222">
                  <c:v>39690</c:v>
                </c:pt>
                <c:pt idx="318223">
                  <c:v>39690</c:v>
                </c:pt>
                <c:pt idx="318224">
                  <c:v>39690</c:v>
                </c:pt>
                <c:pt idx="318225">
                  <c:v>39690</c:v>
                </c:pt>
                <c:pt idx="318226">
                  <c:v>39690</c:v>
                </c:pt>
                <c:pt idx="318227">
                  <c:v>39690</c:v>
                </c:pt>
                <c:pt idx="318228">
                  <c:v>39690</c:v>
                </c:pt>
                <c:pt idx="318229">
                  <c:v>39690</c:v>
                </c:pt>
                <c:pt idx="318230">
                  <c:v>39690</c:v>
                </c:pt>
                <c:pt idx="318231">
                  <c:v>39690</c:v>
                </c:pt>
                <c:pt idx="318232">
                  <c:v>39690</c:v>
                </c:pt>
                <c:pt idx="318233">
                  <c:v>39690</c:v>
                </c:pt>
                <c:pt idx="318234">
                  <c:v>39690</c:v>
                </c:pt>
                <c:pt idx="318235">
                  <c:v>39690</c:v>
                </c:pt>
                <c:pt idx="318236">
                  <c:v>39690</c:v>
                </c:pt>
                <c:pt idx="318237">
                  <c:v>39690</c:v>
                </c:pt>
                <c:pt idx="318238">
                  <c:v>39690</c:v>
                </c:pt>
                <c:pt idx="318239">
                  <c:v>39690</c:v>
                </c:pt>
                <c:pt idx="318240">
                  <c:v>39690</c:v>
                </c:pt>
                <c:pt idx="318241">
                  <c:v>39690</c:v>
                </c:pt>
                <c:pt idx="318242">
                  <c:v>39690</c:v>
                </c:pt>
                <c:pt idx="318243">
                  <c:v>39690</c:v>
                </c:pt>
                <c:pt idx="318244">
                  <c:v>39690</c:v>
                </c:pt>
                <c:pt idx="318245">
                  <c:v>39690</c:v>
                </c:pt>
                <c:pt idx="318246">
                  <c:v>39690</c:v>
                </c:pt>
                <c:pt idx="318247">
                  <c:v>39690</c:v>
                </c:pt>
                <c:pt idx="318248">
                  <c:v>39690</c:v>
                </c:pt>
                <c:pt idx="318249">
                  <c:v>39690</c:v>
                </c:pt>
                <c:pt idx="318250">
                  <c:v>39690</c:v>
                </c:pt>
                <c:pt idx="318251">
                  <c:v>39690</c:v>
                </c:pt>
                <c:pt idx="318252">
                  <c:v>39690</c:v>
                </c:pt>
                <c:pt idx="318253">
                  <c:v>39690</c:v>
                </c:pt>
                <c:pt idx="318254">
                  <c:v>39690</c:v>
                </c:pt>
                <c:pt idx="318255">
                  <c:v>39690</c:v>
                </c:pt>
                <c:pt idx="318256">
                  <c:v>39690</c:v>
                </c:pt>
                <c:pt idx="318257">
                  <c:v>39690</c:v>
                </c:pt>
                <c:pt idx="318258">
                  <c:v>39690</c:v>
                </c:pt>
                <c:pt idx="318259">
                  <c:v>39690</c:v>
                </c:pt>
                <c:pt idx="318260">
                  <c:v>39690</c:v>
                </c:pt>
                <c:pt idx="318261">
                  <c:v>39690</c:v>
                </c:pt>
                <c:pt idx="318262">
                  <c:v>39690</c:v>
                </c:pt>
                <c:pt idx="318263">
                  <c:v>39690</c:v>
                </c:pt>
                <c:pt idx="318264">
                  <c:v>39690</c:v>
                </c:pt>
                <c:pt idx="318265">
                  <c:v>39690</c:v>
                </c:pt>
                <c:pt idx="318266">
                  <c:v>39690</c:v>
                </c:pt>
                <c:pt idx="318267">
                  <c:v>39690</c:v>
                </c:pt>
                <c:pt idx="318268">
                  <c:v>39690</c:v>
                </c:pt>
                <c:pt idx="318269">
                  <c:v>39690</c:v>
                </c:pt>
                <c:pt idx="318270">
                  <c:v>39690</c:v>
                </c:pt>
                <c:pt idx="318271">
                  <c:v>39690</c:v>
                </c:pt>
                <c:pt idx="318272">
                  <c:v>39690</c:v>
                </c:pt>
                <c:pt idx="318273">
                  <c:v>39690</c:v>
                </c:pt>
                <c:pt idx="318274">
                  <c:v>39690</c:v>
                </c:pt>
                <c:pt idx="318275">
                  <c:v>39690</c:v>
                </c:pt>
                <c:pt idx="318276">
                  <c:v>39690</c:v>
                </c:pt>
                <c:pt idx="318277">
                  <c:v>39690</c:v>
                </c:pt>
                <c:pt idx="318278">
                  <c:v>39690</c:v>
                </c:pt>
                <c:pt idx="318279">
                  <c:v>39690</c:v>
                </c:pt>
                <c:pt idx="318280">
                  <c:v>39690</c:v>
                </c:pt>
                <c:pt idx="318281">
                  <c:v>39690</c:v>
                </c:pt>
                <c:pt idx="318282">
                  <c:v>39690</c:v>
                </c:pt>
                <c:pt idx="318283">
                  <c:v>39690</c:v>
                </c:pt>
                <c:pt idx="318284">
                  <c:v>39690</c:v>
                </c:pt>
                <c:pt idx="318285">
                  <c:v>39690</c:v>
                </c:pt>
                <c:pt idx="318286">
                  <c:v>39690</c:v>
                </c:pt>
                <c:pt idx="318287">
                  <c:v>39690</c:v>
                </c:pt>
                <c:pt idx="318288">
                  <c:v>39690</c:v>
                </c:pt>
                <c:pt idx="318289">
                  <c:v>39690</c:v>
                </c:pt>
                <c:pt idx="318290">
                  <c:v>39690</c:v>
                </c:pt>
                <c:pt idx="318291">
                  <c:v>39690</c:v>
                </c:pt>
                <c:pt idx="318292">
                  <c:v>39690</c:v>
                </c:pt>
                <c:pt idx="318293">
                  <c:v>39690</c:v>
                </c:pt>
                <c:pt idx="318294">
                  <c:v>39690</c:v>
                </c:pt>
                <c:pt idx="318295">
                  <c:v>39690</c:v>
                </c:pt>
                <c:pt idx="318296">
                  <c:v>39690</c:v>
                </c:pt>
                <c:pt idx="318297">
                  <c:v>39690</c:v>
                </c:pt>
                <c:pt idx="318298">
                  <c:v>39690</c:v>
                </c:pt>
                <c:pt idx="318299">
                  <c:v>39690</c:v>
                </c:pt>
                <c:pt idx="318300">
                  <c:v>39690</c:v>
                </c:pt>
                <c:pt idx="318301">
                  <c:v>39690</c:v>
                </c:pt>
                <c:pt idx="318302">
                  <c:v>39690</c:v>
                </c:pt>
                <c:pt idx="318303">
                  <c:v>39690</c:v>
                </c:pt>
                <c:pt idx="318304">
                  <c:v>39690</c:v>
                </c:pt>
                <c:pt idx="318305">
                  <c:v>39690</c:v>
                </c:pt>
                <c:pt idx="318306">
                  <c:v>39690</c:v>
                </c:pt>
                <c:pt idx="318307">
                  <c:v>39690</c:v>
                </c:pt>
                <c:pt idx="318308">
                  <c:v>39690</c:v>
                </c:pt>
                <c:pt idx="318309">
                  <c:v>39690</c:v>
                </c:pt>
                <c:pt idx="318310">
                  <c:v>39690</c:v>
                </c:pt>
                <c:pt idx="318311">
                  <c:v>39690</c:v>
                </c:pt>
                <c:pt idx="318312">
                  <c:v>39690</c:v>
                </c:pt>
                <c:pt idx="318313">
                  <c:v>39690</c:v>
                </c:pt>
                <c:pt idx="318314">
                  <c:v>39690</c:v>
                </c:pt>
                <c:pt idx="318315">
                  <c:v>39690</c:v>
                </c:pt>
                <c:pt idx="318316">
                  <c:v>39690</c:v>
                </c:pt>
                <c:pt idx="318317">
                  <c:v>39690</c:v>
                </c:pt>
                <c:pt idx="318318">
                  <c:v>39690</c:v>
                </c:pt>
                <c:pt idx="318319">
                  <c:v>39690</c:v>
                </c:pt>
                <c:pt idx="318320">
                  <c:v>39690</c:v>
                </c:pt>
                <c:pt idx="318321">
                  <c:v>39690</c:v>
                </c:pt>
                <c:pt idx="318322">
                  <c:v>39690</c:v>
                </c:pt>
                <c:pt idx="318323">
                  <c:v>39690</c:v>
                </c:pt>
                <c:pt idx="318324">
                  <c:v>39690</c:v>
                </c:pt>
                <c:pt idx="318325">
                  <c:v>39690</c:v>
                </c:pt>
                <c:pt idx="318326">
                  <c:v>39690</c:v>
                </c:pt>
                <c:pt idx="318327">
                  <c:v>39690</c:v>
                </c:pt>
                <c:pt idx="318328">
                  <c:v>39690</c:v>
                </c:pt>
                <c:pt idx="318329">
                  <c:v>39690</c:v>
                </c:pt>
                <c:pt idx="318330">
                  <c:v>39690</c:v>
                </c:pt>
                <c:pt idx="318331">
                  <c:v>39690</c:v>
                </c:pt>
                <c:pt idx="318332">
                  <c:v>39690</c:v>
                </c:pt>
                <c:pt idx="318333">
                  <c:v>39690</c:v>
                </c:pt>
                <c:pt idx="318334">
                  <c:v>39690</c:v>
                </c:pt>
                <c:pt idx="318335">
                  <c:v>39690</c:v>
                </c:pt>
                <c:pt idx="318336">
                  <c:v>39690</c:v>
                </c:pt>
                <c:pt idx="318337">
                  <c:v>39690</c:v>
                </c:pt>
                <c:pt idx="318338">
                  <c:v>39690</c:v>
                </c:pt>
                <c:pt idx="318339">
                  <c:v>39690</c:v>
                </c:pt>
                <c:pt idx="318340">
                  <c:v>39690</c:v>
                </c:pt>
                <c:pt idx="318341">
                  <c:v>39690</c:v>
                </c:pt>
                <c:pt idx="318342">
                  <c:v>39690</c:v>
                </c:pt>
                <c:pt idx="318343">
                  <c:v>39690</c:v>
                </c:pt>
                <c:pt idx="318344">
                  <c:v>39690</c:v>
                </c:pt>
                <c:pt idx="318345">
                  <c:v>39690</c:v>
                </c:pt>
                <c:pt idx="318346">
                  <c:v>39690</c:v>
                </c:pt>
                <c:pt idx="318347">
                  <c:v>39690</c:v>
                </c:pt>
                <c:pt idx="318348">
                  <c:v>39690</c:v>
                </c:pt>
                <c:pt idx="318349">
                  <c:v>39690</c:v>
                </c:pt>
                <c:pt idx="318350">
                  <c:v>39690</c:v>
                </c:pt>
                <c:pt idx="318351">
                  <c:v>39690</c:v>
                </c:pt>
                <c:pt idx="318352">
                  <c:v>39690</c:v>
                </c:pt>
                <c:pt idx="318353">
                  <c:v>39690</c:v>
                </c:pt>
                <c:pt idx="318354">
                  <c:v>39690</c:v>
                </c:pt>
                <c:pt idx="318355">
                  <c:v>39690</c:v>
                </c:pt>
                <c:pt idx="318356">
                  <c:v>39690</c:v>
                </c:pt>
                <c:pt idx="318357">
                  <c:v>39690</c:v>
                </c:pt>
                <c:pt idx="318358">
                  <c:v>39690</c:v>
                </c:pt>
                <c:pt idx="318359">
                  <c:v>39690</c:v>
                </c:pt>
                <c:pt idx="318360">
                  <c:v>39690</c:v>
                </c:pt>
                <c:pt idx="318361">
                  <c:v>39690</c:v>
                </c:pt>
                <c:pt idx="318362">
                  <c:v>39690</c:v>
                </c:pt>
                <c:pt idx="318363">
                  <c:v>39690</c:v>
                </c:pt>
                <c:pt idx="318364">
                  <c:v>39690</c:v>
                </c:pt>
                <c:pt idx="318365">
                  <c:v>39690</c:v>
                </c:pt>
                <c:pt idx="318366">
                  <c:v>39690</c:v>
                </c:pt>
                <c:pt idx="318367">
                  <c:v>39690</c:v>
                </c:pt>
                <c:pt idx="318368">
                  <c:v>39690</c:v>
                </c:pt>
                <c:pt idx="318369">
                  <c:v>39690</c:v>
                </c:pt>
                <c:pt idx="318370">
                  <c:v>39690</c:v>
                </c:pt>
                <c:pt idx="318371">
                  <c:v>39690</c:v>
                </c:pt>
                <c:pt idx="318372">
                  <c:v>39690</c:v>
                </c:pt>
                <c:pt idx="318373">
                  <c:v>39690</c:v>
                </c:pt>
                <c:pt idx="318374">
                  <c:v>39690</c:v>
                </c:pt>
                <c:pt idx="318375">
                  <c:v>39690</c:v>
                </c:pt>
                <c:pt idx="318376">
                  <c:v>39690</c:v>
                </c:pt>
                <c:pt idx="318377">
                  <c:v>39690</c:v>
                </c:pt>
                <c:pt idx="318378">
                  <c:v>39690</c:v>
                </c:pt>
                <c:pt idx="318379">
                  <c:v>39690</c:v>
                </c:pt>
                <c:pt idx="318380">
                  <c:v>39690</c:v>
                </c:pt>
                <c:pt idx="318381">
                  <c:v>39690</c:v>
                </c:pt>
                <c:pt idx="318382">
                  <c:v>39690</c:v>
                </c:pt>
                <c:pt idx="318383">
                  <c:v>39690</c:v>
                </c:pt>
                <c:pt idx="318384">
                  <c:v>39690</c:v>
                </c:pt>
                <c:pt idx="318385">
                  <c:v>39690</c:v>
                </c:pt>
                <c:pt idx="318386">
                  <c:v>39690</c:v>
                </c:pt>
                <c:pt idx="318387">
                  <c:v>39690</c:v>
                </c:pt>
                <c:pt idx="318388">
                  <c:v>39690</c:v>
                </c:pt>
                <c:pt idx="318389">
                  <c:v>39690</c:v>
                </c:pt>
                <c:pt idx="318390">
                  <c:v>39690</c:v>
                </c:pt>
                <c:pt idx="318391">
                  <c:v>39690</c:v>
                </c:pt>
                <c:pt idx="318392">
                  <c:v>39690</c:v>
                </c:pt>
                <c:pt idx="318393">
                  <c:v>39690</c:v>
                </c:pt>
                <c:pt idx="318394">
                  <c:v>39690</c:v>
                </c:pt>
                <c:pt idx="318395">
                  <c:v>39690</c:v>
                </c:pt>
                <c:pt idx="318396">
                  <c:v>39690</c:v>
                </c:pt>
                <c:pt idx="318397">
                  <c:v>39690</c:v>
                </c:pt>
                <c:pt idx="318398">
                  <c:v>39690</c:v>
                </c:pt>
                <c:pt idx="318399">
                  <c:v>39690</c:v>
                </c:pt>
                <c:pt idx="318400">
                  <c:v>39690</c:v>
                </c:pt>
                <c:pt idx="318401">
                  <c:v>39690</c:v>
                </c:pt>
                <c:pt idx="318402">
                  <c:v>39690</c:v>
                </c:pt>
                <c:pt idx="318403">
                  <c:v>39690</c:v>
                </c:pt>
                <c:pt idx="318404">
                  <c:v>39690</c:v>
                </c:pt>
                <c:pt idx="318405">
                  <c:v>39690</c:v>
                </c:pt>
                <c:pt idx="318406">
                  <c:v>39690</c:v>
                </c:pt>
                <c:pt idx="318407">
                  <c:v>39690</c:v>
                </c:pt>
                <c:pt idx="318408">
                  <c:v>39690</c:v>
                </c:pt>
                <c:pt idx="318409">
                  <c:v>39690</c:v>
                </c:pt>
                <c:pt idx="318410">
                  <c:v>39690</c:v>
                </c:pt>
                <c:pt idx="318411">
                  <c:v>39690</c:v>
                </c:pt>
                <c:pt idx="318412">
                  <c:v>39690</c:v>
                </c:pt>
                <c:pt idx="318413">
                  <c:v>39690</c:v>
                </c:pt>
                <c:pt idx="318414">
                  <c:v>39690</c:v>
                </c:pt>
                <c:pt idx="318415">
                  <c:v>39690</c:v>
                </c:pt>
                <c:pt idx="318416">
                  <c:v>39690</c:v>
                </c:pt>
                <c:pt idx="318417">
                  <c:v>39690</c:v>
                </c:pt>
                <c:pt idx="318418">
                  <c:v>39690</c:v>
                </c:pt>
                <c:pt idx="318419">
                  <c:v>39690</c:v>
                </c:pt>
                <c:pt idx="318420">
                  <c:v>39690</c:v>
                </c:pt>
                <c:pt idx="318421">
                  <c:v>39690</c:v>
                </c:pt>
                <c:pt idx="318422">
                  <c:v>39690</c:v>
                </c:pt>
                <c:pt idx="318423">
                  <c:v>39690</c:v>
                </c:pt>
                <c:pt idx="318424">
                  <c:v>39690</c:v>
                </c:pt>
                <c:pt idx="318425">
                  <c:v>39690</c:v>
                </c:pt>
                <c:pt idx="318426">
                  <c:v>39690</c:v>
                </c:pt>
                <c:pt idx="318427">
                  <c:v>39690</c:v>
                </c:pt>
                <c:pt idx="318428">
                  <c:v>39690</c:v>
                </c:pt>
                <c:pt idx="318429">
                  <c:v>39690</c:v>
                </c:pt>
                <c:pt idx="318430">
                  <c:v>39690</c:v>
                </c:pt>
                <c:pt idx="318431">
                  <c:v>39690</c:v>
                </c:pt>
                <c:pt idx="318432">
                  <c:v>39690</c:v>
                </c:pt>
                <c:pt idx="318433">
                  <c:v>39690</c:v>
                </c:pt>
                <c:pt idx="318434">
                  <c:v>39690</c:v>
                </c:pt>
                <c:pt idx="318435">
                  <c:v>39690</c:v>
                </c:pt>
                <c:pt idx="318436">
                  <c:v>39690</c:v>
                </c:pt>
                <c:pt idx="318437">
                  <c:v>39690</c:v>
                </c:pt>
                <c:pt idx="318438">
                  <c:v>39690</c:v>
                </c:pt>
                <c:pt idx="318439">
                  <c:v>39690</c:v>
                </c:pt>
                <c:pt idx="318440">
                  <c:v>39690</c:v>
                </c:pt>
                <c:pt idx="318441">
                  <c:v>39690</c:v>
                </c:pt>
                <c:pt idx="318442">
                  <c:v>39690</c:v>
                </c:pt>
                <c:pt idx="318443">
                  <c:v>39690</c:v>
                </c:pt>
                <c:pt idx="318444">
                  <c:v>39690</c:v>
                </c:pt>
                <c:pt idx="318445">
                  <c:v>39690</c:v>
                </c:pt>
                <c:pt idx="318446">
                  <c:v>39690</c:v>
                </c:pt>
                <c:pt idx="318447">
                  <c:v>39690</c:v>
                </c:pt>
                <c:pt idx="318448">
                  <c:v>39690</c:v>
                </c:pt>
                <c:pt idx="318449">
                  <c:v>39690</c:v>
                </c:pt>
                <c:pt idx="318450">
                  <c:v>39690</c:v>
                </c:pt>
                <c:pt idx="318451">
                  <c:v>39690</c:v>
                </c:pt>
                <c:pt idx="318452">
                  <c:v>39690</c:v>
                </c:pt>
                <c:pt idx="318453">
                  <c:v>39690</c:v>
                </c:pt>
                <c:pt idx="318454">
                  <c:v>39690</c:v>
                </c:pt>
                <c:pt idx="318455">
                  <c:v>39690</c:v>
                </c:pt>
                <c:pt idx="318456">
                  <c:v>39690</c:v>
                </c:pt>
                <c:pt idx="318457">
                  <c:v>39690</c:v>
                </c:pt>
                <c:pt idx="318458">
                  <c:v>39690</c:v>
                </c:pt>
                <c:pt idx="318459">
                  <c:v>39690</c:v>
                </c:pt>
                <c:pt idx="318460">
                  <c:v>39690</c:v>
                </c:pt>
                <c:pt idx="318461">
                  <c:v>39690</c:v>
                </c:pt>
                <c:pt idx="318462">
                  <c:v>39690</c:v>
                </c:pt>
                <c:pt idx="318463">
                  <c:v>39690</c:v>
                </c:pt>
                <c:pt idx="318464">
                  <c:v>39690</c:v>
                </c:pt>
                <c:pt idx="318465">
                  <c:v>39690</c:v>
                </c:pt>
                <c:pt idx="318466">
                  <c:v>39690</c:v>
                </c:pt>
                <c:pt idx="318467">
                  <c:v>39690</c:v>
                </c:pt>
                <c:pt idx="318468">
                  <c:v>39690</c:v>
                </c:pt>
                <c:pt idx="318469">
                  <c:v>39690</c:v>
                </c:pt>
                <c:pt idx="318470">
                  <c:v>39690</c:v>
                </c:pt>
                <c:pt idx="318471">
                  <c:v>39690</c:v>
                </c:pt>
                <c:pt idx="318472">
                  <c:v>39690</c:v>
                </c:pt>
                <c:pt idx="318473">
                  <c:v>39690</c:v>
                </c:pt>
                <c:pt idx="318474">
                  <c:v>39690</c:v>
                </c:pt>
                <c:pt idx="318475">
                  <c:v>39690</c:v>
                </c:pt>
                <c:pt idx="318476">
                  <c:v>39690</c:v>
                </c:pt>
                <c:pt idx="318477">
                  <c:v>39690</c:v>
                </c:pt>
                <c:pt idx="318478">
                  <c:v>39690</c:v>
                </c:pt>
                <c:pt idx="318479">
                  <c:v>39690</c:v>
                </c:pt>
                <c:pt idx="318480">
                  <c:v>39690</c:v>
                </c:pt>
                <c:pt idx="318481">
                  <c:v>39690</c:v>
                </c:pt>
                <c:pt idx="318482">
                  <c:v>39690</c:v>
                </c:pt>
                <c:pt idx="318483">
                  <c:v>39690</c:v>
                </c:pt>
                <c:pt idx="318484">
                  <c:v>39690</c:v>
                </c:pt>
                <c:pt idx="318485">
                  <c:v>39690</c:v>
                </c:pt>
                <c:pt idx="318486">
                  <c:v>39690</c:v>
                </c:pt>
                <c:pt idx="318487">
                  <c:v>39690</c:v>
                </c:pt>
                <c:pt idx="318488">
                  <c:v>39690</c:v>
                </c:pt>
                <c:pt idx="318489">
                  <c:v>39690</c:v>
                </c:pt>
                <c:pt idx="318490">
                  <c:v>39690</c:v>
                </c:pt>
                <c:pt idx="318491">
                  <c:v>39690</c:v>
                </c:pt>
                <c:pt idx="318492">
                  <c:v>39690</c:v>
                </c:pt>
                <c:pt idx="318493">
                  <c:v>39690</c:v>
                </c:pt>
                <c:pt idx="318494">
                  <c:v>39690</c:v>
                </c:pt>
                <c:pt idx="318495">
                  <c:v>39690</c:v>
                </c:pt>
                <c:pt idx="318496">
                  <c:v>39690</c:v>
                </c:pt>
                <c:pt idx="318497">
                  <c:v>39690</c:v>
                </c:pt>
                <c:pt idx="318498">
                  <c:v>39690</c:v>
                </c:pt>
                <c:pt idx="318499">
                  <c:v>39690</c:v>
                </c:pt>
                <c:pt idx="318500">
                  <c:v>39690</c:v>
                </c:pt>
                <c:pt idx="318501">
                  <c:v>39690</c:v>
                </c:pt>
                <c:pt idx="318502">
                  <c:v>39690</c:v>
                </c:pt>
                <c:pt idx="318503">
                  <c:v>39690</c:v>
                </c:pt>
                <c:pt idx="318504">
                  <c:v>39690</c:v>
                </c:pt>
                <c:pt idx="318505">
                  <c:v>39690</c:v>
                </c:pt>
                <c:pt idx="318506">
                  <c:v>39690</c:v>
                </c:pt>
                <c:pt idx="318507">
                  <c:v>39690</c:v>
                </c:pt>
                <c:pt idx="318508">
                  <c:v>39690</c:v>
                </c:pt>
                <c:pt idx="318509">
                  <c:v>39690</c:v>
                </c:pt>
                <c:pt idx="318510">
                  <c:v>39690</c:v>
                </c:pt>
                <c:pt idx="318511">
                  <c:v>39690</c:v>
                </c:pt>
                <c:pt idx="318512">
                  <c:v>39690</c:v>
                </c:pt>
                <c:pt idx="318513">
                  <c:v>39690</c:v>
                </c:pt>
                <c:pt idx="318514">
                  <c:v>39690</c:v>
                </c:pt>
                <c:pt idx="318515">
                  <c:v>39690</c:v>
                </c:pt>
                <c:pt idx="318516">
                  <c:v>39690</c:v>
                </c:pt>
                <c:pt idx="318517">
                  <c:v>39690</c:v>
                </c:pt>
                <c:pt idx="318518">
                  <c:v>39690</c:v>
                </c:pt>
                <c:pt idx="318519">
                  <c:v>39690</c:v>
                </c:pt>
                <c:pt idx="318520">
                  <c:v>39690</c:v>
                </c:pt>
                <c:pt idx="318521">
                  <c:v>39690</c:v>
                </c:pt>
                <c:pt idx="318522">
                  <c:v>39690</c:v>
                </c:pt>
                <c:pt idx="318523">
                  <c:v>39690</c:v>
                </c:pt>
                <c:pt idx="318524">
                  <c:v>39690</c:v>
                </c:pt>
                <c:pt idx="318525">
                  <c:v>39690</c:v>
                </c:pt>
                <c:pt idx="318526">
                  <c:v>39690</c:v>
                </c:pt>
                <c:pt idx="318527">
                  <c:v>39690</c:v>
                </c:pt>
                <c:pt idx="318528">
                  <c:v>39690</c:v>
                </c:pt>
                <c:pt idx="318529">
                  <c:v>39690</c:v>
                </c:pt>
                <c:pt idx="318530">
                  <c:v>39690</c:v>
                </c:pt>
                <c:pt idx="318531">
                  <c:v>39690</c:v>
                </c:pt>
                <c:pt idx="318532">
                  <c:v>39690</c:v>
                </c:pt>
                <c:pt idx="318533">
                  <c:v>39690</c:v>
                </c:pt>
                <c:pt idx="318534">
                  <c:v>39690</c:v>
                </c:pt>
                <c:pt idx="318535">
                  <c:v>39690</c:v>
                </c:pt>
                <c:pt idx="318536">
                  <c:v>39690</c:v>
                </c:pt>
                <c:pt idx="318537">
                  <c:v>39690</c:v>
                </c:pt>
                <c:pt idx="318538">
                  <c:v>39690</c:v>
                </c:pt>
                <c:pt idx="318539">
                  <c:v>39690</c:v>
                </c:pt>
                <c:pt idx="318540">
                  <c:v>39690</c:v>
                </c:pt>
                <c:pt idx="318541">
                  <c:v>39690</c:v>
                </c:pt>
                <c:pt idx="318542">
                  <c:v>39690</c:v>
                </c:pt>
                <c:pt idx="318543">
                  <c:v>39690</c:v>
                </c:pt>
                <c:pt idx="318544">
                  <c:v>39690</c:v>
                </c:pt>
                <c:pt idx="318545">
                  <c:v>39690</c:v>
                </c:pt>
                <c:pt idx="318546">
                  <c:v>39690</c:v>
                </c:pt>
                <c:pt idx="318547">
                  <c:v>39690</c:v>
                </c:pt>
                <c:pt idx="318548">
                  <c:v>39690</c:v>
                </c:pt>
                <c:pt idx="318549">
                  <c:v>39690</c:v>
                </c:pt>
                <c:pt idx="318550">
                  <c:v>39690</c:v>
                </c:pt>
                <c:pt idx="318551">
                  <c:v>39690</c:v>
                </c:pt>
                <c:pt idx="318552">
                  <c:v>39690</c:v>
                </c:pt>
                <c:pt idx="318553">
                  <c:v>39690</c:v>
                </c:pt>
                <c:pt idx="318554">
                  <c:v>39690</c:v>
                </c:pt>
                <c:pt idx="318555">
                  <c:v>39690</c:v>
                </c:pt>
                <c:pt idx="318556">
                  <c:v>39690</c:v>
                </c:pt>
                <c:pt idx="318557">
                  <c:v>39690</c:v>
                </c:pt>
                <c:pt idx="318558">
                  <c:v>39690</c:v>
                </c:pt>
                <c:pt idx="318559">
                  <c:v>39690</c:v>
                </c:pt>
                <c:pt idx="318560">
                  <c:v>39690</c:v>
                </c:pt>
                <c:pt idx="318561">
                  <c:v>39690</c:v>
                </c:pt>
                <c:pt idx="318562">
                  <c:v>39690</c:v>
                </c:pt>
                <c:pt idx="318563">
                  <c:v>39690</c:v>
                </c:pt>
                <c:pt idx="318564">
                  <c:v>39690</c:v>
                </c:pt>
                <c:pt idx="318565">
                  <c:v>39690</c:v>
                </c:pt>
                <c:pt idx="318566">
                  <c:v>39690</c:v>
                </c:pt>
                <c:pt idx="318567">
                  <c:v>39690</c:v>
                </c:pt>
                <c:pt idx="318568">
                  <c:v>39690</c:v>
                </c:pt>
                <c:pt idx="318569">
                  <c:v>39690</c:v>
                </c:pt>
                <c:pt idx="318570">
                  <c:v>39690</c:v>
                </c:pt>
                <c:pt idx="318571">
                  <c:v>39690</c:v>
                </c:pt>
                <c:pt idx="318572">
                  <c:v>39690</c:v>
                </c:pt>
                <c:pt idx="318573">
                  <c:v>39690</c:v>
                </c:pt>
                <c:pt idx="318574">
                  <c:v>39690</c:v>
                </c:pt>
                <c:pt idx="318575">
                  <c:v>39690</c:v>
                </c:pt>
                <c:pt idx="318576">
                  <c:v>39690</c:v>
                </c:pt>
                <c:pt idx="318577">
                  <c:v>39690</c:v>
                </c:pt>
                <c:pt idx="318578">
                  <c:v>39690</c:v>
                </c:pt>
                <c:pt idx="318579">
                  <c:v>39690</c:v>
                </c:pt>
                <c:pt idx="318580">
                  <c:v>39690</c:v>
                </c:pt>
                <c:pt idx="318581">
                  <c:v>39690</c:v>
                </c:pt>
                <c:pt idx="318582">
                  <c:v>39690</c:v>
                </c:pt>
                <c:pt idx="318583">
                  <c:v>39690</c:v>
                </c:pt>
                <c:pt idx="318584">
                  <c:v>39690</c:v>
                </c:pt>
                <c:pt idx="318585">
                  <c:v>39690</c:v>
                </c:pt>
                <c:pt idx="318586">
                  <c:v>39690</c:v>
                </c:pt>
                <c:pt idx="318587">
                  <c:v>39690</c:v>
                </c:pt>
                <c:pt idx="318588">
                  <c:v>39690</c:v>
                </c:pt>
                <c:pt idx="318589">
                  <c:v>39690</c:v>
                </c:pt>
                <c:pt idx="318590">
                  <c:v>39690</c:v>
                </c:pt>
                <c:pt idx="318591">
                  <c:v>39690</c:v>
                </c:pt>
                <c:pt idx="318592">
                  <c:v>39690</c:v>
                </c:pt>
                <c:pt idx="318593">
                  <c:v>39690</c:v>
                </c:pt>
                <c:pt idx="318594">
                  <c:v>39690</c:v>
                </c:pt>
                <c:pt idx="318595">
                  <c:v>39690</c:v>
                </c:pt>
                <c:pt idx="318596">
                  <c:v>39690</c:v>
                </c:pt>
                <c:pt idx="318597">
                  <c:v>39690</c:v>
                </c:pt>
                <c:pt idx="318598">
                  <c:v>39690</c:v>
                </c:pt>
                <c:pt idx="318599">
                  <c:v>39690</c:v>
                </c:pt>
                <c:pt idx="318600">
                  <c:v>39690</c:v>
                </c:pt>
                <c:pt idx="318601">
                  <c:v>39690</c:v>
                </c:pt>
                <c:pt idx="318602">
                  <c:v>39690</c:v>
                </c:pt>
                <c:pt idx="318603">
                  <c:v>39690</c:v>
                </c:pt>
                <c:pt idx="318604">
                  <c:v>39690</c:v>
                </c:pt>
                <c:pt idx="318605">
                  <c:v>39690</c:v>
                </c:pt>
                <c:pt idx="318606">
                  <c:v>39690</c:v>
                </c:pt>
                <c:pt idx="318607">
                  <c:v>39690</c:v>
                </c:pt>
                <c:pt idx="318608">
                  <c:v>39690</c:v>
                </c:pt>
                <c:pt idx="318609">
                  <c:v>39690</c:v>
                </c:pt>
                <c:pt idx="318610">
                  <c:v>39690</c:v>
                </c:pt>
                <c:pt idx="318611">
                  <c:v>39690</c:v>
                </c:pt>
                <c:pt idx="318612">
                  <c:v>39690</c:v>
                </c:pt>
                <c:pt idx="318613">
                  <c:v>39690</c:v>
                </c:pt>
                <c:pt idx="318614">
                  <c:v>39690</c:v>
                </c:pt>
                <c:pt idx="318615">
                  <c:v>39690</c:v>
                </c:pt>
                <c:pt idx="318616">
                  <c:v>39690</c:v>
                </c:pt>
                <c:pt idx="318617">
                  <c:v>39690</c:v>
                </c:pt>
                <c:pt idx="318618">
                  <c:v>39690</c:v>
                </c:pt>
                <c:pt idx="318619">
                  <c:v>39690</c:v>
                </c:pt>
                <c:pt idx="318620">
                  <c:v>39690</c:v>
                </c:pt>
                <c:pt idx="318621">
                  <c:v>39690</c:v>
                </c:pt>
                <c:pt idx="318622">
                  <c:v>39690</c:v>
                </c:pt>
                <c:pt idx="318623">
                  <c:v>39690</c:v>
                </c:pt>
                <c:pt idx="318624">
                  <c:v>39690</c:v>
                </c:pt>
                <c:pt idx="318625">
                  <c:v>39690</c:v>
                </c:pt>
                <c:pt idx="318626">
                  <c:v>39690</c:v>
                </c:pt>
                <c:pt idx="318627">
                  <c:v>39690</c:v>
                </c:pt>
                <c:pt idx="318628">
                  <c:v>39690</c:v>
                </c:pt>
                <c:pt idx="318629">
                  <c:v>39690</c:v>
                </c:pt>
                <c:pt idx="318630">
                  <c:v>39690</c:v>
                </c:pt>
                <c:pt idx="318631">
                  <c:v>39690</c:v>
                </c:pt>
                <c:pt idx="318632">
                  <c:v>39690</c:v>
                </c:pt>
                <c:pt idx="318633">
                  <c:v>39690</c:v>
                </c:pt>
                <c:pt idx="318634">
                  <c:v>39690</c:v>
                </c:pt>
                <c:pt idx="318635">
                  <c:v>39690</c:v>
                </c:pt>
                <c:pt idx="318636">
                  <c:v>39690</c:v>
                </c:pt>
                <c:pt idx="318637">
                  <c:v>39690</c:v>
                </c:pt>
                <c:pt idx="318638">
                  <c:v>39690</c:v>
                </c:pt>
                <c:pt idx="318639">
                  <c:v>39690</c:v>
                </c:pt>
                <c:pt idx="318640">
                  <c:v>39690</c:v>
                </c:pt>
                <c:pt idx="318641">
                  <c:v>39690</c:v>
                </c:pt>
                <c:pt idx="318642">
                  <c:v>39690</c:v>
                </c:pt>
                <c:pt idx="318643">
                  <c:v>39690</c:v>
                </c:pt>
                <c:pt idx="318644">
                  <c:v>39690</c:v>
                </c:pt>
                <c:pt idx="318645">
                  <c:v>39690</c:v>
                </c:pt>
                <c:pt idx="318646">
                  <c:v>39690</c:v>
                </c:pt>
                <c:pt idx="318647">
                  <c:v>39690</c:v>
                </c:pt>
                <c:pt idx="318648">
                  <c:v>39690</c:v>
                </c:pt>
                <c:pt idx="318649">
                  <c:v>39690</c:v>
                </c:pt>
                <c:pt idx="318650">
                  <c:v>39690</c:v>
                </c:pt>
                <c:pt idx="318651">
                  <c:v>39690</c:v>
                </c:pt>
                <c:pt idx="318652">
                  <c:v>39690</c:v>
                </c:pt>
                <c:pt idx="318653">
                  <c:v>39690</c:v>
                </c:pt>
                <c:pt idx="318654">
                  <c:v>39690</c:v>
                </c:pt>
                <c:pt idx="318655">
                  <c:v>39690</c:v>
                </c:pt>
                <c:pt idx="318656">
                  <c:v>39690</c:v>
                </c:pt>
                <c:pt idx="318657">
                  <c:v>39690</c:v>
                </c:pt>
                <c:pt idx="318658">
                  <c:v>39690</c:v>
                </c:pt>
                <c:pt idx="318659">
                  <c:v>39690</c:v>
                </c:pt>
                <c:pt idx="318660">
                  <c:v>39690</c:v>
                </c:pt>
                <c:pt idx="318661">
                  <c:v>39690</c:v>
                </c:pt>
                <c:pt idx="318662">
                  <c:v>39690</c:v>
                </c:pt>
                <c:pt idx="318663">
                  <c:v>39690</c:v>
                </c:pt>
                <c:pt idx="318664">
                  <c:v>39690</c:v>
                </c:pt>
                <c:pt idx="318665">
                  <c:v>39690</c:v>
                </c:pt>
                <c:pt idx="318666">
                  <c:v>39690</c:v>
                </c:pt>
                <c:pt idx="318667">
                  <c:v>39690</c:v>
                </c:pt>
                <c:pt idx="318668">
                  <c:v>39690</c:v>
                </c:pt>
                <c:pt idx="318669">
                  <c:v>39690</c:v>
                </c:pt>
                <c:pt idx="318670">
                  <c:v>39690</c:v>
                </c:pt>
                <c:pt idx="318671">
                  <c:v>39690</c:v>
                </c:pt>
                <c:pt idx="318672">
                  <c:v>39690</c:v>
                </c:pt>
                <c:pt idx="318673">
                  <c:v>39690</c:v>
                </c:pt>
                <c:pt idx="318674">
                  <c:v>39690</c:v>
                </c:pt>
                <c:pt idx="318675">
                  <c:v>39690</c:v>
                </c:pt>
                <c:pt idx="318676">
                  <c:v>39690</c:v>
                </c:pt>
                <c:pt idx="318677">
                  <c:v>39690</c:v>
                </c:pt>
                <c:pt idx="318678">
                  <c:v>39690</c:v>
                </c:pt>
                <c:pt idx="318679">
                  <c:v>39690</c:v>
                </c:pt>
                <c:pt idx="318680">
                  <c:v>39690</c:v>
                </c:pt>
                <c:pt idx="318681">
                  <c:v>39690</c:v>
                </c:pt>
                <c:pt idx="318682">
                  <c:v>39690</c:v>
                </c:pt>
                <c:pt idx="318683">
                  <c:v>39690</c:v>
                </c:pt>
                <c:pt idx="318684">
                  <c:v>39690</c:v>
                </c:pt>
                <c:pt idx="318685">
                  <c:v>39690</c:v>
                </c:pt>
                <c:pt idx="318686">
                  <c:v>39690</c:v>
                </c:pt>
                <c:pt idx="318687">
                  <c:v>39690</c:v>
                </c:pt>
                <c:pt idx="318688">
                  <c:v>39690</c:v>
                </c:pt>
                <c:pt idx="318689">
                  <c:v>39690</c:v>
                </c:pt>
                <c:pt idx="318690">
                  <c:v>39690</c:v>
                </c:pt>
                <c:pt idx="318691">
                  <c:v>39690</c:v>
                </c:pt>
                <c:pt idx="318692">
                  <c:v>39690</c:v>
                </c:pt>
                <c:pt idx="318693">
                  <c:v>39690</c:v>
                </c:pt>
                <c:pt idx="318694">
                  <c:v>39690</c:v>
                </c:pt>
                <c:pt idx="318695">
                  <c:v>39690</c:v>
                </c:pt>
                <c:pt idx="318696">
                  <c:v>39690</c:v>
                </c:pt>
                <c:pt idx="318697">
                  <c:v>39690</c:v>
                </c:pt>
                <c:pt idx="318698">
                  <c:v>39690</c:v>
                </c:pt>
                <c:pt idx="318699">
                  <c:v>39690</c:v>
                </c:pt>
                <c:pt idx="318700">
                  <c:v>39690</c:v>
                </c:pt>
                <c:pt idx="318701">
                  <c:v>39690</c:v>
                </c:pt>
                <c:pt idx="318702">
                  <c:v>39690</c:v>
                </c:pt>
                <c:pt idx="318703">
                  <c:v>39690</c:v>
                </c:pt>
                <c:pt idx="318704">
                  <c:v>39690</c:v>
                </c:pt>
                <c:pt idx="318705">
                  <c:v>39690</c:v>
                </c:pt>
                <c:pt idx="318706">
                  <c:v>39690</c:v>
                </c:pt>
                <c:pt idx="318707">
                  <c:v>39690</c:v>
                </c:pt>
                <c:pt idx="318708">
                  <c:v>39690</c:v>
                </c:pt>
                <c:pt idx="318709">
                  <c:v>39690</c:v>
                </c:pt>
                <c:pt idx="318710">
                  <c:v>39690</c:v>
                </c:pt>
                <c:pt idx="318711">
                  <c:v>39690</c:v>
                </c:pt>
                <c:pt idx="318712">
                  <c:v>39690</c:v>
                </c:pt>
                <c:pt idx="318713">
                  <c:v>39690</c:v>
                </c:pt>
                <c:pt idx="318714">
                  <c:v>39690</c:v>
                </c:pt>
                <c:pt idx="318715">
                  <c:v>39690</c:v>
                </c:pt>
                <c:pt idx="318716">
                  <c:v>39690</c:v>
                </c:pt>
                <c:pt idx="318717">
                  <c:v>39690</c:v>
                </c:pt>
                <c:pt idx="318718">
                  <c:v>39690</c:v>
                </c:pt>
                <c:pt idx="318719">
                  <c:v>39690</c:v>
                </c:pt>
                <c:pt idx="318720">
                  <c:v>39690</c:v>
                </c:pt>
                <c:pt idx="318721">
                  <c:v>39690</c:v>
                </c:pt>
                <c:pt idx="318722">
                  <c:v>39690</c:v>
                </c:pt>
                <c:pt idx="318723">
                  <c:v>39690</c:v>
                </c:pt>
                <c:pt idx="318724">
                  <c:v>39690</c:v>
                </c:pt>
                <c:pt idx="318725">
                  <c:v>39690</c:v>
                </c:pt>
                <c:pt idx="318726">
                  <c:v>39690</c:v>
                </c:pt>
                <c:pt idx="318727">
                  <c:v>39690</c:v>
                </c:pt>
                <c:pt idx="318728">
                  <c:v>39690</c:v>
                </c:pt>
                <c:pt idx="318729">
                  <c:v>39690</c:v>
                </c:pt>
                <c:pt idx="318730">
                  <c:v>39690</c:v>
                </c:pt>
                <c:pt idx="318731">
                  <c:v>39690</c:v>
                </c:pt>
                <c:pt idx="318732">
                  <c:v>39690</c:v>
                </c:pt>
                <c:pt idx="318733">
                  <c:v>39690</c:v>
                </c:pt>
                <c:pt idx="318734">
                  <c:v>39690</c:v>
                </c:pt>
                <c:pt idx="318735">
                  <c:v>39690</c:v>
                </c:pt>
                <c:pt idx="318736">
                  <c:v>39690</c:v>
                </c:pt>
                <c:pt idx="318737">
                  <c:v>39690</c:v>
                </c:pt>
                <c:pt idx="318738">
                  <c:v>39690</c:v>
                </c:pt>
                <c:pt idx="318739">
                  <c:v>39690</c:v>
                </c:pt>
                <c:pt idx="318740">
                  <c:v>39690</c:v>
                </c:pt>
                <c:pt idx="318741">
                  <c:v>39690</c:v>
                </c:pt>
                <c:pt idx="318742">
                  <c:v>39690</c:v>
                </c:pt>
                <c:pt idx="318743">
                  <c:v>39690</c:v>
                </c:pt>
                <c:pt idx="318744">
                  <c:v>39690</c:v>
                </c:pt>
                <c:pt idx="318745">
                  <c:v>39690</c:v>
                </c:pt>
                <c:pt idx="318746">
                  <c:v>39690</c:v>
                </c:pt>
                <c:pt idx="318747">
                  <c:v>39690</c:v>
                </c:pt>
                <c:pt idx="318748">
                  <c:v>39690</c:v>
                </c:pt>
                <c:pt idx="318749">
                  <c:v>39690</c:v>
                </c:pt>
                <c:pt idx="318750">
                  <c:v>39690</c:v>
                </c:pt>
                <c:pt idx="318751">
                  <c:v>39690</c:v>
                </c:pt>
                <c:pt idx="318752">
                  <c:v>39690</c:v>
                </c:pt>
                <c:pt idx="318753">
                  <c:v>39690</c:v>
                </c:pt>
                <c:pt idx="318754">
                  <c:v>39690</c:v>
                </c:pt>
                <c:pt idx="318755">
                  <c:v>39690</c:v>
                </c:pt>
                <c:pt idx="318756">
                  <c:v>39690</c:v>
                </c:pt>
                <c:pt idx="318757">
                  <c:v>39690</c:v>
                </c:pt>
                <c:pt idx="318758">
                  <c:v>39690</c:v>
                </c:pt>
                <c:pt idx="318759">
                  <c:v>39690</c:v>
                </c:pt>
                <c:pt idx="318760">
                  <c:v>39690</c:v>
                </c:pt>
                <c:pt idx="318761">
                  <c:v>39690</c:v>
                </c:pt>
                <c:pt idx="318762">
                  <c:v>39690</c:v>
                </c:pt>
                <c:pt idx="318763">
                  <c:v>39690</c:v>
                </c:pt>
                <c:pt idx="318764">
                  <c:v>39690</c:v>
                </c:pt>
                <c:pt idx="318765">
                  <c:v>39690</c:v>
                </c:pt>
                <c:pt idx="318766">
                  <c:v>39690</c:v>
                </c:pt>
                <c:pt idx="318767">
                  <c:v>39690</c:v>
                </c:pt>
                <c:pt idx="318768">
                  <c:v>39690</c:v>
                </c:pt>
                <c:pt idx="318769">
                  <c:v>39690</c:v>
                </c:pt>
                <c:pt idx="318770">
                  <c:v>39690</c:v>
                </c:pt>
                <c:pt idx="318771">
                  <c:v>39690</c:v>
                </c:pt>
                <c:pt idx="318772">
                  <c:v>39690</c:v>
                </c:pt>
                <c:pt idx="318773">
                  <c:v>39690</c:v>
                </c:pt>
                <c:pt idx="318774">
                  <c:v>39690</c:v>
                </c:pt>
                <c:pt idx="318775">
                  <c:v>39690</c:v>
                </c:pt>
                <c:pt idx="318776">
                  <c:v>39690</c:v>
                </c:pt>
                <c:pt idx="318777">
                  <c:v>39690</c:v>
                </c:pt>
                <c:pt idx="318778">
                  <c:v>39690</c:v>
                </c:pt>
                <c:pt idx="318779">
                  <c:v>39690</c:v>
                </c:pt>
                <c:pt idx="318780">
                  <c:v>39690</c:v>
                </c:pt>
                <c:pt idx="318781">
                  <c:v>39690</c:v>
                </c:pt>
                <c:pt idx="318782">
                  <c:v>39690</c:v>
                </c:pt>
                <c:pt idx="318783">
                  <c:v>39690</c:v>
                </c:pt>
                <c:pt idx="318784">
                  <c:v>39690</c:v>
                </c:pt>
                <c:pt idx="318785">
                  <c:v>39690</c:v>
                </c:pt>
                <c:pt idx="318786">
                  <c:v>39690</c:v>
                </c:pt>
                <c:pt idx="318787">
                  <c:v>39690</c:v>
                </c:pt>
                <c:pt idx="318788">
                  <c:v>39690</c:v>
                </c:pt>
                <c:pt idx="318789">
                  <c:v>39690</c:v>
                </c:pt>
                <c:pt idx="318790">
                  <c:v>39690</c:v>
                </c:pt>
                <c:pt idx="318791">
                  <c:v>39690</c:v>
                </c:pt>
                <c:pt idx="318792">
                  <c:v>39690</c:v>
                </c:pt>
                <c:pt idx="318793">
                  <c:v>39690</c:v>
                </c:pt>
                <c:pt idx="318794">
                  <c:v>39690</c:v>
                </c:pt>
                <c:pt idx="318795">
                  <c:v>39690</c:v>
                </c:pt>
                <c:pt idx="318796">
                  <c:v>39690</c:v>
                </c:pt>
                <c:pt idx="318797">
                  <c:v>39690</c:v>
                </c:pt>
                <c:pt idx="318798">
                  <c:v>39690</c:v>
                </c:pt>
                <c:pt idx="318799">
                  <c:v>39690</c:v>
                </c:pt>
                <c:pt idx="318800">
                  <c:v>39690</c:v>
                </c:pt>
                <c:pt idx="318801">
                  <c:v>39690</c:v>
                </c:pt>
                <c:pt idx="318802">
                  <c:v>39690</c:v>
                </c:pt>
                <c:pt idx="318803">
                  <c:v>39690</c:v>
                </c:pt>
                <c:pt idx="318804">
                  <c:v>39690</c:v>
                </c:pt>
                <c:pt idx="318805">
                  <c:v>39690</c:v>
                </c:pt>
                <c:pt idx="318806">
                  <c:v>39690</c:v>
                </c:pt>
                <c:pt idx="318807">
                  <c:v>39690</c:v>
                </c:pt>
                <c:pt idx="318808">
                  <c:v>39690</c:v>
                </c:pt>
                <c:pt idx="318809">
                  <c:v>39690</c:v>
                </c:pt>
                <c:pt idx="318810">
                  <c:v>39690</c:v>
                </c:pt>
                <c:pt idx="318811">
                  <c:v>39690</c:v>
                </c:pt>
                <c:pt idx="318812">
                  <c:v>39690</c:v>
                </c:pt>
                <c:pt idx="318813">
                  <c:v>39690</c:v>
                </c:pt>
                <c:pt idx="318814">
                  <c:v>39690</c:v>
                </c:pt>
                <c:pt idx="318815">
                  <c:v>39690</c:v>
                </c:pt>
                <c:pt idx="318816">
                  <c:v>39690</c:v>
                </c:pt>
                <c:pt idx="318817">
                  <c:v>39690</c:v>
                </c:pt>
                <c:pt idx="318818">
                  <c:v>39690</c:v>
                </c:pt>
                <c:pt idx="318819">
                  <c:v>39690</c:v>
                </c:pt>
                <c:pt idx="318820">
                  <c:v>39690</c:v>
                </c:pt>
                <c:pt idx="318821">
                  <c:v>39690</c:v>
                </c:pt>
                <c:pt idx="318822">
                  <c:v>39690</c:v>
                </c:pt>
                <c:pt idx="318823">
                  <c:v>39690</c:v>
                </c:pt>
                <c:pt idx="318824">
                  <c:v>39690</c:v>
                </c:pt>
                <c:pt idx="318825">
                  <c:v>39690</c:v>
                </c:pt>
                <c:pt idx="318826">
                  <c:v>39690</c:v>
                </c:pt>
                <c:pt idx="318827">
                  <c:v>39690</c:v>
                </c:pt>
                <c:pt idx="318828">
                  <c:v>39690</c:v>
                </c:pt>
                <c:pt idx="318829">
                  <c:v>39690</c:v>
                </c:pt>
                <c:pt idx="318830">
                  <c:v>39690</c:v>
                </c:pt>
                <c:pt idx="318831">
                  <c:v>39690</c:v>
                </c:pt>
                <c:pt idx="318832">
                  <c:v>39690</c:v>
                </c:pt>
                <c:pt idx="318833">
                  <c:v>39690</c:v>
                </c:pt>
                <c:pt idx="318834">
                  <c:v>39690</c:v>
                </c:pt>
                <c:pt idx="318835">
                  <c:v>39690</c:v>
                </c:pt>
                <c:pt idx="318836">
                  <c:v>39690</c:v>
                </c:pt>
                <c:pt idx="318837">
                  <c:v>39690</c:v>
                </c:pt>
                <c:pt idx="318838">
                  <c:v>39690</c:v>
                </c:pt>
                <c:pt idx="318839">
                  <c:v>39690</c:v>
                </c:pt>
                <c:pt idx="318840">
                  <c:v>39690</c:v>
                </c:pt>
                <c:pt idx="318841">
                  <c:v>39690</c:v>
                </c:pt>
                <c:pt idx="318842">
                  <c:v>39690</c:v>
                </c:pt>
                <c:pt idx="318843">
                  <c:v>39690</c:v>
                </c:pt>
                <c:pt idx="318844">
                  <c:v>39690</c:v>
                </c:pt>
                <c:pt idx="318845">
                  <c:v>39690</c:v>
                </c:pt>
                <c:pt idx="318846">
                  <c:v>39690</c:v>
                </c:pt>
                <c:pt idx="318847">
                  <c:v>39690</c:v>
                </c:pt>
                <c:pt idx="318848">
                  <c:v>39690</c:v>
                </c:pt>
                <c:pt idx="318849">
                  <c:v>39690</c:v>
                </c:pt>
                <c:pt idx="318850">
                  <c:v>39690</c:v>
                </c:pt>
                <c:pt idx="318851">
                  <c:v>39690</c:v>
                </c:pt>
                <c:pt idx="318852">
                  <c:v>39690</c:v>
                </c:pt>
                <c:pt idx="318853">
                  <c:v>39690</c:v>
                </c:pt>
                <c:pt idx="318854">
                  <c:v>39690</c:v>
                </c:pt>
                <c:pt idx="318855">
                  <c:v>39690</c:v>
                </c:pt>
                <c:pt idx="318856">
                  <c:v>39690</c:v>
                </c:pt>
                <c:pt idx="318857">
                  <c:v>39690</c:v>
                </c:pt>
                <c:pt idx="318858">
                  <c:v>39690</c:v>
                </c:pt>
                <c:pt idx="318859">
                  <c:v>39690</c:v>
                </c:pt>
                <c:pt idx="318860">
                  <c:v>39690</c:v>
                </c:pt>
                <c:pt idx="318861">
                  <c:v>39690</c:v>
                </c:pt>
                <c:pt idx="318862">
                  <c:v>39690</c:v>
                </c:pt>
                <c:pt idx="318863">
                  <c:v>39690</c:v>
                </c:pt>
                <c:pt idx="318864">
                  <c:v>39690</c:v>
                </c:pt>
                <c:pt idx="318865">
                  <c:v>39690</c:v>
                </c:pt>
                <c:pt idx="318866">
                  <c:v>39690</c:v>
                </c:pt>
                <c:pt idx="318867">
                  <c:v>39690</c:v>
                </c:pt>
                <c:pt idx="318868">
                  <c:v>39690</c:v>
                </c:pt>
                <c:pt idx="318869">
                  <c:v>39690</c:v>
                </c:pt>
                <c:pt idx="318870">
                  <c:v>39690</c:v>
                </c:pt>
                <c:pt idx="318871">
                  <c:v>39690</c:v>
                </c:pt>
                <c:pt idx="318872">
                  <c:v>39690</c:v>
                </c:pt>
                <c:pt idx="318873">
                  <c:v>39690</c:v>
                </c:pt>
                <c:pt idx="318874">
                  <c:v>39690</c:v>
                </c:pt>
                <c:pt idx="318875">
                  <c:v>39690</c:v>
                </c:pt>
                <c:pt idx="318876">
                  <c:v>39690</c:v>
                </c:pt>
                <c:pt idx="318877">
                  <c:v>39690</c:v>
                </c:pt>
                <c:pt idx="318878">
                  <c:v>39690</c:v>
                </c:pt>
                <c:pt idx="318879">
                  <c:v>39690</c:v>
                </c:pt>
                <c:pt idx="318880">
                  <c:v>39690</c:v>
                </c:pt>
                <c:pt idx="318881">
                  <c:v>39690</c:v>
                </c:pt>
                <c:pt idx="318882">
                  <c:v>39690</c:v>
                </c:pt>
                <c:pt idx="318883">
                  <c:v>39690</c:v>
                </c:pt>
                <c:pt idx="318884">
                  <c:v>39690</c:v>
                </c:pt>
                <c:pt idx="318885">
                  <c:v>39690</c:v>
                </c:pt>
                <c:pt idx="318886">
                  <c:v>39690</c:v>
                </c:pt>
                <c:pt idx="318887">
                  <c:v>39690</c:v>
                </c:pt>
                <c:pt idx="318888">
                  <c:v>39690</c:v>
                </c:pt>
                <c:pt idx="318889">
                  <c:v>39690</c:v>
                </c:pt>
                <c:pt idx="318890">
                  <c:v>39690</c:v>
                </c:pt>
                <c:pt idx="318891">
                  <c:v>39690</c:v>
                </c:pt>
                <c:pt idx="318892">
                  <c:v>39690</c:v>
                </c:pt>
                <c:pt idx="318893">
                  <c:v>39690</c:v>
                </c:pt>
                <c:pt idx="318894">
                  <c:v>39690</c:v>
                </c:pt>
                <c:pt idx="318895">
                  <c:v>39690</c:v>
                </c:pt>
                <c:pt idx="318896">
                  <c:v>39690</c:v>
                </c:pt>
                <c:pt idx="318897">
                  <c:v>39690</c:v>
                </c:pt>
                <c:pt idx="318898">
                  <c:v>39690</c:v>
                </c:pt>
                <c:pt idx="318899">
                  <c:v>39690</c:v>
                </c:pt>
                <c:pt idx="318900">
                  <c:v>39690</c:v>
                </c:pt>
                <c:pt idx="318901">
                  <c:v>39690</c:v>
                </c:pt>
                <c:pt idx="318902">
                  <c:v>39690</c:v>
                </c:pt>
                <c:pt idx="318903">
                  <c:v>39690</c:v>
                </c:pt>
                <c:pt idx="318904">
                  <c:v>39690</c:v>
                </c:pt>
                <c:pt idx="318905">
                  <c:v>39690</c:v>
                </c:pt>
                <c:pt idx="318906">
                  <c:v>39690</c:v>
                </c:pt>
                <c:pt idx="318907">
                  <c:v>39690</c:v>
                </c:pt>
                <c:pt idx="318908">
                  <c:v>39690</c:v>
                </c:pt>
                <c:pt idx="318909">
                  <c:v>39690</c:v>
                </c:pt>
                <c:pt idx="318910">
                  <c:v>39690</c:v>
                </c:pt>
                <c:pt idx="318911">
                  <c:v>39690</c:v>
                </c:pt>
                <c:pt idx="318912">
                  <c:v>39690</c:v>
                </c:pt>
                <c:pt idx="318913">
                  <c:v>39690</c:v>
                </c:pt>
                <c:pt idx="318914">
                  <c:v>39690</c:v>
                </c:pt>
                <c:pt idx="318915">
                  <c:v>39690</c:v>
                </c:pt>
                <c:pt idx="318916">
                  <c:v>39690</c:v>
                </c:pt>
                <c:pt idx="318917">
                  <c:v>39690</c:v>
                </c:pt>
                <c:pt idx="318918">
                  <c:v>39690</c:v>
                </c:pt>
                <c:pt idx="318919">
                  <c:v>39690</c:v>
                </c:pt>
                <c:pt idx="318920">
                  <c:v>39690</c:v>
                </c:pt>
                <c:pt idx="318921">
                  <c:v>39690</c:v>
                </c:pt>
                <c:pt idx="318922">
                  <c:v>39690</c:v>
                </c:pt>
                <c:pt idx="318923">
                  <c:v>39690</c:v>
                </c:pt>
                <c:pt idx="318924">
                  <c:v>39690</c:v>
                </c:pt>
                <c:pt idx="318925">
                  <c:v>39690</c:v>
                </c:pt>
                <c:pt idx="318926">
                  <c:v>39690</c:v>
                </c:pt>
                <c:pt idx="318927">
                  <c:v>39690</c:v>
                </c:pt>
                <c:pt idx="318928">
                  <c:v>39690</c:v>
                </c:pt>
                <c:pt idx="318929">
                  <c:v>39690</c:v>
                </c:pt>
                <c:pt idx="318930">
                  <c:v>39690</c:v>
                </c:pt>
                <c:pt idx="318931">
                  <c:v>39690</c:v>
                </c:pt>
                <c:pt idx="318932">
                  <c:v>39690</c:v>
                </c:pt>
                <c:pt idx="318933">
                  <c:v>39690</c:v>
                </c:pt>
                <c:pt idx="318934">
                  <c:v>39690</c:v>
                </c:pt>
                <c:pt idx="318935">
                  <c:v>39690</c:v>
                </c:pt>
                <c:pt idx="318936">
                  <c:v>39690</c:v>
                </c:pt>
                <c:pt idx="318937">
                  <c:v>39690</c:v>
                </c:pt>
                <c:pt idx="318938">
                  <c:v>39690</c:v>
                </c:pt>
                <c:pt idx="318939">
                  <c:v>39690</c:v>
                </c:pt>
                <c:pt idx="318940">
                  <c:v>39690</c:v>
                </c:pt>
                <c:pt idx="318941">
                  <c:v>39690</c:v>
                </c:pt>
                <c:pt idx="318942">
                  <c:v>39690</c:v>
                </c:pt>
                <c:pt idx="318943">
                  <c:v>39690</c:v>
                </c:pt>
                <c:pt idx="318944">
                  <c:v>39690</c:v>
                </c:pt>
                <c:pt idx="318945">
                  <c:v>39690</c:v>
                </c:pt>
                <c:pt idx="318946">
                  <c:v>39690</c:v>
                </c:pt>
                <c:pt idx="318947">
                  <c:v>39690</c:v>
                </c:pt>
                <c:pt idx="318948">
                  <c:v>39690</c:v>
                </c:pt>
                <c:pt idx="318949">
                  <c:v>39690</c:v>
                </c:pt>
                <c:pt idx="318950">
                  <c:v>39690</c:v>
                </c:pt>
                <c:pt idx="318951">
                  <c:v>39690</c:v>
                </c:pt>
                <c:pt idx="318952">
                  <c:v>39690</c:v>
                </c:pt>
                <c:pt idx="318953">
                  <c:v>39690</c:v>
                </c:pt>
                <c:pt idx="318954">
                  <c:v>39690</c:v>
                </c:pt>
                <c:pt idx="318955">
                  <c:v>39690</c:v>
                </c:pt>
                <c:pt idx="318956">
                  <c:v>39690</c:v>
                </c:pt>
                <c:pt idx="318957">
                  <c:v>39690</c:v>
                </c:pt>
                <c:pt idx="318958">
                  <c:v>39690</c:v>
                </c:pt>
                <c:pt idx="318959">
                  <c:v>39690</c:v>
                </c:pt>
                <c:pt idx="318960">
                  <c:v>39690</c:v>
                </c:pt>
                <c:pt idx="318961">
                  <c:v>39690</c:v>
                </c:pt>
                <c:pt idx="318962">
                  <c:v>39690</c:v>
                </c:pt>
                <c:pt idx="318963">
                  <c:v>39690</c:v>
                </c:pt>
                <c:pt idx="318964">
                  <c:v>39690</c:v>
                </c:pt>
                <c:pt idx="318965">
                  <c:v>39690</c:v>
                </c:pt>
                <c:pt idx="318966">
                  <c:v>39690</c:v>
                </c:pt>
                <c:pt idx="318967">
                  <c:v>39690</c:v>
                </c:pt>
                <c:pt idx="318968">
                  <c:v>39690</c:v>
                </c:pt>
                <c:pt idx="318969">
                  <c:v>39690</c:v>
                </c:pt>
                <c:pt idx="318970">
                  <c:v>39690</c:v>
                </c:pt>
                <c:pt idx="318971">
                  <c:v>39690</c:v>
                </c:pt>
                <c:pt idx="318972">
                  <c:v>39690</c:v>
                </c:pt>
                <c:pt idx="318973">
                  <c:v>39690</c:v>
                </c:pt>
                <c:pt idx="318974">
                  <c:v>39690</c:v>
                </c:pt>
                <c:pt idx="318975">
                  <c:v>39690</c:v>
                </c:pt>
                <c:pt idx="318976">
                  <c:v>39690</c:v>
                </c:pt>
                <c:pt idx="318977">
                  <c:v>39690</c:v>
                </c:pt>
                <c:pt idx="318978">
                  <c:v>39690</c:v>
                </c:pt>
                <c:pt idx="318979">
                  <c:v>39690</c:v>
                </c:pt>
                <c:pt idx="318980">
                  <c:v>39690</c:v>
                </c:pt>
                <c:pt idx="318981">
                  <c:v>39690</c:v>
                </c:pt>
                <c:pt idx="318982">
                  <c:v>39690</c:v>
                </c:pt>
                <c:pt idx="318983">
                  <c:v>39690</c:v>
                </c:pt>
                <c:pt idx="318984">
                  <c:v>39690</c:v>
                </c:pt>
                <c:pt idx="318985">
                  <c:v>39690</c:v>
                </c:pt>
                <c:pt idx="318986">
                  <c:v>39690</c:v>
                </c:pt>
                <c:pt idx="318987">
                  <c:v>39690</c:v>
                </c:pt>
                <c:pt idx="318988">
                  <c:v>39690</c:v>
                </c:pt>
                <c:pt idx="318989">
                  <c:v>39690</c:v>
                </c:pt>
                <c:pt idx="318990">
                  <c:v>39690</c:v>
                </c:pt>
                <c:pt idx="318991">
                  <c:v>39690</c:v>
                </c:pt>
                <c:pt idx="318992">
                  <c:v>39690</c:v>
                </c:pt>
                <c:pt idx="318993">
                  <c:v>39690</c:v>
                </c:pt>
                <c:pt idx="318994">
                  <c:v>39690</c:v>
                </c:pt>
                <c:pt idx="318995">
                  <c:v>39690</c:v>
                </c:pt>
                <c:pt idx="318996">
                  <c:v>39690</c:v>
                </c:pt>
                <c:pt idx="318997">
                  <c:v>39690</c:v>
                </c:pt>
                <c:pt idx="318998">
                  <c:v>39690</c:v>
                </c:pt>
                <c:pt idx="318999">
                  <c:v>39690</c:v>
                </c:pt>
                <c:pt idx="319000">
                  <c:v>39690</c:v>
                </c:pt>
                <c:pt idx="319001">
                  <c:v>39690</c:v>
                </c:pt>
                <c:pt idx="319002">
                  <c:v>39690</c:v>
                </c:pt>
                <c:pt idx="319003">
                  <c:v>39690</c:v>
                </c:pt>
                <c:pt idx="319004">
                  <c:v>39690</c:v>
                </c:pt>
                <c:pt idx="319005">
                  <c:v>39690</c:v>
                </c:pt>
                <c:pt idx="319006">
                  <c:v>39690</c:v>
                </c:pt>
                <c:pt idx="319007">
                  <c:v>39690</c:v>
                </c:pt>
                <c:pt idx="319008">
                  <c:v>39690</c:v>
                </c:pt>
                <c:pt idx="319009">
                  <c:v>39690</c:v>
                </c:pt>
                <c:pt idx="319010">
                  <c:v>39690</c:v>
                </c:pt>
                <c:pt idx="319011">
                  <c:v>39690</c:v>
                </c:pt>
                <c:pt idx="319012">
                  <c:v>39690</c:v>
                </c:pt>
                <c:pt idx="319013">
                  <c:v>39690</c:v>
                </c:pt>
                <c:pt idx="319014">
                  <c:v>39690</c:v>
                </c:pt>
                <c:pt idx="319015">
                  <c:v>39690</c:v>
                </c:pt>
                <c:pt idx="319016">
                  <c:v>39690</c:v>
                </c:pt>
                <c:pt idx="319017">
                  <c:v>39690</c:v>
                </c:pt>
                <c:pt idx="319018">
                  <c:v>39690</c:v>
                </c:pt>
                <c:pt idx="319019">
                  <c:v>39690</c:v>
                </c:pt>
                <c:pt idx="319020">
                  <c:v>39690</c:v>
                </c:pt>
                <c:pt idx="319021">
                  <c:v>39690</c:v>
                </c:pt>
                <c:pt idx="319022">
                  <c:v>39690</c:v>
                </c:pt>
                <c:pt idx="319023">
                  <c:v>39690</c:v>
                </c:pt>
                <c:pt idx="319024">
                  <c:v>39690</c:v>
                </c:pt>
                <c:pt idx="319025">
                  <c:v>39690</c:v>
                </c:pt>
                <c:pt idx="319026">
                  <c:v>39690</c:v>
                </c:pt>
                <c:pt idx="319027">
                  <c:v>39690</c:v>
                </c:pt>
                <c:pt idx="319028">
                  <c:v>39690</c:v>
                </c:pt>
                <c:pt idx="319029">
                  <c:v>39690</c:v>
                </c:pt>
                <c:pt idx="319030">
                  <c:v>39690</c:v>
                </c:pt>
                <c:pt idx="319031">
                  <c:v>39690</c:v>
                </c:pt>
                <c:pt idx="319032">
                  <c:v>39690</c:v>
                </c:pt>
                <c:pt idx="319033">
                  <c:v>39690</c:v>
                </c:pt>
                <c:pt idx="319034">
                  <c:v>39690</c:v>
                </c:pt>
                <c:pt idx="319035">
                  <c:v>39690</c:v>
                </c:pt>
                <c:pt idx="319036">
                  <c:v>39690</c:v>
                </c:pt>
                <c:pt idx="319037">
                  <c:v>39690</c:v>
                </c:pt>
                <c:pt idx="319038">
                  <c:v>39690</c:v>
                </c:pt>
                <c:pt idx="319039">
                  <c:v>39690</c:v>
                </c:pt>
                <c:pt idx="319040">
                  <c:v>39690</c:v>
                </c:pt>
                <c:pt idx="319041">
                  <c:v>39690</c:v>
                </c:pt>
                <c:pt idx="319042">
                  <c:v>39690</c:v>
                </c:pt>
                <c:pt idx="319043">
                  <c:v>39690</c:v>
                </c:pt>
                <c:pt idx="319044">
                  <c:v>39690</c:v>
                </c:pt>
                <c:pt idx="319045">
                  <c:v>39690</c:v>
                </c:pt>
                <c:pt idx="319046">
                  <c:v>39690</c:v>
                </c:pt>
                <c:pt idx="319047">
                  <c:v>39690</c:v>
                </c:pt>
                <c:pt idx="319048">
                  <c:v>39690</c:v>
                </c:pt>
                <c:pt idx="319049">
                  <c:v>39690</c:v>
                </c:pt>
                <c:pt idx="319050">
                  <c:v>39690</c:v>
                </c:pt>
                <c:pt idx="319051">
                  <c:v>39690</c:v>
                </c:pt>
                <c:pt idx="319052">
                  <c:v>39690</c:v>
                </c:pt>
                <c:pt idx="319053">
                  <c:v>39690</c:v>
                </c:pt>
                <c:pt idx="319054">
                  <c:v>39690</c:v>
                </c:pt>
                <c:pt idx="319055">
                  <c:v>39690</c:v>
                </c:pt>
                <c:pt idx="319056">
                  <c:v>39690</c:v>
                </c:pt>
                <c:pt idx="319057">
                  <c:v>39690</c:v>
                </c:pt>
                <c:pt idx="319058">
                  <c:v>39690</c:v>
                </c:pt>
                <c:pt idx="319059">
                  <c:v>39690</c:v>
                </c:pt>
                <c:pt idx="319060">
                  <c:v>39690</c:v>
                </c:pt>
                <c:pt idx="319061">
                  <c:v>39690</c:v>
                </c:pt>
                <c:pt idx="319062">
                  <c:v>39690</c:v>
                </c:pt>
                <c:pt idx="319063">
                  <c:v>39690</c:v>
                </c:pt>
                <c:pt idx="319064">
                  <c:v>39690</c:v>
                </c:pt>
                <c:pt idx="319065">
                  <c:v>39690</c:v>
                </c:pt>
                <c:pt idx="319066">
                  <c:v>39690</c:v>
                </c:pt>
                <c:pt idx="319067">
                  <c:v>39690</c:v>
                </c:pt>
                <c:pt idx="319068">
                  <c:v>39690</c:v>
                </c:pt>
                <c:pt idx="319069">
                  <c:v>39690</c:v>
                </c:pt>
                <c:pt idx="319070">
                  <c:v>39690</c:v>
                </c:pt>
                <c:pt idx="319071">
                  <c:v>39690</c:v>
                </c:pt>
                <c:pt idx="319072">
                  <c:v>39690</c:v>
                </c:pt>
                <c:pt idx="319073">
                  <c:v>39690</c:v>
                </c:pt>
                <c:pt idx="319074">
                  <c:v>39690</c:v>
                </c:pt>
                <c:pt idx="319075">
                  <c:v>39690</c:v>
                </c:pt>
                <c:pt idx="319076">
                  <c:v>39690</c:v>
                </c:pt>
                <c:pt idx="319077">
                  <c:v>39690</c:v>
                </c:pt>
                <c:pt idx="319078">
                  <c:v>39690</c:v>
                </c:pt>
                <c:pt idx="319079">
                  <c:v>39690</c:v>
                </c:pt>
                <c:pt idx="319080">
                  <c:v>39690</c:v>
                </c:pt>
                <c:pt idx="319081">
                  <c:v>39690</c:v>
                </c:pt>
                <c:pt idx="319082">
                  <c:v>39690</c:v>
                </c:pt>
                <c:pt idx="319083">
                  <c:v>39690</c:v>
                </c:pt>
                <c:pt idx="319084">
                  <c:v>39690</c:v>
                </c:pt>
                <c:pt idx="319085">
                  <c:v>39690</c:v>
                </c:pt>
                <c:pt idx="319086">
                  <c:v>39690</c:v>
                </c:pt>
                <c:pt idx="319087">
                  <c:v>39690</c:v>
                </c:pt>
                <c:pt idx="319088">
                  <c:v>39690</c:v>
                </c:pt>
                <c:pt idx="319089">
                  <c:v>39690</c:v>
                </c:pt>
                <c:pt idx="319090">
                  <c:v>39690</c:v>
                </c:pt>
                <c:pt idx="319091">
                  <c:v>39690</c:v>
                </c:pt>
                <c:pt idx="319092">
                  <c:v>39690</c:v>
                </c:pt>
                <c:pt idx="319093">
                  <c:v>39690</c:v>
                </c:pt>
                <c:pt idx="319094">
                  <c:v>39690</c:v>
                </c:pt>
                <c:pt idx="319095">
                  <c:v>39690</c:v>
                </c:pt>
                <c:pt idx="319096">
                  <c:v>39690</c:v>
                </c:pt>
                <c:pt idx="319097">
                  <c:v>39690</c:v>
                </c:pt>
                <c:pt idx="319098">
                  <c:v>39690</c:v>
                </c:pt>
                <c:pt idx="319099">
                  <c:v>39690</c:v>
                </c:pt>
                <c:pt idx="319100">
                  <c:v>39690</c:v>
                </c:pt>
                <c:pt idx="319101">
                  <c:v>39690</c:v>
                </c:pt>
                <c:pt idx="319102">
                  <c:v>39690</c:v>
                </c:pt>
                <c:pt idx="319103">
                  <c:v>39690</c:v>
                </c:pt>
                <c:pt idx="319104">
                  <c:v>39690</c:v>
                </c:pt>
                <c:pt idx="319105">
                  <c:v>39690</c:v>
                </c:pt>
                <c:pt idx="319106">
                  <c:v>39690</c:v>
                </c:pt>
                <c:pt idx="319107">
                  <c:v>39690</c:v>
                </c:pt>
                <c:pt idx="319108">
                  <c:v>39690</c:v>
                </c:pt>
                <c:pt idx="319109">
                  <c:v>39690</c:v>
                </c:pt>
                <c:pt idx="319110">
                  <c:v>39690</c:v>
                </c:pt>
                <c:pt idx="319111">
                  <c:v>39690</c:v>
                </c:pt>
                <c:pt idx="319112">
                  <c:v>39690</c:v>
                </c:pt>
                <c:pt idx="319113">
                  <c:v>39690</c:v>
                </c:pt>
                <c:pt idx="319114">
                  <c:v>39690</c:v>
                </c:pt>
                <c:pt idx="319115">
                  <c:v>39690</c:v>
                </c:pt>
                <c:pt idx="319116">
                  <c:v>39690</c:v>
                </c:pt>
                <c:pt idx="319117">
                  <c:v>39690</c:v>
                </c:pt>
                <c:pt idx="319118">
                  <c:v>39690</c:v>
                </c:pt>
                <c:pt idx="319119">
                  <c:v>39690</c:v>
                </c:pt>
                <c:pt idx="319120">
                  <c:v>39690</c:v>
                </c:pt>
                <c:pt idx="319121">
                  <c:v>39690</c:v>
                </c:pt>
                <c:pt idx="319122">
                  <c:v>39690</c:v>
                </c:pt>
                <c:pt idx="319123">
                  <c:v>39690</c:v>
                </c:pt>
                <c:pt idx="319124">
                  <c:v>39690</c:v>
                </c:pt>
                <c:pt idx="319125">
                  <c:v>39690</c:v>
                </c:pt>
                <c:pt idx="319126">
                  <c:v>39690</c:v>
                </c:pt>
                <c:pt idx="319127">
                  <c:v>39690</c:v>
                </c:pt>
                <c:pt idx="319128">
                  <c:v>39690</c:v>
                </c:pt>
                <c:pt idx="319129">
                  <c:v>39690</c:v>
                </c:pt>
                <c:pt idx="319130">
                  <c:v>39690</c:v>
                </c:pt>
                <c:pt idx="319131">
                  <c:v>39690</c:v>
                </c:pt>
                <c:pt idx="319132">
                  <c:v>39690</c:v>
                </c:pt>
                <c:pt idx="319133">
                  <c:v>39690</c:v>
                </c:pt>
                <c:pt idx="319134">
                  <c:v>39690</c:v>
                </c:pt>
                <c:pt idx="319135">
                  <c:v>39690</c:v>
                </c:pt>
                <c:pt idx="319136">
                  <c:v>39690</c:v>
                </c:pt>
                <c:pt idx="319137">
                  <c:v>39690</c:v>
                </c:pt>
                <c:pt idx="319138">
                  <c:v>39690</c:v>
                </c:pt>
                <c:pt idx="319139">
                  <c:v>39690</c:v>
                </c:pt>
                <c:pt idx="319140">
                  <c:v>39690</c:v>
                </c:pt>
                <c:pt idx="319141">
                  <c:v>39690</c:v>
                </c:pt>
                <c:pt idx="319142">
                  <c:v>39690</c:v>
                </c:pt>
                <c:pt idx="319143">
                  <c:v>39690</c:v>
                </c:pt>
                <c:pt idx="319144">
                  <c:v>39690</c:v>
                </c:pt>
                <c:pt idx="319145">
                  <c:v>39690</c:v>
                </c:pt>
                <c:pt idx="319146">
                  <c:v>39690</c:v>
                </c:pt>
                <c:pt idx="319147">
                  <c:v>39690</c:v>
                </c:pt>
                <c:pt idx="319148">
                  <c:v>39690</c:v>
                </c:pt>
                <c:pt idx="319149">
                  <c:v>39690</c:v>
                </c:pt>
                <c:pt idx="319150">
                  <c:v>39690</c:v>
                </c:pt>
                <c:pt idx="319151">
                  <c:v>39690</c:v>
                </c:pt>
                <c:pt idx="319152">
                  <c:v>39690</c:v>
                </c:pt>
                <c:pt idx="319153">
                  <c:v>39690</c:v>
                </c:pt>
                <c:pt idx="319154">
                  <c:v>39690</c:v>
                </c:pt>
                <c:pt idx="319155">
                  <c:v>39690</c:v>
                </c:pt>
                <c:pt idx="319156">
                  <c:v>39690</c:v>
                </c:pt>
                <c:pt idx="319157">
                  <c:v>39690</c:v>
                </c:pt>
                <c:pt idx="319158">
                  <c:v>39690</c:v>
                </c:pt>
                <c:pt idx="319159">
                  <c:v>39690</c:v>
                </c:pt>
                <c:pt idx="319160">
                  <c:v>39690</c:v>
                </c:pt>
                <c:pt idx="319161">
                  <c:v>39690</c:v>
                </c:pt>
                <c:pt idx="319162">
                  <c:v>39690</c:v>
                </c:pt>
                <c:pt idx="319163">
                  <c:v>39690</c:v>
                </c:pt>
                <c:pt idx="319164">
                  <c:v>39690</c:v>
                </c:pt>
                <c:pt idx="319165">
                  <c:v>39690</c:v>
                </c:pt>
                <c:pt idx="319166">
                  <c:v>39690</c:v>
                </c:pt>
                <c:pt idx="319167">
                  <c:v>39690</c:v>
                </c:pt>
                <c:pt idx="319168">
                  <c:v>39690</c:v>
                </c:pt>
                <c:pt idx="319169">
                  <c:v>39690</c:v>
                </c:pt>
                <c:pt idx="319170">
                  <c:v>39690</c:v>
                </c:pt>
                <c:pt idx="319171">
                  <c:v>39690</c:v>
                </c:pt>
                <c:pt idx="319172">
                  <c:v>39690</c:v>
                </c:pt>
                <c:pt idx="319173">
                  <c:v>39690</c:v>
                </c:pt>
                <c:pt idx="319174">
                  <c:v>39690</c:v>
                </c:pt>
                <c:pt idx="319175">
                  <c:v>39690</c:v>
                </c:pt>
                <c:pt idx="319176">
                  <c:v>39690</c:v>
                </c:pt>
                <c:pt idx="319177">
                  <c:v>39690</c:v>
                </c:pt>
                <c:pt idx="319178">
                  <c:v>39690</c:v>
                </c:pt>
                <c:pt idx="319179">
                  <c:v>39690</c:v>
                </c:pt>
                <c:pt idx="319180">
                  <c:v>39690</c:v>
                </c:pt>
                <c:pt idx="319181">
                  <c:v>39690</c:v>
                </c:pt>
                <c:pt idx="319182">
                  <c:v>39690</c:v>
                </c:pt>
                <c:pt idx="319183">
                  <c:v>39690</c:v>
                </c:pt>
                <c:pt idx="319184">
                  <c:v>39690</c:v>
                </c:pt>
                <c:pt idx="319185">
                  <c:v>39690</c:v>
                </c:pt>
                <c:pt idx="319186">
                  <c:v>39690</c:v>
                </c:pt>
                <c:pt idx="319187">
                  <c:v>39690</c:v>
                </c:pt>
                <c:pt idx="319188">
                  <c:v>39690</c:v>
                </c:pt>
                <c:pt idx="319189">
                  <c:v>39690</c:v>
                </c:pt>
                <c:pt idx="319190">
                  <c:v>39690</c:v>
                </c:pt>
                <c:pt idx="319191">
                  <c:v>39690</c:v>
                </c:pt>
                <c:pt idx="319192">
                  <c:v>39690</c:v>
                </c:pt>
                <c:pt idx="319193">
                  <c:v>39690</c:v>
                </c:pt>
                <c:pt idx="319194">
                  <c:v>39690</c:v>
                </c:pt>
                <c:pt idx="319195">
                  <c:v>39690</c:v>
                </c:pt>
                <c:pt idx="319196">
                  <c:v>39690</c:v>
                </c:pt>
                <c:pt idx="319197">
                  <c:v>39690</c:v>
                </c:pt>
                <c:pt idx="319198">
                  <c:v>39690</c:v>
                </c:pt>
                <c:pt idx="319199">
                  <c:v>39690</c:v>
                </c:pt>
                <c:pt idx="319200">
                  <c:v>39690</c:v>
                </c:pt>
                <c:pt idx="319201">
                  <c:v>39690</c:v>
                </c:pt>
                <c:pt idx="319202">
                  <c:v>39690</c:v>
                </c:pt>
                <c:pt idx="319203">
                  <c:v>39690</c:v>
                </c:pt>
                <c:pt idx="319204">
                  <c:v>39690</c:v>
                </c:pt>
                <c:pt idx="319205">
                  <c:v>39690</c:v>
                </c:pt>
                <c:pt idx="319206">
                  <c:v>39690</c:v>
                </c:pt>
                <c:pt idx="319207">
                  <c:v>39690</c:v>
                </c:pt>
                <c:pt idx="319208">
                  <c:v>39690</c:v>
                </c:pt>
                <c:pt idx="319209">
                  <c:v>39690</c:v>
                </c:pt>
                <c:pt idx="319210">
                  <c:v>39690</c:v>
                </c:pt>
                <c:pt idx="319211">
                  <c:v>39690</c:v>
                </c:pt>
                <c:pt idx="319212">
                  <c:v>39690</c:v>
                </c:pt>
                <c:pt idx="319213">
                  <c:v>39690</c:v>
                </c:pt>
                <c:pt idx="319214">
                  <c:v>39690</c:v>
                </c:pt>
                <c:pt idx="319215">
                  <c:v>39690</c:v>
                </c:pt>
                <c:pt idx="319216">
                  <c:v>39690</c:v>
                </c:pt>
                <c:pt idx="319217">
                  <c:v>39690</c:v>
                </c:pt>
                <c:pt idx="319218">
                  <c:v>39690</c:v>
                </c:pt>
                <c:pt idx="319219">
                  <c:v>39690</c:v>
                </c:pt>
                <c:pt idx="319220">
                  <c:v>39690</c:v>
                </c:pt>
                <c:pt idx="319221">
                  <c:v>39690</c:v>
                </c:pt>
                <c:pt idx="319222">
                  <c:v>39690</c:v>
                </c:pt>
                <c:pt idx="319223">
                  <c:v>39690</c:v>
                </c:pt>
                <c:pt idx="319224">
                  <c:v>39690</c:v>
                </c:pt>
                <c:pt idx="319225">
                  <c:v>39690</c:v>
                </c:pt>
                <c:pt idx="319226">
                  <c:v>39690</c:v>
                </c:pt>
                <c:pt idx="319227">
                  <c:v>39690</c:v>
                </c:pt>
                <c:pt idx="319228">
                  <c:v>39690</c:v>
                </c:pt>
                <c:pt idx="319229">
                  <c:v>39690</c:v>
                </c:pt>
                <c:pt idx="319230">
                  <c:v>39690</c:v>
                </c:pt>
                <c:pt idx="319231">
                  <c:v>39690</c:v>
                </c:pt>
                <c:pt idx="319232">
                  <c:v>39690</c:v>
                </c:pt>
                <c:pt idx="319233">
                  <c:v>39690</c:v>
                </c:pt>
                <c:pt idx="319234">
                  <c:v>39690</c:v>
                </c:pt>
                <c:pt idx="319235">
                  <c:v>39690</c:v>
                </c:pt>
                <c:pt idx="319236">
                  <c:v>39690</c:v>
                </c:pt>
                <c:pt idx="319237">
                  <c:v>39690</c:v>
                </c:pt>
                <c:pt idx="319238">
                  <c:v>39690</c:v>
                </c:pt>
                <c:pt idx="319239">
                  <c:v>39690</c:v>
                </c:pt>
                <c:pt idx="319240">
                  <c:v>39690</c:v>
                </c:pt>
                <c:pt idx="319241">
                  <c:v>39690</c:v>
                </c:pt>
                <c:pt idx="319242">
                  <c:v>39690</c:v>
                </c:pt>
                <c:pt idx="319243">
                  <c:v>39690</c:v>
                </c:pt>
                <c:pt idx="319244">
                  <c:v>39690</c:v>
                </c:pt>
                <c:pt idx="319245">
                  <c:v>39690</c:v>
                </c:pt>
                <c:pt idx="319246">
                  <c:v>39690</c:v>
                </c:pt>
                <c:pt idx="319247">
                  <c:v>39690</c:v>
                </c:pt>
                <c:pt idx="319248">
                  <c:v>39690</c:v>
                </c:pt>
                <c:pt idx="319249">
                  <c:v>39690</c:v>
                </c:pt>
                <c:pt idx="319250">
                  <c:v>39690</c:v>
                </c:pt>
                <c:pt idx="319251">
                  <c:v>39690</c:v>
                </c:pt>
                <c:pt idx="319252">
                  <c:v>39690</c:v>
                </c:pt>
                <c:pt idx="319253">
                  <c:v>39690</c:v>
                </c:pt>
                <c:pt idx="319254">
                  <c:v>39690</c:v>
                </c:pt>
                <c:pt idx="319255">
                  <c:v>39690</c:v>
                </c:pt>
                <c:pt idx="319256">
                  <c:v>39690</c:v>
                </c:pt>
                <c:pt idx="319257">
                  <c:v>39690</c:v>
                </c:pt>
                <c:pt idx="319258">
                  <c:v>39690</c:v>
                </c:pt>
                <c:pt idx="319259">
                  <c:v>39690</c:v>
                </c:pt>
                <c:pt idx="319260">
                  <c:v>39690</c:v>
                </c:pt>
                <c:pt idx="319261">
                  <c:v>39690</c:v>
                </c:pt>
                <c:pt idx="319262">
                  <c:v>39690</c:v>
                </c:pt>
                <c:pt idx="319263">
                  <c:v>39690</c:v>
                </c:pt>
                <c:pt idx="319264">
                  <c:v>39690</c:v>
                </c:pt>
                <c:pt idx="319265">
                  <c:v>39690</c:v>
                </c:pt>
                <c:pt idx="319266">
                  <c:v>39690</c:v>
                </c:pt>
                <c:pt idx="319267">
                  <c:v>39690</c:v>
                </c:pt>
                <c:pt idx="319268">
                  <c:v>39690</c:v>
                </c:pt>
                <c:pt idx="319269">
                  <c:v>39690</c:v>
                </c:pt>
                <c:pt idx="319270">
                  <c:v>39690</c:v>
                </c:pt>
                <c:pt idx="319271">
                  <c:v>39690</c:v>
                </c:pt>
                <c:pt idx="319272">
                  <c:v>39690</c:v>
                </c:pt>
                <c:pt idx="319273">
                  <c:v>39690</c:v>
                </c:pt>
                <c:pt idx="319274">
                  <c:v>39690</c:v>
                </c:pt>
                <c:pt idx="319275">
                  <c:v>39690</c:v>
                </c:pt>
                <c:pt idx="319276">
                  <c:v>39690</c:v>
                </c:pt>
                <c:pt idx="319277">
                  <c:v>39690</c:v>
                </c:pt>
                <c:pt idx="319278">
                  <c:v>39690</c:v>
                </c:pt>
                <c:pt idx="319279">
                  <c:v>39690</c:v>
                </c:pt>
                <c:pt idx="319280">
                  <c:v>39690</c:v>
                </c:pt>
                <c:pt idx="319281">
                  <c:v>39690</c:v>
                </c:pt>
                <c:pt idx="319282">
                  <c:v>39690</c:v>
                </c:pt>
                <c:pt idx="319283">
                  <c:v>39690</c:v>
                </c:pt>
                <c:pt idx="319284">
                  <c:v>39690</c:v>
                </c:pt>
                <c:pt idx="319285">
                  <c:v>39690</c:v>
                </c:pt>
                <c:pt idx="319286">
                  <c:v>39690</c:v>
                </c:pt>
                <c:pt idx="319287">
                  <c:v>39690</c:v>
                </c:pt>
                <c:pt idx="319288">
                  <c:v>39690</c:v>
                </c:pt>
                <c:pt idx="319289">
                  <c:v>39690</c:v>
                </c:pt>
                <c:pt idx="319290">
                  <c:v>39690</c:v>
                </c:pt>
                <c:pt idx="319291">
                  <c:v>39690</c:v>
                </c:pt>
                <c:pt idx="319292">
                  <c:v>39690</c:v>
                </c:pt>
                <c:pt idx="319293">
                  <c:v>39690</c:v>
                </c:pt>
                <c:pt idx="319294">
                  <c:v>39690</c:v>
                </c:pt>
                <c:pt idx="319295">
                  <c:v>39690</c:v>
                </c:pt>
                <c:pt idx="319296">
                  <c:v>39690</c:v>
                </c:pt>
                <c:pt idx="319297">
                  <c:v>39690</c:v>
                </c:pt>
                <c:pt idx="319298">
                  <c:v>39690</c:v>
                </c:pt>
                <c:pt idx="319299">
                  <c:v>39690</c:v>
                </c:pt>
                <c:pt idx="319300">
                  <c:v>39690</c:v>
                </c:pt>
                <c:pt idx="319301">
                  <c:v>39690</c:v>
                </c:pt>
                <c:pt idx="319302">
                  <c:v>39690</c:v>
                </c:pt>
                <c:pt idx="319303">
                  <c:v>39690</c:v>
                </c:pt>
                <c:pt idx="319304">
                  <c:v>39690</c:v>
                </c:pt>
                <c:pt idx="319305">
                  <c:v>39690</c:v>
                </c:pt>
                <c:pt idx="319306">
                  <c:v>39690</c:v>
                </c:pt>
                <c:pt idx="319307">
                  <c:v>39690</c:v>
                </c:pt>
                <c:pt idx="319308">
                  <c:v>39690</c:v>
                </c:pt>
                <c:pt idx="319309">
                  <c:v>39690</c:v>
                </c:pt>
                <c:pt idx="319310">
                  <c:v>39690</c:v>
                </c:pt>
                <c:pt idx="319311">
                  <c:v>39690</c:v>
                </c:pt>
                <c:pt idx="319312">
                  <c:v>39690</c:v>
                </c:pt>
                <c:pt idx="319313">
                  <c:v>39690</c:v>
                </c:pt>
                <c:pt idx="319314">
                  <c:v>39690</c:v>
                </c:pt>
                <c:pt idx="319315">
                  <c:v>39690</c:v>
                </c:pt>
                <c:pt idx="319316">
                  <c:v>39690</c:v>
                </c:pt>
                <c:pt idx="319317">
                  <c:v>39690</c:v>
                </c:pt>
                <c:pt idx="319318">
                  <c:v>39690</c:v>
                </c:pt>
                <c:pt idx="319319">
                  <c:v>39690</c:v>
                </c:pt>
                <c:pt idx="319320">
                  <c:v>39690</c:v>
                </c:pt>
                <c:pt idx="319321">
                  <c:v>39690</c:v>
                </c:pt>
                <c:pt idx="319322">
                  <c:v>39690</c:v>
                </c:pt>
                <c:pt idx="319323">
                  <c:v>39690</c:v>
                </c:pt>
                <c:pt idx="319324">
                  <c:v>39690</c:v>
                </c:pt>
                <c:pt idx="319325">
                  <c:v>39690</c:v>
                </c:pt>
                <c:pt idx="319326">
                  <c:v>39690</c:v>
                </c:pt>
                <c:pt idx="319327">
                  <c:v>39690</c:v>
                </c:pt>
                <c:pt idx="319328">
                  <c:v>39690</c:v>
                </c:pt>
                <c:pt idx="319329">
                  <c:v>39690</c:v>
                </c:pt>
                <c:pt idx="319330">
                  <c:v>39690</c:v>
                </c:pt>
                <c:pt idx="319331">
                  <c:v>39690</c:v>
                </c:pt>
                <c:pt idx="319332">
                  <c:v>39690</c:v>
                </c:pt>
                <c:pt idx="319333">
                  <c:v>39690</c:v>
                </c:pt>
                <c:pt idx="319334">
                  <c:v>39690</c:v>
                </c:pt>
                <c:pt idx="319335">
                  <c:v>39690</c:v>
                </c:pt>
                <c:pt idx="319336">
                  <c:v>39690</c:v>
                </c:pt>
                <c:pt idx="319337">
                  <c:v>39690</c:v>
                </c:pt>
                <c:pt idx="319338">
                  <c:v>39690</c:v>
                </c:pt>
                <c:pt idx="319339">
                  <c:v>39690</c:v>
                </c:pt>
                <c:pt idx="319340">
                  <c:v>39690</c:v>
                </c:pt>
                <c:pt idx="319341">
                  <c:v>39690</c:v>
                </c:pt>
                <c:pt idx="319342">
                  <c:v>39690</c:v>
                </c:pt>
                <c:pt idx="319343">
                  <c:v>39690</c:v>
                </c:pt>
                <c:pt idx="319344">
                  <c:v>39690</c:v>
                </c:pt>
                <c:pt idx="319345">
                  <c:v>39690</c:v>
                </c:pt>
                <c:pt idx="319346">
                  <c:v>39690</c:v>
                </c:pt>
                <c:pt idx="319347">
                  <c:v>39690</c:v>
                </c:pt>
                <c:pt idx="319348">
                  <c:v>39690</c:v>
                </c:pt>
                <c:pt idx="319349">
                  <c:v>39690</c:v>
                </c:pt>
                <c:pt idx="319350">
                  <c:v>39690</c:v>
                </c:pt>
                <c:pt idx="319351">
                  <c:v>39690</c:v>
                </c:pt>
                <c:pt idx="319352">
                  <c:v>39690</c:v>
                </c:pt>
                <c:pt idx="319353">
                  <c:v>39690</c:v>
                </c:pt>
                <c:pt idx="319354">
                  <c:v>39690</c:v>
                </c:pt>
                <c:pt idx="319355">
                  <c:v>39690</c:v>
                </c:pt>
                <c:pt idx="319356">
                  <c:v>39690</c:v>
                </c:pt>
                <c:pt idx="319357">
                  <c:v>39690</c:v>
                </c:pt>
                <c:pt idx="319358">
                  <c:v>39690</c:v>
                </c:pt>
                <c:pt idx="319359">
                  <c:v>39690</c:v>
                </c:pt>
                <c:pt idx="319360">
                  <c:v>39690</c:v>
                </c:pt>
                <c:pt idx="319361">
                  <c:v>39690</c:v>
                </c:pt>
                <c:pt idx="319362">
                  <c:v>39690</c:v>
                </c:pt>
                <c:pt idx="319363">
                  <c:v>39690</c:v>
                </c:pt>
                <c:pt idx="319364">
                  <c:v>39690</c:v>
                </c:pt>
                <c:pt idx="319365">
                  <c:v>39690</c:v>
                </c:pt>
                <c:pt idx="319366">
                  <c:v>39690</c:v>
                </c:pt>
                <c:pt idx="319367">
                  <c:v>39690</c:v>
                </c:pt>
                <c:pt idx="319368">
                  <c:v>39690</c:v>
                </c:pt>
                <c:pt idx="319369">
                  <c:v>39690</c:v>
                </c:pt>
                <c:pt idx="319370">
                  <c:v>39690</c:v>
                </c:pt>
                <c:pt idx="319371">
                  <c:v>39690</c:v>
                </c:pt>
                <c:pt idx="319372">
                  <c:v>39690</c:v>
                </c:pt>
                <c:pt idx="319373">
                  <c:v>39690</c:v>
                </c:pt>
                <c:pt idx="319374">
                  <c:v>39690</c:v>
                </c:pt>
                <c:pt idx="319375">
                  <c:v>39690</c:v>
                </c:pt>
                <c:pt idx="319376">
                  <c:v>39690</c:v>
                </c:pt>
                <c:pt idx="319377">
                  <c:v>39690</c:v>
                </c:pt>
                <c:pt idx="319378">
                  <c:v>39690</c:v>
                </c:pt>
                <c:pt idx="319379">
                  <c:v>39690</c:v>
                </c:pt>
                <c:pt idx="319380">
                  <c:v>39690</c:v>
                </c:pt>
                <c:pt idx="319381">
                  <c:v>39690</c:v>
                </c:pt>
                <c:pt idx="319382">
                  <c:v>39690</c:v>
                </c:pt>
                <c:pt idx="319383">
                  <c:v>39690</c:v>
                </c:pt>
                <c:pt idx="319384">
                  <c:v>39690</c:v>
                </c:pt>
                <c:pt idx="319385">
                  <c:v>39690</c:v>
                </c:pt>
                <c:pt idx="319386">
                  <c:v>39690</c:v>
                </c:pt>
                <c:pt idx="319387">
                  <c:v>39690</c:v>
                </c:pt>
                <c:pt idx="319388">
                  <c:v>39690</c:v>
                </c:pt>
                <c:pt idx="319389">
                  <c:v>39690</c:v>
                </c:pt>
                <c:pt idx="319390">
                  <c:v>39690</c:v>
                </c:pt>
                <c:pt idx="319391">
                  <c:v>39690</c:v>
                </c:pt>
                <c:pt idx="319392">
                  <c:v>39690</c:v>
                </c:pt>
                <c:pt idx="319393">
                  <c:v>39690</c:v>
                </c:pt>
                <c:pt idx="319394">
                  <c:v>39690</c:v>
                </c:pt>
                <c:pt idx="319395">
                  <c:v>39690</c:v>
                </c:pt>
                <c:pt idx="319396">
                  <c:v>39690</c:v>
                </c:pt>
                <c:pt idx="319397">
                  <c:v>39690</c:v>
                </c:pt>
                <c:pt idx="319398">
                  <c:v>39690</c:v>
                </c:pt>
                <c:pt idx="319399">
                  <c:v>39690</c:v>
                </c:pt>
                <c:pt idx="319400">
                  <c:v>39690</c:v>
                </c:pt>
                <c:pt idx="319401">
                  <c:v>39690</c:v>
                </c:pt>
                <c:pt idx="319402">
                  <c:v>39690</c:v>
                </c:pt>
                <c:pt idx="319403">
                  <c:v>39690</c:v>
                </c:pt>
                <c:pt idx="319404">
                  <c:v>39690</c:v>
                </c:pt>
                <c:pt idx="319405">
                  <c:v>39690</c:v>
                </c:pt>
                <c:pt idx="319406">
                  <c:v>39690</c:v>
                </c:pt>
                <c:pt idx="319407">
                  <c:v>39690</c:v>
                </c:pt>
                <c:pt idx="319408">
                  <c:v>39690</c:v>
                </c:pt>
                <c:pt idx="319409">
                  <c:v>39690</c:v>
                </c:pt>
                <c:pt idx="319410">
                  <c:v>39690</c:v>
                </c:pt>
                <c:pt idx="319411">
                  <c:v>39690</c:v>
                </c:pt>
                <c:pt idx="319412">
                  <c:v>39690</c:v>
                </c:pt>
                <c:pt idx="319413">
                  <c:v>39690</c:v>
                </c:pt>
                <c:pt idx="319414">
                  <c:v>39690</c:v>
                </c:pt>
                <c:pt idx="319415">
                  <c:v>39690</c:v>
                </c:pt>
                <c:pt idx="319416">
                  <c:v>39690</c:v>
                </c:pt>
                <c:pt idx="319417">
                  <c:v>39690</c:v>
                </c:pt>
                <c:pt idx="319418">
                  <c:v>39690</c:v>
                </c:pt>
                <c:pt idx="319419">
                  <c:v>39690</c:v>
                </c:pt>
                <c:pt idx="319420">
                  <c:v>39690</c:v>
                </c:pt>
                <c:pt idx="319421">
                  <c:v>39690</c:v>
                </c:pt>
                <c:pt idx="319422">
                  <c:v>39690</c:v>
                </c:pt>
                <c:pt idx="319423">
                  <c:v>39690</c:v>
                </c:pt>
                <c:pt idx="319424">
                  <c:v>39690</c:v>
                </c:pt>
                <c:pt idx="319425">
                  <c:v>39690</c:v>
                </c:pt>
                <c:pt idx="319426">
                  <c:v>39690</c:v>
                </c:pt>
                <c:pt idx="319427">
                  <c:v>39690</c:v>
                </c:pt>
                <c:pt idx="319428">
                  <c:v>39690</c:v>
                </c:pt>
                <c:pt idx="319429">
                  <c:v>39690</c:v>
                </c:pt>
                <c:pt idx="319430">
                  <c:v>39690</c:v>
                </c:pt>
                <c:pt idx="319431">
                  <c:v>39690</c:v>
                </c:pt>
                <c:pt idx="319432">
                  <c:v>39690</c:v>
                </c:pt>
                <c:pt idx="319433">
                  <c:v>39690</c:v>
                </c:pt>
                <c:pt idx="319434">
                  <c:v>39690</c:v>
                </c:pt>
                <c:pt idx="319435">
                  <c:v>39690</c:v>
                </c:pt>
                <c:pt idx="319436">
                  <c:v>39690</c:v>
                </c:pt>
                <c:pt idx="319437">
                  <c:v>39690</c:v>
                </c:pt>
                <c:pt idx="319438">
                  <c:v>39690</c:v>
                </c:pt>
                <c:pt idx="319439">
                  <c:v>39690</c:v>
                </c:pt>
                <c:pt idx="319440">
                  <c:v>39690</c:v>
                </c:pt>
                <c:pt idx="319441">
                  <c:v>39690</c:v>
                </c:pt>
                <c:pt idx="319442">
                  <c:v>39690</c:v>
                </c:pt>
                <c:pt idx="319443">
                  <c:v>39690</c:v>
                </c:pt>
                <c:pt idx="319444">
                  <c:v>39690</c:v>
                </c:pt>
                <c:pt idx="319445">
                  <c:v>39690</c:v>
                </c:pt>
                <c:pt idx="319446">
                  <c:v>39690</c:v>
                </c:pt>
                <c:pt idx="319447">
                  <c:v>39690</c:v>
                </c:pt>
                <c:pt idx="319448">
                  <c:v>39690</c:v>
                </c:pt>
                <c:pt idx="319449">
                  <c:v>39690</c:v>
                </c:pt>
                <c:pt idx="319450">
                  <c:v>39690</c:v>
                </c:pt>
                <c:pt idx="319451">
                  <c:v>39690</c:v>
                </c:pt>
                <c:pt idx="319452">
                  <c:v>39690</c:v>
                </c:pt>
                <c:pt idx="319453">
                  <c:v>39690</c:v>
                </c:pt>
                <c:pt idx="319454">
                  <c:v>39690</c:v>
                </c:pt>
                <c:pt idx="319455">
                  <c:v>39690</c:v>
                </c:pt>
                <c:pt idx="319456">
                  <c:v>39690</c:v>
                </c:pt>
                <c:pt idx="319457">
                  <c:v>39690</c:v>
                </c:pt>
                <c:pt idx="319458">
                  <c:v>39690</c:v>
                </c:pt>
                <c:pt idx="319459">
                  <c:v>39690</c:v>
                </c:pt>
                <c:pt idx="319460">
                  <c:v>39690</c:v>
                </c:pt>
                <c:pt idx="319461">
                  <c:v>39690</c:v>
                </c:pt>
                <c:pt idx="319462">
                  <c:v>39690</c:v>
                </c:pt>
                <c:pt idx="319463">
                  <c:v>39690</c:v>
                </c:pt>
                <c:pt idx="319464">
                  <c:v>39690</c:v>
                </c:pt>
                <c:pt idx="319465">
                  <c:v>39690</c:v>
                </c:pt>
                <c:pt idx="319466">
                  <c:v>39690</c:v>
                </c:pt>
                <c:pt idx="319467">
                  <c:v>39690</c:v>
                </c:pt>
                <c:pt idx="319468">
                  <c:v>39690</c:v>
                </c:pt>
                <c:pt idx="319469">
                  <c:v>39690</c:v>
                </c:pt>
                <c:pt idx="319470">
                  <c:v>39690</c:v>
                </c:pt>
                <c:pt idx="319471">
                  <c:v>39690</c:v>
                </c:pt>
                <c:pt idx="319472">
                  <c:v>39690</c:v>
                </c:pt>
                <c:pt idx="319473">
                  <c:v>39690</c:v>
                </c:pt>
                <c:pt idx="319474">
                  <c:v>39690</c:v>
                </c:pt>
                <c:pt idx="319475">
                  <c:v>39690</c:v>
                </c:pt>
                <c:pt idx="319476">
                  <c:v>39690</c:v>
                </c:pt>
                <c:pt idx="319477">
                  <c:v>39690</c:v>
                </c:pt>
                <c:pt idx="319478">
                  <c:v>39690</c:v>
                </c:pt>
                <c:pt idx="319479">
                  <c:v>39690</c:v>
                </c:pt>
                <c:pt idx="319480">
                  <c:v>39690</c:v>
                </c:pt>
                <c:pt idx="319481">
                  <c:v>39690</c:v>
                </c:pt>
                <c:pt idx="319482">
                  <c:v>39690</c:v>
                </c:pt>
                <c:pt idx="319483">
                  <c:v>39690</c:v>
                </c:pt>
                <c:pt idx="319484">
                  <c:v>39690</c:v>
                </c:pt>
                <c:pt idx="319485">
                  <c:v>39690</c:v>
                </c:pt>
                <c:pt idx="319486">
                  <c:v>39690</c:v>
                </c:pt>
                <c:pt idx="319487">
                  <c:v>39690</c:v>
                </c:pt>
                <c:pt idx="319488">
                  <c:v>39690</c:v>
                </c:pt>
                <c:pt idx="319489">
                  <c:v>39690</c:v>
                </c:pt>
                <c:pt idx="319490">
                  <c:v>39690</c:v>
                </c:pt>
                <c:pt idx="319491">
                  <c:v>39690</c:v>
                </c:pt>
                <c:pt idx="319492">
                  <c:v>39690</c:v>
                </c:pt>
                <c:pt idx="319493">
                  <c:v>39690</c:v>
                </c:pt>
                <c:pt idx="319494">
                  <c:v>39690</c:v>
                </c:pt>
                <c:pt idx="319495">
                  <c:v>39690</c:v>
                </c:pt>
                <c:pt idx="319496">
                  <c:v>39690</c:v>
                </c:pt>
                <c:pt idx="319497">
                  <c:v>39690</c:v>
                </c:pt>
                <c:pt idx="319498">
                  <c:v>39690</c:v>
                </c:pt>
                <c:pt idx="319499">
                  <c:v>39690</c:v>
                </c:pt>
                <c:pt idx="319500">
                  <c:v>39690</c:v>
                </c:pt>
                <c:pt idx="319501">
                  <c:v>39690</c:v>
                </c:pt>
                <c:pt idx="319502">
                  <c:v>39690</c:v>
                </c:pt>
                <c:pt idx="319503">
                  <c:v>39690</c:v>
                </c:pt>
                <c:pt idx="319504">
                  <c:v>39690</c:v>
                </c:pt>
                <c:pt idx="319505">
                  <c:v>39690</c:v>
                </c:pt>
                <c:pt idx="319506">
                  <c:v>39690</c:v>
                </c:pt>
                <c:pt idx="319507">
                  <c:v>39690</c:v>
                </c:pt>
                <c:pt idx="319508">
                  <c:v>39690</c:v>
                </c:pt>
                <c:pt idx="319509">
                  <c:v>39690</c:v>
                </c:pt>
                <c:pt idx="319510">
                  <c:v>39690</c:v>
                </c:pt>
                <c:pt idx="319511">
                  <c:v>39690</c:v>
                </c:pt>
                <c:pt idx="319512">
                  <c:v>39690</c:v>
                </c:pt>
                <c:pt idx="319513">
                  <c:v>39690</c:v>
                </c:pt>
                <c:pt idx="319514">
                  <c:v>39690</c:v>
                </c:pt>
                <c:pt idx="319515">
                  <c:v>39690</c:v>
                </c:pt>
                <c:pt idx="319516">
                  <c:v>39690</c:v>
                </c:pt>
                <c:pt idx="319517">
                  <c:v>39690</c:v>
                </c:pt>
                <c:pt idx="319518">
                  <c:v>39690</c:v>
                </c:pt>
                <c:pt idx="319519">
                  <c:v>39690</c:v>
                </c:pt>
                <c:pt idx="319520">
                  <c:v>39690</c:v>
                </c:pt>
                <c:pt idx="319521">
                  <c:v>39690</c:v>
                </c:pt>
                <c:pt idx="319522">
                  <c:v>39690</c:v>
                </c:pt>
                <c:pt idx="319523">
                  <c:v>39690</c:v>
                </c:pt>
                <c:pt idx="319524">
                  <c:v>39690</c:v>
                </c:pt>
                <c:pt idx="319525">
                  <c:v>39690</c:v>
                </c:pt>
                <c:pt idx="319526">
                  <c:v>39690</c:v>
                </c:pt>
                <c:pt idx="319527">
                  <c:v>39690</c:v>
                </c:pt>
                <c:pt idx="319528">
                  <c:v>39690</c:v>
                </c:pt>
                <c:pt idx="319529">
                  <c:v>39690</c:v>
                </c:pt>
                <c:pt idx="319530">
                  <c:v>39690</c:v>
                </c:pt>
                <c:pt idx="319531">
                  <c:v>39690</c:v>
                </c:pt>
                <c:pt idx="319532">
                  <c:v>39690</c:v>
                </c:pt>
                <c:pt idx="319533">
                  <c:v>39690</c:v>
                </c:pt>
                <c:pt idx="319534">
                  <c:v>39690</c:v>
                </c:pt>
                <c:pt idx="319535">
                  <c:v>39690</c:v>
                </c:pt>
                <c:pt idx="319536">
                  <c:v>39690</c:v>
                </c:pt>
                <c:pt idx="319537">
                  <c:v>39690</c:v>
                </c:pt>
                <c:pt idx="319538">
                  <c:v>39690</c:v>
                </c:pt>
                <c:pt idx="319539">
                  <c:v>39690</c:v>
                </c:pt>
                <c:pt idx="319540">
                  <c:v>39690</c:v>
                </c:pt>
                <c:pt idx="319541">
                  <c:v>39690</c:v>
                </c:pt>
                <c:pt idx="319542">
                  <c:v>39690</c:v>
                </c:pt>
                <c:pt idx="319543">
                  <c:v>39690</c:v>
                </c:pt>
                <c:pt idx="319544">
                  <c:v>39690</c:v>
                </c:pt>
                <c:pt idx="319545">
                  <c:v>39690</c:v>
                </c:pt>
                <c:pt idx="319546">
                  <c:v>39690</c:v>
                </c:pt>
                <c:pt idx="319547">
                  <c:v>39690</c:v>
                </c:pt>
                <c:pt idx="319548">
                  <c:v>39690</c:v>
                </c:pt>
                <c:pt idx="319549">
                  <c:v>39690</c:v>
                </c:pt>
                <c:pt idx="319550">
                  <c:v>39690</c:v>
                </c:pt>
                <c:pt idx="319551">
                  <c:v>39690</c:v>
                </c:pt>
                <c:pt idx="319552">
                  <c:v>39690</c:v>
                </c:pt>
                <c:pt idx="319553">
                  <c:v>39690</c:v>
                </c:pt>
                <c:pt idx="319554">
                  <c:v>39690</c:v>
                </c:pt>
                <c:pt idx="319555">
                  <c:v>39690</c:v>
                </c:pt>
                <c:pt idx="319556">
                  <c:v>39690</c:v>
                </c:pt>
                <c:pt idx="319557">
                  <c:v>39690</c:v>
                </c:pt>
                <c:pt idx="319558">
                  <c:v>39690</c:v>
                </c:pt>
                <c:pt idx="319559">
                  <c:v>39690</c:v>
                </c:pt>
                <c:pt idx="319560">
                  <c:v>39690</c:v>
                </c:pt>
                <c:pt idx="319561">
                  <c:v>39690</c:v>
                </c:pt>
                <c:pt idx="319562">
                  <c:v>39690</c:v>
                </c:pt>
                <c:pt idx="319563">
                  <c:v>39690</c:v>
                </c:pt>
                <c:pt idx="319564">
                  <c:v>39690</c:v>
                </c:pt>
                <c:pt idx="319565">
                  <c:v>39690</c:v>
                </c:pt>
                <c:pt idx="319566">
                  <c:v>39690</c:v>
                </c:pt>
                <c:pt idx="319567">
                  <c:v>39690</c:v>
                </c:pt>
                <c:pt idx="319568">
                  <c:v>39690</c:v>
                </c:pt>
                <c:pt idx="319569">
                  <c:v>39690</c:v>
                </c:pt>
                <c:pt idx="319570">
                  <c:v>39690</c:v>
                </c:pt>
                <c:pt idx="319571">
                  <c:v>39690</c:v>
                </c:pt>
                <c:pt idx="319572">
                  <c:v>39690</c:v>
                </c:pt>
                <c:pt idx="319573">
                  <c:v>39690</c:v>
                </c:pt>
                <c:pt idx="319574">
                  <c:v>39690</c:v>
                </c:pt>
                <c:pt idx="319575">
                  <c:v>39690</c:v>
                </c:pt>
                <c:pt idx="319576">
                  <c:v>39690</c:v>
                </c:pt>
                <c:pt idx="319577">
                  <c:v>39690</c:v>
                </c:pt>
                <c:pt idx="319578">
                  <c:v>39690</c:v>
                </c:pt>
                <c:pt idx="319579">
                  <c:v>39690</c:v>
                </c:pt>
                <c:pt idx="319580">
                  <c:v>39690</c:v>
                </c:pt>
                <c:pt idx="319581">
                  <c:v>39690</c:v>
                </c:pt>
                <c:pt idx="319582">
                  <c:v>39690</c:v>
                </c:pt>
                <c:pt idx="319583">
                  <c:v>39690</c:v>
                </c:pt>
                <c:pt idx="319584">
                  <c:v>39690</c:v>
                </c:pt>
                <c:pt idx="319585">
                  <c:v>39690</c:v>
                </c:pt>
                <c:pt idx="319586">
                  <c:v>39690</c:v>
                </c:pt>
                <c:pt idx="319587">
                  <c:v>39690</c:v>
                </c:pt>
                <c:pt idx="319588">
                  <c:v>39690</c:v>
                </c:pt>
                <c:pt idx="319589">
                  <c:v>39690</c:v>
                </c:pt>
                <c:pt idx="319590">
                  <c:v>39690</c:v>
                </c:pt>
                <c:pt idx="319591">
                  <c:v>39690</c:v>
                </c:pt>
                <c:pt idx="319592">
                  <c:v>39690</c:v>
                </c:pt>
                <c:pt idx="319593">
                  <c:v>39690</c:v>
                </c:pt>
                <c:pt idx="319594">
                  <c:v>39690</c:v>
                </c:pt>
                <c:pt idx="319595">
                  <c:v>39690</c:v>
                </c:pt>
                <c:pt idx="319596">
                  <c:v>39690</c:v>
                </c:pt>
                <c:pt idx="319597">
                  <c:v>39690</c:v>
                </c:pt>
                <c:pt idx="319598">
                  <c:v>39690</c:v>
                </c:pt>
                <c:pt idx="319599">
                  <c:v>39690</c:v>
                </c:pt>
                <c:pt idx="319600">
                  <c:v>39690</c:v>
                </c:pt>
                <c:pt idx="319601">
                  <c:v>39690</c:v>
                </c:pt>
                <c:pt idx="319602">
                  <c:v>39690</c:v>
                </c:pt>
                <c:pt idx="319603">
                  <c:v>39690</c:v>
                </c:pt>
                <c:pt idx="319604">
                  <c:v>39690</c:v>
                </c:pt>
                <c:pt idx="319605">
                  <c:v>39690</c:v>
                </c:pt>
                <c:pt idx="319606">
                  <c:v>39690</c:v>
                </c:pt>
                <c:pt idx="319607">
                  <c:v>39690</c:v>
                </c:pt>
                <c:pt idx="319608">
                  <c:v>39690</c:v>
                </c:pt>
                <c:pt idx="319609">
                  <c:v>39690</c:v>
                </c:pt>
                <c:pt idx="319610">
                  <c:v>39690</c:v>
                </c:pt>
                <c:pt idx="319611">
                  <c:v>39690</c:v>
                </c:pt>
                <c:pt idx="319612">
                  <c:v>39690</c:v>
                </c:pt>
                <c:pt idx="319613">
                  <c:v>39690</c:v>
                </c:pt>
                <c:pt idx="319614">
                  <c:v>39690</c:v>
                </c:pt>
                <c:pt idx="319615">
                  <c:v>39690</c:v>
                </c:pt>
                <c:pt idx="319616">
                  <c:v>39690</c:v>
                </c:pt>
                <c:pt idx="319617">
                  <c:v>39690</c:v>
                </c:pt>
                <c:pt idx="319618">
                  <c:v>39690</c:v>
                </c:pt>
                <c:pt idx="319619">
                  <c:v>39690</c:v>
                </c:pt>
                <c:pt idx="319620">
                  <c:v>39690</c:v>
                </c:pt>
                <c:pt idx="319621">
                  <c:v>39690</c:v>
                </c:pt>
                <c:pt idx="319622">
                  <c:v>39690</c:v>
                </c:pt>
                <c:pt idx="319623">
                  <c:v>39690</c:v>
                </c:pt>
                <c:pt idx="319624">
                  <c:v>39690</c:v>
                </c:pt>
                <c:pt idx="319625">
                  <c:v>39690</c:v>
                </c:pt>
                <c:pt idx="319626">
                  <c:v>39690</c:v>
                </c:pt>
                <c:pt idx="319627">
                  <c:v>39690</c:v>
                </c:pt>
                <c:pt idx="319628">
                  <c:v>39690</c:v>
                </c:pt>
                <c:pt idx="319629">
                  <c:v>39690</c:v>
                </c:pt>
                <c:pt idx="319630">
                  <c:v>39690</c:v>
                </c:pt>
                <c:pt idx="319631">
                  <c:v>39690</c:v>
                </c:pt>
                <c:pt idx="319632">
                  <c:v>39690</c:v>
                </c:pt>
                <c:pt idx="319633">
                  <c:v>39690</c:v>
                </c:pt>
                <c:pt idx="319634">
                  <c:v>39690</c:v>
                </c:pt>
                <c:pt idx="319635">
                  <c:v>39690</c:v>
                </c:pt>
                <c:pt idx="319636">
                  <c:v>39690</c:v>
                </c:pt>
                <c:pt idx="319637">
                  <c:v>39690</c:v>
                </c:pt>
                <c:pt idx="319638">
                  <c:v>39690</c:v>
                </c:pt>
                <c:pt idx="319639">
                  <c:v>39690</c:v>
                </c:pt>
                <c:pt idx="319640">
                  <c:v>39690</c:v>
                </c:pt>
                <c:pt idx="319641">
                  <c:v>39690</c:v>
                </c:pt>
                <c:pt idx="319642">
                  <c:v>39690</c:v>
                </c:pt>
                <c:pt idx="319643">
                  <c:v>39690</c:v>
                </c:pt>
                <c:pt idx="319644">
                  <c:v>39690</c:v>
                </c:pt>
                <c:pt idx="319645">
                  <c:v>39690</c:v>
                </c:pt>
                <c:pt idx="319646">
                  <c:v>39690</c:v>
                </c:pt>
                <c:pt idx="319647">
                  <c:v>39690</c:v>
                </c:pt>
                <c:pt idx="319648">
                  <c:v>39690</c:v>
                </c:pt>
                <c:pt idx="319649">
                  <c:v>39690</c:v>
                </c:pt>
                <c:pt idx="319650">
                  <c:v>39690</c:v>
                </c:pt>
                <c:pt idx="319651">
                  <c:v>39690</c:v>
                </c:pt>
                <c:pt idx="319652">
                  <c:v>39690</c:v>
                </c:pt>
                <c:pt idx="319653">
                  <c:v>39690</c:v>
                </c:pt>
                <c:pt idx="319654">
                  <c:v>39690</c:v>
                </c:pt>
                <c:pt idx="319655">
                  <c:v>39690</c:v>
                </c:pt>
                <c:pt idx="319656">
                  <c:v>39690</c:v>
                </c:pt>
                <c:pt idx="319657">
                  <c:v>39690</c:v>
                </c:pt>
                <c:pt idx="319658">
                  <c:v>39690</c:v>
                </c:pt>
                <c:pt idx="319659">
                  <c:v>39690</c:v>
                </c:pt>
                <c:pt idx="319660">
                  <c:v>39690</c:v>
                </c:pt>
                <c:pt idx="319661">
                  <c:v>39690</c:v>
                </c:pt>
                <c:pt idx="319662">
                  <c:v>39690</c:v>
                </c:pt>
                <c:pt idx="319663">
                  <c:v>39690</c:v>
                </c:pt>
                <c:pt idx="319664">
                  <c:v>39690</c:v>
                </c:pt>
                <c:pt idx="319665">
                  <c:v>39690</c:v>
                </c:pt>
                <c:pt idx="319666">
                  <c:v>39690</c:v>
                </c:pt>
                <c:pt idx="319667">
                  <c:v>39690</c:v>
                </c:pt>
                <c:pt idx="319668">
                  <c:v>39690</c:v>
                </c:pt>
                <c:pt idx="319669">
                  <c:v>39690</c:v>
                </c:pt>
                <c:pt idx="319670">
                  <c:v>39690</c:v>
                </c:pt>
                <c:pt idx="319671">
                  <c:v>39690</c:v>
                </c:pt>
                <c:pt idx="319672">
                  <c:v>39690</c:v>
                </c:pt>
                <c:pt idx="319673">
                  <c:v>39690</c:v>
                </c:pt>
                <c:pt idx="319674">
                  <c:v>39690</c:v>
                </c:pt>
                <c:pt idx="319675">
                  <c:v>39690</c:v>
                </c:pt>
                <c:pt idx="319676">
                  <c:v>39690</c:v>
                </c:pt>
                <c:pt idx="319677">
                  <c:v>39690</c:v>
                </c:pt>
                <c:pt idx="319678">
                  <c:v>39690</c:v>
                </c:pt>
                <c:pt idx="319679">
                  <c:v>39690</c:v>
                </c:pt>
                <c:pt idx="319680">
                  <c:v>39690</c:v>
                </c:pt>
                <c:pt idx="319681">
                  <c:v>39690</c:v>
                </c:pt>
                <c:pt idx="319682">
                  <c:v>39690</c:v>
                </c:pt>
                <c:pt idx="319683">
                  <c:v>39690</c:v>
                </c:pt>
                <c:pt idx="319684">
                  <c:v>39690</c:v>
                </c:pt>
                <c:pt idx="319685">
                  <c:v>39690</c:v>
                </c:pt>
                <c:pt idx="319686">
                  <c:v>39690</c:v>
                </c:pt>
                <c:pt idx="319687">
                  <c:v>39690</c:v>
                </c:pt>
                <c:pt idx="319688">
                  <c:v>39690</c:v>
                </c:pt>
                <c:pt idx="319689">
                  <c:v>39690</c:v>
                </c:pt>
                <c:pt idx="319690">
                  <c:v>39690</c:v>
                </c:pt>
                <c:pt idx="319691">
                  <c:v>39690</c:v>
                </c:pt>
                <c:pt idx="319692">
                  <c:v>39690</c:v>
                </c:pt>
                <c:pt idx="319693">
                  <c:v>39690</c:v>
                </c:pt>
                <c:pt idx="319694">
                  <c:v>39690</c:v>
                </c:pt>
                <c:pt idx="319695">
                  <c:v>39690</c:v>
                </c:pt>
                <c:pt idx="319696">
                  <c:v>39690</c:v>
                </c:pt>
                <c:pt idx="319697">
                  <c:v>39690</c:v>
                </c:pt>
                <c:pt idx="319698">
                  <c:v>39690</c:v>
                </c:pt>
                <c:pt idx="319699">
                  <c:v>39690</c:v>
                </c:pt>
                <c:pt idx="319700">
                  <c:v>39690</c:v>
                </c:pt>
                <c:pt idx="319701">
                  <c:v>39690</c:v>
                </c:pt>
                <c:pt idx="319702">
                  <c:v>39690</c:v>
                </c:pt>
                <c:pt idx="319703">
                  <c:v>39690</c:v>
                </c:pt>
                <c:pt idx="319704">
                  <c:v>39690</c:v>
                </c:pt>
                <c:pt idx="319705">
                  <c:v>39690</c:v>
                </c:pt>
                <c:pt idx="319706">
                  <c:v>39690</c:v>
                </c:pt>
                <c:pt idx="319707">
                  <c:v>39690</c:v>
                </c:pt>
                <c:pt idx="319708">
                  <c:v>39690</c:v>
                </c:pt>
                <c:pt idx="319709">
                  <c:v>39690</c:v>
                </c:pt>
                <c:pt idx="319710">
                  <c:v>39690</c:v>
                </c:pt>
                <c:pt idx="319711">
                  <c:v>39690</c:v>
                </c:pt>
                <c:pt idx="319712">
                  <c:v>39690</c:v>
                </c:pt>
                <c:pt idx="319713">
                  <c:v>39690</c:v>
                </c:pt>
                <c:pt idx="319714">
                  <c:v>39690</c:v>
                </c:pt>
                <c:pt idx="319715">
                  <c:v>39690</c:v>
                </c:pt>
                <c:pt idx="319716">
                  <c:v>39690</c:v>
                </c:pt>
                <c:pt idx="319717">
                  <c:v>39690</c:v>
                </c:pt>
                <c:pt idx="319718">
                  <c:v>39690</c:v>
                </c:pt>
                <c:pt idx="319719">
                  <c:v>39690</c:v>
                </c:pt>
                <c:pt idx="319720">
                  <c:v>39690</c:v>
                </c:pt>
                <c:pt idx="319721">
                  <c:v>39690</c:v>
                </c:pt>
                <c:pt idx="319722">
                  <c:v>39690</c:v>
                </c:pt>
                <c:pt idx="319723">
                  <c:v>39690</c:v>
                </c:pt>
                <c:pt idx="319724">
                  <c:v>39690</c:v>
                </c:pt>
                <c:pt idx="319725">
                  <c:v>39690</c:v>
                </c:pt>
                <c:pt idx="319726">
                  <c:v>39690</c:v>
                </c:pt>
                <c:pt idx="319727">
                  <c:v>39690</c:v>
                </c:pt>
                <c:pt idx="319728">
                  <c:v>39690</c:v>
                </c:pt>
                <c:pt idx="319729">
                  <c:v>39690</c:v>
                </c:pt>
                <c:pt idx="319730">
                  <c:v>39690</c:v>
                </c:pt>
                <c:pt idx="319731">
                  <c:v>39690</c:v>
                </c:pt>
                <c:pt idx="319732">
                  <c:v>39690</c:v>
                </c:pt>
                <c:pt idx="319733">
                  <c:v>39690</c:v>
                </c:pt>
                <c:pt idx="319734">
                  <c:v>39690</c:v>
                </c:pt>
                <c:pt idx="319735">
                  <c:v>39690</c:v>
                </c:pt>
                <c:pt idx="319736">
                  <c:v>39690</c:v>
                </c:pt>
                <c:pt idx="319737">
                  <c:v>39690</c:v>
                </c:pt>
                <c:pt idx="319738">
                  <c:v>39690</c:v>
                </c:pt>
                <c:pt idx="319739">
                  <c:v>39690</c:v>
                </c:pt>
                <c:pt idx="319740">
                  <c:v>39690</c:v>
                </c:pt>
                <c:pt idx="319741">
                  <c:v>39690</c:v>
                </c:pt>
                <c:pt idx="319742">
                  <c:v>39690</c:v>
                </c:pt>
                <c:pt idx="319743">
                  <c:v>39690</c:v>
                </c:pt>
                <c:pt idx="319744">
                  <c:v>39690</c:v>
                </c:pt>
                <c:pt idx="319745">
                  <c:v>39690</c:v>
                </c:pt>
                <c:pt idx="319746">
                  <c:v>39690</c:v>
                </c:pt>
                <c:pt idx="319747">
                  <c:v>39690</c:v>
                </c:pt>
                <c:pt idx="319748">
                  <c:v>39690</c:v>
                </c:pt>
                <c:pt idx="319749">
                  <c:v>39690</c:v>
                </c:pt>
                <c:pt idx="319750">
                  <c:v>39690</c:v>
                </c:pt>
                <c:pt idx="319751">
                  <c:v>39690</c:v>
                </c:pt>
                <c:pt idx="319752">
                  <c:v>39690</c:v>
                </c:pt>
                <c:pt idx="319753">
                  <c:v>39690</c:v>
                </c:pt>
                <c:pt idx="319754">
                  <c:v>39690</c:v>
                </c:pt>
                <c:pt idx="319755">
                  <c:v>39690</c:v>
                </c:pt>
                <c:pt idx="319756">
                  <c:v>39690</c:v>
                </c:pt>
                <c:pt idx="319757">
                  <c:v>39690</c:v>
                </c:pt>
                <c:pt idx="319758">
                  <c:v>39690</c:v>
                </c:pt>
                <c:pt idx="319759">
                  <c:v>39690</c:v>
                </c:pt>
                <c:pt idx="319760">
                  <c:v>39690</c:v>
                </c:pt>
                <c:pt idx="319761">
                  <c:v>39690</c:v>
                </c:pt>
                <c:pt idx="319762">
                  <c:v>39690</c:v>
                </c:pt>
                <c:pt idx="319763">
                  <c:v>39690</c:v>
                </c:pt>
                <c:pt idx="319764">
                  <c:v>39690</c:v>
                </c:pt>
                <c:pt idx="319765">
                  <c:v>39690</c:v>
                </c:pt>
                <c:pt idx="319766">
                  <c:v>39690</c:v>
                </c:pt>
                <c:pt idx="319767">
                  <c:v>39690</c:v>
                </c:pt>
                <c:pt idx="319768">
                  <c:v>39690</c:v>
                </c:pt>
                <c:pt idx="319769">
                  <c:v>39690</c:v>
                </c:pt>
                <c:pt idx="319770">
                  <c:v>39690</c:v>
                </c:pt>
                <c:pt idx="319771">
                  <c:v>39690</c:v>
                </c:pt>
                <c:pt idx="319772">
                  <c:v>39690</c:v>
                </c:pt>
                <c:pt idx="319773">
                  <c:v>39690</c:v>
                </c:pt>
                <c:pt idx="319774">
                  <c:v>39690</c:v>
                </c:pt>
                <c:pt idx="319775">
                  <c:v>39690</c:v>
                </c:pt>
                <c:pt idx="319776">
                  <c:v>39690</c:v>
                </c:pt>
                <c:pt idx="319777">
                  <c:v>39690</c:v>
                </c:pt>
                <c:pt idx="319778">
                  <c:v>39690</c:v>
                </c:pt>
                <c:pt idx="319779">
                  <c:v>39690</c:v>
                </c:pt>
                <c:pt idx="319780">
                  <c:v>39690</c:v>
                </c:pt>
                <c:pt idx="319781">
                  <c:v>39690</c:v>
                </c:pt>
                <c:pt idx="319782">
                  <c:v>39690</c:v>
                </c:pt>
                <c:pt idx="319783">
                  <c:v>39690</c:v>
                </c:pt>
                <c:pt idx="319784">
                  <c:v>39690</c:v>
                </c:pt>
                <c:pt idx="319785">
                  <c:v>39690</c:v>
                </c:pt>
                <c:pt idx="319786">
                  <c:v>39690</c:v>
                </c:pt>
                <c:pt idx="319787">
                  <c:v>39690</c:v>
                </c:pt>
                <c:pt idx="319788">
                  <c:v>39690</c:v>
                </c:pt>
                <c:pt idx="319789">
                  <c:v>39690</c:v>
                </c:pt>
                <c:pt idx="319790">
                  <c:v>39690</c:v>
                </c:pt>
                <c:pt idx="319791">
                  <c:v>39690</c:v>
                </c:pt>
                <c:pt idx="319792">
                  <c:v>39690</c:v>
                </c:pt>
                <c:pt idx="319793">
                  <c:v>39690</c:v>
                </c:pt>
                <c:pt idx="319794">
                  <c:v>39690</c:v>
                </c:pt>
                <c:pt idx="319795">
                  <c:v>39690</c:v>
                </c:pt>
                <c:pt idx="319796">
                  <c:v>39690</c:v>
                </c:pt>
                <c:pt idx="319797">
                  <c:v>39690</c:v>
                </c:pt>
                <c:pt idx="319798">
                  <c:v>39690</c:v>
                </c:pt>
                <c:pt idx="319799">
                  <c:v>39690</c:v>
                </c:pt>
                <c:pt idx="319800">
                  <c:v>39690</c:v>
                </c:pt>
                <c:pt idx="319801">
                  <c:v>39690</c:v>
                </c:pt>
                <c:pt idx="319802">
                  <c:v>39690</c:v>
                </c:pt>
                <c:pt idx="319803">
                  <c:v>39690</c:v>
                </c:pt>
                <c:pt idx="319804">
                  <c:v>39690</c:v>
                </c:pt>
                <c:pt idx="319805">
                  <c:v>39690</c:v>
                </c:pt>
                <c:pt idx="319806">
                  <c:v>39690</c:v>
                </c:pt>
                <c:pt idx="319807">
                  <c:v>39690</c:v>
                </c:pt>
                <c:pt idx="319808">
                  <c:v>39690</c:v>
                </c:pt>
                <c:pt idx="319809">
                  <c:v>39690</c:v>
                </c:pt>
                <c:pt idx="319810">
                  <c:v>39690</c:v>
                </c:pt>
                <c:pt idx="319811">
                  <c:v>39690</c:v>
                </c:pt>
                <c:pt idx="319812">
                  <c:v>39690</c:v>
                </c:pt>
                <c:pt idx="319813">
                  <c:v>39690</c:v>
                </c:pt>
                <c:pt idx="319814">
                  <c:v>39690</c:v>
                </c:pt>
                <c:pt idx="319815">
                  <c:v>39690</c:v>
                </c:pt>
                <c:pt idx="319816">
                  <c:v>39690</c:v>
                </c:pt>
                <c:pt idx="319817">
                  <c:v>39690</c:v>
                </c:pt>
                <c:pt idx="319818">
                  <c:v>39690</c:v>
                </c:pt>
                <c:pt idx="319819">
                  <c:v>39690</c:v>
                </c:pt>
                <c:pt idx="319820">
                  <c:v>39690</c:v>
                </c:pt>
                <c:pt idx="319821">
                  <c:v>39690</c:v>
                </c:pt>
                <c:pt idx="319822">
                  <c:v>39690</c:v>
                </c:pt>
                <c:pt idx="319823">
                  <c:v>39690</c:v>
                </c:pt>
                <c:pt idx="319824">
                  <c:v>39690</c:v>
                </c:pt>
                <c:pt idx="319825">
                  <c:v>39690</c:v>
                </c:pt>
                <c:pt idx="319826">
                  <c:v>39690</c:v>
                </c:pt>
                <c:pt idx="319827">
                  <c:v>39690</c:v>
                </c:pt>
                <c:pt idx="319828">
                  <c:v>39690</c:v>
                </c:pt>
                <c:pt idx="319829">
                  <c:v>39690</c:v>
                </c:pt>
                <c:pt idx="319830">
                  <c:v>39690</c:v>
                </c:pt>
                <c:pt idx="319831">
                  <c:v>39690</c:v>
                </c:pt>
                <c:pt idx="319832">
                  <c:v>39690</c:v>
                </c:pt>
                <c:pt idx="319833">
                  <c:v>39690</c:v>
                </c:pt>
                <c:pt idx="319834">
                  <c:v>39690</c:v>
                </c:pt>
                <c:pt idx="319835">
                  <c:v>39690</c:v>
                </c:pt>
                <c:pt idx="319836">
                  <c:v>39690</c:v>
                </c:pt>
                <c:pt idx="319837">
                  <c:v>39690</c:v>
                </c:pt>
                <c:pt idx="319838">
                  <c:v>39690</c:v>
                </c:pt>
                <c:pt idx="319839">
                  <c:v>39690</c:v>
                </c:pt>
                <c:pt idx="319840">
                  <c:v>39690</c:v>
                </c:pt>
                <c:pt idx="319841">
                  <c:v>39690</c:v>
                </c:pt>
                <c:pt idx="319842">
                  <c:v>39690</c:v>
                </c:pt>
                <c:pt idx="319843">
                  <c:v>39690</c:v>
                </c:pt>
                <c:pt idx="319844">
                  <c:v>39690</c:v>
                </c:pt>
                <c:pt idx="319845">
                  <c:v>39690</c:v>
                </c:pt>
                <c:pt idx="319846">
                  <c:v>39690</c:v>
                </c:pt>
                <c:pt idx="319847">
                  <c:v>39690</c:v>
                </c:pt>
                <c:pt idx="319848">
                  <c:v>39690</c:v>
                </c:pt>
                <c:pt idx="319849">
                  <c:v>39690</c:v>
                </c:pt>
                <c:pt idx="319850">
                  <c:v>39690</c:v>
                </c:pt>
                <c:pt idx="319851">
                  <c:v>39690</c:v>
                </c:pt>
                <c:pt idx="319852">
                  <c:v>39690</c:v>
                </c:pt>
                <c:pt idx="319853">
                  <c:v>39690</c:v>
                </c:pt>
                <c:pt idx="319854">
                  <c:v>39690</c:v>
                </c:pt>
                <c:pt idx="319855">
                  <c:v>39690</c:v>
                </c:pt>
                <c:pt idx="319856">
                  <c:v>39690</c:v>
                </c:pt>
                <c:pt idx="319857">
                  <c:v>39690</c:v>
                </c:pt>
                <c:pt idx="319858">
                  <c:v>39690</c:v>
                </c:pt>
                <c:pt idx="319859">
                  <c:v>39690</c:v>
                </c:pt>
                <c:pt idx="319860">
                  <c:v>39690</c:v>
                </c:pt>
                <c:pt idx="319861">
                  <c:v>39690</c:v>
                </c:pt>
                <c:pt idx="319862">
                  <c:v>39690</c:v>
                </c:pt>
                <c:pt idx="319863">
                  <c:v>39690</c:v>
                </c:pt>
                <c:pt idx="319864">
                  <c:v>39690</c:v>
                </c:pt>
                <c:pt idx="319865">
                  <c:v>39690</c:v>
                </c:pt>
                <c:pt idx="319866">
                  <c:v>39690</c:v>
                </c:pt>
                <c:pt idx="319867">
                  <c:v>39690</c:v>
                </c:pt>
                <c:pt idx="319868">
                  <c:v>39690</c:v>
                </c:pt>
                <c:pt idx="319869">
                  <c:v>39690</c:v>
                </c:pt>
                <c:pt idx="319870">
                  <c:v>39690</c:v>
                </c:pt>
                <c:pt idx="319871">
                  <c:v>39690</c:v>
                </c:pt>
                <c:pt idx="319872">
                  <c:v>39690</c:v>
                </c:pt>
                <c:pt idx="319873">
                  <c:v>39690</c:v>
                </c:pt>
                <c:pt idx="319874">
                  <c:v>39690</c:v>
                </c:pt>
                <c:pt idx="319875">
                  <c:v>39690</c:v>
                </c:pt>
                <c:pt idx="319876">
                  <c:v>39690</c:v>
                </c:pt>
                <c:pt idx="319877">
                  <c:v>39690</c:v>
                </c:pt>
                <c:pt idx="319878">
                  <c:v>39690</c:v>
                </c:pt>
                <c:pt idx="319879">
                  <c:v>39690</c:v>
                </c:pt>
                <c:pt idx="319880">
                  <c:v>39690</c:v>
                </c:pt>
                <c:pt idx="319881">
                  <c:v>39690</c:v>
                </c:pt>
                <c:pt idx="319882">
                  <c:v>39690</c:v>
                </c:pt>
                <c:pt idx="319883">
                  <c:v>39690</c:v>
                </c:pt>
                <c:pt idx="319884">
                  <c:v>39690</c:v>
                </c:pt>
                <c:pt idx="319885">
                  <c:v>39690</c:v>
                </c:pt>
                <c:pt idx="319886">
                  <c:v>39690</c:v>
                </c:pt>
                <c:pt idx="319887">
                  <c:v>39690</c:v>
                </c:pt>
                <c:pt idx="319888">
                  <c:v>39690</c:v>
                </c:pt>
                <c:pt idx="319889">
                  <c:v>39690</c:v>
                </c:pt>
                <c:pt idx="319890">
                  <c:v>39690</c:v>
                </c:pt>
                <c:pt idx="319891">
                  <c:v>39690</c:v>
                </c:pt>
                <c:pt idx="319892">
                  <c:v>39690</c:v>
                </c:pt>
                <c:pt idx="319893">
                  <c:v>39690</c:v>
                </c:pt>
                <c:pt idx="319894">
                  <c:v>39690</c:v>
                </c:pt>
                <c:pt idx="319895">
                  <c:v>39690</c:v>
                </c:pt>
                <c:pt idx="319896">
                  <c:v>39690</c:v>
                </c:pt>
                <c:pt idx="319897">
                  <c:v>39690</c:v>
                </c:pt>
                <c:pt idx="319898">
                  <c:v>39690</c:v>
                </c:pt>
                <c:pt idx="319899">
                  <c:v>39690</c:v>
                </c:pt>
                <c:pt idx="319900">
                  <c:v>39690</c:v>
                </c:pt>
                <c:pt idx="319901">
                  <c:v>39690</c:v>
                </c:pt>
                <c:pt idx="319902">
                  <c:v>39690</c:v>
                </c:pt>
                <c:pt idx="319903">
                  <c:v>39690</c:v>
                </c:pt>
                <c:pt idx="319904">
                  <c:v>39690</c:v>
                </c:pt>
                <c:pt idx="319905">
                  <c:v>39690</c:v>
                </c:pt>
                <c:pt idx="319906">
                  <c:v>39690</c:v>
                </c:pt>
                <c:pt idx="319907">
                  <c:v>39690</c:v>
                </c:pt>
                <c:pt idx="319908">
                  <c:v>39690</c:v>
                </c:pt>
                <c:pt idx="319909">
                  <c:v>39690</c:v>
                </c:pt>
                <c:pt idx="319910">
                  <c:v>39690</c:v>
                </c:pt>
                <c:pt idx="319911">
                  <c:v>39690</c:v>
                </c:pt>
                <c:pt idx="319912">
                  <c:v>39690</c:v>
                </c:pt>
                <c:pt idx="319913">
                  <c:v>39690</c:v>
                </c:pt>
                <c:pt idx="319914">
                  <c:v>39690</c:v>
                </c:pt>
                <c:pt idx="319915">
                  <c:v>39690</c:v>
                </c:pt>
                <c:pt idx="319916">
                  <c:v>39690</c:v>
                </c:pt>
                <c:pt idx="319917">
                  <c:v>39690</c:v>
                </c:pt>
                <c:pt idx="319918">
                  <c:v>39690</c:v>
                </c:pt>
                <c:pt idx="319919">
                  <c:v>39690</c:v>
                </c:pt>
                <c:pt idx="319920">
                  <c:v>39690</c:v>
                </c:pt>
                <c:pt idx="319921">
                  <c:v>39690</c:v>
                </c:pt>
                <c:pt idx="319922">
                  <c:v>39690</c:v>
                </c:pt>
                <c:pt idx="319923">
                  <c:v>39690</c:v>
                </c:pt>
                <c:pt idx="319924">
                  <c:v>39690</c:v>
                </c:pt>
                <c:pt idx="319925">
                  <c:v>39690</c:v>
                </c:pt>
                <c:pt idx="319926">
                  <c:v>39690</c:v>
                </c:pt>
                <c:pt idx="319927">
                  <c:v>39690</c:v>
                </c:pt>
                <c:pt idx="319928">
                  <c:v>39690</c:v>
                </c:pt>
                <c:pt idx="319929">
                  <c:v>39690</c:v>
                </c:pt>
                <c:pt idx="319930">
                  <c:v>39690</c:v>
                </c:pt>
                <c:pt idx="319931">
                  <c:v>39690</c:v>
                </c:pt>
                <c:pt idx="319932">
                  <c:v>39690</c:v>
                </c:pt>
                <c:pt idx="319933">
                  <c:v>39690</c:v>
                </c:pt>
                <c:pt idx="319934">
                  <c:v>39690</c:v>
                </c:pt>
                <c:pt idx="319935">
                  <c:v>39690</c:v>
                </c:pt>
                <c:pt idx="319936">
                  <c:v>39690</c:v>
                </c:pt>
                <c:pt idx="319937">
                  <c:v>39690</c:v>
                </c:pt>
                <c:pt idx="319938">
                  <c:v>39690</c:v>
                </c:pt>
                <c:pt idx="319939">
                  <c:v>39690</c:v>
                </c:pt>
                <c:pt idx="319940">
                  <c:v>39690</c:v>
                </c:pt>
                <c:pt idx="319941">
                  <c:v>39690</c:v>
                </c:pt>
                <c:pt idx="319942">
                  <c:v>39690</c:v>
                </c:pt>
                <c:pt idx="319943">
                  <c:v>39690</c:v>
                </c:pt>
                <c:pt idx="319944">
                  <c:v>39690</c:v>
                </c:pt>
                <c:pt idx="319945">
                  <c:v>39690</c:v>
                </c:pt>
                <c:pt idx="319946">
                  <c:v>39690</c:v>
                </c:pt>
                <c:pt idx="319947">
                  <c:v>39690</c:v>
                </c:pt>
                <c:pt idx="319948">
                  <c:v>39690</c:v>
                </c:pt>
                <c:pt idx="319949">
                  <c:v>39690</c:v>
                </c:pt>
                <c:pt idx="319950">
                  <c:v>39690</c:v>
                </c:pt>
                <c:pt idx="319951">
                  <c:v>39690</c:v>
                </c:pt>
                <c:pt idx="319952">
                  <c:v>39690</c:v>
                </c:pt>
                <c:pt idx="319953">
                  <c:v>39690</c:v>
                </c:pt>
                <c:pt idx="319954">
                  <c:v>39690</c:v>
                </c:pt>
                <c:pt idx="319955">
                  <c:v>39690</c:v>
                </c:pt>
                <c:pt idx="319956">
                  <c:v>39690</c:v>
                </c:pt>
                <c:pt idx="319957">
                  <c:v>39690</c:v>
                </c:pt>
                <c:pt idx="319958">
                  <c:v>39690</c:v>
                </c:pt>
                <c:pt idx="319959">
                  <c:v>39690</c:v>
                </c:pt>
                <c:pt idx="319960">
                  <c:v>39690</c:v>
                </c:pt>
                <c:pt idx="319961">
                  <c:v>39690</c:v>
                </c:pt>
                <c:pt idx="319962">
                  <c:v>39690</c:v>
                </c:pt>
                <c:pt idx="319963">
                  <c:v>39690</c:v>
                </c:pt>
                <c:pt idx="319964">
                  <c:v>39690</c:v>
                </c:pt>
                <c:pt idx="319965">
                  <c:v>39690</c:v>
                </c:pt>
                <c:pt idx="319966">
                  <c:v>39690</c:v>
                </c:pt>
                <c:pt idx="319967">
                  <c:v>39690</c:v>
                </c:pt>
                <c:pt idx="319968">
                  <c:v>39690</c:v>
                </c:pt>
                <c:pt idx="319969">
                  <c:v>39690</c:v>
                </c:pt>
                <c:pt idx="319970">
                  <c:v>39690</c:v>
                </c:pt>
                <c:pt idx="319971">
                  <c:v>39690</c:v>
                </c:pt>
                <c:pt idx="319972">
                  <c:v>39690</c:v>
                </c:pt>
                <c:pt idx="319973">
                  <c:v>39690</c:v>
                </c:pt>
                <c:pt idx="319974">
                  <c:v>39690</c:v>
                </c:pt>
                <c:pt idx="319975">
                  <c:v>39690</c:v>
                </c:pt>
                <c:pt idx="319976">
                  <c:v>39690</c:v>
                </c:pt>
                <c:pt idx="319977">
                  <c:v>39690</c:v>
                </c:pt>
                <c:pt idx="319978">
                  <c:v>39690</c:v>
                </c:pt>
                <c:pt idx="319979">
                  <c:v>39690</c:v>
                </c:pt>
                <c:pt idx="319980">
                  <c:v>39690</c:v>
                </c:pt>
                <c:pt idx="319981">
                  <c:v>39690</c:v>
                </c:pt>
                <c:pt idx="319982">
                  <c:v>39690</c:v>
                </c:pt>
                <c:pt idx="319983">
                  <c:v>39690</c:v>
                </c:pt>
                <c:pt idx="319984">
                  <c:v>39690</c:v>
                </c:pt>
                <c:pt idx="319985">
                  <c:v>39690</c:v>
                </c:pt>
                <c:pt idx="319986">
                  <c:v>39690</c:v>
                </c:pt>
                <c:pt idx="319987">
                  <c:v>39690</c:v>
                </c:pt>
                <c:pt idx="319988">
                  <c:v>39690</c:v>
                </c:pt>
                <c:pt idx="319989">
                  <c:v>39690</c:v>
                </c:pt>
                <c:pt idx="319990">
                  <c:v>39690</c:v>
                </c:pt>
                <c:pt idx="319991">
                  <c:v>39690</c:v>
                </c:pt>
                <c:pt idx="319992">
                  <c:v>39690</c:v>
                </c:pt>
                <c:pt idx="319993">
                  <c:v>39690</c:v>
                </c:pt>
                <c:pt idx="319994">
                  <c:v>39690</c:v>
                </c:pt>
                <c:pt idx="319995">
                  <c:v>39690</c:v>
                </c:pt>
                <c:pt idx="319996">
                  <c:v>39690</c:v>
                </c:pt>
                <c:pt idx="319997">
                  <c:v>39690</c:v>
                </c:pt>
                <c:pt idx="319998">
                  <c:v>39690</c:v>
                </c:pt>
                <c:pt idx="319999">
                  <c:v>39690</c:v>
                </c:pt>
                <c:pt idx="320000">
                  <c:v>39690</c:v>
                </c:pt>
                <c:pt idx="320001">
                  <c:v>39690</c:v>
                </c:pt>
                <c:pt idx="320002">
                  <c:v>39690</c:v>
                </c:pt>
                <c:pt idx="320003">
                  <c:v>39690</c:v>
                </c:pt>
                <c:pt idx="320004">
                  <c:v>39690</c:v>
                </c:pt>
                <c:pt idx="320005">
                  <c:v>39690</c:v>
                </c:pt>
                <c:pt idx="320006">
                  <c:v>39690</c:v>
                </c:pt>
                <c:pt idx="320007">
                  <c:v>39690</c:v>
                </c:pt>
                <c:pt idx="320008">
                  <c:v>39690</c:v>
                </c:pt>
                <c:pt idx="320009">
                  <c:v>39690</c:v>
                </c:pt>
                <c:pt idx="320010">
                  <c:v>39690</c:v>
                </c:pt>
                <c:pt idx="320011">
                  <c:v>39690</c:v>
                </c:pt>
                <c:pt idx="320012">
                  <c:v>39690</c:v>
                </c:pt>
                <c:pt idx="320013">
                  <c:v>39690</c:v>
                </c:pt>
                <c:pt idx="320014">
                  <c:v>39690</c:v>
                </c:pt>
                <c:pt idx="320015">
                  <c:v>39690</c:v>
                </c:pt>
                <c:pt idx="320016">
                  <c:v>39690</c:v>
                </c:pt>
                <c:pt idx="320017">
                  <c:v>39690</c:v>
                </c:pt>
                <c:pt idx="320018">
                  <c:v>39690</c:v>
                </c:pt>
                <c:pt idx="320019">
                  <c:v>39690</c:v>
                </c:pt>
                <c:pt idx="320020">
                  <c:v>39690</c:v>
                </c:pt>
                <c:pt idx="320021">
                  <c:v>39690</c:v>
                </c:pt>
                <c:pt idx="320022">
                  <c:v>39690</c:v>
                </c:pt>
                <c:pt idx="320023">
                  <c:v>39690</c:v>
                </c:pt>
                <c:pt idx="320024">
                  <c:v>39690</c:v>
                </c:pt>
                <c:pt idx="320025">
                  <c:v>39690</c:v>
                </c:pt>
                <c:pt idx="320026">
                  <c:v>39690</c:v>
                </c:pt>
                <c:pt idx="320027">
                  <c:v>39690</c:v>
                </c:pt>
                <c:pt idx="320028">
                  <c:v>39690</c:v>
                </c:pt>
                <c:pt idx="320029">
                  <c:v>39690</c:v>
                </c:pt>
                <c:pt idx="320030">
                  <c:v>39690</c:v>
                </c:pt>
                <c:pt idx="320031">
                  <c:v>39690</c:v>
                </c:pt>
                <c:pt idx="320032">
                  <c:v>39690</c:v>
                </c:pt>
                <c:pt idx="320033">
                  <c:v>39690</c:v>
                </c:pt>
                <c:pt idx="320034">
                  <c:v>39690</c:v>
                </c:pt>
                <c:pt idx="320035">
                  <c:v>39690</c:v>
                </c:pt>
                <c:pt idx="320036">
                  <c:v>39690</c:v>
                </c:pt>
                <c:pt idx="320037">
                  <c:v>39690</c:v>
                </c:pt>
                <c:pt idx="320038">
                  <c:v>39690</c:v>
                </c:pt>
                <c:pt idx="320039">
                  <c:v>39690</c:v>
                </c:pt>
                <c:pt idx="320040">
                  <c:v>39690</c:v>
                </c:pt>
                <c:pt idx="320041">
                  <c:v>39690</c:v>
                </c:pt>
                <c:pt idx="320042">
                  <c:v>39690</c:v>
                </c:pt>
                <c:pt idx="320043">
                  <c:v>39690</c:v>
                </c:pt>
                <c:pt idx="320044">
                  <c:v>39690</c:v>
                </c:pt>
                <c:pt idx="320045">
                  <c:v>39690</c:v>
                </c:pt>
                <c:pt idx="320046">
                  <c:v>39690</c:v>
                </c:pt>
                <c:pt idx="320047">
                  <c:v>39690</c:v>
                </c:pt>
                <c:pt idx="320048">
                  <c:v>39690</c:v>
                </c:pt>
                <c:pt idx="320049">
                  <c:v>39690</c:v>
                </c:pt>
                <c:pt idx="320050">
                  <c:v>39690</c:v>
                </c:pt>
                <c:pt idx="320051">
                  <c:v>39690</c:v>
                </c:pt>
                <c:pt idx="320052">
                  <c:v>39690</c:v>
                </c:pt>
                <c:pt idx="320053">
                  <c:v>39690</c:v>
                </c:pt>
                <c:pt idx="320054">
                  <c:v>39690</c:v>
                </c:pt>
                <c:pt idx="320055">
                  <c:v>39690</c:v>
                </c:pt>
                <c:pt idx="320056">
                  <c:v>39690</c:v>
                </c:pt>
                <c:pt idx="320057">
                  <c:v>39690</c:v>
                </c:pt>
                <c:pt idx="320058">
                  <c:v>39690</c:v>
                </c:pt>
                <c:pt idx="320059">
                  <c:v>39690</c:v>
                </c:pt>
                <c:pt idx="320060">
                  <c:v>39690</c:v>
                </c:pt>
                <c:pt idx="320061">
                  <c:v>39690</c:v>
                </c:pt>
                <c:pt idx="320062">
                  <c:v>39690</c:v>
                </c:pt>
                <c:pt idx="320063">
                  <c:v>39690</c:v>
                </c:pt>
                <c:pt idx="320064">
                  <c:v>39690</c:v>
                </c:pt>
                <c:pt idx="320065">
                  <c:v>39690</c:v>
                </c:pt>
                <c:pt idx="320066">
                  <c:v>39690</c:v>
                </c:pt>
                <c:pt idx="320067">
                  <c:v>39690</c:v>
                </c:pt>
                <c:pt idx="320068">
                  <c:v>39690</c:v>
                </c:pt>
                <c:pt idx="320069">
                  <c:v>39690</c:v>
                </c:pt>
                <c:pt idx="320070">
                  <c:v>39690</c:v>
                </c:pt>
                <c:pt idx="320071">
                  <c:v>39690</c:v>
                </c:pt>
                <c:pt idx="320072">
                  <c:v>39690</c:v>
                </c:pt>
                <c:pt idx="320073">
                  <c:v>39690</c:v>
                </c:pt>
                <c:pt idx="320074">
                  <c:v>39690</c:v>
                </c:pt>
                <c:pt idx="320075">
                  <c:v>39690</c:v>
                </c:pt>
                <c:pt idx="320076">
                  <c:v>39690</c:v>
                </c:pt>
                <c:pt idx="320077">
                  <c:v>39690</c:v>
                </c:pt>
                <c:pt idx="320078">
                  <c:v>39690</c:v>
                </c:pt>
                <c:pt idx="320079">
                  <c:v>39690</c:v>
                </c:pt>
                <c:pt idx="320080">
                  <c:v>39690</c:v>
                </c:pt>
                <c:pt idx="320081">
                  <c:v>39690</c:v>
                </c:pt>
                <c:pt idx="320082">
                  <c:v>39690</c:v>
                </c:pt>
                <c:pt idx="320083">
                  <c:v>39690</c:v>
                </c:pt>
                <c:pt idx="320084">
                  <c:v>39690</c:v>
                </c:pt>
                <c:pt idx="320085">
                  <c:v>39690</c:v>
                </c:pt>
                <c:pt idx="320086">
                  <c:v>39690</c:v>
                </c:pt>
                <c:pt idx="320087">
                  <c:v>39690</c:v>
                </c:pt>
                <c:pt idx="320088">
                  <c:v>39690</c:v>
                </c:pt>
                <c:pt idx="320089">
                  <c:v>39690</c:v>
                </c:pt>
                <c:pt idx="320090">
                  <c:v>39690</c:v>
                </c:pt>
                <c:pt idx="320091">
                  <c:v>39690</c:v>
                </c:pt>
                <c:pt idx="320092">
                  <c:v>39690</c:v>
                </c:pt>
                <c:pt idx="320093">
                  <c:v>39690</c:v>
                </c:pt>
                <c:pt idx="320094">
                  <c:v>39690</c:v>
                </c:pt>
                <c:pt idx="320095">
                  <c:v>39690</c:v>
                </c:pt>
                <c:pt idx="320096">
                  <c:v>39690</c:v>
                </c:pt>
                <c:pt idx="320097">
                  <c:v>39690</c:v>
                </c:pt>
                <c:pt idx="320098">
                  <c:v>39690</c:v>
                </c:pt>
                <c:pt idx="320099">
                  <c:v>39690</c:v>
                </c:pt>
                <c:pt idx="320100">
                  <c:v>39690</c:v>
                </c:pt>
                <c:pt idx="320101">
                  <c:v>39690</c:v>
                </c:pt>
                <c:pt idx="320102">
                  <c:v>39690</c:v>
                </c:pt>
                <c:pt idx="320103">
                  <c:v>39690</c:v>
                </c:pt>
                <c:pt idx="320104">
                  <c:v>39690</c:v>
                </c:pt>
                <c:pt idx="320105">
                  <c:v>39690</c:v>
                </c:pt>
                <c:pt idx="320106">
                  <c:v>39690</c:v>
                </c:pt>
                <c:pt idx="320107">
                  <c:v>39690</c:v>
                </c:pt>
                <c:pt idx="320108">
                  <c:v>39690</c:v>
                </c:pt>
                <c:pt idx="320109">
                  <c:v>39690</c:v>
                </c:pt>
                <c:pt idx="320110">
                  <c:v>39690</c:v>
                </c:pt>
                <c:pt idx="320111">
                  <c:v>39690</c:v>
                </c:pt>
                <c:pt idx="320112">
                  <c:v>39690</c:v>
                </c:pt>
                <c:pt idx="320113">
                  <c:v>39690</c:v>
                </c:pt>
                <c:pt idx="320114">
                  <c:v>39690</c:v>
                </c:pt>
                <c:pt idx="320115">
                  <c:v>39690</c:v>
                </c:pt>
                <c:pt idx="320116">
                  <c:v>39690</c:v>
                </c:pt>
                <c:pt idx="320117">
                  <c:v>39690</c:v>
                </c:pt>
                <c:pt idx="320118">
                  <c:v>39690</c:v>
                </c:pt>
                <c:pt idx="320119">
                  <c:v>39690</c:v>
                </c:pt>
                <c:pt idx="320120">
                  <c:v>39690</c:v>
                </c:pt>
                <c:pt idx="320121">
                  <c:v>39690</c:v>
                </c:pt>
                <c:pt idx="320122">
                  <c:v>39690</c:v>
                </c:pt>
                <c:pt idx="320123">
                  <c:v>39690</c:v>
                </c:pt>
                <c:pt idx="320124">
                  <c:v>39690</c:v>
                </c:pt>
                <c:pt idx="320125">
                  <c:v>39690</c:v>
                </c:pt>
                <c:pt idx="320126">
                  <c:v>39690</c:v>
                </c:pt>
                <c:pt idx="320127">
                  <c:v>39690</c:v>
                </c:pt>
                <c:pt idx="320128">
                  <c:v>39690</c:v>
                </c:pt>
                <c:pt idx="320129">
                  <c:v>39690</c:v>
                </c:pt>
                <c:pt idx="320130">
                  <c:v>39690</c:v>
                </c:pt>
                <c:pt idx="320131">
                  <c:v>39690</c:v>
                </c:pt>
                <c:pt idx="320132">
                  <c:v>39690</c:v>
                </c:pt>
                <c:pt idx="320133">
                  <c:v>39690</c:v>
                </c:pt>
                <c:pt idx="320134">
                  <c:v>39690</c:v>
                </c:pt>
                <c:pt idx="320135">
                  <c:v>39690</c:v>
                </c:pt>
                <c:pt idx="320136">
                  <c:v>39690</c:v>
                </c:pt>
                <c:pt idx="320137">
                  <c:v>39690</c:v>
                </c:pt>
                <c:pt idx="320138">
                  <c:v>39690</c:v>
                </c:pt>
                <c:pt idx="320139">
                  <c:v>39690</c:v>
                </c:pt>
                <c:pt idx="320140">
                  <c:v>39690</c:v>
                </c:pt>
                <c:pt idx="320141">
                  <c:v>39690</c:v>
                </c:pt>
                <c:pt idx="320142">
                  <c:v>39690</c:v>
                </c:pt>
                <c:pt idx="320143">
                  <c:v>39690</c:v>
                </c:pt>
                <c:pt idx="320144">
                  <c:v>39690</c:v>
                </c:pt>
                <c:pt idx="320145">
                  <c:v>39690</c:v>
                </c:pt>
                <c:pt idx="320146">
                  <c:v>39690</c:v>
                </c:pt>
                <c:pt idx="320147">
                  <c:v>39690</c:v>
                </c:pt>
                <c:pt idx="320148">
                  <c:v>39690</c:v>
                </c:pt>
                <c:pt idx="320149">
                  <c:v>39690</c:v>
                </c:pt>
                <c:pt idx="320150">
                  <c:v>39690</c:v>
                </c:pt>
                <c:pt idx="320151">
                  <c:v>39690</c:v>
                </c:pt>
                <c:pt idx="320152">
                  <c:v>39690</c:v>
                </c:pt>
                <c:pt idx="320153">
                  <c:v>39690</c:v>
                </c:pt>
                <c:pt idx="320154">
                  <c:v>39690</c:v>
                </c:pt>
                <c:pt idx="320155">
                  <c:v>39690</c:v>
                </c:pt>
                <c:pt idx="320156">
                  <c:v>39690</c:v>
                </c:pt>
                <c:pt idx="320157">
                  <c:v>39690</c:v>
                </c:pt>
                <c:pt idx="320158">
                  <c:v>39690</c:v>
                </c:pt>
                <c:pt idx="320159">
                  <c:v>39690</c:v>
                </c:pt>
                <c:pt idx="320160">
                  <c:v>39690</c:v>
                </c:pt>
                <c:pt idx="320161">
                  <c:v>39690</c:v>
                </c:pt>
                <c:pt idx="320162">
                  <c:v>39690</c:v>
                </c:pt>
                <c:pt idx="320163">
                  <c:v>39690</c:v>
                </c:pt>
                <c:pt idx="320164">
                  <c:v>39690</c:v>
                </c:pt>
                <c:pt idx="320165">
                  <c:v>39690</c:v>
                </c:pt>
                <c:pt idx="320166">
                  <c:v>39690</c:v>
                </c:pt>
                <c:pt idx="320167">
                  <c:v>39690</c:v>
                </c:pt>
                <c:pt idx="320168">
                  <c:v>39690</c:v>
                </c:pt>
                <c:pt idx="320169">
                  <c:v>39690</c:v>
                </c:pt>
                <c:pt idx="320170">
                  <c:v>39690</c:v>
                </c:pt>
                <c:pt idx="320171">
                  <c:v>39690</c:v>
                </c:pt>
                <c:pt idx="320172">
                  <c:v>39690</c:v>
                </c:pt>
                <c:pt idx="320173">
                  <c:v>39690</c:v>
                </c:pt>
                <c:pt idx="320174">
                  <c:v>39690</c:v>
                </c:pt>
                <c:pt idx="320175">
                  <c:v>39690</c:v>
                </c:pt>
                <c:pt idx="320176">
                  <c:v>39690</c:v>
                </c:pt>
                <c:pt idx="320177">
                  <c:v>39690</c:v>
                </c:pt>
                <c:pt idx="320178">
                  <c:v>39690</c:v>
                </c:pt>
                <c:pt idx="320179">
                  <c:v>39690</c:v>
                </c:pt>
                <c:pt idx="320180">
                  <c:v>39690</c:v>
                </c:pt>
                <c:pt idx="320181">
                  <c:v>39690</c:v>
                </c:pt>
                <c:pt idx="320182">
                  <c:v>39690</c:v>
                </c:pt>
                <c:pt idx="320183">
                  <c:v>39690</c:v>
                </c:pt>
                <c:pt idx="320184">
                  <c:v>39690</c:v>
                </c:pt>
                <c:pt idx="320185">
                  <c:v>39690</c:v>
                </c:pt>
                <c:pt idx="320186">
                  <c:v>39690</c:v>
                </c:pt>
                <c:pt idx="320187">
                  <c:v>39690</c:v>
                </c:pt>
                <c:pt idx="320188">
                  <c:v>39690</c:v>
                </c:pt>
                <c:pt idx="320189">
                  <c:v>39690</c:v>
                </c:pt>
                <c:pt idx="320190">
                  <c:v>39690</c:v>
                </c:pt>
                <c:pt idx="320191">
                  <c:v>39690</c:v>
                </c:pt>
                <c:pt idx="320192">
                  <c:v>39690</c:v>
                </c:pt>
                <c:pt idx="320193">
                  <c:v>39690</c:v>
                </c:pt>
                <c:pt idx="320194">
                  <c:v>39690</c:v>
                </c:pt>
                <c:pt idx="320195">
                  <c:v>39690</c:v>
                </c:pt>
                <c:pt idx="320196">
                  <c:v>39690</c:v>
                </c:pt>
                <c:pt idx="320197">
                  <c:v>39690</c:v>
                </c:pt>
                <c:pt idx="320198">
                  <c:v>39690</c:v>
                </c:pt>
                <c:pt idx="320199">
                  <c:v>39690</c:v>
                </c:pt>
                <c:pt idx="320200">
                  <c:v>39690</c:v>
                </c:pt>
                <c:pt idx="320201">
                  <c:v>39690</c:v>
                </c:pt>
                <c:pt idx="320202">
                  <c:v>39690</c:v>
                </c:pt>
                <c:pt idx="320203">
                  <c:v>39690</c:v>
                </c:pt>
                <c:pt idx="320204">
                  <c:v>39690</c:v>
                </c:pt>
                <c:pt idx="320205">
                  <c:v>39690</c:v>
                </c:pt>
                <c:pt idx="320206">
                  <c:v>39690</c:v>
                </c:pt>
                <c:pt idx="320207">
                  <c:v>39690</c:v>
                </c:pt>
                <c:pt idx="320208">
                  <c:v>39690</c:v>
                </c:pt>
                <c:pt idx="320209">
                  <c:v>39690</c:v>
                </c:pt>
                <c:pt idx="320210">
                  <c:v>39690</c:v>
                </c:pt>
                <c:pt idx="320211">
                  <c:v>39690</c:v>
                </c:pt>
                <c:pt idx="320212">
                  <c:v>39690</c:v>
                </c:pt>
                <c:pt idx="320213">
                  <c:v>39690</c:v>
                </c:pt>
                <c:pt idx="320214">
                  <c:v>39690</c:v>
                </c:pt>
                <c:pt idx="320215">
                  <c:v>39690</c:v>
                </c:pt>
                <c:pt idx="320216">
                  <c:v>39690</c:v>
                </c:pt>
                <c:pt idx="320217">
                  <c:v>39690</c:v>
                </c:pt>
                <c:pt idx="320218">
                  <c:v>39690</c:v>
                </c:pt>
                <c:pt idx="320219">
                  <c:v>39690</c:v>
                </c:pt>
                <c:pt idx="320220">
                  <c:v>39690</c:v>
                </c:pt>
                <c:pt idx="320221">
                  <c:v>39690</c:v>
                </c:pt>
                <c:pt idx="320222">
                  <c:v>39690</c:v>
                </c:pt>
                <c:pt idx="320223">
                  <c:v>39690</c:v>
                </c:pt>
                <c:pt idx="320224">
                  <c:v>39690</c:v>
                </c:pt>
                <c:pt idx="320225">
                  <c:v>39690</c:v>
                </c:pt>
                <c:pt idx="320226">
                  <c:v>39690</c:v>
                </c:pt>
                <c:pt idx="320227">
                  <c:v>39690</c:v>
                </c:pt>
                <c:pt idx="320228">
                  <c:v>39690</c:v>
                </c:pt>
                <c:pt idx="320229">
                  <c:v>39690</c:v>
                </c:pt>
                <c:pt idx="320230">
                  <c:v>39690</c:v>
                </c:pt>
                <c:pt idx="320231">
                  <c:v>39690</c:v>
                </c:pt>
                <c:pt idx="320232">
                  <c:v>39690</c:v>
                </c:pt>
                <c:pt idx="320233">
                  <c:v>39690</c:v>
                </c:pt>
                <c:pt idx="320234">
                  <c:v>39690</c:v>
                </c:pt>
                <c:pt idx="320235">
                  <c:v>39690</c:v>
                </c:pt>
                <c:pt idx="320236">
                  <c:v>39690</c:v>
                </c:pt>
                <c:pt idx="320237">
                  <c:v>39690</c:v>
                </c:pt>
                <c:pt idx="320238">
                  <c:v>39690</c:v>
                </c:pt>
                <c:pt idx="320239">
                  <c:v>39690</c:v>
                </c:pt>
                <c:pt idx="320240">
                  <c:v>39690</c:v>
                </c:pt>
                <c:pt idx="320241">
                  <c:v>39690</c:v>
                </c:pt>
                <c:pt idx="320242">
                  <c:v>39690</c:v>
                </c:pt>
                <c:pt idx="320243">
                  <c:v>39690</c:v>
                </c:pt>
                <c:pt idx="320244">
                  <c:v>39690</c:v>
                </c:pt>
                <c:pt idx="320245">
                  <c:v>39690</c:v>
                </c:pt>
                <c:pt idx="320246">
                  <c:v>39690</c:v>
                </c:pt>
                <c:pt idx="320247">
                  <c:v>39690</c:v>
                </c:pt>
                <c:pt idx="320248">
                  <c:v>39690</c:v>
                </c:pt>
                <c:pt idx="320249">
                  <c:v>39690</c:v>
                </c:pt>
                <c:pt idx="320250">
                  <c:v>39690</c:v>
                </c:pt>
                <c:pt idx="320251">
                  <c:v>39690</c:v>
                </c:pt>
                <c:pt idx="320252">
                  <c:v>39690</c:v>
                </c:pt>
                <c:pt idx="320253">
                  <c:v>39690</c:v>
                </c:pt>
                <c:pt idx="320254">
                  <c:v>39690</c:v>
                </c:pt>
                <c:pt idx="320255">
                  <c:v>39690</c:v>
                </c:pt>
                <c:pt idx="320256">
                  <c:v>39690</c:v>
                </c:pt>
                <c:pt idx="320257">
                  <c:v>39690</c:v>
                </c:pt>
                <c:pt idx="320258">
                  <c:v>39690</c:v>
                </c:pt>
                <c:pt idx="320259">
                  <c:v>39690</c:v>
                </c:pt>
                <c:pt idx="320260">
                  <c:v>39690</c:v>
                </c:pt>
                <c:pt idx="320261">
                  <c:v>39690</c:v>
                </c:pt>
                <c:pt idx="320262">
                  <c:v>39690</c:v>
                </c:pt>
                <c:pt idx="320263">
                  <c:v>39690</c:v>
                </c:pt>
                <c:pt idx="320264">
                  <c:v>39690</c:v>
                </c:pt>
                <c:pt idx="320265">
                  <c:v>39690</c:v>
                </c:pt>
                <c:pt idx="320266">
                  <c:v>39690</c:v>
                </c:pt>
                <c:pt idx="320267">
                  <c:v>39690</c:v>
                </c:pt>
                <c:pt idx="320268">
                  <c:v>39690</c:v>
                </c:pt>
                <c:pt idx="320269">
                  <c:v>39690</c:v>
                </c:pt>
                <c:pt idx="320270">
                  <c:v>39690</c:v>
                </c:pt>
                <c:pt idx="320271">
                  <c:v>39690</c:v>
                </c:pt>
                <c:pt idx="320272">
                  <c:v>39690</c:v>
                </c:pt>
                <c:pt idx="320273">
                  <c:v>39690</c:v>
                </c:pt>
                <c:pt idx="320274">
                  <c:v>39690</c:v>
                </c:pt>
                <c:pt idx="320275">
                  <c:v>39690</c:v>
                </c:pt>
                <c:pt idx="320276">
                  <c:v>39690</c:v>
                </c:pt>
                <c:pt idx="320277">
                  <c:v>39690</c:v>
                </c:pt>
                <c:pt idx="320278">
                  <c:v>39690</c:v>
                </c:pt>
                <c:pt idx="320279">
                  <c:v>39690</c:v>
                </c:pt>
                <c:pt idx="320280">
                  <c:v>39690</c:v>
                </c:pt>
                <c:pt idx="320281">
                  <c:v>39690</c:v>
                </c:pt>
                <c:pt idx="320282">
                  <c:v>39690</c:v>
                </c:pt>
                <c:pt idx="320283">
                  <c:v>39690</c:v>
                </c:pt>
                <c:pt idx="320284">
                  <c:v>39690</c:v>
                </c:pt>
                <c:pt idx="320285">
                  <c:v>39690</c:v>
                </c:pt>
                <c:pt idx="320286">
                  <c:v>39690</c:v>
                </c:pt>
                <c:pt idx="320287">
                  <c:v>39690</c:v>
                </c:pt>
                <c:pt idx="320288">
                  <c:v>39690</c:v>
                </c:pt>
                <c:pt idx="320289">
                  <c:v>39690</c:v>
                </c:pt>
                <c:pt idx="320290">
                  <c:v>39690</c:v>
                </c:pt>
                <c:pt idx="320291">
                  <c:v>39690</c:v>
                </c:pt>
                <c:pt idx="320292">
                  <c:v>39690</c:v>
                </c:pt>
                <c:pt idx="320293">
                  <c:v>39690</c:v>
                </c:pt>
                <c:pt idx="320294">
                  <c:v>39690</c:v>
                </c:pt>
                <c:pt idx="320295">
                  <c:v>39690</c:v>
                </c:pt>
                <c:pt idx="320296">
                  <c:v>39690</c:v>
                </c:pt>
                <c:pt idx="320297">
                  <c:v>39690</c:v>
                </c:pt>
                <c:pt idx="320298">
                  <c:v>39690</c:v>
                </c:pt>
                <c:pt idx="320299">
                  <c:v>39690</c:v>
                </c:pt>
                <c:pt idx="320300">
                  <c:v>39690</c:v>
                </c:pt>
                <c:pt idx="320301">
                  <c:v>39690</c:v>
                </c:pt>
                <c:pt idx="320302">
                  <c:v>39690</c:v>
                </c:pt>
                <c:pt idx="320303">
                  <c:v>39690</c:v>
                </c:pt>
                <c:pt idx="320304">
                  <c:v>39690</c:v>
                </c:pt>
                <c:pt idx="320305">
                  <c:v>39690</c:v>
                </c:pt>
                <c:pt idx="320306">
                  <c:v>39690</c:v>
                </c:pt>
                <c:pt idx="320307">
                  <c:v>39690</c:v>
                </c:pt>
                <c:pt idx="320308">
                  <c:v>39690</c:v>
                </c:pt>
                <c:pt idx="320309">
                  <c:v>39690</c:v>
                </c:pt>
                <c:pt idx="320310">
                  <c:v>39690</c:v>
                </c:pt>
                <c:pt idx="320311">
                  <c:v>39690</c:v>
                </c:pt>
                <c:pt idx="320312">
                  <c:v>39690</c:v>
                </c:pt>
                <c:pt idx="320313">
                  <c:v>39690</c:v>
                </c:pt>
                <c:pt idx="320314">
                  <c:v>39690</c:v>
                </c:pt>
                <c:pt idx="320315">
                  <c:v>39690</c:v>
                </c:pt>
                <c:pt idx="320316">
                  <c:v>39690</c:v>
                </c:pt>
                <c:pt idx="320317">
                  <c:v>39690</c:v>
                </c:pt>
                <c:pt idx="320318">
                  <c:v>39690</c:v>
                </c:pt>
                <c:pt idx="320319">
                  <c:v>39690</c:v>
                </c:pt>
                <c:pt idx="320320">
                  <c:v>39690</c:v>
                </c:pt>
                <c:pt idx="320321">
                  <c:v>39690</c:v>
                </c:pt>
                <c:pt idx="320322">
                  <c:v>39690</c:v>
                </c:pt>
                <c:pt idx="320323">
                  <c:v>39690</c:v>
                </c:pt>
                <c:pt idx="320324">
                  <c:v>39690</c:v>
                </c:pt>
                <c:pt idx="320325">
                  <c:v>39690</c:v>
                </c:pt>
                <c:pt idx="320326">
                  <c:v>39690</c:v>
                </c:pt>
                <c:pt idx="320327">
                  <c:v>39690</c:v>
                </c:pt>
                <c:pt idx="320328">
                  <c:v>39690</c:v>
                </c:pt>
                <c:pt idx="320329">
                  <c:v>39690</c:v>
                </c:pt>
                <c:pt idx="320330">
                  <c:v>39690</c:v>
                </c:pt>
                <c:pt idx="320331">
                  <c:v>39690</c:v>
                </c:pt>
                <c:pt idx="320332">
                  <c:v>39690</c:v>
                </c:pt>
                <c:pt idx="320333">
                  <c:v>39690</c:v>
                </c:pt>
                <c:pt idx="320334">
                  <c:v>39690</c:v>
                </c:pt>
                <c:pt idx="320335">
                  <c:v>39690</c:v>
                </c:pt>
                <c:pt idx="320336">
                  <c:v>39690</c:v>
                </c:pt>
                <c:pt idx="320337">
                  <c:v>39690</c:v>
                </c:pt>
                <c:pt idx="320338">
                  <c:v>39690</c:v>
                </c:pt>
                <c:pt idx="320339">
                  <c:v>39690</c:v>
                </c:pt>
                <c:pt idx="320340">
                  <c:v>39690</c:v>
                </c:pt>
                <c:pt idx="320341">
                  <c:v>39690</c:v>
                </c:pt>
                <c:pt idx="320342">
                  <c:v>39690</c:v>
                </c:pt>
                <c:pt idx="320343">
                  <c:v>39690</c:v>
                </c:pt>
                <c:pt idx="320344">
                  <c:v>39690</c:v>
                </c:pt>
                <c:pt idx="320345">
                  <c:v>39690</c:v>
                </c:pt>
                <c:pt idx="320346">
                  <c:v>39690</c:v>
                </c:pt>
                <c:pt idx="320347">
                  <c:v>39690</c:v>
                </c:pt>
                <c:pt idx="320348">
                  <c:v>39690</c:v>
                </c:pt>
                <c:pt idx="320349">
                  <c:v>39690</c:v>
                </c:pt>
                <c:pt idx="320350">
                  <c:v>39690</c:v>
                </c:pt>
                <c:pt idx="320351">
                  <c:v>39690</c:v>
                </c:pt>
                <c:pt idx="320352">
                  <c:v>39690</c:v>
                </c:pt>
                <c:pt idx="320353">
                  <c:v>39690</c:v>
                </c:pt>
                <c:pt idx="320354">
                  <c:v>39690</c:v>
                </c:pt>
                <c:pt idx="320355">
                  <c:v>39690</c:v>
                </c:pt>
                <c:pt idx="320356">
                  <c:v>39690</c:v>
                </c:pt>
                <c:pt idx="320357">
                  <c:v>39690</c:v>
                </c:pt>
                <c:pt idx="320358">
                  <c:v>39690</c:v>
                </c:pt>
                <c:pt idx="320359">
                  <c:v>39690</c:v>
                </c:pt>
                <c:pt idx="320360">
                  <c:v>39690</c:v>
                </c:pt>
                <c:pt idx="320361">
                  <c:v>39690</c:v>
                </c:pt>
                <c:pt idx="320362">
                  <c:v>39690</c:v>
                </c:pt>
                <c:pt idx="320363">
                  <c:v>39690</c:v>
                </c:pt>
                <c:pt idx="320364">
                  <c:v>39690</c:v>
                </c:pt>
                <c:pt idx="320365">
                  <c:v>39690</c:v>
                </c:pt>
                <c:pt idx="320366">
                  <c:v>39690</c:v>
                </c:pt>
                <c:pt idx="320367">
                  <c:v>39690</c:v>
                </c:pt>
                <c:pt idx="320368">
                  <c:v>39690</c:v>
                </c:pt>
                <c:pt idx="320369">
                  <c:v>39690</c:v>
                </c:pt>
                <c:pt idx="320370">
                  <c:v>39690</c:v>
                </c:pt>
                <c:pt idx="320371">
                  <c:v>39690</c:v>
                </c:pt>
                <c:pt idx="320372">
                  <c:v>39690</c:v>
                </c:pt>
                <c:pt idx="320373">
                  <c:v>39690</c:v>
                </c:pt>
                <c:pt idx="320374">
                  <c:v>39690</c:v>
                </c:pt>
                <c:pt idx="320375">
                  <c:v>39690</c:v>
                </c:pt>
                <c:pt idx="320376">
                  <c:v>39690</c:v>
                </c:pt>
                <c:pt idx="320377">
                  <c:v>39690</c:v>
                </c:pt>
                <c:pt idx="320378">
                  <c:v>39690</c:v>
                </c:pt>
                <c:pt idx="320379">
                  <c:v>39690</c:v>
                </c:pt>
                <c:pt idx="320380">
                  <c:v>39690</c:v>
                </c:pt>
                <c:pt idx="320381">
                  <c:v>39690</c:v>
                </c:pt>
                <c:pt idx="320382">
                  <c:v>39690</c:v>
                </c:pt>
                <c:pt idx="320383">
                  <c:v>39690</c:v>
                </c:pt>
                <c:pt idx="320384">
                  <c:v>39690</c:v>
                </c:pt>
                <c:pt idx="320385">
                  <c:v>39690</c:v>
                </c:pt>
                <c:pt idx="320386">
                  <c:v>39690</c:v>
                </c:pt>
                <c:pt idx="320387">
                  <c:v>39690</c:v>
                </c:pt>
                <c:pt idx="320388">
                  <c:v>39690</c:v>
                </c:pt>
                <c:pt idx="320389">
                  <c:v>39690</c:v>
                </c:pt>
                <c:pt idx="320390">
                  <c:v>39690</c:v>
                </c:pt>
                <c:pt idx="320391">
                  <c:v>39690</c:v>
                </c:pt>
                <c:pt idx="320392">
                  <c:v>39690</c:v>
                </c:pt>
                <c:pt idx="320393">
                  <c:v>39690</c:v>
                </c:pt>
                <c:pt idx="320394">
                  <c:v>39690</c:v>
                </c:pt>
                <c:pt idx="320395">
                  <c:v>39690</c:v>
                </c:pt>
                <c:pt idx="320396">
                  <c:v>39690</c:v>
                </c:pt>
                <c:pt idx="320397">
                  <c:v>39690</c:v>
                </c:pt>
                <c:pt idx="320398">
                  <c:v>39690</c:v>
                </c:pt>
                <c:pt idx="320399">
                  <c:v>39690</c:v>
                </c:pt>
                <c:pt idx="320400">
                  <c:v>39690</c:v>
                </c:pt>
                <c:pt idx="320401">
                  <c:v>39690</c:v>
                </c:pt>
                <c:pt idx="320402">
                  <c:v>39690</c:v>
                </c:pt>
                <c:pt idx="320403">
                  <c:v>39690</c:v>
                </c:pt>
                <c:pt idx="320404">
                  <c:v>39690</c:v>
                </c:pt>
                <c:pt idx="320405">
                  <c:v>39690</c:v>
                </c:pt>
                <c:pt idx="320406">
                  <c:v>39690</c:v>
                </c:pt>
                <c:pt idx="320407">
                  <c:v>39690</c:v>
                </c:pt>
                <c:pt idx="320408">
                  <c:v>39690</c:v>
                </c:pt>
                <c:pt idx="320409">
                  <c:v>39690</c:v>
                </c:pt>
                <c:pt idx="320410">
                  <c:v>39690</c:v>
                </c:pt>
                <c:pt idx="320411">
                  <c:v>39690</c:v>
                </c:pt>
                <c:pt idx="320412">
                  <c:v>39690</c:v>
                </c:pt>
                <c:pt idx="320413">
                  <c:v>39690</c:v>
                </c:pt>
                <c:pt idx="320414">
                  <c:v>39690</c:v>
                </c:pt>
                <c:pt idx="320415">
                  <c:v>39690</c:v>
                </c:pt>
                <c:pt idx="320416">
                  <c:v>39690</c:v>
                </c:pt>
                <c:pt idx="320417">
                  <c:v>39690</c:v>
                </c:pt>
                <c:pt idx="320418">
                  <c:v>39690</c:v>
                </c:pt>
                <c:pt idx="320419">
                  <c:v>39690</c:v>
                </c:pt>
                <c:pt idx="320420">
                  <c:v>39690</c:v>
                </c:pt>
                <c:pt idx="320421">
                  <c:v>39690</c:v>
                </c:pt>
                <c:pt idx="320422">
                  <c:v>39690</c:v>
                </c:pt>
                <c:pt idx="320423">
                  <c:v>39690</c:v>
                </c:pt>
                <c:pt idx="320424">
                  <c:v>39690</c:v>
                </c:pt>
                <c:pt idx="320425">
                  <c:v>39690</c:v>
                </c:pt>
                <c:pt idx="320426">
                  <c:v>39690</c:v>
                </c:pt>
                <c:pt idx="320427">
                  <c:v>39690</c:v>
                </c:pt>
                <c:pt idx="320428">
                  <c:v>39690</c:v>
                </c:pt>
                <c:pt idx="320429">
                  <c:v>39690</c:v>
                </c:pt>
                <c:pt idx="320430">
                  <c:v>39690</c:v>
                </c:pt>
                <c:pt idx="320431">
                  <c:v>39690</c:v>
                </c:pt>
                <c:pt idx="320432">
                  <c:v>39690</c:v>
                </c:pt>
                <c:pt idx="320433">
                  <c:v>39690</c:v>
                </c:pt>
                <c:pt idx="320434">
                  <c:v>39690</c:v>
                </c:pt>
                <c:pt idx="320435">
                  <c:v>39690</c:v>
                </c:pt>
                <c:pt idx="320436">
                  <c:v>39690</c:v>
                </c:pt>
                <c:pt idx="320437">
                  <c:v>39690</c:v>
                </c:pt>
                <c:pt idx="320438">
                  <c:v>39690</c:v>
                </c:pt>
                <c:pt idx="320439">
                  <c:v>39690</c:v>
                </c:pt>
                <c:pt idx="320440">
                  <c:v>39690</c:v>
                </c:pt>
                <c:pt idx="320441">
                  <c:v>39690</c:v>
                </c:pt>
                <c:pt idx="320442">
                  <c:v>39690</c:v>
                </c:pt>
                <c:pt idx="320443">
                  <c:v>39690</c:v>
                </c:pt>
                <c:pt idx="320444">
                  <c:v>39690</c:v>
                </c:pt>
                <c:pt idx="320445">
                  <c:v>39690</c:v>
                </c:pt>
                <c:pt idx="320446">
                  <c:v>39690</c:v>
                </c:pt>
                <c:pt idx="320447">
                  <c:v>39690</c:v>
                </c:pt>
                <c:pt idx="320448">
                  <c:v>39690</c:v>
                </c:pt>
                <c:pt idx="320449">
                  <c:v>39690</c:v>
                </c:pt>
                <c:pt idx="320450">
                  <c:v>39690</c:v>
                </c:pt>
                <c:pt idx="320451">
                  <c:v>39690</c:v>
                </c:pt>
                <c:pt idx="320452">
                  <c:v>39690</c:v>
                </c:pt>
                <c:pt idx="320453">
                  <c:v>39690</c:v>
                </c:pt>
                <c:pt idx="320454">
                  <c:v>39690</c:v>
                </c:pt>
                <c:pt idx="320455">
                  <c:v>39690</c:v>
                </c:pt>
                <c:pt idx="320456">
                  <c:v>39690</c:v>
                </c:pt>
                <c:pt idx="320457">
                  <c:v>39690</c:v>
                </c:pt>
                <c:pt idx="320458">
                  <c:v>39690</c:v>
                </c:pt>
                <c:pt idx="320459">
                  <c:v>39690</c:v>
                </c:pt>
                <c:pt idx="320460">
                  <c:v>39690</c:v>
                </c:pt>
                <c:pt idx="320461">
                  <c:v>39690</c:v>
                </c:pt>
                <c:pt idx="320462">
                  <c:v>39690</c:v>
                </c:pt>
                <c:pt idx="320463">
                  <c:v>39690</c:v>
                </c:pt>
                <c:pt idx="320464">
                  <c:v>39690</c:v>
                </c:pt>
                <c:pt idx="320465">
                  <c:v>39690</c:v>
                </c:pt>
                <c:pt idx="320466">
                  <c:v>39690</c:v>
                </c:pt>
                <c:pt idx="320467">
                  <c:v>39690</c:v>
                </c:pt>
                <c:pt idx="320468">
                  <c:v>39690</c:v>
                </c:pt>
                <c:pt idx="320469">
                  <c:v>39690</c:v>
                </c:pt>
                <c:pt idx="320470">
                  <c:v>39690</c:v>
                </c:pt>
                <c:pt idx="320471">
                  <c:v>39690</c:v>
                </c:pt>
                <c:pt idx="320472">
                  <c:v>39690</c:v>
                </c:pt>
                <c:pt idx="320473">
                  <c:v>39690</c:v>
                </c:pt>
                <c:pt idx="320474">
                  <c:v>39690</c:v>
                </c:pt>
                <c:pt idx="320475">
                  <c:v>39690</c:v>
                </c:pt>
                <c:pt idx="320476">
                  <c:v>39690</c:v>
                </c:pt>
                <c:pt idx="320477">
                  <c:v>39690</c:v>
                </c:pt>
                <c:pt idx="320478">
                  <c:v>39690</c:v>
                </c:pt>
                <c:pt idx="320479">
                  <c:v>39690</c:v>
                </c:pt>
                <c:pt idx="320480">
                  <c:v>39690</c:v>
                </c:pt>
                <c:pt idx="320481">
                  <c:v>39690</c:v>
                </c:pt>
                <c:pt idx="320482">
                  <c:v>39690</c:v>
                </c:pt>
                <c:pt idx="320483">
                  <c:v>39690</c:v>
                </c:pt>
                <c:pt idx="320484">
                  <c:v>39690</c:v>
                </c:pt>
                <c:pt idx="320485">
                  <c:v>39690</c:v>
                </c:pt>
                <c:pt idx="320486">
                  <c:v>39690</c:v>
                </c:pt>
                <c:pt idx="320487">
                  <c:v>39690</c:v>
                </c:pt>
                <c:pt idx="320488">
                  <c:v>39690</c:v>
                </c:pt>
                <c:pt idx="320489">
                  <c:v>39690</c:v>
                </c:pt>
                <c:pt idx="320490">
                  <c:v>39690</c:v>
                </c:pt>
                <c:pt idx="320491">
                  <c:v>39690</c:v>
                </c:pt>
                <c:pt idx="320492">
                  <c:v>39690</c:v>
                </c:pt>
                <c:pt idx="320493">
                  <c:v>39690</c:v>
                </c:pt>
                <c:pt idx="320494">
                  <c:v>39690</c:v>
                </c:pt>
                <c:pt idx="320495">
                  <c:v>39690</c:v>
                </c:pt>
                <c:pt idx="320496">
                  <c:v>39690</c:v>
                </c:pt>
                <c:pt idx="320497">
                  <c:v>39690</c:v>
                </c:pt>
                <c:pt idx="320498">
                  <c:v>39690</c:v>
                </c:pt>
                <c:pt idx="320499">
                  <c:v>39690</c:v>
                </c:pt>
                <c:pt idx="320500">
                  <c:v>39690</c:v>
                </c:pt>
                <c:pt idx="320501">
                  <c:v>39690</c:v>
                </c:pt>
                <c:pt idx="320502">
                  <c:v>39690</c:v>
                </c:pt>
                <c:pt idx="320503">
                  <c:v>39690</c:v>
                </c:pt>
                <c:pt idx="320504">
                  <c:v>39690</c:v>
                </c:pt>
                <c:pt idx="320505">
                  <c:v>39690</c:v>
                </c:pt>
                <c:pt idx="320506">
                  <c:v>39690</c:v>
                </c:pt>
                <c:pt idx="320507">
                  <c:v>39690</c:v>
                </c:pt>
                <c:pt idx="320508">
                  <c:v>39690</c:v>
                </c:pt>
                <c:pt idx="320509">
                  <c:v>39690</c:v>
                </c:pt>
                <c:pt idx="320510">
                  <c:v>39690</c:v>
                </c:pt>
                <c:pt idx="320511">
                  <c:v>39690</c:v>
                </c:pt>
                <c:pt idx="320512">
                  <c:v>39690</c:v>
                </c:pt>
                <c:pt idx="320513">
                  <c:v>39690</c:v>
                </c:pt>
                <c:pt idx="320514">
                  <c:v>39690</c:v>
                </c:pt>
                <c:pt idx="320515">
                  <c:v>39690</c:v>
                </c:pt>
                <c:pt idx="320516">
                  <c:v>39690</c:v>
                </c:pt>
                <c:pt idx="320517">
                  <c:v>39690</c:v>
                </c:pt>
                <c:pt idx="320518">
                  <c:v>39690</c:v>
                </c:pt>
                <c:pt idx="320519">
                  <c:v>39690</c:v>
                </c:pt>
                <c:pt idx="320520">
                  <c:v>39690</c:v>
                </c:pt>
                <c:pt idx="320521">
                  <c:v>39690</c:v>
                </c:pt>
                <c:pt idx="320522">
                  <c:v>39690</c:v>
                </c:pt>
                <c:pt idx="320523">
                  <c:v>39690</c:v>
                </c:pt>
                <c:pt idx="320524">
                  <c:v>39690</c:v>
                </c:pt>
                <c:pt idx="320525">
                  <c:v>39690</c:v>
                </c:pt>
                <c:pt idx="320526">
                  <c:v>39690</c:v>
                </c:pt>
                <c:pt idx="320527">
                  <c:v>39690</c:v>
                </c:pt>
                <c:pt idx="320528">
                  <c:v>39690</c:v>
                </c:pt>
                <c:pt idx="320529">
                  <c:v>39690</c:v>
                </c:pt>
                <c:pt idx="320530">
                  <c:v>39690</c:v>
                </c:pt>
                <c:pt idx="320531">
                  <c:v>39690</c:v>
                </c:pt>
                <c:pt idx="320532">
                  <c:v>39690</c:v>
                </c:pt>
                <c:pt idx="320533">
                  <c:v>39690</c:v>
                </c:pt>
                <c:pt idx="320534">
                  <c:v>39690</c:v>
                </c:pt>
                <c:pt idx="320535">
                  <c:v>158114</c:v>
                </c:pt>
                <c:pt idx="320536">
                  <c:v>158114</c:v>
                </c:pt>
                <c:pt idx="320537">
                  <c:v>158114</c:v>
                </c:pt>
                <c:pt idx="320538">
                  <c:v>158114</c:v>
                </c:pt>
                <c:pt idx="320539">
                  <c:v>158114</c:v>
                </c:pt>
                <c:pt idx="320540">
                  <c:v>158114</c:v>
                </c:pt>
                <c:pt idx="320541">
                  <c:v>158114</c:v>
                </c:pt>
                <c:pt idx="320542">
                  <c:v>158114</c:v>
                </c:pt>
                <c:pt idx="320543">
                  <c:v>158114</c:v>
                </c:pt>
                <c:pt idx="320544">
                  <c:v>158114</c:v>
                </c:pt>
                <c:pt idx="320545">
                  <c:v>158114</c:v>
                </c:pt>
                <c:pt idx="320546">
                  <c:v>158114</c:v>
                </c:pt>
                <c:pt idx="320547">
                  <c:v>158114</c:v>
                </c:pt>
                <c:pt idx="320548">
                  <c:v>158114</c:v>
                </c:pt>
                <c:pt idx="320549">
                  <c:v>158114</c:v>
                </c:pt>
                <c:pt idx="320550">
                  <c:v>158114</c:v>
                </c:pt>
                <c:pt idx="320551">
                  <c:v>158114</c:v>
                </c:pt>
                <c:pt idx="320552">
                  <c:v>158114</c:v>
                </c:pt>
                <c:pt idx="320553">
                  <c:v>158114</c:v>
                </c:pt>
                <c:pt idx="320554">
                  <c:v>158114</c:v>
                </c:pt>
                <c:pt idx="320555">
                  <c:v>158114</c:v>
                </c:pt>
                <c:pt idx="320556">
                  <c:v>158114</c:v>
                </c:pt>
                <c:pt idx="320557">
                  <c:v>158114</c:v>
                </c:pt>
                <c:pt idx="320558">
                  <c:v>158114</c:v>
                </c:pt>
                <c:pt idx="320559">
                  <c:v>158114</c:v>
                </c:pt>
                <c:pt idx="320560">
                  <c:v>158114</c:v>
                </c:pt>
                <c:pt idx="320561">
                  <c:v>158114</c:v>
                </c:pt>
                <c:pt idx="320562">
                  <c:v>158114</c:v>
                </c:pt>
                <c:pt idx="320563">
                  <c:v>158114</c:v>
                </c:pt>
                <c:pt idx="320564">
                  <c:v>158114</c:v>
                </c:pt>
                <c:pt idx="320565">
                  <c:v>158114</c:v>
                </c:pt>
                <c:pt idx="320566">
                  <c:v>158114</c:v>
                </c:pt>
                <c:pt idx="320567">
                  <c:v>158114</c:v>
                </c:pt>
                <c:pt idx="320568">
                  <c:v>158114</c:v>
                </c:pt>
                <c:pt idx="320569">
                  <c:v>158114</c:v>
                </c:pt>
                <c:pt idx="320570">
                  <c:v>158114</c:v>
                </c:pt>
                <c:pt idx="320571">
                  <c:v>158114</c:v>
                </c:pt>
                <c:pt idx="320572">
                  <c:v>158114</c:v>
                </c:pt>
                <c:pt idx="320573">
                  <c:v>158114</c:v>
                </c:pt>
                <c:pt idx="320574">
                  <c:v>158114</c:v>
                </c:pt>
                <c:pt idx="320575">
                  <c:v>158114</c:v>
                </c:pt>
                <c:pt idx="320576">
                  <c:v>158114</c:v>
                </c:pt>
                <c:pt idx="320577">
                  <c:v>158114</c:v>
                </c:pt>
                <c:pt idx="320578">
                  <c:v>158114</c:v>
                </c:pt>
                <c:pt idx="320579">
                  <c:v>158114</c:v>
                </c:pt>
                <c:pt idx="320580">
                  <c:v>158114</c:v>
                </c:pt>
                <c:pt idx="320581">
                  <c:v>158114</c:v>
                </c:pt>
                <c:pt idx="320582">
                  <c:v>158114</c:v>
                </c:pt>
                <c:pt idx="320583">
                  <c:v>158114</c:v>
                </c:pt>
                <c:pt idx="320584">
                  <c:v>158114</c:v>
                </c:pt>
                <c:pt idx="320585">
                  <c:v>158114</c:v>
                </c:pt>
                <c:pt idx="320586">
                  <c:v>158114</c:v>
                </c:pt>
                <c:pt idx="320587">
                  <c:v>158114</c:v>
                </c:pt>
                <c:pt idx="320588">
                  <c:v>158114</c:v>
                </c:pt>
                <c:pt idx="320589">
                  <c:v>158114</c:v>
                </c:pt>
                <c:pt idx="320590">
                  <c:v>158114</c:v>
                </c:pt>
                <c:pt idx="320591">
                  <c:v>158114</c:v>
                </c:pt>
                <c:pt idx="320592">
                  <c:v>158114</c:v>
                </c:pt>
                <c:pt idx="320593">
                  <c:v>158114</c:v>
                </c:pt>
                <c:pt idx="320594">
                  <c:v>158114</c:v>
                </c:pt>
                <c:pt idx="320595">
                  <c:v>158114</c:v>
                </c:pt>
                <c:pt idx="320596">
                  <c:v>158114</c:v>
                </c:pt>
                <c:pt idx="320597">
                  <c:v>158114</c:v>
                </c:pt>
                <c:pt idx="320598">
                  <c:v>158114</c:v>
                </c:pt>
                <c:pt idx="320599">
                  <c:v>158114</c:v>
                </c:pt>
                <c:pt idx="320600">
                  <c:v>158114</c:v>
                </c:pt>
                <c:pt idx="320601">
                  <c:v>158114</c:v>
                </c:pt>
                <c:pt idx="320602">
                  <c:v>158114</c:v>
                </c:pt>
                <c:pt idx="320603">
                  <c:v>158114</c:v>
                </c:pt>
                <c:pt idx="320604">
                  <c:v>158114</c:v>
                </c:pt>
                <c:pt idx="320605">
                  <c:v>158114</c:v>
                </c:pt>
                <c:pt idx="320606">
                  <c:v>158114</c:v>
                </c:pt>
                <c:pt idx="320607">
                  <c:v>158114</c:v>
                </c:pt>
                <c:pt idx="320608">
                  <c:v>158114</c:v>
                </c:pt>
                <c:pt idx="320609">
                  <c:v>158114</c:v>
                </c:pt>
                <c:pt idx="320610">
                  <c:v>158114</c:v>
                </c:pt>
                <c:pt idx="320611">
                  <c:v>158114</c:v>
                </c:pt>
                <c:pt idx="320612">
                  <c:v>158114</c:v>
                </c:pt>
                <c:pt idx="320613">
                  <c:v>158114</c:v>
                </c:pt>
                <c:pt idx="320614">
                  <c:v>158114</c:v>
                </c:pt>
                <c:pt idx="320615">
                  <c:v>158114</c:v>
                </c:pt>
                <c:pt idx="320616">
                  <c:v>158114</c:v>
                </c:pt>
                <c:pt idx="320617">
                  <c:v>158114</c:v>
                </c:pt>
                <c:pt idx="320618">
                  <c:v>158114</c:v>
                </c:pt>
                <c:pt idx="320619">
                  <c:v>158114</c:v>
                </c:pt>
                <c:pt idx="320620">
                  <c:v>158114</c:v>
                </c:pt>
                <c:pt idx="320621">
                  <c:v>158114</c:v>
                </c:pt>
                <c:pt idx="320622">
                  <c:v>158114</c:v>
                </c:pt>
                <c:pt idx="320623">
                  <c:v>158114</c:v>
                </c:pt>
                <c:pt idx="320624">
                  <c:v>158114</c:v>
                </c:pt>
                <c:pt idx="320625">
                  <c:v>158114</c:v>
                </c:pt>
                <c:pt idx="320626">
                  <c:v>158114</c:v>
                </c:pt>
                <c:pt idx="320627">
                  <c:v>158114</c:v>
                </c:pt>
                <c:pt idx="320628">
                  <c:v>158114</c:v>
                </c:pt>
                <c:pt idx="320629">
                  <c:v>158114</c:v>
                </c:pt>
                <c:pt idx="320630">
                  <c:v>158114</c:v>
                </c:pt>
                <c:pt idx="320631">
                  <c:v>158114</c:v>
                </c:pt>
                <c:pt idx="320632">
                  <c:v>158114</c:v>
                </c:pt>
                <c:pt idx="320633">
                  <c:v>158114</c:v>
                </c:pt>
                <c:pt idx="320634">
                  <c:v>158114</c:v>
                </c:pt>
                <c:pt idx="320635">
                  <c:v>158114</c:v>
                </c:pt>
                <c:pt idx="320636">
                  <c:v>158114</c:v>
                </c:pt>
                <c:pt idx="320637">
                  <c:v>158114</c:v>
                </c:pt>
                <c:pt idx="320638">
                  <c:v>158114</c:v>
                </c:pt>
                <c:pt idx="320639">
                  <c:v>158114</c:v>
                </c:pt>
                <c:pt idx="320640">
                  <c:v>158114</c:v>
                </c:pt>
                <c:pt idx="320641">
                  <c:v>158114</c:v>
                </c:pt>
                <c:pt idx="320642">
                  <c:v>158114</c:v>
                </c:pt>
                <c:pt idx="320643">
                  <c:v>158114</c:v>
                </c:pt>
                <c:pt idx="320644">
                  <c:v>158114</c:v>
                </c:pt>
                <c:pt idx="320645">
                  <c:v>158114</c:v>
                </c:pt>
                <c:pt idx="320646">
                  <c:v>158114</c:v>
                </c:pt>
                <c:pt idx="320647">
                  <c:v>158114</c:v>
                </c:pt>
                <c:pt idx="320648">
                  <c:v>158114</c:v>
                </c:pt>
                <c:pt idx="320649">
                  <c:v>158114</c:v>
                </c:pt>
                <c:pt idx="320650">
                  <c:v>158114</c:v>
                </c:pt>
                <c:pt idx="320651">
                  <c:v>158114</c:v>
                </c:pt>
                <c:pt idx="320652">
                  <c:v>158114</c:v>
                </c:pt>
                <c:pt idx="320653">
                  <c:v>158114</c:v>
                </c:pt>
                <c:pt idx="320654">
                  <c:v>158114</c:v>
                </c:pt>
                <c:pt idx="320655">
                  <c:v>158114</c:v>
                </c:pt>
                <c:pt idx="320656">
                  <c:v>158114</c:v>
                </c:pt>
                <c:pt idx="320657">
                  <c:v>158114</c:v>
                </c:pt>
                <c:pt idx="320658">
                  <c:v>158114</c:v>
                </c:pt>
                <c:pt idx="320659">
                  <c:v>158114</c:v>
                </c:pt>
                <c:pt idx="320660">
                  <c:v>158114</c:v>
                </c:pt>
                <c:pt idx="320661">
                  <c:v>158114</c:v>
                </c:pt>
                <c:pt idx="320662">
                  <c:v>158114</c:v>
                </c:pt>
                <c:pt idx="320663">
                  <c:v>158114</c:v>
                </c:pt>
                <c:pt idx="320664">
                  <c:v>158114</c:v>
                </c:pt>
                <c:pt idx="320665">
                  <c:v>158114</c:v>
                </c:pt>
                <c:pt idx="320666">
                  <c:v>158114</c:v>
                </c:pt>
                <c:pt idx="320667">
                  <c:v>158114</c:v>
                </c:pt>
                <c:pt idx="320668">
                  <c:v>158114</c:v>
                </c:pt>
                <c:pt idx="320669">
                  <c:v>158114</c:v>
                </c:pt>
                <c:pt idx="320670">
                  <c:v>158114</c:v>
                </c:pt>
                <c:pt idx="320671">
                  <c:v>158114</c:v>
                </c:pt>
                <c:pt idx="320672">
                  <c:v>158114</c:v>
                </c:pt>
                <c:pt idx="320673">
                  <c:v>158114</c:v>
                </c:pt>
                <c:pt idx="320674">
                  <c:v>158114</c:v>
                </c:pt>
                <c:pt idx="320675">
                  <c:v>158114</c:v>
                </c:pt>
                <c:pt idx="320676">
                  <c:v>158114</c:v>
                </c:pt>
                <c:pt idx="320677">
                  <c:v>158114</c:v>
                </c:pt>
                <c:pt idx="320678">
                  <c:v>158114</c:v>
                </c:pt>
                <c:pt idx="320679">
                  <c:v>158114</c:v>
                </c:pt>
                <c:pt idx="320680">
                  <c:v>158114</c:v>
                </c:pt>
                <c:pt idx="320681">
                  <c:v>158114</c:v>
                </c:pt>
                <c:pt idx="320682">
                  <c:v>158114</c:v>
                </c:pt>
                <c:pt idx="320683">
                  <c:v>158114</c:v>
                </c:pt>
                <c:pt idx="320684">
                  <c:v>158114</c:v>
                </c:pt>
                <c:pt idx="320685">
                  <c:v>158114</c:v>
                </c:pt>
                <c:pt idx="320686">
                  <c:v>158114</c:v>
                </c:pt>
                <c:pt idx="320687">
                  <c:v>158114</c:v>
                </c:pt>
                <c:pt idx="320688">
                  <c:v>158114</c:v>
                </c:pt>
                <c:pt idx="320689">
                  <c:v>158114</c:v>
                </c:pt>
                <c:pt idx="320690">
                  <c:v>158114</c:v>
                </c:pt>
                <c:pt idx="320691">
                  <c:v>158114</c:v>
                </c:pt>
                <c:pt idx="320692">
                  <c:v>158114</c:v>
                </c:pt>
                <c:pt idx="320693">
                  <c:v>158114</c:v>
                </c:pt>
                <c:pt idx="320694">
                  <c:v>158114</c:v>
                </c:pt>
                <c:pt idx="320695">
                  <c:v>158114</c:v>
                </c:pt>
                <c:pt idx="320696">
                  <c:v>158114</c:v>
                </c:pt>
                <c:pt idx="320697">
                  <c:v>158114</c:v>
                </c:pt>
                <c:pt idx="320698">
                  <c:v>158114</c:v>
                </c:pt>
                <c:pt idx="320699">
                  <c:v>158114</c:v>
                </c:pt>
                <c:pt idx="320700">
                  <c:v>158114</c:v>
                </c:pt>
                <c:pt idx="320701">
                  <c:v>158114</c:v>
                </c:pt>
                <c:pt idx="320702">
                  <c:v>158114</c:v>
                </c:pt>
                <c:pt idx="320703">
                  <c:v>158114</c:v>
                </c:pt>
                <c:pt idx="320704">
                  <c:v>158114</c:v>
                </c:pt>
                <c:pt idx="320705">
                  <c:v>158114</c:v>
                </c:pt>
                <c:pt idx="320706">
                  <c:v>158114</c:v>
                </c:pt>
                <c:pt idx="320707">
                  <c:v>158114</c:v>
                </c:pt>
                <c:pt idx="320708">
                  <c:v>158114</c:v>
                </c:pt>
                <c:pt idx="320709">
                  <c:v>158114</c:v>
                </c:pt>
                <c:pt idx="320710">
                  <c:v>158114</c:v>
                </c:pt>
                <c:pt idx="320711">
                  <c:v>158114</c:v>
                </c:pt>
                <c:pt idx="320712">
                  <c:v>158114</c:v>
                </c:pt>
                <c:pt idx="320713">
                  <c:v>158114</c:v>
                </c:pt>
                <c:pt idx="320714">
                  <c:v>158114</c:v>
                </c:pt>
                <c:pt idx="320715">
                  <c:v>158114</c:v>
                </c:pt>
                <c:pt idx="320716">
                  <c:v>158114</c:v>
                </c:pt>
                <c:pt idx="320717">
                  <c:v>158114</c:v>
                </c:pt>
                <c:pt idx="320718">
                  <c:v>158114</c:v>
                </c:pt>
                <c:pt idx="320719">
                  <c:v>158114</c:v>
                </c:pt>
                <c:pt idx="320720">
                  <c:v>158114</c:v>
                </c:pt>
                <c:pt idx="320721">
                  <c:v>158114</c:v>
                </c:pt>
                <c:pt idx="320722">
                  <c:v>158114</c:v>
                </c:pt>
                <c:pt idx="320723">
                  <c:v>158114</c:v>
                </c:pt>
                <c:pt idx="320724">
                  <c:v>158114</c:v>
                </c:pt>
                <c:pt idx="320725">
                  <c:v>158114</c:v>
                </c:pt>
                <c:pt idx="320726">
                  <c:v>158114</c:v>
                </c:pt>
                <c:pt idx="320727">
                  <c:v>158114</c:v>
                </c:pt>
                <c:pt idx="320728">
                  <c:v>158114</c:v>
                </c:pt>
                <c:pt idx="320729">
                  <c:v>158114</c:v>
                </c:pt>
                <c:pt idx="320730">
                  <c:v>158114</c:v>
                </c:pt>
                <c:pt idx="320731">
                  <c:v>158114</c:v>
                </c:pt>
                <c:pt idx="320732">
                  <c:v>158114</c:v>
                </c:pt>
                <c:pt idx="320733">
                  <c:v>158114</c:v>
                </c:pt>
                <c:pt idx="320734">
                  <c:v>158114</c:v>
                </c:pt>
                <c:pt idx="320735">
                  <c:v>158114</c:v>
                </c:pt>
                <c:pt idx="320736">
                  <c:v>158114</c:v>
                </c:pt>
                <c:pt idx="320737">
                  <c:v>158114</c:v>
                </c:pt>
                <c:pt idx="320738">
                  <c:v>158114</c:v>
                </c:pt>
                <c:pt idx="320739">
                  <c:v>158114</c:v>
                </c:pt>
                <c:pt idx="320740">
                  <c:v>158114</c:v>
                </c:pt>
                <c:pt idx="320741">
                  <c:v>158114</c:v>
                </c:pt>
                <c:pt idx="320742">
                  <c:v>158114</c:v>
                </c:pt>
                <c:pt idx="320743">
                  <c:v>158114</c:v>
                </c:pt>
                <c:pt idx="320744">
                  <c:v>158114</c:v>
                </c:pt>
                <c:pt idx="320745">
                  <c:v>158114</c:v>
                </c:pt>
                <c:pt idx="320746">
                  <c:v>158114</c:v>
                </c:pt>
                <c:pt idx="320747">
                  <c:v>158114</c:v>
                </c:pt>
                <c:pt idx="320748">
                  <c:v>158114</c:v>
                </c:pt>
                <c:pt idx="320749">
                  <c:v>158114</c:v>
                </c:pt>
                <c:pt idx="320750">
                  <c:v>158114</c:v>
                </c:pt>
                <c:pt idx="320751">
                  <c:v>158114</c:v>
                </c:pt>
                <c:pt idx="320752">
                  <c:v>158114</c:v>
                </c:pt>
                <c:pt idx="320753">
                  <c:v>158114</c:v>
                </c:pt>
                <c:pt idx="320754">
                  <c:v>158114</c:v>
                </c:pt>
                <c:pt idx="320755">
                  <c:v>158114</c:v>
                </c:pt>
                <c:pt idx="320756">
                  <c:v>158114</c:v>
                </c:pt>
                <c:pt idx="320757">
                  <c:v>158114</c:v>
                </c:pt>
                <c:pt idx="320758">
                  <c:v>158114</c:v>
                </c:pt>
                <c:pt idx="320759">
                  <c:v>158114</c:v>
                </c:pt>
                <c:pt idx="320760">
                  <c:v>158114</c:v>
                </c:pt>
                <c:pt idx="320761">
                  <c:v>158114</c:v>
                </c:pt>
                <c:pt idx="320762">
                  <c:v>158114</c:v>
                </c:pt>
                <c:pt idx="320763">
                  <c:v>158114</c:v>
                </c:pt>
                <c:pt idx="320764">
                  <c:v>158114</c:v>
                </c:pt>
                <c:pt idx="320765">
                  <c:v>158114</c:v>
                </c:pt>
                <c:pt idx="320766">
                  <c:v>158114</c:v>
                </c:pt>
                <c:pt idx="320767">
                  <c:v>158114</c:v>
                </c:pt>
                <c:pt idx="320768">
                  <c:v>158114</c:v>
                </c:pt>
                <c:pt idx="320769">
                  <c:v>158114</c:v>
                </c:pt>
                <c:pt idx="320770">
                  <c:v>158114</c:v>
                </c:pt>
                <c:pt idx="320771">
                  <c:v>158114</c:v>
                </c:pt>
                <c:pt idx="320772">
                  <c:v>158114</c:v>
                </c:pt>
                <c:pt idx="320773">
                  <c:v>158114</c:v>
                </c:pt>
                <c:pt idx="320774">
                  <c:v>158114</c:v>
                </c:pt>
                <c:pt idx="320775">
                  <c:v>158114</c:v>
                </c:pt>
                <c:pt idx="320776">
                  <c:v>158114</c:v>
                </c:pt>
                <c:pt idx="320777">
                  <c:v>158114</c:v>
                </c:pt>
                <c:pt idx="320778">
                  <c:v>158114</c:v>
                </c:pt>
                <c:pt idx="320779">
                  <c:v>158114</c:v>
                </c:pt>
                <c:pt idx="320780">
                  <c:v>158114</c:v>
                </c:pt>
                <c:pt idx="320781">
                  <c:v>158114</c:v>
                </c:pt>
                <c:pt idx="320782">
                  <c:v>158114</c:v>
                </c:pt>
                <c:pt idx="320783">
                  <c:v>158114</c:v>
                </c:pt>
                <c:pt idx="320784">
                  <c:v>158114</c:v>
                </c:pt>
                <c:pt idx="320785">
                  <c:v>158114</c:v>
                </c:pt>
                <c:pt idx="320786">
                  <c:v>158114</c:v>
                </c:pt>
                <c:pt idx="320787">
                  <c:v>158114</c:v>
                </c:pt>
                <c:pt idx="320788">
                  <c:v>158114</c:v>
                </c:pt>
                <c:pt idx="320789">
                  <c:v>158114</c:v>
                </c:pt>
                <c:pt idx="320790">
                  <c:v>158114</c:v>
                </c:pt>
                <c:pt idx="320791">
                  <c:v>158114</c:v>
                </c:pt>
                <c:pt idx="320792">
                  <c:v>158114</c:v>
                </c:pt>
                <c:pt idx="320793">
                  <c:v>158114</c:v>
                </c:pt>
                <c:pt idx="320794">
                  <c:v>158114</c:v>
                </c:pt>
                <c:pt idx="320795">
                  <c:v>158114</c:v>
                </c:pt>
                <c:pt idx="320796">
                  <c:v>158114</c:v>
                </c:pt>
                <c:pt idx="320797">
                  <c:v>158114</c:v>
                </c:pt>
                <c:pt idx="320798">
                  <c:v>158114</c:v>
                </c:pt>
                <c:pt idx="320799">
                  <c:v>158114</c:v>
                </c:pt>
                <c:pt idx="320800">
                  <c:v>158114</c:v>
                </c:pt>
                <c:pt idx="320801">
                  <c:v>158114</c:v>
                </c:pt>
                <c:pt idx="320802">
                  <c:v>158114</c:v>
                </c:pt>
                <c:pt idx="320803">
                  <c:v>158114</c:v>
                </c:pt>
                <c:pt idx="320804">
                  <c:v>158114</c:v>
                </c:pt>
                <c:pt idx="320805">
                  <c:v>158114</c:v>
                </c:pt>
                <c:pt idx="320806">
                  <c:v>158114</c:v>
                </c:pt>
                <c:pt idx="320807">
                  <c:v>158114</c:v>
                </c:pt>
                <c:pt idx="320808">
                  <c:v>158114</c:v>
                </c:pt>
                <c:pt idx="320809">
                  <c:v>158114</c:v>
                </c:pt>
                <c:pt idx="320810">
                  <c:v>158114</c:v>
                </c:pt>
                <c:pt idx="320811">
                  <c:v>158114</c:v>
                </c:pt>
                <c:pt idx="320812">
                  <c:v>158114</c:v>
                </c:pt>
                <c:pt idx="320813">
                  <c:v>158114</c:v>
                </c:pt>
                <c:pt idx="320814">
                  <c:v>158114</c:v>
                </c:pt>
                <c:pt idx="320815">
                  <c:v>158114</c:v>
                </c:pt>
                <c:pt idx="320816">
                  <c:v>158114</c:v>
                </c:pt>
                <c:pt idx="320817">
                  <c:v>158114</c:v>
                </c:pt>
                <c:pt idx="320818">
                  <c:v>158114</c:v>
                </c:pt>
                <c:pt idx="320819">
                  <c:v>158114</c:v>
                </c:pt>
                <c:pt idx="320820">
                  <c:v>158114</c:v>
                </c:pt>
                <c:pt idx="320821">
                  <c:v>158114</c:v>
                </c:pt>
                <c:pt idx="320822">
                  <c:v>158114</c:v>
                </c:pt>
                <c:pt idx="320823">
                  <c:v>158114</c:v>
                </c:pt>
                <c:pt idx="320824">
                  <c:v>158114</c:v>
                </c:pt>
                <c:pt idx="320825">
                  <c:v>158114</c:v>
                </c:pt>
                <c:pt idx="320826">
                  <c:v>158114</c:v>
                </c:pt>
                <c:pt idx="320827">
                  <c:v>158114</c:v>
                </c:pt>
                <c:pt idx="320828">
                  <c:v>158114</c:v>
                </c:pt>
                <c:pt idx="320829">
                  <c:v>158114</c:v>
                </c:pt>
                <c:pt idx="320830">
                  <c:v>158114</c:v>
                </c:pt>
                <c:pt idx="320831">
                  <c:v>158114</c:v>
                </c:pt>
                <c:pt idx="320832">
                  <c:v>158114</c:v>
                </c:pt>
                <c:pt idx="320833">
                  <c:v>158114</c:v>
                </c:pt>
                <c:pt idx="320834">
                  <c:v>158114</c:v>
                </c:pt>
                <c:pt idx="320835">
                  <c:v>158114</c:v>
                </c:pt>
                <c:pt idx="320836">
                  <c:v>158114</c:v>
                </c:pt>
                <c:pt idx="320837">
                  <c:v>158114</c:v>
                </c:pt>
                <c:pt idx="320838">
                  <c:v>158114</c:v>
                </c:pt>
                <c:pt idx="320839">
                  <c:v>158114</c:v>
                </c:pt>
                <c:pt idx="320840">
                  <c:v>158114</c:v>
                </c:pt>
                <c:pt idx="320841">
                  <c:v>158114</c:v>
                </c:pt>
                <c:pt idx="320842">
                  <c:v>158114</c:v>
                </c:pt>
                <c:pt idx="320843">
                  <c:v>158114</c:v>
                </c:pt>
                <c:pt idx="320844">
                  <c:v>158114</c:v>
                </c:pt>
                <c:pt idx="320845">
                  <c:v>158114</c:v>
                </c:pt>
                <c:pt idx="320846">
                  <c:v>158114</c:v>
                </c:pt>
                <c:pt idx="320847">
                  <c:v>158114</c:v>
                </c:pt>
                <c:pt idx="320848">
                  <c:v>158114</c:v>
                </c:pt>
                <c:pt idx="320849">
                  <c:v>158114</c:v>
                </c:pt>
                <c:pt idx="320850">
                  <c:v>158114</c:v>
                </c:pt>
                <c:pt idx="320851">
                  <c:v>158114</c:v>
                </c:pt>
                <c:pt idx="320852">
                  <c:v>158114</c:v>
                </c:pt>
                <c:pt idx="320853">
                  <c:v>158114</c:v>
                </c:pt>
                <c:pt idx="320854">
                  <c:v>158114</c:v>
                </c:pt>
                <c:pt idx="320855">
                  <c:v>158114</c:v>
                </c:pt>
                <c:pt idx="320856">
                  <c:v>158114</c:v>
                </c:pt>
                <c:pt idx="320857">
                  <c:v>158114</c:v>
                </c:pt>
                <c:pt idx="320858">
                  <c:v>158114</c:v>
                </c:pt>
                <c:pt idx="320859">
                  <c:v>158114</c:v>
                </c:pt>
                <c:pt idx="320860">
                  <c:v>158114</c:v>
                </c:pt>
                <c:pt idx="320861">
                  <c:v>158114</c:v>
                </c:pt>
                <c:pt idx="320862">
                  <c:v>158114</c:v>
                </c:pt>
                <c:pt idx="320863">
                  <c:v>158114</c:v>
                </c:pt>
                <c:pt idx="320864">
                  <c:v>158114</c:v>
                </c:pt>
                <c:pt idx="320865">
                  <c:v>158114</c:v>
                </c:pt>
                <c:pt idx="320866">
                  <c:v>158114</c:v>
                </c:pt>
                <c:pt idx="320867">
                  <c:v>158114</c:v>
                </c:pt>
                <c:pt idx="320868">
                  <c:v>158114</c:v>
                </c:pt>
                <c:pt idx="320869">
                  <c:v>158114</c:v>
                </c:pt>
                <c:pt idx="320870">
                  <c:v>158114</c:v>
                </c:pt>
                <c:pt idx="320871">
                  <c:v>158114</c:v>
                </c:pt>
                <c:pt idx="320872">
                  <c:v>158114</c:v>
                </c:pt>
                <c:pt idx="320873">
                  <c:v>158114</c:v>
                </c:pt>
                <c:pt idx="320874">
                  <c:v>158114</c:v>
                </c:pt>
                <c:pt idx="320875">
                  <c:v>158114</c:v>
                </c:pt>
                <c:pt idx="320876">
                  <c:v>158114</c:v>
                </c:pt>
                <c:pt idx="320877">
                  <c:v>158114</c:v>
                </c:pt>
                <c:pt idx="320878">
                  <c:v>158114</c:v>
                </c:pt>
                <c:pt idx="320879">
                  <c:v>158114</c:v>
                </c:pt>
                <c:pt idx="320880">
                  <c:v>158114</c:v>
                </c:pt>
                <c:pt idx="320881">
                  <c:v>158114</c:v>
                </c:pt>
                <c:pt idx="320882">
                  <c:v>158114</c:v>
                </c:pt>
                <c:pt idx="320883">
                  <c:v>158114</c:v>
                </c:pt>
                <c:pt idx="320884">
                  <c:v>158114</c:v>
                </c:pt>
                <c:pt idx="320885">
                  <c:v>158114</c:v>
                </c:pt>
                <c:pt idx="320886">
                  <c:v>158114</c:v>
                </c:pt>
                <c:pt idx="320887">
                  <c:v>158114</c:v>
                </c:pt>
                <c:pt idx="320888">
                  <c:v>158114</c:v>
                </c:pt>
                <c:pt idx="320889">
                  <c:v>158114</c:v>
                </c:pt>
                <c:pt idx="320890">
                  <c:v>158114</c:v>
                </c:pt>
                <c:pt idx="320891">
                  <c:v>158114</c:v>
                </c:pt>
                <c:pt idx="320892">
                  <c:v>158114</c:v>
                </c:pt>
                <c:pt idx="320893">
                  <c:v>158114</c:v>
                </c:pt>
                <c:pt idx="320894">
                  <c:v>158114</c:v>
                </c:pt>
                <c:pt idx="320895">
                  <c:v>158114</c:v>
                </c:pt>
                <c:pt idx="320896">
                  <c:v>158114</c:v>
                </c:pt>
                <c:pt idx="320897">
                  <c:v>158114</c:v>
                </c:pt>
                <c:pt idx="320898">
                  <c:v>158114</c:v>
                </c:pt>
                <c:pt idx="320899">
                  <c:v>158114</c:v>
                </c:pt>
                <c:pt idx="320900">
                  <c:v>158114</c:v>
                </c:pt>
                <c:pt idx="320901">
                  <c:v>158114</c:v>
                </c:pt>
                <c:pt idx="320902">
                  <c:v>158114</c:v>
                </c:pt>
                <c:pt idx="320903">
                  <c:v>158114</c:v>
                </c:pt>
                <c:pt idx="320904">
                  <c:v>158114</c:v>
                </c:pt>
                <c:pt idx="320905">
                  <c:v>158114</c:v>
                </c:pt>
                <c:pt idx="320906">
                  <c:v>158114</c:v>
                </c:pt>
                <c:pt idx="320907">
                  <c:v>158114</c:v>
                </c:pt>
                <c:pt idx="320908">
                  <c:v>158114</c:v>
                </c:pt>
                <c:pt idx="320909">
                  <c:v>158114</c:v>
                </c:pt>
                <c:pt idx="320910">
                  <c:v>158114</c:v>
                </c:pt>
                <c:pt idx="320911">
                  <c:v>158114</c:v>
                </c:pt>
                <c:pt idx="320912">
                  <c:v>158114</c:v>
                </c:pt>
                <c:pt idx="320913">
                  <c:v>158114</c:v>
                </c:pt>
                <c:pt idx="320914">
                  <c:v>158114</c:v>
                </c:pt>
                <c:pt idx="320915">
                  <c:v>158114</c:v>
                </c:pt>
                <c:pt idx="320916">
                  <c:v>158114</c:v>
                </c:pt>
                <c:pt idx="320917">
                  <c:v>158114</c:v>
                </c:pt>
                <c:pt idx="320918">
                  <c:v>158114</c:v>
                </c:pt>
                <c:pt idx="320919">
                  <c:v>158114</c:v>
                </c:pt>
                <c:pt idx="320920">
                  <c:v>158114</c:v>
                </c:pt>
                <c:pt idx="320921">
                  <c:v>158114</c:v>
                </c:pt>
                <c:pt idx="320922">
                  <c:v>158114</c:v>
                </c:pt>
                <c:pt idx="320923">
                  <c:v>158114</c:v>
                </c:pt>
                <c:pt idx="320924">
                  <c:v>158114</c:v>
                </c:pt>
                <c:pt idx="320925">
                  <c:v>158114</c:v>
                </c:pt>
                <c:pt idx="320926">
                  <c:v>158114</c:v>
                </c:pt>
                <c:pt idx="320927">
                  <c:v>158114</c:v>
                </c:pt>
                <c:pt idx="320928">
                  <c:v>158114</c:v>
                </c:pt>
                <c:pt idx="320929">
                  <c:v>158114</c:v>
                </c:pt>
                <c:pt idx="320930">
                  <c:v>158114</c:v>
                </c:pt>
                <c:pt idx="320931">
                  <c:v>158114</c:v>
                </c:pt>
                <c:pt idx="320932">
                  <c:v>158114</c:v>
                </c:pt>
                <c:pt idx="320933">
                  <c:v>158114</c:v>
                </c:pt>
                <c:pt idx="320934">
                  <c:v>158114</c:v>
                </c:pt>
                <c:pt idx="320935">
                  <c:v>158114</c:v>
                </c:pt>
                <c:pt idx="320936">
                  <c:v>158114</c:v>
                </c:pt>
                <c:pt idx="320937">
                  <c:v>158114</c:v>
                </c:pt>
                <c:pt idx="320938">
                  <c:v>158114</c:v>
                </c:pt>
                <c:pt idx="320939">
                  <c:v>158114</c:v>
                </c:pt>
                <c:pt idx="320940">
                  <c:v>158114</c:v>
                </c:pt>
                <c:pt idx="320941">
                  <c:v>158114</c:v>
                </c:pt>
                <c:pt idx="320942">
                  <c:v>158114</c:v>
                </c:pt>
                <c:pt idx="320943">
                  <c:v>158114</c:v>
                </c:pt>
                <c:pt idx="320944">
                  <c:v>158114</c:v>
                </c:pt>
                <c:pt idx="320945">
                  <c:v>158114</c:v>
                </c:pt>
                <c:pt idx="320946">
                  <c:v>158114</c:v>
                </c:pt>
                <c:pt idx="320947">
                  <c:v>158114</c:v>
                </c:pt>
                <c:pt idx="320948">
                  <c:v>158114</c:v>
                </c:pt>
                <c:pt idx="320949">
                  <c:v>158114</c:v>
                </c:pt>
                <c:pt idx="320950">
                  <c:v>158114</c:v>
                </c:pt>
                <c:pt idx="320951">
                  <c:v>158114</c:v>
                </c:pt>
                <c:pt idx="320952">
                  <c:v>158114</c:v>
                </c:pt>
                <c:pt idx="320953">
                  <c:v>158114</c:v>
                </c:pt>
                <c:pt idx="320954">
                  <c:v>158114</c:v>
                </c:pt>
                <c:pt idx="320955">
                  <c:v>158114</c:v>
                </c:pt>
                <c:pt idx="320956">
                  <c:v>158114</c:v>
                </c:pt>
                <c:pt idx="320957">
                  <c:v>158114</c:v>
                </c:pt>
                <c:pt idx="320958">
                  <c:v>158114</c:v>
                </c:pt>
                <c:pt idx="320959">
                  <c:v>158114</c:v>
                </c:pt>
                <c:pt idx="320960">
                  <c:v>158114</c:v>
                </c:pt>
                <c:pt idx="320961">
                  <c:v>158114</c:v>
                </c:pt>
                <c:pt idx="320962">
                  <c:v>158114</c:v>
                </c:pt>
                <c:pt idx="320963">
                  <c:v>158114</c:v>
                </c:pt>
                <c:pt idx="320964">
                  <c:v>158114</c:v>
                </c:pt>
                <c:pt idx="320965">
                  <c:v>158114</c:v>
                </c:pt>
                <c:pt idx="320966">
                  <c:v>158114</c:v>
                </c:pt>
                <c:pt idx="320967">
                  <c:v>158114</c:v>
                </c:pt>
                <c:pt idx="320968">
                  <c:v>158114</c:v>
                </c:pt>
                <c:pt idx="320969">
                  <c:v>158114</c:v>
                </c:pt>
                <c:pt idx="320970">
                  <c:v>158114</c:v>
                </c:pt>
                <c:pt idx="320971">
                  <c:v>158114</c:v>
                </c:pt>
                <c:pt idx="320972">
                  <c:v>158114</c:v>
                </c:pt>
                <c:pt idx="320973">
                  <c:v>158114</c:v>
                </c:pt>
                <c:pt idx="320974">
                  <c:v>158114</c:v>
                </c:pt>
                <c:pt idx="320975">
                  <c:v>158114</c:v>
                </c:pt>
                <c:pt idx="320976">
                  <c:v>158114</c:v>
                </c:pt>
                <c:pt idx="320977">
                  <c:v>158114</c:v>
                </c:pt>
                <c:pt idx="320978">
                  <c:v>158114</c:v>
                </c:pt>
                <c:pt idx="320979">
                  <c:v>158114</c:v>
                </c:pt>
                <c:pt idx="320980">
                  <c:v>158114</c:v>
                </c:pt>
                <c:pt idx="320981">
                  <c:v>158114</c:v>
                </c:pt>
                <c:pt idx="320982">
                  <c:v>158114</c:v>
                </c:pt>
                <c:pt idx="320983">
                  <c:v>158114</c:v>
                </c:pt>
                <c:pt idx="320984">
                  <c:v>158114</c:v>
                </c:pt>
                <c:pt idx="320985">
                  <c:v>158114</c:v>
                </c:pt>
                <c:pt idx="320986">
                  <c:v>158114</c:v>
                </c:pt>
                <c:pt idx="320987">
                  <c:v>158114</c:v>
                </c:pt>
                <c:pt idx="320988">
                  <c:v>158114</c:v>
                </c:pt>
                <c:pt idx="320989">
                  <c:v>158114</c:v>
                </c:pt>
                <c:pt idx="320990">
                  <c:v>158114</c:v>
                </c:pt>
                <c:pt idx="320991">
                  <c:v>158114</c:v>
                </c:pt>
                <c:pt idx="320992">
                  <c:v>158114</c:v>
                </c:pt>
                <c:pt idx="320993">
                  <c:v>158114</c:v>
                </c:pt>
                <c:pt idx="320994">
                  <c:v>158114</c:v>
                </c:pt>
                <c:pt idx="320995">
                  <c:v>158114</c:v>
                </c:pt>
                <c:pt idx="320996">
                  <c:v>158114</c:v>
                </c:pt>
                <c:pt idx="320997">
                  <c:v>158114</c:v>
                </c:pt>
                <c:pt idx="320998">
                  <c:v>158114</c:v>
                </c:pt>
                <c:pt idx="320999">
                  <c:v>158114</c:v>
                </c:pt>
                <c:pt idx="321000">
                  <c:v>158114</c:v>
                </c:pt>
                <c:pt idx="321001">
                  <c:v>158114</c:v>
                </c:pt>
                <c:pt idx="321002">
                  <c:v>158114</c:v>
                </c:pt>
                <c:pt idx="321003">
                  <c:v>158114</c:v>
                </c:pt>
                <c:pt idx="321004">
                  <c:v>158114</c:v>
                </c:pt>
                <c:pt idx="321005">
                  <c:v>158114</c:v>
                </c:pt>
                <c:pt idx="321006">
                  <c:v>158114</c:v>
                </c:pt>
                <c:pt idx="321007">
                  <c:v>158114</c:v>
                </c:pt>
                <c:pt idx="321008">
                  <c:v>158114</c:v>
                </c:pt>
                <c:pt idx="321009">
                  <c:v>158114</c:v>
                </c:pt>
                <c:pt idx="321010">
                  <c:v>158114</c:v>
                </c:pt>
                <c:pt idx="321011">
                  <c:v>158114</c:v>
                </c:pt>
                <c:pt idx="321012">
                  <c:v>158114</c:v>
                </c:pt>
                <c:pt idx="321013">
                  <c:v>158114</c:v>
                </c:pt>
                <c:pt idx="321014">
                  <c:v>158114</c:v>
                </c:pt>
                <c:pt idx="321015">
                  <c:v>158114</c:v>
                </c:pt>
                <c:pt idx="321016">
                  <c:v>158114</c:v>
                </c:pt>
                <c:pt idx="321017">
                  <c:v>158114</c:v>
                </c:pt>
                <c:pt idx="321018">
                  <c:v>158114</c:v>
                </c:pt>
                <c:pt idx="321019">
                  <c:v>158114</c:v>
                </c:pt>
                <c:pt idx="321020">
                  <c:v>158114</c:v>
                </c:pt>
                <c:pt idx="321021">
                  <c:v>158114</c:v>
                </c:pt>
                <c:pt idx="321022">
                  <c:v>158114</c:v>
                </c:pt>
                <c:pt idx="321023">
                  <c:v>158114</c:v>
                </c:pt>
                <c:pt idx="321024">
                  <c:v>158114</c:v>
                </c:pt>
                <c:pt idx="321025">
                  <c:v>158114</c:v>
                </c:pt>
                <c:pt idx="321026">
                  <c:v>158114</c:v>
                </c:pt>
                <c:pt idx="321027">
                  <c:v>158114</c:v>
                </c:pt>
                <c:pt idx="321028">
                  <c:v>158114</c:v>
                </c:pt>
                <c:pt idx="321029">
                  <c:v>158114</c:v>
                </c:pt>
                <c:pt idx="321030">
                  <c:v>158114</c:v>
                </c:pt>
                <c:pt idx="321031">
                  <c:v>158114</c:v>
                </c:pt>
                <c:pt idx="321032">
                  <c:v>158114</c:v>
                </c:pt>
                <c:pt idx="321033">
                  <c:v>158114</c:v>
                </c:pt>
                <c:pt idx="321034">
                  <c:v>158114</c:v>
                </c:pt>
                <c:pt idx="321035">
                  <c:v>158114</c:v>
                </c:pt>
                <c:pt idx="321036">
                  <c:v>158114</c:v>
                </c:pt>
                <c:pt idx="321037">
                  <c:v>158114</c:v>
                </c:pt>
                <c:pt idx="321038">
                  <c:v>158114</c:v>
                </c:pt>
                <c:pt idx="321039">
                  <c:v>158114</c:v>
                </c:pt>
                <c:pt idx="321040">
                  <c:v>158114</c:v>
                </c:pt>
                <c:pt idx="321041">
                  <c:v>158114</c:v>
                </c:pt>
                <c:pt idx="321042">
                  <c:v>158114</c:v>
                </c:pt>
                <c:pt idx="321043">
                  <c:v>158114</c:v>
                </c:pt>
                <c:pt idx="321044">
                  <c:v>158114</c:v>
                </c:pt>
                <c:pt idx="321045">
                  <c:v>158114</c:v>
                </c:pt>
                <c:pt idx="321046">
                  <c:v>158114</c:v>
                </c:pt>
                <c:pt idx="321047">
                  <c:v>158114</c:v>
                </c:pt>
                <c:pt idx="321048">
                  <c:v>158114</c:v>
                </c:pt>
                <c:pt idx="321049">
                  <c:v>158114</c:v>
                </c:pt>
                <c:pt idx="321050">
                  <c:v>158114</c:v>
                </c:pt>
                <c:pt idx="321051">
                  <c:v>158114</c:v>
                </c:pt>
                <c:pt idx="321052">
                  <c:v>158114</c:v>
                </c:pt>
                <c:pt idx="321053">
                  <c:v>158114</c:v>
                </c:pt>
                <c:pt idx="321054">
                  <c:v>158114</c:v>
                </c:pt>
                <c:pt idx="321055">
                  <c:v>158114</c:v>
                </c:pt>
                <c:pt idx="321056">
                  <c:v>158114</c:v>
                </c:pt>
                <c:pt idx="321057">
                  <c:v>158114</c:v>
                </c:pt>
                <c:pt idx="321058">
                  <c:v>158114</c:v>
                </c:pt>
                <c:pt idx="321059">
                  <c:v>158114</c:v>
                </c:pt>
                <c:pt idx="321060">
                  <c:v>158114</c:v>
                </c:pt>
                <c:pt idx="321061">
                  <c:v>158114</c:v>
                </c:pt>
                <c:pt idx="321062">
                  <c:v>158114</c:v>
                </c:pt>
                <c:pt idx="321063">
                  <c:v>158114</c:v>
                </c:pt>
                <c:pt idx="321064">
                  <c:v>158114</c:v>
                </c:pt>
                <c:pt idx="321065">
                  <c:v>158114</c:v>
                </c:pt>
                <c:pt idx="321066">
                  <c:v>158114</c:v>
                </c:pt>
                <c:pt idx="321067">
                  <c:v>158114</c:v>
                </c:pt>
                <c:pt idx="321068">
                  <c:v>158114</c:v>
                </c:pt>
                <c:pt idx="321069">
                  <c:v>158114</c:v>
                </c:pt>
                <c:pt idx="321070">
                  <c:v>158114</c:v>
                </c:pt>
                <c:pt idx="321071">
                  <c:v>158114</c:v>
                </c:pt>
                <c:pt idx="321072">
                  <c:v>158114</c:v>
                </c:pt>
                <c:pt idx="321073">
                  <c:v>158114</c:v>
                </c:pt>
                <c:pt idx="321074">
                  <c:v>158114</c:v>
                </c:pt>
                <c:pt idx="321075">
                  <c:v>158114</c:v>
                </c:pt>
                <c:pt idx="321076">
                  <c:v>158114</c:v>
                </c:pt>
                <c:pt idx="321077">
                  <c:v>158114</c:v>
                </c:pt>
                <c:pt idx="321078">
                  <c:v>158114</c:v>
                </c:pt>
                <c:pt idx="321079">
                  <c:v>158114</c:v>
                </c:pt>
                <c:pt idx="321080">
                  <c:v>158114</c:v>
                </c:pt>
                <c:pt idx="321081">
                  <c:v>158114</c:v>
                </c:pt>
                <c:pt idx="321082">
                  <c:v>158114</c:v>
                </c:pt>
                <c:pt idx="321083">
                  <c:v>158114</c:v>
                </c:pt>
                <c:pt idx="321084">
                  <c:v>158114</c:v>
                </c:pt>
                <c:pt idx="321085">
                  <c:v>158114</c:v>
                </c:pt>
                <c:pt idx="321086">
                  <c:v>158114</c:v>
                </c:pt>
                <c:pt idx="321087">
                  <c:v>158114</c:v>
                </c:pt>
                <c:pt idx="321088">
                  <c:v>158114</c:v>
                </c:pt>
                <c:pt idx="321089">
                  <c:v>158114</c:v>
                </c:pt>
                <c:pt idx="321090">
                  <c:v>158114</c:v>
                </c:pt>
                <c:pt idx="321091">
                  <c:v>158114</c:v>
                </c:pt>
                <c:pt idx="321092">
                  <c:v>158114</c:v>
                </c:pt>
                <c:pt idx="321093">
                  <c:v>158114</c:v>
                </c:pt>
                <c:pt idx="321094">
                  <c:v>158114</c:v>
                </c:pt>
                <c:pt idx="321095">
                  <c:v>158114</c:v>
                </c:pt>
                <c:pt idx="321096">
                  <c:v>158114</c:v>
                </c:pt>
                <c:pt idx="321097">
                  <c:v>158114</c:v>
                </c:pt>
                <c:pt idx="321098">
                  <c:v>158114</c:v>
                </c:pt>
                <c:pt idx="321099">
                  <c:v>158114</c:v>
                </c:pt>
                <c:pt idx="321100">
                  <c:v>158114</c:v>
                </c:pt>
                <c:pt idx="321101">
                  <c:v>158114</c:v>
                </c:pt>
                <c:pt idx="321102">
                  <c:v>158114</c:v>
                </c:pt>
                <c:pt idx="321103">
                  <c:v>158114</c:v>
                </c:pt>
                <c:pt idx="321104">
                  <c:v>158114</c:v>
                </c:pt>
                <c:pt idx="321105">
                  <c:v>158114</c:v>
                </c:pt>
                <c:pt idx="321106">
                  <c:v>158114</c:v>
                </c:pt>
                <c:pt idx="321107">
                  <c:v>158114</c:v>
                </c:pt>
                <c:pt idx="321108">
                  <c:v>158114</c:v>
                </c:pt>
                <c:pt idx="321109">
                  <c:v>158114</c:v>
                </c:pt>
                <c:pt idx="321110">
                  <c:v>158114</c:v>
                </c:pt>
                <c:pt idx="321111">
                  <c:v>158114</c:v>
                </c:pt>
                <c:pt idx="321112">
                  <c:v>158114</c:v>
                </c:pt>
                <c:pt idx="321113">
                  <c:v>158114</c:v>
                </c:pt>
                <c:pt idx="321114">
                  <c:v>158114</c:v>
                </c:pt>
                <c:pt idx="321115">
                  <c:v>158114</c:v>
                </c:pt>
                <c:pt idx="321116">
                  <c:v>158114</c:v>
                </c:pt>
                <c:pt idx="321117">
                  <c:v>158114</c:v>
                </c:pt>
                <c:pt idx="321118">
                  <c:v>158114</c:v>
                </c:pt>
                <c:pt idx="321119">
                  <c:v>158114</c:v>
                </c:pt>
                <c:pt idx="321120">
                  <c:v>158114</c:v>
                </c:pt>
                <c:pt idx="321121">
                  <c:v>158114</c:v>
                </c:pt>
                <c:pt idx="321122">
                  <c:v>158114</c:v>
                </c:pt>
                <c:pt idx="321123">
                  <c:v>158114</c:v>
                </c:pt>
                <c:pt idx="321124">
                  <c:v>158114</c:v>
                </c:pt>
                <c:pt idx="321125">
                  <c:v>158114</c:v>
                </c:pt>
                <c:pt idx="321126">
                  <c:v>158114</c:v>
                </c:pt>
                <c:pt idx="321127">
                  <c:v>158114</c:v>
                </c:pt>
                <c:pt idx="321128">
                  <c:v>158114</c:v>
                </c:pt>
                <c:pt idx="321129">
                  <c:v>158114</c:v>
                </c:pt>
                <c:pt idx="321130">
                  <c:v>158114</c:v>
                </c:pt>
                <c:pt idx="321131">
                  <c:v>158114</c:v>
                </c:pt>
                <c:pt idx="321132">
                  <c:v>158114</c:v>
                </c:pt>
                <c:pt idx="321133">
                  <c:v>158114</c:v>
                </c:pt>
                <c:pt idx="321134">
                  <c:v>158114</c:v>
                </c:pt>
                <c:pt idx="321135">
                  <c:v>158114</c:v>
                </c:pt>
                <c:pt idx="321136">
                  <c:v>158114</c:v>
                </c:pt>
                <c:pt idx="321137">
                  <c:v>158114</c:v>
                </c:pt>
                <c:pt idx="321138">
                  <c:v>158114</c:v>
                </c:pt>
                <c:pt idx="321139">
                  <c:v>158114</c:v>
                </c:pt>
                <c:pt idx="321140">
                  <c:v>158114</c:v>
                </c:pt>
                <c:pt idx="321141">
                  <c:v>158114</c:v>
                </c:pt>
                <c:pt idx="321142">
                  <c:v>158114</c:v>
                </c:pt>
                <c:pt idx="321143">
                  <c:v>158114</c:v>
                </c:pt>
                <c:pt idx="321144">
                  <c:v>158114</c:v>
                </c:pt>
                <c:pt idx="321145">
                  <c:v>158114</c:v>
                </c:pt>
                <c:pt idx="321146">
                  <c:v>158114</c:v>
                </c:pt>
                <c:pt idx="321147">
                  <c:v>158114</c:v>
                </c:pt>
                <c:pt idx="321148">
                  <c:v>158114</c:v>
                </c:pt>
                <c:pt idx="321149">
                  <c:v>158114</c:v>
                </c:pt>
                <c:pt idx="321150">
                  <c:v>158114</c:v>
                </c:pt>
                <c:pt idx="321151">
                  <c:v>158114</c:v>
                </c:pt>
                <c:pt idx="321152">
                  <c:v>158114</c:v>
                </c:pt>
                <c:pt idx="321153">
                  <c:v>158114</c:v>
                </c:pt>
                <c:pt idx="321154">
                  <c:v>158114</c:v>
                </c:pt>
                <c:pt idx="321155">
                  <c:v>158114</c:v>
                </c:pt>
                <c:pt idx="321156">
                  <c:v>158114</c:v>
                </c:pt>
                <c:pt idx="321157">
                  <c:v>158114</c:v>
                </c:pt>
                <c:pt idx="321158">
                  <c:v>158114</c:v>
                </c:pt>
                <c:pt idx="321159">
                  <c:v>158114</c:v>
                </c:pt>
                <c:pt idx="321160">
                  <c:v>158114</c:v>
                </c:pt>
                <c:pt idx="321161">
                  <c:v>158114</c:v>
                </c:pt>
                <c:pt idx="321162">
                  <c:v>158114</c:v>
                </c:pt>
                <c:pt idx="321163">
                  <c:v>158114</c:v>
                </c:pt>
                <c:pt idx="321164">
                  <c:v>158114</c:v>
                </c:pt>
                <c:pt idx="321165">
                  <c:v>158114</c:v>
                </c:pt>
                <c:pt idx="321166">
                  <c:v>158114</c:v>
                </c:pt>
                <c:pt idx="321167">
                  <c:v>158114</c:v>
                </c:pt>
                <c:pt idx="321168">
                  <c:v>158114</c:v>
                </c:pt>
                <c:pt idx="321169">
                  <c:v>158114</c:v>
                </c:pt>
                <c:pt idx="321170">
                  <c:v>158114</c:v>
                </c:pt>
                <c:pt idx="321171">
                  <c:v>158114</c:v>
                </c:pt>
                <c:pt idx="321172">
                  <c:v>158114</c:v>
                </c:pt>
                <c:pt idx="321173">
                  <c:v>158114</c:v>
                </c:pt>
                <c:pt idx="321174">
                  <c:v>158114</c:v>
                </c:pt>
                <c:pt idx="321175">
                  <c:v>158114</c:v>
                </c:pt>
                <c:pt idx="321176">
                  <c:v>158114</c:v>
                </c:pt>
                <c:pt idx="321177">
                  <c:v>158114</c:v>
                </c:pt>
                <c:pt idx="321178">
                  <c:v>158114</c:v>
                </c:pt>
                <c:pt idx="321179">
                  <c:v>158114</c:v>
                </c:pt>
                <c:pt idx="321180">
                  <c:v>158114</c:v>
                </c:pt>
                <c:pt idx="321181">
                  <c:v>158114</c:v>
                </c:pt>
                <c:pt idx="321182">
                  <c:v>158114</c:v>
                </c:pt>
                <c:pt idx="321183">
                  <c:v>158114</c:v>
                </c:pt>
                <c:pt idx="321184">
                  <c:v>158114</c:v>
                </c:pt>
                <c:pt idx="321185">
                  <c:v>158114</c:v>
                </c:pt>
                <c:pt idx="321186">
                  <c:v>158114</c:v>
                </c:pt>
                <c:pt idx="321187">
                  <c:v>158114</c:v>
                </c:pt>
                <c:pt idx="321188">
                  <c:v>158114</c:v>
                </c:pt>
                <c:pt idx="321189">
                  <c:v>158114</c:v>
                </c:pt>
                <c:pt idx="321190">
                  <c:v>158114</c:v>
                </c:pt>
                <c:pt idx="321191">
                  <c:v>158114</c:v>
                </c:pt>
                <c:pt idx="321192">
                  <c:v>158114</c:v>
                </c:pt>
                <c:pt idx="321193">
                  <c:v>158114</c:v>
                </c:pt>
                <c:pt idx="321194">
                  <c:v>158114</c:v>
                </c:pt>
                <c:pt idx="321195">
                  <c:v>158114</c:v>
                </c:pt>
                <c:pt idx="321196">
                  <c:v>158114</c:v>
                </c:pt>
                <c:pt idx="321197">
                  <c:v>158114</c:v>
                </c:pt>
                <c:pt idx="321198">
                  <c:v>158114</c:v>
                </c:pt>
                <c:pt idx="321199">
                  <c:v>158114</c:v>
                </c:pt>
                <c:pt idx="321200">
                  <c:v>158114</c:v>
                </c:pt>
                <c:pt idx="321201">
                  <c:v>158114</c:v>
                </c:pt>
                <c:pt idx="321202">
                  <c:v>158114</c:v>
                </c:pt>
                <c:pt idx="321203">
                  <c:v>158114</c:v>
                </c:pt>
                <c:pt idx="321204">
                  <c:v>158114</c:v>
                </c:pt>
                <c:pt idx="321205">
                  <c:v>158114</c:v>
                </c:pt>
                <c:pt idx="321206">
                  <c:v>158114</c:v>
                </c:pt>
                <c:pt idx="321207">
                  <c:v>158114</c:v>
                </c:pt>
                <c:pt idx="321208">
                  <c:v>158114</c:v>
                </c:pt>
                <c:pt idx="321209">
                  <c:v>158114</c:v>
                </c:pt>
                <c:pt idx="321210">
                  <c:v>158114</c:v>
                </c:pt>
                <c:pt idx="321211">
                  <c:v>158114</c:v>
                </c:pt>
                <c:pt idx="321212">
                  <c:v>158114</c:v>
                </c:pt>
                <c:pt idx="321213">
                  <c:v>158114</c:v>
                </c:pt>
                <c:pt idx="321214">
                  <c:v>158114</c:v>
                </c:pt>
                <c:pt idx="321215">
                  <c:v>158114</c:v>
                </c:pt>
                <c:pt idx="321216">
                  <c:v>158114</c:v>
                </c:pt>
                <c:pt idx="321217">
                  <c:v>158114</c:v>
                </c:pt>
                <c:pt idx="321218">
                  <c:v>158114</c:v>
                </c:pt>
                <c:pt idx="321219">
                  <c:v>158114</c:v>
                </c:pt>
                <c:pt idx="321220">
                  <c:v>158114</c:v>
                </c:pt>
                <c:pt idx="321221">
                  <c:v>158114</c:v>
                </c:pt>
                <c:pt idx="321222">
                  <c:v>158114</c:v>
                </c:pt>
                <c:pt idx="321223">
                  <c:v>158114</c:v>
                </c:pt>
                <c:pt idx="321224">
                  <c:v>158114</c:v>
                </c:pt>
                <c:pt idx="321225">
                  <c:v>158114</c:v>
                </c:pt>
                <c:pt idx="321226">
                  <c:v>158114</c:v>
                </c:pt>
                <c:pt idx="321227">
                  <c:v>158114</c:v>
                </c:pt>
                <c:pt idx="321228">
                  <c:v>158114</c:v>
                </c:pt>
                <c:pt idx="321229">
                  <c:v>158114</c:v>
                </c:pt>
                <c:pt idx="321230">
                  <c:v>158114</c:v>
                </c:pt>
                <c:pt idx="321231">
                  <c:v>158114</c:v>
                </c:pt>
                <c:pt idx="321232">
                  <c:v>158114</c:v>
                </c:pt>
                <c:pt idx="321233">
                  <c:v>158114</c:v>
                </c:pt>
                <c:pt idx="321234">
                  <c:v>158114</c:v>
                </c:pt>
                <c:pt idx="321235">
                  <c:v>158114</c:v>
                </c:pt>
                <c:pt idx="321236">
                  <c:v>158114</c:v>
                </c:pt>
                <c:pt idx="321237">
                  <c:v>158114</c:v>
                </c:pt>
                <c:pt idx="321238">
                  <c:v>158114</c:v>
                </c:pt>
                <c:pt idx="321239">
                  <c:v>158114</c:v>
                </c:pt>
                <c:pt idx="321240">
                  <c:v>158114</c:v>
                </c:pt>
                <c:pt idx="321241">
                  <c:v>158114</c:v>
                </c:pt>
                <c:pt idx="321242">
                  <c:v>158114</c:v>
                </c:pt>
                <c:pt idx="321243">
                  <c:v>158114</c:v>
                </c:pt>
                <c:pt idx="321244">
                  <c:v>158114</c:v>
                </c:pt>
                <c:pt idx="321245">
                  <c:v>158114</c:v>
                </c:pt>
                <c:pt idx="321246">
                  <c:v>158114</c:v>
                </c:pt>
                <c:pt idx="321247">
                  <c:v>158114</c:v>
                </c:pt>
                <c:pt idx="321248">
                  <c:v>158114</c:v>
                </c:pt>
                <c:pt idx="321249">
                  <c:v>158114</c:v>
                </c:pt>
                <c:pt idx="321250">
                  <c:v>158114</c:v>
                </c:pt>
                <c:pt idx="321251">
                  <c:v>158114</c:v>
                </c:pt>
                <c:pt idx="321252">
                  <c:v>158114</c:v>
                </c:pt>
                <c:pt idx="321253">
                  <c:v>158114</c:v>
                </c:pt>
                <c:pt idx="321254">
                  <c:v>158114</c:v>
                </c:pt>
                <c:pt idx="321255">
                  <c:v>158114</c:v>
                </c:pt>
                <c:pt idx="321256">
                  <c:v>158114</c:v>
                </c:pt>
                <c:pt idx="321257">
                  <c:v>158114</c:v>
                </c:pt>
                <c:pt idx="321258">
                  <c:v>158114</c:v>
                </c:pt>
                <c:pt idx="321259">
                  <c:v>158114</c:v>
                </c:pt>
                <c:pt idx="321260">
                  <c:v>158114</c:v>
                </c:pt>
                <c:pt idx="321261">
                  <c:v>158114</c:v>
                </c:pt>
                <c:pt idx="321262">
                  <c:v>158114</c:v>
                </c:pt>
                <c:pt idx="321263">
                  <c:v>158114</c:v>
                </c:pt>
                <c:pt idx="321264">
                  <c:v>158114</c:v>
                </c:pt>
                <c:pt idx="321265">
                  <c:v>158114</c:v>
                </c:pt>
                <c:pt idx="321266">
                  <c:v>158114</c:v>
                </c:pt>
                <c:pt idx="321267">
                  <c:v>158114</c:v>
                </c:pt>
                <c:pt idx="321268">
                  <c:v>158114</c:v>
                </c:pt>
                <c:pt idx="321269">
                  <c:v>158114</c:v>
                </c:pt>
                <c:pt idx="321270">
                  <c:v>158114</c:v>
                </c:pt>
                <c:pt idx="321271">
                  <c:v>158114</c:v>
                </c:pt>
                <c:pt idx="321272">
                  <c:v>158114</c:v>
                </c:pt>
                <c:pt idx="321273">
                  <c:v>158114</c:v>
                </c:pt>
                <c:pt idx="321274">
                  <c:v>158114</c:v>
                </c:pt>
                <c:pt idx="321275">
                  <c:v>158114</c:v>
                </c:pt>
                <c:pt idx="321276">
                  <c:v>158114</c:v>
                </c:pt>
                <c:pt idx="321277">
                  <c:v>158114</c:v>
                </c:pt>
                <c:pt idx="321278">
                  <c:v>158114</c:v>
                </c:pt>
                <c:pt idx="321279">
                  <c:v>158114</c:v>
                </c:pt>
                <c:pt idx="321280">
                  <c:v>158114</c:v>
                </c:pt>
                <c:pt idx="321281">
                  <c:v>158114</c:v>
                </c:pt>
                <c:pt idx="321282">
                  <c:v>158114</c:v>
                </c:pt>
                <c:pt idx="321283">
                  <c:v>158114</c:v>
                </c:pt>
                <c:pt idx="321284">
                  <c:v>158114</c:v>
                </c:pt>
                <c:pt idx="321285">
                  <c:v>158114</c:v>
                </c:pt>
                <c:pt idx="321286">
                  <c:v>158114</c:v>
                </c:pt>
                <c:pt idx="321287">
                  <c:v>158114</c:v>
                </c:pt>
                <c:pt idx="321288">
                  <c:v>158114</c:v>
                </c:pt>
                <c:pt idx="321289">
                  <c:v>158114</c:v>
                </c:pt>
                <c:pt idx="321290">
                  <c:v>158114</c:v>
                </c:pt>
                <c:pt idx="321291">
                  <c:v>158114</c:v>
                </c:pt>
                <c:pt idx="321292">
                  <c:v>158114</c:v>
                </c:pt>
                <c:pt idx="321293">
                  <c:v>158114</c:v>
                </c:pt>
                <c:pt idx="321294">
                  <c:v>158114</c:v>
                </c:pt>
                <c:pt idx="321295">
                  <c:v>158114</c:v>
                </c:pt>
                <c:pt idx="321296">
                  <c:v>158114</c:v>
                </c:pt>
                <c:pt idx="321297">
                  <c:v>158114</c:v>
                </c:pt>
                <c:pt idx="321298">
                  <c:v>158114</c:v>
                </c:pt>
                <c:pt idx="321299">
                  <c:v>158114</c:v>
                </c:pt>
                <c:pt idx="321300">
                  <c:v>158114</c:v>
                </c:pt>
                <c:pt idx="321301">
                  <c:v>158114</c:v>
                </c:pt>
                <c:pt idx="321302">
                  <c:v>158114</c:v>
                </c:pt>
                <c:pt idx="321303">
                  <c:v>158114</c:v>
                </c:pt>
                <c:pt idx="321304">
                  <c:v>158114</c:v>
                </c:pt>
                <c:pt idx="321305">
                  <c:v>158114</c:v>
                </c:pt>
                <c:pt idx="321306">
                  <c:v>158114</c:v>
                </c:pt>
                <c:pt idx="321307">
                  <c:v>158114</c:v>
                </c:pt>
                <c:pt idx="321308">
                  <c:v>158114</c:v>
                </c:pt>
                <c:pt idx="321309">
                  <c:v>158114</c:v>
                </c:pt>
                <c:pt idx="321310">
                  <c:v>158114</c:v>
                </c:pt>
                <c:pt idx="321311">
                  <c:v>158114</c:v>
                </c:pt>
                <c:pt idx="321312">
                  <c:v>158114</c:v>
                </c:pt>
                <c:pt idx="321313">
                  <c:v>158114</c:v>
                </c:pt>
                <c:pt idx="321314">
                  <c:v>158114</c:v>
                </c:pt>
                <c:pt idx="321315">
                  <c:v>158114</c:v>
                </c:pt>
                <c:pt idx="321316">
                  <c:v>158114</c:v>
                </c:pt>
                <c:pt idx="321317">
                  <c:v>158114</c:v>
                </c:pt>
                <c:pt idx="321318">
                  <c:v>158114</c:v>
                </c:pt>
                <c:pt idx="321319">
                  <c:v>158114</c:v>
                </c:pt>
                <c:pt idx="321320">
                  <c:v>158114</c:v>
                </c:pt>
                <c:pt idx="321321">
                  <c:v>158114</c:v>
                </c:pt>
                <c:pt idx="321322">
                  <c:v>158114</c:v>
                </c:pt>
                <c:pt idx="321323">
                  <c:v>158114</c:v>
                </c:pt>
                <c:pt idx="321324">
                  <c:v>158114</c:v>
                </c:pt>
                <c:pt idx="321325">
                  <c:v>158114</c:v>
                </c:pt>
                <c:pt idx="321326">
                  <c:v>158114</c:v>
                </c:pt>
                <c:pt idx="321327">
                  <c:v>158114</c:v>
                </c:pt>
                <c:pt idx="321328">
                  <c:v>158114</c:v>
                </c:pt>
                <c:pt idx="321329">
                  <c:v>158114</c:v>
                </c:pt>
                <c:pt idx="321330">
                  <c:v>158114</c:v>
                </c:pt>
                <c:pt idx="321331">
                  <c:v>158114</c:v>
                </c:pt>
                <c:pt idx="321332">
                  <c:v>158114</c:v>
                </c:pt>
                <c:pt idx="321333">
                  <c:v>158114</c:v>
                </c:pt>
                <c:pt idx="321334">
                  <c:v>158114</c:v>
                </c:pt>
                <c:pt idx="321335">
                  <c:v>158114</c:v>
                </c:pt>
                <c:pt idx="321336">
                  <c:v>158114</c:v>
                </c:pt>
                <c:pt idx="321337">
                  <c:v>158114</c:v>
                </c:pt>
                <c:pt idx="321338">
                  <c:v>158114</c:v>
                </c:pt>
                <c:pt idx="321339">
                  <c:v>158114</c:v>
                </c:pt>
                <c:pt idx="321340">
                  <c:v>158114</c:v>
                </c:pt>
                <c:pt idx="321341">
                  <c:v>158114</c:v>
                </c:pt>
                <c:pt idx="321342">
                  <c:v>158114</c:v>
                </c:pt>
                <c:pt idx="321343">
                  <c:v>158114</c:v>
                </c:pt>
                <c:pt idx="321344">
                  <c:v>158114</c:v>
                </c:pt>
                <c:pt idx="321345">
                  <c:v>158114</c:v>
                </c:pt>
                <c:pt idx="321346">
                  <c:v>158114</c:v>
                </c:pt>
                <c:pt idx="321347">
                  <c:v>158114</c:v>
                </c:pt>
                <c:pt idx="321348">
                  <c:v>158114</c:v>
                </c:pt>
                <c:pt idx="321349">
                  <c:v>158114</c:v>
                </c:pt>
                <c:pt idx="321350">
                  <c:v>158114</c:v>
                </c:pt>
                <c:pt idx="321351">
                  <c:v>158114</c:v>
                </c:pt>
                <c:pt idx="321352">
                  <c:v>158114</c:v>
                </c:pt>
                <c:pt idx="321353">
                  <c:v>158114</c:v>
                </c:pt>
                <c:pt idx="321354">
                  <c:v>158114</c:v>
                </c:pt>
                <c:pt idx="321355">
                  <c:v>158114</c:v>
                </c:pt>
                <c:pt idx="321356">
                  <c:v>158114</c:v>
                </c:pt>
                <c:pt idx="321357">
                  <c:v>158114</c:v>
                </c:pt>
                <c:pt idx="321358">
                  <c:v>158114</c:v>
                </c:pt>
                <c:pt idx="321359">
                  <c:v>158114</c:v>
                </c:pt>
                <c:pt idx="321360">
                  <c:v>158114</c:v>
                </c:pt>
                <c:pt idx="321361">
                  <c:v>158114</c:v>
                </c:pt>
                <c:pt idx="321362">
                  <c:v>158114</c:v>
                </c:pt>
                <c:pt idx="321363">
                  <c:v>158114</c:v>
                </c:pt>
                <c:pt idx="321364">
                  <c:v>158114</c:v>
                </c:pt>
                <c:pt idx="321365">
                  <c:v>158114</c:v>
                </c:pt>
                <c:pt idx="321366">
                  <c:v>158114</c:v>
                </c:pt>
                <c:pt idx="321367">
                  <c:v>158114</c:v>
                </c:pt>
                <c:pt idx="321368">
                  <c:v>158114</c:v>
                </c:pt>
                <c:pt idx="321369">
                  <c:v>158114</c:v>
                </c:pt>
                <c:pt idx="321370">
                  <c:v>158114</c:v>
                </c:pt>
                <c:pt idx="321371">
                  <c:v>158114</c:v>
                </c:pt>
                <c:pt idx="321372">
                  <c:v>158114</c:v>
                </c:pt>
                <c:pt idx="321373">
                  <c:v>158114</c:v>
                </c:pt>
                <c:pt idx="321374">
                  <c:v>158114</c:v>
                </c:pt>
                <c:pt idx="321375">
                  <c:v>158114</c:v>
                </c:pt>
                <c:pt idx="321376">
                  <c:v>158114</c:v>
                </c:pt>
                <c:pt idx="321377">
                  <c:v>158114</c:v>
                </c:pt>
                <c:pt idx="321378">
                  <c:v>158114</c:v>
                </c:pt>
                <c:pt idx="321379">
                  <c:v>158114</c:v>
                </c:pt>
                <c:pt idx="321380">
                  <c:v>158114</c:v>
                </c:pt>
                <c:pt idx="321381">
                  <c:v>158114</c:v>
                </c:pt>
                <c:pt idx="321382">
                  <c:v>158114</c:v>
                </c:pt>
                <c:pt idx="321383">
                  <c:v>158114</c:v>
                </c:pt>
                <c:pt idx="321384">
                  <c:v>158114</c:v>
                </c:pt>
                <c:pt idx="321385">
                  <c:v>158114</c:v>
                </c:pt>
                <c:pt idx="321386">
                  <c:v>158114</c:v>
                </c:pt>
                <c:pt idx="321387">
                  <c:v>158114</c:v>
                </c:pt>
                <c:pt idx="321388">
                  <c:v>158114</c:v>
                </c:pt>
                <c:pt idx="321389">
                  <c:v>158114</c:v>
                </c:pt>
                <c:pt idx="321390">
                  <c:v>158114</c:v>
                </c:pt>
                <c:pt idx="321391">
                  <c:v>158114</c:v>
                </c:pt>
                <c:pt idx="321392">
                  <c:v>158114</c:v>
                </c:pt>
                <c:pt idx="321393">
                  <c:v>158114</c:v>
                </c:pt>
                <c:pt idx="321394">
                  <c:v>158114</c:v>
                </c:pt>
                <c:pt idx="321395">
                  <c:v>158114</c:v>
                </c:pt>
                <c:pt idx="321396">
                  <c:v>158114</c:v>
                </c:pt>
                <c:pt idx="321397">
                  <c:v>158114</c:v>
                </c:pt>
                <c:pt idx="321398">
                  <c:v>158114</c:v>
                </c:pt>
                <c:pt idx="321399">
                  <c:v>158114</c:v>
                </c:pt>
                <c:pt idx="321400">
                  <c:v>158114</c:v>
                </c:pt>
                <c:pt idx="321401">
                  <c:v>158114</c:v>
                </c:pt>
                <c:pt idx="321402">
                  <c:v>158114</c:v>
                </c:pt>
                <c:pt idx="321403">
                  <c:v>158114</c:v>
                </c:pt>
                <c:pt idx="321404">
                  <c:v>158114</c:v>
                </c:pt>
                <c:pt idx="321405">
                  <c:v>158114</c:v>
                </c:pt>
                <c:pt idx="321406">
                  <c:v>158114</c:v>
                </c:pt>
                <c:pt idx="321407">
                  <c:v>158114</c:v>
                </c:pt>
                <c:pt idx="321408">
                  <c:v>158114</c:v>
                </c:pt>
                <c:pt idx="321409">
                  <c:v>158114</c:v>
                </c:pt>
                <c:pt idx="321410">
                  <c:v>158114</c:v>
                </c:pt>
                <c:pt idx="321411">
                  <c:v>158114</c:v>
                </c:pt>
                <c:pt idx="321412">
                  <c:v>158114</c:v>
                </c:pt>
                <c:pt idx="321413">
                  <c:v>158114</c:v>
                </c:pt>
                <c:pt idx="321414">
                  <c:v>158114</c:v>
                </c:pt>
                <c:pt idx="321415">
                  <c:v>158114</c:v>
                </c:pt>
                <c:pt idx="321416">
                  <c:v>158114</c:v>
                </c:pt>
                <c:pt idx="321417">
                  <c:v>158114</c:v>
                </c:pt>
                <c:pt idx="321418">
                  <c:v>158114</c:v>
                </c:pt>
                <c:pt idx="321419">
                  <c:v>158114</c:v>
                </c:pt>
                <c:pt idx="321420">
                  <c:v>158114</c:v>
                </c:pt>
                <c:pt idx="321421">
                  <c:v>158114</c:v>
                </c:pt>
                <c:pt idx="321422">
                  <c:v>158114</c:v>
                </c:pt>
                <c:pt idx="321423">
                  <c:v>158114</c:v>
                </c:pt>
                <c:pt idx="321424">
                  <c:v>158114</c:v>
                </c:pt>
                <c:pt idx="321425">
                  <c:v>158114</c:v>
                </c:pt>
                <c:pt idx="321426">
                  <c:v>158114</c:v>
                </c:pt>
                <c:pt idx="321427">
                  <c:v>158114</c:v>
                </c:pt>
                <c:pt idx="321428">
                  <c:v>158114</c:v>
                </c:pt>
                <c:pt idx="321429">
                  <c:v>158114</c:v>
                </c:pt>
                <c:pt idx="321430">
                  <c:v>158114</c:v>
                </c:pt>
                <c:pt idx="321431">
                  <c:v>158114</c:v>
                </c:pt>
                <c:pt idx="321432">
                  <c:v>158114</c:v>
                </c:pt>
                <c:pt idx="321433">
                  <c:v>158114</c:v>
                </c:pt>
                <c:pt idx="321434">
                  <c:v>158114</c:v>
                </c:pt>
                <c:pt idx="321435">
                  <c:v>158114</c:v>
                </c:pt>
                <c:pt idx="321436">
                  <c:v>158114</c:v>
                </c:pt>
                <c:pt idx="321437">
                  <c:v>158114</c:v>
                </c:pt>
                <c:pt idx="321438">
                  <c:v>158114</c:v>
                </c:pt>
                <c:pt idx="321439">
                  <c:v>158114</c:v>
                </c:pt>
                <c:pt idx="321440">
                  <c:v>158114</c:v>
                </c:pt>
                <c:pt idx="321441">
                  <c:v>158114</c:v>
                </c:pt>
                <c:pt idx="321442">
                  <c:v>158114</c:v>
                </c:pt>
                <c:pt idx="321443">
                  <c:v>158114</c:v>
                </c:pt>
                <c:pt idx="321444">
                  <c:v>158114</c:v>
                </c:pt>
                <c:pt idx="321445">
                  <c:v>158114</c:v>
                </c:pt>
                <c:pt idx="321446">
                  <c:v>158114</c:v>
                </c:pt>
                <c:pt idx="321447">
                  <c:v>158114</c:v>
                </c:pt>
                <c:pt idx="321448">
                  <c:v>158114</c:v>
                </c:pt>
                <c:pt idx="321449">
                  <c:v>158114</c:v>
                </c:pt>
                <c:pt idx="321450">
                  <c:v>158114</c:v>
                </c:pt>
                <c:pt idx="321451">
                  <c:v>158114</c:v>
                </c:pt>
                <c:pt idx="321452">
                  <c:v>158114</c:v>
                </c:pt>
                <c:pt idx="321453">
                  <c:v>158114</c:v>
                </c:pt>
                <c:pt idx="321454">
                  <c:v>158114</c:v>
                </c:pt>
                <c:pt idx="321455">
                  <c:v>158114</c:v>
                </c:pt>
                <c:pt idx="321456">
                  <c:v>158114</c:v>
                </c:pt>
                <c:pt idx="321457">
                  <c:v>158114</c:v>
                </c:pt>
                <c:pt idx="321458">
                  <c:v>158114</c:v>
                </c:pt>
                <c:pt idx="321459">
                  <c:v>158114</c:v>
                </c:pt>
                <c:pt idx="321460">
                  <c:v>158114</c:v>
                </c:pt>
                <c:pt idx="321461">
                  <c:v>158114</c:v>
                </c:pt>
                <c:pt idx="321462">
                  <c:v>158114</c:v>
                </c:pt>
                <c:pt idx="321463">
                  <c:v>158114</c:v>
                </c:pt>
                <c:pt idx="321464">
                  <c:v>158114</c:v>
                </c:pt>
                <c:pt idx="321465">
                  <c:v>158114</c:v>
                </c:pt>
                <c:pt idx="321466">
                  <c:v>158114</c:v>
                </c:pt>
                <c:pt idx="321467">
                  <c:v>158114</c:v>
                </c:pt>
                <c:pt idx="321468">
                  <c:v>158114</c:v>
                </c:pt>
                <c:pt idx="321469">
                  <c:v>158114</c:v>
                </c:pt>
                <c:pt idx="321470">
                  <c:v>158114</c:v>
                </c:pt>
                <c:pt idx="321471">
                  <c:v>158114</c:v>
                </c:pt>
                <c:pt idx="321472">
                  <c:v>158114</c:v>
                </c:pt>
                <c:pt idx="321473">
                  <c:v>158114</c:v>
                </c:pt>
                <c:pt idx="321474">
                  <c:v>158114</c:v>
                </c:pt>
                <c:pt idx="321475">
                  <c:v>158114</c:v>
                </c:pt>
                <c:pt idx="321476">
                  <c:v>158114</c:v>
                </c:pt>
                <c:pt idx="321477">
                  <c:v>158114</c:v>
                </c:pt>
                <c:pt idx="321478">
                  <c:v>158114</c:v>
                </c:pt>
                <c:pt idx="321479">
                  <c:v>158114</c:v>
                </c:pt>
                <c:pt idx="321480">
                  <c:v>158114</c:v>
                </c:pt>
                <c:pt idx="321481">
                  <c:v>158114</c:v>
                </c:pt>
                <c:pt idx="321482">
                  <c:v>158114</c:v>
                </c:pt>
                <c:pt idx="321483">
                  <c:v>158114</c:v>
                </c:pt>
                <c:pt idx="321484">
                  <c:v>158114</c:v>
                </c:pt>
                <c:pt idx="321485">
                  <c:v>158114</c:v>
                </c:pt>
                <c:pt idx="321486">
                  <c:v>158114</c:v>
                </c:pt>
                <c:pt idx="321487">
                  <c:v>158114</c:v>
                </c:pt>
                <c:pt idx="321488">
                  <c:v>158114</c:v>
                </c:pt>
                <c:pt idx="321489">
                  <c:v>158114</c:v>
                </c:pt>
                <c:pt idx="321490">
                  <c:v>158114</c:v>
                </c:pt>
                <c:pt idx="321491">
                  <c:v>158114</c:v>
                </c:pt>
                <c:pt idx="321492">
                  <c:v>158114</c:v>
                </c:pt>
                <c:pt idx="321493">
                  <c:v>158114</c:v>
                </c:pt>
                <c:pt idx="321494">
                  <c:v>158114</c:v>
                </c:pt>
                <c:pt idx="321495">
                  <c:v>158114</c:v>
                </c:pt>
                <c:pt idx="321496">
                  <c:v>158114</c:v>
                </c:pt>
                <c:pt idx="321497">
                  <c:v>158114</c:v>
                </c:pt>
                <c:pt idx="321498">
                  <c:v>158114</c:v>
                </c:pt>
                <c:pt idx="321499">
                  <c:v>158114</c:v>
                </c:pt>
                <c:pt idx="321500">
                  <c:v>158114</c:v>
                </c:pt>
                <c:pt idx="321501">
                  <c:v>158114</c:v>
                </c:pt>
                <c:pt idx="321502">
                  <c:v>158114</c:v>
                </c:pt>
                <c:pt idx="321503">
                  <c:v>158114</c:v>
                </c:pt>
                <c:pt idx="321504">
                  <c:v>158114</c:v>
                </c:pt>
                <c:pt idx="321505">
                  <c:v>158114</c:v>
                </c:pt>
                <c:pt idx="321506">
                  <c:v>158114</c:v>
                </c:pt>
                <c:pt idx="321507">
                  <c:v>158114</c:v>
                </c:pt>
                <c:pt idx="321508">
                  <c:v>158114</c:v>
                </c:pt>
                <c:pt idx="321509">
                  <c:v>158114</c:v>
                </c:pt>
                <c:pt idx="321510">
                  <c:v>158114</c:v>
                </c:pt>
                <c:pt idx="321511">
                  <c:v>158114</c:v>
                </c:pt>
                <c:pt idx="321512">
                  <c:v>158114</c:v>
                </c:pt>
                <c:pt idx="321513">
                  <c:v>158114</c:v>
                </c:pt>
                <c:pt idx="321514">
                  <c:v>158114</c:v>
                </c:pt>
                <c:pt idx="321515">
                  <c:v>158114</c:v>
                </c:pt>
                <c:pt idx="321516">
                  <c:v>158114</c:v>
                </c:pt>
                <c:pt idx="321517">
                  <c:v>158114</c:v>
                </c:pt>
                <c:pt idx="321518">
                  <c:v>158114</c:v>
                </c:pt>
                <c:pt idx="321519">
                  <c:v>158114</c:v>
                </c:pt>
                <c:pt idx="321520">
                  <c:v>158114</c:v>
                </c:pt>
                <c:pt idx="321521">
                  <c:v>158114</c:v>
                </c:pt>
                <c:pt idx="321522">
                  <c:v>158114</c:v>
                </c:pt>
                <c:pt idx="321523">
                  <c:v>158114</c:v>
                </c:pt>
                <c:pt idx="321524">
                  <c:v>158114</c:v>
                </c:pt>
                <c:pt idx="321525">
                  <c:v>158114</c:v>
                </c:pt>
                <c:pt idx="321526">
                  <c:v>158114</c:v>
                </c:pt>
                <c:pt idx="321527">
                  <c:v>158114</c:v>
                </c:pt>
                <c:pt idx="321528">
                  <c:v>158114</c:v>
                </c:pt>
                <c:pt idx="321529">
                  <c:v>158114</c:v>
                </c:pt>
                <c:pt idx="321530">
                  <c:v>158114</c:v>
                </c:pt>
                <c:pt idx="321531">
                  <c:v>158114</c:v>
                </c:pt>
                <c:pt idx="321532">
                  <c:v>158114</c:v>
                </c:pt>
                <c:pt idx="321533">
                  <c:v>158114</c:v>
                </c:pt>
                <c:pt idx="321534">
                  <c:v>158114</c:v>
                </c:pt>
                <c:pt idx="321535">
                  <c:v>158114</c:v>
                </c:pt>
                <c:pt idx="321536">
                  <c:v>158114</c:v>
                </c:pt>
                <c:pt idx="321537">
                  <c:v>158114</c:v>
                </c:pt>
                <c:pt idx="321538">
                  <c:v>158114</c:v>
                </c:pt>
                <c:pt idx="321539">
                  <c:v>158114</c:v>
                </c:pt>
                <c:pt idx="321540">
                  <c:v>158114</c:v>
                </c:pt>
                <c:pt idx="321541">
                  <c:v>158114</c:v>
                </c:pt>
                <c:pt idx="321542">
                  <c:v>158114</c:v>
                </c:pt>
                <c:pt idx="321543">
                  <c:v>158114</c:v>
                </c:pt>
                <c:pt idx="321544">
                  <c:v>158114</c:v>
                </c:pt>
                <c:pt idx="321545">
                  <c:v>158114</c:v>
                </c:pt>
                <c:pt idx="321546">
                  <c:v>158114</c:v>
                </c:pt>
                <c:pt idx="321547">
                  <c:v>158114</c:v>
                </c:pt>
                <c:pt idx="321548">
                  <c:v>158114</c:v>
                </c:pt>
                <c:pt idx="321549">
                  <c:v>158114</c:v>
                </c:pt>
                <c:pt idx="321550">
                  <c:v>158114</c:v>
                </c:pt>
                <c:pt idx="321551">
                  <c:v>158114</c:v>
                </c:pt>
                <c:pt idx="321552">
                  <c:v>158114</c:v>
                </c:pt>
                <c:pt idx="321553">
                  <c:v>158114</c:v>
                </c:pt>
                <c:pt idx="321554">
                  <c:v>158114</c:v>
                </c:pt>
                <c:pt idx="321555">
                  <c:v>158114</c:v>
                </c:pt>
                <c:pt idx="321556">
                  <c:v>158114</c:v>
                </c:pt>
                <c:pt idx="321557">
                  <c:v>158114</c:v>
                </c:pt>
                <c:pt idx="321558">
                  <c:v>158114</c:v>
                </c:pt>
                <c:pt idx="321559">
                  <c:v>158114</c:v>
                </c:pt>
                <c:pt idx="321560">
                  <c:v>158114</c:v>
                </c:pt>
                <c:pt idx="321561">
                  <c:v>158114</c:v>
                </c:pt>
                <c:pt idx="321562">
                  <c:v>158114</c:v>
                </c:pt>
                <c:pt idx="321563">
                  <c:v>158114</c:v>
                </c:pt>
                <c:pt idx="321564">
                  <c:v>158114</c:v>
                </c:pt>
                <c:pt idx="321565">
                  <c:v>158114</c:v>
                </c:pt>
                <c:pt idx="321566">
                  <c:v>158114</c:v>
                </c:pt>
                <c:pt idx="321567">
                  <c:v>158114</c:v>
                </c:pt>
                <c:pt idx="321568">
                  <c:v>158114</c:v>
                </c:pt>
                <c:pt idx="321569">
                  <c:v>158114</c:v>
                </c:pt>
                <c:pt idx="321570">
                  <c:v>158114</c:v>
                </c:pt>
                <c:pt idx="321571">
                  <c:v>158114</c:v>
                </c:pt>
                <c:pt idx="321572">
                  <c:v>158114</c:v>
                </c:pt>
                <c:pt idx="321573">
                  <c:v>158114</c:v>
                </c:pt>
                <c:pt idx="321574">
                  <c:v>158114</c:v>
                </c:pt>
                <c:pt idx="321575">
                  <c:v>158114</c:v>
                </c:pt>
                <c:pt idx="321576">
                  <c:v>158114</c:v>
                </c:pt>
                <c:pt idx="321577">
                  <c:v>158114</c:v>
                </c:pt>
                <c:pt idx="321578">
                  <c:v>158114</c:v>
                </c:pt>
                <c:pt idx="321579">
                  <c:v>158114</c:v>
                </c:pt>
                <c:pt idx="321580">
                  <c:v>158114</c:v>
                </c:pt>
                <c:pt idx="321581">
                  <c:v>158114</c:v>
                </c:pt>
                <c:pt idx="321582">
                  <c:v>158114</c:v>
                </c:pt>
                <c:pt idx="321583">
                  <c:v>158114</c:v>
                </c:pt>
                <c:pt idx="321584">
                  <c:v>158114</c:v>
                </c:pt>
                <c:pt idx="321585">
                  <c:v>158114</c:v>
                </c:pt>
                <c:pt idx="321586">
                  <c:v>158114</c:v>
                </c:pt>
                <c:pt idx="321587">
                  <c:v>158114</c:v>
                </c:pt>
                <c:pt idx="321588">
                  <c:v>158114</c:v>
                </c:pt>
                <c:pt idx="321589">
                  <c:v>158114</c:v>
                </c:pt>
                <c:pt idx="321590">
                  <c:v>158114</c:v>
                </c:pt>
                <c:pt idx="321591">
                  <c:v>158114</c:v>
                </c:pt>
                <c:pt idx="321592">
                  <c:v>158114</c:v>
                </c:pt>
                <c:pt idx="321593">
                  <c:v>158114</c:v>
                </c:pt>
                <c:pt idx="321594">
                  <c:v>158114</c:v>
                </c:pt>
                <c:pt idx="321595">
                  <c:v>158114</c:v>
                </c:pt>
                <c:pt idx="321596">
                  <c:v>158114</c:v>
                </c:pt>
                <c:pt idx="321597">
                  <c:v>158114</c:v>
                </c:pt>
                <c:pt idx="321598">
                  <c:v>158114</c:v>
                </c:pt>
                <c:pt idx="321599">
                  <c:v>158114</c:v>
                </c:pt>
                <c:pt idx="321600">
                  <c:v>158114</c:v>
                </c:pt>
                <c:pt idx="321601">
                  <c:v>158114</c:v>
                </c:pt>
                <c:pt idx="321602">
                  <c:v>158114</c:v>
                </c:pt>
                <c:pt idx="321603">
                  <c:v>158114</c:v>
                </c:pt>
                <c:pt idx="321604">
                  <c:v>158114</c:v>
                </c:pt>
                <c:pt idx="321605">
                  <c:v>158114</c:v>
                </c:pt>
                <c:pt idx="321606">
                  <c:v>158114</c:v>
                </c:pt>
                <c:pt idx="321607">
                  <c:v>158114</c:v>
                </c:pt>
                <c:pt idx="321608">
                  <c:v>158114</c:v>
                </c:pt>
                <c:pt idx="321609">
                  <c:v>158114</c:v>
                </c:pt>
                <c:pt idx="321610">
                  <c:v>158114</c:v>
                </c:pt>
                <c:pt idx="321611">
                  <c:v>158114</c:v>
                </c:pt>
                <c:pt idx="321612">
                  <c:v>158114</c:v>
                </c:pt>
                <c:pt idx="321613">
                  <c:v>158114</c:v>
                </c:pt>
                <c:pt idx="321614">
                  <c:v>158114</c:v>
                </c:pt>
                <c:pt idx="321615">
                  <c:v>158114</c:v>
                </c:pt>
                <c:pt idx="321616">
                  <c:v>158114</c:v>
                </c:pt>
                <c:pt idx="321617">
                  <c:v>158114</c:v>
                </c:pt>
                <c:pt idx="321618">
                  <c:v>158114</c:v>
                </c:pt>
                <c:pt idx="321619">
                  <c:v>158114</c:v>
                </c:pt>
                <c:pt idx="321620">
                  <c:v>158114</c:v>
                </c:pt>
                <c:pt idx="321621">
                  <c:v>158114</c:v>
                </c:pt>
                <c:pt idx="321622">
                  <c:v>158114</c:v>
                </c:pt>
                <c:pt idx="321623">
                  <c:v>158114</c:v>
                </c:pt>
                <c:pt idx="321624">
                  <c:v>158114</c:v>
                </c:pt>
                <c:pt idx="321625">
                  <c:v>158114</c:v>
                </c:pt>
                <c:pt idx="321626">
                  <c:v>158114</c:v>
                </c:pt>
                <c:pt idx="321627">
                  <c:v>158114</c:v>
                </c:pt>
                <c:pt idx="321628">
                  <c:v>158114</c:v>
                </c:pt>
                <c:pt idx="321629">
                  <c:v>158114</c:v>
                </c:pt>
                <c:pt idx="321630">
                  <c:v>158114</c:v>
                </c:pt>
                <c:pt idx="321631">
                  <c:v>158114</c:v>
                </c:pt>
                <c:pt idx="321632">
                  <c:v>158114</c:v>
                </c:pt>
                <c:pt idx="321633">
                  <c:v>158114</c:v>
                </c:pt>
                <c:pt idx="321634">
                  <c:v>158114</c:v>
                </c:pt>
                <c:pt idx="321635">
                  <c:v>158114</c:v>
                </c:pt>
                <c:pt idx="321636">
                  <c:v>158114</c:v>
                </c:pt>
                <c:pt idx="321637">
                  <c:v>158114</c:v>
                </c:pt>
                <c:pt idx="321638">
                  <c:v>158114</c:v>
                </c:pt>
                <c:pt idx="321639">
                  <c:v>158114</c:v>
                </c:pt>
                <c:pt idx="321640">
                  <c:v>158114</c:v>
                </c:pt>
                <c:pt idx="321641">
                  <c:v>158114</c:v>
                </c:pt>
                <c:pt idx="321642">
                  <c:v>158114</c:v>
                </c:pt>
                <c:pt idx="321643">
                  <c:v>158114</c:v>
                </c:pt>
                <c:pt idx="321644">
                  <c:v>158114</c:v>
                </c:pt>
                <c:pt idx="321645">
                  <c:v>158114</c:v>
                </c:pt>
                <c:pt idx="321646">
                  <c:v>158114</c:v>
                </c:pt>
                <c:pt idx="321647">
                  <c:v>158114</c:v>
                </c:pt>
                <c:pt idx="321648">
                  <c:v>158114</c:v>
                </c:pt>
                <c:pt idx="321649">
                  <c:v>158114</c:v>
                </c:pt>
                <c:pt idx="321650">
                  <c:v>158114</c:v>
                </c:pt>
                <c:pt idx="321651">
                  <c:v>158114</c:v>
                </c:pt>
                <c:pt idx="321652">
                  <c:v>158114</c:v>
                </c:pt>
                <c:pt idx="321653">
                  <c:v>158114</c:v>
                </c:pt>
                <c:pt idx="321654">
                  <c:v>158114</c:v>
                </c:pt>
                <c:pt idx="321655">
                  <c:v>158114</c:v>
                </c:pt>
                <c:pt idx="321656">
                  <c:v>158114</c:v>
                </c:pt>
                <c:pt idx="321657">
                  <c:v>158114</c:v>
                </c:pt>
                <c:pt idx="321658">
                  <c:v>158114</c:v>
                </c:pt>
                <c:pt idx="321659">
                  <c:v>158114</c:v>
                </c:pt>
                <c:pt idx="321660">
                  <c:v>158114</c:v>
                </c:pt>
                <c:pt idx="321661">
                  <c:v>158114</c:v>
                </c:pt>
                <c:pt idx="321662">
                  <c:v>158114</c:v>
                </c:pt>
                <c:pt idx="321663">
                  <c:v>158114</c:v>
                </c:pt>
                <c:pt idx="321664">
                  <c:v>158114</c:v>
                </c:pt>
                <c:pt idx="321665">
                  <c:v>158114</c:v>
                </c:pt>
                <c:pt idx="321666">
                  <c:v>158114</c:v>
                </c:pt>
                <c:pt idx="321667">
                  <c:v>158114</c:v>
                </c:pt>
                <c:pt idx="321668">
                  <c:v>158114</c:v>
                </c:pt>
                <c:pt idx="321669">
                  <c:v>158114</c:v>
                </c:pt>
                <c:pt idx="321670">
                  <c:v>158114</c:v>
                </c:pt>
                <c:pt idx="321671">
                  <c:v>158114</c:v>
                </c:pt>
                <c:pt idx="321672">
                  <c:v>158114</c:v>
                </c:pt>
                <c:pt idx="321673">
                  <c:v>158114</c:v>
                </c:pt>
                <c:pt idx="321674">
                  <c:v>158114</c:v>
                </c:pt>
                <c:pt idx="321675">
                  <c:v>158114</c:v>
                </c:pt>
                <c:pt idx="321676">
                  <c:v>158114</c:v>
                </c:pt>
                <c:pt idx="321677">
                  <c:v>158114</c:v>
                </c:pt>
                <c:pt idx="321678">
                  <c:v>158114</c:v>
                </c:pt>
                <c:pt idx="321679">
                  <c:v>158114</c:v>
                </c:pt>
                <c:pt idx="321680">
                  <c:v>158114</c:v>
                </c:pt>
                <c:pt idx="321681">
                  <c:v>158114</c:v>
                </c:pt>
                <c:pt idx="321682">
                  <c:v>158114</c:v>
                </c:pt>
                <c:pt idx="321683">
                  <c:v>158114</c:v>
                </c:pt>
                <c:pt idx="321684">
                  <c:v>158114</c:v>
                </c:pt>
                <c:pt idx="321685">
                  <c:v>158114</c:v>
                </c:pt>
                <c:pt idx="321686">
                  <c:v>158114</c:v>
                </c:pt>
                <c:pt idx="321687">
                  <c:v>158114</c:v>
                </c:pt>
                <c:pt idx="321688">
                  <c:v>158114</c:v>
                </c:pt>
                <c:pt idx="321689">
                  <c:v>158114</c:v>
                </c:pt>
                <c:pt idx="321690">
                  <c:v>158114</c:v>
                </c:pt>
                <c:pt idx="321691">
                  <c:v>158114</c:v>
                </c:pt>
                <c:pt idx="321692">
                  <c:v>158114</c:v>
                </c:pt>
                <c:pt idx="321693">
                  <c:v>158114</c:v>
                </c:pt>
                <c:pt idx="321694">
                  <c:v>158114</c:v>
                </c:pt>
                <c:pt idx="321695">
                  <c:v>158114</c:v>
                </c:pt>
                <c:pt idx="321696">
                  <c:v>158114</c:v>
                </c:pt>
                <c:pt idx="321697">
                  <c:v>158114</c:v>
                </c:pt>
                <c:pt idx="321698">
                  <c:v>158114</c:v>
                </c:pt>
                <c:pt idx="321699">
                  <c:v>158114</c:v>
                </c:pt>
                <c:pt idx="321700">
                  <c:v>158114</c:v>
                </c:pt>
                <c:pt idx="321701">
                  <c:v>158114</c:v>
                </c:pt>
                <c:pt idx="321702">
                  <c:v>158114</c:v>
                </c:pt>
                <c:pt idx="321703">
                  <c:v>158114</c:v>
                </c:pt>
                <c:pt idx="321704">
                  <c:v>158114</c:v>
                </c:pt>
                <c:pt idx="321705">
                  <c:v>158114</c:v>
                </c:pt>
                <c:pt idx="321706">
                  <c:v>158114</c:v>
                </c:pt>
                <c:pt idx="321707">
                  <c:v>158114</c:v>
                </c:pt>
                <c:pt idx="321708">
                  <c:v>158114</c:v>
                </c:pt>
                <c:pt idx="321709">
                  <c:v>158114</c:v>
                </c:pt>
                <c:pt idx="321710">
                  <c:v>158114</c:v>
                </c:pt>
                <c:pt idx="321711">
                  <c:v>158114</c:v>
                </c:pt>
                <c:pt idx="321712">
                  <c:v>158114</c:v>
                </c:pt>
                <c:pt idx="321713">
                  <c:v>158114</c:v>
                </c:pt>
                <c:pt idx="321714">
                  <c:v>158114</c:v>
                </c:pt>
                <c:pt idx="321715">
                  <c:v>158114</c:v>
                </c:pt>
                <c:pt idx="321716">
                  <c:v>158114</c:v>
                </c:pt>
                <c:pt idx="321717">
                  <c:v>158114</c:v>
                </c:pt>
                <c:pt idx="321718">
                  <c:v>158114</c:v>
                </c:pt>
                <c:pt idx="321719">
                  <c:v>158114</c:v>
                </c:pt>
                <c:pt idx="321720">
                  <c:v>158114</c:v>
                </c:pt>
                <c:pt idx="321721">
                  <c:v>158114</c:v>
                </c:pt>
                <c:pt idx="321722">
                  <c:v>158114</c:v>
                </c:pt>
                <c:pt idx="321723">
                  <c:v>158114</c:v>
                </c:pt>
                <c:pt idx="321724">
                  <c:v>158114</c:v>
                </c:pt>
                <c:pt idx="321725">
                  <c:v>158114</c:v>
                </c:pt>
                <c:pt idx="321726">
                  <c:v>158114</c:v>
                </c:pt>
                <c:pt idx="321727">
                  <c:v>158114</c:v>
                </c:pt>
                <c:pt idx="321728">
                  <c:v>158114</c:v>
                </c:pt>
                <c:pt idx="321729">
                  <c:v>158114</c:v>
                </c:pt>
                <c:pt idx="321730">
                  <c:v>158114</c:v>
                </c:pt>
                <c:pt idx="321731">
                  <c:v>158114</c:v>
                </c:pt>
                <c:pt idx="321732">
                  <c:v>158114</c:v>
                </c:pt>
                <c:pt idx="321733">
                  <c:v>158114</c:v>
                </c:pt>
                <c:pt idx="321734">
                  <c:v>158114</c:v>
                </c:pt>
                <c:pt idx="321735">
                  <c:v>158114</c:v>
                </c:pt>
                <c:pt idx="321736">
                  <c:v>158114</c:v>
                </c:pt>
                <c:pt idx="321737">
                  <c:v>158114</c:v>
                </c:pt>
                <c:pt idx="321738">
                  <c:v>158114</c:v>
                </c:pt>
                <c:pt idx="321739">
                  <c:v>158114</c:v>
                </c:pt>
                <c:pt idx="321740">
                  <c:v>158114</c:v>
                </c:pt>
                <c:pt idx="321741">
                  <c:v>158114</c:v>
                </c:pt>
                <c:pt idx="321742">
                  <c:v>158114</c:v>
                </c:pt>
                <c:pt idx="321743">
                  <c:v>158114</c:v>
                </c:pt>
                <c:pt idx="321744">
                  <c:v>158114</c:v>
                </c:pt>
                <c:pt idx="321745">
                  <c:v>158114</c:v>
                </c:pt>
                <c:pt idx="321746">
                  <c:v>158114</c:v>
                </c:pt>
                <c:pt idx="321747">
                  <c:v>158114</c:v>
                </c:pt>
                <c:pt idx="321748">
                  <c:v>158114</c:v>
                </c:pt>
                <c:pt idx="321749">
                  <c:v>158114</c:v>
                </c:pt>
                <c:pt idx="321750">
                  <c:v>158114</c:v>
                </c:pt>
                <c:pt idx="321751">
                  <c:v>158114</c:v>
                </c:pt>
                <c:pt idx="321752">
                  <c:v>158114</c:v>
                </c:pt>
                <c:pt idx="321753">
                  <c:v>158114</c:v>
                </c:pt>
                <c:pt idx="321754">
                  <c:v>158114</c:v>
                </c:pt>
                <c:pt idx="321755">
                  <c:v>158114</c:v>
                </c:pt>
                <c:pt idx="321756">
                  <c:v>158114</c:v>
                </c:pt>
                <c:pt idx="321757">
                  <c:v>158114</c:v>
                </c:pt>
                <c:pt idx="321758">
                  <c:v>158114</c:v>
                </c:pt>
                <c:pt idx="321759">
                  <c:v>158114</c:v>
                </c:pt>
                <c:pt idx="321760">
                  <c:v>158114</c:v>
                </c:pt>
                <c:pt idx="321761">
                  <c:v>158114</c:v>
                </c:pt>
                <c:pt idx="321762">
                  <c:v>158114</c:v>
                </c:pt>
                <c:pt idx="321763">
                  <c:v>158114</c:v>
                </c:pt>
                <c:pt idx="321764">
                  <c:v>158114</c:v>
                </c:pt>
                <c:pt idx="321765">
                  <c:v>158114</c:v>
                </c:pt>
                <c:pt idx="321766">
                  <c:v>158114</c:v>
                </c:pt>
                <c:pt idx="321767">
                  <c:v>158114</c:v>
                </c:pt>
                <c:pt idx="321768">
                  <c:v>158114</c:v>
                </c:pt>
                <c:pt idx="321769">
                  <c:v>158114</c:v>
                </c:pt>
                <c:pt idx="321770">
                  <c:v>158114</c:v>
                </c:pt>
                <c:pt idx="321771">
                  <c:v>158114</c:v>
                </c:pt>
                <c:pt idx="321772">
                  <c:v>158114</c:v>
                </c:pt>
                <c:pt idx="321773">
                  <c:v>158114</c:v>
                </c:pt>
                <c:pt idx="321774">
                  <c:v>158114</c:v>
                </c:pt>
                <c:pt idx="321775">
                  <c:v>158114</c:v>
                </c:pt>
                <c:pt idx="321776">
                  <c:v>158114</c:v>
                </c:pt>
                <c:pt idx="321777">
                  <c:v>158114</c:v>
                </c:pt>
                <c:pt idx="321778">
                  <c:v>158114</c:v>
                </c:pt>
                <c:pt idx="321779">
                  <c:v>158114</c:v>
                </c:pt>
                <c:pt idx="321780">
                  <c:v>158114</c:v>
                </c:pt>
                <c:pt idx="321781">
                  <c:v>158114</c:v>
                </c:pt>
                <c:pt idx="321782">
                  <c:v>158114</c:v>
                </c:pt>
                <c:pt idx="321783">
                  <c:v>158114</c:v>
                </c:pt>
                <c:pt idx="321784">
                  <c:v>158114</c:v>
                </c:pt>
                <c:pt idx="321785">
                  <c:v>158114</c:v>
                </c:pt>
                <c:pt idx="321786">
                  <c:v>158114</c:v>
                </c:pt>
                <c:pt idx="321787">
                  <c:v>158114</c:v>
                </c:pt>
                <c:pt idx="321788">
                  <c:v>158114</c:v>
                </c:pt>
                <c:pt idx="321789">
                  <c:v>158114</c:v>
                </c:pt>
                <c:pt idx="321790">
                  <c:v>158114</c:v>
                </c:pt>
                <c:pt idx="321791">
                  <c:v>158114</c:v>
                </c:pt>
                <c:pt idx="321792">
                  <c:v>158114</c:v>
                </c:pt>
                <c:pt idx="321793">
                  <c:v>158114</c:v>
                </c:pt>
                <c:pt idx="321794">
                  <c:v>158114</c:v>
                </c:pt>
                <c:pt idx="321795">
                  <c:v>158114</c:v>
                </c:pt>
                <c:pt idx="321796">
                  <c:v>158114</c:v>
                </c:pt>
                <c:pt idx="321797">
                  <c:v>158114</c:v>
                </c:pt>
                <c:pt idx="321798">
                  <c:v>158114</c:v>
                </c:pt>
                <c:pt idx="321799">
                  <c:v>158114</c:v>
                </c:pt>
                <c:pt idx="321800">
                  <c:v>158114</c:v>
                </c:pt>
                <c:pt idx="321801">
                  <c:v>158114</c:v>
                </c:pt>
                <c:pt idx="321802">
                  <c:v>158114</c:v>
                </c:pt>
                <c:pt idx="321803">
                  <c:v>158114</c:v>
                </c:pt>
                <c:pt idx="321804">
                  <c:v>158114</c:v>
                </c:pt>
                <c:pt idx="321805">
                  <c:v>158114</c:v>
                </c:pt>
                <c:pt idx="321806">
                  <c:v>158114</c:v>
                </c:pt>
                <c:pt idx="321807">
                  <c:v>158114</c:v>
                </c:pt>
                <c:pt idx="321808">
                  <c:v>158114</c:v>
                </c:pt>
                <c:pt idx="321809">
                  <c:v>158114</c:v>
                </c:pt>
                <c:pt idx="321810">
                  <c:v>158114</c:v>
                </c:pt>
                <c:pt idx="321811">
                  <c:v>158114</c:v>
                </c:pt>
                <c:pt idx="321812">
                  <c:v>158114</c:v>
                </c:pt>
                <c:pt idx="321813">
                  <c:v>158114</c:v>
                </c:pt>
                <c:pt idx="321814">
                  <c:v>158114</c:v>
                </c:pt>
                <c:pt idx="321815">
                  <c:v>158114</c:v>
                </c:pt>
                <c:pt idx="321816">
                  <c:v>158114</c:v>
                </c:pt>
                <c:pt idx="321817">
                  <c:v>158114</c:v>
                </c:pt>
                <c:pt idx="321818">
                  <c:v>158114</c:v>
                </c:pt>
                <c:pt idx="321819">
                  <c:v>158114</c:v>
                </c:pt>
                <c:pt idx="321820">
                  <c:v>158114</c:v>
                </c:pt>
                <c:pt idx="321821">
                  <c:v>158114</c:v>
                </c:pt>
                <c:pt idx="321822">
                  <c:v>158114</c:v>
                </c:pt>
                <c:pt idx="321823">
                  <c:v>158114</c:v>
                </c:pt>
                <c:pt idx="321824">
                  <c:v>158114</c:v>
                </c:pt>
                <c:pt idx="321825">
                  <c:v>158114</c:v>
                </c:pt>
                <c:pt idx="321826">
                  <c:v>158114</c:v>
                </c:pt>
                <c:pt idx="321827">
                  <c:v>158114</c:v>
                </c:pt>
                <c:pt idx="321828">
                  <c:v>158114</c:v>
                </c:pt>
                <c:pt idx="321829">
                  <c:v>158114</c:v>
                </c:pt>
                <c:pt idx="321830">
                  <c:v>158114</c:v>
                </c:pt>
                <c:pt idx="321831">
                  <c:v>158114</c:v>
                </c:pt>
                <c:pt idx="321832">
                  <c:v>158114</c:v>
                </c:pt>
                <c:pt idx="321833">
                  <c:v>158114</c:v>
                </c:pt>
                <c:pt idx="321834">
                  <c:v>158114</c:v>
                </c:pt>
                <c:pt idx="321835">
                  <c:v>158114</c:v>
                </c:pt>
                <c:pt idx="321836">
                  <c:v>158114</c:v>
                </c:pt>
                <c:pt idx="321837">
                  <c:v>158114</c:v>
                </c:pt>
                <c:pt idx="321838">
                  <c:v>158114</c:v>
                </c:pt>
                <c:pt idx="321839">
                  <c:v>158114</c:v>
                </c:pt>
                <c:pt idx="321840">
                  <c:v>158114</c:v>
                </c:pt>
                <c:pt idx="321841">
                  <c:v>158114</c:v>
                </c:pt>
                <c:pt idx="321842">
                  <c:v>158114</c:v>
                </c:pt>
                <c:pt idx="321843">
                  <c:v>158114</c:v>
                </c:pt>
                <c:pt idx="321844">
                  <c:v>158114</c:v>
                </c:pt>
                <c:pt idx="321845">
                  <c:v>158114</c:v>
                </c:pt>
                <c:pt idx="321846">
                  <c:v>158114</c:v>
                </c:pt>
                <c:pt idx="321847">
                  <c:v>158114</c:v>
                </c:pt>
                <c:pt idx="321848">
                  <c:v>158114</c:v>
                </c:pt>
                <c:pt idx="321849">
                  <c:v>158114</c:v>
                </c:pt>
                <c:pt idx="321850">
                  <c:v>158114</c:v>
                </c:pt>
                <c:pt idx="321851">
                  <c:v>158114</c:v>
                </c:pt>
                <c:pt idx="321852">
                  <c:v>158114</c:v>
                </c:pt>
                <c:pt idx="321853">
                  <c:v>158114</c:v>
                </c:pt>
                <c:pt idx="321854">
                  <c:v>158114</c:v>
                </c:pt>
                <c:pt idx="321855">
                  <c:v>158114</c:v>
                </c:pt>
                <c:pt idx="321856">
                  <c:v>158114</c:v>
                </c:pt>
                <c:pt idx="321857">
                  <c:v>158114</c:v>
                </c:pt>
                <c:pt idx="321858">
                  <c:v>158114</c:v>
                </c:pt>
                <c:pt idx="321859">
                  <c:v>158114</c:v>
                </c:pt>
                <c:pt idx="321860">
                  <c:v>158114</c:v>
                </c:pt>
                <c:pt idx="321861">
                  <c:v>158114</c:v>
                </c:pt>
                <c:pt idx="321862">
                  <c:v>158114</c:v>
                </c:pt>
                <c:pt idx="321863">
                  <c:v>158114</c:v>
                </c:pt>
                <c:pt idx="321864">
                  <c:v>158114</c:v>
                </c:pt>
                <c:pt idx="321865">
                  <c:v>158114</c:v>
                </c:pt>
                <c:pt idx="321866">
                  <c:v>158114</c:v>
                </c:pt>
                <c:pt idx="321867">
                  <c:v>158114</c:v>
                </c:pt>
                <c:pt idx="321868">
                  <c:v>158114</c:v>
                </c:pt>
                <c:pt idx="321869">
                  <c:v>158114</c:v>
                </c:pt>
                <c:pt idx="321870">
                  <c:v>158114</c:v>
                </c:pt>
                <c:pt idx="321871">
                  <c:v>158114</c:v>
                </c:pt>
                <c:pt idx="321872">
                  <c:v>158114</c:v>
                </c:pt>
                <c:pt idx="321873">
                  <c:v>158114</c:v>
                </c:pt>
                <c:pt idx="321874">
                  <c:v>158114</c:v>
                </c:pt>
                <c:pt idx="321875">
                  <c:v>158114</c:v>
                </c:pt>
                <c:pt idx="321876">
                  <c:v>158114</c:v>
                </c:pt>
                <c:pt idx="321877">
                  <c:v>158114</c:v>
                </c:pt>
                <c:pt idx="321878">
                  <c:v>158114</c:v>
                </c:pt>
                <c:pt idx="321879">
                  <c:v>158114</c:v>
                </c:pt>
                <c:pt idx="321880">
                  <c:v>158114</c:v>
                </c:pt>
                <c:pt idx="321881">
                  <c:v>158114</c:v>
                </c:pt>
                <c:pt idx="321882">
                  <c:v>158114</c:v>
                </c:pt>
                <c:pt idx="321883">
                  <c:v>158114</c:v>
                </c:pt>
                <c:pt idx="321884">
                  <c:v>158114</c:v>
                </c:pt>
                <c:pt idx="321885">
                  <c:v>158114</c:v>
                </c:pt>
                <c:pt idx="321886">
                  <c:v>158114</c:v>
                </c:pt>
                <c:pt idx="321887">
                  <c:v>158114</c:v>
                </c:pt>
                <c:pt idx="321888">
                  <c:v>158114</c:v>
                </c:pt>
                <c:pt idx="321889">
                  <c:v>158114</c:v>
                </c:pt>
                <c:pt idx="321890">
                  <c:v>158114</c:v>
                </c:pt>
                <c:pt idx="321891">
                  <c:v>158114</c:v>
                </c:pt>
                <c:pt idx="321892">
                  <c:v>158114</c:v>
                </c:pt>
                <c:pt idx="321893">
                  <c:v>158114</c:v>
                </c:pt>
                <c:pt idx="321894">
                  <c:v>158114</c:v>
                </c:pt>
                <c:pt idx="321895">
                  <c:v>158114</c:v>
                </c:pt>
                <c:pt idx="321896">
                  <c:v>158114</c:v>
                </c:pt>
                <c:pt idx="321897">
                  <c:v>158114</c:v>
                </c:pt>
                <c:pt idx="321898">
                  <c:v>158114</c:v>
                </c:pt>
                <c:pt idx="321899">
                  <c:v>158114</c:v>
                </c:pt>
                <c:pt idx="321900">
                  <c:v>158114</c:v>
                </c:pt>
                <c:pt idx="321901">
                  <c:v>158114</c:v>
                </c:pt>
                <c:pt idx="321902">
                  <c:v>158114</c:v>
                </c:pt>
                <c:pt idx="321903">
                  <c:v>158114</c:v>
                </c:pt>
                <c:pt idx="321904">
                  <c:v>158114</c:v>
                </c:pt>
                <c:pt idx="321905">
                  <c:v>158114</c:v>
                </c:pt>
                <c:pt idx="321906">
                  <c:v>158114</c:v>
                </c:pt>
                <c:pt idx="321907">
                  <c:v>158114</c:v>
                </c:pt>
                <c:pt idx="321908">
                  <c:v>158114</c:v>
                </c:pt>
                <c:pt idx="321909">
                  <c:v>158114</c:v>
                </c:pt>
                <c:pt idx="321910">
                  <c:v>158114</c:v>
                </c:pt>
                <c:pt idx="321911">
                  <c:v>158114</c:v>
                </c:pt>
                <c:pt idx="321912">
                  <c:v>158114</c:v>
                </c:pt>
                <c:pt idx="321913">
                  <c:v>158114</c:v>
                </c:pt>
                <c:pt idx="321914">
                  <c:v>158114</c:v>
                </c:pt>
                <c:pt idx="321915">
                  <c:v>158114</c:v>
                </c:pt>
                <c:pt idx="321916">
                  <c:v>158114</c:v>
                </c:pt>
                <c:pt idx="321917">
                  <c:v>158114</c:v>
                </c:pt>
                <c:pt idx="321918">
                  <c:v>158114</c:v>
                </c:pt>
                <c:pt idx="321919">
                  <c:v>158114</c:v>
                </c:pt>
                <c:pt idx="321920">
                  <c:v>158114</c:v>
                </c:pt>
                <c:pt idx="321921">
                  <c:v>158114</c:v>
                </c:pt>
                <c:pt idx="321922">
                  <c:v>158114</c:v>
                </c:pt>
                <c:pt idx="321923">
                  <c:v>158114</c:v>
                </c:pt>
                <c:pt idx="321924">
                  <c:v>158114</c:v>
                </c:pt>
                <c:pt idx="321925">
                  <c:v>158114</c:v>
                </c:pt>
                <c:pt idx="321926">
                  <c:v>158114</c:v>
                </c:pt>
                <c:pt idx="321927">
                  <c:v>158114</c:v>
                </c:pt>
                <c:pt idx="321928">
                  <c:v>158114</c:v>
                </c:pt>
                <c:pt idx="321929">
                  <c:v>158114</c:v>
                </c:pt>
                <c:pt idx="321930">
                  <c:v>158114</c:v>
                </c:pt>
                <c:pt idx="321931">
                  <c:v>158114</c:v>
                </c:pt>
                <c:pt idx="321932">
                  <c:v>158114</c:v>
                </c:pt>
                <c:pt idx="321933">
                  <c:v>158114</c:v>
                </c:pt>
                <c:pt idx="321934">
                  <c:v>158114</c:v>
                </c:pt>
                <c:pt idx="321935">
                  <c:v>158114</c:v>
                </c:pt>
                <c:pt idx="321936">
                  <c:v>158114</c:v>
                </c:pt>
                <c:pt idx="321937">
                  <c:v>158114</c:v>
                </c:pt>
                <c:pt idx="321938">
                  <c:v>158114</c:v>
                </c:pt>
                <c:pt idx="321939">
                  <c:v>158114</c:v>
                </c:pt>
                <c:pt idx="321940">
                  <c:v>158114</c:v>
                </c:pt>
                <c:pt idx="321941">
                  <c:v>158114</c:v>
                </c:pt>
                <c:pt idx="321942">
                  <c:v>158114</c:v>
                </c:pt>
                <c:pt idx="321943">
                  <c:v>158114</c:v>
                </c:pt>
                <c:pt idx="321944">
                  <c:v>158114</c:v>
                </c:pt>
                <c:pt idx="321945">
                  <c:v>158114</c:v>
                </c:pt>
                <c:pt idx="321946">
                  <c:v>158114</c:v>
                </c:pt>
                <c:pt idx="321947">
                  <c:v>158114</c:v>
                </c:pt>
                <c:pt idx="321948">
                  <c:v>158114</c:v>
                </c:pt>
                <c:pt idx="321949">
                  <c:v>158114</c:v>
                </c:pt>
                <c:pt idx="321950">
                  <c:v>158114</c:v>
                </c:pt>
                <c:pt idx="321951">
                  <c:v>158114</c:v>
                </c:pt>
                <c:pt idx="321952">
                  <c:v>158114</c:v>
                </c:pt>
                <c:pt idx="321953">
                  <c:v>158114</c:v>
                </c:pt>
                <c:pt idx="321954">
                  <c:v>158114</c:v>
                </c:pt>
                <c:pt idx="321955">
                  <c:v>158114</c:v>
                </c:pt>
                <c:pt idx="321956">
                  <c:v>158114</c:v>
                </c:pt>
                <c:pt idx="321957">
                  <c:v>158114</c:v>
                </c:pt>
                <c:pt idx="321958">
                  <c:v>158114</c:v>
                </c:pt>
                <c:pt idx="321959">
                  <c:v>158114</c:v>
                </c:pt>
                <c:pt idx="321960">
                  <c:v>158114</c:v>
                </c:pt>
                <c:pt idx="321961">
                  <c:v>158114</c:v>
                </c:pt>
                <c:pt idx="321962">
                  <c:v>158114</c:v>
                </c:pt>
                <c:pt idx="321963">
                  <c:v>158114</c:v>
                </c:pt>
                <c:pt idx="321964">
                  <c:v>158114</c:v>
                </c:pt>
                <c:pt idx="321965">
                  <c:v>158114</c:v>
                </c:pt>
                <c:pt idx="321966">
                  <c:v>158114</c:v>
                </c:pt>
                <c:pt idx="321967">
                  <c:v>158114</c:v>
                </c:pt>
                <c:pt idx="321968">
                  <c:v>158114</c:v>
                </c:pt>
                <c:pt idx="321969">
                  <c:v>158114</c:v>
                </c:pt>
                <c:pt idx="321970">
                  <c:v>158114</c:v>
                </c:pt>
                <c:pt idx="321971">
                  <c:v>158114</c:v>
                </c:pt>
                <c:pt idx="321972">
                  <c:v>158114</c:v>
                </c:pt>
                <c:pt idx="321973">
                  <c:v>158114</c:v>
                </c:pt>
                <c:pt idx="321974">
                  <c:v>158114</c:v>
                </c:pt>
                <c:pt idx="321975">
                  <c:v>158114</c:v>
                </c:pt>
                <c:pt idx="321976">
                  <c:v>158114</c:v>
                </c:pt>
                <c:pt idx="321977">
                  <c:v>158114</c:v>
                </c:pt>
                <c:pt idx="321978">
                  <c:v>158114</c:v>
                </c:pt>
                <c:pt idx="321979">
                  <c:v>158114</c:v>
                </c:pt>
                <c:pt idx="321980">
                  <c:v>158114</c:v>
                </c:pt>
                <c:pt idx="321981">
                  <c:v>158114</c:v>
                </c:pt>
                <c:pt idx="321982">
                  <c:v>158114</c:v>
                </c:pt>
                <c:pt idx="321983">
                  <c:v>158114</c:v>
                </c:pt>
                <c:pt idx="321984">
                  <c:v>158114</c:v>
                </c:pt>
                <c:pt idx="321985">
                  <c:v>158114</c:v>
                </c:pt>
                <c:pt idx="321986">
                  <c:v>158114</c:v>
                </c:pt>
                <c:pt idx="321987">
                  <c:v>158114</c:v>
                </c:pt>
                <c:pt idx="321988">
                  <c:v>158114</c:v>
                </c:pt>
                <c:pt idx="321989">
                  <c:v>158114</c:v>
                </c:pt>
                <c:pt idx="321990">
                  <c:v>158114</c:v>
                </c:pt>
                <c:pt idx="321991">
                  <c:v>158114</c:v>
                </c:pt>
                <c:pt idx="321992">
                  <c:v>158114</c:v>
                </c:pt>
                <c:pt idx="321993">
                  <c:v>158114</c:v>
                </c:pt>
                <c:pt idx="321994">
                  <c:v>158114</c:v>
                </c:pt>
                <c:pt idx="321995">
                  <c:v>158114</c:v>
                </c:pt>
                <c:pt idx="321996">
                  <c:v>158114</c:v>
                </c:pt>
                <c:pt idx="321997">
                  <c:v>158114</c:v>
                </c:pt>
                <c:pt idx="321998">
                  <c:v>158114</c:v>
                </c:pt>
                <c:pt idx="321999">
                  <c:v>158114</c:v>
                </c:pt>
                <c:pt idx="322000">
                  <c:v>158114</c:v>
                </c:pt>
                <c:pt idx="322001">
                  <c:v>158114</c:v>
                </c:pt>
                <c:pt idx="322002">
                  <c:v>158114</c:v>
                </c:pt>
                <c:pt idx="322003">
                  <c:v>158114</c:v>
                </c:pt>
                <c:pt idx="322004">
                  <c:v>158114</c:v>
                </c:pt>
                <c:pt idx="322005">
                  <c:v>158114</c:v>
                </c:pt>
                <c:pt idx="322006">
                  <c:v>158114</c:v>
                </c:pt>
                <c:pt idx="322007">
                  <c:v>158114</c:v>
                </c:pt>
                <c:pt idx="322008">
                  <c:v>158114</c:v>
                </c:pt>
                <c:pt idx="322009">
                  <c:v>158114</c:v>
                </c:pt>
                <c:pt idx="322010">
                  <c:v>158114</c:v>
                </c:pt>
                <c:pt idx="322011">
                  <c:v>158114</c:v>
                </c:pt>
                <c:pt idx="322012">
                  <c:v>158114</c:v>
                </c:pt>
                <c:pt idx="322013">
                  <c:v>158114</c:v>
                </c:pt>
                <c:pt idx="322014">
                  <c:v>158114</c:v>
                </c:pt>
                <c:pt idx="322015">
                  <c:v>158114</c:v>
                </c:pt>
                <c:pt idx="322016">
                  <c:v>158114</c:v>
                </c:pt>
                <c:pt idx="322017">
                  <c:v>158114</c:v>
                </c:pt>
                <c:pt idx="322018">
                  <c:v>158114</c:v>
                </c:pt>
                <c:pt idx="322019">
                  <c:v>158114</c:v>
                </c:pt>
                <c:pt idx="322020">
                  <c:v>158114</c:v>
                </c:pt>
                <c:pt idx="322021">
                  <c:v>158114</c:v>
                </c:pt>
                <c:pt idx="322022">
                  <c:v>158114</c:v>
                </c:pt>
                <c:pt idx="322023">
                  <c:v>158114</c:v>
                </c:pt>
                <c:pt idx="322024">
                  <c:v>158114</c:v>
                </c:pt>
                <c:pt idx="322025">
                  <c:v>158114</c:v>
                </c:pt>
                <c:pt idx="322026">
                  <c:v>158114</c:v>
                </c:pt>
                <c:pt idx="322027">
                  <c:v>158114</c:v>
                </c:pt>
                <c:pt idx="322028">
                  <c:v>158114</c:v>
                </c:pt>
                <c:pt idx="322029">
                  <c:v>158114</c:v>
                </c:pt>
                <c:pt idx="322030">
                  <c:v>158114</c:v>
                </c:pt>
                <c:pt idx="322031">
                  <c:v>158114</c:v>
                </c:pt>
                <c:pt idx="322032">
                  <c:v>158114</c:v>
                </c:pt>
                <c:pt idx="322033">
                  <c:v>158114</c:v>
                </c:pt>
                <c:pt idx="322034">
                  <c:v>158114</c:v>
                </c:pt>
                <c:pt idx="322035">
                  <c:v>158114</c:v>
                </c:pt>
                <c:pt idx="322036">
                  <c:v>158114</c:v>
                </c:pt>
                <c:pt idx="322037">
                  <c:v>158114</c:v>
                </c:pt>
                <c:pt idx="322038">
                  <c:v>158114</c:v>
                </c:pt>
                <c:pt idx="322039">
                  <c:v>158114</c:v>
                </c:pt>
                <c:pt idx="322040">
                  <c:v>158114</c:v>
                </c:pt>
                <c:pt idx="322041">
                  <c:v>158114</c:v>
                </c:pt>
                <c:pt idx="322042">
                  <c:v>158114</c:v>
                </c:pt>
                <c:pt idx="322043">
                  <c:v>158114</c:v>
                </c:pt>
                <c:pt idx="322044">
                  <c:v>158114</c:v>
                </c:pt>
                <c:pt idx="322045">
                  <c:v>158114</c:v>
                </c:pt>
                <c:pt idx="322046">
                  <c:v>158114</c:v>
                </c:pt>
                <c:pt idx="322047">
                  <c:v>158114</c:v>
                </c:pt>
                <c:pt idx="322048">
                  <c:v>158114</c:v>
                </c:pt>
                <c:pt idx="322049">
                  <c:v>158114</c:v>
                </c:pt>
                <c:pt idx="322050">
                  <c:v>158114</c:v>
                </c:pt>
                <c:pt idx="322051">
                  <c:v>158114</c:v>
                </c:pt>
                <c:pt idx="322052">
                  <c:v>158114</c:v>
                </c:pt>
                <c:pt idx="322053">
                  <c:v>158114</c:v>
                </c:pt>
                <c:pt idx="322054">
                  <c:v>158114</c:v>
                </c:pt>
                <c:pt idx="322055">
                  <c:v>158114</c:v>
                </c:pt>
                <c:pt idx="322056">
                  <c:v>158114</c:v>
                </c:pt>
                <c:pt idx="322057">
                  <c:v>158114</c:v>
                </c:pt>
                <c:pt idx="322058">
                  <c:v>158114</c:v>
                </c:pt>
                <c:pt idx="322059">
                  <c:v>158114</c:v>
                </c:pt>
                <c:pt idx="322060">
                  <c:v>158114</c:v>
                </c:pt>
                <c:pt idx="322061">
                  <c:v>158114</c:v>
                </c:pt>
                <c:pt idx="322062">
                  <c:v>158114</c:v>
                </c:pt>
                <c:pt idx="322063">
                  <c:v>158114</c:v>
                </c:pt>
                <c:pt idx="322064">
                  <c:v>158114</c:v>
                </c:pt>
                <c:pt idx="322065">
                  <c:v>158114</c:v>
                </c:pt>
                <c:pt idx="322066">
                  <c:v>158114</c:v>
                </c:pt>
                <c:pt idx="322067">
                  <c:v>158114</c:v>
                </c:pt>
                <c:pt idx="322068">
                  <c:v>158114</c:v>
                </c:pt>
                <c:pt idx="322069">
                  <c:v>158114</c:v>
                </c:pt>
                <c:pt idx="322070">
                  <c:v>158114</c:v>
                </c:pt>
                <c:pt idx="322071">
                  <c:v>158114</c:v>
                </c:pt>
                <c:pt idx="322072">
                  <c:v>158114</c:v>
                </c:pt>
                <c:pt idx="322073">
                  <c:v>158114</c:v>
                </c:pt>
                <c:pt idx="322074">
                  <c:v>158114</c:v>
                </c:pt>
                <c:pt idx="322075">
                  <c:v>158114</c:v>
                </c:pt>
                <c:pt idx="322076">
                  <c:v>158114</c:v>
                </c:pt>
                <c:pt idx="322077">
                  <c:v>158114</c:v>
                </c:pt>
                <c:pt idx="322078">
                  <c:v>158114</c:v>
                </c:pt>
                <c:pt idx="322079">
                  <c:v>158114</c:v>
                </c:pt>
                <c:pt idx="322080">
                  <c:v>158114</c:v>
                </c:pt>
                <c:pt idx="322081">
                  <c:v>158114</c:v>
                </c:pt>
                <c:pt idx="322082">
                  <c:v>158114</c:v>
                </c:pt>
                <c:pt idx="322083">
                  <c:v>158114</c:v>
                </c:pt>
                <c:pt idx="322084">
                  <c:v>158114</c:v>
                </c:pt>
                <c:pt idx="322085">
                  <c:v>158114</c:v>
                </c:pt>
                <c:pt idx="322086">
                  <c:v>158114</c:v>
                </c:pt>
                <c:pt idx="322087">
                  <c:v>158114</c:v>
                </c:pt>
                <c:pt idx="322088">
                  <c:v>158114</c:v>
                </c:pt>
                <c:pt idx="322089">
                  <c:v>158114</c:v>
                </c:pt>
                <c:pt idx="322090">
                  <c:v>158114</c:v>
                </c:pt>
                <c:pt idx="322091">
                  <c:v>158114</c:v>
                </c:pt>
                <c:pt idx="322092">
                  <c:v>158114</c:v>
                </c:pt>
                <c:pt idx="322093">
                  <c:v>158114</c:v>
                </c:pt>
                <c:pt idx="322094">
                  <c:v>158114</c:v>
                </c:pt>
                <c:pt idx="322095">
                  <c:v>158114</c:v>
                </c:pt>
                <c:pt idx="322096">
                  <c:v>158114</c:v>
                </c:pt>
                <c:pt idx="322097">
                  <c:v>158114</c:v>
                </c:pt>
                <c:pt idx="322098">
                  <c:v>158114</c:v>
                </c:pt>
                <c:pt idx="322099">
                  <c:v>158114</c:v>
                </c:pt>
                <c:pt idx="322100">
                  <c:v>158114</c:v>
                </c:pt>
                <c:pt idx="322101">
                  <c:v>158114</c:v>
                </c:pt>
                <c:pt idx="322102">
                  <c:v>158114</c:v>
                </c:pt>
                <c:pt idx="322103">
                  <c:v>158114</c:v>
                </c:pt>
                <c:pt idx="322104">
                  <c:v>158114</c:v>
                </c:pt>
                <c:pt idx="322105">
                  <c:v>158114</c:v>
                </c:pt>
                <c:pt idx="322106">
                  <c:v>158114</c:v>
                </c:pt>
                <c:pt idx="322107">
                  <c:v>158114</c:v>
                </c:pt>
                <c:pt idx="322108">
                  <c:v>158114</c:v>
                </c:pt>
                <c:pt idx="322109">
                  <c:v>158114</c:v>
                </c:pt>
                <c:pt idx="322110">
                  <c:v>158114</c:v>
                </c:pt>
                <c:pt idx="322111">
                  <c:v>158114</c:v>
                </c:pt>
                <c:pt idx="322112">
                  <c:v>158114</c:v>
                </c:pt>
                <c:pt idx="322113">
                  <c:v>158114</c:v>
                </c:pt>
                <c:pt idx="322114">
                  <c:v>158114</c:v>
                </c:pt>
                <c:pt idx="322115">
                  <c:v>158114</c:v>
                </c:pt>
                <c:pt idx="322116">
                  <c:v>158114</c:v>
                </c:pt>
                <c:pt idx="322117">
                  <c:v>158114</c:v>
                </c:pt>
                <c:pt idx="322118">
                  <c:v>158114</c:v>
                </c:pt>
                <c:pt idx="322119">
                  <c:v>158114</c:v>
                </c:pt>
                <c:pt idx="322120">
                  <c:v>158114</c:v>
                </c:pt>
                <c:pt idx="322121">
                  <c:v>158114</c:v>
                </c:pt>
                <c:pt idx="322122">
                  <c:v>158114</c:v>
                </c:pt>
                <c:pt idx="322123">
                  <c:v>158114</c:v>
                </c:pt>
                <c:pt idx="322124">
                  <c:v>158114</c:v>
                </c:pt>
                <c:pt idx="322125">
                  <c:v>158114</c:v>
                </c:pt>
                <c:pt idx="322126">
                  <c:v>158114</c:v>
                </c:pt>
                <c:pt idx="322127">
                  <c:v>158114</c:v>
                </c:pt>
                <c:pt idx="322128">
                  <c:v>158114</c:v>
                </c:pt>
                <c:pt idx="322129">
                  <c:v>158114</c:v>
                </c:pt>
                <c:pt idx="322130">
                  <c:v>158114</c:v>
                </c:pt>
                <c:pt idx="322131">
                  <c:v>158114</c:v>
                </c:pt>
                <c:pt idx="322132">
                  <c:v>158114</c:v>
                </c:pt>
                <c:pt idx="322133">
                  <c:v>158114</c:v>
                </c:pt>
                <c:pt idx="322134">
                  <c:v>158114</c:v>
                </c:pt>
                <c:pt idx="322135">
                  <c:v>158114</c:v>
                </c:pt>
                <c:pt idx="322136">
                  <c:v>158114</c:v>
                </c:pt>
                <c:pt idx="322137">
                  <c:v>158114</c:v>
                </c:pt>
                <c:pt idx="322138">
                  <c:v>158114</c:v>
                </c:pt>
                <c:pt idx="322139">
                  <c:v>158114</c:v>
                </c:pt>
                <c:pt idx="322140">
                  <c:v>158114</c:v>
                </c:pt>
                <c:pt idx="322141">
                  <c:v>158114</c:v>
                </c:pt>
                <c:pt idx="322142">
                  <c:v>158114</c:v>
                </c:pt>
                <c:pt idx="322143">
                  <c:v>158114</c:v>
                </c:pt>
                <c:pt idx="322144">
                  <c:v>158114</c:v>
                </c:pt>
                <c:pt idx="322145">
                  <c:v>158114</c:v>
                </c:pt>
                <c:pt idx="322146">
                  <c:v>158114</c:v>
                </c:pt>
                <c:pt idx="322147">
                  <c:v>158114</c:v>
                </c:pt>
                <c:pt idx="322148">
                  <c:v>158114</c:v>
                </c:pt>
                <c:pt idx="322149">
                  <c:v>158114</c:v>
                </c:pt>
                <c:pt idx="322150">
                  <c:v>158114</c:v>
                </c:pt>
                <c:pt idx="322151">
                  <c:v>158114</c:v>
                </c:pt>
                <c:pt idx="322152">
                  <c:v>158114</c:v>
                </c:pt>
                <c:pt idx="322153">
                  <c:v>158114</c:v>
                </c:pt>
                <c:pt idx="322154">
                  <c:v>158114</c:v>
                </c:pt>
                <c:pt idx="322155">
                  <c:v>158114</c:v>
                </c:pt>
                <c:pt idx="322156">
                  <c:v>158114</c:v>
                </c:pt>
                <c:pt idx="322157">
                  <c:v>158114</c:v>
                </c:pt>
                <c:pt idx="322158">
                  <c:v>158114</c:v>
                </c:pt>
                <c:pt idx="322159">
                  <c:v>158114</c:v>
                </c:pt>
                <c:pt idx="322160">
                  <c:v>158114</c:v>
                </c:pt>
                <c:pt idx="322161">
                  <c:v>158114</c:v>
                </c:pt>
                <c:pt idx="322162">
                  <c:v>158114</c:v>
                </c:pt>
                <c:pt idx="322163">
                  <c:v>158114</c:v>
                </c:pt>
                <c:pt idx="322164">
                  <c:v>158114</c:v>
                </c:pt>
                <c:pt idx="322165">
                  <c:v>158114</c:v>
                </c:pt>
                <c:pt idx="322166">
                  <c:v>158114</c:v>
                </c:pt>
                <c:pt idx="322167">
                  <c:v>158114</c:v>
                </c:pt>
                <c:pt idx="322168">
                  <c:v>158114</c:v>
                </c:pt>
                <c:pt idx="322169">
                  <c:v>158114</c:v>
                </c:pt>
                <c:pt idx="322170">
                  <c:v>158114</c:v>
                </c:pt>
                <c:pt idx="322171">
                  <c:v>158114</c:v>
                </c:pt>
                <c:pt idx="322172">
                  <c:v>158114</c:v>
                </c:pt>
                <c:pt idx="322173">
                  <c:v>158114</c:v>
                </c:pt>
                <c:pt idx="322174">
                  <c:v>158114</c:v>
                </c:pt>
                <c:pt idx="322175">
                  <c:v>158114</c:v>
                </c:pt>
                <c:pt idx="322176">
                  <c:v>158114</c:v>
                </c:pt>
                <c:pt idx="322177">
                  <c:v>158114</c:v>
                </c:pt>
                <c:pt idx="322178">
                  <c:v>158114</c:v>
                </c:pt>
                <c:pt idx="322179">
                  <c:v>158114</c:v>
                </c:pt>
                <c:pt idx="322180">
                  <c:v>158114</c:v>
                </c:pt>
                <c:pt idx="322181">
                  <c:v>158114</c:v>
                </c:pt>
                <c:pt idx="322182">
                  <c:v>158114</c:v>
                </c:pt>
                <c:pt idx="322183">
                  <c:v>158114</c:v>
                </c:pt>
                <c:pt idx="322184">
                  <c:v>158114</c:v>
                </c:pt>
                <c:pt idx="322185">
                  <c:v>158114</c:v>
                </c:pt>
                <c:pt idx="322186">
                  <c:v>158114</c:v>
                </c:pt>
                <c:pt idx="322187">
                  <c:v>158114</c:v>
                </c:pt>
                <c:pt idx="322188">
                  <c:v>158114</c:v>
                </c:pt>
                <c:pt idx="322189">
                  <c:v>158114</c:v>
                </c:pt>
                <c:pt idx="322190">
                  <c:v>158114</c:v>
                </c:pt>
                <c:pt idx="322191">
                  <c:v>158114</c:v>
                </c:pt>
                <c:pt idx="322192">
                  <c:v>158114</c:v>
                </c:pt>
                <c:pt idx="322193">
                  <c:v>158114</c:v>
                </c:pt>
                <c:pt idx="322194">
                  <c:v>158114</c:v>
                </c:pt>
                <c:pt idx="322195">
                  <c:v>158114</c:v>
                </c:pt>
                <c:pt idx="322196">
                  <c:v>158114</c:v>
                </c:pt>
                <c:pt idx="322197">
                  <c:v>158114</c:v>
                </c:pt>
                <c:pt idx="322198">
                  <c:v>158114</c:v>
                </c:pt>
                <c:pt idx="322199">
                  <c:v>158114</c:v>
                </c:pt>
                <c:pt idx="322200">
                  <c:v>158114</c:v>
                </c:pt>
                <c:pt idx="322201">
                  <c:v>158114</c:v>
                </c:pt>
                <c:pt idx="322202">
                  <c:v>158114</c:v>
                </c:pt>
                <c:pt idx="322203">
                  <c:v>158114</c:v>
                </c:pt>
                <c:pt idx="322204">
                  <c:v>158114</c:v>
                </c:pt>
                <c:pt idx="322205">
                  <c:v>158114</c:v>
                </c:pt>
                <c:pt idx="322206">
                  <c:v>158114</c:v>
                </c:pt>
                <c:pt idx="322207">
                  <c:v>158114</c:v>
                </c:pt>
                <c:pt idx="322208">
                  <c:v>158114</c:v>
                </c:pt>
                <c:pt idx="322209">
                  <c:v>158114</c:v>
                </c:pt>
                <c:pt idx="322210">
                  <c:v>158114</c:v>
                </c:pt>
                <c:pt idx="322211">
                  <c:v>158114</c:v>
                </c:pt>
                <c:pt idx="322212">
                  <c:v>158114</c:v>
                </c:pt>
                <c:pt idx="322213">
                  <c:v>158114</c:v>
                </c:pt>
                <c:pt idx="322214">
                  <c:v>158114</c:v>
                </c:pt>
                <c:pt idx="322215">
                  <c:v>158114</c:v>
                </c:pt>
                <c:pt idx="322216">
                  <c:v>158114</c:v>
                </c:pt>
                <c:pt idx="322217">
                  <c:v>158114</c:v>
                </c:pt>
                <c:pt idx="322218">
                  <c:v>158114</c:v>
                </c:pt>
                <c:pt idx="322219">
                  <c:v>158114</c:v>
                </c:pt>
                <c:pt idx="322220">
                  <c:v>158114</c:v>
                </c:pt>
                <c:pt idx="322221">
                  <c:v>158114</c:v>
                </c:pt>
                <c:pt idx="322222">
                  <c:v>158114</c:v>
                </c:pt>
                <c:pt idx="322223">
                  <c:v>158114</c:v>
                </c:pt>
                <c:pt idx="322224">
                  <c:v>158114</c:v>
                </c:pt>
                <c:pt idx="322225">
                  <c:v>158114</c:v>
                </c:pt>
                <c:pt idx="322226">
                  <c:v>158114</c:v>
                </c:pt>
                <c:pt idx="322227">
                  <c:v>158114</c:v>
                </c:pt>
                <c:pt idx="322228">
                  <c:v>158114</c:v>
                </c:pt>
                <c:pt idx="322229">
                  <c:v>158114</c:v>
                </c:pt>
                <c:pt idx="322230">
                  <c:v>158114</c:v>
                </c:pt>
                <c:pt idx="322231">
                  <c:v>158114</c:v>
                </c:pt>
                <c:pt idx="322232">
                  <c:v>158114</c:v>
                </c:pt>
                <c:pt idx="322233">
                  <c:v>158114</c:v>
                </c:pt>
                <c:pt idx="322234">
                  <c:v>158114</c:v>
                </c:pt>
                <c:pt idx="322235">
                  <c:v>158114</c:v>
                </c:pt>
                <c:pt idx="322236">
                  <c:v>158114</c:v>
                </c:pt>
                <c:pt idx="322237">
                  <c:v>158114</c:v>
                </c:pt>
                <c:pt idx="322238">
                  <c:v>158114</c:v>
                </c:pt>
                <c:pt idx="322239">
                  <c:v>158114</c:v>
                </c:pt>
                <c:pt idx="322240">
                  <c:v>158114</c:v>
                </c:pt>
                <c:pt idx="322241">
                  <c:v>158114</c:v>
                </c:pt>
                <c:pt idx="322242">
                  <c:v>158114</c:v>
                </c:pt>
                <c:pt idx="322243">
                  <c:v>158114</c:v>
                </c:pt>
                <c:pt idx="322244">
                  <c:v>158114</c:v>
                </c:pt>
                <c:pt idx="322245">
                  <c:v>158114</c:v>
                </c:pt>
                <c:pt idx="322246">
                  <c:v>158114</c:v>
                </c:pt>
                <c:pt idx="322247">
                  <c:v>158114</c:v>
                </c:pt>
                <c:pt idx="322248">
                  <c:v>158114</c:v>
                </c:pt>
                <c:pt idx="322249">
                  <c:v>158114</c:v>
                </c:pt>
                <c:pt idx="322250">
                  <c:v>158114</c:v>
                </c:pt>
                <c:pt idx="322251">
                  <c:v>158114</c:v>
                </c:pt>
                <c:pt idx="322252">
                  <c:v>158114</c:v>
                </c:pt>
                <c:pt idx="322253">
                  <c:v>158114</c:v>
                </c:pt>
                <c:pt idx="322254">
                  <c:v>158114</c:v>
                </c:pt>
                <c:pt idx="322255">
                  <c:v>158114</c:v>
                </c:pt>
                <c:pt idx="322256">
                  <c:v>158114</c:v>
                </c:pt>
                <c:pt idx="322257">
                  <c:v>158114</c:v>
                </c:pt>
                <c:pt idx="322258">
                  <c:v>158114</c:v>
                </c:pt>
                <c:pt idx="322259">
                  <c:v>158114</c:v>
                </c:pt>
                <c:pt idx="322260">
                  <c:v>158114</c:v>
                </c:pt>
                <c:pt idx="322261">
                  <c:v>158114</c:v>
                </c:pt>
                <c:pt idx="322262">
                  <c:v>158114</c:v>
                </c:pt>
                <c:pt idx="322263">
                  <c:v>158114</c:v>
                </c:pt>
                <c:pt idx="322264">
                  <c:v>158114</c:v>
                </c:pt>
                <c:pt idx="322265">
                  <c:v>158114</c:v>
                </c:pt>
                <c:pt idx="322266">
                  <c:v>158114</c:v>
                </c:pt>
                <c:pt idx="322267">
                  <c:v>158114</c:v>
                </c:pt>
                <c:pt idx="322268">
                  <c:v>158114</c:v>
                </c:pt>
                <c:pt idx="322269">
                  <c:v>158114</c:v>
                </c:pt>
                <c:pt idx="322270">
                  <c:v>158114</c:v>
                </c:pt>
                <c:pt idx="322271">
                  <c:v>158114</c:v>
                </c:pt>
                <c:pt idx="322272">
                  <c:v>158114</c:v>
                </c:pt>
                <c:pt idx="322273">
                  <c:v>158114</c:v>
                </c:pt>
                <c:pt idx="322274">
                  <c:v>158114</c:v>
                </c:pt>
                <c:pt idx="322275">
                  <c:v>158114</c:v>
                </c:pt>
                <c:pt idx="322276">
                  <c:v>158114</c:v>
                </c:pt>
                <c:pt idx="322277">
                  <c:v>158114</c:v>
                </c:pt>
                <c:pt idx="322278">
                  <c:v>158114</c:v>
                </c:pt>
                <c:pt idx="322279">
                  <c:v>158114</c:v>
                </c:pt>
                <c:pt idx="322280">
                  <c:v>158114</c:v>
                </c:pt>
                <c:pt idx="322281">
                  <c:v>158114</c:v>
                </c:pt>
                <c:pt idx="322282">
                  <c:v>158114</c:v>
                </c:pt>
                <c:pt idx="322283">
                  <c:v>158114</c:v>
                </c:pt>
                <c:pt idx="322284">
                  <c:v>158114</c:v>
                </c:pt>
                <c:pt idx="322285">
                  <c:v>158114</c:v>
                </c:pt>
                <c:pt idx="322286">
                  <c:v>158114</c:v>
                </c:pt>
                <c:pt idx="322287">
                  <c:v>158114</c:v>
                </c:pt>
                <c:pt idx="322288">
                  <c:v>158114</c:v>
                </c:pt>
                <c:pt idx="322289">
                  <c:v>158114</c:v>
                </c:pt>
                <c:pt idx="322290">
                  <c:v>158114</c:v>
                </c:pt>
                <c:pt idx="322291">
                  <c:v>158114</c:v>
                </c:pt>
                <c:pt idx="322292">
                  <c:v>158114</c:v>
                </c:pt>
                <c:pt idx="322293">
                  <c:v>158114</c:v>
                </c:pt>
                <c:pt idx="322294">
                  <c:v>158114</c:v>
                </c:pt>
                <c:pt idx="322295">
                  <c:v>158114</c:v>
                </c:pt>
                <c:pt idx="322296">
                  <c:v>158114</c:v>
                </c:pt>
                <c:pt idx="322297">
                  <c:v>158114</c:v>
                </c:pt>
                <c:pt idx="322298">
                  <c:v>158114</c:v>
                </c:pt>
                <c:pt idx="322299">
                  <c:v>158114</c:v>
                </c:pt>
                <c:pt idx="322300">
                  <c:v>158114</c:v>
                </c:pt>
                <c:pt idx="322301">
                  <c:v>158114</c:v>
                </c:pt>
                <c:pt idx="322302">
                  <c:v>158114</c:v>
                </c:pt>
                <c:pt idx="322303">
                  <c:v>158114</c:v>
                </c:pt>
                <c:pt idx="322304">
                  <c:v>158114</c:v>
                </c:pt>
                <c:pt idx="322305">
                  <c:v>158114</c:v>
                </c:pt>
                <c:pt idx="322306">
                  <c:v>158114</c:v>
                </c:pt>
                <c:pt idx="322307">
                  <c:v>158114</c:v>
                </c:pt>
                <c:pt idx="322308">
                  <c:v>158114</c:v>
                </c:pt>
                <c:pt idx="322309">
                  <c:v>158114</c:v>
                </c:pt>
                <c:pt idx="322310">
                  <c:v>158114</c:v>
                </c:pt>
                <c:pt idx="322311">
                  <c:v>158114</c:v>
                </c:pt>
                <c:pt idx="322312">
                  <c:v>158114</c:v>
                </c:pt>
                <c:pt idx="322313">
                  <c:v>158114</c:v>
                </c:pt>
                <c:pt idx="322314">
                  <c:v>158114</c:v>
                </c:pt>
                <c:pt idx="322315">
                  <c:v>158114</c:v>
                </c:pt>
                <c:pt idx="322316">
                  <c:v>158114</c:v>
                </c:pt>
                <c:pt idx="322317">
                  <c:v>158114</c:v>
                </c:pt>
                <c:pt idx="322318">
                  <c:v>158114</c:v>
                </c:pt>
                <c:pt idx="322319">
                  <c:v>158114</c:v>
                </c:pt>
                <c:pt idx="322320">
                  <c:v>158114</c:v>
                </c:pt>
                <c:pt idx="322321">
                  <c:v>158114</c:v>
                </c:pt>
                <c:pt idx="322322">
                  <c:v>158114</c:v>
                </c:pt>
                <c:pt idx="322323">
                  <c:v>158114</c:v>
                </c:pt>
                <c:pt idx="322324">
                  <c:v>158114</c:v>
                </c:pt>
                <c:pt idx="322325">
                  <c:v>158114</c:v>
                </c:pt>
                <c:pt idx="322326">
                  <c:v>158114</c:v>
                </c:pt>
                <c:pt idx="322327">
                  <c:v>158114</c:v>
                </c:pt>
                <c:pt idx="322328">
                  <c:v>158114</c:v>
                </c:pt>
                <c:pt idx="322329">
                  <c:v>158114</c:v>
                </c:pt>
                <c:pt idx="322330">
                  <c:v>158114</c:v>
                </c:pt>
                <c:pt idx="322331">
                  <c:v>158114</c:v>
                </c:pt>
                <c:pt idx="322332">
                  <c:v>158114</c:v>
                </c:pt>
                <c:pt idx="322333">
                  <c:v>158114</c:v>
                </c:pt>
                <c:pt idx="322334">
                  <c:v>158114</c:v>
                </c:pt>
                <c:pt idx="322335">
                  <c:v>158114</c:v>
                </c:pt>
                <c:pt idx="322336">
                  <c:v>158114</c:v>
                </c:pt>
                <c:pt idx="322337">
                  <c:v>158114</c:v>
                </c:pt>
                <c:pt idx="322338">
                  <c:v>158114</c:v>
                </c:pt>
                <c:pt idx="322339">
                  <c:v>158114</c:v>
                </c:pt>
                <c:pt idx="322340">
                  <c:v>158114</c:v>
                </c:pt>
                <c:pt idx="322341">
                  <c:v>158114</c:v>
                </c:pt>
                <c:pt idx="322342">
                  <c:v>158114</c:v>
                </c:pt>
                <c:pt idx="322343">
                  <c:v>158114</c:v>
                </c:pt>
                <c:pt idx="322344">
                  <c:v>158114</c:v>
                </c:pt>
                <c:pt idx="322345">
                  <c:v>158114</c:v>
                </c:pt>
                <c:pt idx="322346">
                  <c:v>158114</c:v>
                </c:pt>
                <c:pt idx="322347">
                  <c:v>158114</c:v>
                </c:pt>
                <c:pt idx="322348">
                  <c:v>158114</c:v>
                </c:pt>
                <c:pt idx="322349">
                  <c:v>158114</c:v>
                </c:pt>
                <c:pt idx="322350">
                  <c:v>158114</c:v>
                </c:pt>
                <c:pt idx="322351">
                  <c:v>158114</c:v>
                </c:pt>
                <c:pt idx="322352">
                  <c:v>158114</c:v>
                </c:pt>
                <c:pt idx="322353">
                  <c:v>158114</c:v>
                </c:pt>
                <c:pt idx="322354">
                  <c:v>158114</c:v>
                </c:pt>
                <c:pt idx="322355">
                  <c:v>158114</c:v>
                </c:pt>
                <c:pt idx="322356">
                  <c:v>158114</c:v>
                </c:pt>
                <c:pt idx="322357">
                  <c:v>158114</c:v>
                </c:pt>
                <c:pt idx="322358">
                  <c:v>158114</c:v>
                </c:pt>
                <c:pt idx="322359">
                  <c:v>158114</c:v>
                </c:pt>
                <c:pt idx="322360">
                  <c:v>158114</c:v>
                </c:pt>
                <c:pt idx="322361">
                  <c:v>158114</c:v>
                </c:pt>
                <c:pt idx="322362">
                  <c:v>158114</c:v>
                </c:pt>
                <c:pt idx="322363">
                  <c:v>158114</c:v>
                </c:pt>
                <c:pt idx="322364">
                  <c:v>158114</c:v>
                </c:pt>
                <c:pt idx="322365">
                  <c:v>158114</c:v>
                </c:pt>
                <c:pt idx="322366">
                  <c:v>158114</c:v>
                </c:pt>
                <c:pt idx="322367">
                  <c:v>158114</c:v>
                </c:pt>
                <c:pt idx="322368">
                  <c:v>158114</c:v>
                </c:pt>
                <c:pt idx="322369">
                  <c:v>158114</c:v>
                </c:pt>
                <c:pt idx="322370">
                  <c:v>158114</c:v>
                </c:pt>
                <c:pt idx="322371">
                  <c:v>158114</c:v>
                </c:pt>
                <c:pt idx="322372">
                  <c:v>158114</c:v>
                </c:pt>
                <c:pt idx="322373">
                  <c:v>158114</c:v>
                </c:pt>
                <c:pt idx="322374">
                  <c:v>158114</c:v>
                </c:pt>
                <c:pt idx="322375">
                  <c:v>158114</c:v>
                </c:pt>
                <c:pt idx="322376">
                  <c:v>158114</c:v>
                </c:pt>
                <c:pt idx="322377">
                  <c:v>158114</c:v>
                </c:pt>
                <c:pt idx="322378">
                  <c:v>158114</c:v>
                </c:pt>
                <c:pt idx="322379">
                  <c:v>158114</c:v>
                </c:pt>
                <c:pt idx="322380">
                  <c:v>158114</c:v>
                </c:pt>
                <c:pt idx="322381">
                  <c:v>158114</c:v>
                </c:pt>
                <c:pt idx="322382">
                  <c:v>158114</c:v>
                </c:pt>
                <c:pt idx="322383">
                  <c:v>158114</c:v>
                </c:pt>
                <c:pt idx="322384">
                  <c:v>158114</c:v>
                </c:pt>
                <c:pt idx="322385">
                  <c:v>158114</c:v>
                </c:pt>
                <c:pt idx="322386">
                  <c:v>158114</c:v>
                </c:pt>
                <c:pt idx="322387">
                  <c:v>158114</c:v>
                </c:pt>
                <c:pt idx="322388">
                  <c:v>158114</c:v>
                </c:pt>
                <c:pt idx="322389">
                  <c:v>158114</c:v>
                </c:pt>
                <c:pt idx="322390">
                  <c:v>158114</c:v>
                </c:pt>
                <c:pt idx="322391">
                  <c:v>158114</c:v>
                </c:pt>
                <c:pt idx="322392">
                  <c:v>158114</c:v>
                </c:pt>
                <c:pt idx="322393">
                  <c:v>158114</c:v>
                </c:pt>
                <c:pt idx="322394">
                  <c:v>158114</c:v>
                </c:pt>
                <c:pt idx="322395">
                  <c:v>158114</c:v>
                </c:pt>
                <c:pt idx="322396">
                  <c:v>158114</c:v>
                </c:pt>
                <c:pt idx="322397">
                  <c:v>158114</c:v>
                </c:pt>
                <c:pt idx="322398">
                  <c:v>158114</c:v>
                </c:pt>
                <c:pt idx="322399">
                  <c:v>158114</c:v>
                </c:pt>
                <c:pt idx="322400">
                  <c:v>158114</c:v>
                </c:pt>
                <c:pt idx="322401">
                  <c:v>158114</c:v>
                </c:pt>
                <c:pt idx="322402">
                  <c:v>158114</c:v>
                </c:pt>
                <c:pt idx="322403">
                  <c:v>158114</c:v>
                </c:pt>
                <c:pt idx="322404">
                  <c:v>158114</c:v>
                </c:pt>
                <c:pt idx="322405">
                  <c:v>158114</c:v>
                </c:pt>
                <c:pt idx="322406">
                  <c:v>158114</c:v>
                </c:pt>
                <c:pt idx="322407">
                  <c:v>158114</c:v>
                </c:pt>
                <c:pt idx="322408">
                  <c:v>158114</c:v>
                </c:pt>
                <c:pt idx="322409">
                  <c:v>158114</c:v>
                </c:pt>
                <c:pt idx="322410">
                  <c:v>158114</c:v>
                </c:pt>
                <c:pt idx="322411">
                  <c:v>158114</c:v>
                </c:pt>
                <c:pt idx="322412">
                  <c:v>158114</c:v>
                </c:pt>
                <c:pt idx="322413">
                  <c:v>158114</c:v>
                </c:pt>
                <c:pt idx="322414">
                  <c:v>158114</c:v>
                </c:pt>
                <c:pt idx="322415">
                  <c:v>158114</c:v>
                </c:pt>
                <c:pt idx="322416">
                  <c:v>158114</c:v>
                </c:pt>
                <c:pt idx="322417">
                  <c:v>158114</c:v>
                </c:pt>
                <c:pt idx="322418">
                  <c:v>158114</c:v>
                </c:pt>
                <c:pt idx="322419">
                  <c:v>158114</c:v>
                </c:pt>
                <c:pt idx="322420">
                  <c:v>158114</c:v>
                </c:pt>
                <c:pt idx="322421">
                  <c:v>158114</c:v>
                </c:pt>
                <c:pt idx="322422">
                  <c:v>158114</c:v>
                </c:pt>
                <c:pt idx="322423">
                  <c:v>158114</c:v>
                </c:pt>
                <c:pt idx="322424">
                  <c:v>158114</c:v>
                </c:pt>
                <c:pt idx="322425">
                  <c:v>158114</c:v>
                </c:pt>
                <c:pt idx="322426">
                  <c:v>158114</c:v>
                </c:pt>
                <c:pt idx="322427">
                  <c:v>158114</c:v>
                </c:pt>
                <c:pt idx="322428">
                  <c:v>158114</c:v>
                </c:pt>
                <c:pt idx="322429">
                  <c:v>158114</c:v>
                </c:pt>
                <c:pt idx="322430">
                  <c:v>158114</c:v>
                </c:pt>
                <c:pt idx="322431">
                  <c:v>158114</c:v>
                </c:pt>
                <c:pt idx="322432">
                  <c:v>158114</c:v>
                </c:pt>
                <c:pt idx="322433">
                  <c:v>158114</c:v>
                </c:pt>
                <c:pt idx="322434">
                  <c:v>158114</c:v>
                </c:pt>
                <c:pt idx="322435">
                  <c:v>158114</c:v>
                </c:pt>
                <c:pt idx="322436">
                  <c:v>158114</c:v>
                </c:pt>
                <c:pt idx="322437">
                  <c:v>158114</c:v>
                </c:pt>
                <c:pt idx="322438">
                  <c:v>158114</c:v>
                </c:pt>
                <c:pt idx="322439">
                  <c:v>158114</c:v>
                </c:pt>
                <c:pt idx="322440">
                  <c:v>158114</c:v>
                </c:pt>
                <c:pt idx="322441">
                  <c:v>158114</c:v>
                </c:pt>
                <c:pt idx="322442">
                  <c:v>158114</c:v>
                </c:pt>
                <c:pt idx="322443">
                  <c:v>158114</c:v>
                </c:pt>
                <c:pt idx="322444">
                  <c:v>158114</c:v>
                </c:pt>
                <c:pt idx="322445">
                  <c:v>158114</c:v>
                </c:pt>
                <c:pt idx="322446">
                  <c:v>158114</c:v>
                </c:pt>
                <c:pt idx="322447">
                  <c:v>158114</c:v>
                </c:pt>
                <c:pt idx="322448">
                  <c:v>158114</c:v>
                </c:pt>
                <c:pt idx="322449">
                  <c:v>158114</c:v>
                </c:pt>
                <c:pt idx="322450">
                  <c:v>158114</c:v>
                </c:pt>
                <c:pt idx="322451">
                  <c:v>158114</c:v>
                </c:pt>
                <c:pt idx="322452">
                  <c:v>158114</c:v>
                </c:pt>
                <c:pt idx="322453">
                  <c:v>158114</c:v>
                </c:pt>
                <c:pt idx="322454">
                  <c:v>158114</c:v>
                </c:pt>
                <c:pt idx="322455">
                  <c:v>158114</c:v>
                </c:pt>
                <c:pt idx="322456">
                  <c:v>158114</c:v>
                </c:pt>
                <c:pt idx="322457">
                  <c:v>158114</c:v>
                </c:pt>
                <c:pt idx="322458">
                  <c:v>158114</c:v>
                </c:pt>
                <c:pt idx="322459">
                  <c:v>158114</c:v>
                </c:pt>
                <c:pt idx="322460">
                  <c:v>158114</c:v>
                </c:pt>
                <c:pt idx="322461">
                  <c:v>158114</c:v>
                </c:pt>
                <c:pt idx="322462">
                  <c:v>158114</c:v>
                </c:pt>
                <c:pt idx="322463">
                  <c:v>158114</c:v>
                </c:pt>
                <c:pt idx="322464">
                  <c:v>158114</c:v>
                </c:pt>
                <c:pt idx="322465">
                  <c:v>158114</c:v>
                </c:pt>
                <c:pt idx="322466">
                  <c:v>158114</c:v>
                </c:pt>
                <c:pt idx="322467">
                  <c:v>158114</c:v>
                </c:pt>
                <c:pt idx="322468">
                  <c:v>158114</c:v>
                </c:pt>
                <c:pt idx="322469">
                  <c:v>158114</c:v>
                </c:pt>
                <c:pt idx="322470">
                  <c:v>158114</c:v>
                </c:pt>
                <c:pt idx="322471">
                  <c:v>158114</c:v>
                </c:pt>
                <c:pt idx="322472">
                  <c:v>158114</c:v>
                </c:pt>
                <c:pt idx="322473">
                  <c:v>158114</c:v>
                </c:pt>
                <c:pt idx="322474">
                  <c:v>158114</c:v>
                </c:pt>
                <c:pt idx="322475">
                  <c:v>158114</c:v>
                </c:pt>
                <c:pt idx="322476">
                  <c:v>158114</c:v>
                </c:pt>
                <c:pt idx="322477">
                  <c:v>158114</c:v>
                </c:pt>
                <c:pt idx="322478">
                  <c:v>158114</c:v>
                </c:pt>
                <c:pt idx="322479">
                  <c:v>158114</c:v>
                </c:pt>
                <c:pt idx="322480">
                  <c:v>158114</c:v>
                </c:pt>
                <c:pt idx="322481">
                  <c:v>158114</c:v>
                </c:pt>
                <c:pt idx="322482">
                  <c:v>158114</c:v>
                </c:pt>
                <c:pt idx="322483">
                  <c:v>158114</c:v>
                </c:pt>
                <c:pt idx="322484">
                  <c:v>158114</c:v>
                </c:pt>
                <c:pt idx="322485">
                  <c:v>158114</c:v>
                </c:pt>
                <c:pt idx="322486">
                  <c:v>158114</c:v>
                </c:pt>
                <c:pt idx="322487">
                  <c:v>158114</c:v>
                </c:pt>
                <c:pt idx="322488">
                  <c:v>158114</c:v>
                </c:pt>
                <c:pt idx="322489">
                  <c:v>158114</c:v>
                </c:pt>
                <c:pt idx="322490">
                  <c:v>158114</c:v>
                </c:pt>
                <c:pt idx="322491">
                  <c:v>158114</c:v>
                </c:pt>
                <c:pt idx="322492">
                  <c:v>158114</c:v>
                </c:pt>
                <c:pt idx="322493">
                  <c:v>158114</c:v>
                </c:pt>
                <c:pt idx="322494">
                  <c:v>158114</c:v>
                </c:pt>
                <c:pt idx="322495">
                  <c:v>158114</c:v>
                </c:pt>
                <c:pt idx="322496">
                  <c:v>158114</c:v>
                </c:pt>
                <c:pt idx="322497">
                  <c:v>158114</c:v>
                </c:pt>
                <c:pt idx="322498">
                  <c:v>158114</c:v>
                </c:pt>
                <c:pt idx="322499">
                  <c:v>158114</c:v>
                </c:pt>
                <c:pt idx="322500">
                  <c:v>158114</c:v>
                </c:pt>
                <c:pt idx="322501">
                  <c:v>158114</c:v>
                </c:pt>
                <c:pt idx="322502">
                  <c:v>158114</c:v>
                </c:pt>
                <c:pt idx="322503">
                  <c:v>158114</c:v>
                </c:pt>
                <c:pt idx="322504">
                  <c:v>158114</c:v>
                </c:pt>
                <c:pt idx="322505">
                  <c:v>158114</c:v>
                </c:pt>
                <c:pt idx="322506">
                  <c:v>158114</c:v>
                </c:pt>
                <c:pt idx="322507">
                  <c:v>158114</c:v>
                </c:pt>
                <c:pt idx="322508">
                  <c:v>158114</c:v>
                </c:pt>
                <c:pt idx="322509">
                  <c:v>158114</c:v>
                </c:pt>
                <c:pt idx="322510">
                  <c:v>158114</c:v>
                </c:pt>
                <c:pt idx="322511">
                  <c:v>158114</c:v>
                </c:pt>
                <c:pt idx="322512">
                  <c:v>158114</c:v>
                </c:pt>
                <c:pt idx="322513">
                  <c:v>158114</c:v>
                </c:pt>
                <c:pt idx="322514">
                  <c:v>158114</c:v>
                </c:pt>
                <c:pt idx="322515">
                  <c:v>158114</c:v>
                </c:pt>
                <c:pt idx="322516">
                  <c:v>158114</c:v>
                </c:pt>
                <c:pt idx="322517">
                  <c:v>158114</c:v>
                </c:pt>
                <c:pt idx="322518">
                  <c:v>158114</c:v>
                </c:pt>
                <c:pt idx="322519">
                  <c:v>158114</c:v>
                </c:pt>
                <c:pt idx="322520">
                  <c:v>158114</c:v>
                </c:pt>
                <c:pt idx="322521">
                  <c:v>158114</c:v>
                </c:pt>
                <c:pt idx="322522">
                  <c:v>158114</c:v>
                </c:pt>
                <c:pt idx="322523">
                  <c:v>158114</c:v>
                </c:pt>
                <c:pt idx="322524">
                  <c:v>158114</c:v>
                </c:pt>
                <c:pt idx="322525">
                  <c:v>158114</c:v>
                </c:pt>
                <c:pt idx="322526">
                  <c:v>158114</c:v>
                </c:pt>
                <c:pt idx="322527">
                  <c:v>158114</c:v>
                </c:pt>
                <c:pt idx="322528">
                  <c:v>158114</c:v>
                </c:pt>
                <c:pt idx="322529">
                  <c:v>158114</c:v>
                </c:pt>
                <c:pt idx="322530">
                  <c:v>158114</c:v>
                </c:pt>
                <c:pt idx="322531">
                  <c:v>158114</c:v>
                </c:pt>
                <c:pt idx="322532">
                  <c:v>158114</c:v>
                </c:pt>
                <c:pt idx="322533">
                  <c:v>158114</c:v>
                </c:pt>
                <c:pt idx="322534">
                  <c:v>158114</c:v>
                </c:pt>
                <c:pt idx="322535">
                  <c:v>158114</c:v>
                </c:pt>
                <c:pt idx="322536">
                  <c:v>158114</c:v>
                </c:pt>
                <c:pt idx="322537">
                  <c:v>158114</c:v>
                </c:pt>
                <c:pt idx="322538">
                  <c:v>158114</c:v>
                </c:pt>
                <c:pt idx="322539">
                  <c:v>158114</c:v>
                </c:pt>
                <c:pt idx="322540">
                  <c:v>158114</c:v>
                </c:pt>
                <c:pt idx="322541">
                  <c:v>158114</c:v>
                </c:pt>
                <c:pt idx="322542">
                  <c:v>158114</c:v>
                </c:pt>
                <c:pt idx="322543">
                  <c:v>158114</c:v>
                </c:pt>
                <c:pt idx="322544">
                  <c:v>158114</c:v>
                </c:pt>
                <c:pt idx="322545">
                  <c:v>158114</c:v>
                </c:pt>
                <c:pt idx="322546">
                  <c:v>158114</c:v>
                </c:pt>
                <c:pt idx="322547">
                  <c:v>158114</c:v>
                </c:pt>
                <c:pt idx="322548">
                  <c:v>158114</c:v>
                </c:pt>
                <c:pt idx="322549">
                  <c:v>158114</c:v>
                </c:pt>
                <c:pt idx="322550">
                  <c:v>158114</c:v>
                </c:pt>
                <c:pt idx="322551">
                  <c:v>158114</c:v>
                </c:pt>
                <c:pt idx="322552">
                  <c:v>158114</c:v>
                </c:pt>
                <c:pt idx="322553">
                  <c:v>158114</c:v>
                </c:pt>
                <c:pt idx="322554">
                  <c:v>158114</c:v>
                </c:pt>
                <c:pt idx="322555">
                  <c:v>158114</c:v>
                </c:pt>
                <c:pt idx="322556">
                  <c:v>158114</c:v>
                </c:pt>
                <c:pt idx="322557">
                  <c:v>158114</c:v>
                </c:pt>
                <c:pt idx="322558">
                  <c:v>158114</c:v>
                </c:pt>
                <c:pt idx="322559">
                  <c:v>158114</c:v>
                </c:pt>
                <c:pt idx="322560">
                  <c:v>158114</c:v>
                </c:pt>
                <c:pt idx="322561">
                  <c:v>158114</c:v>
                </c:pt>
                <c:pt idx="322562">
                  <c:v>158114</c:v>
                </c:pt>
                <c:pt idx="322563">
                  <c:v>158114</c:v>
                </c:pt>
                <c:pt idx="322564">
                  <c:v>158114</c:v>
                </c:pt>
                <c:pt idx="322565">
                  <c:v>158114</c:v>
                </c:pt>
                <c:pt idx="322566">
                  <c:v>158114</c:v>
                </c:pt>
                <c:pt idx="322567">
                  <c:v>158114</c:v>
                </c:pt>
                <c:pt idx="322568">
                  <c:v>158114</c:v>
                </c:pt>
                <c:pt idx="322569">
                  <c:v>158114</c:v>
                </c:pt>
                <c:pt idx="322570">
                  <c:v>158114</c:v>
                </c:pt>
                <c:pt idx="322571">
                  <c:v>158114</c:v>
                </c:pt>
                <c:pt idx="322572">
                  <c:v>158114</c:v>
                </c:pt>
                <c:pt idx="322573">
                  <c:v>158114</c:v>
                </c:pt>
                <c:pt idx="322574">
                  <c:v>158114</c:v>
                </c:pt>
                <c:pt idx="322575">
                  <c:v>158114</c:v>
                </c:pt>
                <c:pt idx="322576">
                  <c:v>158114</c:v>
                </c:pt>
                <c:pt idx="322577">
                  <c:v>158114</c:v>
                </c:pt>
                <c:pt idx="322578">
                  <c:v>158114</c:v>
                </c:pt>
                <c:pt idx="322579">
                  <c:v>158114</c:v>
                </c:pt>
                <c:pt idx="322580">
                  <c:v>158114</c:v>
                </c:pt>
                <c:pt idx="322581">
                  <c:v>158114</c:v>
                </c:pt>
                <c:pt idx="322582">
                  <c:v>158114</c:v>
                </c:pt>
                <c:pt idx="322583">
                  <c:v>158114</c:v>
                </c:pt>
                <c:pt idx="322584">
                  <c:v>158114</c:v>
                </c:pt>
                <c:pt idx="322585">
                  <c:v>158114</c:v>
                </c:pt>
                <c:pt idx="322586">
                  <c:v>158114</c:v>
                </c:pt>
                <c:pt idx="322587">
                  <c:v>158114</c:v>
                </c:pt>
                <c:pt idx="322588">
                  <c:v>158114</c:v>
                </c:pt>
                <c:pt idx="322589">
                  <c:v>158114</c:v>
                </c:pt>
                <c:pt idx="322590">
                  <c:v>158114</c:v>
                </c:pt>
                <c:pt idx="322591">
                  <c:v>158114</c:v>
                </c:pt>
                <c:pt idx="322592">
                  <c:v>158114</c:v>
                </c:pt>
                <c:pt idx="322593">
                  <c:v>158114</c:v>
                </c:pt>
                <c:pt idx="322594">
                  <c:v>158114</c:v>
                </c:pt>
                <c:pt idx="322595">
                  <c:v>158114</c:v>
                </c:pt>
                <c:pt idx="322596">
                  <c:v>158114</c:v>
                </c:pt>
                <c:pt idx="322597">
                  <c:v>158114</c:v>
                </c:pt>
                <c:pt idx="322598">
                  <c:v>158114</c:v>
                </c:pt>
                <c:pt idx="322599">
                  <c:v>158114</c:v>
                </c:pt>
                <c:pt idx="322600">
                  <c:v>158114</c:v>
                </c:pt>
                <c:pt idx="322601">
                  <c:v>158114</c:v>
                </c:pt>
                <c:pt idx="322602">
                  <c:v>158114</c:v>
                </c:pt>
                <c:pt idx="322603">
                  <c:v>158114</c:v>
                </c:pt>
                <c:pt idx="322604">
                  <c:v>158114</c:v>
                </c:pt>
                <c:pt idx="322605">
                  <c:v>158114</c:v>
                </c:pt>
                <c:pt idx="322606">
                  <c:v>158114</c:v>
                </c:pt>
                <c:pt idx="322607">
                  <c:v>158114</c:v>
                </c:pt>
                <c:pt idx="322608">
                  <c:v>158114</c:v>
                </c:pt>
                <c:pt idx="322609">
                  <c:v>158114</c:v>
                </c:pt>
                <c:pt idx="322610">
                  <c:v>158114</c:v>
                </c:pt>
                <c:pt idx="322611">
                  <c:v>158114</c:v>
                </c:pt>
                <c:pt idx="322612">
                  <c:v>158114</c:v>
                </c:pt>
                <c:pt idx="322613">
                  <c:v>158114</c:v>
                </c:pt>
                <c:pt idx="322614">
                  <c:v>158114</c:v>
                </c:pt>
                <c:pt idx="322615">
                  <c:v>158114</c:v>
                </c:pt>
                <c:pt idx="322616">
                  <c:v>158114</c:v>
                </c:pt>
                <c:pt idx="322617">
                  <c:v>158114</c:v>
                </c:pt>
                <c:pt idx="322618">
                  <c:v>158114</c:v>
                </c:pt>
                <c:pt idx="322619">
                  <c:v>158114</c:v>
                </c:pt>
                <c:pt idx="322620">
                  <c:v>158114</c:v>
                </c:pt>
                <c:pt idx="322621">
                  <c:v>158114</c:v>
                </c:pt>
                <c:pt idx="322622">
                  <c:v>158114</c:v>
                </c:pt>
                <c:pt idx="322623">
                  <c:v>158114</c:v>
                </c:pt>
                <c:pt idx="322624">
                  <c:v>158114</c:v>
                </c:pt>
                <c:pt idx="322625">
                  <c:v>158114</c:v>
                </c:pt>
                <c:pt idx="322626">
                  <c:v>158114</c:v>
                </c:pt>
                <c:pt idx="322627">
                  <c:v>158114</c:v>
                </c:pt>
                <c:pt idx="322628">
                  <c:v>158114</c:v>
                </c:pt>
                <c:pt idx="322629">
                  <c:v>158114</c:v>
                </c:pt>
                <c:pt idx="322630">
                  <c:v>158114</c:v>
                </c:pt>
                <c:pt idx="322631">
                  <c:v>158114</c:v>
                </c:pt>
                <c:pt idx="322632">
                  <c:v>158114</c:v>
                </c:pt>
                <c:pt idx="322633">
                  <c:v>158114</c:v>
                </c:pt>
                <c:pt idx="322634">
                  <c:v>158114</c:v>
                </c:pt>
                <c:pt idx="322635">
                  <c:v>158114</c:v>
                </c:pt>
                <c:pt idx="322636">
                  <c:v>158114</c:v>
                </c:pt>
                <c:pt idx="322637">
                  <c:v>158114</c:v>
                </c:pt>
                <c:pt idx="322638">
                  <c:v>158114</c:v>
                </c:pt>
                <c:pt idx="322639">
                  <c:v>158114</c:v>
                </c:pt>
                <c:pt idx="322640">
                  <c:v>158114</c:v>
                </c:pt>
                <c:pt idx="322641">
                  <c:v>158114</c:v>
                </c:pt>
                <c:pt idx="322642">
                  <c:v>158114</c:v>
                </c:pt>
                <c:pt idx="322643">
                  <c:v>158114</c:v>
                </c:pt>
                <c:pt idx="322644">
                  <c:v>158114</c:v>
                </c:pt>
                <c:pt idx="322645">
                  <c:v>158114</c:v>
                </c:pt>
                <c:pt idx="322646">
                  <c:v>158114</c:v>
                </c:pt>
                <c:pt idx="322647">
                  <c:v>158114</c:v>
                </c:pt>
                <c:pt idx="322648">
                  <c:v>158114</c:v>
                </c:pt>
                <c:pt idx="322649">
                  <c:v>158114</c:v>
                </c:pt>
                <c:pt idx="322650">
                  <c:v>158114</c:v>
                </c:pt>
                <c:pt idx="322651">
                  <c:v>158114</c:v>
                </c:pt>
                <c:pt idx="322652">
                  <c:v>158114</c:v>
                </c:pt>
                <c:pt idx="322653">
                  <c:v>158114</c:v>
                </c:pt>
                <c:pt idx="322654">
                  <c:v>158114</c:v>
                </c:pt>
                <c:pt idx="322655">
                  <c:v>158114</c:v>
                </c:pt>
                <c:pt idx="322656">
                  <c:v>158114</c:v>
                </c:pt>
                <c:pt idx="322657">
                  <c:v>158114</c:v>
                </c:pt>
                <c:pt idx="322658">
                  <c:v>158114</c:v>
                </c:pt>
                <c:pt idx="322659">
                  <c:v>158114</c:v>
                </c:pt>
                <c:pt idx="322660">
                  <c:v>158114</c:v>
                </c:pt>
                <c:pt idx="322661">
                  <c:v>158114</c:v>
                </c:pt>
                <c:pt idx="322662">
                  <c:v>158114</c:v>
                </c:pt>
                <c:pt idx="322663">
                  <c:v>158114</c:v>
                </c:pt>
                <c:pt idx="322664">
                  <c:v>158114</c:v>
                </c:pt>
                <c:pt idx="322665">
                  <c:v>158114</c:v>
                </c:pt>
                <c:pt idx="322666">
                  <c:v>158114</c:v>
                </c:pt>
                <c:pt idx="322667">
                  <c:v>158114</c:v>
                </c:pt>
                <c:pt idx="322668">
                  <c:v>158114</c:v>
                </c:pt>
                <c:pt idx="322669">
                  <c:v>158114</c:v>
                </c:pt>
                <c:pt idx="322670">
                  <c:v>158114</c:v>
                </c:pt>
                <c:pt idx="322671">
                  <c:v>158114</c:v>
                </c:pt>
                <c:pt idx="322672">
                  <c:v>158114</c:v>
                </c:pt>
                <c:pt idx="322673">
                  <c:v>158114</c:v>
                </c:pt>
                <c:pt idx="322674">
                  <c:v>158114</c:v>
                </c:pt>
                <c:pt idx="322675">
                  <c:v>158114</c:v>
                </c:pt>
                <c:pt idx="322676">
                  <c:v>158114</c:v>
                </c:pt>
                <c:pt idx="322677">
                  <c:v>158114</c:v>
                </c:pt>
                <c:pt idx="322678">
                  <c:v>158114</c:v>
                </c:pt>
                <c:pt idx="322679">
                  <c:v>158114</c:v>
                </c:pt>
                <c:pt idx="322680">
                  <c:v>158114</c:v>
                </c:pt>
                <c:pt idx="322681">
                  <c:v>158114</c:v>
                </c:pt>
                <c:pt idx="322682">
                  <c:v>158114</c:v>
                </c:pt>
                <c:pt idx="322683">
                  <c:v>158114</c:v>
                </c:pt>
                <c:pt idx="322684">
                  <c:v>158114</c:v>
                </c:pt>
                <c:pt idx="322685">
                  <c:v>158114</c:v>
                </c:pt>
                <c:pt idx="322686">
                  <c:v>158114</c:v>
                </c:pt>
                <c:pt idx="322687">
                  <c:v>158114</c:v>
                </c:pt>
                <c:pt idx="322688">
                  <c:v>158114</c:v>
                </c:pt>
                <c:pt idx="322689">
                  <c:v>158114</c:v>
                </c:pt>
                <c:pt idx="322690">
                  <c:v>158114</c:v>
                </c:pt>
                <c:pt idx="322691">
                  <c:v>158114</c:v>
                </c:pt>
                <c:pt idx="322692">
                  <c:v>158114</c:v>
                </c:pt>
                <c:pt idx="322693">
                  <c:v>158114</c:v>
                </c:pt>
                <c:pt idx="322694">
                  <c:v>158114</c:v>
                </c:pt>
                <c:pt idx="322695">
                  <c:v>158114</c:v>
                </c:pt>
                <c:pt idx="322696">
                  <c:v>158114</c:v>
                </c:pt>
                <c:pt idx="322697">
                  <c:v>158114</c:v>
                </c:pt>
                <c:pt idx="322698">
                  <c:v>158114</c:v>
                </c:pt>
                <c:pt idx="322699">
                  <c:v>158114</c:v>
                </c:pt>
                <c:pt idx="322700">
                  <c:v>158114</c:v>
                </c:pt>
                <c:pt idx="322701">
                  <c:v>158114</c:v>
                </c:pt>
                <c:pt idx="322702">
                  <c:v>158114</c:v>
                </c:pt>
                <c:pt idx="322703">
                  <c:v>158114</c:v>
                </c:pt>
                <c:pt idx="322704">
                  <c:v>158114</c:v>
                </c:pt>
                <c:pt idx="322705">
                  <c:v>158114</c:v>
                </c:pt>
                <c:pt idx="322706">
                  <c:v>158114</c:v>
                </c:pt>
                <c:pt idx="322707">
                  <c:v>158114</c:v>
                </c:pt>
                <c:pt idx="322708">
                  <c:v>158114</c:v>
                </c:pt>
                <c:pt idx="322709">
                  <c:v>158114</c:v>
                </c:pt>
                <c:pt idx="322710">
                  <c:v>158114</c:v>
                </c:pt>
                <c:pt idx="322711">
                  <c:v>158114</c:v>
                </c:pt>
                <c:pt idx="322712">
                  <c:v>158114</c:v>
                </c:pt>
                <c:pt idx="322713">
                  <c:v>158114</c:v>
                </c:pt>
                <c:pt idx="322714">
                  <c:v>158114</c:v>
                </c:pt>
                <c:pt idx="322715">
                  <c:v>158114</c:v>
                </c:pt>
                <c:pt idx="322716">
                  <c:v>158114</c:v>
                </c:pt>
                <c:pt idx="322717">
                  <c:v>158114</c:v>
                </c:pt>
                <c:pt idx="322718">
                  <c:v>158114</c:v>
                </c:pt>
                <c:pt idx="322719">
                  <c:v>158114</c:v>
                </c:pt>
                <c:pt idx="322720">
                  <c:v>158114</c:v>
                </c:pt>
                <c:pt idx="322721">
                  <c:v>158114</c:v>
                </c:pt>
                <c:pt idx="322722">
                  <c:v>158114</c:v>
                </c:pt>
                <c:pt idx="322723">
                  <c:v>158114</c:v>
                </c:pt>
                <c:pt idx="322724">
                  <c:v>158114</c:v>
                </c:pt>
                <c:pt idx="322725">
                  <c:v>158114</c:v>
                </c:pt>
                <c:pt idx="322726">
                  <c:v>158114</c:v>
                </c:pt>
                <c:pt idx="322727">
                  <c:v>158114</c:v>
                </c:pt>
                <c:pt idx="322728">
                  <c:v>158114</c:v>
                </c:pt>
                <c:pt idx="322729">
                  <c:v>158114</c:v>
                </c:pt>
                <c:pt idx="322730">
                  <c:v>158114</c:v>
                </c:pt>
                <c:pt idx="322731">
                  <c:v>158114</c:v>
                </c:pt>
                <c:pt idx="322732">
                  <c:v>158114</c:v>
                </c:pt>
                <c:pt idx="322733">
                  <c:v>158114</c:v>
                </c:pt>
                <c:pt idx="322734">
                  <c:v>158114</c:v>
                </c:pt>
                <c:pt idx="322735">
                  <c:v>158114</c:v>
                </c:pt>
                <c:pt idx="322736">
                  <c:v>158114</c:v>
                </c:pt>
                <c:pt idx="322737">
                  <c:v>158114</c:v>
                </c:pt>
                <c:pt idx="322738">
                  <c:v>158114</c:v>
                </c:pt>
                <c:pt idx="322739">
                  <c:v>158114</c:v>
                </c:pt>
                <c:pt idx="322740">
                  <c:v>158114</c:v>
                </c:pt>
                <c:pt idx="322741">
                  <c:v>158114</c:v>
                </c:pt>
                <c:pt idx="322742">
                  <c:v>158114</c:v>
                </c:pt>
                <c:pt idx="322743">
                  <c:v>158114</c:v>
                </c:pt>
                <c:pt idx="322744">
                  <c:v>158114</c:v>
                </c:pt>
                <c:pt idx="322745">
                  <c:v>158114</c:v>
                </c:pt>
                <c:pt idx="322746">
                  <c:v>158114</c:v>
                </c:pt>
                <c:pt idx="322747">
                  <c:v>158114</c:v>
                </c:pt>
                <c:pt idx="322748">
                  <c:v>158114</c:v>
                </c:pt>
                <c:pt idx="322749">
                  <c:v>158114</c:v>
                </c:pt>
                <c:pt idx="322750">
                  <c:v>158114</c:v>
                </c:pt>
                <c:pt idx="322751">
                  <c:v>158114</c:v>
                </c:pt>
                <c:pt idx="322752">
                  <c:v>158114</c:v>
                </c:pt>
                <c:pt idx="322753">
                  <c:v>158114</c:v>
                </c:pt>
                <c:pt idx="322754">
                  <c:v>158114</c:v>
                </c:pt>
                <c:pt idx="322755">
                  <c:v>158114</c:v>
                </c:pt>
                <c:pt idx="322756">
                  <c:v>158114</c:v>
                </c:pt>
                <c:pt idx="322757">
                  <c:v>158114</c:v>
                </c:pt>
                <c:pt idx="322758">
                  <c:v>158114</c:v>
                </c:pt>
                <c:pt idx="322759">
                  <c:v>158114</c:v>
                </c:pt>
                <c:pt idx="322760">
                  <c:v>158114</c:v>
                </c:pt>
                <c:pt idx="322761">
                  <c:v>158114</c:v>
                </c:pt>
                <c:pt idx="322762">
                  <c:v>158114</c:v>
                </c:pt>
                <c:pt idx="322763">
                  <c:v>158114</c:v>
                </c:pt>
                <c:pt idx="322764">
                  <c:v>158114</c:v>
                </c:pt>
                <c:pt idx="322765">
                  <c:v>158114</c:v>
                </c:pt>
                <c:pt idx="322766">
                  <c:v>158114</c:v>
                </c:pt>
                <c:pt idx="322767">
                  <c:v>158114</c:v>
                </c:pt>
                <c:pt idx="322768">
                  <c:v>158114</c:v>
                </c:pt>
                <c:pt idx="322769">
                  <c:v>158114</c:v>
                </c:pt>
                <c:pt idx="322770">
                  <c:v>158114</c:v>
                </c:pt>
                <c:pt idx="322771">
                  <c:v>158114</c:v>
                </c:pt>
                <c:pt idx="322772">
                  <c:v>158114</c:v>
                </c:pt>
                <c:pt idx="322773">
                  <c:v>158114</c:v>
                </c:pt>
                <c:pt idx="322774">
                  <c:v>158114</c:v>
                </c:pt>
                <c:pt idx="322775">
                  <c:v>158114</c:v>
                </c:pt>
                <c:pt idx="322776">
                  <c:v>158114</c:v>
                </c:pt>
                <c:pt idx="322777">
                  <c:v>158114</c:v>
                </c:pt>
                <c:pt idx="322778">
                  <c:v>158114</c:v>
                </c:pt>
                <c:pt idx="322779">
                  <c:v>158114</c:v>
                </c:pt>
                <c:pt idx="322780">
                  <c:v>158114</c:v>
                </c:pt>
                <c:pt idx="322781">
                  <c:v>158114</c:v>
                </c:pt>
                <c:pt idx="322782">
                  <c:v>158114</c:v>
                </c:pt>
                <c:pt idx="322783">
                  <c:v>158114</c:v>
                </c:pt>
                <c:pt idx="322784">
                  <c:v>158114</c:v>
                </c:pt>
                <c:pt idx="322785">
                  <c:v>158114</c:v>
                </c:pt>
                <c:pt idx="322786">
                  <c:v>158114</c:v>
                </c:pt>
                <c:pt idx="322787">
                  <c:v>158114</c:v>
                </c:pt>
                <c:pt idx="322788">
                  <c:v>158114</c:v>
                </c:pt>
                <c:pt idx="322789">
                  <c:v>158114</c:v>
                </c:pt>
                <c:pt idx="322790">
                  <c:v>158114</c:v>
                </c:pt>
                <c:pt idx="322791">
                  <c:v>158114</c:v>
                </c:pt>
                <c:pt idx="322792">
                  <c:v>158114</c:v>
                </c:pt>
                <c:pt idx="322793">
                  <c:v>158114</c:v>
                </c:pt>
                <c:pt idx="322794">
                  <c:v>158114</c:v>
                </c:pt>
                <c:pt idx="322795">
                  <c:v>158114</c:v>
                </c:pt>
                <c:pt idx="322796">
                  <c:v>158114</c:v>
                </c:pt>
                <c:pt idx="322797">
                  <c:v>158114</c:v>
                </c:pt>
                <c:pt idx="322798">
                  <c:v>158114</c:v>
                </c:pt>
                <c:pt idx="322799">
                  <c:v>158114</c:v>
                </c:pt>
                <c:pt idx="322800">
                  <c:v>158114</c:v>
                </c:pt>
                <c:pt idx="322801">
                  <c:v>158114</c:v>
                </c:pt>
                <c:pt idx="322802">
                  <c:v>158114</c:v>
                </c:pt>
                <c:pt idx="322803">
                  <c:v>158114</c:v>
                </c:pt>
                <c:pt idx="322804">
                  <c:v>158114</c:v>
                </c:pt>
                <c:pt idx="322805">
                  <c:v>158114</c:v>
                </c:pt>
                <c:pt idx="322806">
                  <c:v>158114</c:v>
                </c:pt>
                <c:pt idx="322807">
                  <c:v>158114</c:v>
                </c:pt>
                <c:pt idx="322808">
                  <c:v>158114</c:v>
                </c:pt>
                <c:pt idx="322809">
                  <c:v>158114</c:v>
                </c:pt>
                <c:pt idx="322810">
                  <c:v>158114</c:v>
                </c:pt>
                <c:pt idx="322811">
                  <c:v>158114</c:v>
                </c:pt>
                <c:pt idx="322812">
                  <c:v>158114</c:v>
                </c:pt>
                <c:pt idx="322813">
                  <c:v>158114</c:v>
                </c:pt>
                <c:pt idx="322814">
                  <c:v>158114</c:v>
                </c:pt>
                <c:pt idx="322815">
                  <c:v>158114</c:v>
                </c:pt>
                <c:pt idx="322816">
                  <c:v>158114</c:v>
                </c:pt>
                <c:pt idx="322817">
                  <c:v>158114</c:v>
                </c:pt>
                <c:pt idx="322818">
                  <c:v>158114</c:v>
                </c:pt>
                <c:pt idx="322819">
                  <c:v>158114</c:v>
                </c:pt>
                <c:pt idx="322820">
                  <c:v>158114</c:v>
                </c:pt>
                <c:pt idx="322821">
                  <c:v>158114</c:v>
                </c:pt>
                <c:pt idx="322822">
                  <c:v>158114</c:v>
                </c:pt>
                <c:pt idx="322823">
                  <c:v>158114</c:v>
                </c:pt>
                <c:pt idx="322824">
                  <c:v>158114</c:v>
                </c:pt>
                <c:pt idx="322825">
                  <c:v>158114</c:v>
                </c:pt>
                <c:pt idx="322826">
                  <c:v>158114</c:v>
                </c:pt>
                <c:pt idx="322827">
                  <c:v>158114</c:v>
                </c:pt>
                <c:pt idx="322828">
                  <c:v>158114</c:v>
                </c:pt>
                <c:pt idx="322829">
                  <c:v>158114</c:v>
                </c:pt>
                <c:pt idx="322830">
                  <c:v>158114</c:v>
                </c:pt>
                <c:pt idx="322831">
                  <c:v>158114</c:v>
                </c:pt>
                <c:pt idx="322832">
                  <c:v>158114</c:v>
                </c:pt>
                <c:pt idx="322833">
                  <c:v>158114</c:v>
                </c:pt>
                <c:pt idx="322834">
                  <c:v>158114</c:v>
                </c:pt>
                <c:pt idx="322835">
                  <c:v>158114</c:v>
                </c:pt>
                <c:pt idx="322836">
                  <c:v>158114</c:v>
                </c:pt>
                <c:pt idx="322837">
                  <c:v>158114</c:v>
                </c:pt>
                <c:pt idx="322838">
                  <c:v>158114</c:v>
                </c:pt>
                <c:pt idx="322839">
                  <c:v>158114</c:v>
                </c:pt>
                <c:pt idx="322840">
                  <c:v>158114</c:v>
                </c:pt>
                <c:pt idx="322841">
                  <c:v>158114</c:v>
                </c:pt>
                <c:pt idx="322842">
                  <c:v>158114</c:v>
                </c:pt>
                <c:pt idx="322843">
                  <c:v>158114</c:v>
                </c:pt>
                <c:pt idx="322844">
                  <c:v>158114</c:v>
                </c:pt>
                <c:pt idx="322845">
                  <c:v>158114</c:v>
                </c:pt>
                <c:pt idx="322846">
                  <c:v>158114</c:v>
                </c:pt>
                <c:pt idx="322847">
                  <c:v>158114</c:v>
                </c:pt>
                <c:pt idx="322848">
                  <c:v>158114</c:v>
                </c:pt>
                <c:pt idx="322849">
                  <c:v>158114</c:v>
                </c:pt>
                <c:pt idx="322850">
                  <c:v>158114</c:v>
                </c:pt>
                <c:pt idx="322851">
                  <c:v>158114</c:v>
                </c:pt>
                <c:pt idx="322852">
                  <c:v>158114</c:v>
                </c:pt>
                <c:pt idx="322853">
                  <c:v>158114</c:v>
                </c:pt>
                <c:pt idx="322854">
                  <c:v>158114</c:v>
                </c:pt>
                <c:pt idx="322855">
                  <c:v>158114</c:v>
                </c:pt>
                <c:pt idx="322856">
                  <c:v>158114</c:v>
                </c:pt>
                <c:pt idx="322857">
                  <c:v>158114</c:v>
                </c:pt>
                <c:pt idx="322858">
                  <c:v>158114</c:v>
                </c:pt>
                <c:pt idx="322859">
                  <c:v>158114</c:v>
                </c:pt>
                <c:pt idx="322860">
                  <c:v>158114</c:v>
                </c:pt>
                <c:pt idx="322861">
                  <c:v>158114</c:v>
                </c:pt>
                <c:pt idx="322862">
                  <c:v>158114</c:v>
                </c:pt>
                <c:pt idx="322863">
                  <c:v>158114</c:v>
                </c:pt>
                <c:pt idx="322864">
                  <c:v>158114</c:v>
                </c:pt>
                <c:pt idx="322865">
                  <c:v>158114</c:v>
                </c:pt>
                <c:pt idx="322866">
                  <c:v>158114</c:v>
                </c:pt>
                <c:pt idx="322867">
                  <c:v>158114</c:v>
                </c:pt>
                <c:pt idx="322868">
                  <c:v>158114</c:v>
                </c:pt>
                <c:pt idx="322869">
                  <c:v>158114</c:v>
                </c:pt>
                <c:pt idx="322870">
                  <c:v>158114</c:v>
                </c:pt>
                <c:pt idx="322871">
                  <c:v>158114</c:v>
                </c:pt>
                <c:pt idx="322872">
                  <c:v>158114</c:v>
                </c:pt>
                <c:pt idx="322873">
                  <c:v>158114</c:v>
                </c:pt>
                <c:pt idx="322874">
                  <c:v>158114</c:v>
                </c:pt>
                <c:pt idx="322875">
                  <c:v>158114</c:v>
                </c:pt>
                <c:pt idx="322876">
                  <c:v>158114</c:v>
                </c:pt>
                <c:pt idx="322877">
                  <c:v>158114</c:v>
                </c:pt>
                <c:pt idx="322878">
                  <c:v>158114</c:v>
                </c:pt>
                <c:pt idx="322879">
                  <c:v>158114</c:v>
                </c:pt>
                <c:pt idx="322880">
                  <c:v>158114</c:v>
                </c:pt>
                <c:pt idx="322881">
                  <c:v>158114</c:v>
                </c:pt>
                <c:pt idx="322882">
                  <c:v>158114</c:v>
                </c:pt>
                <c:pt idx="322883">
                  <c:v>158114</c:v>
                </c:pt>
                <c:pt idx="322884">
                  <c:v>158114</c:v>
                </c:pt>
                <c:pt idx="322885">
                  <c:v>158114</c:v>
                </c:pt>
                <c:pt idx="322886">
                  <c:v>158114</c:v>
                </c:pt>
                <c:pt idx="322887">
                  <c:v>158114</c:v>
                </c:pt>
                <c:pt idx="322888">
                  <c:v>158114</c:v>
                </c:pt>
                <c:pt idx="322889">
                  <c:v>158114</c:v>
                </c:pt>
                <c:pt idx="322890">
                  <c:v>158114</c:v>
                </c:pt>
                <c:pt idx="322891">
                  <c:v>158114</c:v>
                </c:pt>
                <c:pt idx="322892">
                  <c:v>158114</c:v>
                </c:pt>
                <c:pt idx="322893">
                  <c:v>158114</c:v>
                </c:pt>
                <c:pt idx="322894">
                  <c:v>158114</c:v>
                </c:pt>
                <c:pt idx="322895">
                  <c:v>158114</c:v>
                </c:pt>
                <c:pt idx="322896">
                  <c:v>158114</c:v>
                </c:pt>
                <c:pt idx="322897">
                  <c:v>158114</c:v>
                </c:pt>
                <c:pt idx="322898">
                  <c:v>158114</c:v>
                </c:pt>
                <c:pt idx="322899">
                  <c:v>158114</c:v>
                </c:pt>
                <c:pt idx="322900">
                  <c:v>158114</c:v>
                </c:pt>
                <c:pt idx="322901">
                  <c:v>158114</c:v>
                </c:pt>
                <c:pt idx="322902">
                  <c:v>158114</c:v>
                </c:pt>
                <c:pt idx="322903">
                  <c:v>158114</c:v>
                </c:pt>
                <c:pt idx="322904">
                  <c:v>158114</c:v>
                </c:pt>
                <c:pt idx="322905">
                  <c:v>158114</c:v>
                </c:pt>
                <c:pt idx="322906">
                  <c:v>158114</c:v>
                </c:pt>
                <c:pt idx="322907">
                  <c:v>158114</c:v>
                </c:pt>
                <c:pt idx="322908">
                  <c:v>158114</c:v>
                </c:pt>
                <c:pt idx="322909">
                  <c:v>158114</c:v>
                </c:pt>
                <c:pt idx="322910">
                  <c:v>158114</c:v>
                </c:pt>
                <c:pt idx="322911">
                  <c:v>158114</c:v>
                </c:pt>
                <c:pt idx="322912">
                  <c:v>158114</c:v>
                </c:pt>
                <c:pt idx="322913">
                  <c:v>158114</c:v>
                </c:pt>
                <c:pt idx="322914">
                  <c:v>158114</c:v>
                </c:pt>
                <c:pt idx="322915">
                  <c:v>158114</c:v>
                </c:pt>
                <c:pt idx="322916">
                  <c:v>158114</c:v>
                </c:pt>
                <c:pt idx="322917">
                  <c:v>158114</c:v>
                </c:pt>
                <c:pt idx="322918">
                  <c:v>158114</c:v>
                </c:pt>
                <c:pt idx="322919">
                  <c:v>158114</c:v>
                </c:pt>
                <c:pt idx="322920">
                  <c:v>158114</c:v>
                </c:pt>
                <c:pt idx="322921">
                  <c:v>158114</c:v>
                </c:pt>
                <c:pt idx="322922">
                  <c:v>158114</c:v>
                </c:pt>
                <c:pt idx="322923">
                  <c:v>158114</c:v>
                </c:pt>
                <c:pt idx="322924">
                  <c:v>158114</c:v>
                </c:pt>
                <c:pt idx="322925">
                  <c:v>158114</c:v>
                </c:pt>
                <c:pt idx="322926">
                  <c:v>158114</c:v>
                </c:pt>
                <c:pt idx="322927">
                  <c:v>158114</c:v>
                </c:pt>
                <c:pt idx="322928">
                  <c:v>158114</c:v>
                </c:pt>
                <c:pt idx="322929">
                  <c:v>158114</c:v>
                </c:pt>
                <c:pt idx="322930">
                  <c:v>158114</c:v>
                </c:pt>
                <c:pt idx="322931">
                  <c:v>158114</c:v>
                </c:pt>
                <c:pt idx="322932">
                  <c:v>158114</c:v>
                </c:pt>
                <c:pt idx="322933">
                  <c:v>158114</c:v>
                </c:pt>
                <c:pt idx="322934">
                  <c:v>158114</c:v>
                </c:pt>
                <c:pt idx="322935">
                  <c:v>158114</c:v>
                </c:pt>
                <c:pt idx="322936">
                  <c:v>158114</c:v>
                </c:pt>
                <c:pt idx="322937">
                  <c:v>158114</c:v>
                </c:pt>
                <c:pt idx="322938">
                  <c:v>158114</c:v>
                </c:pt>
                <c:pt idx="322939">
                  <c:v>158114</c:v>
                </c:pt>
                <c:pt idx="322940">
                  <c:v>158114</c:v>
                </c:pt>
                <c:pt idx="322941">
                  <c:v>158114</c:v>
                </c:pt>
                <c:pt idx="322942">
                  <c:v>158114</c:v>
                </c:pt>
                <c:pt idx="322943">
                  <c:v>158114</c:v>
                </c:pt>
                <c:pt idx="322944">
                  <c:v>158114</c:v>
                </c:pt>
                <c:pt idx="322945">
                  <c:v>158114</c:v>
                </c:pt>
                <c:pt idx="322946">
                  <c:v>158114</c:v>
                </c:pt>
                <c:pt idx="322947">
                  <c:v>158114</c:v>
                </c:pt>
                <c:pt idx="322948">
                  <c:v>158114</c:v>
                </c:pt>
                <c:pt idx="322949">
                  <c:v>158114</c:v>
                </c:pt>
                <c:pt idx="322950">
                  <c:v>158114</c:v>
                </c:pt>
                <c:pt idx="322951">
                  <c:v>158114</c:v>
                </c:pt>
                <c:pt idx="322952">
                  <c:v>158114</c:v>
                </c:pt>
                <c:pt idx="322953">
                  <c:v>158114</c:v>
                </c:pt>
                <c:pt idx="322954">
                  <c:v>158114</c:v>
                </c:pt>
                <c:pt idx="322955">
                  <c:v>158114</c:v>
                </c:pt>
                <c:pt idx="322956">
                  <c:v>158114</c:v>
                </c:pt>
                <c:pt idx="322957">
                  <c:v>158114</c:v>
                </c:pt>
                <c:pt idx="322958">
                  <c:v>158114</c:v>
                </c:pt>
                <c:pt idx="322959">
                  <c:v>158114</c:v>
                </c:pt>
                <c:pt idx="322960">
                  <c:v>158114</c:v>
                </c:pt>
                <c:pt idx="322961">
                  <c:v>158114</c:v>
                </c:pt>
                <c:pt idx="322962">
                  <c:v>158114</c:v>
                </c:pt>
                <c:pt idx="322963">
                  <c:v>158114</c:v>
                </c:pt>
                <c:pt idx="322964">
                  <c:v>158114</c:v>
                </c:pt>
                <c:pt idx="322965">
                  <c:v>158114</c:v>
                </c:pt>
                <c:pt idx="322966">
                  <c:v>158114</c:v>
                </c:pt>
                <c:pt idx="322967">
                  <c:v>158114</c:v>
                </c:pt>
                <c:pt idx="322968">
                  <c:v>158114</c:v>
                </c:pt>
                <c:pt idx="322969">
                  <c:v>158114</c:v>
                </c:pt>
                <c:pt idx="322970">
                  <c:v>158114</c:v>
                </c:pt>
                <c:pt idx="322971">
                  <c:v>158114</c:v>
                </c:pt>
                <c:pt idx="322972">
                  <c:v>158114</c:v>
                </c:pt>
                <c:pt idx="322973">
                  <c:v>158114</c:v>
                </c:pt>
                <c:pt idx="322974">
                  <c:v>158114</c:v>
                </c:pt>
                <c:pt idx="322975">
                  <c:v>158114</c:v>
                </c:pt>
                <c:pt idx="322976">
                  <c:v>158114</c:v>
                </c:pt>
                <c:pt idx="322977">
                  <c:v>158114</c:v>
                </c:pt>
                <c:pt idx="322978">
                  <c:v>158114</c:v>
                </c:pt>
                <c:pt idx="322979">
                  <c:v>158114</c:v>
                </c:pt>
                <c:pt idx="322980">
                  <c:v>158114</c:v>
                </c:pt>
                <c:pt idx="322981">
                  <c:v>158114</c:v>
                </c:pt>
                <c:pt idx="322982">
                  <c:v>158114</c:v>
                </c:pt>
                <c:pt idx="322983">
                  <c:v>158114</c:v>
                </c:pt>
                <c:pt idx="322984">
                  <c:v>158114</c:v>
                </c:pt>
                <c:pt idx="322985">
                  <c:v>158114</c:v>
                </c:pt>
                <c:pt idx="322986">
                  <c:v>158114</c:v>
                </c:pt>
                <c:pt idx="322987">
                  <c:v>158114</c:v>
                </c:pt>
                <c:pt idx="322988">
                  <c:v>158114</c:v>
                </c:pt>
                <c:pt idx="322989">
                  <c:v>158114</c:v>
                </c:pt>
                <c:pt idx="322990">
                  <c:v>158114</c:v>
                </c:pt>
                <c:pt idx="322991">
                  <c:v>158114</c:v>
                </c:pt>
                <c:pt idx="322992">
                  <c:v>158114</c:v>
                </c:pt>
                <c:pt idx="322993">
                  <c:v>158114</c:v>
                </c:pt>
                <c:pt idx="322994">
                  <c:v>158114</c:v>
                </c:pt>
                <c:pt idx="322995">
                  <c:v>158114</c:v>
                </c:pt>
                <c:pt idx="322996">
                  <c:v>158114</c:v>
                </c:pt>
                <c:pt idx="322997">
                  <c:v>158114</c:v>
                </c:pt>
                <c:pt idx="322998">
                  <c:v>158114</c:v>
                </c:pt>
                <c:pt idx="322999">
                  <c:v>158114</c:v>
                </c:pt>
                <c:pt idx="323000">
                  <c:v>158114</c:v>
                </c:pt>
                <c:pt idx="323001">
                  <c:v>158114</c:v>
                </c:pt>
                <c:pt idx="323002">
                  <c:v>158114</c:v>
                </c:pt>
                <c:pt idx="323003">
                  <c:v>158114</c:v>
                </c:pt>
                <c:pt idx="323004">
                  <c:v>158114</c:v>
                </c:pt>
                <c:pt idx="323005">
                  <c:v>158114</c:v>
                </c:pt>
                <c:pt idx="323006">
                  <c:v>158114</c:v>
                </c:pt>
                <c:pt idx="323007">
                  <c:v>158114</c:v>
                </c:pt>
                <c:pt idx="323008">
                  <c:v>158114</c:v>
                </c:pt>
                <c:pt idx="323009">
                  <c:v>158114</c:v>
                </c:pt>
                <c:pt idx="323010">
                  <c:v>158114</c:v>
                </c:pt>
                <c:pt idx="323011">
                  <c:v>158114</c:v>
                </c:pt>
                <c:pt idx="323012">
                  <c:v>158114</c:v>
                </c:pt>
                <c:pt idx="323013">
                  <c:v>158114</c:v>
                </c:pt>
                <c:pt idx="323014">
                  <c:v>158114</c:v>
                </c:pt>
                <c:pt idx="323015">
                  <c:v>158114</c:v>
                </c:pt>
                <c:pt idx="323016">
                  <c:v>158114</c:v>
                </c:pt>
                <c:pt idx="323017">
                  <c:v>158114</c:v>
                </c:pt>
                <c:pt idx="323018">
                  <c:v>158114</c:v>
                </c:pt>
                <c:pt idx="323019">
                  <c:v>158114</c:v>
                </c:pt>
                <c:pt idx="323020">
                  <c:v>158114</c:v>
                </c:pt>
                <c:pt idx="323021">
                  <c:v>158114</c:v>
                </c:pt>
                <c:pt idx="323022">
                  <c:v>158114</c:v>
                </c:pt>
                <c:pt idx="323023">
                  <c:v>158114</c:v>
                </c:pt>
                <c:pt idx="323024">
                  <c:v>158114</c:v>
                </c:pt>
                <c:pt idx="323025">
                  <c:v>158114</c:v>
                </c:pt>
                <c:pt idx="323026">
                  <c:v>158114</c:v>
                </c:pt>
                <c:pt idx="323027">
                  <c:v>158114</c:v>
                </c:pt>
                <c:pt idx="323028">
                  <c:v>158114</c:v>
                </c:pt>
                <c:pt idx="323029">
                  <c:v>158114</c:v>
                </c:pt>
                <c:pt idx="323030">
                  <c:v>158114</c:v>
                </c:pt>
                <c:pt idx="323031">
                  <c:v>158114</c:v>
                </c:pt>
                <c:pt idx="323032">
                  <c:v>158114</c:v>
                </c:pt>
                <c:pt idx="323033">
                  <c:v>158114</c:v>
                </c:pt>
                <c:pt idx="323034">
                  <c:v>158114</c:v>
                </c:pt>
                <c:pt idx="323035">
                  <c:v>158114</c:v>
                </c:pt>
                <c:pt idx="323036">
                  <c:v>158114</c:v>
                </c:pt>
                <c:pt idx="323037">
                  <c:v>158114</c:v>
                </c:pt>
                <c:pt idx="323038">
                  <c:v>158114</c:v>
                </c:pt>
                <c:pt idx="323039">
                  <c:v>158114</c:v>
                </c:pt>
                <c:pt idx="323040">
                  <c:v>158114</c:v>
                </c:pt>
                <c:pt idx="323041">
                  <c:v>158114</c:v>
                </c:pt>
                <c:pt idx="323042">
                  <c:v>158114</c:v>
                </c:pt>
                <c:pt idx="323043">
                  <c:v>158114</c:v>
                </c:pt>
                <c:pt idx="323044">
                  <c:v>158114</c:v>
                </c:pt>
                <c:pt idx="323045">
                  <c:v>158114</c:v>
                </c:pt>
                <c:pt idx="323046">
                  <c:v>158114</c:v>
                </c:pt>
                <c:pt idx="323047">
                  <c:v>158114</c:v>
                </c:pt>
                <c:pt idx="323048">
                  <c:v>158114</c:v>
                </c:pt>
                <c:pt idx="323049">
                  <c:v>158114</c:v>
                </c:pt>
                <c:pt idx="323050">
                  <c:v>158114</c:v>
                </c:pt>
                <c:pt idx="323051">
                  <c:v>158114</c:v>
                </c:pt>
                <c:pt idx="323052">
                  <c:v>158114</c:v>
                </c:pt>
                <c:pt idx="323053">
                  <c:v>158114</c:v>
                </c:pt>
                <c:pt idx="323054">
                  <c:v>158114</c:v>
                </c:pt>
                <c:pt idx="323055">
                  <c:v>158114</c:v>
                </c:pt>
                <c:pt idx="323056">
                  <c:v>158114</c:v>
                </c:pt>
                <c:pt idx="323057">
                  <c:v>158114</c:v>
                </c:pt>
                <c:pt idx="323058">
                  <c:v>158114</c:v>
                </c:pt>
                <c:pt idx="323059">
                  <c:v>158114</c:v>
                </c:pt>
                <c:pt idx="323060">
                  <c:v>158114</c:v>
                </c:pt>
                <c:pt idx="323061">
                  <c:v>158114</c:v>
                </c:pt>
                <c:pt idx="323062">
                  <c:v>158114</c:v>
                </c:pt>
                <c:pt idx="323063">
                  <c:v>158114</c:v>
                </c:pt>
                <c:pt idx="323064">
                  <c:v>158114</c:v>
                </c:pt>
                <c:pt idx="323065">
                  <c:v>158114</c:v>
                </c:pt>
                <c:pt idx="323066">
                  <c:v>158114</c:v>
                </c:pt>
                <c:pt idx="323067">
                  <c:v>158114</c:v>
                </c:pt>
                <c:pt idx="323068">
                  <c:v>158114</c:v>
                </c:pt>
                <c:pt idx="323069">
                  <c:v>158114</c:v>
                </c:pt>
                <c:pt idx="323070">
                  <c:v>158114</c:v>
                </c:pt>
                <c:pt idx="323071">
                  <c:v>158114</c:v>
                </c:pt>
                <c:pt idx="323072">
                  <c:v>158114</c:v>
                </c:pt>
                <c:pt idx="323073">
                  <c:v>158114</c:v>
                </c:pt>
                <c:pt idx="323074">
                  <c:v>158114</c:v>
                </c:pt>
                <c:pt idx="323075">
                  <c:v>158114</c:v>
                </c:pt>
                <c:pt idx="323076">
                  <c:v>158114</c:v>
                </c:pt>
                <c:pt idx="323077">
                  <c:v>158114</c:v>
                </c:pt>
                <c:pt idx="323078">
                  <c:v>158114</c:v>
                </c:pt>
                <c:pt idx="323079">
                  <c:v>158114</c:v>
                </c:pt>
                <c:pt idx="323080">
                  <c:v>158114</c:v>
                </c:pt>
                <c:pt idx="323081">
                  <c:v>158114</c:v>
                </c:pt>
                <c:pt idx="323082">
                  <c:v>158114</c:v>
                </c:pt>
                <c:pt idx="323083">
                  <c:v>158114</c:v>
                </c:pt>
                <c:pt idx="323084">
                  <c:v>158114</c:v>
                </c:pt>
                <c:pt idx="323085">
                  <c:v>158114</c:v>
                </c:pt>
                <c:pt idx="323086">
                  <c:v>158114</c:v>
                </c:pt>
                <c:pt idx="323087">
                  <c:v>158114</c:v>
                </c:pt>
                <c:pt idx="323088">
                  <c:v>158114</c:v>
                </c:pt>
                <c:pt idx="323089">
                  <c:v>158114</c:v>
                </c:pt>
                <c:pt idx="323090">
                  <c:v>158114</c:v>
                </c:pt>
                <c:pt idx="323091">
                  <c:v>158114</c:v>
                </c:pt>
                <c:pt idx="323092">
                  <c:v>158114</c:v>
                </c:pt>
                <c:pt idx="323093">
                  <c:v>158114</c:v>
                </c:pt>
                <c:pt idx="323094">
                  <c:v>158114</c:v>
                </c:pt>
                <c:pt idx="323095">
                  <c:v>158114</c:v>
                </c:pt>
                <c:pt idx="323096">
                  <c:v>158114</c:v>
                </c:pt>
                <c:pt idx="323097">
                  <c:v>158114</c:v>
                </c:pt>
                <c:pt idx="323098">
                  <c:v>158114</c:v>
                </c:pt>
                <c:pt idx="323099">
                  <c:v>158114</c:v>
                </c:pt>
                <c:pt idx="323100">
                  <c:v>158114</c:v>
                </c:pt>
                <c:pt idx="323101">
                  <c:v>158114</c:v>
                </c:pt>
                <c:pt idx="323102">
                  <c:v>158114</c:v>
                </c:pt>
                <c:pt idx="323103">
                  <c:v>158114</c:v>
                </c:pt>
                <c:pt idx="323104">
                  <c:v>158114</c:v>
                </c:pt>
                <c:pt idx="323105">
                  <c:v>158114</c:v>
                </c:pt>
                <c:pt idx="323106">
                  <c:v>158114</c:v>
                </c:pt>
                <c:pt idx="323107">
                  <c:v>158114</c:v>
                </c:pt>
                <c:pt idx="323108">
                  <c:v>158114</c:v>
                </c:pt>
                <c:pt idx="323109">
                  <c:v>158114</c:v>
                </c:pt>
                <c:pt idx="323110">
                  <c:v>158114</c:v>
                </c:pt>
                <c:pt idx="323111">
                  <c:v>158114</c:v>
                </c:pt>
                <c:pt idx="323112">
                  <c:v>158114</c:v>
                </c:pt>
                <c:pt idx="323113">
                  <c:v>158114</c:v>
                </c:pt>
                <c:pt idx="323114">
                  <c:v>158114</c:v>
                </c:pt>
                <c:pt idx="323115">
                  <c:v>158114</c:v>
                </c:pt>
                <c:pt idx="323116">
                  <c:v>158114</c:v>
                </c:pt>
                <c:pt idx="323117">
                  <c:v>158114</c:v>
                </c:pt>
                <c:pt idx="323118">
                  <c:v>158114</c:v>
                </c:pt>
                <c:pt idx="323119">
                  <c:v>158114</c:v>
                </c:pt>
                <c:pt idx="323120">
                  <c:v>158114</c:v>
                </c:pt>
                <c:pt idx="323121">
                  <c:v>158114</c:v>
                </c:pt>
                <c:pt idx="323122">
                  <c:v>158114</c:v>
                </c:pt>
                <c:pt idx="323123">
                  <c:v>158114</c:v>
                </c:pt>
                <c:pt idx="323124">
                  <c:v>158114</c:v>
                </c:pt>
                <c:pt idx="323125">
                  <c:v>158114</c:v>
                </c:pt>
                <c:pt idx="323126">
                  <c:v>158114</c:v>
                </c:pt>
                <c:pt idx="323127">
                  <c:v>158114</c:v>
                </c:pt>
                <c:pt idx="323128">
                  <c:v>158114</c:v>
                </c:pt>
                <c:pt idx="323129">
                  <c:v>158114</c:v>
                </c:pt>
                <c:pt idx="323130">
                  <c:v>158114</c:v>
                </c:pt>
                <c:pt idx="323131">
                  <c:v>158114</c:v>
                </c:pt>
                <c:pt idx="323132">
                  <c:v>158114</c:v>
                </c:pt>
                <c:pt idx="323133">
                  <c:v>158114</c:v>
                </c:pt>
                <c:pt idx="323134">
                  <c:v>158114</c:v>
                </c:pt>
                <c:pt idx="323135">
                  <c:v>158114</c:v>
                </c:pt>
                <c:pt idx="323136">
                  <c:v>158114</c:v>
                </c:pt>
                <c:pt idx="323137">
                  <c:v>158114</c:v>
                </c:pt>
                <c:pt idx="323138">
                  <c:v>158114</c:v>
                </c:pt>
                <c:pt idx="323139">
                  <c:v>158114</c:v>
                </c:pt>
                <c:pt idx="323140">
                  <c:v>158114</c:v>
                </c:pt>
                <c:pt idx="323141">
                  <c:v>158114</c:v>
                </c:pt>
                <c:pt idx="323142">
                  <c:v>158114</c:v>
                </c:pt>
                <c:pt idx="323143">
                  <c:v>158114</c:v>
                </c:pt>
                <c:pt idx="323144">
                  <c:v>158114</c:v>
                </c:pt>
                <c:pt idx="323145">
                  <c:v>158114</c:v>
                </c:pt>
                <c:pt idx="323146">
                  <c:v>158114</c:v>
                </c:pt>
                <c:pt idx="323147">
                  <c:v>158114</c:v>
                </c:pt>
                <c:pt idx="323148">
                  <c:v>158114</c:v>
                </c:pt>
                <c:pt idx="323149">
                  <c:v>158114</c:v>
                </c:pt>
                <c:pt idx="323150">
                  <c:v>158114</c:v>
                </c:pt>
                <c:pt idx="323151">
                  <c:v>158114</c:v>
                </c:pt>
                <c:pt idx="323152">
                  <c:v>158114</c:v>
                </c:pt>
                <c:pt idx="323153">
                  <c:v>158114</c:v>
                </c:pt>
                <c:pt idx="323154">
                  <c:v>158114</c:v>
                </c:pt>
                <c:pt idx="323155">
                  <c:v>158114</c:v>
                </c:pt>
                <c:pt idx="323156">
                  <c:v>158114</c:v>
                </c:pt>
                <c:pt idx="323157">
                  <c:v>158114</c:v>
                </c:pt>
                <c:pt idx="323158">
                  <c:v>158114</c:v>
                </c:pt>
                <c:pt idx="323159">
                  <c:v>158114</c:v>
                </c:pt>
                <c:pt idx="323160">
                  <c:v>158114</c:v>
                </c:pt>
                <c:pt idx="323161">
                  <c:v>158114</c:v>
                </c:pt>
                <c:pt idx="323162">
                  <c:v>158114</c:v>
                </c:pt>
                <c:pt idx="323163">
                  <c:v>158114</c:v>
                </c:pt>
                <c:pt idx="323164">
                  <c:v>158114</c:v>
                </c:pt>
                <c:pt idx="323165">
                  <c:v>158114</c:v>
                </c:pt>
                <c:pt idx="323166">
                  <c:v>158114</c:v>
                </c:pt>
                <c:pt idx="323167">
                  <c:v>158114</c:v>
                </c:pt>
                <c:pt idx="323168">
                  <c:v>158114</c:v>
                </c:pt>
                <c:pt idx="323169">
                  <c:v>158114</c:v>
                </c:pt>
                <c:pt idx="323170">
                  <c:v>158114</c:v>
                </c:pt>
                <c:pt idx="323171">
                  <c:v>158114</c:v>
                </c:pt>
                <c:pt idx="323172">
                  <c:v>158114</c:v>
                </c:pt>
                <c:pt idx="323173">
                  <c:v>158114</c:v>
                </c:pt>
                <c:pt idx="323174">
                  <c:v>158114</c:v>
                </c:pt>
                <c:pt idx="323175">
                  <c:v>158114</c:v>
                </c:pt>
                <c:pt idx="323176">
                  <c:v>158114</c:v>
                </c:pt>
                <c:pt idx="323177">
                  <c:v>158114</c:v>
                </c:pt>
                <c:pt idx="323178">
                  <c:v>158114</c:v>
                </c:pt>
                <c:pt idx="323179">
                  <c:v>158114</c:v>
                </c:pt>
                <c:pt idx="323180">
                  <c:v>158114</c:v>
                </c:pt>
                <c:pt idx="323181">
                  <c:v>158114</c:v>
                </c:pt>
                <c:pt idx="323182">
                  <c:v>158114</c:v>
                </c:pt>
                <c:pt idx="323183">
                  <c:v>158114</c:v>
                </c:pt>
                <c:pt idx="323184">
                  <c:v>158114</c:v>
                </c:pt>
                <c:pt idx="323185">
                  <c:v>158114</c:v>
                </c:pt>
                <c:pt idx="323186">
                  <c:v>158114</c:v>
                </c:pt>
                <c:pt idx="323187">
                  <c:v>158114</c:v>
                </c:pt>
                <c:pt idx="323188">
                  <c:v>158114</c:v>
                </c:pt>
                <c:pt idx="323189">
                  <c:v>158114</c:v>
                </c:pt>
                <c:pt idx="323190">
                  <c:v>158114</c:v>
                </c:pt>
                <c:pt idx="323191">
                  <c:v>158114</c:v>
                </c:pt>
                <c:pt idx="323192">
                  <c:v>158114</c:v>
                </c:pt>
                <c:pt idx="323193">
                  <c:v>158114</c:v>
                </c:pt>
                <c:pt idx="323194">
                  <c:v>158114</c:v>
                </c:pt>
                <c:pt idx="323195">
                  <c:v>158114</c:v>
                </c:pt>
                <c:pt idx="323196">
                  <c:v>158114</c:v>
                </c:pt>
                <c:pt idx="323197">
                  <c:v>158114</c:v>
                </c:pt>
                <c:pt idx="323198">
                  <c:v>158114</c:v>
                </c:pt>
                <c:pt idx="323199">
                  <c:v>158114</c:v>
                </c:pt>
                <c:pt idx="323200">
                  <c:v>158114</c:v>
                </c:pt>
                <c:pt idx="323201">
                  <c:v>158114</c:v>
                </c:pt>
                <c:pt idx="323202">
                  <c:v>158114</c:v>
                </c:pt>
                <c:pt idx="323203">
                  <c:v>158114</c:v>
                </c:pt>
                <c:pt idx="323204">
                  <c:v>158114</c:v>
                </c:pt>
                <c:pt idx="323205">
                  <c:v>158114</c:v>
                </c:pt>
                <c:pt idx="323206">
                  <c:v>158114</c:v>
                </c:pt>
                <c:pt idx="323207">
                  <c:v>158114</c:v>
                </c:pt>
                <c:pt idx="323208">
                  <c:v>158114</c:v>
                </c:pt>
                <c:pt idx="323209">
                  <c:v>158114</c:v>
                </c:pt>
                <c:pt idx="323210">
                  <c:v>158114</c:v>
                </c:pt>
                <c:pt idx="323211">
                  <c:v>158114</c:v>
                </c:pt>
                <c:pt idx="323212">
                  <c:v>158114</c:v>
                </c:pt>
                <c:pt idx="323213">
                  <c:v>158114</c:v>
                </c:pt>
                <c:pt idx="323214">
                  <c:v>158114</c:v>
                </c:pt>
                <c:pt idx="323215">
                  <c:v>158114</c:v>
                </c:pt>
                <c:pt idx="323216">
                  <c:v>158114</c:v>
                </c:pt>
                <c:pt idx="323217">
                  <c:v>158114</c:v>
                </c:pt>
                <c:pt idx="323218">
                  <c:v>158114</c:v>
                </c:pt>
                <c:pt idx="323219">
                  <c:v>158114</c:v>
                </c:pt>
                <c:pt idx="323220">
                  <c:v>158114</c:v>
                </c:pt>
                <c:pt idx="323221">
                  <c:v>158114</c:v>
                </c:pt>
                <c:pt idx="323222">
                  <c:v>158114</c:v>
                </c:pt>
                <c:pt idx="323223">
                  <c:v>158114</c:v>
                </c:pt>
                <c:pt idx="323224">
                  <c:v>158114</c:v>
                </c:pt>
                <c:pt idx="323225">
                  <c:v>158114</c:v>
                </c:pt>
                <c:pt idx="323226">
                  <c:v>158114</c:v>
                </c:pt>
                <c:pt idx="323227">
                  <c:v>158114</c:v>
                </c:pt>
                <c:pt idx="323228">
                  <c:v>158114</c:v>
                </c:pt>
                <c:pt idx="323229">
                  <c:v>158114</c:v>
                </c:pt>
                <c:pt idx="323230">
                  <c:v>158114</c:v>
                </c:pt>
                <c:pt idx="323231">
                  <c:v>158114</c:v>
                </c:pt>
                <c:pt idx="323232">
                  <c:v>158114</c:v>
                </c:pt>
                <c:pt idx="323233">
                  <c:v>158114</c:v>
                </c:pt>
                <c:pt idx="323234">
                  <c:v>158114</c:v>
                </c:pt>
                <c:pt idx="323235">
                  <c:v>158114</c:v>
                </c:pt>
                <c:pt idx="323236">
                  <c:v>158114</c:v>
                </c:pt>
                <c:pt idx="323237">
                  <c:v>158114</c:v>
                </c:pt>
                <c:pt idx="323238">
                  <c:v>158114</c:v>
                </c:pt>
                <c:pt idx="323239">
                  <c:v>158114</c:v>
                </c:pt>
                <c:pt idx="323240">
                  <c:v>158114</c:v>
                </c:pt>
                <c:pt idx="323241">
                  <c:v>158114</c:v>
                </c:pt>
                <c:pt idx="323242">
                  <c:v>158114</c:v>
                </c:pt>
                <c:pt idx="323243">
                  <c:v>158114</c:v>
                </c:pt>
                <c:pt idx="323244">
                  <c:v>158114</c:v>
                </c:pt>
                <c:pt idx="323245">
                  <c:v>158114</c:v>
                </c:pt>
                <c:pt idx="323246">
                  <c:v>158114</c:v>
                </c:pt>
                <c:pt idx="323247">
                  <c:v>158114</c:v>
                </c:pt>
                <c:pt idx="323248">
                  <c:v>158114</c:v>
                </c:pt>
                <c:pt idx="323249">
                  <c:v>158114</c:v>
                </c:pt>
                <c:pt idx="323250">
                  <c:v>158114</c:v>
                </c:pt>
                <c:pt idx="323251">
                  <c:v>158114</c:v>
                </c:pt>
                <c:pt idx="323252">
                  <c:v>158114</c:v>
                </c:pt>
                <c:pt idx="323253">
                  <c:v>158114</c:v>
                </c:pt>
                <c:pt idx="323254">
                  <c:v>158114</c:v>
                </c:pt>
                <c:pt idx="323255">
                  <c:v>158114</c:v>
                </c:pt>
                <c:pt idx="323256">
                  <c:v>158114</c:v>
                </c:pt>
                <c:pt idx="323257">
                  <c:v>158114</c:v>
                </c:pt>
                <c:pt idx="323258">
                  <c:v>158114</c:v>
                </c:pt>
                <c:pt idx="323259">
                  <c:v>158114</c:v>
                </c:pt>
                <c:pt idx="323260">
                  <c:v>158114</c:v>
                </c:pt>
                <c:pt idx="323261">
                  <c:v>158114</c:v>
                </c:pt>
                <c:pt idx="323262">
                  <c:v>158114</c:v>
                </c:pt>
                <c:pt idx="323263">
                  <c:v>158114</c:v>
                </c:pt>
                <c:pt idx="323264">
                  <c:v>158114</c:v>
                </c:pt>
                <c:pt idx="323265">
                  <c:v>158114</c:v>
                </c:pt>
                <c:pt idx="323266">
                  <c:v>158114</c:v>
                </c:pt>
                <c:pt idx="323267">
                  <c:v>158114</c:v>
                </c:pt>
                <c:pt idx="323268">
                  <c:v>158114</c:v>
                </c:pt>
                <c:pt idx="323269">
                  <c:v>158114</c:v>
                </c:pt>
                <c:pt idx="323270">
                  <c:v>158114</c:v>
                </c:pt>
                <c:pt idx="323271">
                  <c:v>158114</c:v>
                </c:pt>
                <c:pt idx="323272">
                  <c:v>158114</c:v>
                </c:pt>
                <c:pt idx="323273">
                  <c:v>158114</c:v>
                </c:pt>
                <c:pt idx="323274">
                  <c:v>158114</c:v>
                </c:pt>
                <c:pt idx="323275">
                  <c:v>158114</c:v>
                </c:pt>
                <c:pt idx="323276">
                  <c:v>158114</c:v>
                </c:pt>
                <c:pt idx="323277">
                  <c:v>158114</c:v>
                </c:pt>
                <c:pt idx="323278">
                  <c:v>158114</c:v>
                </c:pt>
                <c:pt idx="323279">
                  <c:v>158114</c:v>
                </c:pt>
                <c:pt idx="323280">
                  <c:v>158114</c:v>
                </c:pt>
                <c:pt idx="323281">
                  <c:v>158114</c:v>
                </c:pt>
                <c:pt idx="323282">
                  <c:v>158114</c:v>
                </c:pt>
                <c:pt idx="323283">
                  <c:v>158114</c:v>
                </c:pt>
                <c:pt idx="323284">
                  <c:v>158114</c:v>
                </c:pt>
                <c:pt idx="323285">
                  <c:v>158114</c:v>
                </c:pt>
                <c:pt idx="323286">
                  <c:v>158114</c:v>
                </c:pt>
                <c:pt idx="323287">
                  <c:v>158114</c:v>
                </c:pt>
                <c:pt idx="323288">
                  <c:v>158114</c:v>
                </c:pt>
                <c:pt idx="323289">
                  <c:v>158114</c:v>
                </c:pt>
                <c:pt idx="323290">
                  <c:v>158114</c:v>
                </c:pt>
                <c:pt idx="323291">
                  <c:v>158114</c:v>
                </c:pt>
                <c:pt idx="323292">
                  <c:v>158114</c:v>
                </c:pt>
                <c:pt idx="323293">
                  <c:v>158114</c:v>
                </c:pt>
                <c:pt idx="323294">
                  <c:v>158114</c:v>
                </c:pt>
                <c:pt idx="323295">
                  <c:v>158114</c:v>
                </c:pt>
                <c:pt idx="323296">
                  <c:v>158114</c:v>
                </c:pt>
                <c:pt idx="323297">
                  <c:v>158114</c:v>
                </c:pt>
                <c:pt idx="323298">
                  <c:v>158114</c:v>
                </c:pt>
                <c:pt idx="323299">
                  <c:v>158114</c:v>
                </c:pt>
                <c:pt idx="323300">
                  <c:v>158114</c:v>
                </c:pt>
                <c:pt idx="323301">
                  <c:v>158114</c:v>
                </c:pt>
                <c:pt idx="323302">
                  <c:v>158114</c:v>
                </c:pt>
                <c:pt idx="323303">
                  <c:v>158114</c:v>
                </c:pt>
                <c:pt idx="323304">
                  <c:v>158114</c:v>
                </c:pt>
                <c:pt idx="323305">
                  <c:v>158114</c:v>
                </c:pt>
                <c:pt idx="323306">
                  <c:v>158114</c:v>
                </c:pt>
                <c:pt idx="323307">
                  <c:v>158114</c:v>
                </c:pt>
                <c:pt idx="323308">
                  <c:v>158114</c:v>
                </c:pt>
                <c:pt idx="323309">
                  <c:v>158114</c:v>
                </c:pt>
                <c:pt idx="323310">
                  <c:v>158114</c:v>
                </c:pt>
                <c:pt idx="323311">
                  <c:v>158114</c:v>
                </c:pt>
                <c:pt idx="323312">
                  <c:v>158114</c:v>
                </c:pt>
                <c:pt idx="323313">
                  <c:v>158114</c:v>
                </c:pt>
                <c:pt idx="323314">
                  <c:v>158114</c:v>
                </c:pt>
                <c:pt idx="323315">
                  <c:v>158114</c:v>
                </c:pt>
                <c:pt idx="323316">
                  <c:v>158114</c:v>
                </c:pt>
                <c:pt idx="323317">
                  <c:v>158114</c:v>
                </c:pt>
                <c:pt idx="323318">
                  <c:v>158114</c:v>
                </c:pt>
                <c:pt idx="323319">
                  <c:v>158114</c:v>
                </c:pt>
                <c:pt idx="323320">
                  <c:v>158114</c:v>
                </c:pt>
                <c:pt idx="323321">
                  <c:v>158114</c:v>
                </c:pt>
                <c:pt idx="323322">
                  <c:v>158114</c:v>
                </c:pt>
                <c:pt idx="323323">
                  <c:v>158114</c:v>
                </c:pt>
                <c:pt idx="323324">
                  <c:v>158114</c:v>
                </c:pt>
                <c:pt idx="323325">
                  <c:v>158114</c:v>
                </c:pt>
                <c:pt idx="323326">
                  <c:v>158114</c:v>
                </c:pt>
                <c:pt idx="323327">
                  <c:v>158114</c:v>
                </c:pt>
                <c:pt idx="323328">
                  <c:v>158114</c:v>
                </c:pt>
                <c:pt idx="323329">
                  <c:v>158114</c:v>
                </c:pt>
                <c:pt idx="323330">
                  <c:v>158114</c:v>
                </c:pt>
                <c:pt idx="323331">
                  <c:v>158114</c:v>
                </c:pt>
                <c:pt idx="323332">
                  <c:v>158114</c:v>
                </c:pt>
                <c:pt idx="323333">
                  <c:v>158114</c:v>
                </c:pt>
                <c:pt idx="323334">
                  <c:v>158114</c:v>
                </c:pt>
                <c:pt idx="323335">
                  <c:v>158114</c:v>
                </c:pt>
                <c:pt idx="323336">
                  <c:v>158114</c:v>
                </c:pt>
                <c:pt idx="323337">
                  <c:v>158114</c:v>
                </c:pt>
                <c:pt idx="323338">
                  <c:v>158114</c:v>
                </c:pt>
                <c:pt idx="323339">
                  <c:v>158114</c:v>
                </c:pt>
                <c:pt idx="323340">
                  <c:v>158114</c:v>
                </c:pt>
                <c:pt idx="323341">
                  <c:v>158114</c:v>
                </c:pt>
                <c:pt idx="323342">
                  <c:v>158114</c:v>
                </c:pt>
                <c:pt idx="323343">
                  <c:v>158114</c:v>
                </c:pt>
                <c:pt idx="323344">
                  <c:v>158114</c:v>
                </c:pt>
                <c:pt idx="323345">
                  <c:v>158114</c:v>
                </c:pt>
                <c:pt idx="323346">
                  <c:v>158114</c:v>
                </c:pt>
                <c:pt idx="323347">
                  <c:v>158114</c:v>
                </c:pt>
                <c:pt idx="323348">
                  <c:v>158114</c:v>
                </c:pt>
                <c:pt idx="323349">
                  <c:v>158114</c:v>
                </c:pt>
                <c:pt idx="323350">
                  <c:v>158114</c:v>
                </c:pt>
                <c:pt idx="323351">
                  <c:v>158114</c:v>
                </c:pt>
                <c:pt idx="323352">
                  <c:v>158114</c:v>
                </c:pt>
                <c:pt idx="323353">
                  <c:v>158114</c:v>
                </c:pt>
                <c:pt idx="323354">
                  <c:v>158114</c:v>
                </c:pt>
                <c:pt idx="323355">
                  <c:v>158114</c:v>
                </c:pt>
                <c:pt idx="323356">
                  <c:v>158114</c:v>
                </c:pt>
                <c:pt idx="323357">
                  <c:v>158114</c:v>
                </c:pt>
                <c:pt idx="323358">
                  <c:v>158114</c:v>
                </c:pt>
                <c:pt idx="323359">
                  <c:v>158114</c:v>
                </c:pt>
                <c:pt idx="323360">
                  <c:v>158114</c:v>
                </c:pt>
                <c:pt idx="323361">
                  <c:v>158114</c:v>
                </c:pt>
                <c:pt idx="323362">
                  <c:v>158114</c:v>
                </c:pt>
                <c:pt idx="323363">
                  <c:v>158114</c:v>
                </c:pt>
                <c:pt idx="323364">
                  <c:v>158114</c:v>
                </c:pt>
                <c:pt idx="323365">
                  <c:v>158114</c:v>
                </c:pt>
                <c:pt idx="323366">
                  <c:v>158114</c:v>
                </c:pt>
                <c:pt idx="323367">
                  <c:v>158114</c:v>
                </c:pt>
                <c:pt idx="323368">
                  <c:v>158114</c:v>
                </c:pt>
                <c:pt idx="323369">
                  <c:v>158114</c:v>
                </c:pt>
                <c:pt idx="323370">
                  <c:v>158114</c:v>
                </c:pt>
                <c:pt idx="323371">
                  <c:v>158114</c:v>
                </c:pt>
                <c:pt idx="323372">
                  <c:v>158114</c:v>
                </c:pt>
                <c:pt idx="323373">
                  <c:v>158114</c:v>
                </c:pt>
                <c:pt idx="323374">
                  <c:v>158114</c:v>
                </c:pt>
                <c:pt idx="323375">
                  <c:v>158114</c:v>
                </c:pt>
                <c:pt idx="323376">
                  <c:v>158114</c:v>
                </c:pt>
                <c:pt idx="323377">
                  <c:v>158114</c:v>
                </c:pt>
                <c:pt idx="323378">
                  <c:v>158114</c:v>
                </c:pt>
                <c:pt idx="323379">
                  <c:v>158114</c:v>
                </c:pt>
                <c:pt idx="323380">
                  <c:v>158114</c:v>
                </c:pt>
                <c:pt idx="323381">
                  <c:v>158114</c:v>
                </c:pt>
                <c:pt idx="323382">
                  <c:v>158114</c:v>
                </c:pt>
                <c:pt idx="323383">
                  <c:v>158114</c:v>
                </c:pt>
                <c:pt idx="323384">
                  <c:v>158114</c:v>
                </c:pt>
                <c:pt idx="323385">
                  <c:v>158114</c:v>
                </c:pt>
                <c:pt idx="323386">
                  <c:v>158114</c:v>
                </c:pt>
                <c:pt idx="323387">
                  <c:v>158114</c:v>
                </c:pt>
                <c:pt idx="323388">
                  <c:v>158114</c:v>
                </c:pt>
                <c:pt idx="323389">
                  <c:v>158114</c:v>
                </c:pt>
                <c:pt idx="323390">
                  <c:v>158114</c:v>
                </c:pt>
                <c:pt idx="323391">
                  <c:v>158114</c:v>
                </c:pt>
                <c:pt idx="323392">
                  <c:v>158114</c:v>
                </c:pt>
                <c:pt idx="323393">
                  <c:v>158114</c:v>
                </c:pt>
                <c:pt idx="323394">
                  <c:v>158114</c:v>
                </c:pt>
                <c:pt idx="323395">
                  <c:v>158114</c:v>
                </c:pt>
                <c:pt idx="323396">
                  <c:v>158114</c:v>
                </c:pt>
                <c:pt idx="323397">
                  <c:v>158114</c:v>
                </c:pt>
                <c:pt idx="323398">
                  <c:v>158114</c:v>
                </c:pt>
                <c:pt idx="323399">
                  <c:v>158114</c:v>
                </c:pt>
                <c:pt idx="323400">
                  <c:v>158114</c:v>
                </c:pt>
                <c:pt idx="323401">
                  <c:v>158114</c:v>
                </c:pt>
                <c:pt idx="323402">
                  <c:v>158114</c:v>
                </c:pt>
                <c:pt idx="323403">
                  <c:v>158114</c:v>
                </c:pt>
                <c:pt idx="323404">
                  <c:v>158114</c:v>
                </c:pt>
                <c:pt idx="323405">
                  <c:v>158114</c:v>
                </c:pt>
                <c:pt idx="323406">
                  <c:v>158114</c:v>
                </c:pt>
                <c:pt idx="323407">
                  <c:v>158114</c:v>
                </c:pt>
                <c:pt idx="323408">
                  <c:v>158114</c:v>
                </c:pt>
                <c:pt idx="323409">
                  <c:v>158114</c:v>
                </c:pt>
                <c:pt idx="323410">
                  <c:v>158114</c:v>
                </c:pt>
                <c:pt idx="323411">
                  <c:v>158114</c:v>
                </c:pt>
                <c:pt idx="323412">
                  <c:v>158114</c:v>
                </c:pt>
                <c:pt idx="323413">
                  <c:v>158114</c:v>
                </c:pt>
                <c:pt idx="323414">
                  <c:v>158114</c:v>
                </c:pt>
                <c:pt idx="323415">
                  <c:v>158114</c:v>
                </c:pt>
                <c:pt idx="323416">
                  <c:v>158114</c:v>
                </c:pt>
                <c:pt idx="323417">
                  <c:v>158114</c:v>
                </c:pt>
                <c:pt idx="323418">
                  <c:v>158114</c:v>
                </c:pt>
                <c:pt idx="323419">
                  <c:v>158114</c:v>
                </c:pt>
                <c:pt idx="323420">
                  <c:v>158114</c:v>
                </c:pt>
                <c:pt idx="323421">
                  <c:v>158114</c:v>
                </c:pt>
                <c:pt idx="323422">
                  <c:v>158114</c:v>
                </c:pt>
                <c:pt idx="323423">
                  <c:v>158114</c:v>
                </c:pt>
                <c:pt idx="323424">
                  <c:v>158114</c:v>
                </c:pt>
                <c:pt idx="323425">
                  <c:v>158114</c:v>
                </c:pt>
                <c:pt idx="323426">
                  <c:v>158114</c:v>
                </c:pt>
                <c:pt idx="323427">
                  <c:v>158114</c:v>
                </c:pt>
                <c:pt idx="323428">
                  <c:v>158114</c:v>
                </c:pt>
                <c:pt idx="323429">
                  <c:v>158114</c:v>
                </c:pt>
                <c:pt idx="323430">
                  <c:v>158114</c:v>
                </c:pt>
                <c:pt idx="323431">
                  <c:v>158114</c:v>
                </c:pt>
                <c:pt idx="323432">
                  <c:v>158114</c:v>
                </c:pt>
                <c:pt idx="323433">
                  <c:v>158114</c:v>
                </c:pt>
                <c:pt idx="323434">
                  <c:v>158114</c:v>
                </c:pt>
                <c:pt idx="323435">
                  <c:v>158114</c:v>
                </c:pt>
                <c:pt idx="323436">
                  <c:v>158114</c:v>
                </c:pt>
                <c:pt idx="323437">
                  <c:v>158114</c:v>
                </c:pt>
                <c:pt idx="323438">
                  <c:v>158114</c:v>
                </c:pt>
                <c:pt idx="323439">
                  <c:v>158114</c:v>
                </c:pt>
                <c:pt idx="323440">
                  <c:v>158114</c:v>
                </c:pt>
                <c:pt idx="323441">
                  <c:v>158114</c:v>
                </c:pt>
                <c:pt idx="323442">
                  <c:v>158114</c:v>
                </c:pt>
                <c:pt idx="323443">
                  <c:v>158114</c:v>
                </c:pt>
                <c:pt idx="323444">
                  <c:v>158114</c:v>
                </c:pt>
                <c:pt idx="323445">
                  <c:v>158114</c:v>
                </c:pt>
                <c:pt idx="323446">
                  <c:v>158114</c:v>
                </c:pt>
                <c:pt idx="323447">
                  <c:v>158114</c:v>
                </c:pt>
                <c:pt idx="323448">
                  <c:v>158114</c:v>
                </c:pt>
                <c:pt idx="323449">
                  <c:v>158114</c:v>
                </c:pt>
                <c:pt idx="323450">
                  <c:v>158114</c:v>
                </c:pt>
                <c:pt idx="323451">
                  <c:v>158114</c:v>
                </c:pt>
                <c:pt idx="323452">
                  <c:v>158114</c:v>
                </c:pt>
                <c:pt idx="323453">
                  <c:v>158114</c:v>
                </c:pt>
                <c:pt idx="323454">
                  <c:v>158114</c:v>
                </c:pt>
                <c:pt idx="323455">
                  <c:v>158114</c:v>
                </c:pt>
                <c:pt idx="323456">
                  <c:v>158114</c:v>
                </c:pt>
                <c:pt idx="323457">
                  <c:v>158114</c:v>
                </c:pt>
                <c:pt idx="323458">
                  <c:v>158114</c:v>
                </c:pt>
                <c:pt idx="323459">
                  <c:v>158114</c:v>
                </c:pt>
                <c:pt idx="323460">
                  <c:v>158114</c:v>
                </c:pt>
                <c:pt idx="323461">
                  <c:v>158114</c:v>
                </c:pt>
                <c:pt idx="323462">
                  <c:v>158114</c:v>
                </c:pt>
                <c:pt idx="323463">
                  <c:v>158114</c:v>
                </c:pt>
                <c:pt idx="323464">
                  <c:v>158114</c:v>
                </c:pt>
                <c:pt idx="323465">
                  <c:v>158114</c:v>
                </c:pt>
                <c:pt idx="323466">
                  <c:v>158114</c:v>
                </c:pt>
                <c:pt idx="323467">
                  <c:v>158114</c:v>
                </c:pt>
                <c:pt idx="323468">
                  <c:v>158114</c:v>
                </c:pt>
                <c:pt idx="323469">
                  <c:v>158114</c:v>
                </c:pt>
                <c:pt idx="323470">
                  <c:v>158114</c:v>
                </c:pt>
                <c:pt idx="323471">
                  <c:v>158114</c:v>
                </c:pt>
                <c:pt idx="323472">
                  <c:v>158114</c:v>
                </c:pt>
                <c:pt idx="323473">
                  <c:v>158114</c:v>
                </c:pt>
                <c:pt idx="323474">
                  <c:v>158114</c:v>
                </c:pt>
                <c:pt idx="323475">
                  <c:v>158114</c:v>
                </c:pt>
                <c:pt idx="323476">
                  <c:v>158114</c:v>
                </c:pt>
                <c:pt idx="323477">
                  <c:v>158114</c:v>
                </c:pt>
                <c:pt idx="323478">
                  <c:v>158114</c:v>
                </c:pt>
                <c:pt idx="323479">
                  <c:v>158114</c:v>
                </c:pt>
                <c:pt idx="323480">
                  <c:v>158114</c:v>
                </c:pt>
                <c:pt idx="323481">
                  <c:v>158114</c:v>
                </c:pt>
                <c:pt idx="323482">
                  <c:v>158114</c:v>
                </c:pt>
                <c:pt idx="323483">
                  <c:v>158114</c:v>
                </c:pt>
                <c:pt idx="323484">
                  <c:v>158114</c:v>
                </c:pt>
                <c:pt idx="323485">
                  <c:v>158114</c:v>
                </c:pt>
                <c:pt idx="323486">
                  <c:v>158114</c:v>
                </c:pt>
                <c:pt idx="323487">
                  <c:v>158114</c:v>
                </c:pt>
                <c:pt idx="323488">
                  <c:v>158114</c:v>
                </c:pt>
                <c:pt idx="323489">
                  <c:v>158114</c:v>
                </c:pt>
                <c:pt idx="323490">
                  <c:v>158114</c:v>
                </c:pt>
                <c:pt idx="323491">
                  <c:v>158114</c:v>
                </c:pt>
                <c:pt idx="323492">
                  <c:v>158114</c:v>
                </c:pt>
                <c:pt idx="323493">
                  <c:v>158114</c:v>
                </c:pt>
                <c:pt idx="323494">
                  <c:v>158114</c:v>
                </c:pt>
                <c:pt idx="323495">
                  <c:v>158114</c:v>
                </c:pt>
                <c:pt idx="323496">
                  <c:v>158114</c:v>
                </c:pt>
                <c:pt idx="323497">
                  <c:v>158114</c:v>
                </c:pt>
                <c:pt idx="323498">
                  <c:v>158114</c:v>
                </c:pt>
                <c:pt idx="323499">
                  <c:v>158114</c:v>
                </c:pt>
                <c:pt idx="323500">
                  <c:v>158114</c:v>
                </c:pt>
                <c:pt idx="323501">
                  <c:v>158114</c:v>
                </c:pt>
                <c:pt idx="323502">
                  <c:v>158114</c:v>
                </c:pt>
                <c:pt idx="323503">
                  <c:v>158114</c:v>
                </c:pt>
                <c:pt idx="323504">
                  <c:v>158114</c:v>
                </c:pt>
                <c:pt idx="323505">
                  <c:v>158114</c:v>
                </c:pt>
                <c:pt idx="323506">
                  <c:v>158114</c:v>
                </c:pt>
                <c:pt idx="323507">
                  <c:v>158114</c:v>
                </c:pt>
                <c:pt idx="323508">
                  <c:v>158114</c:v>
                </c:pt>
                <c:pt idx="323509">
                  <c:v>158114</c:v>
                </c:pt>
                <c:pt idx="323510">
                  <c:v>158114</c:v>
                </c:pt>
                <c:pt idx="323511">
                  <c:v>158114</c:v>
                </c:pt>
                <c:pt idx="323512">
                  <c:v>158114</c:v>
                </c:pt>
                <c:pt idx="323513">
                  <c:v>158114</c:v>
                </c:pt>
                <c:pt idx="323514">
                  <c:v>158114</c:v>
                </c:pt>
                <c:pt idx="323515">
                  <c:v>158114</c:v>
                </c:pt>
                <c:pt idx="323516">
                  <c:v>158114</c:v>
                </c:pt>
                <c:pt idx="323517">
                  <c:v>158114</c:v>
                </c:pt>
                <c:pt idx="323518">
                  <c:v>158114</c:v>
                </c:pt>
                <c:pt idx="323519">
                  <c:v>158114</c:v>
                </c:pt>
                <c:pt idx="323520">
                  <c:v>158114</c:v>
                </c:pt>
                <c:pt idx="323521">
                  <c:v>158114</c:v>
                </c:pt>
                <c:pt idx="323522">
                  <c:v>158114</c:v>
                </c:pt>
                <c:pt idx="323523">
                  <c:v>158114</c:v>
                </c:pt>
                <c:pt idx="323524">
                  <c:v>158114</c:v>
                </c:pt>
                <c:pt idx="323525">
                  <c:v>158114</c:v>
                </c:pt>
                <c:pt idx="323526">
                  <c:v>158114</c:v>
                </c:pt>
                <c:pt idx="323527">
                  <c:v>158114</c:v>
                </c:pt>
                <c:pt idx="323528">
                  <c:v>158114</c:v>
                </c:pt>
                <c:pt idx="323529">
                  <c:v>158114</c:v>
                </c:pt>
                <c:pt idx="323530">
                  <c:v>158114</c:v>
                </c:pt>
                <c:pt idx="323531">
                  <c:v>158114</c:v>
                </c:pt>
                <c:pt idx="323532">
                  <c:v>158114</c:v>
                </c:pt>
                <c:pt idx="323533">
                  <c:v>158114</c:v>
                </c:pt>
                <c:pt idx="323534">
                  <c:v>158114</c:v>
                </c:pt>
                <c:pt idx="323535">
                  <c:v>158114</c:v>
                </c:pt>
                <c:pt idx="323536">
                  <c:v>158114</c:v>
                </c:pt>
                <c:pt idx="323537">
                  <c:v>158114</c:v>
                </c:pt>
                <c:pt idx="323538">
                  <c:v>158114</c:v>
                </c:pt>
                <c:pt idx="323539">
                  <c:v>158114</c:v>
                </c:pt>
                <c:pt idx="323540">
                  <c:v>158114</c:v>
                </c:pt>
                <c:pt idx="323541">
                  <c:v>158114</c:v>
                </c:pt>
                <c:pt idx="323542">
                  <c:v>158114</c:v>
                </c:pt>
                <c:pt idx="323543">
                  <c:v>158114</c:v>
                </c:pt>
                <c:pt idx="323544">
                  <c:v>158114</c:v>
                </c:pt>
                <c:pt idx="323545">
                  <c:v>158114</c:v>
                </c:pt>
                <c:pt idx="323546">
                  <c:v>158114</c:v>
                </c:pt>
                <c:pt idx="323547">
                  <c:v>158114</c:v>
                </c:pt>
                <c:pt idx="323548">
                  <c:v>158114</c:v>
                </c:pt>
                <c:pt idx="323549">
                  <c:v>158114</c:v>
                </c:pt>
                <c:pt idx="323550">
                  <c:v>158114</c:v>
                </c:pt>
                <c:pt idx="323551">
                  <c:v>158114</c:v>
                </c:pt>
                <c:pt idx="323552">
                  <c:v>158114</c:v>
                </c:pt>
                <c:pt idx="323553">
                  <c:v>158114</c:v>
                </c:pt>
                <c:pt idx="323554">
                  <c:v>158114</c:v>
                </c:pt>
                <c:pt idx="323555">
                  <c:v>158114</c:v>
                </c:pt>
                <c:pt idx="323556">
                  <c:v>158114</c:v>
                </c:pt>
                <c:pt idx="323557">
                  <c:v>158114</c:v>
                </c:pt>
                <c:pt idx="323558">
                  <c:v>158114</c:v>
                </c:pt>
                <c:pt idx="323559">
                  <c:v>158114</c:v>
                </c:pt>
                <c:pt idx="323560">
                  <c:v>158114</c:v>
                </c:pt>
                <c:pt idx="323561">
                  <c:v>158114</c:v>
                </c:pt>
                <c:pt idx="323562">
                  <c:v>158114</c:v>
                </c:pt>
                <c:pt idx="323563">
                  <c:v>158114</c:v>
                </c:pt>
                <c:pt idx="323564">
                  <c:v>158114</c:v>
                </c:pt>
                <c:pt idx="323565">
                  <c:v>158114</c:v>
                </c:pt>
                <c:pt idx="323566">
                  <c:v>158114</c:v>
                </c:pt>
                <c:pt idx="323567">
                  <c:v>158114</c:v>
                </c:pt>
                <c:pt idx="323568">
                  <c:v>158114</c:v>
                </c:pt>
                <c:pt idx="323569">
                  <c:v>158114</c:v>
                </c:pt>
                <c:pt idx="323570">
                  <c:v>158114</c:v>
                </c:pt>
                <c:pt idx="323571">
                  <c:v>158114</c:v>
                </c:pt>
                <c:pt idx="323572">
                  <c:v>158114</c:v>
                </c:pt>
                <c:pt idx="323573">
                  <c:v>158114</c:v>
                </c:pt>
                <c:pt idx="323574">
                  <c:v>158114</c:v>
                </c:pt>
                <c:pt idx="323575">
                  <c:v>158114</c:v>
                </c:pt>
                <c:pt idx="323576">
                  <c:v>158114</c:v>
                </c:pt>
                <c:pt idx="323577">
                  <c:v>158114</c:v>
                </c:pt>
                <c:pt idx="323578">
                  <c:v>158114</c:v>
                </c:pt>
                <c:pt idx="323579">
                  <c:v>158114</c:v>
                </c:pt>
                <c:pt idx="323580">
                  <c:v>158114</c:v>
                </c:pt>
                <c:pt idx="323581">
                  <c:v>158114</c:v>
                </c:pt>
                <c:pt idx="323582">
                  <c:v>158114</c:v>
                </c:pt>
                <c:pt idx="323583">
                  <c:v>158114</c:v>
                </c:pt>
                <c:pt idx="323584">
                  <c:v>158114</c:v>
                </c:pt>
                <c:pt idx="323585">
                  <c:v>158114</c:v>
                </c:pt>
                <c:pt idx="323586">
                  <c:v>158114</c:v>
                </c:pt>
                <c:pt idx="323587">
                  <c:v>158114</c:v>
                </c:pt>
                <c:pt idx="323588">
                  <c:v>158114</c:v>
                </c:pt>
                <c:pt idx="323589">
                  <c:v>158114</c:v>
                </c:pt>
                <c:pt idx="323590">
                  <c:v>158114</c:v>
                </c:pt>
                <c:pt idx="323591">
                  <c:v>158114</c:v>
                </c:pt>
                <c:pt idx="323592">
                  <c:v>158114</c:v>
                </c:pt>
                <c:pt idx="323593">
                  <c:v>158114</c:v>
                </c:pt>
                <c:pt idx="323594">
                  <c:v>158114</c:v>
                </c:pt>
                <c:pt idx="323595">
                  <c:v>158114</c:v>
                </c:pt>
                <c:pt idx="323596">
                  <c:v>158114</c:v>
                </c:pt>
                <c:pt idx="323597">
                  <c:v>158114</c:v>
                </c:pt>
                <c:pt idx="323598">
                  <c:v>158114</c:v>
                </c:pt>
                <c:pt idx="323599">
                  <c:v>158114</c:v>
                </c:pt>
                <c:pt idx="323600">
                  <c:v>158114</c:v>
                </c:pt>
                <c:pt idx="323601">
                  <c:v>158114</c:v>
                </c:pt>
                <c:pt idx="323602">
                  <c:v>158114</c:v>
                </c:pt>
                <c:pt idx="323603">
                  <c:v>158114</c:v>
                </c:pt>
                <c:pt idx="323604">
                  <c:v>158114</c:v>
                </c:pt>
                <c:pt idx="323605">
                  <c:v>158114</c:v>
                </c:pt>
                <c:pt idx="323606">
                  <c:v>158114</c:v>
                </c:pt>
                <c:pt idx="323607">
                  <c:v>158114</c:v>
                </c:pt>
                <c:pt idx="323608">
                  <c:v>158114</c:v>
                </c:pt>
                <c:pt idx="323609">
                  <c:v>158114</c:v>
                </c:pt>
                <c:pt idx="323610">
                  <c:v>158114</c:v>
                </c:pt>
                <c:pt idx="323611">
                  <c:v>158114</c:v>
                </c:pt>
                <c:pt idx="323612">
                  <c:v>158114</c:v>
                </c:pt>
                <c:pt idx="323613">
                  <c:v>158114</c:v>
                </c:pt>
                <c:pt idx="323614">
                  <c:v>158114</c:v>
                </c:pt>
                <c:pt idx="323615">
                  <c:v>158114</c:v>
                </c:pt>
                <c:pt idx="323616">
                  <c:v>158114</c:v>
                </c:pt>
                <c:pt idx="323617">
                  <c:v>158114</c:v>
                </c:pt>
                <c:pt idx="323618">
                  <c:v>158114</c:v>
                </c:pt>
                <c:pt idx="323619">
                  <c:v>158114</c:v>
                </c:pt>
                <c:pt idx="323620">
                  <c:v>158114</c:v>
                </c:pt>
                <c:pt idx="323621">
                  <c:v>158114</c:v>
                </c:pt>
                <c:pt idx="323622">
                  <c:v>158114</c:v>
                </c:pt>
                <c:pt idx="323623">
                  <c:v>158114</c:v>
                </c:pt>
                <c:pt idx="323624">
                  <c:v>158114</c:v>
                </c:pt>
                <c:pt idx="323625">
                  <c:v>158114</c:v>
                </c:pt>
                <c:pt idx="323626">
                  <c:v>158114</c:v>
                </c:pt>
                <c:pt idx="323627">
                  <c:v>158114</c:v>
                </c:pt>
                <c:pt idx="323628">
                  <c:v>158114</c:v>
                </c:pt>
                <c:pt idx="323629">
                  <c:v>158114</c:v>
                </c:pt>
                <c:pt idx="323630">
                  <c:v>158114</c:v>
                </c:pt>
                <c:pt idx="323631">
                  <c:v>158114</c:v>
                </c:pt>
                <c:pt idx="323632">
                  <c:v>158114</c:v>
                </c:pt>
                <c:pt idx="323633">
                  <c:v>158114</c:v>
                </c:pt>
                <c:pt idx="323634">
                  <c:v>158114</c:v>
                </c:pt>
                <c:pt idx="323635">
                  <c:v>158114</c:v>
                </c:pt>
                <c:pt idx="323636">
                  <c:v>158114</c:v>
                </c:pt>
                <c:pt idx="323637">
                  <c:v>158114</c:v>
                </c:pt>
                <c:pt idx="323638">
                  <c:v>158114</c:v>
                </c:pt>
                <c:pt idx="323639">
                  <c:v>158114</c:v>
                </c:pt>
                <c:pt idx="323640">
                  <c:v>158114</c:v>
                </c:pt>
                <c:pt idx="323641">
                  <c:v>158114</c:v>
                </c:pt>
                <c:pt idx="323642">
                  <c:v>158114</c:v>
                </c:pt>
                <c:pt idx="323643">
                  <c:v>158114</c:v>
                </c:pt>
                <c:pt idx="323644">
                  <c:v>158114</c:v>
                </c:pt>
                <c:pt idx="323645">
                  <c:v>158114</c:v>
                </c:pt>
                <c:pt idx="323646">
                  <c:v>158114</c:v>
                </c:pt>
                <c:pt idx="323647">
                  <c:v>158114</c:v>
                </c:pt>
                <c:pt idx="323648">
                  <c:v>158114</c:v>
                </c:pt>
                <c:pt idx="323649">
                  <c:v>158114</c:v>
                </c:pt>
                <c:pt idx="323650">
                  <c:v>158114</c:v>
                </c:pt>
                <c:pt idx="323651">
                  <c:v>158114</c:v>
                </c:pt>
                <c:pt idx="323652">
                  <c:v>158114</c:v>
                </c:pt>
                <c:pt idx="323653">
                  <c:v>158114</c:v>
                </c:pt>
                <c:pt idx="323654">
                  <c:v>158114</c:v>
                </c:pt>
                <c:pt idx="323655">
                  <c:v>158114</c:v>
                </c:pt>
                <c:pt idx="323656">
                  <c:v>158114</c:v>
                </c:pt>
                <c:pt idx="323657">
                  <c:v>158114</c:v>
                </c:pt>
                <c:pt idx="323658">
                  <c:v>158114</c:v>
                </c:pt>
                <c:pt idx="323659">
                  <c:v>158114</c:v>
                </c:pt>
                <c:pt idx="323660">
                  <c:v>158114</c:v>
                </c:pt>
                <c:pt idx="323661">
                  <c:v>158114</c:v>
                </c:pt>
                <c:pt idx="323662">
                  <c:v>158114</c:v>
                </c:pt>
                <c:pt idx="323663">
                  <c:v>158114</c:v>
                </c:pt>
                <c:pt idx="323664">
                  <c:v>158114</c:v>
                </c:pt>
                <c:pt idx="323665">
                  <c:v>158114</c:v>
                </c:pt>
                <c:pt idx="323666">
                  <c:v>158114</c:v>
                </c:pt>
                <c:pt idx="323667">
                  <c:v>158114</c:v>
                </c:pt>
                <c:pt idx="323668">
                  <c:v>158114</c:v>
                </c:pt>
                <c:pt idx="323669">
                  <c:v>158114</c:v>
                </c:pt>
                <c:pt idx="323670">
                  <c:v>158114</c:v>
                </c:pt>
                <c:pt idx="323671">
                  <c:v>158114</c:v>
                </c:pt>
                <c:pt idx="323672">
                  <c:v>158114</c:v>
                </c:pt>
                <c:pt idx="323673">
                  <c:v>158114</c:v>
                </c:pt>
                <c:pt idx="323674">
                  <c:v>158114</c:v>
                </c:pt>
                <c:pt idx="323675">
                  <c:v>158114</c:v>
                </c:pt>
                <c:pt idx="323676">
                  <c:v>158114</c:v>
                </c:pt>
                <c:pt idx="323677">
                  <c:v>158114</c:v>
                </c:pt>
                <c:pt idx="323678">
                  <c:v>158114</c:v>
                </c:pt>
                <c:pt idx="323679">
                  <c:v>158114</c:v>
                </c:pt>
                <c:pt idx="323680">
                  <c:v>158114</c:v>
                </c:pt>
                <c:pt idx="323681">
                  <c:v>158114</c:v>
                </c:pt>
                <c:pt idx="323682">
                  <c:v>158114</c:v>
                </c:pt>
                <c:pt idx="323683">
                  <c:v>158114</c:v>
                </c:pt>
                <c:pt idx="323684">
                  <c:v>158114</c:v>
                </c:pt>
                <c:pt idx="323685">
                  <c:v>158114</c:v>
                </c:pt>
                <c:pt idx="323686">
                  <c:v>158114</c:v>
                </c:pt>
                <c:pt idx="323687">
                  <c:v>158114</c:v>
                </c:pt>
                <c:pt idx="323688">
                  <c:v>158114</c:v>
                </c:pt>
                <c:pt idx="323689">
                  <c:v>158114</c:v>
                </c:pt>
                <c:pt idx="323690">
                  <c:v>158114</c:v>
                </c:pt>
                <c:pt idx="323691">
                  <c:v>158114</c:v>
                </c:pt>
                <c:pt idx="323692">
                  <c:v>158114</c:v>
                </c:pt>
                <c:pt idx="323693">
                  <c:v>158114</c:v>
                </c:pt>
                <c:pt idx="323694">
                  <c:v>158114</c:v>
                </c:pt>
                <c:pt idx="323695">
                  <c:v>158114</c:v>
                </c:pt>
                <c:pt idx="323696">
                  <c:v>158114</c:v>
                </c:pt>
                <c:pt idx="323697">
                  <c:v>158114</c:v>
                </c:pt>
                <c:pt idx="323698">
                  <c:v>158114</c:v>
                </c:pt>
                <c:pt idx="323699">
                  <c:v>158114</c:v>
                </c:pt>
                <c:pt idx="323700">
                  <c:v>158114</c:v>
                </c:pt>
                <c:pt idx="323701">
                  <c:v>158114</c:v>
                </c:pt>
                <c:pt idx="323702">
                  <c:v>158114</c:v>
                </c:pt>
                <c:pt idx="323703">
                  <c:v>158114</c:v>
                </c:pt>
                <c:pt idx="323704">
                  <c:v>158114</c:v>
                </c:pt>
                <c:pt idx="323705">
                  <c:v>158114</c:v>
                </c:pt>
                <c:pt idx="323706">
                  <c:v>158114</c:v>
                </c:pt>
                <c:pt idx="323707">
                  <c:v>158114</c:v>
                </c:pt>
                <c:pt idx="323708">
                  <c:v>158114</c:v>
                </c:pt>
                <c:pt idx="323709">
                  <c:v>158114</c:v>
                </c:pt>
                <c:pt idx="323710">
                  <c:v>158114</c:v>
                </c:pt>
                <c:pt idx="323711">
                  <c:v>158114</c:v>
                </c:pt>
                <c:pt idx="323712">
                  <c:v>158114</c:v>
                </c:pt>
                <c:pt idx="323713">
                  <c:v>158114</c:v>
                </c:pt>
                <c:pt idx="323714">
                  <c:v>158114</c:v>
                </c:pt>
                <c:pt idx="323715">
                  <c:v>158114</c:v>
                </c:pt>
                <c:pt idx="323716">
                  <c:v>158114</c:v>
                </c:pt>
                <c:pt idx="323717">
                  <c:v>158114</c:v>
                </c:pt>
                <c:pt idx="323718">
                  <c:v>158114</c:v>
                </c:pt>
                <c:pt idx="323719">
                  <c:v>158114</c:v>
                </c:pt>
                <c:pt idx="323720">
                  <c:v>158114</c:v>
                </c:pt>
                <c:pt idx="323721">
                  <c:v>158114</c:v>
                </c:pt>
                <c:pt idx="323722">
                  <c:v>158114</c:v>
                </c:pt>
                <c:pt idx="323723">
                  <c:v>158114</c:v>
                </c:pt>
                <c:pt idx="323724">
                  <c:v>158114</c:v>
                </c:pt>
                <c:pt idx="323725">
                  <c:v>158114</c:v>
                </c:pt>
                <c:pt idx="323726">
                  <c:v>158114</c:v>
                </c:pt>
                <c:pt idx="323727">
                  <c:v>158114</c:v>
                </c:pt>
                <c:pt idx="323728">
                  <c:v>158114</c:v>
                </c:pt>
                <c:pt idx="323729">
                  <c:v>158114</c:v>
                </c:pt>
                <c:pt idx="323730">
                  <c:v>158114</c:v>
                </c:pt>
                <c:pt idx="323731">
                  <c:v>158114</c:v>
                </c:pt>
                <c:pt idx="323732">
                  <c:v>158114</c:v>
                </c:pt>
                <c:pt idx="323733">
                  <c:v>158114</c:v>
                </c:pt>
                <c:pt idx="323734">
                  <c:v>158114</c:v>
                </c:pt>
                <c:pt idx="323735">
                  <c:v>158114</c:v>
                </c:pt>
                <c:pt idx="323736">
                  <c:v>158114</c:v>
                </c:pt>
                <c:pt idx="323737">
                  <c:v>158114</c:v>
                </c:pt>
                <c:pt idx="323738">
                  <c:v>158114</c:v>
                </c:pt>
                <c:pt idx="323739">
                  <c:v>158114</c:v>
                </c:pt>
                <c:pt idx="323740">
                  <c:v>158114</c:v>
                </c:pt>
                <c:pt idx="323741">
                  <c:v>158114</c:v>
                </c:pt>
                <c:pt idx="323742">
                  <c:v>158114</c:v>
                </c:pt>
                <c:pt idx="323743">
                  <c:v>158114</c:v>
                </c:pt>
                <c:pt idx="323744">
                  <c:v>158114</c:v>
                </c:pt>
                <c:pt idx="323745">
                  <c:v>158114</c:v>
                </c:pt>
                <c:pt idx="323746">
                  <c:v>158114</c:v>
                </c:pt>
                <c:pt idx="323747">
                  <c:v>158114</c:v>
                </c:pt>
                <c:pt idx="323748">
                  <c:v>158114</c:v>
                </c:pt>
                <c:pt idx="323749">
                  <c:v>158114</c:v>
                </c:pt>
                <c:pt idx="323750">
                  <c:v>158114</c:v>
                </c:pt>
                <c:pt idx="323751">
                  <c:v>158114</c:v>
                </c:pt>
                <c:pt idx="323752">
                  <c:v>158114</c:v>
                </c:pt>
                <c:pt idx="323753">
                  <c:v>158114</c:v>
                </c:pt>
                <c:pt idx="323754">
                  <c:v>158114</c:v>
                </c:pt>
                <c:pt idx="323755">
                  <c:v>158114</c:v>
                </c:pt>
                <c:pt idx="323756">
                  <c:v>158114</c:v>
                </c:pt>
                <c:pt idx="323757">
                  <c:v>158114</c:v>
                </c:pt>
                <c:pt idx="323758">
                  <c:v>158114</c:v>
                </c:pt>
                <c:pt idx="323759">
                  <c:v>158114</c:v>
                </c:pt>
                <c:pt idx="323760">
                  <c:v>158114</c:v>
                </c:pt>
                <c:pt idx="323761">
                  <c:v>158114</c:v>
                </c:pt>
                <c:pt idx="323762">
                  <c:v>158114</c:v>
                </c:pt>
                <c:pt idx="323763">
                  <c:v>158114</c:v>
                </c:pt>
                <c:pt idx="323764">
                  <c:v>158114</c:v>
                </c:pt>
                <c:pt idx="323765">
                  <c:v>158114</c:v>
                </c:pt>
                <c:pt idx="323766">
                  <c:v>158114</c:v>
                </c:pt>
                <c:pt idx="323767">
                  <c:v>158114</c:v>
                </c:pt>
                <c:pt idx="323768">
                  <c:v>158114</c:v>
                </c:pt>
                <c:pt idx="323769">
                  <c:v>158114</c:v>
                </c:pt>
                <c:pt idx="323770">
                  <c:v>158114</c:v>
                </c:pt>
                <c:pt idx="323771">
                  <c:v>158114</c:v>
                </c:pt>
                <c:pt idx="323772">
                  <c:v>158114</c:v>
                </c:pt>
                <c:pt idx="323773">
                  <c:v>158114</c:v>
                </c:pt>
                <c:pt idx="323774">
                  <c:v>158114</c:v>
                </c:pt>
                <c:pt idx="323775">
                  <c:v>158114</c:v>
                </c:pt>
                <c:pt idx="323776">
                  <c:v>158114</c:v>
                </c:pt>
                <c:pt idx="323777">
                  <c:v>158114</c:v>
                </c:pt>
                <c:pt idx="323778">
                  <c:v>158114</c:v>
                </c:pt>
                <c:pt idx="323779">
                  <c:v>158114</c:v>
                </c:pt>
                <c:pt idx="323780">
                  <c:v>158114</c:v>
                </c:pt>
                <c:pt idx="323781">
                  <c:v>158114</c:v>
                </c:pt>
                <c:pt idx="323782">
                  <c:v>158114</c:v>
                </c:pt>
                <c:pt idx="323783">
                  <c:v>158114</c:v>
                </c:pt>
                <c:pt idx="323784">
                  <c:v>158114</c:v>
                </c:pt>
                <c:pt idx="323785">
                  <c:v>158114</c:v>
                </c:pt>
                <c:pt idx="323786">
                  <c:v>158114</c:v>
                </c:pt>
                <c:pt idx="323787">
                  <c:v>158114</c:v>
                </c:pt>
                <c:pt idx="323788">
                  <c:v>158114</c:v>
                </c:pt>
                <c:pt idx="323789">
                  <c:v>158114</c:v>
                </c:pt>
                <c:pt idx="323790">
                  <c:v>158114</c:v>
                </c:pt>
                <c:pt idx="323791">
                  <c:v>158114</c:v>
                </c:pt>
                <c:pt idx="323792">
                  <c:v>158114</c:v>
                </c:pt>
                <c:pt idx="323793">
                  <c:v>158114</c:v>
                </c:pt>
                <c:pt idx="323794">
                  <c:v>158114</c:v>
                </c:pt>
                <c:pt idx="323795">
                  <c:v>158114</c:v>
                </c:pt>
                <c:pt idx="323796">
                  <c:v>158114</c:v>
                </c:pt>
                <c:pt idx="323797">
                  <c:v>158114</c:v>
                </c:pt>
                <c:pt idx="323798">
                  <c:v>158114</c:v>
                </c:pt>
                <c:pt idx="323799">
                  <c:v>158114</c:v>
                </c:pt>
                <c:pt idx="323800">
                  <c:v>158114</c:v>
                </c:pt>
                <c:pt idx="323801">
                  <c:v>158114</c:v>
                </c:pt>
                <c:pt idx="323802">
                  <c:v>158114</c:v>
                </c:pt>
                <c:pt idx="323803">
                  <c:v>158114</c:v>
                </c:pt>
                <c:pt idx="323804">
                  <c:v>158114</c:v>
                </c:pt>
                <c:pt idx="323805">
                  <c:v>158114</c:v>
                </c:pt>
                <c:pt idx="323806">
                  <c:v>158114</c:v>
                </c:pt>
                <c:pt idx="323807">
                  <c:v>158114</c:v>
                </c:pt>
                <c:pt idx="323808">
                  <c:v>158114</c:v>
                </c:pt>
                <c:pt idx="323809">
                  <c:v>158114</c:v>
                </c:pt>
                <c:pt idx="323810">
                  <c:v>158114</c:v>
                </c:pt>
                <c:pt idx="323811">
                  <c:v>158114</c:v>
                </c:pt>
                <c:pt idx="323812">
                  <c:v>158114</c:v>
                </c:pt>
                <c:pt idx="323813">
                  <c:v>158114</c:v>
                </c:pt>
                <c:pt idx="323814">
                  <c:v>158114</c:v>
                </c:pt>
                <c:pt idx="323815">
                  <c:v>158114</c:v>
                </c:pt>
                <c:pt idx="323816">
                  <c:v>158114</c:v>
                </c:pt>
                <c:pt idx="323817">
                  <c:v>158114</c:v>
                </c:pt>
                <c:pt idx="323818">
                  <c:v>158114</c:v>
                </c:pt>
                <c:pt idx="323819">
                  <c:v>158114</c:v>
                </c:pt>
                <c:pt idx="323820">
                  <c:v>158114</c:v>
                </c:pt>
                <c:pt idx="323821">
                  <c:v>158114</c:v>
                </c:pt>
                <c:pt idx="323822">
                  <c:v>158114</c:v>
                </c:pt>
                <c:pt idx="323823">
                  <c:v>158114</c:v>
                </c:pt>
                <c:pt idx="323824">
                  <c:v>158114</c:v>
                </c:pt>
                <c:pt idx="323825">
                  <c:v>158114</c:v>
                </c:pt>
                <c:pt idx="323826">
                  <c:v>158114</c:v>
                </c:pt>
                <c:pt idx="323827">
                  <c:v>158114</c:v>
                </c:pt>
                <c:pt idx="323828">
                  <c:v>158114</c:v>
                </c:pt>
                <c:pt idx="323829">
                  <c:v>158114</c:v>
                </c:pt>
                <c:pt idx="323830">
                  <c:v>158114</c:v>
                </c:pt>
                <c:pt idx="323831">
                  <c:v>158114</c:v>
                </c:pt>
                <c:pt idx="323832">
                  <c:v>158114</c:v>
                </c:pt>
                <c:pt idx="323833">
                  <c:v>158114</c:v>
                </c:pt>
                <c:pt idx="323834">
                  <c:v>158114</c:v>
                </c:pt>
                <c:pt idx="323835">
                  <c:v>158114</c:v>
                </c:pt>
                <c:pt idx="323836">
                  <c:v>158114</c:v>
                </c:pt>
                <c:pt idx="323837">
                  <c:v>158114</c:v>
                </c:pt>
                <c:pt idx="323838">
                  <c:v>158114</c:v>
                </c:pt>
                <c:pt idx="323839">
                  <c:v>158114</c:v>
                </c:pt>
                <c:pt idx="323840">
                  <c:v>158114</c:v>
                </c:pt>
                <c:pt idx="323841">
                  <c:v>158114</c:v>
                </c:pt>
                <c:pt idx="323842">
                  <c:v>158114</c:v>
                </c:pt>
                <c:pt idx="323843">
                  <c:v>158114</c:v>
                </c:pt>
                <c:pt idx="323844">
                  <c:v>158114</c:v>
                </c:pt>
                <c:pt idx="323845">
                  <c:v>158114</c:v>
                </c:pt>
                <c:pt idx="323846">
                  <c:v>158114</c:v>
                </c:pt>
                <c:pt idx="323847">
                  <c:v>158114</c:v>
                </c:pt>
                <c:pt idx="323848">
                  <c:v>158114</c:v>
                </c:pt>
                <c:pt idx="323849">
                  <c:v>158114</c:v>
                </c:pt>
                <c:pt idx="323850">
                  <c:v>158114</c:v>
                </c:pt>
                <c:pt idx="323851">
                  <c:v>158114</c:v>
                </c:pt>
                <c:pt idx="323852">
                  <c:v>158114</c:v>
                </c:pt>
                <c:pt idx="323853">
                  <c:v>158114</c:v>
                </c:pt>
                <c:pt idx="323854">
                  <c:v>158114</c:v>
                </c:pt>
                <c:pt idx="323855">
                  <c:v>158114</c:v>
                </c:pt>
                <c:pt idx="323856">
                  <c:v>158114</c:v>
                </c:pt>
                <c:pt idx="323857">
                  <c:v>158114</c:v>
                </c:pt>
                <c:pt idx="323858">
                  <c:v>158114</c:v>
                </c:pt>
                <c:pt idx="323859">
                  <c:v>158114</c:v>
                </c:pt>
                <c:pt idx="323860">
                  <c:v>158114</c:v>
                </c:pt>
                <c:pt idx="323861">
                  <c:v>158114</c:v>
                </c:pt>
                <c:pt idx="323862">
                  <c:v>158114</c:v>
                </c:pt>
                <c:pt idx="323863">
                  <c:v>158114</c:v>
                </c:pt>
                <c:pt idx="323864">
                  <c:v>158114</c:v>
                </c:pt>
                <c:pt idx="323865">
                  <c:v>158114</c:v>
                </c:pt>
                <c:pt idx="323866">
                  <c:v>158114</c:v>
                </c:pt>
                <c:pt idx="323867">
                  <c:v>158114</c:v>
                </c:pt>
                <c:pt idx="323868">
                  <c:v>158114</c:v>
                </c:pt>
                <c:pt idx="323869">
                  <c:v>158114</c:v>
                </c:pt>
                <c:pt idx="323870">
                  <c:v>158114</c:v>
                </c:pt>
                <c:pt idx="323871">
                  <c:v>158114</c:v>
                </c:pt>
                <c:pt idx="323872">
                  <c:v>158114</c:v>
                </c:pt>
                <c:pt idx="323873">
                  <c:v>158114</c:v>
                </c:pt>
                <c:pt idx="323874">
                  <c:v>158114</c:v>
                </c:pt>
                <c:pt idx="323875">
                  <c:v>158114</c:v>
                </c:pt>
                <c:pt idx="323876">
                  <c:v>158114</c:v>
                </c:pt>
                <c:pt idx="323877">
                  <c:v>158114</c:v>
                </c:pt>
                <c:pt idx="323878">
                  <c:v>158114</c:v>
                </c:pt>
                <c:pt idx="323879">
                  <c:v>158114</c:v>
                </c:pt>
                <c:pt idx="323880">
                  <c:v>158114</c:v>
                </c:pt>
                <c:pt idx="323881">
                  <c:v>158114</c:v>
                </c:pt>
                <c:pt idx="323882">
                  <c:v>158114</c:v>
                </c:pt>
                <c:pt idx="323883">
                  <c:v>158114</c:v>
                </c:pt>
                <c:pt idx="323884">
                  <c:v>158114</c:v>
                </c:pt>
                <c:pt idx="323885">
                  <c:v>158114</c:v>
                </c:pt>
                <c:pt idx="323886">
                  <c:v>158114</c:v>
                </c:pt>
                <c:pt idx="323887">
                  <c:v>158114</c:v>
                </c:pt>
                <c:pt idx="323888">
                  <c:v>158114</c:v>
                </c:pt>
                <c:pt idx="323889">
                  <c:v>158114</c:v>
                </c:pt>
                <c:pt idx="323890">
                  <c:v>158114</c:v>
                </c:pt>
                <c:pt idx="323891">
                  <c:v>158114</c:v>
                </c:pt>
                <c:pt idx="323892">
                  <c:v>158114</c:v>
                </c:pt>
                <c:pt idx="323893">
                  <c:v>158114</c:v>
                </c:pt>
                <c:pt idx="323894">
                  <c:v>158114</c:v>
                </c:pt>
                <c:pt idx="323895">
                  <c:v>158114</c:v>
                </c:pt>
                <c:pt idx="323896">
                  <c:v>158114</c:v>
                </c:pt>
                <c:pt idx="323897">
                  <c:v>158114</c:v>
                </c:pt>
                <c:pt idx="323898">
                  <c:v>158114</c:v>
                </c:pt>
                <c:pt idx="323899">
                  <c:v>158114</c:v>
                </c:pt>
                <c:pt idx="323900">
                  <c:v>158114</c:v>
                </c:pt>
                <c:pt idx="323901">
                  <c:v>158114</c:v>
                </c:pt>
                <c:pt idx="323902">
                  <c:v>158114</c:v>
                </c:pt>
                <c:pt idx="323903">
                  <c:v>158114</c:v>
                </c:pt>
                <c:pt idx="323904">
                  <c:v>158114</c:v>
                </c:pt>
                <c:pt idx="323905">
                  <c:v>158114</c:v>
                </c:pt>
                <c:pt idx="323906">
                  <c:v>158114</c:v>
                </c:pt>
                <c:pt idx="323907">
                  <c:v>158114</c:v>
                </c:pt>
                <c:pt idx="323908">
                  <c:v>158114</c:v>
                </c:pt>
                <c:pt idx="323909">
                  <c:v>158114</c:v>
                </c:pt>
                <c:pt idx="323910">
                  <c:v>158114</c:v>
                </c:pt>
                <c:pt idx="323911">
                  <c:v>158114</c:v>
                </c:pt>
                <c:pt idx="323912">
                  <c:v>158114</c:v>
                </c:pt>
                <c:pt idx="323913">
                  <c:v>158114</c:v>
                </c:pt>
                <c:pt idx="323914">
                  <c:v>158114</c:v>
                </c:pt>
                <c:pt idx="323915">
                  <c:v>158114</c:v>
                </c:pt>
                <c:pt idx="323916">
                  <c:v>158114</c:v>
                </c:pt>
                <c:pt idx="323917">
                  <c:v>158114</c:v>
                </c:pt>
                <c:pt idx="323918">
                  <c:v>158114</c:v>
                </c:pt>
                <c:pt idx="323919">
                  <c:v>158114</c:v>
                </c:pt>
                <c:pt idx="323920">
                  <c:v>158114</c:v>
                </c:pt>
                <c:pt idx="323921">
                  <c:v>158114</c:v>
                </c:pt>
                <c:pt idx="323922">
                  <c:v>158114</c:v>
                </c:pt>
                <c:pt idx="323923">
                  <c:v>158114</c:v>
                </c:pt>
                <c:pt idx="323924">
                  <c:v>158114</c:v>
                </c:pt>
                <c:pt idx="323925">
                  <c:v>158114</c:v>
                </c:pt>
                <c:pt idx="323926">
                  <c:v>158114</c:v>
                </c:pt>
                <c:pt idx="323927">
                  <c:v>158114</c:v>
                </c:pt>
                <c:pt idx="323928">
                  <c:v>158114</c:v>
                </c:pt>
                <c:pt idx="323929">
                  <c:v>158114</c:v>
                </c:pt>
                <c:pt idx="323930">
                  <c:v>158114</c:v>
                </c:pt>
                <c:pt idx="323931">
                  <c:v>158114</c:v>
                </c:pt>
                <c:pt idx="323932">
                  <c:v>158114</c:v>
                </c:pt>
                <c:pt idx="323933">
                  <c:v>158114</c:v>
                </c:pt>
                <c:pt idx="323934">
                  <c:v>158114</c:v>
                </c:pt>
                <c:pt idx="323935">
                  <c:v>158114</c:v>
                </c:pt>
                <c:pt idx="323936">
                  <c:v>158114</c:v>
                </c:pt>
                <c:pt idx="323937">
                  <c:v>158114</c:v>
                </c:pt>
                <c:pt idx="323938">
                  <c:v>158114</c:v>
                </c:pt>
                <c:pt idx="323939">
                  <c:v>158114</c:v>
                </c:pt>
                <c:pt idx="323940">
                  <c:v>158114</c:v>
                </c:pt>
                <c:pt idx="323941">
                  <c:v>158114</c:v>
                </c:pt>
                <c:pt idx="323942">
                  <c:v>158114</c:v>
                </c:pt>
                <c:pt idx="323943">
                  <c:v>158114</c:v>
                </c:pt>
                <c:pt idx="323944">
                  <c:v>158114</c:v>
                </c:pt>
                <c:pt idx="323945">
                  <c:v>158114</c:v>
                </c:pt>
                <c:pt idx="323946">
                  <c:v>158114</c:v>
                </c:pt>
                <c:pt idx="323947">
                  <c:v>158114</c:v>
                </c:pt>
                <c:pt idx="323948">
                  <c:v>158114</c:v>
                </c:pt>
                <c:pt idx="323949">
                  <c:v>158114</c:v>
                </c:pt>
                <c:pt idx="323950">
                  <c:v>158114</c:v>
                </c:pt>
                <c:pt idx="323951">
                  <c:v>158114</c:v>
                </c:pt>
                <c:pt idx="323952">
                  <c:v>158114</c:v>
                </c:pt>
                <c:pt idx="323953">
                  <c:v>158114</c:v>
                </c:pt>
                <c:pt idx="323954">
                  <c:v>158114</c:v>
                </c:pt>
                <c:pt idx="323955">
                  <c:v>158114</c:v>
                </c:pt>
                <c:pt idx="323956">
                  <c:v>158114</c:v>
                </c:pt>
                <c:pt idx="323957">
                  <c:v>158114</c:v>
                </c:pt>
                <c:pt idx="323958">
                  <c:v>158114</c:v>
                </c:pt>
                <c:pt idx="323959">
                  <c:v>158114</c:v>
                </c:pt>
                <c:pt idx="323960">
                  <c:v>158114</c:v>
                </c:pt>
                <c:pt idx="323961">
                  <c:v>158114</c:v>
                </c:pt>
                <c:pt idx="323962">
                  <c:v>158114</c:v>
                </c:pt>
                <c:pt idx="323963">
                  <c:v>158114</c:v>
                </c:pt>
                <c:pt idx="323964">
                  <c:v>158114</c:v>
                </c:pt>
                <c:pt idx="323965">
                  <c:v>158114</c:v>
                </c:pt>
                <c:pt idx="323966">
                  <c:v>158114</c:v>
                </c:pt>
                <c:pt idx="323967">
                  <c:v>158114</c:v>
                </c:pt>
                <c:pt idx="323968">
                  <c:v>158114</c:v>
                </c:pt>
                <c:pt idx="323969">
                  <c:v>158114</c:v>
                </c:pt>
                <c:pt idx="323970">
                  <c:v>158114</c:v>
                </c:pt>
                <c:pt idx="323971">
                  <c:v>158114</c:v>
                </c:pt>
                <c:pt idx="323972">
                  <c:v>158114</c:v>
                </c:pt>
                <c:pt idx="323973">
                  <c:v>158114</c:v>
                </c:pt>
                <c:pt idx="323974">
                  <c:v>158114</c:v>
                </c:pt>
                <c:pt idx="323975">
                  <c:v>158114</c:v>
                </c:pt>
                <c:pt idx="323976">
                  <c:v>158114</c:v>
                </c:pt>
                <c:pt idx="323977">
                  <c:v>158114</c:v>
                </c:pt>
                <c:pt idx="323978">
                  <c:v>158114</c:v>
                </c:pt>
                <c:pt idx="323979">
                  <c:v>158114</c:v>
                </c:pt>
                <c:pt idx="323980">
                  <c:v>158114</c:v>
                </c:pt>
                <c:pt idx="323981">
                  <c:v>158114</c:v>
                </c:pt>
                <c:pt idx="323982">
                  <c:v>158114</c:v>
                </c:pt>
                <c:pt idx="323983">
                  <c:v>158114</c:v>
                </c:pt>
                <c:pt idx="323984">
                  <c:v>158114</c:v>
                </c:pt>
                <c:pt idx="323985">
                  <c:v>158114</c:v>
                </c:pt>
                <c:pt idx="323986">
                  <c:v>158114</c:v>
                </c:pt>
                <c:pt idx="323987">
                  <c:v>158114</c:v>
                </c:pt>
                <c:pt idx="323988">
                  <c:v>158114</c:v>
                </c:pt>
                <c:pt idx="323989">
                  <c:v>158114</c:v>
                </c:pt>
                <c:pt idx="323990">
                  <c:v>158114</c:v>
                </c:pt>
                <c:pt idx="323991">
                  <c:v>158114</c:v>
                </c:pt>
                <c:pt idx="323992">
                  <c:v>158114</c:v>
                </c:pt>
                <c:pt idx="323993">
                  <c:v>158114</c:v>
                </c:pt>
                <c:pt idx="323994">
                  <c:v>158114</c:v>
                </c:pt>
                <c:pt idx="323995">
                  <c:v>158114</c:v>
                </c:pt>
                <c:pt idx="323996">
                  <c:v>158114</c:v>
                </c:pt>
                <c:pt idx="323997">
                  <c:v>158114</c:v>
                </c:pt>
                <c:pt idx="323998">
                  <c:v>158114</c:v>
                </c:pt>
                <c:pt idx="323999">
                  <c:v>158114</c:v>
                </c:pt>
                <c:pt idx="324000">
                  <c:v>158114</c:v>
                </c:pt>
                <c:pt idx="324001">
                  <c:v>158114</c:v>
                </c:pt>
                <c:pt idx="324002">
                  <c:v>158114</c:v>
                </c:pt>
                <c:pt idx="324003">
                  <c:v>158114</c:v>
                </c:pt>
                <c:pt idx="324004">
                  <c:v>158114</c:v>
                </c:pt>
                <c:pt idx="324005">
                  <c:v>158114</c:v>
                </c:pt>
                <c:pt idx="324006">
                  <c:v>158114</c:v>
                </c:pt>
                <c:pt idx="324007">
                  <c:v>158114</c:v>
                </c:pt>
                <c:pt idx="324008">
                  <c:v>158114</c:v>
                </c:pt>
                <c:pt idx="324009">
                  <c:v>158114</c:v>
                </c:pt>
                <c:pt idx="324010">
                  <c:v>158114</c:v>
                </c:pt>
                <c:pt idx="324011">
                  <c:v>158114</c:v>
                </c:pt>
                <c:pt idx="324012">
                  <c:v>158114</c:v>
                </c:pt>
                <c:pt idx="324013">
                  <c:v>158114</c:v>
                </c:pt>
                <c:pt idx="324014">
                  <c:v>158114</c:v>
                </c:pt>
                <c:pt idx="324015">
                  <c:v>158114</c:v>
                </c:pt>
                <c:pt idx="324016">
                  <c:v>158114</c:v>
                </c:pt>
                <c:pt idx="324017">
                  <c:v>158114</c:v>
                </c:pt>
                <c:pt idx="324018">
                  <c:v>158114</c:v>
                </c:pt>
                <c:pt idx="324019">
                  <c:v>158114</c:v>
                </c:pt>
                <c:pt idx="324020">
                  <c:v>158114</c:v>
                </c:pt>
                <c:pt idx="324021">
                  <c:v>158114</c:v>
                </c:pt>
                <c:pt idx="324022">
                  <c:v>158114</c:v>
                </c:pt>
                <c:pt idx="324023">
                  <c:v>158114</c:v>
                </c:pt>
                <c:pt idx="324024">
                  <c:v>158114</c:v>
                </c:pt>
                <c:pt idx="324025">
                  <c:v>158114</c:v>
                </c:pt>
                <c:pt idx="324026">
                  <c:v>158114</c:v>
                </c:pt>
                <c:pt idx="324027">
                  <c:v>158114</c:v>
                </c:pt>
                <c:pt idx="324028">
                  <c:v>158114</c:v>
                </c:pt>
                <c:pt idx="324029">
                  <c:v>158114</c:v>
                </c:pt>
                <c:pt idx="324030">
                  <c:v>158114</c:v>
                </c:pt>
                <c:pt idx="324031">
                  <c:v>158114</c:v>
                </c:pt>
                <c:pt idx="324032">
                  <c:v>158114</c:v>
                </c:pt>
                <c:pt idx="324033">
                  <c:v>158114</c:v>
                </c:pt>
                <c:pt idx="324034">
                  <c:v>158114</c:v>
                </c:pt>
                <c:pt idx="324035">
                  <c:v>158114</c:v>
                </c:pt>
                <c:pt idx="324036">
                  <c:v>158114</c:v>
                </c:pt>
                <c:pt idx="324037">
                  <c:v>158114</c:v>
                </c:pt>
                <c:pt idx="324038">
                  <c:v>158114</c:v>
                </c:pt>
                <c:pt idx="324039">
                  <c:v>158114</c:v>
                </c:pt>
                <c:pt idx="324040">
                  <c:v>158114</c:v>
                </c:pt>
                <c:pt idx="324041">
                  <c:v>158114</c:v>
                </c:pt>
                <c:pt idx="324042">
                  <c:v>158114</c:v>
                </c:pt>
                <c:pt idx="324043">
                  <c:v>158114</c:v>
                </c:pt>
                <c:pt idx="324044">
                  <c:v>158114</c:v>
                </c:pt>
                <c:pt idx="324045">
                  <c:v>158114</c:v>
                </c:pt>
                <c:pt idx="324046">
                  <c:v>158114</c:v>
                </c:pt>
                <c:pt idx="324047">
                  <c:v>158114</c:v>
                </c:pt>
                <c:pt idx="324048">
                  <c:v>158114</c:v>
                </c:pt>
                <c:pt idx="324049">
                  <c:v>158114</c:v>
                </c:pt>
                <c:pt idx="324050">
                  <c:v>158114</c:v>
                </c:pt>
                <c:pt idx="324051">
                  <c:v>158114</c:v>
                </c:pt>
                <c:pt idx="324052">
                  <c:v>158114</c:v>
                </c:pt>
                <c:pt idx="324053">
                  <c:v>158114</c:v>
                </c:pt>
                <c:pt idx="324054">
                  <c:v>158114</c:v>
                </c:pt>
                <c:pt idx="324055">
                  <c:v>158114</c:v>
                </c:pt>
                <c:pt idx="324056">
                  <c:v>158114</c:v>
                </c:pt>
                <c:pt idx="324057">
                  <c:v>158114</c:v>
                </c:pt>
                <c:pt idx="324058">
                  <c:v>158114</c:v>
                </c:pt>
                <c:pt idx="324059">
                  <c:v>158114</c:v>
                </c:pt>
                <c:pt idx="324060">
                  <c:v>158114</c:v>
                </c:pt>
                <c:pt idx="324061">
                  <c:v>158114</c:v>
                </c:pt>
                <c:pt idx="324062">
                  <c:v>158114</c:v>
                </c:pt>
                <c:pt idx="324063">
                  <c:v>158114</c:v>
                </c:pt>
                <c:pt idx="324064">
                  <c:v>158114</c:v>
                </c:pt>
                <c:pt idx="324065">
                  <c:v>158114</c:v>
                </c:pt>
                <c:pt idx="324066">
                  <c:v>158114</c:v>
                </c:pt>
                <c:pt idx="324067">
                  <c:v>158114</c:v>
                </c:pt>
                <c:pt idx="324068">
                  <c:v>158114</c:v>
                </c:pt>
                <c:pt idx="324069">
                  <c:v>158114</c:v>
                </c:pt>
                <c:pt idx="324070">
                  <c:v>158114</c:v>
                </c:pt>
                <c:pt idx="324071">
                  <c:v>158114</c:v>
                </c:pt>
                <c:pt idx="324072">
                  <c:v>158114</c:v>
                </c:pt>
                <c:pt idx="324073">
                  <c:v>158114</c:v>
                </c:pt>
                <c:pt idx="324074">
                  <c:v>158114</c:v>
                </c:pt>
                <c:pt idx="324075">
                  <c:v>158114</c:v>
                </c:pt>
                <c:pt idx="324076">
                  <c:v>158114</c:v>
                </c:pt>
                <c:pt idx="324077">
                  <c:v>158114</c:v>
                </c:pt>
                <c:pt idx="324078">
                  <c:v>158114</c:v>
                </c:pt>
                <c:pt idx="324079">
                  <c:v>158114</c:v>
                </c:pt>
                <c:pt idx="324080">
                  <c:v>158114</c:v>
                </c:pt>
                <c:pt idx="324081">
                  <c:v>158114</c:v>
                </c:pt>
                <c:pt idx="324082">
                  <c:v>158114</c:v>
                </c:pt>
                <c:pt idx="324083">
                  <c:v>158114</c:v>
                </c:pt>
                <c:pt idx="324084">
                  <c:v>158114</c:v>
                </c:pt>
                <c:pt idx="324085">
                  <c:v>158114</c:v>
                </c:pt>
                <c:pt idx="324086">
                  <c:v>158114</c:v>
                </c:pt>
                <c:pt idx="324087">
                  <c:v>158114</c:v>
                </c:pt>
                <c:pt idx="324088">
                  <c:v>158114</c:v>
                </c:pt>
                <c:pt idx="324089">
                  <c:v>158114</c:v>
                </c:pt>
                <c:pt idx="324090">
                  <c:v>158114</c:v>
                </c:pt>
                <c:pt idx="324091">
                  <c:v>158114</c:v>
                </c:pt>
                <c:pt idx="324092">
                  <c:v>158114</c:v>
                </c:pt>
                <c:pt idx="324093">
                  <c:v>158114</c:v>
                </c:pt>
                <c:pt idx="324094">
                  <c:v>158114</c:v>
                </c:pt>
                <c:pt idx="324095">
                  <c:v>158114</c:v>
                </c:pt>
                <c:pt idx="324096">
                  <c:v>158114</c:v>
                </c:pt>
                <c:pt idx="324097">
                  <c:v>158114</c:v>
                </c:pt>
                <c:pt idx="324098">
                  <c:v>158114</c:v>
                </c:pt>
                <c:pt idx="324099">
                  <c:v>158114</c:v>
                </c:pt>
                <c:pt idx="324100">
                  <c:v>158114</c:v>
                </c:pt>
                <c:pt idx="324101">
                  <c:v>158114</c:v>
                </c:pt>
                <c:pt idx="324102">
                  <c:v>158114</c:v>
                </c:pt>
                <c:pt idx="324103">
                  <c:v>158114</c:v>
                </c:pt>
                <c:pt idx="324104">
                  <c:v>158114</c:v>
                </c:pt>
                <c:pt idx="324105">
                  <c:v>158114</c:v>
                </c:pt>
                <c:pt idx="324106">
                  <c:v>158114</c:v>
                </c:pt>
                <c:pt idx="324107">
                  <c:v>158114</c:v>
                </c:pt>
                <c:pt idx="324108">
                  <c:v>158114</c:v>
                </c:pt>
                <c:pt idx="324109">
                  <c:v>158114</c:v>
                </c:pt>
                <c:pt idx="324110">
                  <c:v>158114</c:v>
                </c:pt>
                <c:pt idx="324111">
                  <c:v>158114</c:v>
                </c:pt>
                <c:pt idx="324112">
                  <c:v>158114</c:v>
                </c:pt>
                <c:pt idx="324113">
                  <c:v>158114</c:v>
                </c:pt>
                <c:pt idx="324114">
                  <c:v>158114</c:v>
                </c:pt>
                <c:pt idx="324115">
                  <c:v>158114</c:v>
                </c:pt>
                <c:pt idx="324116">
                  <c:v>158114</c:v>
                </c:pt>
                <c:pt idx="324117">
                  <c:v>158114</c:v>
                </c:pt>
                <c:pt idx="324118">
                  <c:v>158114</c:v>
                </c:pt>
                <c:pt idx="324119">
                  <c:v>158114</c:v>
                </c:pt>
                <c:pt idx="324120">
                  <c:v>158114</c:v>
                </c:pt>
                <c:pt idx="324121">
                  <c:v>158114</c:v>
                </c:pt>
                <c:pt idx="324122">
                  <c:v>158114</c:v>
                </c:pt>
                <c:pt idx="324123">
                  <c:v>158114</c:v>
                </c:pt>
                <c:pt idx="324124">
                  <c:v>158114</c:v>
                </c:pt>
                <c:pt idx="324125">
                  <c:v>158114</c:v>
                </c:pt>
                <c:pt idx="324126">
                  <c:v>158114</c:v>
                </c:pt>
                <c:pt idx="324127">
                  <c:v>158114</c:v>
                </c:pt>
                <c:pt idx="324128">
                  <c:v>158114</c:v>
                </c:pt>
                <c:pt idx="324129">
                  <c:v>158114</c:v>
                </c:pt>
                <c:pt idx="324130">
                  <c:v>158114</c:v>
                </c:pt>
                <c:pt idx="324131">
                  <c:v>158114</c:v>
                </c:pt>
                <c:pt idx="324132">
                  <c:v>158114</c:v>
                </c:pt>
                <c:pt idx="324133">
                  <c:v>158114</c:v>
                </c:pt>
                <c:pt idx="324134">
                  <c:v>158114</c:v>
                </c:pt>
                <c:pt idx="324135">
                  <c:v>158114</c:v>
                </c:pt>
                <c:pt idx="324136">
                  <c:v>158114</c:v>
                </c:pt>
                <c:pt idx="324137">
                  <c:v>158114</c:v>
                </c:pt>
                <c:pt idx="324138">
                  <c:v>158114</c:v>
                </c:pt>
                <c:pt idx="324139">
                  <c:v>158114</c:v>
                </c:pt>
                <c:pt idx="324140">
                  <c:v>158114</c:v>
                </c:pt>
                <c:pt idx="324141">
                  <c:v>158114</c:v>
                </c:pt>
                <c:pt idx="324142">
                  <c:v>158114</c:v>
                </c:pt>
                <c:pt idx="324143">
                  <c:v>158114</c:v>
                </c:pt>
                <c:pt idx="324144">
                  <c:v>158114</c:v>
                </c:pt>
                <c:pt idx="324145">
                  <c:v>158114</c:v>
                </c:pt>
                <c:pt idx="324146">
                  <c:v>158114</c:v>
                </c:pt>
                <c:pt idx="324147">
                  <c:v>158114</c:v>
                </c:pt>
                <c:pt idx="324148">
                  <c:v>158114</c:v>
                </c:pt>
                <c:pt idx="324149">
                  <c:v>158114</c:v>
                </c:pt>
                <c:pt idx="324150">
                  <c:v>158114</c:v>
                </c:pt>
                <c:pt idx="324151">
                  <c:v>158114</c:v>
                </c:pt>
                <c:pt idx="324152">
                  <c:v>158114</c:v>
                </c:pt>
                <c:pt idx="324153">
                  <c:v>158114</c:v>
                </c:pt>
                <c:pt idx="324154">
                  <c:v>158114</c:v>
                </c:pt>
                <c:pt idx="324155">
                  <c:v>158114</c:v>
                </c:pt>
                <c:pt idx="324156">
                  <c:v>158114</c:v>
                </c:pt>
                <c:pt idx="324157">
                  <c:v>158114</c:v>
                </c:pt>
                <c:pt idx="324158">
                  <c:v>158114</c:v>
                </c:pt>
                <c:pt idx="324159">
                  <c:v>158114</c:v>
                </c:pt>
                <c:pt idx="324160">
                  <c:v>158114</c:v>
                </c:pt>
                <c:pt idx="324161">
                  <c:v>158114</c:v>
                </c:pt>
                <c:pt idx="324162">
                  <c:v>158114</c:v>
                </c:pt>
                <c:pt idx="324163">
                  <c:v>158114</c:v>
                </c:pt>
                <c:pt idx="324164">
                  <c:v>158114</c:v>
                </c:pt>
                <c:pt idx="324165">
                  <c:v>158114</c:v>
                </c:pt>
                <c:pt idx="324166">
                  <c:v>158114</c:v>
                </c:pt>
                <c:pt idx="324167">
                  <c:v>158114</c:v>
                </c:pt>
                <c:pt idx="324168">
                  <c:v>158114</c:v>
                </c:pt>
                <c:pt idx="324169">
                  <c:v>158114</c:v>
                </c:pt>
                <c:pt idx="324170">
                  <c:v>158114</c:v>
                </c:pt>
                <c:pt idx="324171">
                  <c:v>158114</c:v>
                </c:pt>
                <c:pt idx="324172">
                  <c:v>158114</c:v>
                </c:pt>
                <c:pt idx="324173">
                  <c:v>158114</c:v>
                </c:pt>
                <c:pt idx="324174">
                  <c:v>158114</c:v>
                </c:pt>
                <c:pt idx="324175">
                  <c:v>158114</c:v>
                </c:pt>
                <c:pt idx="324176">
                  <c:v>158114</c:v>
                </c:pt>
                <c:pt idx="324177">
                  <c:v>158114</c:v>
                </c:pt>
                <c:pt idx="324178">
                  <c:v>158114</c:v>
                </c:pt>
                <c:pt idx="324179">
                  <c:v>158114</c:v>
                </c:pt>
                <c:pt idx="324180">
                  <c:v>158114</c:v>
                </c:pt>
                <c:pt idx="324181">
                  <c:v>158114</c:v>
                </c:pt>
                <c:pt idx="324182">
                  <c:v>158114</c:v>
                </c:pt>
                <c:pt idx="324183">
                  <c:v>158114</c:v>
                </c:pt>
                <c:pt idx="324184">
                  <c:v>158114</c:v>
                </c:pt>
                <c:pt idx="324185">
                  <c:v>158114</c:v>
                </c:pt>
                <c:pt idx="324186">
                  <c:v>158114</c:v>
                </c:pt>
                <c:pt idx="324187">
                  <c:v>158114</c:v>
                </c:pt>
                <c:pt idx="324188">
                  <c:v>158114</c:v>
                </c:pt>
                <c:pt idx="324189">
                  <c:v>158114</c:v>
                </c:pt>
                <c:pt idx="324190">
                  <c:v>158114</c:v>
                </c:pt>
                <c:pt idx="324191">
                  <c:v>158114</c:v>
                </c:pt>
                <c:pt idx="324192">
                  <c:v>158114</c:v>
                </c:pt>
                <c:pt idx="324193">
                  <c:v>158114</c:v>
                </c:pt>
                <c:pt idx="324194">
                  <c:v>158114</c:v>
                </c:pt>
                <c:pt idx="324195">
                  <c:v>158114</c:v>
                </c:pt>
                <c:pt idx="324196">
                  <c:v>158114</c:v>
                </c:pt>
                <c:pt idx="324197">
                  <c:v>158114</c:v>
                </c:pt>
                <c:pt idx="324198">
                  <c:v>158114</c:v>
                </c:pt>
                <c:pt idx="324199">
                  <c:v>158114</c:v>
                </c:pt>
                <c:pt idx="324200">
                  <c:v>158114</c:v>
                </c:pt>
                <c:pt idx="324201">
                  <c:v>158114</c:v>
                </c:pt>
                <c:pt idx="324202">
                  <c:v>158114</c:v>
                </c:pt>
                <c:pt idx="324203">
                  <c:v>158114</c:v>
                </c:pt>
                <c:pt idx="324204">
                  <c:v>158114</c:v>
                </c:pt>
                <c:pt idx="324205">
                  <c:v>158114</c:v>
                </c:pt>
                <c:pt idx="324206">
                  <c:v>158114</c:v>
                </c:pt>
                <c:pt idx="324207">
                  <c:v>158114</c:v>
                </c:pt>
                <c:pt idx="324208">
                  <c:v>158114</c:v>
                </c:pt>
                <c:pt idx="324209">
                  <c:v>158114</c:v>
                </c:pt>
                <c:pt idx="324210">
                  <c:v>158114</c:v>
                </c:pt>
                <c:pt idx="324211">
                  <c:v>158114</c:v>
                </c:pt>
                <c:pt idx="324212">
                  <c:v>158114</c:v>
                </c:pt>
                <c:pt idx="324213">
                  <c:v>158114</c:v>
                </c:pt>
                <c:pt idx="324214">
                  <c:v>158114</c:v>
                </c:pt>
                <c:pt idx="324215">
                  <c:v>158114</c:v>
                </c:pt>
                <c:pt idx="324216">
                  <c:v>158114</c:v>
                </c:pt>
                <c:pt idx="324217">
                  <c:v>158114</c:v>
                </c:pt>
                <c:pt idx="324218">
                  <c:v>158114</c:v>
                </c:pt>
                <c:pt idx="324219">
                  <c:v>158114</c:v>
                </c:pt>
                <c:pt idx="324220">
                  <c:v>158114</c:v>
                </c:pt>
                <c:pt idx="324221">
                  <c:v>158114</c:v>
                </c:pt>
                <c:pt idx="324222">
                  <c:v>158114</c:v>
                </c:pt>
                <c:pt idx="324223">
                  <c:v>158114</c:v>
                </c:pt>
                <c:pt idx="324224">
                  <c:v>158114</c:v>
                </c:pt>
                <c:pt idx="324225">
                  <c:v>158114</c:v>
                </c:pt>
                <c:pt idx="324226">
                  <c:v>158114</c:v>
                </c:pt>
                <c:pt idx="324227">
                  <c:v>158114</c:v>
                </c:pt>
                <c:pt idx="324228">
                  <c:v>158114</c:v>
                </c:pt>
                <c:pt idx="324229">
                  <c:v>158114</c:v>
                </c:pt>
                <c:pt idx="324230">
                  <c:v>158114</c:v>
                </c:pt>
                <c:pt idx="324231">
                  <c:v>158114</c:v>
                </c:pt>
                <c:pt idx="324232">
                  <c:v>158114</c:v>
                </c:pt>
                <c:pt idx="324233">
                  <c:v>158114</c:v>
                </c:pt>
                <c:pt idx="324234">
                  <c:v>158114</c:v>
                </c:pt>
                <c:pt idx="324235">
                  <c:v>158114</c:v>
                </c:pt>
                <c:pt idx="324236">
                  <c:v>158114</c:v>
                </c:pt>
                <c:pt idx="324237">
                  <c:v>158114</c:v>
                </c:pt>
                <c:pt idx="324238">
                  <c:v>158114</c:v>
                </c:pt>
                <c:pt idx="324239">
                  <c:v>158114</c:v>
                </c:pt>
                <c:pt idx="324240">
                  <c:v>158114</c:v>
                </c:pt>
                <c:pt idx="324241">
                  <c:v>158114</c:v>
                </c:pt>
                <c:pt idx="324242">
                  <c:v>158114</c:v>
                </c:pt>
                <c:pt idx="324243">
                  <c:v>158114</c:v>
                </c:pt>
                <c:pt idx="324244">
                  <c:v>158114</c:v>
                </c:pt>
                <c:pt idx="324245">
                  <c:v>158114</c:v>
                </c:pt>
                <c:pt idx="324246">
                  <c:v>158114</c:v>
                </c:pt>
                <c:pt idx="324247">
                  <c:v>158114</c:v>
                </c:pt>
                <c:pt idx="324248">
                  <c:v>158114</c:v>
                </c:pt>
                <c:pt idx="324249">
                  <c:v>158114</c:v>
                </c:pt>
                <c:pt idx="324250">
                  <c:v>158114</c:v>
                </c:pt>
                <c:pt idx="324251">
                  <c:v>158114</c:v>
                </c:pt>
                <c:pt idx="324252">
                  <c:v>158114</c:v>
                </c:pt>
                <c:pt idx="324253">
                  <c:v>158114</c:v>
                </c:pt>
                <c:pt idx="324254">
                  <c:v>158114</c:v>
                </c:pt>
                <c:pt idx="324255">
                  <c:v>158114</c:v>
                </c:pt>
                <c:pt idx="324256">
                  <c:v>158114</c:v>
                </c:pt>
                <c:pt idx="324257">
                  <c:v>158114</c:v>
                </c:pt>
                <c:pt idx="324258">
                  <c:v>158114</c:v>
                </c:pt>
                <c:pt idx="324259">
                  <c:v>158114</c:v>
                </c:pt>
                <c:pt idx="324260">
                  <c:v>158114</c:v>
                </c:pt>
                <c:pt idx="324261">
                  <c:v>158114</c:v>
                </c:pt>
                <c:pt idx="324262">
                  <c:v>158114</c:v>
                </c:pt>
                <c:pt idx="324263">
                  <c:v>158114</c:v>
                </c:pt>
                <c:pt idx="324264">
                  <c:v>158114</c:v>
                </c:pt>
                <c:pt idx="324265">
                  <c:v>158114</c:v>
                </c:pt>
                <c:pt idx="324266">
                  <c:v>158114</c:v>
                </c:pt>
                <c:pt idx="324267">
                  <c:v>158114</c:v>
                </c:pt>
                <c:pt idx="324268">
                  <c:v>158114</c:v>
                </c:pt>
                <c:pt idx="324269">
                  <c:v>158114</c:v>
                </c:pt>
                <c:pt idx="324270">
                  <c:v>158114</c:v>
                </c:pt>
                <c:pt idx="324271">
                  <c:v>158114</c:v>
                </c:pt>
                <c:pt idx="324272">
                  <c:v>158114</c:v>
                </c:pt>
                <c:pt idx="324273">
                  <c:v>158114</c:v>
                </c:pt>
                <c:pt idx="324274">
                  <c:v>158114</c:v>
                </c:pt>
                <c:pt idx="324275">
                  <c:v>158114</c:v>
                </c:pt>
                <c:pt idx="324276">
                  <c:v>158114</c:v>
                </c:pt>
                <c:pt idx="324277">
                  <c:v>158114</c:v>
                </c:pt>
                <c:pt idx="324278">
                  <c:v>158114</c:v>
                </c:pt>
                <c:pt idx="324279">
                  <c:v>158114</c:v>
                </c:pt>
                <c:pt idx="324280">
                  <c:v>158114</c:v>
                </c:pt>
                <c:pt idx="324281">
                  <c:v>158114</c:v>
                </c:pt>
                <c:pt idx="324282">
                  <c:v>158114</c:v>
                </c:pt>
                <c:pt idx="324283">
                  <c:v>158114</c:v>
                </c:pt>
                <c:pt idx="324284">
                  <c:v>158114</c:v>
                </c:pt>
                <c:pt idx="324285">
                  <c:v>158114</c:v>
                </c:pt>
                <c:pt idx="324286">
                  <c:v>158114</c:v>
                </c:pt>
                <c:pt idx="324287">
                  <c:v>158114</c:v>
                </c:pt>
                <c:pt idx="324288">
                  <c:v>158114</c:v>
                </c:pt>
                <c:pt idx="324289">
                  <c:v>158114</c:v>
                </c:pt>
                <c:pt idx="324290">
                  <c:v>158114</c:v>
                </c:pt>
                <c:pt idx="324291">
                  <c:v>158114</c:v>
                </c:pt>
                <c:pt idx="324292">
                  <c:v>158114</c:v>
                </c:pt>
                <c:pt idx="324293">
                  <c:v>158114</c:v>
                </c:pt>
                <c:pt idx="324294">
                  <c:v>158114</c:v>
                </c:pt>
                <c:pt idx="324295">
                  <c:v>158114</c:v>
                </c:pt>
                <c:pt idx="324296">
                  <c:v>158114</c:v>
                </c:pt>
                <c:pt idx="324297">
                  <c:v>158114</c:v>
                </c:pt>
                <c:pt idx="324298">
                  <c:v>158114</c:v>
                </c:pt>
                <c:pt idx="324299">
                  <c:v>158114</c:v>
                </c:pt>
                <c:pt idx="324300">
                  <c:v>158114</c:v>
                </c:pt>
                <c:pt idx="324301">
                  <c:v>158114</c:v>
                </c:pt>
                <c:pt idx="324302">
                  <c:v>158114</c:v>
                </c:pt>
                <c:pt idx="324303">
                  <c:v>158114</c:v>
                </c:pt>
                <c:pt idx="324304">
                  <c:v>158114</c:v>
                </c:pt>
                <c:pt idx="324305">
                  <c:v>158114</c:v>
                </c:pt>
                <c:pt idx="324306">
                  <c:v>158114</c:v>
                </c:pt>
                <c:pt idx="324307">
                  <c:v>158114</c:v>
                </c:pt>
                <c:pt idx="324308">
                  <c:v>158114</c:v>
                </c:pt>
                <c:pt idx="324309">
                  <c:v>158114</c:v>
                </c:pt>
                <c:pt idx="324310">
                  <c:v>158114</c:v>
                </c:pt>
                <c:pt idx="324311">
                  <c:v>158114</c:v>
                </c:pt>
                <c:pt idx="324312">
                  <c:v>158114</c:v>
                </c:pt>
                <c:pt idx="324313">
                  <c:v>158114</c:v>
                </c:pt>
                <c:pt idx="324314">
                  <c:v>158114</c:v>
                </c:pt>
                <c:pt idx="324315">
                  <c:v>158114</c:v>
                </c:pt>
                <c:pt idx="324316">
                  <c:v>158114</c:v>
                </c:pt>
                <c:pt idx="324317">
                  <c:v>158114</c:v>
                </c:pt>
                <c:pt idx="324318">
                  <c:v>158114</c:v>
                </c:pt>
                <c:pt idx="324319">
                  <c:v>158114</c:v>
                </c:pt>
                <c:pt idx="324320">
                  <c:v>158114</c:v>
                </c:pt>
                <c:pt idx="324321">
                  <c:v>158114</c:v>
                </c:pt>
                <c:pt idx="324322">
                  <c:v>158114</c:v>
                </c:pt>
                <c:pt idx="324323">
                  <c:v>158114</c:v>
                </c:pt>
                <c:pt idx="324324">
                  <c:v>158114</c:v>
                </c:pt>
                <c:pt idx="324325">
                  <c:v>158114</c:v>
                </c:pt>
                <c:pt idx="324326">
                  <c:v>158114</c:v>
                </c:pt>
                <c:pt idx="324327">
                  <c:v>158114</c:v>
                </c:pt>
                <c:pt idx="324328">
                  <c:v>158114</c:v>
                </c:pt>
                <c:pt idx="324329">
                  <c:v>158114</c:v>
                </c:pt>
                <c:pt idx="324330">
                  <c:v>158114</c:v>
                </c:pt>
                <c:pt idx="324331">
                  <c:v>158114</c:v>
                </c:pt>
                <c:pt idx="324332">
                  <c:v>158114</c:v>
                </c:pt>
                <c:pt idx="324333">
                  <c:v>158114</c:v>
                </c:pt>
                <c:pt idx="324334">
                  <c:v>158114</c:v>
                </c:pt>
                <c:pt idx="324335">
                  <c:v>158114</c:v>
                </c:pt>
                <c:pt idx="324336">
                  <c:v>158114</c:v>
                </c:pt>
                <c:pt idx="324337">
                  <c:v>158114</c:v>
                </c:pt>
                <c:pt idx="324338">
                  <c:v>158114</c:v>
                </c:pt>
                <c:pt idx="324339">
                  <c:v>158114</c:v>
                </c:pt>
                <c:pt idx="324340">
                  <c:v>158114</c:v>
                </c:pt>
                <c:pt idx="324341">
                  <c:v>158114</c:v>
                </c:pt>
                <c:pt idx="324342">
                  <c:v>158114</c:v>
                </c:pt>
                <c:pt idx="324343">
                  <c:v>158114</c:v>
                </c:pt>
                <c:pt idx="324344">
                  <c:v>158114</c:v>
                </c:pt>
                <c:pt idx="324345">
                  <c:v>158114</c:v>
                </c:pt>
                <c:pt idx="324346">
                  <c:v>158114</c:v>
                </c:pt>
                <c:pt idx="324347">
                  <c:v>158114</c:v>
                </c:pt>
                <c:pt idx="324348">
                  <c:v>158114</c:v>
                </c:pt>
                <c:pt idx="324349">
                  <c:v>158114</c:v>
                </c:pt>
                <c:pt idx="324350">
                  <c:v>158114</c:v>
                </c:pt>
                <c:pt idx="324351">
                  <c:v>158114</c:v>
                </c:pt>
                <c:pt idx="324352">
                  <c:v>158114</c:v>
                </c:pt>
                <c:pt idx="324353">
                  <c:v>158114</c:v>
                </c:pt>
                <c:pt idx="324354">
                  <c:v>158114</c:v>
                </c:pt>
                <c:pt idx="324355">
                  <c:v>158114</c:v>
                </c:pt>
                <c:pt idx="324356">
                  <c:v>158114</c:v>
                </c:pt>
                <c:pt idx="324357">
                  <c:v>158114</c:v>
                </c:pt>
                <c:pt idx="324358">
                  <c:v>158114</c:v>
                </c:pt>
                <c:pt idx="324359">
                  <c:v>158114</c:v>
                </c:pt>
                <c:pt idx="324360">
                  <c:v>158114</c:v>
                </c:pt>
                <c:pt idx="324361">
                  <c:v>158114</c:v>
                </c:pt>
                <c:pt idx="324362">
                  <c:v>158114</c:v>
                </c:pt>
                <c:pt idx="324363">
                  <c:v>158114</c:v>
                </c:pt>
                <c:pt idx="324364">
                  <c:v>158114</c:v>
                </c:pt>
                <c:pt idx="324365">
                  <c:v>158114</c:v>
                </c:pt>
                <c:pt idx="324366">
                  <c:v>158114</c:v>
                </c:pt>
                <c:pt idx="324367">
                  <c:v>158114</c:v>
                </c:pt>
                <c:pt idx="324368">
                  <c:v>158114</c:v>
                </c:pt>
                <c:pt idx="324369">
                  <c:v>158114</c:v>
                </c:pt>
                <c:pt idx="324370">
                  <c:v>158114</c:v>
                </c:pt>
                <c:pt idx="324371">
                  <c:v>158114</c:v>
                </c:pt>
                <c:pt idx="324372">
                  <c:v>158114</c:v>
                </c:pt>
                <c:pt idx="324373">
                  <c:v>158114</c:v>
                </c:pt>
                <c:pt idx="324374">
                  <c:v>158114</c:v>
                </c:pt>
                <c:pt idx="324375">
                  <c:v>158114</c:v>
                </c:pt>
                <c:pt idx="324376">
                  <c:v>158114</c:v>
                </c:pt>
                <c:pt idx="324377">
                  <c:v>158114</c:v>
                </c:pt>
                <c:pt idx="324378">
                  <c:v>158114</c:v>
                </c:pt>
                <c:pt idx="324379">
                  <c:v>158114</c:v>
                </c:pt>
                <c:pt idx="324380">
                  <c:v>158114</c:v>
                </c:pt>
                <c:pt idx="324381">
                  <c:v>158114</c:v>
                </c:pt>
                <c:pt idx="324382">
                  <c:v>158114</c:v>
                </c:pt>
                <c:pt idx="324383">
                  <c:v>158114</c:v>
                </c:pt>
                <c:pt idx="324384">
                  <c:v>158114</c:v>
                </c:pt>
                <c:pt idx="324385">
                  <c:v>158114</c:v>
                </c:pt>
                <c:pt idx="324386">
                  <c:v>158114</c:v>
                </c:pt>
                <c:pt idx="324387">
                  <c:v>158114</c:v>
                </c:pt>
                <c:pt idx="324388">
                  <c:v>158114</c:v>
                </c:pt>
                <c:pt idx="324389">
                  <c:v>158114</c:v>
                </c:pt>
                <c:pt idx="324390">
                  <c:v>158114</c:v>
                </c:pt>
                <c:pt idx="324391">
                  <c:v>158114</c:v>
                </c:pt>
                <c:pt idx="324392">
                  <c:v>158114</c:v>
                </c:pt>
                <c:pt idx="324393">
                  <c:v>158114</c:v>
                </c:pt>
                <c:pt idx="324394">
                  <c:v>158114</c:v>
                </c:pt>
                <c:pt idx="324395">
                  <c:v>158114</c:v>
                </c:pt>
                <c:pt idx="324396">
                  <c:v>158114</c:v>
                </c:pt>
                <c:pt idx="324397">
                  <c:v>158114</c:v>
                </c:pt>
                <c:pt idx="324398">
                  <c:v>158114</c:v>
                </c:pt>
                <c:pt idx="324399">
                  <c:v>158114</c:v>
                </c:pt>
                <c:pt idx="324400">
                  <c:v>158114</c:v>
                </c:pt>
                <c:pt idx="324401">
                  <c:v>158114</c:v>
                </c:pt>
                <c:pt idx="324402">
                  <c:v>158114</c:v>
                </c:pt>
                <c:pt idx="324403">
                  <c:v>158114</c:v>
                </c:pt>
                <c:pt idx="324404">
                  <c:v>158114</c:v>
                </c:pt>
                <c:pt idx="324405">
                  <c:v>158114</c:v>
                </c:pt>
                <c:pt idx="324406">
                  <c:v>158114</c:v>
                </c:pt>
                <c:pt idx="324407">
                  <c:v>158114</c:v>
                </c:pt>
                <c:pt idx="324408">
                  <c:v>158114</c:v>
                </c:pt>
                <c:pt idx="324409">
                  <c:v>158114</c:v>
                </c:pt>
                <c:pt idx="324410">
                  <c:v>158114</c:v>
                </c:pt>
                <c:pt idx="324411">
                  <c:v>158114</c:v>
                </c:pt>
                <c:pt idx="324412">
                  <c:v>158114</c:v>
                </c:pt>
                <c:pt idx="324413">
                  <c:v>158114</c:v>
                </c:pt>
                <c:pt idx="324414">
                  <c:v>158114</c:v>
                </c:pt>
                <c:pt idx="324415">
                  <c:v>158114</c:v>
                </c:pt>
                <c:pt idx="324416">
                  <c:v>158114</c:v>
                </c:pt>
                <c:pt idx="324417">
                  <c:v>158114</c:v>
                </c:pt>
                <c:pt idx="324418">
                  <c:v>158114</c:v>
                </c:pt>
                <c:pt idx="324419">
                  <c:v>158114</c:v>
                </c:pt>
                <c:pt idx="324420">
                  <c:v>158114</c:v>
                </c:pt>
                <c:pt idx="324421">
                  <c:v>158114</c:v>
                </c:pt>
                <c:pt idx="324422">
                  <c:v>158114</c:v>
                </c:pt>
                <c:pt idx="324423">
                  <c:v>158114</c:v>
                </c:pt>
                <c:pt idx="324424">
                  <c:v>158114</c:v>
                </c:pt>
                <c:pt idx="324425">
                  <c:v>158114</c:v>
                </c:pt>
                <c:pt idx="324426">
                  <c:v>158114</c:v>
                </c:pt>
                <c:pt idx="324427">
                  <c:v>158114</c:v>
                </c:pt>
                <c:pt idx="324428">
                  <c:v>158114</c:v>
                </c:pt>
                <c:pt idx="324429">
                  <c:v>158114</c:v>
                </c:pt>
                <c:pt idx="324430">
                  <c:v>158114</c:v>
                </c:pt>
                <c:pt idx="324431">
                  <c:v>158114</c:v>
                </c:pt>
                <c:pt idx="324432">
                  <c:v>158114</c:v>
                </c:pt>
                <c:pt idx="324433">
                  <c:v>158114</c:v>
                </c:pt>
                <c:pt idx="324434">
                  <c:v>158114</c:v>
                </c:pt>
                <c:pt idx="324435">
                  <c:v>158114</c:v>
                </c:pt>
                <c:pt idx="324436">
                  <c:v>158114</c:v>
                </c:pt>
                <c:pt idx="324437">
                  <c:v>158114</c:v>
                </c:pt>
                <c:pt idx="324438">
                  <c:v>158114</c:v>
                </c:pt>
                <c:pt idx="324439">
                  <c:v>158114</c:v>
                </c:pt>
                <c:pt idx="324440">
                  <c:v>158114</c:v>
                </c:pt>
                <c:pt idx="324441">
                  <c:v>158114</c:v>
                </c:pt>
                <c:pt idx="324442">
                  <c:v>158114</c:v>
                </c:pt>
                <c:pt idx="324443">
                  <c:v>158114</c:v>
                </c:pt>
                <c:pt idx="324444">
                  <c:v>158114</c:v>
                </c:pt>
                <c:pt idx="324445">
                  <c:v>158114</c:v>
                </c:pt>
                <c:pt idx="324446">
                  <c:v>158114</c:v>
                </c:pt>
                <c:pt idx="324447">
                  <c:v>158114</c:v>
                </c:pt>
                <c:pt idx="324448">
                  <c:v>158114</c:v>
                </c:pt>
                <c:pt idx="324449">
                  <c:v>158114</c:v>
                </c:pt>
                <c:pt idx="324450">
                  <c:v>158114</c:v>
                </c:pt>
                <c:pt idx="324451">
                  <c:v>158114</c:v>
                </c:pt>
                <c:pt idx="324452">
                  <c:v>158114</c:v>
                </c:pt>
                <c:pt idx="324453">
                  <c:v>158114</c:v>
                </c:pt>
                <c:pt idx="324454">
                  <c:v>158114</c:v>
                </c:pt>
                <c:pt idx="324455">
                  <c:v>158114</c:v>
                </c:pt>
                <c:pt idx="324456">
                  <c:v>158114</c:v>
                </c:pt>
                <c:pt idx="324457">
                  <c:v>158114</c:v>
                </c:pt>
                <c:pt idx="324458">
                  <c:v>158114</c:v>
                </c:pt>
                <c:pt idx="324459">
                  <c:v>158114</c:v>
                </c:pt>
                <c:pt idx="324460">
                  <c:v>158114</c:v>
                </c:pt>
                <c:pt idx="324461">
                  <c:v>158114</c:v>
                </c:pt>
                <c:pt idx="324462">
                  <c:v>158114</c:v>
                </c:pt>
                <c:pt idx="324463">
                  <c:v>158114</c:v>
                </c:pt>
                <c:pt idx="324464">
                  <c:v>158114</c:v>
                </c:pt>
                <c:pt idx="324465">
                  <c:v>158114</c:v>
                </c:pt>
                <c:pt idx="324466">
                  <c:v>158114</c:v>
                </c:pt>
                <c:pt idx="324467">
                  <c:v>158114</c:v>
                </c:pt>
                <c:pt idx="324468">
                  <c:v>158114</c:v>
                </c:pt>
                <c:pt idx="324469">
                  <c:v>158114</c:v>
                </c:pt>
                <c:pt idx="324470">
                  <c:v>158114</c:v>
                </c:pt>
                <c:pt idx="324471">
                  <c:v>158114</c:v>
                </c:pt>
                <c:pt idx="324472">
                  <c:v>158114</c:v>
                </c:pt>
                <c:pt idx="324473">
                  <c:v>158114</c:v>
                </c:pt>
                <c:pt idx="324474">
                  <c:v>158114</c:v>
                </c:pt>
                <c:pt idx="324475">
                  <c:v>158114</c:v>
                </c:pt>
                <c:pt idx="324476">
                  <c:v>158114</c:v>
                </c:pt>
                <c:pt idx="324477">
                  <c:v>158114</c:v>
                </c:pt>
                <c:pt idx="324478">
                  <c:v>158114</c:v>
                </c:pt>
                <c:pt idx="324479">
                  <c:v>158114</c:v>
                </c:pt>
                <c:pt idx="324480">
                  <c:v>158114</c:v>
                </c:pt>
                <c:pt idx="324481">
                  <c:v>158114</c:v>
                </c:pt>
                <c:pt idx="324482">
                  <c:v>158114</c:v>
                </c:pt>
                <c:pt idx="324483">
                  <c:v>158114</c:v>
                </c:pt>
                <c:pt idx="324484">
                  <c:v>158114</c:v>
                </c:pt>
                <c:pt idx="324485">
                  <c:v>158114</c:v>
                </c:pt>
                <c:pt idx="324486">
                  <c:v>158114</c:v>
                </c:pt>
                <c:pt idx="324487">
                  <c:v>158114</c:v>
                </c:pt>
                <c:pt idx="324488">
                  <c:v>158114</c:v>
                </c:pt>
                <c:pt idx="324489">
                  <c:v>158114</c:v>
                </c:pt>
                <c:pt idx="324490">
                  <c:v>158114</c:v>
                </c:pt>
                <c:pt idx="324491">
                  <c:v>158114</c:v>
                </c:pt>
                <c:pt idx="324492">
                  <c:v>158114</c:v>
                </c:pt>
                <c:pt idx="324493">
                  <c:v>158114</c:v>
                </c:pt>
                <c:pt idx="324494">
                  <c:v>158114</c:v>
                </c:pt>
                <c:pt idx="324495">
                  <c:v>158114</c:v>
                </c:pt>
                <c:pt idx="324496">
                  <c:v>158114</c:v>
                </c:pt>
                <c:pt idx="324497">
                  <c:v>158114</c:v>
                </c:pt>
                <c:pt idx="324498">
                  <c:v>158114</c:v>
                </c:pt>
                <c:pt idx="324499">
                  <c:v>158114</c:v>
                </c:pt>
                <c:pt idx="324500">
                  <c:v>158114</c:v>
                </c:pt>
                <c:pt idx="324501">
                  <c:v>158114</c:v>
                </c:pt>
                <c:pt idx="324502">
                  <c:v>158114</c:v>
                </c:pt>
                <c:pt idx="324503">
                  <c:v>158114</c:v>
                </c:pt>
                <c:pt idx="324504">
                  <c:v>158114</c:v>
                </c:pt>
                <c:pt idx="324505">
                  <c:v>158114</c:v>
                </c:pt>
                <c:pt idx="324506">
                  <c:v>158114</c:v>
                </c:pt>
                <c:pt idx="324507">
                  <c:v>158114</c:v>
                </c:pt>
                <c:pt idx="324508">
                  <c:v>158114</c:v>
                </c:pt>
                <c:pt idx="324509">
                  <c:v>158114</c:v>
                </c:pt>
                <c:pt idx="324510">
                  <c:v>158114</c:v>
                </c:pt>
                <c:pt idx="324511">
                  <c:v>158114</c:v>
                </c:pt>
                <c:pt idx="324512">
                  <c:v>158114</c:v>
                </c:pt>
                <c:pt idx="324513">
                  <c:v>158114</c:v>
                </c:pt>
                <c:pt idx="324514">
                  <c:v>158114</c:v>
                </c:pt>
                <c:pt idx="324515">
                  <c:v>158114</c:v>
                </c:pt>
                <c:pt idx="324516">
                  <c:v>158114</c:v>
                </c:pt>
                <c:pt idx="324517">
                  <c:v>158114</c:v>
                </c:pt>
                <c:pt idx="324518">
                  <c:v>158114</c:v>
                </c:pt>
                <c:pt idx="324519">
                  <c:v>158114</c:v>
                </c:pt>
                <c:pt idx="324520">
                  <c:v>158114</c:v>
                </c:pt>
                <c:pt idx="324521">
                  <c:v>158114</c:v>
                </c:pt>
                <c:pt idx="324522">
                  <c:v>158114</c:v>
                </c:pt>
                <c:pt idx="324523">
                  <c:v>158114</c:v>
                </c:pt>
                <c:pt idx="324524">
                  <c:v>158114</c:v>
                </c:pt>
                <c:pt idx="324525">
                  <c:v>158114</c:v>
                </c:pt>
                <c:pt idx="324526">
                  <c:v>158114</c:v>
                </c:pt>
                <c:pt idx="324527">
                  <c:v>158114</c:v>
                </c:pt>
                <c:pt idx="324528">
                  <c:v>158114</c:v>
                </c:pt>
                <c:pt idx="324529">
                  <c:v>158114</c:v>
                </c:pt>
                <c:pt idx="324530">
                  <c:v>158114</c:v>
                </c:pt>
                <c:pt idx="324531">
                  <c:v>158114</c:v>
                </c:pt>
                <c:pt idx="324532">
                  <c:v>158114</c:v>
                </c:pt>
                <c:pt idx="324533">
                  <c:v>158114</c:v>
                </c:pt>
                <c:pt idx="324534">
                  <c:v>158114</c:v>
                </c:pt>
                <c:pt idx="324535">
                  <c:v>158114</c:v>
                </c:pt>
                <c:pt idx="324536">
                  <c:v>158114</c:v>
                </c:pt>
                <c:pt idx="324537">
                  <c:v>158114</c:v>
                </c:pt>
                <c:pt idx="324538">
                  <c:v>158114</c:v>
                </c:pt>
                <c:pt idx="324539">
                  <c:v>158114</c:v>
                </c:pt>
                <c:pt idx="324540">
                  <c:v>158114</c:v>
                </c:pt>
                <c:pt idx="324541">
                  <c:v>158114</c:v>
                </c:pt>
                <c:pt idx="324542">
                  <c:v>158114</c:v>
                </c:pt>
                <c:pt idx="324543">
                  <c:v>158114</c:v>
                </c:pt>
                <c:pt idx="324544">
                  <c:v>158114</c:v>
                </c:pt>
                <c:pt idx="324545">
                  <c:v>158114</c:v>
                </c:pt>
                <c:pt idx="324546">
                  <c:v>158114</c:v>
                </c:pt>
                <c:pt idx="324547">
                  <c:v>158114</c:v>
                </c:pt>
                <c:pt idx="324548">
                  <c:v>158114</c:v>
                </c:pt>
                <c:pt idx="324549">
                  <c:v>158114</c:v>
                </c:pt>
                <c:pt idx="324550">
                  <c:v>158114</c:v>
                </c:pt>
                <c:pt idx="324551">
                  <c:v>158114</c:v>
                </c:pt>
                <c:pt idx="324552">
                  <c:v>158114</c:v>
                </c:pt>
                <c:pt idx="324553">
                  <c:v>158114</c:v>
                </c:pt>
                <c:pt idx="324554">
                  <c:v>158114</c:v>
                </c:pt>
                <c:pt idx="324555">
                  <c:v>158114</c:v>
                </c:pt>
                <c:pt idx="324556">
                  <c:v>158114</c:v>
                </c:pt>
                <c:pt idx="324557">
                  <c:v>158114</c:v>
                </c:pt>
                <c:pt idx="324558">
                  <c:v>158114</c:v>
                </c:pt>
                <c:pt idx="324559">
                  <c:v>158114</c:v>
                </c:pt>
                <c:pt idx="324560">
                  <c:v>158114</c:v>
                </c:pt>
                <c:pt idx="324561">
                  <c:v>158114</c:v>
                </c:pt>
                <c:pt idx="324562">
                  <c:v>158114</c:v>
                </c:pt>
                <c:pt idx="324563">
                  <c:v>158114</c:v>
                </c:pt>
                <c:pt idx="324564">
                  <c:v>158114</c:v>
                </c:pt>
                <c:pt idx="324565">
                  <c:v>158114</c:v>
                </c:pt>
                <c:pt idx="324566">
                  <c:v>158114</c:v>
                </c:pt>
                <c:pt idx="324567">
                  <c:v>158114</c:v>
                </c:pt>
                <c:pt idx="324568">
                  <c:v>158114</c:v>
                </c:pt>
                <c:pt idx="324569">
                  <c:v>158114</c:v>
                </c:pt>
                <c:pt idx="324570">
                  <c:v>158114</c:v>
                </c:pt>
                <c:pt idx="324571">
                  <c:v>158114</c:v>
                </c:pt>
                <c:pt idx="324572">
                  <c:v>158114</c:v>
                </c:pt>
                <c:pt idx="324573">
                  <c:v>158114</c:v>
                </c:pt>
                <c:pt idx="324574">
                  <c:v>158114</c:v>
                </c:pt>
                <c:pt idx="324575">
                  <c:v>158114</c:v>
                </c:pt>
                <c:pt idx="324576">
                  <c:v>158114</c:v>
                </c:pt>
                <c:pt idx="324577">
                  <c:v>158114</c:v>
                </c:pt>
                <c:pt idx="324578">
                  <c:v>158114</c:v>
                </c:pt>
                <c:pt idx="324579">
                  <c:v>158114</c:v>
                </c:pt>
                <c:pt idx="324580">
                  <c:v>158114</c:v>
                </c:pt>
                <c:pt idx="324581">
                  <c:v>158114</c:v>
                </c:pt>
                <c:pt idx="324582">
                  <c:v>158114</c:v>
                </c:pt>
                <c:pt idx="324583">
                  <c:v>158114</c:v>
                </c:pt>
                <c:pt idx="324584">
                  <c:v>158114</c:v>
                </c:pt>
                <c:pt idx="324585">
                  <c:v>158114</c:v>
                </c:pt>
                <c:pt idx="324586">
                  <c:v>158114</c:v>
                </c:pt>
                <c:pt idx="324587">
                  <c:v>158114</c:v>
                </c:pt>
                <c:pt idx="324588">
                  <c:v>158114</c:v>
                </c:pt>
                <c:pt idx="324589">
                  <c:v>158114</c:v>
                </c:pt>
                <c:pt idx="324590">
                  <c:v>158114</c:v>
                </c:pt>
                <c:pt idx="324591">
                  <c:v>158114</c:v>
                </c:pt>
                <c:pt idx="324592">
                  <c:v>158114</c:v>
                </c:pt>
                <c:pt idx="324593">
                  <c:v>158114</c:v>
                </c:pt>
                <c:pt idx="324594">
                  <c:v>158114</c:v>
                </c:pt>
                <c:pt idx="324595">
                  <c:v>158114</c:v>
                </c:pt>
                <c:pt idx="324596">
                  <c:v>158114</c:v>
                </c:pt>
                <c:pt idx="324597">
                  <c:v>158114</c:v>
                </c:pt>
                <c:pt idx="324598">
                  <c:v>158114</c:v>
                </c:pt>
                <c:pt idx="324599">
                  <c:v>158114</c:v>
                </c:pt>
                <c:pt idx="324600">
                  <c:v>158114</c:v>
                </c:pt>
                <c:pt idx="324601">
                  <c:v>158114</c:v>
                </c:pt>
                <c:pt idx="324602">
                  <c:v>158114</c:v>
                </c:pt>
                <c:pt idx="324603">
                  <c:v>158114</c:v>
                </c:pt>
                <c:pt idx="324604">
                  <c:v>158114</c:v>
                </c:pt>
                <c:pt idx="324605">
                  <c:v>158114</c:v>
                </c:pt>
                <c:pt idx="324606">
                  <c:v>158114</c:v>
                </c:pt>
                <c:pt idx="324607">
                  <c:v>158114</c:v>
                </c:pt>
                <c:pt idx="324608">
                  <c:v>158114</c:v>
                </c:pt>
                <c:pt idx="324609">
                  <c:v>158114</c:v>
                </c:pt>
                <c:pt idx="324610">
                  <c:v>158114</c:v>
                </c:pt>
                <c:pt idx="324611">
                  <c:v>158114</c:v>
                </c:pt>
                <c:pt idx="324612">
                  <c:v>158114</c:v>
                </c:pt>
                <c:pt idx="324613">
                  <c:v>158114</c:v>
                </c:pt>
                <c:pt idx="324614">
                  <c:v>158114</c:v>
                </c:pt>
                <c:pt idx="324615">
                  <c:v>158114</c:v>
                </c:pt>
                <c:pt idx="324616">
                  <c:v>158114</c:v>
                </c:pt>
                <c:pt idx="324617">
                  <c:v>158114</c:v>
                </c:pt>
                <c:pt idx="324618">
                  <c:v>158114</c:v>
                </c:pt>
                <c:pt idx="324619">
                  <c:v>158114</c:v>
                </c:pt>
                <c:pt idx="324620">
                  <c:v>158114</c:v>
                </c:pt>
                <c:pt idx="324621">
                  <c:v>158114</c:v>
                </c:pt>
                <c:pt idx="324622">
                  <c:v>158114</c:v>
                </c:pt>
                <c:pt idx="324623">
                  <c:v>158114</c:v>
                </c:pt>
                <c:pt idx="324624">
                  <c:v>158114</c:v>
                </c:pt>
                <c:pt idx="324625">
                  <c:v>158114</c:v>
                </c:pt>
                <c:pt idx="324626">
                  <c:v>158114</c:v>
                </c:pt>
                <c:pt idx="324627">
                  <c:v>158114</c:v>
                </c:pt>
                <c:pt idx="324628">
                  <c:v>158114</c:v>
                </c:pt>
                <c:pt idx="324629">
                  <c:v>158114</c:v>
                </c:pt>
                <c:pt idx="324630">
                  <c:v>158114</c:v>
                </c:pt>
                <c:pt idx="324631">
                  <c:v>158114</c:v>
                </c:pt>
                <c:pt idx="324632">
                  <c:v>158114</c:v>
                </c:pt>
                <c:pt idx="324633">
                  <c:v>158114</c:v>
                </c:pt>
                <c:pt idx="324634">
                  <c:v>158114</c:v>
                </c:pt>
                <c:pt idx="324635">
                  <c:v>158114</c:v>
                </c:pt>
                <c:pt idx="324636">
                  <c:v>158114</c:v>
                </c:pt>
                <c:pt idx="324637">
                  <c:v>158114</c:v>
                </c:pt>
                <c:pt idx="324638">
                  <c:v>158114</c:v>
                </c:pt>
                <c:pt idx="324639">
                  <c:v>158114</c:v>
                </c:pt>
                <c:pt idx="324640">
                  <c:v>158114</c:v>
                </c:pt>
                <c:pt idx="324641">
                  <c:v>158114</c:v>
                </c:pt>
                <c:pt idx="324642">
                  <c:v>158114</c:v>
                </c:pt>
                <c:pt idx="324643">
                  <c:v>158114</c:v>
                </c:pt>
                <c:pt idx="324644">
                  <c:v>158114</c:v>
                </c:pt>
                <c:pt idx="324645">
                  <c:v>158114</c:v>
                </c:pt>
                <c:pt idx="324646">
                  <c:v>158114</c:v>
                </c:pt>
                <c:pt idx="324647">
                  <c:v>158114</c:v>
                </c:pt>
                <c:pt idx="324648">
                  <c:v>158114</c:v>
                </c:pt>
                <c:pt idx="324649">
                  <c:v>158114</c:v>
                </c:pt>
                <c:pt idx="324650">
                  <c:v>158114</c:v>
                </c:pt>
                <c:pt idx="324651">
                  <c:v>158114</c:v>
                </c:pt>
                <c:pt idx="324652">
                  <c:v>158114</c:v>
                </c:pt>
                <c:pt idx="324653">
                  <c:v>158114</c:v>
                </c:pt>
                <c:pt idx="324654">
                  <c:v>158114</c:v>
                </c:pt>
                <c:pt idx="324655">
                  <c:v>158114</c:v>
                </c:pt>
                <c:pt idx="324656">
                  <c:v>158114</c:v>
                </c:pt>
                <c:pt idx="324657">
                  <c:v>158114</c:v>
                </c:pt>
                <c:pt idx="324658">
                  <c:v>158114</c:v>
                </c:pt>
                <c:pt idx="324659">
                  <c:v>158114</c:v>
                </c:pt>
                <c:pt idx="324660">
                  <c:v>158114</c:v>
                </c:pt>
                <c:pt idx="324661">
                  <c:v>158114</c:v>
                </c:pt>
                <c:pt idx="324662">
                  <c:v>158114</c:v>
                </c:pt>
                <c:pt idx="324663">
                  <c:v>158114</c:v>
                </c:pt>
                <c:pt idx="324664">
                  <c:v>158114</c:v>
                </c:pt>
                <c:pt idx="324665">
                  <c:v>158114</c:v>
                </c:pt>
                <c:pt idx="324666">
                  <c:v>158114</c:v>
                </c:pt>
                <c:pt idx="324667">
                  <c:v>158114</c:v>
                </c:pt>
                <c:pt idx="324668">
                  <c:v>158114</c:v>
                </c:pt>
                <c:pt idx="324669">
                  <c:v>158114</c:v>
                </c:pt>
                <c:pt idx="324670">
                  <c:v>158114</c:v>
                </c:pt>
                <c:pt idx="324671">
                  <c:v>158114</c:v>
                </c:pt>
                <c:pt idx="324672">
                  <c:v>158114</c:v>
                </c:pt>
                <c:pt idx="324673">
                  <c:v>158114</c:v>
                </c:pt>
                <c:pt idx="324674">
                  <c:v>158114</c:v>
                </c:pt>
                <c:pt idx="324675">
                  <c:v>158114</c:v>
                </c:pt>
                <c:pt idx="324676">
                  <c:v>158114</c:v>
                </c:pt>
                <c:pt idx="324677">
                  <c:v>158114</c:v>
                </c:pt>
                <c:pt idx="324678">
                  <c:v>158114</c:v>
                </c:pt>
                <c:pt idx="324679">
                  <c:v>158114</c:v>
                </c:pt>
                <c:pt idx="324680">
                  <c:v>158114</c:v>
                </c:pt>
                <c:pt idx="324681">
                  <c:v>158114</c:v>
                </c:pt>
                <c:pt idx="324682">
                  <c:v>158114</c:v>
                </c:pt>
                <c:pt idx="324683">
                  <c:v>158114</c:v>
                </c:pt>
                <c:pt idx="324684">
                  <c:v>158114</c:v>
                </c:pt>
                <c:pt idx="324685">
                  <c:v>158114</c:v>
                </c:pt>
                <c:pt idx="324686">
                  <c:v>158114</c:v>
                </c:pt>
                <c:pt idx="324687">
                  <c:v>158114</c:v>
                </c:pt>
                <c:pt idx="324688">
                  <c:v>158114</c:v>
                </c:pt>
                <c:pt idx="324689">
                  <c:v>158114</c:v>
                </c:pt>
                <c:pt idx="324690">
                  <c:v>158114</c:v>
                </c:pt>
                <c:pt idx="324691">
                  <c:v>158114</c:v>
                </c:pt>
                <c:pt idx="324692">
                  <c:v>158114</c:v>
                </c:pt>
                <c:pt idx="324693">
                  <c:v>158114</c:v>
                </c:pt>
                <c:pt idx="324694">
                  <c:v>158114</c:v>
                </c:pt>
                <c:pt idx="324695">
                  <c:v>158114</c:v>
                </c:pt>
                <c:pt idx="324696">
                  <c:v>158114</c:v>
                </c:pt>
                <c:pt idx="324697">
                  <c:v>158114</c:v>
                </c:pt>
                <c:pt idx="324698">
                  <c:v>158114</c:v>
                </c:pt>
                <c:pt idx="324699">
                  <c:v>158114</c:v>
                </c:pt>
                <c:pt idx="324700">
                  <c:v>158114</c:v>
                </c:pt>
                <c:pt idx="324701">
                  <c:v>158114</c:v>
                </c:pt>
                <c:pt idx="324702">
                  <c:v>158114</c:v>
                </c:pt>
                <c:pt idx="324703">
                  <c:v>158114</c:v>
                </c:pt>
                <c:pt idx="324704">
                  <c:v>158114</c:v>
                </c:pt>
                <c:pt idx="324705">
                  <c:v>158114</c:v>
                </c:pt>
                <c:pt idx="324706">
                  <c:v>158114</c:v>
                </c:pt>
                <c:pt idx="324707">
                  <c:v>158114</c:v>
                </c:pt>
                <c:pt idx="324708">
                  <c:v>158114</c:v>
                </c:pt>
                <c:pt idx="324709">
                  <c:v>158114</c:v>
                </c:pt>
                <c:pt idx="324710">
                  <c:v>158114</c:v>
                </c:pt>
                <c:pt idx="324711">
                  <c:v>158114</c:v>
                </c:pt>
                <c:pt idx="324712">
                  <c:v>158114</c:v>
                </c:pt>
                <c:pt idx="324713">
                  <c:v>158114</c:v>
                </c:pt>
                <c:pt idx="324714">
                  <c:v>158114</c:v>
                </c:pt>
                <c:pt idx="324715">
                  <c:v>158114</c:v>
                </c:pt>
                <c:pt idx="324716">
                  <c:v>158114</c:v>
                </c:pt>
                <c:pt idx="324717">
                  <c:v>158114</c:v>
                </c:pt>
                <c:pt idx="324718">
                  <c:v>158114</c:v>
                </c:pt>
                <c:pt idx="324719">
                  <c:v>158114</c:v>
                </c:pt>
                <c:pt idx="324720">
                  <c:v>158114</c:v>
                </c:pt>
                <c:pt idx="324721">
                  <c:v>158114</c:v>
                </c:pt>
                <c:pt idx="324722">
                  <c:v>158114</c:v>
                </c:pt>
                <c:pt idx="324723">
                  <c:v>158114</c:v>
                </c:pt>
                <c:pt idx="324724">
                  <c:v>158114</c:v>
                </c:pt>
                <c:pt idx="324725">
                  <c:v>158114</c:v>
                </c:pt>
                <c:pt idx="324726">
                  <c:v>158114</c:v>
                </c:pt>
                <c:pt idx="324727">
                  <c:v>158114</c:v>
                </c:pt>
                <c:pt idx="324728">
                  <c:v>158114</c:v>
                </c:pt>
                <c:pt idx="324729">
                  <c:v>158114</c:v>
                </c:pt>
                <c:pt idx="324730">
                  <c:v>158114</c:v>
                </c:pt>
                <c:pt idx="324731">
                  <c:v>158114</c:v>
                </c:pt>
                <c:pt idx="324732">
                  <c:v>158114</c:v>
                </c:pt>
                <c:pt idx="324733">
                  <c:v>158114</c:v>
                </c:pt>
                <c:pt idx="324734">
                  <c:v>158114</c:v>
                </c:pt>
                <c:pt idx="324735">
                  <c:v>158114</c:v>
                </c:pt>
                <c:pt idx="324736">
                  <c:v>158114</c:v>
                </c:pt>
                <c:pt idx="324737">
                  <c:v>158114</c:v>
                </c:pt>
                <c:pt idx="324738">
                  <c:v>158114</c:v>
                </c:pt>
                <c:pt idx="324739">
                  <c:v>158114</c:v>
                </c:pt>
                <c:pt idx="324740">
                  <c:v>158114</c:v>
                </c:pt>
                <c:pt idx="324741">
                  <c:v>158114</c:v>
                </c:pt>
                <c:pt idx="324742">
                  <c:v>158114</c:v>
                </c:pt>
                <c:pt idx="324743">
                  <c:v>158114</c:v>
                </c:pt>
                <c:pt idx="324744">
                  <c:v>158114</c:v>
                </c:pt>
                <c:pt idx="324745">
                  <c:v>158114</c:v>
                </c:pt>
                <c:pt idx="324746">
                  <c:v>158114</c:v>
                </c:pt>
                <c:pt idx="324747">
                  <c:v>158114</c:v>
                </c:pt>
                <c:pt idx="324748">
                  <c:v>158114</c:v>
                </c:pt>
                <c:pt idx="324749">
                  <c:v>158114</c:v>
                </c:pt>
                <c:pt idx="324750">
                  <c:v>158114</c:v>
                </c:pt>
                <c:pt idx="324751">
                  <c:v>158114</c:v>
                </c:pt>
                <c:pt idx="324752">
                  <c:v>158114</c:v>
                </c:pt>
                <c:pt idx="324753">
                  <c:v>158114</c:v>
                </c:pt>
                <c:pt idx="324754">
                  <c:v>158114</c:v>
                </c:pt>
                <c:pt idx="324755">
                  <c:v>158114</c:v>
                </c:pt>
                <c:pt idx="324756">
                  <c:v>158114</c:v>
                </c:pt>
                <c:pt idx="324757">
                  <c:v>158114</c:v>
                </c:pt>
                <c:pt idx="324758">
                  <c:v>158114</c:v>
                </c:pt>
                <c:pt idx="324759">
                  <c:v>158114</c:v>
                </c:pt>
                <c:pt idx="324760">
                  <c:v>158114</c:v>
                </c:pt>
                <c:pt idx="324761">
                  <c:v>158114</c:v>
                </c:pt>
                <c:pt idx="324762">
                  <c:v>158114</c:v>
                </c:pt>
                <c:pt idx="324763">
                  <c:v>158114</c:v>
                </c:pt>
                <c:pt idx="324764">
                  <c:v>158114</c:v>
                </c:pt>
                <c:pt idx="324765">
                  <c:v>158114</c:v>
                </c:pt>
                <c:pt idx="324766">
                  <c:v>158114</c:v>
                </c:pt>
                <c:pt idx="324767">
                  <c:v>158114</c:v>
                </c:pt>
                <c:pt idx="324768">
                  <c:v>158114</c:v>
                </c:pt>
                <c:pt idx="324769">
                  <c:v>158114</c:v>
                </c:pt>
                <c:pt idx="324770">
                  <c:v>158114</c:v>
                </c:pt>
                <c:pt idx="324771">
                  <c:v>158114</c:v>
                </c:pt>
                <c:pt idx="324772">
                  <c:v>158114</c:v>
                </c:pt>
                <c:pt idx="324773">
                  <c:v>158114</c:v>
                </c:pt>
                <c:pt idx="324774">
                  <c:v>158114</c:v>
                </c:pt>
                <c:pt idx="324775">
                  <c:v>158114</c:v>
                </c:pt>
                <c:pt idx="324776">
                  <c:v>158114</c:v>
                </c:pt>
                <c:pt idx="324777">
                  <c:v>158114</c:v>
                </c:pt>
                <c:pt idx="324778">
                  <c:v>158114</c:v>
                </c:pt>
                <c:pt idx="324779">
                  <c:v>158114</c:v>
                </c:pt>
                <c:pt idx="324780">
                  <c:v>158114</c:v>
                </c:pt>
                <c:pt idx="324781">
                  <c:v>158114</c:v>
                </c:pt>
                <c:pt idx="324782">
                  <c:v>158114</c:v>
                </c:pt>
                <c:pt idx="324783">
                  <c:v>158114</c:v>
                </c:pt>
                <c:pt idx="324784">
                  <c:v>158114</c:v>
                </c:pt>
                <c:pt idx="324785">
                  <c:v>158114</c:v>
                </c:pt>
                <c:pt idx="324786">
                  <c:v>158114</c:v>
                </c:pt>
                <c:pt idx="324787">
                  <c:v>158114</c:v>
                </c:pt>
                <c:pt idx="324788">
                  <c:v>158114</c:v>
                </c:pt>
                <c:pt idx="324789">
                  <c:v>158114</c:v>
                </c:pt>
                <c:pt idx="324790">
                  <c:v>158114</c:v>
                </c:pt>
                <c:pt idx="324791">
                  <c:v>158114</c:v>
                </c:pt>
                <c:pt idx="324792">
                  <c:v>158114</c:v>
                </c:pt>
                <c:pt idx="324793">
                  <c:v>158114</c:v>
                </c:pt>
                <c:pt idx="324794">
                  <c:v>158114</c:v>
                </c:pt>
                <c:pt idx="324795">
                  <c:v>158114</c:v>
                </c:pt>
                <c:pt idx="324796">
                  <c:v>158114</c:v>
                </c:pt>
                <c:pt idx="324797">
                  <c:v>158114</c:v>
                </c:pt>
                <c:pt idx="324798">
                  <c:v>158114</c:v>
                </c:pt>
                <c:pt idx="324799">
                  <c:v>158114</c:v>
                </c:pt>
                <c:pt idx="324800">
                  <c:v>158114</c:v>
                </c:pt>
                <c:pt idx="324801">
                  <c:v>158114</c:v>
                </c:pt>
                <c:pt idx="324802">
                  <c:v>158114</c:v>
                </c:pt>
                <c:pt idx="324803">
                  <c:v>158114</c:v>
                </c:pt>
                <c:pt idx="324804">
                  <c:v>158114</c:v>
                </c:pt>
                <c:pt idx="324805">
                  <c:v>158114</c:v>
                </c:pt>
                <c:pt idx="324806">
                  <c:v>158114</c:v>
                </c:pt>
                <c:pt idx="324807">
                  <c:v>158114</c:v>
                </c:pt>
                <c:pt idx="324808">
                  <c:v>158114</c:v>
                </c:pt>
                <c:pt idx="324809">
                  <c:v>158114</c:v>
                </c:pt>
                <c:pt idx="324810">
                  <c:v>158114</c:v>
                </c:pt>
                <c:pt idx="324811">
                  <c:v>158114</c:v>
                </c:pt>
                <c:pt idx="324812">
                  <c:v>158114</c:v>
                </c:pt>
                <c:pt idx="324813">
                  <c:v>158114</c:v>
                </c:pt>
                <c:pt idx="324814">
                  <c:v>158114</c:v>
                </c:pt>
                <c:pt idx="324815">
                  <c:v>158114</c:v>
                </c:pt>
                <c:pt idx="324816">
                  <c:v>158114</c:v>
                </c:pt>
                <c:pt idx="324817">
                  <c:v>158114</c:v>
                </c:pt>
                <c:pt idx="324818">
                  <c:v>158114</c:v>
                </c:pt>
                <c:pt idx="324819">
                  <c:v>158114</c:v>
                </c:pt>
                <c:pt idx="324820">
                  <c:v>158114</c:v>
                </c:pt>
                <c:pt idx="324821">
                  <c:v>158114</c:v>
                </c:pt>
                <c:pt idx="324822">
                  <c:v>158114</c:v>
                </c:pt>
                <c:pt idx="324823">
                  <c:v>158114</c:v>
                </c:pt>
                <c:pt idx="324824">
                  <c:v>158114</c:v>
                </c:pt>
                <c:pt idx="324825">
                  <c:v>158114</c:v>
                </c:pt>
                <c:pt idx="324826">
                  <c:v>158114</c:v>
                </c:pt>
                <c:pt idx="324827">
                  <c:v>158114</c:v>
                </c:pt>
                <c:pt idx="324828">
                  <c:v>158114</c:v>
                </c:pt>
                <c:pt idx="324829">
                  <c:v>158114</c:v>
                </c:pt>
                <c:pt idx="324830">
                  <c:v>158114</c:v>
                </c:pt>
                <c:pt idx="324831">
                  <c:v>158114</c:v>
                </c:pt>
                <c:pt idx="324832">
                  <c:v>158114</c:v>
                </c:pt>
                <c:pt idx="324833">
                  <c:v>158114</c:v>
                </c:pt>
                <c:pt idx="324834">
                  <c:v>158114</c:v>
                </c:pt>
                <c:pt idx="324835">
                  <c:v>158114</c:v>
                </c:pt>
                <c:pt idx="324836">
                  <c:v>158114</c:v>
                </c:pt>
                <c:pt idx="324837">
                  <c:v>158114</c:v>
                </c:pt>
                <c:pt idx="324838">
                  <c:v>158114</c:v>
                </c:pt>
                <c:pt idx="324839">
                  <c:v>158114</c:v>
                </c:pt>
                <c:pt idx="324840">
                  <c:v>158114</c:v>
                </c:pt>
                <c:pt idx="324841">
                  <c:v>158114</c:v>
                </c:pt>
                <c:pt idx="324842">
                  <c:v>158114</c:v>
                </c:pt>
                <c:pt idx="324843">
                  <c:v>158114</c:v>
                </c:pt>
                <c:pt idx="324844">
                  <c:v>158114</c:v>
                </c:pt>
                <c:pt idx="324845">
                  <c:v>158114</c:v>
                </c:pt>
                <c:pt idx="324846">
                  <c:v>158114</c:v>
                </c:pt>
                <c:pt idx="324847">
                  <c:v>158114</c:v>
                </c:pt>
                <c:pt idx="324848">
                  <c:v>158114</c:v>
                </c:pt>
                <c:pt idx="324849">
                  <c:v>158114</c:v>
                </c:pt>
                <c:pt idx="324850">
                  <c:v>158114</c:v>
                </c:pt>
                <c:pt idx="324851">
                  <c:v>158114</c:v>
                </c:pt>
                <c:pt idx="324852">
                  <c:v>158114</c:v>
                </c:pt>
                <c:pt idx="324853">
                  <c:v>158114</c:v>
                </c:pt>
                <c:pt idx="324854">
                  <c:v>158114</c:v>
                </c:pt>
                <c:pt idx="324855">
                  <c:v>158114</c:v>
                </c:pt>
                <c:pt idx="324856">
                  <c:v>158114</c:v>
                </c:pt>
                <c:pt idx="324857">
                  <c:v>158114</c:v>
                </c:pt>
                <c:pt idx="324858">
                  <c:v>158114</c:v>
                </c:pt>
                <c:pt idx="324859">
                  <c:v>158114</c:v>
                </c:pt>
                <c:pt idx="324860">
                  <c:v>158114</c:v>
                </c:pt>
                <c:pt idx="324861">
                  <c:v>158114</c:v>
                </c:pt>
                <c:pt idx="324862">
                  <c:v>158114</c:v>
                </c:pt>
                <c:pt idx="324863">
                  <c:v>158114</c:v>
                </c:pt>
                <c:pt idx="324864">
                  <c:v>158114</c:v>
                </c:pt>
                <c:pt idx="324865">
                  <c:v>158114</c:v>
                </c:pt>
                <c:pt idx="324866">
                  <c:v>158114</c:v>
                </c:pt>
                <c:pt idx="324867">
                  <c:v>158114</c:v>
                </c:pt>
                <c:pt idx="324868">
                  <c:v>158114</c:v>
                </c:pt>
                <c:pt idx="324869">
                  <c:v>158114</c:v>
                </c:pt>
                <c:pt idx="324870">
                  <c:v>158114</c:v>
                </c:pt>
                <c:pt idx="324871">
                  <c:v>158114</c:v>
                </c:pt>
                <c:pt idx="324872">
                  <c:v>158114</c:v>
                </c:pt>
                <c:pt idx="324873">
                  <c:v>158114</c:v>
                </c:pt>
                <c:pt idx="324874">
                  <c:v>158114</c:v>
                </c:pt>
                <c:pt idx="324875">
                  <c:v>158114</c:v>
                </c:pt>
                <c:pt idx="324876">
                  <c:v>158114</c:v>
                </c:pt>
                <c:pt idx="324877">
                  <c:v>158114</c:v>
                </c:pt>
                <c:pt idx="324878">
                  <c:v>158114</c:v>
                </c:pt>
                <c:pt idx="324879">
                  <c:v>158114</c:v>
                </c:pt>
                <c:pt idx="324880">
                  <c:v>158114</c:v>
                </c:pt>
                <c:pt idx="324881">
                  <c:v>158114</c:v>
                </c:pt>
                <c:pt idx="324882">
                  <c:v>158114</c:v>
                </c:pt>
                <c:pt idx="324883">
                  <c:v>158114</c:v>
                </c:pt>
                <c:pt idx="324884">
                  <c:v>158114</c:v>
                </c:pt>
                <c:pt idx="324885">
                  <c:v>158114</c:v>
                </c:pt>
                <c:pt idx="324886">
                  <c:v>158114</c:v>
                </c:pt>
                <c:pt idx="324887">
                  <c:v>158114</c:v>
                </c:pt>
                <c:pt idx="324888">
                  <c:v>158114</c:v>
                </c:pt>
                <c:pt idx="324889">
                  <c:v>158114</c:v>
                </c:pt>
                <c:pt idx="324890">
                  <c:v>158114</c:v>
                </c:pt>
                <c:pt idx="324891">
                  <c:v>158114</c:v>
                </c:pt>
                <c:pt idx="324892">
                  <c:v>158114</c:v>
                </c:pt>
                <c:pt idx="324893">
                  <c:v>158114</c:v>
                </c:pt>
                <c:pt idx="324894">
                  <c:v>158114</c:v>
                </c:pt>
                <c:pt idx="324895">
                  <c:v>158114</c:v>
                </c:pt>
                <c:pt idx="324896">
                  <c:v>158114</c:v>
                </c:pt>
                <c:pt idx="324897">
                  <c:v>158114</c:v>
                </c:pt>
                <c:pt idx="324898">
                  <c:v>158114</c:v>
                </c:pt>
                <c:pt idx="324899">
                  <c:v>158114</c:v>
                </c:pt>
                <c:pt idx="324900">
                  <c:v>158114</c:v>
                </c:pt>
                <c:pt idx="324901">
                  <c:v>158114</c:v>
                </c:pt>
                <c:pt idx="324902">
                  <c:v>158114</c:v>
                </c:pt>
                <c:pt idx="324903">
                  <c:v>158114</c:v>
                </c:pt>
                <c:pt idx="324904">
                  <c:v>158114</c:v>
                </c:pt>
                <c:pt idx="324905">
                  <c:v>158114</c:v>
                </c:pt>
                <c:pt idx="324906">
                  <c:v>158114</c:v>
                </c:pt>
                <c:pt idx="324907">
                  <c:v>158114</c:v>
                </c:pt>
                <c:pt idx="324908">
                  <c:v>158114</c:v>
                </c:pt>
                <c:pt idx="324909">
                  <c:v>158114</c:v>
                </c:pt>
                <c:pt idx="324910">
                  <c:v>158114</c:v>
                </c:pt>
                <c:pt idx="324911">
                  <c:v>158114</c:v>
                </c:pt>
                <c:pt idx="324912">
                  <c:v>158114</c:v>
                </c:pt>
                <c:pt idx="324913">
                  <c:v>158114</c:v>
                </c:pt>
                <c:pt idx="324914">
                  <c:v>158114</c:v>
                </c:pt>
                <c:pt idx="324915">
                  <c:v>158114</c:v>
                </c:pt>
                <c:pt idx="324916">
                  <c:v>158114</c:v>
                </c:pt>
                <c:pt idx="324917">
                  <c:v>158114</c:v>
                </c:pt>
                <c:pt idx="324918">
                  <c:v>158114</c:v>
                </c:pt>
                <c:pt idx="324919">
                  <c:v>158114</c:v>
                </c:pt>
                <c:pt idx="324920">
                  <c:v>158114</c:v>
                </c:pt>
                <c:pt idx="324921">
                  <c:v>158114</c:v>
                </c:pt>
                <c:pt idx="324922">
                  <c:v>158114</c:v>
                </c:pt>
                <c:pt idx="324923">
                  <c:v>158114</c:v>
                </c:pt>
                <c:pt idx="324924">
                  <c:v>158114</c:v>
                </c:pt>
                <c:pt idx="324925">
                  <c:v>158114</c:v>
                </c:pt>
                <c:pt idx="324926">
                  <c:v>158114</c:v>
                </c:pt>
                <c:pt idx="324927">
                  <c:v>158114</c:v>
                </c:pt>
                <c:pt idx="324928">
                  <c:v>158114</c:v>
                </c:pt>
                <c:pt idx="324929">
                  <c:v>158114</c:v>
                </c:pt>
                <c:pt idx="324930">
                  <c:v>158114</c:v>
                </c:pt>
                <c:pt idx="324931">
                  <c:v>158114</c:v>
                </c:pt>
                <c:pt idx="324932">
                  <c:v>158114</c:v>
                </c:pt>
                <c:pt idx="324933">
                  <c:v>158114</c:v>
                </c:pt>
                <c:pt idx="324934">
                  <c:v>158114</c:v>
                </c:pt>
                <c:pt idx="324935">
                  <c:v>158114</c:v>
                </c:pt>
                <c:pt idx="324936">
                  <c:v>158114</c:v>
                </c:pt>
                <c:pt idx="324937">
                  <c:v>158114</c:v>
                </c:pt>
                <c:pt idx="324938">
                  <c:v>158114</c:v>
                </c:pt>
                <c:pt idx="324939">
                  <c:v>158114</c:v>
                </c:pt>
                <c:pt idx="324940">
                  <c:v>158114</c:v>
                </c:pt>
                <c:pt idx="324941">
                  <c:v>158114</c:v>
                </c:pt>
                <c:pt idx="324942">
                  <c:v>158114</c:v>
                </c:pt>
                <c:pt idx="324943">
                  <c:v>158114</c:v>
                </c:pt>
                <c:pt idx="324944">
                  <c:v>158114</c:v>
                </c:pt>
                <c:pt idx="324945">
                  <c:v>158114</c:v>
                </c:pt>
                <c:pt idx="324946">
                  <c:v>158114</c:v>
                </c:pt>
                <c:pt idx="324947">
                  <c:v>158114</c:v>
                </c:pt>
                <c:pt idx="324948">
                  <c:v>158114</c:v>
                </c:pt>
                <c:pt idx="324949">
                  <c:v>158114</c:v>
                </c:pt>
                <c:pt idx="324950">
                  <c:v>158114</c:v>
                </c:pt>
                <c:pt idx="324951">
                  <c:v>158114</c:v>
                </c:pt>
                <c:pt idx="324952">
                  <c:v>158114</c:v>
                </c:pt>
                <c:pt idx="324953">
                  <c:v>158114</c:v>
                </c:pt>
                <c:pt idx="324954">
                  <c:v>158114</c:v>
                </c:pt>
                <c:pt idx="324955">
                  <c:v>158114</c:v>
                </c:pt>
                <c:pt idx="324956">
                  <c:v>158114</c:v>
                </c:pt>
                <c:pt idx="324957">
                  <c:v>158114</c:v>
                </c:pt>
                <c:pt idx="324958">
                  <c:v>158114</c:v>
                </c:pt>
                <c:pt idx="324959">
                  <c:v>158114</c:v>
                </c:pt>
                <c:pt idx="324960">
                  <c:v>158114</c:v>
                </c:pt>
                <c:pt idx="324961">
                  <c:v>158114</c:v>
                </c:pt>
                <c:pt idx="324962">
                  <c:v>158114</c:v>
                </c:pt>
                <c:pt idx="324963">
                  <c:v>158114</c:v>
                </c:pt>
                <c:pt idx="324964">
                  <c:v>158114</c:v>
                </c:pt>
                <c:pt idx="324965">
                  <c:v>158114</c:v>
                </c:pt>
                <c:pt idx="324966">
                  <c:v>158114</c:v>
                </c:pt>
                <c:pt idx="324967">
                  <c:v>158114</c:v>
                </c:pt>
                <c:pt idx="324968">
                  <c:v>158114</c:v>
                </c:pt>
                <c:pt idx="324969">
                  <c:v>158114</c:v>
                </c:pt>
                <c:pt idx="324970">
                  <c:v>158114</c:v>
                </c:pt>
                <c:pt idx="324971">
                  <c:v>158114</c:v>
                </c:pt>
                <c:pt idx="324972">
                  <c:v>158114</c:v>
                </c:pt>
                <c:pt idx="324973">
                  <c:v>158114</c:v>
                </c:pt>
                <c:pt idx="324974">
                  <c:v>158114</c:v>
                </c:pt>
                <c:pt idx="324975">
                  <c:v>158114</c:v>
                </c:pt>
                <c:pt idx="324976">
                  <c:v>158114</c:v>
                </c:pt>
                <c:pt idx="324977">
                  <c:v>158114</c:v>
                </c:pt>
                <c:pt idx="324978">
                  <c:v>158114</c:v>
                </c:pt>
                <c:pt idx="324979">
                  <c:v>158114</c:v>
                </c:pt>
                <c:pt idx="324980">
                  <c:v>158114</c:v>
                </c:pt>
                <c:pt idx="324981">
                  <c:v>158114</c:v>
                </c:pt>
                <c:pt idx="324982">
                  <c:v>158114</c:v>
                </c:pt>
                <c:pt idx="324983">
                  <c:v>158114</c:v>
                </c:pt>
                <c:pt idx="324984">
                  <c:v>158114</c:v>
                </c:pt>
                <c:pt idx="324985">
                  <c:v>158114</c:v>
                </c:pt>
                <c:pt idx="324986">
                  <c:v>158114</c:v>
                </c:pt>
                <c:pt idx="324987">
                  <c:v>158114</c:v>
                </c:pt>
                <c:pt idx="324988">
                  <c:v>158114</c:v>
                </c:pt>
                <c:pt idx="324989">
                  <c:v>158114</c:v>
                </c:pt>
                <c:pt idx="324990">
                  <c:v>158114</c:v>
                </c:pt>
                <c:pt idx="324991">
                  <c:v>158114</c:v>
                </c:pt>
                <c:pt idx="324992">
                  <c:v>158114</c:v>
                </c:pt>
                <c:pt idx="324993">
                  <c:v>158114</c:v>
                </c:pt>
                <c:pt idx="324994">
                  <c:v>158114</c:v>
                </c:pt>
                <c:pt idx="324995">
                  <c:v>158114</c:v>
                </c:pt>
                <c:pt idx="324996">
                  <c:v>158114</c:v>
                </c:pt>
                <c:pt idx="324997">
                  <c:v>158114</c:v>
                </c:pt>
                <c:pt idx="324998">
                  <c:v>158114</c:v>
                </c:pt>
                <c:pt idx="324999">
                  <c:v>158114</c:v>
                </c:pt>
                <c:pt idx="325000">
                  <c:v>158114</c:v>
                </c:pt>
                <c:pt idx="325001">
                  <c:v>158114</c:v>
                </c:pt>
                <c:pt idx="325002">
                  <c:v>158114</c:v>
                </c:pt>
                <c:pt idx="325003">
                  <c:v>158114</c:v>
                </c:pt>
                <c:pt idx="325004">
                  <c:v>158114</c:v>
                </c:pt>
                <c:pt idx="325005">
                  <c:v>158114</c:v>
                </c:pt>
                <c:pt idx="325006">
                  <c:v>158114</c:v>
                </c:pt>
                <c:pt idx="325007">
                  <c:v>158114</c:v>
                </c:pt>
                <c:pt idx="325008">
                  <c:v>158114</c:v>
                </c:pt>
                <c:pt idx="325009">
                  <c:v>158114</c:v>
                </c:pt>
                <c:pt idx="325010">
                  <c:v>158114</c:v>
                </c:pt>
                <c:pt idx="325011">
                  <c:v>158114</c:v>
                </c:pt>
                <c:pt idx="325012">
                  <c:v>158114</c:v>
                </c:pt>
                <c:pt idx="325013">
                  <c:v>158114</c:v>
                </c:pt>
                <c:pt idx="325014">
                  <c:v>158114</c:v>
                </c:pt>
                <c:pt idx="325015">
                  <c:v>158114</c:v>
                </c:pt>
                <c:pt idx="325016">
                  <c:v>158114</c:v>
                </c:pt>
                <c:pt idx="325017">
                  <c:v>158114</c:v>
                </c:pt>
                <c:pt idx="325018">
                  <c:v>158114</c:v>
                </c:pt>
                <c:pt idx="325019">
                  <c:v>158114</c:v>
                </c:pt>
                <c:pt idx="325020">
                  <c:v>158114</c:v>
                </c:pt>
                <c:pt idx="325021">
                  <c:v>158114</c:v>
                </c:pt>
                <c:pt idx="325022">
                  <c:v>158114</c:v>
                </c:pt>
                <c:pt idx="325023">
                  <c:v>158114</c:v>
                </c:pt>
                <c:pt idx="325024">
                  <c:v>158114</c:v>
                </c:pt>
                <c:pt idx="325025">
                  <c:v>158114</c:v>
                </c:pt>
                <c:pt idx="325026">
                  <c:v>158114</c:v>
                </c:pt>
                <c:pt idx="325027">
                  <c:v>158114</c:v>
                </c:pt>
                <c:pt idx="325028">
                  <c:v>158114</c:v>
                </c:pt>
                <c:pt idx="325029">
                  <c:v>158114</c:v>
                </c:pt>
                <c:pt idx="325030">
                  <c:v>158114</c:v>
                </c:pt>
                <c:pt idx="325031">
                  <c:v>158114</c:v>
                </c:pt>
                <c:pt idx="325032">
                  <c:v>158114</c:v>
                </c:pt>
                <c:pt idx="325033">
                  <c:v>158114</c:v>
                </c:pt>
                <c:pt idx="325034">
                  <c:v>158114</c:v>
                </c:pt>
                <c:pt idx="325035">
                  <c:v>158114</c:v>
                </c:pt>
                <c:pt idx="325036">
                  <c:v>158114</c:v>
                </c:pt>
                <c:pt idx="325037">
                  <c:v>158114</c:v>
                </c:pt>
                <c:pt idx="325038">
                  <c:v>158114</c:v>
                </c:pt>
                <c:pt idx="325039">
                  <c:v>158114</c:v>
                </c:pt>
                <c:pt idx="325040">
                  <c:v>158114</c:v>
                </c:pt>
                <c:pt idx="325041">
                  <c:v>158114</c:v>
                </c:pt>
                <c:pt idx="325042">
                  <c:v>158114</c:v>
                </c:pt>
                <c:pt idx="325043">
                  <c:v>158114</c:v>
                </c:pt>
                <c:pt idx="325044">
                  <c:v>158114</c:v>
                </c:pt>
                <c:pt idx="325045">
                  <c:v>158114</c:v>
                </c:pt>
                <c:pt idx="325046">
                  <c:v>158114</c:v>
                </c:pt>
                <c:pt idx="325047">
                  <c:v>158114</c:v>
                </c:pt>
                <c:pt idx="325048">
                  <c:v>158114</c:v>
                </c:pt>
                <c:pt idx="325049">
                  <c:v>158114</c:v>
                </c:pt>
                <c:pt idx="325050">
                  <c:v>158114</c:v>
                </c:pt>
                <c:pt idx="325051">
                  <c:v>158114</c:v>
                </c:pt>
                <c:pt idx="325052">
                  <c:v>158114</c:v>
                </c:pt>
                <c:pt idx="325053">
                  <c:v>158114</c:v>
                </c:pt>
                <c:pt idx="325054">
                  <c:v>158114</c:v>
                </c:pt>
                <c:pt idx="325055">
                  <c:v>158114</c:v>
                </c:pt>
                <c:pt idx="325056">
                  <c:v>158114</c:v>
                </c:pt>
                <c:pt idx="325057">
                  <c:v>158114</c:v>
                </c:pt>
                <c:pt idx="325058">
                  <c:v>158114</c:v>
                </c:pt>
                <c:pt idx="325059">
                  <c:v>158114</c:v>
                </c:pt>
                <c:pt idx="325060">
                  <c:v>158114</c:v>
                </c:pt>
                <c:pt idx="325061">
                  <c:v>158114</c:v>
                </c:pt>
                <c:pt idx="325062">
                  <c:v>158114</c:v>
                </c:pt>
                <c:pt idx="325063">
                  <c:v>158114</c:v>
                </c:pt>
                <c:pt idx="325064">
                  <c:v>158114</c:v>
                </c:pt>
                <c:pt idx="325065">
                  <c:v>158114</c:v>
                </c:pt>
                <c:pt idx="325066">
                  <c:v>158114</c:v>
                </c:pt>
                <c:pt idx="325067">
                  <c:v>158114</c:v>
                </c:pt>
                <c:pt idx="325068">
                  <c:v>158114</c:v>
                </c:pt>
                <c:pt idx="325069">
                  <c:v>158114</c:v>
                </c:pt>
                <c:pt idx="325070">
                  <c:v>158114</c:v>
                </c:pt>
                <c:pt idx="325071">
                  <c:v>158114</c:v>
                </c:pt>
                <c:pt idx="325072">
                  <c:v>158114</c:v>
                </c:pt>
                <c:pt idx="325073">
                  <c:v>158114</c:v>
                </c:pt>
                <c:pt idx="325074">
                  <c:v>158114</c:v>
                </c:pt>
                <c:pt idx="325075">
                  <c:v>158114</c:v>
                </c:pt>
                <c:pt idx="325076">
                  <c:v>158114</c:v>
                </c:pt>
                <c:pt idx="325077">
                  <c:v>158114</c:v>
                </c:pt>
                <c:pt idx="325078">
                  <c:v>158114</c:v>
                </c:pt>
                <c:pt idx="325079">
                  <c:v>158114</c:v>
                </c:pt>
                <c:pt idx="325080">
                  <c:v>158114</c:v>
                </c:pt>
                <c:pt idx="325081">
                  <c:v>158114</c:v>
                </c:pt>
                <c:pt idx="325082">
                  <c:v>158114</c:v>
                </c:pt>
                <c:pt idx="325083">
                  <c:v>158114</c:v>
                </c:pt>
                <c:pt idx="325084">
                  <c:v>158114</c:v>
                </c:pt>
                <c:pt idx="325085">
                  <c:v>158114</c:v>
                </c:pt>
                <c:pt idx="325086">
                  <c:v>158114</c:v>
                </c:pt>
                <c:pt idx="325087">
                  <c:v>158114</c:v>
                </c:pt>
                <c:pt idx="325088">
                  <c:v>158114</c:v>
                </c:pt>
                <c:pt idx="325089">
                  <c:v>158114</c:v>
                </c:pt>
                <c:pt idx="325090">
                  <c:v>158114</c:v>
                </c:pt>
                <c:pt idx="325091">
                  <c:v>158114</c:v>
                </c:pt>
                <c:pt idx="325092">
                  <c:v>158114</c:v>
                </c:pt>
                <c:pt idx="325093">
                  <c:v>158114</c:v>
                </c:pt>
                <c:pt idx="325094">
                  <c:v>158114</c:v>
                </c:pt>
                <c:pt idx="325095">
                  <c:v>158114</c:v>
                </c:pt>
                <c:pt idx="325096">
                  <c:v>158114</c:v>
                </c:pt>
                <c:pt idx="325097">
                  <c:v>158114</c:v>
                </c:pt>
                <c:pt idx="325098">
                  <c:v>158114</c:v>
                </c:pt>
                <c:pt idx="325099">
                  <c:v>158114</c:v>
                </c:pt>
                <c:pt idx="325100">
                  <c:v>158114</c:v>
                </c:pt>
                <c:pt idx="325101">
                  <c:v>158114</c:v>
                </c:pt>
                <c:pt idx="325102">
                  <c:v>158114</c:v>
                </c:pt>
                <c:pt idx="325103">
                  <c:v>158114</c:v>
                </c:pt>
                <c:pt idx="325104">
                  <c:v>158114</c:v>
                </c:pt>
                <c:pt idx="325105">
                  <c:v>158114</c:v>
                </c:pt>
                <c:pt idx="325106">
                  <c:v>158114</c:v>
                </c:pt>
                <c:pt idx="325107">
                  <c:v>158114</c:v>
                </c:pt>
                <c:pt idx="325108">
                  <c:v>158114</c:v>
                </c:pt>
                <c:pt idx="325109">
                  <c:v>158114</c:v>
                </c:pt>
                <c:pt idx="325110">
                  <c:v>158114</c:v>
                </c:pt>
                <c:pt idx="325111">
                  <c:v>158114</c:v>
                </c:pt>
                <c:pt idx="325112">
                  <c:v>158114</c:v>
                </c:pt>
                <c:pt idx="325113">
                  <c:v>158114</c:v>
                </c:pt>
                <c:pt idx="325114">
                  <c:v>158114</c:v>
                </c:pt>
                <c:pt idx="325115">
                  <c:v>158114</c:v>
                </c:pt>
                <c:pt idx="325116">
                  <c:v>158114</c:v>
                </c:pt>
                <c:pt idx="325117">
                  <c:v>158114</c:v>
                </c:pt>
                <c:pt idx="325118">
                  <c:v>158114</c:v>
                </c:pt>
                <c:pt idx="325119">
                  <c:v>158114</c:v>
                </c:pt>
                <c:pt idx="325120">
                  <c:v>158114</c:v>
                </c:pt>
                <c:pt idx="325121">
                  <c:v>158114</c:v>
                </c:pt>
                <c:pt idx="325122">
                  <c:v>158114</c:v>
                </c:pt>
                <c:pt idx="325123">
                  <c:v>158114</c:v>
                </c:pt>
                <c:pt idx="325124">
                  <c:v>158114</c:v>
                </c:pt>
                <c:pt idx="325125">
                  <c:v>158114</c:v>
                </c:pt>
                <c:pt idx="325126">
                  <c:v>158114</c:v>
                </c:pt>
                <c:pt idx="325127">
                  <c:v>158114</c:v>
                </c:pt>
                <c:pt idx="325128">
                  <c:v>158114</c:v>
                </c:pt>
                <c:pt idx="325129">
                  <c:v>158114</c:v>
                </c:pt>
                <c:pt idx="325130">
                  <c:v>158114</c:v>
                </c:pt>
                <c:pt idx="325131">
                  <c:v>158114</c:v>
                </c:pt>
                <c:pt idx="325132">
                  <c:v>158114</c:v>
                </c:pt>
                <c:pt idx="325133">
                  <c:v>158114</c:v>
                </c:pt>
                <c:pt idx="325134">
                  <c:v>158114</c:v>
                </c:pt>
                <c:pt idx="325135">
                  <c:v>158114</c:v>
                </c:pt>
                <c:pt idx="325136">
                  <c:v>158114</c:v>
                </c:pt>
                <c:pt idx="325137">
                  <c:v>158114</c:v>
                </c:pt>
                <c:pt idx="325138">
                  <c:v>158114</c:v>
                </c:pt>
                <c:pt idx="325139">
                  <c:v>158114</c:v>
                </c:pt>
                <c:pt idx="325140">
                  <c:v>158114</c:v>
                </c:pt>
                <c:pt idx="325141">
                  <c:v>158114</c:v>
                </c:pt>
                <c:pt idx="325142">
                  <c:v>158114</c:v>
                </c:pt>
                <c:pt idx="325143">
                  <c:v>158114</c:v>
                </c:pt>
                <c:pt idx="325144">
                  <c:v>158114</c:v>
                </c:pt>
                <c:pt idx="325145">
                  <c:v>158114</c:v>
                </c:pt>
                <c:pt idx="325146">
                  <c:v>158114</c:v>
                </c:pt>
                <c:pt idx="325147">
                  <c:v>158114</c:v>
                </c:pt>
                <c:pt idx="325148">
                  <c:v>158114</c:v>
                </c:pt>
                <c:pt idx="325149">
                  <c:v>158114</c:v>
                </c:pt>
                <c:pt idx="325150">
                  <c:v>158114</c:v>
                </c:pt>
                <c:pt idx="325151">
                  <c:v>158114</c:v>
                </c:pt>
                <c:pt idx="325152">
                  <c:v>158114</c:v>
                </c:pt>
                <c:pt idx="325153">
                  <c:v>158114</c:v>
                </c:pt>
                <c:pt idx="325154">
                  <c:v>158114</c:v>
                </c:pt>
                <c:pt idx="325155">
                  <c:v>158114</c:v>
                </c:pt>
                <c:pt idx="325156">
                  <c:v>158114</c:v>
                </c:pt>
                <c:pt idx="325157">
                  <c:v>158114</c:v>
                </c:pt>
                <c:pt idx="325158">
                  <c:v>158114</c:v>
                </c:pt>
                <c:pt idx="325159">
                  <c:v>158114</c:v>
                </c:pt>
                <c:pt idx="325160">
                  <c:v>158114</c:v>
                </c:pt>
                <c:pt idx="325161">
                  <c:v>158114</c:v>
                </c:pt>
                <c:pt idx="325162">
                  <c:v>158114</c:v>
                </c:pt>
                <c:pt idx="325163">
                  <c:v>158114</c:v>
                </c:pt>
                <c:pt idx="325164">
                  <c:v>158114</c:v>
                </c:pt>
                <c:pt idx="325165">
                  <c:v>158114</c:v>
                </c:pt>
                <c:pt idx="325166">
                  <c:v>158114</c:v>
                </c:pt>
                <c:pt idx="325167">
                  <c:v>158114</c:v>
                </c:pt>
                <c:pt idx="325168">
                  <c:v>158114</c:v>
                </c:pt>
                <c:pt idx="325169">
                  <c:v>158114</c:v>
                </c:pt>
                <c:pt idx="325170">
                  <c:v>158114</c:v>
                </c:pt>
                <c:pt idx="325171">
                  <c:v>158114</c:v>
                </c:pt>
                <c:pt idx="325172">
                  <c:v>158114</c:v>
                </c:pt>
                <c:pt idx="325173">
                  <c:v>158114</c:v>
                </c:pt>
                <c:pt idx="325174">
                  <c:v>158114</c:v>
                </c:pt>
                <c:pt idx="325175">
                  <c:v>158114</c:v>
                </c:pt>
                <c:pt idx="325176">
                  <c:v>158114</c:v>
                </c:pt>
                <c:pt idx="325177">
                  <c:v>158114</c:v>
                </c:pt>
                <c:pt idx="325178">
                  <c:v>158114</c:v>
                </c:pt>
                <c:pt idx="325179">
                  <c:v>158114</c:v>
                </c:pt>
                <c:pt idx="325180">
                  <c:v>158114</c:v>
                </c:pt>
                <c:pt idx="325181">
                  <c:v>158114</c:v>
                </c:pt>
                <c:pt idx="325182">
                  <c:v>158114</c:v>
                </c:pt>
                <c:pt idx="325183">
                  <c:v>158114</c:v>
                </c:pt>
                <c:pt idx="325184">
                  <c:v>158114</c:v>
                </c:pt>
                <c:pt idx="325185">
                  <c:v>158114</c:v>
                </c:pt>
                <c:pt idx="325186">
                  <c:v>158114</c:v>
                </c:pt>
                <c:pt idx="325187">
                  <c:v>158114</c:v>
                </c:pt>
                <c:pt idx="325188">
                  <c:v>158114</c:v>
                </c:pt>
                <c:pt idx="325189">
                  <c:v>158114</c:v>
                </c:pt>
                <c:pt idx="325190">
                  <c:v>158114</c:v>
                </c:pt>
                <c:pt idx="325191">
                  <c:v>158114</c:v>
                </c:pt>
                <c:pt idx="325192">
                  <c:v>158114</c:v>
                </c:pt>
                <c:pt idx="325193">
                  <c:v>158114</c:v>
                </c:pt>
                <c:pt idx="325194">
                  <c:v>158114</c:v>
                </c:pt>
                <c:pt idx="325195">
                  <c:v>158114</c:v>
                </c:pt>
                <c:pt idx="325196">
                  <c:v>158114</c:v>
                </c:pt>
                <c:pt idx="325197">
                  <c:v>158114</c:v>
                </c:pt>
                <c:pt idx="325198">
                  <c:v>158114</c:v>
                </c:pt>
                <c:pt idx="325199">
                  <c:v>158114</c:v>
                </c:pt>
                <c:pt idx="325200">
                  <c:v>158114</c:v>
                </c:pt>
                <c:pt idx="325201">
                  <c:v>158114</c:v>
                </c:pt>
                <c:pt idx="325202">
                  <c:v>158114</c:v>
                </c:pt>
                <c:pt idx="325203">
                  <c:v>158114</c:v>
                </c:pt>
                <c:pt idx="325204">
                  <c:v>158114</c:v>
                </c:pt>
                <c:pt idx="325205">
                  <c:v>158114</c:v>
                </c:pt>
                <c:pt idx="325206">
                  <c:v>158114</c:v>
                </c:pt>
                <c:pt idx="325207">
                  <c:v>158114</c:v>
                </c:pt>
                <c:pt idx="325208">
                  <c:v>158114</c:v>
                </c:pt>
                <c:pt idx="325209">
                  <c:v>158114</c:v>
                </c:pt>
                <c:pt idx="325210">
                  <c:v>158114</c:v>
                </c:pt>
                <c:pt idx="325211">
                  <c:v>158114</c:v>
                </c:pt>
                <c:pt idx="325212">
                  <c:v>158114</c:v>
                </c:pt>
                <c:pt idx="325213">
                  <c:v>158114</c:v>
                </c:pt>
                <c:pt idx="325214">
                  <c:v>158114</c:v>
                </c:pt>
                <c:pt idx="325215">
                  <c:v>158114</c:v>
                </c:pt>
                <c:pt idx="325216">
                  <c:v>158114</c:v>
                </c:pt>
                <c:pt idx="325217">
                  <c:v>158114</c:v>
                </c:pt>
                <c:pt idx="325218">
                  <c:v>158114</c:v>
                </c:pt>
                <c:pt idx="325219">
                  <c:v>158114</c:v>
                </c:pt>
                <c:pt idx="325220">
                  <c:v>158114</c:v>
                </c:pt>
                <c:pt idx="325221">
                  <c:v>158114</c:v>
                </c:pt>
                <c:pt idx="325222">
                  <c:v>158114</c:v>
                </c:pt>
                <c:pt idx="325223">
                  <c:v>158114</c:v>
                </c:pt>
                <c:pt idx="325224">
                  <c:v>158114</c:v>
                </c:pt>
                <c:pt idx="325225">
                  <c:v>158114</c:v>
                </c:pt>
                <c:pt idx="325226">
                  <c:v>158114</c:v>
                </c:pt>
                <c:pt idx="325227">
                  <c:v>158114</c:v>
                </c:pt>
                <c:pt idx="325228">
                  <c:v>158114</c:v>
                </c:pt>
                <c:pt idx="325229">
                  <c:v>158114</c:v>
                </c:pt>
                <c:pt idx="325230">
                  <c:v>158114</c:v>
                </c:pt>
                <c:pt idx="325231">
                  <c:v>158114</c:v>
                </c:pt>
                <c:pt idx="325232">
                  <c:v>158114</c:v>
                </c:pt>
                <c:pt idx="325233">
                  <c:v>158114</c:v>
                </c:pt>
                <c:pt idx="325234">
                  <c:v>158114</c:v>
                </c:pt>
                <c:pt idx="325235">
                  <c:v>158114</c:v>
                </c:pt>
                <c:pt idx="325236">
                  <c:v>158114</c:v>
                </c:pt>
                <c:pt idx="325237">
                  <c:v>158114</c:v>
                </c:pt>
                <c:pt idx="325238">
                  <c:v>158114</c:v>
                </c:pt>
                <c:pt idx="325239">
                  <c:v>158114</c:v>
                </c:pt>
                <c:pt idx="325240">
                  <c:v>158114</c:v>
                </c:pt>
                <c:pt idx="325241">
                  <c:v>158114</c:v>
                </c:pt>
                <c:pt idx="325242">
                  <c:v>158114</c:v>
                </c:pt>
                <c:pt idx="325243">
                  <c:v>158114</c:v>
                </c:pt>
                <c:pt idx="325244">
                  <c:v>158114</c:v>
                </c:pt>
                <c:pt idx="325245">
                  <c:v>158114</c:v>
                </c:pt>
                <c:pt idx="325246">
                  <c:v>158114</c:v>
                </c:pt>
                <c:pt idx="325247">
                  <c:v>158114</c:v>
                </c:pt>
                <c:pt idx="325248">
                  <c:v>158114</c:v>
                </c:pt>
                <c:pt idx="325249">
                  <c:v>158114</c:v>
                </c:pt>
                <c:pt idx="325250">
                  <c:v>158114</c:v>
                </c:pt>
                <c:pt idx="325251">
                  <c:v>158114</c:v>
                </c:pt>
                <c:pt idx="325252">
                  <c:v>158114</c:v>
                </c:pt>
                <c:pt idx="325253">
                  <c:v>158114</c:v>
                </c:pt>
                <c:pt idx="325254">
                  <c:v>158114</c:v>
                </c:pt>
                <c:pt idx="325255">
                  <c:v>158114</c:v>
                </c:pt>
                <c:pt idx="325256">
                  <c:v>158114</c:v>
                </c:pt>
                <c:pt idx="325257">
                  <c:v>158114</c:v>
                </c:pt>
                <c:pt idx="325258">
                  <c:v>158114</c:v>
                </c:pt>
                <c:pt idx="325259">
                  <c:v>158114</c:v>
                </c:pt>
                <c:pt idx="325260">
                  <c:v>158114</c:v>
                </c:pt>
                <c:pt idx="325261">
                  <c:v>158114</c:v>
                </c:pt>
                <c:pt idx="325262">
                  <c:v>158114</c:v>
                </c:pt>
                <c:pt idx="325263">
                  <c:v>158114</c:v>
                </c:pt>
                <c:pt idx="325264">
                  <c:v>158114</c:v>
                </c:pt>
                <c:pt idx="325265">
                  <c:v>158114</c:v>
                </c:pt>
                <c:pt idx="325266">
                  <c:v>158114</c:v>
                </c:pt>
                <c:pt idx="325267">
                  <c:v>158114</c:v>
                </c:pt>
                <c:pt idx="325268">
                  <c:v>158114</c:v>
                </c:pt>
                <c:pt idx="325269">
                  <c:v>158114</c:v>
                </c:pt>
                <c:pt idx="325270">
                  <c:v>158114</c:v>
                </c:pt>
                <c:pt idx="325271">
                  <c:v>158114</c:v>
                </c:pt>
                <c:pt idx="325272">
                  <c:v>158114</c:v>
                </c:pt>
                <c:pt idx="325273">
                  <c:v>158114</c:v>
                </c:pt>
                <c:pt idx="325274">
                  <c:v>158114</c:v>
                </c:pt>
                <c:pt idx="325275">
                  <c:v>158114</c:v>
                </c:pt>
                <c:pt idx="325276">
                  <c:v>158114</c:v>
                </c:pt>
                <c:pt idx="325277">
                  <c:v>158114</c:v>
                </c:pt>
                <c:pt idx="325278">
                  <c:v>158114</c:v>
                </c:pt>
                <c:pt idx="325279">
                  <c:v>158114</c:v>
                </c:pt>
                <c:pt idx="325280">
                  <c:v>158114</c:v>
                </c:pt>
                <c:pt idx="325281">
                  <c:v>158114</c:v>
                </c:pt>
                <c:pt idx="325282">
                  <c:v>158114</c:v>
                </c:pt>
                <c:pt idx="325283">
                  <c:v>158114</c:v>
                </c:pt>
                <c:pt idx="325284">
                  <c:v>158114</c:v>
                </c:pt>
                <c:pt idx="325285">
                  <c:v>158114</c:v>
                </c:pt>
                <c:pt idx="325286">
                  <c:v>158114</c:v>
                </c:pt>
                <c:pt idx="325287">
                  <c:v>158114</c:v>
                </c:pt>
                <c:pt idx="325288">
                  <c:v>158114</c:v>
                </c:pt>
                <c:pt idx="325289">
                  <c:v>158114</c:v>
                </c:pt>
                <c:pt idx="325290">
                  <c:v>158114</c:v>
                </c:pt>
                <c:pt idx="325291">
                  <c:v>158114</c:v>
                </c:pt>
                <c:pt idx="325292">
                  <c:v>158114</c:v>
                </c:pt>
                <c:pt idx="325293">
                  <c:v>158114</c:v>
                </c:pt>
                <c:pt idx="325294">
                  <c:v>158114</c:v>
                </c:pt>
                <c:pt idx="325295">
                  <c:v>158114</c:v>
                </c:pt>
                <c:pt idx="325296">
                  <c:v>158114</c:v>
                </c:pt>
                <c:pt idx="325297">
                  <c:v>158114</c:v>
                </c:pt>
                <c:pt idx="325298">
                  <c:v>158114</c:v>
                </c:pt>
                <c:pt idx="325299">
                  <c:v>158114</c:v>
                </c:pt>
                <c:pt idx="325300">
                  <c:v>158114</c:v>
                </c:pt>
                <c:pt idx="325301">
                  <c:v>158114</c:v>
                </c:pt>
                <c:pt idx="325302">
                  <c:v>158114</c:v>
                </c:pt>
                <c:pt idx="325303">
                  <c:v>158114</c:v>
                </c:pt>
                <c:pt idx="325304">
                  <c:v>158114</c:v>
                </c:pt>
                <c:pt idx="325305">
                  <c:v>158114</c:v>
                </c:pt>
                <c:pt idx="325306">
                  <c:v>158114</c:v>
                </c:pt>
                <c:pt idx="325307">
                  <c:v>158114</c:v>
                </c:pt>
                <c:pt idx="325308">
                  <c:v>158114</c:v>
                </c:pt>
                <c:pt idx="325309">
                  <c:v>158114</c:v>
                </c:pt>
                <c:pt idx="325310">
                  <c:v>158114</c:v>
                </c:pt>
                <c:pt idx="325311">
                  <c:v>158114</c:v>
                </c:pt>
                <c:pt idx="325312">
                  <c:v>158114</c:v>
                </c:pt>
                <c:pt idx="325313">
                  <c:v>158114</c:v>
                </c:pt>
                <c:pt idx="325314">
                  <c:v>158114</c:v>
                </c:pt>
                <c:pt idx="325315">
                  <c:v>158114</c:v>
                </c:pt>
                <c:pt idx="325316">
                  <c:v>158114</c:v>
                </c:pt>
                <c:pt idx="325317">
                  <c:v>158114</c:v>
                </c:pt>
                <c:pt idx="325318">
                  <c:v>158114</c:v>
                </c:pt>
                <c:pt idx="325319">
                  <c:v>158114</c:v>
                </c:pt>
                <c:pt idx="325320">
                  <c:v>158114</c:v>
                </c:pt>
                <c:pt idx="325321">
                  <c:v>158114</c:v>
                </c:pt>
                <c:pt idx="325322">
                  <c:v>158114</c:v>
                </c:pt>
                <c:pt idx="325323">
                  <c:v>158114</c:v>
                </c:pt>
                <c:pt idx="325324">
                  <c:v>158114</c:v>
                </c:pt>
                <c:pt idx="325325">
                  <c:v>158114</c:v>
                </c:pt>
                <c:pt idx="325326">
                  <c:v>158114</c:v>
                </c:pt>
                <c:pt idx="325327">
                  <c:v>158114</c:v>
                </c:pt>
                <c:pt idx="325328">
                  <c:v>158114</c:v>
                </c:pt>
                <c:pt idx="325329">
                  <c:v>158114</c:v>
                </c:pt>
                <c:pt idx="325330">
                  <c:v>158114</c:v>
                </c:pt>
                <c:pt idx="325331">
                  <c:v>158114</c:v>
                </c:pt>
                <c:pt idx="325332">
                  <c:v>158114</c:v>
                </c:pt>
                <c:pt idx="325333">
                  <c:v>158114</c:v>
                </c:pt>
                <c:pt idx="325334">
                  <c:v>158114</c:v>
                </c:pt>
                <c:pt idx="325335">
                  <c:v>158114</c:v>
                </c:pt>
                <c:pt idx="325336">
                  <c:v>158114</c:v>
                </c:pt>
                <c:pt idx="325337">
                  <c:v>158114</c:v>
                </c:pt>
                <c:pt idx="325338">
                  <c:v>158114</c:v>
                </c:pt>
                <c:pt idx="325339">
                  <c:v>158114</c:v>
                </c:pt>
                <c:pt idx="325340">
                  <c:v>158114</c:v>
                </c:pt>
                <c:pt idx="325341">
                  <c:v>158114</c:v>
                </c:pt>
                <c:pt idx="325342">
                  <c:v>158114</c:v>
                </c:pt>
                <c:pt idx="325343">
                  <c:v>158114</c:v>
                </c:pt>
                <c:pt idx="325344">
                  <c:v>158114</c:v>
                </c:pt>
                <c:pt idx="325345">
                  <c:v>158114</c:v>
                </c:pt>
                <c:pt idx="325346">
                  <c:v>158114</c:v>
                </c:pt>
                <c:pt idx="325347">
                  <c:v>158114</c:v>
                </c:pt>
                <c:pt idx="325348">
                  <c:v>158114</c:v>
                </c:pt>
                <c:pt idx="325349">
                  <c:v>158114</c:v>
                </c:pt>
                <c:pt idx="325350">
                  <c:v>158114</c:v>
                </c:pt>
                <c:pt idx="325351">
                  <c:v>158114</c:v>
                </c:pt>
                <c:pt idx="325352">
                  <c:v>158114</c:v>
                </c:pt>
                <c:pt idx="325353">
                  <c:v>158114</c:v>
                </c:pt>
                <c:pt idx="325354">
                  <c:v>158114</c:v>
                </c:pt>
                <c:pt idx="325355">
                  <c:v>158114</c:v>
                </c:pt>
                <c:pt idx="325356">
                  <c:v>158114</c:v>
                </c:pt>
                <c:pt idx="325357">
                  <c:v>158114</c:v>
                </c:pt>
                <c:pt idx="325358">
                  <c:v>158114</c:v>
                </c:pt>
                <c:pt idx="325359">
                  <c:v>158114</c:v>
                </c:pt>
                <c:pt idx="325360">
                  <c:v>158114</c:v>
                </c:pt>
                <c:pt idx="325361">
                  <c:v>158114</c:v>
                </c:pt>
                <c:pt idx="325362">
                  <c:v>158114</c:v>
                </c:pt>
                <c:pt idx="325363">
                  <c:v>158114</c:v>
                </c:pt>
                <c:pt idx="325364">
                  <c:v>158114</c:v>
                </c:pt>
                <c:pt idx="325365">
                  <c:v>158114</c:v>
                </c:pt>
                <c:pt idx="325366">
                  <c:v>158114</c:v>
                </c:pt>
                <c:pt idx="325367">
                  <c:v>158114</c:v>
                </c:pt>
                <c:pt idx="325368">
                  <c:v>158114</c:v>
                </c:pt>
                <c:pt idx="325369">
                  <c:v>158114</c:v>
                </c:pt>
                <c:pt idx="325370">
                  <c:v>158114</c:v>
                </c:pt>
                <c:pt idx="325371">
                  <c:v>158114</c:v>
                </c:pt>
                <c:pt idx="325372">
                  <c:v>158114</c:v>
                </c:pt>
                <c:pt idx="325373">
                  <c:v>158114</c:v>
                </c:pt>
                <c:pt idx="325374">
                  <c:v>158114</c:v>
                </c:pt>
                <c:pt idx="325375">
                  <c:v>158114</c:v>
                </c:pt>
                <c:pt idx="325376">
                  <c:v>158114</c:v>
                </c:pt>
                <c:pt idx="325377">
                  <c:v>158114</c:v>
                </c:pt>
                <c:pt idx="325378">
                  <c:v>158114</c:v>
                </c:pt>
                <c:pt idx="325379">
                  <c:v>158114</c:v>
                </c:pt>
                <c:pt idx="325380">
                  <c:v>158114</c:v>
                </c:pt>
                <c:pt idx="325381">
                  <c:v>158114</c:v>
                </c:pt>
                <c:pt idx="325382">
                  <c:v>158114</c:v>
                </c:pt>
                <c:pt idx="325383">
                  <c:v>158114</c:v>
                </c:pt>
                <c:pt idx="325384">
                  <c:v>158114</c:v>
                </c:pt>
                <c:pt idx="325385">
                  <c:v>158114</c:v>
                </c:pt>
                <c:pt idx="325386">
                  <c:v>158114</c:v>
                </c:pt>
                <c:pt idx="325387">
                  <c:v>158114</c:v>
                </c:pt>
                <c:pt idx="325388">
                  <c:v>158114</c:v>
                </c:pt>
                <c:pt idx="325389">
                  <c:v>158114</c:v>
                </c:pt>
                <c:pt idx="325390">
                  <c:v>158114</c:v>
                </c:pt>
                <c:pt idx="325391">
                  <c:v>158114</c:v>
                </c:pt>
                <c:pt idx="325392">
                  <c:v>158114</c:v>
                </c:pt>
                <c:pt idx="325393">
                  <c:v>158114</c:v>
                </c:pt>
                <c:pt idx="325394">
                  <c:v>158114</c:v>
                </c:pt>
                <c:pt idx="325395">
                  <c:v>158114</c:v>
                </c:pt>
                <c:pt idx="325396">
                  <c:v>158114</c:v>
                </c:pt>
                <c:pt idx="325397">
                  <c:v>158114</c:v>
                </c:pt>
                <c:pt idx="325398">
                  <c:v>158114</c:v>
                </c:pt>
                <c:pt idx="325399">
                  <c:v>158114</c:v>
                </c:pt>
                <c:pt idx="325400">
                  <c:v>158114</c:v>
                </c:pt>
                <c:pt idx="325401">
                  <c:v>158114</c:v>
                </c:pt>
                <c:pt idx="325402">
                  <c:v>158114</c:v>
                </c:pt>
                <c:pt idx="325403">
                  <c:v>158114</c:v>
                </c:pt>
                <c:pt idx="325404">
                  <c:v>158114</c:v>
                </c:pt>
                <c:pt idx="325405">
                  <c:v>158114</c:v>
                </c:pt>
                <c:pt idx="325406">
                  <c:v>158114</c:v>
                </c:pt>
                <c:pt idx="325407">
                  <c:v>158114</c:v>
                </c:pt>
                <c:pt idx="325408">
                  <c:v>158114</c:v>
                </c:pt>
                <c:pt idx="325409">
                  <c:v>158114</c:v>
                </c:pt>
                <c:pt idx="325410">
                  <c:v>158114</c:v>
                </c:pt>
                <c:pt idx="325411">
                  <c:v>158114</c:v>
                </c:pt>
                <c:pt idx="325412">
                  <c:v>158114</c:v>
                </c:pt>
                <c:pt idx="325413">
                  <c:v>158114</c:v>
                </c:pt>
                <c:pt idx="325414">
                  <c:v>158114</c:v>
                </c:pt>
                <c:pt idx="325415">
                  <c:v>158114</c:v>
                </c:pt>
                <c:pt idx="325416">
                  <c:v>158114</c:v>
                </c:pt>
                <c:pt idx="325417">
                  <c:v>158114</c:v>
                </c:pt>
                <c:pt idx="325418">
                  <c:v>158114</c:v>
                </c:pt>
                <c:pt idx="325419">
                  <c:v>158114</c:v>
                </c:pt>
                <c:pt idx="325420">
                  <c:v>158114</c:v>
                </c:pt>
                <c:pt idx="325421">
                  <c:v>158114</c:v>
                </c:pt>
                <c:pt idx="325422">
                  <c:v>158114</c:v>
                </c:pt>
                <c:pt idx="325423">
                  <c:v>158114</c:v>
                </c:pt>
                <c:pt idx="325424">
                  <c:v>158114</c:v>
                </c:pt>
                <c:pt idx="325425">
                  <c:v>158114</c:v>
                </c:pt>
                <c:pt idx="325426">
                  <c:v>158114</c:v>
                </c:pt>
                <c:pt idx="325427">
                  <c:v>158114</c:v>
                </c:pt>
                <c:pt idx="325428">
                  <c:v>158114</c:v>
                </c:pt>
                <c:pt idx="325429">
                  <c:v>158114</c:v>
                </c:pt>
                <c:pt idx="325430">
                  <c:v>158114</c:v>
                </c:pt>
                <c:pt idx="325431">
                  <c:v>158114</c:v>
                </c:pt>
                <c:pt idx="325432">
                  <c:v>158114</c:v>
                </c:pt>
                <c:pt idx="325433">
                  <c:v>158114</c:v>
                </c:pt>
                <c:pt idx="325434">
                  <c:v>158114</c:v>
                </c:pt>
                <c:pt idx="325435">
                  <c:v>158114</c:v>
                </c:pt>
                <c:pt idx="325436">
                  <c:v>158114</c:v>
                </c:pt>
                <c:pt idx="325437">
                  <c:v>158114</c:v>
                </c:pt>
                <c:pt idx="325438">
                  <c:v>158114</c:v>
                </c:pt>
                <c:pt idx="325439">
                  <c:v>158114</c:v>
                </c:pt>
                <c:pt idx="325440">
                  <c:v>158114</c:v>
                </c:pt>
                <c:pt idx="325441">
                  <c:v>158114</c:v>
                </c:pt>
                <c:pt idx="325442">
                  <c:v>158114</c:v>
                </c:pt>
                <c:pt idx="325443">
                  <c:v>158114</c:v>
                </c:pt>
                <c:pt idx="325444">
                  <c:v>158114</c:v>
                </c:pt>
                <c:pt idx="325445">
                  <c:v>158114</c:v>
                </c:pt>
                <c:pt idx="325446">
                  <c:v>158114</c:v>
                </c:pt>
                <c:pt idx="325447">
                  <c:v>158114</c:v>
                </c:pt>
                <c:pt idx="325448">
                  <c:v>158114</c:v>
                </c:pt>
                <c:pt idx="325449">
                  <c:v>158114</c:v>
                </c:pt>
                <c:pt idx="325450">
                  <c:v>158114</c:v>
                </c:pt>
                <c:pt idx="325451">
                  <c:v>158114</c:v>
                </c:pt>
                <c:pt idx="325452">
                  <c:v>158114</c:v>
                </c:pt>
                <c:pt idx="325453">
                  <c:v>158114</c:v>
                </c:pt>
                <c:pt idx="325454">
                  <c:v>158114</c:v>
                </c:pt>
                <c:pt idx="325455">
                  <c:v>158114</c:v>
                </c:pt>
                <c:pt idx="325456">
                  <c:v>158114</c:v>
                </c:pt>
                <c:pt idx="325457">
                  <c:v>158114</c:v>
                </c:pt>
                <c:pt idx="325458">
                  <c:v>158114</c:v>
                </c:pt>
                <c:pt idx="325459">
                  <c:v>158114</c:v>
                </c:pt>
                <c:pt idx="325460">
                  <c:v>158114</c:v>
                </c:pt>
                <c:pt idx="325461">
                  <c:v>158114</c:v>
                </c:pt>
                <c:pt idx="325462">
                  <c:v>158114</c:v>
                </c:pt>
                <c:pt idx="325463">
                  <c:v>158114</c:v>
                </c:pt>
                <c:pt idx="325464">
                  <c:v>158114</c:v>
                </c:pt>
                <c:pt idx="325465">
                  <c:v>158114</c:v>
                </c:pt>
                <c:pt idx="325466">
                  <c:v>158114</c:v>
                </c:pt>
                <c:pt idx="325467">
                  <c:v>158114</c:v>
                </c:pt>
                <c:pt idx="325468">
                  <c:v>158114</c:v>
                </c:pt>
                <c:pt idx="325469">
                  <c:v>158114</c:v>
                </c:pt>
                <c:pt idx="325470">
                  <c:v>158114</c:v>
                </c:pt>
                <c:pt idx="325471">
                  <c:v>158114</c:v>
                </c:pt>
                <c:pt idx="325472">
                  <c:v>158114</c:v>
                </c:pt>
                <c:pt idx="325473">
                  <c:v>158114</c:v>
                </c:pt>
                <c:pt idx="325474">
                  <c:v>158114</c:v>
                </c:pt>
                <c:pt idx="325475">
                  <c:v>158114</c:v>
                </c:pt>
                <c:pt idx="325476">
                  <c:v>158114</c:v>
                </c:pt>
                <c:pt idx="325477">
                  <c:v>158114</c:v>
                </c:pt>
                <c:pt idx="325478">
                  <c:v>158114</c:v>
                </c:pt>
                <c:pt idx="325479">
                  <c:v>158114</c:v>
                </c:pt>
                <c:pt idx="325480">
                  <c:v>158114</c:v>
                </c:pt>
                <c:pt idx="325481">
                  <c:v>158114</c:v>
                </c:pt>
                <c:pt idx="325482">
                  <c:v>158114</c:v>
                </c:pt>
                <c:pt idx="325483">
                  <c:v>158114</c:v>
                </c:pt>
                <c:pt idx="325484">
                  <c:v>158114</c:v>
                </c:pt>
                <c:pt idx="325485">
                  <c:v>158114</c:v>
                </c:pt>
                <c:pt idx="325486">
                  <c:v>158114</c:v>
                </c:pt>
                <c:pt idx="325487">
                  <c:v>158114</c:v>
                </c:pt>
                <c:pt idx="325488">
                  <c:v>158114</c:v>
                </c:pt>
                <c:pt idx="325489">
                  <c:v>158114</c:v>
                </c:pt>
                <c:pt idx="325490">
                  <c:v>158114</c:v>
                </c:pt>
                <c:pt idx="325491">
                  <c:v>158114</c:v>
                </c:pt>
                <c:pt idx="325492">
                  <c:v>158114</c:v>
                </c:pt>
                <c:pt idx="325493">
                  <c:v>158114</c:v>
                </c:pt>
                <c:pt idx="325494">
                  <c:v>158114</c:v>
                </c:pt>
                <c:pt idx="325495">
                  <c:v>158114</c:v>
                </c:pt>
                <c:pt idx="325496">
                  <c:v>158114</c:v>
                </c:pt>
                <c:pt idx="325497">
                  <c:v>158114</c:v>
                </c:pt>
                <c:pt idx="325498">
                  <c:v>158114</c:v>
                </c:pt>
                <c:pt idx="325499">
                  <c:v>158114</c:v>
                </c:pt>
                <c:pt idx="325500">
                  <c:v>158114</c:v>
                </c:pt>
                <c:pt idx="325501">
                  <c:v>158114</c:v>
                </c:pt>
                <c:pt idx="325502">
                  <c:v>158114</c:v>
                </c:pt>
                <c:pt idx="325503">
                  <c:v>158114</c:v>
                </c:pt>
                <c:pt idx="325504">
                  <c:v>158114</c:v>
                </c:pt>
                <c:pt idx="325505">
                  <c:v>158114</c:v>
                </c:pt>
                <c:pt idx="325506">
                  <c:v>158114</c:v>
                </c:pt>
                <c:pt idx="325507">
                  <c:v>158114</c:v>
                </c:pt>
                <c:pt idx="325508">
                  <c:v>158114</c:v>
                </c:pt>
                <c:pt idx="325509">
                  <c:v>158114</c:v>
                </c:pt>
                <c:pt idx="325510">
                  <c:v>158114</c:v>
                </c:pt>
                <c:pt idx="325511">
                  <c:v>158114</c:v>
                </c:pt>
                <c:pt idx="325512">
                  <c:v>158114</c:v>
                </c:pt>
                <c:pt idx="325513">
                  <c:v>158114</c:v>
                </c:pt>
                <c:pt idx="325514">
                  <c:v>158114</c:v>
                </c:pt>
                <c:pt idx="325515">
                  <c:v>158114</c:v>
                </c:pt>
                <c:pt idx="325516">
                  <c:v>158114</c:v>
                </c:pt>
                <c:pt idx="325517">
                  <c:v>158114</c:v>
                </c:pt>
                <c:pt idx="325518">
                  <c:v>158114</c:v>
                </c:pt>
                <c:pt idx="325519">
                  <c:v>158114</c:v>
                </c:pt>
                <c:pt idx="325520">
                  <c:v>158114</c:v>
                </c:pt>
                <c:pt idx="325521">
                  <c:v>158114</c:v>
                </c:pt>
                <c:pt idx="325522">
                  <c:v>158114</c:v>
                </c:pt>
                <c:pt idx="325523">
                  <c:v>158114</c:v>
                </c:pt>
                <c:pt idx="325524">
                  <c:v>158114</c:v>
                </c:pt>
                <c:pt idx="325525">
                  <c:v>158114</c:v>
                </c:pt>
                <c:pt idx="325526">
                  <c:v>158114</c:v>
                </c:pt>
                <c:pt idx="325527">
                  <c:v>158114</c:v>
                </c:pt>
                <c:pt idx="325528">
                  <c:v>158114</c:v>
                </c:pt>
                <c:pt idx="325529">
                  <c:v>158114</c:v>
                </c:pt>
                <c:pt idx="325530">
                  <c:v>158114</c:v>
                </c:pt>
                <c:pt idx="325531">
                  <c:v>158114</c:v>
                </c:pt>
                <c:pt idx="325532">
                  <c:v>158114</c:v>
                </c:pt>
                <c:pt idx="325533">
                  <c:v>158114</c:v>
                </c:pt>
                <c:pt idx="325534">
                  <c:v>158114</c:v>
                </c:pt>
                <c:pt idx="325535">
                  <c:v>158114</c:v>
                </c:pt>
                <c:pt idx="325536">
                  <c:v>158114</c:v>
                </c:pt>
                <c:pt idx="325537">
                  <c:v>158114</c:v>
                </c:pt>
                <c:pt idx="325538">
                  <c:v>158114</c:v>
                </c:pt>
                <c:pt idx="325539">
                  <c:v>158114</c:v>
                </c:pt>
                <c:pt idx="325540">
                  <c:v>158114</c:v>
                </c:pt>
                <c:pt idx="325541">
                  <c:v>158114</c:v>
                </c:pt>
                <c:pt idx="325542">
                  <c:v>158114</c:v>
                </c:pt>
                <c:pt idx="325543">
                  <c:v>158114</c:v>
                </c:pt>
                <c:pt idx="325544">
                  <c:v>158114</c:v>
                </c:pt>
                <c:pt idx="325545">
                  <c:v>158114</c:v>
                </c:pt>
                <c:pt idx="325546">
                  <c:v>158114</c:v>
                </c:pt>
                <c:pt idx="325547">
                  <c:v>158114</c:v>
                </c:pt>
                <c:pt idx="325548">
                  <c:v>158114</c:v>
                </c:pt>
                <c:pt idx="325549">
                  <c:v>158114</c:v>
                </c:pt>
                <c:pt idx="325550">
                  <c:v>158114</c:v>
                </c:pt>
                <c:pt idx="325551">
                  <c:v>158114</c:v>
                </c:pt>
                <c:pt idx="325552">
                  <c:v>158114</c:v>
                </c:pt>
                <c:pt idx="325553">
                  <c:v>158114</c:v>
                </c:pt>
                <c:pt idx="325554">
                  <c:v>158114</c:v>
                </c:pt>
                <c:pt idx="325555">
                  <c:v>158114</c:v>
                </c:pt>
                <c:pt idx="325556">
                  <c:v>158114</c:v>
                </c:pt>
                <c:pt idx="325557">
                  <c:v>158114</c:v>
                </c:pt>
                <c:pt idx="325558">
                  <c:v>158114</c:v>
                </c:pt>
                <c:pt idx="325559">
                  <c:v>158114</c:v>
                </c:pt>
                <c:pt idx="325560">
                  <c:v>158114</c:v>
                </c:pt>
                <c:pt idx="325561">
                  <c:v>158114</c:v>
                </c:pt>
                <c:pt idx="325562">
                  <c:v>158114</c:v>
                </c:pt>
                <c:pt idx="325563">
                  <c:v>158114</c:v>
                </c:pt>
                <c:pt idx="325564">
                  <c:v>158114</c:v>
                </c:pt>
                <c:pt idx="325565">
                  <c:v>158114</c:v>
                </c:pt>
                <c:pt idx="325566">
                  <c:v>158114</c:v>
                </c:pt>
                <c:pt idx="325567">
                  <c:v>158114</c:v>
                </c:pt>
                <c:pt idx="325568">
                  <c:v>158114</c:v>
                </c:pt>
                <c:pt idx="325569">
                  <c:v>158114</c:v>
                </c:pt>
                <c:pt idx="325570">
                  <c:v>158114</c:v>
                </c:pt>
                <c:pt idx="325571">
                  <c:v>158114</c:v>
                </c:pt>
                <c:pt idx="325572">
                  <c:v>158114</c:v>
                </c:pt>
                <c:pt idx="325573">
                  <c:v>158114</c:v>
                </c:pt>
                <c:pt idx="325574">
                  <c:v>158114</c:v>
                </c:pt>
                <c:pt idx="325575">
                  <c:v>158114</c:v>
                </c:pt>
                <c:pt idx="325576">
                  <c:v>158114</c:v>
                </c:pt>
                <c:pt idx="325577">
                  <c:v>158114</c:v>
                </c:pt>
                <c:pt idx="325578">
                  <c:v>158114</c:v>
                </c:pt>
                <c:pt idx="325579">
                  <c:v>158114</c:v>
                </c:pt>
                <c:pt idx="325580">
                  <c:v>158114</c:v>
                </c:pt>
                <c:pt idx="325581">
                  <c:v>158114</c:v>
                </c:pt>
                <c:pt idx="325582">
                  <c:v>158114</c:v>
                </c:pt>
                <c:pt idx="325583">
                  <c:v>158114</c:v>
                </c:pt>
                <c:pt idx="325584">
                  <c:v>158114</c:v>
                </c:pt>
                <c:pt idx="325585">
                  <c:v>158114</c:v>
                </c:pt>
                <c:pt idx="325586">
                  <c:v>158114</c:v>
                </c:pt>
                <c:pt idx="325587">
                  <c:v>158114</c:v>
                </c:pt>
                <c:pt idx="325588">
                  <c:v>158114</c:v>
                </c:pt>
                <c:pt idx="325589">
                  <c:v>158114</c:v>
                </c:pt>
                <c:pt idx="325590">
                  <c:v>158114</c:v>
                </c:pt>
                <c:pt idx="325591">
                  <c:v>158114</c:v>
                </c:pt>
                <c:pt idx="325592">
                  <c:v>158114</c:v>
                </c:pt>
                <c:pt idx="325593">
                  <c:v>158114</c:v>
                </c:pt>
                <c:pt idx="325594">
                  <c:v>158114</c:v>
                </c:pt>
                <c:pt idx="325595">
                  <c:v>158114</c:v>
                </c:pt>
                <c:pt idx="325596">
                  <c:v>158114</c:v>
                </c:pt>
                <c:pt idx="325597">
                  <c:v>158114</c:v>
                </c:pt>
                <c:pt idx="325598">
                  <c:v>158114</c:v>
                </c:pt>
                <c:pt idx="325599">
                  <c:v>158114</c:v>
                </c:pt>
                <c:pt idx="325600">
                  <c:v>158114</c:v>
                </c:pt>
                <c:pt idx="325601">
                  <c:v>158114</c:v>
                </c:pt>
                <c:pt idx="325602">
                  <c:v>158114</c:v>
                </c:pt>
                <c:pt idx="325603">
                  <c:v>158114</c:v>
                </c:pt>
                <c:pt idx="325604">
                  <c:v>158114</c:v>
                </c:pt>
                <c:pt idx="325605">
                  <c:v>158114</c:v>
                </c:pt>
                <c:pt idx="325606">
                  <c:v>158114</c:v>
                </c:pt>
                <c:pt idx="325607">
                  <c:v>158114</c:v>
                </c:pt>
                <c:pt idx="325608">
                  <c:v>158114</c:v>
                </c:pt>
                <c:pt idx="325609">
                  <c:v>158114</c:v>
                </c:pt>
                <c:pt idx="325610">
                  <c:v>158114</c:v>
                </c:pt>
                <c:pt idx="325611">
                  <c:v>158114</c:v>
                </c:pt>
                <c:pt idx="325612">
                  <c:v>158114</c:v>
                </c:pt>
                <c:pt idx="325613">
                  <c:v>158114</c:v>
                </c:pt>
                <c:pt idx="325614">
                  <c:v>158114</c:v>
                </c:pt>
                <c:pt idx="325615">
                  <c:v>158114</c:v>
                </c:pt>
                <c:pt idx="325616">
                  <c:v>158114</c:v>
                </c:pt>
                <c:pt idx="325617">
                  <c:v>158114</c:v>
                </c:pt>
                <c:pt idx="325618">
                  <c:v>158114</c:v>
                </c:pt>
                <c:pt idx="325619">
                  <c:v>158114</c:v>
                </c:pt>
                <c:pt idx="325620">
                  <c:v>158114</c:v>
                </c:pt>
                <c:pt idx="325621">
                  <c:v>158114</c:v>
                </c:pt>
                <c:pt idx="325622">
                  <c:v>158114</c:v>
                </c:pt>
                <c:pt idx="325623">
                  <c:v>158114</c:v>
                </c:pt>
                <c:pt idx="325624">
                  <c:v>158114</c:v>
                </c:pt>
                <c:pt idx="325625">
                  <c:v>158114</c:v>
                </c:pt>
                <c:pt idx="325626">
                  <c:v>158114</c:v>
                </c:pt>
                <c:pt idx="325627">
                  <c:v>158114</c:v>
                </c:pt>
                <c:pt idx="325628">
                  <c:v>158114</c:v>
                </c:pt>
                <c:pt idx="325629">
                  <c:v>158114</c:v>
                </c:pt>
                <c:pt idx="325630">
                  <c:v>158114</c:v>
                </c:pt>
                <c:pt idx="325631">
                  <c:v>158114</c:v>
                </c:pt>
                <c:pt idx="325632">
                  <c:v>158114</c:v>
                </c:pt>
                <c:pt idx="325633">
                  <c:v>158114</c:v>
                </c:pt>
                <c:pt idx="325634">
                  <c:v>158114</c:v>
                </c:pt>
                <c:pt idx="325635">
                  <c:v>158114</c:v>
                </c:pt>
                <c:pt idx="325636">
                  <c:v>158114</c:v>
                </c:pt>
                <c:pt idx="325637">
                  <c:v>158114</c:v>
                </c:pt>
                <c:pt idx="325638">
                  <c:v>158114</c:v>
                </c:pt>
                <c:pt idx="325639">
                  <c:v>158114</c:v>
                </c:pt>
                <c:pt idx="325640">
                  <c:v>158114</c:v>
                </c:pt>
                <c:pt idx="325641">
                  <c:v>158114</c:v>
                </c:pt>
                <c:pt idx="325642">
                  <c:v>158114</c:v>
                </c:pt>
                <c:pt idx="325643">
                  <c:v>158114</c:v>
                </c:pt>
                <c:pt idx="325644">
                  <c:v>158114</c:v>
                </c:pt>
                <c:pt idx="325645">
                  <c:v>158114</c:v>
                </c:pt>
                <c:pt idx="325646">
                  <c:v>158114</c:v>
                </c:pt>
                <c:pt idx="325647">
                  <c:v>158114</c:v>
                </c:pt>
                <c:pt idx="325648">
                  <c:v>158114</c:v>
                </c:pt>
                <c:pt idx="325649">
                  <c:v>158114</c:v>
                </c:pt>
                <c:pt idx="325650">
                  <c:v>158114</c:v>
                </c:pt>
                <c:pt idx="325651">
                  <c:v>158114</c:v>
                </c:pt>
                <c:pt idx="325652">
                  <c:v>158114</c:v>
                </c:pt>
                <c:pt idx="325653">
                  <c:v>158114</c:v>
                </c:pt>
                <c:pt idx="325654">
                  <c:v>158114</c:v>
                </c:pt>
                <c:pt idx="325655">
                  <c:v>158114</c:v>
                </c:pt>
                <c:pt idx="325656">
                  <c:v>158114</c:v>
                </c:pt>
                <c:pt idx="325657">
                  <c:v>158114</c:v>
                </c:pt>
                <c:pt idx="325658">
                  <c:v>158114</c:v>
                </c:pt>
                <c:pt idx="325659">
                  <c:v>158114</c:v>
                </c:pt>
                <c:pt idx="325660">
                  <c:v>158114</c:v>
                </c:pt>
                <c:pt idx="325661">
                  <c:v>158114</c:v>
                </c:pt>
                <c:pt idx="325662">
                  <c:v>158114</c:v>
                </c:pt>
                <c:pt idx="325663">
                  <c:v>158114</c:v>
                </c:pt>
                <c:pt idx="325664">
                  <c:v>158114</c:v>
                </c:pt>
                <c:pt idx="325665">
                  <c:v>158114</c:v>
                </c:pt>
                <c:pt idx="325666">
                  <c:v>158114</c:v>
                </c:pt>
                <c:pt idx="325667">
                  <c:v>158114</c:v>
                </c:pt>
                <c:pt idx="325668">
                  <c:v>158114</c:v>
                </c:pt>
                <c:pt idx="325669">
                  <c:v>158114</c:v>
                </c:pt>
                <c:pt idx="325670">
                  <c:v>158114</c:v>
                </c:pt>
                <c:pt idx="325671">
                  <c:v>158114</c:v>
                </c:pt>
                <c:pt idx="325672">
                  <c:v>158114</c:v>
                </c:pt>
                <c:pt idx="325673">
                  <c:v>158114</c:v>
                </c:pt>
                <c:pt idx="325674">
                  <c:v>158114</c:v>
                </c:pt>
                <c:pt idx="325675">
                  <c:v>158114</c:v>
                </c:pt>
                <c:pt idx="325676">
                  <c:v>158114</c:v>
                </c:pt>
                <c:pt idx="325677">
                  <c:v>158114</c:v>
                </c:pt>
                <c:pt idx="325678">
                  <c:v>158114</c:v>
                </c:pt>
                <c:pt idx="325679">
                  <c:v>158114</c:v>
                </c:pt>
                <c:pt idx="325680">
                  <c:v>158114</c:v>
                </c:pt>
                <c:pt idx="325681">
                  <c:v>158114</c:v>
                </c:pt>
                <c:pt idx="325682">
                  <c:v>158114</c:v>
                </c:pt>
                <c:pt idx="325683">
                  <c:v>158114</c:v>
                </c:pt>
                <c:pt idx="325684">
                  <c:v>158114</c:v>
                </c:pt>
                <c:pt idx="325685">
                  <c:v>158114</c:v>
                </c:pt>
                <c:pt idx="325686">
                  <c:v>158114</c:v>
                </c:pt>
                <c:pt idx="325687">
                  <c:v>158114</c:v>
                </c:pt>
                <c:pt idx="325688">
                  <c:v>158114</c:v>
                </c:pt>
                <c:pt idx="325689">
                  <c:v>158114</c:v>
                </c:pt>
                <c:pt idx="325690">
                  <c:v>158114</c:v>
                </c:pt>
                <c:pt idx="325691">
                  <c:v>158114</c:v>
                </c:pt>
                <c:pt idx="325692">
                  <c:v>158114</c:v>
                </c:pt>
                <c:pt idx="325693">
                  <c:v>158114</c:v>
                </c:pt>
                <c:pt idx="325694">
                  <c:v>158114</c:v>
                </c:pt>
                <c:pt idx="325695">
                  <c:v>158114</c:v>
                </c:pt>
                <c:pt idx="325696">
                  <c:v>158114</c:v>
                </c:pt>
                <c:pt idx="325697">
                  <c:v>158114</c:v>
                </c:pt>
                <c:pt idx="325698">
                  <c:v>158114</c:v>
                </c:pt>
                <c:pt idx="325699">
                  <c:v>158114</c:v>
                </c:pt>
                <c:pt idx="325700">
                  <c:v>158114</c:v>
                </c:pt>
                <c:pt idx="325701">
                  <c:v>158114</c:v>
                </c:pt>
                <c:pt idx="325702">
                  <c:v>158114</c:v>
                </c:pt>
                <c:pt idx="325703">
                  <c:v>158114</c:v>
                </c:pt>
                <c:pt idx="325704">
                  <c:v>158114</c:v>
                </c:pt>
                <c:pt idx="325705">
                  <c:v>158114</c:v>
                </c:pt>
                <c:pt idx="325706">
                  <c:v>158114</c:v>
                </c:pt>
                <c:pt idx="325707">
                  <c:v>158114</c:v>
                </c:pt>
                <c:pt idx="325708">
                  <c:v>158114</c:v>
                </c:pt>
                <c:pt idx="325709">
                  <c:v>158114</c:v>
                </c:pt>
                <c:pt idx="325710">
                  <c:v>158114</c:v>
                </c:pt>
                <c:pt idx="325711">
                  <c:v>158114</c:v>
                </c:pt>
                <c:pt idx="325712">
                  <c:v>158114</c:v>
                </c:pt>
                <c:pt idx="325713">
                  <c:v>158114</c:v>
                </c:pt>
                <c:pt idx="325714">
                  <c:v>158114</c:v>
                </c:pt>
                <c:pt idx="325715">
                  <c:v>158114</c:v>
                </c:pt>
                <c:pt idx="325716">
                  <c:v>158114</c:v>
                </c:pt>
                <c:pt idx="325717">
                  <c:v>158114</c:v>
                </c:pt>
                <c:pt idx="325718">
                  <c:v>158114</c:v>
                </c:pt>
                <c:pt idx="325719">
                  <c:v>158114</c:v>
                </c:pt>
                <c:pt idx="325720">
                  <c:v>158114</c:v>
                </c:pt>
                <c:pt idx="325721">
                  <c:v>158114</c:v>
                </c:pt>
                <c:pt idx="325722">
                  <c:v>158114</c:v>
                </c:pt>
                <c:pt idx="325723">
                  <c:v>158114</c:v>
                </c:pt>
                <c:pt idx="325724">
                  <c:v>158114</c:v>
                </c:pt>
                <c:pt idx="325725">
                  <c:v>158114</c:v>
                </c:pt>
                <c:pt idx="325726">
                  <c:v>158114</c:v>
                </c:pt>
                <c:pt idx="325727">
                  <c:v>158114</c:v>
                </c:pt>
                <c:pt idx="325728">
                  <c:v>158114</c:v>
                </c:pt>
                <c:pt idx="325729">
                  <c:v>158114</c:v>
                </c:pt>
                <c:pt idx="325730">
                  <c:v>158114</c:v>
                </c:pt>
                <c:pt idx="325731">
                  <c:v>158114</c:v>
                </c:pt>
                <c:pt idx="325732">
                  <c:v>158114</c:v>
                </c:pt>
                <c:pt idx="325733">
                  <c:v>158114</c:v>
                </c:pt>
                <c:pt idx="325734">
                  <c:v>158114</c:v>
                </c:pt>
                <c:pt idx="325735">
                  <c:v>158114</c:v>
                </c:pt>
                <c:pt idx="325736">
                  <c:v>158114</c:v>
                </c:pt>
                <c:pt idx="325737">
                  <c:v>158114</c:v>
                </c:pt>
                <c:pt idx="325738">
                  <c:v>158114</c:v>
                </c:pt>
                <c:pt idx="325739">
                  <c:v>158114</c:v>
                </c:pt>
                <c:pt idx="325740">
                  <c:v>158114</c:v>
                </c:pt>
                <c:pt idx="325741">
                  <c:v>158114</c:v>
                </c:pt>
                <c:pt idx="325742">
                  <c:v>158114</c:v>
                </c:pt>
                <c:pt idx="325743">
                  <c:v>158114</c:v>
                </c:pt>
                <c:pt idx="325744">
                  <c:v>158114</c:v>
                </c:pt>
                <c:pt idx="325745">
                  <c:v>158114</c:v>
                </c:pt>
                <c:pt idx="325746">
                  <c:v>158114</c:v>
                </c:pt>
                <c:pt idx="325747">
                  <c:v>158114</c:v>
                </c:pt>
                <c:pt idx="325748">
                  <c:v>158114</c:v>
                </c:pt>
                <c:pt idx="325749">
                  <c:v>158114</c:v>
                </c:pt>
                <c:pt idx="325750">
                  <c:v>158114</c:v>
                </c:pt>
                <c:pt idx="325751">
                  <c:v>158114</c:v>
                </c:pt>
                <c:pt idx="325752">
                  <c:v>158114</c:v>
                </c:pt>
                <c:pt idx="325753">
                  <c:v>158114</c:v>
                </c:pt>
                <c:pt idx="325754">
                  <c:v>158114</c:v>
                </c:pt>
                <c:pt idx="325755">
                  <c:v>158114</c:v>
                </c:pt>
                <c:pt idx="325756">
                  <c:v>158114</c:v>
                </c:pt>
                <c:pt idx="325757">
                  <c:v>158114</c:v>
                </c:pt>
                <c:pt idx="325758">
                  <c:v>158114</c:v>
                </c:pt>
                <c:pt idx="325759">
                  <c:v>158114</c:v>
                </c:pt>
                <c:pt idx="325760">
                  <c:v>158114</c:v>
                </c:pt>
                <c:pt idx="325761">
                  <c:v>158114</c:v>
                </c:pt>
                <c:pt idx="325762">
                  <c:v>158114</c:v>
                </c:pt>
                <c:pt idx="325763">
                  <c:v>158114</c:v>
                </c:pt>
                <c:pt idx="325764">
                  <c:v>158114</c:v>
                </c:pt>
                <c:pt idx="325765">
                  <c:v>158114</c:v>
                </c:pt>
                <c:pt idx="325766">
                  <c:v>158114</c:v>
                </c:pt>
                <c:pt idx="325767">
                  <c:v>158114</c:v>
                </c:pt>
                <c:pt idx="325768">
                  <c:v>158114</c:v>
                </c:pt>
                <c:pt idx="325769">
                  <c:v>158114</c:v>
                </c:pt>
                <c:pt idx="325770">
                  <c:v>158114</c:v>
                </c:pt>
                <c:pt idx="325771">
                  <c:v>158114</c:v>
                </c:pt>
                <c:pt idx="325772">
                  <c:v>158114</c:v>
                </c:pt>
                <c:pt idx="325773">
                  <c:v>158114</c:v>
                </c:pt>
                <c:pt idx="325774">
                  <c:v>158114</c:v>
                </c:pt>
                <c:pt idx="325775">
                  <c:v>158114</c:v>
                </c:pt>
                <c:pt idx="325776">
                  <c:v>158114</c:v>
                </c:pt>
                <c:pt idx="325777">
                  <c:v>158114</c:v>
                </c:pt>
                <c:pt idx="325778">
                  <c:v>158114</c:v>
                </c:pt>
                <c:pt idx="325779">
                  <c:v>158114</c:v>
                </c:pt>
                <c:pt idx="325780">
                  <c:v>158114</c:v>
                </c:pt>
                <c:pt idx="325781">
                  <c:v>158114</c:v>
                </c:pt>
                <c:pt idx="325782">
                  <c:v>158114</c:v>
                </c:pt>
                <c:pt idx="325783">
                  <c:v>158114</c:v>
                </c:pt>
                <c:pt idx="325784">
                  <c:v>158114</c:v>
                </c:pt>
                <c:pt idx="325785">
                  <c:v>158114</c:v>
                </c:pt>
                <c:pt idx="325786">
                  <c:v>158114</c:v>
                </c:pt>
                <c:pt idx="325787">
                  <c:v>158114</c:v>
                </c:pt>
                <c:pt idx="325788">
                  <c:v>158114</c:v>
                </c:pt>
                <c:pt idx="325789">
                  <c:v>158114</c:v>
                </c:pt>
                <c:pt idx="325790">
                  <c:v>158114</c:v>
                </c:pt>
                <c:pt idx="325791">
                  <c:v>158114</c:v>
                </c:pt>
                <c:pt idx="325792">
                  <c:v>158114</c:v>
                </c:pt>
                <c:pt idx="325793">
                  <c:v>158114</c:v>
                </c:pt>
                <c:pt idx="325794">
                  <c:v>158114</c:v>
                </c:pt>
                <c:pt idx="325795">
                  <c:v>158114</c:v>
                </c:pt>
                <c:pt idx="325796">
                  <c:v>158114</c:v>
                </c:pt>
                <c:pt idx="325797">
                  <c:v>158114</c:v>
                </c:pt>
                <c:pt idx="325798">
                  <c:v>158114</c:v>
                </c:pt>
                <c:pt idx="325799">
                  <c:v>158114</c:v>
                </c:pt>
                <c:pt idx="325800">
                  <c:v>158114</c:v>
                </c:pt>
                <c:pt idx="325801">
                  <c:v>158114</c:v>
                </c:pt>
                <c:pt idx="325802">
                  <c:v>158114</c:v>
                </c:pt>
                <c:pt idx="325803">
                  <c:v>158114</c:v>
                </c:pt>
                <c:pt idx="325804">
                  <c:v>158114</c:v>
                </c:pt>
                <c:pt idx="325805">
                  <c:v>158114</c:v>
                </c:pt>
                <c:pt idx="325806">
                  <c:v>158114</c:v>
                </c:pt>
                <c:pt idx="325807">
                  <c:v>158114</c:v>
                </c:pt>
                <c:pt idx="325808">
                  <c:v>158114</c:v>
                </c:pt>
                <c:pt idx="325809">
                  <c:v>158114</c:v>
                </c:pt>
                <c:pt idx="325810">
                  <c:v>158114</c:v>
                </c:pt>
                <c:pt idx="325811">
                  <c:v>158114</c:v>
                </c:pt>
                <c:pt idx="325812">
                  <c:v>158114</c:v>
                </c:pt>
                <c:pt idx="325813">
                  <c:v>158114</c:v>
                </c:pt>
                <c:pt idx="325814">
                  <c:v>158114</c:v>
                </c:pt>
                <c:pt idx="325815">
                  <c:v>158114</c:v>
                </c:pt>
                <c:pt idx="325816">
                  <c:v>158114</c:v>
                </c:pt>
                <c:pt idx="325817">
                  <c:v>158114</c:v>
                </c:pt>
                <c:pt idx="325818">
                  <c:v>158114</c:v>
                </c:pt>
                <c:pt idx="325819">
                  <c:v>158114</c:v>
                </c:pt>
                <c:pt idx="325820">
                  <c:v>158114</c:v>
                </c:pt>
                <c:pt idx="325821">
                  <c:v>158114</c:v>
                </c:pt>
                <c:pt idx="325822">
                  <c:v>158114</c:v>
                </c:pt>
                <c:pt idx="325823">
                  <c:v>158114</c:v>
                </c:pt>
                <c:pt idx="325824">
                  <c:v>158114</c:v>
                </c:pt>
                <c:pt idx="325825">
                  <c:v>158114</c:v>
                </c:pt>
                <c:pt idx="325826">
                  <c:v>158114</c:v>
                </c:pt>
                <c:pt idx="325827">
                  <c:v>158114</c:v>
                </c:pt>
                <c:pt idx="325828">
                  <c:v>158114</c:v>
                </c:pt>
                <c:pt idx="325829">
                  <c:v>158114</c:v>
                </c:pt>
                <c:pt idx="325830">
                  <c:v>158114</c:v>
                </c:pt>
                <c:pt idx="325831">
                  <c:v>158114</c:v>
                </c:pt>
                <c:pt idx="325832">
                  <c:v>158114</c:v>
                </c:pt>
                <c:pt idx="325833">
                  <c:v>158114</c:v>
                </c:pt>
                <c:pt idx="325834">
                  <c:v>158114</c:v>
                </c:pt>
                <c:pt idx="325835">
                  <c:v>158114</c:v>
                </c:pt>
                <c:pt idx="325836">
                  <c:v>158114</c:v>
                </c:pt>
                <c:pt idx="325837">
                  <c:v>158114</c:v>
                </c:pt>
                <c:pt idx="325838">
                  <c:v>158114</c:v>
                </c:pt>
                <c:pt idx="325839">
                  <c:v>158114</c:v>
                </c:pt>
                <c:pt idx="325840">
                  <c:v>158114</c:v>
                </c:pt>
                <c:pt idx="325841">
                  <c:v>158114</c:v>
                </c:pt>
                <c:pt idx="325842">
                  <c:v>158114</c:v>
                </c:pt>
                <c:pt idx="325843">
                  <c:v>158114</c:v>
                </c:pt>
                <c:pt idx="325844">
                  <c:v>158114</c:v>
                </c:pt>
                <c:pt idx="325845">
                  <c:v>158114</c:v>
                </c:pt>
                <c:pt idx="325846">
                  <c:v>158114</c:v>
                </c:pt>
                <c:pt idx="325847">
                  <c:v>158114</c:v>
                </c:pt>
                <c:pt idx="325848">
                  <c:v>158114</c:v>
                </c:pt>
                <c:pt idx="325849">
                  <c:v>158114</c:v>
                </c:pt>
                <c:pt idx="325850">
                  <c:v>158114</c:v>
                </c:pt>
                <c:pt idx="325851">
                  <c:v>158114</c:v>
                </c:pt>
                <c:pt idx="325852">
                  <c:v>158114</c:v>
                </c:pt>
                <c:pt idx="325853">
                  <c:v>158114</c:v>
                </c:pt>
                <c:pt idx="325854">
                  <c:v>158114</c:v>
                </c:pt>
                <c:pt idx="325855">
                  <c:v>158114</c:v>
                </c:pt>
                <c:pt idx="325856">
                  <c:v>158114</c:v>
                </c:pt>
                <c:pt idx="325857">
                  <c:v>158114</c:v>
                </c:pt>
                <c:pt idx="325858">
                  <c:v>158114</c:v>
                </c:pt>
                <c:pt idx="325859">
                  <c:v>158114</c:v>
                </c:pt>
                <c:pt idx="325860">
                  <c:v>158114</c:v>
                </c:pt>
                <c:pt idx="325861">
                  <c:v>158114</c:v>
                </c:pt>
                <c:pt idx="325862">
                  <c:v>158114</c:v>
                </c:pt>
                <c:pt idx="325863">
                  <c:v>158114</c:v>
                </c:pt>
                <c:pt idx="325864">
                  <c:v>158114</c:v>
                </c:pt>
                <c:pt idx="325865">
                  <c:v>158114</c:v>
                </c:pt>
                <c:pt idx="325866">
                  <c:v>158114</c:v>
                </c:pt>
                <c:pt idx="325867">
                  <c:v>158114</c:v>
                </c:pt>
                <c:pt idx="325868">
                  <c:v>158114</c:v>
                </c:pt>
                <c:pt idx="325869">
                  <c:v>158114</c:v>
                </c:pt>
                <c:pt idx="325870">
                  <c:v>158114</c:v>
                </c:pt>
                <c:pt idx="325871">
                  <c:v>158114</c:v>
                </c:pt>
                <c:pt idx="325872">
                  <c:v>158114</c:v>
                </c:pt>
                <c:pt idx="325873">
                  <c:v>158114</c:v>
                </c:pt>
                <c:pt idx="325874">
                  <c:v>158114</c:v>
                </c:pt>
                <c:pt idx="325875">
                  <c:v>158114</c:v>
                </c:pt>
                <c:pt idx="325876">
                  <c:v>158114</c:v>
                </c:pt>
                <c:pt idx="325877">
                  <c:v>158114</c:v>
                </c:pt>
                <c:pt idx="325878">
                  <c:v>158114</c:v>
                </c:pt>
                <c:pt idx="325879">
                  <c:v>158114</c:v>
                </c:pt>
                <c:pt idx="325880">
                  <c:v>158114</c:v>
                </c:pt>
                <c:pt idx="325881">
                  <c:v>158114</c:v>
                </c:pt>
                <c:pt idx="325882">
                  <c:v>158114</c:v>
                </c:pt>
                <c:pt idx="325883">
                  <c:v>158114</c:v>
                </c:pt>
                <c:pt idx="325884">
                  <c:v>158114</c:v>
                </c:pt>
                <c:pt idx="325885">
                  <c:v>158114</c:v>
                </c:pt>
                <c:pt idx="325886">
                  <c:v>158114</c:v>
                </c:pt>
                <c:pt idx="325887">
                  <c:v>158114</c:v>
                </c:pt>
                <c:pt idx="325888">
                  <c:v>158114</c:v>
                </c:pt>
                <c:pt idx="325889">
                  <c:v>158114</c:v>
                </c:pt>
                <c:pt idx="325890">
                  <c:v>158114</c:v>
                </c:pt>
                <c:pt idx="325891">
                  <c:v>158114</c:v>
                </c:pt>
                <c:pt idx="325892">
                  <c:v>158114</c:v>
                </c:pt>
                <c:pt idx="325893">
                  <c:v>158114</c:v>
                </c:pt>
                <c:pt idx="325894">
                  <c:v>158114</c:v>
                </c:pt>
                <c:pt idx="325895">
                  <c:v>158114</c:v>
                </c:pt>
                <c:pt idx="325896">
                  <c:v>158114</c:v>
                </c:pt>
                <c:pt idx="325897">
                  <c:v>158114</c:v>
                </c:pt>
                <c:pt idx="325898">
                  <c:v>158114</c:v>
                </c:pt>
                <c:pt idx="325899">
                  <c:v>158114</c:v>
                </c:pt>
                <c:pt idx="325900">
                  <c:v>158114</c:v>
                </c:pt>
                <c:pt idx="325901">
                  <c:v>158114</c:v>
                </c:pt>
                <c:pt idx="325902">
                  <c:v>158114</c:v>
                </c:pt>
                <c:pt idx="325903">
                  <c:v>158114</c:v>
                </c:pt>
                <c:pt idx="325904">
                  <c:v>158114</c:v>
                </c:pt>
                <c:pt idx="325905">
                  <c:v>158114</c:v>
                </c:pt>
                <c:pt idx="325906">
                  <c:v>158114</c:v>
                </c:pt>
                <c:pt idx="325907">
                  <c:v>158114</c:v>
                </c:pt>
                <c:pt idx="325908">
                  <c:v>158114</c:v>
                </c:pt>
                <c:pt idx="325909">
                  <c:v>158114</c:v>
                </c:pt>
                <c:pt idx="325910">
                  <c:v>158114</c:v>
                </c:pt>
                <c:pt idx="325911">
                  <c:v>158114</c:v>
                </c:pt>
                <c:pt idx="325912">
                  <c:v>158114</c:v>
                </c:pt>
                <c:pt idx="325913">
                  <c:v>158114</c:v>
                </c:pt>
                <c:pt idx="325914">
                  <c:v>158114</c:v>
                </c:pt>
                <c:pt idx="325915">
                  <c:v>158114</c:v>
                </c:pt>
                <c:pt idx="325916">
                  <c:v>158114</c:v>
                </c:pt>
                <c:pt idx="325917">
                  <c:v>158114</c:v>
                </c:pt>
                <c:pt idx="325918">
                  <c:v>158114</c:v>
                </c:pt>
                <c:pt idx="325919">
                  <c:v>158114</c:v>
                </c:pt>
                <c:pt idx="325920">
                  <c:v>158114</c:v>
                </c:pt>
                <c:pt idx="325921">
                  <c:v>158114</c:v>
                </c:pt>
                <c:pt idx="325922">
                  <c:v>158114</c:v>
                </c:pt>
                <c:pt idx="325923">
                  <c:v>158114</c:v>
                </c:pt>
                <c:pt idx="325924">
                  <c:v>158114</c:v>
                </c:pt>
                <c:pt idx="325925">
                  <c:v>158114</c:v>
                </c:pt>
                <c:pt idx="325926">
                  <c:v>158114</c:v>
                </c:pt>
                <c:pt idx="325927">
                  <c:v>158114</c:v>
                </c:pt>
                <c:pt idx="325928">
                  <c:v>158114</c:v>
                </c:pt>
                <c:pt idx="325929">
                  <c:v>158114</c:v>
                </c:pt>
                <c:pt idx="325930">
                  <c:v>158114</c:v>
                </c:pt>
                <c:pt idx="325931">
                  <c:v>158114</c:v>
                </c:pt>
                <c:pt idx="325932">
                  <c:v>158114</c:v>
                </c:pt>
                <c:pt idx="325933">
                  <c:v>158114</c:v>
                </c:pt>
                <c:pt idx="325934">
                  <c:v>158114</c:v>
                </c:pt>
                <c:pt idx="325935">
                  <c:v>158114</c:v>
                </c:pt>
                <c:pt idx="325936">
                  <c:v>158114</c:v>
                </c:pt>
                <c:pt idx="325937">
                  <c:v>158114</c:v>
                </c:pt>
                <c:pt idx="325938">
                  <c:v>158114</c:v>
                </c:pt>
                <c:pt idx="325939">
                  <c:v>158114</c:v>
                </c:pt>
                <c:pt idx="325940">
                  <c:v>158114</c:v>
                </c:pt>
                <c:pt idx="325941">
                  <c:v>158114</c:v>
                </c:pt>
                <c:pt idx="325942">
                  <c:v>158114</c:v>
                </c:pt>
                <c:pt idx="325943">
                  <c:v>158114</c:v>
                </c:pt>
                <c:pt idx="325944">
                  <c:v>158114</c:v>
                </c:pt>
                <c:pt idx="325945">
                  <c:v>158114</c:v>
                </c:pt>
                <c:pt idx="325946">
                  <c:v>158114</c:v>
                </c:pt>
                <c:pt idx="325947">
                  <c:v>158114</c:v>
                </c:pt>
                <c:pt idx="325948">
                  <c:v>158114</c:v>
                </c:pt>
                <c:pt idx="325949">
                  <c:v>158114</c:v>
                </c:pt>
                <c:pt idx="325950">
                  <c:v>158114</c:v>
                </c:pt>
                <c:pt idx="325951">
                  <c:v>158114</c:v>
                </c:pt>
                <c:pt idx="325952">
                  <c:v>158114</c:v>
                </c:pt>
                <c:pt idx="325953">
                  <c:v>158114</c:v>
                </c:pt>
                <c:pt idx="325954">
                  <c:v>158114</c:v>
                </c:pt>
                <c:pt idx="325955">
                  <c:v>158114</c:v>
                </c:pt>
                <c:pt idx="325956">
                  <c:v>158114</c:v>
                </c:pt>
                <c:pt idx="325957">
                  <c:v>158114</c:v>
                </c:pt>
                <c:pt idx="325958">
                  <c:v>158114</c:v>
                </c:pt>
                <c:pt idx="325959">
                  <c:v>158114</c:v>
                </c:pt>
                <c:pt idx="325960">
                  <c:v>158114</c:v>
                </c:pt>
                <c:pt idx="325961">
                  <c:v>158114</c:v>
                </c:pt>
                <c:pt idx="325962">
                  <c:v>158114</c:v>
                </c:pt>
                <c:pt idx="325963">
                  <c:v>158114</c:v>
                </c:pt>
                <c:pt idx="325964">
                  <c:v>158114</c:v>
                </c:pt>
                <c:pt idx="325965">
                  <c:v>158114</c:v>
                </c:pt>
                <c:pt idx="325966">
                  <c:v>158114</c:v>
                </c:pt>
                <c:pt idx="325967">
                  <c:v>158114</c:v>
                </c:pt>
                <c:pt idx="325968">
                  <c:v>158114</c:v>
                </c:pt>
                <c:pt idx="325969">
                  <c:v>158114</c:v>
                </c:pt>
                <c:pt idx="325970">
                  <c:v>158114</c:v>
                </c:pt>
                <c:pt idx="325971">
                  <c:v>158114</c:v>
                </c:pt>
                <c:pt idx="325972">
                  <c:v>158114</c:v>
                </c:pt>
                <c:pt idx="325973">
                  <c:v>158114</c:v>
                </c:pt>
                <c:pt idx="325974">
                  <c:v>158114</c:v>
                </c:pt>
                <c:pt idx="325975">
                  <c:v>158114</c:v>
                </c:pt>
                <c:pt idx="325976">
                  <c:v>158114</c:v>
                </c:pt>
                <c:pt idx="325977">
                  <c:v>158114</c:v>
                </c:pt>
                <c:pt idx="325978">
                  <c:v>158114</c:v>
                </c:pt>
                <c:pt idx="325979">
                  <c:v>158114</c:v>
                </c:pt>
                <c:pt idx="325980">
                  <c:v>158114</c:v>
                </c:pt>
                <c:pt idx="325981">
                  <c:v>158114</c:v>
                </c:pt>
                <c:pt idx="325982">
                  <c:v>158114</c:v>
                </c:pt>
                <c:pt idx="325983">
                  <c:v>158114</c:v>
                </c:pt>
                <c:pt idx="325984">
                  <c:v>158114</c:v>
                </c:pt>
                <c:pt idx="325985">
                  <c:v>158114</c:v>
                </c:pt>
                <c:pt idx="325986">
                  <c:v>158114</c:v>
                </c:pt>
                <c:pt idx="325987">
                  <c:v>158114</c:v>
                </c:pt>
                <c:pt idx="325988">
                  <c:v>158114</c:v>
                </c:pt>
                <c:pt idx="325989">
                  <c:v>158114</c:v>
                </c:pt>
                <c:pt idx="325990">
                  <c:v>158114</c:v>
                </c:pt>
                <c:pt idx="325991">
                  <c:v>158114</c:v>
                </c:pt>
                <c:pt idx="325992">
                  <c:v>158114</c:v>
                </c:pt>
                <c:pt idx="325993">
                  <c:v>158114</c:v>
                </c:pt>
                <c:pt idx="325994">
                  <c:v>158114</c:v>
                </c:pt>
                <c:pt idx="325995">
                  <c:v>158114</c:v>
                </c:pt>
                <c:pt idx="325996">
                  <c:v>158114</c:v>
                </c:pt>
                <c:pt idx="325997">
                  <c:v>158114</c:v>
                </c:pt>
                <c:pt idx="325998">
                  <c:v>158114</c:v>
                </c:pt>
                <c:pt idx="325999">
                  <c:v>158114</c:v>
                </c:pt>
                <c:pt idx="326000">
                  <c:v>158114</c:v>
                </c:pt>
                <c:pt idx="326001">
                  <c:v>158114</c:v>
                </c:pt>
                <c:pt idx="326002">
                  <c:v>158114</c:v>
                </c:pt>
                <c:pt idx="326003">
                  <c:v>158114</c:v>
                </c:pt>
                <c:pt idx="326004">
                  <c:v>158114</c:v>
                </c:pt>
                <c:pt idx="326005">
                  <c:v>158114</c:v>
                </c:pt>
                <c:pt idx="326006">
                  <c:v>158114</c:v>
                </c:pt>
                <c:pt idx="326007">
                  <c:v>158114</c:v>
                </c:pt>
                <c:pt idx="326008">
                  <c:v>158114</c:v>
                </c:pt>
                <c:pt idx="326009">
                  <c:v>158114</c:v>
                </c:pt>
                <c:pt idx="326010">
                  <c:v>158114</c:v>
                </c:pt>
                <c:pt idx="326011">
                  <c:v>158114</c:v>
                </c:pt>
                <c:pt idx="326012">
                  <c:v>158114</c:v>
                </c:pt>
                <c:pt idx="326013">
                  <c:v>158114</c:v>
                </c:pt>
                <c:pt idx="326014">
                  <c:v>158114</c:v>
                </c:pt>
                <c:pt idx="326015">
                  <c:v>158114</c:v>
                </c:pt>
                <c:pt idx="326016">
                  <c:v>158114</c:v>
                </c:pt>
                <c:pt idx="326017">
                  <c:v>158114</c:v>
                </c:pt>
                <c:pt idx="326018">
                  <c:v>158114</c:v>
                </c:pt>
                <c:pt idx="326019">
                  <c:v>158114</c:v>
                </c:pt>
                <c:pt idx="326020">
                  <c:v>158114</c:v>
                </c:pt>
                <c:pt idx="326021">
                  <c:v>158114</c:v>
                </c:pt>
                <c:pt idx="326022">
                  <c:v>158114</c:v>
                </c:pt>
                <c:pt idx="326023">
                  <c:v>158114</c:v>
                </c:pt>
                <c:pt idx="326024">
                  <c:v>158114</c:v>
                </c:pt>
                <c:pt idx="326025">
                  <c:v>158114</c:v>
                </c:pt>
                <c:pt idx="326026">
                  <c:v>158114</c:v>
                </c:pt>
                <c:pt idx="326027">
                  <c:v>158114</c:v>
                </c:pt>
                <c:pt idx="326028">
                  <c:v>158114</c:v>
                </c:pt>
                <c:pt idx="326029">
                  <c:v>158114</c:v>
                </c:pt>
                <c:pt idx="326030">
                  <c:v>158114</c:v>
                </c:pt>
                <c:pt idx="326031">
                  <c:v>158114</c:v>
                </c:pt>
                <c:pt idx="326032">
                  <c:v>158114</c:v>
                </c:pt>
                <c:pt idx="326033">
                  <c:v>158114</c:v>
                </c:pt>
                <c:pt idx="326034">
                  <c:v>158114</c:v>
                </c:pt>
                <c:pt idx="326035">
                  <c:v>158114</c:v>
                </c:pt>
                <c:pt idx="326036">
                  <c:v>158114</c:v>
                </c:pt>
                <c:pt idx="326037">
                  <c:v>158114</c:v>
                </c:pt>
                <c:pt idx="326038">
                  <c:v>158114</c:v>
                </c:pt>
                <c:pt idx="326039">
                  <c:v>158114</c:v>
                </c:pt>
                <c:pt idx="326040">
                  <c:v>158114</c:v>
                </c:pt>
                <c:pt idx="326041">
                  <c:v>158114</c:v>
                </c:pt>
                <c:pt idx="326042">
                  <c:v>158114</c:v>
                </c:pt>
                <c:pt idx="326043">
                  <c:v>158114</c:v>
                </c:pt>
                <c:pt idx="326044">
                  <c:v>158114</c:v>
                </c:pt>
                <c:pt idx="326045">
                  <c:v>158114</c:v>
                </c:pt>
                <c:pt idx="326046">
                  <c:v>158114</c:v>
                </c:pt>
                <c:pt idx="326047">
                  <c:v>158114</c:v>
                </c:pt>
                <c:pt idx="326048">
                  <c:v>158114</c:v>
                </c:pt>
                <c:pt idx="326049">
                  <c:v>158114</c:v>
                </c:pt>
                <c:pt idx="326050">
                  <c:v>158114</c:v>
                </c:pt>
                <c:pt idx="326051">
                  <c:v>158114</c:v>
                </c:pt>
                <c:pt idx="326052">
                  <c:v>158114</c:v>
                </c:pt>
                <c:pt idx="326053">
                  <c:v>158114</c:v>
                </c:pt>
                <c:pt idx="326054">
                  <c:v>158114</c:v>
                </c:pt>
                <c:pt idx="326055">
                  <c:v>158114</c:v>
                </c:pt>
                <c:pt idx="326056">
                  <c:v>158114</c:v>
                </c:pt>
                <c:pt idx="326057">
                  <c:v>158114</c:v>
                </c:pt>
                <c:pt idx="326058">
                  <c:v>158114</c:v>
                </c:pt>
                <c:pt idx="326059">
                  <c:v>158114</c:v>
                </c:pt>
                <c:pt idx="326060">
                  <c:v>158114</c:v>
                </c:pt>
                <c:pt idx="326061">
                  <c:v>158114</c:v>
                </c:pt>
                <c:pt idx="326062">
                  <c:v>158114</c:v>
                </c:pt>
                <c:pt idx="326063">
                  <c:v>158114</c:v>
                </c:pt>
                <c:pt idx="326064">
                  <c:v>158114</c:v>
                </c:pt>
                <c:pt idx="326065">
                  <c:v>158114</c:v>
                </c:pt>
                <c:pt idx="326066">
                  <c:v>158114</c:v>
                </c:pt>
                <c:pt idx="326067">
                  <c:v>158114</c:v>
                </c:pt>
                <c:pt idx="326068">
                  <c:v>158114</c:v>
                </c:pt>
                <c:pt idx="326069">
                  <c:v>158114</c:v>
                </c:pt>
                <c:pt idx="326070">
                  <c:v>158114</c:v>
                </c:pt>
                <c:pt idx="326071">
                  <c:v>158114</c:v>
                </c:pt>
                <c:pt idx="326072">
                  <c:v>158114</c:v>
                </c:pt>
                <c:pt idx="326073">
                  <c:v>158114</c:v>
                </c:pt>
                <c:pt idx="326074">
                  <c:v>158114</c:v>
                </c:pt>
                <c:pt idx="326075">
                  <c:v>158114</c:v>
                </c:pt>
                <c:pt idx="326076">
                  <c:v>158114</c:v>
                </c:pt>
                <c:pt idx="326077">
                  <c:v>158114</c:v>
                </c:pt>
                <c:pt idx="326078">
                  <c:v>158114</c:v>
                </c:pt>
                <c:pt idx="326079">
                  <c:v>158114</c:v>
                </c:pt>
                <c:pt idx="326080">
                  <c:v>158114</c:v>
                </c:pt>
                <c:pt idx="326081">
                  <c:v>158114</c:v>
                </c:pt>
                <c:pt idx="326082">
                  <c:v>158114</c:v>
                </c:pt>
                <c:pt idx="326083">
                  <c:v>158114</c:v>
                </c:pt>
                <c:pt idx="326084">
                  <c:v>158114</c:v>
                </c:pt>
                <c:pt idx="326085">
                  <c:v>158114</c:v>
                </c:pt>
                <c:pt idx="326086">
                  <c:v>158114</c:v>
                </c:pt>
                <c:pt idx="326087">
                  <c:v>158114</c:v>
                </c:pt>
                <c:pt idx="326088">
                  <c:v>158114</c:v>
                </c:pt>
                <c:pt idx="326089">
                  <c:v>158114</c:v>
                </c:pt>
                <c:pt idx="326090">
                  <c:v>158114</c:v>
                </c:pt>
                <c:pt idx="326091">
                  <c:v>158114</c:v>
                </c:pt>
                <c:pt idx="326092">
                  <c:v>158114</c:v>
                </c:pt>
                <c:pt idx="326093">
                  <c:v>158114</c:v>
                </c:pt>
                <c:pt idx="326094">
                  <c:v>158114</c:v>
                </c:pt>
                <c:pt idx="326095">
                  <c:v>158114</c:v>
                </c:pt>
                <c:pt idx="326096">
                  <c:v>158114</c:v>
                </c:pt>
                <c:pt idx="326097">
                  <c:v>158114</c:v>
                </c:pt>
                <c:pt idx="326098">
                  <c:v>158114</c:v>
                </c:pt>
                <c:pt idx="326099">
                  <c:v>158114</c:v>
                </c:pt>
                <c:pt idx="326100">
                  <c:v>158114</c:v>
                </c:pt>
                <c:pt idx="326101">
                  <c:v>158114</c:v>
                </c:pt>
                <c:pt idx="326102">
                  <c:v>158114</c:v>
                </c:pt>
                <c:pt idx="326103">
                  <c:v>158114</c:v>
                </c:pt>
                <c:pt idx="326104">
                  <c:v>158114</c:v>
                </c:pt>
                <c:pt idx="326105">
                  <c:v>158114</c:v>
                </c:pt>
                <c:pt idx="326106">
                  <c:v>158114</c:v>
                </c:pt>
                <c:pt idx="326107">
                  <c:v>158114</c:v>
                </c:pt>
                <c:pt idx="326108">
                  <c:v>158114</c:v>
                </c:pt>
                <c:pt idx="326109">
                  <c:v>158114</c:v>
                </c:pt>
                <c:pt idx="326110">
                  <c:v>158114</c:v>
                </c:pt>
                <c:pt idx="326111">
                  <c:v>158114</c:v>
                </c:pt>
                <c:pt idx="326112">
                  <c:v>158114</c:v>
                </c:pt>
                <c:pt idx="326113">
                  <c:v>158114</c:v>
                </c:pt>
                <c:pt idx="326114">
                  <c:v>158114</c:v>
                </c:pt>
                <c:pt idx="326115">
                  <c:v>158114</c:v>
                </c:pt>
                <c:pt idx="326116">
                  <c:v>158114</c:v>
                </c:pt>
                <c:pt idx="326117">
                  <c:v>158114</c:v>
                </c:pt>
                <c:pt idx="326118">
                  <c:v>158114</c:v>
                </c:pt>
                <c:pt idx="326119">
                  <c:v>158114</c:v>
                </c:pt>
                <c:pt idx="326120">
                  <c:v>158114</c:v>
                </c:pt>
                <c:pt idx="326121">
                  <c:v>158114</c:v>
                </c:pt>
                <c:pt idx="326122">
                  <c:v>158114</c:v>
                </c:pt>
                <c:pt idx="326123">
                  <c:v>158114</c:v>
                </c:pt>
                <c:pt idx="326124">
                  <c:v>158114</c:v>
                </c:pt>
                <c:pt idx="326125">
                  <c:v>158114</c:v>
                </c:pt>
                <c:pt idx="326126">
                  <c:v>158114</c:v>
                </c:pt>
                <c:pt idx="326127">
                  <c:v>158114</c:v>
                </c:pt>
                <c:pt idx="326128">
                  <c:v>158114</c:v>
                </c:pt>
                <c:pt idx="326129">
                  <c:v>158114</c:v>
                </c:pt>
                <c:pt idx="326130">
                  <c:v>158114</c:v>
                </c:pt>
                <c:pt idx="326131">
                  <c:v>158114</c:v>
                </c:pt>
                <c:pt idx="326132">
                  <c:v>158114</c:v>
                </c:pt>
                <c:pt idx="326133">
                  <c:v>158114</c:v>
                </c:pt>
                <c:pt idx="326134">
                  <c:v>158114</c:v>
                </c:pt>
                <c:pt idx="326135">
                  <c:v>158114</c:v>
                </c:pt>
                <c:pt idx="326136">
                  <c:v>158114</c:v>
                </c:pt>
                <c:pt idx="326137">
                  <c:v>158114</c:v>
                </c:pt>
                <c:pt idx="326138">
                  <c:v>158114</c:v>
                </c:pt>
                <c:pt idx="326139">
                  <c:v>158114</c:v>
                </c:pt>
                <c:pt idx="326140">
                  <c:v>158114</c:v>
                </c:pt>
                <c:pt idx="326141">
                  <c:v>158114</c:v>
                </c:pt>
                <c:pt idx="326142">
                  <c:v>158114</c:v>
                </c:pt>
                <c:pt idx="326143">
                  <c:v>158114</c:v>
                </c:pt>
                <c:pt idx="326144">
                  <c:v>158114</c:v>
                </c:pt>
                <c:pt idx="326145">
                  <c:v>158114</c:v>
                </c:pt>
                <c:pt idx="326146">
                  <c:v>158114</c:v>
                </c:pt>
                <c:pt idx="326147">
                  <c:v>158114</c:v>
                </c:pt>
                <c:pt idx="326148">
                  <c:v>158114</c:v>
                </c:pt>
                <c:pt idx="326149">
                  <c:v>158114</c:v>
                </c:pt>
                <c:pt idx="326150">
                  <c:v>158114</c:v>
                </c:pt>
                <c:pt idx="326151">
                  <c:v>158114</c:v>
                </c:pt>
                <c:pt idx="326152">
                  <c:v>158114</c:v>
                </c:pt>
                <c:pt idx="326153">
                  <c:v>158114</c:v>
                </c:pt>
                <c:pt idx="326154">
                  <c:v>158114</c:v>
                </c:pt>
                <c:pt idx="326155">
                  <c:v>158114</c:v>
                </c:pt>
                <c:pt idx="326156">
                  <c:v>158114</c:v>
                </c:pt>
                <c:pt idx="326157">
                  <c:v>158114</c:v>
                </c:pt>
                <c:pt idx="326158">
                  <c:v>158114</c:v>
                </c:pt>
                <c:pt idx="326159">
                  <c:v>158114</c:v>
                </c:pt>
                <c:pt idx="326160">
                  <c:v>158114</c:v>
                </c:pt>
                <c:pt idx="326161">
                  <c:v>158114</c:v>
                </c:pt>
                <c:pt idx="326162">
                  <c:v>158114</c:v>
                </c:pt>
                <c:pt idx="326163">
                  <c:v>158114</c:v>
                </c:pt>
                <c:pt idx="326164">
                  <c:v>158114</c:v>
                </c:pt>
                <c:pt idx="326165">
                  <c:v>158114</c:v>
                </c:pt>
                <c:pt idx="326166">
                  <c:v>158114</c:v>
                </c:pt>
                <c:pt idx="326167">
                  <c:v>158114</c:v>
                </c:pt>
                <c:pt idx="326168">
                  <c:v>158114</c:v>
                </c:pt>
                <c:pt idx="326169">
                  <c:v>158114</c:v>
                </c:pt>
                <c:pt idx="326170">
                  <c:v>158114</c:v>
                </c:pt>
                <c:pt idx="326171">
                  <c:v>158114</c:v>
                </c:pt>
                <c:pt idx="326172">
                  <c:v>158114</c:v>
                </c:pt>
                <c:pt idx="326173">
                  <c:v>158114</c:v>
                </c:pt>
                <c:pt idx="326174">
                  <c:v>158114</c:v>
                </c:pt>
                <c:pt idx="326175">
                  <c:v>158114</c:v>
                </c:pt>
                <c:pt idx="326176">
                  <c:v>158114</c:v>
                </c:pt>
                <c:pt idx="326177">
                  <c:v>158114</c:v>
                </c:pt>
                <c:pt idx="326178">
                  <c:v>158114</c:v>
                </c:pt>
                <c:pt idx="326179">
                  <c:v>158114</c:v>
                </c:pt>
                <c:pt idx="326180">
                  <c:v>158114</c:v>
                </c:pt>
                <c:pt idx="326181">
                  <c:v>158114</c:v>
                </c:pt>
                <c:pt idx="326182">
                  <c:v>158114</c:v>
                </c:pt>
                <c:pt idx="326183">
                  <c:v>158114</c:v>
                </c:pt>
                <c:pt idx="326184">
                  <c:v>158114</c:v>
                </c:pt>
                <c:pt idx="326185">
                  <c:v>158114</c:v>
                </c:pt>
                <c:pt idx="326186">
                  <c:v>158114</c:v>
                </c:pt>
                <c:pt idx="326187">
                  <c:v>158114</c:v>
                </c:pt>
                <c:pt idx="326188">
                  <c:v>158114</c:v>
                </c:pt>
                <c:pt idx="326189">
                  <c:v>158114</c:v>
                </c:pt>
                <c:pt idx="326190">
                  <c:v>158114</c:v>
                </c:pt>
                <c:pt idx="326191">
                  <c:v>158114</c:v>
                </c:pt>
                <c:pt idx="326192">
                  <c:v>158114</c:v>
                </c:pt>
                <c:pt idx="326193">
                  <c:v>158114</c:v>
                </c:pt>
                <c:pt idx="326194">
                  <c:v>158114</c:v>
                </c:pt>
                <c:pt idx="326195">
                  <c:v>158114</c:v>
                </c:pt>
                <c:pt idx="326196">
                  <c:v>158114</c:v>
                </c:pt>
                <c:pt idx="326197">
                  <c:v>158114</c:v>
                </c:pt>
                <c:pt idx="326198">
                  <c:v>158114</c:v>
                </c:pt>
                <c:pt idx="326199">
                  <c:v>158114</c:v>
                </c:pt>
                <c:pt idx="326200">
                  <c:v>158114</c:v>
                </c:pt>
                <c:pt idx="326201">
                  <c:v>158114</c:v>
                </c:pt>
                <c:pt idx="326202">
                  <c:v>158114</c:v>
                </c:pt>
                <c:pt idx="326203">
                  <c:v>158114</c:v>
                </c:pt>
                <c:pt idx="326204">
                  <c:v>158114</c:v>
                </c:pt>
                <c:pt idx="326205">
                  <c:v>158114</c:v>
                </c:pt>
                <c:pt idx="326206">
                  <c:v>158114</c:v>
                </c:pt>
                <c:pt idx="326207">
                  <c:v>158114</c:v>
                </c:pt>
                <c:pt idx="326208">
                  <c:v>158114</c:v>
                </c:pt>
                <c:pt idx="326209">
                  <c:v>158114</c:v>
                </c:pt>
                <c:pt idx="326210">
                  <c:v>158114</c:v>
                </c:pt>
                <c:pt idx="326211">
                  <c:v>158114</c:v>
                </c:pt>
                <c:pt idx="326212">
                  <c:v>158114</c:v>
                </c:pt>
                <c:pt idx="326213">
                  <c:v>158114</c:v>
                </c:pt>
                <c:pt idx="326214">
                  <c:v>158114</c:v>
                </c:pt>
                <c:pt idx="326215">
                  <c:v>158114</c:v>
                </c:pt>
                <c:pt idx="326216">
                  <c:v>158114</c:v>
                </c:pt>
                <c:pt idx="326217">
                  <c:v>158114</c:v>
                </c:pt>
                <c:pt idx="326218">
                  <c:v>158114</c:v>
                </c:pt>
                <c:pt idx="326219">
                  <c:v>158114</c:v>
                </c:pt>
                <c:pt idx="326220">
                  <c:v>158114</c:v>
                </c:pt>
                <c:pt idx="326221">
                  <c:v>158114</c:v>
                </c:pt>
                <c:pt idx="326222">
                  <c:v>158114</c:v>
                </c:pt>
                <c:pt idx="326223">
                  <c:v>158114</c:v>
                </c:pt>
                <c:pt idx="326224">
                  <c:v>158114</c:v>
                </c:pt>
                <c:pt idx="326225">
                  <c:v>158114</c:v>
                </c:pt>
                <c:pt idx="326226">
                  <c:v>158114</c:v>
                </c:pt>
                <c:pt idx="326227">
                  <c:v>158114</c:v>
                </c:pt>
                <c:pt idx="326228">
                  <c:v>158114</c:v>
                </c:pt>
                <c:pt idx="326229">
                  <c:v>158114</c:v>
                </c:pt>
                <c:pt idx="326230">
                  <c:v>158114</c:v>
                </c:pt>
                <c:pt idx="326231">
                  <c:v>158114</c:v>
                </c:pt>
                <c:pt idx="326232">
                  <c:v>158114</c:v>
                </c:pt>
                <c:pt idx="326233">
                  <c:v>158114</c:v>
                </c:pt>
                <c:pt idx="326234">
                  <c:v>158114</c:v>
                </c:pt>
                <c:pt idx="326235">
                  <c:v>158114</c:v>
                </c:pt>
                <c:pt idx="326236">
                  <c:v>158114</c:v>
                </c:pt>
                <c:pt idx="326237">
                  <c:v>158114</c:v>
                </c:pt>
                <c:pt idx="326238">
                  <c:v>158114</c:v>
                </c:pt>
                <c:pt idx="326239">
                  <c:v>158114</c:v>
                </c:pt>
                <c:pt idx="326240">
                  <c:v>158114</c:v>
                </c:pt>
                <c:pt idx="326241">
                  <c:v>158114</c:v>
                </c:pt>
                <c:pt idx="326242">
                  <c:v>158114</c:v>
                </c:pt>
                <c:pt idx="326243">
                  <c:v>158114</c:v>
                </c:pt>
                <c:pt idx="326244">
                  <c:v>158114</c:v>
                </c:pt>
                <c:pt idx="326245">
                  <c:v>158114</c:v>
                </c:pt>
                <c:pt idx="326246">
                  <c:v>158114</c:v>
                </c:pt>
                <c:pt idx="326247">
                  <c:v>158114</c:v>
                </c:pt>
                <c:pt idx="326248">
                  <c:v>158114</c:v>
                </c:pt>
                <c:pt idx="326249">
                  <c:v>158114</c:v>
                </c:pt>
                <c:pt idx="326250">
                  <c:v>158114</c:v>
                </c:pt>
                <c:pt idx="326251">
                  <c:v>158114</c:v>
                </c:pt>
                <c:pt idx="326252">
                  <c:v>158114</c:v>
                </c:pt>
                <c:pt idx="326253">
                  <c:v>158114</c:v>
                </c:pt>
                <c:pt idx="326254">
                  <c:v>158114</c:v>
                </c:pt>
                <c:pt idx="326255">
                  <c:v>158114</c:v>
                </c:pt>
                <c:pt idx="326256">
                  <c:v>158114</c:v>
                </c:pt>
                <c:pt idx="326257">
                  <c:v>158114</c:v>
                </c:pt>
                <c:pt idx="326258">
                  <c:v>158114</c:v>
                </c:pt>
                <c:pt idx="326259">
                  <c:v>158114</c:v>
                </c:pt>
                <c:pt idx="326260">
                  <c:v>158114</c:v>
                </c:pt>
                <c:pt idx="326261">
                  <c:v>158114</c:v>
                </c:pt>
                <c:pt idx="326262">
                  <c:v>158114</c:v>
                </c:pt>
                <c:pt idx="326263">
                  <c:v>158114</c:v>
                </c:pt>
                <c:pt idx="326264">
                  <c:v>158114</c:v>
                </c:pt>
                <c:pt idx="326265">
                  <c:v>158114</c:v>
                </c:pt>
                <c:pt idx="326266">
                  <c:v>158114</c:v>
                </c:pt>
                <c:pt idx="326267">
                  <c:v>158114</c:v>
                </c:pt>
                <c:pt idx="326268">
                  <c:v>158114</c:v>
                </c:pt>
                <c:pt idx="326269">
                  <c:v>158114</c:v>
                </c:pt>
                <c:pt idx="326270">
                  <c:v>158114</c:v>
                </c:pt>
                <c:pt idx="326271">
                  <c:v>158114</c:v>
                </c:pt>
                <c:pt idx="326272">
                  <c:v>158114</c:v>
                </c:pt>
                <c:pt idx="326273">
                  <c:v>158114</c:v>
                </c:pt>
                <c:pt idx="326274">
                  <c:v>158114</c:v>
                </c:pt>
                <c:pt idx="326275">
                  <c:v>158114</c:v>
                </c:pt>
                <c:pt idx="326276">
                  <c:v>158114</c:v>
                </c:pt>
                <c:pt idx="326277">
                  <c:v>158114</c:v>
                </c:pt>
                <c:pt idx="326278">
                  <c:v>158114</c:v>
                </c:pt>
                <c:pt idx="326279">
                  <c:v>158114</c:v>
                </c:pt>
                <c:pt idx="326280">
                  <c:v>158114</c:v>
                </c:pt>
                <c:pt idx="326281">
                  <c:v>158114</c:v>
                </c:pt>
                <c:pt idx="326282">
                  <c:v>158114</c:v>
                </c:pt>
                <c:pt idx="326283">
                  <c:v>158114</c:v>
                </c:pt>
                <c:pt idx="326284">
                  <c:v>158114</c:v>
                </c:pt>
                <c:pt idx="326285">
                  <c:v>158114</c:v>
                </c:pt>
                <c:pt idx="326286">
                  <c:v>158114</c:v>
                </c:pt>
                <c:pt idx="326287">
                  <c:v>158114</c:v>
                </c:pt>
                <c:pt idx="326288">
                  <c:v>158114</c:v>
                </c:pt>
                <c:pt idx="326289">
                  <c:v>158114</c:v>
                </c:pt>
                <c:pt idx="326290">
                  <c:v>158114</c:v>
                </c:pt>
                <c:pt idx="326291">
                  <c:v>158114</c:v>
                </c:pt>
                <c:pt idx="326292">
                  <c:v>158114</c:v>
                </c:pt>
                <c:pt idx="326293">
                  <c:v>158114</c:v>
                </c:pt>
                <c:pt idx="326294">
                  <c:v>158114</c:v>
                </c:pt>
                <c:pt idx="326295">
                  <c:v>158114</c:v>
                </c:pt>
                <c:pt idx="326296">
                  <c:v>158114</c:v>
                </c:pt>
                <c:pt idx="326297">
                  <c:v>158114</c:v>
                </c:pt>
                <c:pt idx="326298">
                  <c:v>158114</c:v>
                </c:pt>
                <c:pt idx="326299">
                  <c:v>158114</c:v>
                </c:pt>
                <c:pt idx="326300">
                  <c:v>158114</c:v>
                </c:pt>
                <c:pt idx="326301">
                  <c:v>158114</c:v>
                </c:pt>
                <c:pt idx="326302">
                  <c:v>158114</c:v>
                </c:pt>
                <c:pt idx="326303">
                  <c:v>158114</c:v>
                </c:pt>
                <c:pt idx="326304">
                  <c:v>158114</c:v>
                </c:pt>
                <c:pt idx="326305">
                  <c:v>158114</c:v>
                </c:pt>
                <c:pt idx="326306">
                  <c:v>158114</c:v>
                </c:pt>
                <c:pt idx="326307">
                  <c:v>158114</c:v>
                </c:pt>
                <c:pt idx="326308">
                  <c:v>158114</c:v>
                </c:pt>
                <c:pt idx="326309">
                  <c:v>158114</c:v>
                </c:pt>
                <c:pt idx="326310">
                  <c:v>158114</c:v>
                </c:pt>
                <c:pt idx="326311">
                  <c:v>158114</c:v>
                </c:pt>
                <c:pt idx="326312">
                  <c:v>158114</c:v>
                </c:pt>
                <c:pt idx="326313">
                  <c:v>158114</c:v>
                </c:pt>
                <c:pt idx="326314">
                  <c:v>158114</c:v>
                </c:pt>
                <c:pt idx="326315">
                  <c:v>158114</c:v>
                </c:pt>
                <c:pt idx="326316">
                  <c:v>158114</c:v>
                </c:pt>
                <c:pt idx="326317">
                  <c:v>158114</c:v>
                </c:pt>
                <c:pt idx="326318">
                  <c:v>158114</c:v>
                </c:pt>
                <c:pt idx="326319">
                  <c:v>158114</c:v>
                </c:pt>
                <c:pt idx="326320">
                  <c:v>158114</c:v>
                </c:pt>
                <c:pt idx="326321">
                  <c:v>158114</c:v>
                </c:pt>
                <c:pt idx="326322">
                  <c:v>158114</c:v>
                </c:pt>
                <c:pt idx="326323">
                  <c:v>158114</c:v>
                </c:pt>
                <c:pt idx="326324">
                  <c:v>158114</c:v>
                </c:pt>
                <c:pt idx="326325">
                  <c:v>158114</c:v>
                </c:pt>
                <c:pt idx="326326">
                  <c:v>158114</c:v>
                </c:pt>
                <c:pt idx="326327">
                  <c:v>158114</c:v>
                </c:pt>
                <c:pt idx="326328">
                  <c:v>158114</c:v>
                </c:pt>
                <c:pt idx="326329">
                  <c:v>158114</c:v>
                </c:pt>
                <c:pt idx="326330">
                  <c:v>158114</c:v>
                </c:pt>
                <c:pt idx="326331">
                  <c:v>158114</c:v>
                </c:pt>
                <c:pt idx="326332">
                  <c:v>158114</c:v>
                </c:pt>
                <c:pt idx="326333">
                  <c:v>158114</c:v>
                </c:pt>
                <c:pt idx="326334">
                  <c:v>158114</c:v>
                </c:pt>
                <c:pt idx="326335">
                  <c:v>158114</c:v>
                </c:pt>
                <c:pt idx="326336">
                  <c:v>158114</c:v>
                </c:pt>
                <c:pt idx="326337">
                  <c:v>158114</c:v>
                </c:pt>
                <c:pt idx="326338">
                  <c:v>158114</c:v>
                </c:pt>
                <c:pt idx="326339">
                  <c:v>158114</c:v>
                </c:pt>
                <c:pt idx="326340">
                  <c:v>158114</c:v>
                </c:pt>
                <c:pt idx="326341">
                  <c:v>158114</c:v>
                </c:pt>
                <c:pt idx="326342">
                  <c:v>158114</c:v>
                </c:pt>
                <c:pt idx="326343">
                  <c:v>158114</c:v>
                </c:pt>
                <c:pt idx="326344">
                  <c:v>158114</c:v>
                </c:pt>
                <c:pt idx="326345">
                  <c:v>158114</c:v>
                </c:pt>
                <c:pt idx="326346">
                  <c:v>158114</c:v>
                </c:pt>
                <c:pt idx="326347">
                  <c:v>158114</c:v>
                </c:pt>
                <c:pt idx="326348">
                  <c:v>158114</c:v>
                </c:pt>
                <c:pt idx="326349">
                  <c:v>158114</c:v>
                </c:pt>
                <c:pt idx="326350">
                  <c:v>158114</c:v>
                </c:pt>
                <c:pt idx="326351">
                  <c:v>158114</c:v>
                </c:pt>
                <c:pt idx="326352">
                  <c:v>158114</c:v>
                </c:pt>
                <c:pt idx="326353">
                  <c:v>158114</c:v>
                </c:pt>
                <c:pt idx="326354">
                  <c:v>158114</c:v>
                </c:pt>
                <c:pt idx="326355">
                  <c:v>158114</c:v>
                </c:pt>
                <c:pt idx="326356">
                  <c:v>158114</c:v>
                </c:pt>
                <c:pt idx="326357">
                  <c:v>158114</c:v>
                </c:pt>
                <c:pt idx="326358">
                  <c:v>158114</c:v>
                </c:pt>
                <c:pt idx="326359">
                  <c:v>158114</c:v>
                </c:pt>
                <c:pt idx="326360">
                  <c:v>158114</c:v>
                </c:pt>
                <c:pt idx="326361">
                  <c:v>158114</c:v>
                </c:pt>
                <c:pt idx="326362">
                  <c:v>158114</c:v>
                </c:pt>
                <c:pt idx="326363">
                  <c:v>158114</c:v>
                </c:pt>
                <c:pt idx="326364">
                  <c:v>158114</c:v>
                </c:pt>
                <c:pt idx="326365">
                  <c:v>158114</c:v>
                </c:pt>
                <c:pt idx="326366">
                  <c:v>158114</c:v>
                </c:pt>
                <c:pt idx="326367">
                  <c:v>158114</c:v>
                </c:pt>
                <c:pt idx="326368">
                  <c:v>158114</c:v>
                </c:pt>
                <c:pt idx="326369">
                  <c:v>158114</c:v>
                </c:pt>
                <c:pt idx="326370">
                  <c:v>158114</c:v>
                </c:pt>
                <c:pt idx="326371">
                  <c:v>158114</c:v>
                </c:pt>
                <c:pt idx="326372">
                  <c:v>158114</c:v>
                </c:pt>
                <c:pt idx="326373">
                  <c:v>158114</c:v>
                </c:pt>
                <c:pt idx="326374">
                  <c:v>158114</c:v>
                </c:pt>
                <c:pt idx="326375">
                  <c:v>158114</c:v>
                </c:pt>
                <c:pt idx="326376">
                  <c:v>158114</c:v>
                </c:pt>
                <c:pt idx="326377">
                  <c:v>158114</c:v>
                </c:pt>
                <c:pt idx="326378">
                  <c:v>158114</c:v>
                </c:pt>
                <c:pt idx="326379">
                  <c:v>158114</c:v>
                </c:pt>
                <c:pt idx="326380">
                  <c:v>158114</c:v>
                </c:pt>
                <c:pt idx="326381">
                  <c:v>158114</c:v>
                </c:pt>
                <c:pt idx="326382">
                  <c:v>158114</c:v>
                </c:pt>
                <c:pt idx="326383">
                  <c:v>158114</c:v>
                </c:pt>
                <c:pt idx="326384">
                  <c:v>158114</c:v>
                </c:pt>
                <c:pt idx="326385">
                  <c:v>158114</c:v>
                </c:pt>
                <c:pt idx="326386">
                  <c:v>158114</c:v>
                </c:pt>
                <c:pt idx="326387">
                  <c:v>158114</c:v>
                </c:pt>
                <c:pt idx="326388">
                  <c:v>158114</c:v>
                </c:pt>
                <c:pt idx="326389">
                  <c:v>158114</c:v>
                </c:pt>
                <c:pt idx="326390">
                  <c:v>158114</c:v>
                </c:pt>
                <c:pt idx="326391">
                  <c:v>158114</c:v>
                </c:pt>
                <c:pt idx="326392">
                  <c:v>158114</c:v>
                </c:pt>
                <c:pt idx="326393">
                  <c:v>158114</c:v>
                </c:pt>
                <c:pt idx="326394">
                  <c:v>158114</c:v>
                </c:pt>
                <c:pt idx="326395">
                  <c:v>158114</c:v>
                </c:pt>
                <c:pt idx="326396">
                  <c:v>158114</c:v>
                </c:pt>
                <c:pt idx="326397">
                  <c:v>158114</c:v>
                </c:pt>
                <c:pt idx="326398">
                  <c:v>158114</c:v>
                </c:pt>
                <c:pt idx="326399">
                  <c:v>158114</c:v>
                </c:pt>
                <c:pt idx="326400">
                  <c:v>158114</c:v>
                </c:pt>
                <c:pt idx="326401">
                  <c:v>158114</c:v>
                </c:pt>
                <c:pt idx="326402">
                  <c:v>158114</c:v>
                </c:pt>
                <c:pt idx="326403">
                  <c:v>158114</c:v>
                </c:pt>
                <c:pt idx="326404">
                  <c:v>158114</c:v>
                </c:pt>
                <c:pt idx="326405">
                  <c:v>158114</c:v>
                </c:pt>
                <c:pt idx="326406">
                  <c:v>158114</c:v>
                </c:pt>
                <c:pt idx="326407">
                  <c:v>158114</c:v>
                </c:pt>
                <c:pt idx="326408">
                  <c:v>158114</c:v>
                </c:pt>
                <c:pt idx="326409">
                  <c:v>158114</c:v>
                </c:pt>
                <c:pt idx="326410">
                  <c:v>158114</c:v>
                </c:pt>
                <c:pt idx="326411">
                  <c:v>158114</c:v>
                </c:pt>
                <c:pt idx="326412">
                  <c:v>158114</c:v>
                </c:pt>
                <c:pt idx="326413">
                  <c:v>158114</c:v>
                </c:pt>
                <c:pt idx="326414">
                  <c:v>158114</c:v>
                </c:pt>
                <c:pt idx="326415">
                  <c:v>158114</c:v>
                </c:pt>
                <c:pt idx="326416">
                  <c:v>158114</c:v>
                </c:pt>
                <c:pt idx="326417">
                  <c:v>158114</c:v>
                </c:pt>
                <c:pt idx="326418">
                  <c:v>158114</c:v>
                </c:pt>
                <c:pt idx="326419">
                  <c:v>158114</c:v>
                </c:pt>
                <c:pt idx="326420">
                  <c:v>158114</c:v>
                </c:pt>
                <c:pt idx="326421">
                  <c:v>158114</c:v>
                </c:pt>
                <c:pt idx="326422">
                  <c:v>158114</c:v>
                </c:pt>
                <c:pt idx="326423">
                  <c:v>158114</c:v>
                </c:pt>
                <c:pt idx="326424">
                  <c:v>158114</c:v>
                </c:pt>
                <c:pt idx="326425">
                  <c:v>158114</c:v>
                </c:pt>
                <c:pt idx="326426">
                  <c:v>158114</c:v>
                </c:pt>
                <c:pt idx="326427">
                  <c:v>158114</c:v>
                </c:pt>
                <c:pt idx="326428">
                  <c:v>158114</c:v>
                </c:pt>
                <c:pt idx="326429">
                  <c:v>158114</c:v>
                </c:pt>
                <c:pt idx="326430">
                  <c:v>158114</c:v>
                </c:pt>
                <c:pt idx="326431">
                  <c:v>158114</c:v>
                </c:pt>
                <c:pt idx="326432">
                  <c:v>158114</c:v>
                </c:pt>
                <c:pt idx="326433">
                  <c:v>158114</c:v>
                </c:pt>
                <c:pt idx="326434">
                  <c:v>158114</c:v>
                </c:pt>
                <c:pt idx="326435">
                  <c:v>158114</c:v>
                </c:pt>
                <c:pt idx="326436">
                  <c:v>158114</c:v>
                </c:pt>
                <c:pt idx="326437">
                  <c:v>158114</c:v>
                </c:pt>
                <c:pt idx="326438">
                  <c:v>158114</c:v>
                </c:pt>
                <c:pt idx="326439">
                  <c:v>158114</c:v>
                </c:pt>
                <c:pt idx="326440">
                  <c:v>158114</c:v>
                </c:pt>
                <c:pt idx="326441">
                  <c:v>158114</c:v>
                </c:pt>
                <c:pt idx="326442">
                  <c:v>158114</c:v>
                </c:pt>
                <c:pt idx="326443">
                  <c:v>158114</c:v>
                </c:pt>
                <c:pt idx="326444">
                  <c:v>158114</c:v>
                </c:pt>
                <c:pt idx="326445">
                  <c:v>158114</c:v>
                </c:pt>
                <c:pt idx="326446">
                  <c:v>158114</c:v>
                </c:pt>
                <c:pt idx="326447">
                  <c:v>158114</c:v>
                </c:pt>
                <c:pt idx="326448">
                  <c:v>158114</c:v>
                </c:pt>
                <c:pt idx="326449">
                  <c:v>158114</c:v>
                </c:pt>
                <c:pt idx="326450">
                  <c:v>158114</c:v>
                </c:pt>
                <c:pt idx="326451">
                  <c:v>158114</c:v>
                </c:pt>
                <c:pt idx="326452">
                  <c:v>158114</c:v>
                </c:pt>
                <c:pt idx="326453">
                  <c:v>158114</c:v>
                </c:pt>
                <c:pt idx="326454">
                  <c:v>158114</c:v>
                </c:pt>
                <c:pt idx="326455">
                  <c:v>158114</c:v>
                </c:pt>
                <c:pt idx="326456">
                  <c:v>158114</c:v>
                </c:pt>
                <c:pt idx="326457">
                  <c:v>158114</c:v>
                </c:pt>
                <c:pt idx="326458">
                  <c:v>158114</c:v>
                </c:pt>
                <c:pt idx="326459">
                  <c:v>158114</c:v>
                </c:pt>
                <c:pt idx="326460">
                  <c:v>158114</c:v>
                </c:pt>
                <c:pt idx="326461">
                  <c:v>158114</c:v>
                </c:pt>
                <c:pt idx="326462">
                  <c:v>158114</c:v>
                </c:pt>
                <c:pt idx="326463">
                  <c:v>158114</c:v>
                </c:pt>
                <c:pt idx="326464">
                  <c:v>158114</c:v>
                </c:pt>
                <c:pt idx="326465">
                  <c:v>158114</c:v>
                </c:pt>
                <c:pt idx="326466">
                  <c:v>158114</c:v>
                </c:pt>
                <c:pt idx="326467">
                  <c:v>158114</c:v>
                </c:pt>
                <c:pt idx="326468">
                  <c:v>158114</c:v>
                </c:pt>
                <c:pt idx="326469">
                  <c:v>158114</c:v>
                </c:pt>
                <c:pt idx="326470">
                  <c:v>158114</c:v>
                </c:pt>
                <c:pt idx="326471">
                  <c:v>158114</c:v>
                </c:pt>
                <c:pt idx="326472">
                  <c:v>158114</c:v>
                </c:pt>
                <c:pt idx="326473">
                  <c:v>158114</c:v>
                </c:pt>
                <c:pt idx="326474">
                  <c:v>158114</c:v>
                </c:pt>
                <c:pt idx="326475">
                  <c:v>158114</c:v>
                </c:pt>
                <c:pt idx="326476">
                  <c:v>158114</c:v>
                </c:pt>
                <c:pt idx="326477">
                  <c:v>158114</c:v>
                </c:pt>
                <c:pt idx="326478">
                  <c:v>158114</c:v>
                </c:pt>
                <c:pt idx="326479">
                  <c:v>158114</c:v>
                </c:pt>
                <c:pt idx="326480">
                  <c:v>158114</c:v>
                </c:pt>
                <c:pt idx="326481">
                  <c:v>158114</c:v>
                </c:pt>
                <c:pt idx="326482">
                  <c:v>158114</c:v>
                </c:pt>
                <c:pt idx="326483">
                  <c:v>158114</c:v>
                </c:pt>
                <c:pt idx="326484">
                  <c:v>158114</c:v>
                </c:pt>
                <c:pt idx="326485">
                  <c:v>158114</c:v>
                </c:pt>
                <c:pt idx="326486">
                  <c:v>158114</c:v>
                </c:pt>
                <c:pt idx="326487">
                  <c:v>158114</c:v>
                </c:pt>
                <c:pt idx="326488">
                  <c:v>158114</c:v>
                </c:pt>
                <c:pt idx="326489">
                  <c:v>158114</c:v>
                </c:pt>
                <c:pt idx="326490">
                  <c:v>158114</c:v>
                </c:pt>
                <c:pt idx="326491">
                  <c:v>158114</c:v>
                </c:pt>
                <c:pt idx="326492">
                  <c:v>158114</c:v>
                </c:pt>
                <c:pt idx="326493">
                  <c:v>158114</c:v>
                </c:pt>
                <c:pt idx="326494">
                  <c:v>158114</c:v>
                </c:pt>
                <c:pt idx="326495">
                  <c:v>158114</c:v>
                </c:pt>
                <c:pt idx="326496">
                  <c:v>158114</c:v>
                </c:pt>
                <c:pt idx="326497">
                  <c:v>158114</c:v>
                </c:pt>
                <c:pt idx="326498">
                  <c:v>158114</c:v>
                </c:pt>
                <c:pt idx="326499">
                  <c:v>158114</c:v>
                </c:pt>
                <c:pt idx="326500">
                  <c:v>158114</c:v>
                </c:pt>
                <c:pt idx="326501">
                  <c:v>158114</c:v>
                </c:pt>
                <c:pt idx="326502">
                  <c:v>158114</c:v>
                </c:pt>
                <c:pt idx="326503">
                  <c:v>158114</c:v>
                </c:pt>
                <c:pt idx="326504">
                  <c:v>158114</c:v>
                </c:pt>
                <c:pt idx="326505">
                  <c:v>158114</c:v>
                </c:pt>
                <c:pt idx="326506">
                  <c:v>158114</c:v>
                </c:pt>
                <c:pt idx="326507">
                  <c:v>158114</c:v>
                </c:pt>
                <c:pt idx="326508">
                  <c:v>158114</c:v>
                </c:pt>
                <c:pt idx="326509">
                  <c:v>158114</c:v>
                </c:pt>
                <c:pt idx="326510">
                  <c:v>158114</c:v>
                </c:pt>
                <c:pt idx="326511">
                  <c:v>158114</c:v>
                </c:pt>
                <c:pt idx="326512">
                  <c:v>158114</c:v>
                </c:pt>
                <c:pt idx="326513">
                  <c:v>158114</c:v>
                </c:pt>
                <c:pt idx="326514">
                  <c:v>158114</c:v>
                </c:pt>
                <c:pt idx="326515">
                  <c:v>158114</c:v>
                </c:pt>
                <c:pt idx="326516">
                  <c:v>158114</c:v>
                </c:pt>
                <c:pt idx="326517">
                  <c:v>158114</c:v>
                </c:pt>
                <c:pt idx="326518">
                  <c:v>158114</c:v>
                </c:pt>
                <c:pt idx="326519">
                  <c:v>158114</c:v>
                </c:pt>
                <c:pt idx="326520">
                  <c:v>158114</c:v>
                </c:pt>
                <c:pt idx="326521">
                  <c:v>158114</c:v>
                </c:pt>
                <c:pt idx="326522">
                  <c:v>158114</c:v>
                </c:pt>
                <c:pt idx="326523">
                  <c:v>158114</c:v>
                </c:pt>
                <c:pt idx="326524">
                  <c:v>158114</c:v>
                </c:pt>
                <c:pt idx="326525">
                  <c:v>158114</c:v>
                </c:pt>
                <c:pt idx="326526">
                  <c:v>158114</c:v>
                </c:pt>
                <c:pt idx="326527">
                  <c:v>158114</c:v>
                </c:pt>
                <c:pt idx="326528">
                  <c:v>158114</c:v>
                </c:pt>
                <c:pt idx="326529">
                  <c:v>158114</c:v>
                </c:pt>
                <c:pt idx="326530">
                  <c:v>158114</c:v>
                </c:pt>
                <c:pt idx="326531">
                  <c:v>158114</c:v>
                </c:pt>
                <c:pt idx="326532">
                  <c:v>158114</c:v>
                </c:pt>
                <c:pt idx="326533">
                  <c:v>158114</c:v>
                </c:pt>
                <c:pt idx="326534">
                  <c:v>158114</c:v>
                </c:pt>
                <c:pt idx="326535">
                  <c:v>158114</c:v>
                </c:pt>
                <c:pt idx="326536">
                  <c:v>158114</c:v>
                </c:pt>
                <c:pt idx="326537">
                  <c:v>158114</c:v>
                </c:pt>
                <c:pt idx="326538">
                  <c:v>158114</c:v>
                </c:pt>
                <c:pt idx="326539">
                  <c:v>158114</c:v>
                </c:pt>
                <c:pt idx="326540">
                  <c:v>158114</c:v>
                </c:pt>
                <c:pt idx="326541">
                  <c:v>158114</c:v>
                </c:pt>
                <c:pt idx="326542">
                  <c:v>158114</c:v>
                </c:pt>
                <c:pt idx="326543">
                  <c:v>158114</c:v>
                </c:pt>
                <c:pt idx="326544">
                  <c:v>158114</c:v>
                </c:pt>
                <c:pt idx="326545">
                  <c:v>158114</c:v>
                </c:pt>
                <c:pt idx="326546">
                  <c:v>158114</c:v>
                </c:pt>
                <c:pt idx="326547">
                  <c:v>158114</c:v>
                </c:pt>
                <c:pt idx="326548">
                  <c:v>158114</c:v>
                </c:pt>
                <c:pt idx="326549">
                  <c:v>158114</c:v>
                </c:pt>
                <c:pt idx="326550">
                  <c:v>158114</c:v>
                </c:pt>
                <c:pt idx="326551">
                  <c:v>158114</c:v>
                </c:pt>
                <c:pt idx="326552">
                  <c:v>158114</c:v>
                </c:pt>
                <c:pt idx="326553">
                  <c:v>158114</c:v>
                </c:pt>
                <c:pt idx="326554">
                  <c:v>158114</c:v>
                </c:pt>
                <c:pt idx="326555">
                  <c:v>158114</c:v>
                </c:pt>
                <c:pt idx="326556">
                  <c:v>158114</c:v>
                </c:pt>
                <c:pt idx="326557">
                  <c:v>158114</c:v>
                </c:pt>
                <c:pt idx="326558">
                  <c:v>158114</c:v>
                </c:pt>
                <c:pt idx="326559">
                  <c:v>158114</c:v>
                </c:pt>
                <c:pt idx="326560">
                  <c:v>158114</c:v>
                </c:pt>
                <c:pt idx="326561">
                  <c:v>158114</c:v>
                </c:pt>
                <c:pt idx="326562">
                  <c:v>158114</c:v>
                </c:pt>
                <c:pt idx="326563">
                  <c:v>158114</c:v>
                </c:pt>
                <c:pt idx="326564">
                  <c:v>158114</c:v>
                </c:pt>
                <c:pt idx="326565">
                  <c:v>158114</c:v>
                </c:pt>
                <c:pt idx="326566">
                  <c:v>158114</c:v>
                </c:pt>
                <c:pt idx="326567">
                  <c:v>158114</c:v>
                </c:pt>
                <c:pt idx="326568">
                  <c:v>158114</c:v>
                </c:pt>
                <c:pt idx="326569">
                  <c:v>158114</c:v>
                </c:pt>
                <c:pt idx="326570">
                  <c:v>158114</c:v>
                </c:pt>
                <c:pt idx="326571">
                  <c:v>158114</c:v>
                </c:pt>
                <c:pt idx="326572">
                  <c:v>158114</c:v>
                </c:pt>
                <c:pt idx="326573">
                  <c:v>158114</c:v>
                </c:pt>
                <c:pt idx="326574">
                  <c:v>158114</c:v>
                </c:pt>
                <c:pt idx="326575">
                  <c:v>158114</c:v>
                </c:pt>
                <c:pt idx="326576">
                  <c:v>158114</c:v>
                </c:pt>
                <c:pt idx="326577">
                  <c:v>158114</c:v>
                </c:pt>
                <c:pt idx="326578">
                  <c:v>158114</c:v>
                </c:pt>
                <c:pt idx="326579">
                  <c:v>158114</c:v>
                </c:pt>
                <c:pt idx="326580">
                  <c:v>158114</c:v>
                </c:pt>
                <c:pt idx="326581">
                  <c:v>158114</c:v>
                </c:pt>
                <c:pt idx="326582">
                  <c:v>158114</c:v>
                </c:pt>
                <c:pt idx="326583">
                  <c:v>158114</c:v>
                </c:pt>
                <c:pt idx="326584">
                  <c:v>158114</c:v>
                </c:pt>
                <c:pt idx="326585">
                  <c:v>158114</c:v>
                </c:pt>
                <c:pt idx="326586">
                  <c:v>158114</c:v>
                </c:pt>
                <c:pt idx="326587">
                  <c:v>158114</c:v>
                </c:pt>
                <c:pt idx="326588">
                  <c:v>158114</c:v>
                </c:pt>
                <c:pt idx="326589">
                  <c:v>158114</c:v>
                </c:pt>
                <c:pt idx="326590">
                  <c:v>158114</c:v>
                </c:pt>
                <c:pt idx="326591">
                  <c:v>158114</c:v>
                </c:pt>
                <c:pt idx="326592">
                  <c:v>158114</c:v>
                </c:pt>
                <c:pt idx="326593">
                  <c:v>158114</c:v>
                </c:pt>
                <c:pt idx="326594">
                  <c:v>158114</c:v>
                </c:pt>
                <c:pt idx="326595">
                  <c:v>158114</c:v>
                </c:pt>
                <c:pt idx="326596">
                  <c:v>158114</c:v>
                </c:pt>
                <c:pt idx="326597">
                  <c:v>158114</c:v>
                </c:pt>
                <c:pt idx="326598">
                  <c:v>158114</c:v>
                </c:pt>
                <c:pt idx="326599">
                  <c:v>158114</c:v>
                </c:pt>
                <c:pt idx="326600">
                  <c:v>158114</c:v>
                </c:pt>
                <c:pt idx="326601">
                  <c:v>158114</c:v>
                </c:pt>
                <c:pt idx="326602">
                  <c:v>158114</c:v>
                </c:pt>
                <c:pt idx="326603">
                  <c:v>158114</c:v>
                </c:pt>
                <c:pt idx="326604">
                  <c:v>158114</c:v>
                </c:pt>
                <c:pt idx="326605">
                  <c:v>158114</c:v>
                </c:pt>
                <c:pt idx="326606">
                  <c:v>158114</c:v>
                </c:pt>
                <c:pt idx="326607">
                  <c:v>158114</c:v>
                </c:pt>
                <c:pt idx="326608">
                  <c:v>158114</c:v>
                </c:pt>
                <c:pt idx="326609">
                  <c:v>158114</c:v>
                </c:pt>
                <c:pt idx="326610">
                  <c:v>158114</c:v>
                </c:pt>
                <c:pt idx="326611">
                  <c:v>158114</c:v>
                </c:pt>
                <c:pt idx="326612">
                  <c:v>158114</c:v>
                </c:pt>
                <c:pt idx="326613">
                  <c:v>158114</c:v>
                </c:pt>
                <c:pt idx="326614">
                  <c:v>158114</c:v>
                </c:pt>
                <c:pt idx="326615">
                  <c:v>158114</c:v>
                </c:pt>
                <c:pt idx="326616">
                  <c:v>158114</c:v>
                </c:pt>
                <c:pt idx="326617">
                  <c:v>158114</c:v>
                </c:pt>
                <c:pt idx="326618">
                  <c:v>158114</c:v>
                </c:pt>
                <c:pt idx="326619">
                  <c:v>158114</c:v>
                </c:pt>
                <c:pt idx="326620">
                  <c:v>158114</c:v>
                </c:pt>
                <c:pt idx="326621">
                  <c:v>158114</c:v>
                </c:pt>
                <c:pt idx="326622">
                  <c:v>158114</c:v>
                </c:pt>
                <c:pt idx="326623">
                  <c:v>158114</c:v>
                </c:pt>
                <c:pt idx="326624">
                  <c:v>158114</c:v>
                </c:pt>
                <c:pt idx="326625">
                  <c:v>158114</c:v>
                </c:pt>
                <c:pt idx="326626">
                  <c:v>158114</c:v>
                </c:pt>
                <c:pt idx="326627">
                  <c:v>158114</c:v>
                </c:pt>
                <c:pt idx="326628">
                  <c:v>158114</c:v>
                </c:pt>
                <c:pt idx="326629">
                  <c:v>158114</c:v>
                </c:pt>
                <c:pt idx="326630">
                  <c:v>158114</c:v>
                </c:pt>
                <c:pt idx="326631">
                  <c:v>158114</c:v>
                </c:pt>
                <c:pt idx="326632">
                  <c:v>158114</c:v>
                </c:pt>
                <c:pt idx="326633">
                  <c:v>158114</c:v>
                </c:pt>
                <c:pt idx="326634">
                  <c:v>158114</c:v>
                </c:pt>
                <c:pt idx="326635">
                  <c:v>158114</c:v>
                </c:pt>
                <c:pt idx="326636">
                  <c:v>158114</c:v>
                </c:pt>
                <c:pt idx="326637">
                  <c:v>158114</c:v>
                </c:pt>
                <c:pt idx="326638">
                  <c:v>158114</c:v>
                </c:pt>
                <c:pt idx="326639">
                  <c:v>158114</c:v>
                </c:pt>
                <c:pt idx="326640">
                  <c:v>158114</c:v>
                </c:pt>
                <c:pt idx="326641">
                  <c:v>158114</c:v>
                </c:pt>
                <c:pt idx="326642">
                  <c:v>158114</c:v>
                </c:pt>
                <c:pt idx="326643">
                  <c:v>158114</c:v>
                </c:pt>
                <c:pt idx="326644">
                  <c:v>158114</c:v>
                </c:pt>
                <c:pt idx="326645">
                  <c:v>158114</c:v>
                </c:pt>
                <c:pt idx="326646">
                  <c:v>158114</c:v>
                </c:pt>
                <c:pt idx="326647">
                  <c:v>158114</c:v>
                </c:pt>
                <c:pt idx="326648">
                  <c:v>158114</c:v>
                </c:pt>
                <c:pt idx="326649">
                  <c:v>158114</c:v>
                </c:pt>
                <c:pt idx="326650">
                  <c:v>158114</c:v>
                </c:pt>
                <c:pt idx="326651">
                  <c:v>158114</c:v>
                </c:pt>
                <c:pt idx="326652">
                  <c:v>158114</c:v>
                </c:pt>
                <c:pt idx="326653">
                  <c:v>158114</c:v>
                </c:pt>
                <c:pt idx="326654">
                  <c:v>158114</c:v>
                </c:pt>
                <c:pt idx="326655">
                  <c:v>158114</c:v>
                </c:pt>
                <c:pt idx="326656">
                  <c:v>158114</c:v>
                </c:pt>
                <c:pt idx="326657">
                  <c:v>158114</c:v>
                </c:pt>
                <c:pt idx="326658">
                  <c:v>158114</c:v>
                </c:pt>
                <c:pt idx="326659">
                  <c:v>158114</c:v>
                </c:pt>
                <c:pt idx="326660">
                  <c:v>158114</c:v>
                </c:pt>
                <c:pt idx="326661">
                  <c:v>158114</c:v>
                </c:pt>
                <c:pt idx="326662">
                  <c:v>158114</c:v>
                </c:pt>
                <c:pt idx="326663">
                  <c:v>158114</c:v>
                </c:pt>
                <c:pt idx="326664">
                  <c:v>158114</c:v>
                </c:pt>
                <c:pt idx="326665">
                  <c:v>158114</c:v>
                </c:pt>
                <c:pt idx="326666">
                  <c:v>158114</c:v>
                </c:pt>
                <c:pt idx="326667">
                  <c:v>158114</c:v>
                </c:pt>
                <c:pt idx="326668">
                  <c:v>158114</c:v>
                </c:pt>
                <c:pt idx="326669">
                  <c:v>158114</c:v>
                </c:pt>
                <c:pt idx="326670">
                  <c:v>158114</c:v>
                </c:pt>
                <c:pt idx="326671">
                  <c:v>158114</c:v>
                </c:pt>
                <c:pt idx="326672">
                  <c:v>158114</c:v>
                </c:pt>
                <c:pt idx="326673">
                  <c:v>158114</c:v>
                </c:pt>
                <c:pt idx="326674">
                  <c:v>158114</c:v>
                </c:pt>
                <c:pt idx="326675">
                  <c:v>158114</c:v>
                </c:pt>
                <c:pt idx="326676">
                  <c:v>158114</c:v>
                </c:pt>
                <c:pt idx="326677">
                  <c:v>158114</c:v>
                </c:pt>
                <c:pt idx="326678">
                  <c:v>158114</c:v>
                </c:pt>
                <c:pt idx="326679">
                  <c:v>158114</c:v>
                </c:pt>
                <c:pt idx="326680">
                  <c:v>158114</c:v>
                </c:pt>
                <c:pt idx="326681">
                  <c:v>158114</c:v>
                </c:pt>
                <c:pt idx="326682">
                  <c:v>158114</c:v>
                </c:pt>
                <c:pt idx="326683">
                  <c:v>158114</c:v>
                </c:pt>
                <c:pt idx="326684">
                  <c:v>158114</c:v>
                </c:pt>
                <c:pt idx="326685">
                  <c:v>158114</c:v>
                </c:pt>
                <c:pt idx="326686">
                  <c:v>158114</c:v>
                </c:pt>
                <c:pt idx="326687">
                  <c:v>158114</c:v>
                </c:pt>
                <c:pt idx="326688">
                  <c:v>158114</c:v>
                </c:pt>
                <c:pt idx="326689">
                  <c:v>158114</c:v>
                </c:pt>
                <c:pt idx="326690">
                  <c:v>158114</c:v>
                </c:pt>
                <c:pt idx="326691">
                  <c:v>158114</c:v>
                </c:pt>
                <c:pt idx="326692">
                  <c:v>158114</c:v>
                </c:pt>
                <c:pt idx="326693">
                  <c:v>158114</c:v>
                </c:pt>
                <c:pt idx="326694">
                  <c:v>158114</c:v>
                </c:pt>
                <c:pt idx="326695">
                  <c:v>158114</c:v>
                </c:pt>
                <c:pt idx="326696">
                  <c:v>158114</c:v>
                </c:pt>
                <c:pt idx="326697">
                  <c:v>158114</c:v>
                </c:pt>
                <c:pt idx="326698">
                  <c:v>158114</c:v>
                </c:pt>
                <c:pt idx="326699">
                  <c:v>158114</c:v>
                </c:pt>
                <c:pt idx="326700">
                  <c:v>158114</c:v>
                </c:pt>
                <c:pt idx="326701">
                  <c:v>158114</c:v>
                </c:pt>
                <c:pt idx="326702">
                  <c:v>158114</c:v>
                </c:pt>
                <c:pt idx="326703">
                  <c:v>158114</c:v>
                </c:pt>
                <c:pt idx="326704">
                  <c:v>158114</c:v>
                </c:pt>
                <c:pt idx="326705">
                  <c:v>158114</c:v>
                </c:pt>
                <c:pt idx="326706">
                  <c:v>158114</c:v>
                </c:pt>
                <c:pt idx="326707">
                  <c:v>158114</c:v>
                </c:pt>
                <c:pt idx="326708">
                  <c:v>158114</c:v>
                </c:pt>
                <c:pt idx="326709">
                  <c:v>158114</c:v>
                </c:pt>
                <c:pt idx="326710">
                  <c:v>158114</c:v>
                </c:pt>
                <c:pt idx="326711">
                  <c:v>158114</c:v>
                </c:pt>
                <c:pt idx="326712">
                  <c:v>158114</c:v>
                </c:pt>
                <c:pt idx="326713">
                  <c:v>158114</c:v>
                </c:pt>
                <c:pt idx="326714">
                  <c:v>158114</c:v>
                </c:pt>
                <c:pt idx="326715">
                  <c:v>158114</c:v>
                </c:pt>
                <c:pt idx="326716">
                  <c:v>158114</c:v>
                </c:pt>
                <c:pt idx="326717">
                  <c:v>158114</c:v>
                </c:pt>
                <c:pt idx="326718">
                  <c:v>158114</c:v>
                </c:pt>
                <c:pt idx="326719">
                  <c:v>158114</c:v>
                </c:pt>
                <c:pt idx="326720">
                  <c:v>158114</c:v>
                </c:pt>
                <c:pt idx="326721">
                  <c:v>158114</c:v>
                </c:pt>
                <c:pt idx="326722">
                  <c:v>158114</c:v>
                </c:pt>
                <c:pt idx="326723">
                  <c:v>158114</c:v>
                </c:pt>
                <c:pt idx="326724">
                  <c:v>158114</c:v>
                </c:pt>
                <c:pt idx="326725">
                  <c:v>158114</c:v>
                </c:pt>
                <c:pt idx="326726">
                  <c:v>158114</c:v>
                </c:pt>
                <c:pt idx="326727">
                  <c:v>158114</c:v>
                </c:pt>
                <c:pt idx="326728">
                  <c:v>158114</c:v>
                </c:pt>
                <c:pt idx="326729">
                  <c:v>158114</c:v>
                </c:pt>
                <c:pt idx="326730">
                  <c:v>158114</c:v>
                </c:pt>
                <c:pt idx="326731">
                  <c:v>158114</c:v>
                </c:pt>
                <c:pt idx="326732">
                  <c:v>158114</c:v>
                </c:pt>
                <c:pt idx="326733">
                  <c:v>158114</c:v>
                </c:pt>
                <c:pt idx="326734">
                  <c:v>158114</c:v>
                </c:pt>
                <c:pt idx="326735">
                  <c:v>158114</c:v>
                </c:pt>
                <c:pt idx="326736">
                  <c:v>158114</c:v>
                </c:pt>
                <c:pt idx="326737">
                  <c:v>158114</c:v>
                </c:pt>
                <c:pt idx="326738">
                  <c:v>158114</c:v>
                </c:pt>
                <c:pt idx="326739">
                  <c:v>158114</c:v>
                </c:pt>
                <c:pt idx="326740">
                  <c:v>158114</c:v>
                </c:pt>
                <c:pt idx="326741">
                  <c:v>158114</c:v>
                </c:pt>
                <c:pt idx="326742">
                  <c:v>158114</c:v>
                </c:pt>
                <c:pt idx="326743">
                  <c:v>158114</c:v>
                </c:pt>
                <c:pt idx="326744">
                  <c:v>158114</c:v>
                </c:pt>
                <c:pt idx="326745">
                  <c:v>158114</c:v>
                </c:pt>
                <c:pt idx="326746">
                  <c:v>158114</c:v>
                </c:pt>
                <c:pt idx="326747">
                  <c:v>158114</c:v>
                </c:pt>
                <c:pt idx="326748">
                  <c:v>158114</c:v>
                </c:pt>
                <c:pt idx="326749">
                  <c:v>158114</c:v>
                </c:pt>
                <c:pt idx="326750">
                  <c:v>158114</c:v>
                </c:pt>
                <c:pt idx="326751">
                  <c:v>158114</c:v>
                </c:pt>
                <c:pt idx="326752">
                  <c:v>158114</c:v>
                </c:pt>
                <c:pt idx="326753">
                  <c:v>158114</c:v>
                </c:pt>
                <c:pt idx="326754">
                  <c:v>158114</c:v>
                </c:pt>
                <c:pt idx="326755">
                  <c:v>158114</c:v>
                </c:pt>
                <c:pt idx="326756">
                  <c:v>158114</c:v>
                </c:pt>
                <c:pt idx="326757">
                  <c:v>158114</c:v>
                </c:pt>
                <c:pt idx="326758">
                  <c:v>158114</c:v>
                </c:pt>
                <c:pt idx="326759">
                  <c:v>158114</c:v>
                </c:pt>
                <c:pt idx="326760">
                  <c:v>158114</c:v>
                </c:pt>
                <c:pt idx="326761">
                  <c:v>158114</c:v>
                </c:pt>
                <c:pt idx="326762">
                  <c:v>158114</c:v>
                </c:pt>
                <c:pt idx="326763">
                  <c:v>158114</c:v>
                </c:pt>
                <c:pt idx="326764">
                  <c:v>158114</c:v>
                </c:pt>
                <c:pt idx="326765">
                  <c:v>158114</c:v>
                </c:pt>
                <c:pt idx="326766">
                  <c:v>158114</c:v>
                </c:pt>
                <c:pt idx="326767">
                  <c:v>158114</c:v>
                </c:pt>
                <c:pt idx="326768">
                  <c:v>158114</c:v>
                </c:pt>
                <c:pt idx="326769">
                  <c:v>158114</c:v>
                </c:pt>
                <c:pt idx="326770">
                  <c:v>158114</c:v>
                </c:pt>
                <c:pt idx="326771">
                  <c:v>158114</c:v>
                </c:pt>
                <c:pt idx="326772">
                  <c:v>158114</c:v>
                </c:pt>
                <c:pt idx="326773">
                  <c:v>158114</c:v>
                </c:pt>
                <c:pt idx="326774">
                  <c:v>158114</c:v>
                </c:pt>
                <c:pt idx="326775">
                  <c:v>158114</c:v>
                </c:pt>
                <c:pt idx="326776">
                  <c:v>158114</c:v>
                </c:pt>
                <c:pt idx="326777">
                  <c:v>158114</c:v>
                </c:pt>
                <c:pt idx="326778">
                  <c:v>158114</c:v>
                </c:pt>
                <c:pt idx="326779">
                  <c:v>158114</c:v>
                </c:pt>
                <c:pt idx="326780">
                  <c:v>158114</c:v>
                </c:pt>
                <c:pt idx="326781">
                  <c:v>158114</c:v>
                </c:pt>
                <c:pt idx="326782">
                  <c:v>158114</c:v>
                </c:pt>
                <c:pt idx="326783">
                  <c:v>158114</c:v>
                </c:pt>
                <c:pt idx="326784">
                  <c:v>158114</c:v>
                </c:pt>
                <c:pt idx="326785">
                  <c:v>158114</c:v>
                </c:pt>
                <c:pt idx="326786">
                  <c:v>158114</c:v>
                </c:pt>
                <c:pt idx="326787">
                  <c:v>158114</c:v>
                </c:pt>
                <c:pt idx="326788">
                  <c:v>158114</c:v>
                </c:pt>
                <c:pt idx="326789">
                  <c:v>158114</c:v>
                </c:pt>
                <c:pt idx="326790">
                  <c:v>158114</c:v>
                </c:pt>
                <c:pt idx="326791">
                  <c:v>158114</c:v>
                </c:pt>
                <c:pt idx="326792">
                  <c:v>158114</c:v>
                </c:pt>
                <c:pt idx="326793">
                  <c:v>158114</c:v>
                </c:pt>
                <c:pt idx="326794">
                  <c:v>158114</c:v>
                </c:pt>
                <c:pt idx="326795">
                  <c:v>158114</c:v>
                </c:pt>
                <c:pt idx="326796">
                  <c:v>158114</c:v>
                </c:pt>
                <c:pt idx="326797">
                  <c:v>158114</c:v>
                </c:pt>
                <c:pt idx="326798">
                  <c:v>158114</c:v>
                </c:pt>
                <c:pt idx="326799">
                  <c:v>158114</c:v>
                </c:pt>
                <c:pt idx="326800">
                  <c:v>158114</c:v>
                </c:pt>
                <c:pt idx="326801">
                  <c:v>158114</c:v>
                </c:pt>
                <c:pt idx="326802">
                  <c:v>158114</c:v>
                </c:pt>
                <c:pt idx="326803">
                  <c:v>158114</c:v>
                </c:pt>
                <c:pt idx="326804">
                  <c:v>158114</c:v>
                </c:pt>
                <c:pt idx="326805">
                  <c:v>158114</c:v>
                </c:pt>
                <c:pt idx="326806">
                  <c:v>158114</c:v>
                </c:pt>
                <c:pt idx="326807">
                  <c:v>158114</c:v>
                </c:pt>
                <c:pt idx="326808">
                  <c:v>158114</c:v>
                </c:pt>
                <c:pt idx="326809">
                  <c:v>158114</c:v>
                </c:pt>
                <c:pt idx="326810">
                  <c:v>158114</c:v>
                </c:pt>
                <c:pt idx="326811">
                  <c:v>158114</c:v>
                </c:pt>
                <c:pt idx="326812">
                  <c:v>158114</c:v>
                </c:pt>
                <c:pt idx="326813">
                  <c:v>158114</c:v>
                </c:pt>
                <c:pt idx="326814">
                  <c:v>158114</c:v>
                </c:pt>
                <c:pt idx="326815">
                  <c:v>158114</c:v>
                </c:pt>
                <c:pt idx="326816">
                  <c:v>158114</c:v>
                </c:pt>
                <c:pt idx="326817">
                  <c:v>158114</c:v>
                </c:pt>
                <c:pt idx="326818">
                  <c:v>158114</c:v>
                </c:pt>
                <c:pt idx="326819">
                  <c:v>158114</c:v>
                </c:pt>
                <c:pt idx="326820">
                  <c:v>158114</c:v>
                </c:pt>
                <c:pt idx="326821">
                  <c:v>158114</c:v>
                </c:pt>
                <c:pt idx="326822">
                  <c:v>158114</c:v>
                </c:pt>
                <c:pt idx="326823">
                  <c:v>158114</c:v>
                </c:pt>
                <c:pt idx="326824">
                  <c:v>158114</c:v>
                </c:pt>
                <c:pt idx="326825">
                  <c:v>158114</c:v>
                </c:pt>
                <c:pt idx="326826">
                  <c:v>158114</c:v>
                </c:pt>
                <c:pt idx="326827">
                  <c:v>158114</c:v>
                </c:pt>
                <c:pt idx="326828">
                  <c:v>158114</c:v>
                </c:pt>
                <c:pt idx="326829">
                  <c:v>158114</c:v>
                </c:pt>
                <c:pt idx="326830">
                  <c:v>158114</c:v>
                </c:pt>
                <c:pt idx="326831">
                  <c:v>158114</c:v>
                </c:pt>
                <c:pt idx="326832">
                  <c:v>158114</c:v>
                </c:pt>
                <c:pt idx="326833">
                  <c:v>158114</c:v>
                </c:pt>
                <c:pt idx="326834">
                  <c:v>158114</c:v>
                </c:pt>
                <c:pt idx="326835">
                  <c:v>158114</c:v>
                </c:pt>
                <c:pt idx="326836">
                  <c:v>158114</c:v>
                </c:pt>
                <c:pt idx="326837">
                  <c:v>158114</c:v>
                </c:pt>
                <c:pt idx="326838">
                  <c:v>158114</c:v>
                </c:pt>
                <c:pt idx="326839">
                  <c:v>158114</c:v>
                </c:pt>
                <c:pt idx="326840">
                  <c:v>158114</c:v>
                </c:pt>
                <c:pt idx="326841">
                  <c:v>158114</c:v>
                </c:pt>
                <c:pt idx="326842">
                  <c:v>158114</c:v>
                </c:pt>
                <c:pt idx="326843">
                  <c:v>158114</c:v>
                </c:pt>
                <c:pt idx="326844">
                  <c:v>158114</c:v>
                </c:pt>
                <c:pt idx="326845">
                  <c:v>158114</c:v>
                </c:pt>
                <c:pt idx="326846">
                  <c:v>158114</c:v>
                </c:pt>
                <c:pt idx="326847">
                  <c:v>158114</c:v>
                </c:pt>
                <c:pt idx="326848">
                  <c:v>158114</c:v>
                </c:pt>
                <c:pt idx="326849">
                  <c:v>158114</c:v>
                </c:pt>
                <c:pt idx="326850">
                  <c:v>158114</c:v>
                </c:pt>
                <c:pt idx="326851">
                  <c:v>158114</c:v>
                </c:pt>
                <c:pt idx="326852">
                  <c:v>158114</c:v>
                </c:pt>
                <c:pt idx="326853">
                  <c:v>158114</c:v>
                </c:pt>
                <c:pt idx="326854">
                  <c:v>158114</c:v>
                </c:pt>
                <c:pt idx="326855">
                  <c:v>158114</c:v>
                </c:pt>
                <c:pt idx="326856">
                  <c:v>158114</c:v>
                </c:pt>
                <c:pt idx="326857">
                  <c:v>158114</c:v>
                </c:pt>
                <c:pt idx="326858">
                  <c:v>158114</c:v>
                </c:pt>
                <c:pt idx="326859">
                  <c:v>158114</c:v>
                </c:pt>
                <c:pt idx="326860">
                  <c:v>158114</c:v>
                </c:pt>
                <c:pt idx="326861">
                  <c:v>158114</c:v>
                </c:pt>
                <c:pt idx="326862">
                  <c:v>158114</c:v>
                </c:pt>
                <c:pt idx="326863">
                  <c:v>158114</c:v>
                </c:pt>
                <c:pt idx="326864">
                  <c:v>158114</c:v>
                </c:pt>
                <c:pt idx="326865">
                  <c:v>158114</c:v>
                </c:pt>
                <c:pt idx="326866">
                  <c:v>158114</c:v>
                </c:pt>
                <c:pt idx="326867">
                  <c:v>158114</c:v>
                </c:pt>
                <c:pt idx="326868">
                  <c:v>158114</c:v>
                </c:pt>
                <c:pt idx="326869">
                  <c:v>158114</c:v>
                </c:pt>
                <c:pt idx="326870">
                  <c:v>158114</c:v>
                </c:pt>
                <c:pt idx="326871">
                  <c:v>158114</c:v>
                </c:pt>
                <c:pt idx="326872">
                  <c:v>158114</c:v>
                </c:pt>
                <c:pt idx="326873">
                  <c:v>158114</c:v>
                </c:pt>
                <c:pt idx="326874">
                  <c:v>158114</c:v>
                </c:pt>
                <c:pt idx="326875">
                  <c:v>158114</c:v>
                </c:pt>
                <c:pt idx="326876">
                  <c:v>158114</c:v>
                </c:pt>
                <c:pt idx="326877">
                  <c:v>158114</c:v>
                </c:pt>
                <c:pt idx="326878">
                  <c:v>158114</c:v>
                </c:pt>
                <c:pt idx="326879">
                  <c:v>158114</c:v>
                </c:pt>
                <c:pt idx="326880">
                  <c:v>158114</c:v>
                </c:pt>
                <c:pt idx="326881">
                  <c:v>158114</c:v>
                </c:pt>
                <c:pt idx="326882">
                  <c:v>158114</c:v>
                </c:pt>
                <c:pt idx="326883">
                  <c:v>158114</c:v>
                </c:pt>
                <c:pt idx="326884">
                  <c:v>158114</c:v>
                </c:pt>
                <c:pt idx="326885">
                  <c:v>158114</c:v>
                </c:pt>
                <c:pt idx="326886">
                  <c:v>158114</c:v>
                </c:pt>
                <c:pt idx="326887">
                  <c:v>158114</c:v>
                </c:pt>
                <c:pt idx="326888">
                  <c:v>158114</c:v>
                </c:pt>
                <c:pt idx="326889">
                  <c:v>158114</c:v>
                </c:pt>
                <c:pt idx="326890">
                  <c:v>158114</c:v>
                </c:pt>
                <c:pt idx="326891">
                  <c:v>158114</c:v>
                </c:pt>
                <c:pt idx="326892">
                  <c:v>158114</c:v>
                </c:pt>
                <c:pt idx="326893">
                  <c:v>158114</c:v>
                </c:pt>
                <c:pt idx="326894">
                  <c:v>158114</c:v>
                </c:pt>
                <c:pt idx="326895">
                  <c:v>158114</c:v>
                </c:pt>
                <c:pt idx="326896">
                  <c:v>158114</c:v>
                </c:pt>
                <c:pt idx="326897">
                  <c:v>158114</c:v>
                </c:pt>
                <c:pt idx="326898">
                  <c:v>158114</c:v>
                </c:pt>
                <c:pt idx="326899">
                  <c:v>158114</c:v>
                </c:pt>
                <c:pt idx="326900">
                  <c:v>158114</c:v>
                </c:pt>
                <c:pt idx="326901">
                  <c:v>158114</c:v>
                </c:pt>
                <c:pt idx="326902">
                  <c:v>158114</c:v>
                </c:pt>
                <c:pt idx="326903">
                  <c:v>158114</c:v>
                </c:pt>
                <c:pt idx="326904">
                  <c:v>158114</c:v>
                </c:pt>
                <c:pt idx="326905">
                  <c:v>158114</c:v>
                </c:pt>
                <c:pt idx="326906">
                  <c:v>158114</c:v>
                </c:pt>
                <c:pt idx="326907">
                  <c:v>158114</c:v>
                </c:pt>
                <c:pt idx="326908">
                  <c:v>158114</c:v>
                </c:pt>
                <c:pt idx="326909">
                  <c:v>158114</c:v>
                </c:pt>
                <c:pt idx="326910">
                  <c:v>158114</c:v>
                </c:pt>
                <c:pt idx="326911">
                  <c:v>158114</c:v>
                </c:pt>
                <c:pt idx="326912">
                  <c:v>158114</c:v>
                </c:pt>
                <c:pt idx="326913">
                  <c:v>158114</c:v>
                </c:pt>
                <c:pt idx="326914">
                  <c:v>158114</c:v>
                </c:pt>
                <c:pt idx="326915">
                  <c:v>158114</c:v>
                </c:pt>
                <c:pt idx="326916">
                  <c:v>158114</c:v>
                </c:pt>
                <c:pt idx="326917">
                  <c:v>158114</c:v>
                </c:pt>
                <c:pt idx="326918">
                  <c:v>158114</c:v>
                </c:pt>
                <c:pt idx="326919">
                  <c:v>158114</c:v>
                </c:pt>
                <c:pt idx="326920">
                  <c:v>158114</c:v>
                </c:pt>
                <c:pt idx="326921">
                  <c:v>158114</c:v>
                </c:pt>
                <c:pt idx="326922">
                  <c:v>158114</c:v>
                </c:pt>
                <c:pt idx="326923">
                  <c:v>158114</c:v>
                </c:pt>
                <c:pt idx="326924">
                  <c:v>158114</c:v>
                </c:pt>
                <c:pt idx="326925">
                  <c:v>158114</c:v>
                </c:pt>
                <c:pt idx="326926">
                  <c:v>158114</c:v>
                </c:pt>
                <c:pt idx="326927">
                  <c:v>158114</c:v>
                </c:pt>
                <c:pt idx="326928">
                  <c:v>158114</c:v>
                </c:pt>
                <c:pt idx="326929">
                  <c:v>158114</c:v>
                </c:pt>
                <c:pt idx="326930">
                  <c:v>158114</c:v>
                </c:pt>
                <c:pt idx="326931">
                  <c:v>158114</c:v>
                </c:pt>
                <c:pt idx="326932">
                  <c:v>158114</c:v>
                </c:pt>
                <c:pt idx="326933">
                  <c:v>158114</c:v>
                </c:pt>
                <c:pt idx="326934">
                  <c:v>158114</c:v>
                </c:pt>
                <c:pt idx="326935">
                  <c:v>158114</c:v>
                </c:pt>
                <c:pt idx="326936">
                  <c:v>158114</c:v>
                </c:pt>
                <c:pt idx="326937">
                  <c:v>158114</c:v>
                </c:pt>
                <c:pt idx="326938">
                  <c:v>158114</c:v>
                </c:pt>
                <c:pt idx="326939">
                  <c:v>158114</c:v>
                </c:pt>
                <c:pt idx="326940">
                  <c:v>158114</c:v>
                </c:pt>
                <c:pt idx="326941">
                  <c:v>158114</c:v>
                </c:pt>
                <c:pt idx="326942">
                  <c:v>158114</c:v>
                </c:pt>
                <c:pt idx="326943">
                  <c:v>158114</c:v>
                </c:pt>
                <c:pt idx="326944">
                  <c:v>158114</c:v>
                </c:pt>
                <c:pt idx="326945">
                  <c:v>158114</c:v>
                </c:pt>
                <c:pt idx="326946">
                  <c:v>158114</c:v>
                </c:pt>
                <c:pt idx="326947">
                  <c:v>158114</c:v>
                </c:pt>
                <c:pt idx="326948">
                  <c:v>158114</c:v>
                </c:pt>
                <c:pt idx="326949">
                  <c:v>158114</c:v>
                </c:pt>
                <c:pt idx="326950">
                  <c:v>158114</c:v>
                </c:pt>
                <c:pt idx="326951">
                  <c:v>158114</c:v>
                </c:pt>
                <c:pt idx="326952">
                  <c:v>158114</c:v>
                </c:pt>
                <c:pt idx="326953">
                  <c:v>158114</c:v>
                </c:pt>
                <c:pt idx="326954">
                  <c:v>158114</c:v>
                </c:pt>
                <c:pt idx="326955">
                  <c:v>158114</c:v>
                </c:pt>
                <c:pt idx="326956">
                  <c:v>158114</c:v>
                </c:pt>
                <c:pt idx="326957">
                  <c:v>158114</c:v>
                </c:pt>
                <c:pt idx="326958">
                  <c:v>158114</c:v>
                </c:pt>
                <c:pt idx="326959">
                  <c:v>158114</c:v>
                </c:pt>
                <c:pt idx="326960">
                  <c:v>158114</c:v>
                </c:pt>
                <c:pt idx="326961">
                  <c:v>158114</c:v>
                </c:pt>
                <c:pt idx="326962">
                  <c:v>158114</c:v>
                </c:pt>
                <c:pt idx="326963">
                  <c:v>158114</c:v>
                </c:pt>
                <c:pt idx="326964">
                  <c:v>158114</c:v>
                </c:pt>
                <c:pt idx="326965">
                  <c:v>158114</c:v>
                </c:pt>
                <c:pt idx="326966">
                  <c:v>158114</c:v>
                </c:pt>
                <c:pt idx="326967">
                  <c:v>158114</c:v>
                </c:pt>
                <c:pt idx="326968">
                  <c:v>158114</c:v>
                </c:pt>
                <c:pt idx="326969">
                  <c:v>158114</c:v>
                </c:pt>
                <c:pt idx="326970">
                  <c:v>158114</c:v>
                </c:pt>
                <c:pt idx="326971">
                  <c:v>158114</c:v>
                </c:pt>
                <c:pt idx="326972">
                  <c:v>158114</c:v>
                </c:pt>
                <c:pt idx="326973">
                  <c:v>158114</c:v>
                </c:pt>
                <c:pt idx="326974">
                  <c:v>158114</c:v>
                </c:pt>
                <c:pt idx="326975">
                  <c:v>158114</c:v>
                </c:pt>
                <c:pt idx="326976">
                  <c:v>158114</c:v>
                </c:pt>
                <c:pt idx="326977">
                  <c:v>158114</c:v>
                </c:pt>
                <c:pt idx="326978">
                  <c:v>158114</c:v>
                </c:pt>
                <c:pt idx="326979">
                  <c:v>158114</c:v>
                </c:pt>
                <c:pt idx="326980">
                  <c:v>158114</c:v>
                </c:pt>
                <c:pt idx="326981">
                  <c:v>158114</c:v>
                </c:pt>
                <c:pt idx="326982">
                  <c:v>158114</c:v>
                </c:pt>
                <c:pt idx="326983">
                  <c:v>158114</c:v>
                </c:pt>
                <c:pt idx="326984">
                  <c:v>158114</c:v>
                </c:pt>
                <c:pt idx="326985">
                  <c:v>158114</c:v>
                </c:pt>
                <c:pt idx="326986">
                  <c:v>158114</c:v>
                </c:pt>
                <c:pt idx="326987">
                  <c:v>158114</c:v>
                </c:pt>
                <c:pt idx="326988">
                  <c:v>158114</c:v>
                </c:pt>
                <c:pt idx="326989">
                  <c:v>158114</c:v>
                </c:pt>
                <c:pt idx="326990">
                  <c:v>158114</c:v>
                </c:pt>
                <c:pt idx="326991">
                  <c:v>158114</c:v>
                </c:pt>
                <c:pt idx="326992">
                  <c:v>158114</c:v>
                </c:pt>
                <c:pt idx="326993">
                  <c:v>158114</c:v>
                </c:pt>
                <c:pt idx="326994">
                  <c:v>158114</c:v>
                </c:pt>
                <c:pt idx="326995">
                  <c:v>158114</c:v>
                </c:pt>
                <c:pt idx="326996">
                  <c:v>158114</c:v>
                </c:pt>
                <c:pt idx="326997">
                  <c:v>158114</c:v>
                </c:pt>
                <c:pt idx="326998">
                  <c:v>158114</c:v>
                </c:pt>
                <c:pt idx="326999">
                  <c:v>158114</c:v>
                </c:pt>
                <c:pt idx="327000">
                  <c:v>158114</c:v>
                </c:pt>
                <c:pt idx="327001">
                  <c:v>158114</c:v>
                </c:pt>
                <c:pt idx="327002">
                  <c:v>158114</c:v>
                </c:pt>
                <c:pt idx="327003">
                  <c:v>158114</c:v>
                </c:pt>
                <c:pt idx="327004">
                  <c:v>158114</c:v>
                </c:pt>
                <c:pt idx="327005">
                  <c:v>158114</c:v>
                </c:pt>
                <c:pt idx="327006">
                  <c:v>158114</c:v>
                </c:pt>
                <c:pt idx="327007">
                  <c:v>158114</c:v>
                </c:pt>
                <c:pt idx="327008">
                  <c:v>158114</c:v>
                </c:pt>
                <c:pt idx="327009">
                  <c:v>158114</c:v>
                </c:pt>
                <c:pt idx="327010">
                  <c:v>158114</c:v>
                </c:pt>
                <c:pt idx="327011">
                  <c:v>158114</c:v>
                </c:pt>
                <c:pt idx="327012">
                  <c:v>158114</c:v>
                </c:pt>
                <c:pt idx="327013">
                  <c:v>158114</c:v>
                </c:pt>
                <c:pt idx="327014">
                  <c:v>158114</c:v>
                </c:pt>
                <c:pt idx="327015">
                  <c:v>158114</c:v>
                </c:pt>
                <c:pt idx="327016">
                  <c:v>158114</c:v>
                </c:pt>
                <c:pt idx="327017">
                  <c:v>158114</c:v>
                </c:pt>
                <c:pt idx="327018">
                  <c:v>158114</c:v>
                </c:pt>
                <c:pt idx="327019">
                  <c:v>158114</c:v>
                </c:pt>
                <c:pt idx="327020">
                  <c:v>158114</c:v>
                </c:pt>
                <c:pt idx="327021">
                  <c:v>158114</c:v>
                </c:pt>
                <c:pt idx="327022">
                  <c:v>158114</c:v>
                </c:pt>
                <c:pt idx="327023">
                  <c:v>158114</c:v>
                </c:pt>
                <c:pt idx="327024">
                  <c:v>158114</c:v>
                </c:pt>
                <c:pt idx="327025">
                  <c:v>158114</c:v>
                </c:pt>
                <c:pt idx="327026">
                  <c:v>158114</c:v>
                </c:pt>
                <c:pt idx="327027">
                  <c:v>158114</c:v>
                </c:pt>
                <c:pt idx="327028">
                  <c:v>158114</c:v>
                </c:pt>
                <c:pt idx="327029">
                  <c:v>158114</c:v>
                </c:pt>
                <c:pt idx="327030">
                  <c:v>158114</c:v>
                </c:pt>
                <c:pt idx="327031">
                  <c:v>158114</c:v>
                </c:pt>
                <c:pt idx="327032">
                  <c:v>158114</c:v>
                </c:pt>
                <c:pt idx="327033">
                  <c:v>158114</c:v>
                </c:pt>
                <c:pt idx="327034">
                  <c:v>158114</c:v>
                </c:pt>
                <c:pt idx="327035">
                  <c:v>158114</c:v>
                </c:pt>
                <c:pt idx="327036">
                  <c:v>158114</c:v>
                </c:pt>
                <c:pt idx="327037">
                  <c:v>158114</c:v>
                </c:pt>
                <c:pt idx="327038">
                  <c:v>158114</c:v>
                </c:pt>
                <c:pt idx="327039">
                  <c:v>158114</c:v>
                </c:pt>
                <c:pt idx="327040">
                  <c:v>158114</c:v>
                </c:pt>
                <c:pt idx="327041">
                  <c:v>158114</c:v>
                </c:pt>
                <c:pt idx="327042">
                  <c:v>158114</c:v>
                </c:pt>
                <c:pt idx="327043">
                  <c:v>158114</c:v>
                </c:pt>
                <c:pt idx="327044">
                  <c:v>158114</c:v>
                </c:pt>
                <c:pt idx="327045">
                  <c:v>158114</c:v>
                </c:pt>
                <c:pt idx="327046">
                  <c:v>158114</c:v>
                </c:pt>
                <c:pt idx="327047">
                  <c:v>158114</c:v>
                </c:pt>
                <c:pt idx="327048">
                  <c:v>158114</c:v>
                </c:pt>
                <c:pt idx="327049">
                  <c:v>158114</c:v>
                </c:pt>
                <c:pt idx="327050">
                  <c:v>158114</c:v>
                </c:pt>
                <c:pt idx="327051">
                  <c:v>158114</c:v>
                </c:pt>
                <c:pt idx="327052">
                  <c:v>158114</c:v>
                </c:pt>
                <c:pt idx="327053">
                  <c:v>158114</c:v>
                </c:pt>
                <c:pt idx="327054">
                  <c:v>158114</c:v>
                </c:pt>
                <c:pt idx="327055">
                  <c:v>158114</c:v>
                </c:pt>
                <c:pt idx="327056">
                  <c:v>158114</c:v>
                </c:pt>
                <c:pt idx="327057">
                  <c:v>158114</c:v>
                </c:pt>
                <c:pt idx="327058">
                  <c:v>158114</c:v>
                </c:pt>
                <c:pt idx="327059">
                  <c:v>158114</c:v>
                </c:pt>
                <c:pt idx="327060">
                  <c:v>158114</c:v>
                </c:pt>
                <c:pt idx="327061">
                  <c:v>158114</c:v>
                </c:pt>
                <c:pt idx="327062">
                  <c:v>158114</c:v>
                </c:pt>
                <c:pt idx="327063">
                  <c:v>158114</c:v>
                </c:pt>
                <c:pt idx="327064">
                  <c:v>158114</c:v>
                </c:pt>
                <c:pt idx="327065">
                  <c:v>158114</c:v>
                </c:pt>
                <c:pt idx="327066">
                  <c:v>158114</c:v>
                </c:pt>
                <c:pt idx="327067">
                  <c:v>158114</c:v>
                </c:pt>
                <c:pt idx="327068">
                  <c:v>158114</c:v>
                </c:pt>
                <c:pt idx="327069">
                  <c:v>158114</c:v>
                </c:pt>
                <c:pt idx="327070">
                  <c:v>158114</c:v>
                </c:pt>
                <c:pt idx="327071">
                  <c:v>158114</c:v>
                </c:pt>
                <c:pt idx="327072">
                  <c:v>158114</c:v>
                </c:pt>
                <c:pt idx="327073">
                  <c:v>158114</c:v>
                </c:pt>
                <c:pt idx="327074">
                  <c:v>158114</c:v>
                </c:pt>
                <c:pt idx="327075">
                  <c:v>158114</c:v>
                </c:pt>
                <c:pt idx="327076">
                  <c:v>158114</c:v>
                </c:pt>
                <c:pt idx="327077">
                  <c:v>158114</c:v>
                </c:pt>
                <c:pt idx="327078">
                  <c:v>158114</c:v>
                </c:pt>
                <c:pt idx="327079">
                  <c:v>158114</c:v>
                </c:pt>
                <c:pt idx="327080">
                  <c:v>158114</c:v>
                </c:pt>
                <c:pt idx="327081">
                  <c:v>158114</c:v>
                </c:pt>
                <c:pt idx="327082">
                  <c:v>158114</c:v>
                </c:pt>
                <c:pt idx="327083">
                  <c:v>158114</c:v>
                </c:pt>
                <c:pt idx="327084">
                  <c:v>158114</c:v>
                </c:pt>
                <c:pt idx="327085">
                  <c:v>158114</c:v>
                </c:pt>
                <c:pt idx="327086">
                  <c:v>158114</c:v>
                </c:pt>
                <c:pt idx="327087">
                  <c:v>158114</c:v>
                </c:pt>
                <c:pt idx="327088">
                  <c:v>158114</c:v>
                </c:pt>
                <c:pt idx="327089">
                  <c:v>158114</c:v>
                </c:pt>
                <c:pt idx="327090">
                  <c:v>158114</c:v>
                </c:pt>
                <c:pt idx="327091">
                  <c:v>158114</c:v>
                </c:pt>
                <c:pt idx="327092">
                  <c:v>158114</c:v>
                </c:pt>
                <c:pt idx="327093">
                  <c:v>158114</c:v>
                </c:pt>
                <c:pt idx="327094">
                  <c:v>158114</c:v>
                </c:pt>
                <c:pt idx="327095">
                  <c:v>158114</c:v>
                </c:pt>
                <c:pt idx="327096">
                  <c:v>158114</c:v>
                </c:pt>
                <c:pt idx="327097">
                  <c:v>158114</c:v>
                </c:pt>
                <c:pt idx="327098">
                  <c:v>158114</c:v>
                </c:pt>
                <c:pt idx="327099">
                  <c:v>158114</c:v>
                </c:pt>
                <c:pt idx="327100">
                  <c:v>158114</c:v>
                </c:pt>
                <c:pt idx="327101">
                  <c:v>158114</c:v>
                </c:pt>
                <c:pt idx="327102">
                  <c:v>158114</c:v>
                </c:pt>
                <c:pt idx="327103">
                  <c:v>158114</c:v>
                </c:pt>
                <c:pt idx="327104">
                  <c:v>158114</c:v>
                </c:pt>
                <c:pt idx="327105">
                  <c:v>158114</c:v>
                </c:pt>
                <c:pt idx="327106">
                  <c:v>158114</c:v>
                </c:pt>
                <c:pt idx="327107">
                  <c:v>158114</c:v>
                </c:pt>
                <c:pt idx="327108">
                  <c:v>158114</c:v>
                </c:pt>
                <c:pt idx="327109">
                  <c:v>158114</c:v>
                </c:pt>
                <c:pt idx="327110">
                  <c:v>158114</c:v>
                </c:pt>
                <c:pt idx="327111">
                  <c:v>158114</c:v>
                </c:pt>
                <c:pt idx="327112">
                  <c:v>158114</c:v>
                </c:pt>
                <c:pt idx="327113">
                  <c:v>158114</c:v>
                </c:pt>
                <c:pt idx="327114">
                  <c:v>158114</c:v>
                </c:pt>
                <c:pt idx="327115">
                  <c:v>158114</c:v>
                </c:pt>
                <c:pt idx="327116">
                  <c:v>158114</c:v>
                </c:pt>
                <c:pt idx="327117">
                  <c:v>158114</c:v>
                </c:pt>
                <c:pt idx="327118">
                  <c:v>158114</c:v>
                </c:pt>
                <c:pt idx="327119">
                  <c:v>158114</c:v>
                </c:pt>
                <c:pt idx="327120">
                  <c:v>158114</c:v>
                </c:pt>
                <c:pt idx="327121">
                  <c:v>158114</c:v>
                </c:pt>
                <c:pt idx="327122">
                  <c:v>158114</c:v>
                </c:pt>
                <c:pt idx="327123">
                  <c:v>158114</c:v>
                </c:pt>
                <c:pt idx="327124">
                  <c:v>158114</c:v>
                </c:pt>
                <c:pt idx="327125">
                  <c:v>158114</c:v>
                </c:pt>
                <c:pt idx="327126">
                  <c:v>158114</c:v>
                </c:pt>
                <c:pt idx="327127">
                  <c:v>158114</c:v>
                </c:pt>
                <c:pt idx="327128">
                  <c:v>158114</c:v>
                </c:pt>
                <c:pt idx="327129">
                  <c:v>158114</c:v>
                </c:pt>
                <c:pt idx="327130">
                  <c:v>158114</c:v>
                </c:pt>
                <c:pt idx="327131">
                  <c:v>158114</c:v>
                </c:pt>
                <c:pt idx="327132">
                  <c:v>158114</c:v>
                </c:pt>
                <c:pt idx="327133">
                  <c:v>158114</c:v>
                </c:pt>
                <c:pt idx="327134">
                  <c:v>158114</c:v>
                </c:pt>
                <c:pt idx="327135">
                  <c:v>158114</c:v>
                </c:pt>
                <c:pt idx="327136">
                  <c:v>158114</c:v>
                </c:pt>
                <c:pt idx="327137">
                  <c:v>158114</c:v>
                </c:pt>
                <c:pt idx="327138">
                  <c:v>158114</c:v>
                </c:pt>
                <c:pt idx="327139">
                  <c:v>158114</c:v>
                </c:pt>
                <c:pt idx="327140">
                  <c:v>158114</c:v>
                </c:pt>
                <c:pt idx="327141">
                  <c:v>158114</c:v>
                </c:pt>
                <c:pt idx="327142">
                  <c:v>158114</c:v>
                </c:pt>
                <c:pt idx="327143">
                  <c:v>158114</c:v>
                </c:pt>
                <c:pt idx="327144">
                  <c:v>158114</c:v>
                </c:pt>
                <c:pt idx="327145">
                  <c:v>158114</c:v>
                </c:pt>
                <c:pt idx="327146">
                  <c:v>158114</c:v>
                </c:pt>
                <c:pt idx="327147">
                  <c:v>158114</c:v>
                </c:pt>
                <c:pt idx="327148">
                  <c:v>158114</c:v>
                </c:pt>
                <c:pt idx="327149">
                  <c:v>158114</c:v>
                </c:pt>
                <c:pt idx="327150">
                  <c:v>158114</c:v>
                </c:pt>
                <c:pt idx="327151">
                  <c:v>158114</c:v>
                </c:pt>
                <c:pt idx="327152">
                  <c:v>158114</c:v>
                </c:pt>
                <c:pt idx="327153">
                  <c:v>158114</c:v>
                </c:pt>
                <c:pt idx="327154">
                  <c:v>158114</c:v>
                </c:pt>
                <c:pt idx="327155">
                  <c:v>158114</c:v>
                </c:pt>
                <c:pt idx="327156">
                  <c:v>158114</c:v>
                </c:pt>
                <c:pt idx="327157">
                  <c:v>158114</c:v>
                </c:pt>
                <c:pt idx="327158">
                  <c:v>158114</c:v>
                </c:pt>
                <c:pt idx="327159">
                  <c:v>158114</c:v>
                </c:pt>
                <c:pt idx="327160">
                  <c:v>158114</c:v>
                </c:pt>
                <c:pt idx="327161">
                  <c:v>158114</c:v>
                </c:pt>
                <c:pt idx="327162">
                  <c:v>158114</c:v>
                </c:pt>
                <c:pt idx="327163">
                  <c:v>158114</c:v>
                </c:pt>
                <c:pt idx="327164">
                  <c:v>158114</c:v>
                </c:pt>
                <c:pt idx="327165">
                  <c:v>158114</c:v>
                </c:pt>
                <c:pt idx="327166">
                  <c:v>158114</c:v>
                </c:pt>
                <c:pt idx="327167">
                  <c:v>158114</c:v>
                </c:pt>
                <c:pt idx="327168">
                  <c:v>158114</c:v>
                </c:pt>
                <c:pt idx="327169">
                  <c:v>158114</c:v>
                </c:pt>
                <c:pt idx="327170">
                  <c:v>158114</c:v>
                </c:pt>
                <c:pt idx="327171">
                  <c:v>158114</c:v>
                </c:pt>
                <c:pt idx="327172">
                  <c:v>158114</c:v>
                </c:pt>
                <c:pt idx="327173">
                  <c:v>158114</c:v>
                </c:pt>
                <c:pt idx="327174">
                  <c:v>158114</c:v>
                </c:pt>
                <c:pt idx="327175">
                  <c:v>158114</c:v>
                </c:pt>
                <c:pt idx="327176">
                  <c:v>158114</c:v>
                </c:pt>
                <c:pt idx="327177">
                  <c:v>158114</c:v>
                </c:pt>
                <c:pt idx="327178">
                  <c:v>158114</c:v>
                </c:pt>
                <c:pt idx="327179">
                  <c:v>158114</c:v>
                </c:pt>
                <c:pt idx="327180">
                  <c:v>158114</c:v>
                </c:pt>
                <c:pt idx="327181">
                  <c:v>158114</c:v>
                </c:pt>
                <c:pt idx="327182">
                  <c:v>158114</c:v>
                </c:pt>
                <c:pt idx="327183">
                  <c:v>158114</c:v>
                </c:pt>
                <c:pt idx="327184">
                  <c:v>158114</c:v>
                </c:pt>
                <c:pt idx="327185">
                  <c:v>158114</c:v>
                </c:pt>
                <c:pt idx="327186">
                  <c:v>158114</c:v>
                </c:pt>
                <c:pt idx="327187">
                  <c:v>158114</c:v>
                </c:pt>
                <c:pt idx="327188">
                  <c:v>158114</c:v>
                </c:pt>
                <c:pt idx="327189">
                  <c:v>158114</c:v>
                </c:pt>
                <c:pt idx="327190">
                  <c:v>158114</c:v>
                </c:pt>
                <c:pt idx="327191">
                  <c:v>158114</c:v>
                </c:pt>
                <c:pt idx="327192">
                  <c:v>158114</c:v>
                </c:pt>
                <c:pt idx="327193">
                  <c:v>158114</c:v>
                </c:pt>
                <c:pt idx="327194">
                  <c:v>158114</c:v>
                </c:pt>
                <c:pt idx="327195">
                  <c:v>158114</c:v>
                </c:pt>
                <c:pt idx="327196">
                  <c:v>158114</c:v>
                </c:pt>
                <c:pt idx="327197">
                  <c:v>158114</c:v>
                </c:pt>
                <c:pt idx="327198">
                  <c:v>158114</c:v>
                </c:pt>
                <c:pt idx="327199">
                  <c:v>158114</c:v>
                </c:pt>
                <c:pt idx="327200">
                  <c:v>158114</c:v>
                </c:pt>
                <c:pt idx="327201">
                  <c:v>158114</c:v>
                </c:pt>
                <c:pt idx="327202">
                  <c:v>158114</c:v>
                </c:pt>
                <c:pt idx="327203">
                  <c:v>158114</c:v>
                </c:pt>
                <c:pt idx="327204">
                  <c:v>158114</c:v>
                </c:pt>
                <c:pt idx="327205">
                  <c:v>158114</c:v>
                </c:pt>
                <c:pt idx="327206">
                  <c:v>158114</c:v>
                </c:pt>
                <c:pt idx="327207">
                  <c:v>158114</c:v>
                </c:pt>
                <c:pt idx="327208">
                  <c:v>158114</c:v>
                </c:pt>
                <c:pt idx="327209">
                  <c:v>158114</c:v>
                </c:pt>
                <c:pt idx="327210">
                  <c:v>158114</c:v>
                </c:pt>
                <c:pt idx="327211">
                  <c:v>158114</c:v>
                </c:pt>
                <c:pt idx="327212">
                  <c:v>158114</c:v>
                </c:pt>
                <c:pt idx="327213">
                  <c:v>158114</c:v>
                </c:pt>
                <c:pt idx="327214">
                  <c:v>158114</c:v>
                </c:pt>
                <c:pt idx="327215">
                  <c:v>158114</c:v>
                </c:pt>
                <c:pt idx="327216">
                  <c:v>158114</c:v>
                </c:pt>
                <c:pt idx="327217">
                  <c:v>158114</c:v>
                </c:pt>
                <c:pt idx="327218">
                  <c:v>158114</c:v>
                </c:pt>
                <c:pt idx="327219">
                  <c:v>158114</c:v>
                </c:pt>
                <c:pt idx="327220">
                  <c:v>158114</c:v>
                </c:pt>
                <c:pt idx="327221">
                  <c:v>158114</c:v>
                </c:pt>
                <c:pt idx="327222">
                  <c:v>158114</c:v>
                </c:pt>
                <c:pt idx="327223">
                  <c:v>158114</c:v>
                </c:pt>
                <c:pt idx="327224">
                  <c:v>158114</c:v>
                </c:pt>
                <c:pt idx="327225">
                  <c:v>158114</c:v>
                </c:pt>
                <c:pt idx="327226">
                  <c:v>158114</c:v>
                </c:pt>
                <c:pt idx="327227">
                  <c:v>158114</c:v>
                </c:pt>
                <c:pt idx="327228">
                  <c:v>158114</c:v>
                </c:pt>
                <c:pt idx="327229">
                  <c:v>158114</c:v>
                </c:pt>
                <c:pt idx="327230">
                  <c:v>158114</c:v>
                </c:pt>
                <c:pt idx="327231">
                  <c:v>158114</c:v>
                </c:pt>
                <c:pt idx="327232">
                  <c:v>158114</c:v>
                </c:pt>
                <c:pt idx="327233">
                  <c:v>158114</c:v>
                </c:pt>
                <c:pt idx="327234">
                  <c:v>158114</c:v>
                </c:pt>
                <c:pt idx="327235">
                  <c:v>158114</c:v>
                </c:pt>
                <c:pt idx="327236">
                  <c:v>158114</c:v>
                </c:pt>
                <c:pt idx="327237">
                  <c:v>158114</c:v>
                </c:pt>
                <c:pt idx="327238">
                  <c:v>158114</c:v>
                </c:pt>
                <c:pt idx="327239">
                  <c:v>158114</c:v>
                </c:pt>
                <c:pt idx="327240">
                  <c:v>158114</c:v>
                </c:pt>
                <c:pt idx="327241">
                  <c:v>158114</c:v>
                </c:pt>
                <c:pt idx="327242">
                  <c:v>158114</c:v>
                </c:pt>
                <c:pt idx="327243">
                  <c:v>158114</c:v>
                </c:pt>
                <c:pt idx="327244">
                  <c:v>158114</c:v>
                </c:pt>
                <c:pt idx="327245">
                  <c:v>158114</c:v>
                </c:pt>
                <c:pt idx="327246">
                  <c:v>158114</c:v>
                </c:pt>
                <c:pt idx="327247">
                  <c:v>158114</c:v>
                </c:pt>
                <c:pt idx="327248">
                  <c:v>158114</c:v>
                </c:pt>
                <c:pt idx="327249">
                  <c:v>158114</c:v>
                </c:pt>
                <c:pt idx="327250">
                  <c:v>158114</c:v>
                </c:pt>
                <c:pt idx="327251">
                  <c:v>158114</c:v>
                </c:pt>
                <c:pt idx="327252">
                  <c:v>158114</c:v>
                </c:pt>
                <c:pt idx="327253">
                  <c:v>158114</c:v>
                </c:pt>
                <c:pt idx="327254">
                  <c:v>158114</c:v>
                </c:pt>
                <c:pt idx="327255">
                  <c:v>158114</c:v>
                </c:pt>
                <c:pt idx="327256">
                  <c:v>158114</c:v>
                </c:pt>
                <c:pt idx="327257">
                  <c:v>158114</c:v>
                </c:pt>
                <c:pt idx="327258">
                  <c:v>158114</c:v>
                </c:pt>
                <c:pt idx="327259">
                  <c:v>158114</c:v>
                </c:pt>
                <c:pt idx="327260">
                  <c:v>158114</c:v>
                </c:pt>
                <c:pt idx="327261">
                  <c:v>158114</c:v>
                </c:pt>
                <c:pt idx="327262">
                  <c:v>158114</c:v>
                </c:pt>
                <c:pt idx="327263">
                  <c:v>158114</c:v>
                </c:pt>
                <c:pt idx="327264">
                  <c:v>158114</c:v>
                </c:pt>
                <c:pt idx="327265">
                  <c:v>158114</c:v>
                </c:pt>
                <c:pt idx="327266">
                  <c:v>158114</c:v>
                </c:pt>
                <c:pt idx="327267">
                  <c:v>158114</c:v>
                </c:pt>
                <c:pt idx="327268">
                  <c:v>158114</c:v>
                </c:pt>
                <c:pt idx="327269">
                  <c:v>158114</c:v>
                </c:pt>
                <c:pt idx="327270">
                  <c:v>158114</c:v>
                </c:pt>
                <c:pt idx="327271">
                  <c:v>158114</c:v>
                </c:pt>
                <c:pt idx="327272">
                  <c:v>158114</c:v>
                </c:pt>
                <c:pt idx="327273">
                  <c:v>158114</c:v>
                </c:pt>
                <c:pt idx="327274">
                  <c:v>158114</c:v>
                </c:pt>
                <c:pt idx="327275">
                  <c:v>158114</c:v>
                </c:pt>
                <c:pt idx="327276">
                  <c:v>158114</c:v>
                </c:pt>
                <c:pt idx="327277">
                  <c:v>158114</c:v>
                </c:pt>
                <c:pt idx="327278">
                  <c:v>158114</c:v>
                </c:pt>
                <c:pt idx="327279">
                  <c:v>158114</c:v>
                </c:pt>
                <c:pt idx="327280">
                  <c:v>158114</c:v>
                </c:pt>
                <c:pt idx="327281">
                  <c:v>158114</c:v>
                </c:pt>
                <c:pt idx="327282">
                  <c:v>158114</c:v>
                </c:pt>
                <c:pt idx="327283">
                  <c:v>158114</c:v>
                </c:pt>
                <c:pt idx="327284">
                  <c:v>158114</c:v>
                </c:pt>
                <c:pt idx="327285">
                  <c:v>158114</c:v>
                </c:pt>
                <c:pt idx="327286">
                  <c:v>158114</c:v>
                </c:pt>
                <c:pt idx="327287">
                  <c:v>158114</c:v>
                </c:pt>
                <c:pt idx="327288">
                  <c:v>158114</c:v>
                </c:pt>
                <c:pt idx="327289">
                  <c:v>158114</c:v>
                </c:pt>
                <c:pt idx="327290">
                  <c:v>158114</c:v>
                </c:pt>
                <c:pt idx="327291">
                  <c:v>158114</c:v>
                </c:pt>
                <c:pt idx="327292">
                  <c:v>158114</c:v>
                </c:pt>
                <c:pt idx="327293">
                  <c:v>158114</c:v>
                </c:pt>
                <c:pt idx="327294">
                  <c:v>158114</c:v>
                </c:pt>
                <c:pt idx="327295">
                  <c:v>158114</c:v>
                </c:pt>
                <c:pt idx="327296">
                  <c:v>158114</c:v>
                </c:pt>
                <c:pt idx="327297">
                  <c:v>158114</c:v>
                </c:pt>
                <c:pt idx="327298">
                  <c:v>158114</c:v>
                </c:pt>
                <c:pt idx="327299">
                  <c:v>158114</c:v>
                </c:pt>
                <c:pt idx="327300">
                  <c:v>158114</c:v>
                </c:pt>
                <c:pt idx="327301">
                  <c:v>158114</c:v>
                </c:pt>
                <c:pt idx="327302">
                  <c:v>158114</c:v>
                </c:pt>
                <c:pt idx="327303">
                  <c:v>158114</c:v>
                </c:pt>
                <c:pt idx="327304">
                  <c:v>158114</c:v>
                </c:pt>
                <c:pt idx="327305">
                  <c:v>158114</c:v>
                </c:pt>
                <c:pt idx="327306">
                  <c:v>158114</c:v>
                </c:pt>
                <c:pt idx="327307">
                  <c:v>158114</c:v>
                </c:pt>
                <c:pt idx="327308">
                  <c:v>158114</c:v>
                </c:pt>
                <c:pt idx="327309">
                  <c:v>158114</c:v>
                </c:pt>
                <c:pt idx="327310">
                  <c:v>158114</c:v>
                </c:pt>
                <c:pt idx="327311">
                  <c:v>158114</c:v>
                </c:pt>
                <c:pt idx="327312">
                  <c:v>158114</c:v>
                </c:pt>
                <c:pt idx="327313">
                  <c:v>158114</c:v>
                </c:pt>
                <c:pt idx="327314">
                  <c:v>158114</c:v>
                </c:pt>
                <c:pt idx="327315">
                  <c:v>158114</c:v>
                </c:pt>
                <c:pt idx="327316">
                  <c:v>158114</c:v>
                </c:pt>
                <c:pt idx="327317">
                  <c:v>158114</c:v>
                </c:pt>
                <c:pt idx="327318">
                  <c:v>158114</c:v>
                </c:pt>
                <c:pt idx="327319">
                  <c:v>158114</c:v>
                </c:pt>
                <c:pt idx="327320">
                  <c:v>158114</c:v>
                </c:pt>
                <c:pt idx="327321">
                  <c:v>158114</c:v>
                </c:pt>
                <c:pt idx="327322">
                  <c:v>158114</c:v>
                </c:pt>
                <c:pt idx="327323">
                  <c:v>158114</c:v>
                </c:pt>
                <c:pt idx="327324">
                  <c:v>158114</c:v>
                </c:pt>
                <c:pt idx="327325">
                  <c:v>158114</c:v>
                </c:pt>
                <c:pt idx="327326">
                  <c:v>158114</c:v>
                </c:pt>
                <c:pt idx="327327">
                  <c:v>158114</c:v>
                </c:pt>
                <c:pt idx="327328">
                  <c:v>158114</c:v>
                </c:pt>
                <c:pt idx="327329">
                  <c:v>158114</c:v>
                </c:pt>
                <c:pt idx="327330">
                  <c:v>158114</c:v>
                </c:pt>
                <c:pt idx="327331">
                  <c:v>158114</c:v>
                </c:pt>
                <c:pt idx="327332">
                  <c:v>158114</c:v>
                </c:pt>
                <c:pt idx="327333">
                  <c:v>158114</c:v>
                </c:pt>
                <c:pt idx="327334">
                  <c:v>158114</c:v>
                </c:pt>
                <c:pt idx="327335">
                  <c:v>158114</c:v>
                </c:pt>
                <c:pt idx="327336">
                  <c:v>158114</c:v>
                </c:pt>
                <c:pt idx="327337">
                  <c:v>158114</c:v>
                </c:pt>
                <c:pt idx="327338">
                  <c:v>158114</c:v>
                </c:pt>
                <c:pt idx="327339">
                  <c:v>158114</c:v>
                </c:pt>
                <c:pt idx="327340">
                  <c:v>158114</c:v>
                </c:pt>
                <c:pt idx="327341">
                  <c:v>158114</c:v>
                </c:pt>
                <c:pt idx="327342">
                  <c:v>158114</c:v>
                </c:pt>
                <c:pt idx="327343">
                  <c:v>158114</c:v>
                </c:pt>
                <c:pt idx="327344">
                  <c:v>158114</c:v>
                </c:pt>
                <c:pt idx="327345">
                  <c:v>158114</c:v>
                </c:pt>
                <c:pt idx="327346">
                  <c:v>158114</c:v>
                </c:pt>
                <c:pt idx="327347">
                  <c:v>158114</c:v>
                </c:pt>
                <c:pt idx="327348">
                  <c:v>158114</c:v>
                </c:pt>
                <c:pt idx="327349">
                  <c:v>158114</c:v>
                </c:pt>
                <c:pt idx="327350">
                  <c:v>158114</c:v>
                </c:pt>
                <c:pt idx="327351">
                  <c:v>158114</c:v>
                </c:pt>
                <c:pt idx="327352">
                  <c:v>158114</c:v>
                </c:pt>
                <c:pt idx="327353">
                  <c:v>158114</c:v>
                </c:pt>
                <c:pt idx="327354">
                  <c:v>158114</c:v>
                </c:pt>
                <c:pt idx="327355">
                  <c:v>158114</c:v>
                </c:pt>
                <c:pt idx="327356">
                  <c:v>158114</c:v>
                </c:pt>
                <c:pt idx="327357">
                  <c:v>158114</c:v>
                </c:pt>
                <c:pt idx="327358">
                  <c:v>158114</c:v>
                </c:pt>
                <c:pt idx="327359">
                  <c:v>158114</c:v>
                </c:pt>
                <c:pt idx="327360">
                  <c:v>158114</c:v>
                </c:pt>
                <c:pt idx="327361">
                  <c:v>158114</c:v>
                </c:pt>
                <c:pt idx="327362">
                  <c:v>158114</c:v>
                </c:pt>
                <c:pt idx="327363">
                  <c:v>158114</c:v>
                </c:pt>
                <c:pt idx="327364">
                  <c:v>158114</c:v>
                </c:pt>
                <c:pt idx="327365">
                  <c:v>158114</c:v>
                </c:pt>
                <c:pt idx="327366">
                  <c:v>158114</c:v>
                </c:pt>
                <c:pt idx="327367">
                  <c:v>158114</c:v>
                </c:pt>
                <c:pt idx="327368">
                  <c:v>158114</c:v>
                </c:pt>
                <c:pt idx="327369">
                  <c:v>158114</c:v>
                </c:pt>
                <c:pt idx="327370">
                  <c:v>158114</c:v>
                </c:pt>
                <c:pt idx="327371">
                  <c:v>158114</c:v>
                </c:pt>
                <c:pt idx="327372">
                  <c:v>158114</c:v>
                </c:pt>
                <c:pt idx="327373">
                  <c:v>158114</c:v>
                </c:pt>
                <c:pt idx="327374">
                  <c:v>158114</c:v>
                </c:pt>
                <c:pt idx="327375">
                  <c:v>158114</c:v>
                </c:pt>
                <c:pt idx="327376">
                  <c:v>158114</c:v>
                </c:pt>
                <c:pt idx="327377">
                  <c:v>158114</c:v>
                </c:pt>
                <c:pt idx="327378">
                  <c:v>158114</c:v>
                </c:pt>
                <c:pt idx="327379">
                  <c:v>158114</c:v>
                </c:pt>
                <c:pt idx="327380">
                  <c:v>158114</c:v>
                </c:pt>
                <c:pt idx="327381">
                  <c:v>158114</c:v>
                </c:pt>
                <c:pt idx="327382">
                  <c:v>158114</c:v>
                </c:pt>
                <c:pt idx="327383">
                  <c:v>158114</c:v>
                </c:pt>
                <c:pt idx="327384">
                  <c:v>158114</c:v>
                </c:pt>
                <c:pt idx="327385">
                  <c:v>158114</c:v>
                </c:pt>
                <c:pt idx="327386">
                  <c:v>158114</c:v>
                </c:pt>
                <c:pt idx="327387">
                  <c:v>158114</c:v>
                </c:pt>
                <c:pt idx="327388">
                  <c:v>158114</c:v>
                </c:pt>
                <c:pt idx="327389">
                  <c:v>158114</c:v>
                </c:pt>
                <c:pt idx="327390">
                  <c:v>158114</c:v>
                </c:pt>
                <c:pt idx="327391">
                  <c:v>158114</c:v>
                </c:pt>
                <c:pt idx="327392">
                  <c:v>158114</c:v>
                </c:pt>
                <c:pt idx="327393">
                  <c:v>158114</c:v>
                </c:pt>
                <c:pt idx="327394">
                  <c:v>158114</c:v>
                </c:pt>
                <c:pt idx="327395">
                  <c:v>158114</c:v>
                </c:pt>
                <c:pt idx="327396">
                  <c:v>158114</c:v>
                </c:pt>
                <c:pt idx="327397">
                  <c:v>158114</c:v>
                </c:pt>
                <c:pt idx="327398">
                  <c:v>158114</c:v>
                </c:pt>
                <c:pt idx="327399">
                  <c:v>158114</c:v>
                </c:pt>
                <c:pt idx="327400">
                  <c:v>158114</c:v>
                </c:pt>
                <c:pt idx="327401">
                  <c:v>158114</c:v>
                </c:pt>
                <c:pt idx="327402">
                  <c:v>158114</c:v>
                </c:pt>
                <c:pt idx="327403">
                  <c:v>158114</c:v>
                </c:pt>
                <c:pt idx="327404">
                  <c:v>158114</c:v>
                </c:pt>
                <c:pt idx="327405">
                  <c:v>158114</c:v>
                </c:pt>
                <c:pt idx="327406">
                  <c:v>158114</c:v>
                </c:pt>
                <c:pt idx="327407">
                  <c:v>158114</c:v>
                </c:pt>
                <c:pt idx="327408">
                  <c:v>158114</c:v>
                </c:pt>
                <c:pt idx="327409">
                  <c:v>158114</c:v>
                </c:pt>
                <c:pt idx="327410">
                  <c:v>158114</c:v>
                </c:pt>
                <c:pt idx="327411">
                  <c:v>158114</c:v>
                </c:pt>
                <c:pt idx="327412">
                  <c:v>158114</c:v>
                </c:pt>
                <c:pt idx="327413">
                  <c:v>158114</c:v>
                </c:pt>
                <c:pt idx="327414">
                  <c:v>158114</c:v>
                </c:pt>
                <c:pt idx="327415">
                  <c:v>158114</c:v>
                </c:pt>
                <c:pt idx="327416">
                  <c:v>158114</c:v>
                </c:pt>
                <c:pt idx="327417">
                  <c:v>158114</c:v>
                </c:pt>
                <c:pt idx="327418">
                  <c:v>158114</c:v>
                </c:pt>
                <c:pt idx="327419">
                  <c:v>158114</c:v>
                </c:pt>
                <c:pt idx="327420">
                  <c:v>158114</c:v>
                </c:pt>
                <c:pt idx="327421">
                  <c:v>158114</c:v>
                </c:pt>
                <c:pt idx="327422">
                  <c:v>158114</c:v>
                </c:pt>
                <c:pt idx="327423">
                  <c:v>158114</c:v>
                </c:pt>
                <c:pt idx="327424">
                  <c:v>158114</c:v>
                </c:pt>
                <c:pt idx="327425">
                  <c:v>158114</c:v>
                </c:pt>
                <c:pt idx="327426">
                  <c:v>158114</c:v>
                </c:pt>
                <c:pt idx="327427">
                  <c:v>158114</c:v>
                </c:pt>
                <c:pt idx="327428">
                  <c:v>158114</c:v>
                </c:pt>
                <c:pt idx="327429">
                  <c:v>158114</c:v>
                </c:pt>
                <c:pt idx="327430">
                  <c:v>158114</c:v>
                </c:pt>
                <c:pt idx="327431">
                  <c:v>158114</c:v>
                </c:pt>
                <c:pt idx="327432">
                  <c:v>158114</c:v>
                </c:pt>
                <c:pt idx="327433">
                  <c:v>158114</c:v>
                </c:pt>
                <c:pt idx="327434">
                  <c:v>158114</c:v>
                </c:pt>
                <c:pt idx="327435">
                  <c:v>158114</c:v>
                </c:pt>
                <c:pt idx="327436">
                  <c:v>158114</c:v>
                </c:pt>
                <c:pt idx="327437">
                  <c:v>158114</c:v>
                </c:pt>
                <c:pt idx="327438">
                  <c:v>158114</c:v>
                </c:pt>
                <c:pt idx="327439">
                  <c:v>158114</c:v>
                </c:pt>
                <c:pt idx="327440">
                  <c:v>158114</c:v>
                </c:pt>
                <c:pt idx="327441">
                  <c:v>158114</c:v>
                </c:pt>
                <c:pt idx="327442">
                  <c:v>158114</c:v>
                </c:pt>
                <c:pt idx="327443">
                  <c:v>158114</c:v>
                </c:pt>
                <c:pt idx="327444">
                  <c:v>158114</c:v>
                </c:pt>
                <c:pt idx="327445">
                  <c:v>158114</c:v>
                </c:pt>
                <c:pt idx="327446">
                  <c:v>158114</c:v>
                </c:pt>
                <c:pt idx="327447">
                  <c:v>158114</c:v>
                </c:pt>
                <c:pt idx="327448">
                  <c:v>158114</c:v>
                </c:pt>
                <c:pt idx="327449">
                  <c:v>158114</c:v>
                </c:pt>
                <c:pt idx="327450">
                  <c:v>158114</c:v>
                </c:pt>
                <c:pt idx="327451">
                  <c:v>158114</c:v>
                </c:pt>
                <c:pt idx="327452">
                  <c:v>158114</c:v>
                </c:pt>
                <c:pt idx="327453">
                  <c:v>158114</c:v>
                </c:pt>
                <c:pt idx="327454">
                  <c:v>158114</c:v>
                </c:pt>
                <c:pt idx="327455">
                  <c:v>158114</c:v>
                </c:pt>
                <c:pt idx="327456">
                  <c:v>158114</c:v>
                </c:pt>
                <c:pt idx="327457">
                  <c:v>158114</c:v>
                </c:pt>
                <c:pt idx="327458">
                  <c:v>158114</c:v>
                </c:pt>
                <c:pt idx="327459">
                  <c:v>158114</c:v>
                </c:pt>
                <c:pt idx="327460">
                  <c:v>158114</c:v>
                </c:pt>
                <c:pt idx="327461">
                  <c:v>158114</c:v>
                </c:pt>
                <c:pt idx="327462">
                  <c:v>158114</c:v>
                </c:pt>
                <c:pt idx="327463">
                  <c:v>158114</c:v>
                </c:pt>
                <c:pt idx="327464">
                  <c:v>158114</c:v>
                </c:pt>
                <c:pt idx="327465">
                  <c:v>158114</c:v>
                </c:pt>
                <c:pt idx="327466">
                  <c:v>158114</c:v>
                </c:pt>
                <c:pt idx="327467">
                  <c:v>158114</c:v>
                </c:pt>
                <c:pt idx="327468">
                  <c:v>158114</c:v>
                </c:pt>
                <c:pt idx="327469">
                  <c:v>158114</c:v>
                </c:pt>
                <c:pt idx="327470">
                  <c:v>158114</c:v>
                </c:pt>
                <c:pt idx="327471">
                  <c:v>158114</c:v>
                </c:pt>
                <c:pt idx="327472">
                  <c:v>158114</c:v>
                </c:pt>
                <c:pt idx="327473">
                  <c:v>158114</c:v>
                </c:pt>
                <c:pt idx="327474">
                  <c:v>158114</c:v>
                </c:pt>
                <c:pt idx="327475">
                  <c:v>158114</c:v>
                </c:pt>
                <c:pt idx="327476">
                  <c:v>158114</c:v>
                </c:pt>
                <c:pt idx="327477">
                  <c:v>158114</c:v>
                </c:pt>
                <c:pt idx="327478">
                  <c:v>158114</c:v>
                </c:pt>
                <c:pt idx="327479">
                  <c:v>158114</c:v>
                </c:pt>
                <c:pt idx="327480">
                  <c:v>158114</c:v>
                </c:pt>
                <c:pt idx="327481">
                  <c:v>158114</c:v>
                </c:pt>
                <c:pt idx="327482">
                  <c:v>158114</c:v>
                </c:pt>
                <c:pt idx="327483">
                  <c:v>158114</c:v>
                </c:pt>
                <c:pt idx="327484">
                  <c:v>158114</c:v>
                </c:pt>
                <c:pt idx="327485">
                  <c:v>158114</c:v>
                </c:pt>
                <c:pt idx="327486">
                  <c:v>158114</c:v>
                </c:pt>
                <c:pt idx="327487">
                  <c:v>158114</c:v>
                </c:pt>
                <c:pt idx="327488">
                  <c:v>158114</c:v>
                </c:pt>
                <c:pt idx="327489">
                  <c:v>158114</c:v>
                </c:pt>
                <c:pt idx="327490">
                  <c:v>158114</c:v>
                </c:pt>
                <c:pt idx="327491">
                  <c:v>158114</c:v>
                </c:pt>
                <c:pt idx="327492">
                  <c:v>158114</c:v>
                </c:pt>
                <c:pt idx="327493">
                  <c:v>158114</c:v>
                </c:pt>
                <c:pt idx="327494">
                  <c:v>158114</c:v>
                </c:pt>
                <c:pt idx="327495">
                  <c:v>158114</c:v>
                </c:pt>
                <c:pt idx="327496">
                  <c:v>158114</c:v>
                </c:pt>
                <c:pt idx="327497">
                  <c:v>158114</c:v>
                </c:pt>
                <c:pt idx="327498">
                  <c:v>158114</c:v>
                </c:pt>
                <c:pt idx="327499">
                  <c:v>158114</c:v>
                </c:pt>
                <c:pt idx="327500">
                  <c:v>158114</c:v>
                </c:pt>
                <c:pt idx="327501">
                  <c:v>158114</c:v>
                </c:pt>
                <c:pt idx="327502">
                  <c:v>158114</c:v>
                </c:pt>
                <c:pt idx="327503">
                  <c:v>158114</c:v>
                </c:pt>
                <c:pt idx="327504">
                  <c:v>158114</c:v>
                </c:pt>
                <c:pt idx="327505">
                  <c:v>158114</c:v>
                </c:pt>
                <c:pt idx="327506">
                  <c:v>158114</c:v>
                </c:pt>
                <c:pt idx="327507">
                  <c:v>158114</c:v>
                </c:pt>
                <c:pt idx="327508">
                  <c:v>158114</c:v>
                </c:pt>
                <c:pt idx="327509">
                  <c:v>158114</c:v>
                </c:pt>
                <c:pt idx="327510">
                  <c:v>158114</c:v>
                </c:pt>
                <c:pt idx="327511">
                  <c:v>158114</c:v>
                </c:pt>
                <c:pt idx="327512">
                  <c:v>158114</c:v>
                </c:pt>
                <c:pt idx="327513">
                  <c:v>158114</c:v>
                </c:pt>
                <c:pt idx="327514">
                  <c:v>158114</c:v>
                </c:pt>
                <c:pt idx="327515">
                  <c:v>158114</c:v>
                </c:pt>
                <c:pt idx="327516">
                  <c:v>158114</c:v>
                </c:pt>
                <c:pt idx="327517">
                  <c:v>158114</c:v>
                </c:pt>
                <c:pt idx="327518">
                  <c:v>158114</c:v>
                </c:pt>
                <c:pt idx="327519">
                  <c:v>158114</c:v>
                </c:pt>
                <c:pt idx="327520">
                  <c:v>158114</c:v>
                </c:pt>
                <c:pt idx="327521">
                  <c:v>158114</c:v>
                </c:pt>
                <c:pt idx="327522">
                  <c:v>158114</c:v>
                </c:pt>
                <c:pt idx="327523">
                  <c:v>158114</c:v>
                </c:pt>
                <c:pt idx="327524">
                  <c:v>158114</c:v>
                </c:pt>
                <c:pt idx="327525">
                  <c:v>158114</c:v>
                </c:pt>
                <c:pt idx="327526">
                  <c:v>158114</c:v>
                </c:pt>
                <c:pt idx="327527">
                  <c:v>158114</c:v>
                </c:pt>
                <c:pt idx="327528">
                  <c:v>158114</c:v>
                </c:pt>
                <c:pt idx="327529">
                  <c:v>158114</c:v>
                </c:pt>
                <c:pt idx="327530">
                  <c:v>158114</c:v>
                </c:pt>
                <c:pt idx="327531">
                  <c:v>158114</c:v>
                </c:pt>
                <c:pt idx="327532">
                  <c:v>158114</c:v>
                </c:pt>
                <c:pt idx="327533">
                  <c:v>158114</c:v>
                </c:pt>
                <c:pt idx="327534">
                  <c:v>158114</c:v>
                </c:pt>
                <c:pt idx="327535">
                  <c:v>158114</c:v>
                </c:pt>
                <c:pt idx="327536">
                  <c:v>158114</c:v>
                </c:pt>
                <c:pt idx="327537">
                  <c:v>158114</c:v>
                </c:pt>
                <c:pt idx="327538">
                  <c:v>158114</c:v>
                </c:pt>
                <c:pt idx="327539">
                  <c:v>158114</c:v>
                </c:pt>
                <c:pt idx="327540">
                  <c:v>158114</c:v>
                </c:pt>
                <c:pt idx="327541">
                  <c:v>158114</c:v>
                </c:pt>
                <c:pt idx="327542">
                  <c:v>158114</c:v>
                </c:pt>
                <c:pt idx="327543">
                  <c:v>158114</c:v>
                </c:pt>
                <c:pt idx="327544">
                  <c:v>158114</c:v>
                </c:pt>
                <c:pt idx="327545">
                  <c:v>158114</c:v>
                </c:pt>
                <c:pt idx="327546">
                  <c:v>158114</c:v>
                </c:pt>
                <c:pt idx="327547">
                  <c:v>158114</c:v>
                </c:pt>
                <c:pt idx="327548">
                  <c:v>158114</c:v>
                </c:pt>
                <c:pt idx="327549">
                  <c:v>158114</c:v>
                </c:pt>
                <c:pt idx="327550">
                  <c:v>158114</c:v>
                </c:pt>
                <c:pt idx="327551">
                  <c:v>158114</c:v>
                </c:pt>
                <c:pt idx="327552">
                  <c:v>158114</c:v>
                </c:pt>
                <c:pt idx="327553">
                  <c:v>158114</c:v>
                </c:pt>
                <c:pt idx="327554">
                  <c:v>158114</c:v>
                </c:pt>
                <c:pt idx="327555">
                  <c:v>158114</c:v>
                </c:pt>
                <c:pt idx="327556">
                  <c:v>158114</c:v>
                </c:pt>
                <c:pt idx="327557">
                  <c:v>158114</c:v>
                </c:pt>
                <c:pt idx="327558">
                  <c:v>158114</c:v>
                </c:pt>
                <c:pt idx="327559">
                  <c:v>158114</c:v>
                </c:pt>
                <c:pt idx="327560">
                  <c:v>158114</c:v>
                </c:pt>
                <c:pt idx="327561">
                  <c:v>158114</c:v>
                </c:pt>
                <c:pt idx="327562">
                  <c:v>158114</c:v>
                </c:pt>
                <c:pt idx="327563">
                  <c:v>158114</c:v>
                </c:pt>
                <c:pt idx="327564">
                  <c:v>158114</c:v>
                </c:pt>
                <c:pt idx="327565">
                  <c:v>158114</c:v>
                </c:pt>
                <c:pt idx="327566">
                  <c:v>158114</c:v>
                </c:pt>
                <c:pt idx="327567">
                  <c:v>158114</c:v>
                </c:pt>
                <c:pt idx="327568">
                  <c:v>158114</c:v>
                </c:pt>
                <c:pt idx="327569">
                  <c:v>158114</c:v>
                </c:pt>
                <c:pt idx="327570">
                  <c:v>158114</c:v>
                </c:pt>
                <c:pt idx="327571">
                  <c:v>158114</c:v>
                </c:pt>
                <c:pt idx="327572">
                  <c:v>158114</c:v>
                </c:pt>
                <c:pt idx="327573">
                  <c:v>158114</c:v>
                </c:pt>
                <c:pt idx="327574">
                  <c:v>158114</c:v>
                </c:pt>
                <c:pt idx="327575">
                  <c:v>158114</c:v>
                </c:pt>
                <c:pt idx="327576">
                  <c:v>158114</c:v>
                </c:pt>
                <c:pt idx="327577">
                  <c:v>158114</c:v>
                </c:pt>
                <c:pt idx="327578">
                  <c:v>158114</c:v>
                </c:pt>
                <c:pt idx="327579">
                  <c:v>158114</c:v>
                </c:pt>
                <c:pt idx="327580">
                  <c:v>158114</c:v>
                </c:pt>
                <c:pt idx="327581">
                  <c:v>158114</c:v>
                </c:pt>
                <c:pt idx="327582">
                  <c:v>158114</c:v>
                </c:pt>
                <c:pt idx="327583">
                  <c:v>158114</c:v>
                </c:pt>
                <c:pt idx="327584">
                  <c:v>158114</c:v>
                </c:pt>
                <c:pt idx="327585">
                  <c:v>158114</c:v>
                </c:pt>
                <c:pt idx="327586">
                  <c:v>158114</c:v>
                </c:pt>
                <c:pt idx="327587">
                  <c:v>158114</c:v>
                </c:pt>
                <c:pt idx="327588">
                  <c:v>158114</c:v>
                </c:pt>
                <c:pt idx="327589">
                  <c:v>158114</c:v>
                </c:pt>
                <c:pt idx="327590">
                  <c:v>158114</c:v>
                </c:pt>
                <c:pt idx="327591">
                  <c:v>158114</c:v>
                </c:pt>
                <c:pt idx="327592">
                  <c:v>158114</c:v>
                </c:pt>
                <c:pt idx="327593">
                  <c:v>158114</c:v>
                </c:pt>
                <c:pt idx="327594">
                  <c:v>158114</c:v>
                </c:pt>
                <c:pt idx="327595">
                  <c:v>158114</c:v>
                </c:pt>
                <c:pt idx="327596">
                  <c:v>158114</c:v>
                </c:pt>
                <c:pt idx="327597">
                  <c:v>158114</c:v>
                </c:pt>
                <c:pt idx="327598">
                  <c:v>158114</c:v>
                </c:pt>
                <c:pt idx="327599">
                  <c:v>158114</c:v>
                </c:pt>
                <c:pt idx="327600">
                  <c:v>158114</c:v>
                </c:pt>
                <c:pt idx="327601">
                  <c:v>158114</c:v>
                </c:pt>
                <c:pt idx="327602">
                  <c:v>158114</c:v>
                </c:pt>
                <c:pt idx="327603">
                  <c:v>158114</c:v>
                </c:pt>
                <c:pt idx="327604">
                  <c:v>158114</c:v>
                </c:pt>
                <c:pt idx="327605">
                  <c:v>158114</c:v>
                </c:pt>
                <c:pt idx="327606">
                  <c:v>158114</c:v>
                </c:pt>
                <c:pt idx="327607">
                  <c:v>158114</c:v>
                </c:pt>
                <c:pt idx="327608">
                  <c:v>158114</c:v>
                </c:pt>
                <c:pt idx="327609">
                  <c:v>158114</c:v>
                </c:pt>
                <c:pt idx="327610">
                  <c:v>158114</c:v>
                </c:pt>
                <c:pt idx="327611">
                  <c:v>158114</c:v>
                </c:pt>
                <c:pt idx="327612">
                  <c:v>158114</c:v>
                </c:pt>
                <c:pt idx="327613">
                  <c:v>158114</c:v>
                </c:pt>
                <c:pt idx="327614">
                  <c:v>158114</c:v>
                </c:pt>
                <c:pt idx="327615">
                  <c:v>158114</c:v>
                </c:pt>
                <c:pt idx="327616">
                  <c:v>158114</c:v>
                </c:pt>
                <c:pt idx="327617">
                  <c:v>158114</c:v>
                </c:pt>
                <c:pt idx="327618">
                  <c:v>158114</c:v>
                </c:pt>
                <c:pt idx="327619">
                  <c:v>158114</c:v>
                </c:pt>
                <c:pt idx="327620">
                  <c:v>158114</c:v>
                </c:pt>
                <c:pt idx="327621">
                  <c:v>158114</c:v>
                </c:pt>
                <c:pt idx="327622">
                  <c:v>158114</c:v>
                </c:pt>
                <c:pt idx="327623">
                  <c:v>158114</c:v>
                </c:pt>
                <c:pt idx="327624">
                  <c:v>158114</c:v>
                </c:pt>
                <c:pt idx="327625">
                  <c:v>158114</c:v>
                </c:pt>
                <c:pt idx="327626">
                  <c:v>158114</c:v>
                </c:pt>
                <c:pt idx="327627">
                  <c:v>158114</c:v>
                </c:pt>
                <c:pt idx="327628">
                  <c:v>158114</c:v>
                </c:pt>
                <c:pt idx="327629">
                  <c:v>158114</c:v>
                </c:pt>
                <c:pt idx="327630">
                  <c:v>158114</c:v>
                </c:pt>
                <c:pt idx="327631">
                  <c:v>158114</c:v>
                </c:pt>
                <c:pt idx="327632">
                  <c:v>158114</c:v>
                </c:pt>
                <c:pt idx="327633">
                  <c:v>158114</c:v>
                </c:pt>
                <c:pt idx="327634">
                  <c:v>158114</c:v>
                </c:pt>
                <c:pt idx="327635">
                  <c:v>158114</c:v>
                </c:pt>
                <c:pt idx="327636">
                  <c:v>158114</c:v>
                </c:pt>
                <c:pt idx="327637">
                  <c:v>158114</c:v>
                </c:pt>
                <c:pt idx="327638">
                  <c:v>158114</c:v>
                </c:pt>
                <c:pt idx="327639">
                  <c:v>158114</c:v>
                </c:pt>
                <c:pt idx="327640">
                  <c:v>158114</c:v>
                </c:pt>
                <c:pt idx="327641">
                  <c:v>158114</c:v>
                </c:pt>
                <c:pt idx="327642">
                  <c:v>158114</c:v>
                </c:pt>
                <c:pt idx="327643">
                  <c:v>158114</c:v>
                </c:pt>
                <c:pt idx="327644">
                  <c:v>158114</c:v>
                </c:pt>
                <c:pt idx="327645">
                  <c:v>158114</c:v>
                </c:pt>
                <c:pt idx="327646">
                  <c:v>158114</c:v>
                </c:pt>
                <c:pt idx="327647">
                  <c:v>158114</c:v>
                </c:pt>
                <c:pt idx="327648">
                  <c:v>158114</c:v>
                </c:pt>
                <c:pt idx="327649">
                  <c:v>158114</c:v>
                </c:pt>
                <c:pt idx="327650">
                  <c:v>158114</c:v>
                </c:pt>
                <c:pt idx="327651">
                  <c:v>158114</c:v>
                </c:pt>
                <c:pt idx="327652">
                  <c:v>158114</c:v>
                </c:pt>
                <c:pt idx="327653">
                  <c:v>158114</c:v>
                </c:pt>
                <c:pt idx="327654">
                  <c:v>158114</c:v>
                </c:pt>
                <c:pt idx="327655">
                  <c:v>158114</c:v>
                </c:pt>
                <c:pt idx="327656">
                  <c:v>158114</c:v>
                </c:pt>
                <c:pt idx="327657">
                  <c:v>158114</c:v>
                </c:pt>
                <c:pt idx="327658">
                  <c:v>158114</c:v>
                </c:pt>
                <c:pt idx="327659">
                  <c:v>158114</c:v>
                </c:pt>
                <c:pt idx="327660">
                  <c:v>158114</c:v>
                </c:pt>
                <c:pt idx="327661">
                  <c:v>158114</c:v>
                </c:pt>
                <c:pt idx="327662">
                  <c:v>158114</c:v>
                </c:pt>
                <c:pt idx="327663">
                  <c:v>158114</c:v>
                </c:pt>
                <c:pt idx="327664">
                  <c:v>158114</c:v>
                </c:pt>
                <c:pt idx="327665">
                  <c:v>158114</c:v>
                </c:pt>
                <c:pt idx="327666">
                  <c:v>158114</c:v>
                </c:pt>
                <c:pt idx="327667">
                  <c:v>158114</c:v>
                </c:pt>
                <c:pt idx="327668">
                  <c:v>158114</c:v>
                </c:pt>
                <c:pt idx="327669">
                  <c:v>158114</c:v>
                </c:pt>
                <c:pt idx="327670">
                  <c:v>158114</c:v>
                </c:pt>
                <c:pt idx="327671">
                  <c:v>158114</c:v>
                </c:pt>
                <c:pt idx="327672">
                  <c:v>158114</c:v>
                </c:pt>
                <c:pt idx="327673">
                  <c:v>158114</c:v>
                </c:pt>
                <c:pt idx="327674">
                  <c:v>158114</c:v>
                </c:pt>
                <c:pt idx="327675">
                  <c:v>158114</c:v>
                </c:pt>
                <c:pt idx="327676">
                  <c:v>158114</c:v>
                </c:pt>
                <c:pt idx="327677">
                  <c:v>158114</c:v>
                </c:pt>
                <c:pt idx="327678">
                  <c:v>158114</c:v>
                </c:pt>
                <c:pt idx="327679">
                  <c:v>158114</c:v>
                </c:pt>
                <c:pt idx="327680">
                  <c:v>158114</c:v>
                </c:pt>
                <c:pt idx="327681">
                  <c:v>158114</c:v>
                </c:pt>
                <c:pt idx="327682">
                  <c:v>158114</c:v>
                </c:pt>
                <c:pt idx="327683">
                  <c:v>158114</c:v>
                </c:pt>
                <c:pt idx="327684">
                  <c:v>158114</c:v>
                </c:pt>
                <c:pt idx="327685">
                  <c:v>158114</c:v>
                </c:pt>
                <c:pt idx="327686">
                  <c:v>158114</c:v>
                </c:pt>
                <c:pt idx="327687">
                  <c:v>158114</c:v>
                </c:pt>
                <c:pt idx="327688">
                  <c:v>158114</c:v>
                </c:pt>
                <c:pt idx="327689">
                  <c:v>158114</c:v>
                </c:pt>
                <c:pt idx="327690">
                  <c:v>158114</c:v>
                </c:pt>
                <c:pt idx="327691">
                  <c:v>158114</c:v>
                </c:pt>
                <c:pt idx="327692">
                  <c:v>158114</c:v>
                </c:pt>
                <c:pt idx="327693">
                  <c:v>158114</c:v>
                </c:pt>
                <c:pt idx="327694">
                  <c:v>158114</c:v>
                </c:pt>
                <c:pt idx="327695">
                  <c:v>158114</c:v>
                </c:pt>
                <c:pt idx="327696">
                  <c:v>158114</c:v>
                </c:pt>
                <c:pt idx="327697">
                  <c:v>158114</c:v>
                </c:pt>
                <c:pt idx="327698">
                  <c:v>158114</c:v>
                </c:pt>
                <c:pt idx="327699">
                  <c:v>158114</c:v>
                </c:pt>
                <c:pt idx="327700">
                  <c:v>158114</c:v>
                </c:pt>
                <c:pt idx="327701">
                  <c:v>158114</c:v>
                </c:pt>
                <c:pt idx="327702">
                  <c:v>158114</c:v>
                </c:pt>
                <c:pt idx="327703">
                  <c:v>158114</c:v>
                </c:pt>
                <c:pt idx="327704">
                  <c:v>158114</c:v>
                </c:pt>
                <c:pt idx="327705">
                  <c:v>158114</c:v>
                </c:pt>
                <c:pt idx="327706">
                  <c:v>158114</c:v>
                </c:pt>
                <c:pt idx="327707">
                  <c:v>158114</c:v>
                </c:pt>
                <c:pt idx="327708">
                  <c:v>158114</c:v>
                </c:pt>
                <c:pt idx="327709">
                  <c:v>158114</c:v>
                </c:pt>
                <c:pt idx="327710">
                  <c:v>158114</c:v>
                </c:pt>
                <c:pt idx="327711">
                  <c:v>158114</c:v>
                </c:pt>
                <c:pt idx="327712">
                  <c:v>158114</c:v>
                </c:pt>
                <c:pt idx="327713">
                  <c:v>158114</c:v>
                </c:pt>
                <c:pt idx="327714">
                  <c:v>158114</c:v>
                </c:pt>
                <c:pt idx="327715">
                  <c:v>158114</c:v>
                </c:pt>
                <c:pt idx="327716">
                  <c:v>158114</c:v>
                </c:pt>
                <c:pt idx="327717">
                  <c:v>158114</c:v>
                </c:pt>
                <c:pt idx="327718">
                  <c:v>158114</c:v>
                </c:pt>
                <c:pt idx="327719">
                  <c:v>158114</c:v>
                </c:pt>
                <c:pt idx="327720">
                  <c:v>158114</c:v>
                </c:pt>
                <c:pt idx="327721">
                  <c:v>158114</c:v>
                </c:pt>
                <c:pt idx="327722">
                  <c:v>158114</c:v>
                </c:pt>
                <c:pt idx="327723">
                  <c:v>158114</c:v>
                </c:pt>
                <c:pt idx="327724">
                  <c:v>158114</c:v>
                </c:pt>
                <c:pt idx="327725">
                  <c:v>158114</c:v>
                </c:pt>
                <c:pt idx="327726">
                  <c:v>158114</c:v>
                </c:pt>
                <c:pt idx="327727">
                  <c:v>158114</c:v>
                </c:pt>
                <c:pt idx="327728">
                  <c:v>158114</c:v>
                </c:pt>
                <c:pt idx="327729">
                  <c:v>158114</c:v>
                </c:pt>
                <c:pt idx="327730">
                  <c:v>158114</c:v>
                </c:pt>
                <c:pt idx="327731">
                  <c:v>158114</c:v>
                </c:pt>
                <c:pt idx="327732">
                  <c:v>158114</c:v>
                </c:pt>
                <c:pt idx="327733">
                  <c:v>158114</c:v>
                </c:pt>
                <c:pt idx="327734">
                  <c:v>158114</c:v>
                </c:pt>
                <c:pt idx="327735">
                  <c:v>158114</c:v>
                </c:pt>
                <c:pt idx="327736">
                  <c:v>158114</c:v>
                </c:pt>
                <c:pt idx="327737">
                  <c:v>158114</c:v>
                </c:pt>
                <c:pt idx="327738">
                  <c:v>158114</c:v>
                </c:pt>
                <c:pt idx="327739">
                  <c:v>158114</c:v>
                </c:pt>
                <c:pt idx="327740">
                  <c:v>158114</c:v>
                </c:pt>
                <c:pt idx="327741">
                  <c:v>158114</c:v>
                </c:pt>
                <c:pt idx="327742">
                  <c:v>158114</c:v>
                </c:pt>
                <c:pt idx="327743">
                  <c:v>158114</c:v>
                </c:pt>
                <c:pt idx="327744">
                  <c:v>158114</c:v>
                </c:pt>
                <c:pt idx="327745">
                  <c:v>158114</c:v>
                </c:pt>
                <c:pt idx="327746">
                  <c:v>158114</c:v>
                </c:pt>
                <c:pt idx="327747">
                  <c:v>158114</c:v>
                </c:pt>
                <c:pt idx="327748">
                  <c:v>158114</c:v>
                </c:pt>
                <c:pt idx="327749">
                  <c:v>158114</c:v>
                </c:pt>
                <c:pt idx="327750">
                  <c:v>158114</c:v>
                </c:pt>
                <c:pt idx="327751">
                  <c:v>158114</c:v>
                </c:pt>
                <c:pt idx="327752">
                  <c:v>158114</c:v>
                </c:pt>
                <c:pt idx="327753">
                  <c:v>158114</c:v>
                </c:pt>
                <c:pt idx="327754">
                  <c:v>158114</c:v>
                </c:pt>
                <c:pt idx="327755">
                  <c:v>158114</c:v>
                </c:pt>
                <c:pt idx="327756">
                  <c:v>158114</c:v>
                </c:pt>
                <c:pt idx="327757">
                  <c:v>158114</c:v>
                </c:pt>
                <c:pt idx="327758">
                  <c:v>158114</c:v>
                </c:pt>
                <c:pt idx="327759">
                  <c:v>158114</c:v>
                </c:pt>
                <c:pt idx="327760">
                  <c:v>158114</c:v>
                </c:pt>
                <c:pt idx="327761">
                  <c:v>158114</c:v>
                </c:pt>
                <c:pt idx="327762">
                  <c:v>158114</c:v>
                </c:pt>
                <c:pt idx="327763">
                  <c:v>158114</c:v>
                </c:pt>
                <c:pt idx="327764">
                  <c:v>158114</c:v>
                </c:pt>
                <c:pt idx="327765">
                  <c:v>158114</c:v>
                </c:pt>
                <c:pt idx="327766">
                  <c:v>158114</c:v>
                </c:pt>
                <c:pt idx="327767">
                  <c:v>158114</c:v>
                </c:pt>
                <c:pt idx="327768">
                  <c:v>158114</c:v>
                </c:pt>
                <c:pt idx="327769">
                  <c:v>158114</c:v>
                </c:pt>
                <c:pt idx="327770">
                  <c:v>158114</c:v>
                </c:pt>
                <c:pt idx="327771">
                  <c:v>158114</c:v>
                </c:pt>
                <c:pt idx="327772">
                  <c:v>158114</c:v>
                </c:pt>
                <c:pt idx="327773">
                  <c:v>158114</c:v>
                </c:pt>
                <c:pt idx="327774">
                  <c:v>158114</c:v>
                </c:pt>
                <c:pt idx="327775">
                  <c:v>158114</c:v>
                </c:pt>
                <c:pt idx="327776">
                  <c:v>158114</c:v>
                </c:pt>
                <c:pt idx="327777">
                  <c:v>158114</c:v>
                </c:pt>
                <c:pt idx="327778">
                  <c:v>158114</c:v>
                </c:pt>
                <c:pt idx="327779">
                  <c:v>158114</c:v>
                </c:pt>
                <c:pt idx="327780">
                  <c:v>158114</c:v>
                </c:pt>
                <c:pt idx="327781">
                  <c:v>158114</c:v>
                </c:pt>
                <c:pt idx="327782">
                  <c:v>158114</c:v>
                </c:pt>
                <c:pt idx="327783">
                  <c:v>158114</c:v>
                </c:pt>
                <c:pt idx="327784">
                  <c:v>158114</c:v>
                </c:pt>
                <c:pt idx="327785">
                  <c:v>158114</c:v>
                </c:pt>
                <c:pt idx="327786">
                  <c:v>158114</c:v>
                </c:pt>
                <c:pt idx="327787">
                  <c:v>158114</c:v>
                </c:pt>
                <c:pt idx="327788">
                  <c:v>158114</c:v>
                </c:pt>
                <c:pt idx="327789">
                  <c:v>158114</c:v>
                </c:pt>
                <c:pt idx="327790">
                  <c:v>158114</c:v>
                </c:pt>
                <c:pt idx="327791">
                  <c:v>158114</c:v>
                </c:pt>
                <c:pt idx="327792">
                  <c:v>158114</c:v>
                </c:pt>
                <c:pt idx="327793">
                  <c:v>158114</c:v>
                </c:pt>
                <c:pt idx="327794">
                  <c:v>158114</c:v>
                </c:pt>
                <c:pt idx="327795">
                  <c:v>158114</c:v>
                </c:pt>
                <c:pt idx="327796">
                  <c:v>158114</c:v>
                </c:pt>
                <c:pt idx="327797">
                  <c:v>158114</c:v>
                </c:pt>
                <c:pt idx="327798">
                  <c:v>158114</c:v>
                </c:pt>
                <c:pt idx="327799">
                  <c:v>158114</c:v>
                </c:pt>
                <c:pt idx="327800">
                  <c:v>158114</c:v>
                </c:pt>
                <c:pt idx="327801">
                  <c:v>158114</c:v>
                </c:pt>
                <c:pt idx="327802">
                  <c:v>158114</c:v>
                </c:pt>
                <c:pt idx="327803">
                  <c:v>158114</c:v>
                </c:pt>
                <c:pt idx="327804">
                  <c:v>158114</c:v>
                </c:pt>
                <c:pt idx="327805">
                  <c:v>158114</c:v>
                </c:pt>
                <c:pt idx="327806">
                  <c:v>158114</c:v>
                </c:pt>
                <c:pt idx="327807">
                  <c:v>158114</c:v>
                </c:pt>
                <c:pt idx="327808">
                  <c:v>158114</c:v>
                </c:pt>
                <c:pt idx="327809">
                  <c:v>158114</c:v>
                </c:pt>
                <c:pt idx="327810">
                  <c:v>158114</c:v>
                </c:pt>
                <c:pt idx="327811">
                  <c:v>158114</c:v>
                </c:pt>
                <c:pt idx="327812">
                  <c:v>158114</c:v>
                </c:pt>
                <c:pt idx="327813">
                  <c:v>158114</c:v>
                </c:pt>
                <c:pt idx="327814">
                  <c:v>158114</c:v>
                </c:pt>
                <c:pt idx="327815">
                  <c:v>158114</c:v>
                </c:pt>
                <c:pt idx="327816">
                  <c:v>158114</c:v>
                </c:pt>
                <c:pt idx="327817">
                  <c:v>158114</c:v>
                </c:pt>
                <c:pt idx="327818">
                  <c:v>158114</c:v>
                </c:pt>
                <c:pt idx="327819">
                  <c:v>158114</c:v>
                </c:pt>
                <c:pt idx="327820">
                  <c:v>158114</c:v>
                </c:pt>
                <c:pt idx="327821">
                  <c:v>158114</c:v>
                </c:pt>
                <c:pt idx="327822">
                  <c:v>158114</c:v>
                </c:pt>
                <c:pt idx="327823">
                  <c:v>158114</c:v>
                </c:pt>
                <c:pt idx="327824">
                  <c:v>158114</c:v>
                </c:pt>
                <c:pt idx="327825">
                  <c:v>158114</c:v>
                </c:pt>
                <c:pt idx="327826">
                  <c:v>158114</c:v>
                </c:pt>
                <c:pt idx="327827">
                  <c:v>158114</c:v>
                </c:pt>
                <c:pt idx="327828">
                  <c:v>158114</c:v>
                </c:pt>
                <c:pt idx="327829">
                  <c:v>158114</c:v>
                </c:pt>
                <c:pt idx="327830">
                  <c:v>158114</c:v>
                </c:pt>
                <c:pt idx="327831">
                  <c:v>158114</c:v>
                </c:pt>
                <c:pt idx="327832">
                  <c:v>158114</c:v>
                </c:pt>
                <c:pt idx="327833">
                  <c:v>158114</c:v>
                </c:pt>
                <c:pt idx="327834">
                  <c:v>158114</c:v>
                </c:pt>
                <c:pt idx="327835">
                  <c:v>158114</c:v>
                </c:pt>
                <c:pt idx="327836">
                  <c:v>158114</c:v>
                </c:pt>
                <c:pt idx="327837">
                  <c:v>158114</c:v>
                </c:pt>
                <c:pt idx="327838">
                  <c:v>158114</c:v>
                </c:pt>
                <c:pt idx="327839">
                  <c:v>158114</c:v>
                </c:pt>
                <c:pt idx="327840">
                  <c:v>158114</c:v>
                </c:pt>
                <c:pt idx="327841">
                  <c:v>158114</c:v>
                </c:pt>
                <c:pt idx="327842">
                  <c:v>158114</c:v>
                </c:pt>
                <c:pt idx="327843">
                  <c:v>158114</c:v>
                </c:pt>
                <c:pt idx="327844">
                  <c:v>158114</c:v>
                </c:pt>
                <c:pt idx="327845">
                  <c:v>158114</c:v>
                </c:pt>
                <c:pt idx="327846">
                  <c:v>158114</c:v>
                </c:pt>
                <c:pt idx="327847">
                  <c:v>158114</c:v>
                </c:pt>
                <c:pt idx="327848">
                  <c:v>158114</c:v>
                </c:pt>
                <c:pt idx="327849">
                  <c:v>158114</c:v>
                </c:pt>
                <c:pt idx="327850">
                  <c:v>158114</c:v>
                </c:pt>
                <c:pt idx="327851">
                  <c:v>158114</c:v>
                </c:pt>
                <c:pt idx="327852">
                  <c:v>158114</c:v>
                </c:pt>
                <c:pt idx="327853">
                  <c:v>158114</c:v>
                </c:pt>
                <c:pt idx="327854">
                  <c:v>158114</c:v>
                </c:pt>
                <c:pt idx="327855">
                  <c:v>158114</c:v>
                </c:pt>
                <c:pt idx="327856">
                  <c:v>158114</c:v>
                </c:pt>
                <c:pt idx="327857">
                  <c:v>158114</c:v>
                </c:pt>
                <c:pt idx="327858">
                  <c:v>158114</c:v>
                </c:pt>
                <c:pt idx="327859">
                  <c:v>158114</c:v>
                </c:pt>
                <c:pt idx="327860">
                  <c:v>158114</c:v>
                </c:pt>
                <c:pt idx="327861">
                  <c:v>158114</c:v>
                </c:pt>
                <c:pt idx="327862">
                  <c:v>158114</c:v>
                </c:pt>
                <c:pt idx="327863">
                  <c:v>158114</c:v>
                </c:pt>
                <c:pt idx="327864">
                  <c:v>158114</c:v>
                </c:pt>
                <c:pt idx="327865">
                  <c:v>158114</c:v>
                </c:pt>
                <c:pt idx="327866">
                  <c:v>158114</c:v>
                </c:pt>
                <c:pt idx="327867">
                  <c:v>158114</c:v>
                </c:pt>
                <c:pt idx="327868">
                  <c:v>158114</c:v>
                </c:pt>
                <c:pt idx="327869">
                  <c:v>158114</c:v>
                </c:pt>
                <c:pt idx="327870">
                  <c:v>158114</c:v>
                </c:pt>
                <c:pt idx="327871">
                  <c:v>158114</c:v>
                </c:pt>
                <c:pt idx="327872">
                  <c:v>158114</c:v>
                </c:pt>
                <c:pt idx="327873">
                  <c:v>158114</c:v>
                </c:pt>
                <c:pt idx="327874">
                  <c:v>158114</c:v>
                </c:pt>
                <c:pt idx="327875">
                  <c:v>158114</c:v>
                </c:pt>
                <c:pt idx="327876">
                  <c:v>158114</c:v>
                </c:pt>
                <c:pt idx="327877">
                  <c:v>158114</c:v>
                </c:pt>
                <c:pt idx="327878">
                  <c:v>158114</c:v>
                </c:pt>
                <c:pt idx="327879">
                  <c:v>158114</c:v>
                </c:pt>
                <c:pt idx="327880">
                  <c:v>158114</c:v>
                </c:pt>
                <c:pt idx="327881">
                  <c:v>158114</c:v>
                </c:pt>
                <c:pt idx="327882">
                  <c:v>158114</c:v>
                </c:pt>
                <c:pt idx="327883">
                  <c:v>158114</c:v>
                </c:pt>
                <c:pt idx="327884">
                  <c:v>158114</c:v>
                </c:pt>
                <c:pt idx="327885">
                  <c:v>158114</c:v>
                </c:pt>
                <c:pt idx="327886">
                  <c:v>158114</c:v>
                </c:pt>
                <c:pt idx="327887">
                  <c:v>158114</c:v>
                </c:pt>
                <c:pt idx="327888">
                  <c:v>158114</c:v>
                </c:pt>
                <c:pt idx="327889">
                  <c:v>158114</c:v>
                </c:pt>
                <c:pt idx="327890">
                  <c:v>158114</c:v>
                </c:pt>
                <c:pt idx="327891">
                  <c:v>158114</c:v>
                </c:pt>
                <c:pt idx="327892">
                  <c:v>158114</c:v>
                </c:pt>
                <c:pt idx="327893">
                  <c:v>158114</c:v>
                </c:pt>
                <c:pt idx="327894">
                  <c:v>158114</c:v>
                </c:pt>
                <c:pt idx="327895">
                  <c:v>158114</c:v>
                </c:pt>
                <c:pt idx="327896">
                  <c:v>158114</c:v>
                </c:pt>
                <c:pt idx="327897">
                  <c:v>158114</c:v>
                </c:pt>
                <c:pt idx="327898">
                  <c:v>158114</c:v>
                </c:pt>
                <c:pt idx="327899">
                  <c:v>158114</c:v>
                </c:pt>
                <c:pt idx="327900">
                  <c:v>158114</c:v>
                </c:pt>
                <c:pt idx="327901">
                  <c:v>158114</c:v>
                </c:pt>
                <c:pt idx="327902">
                  <c:v>158114</c:v>
                </c:pt>
                <c:pt idx="327903">
                  <c:v>158114</c:v>
                </c:pt>
                <c:pt idx="327904">
                  <c:v>158114</c:v>
                </c:pt>
                <c:pt idx="327905">
                  <c:v>158114</c:v>
                </c:pt>
                <c:pt idx="327906">
                  <c:v>158114</c:v>
                </c:pt>
                <c:pt idx="327907">
                  <c:v>158114</c:v>
                </c:pt>
                <c:pt idx="327908">
                  <c:v>158114</c:v>
                </c:pt>
                <c:pt idx="327909">
                  <c:v>158114</c:v>
                </c:pt>
                <c:pt idx="327910">
                  <c:v>158114</c:v>
                </c:pt>
                <c:pt idx="327911">
                  <c:v>158114</c:v>
                </c:pt>
                <c:pt idx="327912">
                  <c:v>158114</c:v>
                </c:pt>
                <c:pt idx="327913">
                  <c:v>158114</c:v>
                </c:pt>
                <c:pt idx="327914">
                  <c:v>158114</c:v>
                </c:pt>
                <c:pt idx="327915">
                  <c:v>158114</c:v>
                </c:pt>
                <c:pt idx="327916">
                  <c:v>158114</c:v>
                </c:pt>
                <c:pt idx="327917">
                  <c:v>158114</c:v>
                </c:pt>
                <c:pt idx="327918">
                  <c:v>158114</c:v>
                </c:pt>
                <c:pt idx="327919">
                  <c:v>158114</c:v>
                </c:pt>
                <c:pt idx="327920">
                  <c:v>158114</c:v>
                </c:pt>
                <c:pt idx="327921">
                  <c:v>158114</c:v>
                </c:pt>
                <c:pt idx="327922">
                  <c:v>158114</c:v>
                </c:pt>
                <c:pt idx="327923">
                  <c:v>158114</c:v>
                </c:pt>
                <c:pt idx="327924">
                  <c:v>158114</c:v>
                </c:pt>
                <c:pt idx="327925">
                  <c:v>158114</c:v>
                </c:pt>
                <c:pt idx="327926">
                  <c:v>158114</c:v>
                </c:pt>
                <c:pt idx="327927">
                  <c:v>158114</c:v>
                </c:pt>
                <c:pt idx="327928">
                  <c:v>158114</c:v>
                </c:pt>
                <c:pt idx="327929">
                  <c:v>158114</c:v>
                </c:pt>
                <c:pt idx="327930">
                  <c:v>158114</c:v>
                </c:pt>
                <c:pt idx="327931">
                  <c:v>158114</c:v>
                </c:pt>
                <c:pt idx="327932">
                  <c:v>158114</c:v>
                </c:pt>
                <c:pt idx="327933">
                  <c:v>158114</c:v>
                </c:pt>
                <c:pt idx="327934">
                  <c:v>158114</c:v>
                </c:pt>
                <c:pt idx="327935">
                  <c:v>158114</c:v>
                </c:pt>
                <c:pt idx="327936">
                  <c:v>158114</c:v>
                </c:pt>
                <c:pt idx="327937">
                  <c:v>158114</c:v>
                </c:pt>
                <c:pt idx="327938">
                  <c:v>158114</c:v>
                </c:pt>
                <c:pt idx="327939">
                  <c:v>158114</c:v>
                </c:pt>
                <c:pt idx="327940">
                  <c:v>158114</c:v>
                </c:pt>
                <c:pt idx="327941">
                  <c:v>158114</c:v>
                </c:pt>
                <c:pt idx="327942">
                  <c:v>158114</c:v>
                </c:pt>
                <c:pt idx="327943">
                  <c:v>158114</c:v>
                </c:pt>
                <c:pt idx="327944">
                  <c:v>158114</c:v>
                </c:pt>
                <c:pt idx="327945">
                  <c:v>158114</c:v>
                </c:pt>
                <c:pt idx="327946">
                  <c:v>158114</c:v>
                </c:pt>
                <c:pt idx="327947">
                  <c:v>158114</c:v>
                </c:pt>
                <c:pt idx="327948">
                  <c:v>158114</c:v>
                </c:pt>
                <c:pt idx="327949">
                  <c:v>158114</c:v>
                </c:pt>
                <c:pt idx="327950">
                  <c:v>158114</c:v>
                </c:pt>
                <c:pt idx="327951">
                  <c:v>158114</c:v>
                </c:pt>
                <c:pt idx="327952">
                  <c:v>158114</c:v>
                </c:pt>
                <c:pt idx="327953">
                  <c:v>158114</c:v>
                </c:pt>
                <c:pt idx="327954">
                  <c:v>158114</c:v>
                </c:pt>
                <c:pt idx="327955">
                  <c:v>158114</c:v>
                </c:pt>
                <c:pt idx="327956">
                  <c:v>158114</c:v>
                </c:pt>
                <c:pt idx="327957">
                  <c:v>158114</c:v>
                </c:pt>
                <c:pt idx="327958">
                  <c:v>158114</c:v>
                </c:pt>
                <c:pt idx="327959">
                  <c:v>158114</c:v>
                </c:pt>
                <c:pt idx="327960">
                  <c:v>158114</c:v>
                </c:pt>
                <c:pt idx="327961">
                  <c:v>158114</c:v>
                </c:pt>
                <c:pt idx="327962">
                  <c:v>158114</c:v>
                </c:pt>
                <c:pt idx="327963">
                  <c:v>158114</c:v>
                </c:pt>
                <c:pt idx="327964">
                  <c:v>158114</c:v>
                </c:pt>
                <c:pt idx="327965">
                  <c:v>158114</c:v>
                </c:pt>
                <c:pt idx="327966">
                  <c:v>158114</c:v>
                </c:pt>
                <c:pt idx="327967">
                  <c:v>158114</c:v>
                </c:pt>
                <c:pt idx="327968">
                  <c:v>158114</c:v>
                </c:pt>
                <c:pt idx="327969">
                  <c:v>158114</c:v>
                </c:pt>
                <c:pt idx="327970">
                  <c:v>158114</c:v>
                </c:pt>
                <c:pt idx="327971">
                  <c:v>158114</c:v>
                </c:pt>
                <c:pt idx="327972">
                  <c:v>158114</c:v>
                </c:pt>
                <c:pt idx="327973">
                  <c:v>158114</c:v>
                </c:pt>
                <c:pt idx="327974">
                  <c:v>158114</c:v>
                </c:pt>
                <c:pt idx="327975">
                  <c:v>158114</c:v>
                </c:pt>
                <c:pt idx="327976">
                  <c:v>158114</c:v>
                </c:pt>
                <c:pt idx="327977">
                  <c:v>158114</c:v>
                </c:pt>
                <c:pt idx="327978">
                  <c:v>158114</c:v>
                </c:pt>
                <c:pt idx="327979">
                  <c:v>158114</c:v>
                </c:pt>
                <c:pt idx="327980">
                  <c:v>158114</c:v>
                </c:pt>
                <c:pt idx="327981">
                  <c:v>158114</c:v>
                </c:pt>
                <c:pt idx="327982">
                  <c:v>158114</c:v>
                </c:pt>
                <c:pt idx="327983">
                  <c:v>158114</c:v>
                </c:pt>
                <c:pt idx="327984">
                  <c:v>158114</c:v>
                </c:pt>
                <c:pt idx="327985">
                  <c:v>158114</c:v>
                </c:pt>
                <c:pt idx="327986">
                  <c:v>158114</c:v>
                </c:pt>
                <c:pt idx="327987">
                  <c:v>158114</c:v>
                </c:pt>
                <c:pt idx="327988">
                  <c:v>158114</c:v>
                </c:pt>
                <c:pt idx="327989">
                  <c:v>158114</c:v>
                </c:pt>
                <c:pt idx="327990">
                  <c:v>158114</c:v>
                </c:pt>
                <c:pt idx="327991">
                  <c:v>158114</c:v>
                </c:pt>
                <c:pt idx="327992">
                  <c:v>158114</c:v>
                </c:pt>
                <c:pt idx="327993">
                  <c:v>158114</c:v>
                </c:pt>
                <c:pt idx="327994">
                  <c:v>158114</c:v>
                </c:pt>
                <c:pt idx="327995">
                  <c:v>158114</c:v>
                </c:pt>
                <c:pt idx="327996">
                  <c:v>158114</c:v>
                </c:pt>
                <c:pt idx="327997">
                  <c:v>158114</c:v>
                </c:pt>
                <c:pt idx="327998">
                  <c:v>158114</c:v>
                </c:pt>
                <c:pt idx="327999">
                  <c:v>158114</c:v>
                </c:pt>
                <c:pt idx="328000">
                  <c:v>158114</c:v>
                </c:pt>
                <c:pt idx="328001">
                  <c:v>158114</c:v>
                </c:pt>
                <c:pt idx="328002">
                  <c:v>158114</c:v>
                </c:pt>
                <c:pt idx="328003">
                  <c:v>158114</c:v>
                </c:pt>
                <c:pt idx="328004">
                  <c:v>158114</c:v>
                </c:pt>
                <c:pt idx="328005">
                  <c:v>158114</c:v>
                </c:pt>
                <c:pt idx="328006">
                  <c:v>158114</c:v>
                </c:pt>
                <c:pt idx="328007">
                  <c:v>158114</c:v>
                </c:pt>
                <c:pt idx="328008">
                  <c:v>158114</c:v>
                </c:pt>
                <c:pt idx="328009">
                  <c:v>158114</c:v>
                </c:pt>
                <c:pt idx="328010">
                  <c:v>158114</c:v>
                </c:pt>
                <c:pt idx="328011">
                  <c:v>158114</c:v>
                </c:pt>
                <c:pt idx="328012">
                  <c:v>158114</c:v>
                </c:pt>
                <c:pt idx="328013">
                  <c:v>158114</c:v>
                </c:pt>
                <c:pt idx="328014">
                  <c:v>158114</c:v>
                </c:pt>
                <c:pt idx="328015">
                  <c:v>158114</c:v>
                </c:pt>
                <c:pt idx="328016">
                  <c:v>158114</c:v>
                </c:pt>
                <c:pt idx="328017">
                  <c:v>158114</c:v>
                </c:pt>
                <c:pt idx="328018">
                  <c:v>158114</c:v>
                </c:pt>
                <c:pt idx="328019">
                  <c:v>158114</c:v>
                </c:pt>
                <c:pt idx="328020">
                  <c:v>158114</c:v>
                </c:pt>
                <c:pt idx="328021">
                  <c:v>158114</c:v>
                </c:pt>
                <c:pt idx="328022">
                  <c:v>158114</c:v>
                </c:pt>
                <c:pt idx="328023">
                  <c:v>158114</c:v>
                </c:pt>
                <c:pt idx="328024">
                  <c:v>158114</c:v>
                </c:pt>
                <c:pt idx="328025">
                  <c:v>158114</c:v>
                </c:pt>
                <c:pt idx="328026">
                  <c:v>158114</c:v>
                </c:pt>
                <c:pt idx="328027">
                  <c:v>158114</c:v>
                </c:pt>
                <c:pt idx="328028">
                  <c:v>158114</c:v>
                </c:pt>
                <c:pt idx="328029">
                  <c:v>158114</c:v>
                </c:pt>
                <c:pt idx="328030">
                  <c:v>158114</c:v>
                </c:pt>
                <c:pt idx="328031">
                  <c:v>158114</c:v>
                </c:pt>
                <c:pt idx="328032">
                  <c:v>158114</c:v>
                </c:pt>
                <c:pt idx="328033">
                  <c:v>158114</c:v>
                </c:pt>
                <c:pt idx="328034">
                  <c:v>158114</c:v>
                </c:pt>
                <c:pt idx="328035">
                  <c:v>158114</c:v>
                </c:pt>
                <c:pt idx="328036">
                  <c:v>158114</c:v>
                </c:pt>
                <c:pt idx="328037">
                  <c:v>158114</c:v>
                </c:pt>
                <c:pt idx="328038">
                  <c:v>158114</c:v>
                </c:pt>
                <c:pt idx="328039">
                  <c:v>158114</c:v>
                </c:pt>
                <c:pt idx="328040">
                  <c:v>158114</c:v>
                </c:pt>
                <c:pt idx="328041">
                  <c:v>158114</c:v>
                </c:pt>
                <c:pt idx="328042">
                  <c:v>158114</c:v>
                </c:pt>
                <c:pt idx="328043">
                  <c:v>158114</c:v>
                </c:pt>
                <c:pt idx="328044">
                  <c:v>158114</c:v>
                </c:pt>
                <c:pt idx="328045">
                  <c:v>158114</c:v>
                </c:pt>
                <c:pt idx="328046">
                  <c:v>158114</c:v>
                </c:pt>
                <c:pt idx="328047">
                  <c:v>158114</c:v>
                </c:pt>
                <c:pt idx="328048">
                  <c:v>158114</c:v>
                </c:pt>
                <c:pt idx="328049">
                  <c:v>158114</c:v>
                </c:pt>
                <c:pt idx="328050">
                  <c:v>158114</c:v>
                </c:pt>
                <c:pt idx="328051">
                  <c:v>158114</c:v>
                </c:pt>
                <c:pt idx="328052">
                  <c:v>158114</c:v>
                </c:pt>
                <c:pt idx="328053">
                  <c:v>158114</c:v>
                </c:pt>
                <c:pt idx="328054">
                  <c:v>158114</c:v>
                </c:pt>
                <c:pt idx="328055">
                  <c:v>158114</c:v>
                </c:pt>
                <c:pt idx="328056">
                  <c:v>158114</c:v>
                </c:pt>
                <c:pt idx="328057">
                  <c:v>158114</c:v>
                </c:pt>
                <c:pt idx="328058">
                  <c:v>158114</c:v>
                </c:pt>
                <c:pt idx="328059">
                  <c:v>158114</c:v>
                </c:pt>
                <c:pt idx="328060">
                  <c:v>158114</c:v>
                </c:pt>
                <c:pt idx="328061">
                  <c:v>158114</c:v>
                </c:pt>
                <c:pt idx="328062">
                  <c:v>158114</c:v>
                </c:pt>
                <c:pt idx="328063">
                  <c:v>158114</c:v>
                </c:pt>
                <c:pt idx="328064">
                  <c:v>158114</c:v>
                </c:pt>
                <c:pt idx="328065">
                  <c:v>158114</c:v>
                </c:pt>
                <c:pt idx="328066">
                  <c:v>158114</c:v>
                </c:pt>
                <c:pt idx="328067">
                  <c:v>158114</c:v>
                </c:pt>
                <c:pt idx="328068">
                  <c:v>158114</c:v>
                </c:pt>
                <c:pt idx="328069">
                  <c:v>158114</c:v>
                </c:pt>
                <c:pt idx="328070">
                  <c:v>158114</c:v>
                </c:pt>
                <c:pt idx="328071">
                  <c:v>158114</c:v>
                </c:pt>
                <c:pt idx="328072">
                  <c:v>158114</c:v>
                </c:pt>
                <c:pt idx="328073">
                  <c:v>158114</c:v>
                </c:pt>
                <c:pt idx="328074">
                  <c:v>158114</c:v>
                </c:pt>
                <c:pt idx="328075">
                  <c:v>158114</c:v>
                </c:pt>
                <c:pt idx="328076">
                  <c:v>158114</c:v>
                </c:pt>
                <c:pt idx="328077">
                  <c:v>158114</c:v>
                </c:pt>
                <c:pt idx="328078">
                  <c:v>158114</c:v>
                </c:pt>
                <c:pt idx="328079">
                  <c:v>158114</c:v>
                </c:pt>
                <c:pt idx="328080">
                  <c:v>158114</c:v>
                </c:pt>
                <c:pt idx="328081">
                  <c:v>158114</c:v>
                </c:pt>
                <c:pt idx="328082">
                  <c:v>158114</c:v>
                </c:pt>
                <c:pt idx="328083">
                  <c:v>158114</c:v>
                </c:pt>
                <c:pt idx="328084">
                  <c:v>158114</c:v>
                </c:pt>
                <c:pt idx="328085">
                  <c:v>158114</c:v>
                </c:pt>
                <c:pt idx="328086">
                  <c:v>158114</c:v>
                </c:pt>
                <c:pt idx="328087">
                  <c:v>158114</c:v>
                </c:pt>
                <c:pt idx="328088">
                  <c:v>158114</c:v>
                </c:pt>
                <c:pt idx="328089">
                  <c:v>158114</c:v>
                </c:pt>
                <c:pt idx="328090">
                  <c:v>158114</c:v>
                </c:pt>
                <c:pt idx="328091">
                  <c:v>158114</c:v>
                </c:pt>
                <c:pt idx="328092">
                  <c:v>158114</c:v>
                </c:pt>
                <c:pt idx="328093">
                  <c:v>158114</c:v>
                </c:pt>
                <c:pt idx="328094">
                  <c:v>158114</c:v>
                </c:pt>
                <c:pt idx="328095">
                  <c:v>158114</c:v>
                </c:pt>
                <c:pt idx="328096">
                  <c:v>158114</c:v>
                </c:pt>
                <c:pt idx="328097">
                  <c:v>158114</c:v>
                </c:pt>
                <c:pt idx="328098">
                  <c:v>158114</c:v>
                </c:pt>
                <c:pt idx="328099">
                  <c:v>158114</c:v>
                </c:pt>
                <c:pt idx="328100">
                  <c:v>158114</c:v>
                </c:pt>
                <c:pt idx="328101">
                  <c:v>158114</c:v>
                </c:pt>
                <c:pt idx="328102">
                  <c:v>158114</c:v>
                </c:pt>
                <c:pt idx="328103">
                  <c:v>158114</c:v>
                </c:pt>
                <c:pt idx="328104">
                  <c:v>158114</c:v>
                </c:pt>
                <c:pt idx="328105">
                  <c:v>158114</c:v>
                </c:pt>
                <c:pt idx="328106">
                  <c:v>158114</c:v>
                </c:pt>
                <c:pt idx="328107">
                  <c:v>158114</c:v>
                </c:pt>
                <c:pt idx="328108">
                  <c:v>158114</c:v>
                </c:pt>
                <c:pt idx="328109">
                  <c:v>158114</c:v>
                </c:pt>
                <c:pt idx="328110">
                  <c:v>158114</c:v>
                </c:pt>
                <c:pt idx="328111">
                  <c:v>158114</c:v>
                </c:pt>
                <c:pt idx="328112">
                  <c:v>158114</c:v>
                </c:pt>
                <c:pt idx="328113">
                  <c:v>158114</c:v>
                </c:pt>
                <c:pt idx="328114">
                  <c:v>158114</c:v>
                </c:pt>
                <c:pt idx="328115">
                  <c:v>158114</c:v>
                </c:pt>
                <c:pt idx="328116">
                  <c:v>158114</c:v>
                </c:pt>
                <c:pt idx="328117">
                  <c:v>158114</c:v>
                </c:pt>
                <c:pt idx="328118">
                  <c:v>158114</c:v>
                </c:pt>
                <c:pt idx="328119">
                  <c:v>158114</c:v>
                </c:pt>
                <c:pt idx="328120">
                  <c:v>158114</c:v>
                </c:pt>
                <c:pt idx="328121">
                  <c:v>158114</c:v>
                </c:pt>
                <c:pt idx="328122">
                  <c:v>158114</c:v>
                </c:pt>
                <c:pt idx="328123">
                  <c:v>158114</c:v>
                </c:pt>
                <c:pt idx="328124">
                  <c:v>158114</c:v>
                </c:pt>
                <c:pt idx="328125">
                  <c:v>158114</c:v>
                </c:pt>
                <c:pt idx="328126">
                  <c:v>158114</c:v>
                </c:pt>
                <c:pt idx="328127">
                  <c:v>158114</c:v>
                </c:pt>
                <c:pt idx="328128">
                  <c:v>158114</c:v>
                </c:pt>
                <c:pt idx="328129">
                  <c:v>158114</c:v>
                </c:pt>
                <c:pt idx="328130">
                  <c:v>158114</c:v>
                </c:pt>
                <c:pt idx="328131">
                  <c:v>158114</c:v>
                </c:pt>
                <c:pt idx="328132">
                  <c:v>158114</c:v>
                </c:pt>
                <c:pt idx="328133">
                  <c:v>158114</c:v>
                </c:pt>
                <c:pt idx="328134">
                  <c:v>158114</c:v>
                </c:pt>
                <c:pt idx="328135">
                  <c:v>158114</c:v>
                </c:pt>
                <c:pt idx="328136">
                  <c:v>158114</c:v>
                </c:pt>
                <c:pt idx="328137">
                  <c:v>158114</c:v>
                </c:pt>
                <c:pt idx="328138">
                  <c:v>158114</c:v>
                </c:pt>
                <c:pt idx="328139">
                  <c:v>158114</c:v>
                </c:pt>
                <c:pt idx="328140">
                  <c:v>158114</c:v>
                </c:pt>
                <c:pt idx="328141">
                  <c:v>158114</c:v>
                </c:pt>
                <c:pt idx="328142">
                  <c:v>158114</c:v>
                </c:pt>
                <c:pt idx="328143">
                  <c:v>158114</c:v>
                </c:pt>
                <c:pt idx="328144">
                  <c:v>158114</c:v>
                </c:pt>
                <c:pt idx="328145">
                  <c:v>158114</c:v>
                </c:pt>
                <c:pt idx="328146">
                  <c:v>158114</c:v>
                </c:pt>
                <c:pt idx="328147">
                  <c:v>158114</c:v>
                </c:pt>
                <c:pt idx="328148">
                  <c:v>158114</c:v>
                </c:pt>
                <c:pt idx="328149">
                  <c:v>158114</c:v>
                </c:pt>
                <c:pt idx="328150">
                  <c:v>158114</c:v>
                </c:pt>
                <c:pt idx="328151">
                  <c:v>158114</c:v>
                </c:pt>
                <c:pt idx="328152">
                  <c:v>158114</c:v>
                </c:pt>
                <c:pt idx="328153">
                  <c:v>158114</c:v>
                </c:pt>
                <c:pt idx="328154">
                  <c:v>158114</c:v>
                </c:pt>
                <c:pt idx="328155">
                  <c:v>158114</c:v>
                </c:pt>
                <c:pt idx="328156">
                  <c:v>158114</c:v>
                </c:pt>
                <c:pt idx="328157">
                  <c:v>158114</c:v>
                </c:pt>
                <c:pt idx="328158">
                  <c:v>158114</c:v>
                </c:pt>
                <c:pt idx="328159">
                  <c:v>158114</c:v>
                </c:pt>
                <c:pt idx="328160">
                  <c:v>158114</c:v>
                </c:pt>
                <c:pt idx="328161">
                  <c:v>158114</c:v>
                </c:pt>
                <c:pt idx="328162">
                  <c:v>158114</c:v>
                </c:pt>
                <c:pt idx="328163">
                  <c:v>158114</c:v>
                </c:pt>
                <c:pt idx="328164">
                  <c:v>158114</c:v>
                </c:pt>
                <c:pt idx="328165">
                  <c:v>158114</c:v>
                </c:pt>
                <c:pt idx="328166">
                  <c:v>158114</c:v>
                </c:pt>
                <c:pt idx="328167">
                  <c:v>158114</c:v>
                </c:pt>
                <c:pt idx="328168">
                  <c:v>158114</c:v>
                </c:pt>
                <c:pt idx="328169">
                  <c:v>158114</c:v>
                </c:pt>
                <c:pt idx="328170">
                  <c:v>158114</c:v>
                </c:pt>
                <c:pt idx="328171">
                  <c:v>158114</c:v>
                </c:pt>
                <c:pt idx="328172">
                  <c:v>158114</c:v>
                </c:pt>
                <c:pt idx="328173">
                  <c:v>158114</c:v>
                </c:pt>
                <c:pt idx="328174">
                  <c:v>158114</c:v>
                </c:pt>
                <c:pt idx="328175">
                  <c:v>158114</c:v>
                </c:pt>
                <c:pt idx="328176">
                  <c:v>158114</c:v>
                </c:pt>
                <c:pt idx="328177">
                  <c:v>158114</c:v>
                </c:pt>
                <c:pt idx="328178">
                  <c:v>158114</c:v>
                </c:pt>
                <c:pt idx="328179">
                  <c:v>158114</c:v>
                </c:pt>
                <c:pt idx="328180">
                  <c:v>158114</c:v>
                </c:pt>
                <c:pt idx="328181">
                  <c:v>158114</c:v>
                </c:pt>
                <c:pt idx="328182">
                  <c:v>158114</c:v>
                </c:pt>
                <c:pt idx="328183">
                  <c:v>158114</c:v>
                </c:pt>
                <c:pt idx="328184">
                  <c:v>158114</c:v>
                </c:pt>
                <c:pt idx="328185">
                  <c:v>158114</c:v>
                </c:pt>
                <c:pt idx="328186">
                  <c:v>158114</c:v>
                </c:pt>
                <c:pt idx="328187">
                  <c:v>158114</c:v>
                </c:pt>
                <c:pt idx="328188">
                  <c:v>158114</c:v>
                </c:pt>
                <c:pt idx="328189">
                  <c:v>158114</c:v>
                </c:pt>
                <c:pt idx="328190">
                  <c:v>158114</c:v>
                </c:pt>
                <c:pt idx="328191">
                  <c:v>158114</c:v>
                </c:pt>
                <c:pt idx="328192">
                  <c:v>158114</c:v>
                </c:pt>
                <c:pt idx="328193">
                  <c:v>158114</c:v>
                </c:pt>
                <c:pt idx="328194">
                  <c:v>158114</c:v>
                </c:pt>
                <c:pt idx="328195">
                  <c:v>158114</c:v>
                </c:pt>
                <c:pt idx="328196">
                  <c:v>158114</c:v>
                </c:pt>
                <c:pt idx="328197">
                  <c:v>158114</c:v>
                </c:pt>
                <c:pt idx="328198">
                  <c:v>158114</c:v>
                </c:pt>
                <c:pt idx="328199">
                  <c:v>158114</c:v>
                </c:pt>
                <c:pt idx="328200">
                  <c:v>158114</c:v>
                </c:pt>
                <c:pt idx="328201">
                  <c:v>158114</c:v>
                </c:pt>
                <c:pt idx="328202">
                  <c:v>158114</c:v>
                </c:pt>
                <c:pt idx="328203">
                  <c:v>158114</c:v>
                </c:pt>
                <c:pt idx="328204">
                  <c:v>158114</c:v>
                </c:pt>
                <c:pt idx="328205">
                  <c:v>158114</c:v>
                </c:pt>
                <c:pt idx="328206">
                  <c:v>158114</c:v>
                </c:pt>
                <c:pt idx="328207">
                  <c:v>158114</c:v>
                </c:pt>
                <c:pt idx="328208">
                  <c:v>158114</c:v>
                </c:pt>
                <c:pt idx="328209">
                  <c:v>158114</c:v>
                </c:pt>
                <c:pt idx="328210">
                  <c:v>158114</c:v>
                </c:pt>
                <c:pt idx="328211">
                  <c:v>158114</c:v>
                </c:pt>
                <c:pt idx="328212">
                  <c:v>158114</c:v>
                </c:pt>
                <c:pt idx="328213">
                  <c:v>158114</c:v>
                </c:pt>
                <c:pt idx="328214">
                  <c:v>158114</c:v>
                </c:pt>
                <c:pt idx="328215">
                  <c:v>158114</c:v>
                </c:pt>
                <c:pt idx="328216">
                  <c:v>158114</c:v>
                </c:pt>
                <c:pt idx="328217">
                  <c:v>158114</c:v>
                </c:pt>
                <c:pt idx="328218">
                  <c:v>158114</c:v>
                </c:pt>
                <c:pt idx="328219">
                  <c:v>158114</c:v>
                </c:pt>
                <c:pt idx="328220">
                  <c:v>158114</c:v>
                </c:pt>
                <c:pt idx="328221">
                  <c:v>158114</c:v>
                </c:pt>
                <c:pt idx="328222">
                  <c:v>158114</c:v>
                </c:pt>
                <c:pt idx="328223">
                  <c:v>158114</c:v>
                </c:pt>
                <c:pt idx="328224">
                  <c:v>158114</c:v>
                </c:pt>
                <c:pt idx="328225">
                  <c:v>158114</c:v>
                </c:pt>
                <c:pt idx="328226">
                  <c:v>158114</c:v>
                </c:pt>
                <c:pt idx="328227">
                  <c:v>158114</c:v>
                </c:pt>
                <c:pt idx="328228">
                  <c:v>158114</c:v>
                </c:pt>
                <c:pt idx="328229">
                  <c:v>158114</c:v>
                </c:pt>
                <c:pt idx="328230">
                  <c:v>158114</c:v>
                </c:pt>
                <c:pt idx="328231">
                  <c:v>158114</c:v>
                </c:pt>
                <c:pt idx="328232">
                  <c:v>158114</c:v>
                </c:pt>
                <c:pt idx="328233">
                  <c:v>158114</c:v>
                </c:pt>
                <c:pt idx="328234">
                  <c:v>158114</c:v>
                </c:pt>
                <c:pt idx="328235">
                  <c:v>158114</c:v>
                </c:pt>
                <c:pt idx="328236">
                  <c:v>158114</c:v>
                </c:pt>
                <c:pt idx="328237">
                  <c:v>158114</c:v>
                </c:pt>
                <c:pt idx="328238">
                  <c:v>158114</c:v>
                </c:pt>
                <c:pt idx="328239">
                  <c:v>158114</c:v>
                </c:pt>
                <c:pt idx="328240">
                  <c:v>158114</c:v>
                </c:pt>
                <c:pt idx="328241">
                  <c:v>158114</c:v>
                </c:pt>
                <c:pt idx="328242">
                  <c:v>158114</c:v>
                </c:pt>
                <c:pt idx="328243">
                  <c:v>158114</c:v>
                </c:pt>
                <c:pt idx="328244">
                  <c:v>158114</c:v>
                </c:pt>
                <c:pt idx="328245">
                  <c:v>158114</c:v>
                </c:pt>
                <c:pt idx="328246">
                  <c:v>158114</c:v>
                </c:pt>
                <c:pt idx="328247">
                  <c:v>158114</c:v>
                </c:pt>
                <c:pt idx="328248">
                  <c:v>158114</c:v>
                </c:pt>
                <c:pt idx="328249">
                  <c:v>158114</c:v>
                </c:pt>
                <c:pt idx="328250">
                  <c:v>158114</c:v>
                </c:pt>
                <c:pt idx="328251">
                  <c:v>158114</c:v>
                </c:pt>
                <c:pt idx="328252">
                  <c:v>158114</c:v>
                </c:pt>
                <c:pt idx="328253">
                  <c:v>158114</c:v>
                </c:pt>
                <c:pt idx="328254">
                  <c:v>158114</c:v>
                </c:pt>
                <c:pt idx="328255">
                  <c:v>158114</c:v>
                </c:pt>
                <c:pt idx="328256">
                  <c:v>158114</c:v>
                </c:pt>
                <c:pt idx="328257">
                  <c:v>158114</c:v>
                </c:pt>
                <c:pt idx="328258">
                  <c:v>158114</c:v>
                </c:pt>
                <c:pt idx="328259">
                  <c:v>158114</c:v>
                </c:pt>
                <c:pt idx="328260">
                  <c:v>158114</c:v>
                </c:pt>
                <c:pt idx="328261">
                  <c:v>158114</c:v>
                </c:pt>
                <c:pt idx="328262">
                  <c:v>158114</c:v>
                </c:pt>
                <c:pt idx="328263">
                  <c:v>158114</c:v>
                </c:pt>
                <c:pt idx="328264">
                  <c:v>158114</c:v>
                </c:pt>
                <c:pt idx="328265">
                  <c:v>158114</c:v>
                </c:pt>
                <c:pt idx="328266">
                  <c:v>158114</c:v>
                </c:pt>
                <c:pt idx="328267">
                  <c:v>158114</c:v>
                </c:pt>
                <c:pt idx="328268">
                  <c:v>158114</c:v>
                </c:pt>
                <c:pt idx="328269">
                  <c:v>158114</c:v>
                </c:pt>
                <c:pt idx="328270">
                  <c:v>158114</c:v>
                </c:pt>
                <c:pt idx="328271">
                  <c:v>158114</c:v>
                </c:pt>
                <c:pt idx="328272">
                  <c:v>158114</c:v>
                </c:pt>
                <c:pt idx="328273">
                  <c:v>158114</c:v>
                </c:pt>
                <c:pt idx="328274">
                  <c:v>158114</c:v>
                </c:pt>
                <c:pt idx="328275">
                  <c:v>158114</c:v>
                </c:pt>
                <c:pt idx="328276">
                  <c:v>158114</c:v>
                </c:pt>
                <c:pt idx="328277">
                  <c:v>158114</c:v>
                </c:pt>
                <c:pt idx="328278">
                  <c:v>158114</c:v>
                </c:pt>
                <c:pt idx="328279">
                  <c:v>158114</c:v>
                </c:pt>
                <c:pt idx="328280">
                  <c:v>158114</c:v>
                </c:pt>
                <c:pt idx="328281">
                  <c:v>158114</c:v>
                </c:pt>
                <c:pt idx="328282">
                  <c:v>158114</c:v>
                </c:pt>
                <c:pt idx="328283">
                  <c:v>158114</c:v>
                </c:pt>
                <c:pt idx="328284">
                  <c:v>158114</c:v>
                </c:pt>
                <c:pt idx="328285">
                  <c:v>158114</c:v>
                </c:pt>
                <c:pt idx="328286">
                  <c:v>158114</c:v>
                </c:pt>
                <c:pt idx="328287">
                  <c:v>158114</c:v>
                </c:pt>
                <c:pt idx="328288">
                  <c:v>158114</c:v>
                </c:pt>
                <c:pt idx="328289">
                  <c:v>158114</c:v>
                </c:pt>
                <c:pt idx="328290">
                  <c:v>158114</c:v>
                </c:pt>
                <c:pt idx="328291">
                  <c:v>158114</c:v>
                </c:pt>
                <c:pt idx="328292">
                  <c:v>158114</c:v>
                </c:pt>
                <c:pt idx="328293">
                  <c:v>158114</c:v>
                </c:pt>
                <c:pt idx="328294">
                  <c:v>158114</c:v>
                </c:pt>
                <c:pt idx="328295">
                  <c:v>158114</c:v>
                </c:pt>
                <c:pt idx="328296">
                  <c:v>158114</c:v>
                </c:pt>
                <c:pt idx="328297">
                  <c:v>158114</c:v>
                </c:pt>
                <c:pt idx="328298">
                  <c:v>158114</c:v>
                </c:pt>
                <c:pt idx="328299">
                  <c:v>158114</c:v>
                </c:pt>
                <c:pt idx="328300">
                  <c:v>158114</c:v>
                </c:pt>
                <c:pt idx="328301">
                  <c:v>158114</c:v>
                </c:pt>
                <c:pt idx="328302">
                  <c:v>158114</c:v>
                </c:pt>
                <c:pt idx="328303">
                  <c:v>158114</c:v>
                </c:pt>
                <c:pt idx="328304">
                  <c:v>158114</c:v>
                </c:pt>
                <c:pt idx="328305">
                  <c:v>158114</c:v>
                </c:pt>
                <c:pt idx="328306">
                  <c:v>158114</c:v>
                </c:pt>
                <c:pt idx="328307">
                  <c:v>158114</c:v>
                </c:pt>
                <c:pt idx="328308">
                  <c:v>158114</c:v>
                </c:pt>
                <c:pt idx="328309">
                  <c:v>158114</c:v>
                </c:pt>
                <c:pt idx="328310">
                  <c:v>158114</c:v>
                </c:pt>
                <c:pt idx="328311">
                  <c:v>158114</c:v>
                </c:pt>
                <c:pt idx="328312">
                  <c:v>158114</c:v>
                </c:pt>
                <c:pt idx="328313">
                  <c:v>158114</c:v>
                </c:pt>
                <c:pt idx="328314">
                  <c:v>158114</c:v>
                </c:pt>
                <c:pt idx="328315">
                  <c:v>158114</c:v>
                </c:pt>
                <c:pt idx="328316">
                  <c:v>158114</c:v>
                </c:pt>
                <c:pt idx="328317">
                  <c:v>158114</c:v>
                </c:pt>
                <c:pt idx="328318">
                  <c:v>158114</c:v>
                </c:pt>
                <c:pt idx="328319">
                  <c:v>158114</c:v>
                </c:pt>
                <c:pt idx="328320">
                  <c:v>158114</c:v>
                </c:pt>
                <c:pt idx="328321">
                  <c:v>158114</c:v>
                </c:pt>
                <c:pt idx="328322">
                  <c:v>158114</c:v>
                </c:pt>
                <c:pt idx="328323">
                  <c:v>158114</c:v>
                </c:pt>
                <c:pt idx="328324">
                  <c:v>158114</c:v>
                </c:pt>
                <c:pt idx="328325">
                  <c:v>158114</c:v>
                </c:pt>
                <c:pt idx="328326">
                  <c:v>158114</c:v>
                </c:pt>
                <c:pt idx="328327">
                  <c:v>158114</c:v>
                </c:pt>
                <c:pt idx="328328">
                  <c:v>158114</c:v>
                </c:pt>
                <c:pt idx="328329">
                  <c:v>158114</c:v>
                </c:pt>
                <c:pt idx="328330">
                  <c:v>158114</c:v>
                </c:pt>
                <c:pt idx="328331">
                  <c:v>158114</c:v>
                </c:pt>
                <c:pt idx="328332">
                  <c:v>158114</c:v>
                </c:pt>
                <c:pt idx="328333">
                  <c:v>158114</c:v>
                </c:pt>
                <c:pt idx="328334">
                  <c:v>158114</c:v>
                </c:pt>
                <c:pt idx="328335">
                  <c:v>158114</c:v>
                </c:pt>
                <c:pt idx="328336">
                  <c:v>158114</c:v>
                </c:pt>
                <c:pt idx="328337">
                  <c:v>158114</c:v>
                </c:pt>
                <c:pt idx="328338">
                  <c:v>158114</c:v>
                </c:pt>
                <c:pt idx="328339">
                  <c:v>158114</c:v>
                </c:pt>
                <c:pt idx="328340">
                  <c:v>158114</c:v>
                </c:pt>
                <c:pt idx="328341">
                  <c:v>158114</c:v>
                </c:pt>
                <c:pt idx="328342">
                  <c:v>158114</c:v>
                </c:pt>
                <c:pt idx="328343">
                  <c:v>158114</c:v>
                </c:pt>
                <c:pt idx="328344">
                  <c:v>158114</c:v>
                </c:pt>
                <c:pt idx="328345">
                  <c:v>158114</c:v>
                </c:pt>
                <c:pt idx="328346">
                  <c:v>158114</c:v>
                </c:pt>
                <c:pt idx="328347">
                  <c:v>158114</c:v>
                </c:pt>
                <c:pt idx="328348">
                  <c:v>158114</c:v>
                </c:pt>
                <c:pt idx="328349">
                  <c:v>158114</c:v>
                </c:pt>
                <c:pt idx="328350">
                  <c:v>158114</c:v>
                </c:pt>
                <c:pt idx="328351">
                  <c:v>158114</c:v>
                </c:pt>
                <c:pt idx="328352">
                  <c:v>158114</c:v>
                </c:pt>
                <c:pt idx="328353">
                  <c:v>158114</c:v>
                </c:pt>
                <c:pt idx="328354">
                  <c:v>158114</c:v>
                </c:pt>
                <c:pt idx="328355">
                  <c:v>158114</c:v>
                </c:pt>
                <c:pt idx="328356">
                  <c:v>158114</c:v>
                </c:pt>
                <c:pt idx="328357">
                  <c:v>158114</c:v>
                </c:pt>
                <c:pt idx="328358">
                  <c:v>158114</c:v>
                </c:pt>
                <c:pt idx="328359">
                  <c:v>158114</c:v>
                </c:pt>
                <c:pt idx="328360">
                  <c:v>158114</c:v>
                </c:pt>
                <c:pt idx="328361">
                  <c:v>158114</c:v>
                </c:pt>
                <c:pt idx="328362">
                  <c:v>158114</c:v>
                </c:pt>
                <c:pt idx="328363">
                  <c:v>158114</c:v>
                </c:pt>
                <c:pt idx="328364">
                  <c:v>158114</c:v>
                </c:pt>
                <c:pt idx="328365">
                  <c:v>158114</c:v>
                </c:pt>
                <c:pt idx="328366">
                  <c:v>158114</c:v>
                </c:pt>
                <c:pt idx="328367">
                  <c:v>158114</c:v>
                </c:pt>
                <c:pt idx="328368">
                  <c:v>158114</c:v>
                </c:pt>
                <c:pt idx="328369">
                  <c:v>158114</c:v>
                </c:pt>
                <c:pt idx="328370">
                  <c:v>158114</c:v>
                </c:pt>
                <c:pt idx="328371">
                  <c:v>158114</c:v>
                </c:pt>
                <c:pt idx="328372">
                  <c:v>158114</c:v>
                </c:pt>
                <c:pt idx="328373">
                  <c:v>158114</c:v>
                </c:pt>
                <c:pt idx="328374">
                  <c:v>158114</c:v>
                </c:pt>
                <c:pt idx="328375">
                  <c:v>158114</c:v>
                </c:pt>
                <c:pt idx="328376">
                  <c:v>158114</c:v>
                </c:pt>
                <c:pt idx="328377">
                  <c:v>158114</c:v>
                </c:pt>
                <c:pt idx="328378">
                  <c:v>158114</c:v>
                </c:pt>
                <c:pt idx="328379">
                  <c:v>158114</c:v>
                </c:pt>
                <c:pt idx="328380">
                  <c:v>158114</c:v>
                </c:pt>
                <c:pt idx="328381">
                  <c:v>158114</c:v>
                </c:pt>
                <c:pt idx="328382">
                  <c:v>158114</c:v>
                </c:pt>
                <c:pt idx="328383">
                  <c:v>158114</c:v>
                </c:pt>
                <c:pt idx="328384">
                  <c:v>158114</c:v>
                </c:pt>
                <c:pt idx="328385">
                  <c:v>158114</c:v>
                </c:pt>
                <c:pt idx="328386">
                  <c:v>158114</c:v>
                </c:pt>
                <c:pt idx="328387">
                  <c:v>158114</c:v>
                </c:pt>
                <c:pt idx="328388">
                  <c:v>158114</c:v>
                </c:pt>
                <c:pt idx="328389">
                  <c:v>158114</c:v>
                </c:pt>
                <c:pt idx="328390">
                  <c:v>158114</c:v>
                </c:pt>
                <c:pt idx="328391">
                  <c:v>158114</c:v>
                </c:pt>
                <c:pt idx="328392">
                  <c:v>158114</c:v>
                </c:pt>
                <c:pt idx="328393">
                  <c:v>158114</c:v>
                </c:pt>
                <c:pt idx="328394">
                  <c:v>158114</c:v>
                </c:pt>
                <c:pt idx="328395">
                  <c:v>158114</c:v>
                </c:pt>
                <c:pt idx="328396">
                  <c:v>158114</c:v>
                </c:pt>
                <c:pt idx="328397">
                  <c:v>158114</c:v>
                </c:pt>
                <c:pt idx="328398">
                  <c:v>158114</c:v>
                </c:pt>
                <c:pt idx="328399">
                  <c:v>158114</c:v>
                </c:pt>
                <c:pt idx="328400">
                  <c:v>158114</c:v>
                </c:pt>
                <c:pt idx="328401">
                  <c:v>158114</c:v>
                </c:pt>
                <c:pt idx="328402">
                  <c:v>158114</c:v>
                </c:pt>
                <c:pt idx="328403">
                  <c:v>158114</c:v>
                </c:pt>
                <c:pt idx="328404">
                  <c:v>158114</c:v>
                </c:pt>
                <c:pt idx="328405">
                  <c:v>158114</c:v>
                </c:pt>
                <c:pt idx="328406">
                  <c:v>158114</c:v>
                </c:pt>
                <c:pt idx="328407">
                  <c:v>158114</c:v>
                </c:pt>
                <c:pt idx="328408">
                  <c:v>158114</c:v>
                </c:pt>
                <c:pt idx="328409">
                  <c:v>158114</c:v>
                </c:pt>
                <c:pt idx="328410">
                  <c:v>158114</c:v>
                </c:pt>
                <c:pt idx="328411">
                  <c:v>158114</c:v>
                </c:pt>
                <c:pt idx="328412">
                  <c:v>158114</c:v>
                </c:pt>
                <c:pt idx="328413">
                  <c:v>158114</c:v>
                </c:pt>
                <c:pt idx="328414">
                  <c:v>158114</c:v>
                </c:pt>
                <c:pt idx="328415">
                  <c:v>158114</c:v>
                </c:pt>
                <c:pt idx="328416">
                  <c:v>158114</c:v>
                </c:pt>
                <c:pt idx="328417">
                  <c:v>158114</c:v>
                </c:pt>
                <c:pt idx="328418">
                  <c:v>158114</c:v>
                </c:pt>
                <c:pt idx="328419">
                  <c:v>158114</c:v>
                </c:pt>
                <c:pt idx="328420">
                  <c:v>158114</c:v>
                </c:pt>
                <c:pt idx="328421">
                  <c:v>158114</c:v>
                </c:pt>
                <c:pt idx="328422">
                  <c:v>158114</c:v>
                </c:pt>
                <c:pt idx="328423">
                  <c:v>158114</c:v>
                </c:pt>
                <c:pt idx="328424">
                  <c:v>158114</c:v>
                </c:pt>
                <c:pt idx="328425">
                  <c:v>158114</c:v>
                </c:pt>
                <c:pt idx="328426">
                  <c:v>158114</c:v>
                </c:pt>
                <c:pt idx="328427">
                  <c:v>158114</c:v>
                </c:pt>
                <c:pt idx="328428">
                  <c:v>158114</c:v>
                </c:pt>
                <c:pt idx="328429">
                  <c:v>158114</c:v>
                </c:pt>
                <c:pt idx="328430">
                  <c:v>158114</c:v>
                </c:pt>
                <c:pt idx="328431">
                  <c:v>158114</c:v>
                </c:pt>
                <c:pt idx="328432">
                  <c:v>158114</c:v>
                </c:pt>
                <c:pt idx="328433">
                  <c:v>158114</c:v>
                </c:pt>
                <c:pt idx="328434">
                  <c:v>158114</c:v>
                </c:pt>
                <c:pt idx="328435">
                  <c:v>158114</c:v>
                </c:pt>
                <c:pt idx="328436">
                  <c:v>158114</c:v>
                </c:pt>
                <c:pt idx="328437">
                  <c:v>158114</c:v>
                </c:pt>
                <c:pt idx="328438">
                  <c:v>158114</c:v>
                </c:pt>
                <c:pt idx="328439">
                  <c:v>158114</c:v>
                </c:pt>
                <c:pt idx="328440">
                  <c:v>158114</c:v>
                </c:pt>
                <c:pt idx="328441">
                  <c:v>158114</c:v>
                </c:pt>
                <c:pt idx="328442">
                  <c:v>158114</c:v>
                </c:pt>
                <c:pt idx="328443">
                  <c:v>158114</c:v>
                </c:pt>
                <c:pt idx="328444">
                  <c:v>158114</c:v>
                </c:pt>
                <c:pt idx="328445">
                  <c:v>158114</c:v>
                </c:pt>
                <c:pt idx="328446">
                  <c:v>158114</c:v>
                </c:pt>
                <c:pt idx="328447">
                  <c:v>158114</c:v>
                </c:pt>
                <c:pt idx="328448">
                  <c:v>158114</c:v>
                </c:pt>
                <c:pt idx="328449">
                  <c:v>158114</c:v>
                </c:pt>
                <c:pt idx="328450">
                  <c:v>158114</c:v>
                </c:pt>
                <c:pt idx="328451">
                  <c:v>158114</c:v>
                </c:pt>
                <c:pt idx="328452">
                  <c:v>158114</c:v>
                </c:pt>
                <c:pt idx="328453">
                  <c:v>158114</c:v>
                </c:pt>
                <c:pt idx="328454">
                  <c:v>158114</c:v>
                </c:pt>
                <c:pt idx="328455">
                  <c:v>158114</c:v>
                </c:pt>
                <c:pt idx="328456">
                  <c:v>158114</c:v>
                </c:pt>
                <c:pt idx="328457">
                  <c:v>158114</c:v>
                </c:pt>
                <c:pt idx="328458">
                  <c:v>158114</c:v>
                </c:pt>
                <c:pt idx="328459">
                  <c:v>158114</c:v>
                </c:pt>
                <c:pt idx="328460">
                  <c:v>158114</c:v>
                </c:pt>
                <c:pt idx="328461">
                  <c:v>158114</c:v>
                </c:pt>
                <c:pt idx="328462">
                  <c:v>158114</c:v>
                </c:pt>
                <c:pt idx="328463">
                  <c:v>158114</c:v>
                </c:pt>
                <c:pt idx="328464">
                  <c:v>158114</c:v>
                </c:pt>
                <c:pt idx="328465">
                  <c:v>158114</c:v>
                </c:pt>
                <c:pt idx="328466">
                  <c:v>158114</c:v>
                </c:pt>
                <c:pt idx="328467">
                  <c:v>158114</c:v>
                </c:pt>
                <c:pt idx="328468">
                  <c:v>158114</c:v>
                </c:pt>
                <c:pt idx="328469">
                  <c:v>158114</c:v>
                </c:pt>
                <c:pt idx="328470">
                  <c:v>158114</c:v>
                </c:pt>
                <c:pt idx="328471">
                  <c:v>158114</c:v>
                </c:pt>
                <c:pt idx="328472">
                  <c:v>158114</c:v>
                </c:pt>
                <c:pt idx="328473">
                  <c:v>158114</c:v>
                </c:pt>
                <c:pt idx="328474">
                  <c:v>158114</c:v>
                </c:pt>
                <c:pt idx="328475">
                  <c:v>158114</c:v>
                </c:pt>
                <c:pt idx="328476">
                  <c:v>158114</c:v>
                </c:pt>
                <c:pt idx="328477">
                  <c:v>158114</c:v>
                </c:pt>
                <c:pt idx="328478">
                  <c:v>158114</c:v>
                </c:pt>
                <c:pt idx="328479">
                  <c:v>158114</c:v>
                </c:pt>
                <c:pt idx="328480">
                  <c:v>158114</c:v>
                </c:pt>
                <c:pt idx="328481">
                  <c:v>158114</c:v>
                </c:pt>
                <c:pt idx="328482">
                  <c:v>158114</c:v>
                </c:pt>
                <c:pt idx="328483">
                  <c:v>158114</c:v>
                </c:pt>
                <c:pt idx="328484">
                  <c:v>158114</c:v>
                </c:pt>
                <c:pt idx="328485">
                  <c:v>158114</c:v>
                </c:pt>
                <c:pt idx="328486">
                  <c:v>158114</c:v>
                </c:pt>
                <c:pt idx="328487">
                  <c:v>158114</c:v>
                </c:pt>
                <c:pt idx="328488">
                  <c:v>158114</c:v>
                </c:pt>
                <c:pt idx="328489">
                  <c:v>158114</c:v>
                </c:pt>
                <c:pt idx="328490">
                  <c:v>158114</c:v>
                </c:pt>
                <c:pt idx="328491">
                  <c:v>158114</c:v>
                </c:pt>
                <c:pt idx="328492">
                  <c:v>158114</c:v>
                </c:pt>
                <c:pt idx="328493">
                  <c:v>158114</c:v>
                </c:pt>
                <c:pt idx="328494">
                  <c:v>158114</c:v>
                </c:pt>
                <c:pt idx="328495">
                  <c:v>158114</c:v>
                </c:pt>
                <c:pt idx="328496">
                  <c:v>158114</c:v>
                </c:pt>
                <c:pt idx="328497">
                  <c:v>158114</c:v>
                </c:pt>
                <c:pt idx="328498">
                  <c:v>158114</c:v>
                </c:pt>
                <c:pt idx="328499">
                  <c:v>158114</c:v>
                </c:pt>
                <c:pt idx="328500">
                  <c:v>158114</c:v>
                </c:pt>
                <c:pt idx="328501">
                  <c:v>158114</c:v>
                </c:pt>
                <c:pt idx="328502">
                  <c:v>158114</c:v>
                </c:pt>
                <c:pt idx="328503">
                  <c:v>158114</c:v>
                </c:pt>
                <c:pt idx="328504">
                  <c:v>158114</c:v>
                </c:pt>
                <c:pt idx="328505">
                  <c:v>158114</c:v>
                </c:pt>
                <c:pt idx="328506">
                  <c:v>158114</c:v>
                </c:pt>
                <c:pt idx="328507">
                  <c:v>158114</c:v>
                </c:pt>
                <c:pt idx="328508">
                  <c:v>158114</c:v>
                </c:pt>
                <c:pt idx="328509">
                  <c:v>158114</c:v>
                </c:pt>
                <c:pt idx="328510">
                  <c:v>158114</c:v>
                </c:pt>
                <c:pt idx="328511">
                  <c:v>158114</c:v>
                </c:pt>
                <c:pt idx="328512">
                  <c:v>158114</c:v>
                </c:pt>
                <c:pt idx="328513">
                  <c:v>158114</c:v>
                </c:pt>
                <c:pt idx="328514">
                  <c:v>158114</c:v>
                </c:pt>
                <c:pt idx="328515">
                  <c:v>158114</c:v>
                </c:pt>
                <c:pt idx="328516">
                  <c:v>158114</c:v>
                </c:pt>
                <c:pt idx="328517">
                  <c:v>158114</c:v>
                </c:pt>
                <c:pt idx="328518">
                  <c:v>158114</c:v>
                </c:pt>
                <c:pt idx="328519">
                  <c:v>158114</c:v>
                </c:pt>
                <c:pt idx="328520">
                  <c:v>158114</c:v>
                </c:pt>
                <c:pt idx="328521">
                  <c:v>158114</c:v>
                </c:pt>
                <c:pt idx="328522">
                  <c:v>158114</c:v>
                </c:pt>
                <c:pt idx="328523">
                  <c:v>158114</c:v>
                </c:pt>
                <c:pt idx="328524">
                  <c:v>158114</c:v>
                </c:pt>
                <c:pt idx="328525">
                  <c:v>158114</c:v>
                </c:pt>
                <c:pt idx="328526">
                  <c:v>158114</c:v>
                </c:pt>
                <c:pt idx="328527">
                  <c:v>158114</c:v>
                </c:pt>
                <c:pt idx="328528">
                  <c:v>158114</c:v>
                </c:pt>
                <c:pt idx="328529">
                  <c:v>158114</c:v>
                </c:pt>
                <c:pt idx="328530">
                  <c:v>158114</c:v>
                </c:pt>
                <c:pt idx="328531">
                  <c:v>158114</c:v>
                </c:pt>
                <c:pt idx="328532">
                  <c:v>158114</c:v>
                </c:pt>
                <c:pt idx="328533">
                  <c:v>158114</c:v>
                </c:pt>
                <c:pt idx="328534">
                  <c:v>158114</c:v>
                </c:pt>
                <c:pt idx="328535">
                  <c:v>158114</c:v>
                </c:pt>
                <c:pt idx="328536">
                  <c:v>158114</c:v>
                </c:pt>
                <c:pt idx="328537">
                  <c:v>158114</c:v>
                </c:pt>
                <c:pt idx="328538">
                  <c:v>158114</c:v>
                </c:pt>
                <c:pt idx="328539">
                  <c:v>158114</c:v>
                </c:pt>
                <c:pt idx="328540">
                  <c:v>158114</c:v>
                </c:pt>
                <c:pt idx="328541">
                  <c:v>158114</c:v>
                </c:pt>
                <c:pt idx="328542">
                  <c:v>158114</c:v>
                </c:pt>
                <c:pt idx="328543">
                  <c:v>158114</c:v>
                </c:pt>
                <c:pt idx="328544">
                  <c:v>158114</c:v>
                </c:pt>
                <c:pt idx="328545">
                  <c:v>158114</c:v>
                </c:pt>
                <c:pt idx="328546">
                  <c:v>158114</c:v>
                </c:pt>
                <c:pt idx="328547">
                  <c:v>158114</c:v>
                </c:pt>
                <c:pt idx="328548">
                  <c:v>158114</c:v>
                </c:pt>
                <c:pt idx="328549">
                  <c:v>158114</c:v>
                </c:pt>
                <c:pt idx="328550">
                  <c:v>158114</c:v>
                </c:pt>
                <c:pt idx="328551">
                  <c:v>158114</c:v>
                </c:pt>
                <c:pt idx="328552">
                  <c:v>158114</c:v>
                </c:pt>
                <c:pt idx="328553">
                  <c:v>158114</c:v>
                </c:pt>
                <c:pt idx="328554">
                  <c:v>158114</c:v>
                </c:pt>
                <c:pt idx="328555">
                  <c:v>158114</c:v>
                </c:pt>
                <c:pt idx="328556">
                  <c:v>158114</c:v>
                </c:pt>
                <c:pt idx="328557">
                  <c:v>158114</c:v>
                </c:pt>
                <c:pt idx="328558">
                  <c:v>158114</c:v>
                </c:pt>
                <c:pt idx="328559">
                  <c:v>158114</c:v>
                </c:pt>
                <c:pt idx="328560">
                  <c:v>158114</c:v>
                </c:pt>
                <c:pt idx="328561">
                  <c:v>158114</c:v>
                </c:pt>
                <c:pt idx="328562">
                  <c:v>158114</c:v>
                </c:pt>
                <c:pt idx="328563">
                  <c:v>158114</c:v>
                </c:pt>
                <c:pt idx="328564">
                  <c:v>158114</c:v>
                </c:pt>
                <c:pt idx="328565">
                  <c:v>158114</c:v>
                </c:pt>
                <c:pt idx="328566">
                  <c:v>158114</c:v>
                </c:pt>
                <c:pt idx="328567">
                  <c:v>158114</c:v>
                </c:pt>
                <c:pt idx="328568">
                  <c:v>158114</c:v>
                </c:pt>
                <c:pt idx="328569">
                  <c:v>158114</c:v>
                </c:pt>
                <c:pt idx="328570">
                  <c:v>158114</c:v>
                </c:pt>
                <c:pt idx="328571">
                  <c:v>158114</c:v>
                </c:pt>
                <c:pt idx="328572">
                  <c:v>158114</c:v>
                </c:pt>
                <c:pt idx="328573">
                  <c:v>158114</c:v>
                </c:pt>
                <c:pt idx="328574">
                  <c:v>158114</c:v>
                </c:pt>
                <c:pt idx="328575">
                  <c:v>158114</c:v>
                </c:pt>
                <c:pt idx="328576">
                  <c:v>158114</c:v>
                </c:pt>
                <c:pt idx="328577">
                  <c:v>158114</c:v>
                </c:pt>
                <c:pt idx="328578">
                  <c:v>158114</c:v>
                </c:pt>
                <c:pt idx="328579">
                  <c:v>158114</c:v>
                </c:pt>
                <c:pt idx="328580">
                  <c:v>158114</c:v>
                </c:pt>
                <c:pt idx="328581">
                  <c:v>158114</c:v>
                </c:pt>
                <c:pt idx="328582">
                  <c:v>158114</c:v>
                </c:pt>
                <c:pt idx="328583">
                  <c:v>158114</c:v>
                </c:pt>
                <c:pt idx="328584">
                  <c:v>158114</c:v>
                </c:pt>
                <c:pt idx="328585">
                  <c:v>158114</c:v>
                </c:pt>
                <c:pt idx="328586">
                  <c:v>158114</c:v>
                </c:pt>
                <c:pt idx="328587">
                  <c:v>158114</c:v>
                </c:pt>
                <c:pt idx="328588">
                  <c:v>158114</c:v>
                </c:pt>
                <c:pt idx="328589">
                  <c:v>158114</c:v>
                </c:pt>
                <c:pt idx="328590">
                  <c:v>158114</c:v>
                </c:pt>
                <c:pt idx="328591">
                  <c:v>158114</c:v>
                </c:pt>
                <c:pt idx="328592">
                  <c:v>158114</c:v>
                </c:pt>
                <c:pt idx="328593">
                  <c:v>158114</c:v>
                </c:pt>
                <c:pt idx="328594">
                  <c:v>158114</c:v>
                </c:pt>
                <c:pt idx="328595">
                  <c:v>158114</c:v>
                </c:pt>
                <c:pt idx="328596">
                  <c:v>158114</c:v>
                </c:pt>
                <c:pt idx="328597">
                  <c:v>158114</c:v>
                </c:pt>
                <c:pt idx="328598">
                  <c:v>158114</c:v>
                </c:pt>
                <c:pt idx="328599">
                  <c:v>158114</c:v>
                </c:pt>
                <c:pt idx="328600">
                  <c:v>158114</c:v>
                </c:pt>
                <c:pt idx="328601">
                  <c:v>158114</c:v>
                </c:pt>
                <c:pt idx="328602">
                  <c:v>158114</c:v>
                </c:pt>
                <c:pt idx="328603">
                  <c:v>158114</c:v>
                </c:pt>
                <c:pt idx="328604">
                  <c:v>158114</c:v>
                </c:pt>
                <c:pt idx="328605">
                  <c:v>158114</c:v>
                </c:pt>
                <c:pt idx="328606">
                  <c:v>158114</c:v>
                </c:pt>
                <c:pt idx="328607">
                  <c:v>158114</c:v>
                </c:pt>
                <c:pt idx="328608">
                  <c:v>158114</c:v>
                </c:pt>
                <c:pt idx="328609">
                  <c:v>158114</c:v>
                </c:pt>
                <c:pt idx="328610">
                  <c:v>158114</c:v>
                </c:pt>
                <c:pt idx="328611">
                  <c:v>158114</c:v>
                </c:pt>
                <c:pt idx="328612">
                  <c:v>158114</c:v>
                </c:pt>
                <c:pt idx="328613">
                  <c:v>158114</c:v>
                </c:pt>
                <c:pt idx="328614">
                  <c:v>158114</c:v>
                </c:pt>
                <c:pt idx="328615">
                  <c:v>158114</c:v>
                </c:pt>
                <c:pt idx="328616">
                  <c:v>158114</c:v>
                </c:pt>
                <c:pt idx="328617">
                  <c:v>158114</c:v>
                </c:pt>
                <c:pt idx="328618">
                  <c:v>158114</c:v>
                </c:pt>
                <c:pt idx="328619">
                  <c:v>158114</c:v>
                </c:pt>
                <c:pt idx="328620">
                  <c:v>158114</c:v>
                </c:pt>
                <c:pt idx="328621">
                  <c:v>158114</c:v>
                </c:pt>
                <c:pt idx="328622">
                  <c:v>158114</c:v>
                </c:pt>
                <c:pt idx="328623">
                  <c:v>158114</c:v>
                </c:pt>
                <c:pt idx="328624">
                  <c:v>158114</c:v>
                </c:pt>
                <c:pt idx="328625">
                  <c:v>158114</c:v>
                </c:pt>
                <c:pt idx="328626">
                  <c:v>158114</c:v>
                </c:pt>
                <c:pt idx="328627">
                  <c:v>158114</c:v>
                </c:pt>
                <c:pt idx="328628">
                  <c:v>158114</c:v>
                </c:pt>
                <c:pt idx="328629">
                  <c:v>158114</c:v>
                </c:pt>
                <c:pt idx="328630">
                  <c:v>158114</c:v>
                </c:pt>
                <c:pt idx="328631">
                  <c:v>158114</c:v>
                </c:pt>
                <c:pt idx="328632">
                  <c:v>158114</c:v>
                </c:pt>
                <c:pt idx="328633">
                  <c:v>158114</c:v>
                </c:pt>
                <c:pt idx="328634">
                  <c:v>158114</c:v>
                </c:pt>
                <c:pt idx="328635">
                  <c:v>158114</c:v>
                </c:pt>
                <c:pt idx="328636">
                  <c:v>158114</c:v>
                </c:pt>
                <c:pt idx="328637">
                  <c:v>158114</c:v>
                </c:pt>
                <c:pt idx="328638">
                  <c:v>158114</c:v>
                </c:pt>
                <c:pt idx="328639">
                  <c:v>158114</c:v>
                </c:pt>
                <c:pt idx="328640">
                  <c:v>158114</c:v>
                </c:pt>
                <c:pt idx="328641">
                  <c:v>158114</c:v>
                </c:pt>
                <c:pt idx="328642">
                  <c:v>158114</c:v>
                </c:pt>
                <c:pt idx="328643">
                  <c:v>158114</c:v>
                </c:pt>
                <c:pt idx="328644">
                  <c:v>158114</c:v>
                </c:pt>
                <c:pt idx="328645">
                  <c:v>158114</c:v>
                </c:pt>
                <c:pt idx="328646">
                  <c:v>158114</c:v>
                </c:pt>
                <c:pt idx="328647">
                  <c:v>158114</c:v>
                </c:pt>
                <c:pt idx="328648">
                  <c:v>158114</c:v>
                </c:pt>
                <c:pt idx="328649">
                  <c:v>158114</c:v>
                </c:pt>
                <c:pt idx="328650">
                  <c:v>158114</c:v>
                </c:pt>
                <c:pt idx="328651">
                  <c:v>158114</c:v>
                </c:pt>
                <c:pt idx="328652">
                  <c:v>158114</c:v>
                </c:pt>
                <c:pt idx="328653">
                  <c:v>158114</c:v>
                </c:pt>
                <c:pt idx="328654">
                  <c:v>158114</c:v>
                </c:pt>
                <c:pt idx="328655">
                  <c:v>158114</c:v>
                </c:pt>
                <c:pt idx="328656">
                  <c:v>158114</c:v>
                </c:pt>
                <c:pt idx="328657">
                  <c:v>158114</c:v>
                </c:pt>
                <c:pt idx="328658">
                  <c:v>158114</c:v>
                </c:pt>
                <c:pt idx="328659">
                  <c:v>158114</c:v>
                </c:pt>
                <c:pt idx="328660">
                  <c:v>158114</c:v>
                </c:pt>
                <c:pt idx="328661">
                  <c:v>158114</c:v>
                </c:pt>
                <c:pt idx="328662">
                  <c:v>158114</c:v>
                </c:pt>
                <c:pt idx="328663">
                  <c:v>158114</c:v>
                </c:pt>
                <c:pt idx="328664">
                  <c:v>158114</c:v>
                </c:pt>
                <c:pt idx="328665">
                  <c:v>158114</c:v>
                </c:pt>
                <c:pt idx="328666">
                  <c:v>158114</c:v>
                </c:pt>
                <c:pt idx="328667">
                  <c:v>158114</c:v>
                </c:pt>
                <c:pt idx="328668">
                  <c:v>158114</c:v>
                </c:pt>
                <c:pt idx="328669">
                  <c:v>158114</c:v>
                </c:pt>
                <c:pt idx="328670">
                  <c:v>158114</c:v>
                </c:pt>
                <c:pt idx="328671">
                  <c:v>158114</c:v>
                </c:pt>
                <c:pt idx="328672">
                  <c:v>158114</c:v>
                </c:pt>
                <c:pt idx="328673">
                  <c:v>158114</c:v>
                </c:pt>
                <c:pt idx="328674">
                  <c:v>158114</c:v>
                </c:pt>
                <c:pt idx="328675">
                  <c:v>158114</c:v>
                </c:pt>
                <c:pt idx="328676">
                  <c:v>158114</c:v>
                </c:pt>
                <c:pt idx="328677">
                  <c:v>158114</c:v>
                </c:pt>
                <c:pt idx="328678">
                  <c:v>158114</c:v>
                </c:pt>
                <c:pt idx="328679">
                  <c:v>158114</c:v>
                </c:pt>
                <c:pt idx="328680">
                  <c:v>158114</c:v>
                </c:pt>
                <c:pt idx="328681">
                  <c:v>158114</c:v>
                </c:pt>
                <c:pt idx="328682">
                  <c:v>158114</c:v>
                </c:pt>
                <c:pt idx="328683">
                  <c:v>158114</c:v>
                </c:pt>
                <c:pt idx="328684">
                  <c:v>158114</c:v>
                </c:pt>
                <c:pt idx="328685">
                  <c:v>158114</c:v>
                </c:pt>
                <c:pt idx="328686">
                  <c:v>158114</c:v>
                </c:pt>
                <c:pt idx="328687">
                  <c:v>158114</c:v>
                </c:pt>
                <c:pt idx="328688">
                  <c:v>158114</c:v>
                </c:pt>
                <c:pt idx="328689">
                  <c:v>158114</c:v>
                </c:pt>
                <c:pt idx="328690">
                  <c:v>158114</c:v>
                </c:pt>
                <c:pt idx="328691">
                  <c:v>158114</c:v>
                </c:pt>
                <c:pt idx="328692">
                  <c:v>158114</c:v>
                </c:pt>
                <c:pt idx="328693">
                  <c:v>158114</c:v>
                </c:pt>
                <c:pt idx="328694">
                  <c:v>158114</c:v>
                </c:pt>
                <c:pt idx="328695">
                  <c:v>158114</c:v>
                </c:pt>
                <c:pt idx="328696">
                  <c:v>158114</c:v>
                </c:pt>
                <c:pt idx="328697">
                  <c:v>158114</c:v>
                </c:pt>
                <c:pt idx="328698">
                  <c:v>158114</c:v>
                </c:pt>
                <c:pt idx="328699">
                  <c:v>158114</c:v>
                </c:pt>
                <c:pt idx="328700">
                  <c:v>158114</c:v>
                </c:pt>
                <c:pt idx="328701">
                  <c:v>158114</c:v>
                </c:pt>
                <c:pt idx="328702">
                  <c:v>158114</c:v>
                </c:pt>
                <c:pt idx="328703">
                  <c:v>158114</c:v>
                </c:pt>
                <c:pt idx="328704">
                  <c:v>158114</c:v>
                </c:pt>
                <c:pt idx="328705">
                  <c:v>158114</c:v>
                </c:pt>
                <c:pt idx="328706">
                  <c:v>158114</c:v>
                </c:pt>
                <c:pt idx="328707">
                  <c:v>158114</c:v>
                </c:pt>
                <c:pt idx="328708">
                  <c:v>158114</c:v>
                </c:pt>
                <c:pt idx="328709">
                  <c:v>158114</c:v>
                </c:pt>
                <c:pt idx="328710">
                  <c:v>158114</c:v>
                </c:pt>
                <c:pt idx="328711">
                  <c:v>158114</c:v>
                </c:pt>
                <c:pt idx="328712">
                  <c:v>158114</c:v>
                </c:pt>
                <c:pt idx="328713">
                  <c:v>158114</c:v>
                </c:pt>
                <c:pt idx="328714">
                  <c:v>158114</c:v>
                </c:pt>
                <c:pt idx="328715">
                  <c:v>158114</c:v>
                </c:pt>
                <c:pt idx="328716">
                  <c:v>158114</c:v>
                </c:pt>
                <c:pt idx="328717">
                  <c:v>158114</c:v>
                </c:pt>
                <c:pt idx="328718">
                  <c:v>158114</c:v>
                </c:pt>
                <c:pt idx="328719">
                  <c:v>158114</c:v>
                </c:pt>
                <c:pt idx="328720">
                  <c:v>158114</c:v>
                </c:pt>
                <c:pt idx="328721">
                  <c:v>158114</c:v>
                </c:pt>
                <c:pt idx="328722">
                  <c:v>158114</c:v>
                </c:pt>
                <c:pt idx="328723">
                  <c:v>158114</c:v>
                </c:pt>
                <c:pt idx="328724">
                  <c:v>158114</c:v>
                </c:pt>
                <c:pt idx="328725">
                  <c:v>158114</c:v>
                </c:pt>
                <c:pt idx="328726">
                  <c:v>158114</c:v>
                </c:pt>
                <c:pt idx="328727">
                  <c:v>158114</c:v>
                </c:pt>
                <c:pt idx="328728">
                  <c:v>158114</c:v>
                </c:pt>
                <c:pt idx="328729">
                  <c:v>158114</c:v>
                </c:pt>
                <c:pt idx="328730">
                  <c:v>158114</c:v>
                </c:pt>
                <c:pt idx="328731">
                  <c:v>158114</c:v>
                </c:pt>
                <c:pt idx="328732">
                  <c:v>158114</c:v>
                </c:pt>
                <c:pt idx="328733">
                  <c:v>158114</c:v>
                </c:pt>
                <c:pt idx="328734">
                  <c:v>158114</c:v>
                </c:pt>
                <c:pt idx="328735">
                  <c:v>158114</c:v>
                </c:pt>
                <c:pt idx="328736">
                  <c:v>158114</c:v>
                </c:pt>
                <c:pt idx="328737">
                  <c:v>158114</c:v>
                </c:pt>
                <c:pt idx="328738">
                  <c:v>158114</c:v>
                </c:pt>
                <c:pt idx="328739">
                  <c:v>158114</c:v>
                </c:pt>
                <c:pt idx="328740">
                  <c:v>158114</c:v>
                </c:pt>
                <c:pt idx="328741">
                  <c:v>158114</c:v>
                </c:pt>
                <c:pt idx="328742">
                  <c:v>158114</c:v>
                </c:pt>
                <c:pt idx="328743">
                  <c:v>158114</c:v>
                </c:pt>
                <c:pt idx="328744">
                  <c:v>158114</c:v>
                </c:pt>
                <c:pt idx="328745">
                  <c:v>158114</c:v>
                </c:pt>
                <c:pt idx="328746">
                  <c:v>158114</c:v>
                </c:pt>
                <c:pt idx="328747">
                  <c:v>158114</c:v>
                </c:pt>
                <c:pt idx="328748">
                  <c:v>158114</c:v>
                </c:pt>
                <c:pt idx="328749">
                  <c:v>158114</c:v>
                </c:pt>
                <c:pt idx="328750">
                  <c:v>158114</c:v>
                </c:pt>
                <c:pt idx="328751">
                  <c:v>158114</c:v>
                </c:pt>
                <c:pt idx="328752">
                  <c:v>158114</c:v>
                </c:pt>
                <c:pt idx="328753">
                  <c:v>158114</c:v>
                </c:pt>
                <c:pt idx="328754">
                  <c:v>158114</c:v>
                </c:pt>
                <c:pt idx="328755">
                  <c:v>158114</c:v>
                </c:pt>
                <c:pt idx="328756">
                  <c:v>158114</c:v>
                </c:pt>
                <c:pt idx="328757">
                  <c:v>158114</c:v>
                </c:pt>
                <c:pt idx="328758">
                  <c:v>158114</c:v>
                </c:pt>
                <c:pt idx="328759">
                  <c:v>158114</c:v>
                </c:pt>
                <c:pt idx="328760">
                  <c:v>158114</c:v>
                </c:pt>
                <c:pt idx="328761">
                  <c:v>158114</c:v>
                </c:pt>
                <c:pt idx="328762">
                  <c:v>158114</c:v>
                </c:pt>
                <c:pt idx="328763">
                  <c:v>158114</c:v>
                </c:pt>
                <c:pt idx="328764">
                  <c:v>158114</c:v>
                </c:pt>
                <c:pt idx="328765">
                  <c:v>158114</c:v>
                </c:pt>
                <c:pt idx="328766">
                  <c:v>158114</c:v>
                </c:pt>
                <c:pt idx="328767">
                  <c:v>158114</c:v>
                </c:pt>
                <c:pt idx="328768">
                  <c:v>158114</c:v>
                </c:pt>
                <c:pt idx="328769">
                  <c:v>158114</c:v>
                </c:pt>
                <c:pt idx="328770">
                  <c:v>158114</c:v>
                </c:pt>
                <c:pt idx="328771">
                  <c:v>158114</c:v>
                </c:pt>
                <c:pt idx="328772">
                  <c:v>158114</c:v>
                </c:pt>
                <c:pt idx="328773">
                  <c:v>158114</c:v>
                </c:pt>
                <c:pt idx="328774">
                  <c:v>158114</c:v>
                </c:pt>
                <c:pt idx="328775">
                  <c:v>158114</c:v>
                </c:pt>
                <c:pt idx="328776">
                  <c:v>158114</c:v>
                </c:pt>
                <c:pt idx="328777">
                  <c:v>158114</c:v>
                </c:pt>
                <c:pt idx="328778">
                  <c:v>158114</c:v>
                </c:pt>
                <c:pt idx="328779">
                  <c:v>158114</c:v>
                </c:pt>
                <c:pt idx="328780">
                  <c:v>158114</c:v>
                </c:pt>
                <c:pt idx="328781">
                  <c:v>158114</c:v>
                </c:pt>
                <c:pt idx="328782">
                  <c:v>158114</c:v>
                </c:pt>
                <c:pt idx="328783">
                  <c:v>158114</c:v>
                </c:pt>
                <c:pt idx="328784">
                  <c:v>158114</c:v>
                </c:pt>
                <c:pt idx="328785">
                  <c:v>158114</c:v>
                </c:pt>
                <c:pt idx="328786">
                  <c:v>158114</c:v>
                </c:pt>
                <c:pt idx="328787">
                  <c:v>158114</c:v>
                </c:pt>
                <c:pt idx="328788">
                  <c:v>158114</c:v>
                </c:pt>
                <c:pt idx="328789">
                  <c:v>158114</c:v>
                </c:pt>
                <c:pt idx="328790">
                  <c:v>158114</c:v>
                </c:pt>
                <c:pt idx="328791">
                  <c:v>158114</c:v>
                </c:pt>
                <c:pt idx="328792">
                  <c:v>158114</c:v>
                </c:pt>
                <c:pt idx="328793">
                  <c:v>158114</c:v>
                </c:pt>
                <c:pt idx="328794">
                  <c:v>158114</c:v>
                </c:pt>
                <c:pt idx="328795">
                  <c:v>158114</c:v>
                </c:pt>
                <c:pt idx="328796">
                  <c:v>158114</c:v>
                </c:pt>
                <c:pt idx="328797">
                  <c:v>158114</c:v>
                </c:pt>
                <c:pt idx="328798">
                  <c:v>158114</c:v>
                </c:pt>
                <c:pt idx="328799">
                  <c:v>158114</c:v>
                </c:pt>
                <c:pt idx="328800">
                  <c:v>158114</c:v>
                </c:pt>
                <c:pt idx="328801">
                  <c:v>158114</c:v>
                </c:pt>
                <c:pt idx="328802">
                  <c:v>158114</c:v>
                </c:pt>
                <c:pt idx="328803">
                  <c:v>158114</c:v>
                </c:pt>
                <c:pt idx="328804">
                  <c:v>158114</c:v>
                </c:pt>
                <c:pt idx="328805">
                  <c:v>158114</c:v>
                </c:pt>
                <c:pt idx="328806">
                  <c:v>158114</c:v>
                </c:pt>
                <c:pt idx="328807">
                  <c:v>158114</c:v>
                </c:pt>
                <c:pt idx="328808">
                  <c:v>158114</c:v>
                </c:pt>
                <c:pt idx="328809">
                  <c:v>158114</c:v>
                </c:pt>
                <c:pt idx="328810">
                  <c:v>158114</c:v>
                </c:pt>
                <c:pt idx="328811">
                  <c:v>158114</c:v>
                </c:pt>
                <c:pt idx="328812">
                  <c:v>158114</c:v>
                </c:pt>
                <c:pt idx="328813">
                  <c:v>158114</c:v>
                </c:pt>
                <c:pt idx="328814">
                  <c:v>158114</c:v>
                </c:pt>
                <c:pt idx="328815">
                  <c:v>158114</c:v>
                </c:pt>
                <c:pt idx="328816">
                  <c:v>158114</c:v>
                </c:pt>
                <c:pt idx="328817">
                  <c:v>158114</c:v>
                </c:pt>
                <c:pt idx="328818">
                  <c:v>158114</c:v>
                </c:pt>
                <c:pt idx="328819">
                  <c:v>158114</c:v>
                </c:pt>
                <c:pt idx="328820">
                  <c:v>158114</c:v>
                </c:pt>
                <c:pt idx="328821">
                  <c:v>158114</c:v>
                </c:pt>
                <c:pt idx="328822">
                  <c:v>158114</c:v>
                </c:pt>
                <c:pt idx="328823">
                  <c:v>158114</c:v>
                </c:pt>
                <c:pt idx="328824">
                  <c:v>158114</c:v>
                </c:pt>
                <c:pt idx="328825">
                  <c:v>158114</c:v>
                </c:pt>
                <c:pt idx="328826">
                  <c:v>158114</c:v>
                </c:pt>
                <c:pt idx="328827">
                  <c:v>158114</c:v>
                </c:pt>
                <c:pt idx="328828">
                  <c:v>158114</c:v>
                </c:pt>
                <c:pt idx="328829">
                  <c:v>158114</c:v>
                </c:pt>
                <c:pt idx="328830">
                  <c:v>158114</c:v>
                </c:pt>
                <c:pt idx="328831">
                  <c:v>158114</c:v>
                </c:pt>
                <c:pt idx="328832">
                  <c:v>158114</c:v>
                </c:pt>
                <c:pt idx="328833">
                  <c:v>158114</c:v>
                </c:pt>
                <c:pt idx="328834">
                  <c:v>158114</c:v>
                </c:pt>
                <c:pt idx="328835">
                  <c:v>158114</c:v>
                </c:pt>
                <c:pt idx="328836">
                  <c:v>158114</c:v>
                </c:pt>
                <c:pt idx="328837">
                  <c:v>158114</c:v>
                </c:pt>
                <c:pt idx="328838">
                  <c:v>158114</c:v>
                </c:pt>
                <c:pt idx="328839">
                  <c:v>158114</c:v>
                </c:pt>
                <c:pt idx="328840">
                  <c:v>158114</c:v>
                </c:pt>
                <c:pt idx="328841">
                  <c:v>158114</c:v>
                </c:pt>
                <c:pt idx="328842">
                  <c:v>158114</c:v>
                </c:pt>
                <c:pt idx="328843">
                  <c:v>158114</c:v>
                </c:pt>
                <c:pt idx="328844">
                  <c:v>158114</c:v>
                </c:pt>
                <c:pt idx="328845">
                  <c:v>158114</c:v>
                </c:pt>
                <c:pt idx="328846">
                  <c:v>158114</c:v>
                </c:pt>
                <c:pt idx="328847">
                  <c:v>158114</c:v>
                </c:pt>
                <c:pt idx="328848">
                  <c:v>158114</c:v>
                </c:pt>
                <c:pt idx="328849">
                  <c:v>158114</c:v>
                </c:pt>
                <c:pt idx="328850">
                  <c:v>158114</c:v>
                </c:pt>
                <c:pt idx="328851">
                  <c:v>158114</c:v>
                </c:pt>
                <c:pt idx="328852">
                  <c:v>158114</c:v>
                </c:pt>
                <c:pt idx="328853">
                  <c:v>158114</c:v>
                </c:pt>
                <c:pt idx="328854">
                  <c:v>158114</c:v>
                </c:pt>
                <c:pt idx="328855">
                  <c:v>158114</c:v>
                </c:pt>
                <c:pt idx="328856">
                  <c:v>158114</c:v>
                </c:pt>
                <c:pt idx="328857">
                  <c:v>158114</c:v>
                </c:pt>
                <c:pt idx="328858">
                  <c:v>158114</c:v>
                </c:pt>
                <c:pt idx="328859">
                  <c:v>158114</c:v>
                </c:pt>
                <c:pt idx="328860">
                  <c:v>158114</c:v>
                </c:pt>
                <c:pt idx="328861">
                  <c:v>158114</c:v>
                </c:pt>
                <c:pt idx="328862">
                  <c:v>158114</c:v>
                </c:pt>
                <c:pt idx="328863">
                  <c:v>158114</c:v>
                </c:pt>
                <c:pt idx="328864">
                  <c:v>158114</c:v>
                </c:pt>
                <c:pt idx="328865">
                  <c:v>158114</c:v>
                </c:pt>
                <c:pt idx="328866">
                  <c:v>158114</c:v>
                </c:pt>
                <c:pt idx="328867">
                  <c:v>158114</c:v>
                </c:pt>
                <c:pt idx="328868">
                  <c:v>158114</c:v>
                </c:pt>
                <c:pt idx="328869">
                  <c:v>158114</c:v>
                </c:pt>
                <c:pt idx="328870">
                  <c:v>158114</c:v>
                </c:pt>
                <c:pt idx="328871">
                  <c:v>158114</c:v>
                </c:pt>
                <c:pt idx="328872">
                  <c:v>158114</c:v>
                </c:pt>
                <c:pt idx="328873">
                  <c:v>158114</c:v>
                </c:pt>
                <c:pt idx="328874">
                  <c:v>158114</c:v>
                </c:pt>
                <c:pt idx="328875">
                  <c:v>158114</c:v>
                </c:pt>
                <c:pt idx="328876">
                  <c:v>158114</c:v>
                </c:pt>
                <c:pt idx="328877">
                  <c:v>158114</c:v>
                </c:pt>
                <c:pt idx="328878">
                  <c:v>158114</c:v>
                </c:pt>
                <c:pt idx="328879">
                  <c:v>158114</c:v>
                </c:pt>
                <c:pt idx="328880">
                  <c:v>158114</c:v>
                </c:pt>
                <c:pt idx="328881">
                  <c:v>158114</c:v>
                </c:pt>
                <c:pt idx="328882">
                  <c:v>158114</c:v>
                </c:pt>
                <c:pt idx="328883">
                  <c:v>158114</c:v>
                </c:pt>
                <c:pt idx="328884">
                  <c:v>158114</c:v>
                </c:pt>
                <c:pt idx="328885">
                  <c:v>158114</c:v>
                </c:pt>
                <c:pt idx="328886">
                  <c:v>158114</c:v>
                </c:pt>
                <c:pt idx="328887">
                  <c:v>158114</c:v>
                </c:pt>
                <c:pt idx="328888">
                  <c:v>158114</c:v>
                </c:pt>
                <c:pt idx="328889">
                  <c:v>158114</c:v>
                </c:pt>
                <c:pt idx="328890">
                  <c:v>158114</c:v>
                </c:pt>
                <c:pt idx="328891">
                  <c:v>158114</c:v>
                </c:pt>
                <c:pt idx="328892">
                  <c:v>158114</c:v>
                </c:pt>
                <c:pt idx="328893">
                  <c:v>158114</c:v>
                </c:pt>
                <c:pt idx="328894">
                  <c:v>158114</c:v>
                </c:pt>
                <c:pt idx="328895">
                  <c:v>158114</c:v>
                </c:pt>
                <c:pt idx="328896">
                  <c:v>158114</c:v>
                </c:pt>
                <c:pt idx="328897">
                  <c:v>158114</c:v>
                </c:pt>
                <c:pt idx="328898">
                  <c:v>158114</c:v>
                </c:pt>
                <c:pt idx="328899">
                  <c:v>158114</c:v>
                </c:pt>
                <c:pt idx="328900">
                  <c:v>158114</c:v>
                </c:pt>
                <c:pt idx="328901">
                  <c:v>158114</c:v>
                </c:pt>
                <c:pt idx="328902">
                  <c:v>158114</c:v>
                </c:pt>
                <c:pt idx="328903">
                  <c:v>158114</c:v>
                </c:pt>
                <c:pt idx="328904">
                  <c:v>158114</c:v>
                </c:pt>
                <c:pt idx="328905">
                  <c:v>158114</c:v>
                </c:pt>
                <c:pt idx="328906">
                  <c:v>158114</c:v>
                </c:pt>
                <c:pt idx="328907">
                  <c:v>158114</c:v>
                </c:pt>
                <c:pt idx="328908">
                  <c:v>158114</c:v>
                </c:pt>
                <c:pt idx="328909">
                  <c:v>158114</c:v>
                </c:pt>
                <c:pt idx="328910">
                  <c:v>158114</c:v>
                </c:pt>
                <c:pt idx="328911">
                  <c:v>158114</c:v>
                </c:pt>
                <c:pt idx="328912">
                  <c:v>158114</c:v>
                </c:pt>
                <c:pt idx="328913">
                  <c:v>158114</c:v>
                </c:pt>
                <c:pt idx="328914">
                  <c:v>158114</c:v>
                </c:pt>
                <c:pt idx="328915">
                  <c:v>158114</c:v>
                </c:pt>
                <c:pt idx="328916">
                  <c:v>158114</c:v>
                </c:pt>
                <c:pt idx="328917">
                  <c:v>158114</c:v>
                </c:pt>
                <c:pt idx="328918">
                  <c:v>158114</c:v>
                </c:pt>
                <c:pt idx="328919">
                  <c:v>158114</c:v>
                </c:pt>
                <c:pt idx="328920">
                  <c:v>158114</c:v>
                </c:pt>
                <c:pt idx="328921">
                  <c:v>158114</c:v>
                </c:pt>
                <c:pt idx="328922">
                  <c:v>158114</c:v>
                </c:pt>
                <c:pt idx="328923">
                  <c:v>158114</c:v>
                </c:pt>
                <c:pt idx="328924">
                  <c:v>158114</c:v>
                </c:pt>
                <c:pt idx="328925">
                  <c:v>158114</c:v>
                </c:pt>
                <c:pt idx="328926">
                  <c:v>158114</c:v>
                </c:pt>
                <c:pt idx="328927">
                  <c:v>158114</c:v>
                </c:pt>
                <c:pt idx="328928">
                  <c:v>158114</c:v>
                </c:pt>
                <c:pt idx="328929">
                  <c:v>158114</c:v>
                </c:pt>
                <c:pt idx="328930">
                  <c:v>158114</c:v>
                </c:pt>
                <c:pt idx="328931">
                  <c:v>158114</c:v>
                </c:pt>
                <c:pt idx="328932">
                  <c:v>158114</c:v>
                </c:pt>
                <c:pt idx="328933">
                  <c:v>158114</c:v>
                </c:pt>
                <c:pt idx="328934">
                  <c:v>158114</c:v>
                </c:pt>
                <c:pt idx="328935">
                  <c:v>158114</c:v>
                </c:pt>
                <c:pt idx="328936">
                  <c:v>158114</c:v>
                </c:pt>
                <c:pt idx="328937">
                  <c:v>158114</c:v>
                </c:pt>
                <c:pt idx="328938">
                  <c:v>158114</c:v>
                </c:pt>
                <c:pt idx="328939">
                  <c:v>158114</c:v>
                </c:pt>
                <c:pt idx="328940">
                  <c:v>158114</c:v>
                </c:pt>
                <c:pt idx="328941">
                  <c:v>158114</c:v>
                </c:pt>
                <c:pt idx="328942">
                  <c:v>158114</c:v>
                </c:pt>
                <c:pt idx="328943">
                  <c:v>158114</c:v>
                </c:pt>
                <c:pt idx="328944">
                  <c:v>158114</c:v>
                </c:pt>
                <c:pt idx="328945">
                  <c:v>158114</c:v>
                </c:pt>
                <c:pt idx="328946">
                  <c:v>158114</c:v>
                </c:pt>
                <c:pt idx="328947">
                  <c:v>158114</c:v>
                </c:pt>
                <c:pt idx="328948">
                  <c:v>158114</c:v>
                </c:pt>
                <c:pt idx="328949">
                  <c:v>158114</c:v>
                </c:pt>
                <c:pt idx="328950">
                  <c:v>158114</c:v>
                </c:pt>
                <c:pt idx="328951">
                  <c:v>158114</c:v>
                </c:pt>
                <c:pt idx="328952">
                  <c:v>158114</c:v>
                </c:pt>
                <c:pt idx="328953">
                  <c:v>158114</c:v>
                </c:pt>
                <c:pt idx="328954">
                  <c:v>158114</c:v>
                </c:pt>
                <c:pt idx="328955">
                  <c:v>158114</c:v>
                </c:pt>
                <c:pt idx="328956">
                  <c:v>158114</c:v>
                </c:pt>
                <c:pt idx="328957">
                  <c:v>158114</c:v>
                </c:pt>
                <c:pt idx="328958">
                  <c:v>158114</c:v>
                </c:pt>
                <c:pt idx="328959">
                  <c:v>158114</c:v>
                </c:pt>
                <c:pt idx="328960">
                  <c:v>158114</c:v>
                </c:pt>
                <c:pt idx="328961">
                  <c:v>158114</c:v>
                </c:pt>
                <c:pt idx="328962">
                  <c:v>158114</c:v>
                </c:pt>
                <c:pt idx="328963">
                  <c:v>158114</c:v>
                </c:pt>
                <c:pt idx="328964">
                  <c:v>158114</c:v>
                </c:pt>
                <c:pt idx="328965">
                  <c:v>158114</c:v>
                </c:pt>
                <c:pt idx="328966">
                  <c:v>158114</c:v>
                </c:pt>
                <c:pt idx="328967">
                  <c:v>158114</c:v>
                </c:pt>
                <c:pt idx="328968">
                  <c:v>158114</c:v>
                </c:pt>
                <c:pt idx="328969">
                  <c:v>158114</c:v>
                </c:pt>
                <c:pt idx="328970">
                  <c:v>158114</c:v>
                </c:pt>
                <c:pt idx="328971">
                  <c:v>158114</c:v>
                </c:pt>
                <c:pt idx="328972">
                  <c:v>158114</c:v>
                </c:pt>
                <c:pt idx="328973">
                  <c:v>158114</c:v>
                </c:pt>
                <c:pt idx="328974">
                  <c:v>158114</c:v>
                </c:pt>
                <c:pt idx="328975">
                  <c:v>158114</c:v>
                </c:pt>
                <c:pt idx="328976">
                  <c:v>158114</c:v>
                </c:pt>
                <c:pt idx="328977">
                  <c:v>158114</c:v>
                </c:pt>
                <c:pt idx="328978">
                  <c:v>158114</c:v>
                </c:pt>
                <c:pt idx="328979">
                  <c:v>158114</c:v>
                </c:pt>
                <c:pt idx="328980">
                  <c:v>158114</c:v>
                </c:pt>
                <c:pt idx="328981">
                  <c:v>158114</c:v>
                </c:pt>
                <c:pt idx="328982">
                  <c:v>158114</c:v>
                </c:pt>
                <c:pt idx="328983">
                  <c:v>158114</c:v>
                </c:pt>
                <c:pt idx="328984">
                  <c:v>158114</c:v>
                </c:pt>
                <c:pt idx="328985">
                  <c:v>158114</c:v>
                </c:pt>
                <c:pt idx="328986">
                  <c:v>158114</c:v>
                </c:pt>
                <c:pt idx="328987">
                  <c:v>158114</c:v>
                </c:pt>
                <c:pt idx="328988">
                  <c:v>158114</c:v>
                </c:pt>
                <c:pt idx="328989">
                  <c:v>158114</c:v>
                </c:pt>
                <c:pt idx="328990">
                  <c:v>158114</c:v>
                </c:pt>
                <c:pt idx="328991">
                  <c:v>158114</c:v>
                </c:pt>
                <c:pt idx="328992">
                  <c:v>158114</c:v>
                </c:pt>
                <c:pt idx="328993">
                  <c:v>158114</c:v>
                </c:pt>
                <c:pt idx="328994">
                  <c:v>158114</c:v>
                </c:pt>
                <c:pt idx="328995">
                  <c:v>158114</c:v>
                </c:pt>
                <c:pt idx="328996">
                  <c:v>158114</c:v>
                </c:pt>
                <c:pt idx="328997">
                  <c:v>158114</c:v>
                </c:pt>
                <c:pt idx="328998">
                  <c:v>158114</c:v>
                </c:pt>
                <c:pt idx="328999">
                  <c:v>158114</c:v>
                </c:pt>
                <c:pt idx="329000">
                  <c:v>158114</c:v>
                </c:pt>
                <c:pt idx="329001">
                  <c:v>158114</c:v>
                </c:pt>
                <c:pt idx="329002">
                  <c:v>158114</c:v>
                </c:pt>
                <c:pt idx="329003">
                  <c:v>158114</c:v>
                </c:pt>
                <c:pt idx="329004">
                  <c:v>158114</c:v>
                </c:pt>
                <c:pt idx="329005">
                  <c:v>158114</c:v>
                </c:pt>
                <c:pt idx="329006">
                  <c:v>158114</c:v>
                </c:pt>
                <c:pt idx="329007">
                  <c:v>158114</c:v>
                </c:pt>
                <c:pt idx="329008">
                  <c:v>158114</c:v>
                </c:pt>
                <c:pt idx="329009">
                  <c:v>158114</c:v>
                </c:pt>
                <c:pt idx="329010">
                  <c:v>158114</c:v>
                </c:pt>
                <c:pt idx="329011">
                  <c:v>158114</c:v>
                </c:pt>
                <c:pt idx="329012">
                  <c:v>158114</c:v>
                </c:pt>
                <c:pt idx="329013">
                  <c:v>158114</c:v>
                </c:pt>
                <c:pt idx="329014">
                  <c:v>158114</c:v>
                </c:pt>
                <c:pt idx="329015">
                  <c:v>158114</c:v>
                </c:pt>
                <c:pt idx="329016">
                  <c:v>158114</c:v>
                </c:pt>
                <c:pt idx="329017">
                  <c:v>158114</c:v>
                </c:pt>
                <c:pt idx="329018">
                  <c:v>158114</c:v>
                </c:pt>
                <c:pt idx="329019">
                  <c:v>158114</c:v>
                </c:pt>
                <c:pt idx="329020">
                  <c:v>158114</c:v>
                </c:pt>
                <c:pt idx="329021">
                  <c:v>158114</c:v>
                </c:pt>
                <c:pt idx="329022">
                  <c:v>158114</c:v>
                </c:pt>
                <c:pt idx="329023">
                  <c:v>158114</c:v>
                </c:pt>
                <c:pt idx="329024">
                  <c:v>158114</c:v>
                </c:pt>
                <c:pt idx="329025">
                  <c:v>158114</c:v>
                </c:pt>
                <c:pt idx="329026">
                  <c:v>158114</c:v>
                </c:pt>
                <c:pt idx="329027">
                  <c:v>158114</c:v>
                </c:pt>
                <c:pt idx="329028">
                  <c:v>158114</c:v>
                </c:pt>
                <c:pt idx="329029">
                  <c:v>158114</c:v>
                </c:pt>
                <c:pt idx="329030">
                  <c:v>158114</c:v>
                </c:pt>
                <c:pt idx="329031">
                  <c:v>158114</c:v>
                </c:pt>
                <c:pt idx="329032">
                  <c:v>158114</c:v>
                </c:pt>
                <c:pt idx="329033">
                  <c:v>158114</c:v>
                </c:pt>
                <c:pt idx="329034">
                  <c:v>158114</c:v>
                </c:pt>
                <c:pt idx="329035">
                  <c:v>158114</c:v>
                </c:pt>
                <c:pt idx="329036">
                  <c:v>158114</c:v>
                </c:pt>
                <c:pt idx="329037">
                  <c:v>158114</c:v>
                </c:pt>
                <c:pt idx="329038">
                  <c:v>158114</c:v>
                </c:pt>
                <c:pt idx="329039">
                  <c:v>158114</c:v>
                </c:pt>
                <c:pt idx="329040">
                  <c:v>158114</c:v>
                </c:pt>
                <c:pt idx="329041">
                  <c:v>158114</c:v>
                </c:pt>
                <c:pt idx="329042">
                  <c:v>158114</c:v>
                </c:pt>
                <c:pt idx="329043">
                  <c:v>158114</c:v>
                </c:pt>
                <c:pt idx="329044">
                  <c:v>158114</c:v>
                </c:pt>
                <c:pt idx="329045">
                  <c:v>158114</c:v>
                </c:pt>
                <c:pt idx="329046">
                  <c:v>158114</c:v>
                </c:pt>
                <c:pt idx="329047">
                  <c:v>158114</c:v>
                </c:pt>
                <c:pt idx="329048">
                  <c:v>158114</c:v>
                </c:pt>
                <c:pt idx="329049">
                  <c:v>158114</c:v>
                </c:pt>
                <c:pt idx="329050">
                  <c:v>158114</c:v>
                </c:pt>
                <c:pt idx="329051">
                  <c:v>158114</c:v>
                </c:pt>
                <c:pt idx="329052">
                  <c:v>158114</c:v>
                </c:pt>
                <c:pt idx="329053">
                  <c:v>158114</c:v>
                </c:pt>
                <c:pt idx="329054">
                  <c:v>158114</c:v>
                </c:pt>
                <c:pt idx="329055">
                  <c:v>158114</c:v>
                </c:pt>
                <c:pt idx="329056">
                  <c:v>158114</c:v>
                </c:pt>
                <c:pt idx="329057">
                  <c:v>158114</c:v>
                </c:pt>
                <c:pt idx="329058">
                  <c:v>158114</c:v>
                </c:pt>
                <c:pt idx="329059">
                  <c:v>158114</c:v>
                </c:pt>
                <c:pt idx="329060">
                  <c:v>158114</c:v>
                </c:pt>
                <c:pt idx="329061">
                  <c:v>158114</c:v>
                </c:pt>
                <c:pt idx="329062">
                  <c:v>158114</c:v>
                </c:pt>
                <c:pt idx="329063">
                  <c:v>158114</c:v>
                </c:pt>
                <c:pt idx="329064">
                  <c:v>158114</c:v>
                </c:pt>
                <c:pt idx="329065">
                  <c:v>158114</c:v>
                </c:pt>
                <c:pt idx="329066">
                  <c:v>158114</c:v>
                </c:pt>
                <c:pt idx="329067">
                  <c:v>158114</c:v>
                </c:pt>
                <c:pt idx="329068">
                  <c:v>158114</c:v>
                </c:pt>
                <c:pt idx="329069">
                  <c:v>158114</c:v>
                </c:pt>
                <c:pt idx="329070">
                  <c:v>158114</c:v>
                </c:pt>
                <c:pt idx="329071">
                  <c:v>158114</c:v>
                </c:pt>
                <c:pt idx="329072">
                  <c:v>158114</c:v>
                </c:pt>
                <c:pt idx="329073">
                  <c:v>158114</c:v>
                </c:pt>
                <c:pt idx="329074">
                  <c:v>158114</c:v>
                </c:pt>
                <c:pt idx="329075">
                  <c:v>158114</c:v>
                </c:pt>
                <c:pt idx="329076">
                  <c:v>158114</c:v>
                </c:pt>
                <c:pt idx="329077">
                  <c:v>158114</c:v>
                </c:pt>
                <c:pt idx="329078">
                  <c:v>158114</c:v>
                </c:pt>
                <c:pt idx="329079">
                  <c:v>158114</c:v>
                </c:pt>
                <c:pt idx="329080">
                  <c:v>158114</c:v>
                </c:pt>
                <c:pt idx="329081">
                  <c:v>158114</c:v>
                </c:pt>
                <c:pt idx="329082">
                  <c:v>158114</c:v>
                </c:pt>
                <c:pt idx="329083">
                  <c:v>158114</c:v>
                </c:pt>
                <c:pt idx="329084">
                  <c:v>158114</c:v>
                </c:pt>
                <c:pt idx="329085">
                  <c:v>158114</c:v>
                </c:pt>
                <c:pt idx="329086">
                  <c:v>158114</c:v>
                </c:pt>
                <c:pt idx="329087">
                  <c:v>158114</c:v>
                </c:pt>
                <c:pt idx="329088">
                  <c:v>158114</c:v>
                </c:pt>
                <c:pt idx="329089">
                  <c:v>158114</c:v>
                </c:pt>
                <c:pt idx="329090">
                  <c:v>158114</c:v>
                </c:pt>
                <c:pt idx="329091">
                  <c:v>158114</c:v>
                </c:pt>
                <c:pt idx="329092">
                  <c:v>158114</c:v>
                </c:pt>
                <c:pt idx="329093">
                  <c:v>158114</c:v>
                </c:pt>
                <c:pt idx="329094">
                  <c:v>158114</c:v>
                </c:pt>
                <c:pt idx="329095">
                  <c:v>158114</c:v>
                </c:pt>
                <c:pt idx="329096">
                  <c:v>158114</c:v>
                </c:pt>
                <c:pt idx="329097">
                  <c:v>158114</c:v>
                </c:pt>
                <c:pt idx="329098">
                  <c:v>158114</c:v>
                </c:pt>
                <c:pt idx="329099">
                  <c:v>158114</c:v>
                </c:pt>
                <c:pt idx="329100">
                  <c:v>158114</c:v>
                </c:pt>
                <c:pt idx="329101">
                  <c:v>158114</c:v>
                </c:pt>
                <c:pt idx="329102">
                  <c:v>158114</c:v>
                </c:pt>
                <c:pt idx="329103">
                  <c:v>158114</c:v>
                </c:pt>
                <c:pt idx="329104">
                  <c:v>158114</c:v>
                </c:pt>
                <c:pt idx="329105">
                  <c:v>158114</c:v>
                </c:pt>
                <c:pt idx="329106">
                  <c:v>158114</c:v>
                </c:pt>
                <c:pt idx="329107">
                  <c:v>158114</c:v>
                </c:pt>
                <c:pt idx="329108">
                  <c:v>158114</c:v>
                </c:pt>
                <c:pt idx="329109">
                  <c:v>158114</c:v>
                </c:pt>
                <c:pt idx="329110">
                  <c:v>158114</c:v>
                </c:pt>
                <c:pt idx="329111">
                  <c:v>158114</c:v>
                </c:pt>
                <c:pt idx="329112">
                  <c:v>158114</c:v>
                </c:pt>
                <c:pt idx="329113">
                  <c:v>158114</c:v>
                </c:pt>
                <c:pt idx="329114">
                  <c:v>158114</c:v>
                </c:pt>
                <c:pt idx="329115">
                  <c:v>158114</c:v>
                </c:pt>
                <c:pt idx="329116">
                  <c:v>158114</c:v>
                </c:pt>
                <c:pt idx="329117">
                  <c:v>158114</c:v>
                </c:pt>
                <c:pt idx="329118">
                  <c:v>158114</c:v>
                </c:pt>
                <c:pt idx="329119">
                  <c:v>158114</c:v>
                </c:pt>
                <c:pt idx="329120">
                  <c:v>158114</c:v>
                </c:pt>
                <c:pt idx="329121">
                  <c:v>158114</c:v>
                </c:pt>
                <c:pt idx="329122">
                  <c:v>158114</c:v>
                </c:pt>
                <c:pt idx="329123">
                  <c:v>158114</c:v>
                </c:pt>
                <c:pt idx="329124">
                  <c:v>158114</c:v>
                </c:pt>
                <c:pt idx="329125">
                  <c:v>158114</c:v>
                </c:pt>
                <c:pt idx="329126">
                  <c:v>158114</c:v>
                </c:pt>
                <c:pt idx="329127">
                  <c:v>158114</c:v>
                </c:pt>
                <c:pt idx="329128">
                  <c:v>158114</c:v>
                </c:pt>
                <c:pt idx="329129">
                  <c:v>158114</c:v>
                </c:pt>
                <c:pt idx="329130">
                  <c:v>158114</c:v>
                </c:pt>
                <c:pt idx="329131">
                  <c:v>158114</c:v>
                </c:pt>
                <c:pt idx="329132">
                  <c:v>158114</c:v>
                </c:pt>
                <c:pt idx="329133">
                  <c:v>158114</c:v>
                </c:pt>
                <c:pt idx="329134">
                  <c:v>158114</c:v>
                </c:pt>
                <c:pt idx="329135">
                  <c:v>158114</c:v>
                </c:pt>
                <c:pt idx="329136">
                  <c:v>158114</c:v>
                </c:pt>
                <c:pt idx="329137">
                  <c:v>158114</c:v>
                </c:pt>
                <c:pt idx="329138">
                  <c:v>158114</c:v>
                </c:pt>
                <c:pt idx="329139">
                  <c:v>158114</c:v>
                </c:pt>
                <c:pt idx="329140">
                  <c:v>158114</c:v>
                </c:pt>
                <c:pt idx="329141">
                  <c:v>158114</c:v>
                </c:pt>
                <c:pt idx="329142">
                  <c:v>158114</c:v>
                </c:pt>
                <c:pt idx="329143">
                  <c:v>158114</c:v>
                </c:pt>
                <c:pt idx="329144">
                  <c:v>158114</c:v>
                </c:pt>
                <c:pt idx="329145">
                  <c:v>158114</c:v>
                </c:pt>
                <c:pt idx="329146">
                  <c:v>158114</c:v>
                </c:pt>
                <c:pt idx="329147">
                  <c:v>158114</c:v>
                </c:pt>
                <c:pt idx="329148">
                  <c:v>158114</c:v>
                </c:pt>
                <c:pt idx="329149">
                  <c:v>158114</c:v>
                </c:pt>
                <c:pt idx="329150">
                  <c:v>158114</c:v>
                </c:pt>
                <c:pt idx="329151">
                  <c:v>158114</c:v>
                </c:pt>
                <c:pt idx="329152">
                  <c:v>158114</c:v>
                </c:pt>
                <c:pt idx="329153">
                  <c:v>158114</c:v>
                </c:pt>
                <c:pt idx="329154">
                  <c:v>158114</c:v>
                </c:pt>
                <c:pt idx="329155">
                  <c:v>158114</c:v>
                </c:pt>
                <c:pt idx="329156">
                  <c:v>158114</c:v>
                </c:pt>
                <c:pt idx="329157">
                  <c:v>158114</c:v>
                </c:pt>
                <c:pt idx="329158">
                  <c:v>158114</c:v>
                </c:pt>
                <c:pt idx="329159">
                  <c:v>158114</c:v>
                </c:pt>
                <c:pt idx="329160">
                  <c:v>158114</c:v>
                </c:pt>
                <c:pt idx="329161">
                  <c:v>158114</c:v>
                </c:pt>
                <c:pt idx="329162">
                  <c:v>158114</c:v>
                </c:pt>
                <c:pt idx="329163">
                  <c:v>158114</c:v>
                </c:pt>
                <c:pt idx="329164">
                  <c:v>158114</c:v>
                </c:pt>
                <c:pt idx="329165">
                  <c:v>158114</c:v>
                </c:pt>
                <c:pt idx="329166">
                  <c:v>158114</c:v>
                </c:pt>
                <c:pt idx="329167">
                  <c:v>158114</c:v>
                </c:pt>
                <c:pt idx="329168">
                  <c:v>158114</c:v>
                </c:pt>
                <c:pt idx="329169">
                  <c:v>158114</c:v>
                </c:pt>
                <c:pt idx="329170">
                  <c:v>158114</c:v>
                </c:pt>
                <c:pt idx="329171">
                  <c:v>158114</c:v>
                </c:pt>
                <c:pt idx="329172">
                  <c:v>158114</c:v>
                </c:pt>
                <c:pt idx="329173">
                  <c:v>158114</c:v>
                </c:pt>
                <c:pt idx="329174">
                  <c:v>158114</c:v>
                </c:pt>
                <c:pt idx="329175">
                  <c:v>158114</c:v>
                </c:pt>
                <c:pt idx="329176">
                  <c:v>158114</c:v>
                </c:pt>
                <c:pt idx="329177">
                  <c:v>158114</c:v>
                </c:pt>
                <c:pt idx="329178">
                  <c:v>158114</c:v>
                </c:pt>
                <c:pt idx="329179">
                  <c:v>158114</c:v>
                </c:pt>
                <c:pt idx="329180">
                  <c:v>158114</c:v>
                </c:pt>
                <c:pt idx="329181">
                  <c:v>158114</c:v>
                </c:pt>
                <c:pt idx="329182">
                  <c:v>158114</c:v>
                </c:pt>
                <c:pt idx="329183">
                  <c:v>158114</c:v>
                </c:pt>
                <c:pt idx="329184">
                  <c:v>158114</c:v>
                </c:pt>
                <c:pt idx="329185">
                  <c:v>158114</c:v>
                </c:pt>
                <c:pt idx="329186">
                  <c:v>158114</c:v>
                </c:pt>
                <c:pt idx="329187">
                  <c:v>158114</c:v>
                </c:pt>
                <c:pt idx="329188">
                  <c:v>158114</c:v>
                </c:pt>
                <c:pt idx="329189">
                  <c:v>158114</c:v>
                </c:pt>
                <c:pt idx="329190">
                  <c:v>158114</c:v>
                </c:pt>
                <c:pt idx="329191">
                  <c:v>158114</c:v>
                </c:pt>
                <c:pt idx="329192">
                  <c:v>158114</c:v>
                </c:pt>
                <c:pt idx="329193">
                  <c:v>158114</c:v>
                </c:pt>
                <c:pt idx="329194">
                  <c:v>158114</c:v>
                </c:pt>
                <c:pt idx="329195">
                  <c:v>158114</c:v>
                </c:pt>
                <c:pt idx="329196">
                  <c:v>158114</c:v>
                </c:pt>
                <c:pt idx="329197">
                  <c:v>158114</c:v>
                </c:pt>
                <c:pt idx="329198">
                  <c:v>158114</c:v>
                </c:pt>
                <c:pt idx="329199">
                  <c:v>158114</c:v>
                </c:pt>
                <c:pt idx="329200">
                  <c:v>158114</c:v>
                </c:pt>
                <c:pt idx="329201">
                  <c:v>158114</c:v>
                </c:pt>
                <c:pt idx="329202">
                  <c:v>158114</c:v>
                </c:pt>
                <c:pt idx="329203">
                  <c:v>158114</c:v>
                </c:pt>
                <c:pt idx="329204">
                  <c:v>158114</c:v>
                </c:pt>
                <c:pt idx="329205">
                  <c:v>158114</c:v>
                </c:pt>
                <c:pt idx="329206">
                  <c:v>158114</c:v>
                </c:pt>
                <c:pt idx="329207">
                  <c:v>158114</c:v>
                </c:pt>
                <c:pt idx="329208">
                  <c:v>158114</c:v>
                </c:pt>
                <c:pt idx="329209">
                  <c:v>158114</c:v>
                </c:pt>
                <c:pt idx="329210">
                  <c:v>158114</c:v>
                </c:pt>
                <c:pt idx="329211">
                  <c:v>158114</c:v>
                </c:pt>
                <c:pt idx="329212">
                  <c:v>158114</c:v>
                </c:pt>
                <c:pt idx="329213">
                  <c:v>158114</c:v>
                </c:pt>
                <c:pt idx="329214">
                  <c:v>158114</c:v>
                </c:pt>
                <c:pt idx="329215">
                  <c:v>158114</c:v>
                </c:pt>
                <c:pt idx="329216">
                  <c:v>158114</c:v>
                </c:pt>
                <c:pt idx="329217">
                  <c:v>158114</c:v>
                </c:pt>
                <c:pt idx="329218">
                  <c:v>158114</c:v>
                </c:pt>
                <c:pt idx="329219">
                  <c:v>158114</c:v>
                </c:pt>
                <c:pt idx="329220">
                  <c:v>158114</c:v>
                </c:pt>
                <c:pt idx="329221">
                  <c:v>158114</c:v>
                </c:pt>
                <c:pt idx="329222">
                  <c:v>158114</c:v>
                </c:pt>
                <c:pt idx="329223">
                  <c:v>158114</c:v>
                </c:pt>
                <c:pt idx="329224">
                  <c:v>158114</c:v>
                </c:pt>
                <c:pt idx="329225">
                  <c:v>158114</c:v>
                </c:pt>
                <c:pt idx="329226">
                  <c:v>158114</c:v>
                </c:pt>
                <c:pt idx="329227">
                  <c:v>158114</c:v>
                </c:pt>
                <c:pt idx="329228">
                  <c:v>158114</c:v>
                </c:pt>
                <c:pt idx="329229">
                  <c:v>158114</c:v>
                </c:pt>
                <c:pt idx="329230">
                  <c:v>158114</c:v>
                </c:pt>
                <c:pt idx="329231">
                  <c:v>158114</c:v>
                </c:pt>
                <c:pt idx="329232">
                  <c:v>158114</c:v>
                </c:pt>
                <c:pt idx="329233">
                  <c:v>158114</c:v>
                </c:pt>
                <c:pt idx="329234">
                  <c:v>158114</c:v>
                </c:pt>
                <c:pt idx="329235">
                  <c:v>158114</c:v>
                </c:pt>
                <c:pt idx="329236">
                  <c:v>158114</c:v>
                </c:pt>
                <c:pt idx="329237">
                  <c:v>158114</c:v>
                </c:pt>
                <c:pt idx="329238">
                  <c:v>158114</c:v>
                </c:pt>
                <c:pt idx="329239">
                  <c:v>158114</c:v>
                </c:pt>
                <c:pt idx="329240">
                  <c:v>158114</c:v>
                </c:pt>
                <c:pt idx="329241">
                  <c:v>158114</c:v>
                </c:pt>
                <c:pt idx="329242">
                  <c:v>158114</c:v>
                </c:pt>
                <c:pt idx="329243">
                  <c:v>158114</c:v>
                </c:pt>
                <c:pt idx="329244">
                  <c:v>158114</c:v>
                </c:pt>
                <c:pt idx="329245">
                  <c:v>158114</c:v>
                </c:pt>
                <c:pt idx="329246">
                  <c:v>158114</c:v>
                </c:pt>
                <c:pt idx="329247">
                  <c:v>158114</c:v>
                </c:pt>
                <c:pt idx="329248">
                  <c:v>158114</c:v>
                </c:pt>
                <c:pt idx="329249">
                  <c:v>158114</c:v>
                </c:pt>
                <c:pt idx="329250">
                  <c:v>158114</c:v>
                </c:pt>
                <c:pt idx="329251">
                  <c:v>158114</c:v>
                </c:pt>
                <c:pt idx="329252">
                  <c:v>158114</c:v>
                </c:pt>
                <c:pt idx="329253">
                  <c:v>158114</c:v>
                </c:pt>
                <c:pt idx="329254">
                  <c:v>158114</c:v>
                </c:pt>
                <c:pt idx="329255">
                  <c:v>158114</c:v>
                </c:pt>
                <c:pt idx="329256">
                  <c:v>158114</c:v>
                </c:pt>
                <c:pt idx="329257">
                  <c:v>158114</c:v>
                </c:pt>
                <c:pt idx="329258">
                  <c:v>158114</c:v>
                </c:pt>
                <c:pt idx="329259">
                  <c:v>158114</c:v>
                </c:pt>
                <c:pt idx="329260">
                  <c:v>158114</c:v>
                </c:pt>
                <c:pt idx="329261">
                  <c:v>158114</c:v>
                </c:pt>
                <c:pt idx="329262">
                  <c:v>158114</c:v>
                </c:pt>
                <c:pt idx="329263">
                  <c:v>158114</c:v>
                </c:pt>
                <c:pt idx="329264">
                  <c:v>158114</c:v>
                </c:pt>
                <c:pt idx="329265">
                  <c:v>158114</c:v>
                </c:pt>
                <c:pt idx="329266">
                  <c:v>158114</c:v>
                </c:pt>
                <c:pt idx="329267">
                  <c:v>158114</c:v>
                </c:pt>
                <c:pt idx="329268">
                  <c:v>158114</c:v>
                </c:pt>
                <c:pt idx="329269">
                  <c:v>158114</c:v>
                </c:pt>
                <c:pt idx="329270">
                  <c:v>158114</c:v>
                </c:pt>
                <c:pt idx="329271">
                  <c:v>158114</c:v>
                </c:pt>
                <c:pt idx="329272">
                  <c:v>158114</c:v>
                </c:pt>
                <c:pt idx="329273">
                  <c:v>158114</c:v>
                </c:pt>
                <c:pt idx="329274">
                  <c:v>158114</c:v>
                </c:pt>
                <c:pt idx="329275">
                  <c:v>158114</c:v>
                </c:pt>
                <c:pt idx="329276">
                  <c:v>158114</c:v>
                </c:pt>
                <c:pt idx="329277">
                  <c:v>158114</c:v>
                </c:pt>
                <c:pt idx="329278">
                  <c:v>158114</c:v>
                </c:pt>
                <c:pt idx="329279">
                  <c:v>158114</c:v>
                </c:pt>
                <c:pt idx="329280">
                  <c:v>158114</c:v>
                </c:pt>
                <c:pt idx="329281">
                  <c:v>158114</c:v>
                </c:pt>
                <c:pt idx="329282">
                  <c:v>158114</c:v>
                </c:pt>
                <c:pt idx="329283">
                  <c:v>158114</c:v>
                </c:pt>
                <c:pt idx="329284">
                  <c:v>158114</c:v>
                </c:pt>
                <c:pt idx="329285">
                  <c:v>158114</c:v>
                </c:pt>
                <c:pt idx="329286">
                  <c:v>158114</c:v>
                </c:pt>
                <c:pt idx="329287">
                  <c:v>158114</c:v>
                </c:pt>
                <c:pt idx="329288">
                  <c:v>158114</c:v>
                </c:pt>
                <c:pt idx="329289">
                  <c:v>158114</c:v>
                </c:pt>
                <c:pt idx="329290">
                  <c:v>158114</c:v>
                </c:pt>
                <c:pt idx="329291">
                  <c:v>158114</c:v>
                </c:pt>
                <c:pt idx="329292">
                  <c:v>158114</c:v>
                </c:pt>
                <c:pt idx="329293">
                  <c:v>158114</c:v>
                </c:pt>
                <c:pt idx="329294">
                  <c:v>158114</c:v>
                </c:pt>
                <c:pt idx="329295">
                  <c:v>158114</c:v>
                </c:pt>
                <c:pt idx="329296">
                  <c:v>158114</c:v>
                </c:pt>
                <c:pt idx="329297">
                  <c:v>158114</c:v>
                </c:pt>
                <c:pt idx="329298">
                  <c:v>158114</c:v>
                </c:pt>
                <c:pt idx="329299">
                  <c:v>158114</c:v>
                </c:pt>
                <c:pt idx="329300">
                  <c:v>158114</c:v>
                </c:pt>
                <c:pt idx="329301">
                  <c:v>158114</c:v>
                </c:pt>
                <c:pt idx="329302">
                  <c:v>158114</c:v>
                </c:pt>
                <c:pt idx="329303">
                  <c:v>158114</c:v>
                </c:pt>
                <c:pt idx="329304">
                  <c:v>158114</c:v>
                </c:pt>
                <c:pt idx="329305">
                  <c:v>158114</c:v>
                </c:pt>
                <c:pt idx="329306">
                  <c:v>158114</c:v>
                </c:pt>
                <c:pt idx="329307">
                  <c:v>158114</c:v>
                </c:pt>
                <c:pt idx="329308">
                  <c:v>158114</c:v>
                </c:pt>
                <c:pt idx="329309">
                  <c:v>158114</c:v>
                </c:pt>
                <c:pt idx="329310">
                  <c:v>158114</c:v>
                </c:pt>
                <c:pt idx="329311">
                  <c:v>158114</c:v>
                </c:pt>
                <c:pt idx="329312">
                  <c:v>158114</c:v>
                </c:pt>
                <c:pt idx="329313">
                  <c:v>158114</c:v>
                </c:pt>
                <c:pt idx="329314">
                  <c:v>158114</c:v>
                </c:pt>
                <c:pt idx="329315">
                  <c:v>158114</c:v>
                </c:pt>
                <c:pt idx="329316">
                  <c:v>158114</c:v>
                </c:pt>
                <c:pt idx="329317">
                  <c:v>158114</c:v>
                </c:pt>
                <c:pt idx="329318">
                  <c:v>158114</c:v>
                </c:pt>
                <c:pt idx="329319">
                  <c:v>158114</c:v>
                </c:pt>
                <c:pt idx="329320">
                  <c:v>158114</c:v>
                </c:pt>
                <c:pt idx="329321">
                  <c:v>158114</c:v>
                </c:pt>
                <c:pt idx="329322">
                  <c:v>158114</c:v>
                </c:pt>
                <c:pt idx="329323">
                  <c:v>158114</c:v>
                </c:pt>
                <c:pt idx="329324">
                  <c:v>158114</c:v>
                </c:pt>
                <c:pt idx="329325">
                  <c:v>158114</c:v>
                </c:pt>
                <c:pt idx="329326">
                  <c:v>158114</c:v>
                </c:pt>
                <c:pt idx="329327">
                  <c:v>158114</c:v>
                </c:pt>
                <c:pt idx="329328">
                  <c:v>158114</c:v>
                </c:pt>
                <c:pt idx="329329">
                  <c:v>158114</c:v>
                </c:pt>
                <c:pt idx="329330">
                  <c:v>158114</c:v>
                </c:pt>
                <c:pt idx="329331">
                  <c:v>158114</c:v>
                </c:pt>
                <c:pt idx="329332">
                  <c:v>158114</c:v>
                </c:pt>
                <c:pt idx="329333">
                  <c:v>158114</c:v>
                </c:pt>
                <c:pt idx="329334">
                  <c:v>158114</c:v>
                </c:pt>
                <c:pt idx="329335">
                  <c:v>158114</c:v>
                </c:pt>
                <c:pt idx="329336">
                  <c:v>158114</c:v>
                </c:pt>
                <c:pt idx="329337">
                  <c:v>158114</c:v>
                </c:pt>
                <c:pt idx="329338">
                  <c:v>158114</c:v>
                </c:pt>
                <c:pt idx="329339">
                  <c:v>158114</c:v>
                </c:pt>
                <c:pt idx="329340">
                  <c:v>158114</c:v>
                </c:pt>
                <c:pt idx="329341">
                  <c:v>158114</c:v>
                </c:pt>
                <c:pt idx="329342">
                  <c:v>158114</c:v>
                </c:pt>
                <c:pt idx="329343">
                  <c:v>158114</c:v>
                </c:pt>
                <c:pt idx="329344">
                  <c:v>158114</c:v>
                </c:pt>
                <c:pt idx="329345">
                  <c:v>158114</c:v>
                </c:pt>
                <c:pt idx="329346">
                  <c:v>158114</c:v>
                </c:pt>
                <c:pt idx="329347">
                  <c:v>158114</c:v>
                </c:pt>
                <c:pt idx="329348">
                  <c:v>158114</c:v>
                </c:pt>
                <c:pt idx="329349">
                  <c:v>158114</c:v>
                </c:pt>
                <c:pt idx="329350">
                  <c:v>158114</c:v>
                </c:pt>
                <c:pt idx="329351">
                  <c:v>158114</c:v>
                </c:pt>
                <c:pt idx="329352">
                  <c:v>158114</c:v>
                </c:pt>
                <c:pt idx="329353">
                  <c:v>158114</c:v>
                </c:pt>
                <c:pt idx="329354">
                  <c:v>158114</c:v>
                </c:pt>
                <c:pt idx="329355">
                  <c:v>158114</c:v>
                </c:pt>
                <c:pt idx="329356">
                  <c:v>158114</c:v>
                </c:pt>
                <c:pt idx="329357">
                  <c:v>158114</c:v>
                </c:pt>
                <c:pt idx="329358">
                  <c:v>158114</c:v>
                </c:pt>
                <c:pt idx="329359">
                  <c:v>158114</c:v>
                </c:pt>
                <c:pt idx="329360">
                  <c:v>158114</c:v>
                </c:pt>
                <c:pt idx="329361">
                  <c:v>158114</c:v>
                </c:pt>
                <c:pt idx="329362">
                  <c:v>158114</c:v>
                </c:pt>
                <c:pt idx="329363">
                  <c:v>158114</c:v>
                </c:pt>
                <c:pt idx="329364">
                  <c:v>158114</c:v>
                </c:pt>
                <c:pt idx="329365">
                  <c:v>158114</c:v>
                </c:pt>
                <c:pt idx="329366">
                  <c:v>158114</c:v>
                </c:pt>
                <c:pt idx="329367">
                  <c:v>158114</c:v>
                </c:pt>
                <c:pt idx="329368">
                  <c:v>158114</c:v>
                </c:pt>
                <c:pt idx="329369">
                  <c:v>158114</c:v>
                </c:pt>
                <c:pt idx="329370">
                  <c:v>158114</c:v>
                </c:pt>
                <c:pt idx="329371">
                  <c:v>158114</c:v>
                </c:pt>
                <c:pt idx="329372">
                  <c:v>158114</c:v>
                </c:pt>
                <c:pt idx="329373">
                  <c:v>158114</c:v>
                </c:pt>
                <c:pt idx="329374">
                  <c:v>158114</c:v>
                </c:pt>
                <c:pt idx="329375">
                  <c:v>158114</c:v>
                </c:pt>
                <c:pt idx="329376">
                  <c:v>158114</c:v>
                </c:pt>
                <c:pt idx="329377">
                  <c:v>158114</c:v>
                </c:pt>
                <c:pt idx="329378">
                  <c:v>158114</c:v>
                </c:pt>
                <c:pt idx="329379">
                  <c:v>158114</c:v>
                </c:pt>
                <c:pt idx="329380">
                  <c:v>158114</c:v>
                </c:pt>
                <c:pt idx="329381">
                  <c:v>158114</c:v>
                </c:pt>
                <c:pt idx="329382">
                  <c:v>158114</c:v>
                </c:pt>
                <c:pt idx="329383">
                  <c:v>158114</c:v>
                </c:pt>
                <c:pt idx="329384">
                  <c:v>158114</c:v>
                </c:pt>
                <c:pt idx="329385">
                  <c:v>158114</c:v>
                </c:pt>
                <c:pt idx="329386">
                  <c:v>158114</c:v>
                </c:pt>
                <c:pt idx="329387">
                  <c:v>158114</c:v>
                </c:pt>
                <c:pt idx="329388">
                  <c:v>158114</c:v>
                </c:pt>
                <c:pt idx="329389">
                  <c:v>158114</c:v>
                </c:pt>
                <c:pt idx="329390">
                  <c:v>158114</c:v>
                </c:pt>
                <c:pt idx="329391">
                  <c:v>158114</c:v>
                </c:pt>
                <c:pt idx="329392">
                  <c:v>158114</c:v>
                </c:pt>
                <c:pt idx="329393">
                  <c:v>158114</c:v>
                </c:pt>
                <c:pt idx="329394">
                  <c:v>158114</c:v>
                </c:pt>
                <c:pt idx="329395">
                  <c:v>158114</c:v>
                </c:pt>
                <c:pt idx="329396">
                  <c:v>158114</c:v>
                </c:pt>
                <c:pt idx="329397">
                  <c:v>158114</c:v>
                </c:pt>
                <c:pt idx="329398">
                  <c:v>158114</c:v>
                </c:pt>
                <c:pt idx="329399">
                  <c:v>158114</c:v>
                </c:pt>
                <c:pt idx="329400">
                  <c:v>158114</c:v>
                </c:pt>
                <c:pt idx="329401">
                  <c:v>158114</c:v>
                </c:pt>
                <c:pt idx="329402">
                  <c:v>158114</c:v>
                </c:pt>
                <c:pt idx="329403">
                  <c:v>158114</c:v>
                </c:pt>
                <c:pt idx="329404">
                  <c:v>158114</c:v>
                </c:pt>
                <c:pt idx="329405">
                  <c:v>158114</c:v>
                </c:pt>
                <c:pt idx="329406">
                  <c:v>158114</c:v>
                </c:pt>
                <c:pt idx="329407">
                  <c:v>158114</c:v>
                </c:pt>
                <c:pt idx="329408">
                  <c:v>158114</c:v>
                </c:pt>
                <c:pt idx="329409">
                  <c:v>158114</c:v>
                </c:pt>
                <c:pt idx="329410">
                  <c:v>158114</c:v>
                </c:pt>
                <c:pt idx="329411">
                  <c:v>158114</c:v>
                </c:pt>
                <c:pt idx="329412">
                  <c:v>158114</c:v>
                </c:pt>
                <c:pt idx="329413">
                  <c:v>158114</c:v>
                </c:pt>
                <c:pt idx="329414">
                  <c:v>158114</c:v>
                </c:pt>
                <c:pt idx="329415">
                  <c:v>158114</c:v>
                </c:pt>
                <c:pt idx="329416">
                  <c:v>158114</c:v>
                </c:pt>
                <c:pt idx="329417">
                  <c:v>158114</c:v>
                </c:pt>
                <c:pt idx="329418">
                  <c:v>158114</c:v>
                </c:pt>
                <c:pt idx="329419">
                  <c:v>158114</c:v>
                </c:pt>
                <c:pt idx="329420">
                  <c:v>158114</c:v>
                </c:pt>
                <c:pt idx="329421">
                  <c:v>158114</c:v>
                </c:pt>
                <c:pt idx="329422">
                  <c:v>158114</c:v>
                </c:pt>
                <c:pt idx="329423">
                  <c:v>158114</c:v>
                </c:pt>
                <c:pt idx="329424">
                  <c:v>158114</c:v>
                </c:pt>
                <c:pt idx="329425">
                  <c:v>158114</c:v>
                </c:pt>
                <c:pt idx="329426">
                  <c:v>158114</c:v>
                </c:pt>
                <c:pt idx="329427">
                  <c:v>158114</c:v>
                </c:pt>
                <c:pt idx="329428">
                  <c:v>158114</c:v>
                </c:pt>
                <c:pt idx="329429">
                  <c:v>158114</c:v>
                </c:pt>
                <c:pt idx="329430">
                  <c:v>158114</c:v>
                </c:pt>
                <c:pt idx="329431">
                  <c:v>158114</c:v>
                </c:pt>
                <c:pt idx="329432">
                  <c:v>158114</c:v>
                </c:pt>
                <c:pt idx="329433">
                  <c:v>158114</c:v>
                </c:pt>
                <c:pt idx="329434">
                  <c:v>158114</c:v>
                </c:pt>
                <c:pt idx="329435">
                  <c:v>158114</c:v>
                </c:pt>
                <c:pt idx="329436">
                  <c:v>158114</c:v>
                </c:pt>
                <c:pt idx="329437">
                  <c:v>158114</c:v>
                </c:pt>
                <c:pt idx="329438">
                  <c:v>158114</c:v>
                </c:pt>
                <c:pt idx="329439">
                  <c:v>158114</c:v>
                </c:pt>
                <c:pt idx="329440">
                  <c:v>158114</c:v>
                </c:pt>
                <c:pt idx="329441">
                  <c:v>158114</c:v>
                </c:pt>
                <c:pt idx="329442">
                  <c:v>158114</c:v>
                </c:pt>
                <c:pt idx="329443">
                  <c:v>158114</c:v>
                </c:pt>
                <c:pt idx="329444">
                  <c:v>158114</c:v>
                </c:pt>
                <c:pt idx="329445">
                  <c:v>158114</c:v>
                </c:pt>
                <c:pt idx="329446">
                  <c:v>158114</c:v>
                </c:pt>
                <c:pt idx="329447">
                  <c:v>158114</c:v>
                </c:pt>
                <c:pt idx="329448">
                  <c:v>158114</c:v>
                </c:pt>
                <c:pt idx="329449">
                  <c:v>158114</c:v>
                </c:pt>
                <c:pt idx="329450">
                  <c:v>158114</c:v>
                </c:pt>
                <c:pt idx="329451">
                  <c:v>158114</c:v>
                </c:pt>
                <c:pt idx="329452">
                  <c:v>158114</c:v>
                </c:pt>
                <c:pt idx="329453">
                  <c:v>158114</c:v>
                </c:pt>
                <c:pt idx="329454">
                  <c:v>158114</c:v>
                </c:pt>
                <c:pt idx="329455">
                  <c:v>158114</c:v>
                </c:pt>
                <c:pt idx="329456">
                  <c:v>158114</c:v>
                </c:pt>
                <c:pt idx="329457">
                  <c:v>158114</c:v>
                </c:pt>
                <c:pt idx="329458">
                  <c:v>158114</c:v>
                </c:pt>
                <c:pt idx="329459">
                  <c:v>158114</c:v>
                </c:pt>
                <c:pt idx="329460">
                  <c:v>158114</c:v>
                </c:pt>
                <c:pt idx="329461">
                  <c:v>158114</c:v>
                </c:pt>
                <c:pt idx="329462">
                  <c:v>158114</c:v>
                </c:pt>
                <c:pt idx="329463">
                  <c:v>158114</c:v>
                </c:pt>
                <c:pt idx="329464">
                  <c:v>158114</c:v>
                </c:pt>
                <c:pt idx="329465">
                  <c:v>158114</c:v>
                </c:pt>
                <c:pt idx="329466">
                  <c:v>158114</c:v>
                </c:pt>
                <c:pt idx="329467">
                  <c:v>158114</c:v>
                </c:pt>
                <c:pt idx="329468">
                  <c:v>158114</c:v>
                </c:pt>
                <c:pt idx="329469">
                  <c:v>158114</c:v>
                </c:pt>
                <c:pt idx="329470">
                  <c:v>158114</c:v>
                </c:pt>
                <c:pt idx="329471">
                  <c:v>158114</c:v>
                </c:pt>
                <c:pt idx="329472">
                  <c:v>158114</c:v>
                </c:pt>
                <c:pt idx="329473">
                  <c:v>158114</c:v>
                </c:pt>
                <c:pt idx="329474">
                  <c:v>158114</c:v>
                </c:pt>
                <c:pt idx="329475">
                  <c:v>158114</c:v>
                </c:pt>
                <c:pt idx="329476">
                  <c:v>158114</c:v>
                </c:pt>
                <c:pt idx="329477">
                  <c:v>158114</c:v>
                </c:pt>
                <c:pt idx="329478">
                  <c:v>158114</c:v>
                </c:pt>
                <c:pt idx="329479">
                  <c:v>158114</c:v>
                </c:pt>
                <c:pt idx="329480">
                  <c:v>158114</c:v>
                </c:pt>
                <c:pt idx="329481">
                  <c:v>158114</c:v>
                </c:pt>
                <c:pt idx="329482">
                  <c:v>158114</c:v>
                </c:pt>
                <c:pt idx="329483">
                  <c:v>158114</c:v>
                </c:pt>
                <c:pt idx="329484">
                  <c:v>158114</c:v>
                </c:pt>
                <c:pt idx="329485">
                  <c:v>158114</c:v>
                </c:pt>
                <c:pt idx="329486">
                  <c:v>158114</c:v>
                </c:pt>
                <c:pt idx="329487">
                  <c:v>158114</c:v>
                </c:pt>
                <c:pt idx="329488">
                  <c:v>158114</c:v>
                </c:pt>
                <c:pt idx="329489">
                  <c:v>158114</c:v>
                </c:pt>
                <c:pt idx="329490">
                  <c:v>158114</c:v>
                </c:pt>
                <c:pt idx="329491">
                  <c:v>158114</c:v>
                </c:pt>
                <c:pt idx="329492">
                  <c:v>158114</c:v>
                </c:pt>
                <c:pt idx="329493">
                  <c:v>158114</c:v>
                </c:pt>
                <c:pt idx="329494">
                  <c:v>158114</c:v>
                </c:pt>
                <c:pt idx="329495">
                  <c:v>158114</c:v>
                </c:pt>
                <c:pt idx="329496">
                  <c:v>158114</c:v>
                </c:pt>
                <c:pt idx="329497">
                  <c:v>158114</c:v>
                </c:pt>
                <c:pt idx="329498">
                  <c:v>158114</c:v>
                </c:pt>
                <c:pt idx="329499">
                  <c:v>158114</c:v>
                </c:pt>
                <c:pt idx="329500">
                  <c:v>158114</c:v>
                </c:pt>
                <c:pt idx="329501">
                  <c:v>158114</c:v>
                </c:pt>
                <c:pt idx="329502">
                  <c:v>158114</c:v>
                </c:pt>
                <c:pt idx="329503">
                  <c:v>158114</c:v>
                </c:pt>
                <c:pt idx="329504">
                  <c:v>158114</c:v>
                </c:pt>
                <c:pt idx="329505">
                  <c:v>158114</c:v>
                </c:pt>
                <c:pt idx="329506">
                  <c:v>158114</c:v>
                </c:pt>
                <c:pt idx="329507">
                  <c:v>158114</c:v>
                </c:pt>
                <c:pt idx="329508">
                  <c:v>158114</c:v>
                </c:pt>
                <c:pt idx="329509">
                  <c:v>158114</c:v>
                </c:pt>
                <c:pt idx="329510">
                  <c:v>158114</c:v>
                </c:pt>
                <c:pt idx="329511">
                  <c:v>158114</c:v>
                </c:pt>
                <c:pt idx="329512">
                  <c:v>158114</c:v>
                </c:pt>
                <c:pt idx="329513">
                  <c:v>158114</c:v>
                </c:pt>
                <c:pt idx="329514">
                  <c:v>158114</c:v>
                </c:pt>
                <c:pt idx="329515">
                  <c:v>158114</c:v>
                </c:pt>
                <c:pt idx="329516">
                  <c:v>158114</c:v>
                </c:pt>
                <c:pt idx="329517">
                  <c:v>158114</c:v>
                </c:pt>
                <c:pt idx="329518">
                  <c:v>158114</c:v>
                </c:pt>
                <c:pt idx="329519">
                  <c:v>158114</c:v>
                </c:pt>
                <c:pt idx="329520">
                  <c:v>158114</c:v>
                </c:pt>
                <c:pt idx="329521">
                  <c:v>158114</c:v>
                </c:pt>
                <c:pt idx="329522">
                  <c:v>158114</c:v>
                </c:pt>
                <c:pt idx="329523">
                  <c:v>158114</c:v>
                </c:pt>
                <c:pt idx="329524">
                  <c:v>158114</c:v>
                </c:pt>
                <c:pt idx="329525">
                  <c:v>158114</c:v>
                </c:pt>
                <c:pt idx="329526">
                  <c:v>158114</c:v>
                </c:pt>
                <c:pt idx="329527">
                  <c:v>158114</c:v>
                </c:pt>
                <c:pt idx="329528">
                  <c:v>158114</c:v>
                </c:pt>
                <c:pt idx="329529">
                  <c:v>158114</c:v>
                </c:pt>
                <c:pt idx="329530">
                  <c:v>158114</c:v>
                </c:pt>
                <c:pt idx="329531">
                  <c:v>158114</c:v>
                </c:pt>
                <c:pt idx="329532">
                  <c:v>158114</c:v>
                </c:pt>
                <c:pt idx="329533">
                  <c:v>158114</c:v>
                </c:pt>
                <c:pt idx="329534">
                  <c:v>158114</c:v>
                </c:pt>
                <c:pt idx="329535">
                  <c:v>158114</c:v>
                </c:pt>
                <c:pt idx="329536">
                  <c:v>158114</c:v>
                </c:pt>
                <c:pt idx="329537">
                  <c:v>158114</c:v>
                </c:pt>
                <c:pt idx="329538">
                  <c:v>158114</c:v>
                </c:pt>
                <c:pt idx="329539">
                  <c:v>158114</c:v>
                </c:pt>
                <c:pt idx="329540">
                  <c:v>158114</c:v>
                </c:pt>
                <c:pt idx="329541">
                  <c:v>158114</c:v>
                </c:pt>
                <c:pt idx="329542">
                  <c:v>158114</c:v>
                </c:pt>
                <c:pt idx="329543">
                  <c:v>158114</c:v>
                </c:pt>
                <c:pt idx="329544">
                  <c:v>158114</c:v>
                </c:pt>
                <c:pt idx="329545">
                  <c:v>158114</c:v>
                </c:pt>
                <c:pt idx="329546">
                  <c:v>158114</c:v>
                </c:pt>
                <c:pt idx="329547">
                  <c:v>158114</c:v>
                </c:pt>
                <c:pt idx="329548">
                  <c:v>158114</c:v>
                </c:pt>
                <c:pt idx="329549">
                  <c:v>158114</c:v>
                </c:pt>
                <c:pt idx="329550">
                  <c:v>158114</c:v>
                </c:pt>
                <c:pt idx="329551">
                  <c:v>158114</c:v>
                </c:pt>
                <c:pt idx="329552">
                  <c:v>158114</c:v>
                </c:pt>
                <c:pt idx="329553">
                  <c:v>158114</c:v>
                </c:pt>
                <c:pt idx="329554">
                  <c:v>158114</c:v>
                </c:pt>
                <c:pt idx="329555">
                  <c:v>158114</c:v>
                </c:pt>
                <c:pt idx="329556">
                  <c:v>158114</c:v>
                </c:pt>
                <c:pt idx="329557">
                  <c:v>158114</c:v>
                </c:pt>
                <c:pt idx="329558">
                  <c:v>158114</c:v>
                </c:pt>
                <c:pt idx="329559">
                  <c:v>158114</c:v>
                </c:pt>
                <c:pt idx="329560">
                  <c:v>158114</c:v>
                </c:pt>
                <c:pt idx="329561">
                  <c:v>158114</c:v>
                </c:pt>
                <c:pt idx="329562">
                  <c:v>158114</c:v>
                </c:pt>
                <c:pt idx="329563">
                  <c:v>158114</c:v>
                </c:pt>
                <c:pt idx="329564">
                  <c:v>158114</c:v>
                </c:pt>
                <c:pt idx="329565">
                  <c:v>158114</c:v>
                </c:pt>
                <c:pt idx="329566">
                  <c:v>158114</c:v>
                </c:pt>
                <c:pt idx="329567">
                  <c:v>158114</c:v>
                </c:pt>
                <c:pt idx="329568">
                  <c:v>158114</c:v>
                </c:pt>
                <c:pt idx="329569">
                  <c:v>158114</c:v>
                </c:pt>
                <c:pt idx="329570">
                  <c:v>158114</c:v>
                </c:pt>
                <c:pt idx="329571">
                  <c:v>158114</c:v>
                </c:pt>
                <c:pt idx="329572">
                  <c:v>158114</c:v>
                </c:pt>
                <c:pt idx="329573">
                  <c:v>158114</c:v>
                </c:pt>
                <c:pt idx="329574">
                  <c:v>158114</c:v>
                </c:pt>
                <c:pt idx="329575">
                  <c:v>158114</c:v>
                </c:pt>
                <c:pt idx="329576">
                  <c:v>158114</c:v>
                </c:pt>
                <c:pt idx="329577">
                  <c:v>158114</c:v>
                </c:pt>
                <c:pt idx="329578">
                  <c:v>158114</c:v>
                </c:pt>
                <c:pt idx="329579">
                  <c:v>158114</c:v>
                </c:pt>
                <c:pt idx="329580">
                  <c:v>158114</c:v>
                </c:pt>
                <c:pt idx="329581">
                  <c:v>158114</c:v>
                </c:pt>
                <c:pt idx="329582">
                  <c:v>158114</c:v>
                </c:pt>
                <c:pt idx="329583">
                  <c:v>158114</c:v>
                </c:pt>
                <c:pt idx="329584">
                  <c:v>158114</c:v>
                </c:pt>
                <c:pt idx="329585">
                  <c:v>158114</c:v>
                </c:pt>
                <c:pt idx="329586">
                  <c:v>158114</c:v>
                </c:pt>
                <c:pt idx="329587">
                  <c:v>158114</c:v>
                </c:pt>
                <c:pt idx="329588">
                  <c:v>158114</c:v>
                </c:pt>
                <c:pt idx="329589">
                  <c:v>158114</c:v>
                </c:pt>
                <c:pt idx="329590">
                  <c:v>158114</c:v>
                </c:pt>
                <c:pt idx="329591">
                  <c:v>158114</c:v>
                </c:pt>
                <c:pt idx="329592">
                  <c:v>158114</c:v>
                </c:pt>
                <c:pt idx="329593">
                  <c:v>158114</c:v>
                </c:pt>
                <c:pt idx="329594">
                  <c:v>158114</c:v>
                </c:pt>
                <c:pt idx="329595">
                  <c:v>158114</c:v>
                </c:pt>
                <c:pt idx="329596">
                  <c:v>158114</c:v>
                </c:pt>
                <c:pt idx="329597">
                  <c:v>158114</c:v>
                </c:pt>
                <c:pt idx="329598">
                  <c:v>158114</c:v>
                </c:pt>
                <c:pt idx="329599">
                  <c:v>158114</c:v>
                </c:pt>
                <c:pt idx="329600">
                  <c:v>158114</c:v>
                </c:pt>
                <c:pt idx="329601">
                  <c:v>158114</c:v>
                </c:pt>
                <c:pt idx="329602">
                  <c:v>158114</c:v>
                </c:pt>
                <c:pt idx="329603">
                  <c:v>158114</c:v>
                </c:pt>
                <c:pt idx="329604">
                  <c:v>158114</c:v>
                </c:pt>
                <c:pt idx="329605">
                  <c:v>158114</c:v>
                </c:pt>
                <c:pt idx="329606">
                  <c:v>158114</c:v>
                </c:pt>
                <c:pt idx="329607">
                  <c:v>158114</c:v>
                </c:pt>
                <c:pt idx="329608">
                  <c:v>158114</c:v>
                </c:pt>
                <c:pt idx="329609">
                  <c:v>158114</c:v>
                </c:pt>
                <c:pt idx="329610">
                  <c:v>158114</c:v>
                </c:pt>
                <c:pt idx="329611">
                  <c:v>158114</c:v>
                </c:pt>
                <c:pt idx="329612">
                  <c:v>158114</c:v>
                </c:pt>
                <c:pt idx="329613">
                  <c:v>158114</c:v>
                </c:pt>
                <c:pt idx="329614">
                  <c:v>158114</c:v>
                </c:pt>
                <c:pt idx="329615">
                  <c:v>158114</c:v>
                </c:pt>
                <c:pt idx="329616">
                  <c:v>158114</c:v>
                </c:pt>
                <c:pt idx="329617">
                  <c:v>158114</c:v>
                </c:pt>
                <c:pt idx="329618">
                  <c:v>158114</c:v>
                </c:pt>
                <c:pt idx="329619">
                  <c:v>158114</c:v>
                </c:pt>
                <c:pt idx="329620">
                  <c:v>158114</c:v>
                </c:pt>
                <c:pt idx="329621">
                  <c:v>158114</c:v>
                </c:pt>
                <c:pt idx="329622">
                  <c:v>158114</c:v>
                </c:pt>
                <c:pt idx="329623">
                  <c:v>158114</c:v>
                </c:pt>
                <c:pt idx="329624">
                  <c:v>158114</c:v>
                </c:pt>
                <c:pt idx="329625">
                  <c:v>158114</c:v>
                </c:pt>
                <c:pt idx="329626">
                  <c:v>158114</c:v>
                </c:pt>
                <c:pt idx="329627">
                  <c:v>158114</c:v>
                </c:pt>
                <c:pt idx="329628">
                  <c:v>158114</c:v>
                </c:pt>
                <c:pt idx="329629">
                  <c:v>158114</c:v>
                </c:pt>
                <c:pt idx="329630">
                  <c:v>158114</c:v>
                </c:pt>
                <c:pt idx="329631">
                  <c:v>158114</c:v>
                </c:pt>
                <c:pt idx="329632">
                  <c:v>158114</c:v>
                </c:pt>
                <c:pt idx="329633">
                  <c:v>158114</c:v>
                </c:pt>
                <c:pt idx="329634">
                  <c:v>158114</c:v>
                </c:pt>
                <c:pt idx="329635">
                  <c:v>158114</c:v>
                </c:pt>
                <c:pt idx="329636">
                  <c:v>158114</c:v>
                </c:pt>
                <c:pt idx="329637">
                  <c:v>158114</c:v>
                </c:pt>
                <c:pt idx="329638">
                  <c:v>158114</c:v>
                </c:pt>
                <c:pt idx="329639">
                  <c:v>158114</c:v>
                </c:pt>
                <c:pt idx="329640">
                  <c:v>158114</c:v>
                </c:pt>
                <c:pt idx="329641">
                  <c:v>158114</c:v>
                </c:pt>
                <c:pt idx="329642">
                  <c:v>158114</c:v>
                </c:pt>
                <c:pt idx="329643">
                  <c:v>158114</c:v>
                </c:pt>
                <c:pt idx="329644">
                  <c:v>158114</c:v>
                </c:pt>
                <c:pt idx="329645">
                  <c:v>158114</c:v>
                </c:pt>
                <c:pt idx="329646">
                  <c:v>158114</c:v>
                </c:pt>
                <c:pt idx="329647">
                  <c:v>158114</c:v>
                </c:pt>
                <c:pt idx="329648">
                  <c:v>158114</c:v>
                </c:pt>
                <c:pt idx="329649">
                  <c:v>158114</c:v>
                </c:pt>
                <c:pt idx="329650">
                  <c:v>158114</c:v>
                </c:pt>
                <c:pt idx="329651">
                  <c:v>158114</c:v>
                </c:pt>
                <c:pt idx="329652">
                  <c:v>158114</c:v>
                </c:pt>
                <c:pt idx="329653">
                  <c:v>158114</c:v>
                </c:pt>
                <c:pt idx="329654">
                  <c:v>158114</c:v>
                </c:pt>
                <c:pt idx="329655">
                  <c:v>158114</c:v>
                </c:pt>
                <c:pt idx="329656">
                  <c:v>158114</c:v>
                </c:pt>
                <c:pt idx="329657">
                  <c:v>158114</c:v>
                </c:pt>
                <c:pt idx="329658">
                  <c:v>158114</c:v>
                </c:pt>
                <c:pt idx="329659">
                  <c:v>158114</c:v>
                </c:pt>
                <c:pt idx="329660">
                  <c:v>158114</c:v>
                </c:pt>
                <c:pt idx="329661">
                  <c:v>158114</c:v>
                </c:pt>
                <c:pt idx="329662">
                  <c:v>158114</c:v>
                </c:pt>
                <c:pt idx="329663">
                  <c:v>158114</c:v>
                </c:pt>
                <c:pt idx="329664">
                  <c:v>158114</c:v>
                </c:pt>
                <c:pt idx="329665">
                  <c:v>158114</c:v>
                </c:pt>
                <c:pt idx="329666">
                  <c:v>158114</c:v>
                </c:pt>
                <c:pt idx="329667">
                  <c:v>158114</c:v>
                </c:pt>
                <c:pt idx="329668">
                  <c:v>158114</c:v>
                </c:pt>
                <c:pt idx="329669">
                  <c:v>158114</c:v>
                </c:pt>
                <c:pt idx="329670">
                  <c:v>158114</c:v>
                </c:pt>
                <c:pt idx="329671">
                  <c:v>158114</c:v>
                </c:pt>
                <c:pt idx="329672">
                  <c:v>158114</c:v>
                </c:pt>
                <c:pt idx="329673">
                  <c:v>158114</c:v>
                </c:pt>
                <c:pt idx="329674">
                  <c:v>158114</c:v>
                </c:pt>
                <c:pt idx="329675">
                  <c:v>158114</c:v>
                </c:pt>
                <c:pt idx="329676">
                  <c:v>158114</c:v>
                </c:pt>
                <c:pt idx="329677">
                  <c:v>158114</c:v>
                </c:pt>
                <c:pt idx="329678">
                  <c:v>158114</c:v>
                </c:pt>
                <c:pt idx="329679">
                  <c:v>158114</c:v>
                </c:pt>
                <c:pt idx="329680">
                  <c:v>158114</c:v>
                </c:pt>
                <c:pt idx="329681">
                  <c:v>158114</c:v>
                </c:pt>
                <c:pt idx="329682">
                  <c:v>158114</c:v>
                </c:pt>
                <c:pt idx="329683">
                  <c:v>158114</c:v>
                </c:pt>
                <c:pt idx="329684">
                  <c:v>158114</c:v>
                </c:pt>
                <c:pt idx="329685">
                  <c:v>158114</c:v>
                </c:pt>
                <c:pt idx="329686">
                  <c:v>158114</c:v>
                </c:pt>
                <c:pt idx="329687">
                  <c:v>158114</c:v>
                </c:pt>
                <c:pt idx="329688">
                  <c:v>158114</c:v>
                </c:pt>
                <c:pt idx="329689">
                  <c:v>158114</c:v>
                </c:pt>
                <c:pt idx="329690">
                  <c:v>158114</c:v>
                </c:pt>
                <c:pt idx="329691">
                  <c:v>158114</c:v>
                </c:pt>
                <c:pt idx="329692">
                  <c:v>158114</c:v>
                </c:pt>
                <c:pt idx="329693">
                  <c:v>158114</c:v>
                </c:pt>
                <c:pt idx="329694">
                  <c:v>158114</c:v>
                </c:pt>
                <c:pt idx="329695">
                  <c:v>158114</c:v>
                </c:pt>
                <c:pt idx="329696">
                  <c:v>158114</c:v>
                </c:pt>
                <c:pt idx="329697">
                  <c:v>158114</c:v>
                </c:pt>
                <c:pt idx="329698">
                  <c:v>158114</c:v>
                </c:pt>
                <c:pt idx="329699">
                  <c:v>158114</c:v>
                </c:pt>
                <c:pt idx="329700">
                  <c:v>158114</c:v>
                </c:pt>
                <c:pt idx="329701">
                  <c:v>158114</c:v>
                </c:pt>
                <c:pt idx="329702">
                  <c:v>158114</c:v>
                </c:pt>
                <c:pt idx="329703">
                  <c:v>158114</c:v>
                </c:pt>
                <c:pt idx="329704">
                  <c:v>158114</c:v>
                </c:pt>
                <c:pt idx="329705">
                  <c:v>158114</c:v>
                </c:pt>
                <c:pt idx="329706">
                  <c:v>158114</c:v>
                </c:pt>
                <c:pt idx="329707">
                  <c:v>158114</c:v>
                </c:pt>
                <c:pt idx="329708">
                  <c:v>158114</c:v>
                </c:pt>
                <c:pt idx="329709">
                  <c:v>158114</c:v>
                </c:pt>
                <c:pt idx="329710">
                  <c:v>158114</c:v>
                </c:pt>
                <c:pt idx="329711">
                  <c:v>158114</c:v>
                </c:pt>
                <c:pt idx="329712">
                  <c:v>158114</c:v>
                </c:pt>
                <c:pt idx="329713">
                  <c:v>158114</c:v>
                </c:pt>
                <c:pt idx="329714">
                  <c:v>158114</c:v>
                </c:pt>
                <c:pt idx="329715">
                  <c:v>158114</c:v>
                </c:pt>
                <c:pt idx="329716">
                  <c:v>158114</c:v>
                </c:pt>
                <c:pt idx="329717">
                  <c:v>158114</c:v>
                </c:pt>
                <c:pt idx="329718">
                  <c:v>158114</c:v>
                </c:pt>
                <c:pt idx="329719">
                  <c:v>158114</c:v>
                </c:pt>
                <c:pt idx="329720">
                  <c:v>158114</c:v>
                </c:pt>
                <c:pt idx="329721">
                  <c:v>158114</c:v>
                </c:pt>
                <c:pt idx="329722">
                  <c:v>158114</c:v>
                </c:pt>
                <c:pt idx="329723">
                  <c:v>158114</c:v>
                </c:pt>
                <c:pt idx="329724">
                  <c:v>158114</c:v>
                </c:pt>
                <c:pt idx="329725">
                  <c:v>158114</c:v>
                </c:pt>
                <c:pt idx="329726">
                  <c:v>158114</c:v>
                </c:pt>
                <c:pt idx="329727">
                  <c:v>158114</c:v>
                </c:pt>
                <c:pt idx="329728">
                  <c:v>158114</c:v>
                </c:pt>
                <c:pt idx="329729">
                  <c:v>158114</c:v>
                </c:pt>
                <c:pt idx="329730">
                  <c:v>158114</c:v>
                </c:pt>
                <c:pt idx="329731">
                  <c:v>158114</c:v>
                </c:pt>
                <c:pt idx="329732">
                  <c:v>158114</c:v>
                </c:pt>
                <c:pt idx="329733">
                  <c:v>158114</c:v>
                </c:pt>
                <c:pt idx="329734">
                  <c:v>158114</c:v>
                </c:pt>
                <c:pt idx="329735">
                  <c:v>158114</c:v>
                </c:pt>
                <c:pt idx="329736">
                  <c:v>158114</c:v>
                </c:pt>
                <c:pt idx="329737">
                  <c:v>158114</c:v>
                </c:pt>
                <c:pt idx="329738">
                  <c:v>158114</c:v>
                </c:pt>
                <c:pt idx="329739">
                  <c:v>158114</c:v>
                </c:pt>
                <c:pt idx="329740">
                  <c:v>158114</c:v>
                </c:pt>
                <c:pt idx="329741">
                  <c:v>158114</c:v>
                </c:pt>
                <c:pt idx="329742">
                  <c:v>158114</c:v>
                </c:pt>
                <c:pt idx="329743">
                  <c:v>158114</c:v>
                </c:pt>
                <c:pt idx="329744">
                  <c:v>158114</c:v>
                </c:pt>
                <c:pt idx="329745">
                  <c:v>158114</c:v>
                </c:pt>
                <c:pt idx="329746">
                  <c:v>158114</c:v>
                </c:pt>
                <c:pt idx="329747">
                  <c:v>158114</c:v>
                </c:pt>
                <c:pt idx="329748">
                  <c:v>158114</c:v>
                </c:pt>
                <c:pt idx="329749">
                  <c:v>158114</c:v>
                </c:pt>
                <c:pt idx="329750">
                  <c:v>158114</c:v>
                </c:pt>
                <c:pt idx="329751">
                  <c:v>158114</c:v>
                </c:pt>
                <c:pt idx="329752">
                  <c:v>158114</c:v>
                </c:pt>
                <c:pt idx="329753">
                  <c:v>158114</c:v>
                </c:pt>
                <c:pt idx="329754">
                  <c:v>158114</c:v>
                </c:pt>
                <c:pt idx="329755">
                  <c:v>158114</c:v>
                </c:pt>
                <c:pt idx="329756">
                  <c:v>158114</c:v>
                </c:pt>
                <c:pt idx="329757">
                  <c:v>158114</c:v>
                </c:pt>
                <c:pt idx="329758">
                  <c:v>158114</c:v>
                </c:pt>
                <c:pt idx="329759">
                  <c:v>158114</c:v>
                </c:pt>
                <c:pt idx="329760">
                  <c:v>158114</c:v>
                </c:pt>
                <c:pt idx="329761">
                  <c:v>158114</c:v>
                </c:pt>
                <c:pt idx="329762">
                  <c:v>158114</c:v>
                </c:pt>
                <c:pt idx="329763">
                  <c:v>158114</c:v>
                </c:pt>
                <c:pt idx="329764">
                  <c:v>158114</c:v>
                </c:pt>
                <c:pt idx="329765">
                  <c:v>158114</c:v>
                </c:pt>
                <c:pt idx="329766">
                  <c:v>158114</c:v>
                </c:pt>
                <c:pt idx="329767">
                  <c:v>158114</c:v>
                </c:pt>
                <c:pt idx="329768">
                  <c:v>158114</c:v>
                </c:pt>
                <c:pt idx="329769">
                  <c:v>158114</c:v>
                </c:pt>
                <c:pt idx="329770">
                  <c:v>158114</c:v>
                </c:pt>
                <c:pt idx="329771">
                  <c:v>158114</c:v>
                </c:pt>
                <c:pt idx="329772">
                  <c:v>158114</c:v>
                </c:pt>
                <c:pt idx="329773">
                  <c:v>158114</c:v>
                </c:pt>
                <c:pt idx="329774">
                  <c:v>158114</c:v>
                </c:pt>
                <c:pt idx="329775">
                  <c:v>158114</c:v>
                </c:pt>
                <c:pt idx="329776">
                  <c:v>158114</c:v>
                </c:pt>
                <c:pt idx="329777">
                  <c:v>158114</c:v>
                </c:pt>
                <c:pt idx="329778">
                  <c:v>158114</c:v>
                </c:pt>
                <c:pt idx="329779">
                  <c:v>158114</c:v>
                </c:pt>
                <c:pt idx="329780">
                  <c:v>158114</c:v>
                </c:pt>
                <c:pt idx="329781">
                  <c:v>158114</c:v>
                </c:pt>
                <c:pt idx="329782">
                  <c:v>158114</c:v>
                </c:pt>
                <c:pt idx="329783">
                  <c:v>158114</c:v>
                </c:pt>
                <c:pt idx="329784">
                  <c:v>158114</c:v>
                </c:pt>
                <c:pt idx="329785">
                  <c:v>158114</c:v>
                </c:pt>
                <c:pt idx="329786">
                  <c:v>158114</c:v>
                </c:pt>
                <c:pt idx="329787">
                  <c:v>158114</c:v>
                </c:pt>
                <c:pt idx="329788">
                  <c:v>158114</c:v>
                </c:pt>
                <c:pt idx="329789">
                  <c:v>158114</c:v>
                </c:pt>
                <c:pt idx="329790">
                  <c:v>158114</c:v>
                </c:pt>
                <c:pt idx="329791">
                  <c:v>158114</c:v>
                </c:pt>
                <c:pt idx="329792">
                  <c:v>158114</c:v>
                </c:pt>
                <c:pt idx="329793">
                  <c:v>158114</c:v>
                </c:pt>
                <c:pt idx="329794">
                  <c:v>158114</c:v>
                </c:pt>
                <c:pt idx="329795">
                  <c:v>158114</c:v>
                </c:pt>
                <c:pt idx="329796">
                  <c:v>158114</c:v>
                </c:pt>
                <c:pt idx="329797">
                  <c:v>158114</c:v>
                </c:pt>
                <c:pt idx="329798">
                  <c:v>158114</c:v>
                </c:pt>
                <c:pt idx="329799">
                  <c:v>158114</c:v>
                </c:pt>
                <c:pt idx="329800">
                  <c:v>158114</c:v>
                </c:pt>
                <c:pt idx="329801">
                  <c:v>158114</c:v>
                </c:pt>
                <c:pt idx="329802">
                  <c:v>158114</c:v>
                </c:pt>
                <c:pt idx="329803">
                  <c:v>158114</c:v>
                </c:pt>
                <c:pt idx="329804">
                  <c:v>158114</c:v>
                </c:pt>
                <c:pt idx="329805">
                  <c:v>158114</c:v>
                </c:pt>
                <c:pt idx="329806">
                  <c:v>158114</c:v>
                </c:pt>
                <c:pt idx="329807">
                  <c:v>158114</c:v>
                </c:pt>
                <c:pt idx="329808">
                  <c:v>158114</c:v>
                </c:pt>
                <c:pt idx="329809">
                  <c:v>158114</c:v>
                </c:pt>
                <c:pt idx="329810">
                  <c:v>158114</c:v>
                </c:pt>
                <c:pt idx="329811">
                  <c:v>158114</c:v>
                </c:pt>
                <c:pt idx="329812">
                  <c:v>158114</c:v>
                </c:pt>
                <c:pt idx="329813">
                  <c:v>158114</c:v>
                </c:pt>
                <c:pt idx="329814">
                  <c:v>158114</c:v>
                </c:pt>
                <c:pt idx="329815">
                  <c:v>158114</c:v>
                </c:pt>
                <c:pt idx="329816">
                  <c:v>158114</c:v>
                </c:pt>
                <c:pt idx="329817">
                  <c:v>158114</c:v>
                </c:pt>
                <c:pt idx="329818">
                  <c:v>158114</c:v>
                </c:pt>
                <c:pt idx="329819">
                  <c:v>158114</c:v>
                </c:pt>
                <c:pt idx="329820">
                  <c:v>158114</c:v>
                </c:pt>
                <c:pt idx="329821">
                  <c:v>158114</c:v>
                </c:pt>
                <c:pt idx="329822">
                  <c:v>158114</c:v>
                </c:pt>
                <c:pt idx="329823">
                  <c:v>158114</c:v>
                </c:pt>
                <c:pt idx="329824">
                  <c:v>158114</c:v>
                </c:pt>
                <c:pt idx="329825">
                  <c:v>158114</c:v>
                </c:pt>
                <c:pt idx="329826">
                  <c:v>158114</c:v>
                </c:pt>
                <c:pt idx="329827">
                  <c:v>158114</c:v>
                </c:pt>
                <c:pt idx="329828">
                  <c:v>158114</c:v>
                </c:pt>
                <c:pt idx="329829">
                  <c:v>158114</c:v>
                </c:pt>
                <c:pt idx="329830">
                  <c:v>158114</c:v>
                </c:pt>
                <c:pt idx="329831">
                  <c:v>158114</c:v>
                </c:pt>
                <c:pt idx="329832">
                  <c:v>158114</c:v>
                </c:pt>
                <c:pt idx="329833">
                  <c:v>158114</c:v>
                </c:pt>
                <c:pt idx="329834">
                  <c:v>158114</c:v>
                </c:pt>
                <c:pt idx="329835">
                  <c:v>158114</c:v>
                </c:pt>
                <c:pt idx="329836">
                  <c:v>158114</c:v>
                </c:pt>
                <c:pt idx="329837">
                  <c:v>158114</c:v>
                </c:pt>
                <c:pt idx="329838">
                  <c:v>158114</c:v>
                </c:pt>
                <c:pt idx="329839">
                  <c:v>158114</c:v>
                </c:pt>
                <c:pt idx="329840">
                  <c:v>158114</c:v>
                </c:pt>
                <c:pt idx="329841">
                  <c:v>158114</c:v>
                </c:pt>
                <c:pt idx="329842">
                  <c:v>158114</c:v>
                </c:pt>
                <c:pt idx="329843">
                  <c:v>158114</c:v>
                </c:pt>
                <c:pt idx="329844">
                  <c:v>158114</c:v>
                </c:pt>
                <c:pt idx="329845">
                  <c:v>158114</c:v>
                </c:pt>
                <c:pt idx="329846">
                  <c:v>158114</c:v>
                </c:pt>
                <c:pt idx="329847">
                  <c:v>158114</c:v>
                </c:pt>
                <c:pt idx="329848">
                  <c:v>158114</c:v>
                </c:pt>
                <c:pt idx="329849">
                  <c:v>158114</c:v>
                </c:pt>
                <c:pt idx="329850">
                  <c:v>158114</c:v>
                </c:pt>
                <c:pt idx="329851">
                  <c:v>158114</c:v>
                </c:pt>
                <c:pt idx="329852">
                  <c:v>158114</c:v>
                </c:pt>
                <c:pt idx="329853">
                  <c:v>158114</c:v>
                </c:pt>
                <c:pt idx="329854">
                  <c:v>158114</c:v>
                </c:pt>
                <c:pt idx="329855">
                  <c:v>158114</c:v>
                </c:pt>
                <c:pt idx="329856">
                  <c:v>158114</c:v>
                </c:pt>
                <c:pt idx="329857">
                  <c:v>158114</c:v>
                </c:pt>
                <c:pt idx="329858">
                  <c:v>158114</c:v>
                </c:pt>
                <c:pt idx="329859">
                  <c:v>158114</c:v>
                </c:pt>
                <c:pt idx="329860">
                  <c:v>158114</c:v>
                </c:pt>
                <c:pt idx="329861">
                  <c:v>158114</c:v>
                </c:pt>
                <c:pt idx="329862">
                  <c:v>158114</c:v>
                </c:pt>
                <c:pt idx="329863">
                  <c:v>158114</c:v>
                </c:pt>
                <c:pt idx="329864">
                  <c:v>158114</c:v>
                </c:pt>
                <c:pt idx="329865">
                  <c:v>158114</c:v>
                </c:pt>
                <c:pt idx="329866">
                  <c:v>158114</c:v>
                </c:pt>
                <c:pt idx="329867">
                  <c:v>158114</c:v>
                </c:pt>
                <c:pt idx="329868">
                  <c:v>158114</c:v>
                </c:pt>
                <c:pt idx="329869">
                  <c:v>158114</c:v>
                </c:pt>
                <c:pt idx="329870">
                  <c:v>158114</c:v>
                </c:pt>
                <c:pt idx="329871">
                  <c:v>158114</c:v>
                </c:pt>
                <c:pt idx="329872">
                  <c:v>158114</c:v>
                </c:pt>
                <c:pt idx="329873">
                  <c:v>158114</c:v>
                </c:pt>
                <c:pt idx="329874">
                  <c:v>158114</c:v>
                </c:pt>
                <c:pt idx="329875">
                  <c:v>158114</c:v>
                </c:pt>
                <c:pt idx="329876">
                  <c:v>158114</c:v>
                </c:pt>
                <c:pt idx="329877">
                  <c:v>158114</c:v>
                </c:pt>
                <c:pt idx="329878">
                  <c:v>158114</c:v>
                </c:pt>
                <c:pt idx="329879">
                  <c:v>158114</c:v>
                </c:pt>
                <c:pt idx="329880">
                  <c:v>158114</c:v>
                </c:pt>
                <c:pt idx="329881">
                  <c:v>158114</c:v>
                </c:pt>
                <c:pt idx="329882">
                  <c:v>158114</c:v>
                </c:pt>
                <c:pt idx="329883">
                  <c:v>158114</c:v>
                </c:pt>
                <c:pt idx="329884">
                  <c:v>158114</c:v>
                </c:pt>
                <c:pt idx="329885">
                  <c:v>158114</c:v>
                </c:pt>
                <c:pt idx="329886">
                  <c:v>158114</c:v>
                </c:pt>
                <c:pt idx="329887">
                  <c:v>158114</c:v>
                </c:pt>
                <c:pt idx="329888">
                  <c:v>158114</c:v>
                </c:pt>
                <c:pt idx="329889">
                  <c:v>158114</c:v>
                </c:pt>
                <c:pt idx="329890">
                  <c:v>158114</c:v>
                </c:pt>
                <c:pt idx="329891">
                  <c:v>158114</c:v>
                </c:pt>
                <c:pt idx="329892">
                  <c:v>158114</c:v>
                </c:pt>
                <c:pt idx="329893">
                  <c:v>158114</c:v>
                </c:pt>
                <c:pt idx="329894">
                  <c:v>158114</c:v>
                </c:pt>
                <c:pt idx="329895">
                  <c:v>158114</c:v>
                </c:pt>
                <c:pt idx="329896">
                  <c:v>158114</c:v>
                </c:pt>
                <c:pt idx="329897">
                  <c:v>158114</c:v>
                </c:pt>
                <c:pt idx="329898">
                  <c:v>158114</c:v>
                </c:pt>
                <c:pt idx="329899">
                  <c:v>158114</c:v>
                </c:pt>
                <c:pt idx="329900">
                  <c:v>158114</c:v>
                </c:pt>
                <c:pt idx="329901">
                  <c:v>158114</c:v>
                </c:pt>
                <c:pt idx="329902">
                  <c:v>158114</c:v>
                </c:pt>
                <c:pt idx="329903">
                  <c:v>158114</c:v>
                </c:pt>
                <c:pt idx="329904">
                  <c:v>158114</c:v>
                </c:pt>
                <c:pt idx="329905">
                  <c:v>158114</c:v>
                </c:pt>
                <c:pt idx="329906">
                  <c:v>158114</c:v>
                </c:pt>
                <c:pt idx="329907">
                  <c:v>158114</c:v>
                </c:pt>
                <c:pt idx="329908">
                  <c:v>158114</c:v>
                </c:pt>
                <c:pt idx="329909">
                  <c:v>158114</c:v>
                </c:pt>
                <c:pt idx="329910">
                  <c:v>158114</c:v>
                </c:pt>
                <c:pt idx="329911">
                  <c:v>158114</c:v>
                </c:pt>
                <c:pt idx="329912">
                  <c:v>158114</c:v>
                </c:pt>
                <c:pt idx="329913">
                  <c:v>158114</c:v>
                </c:pt>
                <c:pt idx="329914">
                  <c:v>158114</c:v>
                </c:pt>
                <c:pt idx="329915">
                  <c:v>158114</c:v>
                </c:pt>
                <c:pt idx="329916">
                  <c:v>158114</c:v>
                </c:pt>
                <c:pt idx="329917">
                  <c:v>158114</c:v>
                </c:pt>
                <c:pt idx="329918">
                  <c:v>158114</c:v>
                </c:pt>
                <c:pt idx="329919">
                  <c:v>158114</c:v>
                </c:pt>
                <c:pt idx="329920">
                  <c:v>158114</c:v>
                </c:pt>
                <c:pt idx="329921">
                  <c:v>158114</c:v>
                </c:pt>
                <c:pt idx="329922">
                  <c:v>158114</c:v>
                </c:pt>
                <c:pt idx="329923">
                  <c:v>158114</c:v>
                </c:pt>
                <c:pt idx="329924">
                  <c:v>158114</c:v>
                </c:pt>
                <c:pt idx="329925">
                  <c:v>158114</c:v>
                </c:pt>
                <c:pt idx="329926">
                  <c:v>158114</c:v>
                </c:pt>
                <c:pt idx="329927">
                  <c:v>158114</c:v>
                </c:pt>
                <c:pt idx="329928">
                  <c:v>158114</c:v>
                </c:pt>
                <c:pt idx="329929">
                  <c:v>158114</c:v>
                </c:pt>
                <c:pt idx="329930">
                  <c:v>158114</c:v>
                </c:pt>
                <c:pt idx="329931">
                  <c:v>158114</c:v>
                </c:pt>
                <c:pt idx="329932">
                  <c:v>158114</c:v>
                </c:pt>
                <c:pt idx="329933">
                  <c:v>158114</c:v>
                </c:pt>
                <c:pt idx="329934">
                  <c:v>158114</c:v>
                </c:pt>
                <c:pt idx="329935">
                  <c:v>158114</c:v>
                </c:pt>
                <c:pt idx="329936">
                  <c:v>158114</c:v>
                </c:pt>
                <c:pt idx="329937">
                  <c:v>158114</c:v>
                </c:pt>
                <c:pt idx="329938">
                  <c:v>158114</c:v>
                </c:pt>
                <c:pt idx="329939">
                  <c:v>158114</c:v>
                </c:pt>
                <c:pt idx="329940">
                  <c:v>158114</c:v>
                </c:pt>
                <c:pt idx="329941">
                  <c:v>158114</c:v>
                </c:pt>
                <c:pt idx="329942">
                  <c:v>158114</c:v>
                </c:pt>
                <c:pt idx="329943">
                  <c:v>158114</c:v>
                </c:pt>
                <c:pt idx="329944">
                  <c:v>158114</c:v>
                </c:pt>
                <c:pt idx="329945">
                  <c:v>158114</c:v>
                </c:pt>
                <c:pt idx="329946">
                  <c:v>158114</c:v>
                </c:pt>
                <c:pt idx="329947">
                  <c:v>158114</c:v>
                </c:pt>
                <c:pt idx="329948">
                  <c:v>158114</c:v>
                </c:pt>
                <c:pt idx="329949">
                  <c:v>158114</c:v>
                </c:pt>
                <c:pt idx="329950">
                  <c:v>158114</c:v>
                </c:pt>
                <c:pt idx="329951">
                  <c:v>158114</c:v>
                </c:pt>
                <c:pt idx="329952">
                  <c:v>158114</c:v>
                </c:pt>
                <c:pt idx="329953">
                  <c:v>158114</c:v>
                </c:pt>
                <c:pt idx="329954">
                  <c:v>158114</c:v>
                </c:pt>
                <c:pt idx="329955">
                  <c:v>158114</c:v>
                </c:pt>
                <c:pt idx="329956">
                  <c:v>158114</c:v>
                </c:pt>
                <c:pt idx="329957">
                  <c:v>158114</c:v>
                </c:pt>
                <c:pt idx="329958">
                  <c:v>158114</c:v>
                </c:pt>
                <c:pt idx="329959">
                  <c:v>158114</c:v>
                </c:pt>
                <c:pt idx="329960">
                  <c:v>158114</c:v>
                </c:pt>
                <c:pt idx="329961">
                  <c:v>158114</c:v>
                </c:pt>
                <c:pt idx="329962">
                  <c:v>158114</c:v>
                </c:pt>
                <c:pt idx="329963">
                  <c:v>158114</c:v>
                </c:pt>
                <c:pt idx="329964">
                  <c:v>158114</c:v>
                </c:pt>
                <c:pt idx="329965">
                  <c:v>158114</c:v>
                </c:pt>
                <c:pt idx="329966">
                  <c:v>158114</c:v>
                </c:pt>
                <c:pt idx="329967">
                  <c:v>158114</c:v>
                </c:pt>
                <c:pt idx="329968">
                  <c:v>158114</c:v>
                </c:pt>
                <c:pt idx="329969">
                  <c:v>158114</c:v>
                </c:pt>
                <c:pt idx="329970">
                  <c:v>158114</c:v>
                </c:pt>
                <c:pt idx="329971">
                  <c:v>158114</c:v>
                </c:pt>
                <c:pt idx="329972">
                  <c:v>158114</c:v>
                </c:pt>
                <c:pt idx="329973">
                  <c:v>158114</c:v>
                </c:pt>
                <c:pt idx="329974">
                  <c:v>158114</c:v>
                </c:pt>
                <c:pt idx="329975">
                  <c:v>158114</c:v>
                </c:pt>
                <c:pt idx="329976">
                  <c:v>158114</c:v>
                </c:pt>
                <c:pt idx="329977">
                  <c:v>158114</c:v>
                </c:pt>
                <c:pt idx="329978">
                  <c:v>158114</c:v>
                </c:pt>
                <c:pt idx="329979">
                  <c:v>158114</c:v>
                </c:pt>
                <c:pt idx="329980">
                  <c:v>158114</c:v>
                </c:pt>
                <c:pt idx="329981">
                  <c:v>158114</c:v>
                </c:pt>
                <c:pt idx="329982">
                  <c:v>158114</c:v>
                </c:pt>
                <c:pt idx="329983">
                  <c:v>158114</c:v>
                </c:pt>
                <c:pt idx="329984">
                  <c:v>158114</c:v>
                </c:pt>
                <c:pt idx="329985">
                  <c:v>158114</c:v>
                </c:pt>
                <c:pt idx="329986">
                  <c:v>158114</c:v>
                </c:pt>
                <c:pt idx="329987">
                  <c:v>158114</c:v>
                </c:pt>
                <c:pt idx="329988">
                  <c:v>158114</c:v>
                </c:pt>
                <c:pt idx="329989">
                  <c:v>158114</c:v>
                </c:pt>
                <c:pt idx="329990">
                  <c:v>158114</c:v>
                </c:pt>
                <c:pt idx="329991">
                  <c:v>158114</c:v>
                </c:pt>
                <c:pt idx="329992">
                  <c:v>158114</c:v>
                </c:pt>
                <c:pt idx="329993">
                  <c:v>158114</c:v>
                </c:pt>
                <c:pt idx="329994">
                  <c:v>158114</c:v>
                </c:pt>
                <c:pt idx="329995">
                  <c:v>158114</c:v>
                </c:pt>
                <c:pt idx="329996">
                  <c:v>158114</c:v>
                </c:pt>
                <c:pt idx="329997">
                  <c:v>158114</c:v>
                </c:pt>
                <c:pt idx="329998">
                  <c:v>158114</c:v>
                </c:pt>
                <c:pt idx="329999">
                  <c:v>158114</c:v>
                </c:pt>
                <c:pt idx="330000">
                  <c:v>158114</c:v>
                </c:pt>
                <c:pt idx="330001">
                  <c:v>158114</c:v>
                </c:pt>
                <c:pt idx="330002">
                  <c:v>158114</c:v>
                </c:pt>
                <c:pt idx="330003">
                  <c:v>158114</c:v>
                </c:pt>
                <c:pt idx="330004">
                  <c:v>158114</c:v>
                </c:pt>
                <c:pt idx="330005">
                  <c:v>158114</c:v>
                </c:pt>
                <c:pt idx="330006">
                  <c:v>158114</c:v>
                </c:pt>
                <c:pt idx="330007">
                  <c:v>158114</c:v>
                </c:pt>
                <c:pt idx="330008">
                  <c:v>158114</c:v>
                </c:pt>
                <c:pt idx="330009">
                  <c:v>158114</c:v>
                </c:pt>
                <c:pt idx="330010">
                  <c:v>158114</c:v>
                </c:pt>
                <c:pt idx="330011">
                  <c:v>158114</c:v>
                </c:pt>
                <c:pt idx="330012">
                  <c:v>158114</c:v>
                </c:pt>
                <c:pt idx="330013">
                  <c:v>158114</c:v>
                </c:pt>
                <c:pt idx="330014">
                  <c:v>158114</c:v>
                </c:pt>
                <c:pt idx="330015">
                  <c:v>158114</c:v>
                </c:pt>
                <c:pt idx="330016">
                  <c:v>158114</c:v>
                </c:pt>
                <c:pt idx="330017">
                  <c:v>158114</c:v>
                </c:pt>
                <c:pt idx="330018">
                  <c:v>158114</c:v>
                </c:pt>
                <c:pt idx="330019">
                  <c:v>158114</c:v>
                </c:pt>
                <c:pt idx="330020">
                  <c:v>158114</c:v>
                </c:pt>
                <c:pt idx="330021">
                  <c:v>158114</c:v>
                </c:pt>
                <c:pt idx="330022">
                  <c:v>158114</c:v>
                </c:pt>
                <c:pt idx="330023">
                  <c:v>158114</c:v>
                </c:pt>
                <c:pt idx="330024">
                  <c:v>158114</c:v>
                </c:pt>
                <c:pt idx="330025">
                  <c:v>158114</c:v>
                </c:pt>
                <c:pt idx="330026">
                  <c:v>158114</c:v>
                </c:pt>
                <c:pt idx="330027">
                  <c:v>158114</c:v>
                </c:pt>
                <c:pt idx="330028">
                  <c:v>158114</c:v>
                </c:pt>
                <c:pt idx="330029">
                  <c:v>158114</c:v>
                </c:pt>
                <c:pt idx="330030">
                  <c:v>158114</c:v>
                </c:pt>
                <c:pt idx="330031">
                  <c:v>158114</c:v>
                </c:pt>
                <c:pt idx="330032">
                  <c:v>158114</c:v>
                </c:pt>
                <c:pt idx="330033">
                  <c:v>158114</c:v>
                </c:pt>
                <c:pt idx="330034">
                  <c:v>158114</c:v>
                </c:pt>
                <c:pt idx="330035">
                  <c:v>158114</c:v>
                </c:pt>
                <c:pt idx="330036">
                  <c:v>158114</c:v>
                </c:pt>
                <c:pt idx="330037">
                  <c:v>158114</c:v>
                </c:pt>
                <c:pt idx="330038">
                  <c:v>158114</c:v>
                </c:pt>
                <c:pt idx="330039">
                  <c:v>158114</c:v>
                </c:pt>
                <c:pt idx="330040">
                  <c:v>158114</c:v>
                </c:pt>
                <c:pt idx="330041">
                  <c:v>158114</c:v>
                </c:pt>
                <c:pt idx="330042">
                  <c:v>158114</c:v>
                </c:pt>
                <c:pt idx="330043">
                  <c:v>158114</c:v>
                </c:pt>
                <c:pt idx="330044">
                  <c:v>158114</c:v>
                </c:pt>
                <c:pt idx="330045">
                  <c:v>158114</c:v>
                </c:pt>
                <c:pt idx="330046">
                  <c:v>158114</c:v>
                </c:pt>
                <c:pt idx="330047">
                  <c:v>158114</c:v>
                </c:pt>
                <c:pt idx="330048">
                  <c:v>158114</c:v>
                </c:pt>
                <c:pt idx="330049">
                  <c:v>158114</c:v>
                </c:pt>
                <c:pt idx="330050">
                  <c:v>158114</c:v>
                </c:pt>
                <c:pt idx="330051">
                  <c:v>158114</c:v>
                </c:pt>
                <c:pt idx="330052">
                  <c:v>158114</c:v>
                </c:pt>
                <c:pt idx="330053">
                  <c:v>158114</c:v>
                </c:pt>
                <c:pt idx="330054">
                  <c:v>158114</c:v>
                </c:pt>
                <c:pt idx="330055">
                  <c:v>158114</c:v>
                </c:pt>
                <c:pt idx="330056">
                  <c:v>158114</c:v>
                </c:pt>
                <c:pt idx="330057">
                  <c:v>158114</c:v>
                </c:pt>
                <c:pt idx="330058">
                  <c:v>158114</c:v>
                </c:pt>
                <c:pt idx="330059">
                  <c:v>158114</c:v>
                </c:pt>
                <c:pt idx="330060">
                  <c:v>158114</c:v>
                </c:pt>
                <c:pt idx="330061">
                  <c:v>158114</c:v>
                </c:pt>
                <c:pt idx="330062">
                  <c:v>158114</c:v>
                </c:pt>
                <c:pt idx="330063">
                  <c:v>158114</c:v>
                </c:pt>
                <c:pt idx="330064">
                  <c:v>158114</c:v>
                </c:pt>
                <c:pt idx="330065">
                  <c:v>158114</c:v>
                </c:pt>
                <c:pt idx="330066">
                  <c:v>158114</c:v>
                </c:pt>
                <c:pt idx="330067">
                  <c:v>158114</c:v>
                </c:pt>
                <c:pt idx="330068">
                  <c:v>158114</c:v>
                </c:pt>
                <c:pt idx="330069">
                  <c:v>158114</c:v>
                </c:pt>
                <c:pt idx="330070">
                  <c:v>158114</c:v>
                </c:pt>
                <c:pt idx="330071">
                  <c:v>158114</c:v>
                </c:pt>
                <c:pt idx="330072">
                  <c:v>158114</c:v>
                </c:pt>
                <c:pt idx="330073">
                  <c:v>158114</c:v>
                </c:pt>
                <c:pt idx="330074">
                  <c:v>158114</c:v>
                </c:pt>
                <c:pt idx="330075">
                  <c:v>158114</c:v>
                </c:pt>
                <c:pt idx="330076">
                  <c:v>158114</c:v>
                </c:pt>
                <c:pt idx="330077">
                  <c:v>158114</c:v>
                </c:pt>
                <c:pt idx="330078">
                  <c:v>158114</c:v>
                </c:pt>
                <c:pt idx="330079">
                  <c:v>158114</c:v>
                </c:pt>
                <c:pt idx="330080">
                  <c:v>158114</c:v>
                </c:pt>
                <c:pt idx="330081">
                  <c:v>158114</c:v>
                </c:pt>
                <c:pt idx="330082">
                  <c:v>158114</c:v>
                </c:pt>
                <c:pt idx="330083">
                  <c:v>158114</c:v>
                </c:pt>
                <c:pt idx="330084">
                  <c:v>158114</c:v>
                </c:pt>
                <c:pt idx="330085">
                  <c:v>158114</c:v>
                </c:pt>
                <c:pt idx="330086">
                  <c:v>158114</c:v>
                </c:pt>
                <c:pt idx="330087">
                  <c:v>158114</c:v>
                </c:pt>
                <c:pt idx="330088">
                  <c:v>158114</c:v>
                </c:pt>
                <c:pt idx="330089">
                  <c:v>158114</c:v>
                </c:pt>
                <c:pt idx="330090">
                  <c:v>158114</c:v>
                </c:pt>
                <c:pt idx="330091">
                  <c:v>158114</c:v>
                </c:pt>
                <c:pt idx="330092">
                  <c:v>158114</c:v>
                </c:pt>
                <c:pt idx="330093">
                  <c:v>158114</c:v>
                </c:pt>
                <c:pt idx="330094">
                  <c:v>158114</c:v>
                </c:pt>
                <c:pt idx="330095">
                  <c:v>158114</c:v>
                </c:pt>
                <c:pt idx="330096">
                  <c:v>158114</c:v>
                </c:pt>
                <c:pt idx="330097">
                  <c:v>158114</c:v>
                </c:pt>
                <c:pt idx="330098">
                  <c:v>158114</c:v>
                </c:pt>
                <c:pt idx="330099">
                  <c:v>158114</c:v>
                </c:pt>
                <c:pt idx="330100">
                  <c:v>158114</c:v>
                </c:pt>
                <c:pt idx="330101">
                  <c:v>158114</c:v>
                </c:pt>
                <c:pt idx="330102">
                  <c:v>158114</c:v>
                </c:pt>
                <c:pt idx="330103">
                  <c:v>158114</c:v>
                </c:pt>
                <c:pt idx="330104">
                  <c:v>158114</c:v>
                </c:pt>
                <c:pt idx="330105">
                  <c:v>158114</c:v>
                </c:pt>
                <c:pt idx="330106">
                  <c:v>158114</c:v>
                </c:pt>
                <c:pt idx="330107">
                  <c:v>158114</c:v>
                </c:pt>
                <c:pt idx="330108">
                  <c:v>158114</c:v>
                </c:pt>
                <c:pt idx="330109">
                  <c:v>158114</c:v>
                </c:pt>
                <c:pt idx="330110">
                  <c:v>158114</c:v>
                </c:pt>
                <c:pt idx="330111">
                  <c:v>158114</c:v>
                </c:pt>
                <c:pt idx="330112">
                  <c:v>158114</c:v>
                </c:pt>
                <c:pt idx="330113">
                  <c:v>158114</c:v>
                </c:pt>
                <c:pt idx="330114">
                  <c:v>158114</c:v>
                </c:pt>
                <c:pt idx="330115">
                  <c:v>158114</c:v>
                </c:pt>
                <c:pt idx="330116">
                  <c:v>158114</c:v>
                </c:pt>
                <c:pt idx="330117">
                  <c:v>158114</c:v>
                </c:pt>
                <c:pt idx="330118">
                  <c:v>158114</c:v>
                </c:pt>
                <c:pt idx="330119">
                  <c:v>158114</c:v>
                </c:pt>
                <c:pt idx="330120">
                  <c:v>158114</c:v>
                </c:pt>
                <c:pt idx="330121">
                  <c:v>158114</c:v>
                </c:pt>
                <c:pt idx="330122">
                  <c:v>158114</c:v>
                </c:pt>
                <c:pt idx="330123">
                  <c:v>158114</c:v>
                </c:pt>
                <c:pt idx="330124">
                  <c:v>158114</c:v>
                </c:pt>
                <c:pt idx="330125">
                  <c:v>158114</c:v>
                </c:pt>
                <c:pt idx="330126">
                  <c:v>158114</c:v>
                </c:pt>
                <c:pt idx="330127">
                  <c:v>158114</c:v>
                </c:pt>
                <c:pt idx="330128">
                  <c:v>158114</c:v>
                </c:pt>
                <c:pt idx="330129">
                  <c:v>158114</c:v>
                </c:pt>
                <c:pt idx="330130">
                  <c:v>158114</c:v>
                </c:pt>
                <c:pt idx="330131">
                  <c:v>158114</c:v>
                </c:pt>
                <c:pt idx="330132">
                  <c:v>158114</c:v>
                </c:pt>
                <c:pt idx="330133">
                  <c:v>158114</c:v>
                </c:pt>
                <c:pt idx="330134">
                  <c:v>158114</c:v>
                </c:pt>
                <c:pt idx="330135">
                  <c:v>158114</c:v>
                </c:pt>
                <c:pt idx="330136">
                  <c:v>158114</c:v>
                </c:pt>
                <c:pt idx="330137">
                  <c:v>158114</c:v>
                </c:pt>
                <c:pt idx="330138">
                  <c:v>158114</c:v>
                </c:pt>
                <c:pt idx="330139">
                  <c:v>158114</c:v>
                </c:pt>
                <c:pt idx="330140">
                  <c:v>158114</c:v>
                </c:pt>
                <c:pt idx="330141">
                  <c:v>158114</c:v>
                </c:pt>
                <c:pt idx="330142">
                  <c:v>158114</c:v>
                </c:pt>
                <c:pt idx="330143">
                  <c:v>158114</c:v>
                </c:pt>
                <c:pt idx="330144">
                  <c:v>158114</c:v>
                </c:pt>
                <c:pt idx="330145">
                  <c:v>158114</c:v>
                </c:pt>
                <c:pt idx="330146">
                  <c:v>158114</c:v>
                </c:pt>
                <c:pt idx="330147">
                  <c:v>158114</c:v>
                </c:pt>
                <c:pt idx="330148">
                  <c:v>158114</c:v>
                </c:pt>
                <c:pt idx="330149">
                  <c:v>158114</c:v>
                </c:pt>
                <c:pt idx="330150">
                  <c:v>158114</c:v>
                </c:pt>
                <c:pt idx="330151">
                  <c:v>158114</c:v>
                </c:pt>
                <c:pt idx="330152">
                  <c:v>158114</c:v>
                </c:pt>
                <c:pt idx="330153">
                  <c:v>158114</c:v>
                </c:pt>
                <c:pt idx="330154">
                  <c:v>158114</c:v>
                </c:pt>
                <c:pt idx="330155">
                  <c:v>158114</c:v>
                </c:pt>
                <c:pt idx="330156">
                  <c:v>158114</c:v>
                </c:pt>
                <c:pt idx="330157">
                  <c:v>158114</c:v>
                </c:pt>
                <c:pt idx="330158">
                  <c:v>158114</c:v>
                </c:pt>
                <c:pt idx="330159">
                  <c:v>158114</c:v>
                </c:pt>
                <c:pt idx="330160">
                  <c:v>158114</c:v>
                </c:pt>
                <c:pt idx="330161">
                  <c:v>158114</c:v>
                </c:pt>
                <c:pt idx="330162">
                  <c:v>158114</c:v>
                </c:pt>
                <c:pt idx="330163">
                  <c:v>158114</c:v>
                </c:pt>
                <c:pt idx="330164">
                  <c:v>158114</c:v>
                </c:pt>
                <c:pt idx="330165">
                  <c:v>158114</c:v>
                </c:pt>
                <c:pt idx="330166">
                  <c:v>158114</c:v>
                </c:pt>
                <c:pt idx="330167">
                  <c:v>158114</c:v>
                </c:pt>
                <c:pt idx="330168">
                  <c:v>158114</c:v>
                </c:pt>
                <c:pt idx="330169">
                  <c:v>158114</c:v>
                </c:pt>
                <c:pt idx="330170">
                  <c:v>158114</c:v>
                </c:pt>
                <c:pt idx="330171">
                  <c:v>158114</c:v>
                </c:pt>
                <c:pt idx="330172">
                  <c:v>158114</c:v>
                </c:pt>
                <c:pt idx="330173">
                  <c:v>158114</c:v>
                </c:pt>
                <c:pt idx="330174">
                  <c:v>158114</c:v>
                </c:pt>
                <c:pt idx="330175">
                  <c:v>158114</c:v>
                </c:pt>
                <c:pt idx="330176">
                  <c:v>158114</c:v>
                </c:pt>
                <c:pt idx="330177">
                  <c:v>158114</c:v>
                </c:pt>
                <c:pt idx="330178">
                  <c:v>158114</c:v>
                </c:pt>
                <c:pt idx="330179">
                  <c:v>158114</c:v>
                </c:pt>
                <c:pt idx="330180">
                  <c:v>158114</c:v>
                </c:pt>
                <c:pt idx="330181">
                  <c:v>158114</c:v>
                </c:pt>
                <c:pt idx="330182">
                  <c:v>158114</c:v>
                </c:pt>
                <c:pt idx="330183">
                  <c:v>158114</c:v>
                </c:pt>
                <c:pt idx="330184">
                  <c:v>158114</c:v>
                </c:pt>
                <c:pt idx="330185">
                  <c:v>158114</c:v>
                </c:pt>
                <c:pt idx="330186">
                  <c:v>158114</c:v>
                </c:pt>
                <c:pt idx="330187">
                  <c:v>158114</c:v>
                </c:pt>
                <c:pt idx="330188">
                  <c:v>158114</c:v>
                </c:pt>
                <c:pt idx="330189">
                  <c:v>158114</c:v>
                </c:pt>
                <c:pt idx="330190">
                  <c:v>158114</c:v>
                </c:pt>
                <c:pt idx="330191">
                  <c:v>158114</c:v>
                </c:pt>
                <c:pt idx="330192">
                  <c:v>158114</c:v>
                </c:pt>
                <c:pt idx="330193">
                  <c:v>158114</c:v>
                </c:pt>
                <c:pt idx="330194">
                  <c:v>158114</c:v>
                </c:pt>
                <c:pt idx="330195">
                  <c:v>158114</c:v>
                </c:pt>
                <c:pt idx="330196">
                  <c:v>158114</c:v>
                </c:pt>
                <c:pt idx="330197">
                  <c:v>158114</c:v>
                </c:pt>
                <c:pt idx="330198">
                  <c:v>158114</c:v>
                </c:pt>
                <c:pt idx="330199">
                  <c:v>158114</c:v>
                </c:pt>
                <c:pt idx="330200">
                  <c:v>158114</c:v>
                </c:pt>
                <c:pt idx="330201">
                  <c:v>158114</c:v>
                </c:pt>
                <c:pt idx="330202">
                  <c:v>158114</c:v>
                </c:pt>
                <c:pt idx="330203">
                  <c:v>158114</c:v>
                </c:pt>
                <c:pt idx="330204">
                  <c:v>158114</c:v>
                </c:pt>
                <c:pt idx="330205">
                  <c:v>158114</c:v>
                </c:pt>
                <c:pt idx="330206">
                  <c:v>158114</c:v>
                </c:pt>
                <c:pt idx="330207">
                  <c:v>158114</c:v>
                </c:pt>
                <c:pt idx="330208">
                  <c:v>158114</c:v>
                </c:pt>
                <c:pt idx="330209">
                  <c:v>158114</c:v>
                </c:pt>
                <c:pt idx="330210">
                  <c:v>158114</c:v>
                </c:pt>
                <c:pt idx="330211">
                  <c:v>158114</c:v>
                </c:pt>
                <c:pt idx="330212">
                  <c:v>158114</c:v>
                </c:pt>
                <c:pt idx="330213">
                  <c:v>158114</c:v>
                </c:pt>
                <c:pt idx="330214">
                  <c:v>158114</c:v>
                </c:pt>
                <c:pt idx="330215">
                  <c:v>158114</c:v>
                </c:pt>
                <c:pt idx="330216">
                  <c:v>158114</c:v>
                </c:pt>
                <c:pt idx="330217">
                  <c:v>158114</c:v>
                </c:pt>
                <c:pt idx="330218">
                  <c:v>158114</c:v>
                </c:pt>
                <c:pt idx="330219">
                  <c:v>158114</c:v>
                </c:pt>
                <c:pt idx="330220">
                  <c:v>158114</c:v>
                </c:pt>
                <c:pt idx="330221">
                  <c:v>158114</c:v>
                </c:pt>
                <c:pt idx="330222">
                  <c:v>158114</c:v>
                </c:pt>
                <c:pt idx="330223">
                  <c:v>158114</c:v>
                </c:pt>
                <c:pt idx="330224">
                  <c:v>158114</c:v>
                </c:pt>
                <c:pt idx="330225">
                  <c:v>158114</c:v>
                </c:pt>
                <c:pt idx="330226">
                  <c:v>158114</c:v>
                </c:pt>
                <c:pt idx="330227">
                  <c:v>158114</c:v>
                </c:pt>
                <c:pt idx="330228">
                  <c:v>158114</c:v>
                </c:pt>
                <c:pt idx="330229">
                  <c:v>158114</c:v>
                </c:pt>
                <c:pt idx="330230">
                  <c:v>158114</c:v>
                </c:pt>
                <c:pt idx="330231">
                  <c:v>158114</c:v>
                </c:pt>
                <c:pt idx="330232">
                  <c:v>158114</c:v>
                </c:pt>
                <c:pt idx="330233">
                  <c:v>158114</c:v>
                </c:pt>
                <c:pt idx="330234">
                  <c:v>158114</c:v>
                </c:pt>
                <c:pt idx="330235">
                  <c:v>158114</c:v>
                </c:pt>
                <c:pt idx="330236">
                  <c:v>158114</c:v>
                </c:pt>
                <c:pt idx="330237">
                  <c:v>158114</c:v>
                </c:pt>
                <c:pt idx="330238">
                  <c:v>158114</c:v>
                </c:pt>
                <c:pt idx="330239">
                  <c:v>158114</c:v>
                </c:pt>
                <c:pt idx="330240">
                  <c:v>158114</c:v>
                </c:pt>
                <c:pt idx="330241">
                  <c:v>158114</c:v>
                </c:pt>
                <c:pt idx="330242">
                  <c:v>158114</c:v>
                </c:pt>
                <c:pt idx="330243">
                  <c:v>158114</c:v>
                </c:pt>
                <c:pt idx="330244">
                  <c:v>158114</c:v>
                </c:pt>
                <c:pt idx="330245">
                  <c:v>158114</c:v>
                </c:pt>
                <c:pt idx="330246">
                  <c:v>158114</c:v>
                </c:pt>
                <c:pt idx="330247">
                  <c:v>158114</c:v>
                </c:pt>
                <c:pt idx="330248">
                  <c:v>158114</c:v>
                </c:pt>
                <c:pt idx="330249">
                  <c:v>158114</c:v>
                </c:pt>
                <c:pt idx="330250">
                  <c:v>158114</c:v>
                </c:pt>
                <c:pt idx="330251">
                  <c:v>158114</c:v>
                </c:pt>
                <c:pt idx="330252">
                  <c:v>158114</c:v>
                </c:pt>
                <c:pt idx="330253">
                  <c:v>158114</c:v>
                </c:pt>
                <c:pt idx="330254">
                  <c:v>158114</c:v>
                </c:pt>
                <c:pt idx="330255">
                  <c:v>158114</c:v>
                </c:pt>
                <c:pt idx="330256">
                  <c:v>158114</c:v>
                </c:pt>
                <c:pt idx="330257">
                  <c:v>158114</c:v>
                </c:pt>
                <c:pt idx="330258">
                  <c:v>158114</c:v>
                </c:pt>
                <c:pt idx="330259">
                  <c:v>158114</c:v>
                </c:pt>
                <c:pt idx="330260">
                  <c:v>158114</c:v>
                </c:pt>
                <c:pt idx="330261">
                  <c:v>158114</c:v>
                </c:pt>
                <c:pt idx="330262">
                  <c:v>158114</c:v>
                </c:pt>
                <c:pt idx="330263">
                  <c:v>158114</c:v>
                </c:pt>
                <c:pt idx="330264">
                  <c:v>158114</c:v>
                </c:pt>
                <c:pt idx="330265">
                  <c:v>158114</c:v>
                </c:pt>
                <c:pt idx="330266">
                  <c:v>158114</c:v>
                </c:pt>
                <c:pt idx="330267">
                  <c:v>158114</c:v>
                </c:pt>
                <c:pt idx="330268">
                  <c:v>158114</c:v>
                </c:pt>
                <c:pt idx="330269">
                  <c:v>158114</c:v>
                </c:pt>
                <c:pt idx="330270">
                  <c:v>158114</c:v>
                </c:pt>
                <c:pt idx="330271">
                  <c:v>158114</c:v>
                </c:pt>
                <c:pt idx="330272">
                  <c:v>158114</c:v>
                </c:pt>
                <c:pt idx="330273">
                  <c:v>158114</c:v>
                </c:pt>
                <c:pt idx="330274">
                  <c:v>158114</c:v>
                </c:pt>
                <c:pt idx="330275">
                  <c:v>158114</c:v>
                </c:pt>
                <c:pt idx="330276">
                  <c:v>158114</c:v>
                </c:pt>
                <c:pt idx="330277">
                  <c:v>158114</c:v>
                </c:pt>
                <c:pt idx="330278">
                  <c:v>158114</c:v>
                </c:pt>
                <c:pt idx="330279">
                  <c:v>158114</c:v>
                </c:pt>
                <c:pt idx="330280">
                  <c:v>158114</c:v>
                </c:pt>
                <c:pt idx="330281">
                  <c:v>158114</c:v>
                </c:pt>
                <c:pt idx="330282">
                  <c:v>158114</c:v>
                </c:pt>
                <c:pt idx="330283">
                  <c:v>158114</c:v>
                </c:pt>
                <c:pt idx="330284">
                  <c:v>158114</c:v>
                </c:pt>
                <c:pt idx="330285">
                  <c:v>158114</c:v>
                </c:pt>
                <c:pt idx="330286">
                  <c:v>158114</c:v>
                </c:pt>
                <c:pt idx="330287">
                  <c:v>158114</c:v>
                </c:pt>
                <c:pt idx="330288">
                  <c:v>158114</c:v>
                </c:pt>
                <c:pt idx="330289">
                  <c:v>158114</c:v>
                </c:pt>
                <c:pt idx="330290">
                  <c:v>158114</c:v>
                </c:pt>
                <c:pt idx="330291">
                  <c:v>158114</c:v>
                </c:pt>
                <c:pt idx="330292">
                  <c:v>158114</c:v>
                </c:pt>
                <c:pt idx="330293">
                  <c:v>158114</c:v>
                </c:pt>
                <c:pt idx="330294">
                  <c:v>158114</c:v>
                </c:pt>
                <c:pt idx="330295">
                  <c:v>158114</c:v>
                </c:pt>
                <c:pt idx="330296">
                  <c:v>158114</c:v>
                </c:pt>
                <c:pt idx="330297">
                  <c:v>158114</c:v>
                </c:pt>
                <c:pt idx="330298">
                  <c:v>158114</c:v>
                </c:pt>
                <c:pt idx="330299">
                  <c:v>158114</c:v>
                </c:pt>
                <c:pt idx="330300">
                  <c:v>158114</c:v>
                </c:pt>
                <c:pt idx="330301">
                  <c:v>158114</c:v>
                </c:pt>
                <c:pt idx="330302">
                  <c:v>158114</c:v>
                </c:pt>
                <c:pt idx="330303">
                  <c:v>158114</c:v>
                </c:pt>
                <c:pt idx="330304">
                  <c:v>158114</c:v>
                </c:pt>
                <c:pt idx="330305">
                  <c:v>158114</c:v>
                </c:pt>
                <c:pt idx="330306">
                  <c:v>158114</c:v>
                </c:pt>
                <c:pt idx="330307">
                  <c:v>158114</c:v>
                </c:pt>
                <c:pt idx="330308">
                  <c:v>158114</c:v>
                </c:pt>
                <c:pt idx="330309">
                  <c:v>158114</c:v>
                </c:pt>
                <c:pt idx="330310">
                  <c:v>158114</c:v>
                </c:pt>
                <c:pt idx="330311">
                  <c:v>158114</c:v>
                </c:pt>
                <c:pt idx="330312">
                  <c:v>158114</c:v>
                </c:pt>
                <c:pt idx="330313">
                  <c:v>158114</c:v>
                </c:pt>
                <c:pt idx="330314">
                  <c:v>158114</c:v>
                </c:pt>
                <c:pt idx="330315">
                  <c:v>158114</c:v>
                </c:pt>
                <c:pt idx="330316">
                  <c:v>158114</c:v>
                </c:pt>
                <c:pt idx="330317">
                  <c:v>158114</c:v>
                </c:pt>
                <c:pt idx="330318">
                  <c:v>158114</c:v>
                </c:pt>
                <c:pt idx="330319">
                  <c:v>158114</c:v>
                </c:pt>
                <c:pt idx="330320">
                  <c:v>158114</c:v>
                </c:pt>
                <c:pt idx="330321">
                  <c:v>158114</c:v>
                </c:pt>
                <c:pt idx="330322">
                  <c:v>158114</c:v>
                </c:pt>
                <c:pt idx="330323">
                  <c:v>158114</c:v>
                </c:pt>
                <c:pt idx="330324">
                  <c:v>158114</c:v>
                </c:pt>
                <c:pt idx="330325">
                  <c:v>158114</c:v>
                </c:pt>
                <c:pt idx="330326">
                  <c:v>158114</c:v>
                </c:pt>
                <c:pt idx="330327">
                  <c:v>158114</c:v>
                </c:pt>
                <c:pt idx="330328">
                  <c:v>158114</c:v>
                </c:pt>
                <c:pt idx="330329">
                  <c:v>158114</c:v>
                </c:pt>
                <c:pt idx="330330">
                  <c:v>158114</c:v>
                </c:pt>
                <c:pt idx="330331">
                  <c:v>158114</c:v>
                </c:pt>
                <c:pt idx="330332">
                  <c:v>158114</c:v>
                </c:pt>
                <c:pt idx="330333">
                  <c:v>158114</c:v>
                </c:pt>
                <c:pt idx="330334">
                  <c:v>158114</c:v>
                </c:pt>
                <c:pt idx="330335">
                  <c:v>158114</c:v>
                </c:pt>
                <c:pt idx="330336">
                  <c:v>158114</c:v>
                </c:pt>
                <c:pt idx="330337">
                  <c:v>158114</c:v>
                </c:pt>
                <c:pt idx="330338">
                  <c:v>158114</c:v>
                </c:pt>
                <c:pt idx="330339">
                  <c:v>158114</c:v>
                </c:pt>
                <c:pt idx="330340">
                  <c:v>158114</c:v>
                </c:pt>
                <c:pt idx="330341">
                  <c:v>158114</c:v>
                </c:pt>
                <c:pt idx="330342">
                  <c:v>158114</c:v>
                </c:pt>
                <c:pt idx="330343">
                  <c:v>158114</c:v>
                </c:pt>
                <c:pt idx="330344">
                  <c:v>158114</c:v>
                </c:pt>
                <c:pt idx="330345">
                  <c:v>158114</c:v>
                </c:pt>
                <c:pt idx="330346">
                  <c:v>158114</c:v>
                </c:pt>
                <c:pt idx="330347">
                  <c:v>158114</c:v>
                </c:pt>
                <c:pt idx="330348">
                  <c:v>158114</c:v>
                </c:pt>
                <c:pt idx="330349">
                  <c:v>158114</c:v>
                </c:pt>
                <c:pt idx="330350">
                  <c:v>158114</c:v>
                </c:pt>
                <c:pt idx="330351">
                  <c:v>158114</c:v>
                </c:pt>
                <c:pt idx="330352">
                  <c:v>158114</c:v>
                </c:pt>
                <c:pt idx="330353">
                  <c:v>158114</c:v>
                </c:pt>
                <c:pt idx="330354">
                  <c:v>158114</c:v>
                </c:pt>
                <c:pt idx="330355">
                  <c:v>158114</c:v>
                </c:pt>
                <c:pt idx="330356">
                  <c:v>158114</c:v>
                </c:pt>
                <c:pt idx="330357">
                  <c:v>158114</c:v>
                </c:pt>
                <c:pt idx="330358">
                  <c:v>158114</c:v>
                </c:pt>
                <c:pt idx="330359">
                  <c:v>158114</c:v>
                </c:pt>
                <c:pt idx="330360">
                  <c:v>158114</c:v>
                </c:pt>
                <c:pt idx="330361">
                  <c:v>158114</c:v>
                </c:pt>
                <c:pt idx="330362">
                  <c:v>158114</c:v>
                </c:pt>
                <c:pt idx="330363">
                  <c:v>158114</c:v>
                </c:pt>
                <c:pt idx="330364">
                  <c:v>158114</c:v>
                </c:pt>
                <c:pt idx="330365">
                  <c:v>158114</c:v>
                </c:pt>
                <c:pt idx="330366">
                  <c:v>158114</c:v>
                </c:pt>
                <c:pt idx="330367">
                  <c:v>158114</c:v>
                </c:pt>
                <c:pt idx="330368">
                  <c:v>158114</c:v>
                </c:pt>
                <c:pt idx="330369">
                  <c:v>158114</c:v>
                </c:pt>
                <c:pt idx="330370">
                  <c:v>158114</c:v>
                </c:pt>
                <c:pt idx="330371">
                  <c:v>158114</c:v>
                </c:pt>
                <c:pt idx="330372">
                  <c:v>158114</c:v>
                </c:pt>
                <c:pt idx="330373">
                  <c:v>158114</c:v>
                </c:pt>
                <c:pt idx="330374">
                  <c:v>158114</c:v>
                </c:pt>
                <c:pt idx="330375">
                  <c:v>158114</c:v>
                </c:pt>
                <c:pt idx="330376">
                  <c:v>158114</c:v>
                </c:pt>
                <c:pt idx="330377">
                  <c:v>158114</c:v>
                </c:pt>
                <c:pt idx="330378">
                  <c:v>158114</c:v>
                </c:pt>
                <c:pt idx="330379">
                  <c:v>158114</c:v>
                </c:pt>
                <c:pt idx="330380">
                  <c:v>158114</c:v>
                </c:pt>
                <c:pt idx="330381">
                  <c:v>158114</c:v>
                </c:pt>
                <c:pt idx="330382">
                  <c:v>158114</c:v>
                </c:pt>
                <c:pt idx="330383">
                  <c:v>158114</c:v>
                </c:pt>
                <c:pt idx="330384">
                  <c:v>158114</c:v>
                </c:pt>
                <c:pt idx="330385">
                  <c:v>158114</c:v>
                </c:pt>
                <c:pt idx="330386">
                  <c:v>158114</c:v>
                </c:pt>
                <c:pt idx="330387">
                  <c:v>158114</c:v>
                </c:pt>
                <c:pt idx="330388">
                  <c:v>158114</c:v>
                </c:pt>
                <c:pt idx="330389">
                  <c:v>158114</c:v>
                </c:pt>
                <c:pt idx="330390">
                  <c:v>158114</c:v>
                </c:pt>
                <c:pt idx="330391">
                  <c:v>158114</c:v>
                </c:pt>
                <c:pt idx="330392">
                  <c:v>158114</c:v>
                </c:pt>
                <c:pt idx="330393">
                  <c:v>158114</c:v>
                </c:pt>
                <c:pt idx="330394">
                  <c:v>158114</c:v>
                </c:pt>
                <c:pt idx="330395">
                  <c:v>158114</c:v>
                </c:pt>
                <c:pt idx="330396">
                  <c:v>158114</c:v>
                </c:pt>
                <c:pt idx="330397">
                  <c:v>158114</c:v>
                </c:pt>
                <c:pt idx="330398">
                  <c:v>158114</c:v>
                </c:pt>
                <c:pt idx="330399">
                  <c:v>158114</c:v>
                </c:pt>
                <c:pt idx="330400">
                  <c:v>158114</c:v>
                </c:pt>
                <c:pt idx="330401">
                  <c:v>158114</c:v>
                </c:pt>
                <c:pt idx="330402">
                  <c:v>158114</c:v>
                </c:pt>
                <c:pt idx="330403">
                  <c:v>158114</c:v>
                </c:pt>
                <c:pt idx="330404">
                  <c:v>158114</c:v>
                </c:pt>
                <c:pt idx="330405">
                  <c:v>158114</c:v>
                </c:pt>
                <c:pt idx="330406">
                  <c:v>158114</c:v>
                </c:pt>
                <c:pt idx="330407">
                  <c:v>158114</c:v>
                </c:pt>
                <c:pt idx="330408">
                  <c:v>158114</c:v>
                </c:pt>
                <c:pt idx="330409">
                  <c:v>158114</c:v>
                </c:pt>
                <c:pt idx="330410">
                  <c:v>158114</c:v>
                </c:pt>
                <c:pt idx="330411">
                  <c:v>158114</c:v>
                </c:pt>
                <c:pt idx="330412">
                  <c:v>158114</c:v>
                </c:pt>
                <c:pt idx="330413">
                  <c:v>158114</c:v>
                </c:pt>
                <c:pt idx="330414">
                  <c:v>158114</c:v>
                </c:pt>
                <c:pt idx="330415">
                  <c:v>158114</c:v>
                </c:pt>
                <c:pt idx="330416">
                  <c:v>158114</c:v>
                </c:pt>
                <c:pt idx="330417">
                  <c:v>158114</c:v>
                </c:pt>
                <c:pt idx="330418">
                  <c:v>158114</c:v>
                </c:pt>
                <c:pt idx="330419">
                  <c:v>158114</c:v>
                </c:pt>
                <c:pt idx="330420">
                  <c:v>158114</c:v>
                </c:pt>
                <c:pt idx="330421">
                  <c:v>158114</c:v>
                </c:pt>
                <c:pt idx="330422">
                  <c:v>158114</c:v>
                </c:pt>
                <c:pt idx="330423">
                  <c:v>158114</c:v>
                </c:pt>
                <c:pt idx="330424">
                  <c:v>158114</c:v>
                </c:pt>
                <c:pt idx="330425">
                  <c:v>158114</c:v>
                </c:pt>
                <c:pt idx="330426">
                  <c:v>158114</c:v>
                </c:pt>
                <c:pt idx="330427">
                  <c:v>158114</c:v>
                </c:pt>
                <c:pt idx="330428">
                  <c:v>158114</c:v>
                </c:pt>
                <c:pt idx="330429">
                  <c:v>158114</c:v>
                </c:pt>
                <c:pt idx="330430">
                  <c:v>158114</c:v>
                </c:pt>
                <c:pt idx="330431">
                  <c:v>158114</c:v>
                </c:pt>
                <c:pt idx="330432">
                  <c:v>158114</c:v>
                </c:pt>
                <c:pt idx="330433">
                  <c:v>158114</c:v>
                </c:pt>
                <c:pt idx="330434">
                  <c:v>158114</c:v>
                </c:pt>
                <c:pt idx="330435">
                  <c:v>158114</c:v>
                </c:pt>
                <c:pt idx="330436">
                  <c:v>158114</c:v>
                </c:pt>
                <c:pt idx="330437">
                  <c:v>158114</c:v>
                </c:pt>
                <c:pt idx="330438">
                  <c:v>158114</c:v>
                </c:pt>
                <c:pt idx="330439">
                  <c:v>158114</c:v>
                </c:pt>
                <c:pt idx="330440">
                  <c:v>158114</c:v>
                </c:pt>
                <c:pt idx="330441">
                  <c:v>158114</c:v>
                </c:pt>
                <c:pt idx="330442">
                  <c:v>158114</c:v>
                </c:pt>
                <c:pt idx="330443">
                  <c:v>158114</c:v>
                </c:pt>
                <c:pt idx="330444">
                  <c:v>158114</c:v>
                </c:pt>
                <c:pt idx="330445">
                  <c:v>158114</c:v>
                </c:pt>
                <c:pt idx="330446">
                  <c:v>158114</c:v>
                </c:pt>
                <c:pt idx="330447">
                  <c:v>158114</c:v>
                </c:pt>
                <c:pt idx="330448">
                  <c:v>158114</c:v>
                </c:pt>
                <c:pt idx="330449">
                  <c:v>158114</c:v>
                </c:pt>
                <c:pt idx="330450">
                  <c:v>158114</c:v>
                </c:pt>
                <c:pt idx="330451">
                  <c:v>158114</c:v>
                </c:pt>
                <c:pt idx="330452">
                  <c:v>158114</c:v>
                </c:pt>
                <c:pt idx="330453">
                  <c:v>158114</c:v>
                </c:pt>
                <c:pt idx="330454">
                  <c:v>158114</c:v>
                </c:pt>
                <c:pt idx="330455">
                  <c:v>158114</c:v>
                </c:pt>
                <c:pt idx="330456">
                  <c:v>158114</c:v>
                </c:pt>
                <c:pt idx="330457">
                  <c:v>158114</c:v>
                </c:pt>
                <c:pt idx="330458">
                  <c:v>158114</c:v>
                </c:pt>
                <c:pt idx="330459">
                  <c:v>158114</c:v>
                </c:pt>
                <c:pt idx="330460">
                  <c:v>158114</c:v>
                </c:pt>
                <c:pt idx="330461">
                  <c:v>158114</c:v>
                </c:pt>
                <c:pt idx="330462">
                  <c:v>158114</c:v>
                </c:pt>
                <c:pt idx="330463">
                  <c:v>158114</c:v>
                </c:pt>
                <c:pt idx="330464">
                  <c:v>158114</c:v>
                </c:pt>
                <c:pt idx="330465">
                  <c:v>158114</c:v>
                </c:pt>
                <c:pt idx="330466">
                  <c:v>158114</c:v>
                </c:pt>
                <c:pt idx="330467">
                  <c:v>158114</c:v>
                </c:pt>
                <c:pt idx="330468">
                  <c:v>158114</c:v>
                </c:pt>
                <c:pt idx="330469">
                  <c:v>158114</c:v>
                </c:pt>
                <c:pt idx="330470">
                  <c:v>158114</c:v>
                </c:pt>
                <c:pt idx="330471">
                  <c:v>158114</c:v>
                </c:pt>
                <c:pt idx="330472">
                  <c:v>158114</c:v>
                </c:pt>
                <c:pt idx="330473">
                  <c:v>158114</c:v>
                </c:pt>
                <c:pt idx="330474">
                  <c:v>158114</c:v>
                </c:pt>
                <c:pt idx="330475">
                  <c:v>158114</c:v>
                </c:pt>
                <c:pt idx="330476">
                  <c:v>158114</c:v>
                </c:pt>
                <c:pt idx="330477">
                  <c:v>158114</c:v>
                </c:pt>
                <c:pt idx="330478">
                  <c:v>158114</c:v>
                </c:pt>
                <c:pt idx="330479">
                  <c:v>158114</c:v>
                </c:pt>
                <c:pt idx="330480">
                  <c:v>158114</c:v>
                </c:pt>
                <c:pt idx="330481">
                  <c:v>158114</c:v>
                </c:pt>
                <c:pt idx="330482">
                  <c:v>158114</c:v>
                </c:pt>
                <c:pt idx="330483">
                  <c:v>158114</c:v>
                </c:pt>
                <c:pt idx="330484">
                  <c:v>158114</c:v>
                </c:pt>
                <c:pt idx="330485">
                  <c:v>158114</c:v>
                </c:pt>
                <c:pt idx="330486">
                  <c:v>158114</c:v>
                </c:pt>
                <c:pt idx="330487">
                  <c:v>158114</c:v>
                </c:pt>
                <c:pt idx="330488">
                  <c:v>158114</c:v>
                </c:pt>
                <c:pt idx="330489">
                  <c:v>158114</c:v>
                </c:pt>
                <c:pt idx="330490">
                  <c:v>158114</c:v>
                </c:pt>
                <c:pt idx="330491">
                  <c:v>158114</c:v>
                </c:pt>
                <c:pt idx="330492">
                  <c:v>158114</c:v>
                </c:pt>
                <c:pt idx="330493">
                  <c:v>158114</c:v>
                </c:pt>
                <c:pt idx="330494">
                  <c:v>158114</c:v>
                </c:pt>
                <c:pt idx="330495">
                  <c:v>158114</c:v>
                </c:pt>
                <c:pt idx="330496">
                  <c:v>158114</c:v>
                </c:pt>
                <c:pt idx="330497">
                  <c:v>158114</c:v>
                </c:pt>
                <c:pt idx="330498">
                  <c:v>158114</c:v>
                </c:pt>
                <c:pt idx="330499">
                  <c:v>158114</c:v>
                </c:pt>
                <c:pt idx="330500">
                  <c:v>158114</c:v>
                </c:pt>
                <c:pt idx="330501">
                  <c:v>158114</c:v>
                </c:pt>
                <c:pt idx="330502">
                  <c:v>158114</c:v>
                </c:pt>
                <c:pt idx="330503">
                  <c:v>158114</c:v>
                </c:pt>
                <c:pt idx="330504">
                  <c:v>158114</c:v>
                </c:pt>
                <c:pt idx="330505">
                  <c:v>158114</c:v>
                </c:pt>
                <c:pt idx="330506">
                  <c:v>158114</c:v>
                </c:pt>
                <c:pt idx="330507">
                  <c:v>158114</c:v>
                </c:pt>
                <c:pt idx="330508">
                  <c:v>158114</c:v>
                </c:pt>
                <c:pt idx="330509">
                  <c:v>158114</c:v>
                </c:pt>
                <c:pt idx="330510">
                  <c:v>158114</c:v>
                </c:pt>
                <c:pt idx="330511">
                  <c:v>158114</c:v>
                </c:pt>
                <c:pt idx="330512">
                  <c:v>158114</c:v>
                </c:pt>
                <c:pt idx="330513">
                  <c:v>158114</c:v>
                </c:pt>
                <c:pt idx="330514">
                  <c:v>158114</c:v>
                </c:pt>
                <c:pt idx="330515">
                  <c:v>158114</c:v>
                </c:pt>
                <c:pt idx="330516">
                  <c:v>158114</c:v>
                </c:pt>
                <c:pt idx="330517">
                  <c:v>158114</c:v>
                </c:pt>
                <c:pt idx="330518">
                  <c:v>158114</c:v>
                </c:pt>
                <c:pt idx="330519">
                  <c:v>158114</c:v>
                </c:pt>
                <c:pt idx="330520">
                  <c:v>158114</c:v>
                </c:pt>
                <c:pt idx="330521">
                  <c:v>158114</c:v>
                </c:pt>
                <c:pt idx="330522">
                  <c:v>158114</c:v>
                </c:pt>
                <c:pt idx="330523">
                  <c:v>158114</c:v>
                </c:pt>
                <c:pt idx="330524">
                  <c:v>158114</c:v>
                </c:pt>
                <c:pt idx="330525">
                  <c:v>158114</c:v>
                </c:pt>
                <c:pt idx="330526">
                  <c:v>158114</c:v>
                </c:pt>
                <c:pt idx="330527">
                  <c:v>158114</c:v>
                </c:pt>
                <c:pt idx="330528">
                  <c:v>158114</c:v>
                </c:pt>
                <c:pt idx="330529">
                  <c:v>158114</c:v>
                </c:pt>
                <c:pt idx="330530">
                  <c:v>158114</c:v>
                </c:pt>
                <c:pt idx="330531">
                  <c:v>158114</c:v>
                </c:pt>
                <c:pt idx="330532">
                  <c:v>158114</c:v>
                </c:pt>
                <c:pt idx="330533">
                  <c:v>158114</c:v>
                </c:pt>
                <c:pt idx="330534">
                  <c:v>158114</c:v>
                </c:pt>
                <c:pt idx="330535">
                  <c:v>158114</c:v>
                </c:pt>
                <c:pt idx="330536">
                  <c:v>158114</c:v>
                </c:pt>
                <c:pt idx="330537">
                  <c:v>158114</c:v>
                </c:pt>
                <c:pt idx="330538">
                  <c:v>158114</c:v>
                </c:pt>
                <c:pt idx="330539">
                  <c:v>158114</c:v>
                </c:pt>
                <c:pt idx="330540">
                  <c:v>158114</c:v>
                </c:pt>
                <c:pt idx="330541">
                  <c:v>158114</c:v>
                </c:pt>
                <c:pt idx="330542">
                  <c:v>158114</c:v>
                </c:pt>
                <c:pt idx="330543">
                  <c:v>158114</c:v>
                </c:pt>
                <c:pt idx="330544">
                  <c:v>158114</c:v>
                </c:pt>
                <c:pt idx="330545">
                  <c:v>158114</c:v>
                </c:pt>
                <c:pt idx="330546">
                  <c:v>158114</c:v>
                </c:pt>
                <c:pt idx="330547">
                  <c:v>158114</c:v>
                </c:pt>
                <c:pt idx="330548">
                  <c:v>158114</c:v>
                </c:pt>
                <c:pt idx="330549">
                  <c:v>158114</c:v>
                </c:pt>
                <c:pt idx="330550">
                  <c:v>158114</c:v>
                </c:pt>
                <c:pt idx="330551">
                  <c:v>158114</c:v>
                </c:pt>
                <c:pt idx="330552">
                  <c:v>158114</c:v>
                </c:pt>
                <c:pt idx="330553">
                  <c:v>158114</c:v>
                </c:pt>
                <c:pt idx="330554">
                  <c:v>158114</c:v>
                </c:pt>
                <c:pt idx="330555">
                  <c:v>158114</c:v>
                </c:pt>
                <c:pt idx="330556">
                  <c:v>158114</c:v>
                </c:pt>
                <c:pt idx="330557">
                  <c:v>158114</c:v>
                </c:pt>
                <c:pt idx="330558">
                  <c:v>158114</c:v>
                </c:pt>
                <c:pt idx="330559">
                  <c:v>158114</c:v>
                </c:pt>
                <c:pt idx="330560">
                  <c:v>158114</c:v>
                </c:pt>
                <c:pt idx="330561">
                  <c:v>158114</c:v>
                </c:pt>
                <c:pt idx="330562">
                  <c:v>158114</c:v>
                </c:pt>
                <c:pt idx="330563">
                  <c:v>158114</c:v>
                </c:pt>
                <c:pt idx="330564">
                  <c:v>158114</c:v>
                </c:pt>
                <c:pt idx="330565">
                  <c:v>158114</c:v>
                </c:pt>
                <c:pt idx="330566">
                  <c:v>158114</c:v>
                </c:pt>
                <c:pt idx="330567">
                  <c:v>158114</c:v>
                </c:pt>
                <c:pt idx="330568">
                  <c:v>158114</c:v>
                </c:pt>
                <c:pt idx="330569">
                  <c:v>158114</c:v>
                </c:pt>
                <c:pt idx="330570">
                  <c:v>158114</c:v>
                </c:pt>
                <c:pt idx="330571">
                  <c:v>158114</c:v>
                </c:pt>
                <c:pt idx="330572">
                  <c:v>158114</c:v>
                </c:pt>
                <c:pt idx="330573">
                  <c:v>158114</c:v>
                </c:pt>
                <c:pt idx="330574">
                  <c:v>158114</c:v>
                </c:pt>
                <c:pt idx="330575">
                  <c:v>158114</c:v>
                </c:pt>
                <c:pt idx="330576">
                  <c:v>158114</c:v>
                </c:pt>
                <c:pt idx="330577">
                  <c:v>158114</c:v>
                </c:pt>
                <c:pt idx="330578">
                  <c:v>158114</c:v>
                </c:pt>
                <c:pt idx="330579">
                  <c:v>158114</c:v>
                </c:pt>
                <c:pt idx="330580">
                  <c:v>158114</c:v>
                </c:pt>
                <c:pt idx="330581">
                  <c:v>158114</c:v>
                </c:pt>
                <c:pt idx="330582">
                  <c:v>158114</c:v>
                </c:pt>
                <c:pt idx="330583">
                  <c:v>158114</c:v>
                </c:pt>
                <c:pt idx="330584">
                  <c:v>158114</c:v>
                </c:pt>
                <c:pt idx="330585">
                  <c:v>158114</c:v>
                </c:pt>
                <c:pt idx="330586">
                  <c:v>158114</c:v>
                </c:pt>
                <c:pt idx="330587">
                  <c:v>158114</c:v>
                </c:pt>
                <c:pt idx="330588">
                  <c:v>158114</c:v>
                </c:pt>
                <c:pt idx="330589">
                  <c:v>158114</c:v>
                </c:pt>
                <c:pt idx="330590">
                  <c:v>158114</c:v>
                </c:pt>
                <c:pt idx="330591">
                  <c:v>158114</c:v>
                </c:pt>
                <c:pt idx="330592">
                  <c:v>158114</c:v>
                </c:pt>
                <c:pt idx="330593">
                  <c:v>158114</c:v>
                </c:pt>
                <c:pt idx="330594">
                  <c:v>158114</c:v>
                </c:pt>
                <c:pt idx="330595">
                  <c:v>158114</c:v>
                </c:pt>
                <c:pt idx="330596">
                  <c:v>158114</c:v>
                </c:pt>
                <c:pt idx="330597">
                  <c:v>158114</c:v>
                </c:pt>
                <c:pt idx="330598">
                  <c:v>158114</c:v>
                </c:pt>
                <c:pt idx="330599">
                  <c:v>158114</c:v>
                </c:pt>
                <c:pt idx="330600">
                  <c:v>158114</c:v>
                </c:pt>
                <c:pt idx="330601">
                  <c:v>158114</c:v>
                </c:pt>
                <c:pt idx="330602">
                  <c:v>158114</c:v>
                </c:pt>
                <c:pt idx="330603">
                  <c:v>158114</c:v>
                </c:pt>
                <c:pt idx="330604">
                  <c:v>158114</c:v>
                </c:pt>
                <c:pt idx="330605">
                  <c:v>158114</c:v>
                </c:pt>
                <c:pt idx="330606">
                  <c:v>158114</c:v>
                </c:pt>
                <c:pt idx="330607">
                  <c:v>158114</c:v>
                </c:pt>
                <c:pt idx="330608">
                  <c:v>158114</c:v>
                </c:pt>
                <c:pt idx="330609">
                  <c:v>158114</c:v>
                </c:pt>
                <c:pt idx="330610">
                  <c:v>158114</c:v>
                </c:pt>
                <c:pt idx="330611">
                  <c:v>158114</c:v>
                </c:pt>
                <c:pt idx="330612">
                  <c:v>158114</c:v>
                </c:pt>
                <c:pt idx="330613">
                  <c:v>158114</c:v>
                </c:pt>
                <c:pt idx="330614">
                  <c:v>158114</c:v>
                </c:pt>
                <c:pt idx="330615">
                  <c:v>158114</c:v>
                </c:pt>
                <c:pt idx="330616">
                  <c:v>158114</c:v>
                </c:pt>
                <c:pt idx="330617">
                  <c:v>158114</c:v>
                </c:pt>
                <c:pt idx="330618">
                  <c:v>158114</c:v>
                </c:pt>
                <c:pt idx="330619">
                  <c:v>158114</c:v>
                </c:pt>
                <c:pt idx="330620">
                  <c:v>158114</c:v>
                </c:pt>
                <c:pt idx="330621">
                  <c:v>158114</c:v>
                </c:pt>
                <c:pt idx="330622">
                  <c:v>158114</c:v>
                </c:pt>
                <c:pt idx="330623">
                  <c:v>158114</c:v>
                </c:pt>
                <c:pt idx="330624">
                  <c:v>158114</c:v>
                </c:pt>
                <c:pt idx="330625">
                  <c:v>158114</c:v>
                </c:pt>
                <c:pt idx="330626">
                  <c:v>158114</c:v>
                </c:pt>
                <c:pt idx="330627">
                  <c:v>158114</c:v>
                </c:pt>
                <c:pt idx="330628">
                  <c:v>158114</c:v>
                </c:pt>
                <c:pt idx="330629">
                  <c:v>158114</c:v>
                </c:pt>
                <c:pt idx="330630">
                  <c:v>158114</c:v>
                </c:pt>
                <c:pt idx="330631">
                  <c:v>158114</c:v>
                </c:pt>
                <c:pt idx="330632">
                  <c:v>158114</c:v>
                </c:pt>
                <c:pt idx="330633">
                  <c:v>158114</c:v>
                </c:pt>
                <c:pt idx="330634">
                  <c:v>158114</c:v>
                </c:pt>
                <c:pt idx="330635">
                  <c:v>158114</c:v>
                </c:pt>
                <c:pt idx="330636">
                  <c:v>158114</c:v>
                </c:pt>
                <c:pt idx="330637">
                  <c:v>158114</c:v>
                </c:pt>
                <c:pt idx="330638">
                  <c:v>158114</c:v>
                </c:pt>
                <c:pt idx="330639">
                  <c:v>158114</c:v>
                </c:pt>
                <c:pt idx="330640">
                  <c:v>158114</c:v>
                </c:pt>
                <c:pt idx="330641">
                  <c:v>158114</c:v>
                </c:pt>
                <c:pt idx="330642">
                  <c:v>158114</c:v>
                </c:pt>
                <c:pt idx="330643">
                  <c:v>158114</c:v>
                </c:pt>
                <c:pt idx="330644">
                  <c:v>158114</c:v>
                </c:pt>
                <c:pt idx="330645">
                  <c:v>158114</c:v>
                </c:pt>
                <c:pt idx="330646">
                  <c:v>158114</c:v>
                </c:pt>
                <c:pt idx="330647">
                  <c:v>158114</c:v>
                </c:pt>
                <c:pt idx="330648">
                  <c:v>158114</c:v>
                </c:pt>
                <c:pt idx="330649">
                  <c:v>158114</c:v>
                </c:pt>
                <c:pt idx="330650">
                  <c:v>158114</c:v>
                </c:pt>
                <c:pt idx="330651">
                  <c:v>158114</c:v>
                </c:pt>
                <c:pt idx="330652">
                  <c:v>158114</c:v>
                </c:pt>
                <c:pt idx="330653">
                  <c:v>158114</c:v>
                </c:pt>
                <c:pt idx="330654">
                  <c:v>158114</c:v>
                </c:pt>
                <c:pt idx="330655">
                  <c:v>158114</c:v>
                </c:pt>
                <c:pt idx="330656">
                  <c:v>158114</c:v>
                </c:pt>
                <c:pt idx="330657">
                  <c:v>158114</c:v>
                </c:pt>
                <c:pt idx="330658">
                  <c:v>158114</c:v>
                </c:pt>
                <c:pt idx="330659">
                  <c:v>158114</c:v>
                </c:pt>
                <c:pt idx="330660">
                  <c:v>158114</c:v>
                </c:pt>
                <c:pt idx="330661">
                  <c:v>158114</c:v>
                </c:pt>
                <c:pt idx="330662">
                  <c:v>158114</c:v>
                </c:pt>
                <c:pt idx="330663">
                  <c:v>158114</c:v>
                </c:pt>
                <c:pt idx="330664">
                  <c:v>158114</c:v>
                </c:pt>
                <c:pt idx="330665">
                  <c:v>158114</c:v>
                </c:pt>
                <c:pt idx="330666">
                  <c:v>158114</c:v>
                </c:pt>
                <c:pt idx="330667">
                  <c:v>158114</c:v>
                </c:pt>
                <c:pt idx="330668">
                  <c:v>158114</c:v>
                </c:pt>
                <c:pt idx="330669">
                  <c:v>158114</c:v>
                </c:pt>
                <c:pt idx="330670">
                  <c:v>158114</c:v>
                </c:pt>
                <c:pt idx="330671">
                  <c:v>158114</c:v>
                </c:pt>
                <c:pt idx="330672">
                  <c:v>158114</c:v>
                </c:pt>
                <c:pt idx="330673">
                  <c:v>158114</c:v>
                </c:pt>
                <c:pt idx="330674">
                  <c:v>158114</c:v>
                </c:pt>
                <c:pt idx="330675">
                  <c:v>158114</c:v>
                </c:pt>
                <c:pt idx="330676">
                  <c:v>158114</c:v>
                </c:pt>
                <c:pt idx="330677">
                  <c:v>158114</c:v>
                </c:pt>
                <c:pt idx="330678">
                  <c:v>158114</c:v>
                </c:pt>
                <c:pt idx="330679">
                  <c:v>158114</c:v>
                </c:pt>
                <c:pt idx="330680">
                  <c:v>158114</c:v>
                </c:pt>
                <c:pt idx="330681">
                  <c:v>158114</c:v>
                </c:pt>
                <c:pt idx="330682">
                  <c:v>158114</c:v>
                </c:pt>
                <c:pt idx="330683">
                  <c:v>158114</c:v>
                </c:pt>
                <c:pt idx="330684">
                  <c:v>158114</c:v>
                </c:pt>
                <c:pt idx="330685">
                  <c:v>158114</c:v>
                </c:pt>
                <c:pt idx="330686">
                  <c:v>158114</c:v>
                </c:pt>
                <c:pt idx="330687">
                  <c:v>158114</c:v>
                </c:pt>
                <c:pt idx="330688">
                  <c:v>158114</c:v>
                </c:pt>
                <c:pt idx="330689">
                  <c:v>158114</c:v>
                </c:pt>
                <c:pt idx="330690">
                  <c:v>158114</c:v>
                </c:pt>
                <c:pt idx="330691">
                  <c:v>158114</c:v>
                </c:pt>
                <c:pt idx="330692">
                  <c:v>158114</c:v>
                </c:pt>
                <c:pt idx="330693">
                  <c:v>158114</c:v>
                </c:pt>
                <c:pt idx="330694">
                  <c:v>158114</c:v>
                </c:pt>
                <c:pt idx="330695">
                  <c:v>158114</c:v>
                </c:pt>
                <c:pt idx="330696">
                  <c:v>158114</c:v>
                </c:pt>
                <c:pt idx="330697">
                  <c:v>158114</c:v>
                </c:pt>
                <c:pt idx="330698">
                  <c:v>158114</c:v>
                </c:pt>
                <c:pt idx="330699">
                  <c:v>158114</c:v>
                </c:pt>
                <c:pt idx="330700">
                  <c:v>158114</c:v>
                </c:pt>
                <c:pt idx="330701">
                  <c:v>158114</c:v>
                </c:pt>
                <c:pt idx="330702">
                  <c:v>158114</c:v>
                </c:pt>
                <c:pt idx="330703">
                  <c:v>158114</c:v>
                </c:pt>
                <c:pt idx="330704">
                  <c:v>158114</c:v>
                </c:pt>
                <c:pt idx="330705">
                  <c:v>158114</c:v>
                </c:pt>
                <c:pt idx="330706">
                  <c:v>158114</c:v>
                </c:pt>
                <c:pt idx="330707">
                  <c:v>158114</c:v>
                </c:pt>
                <c:pt idx="330708">
                  <c:v>158114</c:v>
                </c:pt>
                <c:pt idx="330709">
                  <c:v>158114</c:v>
                </c:pt>
                <c:pt idx="330710">
                  <c:v>158114</c:v>
                </c:pt>
                <c:pt idx="330711">
                  <c:v>158114</c:v>
                </c:pt>
                <c:pt idx="330712">
                  <c:v>158114</c:v>
                </c:pt>
                <c:pt idx="330713">
                  <c:v>158114</c:v>
                </c:pt>
                <c:pt idx="330714">
                  <c:v>158114</c:v>
                </c:pt>
                <c:pt idx="330715">
                  <c:v>158114</c:v>
                </c:pt>
                <c:pt idx="330716">
                  <c:v>158114</c:v>
                </c:pt>
                <c:pt idx="330717">
                  <c:v>158114</c:v>
                </c:pt>
                <c:pt idx="330718">
                  <c:v>158114</c:v>
                </c:pt>
                <c:pt idx="330719">
                  <c:v>158114</c:v>
                </c:pt>
                <c:pt idx="330720">
                  <c:v>158114</c:v>
                </c:pt>
                <c:pt idx="330721">
                  <c:v>158114</c:v>
                </c:pt>
                <c:pt idx="330722">
                  <c:v>158114</c:v>
                </c:pt>
                <c:pt idx="330723">
                  <c:v>158114</c:v>
                </c:pt>
                <c:pt idx="330724">
                  <c:v>158114</c:v>
                </c:pt>
                <c:pt idx="330725">
                  <c:v>158114</c:v>
                </c:pt>
                <c:pt idx="330726">
                  <c:v>158114</c:v>
                </c:pt>
                <c:pt idx="330727">
                  <c:v>158114</c:v>
                </c:pt>
                <c:pt idx="330728">
                  <c:v>158114</c:v>
                </c:pt>
                <c:pt idx="330729">
                  <c:v>158114</c:v>
                </c:pt>
                <c:pt idx="330730">
                  <c:v>158114</c:v>
                </c:pt>
                <c:pt idx="330731">
                  <c:v>158114</c:v>
                </c:pt>
                <c:pt idx="330732">
                  <c:v>158114</c:v>
                </c:pt>
                <c:pt idx="330733">
                  <c:v>158114</c:v>
                </c:pt>
                <c:pt idx="330734">
                  <c:v>158114</c:v>
                </c:pt>
                <c:pt idx="330735">
                  <c:v>158114</c:v>
                </c:pt>
                <c:pt idx="330736">
                  <c:v>158114</c:v>
                </c:pt>
                <c:pt idx="330737">
                  <c:v>158114</c:v>
                </c:pt>
                <c:pt idx="330738">
                  <c:v>158114</c:v>
                </c:pt>
                <c:pt idx="330739">
                  <c:v>158114</c:v>
                </c:pt>
                <c:pt idx="330740">
                  <c:v>158114</c:v>
                </c:pt>
                <c:pt idx="330741">
                  <c:v>158114</c:v>
                </c:pt>
                <c:pt idx="330742">
                  <c:v>158114</c:v>
                </c:pt>
                <c:pt idx="330743">
                  <c:v>158114</c:v>
                </c:pt>
                <c:pt idx="330744">
                  <c:v>158114</c:v>
                </c:pt>
                <c:pt idx="330745">
                  <c:v>158114</c:v>
                </c:pt>
                <c:pt idx="330746">
                  <c:v>158114</c:v>
                </c:pt>
                <c:pt idx="330747">
                  <c:v>158114</c:v>
                </c:pt>
                <c:pt idx="330748">
                  <c:v>158114</c:v>
                </c:pt>
                <c:pt idx="330749">
                  <c:v>158114</c:v>
                </c:pt>
                <c:pt idx="330750">
                  <c:v>158114</c:v>
                </c:pt>
                <c:pt idx="330751">
                  <c:v>158114</c:v>
                </c:pt>
                <c:pt idx="330752">
                  <c:v>158114</c:v>
                </c:pt>
                <c:pt idx="330753">
                  <c:v>158114</c:v>
                </c:pt>
                <c:pt idx="330754">
                  <c:v>158114</c:v>
                </c:pt>
                <c:pt idx="330755">
                  <c:v>158114</c:v>
                </c:pt>
                <c:pt idx="330756">
                  <c:v>158114</c:v>
                </c:pt>
                <c:pt idx="330757">
                  <c:v>158114</c:v>
                </c:pt>
                <c:pt idx="330758">
                  <c:v>158114</c:v>
                </c:pt>
                <c:pt idx="330759">
                  <c:v>103681</c:v>
                </c:pt>
                <c:pt idx="330760">
                  <c:v>103681</c:v>
                </c:pt>
                <c:pt idx="330761">
                  <c:v>103681</c:v>
                </c:pt>
                <c:pt idx="330762">
                  <c:v>103681</c:v>
                </c:pt>
                <c:pt idx="330763">
                  <c:v>103681</c:v>
                </c:pt>
                <c:pt idx="330764">
                  <c:v>103681</c:v>
                </c:pt>
                <c:pt idx="330765">
                  <c:v>103681</c:v>
                </c:pt>
                <c:pt idx="330766">
                  <c:v>103681</c:v>
                </c:pt>
                <c:pt idx="330767">
                  <c:v>103681</c:v>
                </c:pt>
                <c:pt idx="330768">
                  <c:v>103681</c:v>
                </c:pt>
                <c:pt idx="330769">
                  <c:v>103681</c:v>
                </c:pt>
                <c:pt idx="330770">
                  <c:v>103681</c:v>
                </c:pt>
                <c:pt idx="330771">
                  <c:v>103681</c:v>
                </c:pt>
                <c:pt idx="330772">
                  <c:v>103681</c:v>
                </c:pt>
                <c:pt idx="330773">
                  <c:v>103681</c:v>
                </c:pt>
                <c:pt idx="330774">
                  <c:v>103681</c:v>
                </c:pt>
                <c:pt idx="330775">
                  <c:v>103681</c:v>
                </c:pt>
                <c:pt idx="330776">
                  <c:v>103681</c:v>
                </c:pt>
                <c:pt idx="330777">
                  <c:v>103681</c:v>
                </c:pt>
                <c:pt idx="330778">
                  <c:v>103681</c:v>
                </c:pt>
                <c:pt idx="330779">
                  <c:v>103681</c:v>
                </c:pt>
                <c:pt idx="330780">
                  <c:v>103681</c:v>
                </c:pt>
                <c:pt idx="330781">
                  <c:v>103681</c:v>
                </c:pt>
                <c:pt idx="330782">
                  <c:v>103681</c:v>
                </c:pt>
                <c:pt idx="330783">
                  <c:v>103681</c:v>
                </c:pt>
                <c:pt idx="330784">
                  <c:v>103681</c:v>
                </c:pt>
                <c:pt idx="330785">
                  <c:v>103681</c:v>
                </c:pt>
                <c:pt idx="330786">
                  <c:v>103681</c:v>
                </c:pt>
                <c:pt idx="330787">
                  <c:v>103681</c:v>
                </c:pt>
                <c:pt idx="330788">
                  <c:v>103681</c:v>
                </c:pt>
                <c:pt idx="330789">
                  <c:v>103681</c:v>
                </c:pt>
                <c:pt idx="330790">
                  <c:v>103681</c:v>
                </c:pt>
                <c:pt idx="330791">
                  <c:v>103681</c:v>
                </c:pt>
                <c:pt idx="330792">
                  <c:v>103681</c:v>
                </c:pt>
                <c:pt idx="330793">
                  <c:v>103681</c:v>
                </c:pt>
                <c:pt idx="330794">
                  <c:v>103681</c:v>
                </c:pt>
                <c:pt idx="330795">
                  <c:v>103681</c:v>
                </c:pt>
                <c:pt idx="330796">
                  <c:v>103681</c:v>
                </c:pt>
                <c:pt idx="330797">
                  <c:v>103681</c:v>
                </c:pt>
                <c:pt idx="330798">
                  <c:v>103681</c:v>
                </c:pt>
                <c:pt idx="330799">
                  <c:v>103681</c:v>
                </c:pt>
                <c:pt idx="330800">
                  <c:v>103681</c:v>
                </c:pt>
                <c:pt idx="330801">
                  <c:v>103681</c:v>
                </c:pt>
                <c:pt idx="330802">
                  <c:v>103681</c:v>
                </c:pt>
                <c:pt idx="330803">
                  <c:v>103681</c:v>
                </c:pt>
                <c:pt idx="330804">
                  <c:v>103681</c:v>
                </c:pt>
                <c:pt idx="330805">
                  <c:v>103681</c:v>
                </c:pt>
                <c:pt idx="330806">
                  <c:v>103681</c:v>
                </c:pt>
                <c:pt idx="330807">
                  <c:v>103681</c:v>
                </c:pt>
                <c:pt idx="330808">
                  <c:v>103681</c:v>
                </c:pt>
                <c:pt idx="330809">
                  <c:v>103681</c:v>
                </c:pt>
                <c:pt idx="330810">
                  <c:v>103681</c:v>
                </c:pt>
                <c:pt idx="330811">
                  <c:v>103681</c:v>
                </c:pt>
                <c:pt idx="330812">
                  <c:v>103681</c:v>
                </c:pt>
                <c:pt idx="330813">
                  <c:v>103681</c:v>
                </c:pt>
                <c:pt idx="330814">
                  <c:v>103681</c:v>
                </c:pt>
                <c:pt idx="330815">
                  <c:v>103681</c:v>
                </c:pt>
                <c:pt idx="330816">
                  <c:v>103681</c:v>
                </c:pt>
                <c:pt idx="330817">
                  <c:v>103681</c:v>
                </c:pt>
                <c:pt idx="330818">
                  <c:v>103681</c:v>
                </c:pt>
                <c:pt idx="330819">
                  <c:v>103681</c:v>
                </c:pt>
                <c:pt idx="330820">
                  <c:v>103681</c:v>
                </c:pt>
                <c:pt idx="330821">
                  <c:v>103681</c:v>
                </c:pt>
                <c:pt idx="330822">
                  <c:v>103681</c:v>
                </c:pt>
                <c:pt idx="330823">
                  <c:v>103681</c:v>
                </c:pt>
                <c:pt idx="330824">
                  <c:v>103681</c:v>
                </c:pt>
                <c:pt idx="330825">
                  <c:v>103681</c:v>
                </c:pt>
                <c:pt idx="330826">
                  <c:v>103681</c:v>
                </c:pt>
                <c:pt idx="330827">
                  <c:v>103681</c:v>
                </c:pt>
                <c:pt idx="330828">
                  <c:v>103681</c:v>
                </c:pt>
                <c:pt idx="330829">
                  <c:v>103681</c:v>
                </c:pt>
                <c:pt idx="330830">
                  <c:v>103681</c:v>
                </c:pt>
                <c:pt idx="330831">
                  <c:v>103681</c:v>
                </c:pt>
                <c:pt idx="330832">
                  <c:v>103681</c:v>
                </c:pt>
                <c:pt idx="330833">
                  <c:v>103681</c:v>
                </c:pt>
                <c:pt idx="330834">
                  <c:v>103681</c:v>
                </c:pt>
                <c:pt idx="330835">
                  <c:v>103681</c:v>
                </c:pt>
                <c:pt idx="330836">
                  <c:v>103681</c:v>
                </c:pt>
                <c:pt idx="330837">
                  <c:v>103681</c:v>
                </c:pt>
                <c:pt idx="330838">
                  <c:v>103681</c:v>
                </c:pt>
                <c:pt idx="330839">
                  <c:v>103681</c:v>
                </c:pt>
                <c:pt idx="330840">
                  <c:v>103681</c:v>
                </c:pt>
                <c:pt idx="330841">
                  <c:v>103681</c:v>
                </c:pt>
                <c:pt idx="330842">
                  <c:v>103681</c:v>
                </c:pt>
                <c:pt idx="330843">
                  <c:v>103681</c:v>
                </c:pt>
                <c:pt idx="330844">
                  <c:v>103681</c:v>
                </c:pt>
                <c:pt idx="330845">
                  <c:v>103681</c:v>
                </c:pt>
                <c:pt idx="330846">
                  <c:v>103681</c:v>
                </c:pt>
                <c:pt idx="330847">
                  <c:v>103681</c:v>
                </c:pt>
                <c:pt idx="330848">
                  <c:v>103681</c:v>
                </c:pt>
                <c:pt idx="330849">
                  <c:v>103681</c:v>
                </c:pt>
                <c:pt idx="330850">
                  <c:v>103681</c:v>
                </c:pt>
                <c:pt idx="330851">
                  <c:v>103681</c:v>
                </c:pt>
                <c:pt idx="330852">
                  <c:v>103681</c:v>
                </c:pt>
                <c:pt idx="330853">
                  <c:v>103681</c:v>
                </c:pt>
                <c:pt idx="330854">
                  <c:v>103681</c:v>
                </c:pt>
                <c:pt idx="330855">
                  <c:v>103681</c:v>
                </c:pt>
                <c:pt idx="330856">
                  <c:v>103681</c:v>
                </c:pt>
                <c:pt idx="330857">
                  <c:v>103681</c:v>
                </c:pt>
                <c:pt idx="330858">
                  <c:v>103681</c:v>
                </c:pt>
                <c:pt idx="330859">
                  <c:v>103681</c:v>
                </c:pt>
                <c:pt idx="330860">
                  <c:v>103681</c:v>
                </c:pt>
                <c:pt idx="330861">
                  <c:v>103681</c:v>
                </c:pt>
                <c:pt idx="330862">
                  <c:v>103681</c:v>
                </c:pt>
                <c:pt idx="330863">
                  <c:v>103681</c:v>
                </c:pt>
                <c:pt idx="330864">
                  <c:v>103681</c:v>
                </c:pt>
                <c:pt idx="330865">
                  <c:v>103681</c:v>
                </c:pt>
                <c:pt idx="330866">
                  <c:v>103681</c:v>
                </c:pt>
                <c:pt idx="330867">
                  <c:v>103681</c:v>
                </c:pt>
                <c:pt idx="330868">
                  <c:v>103681</c:v>
                </c:pt>
                <c:pt idx="330869">
                  <c:v>103681</c:v>
                </c:pt>
                <c:pt idx="330870">
                  <c:v>103681</c:v>
                </c:pt>
                <c:pt idx="330871">
                  <c:v>103681</c:v>
                </c:pt>
                <c:pt idx="330872">
                  <c:v>103681</c:v>
                </c:pt>
                <c:pt idx="330873">
                  <c:v>103681</c:v>
                </c:pt>
                <c:pt idx="330874">
                  <c:v>103681</c:v>
                </c:pt>
                <c:pt idx="330875">
                  <c:v>103681</c:v>
                </c:pt>
                <c:pt idx="330876">
                  <c:v>103681</c:v>
                </c:pt>
                <c:pt idx="330877">
                  <c:v>103681</c:v>
                </c:pt>
                <c:pt idx="330878">
                  <c:v>103681</c:v>
                </c:pt>
                <c:pt idx="330879">
                  <c:v>103681</c:v>
                </c:pt>
                <c:pt idx="330880">
                  <c:v>103681</c:v>
                </c:pt>
                <c:pt idx="330881">
                  <c:v>103681</c:v>
                </c:pt>
                <c:pt idx="330882">
                  <c:v>103681</c:v>
                </c:pt>
                <c:pt idx="330883">
                  <c:v>103681</c:v>
                </c:pt>
                <c:pt idx="330884">
                  <c:v>103681</c:v>
                </c:pt>
                <c:pt idx="330885">
                  <c:v>103681</c:v>
                </c:pt>
                <c:pt idx="330886">
                  <c:v>103681</c:v>
                </c:pt>
                <c:pt idx="330887">
                  <c:v>103681</c:v>
                </c:pt>
                <c:pt idx="330888">
                  <c:v>103681</c:v>
                </c:pt>
                <c:pt idx="330889">
                  <c:v>103681</c:v>
                </c:pt>
                <c:pt idx="330890">
                  <c:v>103681</c:v>
                </c:pt>
                <c:pt idx="330891">
                  <c:v>103681</c:v>
                </c:pt>
                <c:pt idx="330892">
                  <c:v>103681</c:v>
                </c:pt>
                <c:pt idx="330893">
                  <c:v>103681</c:v>
                </c:pt>
                <c:pt idx="330894">
                  <c:v>103681</c:v>
                </c:pt>
                <c:pt idx="330895">
                  <c:v>103681</c:v>
                </c:pt>
                <c:pt idx="330896">
                  <c:v>103681</c:v>
                </c:pt>
                <c:pt idx="330897">
                  <c:v>103681</c:v>
                </c:pt>
                <c:pt idx="330898">
                  <c:v>103681</c:v>
                </c:pt>
                <c:pt idx="330899">
                  <c:v>103681</c:v>
                </c:pt>
                <c:pt idx="330900">
                  <c:v>103681</c:v>
                </c:pt>
                <c:pt idx="330901">
                  <c:v>103681</c:v>
                </c:pt>
                <c:pt idx="330902">
                  <c:v>103681</c:v>
                </c:pt>
                <c:pt idx="330903">
                  <c:v>103681</c:v>
                </c:pt>
                <c:pt idx="330904">
                  <c:v>103681</c:v>
                </c:pt>
                <c:pt idx="330905">
                  <c:v>103681</c:v>
                </c:pt>
                <c:pt idx="330906">
                  <c:v>103681</c:v>
                </c:pt>
                <c:pt idx="330907">
                  <c:v>103681</c:v>
                </c:pt>
                <c:pt idx="330908">
                  <c:v>103681</c:v>
                </c:pt>
                <c:pt idx="330909">
                  <c:v>103681</c:v>
                </c:pt>
                <c:pt idx="330910">
                  <c:v>103681</c:v>
                </c:pt>
                <c:pt idx="330911">
                  <c:v>103681</c:v>
                </c:pt>
                <c:pt idx="330912">
                  <c:v>103681</c:v>
                </c:pt>
                <c:pt idx="330913">
                  <c:v>103681</c:v>
                </c:pt>
                <c:pt idx="330914">
                  <c:v>103681</c:v>
                </c:pt>
                <c:pt idx="330915">
                  <c:v>103681</c:v>
                </c:pt>
                <c:pt idx="330916">
                  <c:v>103681</c:v>
                </c:pt>
                <c:pt idx="330917">
                  <c:v>103681</c:v>
                </c:pt>
                <c:pt idx="330918">
                  <c:v>103681</c:v>
                </c:pt>
                <c:pt idx="330919">
                  <c:v>103681</c:v>
                </c:pt>
                <c:pt idx="330920">
                  <c:v>103681</c:v>
                </c:pt>
                <c:pt idx="330921">
                  <c:v>103681</c:v>
                </c:pt>
                <c:pt idx="330922">
                  <c:v>103681</c:v>
                </c:pt>
                <c:pt idx="330923">
                  <c:v>103681</c:v>
                </c:pt>
                <c:pt idx="330924">
                  <c:v>103681</c:v>
                </c:pt>
                <c:pt idx="330925">
                  <c:v>103681</c:v>
                </c:pt>
                <c:pt idx="330926">
                  <c:v>103681</c:v>
                </c:pt>
                <c:pt idx="330927">
                  <c:v>103681</c:v>
                </c:pt>
                <c:pt idx="330928">
                  <c:v>103681</c:v>
                </c:pt>
                <c:pt idx="330929">
                  <c:v>103681</c:v>
                </c:pt>
                <c:pt idx="330930">
                  <c:v>103681</c:v>
                </c:pt>
                <c:pt idx="330931">
                  <c:v>103681</c:v>
                </c:pt>
                <c:pt idx="330932">
                  <c:v>103681</c:v>
                </c:pt>
                <c:pt idx="330933">
                  <c:v>103681</c:v>
                </c:pt>
                <c:pt idx="330934">
                  <c:v>103681</c:v>
                </c:pt>
                <c:pt idx="330935">
                  <c:v>103681</c:v>
                </c:pt>
                <c:pt idx="330936">
                  <c:v>103681</c:v>
                </c:pt>
                <c:pt idx="330937">
                  <c:v>103681</c:v>
                </c:pt>
                <c:pt idx="330938">
                  <c:v>103681</c:v>
                </c:pt>
                <c:pt idx="330939">
                  <c:v>103681</c:v>
                </c:pt>
                <c:pt idx="330940">
                  <c:v>103681</c:v>
                </c:pt>
                <c:pt idx="330941">
                  <c:v>103681</c:v>
                </c:pt>
                <c:pt idx="330942">
                  <c:v>103681</c:v>
                </c:pt>
                <c:pt idx="330943">
                  <c:v>103681</c:v>
                </c:pt>
                <c:pt idx="330944">
                  <c:v>103681</c:v>
                </c:pt>
                <c:pt idx="330945">
                  <c:v>103681</c:v>
                </c:pt>
                <c:pt idx="330946">
                  <c:v>103681</c:v>
                </c:pt>
                <c:pt idx="330947">
                  <c:v>103681</c:v>
                </c:pt>
                <c:pt idx="330948">
                  <c:v>103681</c:v>
                </c:pt>
                <c:pt idx="330949">
                  <c:v>103681</c:v>
                </c:pt>
                <c:pt idx="330950">
                  <c:v>103681</c:v>
                </c:pt>
                <c:pt idx="330951">
                  <c:v>103681</c:v>
                </c:pt>
                <c:pt idx="330952">
                  <c:v>103681</c:v>
                </c:pt>
                <c:pt idx="330953">
                  <c:v>103681</c:v>
                </c:pt>
                <c:pt idx="330954">
                  <c:v>103681</c:v>
                </c:pt>
                <c:pt idx="330955">
                  <c:v>103681</c:v>
                </c:pt>
                <c:pt idx="330956">
                  <c:v>103681</c:v>
                </c:pt>
                <c:pt idx="330957">
                  <c:v>103681</c:v>
                </c:pt>
                <c:pt idx="330958">
                  <c:v>103681</c:v>
                </c:pt>
                <c:pt idx="330959">
                  <c:v>103681</c:v>
                </c:pt>
                <c:pt idx="330960">
                  <c:v>103681</c:v>
                </c:pt>
                <c:pt idx="330961">
                  <c:v>103681</c:v>
                </c:pt>
                <c:pt idx="330962">
                  <c:v>103681</c:v>
                </c:pt>
                <c:pt idx="330963">
                  <c:v>103681</c:v>
                </c:pt>
                <c:pt idx="330964">
                  <c:v>103681</c:v>
                </c:pt>
                <c:pt idx="330965">
                  <c:v>103681</c:v>
                </c:pt>
                <c:pt idx="330966">
                  <c:v>103681</c:v>
                </c:pt>
                <c:pt idx="330967">
                  <c:v>103681</c:v>
                </c:pt>
                <c:pt idx="330968">
                  <c:v>103681</c:v>
                </c:pt>
                <c:pt idx="330969">
                  <c:v>103681</c:v>
                </c:pt>
                <c:pt idx="330970">
                  <c:v>103681</c:v>
                </c:pt>
                <c:pt idx="330971">
                  <c:v>103681</c:v>
                </c:pt>
                <c:pt idx="330972">
                  <c:v>103681</c:v>
                </c:pt>
                <c:pt idx="330973">
                  <c:v>103681</c:v>
                </c:pt>
                <c:pt idx="330974">
                  <c:v>103681</c:v>
                </c:pt>
                <c:pt idx="330975">
                  <c:v>103681</c:v>
                </c:pt>
                <c:pt idx="330976">
                  <c:v>103681</c:v>
                </c:pt>
                <c:pt idx="330977">
                  <c:v>103681</c:v>
                </c:pt>
                <c:pt idx="330978">
                  <c:v>103681</c:v>
                </c:pt>
                <c:pt idx="330979">
                  <c:v>103681</c:v>
                </c:pt>
                <c:pt idx="330980">
                  <c:v>103681</c:v>
                </c:pt>
                <c:pt idx="330981">
                  <c:v>103681</c:v>
                </c:pt>
                <c:pt idx="330982">
                  <c:v>103681</c:v>
                </c:pt>
                <c:pt idx="330983">
                  <c:v>103681</c:v>
                </c:pt>
                <c:pt idx="330984">
                  <c:v>103681</c:v>
                </c:pt>
                <c:pt idx="330985">
                  <c:v>103681</c:v>
                </c:pt>
                <c:pt idx="330986">
                  <c:v>103681</c:v>
                </c:pt>
                <c:pt idx="330987">
                  <c:v>103681</c:v>
                </c:pt>
                <c:pt idx="330988">
                  <c:v>103681</c:v>
                </c:pt>
                <c:pt idx="330989">
                  <c:v>103681</c:v>
                </c:pt>
                <c:pt idx="330990">
                  <c:v>103681</c:v>
                </c:pt>
                <c:pt idx="330991">
                  <c:v>103681</c:v>
                </c:pt>
                <c:pt idx="330992">
                  <c:v>103681</c:v>
                </c:pt>
                <c:pt idx="330993">
                  <c:v>103681</c:v>
                </c:pt>
                <c:pt idx="330994">
                  <c:v>103681</c:v>
                </c:pt>
                <c:pt idx="330995">
                  <c:v>103681</c:v>
                </c:pt>
                <c:pt idx="330996">
                  <c:v>103681</c:v>
                </c:pt>
                <c:pt idx="330997">
                  <c:v>103681</c:v>
                </c:pt>
                <c:pt idx="330998">
                  <c:v>103681</c:v>
                </c:pt>
                <c:pt idx="330999">
                  <c:v>103681</c:v>
                </c:pt>
                <c:pt idx="331000">
                  <c:v>103681</c:v>
                </c:pt>
                <c:pt idx="331001">
                  <c:v>103681</c:v>
                </c:pt>
                <c:pt idx="331002">
                  <c:v>103681</c:v>
                </c:pt>
                <c:pt idx="331003">
                  <c:v>103681</c:v>
                </c:pt>
                <c:pt idx="331004">
                  <c:v>103681</c:v>
                </c:pt>
                <c:pt idx="331005">
                  <c:v>103681</c:v>
                </c:pt>
                <c:pt idx="331006">
                  <c:v>103681</c:v>
                </c:pt>
                <c:pt idx="331007">
                  <c:v>103681</c:v>
                </c:pt>
                <c:pt idx="331008">
                  <c:v>103681</c:v>
                </c:pt>
                <c:pt idx="331009">
                  <c:v>103681</c:v>
                </c:pt>
                <c:pt idx="331010">
                  <c:v>103681</c:v>
                </c:pt>
                <c:pt idx="331011">
                  <c:v>103681</c:v>
                </c:pt>
                <c:pt idx="331012">
                  <c:v>103681</c:v>
                </c:pt>
                <c:pt idx="331013">
                  <c:v>103681</c:v>
                </c:pt>
                <c:pt idx="331014">
                  <c:v>103681</c:v>
                </c:pt>
                <c:pt idx="331015">
                  <c:v>103681</c:v>
                </c:pt>
                <c:pt idx="331016">
                  <c:v>103681</c:v>
                </c:pt>
                <c:pt idx="331017">
                  <c:v>103681</c:v>
                </c:pt>
                <c:pt idx="331018">
                  <c:v>103681</c:v>
                </c:pt>
                <c:pt idx="331019">
                  <c:v>103681</c:v>
                </c:pt>
                <c:pt idx="331020">
                  <c:v>103681</c:v>
                </c:pt>
                <c:pt idx="331021">
                  <c:v>103681</c:v>
                </c:pt>
                <c:pt idx="331022">
                  <c:v>103681</c:v>
                </c:pt>
                <c:pt idx="331023">
                  <c:v>103681</c:v>
                </c:pt>
                <c:pt idx="331024">
                  <c:v>103681</c:v>
                </c:pt>
                <c:pt idx="331025">
                  <c:v>103681</c:v>
                </c:pt>
                <c:pt idx="331026">
                  <c:v>103681</c:v>
                </c:pt>
                <c:pt idx="331027">
                  <c:v>103681</c:v>
                </c:pt>
                <c:pt idx="331028">
                  <c:v>103681</c:v>
                </c:pt>
                <c:pt idx="331029">
                  <c:v>103681</c:v>
                </c:pt>
                <c:pt idx="331030">
                  <c:v>103681</c:v>
                </c:pt>
                <c:pt idx="331031">
                  <c:v>103681</c:v>
                </c:pt>
                <c:pt idx="331032">
                  <c:v>103681</c:v>
                </c:pt>
                <c:pt idx="331033">
                  <c:v>103681</c:v>
                </c:pt>
                <c:pt idx="331034">
                  <c:v>103681</c:v>
                </c:pt>
                <c:pt idx="331035">
                  <c:v>103681</c:v>
                </c:pt>
                <c:pt idx="331036">
                  <c:v>103681</c:v>
                </c:pt>
                <c:pt idx="331037">
                  <c:v>103681</c:v>
                </c:pt>
                <c:pt idx="331038">
                  <c:v>103681</c:v>
                </c:pt>
                <c:pt idx="331039">
                  <c:v>103681</c:v>
                </c:pt>
                <c:pt idx="331040">
                  <c:v>103681</c:v>
                </c:pt>
                <c:pt idx="331041">
                  <c:v>103681</c:v>
                </c:pt>
                <c:pt idx="331042">
                  <c:v>103681</c:v>
                </c:pt>
                <c:pt idx="331043">
                  <c:v>103681</c:v>
                </c:pt>
                <c:pt idx="331044">
                  <c:v>103681</c:v>
                </c:pt>
                <c:pt idx="331045">
                  <c:v>103681</c:v>
                </c:pt>
                <c:pt idx="331046">
                  <c:v>103681</c:v>
                </c:pt>
                <c:pt idx="331047">
                  <c:v>103681</c:v>
                </c:pt>
                <c:pt idx="331048">
                  <c:v>103681</c:v>
                </c:pt>
                <c:pt idx="331049">
                  <c:v>103681</c:v>
                </c:pt>
                <c:pt idx="331050">
                  <c:v>103681</c:v>
                </c:pt>
                <c:pt idx="331051">
                  <c:v>103681</c:v>
                </c:pt>
                <c:pt idx="331052">
                  <c:v>103681</c:v>
                </c:pt>
                <c:pt idx="331053">
                  <c:v>103681</c:v>
                </c:pt>
                <c:pt idx="331054">
                  <c:v>103681</c:v>
                </c:pt>
                <c:pt idx="331055">
                  <c:v>103681</c:v>
                </c:pt>
                <c:pt idx="331056">
                  <c:v>103681</c:v>
                </c:pt>
                <c:pt idx="331057">
                  <c:v>103681</c:v>
                </c:pt>
                <c:pt idx="331058">
                  <c:v>103681</c:v>
                </c:pt>
                <c:pt idx="331059">
                  <c:v>103681</c:v>
                </c:pt>
                <c:pt idx="331060">
                  <c:v>103681</c:v>
                </c:pt>
                <c:pt idx="331061">
                  <c:v>103681</c:v>
                </c:pt>
                <c:pt idx="331062">
                  <c:v>103681</c:v>
                </c:pt>
                <c:pt idx="331063">
                  <c:v>103681</c:v>
                </c:pt>
                <c:pt idx="331064">
                  <c:v>103681</c:v>
                </c:pt>
                <c:pt idx="331065">
                  <c:v>103681</c:v>
                </c:pt>
                <c:pt idx="331066">
                  <c:v>103681</c:v>
                </c:pt>
                <c:pt idx="331067">
                  <c:v>103681</c:v>
                </c:pt>
                <c:pt idx="331068">
                  <c:v>103681</c:v>
                </c:pt>
                <c:pt idx="331069">
                  <c:v>103681</c:v>
                </c:pt>
                <c:pt idx="331070">
                  <c:v>103681</c:v>
                </c:pt>
                <c:pt idx="331071">
                  <c:v>103681</c:v>
                </c:pt>
                <c:pt idx="331072">
                  <c:v>103681</c:v>
                </c:pt>
                <c:pt idx="331073">
                  <c:v>103681</c:v>
                </c:pt>
                <c:pt idx="331074">
                  <c:v>103681</c:v>
                </c:pt>
                <c:pt idx="331075">
                  <c:v>103681</c:v>
                </c:pt>
                <c:pt idx="331076">
                  <c:v>103681</c:v>
                </c:pt>
                <c:pt idx="331077">
                  <c:v>103681</c:v>
                </c:pt>
                <c:pt idx="331078">
                  <c:v>103681</c:v>
                </c:pt>
                <c:pt idx="331079">
                  <c:v>103681</c:v>
                </c:pt>
                <c:pt idx="331080">
                  <c:v>103681</c:v>
                </c:pt>
                <c:pt idx="331081">
                  <c:v>103681</c:v>
                </c:pt>
                <c:pt idx="331082">
                  <c:v>103681</c:v>
                </c:pt>
                <c:pt idx="331083">
                  <c:v>103681</c:v>
                </c:pt>
                <c:pt idx="331084">
                  <c:v>103681</c:v>
                </c:pt>
                <c:pt idx="331085">
                  <c:v>103681</c:v>
                </c:pt>
                <c:pt idx="331086">
                  <c:v>103681</c:v>
                </c:pt>
                <c:pt idx="331087">
                  <c:v>103681</c:v>
                </c:pt>
                <c:pt idx="331088">
                  <c:v>103681</c:v>
                </c:pt>
                <c:pt idx="331089">
                  <c:v>103681</c:v>
                </c:pt>
                <c:pt idx="331090">
                  <c:v>103681</c:v>
                </c:pt>
                <c:pt idx="331091">
                  <c:v>103681</c:v>
                </c:pt>
                <c:pt idx="331092">
                  <c:v>103681</c:v>
                </c:pt>
                <c:pt idx="331093">
                  <c:v>103681</c:v>
                </c:pt>
                <c:pt idx="331094">
                  <c:v>103681</c:v>
                </c:pt>
                <c:pt idx="331095">
                  <c:v>103681</c:v>
                </c:pt>
                <c:pt idx="331096">
                  <c:v>103681</c:v>
                </c:pt>
                <c:pt idx="331097">
                  <c:v>103681</c:v>
                </c:pt>
                <c:pt idx="331098">
                  <c:v>103681</c:v>
                </c:pt>
                <c:pt idx="331099">
                  <c:v>103681</c:v>
                </c:pt>
                <c:pt idx="331100">
                  <c:v>103681</c:v>
                </c:pt>
                <c:pt idx="331101">
                  <c:v>103681</c:v>
                </c:pt>
                <c:pt idx="331102">
                  <c:v>103681</c:v>
                </c:pt>
                <c:pt idx="331103">
                  <c:v>103681</c:v>
                </c:pt>
                <c:pt idx="331104">
                  <c:v>103681</c:v>
                </c:pt>
                <c:pt idx="331105">
                  <c:v>103681</c:v>
                </c:pt>
                <c:pt idx="331106">
                  <c:v>103681</c:v>
                </c:pt>
                <c:pt idx="331107">
                  <c:v>103681</c:v>
                </c:pt>
                <c:pt idx="331108">
                  <c:v>103681</c:v>
                </c:pt>
                <c:pt idx="331109">
                  <c:v>103681</c:v>
                </c:pt>
                <c:pt idx="331110">
                  <c:v>103681</c:v>
                </c:pt>
                <c:pt idx="331111">
                  <c:v>103681</c:v>
                </c:pt>
                <c:pt idx="331112">
                  <c:v>103681</c:v>
                </c:pt>
                <c:pt idx="331113">
                  <c:v>103681</c:v>
                </c:pt>
                <c:pt idx="331114">
                  <c:v>103681</c:v>
                </c:pt>
                <c:pt idx="331115">
                  <c:v>103681</c:v>
                </c:pt>
                <c:pt idx="331116">
                  <c:v>103681</c:v>
                </c:pt>
                <c:pt idx="331117">
                  <c:v>103681</c:v>
                </c:pt>
                <c:pt idx="331118">
                  <c:v>103681</c:v>
                </c:pt>
                <c:pt idx="331119">
                  <c:v>103681</c:v>
                </c:pt>
                <c:pt idx="331120">
                  <c:v>103681</c:v>
                </c:pt>
                <c:pt idx="331121">
                  <c:v>103681</c:v>
                </c:pt>
                <c:pt idx="331122">
                  <c:v>103681</c:v>
                </c:pt>
                <c:pt idx="331123">
                  <c:v>103681</c:v>
                </c:pt>
                <c:pt idx="331124">
                  <c:v>103681</c:v>
                </c:pt>
                <c:pt idx="331125">
                  <c:v>103681</c:v>
                </c:pt>
                <c:pt idx="331126">
                  <c:v>103681</c:v>
                </c:pt>
                <c:pt idx="331127">
                  <c:v>103681</c:v>
                </c:pt>
                <c:pt idx="331128">
                  <c:v>103681</c:v>
                </c:pt>
                <c:pt idx="331129">
                  <c:v>103681</c:v>
                </c:pt>
                <c:pt idx="331130">
                  <c:v>103681</c:v>
                </c:pt>
                <c:pt idx="331131">
                  <c:v>103681</c:v>
                </c:pt>
                <c:pt idx="331132">
                  <c:v>103681</c:v>
                </c:pt>
                <c:pt idx="331133">
                  <c:v>103681</c:v>
                </c:pt>
                <c:pt idx="331134">
                  <c:v>103681</c:v>
                </c:pt>
                <c:pt idx="331135">
                  <c:v>103681</c:v>
                </c:pt>
                <c:pt idx="331136">
                  <c:v>103681</c:v>
                </c:pt>
                <c:pt idx="331137">
                  <c:v>103681</c:v>
                </c:pt>
                <c:pt idx="331138">
                  <c:v>103681</c:v>
                </c:pt>
                <c:pt idx="331139">
                  <c:v>103681</c:v>
                </c:pt>
                <c:pt idx="331140">
                  <c:v>103681</c:v>
                </c:pt>
                <c:pt idx="331141">
                  <c:v>103681</c:v>
                </c:pt>
                <c:pt idx="331142">
                  <c:v>103681</c:v>
                </c:pt>
                <c:pt idx="331143">
                  <c:v>103681</c:v>
                </c:pt>
                <c:pt idx="331144">
                  <c:v>103681</c:v>
                </c:pt>
                <c:pt idx="331145">
                  <c:v>103681</c:v>
                </c:pt>
                <c:pt idx="331146">
                  <c:v>103681</c:v>
                </c:pt>
                <c:pt idx="331147">
                  <c:v>103681</c:v>
                </c:pt>
                <c:pt idx="331148">
                  <c:v>103681</c:v>
                </c:pt>
                <c:pt idx="331149">
                  <c:v>103681</c:v>
                </c:pt>
                <c:pt idx="331150">
                  <c:v>103681</c:v>
                </c:pt>
                <c:pt idx="331151">
                  <c:v>103681</c:v>
                </c:pt>
                <c:pt idx="331152">
                  <c:v>103681</c:v>
                </c:pt>
                <c:pt idx="331153">
                  <c:v>103681</c:v>
                </c:pt>
                <c:pt idx="331154">
                  <c:v>103681</c:v>
                </c:pt>
                <c:pt idx="331155">
                  <c:v>103681</c:v>
                </c:pt>
                <c:pt idx="331156">
                  <c:v>103681</c:v>
                </c:pt>
                <c:pt idx="331157">
                  <c:v>103681</c:v>
                </c:pt>
                <c:pt idx="331158">
                  <c:v>103681</c:v>
                </c:pt>
                <c:pt idx="331159">
                  <c:v>103681</c:v>
                </c:pt>
                <c:pt idx="331160">
                  <c:v>103681</c:v>
                </c:pt>
                <c:pt idx="331161">
                  <c:v>103681</c:v>
                </c:pt>
                <c:pt idx="331162">
                  <c:v>103681</c:v>
                </c:pt>
                <c:pt idx="331163">
                  <c:v>103681</c:v>
                </c:pt>
                <c:pt idx="331164">
                  <c:v>103681</c:v>
                </c:pt>
                <c:pt idx="331165">
                  <c:v>103681</c:v>
                </c:pt>
                <c:pt idx="331166">
                  <c:v>103681</c:v>
                </c:pt>
                <c:pt idx="331167">
                  <c:v>103681</c:v>
                </c:pt>
                <c:pt idx="331168">
                  <c:v>103681</c:v>
                </c:pt>
                <c:pt idx="331169">
                  <c:v>103681</c:v>
                </c:pt>
                <c:pt idx="331170">
                  <c:v>103681</c:v>
                </c:pt>
                <c:pt idx="331171">
                  <c:v>103681</c:v>
                </c:pt>
                <c:pt idx="331172">
                  <c:v>103681</c:v>
                </c:pt>
                <c:pt idx="331173">
                  <c:v>103681</c:v>
                </c:pt>
                <c:pt idx="331174">
                  <c:v>103681</c:v>
                </c:pt>
                <c:pt idx="331175">
                  <c:v>103681</c:v>
                </c:pt>
                <c:pt idx="331176">
                  <c:v>103681</c:v>
                </c:pt>
                <c:pt idx="331177">
                  <c:v>103681</c:v>
                </c:pt>
                <c:pt idx="331178">
                  <c:v>103681</c:v>
                </c:pt>
                <c:pt idx="331179">
                  <c:v>103681</c:v>
                </c:pt>
                <c:pt idx="331180">
                  <c:v>103681</c:v>
                </c:pt>
                <c:pt idx="331181">
                  <c:v>103681</c:v>
                </c:pt>
                <c:pt idx="331182">
                  <c:v>103681</c:v>
                </c:pt>
                <c:pt idx="331183">
                  <c:v>103681</c:v>
                </c:pt>
                <c:pt idx="331184">
                  <c:v>103681</c:v>
                </c:pt>
                <c:pt idx="331185">
                  <c:v>103681</c:v>
                </c:pt>
                <c:pt idx="331186">
                  <c:v>103681</c:v>
                </c:pt>
                <c:pt idx="331187">
                  <c:v>103681</c:v>
                </c:pt>
                <c:pt idx="331188">
                  <c:v>103681</c:v>
                </c:pt>
                <c:pt idx="331189">
                  <c:v>103681</c:v>
                </c:pt>
                <c:pt idx="331190">
                  <c:v>103681</c:v>
                </c:pt>
                <c:pt idx="331191">
                  <c:v>103681</c:v>
                </c:pt>
                <c:pt idx="331192">
                  <c:v>103681</c:v>
                </c:pt>
                <c:pt idx="331193">
                  <c:v>103681</c:v>
                </c:pt>
                <c:pt idx="331194">
                  <c:v>103681</c:v>
                </c:pt>
                <c:pt idx="331195">
                  <c:v>103681</c:v>
                </c:pt>
                <c:pt idx="331196">
                  <c:v>103681</c:v>
                </c:pt>
                <c:pt idx="331197">
                  <c:v>103681</c:v>
                </c:pt>
                <c:pt idx="331198">
                  <c:v>103681</c:v>
                </c:pt>
                <c:pt idx="331199">
                  <c:v>103681</c:v>
                </c:pt>
                <c:pt idx="331200">
                  <c:v>103681</c:v>
                </c:pt>
                <c:pt idx="331201">
                  <c:v>103681</c:v>
                </c:pt>
                <c:pt idx="331202">
                  <c:v>103681</c:v>
                </c:pt>
                <c:pt idx="331203">
                  <c:v>103681</c:v>
                </c:pt>
                <c:pt idx="331204">
                  <c:v>103681</c:v>
                </c:pt>
                <c:pt idx="331205">
                  <c:v>103681</c:v>
                </c:pt>
                <c:pt idx="331206">
                  <c:v>103681</c:v>
                </c:pt>
                <c:pt idx="331207">
                  <c:v>103681</c:v>
                </c:pt>
                <c:pt idx="331208">
                  <c:v>103681</c:v>
                </c:pt>
                <c:pt idx="331209">
                  <c:v>103681</c:v>
                </c:pt>
                <c:pt idx="331210">
                  <c:v>103681</c:v>
                </c:pt>
                <c:pt idx="331211">
                  <c:v>103681</c:v>
                </c:pt>
                <c:pt idx="331212">
                  <c:v>103681</c:v>
                </c:pt>
                <c:pt idx="331213">
                  <c:v>103681</c:v>
                </c:pt>
                <c:pt idx="331214">
                  <c:v>103681</c:v>
                </c:pt>
                <c:pt idx="331215">
                  <c:v>103681</c:v>
                </c:pt>
                <c:pt idx="331216">
                  <c:v>103681</c:v>
                </c:pt>
                <c:pt idx="331217">
                  <c:v>103681</c:v>
                </c:pt>
                <c:pt idx="331218">
                  <c:v>103681</c:v>
                </c:pt>
                <c:pt idx="331219">
                  <c:v>103681</c:v>
                </c:pt>
                <c:pt idx="331220">
                  <c:v>103681</c:v>
                </c:pt>
                <c:pt idx="331221">
                  <c:v>103681</c:v>
                </c:pt>
                <c:pt idx="331222">
                  <c:v>103681</c:v>
                </c:pt>
                <c:pt idx="331223">
                  <c:v>103681</c:v>
                </c:pt>
                <c:pt idx="331224">
                  <c:v>103681</c:v>
                </c:pt>
                <c:pt idx="331225">
                  <c:v>103681</c:v>
                </c:pt>
                <c:pt idx="331226">
                  <c:v>103681</c:v>
                </c:pt>
                <c:pt idx="331227">
                  <c:v>103681</c:v>
                </c:pt>
                <c:pt idx="331228">
                  <c:v>103681</c:v>
                </c:pt>
                <c:pt idx="331229">
                  <c:v>103681</c:v>
                </c:pt>
                <c:pt idx="331230">
                  <c:v>103681</c:v>
                </c:pt>
                <c:pt idx="331231">
                  <c:v>103681</c:v>
                </c:pt>
                <c:pt idx="331232">
                  <c:v>103681</c:v>
                </c:pt>
                <c:pt idx="331233">
                  <c:v>103681</c:v>
                </c:pt>
                <c:pt idx="331234">
                  <c:v>103681</c:v>
                </c:pt>
                <c:pt idx="331235">
                  <c:v>103681</c:v>
                </c:pt>
                <c:pt idx="331236">
                  <c:v>103681</c:v>
                </c:pt>
                <c:pt idx="331237">
                  <c:v>103681</c:v>
                </c:pt>
                <c:pt idx="331238">
                  <c:v>103681</c:v>
                </c:pt>
                <c:pt idx="331239">
                  <c:v>103681</c:v>
                </c:pt>
                <c:pt idx="331240">
                  <c:v>103681</c:v>
                </c:pt>
                <c:pt idx="331241">
                  <c:v>103681</c:v>
                </c:pt>
                <c:pt idx="331242">
                  <c:v>103681</c:v>
                </c:pt>
                <c:pt idx="331243">
                  <c:v>103681</c:v>
                </c:pt>
                <c:pt idx="331244">
                  <c:v>103681</c:v>
                </c:pt>
                <c:pt idx="331245">
                  <c:v>103681</c:v>
                </c:pt>
                <c:pt idx="331246">
                  <c:v>103681</c:v>
                </c:pt>
                <c:pt idx="331247">
                  <c:v>103681</c:v>
                </c:pt>
                <c:pt idx="331248">
                  <c:v>103681</c:v>
                </c:pt>
                <c:pt idx="331249">
                  <c:v>103681</c:v>
                </c:pt>
                <c:pt idx="331250">
                  <c:v>103681</c:v>
                </c:pt>
                <c:pt idx="331251">
                  <c:v>103681</c:v>
                </c:pt>
                <c:pt idx="331252">
                  <c:v>103681</c:v>
                </c:pt>
                <c:pt idx="331253">
                  <c:v>103681</c:v>
                </c:pt>
                <c:pt idx="331254">
                  <c:v>103681</c:v>
                </c:pt>
                <c:pt idx="331255">
                  <c:v>103681</c:v>
                </c:pt>
                <c:pt idx="331256">
                  <c:v>103681</c:v>
                </c:pt>
                <c:pt idx="331257">
                  <c:v>103681</c:v>
                </c:pt>
                <c:pt idx="331258">
                  <c:v>103681</c:v>
                </c:pt>
                <c:pt idx="331259">
                  <c:v>103681</c:v>
                </c:pt>
                <c:pt idx="331260">
                  <c:v>103681</c:v>
                </c:pt>
                <c:pt idx="331261">
                  <c:v>103681</c:v>
                </c:pt>
                <c:pt idx="331262">
                  <c:v>103681</c:v>
                </c:pt>
                <c:pt idx="331263">
                  <c:v>103681</c:v>
                </c:pt>
                <c:pt idx="331264">
                  <c:v>103681</c:v>
                </c:pt>
                <c:pt idx="331265">
                  <c:v>103681</c:v>
                </c:pt>
                <c:pt idx="331266">
                  <c:v>103681</c:v>
                </c:pt>
                <c:pt idx="331267">
                  <c:v>103681</c:v>
                </c:pt>
                <c:pt idx="331268">
                  <c:v>103681</c:v>
                </c:pt>
                <c:pt idx="331269">
                  <c:v>103681</c:v>
                </c:pt>
                <c:pt idx="331270">
                  <c:v>103681</c:v>
                </c:pt>
                <c:pt idx="331271">
                  <c:v>103681</c:v>
                </c:pt>
                <c:pt idx="331272">
                  <c:v>103681</c:v>
                </c:pt>
                <c:pt idx="331273">
                  <c:v>103681</c:v>
                </c:pt>
                <c:pt idx="331274">
                  <c:v>103681</c:v>
                </c:pt>
                <c:pt idx="331275">
                  <c:v>103681</c:v>
                </c:pt>
                <c:pt idx="331276">
                  <c:v>103681</c:v>
                </c:pt>
                <c:pt idx="331277">
                  <c:v>103681</c:v>
                </c:pt>
                <c:pt idx="331278">
                  <c:v>103681</c:v>
                </c:pt>
                <c:pt idx="331279">
                  <c:v>103681</c:v>
                </c:pt>
                <c:pt idx="331280">
                  <c:v>103681</c:v>
                </c:pt>
                <c:pt idx="331281">
                  <c:v>103681</c:v>
                </c:pt>
                <c:pt idx="331282">
                  <c:v>103681</c:v>
                </c:pt>
                <c:pt idx="331283">
                  <c:v>103681</c:v>
                </c:pt>
                <c:pt idx="331284">
                  <c:v>103681</c:v>
                </c:pt>
                <c:pt idx="331285">
                  <c:v>103681</c:v>
                </c:pt>
                <c:pt idx="331286">
                  <c:v>103681</c:v>
                </c:pt>
                <c:pt idx="331287">
                  <c:v>103681</c:v>
                </c:pt>
                <c:pt idx="331288">
                  <c:v>103681</c:v>
                </c:pt>
                <c:pt idx="331289">
                  <c:v>103681</c:v>
                </c:pt>
                <c:pt idx="331290">
                  <c:v>103681</c:v>
                </c:pt>
                <c:pt idx="331291">
                  <c:v>103681</c:v>
                </c:pt>
                <c:pt idx="331292">
                  <c:v>103681</c:v>
                </c:pt>
                <c:pt idx="331293">
                  <c:v>103681</c:v>
                </c:pt>
                <c:pt idx="331294">
                  <c:v>103681</c:v>
                </c:pt>
                <c:pt idx="331295">
                  <c:v>103681</c:v>
                </c:pt>
                <c:pt idx="331296">
                  <c:v>103681</c:v>
                </c:pt>
                <c:pt idx="331297">
                  <c:v>103681</c:v>
                </c:pt>
                <c:pt idx="331298">
                  <c:v>103681</c:v>
                </c:pt>
                <c:pt idx="331299">
                  <c:v>103681</c:v>
                </c:pt>
                <c:pt idx="331300">
                  <c:v>103681</c:v>
                </c:pt>
                <c:pt idx="331301">
                  <c:v>103681</c:v>
                </c:pt>
                <c:pt idx="331302">
                  <c:v>103681</c:v>
                </c:pt>
                <c:pt idx="331303">
                  <c:v>103681</c:v>
                </c:pt>
                <c:pt idx="331304">
                  <c:v>103681</c:v>
                </c:pt>
                <c:pt idx="331305">
                  <c:v>103681</c:v>
                </c:pt>
                <c:pt idx="331306">
                  <c:v>103681</c:v>
                </c:pt>
                <c:pt idx="331307">
                  <c:v>103681</c:v>
                </c:pt>
                <c:pt idx="331308">
                  <c:v>103681</c:v>
                </c:pt>
                <c:pt idx="331309">
                  <c:v>103681</c:v>
                </c:pt>
                <c:pt idx="331310">
                  <c:v>103681</c:v>
                </c:pt>
                <c:pt idx="331311">
                  <c:v>103681</c:v>
                </c:pt>
                <c:pt idx="331312">
                  <c:v>103681</c:v>
                </c:pt>
                <c:pt idx="331313">
                  <c:v>103681</c:v>
                </c:pt>
                <c:pt idx="331314">
                  <c:v>103681</c:v>
                </c:pt>
                <c:pt idx="331315">
                  <c:v>103681</c:v>
                </c:pt>
                <c:pt idx="331316">
                  <c:v>103681</c:v>
                </c:pt>
                <c:pt idx="331317">
                  <c:v>103681</c:v>
                </c:pt>
                <c:pt idx="331318">
                  <c:v>103681</c:v>
                </c:pt>
                <c:pt idx="331319">
                  <c:v>103681</c:v>
                </c:pt>
                <c:pt idx="331320">
                  <c:v>103681</c:v>
                </c:pt>
                <c:pt idx="331321">
                  <c:v>103681</c:v>
                </c:pt>
                <c:pt idx="331322">
                  <c:v>103681</c:v>
                </c:pt>
                <c:pt idx="331323">
                  <c:v>103681</c:v>
                </c:pt>
                <c:pt idx="331324">
                  <c:v>103681</c:v>
                </c:pt>
                <c:pt idx="331325">
                  <c:v>103681</c:v>
                </c:pt>
                <c:pt idx="331326">
                  <c:v>103681</c:v>
                </c:pt>
                <c:pt idx="331327">
                  <c:v>103681</c:v>
                </c:pt>
                <c:pt idx="331328">
                  <c:v>103681</c:v>
                </c:pt>
                <c:pt idx="331329">
                  <c:v>103681</c:v>
                </c:pt>
                <c:pt idx="331330">
                  <c:v>103681</c:v>
                </c:pt>
                <c:pt idx="331331">
                  <c:v>103681</c:v>
                </c:pt>
                <c:pt idx="331332">
                  <c:v>103681</c:v>
                </c:pt>
                <c:pt idx="331333">
                  <c:v>103681</c:v>
                </c:pt>
                <c:pt idx="331334">
                  <c:v>103681</c:v>
                </c:pt>
                <c:pt idx="331335">
                  <c:v>103681</c:v>
                </c:pt>
                <c:pt idx="331336">
                  <c:v>103681</c:v>
                </c:pt>
                <c:pt idx="331337">
                  <c:v>103681</c:v>
                </c:pt>
                <c:pt idx="331338">
                  <c:v>103681</c:v>
                </c:pt>
                <c:pt idx="331339">
                  <c:v>103681</c:v>
                </c:pt>
                <c:pt idx="331340">
                  <c:v>103681</c:v>
                </c:pt>
                <c:pt idx="331341">
                  <c:v>103681</c:v>
                </c:pt>
                <c:pt idx="331342">
                  <c:v>103681</c:v>
                </c:pt>
                <c:pt idx="331343">
                  <c:v>103681</c:v>
                </c:pt>
                <c:pt idx="331344">
                  <c:v>103681</c:v>
                </c:pt>
                <c:pt idx="331345">
                  <c:v>103681</c:v>
                </c:pt>
                <c:pt idx="331346">
                  <c:v>103681</c:v>
                </c:pt>
                <c:pt idx="331347">
                  <c:v>103681</c:v>
                </c:pt>
                <c:pt idx="331348">
                  <c:v>103681</c:v>
                </c:pt>
                <c:pt idx="331349">
                  <c:v>103681</c:v>
                </c:pt>
                <c:pt idx="331350">
                  <c:v>103681</c:v>
                </c:pt>
                <c:pt idx="331351">
                  <c:v>103681</c:v>
                </c:pt>
                <c:pt idx="331352">
                  <c:v>103681</c:v>
                </c:pt>
                <c:pt idx="331353">
                  <c:v>103681</c:v>
                </c:pt>
                <c:pt idx="331354">
                  <c:v>103681</c:v>
                </c:pt>
                <c:pt idx="331355">
                  <c:v>103681</c:v>
                </c:pt>
                <c:pt idx="331356">
                  <c:v>103681</c:v>
                </c:pt>
                <c:pt idx="331357">
                  <c:v>103681</c:v>
                </c:pt>
                <c:pt idx="331358">
                  <c:v>103681</c:v>
                </c:pt>
                <c:pt idx="331359">
                  <c:v>103681</c:v>
                </c:pt>
                <c:pt idx="331360">
                  <c:v>103681</c:v>
                </c:pt>
                <c:pt idx="331361">
                  <c:v>103681</c:v>
                </c:pt>
                <c:pt idx="331362">
                  <c:v>103681</c:v>
                </c:pt>
                <c:pt idx="331363">
                  <c:v>103681</c:v>
                </c:pt>
                <c:pt idx="331364">
                  <c:v>103681</c:v>
                </c:pt>
                <c:pt idx="331365">
                  <c:v>103681</c:v>
                </c:pt>
                <c:pt idx="331366">
                  <c:v>103681</c:v>
                </c:pt>
                <c:pt idx="331367">
                  <c:v>103681</c:v>
                </c:pt>
                <c:pt idx="331368">
                  <c:v>103681</c:v>
                </c:pt>
                <c:pt idx="331369">
                  <c:v>103681</c:v>
                </c:pt>
                <c:pt idx="331370">
                  <c:v>103681</c:v>
                </c:pt>
                <c:pt idx="331371">
                  <c:v>103681</c:v>
                </c:pt>
                <c:pt idx="331372">
                  <c:v>103681</c:v>
                </c:pt>
                <c:pt idx="331373">
                  <c:v>103681</c:v>
                </c:pt>
                <c:pt idx="331374">
                  <c:v>103681</c:v>
                </c:pt>
                <c:pt idx="331375">
                  <c:v>103681</c:v>
                </c:pt>
                <c:pt idx="331376">
                  <c:v>103681</c:v>
                </c:pt>
                <c:pt idx="331377">
                  <c:v>103681</c:v>
                </c:pt>
                <c:pt idx="331378">
                  <c:v>103681</c:v>
                </c:pt>
                <c:pt idx="331379">
                  <c:v>103681</c:v>
                </c:pt>
                <c:pt idx="331380">
                  <c:v>103681</c:v>
                </c:pt>
                <c:pt idx="331381">
                  <c:v>103681</c:v>
                </c:pt>
                <c:pt idx="331382">
                  <c:v>103681</c:v>
                </c:pt>
                <c:pt idx="331383">
                  <c:v>103681</c:v>
                </c:pt>
                <c:pt idx="331384">
                  <c:v>103681</c:v>
                </c:pt>
                <c:pt idx="331385">
                  <c:v>103681</c:v>
                </c:pt>
                <c:pt idx="331386">
                  <c:v>103681</c:v>
                </c:pt>
                <c:pt idx="331387">
                  <c:v>103681</c:v>
                </c:pt>
                <c:pt idx="331388">
                  <c:v>103681</c:v>
                </c:pt>
                <c:pt idx="331389">
                  <c:v>103681</c:v>
                </c:pt>
                <c:pt idx="331390">
                  <c:v>103681</c:v>
                </c:pt>
                <c:pt idx="331391">
                  <c:v>103681</c:v>
                </c:pt>
                <c:pt idx="331392">
                  <c:v>103681</c:v>
                </c:pt>
                <c:pt idx="331393">
                  <c:v>103681</c:v>
                </c:pt>
                <c:pt idx="331394">
                  <c:v>103681</c:v>
                </c:pt>
                <c:pt idx="331395">
                  <c:v>103681</c:v>
                </c:pt>
                <c:pt idx="331396">
                  <c:v>103681</c:v>
                </c:pt>
                <c:pt idx="331397">
                  <c:v>103681</c:v>
                </c:pt>
                <c:pt idx="331398">
                  <c:v>103681</c:v>
                </c:pt>
                <c:pt idx="331399">
                  <c:v>103681</c:v>
                </c:pt>
                <c:pt idx="331400">
                  <c:v>103681</c:v>
                </c:pt>
                <c:pt idx="331401">
                  <c:v>103681</c:v>
                </c:pt>
                <c:pt idx="331402">
                  <c:v>103681</c:v>
                </c:pt>
                <c:pt idx="331403">
                  <c:v>103681</c:v>
                </c:pt>
                <c:pt idx="331404">
                  <c:v>103681</c:v>
                </c:pt>
                <c:pt idx="331405">
                  <c:v>103681</c:v>
                </c:pt>
                <c:pt idx="331406">
                  <c:v>103681</c:v>
                </c:pt>
                <c:pt idx="331407">
                  <c:v>103681</c:v>
                </c:pt>
                <c:pt idx="331408">
                  <c:v>103681</c:v>
                </c:pt>
                <c:pt idx="331409">
                  <c:v>103681</c:v>
                </c:pt>
                <c:pt idx="331410">
                  <c:v>103681</c:v>
                </c:pt>
                <c:pt idx="331411">
                  <c:v>103681</c:v>
                </c:pt>
                <c:pt idx="331412">
                  <c:v>103681</c:v>
                </c:pt>
                <c:pt idx="331413">
                  <c:v>103681</c:v>
                </c:pt>
                <c:pt idx="331414">
                  <c:v>103681</c:v>
                </c:pt>
                <c:pt idx="331415">
                  <c:v>103681</c:v>
                </c:pt>
                <c:pt idx="331416">
                  <c:v>103681</c:v>
                </c:pt>
                <c:pt idx="331417">
                  <c:v>103681</c:v>
                </c:pt>
                <c:pt idx="331418">
                  <c:v>103681</c:v>
                </c:pt>
                <c:pt idx="331419">
                  <c:v>103681</c:v>
                </c:pt>
                <c:pt idx="331420">
                  <c:v>103681</c:v>
                </c:pt>
                <c:pt idx="331421">
                  <c:v>103681</c:v>
                </c:pt>
                <c:pt idx="331422">
                  <c:v>103681</c:v>
                </c:pt>
                <c:pt idx="331423">
                  <c:v>103681</c:v>
                </c:pt>
                <c:pt idx="331424">
                  <c:v>103681</c:v>
                </c:pt>
                <c:pt idx="331425">
                  <c:v>103681</c:v>
                </c:pt>
                <c:pt idx="331426">
                  <c:v>103681</c:v>
                </c:pt>
                <c:pt idx="331427">
                  <c:v>103681</c:v>
                </c:pt>
                <c:pt idx="331428">
                  <c:v>103681</c:v>
                </c:pt>
                <c:pt idx="331429">
                  <c:v>103681</c:v>
                </c:pt>
                <c:pt idx="331430">
                  <c:v>103681</c:v>
                </c:pt>
                <c:pt idx="331431">
                  <c:v>103681</c:v>
                </c:pt>
                <c:pt idx="331432">
                  <c:v>103681</c:v>
                </c:pt>
                <c:pt idx="331433">
                  <c:v>103681</c:v>
                </c:pt>
                <c:pt idx="331434">
                  <c:v>103681</c:v>
                </c:pt>
                <c:pt idx="331435">
                  <c:v>103681</c:v>
                </c:pt>
                <c:pt idx="331436">
                  <c:v>103681</c:v>
                </c:pt>
                <c:pt idx="331437">
                  <c:v>103681</c:v>
                </c:pt>
                <c:pt idx="331438">
                  <c:v>103681</c:v>
                </c:pt>
                <c:pt idx="331439">
                  <c:v>103681</c:v>
                </c:pt>
                <c:pt idx="331440">
                  <c:v>103681</c:v>
                </c:pt>
                <c:pt idx="331441">
                  <c:v>103681</c:v>
                </c:pt>
                <c:pt idx="331442">
                  <c:v>103681</c:v>
                </c:pt>
                <c:pt idx="331443">
                  <c:v>103681</c:v>
                </c:pt>
                <c:pt idx="331444">
                  <c:v>103681</c:v>
                </c:pt>
                <c:pt idx="331445">
                  <c:v>103681</c:v>
                </c:pt>
                <c:pt idx="331446">
                  <c:v>103681</c:v>
                </c:pt>
                <c:pt idx="331447">
                  <c:v>103681</c:v>
                </c:pt>
                <c:pt idx="331448">
                  <c:v>103681</c:v>
                </c:pt>
                <c:pt idx="331449">
                  <c:v>103681</c:v>
                </c:pt>
                <c:pt idx="331450">
                  <c:v>103681</c:v>
                </c:pt>
                <c:pt idx="331451">
                  <c:v>103681</c:v>
                </c:pt>
                <c:pt idx="331452">
                  <c:v>103681</c:v>
                </c:pt>
                <c:pt idx="331453">
                  <c:v>103681</c:v>
                </c:pt>
                <c:pt idx="331454">
                  <c:v>103681</c:v>
                </c:pt>
                <c:pt idx="331455">
                  <c:v>103681</c:v>
                </c:pt>
                <c:pt idx="331456">
                  <c:v>103681</c:v>
                </c:pt>
                <c:pt idx="331457">
                  <c:v>103681</c:v>
                </c:pt>
                <c:pt idx="331458">
                  <c:v>103681</c:v>
                </c:pt>
                <c:pt idx="331459">
                  <c:v>103681</c:v>
                </c:pt>
                <c:pt idx="331460">
                  <c:v>103681</c:v>
                </c:pt>
                <c:pt idx="331461">
                  <c:v>103681</c:v>
                </c:pt>
                <c:pt idx="331462">
                  <c:v>103681</c:v>
                </c:pt>
                <c:pt idx="331463">
                  <c:v>103681</c:v>
                </c:pt>
                <c:pt idx="331464">
                  <c:v>103681</c:v>
                </c:pt>
                <c:pt idx="331465">
                  <c:v>103681</c:v>
                </c:pt>
                <c:pt idx="331466">
                  <c:v>103681</c:v>
                </c:pt>
                <c:pt idx="331467">
                  <c:v>103681</c:v>
                </c:pt>
                <c:pt idx="331468">
                  <c:v>103681</c:v>
                </c:pt>
                <c:pt idx="331469">
                  <c:v>103681</c:v>
                </c:pt>
                <c:pt idx="331470">
                  <c:v>103681</c:v>
                </c:pt>
                <c:pt idx="331471">
                  <c:v>103681</c:v>
                </c:pt>
                <c:pt idx="331472">
                  <c:v>103681</c:v>
                </c:pt>
                <c:pt idx="331473">
                  <c:v>103681</c:v>
                </c:pt>
                <c:pt idx="331474">
                  <c:v>103681</c:v>
                </c:pt>
                <c:pt idx="331475">
                  <c:v>103681</c:v>
                </c:pt>
                <c:pt idx="331476">
                  <c:v>103681</c:v>
                </c:pt>
                <c:pt idx="331477">
                  <c:v>103681</c:v>
                </c:pt>
                <c:pt idx="331478">
                  <c:v>103681</c:v>
                </c:pt>
                <c:pt idx="331479">
                  <c:v>103681</c:v>
                </c:pt>
                <c:pt idx="331480">
                  <c:v>103681</c:v>
                </c:pt>
                <c:pt idx="331481">
                  <c:v>103681</c:v>
                </c:pt>
                <c:pt idx="331482">
                  <c:v>103681</c:v>
                </c:pt>
                <c:pt idx="331483">
                  <c:v>103681</c:v>
                </c:pt>
                <c:pt idx="331484">
                  <c:v>103681</c:v>
                </c:pt>
                <c:pt idx="331485">
                  <c:v>103681</c:v>
                </c:pt>
                <c:pt idx="331486">
                  <c:v>103681</c:v>
                </c:pt>
                <c:pt idx="331487">
                  <c:v>103681</c:v>
                </c:pt>
                <c:pt idx="331488">
                  <c:v>103681</c:v>
                </c:pt>
                <c:pt idx="331489">
                  <c:v>103681</c:v>
                </c:pt>
                <c:pt idx="331490">
                  <c:v>103681</c:v>
                </c:pt>
                <c:pt idx="331491">
                  <c:v>103681</c:v>
                </c:pt>
                <c:pt idx="331492">
                  <c:v>103681</c:v>
                </c:pt>
                <c:pt idx="331493">
                  <c:v>103681</c:v>
                </c:pt>
                <c:pt idx="331494">
                  <c:v>103681</c:v>
                </c:pt>
                <c:pt idx="331495">
                  <c:v>103681</c:v>
                </c:pt>
                <c:pt idx="331496">
                  <c:v>103681</c:v>
                </c:pt>
                <c:pt idx="331497">
                  <c:v>103681</c:v>
                </c:pt>
                <c:pt idx="331498">
                  <c:v>103681</c:v>
                </c:pt>
                <c:pt idx="331499">
                  <c:v>103681</c:v>
                </c:pt>
                <c:pt idx="331500">
                  <c:v>103681</c:v>
                </c:pt>
                <c:pt idx="331501">
                  <c:v>103681</c:v>
                </c:pt>
                <c:pt idx="331502">
                  <c:v>103681</c:v>
                </c:pt>
                <c:pt idx="331503">
                  <c:v>103681</c:v>
                </c:pt>
                <c:pt idx="331504">
                  <c:v>103681</c:v>
                </c:pt>
                <c:pt idx="331505">
                  <c:v>103681</c:v>
                </c:pt>
                <c:pt idx="331506">
                  <c:v>103681</c:v>
                </c:pt>
                <c:pt idx="331507">
                  <c:v>103681</c:v>
                </c:pt>
                <c:pt idx="331508">
                  <c:v>103681</c:v>
                </c:pt>
                <c:pt idx="331509">
                  <c:v>103681</c:v>
                </c:pt>
                <c:pt idx="331510">
                  <c:v>103681</c:v>
                </c:pt>
                <c:pt idx="331511">
                  <c:v>103681</c:v>
                </c:pt>
                <c:pt idx="331512">
                  <c:v>103681</c:v>
                </c:pt>
                <c:pt idx="331513">
                  <c:v>103681</c:v>
                </c:pt>
                <c:pt idx="331514">
                  <c:v>103681</c:v>
                </c:pt>
                <c:pt idx="331515">
                  <c:v>103681</c:v>
                </c:pt>
                <c:pt idx="331516">
                  <c:v>103681</c:v>
                </c:pt>
                <c:pt idx="331517">
                  <c:v>103681</c:v>
                </c:pt>
                <c:pt idx="331518">
                  <c:v>103681</c:v>
                </c:pt>
                <c:pt idx="331519">
                  <c:v>103681</c:v>
                </c:pt>
                <c:pt idx="331520">
                  <c:v>103681</c:v>
                </c:pt>
                <c:pt idx="331521">
                  <c:v>103681</c:v>
                </c:pt>
                <c:pt idx="331522">
                  <c:v>103681</c:v>
                </c:pt>
                <c:pt idx="331523">
                  <c:v>103681</c:v>
                </c:pt>
                <c:pt idx="331524">
                  <c:v>103681</c:v>
                </c:pt>
                <c:pt idx="331525">
                  <c:v>103681</c:v>
                </c:pt>
                <c:pt idx="331526">
                  <c:v>103681</c:v>
                </c:pt>
                <c:pt idx="331527">
                  <c:v>103681</c:v>
                </c:pt>
                <c:pt idx="331528">
                  <c:v>103681</c:v>
                </c:pt>
                <c:pt idx="331529">
                  <c:v>103681</c:v>
                </c:pt>
                <c:pt idx="331530">
                  <c:v>103681</c:v>
                </c:pt>
                <c:pt idx="331531">
                  <c:v>103681</c:v>
                </c:pt>
                <c:pt idx="331532">
                  <c:v>103681</c:v>
                </c:pt>
                <c:pt idx="331533">
                  <c:v>103681</c:v>
                </c:pt>
                <c:pt idx="331534">
                  <c:v>103681</c:v>
                </c:pt>
                <c:pt idx="331535">
                  <c:v>103681</c:v>
                </c:pt>
                <c:pt idx="331536">
                  <c:v>103681</c:v>
                </c:pt>
                <c:pt idx="331537">
                  <c:v>103681</c:v>
                </c:pt>
                <c:pt idx="331538">
                  <c:v>103681</c:v>
                </c:pt>
                <c:pt idx="331539">
                  <c:v>103681</c:v>
                </c:pt>
                <c:pt idx="331540">
                  <c:v>103681</c:v>
                </c:pt>
                <c:pt idx="331541">
                  <c:v>103681</c:v>
                </c:pt>
                <c:pt idx="331542">
                  <c:v>103681</c:v>
                </c:pt>
                <c:pt idx="331543">
                  <c:v>103681</c:v>
                </c:pt>
                <c:pt idx="331544">
                  <c:v>103681</c:v>
                </c:pt>
                <c:pt idx="331545">
                  <c:v>103681</c:v>
                </c:pt>
                <c:pt idx="331546">
                  <c:v>103681</c:v>
                </c:pt>
                <c:pt idx="331547">
                  <c:v>103681</c:v>
                </c:pt>
                <c:pt idx="331548">
                  <c:v>103681</c:v>
                </c:pt>
                <c:pt idx="331549">
                  <c:v>103681</c:v>
                </c:pt>
                <c:pt idx="331550">
                  <c:v>103681</c:v>
                </c:pt>
                <c:pt idx="331551">
                  <c:v>103681</c:v>
                </c:pt>
                <c:pt idx="331552">
                  <c:v>103681</c:v>
                </c:pt>
                <c:pt idx="331553">
                  <c:v>103681</c:v>
                </c:pt>
                <c:pt idx="331554">
                  <c:v>103681</c:v>
                </c:pt>
                <c:pt idx="331555">
                  <c:v>103681</c:v>
                </c:pt>
                <c:pt idx="331556">
                  <c:v>103681</c:v>
                </c:pt>
                <c:pt idx="331557">
                  <c:v>103681</c:v>
                </c:pt>
                <c:pt idx="331558">
                  <c:v>103681</c:v>
                </c:pt>
                <c:pt idx="331559">
                  <c:v>103681</c:v>
                </c:pt>
                <c:pt idx="331560">
                  <c:v>103681</c:v>
                </c:pt>
                <c:pt idx="331561">
                  <c:v>103681</c:v>
                </c:pt>
                <c:pt idx="331562">
                  <c:v>103681</c:v>
                </c:pt>
                <c:pt idx="331563">
                  <c:v>103681</c:v>
                </c:pt>
                <c:pt idx="331564">
                  <c:v>103681</c:v>
                </c:pt>
                <c:pt idx="331565">
                  <c:v>103681</c:v>
                </c:pt>
                <c:pt idx="331566">
                  <c:v>103681</c:v>
                </c:pt>
                <c:pt idx="331567">
                  <c:v>103681</c:v>
                </c:pt>
                <c:pt idx="331568">
                  <c:v>103681</c:v>
                </c:pt>
                <c:pt idx="331569">
                  <c:v>103681</c:v>
                </c:pt>
                <c:pt idx="331570">
                  <c:v>103681</c:v>
                </c:pt>
                <c:pt idx="331571">
                  <c:v>103681</c:v>
                </c:pt>
                <c:pt idx="331572">
                  <c:v>103681</c:v>
                </c:pt>
                <c:pt idx="331573">
                  <c:v>103681</c:v>
                </c:pt>
                <c:pt idx="331574">
                  <c:v>103681</c:v>
                </c:pt>
                <c:pt idx="331575">
                  <c:v>103681</c:v>
                </c:pt>
                <c:pt idx="331576">
                  <c:v>103681</c:v>
                </c:pt>
                <c:pt idx="331577">
                  <c:v>103681</c:v>
                </c:pt>
                <c:pt idx="331578">
                  <c:v>103681</c:v>
                </c:pt>
                <c:pt idx="331579">
                  <c:v>103681</c:v>
                </c:pt>
                <c:pt idx="331580">
                  <c:v>103681</c:v>
                </c:pt>
                <c:pt idx="331581">
                  <c:v>103681</c:v>
                </c:pt>
                <c:pt idx="331582">
                  <c:v>103681</c:v>
                </c:pt>
                <c:pt idx="331583">
                  <c:v>103681</c:v>
                </c:pt>
                <c:pt idx="331584">
                  <c:v>103681</c:v>
                </c:pt>
                <c:pt idx="331585">
                  <c:v>103681</c:v>
                </c:pt>
                <c:pt idx="331586">
                  <c:v>103681</c:v>
                </c:pt>
                <c:pt idx="331587">
                  <c:v>103681</c:v>
                </c:pt>
                <c:pt idx="331588">
                  <c:v>103681</c:v>
                </c:pt>
                <c:pt idx="331589">
                  <c:v>103681</c:v>
                </c:pt>
                <c:pt idx="331590">
                  <c:v>103681</c:v>
                </c:pt>
                <c:pt idx="331591">
                  <c:v>103681</c:v>
                </c:pt>
                <c:pt idx="331592">
                  <c:v>103681</c:v>
                </c:pt>
                <c:pt idx="331593">
                  <c:v>103681</c:v>
                </c:pt>
                <c:pt idx="331594">
                  <c:v>103681</c:v>
                </c:pt>
                <c:pt idx="331595">
                  <c:v>103681</c:v>
                </c:pt>
                <c:pt idx="331596">
                  <c:v>103681</c:v>
                </c:pt>
                <c:pt idx="331597">
                  <c:v>103681</c:v>
                </c:pt>
                <c:pt idx="331598">
                  <c:v>103681</c:v>
                </c:pt>
                <c:pt idx="331599">
                  <c:v>103681</c:v>
                </c:pt>
                <c:pt idx="331600">
                  <c:v>103681</c:v>
                </c:pt>
                <c:pt idx="331601">
                  <c:v>103681</c:v>
                </c:pt>
                <c:pt idx="331602">
                  <c:v>103681</c:v>
                </c:pt>
                <c:pt idx="331603">
                  <c:v>103681</c:v>
                </c:pt>
                <c:pt idx="331604">
                  <c:v>103681</c:v>
                </c:pt>
                <c:pt idx="331605">
                  <c:v>103681</c:v>
                </c:pt>
                <c:pt idx="331606">
                  <c:v>103681</c:v>
                </c:pt>
                <c:pt idx="331607">
                  <c:v>103681</c:v>
                </c:pt>
                <c:pt idx="331608">
                  <c:v>103681</c:v>
                </c:pt>
                <c:pt idx="331609">
                  <c:v>103681</c:v>
                </c:pt>
                <c:pt idx="331610">
                  <c:v>103681</c:v>
                </c:pt>
                <c:pt idx="331611">
                  <c:v>103681</c:v>
                </c:pt>
                <c:pt idx="331612">
                  <c:v>103681</c:v>
                </c:pt>
                <c:pt idx="331613">
                  <c:v>103681</c:v>
                </c:pt>
                <c:pt idx="331614">
                  <c:v>103681</c:v>
                </c:pt>
                <c:pt idx="331615">
                  <c:v>103681</c:v>
                </c:pt>
                <c:pt idx="331616">
                  <c:v>103681</c:v>
                </c:pt>
                <c:pt idx="331617">
                  <c:v>103681</c:v>
                </c:pt>
                <c:pt idx="331618">
                  <c:v>103681</c:v>
                </c:pt>
                <c:pt idx="331619">
                  <c:v>103681</c:v>
                </c:pt>
                <c:pt idx="331620">
                  <c:v>103681</c:v>
                </c:pt>
                <c:pt idx="331621">
                  <c:v>103681</c:v>
                </c:pt>
                <c:pt idx="331622">
                  <c:v>103681</c:v>
                </c:pt>
                <c:pt idx="331623">
                  <c:v>103681</c:v>
                </c:pt>
                <c:pt idx="331624">
                  <c:v>103681</c:v>
                </c:pt>
                <c:pt idx="331625">
                  <c:v>103681</c:v>
                </c:pt>
                <c:pt idx="331626">
                  <c:v>103681</c:v>
                </c:pt>
                <c:pt idx="331627">
                  <c:v>103681</c:v>
                </c:pt>
                <c:pt idx="331628">
                  <c:v>103681</c:v>
                </c:pt>
                <c:pt idx="331629">
                  <c:v>103681</c:v>
                </c:pt>
                <c:pt idx="331630">
                  <c:v>103681</c:v>
                </c:pt>
                <c:pt idx="331631">
                  <c:v>103681</c:v>
                </c:pt>
                <c:pt idx="331632">
                  <c:v>103681</c:v>
                </c:pt>
                <c:pt idx="331633">
                  <c:v>103681</c:v>
                </c:pt>
                <c:pt idx="331634">
                  <c:v>103681</c:v>
                </c:pt>
                <c:pt idx="331635">
                  <c:v>103681</c:v>
                </c:pt>
                <c:pt idx="331636">
                  <c:v>103681</c:v>
                </c:pt>
                <c:pt idx="331637">
                  <c:v>103681</c:v>
                </c:pt>
                <c:pt idx="331638">
                  <c:v>103681</c:v>
                </c:pt>
                <c:pt idx="331639">
                  <c:v>103681</c:v>
                </c:pt>
                <c:pt idx="331640">
                  <c:v>103681</c:v>
                </c:pt>
                <c:pt idx="331641">
                  <c:v>103681</c:v>
                </c:pt>
                <c:pt idx="331642">
                  <c:v>103681</c:v>
                </c:pt>
                <c:pt idx="331643">
                  <c:v>103681</c:v>
                </c:pt>
                <c:pt idx="331644">
                  <c:v>103681</c:v>
                </c:pt>
                <c:pt idx="331645">
                  <c:v>103681</c:v>
                </c:pt>
                <c:pt idx="331646">
                  <c:v>103681</c:v>
                </c:pt>
                <c:pt idx="331647">
                  <c:v>103681</c:v>
                </c:pt>
                <c:pt idx="331648">
                  <c:v>103681</c:v>
                </c:pt>
                <c:pt idx="331649">
                  <c:v>103681</c:v>
                </c:pt>
                <c:pt idx="331650">
                  <c:v>103681</c:v>
                </c:pt>
                <c:pt idx="331651">
                  <c:v>103681</c:v>
                </c:pt>
                <c:pt idx="331652">
                  <c:v>103681</c:v>
                </c:pt>
                <c:pt idx="331653">
                  <c:v>103681</c:v>
                </c:pt>
                <c:pt idx="331654">
                  <c:v>103681</c:v>
                </c:pt>
                <c:pt idx="331655">
                  <c:v>103681</c:v>
                </c:pt>
                <c:pt idx="331656">
                  <c:v>103681</c:v>
                </c:pt>
                <c:pt idx="331657">
                  <c:v>103681</c:v>
                </c:pt>
                <c:pt idx="331658">
                  <c:v>103681</c:v>
                </c:pt>
                <c:pt idx="331659">
                  <c:v>103681</c:v>
                </c:pt>
                <c:pt idx="331660">
                  <c:v>103681</c:v>
                </c:pt>
                <c:pt idx="331661">
                  <c:v>103681</c:v>
                </c:pt>
                <c:pt idx="331662">
                  <c:v>103681</c:v>
                </c:pt>
                <c:pt idx="331663">
                  <c:v>103681</c:v>
                </c:pt>
                <c:pt idx="331664">
                  <c:v>103681</c:v>
                </c:pt>
                <c:pt idx="331665">
                  <c:v>103681</c:v>
                </c:pt>
                <c:pt idx="331666">
                  <c:v>103681</c:v>
                </c:pt>
                <c:pt idx="331667">
                  <c:v>103681</c:v>
                </c:pt>
                <c:pt idx="331668">
                  <c:v>103681</c:v>
                </c:pt>
                <c:pt idx="331669">
                  <c:v>103681</c:v>
                </c:pt>
                <c:pt idx="331670">
                  <c:v>103681</c:v>
                </c:pt>
                <c:pt idx="331671">
                  <c:v>103681</c:v>
                </c:pt>
                <c:pt idx="331672">
                  <c:v>103681</c:v>
                </c:pt>
                <c:pt idx="331673">
                  <c:v>103681</c:v>
                </c:pt>
                <c:pt idx="331674">
                  <c:v>103681</c:v>
                </c:pt>
                <c:pt idx="331675">
                  <c:v>103681</c:v>
                </c:pt>
                <c:pt idx="331676">
                  <c:v>103681</c:v>
                </c:pt>
                <c:pt idx="331677">
                  <c:v>103681</c:v>
                </c:pt>
                <c:pt idx="331678">
                  <c:v>103681</c:v>
                </c:pt>
                <c:pt idx="331679">
                  <c:v>103681</c:v>
                </c:pt>
                <c:pt idx="331680">
                  <c:v>103681</c:v>
                </c:pt>
                <c:pt idx="331681">
                  <c:v>103681</c:v>
                </c:pt>
                <c:pt idx="331682">
                  <c:v>103681</c:v>
                </c:pt>
                <c:pt idx="331683">
                  <c:v>103681</c:v>
                </c:pt>
                <c:pt idx="331684">
                  <c:v>103681</c:v>
                </c:pt>
                <c:pt idx="331685">
                  <c:v>103681</c:v>
                </c:pt>
                <c:pt idx="331686">
                  <c:v>103681</c:v>
                </c:pt>
                <c:pt idx="331687">
                  <c:v>103681</c:v>
                </c:pt>
                <c:pt idx="331688">
                  <c:v>103681</c:v>
                </c:pt>
                <c:pt idx="331689">
                  <c:v>103681</c:v>
                </c:pt>
                <c:pt idx="331690">
                  <c:v>103681</c:v>
                </c:pt>
                <c:pt idx="331691">
                  <c:v>103681</c:v>
                </c:pt>
                <c:pt idx="331692">
                  <c:v>103681</c:v>
                </c:pt>
                <c:pt idx="331693">
                  <c:v>103681</c:v>
                </c:pt>
                <c:pt idx="331694">
                  <c:v>103681</c:v>
                </c:pt>
                <c:pt idx="331695">
                  <c:v>103681</c:v>
                </c:pt>
                <c:pt idx="331696">
                  <c:v>103681</c:v>
                </c:pt>
                <c:pt idx="331697">
                  <c:v>103681</c:v>
                </c:pt>
                <c:pt idx="331698">
                  <c:v>103681</c:v>
                </c:pt>
                <c:pt idx="331699">
                  <c:v>103681</c:v>
                </c:pt>
                <c:pt idx="331700">
                  <c:v>103681</c:v>
                </c:pt>
                <c:pt idx="331701">
                  <c:v>103681</c:v>
                </c:pt>
                <c:pt idx="331702">
                  <c:v>103681</c:v>
                </c:pt>
                <c:pt idx="331703">
                  <c:v>103681</c:v>
                </c:pt>
                <c:pt idx="331704">
                  <c:v>103681</c:v>
                </c:pt>
                <c:pt idx="331705">
                  <c:v>103681</c:v>
                </c:pt>
                <c:pt idx="331706">
                  <c:v>103681</c:v>
                </c:pt>
                <c:pt idx="331707">
                  <c:v>103681</c:v>
                </c:pt>
                <c:pt idx="331708">
                  <c:v>103681</c:v>
                </c:pt>
                <c:pt idx="331709">
                  <c:v>103681</c:v>
                </c:pt>
                <c:pt idx="331710">
                  <c:v>103681</c:v>
                </c:pt>
                <c:pt idx="331711">
                  <c:v>103681</c:v>
                </c:pt>
                <c:pt idx="331712">
                  <c:v>103681</c:v>
                </c:pt>
                <c:pt idx="331713">
                  <c:v>103681</c:v>
                </c:pt>
                <c:pt idx="331714">
                  <c:v>103681</c:v>
                </c:pt>
                <c:pt idx="331715">
                  <c:v>103681</c:v>
                </c:pt>
                <c:pt idx="331716">
                  <c:v>103681</c:v>
                </c:pt>
                <c:pt idx="331717">
                  <c:v>103681</c:v>
                </c:pt>
                <c:pt idx="331718">
                  <c:v>103681</c:v>
                </c:pt>
                <c:pt idx="331719">
                  <c:v>103681</c:v>
                </c:pt>
                <c:pt idx="331720">
                  <c:v>103681</c:v>
                </c:pt>
                <c:pt idx="331721">
                  <c:v>103681</c:v>
                </c:pt>
                <c:pt idx="331722">
                  <c:v>103681</c:v>
                </c:pt>
                <c:pt idx="331723">
                  <c:v>103681</c:v>
                </c:pt>
                <c:pt idx="331724">
                  <c:v>103681</c:v>
                </c:pt>
                <c:pt idx="331725">
                  <c:v>103681</c:v>
                </c:pt>
                <c:pt idx="331726">
                  <c:v>103681</c:v>
                </c:pt>
                <c:pt idx="331727">
                  <c:v>103681</c:v>
                </c:pt>
                <c:pt idx="331728">
                  <c:v>103681</c:v>
                </c:pt>
                <c:pt idx="331729">
                  <c:v>103681</c:v>
                </c:pt>
                <c:pt idx="331730">
                  <c:v>103681</c:v>
                </c:pt>
                <c:pt idx="331731">
                  <c:v>103681</c:v>
                </c:pt>
                <c:pt idx="331732">
                  <c:v>103681</c:v>
                </c:pt>
                <c:pt idx="331733">
                  <c:v>103681</c:v>
                </c:pt>
                <c:pt idx="331734">
                  <c:v>103681</c:v>
                </c:pt>
                <c:pt idx="331735">
                  <c:v>103681</c:v>
                </c:pt>
                <c:pt idx="331736">
                  <c:v>103681</c:v>
                </c:pt>
                <c:pt idx="331737">
                  <c:v>103681</c:v>
                </c:pt>
                <c:pt idx="331738">
                  <c:v>103681</c:v>
                </c:pt>
                <c:pt idx="331739">
                  <c:v>103681</c:v>
                </c:pt>
                <c:pt idx="331740">
                  <c:v>103681</c:v>
                </c:pt>
                <c:pt idx="331741">
                  <c:v>103681</c:v>
                </c:pt>
                <c:pt idx="331742">
                  <c:v>103681</c:v>
                </c:pt>
                <c:pt idx="331743">
                  <c:v>103681</c:v>
                </c:pt>
                <c:pt idx="331744">
                  <c:v>103681</c:v>
                </c:pt>
                <c:pt idx="331745">
                  <c:v>103681</c:v>
                </c:pt>
                <c:pt idx="331746">
                  <c:v>103681</c:v>
                </c:pt>
                <c:pt idx="331747">
                  <c:v>103681</c:v>
                </c:pt>
                <c:pt idx="331748">
                  <c:v>103681</c:v>
                </c:pt>
                <c:pt idx="331749">
                  <c:v>103681</c:v>
                </c:pt>
                <c:pt idx="331750">
                  <c:v>103681</c:v>
                </c:pt>
                <c:pt idx="331751">
                  <c:v>103681</c:v>
                </c:pt>
                <c:pt idx="331752">
                  <c:v>103681</c:v>
                </c:pt>
                <c:pt idx="331753">
                  <c:v>103681</c:v>
                </c:pt>
                <c:pt idx="331754">
                  <c:v>103681</c:v>
                </c:pt>
                <c:pt idx="331755">
                  <c:v>103681</c:v>
                </c:pt>
                <c:pt idx="331756">
                  <c:v>103681</c:v>
                </c:pt>
                <c:pt idx="331757">
                  <c:v>103681</c:v>
                </c:pt>
                <c:pt idx="331758">
                  <c:v>103681</c:v>
                </c:pt>
                <c:pt idx="331759">
                  <c:v>103681</c:v>
                </c:pt>
                <c:pt idx="331760">
                  <c:v>103681</c:v>
                </c:pt>
                <c:pt idx="331761">
                  <c:v>103681</c:v>
                </c:pt>
                <c:pt idx="331762">
                  <c:v>103681</c:v>
                </c:pt>
                <c:pt idx="331763">
                  <c:v>103681</c:v>
                </c:pt>
                <c:pt idx="331764">
                  <c:v>103681</c:v>
                </c:pt>
                <c:pt idx="331765">
                  <c:v>103681</c:v>
                </c:pt>
                <c:pt idx="331766">
                  <c:v>103681</c:v>
                </c:pt>
                <c:pt idx="331767">
                  <c:v>103681</c:v>
                </c:pt>
                <c:pt idx="331768">
                  <c:v>103681</c:v>
                </c:pt>
                <c:pt idx="331769">
                  <c:v>103681</c:v>
                </c:pt>
                <c:pt idx="331770">
                  <c:v>103681</c:v>
                </c:pt>
                <c:pt idx="331771">
                  <c:v>103681</c:v>
                </c:pt>
                <c:pt idx="331772">
                  <c:v>103681</c:v>
                </c:pt>
                <c:pt idx="331773">
                  <c:v>103681</c:v>
                </c:pt>
                <c:pt idx="331774">
                  <c:v>103681</c:v>
                </c:pt>
                <c:pt idx="331775">
                  <c:v>103681</c:v>
                </c:pt>
                <c:pt idx="331776">
                  <c:v>103681</c:v>
                </c:pt>
                <c:pt idx="331777">
                  <c:v>103681</c:v>
                </c:pt>
                <c:pt idx="331778">
                  <c:v>103681</c:v>
                </c:pt>
                <c:pt idx="331779">
                  <c:v>103681</c:v>
                </c:pt>
                <c:pt idx="331780">
                  <c:v>103681</c:v>
                </c:pt>
                <c:pt idx="331781">
                  <c:v>103681</c:v>
                </c:pt>
                <c:pt idx="331782">
                  <c:v>103681</c:v>
                </c:pt>
                <c:pt idx="331783">
                  <c:v>103681</c:v>
                </c:pt>
                <c:pt idx="331784">
                  <c:v>103681</c:v>
                </c:pt>
                <c:pt idx="331785">
                  <c:v>103681</c:v>
                </c:pt>
                <c:pt idx="331786">
                  <c:v>103681</c:v>
                </c:pt>
                <c:pt idx="331787">
                  <c:v>103681</c:v>
                </c:pt>
                <c:pt idx="331788">
                  <c:v>103681</c:v>
                </c:pt>
                <c:pt idx="331789">
                  <c:v>103681</c:v>
                </c:pt>
                <c:pt idx="331790">
                  <c:v>103681</c:v>
                </c:pt>
                <c:pt idx="331791">
                  <c:v>103681</c:v>
                </c:pt>
                <c:pt idx="331792">
                  <c:v>103681</c:v>
                </c:pt>
                <c:pt idx="331793">
                  <c:v>103681</c:v>
                </c:pt>
                <c:pt idx="331794">
                  <c:v>103681</c:v>
                </c:pt>
                <c:pt idx="331795">
                  <c:v>103681</c:v>
                </c:pt>
                <c:pt idx="331796">
                  <c:v>103681</c:v>
                </c:pt>
                <c:pt idx="331797">
                  <c:v>103681</c:v>
                </c:pt>
                <c:pt idx="331798">
                  <c:v>103681</c:v>
                </c:pt>
                <c:pt idx="331799">
                  <c:v>103681</c:v>
                </c:pt>
                <c:pt idx="331800">
                  <c:v>103681</c:v>
                </c:pt>
                <c:pt idx="331801">
                  <c:v>103681</c:v>
                </c:pt>
                <c:pt idx="331802">
                  <c:v>103681</c:v>
                </c:pt>
                <c:pt idx="331803">
                  <c:v>103681</c:v>
                </c:pt>
                <c:pt idx="331804">
                  <c:v>103681</c:v>
                </c:pt>
                <c:pt idx="331805">
                  <c:v>103681</c:v>
                </c:pt>
                <c:pt idx="331806">
                  <c:v>103681</c:v>
                </c:pt>
                <c:pt idx="331807">
                  <c:v>103681</c:v>
                </c:pt>
                <c:pt idx="331808">
                  <c:v>103681</c:v>
                </c:pt>
                <c:pt idx="331809">
                  <c:v>103681</c:v>
                </c:pt>
                <c:pt idx="331810">
                  <c:v>103681</c:v>
                </c:pt>
                <c:pt idx="331811">
                  <c:v>103681</c:v>
                </c:pt>
                <c:pt idx="331812">
                  <c:v>103681</c:v>
                </c:pt>
                <c:pt idx="331813">
                  <c:v>103681</c:v>
                </c:pt>
                <c:pt idx="331814">
                  <c:v>103681</c:v>
                </c:pt>
                <c:pt idx="331815">
                  <c:v>103681</c:v>
                </c:pt>
                <c:pt idx="331816">
                  <c:v>103681</c:v>
                </c:pt>
                <c:pt idx="331817">
                  <c:v>103681</c:v>
                </c:pt>
                <c:pt idx="331818">
                  <c:v>103681</c:v>
                </c:pt>
                <c:pt idx="331819">
                  <c:v>103681</c:v>
                </c:pt>
                <c:pt idx="331820">
                  <c:v>103681</c:v>
                </c:pt>
                <c:pt idx="331821">
                  <c:v>103681</c:v>
                </c:pt>
                <c:pt idx="331822">
                  <c:v>103681</c:v>
                </c:pt>
                <c:pt idx="331823">
                  <c:v>103681</c:v>
                </c:pt>
                <c:pt idx="331824">
                  <c:v>103681</c:v>
                </c:pt>
                <c:pt idx="331825">
                  <c:v>103681</c:v>
                </c:pt>
                <c:pt idx="331826">
                  <c:v>103681</c:v>
                </c:pt>
                <c:pt idx="331827">
                  <c:v>103681</c:v>
                </c:pt>
                <c:pt idx="331828">
                  <c:v>103681</c:v>
                </c:pt>
                <c:pt idx="331829">
                  <c:v>103681</c:v>
                </c:pt>
                <c:pt idx="331830">
                  <c:v>103681</c:v>
                </c:pt>
                <c:pt idx="331831">
                  <c:v>103681</c:v>
                </c:pt>
                <c:pt idx="331832">
                  <c:v>103681</c:v>
                </c:pt>
                <c:pt idx="331833">
                  <c:v>103681</c:v>
                </c:pt>
                <c:pt idx="331834">
                  <c:v>103681</c:v>
                </c:pt>
                <c:pt idx="331835">
                  <c:v>103681</c:v>
                </c:pt>
                <c:pt idx="331836">
                  <c:v>103681</c:v>
                </c:pt>
                <c:pt idx="331837">
                  <c:v>103681</c:v>
                </c:pt>
                <c:pt idx="331838">
                  <c:v>103681</c:v>
                </c:pt>
                <c:pt idx="331839">
                  <c:v>103681</c:v>
                </c:pt>
                <c:pt idx="331840">
                  <c:v>103681</c:v>
                </c:pt>
                <c:pt idx="331841">
                  <c:v>103681</c:v>
                </c:pt>
                <c:pt idx="331842">
                  <c:v>103681</c:v>
                </c:pt>
                <c:pt idx="331843">
                  <c:v>103681</c:v>
                </c:pt>
                <c:pt idx="331844">
                  <c:v>103681</c:v>
                </c:pt>
                <c:pt idx="331845">
                  <c:v>103681</c:v>
                </c:pt>
                <c:pt idx="331846">
                  <c:v>103681</c:v>
                </c:pt>
                <c:pt idx="331847">
                  <c:v>103681</c:v>
                </c:pt>
                <c:pt idx="331848">
                  <c:v>103681</c:v>
                </c:pt>
                <c:pt idx="331849">
                  <c:v>103681</c:v>
                </c:pt>
                <c:pt idx="331850">
                  <c:v>103681</c:v>
                </c:pt>
                <c:pt idx="331851">
                  <c:v>103681</c:v>
                </c:pt>
                <c:pt idx="331852">
                  <c:v>103681</c:v>
                </c:pt>
                <c:pt idx="331853">
                  <c:v>103681</c:v>
                </c:pt>
                <c:pt idx="331854">
                  <c:v>103681</c:v>
                </c:pt>
                <c:pt idx="331855">
                  <c:v>103681</c:v>
                </c:pt>
                <c:pt idx="331856">
                  <c:v>103681</c:v>
                </c:pt>
                <c:pt idx="331857">
                  <c:v>103681</c:v>
                </c:pt>
                <c:pt idx="331858">
                  <c:v>103681</c:v>
                </c:pt>
                <c:pt idx="331859">
                  <c:v>103681</c:v>
                </c:pt>
                <c:pt idx="331860">
                  <c:v>103681</c:v>
                </c:pt>
                <c:pt idx="331861">
                  <c:v>103681</c:v>
                </c:pt>
                <c:pt idx="331862">
                  <c:v>103681</c:v>
                </c:pt>
                <c:pt idx="331863">
                  <c:v>103681</c:v>
                </c:pt>
                <c:pt idx="331864">
                  <c:v>103681</c:v>
                </c:pt>
                <c:pt idx="331865">
                  <c:v>103681</c:v>
                </c:pt>
                <c:pt idx="331866">
                  <c:v>103681</c:v>
                </c:pt>
                <c:pt idx="331867">
                  <c:v>103681</c:v>
                </c:pt>
                <c:pt idx="331868">
                  <c:v>103681</c:v>
                </c:pt>
                <c:pt idx="331869">
                  <c:v>103681</c:v>
                </c:pt>
                <c:pt idx="331870">
                  <c:v>103681</c:v>
                </c:pt>
                <c:pt idx="331871">
                  <c:v>103681</c:v>
                </c:pt>
                <c:pt idx="331872">
                  <c:v>103681</c:v>
                </c:pt>
                <c:pt idx="331873">
                  <c:v>103681</c:v>
                </c:pt>
                <c:pt idx="331874">
                  <c:v>103681</c:v>
                </c:pt>
                <c:pt idx="331875">
                  <c:v>103681</c:v>
                </c:pt>
                <c:pt idx="331876">
                  <c:v>103681</c:v>
                </c:pt>
                <c:pt idx="331877">
                  <c:v>103681</c:v>
                </c:pt>
                <c:pt idx="331878">
                  <c:v>103681</c:v>
                </c:pt>
                <c:pt idx="331879">
                  <c:v>103681</c:v>
                </c:pt>
                <c:pt idx="331880">
                  <c:v>103681</c:v>
                </c:pt>
                <c:pt idx="331881">
                  <c:v>103681</c:v>
                </c:pt>
                <c:pt idx="331882">
                  <c:v>103681</c:v>
                </c:pt>
                <c:pt idx="331883">
                  <c:v>103681</c:v>
                </c:pt>
                <c:pt idx="331884">
                  <c:v>103681</c:v>
                </c:pt>
                <c:pt idx="331885">
                  <c:v>103681</c:v>
                </c:pt>
                <c:pt idx="331886">
                  <c:v>103681</c:v>
                </c:pt>
                <c:pt idx="331887">
                  <c:v>103681</c:v>
                </c:pt>
                <c:pt idx="331888">
                  <c:v>103681</c:v>
                </c:pt>
                <c:pt idx="331889">
                  <c:v>103681</c:v>
                </c:pt>
                <c:pt idx="331890">
                  <c:v>103681</c:v>
                </c:pt>
                <c:pt idx="331891">
                  <c:v>103681</c:v>
                </c:pt>
                <c:pt idx="331892">
                  <c:v>103681</c:v>
                </c:pt>
                <c:pt idx="331893">
                  <c:v>103681</c:v>
                </c:pt>
                <c:pt idx="331894">
                  <c:v>103681</c:v>
                </c:pt>
                <c:pt idx="331895">
                  <c:v>103681</c:v>
                </c:pt>
                <c:pt idx="331896">
                  <c:v>103681</c:v>
                </c:pt>
                <c:pt idx="331897">
                  <c:v>103681</c:v>
                </c:pt>
                <c:pt idx="331898">
                  <c:v>103681</c:v>
                </c:pt>
                <c:pt idx="331899">
                  <c:v>103681</c:v>
                </c:pt>
                <c:pt idx="331900">
                  <c:v>103681</c:v>
                </c:pt>
                <c:pt idx="331901">
                  <c:v>103681</c:v>
                </c:pt>
                <c:pt idx="331902">
                  <c:v>103681</c:v>
                </c:pt>
                <c:pt idx="331903">
                  <c:v>103681</c:v>
                </c:pt>
                <c:pt idx="331904">
                  <c:v>103681</c:v>
                </c:pt>
                <c:pt idx="331905">
                  <c:v>103681</c:v>
                </c:pt>
                <c:pt idx="331906">
                  <c:v>103681</c:v>
                </c:pt>
                <c:pt idx="331907">
                  <c:v>103681</c:v>
                </c:pt>
                <c:pt idx="331908">
                  <c:v>103681</c:v>
                </c:pt>
                <c:pt idx="331909">
                  <c:v>103681</c:v>
                </c:pt>
                <c:pt idx="331910">
                  <c:v>103681</c:v>
                </c:pt>
                <c:pt idx="331911">
                  <c:v>103681</c:v>
                </c:pt>
                <c:pt idx="331912">
                  <c:v>103681</c:v>
                </c:pt>
                <c:pt idx="331913">
                  <c:v>103681</c:v>
                </c:pt>
                <c:pt idx="331914">
                  <c:v>103681</c:v>
                </c:pt>
                <c:pt idx="331915">
                  <c:v>103681</c:v>
                </c:pt>
                <c:pt idx="331916">
                  <c:v>103681</c:v>
                </c:pt>
                <c:pt idx="331917">
                  <c:v>103681</c:v>
                </c:pt>
                <c:pt idx="331918">
                  <c:v>103681</c:v>
                </c:pt>
                <c:pt idx="331919">
                  <c:v>103681</c:v>
                </c:pt>
                <c:pt idx="331920">
                  <c:v>103681</c:v>
                </c:pt>
                <c:pt idx="331921">
                  <c:v>103681</c:v>
                </c:pt>
                <c:pt idx="331922">
                  <c:v>103681</c:v>
                </c:pt>
                <c:pt idx="331923">
                  <c:v>103681</c:v>
                </c:pt>
                <c:pt idx="331924">
                  <c:v>103681</c:v>
                </c:pt>
                <c:pt idx="331925">
                  <c:v>103681</c:v>
                </c:pt>
                <c:pt idx="331926">
                  <c:v>103681</c:v>
                </c:pt>
                <c:pt idx="331927">
                  <c:v>103681</c:v>
                </c:pt>
                <c:pt idx="331928">
                  <c:v>103681</c:v>
                </c:pt>
                <c:pt idx="331929">
                  <c:v>103681</c:v>
                </c:pt>
                <c:pt idx="331930">
                  <c:v>103681</c:v>
                </c:pt>
                <c:pt idx="331931">
                  <c:v>103681</c:v>
                </c:pt>
                <c:pt idx="331932">
                  <c:v>103681</c:v>
                </c:pt>
                <c:pt idx="331933">
                  <c:v>103681</c:v>
                </c:pt>
                <c:pt idx="331934">
                  <c:v>103681</c:v>
                </c:pt>
                <c:pt idx="331935">
                  <c:v>103681</c:v>
                </c:pt>
                <c:pt idx="331936">
                  <c:v>103681</c:v>
                </c:pt>
                <c:pt idx="331937">
                  <c:v>103681</c:v>
                </c:pt>
                <c:pt idx="331938">
                  <c:v>103681</c:v>
                </c:pt>
                <c:pt idx="331939">
                  <c:v>103681</c:v>
                </c:pt>
                <c:pt idx="331940">
                  <c:v>103681</c:v>
                </c:pt>
                <c:pt idx="331941">
                  <c:v>103681</c:v>
                </c:pt>
                <c:pt idx="331942">
                  <c:v>103681</c:v>
                </c:pt>
                <c:pt idx="331943">
                  <c:v>103681</c:v>
                </c:pt>
                <c:pt idx="331944">
                  <c:v>103681</c:v>
                </c:pt>
                <c:pt idx="331945">
                  <c:v>103681</c:v>
                </c:pt>
                <c:pt idx="331946">
                  <c:v>103681</c:v>
                </c:pt>
                <c:pt idx="331947">
                  <c:v>103681</c:v>
                </c:pt>
                <c:pt idx="331948">
                  <c:v>103681</c:v>
                </c:pt>
                <c:pt idx="331949">
                  <c:v>103681</c:v>
                </c:pt>
                <c:pt idx="331950">
                  <c:v>103681</c:v>
                </c:pt>
                <c:pt idx="331951">
                  <c:v>103681</c:v>
                </c:pt>
                <c:pt idx="331952">
                  <c:v>103681</c:v>
                </c:pt>
                <c:pt idx="331953">
                  <c:v>103681</c:v>
                </c:pt>
                <c:pt idx="331954">
                  <c:v>103681</c:v>
                </c:pt>
                <c:pt idx="331955">
                  <c:v>103681</c:v>
                </c:pt>
                <c:pt idx="331956">
                  <c:v>103681</c:v>
                </c:pt>
                <c:pt idx="331957">
                  <c:v>103681</c:v>
                </c:pt>
                <c:pt idx="331958">
                  <c:v>103681</c:v>
                </c:pt>
                <c:pt idx="331959">
                  <c:v>103681</c:v>
                </c:pt>
                <c:pt idx="331960">
                  <c:v>103681</c:v>
                </c:pt>
                <c:pt idx="331961">
                  <c:v>103681</c:v>
                </c:pt>
                <c:pt idx="331962">
                  <c:v>103681</c:v>
                </c:pt>
                <c:pt idx="331963">
                  <c:v>103681</c:v>
                </c:pt>
                <c:pt idx="331964">
                  <c:v>103681</c:v>
                </c:pt>
                <c:pt idx="331965">
                  <c:v>103681</c:v>
                </c:pt>
                <c:pt idx="331966">
                  <c:v>103681</c:v>
                </c:pt>
                <c:pt idx="331967">
                  <c:v>103681</c:v>
                </c:pt>
                <c:pt idx="331968">
                  <c:v>103681</c:v>
                </c:pt>
                <c:pt idx="331969">
                  <c:v>103681</c:v>
                </c:pt>
                <c:pt idx="331970">
                  <c:v>103681</c:v>
                </c:pt>
                <c:pt idx="331971">
                  <c:v>103681</c:v>
                </c:pt>
                <c:pt idx="331972">
                  <c:v>103681</c:v>
                </c:pt>
                <c:pt idx="331973">
                  <c:v>103681</c:v>
                </c:pt>
                <c:pt idx="331974">
                  <c:v>103681</c:v>
                </c:pt>
                <c:pt idx="331975">
                  <c:v>103681</c:v>
                </c:pt>
                <c:pt idx="331976">
                  <c:v>103681</c:v>
                </c:pt>
                <c:pt idx="331977">
                  <c:v>103681</c:v>
                </c:pt>
                <c:pt idx="331978">
                  <c:v>103681</c:v>
                </c:pt>
                <c:pt idx="331979">
                  <c:v>103681</c:v>
                </c:pt>
                <c:pt idx="331980">
                  <c:v>103681</c:v>
                </c:pt>
                <c:pt idx="331981">
                  <c:v>103681</c:v>
                </c:pt>
                <c:pt idx="331982">
                  <c:v>103681</c:v>
                </c:pt>
                <c:pt idx="331983">
                  <c:v>103681</c:v>
                </c:pt>
                <c:pt idx="331984">
                  <c:v>103681</c:v>
                </c:pt>
                <c:pt idx="331985">
                  <c:v>103681</c:v>
                </c:pt>
                <c:pt idx="331986">
                  <c:v>103681</c:v>
                </c:pt>
                <c:pt idx="331987">
                  <c:v>103681</c:v>
                </c:pt>
                <c:pt idx="331988">
                  <c:v>103681</c:v>
                </c:pt>
                <c:pt idx="331989">
                  <c:v>103681</c:v>
                </c:pt>
                <c:pt idx="331990">
                  <c:v>103681</c:v>
                </c:pt>
                <c:pt idx="331991">
                  <c:v>103681</c:v>
                </c:pt>
                <c:pt idx="331992">
                  <c:v>103681</c:v>
                </c:pt>
                <c:pt idx="331993">
                  <c:v>103681</c:v>
                </c:pt>
                <c:pt idx="331994">
                  <c:v>103681</c:v>
                </c:pt>
                <c:pt idx="331995">
                  <c:v>103681</c:v>
                </c:pt>
                <c:pt idx="331996">
                  <c:v>103681</c:v>
                </c:pt>
                <c:pt idx="331997">
                  <c:v>103681</c:v>
                </c:pt>
                <c:pt idx="331998">
                  <c:v>103681</c:v>
                </c:pt>
                <c:pt idx="331999">
                  <c:v>103681</c:v>
                </c:pt>
                <c:pt idx="332000">
                  <c:v>103681</c:v>
                </c:pt>
                <c:pt idx="332001">
                  <c:v>103681</c:v>
                </c:pt>
                <c:pt idx="332002">
                  <c:v>103681</c:v>
                </c:pt>
                <c:pt idx="332003">
                  <c:v>103681</c:v>
                </c:pt>
                <c:pt idx="332004">
                  <c:v>103681</c:v>
                </c:pt>
                <c:pt idx="332005">
                  <c:v>103681</c:v>
                </c:pt>
                <c:pt idx="332006">
                  <c:v>103681</c:v>
                </c:pt>
                <c:pt idx="332007">
                  <c:v>103681</c:v>
                </c:pt>
                <c:pt idx="332008">
                  <c:v>103681</c:v>
                </c:pt>
                <c:pt idx="332009">
                  <c:v>103681</c:v>
                </c:pt>
                <c:pt idx="332010">
                  <c:v>103681</c:v>
                </c:pt>
                <c:pt idx="332011">
                  <c:v>103681</c:v>
                </c:pt>
                <c:pt idx="332012">
                  <c:v>103681</c:v>
                </c:pt>
                <c:pt idx="332013">
                  <c:v>103681</c:v>
                </c:pt>
                <c:pt idx="332014">
                  <c:v>103681</c:v>
                </c:pt>
                <c:pt idx="332015">
                  <c:v>103681</c:v>
                </c:pt>
                <c:pt idx="332016">
                  <c:v>103681</c:v>
                </c:pt>
                <c:pt idx="332017">
                  <c:v>103681</c:v>
                </c:pt>
                <c:pt idx="332018">
                  <c:v>103681</c:v>
                </c:pt>
                <c:pt idx="332019">
                  <c:v>103681</c:v>
                </c:pt>
                <c:pt idx="332020">
                  <c:v>103681</c:v>
                </c:pt>
                <c:pt idx="332021">
                  <c:v>103681</c:v>
                </c:pt>
                <c:pt idx="332022">
                  <c:v>103681</c:v>
                </c:pt>
                <c:pt idx="332023">
                  <c:v>103681</c:v>
                </c:pt>
                <c:pt idx="332024">
                  <c:v>103681</c:v>
                </c:pt>
                <c:pt idx="332025">
                  <c:v>103681</c:v>
                </c:pt>
                <c:pt idx="332026">
                  <c:v>103681</c:v>
                </c:pt>
                <c:pt idx="332027">
                  <c:v>103681</c:v>
                </c:pt>
                <c:pt idx="332028">
                  <c:v>103681</c:v>
                </c:pt>
                <c:pt idx="332029">
                  <c:v>103681</c:v>
                </c:pt>
                <c:pt idx="332030">
                  <c:v>103681</c:v>
                </c:pt>
                <c:pt idx="332031">
                  <c:v>103681</c:v>
                </c:pt>
                <c:pt idx="332032">
                  <c:v>103681</c:v>
                </c:pt>
                <c:pt idx="332033">
                  <c:v>103681</c:v>
                </c:pt>
                <c:pt idx="332034">
                  <c:v>103681</c:v>
                </c:pt>
                <c:pt idx="332035">
                  <c:v>103681</c:v>
                </c:pt>
                <c:pt idx="332036">
                  <c:v>103681</c:v>
                </c:pt>
                <c:pt idx="332037">
                  <c:v>103681</c:v>
                </c:pt>
                <c:pt idx="332038">
                  <c:v>103681</c:v>
                </c:pt>
                <c:pt idx="332039">
                  <c:v>103681</c:v>
                </c:pt>
                <c:pt idx="332040">
                  <c:v>103681</c:v>
                </c:pt>
                <c:pt idx="332041">
                  <c:v>103681</c:v>
                </c:pt>
                <c:pt idx="332042">
                  <c:v>103681</c:v>
                </c:pt>
                <c:pt idx="332043">
                  <c:v>103681</c:v>
                </c:pt>
                <c:pt idx="332044">
                  <c:v>103681</c:v>
                </c:pt>
                <c:pt idx="332045">
                  <c:v>103681</c:v>
                </c:pt>
                <c:pt idx="332046">
                  <c:v>103681</c:v>
                </c:pt>
                <c:pt idx="332047">
                  <c:v>103681</c:v>
                </c:pt>
                <c:pt idx="332048">
                  <c:v>103681</c:v>
                </c:pt>
                <c:pt idx="332049">
                  <c:v>103681</c:v>
                </c:pt>
                <c:pt idx="332050">
                  <c:v>103681</c:v>
                </c:pt>
                <c:pt idx="332051">
                  <c:v>103681</c:v>
                </c:pt>
                <c:pt idx="332052">
                  <c:v>103681</c:v>
                </c:pt>
                <c:pt idx="332053">
                  <c:v>103681</c:v>
                </c:pt>
                <c:pt idx="332054">
                  <c:v>103681</c:v>
                </c:pt>
                <c:pt idx="332055">
                  <c:v>103681</c:v>
                </c:pt>
                <c:pt idx="332056">
                  <c:v>103681</c:v>
                </c:pt>
                <c:pt idx="332057">
                  <c:v>103681</c:v>
                </c:pt>
                <c:pt idx="332058">
                  <c:v>103681</c:v>
                </c:pt>
                <c:pt idx="332059">
                  <c:v>103681</c:v>
                </c:pt>
                <c:pt idx="332060">
                  <c:v>103681</c:v>
                </c:pt>
                <c:pt idx="332061">
                  <c:v>103681</c:v>
                </c:pt>
                <c:pt idx="332062">
                  <c:v>103681</c:v>
                </c:pt>
                <c:pt idx="332063">
                  <c:v>103681</c:v>
                </c:pt>
                <c:pt idx="332064">
                  <c:v>103681</c:v>
                </c:pt>
                <c:pt idx="332065">
                  <c:v>103681</c:v>
                </c:pt>
                <c:pt idx="332066">
                  <c:v>103681</c:v>
                </c:pt>
                <c:pt idx="332067">
                  <c:v>103681</c:v>
                </c:pt>
                <c:pt idx="332068">
                  <c:v>103681</c:v>
                </c:pt>
                <c:pt idx="332069">
                  <c:v>103681</c:v>
                </c:pt>
                <c:pt idx="332070">
                  <c:v>103681</c:v>
                </c:pt>
                <c:pt idx="332071">
                  <c:v>103681</c:v>
                </c:pt>
                <c:pt idx="332072">
                  <c:v>103681</c:v>
                </c:pt>
                <c:pt idx="332073">
                  <c:v>103681</c:v>
                </c:pt>
                <c:pt idx="332074">
                  <c:v>103681</c:v>
                </c:pt>
                <c:pt idx="332075">
                  <c:v>103681</c:v>
                </c:pt>
                <c:pt idx="332076">
                  <c:v>103681</c:v>
                </c:pt>
                <c:pt idx="332077">
                  <c:v>103681</c:v>
                </c:pt>
                <c:pt idx="332078">
                  <c:v>103681</c:v>
                </c:pt>
                <c:pt idx="332079">
                  <c:v>103681</c:v>
                </c:pt>
                <c:pt idx="332080">
                  <c:v>103681</c:v>
                </c:pt>
                <c:pt idx="332081">
                  <c:v>103681</c:v>
                </c:pt>
                <c:pt idx="332082">
                  <c:v>103681</c:v>
                </c:pt>
                <c:pt idx="332083">
                  <c:v>103681</c:v>
                </c:pt>
                <c:pt idx="332084">
                  <c:v>103681</c:v>
                </c:pt>
                <c:pt idx="332085">
                  <c:v>103681</c:v>
                </c:pt>
                <c:pt idx="332086">
                  <c:v>103681</c:v>
                </c:pt>
                <c:pt idx="332087">
                  <c:v>103681</c:v>
                </c:pt>
                <c:pt idx="332088">
                  <c:v>103681</c:v>
                </c:pt>
                <c:pt idx="332089">
                  <c:v>103681</c:v>
                </c:pt>
                <c:pt idx="332090">
                  <c:v>103681</c:v>
                </c:pt>
                <c:pt idx="332091">
                  <c:v>103681</c:v>
                </c:pt>
                <c:pt idx="332092">
                  <c:v>103681</c:v>
                </c:pt>
                <c:pt idx="332093">
                  <c:v>103681</c:v>
                </c:pt>
                <c:pt idx="332094">
                  <c:v>103681</c:v>
                </c:pt>
                <c:pt idx="332095">
                  <c:v>103681</c:v>
                </c:pt>
                <c:pt idx="332096">
                  <c:v>103681</c:v>
                </c:pt>
                <c:pt idx="332097">
                  <c:v>103681</c:v>
                </c:pt>
                <c:pt idx="332098">
                  <c:v>103681</c:v>
                </c:pt>
                <c:pt idx="332099">
                  <c:v>103681</c:v>
                </c:pt>
                <c:pt idx="332100">
                  <c:v>103681</c:v>
                </c:pt>
                <c:pt idx="332101">
                  <c:v>103681</c:v>
                </c:pt>
                <c:pt idx="332102">
                  <c:v>103681</c:v>
                </c:pt>
                <c:pt idx="332103">
                  <c:v>103681</c:v>
                </c:pt>
                <c:pt idx="332104">
                  <c:v>103681</c:v>
                </c:pt>
                <c:pt idx="332105">
                  <c:v>103681</c:v>
                </c:pt>
                <c:pt idx="332106">
                  <c:v>103681</c:v>
                </c:pt>
                <c:pt idx="332107">
                  <c:v>103681</c:v>
                </c:pt>
                <c:pt idx="332108">
                  <c:v>103681</c:v>
                </c:pt>
                <c:pt idx="332109">
                  <c:v>103681</c:v>
                </c:pt>
                <c:pt idx="332110">
                  <c:v>103681</c:v>
                </c:pt>
                <c:pt idx="332111">
                  <c:v>103681</c:v>
                </c:pt>
                <c:pt idx="332112">
                  <c:v>103681</c:v>
                </c:pt>
                <c:pt idx="332113">
                  <c:v>103681</c:v>
                </c:pt>
                <c:pt idx="332114">
                  <c:v>103681</c:v>
                </c:pt>
                <c:pt idx="332115">
                  <c:v>103681</c:v>
                </c:pt>
                <c:pt idx="332116">
                  <c:v>103681</c:v>
                </c:pt>
                <c:pt idx="332117">
                  <c:v>103681</c:v>
                </c:pt>
                <c:pt idx="332118">
                  <c:v>103681</c:v>
                </c:pt>
                <c:pt idx="332119">
                  <c:v>103681</c:v>
                </c:pt>
                <c:pt idx="332120">
                  <c:v>103681</c:v>
                </c:pt>
                <c:pt idx="332121">
                  <c:v>103681</c:v>
                </c:pt>
                <c:pt idx="332122">
                  <c:v>103681</c:v>
                </c:pt>
                <c:pt idx="332123">
                  <c:v>103681</c:v>
                </c:pt>
                <c:pt idx="332124">
                  <c:v>103681</c:v>
                </c:pt>
                <c:pt idx="332125">
                  <c:v>103681</c:v>
                </c:pt>
                <c:pt idx="332126">
                  <c:v>103681</c:v>
                </c:pt>
                <c:pt idx="332127">
                  <c:v>103681</c:v>
                </c:pt>
                <c:pt idx="332128">
                  <c:v>103681</c:v>
                </c:pt>
                <c:pt idx="332129">
                  <c:v>103681</c:v>
                </c:pt>
                <c:pt idx="332130">
                  <c:v>103681</c:v>
                </c:pt>
                <c:pt idx="332131">
                  <c:v>103681</c:v>
                </c:pt>
                <c:pt idx="332132">
                  <c:v>103681</c:v>
                </c:pt>
                <c:pt idx="332133">
                  <c:v>103681</c:v>
                </c:pt>
                <c:pt idx="332134">
                  <c:v>103681</c:v>
                </c:pt>
                <c:pt idx="332135">
                  <c:v>103681</c:v>
                </c:pt>
                <c:pt idx="332136">
                  <c:v>103681</c:v>
                </c:pt>
                <c:pt idx="332137">
                  <c:v>103681</c:v>
                </c:pt>
                <c:pt idx="332138">
                  <c:v>103681</c:v>
                </c:pt>
                <c:pt idx="332139">
                  <c:v>103681</c:v>
                </c:pt>
                <c:pt idx="332140">
                  <c:v>103681</c:v>
                </c:pt>
                <c:pt idx="332141">
                  <c:v>103681</c:v>
                </c:pt>
                <c:pt idx="332142">
                  <c:v>103681</c:v>
                </c:pt>
                <c:pt idx="332143">
                  <c:v>103681</c:v>
                </c:pt>
                <c:pt idx="332144">
                  <c:v>103681</c:v>
                </c:pt>
                <c:pt idx="332145">
                  <c:v>103681</c:v>
                </c:pt>
                <c:pt idx="332146">
                  <c:v>103681</c:v>
                </c:pt>
                <c:pt idx="332147">
                  <c:v>103681</c:v>
                </c:pt>
                <c:pt idx="332148">
                  <c:v>103681</c:v>
                </c:pt>
                <c:pt idx="332149">
                  <c:v>103681</c:v>
                </c:pt>
                <c:pt idx="332150">
                  <c:v>103681</c:v>
                </c:pt>
                <c:pt idx="332151">
                  <c:v>103681</c:v>
                </c:pt>
                <c:pt idx="332152">
                  <c:v>103681</c:v>
                </c:pt>
                <c:pt idx="332153">
                  <c:v>103681</c:v>
                </c:pt>
                <c:pt idx="332154">
                  <c:v>103681</c:v>
                </c:pt>
                <c:pt idx="332155">
                  <c:v>103681</c:v>
                </c:pt>
                <c:pt idx="332156">
                  <c:v>103681</c:v>
                </c:pt>
                <c:pt idx="332157">
                  <c:v>103681</c:v>
                </c:pt>
                <c:pt idx="332158">
                  <c:v>103681</c:v>
                </c:pt>
                <c:pt idx="332159">
                  <c:v>103681</c:v>
                </c:pt>
                <c:pt idx="332160">
                  <c:v>103681</c:v>
                </c:pt>
                <c:pt idx="332161">
                  <c:v>103681</c:v>
                </c:pt>
                <c:pt idx="332162">
                  <c:v>103681</c:v>
                </c:pt>
                <c:pt idx="332163">
                  <c:v>103681</c:v>
                </c:pt>
                <c:pt idx="332164">
                  <c:v>103681</c:v>
                </c:pt>
                <c:pt idx="332165">
                  <c:v>103681</c:v>
                </c:pt>
                <c:pt idx="332166">
                  <c:v>103681</c:v>
                </c:pt>
                <c:pt idx="332167">
                  <c:v>103681</c:v>
                </c:pt>
                <c:pt idx="332168">
                  <c:v>103681</c:v>
                </c:pt>
                <c:pt idx="332169">
                  <c:v>103681</c:v>
                </c:pt>
                <c:pt idx="332170">
                  <c:v>103681</c:v>
                </c:pt>
                <c:pt idx="332171">
                  <c:v>103681</c:v>
                </c:pt>
                <c:pt idx="332172">
                  <c:v>103681</c:v>
                </c:pt>
                <c:pt idx="332173">
                  <c:v>103681</c:v>
                </c:pt>
                <c:pt idx="332174">
                  <c:v>103681</c:v>
                </c:pt>
                <c:pt idx="332175">
                  <c:v>103681</c:v>
                </c:pt>
                <c:pt idx="332176">
                  <c:v>103681</c:v>
                </c:pt>
                <c:pt idx="332177">
                  <c:v>103681</c:v>
                </c:pt>
                <c:pt idx="332178">
                  <c:v>103681</c:v>
                </c:pt>
                <c:pt idx="332179">
                  <c:v>103681</c:v>
                </c:pt>
                <c:pt idx="332180">
                  <c:v>103681</c:v>
                </c:pt>
                <c:pt idx="332181">
                  <c:v>103681</c:v>
                </c:pt>
                <c:pt idx="332182">
                  <c:v>103681</c:v>
                </c:pt>
                <c:pt idx="332183">
                  <c:v>103681</c:v>
                </c:pt>
                <c:pt idx="332184">
                  <c:v>103681</c:v>
                </c:pt>
                <c:pt idx="332185">
                  <c:v>103681</c:v>
                </c:pt>
                <c:pt idx="332186">
                  <c:v>103681</c:v>
                </c:pt>
                <c:pt idx="332187">
                  <c:v>103681</c:v>
                </c:pt>
                <c:pt idx="332188">
                  <c:v>103681</c:v>
                </c:pt>
                <c:pt idx="332189">
                  <c:v>103681</c:v>
                </c:pt>
                <c:pt idx="332190">
                  <c:v>103681</c:v>
                </c:pt>
                <c:pt idx="332191">
                  <c:v>103681</c:v>
                </c:pt>
                <c:pt idx="332192">
                  <c:v>103681</c:v>
                </c:pt>
                <c:pt idx="332193">
                  <c:v>103681</c:v>
                </c:pt>
                <c:pt idx="332194">
                  <c:v>103681</c:v>
                </c:pt>
                <c:pt idx="332195">
                  <c:v>103681</c:v>
                </c:pt>
                <c:pt idx="332196">
                  <c:v>103681</c:v>
                </c:pt>
                <c:pt idx="332197">
                  <c:v>103681</c:v>
                </c:pt>
                <c:pt idx="332198">
                  <c:v>103681</c:v>
                </c:pt>
                <c:pt idx="332199">
                  <c:v>103681</c:v>
                </c:pt>
                <c:pt idx="332200">
                  <c:v>103681</c:v>
                </c:pt>
                <c:pt idx="332201">
                  <c:v>103681</c:v>
                </c:pt>
                <c:pt idx="332202">
                  <c:v>103681</c:v>
                </c:pt>
                <c:pt idx="332203">
                  <c:v>103681</c:v>
                </c:pt>
                <c:pt idx="332204">
                  <c:v>103681</c:v>
                </c:pt>
                <c:pt idx="332205">
                  <c:v>103681</c:v>
                </c:pt>
                <c:pt idx="332206">
                  <c:v>103681</c:v>
                </c:pt>
                <c:pt idx="332207">
                  <c:v>103681</c:v>
                </c:pt>
                <c:pt idx="332208">
                  <c:v>103681</c:v>
                </c:pt>
                <c:pt idx="332209">
                  <c:v>103681</c:v>
                </c:pt>
                <c:pt idx="332210">
                  <c:v>103681</c:v>
                </c:pt>
                <c:pt idx="332211">
                  <c:v>103681</c:v>
                </c:pt>
                <c:pt idx="332212">
                  <c:v>103681</c:v>
                </c:pt>
                <c:pt idx="332213">
                  <c:v>103681</c:v>
                </c:pt>
                <c:pt idx="332214">
                  <c:v>103681</c:v>
                </c:pt>
                <c:pt idx="332215">
                  <c:v>103681</c:v>
                </c:pt>
                <c:pt idx="332216">
                  <c:v>103681</c:v>
                </c:pt>
                <c:pt idx="332217">
                  <c:v>103681</c:v>
                </c:pt>
                <c:pt idx="332218">
                  <c:v>103681</c:v>
                </c:pt>
                <c:pt idx="332219">
                  <c:v>103681</c:v>
                </c:pt>
                <c:pt idx="332220">
                  <c:v>103681</c:v>
                </c:pt>
                <c:pt idx="332221">
                  <c:v>103681</c:v>
                </c:pt>
                <c:pt idx="332222">
                  <c:v>103681</c:v>
                </c:pt>
                <c:pt idx="332223">
                  <c:v>103681</c:v>
                </c:pt>
                <c:pt idx="332224">
                  <c:v>103681</c:v>
                </c:pt>
                <c:pt idx="332225">
                  <c:v>103681</c:v>
                </c:pt>
                <c:pt idx="332226">
                  <c:v>103681</c:v>
                </c:pt>
                <c:pt idx="332227">
                  <c:v>103681</c:v>
                </c:pt>
                <c:pt idx="332228">
                  <c:v>103681</c:v>
                </c:pt>
                <c:pt idx="332229">
                  <c:v>103681</c:v>
                </c:pt>
                <c:pt idx="332230">
                  <c:v>103681</c:v>
                </c:pt>
                <c:pt idx="332231">
                  <c:v>103681</c:v>
                </c:pt>
                <c:pt idx="332232">
                  <c:v>103681</c:v>
                </c:pt>
                <c:pt idx="332233">
                  <c:v>103681</c:v>
                </c:pt>
                <c:pt idx="332234">
                  <c:v>103681</c:v>
                </c:pt>
                <c:pt idx="332235">
                  <c:v>103681</c:v>
                </c:pt>
                <c:pt idx="332236">
                  <c:v>103681</c:v>
                </c:pt>
                <c:pt idx="332237">
                  <c:v>103681</c:v>
                </c:pt>
                <c:pt idx="332238">
                  <c:v>103681</c:v>
                </c:pt>
                <c:pt idx="332239">
                  <c:v>103681</c:v>
                </c:pt>
                <c:pt idx="332240">
                  <c:v>103681</c:v>
                </c:pt>
                <c:pt idx="332241">
                  <c:v>103681</c:v>
                </c:pt>
                <c:pt idx="332242">
                  <c:v>103681</c:v>
                </c:pt>
                <c:pt idx="332243">
                  <c:v>103681</c:v>
                </c:pt>
                <c:pt idx="332244">
                  <c:v>103681</c:v>
                </c:pt>
                <c:pt idx="332245">
                  <c:v>103681</c:v>
                </c:pt>
                <c:pt idx="332246">
                  <c:v>103681</c:v>
                </c:pt>
                <c:pt idx="332247">
                  <c:v>103681</c:v>
                </c:pt>
                <c:pt idx="332248">
                  <c:v>103681</c:v>
                </c:pt>
                <c:pt idx="332249">
                  <c:v>103681</c:v>
                </c:pt>
                <c:pt idx="332250">
                  <c:v>103681</c:v>
                </c:pt>
                <c:pt idx="332251">
                  <c:v>103681</c:v>
                </c:pt>
                <c:pt idx="332252">
                  <c:v>103681</c:v>
                </c:pt>
                <c:pt idx="332253">
                  <c:v>103681</c:v>
                </c:pt>
                <c:pt idx="332254">
                  <c:v>103681</c:v>
                </c:pt>
                <c:pt idx="332255">
                  <c:v>103681</c:v>
                </c:pt>
                <c:pt idx="332256">
                  <c:v>103681</c:v>
                </c:pt>
                <c:pt idx="332257">
                  <c:v>103681</c:v>
                </c:pt>
                <c:pt idx="332258">
                  <c:v>103681</c:v>
                </c:pt>
                <c:pt idx="332259">
                  <c:v>103681</c:v>
                </c:pt>
                <c:pt idx="332260">
                  <c:v>103681</c:v>
                </c:pt>
                <c:pt idx="332261">
                  <c:v>103681</c:v>
                </c:pt>
                <c:pt idx="332262">
                  <c:v>103681</c:v>
                </c:pt>
                <c:pt idx="332263">
                  <c:v>103681</c:v>
                </c:pt>
                <c:pt idx="332264">
                  <c:v>103681</c:v>
                </c:pt>
                <c:pt idx="332265">
                  <c:v>103681</c:v>
                </c:pt>
                <c:pt idx="332266">
                  <c:v>103681</c:v>
                </c:pt>
                <c:pt idx="332267">
                  <c:v>103681</c:v>
                </c:pt>
                <c:pt idx="332268">
                  <c:v>103681</c:v>
                </c:pt>
                <c:pt idx="332269">
                  <c:v>103681</c:v>
                </c:pt>
                <c:pt idx="332270">
                  <c:v>103681</c:v>
                </c:pt>
                <c:pt idx="332271">
                  <c:v>103681</c:v>
                </c:pt>
                <c:pt idx="332272">
                  <c:v>103681</c:v>
                </c:pt>
                <c:pt idx="332273">
                  <c:v>103681</c:v>
                </c:pt>
                <c:pt idx="332274">
                  <c:v>103681</c:v>
                </c:pt>
                <c:pt idx="332275">
                  <c:v>103681</c:v>
                </c:pt>
                <c:pt idx="332276">
                  <c:v>103681</c:v>
                </c:pt>
                <c:pt idx="332277">
                  <c:v>103681</c:v>
                </c:pt>
                <c:pt idx="332278">
                  <c:v>103681</c:v>
                </c:pt>
                <c:pt idx="332279">
                  <c:v>103681</c:v>
                </c:pt>
                <c:pt idx="332280">
                  <c:v>103681</c:v>
                </c:pt>
                <c:pt idx="332281">
                  <c:v>103681</c:v>
                </c:pt>
                <c:pt idx="332282">
                  <c:v>103681</c:v>
                </c:pt>
                <c:pt idx="332283">
                  <c:v>103681</c:v>
                </c:pt>
                <c:pt idx="332284">
                  <c:v>103681</c:v>
                </c:pt>
                <c:pt idx="332285">
                  <c:v>103681</c:v>
                </c:pt>
                <c:pt idx="332286">
                  <c:v>103681</c:v>
                </c:pt>
                <c:pt idx="332287">
                  <c:v>103681</c:v>
                </c:pt>
                <c:pt idx="332288">
                  <c:v>103681</c:v>
                </c:pt>
                <c:pt idx="332289">
                  <c:v>103681</c:v>
                </c:pt>
                <c:pt idx="332290">
                  <c:v>103681</c:v>
                </c:pt>
                <c:pt idx="332291">
                  <c:v>103681</c:v>
                </c:pt>
                <c:pt idx="332292">
                  <c:v>103681</c:v>
                </c:pt>
                <c:pt idx="332293">
                  <c:v>103681</c:v>
                </c:pt>
                <c:pt idx="332294">
                  <c:v>103681</c:v>
                </c:pt>
                <c:pt idx="332295">
                  <c:v>103681</c:v>
                </c:pt>
                <c:pt idx="332296">
                  <c:v>103681</c:v>
                </c:pt>
                <c:pt idx="332297">
                  <c:v>103681</c:v>
                </c:pt>
                <c:pt idx="332298">
                  <c:v>103681</c:v>
                </c:pt>
                <c:pt idx="332299">
                  <c:v>103681</c:v>
                </c:pt>
                <c:pt idx="332300">
                  <c:v>103681</c:v>
                </c:pt>
                <c:pt idx="332301">
                  <c:v>103681</c:v>
                </c:pt>
                <c:pt idx="332302">
                  <c:v>103681</c:v>
                </c:pt>
                <c:pt idx="332303">
                  <c:v>103681</c:v>
                </c:pt>
                <c:pt idx="332304">
                  <c:v>103681</c:v>
                </c:pt>
                <c:pt idx="332305">
                  <c:v>103681</c:v>
                </c:pt>
                <c:pt idx="332306">
                  <c:v>103681</c:v>
                </c:pt>
                <c:pt idx="332307">
                  <c:v>103681</c:v>
                </c:pt>
                <c:pt idx="332308">
                  <c:v>103681</c:v>
                </c:pt>
                <c:pt idx="332309">
                  <c:v>103681</c:v>
                </c:pt>
                <c:pt idx="332310">
                  <c:v>103681</c:v>
                </c:pt>
                <c:pt idx="332311">
                  <c:v>103681</c:v>
                </c:pt>
                <c:pt idx="332312">
                  <c:v>103681</c:v>
                </c:pt>
                <c:pt idx="332313">
                  <c:v>103681</c:v>
                </c:pt>
                <c:pt idx="332314">
                  <c:v>103681</c:v>
                </c:pt>
                <c:pt idx="332315">
                  <c:v>103681</c:v>
                </c:pt>
                <c:pt idx="332316">
                  <c:v>103681</c:v>
                </c:pt>
                <c:pt idx="332317">
                  <c:v>103681</c:v>
                </c:pt>
                <c:pt idx="332318">
                  <c:v>103681</c:v>
                </c:pt>
                <c:pt idx="332319">
                  <c:v>103681</c:v>
                </c:pt>
                <c:pt idx="332320">
                  <c:v>103681</c:v>
                </c:pt>
                <c:pt idx="332321">
                  <c:v>103681</c:v>
                </c:pt>
                <c:pt idx="332322">
                  <c:v>103681</c:v>
                </c:pt>
                <c:pt idx="332323">
                  <c:v>103681</c:v>
                </c:pt>
                <c:pt idx="332324">
                  <c:v>103681</c:v>
                </c:pt>
                <c:pt idx="332325">
                  <c:v>103681</c:v>
                </c:pt>
                <c:pt idx="332326">
                  <c:v>103681</c:v>
                </c:pt>
                <c:pt idx="332327">
                  <c:v>103681</c:v>
                </c:pt>
                <c:pt idx="332328">
                  <c:v>103681</c:v>
                </c:pt>
                <c:pt idx="332329">
                  <c:v>103681</c:v>
                </c:pt>
                <c:pt idx="332330">
                  <c:v>103681</c:v>
                </c:pt>
                <c:pt idx="332331">
                  <c:v>103681</c:v>
                </c:pt>
                <c:pt idx="332332">
                  <c:v>103681</c:v>
                </c:pt>
                <c:pt idx="332333">
                  <c:v>103681</c:v>
                </c:pt>
                <c:pt idx="332334">
                  <c:v>103681</c:v>
                </c:pt>
                <c:pt idx="332335">
                  <c:v>103681</c:v>
                </c:pt>
                <c:pt idx="332336">
                  <c:v>103681</c:v>
                </c:pt>
                <c:pt idx="332337">
                  <c:v>103681</c:v>
                </c:pt>
                <c:pt idx="332338">
                  <c:v>103681</c:v>
                </c:pt>
                <c:pt idx="332339">
                  <c:v>103681</c:v>
                </c:pt>
                <c:pt idx="332340">
                  <c:v>103681</c:v>
                </c:pt>
                <c:pt idx="332341">
                  <c:v>103681</c:v>
                </c:pt>
                <c:pt idx="332342">
                  <c:v>103681</c:v>
                </c:pt>
                <c:pt idx="332343">
                  <c:v>103681</c:v>
                </c:pt>
                <c:pt idx="332344">
                  <c:v>103681</c:v>
                </c:pt>
                <c:pt idx="332345">
                  <c:v>103681</c:v>
                </c:pt>
                <c:pt idx="332346">
                  <c:v>103681</c:v>
                </c:pt>
                <c:pt idx="332347">
                  <c:v>103681</c:v>
                </c:pt>
                <c:pt idx="332348">
                  <c:v>103681</c:v>
                </c:pt>
                <c:pt idx="332349">
                  <c:v>103681</c:v>
                </c:pt>
                <c:pt idx="332350">
                  <c:v>103681</c:v>
                </c:pt>
                <c:pt idx="332351">
                  <c:v>103681</c:v>
                </c:pt>
                <c:pt idx="332352">
                  <c:v>103681</c:v>
                </c:pt>
                <c:pt idx="332353">
                  <c:v>103681</c:v>
                </c:pt>
                <c:pt idx="332354">
                  <c:v>103681</c:v>
                </c:pt>
                <c:pt idx="332355">
                  <c:v>103681</c:v>
                </c:pt>
                <c:pt idx="332356">
                  <c:v>103681</c:v>
                </c:pt>
                <c:pt idx="332357">
                  <c:v>103681</c:v>
                </c:pt>
                <c:pt idx="332358">
                  <c:v>103681</c:v>
                </c:pt>
                <c:pt idx="332359">
                  <c:v>103681</c:v>
                </c:pt>
                <c:pt idx="332360">
                  <c:v>103681</c:v>
                </c:pt>
                <c:pt idx="332361">
                  <c:v>103681</c:v>
                </c:pt>
                <c:pt idx="332362">
                  <c:v>103681</c:v>
                </c:pt>
                <c:pt idx="332363">
                  <c:v>103681</c:v>
                </c:pt>
                <c:pt idx="332364">
                  <c:v>103681</c:v>
                </c:pt>
                <c:pt idx="332365">
                  <c:v>103681</c:v>
                </c:pt>
                <c:pt idx="332366">
                  <c:v>103681</c:v>
                </c:pt>
                <c:pt idx="332367">
                  <c:v>103681</c:v>
                </c:pt>
                <c:pt idx="332368">
                  <c:v>103681</c:v>
                </c:pt>
                <c:pt idx="332369">
                  <c:v>103681</c:v>
                </c:pt>
                <c:pt idx="332370">
                  <c:v>103681</c:v>
                </c:pt>
                <c:pt idx="332371">
                  <c:v>103681</c:v>
                </c:pt>
                <c:pt idx="332372">
                  <c:v>103681</c:v>
                </c:pt>
                <c:pt idx="332373">
                  <c:v>103681</c:v>
                </c:pt>
                <c:pt idx="332374">
                  <c:v>103681</c:v>
                </c:pt>
                <c:pt idx="332375">
                  <c:v>103681</c:v>
                </c:pt>
                <c:pt idx="332376">
                  <c:v>103681</c:v>
                </c:pt>
                <c:pt idx="332377">
                  <c:v>103681</c:v>
                </c:pt>
                <c:pt idx="332378">
                  <c:v>103681</c:v>
                </c:pt>
                <c:pt idx="332379">
                  <c:v>103681</c:v>
                </c:pt>
                <c:pt idx="332380">
                  <c:v>103681</c:v>
                </c:pt>
                <c:pt idx="332381">
                  <c:v>103681</c:v>
                </c:pt>
                <c:pt idx="332382">
                  <c:v>103681</c:v>
                </c:pt>
                <c:pt idx="332383">
                  <c:v>103681</c:v>
                </c:pt>
                <c:pt idx="332384">
                  <c:v>103681</c:v>
                </c:pt>
                <c:pt idx="332385">
                  <c:v>103681</c:v>
                </c:pt>
                <c:pt idx="332386">
                  <c:v>103681</c:v>
                </c:pt>
                <c:pt idx="332387">
                  <c:v>103681</c:v>
                </c:pt>
                <c:pt idx="332388">
                  <c:v>103681</c:v>
                </c:pt>
                <c:pt idx="332389">
                  <c:v>103681</c:v>
                </c:pt>
                <c:pt idx="332390">
                  <c:v>103681</c:v>
                </c:pt>
                <c:pt idx="332391">
                  <c:v>103681</c:v>
                </c:pt>
                <c:pt idx="332392">
                  <c:v>103681</c:v>
                </c:pt>
                <c:pt idx="332393">
                  <c:v>103681</c:v>
                </c:pt>
                <c:pt idx="332394">
                  <c:v>103681</c:v>
                </c:pt>
                <c:pt idx="332395">
                  <c:v>103681</c:v>
                </c:pt>
                <c:pt idx="332396">
                  <c:v>103681</c:v>
                </c:pt>
                <c:pt idx="332397">
                  <c:v>103681</c:v>
                </c:pt>
                <c:pt idx="332398">
                  <c:v>103681</c:v>
                </c:pt>
                <c:pt idx="332399">
                  <c:v>103681</c:v>
                </c:pt>
                <c:pt idx="332400">
                  <c:v>103681</c:v>
                </c:pt>
                <c:pt idx="332401">
                  <c:v>103681</c:v>
                </c:pt>
                <c:pt idx="332402">
                  <c:v>103681</c:v>
                </c:pt>
                <c:pt idx="332403">
                  <c:v>103681</c:v>
                </c:pt>
                <c:pt idx="332404">
                  <c:v>103681</c:v>
                </c:pt>
                <c:pt idx="332405">
                  <c:v>103681</c:v>
                </c:pt>
                <c:pt idx="332406">
                  <c:v>103681</c:v>
                </c:pt>
                <c:pt idx="332407">
                  <c:v>103681</c:v>
                </c:pt>
                <c:pt idx="332408">
                  <c:v>103681</c:v>
                </c:pt>
                <c:pt idx="332409">
                  <c:v>103681</c:v>
                </c:pt>
                <c:pt idx="332410">
                  <c:v>103681</c:v>
                </c:pt>
                <c:pt idx="332411">
                  <c:v>103681</c:v>
                </c:pt>
                <c:pt idx="332412">
                  <c:v>103681</c:v>
                </c:pt>
                <c:pt idx="332413">
                  <c:v>103681</c:v>
                </c:pt>
                <c:pt idx="332414">
                  <c:v>103681</c:v>
                </c:pt>
                <c:pt idx="332415">
                  <c:v>103681</c:v>
                </c:pt>
                <c:pt idx="332416">
                  <c:v>103681</c:v>
                </c:pt>
                <c:pt idx="332417">
                  <c:v>103681</c:v>
                </c:pt>
                <c:pt idx="332418">
                  <c:v>103681</c:v>
                </c:pt>
                <c:pt idx="332419">
                  <c:v>103681</c:v>
                </c:pt>
                <c:pt idx="332420">
                  <c:v>103681</c:v>
                </c:pt>
                <c:pt idx="332421">
                  <c:v>103681</c:v>
                </c:pt>
                <c:pt idx="332422">
                  <c:v>103681</c:v>
                </c:pt>
                <c:pt idx="332423">
                  <c:v>103681</c:v>
                </c:pt>
                <c:pt idx="332424">
                  <c:v>103681</c:v>
                </c:pt>
                <c:pt idx="332425">
                  <c:v>103681</c:v>
                </c:pt>
                <c:pt idx="332426">
                  <c:v>103681</c:v>
                </c:pt>
                <c:pt idx="332427">
                  <c:v>103681</c:v>
                </c:pt>
                <c:pt idx="332428">
                  <c:v>103681</c:v>
                </c:pt>
                <c:pt idx="332429">
                  <c:v>103681</c:v>
                </c:pt>
                <c:pt idx="332430">
                  <c:v>103681</c:v>
                </c:pt>
                <c:pt idx="332431">
                  <c:v>103681</c:v>
                </c:pt>
                <c:pt idx="332432">
                  <c:v>103681</c:v>
                </c:pt>
                <c:pt idx="332433">
                  <c:v>103681</c:v>
                </c:pt>
                <c:pt idx="332434">
                  <c:v>103681</c:v>
                </c:pt>
                <c:pt idx="332435">
                  <c:v>103681</c:v>
                </c:pt>
                <c:pt idx="332436">
                  <c:v>103681</c:v>
                </c:pt>
                <c:pt idx="332437">
                  <c:v>103681</c:v>
                </c:pt>
                <c:pt idx="332438">
                  <c:v>103681</c:v>
                </c:pt>
                <c:pt idx="332439">
                  <c:v>103681</c:v>
                </c:pt>
                <c:pt idx="332440">
                  <c:v>103681</c:v>
                </c:pt>
                <c:pt idx="332441">
                  <c:v>103681</c:v>
                </c:pt>
                <c:pt idx="332442">
                  <c:v>103681</c:v>
                </c:pt>
                <c:pt idx="332443">
                  <c:v>103681</c:v>
                </c:pt>
                <c:pt idx="332444">
                  <c:v>103681</c:v>
                </c:pt>
                <c:pt idx="332445">
                  <c:v>103681</c:v>
                </c:pt>
                <c:pt idx="332446">
                  <c:v>103681</c:v>
                </c:pt>
                <c:pt idx="332447">
                  <c:v>103681</c:v>
                </c:pt>
                <c:pt idx="332448">
                  <c:v>103681</c:v>
                </c:pt>
                <c:pt idx="332449">
                  <c:v>103681</c:v>
                </c:pt>
                <c:pt idx="332450">
                  <c:v>103681</c:v>
                </c:pt>
                <c:pt idx="332451">
                  <c:v>103681</c:v>
                </c:pt>
                <c:pt idx="332452">
                  <c:v>103681</c:v>
                </c:pt>
                <c:pt idx="332453">
                  <c:v>103681</c:v>
                </c:pt>
                <c:pt idx="332454">
                  <c:v>103681</c:v>
                </c:pt>
                <c:pt idx="332455">
                  <c:v>103681</c:v>
                </c:pt>
                <c:pt idx="332456">
                  <c:v>103681</c:v>
                </c:pt>
                <c:pt idx="332457">
                  <c:v>103681</c:v>
                </c:pt>
                <c:pt idx="332458">
                  <c:v>103681</c:v>
                </c:pt>
                <c:pt idx="332459">
                  <c:v>103681</c:v>
                </c:pt>
                <c:pt idx="332460">
                  <c:v>103681</c:v>
                </c:pt>
                <c:pt idx="332461">
                  <c:v>103681</c:v>
                </c:pt>
                <c:pt idx="332462">
                  <c:v>103681</c:v>
                </c:pt>
                <c:pt idx="332463">
                  <c:v>103681</c:v>
                </c:pt>
                <c:pt idx="332464">
                  <c:v>103681</c:v>
                </c:pt>
                <c:pt idx="332465">
                  <c:v>103681</c:v>
                </c:pt>
                <c:pt idx="332466">
                  <c:v>103681</c:v>
                </c:pt>
                <c:pt idx="332467">
                  <c:v>103681</c:v>
                </c:pt>
                <c:pt idx="332468">
                  <c:v>103681</c:v>
                </c:pt>
                <c:pt idx="332469">
                  <c:v>103681</c:v>
                </c:pt>
                <c:pt idx="332470">
                  <c:v>103681</c:v>
                </c:pt>
                <c:pt idx="332471">
                  <c:v>103681</c:v>
                </c:pt>
                <c:pt idx="332472">
                  <c:v>103681</c:v>
                </c:pt>
                <c:pt idx="332473">
                  <c:v>103681</c:v>
                </c:pt>
                <c:pt idx="332474">
                  <c:v>103681</c:v>
                </c:pt>
                <c:pt idx="332475">
                  <c:v>103681</c:v>
                </c:pt>
                <c:pt idx="332476">
                  <c:v>103681</c:v>
                </c:pt>
                <c:pt idx="332477">
                  <c:v>103681</c:v>
                </c:pt>
                <c:pt idx="332478">
                  <c:v>103681</c:v>
                </c:pt>
                <c:pt idx="332479">
                  <c:v>103681</c:v>
                </c:pt>
                <c:pt idx="332480">
                  <c:v>103681</c:v>
                </c:pt>
                <c:pt idx="332481">
                  <c:v>103681</c:v>
                </c:pt>
                <c:pt idx="332482">
                  <c:v>103681</c:v>
                </c:pt>
                <c:pt idx="332483">
                  <c:v>103681</c:v>
                </c:pt>
                <c:pt idx="332484">
                  <c:v>103681</c:v>
                </c:pt>
                <c:pt idx="332485">
                  <c:v>103681</c:v>
                </c:pt>
                <c:pt idx="332486">
                  <c:v>103681</c:v>
                </c:pt>
                <c:pt idx="332487">
                  <c:v>103681</c:v>
                </c:pt>
                <c:pt idx="332488">
                  <c:v>103681</c:v>
                </c:pt>
                <c:pt idx="332489">
                  <c:v>103681</c:v>
                </c:pt>
                <c:pt idx="332490">
                  <c:v>103681</c:v>
                </c:pt>
                <c:pt idx="332491">
                  <c:v>103681</c:v>
                </c:pt>
                <c:pt idx="332492">
                  <c:v>103681</c:v>
                </c:pt>
                <c:pt idx="332493">
                  <c:v>103681</c:v>
                </c:pt>
                <c:pt idx="332494">
                  <c:v>103681</c:v>
                </c:pt>
                <c:pt idx="332495">
                  <c:v>103681</c:v>
                </c:pt>
                <c:pt idx="332496">
                  <c:v>103681</c:v>
                </c:pt>
                <c:pt idx="332497">
                  <c:v>103681</c:v>
                </c:pt>
                <c:pt idx="332498">
                  <c:v>103681</c:v>
                </c:pt>
                <c:pt idx="332499">
                  <c:v>103681</c:v>
                </c:pt>
                <c:pt idx="332500">
                  <c:v>103681</c:v>
                </c:pt>
                <c:pt idx="332501">
                  <c:v>103681</c:v>
                </c:pt>
                <c:pt idx="332502">
                  <c:v>103681</c:v>
                </c:pt>
                <c:pt idx="332503">
                  <c:v>103681</c:v>
                </c:pt>
                <c:pt idx="332504">
                  <c:v>103681</c:v>
                </c:pt>
                <c:pt idx="332505">
                  <c:v>103681</c:v>
                </c:pt>
                <c:pt idx="332506">
                  <c:v>103681</c:v>
                </c:pt>
                <c:pt idx="332507">
                  <c:v>103681</c:v>
                </c:pt>
                <c:pt idx="332508">
                  <c:v>103681</c:v>
                </c:pt>
                <c:pt idx="332509">
                  <c:v>103681</c:v>
                </c:pt>
                <c:pt idx="332510">
                  <c:v>103681</c:v>
                </c:pt>
                <c:pt idx="332511">
                  <c:v>103681</c:v>
                </c:pt>
                <c:pt idx="332512">
                  <c:v>103681</c:v>
                </c:pt>
                <c:pt idx="332513">
                  <c:v>103681</c:v>
                </c:pt>
                <c:pt idx="332514">
                  <c:v>103681</c:v>
                </c:pt>
                <c:pt idx="332515">
                  <c:v>103681</c:v>
                </c:pt>
                <c:pt idx="332516">
                  <c:v>103681</c:v>
                </c:pt>
                <c:pt idx="332517">
                  <c:v>103681</c:v>
                </c:pt>
                <c:pt idx="332518">
                  <c:v>103681</c:v>
                </c:pt>
                <c:pt idx="332519">
                  <c:v>103681</c:v>
                </c:pt>
                <c:pt idx="332520">
                  <c:v>103681</c:v>
                </c:pt>
                <c:pt idx="332521">
                  <c:v>103681</c:v>
                </c:pt>
                <c:pt idx="332522">
                  <c:v>103681</c:v>
                </c:pt>
                <c:pt idx="332523">
                  <c:v>103681</c:v>
                </c:pt>
                <c:pt idx="332524">
                  <c:v>103681</c:v>
                </c:pt>
                <c:pt idx="332525">
                  <c:v>103681</c:v>
                </c:pt>
                <c:pt idx="332526">
                  <c:v>103681</c:v>
                </c:pt>
                <c:pt idx="332527">
                  <c:v>103681</c:v>
                </c:pt>
                <c:pt idx="332528">
                  <c:v>103681</c:v>
                </c:pt>
                <c:pt idx="332529">
                  <c:v>103681</c:v>
                </c:pt>
                <c:pt idx="332530">
                  <c:v>103681</c:v>
                </c:pt>
                <c:pt idx="332531">
                  <c:v>103681</c:v>
                </c:pt>
                <c:pt idx="332532">
                  <c:v>103681</c:v>
                </c:pt>
                <c:pt idx="332533">
                  <c:v>103681</c:v>
                </c:pt>
                <c:pt idx="332534">
                  <c:v>103681</c:v>
                </c:pt>
                <c:pt idx="332535">
                  <c:v>103681</c:v>
                </c:pt>
                <c:pt idx="332536">
                  <c:v>103681</c:v>
                </c:pt>
                <c:pt idx="332537">
                  <c:v>103681</c:v>
                </c:pt>
                <c:pt idx="332538">
                  <c:v>103681</c:v>
                </c:pt>
                <c:pt idx="332539">
                  <c:v>103681</c:v>
                </c:pt>
                <c:pt idx="332540">
                  <c:v>103681</c:v>
                </c:pt>
                <c:pt idx="332541">
                  <c:v>103681</c:v>
                </c:pt>
                <c:pt idx="332542">
                  <c:v>103681</c:v>
                </c:pt>
                <c:pt idx="332543">
                  <c:v>103681</c:v>
                </c:pt>
                <c:pt idx="332544">
                  <c:v>103681</c:v>
                </c:pt>
                <c:pt idx="332545">
                  <c:v>103681</c:v>
                </c:pt>
                <c:pt idx="332546">
                  <c:v>103681</c:v>
                </c:pt>
                <c:pt idx="332547">
                  <c:v>103681</c:v>
                </c:pt>
                <c:pt idx="332548">
                  <c:v>103681</c:v>
                </c:pt>
                <c:pt idx="332549">
                  <c:v>103681</c:v>
                </c:pt>
                <c:pt idx="332550">
                  <c:v>103681</c:v>
                </c:pt>
                <c:pt idx="332551">
                  <c:v>103681</c:v>
                </c:pt>
                <c:pt idx="332552">
                  <c:v>103681</c:v>
                </c:pt>
                <c:pt idx="332553">
                  <c:v>103681</c:v>
                </c:pt>
                <c:pt idx="332554">
                  <c:v>103681</c:v>
                </c:pt>
                <c:pt idx="332555">
                  <c:v>103681</c:v>
                </c:pt>
                <c:pt idx="332556">
                  <c:v>103681</c:v>
                </c:pt>
                <c:pt idx="332557">
                  <c:v>103681</c:v>
                </c:pt>
                <c:pt idx="332558">
                  <c:v>103681</c:v>
                </c:pt>
                <c:pt idx="332559">
                  <c:v>103681</c:v>
                </c:pt>
                <c:pt idx="332560">
                  <c:v>103681</c:v>
                </c:pt>
                <c:pt idx="332561">
                  <c:v>103681</c:v>
                </c:pt>
                <c:pt idx="332562">
                  <c:v>103681</c:v>
                </c:pt>
                <c:pt idx="332563">
                  <c:v>103681</c:v>
                </c:pt>
                <c:pt idx="332564">
                  <c:v>103681</c:v>
                </c:pt>
                <c:pt idx="332565">
                  <c:v>103681</c:v>
                </c:pt>
                <c:pt idx="332566">
                  <c:v>103681</c:v>
                </c:pt>
                <c:pt idx="332567">
                  <c:v>103681</c:v>
                </c:pt>
                <c:pt idx="332568">
                  <c:v>103681</c:v>
                </c:pt>
                <c:pt idx="332569">
                  <c:v>103681</c:v>
                </c:pt>
                <c:pt idx="332570">
                  <c:v>103681</c:v>
                </c:pt>
                <c:pt idx="332571">
                  <c:v>103681</c:v>
                </c:pt>
                <c:pt idx="332572">
                  <c:v>103681</c:v>
                </c:pt>
                <c:pt idx="332573">
                  <c:v>103681</c:v>
                </c:pt>
                <c:pt idx="332574">
                  <c:v>103681</c:v>
                </c:pt>
                <c:pt idx="332575">
                  <c:v>103681</c:v>
                </c:pt>
                <c:pt idx="332576">
                  <c:v>103681</c:v>
                </c:pt>
                <c:pt idx="332577">
                  <c:v>103681</c:v>
                </c:pt>
                <c:pt idx="332578">
                  <c:v>103681</c:v>
                </c:pt>
                <c:pt idx="332579">
                  <c:v>103681</c:v>
                </c:pt>
                <c:pt idx="332580">
                  <c:v>103681</c:v>
                </c:pt>
                <c:pt idx="332581">
                  <c:v>103681</c:v>
                </c:pt>
                <c:pt idx="332582">
                  <c:v>103681</c:v>
                </c:pt>
                <c:pt idx="332583">
                  <c:v>103681</c:v>
                </c:pt>
                <c:pt idx="332584">
                  <c:v>103681</c:v>
                </c:pt>
                <c:pt idx="332585">
                  <c:v>103681</c:v>
                </c:pt>
                <c:pt idx="332586">
                  <c:v>103681</c:v>
                </c:pt>
                <c:pt idx="332587">
                  <c:v>103681</c:v>
                </c:pt>
                <c:pt idx="332588">
                  <c:v>103681</c:v>
                </c:pt>
                <c:pt idx="332589">
                  <c:v>103681</c:v>
                </c:pt>
                <c:pt idx="332590">
                  <c:v>103681</c:v>
                </c:pt>
                <c:pt idx="332591">
                  <c:v>103681</c:v>
                </c:pt>
                <c:pt idx="332592">
                  <c:v>103681</c:v>
                </c:pt>
                <c:pt idx="332593">
                  <c:v>103681</c:v>
                </c:pt>
                <c:pt idx="332594">
                  <c:v>103681</c:v>
                </c:pt>
                <c:pt idx="332595">
                  <c:v>103681</c:v>
                </c:pt>
                <c:pt idx="332596">
                  <c:v>103681</c:v>
                </c:pt>
                <c:pt idx="332597">
                  <c:v>103681</c:v>
                </c:pt>
                <c:pt idx="332598">
                  <c:v>103681</c:v>
                </c:pt>
                <c:pt idx="332599">
                  <c:v>103681</c:v>
                </c:pt>
                <c:pt idx="332600">
                  <c:v>103681</c:v>
                </c:pt>
                <c:pt idx="332601">
                  <c:v>103681</c:v>
                </c:pt>
                <c:pt idx="332602">
                  <c:v>103681</c:v>
                </c:pt>
                <c:pt idx="332603">
                  <c:v>103681</c:v>
                </c:pt>
                <c:pt idx="332604">
                  <c:v>103681</c:v>
                </c:pt>
                <c:pt idx="332605">
                  <c:v>103681</c:v>
                </c:pt>
                <c:pt idx="332606">
                  <c:v>103681</c:v>
                </c:pt>
                <c:pt idx="332607">
                  <c:v>103681</c:v>
                </c:pt>
                <c:pt idx="332608">
                  <c:v>103681</c:v>
                </c:pt>
                <c:pt idx="332609">
                  <c:v>103681</c:v>
                </c:pt>
                <c:pt idx="332610">
                  <c:v>103681</c:v>
                </c:pt>
                <c:pt idx="332611">
                  <c:v>103681</c:v>
                </c:pt>
                <c:pt idx="332612">
                  <c:v>103681</c:v>
                </c:pt>
                <c:pt idx="332613">
                  <c:v>103681</c:v>
                </c:pt>
                <c:pt idx="332614">
                  <c:v>103681</c:v>
                </c:pt>
                <c:pt idx="332615">
                  <c:v>103681</c:v>
                </c:pt>
                <c:pt idx="332616">
                  <c:v>103681</c:v>
                </c:pt>
                <c:pt idx="332617">
                  <c:v>103681</c:v>
                </c:pt>
                <c:pt idx="332618">
                  <c:v>103681</c:v>
                </c:pt>
                <c:pt idx="332619">
                  <c:v>103681</c:v>
                </c:pt>
                <c:pt idx="332620">
                  <c:v>103681</c:v>
                </c:pt>
                <c:pt idx="332621">
                  <c:v>103681</c:v>
                </c:pt>
                <c:pt idx="332622">
                  <c:v>103681</c:v>
                </c:pt>
                <c:pt idx="332623">
                  <c:v>103681</c:v>
                </c:pt>
                <c:pt idx="332624">
                  <c:v>103681</c:v>
                </c:pt>
                <c:pt idx="332625">
                  <c:v>103681</c:v>
                </c:pt>
                <c:pt idx="332626">
                  <c:v>103681</c:v>
                </c:pt>
                <c:pt idx="332627">
                  <c:v>103681</c:v>
                </c:pt>
                <c:pt idx="332628">
                  <c:v>103681</c:v>
                </c:pt>
                <c:pt idx="332629">
                  <c:v>103681</c:v>
                </c:pt>
                <c:pt idx="332630">
                  <c:v>103681</c:v>
                </c:pt>
                <c:pt idx="332631">
                  <c:v>103681</c:v>
                </c:pt>
                <c:pt idx="332632">
                  <c:v>103681</c:v>
                </c:pt>
                <c:pt idx="332633">
                  <c:v>103681</c:v>
                </c:pt>
                <c:pt idx="332634">
                  <c:v>103681</c:v>
                </c:pt>
                <c:pt idx="332635">
                  <c:v>103681</c:v>
                </c:pt>
                <c:pt idx="332636">
                  <c:v>103681</c:v>
                </c:pt>
                <c:pt idx="332637">
                  <c:v>103681</c:v>
                </c:pt>
                <c:pt idx="332638">
                  <c:v>103681</c:v>
                </c:pt>
                <c:pt idx="332639">
                  <c:v>103681</c:v>
                </c:pt>
                <c:pt idx="332640">
                  <c:v>103681</c:v>
                </c:pt>
                <c:pt idx="332641">
                  <c:v>103681</c:v>
                </c:pt>
                <c:pt idx="332642">
                  <c:v>103681</c:v>
                </c:pt>
                <c:pt idx="332643">
                  <c:v>103681</c:v>
                </c:pt>
                <c:pt idx="332644">
                  <c:v>103681</c:v>
                </c:pt>
                <c:pt idx="332645">
                  <c:v>103681</c:v>
                </c:pt>
                <c:pt idx="332646">
                  <c:v>103681</c:v>
                </c:pt>
                <c:pt idx="332647">
                  <c:v>103681</c:v>
                </c:pt>
                <c:pt idx="332648">
                  <c:v>103681</c:v>
                </c:pt>
                <c:pt idx="332649">
                  <c:v>103681</c:v>
                </c:pt>
                <c:pt idx="332650">
                  <c:v>103681</c:v>
                </c:pt>
                <c:pt idx="332651">
                  <c:v>103681</c:v>
                </c:pt>
                <c:pt idx="332652">
                  <c:v>103681</c:v>
                </c:pt>
                <c:pt idx="332653">
                  <c:v>103681</c:v>
                </c:pt>
                <c:pt idx="332654">
                  <c:v>103681</c:v>
                </c:pt>
                <c:pt idx="332655">
                  <c:v>103681</c:v>
                </c:pt>
                <c:pt idx="332656">
                  <c:v>103681</c:v>
                </c:pt>
                <c:pt idx="332657">
                  <c:v>103681</c:v>
                </c:pt>
                <c:pt idx="332658">
                  <c:v>103681</c:v>
                </c:pt>
                <c:pt idx="332659">
                  <c:v>103681</c:v>
                </c:pt>
                <c:pt idx="332660">
                  <c:v>103681</c:v>
                </c:pt>
                <c:pt idx="332661">
                  <c:v>103681</c:v>
                </c:pt>
                <c:pt idx="332662">
                  <c:v>103681</c:v>
                </c:pt>
                <c:pt idx="332663">
                  <c:v>103681</c:v>
                </c:pt>
                <c:pt idx="332664">
                  <c:v>103681</c:v>
                </c:pt>
                <c:pt idx="332665">
                  <c:v>103681</c:v>
                </c:pt>
                <c:pt idx="332666">
                  <c:v>103681</c:v>
                </c:pt>
                <c:pt idx="332667">
                  <c:v>103681</c:v>
                </c:pt>
                <c:pt idx="332668">
                  <c:v>103681</c:v>
                </c:pt>
                <c:pt idx="332669">
                  <c:v>103681</c:v>
                </c:pt>
                <c:pt idx="332670">
                  <c:v>103681</c:v>
                </c:pt>
                <c:pt idx="332671">
                  <c:v>103681</c:v>
                </c:pt>
                <c:pt idx="332672">
                  <c:v>103681</c:v>
                </c:pt>
                <c:pt idx="332673">
                  <c:v>103681</c:v>
                </c:pt>
                <c:pt idx="332674">
                  <c:v>103681</c:v>
                </c:pt>
                <c:pt idx="332675">
                  <c:v>103681</c:v>
                </c:pt>
                <c:pt idx="332676">
                  <c:v>103681</c:v>
                </c:pt>
                <c:pt idx="332677">
                  <c:v>103681</c:v>
                </c:pt>
                <c:pt idx="332678">
                  <c:v>103681</c:v>
                </c:pt>
                <c:pt idx="332679">
                  <c:v>103681</c:v>
                </c:pt>
                <c:pt idx="332680">
                  <c:v>103681</c:v>
                </c:pt>
                <c:pt idx="332681">
                  <c:v>103681</c:v>
                </c:pt>
                <c:pt idx="332682">
                  <c:v>103681</c:v>
                </c:pt>
                <c:pt idx="332683">
                  <c:v>103681</c:v>
                </c:pt>
                <c:pt idx="332684">
                  <c:v>103681</c:v>
                </c:pt>
                <c:pt idx="332685">
                  <c:v>103681</c:v>
                </c:pt>
                <c:pt idx="332686">
                  <c:v>103681</c:v>
                </c:pt>
                <c:pt idx="332687">
                  <c:v>103681</c:v>
                </c:pt>
                <c:pt idx="332688">
                  <c:v>103681</c:v>
                </c:pt>
                <c:pt idx="332689">
                  <c:v>103681</c:v>
                </c:pt>
                <c:pt idx="332690">
                  <c:v>103681</c:v>
                </c:pt>
                <c:pt idx="332691">
                  <c:v>103681</c:v>
                </c:pt>
                <c:pt idx="332692">
                  <c:v>103681</c:v>
                </c:pt>
                <c:pt idx="332693">
                  <c:v>103681</c:v>
                </c:pt>
                <c:pt idx="332694">
                  <c:v>103681</c:v>
                </c:pt>
                <c:pt idx="332695">
                  <c:v>103681</c:v>
                </c:pt>
                <c:pt idx="332696">
                  <c:v>103681</c:v>
                </c:pt>
                <c:pt idx="332697">
                  <c:v>103681</c:v>
                </c:pt>
                <c:pt idx="332698">
                  <c:v>103681</c:v>
                </c:pt>
                <c:pt idx="332699">
                  <c:v>103681</c:v>
                </c:pt>
                <c:pt idx="332700">
                  <c:v>103681</c:v>
                </c:pt>
                <c:pt idx="332701">
                  <c:v>103681</c:v>
                </c:pt>
                <c:pt idx="332702">
                  <c:v>103681</c:v>
                </c:pt>
                <c:pt idx="332703">
                  <c:v>103681</c:v>
                </c:pt>
                <c:pt idx="332704">
                  <c:v>103681</c:v>
                </c:pt>
                <c:pt idx="332705">
                  <c:v>103681</c:v>
                </c:pt>
                <c:pt idx="332706">
                  <c:v>103681</c:v>
                </c:pt>
                <c:pt idx="332707">
                  <c:v>103681</c:v>
                </c:pt>
                <c:pt idx="332708">
                  <c:v>103681</c:v>
                </c:pt>
                <c:pt idx="332709">
                  <c:v>103681</c:v>
                </c:pt>
                <c:pt idx="332710">
                  <c:v>103681</c:v>
                </c:pt>
                <c:pt idx="332711">
                  <c:v>103681</c:v>
                </c:pt>
                <c:pt idx="332712">
                  <c:v>103681</c:v>
                </c:pt>
                <c:pt idx="332713">
                  <c:v>103681</c:v>
                </c:pt>
                <c:pt idx="332714">
                  <c:v>103681</c:v>
                </c:pt>
                <c:pt idx="332715">
                  <c:v>103681</c:v>
                </c:pt>
                <c:pt idx="332716">
                  <c:v>103681</c:v>
                </c:pt>
                <c:pt idx="332717">
                  <c:v>103681</c:v>
                </c:pt>
                <c:pt idx="332718">
                  <c:v>103681</c:v>
                </c:pt>
                <c:pt idx="332719">
                  <c:v>103681</c:v>
                </c:pt>
                <c:pt idx="332720">
                  <c:v>103681</c:v>
                </c:pt>
                <c:pt idx="332721">
                  <c:v>103681</c:v>
                </c:pt>
                <c:pt idx="332722">
                  <c:v>103681</c:v>
                </c:pt>
                <c:pt idx="332723">
                  <c:v>103681</c:v>
                </c:pt>
                <c:pt idx="332724">
                  <c:v>103681</c:v>
                </c:pt>
                <c:pt idx="332725">
                  <c:v>103681</c:v>
                </c:pt>
                <c:pt idx="332726">
                  <c:v>103681</c:v>
                </c:pt>
                <c:pt idx="332727">
                  <c:v>103681</c:v>
                </c:pt>
                <c:pt idx="332728">
                  <c:v>103681</c:v>
                </c:pt>
                <c:pt idx="332729">
                  <c:v>103681</c:v>
                </c:pt>
                <c:pt idx="332730">
                  <c:v>103681</c:v>
                </c:pt>
                <c:pt idx="332731">
                  <c:v>103681</c:v>
                </c:pt>
                <c:pt idx="332732">
                  <c:v>103681</c:v>
                </c:pt>
                <c:pt idx="332733">
                  <c:v>103681</c:v>
                </c:pt>
                <c:pt idx="332734">
                  <c:v>103681</c:v>
                </c:pt>
                <c:pt idx="332735">
                  <c:v>103681</c:v>
                </c:pt>
                <c:pt idx="332736">
                  <c:v>103681</c:v>
                </c:pt>
                <c:pt idx="332737">
                  <c:v>103681</c:v>
                </c:pt>
                <c:pt idx="332738">
                  <c:v>103681</c:v>
                </c:pt>
                <c:pt idx="332739">
                  <c:v>103681</c:v>
                </c:pt>
                <c:pt idx="332740">
                  <c:v>103681</c:v>
                </c:pt>
                <c:pt idx="332741">
                  <c:v>103681</c:v>
                </c:pt>
                <c:pt idx="332742">
                  <c:v>103681</c:v>
                </c:pt>
                <c:pt idx="332743">
                  <c:v>103681</c:v>
                </c:pt>
                <c:pt idx="332744">
                  <c:v>103681</c:v>
                </c:pt>
                <c:pt idx="332745">
                  <c:v>103681</c:v>
                </c:pt>
                <c:pt idx="332746">
                  <c:v>103681</c:v>
                </c:pt>
                <c:pt idx="332747">
                  <c:v>103681</c:v>
                </c:pt>
                <c:pt idx="332748">
                  <c:v>103681</c:v>
                </c:pt>
                <c:pt idx="332749">
                  <c:v>103681</c:v>
                </c:pt>
                <c:pt idx="332750">
                  <c:v>103681</c:v>
                </c:pt>
                <c:pt idx="332751">
                  <c:v>103681</c:v>
                </c:pt>
                <c:pt idx="332752">
                  <c:v>103681</c:v>
                </c:pt>
                <c:pt idx="332753">
                  <c:v>103681</c:v>
                </c:pt>
                <c:pt idx="332754">
                  <c:v>103681</c:v>
                </c:pt>
                <c:pt idx="332755">
                  <c:v>103681</c:v>
                </c:pt>
                <c:pt idx="332756">
                  <c:v>103681</c:v>
                </c:pt>
                <c:pt idx="332757">
                  <c:v>103681</c:v>
                </c:pt>
                <c:pt idx="332758">
                  <c:v>103681</c:v>
                </c:pt>
                <c:pt idx="332759">
                  <c:v>103681</c:v>
                </c:pt>
                <c:pt idx="332760">
                  <c:v>103681</c:v>
                </c:pt>
                <c:pt idx="332761">
                  <c:v>103681</c:v>
                </c:pt>
                <c:pt idx="332762">
                  <c:v>103681</c:v>
                </c:pt>
                <c:pt idx="332763">
                  <c:v>103681</c:v>
                </c:pt>
                <c:pt idx="332764">
                  <c:v>103681</c:v>
                </c:pt>
                <c:pt idx="332765">
                  <c:v>103681</c:v>
                </c:pt>
                <c:pt idx="332766">
                  <c:v>103681</c:v>
                </c:pt>
                <c:pt idx="332767">
                  <c:v>103681</c:v>
                </c:pt>
                <c:pt idx="332768">
                  <c:v>103681</c:v>
                </c:pt>
                <c:pt idx="332769">
                  <c:v>103681</c:v>
                </c:pt>
                <c:pt idx="332770">
                  <c:v>103681</c:v>
                </c:pt>
                <c:pt idx="332771">
                  <c:v>103681</c:v>
                </c:pt>
                <c:pt idx="332772">
                  <c:v>103681</c:v>
                </c:pt>
                <c:pt idx="332773">
                  <c:v>103681</c:v>
                </c:pt>
                <c:pt idx="332774">
                  <c:v>103681</c:v>
                </c:pt>
                <c:pt idx="332775">
                  <c:v>103681</c:v>
                </c:pt>
                <c:pt idx="332776">
                  <c:v>103681</c:v>
                </c:pt>
                <c:pt idx="332777">
                  <c:v>103681</c:v>
                </c:pt>
                <c:pt idx="332778">
                  <c:v>103681</c:v>
                </c:pt>
                <c:pt idx="332779">
                  <c:v>103681</c:v>
                </c:pt>
                <c:pt idx="332780">
                  <c:v>103681</c:v>
                </c:pt>
                <c:pt idx="332781">
                  <c:v>103681</c:v>
                </c:pt>
                <c:pt idx="332782">
                  <c:v>103681</c:v>
                </c:pt>
                <c:pt idx="332783">
                  <c:v>103681</c:v>
                </c:pt>
                <c:pt idx="332784">
                  <c:v>103681</c:v>
                </c:pt>
                <c:pt idx="332785">
                  <c:v>103681</c:v>
                </c:pt>
                <c:pt idx="332786">
                  <c:v>103681</c:v>
                </c:pt>
                <c:pt idx="332787">
                  <c:v>103681</c:v>
                </c:pt>
                <c:pt idx="332788">
                  <c:v>103681</c:v>
                </c:pt>
                <c:pt idx="332789">
                  <c:v>103681</c:v>
                </c:pt>
                <c:pt idx="332790">
                  <c:v>103681</c:v>
                </c:pt>
                <c:pt idx="332791">
                  <c:v>103681</c:v>
                </c:pt>
                <c:pt idx="332792">
                  <c:v>103681</c:v>
                </c:pt>
                <c:pt idx="332793">
                  <c:v>103681</c:v>
                </c:pt>
                <c:pt idx="332794">
                  <c:v>103681</c:v>
                </c:pt>
                <c:pt idx="332795">
                  <c:v>103681</c:v>
                </c:pt>
                <c:pt idx="332796">
                  <c:v>103681</c:v>
                </c:pt>
                <c:pt idx="332797">
                  <c:v>103681</c:v>
                </c:pt>
                <c:pt idx="332798">
                  <c:v>103681</c:v>
                </c:pt>
                <c:pt idx="332799">
                  <c:v>103681</c:v>
                </c:pt>
                <c:pt idx="332800">
                  <c:v>103681</c:v>
                </c:pt>
                <c:pt idx="332801">
                  <c:v>103681</c:v>
                </c:pt>
                <c:pt idx="332802">
                  <c:v>103681</c:v>
                </c:pt>
                <c:pt idx="332803">
                  <c:v>103681</c:v>
                </c:pt>
                <c:pt idx="332804">
                  <c:v>103681</c:v>
                </c:pt>
                <c:pt idx="332805">
                  <c:v>103681</c:v>
                </c:pt>
                <c:pt idx="332806">
                  <c:v>103681</c:v>
                </c:pt>
                <c:pt idx="332807">
                  <c:v>103681</c:v>
                </c:pt>
                <c:pt idx="332808">
                  <c:v>103681</c:v>
                </c:pt>
                <c:pt idx="332809">
                  <c:v>103681</c:v>
                </c:pt>
                <c:pt idx="332810">
                  <c:v>103681</c:v>
                </c:pt>
                <c:pt idx="332811">
                  <c:v>103681</c:v>
                </c:pt>
                <c:pt idx="332812">
                  <c:v>103681</c:v>
                </c:pt>
                <c:pt idx="332813">
                  <c:v>103681</c:v>
                </c:pt>
                <c:pt idx="332814">
                  <c:v>103681</c:v>
                </c:pt>
                <c:pt idx="332815">
                  <c:v>103681</c:v>
                </c:pt>
                <c:pt idx="332816">
                  <c:v>103681</c:v>
                </c:pt>
                <c:pt idx="332817">
                  <c:v>103681</c:v>
                </c:pt>
                <c:pt idx="332818">
                  <c:v>103681</c:v>
                </c:pt>
                <c:pt idx="332819">
                  <c:v>103681</c:v>
                </c:pt>
                <c:pt idx="332820">
                  <c:v>103681</c:v>
                </c:pt>
                <c:pt idx="332821">
                  <c:v>103681</c:v>
                </c:pt>
                <c:pt idx="332822">
                  <c:v>103681</c:v>
                </c:pt>
                <c:pt idx="332823">
                  <c:v>103681</c:v>
                </c:pt>
                <c:pt idx="332824">
                  <c:v>103681</c:v>
                </c:pt>
                <c:pt idx="332825">
                  <c:v>103681</c:v>
                </c:pt>
                <c:pt idx="332826">
                  <c:v>103681</c:v>
                </c:pt>
                <c:pt idx="332827">
                  <c:v>103681</c:v>
                </c:pt>
                <c:pt idx="332828">
                  <c:v>103681</c:v>
                </c:pt>
                <c:pt idx="332829">
                  <c:v>103681</c:v>
                </c:pt>
                <c:pt idx="332830">
                  <c:v>103681</c:v>
                </c:pt>
                <c:pt idx="332831">
                  <c:v>103681</c:v>
                </c:pt>
                <c:pt idx="332832">
                  <c:v>103681</c:v>
                </c:pt>
                <c:pt idx="332833">
                  <c:v>103681</c:v>
                </c:pt>
                <c:pt idx="332834">
                  <c:v>103681</c:v>
                </c:pt>
                <c:pt idx="332835">
                  <c:v>103681</c:v>
                </c:pt>
                <c:pt idx="332836">
                  <c:v>103681</c:v>
                </c:pt>
                <c:pt idx="332837">
                  <c:v>103681</c:v>
                </c:pt>
                <c:pt idx="332838">
                  <c:v>103681</c:v>
                </c:pt>
                <c:pt idx="332839">
                  <c:v>103681</c:v>
                </c:pt>
                <c:pt idx="332840">
                  <c:v>103681</c:v>
                </c:pt>
                <c:pt idx="332841">
                  <c:v>103681</c:v>
                </c:pt>
                <c:pt idx="332842">
                  <c:v>103681</c:v>
                </c:pt>
                <c:pt idx="332843">
                  <c:v>103681</c:v>
                </c:pt>
                <c:pt idx="332844">
                  <c:v>103681</c:v>
                </c:pt>
                <c:pt idx="332845">
                  <c:v>103681</c:v>
                </c:pt>
                <c:pt idx="332846">
                  <c:v>103681</c:v>
                </c:pt>
                <c:pt idx="332847">
                  <c:v>103681</c:v>
                </c:pt>
                <c:pt idx="332848">
                  <c:v>103681</c:v>
                </c:pt>
                <c:pt idx="332849">
                  <c:v>103681</c:v>
                </c:pt>
                <c:pt idx="332850">
                  <c:v>103681</c:v>
                </c:pt>
                <c:pt idx="332851">
                  <c:v>103681</c:v>
                </c:pt>
                <c:pt idx="332852">
                  <c:v>103681</c:v>
                </c:pt>
                <c:pt idx="332853">
                  <c:v>103681</c:v>
                </c:pt>
                <c:pt idx="332854">
                  <c:v>103681</c:v>
                </c:pt>
                <c:pt idx="332855">
                  <c:v>103681</c:v>
                </c:pt>
                <c:pt idx="332856">
                  <c:v>103681</c:v>
                </c:pt>
                <c:pt idx="332857">
                  <c:v>103681</c:v>
                </c:pt>
                <c:pt idx="332858">
                  <c:v>103681</c:v>
                </c:pt>
                <c:pt idx="332859">
                  <c:v>103681</c:v>
                </c:pt>
                <c:pt idx="332860">
                  <c:v>103681</c:v>
                </c:pt>
                <c:pt idx="332861">
                  <c:v>103681</c:v>
                </c:pt>
                <c:pt idx="332862">
                  <c:v>103681</c:v>
                </c:pt>
                <c:pt idx="332863">
                  <c:v>103681</c:v>
                </c:pt>
                <c:pt idx="332864">
                  <c:v>103681</c:v>
                </c:pt>
                <c:pt idx="332865">
                  <c:v>103681</c:v>
                </c:pt>
                <c:pt idx="332866">
                  <c:v>103681</c:v>
                </c:pt>
                <c:pt idx="332867">
                  <c:v>103681</c:v>
                </c:pt>
                <c:pt idx="332868">
                  <c:v>103681</c:v>
                </c:pt>
                <c:pt idx="332869">
                  <c:v>103681</c:v>
                </c:pt>
                <c:pt idx="332870">
                  <c:v>103681</c:v>
                </c:pt>
                <c:pt idx="332871">
                  <c:v>103681</c:v>
                </c:pt>
                <c:pt idx="332872">
                  <c:v>103681</c:v>
                </c:pt>
                <c:pt idx="332873">
                  <c:v>103681</c:v>
                </c:pt>
                <c:pt idx="332874">
                  <c:v>103681</c:v>
                </c:pt>
                <c:pt idx="332875">
                  <c:v>103681</c:v>
                </c:pt>
                <c:pt idx="332876">
                  <c:v>103681</c:v>
                </c:pt>
                <c:pt idx="332877">
                  <c:v>103681</c:v>
                </c:pt>
                <c:pt idx="332878">
                  <c:v>103681</c:v>
                </c:pt>
                <c:pt idx="332879">
                  <c:v>103681</c:v>
                </c:pt>
                <c:pt idx="332880">
                  <c:v>103681</c:v>
                </c:pt>
                <c:pt idx="332881">
                  <c:v>103681</c:v>
                </c:pt>
                <c:pt idx="332882">
                  <c:v>103681</c:v>
                </c:pt>
                <c:pt idx="332883">
                  <c:v>103681</c:v>
                </c:pt>
                <c:pt idx="332884">
                  <c:v>103681</c:v>
                </c:pt>
                <c:pt idx="332885">
                  <c:v>103681</c:v>
                </c:pt>
                <c:pt idx="332886">
                  <c:v>103681</c:v>
                </c:pt>
                <c:pt idx="332887">
                  <c:v>103681</c:v>
                </c:pt>
                <c:pt idx="332888">
                  <c:v>103681</c:v>
                </c:pt>
                <c:pt idx="332889">
                  <c:v>103681</c:v>
                </c:pt>
                <c:pt idx="332890">
                  <c:v>103681</c:v>
                </c:pt>
                <c:pt idx="332891">
                  <c:v>103681</c:v>
                </c:pt>
                <c:pt idx="332892">
                  <c:v>103681</c:v>
                </c:pt>
                <c:pt idx="332893">
                  <c:v>103681</c:v>
                </c:pt>
                <c:pt idx="332894">
                  <c:v>103681</c:v>
                </c:pt>
                <c:pt idx="332895">
                  <c:v>103681</c:v>
                </c:pt>
                <c:pt idx="332896">
                  <c:v>103681</c:v>
                </c:pt>
                <c:pt idx="332897">
                  <c:v>103681</c:v>
                </c:pt>
                <c:pt idx="332898">
                  <c:v>103681</c:v>
                </c:pt>
                <c:pt idx="332899">
                  <c:v>103681</c:v>
                </c:pt>
                <c:pt idx="332900">
                  <c:v>103681</c:v>
                </c:pt>
                <c:pt idx="332901">
                  <c:v>103681</c:v>
                </c:pt>
                <c:pt idx="332902">
                  <c:v>103681</c:v>
                </c:pt>
                <c:pt idx="332903">
                  <c:v>103681</c:v>
                </c:pt>
                <c:pt idx="332904">
                  <c:v>103681</c:v>
                </c:pt>
                <c:pt idx="332905">
                  <c:v>103681</c:v>
                </c:pt>
                <c:pt idx="332906">
                  <c:v>103681</c:v>
                </c:pt>
                <c:pt idx="332907">
                  <c:v>103681</c:v>
                </c:pt>
                <c:pt idx="332908">
                  <c:v>103681</c:v>
                </c:pt>
                <c:pt idx="332909">
                  <c:v>103681</c:v>
                </c:pt>
                <c:pt idx="332910">
                  <c:v>103681</c:v>
                </c:pt>
                <c:pt idx="332911">
                  <c:v>103681</c:v>
                </c:pt>
                <c:pt idx="332912">
                  <c:v>103681</c:v>
                </c:pt>
                <c:pt idx="332913">
                  <c:v>103681</c:v>
                </c:pt>
                <c:pt idx="332914">
                  <c:v>103681</c:v>
                </c:pt>
                <c:pt idx="332915">
                  <c:v>103681</c:v>
                </c:pt>
                <c:pt idx="332916">
                  <c:v>103681</c:v>
                </c:pt>
                <c:pt idx="332917">
                  <c:v>103681</c:v>
                </c:pt>
                <c:pt idx="332918">
                  <c:v>103681</c:v>
                </c:pt>
                <c:pt idx="332919">
                  <c:v>103681</c:v>
                </c:pt>
                <c:pt idx="332920">
                  <c:v>103681</c:v>
                </c:pt>
                <c:pt idx="332921">
                  <c:v>103681</c:v>
                </c:pt>
                <c:pt idx="332922">
                  <c:v>103681</c:v>
                </c:pt>
                <c:pt idx="332923">
                  <c:v>103681</c:v>
                </c:pt>
                <c:pt idx="332924">
                  <c:v>103681</c:v>
                </c:pt>
                <c:pt idx="332925">
                  <c:v>103681</c:v>
                </c:pt>
                <c:pt idx="332926">
                  <c:v>103681</c:v>
                </c:pt>
                <c:pt idx="332927">
                  <c:v>103681</c:v>
                </c:pt>
                <c:pt idx="332928">
                  <c:v>103681</c:v>
                </c:pt>
                <c:pt idx="332929">
                  <c:v>103681</c:v>
                </c:pt>
                <c:pt idx="332930">
                  <c:v>103681</c:v>
                </c:pt>
                <c:pt idx="332931">
                  <c:v>103681</c:v>
                </c:pt>
                <c:pt idx="332932">
                  <c:v>103681</c:v>
                </c:pt>
                <c:pt idx="332933">
                  <c:v>103681</c:v>
                </c:pt>
                <c:pt idx="332934">
                  <c:v>103681</c:v>
                </c:pt>
                <c:pt idx="332935">
                  <c:v>103681</c:v>
                </c:pt>
                <c:pt idx="332936">
                  <c:v>103681</c:v>
                </c:pt>
                <c:pt idx="332937">
                  <c:v>103681</c:v>
                </c:pt>
                <c:pt idx="332938">
                  <c:v>103681</c:v>
                </c:pt>
                <c:pt idx="332939">
                  <c:v>103681</c:v>
                </c:pt>
                <c:pt idx="332940">
                  <c:v>103681</c:v>
                </c:pt>
                <c:pt idx="332941">
                  <c:v>103681</c:v>
                </c:pt>
                <c:pt idx="332942">
                  <c:v>103681</c:v>
                </c:pt>
                <c:pt idx="332943">
                  <c:v>103681</c:v>
                </c:pt>
                <c:pt idx="332944">
                  <c:v>103681</c:v>
                </c:pt>
                <c:pt idx="332945">
                  <c:v>103681</c:v>
                </c:pt>
                <c:pt idx="332946">
                  <c:v>103681</c:v>
                </c:pt>
                <c:pt idx="332947">
                  <c:v>103681</c:v>
                </c:pt>
                <c:pt idx="332948">
                  <c:v>103681</c:v>
                </c:pt>
                <c:pt idx="332949">
                  <c:v>103681</c:v>
                </c:pt>
                <c:pt idx="332950">
                  <c:v>103681</c:v>
                </c:pt>
                <c:pt idx="332951">
                  <c:v>103681</c:v>
                </c:pt>
                <c:pt idx="332952">
                  <c:v>103681</c:v>
                </c:pt>
                <c:pt idx="332953">
                  <c:v>103681</c:v>
                </c:pt>
                <c:pt idx="332954">
                  <c:v>103681</c:v>
                </c:pt>
                <c:pt idx="332955">
                  <c:v>103681</c:v>
                </c:pt>
                <c:pt idx="332956">
                  <c:v>103681</c:v>
                </c:pt>
                <c:pt idx="332957">
                  <c:v>103681</c:v>
                </c:pt>
                <c:pt idx="332958">
                  <c:v>103681</c:v>
                </c:pt>
                <c:pt idx="332959">
                  <c:v>103681</c:v>
                </c:pt>
                <c:pt idx="332960">
                  <c:v>103681</c:v>
                </c:pt>
                <c:pt idx="332961">
                  <c:v>103681</c:v>
                </c:pt>
                <c:pt idx="332962">
                  <c:v>103681</c:v>
                </c:pt>
                <c:pt idx="332963">
                  <c:v>103681</c:v>
                </c:pt>
                <c:pt idx="332964">
                  <c:v>103681</c:v>
                </c:pt>
                <c:pt idx="332965">
                  <c:v>103681</c:v>
                </c:pt>
                <c:pt idx="332966">
                  <c:v>103681</c:v>
                </c:pt>
                <c:pt idx="332967">
                  <c:v>103681</c:v>
                </c:pt>
                <c:pt idx="332968">
                  <c:v>103681</c:v>
                </c:pt>
                <c:pt idx="332969">
                  <c:v>103681</c:v>
                </c:pt>
                <c:pt idx="332970">
                  <c:v>103681</c:v>
                </c:pt>
                <c:pt idx="332971">
                  <c:v>103681</c:v>
                </c:pt>
                <c:pt idx="332972">
                  <c:v>103681</c:v>
                </c:pt>
                <c:pt idx="332973">
                  <c:v>103681</c:v>
                </c:pt>
                <c:pt idx="332974">
                  <c:v>103681</c:v>
                </c:pt>
                <c:pt idx="332975">
                  <c:v>103681</c:v>
                </c:pt>
                <c:pt idx="332976">
                  <c:v>103681</c:v>
                </c:pt>
                <c:pt idx="332977">
                  <c:v>103681</c:v>
                </c:pt>
                <c:pt idx="332978">
                  <c:v>103681</c:v>
                </c:pt>
                <c:pt idx="332979">
                  <c:v>103681</c:v>
                </c:pt>
                <c:pt idx="332980">
                  <c:v>103681</c:v>
                </c:pt>
                <c:pt idx="332981">
                  <c:v>103681</c:v>
                </c:pt>
                <c:pt idx="332982">
                  <c:v>103681</c:v>
                </c:pt>
                <c:pt idx="332983">
                  <c:v>103681</c:v>
                </c:pt>
                <c:pt idx="332984">
                  <c:v>103681</c:v>
                </c:pt>
                <c:pt idx="332985">
                  <c:v>103681</c:v>
                </c:pt>
                <c:pt idx="332986">
                  <c:v>103681</c:v>
                </c:pt>
                <c:pt idx="332987">
                  <c:v>103681</c:v>
                </c:pt>
                <c:pt idx="332988">
                  <c:v>103681</c:v>
                </c:pt>
                <c:pt idx="332989">
                  <c:v>103681</c:v>
                </c:pt>
                <c:pt idx="332990">
                  <c:v>103681</c:v>
                </c:pt>
                <c:pt idx="332991">
                  <c:v>103681</c:v>
                </c:pt>
                <c:pt idx="332992">
                  <c:v>103681</c:v>
                </c:pt>
                <c:pt idx="332993">
                  <c:v>103681</c:v>
                </c:pt>
                <c:pt idx="332994">
                  <c:v>103681</c:v>
                </c:pt>
                <c:pt idx="332995">
                  <c:v>103681</c:v>
                </c:pt>
                <c:pt idx="332996">
                  <c:v>103681</c:v>
                </c:pt>
                <c:pt idx="332997">
                  <c:v>103681</c:v>
                </c:pt>
                <c:pt idx="332998">
                  <c:v>103681</c:v>
                </c:pt>
                <c:pt idx="332999">
                  <c:v>103681</c:v>
                </c:pt>
                <c:pt idx="333000">
                  <c:v>103681</c:v>
                </c:pt>
                <c:pt idx="333001">
                  <c:v>103681</c:v>
                </c:pt>
                <c:pt idx="333002">
                  <c:v>103681</c:v>
                </c:pt>
                <c:pt idx="333003">
                  <c:v>103681</c:v>
                </c:pt>
                <c:pt idx="333004">
                  <c:v>103681</c:v>
                </c:pt>
                <c:pt idx="333005">
                  <c:v>103681</c:v>
                </c:pt>
                <c:pt idx="333006">
                  <c:v>103681</c:v>
                </c:pt>
                <c:pt idx="333007">
                  <c:v>103681</c:v>
                </c:pt>
                <c:pt idx="333008">
                  <c:v>103681</c:v>
                </c:pt>
                <c:pt idx="333009">
                  <c:v>103681</c:v>
                </c:pt>
                <c:pt idx="333010">
                  <c:v>103681</c:v>
                </c:pt>
                <c:pt idx="333011">
                  <c:v>103681</c:v>
                </c:pt>
                <c:pt idx="333012">
                  <c:v>103681</c:v>
                </c:pt>
                <c:pt idx="333013">
                  <c:v>103681</c:v>
                </c:pt>
                <c:pt idx="333014">
                  <c:v>103681</c:v>
                </c:pt>
                <c:pt idx="333015">
                  <c:v>103681</c:v>
                </c:pt>
                <c:pt idx="333016">
                  <c:v>103681</c:v>
                </c:pt>
                <c:pt idx="333017">
                  <c:v>103681</c:v>
                </c:pt>
                <c:pt idx="333018">
                  <c:v>103681</c:v>
                </c:pt>
                <c:pt idx="333019">
                  <c:v>103681</c:v>
                </c:pt>
                <c:pt idx="333020">
                  <c:v>103681</c:v>
                </c:pt>
                <c:pt idx="333021">
                  <c:v>103681</c:v>
                </c:pt>
                <c:pt idx="333022">
                  <c:v>103681</c:v>
                </c:pt>
                <c:pt idx="333023">
                  <c:v>103681</c:v>
                </c:pt>
                <c:pt idx="333024">
                  <c:v>103681</c:v>
                </c:pt>
                <c:pt idx="333025">
                  <c:v>103681</c:v>
                </c:pt>
                <c:pt idx="333026">
                  <c:v>103681</c:v>
                </c:pt>
                <c:pt idx="333027">
                  <c:v>103681</c:v>
                </c:pt>
                <c:pt idx="333028">
                  <c:v>103681</c:v>
                </c:pt>
                <c:pt idx="333029">
                  <c:v>103681</c:v>
                </c:pt>
                <c:pt idx="333030">
                  <c:v>103681</c:v>
                </c:pt>
                <c:pt idx="333031">
                  <c:v>103681</c:v>
                </c:pt>
                <c:pt idx="333032">
                  <c:v>103681</c:v>
                </c:pt>
                <c:pt idx="333033">
                  <c:v>103681</c:v>
                </c:pt>
                <c:pt idx="333034">
                  <c:v>103681</c:v>
                </c:pt>
                <c:pt idx="333035">
                  <c:v>103681</c:v>
                </c:pt>
                <c:pt idx="333036">
                  <c:v>103681</c:v>
                </c:pt>
                <c:pt idx="333037">
                  <c:v>103681</c:v>
                </c:pt>
                <c:pt idx="333038">
                  <c:v>103681</c:v>
                </c:pt>
                <c:pt idx="333039">
                  <c:v>103681</c:v>
                </c:pt>
                <c:pt idx="333040">
                  <c:v>103681</c:v>
                </c:pt>
                <c:pt idx="333041">
                  <c:v>103681</c:v>
                </c:pt>
                <c:pt idx="333042">
                  <c:v>103681</c:v>
                </c:pt>
                <c:pt idx="333043">
                  <c:v>103681</c:v>
                </c:pt>
                <c:pt idx="333044">
                  <c:v>103681</c:v>
                </c:pt>
                <c:pt idx="333045">
                  <c:v>103681</c:v>
                </c:pt>
                <c:pt idx="333046">
                  <c:v>103681</c:v>
                </c:pt>
                <c:pt idx="333047">
                  <c:v>103681</c:v>
                </c:pt>
                <c:pt idx="333048">
                  <c:v>103681</c:v>
                </c:pt>
                <c:pt idx="333049">
                  <c:v>103681</c:v>
                </c:pt>
                <c:pt idx="333050">
                  <c:v>103681</c:v>
                </c:pt>
                <c:pt idx="333051">
                  <c:v>103681</c:v>
                </c:pt>
                <c:pt idx="333052">
                  <c:v>103681</c:v>
                </c:pt>
                <c:pt idx="333053">
                  <c:v>103681</c:v>
                </c:pt>
                <c:pt idx="333054">
                  <c:v>103681</c:v>
                </c:pt>
                <c:pt idx="333055">
                  <c:v>103681</c:v>
                </c:pt>
                <c:pt idx="333056">
                  <c:v>103681</c:v>
                </c:pt>
                <c:pt idx="333057">
                  <c:v>103681</c:v>
                </c:pt>
                <c:pt idx="333058">
                  <c:v>103681</c:v>
                </c:pt>
                <c:pt idx="333059">
                  <c:v>103681</c:v>
                </c:pt>
                <c:pt idx="333060">
                  <c:v>103681</c:v>
                </c:pt>
                <c:pt idx="333061">
                  <c:v>103681</c:v>
                </c:pt>
                <c:pt idx="333062">
                  <c:v>103681</c:v>
                </c:pt>
                <c:pt idx="333063">
                  <c:v>103681</c:v>
                </c:pt>
                <c:pt idx="333064">
                  <c:v>103681</c:v>
                </c:pt>
                <c:pt idx="333065">
                  <c:v>103681</c:v>
                </c:pt>
                <c:pt idx="333066">
                  <c:v>103681</c:v>
                </c:pt>
                <c:pt idx="333067">
                  <c:v>103681</c:v>
                </c:pt>
                <c:pt idx="333068">
                  <c:v>103681</c:v>
                </c:pt>
                <c:pt idx="333069">
                  <c:v>103681</c:v>
                </c:pt>
                <c:pt idx="333070">
                  <c:v>103681</c:v>
                </c:pt>
                <c:pt idx="333071">
                  <c:v>103681</c:v>
                </c:pt>
                <c:pt idx="333072">
                  <c:v>103681</c:v>
                </c:pt>
                <c:pt idx="333073">
                  <c:v>103681</c:v>
                </c:pt>
                <c:pt idx="333074">
                  <c:v>103681</c:v>
                </c:pt>
                <c:pt idx="333075">
                  <c:v>103681</c:v>
                </c:pt>
                <c:pt idx="333076">
                  <c:v>103681</c:v>
                </c:pt>
                <c:pt idx="333077">
                  <c:v>103681</c:v>
                </c:pt>
                <c:pt idx="333078">
                  <c:v>103681</c:v>
                </c:pt>
                <c:pt idx="333079">
                  <c:v>103681</c:v>
                </c:pt>
                <c:pt idx="333080">
                  <c:v>103681</c:v>
                </c:pt>
                <c:pt idx="333081">
                  <c:v>103681</c:v>
                </c:pt>
                <c:pt idx="333082">
                  <c:v>103681</c:v>
                </c:pt>
                <c:pt idx="333083">
                  <c:v>103681</c:v>
                </c:pt>
                <c:pt idx="333084">
                  <c:v>103681</c:v>
                </c:pt>
                <c:pt idx="333085">
                  <c:v>103681</c:v>
                </c:pt>
                <c:pt idx="333086">
                  <c:v>103681</c:v>
                </c:pt>
                <c:pt idx="333087">
                  <c:v>103681</c:v>
                </c:pt>
                <c:pt idx="333088">
                  <c:v>103681</c:v>
                </c:pt>
                <c:pt idx="333089">
                  <c:v>103681</c:v>
                </c:pt>
                <c:pt idx="333090">
                  <c:v>103681</c:v>
                </c:pt>
                <c:pt idx="333091">
                  <c:v>103681</c:v>
                </c:pt>
                <c:pt idx="333092">
                  <c:v>103681</c:v>
                </c:pt>
                <c:pt idx="333093">
                  <c:v>103681</c:v>
                </c:pt>
                <c:pt idx="333094">
                  <c:v>103681</c:v>
                </c:pt>
                <c:pt idx="333095">
                  <c:v>103681</c:v>
                </c:pt>
                <c:pt idx="333096">
                  <c:v>103681</c:v>
                </c:pt>
                <c:pt idx="333097">
                  <c:v>103681</c:v>
                </c:pt>
                <c:pt idx="333098">
                  <c:v>103681</c:v>
                </c:pt>
                <c:pt idx="333099">
                  <c:v>103681</c:v>
                </c:pt>
                <c:pt idx="333100">
                  <c:v>103681</c:v>
                </c:pt>
                <c:pt idx="333101">
                  <c:v>103681</c:v>
                </c:pt>
                <c:pt idx="333102">
                  <c:v>103681</c:v>
                </c:pt>
                <c:pt idx="333103">
                  <c:v>103681</c:v>
                </c:pt>
                <c:pt idx="333104">
                  <c:v>103681</c:v>
                </c:pt>
                <c:pt idx="333105">
                  <c:v>103681</c:v>
                </c:pt>
                <c:pt idx="333106">
                  <c:v>103681</c:v>
                </c:pt>
                <c:pt idx="333107">
                  <c:v>103681</c:v>
                </c:pt>
                <c:pt idx="333108">
                  <c:v>103681</c:v>
                </c:pt>
                <c:pt idx="333109">
                  <c:v>103681</c:v>
                </c:pt>
                <c:pt idx="333110">
                  <c:v>103681</c:v>
                </c:pt>
                <c:pt idx="333111">
                  <c:v>103681</c:v>
                </c:pt>
                <c:pt idx="333112">
                  <c:v>103681</c:v>
                </c:pt>
                <c:pt idx="333113">
                  <c:v>103681</c:v>
                </c:pt>
                <c:pt idx="333114">
                  <c:v>103681</c:v>
                </c:pt>
                <c:pt idx="333115">
                  <c:v>103681</c:v>
                </c:pt>
                <c:pt idx="333116">
                  <c:v>103681</c:v>
                </c:pt>
                <c:pt idx="333117">
                  <c:v>103681</c:v>
                </c:pt>
                <c:pt idx="333118">
                  <c:v>103681</c:v>
                </c:pt>
                <c:pt idx="333119">
                  <c:v>103681</c:v>
                </c:pt>
                <c:pt idx="333120">
                  <c:v>103681</c:v>
                </c:pt>
                <c:pt idx="333121">
                  <c:v>103681</c:v>
                </c:pt>
                <c:pt idx="333122">
                  <c:v>103681</c:v>
                </c:pt>
                <c:pt idx="333123">
                  <c:v>103681</c:v>
                </c:pt>
                <c:pt idx="333124">
                  <c:v>103681</c:v>
                </c:pt>
                <c:pt idx="333125">
                  <c:v>103681</c:v>
                </c:pt>
                <c:pt idx="333126">
                  <c:v>103681</c:v>
                </c:pt>
                <c:pt idx="333127">
                  <c:v>103681</c:v>
                </c:pt>
                <c:pt idx="333128">
                  <c:v>103681</c:v>
                </c:pt>
                <c:pt idx="333129">
                  <c:v>103681</c:v>
                </c:pt>
                <c:pt idx="333130">
                  <c:v>103681</c:v>
                </c:pt>
                <c:pt idx="333131">
                  <c:v>103681</c:v>
                </c:pt>
                <c:pt idx="333132">
                  <c:v>103681</c:v>
                </c:pt>
                <c:pt idx="333133">
                  <c:v>103681</c:v>
                </c:pt>
                <c:pt idx="333134">
                  <c:v>103681</c:v>
                </c:pt>
                <c:pt idx="333135">
                  <c:v>103681</c:v>
                </c:pt>
                <c:pt idx="333136">
                  <c:v>103681</c:v>
                </c:pt>
                <c:pt idx="333137">
                  <c:v>103681</c:v>
                </c:pt>
                <c:pt idx="333138">
                  <c:v>103681</c:v>
                </c:pt>
                <c:pt idx="333139">
                  <c:v>103681</c:v>
                </c:pt>
                <c:pt idx="333140">
                  <c:v>103681</c:v>
                </c:pt>
                <c:pt idx="333141">
                  <c:v>103681</c:v>
                </c:pt>
                <c:pt idx="333142">
                  <c:v>103681</c:v>
                </c:pt>
                <c:pt idx="333143">
                  <c:v>103681</c:v>
                </c:pt>
                <c:pt idx="333144">
                  <c:v>103681</c:v>
                </c:pt>
                <c:pt idx="333145">
                  <c:v>103681</c:v>
                </c:pt>
                <c:pt idx="333146">
                  <c:v>103681</c:v>
                </c:pt>
                <c:pt idx="333147">
                  <c:v>103681</c:v>
                </c:pt>
                <c:pt idx="333148">
                  <c:v>103681</c:v>
                </c:pt>
                <c:pt idx="333149">
                  <c:v>103681</c:v>
                </c:pt>
                <c:pt idx="333150">
                  <c:v>103681</c:v>
                </c:pt>
                <c:pt idx="333151">
                  <c:v>103681</c:v>
                </c:pt>
                <c:pt idx="333152">
                  <c:v>103681</c:v>
                </c:pt>
                <c:pt idx="333153">
                  <c:v>103681</c:v>
                </c:pt>
                <c:pt idx="333154">
                  <c:v>103681</c:v>
                </c:pt>
                <c:pt idx="333155">
                  <c:v>103681</c:v>
                </c:pt>
                <c:pt idx="333156">
                  <c:v>103681</c:v>
                </c:pt>
                <c:pt idx="333157">
                  <c:v>103681</c:v>
                </c:pt>
                <c:pt idx="333158">
                  <c:v>103681</c:v>
                </c:pt>
                <c:pt idx="333159">
                  <c:v>103681</c:v>
                </c:pt>
                <c:pt idx="333160">
                  <c:v>103681</c:v>
                </c:pt>
                <c:pt idx="333161">
                  <c:v>103681</c:v>
                </c:pt>
                <c:pt idx="333162">
                  <c:v>103681</c:v>
                </c:pt>
                <c:pt idx="333163">
                  <c:v>103681</c:v>
                </c:pt>
                <c:pt idx="333164">
                  <c:v>103681</c:v>
                </c:pt>
                <c:pt idx="333165">
                  <c:v>103681</c:v>
                </c:pt>
                <c:pt idx="333166">
                  <c:v>103681</c:v>
                </c:pt>
                <c:pt idx="333167">
                  <c:v>103681</c:v>
                </c:pt>
                <c:pt idx="333168">
                  <c:v>103681</c:v>
                </c:pt>
                <c:pt idx="333169">
                  <c:v>103681</c:v>
                </c:pt>
                <c:pt idx="333170">
                  <c:v>103681</c:v>
                </c:pt>
                <c:pt idx="333171">
                  <c:v>103681</c:v>
                </c:pt>
                <c:pt idx="333172">
                  <c:v>103681</c:v>
                </c:pt>
                <c:pt idx="333173">
                  <c:v>103681</c:v>
                </c:pt>
                <c:pt idx="333174">
                  <c:v>103681</c:v>
                </c:pt>
                <c:pt idx="333175">
                  <c:v>103681</c:v>
                </c:pt>
                <c:pt idx="333176">
                  <c:v>103681</c:v>
                </c:pt>
                <c:pt idx="333177">
                  <c:v>103681</c:v>
                </c:pt>
                <c:pt idx="333178">
                  <c:v>103681</c:v>
                </c:pt>
                <c:pt idx="333179">
                  <c:v>103681</c:v>
                </c:pt>
                <c:pt idx="333180">
                  <c:v>103681</c:v>
                </c:pt>
                <c:pt idx="333181">
                  <c:v>103681</c:v>
                </c:pt>
                <c:pt idx="333182">
                  <c:v>103681</c:v>
                </c:pt>
                <c:pt idx="333183">
                  <c:v>103681</c:v>
                </c:pt>
                <c:pt idx="333184">
                  <c:v>103681</c:v>
                </c:pt>
                <c:pt idx="333185">
                  <c:v>103681</c:v>
                </c:pt>
                <c:pt idx="333186">
                  <c:v>103681</c:v>
                </c:pt>
                <c:pt idx="333187">
                  <c:v>103681</c:v>
                </c:pt>
                <c:pt idx="333188">
                  <c:v>103681</c:v>
                </c:pt>
                <c:pt idx="333189">
                  <c:v>103681</c:v>
                </c:pt>
                <c:pt idx="333190">
                  <c:v>103681</c:v>
                </c:pt>
                <c:pt idx="333191">
                  <c:v>103681</c:v>
                </c:pt>
                <c:pt idx="333192">
                  <c:v>103681</c:v>
                </c:pt>
                <c:pt idx="333193">
                  <c:v>103681</c:v>
                </c:pt>
                <c:pt idx="333194">
                  <c:v>103681</c:v>
                </c:pt>
                <c:pt idx="333195">
                  <c:v>103681</c:v>
                </c:pt>
                <c:pt idx="333196">
                  <c:v>103681</c:v>
                </c:pt>
                <c:pt idx="333197">
                  <c:v>103681</c:v>
                </c:pt>
                <c:pt idx="333198">
                  <c:v>103681</c:v>
                </c:pt>
                <c:pt idx="333199">
                  <c:v>103681</c:v>
                </c:pt>
                <c:pt idx="333200">
                  <c:v>103681</c:v>
                </c:pt>
                <c:pt idx="333201">
                  <c:v>103681</c:v>
                </c:pt>
                <c:pt idx="333202">
                  <c:v>103681</c:v>
                </c:pt>
                <c:pt idx="333203">
                  <c:v>103681</c:v>
                </c:pt>
                <c:pt idx="333204">
                  <c:v>103681</c:v>
                </c:pt>
                <c:pt idx="333205">
                  <c:v>103681</c:v>
                </c:pt>
                <c:pt idx="333206">
                  <c:v>103681</c:v>
                </c:pt>
                <c:pt idx="333207">
                  <c:v>103681</c:v>
                </c:pt>
                <c:pt idx="333208">
                  <c:v>103681</c:v>
                </c:pt>
                <c:pt idx="333209">
                  <c:v>103681</c:v>
                </c:pt>
                <c:pt idx="333210">
                  <c:v>103681</c:v>
                </c:pt>
                <c:pt idx="333211">
                  <c:v>103681</c:v>
                </c:pt>
                <c:pt idx="333212">
                  <c:v>103681</c:v>
                </c:pt>
                <c:pt idx="333213">
                  <c:v>103681</c:v>
                </c:pt>
                <c:pt idx="333214">
                  <c:v>103681</c:v>
                </c:pt>
                <c:pt idx="333215">
                  <c:v>103681</c:v>
                </c:pt>
                <c:pt idx="333216">
                  <c:v>103681</c:v>
                </c:pt>
                <c:pt idx="333217">
                  <c:v>103681</c:v>
                </c:pt>
                <c:pt idx="333218">
                  <c:v>103681</c:v>
                </c:pt>
                <c:pt idx="333219">
                  <c:v>103681</c:v>
                </c:pt>
                <c:pt idx="333220">
                  <c:v>103681</c:v>
                </c:pt>
                <c:pt idx="333221">
                  <c:v>103681</c:v>
                </c:pt>
                <c:pt idx="333222">
                  <c:v>103681</c:v>
                </c:pt>
                <c:pt idx="333223">
                  <c:v>103681</c:v>
                </c:pt>
                <c:pt idx="333224">
                  <c:v>103681</c:v>
                </c:pt>
                <c:pt idx="333225">
                  <c:v>103681</c:v>
                </c:pt>
                <c:pt idx="333226">
                  <c:v>103681</c:v>
                </c:pt>
                <c:pt idx="333227">
                  <c:v>103681</c:v>
                </c:pt>
                <c:pt idx="333228">
                  <c:v>103681</c:v>
                </c:pt>
                <c:pt idx="333229">
                  <c:v>103681</c:v>
                </c:pt>
                <c:pt idx="333230">
                  <c:v>103681</c:v>
                </c:pt>
                <c:pt idx="333231">
                  <c:v>103681</c:v>
                </c:pt>
                <c:pt idx="333232">
                  <c:v>103681</c:v>
                </c:pt>
                <c:pt idx="333233">
                  <c:v>103681</c:v>
                </c:pt>
                <c:pt idx="333234">
                  <c:v>103681</c:v>
                </c:pt>
                <c:pt idx="333235">
                  <c:v>103681</c:v>
                </c:pt>
                <c:pt idx="333236">
                  <c:v>103681</c:v>
                </c:pt>
                <c:pt idx="333237">
                  <c:v>103681</c:v>
                </c:pt>
                <c:pt idx="333238">
                  <c:v>103681</c:v>
                </c:pt>
                <c:pt idx="333239">
                  <c:v>103681</c:v>
                </c:pt>
                <c:pt idx="333240">
                  <c:v>103681</c:v>
                </c:pt>
                <c:pt idx="333241">
                  <c:v>103681</c:v>
                </c:pt>
                <c:pt idx="333242">
                  <c:v>103681</c:v>
                </c:pt>
                <c:pt idx="333243">
                  <c:v>103681</c:v>
                </c:pt>
                <c:pt idx="333244">
                  <c:v>103681</c:v>
                </c:pt>
                <c:pt idx="333245">
                  <c:v>103681</c:v>
                </c:pt>
                <c:pt idx="333246">
                  <c:v>103681</c:v>
                </c:pt>
                <c:pt idx="333247">
                  <c:v>103681</c:v>
                </c:pt>
                <c:pt idx="333248">
                  <c:v>103681</c:v>
                </c:pt>
                <c:pt idx="333249">
                  <c:v>103681</c:v>
                </c:pt>
                <c:pt idx="333250">
                  <c:v>103681</c:v>
                </c:pt>
                <c:pt idx="333251">
                  <c:v>103681</c:v>
                </c:pt>
                <c:pt idx="333252">
                  <c:v>103681</c:v>
                </c:pt>
                <c:pt idx="333253">
                  <c:v>103681</c:v>
                </c:pt>
                <c:pt idx="333254">
                  <c:v>103681</c:v>
                </c:pt>
                <c:pt idx="333255">
                  <c:v>103681</c:v>
                </c:pt>
                <c:pt idx="333256">
                  <c:v>103681</c:v>
                </c:pt>
                <c:pt idx="333257">
                  <c:v>103681</c:v>
                </c:pt>
                <c:pt idx="333258">
                  <c:v>103681</c:v>
                </c:pt>
                <c:pt idx="333259">
                  <c:v>103681</c:v>
                </c:pt>
                <c:pt idx="333260">
                  <c:v>103681</c:v>
                </c:pt>
                <c:pt idx="333261">
                  <c:v>103681</c:v>
                </c:pt>
                <c:pt idx="333262">
                  <c:v>103681</c:v>
                </c:pt>
                <c:pt idx="333263">
                  <c:v>103681</c:v>
                </c:pt>
                <c:pt idx="333264">
                  <c:v>103681</c:v>
                </c:pt>
                <c:pt idx="333265">
                  <c:v>103681</c:v>
                </c:pt>
                <c:pt idx="333266">
                  <c:v>103681</c:v>
                </c:pt>
                <c:pt idx="333267">
                  <c:v>103681</c:v>
                </c:pt>
                <c:pt idx="333268">
                  <c:v>103681</c:v>
                </c:pt>
                <c:pt idx="333269">
                  <c:v>103681</c:v>
                </c:pt>
                <c:pt idx="333270">
                  <c:v>103681</c:v>
                </c:pt>
                <c:pt idx="333271">
                  <c:v>103681</c:v>
                </c:pt>
                <c:pt idx="333272">
                  <c:v>103681</c:v>
                </c:pt>
                <c:pt idx="333273">
                  <c:v>103681</c:v>
                </c:pt>
                <c:pt idx="333274">
                  <c:v>103681</c:v>
                </c:pt>
                <c:pt idx="333275">
                  <c:v>103681</c:v>
                </c:pt>
                <c:pt idx="333276">
                  <c:v>103681</c:v>
                </c:pt>
                <c:pt idx="333277">
                  <c:v>103681</c:v>
                </c:pt>
                <c:pt idx="333278">
                  <c:v>103681</c:v>
                </c:pt>
                <c:pt idx="333279">
                  <c:v>103681</c:v>
                </c:pt>
                <c:pt idx="333280">
                  <c:v>103681</c:v>
                </c:pt>
                <c:pt idx="333281">
                  <c:v>103681</c:v>
                </c:pt>
                <c:pt idx="333282">
                  <c:v>103681</c:v>
                </c:pt>
                <c:pt idx="333283">
                  <c:v>103681</c:v>
                </c:pt>
                <c:pt idx="333284">
                  <c:v>103681</c:v>
                </c:pt>
                <c:pt idx="333285">
                  <c:v>103681</c:v>
                </c:pt>
                <c:pt idx="333286">
                  <c:v>103681</c:v>
                </c:pt>
                <c:pt idx="333287">
                  <c:v>103681</c:v>
                </c:pt>
                <c:pt idx="333288">
                  <c:v>103681</c:v>
                </c:pt>
                <c:pt idx="333289">
                  <c:v>103681</c:v>
                </c:pt>
                <c:pt idx="333290">
                  <c:v>103681</c:v>
                </c:pt>
                <c:pt idx="333291">
                  <c:v>103681</c:v>
                </c:pt>
                <c:pt idx="333292">
                  <c:v>103681</c:v>
                </c:pt>
                <c:pt idx="333293">
                  <c:v>103681</c:v>
                </c:pt>
                <c:pt idx="333294">
                  <c:v>103681</c:v>
                </c:pt>
                <c:pt idx="333295">
                  <c:v>103681</c:v>
                </c:pt>
                <c:pt idx="333296">
                  <c:v>103681</c:v>
                </c:pt>
                <c:pt idx="333297">
                  <c:v>103681</c:v>
                </c:pt>
                <c:pt idx="333298">
                  <c:v>103681</c:v>
                </c:pt>
                <c:pt idx="333299">
                  <c:v>103681</c:v>
                </c:pt>
                <c:pt idx="333300">
                  <c:v>103681</c:v>
                </c:pt>
                <c:pt idx="333301">
                  <c:v>103681</c:v>
                </c:pt>
                <c:pt idx="333302">
                  <c:v>103681</c:v>
                </c:pt>
                <c:pt idx="333303">
                  <c:v>103681</c:v>
                </c:pt>
                <c:pt idx="333304">
                  <c:v>103681</c:v>
                </c:pt>
                <c:pt idx="333305">
                  <c:v>103681</c:v>
                </c:pt>
                <c:pt idx="333306">
                  <c:v>103681</c:v>
                </c:pt>
                <c:pt idx="333307">
                  <c:v>103681</c:v>
                </c:pt>
                <c:pt idx="333308">
                  <c:v>103681</c:v>
                </c:pt>
                <c:pt idx="333309">
                  <c:v>103681</c:v>
                </c:pt>
                <c:pt idx="333310">
                  <c:v>103681</c:v>
                </c:pt>
                <c:pt idx="333311">
                  <c:v>103681</c:v>
                </c:pt>
                <c:pt idx="333312">
                  <c:v>103681</c:v>
                </c:pt>
                <c:pt idx="333313">
                  <c:v>103681</c:v>
                </c:pt>
                <c:pt idx="333314">
                  <c:v>103681</c:v>
                </c:pt>
                <c:pt idx="333315">
                  <c:v>103681</c:v>
                </c:pt>
                <c:pt idx="333316">
                  <c:v>103681</c:v>
                </c:pt>
                <c:pt idx="333317">
                  <c:v>103681</c:v>
                </c:pt>
                <c:pt idx="333318">
                  <c:v>103681</c:v>
                </c:pt>
                <c:pt idx="333319">
                  <c:v>103681</c:v>
                </c:pt>
                <c:pt idx="333320">
                  <c:v>103681</c:v>
                </c:pt>
                <c:pt idx="333321">
                  <c:v>103681</c:v>
                </c:pt>
                <c:pt idx="333322">
                  <c:v>103681</c:v>
                </c:pt>
                <c:pt idx="333323">
                  <c:v>103681</c:v>
                </c:pt>
                <c:pt idx="333324">
                  <c:v>103681</c:v>
                </c:pt>
                <c:pt idx="333325">
                  <c:v>103681</c:v>
                </c:pt>
                <c:pt idx="333326">
                  <c:v>103681</c:v>
                </c:pt>
                <c:pt idx="333327">
                  <c:v>103681</c:v>
                </c:pt>
                <c:pt idx="333328">
                  <c:v>103681</c:v>
                </c:pt>
                <c:pt idx="333329">
                  <c:v>103681</c:v>
                </c:pt>
                <c:pt idx="333330">
                  <c:v>103681</c:v>
                </c:pt>
                <c:pt idx="333331">
                  <c:v>103681</c:v>
                </c:pt>
                <c:pt idx="333332">
                  <c:v>103681</c:v>
                </c:pt>
                <c:pt idx="333333">
                  <c:v>103681</c:v>
                </c:pt>
                <c:pt idx="333334">
                  <c:v>103681</c:v>
                </c:pt>
                <c:pt idx="333335">
                  <c:v>103681</c:v>
                </c:pt>
                <c:pt idx="333336">
                  <c:v>103681</c:v>
                </c:pt>
                <c:pt idx="333337">
                  <c:v>103681</c:v>
                </c:pt>
                <c:pt idx="333338">
                  <c:v>103681</c:v>
                </c:pt>
                <c:pt idx="333339">
                  <c:v>103681</c:v>
                </c:pt>
                <c:pt idx="333340">
                  <c:v>103681</c:v>
                </c:pt>
                <c:pt idx="333341">
                  <c:v>103681</c:v>
                </c:pt>
                <c:pt idx="333342">
                  <c:v>103681</c:v>
                </c:pt>
                <c:pt idx="333343">
                  <c:v>103681</c:v>
                </c:pt>
                <c:pt idx="333344">
                  <c:v>103681</c:v>
                </c:pt>
                <c:pt idx="333345">
                  <c:v>103681</c:v>
                </c:pt>
                <c:pt idx="333346">
                  <c:v>103681</c:v>
                </c:pt>
                <c:pt idx="333347">
                  <c:v>103681</c:v>
                </c:pt>
                <c:pt idx="333348">
                  <c:v>103681</c:v>
                </c:pt>
                <c:pt idx="333349">
                  <c:v>103681</c:v>
                </c:pt>
                <c:pt idx="333350">
                  <c:v>103681</c:v>
                </c:pt>
                <c:pt idx="333351">
                  <c:v>103681</c:v>
                </c:pt>
                <c:pt idx="333352">
                  <c:v>103681</c:v>
                </c:pt>
                <c:pt idx="333353">
                  <c:v>103681</c:v>
                </c:pt>
                <c:pt idx="333354">
                  <c:v>103681</c:v>
                </c:pt>
                <c:pt idx="333355">
                  <c:v>103681</c:v>
                </c:pt>
                <c:pt idx="333356">
                  <c:v>103681</c:v>
                </c:pt>
                <c:pt idx="333357">
                  <c:v>103681</c:v>
                </c:pt>
                <c:pt idx="333358">
                  <c:v>103681</c:v>
                </c:pt>
                <c:pt idx="333359">
                  <c:v>103681</c:v>
                </c:pt>
                <c:pt idx="333360">
                  <c:v>103681</c:v>
                </c:pt>
                <c:pt idx="333361">
                  <c:v>103681</c:v>
                </c:pt>
                <c:pt idx="333362">
                  <c:v>103681</c:v>
                </c:pt>
                <c:pt idx="333363">
                  <c:v>103681</c:v>
                </c:pt>
                <c:pt idx="333364">
                  <c:v>103681</c:v>
                </c:pt>
                <c:pt idx="333365">
                  <c:v>103681</c:v>
                </c:pt>
                <c:pt idx="333366">
                  <c:v>103681</c:v>
                </c:pt>
                <c:pt idx="333367">
                  <c:v>103681</c:v>
                </c:pt>
                <c:pt idx="333368">
                  <c:v>103681</c:v>
                </c:pt>
                <c:pt idx="333369">
                  <c:v>103681</c:v>
                </c:pt>
                <c:pt idx="333370">
                  <c:v>103681</c:v>
                </c:pt>
                <c:pt idx="333371">
                  <c:v>103681</c:v>
                </c:pt>
                <c:pt idx="333372">
                  <c:v>103681</c:v>
                </c:pt>
                <c:pt idx="333373">
                  <c:v>103681</c:v>
                </c:pt>
                <c:pt idx="333374">
                  <c:v>103681</c:v>
                </c:pt>
                <c:pt idx="333375">
                  <c:v>103681</c:v>
                </c:pt>
                <c:pt idx="333376">
                  <c:v>103681</c:v>
                </c:pt>
                <c:pt idx="333377">
                  <c:v>103681</c:v>
                </c:pt>
                <c:pt idx="333378">
                  <c:v>103681</c:v>
                </c:pt>
                <c:pt idx="333379">
                  <c:v>103681</c:v>
                </c:pt>
                <c:pt idx="333380">
                  <c:v>103681</c:v>
                </c:pt>
                <c:pt idx="333381">
                  <c:v>103681</c:v>
                </c:pt>
                <c:pt idx="333382">
                  <c:v>103681</c:v>
                </c:pt>
                <c:pt idx="333383">
                  <c:v>103681</c:v>
                </c:pt>
                <c:pt idx="333384">
                  <c:v>103681</c:v>
                </c:pt>
                <c:pt idx="333385">
                  <c:v>103681</c:v>
                </c:pt>
                <c:pt idx="333386">
                  <c:v>103681</c:v>
                </c:pt>
                <c:pt idx="333387">
                  <c:v>103681</c:v>
                </c:pt>
                <c:pt idx="333388">
                  <c:v>103681</c:v>
                </c:pt>
                <c:pt idx="333389">
                  <c:v>103681</c:v>
                </c:pt>
                <c:pt idx="333390">
                  <c:v>103681</c:v>
                </c:pt>
                <c:pt idx="333391">
                  <c:v>103681</c:v>
                </c:pt>
                <c:pt idx="333392">
                  <c:v>103681</c:v>
                </c:pt>
                <c:pt idx="333393">
                  <c:v>103681</c:v>
                </c:pt>
                <c:pt idx="333394">
                  <c:v>103681</c:v>
                </c:pt>
                <c:pt idx="333395">
                  <c:v>103681</c:v>
                </c:pt>
                <c:pt idx="333396">
                  <c:v>103681</c:v>
                </c:pt>
                <c:pt idx="333397">
                  <c:v>103681</c:v>
                </c:pt>
                <c:pt idx="333398">
                  <c:v>103681</c:v>
                </c:pt>
                <c:pt idx="333399">
                  <c:v>103681</c:v>
                </c:pt>
                <c:pt idx="333400">
                  <c:v>103681</c:v>
                </c:pt>
                <c:pt idx="333401">
                  <c:v>103681</c:v>
                </c:pt>
                <c:pt idx="333402">
                  <c:v>103681</c:v>
                </c:pt>
                <c:pt idx="333403">
                  <c:v>103681</c:v>
                </c:pt>
                <c:pt idx="333404">
                  <c:v>103681</c:v>
                </c:pt>
                <c:pt idx="333405">
                  <c:v>103681</c:v>
                </c:pt>
                <c:pt idx="333406">
                  <c:v>103681</c:v>
                </c:pt>
                <c:pt idx="333407">
                  <c:v>103681</c:v>
                </c:pt>
                <c:pt idx="333408">
                  <c:v>103681</c:v>
                </c:pt>
                <c:pt idx="333409">
                  <c:v>103681</c:v>
                </c:pt>
                <c:pt idx="333410">
                  <c:v>103681</c:v>
                </c:pt>
                <c:pt idx="333411">
                  <c:v>103681</c:v>
                </c:pt>
                <c:pt idx="333412">
                  <c:v>103681</c:v>
                </c:pt>
                <c:pt idx="333413">
                  <c:v>103681</c:v>
                </c:pt>
                <c:pt idx="333414">
                  <c:v>103681</c:v>
                </c:pt>
                <c:pt idx="333415">
                  <c:v>103681</c:v>
                </c:pt>
                <c:pt idx="333416">
                  <c:v>103681</c:v>
                </c:pt>
                <c:pt idx="333417">
                  <c:v>103681</c:v>
                </c:pt>
                <c:pt idx="333418">
                  <c:v>103681</c:v>
                </c:pt>
                <c:pt idx="333419">
                  <c:v>103681</c:v>
                </c:pt>
                <c:pt idx="333420">
                  <c:v>103681</c:v>
                </c:pt>
                <c:pt idx="333421">
                  <c:v>103681</c:v>
                </c:pt>
                <c:pt idx="333422">
                  <c:v>103681</c:v>
                </c:pt>
                <c:pt idx="333423">
                  <c:v>103681</c:v>
                </c:pt>
                <c:pt idx="333424">
                  <c:v>103681</c:v>
                </c:pt>
                <c:pt idx="333425">
                  <c:v>103681</c:v>
                </c:pt>
                <c:pt idx="333426">
                  <c:v>103681</c:v>
                </c:pt>
                <c:pt idx="333427">
                  <c:v>103681</c:v>
                </c:pt>
                <c:pt idx="333428">
                  <c:v>103681</c:v>
                </c:pt>
                <c:pt idx="333429">
                  <c:v>103681</c:v>
                </c:pt>
                <c:pt idx="333430">
                  <c:v>103681</c:v>
                </c:pt>
                <c:pt idx="333431">
                  <c:v>103681</c:v>
                </c:pt>
                <c:pt idx="333432">
                  <c:v>103681</c:v>
                </c:pt>
                <c:pt idx="333433">
                  <c:v>103681</c:v>
                </c:pt>
                <c:pt idx="333434">
                  <c:v>103681</c:v>
                </c:pt>
                <c:pt idx="333435">
                  <c:v>103681</c:v>
                </c:pt>
                <c:pt idx="333436">
                  <c:v>103681</c:v>
                </c:pt>
                <c:pt idx="333437">
                  <c:v>103681</c:v>
                </c:pt>
                <c:pt idx="333438">
                  <c:v>103681</c:v>
                </c:pt>
                <c:pt idx="333439">
                  <c:v>103681</c:v>
                </c:pt>
                <c:pt idx="333440">
                  <c:v>103681</c:v>
                </c:pt>
                <c:pt idx="333441">
                  <c:v>103681</c:v>
                </c:pt>
                <c:pt idx="333442">
                  <c:v>103681</c:v>
                </c:pt>
                <c:pt idx="333443">
                  <c:v>103681</c:v>
                </c:pt>
                <c:pt idx="333444">
                  <c:v>103681</c:v>
                </c:pt>
                <c:pt idx="333445">
                  <c:v>103681</c:v>
                </c:pt>
                <c:pt idx="333446">
                  <c:v>103681</c:v>
                </c:pt>
                <c:pt idx="333447">
                  <c:v>103681</c:v>
                </c:pt>
                <c:pt idx="333448">
                  <c:v>103681</c:v>
                </c:pt>
                <c:pt idx="333449">
                  <c:v>103681</c:v>
                </c:pt>
                <c:pt idx="333450">
                  <c:v>103681</c:v>
                </c:pt>
                <c:pt idx="333451">
                  <c:v>103681</c:v>
                </c:pt>
                <c:pt idx="333452">
                  <c:v>103681</c:v>
                </c:pt>
                <c:pt idx="333453">
                  <c:v>103681</c:v>
                </c:pt>
                <c:pt idx="333454">
                  <c:v>103681</c:v>
                </c:pt>
                <c:pt idx="333455">
                  <c:v>103681</c:v>
                </c:pt>
                <c:pt idx="333456">
                  <c:v>103681</c:v>
                </c:pt>
                <c:pt idx="333457">
                  <c:v>103681</c:v>
                </c:pt>
                <c:pt idx="333458">
                  <c:v>103681</c:v>
                </c:pt>
                <c:pt idx="333459">
                  <c:v>103681</c:v>
                </c:pt>
                <c:pt idx="333460">
                  <c:v>103681</c:v>
                </c:pt>
                <c:pt idx="333461">
                  <c:v>103681</c:v>
                </c:pt>
                <c:pt idx="333462">
                  <c:v>103681</c:v>
                </c:pt>
                <c:pt idx="333463">
                  <c:v>103681</c:v>
                </c:pt>
                <c:pt idx="333464">
                  <c:v>103681</c:v>
                </c:pt>
                <c:pt idx="333465">
                  <c:v>103681</c:v>
                </c:pt>
                <c:pt idx="333466">
                  <c:v>103681</c:v>
                </c:pt>
                <c:pt idx="333467">
                  <c:v>103681</c:v>
                </c:pt>
                <c:pt idx="333468">
                  <c:v>103681</c:v>
                </c:pt>
                <c:pt idx="333469">
                  <c:v>103681</c:v>
                </c:pt>
                <c:pt idx="333470">
                  <c:v>103681</c:v>
                </c:pt>
                <c:pt idx="333471">
                  <c:v>103681</c:v>
                </c:pt>
                <c:pt idx="333472">
                  <c:v>103681</c:v>
                </c:pt>
                <c:pt idx="333473">
                  <c:v>103681</c:v>
                </c:pt>
                <c:pt idx="333474">
                  <c:v>103681</c:v>
                </c:pt>
                <c:pt idx="333475">
                  <c:v>103681</c:v>
                </c:pt>
                <c:pt idx="333476">
                  <c:v>103681</c:v>
                </c:pt>
                <c:pt idx="333477">
                  <c:v>103681</c:v>
                </c:pt>
                <c:pt idx="333478">
                  <c:v>103681</c:v>
                </c:pt>
                <c:pt idx="333479">
                  <c:v>103681</c:v>
                </c:pt>
                <c:pt idx="333480">
                  <c:v>103681</c:v>
                </c:pt>
                <c:pt idx="333481">
                  <c:v>103681</c:v>
                </c:pt>
                <c:pt idx="333482">
                  <c:v>103681</c:v>
                </c:pt>
                <c:pt idx="333483">
                  <c:v>103681</c:v>
                </c:pt>
                <c:pt idx="333484">
                  <c:v>103681</c:v>
                </c:pt>
                <c:pt idx="333485">
                  <c:v>103681</c:v>
                </c:pt>
                <c:pt idx="333486">
                  <c:v>103681</c:v>
                </c:pt>
                <c:pt idx="333487">
                  <c:v>103681</c:v>
                </c:pt>
                <c:pt idx="333488">
                  <c:v>103681</c:v>
                </c:pt>
                <c:pt idx="333489">
                  <c:v>103681</c:v>
                </c:pt>
                <c:pt idx="333490">
                  <c:v>103681</c:v>
                </c:pt>
                <c:pt idx="333491">
                  <c:v>103681</c:v>
                </c:pt>
                <c:pt idx="333492">
                  <c:v>103681</c:v>
                </c:pt>
                <c:pt idx="333493">
                  <c:v>103681</c:v>
                </c:pt>
                <c:pt idx="333494">
                  <c:v>103681</c:v>
                </c:pt>
                <c:pt idx="333495">
                  <c:v>103681</c:v>
                </c:pt>
                <c:pt idx="333496">
                  <c:v>103681</c:v>
                </c:pt>
                <c:pt idx="333497">
                  <c:v>103681</c:v>
                </c:pt>
                <c:pt idx="333498">
                  <c:v>103681</c:v>
                </c:pt>
                <c:pt idx="333499">
                  <c:v>103681</c:v>
                </c:pt>
                <c:pt idx="333500">
                  <c:v>103681</c:v>
                </c:pt>
                <c:pt idx="333501">
                  <c:v>103681</c:v>
                </c:pt>
                <c:pt idx="333502">
                  <c:v>103681</c:v>
                </c:pt>
                <c:pt idx="333503">
                  <c:v>103681</c:v>
                </c:pt>
                <c:pt idx="333504">
                  <c:v>103681</c:v>
                </c:pt>
                <c:pt idx="333505">
                  <c:v>103681</c:v>
                </c:pt>
                <c:pt idx="333506">
                  <c:v>103681</c:v>
                </c:pt>
                <c:pt idx="333507">
                  <c:v>103681</c:v>
                </c:pt>
                <c:pt idx="333508">
                  <c:v>103681</c:v>
                </c:pt>
                <c:pt idx="333509">
                  <c:v>103681</c:v>
                </c:pt>
                <c:pt idx="333510">
                  <c:v>103681</c:v>
                </c:pt>
                <c:pt idx="333511">
                  <c:v>103681</c:v>
                </c:pt>
                <c:pt idx="333512">
                  <c:v>103681</c:v>
                </c:pt>
                <c:pt idx="333513">
                  <c:v>103681</c:v>
                </c:pt>
                <c:pt idx="333514">
                  <c:v>103681</c:v>
                </c:pt>
                <c:pt idx="333515">
                  <c:v>103681</c:v>
                </c:pt>
                <c:pt idx="333516">
                  <c:v>103681</c:v>
                </c:pt>
                <c:pt idx="333517">
                  <c:v>103681</c:v>
                </c:pt>
                <c:pt idx="333518">
                  <c:v>103681</c:v>
                </c:pt>
                <c:pt idx="333519">
                  <c:v>103681</c:v>
                </c:pt>
                <c:pt idx="333520">
                  <c:v>103681</c:v>
                </c:pt>
                <c:pt idx="333521">
                  <c:v>103681</c:v>
                </c:pt>
                <c:pt idx="333522">
                  <c:v>103681</c:v>
                </c:pt>
                <c:pt idx="333523">
                  <c:v>103681</c:v>
                </c:pt>
                <c:pt idx="333524">
                  <c:v>103681</c:v>
                </c:pt>
                <c:pt idx="333525">
                  <c:v>103681</c:v>
                </c:pt>
                <c:pt idx="333526">
                  <c:v>103681</c:v>
                </c:pt>
                <c:pt idx="333527">
                  <c:v>103681</c:v>
                </c:pt>
                <c:pt idx="333528">
                  <c:v>103681</c:v>
                </c:pt>
                <c:pt idx="333529">
                  <c:v>103681</c:v>
                </c:pt>
                <c:pt idx="333530">
                  <c:v>103681</c:v>
                </c:pt>
                <c:pt idx="333531">
                  <c:v>103681</c:v>
                </c:pt>
                <c:pt idx="333532">
                  <c:v>103681</c:v>
                </c:pt>
                <c:pt idx="333533">
                  <c:v>103681</c:v>
                </c:pt>
                <c:pt idx="333534">
                  <c:v>103681</c:v>
                </c:pt>
                <c:pt idx="333535">
                  <c:v>103681</c:v>
                </c:pt>
                <c:pt idx="333536">
                  <c:v>103681</c:v>
                </c:pt>
                <c:pt idx="333537">
                  <c:v>103681</c:v>
                </c:pt>
                <c:pt idx="333538">
                  <c:v>103681</c:v>
                </c:pt>
                <c:pt idx="333539">
                  <c:v>103681</c:v>
                </c:pt>
                <c:pt idx="333540">
                  <c:v>103681</c:v>
                </c:pt>
                <c:pt idx="333541">
                  <c:v>103681</c:v>
                </c:pt>
                <c:pt idx="333542">
                  <c:v>103681</c:v>
                </c:pt>
                <c:pt idx="333543">
                  <c:v>103681</c:v>
                </c:pt>
                <c:pt idx="333544">
                  <c:v>103681</c:v>
                </c:pt>
                <c:pt idx="333545">
                  <c:v>103681</c:v>
                </c:pt>
                <c:pt idx="333546">
                  <c:v>103681</c:v>
                </c:pt>
                <c:pt idx="333547">
                  <c:v>103681</c:v>
                </c:pt>
                <c:pt idx="333548">
                  <c:v>103681</c:v>
                </c:pt>
                <c:pt idx="333549">
                  <c:v>103681</c:v>
                </c:pt>
                <c:pt idx="333550">
                  <c:v>103681</c:v>
                </c:pt>
                <c:pt idx="333551">
                  <c:v>103681</c:v>
                </c:pt>
                <c:pt idx="333552">
                  <c:v>103681</c:v>
                </c:pt>
                <c:pt idx="333553">
                  <c:v>103681</c:v>
                </c:pt>
                <c:pt idx="333554">
                  <c:v>103681</c:v>
                </c:pt>
                <c:pt idx="333555">
                  <c:v>103681</c:v>
                </c:pt>
                <c:pt idx="333556">
                  <c:v>103681</c:v>
                </c:pt>
                <c:pt idx="333557">
                  <c:v>103681</c:v>
                </c:pt>
                <c:pt idx="333558">
                  <c:v>103681</c:v>
                </c:pt>
                <c:pt idx="333559">
                  <c:v>103681</c:v>
                </c:pt>
                <c:pt idx="333560">
                  <c:v>103681</c:v>
                </c:pt>
                <c:pt idx="333561">
                  <c:v>103681</c:v>
                </c:pt>
                <c:pt idx="333562">
                  <c:v>103681</c:v>
                </c:pt>
                <c:pt idx="333563">
                  <c:v>103681</c:v>
                </c:pt>
                <c:pt idx="333564">
                  <c:v>103681</c:v>
                </c:pt>
                <c:pt idx="333565">
                  <c:v>103681</c:v>
                </c:pt>
                <c:pt idx="333566">
                  <c:v>103681</c:v>
                </c:pt>
                <c:pt idx="333567">
                  <c:v>103681</c:v>
                </c:pt>
                <c:pt idx="333568">
                  <c:v>103681</c:v>
                </c:pt>
                <c:pt idx="333569">
                  <c:v>103681</c:v>
                </c:pt>
                <c:pt idx="333570">
                  <c:v>103681</c:v>
                </c:pt>
                <c:pt idx="333571">
                  <c:v>103681</c:v>
                </c:pt>
                <c:pt idx="333572">
                  <c:v>103681</c:v>
                </c:pt>
                <c:pt idx="333573">
                  <c:v>103681</c:v>
                </c:pt>
                <c:pt idx="333574">
                  <c:v>103681</c:v>
                </c:pt>
                <c:pt idx="333575">
                  <c:v>103681</c:v>
                </c:pt>
                <c:pt idx="333576">
                  <c:v>103681</c:v>
                </c:pt>
                <c:pt idx="333577">
                  <c:v>103681</c:v>
                </c:pt>
                <c:pt idx="333578">
                  <c:v>103681</c:v>
                </c:pt>
                <c:pt idx="333579">
                  <c:v>103681</c:v>
                </c:pt>
                <c:pt idx="333580">
                  <c:v>103681</c:v>
                </c:pt>
                <c:pt idx="333581">
                  <c:v>103681</c:v>
                </c:pt>
                <c:pt idx="333582">
                  <c:v>103681</c:v>
                </c:pt>
                <c:pt idx="333583">
                  <c:v>103681</c:v>
                </c:pt>
                <c:pt idx="333584">
                  <c:v>103681</c:v>
                </c:pt>
                <c:pt idx="333585">
                  <c:v>103681</c:v>
                </c:pt>
                <c:pt idx="333586">
                  <c:v>103681</c:v>
                </c:pt>
                <c:pt idx="333587">
                  <c:v>103681</c:v>
                </c:pt>
                <c:pt idx="333588">
                  <c:v>103681</c:v>
                </c:pt>
                <c:pt idx="333589">
                  <c:v>103681</c:v>
                </c:pt>
                <c:pt idx="333590">
                  <c:v>103681</c:v>
                </c:pt>
                <c:pt idx="333591">
                  <c:v>103681</c:v>
                </c:pt>
                <c:pt idx="333592">
                  <c:v>103681</c:v>
                </c:pt>
                <c:pt idx="333593">
                  <c:v>103681</c:v>
                </c:pt>
                <c:pt idx="333594">
                  <c:v>103681</c:v>
                </c:pt>
                <c:pt idx="333595">
                  <c:v>103681</c:v>
                </c:pt>
                <c:pt idx="333596">
                  <c:v>103681</c:v>
                </c:pt>
                <c:pt idx="333597">
                  <c:v>103681</c:v>
                </c:pt>
                <c:pt idx="333598">
                  <c:v>103681</c:v>
                </c:pt>
                <c:pt idx="333599">
                  <c:v>103681</c:v>
                </c:pt>
                <c:pt idx="333600">
                  <c:v>103681</c:v>
                </c:pt>
                <c:pt idx="333601">
                  <c:v>103681</c:v>
                </c:pt>
                <c:pt idx="333602">
                  <c:v>103681</c:v>
                </c:pt>
                <c:pt idx="333603">
                  <c:v>103681</c:v>
                </c:pt>
                <c:pt idx="333604">
                  <c:v>103681</c:v>
                </c:pt>
                <c:pt idx="333605">
                  <c:v>103681</c:v>
                </c:pt>
                <c:pt idx="333606">
                  <c:v>103681</c:v>
                </c:pt>
                <c:pt idx="333607">
                  <c:v>103681</c:v>
                </c:pt>
                <c:pt idx="333608">
                  <c:v>103681</c:v>
                </c:pt>
                <c:pt idx="333609">
                  <c:v>103681</c:v>
                </c:pt>
                <c:pt idx="333610">
                  <c:v>103681</c:v>
                </c:pt>
                <c:pt idx="333611">
                  <c:v>103681</c:v>
                </c:pt>
                <c:pt idx="333612">
                  <c:v>103681</c:v>
                </c:pt>
                <c:pt idx="333613">
                  <c:v>103681</c:v>
                </c:pt>
                <c:pt idx="333614">
                  <c:v>103681</c:v>
                </c:pt>
                <c:pt idx="333615">
                  <c:v>103681</c:v>
                </c:pt>
                <c:pt idx="333616">
                  <c:v>103681</c:v>
                </c:pt>
                <c:pt idx="333617">
                  <c:v>103681</c:v>
                </c:pt>
                <c:pt idx="333618">
                  <c:v>103681</c:v>
                </c:pt>
                <c:pt idx="333619">
                  <c:v>103681</c:v>
                </c:pt>
                <c:pt idx="333620">
                  <c:v>103681</c:v>
                </c:pt>
                <c:pt idx="333621">
                  <c:v>103681</c:v>
                </c:pt>
                <c:pt idx="333622">
                  <c:v>103681</c:v>
                </c:pt>
                <c:pt idx="333623">
                  <c:v>103681</c:v>
                </c:pt>
                <c:pt idx="333624">
                  <c:v>103681</c:v>
                </c:pt>
                <c:pt idx="333625">
                  <c:v>103681</c:v>
                </c:pt>
                <c:pt idx="333626">
                  <c:v>103681</c:v>
                </c:pt>
                <c:pt idx="333627">
                  <c:v>103681</c:v>
                </c:pt>
                <c:pt idx="333628">
                  <c:v>103681</c:v>
                </c:pt>
                <c:pt idx="333629">
                  <c:v>103681</c:v>
                </c:pt>
                <c:pt idx="333630">
                  <c:v>103681</c:v>
                </c:pt>
                <c:pt idx="333631">
                  <c:v>103681</c:v>
                </c:pt>
                <c:pt idx="333632">
                  <c:v>103681</c:v>
                </c:pt>
                <c:pt idx="333633">
                  <c:v>103681</c:v>
                </c:pt>
                <c:pt idx="333634">
                  <c:v>103681</c:v>
                </c:pt>
                <c:pt idx="333635">
                  <c:v>103681</c:v>
                </c:pt>
                <c:pt idx="333636">
                  <c:v>103681</c:v>
                </c:pt>
                <c:pt idx="333637">
                  <c:v>103681</c:v>
                </c:pt>
                <c:pt idx="333638">
                  <c:v>103681</c:v>
                </c:pt>
                <c:pt idx="333639">
                  <c:v>103681</c:v>
                </c:pt>
                <c:pt idx="333640">
                  <c:v>103681</c:v>
                </c:pt>
                <c:pt idx="333641">
                  <c:v>103681</c:v>
                </c:pt>
                <c:pt idx="333642">
                  <c:v>103681</c:v>
                </c:pt>
                <c:pt idx="333643">
                  <c:v>103681</c:v>
                </c:pt>
                <c:pt idx="333644">
                  <c:v>103681</c:v>
                </c:pt>
                <c:pt idx="333645">
                  <c:v>103681</c:v>
                </c:pt>
                <c:pt idx="333646">
                  <c:v>103681</c:v>
                </c:pt>
                <c:pt idx="333647">
                  <c:v>103681</c:v>
                </c:pt>
                <c:pt idx="333648">
                  <c:v>103681</c:v>
                </c:pt>
                <c:pt idx="333649">
                  <c:v>103681</c:v>
                </c:pt>
                <c:pt idx="333650">
                  <c:v>103681</c:v>
                </c:pt>
                <c:pt idx="333651">
                  <c:v>103681</c:v>
                </c:pt>
                <c:pt idx="333652">
                  <c:v>103681</c:v>
                </c:pt>
                <c:pt idx="333653">
                  <c:v>103681</c:v>
                </c:pt>
                <c:pt idx="333654">
                  <c:v>103681</c:v>
                </c:pt>
                <c:pt idx="333655">
                  <c:v>103681</c:v>
                </c:pt>
                <c:pt idx="333656">
                  <c:v>103681</c:v>
                </c:pt>
                <c:pt idx="333657">
                  <c:v>103681</c:v>
                </c:pt>
                <c:pt idx="333658">
                  <c:v>103681</c:v>
                </c:pt>
                <c:pt idx="333659">
                  <c:v>103681</c:v>
                </c:pt>
                <c:pt idx="333660">
                  <c:v>103681</c:v>
                </c:pt>
                <c:pt idx="333661">
                  <c:v>103681</c:v>
                </c:pt>
                <c:pt idx="333662">
                  <c:v>103681</c:v>
                </c:pt>
                <c:pt idx="333663">
                  <c:v>103681</c:v>
                </c:pt>
                <c:pt idx="333664">
                  <c:v>103681</c:v>
                </c:pt>
                <c:pt idx="333665">
                  <c:v>103681</c:v>
                </c:pt>
                <c:pt idx="333666">
                  <c:v>103681</c:v>
                </c:pt>
                <c:pt idx="333667">
                  <c:v>103681</c:v>
                </c:pt>
                <c:pt idx="333668">
                  <c:v>103681</c:v>
                </c:pt>
                <c:pt idx="333669">
                  <c:v>103681</c:v>
                </c:pt>
                <c:pt idx="333670">
                  <c:v>103681</c:v>
                </c:pt>
                <c:pt idx="333671">
                  <c:v>103681</c:v>
                </c:pt>
                <c:pt idx="333672">
                  <c:v>103681</c:v>
                </c:pt>
                <c:pt idx="333673">
                  <c:v>103681</c:v>
                </c:pt>
                <c:pt idx="333674">
                  <c:v>103681</c:v>
                </c:pt>
                <c:pt idx="333675">
                  <c:v>103681</c:v>
                </c:pt>
                <c:pt idx="333676">
                  <c:v>103681</c:v>
                </c:pt>
                <c:pt idx="333677">
                  <c:v>103681</c:v>
                </c:pt>
                <c:pt idx="333678">
                  <c:v>103681</c:v>
                </c:pt>
                <c:pt idx="333679">
                  <c:v>103681</c:v>
                </c:pt>
                <c:pt idx="333680">
                  <c:v>103681</c:v>
                </c:pt>
                <c:pt idx="333681">
                  <c:v>103681</c:v>
                </c:pt>
                <c:pt idx="333682">
                  <c:v>103681</c:v>
                </c:pt>
                <c:pt idx="333683">
                  <c:v>103681</c:v>
                </c:pt>
                <c:pt idx="333684">
                  <c:v>103681</c:v>
                </c:pt>
                <c:pt idx="333685">
                  <c:v>103681</c:v>
                </c:pt>
                <c:pt idx="333686">
                  <c:v>103681</c:v>
                </c:pt>
                <c:pt idx="333687">
                  <c:v>103681</c:v>
                </c:pt>
                <c:pt idx="333688">
                  <c:v>103681</c:v>
                </c:pt>
                <c:pt idx="333689">
                  <c:v>103681</c:v>
                </c:pt>
                <c:pt idx="333690">
                  <c:v>103681</c:v>
                </c:pt>
                <c:pt idx="333691">
                  <c:v>103681</c:v>
                </c:pt>
                <c:pt idx="333692">
                  <c:v>103681</c:v>
                </c:pt>
                <c:pt idx="333693">
                  <c:v>103681</c:v>
                </c:pt>
                <c:pt idx="333694">
                  <c:v>103681</c:v>
                </c:pt>
                <c:pt idx="333695">
                  <c:v>103681</c:v>
                </c:pt>
                <c:pt idx="333696">
                  <c:v>103681</c:v>
                </c:pt>
                <c:pt idx="333697">
                  <c:v>103681</c:v>
                </c:pt>
                <c:pt idx="333698">
                  <c:v>103681</c:v>
                </c:pt>
                <c:pt idx="333699">
                  <c:v>103681</c:v>
                </c:pt>
                <c:pt idx="333700">
                  <c:v>103681</c:v>
                </c:pt>
                <c:pt idx="333701">
                  <c:v>103681</c:v>
                </c:pt>
                <c:pt idx="333702">
                  <c:v>103681</c:v>
                </c:pt>
                <c:pt idx="333703">
                  <c:v>103681</c:v>
                </c:pt>
                <c:pt idx="333704">
                  <c:v>103681</c:v>
                </c:pt>
                <c:pt idx="333705">
                  <c:v>103681</c:v>
                </c:pt>
                <c:pt idx="333706">
                  <c:v>103681</c:v>
                </c:pt>
                <c:pt idx="333707">
                  <c:v>103681</c:v>
                </c:pt>
                <c:pt idx="333708">
                  <c:v>103681</c:v>
                </c:pt>
                <c:pt idx="333709">
                  <c:v>103681</c:v>
                </c:pt>
                <c:pt idx="333710">
                  <c:v>103681</c:v>
                </c:pt>
                <c:pt idx="333711">
                  <c:v>103681</c:v>
                </c:pt>
                <c:pt idx="333712">
                  <c:v>103681</c:v>
                </c:pt>
                <c:pt idx="333713">
                  <c:v>103681</c:v>
                </c:pt>
                <c:pt idx="333714">
                  <c:v>103681</c:v>
                </c:pt>
                <c:pt idx="333715">
                  <c:v>103681</c:v>
                </c:pt>
                <c:pt idx="333716">
                  <c:v>103681</c:v>
                </c:pt>
                <c:pt idx="333717">
                  <c:v>103681</c:v>
                </c:pt>
                <c:pt idx="333718">
                  <c:v>103681</c:v>
                </c:pt>
                <c:pt idx="333719">
                  <c:v>103681</c:v>
                </c:pt>
                <c:pt idx="333720">
                  <c:v>103681</c:v>
                </c:pt>
                <c:pt idx="333721">
                  <c:v>103681</c:v>
                </c:pt>
                <c:pt idx="333722">
                  <c:v>103681</c:v>
                </c:pt>
                <c:pt idx="333723">
                  <c:v>103681</c:v>
                </c:pt>
                <c:pt idx="333724">
                  <c:v>103681</c:v>
                </c:pt>
                <c:pt idx="333725">
                  <c:v>103681</c:v>
                </c:pt>
                <c:pt idx="333726">
                  <c:v>103681</c:v>
                </c:pt>
                <c:pt idx="333727">
                  <c:v>103681</c:v>
                </c:pt>
                <c:pt idx="333728">
                  <c:v>103681</c:v>
                </c:pt>
                <c:pt idx="333729">
                  <c:v>103681</c:v>
                </c:pt>
                <c:pt idx="333730">
                  <c:v>103681</c:v>
                </c:pt>
                <c:pt idx="333731">
                  <c:v>103681</c:v>
                </c:pt>
                <c:pt idx="333732">
                  <c:v>103681</c:v>
                </c:pt>
                <c:pt idx="333733">
                  <c:v>103681</c:v>
                </c:pt>
                <c:pt idx="333734">
                  <c:v>103681</c:v>
                </c:pt>
                <c:pt idx="333735">
                  <c:v>103681</c:v>
                </c:pt>
                <c:pt idx="333736">
                  <c:v>103681</c:v>
                </c:pt>
                <c:pt idx="333737">
                  <c:v>103681</c:v>
                </c:pt>
                <c:pt idx="333738">
                  <c:v>103681</c:v>
                </c:pt>
                <c:pt idx="333739">
                  <c:v>103681</c:v>
                </c:pt>
                <c:pt idx="333740">
                  <c:v>103681</c:v>
                </c:pt>
                <c:pt idx="333741">
                  <c:v>103681</c:v>
                </c:pt>
                <c:pt idx="333742">
                  <c:v>103681</c:v>
                </c:pt>
                <c:pt idx="333743">
                  <c:v>103681</c:v>
                </c:pt>
                <c:pt idx="333744">
                  <c:v>103681</c:v>
                </c:pt>
                <c:pt idx="333745">
                  <c:v>103681</c:v>
                </c:pt>
                <c:pt idx="333746">
                  <c:v>103681</c:v>
                </c:pt>
                <c:pt idx="333747">
                  <c:v>103681</c:v>
                </c:pt>
                <c:pt idx="333748">
                  <c:v>103681</c:v>
                </c:pt>
                <c:pt idx="333749">
                  <c:v>103681</c:v>
                </c:pt>
                <c:pt idx="333750">
                  <c:v>103681</c:v>
                </c:pt>
                <c:pt idx="333751">
                  <c:v>103681</c:v>
                </c:pt>
                <c:pt idx="333752">
                  <c:v>103681</c:v>
                </c:pt>
                <c:pt idx="333753">
                  <c:v>103681</c:v>
                </c:pt>
                <c:pt idx="333754">
                  <c:v>103681</c:v>
                </c:pt>
                <c:pt idx="333755">
                  <c:v>103681</c:v>
                </c:pt>
                <c:pt idx="333756">
                  <c:v>103681</c:v>
                </c:pt>
                <c:pt idx="333757">
                  <c:v>103681</c:v>
                </c:pt>
                <c:pt idx="333758">
                  <c:v>103681</c:v>
                </c:pt>
                <c:pt idx="333759">
                  <c:v>103681</c:v>
                </c:pt>
                <c:pt idx="333760">
                  <c:v>103681</c:v>
                </c:pt>
                <c:pt idx="333761">
                  <c:v>103681</c:v>
                </c:pt>
                <c:pt idx="333762">
                  <c:v>103681</c:v>
                </c:pt>
                <c:pt idx="333763">
                  <c:v>103681</c:v>
                </c:pt>
                <c:pt idx="333764">
                  <c:v>103681</c:v>
                </c:pt>
                <c:pt idx="333765">
                  <c:v>103681</c:v>
                </c:pt>
                <c:pt idx="333766">
                  <c:v>103681</c:v>
                </c:pt>
                <c:pt idx="333767">
                  <c:v>103681</c:v>
                </c:pt>
                <c:pt idx="333768">
                  <c:v>103681</c:v>
                </c:pt>
                <c:pt idx="333769">
                  <c:v>103681</c:v>
                </c:pt>
                <c:pt idx="333770">
                  <c:v>103681</c:v>
                </c:pt>
                <c:pt idx="333771">
                  <c:v>103681</c:v>
                </c:pt>
                <c:pt idx="333772">
                  <c:v>103681</c:v>
                </c:pt>
                <c:pt idx="333773">
                  <c:v>103681</c:v>
                </c:pt>
                <c:pt idx="333774">
                  <c:v>103681</c:v>
                </c:pt>
                <c:pt idx="333775">
                  <c:v>103681</c:v>
                </c:pt>
                <c:pt idx="333776">
                  <c:v>103681</c:v>
                </c:pt>
                <c:pt idx="333777">
                  <c:v>103681</c:v>
                </c:pt>
                <c:pt idx="333778">
                  <c:v>103681</c:v>
                </c:pt>
                <c:pt idx="333779">
                  <c:v>103681</c:v>
                </c:pt>
                <c:pt idx="333780">
                  <c:v>103681</c:v>
                </c:pt>
                <c:pt idx="333781">
                  <c:v>103681</c:v>
                </c:pt>
                <c:pt idx="333782">
                  <c:v>103681</c:v>
                </c:pt>
                <c:pt idx="333783">
                  <c:v>103681</c:v>
                </c:pt>
                <c:pt idx="333784">
                  <c:v>103681</c:v>
                </c:pt>
                <c:pt idx="333785">
                  <c:v>103681</c:v>
                </c:pt>
                <c:pt idx="333786">
                  <c:v>103681</c:v>
                </c:pt>
                <c:pt idx="333787">
                  <c:v>103681</c:v>
                </c:pt>
                <c:pt idx="333788">
                  <c:v>103681</c:v>
                </c:pt>
                <c:pt idx="333789">
                  <c:v>103681</c:v>
                </c:pt>
                <c:pt idx="333790">
                  <c:v>103681</c:v>
                </c:pt>
                <c:pt idx="333791">
                  <c:v>103681</c:v>
                </c:pt>
                <c:pt idx="333792">
                  <c:v>103681</c:v>
                </c:pt>
                <c:pt idx="333793">
                  <c:v>103681</c:v>
                </c:pt>
                <c:pt idx="333794">
                  <c:v>103681</c:v>
                </c:pt>
                <c:pt idx="333795">
                  <c:v>103681</c:v>
                </c:pt>
                <c:pt idx="333796">
                  <c:v>103681</c:v>
                </c:pt>
                <c:pt idx="333797">
                  <c:v>103681</c:v>
                </c:pt>
                <c:pt idx="333798">
                  <c:v>103681</c:v>
                </c:pt>
                <c:pt idx="333799">
                  <c:v>103681</c:v>
                </c:pt>
                <c:pt idx="333800">
                  <c:v>103681</c:v>
                </c:pt>
                <c:pt idx="333801">
                  <c:v>103681</c:v>
                </c:pt>
                <c:pt idx="333802">
                  <c:v>103681</c:v>
                </c:pt>
                <c:pt idx="333803">
                  <c:v>103681</c:v>
                </c:pt>
                <c:pt idx="333804">
                  <c:v>103681</c:v>
                </c:pt>
                <c:pt idx="333805">
                  <c:v>103681</c:v>
                </c:pt>
                <c:pt idx="333806">
                  <c:v>103681</c:v>
                </c:pt>
                <c:pt idx="333807">
                  <c:v>103681</c:v>
                </c:pt>
                <c:pt idx="333808">
                  <c:v>103681</c:v>
                </c:pt>
                <c:pt idx="333809">
                  <c:v>103681</c:v>
                </c:pt>
                <c:pt idx="333810">
                  <c:v>103681</c:v>
                </c:pt>
                <c:pt idx="333811">
                  <c:v>103681</c:v>
                </c:pt>
                <c:pt idx="333812">
                  <c:v>103681</c:v>
                </c:pt>
                <c:pt idx="333813">
                  <c:v>103681</c:v>
                </c:pt>
                <c:pt idx="333814">
                  <c:v>103681</c:v>
                </c:pt>
                <c:pt idx="333815">
                  <c:v>103681</c:v>
                </c:pt>
                <c:pt idx="333816">
                  <c:v>103681</c:v>
                </c:pt>
                <c:pt idx="333817">
                  <c:v>103681</c:v>
                </c:pt>
                <c:pt idx="333818">
                  <c:v>103681</c:v>
                </c:pt>
                <c:pt idx="333819">
                  <c:v>103681</c:v>
                </c:pt>
                <c:pt idx="333820">
                  <c:v>103681</c:v>
                </c:pt>
                <c:pt idx="333821">
                  <c:v>103681</c:v>
                </c:pt>
                <c:pt idx="333822">
                  <c:v>103681</c:v>
                </c:pt>
                <c:pt idx="333823">
                  <c:v>103681</c:v>
                </c:pt>
                <c:pt idx="333824">
                  <c:v>103681</c:v>
                </c:pt>
                <c:pt idx="333825">
                  <c:v>103681</c:v>
                </c:pt>
                <c:pt idx="333826">
                  <c:v>103681</c:v>
                </c:pt>
                <c:pt idx="333827">
                  <c:v>103681</c:v>
                </c:pt>
                <c:pt idx="333828">
                  <c:v>103681</c:v>
                </c:pt>
                <c:pt idx="333829">
                  <c:v>103681</c:v>
                </c:pt>
                <c:pt idx="333830">
                  <c:v>103681</c:v>
                </c:pt>
                <c:pt idx="333831">
                  <c:v>103681</c:v>
                </c:pt>
                <c:pt idx="333832">
                  <c:v>103681</c:v>
                </c:pt>
                <c:pt idx="333833">
                  <c:v>103681</c:v>
                </c:pt>
                <c:pt idx="333834">
                  <c:v>103681</c:v>
                </c:pt>
                <c:pt idx="333835">
                  <c:v>103681</c:v>
                </c:pt>
                <c:pt idx="333836">
                  <c:v>103681</c:v>
                </c:pt>
                <c:pt idx="333837">
                  <c:v>103681</c:v>
                </c:pt>
                <c:pt idx="333838">
                  <c:v>103681</c:v>
                </c:pt>
                <c:pt idx="333839">
                  <c:v>103681</c:v>
                </c:pt>
                <c:pt idx="333840">
                  <c:v>103681</c:v>
                </c:pt>
                <c:pt idx="333841">
                  <c:v>103681</c:v>
                </c:pt>
                <c:pt idx="333842">
                  <c:v>103681</c:v>
                </c:pt>
                <c:pt idx="333843">
                  <c:v>103681</c:v>
                </c:pt>
                <c:pt idx="333844">
                  <c:v>103681</c:v>
                </c:pt>
                <c:pt idx="333845">
                  <c:v>103681</c:v>
                </c:pt>
                <c:pt idx="333846">
                  <c:v>103681</c:v>
                </c:pt>
                <c:pt idx="333847">
                  <c:v>103681</c:v>
                </c:pt>
                <c:pt idx="333848">
                  <c:v>103681</c:v>
                </c:pt>
                <c:pt idx="333849">
                  <c:v>103681</c:v>
                </c:pt>
                <c:pt idx="333850">
                  <c:v>103681</c:v>
                </c:pt>
                <c:pt idx="333851">
                  <c:v>103681</c:v>
                </c:pt>
                <c:pt idx="333852">
                  <c:v>103681</c:v>
                </c:pt>
                <c:pt idx="333853">
                  <c:v>103681</c:v>
                </c:pt>
                <c:pt idx="333854">
                  <c:v>103681</c:v>
                </c:pt>
                <c:pt idx="333855">
                  <c:v>103681</c:v>
                </c:pt>
                <c:pt idx="333856">
                  <c:v>103681</c:v>
                </c:pt>
                <c:pt idx="333857">
                  <c:v>103681</c:v>
                </c:pt>
                <c:pt idx="333858">
                  <c:v>103681</c:v>
                </c:pt>
                <c:pt idx="333859">
                  <c:v>103681</c:v>
                </c:pt>
                <c:pt idx="333860">
                  <c:v>103681</c:v>
                </c:pt>
                <c:pt idx="333861">
                  <c:v>103681</c:v>
                </c:pt>
                <c:pt idx="333862">
                  <c:v>103681</c:v>
                </c:pt>
                <c:pt idx="333863">
                  <c:v>103681</c:v>
                </c:pt>
                <c:pt idx="333864">
                  <c:v>103681</c:v>
                </c:pt>
                <c:pt idx="333865">
                  <c:v>103681</c:v>
                </c:pt>
                <c:pt idx="333866">
                  <c:v>103681</c:v>
                </c:pt>
                <c:pt idx="333867">
                  <c:v>103681</c:v>
                </c:pt>
                <c:pt idx="333868">
                  <c:v>103681</c:v>
                </c:pt>
                <c:pt idx="333869">
                  <c:v>103681</c:v>
                </c:pt>
                <c:pt idx="333870">
                  <c:v>103681</c:v>
                </c:pt>
                <c:pt idx="333871">
                  <c:v>103681</c:v>
                </c:pt>
                <c:pt idx="333872">
                  <c:v>103681</c:v>
                </c:pt>
                <c:pt idx="333873">
                  <c:v>103681</c:v>
                </c:pt>
                <c:pt idx="333874">
                  <c:v>103681</c:v>
                </c:pt>
                <c:pt idx="333875">
                  <c:v>103681</c:v>
                </c:pt>
                <c:pt idx="333876">
                  <c:v>103681</c:v>
                </c:pt>
                <c:pt idx="333877">
                  <c:v>103681</c:v>
                </c:pt>
                <c:pt idx="333878">
                  <c:v>103681</c:v>
                </c:pt>
                <c:pt idx="333879">
                  <c:v>103681</c:v>
                </c:pt>
                <c:pt idx="333880">
                  <c:v>103681</c:v>
                </c:pt>
                <c:pt idx="333881">
                  <c:v>103681</c:v>
                </c:pt>
                <c:pt idx="333882">
                  <c:v>103681</c:v>
                </c:pt>
                <c:pt idx="333883">
                  <c:v>103681</c:v>
                </c:pt>
                <c:pt idx="333884">
                  <c:v>103681</c:v>
                </c:pt>
                <c:pt idx="333885">
                  <c:v>103681</c:v>
                </c:pt>
                <c:pt idx="333886">
                  <c:v>103681</c:v>
                </c:pt>
                <c:pt idx="333887">
                  <c:v>103681</c:v>
                </c:pt>
                <c:pt idx="333888">
                  <c:v>103681</c:v>
                </c:pt>
                <c:pt idx="333889">
                  <c:v>103681</c:v>
                </c:pt>
                <c:pt idx="333890">
                  <c:v>103681</c:v>
                </c:pt>
                <c:pt idx="333891">
                  <c:v>103681</c:v>
                </c:pt>
                <c:pt idx="333892">
                  <c:v>103681</c:v>
                </c:pt>
                <c:pt idx="333893">
                  <c:v>103681</c:v>
                </c:pt>
                <c:pt idx="333894">
                  <c:v>103681</c:v>
                </c:pt>
                <c:pt idx="333895">
                  <c:v>103681</c:v>
                </c:pt>
                <c:pt idx="333896">
                  <c:v>103681</c:v>
                </c:pt>
                <c:pt idx="333897">
                  <c:v>103681</c:v>
                </c:pt>
                <c:pt idx="333898">
                  <c:v>103681</c:v>
                </c:pt>
                <c:pt idx="333899">
                  <c:v>103681</c:v>
                </c:pt>
                <c:pt idx="333900">
                  <c:v>103681</c:v>
                </c:pt>
                <c:pt idx="333901">
                  <c:v>103681</c:v>
                </c:pt>
                <c:pt idx="333902">
                  <c:v>103681</c:v>
                </c:pt>
                <c:pt idx="333903">
                  <c:v>103681</c:v>
                </c:pt>
                <c:pt idx="333904">
                  <c:v>103681</c:v>
                </c:pt>
                <c:pt idx="333905">
                  <c:v>103681</c:v>
                </c:pt>
                <c:pt idx="333906">
                  <c:v>103681</c:v>
                </c:pt>
                <c:pt idx="333907">
                  <c:v>103681</c:v>
                </c:pt>
                <c:pt idx="333908">
                  <c:v>103681</c:v>
                </c:pt>
                <c:pt idx="333909">
                  <c:v>103681</c:v>
                </c:pt>
                <c:pt idx="333910">
                  <c:v>103681</c:v>
                </c:pt>
                <c:pt idx="333911">
                  <c:v>103681</c:v>
                </c:pt>
                <c:pt idx="333912">
                  <c:v>103681</c:v>
                </c:pt>
                <c:pt idx="333913">
                  <c:v>103681</c:v>
                </c:pt>
                <c:pt idx="333914">
                  <c:v>103681</c:v>
                </c:pt>
                <c:pt idx="333915">
                  <c:v>103681</c:v>
                </c:pt>
                <c:pt idx="333916">
                  <c:v>103681</c:v>
                </c:pt>
                <c:pt idx="333917">
                  <c:v>103681</c:v>
                </c:pt>
                <c:pt idx="333918">
                  <c:v>103681</c:v>
                </c:pt>
                <c:pt idx="333919">
                  <c:v>103681</c:v>
                </c:pt>
                <c:pt idx="333920">
                  <c:v>103681</c:v>
                </c:pt>
                <c:pt idx="333921">
                  <c:v>103681</c:v>
                </c:pt>
                <c:pt idx="333922">
                  <c:v>103681</c:v>
                </c:pt>
                <c:pt idx="333923">
                  <c:v>103681</c:v>
                </c:pt>
                <c:pt idx="333924">
                  <c:v>103681</c:v>
                </c:pt>
                <c:pt idx="333925">
                  <c:v>103681</c:v>
                </c:pt>
                <c:pt idx="333926">
                  <c:v>103681</c:v>
                </c:pt>
                <c:pt idx="333927">
                  <c:v>103681</c:v>
                </c:pt>
                <c:pt idx="333928">
                  <c:v>103681</c:v>
                </c:pt>
                <c:pt idx="333929">
                  <c:v>103681</c:v>
                </c:pt>
                <c:pt idx="333930">
                  <c:v>103681</c:v>
                </c:pt>
                <c:pt idx="333931">
                  <c:v>103681</c:v>
                </c:pt>
                <c:pt idx="333932">
                  <c:v>103681</c:v>
                </c:pt>
                <c:pt idx="333933">
                  <c:v>103681</c:v>
                </c:pt>
                <c:pt idx="333934">
                  <c:v>103681</c:v>
                </c:pt>
                <c:pt idx="333935">
                  <c:v>103681</c:v>
                </c:pt>
                <c:pt idx="333936">
                  <c:v>103681</c:v>
                </c:pt>
                <c:pt idx="333937">
                  <c:v>103681</c:v>
                </c:pt>
                <c:pt idx="333938">
                  <c:v>103681</c:v>
                </c:pt>
                <c:pt idx="333939">
                  <c:v>103681</c:v>
                </c:pt>
                <c:pt idx="333940">
                  <c:v>103681</c:v>
                </c:pt>
                <c:pt idx="333941">
                  <c:v>103681</c:v>
                </c:pt>
                <c:pt idx="333942">
                  <c:v>103681</c:v>
                </c:pt>
                <c:pt idx="333943">
                  <c:v>103681</c:v>
                </c:pt>
                <c:pt idx="333944">
                  <c:v>103681</c:v>
                </c:pt>
                <c:pt idx="333945">
                  <c:v>103681</c:v>
                </c:pt>
                <c:pt idx="333946">
                  <c:v>103681</c:v>
                </c:pt>
                <c:pt idx="333947">
                  <c:v>103681</c:v>
                </c:pt>
                <c:pt idx="333948">
                  <c:v>103681</c:v>
                </c:pt>
                <c:pt idx="333949">
                  <c:v>103681</c:v>
                </c:pt>
                <c:pt idx="333950">
                  <c:v>103681</c:v>
                </c:pt>
                <c:pt idx="333951">
                  <c:v>103681</c:v>
                </c:pt>
                <c:pt idx="333952">
                  <c:v>103681</c:v>
                </c:pt>
                <c:pt idx="333953">
                  <c:v>103681</c:v>
                </c:pt>
                <c:pt idx="333954">
                  <c:v>103681</c:v>
                </c:pt>
                <c:pt idx="333955">
                  <c:v>103681</c:v>
                </c:pt>
                <c:pt idx="333956">
                  <c:v>103681</c:v>
                </c:pt>
                <c:pt idx="333957">
                  <c:v>103681</c:v>
                </c:pt>
                <c:pt idx="333958">
                  <c:v>103681</c:v>
                </c:pt>
                <c:pt idx="333959">
                  <c:v>103681</c:v>
                </c:pt>
                <c:pt idx="333960">
                  <c:v>103681</c:v>
                </c:pt>
                <c:pt idx="333961">
                  <c:v>103681</c:v>
                </c:pt>
                <c:pt idx="333962">
                  <c:v>103681</c:v>
                </c:pt>
                <c:pt idx="333963">
                  <c:v>103681</c:v>
                </c:pt>
                <c:pt idx="333964">
                  <c:v>103681</c:v>
                </c:pt>
                <c:pt idx="333965">
                  <c:v>103681</c:v>
                </c:pt>
                <c:pt idx="333966">
                  <c:v>103681</c:v>
                </c:pt>
                <c:pt idx="333967">
                  <c:v>103681</c:v>
                </c:pt>
                <c:pt idx="333968">
                  <c:v>103681</c:v>
                </c:pt>
                <c:pt idx="333969">
                  <c:v>103681</c:v>
                </c:pt>
                <c:pt idx="333970">
                  <c:v>103681</c:v>
                </c:pt>
                <c:pt idx="333971">
                  <c:v>103681</c:v>
                </c:pt>
                <c:pt idx="333972">
                  <c:v>103681</c:v>
                </c:pt>
                <c:pt idx="333973">
                  <c:v>103681</c:v>
                </c:pt>
                <c:pt idx="333974">
                  <c:v>103681</c:v>
                </c:pt>
                <c:pt idx="333975">
                  <c:v>103681</c:v>
                </c:pt>
                <c:pt idx="333976">
                  <c:v>103681</c:v>
                </c:pt>
                <c:pt idx="333977">
                  <c:v>103681</c:v>
                </c:pt>
                <c:pt idx="333978">
                  <c:v>103681</c:v>
                </c:pt>
                <c:pt idx="333979">
                  <c:v>103681</c:v>
                </c:pt>
                <c:pt idx="333980">
                  <c:v>103681</c:v>
                </c:pt>
                <c:pt idx="333981">
                  <c:v>103681</c:v>
                </c:pt>
                <c:pt idx="333982">
                  <c:v>103681</c:v>
                </c:pt>
                <c:pt idx="333983">
                  <c:v>103681</c:v>
                </c:pt>
                <c:pt idx="333984">
                  <c:v>103681</c:v>
                </c:pt>
                <c:pt idx="333985">
                  <c:v>103681</c:v>
                </c:pt>
                <c:pt idx="333986">
                  <c:v>103681</c:v>
                </c:pt>
                <c:pt idx="333987">
                  <c:v>103681</c:v>
                </c:pt>
                <c:pt idx="333988">
                  <c:v>103681</c:v>
                </c:pt>
                <c:pt idx="333989">
                  <c:v>103681</c:v>
                </c:pt>
                <c:pt idx="333990">
                  <c:v>103681</c:v>
                </c:pt>
                <c:pt idx="333991">
                  <c:v>103681</c:v>
                </c:pt>
                <c:pt idx="333992">
                  <c:v>103681</c:v>
                </c:pt>
                <c:pt idx="333993">
                  <c:v>103681</c:v>
                </c:pt>
                <c:pt idx="333994">
                  <c:v>103681</c:v>
                </c:pt>
                <c:pt idx="333995">
                  <c:v>103681</c:v>
                </c:pt>
                <c:pt idx="333996">
                  <c:v>103681</c:v>
                </c:pt>
                <c:pt idx="333997">
                  <c:v>103681</c:v>
                </c:pt>
                <c:pt idx="333998">
                  <c:v>103681</c:v>
                </c:pt>
                <c:pt idx="333999">
                  <c:v>103681</c:v>
                </c:pt>
                <c:pt idx="334000">
                  <c:v>103681</c:v>
                </c:pt>
                <c:pt idx="334001">
                  <c:v>103681</c:v>
                </c:pt>
                <c:pt idx="334002">
                  <c:v>103681</c:v>
                </c:pt>
                <c:pt idx="334003">
                  <c:v>103681</c:v>
                </c:pt>
                <c:pt idx="334004">
                  <c:v>103681</c:v>
                </c:pt>
                <c:pt idx="334005">
                  <c:v>103681</c:v>
                </c:pt>
                <c:pt idx="334006">
                  <c:v>103681</c:v>
                </c:pt>
                <c:pt idx="334007">
                  <c:v>103681</c:v>
                </c:pt>
                <c:pt idx="334008">
                  <c:v>103681</c:v>
                </c:pt>
                <c:pt idx="334009">
                  <c:v>103681</c:v>
                </c:pt>
                <c:pt idx="334010">
                  <c:v>103681</c:v>
                </c:pt>
                <c:pt idx="334011">
                  <c:v>103681</c:v>
                </c:pt>
                <c:pt idx="334012">
                  <c:v>103681</c:v>
                </c:pt>
                <c:pt idx="334013">
                  <c:v>103681</c:v>
                </c:pt>
                <c:pt idx="334014">
                  <c:v>103681</c:v>
                </c:pt>
                <c:pt idx="334015">
                  <c:v>103681</c:v>
                </c:pt>
                <c:pt idx="334016">
                  <c:v>103681</c:v>
                </c:pt>
                <c:pt idx="334017">
                  <c:v>103681</c:v>
                </c:pt>
                <c:pt idx="334018">
                  <c:v>103681</c:v>
                </c:pt>
                <c:pt idx="334019">
                  <c:v>103681</c:v>
                </c:pt>
                <c:pt idx="334020">
                  <c:v>103681</c:v>
                </c:pt>
                <c:pt idx="334021">
                  <c:v>103681</c:v>
                </c:pt>
                <c:pt idx="334022">
                  <c:v>103681</c:v>
                </c:pt>
                <c:pt idx="334023">
                  <c:v>103681</c:v>
                </c:pt>
                <c:pt idx="334024">
                  <c:v>103681</c:v>
                </c:pt>
                <c:pt idx="334025">
                  <c:v>103681</c:v>
                </c:pt>
                <c:pt idx="334026">
                  <c:v>103681</c:v>
                </c:pt>
                <c:pt idx="334027">
                  <c:v>103681</c:v>
                </c:pt>
                <c:pt idx="334028">
                  <c:v>103681</c:v>
                </c:pt>
                <c:pt idx="334029">
                  <c:v>103681</c:v>
                </c:pt>
                <c:pt idx="334030">
                  <c:v>103681</c:v>
                </c:pt>
                <c:pt idx="334031">
                  <c:v>103681</c:v>
                </c:pt>
                <c:pt idx="334032">
                  <c:v>103681</c:v>
                </c:pt>
                <c:pt idx="334033">
                  <c:v>103681</c:v>
                </c:pt>
                <c:pt idx="334034">
                  <c:v>103681</c:v>
                </c:pt>
                <c:pt idx="334035">
                  <c:v>103681</c:v>
                </c:pt>
                <c:pt idx="334036">
                  <c:v>103681</c:v>
                </c:pt>
                <c:pt idx="334037">
                  <c:v>103681</c:v>
                </c:pt>
                <c:pt idx="334038">
                  <c:v>103681</c:v>
                </c:pt>
                <c:pt idx="334039">
                  <c:v>103681</c:v>
                </c:pt>
                <c:pt idx="334040">
                  <c:v>103681</c:v>
                </c:pt>
                <c:pt idx="334041">
                  <c:v>103681</c:v>
                </c:pt>
                <c:pt idx="334042">
                  <c:v>103681</c:v>
                </c:pt>
                <c:pt idx="334043">
                  <c:v>103681</c:v>
                </c:pt>
                <c:pt idx="334044">
                  <c:v>103681</c:v>
                </c:pt>
                <c:pt idx="334045">
                  <c:v>103681</c:v>
                </c:pt>
                <c:pt idx="334046">
                  <c:v>103681</c:v>
                </c:pt>
                <c:pt idx="334047">
                  <c:v>103681</c:v>
                </c:pt>
                <c:pt idx="334048">
                  <c:v>103681</c:v>
                </c:pt>
                <c:pt idx="334049">
                  <c:v>103681</c:v>
                </c:pt>
                <c:pt idx="334050">
                  <c:v>103681</c:v>
                </c:pt>
                <c:pt idx="334051">
                  <c:v>103681</c:v>
                </c:pt>
                <c:pt idx="334052">
                  <c:v>103681</c:v>
                </c:pt>
                <c:pt idx="334053">
                  <c:v>103681</c:v>
                </c:pt>
                <c:pt idx="334054">
                  <c:v>103681</c:v>
                </c:pt>
                <c:pt idx="334055">
                  <c:v>103681</c:v>
                </c:pt>
                <c:pt idx="334056">
                  <c:v>103681</c:v>
                </c:pt>
                <c:pt idx="334057">
                  <c:v>103681</c:v>
                </c:pt>
                <c:pt idx="334058">
                  <c:v>103681</c:v>
                </c:pt>
                <c:pt idx="334059">
                  <c:v>103681</c:v>
                </c:pt>
                <c:pt idx="334060">
                  <c:v>103681</c:v>
                </c:pt>
                <c:pt idx="334061">
                  <c:v>103681</c:v>
                </c:pt>
                <c:pt idx="334062">
                  <c:v>103681</c:v>
                </c:pt>
                <c:pt idx="334063">
                  <c:v>103681</c:v>
                </c:pt>
                <c:pt idx="334064">
                  <c:v>103681</c:v>
                </c:pt>
                <c:pt idx="334065">
                  <c:v>103681</c:v>
                </c:pt>
                <c:pt idx="334066">
                  <c:v>103681</c:v>
                </c:pt>
                <c:pt idx="334067">
                  <c:v>103681</c:v>
                </c:pt>
                <c:pt idx="334068">
                  <c:v>103681</c:v>
                </c:pt>
                <c:pt idx="334069">
                  <c:v>103681</c:v>
                </c:pt>
                <c:pt idx="334070">
                  <c:v>103681</c:v>
                </c:pt>
                <c:pt idx="334071">
                  <c:v>103681</c:v>
                </c:pt>
                <c:pt idx="334072">
                  <c:v>103681</c:v>
                </c:pt>
                <c:pt idx="334073">
                  <c:v>103681</c:v>
                </c:pt>
                <c:pt idx="334074">
                  <c:v>103681</c:v>
                </c:pt>
                <c:pt idx="334075">
                  <c:v>103681</c:v>
                </c:pt>
                <c:pt idx="334076">
                  <c:v>103681</c:v>
                </c:pt>
                <c:pt idx="334077">
                  <c:v>103681</c:v>
                </c:pt>
                <c:pt idx="334078">
                  <c:v>103681</c:v>
                </c:pt>
                <c:pt idx="334079">
                  <c:v>103681</c:v>
                </c:pt>
                <c:pt idx="334080">
                  <c:v>103681</c:v>
                </c:pt>
                <c:pt idx="334081">
                  <c:v>103681</c:v>
                </c:pt>
                <c:pt idx="334082">
                  <c:v>103681</c:v>
                </c:pt>
                <c:pt idx="334083">
                  <c:v>103681</c:v>
                </c:pt>
                <c:pt idx="334084">
                  <c:v>103681</c:v>
                </c:pt>
                <c:pt idx="334085">
                  <c:v>103681</c:v>
                </c:pt>
                <c:pt idx="334086">
                  <c:v>103681</c:v>
                </c:pt>
                <c:pt idx="334087">
                  <c:v>103681</c:v>
                </c:pt>
                <c:pt idx="334088">
                  <c:v>103681</c:v>
                </c:pt>
                <c:pt idx="334089">
                  <c:v>103681</c:v>
                </c:pt>
                <c:pt idx="334090">
                  <c:v>103681</c:v>
                </c:pt>
                <c:pt idx="334091">
                  <c:v>103681</c:v>
                </c:pt>
                <c:pt idx="334092">
                  <c:v>103681</c:v>
                </c:pt>
                <c:pt idx="334093">
                  <c:v>103681</c:v>
                </c:pt>
                <c:pt idx="334094">
                  <c:v>103681</c:v>
                </c:pt>
                <c:pt idx="334095">
                  <c:v>103681</c:v>
                </c:pt>
                <c:pt idx="334096">
                  <c:v>103681</c:v>
                </c:pt>
                <c:pt idx="334097">
                  <c:v>103681</c:v>
                </c:pt>
                <c:pt idx="334098">
                  <c:v>103681</c:v>
                </c:pt>
                <c:pt idx="334099">
                  <c:v>103681</c:v>
                </c:pt>
                <c:pt idx="334100">
                  <c:v>103681</c:v>
                </c:pt>
                <c:pt idx="334101">
                  <c:v>103681</c:v>
                </c:pt>
                <c:pt idx="334102">
                  <c:v>103681</c:v>
                </c:pt>
                <c:pt idx="334103">
                  <c:v>103681</c:v>
                </c:pt>
                <c:pt idx="334104">
                  <c:v>103681</c:v>
                </c:pt>
                <c:pt idx="334105">
                  <c:v>103681</c:v>
                </c:pt>
                <c:pt idx="334106">
                  <c:v>103681</c:v>
                </c:pt>
                <c:pt idx="334107">
                  <c:v>103681</c:v>
                </c:pt>
                <c:pt idx="334108">
                  <c:v>103681</c:v>
                </c:pt>
                <c:pt idx="334109">
                  <c:v>103681</c:v>
                </c:pt>
                <c:pt idx="334110">
                  <c:v>103681</c:v>
                </c:pt>
                <c:pt idx="334111">
                  <c:v>103681</c:v>
                </c:pt>
                <c:pt idx="334112">
                  <c:v>103681</c:v>
                </c:pt>
                <c:pt idx="334113">
                  <c:v>103681</c:v>
                </c:pt>
                <c:pt idx="334114">
                  <c:v>103681</c:v>
                </c:pt>
                <c:pt idx="334115">
                  <c:v>103681</c:v>
                </c:pt>
                <c:pt idx="334116">
                  <c:v>103681</c:v>
                </c:pt>
                <c:pt idx="334117">
                  <c:v>103681</c:v>
                </c:pt>
                <c:pt idx="334118">
                  <c:v>103681</c:v>
                </c:pt>
                <c:pt idx="334119">
                  <c:v>103681</c:v>
                </c:pt>
                <c:pt idx="334120">
                  <c:v>103681</c:v>
                </c:pt>
                <c:pt idx="334121">
                  <c:v>103681</c:v>
                </c:pt>
                <c:pt idx="334122">
                  <c:v>103681</c:v>
                </c:pt>
                <c:pt idx="334123">
                  <c:v>103681</c:v>
                </c:pt>
                <c:pt idx="334124">
                  <c:v>103681</c:v>
                </c:pt>
                <c:pt idx="334125">
                  <c:v>103681</c:v>
                </c:pt>
                <c:pt idx="334126">
                  <c:v>103681</c:v>
                </c:pt>
                <c:pt idx="334127">
                  <c:v>103681</c:v>
                </c:pt>
                <c:pt idx="334128">
                  <c:v>103681</c:v>
                </c:pt>
                <c:pt idx="334129">
                  <c:v>103681</c:v>
                </c:pt>
                <c:pt idx="334130">
                  <c:v>103681</c:v>
                </c:pt>
                <c:pt idx="334131">
                  <c:v>103681</c:v>
                </c:pt>
                <c:pt idx="334132">
                  <c:v>103681</c:v>
                </c:pt>
                <c:pt idx="334133">
                  <c:v>103681</c:v>
                </c:pt>
                <c:pt idx="334134">
                  <c:v>103681</c:v>
                </c:pt>
                <c:pt idx="334135">
                  <c:v>103681</c:v>
                </c:pt>
                <c:pt idx="334136">
                  <c:v>103681</c:v>
                </c:pt>
                <c:pt idx="334137">
                  <c:v>103681</c:v>
                </c:pt>
                <c:pt idx="334138">
                  <c:v>103681</c:v>
                </c:pt>
                <c:pt idx="334139">
                  <c:v>103681</c:v>
                </c:pt>
                <c:pt idx="334140">
                  <c:v>103681</c:v>
                </c:pt>
                <c:pt idx="334141">
                  <c:v>103681</c:v>
                </c:pt>
                <c:pt idx="334142">
                  <c:v>103681</c:v>
                </c:pt>
                <c:pt idx="334143">
                  <c:v>103681</c:v>
                </c:pt>
                <c:pt idx="334144">
                  <c:v>103681</c:v>
                </c:pt>
                <c:pt idx="334145">
                  <c:v>103681</c:v>
                </c:pt>
                <c:pt idx="334146">
                  <c:v>103681</c:v>
                </c:pt>
                <c:pt idx="334147">
                  <c:v>103681</c:v>
                </c:pt>
                <c:pt idx="334148">
                  <c:v>103681</c:v>
                </c:pt>
                <c:pt idx="334149">
                  <c:v>103681</c:v>
                </c:pt>
                <c:pt idx="334150">
                  <c:v>103681</c:v>
                </c:pt>
                <c:pt idx="334151">
                  <c:v>103681</c:v>
                </c:pt>
                <c:pt idx="334152">
                  <c:v>103681</c:v>
                </c:pt>
                <c:pt idx="334153">
                  <c:v>103681</c:v>
                </c:pt>
                <c:pt idx="334154">
                  <c:v>103681</c:v>
                </c:pt>
                <c:pt idx="334155">
                  <c:v>103681</c:v>
                </c:pt>
                <c:pt idx="334156">
                  <c:v>103681</c:v>
                </c:pt>
                <c:pt idx="334157">
                  <c:v>103681</c:v>
                </c:pt>
                <c:pt idx="334158">
                  <c:v>103681</c:v>
                </c:pt>
                <c:pt idx="334159">
                  <c:v>103681</c:v>
                </c:pt>
                <c:pt idx="334160">
                  <c:v>103681</c:v>
                </c:pt>
                <c:pt idx="334161">
                  <c:v>103681</c:v>
                </c:pt>
                <c:pt idx="334162">
                  <c:v>103681</c:v>
                </c:pt>
                <c:pt idx="334163">
                  <c:v>103681</c:v>
                </c:pt>
                <c:pt idx="334164">
                  <c:v>103681</c:v>
                </c:pt>
                <c:pt idx="334165">
                  <c:v>103681</c:v>
                </c:pt>
                <c:pt idx="334166">
                  <c:v>103681</c:v>
                </c:pt>
                <c:pt idx="334167">
                  <c:v>103681</c:v>
                </c:pt>
                <c:pt idx="334168">
                  <c:v>103681</c:v>
                </c:pt>
                <c:pt idx="334169">
                  <c:v>103681</c:v>
                </c:pt>
                <c:pt idx="334170">
                  <c:v>103681</c:v>
                </c:pt>
                <c:pt idx="334171">
                  <c:v>103681</c:v>
                </c:pt>
                <c:pt idx="334172">
                  <c:v>103681</c:v>
                </c:pt>
                <c:pt idx="334173">
                  <c:v>103681</c:v>
                </c:pt>
                <c:pt idx="334174">
                  <c:v>103681</c:v>
                </c:pt>
                <c:pt idx="334175">
                  <c:v>103681</c:v>
                </c:pt>
                <c:pt idx="334176">
                  <c:v>103681</c:v>
                </c:pt>
                <c:pt idx="334177">
                  <c:v>103681</c:v>
                </c:pt>
                <c:pt idx="334178">
                  <c:v>103681</c:v>
                </c:pt>
                <c:pt idx="334179">
                  <c:v>103681</c:v>
                </c:pt>
                <c:pt idx="334180">
                  <c:v>103681</c:v>
                </c:pt>
                <c:pt idx="334181">
                  <c:v>103681</c:v>
                </c:pt>
                <c:pt idx="334182">
                  <c:v>103681</c:v>
                </c:pt>
                <c:pt idx="334183">
                  <c:v>103681</c:v>
                </c:pt>
                <c:pt idx="334184">
                  <c:v>103681</c:v>
                </c:pt>
                <c:pt idx="334185">
                  <c:v>103681</c:v>
                </c:pt>
                <c:pt idx="334186">
                  <c:v>103681</c:v>
                </c:pt>
                <c:pt idx="334187">
                  <c:v>103681</c:v>
                </c:pt>
                <c:pt idx="334188">
                  <c:v>103681</c:v>
                </c:pt>
                <c:pt idx="334189">
                  <c:v>103681</c:v>
                </c:pt>
                <c:pt idx="334190">
                  <c:v>103681</c:v>
                </c:pt>
                <c:pt idx="334191">
                  <c:v>103681</c:v>
                </c:pt>
                <c:pt idx="334192">
                  <c:v>103681</c:v>
                </c:pt>
                <c:pt idx="334193">
                  <c:v>103681</c:v>
                </c:pt>
                <c:pt idx="334194">
                  <c:v>103681</c:v>
                </c:pt>
                <c:pt idx="334195">
                  <c:v>103681</c:v>
                </c:pt>
                <c:pt idx="334196">
                  <c:v>103681</c:v>
                </c:pt>
                <c:pt idx="334197">
                  <c:v>103681</c:v>
                </c:pt>
                <c:pt idx="334198">
                  <c:v>103681</c:v>
                </c:pt>
                <c:pt idx="334199">
                  <c:v>103681</c:v>
                </c:pt>
                <c:pt idx="334200">
                  <c:v>103681</c:v>
                </c:pt>
                <c:pt idx="334201">
                  <c:v>103681</c:v>
                </c:pt>
                <c:pt idx="334202">
                  <c:v>103681</c:v>
                </c:pt>
                <c:pt idx="334203">
                  <c:v>103681</c:v>
                </c:pt>
                <c:pt idx="334204">
                  <c:v>103681</c:v>
                </c:pt>
                <c:pt idx="334205">
                  <c:v>103681</c:v>
                </c:pt>
                <c:pt idx="334206">
                  <c:v>103681</c:v>
                </c:pt>
                <c:pt idx="334207">
                  <c:v>103681</c:v>
                </c:pt>
                <c:pt idx="334208">
                  <c:v>103681</c:v>
                </c:pt>
                <c:pt idx="334209">
                  <c:v>103681</c:v>
                </c:pt>
                <c:pt idx="334210">
                  <c:v>103681</c:v>
                </c:pt>
                <c:pt idx="334211">
                  <c:v>103681</c:v>
                </c:pt>
                <c:pt idx="334212">
                  <c:v>103681</c:v>
                </c:pt>
                <c:pt idx="334213">
                  <c:v>103681</c:v>
                </c:pt>
                <c:pt idx="334214">
                  <c:v>103681</c:v>
                </c:pt>
                <c:pt idx="334215">
                  <c:v>103681</c:v>
                </c:pt>
                <c:pt idx="334216">
                  <c:v>103681</c:v>
                </c:pt>
                <c:pt idx="334217">
                  <c:v>103681</c:v>
                </c:pt>
                <c:pt idx="334218">
                  <c:v>103681</c:v>
                </c:pt>
                <c:pt idx="334219">
                  <c:v>103681</c:v>
                </c:pt>
                <c:pt idx="334220">
                  <c:v>103681</c:v>
                </c:pt>
                <c:pt idx="334221">
                  <c:v>103681</c:v>
                </c:pt>
                <c:pt idx="334222">
                  <c:v>103681</c:v>
                </c:pt>
                <c:pt idx="334223">
                  <c:v>103681</c:v>
                </c:pt>
                <c:pt idx="334224">
                  <c:v>103681</c:v>
                </c:pt>
                <c:pt idx="334225">
                  <c:v>103681</c:v>
                </c:pt>
                <c:pt idx="334226">
                  <c:v>103681</c:v>
                </c:pt>
                <c:pt idx="334227">
                  <c:v>103681</c:v>
                </c:pt>
                <c:pt idx="334228">
                  <c:v>103681</c:v>
                </c:pt>
                <c:pt idx="334229">
                  <c:v>103681</c:v>
                </c:pt>
                <c:pt idx="334230">
                  <c:v>103681</c:v>
                </c:pt>
                <c:pt idx="334231">
                  <c:v>103681</c:v>
                </c:pt>
                <c:pt idx="334232">
                  <c:v>103681</c:v>
                </c:pt>
                <c:pt idx="334233">
                  <c:v>103681</c:v>
                </c:pt>
                <c:pt idx="334234">
                  <c:v>103681</c:v>
                </c:pt>
                <c:pt idx="334235">
                  <c:v>103681</c:v>
                </c:pt>
                <c:pt idx="334236">
                  <c:v>103681</c:v>
                </c:pt>
                <c:pt idx="334237">
                  <c:v>103681</c:v>
                </c:pt>
                <c:pt idx="334238">
                  <c:v>103681</c:v>
                </c:pt>
                <c:pt idx="334239">
                  <c:v>103681</c:v>
                </c:pt>
                <c:pt idx="334240">
                  <c:v>103681</c:v>
                </c:pt>
                <c:pt idx="334241">
                  <c:v>103681</c:v>
                </c:pt>
                <c:pt idx="334242">
                  <c:v>103681</c:v>
                </c:pt>
                <c:pt idx="334243">
                  <c:v>103681</c:v>
                </c:pt>
                <c:pt idx="334244">
                  <c:v>103681</c:v>
                </c:pt>
                <c:pt idx="334245">
                  <c:v>103681</c:v>
                </c:pt>
                <c:pt idx="334246">
                  <c:v>103681</c:v>
                </c:pt>
                <c:pt idx="334247">
                  <c:v>103681</c:v>
                </c:pt>
                <c:pt idx="334248">
                  <c:v>103681</c:v>
                </c:pt>
                <c:pt idx="334249">
                  <c:v>103681</c:v>
                </c:pt>
                <c:pt idx="334250">
                  <c:v>103681</c:v>
                </c:pt>
                <c:pt idx="334251">
                  <c:v>103681</c:v>
                </c:pt>
                <c:pt idx="334252">
                  <c:v>103681</c:v>
                </c:pt>
                <c:pt idx="334253">
                  <c:v>103681</c:v>
                </c:pt>
                <c:pt idx="334254">
                  <c:v>103681</c:v>
                </c:pt>
                <c:pt idx="334255">
                  <c:v>103681</c:v>
                </c:pt>
                <c:pt idx="334256">
                  <c:v>103681</c:v>
                </c:pt>
                <c:pt idx="334257">
                  <c:v>103681</c:v>
                </c:pt>
                <c:pt idx="334258">
                  <c:v>103681</c:v>
                </c:pt>
                <c:pt idx="334259">
                  <c:v>103681</c:v>
                </c:pt>
                <c:pt idx="334260">
                  <c:v>103681</c:v>
                </c:pt>
                <c:pt idx="334261">
                  <c:v>103681</c:v>
                </c:pt>
                <c:pt idx="334262">
                  <c:v>103681</c:v>
                </c:pt>
                <c:pt idx="334263">
                  <c:v>103681</c:v>
                </c:pt>
                <c:pt idx="334264">
                  <c:v>103681</c:v>
                </c:pt>
                <c:pt idx="334265">
                  <c:v>103681</c:v>
                </c:pt>
                <c:pt idx="334266">
                  <c:v>103681</c:v>
                </c:pt>
                <c:pt idx="334267">
                  <c:v>103681</c:v>
                </c:pt>
                <c:pt idx="334268">
                  <c:v>103681</c:v>
                </c:pt>
                <c:pt idx="334269">
                  <c:v>103681</c:v>
                </c:pt>
                <c:pt idx="334270">
                  <c:v>103681</c:v>
                </c:pt>
                <c:pt idx="334271">
                  <c:v>103681</c:v>
                </c:pt>
                <c:pt idx="334272">
                  <c:v>103681</c:v>
                </c:pt>
                <c:pt idx="334273">
                  <c:v>103681</c:v>
                </c:pt>
                <c:pt idx="334274">
                  <c:v>103681</c:v>
                </c:pt>
                <c:pt idx="334275">
                  <c:v>103681</c:v>
                </c:pt>
                <c:pt idx="334276">
                  <c:v>103681</c:v>
                </c:pt>
                <c:pt idx="334277">
                  <c:v>103681</c:v>
                </c:pt>
                <c:pt idx="334278">
                  <c:v>103681</c:v>
                </c:pt>
                <c:pt idx="334279">
                  <c:v>103681</c:v>
                </c:pt>
                <c:pt idx="334280">
                  <c:v>103681</c:v>
                </c:pt>
                <c:pt idx="334281">
                  <c:v>103681</c:v>
                </c:pt>
                <c:pt idx="334282">
                  <c:v>103681</c:v>
                </c:pt>
                <c:pt idx="334283">
                  <c:v>103681</c:v>
                </c:pt>
                <c:pt idx="334284">
                  <c:v>103681</c:v>
                </c:pt>
                <c:pt idx="334285">
                  <c:v>103681</c:v>
                </c:pt>
                <c:pt idx="334286">
                  <c:v>103681</c:v>
                </c:pt>
                <c:pt idx="334287">
                  <c:v>103681</c:v>
                </c:pt>
                <c:pt idx="334288">
                  <c:v>103681</c:v>
                </c:pt>
                <c:pt idx="334289">
                  <c:v>103681</c:v>
                </c:pt>
                <c:pt idx="334290">
                  <c:v>103681</c:v>
                </c:pt>
                <c:pt idx="334291">
                  <c:v>103681</c:v>
                </c:pt>
                <c:pt idx="334292">
                  <c:v>103681</c:v>
                </c:pt>
                <c:pt idx="334293">
                  <c:v>103681</c:v>
                </c:pt>
                <c:pt idx="334294">
                  <c:v>103681</c:v>
                </c:pt>
                <c:pt idx="334295">
                  <c:v>103681</c:v>
                </c:pt>
                <c:pt idx="334296">
                  <c:v>103681</c:v>
                </c:pt>
                <c:pt idx="334297">
                  <c:v>103681</c:v>
                </c:pt>
                <c:pt idx="334298">
                  <c:v>103681</c:v>
                </c:pt>
                <c:pt idx="334299">
                  <c:v>103681</c:v>
                </c:pt>
                <c:pt idx="334300">
                  <c:v>103681</c:v>
                </c:pt>
                <c:pt idx="334301">
                  <c:v>103681</c:v>
                </c:pt>
                <c:pt idx="334302">
                  <c:v>103681</c:v>
                </c:pt>
                <c:pt idx="334303">
                  <c:v>103681</c:v>
                </c:pt>
                <c:pt idx="334304">
                  <c:v>103681</c:v>
                </c:pt>
                <c:pt idx="334305">
                  <c:v>103681</c:v>
                </c:pt>
                <c:pt idx="334306">
                  <c:v>103681</c:v>
                </c:pt>
                <c:pt idx="334307">
                  <c:v>103681</c:v>
                </c:pt>
                <c:pt idx="334308">
                  <c:v>103681</c:v>
                </c:pt>
                <c:pt idx="334309">
                  <c:v>103681</c:v>
                </c:pt>
                <c:pt idx="334310">
                  <c:v>103681</c:v>
                </c:pt>
                <c:pt idx="334311">
                  <c:v>103681</c:v>
                </c:pt>
                <c:pt idx="334312">
                  <c:v>103681</c:v>
                </c:pt>
                <c:pt idx="334313">
                  <c:v>103681</c:v>
                </c:pt>
                <c:pt idx="334314">
                  <c:v>103681</c:v>
                </c:pt>
                <c:pt idx="334315">
                  <c:v>103681</c:v>
                </c:pt>
                <c:pt idx="334316">
                  <c:v>103681</c:v>
                </c:pt>
                <c:pt idx="334317">
                  <c:v>103681</c:v>
                </c:pt>
                <c:pt idx="334318">
                  <c:v>103681</c:v>
                </c:pt>
                <c:pt idx="334319">
                  <c:v>103681</c:v>
                </c:pt>
                <c:pt idx="334320">
                  <c:v>103681</c:v>
                </c:pt>
                <c:pt idx="334321">
                  <c:v>103681</c:v>
                </c:pt>
                <c:pt idx="334322">
                  <c:v>103681</c:v>
                </c:pt>
                <c:pt idx="334323">
                  <c:v>103681</c:v>
                </c:pt>
                <c:pt idx="334324">
                  <c:v>103681</c:v>
                </c:pt>
                <c:pt idx="334325">
                  <c:v>103681</c:v>
                </c:pt>
                <c:pt idx="334326">
                  <c:v>103681</c:v>
                </c:pt>
                <c:pt idx="334327">
                  <c:v>103681</c:v>
                </c:pt>
                <c:pt idx="334328">
                  <c:v>103681</c:v>
                </c:pt>
                <c:pt idx="334329">
                  <c:v>103681</c:v>
                </c:pt>
                <c:pt idx="334330">
                  <c:v>103681</c:v>
                </c:pt>
                <c:pt idx="334331">
                  <c:v>103681</c:v>
                </c:pt>
                <c:pt idx="334332">
                  <c:v>103681</c:v>
                </c:pt>
                <c:pt idx="334333">
                  <c:v>103681</c:v>
                </c:pt>
                <c:pt idx="334334">
                  <c:v>103681</c:v>
                </c:pt>
                <c:pt idx="334335">
                  <c:v>103681</c:v>
                </c:pt>
                <c:pt idx="334336">
                  <c:v>103681</c:v>
                </c:pt>
                <c:pt idx="334337">
                  <c:v>103681</c:v>
                </c:pt>
                <c:pt idx="334338">
                  <c:v>103681</c:v>
                </c:pt>
                <c:pt idx="334339">
                  <c:v>103681</c:v>
                </c:pt>
                <c:pt idx="334340">
                  <c:v>103681</c:v>
                </c:pt>
                <c:pt idx="334341">
                  <c:v>103681</c:v>
                </c:pt>
                <c:pt idx="334342">
                  <c:v>103681</c:v>
                </c:pt>
                <c:pt idx="334343">
                  <c:v>103681</c:v>
                </c:pt>
                <c:pt idx="334344">
                  <c:v>103681</c:v>
                </c:pt>
                <c:pt idx="334345">
                  <c:v>103681</c:v>
                </c:pt>
                <c:pt idx="334346">
                  <c:v>103681</c:v>
                </c:pt>
                <c:pt idx="334347">
                  <c:v>103681</c:v>
                </c:pt>
                <c:pt idx="334348">
                  <c:v>103681</c:v>
                </c:pt>
                <c:pt idx="334349">
                  <c:v>103681</c:v>
                </c:pt>
                <c:pt idx="334350">
                  <c:v>103681</c:v>
                </c:pt>
                <c:pt idx="334351">
                  <c:v>103681</c:v>
                </c:pt>
                <c:pt idx="334352">
                  <c:v>103681</c:v>
                </c:pt>
                <c:pt idx="334353">
                  <c:v>103681</c:v>
                </c:pt>
                <c:pt idx="334354">
                  <c:v>103681</c:v>
                </c:pt>
                <c:pt idx="334355">
                  <c:v>103681</c:v>
                </c:pt>
                <c:pt idx="334356">
                  <c:v>103681</c:v>
                </c:pt>
                <c:pt idx="334357">
                  <c:v>103681</c:v>
                </c:pt>
                <c:pt idx="334358">
                  <c:v>103681</c:v>
                </c:pt>
                <c:pt idx="334359">
                  <c:v>103681</c:v>
                </c:pt>
                <c:pt idx="334360">
                  <c:v>103681</c:v>
                </c:pt>
                <c:pt idx="334361">
                  <c:v>103681</c:v>
                </c:pt>
                <c:pt idx="334362">
                  <c:v>103681</c:v>
                </c:pt>
                <c:pt idx="334363">
                  <c:v>103681</c:v>
                </c:pt>
                <c:pt idx="334364">
                  <c:v>103681</c:v>
                </c:pt>
                <c:pt idx="334365">
                  <c:v>103681</c:v>
                </c:pt>
                <c:pt idx="334366">
                  <c:v>103681</c:v>
                </c:pt>
                <c:pt idx="334367">
                  <c:v>103681</c:v>
                </c:pt>
                <c:pt idx="334368">
                  <c:v>103681</c:v>
                </c:pt>
                <c:pt idx="334369">
                  <c:v>103681</c:v>
                </c:pt>
                <c:pt idx="334370">
                  <c:v>103681</c:v>
                </c:pt>
                <c:pt idx="334371">
                  <c:v>103681</c:v>
                </c:pt>
                <c:pt idx="334372">
                  <c:v>103681</c:v>
                </c:pt>
                <c:pt idx="334373">
                  <c:v>103681</c:v>
                </c:pt>
                <c:pt idx="334374">
                  <c:v>103681</c:v>
                </c:pt>
                <c:pt idx="334375">
                  <c:v>103681</c:v>
                </c:pt>
                <c:pt idx="334376">
                  <c:v>103681</c:v>
                </c:pt>
                <c:pt idx="334377">
                  <c:v>103681</c:v>
                </c:pt>
                <c:pt idx="334378">
                  <c:v>103681</c:v>
                </c:pt>
                <c:pt idx="334379">
                  <c:v>103681</c:v>
                </c:pt>
                <c:pt idx="334380">
                  <c:v>103681</c:v>
                </c:pt>
                <c:pt idx="334381">
                  <c:v>103681</c:v>
                </c:pt>
                <c:pt idx="334382">
                  <c:v>103681</c:v>
                </c:pt>
                <c:pt idx="334383">
                  <c:v>103681</c:v>
                </c:pt>
                <c:pt idx="334384">
                  <c:v>103681</c:v>
                </c:pt>
                <c:pt idx="334385">
                  <c:v>103681</c:v>
                </c:pt>
                <c:pt idx="334386">
                  <c:v>103681</c:v>
                </c:pt>
                <c:pt idx="334387">
                  <c:v>103681</c:v>
                </c:pt>
                <c:pt idx="334388">
                  <c:v>103681</c:v>
                </c:pt>
                <c:pt idx="334389">
                  <c:v>103681</c:v>
                </c:pt>
                <c:pt idx="334390">
                  <c:v>103681</c:v>
                </c:pt>
                <c:pt idx="334391">
                  <c:v>103681</c:v>
                </c:pt>
                <c:pt idx="334392">
                  <c:v>103681</c:v>
                </c:pt>
                <c:pt idx="334393">
                  <c:v>103681</c:v>
                </c:pt>
                <c:pt idx="334394">
                  <c:v>103681</c:v>
                </c:pt>
                <c:pt idx="334395">
                  <c:v>103681</c:v>
                </c:pt>
                <c:pt idx="334396">
                  <c:v>103681</c:v>
                </c:pt>
                <c:pt idx="334397">
                  <c:v>103681</c:v>
                </c:pt>
                <c:pt idx="334398">
                  <c:v>103681</c:v>
                </c:pt>
                <c:pt idx="334399">
                  <c:v>103681</c:v>
                </c:pt>
                <c:pt idx="334400">
                  <c:v>103681</c:v>
                </c:pt>
                <c:pt idx="334401">
                  <c:v>103681</c:v>
                </c:pt>
                <c:pt idx="334402">
                  <c:v>103681</c:v>
                </c:pt>
                <c:pt idx="334403">
                  <c:v>103681</c:v>
                </c:pt>
                <c:pt idx="334404">
                  <c:v>103681</c:v>
                </c:pt>
                <c:pt idx="334405">
                  <c:v>103681</c:v>
                </c:pt>
                <c:pt idx="334406">
                  <c:v>103681</c:v>
                </c:pt>
                <c:pt idx="334407">
                  <c:v>103681</c:v>
                </c:pt>
                <c:pt idx="334408">
                  <c:v>103681</c:v>
                </c:pt>
                <c:pt idx="334409">
                  <c:v>103681</c:v>
                </c:pt>
                <c:pt idx="334410">
                  <c:v>103681</c:v>
                </c:pt>
                <c:pt idx="334411">
                  <c:v>103681</c:v>
                </c:pt>
                <c:pt idx="334412">
                  <c:v>103681</c:v>
                </c:pt>
                <c:pt idx="334413">
                  <c:v>103681</c:v>
                </c:pt>
                <c:pt idx="334414">
                  <c:v>103681</c:v>
                </c:pt>
                <c:pt idx="334415">
                  <c:v>103681</c:v>
                </c:pt>
                <c:pt idx="334416">
                  <c:v>103681</c:v>
                </c:pt>
                <c:pt idx="334417">
                  <c:v>103681</c:v>
                </c:pt>
                <c:pt idx="334418">
                  <c:v>103681</c:v>
                </c:pt>
                <c:pt idx="334419">
                  <c:v>103681</c:v>
                </c:pt>
                <c:pt idx="334420">
                  <c:v>103681</c:v>
                </c:pt>
                <c:pt idx="334421">
                  <c:v>103681</c:v>
                </c:pt>
                <c:pt idx="334422">
                  <c:v>103681</c:v>
                </c:pt>
                <c:pt idx="334423">
                  <c:v>103681</c:v>
                </c:pt>
                <c:pt idx="334424">
                  <c:v>103681</c:v>
                </c:pt>
                <c:pt idx="334425">
                  <c:v>103681</c:v>
                </c:pt>
                <c:pt idx="334426">
                  <c:v>103681</c:v>
                </c:pt>
                <c:pt idx="334427">
                  <c:v>103681</c:v>
                </c:pt>
                <c:pt idx="334428">
                  <c:v>103681</c:v>
                </c:pt>
                <c:pt idx="334429">
                  <c:v>103681</c:v>
                </c:pt>
                <c:pt idx="334430">
                  <c:v>103681</c:v>
                </c:pt>
                <c:pt idx="334431">
                  <c:v>103681</c:v>
                </c:pt>
                <c:pt idx="334432">
                  <c:v>103681</c:v>
                </c:pt>
                <c:pt idx="334433">
                  <c:v>103681</c:v>
                </c:pt>
                <c:pt idx="334434">
                  <c:v>103681</c:v>
                </c:pt>
                <c:pt idx="334435">
                  <c:v>103681</c:v>
                </c:pt>
                <c:pt idx="334436">
                  <c:v>103681</c:v>
                </c:pt>
                <c:pt idx="334437">
                  <c:v>103681</c:v>
                </c:pt>
                <c:pt idx="334438">
                  <c:v>103681</c:v>
                </c:pt>
                <c:pt idx="334439">
                  <c:v>103681</c:v>
                </c:pt>
                <c:pt idx="334440">
                  <c:v>103681</c:v>
                </c:pt>
                <c:pt idx="334441">
                  <c:v>103681</c:v>
                </c:pt>
                <c:pt idx="334442">
                  <c:v>103681</c:v>
                </c:pt>
                <c:pt idx="334443">
                  <c:v>103681</c:v>
                </c:pt>
                <c:pt idx="334444">
                  <c:v>103681</c:v>
                </c:pt>
                <c:pt idx="334445">
                  <c:v>103681</c:v>
                </c:pt>
                <c:pt idx="334446">
                  <c:v>103681</c:v>
                </c:pt>
                <c:pt idx="334447">
                  <c:v>103681</c:v>
                </c:pt>
                <c:pt idx="334448">
                  <c:v>103681</c:v>
                </c:pt>
                <c:pt idx="334449">
                  <c:v>103681</c:v>
                </c:pt>
                <c:pt idx="334450">
                  <c:v>103681</c:v>
                </c:pt>
                <c:pt idx="334451">
                  <c:v>103681</c:v>
                </c:pt>
                <c:pt idx="334452">
                  <c:v>103681</c:v>
                </c:pt>
                <c:pt idx="334453">
                  <c:v>103681</c:v>
                </c:pt>
                <c:pt idx="334454">
                  <c:v>103681</c:v>
                </c:pt>
                <c:pt idx="334455">
                  <c:v>103681</c:v>
                </c:pt>
                <c:pt idx="334456">
                  <c:v>103681</c:v>
                </c:pt>
                <c:pt idx="334457">
                  <c:v>103681</c:v>
                </c:pt>
                <c:pt idx="334458">
                  <c:v>103681</c:v>
                </c:pt>
                <c:pt idx="334459">
                  <c:v>103681</c:v>
                </c:pt>
                <c:pt idx="334460">
                  <c:v>103681</c:v>
                </c:pt>
                <c:pt idx="334461">
                  <c:v>103681</c:v>
                </c:pt>
                <c:pt idx="334462">
                  <c:v>103681</c:v>
                </c:pt>
                <c:pt idx="334463">
                  <c:v>103681</c:v>
                </c:pt>
                <c:pt idx="334464">
                  <c:v>103681</c:v>
                </c:pt>
                <c:pt idx="334465">
                  <c:v>103681</c:v>
                </c:pt>
                <c:pt idx="334466">
                  <c:v>103681</c:v>
                </c:pt>
                <c:pt idx="334467">
                  <c:v>103681</c:v>
                </c:pt>
                <c:pt idx="334468">
                  <c:v>103681</c:v>
                </c:pt>
                <c:pt idx="334469">
                  <c:v>103681</c:v>
                </c:pt>
                <c:pt idx="334470">
                  <c:v>103681</c:v>
                </c:pt>
                <c:pt idx="334471">
                  <c:v>103681</c:v>
                </c:pt>
                <c:pt idx="334472">
                  <c:v>103681</c:v>
                </c:pt>
                <c:pt idx="334473">
                  <c:v>103681</c:v>
                </c:pt>
                <c:pt idx="334474">
                  <c:v>103681</c:v>
                </c:pt>
                <c:pt idx="334475">
                  <c:v>103681</c:v>
                </c:pt>
                <c:pt idx="334476">
                  <c:v>103681</c:v>
                </c:pt>
                <c:pt idx="334477">
                  <c:v>103681</c:v>
                </c:pt>
                <c:pt idx="334478">
                  <c:v>103681</c:v>
                </c:pt>
                <c:pt idx="334479">
                  <c:v>103681</c:v>
                </c:pt>
                <c:pt idx="334480">
                  <c:v>103681</c:v>
                </c:pt>
                <c:pt idx="334481">
                  <c:v>103681</c:v>
                </c:pt>
                <c:pt idx="334482">
                  <c:v>103681</c:v>
                </c:pt>
                <c:pt idx="334483">
                  <c:v>103681</c:v>
                </c:pt>
                <c:pt idx="334484">
                  <c:v>103681</c:v>
                </c:pt>
                <c:pt idx="334485">
                  <c:v>103681</c:v>
                </c:pt>
                <c:pt idx="334486">
                  <c:v>103681</c:v>
                </c:pt>
                <c:pt idx="334487">
                  <c:v>103681</c:v>
                </c:pt>
                <c:pt idx="334488">
                  <c:v>103681</c:v>
                </c:pt>
                <c:pt idx="334489">
                  <c:v>103681</c:v>
                </c:pt>
                <c:pt idx="334490">
                  <c:v>103681</c:v>
                </c:pt>
                <c:pt idx="334491">
                  <c:v>103681</c:v>
                </c:pt>
                <c:pt idx="334492">
                  <c:v>103681</c:v>
                </c:pt>
                <c:pt idx="334493">
                  <c:v>103681</c:v>
                </c:pt>
                <c:pt idx="334494">
                  <c:v>103681</c:v>
                </c:pt>
                <c:pt idx="334495">
                  <c:v>103681</c:v>
                </c:pt>
                <c:pt idx="334496">
                  <c:v>103681</c:v>
                </c:pt>
                <c:pt idx="334497">
                  <c:v>103681</c:v>
                </c:pt>
                <c:pt idx="334498">
                  <c:v>103681</c:v>
                </c:pt>
                <c:pt idx="334499">
                  <c:v>103681</c:v>
                </c:pt>
                <c:pt idx="334500">
                  <c:v>103681</c:v>
                </c:pt>
                <c:pt idx="334501">
                  <c:v>103681</c:v>
                </c:pt>
                <c:pt idx="334502">
                  <c:v>103681</c:v>
                </c:pt>
                <c:pt idx="334503">
                  <c:v>103681</c:v>
                </c:pt>
                <c:pt idx="334504">
                  <c:v>103681</c:v>
                </c:pt>
                <c:pt idx="334505">
                  <c:v>103681</c:v>
                </c:pt>
                <c:pt idx="334506">
                  <c:v>103681</c:v>
                </c:pt>
                <c:pt idx="334507">
                  <c:v>103681</c:v>
                </c:pt>
                <c:pt idx="334508">
                  <c:v>103681</c:v>
                </c:pt>
                <c:pt idx="334509">
                  <c:v>103681</c:v>
                </c:pt>
                <c:pt idx="334510">
                  <c:v>103681</c:v>
                </c:pt>
                <c:pt idx="334511">
                  <c:v>103681</c:v>
                </c:pt>
                <c:pt idx="334512">
                  <c:v>103681</c:v>
                </c:pt>
                <c:pt idx="334513">
                  <c:v>103681</c:v>
                </c:pt>
                <c:pt idx="334514">
                  <c:v>103681</c:v>
                </c:pt>
                <c:pt idx="334515">
                  <c:v>103681</c:v>
                </c:pt>
                <c:pt idx="334516">
                  <c:v>103681</c:v>
                </c:pt>
                <c:pt idx="334517">
                  <c:v>103681</c:v>
                </c:pt>
                <c:pt idx="334518">
                  <c:v>103681</c:v>
                </c:pt>
                <c:pt idx="334519">
                  <c:v>103681</c:v>
                </c:pt>
                <c:pt idx="334520">
                  <c:v>103681</c:v>
                </c:pt>
                <c:pt idx="334521">
                  <c:v>103681</c:v>
                </c:pt>
                <c:pt idx="334522">
                  <c:v>103681</c:v>
                </c:pt>
                <c:pt idx="334523">
                  <c:v>103681</c:v>
                </c:pt>
                <c:pt idx="334524">
                  <c:v>103681</c:v>
                </c:pt>
                <c:pt idx="334525">
                  <c:v>103681</c:v>
                </c:pt>
                <c:pt idx="334526">
                  <c:v>103681</c:v>
                </c:pt>
                <c:pt idx="334527">
                  <c:v>103681</c:v>
                </c:pt>
                <c:pt idx="334528">
                  <c:v>103681</c:v>
                </c:pt>
                <c:pt idx="334529">
                  <c:v>103681</c:v>
                </c:pt>
                <c:pt idx="334530">
                  <c:v>103681</c:v>
                </c:pt>
                <c:pt idx="334531">
                  <c:v>103681</c:v>
                </c:pt>
                <c:pt idx="334532">
                  <c:v>103681</c:v>
                </c:pt>
                <c:pt idx="334533">
                  <c:v>103681</c:v>
                </c:pt>
                <c:pt idx="334534">
                  <c:v>103681</c:v>
                </c:pt>
                <c:pt idx="334535">
                  <c:v>103681</c:v>
                </c:pt>
                <c:pt idx="334536">
                  <c:v>103681</c:v>
                </c:pt>
                <c:pt idx="334537">
                  <c:v>103681</c:v>
                </c:pt>
                <c:pt idx="334538">
                  <c:v>103681</c:v>
                </c:pt>
                <c:pt idx="334539">
                  <c:v>103681</c:v>
                </c:pt>
                <c:pt idx="334540">
                  <c:v>103681</c:v>
                </c:pt>
                <c:pt idx="334541">
                  <c:v>103681</c:v>
                </c:pt>
                <c:pt idx="334542">
                  <c:v>103681</c:v>
                </c:pt>
                <c:pt idx="334543">
                  <c:v>103681</c:v>
                </c:pt>
                <c:pt idx="334544">
                  <c:v>103681</c:v>
                </c:pt>
                <c:pt idx="334545">
                  <c:v>103681</c:v>
                </c:pt>
                <c:pt idx="334546">
                  <c:v>103681</c:v>
                </c:pt>
                <c:pt idx="334547">
                  <c:v>103681</c:v>
                </c:pt>
                <c:pt idx="334548">
                  <c:v>103681</c:v>
                </c:pt>
                <c:pt idx="334549">
                  <c:v>103681</c:v>
                </c:pt>
                <c:pt idx="334550">
                  <c:v>103681</c:v>
                </c:pt>
                <c:pt idx="334551">
                  <c:v>103681</c:v>
                </c:pt>
                <c:pt idx="334552">
                  <c:v>103681</c:v>
                </c:pt>
                <c:pt idx="334553">
                  <c:v>103681</c:v>
                </c:pt>
                <c:pt idx="334554">
                  <c:v>103681</c:v>
                </c:pt>
                <c:pt idx="334555">
                  <c:v>103681</c:v>
                </c:pt>
                <c:pt idx="334556">
                  <c:v>103681</c:v>
                </c:pt>
                <c:pt idx="334557">
                  <c:v>103681</c:v>
                </c:pt>
                <c:pt idx="334558">
                  <c:v>103681</c:v>
                </c:pt>
                <c:pt idx="334559">
                  <c:v>103681</c:v>
                </c:pt>
                <c:pt idx="334560">
                  <c:v>103681</c:v>
                </c:pt>
                <c:pt idx="334561">
                  <c:v>103681</c:v>
                </c:pt>
                <c:pt idx="334562">
                  <c:v>103681</c:v>
                </c:pt>
                <c:pt idx="334563">
                  <c:v>103681</c:v>
                </c:pt>
                <c:pt idx="334564">
                  <c:v>103681</c:v>
                </c:pt>
                <c:pt idx="334565">
                  <c:v>103681</c:v>
                </c:pt>
                <c:pt idx="334566">
                  <c:v>103681</c:v>
                </c:pt>
                <c:pt idx="334567">
                  <c:v>103681</c:v>
                </c:pt>
                <c:pt idx="334568">
                  <c:v>103681</c:v>
                </c:pt>
                <c:pt idx="334569">
                  <c:v>103681</c:v>
                </c:pt>
                <c:pt idx="334570">
                  <c:v>103681</c:v>
                </c:pt>
                <c:pt idx="334571">
                  <c:v>103681</c:v>
                </c:pt>
                <c:pt idx="334572">
                  <c:v>103681</c:v>
                </c:pt>
                <c:pt idx="334573">
                  <c:v>103681</c:v>
                </c:pt>
                <c:pt idx="334574">
                  <c:v>103681</c:v>
                </c:pt>
                <c:pt idx="334575">
                  <c:v>103681</c:v>
                </c:pt>
                <c:pt idx="334576">
                  <c:v>103681</c:v>
                </c:pt>
                <c:pt idx="334577">
                  <c:v>103681</c:v>
                </c:pt>
                <c:pt idx="334578">
                  <c:v>103681</c:v>
                </c:pt>
                <c:pt idx="334579">
                  <c:v>103681</c:v>
                </c:pt>
                <c:pt idx="334580">
                  <c:v>103681</c:v>
                </c:pt>
                <c:pt idx="334581">
                  <c:v>103681</c:v>
                </c:pt>
                <c:pt idx="334582">
                  <c:v>103681</c:v>
                </c:pt>
                <c:pt idx="334583">
                  <c:v>103681</c:v>
                </c:pt>
                <c:pt idx="334584">
                  <c:v>103681</c:v>
                </c:pt>
                <c:pt idx="334585">
                  <c:v>103681</c:v>
                </c:pt>
                <c:pt idx="334586">
                  <c:v>103681</c:v>
                </c:pt>
                <c:pt idx="334587">
                  <c:v>103681</c:v>
                </c:pt>
                <c:pt idx="334588">
                  <c:v>103681</c:v>
                </c:pt>
                <c:pt idx="334589">
                  <c:v>103681</c:v>
                </c:pt>
                <c:pt idx="334590">
                  <c:v>103681</c:v>
                </c:pt>
                <c:pt idx="334591">
                  <c:v>103681</c:v>
                </c:pt>
                <c:pt idx="334592">
                  <c:v>103681</c:v>
                </c:pt>
                <c:pt idx="334593">
                  <c:v>103681</c:v>
                </c:pt>
                <c:pt idx="334594">
                  <c:v>103681</c:v>
                </c:pt>
                <c:pt idx="334595">
                  <c:v>103681</c:v>
                </c:pt>
                <c:pt idx="334596">
                  <c:v>103681</c:v>
                </c:pt>
                <c:pt idx="334597">
                  <c:v>103681</c:v>
                </c:pt>
                <c:pt idx="334598">
                  <c:v>103681</c:v>
                </c:pt>
                <c:pt idx="334599">
                  <c:v>103681</c:v>
                </c:pt>
                <c:pt idx="334600">
                  <c:v>103681</c:v>
                </c:pt>
                <c:pt idx="334601">
                  <c:v>103681</c:v>
                </c:pt>
                <c:pt idx="334602">
                  <c:v>103681</c:v>
                </c:pt>
                <c:pt idx="334603">
                  <c:v>103681</c:v>
                </c:pt>
                <c:pt idx="334604">
                  <c:v>103681</c:v>
                </c:pt>
                <c:pt idx="334605">
                  <c:v>103681</c:v>
                </c:pt>
                <c:pt idx="334606">
                  <c:v>103681</c:v>
                </c:pt>
                <c:pt idx="334607">
                  <c:v>103681</c:v>
                </c:pt>
                <c:pt idx="334608">
                  <c:v>103681</c:v>
                </c:pt>
                <c:pt idx="334609">
                  <c:v>103681</c:v>
                </c:pt>
                <c:pt idx="334610">
                  <c:v>103681</c:v>
                </c:pt>
                <c:pt idx="334611">
                  <c:v>103681</c:v>
                </c:pt>
                <c:pt idx="334612">
                  <c:v>103681</c:v>
                </c:pt>
                <c:pt idx="334613">
                  <c:v>103681</c:v>
                </c:pt>
                <c:pt idx="334614">
                  <c:v>103681</c:v>
                </c:pt>
                <c:pt idx="334615">
                  <c:v>103681</c:v>
                </c:pt>
                <c:pt idx="334616">
                  <c:v>103681</c:v>
                </c:pt>
                <c:pt idx="334617">
                  <c:v>103681</c:v>
                </c:pt>
                <c:pt idx="334618">
                  <c:v>103681</c:v>
                </c:pt>
                <c:pt idx="334619">
                  <c:v>103681</c:v>
                </c:pt>
                <c:pt idx="334620">
                  <c:v>103681</c:v>
                </c:pt>
                <c:pt idx="334621">
                  <c:v>103681</c:v>
                </c:pt>
                <c:pt idx="334622">
                  <c:v>103681</c:v>
                </c:pt>
                <c:pt idx="334623">
                  <c:v>103681</c:v>
                </c:pt>
                <c:pt idx="334624">
                  <c:v>103681</c:v>
                </c:pt>
                <c:pt idx="334625">
                  <c:v>103681</c:v>
                </c:pt>
                <c:pt idx="334626">
                  <c:v>103681</c:v>
                </c:pt>
                <c:pt idx="334627">
                  <c:v>103681</c:v>
                </c:pt>
                <c:pt idx="334628">
                  <c:v>103681</c:v>
                </c:pt>
                <c:pt idx="334629">
                  <c:v>103681</c:v>
                </c:pt>
                <c:pt idx="334630">
                  <c:v>103681</c:v>
                </c:pt>
                <c:pt idx="334631">
                  <c:v>103681</c:v>
                </c:pt>
                <c:pt idx="334632">
                  <c:v>103681</c:v>
                </c:pt>
                <c:pt idx="334633">
                  <c:v>103681</c:v>
                </c:pt>
                <c:pt idx="334634">
                  <c:v>103681</c:v>
                </c:pt>
                <c:pt idx="334635">
                  <c:v>103681</c:v>
                </c:pt>
                <c:pt idx="334636">
                  <c:v>103681</c:v>
                </c:pt>
                <c:pt idx="334637">
                  <c:v>103681</c:v>
                </c:pt>
                <c:pt idx="334638">
                  <c:v>103681</c:v>
                </c:pt>
                <c:pt idx="334639">
                  <c:v>103681</c:v>
                </c:pt>
                <c:pt idx="334640">
                  <c:v>103681</c:v>
                </c:pt>
                <c:pt idx="334641">
                  <c:v>103681</c:v>
                </c:pt>
                <c:pt idx="334642">
                  <c:v>103681</c:v>
                </c:pt>
                <c:pt idx="334643">
                  <c:v>103681</c:v>
                </c:pt>
                <c:pt idx="334644">
                  <c:v>103681</c:v>
                </c:pt>
                <c:pt idx="334645">
                  <c:v>103681</c:v>
                </c:pt>
                <c:pt idx="334646">
                  <c:v>103681</c:v>
                </c:pt>
                <c:pt idx="334647">
                  <c:v>103681</c:v>
                </c:pt>
                <c:pt idx="334648">
                  <c:v>103681</c:v>
                </c:pt>
                <c:pt idx="334649">
                  <c:v>103681</c:v>
                </c:pt>
                <c:pt idx="334650">
                  <c:v>103681</c:v>
                </c:pt>
                <c:pt idx="334651">
                  <c:v>103681</c:v>
                </c:pt>
                <c:pt idx="334652">
                  <c:v>103681</c:v>
                </c:pt>
                <c:pt idx="334653">
                  <c:v>103681</c:v>
                </c:pt>
                <c:pt idx="334654">
                  <c:v>103681</c:v>
                </c:pt>
                <c:pt idx="334655">
                  <c:v>103681</c:v>
                </c:pt>
                <c:pt idx="334656">
                  <c:v>103681</c:v>
                </c:pt>
                <c:pt idx="334657">
                  <c:v>103681</c:v>
                </c:pt>
                <c:pt idx="334658">
                  <c:v>103681</c:v>
                </c:pt>
                <c:pt idx="334659">
                  <c:v>103681</c:v>
                </c:pt>
                <c:pt idx="334660">
                  <c:v>103681</c:v>
                </c:pt>
                <c:pt idx="334661">
                  <c:v>103681</c:v>
                </c:pt>
                <c:pt idx="334662">
                  <c:v>103681</c:v>
                </c:pt>
                <c:pt idx="334663">
                  <c:v>103681</c:v>
                </c:pt>
                <c:pt idx="334664">
                  <c:v>103681</c:v>
                </c:pt>
                <c:pt idx="334665">
                  <c:v>103681</c:v>
                </c:pt>
                <c:pt idx="334666">
                  <c:v>103681</c:v>
                </c:pt>
                <c:pt idx="334667">
                  <c:v>103681</c:v>
                </c:pt>
                <c:pt idx="334668">
                  <c:v>103681</c:v>
                </c:pt>
                <c:pt idx="334669">
                  <c:v>103681</c:v>
                </c:pt>
                <c:pt idx="334670">
                  <c:v>103681</c:v>
                </c:pt>
                <c:pt idx="334671">
                  <c:v>103681</c:v>
                </c:pt>
                <c:pt idx="334672">
                  <c:v>103681</c:v>
                </c:pt>
                <c:pt idx="334673">
                  <c:v>103681</c:v>
                </c:pt>
                <c:pt idx="334674">
                  <c:v>103681</c:v>
                </c:pt>
                <c:pt idx="334675">
                  <c:v>103681</c:v>
                </c:pt>
                <c:pt idx="334676">
                  <c:v>103681</c:v>
                </c:pt>
                <c:pt idx="334677">
                  <c:v>103681</c:v>
                </c:pt>
                <c:pt idx="334678">
                  <c:v>103681</c:v>
                </c:pt>
                <c:pt idx="334679">
                  <c:v>103681</c:v>
                </c:pt>
                <c:pt idx="334680">
                  <c:v>103681</c:v>
                </c:pt>
                <c:pt idx="334681">
                  <c:v>103681</c:v>
                </c:pt>
                <c:pt idx="334682">
                  <c:v>103681</c:v>
                </c:pt>
                <c:pt idx="334683">
                  <c:v>103681</c:v>
                </c:pt>
                <c:pt idx="334684">
                  <c:v>103681</c:v>
                </c:pt>
                <c:pt idx="334685">
                  <c:v>103681</c:v>
                </c:pt>
                <c:pt idx="334686">
                  <c:v>103681</c:v>
                </c:pt>
                <c:pt idx="334687">
                  <c:v>103681</c:v>
                </c:pt>
                <c:pt idx="334688">
                  <c:v>103681</c:v>
                </c:pt>
                <c:pt idx="334689">
                  <c:v>103681</c:v>
                </c:pt>
                <c:pt idx="334690">
                  <c:v>103681</c:v>
                </c:pt>
                <c:pt idx="334691">
                  <c:v>103681</c:v>
                </c:pt>
                <c:pt idx="334692">
                  <c:v>103681</c:v>
                </c:pt>
                <c:pt idx="334693">
                  <c:v>103681</c:v>
                </c:pt>
                <c:pt idx="334694">
                  <c:v>103681</c:v>
                </c:pt>
                <c:pt idx="334695">
                  <c:v>103681</c:v>
                </c:pt>
                <c:pt idx="334696">
                  <c:v>103681</c:v>
                </c:pt>
                <c:pt idx="334697">
                  <c:v>103681</c:v>
                </c:pt>
                <c:pt idx="334698">
                  <c:v>103681</c:v>
                </c:pt>
                <c:pt idx="334699">
                  <c:v>103681</c:v>
                </c:pt>
                <c:pt idx="334700">
                  <c:v>103681</c:v>
                </c:pt>
                <c:pt idx="334701">
                  <c:v>103681</c:v>
                </c:pt>
                <c:pt idx="334702">
                  <c:v>103681</c:v>
                </c:pt>
                <c:pt idx="334703">
                  <c:v>103681</c:v>
                </c:pt>
                <c:pt idx="334704">
                  <c:v>103681</c:v>
                </c:pt>
                <c:pt idx="334705">
                  <c:v>103681</c:v>
                </c:pt>
                <c:pt idx="334706">
                  <c:v>103681</c:v>
                </c:pt>
                <c:pt idx="334707">
                  <c:v>103681</c:v>
                </c:pt>
                <c:pt idx="334708">
                  <c:v>103681</c:v>
                </c:pt>
                <c:pt idx="334709">
                  <c:v>103681</c:v>
                </c:pt>
                <c:pt idx="334710">
                  <c:v>103681</c:v>
                </c:pt>
                <c:pt idx="334711">
                  <c:v>103681</c:v>
                </c:pt>
                <c:pt idx="334712">
                  <c:v>103681</c:v>
                </c:pt>
                <c:pt idx="334713">
                  <c:v>103681</c:v>
                </c:pt>
                <c:pt idx="334714">
                  <c:v>103681</c:v>
                </c:pt>
                <c:pt idx="334715">
                  <c:v>103681</c:v>
                </c:pt>
                <c:pt idx="334716">
                  <c:v>103681</c:v>
                </c:pt>
                <c:pt idx="334717">
                  <c:v>103681</c:v>
                </c:pt>
                <c:pt idx="334718">
                  <c:v>103681</c:v>
                </c:pt>
                <c:pt idx="334719">
                  <c:v>103681</c:v>
                </c:pt>
                <c:pt idx="334720">
                  <c:v>103681</c:v>
                </c:pt>
                <c:pt idx="334721">
                  <c:v>103681</c:v>
                </c:pt>
                <c:pt idx="334722">
                  <c:v>103681</c:v>
                </c:pt>
                <c:pt idx="334723">
                  <c:v>103681</c:v>
                </c:pt>
                <c:pt idx="334724">
                  <c:v>103681</c:v>
                </c:pt>
                <c:pt idx="334725">
                  <c:v>103681</c:v>
                </c:pt>
                <c:pt idx="334726">
                  <c:v>103681</c:v>
                </c:pt>
                <c:pt idx="334727">
                  <c:v>103681</c:v>
                </c:pt>
                <c:pt idx="334728">
                  <c:v>103681</c:v>
                </c:pt>
                <c:pt idx="334729">
                  <c:v>103681</c:v>
                </c:pt>
                <c:pt idx="334730">
                  <c:v>103681</c:v>
                </c:pt>
                <c:pt idx="334731">
                  <c:v>103681</c:v>
                </c:pt>
                <c:pt idx="334732">
                  <c:v>103681</c:v>
                </c:pt>
                <c:pt idx="334733">
                  <c:v>103681</c:v>
                </c:pt>
                <c:pt idx="334734">
                  <c:v>103681</c:v>
                </c:pt>
                <c:pt idx="334735">
                  <c:v>103681</c:v>
                </c:pt>
                <c:pt idx="334736">
                  <c:v>103681</c:v>
                </c:pt>
                <c:pt idx="334737">
                  <c:v>103681</c:v>
                </c:pt>
                <c:pt idx="334738">
                  <c:v>103681</c:v>
                </c:pt>
                <c:pt idx="334739">
                  <c:v>103681</c:v>
                </c:pt>
                <c:pt idx="334740">
                  <c:v>103681</c:v>
                </c:pt>
                <c:pt idx="334741">
                  <c:v>103681</c:v>
                </c:pt>
                <c:pt idx="334742">
                  <c:v>103681</c:v>
                </c:pt>
                <c:pt idx="334743">
                  <c:v>103681</c:v>
                </c:pt>
                <c:pt idx="334744">
                  <c:v>103681</c:v>
                </c:pt>
                <c:pt idx="334745">
                  <c:v>103681</c:v>
                </c:pt>
                <c:pt idx="334746">
                  <c:v>103681</c:v>
                </c:pt>
                <c:pt idx="334747">
                  <c:v>103681</c:v>
                </c:pt>
                <c:pt idx="334748">
                  <c:v>103681</c:v>
                </c:pt>
                <c:pt idx="334749">
                  <c:v>103681</c:v>
                </c:pt>
                <c:pt idx="334750">
                  <c:v>103681</c:v>
                </c:pt>
                <c:pt idx="334751">
                  <c:v>103681</c:v>
                </c:pt>
                <c:pt idx="334752">
                  <c:v>103681</c:v>
                </c:pt>
                <c:pt idx="334753">
                  <c:v>103681</c:v>
                </c:pt>
                <c:pt idx="334754">
                  <c:v>103681</c:v>
                </c:pt>
                <c:pt idx="334755">
                  <c:v>103681</c:v>
                </c:pt>
                <c:pt idx="334756">
                  <c:v>103681</c:v>
                </c:pt>
                <c:pt idx="334757">
                  <c:v>103681</c:v>
                </c:pt>
                <c:pt idx="334758">
                  <c:v>103681</c:v>
                </c:pt>
                <c:pt idx="334759">
                  <c:v>103681</c:v>
                </c:pt>
                <c:pt idx="334760">
                  <c:v>103681</c:v>
                </c:pt>
                <c:pt idx="334761">
                  <c:v>103681</c:v>
                </c:pt>
                <c:pt idx="334762">
                  <c:v>103681</c:v>
                </c:pt>
                <c:pt idx="334763">
                  <c:v>103681</c:v>
                </c:pt>
                <c:pt idx="334764">
                  <c:v>103681</c:v>
                </c:pt>
                <c:pt idx="334765">
                  <c:v>103681</c:v>
                </c:pt>
                <c:pt idx="334766">
                  <c:v>103681</c:v>
                </c:pt>
                <c:pt idx="334767">
                  <c:v>103681</c:v>
                </c:pt>
                <c:pt idx="334768">
                  <c:v>103681</c:v>
                </c:pt>
                <c:pt idx="334769">
                  <c:v>103681</c:v>
                </c:pt>
                <c:pt idx="334770">
                  <c:v>103681</c:v>
                </c:pt>
                <c:pt idx="334771">
                  <c:v>103681</c:v>
                </c:pt>
                <c:pt idx="334772">
                  <c:v>103681</c:v>
                </c:pt>
                <c:pt idx="334773">
                  <c:v>103681</c:v>
                </c:pt>
                <c:pt idx="334774">
                  <c:v>103681</c:v>
                </c:pt>
                <c:pt idx="334775">
                  <c:v>103681</c:v>
                </c:pt>
                <c:pt idx="334776">
                  <c:v>103681</c:v>
                </c:pt>
                <c:pt idx="334777">
                  <c:v>103681</c:v>
                </c:pt>
                <c:pt idx="334778">
                  <c:v>103681</c:v>
                </c:pt>
                <c:pt idx="334779">
                  <c:v>103681</c:v>
                </c:pt>
                <c:pt idx="334780">
                  <c:v>103681</c:v>
                </c:pt>
                <c:pt idx="334781">
                  <c:v>103681</c:v>
                </c:pt>
                <c:pt idx="334782">
                  <c:v>103681</c:v>
                </c:pt>
                <c:pt idx="334783">
                  <c:v>103681</c:v>
                </c:pt>
                <c:pt idx="334784">
                  <c:v>103681</c:v>
                </c:pt>
                <c:pt idx="334785">
                  <c:v>103681</c:v>
                </c:pt>
                <c:pt idx="334786">
                  <c:v>103681</c:v>
                </c:pt>
                <c:pt idx="334787">
                  <c:v>103681</c:v>
                </c:pt>
                <c:pt idx="334788">
                  <c:v>103681</c:v>
                </c:pt>
                <c:pt idx="334789">
                  <c:v>103681</c:v>
                </c:pt>
                <c:pt idx="334790">
                  <c:v>103681</c:v>
                </c:pt>
                <c:pt idx="334791">
                  <c:v>103681</c:v>
                </c:pt>
                <c:pt idx="334792">
                  <c:v>103681</c:v>
                </c:pt>
                <c:pt idx="334793">
                  <c:v>103681</c:v>
                </c:pt>
                <c:pt idx="334794">
                  <c:v>103681</c:v>
                </c:pt>
                <c:pt idx="334795">
                  <c:v>103681</c:v>
                </c:pt>
                <c:pt idx="334796">
                  <c:v>103681</c:v>
                </c:pt>
                <c:pt idx="334797">
                  <c:v>103681</c:v>
                </c:pt>
                <c:pt idx="334798">
                  <c:v>103681</c:v>
                </c:pt>
                <c:pt idx="334799">
                  <c:v>103681</c:v>
                </c:pt>
                <c:pt idx="334800">
                  <c:v>103681</c:v>
                </c:pt>
                <c:pt idx="334801">
                  <c:v>103681</c:v>
                </c:pt>
                <c:pt idx="334802">
                  <c:v>103681</c:v>
                </c:pt>
                <c:pt idx="334803">
                  <c:v>103681</c:v>
                </c:pt>
                <c:pt idx="334804">
                  <c:v>103681</c:v>
                </c:pt>
                <c:pt idx="334805">
                  <c:v>103681</c:v>
                </c:pt>
                <c:pt idx="334806">
                  <c:v>103681</c:v>
                </c:pt>
                <c:pt idx="334807">
                  <c:v>103681</c:v>
                </c:pt>
                <c:pt idx="334808">
                  <c:v>103681</c:v>
                </c:pt>
                <c:pt idx="334809">
                  <c:v>103681</c:v>
                </c:pt>
                <c:pt idx="334810">
                  <c:v>103681</c:v>
                </c:pt>
                <c:pt idx="334811">
                  <c:v>103681</c:v>
                </c:pt>
                <c:pt idx="334812">
                  <c:v>103681</c:v>
                </c:pt>
                <c:pt idx="334813">
                  <c:v>103681</c:v>
                </c:pt>
                <c:pt idx="334814">
                  <c:v>103681</c:v>
                </c:pt>
                <c:pt idx="334815">
                  <c:v>103681</c:v>
                </c:pt>
                <c:pt idx="334816">
                  <c:v>103681</c:v>
                </c:pt>
                <c:pt idx="334817">
                  <c:v>103681</c:v>
                </c:pt>
                <c:pt idx="334818">
                  <c:v>103681</c:v>
                </c:pt>
                <c:pt idx="334819">
                  <c:v>103681</c:v>
                </c:pt>
                <c:pt idx="334820">
                  <c:v>103681</c:v>
                </c:pt>
                <c:pt idx="334821">
                  <c:v>103681</c:v>
                </c:pt>
                <c:pt idx="334822">
                  <c:v>103681</c:v>
                </c:pt>
                <c:pt idx="334823">
                  <c:v>103681</c:v>
                </c:pt>
                <c:pt idx="334824">
                  <c:v>103681</c:v>
                </c:pt>
                <c:pt idx="334825">
                  <c:v>103681</c:v>
                </c:pt>
                <c:pt idx="334826">
                  <c:v>103681</c:v>
                </c:pt>
                <c:pt idx="334827">
                  <c:v>103681</c:v>
                </c:pt>
                <c:pt idx="334828">
                  <c:v>103681</c:v>
                </c:pt>
                <c:pt idx="334829">
                  <c:v>103681</c:v>
                </c:pt>
                <c:pt idx="334830">
                  <c:v>103681</c:v>
                </c:pt>
                <c:pt idx="334831">
                  <c:v>103681</c:v>
                </c:pt>
                <c:pt idx="334832">
                  <c:v>103681</c:v>
                </c:pt>
                <c:pt idx="334833">
                  <c:v>103681</c:v>
                </c:pt>
                <c:pt idx="334834">
                  <c:v>103681</c:v>
                </c:pt>
                <c:pt idx="334835">
                  <c:v>103681</c:v>
                </c:pt>
                <c:pt idx="334836">
                  <c:v>103681</c:v>
                </c:pt>
                <c:pt idx="334837">
                  <c:v>103681</c:v>
                </c:pt>
                <c:pt idx="334838">
                  <c:v>103681</c:v>
                </c:pt>
                <c:pt idx="334839">
                  <c:v>103681</c:v>
                </c:pt>
                <c:pt idx="334840">
                  <c:v>103681</c:v>
                </c:pt>
                <c:pt idx="334841">
                  <c:v>103681</c:v>
                </c:pt>
                <c:pt idx="334842">
                  <c:v>103681</c:v>
                </c:pt>
                <c:pt idx="334843">
                  <c:v>103681</c:v>
                </c:pt>
                <c:pt idx="334844">
                  <c:v>103681</c:v>
                </c:pt>
                <c:pt idx="334845">
                  <c:v>103681</c:v>
                </c:pt>
                <c:pt idx="334846">
                  <c:v>103681</c:v>
                </c:pt>
                <c:pt idx="334847">
                  <c:v>103681</c:v>
                </c:pt>
                <c:pt idx="334848">
                  <c:v>103681</c:v>
                </c:pt>
                <c:pt idx="334849">
                  <c:v>103681</c:v>
                </c:pt>
                <c:pt idx="334850">
                  <c:v>103681</c:v>
                </c:pt>
                <c:pt idx="334851">
                  <c:v>103681</c:v>
                </c:pt>
                <c:pt idx="334852">
                  <c:v>103681</c:v>
                </c:pt>
                <c:pt idx="334853">
                  <c:v>103681</c:v>
                </c:pt>
                <c:pt idx="334854">
                  <c:v>103681</c:v>
                </c:pt>
                <c:pt idx="334855">
                  <c:v>103681</c:v>
                </c:pt>
                <c:pt idx="334856">
                  <c:v>103681</c:v>
                </c:pt>
                <c:pt idx="334857">
                  <c:v>103681</c:v>
                </c:pt>
                <c:pt idx="334858">
                  <c:v>103681</c:v>
                </c:pt>
                <c:pt idx="334859">
                  <c:v>103681</c:v>
                </c:pt>
                <c:pt idx="334860">
                  <c:v>103681</c:v>
                </c:pt>
                <c:pt idx="334861">
                  <c:v>103681</c:v>
                </c:pt>
                <c:pt idx="334862">
                  <c:v>103681</c:v>
                </c:pt>
                <c:pt idx="334863">
                  <c:v>103681</c:v>
                </c:pt>
                <c:pt idx="334864">
                  <c:v>103681</c:v>
                </c:pt>
                <c:pt idx="334865">
                  <c:v>103681</c:v>
                </c:pt>
                <c:pt idx="334866">
                  <c:v>103681</c:v>
                </c:pt>
                <c:pt idx="334867">
                  <c:v>103681</c:v>
                </c:pt>
                <c:pt idx="334868">
                  <c:v>103681</c:v>
                </c:pt>
                <c:pt idx="334869">
                  <c:v>103681</c:v>
                </c:pt>
                <c:pt idx="334870">
                  <c:v>103681</c:v>
                </c:pt>
                <c:pt idx="334871">
                  <c:v>103681</c:v>
                </c:pt>
                <c:pt idx="334872">
                  <c:v>103681</c:v>
                </c:pt>
                <c:pt idx="334873">
                  <c:v>103681</c:v>
                </c:pt>
                <c:pt idx="334874">
                  <c:v>103681</c:v>
                </c:pt>
                <c:pt idx="334875">
                  <c:v>103681</c:v>
                </c:pt>
                <c:pt idx="334876">
                  <c:v>103681</c:v>
                </c:pt>
                <c:pt idx="334877">
                  <c:v>103681</c:v>
                </c:pt>
                <c:pt idx="334878">
                  <c:v>103681</c:v>
                </c:pt>
                <c:pt idx="334879">
                  <c:v>103681</c:v>
                </c:pt>
                <c:pt idx="334880">
                  <c:v>103681</c:v>
                </c:pt>
                <c:pt idx="334881">
                  <c:v>103681</c:v>
                </c:pt>
                <c:pt idx="334882">
                  <c:v>103681</c:v>
                </c:pt>
                <c:pt idx="334883">
                  <c:v>103681</c:v>
                </c:pt>
                <c:pt idx="334884">
                  <c:v>103681</c:v>
                </c:pt>
                <c:pt idx="334885">
                  <c:v>103681</c:v>
                </c:pt>
                <c:pt idx="334886">
                  <c:v>103681</c:v>
                </c:pt>
                <c:pt idx="334887">
                  <c:v>103681</c:v>
                </c:pt>
                <c:pt idx="334888">
                  <c:v>103681</c:v>
                </c:pt>
                <c:pt idx="334889">
                  <c:v>103681</c:v>
                </c:pt>
                <c:pt idx="334890">
                  <c:v>103681</c:v>
                </c:pt>
                <c:pt idx="334891">
                  <c:v>103681</c:v>
                </c:pt>
                <c:pt idx="334892">
                  <c:v>103681</c:v>
                </c:pt>
                <c:pt idx="334893">
                  <c:v>103681</c:v>
                </c:pt>
                <c:pt idx="334894">
                  <c:v>103681</c:v>
                </c:pt>
                <c:pt idx="334895">
                  <c:v>103681</c:v>
                </c:pt>
                <c:pt idx="334896">
                  <c:v>103681</c:v>
                </c:pt>
                <c:pt idx="334897">
                  <c:v>103681</c:v>
                </c:pt>
                <c:pt idx="334898">
                  <c:v>103681</c:v>
                </c:pt>
                <c:pt idx="334899">
                  <c:v>103681</c:v>
                </c:pt>
                <c:pt idx="334900">
                  <c:v>103681</c:v>
                </c:pt>
                <c:pt idx="334901">
                  <c:v>103681</c:v>
                </c:pt>
                <c:pt idx="334902">
                  <c:v>103681</c:v>
                </c:pt>
                <c:pt idx="334903">
                  <c:v>103681</c:v>
                </c:pt>
                <c:pt idx="334904">
                  <c:v>103681</c:v>
                </c:pt>
                <c:pt idx="334905">
                  <c:v>103681</c:v>
                </c:pt>
                <c:pt idx="334906">
                  <c:v>103681</c:v>
                </c:pt>
                <c:pt idx="334907">
                  <c:v>103681</c:v>
                </c:pt>
                <c:pt idx="334908">
                  <c:v>103681</c:v>
                </c:pt>
                <c:pt idx="334909">
                  <c:v>103681</c:v>
                </c:pt>
                <c:pt idx="334910">
                  <c:v>103681</c:v>
                </c:pt>
                <c:pt idx="334911">
                  <c:v>103681</c:v>
                </c:pt>
                <c:pt idx="334912">
                  <c:v>103681</c:v>
                </c:pt>
                <c:pt idx="334913">
                  <c:v>103681</c:v>
                </c:pt>
                <c:pt idx="334914">
                  <c:v>103681</c:v>
                </c:pt>
                <c:pt idx="334915">
                  <c:v>103681</c:v>
                </c:pt>
                <c:pt idx="334916">
                  <c:v>103681</c:v>
                </c:pt>
                <c:pt idx="334917">
                  <c:v>103681</c:v>
                </c:pt>
                <c:pt idx="334918">
                  <c:v>103681</c:v>
                </c:pt>
                <c:pt idx="334919">
                  <c:v>103681</c:v>
                </c:pt>
                <c:pt idx="334920">
                  <c:v>103681</c:v>
                </c:pt>
                <c:pt idx="334921">
                  <c:v>103681</c:v>
                </c:pt>
                <c:pt idx="334922">
                  <c:v>103681</c:v>
                </c:pt>
                <c:pt idx="334923">
                  <c:v>103681</c:v>
                </c:pt>
                <c:pt idx="334924">
                  <c:v>103681</c:v>
                </c:pt>
                <c:pt idx="334925">
                  <c:v>103681</c:v>
                </c:pt>
                <c:pt idx="334926">
                  <c:v>103681</c:v>
                </c:pt>
                <c:pt idx="334927">
                  <c:v>103681</c:v>
                </c:pt>
                <c:pt idx="334928">
                  <c:v>103681</c:v>
                </c:pt>
                <c:pt idx="334929">
                  <c:v>103681</c:v>
                </c:pt>
                <c:pt idx="334930">
                  <c:v>103681</c:v>
                </c:pt>
                <c:pt idx="334931">
                  <c:v>103681</c:v>
                </c:pt>
                <c:pt idx="334932">
                  <c:v>103681</c:v>
                </c:pt>
                <c:pt idx="334933">
                  <c:v>103681</c:v>
                </c:pt>
                <c:pt idx="334934">
                  <c:v>103681</c:v>
                </c:pt>
                <c:pt idx="334935">
                  <c:v>103681</c:v>
                </c:pt>
                <c:pt idx="334936">
                  <c:v>103681</c:v>
                </c:pt>
                <c:pt idx="334937">
                  <c:v>103681</c:v>
                </c:pt>
                <c:pt idx="334938">
                  <c:v>103681</c:v>
                </c:pt>
                <c:pt idx="334939">
                  <c:v>103681</c:v>
                </c:pt>
                <c:pt idx="334940">
                  <c:v>103681</c:v>
                </c:pt>
                <c:pt idx="334941">
                  <c:v>103681</c:v>
                </c:pt>
                <c:pt idx="334942">
                  <c:v>103681</c:v>
                </c:pt>
                <c:pt idx="334943">
                  <c:v>103681</c:v>
                </c:pt>
                <c:pt idx="334944">
                  <c:v>103681</c:v>
                </c:pt>
                <c:pt idx="334945">
                  <c:v>103681</c:v>
                </c:pt>
                <c:pt idx="334946">
                  <c:v>103681</c:v>
                </c:pt>
                <c:pt idx="334947">
                  <c:v>103681</c:v>
                </c:pt>
                <c:pt idx="334948">
                  <c:v>103681</c:v>
                </c:pt>
                <c:pt idx="334949">
                  <c:v>103681</c:v>
                </c:pt>
                <c:pt idx="334950">
                  <c:v>103681</c:v>
                </c:pt>
                <c:pt idx="334951">
                  <c:v>103681</c:v>
                </c:pt>
                <c:pt idx="334952">
                  <c:v>103681</c:v>
                </c:pt>
                <c:pt idx="334953">
                  <c:v>103681</c:v>
                </c:pt>
                <c:pt idx="334954">
                  <c:v>103681</c:v>
                </c:pt>
                <c:pt idx="334955">
                  <c:v>103681</c:v>
                </c:pt>
                <c:pt idx="334956">
                  <c:v>103681</c:v>
                </c:pt>
                <c:pt idx="334957">
                  <c:v>103681</c:v>
                </c:pt>
                <c:pt idx="334958">
                  <c:v>103681</c:v>
                </c:pt>
                <c:pt idx="334959">
                  <c:v>103681</c:v>
                </c:pt>
                <c:pt idx="334960">
                  <c:v>103681</c:v>
                </c:pt>
                <c:pt idx="334961">
                  <c:v>103681</c:v>
                </c:pt>
                <c:pt idx="334962">
                  <c:v>103681</c:v>
                </c:pt>
                <c:pt idx="334963">
                  <c:v>103681</c:v>
                </c:pt>
                <c:pt idx="334964">
                  <c:v>103681</c:v>
                </c:pt>
                <c:pt idx="334965">
                  <c:v>103681</c:v>
                </c:pt>
                <c:pt idx="334966">
                  <c:v>103681</c:v>
                </c:pt>
                <c:pt idx="334967">
                  <c:v>103681</c:v>
                </c:pt>
                <c:pt idx="334968">
                  <c:v>103681</c:v>
                </c:pt>
                <c:pt idx="334969">
                  <c:v>103681</c:v>
                </c:pt>
                <c:pt idx="334970">
                  <c:v>103681</c:v>
                </c:pt>
                <c:pt idx="334971">
                  <c:v>103681</c:v>
                </c:pt>
                <c:pt idx="334972">
                  <c:v>103681</c:v>
                </c:pt>
                <c:pt idx="334973">
                  <c:v>103681</c:v>
                </c:pt>
                <c:pt idx="334974">
                  <c:v>103681</c:v>
                </c:pt>
                <c:pt idx="334975">
                  <c:v>103681</c:v>
                </c:pt>
                <c:pt idx="334976">
                  <c:v>103681</c:v>
                </c:pt>
                <c:pt idx="334977">
                  <c:v>103681</c:v>
                </c:pt>
                <c:pt idx="334978">
                  <c:v>103681</c:v>
                </c:pt>
                <c:pt idx="334979">
                  <c:v>103681</c:v>
                </c:pt>
                <c:pt idx="334980">
                  <c:v>103681</c:v>
                </c:pt>
                <c:pt idx="334981">
                  <c:v>103681</c:v>
                </c:pt>
                <c:pt idx="334982">
                  <c:v>103681</c:v>
                </c:pt>
                <c:pt idx="334983">
                  <c:v>103681</c:v>
                </c:pt>
                <c:pt idx="334984">
                  <c:v>103681</c:v>
                </c:pt>
                <c:pt idx="334985">
                  <c:v>103681</c:v>
                </c:pt>
                <c:pt idx="334986">
                  <c:v>103681</c:v>
                </c:pt>
                <c:pt idx="334987">
                  <c:v>103681</c:v>
                </c:pt>
                <c:pt idx="334988">
                  <c:v>103681</c:v>
                </c:pt>
                <c:pt idx="334989">
                  <c:v>103681</c:v>
                </c:pt>
                <c:pt idx="334990">
                  <c:v>103681</c:v>
                </c:pt>
                <c:pt idx="334991">
                  <c:v>103681</c:v>
                </c:pt>
                <c:pt idx="334992">
                  <c:v>103681</c:v>
                </c:pt>
                <c:pt idx="334993">
                  <c:v>103681</c:v>
                </c:pt>
                <c:pt idx="334994">
                  <c:v>103681</c:v>
                </c:pt>
                <c:pt idx="334995">
                  <c:v>103681</c:v>
                </c:pt>
                <c:pt idx="334996">
                  <c:v>103681</c:v>
                </c:pt>
                <c:pt idx="334997">
                  <c:v>103681</c:v>
                </c:pt>
                <c:pt idx="334998">
                  <c:v>103681</c:v>
                </c:pt>
                <c:pt idx="334999">
                  <c:v>103681</c:v>
                </c:pt>
                <c:pt idx="335000">
                  <c:v>103681</c:v>
                </c:pt>
                <c:pt idx="335001">
                  <c:v>103681</c:v>
                </c:pt>
                <c:pt idx="335002">
                  <c:v>103681</c:v>
                </c:pt>
                <c:pt idx="335003">
                  <c:v>103681</c:v>
                </c:pt>
                <c:pt idx="335004">
                  <c:v>103681</c:v>
                </c:pt>
                <c:pt idx="335005">
                  <c:v>103681</c:v>
                </c:pt>
                <c:pt idx="335006">
                  <c:v>103681</c:v>
                </c:pt>
                <c:pt idx="335007">
                  <c:v>103681</c:v>
                </c:pt>
                <c:pt idx="335008">
                  <c:v>103681</c:v>
                </c:pt>
                <c:pt idx="335009">
                  <c:v>103681</c:v>
                </c:pt>
                <c:pt idx="335010">
                  <c:v>103681</c:v>
                </c:pt>
                <c:pt idx="335011">
                  <c:v>103681</c:v>
                </c:pt>
                <c:pt idx="335012">
                  <c:v>103681</c:v>
                </c:pt>
                <c:pt idx="335013">
                  <c:v>103681</c:v>
                </c:pt>
                <c:pt idx="335014">
                  <c:v>103681</c:v>
                </c:pt>
                <c:pt idx="335015">
                  <c:v>103681</c:v>
                </c:pt>
                <c:pt idx="335016">
                  <c:v>103681</c:v>
                </c:pt>
                <c:pt idx="335017">
                  <c:v>103681</c:v>
                </c:pt>
                <c:pt idx="335018">
                  <c:v>103681</c:v>
                </c:pt>
                <c:pt idx="335019">
                  <c:v>103681</c:v>
                </c:pt>
                <c:pt idx="335020">
                  <c:v>103681</c:v>
                </c:pt>
                <c:pt idx="335021">
                  <c:v>103681</c:v>
                </c:pt>
                <c:pt idx="335022">
                  <c:v>103681</c:v>
                </c:pt>
                <c:pt idx="335023">
                  <c:v>103681</c:v>
                </c:pt>
                <c:pt idx="335024">
                  <c:v>103681</c:v>
                </c:pt>
                <c:pt idx="335025">
                  <c:v>103681</c:v>
                </c:pt>
                <c:pt idx="335026">
                  <c:v>103681</c:v>
                </c:pt>
                <c:pt idx="335027">
                  <c:v>103681</c:v>
                </c:pt>
                <c:pt idx="335028">
                  <c:v>103681</c:v>
                </c:pt>
                <c:pt idx="335029">
                  <c:v>103681</c:v>
                </c:pt>
                <c:pt idx="335030">
                  <c:v>103681</c:v>
                </c:pt>
                <c:pt idx="335031">
                  <c:v>103681</c:v>
                </c:pt>
                <c:pt idx="335032">
                  <c:v>103681</c:v>
                </c:pt>
                <c:pt idx="335033">
                  <c:v>103681</c:v>
                </c:pt>
                <c:pt idx="335034">
                  <c:v>103681</c:v>
                </c:pt>
                <c:pt idx="335035">
                  <c:v>103681</c:v>
                </c:pt>
                <c:pt idx="335036">
                  <c:v>103681</c:v>
                </c:pt>
                <c:pt idx="335037">
                  <c:v>103681</c:v>
                </c:pt>
                <c:pt idx="335038">
                  <c:v>103681</c:v>
                </c:pt>
                <c:pt idx="335039">
                  <c:v>103681</c:v>
                </c:pt>
                <c:pt idx="335040">
                  <c:v>103681</c:v>
                </c:pt>
                <c:pt idx="335041">
                  <c:v>103681</c:v>
                </c:pt>
                <c:pt idx="335042">
                  <c:v>103681</c:v>
                </c:pt>
                <c:pt idx="335043">
                  <c:v>103681</c:v>
                </c:pt>
                <c:pt idx="335044">
                  <c:v>103681</c:v>
                </c:pt>
                <c:pt idx="335045">
                  <c:v>103681</c:v>
                </c:pt>
                <c:pt idx="335046">
                  <c:v>103681</c:v>
                </c:pt>
                <c:pt idx="335047">
                  <c:v>103681</c:v>
                </c:pt>
                <c:pt idx="335048">
                  <c:v>103681</c:v>
                </c:pt>
                <c:pt idx="335049">
                  <c:v>103681</c:v>
                </c:pt>
                <c:pt idx="335050">
                  <c:v>103681</c:v>
                </c:pt>
                <c:pt idx="335051">
                  <c:v>103681</c:v>
                </c:pt>
                <c:pt idx="335052">
                  <c:v>103681</c:v>
                </c:pt>
                <c:pt idx="335053">
                  <c:v>103681</c:v>
                </c:pt>
                <c:pt idx="335054">
                  <c:v>103681</c:v>
                </c:pt>
                <c:pt idx="335055">
                  <c:v>103681</c:v>
                </c:pt>
                <c:pt idx="335056">
                  <c:v>103681</c:v>
                </c:pt>
                <c:pt idx="335057">
                  <c:v>103681</c:v>
                </c:pt>
                <c:pt idx="335058">
                  <c:v>103681</c:v>
                </c:pt>
                <c:pt idx="335059">
                  <c:v>103681</c:v>
                </c:pt>
                <c:pt idx="335060">
                  <c:v>103681</c:v>
                </c:pt>
                <c:pt idx="335061">
                  <c:v>103681</c:v>
                </c:pt>
                <c:pt idx="335062">
                  <c:v>103681</c:v>
                </c:pt>
                <c:pt idx="335063">
                  <c:v>103681</c:v>
                </c:pt>
                <c:pt idx="335064">
                  <c:v>103681</c:v>
                </c:pt>
                <c:pt idx="335065">
                  <c:v>103681</c:v>
                </c:pt>
                <c:pt idx="335066">
                  <c:v>103681</c:v>
                </c:pt>
                <c:pt idx="335067">
                  <c:v>103681</c:v>
                </c:pt>
                <c:pt idx="335068">
                  <c:v>103681</c:v>
                </c:pt>
                <c:pt idx="335069">
                  <c:v>103681</c:v>
                </c:pt>
                <c:pt idx="335070">
                  <c:v>103681</c:v>
                </c:pt>
                <c:pt idx="335071">
                  <c:v>103681</c:v>
                </c:pt>
                <c:pt idx="335072">
                  <c:v>103681</c:v>
                </c:pt>
                <c:pt idx="335073">
                  <c:v>103681</c:v>
                </c:pt>
                <c:pt idx="335074">
                  <c:v>103681</c:v>
                </c:pt>
                <c:pt idx="335075">
                  <c:v>103681</c:v>
                </c:pt>
                <c:pt idx="335076">
                  <c:v>103681</c:v>
                </c:pt>
                <c:pt idx="335077">
                  <c:v>103681</c:v>
                </c:pt>
                <c:pt idx="335078">
                  <c:v>103681</c:v>
                </c:pt>
                <c:pt idx="335079">
                  <c:v>103681</c:v>
                </c:pt>
                <c:pt idx="335080">
                  <c:v>103681</c:v>
                </c:pt>
                <c:pt idx="335081">
                  <c:v>103681</c:v>
                </c:pt>
                <c:pt idx="335082">
                  <c:v>103681</c:v>
                </c:pt>
                <c:pt idx="335083">
                  <c:v>103681</c:v>
                </c:pt>
                <c:pt idx="335084">
                  <c:v>103681</c:v>
                </c:pt>
                <c:pt idx="335085">
                  <c:v>103681</c:v>
                </c:pt>
                <c:pt idx="335086">
                  <c:v>103681</c:v>
                </c:pt>
                <c:pt idx="335087">
                  <c:v>103681</c:v>
                </c:pt>
                <c:pt idx="335088">
                  <c:v>103681</c:v>
                </c:pt>
                <c:pt idx="335089">
                  <c:v>103681</c:v>
                </c:pt>
                <c:pt idx="335090">
                  <c:v>103681</c:v>
                </c:pt>
                <c:pt idx="335091">
                  <c:v>103681</c:v>
                </c:pt>
                <c:pt idx="335092">
                  <c:v>103681</c:v>
                </c:pt>
                <c:pt idx="335093">
                  <c:v>103681</c:v>
                </c:pt>
                <c:pt idx="335094">
                  <c:v>103681</c:v>
                </c:pt>
                <c:pt idx="335095">
                  <c:v>103681</c:v>
                </c:pt>
                <c:pt idx="335096">
                  <c:v>103681</c:v>
                </c:pt>
                <c:pt idx="335097">
                  <c:v>103681</c:v>
                </c:pt>
                <c:pt idx="335098">
                  <c:v>103681</c:v>
                </c:pt>
                <c:pt idx="335099">
                  <c:v>103681</c:v>
                </c:pt>
                <c:pt idx="335100">
                  <c:v>103681</c:v>
                </c:pt>
                <c:pt idx="335101">
                  <c:v>103681</c:v>
                </c:pt>
                <c:pt idx="335102">
                  <c:v>103681</c:v>
                </c:pt>
                <c:pt idx="335103">
                  <c:v>103681</c:v>
                </c:pt>
                <c:pt idx="335104">
                  <c:v>103681</c:v>
                </c:pt>
                <c:pt idx="335105">
                  <c:v>103681</c:v>
                </c:pt>
                <c:pt idx="335106">
                  <c:v>103681</c:v>
                </c:pt>
                <c:pt idx="335107">
                  <c:v>103681</c:v>
                </c:pt>
                <c:pt idx="335108">
                  <c:v>103681</c:v>
                </c:pt>
                <c:pt idx="335109">
                  <c:v>103681</c:v>
                </c:pt>
                <c:pt idx="335110">
                  <c:v>103681</c:v>
                </c:pt>
                <c:pt idx="335111">
                  <c:v>103681</c:v>
                </c:pt>
                <c:pt idx="335112">
                  <c:v>103681</c:v>
                </c:pt>
                <c:pt idx="335113">
                  <c:v>103681</c:v>
                </c:pt>
                <c:pt idx="335114">
                  <c:v>103681</c:v>
                </c:pt>
                <c:pt idx="335115">
                  <c:v>103681</c:v>
                </c:pt>
                <c:pt idx="335116">
                  <c:v>103681</c:v>
                </c:pt>
                <c:pt idx="335117">
                  <c:v>103681</c:v>
                </c:pt>
                <c:pt idx="335118">
                  <c:v>103681</c:v>
                </c:pt>
                <c:pt idx="335119">
                  <c:v>103681</c:v>
                </c:pt>
                <c:pt idx="335120">
                  <c:v>103681</c:v>
                </c:pt>
                <c:pt idx="335121">
                  <c:v>103681</c:v>
                </c:pt>
                <c:pt idx="335122">
                  <c:v>103681</c:v>
                </c:pt>
                <c:pt idx="335123">
                  <c:v>103681</c:v>
                </c:pt>
                <c:pt idx="335124">
                  <c:v>103681</c:v>
                </c:pt>
                <c:pt idx="335125">
                  <c:v>103681</c:v>
                </c:pt>
                <c:pt idx="335126">
                  <c:v>103681</c:v>
                </c:pt>
                <c:pt idx="335127">
                  <c:v>103681</c:v>
                </c:pt>
                <c:pt idx="335128">
                  <c:v>103681</c:v>
                </c:pt>
                <c:pt idx="335129">
                  <c:v>103681</c:v>
                </c:pt>
                <c:pt idx="335130">
                  <c:v>103681</c:v>
                </c:pt>
                <c:pt idx="335131">
                  <c:v>103681</c:v>
                </c:pt>
                <c:pt idx="335132">
                  <c:v>103681</c:v>
                </c:pt>
                <c:pt idx="335133">
                  <c:v>103681</c:v>
                </c:pt>
                <c:pt idx="335134">
                  <c:v>103681</c:v>
                </c:pt>
                <c:pt idx="335135">
                  <c:v>103681</c:v>
                </c:pt>
                <c:pt idx="335136">
                  <c:v>103681</c:v>
                </c:pt>
                <c:pt idx="335137">
                  <c:v>103681</c:v>
                </c:pt>
                <c:pt idx="335138">
                  <c:v>103681</c:v>
                </c:pt>
                <c:pt idx="335139">
                  <c:v>103681</c:v>
                </c:pt>
                <c:pt idx="335140">
                  <c:v>103681</c:v>
                </c:pt>
                <c:pt idx="335141">
                  <c:v>103681</c:v>
                </c:pt>
                <c:pt idx="335142">
                  <c:v>103681</c:v>
                </c:pt>
                <c:pt idx="335143">
                  <c:v>103681</c:v>
                </c:pt>
                <c:pt idx="335144">
                  <c:v>103681</c:v>
                </c:pt>
                <c:pt idx="335145">
                  <c:v>103681</c:v>
                </c:pt>
                <c:pt idx="335146">
                  <c:v>103681</c:v>
                </c:pt>
                <c:pt idx="335147">
                  <c:v>103681</c:v>
                </c:pt>
                <c:pt idx="335148">
                  <c:v>103681</c:v>
                </c:pt>
                <c:pt idx="335149">
                  <c:v>103681</c:v>
                </c:pt>
                <c:pt idx="335150">
                  <c:v>103681</c:v>
                </c:pt>
                <c:pt idx="335151">
                  <c:v>103681</c:v>
                </c:pt>
                <c:pt idx="335152">
                  <c:v>103681</c:v>
                </c:pt>
                <c:pt idx="335153">
                  <c:v>103681</c:v>
                </c:pt>
                <c:pt idx="335154">
                  <c:v>103681</c:v>
                </c:pt>
                <c:pt idx="335155">
                  <c:v>103681</c:v>
                </c:pt>
                <c:pt idx="335156">
                  <c:v>103681</c:v>
                </c:pt>
                <c:pt idx="335157">
                  <c:v>103681</c:v>
                </c:pt>
                <c:pt idx="335158">
                  <c:v>103681</c:v>
                </c:pt>
                <c:pt idx="335159">
                  <c:v>103681</c:v>
                </c:pt>
                <c:pt idx="335160">
                  <c:v>103681</c:v>
                </c:pt>
                <c:pt idx="335161">
                  <c:v>103681</c:v>
                </c:pt>
                <c:pt idx="335162">
                  <c:v>103681</c:v>
                </c:pt>
                <c:pt idx="335163">
                  <c:v>103681</c:v>
                </c:pt>
                <c:pt idx="335164">
                  <c:v>103681</c:v>
                </c:pt>
                <c:pt idx="335165">
                  <c:v>103681</c:v>
                </c:pt>
                <c:pt idx="335166">
                  <c:v>103681</c:v>
                </c:pt>
                <c:pt idx="335167">
                  <c:v>103681</c:v>
                </c:pt>
                <c:pt idx="335168">
                  <c:v>103681</c:v>
                </c:pt>
                <c:pt idx="335169">
                  <c:v>103681</c:v>
                </c:pt>
                <c:pt idx="335170">
                  <c:v>103681</c:v>
                </c:pt>
                <c:pt idx="335171">
                  <c:v>103681</c:v>
                </c:pt>
                <c:pt idx="335172">
                  <c:v>103681</c:v>
                </c:pt>
                <c:pt idx="335173">
                  <c:v>103681</c:v>
                </c:pt>
                <c:pt idx="335174">
                  <c:v>103681</c:v>
                </c:pt>
                <c:pt idx="335175">
                  <c:v>103681</c:v>
                </c:pt>
                <c:pt idx="335176">
                  <c:v>103681</c:v>
                </c:pt>
                <c:pt idx="335177">
                  <c:v>103681</c:v>
                </c:pt>
                <c:pt idx="335178">
                  <c:v>103681</c:v>
                </c:pt>
                <c:pt idx="335179">
                  <c:v>103681</c:v>
                </c:pt>
                <c:pt idx="335180">
                  <c:v>103681</c:v>
                </c:pt>
                <c:pt idx="335181">
                  <c:v>103681</c:v>
                </c:pt>
                <c:pt idx="335182">
                  <c:v>103681</c:v>
                </c:pt>
                <c:pt idx="335183">
                  <c:v>103681</c:v>
                </c:pt>
                <c:pt idx="335184">
                  <c:v>103681</c:v>
                </c:pt>
                <c:pt idx="335185">
                  <c:v>103681</c:v>
                </c:pt>
                <c:pt idx="335186">
                  <c:v>103681</c:v>
                </c:pt>
                <c:pt idx="335187">
                  <c:v>103681</c:v>
                </c:pt>
                <c:pt idx="335188">
                  <c:v>103681</c:v>
                </c:pt>
                <c:pt idx="335189">
                  <c:v>103681</c:v>
                </c:pt>
                <c:pt idx="335190">
                  <c:v>103681</c:v>
                </c:pt>
                <c:pt idx="335191">
                  <c:v>103681</c:v>
                </c:pt>
                <c:pt idx="335192">
                  <c:v>103681</c:v>
                </c:pt>
                <c:pt idx="335193">
                  <c:v>103681</c:v>
                </c:pt>
                <c:pt idx="335194">
                  <c:v>103681</c:v>
                </c:pt>
                <c:pt idx="335195">
                  <c:v>103681</c:v>
                </c:pt>
                <c:pt idx="335196">
                  <c:v>103681</c:v>
                </c:pt>
                <c:pt idx="335197">
                  <c:v>103681</c:v>
                </c:pt>
                <c:pt idx="335198">
                  <c:v>103681</c:v>
                </c:pt>
                <c:pt idx="335199">
                  <c:v>103681</c:v>
                </c:pt>
                <c:pt idx="335200">
                  <c:v>103681</c:v>
                </c:pt>
                <c:pt idx="335201">
                  <c:v>103681</c:v>
                </c:pt>
                <c:pt idx="335202">
                  <c:v>103681</c:v>
                </c:pt>
                <c:pt idx="335203">
                  <c:v>103681</c:v>
                </c:pt>
                <c:pt idx="335204">
                  <c:v>103681</c:v>
                </c:pt>
                <c:pt idx="335205">
                  <c:v>103681</c:v>
                </c:pt>
                <c:pt idx="335206">
                  <c:v>103681</c:v>
                </c:pt>
                <c:pt idx="335207">
                  <c:v>103681</c:v>
                </c:pt>
                <c:pt idx="335208">
                  <c:v>103681</c:v>
                </c:pt>
                <c:pt idx="335209">
                  <c:v>103681</c:v>
                </c:pt>
                <c:pt idx="335210">
                  <c:v>103681</c:v>
                </c:pt>
                <c:pt idx="335211">
                  <c:v>103681</c:v>
                </c:pt>
                <c:pt idx="335212">
                  <c:v>103681</c:v>
                </c:pt>
                <c:pt idx="335213">
                  <c:v>103681</c:v>
                </c:pt>
                <c:pt idx="335214">
                  <c:v>103681</c:v>
                </c:pt>
                <c:pt idx="335215">
                  <c:v>103681</c:v>
                </c:pt>
                <c:pt idx="335216">
                  <c:v>103681</c:v>
                </c:pt>
                <c:pt idx="335217">
                  <c:v>103681</c:v>
                </c:pt>
                <c:pt idx="335218">
                  <c:v>103681</c:v>
                </c:pt>
                <c:pt idx="335219">
                  <c:v>103681</c:v>
                </c:pt>
                <c:pt idx="335220">
                  <c:v>103681</c:v>
                </c:pt>
                <c:pt idx="335221">
                  <c:v>103681</c:v>
                </c:pt>
                <c:pt idx="335222">
                  <c:v>103681</c:v>
                </c:pt>
                <c:pt idx="335223">
                  <c:v>103681</c:v>
                </c:pt>
                <c:pt idx="335224">
                  <c:v>103681</c:v>
                </c:pt>
                <c:pt idx="335225">
                  <c:v>103681</c:v>
                </c:pt>
                <c:pt idx="335226">
                  <c:v>103681</c:v>
                </c:pt>
                <c:pt idx="335227">
                  <c:v>103681</c:v>
                </c:pt>
                <c:pt idx="335228">
                  <c:v>103681</c:v>
                </c:pt>
                <c:pt idx="335229">
                  <c:v>103681</c:v>
                </c:pt>
                <c:pt idx="335230">
                  <c:v>103681</c:v>
                </c:pt>
                <c:pt idx="335231">
                  <c:v>103681</c:v>
                </c:pt>
                <c:pt idx="335232">
                  <c:v>103681</c:v>
                </c:pt>
                <c:pt idx="335233">
                  <c:v>103681</c:v>
                </c:pt>
                <c:pt idx="335234">
                  <c:v>103681</c:v>
                </c:pt>
                <c:pt idx="335235">
                  <c:v>103681</c:v>
                </c:pt>
                <c:pt idx="335236">
                  <c:v>103681</c:v>
                </c:pt>
                <c:pt idx="335237">
                  <c:v>103681</c:v>
                </c:pt>
                <c:pt idx="335238">
                  <c:v>103681</c:v>
                </c:pt>
                <c:pt idx="335239">
                  <c:v>103681</c:v>
                </c:pt>
                <c:pt idx="335240">
                  <c:v>103681</c:v>
                </c:pt>
                <c:pt idx="335241">
                  <c:v>103681</c:v>
                </c:pt>
                <c:pt idx="335242">
                  <c:v>103681</c:v>
                </c:pt>
                <c:pt idx="335243">
                  <c:v>103681</c:v>
                </c:pt>
                <c:pt idx="335244">
                  <c:v>103681</c:v>
                </c:pt>
                <c:pt idx="335245">
                  <c:v>103681</c:v>
                </c:pt>
                <c:pt idx="335246">
                  <c:v>103681</c:v>
                </c:pt>
                <c:pt idx="335247">
                  <c:v>103681</c:v>
                </c:pt>
                <c:pt idx="335248">
                  <c:v>103681</c:v>
                </c:pt>
                <c:pt idx="335249">
                  <c:v>103681</c:v>
                </c:pt>
                <c:pt idx="335250">
                  <c:v>103681</c:v>
                </c:pt>
                <c:pt idx="335251">
                  <c:v>103681</c:v>
                </c:pt>
                <c:pt idx="335252">
                  <c:v>103681</c:v>
                </c:pt>
                <c:pt idx="335253">
                  <c:v>103681</c:v>
                </c:pt>
                <c:pt idx="335254">
                  <c:v>103681</c:v>
                </c:pt>
                <c:pt idx="335255">
                  <c:v>103681</c:v>
                </c:pt>
                <c:pt idx="335256">
                  <c:v>103681</c:v>
                </c:pt>
                <c:pt idx="335257">
                  <c:v>103681</c:v>
                </c:pt>
                <c:pt idx="335258">
                  <c:v>103681</c:v>
                </c:pt>
                <c:pt idx="335259">
                  <c:v>103681</c:v>
                </c:pt>
                <c:pt idx="335260">
                  <c:v>103681</c:v>
                </c:pt>
                <c:pt idx="335261">
                  <c:v>103681</c:v>
                </c:pt>
                <c:pt idx="335262">
                  <c:v>103681</c:v>
                </c:pt>
                <c:pt idx="335263">
                  <c:v>103681</c:v>
                </c:pt>
                <c:pt idx="335264">
                  <c:v>103681</c:v>
                </c:pt>
                <c:pt idx="335265">
                  <c:v>103681</c:v>
                </c:pt>
                <c:pt idx="335266">
                  <c:v>103681</c:v>
                </c:pt>
                <c:pt idx="335267">
                  <c:v>103681</c:v>
                </c:pt>
                <c:pt idx="335268">
                  <c:v>103681</c:v>
                </c:pt>
                <c:pt idx="335269">
                  <c:v>103681</c:v>
                </c:pt>
                <c:pt idx="335270">
                  <c:v>103681</c:v>
                </c:pt>
                <c:pt idx="335271">
                  <c:v>103681</c:v>
                </c:pt>
                <c:pt idx="335272">
                  <c:v>103681</c:v>
                </c:pt>
                <c:pt idx="335273">
                  <c:v>103681</c:v>
                </c:pt>
                <c:pt idx="335274">
                  <c:v>103681</c:v>
                </c:pt>
                <c:pt idx="335275">
                  <c:v>103681</c:v>
                </c:pt>
                <c:pt idx="335276">
                  <c:v>103681</c:v>
                </c:pt>
                <c:pt idx="335277">
                  <c:v>103681</c:v>
                </c:pt>
                <c:pt idx="335278">
                  <c:v>103681</c:v>
                </c:pt>
                <c:pt idx="335279">
                  <c:v>103681</c:v>
                </c:pt>
                <c:pt idx="335280">
                  <c:v>103681</c:v>
                </c:pt>
                <c:pt idx="335281">
                  <c:v>103681</c:v>
                </c:pt>
                <c:pt idx="335282">
                  <c:v>103681</c:v>
                </c:pt>
                <c:pt idx="335283">
                  <c:v>103681</c:v>
                </c:pt>
                <c:pt idx="335284">
                  <c:v>103681</c:v>
                </c:pt>
                <c:pt idx="335285">
                  <c:v>103681</c:v>
                </c:pt>
                <c:pt idx="335286">
                  <c:v>103681</c:v>
                </c:pt>
                <c:pt idx="335287">
                  <c:v>103681</c:v>
                </c:pt>
                <c:pt idx="335288">
                  <c:v>103681</c:v>
                </c:pt>
                <c:pt idx="335289">
                  <c:v>103681</c:v>
                </c:pt>
                <c:pt idx="335290">
                  <c:v>103681</c:v>
                </c:pt>
                <c:pt idx="335291">
                  <c:v>103681</c:v>
                </c:pt>
                <c:pt idx="335292">
                  <c:v>103681</c:v>
                </c:pt>
                <c:pt idx="335293">
                  <c:v>103681</c:v>
                </c:pt>
                <c:pt idx="335294">
                  <c:v>103681</c:v>
                </c:pt>
                <c:pt idx="335295">
                  <c:v>103681</c:v>
                </c:pt>
                <c:pt idx="335296">
                  <c:v>103681</c:v>
                </c:pt>
                <c:pt idx="335297">
                  <c:v>103681</c:v>
                </c:pt>
                <c:pt idx="335298">
                  <c:v>103681</c:v>
                </c:pt>
                <c:pt idx="335299">
                  <c:v>103681</c:v>
                </c:pt>
                <c:pt idx="335300">
                  <c:v>103681</c:v>
                </c:pt>
                <c:pt idx="335301">
                  <c:v>103681</c:v>
                </c:pt>
                <c:pt idx="335302">
                  <c:v>103681</c:v>
                </c:pt>
                <c:pt idx="335303">
                  <c:v>103681</c:v>
                </c:pt>
                <c:pt idx="335304">
                  <c:v>103681</c:v>
                </c:pt>
                <c:pt idx="335305">
                  <c:v>103681</c:v>
                </c:pt>
                <c:pt idx="335306">
                  <c:v>103681</c:v>
                </c:pt>
                <c:pt idx="335307">
                  <c:v>103681</c:v>
                </c:pt>
                <c:pt idx="335308">
                  <c:v>103681</c:v>
                </c:pt>
                <c:pt idx="335309">
                  <c:v>103681</c:v>
                </c:pt>
                <c:pt idx="335310">
                  <c:v>103681</c:v>
                </c:pt>
                <c:pt idx="335311">
                  <c:v>103681</c:v>
                </c:pt>
                <c:pt idx="335312">
                  <c:v>103681</c:v>
                </c:pt>
                <c:pt idx="335313">
                  <c:v>103681</c:v>
                </c:pt>
                <c:pt idx="335314">
                  <c:v>103681</c:v>
                </c:pt>
                <c:pt idx="335315">
                  <c:v>103681</c:v>
                </c:pt>
                <c:pt idx="335316">
                  <c:v>103681</c:v>
                </c:pt>
                <c:pt idx="335317">
                  <c:v>103681</c:v>
                </c:pt>
                <c:pt idx="335318">
                  <c:v>103681</c:v>
                </c:pt>
                <c:pt idx="335319">
                  <c:v>103681</c:v>
                </c:pt>
                <c:pt idx="335320">
                  <c:v>103681</c:v>
                </c:pt>
                <c:pt idx="335321">
                  <c:v>103681</c:v>
                </c:pt>
                <c:pt idx="335322">
                  <c:v>103681</c:v>
                </c:pt>
                <c:pt idx="335323">
                  <c:v>103681</c:v>
                </c:pt>
                <c:pt idx="335324">
                  <c:v>103681</c:v>
                </c:pt>
                <c:pt idx="335325">
                  <c:v>103681</c:v>
                </c:pt>
                <c:pt idx="335326">
                  <c:v>103681</c:v>
                </c:pt>
                <c:pt idx="335327">
                  <c:v>103681</c:v>
                </c:pt>
                <c:pt idx="335328">
                  <c:v>103681</c:v>
                </c:pt>
                <c:pt idx="335329">
                  <c:v>103681</c:v>
                </c:pt>
                <c:pt idx="335330">
                  <c:v>103681</c:v>
                </c:pt>
                <c:pt idx="335331">
                  <c:v>103681</c:v>
                </c:pt>
                <c:pt idx="335332">
                  <c:v>103681</c:v>
                </c:pt>
                <c:pt idx="335333">
                  <c:v>103681</c:v>
                </c:pt>
                <c:pt idx="335334">
                  <c:v>103681</c:v>
                </c:pt>
                <c:pt idx="335335">
                  <c:v>103681</c:v>
                </c:pt>
                <c:pt idx="335336">
                  <c:v>103681</c:v>
                </c:pt>
                <c:pt idx="335337">
                  <c:v>103681</c:v>
                </c:pt>
                <c:pt idx="335338">
                  <c:v>103681</c:v>
                </c:pt>
                <c:pt idx="335339">
                  <c:v>103681</c:v>
                </c:pt>
                <c:pt idx="335340">
                  <c:v>103681</c:v>
                </c:pt>
                <c:pt idx="335341">
                  <c:v>103681</c:v>
                </c:pt>
                <c:pt idx="335342">
                  <c:v>103681</c:v>
                </c:pt>
                <c:pt idx="335343">
                  <c:v>103681</c:v>
                </c:pt>
                <c:pt idx="335344">
                  <c:v>103681</c:v>
                </c:pt>
                <c:pt idx="335345">
                  <c:v>103681</c:v>
                </c:pt>
                <c:pt idx="335346">
                  <c:v>103681</c:v>
                </c:pt>
                <c:pt idx="335347">
                  <c:v>103681</c:v>
                </c:pt>
                <c:pt idx="335348">
                  <c:v>103681</c:v>
                </c:pt>
                <c:pt idx="335349">
                  <c:v>103681</c:v>
                </c:pt>
                <c:pt idx="335350">
                  <c:v>103681</c:v>
                </c:pt>
                <c:pt idx="335351">
                  <c:v>103681</c:v>
                </c:pt>
                <c:pt idx="335352">
                  <c:v>103681</c:v>
                </c:pt>
                <c:pt idx="335353">
                  <c:v>103681</c:v>
                </c:pt>
                <c:pt idx="335354">
                  <c:v>103681</c:v>
                </c:pt>
                <c:pt idx="335355">
                  <c:v>103681</c:v>
                </c:pt>
                <c:pt idx="335356">
                  <c:v>103681</c:v>
                </c:pt>
                <c:pt idx="335357">
                  <c:v>103681</c:v>
                </c:pt>
                <c:pt idx="335358">
                  <c:v>103681</c:v>
                </c:pt>
                <c:pt idx="335359">
                  <c:v>103681</c:v>
                </c:pt>
                <c:pt idx="335360">
                  <c:v>103681</c:v>
                </c:pt>
                <c:pt idx="335361">
                  <c:v>103681</c:v>
                </c:pt>
                <c:pt idx="335362">
                  <c:v>103681</c:v>
                </c:pt>
                <c:pt idx="335363">
                  <c:v>103681</c:v>
                </c:pt>
                <c:pt idx="335364">
                  <c:v>103681</c:v>
                </c:pt>
                <c:pt idx="335365">
                  <c:v>103681</c:v>
                </c:pt>
                <c:pt idx="335366">
                  <c:v>103681</c:v>
                </c:pt>
                <c:pt idx="335367">
                  <c:v>103681</c:v>
                </c:pt>
                <c:pt idx="335368">
                  <c:v>103681</c:v>
                </c:pt>
                <c:pt idx="335369">
                  <c:v>103681</c:v>
                </c:pt>
                <c:pt idx="335370">
                  <c:v>103681</c:v>
                </c:pt>
                <c:pt idx="335371">
                  <c:v>103681</c:v>
                </c:pt>
                <c:pt idx="335372">
                  <c:v>103681</c:v>
                </c:pt>
                <c:pt idx="335373">
                  <c:v>103681</c:v>
                </c:pt>
                <c:pt idx="335374">
                  <c:v>103681</c:v>
                </c:pt>
                <c:pt idx="335375">
                  <c:v>103681</c:v>
                </c:pt>
                <c:pt idx="335376">
                  <c:v>103681</c:v>
                </c:pt>
                <c:pt idx="335377">
                  <c:v>103681</c:v>
                </c:pt>
                <c:pt idx="335378">
                  <c:v>103681</c:v>
                </c:pt>
                <c:pt idx="335379">
                  <c:v>103681</c:v>
                </c:pt>
                <c:pt idx="335380">
                  <c:v>103681</c:v>
                </c:pt>
                <c:pt idx="335381">
                  <c:v>103681</c:v>
                </c:pt>
                <c:pt idx="335382">
                  <c:v>103681</c:v>
                </c:pt>
                <c:pt idx="335383">
                  <c:v>103681</c:v>
                </c:pt>
                <c:pt idx="335384">
                  <c:v>103681</c:v>
                </c:pt>
                <c:pt idx="335385">
                  <c:v>103681</c:v>
                </c:pt>
                <c:pt idx="335386">
                  <c:v>103681</c:v>
                </c:pt>
                <c:pt idx="335387">
                  <c:v>103681</c:v>
                </c:pt>
                <c:pt idx="335388">
                  <c:v>103681</c:v>
                </c:pt>
                <c:pt idx="335389">
                  <c:v>103681</c:v>
                </c:pt>
                <c:pt idx="335390">
                  <c:v>103681</c:v>
                </c:pt>
                <c:pt idx="335391">
                  <c:v>103681</c:v>
                </c:pt>
                <c:pt idx="335392">
                  <c:v>103681</c:v>
                </c:pt>
                <c:pt idx="335393">
                  <c:v>103681</c:v>
                </c:pt>
                <c:pt idx="335394">
                  <c:v>103681</c:v>
                </c:pt>
                <c:pt idx="335395">
                  <c:v>103681</c:v>
                </c:pt>
                <c:pt idx="335396">
                  <c:v>103681</c:v>
                </c:pt>
                <c:pt idx="335397">
                  <c:v>103681</c:v>
                </c:pt>
                <c:pt idx="335398">
                  <c:v>103681</c:v>
                </c:pt>
                <c:pt idx="335399">
                  <c:v>103681</c:v>
                </c:pt>
                <c:pt idx="335400">
                  <c:v>103681</c:v>
                </c:pt>
                <c:pt idx="335401">
                  <c:v>103681</c:v>
                </c:pt>
                <c:pt idx="335402">
                  <c:v>103681</c:v>
                </c:pt>
                <c:pt idx="335403">
                  <c:v>103681</c:v>
                </c:pt>
                <c:pt idx="335404">
                  <c:v>103681</c:v>
                </c:pt>
                <c:pt idx="335405">
                  <c:v>103681</c:v>
                </c:pt>
                <c:pt idx="335406">
                  <c:v>103681</c:v>
                </c:pt>
                <c:pt idx="335407">
                  <c:v>103681</c:v>
                </c:pt>
                <c:pt idx="335408">
                  <c:v>103681</c:v>
                </c:pt>
                <c:pt idx="335409">
                  <c:v>103681</c:v>
                </c:pt>
                <c:pt idx="335410">
                  <c:v>103681</c:v>
                </c:pt>
                <c:pt idx="335411">
                  <c:v>103681</c:v>
                </c:pt>
                <c:pt idx="335412">
                  <c:v>103681</c:v>
                </c:pt>
                <c:pt idx="335413">
                  <c:v>103681</c:v>
                </c:pt>
                <c:pt idx="335414">
                  <c:v>103681</c:v>
                </c:pt>
                <c:pt idx="335415">
                  <c:v>103681</c:v>
                </c:pt>
                <c:pt idx="335416">
                  <c:v>103681</c:v>
                </c:pt>
                <c:pt idx="335417">
                  <c:v>103681</c:v>
                </c:pt>
                <c:pt idx="335418">
                  <c:v>103681</c:v>
                </c:pt>
                <c:pt idx="335419">
                  <c:v>103681</c:v>
                </c:pt>
                <c:pt idx="335420">
                  <c:v>103681</c:v>
                </c:pt>
                <c:pt idx="335421">
                  <c:v>103681</c:v>
                </c:pt>
                <c:pt idx="335422">
                  <c:v>103681</c:v>
                </c:pt>
                <c:pt idx="335423">
                  <c:v>103681</c:v>
                </c:pt>
                <c:pt idx="335424">
                  <c:v>103681</c:v>
                </c:pt>
                <c:pt idx="335425">
                  <c:v>103681</c:v>
                </c:pt>
                <c:pt idx="335426">
                  <c:v>103681</c:v>
                </c:pt>
                <c:pt idx="335427">
                  <c:v>103681</c:v>
                </c:pt>
                <c:pt idx="335428">
                  <c:v>103681</c:v>
                </c:pt>
                <c:pt idx="335429">
                  <c:v>103681</c:v>
                </c:pt>
                <c:pt idx="335430">
                  <c:v>103681</c:v>
                </c:pt>
                <c:pt idx="335431">
                  <c:v>103681</c:v>
                </c:pt>
                <c:pt idx="335432">
                  <c:v>103681</c:v>
                </c:pt>
                <c:pt idx="335433">
                  <c:v>103681</c:v>
                </c:pt>
                <c:pt idx="335434">
                  <c:v>103681</c:v>
                </c:pt>
                <c:pt idx="335435">
                  <c:v>103681</c:v>
                </c:pt>
                <c:pt idx="335436">
                  <c:v>103681</c:v>
                </c:pt>
                <c:pt idx="335437">
                  <c:v>103681</c:v>
                </c:pt>
                <c:pt idx="335438">
                  <c:v>103681</c:v>
                </c:pt>
                <c:pt idx="335439">
                  <c:v>103681</c:v>
                </c:pt>
                <c:pt idx="335440">
                  <c:v>103681</c:v>
                </c:pt>
                <c:pt idx="335441">
                  <c:v>103681</c:v>
                </c:pt>
                <c:pt idx="335442">
                  <c:v>103681</c:v>
                </c:pt>
                <c:pt idx="335443">
                  <c:v>103681</c:v>
                </c:pt>
                <c:pt idx="335444">
                  <c:v>103681</c:v>
                </c:pt>
                <c:pt idx="335445">
                  <c:v>103681</c:v>
                </c:pt>
                <c:pt idx="335446">
                  <c:v>103681</c:v>
                </c:pt>
                <c:pt idx="335447">
                  <c:v>103681</c:v>
                </c:pt>
                <c:pt idx="335448">
                  <c:v>103681</c:v>
                </c:pt>
                <c:pt idx="335449">
                  <c:v>103681</c:v>
                </c:pt>
                <c:pt idx="335450">
                  <c:v>103681</c:v>
                </c:pt>
                <c:pt idx="335451">
                  <c:v>103681</c:v>
                </c:pt>
                <c:pt idx="335452">
                  <c:v>103681</c:v>
                </c:pt>
                <c:pt idx="335453">
                  <c:v>103681</c:v>
                </c:pt>
                <c:pt idx="335454">
                  <c:v>103681</c:v>
                </c:pt>
                <c:pt idx="335455">
                  <c:v>103681</c:v>
                </c:pt>
                <c:pt idx="335456">
                  <c:v>103681</c:v>
                </c:pt>
                <c:pt idx="335457">
                  <c:v>103681</c:v>
                </c:pt>
                <c:pt idx="335458">
                  <c:v>103681</c:v>
                </c:pt>
                <c:pt idx="335459">
                  <c:v>103681</c:v>
                </c:pt>
                <c:pt idx="335460">
                  <c:v>103681</c:v>
                </c:pt>
                <c:pt idx="335461">
                  <c:v>103681</c:v>
                </c:pt>
                <c:pt idx="335462">
                  <c:v>103681</c:v>
                </c:pt>
                <c:pt idx="335463">
                  <c:v>103681</c:v>
                </c:pt>
                <c:pt idx="335464">
                  <c:v>103681</c:v>
                </c:pt>
                <c:pt idx="335465">
                  <c:v>103681</c:v>
                </c:pt>
                <c:pt idx="335466">
                  <c:v>103681</c:v>
                </c:pt>
                <c:pt idx="335467">
                  <c:v>103681</c:v>
                </c:pt>
                <c:pt idx="335468">
                  <c:v>103681</c:v>
                </c:pt>
                <c:pt idx="335469">
                  <c:v>103681</c:v>
                </c:pt>
                <c:pt idx="335470">
                  <c:v>103681</c:v>
                </c:pt>
                <c:pt idx="335471">
                  <c:v>103681</c:v>
                </c:pt>
                <c:pt idx="335472">
                  <c:v>103681</c:v>
                </c:pt>
                <c:pt idx="335473">
                  <c:v>103681</c:v>
                </c:pt>
                <c:pt idx="335474">
                  <c:v>103681</c:v>
                </c:pt>
                <c:pt idx="335475">
                  <c:v>103681</c:v>
                </c:pt>
                <c:pt idx="335476">
                  <c:v>103681</c:v>
                </c:pt>
                <c:pt idx="335477">
                  <c:v>103681</c:v>
                </c:pt>
                <c:pt idx="335478">
                  <c:v>103681</c:v>
                </c:pt>
                <c:pt idx="335479">
                  <c:v>103681</c:v>
                </c:pt>
                <c:pt idx="335480">
                  <c:v>103681</c:v>
                </c:pt>
                <c:pt idx="335481">
                  <c:v>103681</c:v>
                </c:pt>
                <c:pt idx="335482">
                  <c:v>103681</c:v>
                </c:pt>
                <c:pt idx="335483">
                  <c:v>103681</c:v>
                </c:pt>
                <c:pt idx="335484">
                  <c:v>103681</c:v>
                </c:pt>
                <c:pt idx="335485">
                  <c:v>103681</c:v>
                </c:pt>
                <c:pt idx="335486">
                  <c:v>103681</c:v>
                </c:pt>
                <c:pt idx="335487">
                  <c:v>103681</c:v>
                </c:pt>
                <c:pt idx="335488">
                  <c:v>103681</c:v>
                </c:pt>
                <c:pt idx="335489">
                  <c:v>103681</c:v>
                </c:pt>
                <c:pt idx="335490">
                  <c:v>103681</c:v>
                </c:pt>
                <c:pt idx="335491">
                  <c:v>103681</c:v>
                </c:pt>
                <c:pt idx="335492">
                  <c:v>103681</c:v>
                </c:pt>
                <c:pt idx="335493">
                  <c:v>103681</c:v>
                </c:pt>
                <c:pt idx="335494">
                  <c:v>103681</c:v>
                </c:pt>
                <c:pt idx="335495">
                  <c:v>103681</c:v>
                </c:pt>
                <c:pt idx="335496">
                  <c:v>103681</c:v>
                </c:pt>
                <c:pt idx="335497">
                  <c:v>103681</c:v>
                </c:pt>
                <c:pt idx="335498">
                  <c:v>103681</c:v>
                </c:pt>
                <c:pt idx="335499">
                  <c:v>103681</c:v>
                </c:pt>
                <c:pt idx="335500">
                  <c:v>103681</c:v>
                </c:pt>
                <c:pt idx="335501">
                  <c:v>103681</c:v>
                </c:pt>
                <c:pt idx="335502">
                  <c:v>103681</c:v>
                </c:pt>
                <c:pt idx="335503">
                  <c:v>103681</c:v>
                </c:pt>
                <c:pt idx="335504">
                  <c:v>103681</c:v>
                </c:pt>
                <c:pt idx="335505">
                  <c:v>103681</c:v>
                </c:pt>
                <c:pt idx="335506">
                  <c:v>103681</c:v>
                </c:pt>
                <c:pt idx="335507">
                  <c:v>103681</c:v>
                </c:pt>
                <c:pt idx="335508">
                  <c:v>103681</c:v>
                </c:pt>
                <c:pt idx="335509">
                  <c:v>103681</c:v>
                </c:pt>
                <c:pt idx="335510">
                  <c:v>103681</c:v>
                </c:pt>
                <c:pt idx="335511">
                  <c:v>103681</c:v>
                </c:pt>
                <c:pt idx="335512">
                  <c:v>103681</c:v>
                </c:pt>
                <c:pt idx="335513">
                  <c:v>103681</c:v>
                </c:pt>
                <c:pt idx="335514">
                  <c:v>103681</c:v>
                </c:pt>
                <c:pt idx="335515">
                  <c:v>103681</c:v>
                </c:pt>
                <c:pt idx="335516">
                  <c:v>103681</c:v>
                </c:pt>
                <c:pt idx="335517">
                  <c:v>103681</c:v>
                </c:pt>
                <c:pt idx="335518">
                  <c:v>103681</c:v>
                </c:pt>
                <c:pt idx="335519">
                  <c:v>103681</c:v>
                </c:pt>
                <c:pt idx="335520">
                  <c:v>103681</c:v>
                </c:pt>
                <c:pt idx="335521">
                  <c:v>103681</c:v>
                </c:pt>
                <c:pt idx="335522">
                  <c:v>103681</c:v>
                </c:pt>
                <c:pt idx="335523">
                  <c:v>103681</c:v>
                </c:pt>
                <c:pt idx="335524">
                  <c:v>103681</c:v>
                </c:pt>
                <c:pt idx="335525">
                  <c:v>103681</c:v>
                </c:pt>
                <c:pt idx="335526">
                  <c:v>103681</c:v>
                </c:pt>
                <c:pt idx="335527">
                  <c:v>103681</c:v>
                </c:pt>
                <c:pt idx="335528">
                  <c:v>103681</c:v>
                </c:pt>
                <c:pt idx="335529">
                  <c:v>103681</c:v>
                </c:pt>
                <c:pt idx="335530">
                  <c:v>103681</c:v>
                </c:pt>
                <c:pt idx="335531">
                  <c:v>103681</c:v>
                </c:pt>
                <c:pt idx="335532">
                  <c:v>103681</c:v>
                </c:pt>
                <c:pt idx="335533">
                  <c:v>103681</c:v>
                </c:pt>
                <c:pt idx="335534">
                  <c:v>103681</c:v>
                </c:pt>
                <c:pt idx="335535">
                  <c:v>103681</c:v>
                </c:pt>
                <c:pt idx="335536">
                  <c:v>103681</c:v>
                </c:pt>
                <c:pt idx="335537">
                  <c:v>103681</c:v>
                </c:pt>
                <c:pt idx="335538">
                  <c:v>103681</c:v>
                </c:pt>
                <c:pt idx="335539">
                  <c:v>103681</c:v>
                </c:pt>
                <c:pt idx="335540">
                  <c:v>103681</c:v>
                </c:pt>
                <c:pt idx="335541">
                  <c:v>103681</c:v>
                </c:pt>
                <c:pt idx="335542">
                  <c:v>103681</c:v>
                </c:pt>
                <c:pt idx="335543">
                  <c:v>103681</c:v>
                </c:pt>
                <c:pt idx="335544">
                  <c:v>103681</c:v>
                </c:pt>
                <c:pt idx="335545">
                  <c:v>103681</c:v>
                </c:pt>
                <c:pt idx="335546">
                  <c:v>103681</c:v>
                </c:pt>
                <c:pt idx="335547">
                  <c:v>103681</c:v>
                </c:pt>
                <c:pt idx="335548">
                  <c:v>103681</c:v>
                </c:pt>
                <c:pt idx="335549">
                  <c:v>103681</c:v>
                </c:pt>
                <c:pt idx="335550">
                  <c:v>103681</c:v>
                </c:pt>
                <c:pt idx="335551">
                  <c:v>103681</c:v>
                </c:pt>
                <c:pt idx="335552">
                  <c:v>103681</c:v>
                </c:pt>
                <c:pt idx="335553">
                  <c:v>103681</c:v>
                </c:pt>
                <c:pt idx="335554">
                  <c:v>103681</c:v>
                </c:pt>
                <c:pt idx="335555">
                  <c:v>103681</c:v>
                </c:pt>
                <c:pt idx="335556">
                  <c:v>103681</c:v>
                </c:pt>
                <c:pt idx="335557">
                  <c:v>103681</c:v>
                </c:pt>
                <c:pt idx="335558">
                  <c:v>103681</c:v>
                </c:pt>
                <c:pt idx="335559">
                  <c:v>103681</c:v>
                </c:pt>
                <c:pt idx="335560">
                  <c:v>103681</c:v>
                </c:pt>
                <c:pt idx="335561">
                  <c:v>103681</c:v>
                </c:pt>
                <c:pt idx="335562">
                  <c:v>103681</c:v>
                </c:pt>
                <c:pt idx="335563">
                  <c:v>103681</c:v>
                </c:pt>
                <c:pt idx="335564">
                  <c:v>103681</c:v>
                </c:pt>
                <c:pt idx="335565">
                  <c:v>103681</c:v>
                </c:pt>
                <c:pt idx="335566">
                  <c:v>103681</c:v>
                </c:pt>
                <c:pt idx="335567">
                  <c:v>103681</c:v>
                </c:pt>
                <c:pt idx="335568">
                  <c:v>103681</c:v>
                </c:pt>
                <c:pt idx="335569">
                  <c:v>103681</c:v>
                </c:pt>
                <c:pt idx="335570">
                  <c:v>103681</c:v>
                </c:pt>
                <c:pt idx="335571">
                  <c:v>103681</c:v>
                </c:pt>
                <c:pt idx="335572">
                  <c:v>103681</c:v>
                </c:pt>
                <c:pt idx="335573">
                  <c:v>103681</c:v>
                </c:pt>
                <c:pt idx="335574">
                  <c:v>103681</c:v>
                </c:pt>
                <c:pt idx="335575">
                  <c:v>103681</c:v>
                </c:pt>
                <c:pt idx="335576">
                  <c:v>103681</c:v>
                </c:pt>
                <c:pt idx="335577">
                  <c:v>103681</c:v>
                </c:pt>
                <c:pt idx="335578">
                  <c:v>103681</c:v>
                </c:pt>
                <c:pt idx="335579">
                  <c:v>103681</c:v>
                </c:pt>
                <c:pt idx="335580">
                  <c:v>103681</c:v>
                </c:pt>
                <c:pt idx="335581">
                  <c:v>103681</c:v>
                </c:pt>
                <c:pt idx="335582">
                  <c:v>103681</c:v>
                </c:pt>
                <c:pt idx="335583">
                  <c:v>103681</c:v>
                </c:pt>
                <c:pt idx="335584">
                  <c:v>103681</c:v>
                </c:pt>
                <c:pt idx="335585">
                  <c:v>103681</c:v>
                </c:pt>
                <c:pt idx="335586">
                  <c:v>103681</c:v>
                </c:pt>
                <c:pt idx="335587">
                  <c:v>103681</c:v>
                </c:pt>
                <c:pt idx="335588">
                  <c:v>103681</c:v>
                </c:pt>
                <c:pt idx="335589">
                  <c:v>103681</c:v>
                </c:pt>
                <c:pt idx="335590">
                  <c:v>103681</c:v>
                </c:pt>
                <c:pt idx="335591">
                  <c:v>103681</c:v>
                </c:pt>
                <c:pt idx="335592">
                  <c:v>103681</c:v>
                </c:pt>
                <c:pt idx="335593">
                  <c:v>103681</c:v>
                </c:pt>
                <c:pt idx="335594">
                  <c:v>103681</c:v>
                </c:pt>
                <c:pt idx="335595">
                  <c:v>103681</c:v>
                </c:pt>
                <c:pt idx="335596">
                  <c:v>103681</c:v>
                </c:pt>
                <c:pt idx="335597">
                  <c:v>103681</c:v>
                </c:pt>
                <c:pt idx="335598">
                  <c:v>103681</c:v>
                </c:pt>
                <c:pt idx="335599">
                  <c:v>103681</c:v>
                </c:pt>
                <c:pt idx="335600">
                  <c:v>103681</c:v>
                </c:pt>
                <c:pt idx="335601">
                  <c:v>103681</c:v>
                </c:pt>
                <c:pt idx="335602">
                  <c:v>103681</c:v>
                </c:pt>
                <c:pt idx="335603">
                  <c:v>103681</c:v>
                </c:pt>
                <c:pt idx="335604">
                  <c:v>103681</c:v>
                </c:pt>
                <c:pt idx="335605">
                  <c:v>103681</c:v>
                </c:pt>
                <c:pt idx="335606">
                  <c:v>103681</c:v>
                </c:pt>
                <c:pt idx="335607">
                  <c:v>103681</c:v>
                </c:pt>
                <c:pt idx="335608">
                  <c:v>103681</c:v>
                </c:pt>
                <c:pt idx="335609">
                  <c:v>103681</c:v>
                </c:pt>
                <c:pt idx="335610">
                  <c:v>103681</c:v>
                </c:pt>
                <c:pt idx="335611">
                  <c:v>103681</c:v>
                </c:pt>
                <c:pt idx="335612">
                  <c:v>103681</c:v>
                </c:pt>
                <c:pt idx="335613">
                  <c:v>103681</c:v>
                </c:pt>
                <c:pt idx="335614">
                  <c:v>103681</c:v>
                </c:pt>
                <c:pt idx="335615">
                  <c:v>103681</c:v>
                </c:pt>
                <c:pt idx="335616">
                  <c:v>103681</c:v>
                </c:pt>
                <c:pt idx="335617">
                  <c:v>103681</c:v>
                </c:pt>
                <c:pt idx="335618">
                  <c:v>103681</c:v>
                </c:pt>
                <c:pt idx="335619">
                  <c:v>103681</c:v>
                </c:pt>
                <c:pt idx="335620">
                  <c:v>103681</c:v>
                </c:pt>
                <c:pt idx="335621">
                  <c:v>103681</c:v>
                </c:pt>
                <c:pt idx="335622">
                  <c:v>103681</c:v>
                </c:pt>
                <c:pt idx="335623">
                  <c:v>103681</c:v>
                </c:pt>
                <c:pt idx="335624">
                  <c:v>103681</c:v>
                </c:pt>
                <c:pt idx="335625">
                  <c:v>103681</c:v>
                </c:pt>
                <c:pt idx="335626">
                  <c:v>103681</c:v>
                </c:pt>
                <c:pt idx="335627">
                  <c:v>103681</c:v>
                </c:pt>
                <c:pt idx="335628">
                  <c:v>103681</c:v>
                </c:pt>
                <c:pt idx="335629">
                  <c:v>103681</c:v>
                </c:pt>
                <c:pt idx="335630">
                  <c:v>103681</c:v>
                </c:pt>
                <c:pt idx="335631">
                  <c:v>103681</c:v>
                </c:pt>
                <c:pt idx="335632">
                  <c:v>103681</c:v>
                </c:pt>
                <c:pt idx="335633">
                  <c:v>103681</c:v>
                </c:pt>
                <c:pt idx="335634">
                  <c:v>103681</c:v>
                </c:pt>
                <c:pt idx="335635">
                  <c:v>103681</c:v>
                </c:pt>
                <c:pt idx="335636">
                  <c:v>103681</c:v>
                </c:pt>
                <c:pt idx="335637">
                  <c:v>103681</c:v>
                </c:pt>
                <c:pt idx="335638">
                  <c:v>103681</c:v>
                </c:pt>
                <c:pt idx="335639">
                  <c:v>103681</c:v>
                </c:pt>
                <c:pt idx="335640">
                  <c:v>103681</c:v>
                </c:pt>
                <c:pt idx="335641">
                  <c:v>103681</c:v>
                </c:pt>
                <c:pt idx="335642">
                  <c:v>103681</c:v>
                </c:pt>
                <c:pt idx="335643">
                  <c:v>103681</c:v>
                </c:pt>
                <c:pt idx="335644">
                  <c:v>103681</c:v>
                </c:pt>
                <c:pt idx="335645">
                  <c:v>103681</c:v>
                </c:pt>
                <c:pt idx="335646">
                  <c:v>103681</c:v>
                </c:pt>
                <c:pt idx="335647">
                  <c:v>103681</c:v>
                </c:pt>
                <c:pt idx="335648">
                  <c:v>103681</c:v>
                </c:pt>
                <c:pt idx="335649">
                  <c:v>103681</c:v>
                </c:pt>
                <c:pt idx="335650">
                  <c:v>103681</c:v>
                </c:pt>
                <c:pt idx="335651">
                  <c:v>103681</c:v>
                </c:pt>
                <c:pt idx="335652">
                  <c:v>103681</c:v>
                </c:pt>
                <c:pt idx="335653">
                  <c:v>103681</c:v>
                </c:pt>
                <c:pt idx="335654">
                  <c:v>103681</c:v>
                </c:pt>
                <c:pt idx="335655">
                  <c:v>103681</c:v>
                </c:pt>
                <c:pt idx="335656">
                  <c:v>103681</c:v>
                </c:pt>
                <c:pt idx="335657">
                  <c:v>103681</c:v>
                </c:pt>
                <c:pt idx="335658">
                  <c:v>103681</c:v>
                </c:pt>
                <c:pt idx="335659">
                  <c:v>103681</c:v>
                </c:pt>
                <c:pt idx="335660">
                  <c:v>103681</c:v>
                </c:pt>
                <c:pt idx="335661">
                  <c:v>103681</c:v>
                </c:pt>
                <c:pt idx="335662">
                  <c:v>103681</c:v>
                </c:pt>
                <c:pt idx="335663">
                  <c:v>103681</c:v>
                </c:pt>
                <c:pt idx="335664">
                  <c:v>103681</c:v>
                </c:pt>
                <c:pt idx="335665">
                  <c:v>103681</c:v>
                </c:pt>
                <c:pt idx="335666">
                  <c:v>103681</c:v>
                </c:pt>
                <c:pt idx="335667">
                  <c:v>103681</c:v>
                </c:pt>
                <c:pt idx="335668">
                  <c:v>103681</c:v>
                </c:pt>
                <c:pt idx="335669">
                  <c:v>103681</c:v>
                </c:pt>
                <c:pt idx="335670">
                  <c:v>103681</c:v>
                </c:pt>
                <c:pt idx="335671">
                  <c:v>103681</c:v>
                </c:pt>
                <c:pt idx="335672">
                  <c:v>103681</c:v>
                </c:pt>
                <c:pt idx="335673">
                  <c:v>103681</c:v>
                </c:pt>
                <c:pt idx="335674">
                  <c:v>103681</c:v>
                </c:pt>
                <c:pt idx="335675">
                  <c:v>103681</c:v>
                </c:pt>
                <c:pt idx="335676">
                  <c:v>103681</c:v>
                </c:pt>
                <c:pt idx="335677">
                  <c:v>103681</c:v>
                </c:pt>
                <c:pt idx="335678">
                  <c:v>103681</c:v>
                </c:pt>
                <c:pt idx="335679">
                  <c:v>103681</c:v>
                </c:pt>
                <c:pt idx="335680">
                  <c:v>103681</c:v>
                </c:pt>
                <c:pt idx="335681">
                  <c:v>103681</c:v>
                </c:pt>
                <c:pt idx="335682">
                  <c:v>103681</c:v>
                </c:pt>
                <c:pt idx="335683">
                  <c:v>103681</c:v>
                </c:pt>
                <c:pt idx="335684">
                  <c:v>103681</c:v>
                </c:pt>
                <c:pt idx="335685">
                  <c:v>103681</c:v>
                </c:pt>
                <c:pt idx="335686">
                  <c:v>103681</c:v>
                </c:pt>
                <c:pt idx="335687">
                  <c:v>103681</c:v>
                </c:pt>
                <c:pt idx="335688">
                  <c:v>103681</c:v>
                </c:pt>
                <c:pt idx="335689">
                  <c:v>103681</c:v>
                </c:pt>
                <c:pt idx="335690">
                  <c:v>103681</c:v>
                </c:pt>
                <c:pt idx="335691">
                  <c:v>103681</c:v>
                </c:pt>
                <c:pt idx="335692">
                  <c:v>103681</c:v>
                </c:pt>
                <c:pt idx="335693">
                  <c:v>103681</c:v>
                </c:pt>
                <c:pt idx="335694">
                  <c:v>103681</c:v>
                </c:pt>
                <c:pt idx="335695">
                  <c:v>103681</c:v>
                </c:pt>
                <c:pt idx="335696">
                  <c:v>103681</c:v>
                </c:pt>
                <c:pt idx="335697">
                  <c:v>103681</c:v>
                </c:pt>
                <c:pt idx="335698">
                  <c:v>103681</c:v>
                </c:pt>
                <c:pt idx="335699">
                  <c:v>103681</c:v>
                </c:pt>
                <c:pt idx="335700">
                  <c:v>103681</c:v>
                </c:pt>
                <c:pt idx="335701">
                  <c:v>103681</c:v>
                </c:pt>
                <c:pt idx="335702">
                  <c:v>103681</c:v>
                </c:pt>
                <c:pt idx="335703">
                  <c:v>103681</c:v>
                </c:pt>
                <c:pt idx="335704">
                  <c:v>103681</c:v>
                </c:pt>
                <c:pt idx="335705">
                  <c:v>103681</c:v>
                </c:pt>
                <c:pt idx="335706">
                  <c:v>103681</c:v>
                </c:pt>
                <c:pt idx="335707">
                  <c:v>103681</c:v>
                </c:pt>
                <c:pt idx="335708">
                  <c:v>103681</c:v>
                </c:pt>
                <c:pt idx="335709">
                  <c:v>103681</c:v>
                </c:pt>
                <c:pt idx="335710">
                  <c:v>103681</c:v>
                </c:pt>
                <c:pt idx="335711">
                  <c:v>103681</c:v>
                </c:pt>
                <c:pt idx="335712">
                  <c:v>103681</c:v>
                </c:pt>
                <c:pt idx="335713">
                  <c:v>103681</c:v>
                </c:pt>
                <c:pt idx="335714">
                  <c:v>103681</c:v>
                </c:pt>
                <c:pt idx="335715">
                  <c:v>103681</c:v>
                </c:pt>
                <c:pt idx="335716">
                  <c:v>103681</c:v>
                </c:pt>
                <c:pt idx="335717">
                  <c:v>103681</c:v>
                </c:pt>
                <c:pt idx="335718">
                  <c:v>103681</c:v>
                </c:pt>
                <c:pt idx="335719">
                  <c:v>103681</c:v>
                </c:pt>
                <c:pt idx="335720">
                  <c:v>103681</c:v>
                </c:pt>
                <c:pt idx="335721">
                  <c:v>103681</c:v>
                </c:pt>
                <c:pt idx="335722">
                  <c:v>103681</c:v>
                </c:pt>
                <c:pt idx="335723">
                  <c:v>103681</c:v>
                </c:pt>
                <c:pt idx="335724">
                  <c:v>103681</c:v>
                </c:pt>
                <c:pt idx="335725">
                  <c:v>103681</c:v>
                </c:pt>
                <c:pt idx="335726">
                  <c:v>103681</c:v>
                </c:pt>
                <c:pt idx="335727">
                  <c:v>103681</c:v>
                </c:pt>
                <c:pt idx="335728">
                  <c:v>103681</c:v>
                </c:pt>
                <c:pt idx="335729">
                  <c:v>103681</c:v>
                </c:pt>
                <c:pt idx="335730">
                  <c:v>103681</c:v>
                </c:pt>
                <c:pt idx="335731">
                  <c:v>103681</c:v>
                </c:pt>
                <c:pt idx="335732">
                  <c:v>103681</c:v>
                </c:pt>
                <c:pt idx="335733">
                  <c:v>103681</c:v>
                </c:pt>
                <c:pt idx="335734">
                  <c:v>103681</c:v>
                </c:pt>
                <c:pt idx="335735">
                  <c:v>103681</c:v>
                </c:pt>
                <c:pt idx="335736">
                  <c:v>103681</c:v>
                </c:pt>
                <c:pt idx="335737">
                  <c:v>103681</c:v>
                </c:pt>
                <c:pt idx="335738">
                  <c:v>103681</c:v>
                </c:pt>
                <c:pt idx="335739">
                  <c:v>103681</c:v>
                </c:pt>
                <c:pt idx="335740">
                  <c:v>103681</c:v>
                </c:pt>
                <c:pt idx="335741">
                  <c:v>103681</c:v>
                </c:pt>
                <c:pt idx="335742">
                  <c:v>103681</c:v>
                </c:pt>
                <c:pt idx="335743">
                  <c:v>103681</c:v>
                </c:pt>
                <c:pt idx="335744">
                  <c:v>103681</c:v>
                </c:pt>
                <c:pt idx="335745">
                  <c:v>103681</c:v>
                </c:pt>
                <c:pt idx="335746">
                  <c:v>103681</c:v>
                </c:pt>
                <c:pt idx="335747">
                  <c:v>103681</c:v>
                </c:pt>
                <c:pt idx="335748">
                  <c:v>103681</c:v>
                </c:pt>
                <c:pt idx="335749">
                  <c:v>103681</c:v>
                </c:pt>
                <c:pt idx="335750">
                  <c:v>103681</c:v>
                </c:pt>
                <c:pt idx="335751">
                  <c:v>103681</c:v>
                </c:pt>
                <c:pt idx="335752">
                  <c:v>103681</c:v>
                </c:pt>
                <c:pt idx="335753">
                  <c:v>103681</c:v>
                </c:pt>
                <c:pt idx="335754">
                  <c:v>103681</c:v>
                </c:pt>
                <c:pt idx="335755">
                  <c:v>103681</c:v>
                </c:pt>
                <c:pt idx="335756">
                  <c:v>103681</c:v>
                </c:pt>
                <c:pt idx="335757">
                  <c:v>103681</c:v>
                </c:pt>
                <c:pt idx="335758">
                  <c:v>103681</c:v>
                </c:pt>
                <c:pt idx="335759">
                  <c:v>103681</c:v>
                </c:pt>
                <c:pt idx="335760">
                  <c:v>103681</c:v>
                </c:pt>
                <c:pt idx="335761">
                  <c:v>103681</c:v>
                </c:pt>
                <c:pt idx="335762">
                  <c:v>103681</c:v>
                </c:pt>
                <c:pt idx="335763">
                  <c:v>103681</c:v>
                </c:pt>
                <c:pt idx="335764">
                  <c:v>103681</c:v>
                </c:pt>
                <c:pt idx="335765">
                  <c:v>103681</c:v>
                </c:pt>
                <c:pt idx="335766">
                  <c:v>103681</c:v>
                </c:pt>
                <c:pt idx="335767">
                  <c:v>103681</c:v>
                </c:pt>
                <c:pt idx="335768">
                  <c:v>103681</c:v>
                </c:pt>
                <c:pt idx="335769">
                  <c:v>103681</c:v>
                </c:pt>
                <c:pt idx="335770">
                  <c:v>103681</c:v>
                </c:pt>
                <c:pt idx="335771">
                  <c:v>103681</c:v>
                </c:pt>
                <c:pt idx="335772">
                  <c:v>103681</c:v>
                </c:pt>
                <c:pt idx="335773">
                  <c:v>103681</c:v>
                </c:pt>
                <c:pt idx="335774">
                  <c:v>103681</c:v>
                </c:pt>
                <c:pt idx="335775">
                  <c:v>103681</c:v>
                </c:pt>
                <c:pt idx="335776">
                  <c:v>103681</c:v>
                </c:pt>
                <c:pt idx="335777">
                  <c:v>103681</c:v>
                </c:pt>
                <c:pt idx="335778">
                  <c:v>103681</c:v>
                </c:pt>
                <c:pt idx="335779">
                  <c:v>103681</c:v>
                </c:pt>
                <c:pt idx="335780">
                  <c:v>103681</c:v>
                </c:pt>
                <c:pt idx="335781">
                  <c:v>103681</c:v>
                </c:pt>
                <c:pt idx="335782">
                  <c:v>103681</c:v>
                </c:pt>
                <c:pt idx="335783">
                  <c:v>103681</c:v>
                </c:pt>
                <c:pt idx="335784">
                  <c:v>103681</c:v>
                </c:pt>
                <c:pt idx="335785">
                  <c:v>103681</c:v>
                </c:pt>
                <c:pt idx="335786">
                  <c:v>103681</c:v>
                </c:pt>
                <c:pt idx="335787">
                  <c:v>103681</c:v>
                </c:pt>
                <c:pt idx="335788">
                  <c:v>103681</c:v>
                </c:pt>
                <c:pt idx="335789">
                  <c:v>103681</c:v>
                </c:pt>
                <c:pt idx="335790">
                  <c:v>103681</c:v>
                </c:pt>
                <c:pt idx="335791">
                  <c:v>103681</c:v>
                </c:pt>
                <c:pt idx="335792">
                  <c:v>103681</c:v>
                </c:pt>
                <c:pt idx="335793">
                  <c:v>103681</c:v>
                </c:pt>
                <c:pt idx="335794">
                  <c:v>103681</c:v>
                </c:pt>
                <c:pt idx="335795">
                  <c:v>103681</c:v>
                </c:pt>
                <c:pt idx="335796">
                  <c:v>103681</c:v>
                </c:pt>
                <c:pt idx="335797">
                  <c:v>103681</c:v>
                </c:pt>
                <c:pt idx="335798">
                  <c:v>103681</c:v>
                </c:pt>
                <c:pt idx="335799">
                  <c:v>103681</c:v>
                </c:pt>
                <c:pt idx="335800">
                  <c:v>103681</c:v>
                </c:pt>
                <c:pt idx="335801">
                  <c:v>103681</c:v>
                </c:pt>
                <c:pt idx="335802">
                  <c:v>103681</c:v>
                </c:pt>
                <c:pt idx="335803">
                  <c:v>103681</c:v>
                </c:pt>
                <c:pt idx="335804">
                  <c:v>103681</c:v>
                </c:pt>
                <c:pt idx="335805">
                  <c:v>103681</c:v>
                </c:pt>
                <c:pt idx="335806">
                  <c:v>103681</c:v>
                </c:pt>
                <c:pt idx="335807">
                  <c:v>103681</c:v>
                </c:pt>
                <c:pt idx="335808">
                  <c:v>103681</c:v>
                </c:pt>
                <c:pt idx="335809">
                  <c:v>103681</c:v>
                </c:pt>
                <c:pt idx="335810">
                  <c:v>103681</c:v>
                </c:pt>
                <c:pt idx="335811">
                  <c:v>103681</c:v>
                </c:pt>
                <c:pt idx="335812">
                  <c:v>103681</c:v>
                </c:pt>
                <c:pt idx="335813">
                  <c:v>103681</c:v>
                </c:pt>
                <c:pt idx="335814">
                  <c:v>103681</c:v>
                </c:pt>
                <c:pt idx="335815">
                  <c:v>103681</c:v>
                </c:pt>
                <c:pt idx="335816">
                  <c:v>103681</c:v>
                </c:pt>
                <c:pt idx="335817">
                  <c:v>103681</c:v>
                </c:pt>
                <c:pt idx="335818">
                  <c:v>103681</c:v>
                </c:pt>
                <c:pt idx="335819">
                  <c:v>103681</c:v>
                </c:pt>
                <c:pt idx="335820">
                  <c:v>103681</c:v>
                </c:pt>
                <c:pt idx="335821">
                  <c:v>103681</c:v>
                </c:pt>
                <c:pt idx="335822">
                  <c:v>103681</c:v>
                </c:pt>
                <c:pt idx="335823">
                  <c:v>103681</c:v>
                </c:pt>
                <c:pt idx="335824">
                  <c:v>103681</c:v>
                </c:pt>
                <c:pt idx="335825">
                  <c:v>103681</c:v>
                </c:pt>
                <c:pt idx="335826">
                  <c:v>103681</c:v>
                </c:pt>
                <c:pt idx="335827">
                  <c:v>103681</c:v>
                </c:pt>
                <c:pt idx="335828">
                  <c:v>103681</c:v>
                </c:pt>
                <c:pt idx="335829">
                  <c:v>103681</c:v>
                </c:pt>
                <c:pt idx="335830">
                  <c:v>103681</c:v>
                </c:pt>
                <c:pt idx="335831">
                  <c:v>103681</c:v>
                </c:pt>
                <c:pt idx="335832">
                  <c:v>103681</c:v>
                </c:pt>
                <c:pt idx="335833">
                  <c:v>103681</c:v>
                </c:pt>
                <c:pt idx="335834">
                  <c:v>103681</c:v>
                </c:pt>
                <c:pt idx="335835">
                  <c:v>103681</c:v>
                </c:pt>
                <c:pt idx="335836">
                  <c:v>103681</c:v>
                </c:pt>
                <c:pt idx="335837">
                  <c:v>103681</c:v>
                </c:pt>
                <c:pt idx="335838">
                  <c:v>103681</c:v>
                </c:pt>
                <c:pt idx="335839">
                  <c:v>103681</c:v>
                </c:pt>
                <c:pt idx="335840">
                  <c:v>103681</c:v>
                </c:pt>
                <c:pt idx="335841">
                  <c:v>103681</c:v>
                </c:pt>
                <c:pt idx="335842">
                  <c:v>103681</c:v>
                </c:pt>
                <c:pt idx="335843">
                  <c:v>103681</c:v>
                </c:pt>
                <c:pt idx="335844">
                  <c:v>103681</c:v>
                </c:pt>
                <c:pt idx="335845">
                  <c:v>103681</c:v>
                </c:pt>
                <c:pt idx="335846">
                  <c:v>103681</c:v>
                </c:pt>
                <c:pt idx="335847">
                  <c:v>103681</c:v>
                </c:pt>
                <c:pt idx="335848">
                  <c:v>103681</c:v>
                </c:pt>
                <c:pt idx="335849">
                  <c:v>103681</c:v>
                </c:pt>
                <c:pt idx="335850">
                  <c:v>103681</c:v>
                </c:pt>
                <c:pt idx="335851">
                  <c:v>103681</c:v>
                </c:pt>
                <c:pt idx="335852">
                  <c:v>103681</c:v>
                </c:pt>
                <c:pt idx="335853">
                  <c:v>103681</c:v>
                </c:pt>
                <c:pt idx="335854">
                  <c:v>103681</c:v>
                </c:pt>
                <c:pt idx="335855">
                  <c:v>103681</c:v>
                </c:pt>
                <c:pt idx="335856">
                  <c:v>103681</c:v>
                </c:pt>
                <c:pt idx="335857">
                  <c:v>103681</c:v>
                </c:pt>
                <c:pt idx="335858">
                  <c:v>103681</c:v>
                </c:pt>
                <c:pt idx="335859">
                  <c:v>103681</c:v>
                </c:pt>
                <c:pt idx="335860">
                  <c:v>103681</c:v>
                </c:pt>
                <c:pt idx="335861">
                  <c:v>103681</c:v>
                </c:pt>
                <c:pt idx="335862">
                  <c:v>103681</c:v>
                </c:pt>
                <c:pt idx="335863">
                  <c:v>103681</c:v>
                </c:pt>
                <c:pt idx="335864">
                  <c:v>103681</c:v>
                </c:pt>
                <c:pt idx="335865">
                  <c:v>103681</c:v>
                </c:pt>
                <c:pt idx="335866">
                  <c:v>103681</c:v>
                </c:pt>
                <c:pt idx="335867">
                  <c:v>103681</c:v>
                </c:pt>
                <c:pt idx="335868">
                  <c:v>103681</c:v>
                </c:pt>
                <c:pt idx="335869">
                  <c:v>103681</c:v>
                </c:pt>
                <c:pt idx="335870">
                  <c:v>103681</c:v>
                </c:pt>
                <c:pt idx="335871">
                  <c:v>103681</c:v>
                </c:pt>
                <c:pt idx="335872">
                  <c:v>103681</c:v>
                </c:pt>
                <c:pt idx="335873">
                  <c:v>103681</c:v>
                </c:pt>
                <c:pt idx="335874">
                  <c:v>103681</c:v>
                </c:pt>
                <c:pt idx="335875">
                  <c:v>103681</c:v>
                </c:pt>
                <c:pt idx="335876">
                  <c:v>103681</c:v>
                </c:pt>
                <c:pt idx="335877">
                  <c:v>103681</c:v>
                </c:pt>
                <c:pt idx="335878">
                  <c:v>103681</c:v>
                </c:pt>
                <c:pt idx="335879">
                  <c:v>103681</c:v>
                </c:pt>
                <c:pt idx="335880">
                  <c:v>103681</c:v>
                </c:pt>
                <c:pt idx="335881">
                  <c:v>103681</c:v>
                </c:pt>
                <c:pt idx="335882">
                  <c:v>103681</c:v>
                </c:pt>
                <c:pt idx="335883">
                  <c:v>103681</c:v>
                </c:pt>
                <c:pt idx="335884">
                  <c:v>103681</c:v>
                </c:pt>
                <c:pt idx="335885">
                  <c:v>103681</c:v>
                </c:pt>
                <c:pt idx="335886">
                  <c:v>103681</c:v>
                </c:pt>
                <c:pt idx="335887">
                  <c:v>103681</c:v>
                </c:pt>
                <c:pt idx="335888">
                  <c:v>103681</c:v>
                </c:pt>
                <c:pt idx="335889">
                  <c:v>103681</c:v>
                </c:pt>
                <c:pt idx="335890">
                  <c:v>103681</c:v>
                </c:pt>
                <c:pt idx="335891">
                  <c:v>103681</c:v>
                </c:pt>
                <c:pt idx="335892">
                  <c:v>103681</c:v>
                </c:pt>
                <c:pt idx="335893">
                  <c:v>103681</c:v>
                </c:pt>
                <c:pt idx="335894">
                  <c:v>103681</c:v>
                </c:pt>
                <c:pt idx="335895">
                  <c:v>103681</c:v>
                </c:pt>
                <c:pt idx="335896">
                  <c:v>103681</c:v>
                </c:pt>
                <c:pt idx="335897">
                  <c:v>103681</c:v>
                </c:pt>
                <c:pt idx="335898">
                  <c:v>103681</c:v>
                </c:pt>
                <c:pt idx="335899">
                  <c:v>103681</c:v>
                </c:pt>
                <c:pt idx="335900">
                  <c:v>103681</c:v>
                </c:pt>
                <c:pt idx="335901">
                  <c:v>103681</c:v>
                </c:pt>
                <c:pt idx="335902">
                  <c:v>103681</c:v>
                </c:pt>
                <c:pt idx="335903">
                  <c:v>103681</c:v>
                </c:pt>
                <c:pt idx="335904">
                  <c:v>103681</c:v>
                </c:pt>
                <c:pt idx="335905">
                  <c:v>103681</c:v>
                </c:pt>
                <c:pt idx="335906">
                  <c:v>103681</c:v>
                </c:pt>
                <c:pt idx="335907">
                  <c:v>103681</c:v>
                </c:pt>
                <c:pt idx="335908">
                  <c:v>103681</c:v>
                </c:pt>
                <c:pt idx="335909">
                  <c:v>103681</c:v>
                </c:pt>
                <c:pt idx="335910">
                  <c:v>103681</c:v>
                </c:pt>
                <c:pt idx="335911">
                  <c:v>103681</c:v>
                </c:pt>
                <c:pt idx="335912">
                  <c:v>103681</c:v>
                </c:pt>
                <c:pt idx="335913">
                  <c:v>103681</c:v>
                </c:pt>
                <c:pt idx="335914">
                  <c:v>103681</c:v>
                </c:pt>
                <c:pt idx="335915">
                  <c:v>103681</c:v>
                </c:pt>
                <c:pt idx="335916">
                  <c:v>103681</c:v>
                </c:pt>
                <c:pt idx="335917">
                  <c:v>103681</c:v>
                </c:pt>
                <c:pt idx="335918">
                  <c:v>103681</c:v>
                </c:pt>
                <c:pt idx="335919">
                  <c:v>103681</c:v>
                </c:pt>
                <c:pt idx="335920">
                  <c:v>103681</c:v>
                </c:pt>
                <c:pt idx="335921">
                  <c:v>103681</c:v>
                </c:pt>
                <c:pt idx="335922">
                  <c:v>103681</c:v>
                </c:pt>
                <c:pt idx="335923">
                  <c:v>103681</c:v>
                </c:pt>
                <c:pt idx="335924">
                  <c:v>103681</c:v>
                </c:pt>
                <c:pt idx="335925">
                  <c:v>103681</c:v>
                </c:pt>
                <c:pt idx="335926">
                  <c:v>103681</c:v>
                </c:pt>
                <c:pt idx="335927">
                  <c:v>103681</c:v>
                </c:pt>
                <c:pt idx="335928">
                  <c:v>103681</c:v>
                </c:pt>
                <c:pt idx="335929">
                  <c:v>103681</c:v>
                </c:pt>
                <c:pt idx="335930">
                  <c:v>103681</c:v>
                </c:pt>
                <c:pt idx="335931">
                  <c:v>103681</c:v>
                </c:pt>
                <c:pt idx="335932">
                  <c:v>103681</c:v>
                </c:pt>
                <c:pt idx="335933">
                  <c:v>103681</c:v>
                </c:pt>
                <c:pt idx="335934">
                  <c:v>103681</c:v>
                </c:pt>
                <c:pt idx="335935">
                  <c:v>103681</c:v>
                </c:pt>
                <c:pt idx="335936">
                  <c:v>103681</c:v>
                </c:pt>
                <c:pt idx="335937">
                  <c:v>103681</c:v>
                </c:pt>
                <c:pt idx="335938">
                  <c:v>103681</c:v>
                </c:pt>
                <c:pt idx="335939">
                  <c:v>103681</c:v>
                </c:pt>
                <c:pt idx="335940">
                  <c:v>103681</c:v>
                </c:pt>
                <c:pt idx="335941">
                  <c:v>103681</c:v>
                </c:pt>
                <c:pt idx="335942">
                  <c:v>103681</c:v>
                </c:pt>
                <c:pt idx="335943">
                  <c:v>103681</c:v>
                </c:pt>
                <c:pt idx="335944">
                  <c:v>103681</c:v>
                </c:pt>
                <c:pt idx="335945">
                  <c:v>103681</c:v>
                </c:pt>
                <c:pt idx="335946">
                  <c:v>103681</c:v>
                </c:pt>
                <c:pt idx="335947">
                  <c:v>103681</c:v>
                </c:pt>
                <c:pt idx="335948">
                  <c:v>103681</c:v>
                </c:pt>
                <c:pt idx="335949">
                  <c:v>103681</c:v>
                </c:pt>
                <c:pt idx="335950">
                  <c:v>103681</c:v>
                </c:pt>
                <c:pt idx="335951">
                  <c:v>103681</c:v>
                </c:pt>
                <c:pt idx="335952">
                  <c:v>103681</c:v>
                </c:pt>
                <c:pt idx="335953">
                  <c:v>103681</c:v>
                </c:pt>
                <c:pt idx="335954">
                  <c:v>103681</c:v>
                </c:pt>
                <c:pt idx="335955">
                  <c:v>103681</c:v>
                </c:pt>
                <c:pt idx="335956">
                  <c:v>103681</c:v>
                </c:pt>
                <c:pt idx="335957">
                  <c:v>103681</c:v>
                </c:pt>
                <c:pt idx="335958">
                  <c:v>103681</c:v>
                </c:pt>
                <c:pt idx="335959">
                  <c:v>103681</c:v>
                </c:pt>
                <c:pt idx="335960">
                  <c:v>103681</c:v>
                </c:pt>
                <c:pt idx="335961">
                  <c:v>103681</c:v>
                </c:pt>
                <c:pt idx="335962">
                  <c:v>103681</c:v>
                </c:pt>
                <c:pt idx="335963">
                  <c:v>103681</c:v>
                </c:pt>
                <c:pt idx="335964">
                  <c:v>103681</c:v>
                </c:pt>
                <c:pt idx="335965">
                  <c:v>103681</c:v>
                </c:pt>
                <c:pt idx="335966">
                  <c:v>103681</c:v>
                </c:pt>
                <c:pt idx="335967">
                  <c:v>103681</c:v>
                </c:pt>
                <c:pt idx="335968">
                  <c:v>103681</c:v>
                </c:pt>
                <c:pt idx="335969">
                  <c:v>103681</c:v>
                </c:pt>
                <c:pt idx="335970">
                  <c:v>103681</c:v>
                </c:pt>
                <c:pt idx="335971">
                  <c:v>103681</c:v>
                </c:pt>
                <c:pt idx="335972">
                  <c:v>103681</c:v>
                </c:pt>
                <c:pt idx="335973">
                  <c:v>103681</c:v>
                </c:pt>
                <c:pt idx="335974">
                  <c:v>103681</c:v>
                </c:pt>
                <c:pt idx="335975">
                  <c:v>103681</c:v>
                </c:pt>
                <c:pt idx="335976">
                  <c:v>103681</c:v>
                </c:pt>
                <c:pt idx="335977">
                  <c:v>103681</c:v>
                </c:pt>
                <c:pt idx="335978">
                  <c:v>103681</c:v>
                </c:pt>
                <c:pt idx="335979">
                  <c:v>103681</c:v>
                </c:pt>
                <c:pt idx="335980">
                  <c:v>103681</c:v>
                </c:pt>
                <c:pt idx="335981">
                  <c:v>103681</c:v>
                </c:pt>
                <c:pt idx="335982">
                  <c:v>103681</c:v>
                </c:pt>
                <c:pt idx="335983">
                  <c:v>103681</c:v>
                </c:pt>
                <c:pt idx="335984">
                  <c:v>103681</c:v>
                </c:pt>
                <c:pt idx="335985">
                  <c:v>103681</c:v>
                </c:pt>
                <c:pt idx="335986">
                  <c:v>103681</c:v>
                </c:pt>
                <c:pt idx="335987">
                  <c:v>103681</c:v>
                </c:pt>
                <c:pt idx="335988">
                  <c:v>103681</c:v>
                </c:pt>
                <c:pt idx="335989">
                  <c:v>103681</c:v>
                </c:pt>
                <c:pt idx="335990">
                  <c:v>103681</c:v>
                </c:pt>
                <c:pt idx="335991">
                  <c:v>103681</c:v>
                </c:pt>
                <c:pt idx="335992">
                  <c:v>103681</c:v>
                </c:pt>
                <c:pt idx="335993">
                  <c:v>103681</c:v>
                </c:pt>
                <c:pt idx="335994">
                  <c:v>103681</c:v>
                </c:pt>
                <c:pt idx="335995">
                  <c:v>103681</c:v>
                </c:pt>
                <c:pt idx="335996">
                  <c:v>103681</c:v>
                </c:pt>
                <c:pt idx="335997">
                  <c:v>103681</c:v>
                </c:pt>
                <c:pt idx="335998">
                  <c:v>103681</c:v>
                </c:pt>
                <c:pt idx="335999">
                  <c:v>103681</c:v>
                </c:pt>
                <c:pt idx="336000">
                  <c:v>103681</c:v>
                </c:pt>
                <c:pt idx="336001">
                  <c:v>103681</c:v>
                </c:pt>
                <c:pt idx="336002">
                  <c:v>103681</c:v>
                </c:pt>
                <c:pt idx="336003">
                  <c:v>103681</c:v>
                </c:pt>
                <c:pt idx="336004">
                  <c:v>103681</c:v>
                </c:pt>
                <c:pt idx="336005">
                  <c:v>103681</c:v>
                </c:pt>
                <c:pt idx="336006">
                  <c:v>103681</c:v>
                </c:pt>
                <c:pt idx="336007">
                  <c:v>103681</c:v>
                </c:pt>
                <c:pt idx="336008">
                  <c:v>103681</c:v>
                </c:pt>
                <c:pt idx="336009">
                  <c:v>103681</c:v>
                </c:pt>
                <c:pt idx="336010">
                  <c:v>103681</c:v>
                </c:pt>
                <c:pt idx="336011">
                  <c:v>103681</c:v>
                </c:pt>
                <c:pt idx="336012">
                  <c:v>103681</c:v>
                </c:pt>
                <c:pt idx="336013">
                  <c:v>103681</c:v>
                </c:pt>
                <c:pt idx="336014">
                  <c:v>103681</c:v>
                </c:pt>
                <c:pt idx="336015">
                  <c:v>103681</c:v>
                </c:pt>
                <c:pt idx="336016">
                  <c:v>103681</c:v>
                </c:pt>
                <c:pt idx="336017">
                  <c:v>103681</c:v>
                </c:pt>
                <c:pt idx="336018">
                  <c:v>103681</c:v>
                </c:pt>
                <c:pt idx="336019">
                  <c:v>103681</c:v>
                </c:pt>
                <c:pt idx="336020">
                  <c:v>103681</c:v>
                </c:pt>
                <c:pt idx="336021">
                  <c:v>103681</c:v>
                </c:pt>
                <c:pt idx="336022">
                  <c:v>103681</c:v>
                </c:pt>
                <c:pt idx="336023">
                  <c:v>103681</c:v>
                </c:pt>
                <c:pt idx="336024">
                  <c:v>103681</c:v>
                </c:pt>
                <c:pt idx="336025">
                  <c:v>103681</c:v>
                </c:pt>
                <c:pt idx="336026">
                  <c:v>103681</c:v>
                </c:pt>
                <c:pt idx="336027">
                  <c:v>103681</c:v>
                </c:pt>
                <c:pt idx="336028">
                  <c:v>103681</c:v>
                </c:pt>
                <c:pt idx="336029">
                  <c:v>103681</c:v>
                </c:pt>
                <c:pt idx="336030">
                  <c:v>103681</c:v>
                </c:pt>
                <c:pt idx="336031">
                  <c:v>103681</c:v>
                </c:pt>
                <c:pt idx="336032">
                  <c:v>103681</c:v>
                </c:pt>
                <c:pt idx="336033">
                  <c:v>103681</c:v>
                </c:pt>
                <c:pt idx="336034">
                  <c:v>103681</c:v>
                </c:pt>
                <c:pt idx="336035">
                  <c:v>103681</c:v>
                </c:pt>
                <c:pt idx="336036">
                  <c:v>103681</c:v>
                </c:pt>
                <c:pt idx="336037">
                  <c:v>103681</c:v>
                </c:pt>
                <c:pt idx="336038">
                  <c:v>103681</c:v>
                </c:pt>
                <c:pt idx="336039">
                  <c:v>103681</c:v>
                </c:pt>
                <c:pt idx="336040">
                  <c:v>103681</c:v>
                </c:pt>
                <c:pt idx="336041">
                  <c:v>103681</c:v>
                </c:pt>
                <c:pt idx="336042">
                  <c:v>103681</c:v>
                </c:pt>
                <c:pt idx="336043">
                  <c:v>103681</c:v>
                </c:pt>
                <c:pt idx="336044">
                  <c:v>103681</c:v>
                </c:pt>
                <c:pt idx="336045">
                  <c:v>103681</c:v>
                </c:pt>
                <c:pt idx="336046">
                  <c:v>103681</c:v>
                </c:pt>
                <c:pt idx="336047">
                  <c:v>103681</c:v>
                </c:pt>
                <c:pt idx="336048">
                  <c:v>103681</c:v>
                </c:pt>
                <c:pt idx="336049">
                  <c:v>103681</c:v>
                </c:pt>
                <c:pt idx="336050">
                  <c:v>103681</c:v>
                </c:pt>
                <c:pt idx="336051">
                  <c:v>103681</c:v>
                </c:pt>
                <c:pt idx="336052">
                  <c:v>103681</c:v>
                </c:pt>
                <c:pt idx="336053">
                  <c:v>103681</c:v>
                </c:pt>
                <c:pt idx="336054">
                  <c:v>103681</c:v>
                </c:pt>
                <c:pt idx="336055">
                  <c:v>103681</c:v>
                </c:pt>
                <c:pt idx="336056">
                  <c:v>103681</c:v>
                </c:pt>
                <c:pt idx="336057">
                  <c:v>103681</c:v>
                </c:pt>
                <c:pt idx="336058">
                  <c:v>103681</c:v>
                </c:pt>
                <c:pt idx="336059">
                  <c:v>103681</c:v>
                </c:pt>
                <c:pt idx="336060">
                  <c:v>103681</c:v>
                </c:pt>
                <c:pt idx="336061">
                  <c:v>103681</c:v>
                </c:pt>
                <c:pt idx="336062">
                  <c:v>103681</c:v>
                </c:pt>
                <c:pt idx="336063">
                  <c:v>103681</c:v>
                </c:pt>
                <c:pt idx="336064">
                  <c:v>103681</c:v>
                </c:pt>
                <c:pt idx="336065">
                  <c:v>103681</c:v>
                </c:pt>
                <c:pt idx="336066">
                  <c:v>103681</c:v>
                </c:pt>
                <c:pt idx="336067">
                  <c:v>103681</c:v>
                </c:pt>
                <c:pt idx="336068">
                  <c:v>103681</c:v>
                </c:pt>
                <c:pt idx="336069">
                  <c:v>103681</c:v>
                </c:pt>
                <c:pt idx="336070">
                  <c:v>103681</c:v>
                </c:pt>
                <c:pt idx="336071">
                  <c:v>103681</c:v>
                </c:pt>
                <c:pt idx="336072">
                  <c:v>103681</c:v>
                </c:pt>
                <c:pt idx="336073">
                  <c:v>103681</c:v>
                </c:pt>
                <c:pt idx="336074">
                  <c:v>103681</c:v>
                </c:pt>
                <c:pt idx="336075">
                  <c:v>103681</c:v>
                </c:pt>
                <c:pt idx="336076">
                  <c:v>103681</c:v>
                </c:pt>
                <c:pt idx="336077">
                  <c:v>103681</c:v>
                </c:pt>
                <c:pt idx="336078">
                  <c:v>103681</c:v>
                </c:pt>
                <c:pt idx="336079">
                  <c:v>103681</c:v>
                </c:pt>
                <c:pt idx="336080">
                  <c:v>103681</c:v>
                </c:pt>
                <c:pt idx="336081">
                  <c:v>103681</c:v>
                </c:pt>
                <c:pt idx="336082">
                  <c:v>103681</c:v>
                </c:pt>
                <c:pt idx="336083">
                  <c:v>103681</c:v>
                </c:pt>
                <c:pt idx="336084">
                  <c:v>103681</c:v>
                </c:pt>
                <c:pt idx="336085">
                  <c:v>103681</c:v>
                </c:pt>
                <c:pt idx="336086">
                  <c:v>103681</c:v>
                </c:pt>
                <c:pt idx="336087">
                  <c:v>103681</c:v>
                </c:pt>
                <c:pt idx="336088">
                  <c:v>103681</c:v>
                </c:pt>
                <c:pt idx="336089">
                  <c:v>103681</c:v>
                </c:pt>
                <c:pt idx="336090">
                  <c:v>103681</c:v>
                </c:pt>
                <c:pt idx="336091">
                  <c:v>103681</c:v>
                </c:pt>
                <c:pt idx="336092">
                  <c:v>103681</c:v>
                </c:pt>
                <c:pt idx="336093">
                  <c:v>103681</c:v>
                </c:pt>
                <c:pt idx="336094">
                  <c:v>103681</c:v>
                </c:pt>
                <c:pt idx="336095">
                  <c:v>103681</c:v>
                </c:pt>
                <c:pt idx="336096">
                  <c:v>103681</c:v>
                </c:pt>
                <c:pt idx="336097">
                  <c:v>103681</c:v>
                </c:pt>
                <c:pt idx="336098">
                  <c:v>103681</c:v>
                </c:pt>
                <c:pt idx="336099">
                  <c:v>103681</c:v>
                </c:pt>
                <c:pt idx="336100">
                  <c:v>103681</c:v>
                </c:pt>
                <c:pt idx="336101">
                  <c:v>103681</c:v>
                </c:pt>
                <c:pt idx="336102">
                  <c:v>103681</c:v>
                </c:pt>
                <c:pt idx="336103">
                  <c:v>103681</c:v>
                </c:pt>
                <c:pt idx="336104">
                  <c:v>103681</c:v>
                </c:pt>
                <c:pt idx="336105">
                  <c:v>103681</c:v>
                </c:pt>
                <c:pt idx="336106">
                  <c:v>103681</c:v>
                </c:pt>
                <c:pt idx="336107">
                  <c:v>103681</c:v>
                </c:pt>
                <c:pt idx="336108">
                  <c:v>103681</c:v>
                </c:pt>
                <c:pt idx="336109">
                  <c:v>103681</c:v>
                </c:pt>
                <c:pt idx="336110">
                  <c:v>103681</c:v>
                </c:pt>
                <c:pt idx="336111">
                  <c:v>103681</c:v>
                </c:pt>
                <c:pt idx="336112">
                  <c:v>103681</c:v>
                </c:pt>
                <c:pt idx="336113">
                  <c:v>103681</c:v>
                </c:pt>
                <c:pt idx="336114">
                  <c:v>103681</c:v>
                </c:pt>
                <c:pt idx="336115">
                  <c:v>103681</c:v>
                </c:pt>
                <c:pt idx="336116">
                  <c:v>103681</c:v>
                </c:pt>
                <c:pt idx="336117">
                  <c:v>103681</c:v>
                </c:pt>
                <c:pt idx="336118">
                  <c:v>103681</c:v>
                </c:pt>
                <c:pt idx="336119">
                  <c:v>103681</c:v>
                </c:pt>
                <c:pt idx="336120">
                  <c:v>103681</c:v>
                </c:pt>
                <c:pt idx="336121">
                  <c:v>103681</c:v>
                </c:pt>
                <c:pt idx="336122">
                  <c:v>103681</c:v>
                </c:pt>
                <c:pt idx="336123">
                  <c:v>103681</c:v>
                </c:pt>
                <c:pt idx="336124">
                  <c:v>103681</c:v>
                </c:pt>
                <c:pt idx="336125">
                  <c:v>103681</c:v>
                </c:pt>
                <c:pt idx="336126">
                  <c:v>103681</c:v>
                </c:pt>
                <c:pt idx="336127">
                  <c:v>103681</c:v>
                </c:pt>
                <c:pt idx="336128">
                  <c:v>103681</c:v>
                </c:pt>
                <c:pt idx="336129">
                  <c:v>103681</c:v>
                </c:pt>
                <c:pt idx="336130">
                  <c:v>103681</c:v>
                </c:pt>
                <c:pt idx="336131">
                  <c:v>103681</c:v>
                </c:pt>
                <c:pt idx="336132">
                  <c:v>103681</c:v>
                </c:pt>
                <c:pt idx="336133">
                  <c:v>103681</c:v>
                </c:pt>
                <c:pt idx="336134">
                  <c:v>103681</c:v>
                </c:pt>
                <c:pt idx="336135">
                  <c:v>103681</c:v>
                </c:pt>
                <c:pt idx="336136">
                  <c:v>103681</c:v>
                </c:pt>
                <c:pt idx="336137">
                  <c:v>103681</c:v>
                </c:pt>
                <c:pt idx="336138">
                  <c:v>103681</c:v>
                </c:pt>
                <c:pt idx="336139">
                  <c:v>103681</c:v>
                </c:pt>
                <c:pt idx="336140">
                  <c:v>103681</c:v>
                </c:pt>
                <c:pt idx="336141">
                  <c:v>103681</c:v>
                </c:pt>
                <c:pt idx="336142">
                  <c:v>103681</c:v>
                </c:pt>
                <c:pt idx="336143">
                  <c:v>103681</c:v>
                </c:pt>
                <c:pt idx="336144">
                  <c:v>103681</c:v>
                </c:pt>
                <c:pt idx="336145">
                  <c:v>103681</c:v>
                </c:pt>
                <c:pt idx="336146">
                  <c:v>103681</c:v>
                </c:pt>
                <c:pt idx="336147">
                  <c:v>103681</c:v>
                </c:pt>
                <c:pt idx="336148">
                  <c:v>103681</c:v>
                </c:pt>
                <c:pt idx="336149">
                  <c:v>103681</c:v>
                </c:pt>
                <c:pt idx="336150">
                  <c:v>103681</c:v>
                </c:pt>
                <c:pt idx="336151">
                  <c:v>103681</c:v>
                </c:pt>
                <c:pt idx="336152">
                  <c:v>103681</c:v>
                </c:pt>
                <c:pt idx="336153">
                  <c:v>103681</c:v>
                </c:pt>
                <c:pt idx="336154">
                  <c:v>103681</c:v>
                </c:pt>
                <c:pt idx="336155">
                  <c:v>103681</c:v>
                </c:pt>
                <c:pt idx="336156">
                  <c:v>103681</c:v>
                </c:pt>
                <c:pt idx="336157">
                  <c:v>103681</c:v>
                </c:pt>
                <c:pt idx="336158">
                  <c:v>103681</c:v>
                </c:pt>
                <c:pt idx="336159">
                  <c:v>103681</c:v>
                </c:pt>
                <c:pt idx="336160">
                  <c:v>103681</c:v>
                </c:pt>
                <c:pt idx="336161">
                  <c:v>103681</c:v>
                </c:pt>
                <c:pt idx="336162">
                  <c:v>103681</c:v>
                </c:pt>
                <c:pt idx="336163">
                  <c:v>103681</c:v>
                </c:pt>
                <c:pt idx="336164">
                  <c:v>103681</c:v>
                </c:pt>
                <c:pt idx="336165">
                  <c:v>103681</c:v>
                </c:pt>
                <c:pt idx="336166">
                  <c:v>103681</c:v>
                </c:pt>
                <c:pt idx="336167">
                  <c:v>103681</c:v>
                </c:pt>
                <c:pt idx="336168">
                  <c:v>103681</c:v>
                </c:pt>
                <c:pt idx="336169">
                  <c:v>103681</c:v>
                </c:pt>
                <c:pt idx="336170">
                  <c:v>103681</c:v>
                </c:pt>
                <c:pt idx="336171">
                  <c:v>103681</c:v>
                </c:pt>
                <c:pt idx="336172">
                  <c:v>103681</c:v>
                </c:pt>
                <c:pt idx="336173">
                  <c:v>103681</c:v>
                </c:pt>
                <c:pt idx="336174">
                  <c:v>103681</c:v>
                </c:pt>
                <c:pt idx="336175">
                  <c:v>103681</c:v>
                </c:pt>
                <c:pt idx="336176">
                  <c:v>103681</c:v>
                </c:pt>
                <c:pt idx="336177">
                  <c:v>103681</c:v>
                </c:pt>
                <c:pt idx="336178">
                  <c:v>103681</c:v>
                </c:pt>
                <c:pt idx="336179">
                  <c:v>103681</c:v>
                </c:pt>
                <c:pt idx="336180">
                  <c:v>103681</c:v>
                </c:pt>
                <c:pt idx="336181">
                  <c:v>103681</c:v>
                </c:pt>
                <c:pt idx="336182">
                  <c:v>103681</c:v>
                </c:pt>
                <c:pt idx="336183">
                  <c:v>103681</c:v>
                </c:pt>
                <c:pt idx="336184">
                  <c:v>103681</c:v>
                </c:pt>
                <c:pt idx="336185">
                  <c:v>103681</c:v>
                </c:pt>
                <c:pt idx="336186">
                  <c:v>103681</c:v>
                </c:pt>
                <c:pt idx="336187">
                  <c:v>103681</c:v>
                </c:pt>
                <c:pt idx="336188">
                  <c:v>103681</c:v>
                </c:pt>
                <c:pt idx="336189">
                  <c:v>103681</c:v>
                </c:pt>
                <c:pt idx="336190">
                  <c:v>103681</c:v>
                </c:pt>
                <c:pt idx="336191">
                  <c:v>103681</c:v>
                </c:pt>
                <c:pt idx="336192">
                  <c:v>103681</c:v>
                </c:pt>
                <c:pt idx="336193">
                  <c:v>103681</c:v>
                </c:pt>
                <c:pt idx="336194">
                  <c:v>103681</c:v>
                </c:pt>
                <c:pt idx="336195">
                  <c:v>103681</c:v>
                </c:pt>
                <c:pt idx="336196">
                  <c:v>103681</c:v>
                </c:pt>
                <c:pt idx="336197">
                  <c:v>103681</c:v>
                </c:pt>
                <c:pt idx="336198">
                  <c:v>103681</c:v>
                </c:pt>
                <c:pt idx="336199">
                  <c:v>103681</c:v>
                </c:pt>
                <c:pt idx="336200">
                  <c:v>103681</c:v>
                </c:pt>
                <c:pt idx="336201">
                  <c:v>103681</c:v>
                </c:pt>
                <c:pt idx="336202">
                  <c:v>103681</c:v>
                </c:pt>
                <c:pt idx="336203">
                  <c:v>103681</c:v>
                </c:pt>
                <c:pt idx="336204">
                  <c:v>103681</c:v>
                </c:pt>
                <c:pt idx="336205">
                  <c:v>103681</c:v>
                </c:pt>
                <c:pt idx="336206">
                  <c:v>103681</c:v>
                </c:pt>
                <c:pt idx="336207">
                  <c:v>103681</c:v>
                </c:pt>
                <c:pt idx="336208">
                  <c:v>103681</c:v>
                </c:pt>
                <c:pt idx="336209">
                  <c:v>103681</c:v>
                </c:pt>
                <c:pt idx="336210">
                  <c:v>103681</c:v>
                </c:pt>
                <c:pt idx="336211">
                  <c:v>103681</c:v>
                </c:pt>
                <c:pt idx="336212">
                  <c:v>103681</c:v>
                </c:pt>
                <c:pt idx="336213">
                  <c:v>103681</c:v>
                </c:pt>
                <c:pt idx="336214">
                  <c:v>103681</c:v>
                </c:pt>
                <c:pt idx="336215">
                  <c:v>103681</c:v>
                </c:pt>
                <c:pt idx="336216">
                  <c:v>103681</c:v>
                </c:pt>
                <c:pt idx="336217">
                  <c:v>103681</c:v>
                </c:pt>
                <c:pt idx="336218">
                  <c:v>103681</c:v>
                </c:pt>
                <c:pt idx="336219">
                  <c:v>103681</c:v>
                </c:pt>
                <c:pt idx="336220">
                  <c:v>103681</c:v>
                </c:pt>
                <c:pt idx="336221">
                  <c:v>103681</c:v>
                </c:pt>
                <c:pt idx="336222">
                  <c:v>103681</c:v>
                </c:pt>
                <c:pt idx="336223">
                  <c:v>103681</c:v>
                </c:pt>
                <c:pt idx="336224">
                  <c:v>103681</c:v>
                </c:pt>
                <c:pt idx="336225">
                  <c:v>103681</c:v>
                </c:pt>
                <c:pt idx="336226">
                  <c:v>103681</c:v>
                </c:pt>
                <c:pt idx="336227">
                  <c:v>103681</c:v>
                </c:pt>
                <c:pt idx="336228">
                  <c:v>103681</c:v>
                </c:pt>
                <c:pt idx="336229">
                  <c:v>103681</c:v>
                </c:pt>
                <c:pt idx="336230">
                  <c:v>103681</c:v>
                </c:pt>
                <c:pt idx="336231">
                  <c:v>103681</c:v>
                </c:pt>
                <c:pt idx="336232">
                  <c:v>103681</c:v>
                </c:pt>
                <c:pt idx="336233">
                  <c:v>103681</c:v>
                </c:pt>
                <c:pt idx="336234">
                  <c:v>103681</c:v>
                </c:pt>
                <c:pt idx="336235">
                  <c:v>103681</c:v>
                </c:pt>
                <c:pt idx="336236">
                  <c:v>103681</c:v>
                </c:pt>
                <c:pt idx="336237">
                  <c:v>103681</c:v>
                </c:pt>
                <c:pt idx="336238">
                  <c:v>103681</c:v>
                </c:pt>
                <c:pt idx="336239">
                  <c:v>103681</c:v>
                </c:pt>
                <c:pt idx="336240">
                  <c:v>103681</c:v>
                </c:pt>
                <c:pt idx="336241">
                  <c:v>103681</c:v>
                </c:pt>
                <c:pt idx="336242">
                  <c:v>103681</c:v>
                </c:pt>
                <c:pt idx="336243">
                  <c:v>103681</c:v>
                </c:pt>
                <c:pt idx="336244">
                  <c:v>103681</c:v>
                </c:pt>
                <c:pt idx="336245">
                  <c:v>103681</c:v>
                </c:pt>
                <c:pt idx="336246">
                  <c:v>103681</c:v>
                </c:pt>
                <c:pt idx="336247">
                  <c:v>103681</c:v>
                </c:pt>
                <c:pt idx="336248">
                  <c:v>103681</c:v>
                </c:pt>
                <c:pt idx="336249">
                  <c:v>103681</c:v>
                </c:pt>
                <c:pt idx="336250">
                  <c:v>103681</c:v>
                </c:pt>
                <c:pt idx="336251">
                  <c:v>103681</c:v>
                </c:pt>
                <c:pt idx="336252">
                  <c:v>103681</c:v>
                </c:pt>
                <c:pt idx="336253">
                  <c:v>103681</c:v>
                </c:pt>
                <c:pt idx="336254">
                  <c:v>103681</c:v>
                </c:pt>
                <c:pt idx="336255">
                  <c:v>103681</c:v>
                </c:pt>
                <c:pt idx="336256">
                  <c:v>103681</c:v>
                </c:pt>
                <c:pt idx="336257">
                  <c:v>103681</c:v>
                </c:pt>
                <c:pt idx="336258">
                  <c:v>103681</c:v>
                </c:pt>
                <c:pt idx="336259">
                  <c:v>103681</c:v>
                </c:pt>
                <c:pt idx="336260">
                  <c:v>103681</c:v>
                </c:pt>
                <c:pt idx="336261">
                  <c:v>103681</c:v>
                </c:pt>
                <c:pt idx="336262">
                  <c:v>103681</c:v>
                </c:pt>
                <c:pt idx="336263">
                  <c:v>103681</c:v>
                </c:pt>
                <c:pt idx="336264">
                  <c:v>103681</c:v>
                </c:pt>
                <c:pt idx="336265">
                  <c:v>103681</c:v>
                </c:pt>
                <c:pt idx="336266">
                  <c:v>103681</c:v>
                </c:pt>
                <c:pt idx="336267">
                  <c:v>103681</c:v>
                </c:pt>
                <c:pt idx="336268">
                  <c:v>103681</c:v>
                </c:pt>
                <c:pt idx="336269">
                  <c:v>103681</c:v>
                </c:pt>
                <c:pt idx="336270">
                  <c:v>103681</c:v>
                </c:pt>
                <c:pt idx="336271">
                  <c:v>103681</c:v>
                </c:pt>
                <c:pt idx="336272">
                  <c:v>103681</c:v>
                </c:pt>
                <c:pt idx="336273">
                  <c:v>103681</c:v>
                </c:pt>
                <c:pt idx="336274">
                  <c:v>103681</c:v>
                </c:pt>
                <c:pt idx="336275">
                  <c:v>103681</c:v>
                </c:pt>
                <c:pt idx="336276">
                  <c:v>103681</c:v>
                </c:pt>
                <c:pt idx="336277">
                  <c:v>103681</c:v>
                </c:pt>
                <c:pt idx="336278">
                  <c:v>103681</c:v>
                </c:pt>
                <c:pt idx="336279">
                  <c:v>103681</c:v>
                </c:pt>
                <c:pt idx="336280">
                  <c:v>103681</c:v>
                </c:pt>
                <c:pt idx="336281">
                  <c:v>103681</c:v>
                </c:pt>
                <c:pt idx="336282">
                  <c:v>103681</c:v>
                </c:pt>
                <c:pt idx="336283">
                  <c:v>103681</c:v>
                </c:pt>
                <c:pt idx="336284">
                  <c:v>103681</c:v>
                </c:pt>
                <c:pt idx="336285">
                  <c:v>103681</c:v>
                </c:pt>
                <c:pt idx="336286">
                  <c:v>103681</c:v>
                </c:pt>
                <c:pt idx="336287">
                  <c:v>103681</c:v>
                </c:pt>
                <c:pt idx="336288">
                  <c:v>103681</c:v>
                </c:pt>
                <c:pt idx="336289">
                  <c:v>103681</c:v>
                </c:pt>
                <c:pt idx="336290">
                  <c:v>103681</c:v>
                </c:pt>
                <c:pt idx="336291">
                  <c:v>103681</c:v>
                </c:pt>
                <c:pt idx="336292">
                  <c:v>103681</c:v>
                </c:pt>
                <c:pt idx="336293">
                  <c:v>103681</c:v>
                </c:pt>
                <c:pt idx="336294">
                  <c:v>103681</c:v>
                </c:pt>
                <c:pt idx="336295">
                  <c:v>103681</c:v>
                </c:pt>
                <c:pt idx="336296">
                  <c:v>103681</c:v>
                </c:pt>
                <c:pt idx="336297">
                  <c:v>103681</c:v>
                </c:pt>
                <c:pt idx="336298">
                  <c:v>103681</c:v>
                </c:pt>
                <c:pt idx="336299">
                  <c:v>103681</c:v>
                </c:pt>
                <c:pt idx="336300">
                  <c:v>103681</c:v>
                </c:pt>
                <c:pt idx="336301">
                  <c:v>103681</c:v>
                </c:pt>
                <c:pt idx="336302">
                  <c:v>103681</c:v>
                </c:pt>
                <c:pt idx="336303">
                  <c:v>103681</c:v>
                </c:pt>
                <c:pt idx="336304">
                  <c:v>103681</c:v>
                </c:pt>
                <c:pt idx="336305">
                  <c:v>103681</c:v>
                </c:pt>
                <c:pt idx="336306">
                  <c:v>103681</c:v>
                </c:pt>
                <c:pt idx="336307">
                  <c:v>103681</c:v>
                </c:pt>
                <c:pt idx="336308">
                  <c:v>103681</c:v>
                </c:pt>
                <c:pt idx="336309">
                  <c:v>103681</c:v>
                </c:pt>
                <c:pt idx="336310">
                  <c:v>103681</c:v>
                </c:pt>
                <c:pt idx="336311">
                  <c:v>103681</c:v>
                </c:pt>
                <c:pt idx="336312">
                  <c:v>103681</c:v>
                </c:pt>
                <c:pt idx="336313">
                  <c:v>103681</c:v>
                </c:pt>
                <c:pt idx="336314">
                  <c:v>103681</c:v>
                </c:pt>
                <c:pt idx="336315">
                  <c:v>103681</c:v>
                </c:pt>
                <c:pt idx="336316">
                  <c:v>103681</c:v>
                </c:pt>
                <c:pt idx="336317">
                  <c:v>103681</c:v>
                </c:pt>
                <c:pt idx="336318">
                  <c:v>103681</c:v>
                </c:pt>
                <c:pt idx="336319">
                  <c:v>103681</c:v>
                </c:pt>
                <c:pt idx="336320">
                  <c:v>103681</c:v>
                </c:pt>
                <c:pt idx="336321">
                  <c:v>103681</c:v>
                </c:pt>
                <c:pt idx="336322">
                  <c:v>103681</c:v>
                </c:pt>
                <c:pt idx="336323">
                  <c:v>103681</c:v>
                </c:pt>
                <c:pt idx="336324">
                  <c:v>103681</c:v>
                </c:pt>
                <c:pt idx="336325">
                  <c:v>103681</c:v>
                </c:pt>
                <c:pt idx="336326">
                  <c:v>103681</c:v>
                </c:pt>
                <c:pt idx="336327">
                  <c:v>103681</c:v>
                </c:pt>
                <c:pt idx="336328">
                  <c:v>103681</c:v>
                </c:pt>
                <c:pt idx="336329">
                  <c:v>103681</c:v>
                </c:pt>
                <c:pt idx="336330">
                  <c:v>103681</c:v>
                </c:pt>
                <c:pt idx="336331">
                  <c:v>103681</c:v>
                </c:pt>
                <c:pt idx="336332">
                  <c:v>103681</c:v>
                </c:pt>
                <c:pt idx="336333">
                  <c:v>103681</c:v>
                </c:pt>
                <c:pt idx="336334">
                  <c:v>103681</c:v>
                </c:pt>
                <c:pt idx="336335">
                  <c:v>103681</c:v>
                </c:pt>
                <c:pt idx="336336">
                  <c:v>103681</c:v>
                </c:pt>
                <c:pt idx="336337">
                  <c:v>103681</c:v>
                </c:pt>
                <c:pt idx="336338">
                  <c:v>103681</c:v>
                </c:pt>
                <c:pt idx="336339">
                  <c:v>103681</c:v>
                </c:pt>
                <c:pt idx="336340">
                  <c:v>103681</c:v>
                </c:pt>
                <c:pt idx="336341">
                  <c:v>103681</c:v>
                </c:pt>
                <c:pt idx="336342">
                  <c:v>103681</c:v>
                </c:pt>
                <c:pt idx="336343">
                  <c:v>103681</c:v>
                </c:pt>
                <c:pt idx="336344">
                  <c:v>103681</c:v>
                </c:pt>
                <c:pt idx="336345">
                  <c:v>103681</c:v>
                </c:pt>
                <c:pt idx="336346">
                  <c:v>103681</c:v>
                </c:pt>
                <c:pt idx="336347">
                  <c:v>103681</c:v>
                </c:pt>
                <c:pt idx="336348">
                  <c:v>103681</c:v>
                </c:pt>
                <c:pt idx="336349">
                  <c:v>103681</c:v>
                </c:pt>
                <c:pt idx="336350">
                  <c:v>103681</c:v>
                </c:pt>
                <c:pt idx="336351">
                  <c:v>103681</c:v>
                </c:pt>
                <c:pt idx="336352">
                  <c:v>103681</c:v>
                </c:pt>
                <c:pt idx="336353">
                  <c:v>103681</c:v>
                </c:pt>
                <c:pt idx="336354">
                  <c:v>103681</c:v>
                </c:pt>
                <c:pt idx="336355">
                  <c:v>103681</c:v>
                </c:pt>
                <c:pt idx="336356">
                  <c:v>103681</c:v>
                </c:pt>
                <c:pt idx="336357">
                  <c:v>103681</c:v>
                </c:pt>
                <c:pt idx="336358">
                  <c:v>103681</c:v>
                </c:pt>
                <c:pt idx="336359">
                  <c:v>103681</c:v>
                </c:pt>
                <c:pt idx="336360">
                  <c:v>103681</c:v>
                </c:pt>
                <c:pt idx="336361">
                  <c:v>103681</c:v>
                </c:pt>
                <c:pt idx="336362">
                  <c:v>103681</c:v>
                </c:pt>
                <c:pt idx="336363">
                  <c:v>103681</c:v>
                </c:pt>
                <c:pt idx="336364">
                  <c:v>103681</c:v>
                </c:pt>
                <c:pt idx="336365">
                  <c:v>103681</c:v>
                </c:pt>
                <c:pt idx="336366">
                  <c:v>103681</c:v>
                </c:pt>
                <c:pt idx="336367">
                  <c:v>103681</c:v>
                </c:pt>
                <c:pt idx="336368">
                  <c:v>103681</c:v>
                </c:pt>
                <c:pt idx="336369">
                  <c:v>103681</c:v>
                </c:pt>
                <c:pt idx="336370">
                  <c:v>103681</c:v>
                </c:pt>
                <c:pt idx="336371">
                  <c:v>103681</c:v>
                </c:pt>
                <c:pt idx="336372">
                  <c:v>103681</c:v>
                </c:pt>
                <c:pt idx="336373">
                  <c:v>103681</c:v>
                </c:pt>
                <c:pt idx="336374">
                  <c:v>103681</c:v>
                </c:pt>
                <c:pt idx="336375">
                  <c:v>103681</c:v>
                </c:pt>
                <c:pt idx="336376">
                  <c:v>103681</c:v>
                </c:pt>
                <c:pt idx="336377">
                  <c:v>103681</c:v>
                </c:pt>
                <c:pt idx="336378">
                  <c:v>103681</c:v>
                </c:pt>
                <c:pt idx="336379">
                  <c:v>103681</c:v>
                </c:pt>
                <c:pt idx="336380">
                  <c:v>103681</c:v>
                </c:pt>
                <c:pt idx="336381">
                  <c:v>103681</c:v>
                </c:pt>
                <c:pt idx="336382">
                  <c:v>103681</c:v>
                </c:pt>
                <c:pt idx="336383">
                  <c:v>103681</c:v>
                </c:pt>
                <c:pt idx="336384">
                  <c:v>103681</c:v>
                </c:pt>
                <c:pt idx="336385">
                  <c:v>103681</c:v>
                </c:pt>
                <c:pt idx="336386">
                  <c:v>103681</c:v>
                </c:pt>
                <c:pt idx="336387">
                  <c:v>103681</c:v>
                </c:pt>
                <c:pt idx="336388">
                  <c:v>103681</c:v>
                </c:pt>
                <c:pt idx="336389">
                  <c:v>103681</c:v>
                </c:pt>
                <c:pt idx="336390">
                  <c:v>103681</c:v>
                </c:pt>
                <c:pt idx="336391">
                  <c:v>103681</c:v>
                </c:pt>
                <c:pt idx="336392">
                  <c:v>103681</c:v>
                </c:pt>
                <c:pt idx="336393">
                  <c:v>103681</c:v>
                </c:pt>
                <c:pt idx="336394">
                  <c:v>103681</c:v>
                </c:pt>
                <c:pt idx="336395">
                  <c:v>103681</c:v>
                </c:pt>
                <c:pt idx="336396">
                  <c:v>103681</c:v>
                </c:pt>
                <c:pt idx="336397">
                  <c:v>103681</c:v>
                </c:pt>
                <c:pt idx="336398">
                  <c:v>103681</c:v>
                </c:pt>
                <c:pt idx="336399">
                  <c:v>103681</c:v>
                </c:pt>
                <c:pt idx="336400">
                  <c:v>103681</c:v>
                </c:pt>
                <c:pt idx="336401">
                  <c:v>103681</c:v>
                </c:pt>
                <c:pt idx="336402">
                  <c:v>103681</c:v>
                </c:pt>
                <c:pt idx="336403">
                  <c:v>103681</c:v>
                </c:pt>
                <c:pt idx="336404">
                  <c:v>103681</c:v>
                </c:pt>
                <c:pt idx="336405">
                  <c:v>103681</c:v>
                </c:pt>
                <c:pt idx="336406">
                  <c:v>103681</c:v>
                </c:pt>
                <c:pt idx="336407">
                  <c:v>103681</c:v>
                </c:pt>
                <c:pt idx="336408">
                  <c:v>103681</c:v>
                </c:pt>
                <c:pt idx="336409">
                  <c:v>103681</c:v>
                </c:pt>
                <c:pt idx="336410">
                  <c:v>103681</c:v>
                </c:pt>
                <c:pt idx="336411">
                  <c:v>103681</c:v>
                </c:pt>
                <c:pt idx="336412">
                  <c:v>103681</c:v>
                </c:pt>
                <c:pt idx="336413">
                  <c:v>103681</c:v>
                </c:pt>
                <c:pt idx="336414">
                  <c:v>103681</c:v>
                </c:pt>
                <c:pt idx="336415">
                  <c:v>103681</c:v>
                </c:pt>
                <c:pt idx="336416">
                  <c:v>103681</c:v>
                </c:pt>
                <c:pt idx="336417">
                  <c:v>103681</c:v>
                </c:pt>
                <c:pt idx="336418">
                  <c:v>103681</c:v>
                </c:pt>
                <c:pt idx="336419">
                  <c:v>103681</c:v>
                </c:pt>
                <c:pt idx="336420">
                  <c:v>103681</c:v>
                </c:pt>
                <c:pt idx="336421">
                  <c:v>103681</c:v>
                </c:pt>
                <c:pt idx="336422">
                  <c:v>103681</c:v>
                </c:pt>
                <c:pt idx="336423">
                  <c:v>103681</c:v>
                </c:pt>
                <c:pt idx="336424">
                  <c:v>103681</c:v>
                </c:pt>
                <c:pt idx="336425">
                  <c:v>103681</c:v>
                </c:pt>
                <c:pt idx="336426">
                  <c:v>103681</c:v>
                </c:pt>
                <c:pt idx="336427">
                  <c:v>103681</c:v>
                </c:pt>
                <c:pt idx="336428">
                  <c:v>103681</c:v>
                </c:pt>
                <c:pt idx="336429">
                  <c:v>103681</c:v>
                </c:pt>
                <c:pt idx="336430">
                  <c:v>103681</c:v>
                </c:pt>
                <c:pt idx="336431">
                  <c:v>103681</c:v>
                </c:pt>
                <c:pt idx="336432">
                  <c:v>103681</c:v>
                </c:pt>
                <c:pt idx="336433">
                  <c:v>103681</c:v>
                </c:pt>
                <c:pt idx="336434">
                  <c:v>103681</c:v>
                </c:pt>
                <c:pt idx="336435">
                  <c:v>103681</c:v>
                </c:pt>
                <c:pt idx="336436">
                  <c:v>103681</c:v>
                </c:pt>
                <c:pt idx="336437">
                  <c:v>103681</c:v>
                </c:pt>
                <c:pt idx="336438">
                  <c:v>103681</c:v>
                </c:pt>
                <c:pt idx="336439">
                  <c:v>103681</c:v>
                </c:pt>
                <c:pt idx="336440">
                  <c:v>103681</c:v>
                </c:pt>
                <c:pt idx="336441">
                  <c:v>103681</c:v>
                </c:pt>
                <c:pt idx="336442">
                  <c:v>103681</c:v>
                </c:pt>
                <c:pt idx="336443">
                  <c:v>103681</c:v>
                </c:pt>
                <c:pt idx="336444">
                  <c:v>103681</c:v>
                </c:pt>
                <c:pt idx="336445">
                  <c:v>103681</c:v>
                </c:pt>
                <c:pt idx="336446">
                  <c:v>103681</c:v>
                </c:pt>
                <c:pt idx="336447">
                  <c:v>103681</c:v>
                </c:pt>
                <c:pt idx="336448">
                  <c:v>103681</c:v>
                </c:pt>
                <c:pt idx="336449">
                  <c:v>103681</c:v>
                </c:pt>
                <c:pt idx="336450">
                  <c:v>103681</c:v>
                </c:pt>
                <c:pt idx="336451">
                  <c:v>103681</c:v>
                </c:pt>
                <c:pt idx="336452">
                  <c:v>103681</c:v>
                </c:pt>
                <c:pt idx="336453">
                  <c:v>103681</c:v>
                </c:pt>
                <c:pt idx="336454">
                  <c:v>103681</c:v>
                </c:pt>
                <c:pt idx="336455">
                  <c:v>103681</c:v>
                </c:pt>
                <c:pt idx="336456">
                  <c:v>103681</c:v>
                </c:pt>
                <c:pt idx="336457">
                  <c:v>103681</c:v>
                </c:pt>
                <c:pt idx="336458">
                  <c:v>103681</c:v>
                </c:pt>
                <c:pt idx="336459">
                  <c:v>103681</c:v>
                </c:pt>
                <c:pt idx="336460">
                  <c:v>103681</c:v>
                </c:pt>
                <c:pt idx="336461">
                  <c:v>103681</c:v>
                </c:pt>
                <c:pt idx="336462">
                  <c:v>103681</c:v>
                </c:pt>
                <c:pt idx="336463">
                  <c:v>103681</c:v>
                </c:pt>
                <c:pt idx="336464">
                  <c:v>103681</c:v>
                </c:pt>
                <c:pt idx="336465">
                  <c:v>103681</c:v>
                </c:pt>
                <c:pt idx="336466">
                  <c:v>103681</c:v>
                </c:pt>
                <c:pt idx="336467">
                  <c:v>103681</c:v>
                </c:pt>
                <c:pt idx="336468">
                  <c:v>103681</c:v>
                </c:pt>
                <c:pt idx="336469">
                  <c:v>103681</c:v>
                </c:pt>
                <c:pt idx="336470">
                  <c:v>103681</c:v>
                </c:pt>
                <c:pt idx="336471">
                  <c:v>103681</c:v>
                </c:pt>
                <c:pt idx="336472">
                  <c:v>103681</c:v>
                </c:pt>
                <c:pt idx="336473">
                  <c:v>103681</c:v>
                </c:pt>
                <c:pt idx="336474">
                  <c:v>103681</c:v>
                </c:pt>
                <c:pt idx="336475">
                  <c:v>103681</c:v>
                </c:pt>
                <c:pt idx="336476">
                  <c:v>103681</c:v>
                </c:pt>
                <c:pt idx="336477">
                  <c:v>103681</c:v>
                </c:pt>
                <c:pt idx="336478">
                  <c:v>103681</c:v>
                </c:pt>
                <c:pt idx="336479">
                  <c:v>103681</c:v>
                </c:pt>
                <c:pt idx="336480">
                  <c:v>103681</c:v>
                </c:pt>
                <c:pt idx="336481">
                  <c:v>103681</c:v>
                </c:pt>
                <c:pt idx="336482">
                  <c:v>103681</c:v>
                </c:pt>
                <c:pt idx="336483">
                  <c:v>103681</c:v>
                </c:pt>
                <c:pt idx="336484">
                  <c:v>103681</c:v>
                </c:pt>
                <c:pt idx="336485">
                  <c:v>103681</c:v>
                </c:pt>
                <c:pt idx="336486">
                  <c:v>103681</c:v>
                </c:pt>
                <c:pt idx="336487">
                  <c:v>103681</c:v>
                </c:pt>
                <c:pt idx="336488">
                  <c:v>103681</c:v>
                </c:pt>
                <c:pt idx="336489">
                  <c:v>103681</c:v>
                </c:pt>
                <c:pt idx="336490">
                  <c:v>103681</c:v>
                </c:pt>
                <c:pt idx="336491">
                  <c:v>103681</c:v>
                </c:pt>
                <c:pt idx="336492">
                  <c:v>103681</c:v>
                </c:pt>
                <c:pt idx="336493">
                  <c:v>103681</c:v>
                </c:pt>
                <c:pt idx="336494">
                  <c:v>103681</c:v>
                </c:pt>
                <c:pt idx="336495">
                  <c:v>103681</c:v>
                </c:pt>
                <c:pt idx="336496">
                  <c:v>103681</c:v>
                </c:pt>
                <c:pt idx="336497">
                  <c:v>103681</c:v>
                </c:pt>
                <c:pt idx="336498">
                  <c:v>103681</c:v>
                </c:pt>
                <c:pt idx="336499">
                  <c:v>103681</c:v>
                </c:pt>
                <c:pt idx="336500">
                  <c:v>103681</c:v>
                </c:pt>
                <c:pt idx="336501">
                  <c:v>103681</c:v>
                </c:pt>
                <c:pt idx="336502">
                  <c:v>103681</c:v>
                </c:pt>
                <c:pt idx="336503">
                  <c:v>103681</c:v>
                </c:pt>
                <c:pt idx="336504">
                  <c:v>103681</c:v>
                </c:pt>
                <c:pt idx="336505">
                  <c:v>103681</c:v>
                </c:pt>
                <c:pt idx="336506">
                  <c:v>103681</c:v>
                </c:pt>
                <c:pt idx="336507">
                  <c:v>103681</c:v>
                </c:pt>
                <c:pt idx="336508">
                  <c:v>103681</c:v>
                </c:pt>
                <c:pt idx="336509">
                  <c:v>103681</c:v>
                </c:pt>
                <c:pt idx="336510">
                  <c:v>103681</c:v>
                </c:pt>
                <c:pt idx="336511">
                  <c:v>103681</c:v>
                </c:pt>
                <c:pt idx="336512">
                  <c:v>103681</c:v>
                </c:pt>
                <c:pt idx="336513">
                  <c:v>103681</c:v>
                </c:pt>
                <c:pt idx="336514">
                  <c:v>103681</c:v>
                </c:pt>
                <c:pt idx="336515">
                  <c:v>103681</c:v>
                </c:pt>
                <c:pt idx="336516">
                  <c:v>103681</c:v>
                </c:pt>
                <c:pt idx="336517">
                  <c:v>103681</c:v>
                </c:pt>
                <c:pt idx="336518">
                  <c:v>103681</c:v>
                </c:pt>
                <c:pt idx="336519">
                  <c:v>103681</c:v>
                </c:pt>
                <c:pt idx="336520">
                  <c:v>103681</c:v>
                </c:pt>
                <c:pt idx="336521">
                  <c:v>103681</c:v>
                </c:pt>
                <c:pt idx="336522">
                  <c:v>103681</c:v>
                </c:pt>
                <c:pt idx="336523">
                  <c:v>103681</c:v>
                </c:pt>
                <c:pt idx="336524">
                  <c:v>103681</c:v>
                </c:pt>
                <c:pt idx="336525">
                  <c:v>103681</c:v>
                </c:pt>
                <c:pt idx="336526">
                  <c:v>103681</c:v>
                </c:pt>
                <c:pt idx="336527">
                  <c:v>103681</c:v>
                </c:pt>
                <c:pt idx="336528">
                  <c:v>103681</c:v>
                </c:pt>
                <c:pt idx="336529">
                  <c:v>103681</c:v>
                </c:pt>
                <c:pt idx="336530">
                  <c:v>103681</c:v>
                </c:pt>
                <c:pt idx="336531">
                  <c:v>103681</c:v>
                </c:pt>
                <c:pt idx="336532">
                  <c:v>103681</c:v>
                </c:pt>
                <c:pt idx="336533">
                  <c:v>103681</c:v>
                </c:pt>
                <c:pt idx="336534">
                  <c:v>103681</c:v>
                </c:pt>
                <c:pt idx="336535">
                  <c:v>103681</c:v>
                </c:pt>
                <c:pt idx="336536">
                  <c:v>103681</c:v>
                </c:pt>
                <c:pt idx="336537">
                  <c:v>103681</c:v>
                </c:pt>
                <c:pt idx="336538">
                  <c:v>103681</c:v>
                </c:pt>
                <c:pt idx="336539">
                  <c:v>103681</c:v>
                </c:pt>
                <c:pt idx="336540">
                  <c:v>103681</c:v>
                </c:pt>
                <c:pt idx="336541">
                  <c:v>103681</c:v>
                </c:pt>
                <c:pt idx="336542">
                  <c:v>103681</c:v>
                </c:pt>
                <c:pt idx="336543">
                  <c:v>103681</c:v>
                </c:pt>
                <c:pt idx="336544">
                  <c:v>103681</c:v>
                </c:pt>
                <c:pt idx="336545">
                  <c:v>103681</c:v>
                </c:pt>
                <c:pt idx="336546">
                  <c:v>103681</c:v>
                </c:pt>
                <c:pt idx="336547">
                  <c:v>103681</c:v>
                </c:pt>
                <c:pt idx="336548">
                  <c:v>103681</c:v>
                </c:pt>
                <c:pt idx="336549">
                  <c:v>103681</c:v>
                </c:pt>
                <c:pt idx="336550">
                  <c:v>103681</c:v>
                </c:pt>
                <c:pt idx="336551">
                  <c:v>103681</c:v>
                </c:pt>
                <c:pt idx="336552">
                  <c:v>103681</c:v>
                </c:pt>
                <c:pt idx="336553">
                  <c:v>103681</c:v>
                </c:pt>
                <c:pt idx="336554">
                  <c:v>103681</c:v>
                </c:pt>
                <c:pt idx="336555">
                  <c:v>103681</c:v>
                </c:pt>
                <c:pt idx="336556">
                  <c:v>103681</c:v>
                </c:pt>
                <c:pt idx="336557">
                  <c:v>103681</c:v>
                </c:pt>
                <c:pt idx="336558">
                  <c:v>103681</c:v>
                </c:pt>
                <c:pt idx="336559">
                  <c:v>103681</c:v>
                </c:pt>
                <c:pt idx="336560">
                  <c:v>103681</c:v>
                </c:pt>
                <c:pt idx="336561">
                  <c:v>103681</c:v>
                </c:pt>
                <c:pt idx="336562">
                  <c:v>103681</c:v>
                </c:pt>
                <c:pt idx="336563">
                  <c:v>103681</c:v>
                </c:pt>
                <c:pt idx="336564">
                  <c:v>103681</c:v>
                </c:pt>
                <c:pt idx="336565">
                  <c:v>103681</c:v>
                </c:pt>
                <c:pt idx="336566">
                  <c:v>103681</c:v>
                </c:pt>
                <c:pt idx="336567">
                  <c:v>103681</c:v>
                </c:pt>
                <c:pt idx="336568">
                  <c:v>103681</c:v>
                </c:pt>
                <c:pt idx="336569">
                  <c:v>103681</c:v>
                </c:pt>
                <c:pt idx="336570">
                  <c:v>103681</c:v>
                </c:pt>
                <c:pt idx="336571">
                  <c:v>103681</c:v>
                </c:pt>
                <c:pt idx="336572">
                  <c:v>103681</c:v>
                </c:pt>
                <c:pt idx="336573">
                  <c:v>103681</c:v>
                </c:pt>
                <c:pt idx="336574">
                  <c:v>103681</c:v>
                </c:pt>
                <c:pt idx="336575">
                  <c:v>103681</c:v>
                </c:pt>
                <c:pt idx="336576">
                  <c:v>103681</c:v>
                </c:pt>
                <c:pt idx="336577">
                  <c:v>103681</c:v>
                </c:pt>
                <c:pt idx="336578">
                  <c:v>103681</c:v>
                </c:pt>
                <c:pt idx="336579">
                  <c:v>103681</c:v>
                </c:pt>
                <c:pt idx="336580">
                  <c:v>103681</c:v>
                </c:pt>
                <c:pt idx="336581">
                  <c:v>103681</c:v>
                </c:pt>
                <c:pt idx="336582">
                  <c:v>103681</c:v>
                </c:pt>
                <c:pt idx="336583">
                  <c:v>103681</c:v>
                </c:pt>
                <c:pt idx="336584">
                  <c:v>103681</c:v>
                </c:pt>
                <c:pt idx="336585">
                  <c:v>103681</c:v>
                </c:pt>
                <c:pt idx="336586">
                  <c:v>103681</c:v>
                </c:pt>
                <c:pt idx="336587">
                  <c:v>103681</c:v>
                </c:pt>
                <c:pt idx="336588">
                  <c:v>103681</c:v>
                </c:pt>
                <c:pt idx="336589">
                  <c:v>103681</c:v>
                </c:pt>
                <c:pt idx="336590">
                  <c:v>103681</c:v>
                </c:pt>
                <c:pt idx="336591">
                  <c:v>103681</c:v>
                </c:pt>
                <c:pt idx="336592">
                  <c:v>103681</c:v>
                </c:pt>
                <c:pt idx="336593">
                  <c:v>103681</c:v>
                </c:pt>
                <c:pt idx="336594">
                  <c:v>103681</c:v>
                </c:pt>
                <c:pt idx="336595">
                  <c:v>103681</c:v>
                </c:pt>
                <c:pt idx="336596">
                  <c:v>103681</c:v>
                </c:pt>
                <c:pt idx="336597">
                  <c:v>103681</c:v>
                </c:pt>
                <c:pt idx="336598">
                  <c:v>103681</c:v>
                </c:pt>
                <c:pt idx="336599">
                  <c:v>103681</c:v>
                </c:pt>
                <c:pt idx="336600">
                  <c:v>103681</c:v>
                </c:pt>
                <c:pt idx="336601">
                  <c:v>103681</c:v>
                </c:pt>
                <c:pt idx="336602">
                  <c:v>103681</c:v>
                </c:pt>
                <c:pt idx="336603">
                  <c:v>103681</c:v>
                </c:pt>
                <c:pt idx="336604">
                  <c:v>103681</c:v>
                </c:pt>
                <c:pt idx="336605">
                  <c:v>103681</c:v>
                </c:pt>
                <c:pt idx="336606">
                  <c:v>103681</c:v>
                </c:pt>
                <c:pt idx="336607">
                  <c:v>103681</c:v>
                </c:pt>
                <c:pt idx="336608">
                  <c:v>103681</c:v>
                </c:pt>
                <c:pt idx="336609">
                  <c:v>103681</c:v>
                </c:pt>
                <c:pt idx="336610">
                  <c:v>103681</c:v>
                </c:pt>
                <c:pt idx="336611">
                  <c:v>103681</c:v>
                </c:pt>
                <c:pt idx="336612">
                  <c:v>103681</c:v>
                </c:pt>
                <c:pt idx="336613">
                  <c:v>103681</c:v>
                </c:pt>
                <c:pt idx="336614">
                  <c:v>103681</c:v>
                </c:pt>
                <c:pt idx="336615">
                  <c:v>103681</c:v>
                </c:pt>
                <c:pt idx="336616">
                  <c:v>103681</c:v>
                </c:pt>
                <c:pt idx="336617">
                  <c:v>103681</c:v>
                </c:pt>
                <c:pt idx="336618">
                  <c:v>103681</c:v>
                </c:pt>
                <c:pt idx="336619">
                  <c:v>103681</c:v>
                </c:pt>
                <c:pt idx="336620">
                  <c:v>103681</c:v>
                </c:pt>
                <c:pt idx="336621">
                  <c:v>103681</c:v>
                </c:pt>
                <c:pt idx="336622">
                  <c:v>103681</c:v>
                </c:pt>
                <c:pt idx="336623">
                  <c:v>103681</c:v>
                </c:pt>
                <c:pt idx="336624">
                  <c:v>103681</c:v>
                </c:pt>
                <c:pt idx="336625">
                  <c:v>103681</c:v>
                </c:pt>
                <c:pt idx="336626">
                  <c:v>103681</c:v>
                </c:pt>
                <c:pt idx="336627">
                  <c:v>103681</c:v>
                </c:pt>
                <c:pt idx="336628">
                  <c:v>103681</c:v>
                </c:pt>
                <c:pt idx="336629">
                  <c:v>103681</c:v>
                </c:pt>
                <c:pt idx="336630">
                  <c:v>103681</c:v>
                </c:pt>
                <c:pt idx="336631">
                  <c:v>103681</c:v>
                </c:pt>
                <c:pt idx="336632">
                  <c:v>103681</c:v>
                </c:pt>
                <c:pt idx="336633">
                  <c:v>103681</c:v>
                </c:pt>
                <c:pt idx="336634">
                  <c:v>103681</c:v>
                </c:pt>
                <c:pt idx="336635">
                  <c:v>103681</c:v>
                </c:pt>
                <c:pt idx="336636">
                  <c:v>103681</c:v>
                </c:pt>
                <c:pt idx="336637">
                  <c:v>103681</c:v>
                </c:pt>
                <c:pt idx="336638">
                  <c:v>103681</c:v>
                </c:pt>
                <c:pt idx="336639">
                  <c:v>103681</c:v>
                </c:pt>
                <c:pt idx="336640">
                  <c:v>103681</c:v>
                </c:pt>
                <c:pt idx="336641">
                  <c:v>103681</c:v>
                </c:pt>
                <c:pt idx="336642">
                  <c:v>103681</c:v>
                </c:pt>
                <c:pt idx="336643">
                  <c:v>103681</c:v>
                </c:pt>
                <c:pt idx="336644">
                  <c:v>103681</c:v>
                </c:pt>
                <c:pt idx="336645">
                  <c:v>103681</c:v>
                </c:pt>
                <c:pt idx="336646">
                  <c:v>103681</c:v>
                </c:pt>
                <c:pt idx="336647">
                  <c:v>103681</c:v>
                </c:pt>
                <c:pt idx="336648">
                  <c:v>103681</c:v>
                </c:pt>
                <c:pt idx="336649">
                  <c:v>103681</c:v>
                </c:pt>
                <c:pt idx="336650">
                  <c:v>103681</c:v>
                </c:pt>
                <c:pt idx="336651">
                  <c:v>103681</c:v>
                </c:pt>
                <c:pt idx="336652">
                  <c:v>103681</c:v>
                </c:pt>
                <c:pt idx="336653">
                  <c:v>103681</c:v>
                </c:pt>
                <c:pt idx="336654">
                  <c:v>103681</c:v>
                </c:pt>
                <c:pt idx="336655">
                  <c:v>103681</c:v>
                </c:pt>
                <c:pt idx="336656">
                  <c:v>103681</c:v>
                </c:pt>
                <c:pt idx="336657">
                  <c:v>103681</c:v>
                </c:pt>
                <c:pt idx="336658">
                  <c:v>103681</c:v>
                </c:pt>
                <c:pt idx="336659">
                  <c:v>103681</c:v>
                </c:pt>
                <c:pt idx="336660">
                  <c:v>103681</c:v>
                </c:pt>
                <c:pt idx="336661">
                  <c:v>103681</c:v>
                </c:pt>
                <c:pt idx="336662">
                  <c:v>103681</c:v>
                </c:pt>
                <c:pt idx="336663">
                  <c:v>103681</c:v>
                </c:pt>
                <c:pt idx="336664">
                  <c:v>103681</c:v>
                </c:pt>
                <c:pt idx="336665">
                  <c:v>103681</c:v>
                </c:pt>
                <c:pt idx="336666">
                  <c:v>103681</c:v>
                </c:pt>
                <c:pt idx="336667">
                  <c:v>103681</c:v>
                </c:pt>
                <c:pt idx="336668">
                  <c:v>103681</c:v>
                </c:pt>
                <c:pt idx="336669">
                  <c:v>103681</c:v>
                </c:pt>
                <c:pt idx="336670">
                  <c:v>103681</c:v>
                </c:pt>
                <c:pt idx="336671">
                  <c:v>103681</c:v>
                </c:pt>
                <c:pt idx="336672">
                  <c:v>103681</c:v>
                </c:pt>
                <c:pt idx="336673">
                  <c:v>103681</c:v>
                </c:pt>
                <c:pt idx="336674">
                  <c:v>103681</c:v>
                </c:pt>
                <c:pt idx="336675">
                  <c:v>103681</c:v>
                </c:pt>
                <c:pt idx="336676">
                  <c:v>103681</c:v>
                </c:pt>
                <c:pt idx="336677">
                  <c:v>103681</c:v>
                </c:pt>
                <c:pt idx="336678">
                  <c:v>103681</c:v>
                </c:pt>
                <c:pt idx="336679">
                  <c:v>103681</c:v>
                </c:pt>
                <c:pt idx="336680">
                  <c:v>103681</c:v>
                </c:pt>
                <c:pt idx="336681">
                  <c:v>103681</c:v>
                </c:pt>
                <c:pt idx="336682">
                  <c:v>103681</c:v>
                </c:pt>
                <c:pt idx="336683">
                  <c:v>103681</c:v>
                </c:pt>
                <c:pt idx="336684">
                  <c:v>103681</c:v>
                </c:pt>
                <c:pt idx="336685">
                  <c:v>103681</c:v>
                </c:pt>
                <c:pt idx="336686">
                  <c:v>103681</c:v>
                </c:pt>
                <c:pt idx="336687">
                  <c:v>103681</c:v>
                </c:pt>
                <c:pt idx="336688">
                  <c:v>103681</c:v>
                </c:pt>
                <c:pt idx="336689">
                  <c:v>103681</c:v>
                </c:pt>
                <c:pt idx="336690">
                  <c:v>103681</c:v>
                </c:pt>
                <c:pt idx="336691">
                  <c:v>103681</c:v>
                </c:pt>
                <c:pt idx="336692">
                  <c:v>103681</c:v>
                </c:pt>
                <c:pt idx="336693">
                  <c:v>103681</c:v>
                </c:pt>
                <c:pt idx="336694">
                  <c:v>103681</c:v>
                </c:pt>
                <c:pt idx="336695">
                  <c:v>103681</c:v>
                </c:pt>
                <c:pt idx="336696">
                  <c:v>103681</c:v>
                </c:pt>
                <c:pt idx="336697">
                  <c:v>103681</c:v>
                </c:pt>
                <c:pt idx="336698">
                  <c:v>103681</c:v>
                </c:pt>
                <c:pt idx="336699">
                  <c:v>103681</c:v>
                </c:pt>
                <c:pt idx="336700">
                  <c:v>103681</c:v>
                </c:pt>
                <c:pt idx="336701">
                  <c:v>103681</c:v>
                </c:pt>
                <c:pt idx="336702">
                  <c:v>103681</c:v>
                </c:pt>
                <c:pt idx="336703">
                  <c:v>103681</c:v>
                </c:pt>
                <c:pt idx="336704">
                  <c:v>103681</c:v>
                </c:pt>
                <c:pt idx="336705">
                  <c:v>103681</c:v>
                </c:pt>
                <c:pt idx="336706">
                  <c:v>103681</c:v>
                </c:pt>
                <c:pt idx="336707">
                  <c:v>103681</c:v>
                </c:pt>
                <c:pt idx="336708">
                  <c:v>103681</c:v>
                </c:pt>
                <c:pt idx="336709">
                  <c:v>103681</c:v>
                </c:pt>
                <c:pt idx="336710">
                  <c:v>103681</c:v>
                </c:pt>
                <c:pt idx="336711">
                  <c:v>103681</c:v>
                </c:pt>
                <c:pt idx="336712">
                  <c:v>103681</c:v>
                </c:pt>
                <c:pt idx="336713">
                  <c:v>103681</c:v>
                </c:pt>
                <c:pt idx="336714">
                  <c:v>103681</c:v>
                </c:pt>
                <c:pt idx="336715">
                  <c:v>103681</c:v>
                </c:pt>
                <c:pt idx="336716">
                  <c:v>103681</c:v>
                </c:pt>
                <c:pt idx="336717">
                  <c:v>103681</c:v>
                </c:pt>
                <c:pt idx="336718">
                  <c:v>103681</c:v>
                </c:pt>
                <c:pt idx="336719">
                  <c:v>103681</c:v>
                </c:pt>
                <c:pt idx="336720">
                  <c:v>103681</c:v>
                </c:pt>
                <c:pt idx="336721">
                  <c:v>103681</c:v>
                </c:pt>
                <c:pt idx="336722">
                  <c:v>103681</c:v>
                </c:pt>
                <c:pt idx="336723">
                  <c:v>103681</c:v>
                </c:pt>
                <c:pt idx="336724">
                  <c:v>103681</c:v>
                </c:pt>
                <c:pt idx="336725">
                  <c:v>103681</c:v>
                </c:pt>
                <c:pt idx="336726">
                  <c:v>103681</c:v>
                </c:pt>
                <c:pt idx="336727">
                  <c:v>103681</c:v>
                </c:pt>
                <c:pt idx="336728">
                  <c:v>103681</c:v>
                </c:pt>
                <c:pt idx="336729">
                  <c:v>103681</c:v>
                </c:pt>
                <c:pt idx="336730">
                  <c:v>103681</c:v>
                </c:pt>
                <c:pt idx="336731">
                  <c:v>103681</c:v>
                </c:pt>
                <c:pt idx="336732">
                  <c:v>103681</c:v>
                </c:pt>
                <c:pt idx="336733">
                  <c:v>103681</c:v>
                </c:pt>
                <c:pt idx="336734">
                  <c:v>103681</c:v>
                </c:pt>
                <c:pt idx="336735">
                  <c:v>103681</c:v>
                </c:pt>
                <c:pt idx="336736">
                  <c:v>103681</c:v>
                </c:pt>
                <c:pt idx="336737">
                  <c:v>103681</c:v>
                </c:pt>
                <c:pt idx="336738">
                  <c:v>103681</c:v>
                </c:pt>
                <c:pt idx="336739">
                  <c:v>103681</c:v>
                </c:pt>
                <c:pt idx="336740">
                  <c:v>103681</c:v>
                </c:pt>
                <c:pt idx="336741">
                  <c:v>103681</c:v>
                </c:pt>
                <c:pt idx="336742">
                  <c:v>103681</c:v>
                </c:pt>
                <c:pt idx="336743">
                  <c:v>103681</c:v>
                </c:pt>
                <c:pt idx="336744">
                  <c:v>103681</c:v>
                </c:pt>
                <c:pt idx="336745">
                  <c:v>103681</c:v>
                </c:pt>
                <c:pt idx="336746">
                  <c:v>103681</c:v>
                </c:pt>
                <c:pt idx="336747">
                  <c:v>103681</c:v>
                </c:pt>
                <c:pt idx="336748">
                  <c:v>103681</c:v>
                </c:pt>
                <c:pt idx="336749">
                  <c:v>103681</c:v>
                </c:pt>
                <c:pt idx="336750">
                  <c:v>103681</c:v>
                </c:pt>
                <c:pt idx="336751">
                  <c:v>103681</c:v>
                </c:pt>
                <c:pt idx="336752">
                  <c:v>103681</c:v>
                </c:pt>
                <c:pt idx="336753">
                  <c:v>103681</c:v>
                </c:pt>
                <c:pt idx="336754">
                  <c:v>103681</c:v>
                </c:pt>
                <c:pt idx="336755">
                  <c:v>103681</c:v>
                </c:pt>
                <c:pt idx="336756">
                  <c:v>103681</c:v>
                </c:pt>
                <c:pt idx="336757">
                  <c:v>103681</c:v>
                </c:pt>
                <c:pt idx="336758">
                  <c:v>103681</c:v>
                </c:pt>
                <c:pt idx="336759">
                  <c:v>103681</c:v>
                </c:pt>
                <c:pt idx="336760">
                  <c:v>103681</c:v>
                </c:pt>
                <c:pt idx="336761">
                  <c:v>103681</c:v>
                </c:pt>
                <c:pt idx="336762">
                  <c:v>103681</c:v>
                </c:pt>
                <c:pt idx="336763">
                  <c:v>103681</c:v>
                </c:pt>
                <c:pt idx="336764">
                  <c:v>103681</c:v>
                </c:pt>
                <c:pt idx="336765">
                  <c:v>103681</c:v>
                </c:pt>
                <c:pt idx="336766">
                  <c:v>103681</c:v>
                </c:pt>
                <c:pt idx="336767">
                  <c:v>103681</c:v>
                </c:pt>
                <c:pt idx="336768">
                  <c:v>103681</c:v>
                </c:pt>
                <c:pt idx="336769">
                  <c:v>103681</c:v>
                </c:pt>
                <c:pt idx="336770">
                  <c:v>103681</c:v>
                </c:pt>
                <c:pt idx="336771">
                  <c:v>103681</c:v>
                </c:pt>
                <c:pt idx="336772">
                  <c:v>103681</c:v>
                </c:pt>
                <c:pt idx="336773">
                  <c:v>103681</c:v>
                </c:pt>
                <c:pt idx="336774">
                  <c:v>103681</c:v>
                </c:pt>
                <c:pt idx="336775">
                  <c:v>103681</c:v>
                </c:pt>
                <c:pt idx="336776">
                  <c:v>103681</c:v>
                </c:pt>
                <c:pt idx="336777">
                  <c:v>103681</c:v>
                </c:pt>
                <c:pt idx="336778">
                  <c:v>103681</c:v>
                </c:pt>
                <c:pt idx="336779">
                  <c:v>103681</c:v>
                </c:pt>
                <c:pt idx="336780">
                  <c:v>103681</c:v>
                </c:pt>
                <c:pt idx="336781">
                  <c:v>103681</c:v>
                </c:pt>
                <c:pt idx="336782">
                  <c:v>103681</c:v>
                </c:pt>
                <c:pt idx="336783">
                  <c:v>103681</c:v>
                </c:pt>
                <c:pt idx="336784">
                  <c:v>103681</c:v>
                </c:pt>
                <c:pt idx="336785">
                  <c:v>103681</c:v>
                </c:pt>
                <c:pt idx="336786">
                  <c:v>103681</c:v>
                </c:pt>
                <c:pt idx="336787">
                  <c:v>103681</c:v>
                </c:pt>
                <c:pt idx="336788">
                  <c:v>103681</c:v>
                </c:pt>
                <c:pt idx="336789">
                  <c:v>103681</c:v>
                </c:pt>
                <c:pt idx="336790">
                  <c:v>103681</c:v>
                </c:pt>
                <c:pt idx="336791">
                  <c:v>103681</c:v>
                </c:pt>
                <c:pt idx="336792">
                  <c:v>103681</c:v>
                </c:pt>
                <c:pt idx="336793">
                  <c:v>103681</c:v>
                </c:pt>
                <c:pt idx="336794">
                  <c:v>103681</c:v>
                </c:pt>
                <c:pt idx="336795">
                  <c:v>103681</c:v>
                </c:pt>
                <c:pt idx="336796">
                  <c:v>103681</c:v>
                </c:pt>
                <c:pt idx="336797">
                  <c:v>103681</c:v>
                </c:pt>
                <c:pt idx="336798">
                  <c:v>103681</c:v>
                </c:pt>
                <c:pt idx="336799">
                  <c:v>103681</c:v>
                </c:pt>
                <c:pt idx="336800">
                  <c:v>103681</c:v>
                </c:pt>
                <c:pt idx="336801">
                  <c:v>103681</c:v>
                </c:pt>
                <c:pt idx="336802">
                  <c:v>103681</c:v>
                </c:pt>
                <c:pt idx="336803">
                  <c:v>103681</c:v>
                </c:pt>
                <c:pt idx="336804">
                  <c:v>103681</c:v>
                </c:pt>
                <c:pt idx="336805">
                  <c:v>103681</c:v>
                </c:pt>
                <c:pt idx="336806">
                  <c:v>103681</c:v>
                </c:pt>
                <c:pt idx="336807">
                  <c:v>103681</c:v>
                </c:pt>
                <c:pt idx="336808">
                  <c:v>103681</c:v>
                </c:pt>
                <c:pt idx="336809">
                  <c:v>103681</c:v>
                </c:pt>
                <c:pt idx="336810">
                  <c:v>103681</c:v>
                </c:pt>
                <c:pt idx="336811">
                  <c:v>103681</c:v>
                </c:pt>
                <c:pt idx="336812">
                  <c:v>103681</c:v>
                </c:pt>
                <c:pt idx="336813">
                  <c:v>103681</c:v>
                </c:pt>
                <c:pt idx="336814">
                  <c:v>103681</c:v>
                </c:pt>
                <c:pt idx="336815">
                  <c:v>103681</c:v>
                </c:pt>
                <c:pt idx="336816">
                  <c:v>103681</c:v>
                </c:pt>
                <c:pt idx="336817">
                  <c:v>103681</c:v>
                </c:pt>
                <c:pt idx="336818">
                  <c:v>103681</c:v>
                </c:pt>
                <c:pt idx="336819">
                  <c:v>103681</c:v>
                </c:pt>
                <c:pt idx="336820">
                  <c:v>103681</c:v>
                </c:pt>
                <c:pt idx="336821">
                  <c:v>103681</c:v>
                </c:pt>
                <c:pt idx="336822">
                  <c:v>103681</c:v>
                </c:pt>
                <c:pt idx="336823">
                  <c:v>103681</c:v>
                </c:pt>
                <c:pt idx="336824">
                  <c:v>103681</c:v>
                </c:pt>
                <c:pt idx="336825">
                  <c:v>103681</c:v>
                </c:pt>
                <c:pt idx="336826">
                  <c:v>103681</c:v>
                </c:pt>
                <c:pt idx="336827">
                  <c:v>103681</c:v>
                </c:pt>
                <c:pt idx="336828">
                  <c:v>103681</c:v>
                </c:pt>
                <c:pt idx="336829">
                  <c:v>103681</c:v>
                </c:pt>
                <c:pt idx="336830">
                  <c:v>103681</c:v>
                </c:pt>
                <c:pt idx="336831">
                  <c:v>103681</c:v>
                </c:pt>
                <c:pt idx="336832">
                  <c:v>103681</c:v>
                </c:pt>
                <c:pt idx="336833">
                  <c:v>103681</c:v>
                </c:pt>
                <c:pt idx="336834">
                  <c:v>103681</c:v>
                </c:pt>
                <c:pt idx="336835">
                  <c:v>103681</c:v>
                </c:pt>
                <c:pt idx="336836">
                  <c:v>103681</c:v>
                </c:pt>
                <c:pt idx="336837">
                  <c:v>103681</c:v>
                </c:pt>
                <c:pt idx="336838">
                  <c:v>103681</c:v>
                </c:pt>
                <c:pt idx="336839">
                  <c:v>103681</c:v>
                </c:pt>
                <c:pt idx="336840">
                  <c:v>103681</c:v>
                </c:pt>
                <c:pt idx="336841">
                  <c:v>103681</c:v>
                </c:pt>
                <c:pt idx="336842">
                  <c:v>103681</c:v>
                </c:pt>
                <c:pt idx="336843">
                  <c:v>103681</c:v>
                </c:pt>
                <c:pt idx="336844">
                  <c:v>103681</c:v>
                </c:pt>
                <c:pt idx="336845">
                  <c:v>103681</c:v>
                </c:pt>
                <c:pt idx="336846">
                  <c:v>103681</c:v>
                </c:pt>
                <c:pt idx="336847">
                  <c:v>103681</c:v>
                </c:pt>
                <c:pt idx="336848">
                  <c:v>103681</c:v>
                </c:pt>
                <c:pt idx="336849">
                  <c:v>103681</c:v>
                </c:pt>
                <c:pt idx="336850">
                  <c:v>103681</c:v>
                </c:pt>
                <c:pt idx="336851">
                  <c:v>103681</c:v>
                </c:pt>
                <c:pt idx="336852">
                  <c:v>103681</c:v>
                </c:pt>
                <c:pt idx="336853">
                  <c:v>103681</c:v>
                </c:pt>
                <c:pt idx="336854">
                  <c:v>103681</c:v>
                </c:pt>
                <c:pt idx="336855">
                  <c:v>103681</c:v>
                </c:pt>
                <c:pt idx="336856">
                  <c:v>103681</c:v>
                </c:pt>
                <c:pt idx="336857">
                  <c:v>103681</c:v>
                </c:pt>
                <c:pt idx="336858">
                  <c:v>103681</c:v>
                </c:pt>
                <c:pt idx="336859">
                  <c:v>103681</c:v>
                </c:pt>
                <c:pt idx="336860">
                  <c:v>103681</c:v>
                </c:pt>
                <c:pt idx="336861">
                  <c:v>103681</c:v>
                </c:pt>
                <c:pt idx="336862">
                  <c:v>103681</c:v>
                </c:pt>
                <c:pt idx="336863">
                  <c:v>103681</c:v>
                </c:pt>
                <c:pt idx="336864">
                  <c:v>103681</c:v>
                </c:pt>
                <c:pt idx="336865">
                  <c:v>103681</c:v>
                </c:pt>
                <c:pt idx="336866">
                  <c:v>103681</c:v>
                </c:pt>
                <c:pt idx="336867">
                  <c:v>103681</c:v>
                </c:pt>
                <c:pt idx="336868">
                  <c:v>103681</c:v>
                </c:pt>
                <c:pt idx="336869">
                  <c:v>103681</c:v>
                </c:pt>
                <c:pt idx="336870">
                  <c:v>103681</c:v>
                </c:pt>
                <c:pt idx="336871">
                  <c:v>103681</c:v>
                </c:pt>
                <c:pt idx="336872">
                  <c:v>103681</c:v>
                </c:pt>
                <c:pt idx="336873">
                  <c:v>103681</c:v>
                </c:pt>
                <c:pt idx="336874">
                  <c:v>103681</c:v>
                </c:pt>
                <c:pt idx="336875">
                  <c:v>103681</c:v>
                </c:pt>
                <c:pt idx="336876">
                  <c:v>103681</c:v>
                </c:pt>
                <c:pt idx="336877">
                  <c:v>103681</c:v>
                </c:pt>
                <c:pt idx="336878">
                  <c:v>103681</c:v>
                </c:pt>
                <c:pt idx="336879">
                  <c:v>103681</c:v>
                </c:pt>
                <c:pt idx="336880">
                  <c:v>103681</c:v>
                </c:pt>
                <c:pt idx="336881">
                  <c:v>103681</c:v>
                </c:pt>
                <c:pt idx="336882">
                  <c:v>103681</c:v>
                </c:pt>
                <c:pt idx="336883">
                  <c:v>103681</c:v>
                </c:pt>
                <c:pt idx="336884">
                  <c:v>103681</c:v>
                </c:pt>
                <c:pt idx="336885">
                  <c:v>103681</c:v>
                </c:pt>
                <c:pt idx="336886">
                  <c:v>103681</c:v>
                </c:pt>
                <c:pt idx="336887">
                  <c:v>103681</c:v>
                </c:pt>
                <c:pt idx="336888">
                  <c:v>103681</c:v>
                </c:pt>
                <c:pt idx="336889">
                  <c:v>103681</c:v>
                </c:pt>
                <c:pt idx="336890">
                  <c:v>103681</c:v>
                </c:pt>
                <c:pt idx="336891">
                  <c:v>103681</c:v>
                </c:pt>
                <c:pt idx="336892">
                  <c:v>103681</c:v>
                </c:pt>
                <c:pt idx="336893">
                  <c:v>103681</c:v>
                </c:pt>
                <c:pt idx="336894">
                  <c:v>103681</c:v>
                </c:pt>
                <c:pt idx="336895">
                  <c:v>103681</c:v>
                </c:pt>
                <c:pt idx="336896">
                  <c:v>103681</c:v>
                </c:pt>
                <c:pt idx="336897">
                  <c:v>103681</c:v>
                </c:pt>
                <c:pt idx="336898">
                  <c:v>103681</c:v>
                </c:pt>
                <c:pt idx="336899">
                  <c:v>103681</c:v>
                </c:pt>
                <c:pt idx="336900">
                  <c:v>103681</c:v>
                </c:pt>
                <c:pt idx="336901">
                  <c:v>103681</c:v>
                </c:pt>
                <c:pt idx="336902">
                  <c:v>103681</c:v>
                </c:pt>
                <c:pt idx="336903">
                  <c:v>103681</c:v>
                </c:pt>
                <c:pt idx="336904">
                  <c:v>103681</c:v>
                </c:pt>
                <c:pt idx="336905">
                  <c:v>103681</c:v>
                </c:pt>
                <c:pt idx="336906">
                  <c:v>103681</c:v>
                </c:pt>
                <c:pt idx="336907">
                  <c:v>103681</c:v>
                </c:pt>
                <c:pt idx="336908">
                  <c:v>103681</c:v>
                </c:pt>
                <c:pt idx="336909">
                  <c:v>103681</c:v>
                </c:pt>
                <c:pt idx="336910">
                  <c:v>103681</c:v>
                </c:pt>
                <c:pt idx="336911">
                  <c:v>103681</c:v>
                </c:pt>
                <c:pt idx="336912">
                  <c:v>103681</c:v>
                </c:pt>
                <c:pt idx="336913">
                  <c:v>103681</c:v>
                </c:pt>
                <c:pt idx="336914">
                  <c:v>103681</c:v>
                </c:pt>
                <c:pt idx="336915">
                  <c:v>103681</c:v>
                </c:pt>
                <c:pt idx="336916">
                  <c:v>103681</c:v>
                </c:pt>
                <c:pt idx="336917">
                  <c:v>103681</c:v>
                </c:pt>
                <c:pt idx="336918">
                  <c:v>103681</c:v>
                </c:pt>
                <c:pt idx="336919">
                  <c:v>103681</c:v>
                </c:pt>
                <c:pt idx="336920">
                  <c:v>103681</c:v>
                </c:pt>
                <c:pt idx="336921">
                  <c:v>103681</c:v>
                </c:pt>
                <c:pt idx="336922">
                  <c:v>103681</c:v>
                </c:pt>
                <c:pt idx="336923">
                  <c:v>103681</c:v>
                </c:pt>
                <c:pt idx="336924">
                  <c:v>103681</c:v>
                </c:pt>
                <c:pt idx="336925">
                  <c:v>103681</c:v>
                </c:pt>
                <c:pt idx="336926">
                  <c:v>103681</c:v>
                </c:pt>
                <c:pt idx="336927">
                  <c:v>103681</c:v>
                </c:pt>
                <c:pt idx="336928">
                  <c:v>103681</c:v>
                </c:pt>
                <c:pt idx="336929">
                  <c:v>103681</c:v>
                </c:pt>
                <c:pt idx="336930">
                  <c:v>103681</c:v>
                </c:pt>
                <c:pt idx="336931">
                  <c:v>103681</c:v>
                </c:pt>
                <c:pt idx="336932">
                  <c:v>103681</c:v>
                </c:pt>
                <c:pt idx="336933">
                  <c:v>103681</c:v>
                </c:pt>
                <c:pt idx="336934">
                  <c:v>103681</c:v>
                </c:pt>
                <c:pt idx="336935">
                  <c:v>103681</c:v>
                </c:pt>
                <c:pt idx="336936">
                  <c:v>103681</c:v>
                </c:pt>
                <c:pt idx="336937">
                  <c:v>103681</c:v>
                </c:pt>
                <c:pt idx="336938">
                  <c:v>103681</c:v>
                </c:pt>
                <c:pt idx="336939">
                  <c:v>103681</c:v>
                </c:pt>
                <c:pt idx="336940">
                  <c:v>103681</c:v>
                </c:pt>
                <c:pt idx="336941">
                  <c:v>103681</c:v>
                </c:pt>
                <c:pt idx="336942">
                  <c:v>103681</c:v>
                </c:pt>
                <c:pt idx="336943">
                  <c:v>103681</c:v>
                </c:pt>
                <c:pt idx="336944">
                  <c:v>103681</c:v>
                </c:pt>
                <c:pt idx="336945">
                  <c:v>103681</c:v>
                </c:pt>
                <c:pt idx="336946">
                  <c:v>103681</c:v>
                </c:pt>
                <c:pt idx="336947">
                  <c:v>103681</c:v>
                </c:pt>
                <c:pt idx="336948">
                  <c:v>103681</c:v>
                </c:pt>
                <c:pt idx="336949">
                  <c:v>103681</c:v>
                </c:pt>
                <c:pt idx="336950">
                  <c:v>103681</c:v>
                </c:pt>
                <c:pt idx="336951">
                  <c:v>103681</c:v>
                </c:pt>
                <c:pt idx="336952">
                  <c:v>103681</c:v>
                </c:pt>
                <c:pt idx="336953">
                  <c:v>103681</c:v>
                </c:pt>
                <c:pt idx="336954">
                  <c:v>103681</c:v>
                </c:pt>
                <c:pt idx="336955">
                  <c:v>103681</c:v>
                </c:pt>
                <c:pt idx="336956">
                  <c:v>103681</c:v>
                </c:pt>
                <c:pt idx="336957">
                  <c:v>103681</c:v>
                </c:pt>
                <c:pt idx="336958">
                  <c:v>103681</c:v>
                </c:pt>
                <c:pt idx="336959">
                  <c:v>103681</c:v>
                </c:pt>
                <c:pt idx="336960">
                  <c:v>103681</c:v>
                </c:pt>
                <c:pt idx="336961">
                  <c:v>103681</c:v>
                </c:pt>
                <c:pt idx="336962">
                  <c:v>103681</c:v>
                </c:pt>
                <c:pt idx="336963">
                  <c:v>103681</c:v>
                </c:pt>
                <c:pt idx="336964">
                  <c:v>103681</c:v>
                </c:pt>
                <c:pt idx="336965">
                  <c:v>103681</c:v>
                </c:pt>
                <c:pt idx="336966">
                  <c:v>103681</c:v>
                </c:pt>
                <c:pt idx="336967">
                  <c:v>103681</c:v>
                </c:pt>
                <c:pt idx="336968">
                  <c:v>103681</c:v>
                </c:pt>
                <c:pt idx="336969">
                  <c:v>103681</c:v>
                </c:pt>
                <c:pt idx="336970">
                  <c:v>103681</c:v>
                </c:pt>
                <c:pt idx="336971">
                  <c:v>103681</c:v>
                </c:pt>
                <c:pt idx="336972">
                  <c:v>103681</c:v>
                </c:pt>
                <c:pt idx="336973">
                  <c:v>103681</c:v>
                </c:pt>
                <c:pt idx="336974">
                  <c:v>103681</c:v>
                </c:pt>
                <c:pt idx="336975">
                  <c:v>103681</c:v>
                </c:pt>
                <c:pt idx="336976">
                  <c:v>103681</c:v>
                </c:pt>
                <c:pt idx="336977">
                  <c:v>103681</c:v>
                </c:pt>
                <c:pt idx="336978">
                  <c:v>103681</c:v>
                </c:pt>
                <c:pt idx="336979">
                  <c:v>103681</c:v>
                </c:pt>
                <c:pt idx="336980">
                  <c:v>103681</c:v>
                </c:pt>
                <c:pt idx="336981">
                  <c:v>103681</c:v>
                </c:pt>
                <c:pt idx="336982">
                  <c:v>103681</c:v>
                </c:pt>
                <c:pt idx="336983">
                  <c:v>103681</c:v>
                </c:pt>
                <c:pt idx="336984">
                  <c:v>103681</c:v>
                </c:pt>
                <c:pt idx="336985">
                  <c:v>103681</c:v>
                </c:pt>
                <c:pt idx="336986">
                  <c:v>103681</c:v>
                </c:pt>
                <c:pt idx="336987">
                  <c:v>103681</c:v>
                </c:pt>
                <c:pt idx="336988">
                  <c:v>103681</c:v>
                </c:pt>
                <c:pt idx="336989">
                  <c:v>103681</c:v>
                </c:pt>
                <c:pt idx="336990">
                  <c:v>103681</c:v>
                </c:pt>
                <c:pt idx="336991">
                  <c:v>103681</c:v>
                </c:pt>
                <c:pt idx="336992">
                  <c:v>103681</c:v>
                </c:pt>
                <c:pt idx="336993">
                  <c:v>103681</c:v>
                </c:pt>
                <c:pt idx="336994">
                  <c:v>103681</c:v>
                </c:pt>
                <c:pt idx="336995">
                  <c:v>103681</c:v>
                </c:pt>
                <c:pt idx="336996">
                  <c:v>103681</c:v>
                </c:pt>
                <c:pt idx="336997">
                  <c:v>103681</c:v>
                </c:pt>
                <c:pt idx="336998">
                  <c:v>103681</c:v>
                </c:pt>
                <c:pt idx="336999">
                  <c:v>103681</c:v>
                </c:pt>
                <c:pt idx="337000">
                  <c:v>103681</c:v>
                </c:pt>
                <c:pt idx="337001">
                  <c:v>103681</c:v>
                </c:pt>
                <c:pt idx="337002">
                  <c:v>103681</c:v>
                </c:pt>
                <c:pt idx="337003">
                  <c:v>103681</c:v>
                </c:pt>
                <c:pt idx="337004">
                  <c:v>103681</c:v>
                </c:pt>
                <c:pt idx="337005">
                  <c:v>103681</c:v>
                </c:pt>
                <c:pt idx="337006">
                  <c:v>103681</c:v>
                </c:pt>
                <c:pt idx="337007">
                  <c:v>103681</c:v>
                </c:pt>
                <c:pt idx="337008">
                  <c:v>103681</c:v>
                </c:pt>
                <c:pt idx="337009">
                  <c:v>103681</c:v>
                </c:pt>
                <c:pt idx="337010">
                  <c:v>103681</c:v>
                </c:pt>
                <c:pt idx="337011">
                  <c:v>103681</c:v>
                </c:pt>
                <c:pt idx="337012">
                  <c:v>103681</c:v>
                </c:pt>
                <c:pt idx="337013">
                  <c:v>103681</c:v>
                </c:pt>
                <c:pt idx="337014">
                  <c:v>103681</c:v>
                </c:pt>
                <c:pt idx="337015">
                  <c:v>103681</c:v>
                </c:pt>
                <c:pt idx="337016">
                  <c:v>103681</c:v>
                </c:pt>
                <c:pt idx="337017">
                  <c:v>103681</c:v>
                </c:pt>
                <c:pt idx="337018">
                  <c:v>103681</c:v>
                </c:pt>
                <c:pt idx="337019">
                  <c:v>103681</c:v>
                </c:pt>
                <c:pt idx="337020">
                  <c:v>103681</c:v>
                </c:pt>
                <c:pt idx="337021">
                  <c:v>103681</c:v>
                </c:pt>
                <c:pt idx="337022">
                  <c:v>103681</c:v>
                </c:pt>
                <c:pt idx="337023">
                  <c:v>103681</c:v>
                </c:pt>
                <c:pt idx="337024">
                  <c:v>103681</c:v>
                </c:pt>
                <c:pt idx="337025">
                  <c:v>103681</c:v>
                </c:pt>
                <c:pt idx="337026">
                  <c:v>103681</c:v>
                </c:pt>
                <c:pt idx="337027">
                  <c:v>103681</c:v>
                </c:pt>
                <c:pt idx="337028">
                  <c:v>103681</c:v>
                </c:pt>
                <c:pt idx="337029">
                  <c:v>103681</c:v>
                </c:pt>
                <c:pt idx="337030">
                  <c:v>103681</c:v>
                </c:pt>
                <c:pt idx="337031">
                  <c:v>103681</c:v>
                </c:pt>
                <c:pt idx="337032">
                  <c:v>103681</c:v>
                </c:pt>
                <c:pt idx="337033">
                  <c:v>103681</c:v>
                </c:pt>
                <c:pt idx="337034">
                  <c:v>103681</c:v>
                </c:pt>
                <c:pt idx="337035">
                  <c:v>103681</c:v>
                </c:pt>
                <c:pt idx="337036">
                  <c:v>103681</c:v>
                </c:pt>
                <c:pt idx="337037">
                  <c:v>103681</c:v>
                </c:pt>
                <c:pt idx="337038">
                  <c:v>103681</c:v>
                </c:pt>
                <c:pt idx="337039">
                  <c:v>103681</c:v>
                </c:pt>
                <c:pt idx="337040">
                  <c:v>103681</c:v>
                </c:pt>
                <c:pt idx="337041">
                  <c:v>103681</c:v>
                </c:pt>
                <c:pt idx="337042">
                  <c:v>103681</c:v>
                </c:pt>
                <c:pt idx="337043">
                  <c:v>103681</c:v>
                </c:pt>
                <c:pt idx="337044">
                  <c:v>103681</c:v>
                </c:pt>
                <c:pt idx="337045">
                  <c:v>103681</c:v>
                </c:pt>
                <c:pt idx="337046">
                  <c:v>103681</c:v>
                </c:pt>
                <c:pt idx="337047">
                  <c:v>103681</c:v>
                </c:pt>
                <c:pt idx="337048">
                  <c:v>103681</c:v>
                </c:pt>
                <c:pt idx="337049">
                  <c:v>103681</c:v>
                </c:pt>
                <c:pt idx="337050">
                  <c:v>103681</c:v>
                </c:pt>
                <c:pt idx="337051">
                  <c:v>103681</c:v>
                </c:pt>
                <c:pt idx="337052">
                  <c:v>103681</c:v>
                </c:pt>
                <c:pt idx="337053">
                  <c:v>103681</c:v>
                </c:pt>
                <c:pt idx="337054">
                  <c:v>103681</c:v>
                </c:pt>
                <c:pt idx="337055">
                  <c:v>103681</c:v>
                </c:pt>
                <c:pt idx="337056">
                  <c:v>103681</c:v>
                </c:pt>
                <c:pt idx="337057">
                  <c:v>103681</c:v>
                </c:pt>
                <c:pt idx="337058">
                  <c:v>103681</c:v>
                </c:pt>
                <c:pt idx="337059">
                  <c:v>103681</c:v>
                </c:pt>
                <c:pt idx="337060">
                  <c:v>103681</c:v>
                </c:pt>
                <c:pt idx="337061">
                  <c:v>103681</c:v>
                </c:pt>
                <c:pt idx="337062">
                  <c:v>103681</c:v>
                </c:pt>
                <c:pt idx="337063">
                  <c:v>103681</c:v>
                </c:pt>
                <c:pt idx="337064">
                  <c:v>103681</c:v>
                </c:pt>
                <c:pt idx="337065">
                  <c:v>103681</c:v>
                </c:pt>
                <c:pt idx="337066">
                  <c:v>103681</c:v>
                </c:pt>
                <c:pt idx="337067">
                  <c:v>103681</c:v>
                </c:pt>
                <c:pt idx="337068">
                  <c:v>103681</c:v>
                </c:pt>
                <c:pt idx="337069">
                  <c:v>103681</c:v>
                </c:pt>
                <c:pt idx="337070">
                  <c:v>103681</c:v>
                </c:pt>
                <c:pt idx="337071">
                  <c:v>103681</c:v>
                </c:pt>
                <c:pt idx="337072">
                  <c:v>103681</c:v>
                </c:pt>
                <c:pt idx="337073">
                  <c:v>103681</c:v>
                </c:pt>
                <c:pt idx="337074">
                  <c:v>103681</c:v>
                </c:pt>
                <c:pt idx="337075">
                  <c:v>103681</c:v>
                </c:pt>
                <c:pt idx="337076">
                  <c:v>103681</c:v>
                </c:pt>
                <c:pt idx="337077">
                  <c:v>103681</c:v>
                </c:pt>
                <c:pt idx="337078">
                  <c:v>103681</c:v>
                </c:pt>
                <c:pt idx="337079">
                  <c:v>103681</c:v>
                </c:pt>
                <c:pt idx="337080">
                  <c:v>103681</c:v>
                </c:pt>
                <c:pt idx="337081">
                  <c:v>103681</c:v>
                </c:pt>
                <c:pt idx="337082">
                  <c:v>103681</c:v>
                </c:pt>
                <c:pt idx="337083">
                  <c:v>103681</c:v>
                </c:pt>
                <c:pt idx="337084">
                  <c:v>103681</c:v>
                </c:pt>
                <c:pt idx="337085">
                  <c:v>103681</c:v>
                </c:pt>
                <c:pt idx="337086">
                  <c:v>103681</c:v>
                </c:pt>
                <c:pt idx="337087">
                  <c:v>103681</c:v>
                </c:pt>
                <c:pt idx="337088">
                  <c:v>103681</c:v>
                </c:pt>
                <c:pt idx="337089">
                  <c:v>103681</c:v>
                </c:pt>
                <c:pt idx="337090">
                  <c:v>103681</c:v>
                </c:pt>
                <c:pt idx="337091">
                  <c:v>103681</c:v>
                </c:pt>
                <c:pt idx="337092">
                  <c:v>103681</c:v>
                </c:pt>
                <c:pt idx="337093">
                  <c:v>103681</c:v>
                </c:pt>
                <c:pt idx="337094">
                  <c:v>103681</c:v>
                </c:pt>
                <c:pt idx="337095">
                  <c:v>103681</c:v>
                </c:pt>
                <c:pt idx="337096">
                  <c:v>103681</c:v>
                </c:pt>
                <c:pt idx="337097">
                  <c:v>103681</c:v>
                </c:pt>
                <c:pt idx="337098">
                  <c:v>103681</c:v>
                </c:pt>
                <c:pt idx="337099">
                  <c:v>103681</c:v>
                </c:pt>
                <c:pt idx="337100">
                  <c:v>103681</c:v>
                </c:pt>
                <c:pt idx="337101">
                  <c:v>103681</c:v>
                </c:pt>
                <c:pt idx="337102">
                  <c:v>103681</c:v>
                </c:pt>
                <c:pt idx="337103">
                  <c:v>103681</c:v>
                </c:pt>
                <c:pt idx="337104">
                  <c:v>103681</c:v>
                </c:pt>
                <c:pt idx="337105">
                  <c:v>103681</c:v>
                </c:pt>
                <c:pt idx="337106">
                  <c:v>103681</c:v>
                </c:pt>
                <c:pt idx="337107">
                  <c:v>103681</c:v>
                </c:pt>
                <c:pt idx="337108">
                  <c:v>103681</c:v>
                </c:pt>
                <c:pt idx="337109">
                  <c:v>103681</c:v>
                </c:pt>
                <c:pt idx="337110">
                  <c:v>103681</c:v>
                </c:pt>
                <c:pt idx="337111">
                  <c:v>103681</c:v>
                </c:pt>
                <c:pt idx="337112">
                  <c:v>103681</c:v>
                </c:pt>
                <c:pt idx="337113">
                  <c:v>103681</c:v>
                </c:pt>
                <c:pt idx="337114">
                  <c:v>103681</c:v>
                </c:pt>
                <c:pt idx="337115">
                  <c:v>103681</c:v>
                </c:pt>
                <c:pt idx="337116">
                  <c:v>103681</c:v>
                </c:pt>
                <c:pt idx="337117">
                  <c:v>103681</c:v>
                </c:pt>
                <c:pt idx="337118">
                  <c:v>103681</c:v>
                </c:pt>
                <c:pt idx="337119">
                  <c:v>103681</c:v>
                </c:pt>
                <c:pt idx="337120">
                  <c:v>103681</c:v>
                </c:pt>
                <c:pt idx="337121">
                  <c:v>103681</c:v>
                </c:pt>
                <c:pt idx="337122">
                  <c:v>103681</c:v>
                </c:pt>
                <c:pt idx="337123">
                  <c:v>103681</c:v>
                </c:pt>
                <c:pt idx="337124">
                  <c:v>103681</c:v>
                </c:pt>
                <c:pt idx="337125">
                  <c:v>103681</c:v>
                </c:pt>
                <c:pt idx="337126">
                  <c:v>103681</c:v>
                </c:pt>
                <c:pt idx="337127">
                  <c:v>103681</c:v>
                </c:pt>
                <c:pt idx="337128">
                  <c:v>103681</c:v>
                </c:pt>
                <c:pt idx="337129">
                  <c:v>103681</c:v>
                </c:pt>
                <c:pt idx="337130">
                  <c:v>103681</c:v>
                </c:pt>
                <c:pt idx="337131">
                  <c:v>103681</c:v>
                </c:pt>
                <c:pt idx="337132">
                  <c:v>103681</c:v>
                </c:pt>
                <c:pt idx="337133">
                  <c:v>103681</c:v>
                </c:pt>
                <c:pt idx="337134">
                  <c:v>103681</c:v>
                </c:pt>
                <c:pt idx="337135">
                  <c:v>103681</c:v>
                </c:pt>
                <c:pt idx="337136">
                  <c:v>103681</c:v>
                </c:pt>
                <c:pt idx="337137">
                  <c:v>103681</c:v>
                </c:pt>
                <c:pt idx="337138">
                  <c:v>103681</c:v>
                </c:pt>
                <c:pt idx="337139">
                  <c:v>103681</c:v>
                </c:pt>
                <c:pt idx="337140">
                  <c:v>103681</c:v>
                </c:pt>
                <c:pt idx="337141">
                  <c:v>103681</c:v>
                </c:pt>
                <c:pt idx="337142">
                  <c:v>103681</c:v>
                </c:pt>
                <c:pt idx="337143">
                  <c:v>103681</c:v>
                </c:pt>
                <c:pt idx="337144">
                  <c:v>103681</c:v>
                </c:pt>
                <c:pt idx="337145">
                  <c:v>103681</c:v>
                </c:pt>
                <c:pt idx="337146">
                  <c:v>103681</c:v>
                </c:pt>
                <c:pt idx="337147">
                  <c:v>103681</c:v>
                </c:pt>
                <c:pt idx="337148">
                  <c:v>103681</c:v>
                </c:pt>
                <c:pt idx="337149">
                  <c:v>103681</c:v>
                </c:pt>
                <c:pt idx="337150">
                  <c:v>103681</c:v>
                </c:pt>
                <c:pt idx="337151">
                  <c:v>103681</c:v>
                </c:pt>
                <c:pt idx="337152">
                  <c:v>103681</c:v>
                </c:pt>
                <c:pt idx="337153">
                  <c:v>103681</c:v>
                </c:pt>
                <c:pt idx="337154">
                  <c:v>103681</c:v>
                </c:pt>
                <c:pt idx="337155">
                  <c:v>103681</c:v>
                </c:pt>
                <c:pt idx="337156">
                  <c:v>103681</c:v>
                </c:pt>
                <c:pt idx="337157">
                  <c:v>103681</c:v>
                </c:pt>
                <c:pt idx="337158">
                  <c:v>103681</c:v>
                </c:pt>
                <c:pt idx="337159">
                  <c:v>103681</c:v>
                </c:pt>
                <c:pt idx="337160">
                  <c:v>103681</c:v>
                </c:pt>
                <c:pt idx="337161">
                  <c:v>103681</c:v>
                </c:pt>
                <c:pt idx="337162">
                  <c:v>103681</c:v>
                </c:pt>
                <c:pt idx="337163">
                  <c:v>103681</c:v>
                </c:pt>
                <c:pt idx="337164">
                  <c:v>103681</c:v>
                </c:pt>
                <c:pt idx="337165">
                  <c:v>103681</c:v>
                </c:pt>
                <c:pt idx="337166">
                  <c:v>103681</c:v>
                </c:pt>
                <c:pt idx="337167">
                  <c:v>103681</c:v>
                </c:pt>
                <c:pt idx="337168">
                  <c:v>103681</c:v>
                </c:pt>
                <c:pt idx="337169">
                  <c:v>103681</c:v>
                </c:pt>
                <c:pt idx="337170">
                  <c:v>103681</c:v>
                </c:pt>
                <c:pt idx="337171">
                  <c:v>103681</c:v>
                </c:pt>
                <c:pt idx="337172">
                  <c:v>103681</c:v>
                </c:pt>
                <c:pt idx="337173">
                  <c:v>103681</c:v>
                </c:pt>
                <c:pt idx="337174">
                  <c:v>103681</c:v>
                </c:pt>
                <c:pt idx="337175">
                  <c:v>103681</c:v>
                </c:pt>
                <c:pt idx="337176">
                  <c:v>103681</c:v>
                </c:pt>
                <c:pt idx="337177">
                  <c:v>103681</c:v>
                </c:pt>
                <c:pt idx="337178">
                  <c:v>103681</c:v>
                </c:pt>
                <c:pt idx="337179">
                  <c:v>103681</c:v>
                </c:pt>
                <c:pt idx="337180">
                  <c:v>103681</c:v>
                </c:pt>
                <c:pt idx="337181">
                  <c:v>103681</c:v>
                </c:pt>
                <c:pt idx="337182">
                  <c:v>103681</c:v>
                </c:pt>
                <c:pt idx="337183">
                  <c:v>103681</c:v>
                </c:pt>
                <c:pt idx="337184">
                  <c:v>103681</c:v>
                </c:pt>
                <c:pt idx="337185">
                  <c:v>103681</c:v>
                </c:pt>
                <c:pt idx="337186">
                  <c:v>103681</c:v>
                </c:pt>
                <c:pt idx="337187">
                  <c:v>103681</c:v>
                </c:pt>
                <c:pt idx="337188">
                  <c:v>103681</c:v>
                </c:pt>
                <c:pt idx="337189">
                  <c:v>103681</c:v>
                </c:pt>
                <c:pt idx="337190">
                  <c:v>103681</c:v>
                </c:pt>
                <c:pt idx="337191">
                  <c:v>103681</c:v>
                </c:pt>
                <c:pt idx="337192">
                  <c:v>103681</c:v>
                </c:pt>
                <c:pt idx="337193">
                  <c:v>103681</c:v>
                </c:pt>
                <c:pt idx="337194">
                  <c:v>103681</c:v>
                </c:pt>
                <c:pt idx="337195">
                  <c:v>103681</c:v>
                </c:pt>
                <c:pt idx="337196">
                  <c:v>103681</c:v>
                </c:pt>
                <c:pt idx="337197">
                  <c:v>103681</c:v>
                </c:pt>
                <c:pt idx="337198">
                  <c:v>103681</c:v>
                </c:pt>
                <c:pt idx="337199">
                  <c:v>103681</c:v>
                </c:pt>
                <c:pt idx="337200">
                  <c:v>103681</c:v>
                </c:pt>
                <c:pt idx="337201">
                  <c:v>103681</c:v>
                </c:pt>
                <c:pt idx="337202">
                  <c:v>103681</c:v>
                </c:pt>
                <c:pt idx="337203">
                  <c:v>103681</c:v>
                </c:pt>
                <c:pt idx="337204">
                  <c:v>103681</c:v>
                </c:pt>
                <c:pt idx="337205">
                  <c:v>103681</c:v>
                </c:pt>
                <c:pt idx="337206">
                  <c:v>103681</c:v>
                </c:pt>
                <c:pt idx="337207">
                  <c:v>103681</c:v>
                </c:pt>
                <c:pt idx="337208">
                  <c:v>103681</c:v>
                </c:pt>
                <c:pt idx="337209">
                  <c:v>103681</c:v>
                </c:pt>
                <c:pt idx="337210">
                  <c:v>103681</c:v>
                </c:pt>
                <c:pt idx="337211">
                  <c:v>103681</c:v>
                </c:pt>
                <c:pt idx="337212">
                  <c:v>103681</c:v>
                </c:pt>
                <c:pt idx="337213">
                  <c:v>103681</c:v>
                </c:pt>
                <c:pt idx="337214">
                  <c:v>103681</c:v>
                </c:pt>
                <c:pt idx="337215">
                  <c:v>103681</c:v>
                </c:pt>
                <c:pt idx="337216">
                  <c:v>103681</c:v>
                </c:pt>
                <c:pt idx="337217">
                  <c:v>103681</c:v>
                </c:pt>
                <c:pt idx="337218">
                  <c:v>103681</c:v>
                </c:pt>
                <c:pt idx="337219">
                  <c:v>103681</c:v>
                </c:pt>
                <c:pt idx="337220">
                  <c:v>103681</c:v>
                </c:pt>
                <c:pt idx="337221">
                  <c:v>103681</c:v>
                </c:pt>
                <c:pt idx="337222">
                  <c:v>103681</c:v>
                </c:pt>
                <c:pt idx="337223">
                  <c:v>103681</c:v>
                </c:pt>
                <c:pt idx="337224">
                  <c:v>103681</c:v>
                </c:pt>
                <c:pt idx="337225">
                  <c:v>103681</c:v>
                </c:pt>
                <c:pt idx="337226">
                  <c:v>103681</c:v>
                </c:pt>
                <c:pt idx="337227">
                  <c:v>103681</c:v>
                </c:pt>
                <c:pt idx="337228">
                  <c:v>103681</c:v>
                </c:pt>
                <c:pt idx="337229">
                  <c:v>103681</c:v>
                </c:pt>
                <c:pt idx="337230">
                  <c:v>103681</c:v>
                </c:pt>
                <c:pt idx="337231">
                  <c:v>103681</c:v>
                </c:pt>
                <c:pt idx="337232">
                  <c:v>103681</c:v>
                </c:pt>
                <c:pt idx="337233">
                  <c:v>103681</c:v>
                </c:pt>
                <c:pt idx="337234">
                  <c:v>103681</c:v>
                </c:pt>
                <c:pt idx="337235">
                  <c:v>103681</c:v>
                </c:pt>
                <c:pt idx="337236">
                  <c:v>103681</c:v>
                </c:pt>
                <c:pt idx="337237">
                  <c:v>103681</c:v>
                </c:pt>
                <c:pt idx="337238">
                  <c:v>103681</c:v>
                </c:pt>
                <c:pt idx="337239">
                  <c:v>103681</c:v>
                </c:pt>
                <c:pt idx="337240">
                  <c:v>103681</c:v>
                </c:pt>
                <c:pt idx="337241">
                  <c:v>103681</c:v>
                </c:pt>
                <c:pt idx="337242">
                  <c:v>103681</c:v>
                </c:pt>
                <c:pt idx="337243">
                  <c:v>103681</c:v>
                </c:pt>
                <c:pt idx="337244">
                  <c:v>103681</c:v>
                </c:pt>
                <c:pt idx="337245">
                  <c:v>103681</c:v>
                </c:pt>
                <c:pt idx="337246">
                  <c:v>103681</c:v>
                </c:pt>
                <c:pt idx="337247">
                  <c:v>103681</c:v>
                </c:pt>
                <c:pt idx="337248">
                  <c:v>103681</c:v>
                </c:pt>
                <c:pt idx="337249">
                  <c:v>103681</c:v>
                </c:pt>
                <c:pt idx="337250">
                  <c:v>103681</c:v>
                </c:pt>
                <c:pt idx="337251">
                  <c:v>103681</c:v>
                </c:pt>
                <c:pt idx="337252">
                  <c:v>103681</c:v>
                </c:pt>
                <c:pt idx="337253">
                  <c:v>103681</c:v>
                </c:pt>
                <c:pt idx="337254">
                  <c:v>103681</c:v>
                </c:pt>
                <c:pt idx="337255">
                  <c:v>103681</c:v>
                </c:pt>
                <c:pt idx="337256">
                  <c:v>103681</c:v>
                </c:pt>
                <c:pt idx="337257">
                  <c:v>103681</c:v>
                </c:pt>
                <c:pt idx="337258">
                  <c:v>103681</c:v>
                </c:pt>
                <c:pt idx="337259">
                  <c:v>103681</c:v>
                </c:pt>
                <c:pt idx="337260">
                  <c:v>103681</c:v>
                </c:pt>
                <c:pt idx="337261">
                  <c:v>103681</c:v>
                </c:pt>
                <c:pt idx="337262">
                  <c:v>103681</c:v>
                </c:pt>
                <c:pt idx="337263">
                  <c:v>103681</c:v>
                </c:pt>
                <c:pt idx="337264">
                  <c:v>103681</c:v>
                </c:pt>
                <c:pt idx="337265">
                  <c:v>103681</c:v>
                </c:pt>
                <c:pt idx="337266">
                  <c:v>103681</c:v>
                </c:pt>
                <c:pt idx="337267">
                  <c:v>103681</c:v>
                </c:pt>
                <c:pt idx="337268">
                  <c:v>103681</c:v>
                </c:pt>
                <c:pt idx="337269">
                  <c:v>103681</c:v>
                </c:pt>
                <c:pt idx="337270">
                  <c:v>103681</c:v>
                </c:pt>
                <c:pt idx="337271">
                  <c:v>103681</c:v>
                </c:pt>
                <c:pt idx="337272">
                  <c:v>103681</c:v>
                </c:pt>
                <c:pt idx="337273">
                  <c:v>103681</c:v>
                </c:pt>
                <c:pt idx="337274">
                  <c:v>103681</c:v>
                </c:pt>
                <c:pt idx="337275">
                  <c:v>103681</c:v>
                </c:pt>
                <c:pt idx="337276">
                  <c:v>103681</c:v>
                </c:pt>
                <c:pt idx="337277">
                  <c:v>103681</c:v>
                </c:pt>
                <c:pt idx="337278">
                  <c:v>103681</c:v>
                </c:pt>
                <c:pt idx="337279">
                  <c:v>103681</c:v>
                </c:pt>
                <c:pt idx="337280">
                  <c:v>103681</c:v>
                </c:pt>
                <c:pt idx="337281">
                  <c:v>103681</c:v>
                </c:pt>
                <c:pt idx="337282">
                  <c:v>103681</c:v>
                </c:pt>
                <c:pt idx="337283">
                  <c:v>103681</c:v>
                </c:pt>
                <c:pt idx="337284">
                  <c:v>103681</c:v>
                </c:pt>
                <c:pt idx="337285">
                  <c:v>103681</c:v>
                </c:pt>
                <c:pt idx="337286">
                  <c:v>103681</c:v>
                </c:pt>
                <c:pt idx="337287">
                  <c:v>103681</c:v>
                </c:pt>
                <c:pt idx="337288">
                  <c:v>103681</c:v>
                </c:pt>
                <c:pt idx="337289">
                  <c:v>103681</c:v>
                </c:pt>
                <c:pt idx="337290">
                  <c:v>103681</c:v>
                </c:pt>
                <c:pt idx="337291">
                  <c:v>103681</c:v>
                </c:pt>
                <c:pt idx="337292">
                  <c:v>103681</c:v>
                </c:pt>
                <c:pt idx="337293">
                  <c:v>103681</c:v>
                </c:pt>
                <c:pt idx="337294">
                  <c:v>103681</c:v>
                </c:pt>
                <c:pt idx="337295">
                  <c:v>103681</c:v>
                </c:pt>
                <c:pt idx="337296">
                  <c:v>103681</c:v>
                </c:pt>
                <c:pt idx="337297">
                  <c:v>103681</c:v>
                </c:pt>
                <c:pt idx="337298">
                  <c:v>103681</c:v>
                </c:pt>
                <c:pt idx="337299">
                  <c:v>103681</c:v>
                </c:pt>
                <c:pt idx="337300">
                  <c:v>103681</c:v>
                </c:pt>
                <c:pt idx="337301">
                  <c:v>103681</c:v>
                </c:pt>
                <c:pt idx="337302">
                  <c:v>103681</c:v>
                </c:pt>
                <c:pt idx="337303">
                  <c:v>103681</c:v>
                </c:pt>
                <c:pt idx="337304">
                  <c:v>103681</c:v>
                </c:pt>
                <c:pt idx="337305">
                  <c:v>103681</c:v>
                </c:pt>
                <c:pt idx="337306">
                  <c:v>103681</c:v>
                </c:pt>
                <c:pt idx="337307">
                  <c:v>103681</c:v>
                </c:pt>
                <c:pt idx="337308">
                  <c:v>103681</c:v>
                </c:pt>
                <c:pt idx="337309">
                  <c:v>103681</c:v>
                </c:pt>
                <c:pt idx="337310">
                  <c:v>103681</c:v>
                </c:pt>
                <c:pt idx="337311">
                  <c:v>103681</c:v>
                </c:pt>
                <c:pt idx="337312">
                  <c:v>103681</c:v>
                </c:pt>
                <c:pt idx="337313">
                  <c:v>103681</c:v>
                </c:pt>
                <c:pt idx="337314">
                  <c:v>103681</c:v>
                </c:pt>
                <c:pt idx="337315">
                  <c:v>103681</c:v>
                </c:pt>
                <c:pt idx="337316">
                  <c:v>103681</c:v>
                </c:pt>
                <c:pt idx="337317">
                  <c:v>103681</c:v>
                </c:pt>
                <c:pt idx="337318">
                  <c:v>103681</c:v>
                </c:pt>
                <c:pt idx="337319">
                  <c:v>103681</c:v>
                </c:pt>
                <c:pt idx="337320">
                  <c:v>103681</c:v>
                </c:pt>
                <c:pt idx="337321">
                  <c:v>103681</c:v>
                </c:pt>
                <c:pt idx="337322">
                  <c:v>103681</c:v>
                </c:pt>
                <c:pt idx="337323">
                  <c:v>103681</c:v>
                </c:pt>
                <c:pt idx="337324">
                  <c:v>103681</c:v>
                </c:pt>
                <c:pt idx="337325">
                  <c:v>103681</c:v>
                </c:pt>
                <c:pt idx="337326">
                  <c:v>103681</c:v>
                </c:pt>
                <c:pt idx="337327">
                  <c:v>103681</c:v>
                </c:pt>
                <c:pt idx="337328">
                  <c:v>103681</c:v>
                </c:pt>
                <c:pt idx="337329">
                  <c:v>103681</c:v>
                </c:pt>
                <c:pt idx="337330">
                  <c:v>103681</c:v>
                </c:pt>
                <c:pt idx="337331">
                  <c:v>103681</c:v>
                </c:pt>
                <c:pt idx="337332">
                  <c:v>103681</c:v>
                </c:pt>
                <c:pt idx="337333">
                  <c:v>103681</c:v>
                </c:pt>
                <c:pt idx="337334">
                  <c:v>103681</c:v>
                </c:pt>
                <c:pt idx="337335">
                  <c:v>103681</c:v>
                </c:pt>
                <c:pt idx="337336">
                  <c:v>103681</c:v>
                </c:pt>
                <c:pt idx="337337">
                  <c:v>103681</c:v>
                </c:pt>
                <c:pt idx="337338">
                  <c:v>103681</c:v>
                </c:pt>
                <c:pt idx="337339">
                  <c:v>103681</c:v>
                </c:pt>
                <c:pt idx="337340">
                  <c:v>103681</c:v>
                </c:pt>
                <c:pt idx="337341">
                  <c:v>103681</c:v>
                </c:pt>
                <c:pt idx="337342">
                  <c:v>103681</c:v>
                </c:pt>
                <c:pt idx="337343">
                  <c:v>103681</c:v>
                </c:pt>
                <c:pt idx="337344">
                  <c:v>103681</c:v>
                </c:pt>
                <c:pt idx="337345">
                  <c:v>103681</c:v>
                </c:pt>
                <c:pt idx="337346">
                  <c:v>103681</c:v>
                </c:pt>
                <c:pt idx="337347">
                  <c:v>103681</c:v>
                </c:pt>
                <c:pt idx="337348">
                  <c:v>103681</c:v>
                </c:pt>
                <c:pt idx="337349">
                  <c:v>103681</c:v>
                </c:pt>
                <c:pt idx="337350">
                  <c:v>103681</c:v>
                </c:pt>
                <c:pt idx="337351">
                  <c:v>103681</c:v>
                </c:pt>
                <c:pt idx="337352">
                  <c:v>103681</c:v>
                </c:pt>
                <c:pt idx="337353">
                  <c:v>103681</c:v>
                </c:pt>
                <c:pt idx="337354">
                  <c:v>103681</c:v>
                </c:pt>
                <c:pt idx="337355">
                  <c:v>103681</c:v>
                </c:pt>
                <c:pt idx="337356">
                  <c:v>103681</c:v>
                </c:pt>
                <c:pt idx="337357">
                  <c:v>103681</c:v>
                </c:pt>
                <c:pt idx="337358">
                  <c:v>103681</c:v>
                </c:pt>
                <c:pt idx="337359">
                  <c:v>103681</c:v>
                </c:pt>
                <c:pt idx="337360">
                  <c:v>103681</c:v>
                </c:pt>
                <c:pt idx="337361">
                  <c:v>103681</c:v>
                </c:pt>
                <c:pt idx="337362">
                  <c:v>103681</c:v>
                </c:pt>
                <c:pt idx="337363">
                  <c:v>103681</c:v>
                </c:pt>
                <c:pt idx="337364">
                  <c:v>103681</c:v>
                </c:pt>
                <c:pt idx="337365">
                  <c:v>103681</c:v>
                </c:pt>
                <c:pt idx="337366">
                  <c:v>103681</c:v>
                </c:pt>
                <c:pt idx="337367">
                  <c:v>103681</c:v>
                </c:pt>
                <c:pt idx="337368">
                  <c:v>103681</c:v>
                </c:pt>
                <c:pt idx="337369">
                  <c:v>103681</c:v>
                </c:pt>
                <c:pt idx="337370">
                  <c:v>103681</c:v>
                </c:pt>
                <c:pt idx="337371">
                  <c:v>103681</c:v>
                </c:pt>
                <c:pt idx="337372">
                  <c:v>103681</c:v>
                </c:pt>
                <c:pt idx="337373">
                  <c:v>103681</c:v>
                </c:pt>
                <c:pt idx="337374">
                  <c:v>103681</c:v>
                </c:pt>
                <c:pt idx="337375">
                  <c:v>103681</c:v>
                </c:pt>
                <c:pt idx="337376">
                  <c:v>103681</c:v>
                </c:pt>
                <c:pt idx="337377">
                  <c:v>103681</c:v>
                </c:pt>
                <c:pt idx="337378">
                  <c:v>103681</c:v>
                </c:pt>
                <c:pt idx="337379">
                  <c:v>103681</c:v>
                </c:pt>
                <c:pt idx="337380">
                  <c:v>103681</c:v>
                </c:pt>
                <c:pt idx="337381">
                  <c:v>103681</c:v>
                </c:pt>
                <c:pt idx="337382">
                  <c:v>103681</c:v>
                </c:pt>
                <c:pt idx="337383">
                  <c:v>103681</c:v>
                </c:pt>
                <c:pt idx="337384">
                  <c:v>103681</c:v>
                </c:pt>
                <c:pt idx="337385">
                  <c:v>103681</c:v>
                </c:pt>
                <c:pt idx="337386">
                  <c:v>103681</c:v>
                </c:pt>
                <c:pt idx="337387">
                  <c:v>103681</c:v>
                </c:pt>
                <c:pt idx="337388">
                  <c:v>103681</c:v>
                </c:pt>
                <c:pt idx="337389">
                  <c:v>103681</c:v>
                </c:pt>
                <c:pt idx="337390">
                  <c:v>103681</c:v>
                </c:pt>
                <c:pt idx="337391">
                  <c:v>103681</c:v>
                </c:pt>
                <c:pt idx="337392">
                  <c:v>103681</c:v>
                </c:pt>
                <c:pt idx="337393">
                  <c:v>103681</c:v>
                </c:pt>
                <c:pt idx="337394">
                  <c:v>103681</c:v>
                </c:pt>
                <c:pt idx="337395">
                  <c:v>103681</c:v>
                </c:pt>
                <c:pt idx="337396">
                  <c:v>103681</c:v>
                </c:pt>
                <c:pt idx="337397">
                  <c:v>103681</c:v>
                </c:pt>
                <c:pt idx="337398">
                  <c:v>103681</c:v>
                </c:pt>
                <c:pt idx="337399">
                  <c:v>103681</c:v>
                </c:pt>
                <c:pt idx="337400">
                  <c:v>103681</c:v>
                </c:pt>
                <c:pt idx="337401">
                  <c:v>103681</c:v>
                </c:pt>
                <c:pt idx="337402">
                  <c:v>103681</c:v>
                </c:pt>
                <c:pt idx="337403">
                  <c:v>103681</c:v>
                </c:pt>
                <c:pt idx="337404">
                  <c:v>103681</c:v>
                </c:pt>
                <c:pt idx="337405">
                  <c:v>103681</c:v>
                </c:pt>
                <c:pt idx="337406">
                  <c:v>103681</c:v>
                </c:pt>
                <c:pt idx="337407">
                  <c:v>103681</c:v>
                </c:pt>
                <c:pt idx="337408">
                  <c:v>103681</c:v>
                </c:pt>
                <c:pt idx="337409">
                  <c:v>103681</c:v>
                </c:pt>
                <c:pt idx="337410">
                  <c:v>103681</c:v>
                </c:pt>
                <c:pt idx="337411">
                  <c:v>103681</c:v>
                </c:pt>
                <c:pt idx="337412">
                  <c:v>103681</c:v>
                </c:pt>
                <c:pt idx="337413">
                  <c:v>103681</c:v>
                </c:pt>
                <c:pt idx="337414">
                  <c:v>103681</c:v>
                </c:pt>
                <c:pt idx="337415">
                  <c:v>103681</c:v>
                </c:pt>
                <c:pt idx="337416">
                  <c:v>103681</c:v>
                </c:pt>
                <c:pt idx="337417">
                  <c:v>103681</c:v>
                </c:pt>
                <c:pt idx="337418">
                  <c:v>103681</c:v>
                </c:pt>
                <c:pt idx="337419">
                  <c:v>103681</c:v>
                </c:pt>
                <c:pt idx="337420">
                  <c:v>103681</c:v>
                </c:pt>
                <c:pt idx="337421">
                  <c:v>103681</c:v>
                </c:pt>
                <c:pt idx="337422">
                  <c:v>103681</c:v>
                </c:pt>
                <c:pt idx="337423">
                  <c:v>103681</c:v>
                </c:pt>
                <c:pt idx="337424">
                  <c:v>103681</c:v>
                </c:pt>
                <c:pt idx="337425">
                  <c:v>103681</c:v>
                </c:pt>
                <c:pt idx="337426">
                  <c:v>103681</c:v>
                </c:pt>
                <c:pt idx="337427">
                  <c:v>103681</c:v>
                </c:pt>
                <c:pt idx="337428">
                  <c:v>103681</c:v>
                </c:pt>
                <c:pt idx="337429">
                  <c:v>103681</c:v>
                </c:pt>
                <c:pt idx="337430">
                  <c:v>103681</c:v>
                </c:pt>
                <c:pt idx="337431">
                  <c:v>103681</c:v>
                </c:pt>
                <c:pt idx="337432">
                  <c:v>103681</c:v>
                </c:pt>
                <c:pt idx="337433">
                  <c:v>103681</c:v>
                </c:pt>
                <c:pt idx="337434">
                  <c:v>103681</c:v>
                </c:pt>
                <c:pt idx="337435">
                  <c:v>103681</c:v>
                </c:pt>
                <c:pt idx="337436">
                  <c:v>103681</c:v>
                </c:pt>
                <c:pt idx="337437">
                  <c:v>103681</c:v>
                </c:pt>
                <c:pt idx="337438">
                  <c:v>103681</c:v>
                </c:pt>
                <c:pt idx="337439">
                  <c:v>103681</c:v>
                </c:pt>
                <c:pt idx="337440">
                  <c:v>103681</c:v>
                </c:pt>
                <c:pt idx="337441">
                  <c:v>103681</c:v>
                </c:pt>
                <c:pt idx="337442">
                  <c:v>103681</c:v>
                </c:pt>
                <c:pt idx="337443">
                  <c:v>103681</c:v>
                </c:pt>
                <c:pt idx="337444">
                  <c:v>103681</c:v>
                </c:pt>
                <c:pt idx="337445">
                  <c:v>103681</c:v>
                </c:pt>
                <c:pt idx="337446">
                  <c:v>103681</c:v>
                </c:pt>
                <c:pt idx="337447">
                  <c:v>103681</c:v>
                </c:pt>
                <c:pt idx="337448">
                  <c:v>103681</c:v>
                </c:pt>
                <c:pt idx="337449">
                  <c:v>103681</c:v>
                </c:pt>
                <c:pt idx="337450">
                  <c:v>103681</c:v>
                </c:pt>
                <c:pt idx="337451">
                  <c:v>103681</c:v>
                </c:pt>
                <c:pt idx="337452">
                  <c:v>103681</c:v>
                </c:pt>
                <c:pt idx="337453">
                  <c:v>103681</c:v>
                </c:pt>
                <c:pt idx="337454">
                  <c:v>103681</c:v>
                </c:pt>
                <c:pt idx="337455">
                  <c:v>103681</c:v>
                </c:pt>
                <c:pt idx="337456">
                  <c:v>103681</c:v>
                </c:pt>
                <c:pt idx="337457">
                  <c:v>103681</c:v>
                </c:pt>
                <c:pt idx="337458">
                  <c:v>103681</c:v>
                </c:pt>
                <c:pt idx="337459">
                  <c:v>103681</c:v>
                </c:pt>
                <c:pt idx="337460">
                  <c:v>103681</c:v>
                </c:pt>
                <c:pt idx="337461">
                  <c:v>103681</c:v>
                </c:pt>
                <c:pt idx="337462">
                  <c:v>103681</c:v>
                </c:pt>
                <c:pt idx="337463">
                  <c:v>103681</c:v>
                </c:pt>
                <c:pt idx="337464">
                  <c:v>103681</c:v>
                </c:pt>
                <c:pt idx="337465">
                  <c:v>103681</c:v>
                </c:pt>
                <c:pt idx="337466">
                  <c:v>103681</c:v>
                </c:pt>
                <c:pt idx="337467">
                  <c:v>103681</c:v>
                </c:pt>
                <c:pt idx="337468">
                  <c:v>103681</c:v>
                </c:pt>
                <c:pt idx="337469">
                  <c:v>103681</c:v>
                </c:pt>
                <c:pt idx="337470">
                  <c:v>103681</c:v>
                </c:pt>
                <c:pt idx="337471">
                  <c:v>103681</c:v>
                </c:pt>
                <c:pt idx="337472">
                  <c:v>103681</c:v>
                </c:pt>
                <c:pt idx="337473">
                  <c:v>103681</c:v>
                </c:pt>
                <c:pt idx="337474">
                  <c:v>103681</c:v>
                </c:pt>
                <c:pt idx="337475">
                  <c:v>103681</c:v>
                </c:pt>
                <c:pt idx="337476">
                  <c:v>103681</c:v>
                </c:pt>
                <c:pt idx="337477">
                  <c:v>103681</c:v>
                </c:pt>
                <c:pt idx="337478">
                  <c:v>103681</c:v>
                </c:pt>
                <c:pt idx="337479">
                  <c:v>103681</c:v>
                </c:pt>
                <c:pt idx="337480">
                  <c:v>103681</c:v>
                </c:pt>
                <c:pt idx="337481">
                  <c:v>103681</c:v>
                </c:pt>
                <c:pt idx="337482">
                  <c:v>103681</c:v>
                </c:pt>
                <c:pt idx="337483">
                  <c:v>103681</c:v>
                </c:pt>
                <c:pt idx="337484">
                  <c:v>103681</c:v>
                </c:pt>
                <c:pt idx="337485">
                  <c:v>103681</c:v>
                </c:pt>
                <c:pt idx="337486">
                  <c:v>103681</c:v>
                </c:pt>
                <c:pt idx="337487">
                  <c:v>103681</c:v>
                </c:pt>
                <c:pt idx="337488">
                  <c:v>103681</c:v>
                </c:pt>
                <c:pt idx="337489">
                  <c:v>103681</c:v>
                </c:pt>
                <c:pt idx="337490">
                  <c:v>103681</c:v>
                </c:pt>
                <c:pt idx="337491">
                  <c:v>103681</c:v>
                </c:pt>
                <c:pt idx="337492">
                  <c:v>103681</c:v>
                </c:pt>
                <c:pt idx="337493">
                  <c:v>103681</c:v>
                </c:pt>
                <c:pt idx="337494">
                  <c:v>103681</c:v>
                </c:pt>
                <c:pt idx="337495">
                  <c:v>103681</c:v>
                </c:pt>
                <c:pt idx="337496">
                  <c:v>103681</c:v>
                </c:pt>
                <c:pt idx="337497">
                  <c:v>103681</c:v>
                </c:pt>
                <c:pt idx="337498">
                  <c:v>103681</c:v>
                </c:pt>
                <c:pt idx="337499">
                  <c:v>103681</c:v>
                </c:pt>
                <c:pt idx="337500">
                  <c:v>103681</c:v>
                </c:pt>
                <c:pt idx="337501">
                  <c:v>103681</c:v>
                </c:pt>
                <c:pt idx="337502">
                  <c:v>103681</c:v>
                </c:pt>
                <c:pt idx="337503">
                  <c:v>103681</c:v>
                </c:pt>
                <c:pt idx="337504">
                  <c:v>103681</c:v>
                </c:pt>
                <c:pt idx="337505">
                  <c:v>103681</c:v>
                </c:pt>
                <c:pt idx="337506">
                  <c:v>103681</c:v>
                </c:pt>
                <c:pt idx="337507">
                  <c:v>103681</c:v>
                </c:pt>
                <c:pt idx="337508">
                  <c:v>103681</c:v>
                </c:pt>
                <c:pt idx="337509">
                  <c:v>103681</c:v>
                </c:pt>
                <c:pt idx="337510">
                  <c:v>103681</c:v>
                </c:pt>
                <c:pt idx="337511">
                  <c:v>103681</c:v>
                </c:pt>
                <c:pt idx="337512">
                  <c:v>103681</c:v>
                </c:pt>
                <c:pt idx="337513">
                  <c:v>103681</c:v>
                </c:pt>
                <c:pt idx="337514">
                  <c:v>103681</c:v>
                </c:pt>
                <c:pt idx="337515">
                  <c:v>103681</c:v>
                </c:pt>
                <c:pt idx="337516">
                  <c:v>103681</c:v>
                </c:pt>
                <c:pt idx="337517">
                  <c:v>103681</c:v>
                </c:pt>
                <c:pt idx="337518">
                  <c:v>103681</c:v>
                </c:pt>
                <c:pt idx="337519">
                  <c:v>103681</c:v>
                </c:pt>
                <c:pt idx="337520">
                  <c:v>103681</c:v>
                </c:pt>
                <c:pt idx="337521">
                  <c:v>103681</c:v>
                </c:pt>
                <c:pt idx="337522">
                  <c:v>103681</c:v>
                </c:pt>
                <c:pt idx="337523">
                  <c:v>103681</c:v>
                </c:pt>
                <c:pt idx="337524">
                  <c:v>103681</c:v>
                </c:pt>
                <c:pt idx="337525">
                  <c:v>103681</c:v>
                </c:pt>
                <c:pt idx="337526">
                  <c:v>103681</c:v>
                </c:pt>
                <c:pt idx="337527">
                  <c:v>103681</c:v>
                </c:pt>
                <c:pt idx="337528">
                  <c:v>103681</c:v>
                </c:pt>
                <c:pt idx="337529">
                  <c:v>103681</c:v>
                </c:pt>
                <c:pt idx="337530">
                  <c:v>103681</c:v>
                </c:pt>
                <c:pt idx="337531">
                  <c:v>103681</c:v>
                </c:pt>
                <c:pt idx="337532">
                  <c:v>103681</c:v>
                </c:pt>
                <c:pt idx="337533">
                  <c:v>103681</c:v>
                </c:pt>
                <c:pt idx="337534">
                  <c:v>103681</c:v>
                </c:pt>
                <c:pt idx="337535">
                  <c:v>103681</c:v>
                </c:pt>
                <c:pt idx="337536">
                  <c:v>103681</c:v>
                </c:pt>
                <c:pt idx="337537">
                  <c:v>103681</c:v>
                </c:pt>
                <c:pt idx="337538">
                  <c:v>103681</c:v>
                </c:pt>
                <c:pt idx="337539">
                  <c:v>103681</c:v>
                </c:pt>
                <c:pt idx="337540">
                  <c:v>103681</c:v>
                </c:pt>
                <c:pt idx="337541">
                  <c:v>103681</c:v>
                </c:pt>
                <c:pt idx="337542">
                  <c:v>103681</c:v>
                </c:pt>
                <c:pt idx="337543">
                  <c:v>103681</c:v>
                </c:pt>
                <c:pt idx="337544">
                  <c:v>103681</c:v>
                </c:pt>
                <c:pt idx="337545">
                  <c:v>103681</c:v>
                </c:pt>
                <c:pt idx="337546">
                  <c:v>103681</c:v>
                </c:pt>
                <c:pt idx="337547">
                  <c:v>103681</c:v>
                </c:pt>
                <c:pt idx="337548">
                  <c:v>103681</c:v>
                </c:pt>
                <c:pt idx="337549">
                  <c:v>103681</c:v>
                </c:pt>
                <c:pt idx="337550">
                  <c:v>103681</c:v>
                </c:pt>
                <c:pt idx="337551">
                  <c:v>103681</c:v>
                </c:pt>
                <c:pt idx="337552">
                  <c:v>103681</c:v>
                </c:pt>
                <c:pt idx="337553">
                  <c:v>103681</c:v>
                </c:pt>
                <c:pt idx="337554">
                  <c:v>103681</c:v>
                </c:pt>
                <c:pt idx="337555">
                  <c:v>103681</c:v>
                </c:pt>
                <c:pt idx="337556">
                  <c:v>103681</c:v>
                </c:pt>
                <c:pt idx="337557">
                  <c:v>103681</c:v>
                </c:pt>
                <c:pt idx="337558">
                  <c:v>103681</c:v>
                </c:pt>
                <c:pt idx="337559">
                  <c:v>103681</c:v>
                </c:pt>
                <c:pt idx="337560">
                  <c:v>103681</c:v>
                </c:pt>
                <c:pt idx="337561">
                  <c:v>103681</c:v>
                </c:pt>
                <c:pt idx="337562">
                  <c:v>103681</c:v>
                </c:pt>
                <c:pt idx="337563">
                  <c:v>103681</c:v>
                </c:pt>
                <c:pt idx="337564">
                  <c:v>103681</c:v>
                </c:pt>
                <c:pt idx="337565">
                  <c:v>103681</c:v>
                </c:pt>
                <c:pt idx="337566">
                  <c:v>103681</c:v>
                </c:pt>
                <c:pt idx="337567">
                  <c:v>103681</c:v>
                </c:pt>
                <c:pt idx="337568">
                  <c:v>103681</c:v>
                </c:pt>
                <c:pt idx="337569">
                  <c:v>103681</c:v>
                </c:pt>
                <c:pt idx="337570">
                  <c:v>103681</c:v>
                </c:pt>
                <c:pt idx="337571">
                  <c:v>103681</c:v>
                </c:pt>
                <c:pt idx="337572">
                  <c:v>103681</c:v>
                </c:pt>
                <c:pt idx="337573">
                  <c:v>103681</c:v>
                </c:pt>
                <c:pt idx="337574">
                  <c:v>103681</c:v>
                </c:pt>
                <c:pt idx="337575">
                  <c:v>103681</c:v>
                </c:pt>
                <c:pt idx="337576">
                  <c:v>103681</c:v>
                </c:pt>
                <c:pt idx="337577">
                  <c:v>103681</c:v>
                </c:pt>
                <c:pt idx="337578">
                  <c:v>103681</c:v>
                </c:pt>
                <c:pt idx="337579">
                  <c:v>103681</c:v>
                </c:pt>
                <c:pt idx="337580">
                  <c:v>103681</c:v>
                </c:pt>
                <c:pt idx="337581">
                  <c:v>103681</c:v>
                </c:pt>
                <c:pt idx="337582">
                  <c:v>103681</c:v>
                </c:pt>
                <c:pt idx="337583">
                  <c:v>103681</c:v>
                </c:pt>
                <c:pt idx="337584">
                  <c:v>103681</c:v>
                </c:pt>
                <c:pt idx="337585">
                  <c:v>103681</c:v>
                </c:pt>
                <c:pt idx="337586">
                  <c:v>103681</c:v>
                </c:pt>
                <c:pt idx="337587">
                  <c:v>103681</c:v>
                </c:pt>
                <c:pt idx="337588">
                  <c:v>103681</c:v>
                </c:pt>
                <c:pt idx="337589">
                  <c:v>103681</c:v>
                </c:pt>
                <c:pt idx="337590">
                  <c:v>103681</c:v>
                </c:pt>
                <c:pt idx="337591">
                  <c:v>103681</c:v>
                </c:pt>
                <c:pt idx="337592">
                  <c:v>103681</c:v>
                </c:pt>
                <c:pt idx="337593">
                  <c:v>103681</c:v>
                </c:pt>
                <c:pt idx="337594">
                  <c:v>103681</c:v>
                </c:pt>
                <c:pt idx="337595">
                  <c:v>103681</c:v>
                </c:pt>
                <c:pt idx="337596">
                  <c:v>103681</c:v>
                </c:pt>
                <c:pt idx="337597">
                  <c:v>103681</c:v>
                </c:pt>
                <c:pt idx="337598">
                  <c:v>103681</c:v>
                </c:pt>
                <c:pt idx="337599">
                  <c:v>103681</c:v>
                </c:pt>
                <c:pt idx="337600">
                  <c:v>103681</c:v>
                </c:pt>
                <c:pt idx="337601">
                  <c:v>103681</c:v>
                </c:pt>
                <c:pt idx="337602">
                  <c:v>103681</c:v>
                </c:pt>
                <c:pt idx="337603">
                  <c:v>103681</c:v>
                </c:pt>
                <c:pt idx="337604">
                  <c:v>103681</c:v>
                </c:pt>
                <c:pt idx="337605">
                  <c:v>103681</c:v>
                </c:pt>
                <c:pt idx="337606">
                  <c:v>103681</c:v>
                </c:pt>
                <c:pt idx="337607">
                  <c:v>103681</c:v>
                </c:pt>
                <c:pt idx="337608">
                  <c:v>103681</c:v>
                </c:pt>
                <c:pt idx="337609">
                  <c:v>103681</c:v>
                </c:pt>
                <c:pt idx="337610">
                  <c:v>103681</c:v>
                </c:pt>
                <c:pt idx="337611">
                  <c:v>103681</c:v>
                </c:pt>
                <c:pt idx="337612">
                  <c:v>103681</c:v>
                </c:pt>
                <c:pt idx="337613">
                  <c:v>103681</c:v>
                </c:pt>
                <c:pt idx="337614">
                  <c:v>103681</c:v>
                </c:pt>
                <c:pt idx="337615">
                  <c:v>103681</c:v>
                </c:pt>
                <c:pt idx="337616">
                  <c:v>103681</c:v>
                </c:pt>
                <c:pt idx="337617">
                  <c:v>103681</c:v>
                </c:pt>
                <c:pt idx="337618">
                  <c:v>103681</c:v>
                </c:pt>
                <c:pt idx="337619">
                  <c:v>103681</c:v>
                </c:pt>
                <c:pt idx="337620">
                  <c:v>103681</c:v>
                </c:pt>
                <c:pt idx="337621">
                  <c:v>103681</c:v>
                </c:pt>
                <c:pt idx="337622">
                  <c:v>103681</c:v>
                </c:pt>
                <c:pt idx="337623">
                  <c:v>103681</c:v>
                </c:pt>
                <c:pt idx="337624">
                  <c:v>103681</c:v>
                </c:pt>
                <c:pt idx="337625">
                  <c:v>103681</c:v>
                </c:pt>
                <c:pt idx="337626">
                  <c:v>103681</c:v>
                </c:pt>
                <c:pt idx="337627">
                  <c:v>103681</c:v>
                </c:pt>
                <c:pt idx="337628">
                  <c:v>103681</c:v>
                </c:pt>
                <c:pt idx="337629">
                  <c:v>103681</c:v>
                </c:pt>
                <c:pt idx="337630">
                  <c:v>103681</c:v>
                </c:pt>
                <c:pt idx="337631">
                  <c:v>103681</c:v>
                </c:pt>
                <c:pt idx="337632">
                  <c:v>103681</c:v>
                </c:pt>
                <c:pt idx="337633">
                  <c:v>103681</c:v>
                </c:pt>
                <c:pt idx="337634">
                  <c:v>103681</c:v>
                </c:pt>
                <c:pt idx="337635">
                  <c:v>103681</c:v>
                </c:pt>
                <c:pt idx="337636">
                  <c:v>103681</c:v>
                </c:pt>
                <c:pt idx="337637">
                  <c:v>103681</c:v>
                </c:pt>
                <c:pt idx="337638">
                  <c:v>103681</c:v>
                </c:pt>
                <c:pt idx="337639">
                  <c:v>103681</c:v>
                </c:pt>
                <c:pt idx="337640">
                  <c:v>103681</c:v>
                </c:pt>
                <c:pt idx="337641">
                  <c:v>103681</c:v>
                </c:pt>
                <c:pt idx="337642">
                  <c:v>103681</c:v>
                </c:pt>
                <c:pt idx="337643">
                  <c:v>103681</c:v>
                </c:pt>
                <c:pt idx="337644">
                  <c:v>103681</c:v>
                </c:pt>
                <c:pt idx="337645">
                  <c:v>103681</c:v>
                </c:pt>
                <c:pt idx="337646">
                  <c:v>103681</c:v>
                </c:pt>
                <c:pt idx="337647">
                  <c:v>103681</c:v>
                </c:pt>
                <c:pt idx="337648">
                  <c:v>103681</c:v>
                </c:pt>
                <c:pt idx="337649">
                  <c:v>103681</c:v>
                </c:pt>
                <c:pt idx="337650">
                  <c:v>103681</c:v>
                </c:pt>
                <c:pt idx="337651">
                  <c:v>103681</c:v>
                </c:pt>
                <c:pt idx="337652">
                  <c:v>103681</c:v>
                </c:pt>
                <c:pt idx="337653">
                  <c:v>103681</c:v>
                </c:pt>
                <c:pt idx="337654">
                  <c:v>103681</c:v>
                </c:pt>
                <c:pt idx="337655">
                  <c:v>103681</c:v>
                </c:pt>
                <c:pt idx="337656">
                  <c:v>103681</c:v>
                </c:pt>
                <c:pt idx="337657">
                  <c:v>103681</c:v>
                </c:pt>
                <c:pt idx="337658">
                  <c:v>103681</c:v>
                </c:pt>
                <c:pt idx="337659">
                  <c:v>103681</c:v>
                </c:pt>
                <c:pt idx="337660">
                  <c:v>103681</c:v>
                </c:pt>
                <c:pt idx="337661">
                  <c:v>103681</c:v>
                </c:pt>
                <c:pt idx="337662">
                  <c:v>103681</c:v>
                </c:pt>
                <c:pt idx="337663">
                  <c:v>103681</c:v>
                </c:pt>
                <c:pt idx="337664">
                  <c:v>103681</c:v>
                </c:pt>
                <c:pt idx="337665">
                  <c:v>103681</c:v>
                </c:pt>
                <c:pt idx="337666">
                  <c:v>103681</c:v>
                </c:pt>
                <c:pt idx="337667">
                  <c:v>103681</c:v>
                </c:pt>
                <c:pt idx="337668">
                  <c:v>103681</c:v>
                </c:pt>
                <c:pt idx="337669">
                  <c:v>103681</c:v>
                </c:pt>
                <c:pt idx="337670">
                  <c:v>103681</c:v>
                </c:pt>
                <c:pt idx="337671">
                  <c:v>103681</c:v>
                </c:pt>
                <c:pt idx="337672">
                  <c:v>103681</c:v>
                </c:pt>
                <c:pt idx="337673">
                  <c:v>103681</c:v>
                </c:pt>
                <c:pt idx="337674">
                  <c:v>103681</c:v>
                </c:pt>
                <c:pt idx="337675">
                  <c:v>103681</c:v>
                </c:pt>
                <c:pt idx="337676">
                  <c:v>103681</c:v>
                </c:pt>
                <c:pt idx="337677">
                  <c:v>103681</c:v>
                </c:pt>
                <c:pt idx="337678">
                  <c:v>103681</c:v>
                </c:pt>
                <c:pt idx="337679">
                  <c:v>103681</c:v>
                </c:pt>
                <c:pt idx="337680">
                  <c:v>103681</c:v>
                </c:pt>
                <c:pt idx="337681">
                  <c:v>103681</c:v>
                </c:pt>
                <c:pt idx="337682">
                  <c:v>103681</c:v>
                </c:pt>
                <c:pt idx="337683">
                  <c:v>103681</c:v>
                </c:pt>
                <c:pt idx="337684">
                  <c:v>103681</c:v>
                </c:pt>
                <c:pt idx="337685">
                  <c:v>103681</c:v>
                </c:pt>
                <c:pt idx="337686">
                  <c:v>103681</c:v>
                </c:pt>
                <c:pt idx="337687">
                  <c:v>103681</c:v>
                </c:pt>
                <c:pt idx="337688">
                  <c:v>103681</c:v>
                </c:pt>
                <c:pt idx="337689">
                  <c:v>103681</c:v>
                </c:pt>
                <c:pt idx="337690">
                  <c:v>103681</c:v>
                </c:pt>
                <c:pt idx="337691">
                  <c:v>103681</c:v>
                </c:pt>
                <c:pt idx="337692">
                  <c:v>103681</c:v>
                </c:pt>
                <c:pt idx="337693">
                  <c:v>103681</c:v>
                </c:pt>
                <c:pt idx="337694">
                  <c:v>103681</c:v>
                </c:pt>
                <c:pt idx="337695">
                  <c:v>103681</c:v>
                </c:pt>
                <c:pt idx="337696">
                  <c:v>103681</c:v>
                </c:pt>
                <c:pt idx="337697">
                  <c:v>103681</c:v>
                </c:pt>
                <c:pt idx="337698">
                  <c:v>103681</c:v>
                </c:pt>
                <c:pt idx="337699">
                  <c:v>103681</c:v>
                </c:pt>
                <c:pt idx="337700">
                  <c:v>103681</c:v>
                </c:pt>
                <c:pt idx="337701">
                  <c:v>103681</c:v>
                </c:pt>
                <c:pt idx="337702">
                  <c:v>103681</c:v>
                </c:pt>
                <c:pt idx="337703">
                  <c:v>103681</c:v>
                </c:pt>
                <c:pt idx="337704">
                  <c:v>103681</c:v>
                </c:pt>
                <c:pt idx="337705">
                  <c:v>103681</c:v>
                </c:pt>
                <c:pt idx="337706">
                  <c:v>103681</c:v>
                </c:pt>
                <c:pt idx="337707">
                  <c:v>103681</c:v>
                </c:pt>
                <c:pt idx="337708">
                  <c:v>103681</c:v>
                </c:pt>
                <c:pt idx="337709">
                  <c:v>103681</c:v>
                </c:pt>
                <c:pt idx="337710">
                  <c:v>103681</c:v>
                </c:pt>
                <c:pt idx="337711">
                  <c:v>103681</c:v>
                </c:pt>
                <c:pt idx="337712">
                  <c:v>103681</c:v>
                </c:pt>
                <c:pt idx="337713">
                  <c:v>103681</c:v>
                </c:pt>
                <c:pt idx="337714">
                  <c:v>103681</c:v>
                </c:pt>
                <c:pt idx="337715">
                  <c:v>103681</c:v>
                </c:pt>
                <c:pt idx="337716">
                  <c:v>103681</c:v>
                </c:pt>
                <c:pt idx="337717">
                  <c:v>103681</c:v>
                </c:pt>
                <c:pt idx="337718">
                  <c:v>103681</c:v>
                </c:pt>
                <c:pt idx="337719">
                  <c:v>103681</c:v>
                </c:pt>
                <c:pt idx="337720">
                  <c:v>103681</c:v>
                </c:pt>
                <c:pt idx="337721">
                  <c:v>103681</c:v>
                </c:pt>
                <c:pt idx="337722">
                  <c:v>103681</c:v>
                </c:pt>
                <c:pt idx="337723">
                  <c:v>103681</c:v>
                </c:pt>
                <c:pt idx="337724">
                  <c:v>103681</c:v>
                </c:pt>
                <c:pt idx="337725">
                  <c:v>103681</c:v>
                </c:pt>
                <c:pt idx="337726">
                  <c:v>103681</c:v>
                </c:pt>
                <c:pt idx="337727">
                  <c:v>103681</c:v>
                </c:pt>
                <c:pt idx="337728">
                  <c:v>103681</c:v>
                </c:pt>
                <c:pt idx="337729">
                  <c:v>103681</c:v>
                </c:pt>
                <c:pt idx="337730">
                  <c:v>103681</c:v>
                </c:pt>
                <c:pt idx="337731">
                  <c:v>103681</c:v>
                </c:pt>
                <c:pt idx="337732">
                  <c:v>103681</c:v>
                </c:pt>
                <c:pt idx="337733">
                  <c:v>103681</c:v>
                </c:pt>
                <c:pt idx="337734">
                  <c:v>103681</c:v>
                </c:pt>
                <c:pt idx="337735">
                  <c:v>103681</c:v>
                </c:pt>
                <c:pt idx="337736">
                  <c:v>103681</c:v>
                </c:pt>
                <c:pt idx="337737">
                  <c:v>103681</c:v>
                </c:pt>
                <c:pt idx="337738">
                  <c:v>103681</c:v>
                </c:pt>
                <c:pt idx="337739">
                  <c:v>103681</c:v>
                </c:pt>
                <c:pt idx="337740">
                  <c:v>103681</c:v>
                </c:pt>
                <c:pt idx="337741">
                  <c:v>103681</c:v>
                </c:pt>
                <c:pt idx="337742">
                  <c:v>103681</c:v>
                </c:pt>
                <c:pt idx="337743">
                  <c:v>103681</c:v>
                </c:pt>
                <c:pt idx="337744">
                  <c:v>103681</c:v>
                </c:pt>
                <c:pt idx="337745">
                  <c:v>103681</c:v>
                </c:pt>
                <c:pt idx="337746">
                  <c:v>103681</c:v>
                </c:pt>
                <c:pt idx="337747">
                  <c:v>103681</c:v>
                </c:pt>
                <c:pt idx="337748">
                  <c:v>103681</c:v>
                </c:pt>
                <c:pt idx="337749">
                  <c:v>103681</c:v>
                </c:pt>
                <c:pt idx="337750">
                  <c:v>103681</c:v>
                </c:pt>
                <c:pt idx="337751">
                  <c:v>103681</c:v>
                </c:pt>
                <c:pt idx="337752">
                  <c:v>103681</c:v>
                </c:pt>
                <c:pt idx="337753">
                  <c:v>103681</c:v>
                </c:pt>
                <c:pt idx="337754">
                  <c:v>103681</c:v>
                </c:pt>
                <c:pt idx="337755">
                  <c:v>103681</c:v>
                </c:pt>
                <c:pt idx="337756">
                  <c:v>103681</c:v>
                </c:pt>
                <c:pt idx="337757">
                  <c:v>103681</c:v>
                </c:pt>
                <c:pt idx="337758">
                  <c:v>103681</c:v>
                </c:pt>
                <c:pt idx="337759">
                  <c:v>103681</c:v>
                </c:pt>
                <c:pt idx="337760">
                  <c:v>103681</c:v>
                </c:pt>
                <c:pt idx="337761">
                  <c:v>103681</c:v>
                </c:pt>
                <c:pt idx="337762">
                  <c:v>103681</c:v>
                </c:pt>
                <c:pt idx="337763">
                  <c:v>103681</c:v>
                </c:pt>
                <c:pt idx="337764">
                  <c:v>103681</c:v>
                </c:pt>
                <c:pt idx="337765">
                  <c:v>103681</c:v>
                </c:pt>
                <c:pt idx="337766">
                  <c:v>103681</c:v>
                </c:pt>
                <c:pt idx="337767">
                  <c:v>103681</c:v>
                </c:pt>
                <c:pt idx="337768">
                  <c:v>103681</c:v>
                </c:pt>
                <c:pt idx="337769">
                  <c:v>103681</c:v>
                </c:pt>
                <c:pt idx="337770">
                  <c:v>103681</c:v>
                </c:pt>
                <c:pt idx="337771">
                  <c:v>103681</c:v>
                </c:pt>
                <c:pt idx="337772">
                  <c:v>103681</c:v>
                </c:pt>
                <c:pt idx="337773">
                  <c:v>103681</c:v>
                </c:pt>
                <c:pt idx="337774">
                  <c:v>103681</c:v>
                </c:pt>
                <c:pt idx="337775">
                  <c:v>103681</c:v>
                </c:pt>
                <c:pt idx="337776">
                  <c:v>103681</c:v>
                </c:pt>
                <c:pt idx="337777">
                  <c:v>103681</c:v>
                </c:pt>
                <c:pt idx="337778">
                  <c:v>103681</c:v>
                </c:pt>
                <c:pt idx="337779">
                  <c:v>103681</c:v>
                </c:pt>
                <c:pt idx="337780">
                  <c:v>103681</c:v>
                </c:pt>
                <c:pt idx="337781">
                  <c:v>103681</c:v>
                </c:pt>
                <c:pt idx="337782">
                  <c:v>103681</c:v>
                </c:pt>
                <c:pt idx="337783">
                  <c:v>103681</c:v>
                </c:pt>
                <c:pt idx="337784">
                  <c:v>103681</c:v>
                </c:pt>
                <c:pt idx="337785">
                  <c:v>103681</c:v>
                </c:pt>
                <c:pt idx="337786">
                  <c:v>103681</c:v>
                </c:pt>
                <c:pt idx="337787">
                  <c:v>103681</c:v>
                </c:pt>
                <c:pt idx="337788">
                  <c:v>103681</c:v>
                </c:pt>
                <c:pt idx="337789">
                  <c:v>103681</c:v>
                </c:pt>
                <c:pt idx="337790">
                  <c:v>103681</c:v>
                </c:pt>
                <c:pt idx="337791">
                  <c:v>103681</c:v>
                </c:pt>
                <c:pt idx="337792">
                  <c:v>103681</c:v>
                </c:pt>
                <c:pt idx="337793">
                  <c:v>103681</c:v>
                </c:pt>
                <c:pt idx="337794">
                  <c:v>103681</c:v>
                </c:pt>
                <c:pt idx="337795">
                  <c:v>103681</c:v>
                </c:pt>
                <c:pt idx="337796">
                  <c:v>103681</c:v>
                </c:pt>
                <c:pt idx="337797">
                  <c:v>103681</c:v>
                </c:pt>
                <c:pt idx="337798">
                  <c:v>103681</c:v>
                </c:pt>
                <c:pt idx="337799">
                  <c:v>103681</c:v>
                </c:pt>
                <c:pt idx="337800">
                  <c:v>103681</c:v>
                </c:pt>
                <c:pt idx="337801">
                  <c:v>103681</c:v>
                </c:pt>
                <c:pt idx="337802">
                  <c:v>103681</c:v>
                </c:pt>
                <c:pt idx="337803">
                  <c:v>103681</c:v>
                </c:pt>
                <c:pt idx="337804">
                  <c:v>103681</c:v>
                </c:pt>
                <c:pt idx="337805">
                  <c:v>103681</c:v>
                </c:pt>
                <c:pt idx="337806">
                  <c:v>103681</c:v>
                </c:pt>
                <c:pt idx="337807">
                  <c:v>103681</c:v>
                </c:pt>
                <c:pt idx="337808">
                  <c:v>103681</c:v>
                </c:pt>
                <c:pt idx="337809">
                  <c:v>103681</c:v>
                </c:pt>
                <c:pt idx="337810">
                  <c:v>103681</c:v>
                </c:pt>
                <c:pt idx="337811">
                  <c:v>103681</c:v>
                </c:pt>
                <c:pt idx="337812">
                  <c:v>103681</c:v>
                </c:pt>
                <c:pt idx="337813">
                  <c:v>103681</c:v>
                </c:pt>
                <c:pt idx="337814">
                  <c:v>103681</c:v>
                </c:pt>
                <c:pt idx="337815">
                  <c:v>103681</c:v>
                </c:pt>
                <c:pt idx="337816">
                  <c:v>103681</c:v>
                </c:pt>
                <c:pt idx="337817">
                  <c:v>103681</c:v>
                </c:pt>
                <c:pt idx="337818">
                  <c:v>103681</c:v>
                </c:pt>
                <c:pt idx="337819">
                  <c:v>103681</c:v>
                </c:pt>
                <c:pt idx="337820">
                  <c:v>103681</c:v>
                </c:pt>
                <c:pt idx="337821">
                  <c:v>103681</c:v>
                </c:pt>
                <c:pt idx="337822">
                  <c:v>103681</c:v>
                </c:pt>
                <c:pt idx="337823">
                  <c:v>103681</c:v>
                </c:pt>
                <c:pt idx="337824">
                  <c:v>103681</c:v>
                </c:pt>
                <c:pt idx="337825">
                  <c:v>103681</c:v>
                </c:pt>
                <c:pt idx="337826">
                  <c:v>103681</c:v>
                </c:pt>
                <c:pt idx="337827">
                  <c:v>103681</c:v>
                </c:pt>
                <c:pt idx="337828">
                  <c:v>103681</c:v>
                </c:pt>
                <c:pt idx="337829">
                  <c:v>103681</c:v>
                </c:pt>
                <c:pt idx="337830">
                  <c:v>103681</c:v>
                </c:pt>
                <c:pt idx="337831">
                  <c:v>103681</c:v>
                </c:pt>
                <c:pt idx="337832">
                  <c:v>103681</c:v>
                </c:pt>
                <c:pt idx="337833">
                  <c:v>103681</c:v>
                </c:pt>
                <c:pt idx="337834">
                  <c:v>103681</c:v>
                </c:pt>
                <c:pt idx="337835">
                  <c:v>103681</c:v>
                </c:pt>
                <c:pt idx="337836">
                  <c:v>103681</c:v>
                </c:pt>
                <c:pt idx="337837">
                  <c:v>103681</c:v>
                </c:pt>
                <c:pt idx="337838">
                  <c:v>103681</c:v>
                </c:pt>
                <c:pt idx="337839">
                  <c:v>103681</c:v>
                </c:pt>
                <c:pt idx="337840">
                  <c:v>103681</c:v>
                </c:pt>
                <c:pt idx="337841">
                  <c:v>103681</c:v>
                </c:pt>
                <c:pt idx="337842">
                  <c:v>103681</c:v>
                </c:pt>
                <c:pt idx="337843">
                  <c:v>103681</c:v>
                </c:pt>
                <c:pt idx="337844">
                  <c:v>103681</c:v>
                </c:pt>
                <c:pt idx="337845">
                  <c:v>103681</c:v>
                </c:pt>
                <c:pt idx="337846">
                  <c:v>103681</c:v>
                </c:pt>
                <c:pt idx="337847">
                  <c:v>103681</c:v>
                </c:pt>
                <c:pt idx="337848">
                  <c:v>103681</c:v>
                </c:pt>
                <c:pt idx="337849">
                  <c:v>103681</c:v>
                </c:pt>
                <c:pt idx="337850">
                  <c:v>103681</c:v>
                </c:pt>
                <c:pt idx="337851">
                  <c:v>103681</c:v>
                </c:pt>
                <c:pt idx="337852">
                  <c:v>103681</c:v>
                </c:pt>
                <c:pt idx="337853">
                  <c:v>103681</c:v>
                </c:pt>
                <c:pt idx="337854">
                  <c:v>103681</c:v>
                </c:pt>
                <c:pt idx="337855">
                  <c:v>103681</c:v>
                </c:pt>
                <c:pt idx="337856">
                  <c:v>103681</c:v>
                </c:pt>
                <c:pt idx="337857">
                  <c:v>103681</c:v>
                </c:pt>
                <c:pt idx="337858">
                  <c:v>103681</c:v>
                </c:pt>
                <c:pt idx="337859">
                  <c:v>103681</c:v>
                </c:pt>
                <c:pt idx="337860">
                  <c:v>103681</c:v>
                </c:pt>
                <c:pt idx="337861">
                  <c:v>103681</c:v>
                </c:pt>
                <c:pt idx="337862">
                  <c:v>103681</c:v>
                </c:pt>
                <c:pt idx="337863">
                  <c:v>103681</c:v>
                </c:pt>
                <c:pt idx="337864">
                  <c:v>103681</c:v>
                </c:pt>
                <c:pt idx="337865">
                  <c:v>103681</c:v>
                </c:pt>
                <c:pt idx="337866">
                  <c:v>103681</c:v>
                </c:pt>
                <c:pt idx="337867">
                  <c:v>103681</c:v>
                </c:pt>
                <c:pt idx="337868">
                  <c:v>103681</c:v>
                </c:pt>
                <c:pt idx="337869">
                  <c:v>103681</c:v>
                </c:pt>
                <c:pt idx="337870">
                  <c:v>103681</c:v>
                </c:pt>
                <c:pt idx="337871">
                  <c:v>103681</c:v>
                </c:pt>
                <c:pt idx="337872">
                  <c:v>103681</c:v>
                </c:pt>
                <c:pt idx="337873">
                  <c:v>103681</c:v>
                </c:pt>
                <c:pt idx="337874">
                  <c:v>103681</c:v>
                </c:pt>
                <c:pt idx="337875">
                  <c:v>103681</c:v>
                </c:pt>
                <c:pt idx="337876">
                  <c:v>103681</c:v>
                </c:pt>
                <c:pt idx="337877">
                  <c:v>103681</c:v>
                </c:pt>
                <c:pt idx="337878">
                  <c:v>103681</c:v>
                </c:pt>
                <c:pt idx="337879">
                  <c:v>103681</c:v>
                </c:pt>
                <c:pt idx="337880">
                  <c:v>103681</c:v>
                </c:pt>
                <c:pt idx="337881">
                  <c:v>103681</c:v>
                </c:pt>
                <c:pt idx="337882">
                  <c:v>103681</c:v>
                </c:pt>
                <c:pt idx="337883">
                  <c:v>103681</c:v>
                </c:pt>
                <c:pt idx="337884">
                  <c:v>103681</c:v>
                </c:pt>
                <c:pt idx="337885">
                  <c:v>103681</c:v>
                </c:pt>
                <c:pt idx="337886">
                  <c:v>103681</c:v>
                </c:pt>
                <c:pt idx="337887">
                  <c:v>103681</c:v>
                </c:pt>
                <c:pt idx="337888">
                  <c:v>103681</c:v>
                </c:pt>
                <c:pt idx="337889">
                  <c:v>103681</c:v>
                </c:pt>
                <c:pt idx="337890">
                  <c:v>103681</c:v>
                </c:pt>
                <c:pt idx="337891">
                  <c:v>103681</c:v>
                </c:pt>
                <c:pt idx="337892">
                  <c:v>103681</c:v>
                </c:pt>
                <c:pt idx="337893">
                  <c:v>103681</c:v>
                </c:pt>
                <c:pt idx="337894">
                  <c:v>103681</c:v>
                </c:pt>
                <c:pt idx="337895">
                  <c:v>103681</c:v>
                </c:pt>
                <c:pt idx="337896">
                  <c:v>103681</c:v>
                </c:pt>
                <c:pt idx="337897">
                  <c:v>103681</c:v>
                </c:pt>
                <c:pt idx="337898">
                  <c:v>103681</c:v>
                </c:pt>
                <c:pt idx="337899">
                  <c:v>103681</c:v>
                </c:pt>
                <c:pt idx="337900">
                  <c:v>103681</c:v>
                </c:pt>
                <c:pt idx="337901">
                  <c:v>103681</c:v>
                </c:pt>
                <c:pt idx="337902">
                  <c:v>103681</c:v>
                </c:pt>
                <c:pt idx="337903">
                  <c:v>103681</c:v>
                </c:pt>
                <c:pt idx="337904">
                  <c:v>103681</c:v>
                </c:pt>
                <c:pt idx="337905">
                  <c:v>103681</c:v>
                </c:pt>
                <c:pt idx="337906">
                  <c:v>103681</c:v>
                </c:pt>
                <c:pt idx="337907">
                  <c:v>103681</c:v>
                </c:pt>
                <c:pt idx="337908">
                  <c:v>103681</c:v>
                </c:pt>
                <c:pt idx="337909">
                  <c:v>103681</c:v>
                </c:pt>
                <c:pt idx="337910">
                  <c:v>103681</c:v>
                </c:pt>
                <c:pt idx="337911">
                  <c:v>103681</c:v>
                </c:pt>
                <c:pt idx="337912">
                  <c:v>103681</c:v>
                </c:pt>
                <c:pt idx="337913">
                  <c:v>103681</c:v>
                </c:pt>
                <c:pt idx="337914">
                  <c:v>103681</c:v>
                </c:pt>
                <c:pt idx="337915">
                  <c:v>103681</c:v>
                </c:pt>
                <c:pt idx="337916">
                  <c:v>103681</c:v>
                </c:pt>
                <c:pt idx="337917">
                  <c:v>103681</c:v>
                </c:pt>
                <c:pt idx="337918">
                  <c:v>103681</c:v>
                </c:pt>
                <c:pt idx="337919">
                  <c:v>103681</c:v>
                </c:pt>
                <c:pt idx="337920">
                  <c:v>103681</c:v>
                </c:pt>
                <c:pt idx="337921">
                  <c:v>103681</c:v>
                </c:pt>
                <c:pt idx="337922">
                  <c:v>103681</c:v>
                </c:pt>
                <c:pt idx="337923">
                  <c:v>103681</c:v>
                </c:pt>
                <c:pt idx="337924">
                  <c:v>103681</c:v>
                </c:pt>
                <c:pt idx="337925">
                  <c:v>103681</c:v>
                </c:pt>
                <c:pt idx="337926">
                  <c:v>103681</c:v>
                </c:pt>
                <c:pt idx="337927">
                  <c:v>103681</c:v>
                </c:pt>
                <c:pt idx="337928">
                  <c:v>103681</c:v>
                </c:pt>
                <c:pt idx="337929">
                  <c:v>103681</c:v>
                </c:pt>
                <c:pt idx="337930">
                  <c:v>103681</c:v>
                </c:pt>
                <c:pt idx="337931">
                  <c:v>103681</c:v>
                </c:pt>
                <c:pt idx="337932">
                  <c:v>103681</c:v>
                </c:pt>
                <c:pt idx="337933">
                  <c:v>103681</c:v>
                </c:pt>
                <c:pt idx="337934">
                  <c:v>103681</c:v>
                </c:pt>
                <c:pt idx="337935">
                  <c:v>103681</c:v>
                </c:pt>
                <c:pt idx="337936">
                  <c:v>103681</c:v>
                </c:pt>
                <c:pt idx="337937">
                  <c:v>103681</c:v>
                </c:pt>
                <c:pt idx="337938">
                  <c:v>103681</c:v>
                </c:pt>
                <c:pt idx="337939">
                  <c:v>103681</c:v>
                </c:pt>
                <c:pt idx="337940">
                  <c:v>103681</c:v>
                </c:pt>
                <c:pt idx="337941">
                  <c:v>103681</c:v>
                </c:pt>
                <c:pt idx="337942">
                  <c:v>103681</c:v>
                </c:pt>
                <c:pt idx="337943">
                  <c:v>103681</c:v>
                </c:pt>
                <c:pt idx="337944">
                  <c:v>103681</c:v>
                </c:pt>
                <c:pt idx="337945">
                  <c:v>103681</c:v>
                </c:pt>
                <c:pt idx="337946">
                  <c:v>103681</c:v>
                </c:pt>
                <c:pt idx="337947">
                  <c:v>103681</c:v>
                </c:pt>
                <c:pt idx="337948">
                  <c:v>103681</c:v>
                </c:pt>
                <c:pt idx="337949">
                  <c:v>103681</c:v>
                </c:pt>
                <c:pt idx="337950">
                  <c:v>103681</c:v>
                </c:pt>
                <c:pt idx="337951">
                  <c:v>103681</c:v>
                </c:pt>
                <c:pt idx="337952">
                  <c:v>103681</c:v>
                </c:pt>
                <c:pt idx="337953">
                  <c:v>103681</c:v>
                </c:pt>
                <c:pt idx="337954">
                  <c:v>103681</c:v>
                </c:pt>
                <c:pt idx="337955">
                  <c:v>103681</c:v>
                </c:pt>
                <c:pt idx="337956">
                  <c:v>103681</c:v>
                </c:pt>
                <c:pt idx="337957">
                  <c:v>103681</c:v>
                </c:pt>
                <c:pt idx="337958">
                  <c:v>103681</c:v>
                </c:pt>
                <c:pt idx="337959">
                  <c:v>103681</c:v>
                </c:pt>
                <c:pt idx="337960">
                  <c:v>103681</c:v>
                </c:pt>
                <c:pt idx="337961">
                  <c:v>103681</c:v>
                </c:pt>
                <c:pt idx="337962">
                  <c:v>103681</c:v>
                </c:pt>
                <c:pt idx="337963">
                  <c:v>103681</c:v>
                </c:pt>
                <c:pt idx="337964">
                  <c:v>103681</c:v>
                </c:pt>
                <c:pt idx="337965">
                  <c:v>103681</c:v>
                </c:pt>
                <c:pt idx="337966">
                  <c:v>103681</c:v>
                </c:pt>
                <c:pt idx="337967">
                  <c:v>103681</c:v>
                </c:pt>
                <c:pt idx="337968">
                  <c:v>103681</c:v>
                </c:pt>
                <c:pt idx="337969">
                  <c:v>103681</c:v>
                </c:pt>
                <c:pt idx="337970">
                  <c:v>103681</c:v>
                </c:pt>
                <c:pt idx="337971">
                  <c:v>103681</c:v>
                </c:pt>
                <c:pt idx="337972">
                  <c:v>103681</c:v>
                </c:pt>
                <c:pt idx="337973">
                  <c:v>103681</c:v>
                </c:pt>
                <c:pt idx="337974">
                  <c:v>103681</c:v>
                </c:pt>
                <c:pt idx="337975">
                  <c:v>103681</c:v>
                </c:pt>
                <c:pt idx="337976">
                  <c:v>103681</c:v>
                </c:pt>
                <c:pt idx="337977">
                  <c:v>103681</c:v>
                </c:pt>
                <c:pt idx="337978">
                  <c:v>103681</c:v>
                </c:pt>
                <c:pt idx="337979">
                  <c:v>103681</c:v>
                </c:pt>
                <c:pt idx="337980">
                  <c:v>103681</c:v>
                </c:pt>
                <c:pt idx="337981">
                  <c:v>103681</c:v>
                </c:pt>
                <c:pt idx="337982">
                  <c:v>103681</c:v>
                </c:pt>
                <c:pt idx="337983">
                  <c:v>103681</c:v>
                </c:pt>
                <c:pt idx="337984">
                  <c:v>103681</c:v>
                </c:pt>
                <c:pt idx="337985">
                  <c:v>103681</c:v>
                </c:pt>
                <c:pt idx="337986">
                  <c:v>103681</c:v>
                </c:pt>
                <c:pt idx="337987">
                  <c:v>103681</c:v>
                </c:pt>
                <c:pt idx="337988">
                  <c:v>103681</c:v>
                </c:pt>
                <c:pt idx="337989">
                  <c:v>103681</c:v>
                </c:pt>
                <c:pt idx="337990">
                  <c:v>103681</c:v>
                </c:pt>
                <c:pt idx="337991">
                  <c:v>103681</c:v>
                </c:pt>
                <c:pt idx="337992">
                  <c:v>103681</c:v>
                </c:pt>
                <c:pt idx="337993">
                  <c:v>103681</c:v>
                </c:pt>
                <c:pt idx="337994">
                  <c:v>103681</c:v>
                </c:pt>
                <c:pt idx="337995">
                  <c:v>103681</c:v>
                </c:pt>
                <c:pt idx="337996">
                  <c:v>103681</c:v>
                </c:pt>
                <c:pt idx="337997">
                  <c:v>103681</c:v>
                </c:pt>
                <c:pt idx="337998">
                  <c:v>103681</c:v>
                </c:pt>
                <c:pt idx="337999">
                  <c:v>103681</c:v>
                </c:pt>
                <c:pt idx="338000">
                  <c:v>103681</c:v>
                </c:pt>
                <c:pt idx="338001">
                  <c:v>103681</c:v>
                </c:pt>
                <c:pt idx="338002">
                  <c:v>103681</c:v>
                </c:pt>
                <c:pt idx="338003">
                  <c:v>103681</c:v>
                </c:pt>
                <c:pt idx="338004">
                  <c:v>103681</c:v>
                </c:pt>
                <c:pt idx="338005">
                  <c:v>103681</c:v>
                </c:pt>
                <c:pt idx="338006">
                  <c:v>103681</c:v>
                </c:pt>
                <c:pt idx="338007">
                  <c:v>103681</c:v>
                </c:pt>
                <c:pt idx="338008">
                  <c:v>103681</c:v>
                </c:pt>
                <c:pt idx="338009">
                  <c:v>103681</c:v>
                </c:pt>
                <c:pt idx="338010">
                  <c:v>103681</c:v>
                </c:pt>
                <c:pt idx="338011">
                  <c:v>103681</c:v>
                </c:pt>
                <c:pt idx="338012">
                  <c:v>103681</c:v>
                </c:pt>
                <c:pt idx="338013">
                  <c:v>103681</c:v>
                </c:pt>
                <c:pt idx="338014">
                  <c:v>103681</c:v>
                </c:pt>
                <c:pt idx="338015">
                  <c:v>103681</c:v>
                </c:pt>
                <c:pt idx="338016">
                  <c:v>103681</c:v>
                </c:pt>
                <c:pt idx="338017">
                  <c:v>103681</c:v>
                </c:pt>
                <c:pt idx="338018">
                  <c:v>103681</c:v>
                </c:pt>
                <c:pt idx="338019">
                  <c:v>103681</c:v>
                </c:pt>
                <c:pt idx="338020">
                  <c:v>103681</c:v>
                </c:pt>
                <c:pt idx="338021">
                  <c:v>103681</c:v>
                </c:pt>
                <c:pt idx="338022">
                  <c:v>103681</c:v>
                </c:pt>
                <c:pt idx="338023">
                  <c:v>103681</c:v>
                </c:pt>
                <c:pt idx="338024">
                  <c:v>103681</c:v>
                </c:pt>
                <c:pt idx="338025">
                  <c:v>103681</c:v>
                </c:pt>
                <c:pt idx="338026">
                  <c:v>103681</c:v>
                </c:pt>
                <c:pt idx="338027">
                  <c:v>103681</c:v>
                </c:pt>
                <c:pt idx="338028">
                  <c:v>103681</c:v>
                </c:pt>
                <c:pt idx="338029">
                  <c:v>103681</c:v>
                </c:pt>
                <c:pt idx="338030">
                  <c:v>103681</c:v>
                </c:pt>
                <c:pt idx="338031">
                  <c:v>103681</c:v>
                </c:pt>
                <c:pt idx="338032">
                  <c:v>103681</c:v>
                </c:pt>
                <c:pt idx="338033">
                  <c:v>103681</c:v>
                </c:pt>
                <c:pt idx="338034">
                  <c:v>103681</c:v>
                </c:pt>
                <c:pt idx="338035">
                  <c:v>103681</c:v>
                </c:pt>
                <c:pt idx="338036">
                  <c:v>103681</c:v>
                </c:pt>
                <c:pt idx="338037">
                  <c:v>103681</c:v>
                </c:pt>
                <c:pt idx="338038">
                  <c:v>103681</c:v>
                </c:pt>
                <c:pt idx="338039">
                  <c:v>103681</c:v>
                </c:pt>
                <c:pt idx="338040">
                  <c:v>103681</c:v>
                </c:pt>
                <c:pt idx="338041">
                  <c:v>103681</c:v>
                </c:pt>
                <c:pt idx="338042">
                  <c:v>103681</c:v>
                </c:pt>
                <c:pt idx="338043">
                  <c:v>103681</c:v>
                </c:pt>
                <c:pt idx="338044">
                  <c:v>103681</c:v>
                </c:pt>
                <c:pt idx="338045">
                  <c:v>103681</c:v>
                </c:pt>
                <c:pt idx="338046">
                  <c:v>103681</c:v>
                </c:pt>
                <c:pt idx="338047">
                  <c:v>103681</c:v>
                </c:pt>
                <c:pt idx="338048">
                  <c:v>103681</c:v>
                </c:pt>
                <c:pt idx="338049">
                  <c:v>103681</c:v>
                </c:pt>
                <c:pt idx="338050">
                  <c:v>103681</c:v>
                </c:pt>
                <c:pt idx="338051">
                  <c:v>103681</c:v>
                </c:pt>
                <c:pt idx="338052">
                  <c:v>103681</c:v>
                </c:pt>
                <c:pt idx="338053">
                  <c:v>103681</c:v>
                </c:pt>
                <c:pt idx="338054">
                  <c:v>103681</c:v>
                </c:pt>
                <c:pt idx="338055">
                  <c:v>103681</c:v>
                </c:pt>
                <c:pt idx="338056">
                  <c:v>103681</c:v>
                </c:pt>
                <c:pt idx="338057">
                  <c:v>103681</c:v>
                </c:pt>
                <c:pt idx="338058">
                  <c:v>103681</c:v>
                </c:pt>
                <c:pt idx="338059">
                  <c:v>103681</c:v>
                </c:pt>
                <c:pt idx="338060">
                  <c:v>103681</c:v>
                </c:pt>
                <c:pt idx="338061">
                  <c:v>103681</c:v>
                </c:pt>
                <c:pt idx="338062">
                  <c:v>103681</c:v>
                </c:pt>
                <c:pt idx="338063">
                  <c:v>103681</c:v>
                </c:pt>
                <c:pt idx="338064">
                  <c:v>103681</c:v>
                </c:pt>
                <c:pt idx="338065">
                  <c:v>103681</c:v>
                </c:pt>
                <c:pt idx="338066">
                  <c:v>103681</c:v>
                </c:pt>
                <c:pt idx="338067">
                  <c:v>103681</c:v>
                </c:pt>
                <c:pt idx="338068">
                  <c:v>103681</c:v>
                </c:pt>
                <c:pt idx="338069">
                  <c:v>103681</c:v>
                </c:pt>
                <c:pt idx="338070">
                  <c:v>103681</c:v>
                </c:pt>
                <c:pt idx="338071">
                  <c:v>103681</c:v>
                </c:pt>
                <c:pt idx="338072">
                  <c:v>103681</c:v>
                </c:pt>
                <c:pt idx="338073">
                  <c:v>103681</c:v>
                </c:pt>
                <c:pt idx="338074">
                  <c:v>103681</c:v>
                </c:pt>
                <c:pt idx="338075">
                  <c:v>103681</c:v>
                </c:pt>
                <c:pt idx="338076">
                  <c:v>103681</c:v>
                </c:pt>
                <c:pt idx="338077">
                  <c:v>103681</c:v>
                </c:pt>
                <c:pt idx="338078">
                  <c:v>103681</c:v>
                </c:pt>
                <c:pt idx="338079">
                  <c:v>103681</c:v>
                </c:pt>
                <c:pt idx="338080">
                  <c:v>103681</c:v>
                </c:pt>
                <c:pt idx="338081">
                  <c:v>103681</c:v>
                </c:pt>
                <c:pt idx="338082">
                  <c:v>103681</c:v>
                </c:pt>
                <c:pt idx="338083">
                  <c:v>103681</c:v>
                </c:pt>
                <c:pt idx="338084">
                  <c:v>103681</c:v>
                </c:pt>
                <c:pt idx="338085">
                  <c:v>103681</c:v>
                </c:pt>
                <c:pt idx="338086">
                  <c:v>103681</c:v>
                </c:pt>
                <c:pt idx="338087">
                  <c:v>103681</c:v>
                </c:pt>
                <c:pt idx="338088">
                  <c:v>103681</c:v>
                </c:pt>
                <c:pt idx="338089">
                  <c:v>103681</c:v>
                </c:pt>
                <c:pt idx="338090">
                  <c:v>103681</c:v>
                </c:pt>
                <c:pt idx="338091">
                  <c:v>103681</c:v>
                </c:pt>
                <c:pt idx="338092">
                  <c:v>103681</c:v>
                </c:pt>
                <c:pt idx="338093">
                  <c:v>103681</c:v>
                </c:pt>
                <c:pt idx="338094">
                  <c:v>103681</c:v>
                </c:pt>
                <c:pt idx="338095">
                  <c:v>103681</c:v>
                </c:pt>
                <c:pt idx="338096">
                  <c:v>103681</c:v>
                </c:pt>
                <c:pt idx="338097">
                  <c:v>103681</c:v>
                </c:pt>
                <c:pt idx="338098">
                  <c:v>103681</c:v>
                </c:pt>
                <c:pt idx="338099">
                  <c:v>103681</c:v>
                </c:pt>
                <c:pt idx="338100">
                  <c:v>103681</c:v>
                </c:pt>
                <c:pt idx="338101">
                  <c:v>103681</c:v>
                </c:pt>
                <c:pt idx="338102">
                  <c:v>103681</c:v>
                </c:pt>
                <c:pt idx="338103">
                  <c:v>103681</c:v>
                </c:pt>
                <c:pt idx="338104">
                  <c:v>103681</c:v>
                </c:pt>
                <c:pt idx="338105">
                  <c:v>103681</c:v>
                </c:pt>
                <c:pt idx="338106">
                  <c:v>103681</c:v>
                </c:pt>
                <c:pt idx="338107">
                  <c:v>103681</c:v>
                </c:pt>
                <c:pt idx="338108">
                  <c:v>103681</c:v>
                </c:pt>
                <c:pt idx="338109">
                  <c:v>103681</c:v>
                </c:pt>
                <c:pt idx="338110">
                  <c:v>103681</c:v>
                </c:pt>
                <c:pt idx="338111">
                  <c:v>103681</c:v>
                </c:pt>
                <c:pt idx="338112">
                  <c:v>103681</c:v>
                </c:pt>
                <c:pt idx="338113">
                  <c:v>103681</c:v>
                </c:pt>
                <c:pt idx="338114">
                  <c:v>103681</c:v>
                </c:pt>
                <c:pt idx="338115">
                  <c:v>103681</c:v>
                </c:pt>
                <c:pt idx="338116">
                  <c:v>103681</c:v>
                </c:pt>
                <c:pt idx="338117">
                  <c:v>103681</c:v>
                </c:pt>
                <c:pt idx="338118">
                  <c:v>103681</c:v>
                </c:pt>
                <c:pt idx="338119">
                  <c:v>103681</c:v>
                </c:pt>
                <c:pt idx="338120">
                  <c:v>103681</c:v>
                </c:pt>
                <c:pt idx="338121">
                  <c:v>103681</c:v>
                </c:pt>
                <c:pt idx="338122">
                  <c:v>103681</c:v>
                </c:pt>
                <c:pt idx="338123">
                  <c:v>103681</c:v>
                </c:pt>
                <c:pt idx="338124">
                  <c:v>103681</c:v>
                </c:pt>
                <c:pt idx="338125">
                  <c:v>103681</c:v>
                </c:pt>
                <c:pt idx="338126">
                  <c:v>103681</c:v>
                </c:pt>
                <c:pt idx="338127">
                  <c:v>103681</c:v>
                </c:pt>
                <c:pt idx="338128">
                  <c:v>103681</c:v>
                </c:pt>
                <c:pt idx="338129">
                  <c:v>103681</c:v>
                </c:pt>
                <c:pt idx="338130">
                  <c:v>103681</c:v>
                </c:pt>
                <c:pt idx="338131">
                  <c:v>103681</c:v>
                </c:pt>
                <c:pt idx="338132">
                  <c:v>103681</c:v>
                </c:pt>
                <c:pt idx="338133">
                  <c:v>103681</c:v>
                </c:pt>
                <c:pt idx="338134">
                  <c:v>103681</c:v>
                </c:pt>
                <c:pt idx="338135">
                  <c:v>103681</c:v>
                </c:pt>
                <c:pt idx="338136">
                  <c:v>103681</c:v>
                </c:pt>
                <c:pt idx="338137">
                  <c:v>103681</c:v>
                </c:pt>
                <c:pt idx="338138">
                  <c:v>103681</c:v>
                </c:pt>
                <c:pt idx="338139">
                  <c:v>103681</c:v>
                </c:pt>
                <c:pt idx="338140">
                  <c:v>103681</c:v>
                </c:pt>
                <c:pt idx="338141">
                  <c:v>103681</c:v>
                </c:pt>
                <c:pt idx="338142">
                  <c:v>103681</c:v>
                </c:pt>
                <c:pt idx="338143">
                  <c:v>103681</c:v>
                </c:pt>
                <c:pt idx="338144">
                  <c:v>103681</c:v>
                </c:pt>
                <c:pt idx="338145">
                  <c:v>103681</c:v>
                </c:pt>
                <c:pt idx="338146">
                  <c:v>103681</c:v>
                </c:pt>
                <c:pt idx="338147">
                  <c:v>103681</c:v>
                </c:pt>
                <c:pt idx="338148">
                  <c:v>103681</c:v>
                </c:pt>
                <c:pt idx="338149">
                  <c:v>103681</c:v>
                </c:pt>
                <c:pt idx="338150">
                  <c:v>103681</c:v>
                </c:pt>
                <c:pt idx="338151">
                  <c:v>103681</c:v>
                </c:pt>
                <c:pt idx="338152">
                  <c:v>103681</c:v>
                </c:pt>
                <c:pt idx="338153">
                  <c:v>103681</c:v>
                </c:pt>
                <c:pt idx="338154">
                  <c:v>103681</c:v>
                </c:pt>
                <c:pt idx="338155">
                  <c:v>103681</c:v>
                </c:pt>
                <c:pt idx="338156">
                  <c:v>103681</c:v>
                </c:pt>
                <c:pt idx="338157">
                  <c:v>103681</c:v>
                </c:pt>
                <c:pt idx="338158">
                  <c:v>103681</c:v>
                </c:pt>
                <c:pt idx="338159">
                  <c:v>103681</c:v>
                </c:pt>
                <c:pt idx="338160">
                  <c:v>103681</c:v>
                </c:pt>
                <c:pt idx="338161">
                  <c:v>103681</c:v>
                </c:pt>
                <c:pt idx="338162">
                  <c:v>103681</c:v>
                </c:pt>
                <c:pt idx="338163">
                  <c:v>103681</c:v>
                </c:pt>
                <c:pt idx="338164">
                  <c:v>103681</c:v>
                </c:pt>
                <c:pt idx="338165">
                  <c:v>103681</c:v>
                </c:pt>
                <c:pt idx="338166">
                  <c:v>103681</c:v>
                </c:pt>
                <c:pt idx="338167">
                  <c:v>103681</c:v>
                </c:pt>
                <c:pt idx="338168">
                  <c:v>103681</c:v>
                </c:pt>
                <c:pt idx="338169">
                  <c:v>103681</c:v>
                </c:pt>
                <c:pt idx="338170">
                  <c:v>103681</c:v>
                </c:pt>
                <c:pt idx="338171">
                  <c:v>103681</c:v>
                </c:pt>
                <c:pt idx="338172">
                  <c:v>103681</c:v>
                </c:pt>
                <c:pt idx="338173">
                  <c:v>103681</c:v>
                </c:pt>
                <c:pt idx="338174">
                  <c:v>103681</c:v>
                </c:pt>
                <c:pt idx="338175">
                  <c:v>103681</c:v>
                </c:pt>
                <c:pt idx="338176">
                  <c:v>103681</c:v>
                </c:pt>
                <c:pt idx="338177">
                  <c:v>103681</c:v>
                </c:pt>
                <c:pt idx="338178">
                  <c:v>103681</c:v>
                </c:pt>
                <c:pt idx="338179">
                  <c:v>103681</c:v>
                </c:pt>
                <c:pt idx="338180">
                  <c:v>103681</c:v>
                </c:pt>
                <c:pt idx="338181">
                  <c:v>103681</c:v>
                </c:pt>
                <c:pt idx="338182">
                  <c:v>103681</c:v>
                </c:pt>
                <c:pt idx="338183">
                  <c:v>103681</c:v>
                </c:pt>
                <c:pt idx="338184">
                  <c:v>103681</c:v>
                </c:pt>
                <c:pt idx="338185">
                  <c:v>103681</c:v>
                </c:pt>
                <c:pt idx="338186">
                  <c:v>103681</c:v>
                </c:pt>
                <c:pt idx="338187">
                  <c:v>103681</c:v>
                </c:pt>
                <c:pt idx="338188">
                  <c:v>103681</c:v>
                </c:pt>
                <c:pt idx="338189">
                  <c:v>103681</c:v>
                </c:pt>
                <c:pt idx="338190">
                  <c:v>103681</c:v>
                </c:pt>
                <c:pt idx="338191">
                  <c:v>103681</c:v>
                </c:pt>
                <c:pt idx="338192">
                  <c:v>103681</c:v>
                </c:pt>
                <c:pt idx="338193">
                  <c:v>103681</c:v>
                </c:pt>
                <c:pt idx="338194">
                  <c:v>103681</c:v>
                </c:pt>
                <c:pt idx="338195">
                  <c:v>103681</c:v>
                </c:pt>
                <c:pt idx="338196">
                  <c:v>103681</c:v>
                </c:pt>
                <c:pt idx="338197">
                  <c:v>103681</c:v>
                </c:pt>
                <c:pt idx="338198">
                  <c:v>103681</c:v>
                </c:pt>
                <c:pt idx="338199">
                  <c:v>103681</c:v>
                </c:pt>
                <c:pt idx="338200">
                  <c:v>103681</c:v>
                </c:pt>
                <c:pt idx="338201">
                  <c:v>103681</c:v>
                </c:pt>
                <c:pt idx="338202">
                  <c:v>103681</c:v>
                </c:pt>
                <c:pt idx="338203">
                  <c:v>103681</c:v>
                </c:pt>
                <c:pt idx="338204">
                  <c:v>103681</c:v>
                </c:pt>
                <c:pt idx="338205">
                  <c:v>103681</c:v>
                </c:pt>
                <c:pt idx="338206">
                  <c:v>103681</c:v>
                </c:pt>
                <c:pt idx="338207">
                  <c:v>103681</c:v>
                </c:pt>
                <c:pt idx="338208">
                  <c:v>103681</c:v>
                </c:pt>
                <c:pt idx="338209">
                  <c:v>103681</c:v>
                </c:pt>
                <c:pt idx="338210">
                  <c:v>103681</c:v>
                </c:pt>
                <c:pt idx="338211">
                  <c:v>103681</c:v>
                </c:pt>
                <c:pt idx="338212">
                  <c:v>103681</c:v>
                </c:pt>
                <c:pt idx="338213">
                  <c:v>103681</c:v>
                </c:pt>
                <c:pt idx="338214">
                  <c:v>103681</c:v>
                </c:pt>
                <c:pt idx="338215">
                  <c:v>103681</c:v>
                </c:pt>
                <c:pt idx="338216">
                  <c:v>103681</c:v>
                </c:pt>
                <c:pt idx="338217">
                  <c:v>103681</c:v>
                </c:pt>
                <c:pt idx="338218">
                  <c:v>103681</c:v>
                </c:pt>
                <c:pt idx="338219">
                  <c:v>103681</c:v>
                </c:pt>
                <c:pt idx="338220">
                  <c:v>103681</c:v>
                </c:pt>
                <c:pt idx="338221">
                  <c:v>103681</c:v>
                </c:pt>
                <c:pt idx="338222">
                  <c:v>103681</c:v>
                </c:pt>
                <c:pt idx="338223">
                  <c:v>103681</c:v>
                </c:pt>
                <c:pt idx="338224">
                  <c:v>103681</c:v>
                </c:pt>
                <c:pt idx="338225">
                  <c:v>103681</c:v>
                </c:pt>
                <c:pt idx="338226">
                  <c:v>103681</c:v>
                </c:pt>
                <c:pt idx="338227">
                  <c:v>103681</c:v>
                </c:pt>
                <c:pt idx="338228">
                  <c:v>103681</c:v>
                </c:pt>
                <c:pt idx="338229">
                  <c:v>103681</c:v>
                </c:pt>
                <c:pt idx="338230">
                  <c:v>103681</c:v>
                </c:pt>
                <c:pt idx="338231">
                  <c:v>103681</c:v>
                </c:pt>
                <c:pt idx="338232">
                  <c:v>103681</c:v>
                </c:pt>
                <c:pt idx="338233">
                  <c:v>103681</c:v>
                </c:pt>
                <c:pt idx="338234">
                  <c:v>103681</c:v>
                </c:pt>
                <c:pt idx="338235">
                  <c:v>103681</c:v>
                </c:pt>
                <c:pt idx="338236">
                  <c:v>103681</c:v>
                </c:pt>
                <c:pt idx="338237">
                  <c:v>103681</c:v>
                </c:pt>
                <c:pt idx="338238">
                  <c:v>103681</c:v>
                </c:pt>
                <c:pt idx="338239">
                  <c:v>103681</c:v>
                </c:pt>
                <c:pt idx="338240">
                  <c:v>103681</c:v>
                </c:pt>
                <c:pt idx="338241">
                  <c:v>103681</c:v>
                </c:pt>
                <c:pt idx="338242">
                  <c:v>103681</c:v>
                </c:pt>
                <c:pt idx="338243">
                  <c:v>103681</c:v>
                </c:pt>
                <c:pt idx="338244">
                  <c:v>103681</c:v>
                </c:pt>
                <c:pt idx="338245">
                  <c:v>103681</c:v>
                </c:pt>
                <c:pt idx="338246">
                  <c:v>103681</c:v>
                </c:pt>
                <c:pt idx="338247">
                  <c:v>103681</c:v>
                </c:pt>
                <c:pt idx="338248">
                  <c:v>103681</c:v>
                </c:pt>
                <c:pt idx="338249">
                  <c:v>103681</c:v>
                </c:pt>
                <c:pt idx="338250">
                  <c:v>103681</c:v>
                </c:pt>
                <c:pt idx="338251">
                  <c:v>103681</c:v>
                </c:pt>
                <c:pt idx="338252">
                  <c:v>103681</c:v>
                </c:pt>
                <c:pt idx="338253">
                  <c:v>103681</c:v>
                </c:pt>
                <c:pt idx="338254">
                  <c:v>103681</c:v>
                </c:pt>
                <c:pt idx="338255">
                  <c:v>103681</c:v>
                </c:pt>
                <c:pt idx="338256">
                  <c:v>103681</c:v>
                </c:pt>
                <c:pt idx="338257">
                  <c:v>103681</c:v>
                </c:pt>
                <c:pt idx="338258">
                  <c:v>103681</c:v>
                </c:pt>
                <c:pt idx="338259">
                  <c:v>103681</c:v>
                </c:pt>
                <c:pt idx="338260">
                  <c:v>103681</c:v>
                </c:pt>
                <c:pt idx="338261">
                  <c:v>103681</c:v>
                </c:pt>
                <c:pt idx="338262">
                  <c:v>103681</c:v>
                </c:pt>
                <c:pt idx="338263">
                  <c:v>103681</c:v>
                </c:pt>
                <c:pt idx="338264">
                  <c:v>103681</c:v>
                </c:pt>
                <c:pt idx="338265">
                  <c:v>103681</c:v>
                </c:pt>
                <c:pt idx="338266">
                  <c:v>103681</c:v>
                </c:pt>
                <c:pt idx="338267">
                  <c:v>103681</c:v>
                </c:pt>
                <c:pt idx="338268">
                  <c:v>103681</c:v>
                </c:pt>
                <c:pt idx="338269">
                  <c:v>103681</c:v>
                </c:pt>
                <c:pt idx="338270">
                  <c:v>103681</c:v>
                </c:pt>
                <c:pt idx="338271">
                  <c:v>103681</c:v>
                </c:pt>
                <c:pt idx="338272">
                  <c:v>103681</c:v>
                </c:pt>
                <c:pt idx="338273">
                  <c:v>103681</c:v>
                </c:pt>
                <c:pt idx="338274">
                  <c:v>103681</c:v>
                </c:pt>
                <c:pt idx="338275">
                  <c:v>103681</c:v>
                </c:pt>
                <c:pt idx="338276">
                  <c:v>103681</c:v>
                </c:pt>
                <c:pt idx="338277">
                  <c:v>103681</c:v>
                </c:pt>
                <c:pt idx="338278">
                  <c:v>103681</c:v>
                </c:pt>
                <c:pt idx="338279">
                  <c:v>103681</c:v>
                </c:pt>
                <c:pt idx="338280">
                  <c:v>103681</c:v>
                </c:pt>
                <c:pt idx="338281">
                  <c:v>103681</c:v>
                </c:pt>
                <c:pt idx="338282">
                  <c:v>103681</c:v>
                </c:pt>
                <c:pt idx="338283">
                  <c:v>103681</c:v>
                </c:pt>
                <c:pt idx="338284">
                  <c:v>103681</c:v>
                </c:pt>
                <c:pt idx="338285">
                  <c:v>103681</c:v>
                </c:pt>
                <c:pt idx="338286">
                  <c:v>103681</c:v>
                </c:pt>
                <c:pt idx="338287">
                  <c:v>103681</c:v>
                </c:pt>
                <c:pt idx="338288">
                  <c:v>103681</c:v>
                </c:pt>
                <c:pt idx="338289">
                  <c:v>103681</c:v>
                </c:pt>
                <c:pt idx="338290">
                  <c:v>103681</c:v>
                </c:pt>
                <c:pt idx="338291">
                  <c:v>103681</c:v>
                </c:pt>
                <c:pt idx="338292">
                  <c:v>103681</c:v>
                </c:pt>
                <c:pt idx="338293">
                  <c:v>103681</c:v>
                </c:pt>
                <c:pt idx="338294">
                  <c:v>103681</c:v>
                </c:pt>
                <c:pt idx="338295">
                  <c:v>103681</c:v>
                </c:pt>
                <c:pt idx="338296">
                  <c:v>103681</c:v>
                </c:pt>
                <c:pt idx="338297">
                  <c:v>103681</c:v>
                </c:pt>
                <c:pt idx="338298">
                  <c:v>103681</c:v>
                </c:pt>
                <c:pt idx="338299">
                  <c:v>103681</c:v>
                </c:pt>
                <c:pt idx="338300">
                  <c:v>103681</c:v>
                </c:pt>
                <c:pt idx="338301">
                  <c:v>103681</c:v>
                </c:pt>
                <c:pt idx="338302">
                  <c:v>103681</c:v>
                </c:pt>
                <c:pt idx="338303">
                  <c:v>103681</c:v>
                </c:pt>
                <c:pt idx="338304">
                  <c:v>103681</c:v>
                </c:pt>
                <c:pt idx="338305">
                  <c:v>103681</c:v>
                </c:pt>
                <c:pt idx="338306">
                  <c:v>103681</c:v>
                </c:pt>
                <c:pt idx="338307">
                  <c:v>103681</c:v>
                </c:pt>
                <c:pt idx="338308">
                  <c:v>103681</c:v>
                </c:pt>
                <c:pt idx="338309">
                  <c:v>103681</c:v>
                </c:pt>
                <c:pt idx="338310">
                  <c:v>103681</c:v>
                </c:pt>
                <c:pt idx="338311">
                  <c:v>103681</c:v>
                </c:pt>
                <c:pt idx="338312">
                  <c:v>103681</c:v>
                </c:pt>
                <c:pt idx="338313">
                  <c:v>103681</c:v>
                </c:pt>
                <c:pt idx="338314">
                  <c:v>103681</c:v>
                </c:pt>
                <c:pt idx="338315">
                  <c:v>103681</c:v>
                </c:pt>
                <c:pt idx="338316">
                  <c:v>103681</c:v>
                </c:pt>
                <c:pt idx="338317">
                  <c:v>103681</c:v>
                </c:pt>
                <c:pt idx="338318">
                  <c:v>103681</c:v>
                </c:pt>
                <c:pt idx="338319">
                  <c:v>103681</c:v>
                </c:pt>
                <c:pt idx="338320">
                  <c:v>103681</c:v>
                </c:pt>
                <c:pt idx="338321">
                  <c:v>103681</c:v>
                </c:pt>
                <c:pt idx="338322">
                  <c:v>103681</c:v>
                </c:pt>
                <c:pt idx="338323">
                  <c:v>103681</c:v>
                </c:pt>
                <c:pt idx="338324">
                  <c:v>103681</c:v>
                </c:pt>
                <c:pt idx="338325">
                  <c:v>103681</c:v>
                </c:pt>
                <c:pt idx="338326">
                  <c:v>103681</c:v>
                </c:pt>
                <c:pt idx="338327">
                  <c:v>103681</c:v>
                </c:pt>
                <c:pt idx="338328">
                  <c:v>103681</c:v>
                </c:pt>
                <c:pt idx="338329">
                  <c:v>103681</c:v>
                </c:pt>
                <c:pt idx="338330">
                  <c:v>103681</c:v>
                </c:pt>
                <c:pt idx="338331">
                  <c:v>103681</c:v>
                </c:pt>
                <c:pt idx="338332">
                  <c:v>103681</c:v>
                </c:pt>
                <c:pt idx="338333">
                  <c:v>103681</c:v>
                </c:pt>
                <c:pt idx="338334">
                  <c:v>103681</c:v>
                </c:pt>
                <c:pt idx="338335">
                  <c:v>103681</c:v>
                </c:pt>
                <c:pt idx="338336">
                  <c:v>103681</c:v>
                </c:pt>
                <c:pt idx="338337">
                  <c:v>103681</c:v>
                </c:pt>
                <c:pt idx="338338">
                  <c:v>103681</c:v>
                </c:pt>
                <c:pt idx="338339">
                  <c:v>103681</c:v>
                </c:pt>
                <c:pt idx="338340">
                  <c:v>103681</c:v>
                </c:pt>
                <c:pt idx="338341">
                  <c:v>103681</c:v>
                </c:pt>
                <c:pt idx="338342">
                  <c:v>103681</c:v>
                </c:pt>
                <c:pt idx="338343">
                  <c:v>103681</c:v>
                </c:pt>
                <c:pt idx="338344">
                  <c:v>103681</c:v>
                </c:pt>
                <c:pt idx="338345">
                  <c:v>103681</c:v>
                </c:pt>
                <c:pt idx="338346">
                  <c:v>103681</c:v>
                </c:pt>
                <c:pt idx="338347">
                  <c:v>103681</c:v>
                </c:pt>
                <c:pt idx="338348">
                  <c:v>103681</c:v>
                </c:pt>
                <c:pt idx="338349">
                  <c:v>103681</c:v>
                </c:pt>
                <c:pt idx="338350">
                  <c:v>103681</c:v>
                </c:pt>
                <c:pt idx="338351">
                  <c:v>103681</c:v>
                </c:pt>
                <c:pt idx="338352">
                  <c:v>103681</c:v>
                </c:pt>
                <c:pt idx="338353">
                  <c:v>103681</c:v>
                </c:pt>
                <c:pt idx="338354">
                  <c:v>103681</c:v>
                </c:pt>
                <c:pt idx="338355">
                  <c:v>103681</c:v>
                </c:pt>
                <c:pt idx="338356">
                  <c:v>103681</c:v>
                </c:pt>
                <c:pt idx="338357">
                  <c:v>103681</c:v>
                </c:pt>
                <c:pt idx="338358">
                  <c:v>103681</c:v>
                </c:pt>
                <c:pt idx="338359">
                  <c:v>103681</c:v>
                </c:pt>
                <c:pt idx="338360">
                  <c:v>103681</c:v>
                </c:pt>
                <c:pt idx="338361">
                  <c:v>103681</c:v>
                </c:pt>
                <c:pt idx="338362">
                  <c:v>103681</c:v>
                </c:pt>
                <c:pt idx="338363">
                  <c:v>103681</c:v>
                </c:pt>
                <c:pt idx="338364">
                  <c:v>103681</c:v>
                </c:pt>
                <c:pt idx="338365">
                  <c:v>103681</c:v>
                </c:pt>
                <c:pt idx="338366">
                  <c:v>103681</c:v>
                </c:pt>
                <c:pt idx="338367">
                  <c:v>103681</c:v>
                </c:pt>
                <c:pt idx="338368">
                  <c:v>103681</c:v>
                </c:pt>
                <c:pt idx="338369">
                  <c:v>103681</c:v>
                </c:pt>
                <c:pt idx="338370">
                  <c:v>103681</c:v>
                </c:pt>
                <c:pt idx="338371">
                  <c:v>103681</c:v>
                </c:pt>
                <c:pt idx="338372">
                  <c:v>103681</c:v>
                </c:pt>
                <c:pt idx="338373">
                  <c:v>103681</c:v>
                </c:pt>
                <c:pt idx="338374">
                  <c:v>103681</c:v>
                </c:pt>
                <c:pt idx="338375">
                  <c:v>103681</c:v>
                </c:pt>
                <c:pt idx="338376">
                  <c:v>103681</c:v>
                </c:pt>
                <c:pt idx="338377">
                  <c:v>103681</c:v>
                </c:pt>
                <c:pt idx="338378">
                  <c:v>103681</c:v>
                </c:pt>
                <c:pt idx="338379">
                  <c:v>103681</c:v>
                </c:pt>
                <c:pt idx="338380">
                  <c:v>103681</c:v>
                </c:pt>
                <c:pt idx="338381">
                  <c:v>103681</c:v>
                </c:pt>
                <c:pt idx="338382">
                  <c:v>103681</c:v>
                </c:pt>
                <c:pt idx="338383">
                  <c:v>103681</c:v>
                </c:pt>
                <c:pt idx="338384">
                  <c:v>103681</c:v>
                </c:pt>
                <c:pt idx="338385">
                  <c:v>103681</c:v>
                </c:pt>
                <c:pt idx="338386">
                  <c:v>103681</c:v>
                </c:pt>
                <c:pt idx="338387">
                  <c:v>103681</c:v>
                </c:pt>
                <c:pt idx="338388">
                  <c:v>103681</c:v>
                </c:pt>
                <c:pt idx="338389">
                  <c:v>103681</c:v>
                </c:pt>
                <c:pt idx="338390">
                  <c:v>103681</c:v>
                </c:pt>
                <c:pt idx="338391">
                  <c:v>103681</c:v>
                </c:pt>
                <c:pt idx="338392">
                  <c:v>103681</c:v>
                </c:pt>
                <c:pt idx="338393">
                  <c:v>103681</c:v>
                </c:pt>
                <c:pt idx="338394">
                  <c:v>103681</c:v>
                </c:pt>
                <c:pt idx="338395">
                  <c:v>103681</c:v>
                </c:pt>
                <c:pt idx="338396">
                  <c:v>103681</c:v>
                </c:pt>
                <c:pt idx="338397">
                  <c:v>103681</c:v>
                </c:pt>
                <c:pt idx="338398">
                  <c:v>103681</c:v>
                </c:pt>
                <c:pt idx="338399">
                  <c:v>103681</c:v>
                </c:pt>
                <c:pt idx="338400">
                  <c:v>103681</c:v>
                </c:pt>
                <c:pt idx="338401">
                  <c:v>103681</c:v>
                </c:pt>
                <c:pt idx="338402">
                  <c:v>103681</c:v>
                </c:pt>
                <c:pt idx="338403">
                  <c:v>103681</c:v>
                </c:pt>
                <c:pt idx="338404">
                  <c:v>103681</c:v>
                </c:pt>
                <c:pt idx="338405">
                  <c:v>103681</c:v>
                </c:pt>
                <c:pt idx="338406">
                  <c:v>103681</c:v>
                </c:pt>
                <c:pt idx="338407">
                  <c:v>103681</c:v>
                </c:pt>
                <c:pt idx="338408">
                  <c:v>103681</c:v>
                </c:pt>
                <c:pt idx="338409">
                  <c:v>103681</c:v>
                </c:pt>
                <c:pt idx="338410">
                  <c:v>103681</c:v>
                </c:pt>
                <c:pt idx="338411">
                  <c:v>103681</c:v>
                </c:pt>
                <c:pt idx="338412">
                  <c:v>103681</c:v>
                </c:pt>
                <c:pt idx="338413">
                  <c:v>103681</c:v>
                </c:pt>
                <c:pt idx="338414">
                  <c:v>103681</c:v>
                </c:pt>
                <c:pt idx="338415">
                  <c:v>103681</c:v>
                </c:pt>
                <c:pt idx="338416">
                  <c:v>103681</c:v>
                </c:pt>
                <c:pt idx="338417">
                  <c:v>103681</c:v>
                </c:pt>
                <c:pt idx="338418">
                  <c:v>103681</c:v>
                </c:pt>
                <c:pt idx="338419">
                  <c:v>103681</c:v>
                </c:pt>
                <c:pt idx="338420">
                  <c:v>103681</c:v>
                </c:pt>
                <c:pt idx="338421">
                  <c:v>103681</c:v>
                </c:pt>
                <c:pt idx="338422">
                  <c:v>103681</c:v>
                </c:pt>
                <c:pt idx="338423">
                  <c:v>103681</c:v>
                </c:pt>
                <c:pt idx="338424">
                  <c:v>103681</c:v>
                </c:pt>
                <c:pt idx="338425">
                  <c:v>103681</c:v>
                </c:pt>
                <c:pt idx="338426">
                  <c:v>103681</c:v>
                </c:pt>
                <c:pt idx="338427">
                  <c:v>103681</c:v>
                </c:pt>
                <c:pt idx="338428">
                  <c:v>103681</c:v>
                </c:pt>
                <c:pt idx="338429">
                  <c:v>103681</c:v>
                </c:pt>
                <c:pt idx="338430">
                  <c:v>103681</c:v>
                </c:pt>
                <c:pt idx="338431">
                  <c:v>103681</c:v>
                </c:pt>
                <c:pt idx="338432">
                  <c:v>103681</c:v>
                </c:pt>
                <c:pt idx="338433">
                  <c:v>103681</c:v>
                </c:pt>
                <c:pt idx="338434">
                  <c:v>103681</c:v>
                </c:pt>
                <c:pt idx="338435">
                  <c:v>103681</c:v>
                </c:pt>
                <c:pt idx="338436">
                  <c:v>103681</c:v>
                </c:pt>
                <c:pt idx="338437">
                  <c:v>103681</c:v>
                </c:pt>
                <c:pt idx="338438">
                  <c:v>103681</c:v>
                </c:pt>
                <c:pt idx="338439">
                  <c:v>103681</c:v>
                </c:pt>
                <c:pt idx="338440">
                  <c:v>103681</c:v>
                </c:pt>
                <c:pt idx="338441">
                  <c:v>103681</c:v>
                </c:pt>
                <c:pt idx="338442">
                  <c:v>103681</c:v>
                </c:pt>
                <c:pt idx="338443">
                  <c:v>103681</c:v>
                </c:pt>
                <c:pt idx="338444">
                  <c:v>103681</c:v>
                </c:pt>
                <c:pt idx="338445">
                  <c:v>103681</c:v>
                </c:pt>
                <c:pt idx="338446">
                  <c:v>103681</c:v>
                </c:pt>
                <c:pt idx="338447">
                  <c:v>103681</c:v>
                </c:pt>
                <c:pt idx="338448">
                  <c:v>103681</c:v>
                </c:pt>
                <c:pt idx="338449">
                  <c:v>103681</c:v>
                </c:pt>
                <c:pt idx="338450">
                  <c:v>103681</c:v>
                </c:pt>
                <c:pt idx="338451">
                  <c:v>103681</c:v>
                </c:pt>
                <c:pt idx="338452">
                  <c:v>103681</c:v>
                </c:pt>
                <c:pt idx="338453">
                  <c:v>103681</c:v>
                </c:pt>
                <c:pt idx="338454">
                  <c:v>103681</c:v>
                </c:pt>
                <c:pt idx="338455">
                  <c:v>103681</c:v>
                </c:pt>
                <c:pt idx="338456">
                  <c:v>103681</c:v>
                </c:pt>
                <c:pt idx="338457">
                  <c:v>103681</c:v>
                </c:pt>
                <c:pt idx="338458">
                  <c:v>103681</c:v>
                </c:pt>
                <c:pt idx="338459">
                  <c:v>103681</c:v>
                </c:pt>
                <c:pt idx="338460">
                  <c:v>103681</c:v>
                </c:pt>
                <c:pt idx="338461">
                  <c:v>103681</c:v>
                </c:pt>
                <c:pt idx="338462">
                  <c:v>103681</c:v>
                </c:pt>
                <c:pt idx="338463">
                  <c:v>103681</c:v>
                </c:pt>
                <c:pt idx="338464">
                  <c:v>103681</c:v>
                </c:pt>
                <c:pt idx="338465">
                  <c:v>103681</c:v>
                </c:pt>
                <c:pt idx="338466">
                  <c:v>103681</c:v>
                </c:pt>
                <c:pt idx="338467">
                  <c:v>103681</c:v>
                </c:pt>
                <c:pt idx="338468">
                  <c:v>103681</c:v>
                </c:pt>
                <c:pt idx="338469">
                  <c:v>103681</c:v>
                </c:pt>
                <c:pt idx="338470">
                  <c:v>103681</c:v>
                </c:pt>
                <c:pt idx="338471">
                  <c:v>103681</c:v>
                </c:pt>
                <c:pt idx="338472">
                  <c:v>103681</c:v>
                </c:pt>
                <c:pt idx="338473">
                  <c:v>103681</c:v>
                </c:pt>
                <c:pt idx="338474">
                  <c:v>103681</c:v>
                </c:pt>
                <c:pt idx="338475">
                  <c:v>103681</c:v>
                </c:pt>
                <c:pt idx="338476">
                  <c:v>103681</c:v>
                </c:pt>
                <c:pt idx="338477">
                  <c:v>103681</c:v>
                </c:pt>
                <c:pt idx="338478">
                  <c:v>103681</c:v>
                </c:pt>
                <c:pt idx="338479">
                  <c:v>103681</c:v>
                </c:pt>
                <c:pt idx="338480">
                  <c:v>103681</c:v>
                </c:pt>
                <c:pt idx="338481">
                  <c:v>103681</c:v>
                </c:pt>
                <c:pt idx="338482">
                  <c:v>103681</c:v>
                </c:pt>
                <c:pt idx="338483">
                  <c:v>103681</c:v>
                </c:pt>
                <c:pt idx="338484">
                  <c:v>103681</c:v>
                </c:pt>
                <c:pt idx="338485">
                  <c:v>103681</c:v>
                </c:pt>
                <c:pt idx="338486">
                  <c:v>103681</c:v>
                </c:pt>
                <c:pt idx="338487">
                  <c:v>103681</c:v>
                </c:pt>
                <c:pt idx="338488">
                  <c:v>103681</c:v>
                </c:pt>
                <c:pt idx="338489">
                  <c:v>103681</c:v>
                </c:pt>
                <c:pt idx="338490">
                  <c:v>103681</c:v>
                </c:pt>
                <c:pt idx="338491">
                  <c:v>103681</c:v>
                </c:pt>
                <c:pt idx="338492">
                  <c:v>103681</c:v>
                </c:pt>
                <c:pt idx="338493">
                  <c:v>103681</c:v>
                </c:pt>
                <c:pt idx="338494">
                  <c:v>103681</c:v>
                </c:pt>
                <c:pt idx="338495">
                  <c:v>103681</c:v>
                </c:pt>
                <c:pt idx="338496">
                  <c:v>103681</c:v>
                </c:pt>
                <c:pt idx="338497">
                  <c:v>103681</c:v>
                </c:pt>
                <c:pt idx="338498">
                  <c:v>103681</c:v>
                </c:pt>
                <c:pt idx="338499">
                  <c:v>103681</c:v>
                </c:pt>
                <c:pt idx="338500">
                  <c:v>103681</c:v>
                </c:pt>
                <c:pt idx="338501">
                  <c:v>103681</c:v>
                </c:pt>
                <c:pt idx="338502">
                  <c:v>103681</c:v>
                </c:pt>
                <c:pt idx="338503">
                  <c:v>103681</c:v>
                </c:pt>
                <c:pt idx="338504">
                  <c:v>103681</c:v>
                </c:pt>
                <c:pt idx="338505">
                  <c:v>103681</c:v>
                </c:pt>
                <c:pt idx="338506">
                  <c:v>103681</c:v>
                </c:pt>
                <c:pt idx="338507">
                  <c:v>103681</c:v>
                </c:pt>
                <c:pt idx="338508">
                  <c:v>103681</c:v>
                </c:pt>
                <c:pt idx="338509">
                  <c:v>103681</c:v>
                </c:pt>
                <c:pt idx="338510">
                  <c:v>103681</c:v>
                </c:pt>
                <c:pt idx="338511">
                  <c:v>103681</c:v>
                </c:pt>
                <c:pt idx="338512">
                  <c:v>103681</c:v>
                </c:pt>
                <c:pt idx="338513">
                  <c:v>103681</c:v>
                </c:pt>
                <c:pt idx="338514">
                  <c:v>103681</c:v>
                </c:pt>
                <c:pt idx="338515">
                  <c:v>103681</c:v>
                </c:pt>
                <c:pt idx="338516">
                  <c:v>103681</c:v>
                </c:pt>
                <c:pt idx="338517">
                  <c:v>103681</c:v>
                </c:pt>
                <c:pt idx="338518">
                  <c:v>103681</c:v>
                </c:pt>
                <c:pt idx="338519">
                  <c:v>103681</c:v>
                </c:pt>
                <c:pt idx="338520">
                  <c:v>103681</c:v>
                </c:pt>
                <c:pt idx="338521">
                  <c:v>103681</c:v>
                </c:pt>
                <c:pt idx="338522">
                  <c:v>103681</c:v>
                </c:pt>
                <c:pt idx="338523">
                  <c:v>103681</c:v>
                </c:pt>
                <c:pt idx="338524">
                  <c:v>103681</c:v>
                </c:pt>
                <c:pt idx="338525">
                  <c:v>103681</c:v>
                </c:pt>
                <c:pt idx="338526">
                  <c:v>103681</c:v>
                </c:pt>
                <c:pt idx="338527">
                  <c:v>103681</c:v>
                </c:pt>
                <c:pt idx="338528">
                  <c:v>103681</c:v>
                </c:pt>
                <c:pt idx="338529">
                  <c:v>103681</c:v>
                </c:pt>
                <c:pt idx="338530">
                  <c:v>103681</c:v>
                </c:pt>
                <c:pt idx="338531">
                  <c:v>103681</c:v>
                </c:pt>
                <c:pt idx="338532">
                  <c:v>103681</c:v>
                </c:pt>
                <c:pt idx="338533">
                  <c:v>103681</c:v>
                </c:pt>
                <c:pt idx="338534">
                  <c:v>103681</c:v>
                </c:pt>
                <c:pt idx="338535">
                  <c:v>103681</c:v>
                </c:pt>
                <c:pt idx="338536">
                  <c:v>103681</c:v>
                </c:pt>
                <c:pt idx="338537">
                  <c:v>103681</c:v>
                </c:pt>
                <c:pt idx="338538">
                  <c:v>103681</c:v>
                </c:pt>
                <c:pt idx="338539">
                  <c:v>103681</c:v>
                </c:pt>
                <c:pt idx="338540">
                  <c:v>103681</c:v>
                </c:pt>
                <c:pt idx="338541">
                  <c:v>103681</c:v>
                </c:pt>
                <c:pt idx="338542">
                  <c:v>103681</c:v>
                </c:pt>
                <c:pt idx="338543">
                  <c:v>103681</c:v>
                </c:pt>
                <c:pt idx="338544">
                  <c:v>103681</c:v>
                </c:pt>
                <c:pt idx="338545">
                  <c:v>103681</c:v>
                </c:pt>
                <c:pt idx="338546">
                  <c:v>103681</c:v>
                </c:pt>
                <c:pt idx="338547">
                  <c:v>103681</c:v>
                </c:pt>
                <c:pt idx="338548">
                  <c:v>103681</c:v>
                </c:pt>
                <c:pt idx="338549">
                  <c:v>103681</c:v>
                </c:pt>
                <c:pt idx="338550">
                  <c:v>103681</c:v>
                </c:pt>
                <c:pt idx="338551">
                  <c:v>103681</c:v>
                </c:pt>
                <c:pt idx="338552">
                  <c:v>103681</c:v>
                </c:pt>
                <c:pt idx="338553">
                  <c:v>103681</c:v>
                </c:pt>
                <c:pt idx="338554">
                  <c:v>103681</c:v>
                </c:pt>
                <c:pt idx="338555">
                  <c:v>103681</c:v>
                </c:pt>
                <c:pt idx="338556">
                  <c:v>103681</c:v>
                </c:pt>
                <c:pt idx="338557">
                  <c:v>103681</c:v>
                </c:pt>
                <c:pt idx="338558">
                  <c:v>103681</c:v>
                </c:pt>
                <c:pt idx="338559">
                  <c:v>103681</c:v>
                </c:pt>
                <c:pt idx="338560">
                  <c:v>103681</c:v>
                </c:pt>
                <c:pt idx="338561">
                  <c:v>103681</c:v>
                </c:pt>
                <c:pt idx="338562">
                  <c:v>103681</c:v>
                </c:pt>
                <c:pt idx="338563">
                  <c:v>103681</c:v>
                </c:pt>
                <c:pt idx="338564">
                  <c:v>103681</c:v>
                </c:pt>
                <c:pt idx="338565">
                  <c:v>103681</c:v>
                </c:pt>
                <c:pt idx="338566">
                  <c:v>103681</c:v>
                </c:pt>
                <c:pt idx="338567">
                  <c:v>103681</c:v>
                </c:pt>
                <c:pt idx="338568">
                  <c:v>103681</c:v>
                </c:pt>
                <c:pt idx="338569">
                  <c:v>103681</c:v>
                </c:pt>
                <c:pt idx="338570">
                  <c:v>103681</c:v>
                </c:pt>
                <c:pt idx="338571">
                  <c:v>103681</c:v>
                </c:pt>
                <c:pt idx="338572">
                  <c:v>103681</c:v>
                </c:pt>
                <c:pt idx="338573">
                  <c:v>103681</c:v>
                </c:pt>
                <c:pt idx="338574">
                  <c:v>103681</c:v>
                </c:pt>
                <c:pt idx="338575">
                  <c:v>103681</c:v>
                </c:pt>
                <c:pt idx="338576">
                  <c:v>103681</c:v>
                </c:pt>
                <c:pt idx="338577">
                  <c:v>103681</c:v>
                </c:pt>
                <c:pt idx="338578">
                  <c:v>103681</c:v>
                </c:pt>
                <c:pt idx="338579">
                  <c:v>103681</c:v>
                </c:pt>
                <c:pt idx="338580">
                  <c:v>103681</c:v>
                </c:pt>
                <c:pt idx="338581">
                  <c:v>103681</c:v>
                </c:pt>
                <c:pt idx="338582">
                  <c:v>103681</c:v>
                </c:pt>
                <c:pt idx="338583">
                  <c:v>103681</c:v>
                </c:pt>
                <c:pt idx="338584">
                  <c:v>103681</c:v>
                </c:pt>
                <c:pt idx="338585">
                  <c:v>103681</c:v>
                </c:pt>
                <c:pt idx="338586">
                  <c:v>103681</c:v>
                </c:pt>
                <c:pt idx="338587">
                  <c:v>103681</c:v>
                </c:pt>
                <c:pt idx="338588">
                  <c:v>103681</c:v>
                </c:pt>
                <c:pt idx="338589">
                  <c:v>103681</c:v>
                </c:pt>
                <c:pt idx="338590">
                  <c:v>103681</c:v>
                </c:pt>
                <c:pt idx="338591">
                  <c:v>103681</c:v>
                </c:pt>
                <c:pt idx="338592">
                  <c:v>103681</c:v>
                </c:pt>
                <c:pt idx="338593">
                  <c:v>103681</c:v>
                </c:pt>
                <c:pt idx="338594">
                  <c:v>103681</c:v>
                </c:pt>
                <c:pt idx="338595">
                  <c:v>103681</c:v>
                </c:pt>
                <c:pt idx="338596">
                  <c:v>103681</c:v>
                </c:pt>
                <c:pt idx="338597">
                  <c:v>103681</c:v>
                </c:pt>
                <c:pt idx="338598">
                  <c:v>103681</c:v>
                </c:pt>
                <c:pt idx="338599">
                  <c:v>103681</c:v>
                </c:pt>
                <c:pt idx="338600">
                  <c:v>103681</c:v>
                </c:pt>
                <c:pt idx="338601">
                  <c:v>103681</c:v>
                </c:pt>
                <c:pt idx="338602">
                  <c:v>103681</c:v>
                </c:pt>
                <c:pt idx="338603">
                  <c:v>103681</c:v>
                </c:pt>
                <c:pt idx="338604">
                  <c:v>103681</c:v>
                </c:pt>
                <c:pt idx="338605">
                  <c:v>103681</c:v>
                </c:pt>
                <c:pt idx="338606">
                  <c:v>103681</c:v>
                </c:pt>
                <c:pt idx="338607">
                  <c:v>103681</c:v>
                </c:pt>
                <c:pt idx="338608">
                  <c:v>103681</c:v>
                </c:pt>
                <c:pt idx="338609">
                  <c:v>103681</c:v>
                </c:pt>
                <c:pt idx="338610">
                  <c:v>103681</c:v>
                </c:pt>
                <c:pt idx="338611">
                  <c:v>103681</c:v>
                </c:pt>
                <c:pt idx="338612">
                  <c:v>103681</c:v>
                </c:pt>
                <c:pt idx="338613">
                  <c:v>103681</c:v>
                </c:pt>
                <c:pt idx="338614">
                  <c:v>103681</c:v>
                </c:pt>
                <c:pt idx="338615">
                  <c:v>103681</c:v>
                </c:pt>
                <c:pt idx="338616">
                  <c:v>103681</c:v>
                </c:pt>
                <c:pt idx="338617">
                  <c:v>103681</c:v>
                </c:pt>
                <c:pt idx="338618">
                  <c:v>103681</c:v>
                </c:pt>
                <c:pt idx="338619">
                  <c:v>103681</c:v>
                </c:pt>
                <c:pt idx="338620">
                  <c:v>103681</c:v>
                </c:pt>
                <c:pt idx="338621">
                  <c:v>103681</c:v>
                </c:pt>
                <c:pt idx="338622">
                  <c:v>103681</c:v>
                </c:pt>
                <c:pt idx="338623">
                  <c:v>103681</c:v>
                </c:pt>
                <c:pt idx="338624">
                  <c:v>103681</c:v>
                </c:pt>
                <c:pt idx="338625">
                  <c:v>103681</c:v>
                </c:pt>
                <c:pt idx="338626">
                  <c:v>103681</c:v>
                </c:pt>
                <c:pt idx="338627">
                  <c:v>103681</c:v>
                </c:pt>
                <c:pt idx="338628">
                  <c:v>103681</c:v>
                </c:pt>
                <c:pt idx="338629">
                  <c:v>103681</c:v>
                </c:pt>
                <c:pt idx="338630">
                  <c:v>103681</c:v>
                </c:pt>
                <c:pt idx="338631">
                  <c:v>103681</c:v>
                </c:pt>
                <c:pt idx="338632">
                  <c:v>103681</c:v>
                </c:pt>
                <c:pt idx="338633">
                  <c:v>103681</c:v>
                </c:pt>
                <c:pt idx="338634">
                  <c:v>103681</c:v>
                </c:pt>
                <c:pt idx="338635">
                  <c:v>103681</c:v>
                </c:pt>
                <c:pt idx="338636">
                  <c:v>103681</c:v>
                </c:pt>
                <c:pt idx="338637">
                  <c:v>103681</c:v>
                </c:pt>
                <c:pt idx="338638">
                  <c:v>103681</c:v>
                </c:pt>
                <c:pt idx="338639">
                  <c:v>103681</c:v>
                </c:pt>
                <c:pt idx="338640">
                  <c:v>103681</c:v>
                </c:pt>
                <c:pt idx="338641">
                  <c:v>103681</c:v>
                </c:pt>
                <c:pt idx="338642">
                  <c:v>103681</c:v>
                </c:pt>
                <c:pt idx="338643">
                  <c:v>103681</c:v>
                </c:pt>
                <c:pt idx="338644">
                  <c:v>103681</c:v>
                </c:pt>
                <c:pt idx="338645">
                  <c:v>103681</c:v>
                </c:pt>
                <c:pt idx="338646">
                  <c:v>103681</c:v>
                </c:pt>
                <c:pt idx="338647">
                  <c:v>103681</c:v>
                </c:pt>
                <c:pt idx="338648">
                  <c:v>103681</c:v>
                </c:pt>
                <c:pt idx="338649">
                  <c:v>103681</c:v>
                </c:pt>
                <c:pt idx="338650">
                  <c:v>103681</c:v>
                </c:pt>
                <c:pt idx="338651">
                  <c:v>103681</c:v>
                </c:pt>
                <c:pt idx="338652">
                  <c:v>103681</c:v>
                </c:pt>
                <c:pt idx="338653">
                  <c:v>103681</c:v>
                </c:pt>
                <c:pt idx="338654">
                  <c:v>103681</c:v>
                </c:pt>
                <c:pt idx="338655">
                  <c:v>103681</c:v>
                </c:pt>
                <c:pt idx="338656">
                  <c:v>103681</c:v>
                </c:pt>
                <c:pt idx="338657">
                  <c:v>103681</c:v>
                </c:pt>
                <c:pt idx="338658">
                  <c:v>103681</c:v>
                </c:pt>
                <c:pt idx="338659">
                  <c:v>103681</c:v>
                </c:pt>
                <c:pt idx="338660">
                  <c:v>103681</c:v>
                </c:pt>
                <c:pt idx="338661">
                  <c:v>103681</c:v>
                </c:pt>
                <c:pt idx="338662">
                  <c:v>103681</c:v>
                </c:pt>
                <c:pt idx="338663">
                  <c:v>103681</c:v>
                </c:pt>
                <c:pt idx="338664">
                  <c:v>103681</c:v>
                </c:pt>
                <c:pt idx="338665">
                  <c:v>103681</c:v>
                </c:pt>
                <c:pt idx="338666">
                  <c:v>103681</c:v>
                </c:pt>
                <c:pt idx="338667">
                  <c:v>103681</c:v>
                </c:pt>
                <c:pt idx="338668">
                  <c:v>103681</c:v>
                </c:pt>
                <c:pt idx="338669">
                  <c:v>103681</c:v>
                </c:pt>
                <c:pt idx="338670">
                  <c:v>103681</c:v>
                </c:pt>
                <c:pt idx="338671">
                  <c:v>103681</c:v>
                </c:pt>
                <c:pt idx="338672">
                  <c:v>103681</c:v>
                </c:pt>
                <c:pt idx="338673">
                  <c:v>103681</c:v>
                </c:pt>
                <c:pt idx="338674">
                  <c:v>103681</c:v>
                </c:pt>
                <c:pt idx="338675">
                  <c:v>103681</c:v>
                </c:pt>
                <c:pt idx="338676">
                  <c:v>103681</c:v>
                </c:pt>
                <c:pt idx="338677">
                  <c:v>103681</c:v>
                </c:pt>
                <c:pt idx="338678">
                  <c:v>103681</c:v>
                </c:pt>
                <c:pt idx="338679">
                  <c:v>103681</c:v>
                </c:pt>
                <c:pt idx="338680">
                  <c:v>103681</c:v>
                </c:pt>
                <c:pt idx="338681">
                  <c:v>103681</c:v>
                </c:pt>
                <c:pt idx="338682">
                  <c:v>103681</c:v>
                </c:pt>
                <c:pt idx="338683">
                  <c:v>103681</c:v>
                </c:pt>
                <c:pt idx="338684">
                  <c:v>103681</c:v>
                </c:pt>
                <c:pt idx="338685">
                  <c:v>103681</c:v>
                </c:pt>
                <c:pt idx="338686">
                  <c:v>103681</c:v>
                </c:pt>
                <c:pt idx="338687">
                  <c:v>103681</c:v>
                </c:pt>
                <c:pt idx="338688">
                  <c:v>103681</c:v>
                </c:pt>
                <c:pt idx="338689">
                  <c:v>103681</c:v>
                </c:pt>
                <c:pt idx="338690">
                  <c:v>103681</c:v>
                </c:pt>
                <c:pt idx="338691">
                  <c:v>103681</c:v>
                </c:pt>
                <c:pt idx="338692">
                  <c:v>103681</c:v>
                </c:pt>
                <c:pt idx="338693">
                  <c:v>103681</c:v>
                </c:pt>
                <c:pt idx="338694">
                  <c:v>103681</c:v>
                </c:pt>
                <c:pt idx="338695">
                  <c:v>103681</c:v>
                </c:pt>
                <c:pt idx="338696">
                  <c:v>103681</c:v>
                </c:pt>
                <c:pt idx="338697">
                  <c:v>103681</c:v>
                </c:pt>
                <c:pt idx="338698">
                  <c:v>103681</c:v>
                </c:pt>
                <c:pt idx="338699">
                  <c:v>103681</c:v>
                </c:pt>
                <c:pt idx="338700">
                  <c:v>103681</c:v>
                </c:pt>
                <c:pt idx="338701">
                  <c:v>103681</c:v>
                </c:pt>
                <c:pt idx="338702">
                  <c:v>103681</c:v>
                </c:pt>
                <c:pt idx="338703">
                  <c:v>103681</c:v>
                </c:pt>
                <c:pt idx="338704">
                  <c:v>103681</c:v>
                </c:pt>
                <c:pt idx="338705">
                  <c:v>103681</c:v>
                </c:pt>
                <c:pt idx="338706">
                  <c:v>103681</c:v>
                </c:pt>
                <c:pt idx="338707">
                  <c:v>103681</c:v>
                </c:pt>
                <c:pt idx="338708">
                  <c:v>103681</c:v>
                </c:pt>
                <c:pt idx="338709">
                  <c:v>103681</c:v>
                </c:pt>
                <c:pt idx="338710">
                  <c:v>103681</c:v>
                </c:pt>
                <c:pt idx="338711">
                  <c:v>103681</c:v>
                </c:pt>
                <c:pt idx="338712">
                  <c:v>103681</c:v>
                </c:pt>
                <c:pt idx="338713">
                  <c:v>103681</c:v>
                </c:pt>
                <c:pt idx="338714">
                  <c:v>103681</c:v>
                </c:pt>
                <c:pt idx="338715">
                  <c:v>103681</c:v>
                </c:pt>
                <c:pt idx="338716">
                  <c:v>103681</c:v>
                </c:pt>
                <c:pt idx="338717">
                  <c:v>103681</c:v>
                </c:pt>
                <c:pt idx="338718">
                  <c:v>103681</c:v>
                </c:pt>
                <c:pt idx="338719">
                  <c:v>103681</c:v>
                </c:pt>
                <c:pt idx="338720">
                  <c:v>103681</c:v>
                </c:pt>
                <c:pt idx="338721">
                  <c:v>103681</c:v>
                </c:pt>
                <c:pt idx="338722">
                  <c:v>103681</c:v>
                </c:pt>
                <c:pt idx="338723">
                  <c:v>103681</c:v>
                </c:pt>
                <c:pt idx="338724">
                  <c:v>103681</c:v>
                </c:pt>
                <c:pt idx="338725">
                  <c:v>103681</c:v>
                </c:pt>
                <c:pt idx="338726">
                  <c:v>103681</c:v>
                </c:pt>
                <c:pt idx="338727">
                  <c:v>103681</c:v>
                </c:pt>
                <c:pt idx="338728">
                  <c:v>103681</c:v>
                </c:pt>
                <c:pt idx="338729">
                  <c:v>103681</c:v>
                </c:pt>
                <c:pt idx="338730">
                  <c:v>103681</c:v>
                </c:pt>
                <c:pt idx="338731">
                  <c:v>103681</c:v>
                </c:pt>
                <c:pt idx="338732">
                  <c:v>103681</c:v>
                </c:pt>
                <c:pt idx="338733">
                  <c:v>103681</c:v>
                </c:pt>
                <c:pt idx="338734">
                  <c:v>103681</c:v>
                </c:pt>
                <c:pt idx="338735">
                  <c:v>103681</c:v>
                </c:pt>
                <c:pt idx="338736">
                  <c:v>103681</c:v>
                </c:pt>
                <c:pt idx="338737">
                  <c:v>103681</c:v>
                </c:pt>
                <c:pt idx="338738">
                  <c:v>103681</c:v>
                </c:pt>
                <c:pt idx="338739">
                  <c:v>103681</c:v>
                </c:pt>
                <c:pt idx="338740">
                  <c:v>103681</c:v>
                </c:pt>
                <c:pt idx="338741">
                  <c:v>103681</c:v>
                </c:pt>
                <c:pt idx="338742">
                  <c:v>103681</c:v>
                </c:pt>
                <c:pt idx="338743">
                  <c:v>103681</c:v>
                </c:pt>
                <c:pt idx="338744">
                  <c:v>103681</c:v>
                </c:pt>
                <c:pt idx="338745">
                  <c:v>103681</c:v>
                </c:pt>
                <c:pt idx="338746">
                  <c:v>103681</c:v>
                </c:pt>
                <c:pt idx="338747">
                  <c:v>103681</c:v>
                </c:pt>
                <c:pt idx="338748">
                  <c:v>103681</c:v>
                </c:pt>
                <c:pt idx="338749">
                  <c:v>103681</c:v>
                </c:pt>
                <c:pt idx="338750">
                  <c:v>103681</c:v>
                </c:pt>
                <c:pt idx="338751">
                  <c:v>103681</c:v>
                </c:pt>
                <c:pt idx="338752">
                  <c:v>103681</c:v>
                </c:pt>
                <c:pt idx="338753">
                  <c:v>103681</c:v>
                </c:pt>
                <c:pt idx="338754">
                  <c:v>103681</c:v>
                </c:pt>
                <c:pt idx="338755">
                  <c:v>103681</c:v>
                </c:pt>
                <c:pt idx="338756">
                  <c:v>103681</c:v>
                </c:pt>
                <c:pt idx="338757">
                  <c:v>103681</c:v>
                </c:pt>
                <c:pt idx="338758">
                  <c:v>103681</c:v>
                </c:pt>
                <c:pt idx="338759">
                  <c:v>103681</c:v>
                </c:pt>
                <c:pt idx="338760">
                  <c:v>103681</c:v>
                </c:pt>
                <c:pt idx="338761">
                  <c:v>103681</c:v>
                </c:pt>
                <c:pt idx="338762">
                  <c:v>103681</c:v>
                </c:pt>
                <c:pt idx="338763">
                  <c:v>103681</c:v>
                </c:pt>
                <c:pt idx="338764">
                  <c:v>103681</c:v>
                </c:pt>
                <c:pt idx="338765">
                  <c:v>103681</c:v>
                </c:pt>
                <c:pt idx="338766">
                  <c:v>103681</c:v>
                </c:pt>
                <c:pt idx="338767">
                  <c:v>103681</c:v>
                </c:pt>
                <c:pt idx="338768">
                  <c:v>103681</c:v>
                </c:pt>
                <c:pt idx="338769">
                  <c:v>103681</c:v>
                </c:pt>
                <c:pt idx="338770">
                  <c:v>103681</c:v>
                </c:pt>
                <c:pt idx="338771">
                  <c:v>103681</c:v>
                </c:pt>
                <c:pt idx="338772">
                  <c:v>103681</c:v>
                </c:pt>
                <c:pt idx="338773">
                  <c:v>103681</c:v>
                </c:pt>
                <c:pt idx="338774">
                  <c:v>103681</c:v>
                </c:pt>
                <c:pt idx="338775">
                  <c:v>103681</c:v>
                </c:pt>
                <c:pt idx="338776">
                  <c:v>103681</c:v>
                </c:pt>
                <c:pt idx="338777">
                  <c:v>103681</c:v>
                </c:pt>
                <c:pt idx="338778">
                  <c:v>103681</c:v>
                </c:pt>
                <c:pt idx="338779">
                  <c:v>103681</c:v>
                </c:pt>
                <c:pt idx="338780">
                  <c:v>103681</c:v>
                </c:pt>
                <c:pt idx="338781">
                  <c:v>103681</c:v>
                </c:pt>
                <c:pt idx="338782">
                  <c:v>103681</c:v>
                </c:pt>
                <c:pt idx="338783">
                  <c:v>103681</c:v>
                </c:pt>
                <c:pt idx="338784">
                  <c:v>103681</c:v>
                </c:pt>
                <c:pt idx="338785">
                  <c:v>103681</c:v>
                </c:pt>
                <c:pt idx="338786">
                  <c:v>103681</c:v>
                </c:pt>
                <c:pt idx="338787">
                  <c:v>103681</c:v>
                </c:pt>
                <c:pt idx="338788">
                  <c:v>103681</c:v>
                </c:pt>
                <c:pt idx="338789">
                  <c:v>103681</c:v>
                </c:pt>
                <c:pt idx="338790">
                  <c:v>103681</c:v>
                </c:pt>
                <c:pt idx="338791">
                  <c:v>103681</c:v>
                </c:pt>
                <c:pt idx="338792">
                  <c:v>103681</c:v>
                </c:pt>
                <c:pt idx="338793">
                  <c:v>103681</c:v>
                </c:pt>
                <c:pt idx="338794">
                  <c:v>103681</c:v>
                </c:pt>
                <c:pt idx="338795">
                  <c:v>103681</c:v>
                </c:pt>
                <c:pt idx="338796">
                  <c:v>103681</c:v>
                </c:pt>
                <c:pt idx="338797">
                  <c:v>103681</c:v>
                </c:pt>
                <c:pt idx="338798">
                  <c:v>103681</c:v>
                </c:pt>
                <c:pt idx="338799">
                  <c:v>103681</c:v>
                </c:pt>
                <c:pt idx="338800">
                  <c:v>103681</c:v>
                </c:pt>
                <c:pt idx="338801">
                  <c:v>103681</c:v>
                </c:pt>
                <c:pt idx="338802">
                  <c:v>103681</c:v>
                </c:pt>
                <c:pt idx="338803">
                  <c:v>103681</c:v>
                </c:pt>
                <c:pt idx="338804">
                  <c:v>103681</c:v>
                </c:pt>
                <c:pt idx="338805">
                  <c:v>103681</c:v>
                </c:pt>
                <c:pt idx="338806">
                  <c:v>103681</c:v>
                </c:pt>
                <c:pt idx="338807">
                  <c:v>103681</c:v>
                </c:pt>
                <c:pt idx="338808">
                  <c:v>103681</c:v>
                </c:pt>
                <c:pt idx="338809">
                  <c:v>103681</c:v>
                </c:pt>
                <c:pt idx="338810">
                  <c:v>103681</c:v>
                </c:pt>
                <c:pt idx="338811">
                  <c:v>103681</c:v>
                </c:pt>
                <c:pt idx="338812">
                  <c:v>103681</c:v>
                </c:pt>
                <c:pt idx="338813">
                  <c:v>103681</c:v>
                </c:pt>
                <c:pt idx="338814">
                  <c:v>103681</c:v>
                </c:pt>
                <c:pt idx="338815">
                  <c:v>103681</c:v>
                </c:pt>
                <c:pt idx="338816">
                  <c:v>103681</c:v>
                </c:pt>
                <c:pt idx="338817">
                  <c:v>103681</c:v>
                </c:pt>
                <c:pt idx="338818">
                  <c:v>103681</c:v>
                </c:pt>
                <c:pt idx="338819">
                  <c:v>103681</c:v>
                </c:pt>
                <c:pt idx="338820">
                  <c:v>103681</c:v>
                </c:pt>
                <c:pt idx="338821">
                  <c:v>103681</c:v>
                </c:pt>
                <c:pt idx="338822">
                  <c:v>103681</c:v>
                </c:pt>
                <c:pt idx="338823">
                  <c:v>103681</c:v>
                </c:pt>
                <c:pt idx="338824">
                  <c:v>103681</c:v>
                </c:pt>
                <c:pt idx="338825">
                  <c:v>103681</c:v>
                </c:pt>
                <c:pt idx="338826">
                  <c:v>103681</c:v>
                </c:pt>
                <c:pt idx="338827">
                  <c:v>103681</c:v>
                </c:pt>
                <c:pt idx="338828">
                  <c:v>103681</c:v>
                </c:pt>
                <c:pt idx="338829">
                  <c:v>103681</c:v>
                </c:pt>
                <c:pt idx="338830">
                  <c:v>103681</c:v>
                </c:pt>
                <c:pt idx="338831">
                  <c:v>103681</c:v>
                </c:pt>
                <c:pt idx="338832">
                  <c:v>103681</c:v>
                </c:pt>
                <c:pt idx="338833">
                  <c:v>103681</c:v>
                </c:pt>
                <c:pt idx="338834">
                  <c:v>103681</c:v>
                </c:pt>
                <c:pt idx="338835">
                  <c:v>103681</c:v>
                </c:pt>
                <c:pt idx="338836">
                  <c:v>103681</c:v>
                </c:pt>
                <c:pt idx="338837">
                  <c:v>103681</c:v>
                </c:pt>
                <c:pt idx="338838">
                  <c:v>103681</c:v>
                </c:pt>
                <c:pt idx="338839">
                  <c:v>103681</c:v>
                </c:pt>
                <c:pt idx="338840">
                  <c:v>103681</c:v>
                </c:pt>
                <c:pt idx="338841">
                  <c:v>103681</c:v>
                </c:pt>
                <c:pt idx="338842">
                  <c:v>103681</c:v>
                </c:pt>
                <c:pt idx="338843">
                  <c:v>103681</c:v>
                </c:pt>
                <c:pt idx="338844">
                  <c:v>103681</c:v>
                </c:pt>
                <c:pt idx="338845">
                  <c:v>103681</c:v>
                </c:pt>
                <c:pt idx="338846">
                  <c:v>103681</c:v>
                </c:pt>
                <c:pt idx="338847">
                  <c:v>103681</c:v>
                </c:pt>
                <c:pt idx="338848">
                  <c:v>103681</c:v>
                </c:pt>
                <c:pt idx="338849">
                  <c:v>103681</c:v>
                </c:pt>
                <c:pt idx="338850">
                  <c:v>103681</c:v>
                </c:pt>
                <c:pt idx="338851">
                  <c:v>103681</c:v>
                </c:pt>
                <c:pt idx="338852">
                  <c:v>103681</c:v>
                </c:pt>
                <c:pt idx="338853">
                  <c:v>103681</c:v>
                </c:pt>
                <c:pt idx="338854">
                  <c:v>103681</c:v>
                </c:pt>
                <c:pt idx="338855">
                  <c:v>103681</c:v>
                </c:pt>
                <c:pt idx="338856">
                  <c:v>103681</c:v>
                </c:pt>
                <c:pt idx="338857">
                  <c:v>103681</c:v>
                </c:pt>
                <c:pt idx="338858">
                  <c:v>103681</c:v>
                </c:pt>
                <c:pt idx="338859">
                  <c:v>103681</c:v>
                </c:pt>
                <c:pt idx="338860">
                  <c:v>103681</c:v>
                </c:pt>
                <c:pt idx="338861">
                  <c:v>103681</c:v>
                </c:pt>
                <c:pt idx="338862">
                  <c:v>103681</c:v>
                </c:pt>
                <c:pt idx="338863">
                  <c:v>103681</c:v>
                </c:pt>
                <c:pt idx="338864">
                  <c:v>103681</c:v>
                </c:pt>
                <c:pt idx="338865">
                  <c:v>103681</c:v>
                </c:pt>
                <c:pt idx="338866">
                  <c:v>103681</c:v>
                </c:pt>
                <c:pt idx="338867">
                  <c:v>103681</c:v>
                </c:pt>
                <c:pt idx="338868">
                  <c:v>103681</c:v>
                </c:pt>
                <c:pt idx="338869">
                  <c:v>103681</c:v>
                </c:pt>
                <c:pt idx="338870">
                  <c:v>103681</c:v>
                </c:pt>
                <c:pt idx="338871">
                  <c:v>103681</c:v>
                </c:pt>
                <c:pt idx="338872">
                  <c:v>103681</c:v>
                </c:pt>
                <c:pt idx="338873">
                  <c:v>103681</c:v>
                </c:pt>
                <c:pt idx="338874">
                  <c:v>103681</c:v>
                </c:pt>
                <c:pt idx="338875">
                  <c:v>103681</c:v>
                </c:pt>
                <c:pt idx="338876">
                  <c:v>103681</c:v>
                </c:pt>
                <c:pt idx="338877">
                  <c:v>103681</c:v>
                </c:pt>
                <c:pt idx="338878">
                  <c:v>103681</c:v>
                </c:pt>
                <c:pt idx="338879">
                  <c:v>103681</c:v>
                </c:pt>
                <c:pt idx="338880">
                  <c:v>103681</c:v>
                </c:pt>
                <c:pt idx="338881">
                  <c:v>103681</c:v>
                </c:pt>
                <c:pt idx="338882">
                  <c:v>103681</c:v>
                </c:pt>
                <c:pt idx="338883">
                  <c:v>103681</c:v>
                </c:pt>
                <c:pt idx="338884">
                  <c:v>103681</c:v>
                </c:pt>
                <c:pt idx="338885">
                  <c:v>103681</c:v>
                </c:pt>
                <c:pt idx="338886">
                  <c:v>103681</c:v>
                </c:pt>
                <c:pt idx="338887">
                  <c:v>103681</c:v>
                </c:pt>
                <c:pt idx="338888">
                  <c:v>103681</c:v>
                </c:pt>
                <c:pt idx="338889">
                  <c:v>103681</c:v>
                </c:pt>
                <c:pt idx="338890">
                  <c:v>103681</c:v>
                </c:pt>
                <c:pt idx="338891">
                  <c:v>103681</c:v>
                </c:pt>
                <c:pt idx="338892">
                  <c:v>103681</c:v>
                </c:pt>
                <c:pt idx="338893">
                  <c:v>103681</c:v>
                </c:pt>
                <c:pt idx="338894">
                  <c:v>103681</c:v>
                </c:pt>
                <c:pt idx="338895">
                  <c:v>103681</c:v>
                </c:pt>
                <c:pt idx="338896">
                  <c:v>103681</c:v>
                </c:pt>
                <c:pt idx="338897">
                  <c:v>103681</c:v>
                </c:pt>
                <c:pt idx="338898">
                  <c:v>103681</c:v>
                </c:pt>
                <c:pt idx="338899">
                  <c:v>103681</c:v>
                </c:pt>
                <c:pt idx="338900">
                  <c:v>103681</c:v>
                </c:pt>
                <c:pt idx="338901">
                  <c:v>103681</c:v>
                </c:pt>
                <c:pt idx="338902">
                  <c:v>103681</c:v>
                </c:pt>
                <c:pt idx="338903">
                  <c:v>103681</c:v>
                </c:pt>
                <c:pt idx="338904">
                  <c:v>103681</c:v>
                </c:pt>
                <c:pt idx="338905">
                  <c:v>103681</c:v>
                </c:pt>
                <c:pt idx="338906">
                  <c:v>103681</c:v>
                </c:pt>
                <c:pt idx="338907">
                  <c:v>103681</c:v>
                </c:pt>
                <c:pt idx="338908">
                  <c:v>103681</c:v>
                </c:pt>
                <c:pt idx="338909">
                  <c:v>103681</c:v>
                </c:pt>
                <c:pt idx="338910">
                  <c:v>103681</c:v>
                </c:pt>
                <c:pt idx="338911">
                  <c:v>103681</c:v>
                </c:pt>
                <c:pt idx="338912">
                  <c:v>103681</c:v>
                </c:pt>
                <c:pt idx="338913">
                  <c:v>103681</c:v>
                </c:pt>
                <c:pt idx="338914">
                  <c:v>103681</c:v>
                </c:pt>
                <c:pt idx="338915">
                  <c:v>103681</c:v>
                </c:pt>
                <c:pt idx="338916">
                  <c:v>103681</c:v>
                </c:pt>
                <c:pt idx="338917">
                  <c:v>103681</c:v>
                </c:pt>
                <c:pt idx="338918">
                  <c:v>103681</c:v>
                </c:pt>
                <c:pt idx="338919">
                  <c:v>103681</c:v>
                </c:pt>
                <c:pt idx="338920">
                  <c:v>103681</c:v>
                </c:pt>
                <c:pt idx="338921">
                  <c:v>103681</c:v>
                </c:pt>
                <c:pt idx="338922">
                  <c:v>103681</c:v>
                </c:pt>
                <c:pt idx="338923">
                  <c:v>103681</c:v>
                </c:pt>
                <c:pt idx="338924">
                  <c:v>103681</c:v>
                </c:pt>
                <c:pt idx="338925">
                  <c:v>103681</c:v>
                </c:pt>
                <c:pt idx="338926">
                  <c:v>103681</c:v>
                </c:pt>
                <c:pt idx="338927">
                  <c:v>103681</c:v>
                </c:pt>
                <c:pt idx="338928">
                  <c:v>103681</c:v>
                </c:pt>
                <c:pt idx="338929">
                  <c:v>103681</c:v>
                </c:pt>
                <c:pt idx="338930">
                  <c:v>103681</c:v>
                </c:pt>
                <c:pt idx="338931">
                  <c:v>103681</c:v>
                </c:pt>
                <c:pt idx="338932">
                  <c:v>103681</c:v>
                </c:pt>
                <c:pt idx="338933">
                  <c:v>103681</c:v>
                </c:pt>
                <c:pt idx="338934">
                  <c:v>103681</c:v>
                </c:pt>
                <c:pt idx="338935">
                  <c:v>103681</c:v>
                </c:pt>
                <c:pt idx="338936">
                  <c:v>103681</c:v>
                </c:pt>
                <c:pt idx="338937">
                  <c:v>103681</c:v>
                </c:pt>
                <c:pt idx="338938">
                  <c:v>103681</c:v>
                </c:pt>
                <c:pt idx="338939">
                  <c:v>103681</c:v>
                </c:pt>
                <c:pt idx="338940">
                  <c:v>103681</c:v>
                </c:pt>
                <c:pt idx="338941">
                  <c:v>103681</c:v>
                </c:pt>
                <c:pt idx="338942">
                  <c:v>103681</c:v>
                </c:pt>
                <c:pt idx="338943">
                  <c:v>103681</c:v>
                </c:pt>
                <c:pt idx="338944">
                  <c:v>103681</c:v>
                </c:pt>
                <c:pt idx="338945">
                  <c:v>103681</c:v>
                </c:pt>
                <c:pt idx="338946">
                  <c:v>103681</c:v>
                </c:pt>
                <c:pt idx="338947">
                  <c:v>103681</c:v>
                </c:pt>
                <c:pt idx="338948">
                  <c:v>103681</c:v>
                </c:pt>
                <c:pt idx="338949">
                  <c:v>103681</c:v>
                </c:pt>
                <c:pt idx="338950">
                  <c:v>103681</c:v>
                </c:pt>
                <c:pt idx="338951">
                  <c:v>103681</c:v>
                </c:pt>
                <c:pt idx="338952">
                  <c:v>103681</c:v>
                </c:pt>
                <c:pt idx="338953">
                  <c:v>103681</c:v>
                </c:pt>
                <c:pt idx="338954">
                  <c:v>103681</c:v>
                </c:pt>
                <c:pt idx="338955">
                  <c:v>103681</c:v>
                </c:pt>
                <c:pt idx="338956">
                  <c:v>103681</c:v>
                </c:pt>
                <c:pt idx="338957">
                  <c:v>103681</c:v>
                </c:pt>
                <c:pt idx="338958">
                  <c:v>103681</c:v>
                </c:pt>
                <c:pt idx="338959">
                  <c:v>103681</c:v>
                </c:pt>
                <c:pt idx="338960">
                  <c:v>103681</c:v>
                </c:pt>
                <c:pt idx="338961">
                  <c:v>103681</c:v>
                </c:pt>
                <c:pt idx="338962">
                  <c:v>103681</c:v>
                </c:pt>
                <c:pt idx="338963">
                  <c:v>103681</c:v>
                </c:pt>
                <c:pt idx="338964">
                  <c:v>103681</c:v>
                </c:pt>
                <c:pt idx="338965">
                  <c:v>103681</c:v>
                </c:pt>
                <c:pt idx="338966">
                  <c:v>103681</c:v>
                </c:pt>
                <c:pt idx="338967">
                  <c:v>103681</c:v>
                </c:pt>
                <c:pt idx="338968">
                  <c:v>103681</c:v>
                </c:pt>
                <c:pt idx="338969">
                  <c:v>103681</c:v>
                </c:pt>
                <c:pt idx="338970">
                  <c:v>103681</c:v>
                </c:pt>
                <c:pt idx="338971">
                  <c:v>103681</c:v>
                </c:pt>
                <c:pt idx="338972">
                  <c:v>103681</c:v>
                </c:pt>
                <c:pt idx="338973">
                  <c:v>103681</c:v>
                </c:pt>
                <c:pt idx="338974">
                  <c:v>103681</c:v>
                </c:pt>
                <c:pt idx="338975">
                  <c:v>103681</c:v>
                </c:pt>
                <c:pt idx="338976">
                  <c:v>103681</c:v>
                </c:pt>
                <c:pt idx="338977">
                  <c:v>103681</c:v>
                </c:pt>
                <c:pt idx="338978">
                  <c:v>103681</c:v>
                </c:pt>
                <c:pt idx="338979">
                  <c:v>103681</c:v>
                </c:pt>
                <c:pt idx="338980">
                  <c:v>103681</c:v>
                </c:pt>
                <c:pt idx="338981">
                  <c:v>103681</c:v>
                </c:pt>
                <c:pt idx="338982">
                  <c:v>103681</c:v>
                </c:pt>
                <c:pt idx="338983">
                  <c:v>103681</c:v>
                </c:pt>
                <c:pt idx="338984">
                  <c:v>103681</c:v>
                </c:pt>
                <c:pt idx="338985">
                  <c:v>103681</c:v>
                </c:pt>
                <c:pt idx="338986">
                  <c:v>103681</c:v>
                </c:pt>
                <c:pt idx="338987">
                  <c:v>103681</c:v>
                </c:pt>
                <c:pt idx="338988">
                  <c:v>103681</c:v>
                </c:pt>
                <c:pt idx="338989">
                  <c:v>103681</c:v>
                </c:pt>
                <c:pt idx="338990">
                  <c:v>103681</c:v>
                </c:pt>
                <c:pt idx="338991">
                  <c:v>103681</c:v>
                </c:pt>
                <c:pt idx="338992">
                  <c:v>103681</c:v>
                </c:pt>
                <c:pt idx="338993">
                  <c:v>103681</c:v>
                </c:pt>
                <c:pt idx="338994">
                  <c:v>103681</c:v>
                </c:pt>
                <c:pt idx="338995">
                  <c:v>103681</c:v>
                </c:pt>
                <c:pt idx="338996">
                  <c:v>103681</c:v>
                </c:pt>
                <c:pt idx="338997">
                  <c:v>103681</c:v>
                </c:pt>
                <c:pt idx="338998">
                  <c:v>103681</c:v>
                </c:pt>
                <c:pt idx="338999">
                  <c:v>103681</c:v>
                </c:pt>
                <c:pt idx="339000">
                  <c:v>103681</c:v>
                </c:pt>
                <c:pt idx="339001">
                  <c:v>103681</c:v>
                </c:pt>
                <c:pt idx="339002">
                  <c:v>103681</c:v>
                </c:pt>
                <c:pt idx="339003">
                  <c:v>103681</c:v>
                </c:pt>
                <c:pt idx="339004">
                  <c:v>103681</c:v>
                </c:pt>
                <c:pt idx="339005">
                  <c:v>103681</c:v>
                </c:pt>
                <c:pt idx="339006">
                  <c:v>103681</c:v>
                </c:pt>
                <c:pt idx="339007">
                  <c:v>103681</c:v>
                </c:pt>
                <c:pt idx="339008">
                  <c:v>103681</c:v>
                </c:pt>
                <c:pt idx="339009">
                  <c:v>103681</c:v>
                </c:pt>
                <c:pt idx="339010">
                  <c:v>103681</c:v>
                </c:pt>
                <c:pt idx="339011">
                  <c:v>103681</c:v>
                </c:pt>
                <c:pt idx="339012">
                  <c:v>103681</c:v>
                </c:pt>
                <c:pt idx="339013">
                  <c:v>103681</c:v>
                </c:pt>
                <c:pt idx="339014">
                  <c:v>103681</c:v>
                </c:pt>
                <c:pt idx="339015">
                  <c:v>103681</c:v>
                </c:pt>
                <c:pt idx="339016">
                  <c:v>103681</c:v>
                </c:pt>
                <c:pt idx="339017">
                  <c:v>103681</c:v>
                </c:pt>
                <c:pt idx="339018">
                  <c:v>103681</c:v>
                </c:pt>
                <c:pt idx="339019">
                  <c:v>103681</c:v>
                </c:pt>
                <c:pt idx="339020">
                  <c:v>103681</c:v>
                </c:pt>
                <c:pt idx="339021">
                  <c:v>103681</c:v>
                </c:pt>
                <c:pt idx="339022">
                  <c:v>103681</c:v>
                </c:pt>
                <c:pt idx="339023">
                  <c:v>103681</c:v>
                </c:pt>
                <c:pt idx="339024">
                  <c:v>103681</c:v>
                </c:pt>
                <c:pt idx="339025">
                  <c:v>103681</c:v>
                </c:pt>
                <c:pt idx="339026">
                  <c:v>103681</c:v>
                </c:pt>
                <c:pt idx="339027">
                  <c:v>103681</c:v>
                </c:pt>
                <c:pt idx="339028">
                  <c:v>103681</c:v>
                </c:pt>
                <c:pt idx="339029">
                  <c:v>103681</c:v>
                </c:pt>
                <c:pt idx="339030">
                  <c:v>103681</c:v>
                </c:pt>
                <c:pt idx="339031">
                  <c:v>103681</c:v>
                </c:pt>
                <c:pt idx="339032">
                  <c:v>103681</c:v>
                </c:pt>
                <c:pt idx="339033">
                  <c:v>103681</c:v>
                </c:pt>
                <c:pt idx="339034">
                  <c:v>103681</c:v>
                </c:pt>
                <c:pt idx="339035">
                  <c:v>103681</c:v>
                </c:pt>
                <c:pt idx="339036">
                  <c:v>103681</c:v>
                </c:pt>
                <c:pt idx="339037">
                  <c:v>103681</c:v>
                </c:pt>
                <c:pt idx="339038">
                  <c:v>103681</c:v>
                </c:pt>
                <c:pt idx="339039">
                  <c:v>103681</c:v>
                </c:pt>
                <c:pt idx="339040">
                  <c:v>103681</c:v>
                </c:pt>
                <c:pt idx="339041">
                  <c:v>103681</c:v>
                </c:pt>
                <c:pt idx="339042">
                  <c:v>103681</c:v>
                </c:pt>
                <c:pt idx="339043">
                  <c:v>103681</c:v>
                </c:pt>
                <c:pt idx="339044">
                  <c:v>103681</c:v>
                </c:pt>
                <c:pt idx="339045">
                  <c:v>103681</c:v>
                </c:pt>
                <c:pt idx="339046">
                  <c:v>103681</c:v>
                </c:pt>
                <c:pt idx="339047">
                  <c:v>103681</c:v>
                </c:pt>
                <c:pt idx="339048">
                  <c:v>103681</c:v>
                </c:pt>
                <c:pt idx="339049">
                  <c:v>103681</c:v>
                </c:pt>
                <c:pt idx="339050">
                  <c:v>103681</c:v>
                </c:pt>
                <c:pt idx="339051">
                  <c:v>103681</c:v>
                </c:pt>
                <c:pt idx="339052">
                  <c:v>103681</c:v>
                </c:pt>
                <c:pt idx="339053">
                  <c:v>103681</c:v>
                </c:pt>
                <c:pt idx="339054">
                  <c:v>103681</c:v>
                </c:pt>
                <c:pt idx="339055">
                  <c:v>103681</c:v>
                </c:pt>
                <c:pt idx="339056">
                  <c:v>103681</c:v>
                </c:pt>
                <c:pt idx="339057">
                  <c:v>103681</c:v>
                </c:pt>
                <c:pt idx="339058">
                  <c:v>103681</c:v>
                </c:pt>
                <c:pt idx="339059">
                  <c:v>103681</c:v>
                </c:pt>
                <c:pt idx="339060">
                  <c:v>103681</c:v>
                </c:pt>
                <c:pt idx="339061">
                  <c:v>103681</c:v>
                </c:pt>
                <c:pt idx="339062">
                  <c:v>103681</c:v>
                </c:pt>
                <c:pt idx="339063">
                  <c:v>103681</c:v>
                </c:pt>
                <c:pt idx="339064">
                  <c:v>103681</c:v>
                </c:pt>
                <c:pt idx="339065">
                  <c:v>103681</c:v>
                </c:pt>
                <c:pt idx="339066">
                  <c:v>103681</c:v>
                </c:pt>
                <c:pt idx="339067">
                  <c:v>103681</c:v>
                </c:pt>
                <c:pt idx="339068">
                  <c:v>103681</c:v>
                </c:pt>
                <c:pt idx="339069">
                  <c:v>103681</c:v>
                </c:pt>
                <c:pt idx="339070">
                  <c:v>103681</c:v>
                </c:pt>
                <c:pt idx="339071">
                  <c:v>103681</c:v>
                </c:pt>
                <c:pt idx="339072">
                  <c:v>103681</c:v>
                </c:pt>
                <c:pt idx="339073">
                  <c:v>103681</c:v>
                </c:pt>
                <c:pt idx="339074">
                  <c:v>103681</c:v>
                </c:pt>
                <c:pt idx="339075">
                  <c:v>103681</c:v>
                </c:pt>
                <c:pt idx="339076">
                  <c:v>103681</c:v>
                </c:pt>
                <c:pt idx="339077">
                  <c:v>103681</c:v>
                </c:pt>
                <c:pt idx="339078">
                  <c:v>103681</c:v>
                </c:pt>
                <c:pt idx="339079">
                  <c:v>103681</c:v>
                </c:pt>
                <c:pt idx="339080">
                  <c:v>103681</c:v>
                </c:pt>
                <c:pt idx="339081">
                  <c:v>103681</c:v>
                </c:pt>
                <c:pt idx="339082">
                  <c:v>103681</c:v>
                </c:pt>
                <c:pt idx="339083">
                  <c:v>103681</c:v>
                </c:pt>
                <c:pt idx="339084">
                  <c:v>103681</c:v>
                </c:pt>
                <c:pt idx="339085">
                  <c:v>103681</c:v>
                </c:pt>
                <c:pt idx="339086">
                  <c:v>103681</c:v>
                </c:pt>
                <c:pt idx="339087">
                  <c:v>103681</c:v>
                </c:pt>
                <c:pt idx="339088">
                  <c:v>103681</c:v>
                </c:pt>
                <c:pt idx="339089">
                  <c:v>103681</c:v>
                </c:pt>
                <c:pt idx="339090">
                  <c:v>103681</c:v>
                </c:pt>
                <c:pt idx="339091">
                  <c:v>103681</c:v>
                </c:pt>
                <c:pt idx="339092">
                  <c:v>103681</c:v>
                </c:pt>
                <c:pt idx="339093">
                  <c:v>103681</c:v>
                </c:pt>
                <c:pt idx="339094">
                  <c:v>103681</c:v>
                </c:pt>
                <c:pt idx="339095">
                  <c:v>103681</c:v>
                </c:pt>
                <c:pt idx="339096">
                  <c:v>103681</c:v>
                </c:pt>
                <c:pt idx="339097">
                  <c:v>103681</c:v>
                </c:pt>
                <c:pt idx="339098">
                  <c:v>103681</c:v>
                </c:pt>
                <c:pt idx="339099">
                  <c:v>103681</c:v>
                </c:pt>
                <c:pt idx="339100">
                  <c:v>103681</c:v>
                </c:pt>
                <c:pt idx="339101">
                  <c:v>103681</c:v>
                </c:pt>
                <c:pt idx="339102">
                  <c:v>103681</c:v>
                </c:pt>
                <c:pt idx="339103">
                  <c:v>103681</c:v>
                </c:pt>
                <c:pt idx="339104">
                  <c:v>103681</c:v>
                </c:pt>
                <c:pt idx="339105">
                  <c:v>103681</c:v>
                </c:pt>
                <c:pt idx="339106">
                  <c:v>103681</c:v>
                </c:pt>
                <c:pt idx="339107">
                  <c:v>103681</c:v>
                </c:pt>
                <c:pt idx="339108">
                  <c:v>103681</c:v>
                </c:pt>
                <c:pt idx="339109">
                  <c:v>103681</c:v>
                </c:pt>
                <c:pt idx="339110">
                  <c:v>103681</c:v>
                </c:pt>
                <c:pt idx="339111">
                  <c:v>103681</c:v>
                </c:pt>
                <c:pt idx="339112">
                  <c:v>103681</c:v>
                </c:pt>
                <c:pt idx="339113">
                  <c:v>103681</c:v>
                </c:pt>
                <c:pt idx="339114">
                  <c:v>103681</c:v>
                </c:pt>
                <c:pt idx="339115">
                  <c:v>103681</c:v>
                </c:pt>
                <c:pt idx="339116">
                  <c:v>103681</c:v>
                </c:pt>
                <c:pt idx="339117">
                  <c:v>103681</c:v>
                </c:pt>
                <c:pt idx="339118">
                  <c:v>103681</c:v>
                </c:pt>
                <c:pt idx="339119">
                  <c:v>103681</c:v>
                </c:pt>
                <c:pt idx="339120">
                  <c:v>103681</c:v>
                </c:pt>
                <c:pt idx="339121">
                  <c:v>103681</c:v>
                </c:pt>
                <c:pt idx="339122">
                  <c:v>103681</c:v>
                </c:pt>
                <c:pt idx="339123">
                  <c:v>103681</c:v>
                </c:pt>
                <c:pt idx="339124">
                  <c:v>103681</c:v>
                </c:pt>
                <c:pt idx="339125">
                  <c:v>103681</c:v>
                </c:pt>
                <c:pt idx="339126">
                  <c:v>103681</c:v>
                </c:pt>
                <c:pt idx="339127">
                  <c:v>103681</c:v>
                </c:pt>
                <c:pt idx="339128">
                  <c:v>103681</c:v>
                </c:pt>
                <c:pt idx="339129">
                  <c:v>103681</c:v>
                </c:pt>
                <c:pt idx="339130">
                  <c:v>103681</c:v>
                </c:pt>
                <c:pt idx="339131">
                  <c:v>103681</c:v>
                </c:pt>
                <c:pt idx="339132">
                  <c:v>103681</c:v>
                </c:pt>
                <c:pt idx="339133">
                  <c:v>103681</c:v>
                </c:pt>
                <c:pt idx="339134">
                  <c:v>103681</c:v>
                </c:pt>
                <c:pt idx="339135">
                  <c:v>103681</c:v>
                </c:pt>
                <c:pt idx="339136">
                  <c:v>103681</c:v>
                </c:pt>
                <c:pt idx="339137">
                  <c:v>103681</c:v>
                </c:pt>
                <c:pt idx="339138">
                  <c:v>103681</c:v>
                </c:pt>
                <c:pt idx="339139">
                  <c:v>103681</c:v>
                </c:pt>
                <c:pt idx="339140">
                  <c:v>103681</c:v>
                </c:pt>
                <c:pt idx="339141">
                  <c:v>103681</c:v>
                </c:pt>
                <c:pt idx="339142">
                  <c:v>103681</c:v>
                </c:pt>
                <c:pt idx="339143">
                  <c:v>103681</c:v>
                </c:pt>
                <c:pt idx="339144">
                  <c:v>103681</c:v>
                </c:pt>
                <c:pt idx="339145">
                  <c:v>103681</c:v>
                </c:pt>
                <c:pt idx="339146">
                  <c:v>103681</c:v>
                </c:pt>
                <c:pt idx="339147">
                  <c:v>103681</c:v>
                </c:pt>
                <c:pt idx="339148">
                  <c:v>103681</c:v>
                </c:pt>
                <c:pt idx="339149">
                  <c:v>103681</c:v>
                </c:pt>
                <c:pt idx="339150">
                  <c:v>103681</c:v>
                </c:pt>
                <c:pt idx="339151">
                  <c:v>103681</c:v>
                </c:pt>
                <c:pt idx="339152">
                  <c:v>103681</c:v>
                </c:pt>
                <c:pt idx="339153">
                  <c:v>103681</c:v>
                </c:pt>
                <c:pt idx="339154">
                  <c:v>103681</c:v>
                </c:pt>
                <c:pt idx="339155">
                  <c:v>103681</c:v>
                </c:pt>
                <c:pt idx="339156">
                  <c:v>103681</c:v>
                </c:pt>
                <c:pt idx="339157">
                  <c:v>103681</c:v>
                </c:pt>
                <c:pt idx="339158">
                  <c:v>103681</c:v>
                </c:pt>
                <c:pt idx="339159">
                  <c:v>103681</c:v>
                </c:pt>
                <c:pt idx="339160">
                  <c:v>103681</c:v>
                </c:pt>
                <c:pt idx="339161">
                  <c:v>103681</c:v>
                </c:pt>
                <c:pt idx="339162">
                  <c:v>103681</c:v>
                </c:pt>
                <c:pt idx="339163">
                  <c:v>103681</c:v>
                </c:pt>
                <c:pt idx="339164">
                  <c:v>103681</c:v>
                </c:pt>
                <c:pt idx="339165">
                  <c:v>103681</c:v>
                </c:pt>
                <c:pt idx="339166">
                  <c:v>103681</c:v>
                </c:pt>
                <c:pt idx="339167">
                  <c:v>103681</c:v>
                </c:pt>
                <c:pt idx="339168">
                  <c:v>103681</c:v>
                </c:pt>
                <c:pt idx="339169">
                  <c:v>103681</c:v>
                </c:pt>
                <c:pt idx="339170">
                  <c:v>103681</c:v>
                </c:pt>
                <c:pt idx="339171">
                  <c:v>103681</c:v>
                </c:pt>
                <c:pt idx="339172">
                  <c:v>103681</c:v>
                </c:pt>
                <c:pt idx="339173">
                  <c:v>103681</c:v>
                </c:pt>
                <c:pt idx="339174">
                  <c:v>103681</c:v>
                </c:pt>
                <c:pt idx="339175">
                  <c:v>103681</c:v>
                </c:pt>
                <c:pt idx="339176">
                  <c:v>103681</c:v>
                </c:pt>
                <c:pt idx="339177">
                  <c:v>103681</c:v>
                </c:pt>
                <c:pt idx="339178">
                  <c:v>103681</c:v>
                </c:pt>
                <c:pt idx="339179">
                  <c:v>103681</c:v>
                </c:pt>
                <c:pt idx="339180">
                  <c:v>103681</c:v>
                </c:pt>
                <c:pt idx="339181">
                  <c:v>103681</c:v>
                </c:pt>
                <c:pt idx="339182">
                  <c:v>103681</c:v>
                </c:pt>
                <c:pt idx="339183">
                  <c:v>103681</c:v>
                </c:pt>
                <c:pt idx="339184">
                  <c:v>103681</c:v>
                </c:pt>
                <c:pt idx="339185">
                  <c:v>103681</c:v>
                </c:pt>
                <c:pt idx="339186">
                  <c:v>103681</c:v>
                </c:pt>
                <c:pt idx="339187">
                  <c:v>103681</c:v>
                </c:pt>
                <c:pt idx="339188">
                  <c:v>103681</c:v>
                </c:pt>
                <c:pt idx="339189">
                  <c:v>103681</c:v>
                </c:pt>
                <c:pt idx="339190">
                  <c:v>103681</c:v>
                </c:pt>
                <c:pt idx="339191">
                  <c:v>103681</c:v>
                </c:pt>
                <c:pt idx="339192">
                  <c:v>103681</c:v>
                </c:pt>
                <c:pt idx="339193">
                  <c:v>103681</c:v>
                </c:pt>
                <c:pt idx="339194">
                  <c:v>103681</c:v>
                </c:pt>
                <c:pt idx="339195">
                  <c:v>103681</c:v>
                </c:pt>
                <c:pt idx="339196">
                  <c:v>103681</c:v>
                </c:pt>
                <c:pt idx="339197">
                  <c:v>103681</c:v>
                </c:pt>
                <c:pt idx="339198">
                  <c:v>103681</c:v>
                </c:pt>
                <c:pt idx="339199">
                  <c:v>103681</c:v>
                </c:pt>
                <c:pt idx="339200">
                  <c:v>103681</c:v>
                </c:pt>
                <c:pt idx="339201">
                  <c:v>103681</c:v>
                </c:pt>
                <c:pt idx="339202">
                  <c:v>103681</c:v>
                </c:pt>
                <c:pt idx="339203">
                  <c:v>103681</c:v>
                </c:pt>
                <c:pt idx="339204">
                  <c:v>103681</c:v>
                </c:pt>
                <c:pt idx="339205">
                  <c:v>103681</c:v>
                </c:pt>
                <c:pt idx="339206">
                  <c:v>103681</c:v>
                </c:pt>
                <c:pt idx="339207">
                  <c:v>103681</c:v>
                </c:pt>
                <c:pt idx="339208">
                  <c:v>103681</c:v>
                </c:pt>
                <c:pt idx="339209">
                  <c:v>103681</c:v>
                </c:pt>
                <c:pt idx="339210">
                  <c:v>103681</c:v>
                </c:pt>
                <c:pt idx="339211">
                  <c:v>103681</c:v>
                </c:pt>
                <c:pt idx="339212">
                  <c:v>103681</c:v>
                </c:pt>
                <c:pt idx="339213">
                  <c:v>103681</c:v>
                </c:pt>
                <c:pt idx="339214">
                  <c:v>103681</c:v>
                </c:pt>
                <c:pt idx="339215">
                  <c:v>103681</c:v>
                </c:pt>
                <c:pt idx="339216">
                  <c:v>103681</c:v>
                </c:pt>
                <c:pt idx="339217">
                  <c:v>103681</c:v>
                </c:pt>
                <c:pt idx="339218">
                  <c:v>103681</c:v>
                </c:pt>
                <c:pt idx="339219">
                  <c:v>103681</c:v>
                </c:pt>
                <c:pt idx="339220">
                  <c:v>103681</c:v>
                </c:pt>
                <c:pt idx="339221">
                  <c:v>103681</c:v>
                </c:pt>
                <c:pt idx="339222">
                  <c:v>103681</c:v>
                </c:pt>
                <c:pt idx="339223">
                  <c:v>103681</c:v>
                </c:pt>
                <c:pt idx="339224">
                  <c:v>103681</c:v>
                </c:pt>
                <c:pt idx="339225">
                  <c:v>103681</c:v>
                </c:pt>
                <c:pt idx="339226">
                  <c:v>103681</c:v>
                </c:pt>
                <c:pt idx="339227">
                  <c:v>103681</c:v>
                </c:pt>
                <c:pt idx="339228">
                  <c:v>103681</c:v>
                </c:pt>
                <c:pt idx="339229">
                  <c:v>103681</c:v>
                </c:pt>
                <c:pt idx="339230">
                  <c:v>103681</c:v>
                </c:pt>
                <c:pt idx="339231">
                  <c:v>103681</c:v>
                </c:pt>
                <c:pt idx="339232">
                  <c:v>103681</c:v>
                </c:pt>
                <c:pt idx="339233">
                  <c:v>103681</c:v>
                </c:pt>
                <c:pt idx="339234">
                  <c:v>103681</c:v>
                </c:pt>
                <c:pt idx="339235">
                  <c:v>103681</c:v>
                </c:pt>
                <c:pt idx="339236">
                  <c:v>103681</c:v>
                </c:pt>
                <c:pt idx="339237">
                  <c:v>103681</c:v>
                </c:pt>
                <c:pt idx="339238">
                  <c:v>103681</c:v>
                </c:pt>
                <c:pt idx="339239">
                  <c:v>103681</c:v>
                </c:pt>
                <c:pt idx="339240">
                  <c:v>103681</c:v>
                </c:pt>
                <c:pt idx="339241">
                  <c:v>103681</c:v>
                </c:pt>
                <c:pt idx="339242">
                  <c:v>103681</c:v>
                </c:pt>
                <c:pt idx="339243">
                  <c:v>103681</c:v>
                </c:pt>
                <c:pt idx="339244">
                  <c:v>103681</c:v>
                </c:pt>
                <c:pt idx="339245">
                  <c:v>103681</c:v>
                </c:pt>
                <c:pt idx="339246">
                  <c:v>103681</c:v>
                </c:pt>
                <c:pt idx="339247">
                  <c:v>103681</c:v>
                </c:pt>
                <c:pt idx="339248">
                  <c:v>103681</c:v>
                </c:pt>
                <c:pt idx="339249">
                  <c:v>103681</c:v>
                </c:pt>
                <c:pt idx="339250">
                  <c:v>103681</c:v>
                </c:pt>
                <c:pt idx="339251">
                  <c:v>103681</c:v>
                </c:pt>
                <c:pt idx="339252">
                  <c:v>103681</c:v>
                </c:pt>
                <c:pt idx="339253">
                  <c:v>103681</c:v>
                </c:pt>
                <c:pt idx="339254">
                  <c:v>103681</c:v>
                </c:pt>
                <c:pt idx="339255">
                  <c:v>103681</c:v>
                </c:pt>
                <c:pt idx="339256">
                  <c:v>103681</c:v>
                </c:pt>
                <c:pt idx="339257">
                  <c:v>103681</c:v>
                </c:pt>
                <c:pt idx="339258">
                  <c:v>103681</c:v>
                </c:pt>
                <c:pt idx="339259">
                  <c:v>103681</c:v>
                </c:pt>
                <c:pt idx="339260">
                  <c:v>103681</c:v>
                </c:pt>
                <c:pt idx="339261">
                  <c:v>103681</c:v>
                </c:pt>
                <c:pt idx="339262">
                  <c:v>103681</c:v>
                </c:pt>
                <c:pt idx="339263">
                  <c:v>103681</c:v>
                </c:pt>
                <c:pt idx="339264">
                  <c:v>103681</c:v>
                </c:pt>
                <c:pt idx="339265">
                  <c:v>103681</c:v>
                </c:pt>
                <c:pt idx="339266">
                  <c:v>103681</c:v>
                </c:pt>
                <c:pt idx="339267">
                  <c:v>103681</c:v>
                </c:pt>
                <c:pt idx="339268">
                  <c:v>103681</c:v>
                </c:pt>
                <c:pt idx="339269">
                  <c:v>103681</c:v>
                </c:pt>
                <c:pt idx="339270">
                  <c:v>103681</c:v>
                </c:pt>
                <c:pt idx="339271">
                  <c:v>103681</c:v>
                </c:pt>
                <c:pt idx="339272">
                  <c:v>103681</c:v>
                </c:pt>
                <c:pt idx="339273">
                  <c:v>103681</c:v>
                </c:pt>
                <c:pt idx="339274">
                  <c:v>103681</c:v>
                </c:pt>
                <c:pt idx="339275">
                  <c:v>103681</c:v>
                </c:pt>
                <c:pt idx="339276">
                  <c:v>103681</c:v>
                </c:pt>
                <c:pt idx="339277">
                  <c:v>103681</c:v>
                </c:pt>
                <c:pt idx="339278">
                  <c:v>103681</c:v>
                </c:pt>
                <c:pt idx="339279">
                  <c:v>103681</c:v>
                </c:pt>
                <c:pt idx="339280">
                  <c:v>103681</c:v>
                </c:pt>
                <c:pt idx="339281">
                  <c:v>103681</c:v>
                </c:pt>
                <c:pt idx="339282">
                  <c:v>103681</c:v>
                </c:pt>
                <c:pt idx="339283">
                  <c:v>103681</c:v>
                </c:pt>
                <c:pt idx="339284">
                  <c:v>103681</c:v>
                </c:pt>
                <c:pt idx="339285">
                  <c:v>103681</c:v>
                </c:pt>
                <c:pt idx="339286">
                  <c:v>103681</c:v>
                </c:pt>
                <c:pt idx="339287">
                  <c:v>103681</c:v>
                </c:pt>
                <c:pt idx="339288">
                  <c:v>103681</c:v>
                </c:pt>
                <c:pt idx="339289">
                  <c:v>103681</c:v>
                </c:pt>
                <c:pt idx="339290">
                  <c:v>103681</c:v>
                </c:pt>
                <c:pt idx="339291">
                  <c:v>103681</c:v>
                </c:pt>
                <c:pt idx="339292">
                  <c:v>103681</c:v>
                </c:pt>
                <c:pt idx="339293">
                  <c:v>103681</c:v>
                </c:pt>
                <c:pt idx="339294">
                  <c:v>103681</c:v>
                </c:pt>
                <c:pt idx="339295">
                  <c:v>103681</c:v>
                </c:pt>
                <c:pt idx="339296">
                  <c:v>103681</c:v>
                </c:pt>
                <c:pt idx="339297">
                  <c:v>103681</c:v>
                </c:pt>
                <c:pt idx="339298">
                  <c:v>103681</c:v>
                </c:pt>
                <c:pt idx="339299">
                  <c:v>103681</c:v>
                </c:pt>
                <c:pt idx="339300">
                  <c:v>103681</c:v>
                </c:pt>
                <c:pt idx="339301">
                  <c:v>103681</c:v>
                </c:pt>
                <c:pt idx="339302">
                  <c:v>103681</c:v>
                </c:pt>
                <c:pt idx="339303">
                  <c:v>103681</c:v>
                </c:pt>
                <c:pt idx="339304">
                  <c:v>103681</c:v>
                </c:pt>
                <c:pt idx="339305">
                  <c:v>103681</c:v>
                </c:pt>
                <c:pt idx="339306">
                  <c:v>103681</c:v>
                </c:pt>
                <c:pt idx="339307">
                  <c:v>103681</c:v>
                </c:pt>
                <c:pt idx="339308">
                  <c:v>103681</c:v>
                </c:pt>
                <c:pt idx="339309">
                  <c:v>103681</c:v>
                </c:pt>
                <c:pt idx="339310">
                  <c:v>103681</c:v>
                </c:pt>
                <c:pt idx="339311">
                  <c:v>103681</c:v>
                </c:pt>
                <c:pt idx="339312">
                  <c:v>103681</c:v>
                </c:pt>
                <c:pt idx="339313">
                  <c:v>103681</c:v>
                </c:pt>
                <c:pt idx="339314">
                  <c:v>103681</c:v>
                </c:pt>
                <c:pt idx="339315">
                  <c:v>103681</c:v>
                </c:pt>
                <c:pt idx="339316">
                  <c:v>103681</c:v>
                </c:pt>
                <c:pt idx="339317">
                  <c:v>103681</c:v>
                </c:pt>
                <c:pt idx="339318">
                  <c:v>103681</c:v>
                </c:pt>
                <c:pt idx="339319">
                  <c:v>103681</c:v>
                </c:pt>
                <c:pt idx="339320">
                  <c:v>103681</c:v>
                </c:pt>
                <c:pt idx="339321">
                  <c:v>103681</c:v>
                </c:pt>
                <c:pt idx="339322">
                  <c:v>103681</c:v>
                </c:pt>
                <c:pt idx="339323">
                  <c:v>103681</c:v>
                </c:pt>
                <c:pt idx="339324">
                  <c:v>103681</c:v>
                </c:pt>
                <c:pt idx="339325">
                  <c:v>103681</c:v>
                </c:pt>
                <c:pt idx="339326">
                  <c:v>103681</c:v>
                </c:pt>
                <c:pt idx="339327">
                  <c:v>103681</c:v>
                </c:pt>
                <c:pt idx="339328">
                  <c:v>103681</c:v>
                </c:pt>
                <c:pt idx="339329">
                  <c:v>103681</c:v>
                </c:pt>
                <c:pt idx="339330">
                  <c:v>103681</c:v>
                </c:pt>
                <c:pt idx="339331">
                  <c:v>103681</c:v>
                </c:pt>
                <c:pt idx="339332">
                  <c:v>103681</c:v>
                </c:pt>
                <c:pt idx="339333">
                  <c:v>103681</c:v>
                </c:pt>
                <c:pt idx="339334">
                  <c:v>103681</c:v>
                </c:pt>
                <c:pt idx="339335">
                  <c:v>103681</c:v>
                </c:pt>
                <c:pt idx="339336">
                  <c:v>103681</c:v>
                </c:pt>
                <c:pt idx="339337">
                  <c:v>103681</c:v>
                </c:pt>
                <c:pt idx="339338">
                  <c:v>103681</c:v>
                </c:pt>
                <c:pt idx="339339">
                  <c:v>103681</c:v>
                </c:pt>
                <c:pt idx="339340">
                  <c:v>103681</c:v>
                </c:pt>
                <c:pt idx="339341">
                  <c:v>103681</c:v>
                </c:pt>
                <c:pt idx="339342">
                  <c:v>103681</c:v>
                </c:pt>
                <c:pt idx="339343">
                  <c:v>103681</c:v>
                </c:pt>
                <c:pt idx="339344">
                  <c:v>103681</c:v>
                </c:pt>
                <c:pt idx="339345">
                  <c:v>103681</c:v>
                </c:pt>
                <c:pt idx="339346">
                  <c:v>103681</c:v>
                </c:pt>
                <c:pt idx="339347">
                  <c:v>103681</c:v>
                </c:pt>
                <c:pt idx="339348">
                  <c:v>103681</c:v>
                </c:pt>
                <c:pt idx="339349">
                  <c:v>103681</c:v>
                </c:pt>
                <c:pt idx="339350">
                  <c:v>103681</c:v>
                </c:pt>
                <c:pt idx="339351">
                  <c:v>103681</c:v>
                </c:pt>
                <c:pt idx="339352">
                  <c:v>103681</c:v>
                </c:pt>
                <c:pt idx="339353">
                  <c:v>103681</c:v>
                </c:pt>
                <c:pt idx="339354">
                  <c:v>103681</c:v>
                </c:pt>
                <c:pt idx="339355">
                  <c:v>103681</c:v>
                </c:pt>
                <c:pt idx="339356">
                  <c:v>103681</c:v>
                </c:pt>
                <c:pt idx="339357">
                  <c:v>103681</c:v>
                </c:pt>
                <c:pt idx="339358">
                  <c:v>103681</c:v>
                </c:pt>
                <c:pt idx="339359">
                  <c:v>103681</c:v>
                </c:pt>
                <c:pt idx="339360">
                  <c:v>103681</c:v>
                </c:pt>
                <c:pt idx="339361">
                  <c:v>103681</c:v>
                </c:pt>
                <c:pt idx="339362">
                  <c:v>103681</c:v>
                </c:pt>
                <c:pt idx="339363">
                  <c:v>103681</c:v>
                </c:pt>
                <c:pt idx="339364">
                  <c:v>103681</c:v>
                </c:pt>
                <c:pt idx="339365">
                  <c:v>103681</c:v>
                </c:pt>
                <c:pt idx="339366">
                  <c:v>103681</c:v>
                </c:pt>
                <c:pt idx="339367">
                  <c:v>103681</c:v>
                </c:pt>
                <c:pt idx="339368">
                  <c:v>103681</c:v>
                </c:pt>
                <c:pt idx="339369">
                  <c:v>103681</c:v>
                </c:pt>
                <c:pt idx="339370">
                  <c:v>103681</c:v>
                </c:pt>
                <c:pt idx="339371">
                  <c:v>103681</c:v>
                </c:pt>
                <c:pt idx="339372">
                  <c:v>103681</c:v>
                </c:pt>
                <c:pt idx="339373">
                  <c:v>103681</c:v>
                </c:pt>
                <c:pt idx="339374">
                  <c:v>103681</c:v>
                </c:pt>
                <c:pt idx="339375">
                  <c:v>103681</c:v>
                </c:pt>
                <c:pt idx="339376">
                  <c:v>103681</c:v>
                </c:pt>
                <c:pt idx="339377">
                  <c:v>103681</c:v>
                </c:pt>
                <c:pt idx="339378">
                  <c:v>103681</c:v>
                </c:pt>
                <c:pt idx="339379">
                  <c:v>103681</c:v>
                </c:pt>
                <c:pt idx="339380">
                  <c:v>103681</c:v>
                </c:pt>
                <c:pt idx="339381">
                  <c:v>103681</c:v>
                </c:pt>
                <c:pt idx="339382">
                  <c:v>103681</c:v>
                </c:pt>
                <c:pt idx="339383">
                  <c:v>103681</c:v>
                </c:pt>
                <c:pt idx="339384">
                  <c:v>103681</c:v>
                </c:pt>
                <c:pt idx="339385">
                  <c:v>103681</c:v>
                </c:pt>
                <c:pt idx="339386">
                  <c:v>103681</c:v>
                </c:pt>
                <c:pt idx="339387">
                  <c:v>103681</c:v>
                </c:pt>
                <c:pt idx="339388">
                  <c:v>103681</c:v>
                </c:pt>
                <c:pt idx="339389">
                  <c:v>103681</c:v>
                </c:pt>
                <c:pt idx="339390">
                  <c:v>103681</c:v>
                </c:pt>
                <c:pt idx="339391">
                  <c:v>103681</c:v>
                </c:pt>
                <c:pt idx="339392">
                  <c:v>103681</c:v>
                </c:pt>
                <c:pt idx="339393">
                  <c:v>103681</c:v>
                </c:pt>
                <c:pt idx="339394">
                  <c:v>103681</c:v>
                </c:pt>
                <c:pt idx="339395">
                  <c:v>103681</c:v>
                </c:pt>
                <c:pt idx="339396">
                  <c:v>103681</c:v>
                </c:pt>
                <c:pt idx="339397">
                  <c:v>103681</c:v>
                </c:pt>
                <c:pt idx="339398">
                  <c:v>103681</c:v>
                </c:pt>
                <c:pt idx="339399">
                  <c:v>103681</c:v>
                </c:pt>
                <c:pt idx="339400">
                  <c:v>103681</c:v>
                </c:pt>
                <c:pt idx="339401">
                  <c:v>103681</c:v>
                </c:pt>
                <c:pt idx="339402">
                  <c:v>103681</c:v>
                </c:pt>
                <c:pt idx="339403">
                  <c:v>103681</c:v>
                </c:pt>
                <c:pt idx="339404">
                  <c:v>103681</c:v>
                </c:pt>
                <c:pt idx="339405">
                  <c:v>103681</c:v>
                </c:pt>
                <c:pt idx="339406">
                  <c:v>103681</c:v>
                </c:pt>
                <c:pt idx="339407">
                  <c:v>103681</c:v>
                </c:pt>
                <c:pt idx="339408">
                  <c:v>103681</c:v>
                </c:pt>
                <c:pt idx="339409">
                  <c:v>103681</c:v>
                </c:pt>
                <c:pt idx="339410">
                  <c:v>103681</c:v>
                </c:pt>
                <c:pt idx="339411">
                  <c:v>103681</c:v>
                </c:pt>
                <c:pt idx="339412">
                  <c:v>103681</c:v>
                </c:pt>
                <c:pt idx="339413">
                  <c:v>103681</c:v>
                </c:pt>
                <c:pt idx="339414">
                  <c:v>103681</c:v>
                </c:pt>
                <c:pt idx="339415">
                  <c:v>103681</c:v>
                </c:pt>
                <c:pt idx="339416">
                  <c:v>103681</c:v>
                </c:pt>
                <c:pt idx="339417">
                  <c:v>103681</c:v>
                </c:pt>
                <c:pt idx="339418">
                  <c:v>103681</c:v>
                </c:pt>
                <c:pt idx="339419">
                  <c:v>103681</c:v>
                </c:pt>
                <c:pt idx="339420">
                  <c:v>103681</c:v>
                </c:pt>
                <c:pt idx="339421">
                  <c:v>103681</c:v>
                </c:pt>
                <c:pt idx="339422">
                  <c:v>103681</c:v>
                </c:pt>
                <c:pt idx="339423">
                  <c:v>103681</c:v>
                </c:pt>
                <c:pt idx="339424">
                  <c:v>103681</c:v>
                </c:pt>
                <c:pt idx="339425">
                  <c:v>103681</c:v>
                </c:pt>
                <c:pt idx="339426">
                  <c:v>103681</c:v>
                </c:pt>
                <c:pt idx="339427">
                  <c:v>103681</c:v>
                </c:pt>
                <c:pt idx="339428">
                  <c:v>103681</c:v>
                </c:pt>
                <c:pt idx="339429">
                  <c:v>103681</c:v>
                </c:pt>
                <c:pt idx="339430">
                  <c:v>103681</c:v>
                </c:pt>
                <c:pt idx="339431">
                  <c:v>103681</c:v>
                </c:pt>
                <c:pt idx="339432">
                  <c:v>103681</c:v>
                </c:pt>
                <c:pt idx="339433">
                  <c:v>103681</c:v>
                </c:pt>
                <c:pt idx="339434">
                  <c:v>103681</c:v>
                </c:pt>
                <c:pt idx="339435">
                  <c:v>103681</c:v>
                </c:pt>
                <c:pt idx="339436">
                  <c:v>103681</c:v>
                </c:pt>
                <c:pt idx="339437">
                  <c:v>103681</c:v>
                </c:pt>
                <c:pt idx="339438">
                  <c:v>103681</c:v>
                </c:pt>
                <c:pt idx="339439">
                  <c:v>103681</c:v>
                </c:pt>
                <c:pt idx="339440">
                  <c:v>103681</c:v>
                </c:pt>
                <c:pt idx="339441">
                  <c:v>103681</c:v>
                </c:pt>
                <c:pt idx="339442">
                  <c:v>103681</c:v>
                </c:pt>
                <c:pt idx="339443">
                  <c:v>103681</c:v>
                </c:pt>
                <c:pt idx="339444">
                  <c:v>103681</c:v>
                </c:pt>
                <c:pt idx="339445">
                  <c:v>103681</c:v>
                </c:pt>
                <c:pt idx="339446">
                  <c:v>103681</c:v>
                </c:pt>
                <c:pt idx="339447">
                  <c:v>103681</c:v>
                </c:pt>
                <c:pt idx="339448">
                  <c:v>103681</c:v>
                </c:pt>
                <c:pt idx="339449">
                  <c:v>103681</c:v>
                </c:pt>
                <c:pt idx="339450">
                  <c:v>103681</c:v>
                </c:pt>
                <c:pt idx="339451">
                  <c:v>103681</c:v>
                </c:pt>
                <c:pt idx="339452">
                  <c:v>103681</c:v>
                </c:pt>
                <c:pt idx="339453">
                  <c:v>103681</c:v>
                </c:pt>
                <c:pt idx="339454">
                  <c:v>103681</c:v>
                </c:pt>
                <c:pt idx="339455">
                  <c:v>103681</c:v>
                </c:pt>
                <c:pt idx="339456">
                  <c:v>103681</c:v>
                </c:pt>
                <c:pt idx="339457">
                  <c:v>103681</c:v>
                </c:pt>
                <c:pt idx="339458">
                  <c:v>103681</c:v>
                </c:pt>
                <c:pt idx="339459">
                  <c:v>103681</c:v>
                </c:pt>
                <c:pt idx="339460">
                  <c:v>103681</c:v>
                </c:pt>
                <c:pt idx="339461">
                  <c:v>103681</c:v>
                </c:pt>
                <c:pt idx="339462">
                  <c:v>103681</c:v>
                </c:pt>
                <c:pt idx="339463">
                  <c:v>103681</c:v>
                </c:pt>
                <c:pt idx="339464">
                  <c:v>103681</c:v>
                </c:pt>
                <c:pt idx="339465">
                  <c:v>103681</c:v>
                </c:pt>
                <c:pt idx="339466">
                  <c:v>103681</c:v>
                </c:pt>
                <c:pt idx="339467">
                  <c:v>103681</c:v>
                </c:pt>
                <c:pt idx="339468">
                  <c:v>103681</c:v>
                </c:pt>
                <c:pt idx="339469">
                  <c:v>103681</c:v>
                </c:pt>
                <c:pt idx="339470">
                  <c:v>103681</c:v>
                </c:pt>
                <c:pt idx="339471">
                  <c:v>103681</c:v>
                </c:pt>
                <c:pt idx="339472">
                  <c:v>103681</c:v>
                </c:pt>
                <c:pt idx="339473">
                  <c:v>103681</c:v>
                </c:pt>
                <c:pt idx="339474">
                  <c:v>103681</c:v>
                </c:pt>
                <c:pt idx="339475">
                  <c:v>103681</c:v>
                </c:pt>
                <c:pt idx="339476">
                  <c:v>103681</c:v>
                </c:pt>
                <c:pt idx="339477">
                  <c:v>103681</c:v>
                </c:pt>
                <c:pt idx="339478">
                  <c:v>103681</c:v>
                </c:pt>
                <c:pt idx="339479">
                  <c:v>103681</c:v>
                </c:pt>
                <c:pt idx="339480">
                  <c:v>103681</c:v>
                </c:pt>
                <c:pt idx="339481">
                  <c:v>103681</c:v>
                </c:pt>
                <c:pt idx="339482">
                  <c:v>103681</c:v>
                </c:pt>
                <c:pt idx="339483">
                  <c:v>103681</c:v>
                </c:pt>
                <c:pt idx="339484">
                  <c:v>103681</c:v>
                </c:pt>
                <c:pt idx="339485">
                  <c:v>103681</c:v>
                </c:pt>
                <c:pt idx="339486">
                  <c:v>103681</c:v>
                </c:pt>
                <c:pt idx="339487">
                  <c:v>103681</c:v>
                </c:pt>
                <c:pt idx="339488">
                  <c:v>103681</c:v>
                </c:pt>
                <c:pt idx="339489">
                  <c:v>103681</c:v>
                </c:pt>
                <c:pt idx="339490">
                  <c:v>103681</c:v>
                </c:pt>
                <c:pt idx="339491">
                  <c:v>103681</c:v>
                </c:pt>
                <c:pt idx="339492">
                  <c:v>103681</c:v>
                </c:pt>
                <c:pt idx="339493">
                  <c:v>103681</c:v>
                </c:pt>
                <c:pt idx="339494">
                  <c:v>103681</c:v>
                </c:pt>
                <c:pt idx="339495">
                  <c:v>103681</c:v>
                </c:pt>
                <c:pt idx="339496">
                  <c:v>103681</c:v>
                </c:pt>
                <c:pt idx="339497">
                  <c:v>103681</c:v>
                </c:pt>
                <c:pt idx="339498">
                  <c:v>103681</c:v>
                </c:pt>
                <c:pt idx="339499">
                  <c:v>103681</c:v>
                </c:pt>
                <c:pt idx="339500">
                  <c:v>103681</c:v>
                </c:pt>
                <c:pt idx="339501">
                  <c:v>103681</c:v>
                </c:pt>
                <c:pt idx="339502">
                  <c:v>103681</c:v>
                </c:pt>
                <c:pt idx="339503">
                  <c:v>103681</c:v>
                </c:pt>
                <c:pt idx="339504">
                  <c:v>103681</c:v>
                </c:pt>
                <c:pt idx="339505">
                  <c:v>103681</c:v>
                </c:pt>
                <c:pt idx="339506">
                  <c:v>103681</c:v>
                </c:pt>
                <c:pt idx="339507">
                  <c:v>103681</c:v>
                </c:pt>
                <c:pt idx="339508">
                  <c:v>103681</c:v>
                </c:pt>
                <c:pt idx="339509">
                  <c:v>103681</c:v>
                </c:pt>
                <c:pt idx="339510">
                  <c:v>103681</c:v>
                </c:pt>
                <c:pt idx="339511">
                  <c:v>103681</c:v>
                </c:pt>
                <c:pt idx="339512">
                  <c:v>103681</c:v>
                </c:pt>
                <c:pt idx="339513">
                  <c:v>103681</c:v>
                </c:pt>
                <c:pt idx="339514">
                  <c:v>103681</c:v>
                </c:pt>
                <c:pt idx="339515">
                  <c:v>103681</c:v>
                </c:pt>
                <c:pt idx="339516">
                  <c:v>103681</c:v>
                </c:pt>
                <c:pt idx="339517">
                  <c:v>103681</c:v>
                </c:pt>
                <c:pt idx="339518">
                  <c:v>103681</c:v>
                </c:pt>
                <c:pt idx="339519">
                  <c:v>103681</c:v>
                </c:pt>
                <c:pt idx="339520">
                  <c:v>103681</c:v>
                </c:pt>
                <c:pt idx="339521">
                  <c:v>103681</c:v>
                </c:pt>
                <c:pt idx="339522">
                  <c:v>103681</c:v>
                </c:pt>
                <c:pt idx="339523">
                  <c:v>103681</c:v>
                </c:pt>
                <c:pt idx="339524">
                  <c:v>103681</c:v>
                </c:pt>
                <c:pt idx="339525">
                  <c:v>103681</c:v>
                </c:pt>
                <c:pt idx="339526">
                  <c:v>103681</c:v>
                </c:pt>
                <c:pt idx="339527">
                  <c:v>103681</c:v>
                </c:pt>
                <c:pt idx="339528">
                  <c:v>103681</c:v>
                </c:pt>
                <c:pt idx="339529">
                  <c:v>103681</c:v>
                </c:pt>
                <c:pt idx="339530">
                  <c:v>103681</c:v>
                </c:pt>
                <c:pt idx="339531">
                  <c:v>103681</c:v>
                </c:pt>
                <c:pt idx="339532">
                  <c:v>103681</c:v>
                </c:pt>
                <c:pt idx="339533">
                  <c:v>103681</c:v>
                </c:pt>
                <c:pt idx="339534">
                  <c:v>103681</c:v>
                </c:pt>
                <c:pt idx="339535">
                  <c:v>103681</c:v>
                </c:pt>
                <c:pt idx="339536">
                  <c:v>103681</c:v>
                </c:pt>
                <c:pt idx="339537">
                  <c:v>103681</c:v>
                </c:pt>
                <c:pt idx="339538">
                  <c:v>103681</c:v>
                </c:pt>
                <c:pt idx="339539">
                  <c:v>103681</c:v>
                </c:pt>
                <c:pt idx="339540">
                  <c:v>103681</c:v>
                </c:pt>
                <c:pt idx="339541">
                  <c:v>103681</c:v>
                </c:pt>
                <c:pt idx="339542">
                  <c:v>103681</c:v>
                </c:pt>
                <c:pt idx="339543">
                  <c:v>103681</c:v>
                </c:pt>
                <c:pt idx="339544">
                  <c:v>103681</c:v>
                </c:pt>
                <c:pt idx="339545">
                  <c:v>103681</c:v>
                </c:pt>
                <c:pt idx="339546">
                  <c:v>103681</c:v>
                </c:pt>
                <c:pt idx="339547">
                  <c:v>103681</c:v>
                </c:pt>
                <c:pt idx="339548">
                  <c:v>103681</c:v>
                </c:pt>
                <c:pt idx="339549">
                  <c:v>103681</c:v>
                </c:pt>
                <c:pt idx="339550">
                  <c:v>103681</c:v>
                </c:pt>
                <c:pt idx="339551">
                  <c:v>103681</c:v>
                </c:pt>
                <c:pt idx="339552">
                  <c:v>103681</c:v>
                </c:pt>
                <c:pt idx="339553">
                  <c:v>103681</c:v>
                </c:pt>
                <c:pt idx="339554">
                  <c:v>103681</c:v>
                </c:pt>
                <c:pt idx="339555">
                  <c:v>103681</c:v>
                </c:pt>
                <c:pt idx="339556">
                  <c:v>103681</c:v>
                </c:pt>
                <c:pt idx="339557">
                  <c:v>103681</c:v>
                </c:pt>
                <c:pt idx="339558">
                  <c:v>103681</c:v>
                </c:pt>
                <c:pt idx="339559">
                  <c:v>103681</c:v>
                </c:pt>
                <c:pt idx="339560">
                  <c:v>103681</c:v>
                </c:pt>
                <c:pt idx="339561">
                  <c:v>103681</c:v>
                </c:pt>
                <c:pt idx="339562">
                  <c:v>103681</c:v>
                </c:pt>
                <c:pt idx="339563">
                  <c:v>103681</c:v>
                </c:pt>
                <c:pt idx="339564">
                  <c:v>103681</c:v>
                </c:pt>
                <c:pt idx="339565">
                  <c:v>103681</c:v>
                </c:pt>
                <c:pt idx="339566">
                  <c:v>103681</c:v>
                </c:pt>
                <c:pt idx="339567">
                  <c:v>103681</c:v>
                </c:pt>
                <c:pt idx="339568">
                  <c:v>103681</c:v>
                </c:pt>
                <c:pt idx="339569">
                  <c:v>103681</c:v>
                </c:pt>
                <c:pt idx="339570">
                  <c:v>103681</c:v>
                </c:pt>
                <c:pt idx="339571">
                  <c:v>103681</c:v>
                </c:pt>
                <c:pt idx="339572">
                  <c:v>103681</c:v>
                </c:pt>
                <c:pt idx="339573">
                  <c:v>103681</c:v>
                </c:pt>
                <c:pt idx="339574">
                  <c:v>103681</c:v>
                </c:pt>
                <c:pt idx="339575">
                  <c:v>103681</c:v>
                </c:pt>
                <c:pt idx="339576">
                  <c:v>103681</c:v>
                </c:pt>
                <c:pt idx="339577">
                  <c:v>103681</c:v>
                </c:pt>
                <c:pt idx="339578">
                  <c:v>103681</c:v>
                </c:pt>
                <c:pt idx="339579">
                  <c:v>103681</c:v>
                </c:pt>
                <c:pt idx="339580">
                  <c:v>103681</c:v>
                </c:pt>
                <c:pt idx="339581">
                  <c:v>103681</c:v>
                </c:pt>
                <c:pt idx="339582">
                  <c:v>103681</c:v>
                </c:pt>
                <c:pt idx="339583">
                  <c:v>103681</c:v>
                </c:pt>
                <c:pt idx="339584">
                  <c:v>103681</c:v>
                </c:pt>
                <c:pt idx="339585">
                  <c:v>103681</c:v>
                </c:pt>
                <c:pt idx="339586">
                  <c:v>103681</c:v>
                </c:pt>
                <c:pt idx="339587">
                  <c:v>103681</c:v>
                </c:pt>
                <c:pt idx="339588">
                  <c:v>103681</c:v>
                </c:pt>
                <c:pt idx="339589">
                  <c:v>103681</c:v>
                </c:pt>
                <c:pt idx="339590">
                  <c:v>103681</c:v>
                </c:pt>
                <c:pt idx="339591">
                  <c:v>103681</c:v>
                </c:pt>
                <c:pt idx="339592">
                  <c:v>103681</c:v>
                </c:pt>
                <c:pt idx="339593">
                  <c:v>103681</c:v>
                </c:pt>
                <c:pt idx="339594">
                  <c:v>103681</c:v>
                </c:pt>
                <c:pt idx="339595">
                  <c:v>103681</c:v>
                </c:pt>
                <c:pt idx="339596">
                  <c:v>103681</c:v>
                </c:pt>
                <c:pt idx="339597">
                  <c:v>103681</c:v>
                </c:pt>
                <c:pt idx="339598">
                  <c:v>103681</c:v>
                </c:pt>
                <c:pt idx="339599">
                  <c:v>103681</c:v>
                </c:pt>
                <c:pt idx="339600">
                  <c:v>103681</c:v>
                </c:pt>
                <c:pt idx="339601">
                  <c:v>103681</c:v>
                </c:pt>
                <c:pt idx="339602">
                  <c:v>103681</c:v>
                </c:pt>
                <c:pt idx="339603">
                  <c:v>103681</c:v>
                </c:pt>
                <c:pt idx="339604">
                  <c:v>103681</c:v>
                </c:pt>
                <c:pt idx="339605">
                  <c:v>103681</c:v>
                </c:pt>
                <c:pt idx="339606">
                  <c:v>103681</c:v>
                </c:pt>
                <c:pt idx="339607">
                  <c:v>103681</c:v>
                </c:pt>
                <c:pt idx="339608">
                  <c:v>103681</c:v>
                </c:pt>
                <c:pt idx="339609">
                  <c:v>103681</c:v>
                </c:pt>
                <c:pt idx="339610">
                  <c:v>103681</c:v>
                </c:pt>
                <c:pt idx="339611">
                  <c:v>103681</c:v>
                </c:pt>
                <c:pt idx="339612">
                  <c:v>103681</c:v>
                </c:pt>
                <c:pt idx="339613">
                  <c:v>103681</c:v>
                </c:pt>
                <c:pt idx="339614">
                  <c:v>103681</c:v>
                </c:pt>
                <c:pt idx="339615">
                  <c:v>103681</c:v>
                </c:pt>
                <c:pt idx="339616">
                  <c:v>103681</c:v>
                </c:pt>
                <c:pt idx="339617">
                  <c:v>103681</c:v>
                </c:pt>
                <c:pt idx="339618">
                  <c:v>103681</c:v>
                </c:pt>
                <c:pt idx="339619">
                  <c:v>103681</c:v>
                </c:pt>
                <c:pt idx="339620">
                  <c:v>103681</c:v>
                </c:pt>
                <c:pt idx="339621">
                  <c:v>103681</c:v>
                </c:pt>
                <c:pt idx="339622">
                  <c:v>103681</c:v>
                </c:pt>
                <c:pt idx="339623">
                  <c:v>103681</c:v>
                </c:pt>
                <c:pt idx="339624">
                  <c:v>103681</c:v>
                </c:pt>
                <c:pt idx="339625">
                  <c:v>103681</c:v>
                </c:pt>
                <c:pt idx="339626">
                  <c:v>103681</c:v>
                </c:pt>
                <c:pt idx="339627">
                  <c:v>103681</c:v>
                </c:pt>
                <c:pt idx="339628">
                  <c:v>103681</c:v>
                </c:pt>
                <c:pt idx="339629">
                  <c:v>103681</c:v>
                </c:pt>
                <c:pt idx="339630">
                  <c:v>103681</c:v>
                </c:pt>
                <c:pt idx="339631">
                  <c:v>103681</c:v>
                </c:pt>
                <c:pt idx="339632">
                  <c:v>103681</c:v>
                </c:pt>
                <c:pt idx="339633">
                  <c:v>103681</c:v>
                </c:pt>
                <c:pt idx="339634">
                  <c:v>103681</c:v>
                </c:pt>
                <c:pt idx="339635">
                  <c:v>103681</c:v>
                </c:pt>
                <c:pt idx="339636">
                  <c:v>103681</c:v>
                </c:pt>
                <c:pt idx="339637">
                  <c:v>103681</c:v>
                </c:pt>
                <c:pt idx="339638">
                  <c:v>103681</c:v>
                </c:pt>
                <c:pt idx="339639">
                  <c:v>103681</c:v>
                </c:pt>
                <c:pt idx="339640">
                  <c:v>103681</c:v>
                </c:pt>
                <c:pt idx="339641">
                  <c:v>103681</c:v>
                </c:pt>
                <c:pt idx="339642">
                  <c:v>103681</c:v>
                </c:pt>
                <c:pt idx="339643">
                  <c:v>103681</c:v>
                </c:pt>
                <c:pt idx="339644">
                  <c:v>103681</c:v>
                </c:pt>
                <c:pt idx="339645">
                  <c:v>103681</c:v>
                </c:pt>
                <c:pt idx="339646">
                  <c:v>103681</c:v>
                </c:pt>
                <c:pt idx="339647">
                  <c:v>103681</c:v>
                </c:pt>
                <c:pt idx="339648">
                  <c:v>103681</c:v>
                </c:pt>
                <c:pt idx="339649">
                  <c:v>103681</c:v>
                </c:pt>
                <c:pt idx="339650">
                  <c:v>103681</c:v>
                </c:pt>
                <c:pt idx="339651">
                  <c:v>103681</c:v>
                </c:pt>
                <c:pt idx="339652">
                  <c:v>103681</c:v>
                </c:pt>
                <c:pt idx="339653">
                  <c:v>103681</c:v>
                </c:pt>
                <c:pt idx="339654">
                  <c:v>103681</c:v>
                </c:pt>
                <c:pt idx="339655">
                  <c:v>103681</c:v>
                </c:pt>
                <c:pt idx="339656">
                  <c:v>103681</c:v>
                </c:pt>
                <c:pt idx="339657">
                  <c:v>103681</c:v>
                </c:pt>
                <c:pt idx="339658">
                  <c:v>103681</c:v>
                </c:pt>
                <c:pt idx="339659">
                  <c:v>103681</c:v>
                </c:pt>
                <c:pt idx="339660">
                  <c:v>103681</c:v>
                </c:pt>
                <c:pt idx="339661">
                  <c:v>103681</c:v>
                </c:pt>
                <c:pt idx="339662">
                  <c:v>103681</c:v>
                </c:pt>
                <c:pt idx="339663">
                  <c:v>103681</c:v>
                </c:pt>
                <c:pt idx="339664">
                  <c:v>103681</c:v>
                </c:pt>
                <c:pt idx="339665">
                  <c:v>103681</c:v>
                </c:pt>
                <c:pt idx="339666">
                  <c:v>103681</c:v>
                </c:pt>
                <c:pt idx="339667">
                  <c:v>103681</c:v>
                </c:pt>
                <c:pt idx="339668">
                  <c:v>103681</c:v>
                </c:pt>
                <c:pt idx="339669">
                  <c:v>103681</c:v>
                </c:pt>
                <c:pt idx="339670">
                  <c:v>103681</c:v>
                </c:pt>
                <c:pt idx="339671">
                  <c:v>103681</c:v>
                </c:pt>
                <c:pt idx="339672">
                  <c:v>103681</c:v>
                </c:pt>
                <c:pt idx="339673">
                  <c:v>103681</c:v>
                </c:pt>
                <c:pt idx="339674">
                  <c:v>103681</c:v>
                </c:pt>
                <c:pt idx="339675">
                  <c:v>103681</c:v>
                </c:pt>
                <c:pt idx="339676">
                  <c:v>103681</c:v>
                </c:pt>
                <c:pt idx="339677">
                  <c:v>103681</c:v>
                </c:pt>
                <c:pt idx="339678">
                  <c:v>103681</c:v>
                </c:pt>
                <c:pt idx="339679">
                  <c:v>103681</c:v>
                </c:pt>
                <c:pt idx="339680">
                  <c:v>103681</c:v>
                </c:pt>
                <c:pt idx="339681">
                  <c:v>103681</c:v>
                </c:pt>
                <c:pt idx="339682">
                  <c:v>103681</c:v>
                </c:pt>
                <c:pt idx="339683">
                  <c:v>103681</c:v>
                </c:pt>
                <c:pt idx="339684">
                  <c:v>103681</c:v>
                </c:pt>
                <c:pt idx="339685">
                  <c:v>103681</c:v>
                </c:pt>
                <c:pt idx="339686">
                  <c:v>103681</c:v>
                </c:pt>
                <c:pt idx="339687">
                  <c:v>103681</c:v>
                </c:pt>
                <c:pt idx="339688">
                  <c:v>103681</c:v>
                </c:pt>
                <c:pt idx="339689">
                  <c:v>103681</c:v>
                </c:pt>
                <c:pt idx="339690">
                  <c:v>103681</c:v>
                </c:pt>
                <c:pt idx="339691">
                  <c:v>103681</c:v>
                </c:pt>
                <c:pt idx="339692">
                  <c:v>103681</c:v>
                </c:pt>
                <c:pt idx="339693">
                  <c:v>103681</c:v>
                </c:pt>
                <c:pt idx="339694">
                  <c:v>103681</c:v>
                </c:pt>
                <c:pt idx="339695">
                  <c:v>103681</c:v>
                </c:pt>
                <c:pt idx="339696">
                  <c:v>103681</c:v>
                </c:pt>
                <c:pt idx="339697">
                  <c:v>103681</c:v>
                </c:pt>
                <c:pt idx="339698">
                  <c:v>103681</c:v>
                </c:pt>
                <c:pt idx="339699">
                  <c:v>103681</c:v>
                </c:pt>
                <c:pt idx="339700">
                  <c:v>103681</c:v>
                </c:pt>
                <c:pt idx="339701">
                  <c:v>103681</c:v>
                </c:pt>
                <c:pt idx="339702">
                  <c:v>103681</c:v>
                </c:pt>
                <c:pt idx="339703">
                  <c:v>103681</c:v>
                </c:pt>
                <c:pt idx="339704">
                  <c:v>103681</c:v>
                </c:pt>
                <c:pt idx="339705">
                  <c:v>103681</c:v>
                </c:pt>
                <c:pt idx="339706">
                  <c:v>103681</c:v>
                </c:pt>
                <c:pt idx="339707">
                  <c:v>103681</c:v>
                </c:pt>
                <c:pt idx="339708">
                  <c:v>103681</c:v>
                </c:pt>
                <c:pt idx="339709">
                  <c:v>103681</c:v>
                </c:pt>
                <c:pt idx="339710">
                  <c:v>103681</c:v>
                </c:pt>
                <c:pt idx="339711">
                  <c:v>103681</c:v>
                </c:pt>
                <c:pt idx="339712">
                  <c:v>103681</c:v>
                </c:pt>
                <c:pt idx="339713">
                  <c:v>103681</c:v>
                </c:pt>
                <c:pt idx="339714">
                  <c:v>103681</c:v>
                </c:pt>
                <c:pt idx="339715">
                  <c:v>103681</c:v>
                </c:pt>
                <c:pt idx="339716">
                  <c:v>103681</c:v>
                </c:pt>
                <c:pt idx="339717">
                  <c:v>103681</c:v>
                </c:pt>
                <c:pt idx="339718">
                  <c:v>103681</c:v>
                </c:pt>
                <c:pt idx="339719">
                  <c:v>103681</c:v>
                </c:pt>
                <c:pt idx="339720">
                  <c:v>103681</c:v>
                </c:pt>
                <c:pt idx="339721">
                  <c:v>103681</c:v>
                </c:pt>
                <c:pt idx="339722">
                  <c:v>103681</c:v>
                </c:pt>
                <c:pt idx="339723">
                  <c:v>103681</c:v>
                </c:pt>
                <c:pt idx="339724">
                  <c:v>103681</c:v>
                </c:pt>
                <c:pt idx="339725">
                  <c:v>103681</c:v>
                </c:pt>
                <c:pt idx="339726">
                  <c:v>103681</c:v>
                </c:pt>
                <c:pt idx="339727">
                  <c:v>103681</c:v>
                </c:pt>
                <c:pt idx="339728">
                  <c:v>103681</c:v>
                </c:pt>
                <c:pt idx="339729">
                  <c:v>103681</c:v>
                </c:pt>
                <c:pt idx="339730">
                  <c:v>103681</c:v>
                </c:pt>
                <c:pt idx="339731">
                  <c:v>103681</c:v>
                </c:pt>
                <c:pt idx="339732">
                  <c:v>103681</c:v>
                </c:pt>
                <c:pt idx="339733">
                  <c:v>103681</c:v>
                </c:pt>
                <c:pt idx="339734">
                  <c:v>103681</c:v>
                </c:pt>
                <c:pt idx="339735">
                  <c:v>103681</c:v>
                </c:pt>
                <c:pt idx="339736">
                  <c:v>103681</c:v>
                </c:pt>
                <c:pt idx="339737">
                  <c:v>103681</c:v>
                </c:pt>
                <c:pt idx="339738">
                  <c:v>103681</c:v>
                </c:pt>
                <c:pt idx="339739">
                  <c:v>103681</c:v>
                </c:pt>
                <c:pt idx="339740">
                  <c:v>103681</c:v>
                </c:pt>
                <c:pt idx="339741">
                  <c:v>103681</c:v>
                </c:pt>
                <c:pt idx="339742">
                  <c:v>103681</c:v>
                </c:pt>
                <c:pt idx="339743">
                  <c:v>103681</c:v>
                </c:pt>
                <c:pt idx="339744">
                  <c:v>103681</c:v>
                </c:pt>
                <c:pt idx="339745">
                  <c:v>103681</c:v>
                </c:pt>
                <c:pt idx="339746">
                  <c:v>103681</c:v>
                </c:pt>
                <c:pt idx="339747">
                  <c:v>103681</c:v>
                </c:pt>
                <c:pt idx="339748">
                  <c:v>103681</c:v>
                </c:pt>
                <c:pt idx="339749">
                  <c:v>103681</c:v>
                </c:pt>
                <c:pt idx="339750">
                  <c:v>103681</c:v>
                </c:pt>
                <c:pt idx="339751">
                  <c:v>103681</c:v>
                </c:pt>
                <c:pt idx="339752">
                  <c:v>103681</c:v>
                </c:pt>
                <c:pt idx="339753">
                  <c:v>103681</c:v>
                </c:pt>
                <c:pt idx="339754">
                  <c:v>103681</c:v>
                </c:pt>
                <c:pt idx="339755">
                  <c:v>103681</c:v>
                </c:pt>
                <c:pt idx="339756">
                  <c:v>103681</c:v>
                </c:pt>
                <c:pt idx="339757">
                  <c:v>103681</c:v>
                </c:pt>
                <c:pt idx="339758">
                  <c:v>103681</c:v>
                </c:pt>
                <c:pt idx="339759">
                  <c:v>103681</c:v>
                </c:pt>
                <c:pt idx="339760">
                  <c:v>103681</c:v>
                </c:pt>
                <c:pt idx="339761">
                  <c:v>103681</c:v>
                </c:pt>
                <c:pt idx="339762">
                  <c:v>103681</c:v>
                </c:pt>
                <c:pt idx="339763">
                  <c:v>103681</c:v>
                </c:pt>
                <c:pt idx="339764">
                  <c:v>103681</c:v>
                </c:pt>
                <c:pt idx="339765">
                  <c:v>103681</c:v>
                </c:pt>
                <c:pt idx="339766">
                  <c:v>103681</c:v>
                </c:pt>
                <c:pt idx="339767">
                  <c:v>103681</c:v>
                </c:pt>
                <c:pt idx="339768">
                  <c:v>103681</c:v>
                </c:pt>
                <c:pt idx="339769">
                  <c:v>103681</c:v>
                </c:pt>
                <c:pt idx="339770">
                  <c:v>103681</c:v>
                </c:pt>
                <c:pt idx="339771">
                  <c:v>103681</c:v>
                </c:pt>
                <c:pt idx="339772">
                  <c:v>103681</c:v>
                </c:pt>
                <c:pt idx="339773">
                  <c:v>103681</c:v>
                </c:pt>
                <c:pt idx="339774">
                  <c:v>103681</c:v>
                </c:pt>
                <c:pt idx="339775">
                  <c:v>103681</c:v>
                </c:pt>
                <c:pt idx="339776">
                  <c:v>103681</c:v>
                </c:pt>
                <c:pt idx="339777">
                  <c:v>103681</c:v>
                </c:pt>
                <c:pt idx="339778">
                  <c:v>103681</c:v>
                </c:pt>
                <c:pt idx="339779">
                  <c:v>103681</c:v>
                </c:pt>
                <c:pt idx="339780">
                  <c:v>103681</c:v>
                </c:pt>
                <c:pt idx="339781">
                  <c:v>103681</c:v>
                </c:pt>
                <c:pt idx="339782">
                  <c:v>103681</c:v>
                </c:pt>
                <c:pt idx="339783">
                  <c:v>103681</c:v>
                </c:pt>
                <c:pt idx="339784">
                  <c:v>103681</c:v>
                </c:pt>
                <c:pt idx="339785">
                  <c:v>103681</c:v>
                </c:pt>
                <c:pt idx="339786">
                  <c:v>103681</c:v>
                </c:pt>
                <c:pt idx="339787">
                  <c:v>103681</c:v>
                </c:pt>
                <c:pt idx="339788">
                  <c:v>103681</c:v>
                </c:pt>
                <c:pt idx="339789">
                  <c:v>103681</c:v>
                </c:pt>
                <c:pt idx="339790">
                  <c:v>103681</c:v>
                </c:pt>
                <c:pt idx="339791">
                  <c:v>103681</c:v>
                </c:pt>
                <c:pt idx="339792">
                  <c:v>103681</c:v>
                </c:pt>
                <c:pt idx="339793">
                  <c:v>103681</c:v>
                </c:pt>
                <c:pt idx="339794">
                  <c:v>103681</c:v>
                </c:pt>
                <c:pt idx="339795">
                  <c:v>103681</c:v>
                </c:pt>
                <c:pt idx="339796">
                  <c:v>103681</c:v>
                </c:pt>
                <c:pt idx="339797">
                  <c:v>103681</c:v>
                </c:pt>
                <c:pt idx="339798">
                  <c:v>103681</c:v>
                </c:pt>
                <c:pt idx="339799">
                  <c:v>103681</c:v>
                </c:pt>
                <c:pt idx="339800">
                  <c:v>103681</c:v>
                </c:pt>
                <c:pt idx="339801">
                  <c:v>103681</c:v>
                </c:pt>
                <c:pt idx="339802">
                  <c:v>103681</c:v>
                </c:pt>
                <c:pt idx="339803">
                  <c:v>103681</c:v>
                </c:pt>
                <c:pt idx="339804">
                  <c:v>103681</c:v>
                </c:pt>
                <c:pt idx="339805">
                  <c:v>103681</c:v>
                </c:pt>
                <c:pt idx="339806">
                  <c:v>103681</c:v>
                </c:pt>
                <c:pt idx="339807">
                  <c:v>103681</c:v>
                </c:pt>
                <c:pt idx="339808">
                  <c:v>103681</c:v>
                </c:pt>
                <c:pt idx="339809">
                  <c:v>103681</c:v>
                </c:pt>
                <c:pt idx="339810">
                  <c:v>103681</c:v>
                </c:pt>
                <c:pt idx="339811">
                  <c:v>103681</c:v>
                </c:pt>
                <c:pt idx="339812">
                  <c:v>103681</c:v>
                </c:pt>
                <c:pt idx="339813">
                  <c:v>103681</c:v>
                </c:pt>
                <c:pt idx="339814">
                  <c:v>103681</c:v>
                </c:pt>
                <c:pt idx="339815">
                  <c:v>103681</c:v>
                </c:pt>
                <c:pt idx="339816">
                  <c:v>103681</c:v>
                </c:pt>
                <c:pt idx="339817">
                  <c:v>103681</c:v>
                </c:pt>
                <c:pt idx="339818">
                  <c:v>103681</c:v>
                </c:pt>
                <c:pt idx="339819">
                  <c:v>103681</c:v>
                </c:pt>
                <c:pt idx="339820">
                  <c:v>103681</c:v>
                </c:pt>
                <c:pt idx="339821">
                  <c:v>103681</c:v>
                </c:pt>
                <c:pt idx="339822">
                  <c:v>103681</c:v>
                </c:pt>
                <c:pt idx="339823">
                  <c:v>103681</c:v>
                </c:pt>
                <c:pt idx="339824">
                  <c:v>103681</c:v>
                </c:pt>
                <c:pt idx="339825">
                  <c:v>103681</c:v>
                </c:pt>
                <c:pt idx="339826">
                  <c:v>103681</c:v>
                </c:pt>
                <c:pt idx="339827">
                  <c:v>103681</c:v>
                </c:pt>
                <c:pt idx="339828">
                  <c:v>103681</c:v>
                </c:pt>
                <c:pt idx="339829">
                  <c:v>103681</c:v>
                </c:pt>
                <c:pt idx="339830">
                  <c:v>103681</c:v>
                </c:pt>
                <c:pt idx="339831">
                  <c:v>103681</c:v>
                </c:pt>
                <c:pt idx="339832">
                  <c:v>103681</c:v>
                </c:pt>
                <c:pt idx="339833">
                  <c:v>103681</c:v>
                </c:pt>
                <c:pt idx="339834">
                  <c:v>103681</c:v>
                </c:pt>
                <c:pt idx="339835">
                  <c:v>103681</c:v>
                </c:pt>
                <c:pt idx="339836">
                  <c:v>103681</c:v>
                </c:pt>
                <c:pt idx="339837">
                  <c:v>103681</c:v>
                </c:pt>
                <c:pt idx="339838">
                  <c:v>103681</c:v>
                </c:pt>
                <c:pt idx="339839">
                  <c:v>103681</c:v>
                </c:pt>
                <c:pt idx="339840">
                  <c:v>103681</c:v>
                </c:pt>
                <c:pt idx="339841">
                  <c:v>103681</c:v>
                </c:pt>
                <c:pt idx="339842">
                  <c:v>103681</c:v>
                </c:pt>
                <c:pt idx="339843">
                  <c:v>103681</c:v>
                </c:pt>
                <c:pt idx="339844">
                  <c:v>103681</c:v>
                </c:pt>
                <c:pt idx="339845">
                  <c:v>103681</c:v>
                </c:pt>
                <c:pt idx="339846">
                  <c:v>103681</c:v>
                </c:pt>
                <c:pt idx="339847">
                  <c:v>103681</c:v>
                </c:pt>
                <c:pt idx="339848">
                  <c:v>103681</c:v>
                </c:pt>
                <c:pt idx="339849">
                  <c:v>103681</c:v>
                </c:pt>
                <c:pt idx="339850">
                  <c:v>103681</c:v>
                </c:pt>
                <c:pt idx="339851">
                  <c:v>103681</c:v>
                </c:pt>
                <c:pt idx="339852">
                  <c:v>103681</c:v>
                </c:pt>
                <c:pt idx="339853">
                  <c:v>103681</c:v>
                </c:pt>
                <c:pt idx="339854">
                  <c:v>103681</c:v>
                </c:pt>
                <c:pt idx="339855">
                  <c:v>103681</c:v>
                </c:pt>
                <c:pt idx="339856">
                  <c:v>103681</c:v>
                </c:pt>
                <c:pt idx="339857">
                  <c:v>103681</c:v>
                </c:pt>
                <c:pt idx="339858">
                  <c:v>103681</c:v>
                </c:pt>
                <c:pt idx="339859">
                  <c:v>103681</c:v>
                </c:pt>
                <c:pt idx="339860">
                  <c:v>103681</c:v>
                </c:pt>
                <c:pt idx="339861">
                  <c:v>103681</c:v>
                </c:pt>
                <c:pt idx="339862">
                  <c:v>103681</c:v>
                </c:pt>
                <c:pt idx="339863">
                  <c:v>103681</c:v>
                </c:pt>
                <c:pt idx="339864">
                  <c:v>103681</c:v>
                </c:pt>
                <c:pt idx="339865">
                  <c:v>103681</c:v>
                </c:pt>
                <c:pt idx="339866">
                  <c:v>103681</c:v>
                </c:pt>
                <c:pt idx="339867">
                  <c:v>103681</c:v>
                </c:pt>
                <c:pt idx="339868">
                  <c:v>103681</c:v>
                </c:pt>
                <c:pt idx="339869">
                  <c:v>103681</c:v>
                </c:pt>
                <c:pt idx="339870">
                  <c:v>103681</c:v>
                </c:pt>
                <c:pt idx="339871">
                  <c:v>103681</c:v>
                </c:pt>
                <c:pt idx="339872">
                  <c:v>103681</c:v>
                </c:pt>
                <c:pt idx="339873">
                  <c:v>103681</c:v>
                </c:pt>
                <c:pt idx="339874">
                  <c:v>103681</c:v>
                </c:pt>
                <c:pt idx="339875">
                  <c:v>103681</c:v>
                </c:pt>
                <c:pt idx="339876">
                  <c:v>103681</c:v>
                </c:pt>
                <c:pt idx="339877">
                  <c:v>103681</c:v>
                </c:pt>
                <c:pt idx="339878">
                  <c:v>103681</c:v>
                </c:pt>
                <c:pt idx="339879">
                  <c:v>103681</c:v>
                </c:pt>
                <c:pt idx="339880">
                  <c:v>103681</c:v>
                </c:pt>
                <c:pt idx="339881">
                  <c:v>103681</c:v>
                </c:pt>
                <c:pt idx="339882">
                  <c:v>103681</c:v>
                </c:pt>
                <c:pt idx="339883">
                  <c:v>103681</c:v>
                </c:pt>
                <c:pt idx="339884">
                  <c:v>103681</c:v>
                </c:pt>
                <c:pt idx="339885">
                  <c:v>103681</c:v>
                </c:pt>
                <c:pt idx="339886">
                  <c:v>103681</c:v>
                </c:pt>
                <c:pt idx="339887">
                  <c:v>103681</c:v>
                </c:pt>
                <c:pt idx="339888">
                  <c:v>103681</c:v>
                </c:pt>
                <c:pt idx="339889">
                  <c:v>103681</c:v>
                </c:pt>
                <c:pt idx="339890">
                  <c:v>103681</c:v>
                </c:pt>
                <c:pt idx="339891">
                  <c:v>103681</c:v>
                </c:pt>
                <c:pt idx="339892">
                  <c:v>103681</c:v>
                </c:pt>
                <c:pt idx="339893">
                  <c:v>103681</c:v>
                </c:pt>
                <c:pt idx="339894">
                  <c:v>103681</c:v>
                </c:pt>
                <c:pt idx="339895">
                  <c:v>103681</c:v>
                </c:pt>
                <c:pt idx="339896">
                  <c:v>103681</c:v>
                </c:pt>
                <c:pt idx="339897">
                  <c:v>103681</c:v>
                </c:pt>
                <c:pt idx="339898">
                  <c:v>103681</c:v>
                </c:pt>
                <c:pt idx="339899">
                  <c:v>103681</c:v>
                </c:pt>
                <c:pt idx="339900">
                  <c:v>103681</c:v>
                </c:pt>
                <c:pt idx="339901">
                  <c:v>103681</c:v>
                </c:pt>
                <c:pt idx="339902">
                  <c:v>103681</c:v>
                </c:pt>
                <c:pt idx="339903">
                  <c:v>103681</c:v>
                </c:pt>
                <c:pt idx="339904">
                  <c:v>103681</c:v>
                </c:pt>
                <c:pt idx="339905">
                  <c:v>103681</c:v>
                </c:pt>
                <c:pt idx="339906">
                  <c:v>103681</c:v>
                </c:pt>
                <c:pt idx="339907">
                  <c:v>103681</c:v>
                </c:pt>
                <c:pt idx="339908">
                  <c:v>103681</c:v>
                </c:pt>
                <c:pt idx="339909">
                  <c:v>103681</c:v>
                </c:pt>
                <c:pt idx="339910">
                  <c:v>103681</c:v>
                </c:pt>
                <c:pt idx="339911">
                  <c:v>103681</c:v>
                </c:pt>
                <c:pt idx="339912">
                  <c:v>103681</c:v>
                </c:pt>
                <c:pt idx="339913">
                  <c:v>103681</c:v>
                </c:pt>
                <c:pt idx="339914">
                  <c:v>103681</c:v>
                </c:pt>
                <c:pt idx="339915">
                  <c:v>103681</c:v>
                </c:pt>
                <c:pt idx="339916">
                  <c:v>103681</c:v>
                </c:pt>
                <c:pt idx="339917">
                  <c:v>103681</c:v>
                </c:pt>
                <c:pt idx="339918">
                  <c:v>103681</c:v>
                </c:pt>
                <c:pt idx="339919">
                  <c:v>103681</c:v>
                </c:pt>
                <c:pt idx="339920">
                  <c:v>103681</c:v>
                </c:pt>
                <c:pt idx="339921">
                  <c:v>103681</c:v>
                </c:pt>
                <c:pt idx="339922">
                  <c:v>103681</c:v>
                </c:pt>
                <c:pt idx="339923">
                  <c:v>103681</c:v>
                </c:pt>
                <c:pt idx="339924">
                  <c:v>103681</c:v>
                </c:pt>
                <c:pt idx="339925">
                  <c:v>103681</c:v>
                </c:pt>
                <c:pt idx="339926">
                  <c:v>103681</c:v>
                </c:pt>
                <c:pt idx="339927">
                  <c:v>103681</c:v>
                </c:pt>
                <c:pt idx="339928">
                  <c:v>103681</c:v>
                </c:pt>
                <c:pt idx="339929">
                  <c:v>103681</c:v>
                </c:pt>
                <c:pt idx="339930">
                  <c:v>103681</c:v>
                </c:pt>
                <c:pt idx="339931">
                  <c:v>103681</c:v>
                </c:pt>
                <c:pt idx="339932">
                  <c:v>103681</c:v>
                </c:pt>
                <c:pt idx="339933">
                  <c:v>103681</c:v>
                </c:pt>
                <c:pt idx="339934">
                  <c:v>103681</c:v>
                </c:pt>
                <c:pt idx="339935">
                  <c:v>103681</c:v>
                </c:pt>
                <c:pt idx="339936">
                  <c:v>103681</c:v>
                </c:pt>
                <c:pt idx="339937">
                  <c:v>103681</c:v>
                </c:pt>
                <c:pt idx="339938">
                  <c:v>103681</c:v>
                </c:pt>
                <c:pt idx="339939">
                  <c:v>103681</c:v>
                </c:pt>
                <c:pt idx="339940">
                  <c:v>103681</c:v>
                </c:pt>
                <c:pt idx="339941">
                  <c:v>103681</c:v>
                </c:pt>
                <c:pt idx="339942">
                  <c:v>103681</c:v>
                </c:pt>
                <c:pt idx="339943">
                  <c:v>103681</c:v>
                </c:pt>
                <c:pt idx="339944">
                  <c:v>103681</c:v>
                </c:pt>
                <c:pt idx="339945">
                  <c:v>103681</c:v>
                </c:pt>
                <c:pt idx="339946">
                  <c:v>103681</c:v>
                </c:pt>
                <c:pt idx="339947">
                  <c:v>103681</c:v>
                </c:pt>
                <c:pt idx="339948">
                  <c:v>103681</c:v>
                </c:pt>
                <c:pt idx="339949">
                  <c:v>103681</c:v>
                </c:pt>
                <c:pt idx="339950">
                  <c:v>103681</c:v>
                </c:pt>
                <c:pt idx="339951">
                  <c:v>103681</c:v>
                </c:pt>
                <c:pt idx="339952">
                  <c:v>103681</c:v>
                </c:pt>
                <c:pt idx="339953">
                  <c:v>103681</c:v>
                </c:pt>
                <c:pt idx="339954">
                  <c:v>103681</c:v>
                </c:pt>
                <c:pt idx="339955">
                  <c:v>103681</c:v>
                </c:pt>
                <c:pt idx="339956">
                  <c:v>103681</c:v>
                </c:pt>
                <c:pt idx="339957">
                  <c:v>103681</c:v>
                </c:pt>
                <c:pt idx="339958">
                  <c:v>103681</c:v>
                </c:pt>
                <c:pt idx="339959">
                  <c:v>103681</c:v>
                </c:pt>
                <c:pt idx="339960">
                  <c:v>103681</c:v>
                </c:pt>
                <c:pt idx="339961">
                  <c:v>103681</c:v>
                </c:pt>
                <c:pt idx="339962">
                  <c:v>103681</c:v>
                </c:pt>
                <c:pt idx="339963">
                  <c:v>103681</c:v>
                </c:pt>
                <c:pt idx="339964">
                  <c:v>103681</c:v>
                </c:pt>
                <c:pt idx="339965">
                  <c:v>103681</c:v>
                </c:pt>
                <c:pt idx="339966">
                  <c:v>103681</c:v>
                </c:pt>
                <c:pt idx="339967">
                  <c:v>103681</c:v>
                </c:pt>
                <c:pt idx="339968">
                  <c:v>103681</c:v>
                </c:pt>
                <c:pt idx="339969">
                  <c:v>103681</c:v>
                </c:pt>
                <c:pt idx="339970">
                  <c:v>103681</c:v>
                </c:pt>
                <c:pt idx="339971">
                  <c:v>103681</c:v>
                </c:pt>
                <c:pt idx="339972">
                  <c:v>103681</c:v>
                </c:pt>
                <c:pt idx="339973">
                  <c:v>103681</c:v>
                </c:pt>
                <c:pt idx="339974">
                  <c:v>103681</c:v>
                </c:pt>
                <c:pt idx="339975">
                  <c:v>103681</c:v>
                </c:pt>
                <c:pt idx="339976">
                  <c:v>103681</c:v>
                </c:pt>
                <c:pt idx="339977">
                  <c:v>103681</c:v>
                </c:pt>
                <c:pt idx="339978">
                  <c:v>103681</c:v>
                </c:pt>
                <c:pt idx="339979">
                  <c:v>103681</c:v>
                </c:pt>
                <c:pt idx="339980">
                  <c:v>103681</c:v>
                </c:pt>
                <c:pt idx="339981">
                  <c:v>103681</c:v>
                </c:pt>
                <c:pt idx="339982">
                  <c:v>103681</c:v>
                </c:pt>
                <c:pt idx="339983">
                  <c:v>103681</c:v>
                </c:pt>
                <c:pt idx="339984">
                  <c:v>103681</c:v>
                </c:pt>
                <c:pt idx="339985">
                  <c:v>103681</c:v>
                </c:pt>
                <c:pt idx="339986">
                  <c:v>103681</c:v>
                </c:pt>
                <c:pt idx="339987">
                  <c:v>103681</c:v>
                </c:pt>
                <c:pt idx="339988">
                  <c:v>103681</c:v>
                </c:pt>
                <c:pt idx="339989">
                  <c:v>103681</c:v>
                </c:pt>
                <c:pt idx="339990">
                  <c:v>103681</c:v>
                </c:pt>
                <c:pt idx="339991">
                  <c:v>103681</c:v>
                </c:pt>
                <c:pt idx="339992">
                  <c:v>103681</c:v>
                </c:pt>
                <c:pt idx="339993">
                  <c:v>103681</c:v>
                </c:pt>
                <c:pt idx="339994">
                  <c:v>103681</c:v>
                </c:pt>
                <c:pt idx="339995">
                  <c:v>103681</c:v>
                </c:pt>
                <c:pt idx="339996">
                  <c:v>103681</c:v>
                </c:pt>
                <c:pt idx="339997">
                  <c:v>103681</c:v>
                </c:pt>
                <c:pt idx="339998">
                  <c:v>103681</c:v>
                </c:pt>
                <c:pt idx="339999">
                  <c:v>103681</c:v>
                </c:pt>
                <c:pt idx="340000">
                  <c:v>103681</c:v>
                </c:pt>
                <c:pt idx="340001">
                  <c:v>103681</c:v>
                </c:pt>
                <c:pt idx="340002">
                  <c:v>103681</c:v>
                </c:pt>
                <c:pt idx="340003">
                  <c:v>103681</c:v>
                </c:pt>
                <c:pt idx="340004">
                  <c:v>103681</c:v>
                </c:pt>
                <c:pt idx="340005">
                  <c:v>103681</c:v>
                </c:pt>
                <c:pt idx="340006">
                  <c:v>103681</c:v>
                </c:pt>
                <c:pt idx="340007">
                  <c:v>103681</c:v>
                </c:pt>
                <c:pt idx="340008">
                  <c:v>103681</c:v>
                </c:pt>
                <c:pt idx="340009">
                  <c:v>103681</c:v>
                </c:pt>
                <c:pt idx="340010">
                  <c:v>103681</c:v>
                </c:pt>
                <c:pt idx="340011">
                  <c:v>103681</c:v>
                </c:pt>
                <c:pt idx="340012">
                  <c:v>103681</c:v>
                </c:pt>
                <c:pt idx="340013">
                  <c:v>103681</c:v>
                </c:pt>
                <c:pt idx="340014">
                  <c:v>103681</c:v>
                </c:pt>
                <c:pt idx="340015">
                  <c:v>103681</c:v>
                </c:pt>
                <c:pt idx="340016">
                  <c:v>103681</c:v>
                </c:pt>
                <c:pt idx="340017">
                  <c:v>103681</c:v>
                </c:pt>
                <c:pt idx="340018">
                  <c:v>103681</c:v>
                </c:pt>
                <c:pt idx="340019">
                  <c:v>103681</c:v>
                </c:pt>
                <c:pt idx="340020">
                  <c:v>103681</c:v>
                </c:pt>
                <c:pt idx="340021">
                  <c:v>103681</c:v>
                </c:pt>
                <c:pt idx="340022">
                  <c:v>103681</c:v>
                </c:pt>
                <c:pt idx="340023">
                  <c:v>103681</c:v>
                </c:pt>
                <c:pt idx="340024">
                  <c:v>103681</c:v>
                </c:pt>
                <c:pt idx="340025">
                  <c:v>103681</c:v>
                </c:pt>
                <c:pt idx="340026">
                  <c:v>103681</c:v>
                </c:pt>
                <c:pt idx="340027">
                  <c:v>103681</c:v>
                </c:pt>
                <c:pt idx="340028">
                  <c:v>103681</c:v>
                </c:pt>
                <c:pt idx="340029">
                  <c:v>103681</c:v>
                </c:pt>
                <c:pt idx="340030">
                  <c:v>103681</c:v>
                </c:pt>
                <c:pt idx="340031">
                  <c:v>103681</c:v>
                </c:pt>
                <c:pt idx="340032">
                  <c:v>103681</c:v>
                </c:pt>
                <c:pt idx="340033">
                  <c:v>103681</c:v>
                </c:pt>
                <c:pt idx="340034">
                  <c:v>103681</c:v>
                </c:pt>
                <c:pt idx="340035">
                  <c:v>103681</c:v>
                </c:pt>
                <c:pt idx="340036">
                  <c:v>103681</c:v>
                </c:pt>
                <c:pt idx="340037">
                  <c:v>103681</c:v>
                </c:pt>
                <c:pt idx="340038">
                  <c:v>103681</c:v>
                </c:pt>
                <c:pt idx="340039">
                  <c:v>103681</c:v>
                </c:pt>
                <c:pt idx="340040">
                  <c:v>103681</c:v>
                </c:pt>
                <c:pt idx="340041">
                  <c:v>103681</c:v>
                </c:pt>
                <c:pt idx="340042">
                  <c:v>103681</c:v>
                </c:pt>
                <c:pt idx="340043">
                  <c:v>103681</c:v>
                </c:pt>
                <c:pt idx="340044">
                  <c:v>103681</c:v>
                </c:pt>
                <c:pt idx="340045">
                  <c:v>103681</c:v>
                </c:pt>
                <c:pt idx="340046">
                  <c:v>103681</c:v>
                </c:pt>
                <c:pt idx="340047">
                  <c:v>103681</c:v>
                </c:pt>
                <c:pt idx="340048">
                  <c:v>103681</c:v>
                </c:pt>
                <c:pt idx="340049">
                  <c:v>103681</c:v>
                </c:pt>
                <c:pt idx="340050">
                  <c:v>103681</c:v>
                </c:pt>
                <c:pt idx="340051">
                  <c:v>103681</c:v>
                </c:pt>
                <c:pt idx="340052">
                  <c:v>103681</c:v>
                </c:pt>
                <c:pt idx="340053">
                  <c:v>103681</c:v>
                </c:pt>
                <c:pt idx="340054">
                  <c:v>103681</c:v>
                </c:pt>
                <c:pt idx="340055">
                  <c:v>103681</c:v>
                </c:pt>
                <c:pt idx="340056">
                  <c:v>103681</c:v>
                </c:pt>
                <c:pt idx="340057">
                  <c:v>103681</c:v>
                </c:pt>
                <c:pt idx="340058">
                  <c:v>103681</c:v>
                </c:pt>
                <c:pt idx="340059">
                  <c:v>103681</c:v>
                </c:pt>
                <c:pt idx="340060">
                  <c:v>103681</c:v>
                </c:pt>
                <c:pt idx="340061">
                  <c:v>103681</c:v>
                </c:pt>
                <c:pt idx="340062">
                  <c:v>103681</c:v>
                </c:pt>
                <c:pt idx="340063">
                  <c:v>103681</c:v>
                </c:pt>
                <c:pt idx="340064">
                  <c:v>103681</c:v>
                </c:pt>
                <c:pt idx="340065">
                  <c:v>103681</c:v>
                </c:pt>
                <c:pt idx="340066">
                  <c:v>103681</c:v>
                </c:pt>
                <c:pt idx="340067">
                  <c:v>103681</c:v>
                </c:pt>
                <c:pt idx="340068">
                  <c:v>103681</c:v>
                </c:pt>
                <c:pt idx="340069">
                  <c:v>103681</c:v>
                </c:pt>
                <c:pt idx="340070">
                  <c:v>103681</c:v>
                </c:pt>
                <c:pt idx="340071">
                  <c:v>103681</c:v>
                </c:pt>
                <c:pt idx="340072">
                  <c:v>103681</c:v>
                </c:pt>
                <c:pt idx="340073">
                  <c:v>103681</c:v>
                </c:pt>
                <c:pt idx="340074">
                  <c:v>103681</c:v>
                </c:pt>
                <c:pt idx="340075">
                  <c:v>103681</c:v>
                </c:pt>
                <c:pt idx="340076">
                  <c:v>103681</c:v>
                </c:pt>
                <c:pt idx="340077">
                  <c:v>103681</c:v>
                </c:pt>
                <c:pt idx="340078">
                  <c:v>103681</c:v>
                </c:pt>
                <c:pt idx="340079">
                  <c:v>103681</c:v>
                </c:pt>
                <c:pt idx="340080">
                  <c:v>103681</c:v>
                </c:pt>
                <c:pt idx="340081">
                  <c:v>103681</c:v>
                </c:pt>
                <c:pt idx="340082">
                  <c:v>103681</c:v>
                </c:pt>
                <c:pt idx="340083">
                  <c:v>103681</c:v>
                </c:pt>
                <c:pt idx="340084">
                  <c:v>103681</c:v>
                </c:pt>
                <c:pt idx="340085">
                  <c:v>103681</c:v>
                </c:pt>
                <c:pt idx="340086">
                  <c:v>103681</c:v>
                </c:pt>
                <c:pt idx="340087">
                  <c:v>103681</c:v>
                </c:pt>
                <c:pt idx="340088">
                  <c:v>103681</c:v>
                </c:pt>
                <c:pt idx="340089">
                  <c:v>103681</c:v>
                </c:pt>
                <c:pt idx="340090">
                  <c:v>103681</c:v>
                </c:pt>
                <c:pt idx="340091">
                  <c:v>103681</c:v>
                </c:pt>
                <c:pt idx="340092">
                  <c:v>103681</c:v>
                </c:pt>
                <c:pt idx="340093">
                  <c:v>103681</c:v>
                </c:pt>
                <c:pt idx="340094">
                  <c:v>103681</c:v>
                </c:pt>
                <c:pt idx="340095">
                  <c:v>103681</c:v>
                </c:pt>
                <c:pt idx="340096">
                  <c:v>103681</c:v>
                </c:pt>
                <c:pt idx="340097">
                  <c:v>103681</c:v>
                </c:pt>
                <c:pt idx="340098">
                  <c:v>103681</c:v>
                </c:pt>
                <c:pt idx="340099">
                  <c:v>103681</c:v>
                </c:pt>
                <c:pt idx="340100">
                  <c:v>103681</c:v>
                </c:pt>
                <c:pt idx="340101">
                  <c:v>103681</c:v>
                </c:pt>
                <c:pt idx="340102">
                  <c:v>103681</c:v>
                </c:pt>
                <c:pt idx="340103">
                  <c:v>103681</c:v>
                </c:pt>
                <c:pt idx="340104">
                  <c:v>103681</c:v>
                </c:pt>
                <c:pt idx="340105">
                  <c:v>103681</c:v>
                </c:pt>
                <c:pt idx="340106">
                  <c:v>103681</c:v>
                </c:pt>
                <c:pt idx="340107">
                  <c:v>103681</c:v>
                </c:pt>
                <c:pt idx="340108">
                  <c:v>103681</c:v>
                </c:pt>
                <c:pt idx="340109">
                  <c:v>103681</c:v>
                </c:pt>
                <c:pt idx="340110">
                  <c:v>103681</c:v>
                </c:pt>
                <c:pt idx="340111">
                  <c:v>103681</c:v>
                </c:pt>
                <c:pt idx="340112">
                  <c:v>103681</c:v>
                </c:pt>
                <c:pt idx="340113">
                  <c:v>103681</c:v>
                </c:pt>
                <c:pt idx="340114">
                  <c:v>103681</c:v>
                </c:pt>
                <c:pt idx="340115">
                  <c:v>103681</c:v>
                </c:pt>
                <c:pt idx="340116">
                  <c:v>103681</c:v>
                </c:pt>
                <c:pt idx="340117">
                  <c:v>103681</c:v>
                </c:pt>
                <c:pt idx="340118">
                  <c:v>103681</c:v>
                </c:pt>
                <c:pt idx="340119">
                  <c:v>103681</c:v>
                </c:pt>
                <c:pt idx="340120">
                  <c:v>103681</c:v>
                </c:pt>
                <c:pt idx="340121">
                  <c:v>103681</c:v>
                </c:pt>
                <c:pt idx="340122">
                  <c:v>103681</c:v>
                </c:pt>
                <c:pt idx="340123">
                  <c:v>103681</c:v>
                </c:pt>
                <c:pt idx="340124">
                  <c:v>103681</c:v>
                </c:pt>
                <c:pt idx="340125">
                  <c:v>103681</c:v>
                </c:pt>
                <c:pt idx="340126">
                  <c:v>103681</c:v>
                </c:pt>
                <c:pt idx="340127">
                  <c:v>103681</c:v>
                </c:pt>
                <c:pt idx="340128">
                  <c:v>103681</c:v>
                </c:pt>
                <c:pt idx="340129">
                  <c:v>103681</c:v>
                </c:pt>
                <c:pt idx="340130">
                  <c:v>103681</c:v>
                </c:pt>
                <c:pt idx="340131">
                  <c:v>103681</c:v>
                </c:pt>
                <c:pt idx="340132">
                  <c:v>103681</c:v>
                </c:pt>
                <c:pt idx="340133">
                  <c:v>103681</c:v>
                </c:pt>
                <c:pt idx="340134">
                  <c:v>103681</c:v>
                </c:pt>
                <c:pt idx="340135">
                  <c:v>103681</c:v>
                </c:pt>
                <c:pt idx="340136">
                  <c:v>103681</c:v>
                </c:pt>
                <c:pt idx="340137">
                  <c:v>103681</c:v>
                </c:pt>
                <c:pt idx="340138">
                  <c:v>103681</c:v>
                </c:pt>
                <c:pt idx="340139">
                  <c:v>103681</c:v>
                </c:pt>
                <c:pt idx="340140">
                  <c:v>103681</c:v>
                </c:pt>
                <c:pt idx="340141">
                  <c:v>103681</c:v>
                </c:pt>
                <c:pt idx="340142">
                  <c:v>103681</c:v>
                </c:pt>
                <c:pt idx="340143">
                  <c:v>103681</c:v>
                </c:pt>
                <c:pt idx="340144">
                  <c:v>103681</c:v>
                </c:pt>
                <c:pt idx="340145">
                  <c:v>103681</c:v>
                </c:pt>
                <c:pt idx="340146">
                  <c:v>103681</c:v>
                </c:pt>
                <c:pt idx="340147">
                  <c:v>103681</c:v>
                </c:pt>
                <c:pt idx="340148">
                  <c:v>103681</c:v>
                </c:pt>
                <c:pt idx="340149">
                  <c:v>103681</c:v>
                </c:pt>
                <c:pt idx="340150">
                  <c:v>103681</c:v>
                </c:pt>
                <c:pt idx="340151">
                  <c:v>103681</c:v>
                </c:pt>
                <c:pt idx="340152">
                  <c:v>103681</c:v>
                </c:pt>
                <c:pt idx="340153">
                  <c:v>103681</c:v>
                </c:pt>
                <c:pt idx="340154">
                  <c:v>103681</c:v>
                </c:pt>
                <c:pt idx="340155">
                  <c:v>103681</c:v>
                </c:pt>
                <c:pt idx="340156">
                  <c:v>103681</c:v>
                </c:pt>
                <c:pt idx="340157">
                  <c:v>103681</c:v>
                </c:pt>
                <c:pt idx="340158">
                  <c:v>103681</c:v>
                </c:pt>
                <c:pt idx="340159">
                  <c:v>103681</c:v>
                </c:pt>
                <c:pt idx="340160">
                  <c:v>103681</c:v>
                </c:pt>
                <c:pt idx="340161">
                  <c:v>103681</c:v>
                </c:pt>
                <c:pt idx="340162">
                  <c:v>103681</c:v>
                </c:pt>
                <c:pt idx="340163">
                  <c:v>103681</c:v>
                </c:pt>
                <c:pt idx="340164">
                  <c:v>103681</c:v>
                </c:pt>
                <c:pt idx="340165">
                  <c:v>103681</c:v>
                </c:pt>
                <c:pt idx="340166">
                  <c:v>103681</c:v>
                </c:pt>
                <c:pt idx="340167">
                  <c:v>103681</c:v>
                </c:pt>
                <c:pt idx="340168">
                  <c:v>103681</c:v>
                </c:pt>
                <c:pt idx="340169">
                  <c:v>103681</c:v>
                </c:pt>
                <c:pt idx="340170">
                  <c:v>103681</c:v>
                </c:pt>
                <c:pt idx="340171">
                  <c:v>103681</c:v>
                </c:pt>
                <c:pt idx="340172">
                  <c:v>103681</c:v>
                </c:pt>
                <c:pt idx="340173">
                  <c:v>103681</c:v>
                </c:pt>
                <c:pt idx="340174">
                  <c:v>103681</c:v>
                </c:pt>
                <c:pt idx="340175">
                  <c:v>103681</c:v>
                </c:pt>
                <c:pt idx="340176">
                  <c:v>103681</c:v>
                </c:pt>
                <c:pt idx="340177">
                  <c:v>103681</c:v>
                </c:pt>
                <c:pt idx="340178">
                  <c:v>103681</c:v>
                </c:pt>
                <c:pt idx="340179">
                  <c:v>103681</c:v>
                </c:pt>
                <c:pt idx="340180">
                  <c:v>103681</c:v>
                </c:pt>
                <c:pt idx="340181">
                  <c:v>103681</c:v>
                </c:pt>
                <c:pt idx="340182">
                  <c:v>103681</c:v>
                </c:pt>
                <c:pt idx="340183">
                  <c:v>103681</c:v>
                </c:pt>
                <c:pt idx="340184">
                  <c:v>103681</c:v>
                </c:pt>
                <c:pt idx="340185">
                  <c:v>103681</c:v>
                </c:pt>
                <c:pt idx="340186">
                  <c:v>103681</c:v>
                </c:pt>
                <c:pt idx="340187">
                  <c:v>103681</c:v>
                </c:pt>
                <c:pt idx="340188">
                  <c:v>103681</c:v>
                </c:pt>
                <c:pt idx="340189">
                  <c:v>103681</c:v>
                </c:pt>
                <c:pt idx="340190">
                  <c:v>103681</c:v>
                </c:pt>
                <c:pt idx="340191">
                  <c:v>103681</c:v>
                </c:pt>
                <c:pt idx="340192">
                  <c:v>103681</c:v>
                </c:pt>
                <c:pt idx="340193">
                  <c:v>103681</c:v>
                </c:pt>
                <c:pt idx="340194">
                  <c:v>103681</c:v>
                </c:pt>
                <c:pt idx="340195">
                  <c:v>103681</c:v>
                </c:pt>
                <c:pt idx="340196">
                  <c:v>103681</c:v>
                </c:pt>
                <c:pt idx="340197">
                  <c:v>103681</c:v>
                </c:pt>
                <c:pt idx="340198">
                  <c:v>103681</c:v>
                </c:pt>
                <c:pt idx="340199">
                  <c:v>103681</c:v>
                </c:pt>
                <c:pt idx="340200">
                  <c:v>103681</c:v>
                </c:pt>
                <c:pt idx="340201">
                  <c:v>103681</c:v>
                </c:pt>
                <c:pt idx="340202">
                  <c:v>103681</c:v>
                </c:pt>
                <c:pt idx="340203">
                  <c:v>103681</c:v>
                </c:pt>
                <c:pt idx="340204">
                  <c:v>103681</c:v>
                </c:pt>
                <c:pt idx="340205">
                  <c:v>103681</c:v>
                </c:pt>
                <c:pt idx="340206">
                  <c:v>103681</c:v>
                </c:pt>
                <c:pt idx="340207">
                  <c:v>103681</c:v>
                </c:pt>
                <c:pt idx="340208">
                  <c:v>103681</c:v>
                </c:pt>
                <c:pt idx="340209">
                  <c:v>103681</c:v>
                </c:pt>
                <c:pt idx="340210">
                  <c:v>103681</c:v>
                </c:pt>
                <c:pt idx="340211">
                  <c:v>103681</c:v>
                </c:pt>
                <c:pt idx="340212">
                  <c:v>103681</c:v>
                </c:pt>
                <c:pt idx="340213">
                  <c:v>103681</c:v>
                </c:pt>
                <c:pt idx="340214">
                  <c:v>103681</c:v>
                </c:pt>
                <c:pt idx="340215">
                  <c:v>103681</c:v>
                </c:pt>
                <c:pt idx="340216">
                  <c:v>103681</c:v>
                </c:pt>
                <c:pt idx="340217">
                  <c:v>103681</c:v>
                </c:pt>
                <c:pt idx="340218">
                  <c:v>103681</c:v>
                </c:pt>
                <c:pt idx="340219">
                  <c:v>103681</c:v>
                </c:pt>
                <c:pt idx="340220">
                  <c:v>103681</c:v>
                </c:pt>
                <c:pt idx="340221">
                  <c:v>103681</c:v>
                </c:pt>
                <c:pt idx="340222">
                  <c:v>103681</c:v>
                </c:pt>
                <c:pt idx="340223">
                  <c:v>103681</c:v>
                </c:pt>
                <c:pt idx="340224">
                  <c:v>103681</c:v>
                </c:pt>
                <c:pt idx="340225">
                  <c:v>103681</c:v>
                </c:pt>
                <c:pt idx="340226">
                  <c:v>103681</c:v>
                </c:pt>
                <c:pt idx="340227">
                  <c:v>103681</c:v>
                </c:pt>
                <c:pt idx="340228">
                  <c:v>103681</c:v>
                </c:pt>
                <c:pt idx="340229">
                  <c:v>103681</c:v>
                </c:pt>
                <c:pt idx="340230">
                  <c:v>103681</c:v>
                </c:pt>
                <c:pt idx="340231">
                  <c:v>103681</c:v>
                </c:pt>
                <c:pt idx="340232">
                  <c:v>103681</c:v>
                </c:pt>
                <c:pt idx="340233">
                  <c:v>103681</c:v>
                </c:pt>
                <c:pt idx="340234">
                  <c:v>103681</c:v>
                </c:pt>
                <c:pt idx="340235">
                  <c:v>103681</c:v>
                </c:pt>
                <c:pt idx="340236">
                  <c:v>103681</c:v>
                </c:pt>
                <c:pt idx="340237">
                  <c:v>103681</c:v>
                </c:pt>
                <c:pt idx="340238">
                  <c:v>103681</c:v>
                </c:pt>
                <c:pt idx="340239">
                  <c:v>103681</c:v>
                </c:pt>
                <c:pt idx="340240">
                  <c:v>103681</c:v>
                </c:pt>
                <c:pt idx="340241">
                  <c:v>103681</c:v>
                </c:pt>
                <c:pt idx="340242">
                  <c:v>103681</c:v>
                </c:pt>
                <c:pt idx="340243">
                  <c:v>103681</c:v>
                </c:pt>
                <c:pt idx="340244">
                  <c:v>103681</c:v>
                </c:pt>
                <c:pt idx="340245">
                  <c:v>103681</c:v>
                </c:pt>
                <c:pt idx="340246">
                  <c:v>103681</c:v>
                </c:pt>
                <c:pt idx="340247">
                  <c:v>103681</c:v>
                </c:pt>
                <c:pt idx="340248">
                  <c:v>103681</c:v>
                </c:pt>
                <c:pt idx="340249">
                  <c:v>103681</c:v>
                </c:pt>
                <c:pt idx="340250">
                  <c:v>103681</c:v>
                </c:pt>
                <c:pt idx="340251">
                  <c:v>103681</c:v>
                </c:pt>
                <c:pt idx="340252">
                  <c:v>103681</c:v>
                </c:pt>
                <c:pt idx="340253">
                  <c:v>103681</c:v>
                </c:pt>
                <c:pt idx="340254">
                  <c:v>103681</c:v>
                </c:pt>
                <c:pt idx="340255">
                  <c:v>103681</c:v>
                </c:pt>
                <c:pt idx="340256">
                  <c:v>103681</c:v>
                </c:pt>
                <c:pt idx="340257">
                  <c:v>103681</c:v>
                </c:pt>
                <c:pt idx="340258">
                  <c:v>103681</c:v>
                </c:pt>
                <c:pt idx="340259">
                  <c:v>103681</c:v>
                </c:pt>
                <c:pt idx="340260">
                  <c:v>103681</c:v>
                </c:pt>
                <c:pt idx="340261">
                  <c:v>103681</c:v>
                </c:pt>
                <c:pt idx="340262">
                  <c:v>103681</c:v>
                </c:pt>
                <c:pt idx="340263">
                  <c:v>103681</c:v>
                </c:pt>
                <c:pt idx="340264">
                  <c:v>103681</c:v>
                </c:pt>
                <c:pt idx="340265">
                  <c:v>103681</c:v>
                </c:pt>
                <c:pt idx="340266">
                  <c:v>103681</c:v>
                </c:pt>
                <c:pt idx="340267">
                  <c:v>103681</c:v>
                </c:pt>
                <c:pt idx="340268">
                  <c:v>103681</c:v>
                </c:pt>
                <c:pt idx="340269">
                  <c:v>103681</c:v>
                </c:pt>
                <c:pt idx="340270">
                  <c:v>103681</c:v>
                </c:pt>
                <c:pt idx="340271">
                  <c:v>103681</c:v>
                </c:pt>
                <c:pt idx="340272">
                  <c:v>103681</c:v>
                </c:pt>
                <c:pt idx="340273">
                  <c:v>103681</c:v>
                </c:pt>
                <c:pt idx="340274">
                  <c:v>103681</c:v>
                </c:pt>
                <c:pt idx="340275">
                  <c:v>103681</c:v>
                </c:pt>
                <c:pt idx="340276">
                  <c:v>103681</c:v>
                </c:pt>
                <c:pt idx="340277">
                  <c:v>103681</c:v>
                </c:pt>
                <c:pt idx="340278">
                  <c:v>103681</c:v>
                </c:pt>
                <c:pt idx="340279">
                  <c:v>103681</c:v>
                </c:pt>
                <c:pt idx="340280">
                  <c:v>103681</c:v>
                </c:pt>
                <c:pt idx="340281">
                  <c:v>103681</c:v>
                </c:pt>
                <c:pt idx="340282">
                  <c:v>103681</c:v>
                </c:pt>
                <c:pt idx="340283">
                  <c:v>103681</c:v>
                </c:pt>
                <c:pt idx="340284">
                  <c:v>103681</c:v>
                </c:pt>
                <c:pt idx="340285">
                  <c:v>103681</c:v>
                </c:pt>
                <c:pt idx="340286">
                  <c:v>103681</c:v>
                </c:pt>
                <c:pt idx="340287">
                  <c:v>39910</c:v>
                </c:pt>
                <c:pt idx="340288">
                  <c:v>39910</c:v>
                </c:pt>
                <c:pt idx="340289">
                  <c:v>39910</c:v>
                </c:pt>
                <c:pt idx="340290">
                  <c:v>39910</c:v>
                </c:pt>
                <c:pt idx="340291">
                  <c:v>39910</c:v>
                </c:pt>
                <c:pt idx="340292">
                  <c:v>39910</c:v>
                </c:pt>
                <c:pt idx="340293">
                  <c:v>39910</c:v>
                </c:pt>
                <c:pt idx="340294">
                  <c:v>39910</c:v>
                </c:pt>
                <c:pt idx="340295">
                  <c:v>39910</c:v>
                </c:pt>
                <c:pt idx="340296">
                  <c:v>39910</c:v>
                </c:pt>
                <c:pt idx="340297">
                  <c:v>39910</c:v>
                </c:pt>
                <c:pt idx="340298">
                  <c:v>39910</c:v>
                </c:pt>
                <c:pt idx="340299">
                  <c:v>39910</c:v>
                </c:pt>
                <c:pt idx="340300">
                  <c:v>39910</c:v>
                </c:pt>
                <c:pt idx="340301">
                  <c:v>39910</c:v>
                </c:pt>
                <c:pt idx="340302">
                  <c:v>39910</c:v>
                </c:pt>
                <c:pt idx="340303">
                  <c:v>39910</c:v>
                </c:pt>
                <c:pt idx="340304">
                  <c:v>39910</c:v>
                </c:pt>
                <c:pt idx="340305">
                  <c:v>39910</c:v>
                </c:pt>
                <c:pt idx="340306">
                  <c:v>39910</c:v>
                </c:pt>
                <c:pt idx="340307">
                  <c:v>39910</c:v>
                </c:pt>
                <c:pt idx="340308">
                  <c:v>39910</c:v>
                </c:pt>
                <c:pt idx="340309">
                  <c:v>39910</c:v>
                </c:pt>
                <c:pt idx="340310">
                  <c:v>39910</c:v>
                </c:pt>
                <c:pt idx="340311">
                  <c:v>39910</c:v>
                </c:pt>
                <c:pt idx="340312">
                  <c:v>39910</c:v>
                </c:pt>
                <c:pt idx="340313">
                  <c:v>39910</c:v>
                </c:pt>
                <c:pt idx="340314">
                  <c:v>39910</c:v>
                </c:pt>
                <c:pt idx="340315">
                  <c:v>39910</c:v>
                </c:pt>
                <c:pt idx="340316">
                  <c:v>39910</c:v>
                </c:pt>
                <c:pt idx="340317">
                  <c:v>39910</c:v>
                </c:pt>
                <c:pt idx="340318">
                  <c:v>39910</c:v>
                </c:pt>
                <c:pt idx="340319">
                  <c:v>39910</c:v>
                </c:pt>
                <c:pt idx="340320">
                  <c:v>39910</c:v>
                </c:pt>
                <c:pt idx="340321">
                  <c:v>39910</c:v>
                </c:pt>
                <c:pt idx="340322">
                  <c:v>39910</c:v>
                </c:pt>
                <c:pt idx="340323">
                  <c:v>39910</c:v>
                </c:pt>
                <c:pt idx="340324">
                  <c:v>39910</c:v>
                </c:pt>
                <c:pt idx="340325">
                  <c:v>39910</c:v>
                </c:pt>
                <c:pt idx="340326">
                  <c:v>39910</c:v>
                </c:pt>
                <c:pt idx="340327">
                  <c:v>39910</c:v>
                </c:pt>
                <c:pt idx="340328">
                  <c:v>39910</c:v>
                </c:pt>
                <c:pt idx="340329">
                  <c:v>39910</c:v>
                </c:pt>
                <c:pt idx="340330">
                  <c:v>39910</c:v>
                </c:pt>
                <c:pt idx="340331">
                  <c:v>39910</c:v>
                </c:pt>
                <c:pt idx="340332">
                  <c:v>39910</c:v>
                </c:pt>
                <c:pt idx="340333">
                  <c:v>39910</c:v>
                </c:pt>
                <c:pt idx="340334">
                  <c:v>39910</c:v>
                </c:pt>
                <c:pt idx="340335">
                  <c:v>39910</c:v>
                </c:pt>
                <c:pt idx="340336">
                  <c:v>39910</c:v>
                </c:pt>
                <c:pt idx="340337">
                  <c:v>39910</c:v>
                </c:pt>
                <c:pt idx="340338">
                  <c:v>39910</c:v>
                </c:pt>
                <c:pt idx="340339">
                  <c:v>39910</c:v>
                </c:pt>
                <c:pt idx="340340">
                  <c:v>39910</c:v>
                </c:pt>
                <c:pt idx="340341">
                  <c:v>39910</c:v>
                </c:pt>
                <c:pt idx="340342">
                  <c:v>39910</c:v>
                </c:pt>
                <c:pt idx="340343">
                  <c:v>39910</c:v>
                </c:pt>
                <c:pt idx="340344">
                  <c:v>39910</c:v>
                </c:pt>
                <c:pt idx="340345">
                  <c:v>39910</c:v>
                </c:pt>
                <c:pt idx="340346">
                  <c:v>39910</c:v>
                </c:pt>
                <c:pt idx="340347">
                  <c:v>39910</c:v>
                </c:pt>
                <c:pt idx="340348">
                  <c:v>39910</c:v>
                </c:pt>
                <c:pt idx="340349">
                  <c:v>39910</c:v>
                </c:pt>
                <c:pt idx="340350">
                  <c:v>39910</c:v>
                </c:pt>
                <c:pt idx="340351">
                  <c:v>39910</c:v>
                </c:pt>
                <c:pt idx="340352">
                  <c:v>39910</c:v>
                </c:pt>
                <c:pt idx="340353">
                  <c:v>39910</c:v>
                </c:pt>
                <c:pt idx="340354">
                  <c:v>39910</c:v>
                </c:pt>
                <c:pt idx="340355">
                  <c:v>39910</c:v>
                </c:pt>
                <c:pt idx="340356">
                  <c:v>39910</c:v>
                </c:pt>
                <c:pt idx="340357">
                  <c:v>39910</c:v>
                </c:pt>
                <c:pt idx="340358">
                  <c:v>39910</c:v>
                </c:pt>
                <c:pt idx="340359">
                  <c:v>39910</c:v>
                </c:pt>
                <c:pt idx="340360">
                  <c:v>39910</c:v>
                </c:pt>
                <c:pt idx="340361">
                  <c:v>39910</c:v>
                </c:pt>
                <c:pt idx="340362">
                  <c:v>39910</c:v>
                </c:pt>
                <c:pt idx="340363">
                  <c:v>39910</c:v>
                </c:pt>
                <c:pt idx="340364">
                  <c:v>39910</c:v>
                </c:pt>
                <c:pt idx="340365">
                  <c:v>39910</c:v>
                </c:pt>
                <c:pt idx="340366">
                  <c:v>39910</c:v>
                </c:pt>
                <c:pt idx="340367">
                  <c:v>39910</c:v>
                </c:pt>
                <c:pt idx="340368">
                  <c:v>39910</c:v>
                </c:pt>
                <c:pt idx="340369">
                  <c:v>39910</c:v>
                </c:pt>
                <c:pt idx="340370">
                  <c:v>39910</c:v>
                </c:pt>
                <c:pt idx="340371">
                  <c:v>39910</c:v>
                </c:pt>
                <c:pt idx="340372">
                  <c:v>39910</c:v>
                </c:pt>
                <c:pt idx="340373">
                  <c:v>39910</c:v>
                </c:pt>
                <c:pt idx="340374">
                  <c:v>39910</c:v>
                </c:pt>
                <c:pt idx="340375">
                  <c:v>39910</c:v>
                </c:pt>
                <c:pt idx="340376">
                  <c:v>39910</c:v>
                </c:pt>
                <c:pt idx="340377">
                  <c:v>39910</c:v>
                </c:pt>
                <c:pt idx="340378">
                  <c:v>39910</c:v>
                </c:pt>
                <c:pt idx="340379">
                  <c:v>39910</c:v>
                </c:pt>
                <c:pt idx="340380">
                  <c:v>39910</c:v>
                </c:pt>
                <c:pt idx="340381">
                  <c:v>39910</c:v>
                </c:pt>
                <c:pt idx="340382">
                  <c:v>39910</c:v>
                </c:pt>
                <c:pt idx="340383">
                  <c:v>39910</c:v>
                </c:pt>
                <c:pt idx="340384">
                  <c:v>39910</c:v>
                </c:pt>
                <c:pt idx="340385">
                  <c:v>39910</c:v>
                </c:pt>
                <c:pt idx="340386">
                  <c:v>39910</c:v>
                </c:pt>
                <c:pt idx="340387">
                  <c:v>39910</c:v>
                </c:pt>
                <c:pt idx="340388">
                  <c:v>39910</c:v>
                </c:pt>
                <c:pt idx="340389">
                  <c:v>39910</c:v>
                </c:pt>
                <c:pt idx="340390">
                  <c:v>39910</c:v>
                </c:pt>
                <c:pt idx="340391">
                  <c:v>39910</c:v>
                </c:pt>
                <c:pt idx="340392">
                  <c:v>39910</c:v>
                </c:pt>
                <c:pt idx="340393">
                  <c:v>39910</c:v>
                </c:pt>
                <c:pt idx="340394">
                  <c:v>39910</c:v>
                </c:pt>
                <c:pt idx="340395">
                  <c:v>39910</c:v>
                </c:pt>
                <c:pt idx="340396">
                  <c:v>39910</c:v>
                </c:pt>
                <c:pt idx="340397">
                  <c:v>39910</c:v>
                </c:pt>
                <c:pt idx="340398">
                  <c:v>39910</c:v>
                </c:pt>
                <c:pt idx="340399">
                  <c:v>39910</c:v>
                </c:pt>
                <c:pt idx="340400">
                  <c:v>39910</c:v>
                </c:pt>
                <c:pt idx="340401">
                  <c:v>39910</c:v>
                </c:pt>
                <c:pt idx="340402">
                  <c:v>39910</c:v>
                </c:pt>
                <c:pt idx="340403">
                  <c:v>39910</c:v>
                </c:pt>
                <c:pt idx="340404">
                  <c:v>39910</c:v>
                </c:pt>
                <c:pt idx="340405">
                  <c:v>39910</c:v>
                </c:pt>
                <c:pt idx="340406">
                  <c:v>39910</c:v>
                </c:pt>
                <c:pt idx="340407">
                  <c:v>39910</c:v>
                </c:pt>
                <c:pt idx="340408">
                  <c:v>39910</c:v>
                </c:pt>
                <c:pt idx="340409">
                  <c:v>39910</c:v>
                </c:pt>
                <c:pt idx="340410">
                  <c:v>39910</c:v>
                </c:pt>
                <c:pt idx="340411">
                  <c:v>39910</c:v>
                </c:pt>
                <c:pt idx="340412">
                  <c:v>39910</c:v>
                </c:pt>
                <c:pt idx="340413">
                  <c:v>39910</c:v>
                </c:pt>
                <c:pt idx="340414">
                  <c:v>39910</c:v>
                </c:pt>
                <c:pt idx="340415">
                  <c:v>39910</c:v>
                </c:pt>
                <c:pt idx="340416">
                  <c:v>39910</c:v>
                </c:pt>
                <c:pt idx="340417">
                  <c:v>39910</c:v>
                </c:pt>
                <c:pt idx="340418">
                  <c:v>39910</c:v>
                </c:pt>
                <c:pt idx="340419">
                  <c:v>39910</c:v>
                </c:pt>
                <c:pt idx="340420">
                  <c:v>39910</c:v>
                </c:pt>
                <c:pt idx="340421">
                  <c:v>39910</c:v>
                </c:pt>
                <c:pt idx="340422">
                  <c:v>39910</c:v>
                </c:pt>
                <c:pt idx="340423">
                  <c:v>39910</c:v>
                </c:pt>
                <c:pt idx="340424">
                  <c:v>39910</c:v>
                </c:pt>
                <c:pt idx="340425">
                  <c:v>39910</c:v>
                </c:pt>
                <c:pt idx="340426">
                  <c:v>39910</c:v>
                </c:pt>
                <c:pt idx="340427">
                  <c:v>39910</c:v>
                </c:pt>
                <c:pt idx="340428">
                  <c:v>39910</c:v>
                </c:pt>
                <c:pt idx="340429">
                  <c:v>39910</c:v>
                </c:pt>
                <c:pt idx="340430">
                  <c:v>39910</c:v>
                </c:pt>
                <c:pt idx="340431">
                  <c:v>39910</c:v>
                </c:pt>
                <c:pt idx="340432">
                  <c:v>39910</c:v>
                </c:pt>
                <c:pt idx="340433">
                  <c:v>39910</c:v>
                </c:pt>
                <c:pt idx="340434">
                  <c:v>39910</c:v>
                </c:pt>
                <c:pt idx="340435">
                  <c:v>39910</c:v>
                </c:pt>
                <c:pt idx="340436">
                  <c:v>39910</c:v>
                </c:pt>
                <c:pt idx="340437">
                  <c:v>39910</c:v>
                </c:pt>
                <c:pt idx="340438">
                  <c:v>39910</c:v>
                </c:pt>
                <c:pt idx="340439">
                  <c:v>39910</c:v>
                </c:pt>
                <c:pt idx="340440">
                  <c:v>39910</c:v>
                </c:pt>
                <c:pt idx="340441">
                  <c:v>39910</c:v>
                </c:pt>
                <c:pt idx="340442">
                  <c:v>39910</c:v>
                </c:pt>
                <c:pt idx="340443">
                  <c:v>39910</c:v>
                </c:pt>
                <c:pt idx="340444">
                  <c:v>39910</c:v>
                </c:pt>
                <c:pt idx="340445">
                  <c:v>39910</c:v>
                </c:pt>
                <c:pt idx="340446">
                  <c:v>39910</c:v>
                </c:pt>
                <c:pt idx="340447">
                  <c:v>39910</c:v>
                </c:pt>
                <c:pt idx="340448">
                  <c:v>39910</c:v>
                </c:pt>
                <c:pt idx="340449">
                  <c:v>39910</c:v>
                </c:pt>
                <c:pt idx="340450">
                  <c:v>39910</c:v>
                </c:pt>
                <c:pt idx="340451">
                  <c:v>39910</c:v>
                </c:pt>
                <c:pt idx="340452">
                  <c:v>39910</c:v>
                </c:pt>
                <c:pt idx="340453">
                  <c:v>39910</c:v>
                </c:pt>
                <c:pt idx="340454">
                  <c:v>39910</c:v>
                </c:pt>
                <c:pt idx="340455">
                  <c:v>39910</c:v>
                </c:pt>
                <c:pt idx="340456">
                  <c:v>39910</c:v>
                </c:pt>
                <c:pt idx="340457">
                  <c:v>39910</c:v>
                </c:pt>
                <c:pt idx="340458">
                  <c:v>39910</c:v>
                </c:pt>
                <c:pt idx="340459">
                  <c:v>39910</c:v>
                </c:pt>
                <c:pt idx="340460">
                  <c:v>39910</c:v>
                </c:pt>
                <c:pt idx="340461">
                  <c:v>39910</c:v>
                </c:pt>
                <c:pt idx="340462">
                  <c:v>39910</c:v>
                </c:pt>
                <c:pt idx="340463">
                  <c:v>39910</c:v>
                </c:pt>
                <c:pt idx="340464">
                  <c:v>39910</c:v>
                </c:pt>
                <c:pt idx="340465">
                  <c:v>39910</c:v>
                </c:pt>
                <c:pt idx="340466">
                  <c:v>39910</c:v>
                </c:pt>
                <c:pt idx="340467">
                  <c:v>39910</c:v>
                </c:pt>
                <c:pt idx="340468">
                  <c:v>39910</c:v>
                </c:pt>
                <c:pt idx="340469">
                  <c:v>39910</c:v>
                </c:pt>
                <c:pt idx="340470">
                  <c:v>39910</c:v>
                </c:pt>
                <c:pt idx="340471">
                  <c:v>39910</c:v>
                </c:pt>
                <c:pt idx="340472">
                  <c:v>39910</c:v>
                </c:pt>
                <c:pt idx="340473">
                  <c:v>39910</c:v>
                </c:pt>
                <c:pt idx="340474">
                  <c:v>39910</c:v>
                </c:pt>
                <c:pt idx="340475">
                  <c:v>39910</c:v>
                </c:pt>
                <c:pt idx="340476">
                  <c:v>39910</c:v>
                </c:pt>
                <c:pt idx="340477">
                  <c:v>39910</c:v>
                </c:pt>
                <c:pt idx="340478">
                  <c:v>39910</c:v>
                </c:pt>
                <c:pt idx="340479">
                  <c:v>39910</c:v>
                </c:pt>
                <c:pt idx="340480">
                  <c:v>39910</c:v>
                </c:pt>
                <c:pt idx="340481">
                  <c:v>39910</c:v>
                </c:pt>
                <c:pt idx="340482">
                  <c:v>39910</c:v>
                </c:pt>
                <c:pt idx="340483">
                  <c:v>39910</c:v>
                </c:pt>
                <c:pt idx="340484">
                  <c:v>39910</c:v>
                </c:pt>
                <c:pt idx="340485">
                  <c:v>39910</c:v>
                </c:pt>
                <c:pt idx="340486">
                  <c:v>39910</c:v>
                </c:pt>
                <c:pt idx="340487">
                  <c:v>39910</c:v>
                </c:pt>
                <c:pt idx="340488">
                  <c:v>39910</c:v>
                </c:pt>
                <c:pt idx="340489">
                  <c:v>39910</c:v>
                </c:pt>
                <c:pt idx="340490">
                  <c:v>39910</c:v>
                </c:pt>
                <c:pt idx="340491">
                  <c:v>39910</c:v>
                </c:pt>
                <c:pt idx="340492">
                  <c:v>39910</c:v>
                </c:pt>
                <c:pt idx="340493">
                  <c:v>39910</c:v>
                </c:pt>
                <c:pt idx="340494">
                  <c:v>39910</c:v>
                </c:pt>
                <c:pt idx="340495">
                  <c:v>39910</c:v>
                </c:pt>
                <c:pt idx="340496">
                  <c:v>39910</c:v>
                </c:pt>
                <c:pt idx="340497">
                  <c:v>39910</c:v>
                </c:pt>
                <c:pt idx="340498">
                  <c:v>39910</c:v>
                </c:pt>
                <c:pt idx="340499">
                  <c:v>39910</c:v>
                </c:pt>
                <c:pt idx="340500">
                  <c:v>39910</c:v>
                </c:pt>
                <c:pt idx="340501">
                  <c:v>39910</c:v>
                </c:pt>
                <c:pt idx="340502">
                  <c:v>39910</c:v>
                </c:pt>
                <c:pt idx="340503">
                  <c:v>39910</c:v>
                </c:pt>
                <c:pt idx="340504">
                  <c:v>39910</c:v>
                </c:pt>
                <c:pt idx="340505">
                  <c:v>39910</c:v>
                </c:pt>
                <c:pt idx="340506">
                  <c:v>39910</c:v>
                </c:pt>
                <c:pt idx="340507">
                  <c:v>39910</c:v>
                </c:pt>
                <c:pt idx="340508">
                  <c:v>39910</c:v>
                </c:pt>
                <c:pt idx="340509">
                  <c:v>39910</c:v>
                </c:pt>
                <c:pt idx="340510">
                  <c:v>39910</c:v>
                </c:pt>
                <c:pt idx="340511">
                  <c:v>39910</c:v>
                </c:pt>
                <c:pt idx="340512">
                  <c:v>39910</c:v>
                </c:pt>
                <c:pt idx="340513">
                  <c:v>39910</c:v>
                </c:pt>
                <c:pt idx="340514">
                  <c:v>39910</c:v>
                </c:pt>
                <c:pt idx="340515">
                  <c:v>39910</c:v>
                </c:pt>
                <c:pt idx="340516">
                  <c:v>39910</c:v>
                </c:pt>
                <c:pt idx="340517">
                  <c:v>39910</c:v>
                </c:pt>
                <c:pt idx="340518">
                  <c:v>39910</c:v>
                </c:pt>
                <c:pt idx="340519">
                  <c:v>39910</c:v>
                </c:pt>
                <c:pt idx="340520">
                  <c:v>39910</c:v>
                </c:pt>
                <c:pt idx="340521">
                  <c:v>39910</c:v>
                </c:pt>
                <c:pt idx="340522">
                  <c:v>39910</c:v>
                </c:pt>
                <c:pt idx="340523">
                  <c:v>39910</c:v>
                </c:pt>
                <c:pt idx="340524">
                  <c:v>39910</c:v>
                </c:pt>
                <c:pt idx="340525">
                  <c:v>39910</c:v>
                </c:pt>
                <c:pt idx="340526">
                  <c:v>39910</c:v>
                </c:pt>
                <c:pt idx="340527">
                  <c:v>39910</c:v>
                </c:pt>
                <c:pt idx="340528">
                  <c:v>39910</c:v>
                </c:pt>
                <c:pt idx="340529">
                  <c:v>39910</c:v>
                </c:pt>
                <c:pt idx="340530">
                  <c:v>39910</c:v>
                </c:pt>
                <c:pt idx="340531">
                  <c:v>39910</c:v>
                </c:pt>
                <c:pt idx="340532">
                  <c:v>39910</c:v>
                </c:pt>
                <c:pt idx="340533">
                  <c:v>39910</c:v>
                </c:pt>
                <c:pt idx="340534">
                  <c:v>39910</c:v>
                </c:pt>
                <c:pt idx="340535">
                  <c:v>39910</c:v>
                </c:pt>
                <c:pt idx="340536">
                  <c:v>39910</c:v>
                </c:pt>
                <c:pt idx="340537">
                  <c:v>39910</c:v>
                </c:pt>
                <c:pt idx="340538">
                  <c:v>39910</c:v>
                </c:pt>
                <c:pt idx="340539">
                  <c:v>39910</c:v>
                </c:pt>
                <c:pt idx="340540">
                  <c:v>39910</c:v>
                </c:pt>
                <c:pt idx="340541">
                  <c:v>39910</c:v>
                </c:pt>
                <c:pt idx="340542">
                  <c:v>39910</c:v>
                </c:pt>
                <c:pt idx="340543">
                  <c:v>39910</c:v>
                </c:pt>
                <c:pt idx="340544">
                  <c:v>39910</c:v>
                </c:pt>
                <c:pt idx="340545">
                  <c:v>39910</c:v>
                </c:pt>
                <c:pt idx="340546">
                  <c:v>39910</c:v>
                </c:pt>
                <c:pt idx="340547">
                  <c:v>39910</c:v>
                </c:pt>
                <c:pt idx="340548">
                  <c:v>39910</c:v>
                </c:pt>
                <c:pt idx="340549">
                  <c:v>39910</c:v>
                </c:pt>
                <c:pt idx="340550">
                  <c:v>39910</c:v>
                </c:pt>
                <c:pt idx="340551">
                  <c:v>39910</c:v>
                </c:pt>
                <c:pt idx="340552">
                  <c:v>39910</c:v>
                </c:pt>
                <c:pt idx="340553">
                  <c:v>39910</c:v>
                </c:pt>
                <c:pt idx="340554">
                  <c:v>39910</c:v>
                </c:pt>
                <c:pt idx="340555">
                  <c:v>39910</c:v>
                </c:pt>
                <c:pt idx="340556">
                  <c:v>39910</c:v>
                </c:pt>
                <c:pt idx="340557">
                  <c:v>39910</c:v>
                </c:pt>
                <c:pt idx="340558">
                  <c:v>39910</c:v>
                </c:pt>
                <c:pt idx="340559">
                  <c:v>39910</c:v>
                </c:pt>
                <c:pt idx="340560">
                  <c:v>39910</c:v>
                </c:pt>
                <c:pt idx="340561">
                  <c:v>39910</c:v>
                </c:pt>
                <c:pt idx="340562">
                  <c:v>39910</c:v>
                </c:pt>
                <c:pt idx="340563">
                  <c:v>39910</c:v>
                </c:pt>
                <c:pt idx="340564">
                  <c:v>39910</c:v>
                </c:pt>
                <c:pt idx="340565">
                  <c:v>39910</c:v>
                </c:pt>
                <c:pt idx="340566">
                  <c:v>39910</c:v>
                </c:pt>
                <c:pt idx="340567">
                  <c:v>39910</c:v>
                </c:pt>
                <c:pt idx="340568">
                  <c:v>39910</c:v>
                </c:pt>
                <c:pt idx="340569">
                  <c:v>39910</c:v>
                </c:pt>
                <c:pt idx="340570">
                  <c:v>39910</c:v>
                </c:pt>
                <c:pt idx="340571">
                  <c:v>39910</c:v>
                </c:pt>
                <c:pt idx="340572">
                  <c:v>39910</c:v>
                </c:pt>
                <c:pt idx="340573">
                  <c:v>39910</c:v>
                </c:pt>
                <c:pt idx="340574">
                  <c:v>39910</c:v>
                </c:pt>
                <c:pt idx="340575">
                  <c:v>39910</c:v>
                </c:pt>
                <c:pt idx="340576">
                  <c:v>39910</c:v>
                </c:pt>
                <c:pt idx="340577">
                  <c:v>39910</c:v>
                </c:pt>
                <c:pt idx="340578">
                  <c:v>39910</c:v>
                </c:pt>
                <c:pt idx="340579">
                  <c:v>39910</c:v>
                </c:pt>
                <c:pt idx="340580">
                  <c:v>39910</c:v>
                </c:pt>
                <c:pt idx="340581">
                  <c:v>39910</c:v>
                </c:pt>
                <c:pt idx="340582">
                  <c:v>39910</c:v>
                </c:pt>
                <c:pt idx="340583">
                  <c:v>39910</c:v>
                </c:pt>
                <c:pt idx="340584">
                  <c:v>39910</c:v>
                </c:pt>
                <c:pt idx="340585">
                  <c:v>39910</c:v>
                </c:pt>
                <c:pt idx="340586">
                  <c:v>39910</c:v>
                </c:pt>
                <c:pt idx="340587">
                  <c:v>39910</c:v>
                </c:pt>
                <c:pt idx="340588">
                  <c:v>39910</c:v>
                </c:pt>
                <c:pt idx="340589">
                  <c:v>39910</c:v>
                </c:pt>
                <c:pt idx="340590">
                  <c:v>39910</c:v>
                </c:pt>
                <c:pt idx="340591">
                  <c:v>39910</c:v>
                </c:pt>
                <c:pt idx="340592">
                  <c:v>39910</c:v>
                </c:pt>
                <c:pt idx="340593">
                  <c:v>39910</c:v>
                </c:pt>
                <c:pt idx="340594">
                  <c:v>39910</c:v>
                </c:pt>
                <c:pt idx="340595">
                  <c:v>39910</c:v>
                </c:pt>
                <c:pt idx="340596">
                  <c:v>39910</c:v>
                </c:pt>
                <c:pt idx="340597">
                  <c:v>39910</c:v>
                </c:pt>
                <c:pt idx="340598">
                  <c:v>39910</c:v>
                </c:pt>
                <c:pt idx="340599">
                  <c:v>39910</c:v>
                </c:pt>
                <c:pt idx="340600">
                  <c:v>39910</c:v>
                </c:pt>
                <c:pt idx="340601">
                  <c:v>39910</c:v>
                </c:pt>
                <c:pt idx="340602">
                  <c:v>39910</c:v>
                </c:pt>
                <c:pt idx="340603">
                  <c:v>39910</c:v>
                </c:pt>
                <c:pt idx="340604">
                  <c:v>39910</c:v>
                </c:pt>
                <c:pt idx="340605">
                  <c:v>39910</c:v>
                </c:pt>
                <c:pt idx="340606">
                  <c:v>39910</c:v>
                </c:pt>
                <c:pt idx="340607">
                  <c:v>39910</c:v>
                </c:pt>
                <c:pt idx="340608">
                  <c:v>39910</c:v>
                </c:pt>
                <c:pt idx="340609">
                  <c:v>39910</c:v>
                </c:pt>
                <c:pt idx="340610">
                  <c:v>39910</c:v>
                </c:pt>
                <c:pt idx="340611">
                  <c:v>39910</c:v>
                </c:pt>
                <c:pt idx="340612">
                  <c:v>39910</c:v>
                </c:pt>
                <c:pt idx="340613">
                  <c:v>39910</c:v>
                </c:pt>
                <c:pt idx="340614">
                  <c:v>39910</c:v>
                </c:pt>
                <c:pt idx="340615">
                  <c:v>39910</c:v>
                </c:pt>
                <c:pt idx="340616">
                  <c:v>39910</c:v>
                </c:pt>
                <c:pt idx="340617">
                  <c:v>39910</c:v>
                </c:pt>
                <c:pt idx="340618">
                  <c:v>39910</c:v>
                </c:pt>
                <c:pt idx="340619">
                  <c:v>39910</c:v>
                </c:pt>
                <c:pt idx="340620">
                  <c:v>39910</c:v>
                </c:pt>
                <c:pt idx="340621">
                  <c:v>39910</c:v>
                </c:pt>
                <c:pt idx="340622">
                  <c:v>39910</c:v>
                </c:pt>
                <c:pt idx="340623">
                  <c:v>39910</c:v>
                </c:pt>
                <c:pt idx="340624">
                  <c:v>39910</c:v>
                </c:pt>
                <c:pt idx="340625">
                  <c:v>39910</c:v>
                </c:pt>
                <c:pt idx="340626">
                  <c:v>39910</c:v>
                </c:pt>
                <c:pt idx="340627">
                  <c:v>39910</c:v>
                </c:pt>
                <c:pt idx="340628">
                  <c:v>39910</c:v>
                </c:pt>
                <c:pt idx="340629">
                  <c:v>39910</c:v>
                </c:pt>
                <c:pt idx="340630">
                  <c:v>39910</c:v>
                </c:pt>
                <c:pt idx="340631">
                  <c:v>39910</c:v>
                </c:pt>
                <c:pt idx="340632">
                  <c:v>39910</c:v>
                </c:pt>
                <c:pt idx="340633">
                  <c:v>39910</c:v>
                </c:pt>
                <c:pt idx="340634">
                  <c:v>39910</c:v>
                </c:pt>
                <c:pt idx="340635">
                  <c:v>39910</c:v>
                </c:pt>
                <c:pt idx="340636">
                  <c:v>39910</c:v>
                </c:pt>
                <c:pt idx="340637">
                  <c:v>39910</c:v>
                </c:pt>
                <c:pt idx="340638">
                  <c:v>39910</c:v>
                </c:pt>
                <c:pt idx="340639">
                  <c:v>39910</c:v>
                </c:pt>
                <c:pt idx="340640">
                  <c:v>39910</c:v>
                </c:pt>
                <c:pt idx="340641">
                  <c:v>39910</c:v>
                </c:pt>
                <c:pt idx="340642">
                  <c:v>39910</c:v>
                </c:pt>
                <c:pt idx="340643">
                  <c:v>39910</c:v>
                </c:pt>
                <c:pt idx="340644">
                  <c:v>39910</c:v>
                </c:pt>
                <c:pt idx="340645">
                  <c:v>39910</c:v>
                </c:pt>
                <c:pt idx="340646">
                  <c:v>39910</c:v>
                </c:pt>
                <c:pt idx="340647">
                  <c:v>39910</c:v>
                </c:pt>
                <c:pt idx="340648">
                  <c:v>39910</c:v>
                </c:pt>
                <c:pt idx="340649">
                  <c:v>39910</c:v>
                </c:pt>
                <c:pt idx="340650">
                  <c:v>39910</c:v>
                </c:pt>
                <c:pt idx="340651">
                  <c:v>39910</c:v>
                </c:pt>
                <c:pt idx="340652">
                  <c:v>39910</c:v>
                </c:pt>
                <c:pt idx="340653">
                  <c:v>39910</c:v>
                </c:pt>
                <c:pt idx="340654">
                  <c:v>39910</c:v>
                </c:pt>
                <c:pt idx="340655">
                  <c:v>39910</c:v>
                </c:pt>
                <c:pt idx="340656">
                  <c:v>39910</c:v>
                </c:pt>
                <c:pt idx="340657">
                  <c:v>39910</c:v>
                </c:pt>
                <c:pt idx="340658">
                  <c:v>39910</c:v>
                </c:pt>
                <c:pt idx="340659">
                  <c:v>39910</c:v>
                </c:pt>
                <c:pt idx="340660">
                  <c:v>39910</c:v>
                </c:pt>
                <c:pt idx="340661">
                  <c:v>39910</c:v>
                </c:pt>
                <c:pt idx="340662">
                  <c:v>39910</c:v>
                </c:pt>
                <c:pt idx="340663">
                  <c:v>39910</c:v>
                </c:pt>
                <c:pt idx="340664">
                  <c:v>39910</c:v>
                </c:pt>
                <c:pt idx="340665">
                  <c:v>39910</c:v>
                </c:pt>
                <c:pt idx="340666">
                  <c:v>39910</c:v>
                </c:pt>
                <c:pt idx="340667">
                  <c:v>39910</c:v>
                </c:pt>
                <c:pt idx="340668">
                  <c:v>39910</c:v>
                </c:pt>
                <c:pt idx="340669">
                  <c:v>39910</c:v>
                </c:pt>
                <c:pt idx="340670">
                  <c:v>39910</c:v>
                </c:pt>
                <c:pt idx="340671">
                  <c:v>39910</c:v>
                </c:pt>
                <c:pt idx="340672">
                  <c:v>39910</c:v>
                </c:pt>
                <c:pt idx="340673">
                  <c:v>39910</c:v>
                </c:pt>
                <c:pt idx="340674">
                  <c:v>39910</c:v>
                </c:pt>
                <c:pt idx="340675">
                  <c:v>39910</c:v>
                </c:pt>
                <c:pt idx="340676">
                  <c:v>39910</c:v>
                </c:pt>
                <c:pt idx="340677">
                  <c:v>39910</c:v>
                </c:pt>
                <c:pt idx="340678">
                  <c:v>39910</c:v>
                </c:pt>
                <c:pt idx="340679">
                  <c:v>39910</c:v>
                </c:pt>
                <c:pt idx="340680">
                  <c:v>39910</c:v>
                </c:pt>
                <c:pt idx="340681">
                  <c:v>39910</c:v>
                </c:pt>
                <c:pt idx="340682">
                  <c:v>39910</c:v>
                </c:pt>
                <c:pt idx="340683">
                  <c:v>39910</c:v>
                </c:pt>
                <c:pt idx="340684">
                  <c:v>39910</c:v>
                </c:pt>
                <c:pt idx="340685">
                  <c:v>39910</c:v>
                </c:pt>
                <c:pt idx="340686">
                  <c:v>39910</c:v>
                </c:pt>
                <c:pt idx="340687">
                  <c:v>39910</c:v>
                </c:pt>
                <c:pt idx="340688">
                  <c:v>39910</c:v>
                </c:pt>
                <c:pt idx="340689">
                  <c:v>39910</c:v>
                </c:pt>
                <c:pt idx="340690">
                  <c:v>39910</c:v>
                </c:pt>
                <c:pt idx="340691">
                  <c:v>39910</c:v>
                </c:pt>
                <c:pt idx="340692">
                  <c:v>39910</c:v>
                </c:pt>
                <c:pt idx="340693">
                  <c:v>39910</c:v>
                </c:pt>
                <c:pt idx="340694">
                  <c:v>39910</c:v>
                </c:pt>
                <c:pt idx="340695">
                  <c:v>39910</c:v>
                </c:pt>
                <c:pt idx="340696">
                  <c:v>39910</c:v>
                </c:pt>
                <c:pt idx="340697">
                  <c:v>39910</c:v>
                </c:pt>
                <c:pt idx="340698">
                  <c:v>39910</c:v>
                </c:pt>
                <c:pt idx="340699">
                  <c:v>39910</c:v>
                </c:pt>
                <c:pt idx="340700">
                  <c:v>39910</c:v>
                </c:pt>
                <c:pt idx="340701">
                  <c:v>39910</c:v>
                </c:pt>
                <c:pt idx="340702">
                  <c:v>39910</c:v>
                </c:pt>
                <c:pt idx="340703">
                  <c:v>39910</c:v>
                </c:pt>
                <c:pt idx="340704">
                  <c:v>39910</c:v>
                </c:pt>
                <c:pt idx="340705">
                  <c:v>39910</c:v>
                </c:pt>
                <c:pt idx="340706">
                  <c:v>39910</c:v>
                </c:pt>
                <c:pt idx="340707">
                  <c:v>39910</c:v>
                </c:pt>
                <c:pt idx="340708">
                  <c:v>39910</c:v>
                </c:pt>
                <c:pt idx="340709">
                  <c:v>39910</c:v>
                </c:pt>
                <c:pt idx="340710">
                  <c:v>39910</c:v>
                </c:pt>
                <c:pt idx="340711">
                  <c:v>39910</c:v>
                </c:pt>
                <c:pt idx="340712">
                  <c:v>39910</c:v>
                </c:pt>
                <c:pt idx="340713">
                  <c:v>39910</c:v>
                </c:pt>
                <c:pt idx="340714">
                  <c:v>39910</c:v>
                </c:pt>
                <c:pt idx="340715">
                  <c:v>39910</c:v>
                </c:pt>
                <c:pt idx="340716">
                  <c:v>39910</c:v>
                </c:pt>
                <c:pt idx="340717">
                  <c:v>39910</c:v>
                </c:pt>
                <c:pt idx="340718">
                  <c:v>39910</c:v>
                </c:pt>
                <c:pt idx="340719">
                  <c:v>39910</c:v>
                </c:pt>
                <c:pt idx="340720">
                  <c:v>39910</c:v>
                </c:pt>
                <c:pt idx="340721">
                  <c:v>39910</c:v>
                </c:pt>
                <c:pt idx="340722">
                  <c:v>39910</c:v>
                </c:pt>
                <c:pt idx="340723">
                  <c:v>39910</c:v>
                </c:pt>
                <c:pt idx="340724">
                  <c:v>39910</c:v>
                </c:pt>
                <c:pt idx="340725">
                  <c:v>39910</c:v>
                </c:pt>
                <c:pt idx="340726">
                  <c:v>39910</c:v>
                </c:pt>
                <c:pt idx="340727">
                  <c:v>39910</c:v>
                </c:pt>
                <c:pt idx="340728">
                  <c:v>39910</c:v>
                </c:pt>
                <c:pt idx="340729">
                  <c:v>39910</c:v>
                </c:pt>
                <c:pt idx="340730">
                  <c:v>39910</c:v>
                </c:pt>
                <c:pt idx="340731">
                  <c:v>39910</c:v>
                </c:pt>
                <c:pt idx="340732">
                  <c:v>39910</c:v>
                </c:pt>
                <c:pt idx="340733">
                  <c:v>39910</c:v>
                </c:pt>
                <c:pt idx="340734">
                  <c:v>39910</c:v>
                </c:pt>
                <c:pt idx="340735">
                  <c:v>39910</c:v>
                </c:pt>
                <c:pt idx="340736">
                  <c:v>39910</c:v>
                </c:pt>
                <c:pt idx="340737">
                  <c:v>39910</c:v>
                </c:pt>
                <c:pt idx="340738">
                  <c:v>39910</c:v>
                </c:pt>
                <c:pt idx="340739">
                  <c:v>39910</c:v>
                </c:pt>
                <c:pt idx="340740">
                  <c:v>39910</c:v>
                </c:pt>
                <c:pt idx="340741">
                  <c:v>39910</c:v>
                </c:pt>
                <c:pt idx="340742">
                  <c:v>39910</c:v>
                </c:pt>
                <c:pt idx="340743">
                  <c:v>39910</c:v>
                </c:pt>
                <c:pt idx="340744">
                  <c:v>39910</c:v>
                </c:pt>
                <c:pt idx="340745">
                  <c:v>39910</c:v>
                </c:pt>
                <c:pt idx="340746">
                  <c:v>39910</c:v>
                </c:pt>
                <c:pt idx="340747">
                  <c:v>39910</c:v>
                </c:pt>
                <c:pt idx="340748">
                  <c:v>39910</c:v>
                </c:pt>
                <c:pt idx="340749">
                  <c:v>39910</c:v>
                </c:pt>
                <c:pt idx="340750">
                  <c:v>39910</c:v>
                </c:pt>
                <c:pt idx="340751">
                  <c:v>39910</c:v>
                </c:pt>
                <c:pt idx="340752">
                  <c:v>39910</c:v>
                </c:pt>
                <c:pt idx="340753">
                  <c:v>39910</c:v>
                </c:pt>
                <c:pt idx="340754">
                  <c:v>39910</c:v>
                </c:pt>
                <c:pt idx="340755">
                  <c:v>39910</c:v>
                </c:pt>
                <c:pt idx="340756">
                  <c:v>39910</c:v>
                </c:pt>
                <c:pt idx="340757">
                  <c:v>39910</c:v>
                </c:pt>
                <c:pt idx="340758">
                  <c:v>39910</c:v>
                </c:pt>
                <c:pt idx="340759">
                  <c:v>39910</c:v>
                </c:pt>
                <c:pt idx="340760">
                  <c:v>39910</c:v>
                </c:pt>
                <c:pt idx="340761">
                  <c:v>39910</c:v>
                </c:pt>
                <c:pt idx="340762">
                  <c:v>39910</c:v>
                </c:pt>
                <c:pt idx="340763">
                  <c:v>39910</c:v>
                </c:pt>
                <c:pt idx="340764">
                  <c:v>39910</c:v>
                </c:pt>
                <c:pt idx="340765">
                  <c:v>39910</c:v>
                </c:pt>
                <c:pt idx="340766">
                  <c:v>39910</c:v>
                </c:pt>
                <c:pt idx="340767">
                  <c:v>39910</c:v>
                </c:pt>
                <c:pt idx="340768">
                  <c:v>39910</c:v>
                </c:pt>
                <c:pt idx="340769">
                  <c:v>39910</c:v>
                </c:pt>
                <c:pt idx="340770">
                  <c:v>39910</c:v>
                </c:pt>
                <c:pt idx="340771">
                  <c:v>39910</c:v>
                </c:pt>
                <c:pt idx="340772">
                  <c:v>39910</c:v>
                </c:pt>
                <c:pt idx="340773">
                  <c:v>39910</c:v>
                </c:pt>
                <c:pt idx="340774">
                  <c:v>39910</c:v>
                </c:pt>
                <c:pt idx="340775">
                  <c:v>39910</c:v>
                </c:pt>
                <c:pt idx="340776">
                  <c:v>39910</c:v>
                </c:pt>
                <c:pt idx="340777">
                  <c:v>39910</c:v>
                </c:pt>
                <c:pt idx="340778">
                  <c:v>39910</c:v>
                </c:pt>
                <c:pt idx="340779">
                  <c:v>39910</c:v>
                </c:pt>
                <c:pt idx="340780">
                  <c:v>39910</c:v>
                </c:pt>
                <c:pt idx="340781">
                  <c:v>39910</c:v>
                </c:pt>
                <c:pt idx="340782">
                  <c:v>39910</c:v>
                </c:pt>
                <c:pt idx="340783">
                  <c:v>39910</c:v>
                </c:pt>
                <c:pt idx="340784">
                  <c:v>39910</c:v>
                </c:pt>
                <c:pt idx="340785">
                  <c:v>39910</c:v>
                </c:pt>
                <c:pt idx="340786">
                  <c:v>39910</c:v>
                </c:pt>
                <c:pt idx="340787">
                  <c:v>39910</c:v>
                </c:pt>
                <c:pt idx="340788">
                  <c:v>39910</c:v>
                </c:pt>
                <c:pt idx="340789">
                  <c:v>39910</c:v>
                </c:pt>
                <c:pt idx="340790">
                  <c:v>39910</c:v>
                </c:pt>
                <c:pt idx="340791">
                  <c:v>39910</c:v>
                </c:pt>
                <c:pt idx="340792">
                  <c:v>39910</c:v>
                </c:pt>
                <c:pt idx="340793">
                  <c:v>39910</c:v>
                </c:pt>
                <c:pt idx="340794">
                  <c:v>39910</c:v>
                </c:pt>
                <c:pt idx="340795">
                  <c:v>39910</c:v>
                </c:pt>
                <c:pt idx="340796">
                  <c:v>39910</c:v>
                </c:pt>
                <c:pt idx="340797">
                  <c:v>39910</c:v>
                </c:pt>
                <c:pt idx="340798">
                  <c:v>39910</c:v>
                </c:pt>
                <c:pt idx="340799">
                  <c:v>39910</c:v>
                </c:pt>
                <c:pt idx="340800">
                  <c:v>39910</c:v>
                </c:pt>
                <c:pt idx="340801">
                  <c:v>39910</c:v>
                </c:pt>
                <c:pt idx="340802">
                  <c:v>39910</c:v>
                </c:pt>
                <c:pt idx="340803">
                  <c:v>39910</c:v>
                </c:pt>
                <c:pt idx="340804">
                  <c:v>39910</c:v>
                </c:pt>
                <c:pt idx="340805">
                  <c:v>39910</c:v>
                </c:pt>
                <c:pt idx="340806">
                  <c:v>39910</c:v>
                </c:pt>
                <c:pt idx="340807">
                  <c:v>39910</c:v>
                </c:pt>
                <c:pt idx="340808">
                  <c:v>39910</c:v>
                </c:pt>
                <c:pt idx="340809">
                  <c:v>39910</c:v>
                </c:pt>
                <c:pt idx="340810">
                  <c:v>39910</c:v>
                </c:pt>
                <c:pt idx="340811">
                  <c:v>39910</c:v>
                </c:pt>
                <c:pt idx="340812">
                  <c:v>39910</c:v>
                </c:pt>
                <c:pt idx="340813">
                  <c:v>39910</c:v>
                </c:pt>
                <c:pt idx="340814">
                  <c:v>39910</c:v>
                </c:pt>
                <c:pt idx="340815">
                  <c:v>39910</c:v>
                </c:pt>
                <c:pt idx="340816">
                  <c:v>39910</c:v>
                </c:pt>
                <c:pt idx="340817">
                  <c:v>39910</c:v>
                </c:pt>
                <c:pt idx="340818">
                  <c:v>39910</c:v>
                </c:pt>
                <c:pt idx="340819">
                  <c:v>39910</c:v>
                </c:pt>
                <c:pt idx="340820">
                  <c:v>39910</c:v>
                </c:pt>
                <c:pt idx="340821">
                  <c:v>39910</c:v>
                </c:pt>
                <c:pt idx="340822">
                  <c:v>39910</c:v>
                </c:pt>
                <c:pt idx="340823">
                  <c:v>39910</c:v>
                </c:pt>
                <c:pt idx="340824">
                  <c:v>39910</c:v>
                </c:pt>
                <c:pt idx="340825">
                  <c:v>39910</c:v>
                </c:pt>
                <c:pt idx="340826">
                  <c:v>39910</c:v>
                </c:pt>
                <c:pt idx="340827">
                  <c:v>39910</c:v>
                </c:pt>
                <c:pt idx="340828">
                  <c:v>39910</c:v>
                </c:pt>
                <c:pt idx="340829">
                  <c:v>39910</c:v>
                </c:pt>
                <c:pt idx="340830">
                  <c:v>39910</c:v>
                </c:pt>
                <c:pt idx="340831">
                  <c:v>39910</c:v>
                </c:pt>
                <c:pt idx="340832">
                  <c:v>39910</c:v>
                </c:pt>
                <c:pt idx="340833">
                  <c:v>39910</c:v>
                </c:pt>
                <c:pt idx="340834">
                  <c:v>39910</c:v>
                </c:pt>
                <c:pt idx="340835">
                  <c:v>39910</c:v>
                </c:pt>
                <c:pt idx="340836">
                  <c:v>39910</c:v>
                </c:pt>
                <c:pt idx="340837">
                  <c:v>39910</c:v>
                </c:pt>
                <c:pt idx="340838">
                  <c:v>39910</c:v>
                </c:pt>
                <c:pt idx="340839">
                  <c:v>39910</c:v>
                </c:pt>
                <c:pt idx="340840">
                  <c:v>39910</c:v>
                </c:pt>
                <c:pt idx="340841">
                  <c:v>39910</c:v>
                </c:pt>
                <c:pt idx="340842">
                  <c:v>39910</c:v>
                </c:pt>
                <c:pt idx="340843">
                  <c:v>39910</c:v>
                </c:pt>
                <c:pt idx="340844">
                  <c:v>39910</c:v>
                </c:pt>
                <c:pt idx="340845">
                  <c:v>39910</c:v>
                </c:pt>
                <c:pt idx="340846">
                  <c:v>39910</c:v>
                </c:pt>
                <c:pt idx="340847">
                  <c:v>39910</c:v>
                </c:pt>
                <c:pt idx="340848">
                  <c:v>39910</c:v>
                </c:pt>
                <c:pt idx="340849">
                  <c:v>39910</c:v>
                </c:pt>
                <c:pt idx="340850">
                  <c:v>39910</c:v>
                </c:pt>
                <c:pt idx="340851">
                  <c:v>39910</c:v>
                </c:pt>
                <c:pt idx="340852">
                  <c:v>39910</c:v>
                </c:pt>
                <c:pt idx="340853">
                  <c:v>39910</c:v>
                </c:pt>
                <c:pt idx="340854">
                  <c:v>39910</c:v>
                </c:pt>
                <c:pt idx="340855">
                  <c:v>39910</c:v>
                </c:pt>
                <c:pt idx="340856">
                  <c:v>39910</c:v>
                </c:pt>
                <c:pt idx="340857">
                  <c:v>39910</c:v>
                </c:pt>
                <c:pt idx="340858">
                  <c:v>39910</c:v>
                </c:pt>
                <c:pt idx="340859">
                  <c:v>39910</c:v>
                </c:pt>
                <c:pt idx="340860">
                  <c:v>39910</c:v>
                </c:pt>
                <c:pt idx="340861">
                  <c:v>39910</c:v>
                </c:pt>
                <c:pt idx="340862">
                  <c:v>39910</c:v>
                </c:pt>
                <c:pt idx="340863">
                  <c:v>39910</c:v>
                </c:pt>
                <c:pt idx="340864">
                  <c:v>39910</c:v>
                </c:pt>
                <c:pt idx="340865">
                  <c:v>39910</c:v>
                </c:pt>
                <c:pt idx="340866">
                  <c:v>39910</c:v>
                </c:pt>
                <c:pt idx="340867">
                  <c:v>39910</c:v>
                </c:pt>
                <c:pt idx="340868">
                  <c:v>39910</c:v>
                </c:pt>
                <c:pt idx="340869">
                  <c:v>39910</c:v>
                </c:pt>
                <c:pt idx="340870">
                  <c:v>39910</c:v>
                </c:pt>
                <c:pt idx="340871">
                  <c:v>39910</c:v>
                </c:pt>
                <c:pt idx="340872">
                  <c:v>39910</c:v>
                </c:pt>
                <c:pt idx="340873">
                  <c:v>39910</c:v>
                </c:pt>
                <c:pt idx="340874">
                  <c:v>39910</c:v>
                </c:pt>
                <c:pt idx="340875">
                  <c:v>39910</c:v>
                </c:pt>
                <c:pt idx="340876">
                  <c:v>39910</c:v>
                </c:pt>
                <c:pt idx="340877">
                  <c:v>39910</c:v>
                </c:pt>
                <c:pt idx="340878">
                  <c:v>39910</c:v>
                </c:pt>
                <c:pt idx="340879">
                  <c:v>39910</c:v>
                </c:pt>
                <c:pt idx="340880">
                  <c:v>39910</c:v>
                </c:pt>
                <c:pt idx="340881">
                  <c:v>39910</c:v>
                </c:pt>
                <c:pt idx="340882">
                  <c:v>39910</c:v>
                </c:pt>
                <c:pt idx="340883">
                  <c:v>39910</c:v>
                </c:pt>
                <c:pt idx="340884">
                  <c:v>39910</c:v>
                </c:pt>
                <c:pt idx="340885">
                  <c:v>39910</c:v>
                </c:pt>
                <c:pt idx="340886">
                  <c:v>39910</c:v>
                </c:pt>
                <c:pt idx="340887">
                  <c:v>39910</c:v>
                </c:pt>
                <c:pt idx="340888">
                  <c:v>39910</c:v>
                </c:pt>
                <c:pt idx="340889">
                  <c:v>39910</c:v>
                </c:pt>
                <c:pt idx="340890">
                  <c:v>39910</c:v>
                </c:pt>
                <c:pt idx="340891">
                  <c:v>39910</c:v>
                </c:pt>
                <c:pt idx="340892">
                  <c:v>39910</c:v>
                </c:pt>
                <c:pt idx="340893">
                  <c:v>39910</c:v>
                </c:pt>
                <c:pt idx="340894">
                  <c:v>39910</c:v>
                </c:pt>
                <c:pt idx="340895">
                  <c:v>39910</c:v>
                </c:pt>
                <c:pt idx="340896">
                  <c:v>39910</c:v>
                </c:pt>
                <c:pt idx="340897">
                  <c:v>39910</c:v>
                </c:pt>
                <c:pt idx="340898">
                  <c:v>39910</c:v>
                </c:pt>
                <c:pt idx="340899">
                  <c:v>39910</c:v>
                </c:pt>
                <c:pt idx="340900">
                  <c:v>39910</c:v>
                </c:pt>
                <c:pt idx="340901">
                  <c:v>39910</c:v>
                </c:pt>
                <c:pt idx="340902">
                  <c:v>39910</c:v>
                </c:pt>
                <c:pt idx="340903">
                  <c:v>39910</c:v>
                </c:pt>
                <c:pt idx="340904">
                  <c:v>39910</c:v>
                </c:pt>
                <c:pt idx="340905">
                  <c:v>39910</c:v>
                </c:pt>
                <c:pt idx="340906">
                  <c:v>39910</c:v>
                </c:pt>
                <c:pt idx="340907">
                  <c:v>39910</c:v>
                </c:pt>
                <c:pt idx="340908">
                  <c:v>39910</c:v>
                </c:pt>
                <c:pt idx="340909">
                  <c:v>39910</c:v>
                </c:pt>
                <c:pt idx="340910">
                  <c:v>39910</c:v>
                </c:pt>
                <c:pt idx="340911">
                  <c:v>39910</c:v>
                </c:pt>
                <c:pt idx="340912">
                  <c:v>39910</c:v>
                </c:pt>
                <c:pt idx="340913">
                  <c:v>39910</c:v>
                </c:pt>
                <c:pt idx="340914">
                  <c:v>39910</c:v>
                </c:pt>
                <c:pt idx="340915">
                  <c:v>39910</c:v>
                </c:pt>
                <c:pt idx="340916">
                  <c:v>39910</c:v>
                </c:pt>
                <c:pt idx="340917">
                  <c:v>39910</c:v>
                </c:pt>
                <c:pt idx="340918">
                  <c:v>39910</c:v>
                </c:pt>
                <c:pt idx="340919">
                  <c:v>39910</c:v>
                </c:pt>
                <c:pt idx="340920">
                  <c:v>39910</c:v>
                </c:pt>
                <c:pt idx="340921">
                  <c:v>39910</c:v>
                </c:pt>
                <c:pt idx="340922">
                  <c:v>39910</c:v>
                </c:pt>
                <c:pt idx="340923">
                  <c:v>39910</c:v>
                </c:pt>
                <c:pt idx="340924">
                  <c:v>39910</c:v>
                </c:pt>
                <c:pt idx="340925">
                  <c:v>39910</c:v>
                </c:pt>
                <c:pt idx="340926">
                  <c:v>39910</c:v>
                </c:pt>
                <c:pt idx="340927">
                  <c:v>39910</c:v>
                </c:pt>
                <c:pt idx="340928">
                  <c:v>39910</c:v>
                </c:pt>
                <c:pt idx="340929">
                  <c:v>39910</c:v>
                </c:pt>
                <c:pt idx="340930">
                  <c:v>39910</c:v>
                </c:pt>
                <c:pt idx="340931">
                  <c:v>39910</c:v>
                </c:pt>
                <c:pt idx="340932">
                  <c:v>39910</c:v>
                </c:pt>
                <c:pt idx="340933">
                  <c:v>39910</c:v>
                </c:pt>
                <c:pt idx="340934">
                  <c:v>39910</c:v>
                </c:pt>
                <c:pt idx="340935">
                  <c:v>39910</c:v>
                </c:pt>
                <c:pt idx="340936">
                  <c:v>39910</c:v>
                </c:pt>
                <c:pt idx="340937">
                  <c:v>39910</c:v>
                </c:pt>
                <c:pt idx="340938">
                  <c:v>39910</c:v>
                </c:pt>
                <c:pt idx="340939">
                  <c:v>39910</c:v>
                </c:pt>
                <c:pt idx="340940">
                  <c:v>39910</c:v>
                </c:pt>
                <c:pt idx="340941">
                  <c:v>39910</c:v>
                </c:pt>
                <c:pt idx="340942">
                  <c:v>39910</c:v>
                </c:pt>
                <c:pt idx="340943">
                  <c:v>39910</c:v>
                </c:pt>
                <c:pt idx="340944">
                  <c:v>39910</c:v>
                </c:pt>
                <c:pt idx="340945">
                  <c:v>39910</c:v>
                </c:pt>
                <c:pt idx="340946">
                  <c:v>39910</c:v>
                </c:pt>
                <c:pt idx="340947">
                  <c:v>39910</c:v>
                </c:pt>
                <c:pt idx="340948">
                  <c:v>39910</c:v>
                </c:pt>
                <c:pt idx="340949">
                  <c:v>39910</c:v>
                </c:pt>
                <c:pt idx="340950">
                  <c:v>39910</c:v>
                </c:pt>
                <c:pt idx="340951">
                  <c:v>39910</c:v>
                </c:pt>
                <c:pt idx="340952">
                  <c:v>39910</c:v>
                </c:pt>
                <c:pt idx="340953">
                  <c:v>39910</c:v>
                </c:pt>
                <c:pt idx="340954">
                  <c:v>39910</c:v>
                </c:pt>
                <c:pt idx="340955">
                  <c:v>39910</c:v>
                </c:pt>
                <c:pt idx="340956">
                  <c:v>39910</c:v>
                </c:pt>
                <c:pt idx="340957">
                  <c:v>39910</c:v>
                </c:pt>
                <c:pt idx="340958">
                  <c:v>39910</c:v>
                </c:pt>
                <c:pt idx="340959">
                  <c:v>39910</c:v>
                </c:pt>
                <c:pt idx="340960">
                  <c:v>39910</c:v>
                </c:pt>
                <c:pt idx="340961">
                  <c:v>39910</c:v>
                </c:pt>
                <c:pt idx="340962">
                  <c:v>39910</c:v>
                </c:pt>
                <c:pt idx="340963">
                  <c:v>39910</c:v>
                </c:pt>
                <c:pt idx="340964">
                  <c:v>39910</c:v>
                </c:pt>
                <c:pt idx="340965">
                  <c:v>39910</c:v>
                </c:pt>
                <c:pt idx="340966">
                  <c:v>39910</c:v>
                </c:pt>
                <c:pt idx="340967">
                  <c:v>39910</c:v>
                </c:pt>
                <c:pt idx="340968">
                  <c:v>39910</c:v>
                </c:pt>
                <c:pt idx="340969">
                  <c:v>39910</c:v>
                </c:pt>
                <c:pt idx="340970">
                  <c:v>39910</c:v>
                </c:pt>
                <c:pt idx="340971">
                  <c:v>39910</c:v>
                </c:pt>
                <c:pt idx="340972">
                  <c:v>39910</c:v>
                </c:pt>
                <c:pt idx="340973">
                  <c:v>39910</c:v>
                </c:pt>
                <c:pt idx="340974">
                  <c:v>39910</c:v>
                </c:pt>
                <c:pt idx="340975">
                  <c:v>39910</c:v>
                </c:pt>
                <c:pt idx="340976">
                  <c:v>39910</c:v>
                </c:pt>
                <c:pt idx="340977">
                  <c:v>39910</c:v>
                </c:pt>
                <c:pt idx="340978">
                  <c:v>39910</c:v>
                </c:pt>
                <c:pt idx="340979">
                  <c:v>39910</c:v>
                </c:pt>
                <c:pt idx="340980">
                  <c:v>39910</c:v>
                </c:pt>
                <c:pt idx="340981">
                  <c:v>39910</c:v>
                </c:pt>
                <c:pt idx="340982">
                  <c:v>39910</c:v>
                </c:pt>
                <c:pt idx="340983">
                  <c:v>39910</c:v>
                </c:pt>
                <c:pt idx="340984">
                  <c:v>39910</c:v>
                </c:pt>
                <c:pt idx="340985">
                  <c:v>39910</c:v>
                </c:pt>
                <c:pt idx="340986">
                  <c:v>39910</c:v>
                </c:pt>
                <c:pt idx="340987">
                  <c:v>39910</c:v>
                </c:pt>
                <c:pt idx="340988">
                  <c:v>39910</c:v>
                </c:pt>
                <c:pt idx="340989">
                  <c:v>39910</c:v>
                </c:pt>
                <c:pt idx="340990">
                  <c:v>39910</c:v>
                </c:pt>
                <c:pt idx="340991">
                  <c:v>39910</c:v>
                </c:pt>
                <c:pt idx="340992">
                  <c:v>39910</c:v>
                </c:pt>
                <c:pt idx="340993">
                  <c:v>39910</c:v>
                </c:pt>
                <c:pt idx="340994">
                  <c:v>39910</c:v>
                </c:pt>
                <c:pt idx="340995">
                  <c:v>39910</c:v>
                </c:pt>
                <c:pt idx="340996">
                  <c:v>39910</c:v>
                </c:pt>
                <c:pt idx="340997">
                  <c:v>39910</c:v>
                </c:pt>
                <c:pt idx="340998">
                  <c:v>39910</c:v>
                </c:pt>
                <c:pt idx="340999">
                  <c:v>39910</c:v>
                </c:pt>
                <c:pt idx="341000">
                  <c:v>39910</c:v>
                </c:pt>
                <c:pt idx="341001">
                  <c:v>39910</c:v>
                </c:pt>
                <c:pt idx="341002">
                  <c:v>39910</c:v>
                </c:pt>
                <c:pt idx="341003">
                  <c:v>39910</c:v>
                </c:pt>
                <c:pt idx="341004">
                  <c:v>39910</c:v>
                </c:pt>
                <c:pt idx="341005">
                  <c:v>39910</c:v>
                </c:pt>
                <c:pt idx="341006">
                  <c:v>39910</c:v>
                </c:pt>
                <c:pt idx="341007">
                  <c:v>39910</c:v>
                </c:pt>
                <c:pt idx="341008">
                  <c:v>39910</c:v>
                </c:pt>
                <c:pt idx="341009">
                  <c:v>39910</c:v>
                </c:pt>
                <c:pt idx="341010">
                  <c:v>39910</c:v>
                </c:pt>
                <c:pt idx="341011">
                  <c:v>39910</c:v>
                </c:pt>
                <c:pt idx="341012">
                  <c:v>39910</c:v>
                </c:pt>
                <c:pt idx="341013">
                  <c:v>39910</c:v>
                </c:pt>
                <c:pt idx="341014">
                  <c:v>39910</c:v>
                </c:pt>
                <c:pt idx="341015">
                  <c:v>39910</c:v>
                </c:pt>
                <c:pt idx="341016">
                  <c:v>39910</c:v>
                </c:pt>
                <c:pt idx="341017">
                  <c:v>39910</c:v>
                </c:pt>
                <c:pt idx="341018">
                  <c:v>39910</c:v>
                </c:pt>
                <c:pt idx="341019">
                  <c:v>39910</c:v>
                </c:pt>
                <c:pt idx="341020">
                  <c:v>39910</c:v>
                </c:pt>
                <c:pt idx="341021">
                  <c:v>39910</c:v>
                </c:pt>
                <c:pt idx="341022">
                  <c:v>39910</c:v>
                </c:pt>
                <c:pt idx="341023">
                  <c:v>39910</c:v>
                </c:pt>
                <c:pt idx="341024">
                  <c:v>39910</c:v>
                </c:pt>
                <c:pt idx="341025">
                  <c:v>39910</c:v>
                </c:pt>
                <c:pt idx="341026">
                  <c:v>39910</c:v>
                </c:pt>
                <c:pt idx="341027">
                  <c:v>39910</c:v>
                </c:pt>
                <c:pt idx="341028">
                  <c:v>39910</c:v>
                </c:pt>
                <c:pt idx="341029">
                  <c:v>39910</c:v>
                </c:pt>
                <c:pt idx="341030">
                  <c:v>39910</c:v>
                </c:pt>
                <c:pt idx="341031">
                  <c:v>39910</c:v>
                </c:pt>
                <c:pt idx="341032">
                  <c:v>39910</c:v>
                </c:pt>
                <c:pt idx="341033">
                  <c:v>39910</c:v>
                </c:pt>
                <c:pt idx="341034">
                  <c:v>39910</c:v>
                </c:pt>
                <c:pt idx="341035">
                  <c:v>39910</c:v>
                </c:pt>
                <c:pt idx="341036">
                  <c:v>39910</c:v>
                </c:pt>
                <c:pt idx="341037">
                  <c:v>39910</c:v>
                </c:pt>
                <c:pt idx="341038">
                  <c:v>39910</c:v>
                </c:pt>
                <c:pt idx="341039">
                  <c:v>39910</c:v>
                </c:pt>
                <c:pt idx="341040">
                  <c:v>39910</c:v>
                </c:pt>
                <c:pt idx="341041">
                  <c:v>39910</c:v>
                </c:pt>
                <c:pt idx="341042">
                  <c:v>39910</c:v>
                </c:pt>
                <c:pt idx="341043">
                  <c:v>39910</c:v>
                </c:pt>
                <c:pt idx="341044">
                  <c:v>39910</c:v>
                </c:pt>
                <c:pt idx="341045">
                  <c:v>39910</c:v>
                </c:pt>
                <c:pt idx="341046">
                  <c:v>39910</c:v>
                </c:pt>
                <c:pt idx="341047">
                  <c:v>39910</c:v>
                </c:pt>
                <c:pt idx="341048">
                  <c:v>39910</c:v>
                </c:pt>
                <c:pt idx="341049">
                  <c:v>39910</c:v>
                </c:pt>
                <c:pt idx="341050">
                  <c:v>39910</c:v>
                </c:pt>
                <c:pt idx="341051">
                  <c:v>39910</c:v>
                </c:pt>
                <c:pt idx="341052">
                  <c:v>39910</c:v>
                </c:pt>
                <c:pt idx="341053">
                  <c:v>39910</c:v>
                </c:pt>
                <c:pt idx="341054">
                  <c:v>39910</c:v>
                </c:pt>
                <c:pt idx="341055">
                  <c:v>39910</c:v>
                </c:pt>
                <c:pt idx="341056">
                  <c:v>39910</c:v>
                </c:pt>
                <c:pt idx="341057">
                  <c:v>39910</c:v>
                </c:pt>
                <c:pt idx="341058">
                  <c:v>39910</c:v>
                </c:pt>
                <c:pt idx="341059">
                  <c:v>39910</c:v>
                </c:pt>
                <c:pt idx="341060">
                  <c:v>39910</c:v>
                </c:pt>
                <c:pt idx="341061">
                  <c:v>39910</c:v>
                </c:pt>
                <c:pt idx="341062">
                  <c:v>39910</c:v>
                </c:pt>
                <c:pt idx="341063">
                  <c:v>39910</c:v>
                </c:pt>
                <c:pt idx="341064">
                  <c:v>39910</c:v>
                </c:pt>
                <c:pt idx="341065">
                  <c:v>39910</c:v>
                </c:pt>
                <c:pt idx="341066">
                  <c:v>39910</c:v>
                </c:pt>
                <c:pt idx="341067">
                  <c:v>39910</c:v>
                </c:pt>
                <c:pt idx="341068">
                  <c:v>39910</c:v>
                </c:pt>
                <c:pt idx="341069">
                  <c:v>39910</c:v>
                </c:pt>
                <c:pt idx="341070">
                  <c:v>39910</c:v>
                </c:pt>
                <c:pt idx="341071">
                  <c:v>39910</c:v>
                </c:pt>
                <c:pt idx="341072">
                  <c:v>39910</c:v>
                </c:pt>
                <c:pt idx="341073">
                  <c:v>39910</c:v>
                </c:pt>
                <c:pt idx="341074">
                  <c:v>39910</c:v>
                </c:pt>
                <c:pt idx="341075">
                  <c:v>39910</c:v>
                </c:pt>
                <c:pt idx="341076">
                  <c:v>39910</c:v>
                </c:pt>
                <c:pt idx="341077">
                  <c:v>39910</c:v>
                </c:pt>
                <c:pt idx="341078">
                  <c:v>39910</c:v>
                </c:pt>
                <c:pt idx="341079">
                  <c:v>39910</c:v>
                </c:pt>
                <c:pt idx="341080">
                  <c:v>39910</c:v>
                </c:pt>
                <c:pt idx="341081">
                  <c:v>39910</c:v>
                </c:pt>
                <c:pt idx="341082">
                  <c:v>39910</c:v>
                </c:pt>
                <c:pt idx="341083">
                  <c:v>39910</c:v>
                </c:pt>
                <c:pt idx="341084">
                  <c:v>39910</c:v>
                </c:pt>
                <c:pt idx="341085">
                  <c:v>39910</c:v>
                </c:pt>
                <c:pt idx="341086">
                  <c:v>39910</c:v>
                </c:pt>
                <c:pt idx="341087">
                  <c:v>39910</c:v>
                </c:pt>
                <c:pt idx="341088">
                  <c:v>39910</c:v>
                </c:pt>
                <c:pt idx="341089">
                  <c:v>39910</c:v>
                </c:pt>
                <c:pt idx="341090">
                  <c:v>39910</c:v>
                </c:pt>
                <c:pt idx="341091">
                  <c:v>39910</c:v>
                </c:pt>
                <c:pt idx="341092">
                  <c:v>39910</c:v>
                </c:pt>
                <c:pt idx="341093">
                  <c:v>39910</c:v>
                </c:pt>
                <c:pt idx="341094">
                  <c:v>39910</c:v>
                </c:pt>
                <c:pt idx="341095">
                  <c:v>39910</c:v>
                </c:pt>
                <c:pt idx="341096">
                  <c:v>39910</c:v>
                </c:pt>
                <c:pt idx="341097">
                  <c:v>39910</c:v>
                </c:pt>
                <c:pt idx="341098">
                  <c:v>39910</c:v>
                </c:pt>
                <c:pt idx="341099">
                  <c:v>39910</c:v>
                </c:pt>
                <c:pt idx="341100">
                  <c:v>39910</c:v>
                </c:pt>
                <c:pt idx="341101">
                  <c:v>39910</c:v>
                </c:pt>
                <c:pt idx="341102">
                  <c:v>39910</c:v>
                </c:pt>
                <c:pt idx="341103">
                  <c:v>39910</c:v>
                </c:pt>
                <c:pt idx="341104">
                  <c:v>39910</c:v>
                </c:pt>
                <c:pt idx="341105">
                  <c:v>39910</c:v>
                </c:pt>
                <c:pt idx="341106">
                  <c:v>39910</c:v>
                </c:pt>
                <c:pt idx="341107">
                  <c:v>39910</c:v>
                </c:pt>
                <c:pt idx="341108">
                  <c:v>39910</c:v>
                </c:pt>
                <c:pt idx="341109">
                  <c:v>39910</c:v>
                </c:pt>
                <c:pt idx="341110">
                  <c:v>39910</c:v>
                </c:pt>
                <c:pt idx="341111">
                  <c:v>39910</c:v>
                </c:pt>
                <c:pt idx="341112">
                  <c:v>39910</c:v>
                </c:pt>
                <c:pt idx="341113">
                  <c:v>39910</c:v>
                </c:pt>
                <c:pt idx="341114">
                  <c:v>39910</c:v>
                </c:pt>
                <c:pt idx="341115">
                  <c:v>39910</c:v>
                </c:pt>
                <c:pt idx="341116">
                  <c:v>39910</c:v>
                </c:pt>
                <c:pt idx="341117">
                  <c:v>39910</c:v>
                </c:pt>
                <c:pt idx="341118">
                  <c:v>39910</c:v>
                </c:pt>
                <c:pt idx="341119">
                  <c:v>39910</c:v>
                </c:pt>
                <c:pt idx="341120">
                  <c:v>39910</c:v>
                </c:pt>
                <c:pt idx="341121">
                  <c:v>39910</c:v>
                </c:pt>
                <c:pt idx="341122">
                  <c:v>39910</c:v>
                </c:pt>
                <c:pt idx="341123">
                  <c:v>39910</c:v>
                </c:pt>
                <c:pt idx="341124">
                  <c:v>39910</c:v>
                </c:pt>
                <c:pt idx="341125">
                  <c:v>39910</c:v>
                </c:pt>
                <c:pt idx="341126">
                  <c:v>39910</c:v>
                </c:pt>
                <c:pt idx="341127">
                  <c:v>39910</c:v>
                </c:pt>
                <c:pt idx="341128">
                  <c:v>39910</c:v>
                </c:pt>
                <c:pt idx="341129">
                  <c:v>39910</c:v>
                </c:pt>
                <c:pt idx="341130">
                  <c:v>39910</c:v>
                </c:pt>
                <c:pt idx="341131">
                  <c:v>39910</c:v>
                </c:pt>
                <c:pt idx="341132">
                  <c:v>39910</c:v>
                </c:pt>
                <c:pt idx="341133">
                  <c:v>39910</c:v>
                </c:pt>
                <c:pt idx="341134">
                  <c:v>39910</c:v>
                </c:pt>
                <c:pt idx="341135">
                  <c:v>39910</c:v>
                </c:pt>
                <c:pt idx="341136">
                  <c:v>39910</c:v>
                </c:pt>
                <c:pt idx="341137">
                  <c:v>39910</c:v>
                </c:pt>
                <c:pt idx="341138">
                  <c:v>39910</c:v>
                </c:pt>
                <c:pt idx="341139">
                  <c:v>39910</c:v>
                </c:pt>
                <c:pt idx="341140">
                  <c:v>39910</c:v>
                </c:pt>
                <c:pt idx="341141">
                  <c:v>39910</c:v>
                </c:pt>
                <c:pt idx="341142">
                  <c:v>39910</c:v>
                </c:pt>
                <c:pt idx="341143">
                  <c:v>39910</c:v>
                </c:pt>
                <c:pt idx="341144">
                  <c:v>39910</c:v>
                </c:pt>
                <c:pt idx="341145">
                  <c:v>39910</c:v>
                </c:pt>
                <c:pt idx="341146">
                  <c:v>39910</c:v>
                </c:pt>
                <c:pt idx="341147">
                  <c:v>39910</c:v>
                </c:pt>
                <c:pt idx="341148">
                  <c:v>39910</c:v>
                </c:pt>
                <c:pt idx="341149">
                  <c:v>39910</c:v>
                </c:pt>
                <c:pt idx="341150">
                  <c:v>39910</c:v>
                </c:pt>
                <c:pt idx="341151">
                  <c:v>39910</c:v>
                </c:pt>
                <c:pt idx="341152">
                  <c:v>39910</c:v>
                </c:pt>
                <c:pt idx="341153">
                  <c:v>39910</c:v>
                </c:pt>
                <c:pt idx="341154">
                  <c:v>39910</c:v>
                </c:pt>
                <c:pt idx="341155">
                  <c:v>39910</c:v>
                </c:pt>
                <c:pt idx="341156">
                  <c:v>39910</c:v>
                </c:pt>
                <c:pt idx="341157">
                  <c:v>39910</c:v>
                </c:pt>
                <c:pt idx="341158">
                  <c:v>39910</c:v>
                </c:pt>
                <c:pt idx="341159">
                  <c:v>39910</c:v>
                </c:pt>
                <c:pt idx="341160">
                  <c:v>39910</c:v>
                </c:pt>
                <c:pt idx="341161">
                  <c:v>39910</c:v>
                </c:pt>
                <c:pt idx="341162">
                  <c:v>39910</c:v>
                </c:pt>
                <c:pt idx="341163">
                  <c:v>39910</c:v>
                </c:pt>
                <c:pt idx="341164">
                  <c:v>39910</c:v>
                </c:pt>
                <c:pt idx="341165">
                  <c:v>39910</c:v>
                </c:pt>
                <c:pt idx="341166">
                  <c:v>39910</c:v>
                </c:pt>
                <c:pt idx="341167">
                  <c:v>39910</c:v>
                </c:pt>
                <c:pt idx="341168">
                  <c:v>39910</c:v>
                </c:pt>
                <c:pt idx="341169">
                  <c:v>39910</c:v>
                </c:pt>
                <c:pt idx="341170">
                  <c:v>39910</c:v>
                </c:pt>
                <c:pt idx="341171">
                  <c:v>39910</c:v>
                </c:pt>
                <c:pt idx="341172">
                  <c:v>39910</c:v>
                </c:pt>
                <c:pt idx="341173">
                  <c:v>39910</c:v>
                </c:pt>
                <c:pt idx="341174">
                  <c:v>39910</c:v>
                </c:pt>
                <c:pt idx="341175">
                  <c:v>39910</c:v>
                </c:pt>
                <c:pt idx="341176">
                  <c:v>39910</c:v>
                </c:pt>
                <c:pt idx="341177">
                  <c:v>39910</c:v>
                </c:pt>
                <c:pt idx="341178">
                  <c:v>39910</c:v>
                </c:pt>
                <c:pt idx="341179">
                  <c:v>39910</c:v>
                </c:pt>
                <c:pt idx="341180">
                  <c:v>39910</c:v>
                </c:pt>
                <c:pt idx="341181">
                  <c:v>39910</c:v>
                </c:pt>
                <c:pt idx="341182">
                  <c:v>39910</c:v>
                </c:pt>
                <c:pt idx="341183">
                  <c:v>39910</c:v>
                </c:pt>
                <c:pt idx="341184">
                  <c:v>39910</c:v>
                </c:pt>
                <c:pt idx="341185">
                  <c:v>39910</c:v>
                </c:pt>
                <c:pt idx="341186">
                  <c:v>39910</c:v>
                </c:pt>
                <c:pt idx="341187">
                  <c:v>39910</c:v>
                </c:pt>
                <c:pt idx="341188">
                  <c:v>39910</c:v>
                </c:pt>
                <c:pt idx="341189">
                  <c:v>39910</c:v>
                </c:pt>
                <c:pt idx="341190">
                  <c:v>39910</c:v>
                </c:pt>
                <c:pt idx="341191">
                  <c:v>39910</c:v>
                </c:pt>
                <c:pt idx="341192">
                  <c:v>39910</c:v>
                </c:pt>
                <c:pt idx="341193">
                  <c:v>39910</c:v>
                </c:pt>
                <c:pt idx="341194">
                  <c:v>39910</c:v>
                </c:pt>
                <c:pt idx="341195">
                  <c:v>39910</c:v>
                </c:pt>
                <c:pt idx="341196">
                  <c:v>39910</c:v>
                </c:pt>
                <c:pt idx="341197">
                  <c:v>39910</c:v>
                </c:pt>
                <c:pt idx="341198">
                  <c:v>39910</c:v>
                </c:pt>
                <c:pt idx="341199">
                  <c:v>39910</c:v>
                </c:pt>
                <c:pt idx="341200">
                  <c:v>39910</c:v>
                </c:pt>
                <c:pt idx="341201">
                  <c:v>39910</c:v>
                </c:pt>
                <c:pt idx="341202">
                  <c:v>39910</c:v>
                </c:pt>
                <c:pt idx="341203">
                  <c:v>39910</c:v>
                </c:pt>
                <c:pt idx="341204">
                  <c:v>39910</c:v>
                </c:pt>
                <c:pt idx="341205">
                  <c:v>39910</c:v>
                </c:pt>
                <c:pt idx="341206">
                  <c:v>39910</c:v>
                </c:pt>
                <c:pt idx="341207">
                  <c:v>39910</c:v>
                </c:pt>
                <c:pt idx="341208">
                  <c:v>39910</c:v>
                </c:pt>
                <c:pt idx="341209">
                  <c:v>39910</c:v>
                </c:pt>
                <c:pt idx="341210">
                  <c:v>39910</c:v>
                </c:pt>
                <c:pt idx="341211">
                  <c:v>39910</c:v>
                </c:pt>
                <c:pt idx="341212">
                  <c:v>39910</c:v>
                </c:pt>
                <c:pt idx="341213">
                  <c:v>39910</c:v>
                </c:pt>
                <c:pt idx="341214">
                  <c:v>39910</c:v>
                </c:pt>
                <c:pt idx="341215">
                  <c:v>39910</c:v>
                </c:pt>
                <c:pt idx="341216">
                  <c:v>39910</c:v>
                </c:pt>
                <c:pt idx="341217">
                  <c:v>39910</c:v>
                </c:pt>
                <c:pt idx="341218">
                  <c:v>39910</c:v>
                </c:pt>
                <c:pt idx="341219">
                  <c:v>39910</c:v>
                </c:pt>
                <c:pt idx="341220">
                  <c:v>39910</c:v>
                </c:pt>
                <c:pt idx="341221">
                  <c:v>39910</c:v>
                </c:pt>
                <c:pt idx="341222">
                  <c:v>39910</c:v>
                </c:pt>
                <c:pt idx="341223">
                  <c:v>39910</c:v>
                </c:pt>
                <c:pt idx="341224">
                  <c:v>39910</c:v>
                </c:pt>
                <c:pt idx="341225">
                  <c:v>39910</c:v>
                </c:pt>
                <c:pt idx="341226">
                  <c:v>39910</c:v>
                </c:pt>
                <c:pt idx="341227">
                  <c:v>39910</c:v>
                </c:pt>
                <c:pt idx="341228">
                  <c:v>39910</c:v>
                </c:pt>
                <c:pt idx="341229">
                  <c:v>39910</c:v>
                </c:pt>
                <c:pt idx="341230">
                  <c:v>39910</c:v>
                </c:pt>
                <c:pt idx="341231">
                  <c:v>39910</c:v>
                </c:pt>
                <c:pt idx="341232">
                  <c:v>39910</c:v>
                </c:pt>
                <c:pt idx="341233">
                  <c:v>39910</c:v>
                </c:pt>
                <c:pt idx="341234">
                  <c:v>39910</c:v>
                </c:pt>
                <c:pt idx="341235">
                  <c:v>39910</c:v>
                </c:pt>
                <c:pt idx="341236">
                  <c:v>39910</c:v>
                </c:pt>
                <c:pt idx="341237">
                  <c:v>39910</c:v>
                </c:pt>
                <c:pt idx="341238">
                  <c:v>39910</c:v>
                </c:pt>
                <c:pt idx="341239">
                  <c:v>39910</c:v>
                </c:pt>
                <c:pt idx="341240">
                  <c:v>39910</c:v>
                </c:pt>
                <c:pt idx="341241">
                  <c:v>39910</c:v>
                </c:pt>
                <c:pt idx="341242">
                  <c:v>39910</c:v>
                </c:pt>
                <c:pt idx="341243">
                  <c:v>39910</c:v>
                </c:pt>
                <c:pt idx="341244">
                  <c:v>39910</c:v>
                </c:pt>
                <c:pt idx="341245">
                  <c:v>39910</c:v>
                </c:pt>
                <c:pt idx="341246">
                  <c:v>39910</c:v>
                </c:pt>
                <c:pt idx="341247">
                  <c:v>39910</c:v>
                </c:pt>
                <c:pt idx="341248">
                  <c:v>39910</c:v>
                </c:pt>
                <c:pt idx="341249">
                  <c:v>39910</c:v>
                </c:pt>
                <c:pt idx="341250">
                  <c:v>39910</c:v>
                </c:pt>
                <c:pt idx="341251">
                  <c:v>39910</c:v>
                </c:pt>
                <c:pt idx="341252">
                  <c:v>39910</c:v>
                </c:pt>
                <c:pt idx="341253">
                  <c:v>39910</c:v>
                </c:pt>
                <c:pt idx="341254">
                  <c:v>39910</c:v>
                </c:pt>
                <c:pt idx="341255">
                  <c:v>39910</c:v>
                </c:pt>
                <c:pt idx="341256">
                  <c:v>39910</c:v>
                </c:pt>
                <c:pt idx="341257">
                  <c:v>39910</c:v>
                </c:pt>
                <c:pt idx="341258">
                  <c:v>39910</c:v>
                </c:pt>
                <c:pt idx="341259">
                  <c:v>39910</c:v>
                </c:pt>
                <c:pt idx="341260">
                  <c:v>39910</c:v>
                </c:pt>
                <c:pt idx="341261">
                  <c:v>39910</c:v>
                </c:pt>
                <c:pt idx="341262">
                  <c:v>39910</c:v>
                </c:pt>
                <c:pt idx="341263">
                  <c:v>39910</c:v>
                </c:pt>
                <c:pt idx="341264">
                  <c:v>39910</c:v>
                </c:pt>
                <c:pt idx="341265">
                  <c:v>39910</c:v>
                </c:pt>
                <c:pt idx="341266">
                  <c:v>39910</c:v>
                </c:pt>
                <c:pt idx="341267">
                  <c:v>39910</c:v>
                </c:pt>
                <c:pt idx="341268">
                  <c:v>39910</c:v>
                </c:pt>
                <c:pt idx="341269">
                  <c:v>39910</c:v>
                </c:pt>
                <c:pt idx="341270">
                  <c:v>39910</c:v>
                </c:pt>
                <c:pt idx="341271">
                  <c:v>39910</c:v>
                </c:pt>
                <c:pt idx="341272">
                  <c:v>39910</c:v>
                </c:pt>
                <c:pt idx="341273">
                  <c:v>39910</c:v>
                </c:pt>
                <c:pt idx="341274">
                  <c:v>39910</c:v>
                </c:pt>
                <c:pt idx="341275">
                  <c:v>39910</c:v>
                </c:pt>
                <c:pt idx="341276">
                  <c:v>39910</c:v>
                </c:pt>
                <c:pt idx="341277">
                  <c:v>39910</c:v>
                </c:pt>
                <c:pt idx="341278">
                  <c:v>39910</c:v>
                </c:pt>
                <c:pt idx="341279">
                  <c:v>39910</c:v>
                </c:pt>
                <c:pt idx="341280">
                  <c:v>39910</c:v>
                </c:pt>
                <c:pt idx="341281">
                  <c:v>39910</c:v>
                </c:pt>
                <c:pt idx="341282">
                  <c:v>39910</c:v>
                </c:pt>
                <c:pt idx="341283">
                  <c:v>39910</c:v>
                </c:pt>
                <c:pt idx="341284">
                  <c:v>39910</c:v>
                </c:pt>
                <c:pt idx="341285">
                  <c:v>39910</c:v>
                </c:pt>
                <c:pt idx="341286">
                  <c:v>39910</c:v>
                </c:pt>
                <c:pt idx="341287">
                  <c:v>39910</c:v>
                </c:pt>
                <c:pt idx="341288">
                  <c:v>39910</c:v>
                </c:pt>
                <c:pt idx="341289">
                  <c:v>39910</c:v>
                </c:pt>
                <c:pt idx="341290">
                  <c:v>39910</c:v>
                </c:pt>
                <c:pt idx="341291">
                  <c:v>39910</c:v>
                </c:pt>
                <c:pt idx="341292">
                  <c:v>39910</c:v>
                </c:pt>
                <c:pt idx="341293">
                  <c:v>39910</c:v>
                </c:pt>
                <c:pt idx="341294">
                  <c:v>39910</c:v>
                </c:pt>
                <c:pt idx="341295">
                  <c:v>39910</c:v>
                </c:pt>
                <c:pt idx="341296">
                  <c:v>39910</c:v>
                </c:pt>
                <c:pt idx="341297">
                  <c:v>39910</c:v>
                </c:pt>
                <c:pt idx="341298">
                  <c:v>39910</c:v>
                </c:pt>
                <c:pt idx="341299">
                  <c:v>39910</c:v>
                </c:pt>
                <c:pt idx="341300">
                  <c:v>39910</c:v>
                </c:pt>
                <c:pt idx="341301">
                  <c:v>39910</c:v>
                </c:pt>
                <c:pt idx="341302">
                  <c:v>39910</c:v>
                </c:pt>
                <c:pt idx="341303">
                  <c:v>39910</c:v>
                </c:pt>
                <c:pt idx="341304">
                  <c:v>39910</c:v>
                </c:pt>
                <c:pt idx="341305">
                  <c:v>39910</c:v>
                </c:pt>
                <c:pt idx="341306">
                  <c:v>39910</c:v>
                </c:pt>
                <c:pt idx="341307">
                  <c:v>39910</c:v>
                </c:pt>
                <c:pt idx="341308">
                  <c:v>39910</c:v>
                </c:pt>
                <c:pt idx="341309">
                  <c:v>39910</c:v>
                </c:pt>
                <c:pt idx="341310">
                  <c:v>39910</c:v>
                </c:pt>
                <c:pt idx="341311">
                  <c:v>39910</c:v>
                </c:pt>
                <c:pt idx="341312">
                  <c:v>39910</c:v>
                </c:pt>
                <c:pt idx="341313">
                  <c:v>39910</c:v>
                </c:pt>
                <c:pt idx="341314">
                  <c:v>39910</c:v>
                </c:pt>
                <c:pt idx="341315">
                  <c:v>39910</c:v>
                </c:pt>
                <c:pt idx="341316">
                  <c:v>39910</c:v>
                </c:pt>
                <c:pt idx="341317">
                  <c:v>39910</c:v>
                </c:pt>
                <c:pt idx="341318">
                  <c:v>39910</c:v>
                </c:pt>
                <c:pt idx="341319">
                  <c:v>39910</c:v>
                </c:pt>
                <c:pt idx="341320">
                  <c:v>39910</c:v>
                </c:pt>
                <c:pt idx="341321">
                  <c:v>39910</c:v>
                </c:pt>
                <c:pt idx="341322">
                  <c:v>39910</c:v>
                </c:pt>
                <c:pt idx="341323">
                  <c:v>39910</c:v>
                </c:pt>
                <c:pt idx="341324">
                  <c:v>39910</c:v>
                </c:pt>
                <c:pt idx="341325">
                  <c:v>39910</c:v>
                </c:pt>
                <c:pt idx="341326">
                  <c:v>39910</c:v>
                </c:pt>
                <c:pt idx="341327">
                  <c:v>39910</c:v>
                </c:pt>
                <c:pt idx="341328">
                  <c:v>39910</c:v>
                </c:pt>
                <c:pt idx="341329">
                  <c:v>39910</c:v>
                </c:pt>
                <c:pt idx="341330">
                  <c:v>39910</c:v>
                </c:pt>
                <c:pt idx="341331">
                  <c:v>39910</c:v>
                </c:pt>
                <c:pt idx="341332">
                  <c:v>39910</c:v>
                </c:pt>
                <c:pt idx="341333">
                  <c:v>39910</c:v>
                </c:pt>
                <c:pt idx="341334">
                  <c:v>39910</c:v>
                </c:pt>
                <c:pt idx="341335">
                  <c:v>39910</c:v>
                </c:pt>
                <c:pt idx="341336">
                  <c:v>39910</c:v>
                </c:pt>
                <c:pt idx="341337">
                  <c:v>39910</c:v>
                </c:pt>
                <c:pt idx="341338">
                  <c:v>39910</c:v>
                </c:pt>
                <c:pt idx="341339">
                  <c:v>39910</c:v>
                </c:pt>
                <c:pt idx="341340">
                  <c:v>39910</c:v>
                </c:pt>
                <c:pt idx="341341">
                  <c:v>39910</c:v>
                </c:pt>
                <c:pt idx="341342">
                  <c:v>39910</c:v>
                </c:pt>
                <c:pt idx="341343">
                  <c:v>39910</c:v>
                </c:pt>
                <c:pt idx="341344">
                  <c:v>39910</c:v>
                </c:pt>
                <c:pt idx="341345">
                  <c:v>39910</c:v>
                </c:pt>
                <c:pt idx="341346">
                  <c:v>39910</c:v>
                </c:pt>
                <c:pt idx="341347">
                  <c:v>39910</c:v>
                </c:pt>
                <c:pt idx="341348">
                  <c:v>39910</c:v>
                </c:pt>
                <c:pt idx="341349">
                  <c:v>39910</c:v>
                </c:pt>
                <c:pt idx="341350">
                  <c:v>39910</c:v>
                </c:pt>
                <c:pt idx="341351">
                  <c:v>39910</c:v>
                </c:pt>
                <c:pt idx="341352">
                  <c:v>39910</c:v>
                </c:pt>
                <c:pt idx="341353">
                  <c:v>39910</c:v>
                </c:pt>
                <c:pt idx="341354">
                  <c:v>39910</c:v>
                </c:pt>
                <c:pt idx="341355">
                  <c:v>39910</c:v>
                </c:pt>
                <c:pt idx="341356">
                  <c:v>39910</c:v>
                </c:pt>
                <c:pt idx="341357">
                  <c:v>39910</c:v>
                </c:pt>
                <c:pt idx="341358">
                  <c:v>39910</c:v>
                </c:pt>
                <c:pt idx="341359">
                  <c:v>39910</c:v>
                </c:pt>
                <c:pt idx="341360">
                  <c:v>39910</c:v>
                </c:pt>
                <c:pt idx="341361">
                  <c:v>39910</c:v>
                </c:pt>
                <c:pt idx="341362">
                  <c:v>39910</c:v>
                </c:pt>
                <c:pt idx="341363">
                  <c:v>39910</c:v>
                </c:pt>
                <c:pt idx="341364">
                  <c:v>39910</c:v>
                </c:pt>
                <c:pt idx="341365">
                  <c:v>39910</c:v>
                </c:pt>
                <c:pt idx="341366">
                  <c:v>39910</c:v>
                </c:pt>
                <c:pt idx="341367">
                  <c:v>39910</c:v>
                </c:pt>
                <c:pt idx="341368">
                  <c:v>39910</c:v>
                </c:pt>
                <c:pt idx="341369">
                  <c:v>39910</c:v>
                </c:pt>
                <c:pt idx="341370">
                  <c:v>39910</c:v>
                </c:pt>
                <c:pt idx="341371">
                  <c:v>39910</c:v>
                </c:pt>
                <c:pt idx="341372">
                  <c:v>39910</c:v>
                </c:pt>
                <c:pt idx="341373">
                  <c:v>39910</c:v>
                </c:pt>
                <c:pt idx="341374">
                  <c:v>39910</c:v>
                </c:pt>
                <c:pt idx="341375">
                  <c:v>39910</c:v>
                </c:pt>
                <c:pt idx="341376">
                  <c:v>39910</c:v>
                </c:pt>
                <c:pt idx="341377">
                  <c:v>39910</c:v>
                </c:pt>
                <c:pt idx="341378">
                  <c:v>39910</c:v>
                </c:pt>
                <c:pt idx="341379">
                  <c:v>39910</c:v>
                </c:pt>
                <c:pt idx="341380">
                  <c:v>39910</c:v>
                </c:pt>
                <c:pt idx="341381">
                  <c:v>39910</c:v>
                </c:pt>
                <c:pt idx="341382">
                  <c:v>39910</c:v>
                </c:pt>
                <c:pt idx="341383">
                  <c:v>39910</c:v>
                </c:pt>
                <c:pt idx="341384">
                  <c:v>39910</c:v>
                </c:pt>
                <c:pt idx="341385">
                  <c:v>39910</c:v>
                </c:pt>
                <c:pt idx="341386">
                  <c:v>39910</c:v>
                </c:pt>
                <c:pt idx="341387">
                  <c:v>39910</c:v>
                </c:pt>
                <c:pt idx="341388">
                  <c:v>39910</c:v>
                </c:pt>
                <c:pt idx="341389">
                  <c:v>39910</c:v>
                </c:pt>
                <c:pt idx="341390">
                  <c:v>39910</c:v>
                </c:pt>
                <c:pt idx="341391">
                  <c:v>39910</c:v>
                </c:pt>
                <c:pt idx="341392">
                  <c:v>39910</c:v>
                </c:pt>
                <c:pt idx="341393">
                  <c:v>39910</c:v>
                </c:pt>
                <c:pt idx="341394">
                  <c:v>39910</c:v>
                </c:pt>
                <c:pt idx="341395">
                  <c:v>39910</c:v>
                </c:pt>
                <c:pt idx="341396">
                  <c:v>39910</c:v>
                </c:pt>
                <c:pt idx="341397">
                  <c:v>39910</c:v>
                </c:pt>
                <c:pt idx="341398">
                  <c:v>39910</c:v>
                </c:pt>
                <c:pt idx="341399">
                  <c:v>39910</c:v>
                </c:pt>
                <c:pt idx="341400">
                  <c:v>39910</c:v>
                </c:pt>
                <c:pt idx="341401">
                  <c:v>39910</c:v>
                </c:pt>
                <c:pt idx="341402">
                  <c:v>39910</c:v>
                </c:pt>
                <c:pt idx="341403">
                  <c:v>39910</c:v>
                </c:pt>
                <c:pt idx="341404">
                  <c:v>39910</c:v>
                </c:pt>
                <c:pt idx="341405">
                  <c:v>39910</c:v>
                </c:pt>
                <c:pt idx="341406">
                  <c:v>39910</c:v>
                </c:pt>
                <c:pt idx="341407">
                  <c:v>39910</c:v>
                </c:pt>
                <c:pt idx="341408">
                  <c:v>39910</c:v>
                </c:pt>
                <c:pt idx="341409">
                  <c:v>39910</c:v>
                </c:pt>
                <c:pt idx="341410">
                  <c:v>39910</c:v>
                </c:pt>
                <c:pt idx="341411">
                  <c:v>39910</c:v>
                </c:pt>
                <c:pt idx="341412">
                  <c:v>39910</c:v>
                </c:pt>
                <c:pt idx="341413">
                  <c:v>39910</c:v>
                </c:pt>
                <c:pt idx="341414">
                  <c:v>39910</c:v>
                </c:pt>
                <c:pt idx="341415">
                  <c:v>39910</c:v>
                </c:pt>
                <c:pt idx="341416">
                  <c:v>39910</c:v>
                </c:pt>
                <c:pt idx="341417">
                  <c:v>39910</c:v>
                </c:pt>
                <c:pt idx="341418">
                  <c:v>39910</c:v>
                </c:pt>
                <c:pt idx="341419">
                  <c:v>39910</c:v>
                </c:pt>
                <c:pt idx="341420">
                  <c:v>39910</c:v>
                </c:pt>
                <c:pt idx="341421">
                  <c:v>39910</c:v>
                </c:pt>
                <c:pt idx="341422">
                  <c:v>39910</c:v>
                </c:pt>
                <c:pt idx="341423">
                  <c:v>39910</c:v>
                </c:pt>
                <c:pt idx="341424">
                  <c:v>39910</c:v>
                </c:pt>
                <c:pt idx="341425">
                  <c:v>39910</c:v>
                </c:pt>
                <c:pt idx="341426">
                  <c:v>39910</c:v>
                </c:pt>
                <c:pt idx="341427">
                  <c:v>39910</c:v>
                </c:pt>
                <c:pt idx="341428">
                  <c:v>39910</c:v>
                </c:pt>
                <c:pt idx="341429">
                  <c:v>39910</c:v>
                </c:pt>
                <c:pt idx="341430">
                  <c:v>39910</c:v>
                </c:pt>
                <c:pt idx="341431">
                  <c:v>39910</c:v>
                </c:pt>
                <c:pt idx="341432">
                  <c:v>39910</c:v>
                </c:pt>
                <c:pt idx="341433">
                  <c:v>39910</c:v>
                </c:pt>
                <c:pt idx="341434">
                  <c:v>39910</c:v>
                </c:pt>
                <c:pt idx="341435">
                  <c:v>39910</c:v>
                </c:pt>
                <c:pt idx="341436">
                  <c:v>39910</c:v>
                </c:pt>
                <c:pt idx="341437">
                  <c:v>39910</c:v>
                </c:pt>
                <c:pt idx="341438">
                  <c:v>39910</c:v>
                </c:pt>
                <c:pt idx="341439">
                  <c:v>39910</c:v>
                </c:pt>
                <c:pt idx="341440">
                  <c:v>39910</c:v>
                </c:pt>
                <c:pt idx="341441">
                  <c:v>39910</c:v>
                </c:pt>
                <c:pt idx="341442">
                  <c:v>39910</c:v>
                </c:pt>
                <c:pt idx="341443">
                  <c:v>39910</c:v>
                </c:pt>
                <c:pt idx="341444">
                  <c:v>39910</c:v>
                </c:pt>
                <c:pt idx="341445">
                  <c:v>39910</c:v>
                </c:pt>
                <c:pt idx="341446">
                  <c:v>39910</c:v>
                </c:pt>
                <c:pt idx="341447">
                  <c:v>39910</c:v>
                </c:pt>
                <c:pt idx="341448">
                  <c:v>39910</c:v>
                </c:pt>
                <c:pt idx="341449">
                  <c:v>39910</c:v>
                </c:pt>
                <c:pt idx="341450">
                  <c:v>39910</c:v>
                </c:pt>
                <c:pt idx="341451">
                  <c:v>39910</c:v>
                </c:pt>
                <c:pt idx="341452">
                  <c:v>39910</c:v>
                </c:pt>
                <c:pt idx="341453">
                  <c:v>39910</c:v>
                </c:pt>
                <c:pt idx="341454">
                  <c:v>39910</c:v>
                </c:pt>
                <c:pt idx="341455">
                  <c:v>39910</c:v>
                </c:pt>
                <c:pt idx="341456">
                  <c:v>39910</c:v>
                </c:pt>
                <c:pt idx="341457">
                  <c:v>39910</c:v>
                </c:pt>
                <c:pt idx="341458">
                  <c:v>39910</c:v>
                </c:pt>
                <c:pt idx="341459">
                  <c:v>39910</c:v>
                </c:pt>
                <c:pt idx="341460">
                  <c:v>39910</c:v>
                </c:pt>
                <c:pt idx="341461">
                  <c:v>39910</c:v>
                </c:pt>
                <c:pt idx="341462">
                  <c:v>39910</c:v>
                </c:pt>
                <c:pt idx="341463">
                  <c:v>39910</c:v>
                </c:pt>
                <c:pt idx="341464">
                  <c:v>39910</c:v>
                </c:pt>
                <c:pt idx="341465">
                  <c:v>39910</c:v>
                </c:pt>
                <c:pt idx="341466">
                  <c:v>39910</c:v>
                </c:pt>
                <c:pt idx="341467">
                  <c:v>39910</c:v>
                </c:pt>
                <c:pt idx="341468">
                  <c:v>39910</c:v>
                </c:pt>
                <c:pt idx="341469">
                  <c:v>39910</c:v>
                </c:pt>
                <c:pt idx="341470">
                  <c:v>39910</c:v>
                </c:pt>
                <c:pt idx="341471">
                  <c:v>39910</c:v>
                </c:pt>
                <c:pt idx="341472">
                  <c:v>39910</c:v>
                </c:pt>
                <c:pt idx="341473">
                  <c:v>39910</c:v>
                </c:pt>
                <c:pt idx="341474">
                  <c:v>39910</c:v>
                </c:pt>
                <c:pt idx="341475">
                  <c:v>39910</c:v>
                </c:pt>
                <c:pt idx="341476">
                  <c:v>39910</c:v>
                </c:pt>
                <c:pt idx="341477">
                  <c:v>39910</c:v>
                </c:pt>
                <c:pt idx="341478">
                  <c:v>39910</c:v>
                </c:pt>
                <c:pt idx="341479">
                  <c:v>39910</c:v>
                </c:pt>
                <c:pt idx="341480">
                  <c:v>39910</c:v>
                </c:pt>
                <c:pt idx="341481">
                  <c:v>39910</c:v>
                </c:pt>
                <c:pt idx="341482">
                  <c:v>39910</c:v>
                </c:pt>
                <c:pt idx="341483">
                  <c:v>39910</c:v>
                </c:pt>
                <c:pt idx="341484">
                  <c:v>39910</c:v>
                </c:pt>
                <c:pt idx="341485">
                  <c:v>39910</c:v>
                </c:pt>
                <c:pt idx="341486">
                  <c:v>39910</c:v>
                </c:pt>
                <c:pt idx="341487">
                  <c:v>39910</c:v>
                </c:pt>
                <c:pt idx="341488">
                  <c:v>39910</c:v>
                </c:pt>
                <c:pt idx="341489">
                  <c:v>39910</c:v>
                </c:pt>
                <c:pt idx="341490">
                  <c:v>39910</c:v>
                </c:pt>
                <c:pt idx="341491">
                  <c:v>39910</c:v>
                </c:pt>
                <c:pt idx="341492">
                  <c:v>39910</c:v>
                </c:pt>
                <c:pt idx="341493">
                  <c:v>39910</c:v>
                </c:pt>
                <c:pt idx="341494">
                  <c:v>39910</c:v>
                </c:pt>
                <c:pt idx="341495">
                  <c:v>39910</c:v>
                </c:pt>
                <c:pt idx="341496">
                  <c:v>39910</c:v>
                </c:pt>
                <c:pt idx="341497">
                  <c:v>39910</c:v>
                </c:pt>
                <c:pt idx="341498">
                  <c:v>39910</c:v>
                </c:pt>
                <c:pt idx="341499">
                  <c:v>39910</c:v>
                </c:pt>
                <c:pt idx="341500">
                  <c:v>39910</c:v>
                </c:pt>
                <c:pt idx="341501">
                  <c:v>39910</c:v>
                </c:pt>
                <c:pt idx="341502">
                  <c:v>39910</c:v>
                </c:pt>
                <c:pt idx="341503">
                  <c:v>39910</c:v>
                </c:pt>
                <c:pt idx="341504">
                  <c:v>39910</c:v>
                </c:pt>
                <c:pt idx="341505">
                  <c:v>39910</c:v>
                </c:pt>
                <c:pt idx="341506">
                  <c:v>39910</c:v>
                </c:pt>
                <c:pt idx="341507">
                  <c:v>39910</c:v>
                </c:pt>
                <c:pt idx="341508">
                  <c:v>39910</c:v>
                </c:pt>
                <c:pt idx="341509">
                  <c:v>39910</c:v>
                </c:pt>
                <c:pt idx="341510">
                  <c:v>39910</c:v>
                </c:pt>
                <c:pt idx="341511">
                  <c:v>39910</c:v>
                </c:pt>
                <c:pt idx="341512">
                  <c:v>39910</c:v>
                </c:pt>
                <c:pt idx="341513">
                  <c:v>39910</c:v>
                </c:pt>
                <c:pt idx="341514">
                  <c:v>39910</c:v>
                </c:pt>
                <c:pt idx="341515">
                  <c:v>39910</c:v>
                </c:pt>
                <c:pt idx="341516">
                  <c:v>39910</c:v>
                </c:pt>
                <c:pt idx="341517">
                  <c:v>39910</c:v>
                </c:pt>
                <c:pt idx="341518">
                  <c:v>39910</c:v>
                </c:pt>
                <c:pt idx="341519">
                  <c:v>39910</c:v>
                </c:pt>
                <c:pt idx="341520">
                  <c:v>39910</c:v>
                </c:pt>
                <c:pt idx="341521">
                  <c:v>39910</c:v>
                </c:pt>
                <c:pt idx="341522">
                  <c:v>39910</c:v>
                </c:pt>
                <c:pt idx="341523">
                  <c:v>39910</c:v>
                </c:pt>
                <c:pt idx="341524">
                  <c:v>39910</c:v>
                </c:pt>
                <c:pt idx="341525">
                  <c:v>39910</c:v>
                </c:pt>
                <c:pt idx="341526">
                  <c:v>39910</c:v>
                </c:pt>
                <c:pt idx="341527">
                  <c:v>39910</c:v>
                </c:pt>
                <c:pt idx="341528">
                  <c:v>39910</c:v>
                </c:pt>
                <c:pt idx="341529">
                  <c:v>39910</c:v>
                </c:pt>
                <c:pt idx="341530">
                  <c:v>39910</c:v>
                </c:pt>
                <c:pt idx="341531">
                  <c:v>39910</c:v>
                </c:pt>
                <c:pt idx="341532">
                  <c:v>39910</c:v>
                </c:pt>
                <c:pt idx="341533">
                  <c:v>39910</c:v>
                </c:pt>
                <c:pt idx="341534">
                  <c:v>39910</c:v>
                </c:pt>
                <c:pt idx="341535">
                  <c:v>39910</c:v>
                </c:pt>
                <c:pt idx="341536">
                  <c:v>39910</c:v>
                </c:pt>
                <c:pt idx="341537">
                  <c:v>39910</c:v>
                </c:pt>
                <c:pt idx="341538">
                  <c:v>39910</c:v>
                </c:pt>
                <c:pt idx="341539">
                  <c:v>39910</c:v>
                </c:pt>
                <c:pt idx="341540">
                  <c:v>39910</c:v>
                </c:pt>
                <c:pt idx="341541">
                  <c:v>39910</c:v>
                </c:pt>
                <c:pt idx="341542">
                  <c:v>39910</c:v>
                </c:pt>
                <c:pt idx="341543">
                  <c:v>39910</c:v>
                </c:pt>
                <c:pt idx="341544">
                  <c:v>39910</c:v>
                </c:pt>
                <c:pt idx="341545">
                  <c:v>39910</c:v>
                </c:pt>
                <c:pt idx="341546">
                  <c:v>39910</c:v>
                </c:pt>
                <c:pt idx="341547">
                  <c:v>39910</c:v>
                </c:pt>
                <c:pt idx="341548">
                  <c:v>39910</c:v>
                </c:pt>
                <c:pt idx="341549">
                  <c:v>39910</c:v>
                </c:pt>
                <c:pt idx="341550">
                  <c:v>39910</c:v>
                </c:pt>
                <c:pt idx="341551">
                  <c:v>39910</c:v>
                </c:pt>
                <c:pt idx="341552">
                  <c:v>39910</c:v>
                </c:pt>
                <c:pt idx="341553">
                  <c:v>39910</c:v>
                </c:pt>
                <c:pt idx="341554">
                  <c:v>39910</c:v>
                </c:pt>
                <c:pt idx="341555">
                  <c:v>39910</c:v>
                </c:pt>
                <c:pt idx="341556">
                  <c:v>39910</c:v>
                </c:pt>
                <c:pt idx="341557">
                  <c:v>39910</c:v>
                </c:pt>
                <c:pt idx="341558">
                  <c:v>39910</c:v>
                </c:pt>
                <c:pt idx="341559">
                  <c:v>39910</c:v>
                </c:pt>
                <c:pt idx="341560">
                  <c:v>39910</c:v>
                </c:pt>
                <c:pt idx="341561">
                  <c:v>39910</c:v>
                </c:pt>
                <c:pt idx="341562">
                  <c:v>39910</c:v>
                </c:pt>
                <c:pt idx="341563">
                  <c:v>39910</c:v>
                </c:pt>
                <c:pt idx="341564">
                  <c:v>39910</c:v>
                </c:pt>
                <c:pt idx="341565">
                  <c:v>39910</c:v>
                </c:pt>
                <c:pt idx="341566">
                  <c:v>39910</c:v>
                </c:pt>
                <c:pt idx="341567">
                  <c:v>39910</c:v>
                </c:pt>
                <c:pt idx="341568">
                  <c:v>39910</c:v>
                </c:pt>
                <c:pt idx="341569">
                  <c:v>39910</c:v>
                </c:pt>
                <c:pt idx="341570">
                  <c:v>39910</c:v>
                </c:pt>
                <c:pt idx="341571">
                  <c:v>39910</c:v>
                </c:pt>
                <c:pt idx="341572">
                  <c:v>39910</c:v>
                </c:pt>
                <c:pt idx="341573">
                  <c:v>39910</c:v>
                </c:pt>
                <c:pt idx="341574">
                  <c:v>39910</c:v>
                </c:pt>
                <c:pt idx="341575">
                  <c:v>39910</c:v>
                </c:pt>
                <c:pt idx="341576">
                  <c:v>39910</c:v>
                </c:pt>
                <c:pt idx="341577">
                  <c:v>39910</c:v>
                </c:pt>
                <c:pt idx="341578">
                  <c:v>39910</c:v>
                </c:pt>
                <c:pt idx="341579">
                  <c:v>39910</c:v>
                </c:pt>
                <c:pt idx="341580">
                  <c:v>39910</c:v>
                </c:pt>
                <c:pt idx="341581">
                  <c:v>39910</c:v>
                </c:pt>
                <c:pt idx="341582">
                  <c:v>39910</c:v>
                </c:pt>
                <c:pt idx="341583">
                  <c:v>39910</c:v>
                </c:pt>
                <c:pt idx="341584">
                  <c:v>39910</c:v>
                </c:pt>
                <c:pt idx="341585">
                  <c:v>39910</c:v>
                </c:pt>
                <c:pt idx="341586">
                  <c:v>39910</c:v>
                </c:pt>
                <c:pt idx="341587">
                  <c:v>39910</c:v>
                </c:pt>
                <c:pt idx="341588">
                  <c:v>39910</c:v>
                </c:pt>
                <c:pt idx="341589">
                  <c:v>39910</c:v>
                </c:pt>
                <c:pt idx="341590">
                  <c:v>39910</c:v>
                </c:pt>
                <c:pt idx="341591">
                  <c:v>39910</c:v>
                </c:pt>
                <c:pt idx="341592">
                  <c:v>39910</c:v>
                </c:pt>
                <c:pt idx="341593">
                  <c:v>39910</c:v>
                </c:pt>
                <c:pt idx="341594">
                  <c:v>39910</c:v>
                </c:pt>
                <c:pt idx="341595">
                  <c:v>39910</c:v>
                </c:pt>
                <c:pt idx="341596">
                  <c:v>39910</c:v>
                </c:pt>
                <c:pt idx="341597">
                  <c:v>39910</c:v>
                </c:pt>
                <c:pt idx="341598">
                  <c:v>39910</c:v>
                </c:pt>
                <c:pt idx="341599">
                  <c:v>39910</c:v>
                </c:pt>
                <c:pt idx="341600">
                  <c:v>39910</c:v>
                </c:pt>
                <c:pt idx="341601">
                  <c:v>39910</c:v>
                </c:pt>
                <c:pt idx="341602">
                  <c:v>39910</c:v>
                </c:pt>
                <c:pt idx="341603">
                  <c:v>39910</c:v>
                </c:pt>
                <c:pt idx="341604">
                  <c:v>39910</c:v>
                </c:pt>
                <c:pt idx="341605">
                  <c:v>39910</c:v>
                </c:pt>
                <c:pt idx="341606">
                  <c:v>39910</c:v>
                </c:pt>
                <c:pt idx="341607">
                  <c:v>39910</c:v>
                </c:pt>
                <c:pt idx="341608">
                  <c:v>39910</c:v>
                </c:pt>
                <c:pt idx="341609">
                  <c:v>39910</c:v>
                </c:pt>
                <c:pt idx="341610">
                  <c:v>39910</c:v>
                </c:pt>
                <c:pt idx="341611">
                  <c:v>39910</c:v>
                </c:pt>
                <c:pt idx="341612">
                  <c:v>39910</c:v>
                </c:pt>
                <c:pt idx="341613">
                  <c:v>39910</c:v>
                </c:pt>
                <c:pt idx="341614">
                  <c:v>39910</c:v>
                </c:pt>
                <c:pt idx="341615">
                  <c:v>39910</c:v>
                </c:pt>
                <c:pt idx="341616">
                  <c:v>39910</c:v>
                </c:pt>
                <c:pt idx="341617">
                  <c:v>39910</c:v>
                </c:pt>
                <c:pt idx="341618">
                  <c:v>39910</c:v>
                </c:pt>
                <c:pt idx="341619">
                  <c:v>39910</c:v>
                </c:pt>
                <c:pt idx="341620">
                  <c:v>39910</c:v>
                </c:pt>
                <c:pt idx="341621">
                  <c:v>39910</c:v>
                </c:pt>
                <c:pt idx="341622">
                  <c:v>39910</c:v>
                </c:pt>
                <c:pt idx="341623">
                  <c:v>39910</c:v>
                </c:pt>
                <c:pt idx="341624">
                  <c:v>39910</c:v>
                </c:pt>
                <c:pt idx="341625">
                  <c:v>39910</c:v>
                </c:pt>
                <c:pt idx="341626">
                  <c:v>39910</c:v>
                </c:pt>
                <c:pt idx="341627">
                  <c:v>39910</c:v>
                </c:pt>
                <c:pt idx="341628">
                  <c:v>39910</c:v>
                </c:pt>
                <c:pt idx="341629">
                  <c:v>39910</c:v>
                </c:pt>
                <c:pt idx="341630">
                  <c:v>39910</c:v>
                </c:pt>
                <c:pt idx="341631">
                  <c:v>39910</c:v>
                </c:pt>
                <c:pt idx="341632">
                  <c:v>39910</c:v>
                </c:pt>
                <c:pt idx="341633">
                  <c:v>39910</c:v>
                </c:pt>
                <c:pt idx="341634">
                  <c:v>39910</c:v>
                </c:pt>
                <c:pt idx="341635">
                  <c:v>39910</c:v>
                </c:pt>
                <c:pt idx="341636">
                  <c:v>39910</c:v>
                </c:pt>
                <c:pt idx="341637">
                  <c:v>39910</c:v>
                </c:pt>
                <c:pt idx="341638">
                  <c:v>39910</c:v>
                </c:pt>
                <c:pt idx="341639">
                  <c:v>39910</c:v>
                </c:pt>
                <c:pt idx="341640">
                  <c:v>39910</c:v>
                </c:pt>
                <c:pt idx="341641">
                  <c:v>39910</c:v>
                </c:pt>
                <c:pt idx="341642">
                  <c:v>39910</c:v>
                </c:pt>
                <c:pt idx="341643">
                  <c:v>39910</c:v>
                </c:pt>
                <c:pt idx="341644">
                  <c:v>39910</c:v>
                </c:pt>
                <c:pt idx="341645">
                  <c:v>39910</c:v>
                </c:pt>
                <c:pt idx="341646">
                  <c:v>39910</c:v>
                </c:pt>
                <c:pt idx="341647">
                  <c:v>39910</c:v>
                </c:pt>
                <c:pt idx="341648">
                  <c:v>39910</c:v>
                </c:pt>
                <c:pt idx="341649">
                  <c:v>39910</c:v>
                </c:pt>
                <c:pt idx="341650">
                  <c:v>39910</c:v>
                </c:pt>
                <c:pt idx="341651">
                  <c:v>39910</c:v>
                </c:pt>
                <c:pt idx="341652">
                  <c:v>39910</c:v>
                </c:pt>
                <c:pt idx="341653">
                  <c:v>39910</c:v>
                </c:pt>
                <c:pt idx="341654">
                  <c:v>39910</c:v>
                </c:pt>
                <c:pt idx="341655">
                  <c:v>39910</c:v>
                </c:pt>
                <c:pt idx="341656">
                  <c:v>39910</c:v>
                </c:pt>
                <c:pt idx="341657">
                  <c:v>39910</c:v>
                </c:pt>
                <c:pt idx="341658">
                  <c:v>39910</c:v>
                </c:pt>
                <c:pt idx="341659">
                  <c:v>39910</c:v>
                </c:pt>
                <c:pt idx="341660">
                  <c:v>39910</c:v>
                </c:pt>
                <c:pt idx="341661">
                  <c:v>39910</c:v>
                </c:pt>
                <c:pt idx="341662">
                  <c:v>39910</c:v>
                </c:pt>
                <c:pt idx="341663">
                  <c:v>39910</c:v>
                </c:pt>
                <c:pt idx="341664">
                  <c:v>39910</c:v>
                </c:pt>
                <c:pt idx="341665">
                  <c:v>39910</c:v>
                </c:pt>
                <c:pt idx="341666">
                  <c:v>39910</c:v>
                </c:pt>
                <c:pt idx="341667">
                  <c:v>39910</c:v>
                </c:pt>
                <c:pt idx="341668">
                  <c:v>39910</c:v>
                </c:pt>
                <c:pt idx="341669">
                  <c:v>39910</c:v>
                </c:pt>
                <c:pt idx="341670">
                  <c:v>39910</c:v>
                </c:pt>
                <c:pt idx="341671">
                  <c:v>39910</c:v>
                </c:pt>
                <c:pt idx="341672">
                  <c:v>39910</c:v>
                </c:pt>
                <c:pt idx="341673">
                  <c:v>39910</c:v>
                </c:pt>
                <c:pt idx="341674">
                  <c:v>39910</c:v>
                </c:pt>
                <c:pt idx="341675">
                  <c:v>39910</c:v>
                </c:pt>
                <c:pt idx="341676">
                  <c:v>39910</c:v>
                </c:pt>
                <c:pt idx="341677">
                  <c:v>39910</c:v>
                </c:pt>
                <c:pt idx="341678">
                  <c:v>39910</c:v>
                </c:pt>
                <c:pt idx="341679">
                  <c:v>39910</c:v>
                </c:pt>
                <c:pt idx="341680">
                  <c:v>39910</c:v>
                </c:pt>
                <c:pt idx="341681">
                  <c:v>39910</c:v>
                </c:pt>
                <c:pt idx="341682">
                  <c:v>39910</c:v>
                </c:pt>
                <c:pt idx="341683">
                  <c:v>39910</c:v>
                </c:pt>
                <c:pt idx="341684">
                  <c:v>39910</c:v>
                </c:pt>
                <c:pt idx="341685">
                  <c:v>39910</c:v>
                </c:pt>
                <c:pt idx="341686">
                  <c:v>39910</c:v>
                </c:pt>
                <c:pt idx="341687">
                  <c:v>39910</c:v>
                </c:pt>
                <c:pt idx="341688">
                  <c:v>39910</c:v>
                </c:pt>
                <c:pt idx="341689">
                  <c:v>39910</c:v>
                </c:pt>
                <c:pt idx="341690">
                  <c:v>39910</c:v>
                </c:pt>
                <c:pt idx="341691">
                  <c:v>39910</c:v>
                </c:pt>
                <c:pt idx="341692">
                  <c:v>39910</c:v>
                </c:pt>
                <c:pt idx="341693">
                  <c:v>39910</c:v>
                </c:pt>
                <c:pt idx="341694">
                  <c:v>39910</c:v>
                </c:pt>
                <c:pt idx="341695">
                  <c:v>39910</c:v>
                </c:pt>
                <c:pt idx="341696">
                  <c:v>39910</c:v>
                </c:pt>
                <c:pt idx="341697">
                  <c:v>39910</c:v>
                </c:pt>
                <c:pt idx="341698">
                  <c:v>39910</c:v>
                </c:pt>
                <c:pt idx="341699">
                  <c:v>39910</c:v>
                </c:pt>
                <c:pt idx="341700">
                  <c:v>39910</c:v>
                </c:pt>
                <c:pt idx="341701">
                  <c:v>39910</c:v>
                </c:pt>
                <c:pt idx="341702">
                  <c:v>39910</c:v>
                </c:pt>
                <c:pt idx="341703">
                  <c:v>39910</c:v>
                </c:pt>
                <c:pt idx="341704">
                  <c:v>39910</c:v>
                </c:pt>
                <c:pt idx="341705">
                  <c:v>39910</c:v>
                </c:pt>
                <c:pt idx="341706">
                  <c:v>39910</c:v>
                </c:pt>
                <c:pt idx="341707">
                  <c:v>39910</c:v>
                </c:pt>
                <c:pt idx="341708">
                  <c:v>39910</c:v>
                </c:pt>
                <c:pt idx="341709">
                  <c:v>39910</c:v>
                </c:pt>
                <c:pt idx="341710">
                  <c:v>39910</c:v>
                </c:pt>
                <c:pt idx="341711">
                  <c:v>39910</c:v>
                </c:pt>
                <c:pt idx="341712">
                  <c:v>39910</c:v>
                </c:pt>
                <c:pt idx="341713">
                  <c:v>39910</c:v>
                </c:pt>
                <c:pt idx="341714">
                  <c:v>39910</c:v>
                </c:pt>
                <c:pt idx="341715">
                  <c:v>39910</c:v>
                </c:pt>
                <c:pt idx="341716">
                  <c:v>39910</c:v>
                </c:pt>
                <c:pt idx="341717">
                  <c:v>39910</c:v>
                </c:pt>
                <c:pt idx="341718">
                  <c:v>39910</c:v>
                </c:pt>
                <c:pt idx="341719">
                  <c:v>39910</c:v>
                </c:pt>
                <c:pt idx="341720">
                  <c:v>39910</c:v>
                </c:pt>
                <c:pt idx="341721">
                  <c:v>39910</c:v>
                </c:pt>
                <c:pt idx="341722">
                  <c:v>39910</c:v>
                </c:pt>
                <c:pt idx="341723">
                  <c:v>39910</c:v>
                </c:pt>
                <c:pt idx="341724">
                  <c:v>39910</c:v>
                </c:pt>
                <c:pt idx="341725">
                  <c:v>39910</c:v>
                </c:pt>
                <c:pt idx="341726">
                  <c:v>39910</c:v>
                </c:pt>
                <c:pt idx="341727">
                  <c:v>39910</c:v>
                </c:pt>
                <c:pt idx="341728">
                  <c:v>39910</c:v>
                </c:pt>
                <c:pt idx="341729">
                  <c:v>39910</c:v>
                </c:pt>
                <c:pt idx="341730">
                  <c:v>39910</c:v>
                </c:pt>
                <c:pt idx="341731">
                  <c:v>39910</c:v>
                </c:pt>
                <c:pt idx="341732">
                  <c:v>39910</c:v>
                </c:pt>
                <c:pt idx="341733">
                  <c:v>39910</c:v>
                </c:pt>
                <c:pt idx="341734">
                  <c:v>39910</c:v>
                </c:pt>
                <c:pt idx="341735">
                  <c:v>39910</c:v>
                </c:pt>
                <c:pt idx="341736">
                  <c:v>39910</c:v>
                </c:pt>
                <c:pt idx="341737">
                  <c:v>39910</c:v>
                </c:pt>
                <c:pt idx="341738">
                  <c:v>39910</c:v>
                </c:pt>
                <c:pt idx="341739">
                  <c:v>39910</c:v>
                </c:pt>
                <c:pt idx="341740">
                  <c:v>39910</c:v>
                </c:pt>
                <c:pt idx="341741">
                  <c:v>39910</c:v>
                </c:pt>
                <c:pt idx="341742">
                  <c:v>39910</c:v>
                </c:pt>
                <c:pt idx="341743">
                  <c:v>39910</c:v>
                </c:pt>
                <c:pt idx="341744">
                  <c:v>39910</c:v>
                </c:pt>
                <c:pt idx="341745">
                  <c:v>39910</c:v>
                </c:pt>
                <c:pt idx="341746">
                  <c:v>39910</c:v>
                </c:pt>
                <c:pt idx="341747">
                  <c:v>39910</c:v>
                </c:pt>
                <c:pt idx="341748">
                  <c:v>39910</c:v>
                </c:pt>
                <c:pt idx="341749">
                  <c:v>39910</c:v>
                </c:pt>
                <c:pt idx="341750">
                  <c:v>39910</c:v>
                </c:pt>
                <c:pt idx="341751">
                  <c:v>39910</c:v>
                </c:pt>
                <c:pt idx="341752">
                  <c:v>39910</c:v>
                </c:pt>
                <c:pt idx="341753">
                  <c:v>39910</c:v>
                </c:pt>
                <c:pt idx="341754">
                  <c:v>39910</c:v>
                </c:pt>
                <c:pt idx="341755">
                  <c:v>39910</c:v>
                </c:pt>
                <c:pt idx="341756">
                  <c:v>39910</c:v>
                </c:pt>
                <c:pt idx="341757">
                  <c:v>39910</c:v>
                </c:pt>
                <c:pt idx="341758">
                  <c:v>39910</c:v>
                </c:pt>
                <c:pt idx="341759">
                  <c:v>39910</c:v>
                </c:pt>
                <c:pt idx="341760">
                  <c:v>39910</c:v>
                </c:pt>
                <c:pt idx="341761">
                  <c:v>39910</c:v>
                </c:pt>
                <c:pt idx="341762">
                  <c:v>39910</c:v>
                </c:pt>
                <c:pt idx="341763">
                  <c:v>39910</c:v>
                </c:pt>
                <c:pt idx="341764">
                  <c:v>39910</c:v>
                </c:pt>
                <c:pt idx="341765">
                  <c:v>39910</c:v>
                </c:pt>
                <c:pt idx="341766">
                  <c:v>39910</c:v>
                </c:pt>
                <c:pt idx="341767">
                  <c:v>39910</c:v>
                </c:pt>
                <c:pt idx="341768">
                  <c:v>39910</c:v>
                </c:pt>
                <c:pt idx="341769">
                  <c:v>39910</c:v>
                </c:pt>
                <c:pt idx="341770">
                  <c:v>39910</c:v>
                </c:pt>
                <c:pt idx="341771">
                  <c:v>39910</c:v>
                </c:pt>
                <c:pt idx="341772">
                  <c:v>39910</c:v>
                </c:pt>
                <c:pt idx="341773">
                  <c:v>39910</c:v>
                </c:pt>
                <c:pt idx="341774">
                  <c:v>39910</c:v>
                </c:pt>
                <c:pt idx="341775">
                  <c:v>39910</c:v>
                </c:pt>
                <c:pt idx="341776">
                  <c:v>39910</c:v>
                </c:pt>
                <c:pt idx="341777">
                  <c:v>39910</c:v>
                </c:pt>
                <c:pt idx="341778">
                  <c:v>39910</c:v>
                </c:pt>
                <c:pt idx="341779">
                  <c:v>39910</c:v>
                </c:pt>
                <c:pt idx="341780">
                  <c:v>39910</c:v>
                </c:pt>
                <c:pt idx="341781">
                  <c:v>39910</c:v>
                </c:pt>
                <c:pt idx="341782">
                  <c:v>39910</c:v>
                </c:pt>
                <c:pt idx="341783">
                  <c:v>39910</c:v>
                </c:pt>
                <c:pt idx="341784">
                  <c:v>39910</c:v>
                </c:pt>
                <c:pt idx="341785">
                  <c:v>39910</c:v>
                </c:pt>
                <c:pt idx="341786">
                  <c:v>39910</c:v>
                </c:pt>
                <c:pt idx="341787">
                  <c:v>39910</c:v>
                </c:pt>
                <c:pt idx="341788">
                  <c:v>39910</c:v>
                </c:pt>
                <c:pt idx="341789">
                  <c:v>39910</c:v>
                </c:pt>
                <c:pt idx="341790">
                  <c:v>39910</c:v>
                </c:pt>
                <c:pt idx="341791">
                  <c:v>39910</c:v>
                </c:pt>
                <c:pt idx="341792">
                  <c:v>39910</c:v>
                </c:pt>
                <c:pt idx="341793">
                  <c:v>39910</c:v>
                </c:pt>
                <c:pt idx="341794">
                  <c:v>39910</c:v>
                </c:pt>
                <c:pt idx="341795">
                  <c:v>39910</c:v>
                </c:pt>
                <c:pt idx="341796">
                  <c:v>39910</c:v>
                </c:pt>
                <c:pt idx="341797">
                  <c:v>39910</c:v>
                </c:pt>
                <c:pt idx="341798">
                  <c:v>39910</c:v>
                </c:pt>
                <c:pt idx="341799">
                  <c:v>39910</c:v>
                </c:pt>
                <c:pt idx="341800">
                  <c:v>39910</c:v>
                </c:pt>
                <c:pt idx="341801">
                  <c:v>39910</c:v>
                </c:pt>
                <c:pt idx="341802">
                  <c:v>39910</c:v>
                </c:pt>
                <c:pt idx="341803">
                  <c:v>39910</c:v>
                </c:pt>
                <c:pt idx="341804">
                  <c:v>39910</c:v>
                </c:pt>
                <c:pt idx="341805">
                  <c:v>39910</c:v>
                </c:pt>
                <c:pt idx="341806">
                  <c:v>39910</c:v>
                </c:pt>
                <c:pt idx="341807">
                  <c:v>39910</c:v>
                </c:pt>
                <c:pt idx="341808">
                  <c:v>39910</c:v>
                </c:pt>
                <c:pt idx="341809">
                  <c:v>39910</c:v>
                </c:pt>
                <c:pt idx="341810">
                  <c:v>39910</c:v>
                </c:pt>
                <c:pt idx="341811">
                  <c:v>39910</c:v>
                </c:pt>
                <c:pt idx="341812">
                  <c:v>39910</c:v>
                </c:pt>
                <c:pt idx="341813">
                  <c:v>39910</c:v>
                </c:pt>
                <c:pt idx="341814">
                  <c:v>39910</c:v>
                </c:pt>
                <c:pt idx="341815">
                  <c:v>39910</c:v>
                </c:pt>
                <c:pt idx="341816">
                  <c:v>39910</c:v>
                </c:pt>
                <c:pt idx="341817">
                  <c:v>39910</c:v>
                </c:pt>
                <c:pt idx="341818">
                  <c:v>39910</c:v>
                </c:pt>
                <c:pt idx="341819">
                  <c:v>39910</c:v>
                </c:pt>
                <c:pt idx="341820">
                  <c:v>39910</c:v>
                </c:pt>
                <c:pt idx="341821">
                  <c:v>39910</c:v>
                </c:pt>
                <c:pt idx="341822">
                  <c:v>39910</c:v>
                </c:pt>
                <c:pt idx="341823">
                  <c:v>39910</c:v>
                </c:pt>
                <c:pt idx="341824">
                  <c:v>39910</c:v>
                </c:pt>
                <c:pt idx="341825">
                  <c:v>39910</c:v>
                </c:pt>
                <c:pt idx="341826">
                  <c:v>39910</c:v>
                </c:pt>
                <c:pt idx="341827">
                  <c:v>39910</c:v>
                </c:pt>
                <c:pt idx="341828">
                  <c:v>39910</c:v>
                </c:pt>
                <c:pt idx="341829">
                  <c:v>39910</c:v>
                </c:pt>
                <c:pt idx="341830">
                  <c:v>39910</c:v>
                </c:pt>
                <c:pt idx="341831">
                  <c:v>39910</c:v>
                </c:pt>
                <c:pt idx="341832">
                  <c:v>39910</c:v>
                </c:pt>
                <c:pt idx="341833">
                  <c:v>39910</c:v>
                </c:pt>
                <c:pt idx="341834">
                  <c:v>39910</c:v>
                </c:pt>
                <c:pt idx="341835">
                  <c:v>39910</c:v>
                </c:pt>
                <c:pt idx="341836">
                  <c:v>39910</c:v>
                </c:pt>
                <c:pt idx="341837">
                  <c:v>39910</c:v>
                </c:pt>
                <c:pt idx="341838">
                  <c:v>39910</c:v>
                </c:pt>
                <c:pt idx="341839">
                  <c:v>39910</c:v>
                </c:pt>
                <c:pt idx="341840">
                  <c:v>39910</c:v>
                </c:pt>
                <c:pt idx="341841">
                  <c:v>39910</c:v>
                </c:pt>
                <c:pt idx="341842">
                  <c:v>39910</c:v>
                </c:pt>
                <c:pt idx="341843">
                  <c:v>39910</c:v>
                </c:pt>
                <c:pt idx="341844">
                  <c:v>39910</c:v>
                </c:pt>
                <c:pt idx="341845">
                  <c:v>39910</c:v>
                </c:pt>
                <c:pt idx="341846">
                  <c:v>39910</c:v>
                </c:pt>
                <c:pt idx="341847">
                  <c:v>39910</c:v>
                </c:pt>
                <c:pt idx="341848">
                  <c:v>39910</c:v>
                </c:pt>
                <c:pt idx="341849">
                  <c:v>39910</c:v>
                </c:pt>
                <c:pt idx="341850">
                  <c:v>39910</c:v>
                </c:pt>
                <c:pt idx="341851">
                  <c:v>39910</c:v>
                </c:pt>
                <c:pt idx="341852">
                  <c:v>39910</c:v>
                </c:pt>
                <c:pt idx="341853">
                  <c:v>39910</c:v>
                </c:pt>
                <c:pt idx="341854">
                  <c:v>39910</c:v>
                </c:pt>
                <c:pt idx="341855">
                  <c:v>39910</c:v>
                </c:pt>
                <c:pt idx="341856">
                  <c:v>39910</c:v>
                </c:pt>
                <c:pt idx="341857">
                  <c:v>39910</c:v>
                </c:pt>
                <c:pt idx="341858">
                  <c:v>39910</c:v>
                </c:pt>
                <c:pt idx="341859">
                  <c:v>39910</c:v>
                </c:pt>
                <c:pt idx="341860">
                  <c:v>39910</c:v>
                </c:pt>
                <c:pt idx="341861">
                  <c:v>39910</c:v>
                </c:pt>
                <c:pt idx="341862">
                  <c:v>39910</c:v>
                </c:pt>
                <c:pt idx="341863">
                  <c:v>39910</c:v>
                </c:pt>
                <c:pt idx="341864">
                  <c:v>39910</c:v>
                </c:pt>
                <c:pt idx="341865">
                  <c:v>39910</c:v>
                </c:pt>
                <c:pt idx="341866">
                  <c:v>39910</c:v>
                </c:pt>
                <c:pt idx="341867">
                  <c:v>39910</c:v>
                </c:pt>
                <c:pt idx="341868">
                  <c:v>39910</c:v>
                </c:pt>
                <c:pt idx="341869">
                  <c:v>39910</c:v>
                </c:pt>
                <c:pt idx="341870">
                  <c:v>39910</c:v>
                </c:pt>
                <c:pt idx="341871">
                  <c:v>39910</c:v>
                </c:pt>
                <c:pt idx="341872">
                  <c:v>39910</c:v>
                </c:pt>
                <c:pt idx="341873">
                  <c:v>39910</c:v>
                </c:pt>
                <c:pt idx="341874">
                  <c:v>39910</c:v>
                </c:pt>
                <c:pt idx="341875">
                  <c:v>39910</c:v>
                </c:pt>
                <c:pt idx="341876">
                  <c:v>39910</c:v>
                </c:pt>
                <c:pt idx="341877">
                  <c:v>39910</c:v>
                </c:pt>
                <c:pt idx="341878">
                  <c:v>39910</c:v>
                </c:pt>
                <c:pt idx="341879">
                  <c:v>39910</c:v>
                </c:pt>
                <c:pt idx="341880">
                  <c:v>39910</c:v>
                </c:pt>
                <c:pt idx="341881">
                  <c:v>39910</c:v>
                </c:pt>
                <c:pt idx="341882">
                  <c:v>39910</c:v>
                </c:pt>
                <c:pt idx="341883">
                  <c:v>39910</c:v>
                </c:pt>
                <c:pt idx="341884">
                  <c:v>39910</c:v>
                </c:pt>
                <c:pt idx="341885">
                  <c:v>39910</c:v>
                </c:pt>
                <c:pt idx="341886">
                  <c:v>39910</c:v>
                </c:pt>
                <c:pt idx="341887">
                  <c:v>39910</c:v>
                </c:pt>
                <c:pt idx="341888">
                  <c:v>39910</c:v>
                </c:pt>
                <c:pt idx="341889">
                  <c:v>39910</c:v>
                </c:pt>
                <c:pt idx="341890">
                  <c:v>39910</c:v>
                </c:pt>
                <c:pt idx="341891">
                  <c:v>39910</c:v>
                </c:pt>
                <c:pt idx="341892">
                  <c:v>39910</c:v>
                </c:pt>
                <c:pt idx="341893">
                  <c:v>39910</c:v>
                </c:pt>
                <c:pt idx="341894">
                  <c:v>39910</c:v>
                </c:pt>
                <c:pt idx="341895">
                  <c:v>39910</c:v>
                </c:pt>
                <c:pt idx="341896">
                  <c:v>39910</c:v>
                </c:pt>
                <c:pt idx="341897">
                  <c:v>39910</c:v>
                </c:pt>
                <c:pt idx="341898">
                  <c:v>39910</c:v>
                </c:pt>
                <c:pt idx="341899">
                  <c:v>39910</c:v>
                </c:pt>
                <c:pt idx="341900">
                  <c:v>39910</c:v>
                </c:pt>
                <c:pt idx="341901">
                  <c:v>39910</c:v>
                </c:pt>
                <c:pt idx="341902">
                  <c:v>39910</c:v>
                </c:pt>
                <c:pt idx="341903">
                  <c:v>39910</c:v>
                </c:pt>
                <c:pt idx="341904">
                  <c:v>39910</c:v>
                </c:pt>
                <c:pt idx="341905">
                  <c:v>39910</c:v>
                </c:pt>
                <c:pt idx="341906">
                  <c:v>39910</c:v>
                </c:pt>
                <c:pt idx="341907">
                  <c:v>39910</c:v>
                </c:pt>
                <c:pt idx="341908">
                  <c:v>39910</c:v>
                </c:pt>
                <c:pt idx="341909">
                  <c:v>39910</c:v>
                </c:pt>
                <c:pt idx="341910">
                  <c:v>39910</c:v>
                </c:pt>
                <c:pt idx="341911">
                  <c:v>39910</c:v>
                </c:pt>
                <c:pt idx="341912">
                  <c:v>39910</c:v>
                </c:pt>
                <c:pt idx="341913">
                  <c:v>39910</c:v>
                </c:pt>
                <c:pt idx="341914">
                  <c:v>39910</c:v>
                </c:pt>
                <c:pt idx="341915">
                  <c:v>39910</c:v>
                </c:pt>
                <c:pt idx="341916">
                  <c:v>39910</c:v>
                </c:pt>
                <c:pt idx="341917">
                  <c:v>39910</c:v>
                </c:pt>
                <c:pt idx="341918">
                  <c:v>39910</c:v>
                </c:pt>
                <c:pt idx="341919">
                  <c:v>39910</c:v>
                </c:pt>
                <c:pt idx="341920">
                  <c:v>39910</c:v>
                </c:pt>
                <c:pt idx="341921">
                  <c:v>39910</c:v>
                </c:pt>
                <c:pt idx="341922">
                  <c:v>39910</c:v>
                </c:pt>
                <c:pt idx="341923">
                  <c:v>39910</c:v>
                </c:pt>
                <c:pt idx="341924">
                  <c:v>39910</c:v>
                </c:pt>
                <c:pt idx="341925">
                  <c:v>39910</c:v>
                </c:pt>
                <c:pt idx="341926">
                  <c:v>39910</c:v>
                </c:pt>
                <c:pt idx="341927">
                  <c:v>39910</c:v>
                </c:pt>
                <c:pt idx="341928">
                  <c:v>39910</c:v>
                </c:pt>
                <c:pt idx="341929">
                  <c:v>39910</c:v>
                </c:pt>
                <c:pt idx="341930">
                  <c:v>39910</c:v>
                </c:pt>
                <c:pt idx="341931">
                  <c:v>39910</c:v>
                </c:pt>
                <c:pt idx="341932">
                  <c:v>39910</c:v>
                </c:pt>
                <c:pt idx="341933">
                  <c:v>39910</c:v>
                </c:pt>
                <c:pt idx="341934">
                  <c:v>39910</c:v>
                </c:pt>
                <c:pt idx="341935">
                  <c:v>39910</c:v>
                </c:pt>
                <c:pt idx="341936">
                  <c:v>39910</c:v>
                </c:pt>
                <c:pt idx="341937">
                  <c:v>39910</c:v>
                </c:pt>
                <c:pt idx="341938">
                  <c:v>39910</c:v>
                </c:pt>
                <c:pt idx="341939">
                  <c:v>39910</c:v>
                </c:pt>
                <c:pt idx="341940">
                  <c:v>39910</c:v>
                </c:pt>
                <c:pt idx="341941">
                  <c:v>39910</c:v>
                </c:pt>
                <c:pt idx="341942">
                  <c:v>39910</c:v>
                </c:pt>
                <c:pt idx="341943">
                  <c:v>39910</c:v>
                </c:pt>
                <c:pt idx="341944">
                  <c:v>39910</c:v>
                </c:pt>
                <c:pt idx="341945">
                  <c:v>39910</c:v>
                </c:pt>
                <c:pt idx="341946">
                  <c:v>39910</c:v>
                </c:pt>
                <c:pt idx="341947">
                  <c:v>39910</c:v>
                </c:pt>
                <c:pt idx="341948">
                  <c:v>39910</c:v>
                </c:pt>
                <c:pt idx="341949">
                  <c:v>39910</c:v>
                </c:pt>
                <c:pt idx="341950">
                  <c:v>39910</c:v>
                </c:pt>
                <c:pt idx="341951">
                  <c:v>39910</c:v>
                </c:pt>
                <c:pt idx="341952">
                  <c:v>39910</c:v>
                </c:pt>
                <c:pt idx="341953">
                  <c:v>39910</c:v>
                </c:pt>
                <c:pt idx="341954">
                  <c:v>39910</c:v>
                </c:pt>
                <c:pt idx="341955">
                  <c:v>39910</c:v>
                </c:pt>
                <c:pt idx="341956">
                  <c:v>39910</c:v>
                </c:pt>
                <c:pt idx="341957">
                  <c:v>39910</c:v>
                </c:pt>
                <c:pt idx="341958">
                  <c:v>39910</c:v>
                </c:pt>
                <c:pt idx="341959">
                  <c:v>39910</c:v>
                </c:pt>
                <c:pt idx="341960">
                  <c:v>39910</c:v>
                </c:pt>
                <c:pt idx="341961">
                  <c:v>39910</c:v>
                </c:pt>
                <c:pt idx="341962">
                  <c:v>39910</c:v>
                </c:pt>
                <c:pt idx="341963">
                  <c:v>39910</c:v>
                </c:pt>
                <c:pt idx="341964">
                  <c:v>39910</c:v>
                </c:pt>
                <c:pt idx="341965">
                  <c:v>39910</c:v>
                </c:pt>
                <c:pt idx="341966">
                  <c:v>39910</c:v>
                </c:pt>
                <c:pt idx="341967">
                  <c:v>39910</c:v>
                </c:pt>
                <c:pt idx="341968">
                  <c:v>39910</c:v>
                </c:pt>
                <c:pt idx="341969">
                  <c:v>39910</c:v>
                </c:pt>
                <c:pt idx="341970">
                  <c:v>39910</c:v>
                </c:pt>
                <c:pt idx="341971">
                  <c:v>39910</c:v>
                </c:pt>
                <c:pt idx="341972">
                  <c:v>39910</c:v>
                </c:pt>
                <c:pt idx="341973">
                  <c:v>39910</c:v>
                </c:pt>
                <c:pt idx="341974">
                  <c:v>39910</c:v>
                </c:pt>
                <c:pt idx="341975">
                  <c:v>39910</c:v>
                </c:pt>
                <c:pt idx="341976">
                  <c:v>39910</c:v>
                </c:pt>
                <c:pt idx="341977">
                  <c:v>39910</c:v>
                </c:pt>
                <c:pt idx="341978">
                  <c:v>39910</c:v>
                </c:pt>
                <c:pt idx="341979">
                  <c:v>39910</c:v>
                </c:pt>
                <c:pt idx="341980">
                  <c:v>39910</c:v>
                </c:pt>
                <c:pt idx="341981">
                  <c:v>39910</c:v>
                </c:pt>
                <c:pt idx="341982">
                  <c:v>39910</c:v>
                </c:pt>
                <c:pt idx="341983">
                  <c:v>39910</c:v>
                </c:pt>
                <c:pt idx="341984">
                  <c:v>39910</c:v>
                </c:pt>
                <c:pt idx="341985">
                  <c:v>39910</c:v>
                </c:pt>
                <c:pt idx="341986">
                  <c:v>39910</c:v>
                </c:pt>
                <c:pt idx="341987">
                  <c:v>39910</c:v>
                </c:pt>
                <c:pt idx="341988">
                  <c:v>39910</c:v>
                </c:pt>
                <c:pt idx="341989">
                  <c:v>39910</c:v>
                </c:pt>
                <c:pt idx="341990">
                  <c:v>39910</c:v>
                </c:pt>
                <c:pt idx="341991">
                  <c:v>39910</c:v>
                </c:pt>
                <c:pt idx="341992">
                  <c:v>39910</c:v>
                </c:pt>
                <c:pt idx="341993">
                  <c:v>39910</c:v>
                </c:pt>
                <c:pt idx="341994">
                  <c:v>39910</c:v>
                </c:pt>
                <c:pt idx="341995">
                  <c:v>39910</c:v>
                </c:pt>
                <c:pt idx="341996">
                  <c:v>39910</c:v>
                </c:pt>
                <c:pt idx="341997">
                  <c:v>39910</c:v>
                </c:pt>
                <c:pt idx="341998">
                  <c:v>39910</c:v>
                </c:pt>
                <c:pt idx="341999">
                  <c:v>39910</c:v>
                </c:pt>
                <c:pt idx="342000">
                  <c:v>39910</c:v>
                </c:pt>
                <c:pt idx="342001">
                  <c:v>39910</c:v>
                </c:pt>
                <c:pt idx="342002">
                  <c:v>39910</c:v>
                </c:pt>
                <c:pt idx="342003">
                  <c:v>39910</c:v>
                </c:pt>
                <c:pt idx="342004">
                  <c:v>39910</c:v>
                </c:pt>
                <c:pt idx="342005">
                  <c:v>39910</c:v>
                </c:pt>
                <c:pt idx="342006">
                  <c:v>39910</c:v>
                </c:pt>
                <c:pt idx="342007">
                  <c:v>39910</c:v>
                </c:pt>
                <c:pt idx="342008">
                  <c:v>39910</c:v>
                </c:pt>
                <c:pt idx="342009">
                  <c:v>39910</c:v>
                </c:pt>
                <c:pt idx="342010">
                  <c:v>39910</c:v>
                </c:pt>
                <c:pt idx="342011">
                  <c:v>39910</c:v>
                </c:pt>
                <c:pt idx="342012">
                  <c:v>39910</c:v>
                </c:pt>
                <c:pt idx="342013">
                  <c:v>39910</c:v>
                </c:pt>
                <c:pt idx="342014">
                  <c:v>39910</c:v>
                </c:pt>
                <c:pt idx="342015">
                  <c:v>39910</c:v>
                </c:pt>
                <c:pt idx="342016">
                  <c:v>39910</c:v>
                </c:pt>
                <c:pt idx="342017">
                  <c:v>39910</c:v>
                </c:pt>
                <c:pt idx="342018">
                  <c:v>39910</c:v>
                </c:pt>
                <c:pt idx="342019">
                  <c:v>39910</c:v>
                </c:pt>
                <c:pt idx="342020">
                  <c:v>39910</c:v>
                </c:pt>
                <c:pt idx="342021">
                  <c:v>39910</c:v>
                </c:pt>
                <c:pt idx="342022">
                  <c:v>39910</c:v>
                </c:pt>
                <c:pt idx="342023">
                  <c:v>39910</c:v>
                </c:pt>
                <c:pt idx="342024">
                  <c:v>39910</c:v>
                </c:pt>
                <c:pt idx="342025">
                  <c:v>39910</c:v>
                </c:pt>
                <c:pt idx="342026">
                  <c:v>39910</c:v>
                </c:pt>
                <c:pt idx="342027">
                  <c:v>39910</c:v>
                </c:pt>
                <c:pt idx="342028">
                  <c:v>39910</c:v>
                </c:pt>
                <c:pt idx="342029">
                  <c:v>39910</c:v>
                </c:pt>
                <c:pt idx="342030">
                  <c:v>39910</c:v>
                </c:pt>
                <c:pt idx="342031">
                  <c:v>39910</c:v>
                </c:pt>
                <c:pt idx="342032">
                  <c:v>39910</c:v>
                </c:pt>
                <c:pt idx="342033">
                  <c:v>39910</c:v>
                </c:pt>
                <c:pt idx="342034">
                  <c:v>39910</c:v>
                </c:pt>
                <c:pt idx="342035">
                  <c:v>39910</c:v>
                </c:pt>
                <c:pt idx="342036">
                  <c:v>39910</c:v>
                </c:pt>
                <c:pt idx="342037">
                  <c:v>39910</c:v>
                </c:pt>
                <c:pt idx="342038">
                  <c:v>39910</c:v>
                </c:pt>
                <c:pt idx="342039">
                  <c:v>39910</c:v>
                </c:pt>
                <c:pt idx="342040">
                  <c:v>39910</c:v>
                </c:pt>
                <c:pt idx="342041">
                  <c:v>39910</c:v>
                </c:pt>
                <c:pt idx="342042">
                  <c:v>39910</c:v>
                </c:pt>
                <c:pt idx="342043">
                  <c:v>39910</c:v>
                </c:pt>
                <c:pt idx="342044">
                  <c:v>39910</c:v>
                </c:pt>
                <c:pt idx="342045">
                  <c:v>39910</c:v>
                </c:pt>
                <c:pt idx="342046">
                  <c:v>39910</c:v>
                </c:pt>
                <c:pt idx="342047">
                  <c:v>39910</c:v>
                </c:pt>
                <c:pt idx="342048">
                  <c:v>39910</c:v>
                </c:pt>
                <c:pt idx="342049">
                  <c:v>39910</c:v>
                </c:pt>
                <c:pt idx="342050">
                  <c:v>39910</c:v>
                </c:pt>
                <c:pt idx="342051">
                  <c:v>39910</c:v>
                </c:pt>
                <c:pt idx="342052">
                  <c:v>39910</c:v>
                </c:pt>
                <c:pt idx="342053">
                  <c:v>39910</c:v>
                </c:pt>
                <c:pt idx="342054">
                  <c:v>39910</c:v>
                </c:pt>
                <c:pt idx="342055">
                  <c:v>39910</c:v>
                </c:pt>
                <c:pt idx="342056">
                  <c:v>39910</c:v>
                </c:pt>
                <c:pt idx="342057">
                  <c:v>39910</c:v>
                </c:pt>
                <c:pt idx="342058">
                  <c:v>39910</c:v>
                </c:pt>
                <c:pt idx="342059">
                  <c:v>39910</c:v>
                </c:pt>
                <c:pt idx="342060">
                  <c:v>39910</c:v>
                </c:pt>
                <c:pt idx="342061">
                  <c:v>39910</c:v>
                </c:pt>
                <c:pt idx="342062">
                  <c:v>39910</c:v>
                </c:pt>
                <c:pt idx="342063">
                  <c:v>39910</c:v>
                </c:pt>
                <c:pt idx="342064">
                  <c:v>39910</c:v>
                </c:pt>
                <c:pt idx="342065">
                  <c:v>39910</c:v>
                </c:pt>
                <c:pt idx="342066">
                  <c:v>39910</c:v>
                </c:pt>
                <c:pt idx="342067">
                  <c:v>39910</c:v>
                </c:pt>
                <c:pt idx="342068">
                  <c:v>39910</c:v>
                </c:pt>
                <c:pt idx="342069">
                  <c:v>39910</c:v>
                </c:pt>
                <c:pt idx="342070">
                  <c:v>39910</c:v>
                </c:pt>
                <c:pt idx="342071">
                  <c:v>39910</c:v>
                </c:pt>
                <c:pt idx="342072">
                  <c:v>39910</c:v>
                </c:pt>
                <c:pt idx="342073">
                  <c:v>39910</c:v>
                </c:pt>
                <c:pt idx="342074">
                  <c:v>39910</c:v>
                </c:pt>
                <c:pt idx="342075">
                  <c:v>39910</c:v>
                </c:pt>
                <c:pt idx="342076">
                  <c:v>39910</c:v>
                </c:pt>
                <c:pt idx="342077">
                  <c:v>39910</c:v>
                </c:pt>
                <c:pt idx="342078">
                  <c:v>39910</c:v>
                </c:pt>
                <c:pt idx="342079">
                  <c:v>39910</c:v>
                </c:pt>
                <c:pt idx="342080">
                  <c:v>39910</c:v>
                </c:pt>
                <c:pt idx="342081">
                  <c:v>39910</c:v>
                </c:pt>
                <c:pt idx="342082">
                  <c:v>39910</c:v>
                </c:pt>
                <c:pt idx="342083">
                  <c:v>39910</c:v>
                </c:pt>
                <c:pt idx="342084">
                  <c:v>39910</c:v>
                </c:pt>
                <c:pt idx="342085">
                  <c:v>39910</c:v>
                </c:pt>
                <c:pt idx="342086">
                  <c:v>39910</c:v>
                </c:pt>
                <c:pt idx="342087">
                  <c:v>39910</c:v>
                </c:pt>
                <c:pt idx="342088">
                  <c:v>39910</c:v>
                </c:pt>
                <c:pt idx="342089">
                  <c:v>39910</c:v>
                </c:pt>
                <c:pt idx="342090">
                  <c:v>39910</c:v>
                </c:pt>
                <c:pt idx="342091">
                  <c:v>39910</c:v>
                </c:pt>
                <c:pt idx="342092">
                  <c:v>39910</c:v>
                </c:pt>
                <c:pt idx="342093">
                  <c:v>39910</c:v>
                </c:pt>
                <c:pt idx="342094">
                  <c:v>39910</c:v>
                </c:pt>
                <c:pt idx="342095">
                  <c:v>39910</c:v>
                </c:pt>
                <c:pt idx="342096">
                  <c:v>39910</c:v>
                </c:pt>
                <c:pt idx="342097">
                  <c:v>39910</c:v>
                </c:pt>
                <c:pt idx="342098">
                  <c:v>39910</c:v>
                </c:pt>
                <c:pt idx="342099">
                  <c:v>39910</c:v>
                </c:pt>
                <c:pt idx="342100">
                  <c:v>39910</c:v>
                </c:pt>
                <c:pt idx="342101">
                  <c:v>39910</c:v>
                </c:pt>
                <c:pt idx="342102">
                  <c:v>39910</c:v>
                </c:pt>
                <c:pt idx="342103">
                  <c:v>39910</c:v>
                </c:pt>
                <c:pt idx="342104">
                  <c:v>39910</c:v>
                </c:pt>
                <c:pt idx="342105">
                  <c:v>39910</c:v>
                </c:pt>
                <c:pt idx="342106">
                  <c:v>39910</c:v>
                </c:pt>
                <c:pt idx="342107">
                  <c:v>39910</c:v>
                </c:pt>
                <c:pt idx="342108">
                  <c:v>39910</c:v>
                </c:pt>
                <c:pt idx="342109">
                  <c:v>39910</c:v>
                </c:pt>
                <c:pt idx="342110">
                  <c:v>39910</c:v>
                </c:pt>
                <c:pt idx="342111">
                  <c:v>39910</c:v>
                </c:pt>
                <c:pt idx="342112">
                  <c:v>39910</c:v>
                </c:pt>
                <c:pt idx="342113">
                  <c:v>39910</c:v>
                </c:pt>
                <c:pt idx="342114">
                  <c:v>39910</c:v>
                </c:pt>
                <c:pt idx="342115">
                  <c:v>39910</c:v>
                </c:pt>
                <c:pt idx="342116">
                  <c:v>39910</c:v>
                </c:pt>
                <c:pt idx="342117">
                  <c:v>39910</c:v>
                </c:pt>
                <c:pt idx="342118">
                  <c:v>39910</c:v>
                </c:pt>
                <c:pt idx="342119">
                  <c:v>39910</c:v>
                </c:pt>
                <c:pt idx="342120">
                  <c:v>39910</c:v>
                </c:pt>
                <c:pt idx="342121">
                  <c:v>39910</c:v>
                </c:pt>
                <c:pt idx="342122">
                  <c:v>39910</c:v>
                </c:pt>
                <c:pt idx="342123">
                  <c:v>39910</c:v>
                </c:pt>
                <c:pt idx="342124">
                  <c:v>39910</c:v>
                </c:pt>
                <c:pt idx="342125">
                  <c:v>39910</c:v>
                </c:pt>
                <c:pt idx="342126">
                  <c:v>39910</c:v>
                </c:pt>
                <c:pt idx="342127">
                  <c:v>39910</c:v>
                </c:pt>
                <c:pt idx="342128">
                  <c:v>39910</c:v>
                </c:pt>
                <c:pt idx="342129">
                  <c:v>39910</c:v>
                </c:pt>
                <c:pt idx="342130">
                  <c:v>39910</c:v>
                </c:pt>
                <c:pt idx="342131">
                  <c:v>39910</c:v>
                </c:pt>
                <c:pt idx="342132">
                  <c:v>39910</c:v>
                </c:pt>
                <c:pt idx="342133">
                  <c:v>39910</c:v>
                </c:pt>
                <c:pt idx="342134">
                  <c:v>39910</c:v>
                </c:pt>
                <c:pt idx="342135">
                  <c:v>39910</c:v>
                </c:pt>
                <c:pt idx="342136">
                  <c:v>39910</c:v>
                </c:pt>
                <c:pt idx="342137">
                  <c:v>39910</c:v>
                </c:pt>
                <c:pt idx="342138">
                  <c:v>39910</c:v>
                </c:pt>
                <c:pt idx="342139">
                  <c:v>39910</c:v>
                </c:pt>
                <c:pt idx="342140">
                  <c:v>39910</c:v>
                </c:pt>
                <c:pt idx="342141">
                  <c:v>39910</c:v>
                </c:pt>
                <c:pt idx="342142">
                  <c:v>39910</c:v>
                </c:pt>
                <c:pt idx="342143">
                  <c:v>39910</c:v>
                </c:pt>
                <c:pt idx="342144">
                  <c:v>39910</c:v>
                </c:pt>
                <c:pt idx="342145">
                  <c:v>39910</c:v>
                </c:pt>
                <c:pt idx="342146">
                  <c:v>39910</c:v>
                </c:pt>
                <c:pt idx="342147">
                  <c:v>39910</c:v>
                </c:pt>
                <c:pt idx="342148">
                  <c:v>39910</c:v>
                </c:pt>
                <c:pt idx="342149">
                  <c:v>39910</c:v>
                </c:pt>
                <c:pt idx="342150">
                  <c:v>39910</c:v>
                </c:pt>
                <c:pt idx="342151">
                  <c:v>39910</c:v>
                </c:pt>
                <c:pt idx="342152">
                  <c:v>39910</c:v>
                </c:pt>
                <c:pt idx="342153">
                  <c:v>39910</c:v>
                </c:pt>
                <c:pt idx="342154">
                  <c:v>39910</c:v>
                </c:pt>
                <c:pt idx="342155">
                  <c:v>39910</c:v>
                </c:pt>
                <c:pt idx="342156">
                  <c:v>39910</c:v>
                </c:pt>
                <c:pt idx="342157">
                  <c:v>39910</c:v>
                </c:pt>
                <c:pt idx="342158">
                  <c:v>39910</c:v>
                </c:pt>
                <c:pt idx="342159">
                  <c:v>39910</c:v>
                </c:pt>
                <c:pt idx="342160">
                  <c:v>39910</c:v>
                </c:pt>
                <c:pt idx="342161">
                  <c:v>39910</c:v>
                </c:pt>
                <c:pt idx="342162">
                  <c:v>39910</c:v>
                </c:pt>
                <c:pt idx="342163">
                  <c:v>39910</c:v>
                </c:pt>
                <c:pt idx="342164">
                  <c:v>39910</c:v>
                </c:pt>
                <c:pt idx="342165">
                  <c:v>39910</c:v>
                </c:pt>
                <c:pt idx="342166">
                  <c:v>39910</c:v>
                </c:pt>
                <c:pt idx="342167">
                  <c:v>39910</c:v>
                </c:pt>
                <c:pt idx="342168">
                  <c:v>39910</c:v>
                </c:pt>
                <c:pt idx="342169">
                  <c:v>39910</c:v>
                </c:pt>
                <c:pt idx="342170">
                  <c:v>39910</c:v>
                </c:pt>
                <c:pt idx="342171">
                  <c:v>39910</c:v>
                </c:pt>
                <c:pt idx="342172">
                  <c:v>39910</c:v>
                </c:pt>
                <c:pt idx="342173">
                  <c:v>39910</c:v>
                </c:pt>
                <c:pt idx="342174">
                  <c:v>39910</c:v>
                </c:pt>
                <c:pt idx="342175">
                  <c:v>39910</c:v>
                </c:pt>
                <c:pt idx="342176">
                  <c:v>39910</c:v>
                </c:pt>
                <c:pt idx="342177">
                  <c:v>39910</c:v>
                </c:pt>
                <c:pt idx="342178">
                  <c:v>39910</c:v>
                </c:pt>
                <c:pt idx="342179">
                  <c:v>39910</c:v>
                </c:pt>
                <c:pt idx="342180">
                  <c:v>39910</c:v>
                </c:pt>
                <c:pt idx="342181">
                  <c:v>39910</c:v>
                </c:pt>
                <c:pt idx="342182">
                  <c:v>39910</c:v>
                </c:pt>
                <c:pt idx="342183">
                  <c:v>39910</c:v>
                </c:pt>
                <c:pt idx="342184">
                  <c:v>39910</c:v>
                </c:pt>
                <c:pt idx="342185">
                  <c:v>39910</c:v>
                </c:pt>
                <c:pt idx="342186">
                  <c:v>39910</c:v>
                </c:pt>
                <c:pt idx="342187">
                  <c:v>39910</c:v>
                </c:pt>
                <c:pt idx="342188">
                  <c:v>39910</c:v>
                </c:pt>
                <c:pt idx="342189">
                  <c:v>39910</c:v>
                </c:pt>
                <c:pt idx="342190">
                  <c:v>39910</c:v>
                </c:pt>
                <c:pt idx="342191">
                  <c:v>39910</c:v>
                </c:pt>
                <c:pt idx="342192">
                  <c:v>39910</c:v>
                </c:pt>
                <c:pt idx="342193">
                  <c:v>39910</c:v>
                </c:pt>
                <c:pt idx="342194">
                  <c:v>39910</c:v>
                </c:pt>
                <c:pt idx="342195">
                  <c:v>39910</c:v>
                </c:pt>
                <c:pt idx="342196">
                  <c:v>39910</c:v>
                </c:pt>
                <c:pt idx="342197">
                  <c:v>39910</c:v>
                </c:pt>
                <c:pt idx="342198">
                  <c:v>39910</c:v>
                </c:pt>
                <c:pt idx="342199">
                  <c:v>39910</c:v>
                </c:pt>
                <c:pt idx="342200">
                  <c:v>39910</c:v>
                </c:pt>
                <c:pt idx="342201">
                  <c:v>39910</c:v>
                </c:pt>
                <c:pt idx="342202">
                  <c:v>39910</c:v>
                </c:pt>
                <c:pt idx="342203">
                  <c:v>39910</c:v>
                </c:pt>
                <c:pt idx="342204">
                  <c:v>39910</c:v>
                </c:pt>
                <c:pt idx="342205">
                  <c:v>39910</c:v>
                </c:pt>
                <c:pt idx="342206">
                  <c:v>39910</c:v>
                </c:pt>
                <c:pt idx="342207">
                  <c:v>39910</c:v>
                </c:pt>
                <c:pt idx="342208">
                  <c:v>39910</c:v>
                </c:pt>
                <c:pt idx="342209">
                  <c:v>39910</c:v>
                </c:pt>
                <c:pt idx="342210">
                  <c:v>39910</c:v>
                </c:pt>
                <c:pt idx="342211">
                  <c:v>39910</c:v>
                </c:pt>
                <c:pt idx="342212">
                  <c:v>39910</c:v>
                </c:pt>
                <c:pt idx="342213">
                  <c:v>39910</c:v>
                </c:pt>
                <c:pt idx="342214">
                  <c:v>39910</c:v>
                </c:pt>
                <c:pt idx="342215">
                  <c:v>39910</c:v>
                </c:pt>
                <c:pt idx="342216">
                  <c:v>39910</c:v>
                </c:pt>
                <c:pt idx="342217">
                  <c:v>39910</c:v>
                </c:pt>
                <c:pt idx="342218">
                  <c:v>39910</c:v>
                </c:pt>
                <c:pt idx="342219">
                  <c:v>39910</c:v>
                </c:pt>
                <c:pt idx="342220">
                  <c:v>39910</c:v>
                </c:pt>
                <c:pt idx="342221">
                  <c:v>39910</c:v>
                </c:pt>
                <c:pt idx="342222">
                  <c:v>39910</c:v>
                </c:pt>
                <c:pt idx="342223">
                  <c:v>39910</c:v>
                </c:pt>
                <c:pt idx="342224">
                  <c:v>39910</c:v>
                </c:pt>
                <c:pt idx="342225">
                  <c:v>39910</c:v>
                </c:pt>
                <c:pt idx="342226">
                  <c:v>39910</c:v>
                </c:pt>
                <c:pt idx="342227">
                  <c:v>39910</c:v>
                </c:pt>
                <c:pt idx="342228">
                  <c:v>39910</c:v>
                </c:pt>
                <c:pt idx="342229">
                  <c:v>39910</c:v>
                </c:pt>
                <c:pt idx="342230">
                  <c:v>39910</c:v>
                </c:pt>
                <c:pt idx="342231">
                  <c:v>39910</c:v>
                </c:pt>
                <c:pt idx="342232">
                  <c:v>39910</c:v>
                </c:pt>
                <c:pt idx="342233">
                  <c:v>39910</c:v>
                </c:pt>
                <c:pt idx="342234">
                  <c:v>39910</c:v>
                </c:pt>
                <c:pt idx="342235">
                  <c:v>39910</c:v>
                </c:pt>
                <c:pt idx="342236">
                  <c:v>39910</c:v>
                </c:pt>
                <c:pt idx="342237">
                  <c:v>39910</c:v>
                </c:pt>
                <c:pt idx="342238">
                  <c:v>39910</c:v>
                </c:pt>
                <c:pt idx="342239">
                  <c:v>39910</c:v>
                </c:pt>
                <c:pt idx="342240">
                  <c:v>39910</c:v>
                </c:pt>
                <c:pt idx="342241">
                  <c:v>39910</c:v>
                </c:pt>
                <c:pt idx="342242">
                  <c:v>39910</c:v>
                </c:pt>
                <c:pt idx="342243">
                  <c:v>39910</c:v>
                </c:pt>
                <c:pt idx="342244">
                  <c:v>39910</c:v>
                </c:pt>
                <c:pt idx="342245">
                  <c:v>39910</c:v>
                </c:pt>
                <c:pt idx="342246">
                  <c:v>39910</c:v>
                </c:pt>
                <c:pt idx="342247">
                  <c:v>39910</c:v>
                </c:pt>
                <c:pt idx="342248">
                  <c:v>39910</c:v>
                </c:pt>
                <c:pt idx="342249">
                  <c:v>39910</c:v>
                </c:pt>
                <c:pt idx="342250">
                  <c:v>39910</c:v>
                </c:pt>
                <c:pt idx="342251">
                  <c:v>39910</c:v>
                </c:pt>
                <c:pt idx="342252">
                  <c:v>39910</c:v>
                </c:pt>
                <c:pt idx="342253">
                  <c:v>39910</c:v>
                </c:pt>
                <c:pt idx="342254">
                  <c:v>39910</c:v>
                </c:pt>
                <c:pt idx="342255">
                  <c:v>39910</c:v>
                </c:pt>
                <c:pt idx="342256">
                  <c:v>39910</c:v>
                </c:pt>
                <c:pt idx="342257">
                  <c:v>39910</c:v>
                </c:pt>
                <c:pt idx="342258">
                  <c:v>39910</c:v>
                </c:pt>
                <c:pt idx="342259">
                  <c:v>39910</c:v>
                </c:pt>
                <c:pt idx="342260">
                  <c:v>39910</c:v>
                </c:pt>
                <c:pt idx="342261">
                  <c:v>39910</c:v>
                </c:pt>
                <c:pt idx="342262">
                  <c:v>39910</c:v>
                </c:pt>
                <c:pt idx="342263">
                  <c:v>39910</c:v>
                </c:pt>
                <c:pt idx="342264">
                  <c:v>39910</c:v>
                </c:pt>
                <c:pt idx="342265">
                  <c:v>39910</c:v>
                </c:pt>
                <c:pt idx="342266">
                  <c:v>39910</c:v>
                </c:pt>
                <c:pt idx="342267">
                  <c:v>39910</c:v>
                </c:pt>
                <c:pt idx="342268">
                  <c:v>39910</c:v>
                </c:pt>
                <c:pt idx="342269">
                  <c:v>39910</c:v>
                </c:pt>
                <c:pt idx="342270">
                  <c:v>39910</c:v>
                </c:pt>
                <c:pt idx="342271">
                  <c:v>39910</c:v>
                </c:pt>
                <c:pt idx="342272">
                  <c:v>39910</c:v>
                </c:pt>
                <c:pt idx="342273">
                  <c:v>39910</c:v>
                </c:pt>
                <c:pt idx="342274">
                  <c:v>39910</c:v>
                </c:pt>
                <c:pt idx="342275">
                  <c:v>39910</c:v>
                </c:pt>
                <c:pt idx="342276">
                  <c:v>39910</c:v>
                </c:pt>
                <c:pt idx="342277">
                  <c:v>39910</c:v>
                </c:pt>
                <c:pt idx="342278">
                  <c:v>39910</c:v>
                </c:pt>
                <c:pt idx="342279">
                  <c:v>39910</c:v>
                </c:pt>
                <c:pt idx="342280">
                  <c:v>39910</c:v>
                </c:pt>
                <c:pt idx="342281">
                  <c:v>39910</c:v>
                </c:pt>
                <c:pt idx="342282">
                  <c:v>39910</c:v>
                </c:pt>
                <c:pt idx="342283">
                  <c:v>39910</c:v>
                </c:pt>
                <c:pt idx="342284">
                  <c:v>39910</c:v>
                </c:pt>
                <c:pt idx="342285">
                  <c:v>39910</c:v>
                </c:pt>
                <c:pt idx="342286">
                  <c:v>39910</c:v>
                </c:pt>
                <c:pt idx="342287">
                  <c:v>39910</c:v>
                </c:pt>
                <c:pt idx="342288">
                  <c:v>39910</c:v>
                </c:pt>
                <c:pt idx="342289">
                  <c:v>39910</c:v>
                </c:pt>
                <c:pt idx="342290">
                  <c:v>39910</c:v>
                </c:pt>
                <c:pt idx="342291">
                  <c:v>39910</c:v>
                </c:pt>
                <c:pt idx="342292">
                  <c:v>39910</c:v>
                </c:pt>
                <c:pt idx="342293">
                  <c:v>39910</c:v>
                </c:pt>
                <c:pt idx="342294">
                  <c:v>39910</c:v>
                </c:pt>
                <c:pt idx="342295">
                  <c:v>39910</c:v>
                </c:pt>
                <c:pt idx="342296">
                  <c:v>39910</c:v>
                </c:pt>
                <c:pt idx="342297">
                  <c:v>39910</c:v>
                </c:pt>
                <c:pt idx="342298">
                  <c:v>39910</c:v>
                </c:pt>
                <c:pt idx="342299">
                  <c:v>39910</c:v>
                </c:pt>
                <c:pt idx="342300">
                  <c:v>39910</c:v>
                </c:pt>
                <c:pt idx="342301">
                  <c:v>39910</c:v>
                </c:pt>
                <c:pt idx="342302">
                  <c:v>39910</c:v>
                </c:pt>
                <c:pt idx="342303">
                  <c:v>39910</c:v>
                </c:pt>
                <c:pt idx="342304">
                  <c:v>39910</c:v>
                </c:pt>
                <c:pt idx="342305">
                  <c:v>39910</c:v>
                </c:pt>
                <c:pt idx="342306">
                  <c:v>39910</c:v>
                </c:pt>
                <c:pt idx="342307">
                  <c:v>39910</c:v>
                </c:pt>
                <c:pt idx="342308">
                  <c:v>39910</c:v>
                </c:pt>
                <c:pt idx="342309">
                  <c:v>39910</c:v>
                </c:pt>
                <c:pt idx="342310">
                  <c:v>39910</c:v>
                </c:pt>
                <c:pt idx="342311">
                  <c:v>39910</c:v>
                </c:pt>
                <c:pt idx="342312">
                  <c:v>39910</c:v>
                </c:pt>
                <c:pt idx="342313">
                  <c:v>39910</c:v>
                </c:pt>
                <c:pt idx="342314">
                  <c:v>39910</c:v>
                </c:pt>
                <c:pt idx="342315">
                  <c:v>39910</c:v>
                </c:pt>
                <c:pt idx="342316">
                  <c:v>39910</c:v>
                </c:pt>
                <c:pt idx="342317">
                  <c:v>39910</c:v>
                </c:pt>
                <c:pt idx="342318">
                  <c:v>39910</c:v>
                </c:pt>
                <c:pt idx="342319">
                  <c:v>39910</c:v>
                </c:pt>
                <c:pt idx="342320">
                  <c:v>39910</c:v>
                </c:pt>
                <c:pt idx="342321">
                  <c:v>39910</c:v>
                </c:pt>
                <c:pt idx="342322">
                  <c:v>39910</c:v>
                </c:pt>
                <c:pt idx="342323">
                  <c:v>39910</c:v>
                </c:pt>
                <c:pt idx="342324">
                  <c:v>39910</c:v>
                </c:pt>
                <c:pt idx="342325">
                  <c:v>39910</c:v>
                </c:pt>
                <c:pt idx="342326">
                  <c:v>39910</c:v>
                </c:pt>
                <c:pt idx="342327">
                  <c:v>39910</c:v>
                </c:pt>
                <c:pt idx="342328">
                  <c:v>39910</c:v>
                </c:pt>
                <c:pt idx="342329">
                  <c:v>39910</c:v>
                </c:pt>
                <c:pt idx="342330">
                  <c:v>39910</c:v>
                </c:pt>
                <c:pt idx="342331">
                  <c:v>39910</c:v>
                </c:pt>
                <c:pt idx="342332">
                  <c:v>39910</c:v>
                </c:pt>
                <c:pt idx="342333">
                  <c:v>39910</c:v>
                </c:pt>
                <c:pt idx="342334">
                  <c:v>39910</c:v>
                </c:pt>
                <c:pt idx="342335">
                  <c:v>39910</c:v>
                </c:pt>
                <c:pt idx="342336">
                  <c:v>39910</c:v>
                </c:pt>
                <c:pt idx="342337">
                  <c:v>39910</c:v>
                </c:pt>
                <c:pt idx="342338">
                  <c:v>39910</c:v>
                </c:pt>
                <c:pt idx="342339">
                  <c:v>39910</c:v>
                </c:pt>
                <c:pt idx="342340">
                  <c:v>39910</c:v>
                </c:pt>
                <c:pt idx="342341">
                  <c:v>39910</c:v>
                </c:pt>
                <c:pt idx="342342">
                  <c:v>39910</c:v>
                </c:pt>
                <c:pt idx="342343">
                  <c:v>39910</c:v>
                </c:pt>
                <c:pt idx="342344">
                  <c:v>39910</c:v>
                </c:pt>
                <c:pt idx="342345">
                  <c:v>39910</c:v>
                </c:pt>
                <c:pt idx="342346">
                  <c:v>39910</c:v>
                </c:pt>
                <c:pt idx="342347">
                  <c:v>39910</c:v>
                </c:pt>
                <c:pt idx="342348">
                  <c:v>39910</c:v>
                </c:pt>
                <c:pt idx="342349">
                  <c:v>39910</c:v>
                </c:pt>
                <c:pt idx="342350">
                  <c:v>39910</c:v>
                </c:pt>
                <c:pt idx="342351">
                  <c:v>39910</c:v>
                </c:pt>
                <c:pt idx="342352">
                  <c:v>39910</c:v>
                </c:pt>
                <c:pt idx="342353">
                  <c:v>39910</c:v>
                </c:pt>
                <c:pt idx="342354">
                  <c:v>39910</c:v>
                </c:pt>
                <c:pt idx="342355">
                  <c:v>39910</c:v>
                </c:pt>
                <c:pt idx="342356">
                  <c:v>39910</c:v>
                </c:pt>
                <c:pt idx="342357">
                  <c:v>39910</c:v>
                </c:pt>
                <c:pt idx="342358">
                  <c:v>39910</c:v>
                </c:pt>
                <c:pt idx="342359">
                  <c:v>39910</c:v>
                </c:pt>
                <c:pt idx="342360">
                  <c:v>39910</c:v>
                </c:pt>
                <c:pt idx="342361">
                  <c:v>39910</c:v>
                </c:pt>
                <c:pt idx="342362">
                  <c:v>39910</c:v>
                </c:pt>
                <c:pt idx="342363">
                  <c:v>39910</c:v>
                </c:pt>
                <c:pt idx="342364">
                  <c:v>39910</c:v>
                </c:pt>
                <c:pt idx="342365">
                  <c:v>39910</c:v>
                </c:pt>
                <c:pt idx="342366">
                  <c:v>39910</c:v>
                </c:pt>
                <c:pt idx="342367">
                  <c:v>39910</c:v>
                </c:pt>
                <c:pt idx="342368">
                  <c:v>39910</c:v>
                </c:pt>
                <c:pt idx="342369">
                  <c:v>39910</c:v>
                </c:pt>
                <c:pt idx="342370">
                  <c:v>39910</c:v>
                </c:pt>
                <c:pt idx="342371">
                  <c:v>39910</c:v>
                </c:pt>
                <c:pt idx="342372">
                  <c:v>39910</c:v>
                </c:pt>
                <c:pt idx="342373">
                  <c:v>39910</c:v>
                </c:pt>
                <c:pt idx="342374">
                  <c:v>39910</c:v>
                </c:pt>
                <c:pt idx="342375">
                  <c:v>39910</c:v>
                </c:pt>
                <c:pt idx="342376">
                  <c:v>39910</c:v>
                </c:pt>
                <c:pt idx="342377">
                  <c:v>39910</c:v>
                </c:pt>
                <c:pt idx="342378">
                  <c:v>39910</c:v>
                </c:pt>
                <c:pt idx="342379">
                  <c:v>39910</c:v>
                </c:pt>
                <c:pt idx="342380">
                  <c:v>39910</c:v>
                </c:pt>
                <c:pt idx="342381">
                  <c:v>39910</c:v>
                </c:pt>
                <c:pt idx="342382">
                  <c:v>39910</c:v>
                </c:pt>
                <c:pt idx="342383">
                  <c:v>39910</c:v>
                </c:pt>
                <c:pt idx="342384">
                  <c:v>39910</c:v>
                </c:pt>
                <c:pt idx="342385">
                  <c:v>39910</c:v>
                </c:pt>
                <c:pt idx="342386">
                  <c:v>39910</c:v>
                </c:pt>
                <c:pt idx="342387">
                  <c:v>39910</c:v>
                </c:pt>
                <c:pt idx="342388">
                  <c:v>39910</c:v>
                </c:pt>
                <c:pt idx="342389">
                  <c:v>39910</c:v>
                </c:pt>
                <c:pt idx="342390">
                  <c:v>39910</c:v>
                </c:pt>
                <c:pt idx="342391">
                  <c:v>39910</c:v>
                </c:pt>
                <c:pt idx="342392">
                  <c:v>39910</c:v>
                </c:pt>
                <c:pt idx="342393">
                  <c:v>39910</c:v>
                </c:pt>
                <c:pt idx="342394">
                  <c:v>39910</c:v>
                </c:pt>
                <c:pt idx="342395">
                  <c:v>39910</c:v>
                </c:pt>
                <c:pt idx="342396">
                  <c:v>39910</c:v>
                </c:pt>
                <c:pt idx="342397">
                  <c:v>39910</c:v>
                </c:pt>
                <c:pt idx="342398">
                  <c:v>39910</c:v>
                </c:pt>
                <c:pt idx="342399">
                  <c:v>39910</c:v>
                </c:pt>
                <c:pt idx="342400">
                  <c:v>39910</c:v>
                </c:pt>
                <c:pt idx="342401">
                  <c:v>39910</c:v>
                </c:pt>
                <c:pt idx="342402">
                  <c:v>39910</c:v>
                </c:pt>
                <c:pt idx="342403">
                  <c:v>39910</c:v>
                </c:pt>
                <c:pt idx="342404">
                  <c:v>39910</c:v>
                </c:pt>
                <c:pt idx="342405">
                  <c:v>39910</c:v>
                </c:pt>
                <c:pt idx="342406">
                  <c:v>39910</c:v>
                </c:pt>
                <c:pt idx="342407">
                  <c:v>39910</c:v>
                </c:pt>
                <c:pt idx="342408">
                  <c:v>39910</c:v>
                </c:pt>
                <c:pt idx="342409">
                  <c:v>39910</c:v>
                </c:pt>
                <c:pt idx="342410">
                  <c:v>39910</c:v>
                </c:pt>
                <c:pt idx="342411">
                  <c:v>39910</c:v>
                </c:pt>
                <c:pt idx="342412">
                  <c:v>39910</c:v>
                </c:pt>
                <c:pt idx="342413">
                  <c:v>39910</c:v>
                </c:pt>
                <c:pt idx="342414">
                  <c:v>39910</c:v>
                </c:pt>
                <c:pt idx="342415">
                  <c:v>39910</c:v>
                </c:pt>
                <c:pt idx="342416">
                  <c:v>39910</c:v>
                </c:pt>
                <c:pt idx="342417">
                  <c:v>39910</c:v>
                </c:pt>
                <c:pt idx="342418">
                  <c:v>39910</c:v>
                </c:pt>
                <c:pt idx="342419">
                  <c:v>39910</c:v>
                </c:pt>
                <c:pt idx="342420">
                  <c:v>39910</c:v>
                </c:pt>
                <c:pt idx="342421">
                  <c:v>39910</c:v>
                </c:pt>
                <c:pt idx="342422">
                  <c:v>39910</c:v>
                </c:pt>
                <c:pt idx="342423">
                  <c:v>39910</c:v>
                </c:pt>
                <c:pt idx="342424">
                  <c:v>39910</c:v>
                </c:pt>
                <c:pt idx="342425">
                  <c:v>39910</c:v>
                </c:pt>
                <c:pt idx="342426">
                  <c:v>39910</c:v>
                </c:pt>
                <c:pt idx="342427">
                  <c:v>39910</c:v>
                </c:pt>
                <c:pt idx="342428">
                  <c:v>39910</c:v>
                </c:pt>
                <c:pt idx="342429">
                  <c:v>39910</c:v>
                </c:pt>
                <c:pt idx="342430">
                  <c:v>39910</c:v>
                </c:pt>
                <c:pt idx="342431">
                  <c:v>39910</c:v>
                </c:pt>
                <c:pt idx="342432">
                  <c:v>39910</c:v>
                </c:pt>
                <c:pt idx="342433">
                  <c:v>39910</c:v>
                </c:pt>
                <c:pt idx="342434">
                  <c:v>39910</c:v>
                </c:pt>
                <c:pt idx="342435">
                  <c:v>39910</c:v>
                </c:pt>
                <c:pt idx="342436">
                  <c:v>39910</c:v>
                </c:pt>
                <c:pt idx="342437">
                  <c:v>39910</c:v>
                </c:pt>
                <c:pt idx="342438">
                  <c:v>39910</c:v>
                </c:pt>
                <c:pt idx="342439">
                  <c:v>39910</c:v>
                </c:pt>
                <c:pt idx="342440">
                  <c:v>39910</c:v>
                </c:pt>
                <c:pt idx="342441">
                  <c:v>39910</c:v>
                </c:pt>
                <c:pt idx="342442">
                  <c:v>39910</c:v>
                </c:pt>
                <c:pt idx="342443">
                  <c:v>39910</c:v>
                </c:pt>
                <c:pt idx="342444">
                  <c:v>39910</c:v>
                </c:pt>
                <c:pt idx="342445">
                  <c:v>39910</c:v>
                </c:pt>
                <c:pt idx="342446">
                  <c:v>39910</c:v>
                </c:pt>
                <c:pt idx="342447">
                  <c:v>39910</c:v>
                </c:pt>
                <c:pt idx="342448">
                  <c:v>39910</c:v>
                </c:pt>
                <c:pt idx="342449">
                  <c:v>39910</c:v>
                </c:pt>
                <c:pt idx="342450">
                  <c:v>39910</c:v>
                </c:pt>
                <c:pt idx="342451">
                  <c:v>39910</c:v>
                </c:pt>
                <c:pt idx="342452">
                  <c:v>39910</c:v>
                </c:pt>
                <c:pt idx="342453">
                  <c:v>39910</c:v>
                </c:pt>
                <c:pt idx="342454">
                  <c:v>39910</c:v>
                </c:pt>
                <c:pt idx="342455">
                  <c:v>39910</c:v>
                </c:pt>
                <c:pt idx="342456">
                  <c:v>39910</c:v>
                </c:pt>
                <c:pt idx="342457">
                  <c:v>39910</c:v>
                </c:pt>
                <c:pt idx="342458">
                  <c:v>39910</c:v>
                </c:pt>
                <c:pt idx="342459">
                  <c:v>39910</c:v>
                </c:pt>
                <c:pt idx="342460">
                  <c:v>39910</c:v>
                </c:pt>
                <c:pt idx="342461">
                  <c:v>39910</c:v>
                </c:pt>
                <c:pt idx="342462">
                  <c:v>39910</c:v>
                </c:pt>
                <c:pt idx="342463">
                  <c:v>39910</c:v>
                </c:pt>
                <c:pt idx="342464">
                  <c:v>39910</c:v>
                </c:pt>
                <c:pt idx="342465">
                  <c:v>39910</c:v>
                </c:pt>
                <c:pt idx="342466">
                  <c:v>39910</c:v>
                </c:pt>
                <c:pt idx="342467">
                  <c:v>39910</c:v>
                </c:pt>
                <c:pt idx="342468">
                  <c:v>39910</c:v>
                </c:pt>
                <c:pt idx="342469">
                  <c:v>39910</c:v>
                </c:pt>
                <c:pt idx="342470">
                  <c:v>39910</c:v>
                </c:pt>
                <c:pt idx="342471">
                  <c:v>39910</c:v>
                </c:pt>
                <c:pt idx="342472">
                  <c:v>39910</c:v>
                </c:pt>
                <c:pt idx="342473">
                  <c:v>39910</c:v>
                </c:pt>
                <c:pt idx="342474">
                  <c:v>39910</c:v>
                </c:pt>
                <c:pt idx="342475">
                  <c:v>39910</c:v>
                </c:pt>
                <c:pt idx="342476">
                  <c:v>39910</c:v>
                </c:pt>
                <c:pt idx="342477">
                  <c:v>39910</c:v>
                </c:pt>
                <c:pt idx="342478">
                  <c:v>39910</c:v>
                </c:pt>
                <c:pt idx="342479">
                  <c:v>39910</c:v>
                </c:pt>
                <c:pt idx="342480">
                  <c:v>39910</c:v>
                </c:pt>
                <c:pt idx="342481">
                  <c:v>39910</c:v>
                </c:pt>
                <c:pt idx="342482">
                  <c:v>39910</c:v>
                </c:pt>
                <c:pt idx="342483">
                  <c:v>39910</c:v>
                </c:pt>
                <c:pt idx="342484">
                  <c:v>39910</c:v>
                </c:pt>
                <c:pt idx="342485">
                  <c:v>39910</c:v>
                </c:pt>
                <c:pt idx="342486">
                  <c:v>39910</c:v>
                </c:pt>
                <c:pt idx="342487">
                  <c:v>39910</c:v>
                </c:pt>
                <c:pt idx="342488">
                  <c:v>39910</c:v>
                </c:pt>
                <c:pt idx="342489">
                  <c:v>39910</c:v>
                </c:pt>
                <c:pt idx="342490">
                  <c:v>39910</c:v>
                </c:pt>
                <c:pt idx="342491">
                  <c:v>39910</c:v>
                </c:pt>
                <c:pt idx="342492">
                  <c:v>39910</c:v>
                </c:pt>
                <c:pt idx="342493">
                  <c:v>39910</c:v>
                </c:pt>
                <c:pt idx="342494">
                  <c:v>39910</c:v>
                </c:pt>
                <c:pt idx="342495">
                  <c:v>39910</c:v>
                </c:pt>
                <c:pt idx="342496">
                  <c:v>39910</c:v>
                </c:pt>
                <c:pt idx="342497">
                  <c:v>39910</c:v>
                </c:pt>
                <c:pt idx="342498">
                  <c:v>39910</c:v>
                </c:pt>
                <c:pt idx="342499">
                  <c:v>39910</c:v>
                </c:pt>
                <c:pt idx="342500">
                  <c:v>39910</c:v>
                </c:pt>
                <c:pt idx="342501">
                  <c:v>39910</c:v>
                </c:pt>
                <c:pt idx="342502">
                  <c:v>39910</c:v>
                </c:pt>
                <c:pt idx="342503">
                  <c:v>39910</c:v>
                </c:pt>
                <c:pt idx="342504">
                  <c:v>39910</c:v>
                </c:pt>
                <c:pt idx="342505">
                  <c:v>39910</c:v>
                </c:pt>
                <c:pt idx="342506">
                  <c:v>39910</c:v>
                </c:pt>
                <c:pt idx="342507">
                  <c:v>39910</c:v>
                </c:pt>
                <c:pt idx="342508">
                  <c:v>39910</c:v>
                </c:pt>
                <c:pt idx="342509">
                  <c:v>39910</c:v>
                </c:pt>
                <c:pt idx="342510">
                  <c:v>39910</c:v>
                </c:pt>
                <c:pt idx="342511">
                  <c:v>39910</c:v>
                </c:pt>
                <c:pt idx="342512">
                  <c:v>39910</c:v>
                </c:pt>
                <c:pt idx="342513">
                  <c:v>39910</c:v>
                </c:pt>
                <c:pt idx="342514">
                  <c:v>39910</c:v>
                </c:pt>
                <c:pt idx="342515">
                  <c:v>39910</c:v>
                </c:pt>
                <c:pt idx="342516">
                  <c:v>39910</c:v>
                </c:pt>
                <c:pt idx="342517">
                  <c:v>39910</c:v>
                </c:pt>
                <c:pt idx="342518">
                  <c:v>39910</c:v>
                </c:pt>
                <c:pt idx="342519">
                  <c:v>39910</c:v>
                </c:pt>
                <c:pt idx="342520">
                  <c:v>39910</c:v>
                </c:pt>
                <c:pt idx="342521">
                  <c:v>39910</c:v>
                </c:pt>
                <c:pt idx="342522">
                  <c:v>39910</c:v>
                </c:pt>
                <c:pt idx="342523">
                  <c:v>39910</c:v>
                </c:pt>
                <c:pt idx="342524">
                  <c:v>39910</c:v>
                </c:pt>
                <c:pt idx="342525">
                  <c:v>39910</c:v>
                </c:pt>
                <c:pt idx="342526">
                  <c:v>39910</c:v>
                </c:pt>
                <c:pt idx="342527">
                  <c:v>39910</c:v>
                </c:pt>
                <c:pt idx="342528">
                  <c:v>39910</c:v>
                </c:pt>
                <c:pt idx="342529">
                  <c:v>39910</c:v>
                </c:pt>
                <c:pt idx="342530">
                  <c:v>39910</c:v>
                </c:pt>
                <c:pt idx="342531">
                  <c:v>39910</c:v>
                </c:pt>
                <c:pt idx="342532">
                  <c:v>39910</c:v>
                </c:pt>
                <c:pt idx="342533">
                  <c:v>39910</c:v>
                </c:pt>
                <c:pt idx="342534">
                  <c:v>39910</c:v>
                </c:pt>
                <c:pt idx="342535">
                  <c:v>39910</c:v>
                </c:pt>
                <c:pt idx="342536">
                  <c:v>39910</c:v>
                </c:pt>
                <c:pt idx="342537">
                  <c:v>39910</c:v>
                </c:pt>
                <c:pt idx="342538">
                  <c:v>39910</c:v>
                </c:pt>
                <c:pt idx="342539">
                  <c:v>39910</c:v>
                </c:pt>
                <c:pt idx="342540">
                  <c:v>39910</c:v>
                </c:pt>
                <c:pt idx="342541">
                  <c:v>39910</c:v>
                </c:pt>
                <c:pt idx="342542">
                  <c:v>39910</c:v>
                </c:pt>
                <c:pt idx="342543">
                  <c:v>39910</c:v>
                </c:pt>
                <c:pt idx="342544">
                  <c:v>39910</c:v>
                </c:pt>
                <c:pt idx="342545">
                  <c:v>39910</c:v>
                </c:pt>
                <c:pt idx="342546">
                  <c:v>39910</c:v>
                </c:pt>
                <c:pt idx="342547">
                  <c:v>39910</c:v>
                </c:pt>
                <c:pt idx="342548">
                  <c:v>39910</c:v>
                </c:pt>
                <c:pt idx="342549">
                  <c:v>39910</c:v>
                </c:pt>
                <c:pt idx="342550">
                  <c:v>39910</c:v>
                </c:pt>
                <c:pt idx="342551">
                  <c:v>39910</c:v>
                </c:pt>
                <c:pt idx="342552">
                  <c:v>39910</c:v>
                </c:pt>
                <c:pt idx="342553">
                  <c:v>39910</c:v>
                </c:pt>
                <c:pt idx="342554">
                  <c:v>39910</c:v>
                </c:pt>
                <c:pt idx="342555">
                  <c:v>39910</c:v>
                </c:pt>
                <c:pt idx="342556">
                  <c:v>39910</c:v>
                </c:pt>
                <c:pt idx="342557">
                  <c:v>39910</c:v>
                </c:pt>
                <c:pt idx="342558">
                  <c:v>39910</c:v>
                </c:pt>
                <c:pt idx="342559">
                  <c:v>39910</c:v>
                </c:pt>
                <c:pt idx="342560">
                  <c:v>39910</c:v>
                </c:pt>
                <c:pt idx="342561">
                  <c:v>39910</c:v>
                </c:pt>
                <c:pt idx="342562">
                  <c:v>39910</c:v>
                </c:pt>
                <c:pt idx="342563">
                  <c:v>39910</c:v>
                </c:pt>
                <c:pt idx="342564">
                  <c:v>39910</c:v>
                </c:pt>
                <c:pt idx="342565">
                  <c:v>39910</c:v>
                </c:pt>
                <c:pt idx="342566">
                  <c:v>39910</c:v>
                </c:pt>
                <c:pt idx="342567">
                  <c:v>39910</c:v>
                </c:pt>
                <c:pt idx="342568">
                  <c:v>39910</c:v>
                </c:pt>
                <c:pt idx="342569">
                  <c:v>39910</c:v>
                </c:pt>
                <c:pt idx="342570">
                  <c:v>39910</c:v>
                </c:pt>
                <c:pt idx="342571">
                  <c:v>39910</c:v>
                </c:pt>
                <c:pt idx="342572">
                  <c:v>39910</c:v>
                </c:pt>
                <c:pt idx="342573">
                  <c:v>39910</c:v>
                </c:pt>
                <c:pt idx="342574">
                  <c:v>39910</c:v>
                </c:pt>
                <c:pt idx="342575">
                  <c:v>39910</c:v>
                </c:pt>
                <c:pt idx="342576">
                  <c:v>39910</c:v>
                </c:pt>
                <c:pt idx="342577">
                  <c:v>39910</c:v>
                </c:pt>
                <c:pt idx="342578">
                  <c:v>39910</c:v>
                </c:pt>
                <c:pt idx="342579">
                  <c:v>39910</c:v>
                </c:pt>
                <c:pt idx="342580">
                  <c:v>39910</c:v>
                </c:pt>
                <c:pt idx="342581">
                  <c:v>39910</c:v>
                </c:pt>
                <c:pt idx="342582">
                  <c:v>39910</c:v>
                </c:pt>
                <c:pt idx="342583">
                  <c:v>39910</c:v>
                </c:pt>
                <c:pt idx="342584">
                  <c:v>39910</c:v>
                </c:pt>
                <c:pt idx="342585">
                  <c:v>39910</c:v>
                </c:pt>
                <c:pt idx="342586">
                  <c:v>39910</c:v>
                </c:pt>
                <c:pt idx="342587">
                  <c:v>39910</c:v>
                </c:pt>
                <c:pt idx="342588">
                  <c:v>39910</c:v>
                </c:pt>
                <c:pt idx="342589">
                  <c:v>39910</c:v>
                </c:pt>
                <c:pt idx="342590">
                  <c:v>39910</c:v>
                </c:pt>
                <c:pt idx="342591">
                  <c:v>39910</c:v>
                </c:pt>
                <c:pt idx="342592">
                  <c:v>39910</c:v>
                </c:pt>
                <c:pt idx="342593">
                  <c:v>39910</c:v>
                </c:pt>
                <c:pt idx="342594">
                  <c:v>39910</c:v>
                </c:pt>
                <c:pt idx="342595">
                  <c:v>39910</c:v>
                </c:pt>
                <c:pt idx="342596">
                  <c:v>39910</c:v>
                </c:pt>
                <c:pt idx="342597">
                  <c:v>39910</c:v>
                </c:pt>
                <c:pt idx="342598">
                  <c:v>39910</c:v>
                </c:pt>
                <c:pt idx="342599">
                  <c:v>39910</c:v>
                </c:pt>
                <c:pt idx="342600">
                  <c:v>39910</c:v>
                </c:pt>
                <c:pt idx="342601">
                  <c:v>39910</c:v>
                </c:pt>
                <c:pt idx="342602">
                  <c:v>39910</c:v>
                </c:pt>
                <c:pt idx="342603">
                  <c:v>39910</c:v>
                </c:pt>
                <c:pt idx="342604">
                  <c:v>39910</c:v>
                </c:pt>
                <c:pt idx="342605">
                  <c:v>39910</c:v>
                </c:pt>
                <c:pt idx="342606">
                  <c:v>39910</c:v>
                </c:pt>
                <c:pt idx="342607">
                  <c:v>39910</c:v>
                </c:pt>
                <c:pt idx="342608">
                  <c:v>39910</c:v>
                </c:pt>
                <c:pt idx="342609">
                  <c:v>39910</c:v>
                </c:pt>
                <c:pt idx="342610">
                  <c:v>39910</c:v>
                </c:pt>
                <c:pt idx="342611">
                  <c:v>39910</c:v>
                </c:pt>
                <c:pt idx="342612">
                  <c:v>39910</c:v>
                </c:pt>
                <c:pt idx="342613">
                  <c:v>39910</c:v>
                </c:pt>
                <c:pt idx="342614">
                  <c:v>39910</c:v>
                </c:pt>
                <c:pt idx="342615">
                  <c:v>39910</c:v>
                </c:pt>
                <c:pt idx="342616">
                  <c:v>39910</c:v>
                </c:pt>
                <c:pt idx="342617">
                  <c:v>39910</c:v>
                </c:pt>
                <c:pt idx="342618">
                  <c:v>39910</c:v>
                </c:pt>
                <c:pt idx="342619">
                  <c:v>39910</c:v>
                </c:pt>
                <c:pt idx="342620">
                  <c:v>39910</c:v>
                </c:pt>
                <c:pt idx="342621">
                  <c:v>39910</c:v>
                </c:pt>
                <c:pt idx="342622">
                  <c:v>39910</c:v>
                </c:pt>
                <c:pt idx="342623">
                  <c:v>39910</c:v>
                </c:pt>
                <c:pt idx="342624">
                  <c:v>39910</c:v>
                </c:pt>
                <c:pt idx="342625">
                  <c:v>39910</c:v>
                </c:pt>
                <c:pt idx="342626">
                  <c:v>39910</c:v>
                </c:pt>
                <c:pt idx="342627">
                  <c:v>39910</c:v>
                </c:pt>
                <c:pt idx="342628">
                  <c:v>39910</c:v>
                </c:pt>
                <c:pt idx="342629">
                  <c:v>39910</c:v>
                </c:pt>
                <c:pt idx="342630">
                  <c:v>39910</c:v>
                </c:pt>
                <c:pt idx="342631">
                  <c:v>39910</c:v>
                </c:pt>
                <c:pt idx="342632">
                  <c:v>39910</c:v>
                </c:pt>
                <c:pt idx="342633">
                  <c:v>39910</c:v>
                </c:pt>
                <c:pt idx="342634">
                  <c:v>39910</c:v>
                </c:pt>
                <c:pt idx="342635">
                  <c:v>39910</c:v>
                </c:pt>
                <c:pt idx="342636">
                  <c:v>39910</c:v>
                </c:pt>
                <c:pt idx="342637">
                  <c:v>39910</c:v>
                </c:pt>
                <c:pt idx="342638">
                  <c:v>39910</c:v>
                </c:pt>
                <c:pt idx="342639">
                  <c:v>39910</c:v>
                </c:pt>
                <c:pt idx="342640">
                  <c:v>39910</c:v>
                </c:pt>
                <c:pt idx="342641">
                  <c:v>39910</c:v>
                </c:pt>
                <c:pt idx="342642">
                  <c:v>39910</c:v>
                </c:pt>
                <c:pt idx="342643">
                  <c:v>39910</c:v>
                </c:pt>
                <c:pt idx="342644">
                  <c:v>39910</c:v>
                </c:pt>
                <c:pt idx="342645">
                  <c:v>39910</c:v>
                </c:pt>
                <c:pt idx="342646">
                  <c:v>39910</c:v>
                </c:pt>
                <c:pt idx="342647">
                  <c:v>39910</c:v>
                </c:pt>
                <c:pt idx="342648">
                  <c:v>39910</c:v>
                </c:pt>
                <c:pt idx="342649">
                  <c:v>39910</c:v>
                </c:pt>
                <c:pt idx="342650">
                  <c:v>39910</c:v>
                </c:pt>
                <c:pt idx="342651">
                  <c:v>39910</c:v>
                </c:pt>
                <c:pt idx="342652">
                  <c:v>39910</c:v>
                </c:pt>
                <c:pt idx="342653">
                  <c:v>39910</c:v>
                </c:pt>
                <c:pt idx="342654">
                  <c:v>39910</c:v>
                </c:pt>
                <c:pt idx="342655">
                  <c:v>39910</c:v>
                </c:pt>
                <c:pt idx="342656">
                  <c:v>39910</c:v>
                </c:pt>
                <c:pt idx="342657">
                  <c:v>39910</c:v>
                </c:pt>
                <c:pt idx="342658">
                  <c:v>39910</c:v>
                </c:pt>
                <c:pt idx="342659">
                  <c:v>39910</c:v>
                </c:pt>
                <c:pt idx="342660">
                  <c:v>39910</c:v>
                </c:pt>
                <c:pt idx="342661">
                  <c:v>39910</c:v>
                </c:pt>
                <c:pt idx="342662">
                  <c:v>39910</c:v>
                </c:pt>
                <c:pt idx="342663">
                  <c:v>39910</c:v>
                </c:pt>
                <c:pt idx="342664">
                  <c:v>39910</c:v>
                </c:pt>
                <c:pt idx="342665">
                  <c:v>39910</c:v>
                </c:pt>
                <c:pt idx="342666">
                  <c:v>39910</c:v>
                </c:pt>
                <c:pt idx="342667">
                  <c:v>39910</c:v>
                </c:pt>
                <c:pt idx="342668">
                  <c:v>39910</c:v>
                </c:pt>
                <c:pt idx="342669">
                  <c:v>39910</c:v>
                </c:pt>
                <c:pt idx="342670">
                  <c:v>39910</c:v>
                </c:pt>
                <c:pt idx="342671">
                  <c:v>39910</c:v>
                </c:pt>
                <c:pt idx="342672">
                  <c:v>39910</c:v>
                </c:pt>
                <c:pt idx="342673">
                  <c:v>39910</c:v>
                </c:pt>
                <c:pt idx="342674">
                  <c:v>39910</c:v>
                </c:pt>
                <c:pt idx="342675">
                  <c:v>39910</c:v>
                </c:pt>
                <c:pt idx="342676">
                  <c:v>39910</c:v>
                </c:pt>
                <c:pt idx="342677">
                  <c:v>39910</c:v>
                </c:pt>
                <c:pt idx="342678">
                  <c:v>39910</c:v>
                </c:pt>
                <c:pt idx="342679">
                  <c:v>39910</c:v>
                </c:pt>
                <c:pt idx="342680">
                  <c:v>39910</c:v>
                </c:pt>
                <c:pt idx="342681">
                  <c:v>39910</c:v>
                </c:pt>
                <c:pt idx="342682">
                  <c:v>39910</c:v>
                </c:pt>
                <c:pt idx="342683">
                  <c:v>39910</c:v>
                </c:pt>
                <c:pt idx="342684">
                  <c:v>39910</c:v>
                </c:pt>
                <c:pt idx="342685">
                  <c:v>39910</c:v>
                </c:pt>
                <c:pt idx="342686">
                  <c:v>39910</c:v>
                </c:pt>
                <c:pt idx="342687">
                  <c:v>39910</c:v>
                </c:pt>
                <c:pt idx="342688">
                  <c:v>39910</c:v>
                </c:pt>
                <c:pt idx="342689">
                  <c:v>39910</c:v>
                </c:pt>
                <c:pt idx="342690">
                  <c:v>39910</c:v>
                </c:pt>
                <c:pt idx="342691">
                  <c:v>39910</c:v>
                </c:pt>
                <c:pt idx="342692">
                  <c:v>39910</c:v>
                </c:pt>
                <c:pt idx="342693">
                  <c:v>39910</c:v>
                </c:pt>
                <c:pt idx="342694">
                  <c:v>39910</c:v>
                </c:pt>
                <c:pt idx="342695">
                  <c:v>39910</c:v>
                </c:pt>
                <c:pt idx="342696">
                  <c:v>39910</c:v>
                </c:pt>
                <c:pt idx="342697">
                  <c:v>39910</c:v>
                </c:pt>
                <c:pt idx="342698">
                  <c:v>39910</c:v>
                </c:pt>
                <c:pt idx="342699">
                  <c:v>39910</c:v>
                </c:pt>
                <c:pt idx="342700">
                  <c:v>39910</c:v>
                </c:pt>
                <c:pt idx="342701">
                  <c:v>39910</c:v>
                </c:pt>
                <c:pt idx="342702">
                  <c:v>39910</c:v>
                </c:pt>
                <c:pt idx="342703">
                  <c:v>39910</c:v>
                </c:pt>
                <c:pt idx="342704">
                  <c:v>39910</c:v>
                </c:pt>
                <c:pt idx="342705">
                  <c:v>39910</c:v>
                </c:pt>
                <c:pt idx="342706">
                  <c:v>39910</c:v>
                </c:pt>
                <c:pt idx="342707">
                  <c:v>39910</c:v>
                </c:pt>
                <c:pt idx="342708">
                  <c:v>39910</c:v>
                </c:pt>
                <c:pt idx="342709">
                  <c:v>39910</c:v>
                </c:pt>
                <c:pt idx="342710">
                  <c:v>39910</c:v>
                </c:pt>
                <c:pt idx="342711">
                  <c:v>39910</c:v>
                </c:pt>
                <c:pt idx="342712">
                  <c:v>39910</c:v>
                </c:pt>
                <c:pt idx="342713">
                  <c:v>39910</c:v>
                </c:pt>
                <c:pt idx="342714">
                  <c:v>39910</c:v>
                </c:pt>
                <c:pt idx="342715">
                  <c:v>39910</c:v>
                </c:pt>
                <c:pt idx="342716">
                  <c:v>39910</c:v>
                </c:pt>
                <c:pt idx="342717">
                  <c:v>39910</c:v>
                </c:pt>
                <c:pt idx="342718">
                  <c:v>39910</c:v>
                </c:pt>
                <c:pt idx="342719">
                  <c:v>39910</c:v>
                </c:pt>
                <c:pt idx="342720">
                  <c:v>39910</c:v>
                </c:pt>
                <c:pt idx="342721">
                  <c:v>39910</c:v>
                </c:pt>
                <c:pt idx="342722">
                  <c:v>39910</c:v>
                </c:pt>
                <c:pt idx="342723">
                  <c:v>39910</c:v>
                </c:pt>
                <c:pt idx="342724">
                  <c:v>39910</c:v>
                </c:pt>
                <c:pt idx="342725">
                  <c:v>39910</c:v>
                </c:pt>
                <c:pt idx="342726">
                  <c:v>39910</c:v>
                </c:pt>
                <c:pt idx="342727">
                  <c:v>39910</c:v>
                </c:pt>
                <c:pt idx="342728">
                  <c:v>39910</c:v>
                </c:pt>
                <c:pt idx="342729">
                  <c:v>39910</c:v>
                </c:pt>
                <c:pt idx="342730">
                  <c:v>39910</c:v>
                </c:pt>
                <c:pt idx="342731">
                  <c:v>39910</c:v>
                </c:pt>
                <c:pt idx="342732">
                  <c:v>39910</c:v>
                </c:pt>
                <c:pt idx="342733">
                  <c:v>39910</c:v>
                </c:pt>
                <c:pt idx="342734">
                  <c:v>39910</c:v>
                </c:pt>
                <c:pt idx="342735">
                  <c:v>39910</c:v>
                </c:pt>
                <c:pt idx="342736">
                  <c:v>39910</c:v>
                </c:pt>
                <c:pt idx="342737">
                  <c:v>39910</c:v>
                </c:pt>
                <c:pt idx="342738">
                  <c:v>39910</c:v>
                </c:pt>
                <c:pt idx="342739">
                  <c:v>39910</c:v>
                </c:pt>
                <c:pt idx="342740">
                  <c:v>39910</c:v>
                </c:pt>
                <c:pt idx="342741">
                  <c:v>39910</c:v>
                </c:pt>
                <c:pt idx="342742">
                  <c:v>39910</c:v>
                </c:pt>
                <c:pt idx="342743">
                  <c:v>39910</c:v>
                </c:pt>
                <c:pt idx="342744">
                  <c:v>39910</c:v>
                </c:pt>
                <c:pt idx="342745">
                  <c:v>39910</c:v>
                </c:pt>
                <c:pt idx="342746">
                  <c:v>39910</c:v>
                </c:pt>
                <c:pt idx="342747">
                  <c:v>39910</c:v>
                </c:pt>
                <c:pt idx="342748">
                  <c:v>39910</c:v>
                </c:pt>
                <c:pt idx="342749">
                  <c:v>39910</c:v>
                </c:pt>
                <c:pt idx="342750">
                  <c:v>39910</c:v>
                </c:pt>
                <c:pt idx="342751">
                  <c:v>39910</c:v>
                </c:pt>
                <c:pt idx="342752">
                  <c:v>39910</c:v>
                </c:pt>
                <c:pt idx="342753">
                  <c:v>39910</c:v>
                </c:pt>
                <c:pt idx="342754">
                  <c:v>39910</c:v>
                </c:pt>
                <c:pt idx="342755">
                  <c:v>39910</c:v>
                </c:pt>
                <c:pt idx="342756">
                  <c:v>39910</c:v>
                </c:pt>
                <c:pt idx="342757">
                  <c:v>39910</c:v>
                </c:pt>
                <c:pt idx="342758">
                  <c:v>39910</c:v>
                </c:pt>
                <c:pt idx="342759">
                  <c:v>39910</c:v>
                </c:pt>
                <c:pt idx="342760">
                  <c:v>39910</c:v>
                </c:pt>
                <c:pt idx="342761">
                  <c:v>39910</c:v>
                </c:pt>
                <c:pt idx="342762">
                  <c:v>39910</c:v>
                </c:pt>
                <c:pt idx="342763">
                  <c:v>39910</c:v>
                </c:pt>
                <c:pt idx="342764">
                  <c:v>39910</c:v>
                </c:pt>
                <c:pt idx="342765">
                  <c:v>39910</c:v>
                </c:pt>
                <c:pt idx="342766">
                  <c:v>39910</c:v>
                </c:pt>
                <c:pt idx="342767">
                  <c:v>39910</c:v>
                </c:pt>
                <c:pt idx="342768">
                  <c:v>39910</c:v>
                </c:pt>
                <c:pt idx="342769">
                  <c:v>39910</c:v>
                </c:pt>
                <c:pt idx="342770">
                  <c:v>39910</c:v>
                </c:pt>
                <c:pt idx="342771">
                  <c:v>39910</c:v>
                </c:pt>
                <c:pt idx="342772">
                  <c:v>39910</c:v>
                </c:pt>
                <c:pt idx="342773">
                  <c:v>39910</c:v>
                </c:pt>
                <c:pt idx="342774">
                  <c:v>39910</c:v>
                </c:pt>
                <c:pt idx="342775">
                  <c:v>39910</c:v>
                </c:pt>
                <c:pt idx="342776">
                  <c:v>39910</c:v>
                </c:pt>
                <c:pt idx="342777">
                  <c:v>39910</c:v>
                </c:pt>
                <c:pt idx="342778">
                  <c:v>39910</c:v>
                </c:pt>
                <c:pt idx="342779">
                  <c:v>39910</c:v>
                </c:pt>
                <c:pt idx="342780">
                  <c:v>39910</c:v>
                </c:pt>
                <c:pt idx="342781">
                  <c:v>39910</c:v>
                </c:pt>
                <c:pt idx="342782">
                  <c:v>39910</c:v>
                </c:pt>
                <c:pt idx="342783">
                  <c:v>39910</c:v>
                </c:pt>
                <c:pt idx="342784">
                  <c:v>39910</c:v>
                </c:pt>
                <c:pt idx="342785">
                  <c:v>39910</c:v>
                </c:pt>
                <c:pt idx="342786">
                  <c:v>39910</c:v>
                </c:pt>
                <c:pt idx="342787">
                  <c:v>39910</c:v>
                </c:pt>
                <c:pt idx="342788">
                  <c:v>39910</c:v>
                </c:pt>
                <c:pt idx="342789">
                  <c:v>39910</c:v>
                </c:pt>
                <c:pt idx="342790">
                  <c:v>39910</c:v>
                </c:pt>
                <c:pt idx="342791">
                  <c:v>39910</c:v>
                </c:pt>
                <c:pt idx="342792">
                  <c:v>39910</c:v>
                </c:pt>
                <c:pt idx="342793">
                  <c:v>39910</c:v>
                </c:pt>
                <c:pt idx="342794">
                  <c:v>39910</c:v>
                </c:pt>
                <c:pt idx="342795">
                  <c:v>39910</c:v>
                </c:pt>
                <c:pt idx="342796">
                  <c:v>39910</c:v>
                </c:pt>
                <c:pt idx="342797">
                  <c:v>39910</c:v>
                </c:pt>
                <c:pt idx="342798">
                  <c:v>39910</c:v>
                </c:pt>
                <c:pt idx="342799">
                  <c:v>39910</c:v>
                </c:pt>
                <c:pt idx="342800">
                  <c:v>39910</c:v>
                </c:pt>
                <c:pt idx="342801">
                  <c:v>39910</c:v>
                </c:pt>
                <c:pt idx="342802">
                  <c:v>39910</c:v>
                </c:pt>
                <c:pt idx="342803">
                  <c:v>39910</c:v>
                </c:pt>
                <c:pt idx="342804">
                  <c:v>39910</c:v>
                </c:pt>
                <c:pt idx="342805">
                  <c:v>39910</c:v>
                </c:pt>
                <c:pt idx="342806">
                  <c:v>39910</c:v>
                </c:pt>
                <c:pt idx="342807">
                  <c:v>39910</c:v>
                </c:pt>
                <c:pt idx="342808">
                  <c:v>39910</c:v>
                </c:pt>
                <c:pt idx="342809">
                  <c:v>39910</c:v>
                </c:pt>
                <c:pt idx="342810">
                  <c:v>39910</c:v>
                </c:pt>
                <c:pt idx="342811">
                  <c:v>39910</c:v>
                </c:pt>
                <c:pt idx="342812">
                  <c:v>39910</c:v>
                </c:pt>
                <c:pt idx="342813">
                  <c:v>39910</c:v>
                </c:pt>
                <c:pt idx="342814">
                  <c:v>39910</c:v>
                </c:pt>
                <c:pt idx="342815">
                  <c:v>39910</c:v>
                </c:pt>
                <c:pt idx="342816">
                  <c:v>39910</c:v>
                </c:pt>
                <c:pt idx="342817">
                  <c:v>39910</c:v>
                </c:pt>
                <c:pt idx="342818">
                  <c:v>39910</c:v>
                </c:pt>
                <c:pt idx="342819">
                  <c:v>39910</c:v>
                </c:pt>
                <c:pt idx="342820">
                  <c:v>39910</c:v>
                </c:pt>
                <c:pt idx="342821">
                  <c:v>39910</c:v>
                </c:pt>
                <c:pt idx="342822">
                  <c:v>39910</c:v>
                </c:pt>
                <c:pt idx="342823">
                  <c:v>39910</c:v>
                </c:pt>
                <c:pt idx="342824">
                  <c:v>39910</c:v>
                </c:pt>
                <c:pt idx="342825">
                  <c:v>39910</c:v>
                </c:pt>
                <c:pt idx="342826">
                  <c:v>39910</c:v>
                </c:pt>
                <c:pt idx="342827">
                  <c:v>39910</c:v>
                </c:pt>
                <c:pt idx="342828">
                  <c:v>39910</c:v>
                </c:pt>
                <c:pt idx="342829">
                  <c:v>39910</c:v>
                </c:pt>
                <c:pt idx="342830">
                  <c:v>39910</c:v>
                </c:pt>
                <c:pt idx="342831">
                  <c:v>39910</c:v>
                </c:pt>
                <c:pt idx="342832">
                  <c:v>39910</c:v>
                </c:pt>
                <c:pt idx="342833">
                  <c:v>39910</c:v>
                </c:pt>
                <c:pt idx="342834">
                  <c:v>39910</c:v>
                </c:pt>
                <c:pt idx="342835">
                  <c:v>39910</c:v>
                </c:pt>
                <c:pt idx="342836">
                  <c:v>39910</c:v>
                </c:pt>
                <c:pt idx="342837">
                  <c:v>39910</c:v>
                </c:pt>
                <c:pt idx="342838">
                  <c:v>39910</c:v>
                </c:pt>
                <c:pt idx="342839">
                  <c:v>39910</c:v>
                </c:pt>
                <c:pt idx="342840">
                  <c:v>39910</c:v>
                </c:pt>
                <c:pt idx="342841">
                  <c:v>39910</c:v>
                </c:pt>
                <c:pt idx="342842">
                  <c:v>39910</c:v>
                </c:pt>
                <c:pt idx="342843">
                  <c:v>39910</c:v>
                </c:pt>
                <c:pt idx="342844">
                  <c:v>39910</c:v>
                </c:pt>
                <c:pt idx="342845">
                  <c:v>39910</c:v>
                </c:pt>
                <c:pt idx="342846">
                  <c:v>39910</c:v>
                </c:pt>
                <c:pt idx="342847">
                  <c:v>39910</c:v>
                </c:pt>
                <c:pt idx="342848">
                  <c:v>39910</c:v>
                </c:pt>
                <c:pt idx="342849">
                  <c:v>39910</c:v>
                </c:pt>
                <c:pt idx="342850">
                  <c:v>39910</c:v>
                </c:pt>
                <c:pt idx="342851">
                  <c:v>39910</c:v>
                </c:pt>
                <c:pt idx="342852">
                  <c:v>39910</c:v>
                </c:pt>
                <c:pt idx="342853">
                  <c:v>39910</c:v>
                </c:pt>
                <c:pt idx="342854">
                  <c:v>39910</c:v>
                </c:pt>
                <c:pt idx="342855">
                  <c:v>39910</c:v>
                </c:pt>
                <c:pt idx="342856">
                  <c:v>39910</c:v>
                </c:pt>
                <c:pt idx="342857">
                  <c:v>39910</c:v>
                </c:pt>
                <c:pt idx="342858">
                  <c:v>39910</c:v>
                </c:pt>
                <c:pt idx="342859">
                  <c:v>39910</c:v>
                </c:pt>
                <c:pt idx="342860">
                  <c:v>39910</c:v>
                </c:pt>
                <c:pt idx="342861">
                  <c:v>39910</c:v>
                </c:pt>
                <c:pt idx="342862">
                  <c:v>39910</c:v>
                </c:pt>
                <c:pt idx="342863">
                  <c:v>39910</c:v>
                </c:pt>
                <c:pt idx="342864">
                  <c:v>39910</c:v>
                </c:pt>
                <c:pt idx="342865">
                  <c:v>39910</c:v>
                </c:pt>
                <c:pt idx="342866">
                  <c:v>39910</c:v>
                </c:pt>
                <c:pt idx="342867">
                  <c:v>39910</c:v>
                </c:pt>
                <c:pt idx="342868">
                  <c:v>39910</c:v>
                </c:pt>
                <c:pt idx="342869">
                  <c:v>39910</c:v>
                </c:pt>
                <c:pt idx="342870">
                  <c:v>39910</c:v>
                </c:pt>
                <c:pt idx="342871">
                  <c:v>39910</c:v>
                </c:pt>
                <c:pt idx="342872">
                  <c:v>39910</c:v>
                </c:pt>
                <c:pt idx="342873">
                  <c:v>39910</c:v>
                </c:pt>
                <c:pt idx="342874">
                  <c:v>39910</c:v>
                </c:pt>
                <c:pt idx="342875">
                  <c:v>39910</c:v>
                </c:pt>
                <c:pt idx="342876">
                  <c:v>39910</c:v>
                </c:pt>
                <c:pt idx="342877">
                  <c:v>39910</c:v>
                </c:pt>
                <c:pt idx="342878">
                  <c:v>39910</c:v>
                </c:pt>
                <c:pt idx="342879">
                  <c:v>39910</c:v>
                </c:pt>
                <c:pt idx="342880">
                  <c:v>39910</c:v>
                </c:pt>
                <c:pt idx="342881">
                  <c:v>39910</c:v>
                </c:pt>
                <c:pt idx="342882">
                  <c:v>39910</c:v>
                </c:pt>
                <c:pt idx="342883">
                  <c:v>39910</c:v>
                </c:pt>
                <c:pt idx="342884">
                  <c:v>39910</c:v>
                </c:pt>
                <c:pt idx="342885">
                  <c:v>39910</c:v>
                </c:pt>
                <c:pt idx="342886">
                  <c:v>39910</c:v>
                </c:pt>
                <c:pt idx="342887">
                  <c:v>39910</c:v>
                </c:pt>
                <c:pt idx="342888">
                  <c:v>39910</c:v>
                </c:pt>
                <c:pt idx="342889">
                  <c:v>39910</c:v>
                </c:pt>
                <c:pt idx="342890">
                  <c:v>39910</c:v>
                </c:pt>
                <c:pt idx="342891">
                  <c:v>39910</c:v>
                </c:pt>
                <c:pt idx="342892">
                  <c:v>39910</c:v>
                </c:pt>
                <c:pt idx="342893">
                  <c:v>39910</c:v>
                </c:pt>
                <c:pt idx="342894">
                  <c:v>39910</c:v>
                </c:pt>
                <c:pt idx="342895">
                  <c:v>39910</c:v>
                </c:pt>
                <c:pt idx="342896">
                  <c:v>39910</c:v>
                </c:pt>
                <c:pt idx="342897">
                  <c:v>39910</c:v>
                </c:pt>
                <c:pt idx="342898">
                  <c:v>39910</c:v>
                </c:pt>
                <c:pt idx="342899">
                  <c:v>39910</c:v>
                </c:pt>
                <c:pt idx="342900">
                  <c:v>39910</c:v>
                </c:pt>
                <c:pt idx="342901">
                  <c:v>39910</c:v>
                </c:pt>
                <c:pt idx="342902">
                  <c:v>39910</c:v>
                </c:pt>
                <c:pt idx="342903">
                  <c:v>39910</c:v>
                </c:pt>
                <c:pt idx="342904">
                  <c:v>39910</c:v>
                </c:pt>
                <c:pt idx="342905">
                  <c:v>39910</c:v>
                </c:pt>
                <c:pt idx="342906">
                  <c:v>39910</c:v>
                </c:pt>
                <c:pt idx="342907">
                  <c:v>39910</c:v>
                </c:pt>
                <c:pt idx="342908">
                  <c:v>39910</c:v>
                </c:pt>
                <c:pt idx="342909">
                  <c:v>39910</c:v>
                </c:pt>
                <c:pt idx="342910">
                  <c:v>39910</c:v>
                </c:pt>
                <c:pt idx="342911">
                  <c:v>39910</c:v>
                </c:pt>
                <c:pt idx="342912">
                  <c:v>39910</c:v>
                </c:pt>
                <c:pt idx="342913">
                  <c:v>39910</c:v>
                </c:pt>
                <c:pt idx="342914">
                  <c:v>39910</c:v>
                </c:pt>
                <c:pt idx="342915">
                  <c:v>39910</c:v>
                </c:pt>
                <c:pt idx="342916">
                  <c:v>39910</c:v>
                </c:pt>
                <c:pt idx="342917">
                  <c:v>39910</c:v>
                </c:pt>
                <c:pt idx="342918">
                  <c:v>39910</c:v>
                </c:pt>
                <c:pt idx="342919">
                  <c:v>39910</c:v>
                </c:pt>
                <c:pt idx="342920">
                  <c:v>39910</c:v>
                </c:pt>
                <c:pt idx="342921">
                  <c:v>39910</c:v>
                </c:pt>
                <c:pt idx="342922">
                  <c:v>39910</c:v>
                </c:pt>
                <c:pt idx="342923">
                  <c:v>39910</c:v>
                </c:pt>
                <c:pt idx="342924">
                  <c:v>39910</c:v>
                </c:pt>
                <c:pt idx="342925">
                  <c:v>39910</c:v>
                </c:pt>
                <c:pt idx="342926">
                  <c:v>39910</c:v>
                </c:pt>
                <c:pt idx="342927">
                  <c:v>39910</c:v>
                </c:pt>
                <c:pt idx="342928">
                  <c:v>39910</c:v>
                </c:pt>
                <c:pt idx="342929">
                  <c:v>39910</c:v>
                </c:pt>
                <c:pt idx="342930">
                  <c:v>39910</c:v>
                </c:pt>
                <c:pt idx="342931">
                  <c:v>39910</c:v>
                </c:pt>
                <c:pt idx="342932">
                  <c:v>39910</c:v>
                </c:pt>
                <c:pt idx="342933">
                  <c:v>39910</c:v>
                </c:pt>
                <c:pt idx="342934">
                  <c:v>39910</c:v>
                </c:pt>
                <c:pt idx="342935">
                  <c:v>39910</c:v>
                </c:pt>
                <c:pt idx="342936">
                  <c:v>39910</c:v>
                </c:pt>
                <c:pt idx="342937">
                  <c:v>39910</c:v>
                </c:pt>
                <c:pt idx="342938">
                  <c:v>39910</c:v>
                </c:pt>
                <c:pt idx="342939">
                  <c:v>39910</c:v>
                </c:pt>
                <c:pt idx="342940">
                  <c:v>39910</c:v>
                </c:pt>
                <c:pt idx="342941">
                  <c:v>39910</c:v>
                </c:pt>
                <c:pt idx="342942">
                  <c:v>39910</c:v>
                </c:pt>
                <c:pt idx="342943">
                  <c:v>39910</c:v>
                </c:pt>
                <c:pt idx="342944">
                  <c:v>39910</c:v>
                </c:pt>
                <c:pt idx="342945">
                  <c:v>39910</c:v>
                </c:pt>
                <c:pt idx="342946">
                  <c:v>39910</c:v>
                </c:pt>
                <c:pt idx="342947">
                  <c:v>39910</c:v>
                </c:pt>
                <c:pt idx="342948">
                  <c:v>39910</c:v>
                </c:pt>
                <c:pt idx="342949">
                  <c:v>39910</c:v>
                </c:pt>
                <c:pt idx="342950">
                  <c:v>39910</c:v>
                </c:pt>
                <c:pt idx="342951">
                  <c:v>39910</c:v>
                </c:pt>
                <c:pt idx="342952">
                  <c:v>39910</c:v>
                </c:pt>
                <c:pt idx="342953">
                  <c:v>39910</c:v>
                </c:pt>
                <c:pt idx="342954">
                  <c:v>39910</c:v>
                </c:pt>
                <c:pt idx="342955">
                  <c:v>39910</c:v>
                </c:pt>
                <c:pt idx="342956">
                  <c:v>39910</c:v>
                </c:pt>
                <c:pt idx="342957">
                  <c:v>39910</c:v>
                </c:pt>
                <c:pt idx="342958">
                  <c:v>39910</c:v>
                </c:pt>
                <c:pt idx="342959">
                  <c:v>39910</c:v>
                </c:pt>
                <c:pt idx="342960">
                  <c:v>39910</c:v>
                </c:pt>
                <c:pt idx="342961">
                  <c:v>39910</c:v>
                </c:pt>
                <c:pt idx="342962">
                  <c:v>39910</c:v>
                </c:pt>
                <c:pt idx="342963">
                  <c:v>39910</c:v>
                </c:pt>
                <c:pt idx="342964">
                  <c:v>39910</c:v>
                </c:pt>
                <c:pt idx="342965">
                  <c:v>39910</c:v>
                </c:pt>
                <c:pt idx="342966">
                  <c:v>39910</c:v>
                </c:pt>
                <c:pt idx="342967">
                  <c:v>39910</c:v>
                </c:pt>
                <c:pt idx="342968">
                  <c:v>39910</c:v>
                </c:pt>
                <c:pt idx="342969">
                  <c:v>39910</c:v>
                </c:pt>
                <c:pt idx="342970">
                  <c:v>39910</c:v>
                </c:pt>
                <c:pt idx="342971">
                  <c:v>39910</c:v>
                </c:pt>
                <c:pt idx="342972">
                  <c:v>39910</c:v>
                </c:pt>
                <c:pt idx="342973">
                  <c:v>39910</c:v>
                </c:pt>
                <c:pt idx="342974">
                  <c:v>39910</c:v>
                </c:pt>
                <c:pt idx="342975">
                  <c:v>39910</c:v>
                </c:pt>
                <c:pt idx="342976">
                  <c:v>39910</c:v>
                </c:pt>
                <c:pt idx="342977">
                  <c:v>39910</c:v>
                </c:pt>
                <c:pt idx="342978">
                  <c:v>39910</c:v>
                </c:pt>
                <c:pt idx="342979">
                  <c:v>39910</c:v>
                </c:pt>
                <c:pt idx="342980">
                  <c:v>39910</c:v>
                </c:pt>
                <c:pt idx="342981">
                  <c:v>39910</c:v>
                </c:pt>
                <c:pt idx="342982">
                  <c:v>39910</c:v>
                </c:pt>
                <c:pt idx="342983">
                  <c:v>39910</c:v>
                </c:pt>
                <c:pt idx="342984">
                  <c:v>39910</c:v>
                </c:pt>
                <c:pt idx="342985">
                  <c:v>39910</c:v>
                </c:pt>
                <c:pt idx="342986">
                  <c:v>39910</c:v>
                </c:pt>
                <c:pt idx="342987">
                  <c:v>39910</c:v>
                </c:pt>
                <c:pt idx="342988">
                  <c:v>39910</c:v>
                </c:pt>
                <c:pt idx="342989">
                  <c:v>39910</c:v>
                </c:pt>
                <c:pt idx="342990">
                  <c:v>39910</c:v>
                </c:pt>
                <c:pt idx="342991">
                  <c:v>39910</c:v>
                </c:pt>
                <c:pt idx="342992">
                  <c:v>39910</c:v>
                </c:pt>
                <c:pt idx="342993">
                  <c:v>39910</c:v>
                </c:pt>
                <c:pt idx="342994">
                  <c:v>39910</c:v>
                </c:pt>
                <c:pt idx="342995">
                  <c:v>39910</c:v>
                </c:pt>
                <c:pt idx="342996">
                  <c:v>39910</c:v>
                </c:pt>
                <c:pt idx="342997">
                  <c:v>39910</c:v>
                </c:pt>
                <c:pt idx="342998">
                  <c:v>39910</c:v>
                </c:pt>
                <c:pt idx="342999">
                  <c:v>39910</c:v>
                </c:pt>
                <c:pt idx="343000">
                  <c:v>39910</c:v>
                </c:pt>
                <c:pt idx="343001">
                  <c:v>39910</c:v>
                </c:pt>
                <c:pt idx="343002">
                  <c:v>39910</c:v>
                </c:pt>
                <c:pt idx="343003">
                  <c:v>39910</c:v>
                </c:pt>
                <c:pt idx="343004">
                  <c:v>39910</c:v>
                </c:pt>
                <c:pt idx="343005">
                  <c:v>39910</c:v>
                </c:pt>
                <c:pt idx="343006">
                  <c:v>39910</c:v>
                </c:pt>
                <c:pt idx="343007">
                  <c:v>39910</c:v>
                </c:pt>
                <c:pt idx="343008">
                  <c:v>39910</c:v>
                </c:pt>
                <c:pt idx="343009">
                  <c:v>39910</c:v>
                </c:pt>
                <c:pt idx="343010">
                  <c:v>39910</c:v>
                </c:pt>
                <c:pt idx="343011">
                  <c:v>39910</c:v>
                </c:pt>
                <c:pt idx="343012">
                  <c:v>39910</c:v>
                </c:pt>
                <c:pt idx="343013">
                  <c:v>39910</c:v>
                </c:pt>
                <c:pt idx="343014">
                  <c:v>39910</c:v>
                </c:pt>
                <c:pt idx="343015">
                  <c:v>39910</c:v>
                </c:pt>
                <c:pt idx="343016">
                  <c:v>39910</c:v>
                </c:pt>
                <c:pt idx="343017">
                  <c:v>39910</c:v>
                </c:pt>
                <c:pt idx="343018">
                  <c:v>39910</c:v>
                </c:pt>
                <c:pt idx="343019">
                  <c:v>39910</c:v>
                </c:pt>
                <c:pt idx="343020">
                  <c:v>39910</c:v>
                </c:pt>
                <c:pt idx="343021">
                  <c:v>39910</c:v>
                </c:pt>
                <c:pt idx="343022">
                  <c:v>39910</c:v>
                </c:pt>
                <c:pt idx="343023">
                  <c:v>39910</c:v>
                </c:pt>
                <c:pt idx="343024">
                  <c:v>39910</c:v>
                </c:pt>
                <c:pt idx="343025">
                  <c:v>39910</c:v>
                </c:pt>
                <c:pt idx="343026">
                  <c:v>39910</c:v>
                </c:pt>
                <c:pt idx="343027">
                  <c:v>39910</c:v>
                </c:pt>
                <c:pt idx="343028">
                  <c:v>39910</c:v>
                </c:pt>
                <c:pt idx="343029">
                  <c:v>39910</c:v>
                </c:pt>
                <c:pt idx="343030">
                  <c:v>39910</c:v>
                </c:pt>
                <c:pt idx="343031">
                  <c:v>39910</c:v>
                </c:pt>
                <c:pt idx="343032">
                  <c:v>39910</c:v>
                </c:pt>
                <c:pt idx="343033">
                  <c:v>39910</c:v>
                </c:pt>
                <c:pt idx="343034">
                  <c:v>39910</c:v>
                </c:pt>
                <c:pt idx="343035">
                  <c:v>39910</c:v>
                </c:pt>
                <c:pt idx="343036">
                  <c:v>39910</c:v>
                </c:pt>
                <c:pt idx="343037">
                  <c:v>39910</c:v>
                </c:pt>
                <c:pt idx="343038">
                  <c:v>39910</c:v>
                </c:pt>
                <c:pt idx="343039">
                  <c:v>39910</c:v>
                </c:pt>
                <c:pt idx="343040">
                  <c:v>39910</c:v>
                </c:pt>
                <c:pt idx="343041">
                  <c:v>39910</c:v>
                </c:pt>
                <c:pt idx="343042">
                  <c:v>39910</c:v>
                </c:pt>
                <c:pt idx="343043">
                  <c:v>39910</c:v>
                </c:pt>
                <c:pt idx="343044">
                  <c:v>39910</c:v>
                </c:pt>
                <c:pt idx="343045">
                  <c:v>39910</c:v>
                </c:pt>
                <c:pt idx="343046">
                  <c:v>39910</c:v>
                </c:pt>
                <c:pt idx="343047">
                  <c:v>39910</c:v>
                </c:pt>
                <c:pt idx="343048">
                  <c:v>39910</c:v>
                </c:pt>
                <c:pt idx="343049">
                  <c:v>39910</c:v>
                </c:pt>
                <c:pt idx="343050">
                  <c:v>39910</c:v>
                </c:pt>
                <c:pt idx="343051">
                  <c:v>39910</c:v>
                </c:pt>
                <c:pt idx="343052">
                  <c:v>39910</c:v>
                </c:pt>
                <c:pt idx="343053">
                  <c:v>39910</c:v>
                </c:pt>
                <c:pt idx="343054">
                  <c:v>39910</c:v>
                </c:pt>
                <c:pt idx="343055">
                  <c:v>39910</c:v>
                </c:pt>
                <c:pt idx="343056">
                  <c:v>39910</c:v>
                </c:pt>
                <c:pt idx="343057">
                  <c:v>39910</c:v>
                </c:pt>
                <c:pt idx="343058">
                  <c:v>39910</c:v>
                </c:pt>
                <c:pt idx="343059">
                  <c:v>39910</c:v>
                </c:pt>
                <c:pt idx="343060">
                  <c:v>39910</c:v>
                </c:pt>
                <c:pt idx="343061">
                  <c:v>39910</c:v>
                </c:pt>
                <c:pt idx="343062">
                  <c:v>39910</c:v>
                </c:pt>
                <c:pt idx="343063">
                  <c:v>39910</c:v>
                </c:pt>
                <c:pt idx="343064">
                  <c:v>39910</c:v>
                </c:pt>
                <c:pt idx="343065">
                  <c:v>39910</c:v>
                </c:pt>
                <c:pt idx="343066">
                  <c:v>39910</c:v>
                </c:pt>
                <c:pt idx="343067">
                  <c:v>39910</c:v>
                </c:pt>
                <c:pt idx="343068">
                  <c:v>39910</c:v>
                </c:pt>
                <c:pt idx="343069">
                  <c:v>39910</c:v>
                </c:pt>
                <c:pt idx="343070">
                  <c:v>39910</c:v>
                </c:pt>
                <c:pt idx="343071">
                  <c:v>39910</c:v>
                </c:pt>
                <c:pt idx="343072">
                  <c:v>39910</c:v>
                </c:pt>
                <c:pt idx="343073">
                  <c:v>39910</c:v>
                </c:pt>
                <c:pt idx="343074">
                  <c:v>39910</c:v>
                </c:pt>
                <c:pt idx="343075">
                  <c:v>39910</c:v>
                </c:pt>
                <c:pt idx="343076">
                  <c:v>39910</c:v>
                </c:pt>
                <c:pt idx="343077">
                  <c:v>39910</c:v>
                </c:pt>
                <c:pt idx="343078">
                  <c:v>39910</c:v>
                </c:pt>
                <c:pt idx="343079">
                  <c:v>39910</c:v>
                </c:pt>
                <c:pt idx="343080">
                  <c:v>39910</c:v>
                </c:pt>
                <c:pt idx="343081">
                  <c:v>39910</c:v>
                </c:pt>
                <c:pt idx="343082">
                  <c:v>39910</c:v>
                </c:pt>
                <c:pt idx="343083">
                  <c:v>39910</c:v>
                </c:pt>
                <c:pt idx="343084">
                  <c:v>39910</c:v>
                </c:pt>
                <c:pt idx="343085">
                  <c:v>39910</c:v>
                </c:pt>
                <c:pt idx="343086">
                  <c:v>39910</c:v>
                </c:pt>
                <c:pt idx="343087">
                  <c:v>39910</c:v>
                </c:pt>
                <c:pt idx="343088">
                  <c:v>39910</c:v>
                </c:pt>
                <c:pt idx="343089">
                  <c:v>39910</c:v>
                </c:pt>
                <c:pt idx="343090">
                  <c:v>39910</c:v>
                </c:pt>
                <c:pt idx="343091">
                  <c:v>39910</c:v>
                </c:pt>
                <c:pt idx="343092">
                  <c:v>39910</c:v>
                </c:pt>
                <c:pt idx="343093">
                  <c:v>39910</c:v>
                </c:pt>
                <c:pt idx="343094">
                  <c:v>39910</c:v>
                </c:pt>
                <c:pt idx="343095">
                  <c:v>39910</c:v>
                </c:pt>
                <c:pt idx="343096">
                  <c:v>39910</c:v>
                </c:pt>
                <c:pt idx="343097">
                  <c:v>39910</c:v>
                </c:pt>
                <c:pt idx="343098">
                  <c:v>39910</c:v>
                </c:pt>
                <c:pt idx="343099">
                  <c:v>39910</c:v>
                </c:pt>
                <c:pt idx="343100">
                  <c:v>39910</c:v>
                </c:pt>
                <c:pt idx="343101">
                  <c:v>39910</c:v>
                </c:pt>
                <c:pt idx="343102">
                  <c:v>39910</c:v>
                </c:pt>
                <c:pt idx="343103">
                  <c:v>39910</c:v>
                </c:pt>
                <c:pt idx="343104">
                  <c:v>39910</c:v>
                </c:pt>
                <c:pt idx="343105">
                  <c:v>39910</c:v>
                </c:pt>
                <c:pt idx="343106">
                  <c:v>39910</c:v>
                </c:pt>
                <c:pt idx="343107">
                  <c:v>39910</c:v>
                </c:pt>
                <c:pt idx="343108">
                  <c:v>39910</c:v>
                </c:pt>
                <c:pt idx="343109">
                  <c:v>39910</c:v>
                </c:pt>
                <c:pt idx="343110">
                  <c:v>39910</c:v>
                </c:pt>
                <c:pt idx="343111">
                  <c:v>39910</c:v>
                </c:pt>
                <c:pt idx="343112">
                  <c:v>39910</c:v>
                </c:pt>
                <c:pt idx="343113">
                  <c:v>39910</c:v>
                </c:pt>
                <c:pt idx="343114">
                  <c:v>39910</c:v>
                </c:pt>
                <c:pt idx="343115">
                  <c:v>39910</c:v>
                </c:pt>
                <c:pt idx="343116">
                  <c:v>39910</c:v>
                </c:pt>
                <c:pt idx="343117">
                  <c:v>39910</c:v>
                </c:pt>
                <c:pt idx="343118">
                  <c:v>39910</c:v>
                </c:pt>
                <c:pt idx="343119">
                  <c:v>39910</c:v>
                </c:pt>
                <c:pt idx="343120">
                  <c:v>39910</c:v>
                </c:pt>
                <c:pt idx="343121">
                  <c:v>39910</c:v>
                </c:pt>
                <c:pt idx="343122">
                  <c:v>39910</c:v>
                </c:pt>
                <c:pt idx="343123">
                  <c:v>39910</c:v>
                </c:pt>
                <c:pt idx="343124">
                  <c:v>39910</c:v>
                </c:pt>
                <c:pt idx="343125">
                  <c:v>39910</c:v>
                </c:pt>
                <c:pt idx="343126">
                  <c:v>39910</c:v>
                </c:pt>
                <c:pt idx="343127">
                  <c:v>39910</c:v>
                </c:pt>
                <c:pt idx="343128">
                  <c:v>39910</c:v>
                </c:pt>
                <c:pt idx="343129">
                  <c:v>39910</c:v>
                </c:pt>
                <c:pt idx="343130">
                  <c:v>39910</c:v>
                </c:pt>
                <c:pt idx="343131">
                  <c:v>39910</c:v>
                </c:pt>
                <c:pt idx="343132">
                  <c:v>39910</c:v>
                </c:pt>
                <c:pt idx="343133">
                  <c:v>39910</c:v>
                </c:pt>
                <c:pt idx="343134">
                  <c:v>39910</c:v>
                </c:pt>
                <c:pt idx="343135">
                  <c:v>39910</c:v>
                </c:pt>
                <c:pt idx="343136">
                  <c:v>39910</c:v>
                </c:pt>
                <c:pt idx="343137">
                  <c:v>39910</c:v>
                </c:pt>
                <c:pt idx="343138">
                  <c:v>39910</c:v>
                </c:pt>
                <c:pt idx="343139">
                  <c:v>39910</c:v>
                </c:pt>
                <c:pt idx="343140">
                  <c:v>39910</c:v>
                </c:pt>
                <c:pt idx="343141">
                  <c:v>39910</c:v>
                </c:pt>
                <c:pt idx="343142">
                  <c:v>39910</c:v>
                </c:pt>
                <c:pt idx="343143">
                  <c:v>39910</c:v>
                </c:pt>
                <c:pt idx="343144">
                  <c:v>39910</c:v>
                </c:pt>
                <c:pt idx="343145">
                  <c:v>39910</c:v>
                </c:pt>
                <c:pt idx="343146">
                  <c:v>39910</c:v>
                </c:pt>
                <c:pt idx="343147">
                  <c:v>39910</c:v>
                </c:pt>
                <c:pt idx="343148">
                  <c:v>39910</c:v>
                </c:pt>
                <c:pt idx="343149">
                  <c:v>39910</c:v>
                </c:pt>
                <c:pt idx="343150">
                  <c:v>39910</c:v>
                </c:pt>
                <c:pt idx="343151">
                  <c:v>39910</c:v>
                </c:pt>
                <c:pt idx="343152">
                  <c:v>39910</c:v>
                </c:pt>
                <c:pt idx="343153">
                  <c:v>39910</c:v>
                </c:pt>
                <c:pt idx="343154">
                  <c:v>39910</c:v>
                </c:pt>
                <c:pt idx="343155">
                  <c:v>39910</c:v>
                </c:pt>
                <c:pt idx="343156">
                  <c:v>39910</c:v>
                </c:pt>
                <c:pt idx="343157">
                  <c:v>39910</c:v>
                </c:pt>
                <c:pt idx="343158">
                  <c:v>39910</c:v>
                </c:pt>
                <c:pt idx="343159">
                  <c:v>39910</c:v>
                </c:pt>
                <c:pt idx="343160">
                  <c:v>39910</c:v>
                </c:pt>
                <c:pt idx="343161">
                  <c:v>39910</c:v>
                </c:pt>
                <c:pt idx="343162">
                  <c:v>39910</c:v>
                </c:pt>
                <c:pt idx="343163">
                  <c:v>39910</c:v>
                </c:pt>
                <c:pt idx="343164">
                  <c:v>39910</c:v>
                </c:pt>
                <c:pt idx="343165">
                  <c:v>39910</c:v>
                </c:pt>
                <c:pt idx="343166">
                  <c:v>39910</c:v>
                </c:pt>
                <c:pt idx="343167">
                  <c:v>39910</c:v>
                </c:pt>
                <c:pt idx="343168">
                  <c:v>39910</c:v>
                </c:pt>
                <c:pt idx="343169">
                  <c:v>39910</c:v>
                </c:pt>
                <c:pt idx="343170">
                  <c:v>39910</c:v>
                </c:pt>
                <c:pt idx="343171">
                  <c:v>39910</c:v>
                </c:pt>
                <c:pt idx="343172">
                  <c:v>39910</c:v>
                </c:pt>
                <c:pt idx="343173">
                  <c:v>39910</c:v>
                </c:pt>
                <c:pt idx="343174">
                  <c:v>39910</c:v>
                </c:pt>
                <c:pt idx="343175">
                  <c:v>39910</c:v>
                </c:pt>
                <c:pt idx="343176">
                  <c:v>39910</c:v>
                </c:pt>
                <c:pt idx="343177">
                  <c:v>39910</c:v>
                </c:pt>
                <c:pt idx="343178">
                  <c:v>39910</c:v>
                </c:pt>
                <c:pt idx="343179">
                  <c:v>39910</c:v>
                </c:pt>
                <c:pt idx="343180">
                  <c:v>39910</c:v>
                </c:pt>
                <c:pt idx="343181">
                  <c:v>39910</c:v>
                </c:pt>
                <c:pt idx="343182">
                  <c:v>39910</c:v>
                </c:pt>
                <c:pt idx="343183">
                  <c:v>39910</c:v>
                </c:pt>
                <c:pt idx="343184">
                  <c:v>39910</c:v>
                </c:pt>
                <c:pt idx="343185">
                  <c:v>39910</c:v>
                </c:pt>
                <c:pt idx="343186">
                  <c:v>39910</c:v>
                </c:pt>
                <c:pt idx="343187">
                  <c:v>39910</c:v>
                </c:pt>
                <c:pt idx="343188">
                  <c:v>39910</c:v>
                </c:pt>
                <c:pt idx="343189">
                  <c:v>39910</c:v>
                </c:pt>
                <c:pt idx="343190">
                  <c:v>39910</c:v>
                </c:pt>
                <c:pt idx="343191">
                  <c:v>39910</c:v>
                </c:pt>
                <c:pt idx="343192">
                  <c:v>39910</c:v>
                </c:pt>
                <c:pt idx="343193">
                  <c:v>39910</c:v>
                </c:pt>
                <c:pt idx="343194">
                  <c:v>39910</c:v>
                </c:pt>
                <c:pt idx="343195">
                  <c:v>39910</c:v>
                </c:pt>
                <c:pt idx="343196">
                  <c:v>39910</c:v>
                </c:pt>
                <c:pt idx="343197">
                  <c:v>39910</c:v>
                </c:pt>
                <c:pt idx="343198">
                  <c:v>39910</c:v>
                </c:pt>
                <c:pt idx="343199">
                  <c:v>39910</c:v>
                </c:pt>
                <c:pt idx="343200">
                  <c:v>39910</c:v>
                </c:pt>
                <c:pt idx="343201">
                  <c:v>39910</c:v>
                </c:pt>
                <c:pt idx="343202">
                  <c:v>39910</c:v>
                </c:pt>
                <c:pt idx="343203">
                  <c:v>39910</c:v>
                </c:pt>
                <c:pt idx="343204">
                  <c:v>39910</c:v>
                </c:pt>
                <c:pt idx="343205">
                  <c:v>39910</c:v>
                </c:pt>
                <c:pt idx="343206">
                  <c:v>39910</c:v>
                </c:pt>
                <c:pt idx="343207">
                  <c:v>39910</c:v>
                </c:pt>
                <c:pt idx="343208">
                  <c:v>39910</c:v>
                </c:pt>
                <c:pt idx="343209">
                  <c:v>39910</c:v>
                </c:pt>
                <c:pt idx="343210">
                  <c:v>39910</c:v>
                </c:pt>
                <c:pt idx="343211">
                  <c:v>39910</c:v>
                </c:pt>
                <c:pt idx="343212">
                  <c:v>39910</c:v>
                </c:pt>
                <c:pt idx="343213">
                  <c:v>39910</c:v>
                </c:pt>
                <c:pt idx="343214">
                  <c:v>39910</c:v>
                </c:pt>
                <c:pt idx="343215">
                  <c:v>39910</c:v>
                </c:pt>
                <c:pt idx="343216">
                  <c:v>39910</c:v>
                </c:pt>
                <c:pt idx="343217">
                  <c:v>39910</c:v>
                </c:pt>
                <c:pt idx="343218">
                  <c:v>39910</c:v>
                </c:pt>
                <c:pt idx="343219">
                  <c:v>39910</c:v>
                </c:pt>
                <c:pt idx="343220">
                  <c:v>39910</c:v>
                </c:pt>
                <c:pt idx="343221">
                  <c:v>39910</c:v>
                </c:pt>
                <c:pt idx="343222">
                  <c:v>39910</c:v>
                </c:pt>
                <c:pt idx="343223">
                  <c:v>39910</c:v>
                </c:pt>
                <c:pt idx="343224">
                  <c:v>39910</c:v>
                </c:pt>
                <c:pt idx="343225">
                  <c:v>39910</c:v>
                </c:pt>
                <c:pt idx="343226">
                  <c:v>39910</c:v>
                </c:pt>
                <c:pt idx="343227">
                  <c:v>39910</c:v>
                </c:pt>
                <c:pt idx="343228">
                  <c:v>39910</c:v>
                </c:pt>
                <c:pt idx="343229">
                  <c:v>39910</c:v>
                </c:pt>
                <c:pt idx="343230">
                  <c:v>39910</c:v>
                </c:pt>
                <c:pt idx="343231">
                  <c:v>39910</c:v>
                </c:pt>
                <c:pt idx="343232">
                  <c:v>39910</c:v>
                </c:pt>
                <c:pt idx="343233">
                  <c:v>39910</c:v>
                </c:pt>
                <c:pt idx="343234">
                  <c:v>39910</c:v>
                </c:pt>
                <c:pt idx="343235">
                  <c:v>39910</c:v>
                </c:pt>
                <c:pt idx="343236">
                  <c:v>39910</c:v>
                </c:pt>
                <c:pt idx="343237">
                  <c:v>39910</c:v>
                </c:pt>
                <c:pt idx="343238">
                  <c:v>39910</c:v>
                </c:pt>
                <c:pt idx="343239">
                  <c:v>39910</c:v>
                </c:pt>
                <c:pt idx="343240">
                  <c:v>39910</c:v>
                </c:pt>
                <c:pt idx="343241">
                  <c:v>39910</c:v>
                </c:pt>
                <c:pt idx="343242">
                  <c:v>39910</c:v>
                </c:pt>
                <c:pt idx="343243">
                  <c:v>39910</c:v>
                </c:pt>
                <c:pt idx="343244">
                  <c:v>39910</c:v>
                </c:pt>
                <c:pt idx="343245">
                  <c:v>39910</c:v>
                </c:pt>
                <c:pt idx="343246">
                  <c:v>39910</c:v>
                </c:pt>
                <c:pt idx="343247">
                  <c:v>39910</c:v>
                </c:pt>
                <c:pt idx="343248">
                  <c:v>39910</c:v>
                </c:pt>
                <c:pt idx="343249">
                  <c:v>39910</c:v>
                </c:pt>
                <c:pt idx="343250">
                  <c:v>39910</c:v>
                </c:pt>
                <c:pt idx="343251">
                  <c:v>39910</c:v>
                </c:pt>
                <c:pt idx="343252">
                  <c:v>39910</c:v>
                </c:pt>
                <c:pt idx="343253">
                  <c:v>39910</c:v>
                </c:pt>
                <c:pt idx="343254">
                  <c:v>39910</c:v>
                </c:pt>
                <c:pt idx="343255">
                  <c:v>39910</c:v>
                </c:pt>
                <c:pt idx="343256">
                  <c:v>39910</c:v>
                </c:pt>
                <c:pt idx="343257">
                  <c:v>39910</c:v>
                </c:pt>
                <c:pt idx="343258">
                  <c:v>39910</c:v>
                </c:pt>
                <c:pt idx="343259">
                  <c:v>39910</c:v>
                </c:pt>
                <c:pt idx="343260">
                  <c:v>39910</c:v>
                </c:pt>
                <c:pt idx="343261">
                  <c:v>39910</c:v>
                </c:pt>
                <c:pt idx="343262">
                  <c:v>39910</c:v>
                </c:pt>
                <c:pt idx="343263">
                  <c:v>39910</c:v>
                </c:pt>
                <c:pt idx="343264">
                  <c:v>39910</c:v>
                </c:pt>
                <c:pt idx="343265">
                  <c:v>39910</c:v>
                </c:pt>
                <c:pt idx="343266">
                  <c:v>39910</c:v>
                </c:pt>
                <c:pt idx="343267">
                  <c:v>39910</c:v>
                </c:pt>
                <c:pt idx="343268">
                  <c:v>39910</c:v>
                </c:pt>
                <c:pt idx="343269">
                  <c:v>39910</c:v>
                </c:pt>
                <c:pt idx="343270">
                  <c:v>39910</c:v>
                </c:pt>
                <c:pt idx="343271">
                  <c:v>39910</c:v>
                </c:pt>
                <c:pt idx="343272">
                  <c:v>39910</c:v>
                </c:pt>
                <c:pt idx="343273">
                  <c:v>39910</c:v>
                </c:pt>
                <c:pt idx="343274">
                  <c:v>39910</c:v>
                </c:pt>
                <c:pt idx="343275">
                  <c:v>39910</c:v>
                </c:pt>
                <c:pt idx="343276">
                  <c:v>39910</c:v>
                </c:pt>
                <c:pt idx="343277">
                  <c:v>39910</c:v>
                </c:pt>
                <c:pt idx="343278">
                  <c:v>39910</c:v>
                </c:pt>
                <c:pt idx="343279">
                  <c:v>39910</c:v>
                </c:pt>
                <c:pt idx="343280">
                  <c:v>39910</c:v>
                </c:pt>
                <c:pt idx="343281">
                  <c:v>39910</c:v>
                </c:pt>
                <c:pt idx="343282">
                  <c:v>39910</c:v>
                </c:pt>
                <c:pt idx="343283">
                  <c:v>39910</c:v>
                </c:pt>
                <c:pt idx="343284">
                  <c:v>39910</c:v>
                </c:pt>
                <c:pt idx="343285">
                  <c:v>39910</c:v>
                </c:pt>
                <c:pt idx="343286">
                  <c:v>39910</c:v>
                </c:pt>
                <c:pt idx="343287">
                  <c:v>39910</c:v>
                </c:pt>
                <c:pt idx="343288">
                  <c:v>39910</c:v>
                </c:pt>
                <c:pt idx="343289">
                  <c:v>39910</c:v>
                </c:pt>
                <c:pt idx="343290">
                  <c:v>39910</c:v>
                </c:pt>
                <c:pt idx="343291">
                  <c:v>39910</c:v>
                </c:pt>
                <c:pt idx="343292">
                  <c:v>39910</c:v>
                </c:pt>
                <c:pt idx="343293">
                  <c:v>39910</c:v>
                </c:pt>
                <c:pt idx="343294">
                  <c:v>39910</c:v>
                </c:pt>
                <c:pt idx="343295">
                  <c:v>39910</c:v>
                </c:pt>
                <c:pt idx="343296">
                  <c:v>39910</c:v>
                </c:pt>
                <c:pt idx="343297">
                  <c:v>39910</c:v>
                </c:pt>
                <c:pt idx="343298">
                  <c:v>39910</c:v>
                </c:pt>
                <c:pt idx="343299">
                  <c:v>39910</c:v>
                </c:pt>
                <c:pt idx="343300">
                  <c:v>39910</c:v>
                </c:pt>
                <c:pt idx="343301">
                  <c:v>39910</c:v>
                </c:pt>
                <c:pt idx="343302">
                  <c:v>39910</c:v>
                </c:pt>
                <c:pt idx="343303">
                  <c:v>39910</c:v>
                </c:pt>
                <c:pt idx="343304">
                  <c:v>39910</c:v>
                </c:pt>
                <c:pt idx="343305">
                  <c:v>39910</c:v>
                </c:pt>
                <c:pt idx="343306">
                  <c:v>39910</c:v>
                </c:pt>
                <c:pt idx="343307">
                  <c:v>39910</c:v>
                </c:pt>
                <c:pt idx="343308">
                  <c:v>39910</c:v>
                </c:pt>
                <c:pt idx="343309">
                  <c:v>39910</c:v>
                </c:pt>
                <c:pt idx="343310">
                  <c:v>39910</c:v>
                </c:pt>
                <c:pt idx="343311">
                  <c:v>39910</c:v>
                </c:pt>
                <c:pt idx="343312">
                  <c:v>39910</c:v>
                </c:pt>
                <c:pt idx="343313">
                  <c:v>39910</c:v>
                </c:pt>
                <c:pt idx="343314">
                  <c:v>39910</c:v>
                </c:pt>
                <c:pt idx="343315">
                  <c:v>39910</c:v>
                </c:pt>
                <c:pt idx="343316">
                  <c:v>39910</c:v>
                </c:pt>
                <c:pt idx="343317">
                  <c:v>39910</c:v>
                </c:pt>
                <c:pt idx="343318">
                  <c:v>39910</c:v>
                </c:pt>
                <c:pt idx="343319">
                  <c:v>39910</c:v>
                </c:pt>
                <c:pt idx="343320">
                  <c:v>39910</c:v>
                </c:pt>
                <c:pt idx="343321">
                  <c:v>39910</c:v>
                </c:pt>
                <c:pt idx="343322">
                  <c:v>39910</c:v>
                </c:pt>
                <c:pt idx="343323">
                  <c:v>39910</c:v>
                </c:pt>
                <c:pt idx="343324">
                  <c:v>39910</c:v>
                </c:pt>
                <c:pt idx="343325">
                  <c:v>39910</c:v>
                </c:pt>
                <c:pt idx="343326">
                  <c:v>39910</c:v>
                </c:pt>
                <c:pt idx="343327">
                  <c:v>39910</c:v>
                </c:pt>
                <c:pt idx="343328">
                  <c:v>39910</c:v>
                </c:pt>
                <c:pt idx="343329">
                  <c:v>39910</c:v>
                </c:pt>
                <c:pt idx="343330">
                  <c:v>39910</c:v>
                </c:pt>
                <c:pt idx="343331">
                  <c:v>39910</c:v>
                </c:pt>
                <c:pt idx="343332">
                  <c:v>39910</c:v>
                </c:pt>
                <c:pt idx="343333">
                  <c:v>39910</c:v>
                </c:pt>
                <c:pt idx="343334">
                  <c:v>39910</c:v>
                </c:pt>
                <c:pt idx="343335">
                  <c:v>39910</c:v>
                </c:pt>
                <c:pt idx="343336">
                  <c:v>39910</c:v>
                </c:pt>
                <c:pt idx="343337">
                  <c:v>39910</c:v>
                </c:pt>
                <c:pt idx="343338">
                  <c:v>39910</c:v>
                </c:pt>
                <c:pt idx="343339">
                  <c:v>39910</c:v>
                </c:pt>
                <c:pt idx="343340">
                  <c:v>39910</c:v>
                </c:pt>
                <c:pt idx="343341">
                  <c:v>39910</c:v>
                </c:pt>
                <c:pt idx="343342">
                  <c:v>39910</c:v>
                </c:pt>
                <c:pt idx="343343">
                  <c:v>39910</c:v>
                </c:pt>
                <c:pt idx="343344">
                  <c:v>39910</c:v>
                </c:pt>
                <c:pt idx="343345">
                  <c:v>39910</c:v>
                </c:pt>
                <c:pt idx="343346">
                  <c:v>39910</c:v>
                </c:pt>
                <c:pt idx="343347">
                  <c:v>39910</c:v>
                </c:pt>
                <c:pt idx="343348">
                  <c:v>39910</c:v>
                </c:pt>
                <c:pt idx="343349">
                  <c:v>39910</c:v>
                </c:pt>
                <c:pt idx="343350">
                  <c:v>39910</c:v>
                </c:pt>
                <c:pt idx="343351">
                  <c:v>39910</c:v>
                </c:pt>
                <c:pt idx="343352">
                  <c:v>39910</c:v>
                </c:pt>
                <c:pt idx="343353">
                  <c:v>39910</c:v>
                </c:pt>
                <c:pt idx="343354">
                  <c:v>39910</c:v>
                </c:pt>
                <c:pt idx="343355">
                  <c:v>39910</c:v>
                </c:pt>
                <c:pt idx="343356">
                  <c:v>39910</c:v>
                </c:pt>
                <c:pt idx="343357">
                  <c:v>39910</c:v>
                </c:pt>
                <c:pt idx="343358">
                  <c:v>39910</c:v>
                </c:pt>
                <c:pt idx="343359">
                  <c:v>39910</c:v>
                </c:pt>
                <c:pt idx="343360">
                  <c:v>39910</c:v>
                </c:pt>
                <c:pt idx="343361">
                  <c:v>39910</c:v>
                </c:pt>
                <c:pt idx="343362">
                  <c:v>39910</c:v>
                </c:pt>
                <c:pt idx="343363">
                  <c:v>39910</c:v>
                </c:pt>
                <c:pt idx="343364">
                  <c:v>39910</c:v>
                </c:pt>
                <c:pt idx="343365">
                  <c:v>39910</c:v>
                </c:pt>
                <c:pt idx="343366">
                  <c:v>39910</c:v>
                </c:pt>
                <c:pt idx="343367">
                  <c:v>39910</c:v>
                </c:pt>
                <c:pt idx="343368">
                  <c:v>39910</c:v>
                </c:pt>
                <c:pt idx="343369">
                  <c:v>39910</c:v>
                </c:pt>
                <c:pt idx="343370">
                  <c:v>39910</c:v>
                </c:pt>
                <c:pt idx="343371">
                  <c:v>39910</c:v>
                </c:pt>
                <c:pt idx="343372">
                  <c:v>39910</c:v>
                </c:pt>
                <c:pt idx="343373">
                  <c:v>39910</c:v>
                </c:pt>
                <c:pt idx="343374">
                  <c:v>39910</c:v>
                </c:pt>
                <c:pt idx="343375">
                  <c:v>39910</c:v>
                </c:pt>
                <c:pt idx="343376">
                  <c:v>39910</c:v>
                </c:pt>
                <c:pt idx="343377">
                  <c:v>39910</c:v>
                </c:pt>
                <c:pt idx="343378">
                  <c:v>39910</c:v>
                </c:pt>
                <c:pt idx="343379">
                  <c:v>39910</c:v>
                </c:pt>
                <c:pt idx="343380">
                  <c:v>39910</c:v>
                </c:pt>
                <c:pt idx="343381">
                  <c:v>39910</c:v>
                </c:pt>
                <c:pt idx="343382">
                  <c:v>39910</c:v>
                </c:pt>
                <c:pt idx="343383">
                  <c:v>39910</c:v>
                </c:pt>
                <c:pt idx="343384">
                  <c:v>39910</c:v>
                </c:pt>
                <c:pt idx="343385">
                  <c:v>39910</c:v>
                </c:pt>
                <c:pt idx="343386">
                  <c:v>39910</c:v>
                </c:pt>
                <c:pt idx="343387">
                  <c:v>39910</c:v>
                </c:pt>
                <c:pt idx="343388">
                  <c:v>39910</c:v>
                </c:pt>
                <c:pt idx="343389">
                  <c:v>39910</c:v>
                </c:pt>
                <c:pt idx="343390">
                  <c:v>39910</c:v>
                </c:pt>
                <c:pt idx="343391">
                  <c:v>39910</c:v>
                </c:pt>
                <c:pt idx="343392">
                  <c:v>39910</c:v>
                </c:pt>
                <c:pt idx="343393">
                  <c:v>39910</c:v>
                </c:pt>
                <c:pt idx="343394">
                  <c:v>39910</c:v>
                </c:pt>
                <c:pt idx="343395">
                  <c:v>39910</c:v>
                </c:pt>
                <c:pt idx="343396">
                  <c:v>39910</c:v>
                </c:pt>
                <c:pt idx="343397">
                  <c:v>39910</c:v>
                </c:pt>
                <c:pt idx="343398">
                  <c:v>39910</c:v>
                </c:pt>
                <c:pt idx="343399">
                  <c:v>39910</c:v>
                </c:pt>
                <c:pt idx="343400">
                  <c:v>39910</c:v>
                </c:pt>
                <c:pt idx="343401">
                  <c:v>39910</c:v>
                </c:pt>
                <c:pt idx="343402">
                  <c:v>39910</c:v>
                </c:pt>
                <c:pt idx="343403">
                  <c:v>39910</c:v>
                </c:pt>
                <c:pt idx="343404">
                  <c:v>39910</c:v>
                </c:pt>
                <c:pt idx="343405">
                  <c:v>39910</c:v>
                </c:pt>
                <c:pt idx="343406">
                  <c:v>39910</c:v>
                </c:pt>
                <c:pt idx="343407">
                  <c:v>39910</c:v>
                </c:pt>
                <c:pt idx="343408">
                  <c:v>39910</c:v>
                </c:pt>
                <c:pt idx="343409">
                  <c:v>39910</c:v>
                </c:pt>
                <c:pt idx="343410">
                  <c:v>39910</c:v>
                </c:pt>
                <c:pt idx="343411">
                  <c:v>39910</c:v>
                </c:pt>
                <c:pt idx="343412">
                  <c:v>39910</c:v>
                </c:pt>
                <c:pt idx="343413">
                  <c:v>39910</c:v>
                </c:pt>
                <c:pt idx="343414">
                  <c:v>39910</c:v>
                </c:pt>
                <c:pt idx="343415">
                  <c:v>39910</c:v>
                </c:pt>
                <c:pt idx="343416">
                  <c:v>39910</c:v>
                </c:pt>
                <c:pt idx="343417">
                  <c:v>39910</c:v>
                </c:pt>
                <c:pt idx="343418">
                  <c:v>39910</c:v>
                </c:pt>
                <c:pt idx="343419">
                  <c:v>39910</c:v>
                </c:pt>
                <c:pt idx="343420">
                  <c:v>39910</c:v>
                </c:pt>
                <c:pt idx="343421">
                  <c:v>39910</c:v>
                </c:pt>
                <c:pt idx="343422">
                  <c:v>39910</c:v>
                </c:pt>
                <c:pt idx="343423">
                  <c:v>39910</c:v>
                </c:pt>
                <c:pt idx="343424">
                  <c:v>39910</c:v>
                </c:pt>
                <c:pt idx="343425">
                  <c:v>39910</c:v>
                </c:pt>
                <c:pt idx="343426">
                  <c:v>39910</c:v>
                </c:pt>
                <c:pt idx="343427">
                  <c:v>39910</c:v>
                </c:pt>
                <c:pt idx="343428">
                  <c:v>39910</c:v>
                </c:pt>
                <c:pt idx="343429">
                  <c:v>39910</c:v>
                </c:pt>
                <c:pt idx="343430">
                  <c:v>39910</c:v>
                </c:pt>
                <c:pt idx="343431">
                  <c:v>39910</c:v>
                </c:pt>
                <c:pt idx="343432">
                  <c:v>39910</c:v>
                </c:pt>
                <c:pt idx="343433">
                  <c:v>39910</c:v>
                </c:pt>
                <c:pt idx="343434">
                  <c:v>39910</c:v>
                </c:pt>
                <c:pt idx="343435">
                  <c:v>39910</c:v>
                </c:pt>
                <c:pt idx="343436">
                  <c:v>39910</c:v>
                </c:pt>
                <c:pt idx="343437">
                  <c:v>39910</c:v>
                </c:pt>
                <c:pt idx="343438">
                  <c:v>39910</c:v>
                </c:pt>
                <c:pt idx="343439">
                  <c:v>39910</c:v>
                </c:pt>
                <c:pt idx="343440">
                  <c:v>39910</c:v>
                </c:pt>
                <c:pt idx="343441">
                  <c:v>39910</c:v>
                </c:pt>
                <c:pt idx="343442">
                  <c:v>39910</c:v>
                </c:pt>
                <c:pt idx="343443">
                  <c:v>39910</c:v>
                </c:pt>
                <c:pt idx="343444">
                  <c:v>39910</c:v>
                </c:pt>
                <c:pt idx="343445">
                  <c:v>39910</c:v>
                </c:pt>
                <c:pt idx="343446">
                  <c:v>39910</c:v>
                </c:pt>
                <c:pt idx="343447">
                  <c:v>39910</c:v>
                </c:pt>
                <c:pt idx="343448">
                  <c:v>39910</c:v>
                </c:pt>
                <c:pt idx="343449">
                  <c:v>39910</c:v>
                </c:pt>
                <c:pt idx="343450">
                  <c:v>39910</c:v>
                </c:pt>
                <c:pt idx="343451">
                  <c:v>39910</c:v>
                </c:pt>
                <c:pt idx="343452">
                  <c:v>39910</c:v>
                </c:pt>
                <c:pt idx="343453">
                  <c:v>39910</c:v>
                </c:pt>
                <c:pt idx="343454">
                  <c:v>39910</c:v>
                </c:pt>
                <c:pt idx="343455">
                  <c:v>39910</c:v>
                </c:pt>
                <c:pt idx="343456">
                  <c:v>39910</c:v>
                </c:pt>
                <c:pt idx="343457">
                  <c:v>39910</c:v>
                </c:pt>
                <c:pt idx="343458">
                  <c:v>39910</c:v>
                </c:pt>
                <c:pt idx="343459">
                  <c:v>39910</c:v>
                </c:pt>
                <c:pt idx="343460">
                  <c:v>39910</c:v>
                </c:pt>
                <c:pt idx="343461">
                  <c:v>39910</c:v>
                </c:pt>
                <c:pt idx="343462">
                  <c:v>39910</c:v>
                </c:pt>
                <c:pt idx="343463">
                  <c:v>39910</c:v>
                </c:pt>
                <c:pt idx="343464">
                  <c:v>39910</c:v>
                </c:pt>
                <c:pt idx="343465">
                  <c:v>39910</c:v>
                </c:pt>
                <c:pt idx="343466">
                  <c:v>39910</c:v>
                </c:pt>
                <c:pt idx="343467">
                  <c:v>39910</c:v>
                </c:pt>
                <c:pt idx="343468">
                  <c:v>39910</c:v>
                </c:pt>
                <c:pt idx="343469">
                  <c:v>39910</c:v>
                </c:pt>
                <c:pt idx="343470">
                  <c:v>39910</c:v>
                </c:pt>
                <c:pt idx="343471">
                  <c:v>39910</c:v>
                </c:pt>
                <c:pt idx="343472">
                  <c:v>39910</c:v>
                </c:pt>
                <c:pt idx="343473">
                  <c:v>39910</c:v>
                </c:pt>
                <c:pt idx="343474">
                  <c:v>39910</c:v>
                </c:pt>
                <c:pt idx="343475">
                  <c:v>39910</c:v>
                </c:pt>
                <c:pt idx="343476">
                  <c:v>39910</c:v>
                </c:pt>
                <c:pt idx="343477">
                  <c:v>39910</c:v>
                </c:pt>
                <c:pt idx="343478">
                  <c:v>39910</c:v>
                </c:pt>
                <c:pt idx="343479">
                  <c:v>39910</c:v>
                </c:pt>
                <c:pt idx="343480">
                  <c:v>39910</c:v>
                </c:pt>
                <c:pt idx="343481">
                  <c:v>39910</c:v>
                </c:pt>
                <c:pt idx="343482">
                  <c:v>39910</c:v>
                </c:pt>
                <c:pt idx="343483">
                  <c:v>39910</c:v>
                </c:pt>
                <c:pt idx="343484">
                  <c:v>39910</c:v>
                </c:pt>
                <c:pt idx="343485">
                  <c:v>39910</c:v>
                </c:pt>
                <c:pt idx="343486">
                  <c:v>39910</c:v>
                </c:pt>
                <c:pt idx="343487">
                  <c:v>39910</c:v>
                </c:pt>
                <c:pt idx="343488">
                  <c:v>39910</c:v>
                </c:pt>
                <c:pt idx="343489">
                  <c:v>39910</c:v>
                </c:pt>
                <c:pt idx="343490">
                  <c:v>39910</c:v>
                </c:pt>
                <c:pt idx="343491">
                  <c:v>39910</c:v>
                </c:pt>
                <c:pt idx="343492">
                  <c:v>39910</c:v>
                </c:pt>
                <c:pt idx="343493">
                  <c:v>39910</c:v>
                </c:pt>
                <c:pt idx="343494">
                  <c:v>39910</c:v>
                </c:pt>
                <c:pt idx="343495">
                  <c:v>39910</c:v>
                </c:pt>
                <c:pt idx="343496">
                  <c:v>39910</c:v>
                </c:pt>
                <c:pt idx="343497">
                  <c:v>39910</c:v>
                </c:pt>
                <c:pt idx="343498">
                  <c:v>39910</c:v>
                </c:pt>
                <c:pt idx="343499">
                  <c:v>39910</c:v>
                </c:pt>
                <c:pt idx="343500">
                  <c:v>39910</c:v>
                </c:pt>
                <c:pt idx="343501">
                  <c:v>39910</c:v>
                </c:pt>
                <c:pt idx="343502">
                  <c:v>39910</c:v>
                </c:pt>
                <c:pt idx="343503">
                  <c:v>39910</c:v>
                </c:pt>
                <c:pt idx="343504">
                  <c:v>39910</c:v>
                </c:pt>
                <c:pt idx="343505">
                  <c:v>39910</c:v>
                </c:pt>
                <c:pt idx="343506">
                  <c:v>39910</c:v>
                </c:pt>
                <c:pt idx="343507">
                  <c:v>39910</c:v>
                </c:pt>
                <c:pt idx="343508">
                  <c:v>39910</c:v>
                </c:pt>
                <c:pt idx="343509">
                  <c:v>39910</c:v>
                </c:pt>
                <c:pt idx="343510">
                  <c:v>39910</c:v>
                </c:pt>
                <c:pt idx="343511">
                  <c:v>39910</c:v>
                </c:pt>
                <c:pt idx="343512">
                  <c:v>39910</c:v>
                </c:pt>
                <c:pt idx="343513">
                  <c:v>39910</c:v>
                </c:pt>
                <c:pt idx="343514">
                  <c:v>39910</c:v>
                </c:pt>
                <c:pt idx="343515">
                  <c:v>39910</c:v>
                </c:pt>
                <c:pt idx="343516">
                  <c:v>39910</c:v>
                </c:pt>
                <c:pt idx="343517">
                  <c:v>39910</c:v>
                </c:pt>
                <c:pt idx="343518">
                  <c:v>39910</c:v>
                </c:pt>
                <c:pt idx="343519">
                  <c:v>39910</c:v>
                </c:pt>
                <c:pt idx="343520">
                  <c:v>39910</c:v>
                </c:pt>
                <c:pt idx="343521">
                  <c:v>39910</c:v>
                </c:pt>
                <c:pt idx="343522">
                  <c:v>39910</c:v>
                </c:pt>
                <c:pt idx="343523">
                  <c:v>39910</c:v>
                </c:pt>
                <c:pt idx="343524">
                  <c:v>39910</c:v>
                </c:pt>
                <c:pt idx="343525">
                  <c:v>39910</c:v>
                </c:pt>
                <c:pt idx="343526">
                  <c:v>39910</c:v>
                </c:pt>
                <c:pt idx="343527">
                  <c:v>39910</c:v>
                </c:pt>
                <c:pt idx="343528">
                  <c:v>39910</c:v>
                </c:pt>
                <c:pt idx="343529">
                  <c:v>39910</c:v>
                </c:pt>
                <c:pt idx="343530">
                  <c:v>39910</c:v>
                </c:pt>
                <c:pt idx="343531">
                  <c:v>39910</c:v>
                </c:pt>
                <c:pt idx="343532">
                  <c:v>39910</c:v>
                </c:pt>
                <c:pt idx="343533">
                  <c:v>39910</c:v>
                </c:pt>
                <c:pt idx="343534">
                  <c:v>39910</c:v>
                </c:pt>
                <c:pt idx="343535">
                  <c:v>39910</c:v>
                </c:pt>
                <c:pt idx="343536">
                  <c:v>39910</c:v>
                </c:pt>
                <c:pt idx="343537">
                  <c:v>39910</c:v>
                </c:pt>
                <c:pt idx="343538">
                  <c:v>39910</c:v>
                </c:pt>
                <c:pt idx="343539">
                  <c:v>39910</c:v>
                </c:pt>
                <c:pt idx="343540">
                  <c:v>39910</c:v>
                </c:pt>
                <c:pt idx="343541">
                  <c:v>39910</c:v>
                </c:pt>
                <c:pt idx="343542">
                  <c:v>39910</c:v>
                </c:pt>
                <c:pt idx="343543">
                  <c:v>39910</c:v>
                </c:pt>
                <c:pt idx="343544">
                  <c:v>39910</c:v>
                </c:pt>
                <c:pt idx="343545">
                  <c:v>39910</c:v>
                </c:pt>
                <c:pt idx="343546">
                  <c:v>39910</c:v>
                </c:pt>
                <c:pt idx="343547">
                  <c:v>39910</c:v>
                </c:pt>
                <c:pt idx="343548">
                  <c:v>39910</c:v>
                </c:pt>
                <c:pt idx="343549">
                  <c:v>39910</c:v>
                </c:pt>
                <c:pt idx="343550">
                  <c:v>39910</c:v>
                </c:pt>
                <c:pt idx="343551">
                  <c:v>39910</c:v>
                </c:pt>
                <c:pt idx="343552">
                  <c:v>39910</c:v>
                </c:pt>
                <c:pt idx="343553">
                  <c:v>39910</c:v>
                </c:pt>
                <c:pt idx="343554">
                  <c:v>39910</c:v>
                </c:pt>
                <c:pt idx="343555">
                  <c:v>39910</c:v>
                </c:pt>
                <c:pt idx="343556">
                  <c:v>39910</c:v>
                </c:pt>
                <c:pt idx="343557">
                  <c:v>39910</c:v>
                </c:pt>
                <c:pt idx="343558">
                  <c:v>39910</c:v>
                </c:pt>
                <c:pt idx="343559">
                  <c:v>39910</c:v>
                </c:pt>
                <c:pt idx="343560">
                  <c:v>39910</c:v>
                </c:pt>
                <c:pt idx="343561">
                  <c:v>39910</c:v>
                </c:pt>
                <c:pt idx="343562">
                  <c:v>39910</c:v>
                </c:pt>
                <c:pt idx="343563">
                  <c:v>39910</c:v>
                </c:pt>
                <c:pt idx="343564">
                  <c:v>39910</c:v>
                </c:pt>
                <c:pt idx="343565">
                  <c:v>39910</c:v>
                </c:pt>
                <c:pt idx="343566">
                  <c:v>39910</c:v>
                </c:pt>
                <c:pt idx="343567">
                  <c:v>39910</c:v>
                </c:pt>
                <c:pt idx="343568">
                  <c:v>39910</c:v>
                </c:pt>
                <c:pt idx="343569">
                  <c:v>39910</c:v>
                </c:pt>
                <c:pt idx="343570">
                  <c:v>39910</c:v>
                </c:pt>
                <c:pt idx="343571">
                  <c:v>39910</c:v>
                </c:pt>
                <c:pt idx="343572">
                  <c:v>39910</c:v>
                </c:pt>
                <c:pt idx="343573">
                  <c:v>39910</c:v>
                </c:pt>
                <c:pt idx="343574">
                  <c:v>39910</c:v>
                </c:pt>
                <c:pt idx="343575">
                  <c:v>39910</c:v>
                </c:pt>
                <c:pt idx="343576">
                  <c:v>39910</c:v>
                </c:pt>
                <c:pt idx="343577">
                  <c:v>39910</c:v>
                </c:pt>
                <c:pt idx="343578">
                  <c:v>39910</c:v>
                </c:pt>
                <c:pt idx="343579">
                  <c:v>39910</c:v>
                </c:pt>
                <c:pt idx="343580">
                  <c:v>39910</c:v>
                </c:pt>
                <c:pt idx="343581">
                  <c:v>39910</c:v>
                </c:pt>
                <c:pt idx="343582">
                  <c:v>39910</c:v>
                </c:pt>
                <c:pt idx="343583">
                  <c:v>39910</c:v>
                </c:pt>
                <c:pt idx="343584">
                  <c:v>39910</c:v>
                </c:pt>
                <c:pt idx="343585">
                  <c:v>39910</c:v>
                </c:pt>
                <c:pt idx="343586">
                  <c:v>39910</c:v>
                </c:pt>
                <c:pt idx="343587">
                  <c:v>39910</c:v>
                </c:pt>
                <c:pt idx="343588">
                  <c:v>39910</c:v>
                </c:pt>
                <c:pt idx="343589">
                  <c:v>39910</c:v>
                </c:pt>
                <c:pt idx="343590">
                  <c:v>39910</c:v>
                </c:pt>
                <c:pt idx="343591">
                  <c:v>39910</c:v>
                </c:pt>
                <c:pt idx="343592">
                  <c:v>39910</c:v>
                </c:pt>
                <c:pt idx="343593">
                  <c:v>39910</c:v>
                </c:pt>
                <c:pt idx="343594">
                  <c:v>39910</c:v>
                </c:pt>
                <c:pt idx="343595">
                  <c:v>39910</c:v>
                </c:pt>
                <c:pt idx="343596">
                  <c:v>39910</c:v>
                </c:pt>
                <c:pt idx="343597">
                  <c:v>39910</c:v>
                </c:pt>
                <c:pt idx="343598">
                  <c:v>39910</c:v>
                </c:pt>
                <c:pt idx="343599">
                  <c:v>39910</c:v>
                </c:pt>
                <c:pt idx="343600">
                  <c:v>39910</c:v>
                </c:pt>
                <c:pt idx="343601">
                  <c:v>39910</c:v>
                </c:pt>
                <c:pt idx="343602">
                  <c:v>39910</c:v>
                </c:pt>
                <c:pt idx="343603">
                  <c:v>39910</c:v>
                </c:pt>
                <c:pt idx="343604">
                  <c:v>39910</c:v>
                </c:pt>
                <c:pt idx="343605">
                  <c:v>39910</c:v>
                </c:pt>
                <c:pt idx="343606">
                  <c:v>39910</c:v>
                </c:pt>
                <c:pt idx="343607">
                  <c:v>39910</c:v>
                </c:pt>
                <c:pt idx="343608">
                  <c:v>39910</c:v>
                </c:pt>
                <c:pt idx="343609">
                  <c:v>39910</c:v>
                </c:pt>
                <c:pt idx="343610">
                  <c:v>39910</c:v>
                </c:pt>
                <c:pt idx="343611">
                  <c:v>39910</c:v>
                </c:pt>
                <c:pt idx="343612">
                  <c:v>39910</c:v>
                </c:pt>
                <c:pt idx="343613">
                  <c:v>39910</c:v>
                </c:pt>
                <c:pt idx="343614">
                  <c:v>39910</c:v>
                </c:pt>
                <c:pt idx="343615">
                  <c:v>39910</c:v>
                </c:pt>
                <c:pt idx="343616">
                  <c:v>39910</c:v>
                </c:pt>
                <c:pt idx="343617">
                  <c:v>39910</c:v>
                </c:pt>
                <c:pt idx="343618">
                  <c:v>39910</c:v>
                </c:pt>
                <c:pt idx="343619">
                  <c:v>39910</c:v>
                </c:pt>
                <c:pt idx="343620">
                  <c:v>39910</c:v>
                </c:pt>
                <c:pt idx="343621">
                  <c:v>39910</c:v>
                </c:pt>
                <c:pt idx="343622">
                  <c:v>39910</c:v>
                </c:pt>
                <c:pt idx="343623">
                  <c:v>39910</c:v>
                </c:pt>
                <c:pt idx="343624">
                  <c:v>39910</c:v>
                </c:pt>
                <c:pt idx="343625">
                  <c:v>39910</c:v>
                </c:pt>
                <c:pt idx="343626">
                  <c:v>39910</c:v>
                </c:pt>
                <c:pt idx="343627">
                  <c:v>39910</c:v>
                </c:pt>
                <c:pt idx="343628">
                  <c:v>39910</c:v>
                </c:pt>
                <c:pt idx="343629">
                  <c:v>39910</c:v>
                </c:pt>
                <c:pt idx="343630">
                  <c:v>39910</c:v>
                </c:pt>
                <c:pt idx="343631">
                  <c:v>39910</c:v>
                </c:pt>
                <c:pt idx="343632">
                  <c:v>39910</c:v>
                </c:pt>
                <c:pt idx="343633">
                  <c:v>39910</c:v>
                </c:pt>
                <c:pt idx="343634">
                  <c:v>39910</c:v>
                </c:pt>
                <c:pt idx="343635">
                  <c:v>39910</c:v>
                </c:pt>
                <c:pt idx="343636">
                  <c:v>39910</c:v>
                </c:pt>
                <c:pt idx="343637">
                  <c:v>39910</c:v>
                </c:pt>
                <c:pt idx="343638">
                  <c:v>39910</c:v>
                </c:pt>
                <c:pt idx="343639">
                  <c:v>39910</c:v>
                </c:pt>
                <c:pt idx="343640">
                  <c:v>39910</c:v>
                </c:pt>
                <c:pt idx="343641">
                  <c:v>39910</c:v>
                </c:pt>
                <c:pt idx="343642">
                  <c:v>39910</c:v>
                </c:pt>
                <c:pt idx="343643">
                  <c:v>39910</c:v>
                </c:pt>
                <c:pt idx="343644">
                  <c:v>39910</c:v>
                </c:pt>
                <c:pt idx="343645">
                  <c:v>39910</c:v>
                </c:pt>
                <c:pt idx="343646">
                  <c:v>39910</c:v>
                </c:pt>
                <c:pt idx="343647">
                  <c:v>39910</c:v>
                </c:pt>
                <c:pt idx="343648">
                  <c:v>39910</c:v>
                </c:pt>
                <c:pt idx="343649">
                  <c:v>39910</c:v>
                </c:pt>
                <c:pt idx="343650">
                  <c:v>39910</c:v>
                </c:pt>
                <c:pt idx="343651">
                  <c:v>39910</c:v>
                </c:pt>
                <c:pt idx="343652">
                  <c:v>39910</c:v>
                </c:pt>
                <c:pt idx="343653">
                  <c:v>39910</c:v>
                </c:pt>
                <c:pt idx="343654">
                  <c:v>39910</c:v>
                </c:pt>
                <c:pt idx="343655">
                  <c:v>39910</c:v>
                </c:pt>
                <c:pt idx="343656">
                  <c:v>39910</c:v>
                </c:pt>
                <c:pt idx="343657">
                  <c:v>39910</c:v>
                </c:pt>
                <c:pt idx="343658">
                  <c:v>39910</c:v>
                </c:pt>
                <c:pt idx="343659">
                  <c:v>39910</c:v>
                </c:pt>
                <c:pt idx="343660">
                  <c:v>39910</c:v>
                </c:pt>
                <c:pt idx="343661">
                  <c:v>39910</c:v>
                </c:pt>
                <c:pt idx="343662">
                  <c:v>39910</c:v>
                </c:pt>
                <c:pt idx="343663">
                  <c:v>39910</c:v>
                </c:pt>
                <c:pt idx="343664">
                  <c:v>39910</c:v>
                </c:pt>
                <c:pt idx="343665">
                  <c:v>39910</c:v>
                </c:pt>
                <c:pt idx="343666">
                  <c:v>39910</c:v>
                </c:pt>
                <c:pt idx="343667">
                  <c:v>39910</c:v>
                </c:pt>
                <c:pt idx="343668">
                  <c:v>39910</c:v>
                </c:pt>
                <c:pt idx="343669">
                  <c:v>39910</c:v>
                </c:pt>
                <c:pt idx="343670">
                  <c:v>39910</c:v>
                </c:pt>
                <c:pt idx="343671">
                  <c:v>39910</c:v>
                </c:pt>
                <c:pt idx="343672">
                  <c:v>39910</c:v>
                </c:pt>
                <c:pt idx="343673">
                  <c:v>39910</c:v>
                </c:pt>
                <c:pt idx="343674">
                  <c:v>39910</c:v>
                </c:pt>
                <c:pt idx="343675">
                  <c:v>39910</c:v>
                </c:pt>
                <c:pt idx="343676">
                  <c:v>39910</c:v>
                </c:pt>
                <c:pt idx="343677">
                  <c:v>39910</c:v>
                </c:pt>
                <c:pt idx="343678">
                  <c:v>39910</c:v>
                </c:pt>
                <c:pt idx="343679">
                  <c:v>39910</c:v>
                </c:pt>
                <c:pt idx="343680">
                  <c:v>39910</c:v>
                </c:pt>
                <c:pt idx="343681">
                  <c:v>39910</c:v>
                </c:pt>
                <c:pt idx="343682">
                  <c:v>39910</c:v>
                </c:pt>
                <c:pt idx="343683">
                  <c:v>39910</c:v>
                </c:pt>
                <c:pt idx="343684">
                  <c:v>39910</c:v>
                </c:pt>
                <c:pt idx="343685">
                  <c:v>39910</c:v>
                </c:pt>
                <c:pt idx="343686">
                  <c:v>39910</c:v>
                </c:pt>
                <c:pt idx="343687">
                  <c:v>39910</c:v>
                </c:pt>
                <c:pt idx="343688">
                  <c:v>39910</c:v>
                </c:pt>
                <c:pt idx="343689">
                  <c:v>39910</c:v>
                </c:pt>
                <c:pt idx="343690">
                  <c:v>39910</c:v>
                </c:pt>
                <c:pt idx="343691">
                  <c:v>39910</c:v>
                </c:pt>
                <c:pt idx="343692">
                  <c:v>39910</c:v>
                </c:pt>
                <c:pt idx="343693">
                  <c:v>39910</c:v>
                </c:pt>
                <c:pt idx="343694">
                  <c:v>39910</c:v>
                </c:pt>
                <c:pt idx="343695">
                  <c:v>39910</c:v>
                </c:pt>
                <c:pt idx="343696">
                  <c:v>39910</c:v>
                </c:pt>
                <c:pt idx="343697">
                  <c:v>39910</c:v>
                </c:pt>
                <c:pt idx="343698">
                  <c:v>39910</c:v>
                </c:pt>
                <c:pt idx="343699">
                  <c:v>39910</c:v>
                </c:pt>
                <c:pt idx="343700">
                  <c:v>39910</c:v>
                </c:pt>
                <c:pt idx="343701">
                  <c:v>39910</c:v>
                </c:pt>
                <c:pt idx="343702">
                  <c:v>39910</c:v>
                </c:pt>
                <c:pt idx="343703">
                  <c:v>39910</c:v>
                </c:pt>
                <c:pt idx="343704">
                  <c:v>39910</c:v>
                </c:pt>
                <c:pt idx="343705">
                  <c:v>39910</c:v>
                </c:pt>
                <c:pt idx="343706">
                  <c:v>39910</c:v>
                </c:pt>
                <c:pt idx="343707">
                  <c:v>39910</c:v>
                </c:pt>
                <c:pt idx="343708">
                  <c:v>39910</c:v>
                </c:pt>
                <c:pt idx="343709">
                  <c:v>39910</c:v>
                </c:pt>
                <c:pt idx="343710">
                  <c:v>39910</c:v>
                </c:pt>
                <c:pt idx="343711">
                  <c:v>39910</c:v>
                </c:pt>
                <c:pt idx="343712">
                  <c:v>39910</c:v>
                </c:pt>
                <c:pt idx="343713">
                  <c:v>39910</c:v>
                </c:pt>
                <c:pt idx="343714">
                  <c:v>39910</c:v>
                </c:pt>
                <c:pt idx="343715">
                  <c:v>39910</c:v>
                </c:pt>
                <c:pt idx="343716">
                  <c:v>39910</c:v>
                </c:pt>
                <c:pt idx="343717">
                  <c:v>39910</c:v>
                </c:pt>
                <c:pt idx="343718">
                  <c:v>39910</c:v>
                </c:pt>
                <c:pt idx="343719">
                  <c:v>39910</c:v>
                </c:pt>
                <c:pt idx="343720">
                  <c:v>39910</c:v>
                </c:pt>
                <c:pt idx="343721">
                  <c:v>39910</c:v>
                </c:pt>
                <c:pt idx="343722">
                  <c:v>39910</c:v>
                </c:pt>
                <c:pt idx="343723">
                  <c:v>39910</c:v>
                </c:pt>
                <c:pt idx="343724">
                  <c:v>39910</c:v>
                </c:pt>
                <c:pt idx="343725">
                  <c:v>39910</c:v>
                </c:pt>
                <c:pt idx="343726">
                  <c:v>39910</c:v>
                </c:pt>
                <c:pt idx="343727">
                  <c:v>39910</c:v>
                </c:pt>
                <c:pt idx="343728">
                  <c:v>39910</c:v>
                </c:pt>
                <c:pt idx="343729">
                  <c:v>39910</c:v>
                </c:pt>
                <c:pt idx="343730">
                  <c:v>39910</c:v>
                </c:pt>
                <c:pt idx="343731">
                  <c:v>39910</c:v>
                </c:pt>
                <c:pt idx="343732">
                  <c:v>39910</c:v>
                </c:pt>
                <c:pt idx="343733">
                  <c:v>39910</c:v>
                </c:pt>
                <c:pt idx="343734">
                  <c:v>39910</c:v>
                </c:pt>
                <c:pt idx="343735">
                  <c:v>39910</c:v>
                </c:pt>
                <c:pt idx="343736">
                  <c:v>39910</c:v>
                </c:pt>
                <c:pt idx="343737">
                  <c:v>39910</c:v>
                </c:pt>
                <c:pt idx="343738">
                  <c:v>39910</c:v>
                </c:pt>
                <c:pt idx="343739">
                  <c:v>39910</c:v>
                </c:pt>
                <c:pt idx="343740">
                  <c:v>39910</c:v>
                </c:pt>
                <c:pt idx="343741">
                  <c:v>39910</c:v>
                </c:pt>
                <c:pt idx="343742">
                  <c:v>39910</c:v>
                </c:pt>
                <c:pt idx="343743">
                  <c:v>39910</c:v>
                </c:pt>
                <c:pt idx="343744">
                  <c:v>39910</c:v>
                </c:pt>
                <c:pt idx="343745">
                  <c:v>39910</c:v>
                </c:pt>
                <c:pt idx="343746">
                  <c:v>39910</c:v>
                </c:pt>
                <c:pt idx="343747">
                  <c:v>39910</c:v>
                </c:pt>
                <c:pt idx="343748">
                  <c:v>39910</c:v>
                </c:pt>
                <c:pt idx="343749">
                  <c:v>39910</c:v>
                </c:pt>
                <c:pt idx="343750">
                  <c:v>39910</c:v>
                </c:pt>
                <c:pt idx="343751">
                  <c:v>39910</c:v>
                </c:pt>
                <c:pt idx="343752">
                  <c:v>39910</c:v>
                </c:pt>
                <c:pt idx="343753">
                  <c:v>39910</c:v>
                </c:pt>
                <c:pt idx="343754">
                  <c:v>39910</c:v>
                </c:pt>
                <c:pt idx="343755">
                  <c:v>39910</c:v>
                </c:pt>
                <c:pt idx="343756">
                  <c:v>39910</c:v>
                </c:pt>
                <c:pt idx="343757">
                  <c:v>39910</c:v>
                </c:pt>
                <c:pt idx="343758">
                  <c:v>39910</c:v>
                </c:pt>
                <c:pt idx="343759">
                  <c:v>39910</c:v>
                </c:pt>
                <c:pt idx="343760">
                  <c:v>39910</c:v>
                </c:pt>
                <c:pt idx="343761">
                  <c:v>39910</c:v>
                </c:pt>
                <c:pt idx="343762">
                  <c:v>39910</c:v>
                </c:pt>
                <c:pt idx="343763">
                  <c:v>39910</c:v>
                </c:pt>
                <c:pt idx="343764">
                  <c:v>39910</c:v>
                </c:pt>
                <c:pt idx="343765">
                  <c:v>39910</c:v>
                </c:pt>
                <c:pt idx="343766">
                  <c:v>39910</c:v>
                </c:pt>
                <c:pt idx="343767">
                  <c:v>39910</c:v>
                </c:pt>
                <c:pt idx="343768">
                  <c:v>39910</c:v>
                </c:pt>
                <c:pt idx="343769">
                  <c:v>39910</c:v>
                </c:pt>
                <c:pt idx="343770">
                  <c:v>39910</c:v>
                </c:pt>
                <c:pt idx="343771">
                  <c:v>39910</c:v>
                </c:pt>
                <c:pt idx="343772">
                  <c:v>39910</c:v>
                </c:pt>
                <c:pt idx="343773">
                  <c:v>39910</c:v>
                </c:pt>
                <c:pt idx="343774">
                  <c:v>39910</c:v>
                </c:pt>
                <c:pt idx="343775">
                  <c:v>39910</c:v>
                </c:pt>
                <c:pt idx="343776">
                  <c:v>39910</c:v>
                </c:pt>
                <c:pt idx="343777">
                  <c:v>39910</c:v>
                </c:pt>
                <c:pt idx="343778">
                  <c:v>39910</c:v>
                </c:pt>
                <c:pt idx="343779">
                  <c:v>39910</c:v>
                </c:pt>
                <c:pt idx="343780">
                  <c:v>39910</c:v>
                </c:pt>
                <c:pt idx="343781">
                  <c:v>39910</c:v>
                </c:pt>
                <c:pt idx="343782">
                  <c:v>39910</c:v>
                </c:pt>
                <c:pt idx="343783">
                  <c:v>39910</c:v>
                </c:pt>
                <c:pt idx="343784">
                  <c:v>39910</c:v>
                </c:pt>
                <c:pt idx="343785">
                  <c:v>39910</c:v>
                </c:pt>
                <c:pt idx="343786">
                  <c:v>39910</c:v>
                </c:pt>
                <c:pt idx="343787">
                  <c:v>39910</c:v>
                </c:pt>
                <c:pt idx="343788">
                  <c:v>39910</c:v>
                </c:pt>
                <c:pt idx="343789">
                  <c:v>39910</c:v>
                </c:pt>
                <c:pt idx="343790">
                  <c:v>39910</c:v>
                </c:pt>
                <c:pt idx="343791">
                  <c:v>39910</c:v>
                </c:pt>
                <c:pt idx="343792">
                  <c:v>39910</c:v>
                </c:pt>
                <c:pt idx="343793">
                  <c:v>39910</c:v>
                </c:pt>
                <c:pt idx="343794">
                  <c:v>39910</c:v>
                </c:pt>
                <c:pt idx="343795">
                  <c:v>39910</c:v>
                </c:pt>
                <c:pt idx="343796">
                  <c:v>39910</c:v>
                </c:pt>
                <c:pt idx="343797">
                  <c:v>39910</c:v>
                </c:pt>
                <c:pt idx="343798">
                  <c:v>39910</c:v>
                </c:pt>
                <c:pt idx="343799">
                  <c:v>39910</c:v>
                </c:pt>
                <c:pt idx="343800">
                  <c:v>39910</c:v>
                </c:pt>
                <c:pt idx="343801">
                  <c:v>39910</c:v>
                </c:pt>
                <c:pt idx="343802">
                  <c:v>39910</c:v>
                </c:pt>
                <c:pt idx="343803">
                  <c:v>39910</c:v>
                </c:pt>
                <c:pt idx="343804">
                  <c:v>39910</c:v>
                </c:pt>
                <c:pt idx="343805">
                  <c:v>39910</c:v>
                </c:pt>
                <c:pt idx="343806">
                  <c:v>39910</c:v>
                </c:pt>
                <c:pt idx="343807">
                  <c:v>39910</c:v>
                </c:pt>
                <c:pt idx="343808">
                  <c:v>39910</c:v>
                </c:pt>
                <c:pt idx="343809">
                  <c:v>39910</c:v>
                </c:pt>
                <c:pt idx="343810">
                  <c:v>39910</c:v>
                </c:pt>
                <c:pt idx="343811">
                  <c:v>39910</c:v>
                </c:pt>
                <c:pt idx="343812">
                  <c:v>39910</c:v>
                </c:pt>
                <c:pt idx="343813">
                  <c:v>39910</c:v>
                </c:pt>
                <c:pt idx="343814">
                  <c:v>39910</c:v>
                </c:pt>
                <c:pt idx="343815">
                  <c:v>39910</c:v>
                </c:pt>
                <c:pt idx="343816">
                  <c:v>39910</c:v>
                </c:pt>
                <c:pt idx="343817">
                  <c:v>39910</c:v>
                </c:pt>
                <c:pt idx="343818">
                  <c:v>39910</c:v>
                </c:pt>
                <c:pt idx="343819">
                  <c:v>39910</c:v>
                </c:pt>
                <c:pt idx="343820">
                  <c:v>39910</c:v>
                </c:pt>
                <c:pt idx="343821">
                  <c:v>39910</c:v>
                </c:pt>
                <c:pt idx="343822">
                  <c:v>39910</c:v>
                </c:pt>
                <c:pt idx="343823">
                  <c:v>39910</c:v>
                </c:pt>
                <c:pt idx="343824">
                  <c:v>39910</c:v>
                </c:pt>
                <c:pt idx="343825">
                  <c:v>39910</c:v>
                </c:pt>
                <c:pt idx="343826">
                  <c:v>39910</c:v>
                </c:pt>
                <c:pt idx="343827">
                  <c:v>39910</c:v>
                </c:pt>
                <c:pt idx="343828">
                  <c:v>39910</c:v>
                </c:pt>
                <c:pt idx="343829">
                  <c:v>39910</c:v>
                </c:pt>
                <c:pt idx="343830">
                  <c:v>39910</c:v>
                </c:pt>
                <c:pt idx="343831">
                  <c:v>39910</c:v>
                </c:pt>
                <c:pt idx="343832">
                  <c:v>39910</c:v>
                </c:pt>
                <c:pt idx="343833">
                  <c:v>39910</c:v>
                </c:pt>
                <c:pt idx="343834">
                  <c:v>39910</c:v>
                </c:pt>
                <c:pt idx="343835">
                  <c:v>39910</c:v>
                </c:pt>
                <c:pt idx="343836">
                  <c:v>39910</c:v>
                </c:pt>
                <c:pt idx="343837">
                  <c:v>39910</c:v>
                </c:pt>
                <c:pt idx="343838">
                  <c:v>39910</c:v>
                </c:pt>
                <c:pt idx="343839">
                  <c:v>39910</c:v>
                </c:pt>
                <c:pt idx="343840">
                  <c:v>39910</c:v>
                </c:pt>
                <c:pt idx="343841">
                  <c:v>39910</c:v>
                </c:pt>
                <c:pt idx="343842">
                  <c:v>39910</c:v>
                </c:pt>
                <c:pt idx="343843">
                  <c:v>39910</c:v>
                </c:pt>
                <c:pt idx="343844">
                  <c:v>39910</c:v>
                </c:pt>
                <c:pt idx="343845">
                  <c:v>39910</c:v>
                </c:pt>
                <c:pt idx="343846">
                  <c:v>39910</c:v>
                </c:pt>
                <c:pt idx="343847">
                  <c:v>39910</c:v>
                </c:pt>
                <c:pt idx="343848">
                  <c:v>39910</c:v>
                </c:pt>
                <c:pt idx="343849">
                  <c:v>39910</c:v>
                </c:pt>
                <c:pt idx="343850">
                  <c:v>39910</c:v>
                </c:pt>
                <c:pt idx="343851">
                  <c:v>39910</c:v>
                </c:pt>
                <c:pt idx="343852">
                  <c:v>39910</c:v>
                </c:pt>
                <c:pt idx="343853">
                  <c:v>39910</c:v>
                </c:pt>
                <c:pt idx="343854">
                  <c:v>39910</c:v>
                </c:pt>
                <c:pt idx="343855">
                  <c:v>39910</c:v>
                </c:pt>
                <c:pt idx="343856">
                  <c:v>39910</c:v>
                </c:pt>
                <c:pt idx="343857">
                  <c:v>39910</c:v>
                </c:pt>
                <c:pt idx="343858">
                  <c:v>39910</c:v>
                </c:pt>
                <c:pt idx="343859">
                  <c:v>39910</c:v>
                </c:pt>
                <c:pt idx="343860">
                  <c:v>39910</c:v>
                </c:pt>
                <c:pt idx="343861">
                  <c:v>39910</c:v>
                </c:pt>
                <c:pt idx="343862">
                  <c:v>39910</c:v>
                </c:pt>
                <c:pt idx="343863">
                  <c:v>39910</c:v>
                </c:pt>
                <c:pt idx="343864">
                  <c:v>39910</c:v>
                </c:pt>
                <c:pt idx="343865">
                  <c:v>39910</c:v>
                </c:pt>
                <c:pt idx="343866">
                  <c:v>39910</c:v>
                </c:pt>
                <c:pt idx="343867">
                  <c:v>39910</c:v>
                </c:pt>
                <c:pt idx="343868">
                  <c:v>39910</c:v>
                </c:pt>
                <c:pt idx="343869">
                  <c:v>39910</c:v>
                </c:pt>
                <c:pt idx="343870">
                  <c:v>39910</c:v>
                </c:pt>
                <c:pt idx="343871">
                  <c:v>39910</c:v>
                </c:pt>
                <c:pt idx="343872">
                  <c:v>39910</c:v>
                </c:pt>
                <c:pt idx="343873">
                  <c:v>39910</c:v>
                </c:pt>
                <c:pt idx="343874">
                  <c:v>39910</c:v>
                </c:pt>
                <c:pt idx="343875">
                  <c:v>39910</c:v>
                </c:pt>
                <c:pt idx="343876">
                  <c:v>39910</c:v>
                </c:pt>
                <c:pt idx="343877">
                  <c:v>39910</c:v>
                </c:pt>
                <c:pt idx="343878">
                  <c:v>39910</c:v>
                </c:pt>
                <c:pt idx="343879">
                  <c:v>39910</c:v>
                </c:pt>
                <c:pt idx="343880">
                  <c:v>39910</c:v>
                </c:pt>
                <c:pt idx="343881">
                  <c:v>39910</c:v>
                </c:pt>
                <c:pt idx="343882">
                  <c:v>39910</c:v>
                </c:pt>
                <c:pt idx="343883">
                  <c:v>39910</c:v>
                </c:pt>
                <c:pt idx="343884">
                  <c:v>39910</c:v>
                </c:pt>
                <c:pt idx="343885">
                  <c:v>39910</c:v>
                </c:pt>
                <c:pt idx="343886">
                  <c:v>39910</c:v>
                </c:pt>
                <c:pt idx="343887">
                  <c:v>39910</c:v>
                </c:pt>
                <c:pt idx="343888">
                  <c:v>39910</c:v>
                </c:pt>
                <c:pt idx="343889">
                  <c:v>39910</c:v>
                </c:pt>
                <c:pt idx="343890">
                  <c:v>39910</c:v>
                </c:pt>
                <c:pt idx="343891">
                  <c:v>39910</c:v>
                </c:pt>
                <c:pt idx="343892">
                  <c:v>39910</c:v>
                </c:pt>
                <c:pt idx="343893">
                  <c:v>39910</c:v>
                </c:pt>
                <c:pt idx="343894">
                  <c:v>39910</c:v>
                </c:pt>
                <c:pt idx="343895">
                  <c:v>39910</c:v>
                </c:pt>
                <c:pt idx="343896">
                  <c:v>39910</c:v>
                </c:pt>
                <c:pt idx="343897">
                  <c:v>39910</c:v>
                </c:pt>
                <c:pt idx="343898">
                  <c:v>39910</c:v>
                </c:pt>
                <c:pt idx="343899">
                  <c:v>39910</c:v>
                </c:pt>
                <c:pt idx="343900">
                  <c:v>39910</c:v>
                </c:pt>
                <c:pt idx="343901">
                  <c:v>39910</c:v>
                </c:pt>
                <c:pt idx="343902">
                  <c:v>39910</c:v>
                </c:pt>
                <c:pt idx="343903">
                  <c:v>39910</c:v>
                </c:pt>
                <c:pt idx="343904">
                  <c:v>39910</c:v>
                </c:pt>
                <c:pt idx="343905">
                  <c:v>39910</c:v>
                </c:pt>
                <c:pt idx="343906">
                  <c:v>39910</c:v>
                </c:pt>
                <c:pt idx="343907">
                  <c:v>39910</c:v>
                </c:pt>
                <c:pt idx="343908">
                  <c:v>39910</c:v>
                </c:pt>
                <c:pt idx="343909">
                  <c:v>39910</c:v>
                </c:pt>
                <c:pt idx="343910">
                  <c:v>39910</c:v>
                </c:pt>
                <c:pt idx="343911">
                  <c:v>39910</c:v>
                </c:pt>
                <c:pt idx="343912">
                  <c:v>39910</c:v>
                </c:pt>
                <c:pt idx="343913">
                  <c:v>39910</c:v>
                </c:pt>
                <c:pt idx="343914">
                  <c:v>39910</c:v>
                </c:pt>
                <c:pt idx="343915">
                  <c:v>39910</c:v>
                </c:pt>
                <c:pt idx="343916">
                  <c:v>39910</c:v>
                </c:pt>
                <c:pt idx="343917">
                  <c:v>39910</c:v>
                </c:pt>
                <c:pt idx="343918">
                  <c:v>39910</c:v>
                </c:pt>
                <c:pt idx="343919">
                  <c:v>39910</c:v>
                </c:pt>
                <c:pt idx="343920">
                  <c:v>39910</c:v>
                </c:pt>
                <c:pt idx="343921">
                  <c:v>39910</c:v>
                </c:pt>
                <c:pt idx="343922">
                  <c:v>39910</c:v>
                </c:pt>
                <c:pt idx="343923">
                  <c:v>39910</c:v>
                </c:pt>
                <c:pt idx="343924">
                  <c:v>39910</c:v>
                </c:pt>
                <c:pt idx="343925">
                  <c:v>39910</c:v>
                </c:pt>
                <c:pt idx="343926">
                  <c:v>39910</c:v>
                </c:pt>
                <c:pt idx="343927">
                  <c:v>39910</c:v>
                </c:pt>
                <c:pt idx="343928">
                  <c:v>39910</c:v>
                </c:pt>
                <c:pt idx="343929">
                  <c:v>39910</c:v>
                </c:pt>
                <c:pt idx="343930">
                  <c:v>39910</c:v>
                </c:pt>
                <c:pt idx="343931">
                  <c:v>39910</c:v>
                </c:pt>
                <c:pt idx="343932">
                  <c:v>39910</c:v>
                </c:pt>
                <c:pt idx="343933">
                  <c:v>39910</c:v>
                </c:pt>
                <c:pt idx="343934">
                  <c:v>39910</c:v>
                </c:pt>
                <c:pt idx="343935">
                  <c:v>39910</c:v>
                </c:pt>
                <c:pt idx="343936">
                  <c:v>39910</c:v>
                </c:pt>
                <c:pt idx="343937">
                  <c:v>39910</c:v>
                </c:pt>
                <c:pt idx="343938">
                  <c:v>39910</c:v>
                </c:pt>
                <c:pt idx="343939">
                  <c:v>39910</c:v>
                </c:pt>
                <c:pt idx="343940">
                  <c:v>39910</c:v>
                </c:pt>
                <c:pt idx="343941">
                  <c:v>39910</c:v>
                </c:pt>
                <c:pt idx="343942">
                  <c:v>39910</c:v>
                </c:pt>
                <c:pt idx="343943">
                  <c:v>39910</c:v>
                </c:pt>
                <c:pt idx="343944">
                  <c:v>39910</c:v>
                </c:pt>
                <c:pt idx="343945">
                  <c:v>39910</c:v>
                </c:pt>
                <c:pt idx="343946">
                  <c:v>39910</c:v>
                </c:pt>
                <c:pt idx="343947">
                  <c:v>39910</c:v>
                </c:pt>
                <c:pt idx="343948">
                  <c:v>39910</c:v>
                </c:pt>
                <c:pt idx="343949">
                  <c:v>39910</c:v>
                </c:pt>
                <c:pt idx="343950">
                  <c:v>39910</c:v>
                </c:pt>
                <c:pt idx="343951">
                  <c:v>39910</c:v>
                </c:pt>
                <c:pt idx="343952">
                  <c:v>39910</c:v>
                </c:pt>
                <c:pt idx="343953">
                  <c:v>39910</c:v>
                </c:pt>
                <c:pt idx="343954">
                  <c:v>39910</c:v>
                </c:pt>
                <c:pt idx="343955">
                  <c:v>39910</c:v>
                </c:pt>
                <c:pt idx="343956">
                  <c:v>39910</c:v>
                </c:pt>
                <c:pt idx="343957">
                  <c:v>39910</c:v>
                </c:pt>
                <c:pt idx="343958">
                  <c:v>39910</c:v>
                </c:pt>
                <c:pt idx="343959">
                  <c:v>39910</c:v>
                </c:pt>
                <c:pt idx="343960">
                  <c:v>39910</c:v>
                </c:pt>
                <c:pt idx="343961">
                  <c:v>39910</c:v>
                </c:pt>
                <c:pt idx="343962">
                  <c:v>39910</c:v>
                </c:pt>
                <c:pt idx="343963">
                  <c:v>39910</c:v>
                </c:pt>
                <c:pt idx="343964">
                  <c:v>39910</c:v>
                </c:pt>
                <c:pt idx="343965">
                  <c:v>39910</c:v>
                </c:pt>
                <c:pt idx="343966">
                  <c:v>39910</c:v>
                </c:pt>
                <c:pt idx="343967">
                  <c:v>39910</c:v>
                </c:pt>
                <c:pt idx="343968">
                  <c:v>39910</c:v>
                </c:pt>
                <c:pt idx="343969">
                  <c:v>39910</c:v>
                </c:pt>
                <c:pt idx="343970">
                  <c:v>39910</c:v>
                </c:pt>
                <c:pt idx="343971">
                  <c:v>39910</c:v>
                </c:pt>
                <c:pt idx="343972">
                  <c:v>39910</c:v>
                </c:pt>
                <c:pt idx="343973">
                  <c:v>39910</c:v>
                </c:pt>
                <c:pt idx="343974">
                  <c:v>39910</c:v>
                </c:pt>
                <c:pt idx="343975">
                  <c:v>39910</c:v>
                </c:pt>
                <c:pt idx="343976">
                  <c:v>39910</c:v>
                </c:pt>
                <c:pt idx="343977">
                  <c:v>39910</c:v>
                </c:pt>
                <c:pt idx="343978">
                  <c:v>39910</c:v>
                </c:pt>
                <c:pt idx="343979">
                  <c:v>39910</c:v>
                </c:pt>
                <c:pt idx="343980">
                  <c:v>39910</c:v>
                </c:pt>
                <c:pt idx="343981">
                  <c:v>39910</c:v>
                </c:pt>
                <c:pt idx="343982">
                  <c:v>39910</c:v>
                </c:pt>
                <c:pt idx="343983">
                  <c:v>39910</c:v>
                </c:pt>
                <c:pt idx="343984">
                  <c:v>39910</c:v>
                </c:pt>
                <c:pt idx="343985">
                  <c:v>39910</c:v>
                </c:pt>
                <c:pt idx="343986">
                  <c:v>39910</c:v>
                </c:pt>
                <c:pt idx="343987">
                  <c:v>39910</c:v>
                </c:pt>
                <c:pt idx="343988">
                  <c:v>39910</c:v>
                </c:pt>
                <c:pt idx="343989">
                  <c:v>39910</c:v>
                </c:pt>
                <c:pt idx="343990">
                  <c:v>39910</c:v>
                </c:pt>
                <c:pt idx="343991">
                  <c:v>39910</c:v>
                </c:pt>
                <c:pt idx="343992">
                  <c:v>39910</c:v>
                </c:pt>
                <c:pt idx="343993">
                  <c:v>39910</c:v>
                </c:pt>
                <c:pt idx="343994">
                  <c:v>39910</c:v>
                </c:pt>
                <c:pt idx="343995">
                  <c:v>39910</c:v>
                </c:pt>
                <c:pt idx="343996">
                  <c:v>39910</c:v>
                </c:pt>
                <c:pt idx="343997">
                  <c:v>39910</c:v>
                </c:pt>
                <c:pt idx="343998">
                  <c:v>39910</c:v>
                </c:pt>
                <c:pt idx="343999">
                  <c:v>39910</c:v>
                </c:pt>
                <c:pt idx="344000">
                  <c:v>39910</c:v>
                </c:pt>
                <c:pt idx="344001">
                  <c:v>39910</c:v>
                </c:pt>
                <c:pt idx="344002">
                  <c:v>39910</c:v>
                </c:pt>
                <c:pt idx="344003">
                  <c:v>39910</c:v>
                </c:pt>
                <c:pt idx="344004">
                  <c:v>39910</c:v>
                </c:pt>
                <c:pt idx="344005">
                  <c:v>39910</c:v>
                </c:pt>
                <c:pt idx="344006">
                  <c:v>39910</c:v>
                </c:pt>
                <c:pt idx="344007">
                  <c:v>39910</c:v>
                </c:pt>
                <c:pt idx="344008">
                  <c:v>39910</c:v>
                </c:pt>
                <c:pt idx="344009">
                  <c:v>39910</c:v>
                </c:pt>
                <c:pt idx="344010">
                  <c:v>39910</c:v>
                </c:pt>
                <c:pt idx="344011">
                  <c:v>39910</c:v>
                </c:pt>
                <c:pt idx="344012">
                  <c:v>39910</c:v>
                </c:pt>
                <c:pt idx="344013">
                  <c:v>39910</c:v>
                </c:pt>
                <c:pt idx="344014">
                  <c:v>39910</c:v>
                </c:pt>
                <c:pt idx="344015">
                  <c:v>39910</c:v>
                </c:pt>
                <c:pt idx="344016">
                  <c:v>39910</c:v>
                </c:pt>
                <c:pt idx="344017">
                  <c:v>39910</c:v>
                </c:pt>
                <c:pt idx="344018">
                  <c:v>39910</c:v>
                </c:pt>
                <c:pt idx="344019">
                  <c:v>39910</c:v>
                </c:pt>
                <c:pt idx="344020">
                  <c:v>39910</c:v>
                </c:pt>
                <c:pt idx="344021">
                  <c:v>39910</c:v>
                </c:pt>
                <c:pt idx="344022">
                  <c:v>39910</c:v>
                </c:pt>
                <c:pt idx="344023">
                  <c:v>39910</c:v>
                </c:pt>
                <c:pt idx="344024">
                  <c:v>39910</c:v>
                </c:pt>
                <c:pt idx="344025">
                  <c:v>39910</c:v>
                </c:pt>
                <c:pt idx="344026">
                  <c:v>39910</c:v>
                </c:pt>
                <c:pt idx="344027">
                  <c:v>39910</c:v>
                </c:pt>
                <c:pt idx="344028">
                  <c:v>39910</c:v>
                </c:pt>
                <c:pt idx="344029">
                  <c:v>39910</c:v>
                </c:pt>
                <c:pt idx="344030">
                  <c:v>39910</c:v>
                </c:pt>
                <c:pt idx="344031">
                  <c:v>39910</c:v>
                </c:pt>
                <c:pt idx="344032">
                  <c:v>39910</c:v>
                </c:pt>
                <c:pt idx="344033">
                  <c:v>39910</c:v>
                </c:pt>
                <c:pt idx="344034">
                  <c:v>39910</c:v>
                </c:pt>
                <c:pt idx="344035">
                  <c:v>39910</c:v>
                </c:pt>
                <c:pt idx="344036">
                  <c:v>39910</c:v>
                </c:pt>
                <c:pt idx="344037">
                  <c:v>39910</c:v>
                </c:pt>
                <c:pt idx="344038">
                  <c:v>39910</c:v>
                </c:pt>
                <c:pt idx="344039">
                  <c:v>39910</c:v>
                </c:pt>
                <c:pt idx="344040">
                  <c:v>39910</c:v>
                </c:pt>
                <c:pt idx="344041">
                  <c:v>39910</c:v>
                </c:pt>
                <c:pt idx="344042">
                  <c:v>39910</c:v>
                </c:pt>
                <c:pt idx="344043">
                  <c:v>39910</c:v>
                </c:pt>
                <c:pt idx="344044">
                  <c:v>39910</c:v>
                </c:pt>
                <c:pt idx="344045">
                  <c:v>39910</c:v>
                </c:pt>
                <c:pt idx="344046">
                  <c:v>39910</c:v>
                </c:pt>
                <c:pt idx="344047">
                  <c:v>39910</c:v>
                </c:pt>
                <c:pt idx="344048">
                  <c:v>39910</c:v>
                </c:pt>
                <c:pt idx="344049">
                  <c:v>39910</c:v>
                </c:pt>
                <c:pt idx="344050">
                  <c:v>39910</c:v>
                </c:pt>
                <c:pt idx="344051">
                  <c:v>39910</c:v>
                </c:pt>
                <c:pt idx="344052">
                  <c:v>39910</c:v>
                </c:pt>
                <c:pt idx="344053">
                  <c:v>39910</c:v>
                </c:pt>
                <c:pt idx="344054">
                  <c:v>39910</c:v>
                </c:pt>
                <c:pt idx="344055">
                  <c:v>39910</c:v>
                </c:pt>
                <c:pt idx="344056">
                  <c:v>39910</c:v>
                </c:pt>
                <c:pt idx="344057">
                  <c:v>39910</c:v>
                </c:pt>
                <c:pt idx="344058">
                  <c:v>39910</c:v>
                </c:pt>
                <c:pt idx="344059">
                  <c:v>39910</c:v>
                </c:pt>
                <c:pt idx="344060">
                  <c:v>39910</c:v>
                </c:pt>
                <c:pt idx="344061">
                  <c:v>39910</c:v>
                </c:pt>
                <c:pt idx="344062">
                  <c:v>39910</c:v>
                </c:pt>
                <c:pt idx="344063">
                  <c:v>39910</c:v>
                </c:pt>
                <c:pt idx="344064">
                  <c:v>39910</c:v>
                </c:pt>
                <c:pt idx="344065">
                  <c:v>39910</c:v>
                </c:pt>
                <c:pt idx="344066">
                  <c:v>39910</c:v>
                </c:pt>
                <c:pt idx="344067">
                  <c:v>39910</c:v>
                </c:pt>
                <c:pt idx="344068">
                  <c:v>39910</c:v>
                </c:pt>
                <c:pt idx="344069">
                  <c:v>39910</c:v>
                </c:pt>
                <c:pt idx="344070">
                  <c:v>39910</c:v>
                </c:pt>
                <c:pt idx="344071">
                  <c:v>39910</c:v>
                </c:pt>
                <c:pt idx="344072">
                  <c:v>39910</c:v>
                </c:pt>
                <c:pt idx="344073">
                  <c:v>39910</c:v>
                </c:pt>
                <c:pt idx="344074">
                  <c:v>39910</c:v>
                </c:pt>
                <c:pt idx="344075">
                  <c:v>39910</c:v>
                </c:pt>
                <c:pt idx="344076">
                  <c:v>39910</c:v>
                </c:pt>
                <c:pt idx="344077">
                  <c:v>39910</c:v>
                </c:pt>
                <c:pt idx="344078">
                  <c:v>39910</c:v>
                </c:pt>
                <c:pt idx="344079">
                  <c:v>39910</c:v>
                </c:pt>
                <c:pt idx="344080">
                  <c:v>39910</c:v>
                </c:pt>
                <c:pt idx="344081">
                  <c:v>39910</c:v>
                </c:pt>
                <c:pt idx="344082">
                  <c:v>39910</c:v>
                </c:pt>
                <c:pt idx="344083">
                  <c:v>39910</c:v>
                </c:pt>
                <c:pt idx="344084">
                  <c:v>39910</c:v>
                </c:pt>
                <c:pt idx="344085">
                  <c:v>39910</c:v>
                </c:pt>
                <c:pt idx="344086">
                  <c:v>39910</c:v>
                </c:pt>
                <c:pt idx="344087">
                  <c:v>39910</c:v>
                </c:pt>
                <c:pt idx="344088">
                  <c:v>39910</c:v>
                </c:pt>
                <c:pt idx="344089">
                  <c:v>39910</c:v>
                </c:pt>
                <c:pt idx="344090">
                  <c:v>39910</c:v>
                </c:pt>
                <c:pt idx="344091">
                  <c:v>39910</c:v>
                </c:pt>
                <c:pt idx="344092">
                  <c:v>39910</c:v>
                </c:pt>
                <c:pt idx="344093">
                  <c:v>39910</c:v>
                </c:pt>
                <c:pt idx="344094">
                  <c:v>39910</c:v>
                </c:pt>
                <c:pt idx="344095">
                  <c:v>39910</c:v>
                </c:pt>
                <c:pt idx="344096">
                  <c:v>39910</c:v>
                </c:pt>
                <c:pt idx="344097">
                  <c:v>39910</c:v>
                </c:pt>
                <c:pt idx="344098">
                  <c:v>39910</c:v>
                </c:pt>
                <c:pt idx="344099">
                  <c:v>39910</c:v>
                </c:pt>
                <c:pt idx="344100">
                  <c:v>39910</c:v>
                </c:pt>
                <c:pt idx="344101">
                  <c:v>39910</c:v>
                </c:pt>
                <c:pt idx="344102">
                  <c:v>39910</c:v>
                </c:pt>
                <c:pt idx="344103">
                  <c:v>39910</c:v>
                </c:pt>
                <c:pt idx="344104">
                  <c:v>39910</c:v>
                </c:pt>
                <c:pt idx="344105">
                  <c:v>39910</c:v>
                </c:pt>
                <c:pt idx="344106">
                  <c:v>39910</c:v>
                </c:pt>
                <c:pt idx="344107">
                  <c:v>39910</c:v>
                </c:pt>
                <c:pt idx="344108">
                  <c:v>39910</c:v>
                </c:pt>
                <c:pt idx="344109">
                  <c:v>39910</c:v>
                </c:pt>
                <c:pt idx="344110">
                  <c:v>39910</c:v>
                </c:pt>
                <c:pt idx="344111">
                  <c:v>39910</c:v>
                </c:pt>
                <c:pt idx="344112">
                  <c:v>39910</c:v>
                </c:pt>
                <c:pt idx="344113">
                  <c:v>39910</c:v>
                </c:pt>
                <c:pt idx="344114">
                  <c:v>39910</c:v>
                </c:pt>
                <c:pt idx="344115">
                  <c:v>39910</c:v>
                </c:pt>
                <c:pt idx="344116">
                  <c:v>39910</c:v>
                </c:pt>
                <c:pt idx="344117">
                  <c:v>39910</c:v>
                </c:pt>
                <c:pt idx="344118">
                  <c:v>39910</c:v>
                </c:pt>
                <c:pt idx="344119">
                  <c:v>39910</c:v>
                </c:pt>
                <c:pt idx="344120">
                  <c:v>39910</c:v>
                </c:pt>
                <c:pt idx="344121">
                  <c:v>39910</c:v>
                </c:pt>
                <c:pt idx="344122">
                  <c:v>39910</c:v>
                </c:pt>
                <c:pt idx="344123">
                  <c:v>39910</c:v>
                </c:pt>
                <c:pt idx="344124">
                  <c:v>39910</c:v>
                </c:pt>
                <c:pt idx="344125">
                  <c:v>39910</c:v>
                </c:pt>
                <c:pt idx="344126">
                  <c:v>39910</c:v>
                </c:pt>
                <c:pt idx="344127">
                  <c:v>39910</c:v>
                </c:pt>
                <c:pt idx="344128">
                  <c:v>39910</c:v>
                </c:pt>
                <c:pt idx="344129">
                  <c:v>39910</c:v>
                </c:pt>
                <c:pt idx="344130">
                  <c:v>39910</c:v>
                </c:pt>
                <c:pt idx="344131">
                  <c:v>39910</c:v>
                </c:pt>
                <c:pt idx="344132">
                  <c:v>39910</c:v>
                </c:pt>
                <c:pt idx="344133">
                  <c:v>39910</c:v>
                </c:pt>
                <c:pt idx="344134">
                  <c:v>39910</c:v>
                </c:pt>
                <c:pt idx="344135">
                  <c:v>39910</c:v>
                </c:pt>
                <c:pt idx="344136">
                  <c:v>39910</c:v>
                </c:pt>
                <c:pt idx="344137">
                  <c:v>39910</c:v>
                </c:pt>
                <c:pt idx="344138">
                  <c:v>39910</c:v>
                </c:pt>
                <c:pt idx="344139">
                  <c:v>39910</c:v>
                </c:pt>
                <c:pt idx="344140">
                  <c:v>39910</c:v>
                </c:pt>
                <c:pt idx="344141">
                  <c:v>39910</c:v>
                </c:pt>
                <c:pt idx="344142">
                  <c:v>39910</c:v>
                </c:pt>
                <c:pt idx="344143">
                  <c:v>39910</c:v>
                </c:pt>
                <c:pt idx="344144">
                  <c:v>39910</c:v>
                </c:pt>
                <c:pt idx="344145">
                  <c:v>39910</c:v>
                </c:pt>
                <c:pt idx="344146">
                  <c:v>39910</c:v>
                </c:pt>
                <c:pt idx="344147">
                  <c:v>39910</c:v>
                </c:pt>
                <c:pt idx="344148">
                  <c:v>39910</c:v>
                </c:pt>
                <c:pt idx="344149">
                  <c:v>39910</c:v>
                </c:pt>
                <c:pt idx="344150">
                  <c:v>39910</c:v>
                </c:pt>
                <c:pt idx="344151">
                  <c:v>39910</c:v>
                </c:pt>
                <c:pt idx="344152">
                  <c:v>39910</c:v>
                </c:pt>
                <c:pt idx="344153">
                  <c:v>39910</c:v>
                </c:pt>
                <c:pt idx="344154">
                  <c:v>39910</c:v>
                </c:pt>
                <c:pt idx="344155">
                  <c:v>39910</c:v>
                </c:pt>
                <c:pt idx="344156">
                  <c:v>39910</c:v>
                </c:pt>
                <c:pt idx="344157">
                  <c:v>39910</c:v>
                </c:pt>
                <c:pt idx="344158">
                  <c:v>39910</c:v>
                </c:pt>
                <c:pt idx="344159">
                  <c:v>39910</c:v>
                </c:pt>
                <c:pt idx="344160">
                  <c:v>39910</c:v>
                </c:pt>
                <c:pt idx="344161">
                  <c:v>39910</c:v>
                </c:pt>
                <c:pt idx="344162">
                  <c:v>39910</c:v>
                </c:pt>
                <c:pt idx="344163">
                  <c:v>39910</c:v>
                </c:pt>
                <c:pt idx="344164">
                  <c:v>39910</c:v>
                </c:pt>
                <c:pt idx="344165">
                  <c:v>39910</c:v>
                </c:pt>
                <c:pt idx="344166">
                  <c:v>39910</c:v>
                </c:pt>
                <c:pt idx="344167">
                  <c:v>39910</c:v>
                </c:pt>
                <c:pt idx="344168">
                  <c:v>39910</c:v>
                </c:pt>
                <c:pt idx="344169">
                  <c:v>39910</c:v>
                </c:pt>
                <c:pt idx="344170">
                  <c:v>39910</c:v>
                </c:pt>
                <c:pt idx="344171">
                  <c:v>39910</c:v>
                </c:pt>
                <c:pt idx="344172">
                  <c:v>39910</c:v>
                </c:pt>
                <c:pt idx="344173">
                  <c:v>39910</c:v>
                </c:pt>
                <c:pt idx="344174">
                  <c:v>39910</c:v>
                </c:pt>
                <c:pt idx="344175">
                  <c:v>39910</c:v>
                </c:pt>
                <c:pt idx="344176">
                  <c:v>39910</c:v>
                </c:pt>
                <c:pt idx="344177">
                  <c:v>39910</c:v>
                </c:pt>
                <c:pt idx="344178">
                  <c:v>39910</c:v>
                </c:pt>
                <c:pt idx="344179">
                  <c:v>39910</c:v>
                </c:pt>
                <c:pt idx="344180">
                  <c:v>39910</c:v>
                </c:pt>
                <c:pt idx="344181">
                  <c:v>39910</c:v>
                </c:pt>
                <c:pt idx="344182">
                  <c:v>39910</c:v>
                </c:pt>
                <c:pt idx="344183">
                  <c:v>39910</c:v>
                </c:pt>
                <c:pt idx="344184">
                  <c:v>39910</c:v>
                </c:pt>
                <c:pt idx="344185">
                  <c:v>39910</c:v>
                </c:pt>
                <c:pt idx="344186">
                  <c:v>39910</c:v>
                </c:pt>
                <c:pt idx="344187">
                  <c:v>39910</c:v>
                </c:pt>
                <c:pt idx="344188">
                  <c:v>39910</c:v>
                </c:pt>
                <c:pt idx="344189">
                  <c:v>39910</c:v>
                </c:pt>
                <c:pt idx="344190">
                  <c:v>39910</c:v>
                </c:pt>
                <c:pt idx="344191">
                  <c:v>39910</c:v>
                </c:pt>
                <c:pt idx="344192">
                  <c:v>39910</c:v>
                </c:pt>
                <c:pt idx="344193">
                  <c:v>39910</c:v>
                </c:pt>
                <c:pt idx="344194">
                  <c:v>39910</c:v>
                </c:pt>
                <c:pt idx="344195">
                  <c:v>39910</c:v>
                </c:pt>
                <c:pt idx="344196">
                  <c:v>39910</c:v>
                </c:pt>
                <c:pt idx="344197">
                  <c:v>39910</c:v>
                </c:pt>
                <c:pt idx="344198">
                  <c:v>39910</c:v>
                </c:pt>
                <c:pt idx="344199">
                  <c:v>39910</c:v>
                </c:pt>
                <c:pt idx="344200">
                  <c:v>39910</c:v>
                </c:pt>
                <c:pt idx="344201">
                  <c:v>39910</c:v>
                </c:pt>
                <c:pt idx="344202">
                  <c:v>39910</c:v>
                </c:pt>
                <c:pt idx="344203">
                  <c:v>39910</c:v>
                </c:pt>
                <c:pt idx="344204">
                  <c:v>39910</c:v>
                </c:pt>
                <c:pt idx="344205">
                  <c:v>39910</c:v>
                </c:pt>
                <c:pt idx="344206">
                  <c:v>39910</c:v>
                </c:pt>
                <c:pt idx="344207">
                  <c:v>39910</c:v>
                </c:pt>
                <c:pt idx="344208">
                  <c:v>39910</c:v>
                </c:pt>
                <c:pt idx="344209">
                  <c:v>39910</c:v>
                </c:pt>
                <c:pt idx="344210">
                  <c:v>39910</c:v>
                </c:pt>
                <c:pt idx="344211">
                  <c:v>39910</c:v>
                </c:pt>
                <c:pt idx="344212">
                  <c:v>39910</c:v>
                </c:pt>
                <c:pt idx="344213">
                  <c:v>39910</c:v>
                </c:pt>
                <c:pt idx="344214">
                  <c:v>39910</c:v>
                </c:pt>
                <c:pt idx="344215">
                  <c:v>39910</c:v>
                </c:pt>
                <c:pt idx="344216">
                  <c:v>39910</c:v>
                </c:pt>
                <c:pt idx="344217">
                  <c:v>39910</c:v>
                </c:pt>
                <c:pt idx="344218">
                  <c:v>39910</c:v>
                </c:pt>
                <c:pt idx="344219">
                  <c:v>39910</c:v>
                </c:pt>
                <c:pt idx="344220">
                  <c:v>39910</c:v>
                </c:pt>
                <c:pt idx="344221">
                  <c:v>39910</c:v>
                </c:pt>
                <c:pt idx="344222">
                  <c:v>39910</c:v>
                </c:pt>
                <c:pt idx="344223">
                  <c:v>39910</c:v>
                </c:pt>
                <c:pt idx="344224">
                  <c:v>39910</c:v>
                </c:pt>
                <c:pt idx="344225">
                  <c:v>39910</c:v>
                </c:pt>
                <c:pt idx="344226">
                  <c:v>39910</c:v>
                </c:pt>
                <c:pt idx="344227">
                  <c:v>39910</c:v>
                </c:pt>
                <c:pt idx="344228">
                  <c:v>39910</c:v>
                </c:pt>
                <c:pt idx="344229">
                  <c:v>39910</c:v>
                </c:pt>
                <c:pt idx="344230">
                  <c:v>39910</c:v>
                </c:pt>
                <c:pt idx="344231">
                  <c:v>39910</c:v>
                </c:pt>
                <c:pt idx="344232">
                  <c:v>39910</c:v>
                </c:pt>
                <c:pt idx="344233">
                  <c:v>39910</c:v>
                </c:pt>
                <c:pt idx="344234">
                  <c:v>39910</c:v>
                </c:pt>
                <c:pt idx="344235">
                  <c:v>39910</c:v>
                </c:pt>
                <c:pt idx="344236">
                  <c:v>39910</c:v>
                </c:pt>
                <c:pt idx="344237">
                  <c:v>39910</c:v>
                </c:pt>
                <c:pt idx="344238">
                  <c:v>39910</c:v>
                </c:pt>
                <c:pt idx="344239">
                  <c:v>39910</c:v>
                </c:pt>
                <c:pt idx="344240">
                  <c:v>39910</c:v>
                </c:pt>
                <c:pt idx="344241">
                  <c:v>39910</c:v>
                </c:pt>
                <c:pt idx="344242">
                  <c:v>39910</c:v>
                </c:pt>
                <c:pt idx="344243">
                  <c:v>39910</c:v>
                </c:pt>
                <c:pt idx="344244">
                  <c:v>39910</c:v>
                </c:pt>
                <c:pt idx="344245">
                  <c:v>39910</c:v>
                </c:pt>
                <c:pt idx="344246">
                  <c:v>39910</c:v>
                </c:pt>
                <c:pt idx="344247">
                  <c:v>39910</c:v>
                </c:pt>
                <c:pt idx="344248">
                  <c:v>39910</c:v>
                </c:pt>
                <c:pt idx="344249">
                  <c:v>39910</c:v>
                </c:pt>
                <c:pt idx="344250">
                  <c:v>39910</c:v>
                </c:pt>
                <c:pt idx="344251">
                  <c:v>39910</c:v>
                </c:pt>
                <c:pt idx="344252">
                  <c:v>39910</c:v>
                </c:pt>
                <c:pt idx="344253">
                  <c:v>39910</c:v>
                </c:pt>
                <c:pt idx="344254">
                  <c:v>39910</c:v>
                </c:pt>
                <c:pt idx="344255">
                  <c:v>39910</c:v>
                </c:pt>
                <c:pt idx="344256">
                  <c:v>39910</c:v>
                </c:pt>
                <c:pt idx="344257">
                  <c:v>39910</c:v>
                </c:pt>
                <c:pt idx="344258">
                  <c:v>39910</c:v>
                </c:pt>
                <c:pt idx="344259">
                  <c:v>39910</c:v>
                </c:pt>
                <c:pt idx="344260">
                  <c:v>39910</c:v>
                </c:pt>
                <c:pt idx="344261">
                  <c:v>39910</c:v>
                </c:pt>
                <c:pt idx="344262">
                  <c:v>39910</c:v>
                </c:pt>
                <c:pt idx="344263">
                  <c:v>39910</c:v>
                </c:pt>
                <c:pt idx="344264">
                  <c:v>39910</c:v>
                </c:pt>
                <c:pt idx="344265">
                  <c:v>39910</c:v>
                </c:pt>
                <c:pt idx="344266">
                  <c:v>39910</c:v>
                </c:pt>
                <c:pt idx="344267">
                  <c:v>39910</c:v>
                </c:pt>
                <c:pt idx="344268">
                  <c:v>39910</c:v>
                </c:pt>
                <c:pt idx="344269">
                  <c:v>39910</c:v>
                </c:pt>
                <c:pt idx="344270">
                  <c:v>39910</c:v>
                </c:pt>
                <c:pt idx="344271">
                  <c:v>39910</c:v>
                </c:pt>
                <c:pt idx="344272">
                  <c:v>39910</c:v>
                </c:pt>
                <c:pt idx="344273">
                  <c:v>39910</c:v>
                </c:pt>
                <c:pt idx="344274">
                  <c:v>39910</c:v>
                </c:pt>
                <c:pt idx="344275">
                  <c:v>39910</c:v>
                </c:pt>
                <c:pt idx="344276">
                  <c:v>39910</c:v>
                </c:pt>
                <c:pt idx="344277">
                  <c:v>39910</c:v>
                </c:pt>
                <c:pt idx="344278">
                  <c:v>39910</c:v>
                </c:pt>
                <c:pt idx="344279">
                  <c:v>39910</c:v>
                </c:pt>
                <c:pt idx="344280">
                  <c:v>39910</c:v>
                </c:pt>
                <c:pt idx="344281">
                  <c:v>39910</c:v>
                </c:pt>
                <c:pt idx="344282">
                  <c:v>39910</c:v>
                </c:pt>
                <c:pt idx="344283">
                  <c:v>39910</c:v>
                </c:pt>
                <c:pt idx="344284">
                  <c:v>39910</c:v>
                </c:pt>
                <c:pt idx="344285">
                  <c:v>39910</c:v>
                </c:pt>
                <c:pt idx="344286">
                  <c:v>39910</c:v>
                </c:pt>
                <c:pt idx="344287">
                  <c:v>39910</c:v>
                </c:pt>
                <c:pt idx="344288">
                  <c:v>39910</c:v>
                </c:pt>
                <c:pt idx="344289">
                  <c:v>39910</c:v>
                </c:pt>
                <c:pt idx="344290">
                  <c:v>39910</c:v>
                </c:pt>
                <c:pt idx="344291">
                  <c:v>39910</c:v>
                </c:pt>
                <c:pt idx="344292">
                  <c:v>39910</c:v>
                </c:pt>
                <c:pt idx="344293">
                  <c:v>39910</c:v>
                </c:pt>
                <c:pt idx="344294">
                  <c:v>39910</c:v>
                </c:pt>
                <c:pt idx="344295">
                  <c:v>39910</c:v>
                </c:pt>
                <c:pt idx="344296">
                  <c:v>39910</c:v>
                </c:pt>
                <c:pt idx="344297">
                  <c:v>39910</c:v>
                </c:pt>
                <c:pt idx="344298">
                  <c:v>39910</c:v>
                </c:pt>
                <c:pt idx="344299">
                  <c:v>39910</c:v>
                </c:pt>
                <c:pt idx="344300">
                  <c:v>39910</c:v>
                </c:pt>
                <c:pt idx="344301">
                  <c:v>39910</c:v>
                </c:pt>
                <c:pt idx="344302">
                  <c:v>39910</c:v>
                </c:pt>
                <c:pt idx="344303">
                  <c:v>39910</c:v>
                </c:pt>
                <c:pt idx="344304">
                  <c:v>39910</c:v>
                </c:pt>
                <c:pt idx="344305">
                  <c:v>39910</c:v>
                </c:pt>
                <c:pt idx="344306">
                  <c:v>39910</c:v>
                </c:pt>
                <c:pt idx="344307">
                  <c:v>39910</c:v>
                </c:pt>
                <c:pt idx="344308">
                  <c:v>39910</c:v>
                </c:pt>
                <c:pt idx="344309">
                  <c:v>39910</c:v>
                </c:pt>
                <c:pt idx="344310">
                  <c:v>39910</c:v>
                </c:pt>
                <c:pt idx="344311">
                  <c:v>39910</c:v>
                </c:pt>
                <c:pt idx="344312">
                  <c:v>39910</c:v>
                </c:pt>
                <c:pt idx="344313">
                  <c:v>39910</c:v>
                </c:pt>
                <c:pt idx="344314">
                  <c:v>39910</c:v>
                </c:pt>
                <c:pt idx="344315">
                  <c:v>39910</c:v>
                </c:pt>
                <c:pt idx="344316">
                  <c:v>39910</c:v>
                </c:pt>
                <c:pt idx="344317">
                  <c:v>39910</c:v>
                </c:pt>
                <c:pt idx="344318">
                  <c:v>39910</c:v>
                </c:pt>
                <c:pt idx="344319">
                  <c:v>39910</c:v>
                </c:pt>
                <c:pt idx="344320">
                  <c:v>39910</c:v>
                </c:pt>
                <c:pt idx="344321">
                  <c:v>39910</c:v>
                </c:pt>
                <c:pt idx="344322">
                  <c:v>39910</c:v>
                </c:pt>
                <c:pt idx="344323">
                  <c:v>39910</c:v>
                </c:pt>
                <c:pt idx="344324">
                  <c:v>39910</c:v>
                </c:pt>
                <c:pt idx="344325">
                  <c:v>39910</c:v>
                </c:pt>
                <c:pt idx="344326">
                  <c:v>39910</c:v>
                </c:pt>
                <c:pt idx="344327">
                  <c:v>39910</c:v>
                </c:pt>
                <c:pt idx="344328">
                  <c:v>39910</c:v>
                </c:pt>
                <c:pt idx="344329">
                  <c:v>39910</c:v>
                </c:pt>
                <c:pt idx="344330">
                  <c:v>39910</c:v>
                </c:pt>
                <c:pt idx="344331">
                  <c:v>39910</c:v>
                </c:pt>
                <c:pt idx="344332">
                  <c:v>39910</c:v>
                </c:pt>
                <c:pt idx="344333">
                  <c:v>39910</c:v>
                </c:pt>
                <c:pt idx="344334">
                  <c:v>39910</c:v>
                </c:pt>
                <c:pt idx="344335">
                  <c:v>39910</c:v>
                </c:pt>
                <c:pt idx="344336">
                  <c:v>39910</c:v>
                </c:pt>
                <c:pt idx="344337">
                  <c:v>39910</c:v>
                </c:pt>
                <c:pt idx="344338">
                  <c:v>39910</c:v>
                </c:pt>
                <c:pt idx="344339">
                  <c:v>39910</c:v>
                </c:pt>
                <c:pt idx="344340">
                  <c:v>39910</c:v>
                </c:pt>
                <c:pt idx="344341">
                  <c:v>39910</c:v>
                </c:pt>
                <c:pt idx="344342">
                  <c:v>39910</c:v>
                </c:pt>
                <c:pt idx="344343">
                  <c:v>39910</c:v>
                </c:pt>
                <c:pt idx="344344">
                  <c:v>39910</c:v>
                </c:pt>
                <c:pt idx="344345">
                  <c:v>39910</c:v>
                </c:pt>
                <c:pt idx="344346">
                  <c:v>39910</c:v>
                </c:pt>
                <c:pt idx="344347">
                  <c:v>39910</c:v>
                </c:pt>
                <c:pt idx="344348">
                  <c:v>39910</c:v>
                </c:pt>
                <c:pt idx="344349">
                  <c:v>39910</c:v>
                </c:pt>
                <c:pt idx="344350">
                  <c:v>39910</c:v>
                </c:pt>
                <c:pt idx="344351">
                  <c:v>39910</c:v>
                </c:pt>
                <c:pt idx="344352">
                  <c:v>39910</c:v>
                </c:pt>
                <c:pt idx="344353">
                  <c:v>39910</c:v>
                </c:pt>
                <c:pt idx="344354">
                  <c:v>39910</c:v>
                </c:pt>
                <c:pt idx="344355">
                  <c:v>39910</c:v>
                </c:pt>
                <c:pt idx="344356">
                  <c:v>39910</c:v>
                </c:pt>
                <c:pt idx="344357">
                  <c:v>39910</c:v>
                </c:pt>
                <c:pt idx="344358">
                  <c:v>39910</c:v>
                </c:pt>
                <c:pt idx="344359">
                  <c:v>39910</c:v>
                </c:pt>
                <c:pt idx="344360">
                  <c:v>39910</c:v>
                </c:pt>
                <c:pt idx="344361">
                  <c:v>39910</c:v>
                </c:pt>
                <c:pt idx="344362">
                  <c:v>39910</c:v>
                </c:pt>
                <c:pt idx="344363">
                  <c:v>39910</c:v>
                </c:pt>
                <c:pt idx="344364">
                  <c:v>39910</c:v>
                </c:pt>
                <c:pt idx="344365">
                  <c:v>39910</c:v>
                </c:pt>
                <c:pt idx="344366">
                  <c:v>39910</c:v>
                </c:pt>
                <c:pt idx="344367">
                  <c:v>39910</c:v>
                </c:pt>
                <c:pt idx="344368">
                  <c:v>39910</c:v>
                </c:pt>
                <c:pt idx="344369">
                  <c:v>39910</c:v>
                </c:pt>
                <c:pt idx="344370">
                  <c:v>39910</c:v>
                </c:pt>
                <c:pt idx="344371">
                  <c:v>39910</c:v>
                </c:pt>
                <c:pt idx="344372">
                  <c:v>39910</c:v>
                </c:pt>
                <c:pt idx="344373">
                  <c:v>39910</c:v>
                </c:pt>
                <c:pt idx="344374">
                  <c:v>39910</c:v>
                </c:pt>
                <c:pt idx="344375">
                  <c:v>39910</c:v>
                </c:pt>
                <c:pt idx="344376">
                  <c:v>39910</c:v>
                </c:pt>
                <c:pt idx="344377">
                  <c:v>39910</c:v>
                </c:pt>
                <c:pt idx="344378">
                  <c:v>39910</c:v>
                </c:pt>
                <c:pt idx="344379">
                  <c:v>39910</c:v>
                </c:pt>
                <c:pt idx="344380">
                  <c:v>39910</c:v>
                </c:pt>
                <c:pt idx="344381">
                  <c:v>39910</c:v>
                </c:pt>
                <c:pt idx="344382">
                  <c:v>39910</c:v>
                </c:pt>
                <c:pt idx="344383">
                  <c:v>39910</c:v>
                </c:pt>
                <c:pt idx="344384">
                  <c:v>39910</c:v>
                </c:pt>
                <c:pt idx="344385">
                  <c:v>39910</c:v>
                </c:pt>
                <c:pt idx="344386">
                  <c:v>39910</c:v>
                </c:pt>
                <c:pt idx="344387">
                  <c:v>39910</c:v>
                </c:pt>
                <c:pt idx="344388">
                  <c:v>39910</c:v>
                </c:pt>
                <c:pt idx="344389">
                  <c:v>39910</c:v>
                </c:pt>
                <c:pt idx="344390">
                  <c:v>39910</c:v>
                </c:pt>
                <c:pt idx="344391">
                  <c:v>39910</c:v>
                </c:pt>
                <c:pt idx="344392">
                  <c:v>39910</c:v>
                </c:pt>
                <c:pt idx="344393">
                  <c:v>39910</c:v>
                </c:pt>
                <c:pt idx="344394">
                  <c:v>39910</c:v>
                </c:pt>
                <c:pt idx="344395">
                  <c:v>39910</c:v>
                </c:pt>
                <c:pt idx="344396">
                  <c:v>39910</c:v>
                </c:pt>
                <c:pt idx="344397">
                  <c:v>39910</c:v>
                </c:pt>
                <c:pt idx="344398">
                  <c:v>39910</c:v>
                </c:pt>
                <c:pt idx="344399">
                  <c:v>39910</c:v>
                </c:pt>
                <c:pt idx="344400">
                  <c:v>39910</c:v>
                </c:pt>
                <c:pt idx="344401">
                  <c:v>39910</c:v>
                </c:pt>
                <c:pt idx="344402">
                  <c:v>39910</c:v>
                </c:pt>
                <c:pt idx="344403">
                  <c:v>39910</c:v>
                </c:pt>
                <c:pt idx="344404">
                  <c:v>39910</c:v>
                </c:pt>
                <c:pt idx="344405">
                  <c:v>39910</c:v>
                </c:pt>
                <c:pt idx="344406">
                  <c:v>39910</c:v>
                </c:pt>
                <c:pt idx="344407">
                  <c:v>39910</c:v>
                </c:pt>
                <c:pt idx="344408">
                  <c:v>39910</c:v>
                </c:pt>
                <c:pt idx="344409">
                  <c:v>39910</c:v>
                </c:pt>
                <c:pt idx="344410">
                  <c:v>39910</c:v>
                </c:pt>
                <c:pt idx="344411">
                  <c:v>39910</c:v>
                </c:pt>
                <c:pt idx="344412">
                  <c:v>39910</c:v>
                </c:pt>
                <c:pt idx="344413">
                  <c:v>39910</c:v>
                </c:pt>
                <c:pt idx="344414">
                  <c:v>39910</c:v>
                </c:pt>
                <c:pt idx="344415">
                  <c:v>39910</c:v>
                </c:pt>
                <c:pt idx="344416">
                  <c:v>39910</c:v>
                </c:pt>
                <c:pt idx="344417">
                  <c:v>39910</c:v>
                </c:pt>
                <c:pt idx="344418">
                  <c:v>39910</c:v>
                </c:pt>
                <c:pt idx="344419">
                  <c:v>39910</c:v>
                </c:pt>
                <c:pt idx="344420">
                  <c:v>39910</c:v>
                </c:pt>
                <c:pt idx="344421">
                  <c:v>39910</c:v>
                </c:pt>
                <c:pt idx="344422">
                  <c:v>39910</c:v>
                </c:pt>
                <c:pt idx="344423">
                  <c:v>39910</c:v>
                </c:pt>
                <c:pt idx="344424">
                  <c:v>39910</c:v>
                </c:pt>
                <c:pt idx="344425">
                  <c:v>39910</c:v>
                </c:pt>
                <c:pt idx="344426">
                  <c:v>39910</c:v>
                </c:pt>
                <c:pt idx="344427">
                  <c:v>39910</c:v>
                </c:pt>
                <c:pt idx="344428">
                  <c:v>39910</c:v>
                </c:pt>
                <c:pt idx="344429">
                  <c:v>39910</c:v>
                </c:pt>
                <c:pt idx="344430">
                  <c:v>39910</c:v>
                </c:pt>
                <c:pt idx="344431">
                  <c:v>39910</c:v>
                </c:pt>
                <c:pt idx="344432">
                  <c:v>39910</c:v>
                </c:pt>
                <c:pt idx="344433">
                  <c:v>39910</c:v>
                </c:pt>
                <c:pt idx="344434">
                  <c:v>39910</c:v>
                </c:pt>
                <c:pt idx="344435">
                  <c:v>39910</c:v>
                </c:pt>
                <c:pt idx="344436">
                  <c:v>39910</c:v>
                </c:pt>
                <c:pt idx="344437">
                  <c:v>39910</c:v>
                </c:pt>
                <c:pt idx="344438">
                  <c:v>39910</c:v>
                </c:pt>
                <c:pt idx="344439">
                  <c:v>39910</c:v>
                </c:pt>
                <c:pt idx="344440">
                  <c:v>39910</c:v>
                </c:pt>
                <c:pt idx="344441">
                  <c:v>39910</c:v>
                </c:pt>
                <c:pt idx="344442">
                  <c:v>39910</c:v>
                </c:pt>
                <c:pt idx="344443">
                  <c:v>39910</c:v>
                </c:pt>
                <c:pt idx="344444">
                  <c:v>39910</c:v>
                </c:pt>
                <c:pt idx="344445">
                  <c:v>39910</c:v>
                </c:pt>
                <c:pt idx="344446">
                  <c:v>39910</c:v>
                </c:pt>
                <c:pt idx="344447">
                  <c:v>39910</c:v>
                </c:pt>
                <c:pt idx="344448">
                  <c:v>39910</c:v>
                </c:pt>
                <c:pt idx="344449">
                  <c:v>39910</c:v>
                </c:pt>
                <c:pt idx="344450">
                  <c:v>39910</c:v>
                </c:pt>
                <c:pt idx="344451">
                  <c:v>39910</c:v>
                </c:pt>
                <c:pt idx="344452">
                  <c:v>39910</c:v>
                </c:pt>
                <c:pt idx="344453">
                  <c:v>39910</c:v>
                </c:pt>
                <c:pt idx="344454">
                  <c:v>39910</c:v>
                </c:pt>
                <c:pt idx="344455">
                  <c:v>39910</c:v>
                </c:pt>
                <c:pt idx="344456">
                  <c:v>39910</c:v>
                </c:pt>
                <c:pt idx="344457">
                  <c:v>39910</c:v>
                </c:pt>
                <c:pt idx="344458">
                  <c:v>39910</c:v>
                </c:pt>
                <c:pt idx="344459">
                  <c:v>39910</c:v>
                </c:pt>
                <c:pt idx="344460">
                  <c:v>39910</c:v>
                </c:pt>
                <c:pt idx="344461">
                  <c:v>39910</c:v>
                </c:pt>
                <c:pt idx="344462">
                  <c:v>39910</c:v>
                </c:pt>
                <c:pt idx="344463">
                  <c:v>39910</c:v>
                </c:pt>
                <c:pt idx="344464">
                  <c:v>39910</c:v>
                </c:pt>
                <c:pt idx="344465">
                  <c:v>39910</c:v>
                </c:pt>
                <c:pt idx="344466">
                  <c:v>39910</c:v>
                </c:pt>
                <c:pt idx="344467">
                  <c:v>39910</c:v>
                </c:pt>
                <c:pt idx="344468">
                  <c:v>39910</c:v>
                </c:pt>
                <c:pt idx="344469">
                  <c:v>39910</c:v>
                </c:pt>
                <c:pt idx="344470">
                  <c:v>39910</c:v>
                </c:pt>
                <c:pt idx="344471">
                  <c:v>39910</c:v>
                </c:pt>
                <c:pt idx="344472">
                  <c:v>39910</c:v>
                </c:pt>
                <c:pt idx="344473">
                  <c:v>39910</c:v>
                </c:pt>
                <c:pt idx="344474">
                  <c:v>39910</c:v>
                </c:pt>
                <c:pt idx="344475">
                  <c:v>39910</c:v>
                </c:pt>
                <c:pt idx="344476">
                  <c:v>39910</c:v>
                </c:pt>
                <c:pt idx="344477">
                  <c:v>39910</c:v>
                </c:pt>
                <c:pt idx="344478">
                  <c:v>39910</c:v>
                </c:pt>
                <c:pt idx="344479">
                  <c:v>39910</c:v>
                </c:pt>
                <c:pt idx="344480">
                  <c:v>39910</c:v>
                </c:pt>
                <c:pt idx="344481">
                  <c:v>39910</c:v>
                </c:pt>
                <c:pt idx="344482">
                  <c:v>39910</c:v>
                </c:pt>
                <c:pt idx="344483">
                  <c:v>39910</c:v>
                </c:pt>
                <c:pt idx="344484">
                  <c:v>39910</c:v>
                </c:pt>
                <c:pt idx="344485">
                  <c:v>39910</c:v>
                </c:pt>
                <c:pt idx="344486">
                  <c:v>39910</c:v>
                </c:pt>
                <c:pt idx="344487">
                  <c:v>39910</c:v>
                </c:pt>
                <c:pt idx="344488">
                  <c:v>39910</c:v>
                </c:pt>
                <c:pt idx="344489">
                  <c:v>39910</c:v>
                </c:pt>
                <c:pt idx="344490">
                  <c:v>39910</c:v>
                </c:pt>
                <c:pt idx="344491">
                  <c:v>39910</c:v>
                </c:pt>
                <c:pt idx="344492">
                  <c:v>39910</c:v>
                </c:pt>
                <c:pt idx="344493">
                  <c:v>39910</c:v>
                </c:pt>
                <c:pt idx="344494">
                  <c:v>39910</c:v>
                </c:pt>
                <c:pt idx="344495">
                  <c:v>39910</c:v>
                </c:pt>
                <c:pt idx="344496">
                  <c:v>39910</c:v>
                </c:pt>
                <c:pt idx="344497">
                  <c:v>39910</c:v>
                </c:pt>
                <c:pt idx="344498">
                  <c:v>39910</c:v>
                </c:pt>
                <c:pt idx="344499">
                  <c:v>39910</c:v>
                </c:pt>
                <c:pt idx="344500">
                  <c:v>39910</c:v>
                </c:pt>
                <c:pt idx="344501">
                  <c:v>39910</c:v>
                </c:pt>
                <c:pt idx="344502">
                  <c:v>39910</c:v>
                </c:pt>
                <c:pt idx="344503">
                  <c:v>39910</c:v>
                </c:pt>
                <c:pt idx="344504">
                  <c:v>39910</c:v>
                </c:pt>
                <c:pt idx="344505">
                  <c:v>39910</c:v>
                </c:pt>
                <c:pt idx="344506">
                  <c:v>39910</c:v>
                </c:pt>
                <c:pt idx="344507">
                  <c:v>39910</c:v>
                </c:pt>
                <c:pt idx="344508">
                  <c:v>39910</c:v>
                </c:pt>
                <c:pt idx="344509">
                  <c:v>39910</c:v>
                </c:pt>
                <c:pt idx="344510">
                  <c:v>39910</c:v>
                </c:pt>
                <c:pt idx="344511">
                  <c:v>39910</c:v>
                </c:pt>
                <c:pt idx="344512">
                  <c:v>39910</c:v>
                </c:pt>
                <c:pt idx="344513">
                  <c:v>39910</c:v>
                </c:pt>
                <c:pt idx="344514">
                  <c:v>39910</c:v>
                </c:pt>
                <c:pt idx="344515">
                  <c:v>39910</c:v>
                </c:pt>
                <c:pt idx="344516">
                  <c:v>39910</c:v>
                </c:pt>
                <c:pt idx="344517">
                  <c:v>39910</c:v>
                </c:pt>
                <c:pt idx="344518">
                  <c:v>39910</c:v>
                </c:pt>
                <c:pt idx="344519">
                  <c:v>39910</c:v>
                </c:pt>
                <c:pt idx="344520">
                  <c:v>39910</c:v>
                </c:pt>
                <c:pt idx="344521">
                  <c:v>39910</c:v>
                </c:pt>
                <c:pt idx="344522">
                  <c:v>39910</c:v>
                </c:pt>
                <c:pt idx="344523">
                  <c:v>39910</c:v>
                </c:pt>
                <c:pt idx="344524">
                  <c:v>39910</c:v>
                </c:pt>
                <c:pt idx="344525">
                  <c:v>39910</c:v>
                </c:pt>
                <c:pt idx="344526">
                  <c:v>39910</c:v>
                </c:pt>
                <c:pt idx="344527">
                  <c:v>39910</c:v>
                </c:pt>
                <c:pt idx="344528">
                  <c:v>39910</c:v>
                </c:pt>
                <c:pt idx="344529">
                  <c:v>39910</c:v>
                </c:pt>
                <c:pt idx="344530">
                  <c:v>39910</c:v>
                </c:pt>
                <c:pt idx="344531">
                  <c:v>39910</c:v>
                </c:pt>
                <c:pt idx="344532">
                  <c:v>39910</c:v>
                </c:pt>
                <c:pt idx="344533">
                  <c:v>39910</c:v>
                </c:pt>
                <c:pt idx="344534">
                  <c:v>39910</c:v>
                </c:pt>
                <c:pt idx="344535">
                  <c:v>39910</c:v>
                </c:pt>
                <c:pt idx="344536">
                  <c:v>39910</c:v>
                </c:pt>
                <c:pt idx="344537">
                  <c:v>39910</c:v>
                </c:pt>
                <c:pt idx="344538">
                  <c:v>39910</c:v>
                </c:pt>
                <c:pt idx="344539">
                  <c:v>39910</c:v>
                </c:pt>
                <c:pt idx="344540">
                  <c:v>39910</c:v>
                </c:pt>
                <c:pt idx="344541">
                  <c:v>39910</c:v>
                </c:pt>
                <c:pt idx="344542">
                  <c:v>39910</c:v>
                </c:pt>
                <c:pt idx="344543">
                  <c:v>39910</c:v>
                </c:pt>
                <c:pt idx="344544">
                  <c:v>39910</c:v>
                </c:pt>
                <c:pt idx="344545">
                  <c:v>39910</c:v>
                </c:pt>
                <c:pt idx="344546">
                  <c:v>39910</c:v>
                </c:pt>
                <c:pt idx="344547">
                  <c:v>39910</c:v>
                </c:pt>
                <c:pt idx="344548">
                  <c:v>39910</c:v>
                </c:pt>
                <c:pt idx="344549">
                  <c:v>39910</c:v>
                </c:pt>
                <c:pt idx="344550">
                  <c:v>39910</c:v>
                </c:pt>
                <c:pt idx="344551">
                  <c:v>39910</c:v>
                </c:pt>
                <c:pt idx="344552">
                  <c:v>39910</c:v>
                </c:pt>
                <c:pt idx="344553">
                  <c:v>39910</c:v>
                </c:pt>
                <c:pt idx="344554">
                  <c:v>39910</c:v>
                </c:pt>
                <c:pt idx="344555">
                  <c:v>39910</c:v>
                </c:pt>
                <c:pt idx="344556">
                  <c:v>39910</c:v>
                </c:pt>
                <c:pt idx="344557">
                  <c:v>39910</c:v>
                </c:pt>
                <c:pt idx="344558">
                  <c:v>39910</c:v>
                </c:pt>
                <c:pt idx="344559">
                  <c:v>39910</c:v>
                </c:pt>
                <c:pt idx="344560">
                  <c:v>39910</c:v>
                </c:pt>
                <c:pt idx="344561">
                  <c:v>39910</c:v>
                </c:pt>
                <c:pt idx="344562">
                  <c:v>39910</c:v>
                </c:pt>
                <c:pt idx="344563">
                  <c:v>39910</c:v>
                </c:pt>
                <c:pt idx="344564">
                  <c:v>39910</c:v>
                </c:pt>
                <c:pt idx="344565">
                  <c:v>39910</c:v>
                </c:pt>
                <c:pt idx="344566">
                  <c:v>39910</c:v>
                </c:pt>
                <c:pt idx="344567">
                  <c:v>39910</c:v>
                </c:pt>
                <c:pt idx="344568">
                  <c:v>39910</c:v>
                </c:pt>
                <c:pt idx="344569">
                  <c:v>39910</c:v>
                </c:pt>
                <c:pt idx="344570">
                  <c:v>39910</c:v>
                </c:pt>
                <c:pt idx="344571">
                  <c:v>39910</c:v>
                </c:pt>
                <c:pt idx="344572">
                  <c:v>39910</c:v>
                </c:pt>
                <c:pt idx="344573">
                  <c:v>39910</c:v>
                </c:pt>
                <c:pt idx="344574">
                  <c:v>39910</c:v>
                </c:pt>
                <c:pt idx="344575">
                  <c:v>39910</c:v>
                </c:pt>
                <c:pt idx="344576">
                  <c:v>39910</c:v>
                </c:pt>
                <c:pt idx="344577">
                  <c:v>39910</c:v>
                </c:pt>
                <c:pt idx="344578">
                  <c:v>39910</c:v>
                </c:pt>
                <c:pt idx="344579">
                  <c:v>39910</c:v>
                </c:pt>
                <c:pt idx="344580">
                  <c:v>39910</c:v>
                </c:pt>
                <c:pt idx="344581">
                  <c:v>39910</c:v>
                </c:pt>
                <c:pt idx="344582">
                  <c:v>39910</c:v>
                </c:pt>
                <c:pt idx="344583">
                  <c:v>39910</c:v>
                </c:pt>
                <c:pt idx="344584">
                  <c:v>39910</c:v>
                </c:pt>
                <c:pt idx="344585">
                  <c:v>39910</c:v>
                </c:pt>
                <c:pt idx="344586">
                  <c:v>39910</c:v>
                </c:pt>
                <c:pt idx="344587">
                  <c:v>39910</c:v>
                </c:pt>
                <c:pt idx="344588">
                  <c:v>39910</c:v>
                </c:pt>
                <c:pt idx="344589">
                  <c:v>39910</c:v>
                </c:pt>
                <c:pt idx="344590">
                  <c:v>39910</c:v>
                </c:pt>
                <c:pt idx="344591">
                  <c:v>39910</c:v>
                </c:pt>
                <c:pt idx="344592">
                  <c:v>39910</c:v>
                </c:pt>
                <c:pt idx="344593">
                  <c:v>39910</c:v>
                </c:pt>
                <c:pt idx="344594">
                  <c:v>39910</c:v>
                </c:pt>
                <c:pt idx="344595">
                  <c:v>39910</c:v>
                </c:pt>
                <c:pt idx="344596">
                  <c:v>39910</c:v>
                </c:pt>
                <c:pt idx="344597">
                  <c:v>39910</c:v>
                </c:pt>
                <c:pt idx="344598">
                  <c:v>39910</c:v>
                </c:pt>
                <c:pt idx="344599">
                  <c:v>39910</c:v>
                </c:pt>
                <c:pt idx="344600">
                  <c:v>39910</c:v>
                </c:pt>
                <c:pt idx="344601">
                  <c:v>39910</c:v>
                </c:pt>
                <c:pt idx="344602">
                  <c:v>39910</c:v>
                </c:pt>
                <c:pt idx="344603">
                  <c:v>39910</c:v>
                </c:pt>
                <c:pt idx="344604">
                  <c:v>39910</c:v>
                </c:pt>
                <c:pt idx="344605">
                  <c:v>39910</c:v>
                </c:pt>
                <c:pt idx="344606">
                  <c:v>39910</c:v>
                </c:pt>
                <c:pt idx="344607">
                  <c:v>39910</c:v>
                </c:pt>
                <c:pt idx="344608">
                  <c:v>39910</c:v>
                </c:pt>
                <c:pt idx="344609">
                  <c:v>39910</c:v>
                </c:pt>
                <c:pt idx="344610">
                  <c:v>39910</c:v>
                </c:pt>
                <c:pt idx="344611">
                  <c:v>39910</c:v>
                </c:pt>
                <c:pt idx="344612">
                  <c:v>39910</c:v>
                </c:pt>
                <c:pt idx="344613">
                  <c:v>39910</c:v>
                </c:pt>
                <c:pt idx="344614">
                  <c:v>39910</c:v>
                </c:pt>
                <c:pt idx="344615">
                  <c:v>39910</c:v>
                </c:pt>
                <c:pt idx="344616">
                  <c:v>39910</c:v>
                </c:pt>
                <c:pt idx="344617">
                  <c:v>39910</c:v>
                </c:pt>
                <c:pt idx="344618">
                  <c:v>39910</c:v>
                </c:pt>
                <c:pt idx="344619">
                  <c:v>39910</c:v>
                </c:pt>
                <c:pt idx="344620">
                  <c:v>39910</c:v>
                </c:pt>
                <c:pt idx="344621">
                  <c:v>39910</c:v>
                </c:pt>
                <c:pt idx="344622">
                  <c:v>39910</c:v>
                </c:pt>
                <c:pt idx="344623">
                  <c:v>39910</c:v>
                </c:pt>
                <c:pt idx="344624">
                  <c:v>39910</c:v>
                </c:pt>
                <c:pt idx="344625">
                  <c:v>39910</c:v>
                </c:pt>
                <c:pt idx="344626">
                  <c:v>39910</c:v>
                </c:pt>
                <c:pt idx="344627">
                  <c:v>39910</c:v>
                </c:pt>
                <c:pt idx="344628">
                  <c:v>39910</c:v>
                </c:pt>
                <c:pt idx="344629">
                  <c:v>39910</c:v>
                </c:pt>
                <c:pt idx="344630">
                  <c:v>39910</c:v>
                </c:pt>
                <c:pt idx="344631">
                  <c:v>39910</c:v>
                </c:pt>
                <c:pt idx="344632">
                  <c:v>39910</c:v>
                </c:pt>
                <c:pt idx="344633">
                  <c:v>39910</c:v>
                </c:pt>
                <c:pt idx="344634">
                  <c:v>39910</c:v>
                </c:pt>
                <c:pt idx="344635">
                  <c:v>39910</c:v>
                </c:pt>
                <c:pt idx="344636">
                  <c:v>39910</c:v>
                </c:pt>
                <c:pt idx="344637">
                  <c:v>39910</c:v>
                </c:pt>
                <c:pt idx="344638">
                  <c:v>39910</c:v>
                </c:pt>
                <c:pt idx="344639">
                  <c:v>39910</c:v>
                </c:pt>
                <c:pt idx="344640">
                  <c:v>39910</c:v>
                </c:pt>
                <c:pt idx="344641">
                  <c:v>39910</c:v>
                </c:pt>
                <c:pt idx="344642">
                  <c:v>39910</c:v>
                </c:pt>
                <c:pt idx="344643">
                  <c:v>39910</c:v>
                </c:pt>
                <c:pt idx="344644">
                  <c:v>39910</c:v>
                </c:pt>
                <c:pt idx="344645">
                  <c:v>39910</c:v>
                </c:pt>
                <c:pt idx="344646">
                  <c:v>39910</c:v>
                </c:pt>
                <c:pt idx="344647">
                  <c:v>39910</c:v>
                </c:pt>
                <c:pt idx="344648">
                  <c:v>39910</c:v>
                </c:pt>
                <c:pt idx="344649">
                  <c:v>39910</c:v>
                </c:pt>
                <c:pt idx="344650">
                  <c:v>39910</c:v>
                </c:pt>
                <c:pt idx="344651">
                  <c:v>39910</c:v>
                </c:pt>
                <c:pt idx="344652">
                  <c:v>39910</c:v>
                </c:pt>
                <c:pt idx="344653">
                  <c:v>39910</c:v>
                </c:pt>
                <c:pt idx="344654">
                  <c:v>39910</c:v>
                </c:pt>
                <c:pt idx="344655">
                  <c:v>39910</c:v>
                </c:pt>
                <c:pt idx="344656">
                  <c:v>39910</c:v>
                </c:pt>
                <c:pt idx="344657">
                  <c:v>39910</c:v>
                </c:pt>
                <c:pt idx="344658">
                  <c:v>39910</c:v>
                </c:pt>
                <c:pt idx="344659">
                  <c:v>39910</c:v>
                </c:pt>
                <c:pt idx="344660">
                  <c:v>39910</c:v>
                </c:pt>
                <c:pt idx="344661">
                  <c:v>39910</c:v>
                </c:pt>
                <c:pt idx="344662">
                  <c:v>39910</c:v>
                </c:pt>
                <c:pt idx="344663">
                  <c:v>39910</c:v>
                </c:pt>
                <c:pt idx="344664">
                  <c:v>39910</c:v>
                </c:pt>
                <c:pt idx="344665">
                  <c:v>39910</c:v>
                </c:pt>
                <c:pt idx="344666">
                  <c:v>39910</c:v>
                </c:pt>
                <c:pt idx="344667">
                  <c:v>39910</c:v>
                </c:pt>
                <c:pt idx="344668">
                  <c:v>39910</c:v>
                </c:pt>
                <c:pt idx="344669">
                  <c:v>39910</c:v>
                </c:pt>
                <c:pt idx="344670">
                  <c:v>39910</c:v>
                </c:pt>
                <c:pt idx="344671">
                  <c:v>39910</c:v>
                </c:pt>
                <c:pt idx="344672">
                  <c:v>39910</c:v>
                </c:pt>
                <c:pt idx="344673">
                  <c:v>39910</c:v>
                </c:pt>
                <c:pt idx="344674">
                  <c:v>39910</c:v>
                </c:pt>
                <c:pt idx="344675">
                  <c:v>39910</c:v>
                </c:pt>
                <c:pt idx="344676">
                  <c:v>39910</c:v>
                </c:pt>
                <c:pt idx="344677">
                  <c:v>39910</c:v>
                </c:pt>
                <c:pt idx="344678">
                  <c:v>39910</c:v>
                </c:pt>
                <c:pt idx="344679">
                  <c:v>39910</c:v>
                </c:pt>
                <c:pt idx="344680">
                  <c:v>39910</c:v>
                </c:pt>
                <c:pt idx="344681">
                  <c:v>39910</c:v>
                </c:pt>
                <c:pt idx="344682">
                  <c:v>39910</c:v>
                </c:pt>
                <c:pt idx="344683">
                  <c:v>39910</c:v>
                </c:pt>
                <c:pt idx="344684">
                  <c:v>39910</c:v>
                </c:pt>
                <c:pt idx="344685">
                  <c:v>39910</c:v>
                </c:pt>
                <c:pt idx="344686">
                  <c:v>39910</c:v>
                </c:pt>
                <c:pt idx="344687">
                  <c:v>39910</c:v>
                </c:pt>
                <c:pt idx="344688">
                  <c:v>39910</c:v>
                </c:pt>
                <c:pt idx="344689">
                  <c:v>39910</c:v>
                </c:pt>
                <c:pt idx="344690">
                  <c:v>39910</c:v>
                </c:pt>
                <c:pt idx="344691">
                  <c:v>39910</c:v>
                </c:pt>
                <c:pt idx="344692">
                  <c:v>39910</c:v>
                </c:pt>
                <c:pt idx="344693">
                  <c:v>39910</c:v>
                </c:pt>
                <c:pt idx="344694">
                  <c:v>39910</c:v>
                </c:pt>
                <c:pt idx="344695">
                  <c:v>39910</c:v>
                </c:pt>
                <c:pt idx="344696">
                  <c:v>39910</c:v>
                </c:pt>
                <c:pt idx="344697">
                  <c:v>39910</c:v>
                </c:pt>
                <c:pt idx="344698">
                  <c:v>39910</c:v>
                </c:pt>
                <c:pt idx="344699">
                  <c:v>39910</c:v>
                </c:pt>
                <c:pt idx="344700">
                  <c:v>39910</c:v>
                </c:pt>
                <c:pt idx="344701">
                  <c:v>39910</c:v>
                </c:pt>
                <c:pt idx="344702">
                  <c:v>39910</c:v>
                </c:pt>
                <c:pt idx="344703">
                  <c:v>39910</c:v>
                </c:pt>
                <c:pt idx="344704">
                  <c:v>39910</c:v>
                </c:pt>
                <c:pt idx="344705">
                  <c:v>39910</c:v>
                </c:pt>
                <c:pt idx="344706">
                  <c:v>39910</c:v>
                </c:pt>
                <c:pt idx="344707">
                  <c:v>39910</c:v>
                </c:pt>
                <c:pt idx="344708">
                  <c:v>39910</c:v>
                </c:pt>
                <c:pt idx="344709">
                  <c:v>39910</c:v>
                </c:pt>
                <c:pt idx="344710">
                  <c:v>39910</c:v>
                </c:pt>
                <c:pt idx="344711">
                  <c:v>39910</c:v>
                </c:pt>
                <c:pt idx="344712">
                  <c:v>39910</c:v>
                </c:pt>
                <c:pt idx="344713">
                  <c:v>39910</c:v>
                </c:pt>
                <c:pt idx="344714">
                  <c:v>39910</c:v>
                </c:pt>
                <c:pt idx="344715">
                  <c:v>39910</c:v>
                </c:pt>
                <c:pt idx="344716">
                  <c:v>39910</c:v>
                </c:pt>
                <c:pt idx="344717">
                  <c:v>39910</c:v>
                </c:pt>
                <c:pt idx="344718">
                  <c:v>39910</c:v>
                </c:pt>
                <c:pt idx="344719">
                  <c:v>39910</c:v>
                </c:pt>
                <c:pt idx="344720">
                  <c:v>39910</c:v>
                </c:pt>
                <c:pt idx="344721">
                  <c:v>39910</c:v>
                </c:pt>
                <c:pt idx="344722">
                  <c:v>39910</c:v>
                </c:pt>
                <c:pt idx="344723">
                  <c:v>39910</c:v>
                </c:pt>
                <c:pt idx="344724">
                  <c:v>39910</c:v>
                </c:pt>
                <c:pt idx="344725">
                  <c:v>39910</c:v>
                </c:pt>
                <c:pt idx="344726">
                  <c:v>39910</c:v>
                </c:pt>
                <c:pt idx="344727">
                  <c:v>39910</c:v>
                </c:pt>
                <c:pt idx="344728">
                  <c:v>39910</c:v>
                </c:pt>
                <c:pt idx="344729">
                  <c:v>39910</c:v>
                </c:pt>
                <c:pt idx="344730">
                  <c:v>39910</c:v>
                </c:pt>
                <c:pt idx="344731">
                  <c:v>39910</c:v>
                </c:pt>
                <c:pt idx="344732">
                  <c:v>39910</c:v>
                </c:pt>
                <c:pt idx="344733">
                  <c:v>39910</c:v>
                </c:pt>
                <c:pt idx="344734">
                  <c:v>39910</c:v>
                </c:pt>
                <c:pt idx="344735">
                  <c:v>39910</c:v>
                </c:pt>
                <c:pt idx="344736">
                  <c:v>39910</c:v>
                </c:pt>
                <c:pt idx="344737">
                  <c:v>39910</c:v>
                </c:pt>
                <c:pt idx="344738">
                  <c:v>39910</c:v>
                </c:pt>
                <c:pt idx="344739">
                  <c:v>39910</c:v>
                </c:pt>
                <c:pt idx="344740">
                  <c:v>39910</c:v>
                </c:pt>
                <c:pt idx="344741">
                  <c:v>39910</c:v>
                </c:pt>
                <c:pt idx="344742">
                  <c:v>39910</c:v>
                </c:pt>
                <c:pt idx="344743">
                  <c:v>39910</c:v>
                </c:pt>
                <c:pt idx="344744">
                  <c:v>39910</c:v>
                </c:pt>
                <c:pt idx="344745">
                  <c:v>39910</c:v>
                </c:pt>
                <c:pt idx="344746">
                  <c:v>39910</c:v>
                </c:pt>
                <c:pt idx="344747">
                  <c:v>39910</c:v>
                </c:pt>
                <c:pt idx="344748">
                  <c:v>39910</c:v>
                </c:pt>
                <c:pt idx="344749">
                  <c:v>39910</c:v>
                </c:pt>
                <c:pt idx="344750">
                  <c:v>39910</c:v>
                </c:pt>
                <c:pt idx="344751">
                  <c:v>39910</c:v>
                </c:pt>
                <c:pt idx="344752">
                  <c:v>39910</c:v>
                </c:pt>
                <c:pt idx="344753">
                  <c:v>39910</c:v>
                </c:pt>
                <c:pt idx="344754">
                  <c:v>39910</c:v>
                </c:pt>
                <c:pt idx="344755">
                  <c:v>39910</c:v>
                </c:pt>
                <c:pt idx="344756">
                  <c:v>39910</c:v>
                </c:pt>
                <c:pt idx="344757">
                  <c:v>39910</c:v>
                </c:pt>
                <c:pt idx="344758">
                  <c:v>39910</c:v>
                </c:pt>
                <c:pt idx="344759">
                  <c:v>39910</c:v>
                </c:pt>
                <c:pt idx="344760">
                  <c:v>39910</c:v>
                </c:pt>
                <c:pt idx="344761">
                  <c:v>39910</c:v>
                </c:pt>
                <c:pt idx="344762">
                  <c:v>39910</c:v>
                </c:pt>
                <c:pt idx="344763">
                  <c:v>39910</c:v>
                </c:pt>
                <c:pt idx="344764">
                  <c:v>39910</c:v>
                </c:pt>
                <c:pt idx="344765">
                  <c:v>39910</c:v>
                </c:pt>
                <c:pt idx="344766">
                  <c:v>39910</c:v>
                </c:pt>
                <c:pt idx="344767">
                  <c:v>39910</c:v>
                </c:pt>
                <c:pt idx="344768">
                  <c:v>39910</c:v>
                </c:pt>
                <c:pt idx="344769">
                  <c:v>39910</c:v>
                </c:pt>
                <c:pt idx="344770">
                  <c:v>39910</c:v>
                </c:pt>
                <c:pt idx="344771">
                  <c:v>39910</c:v>
                </c:pt>
                <c:pt idx="344772">
                  <c:v>39910</c:v>
                </c:pt>
                <c:pt idx="344773">
                  <c:v>39910</c:v>
                </c:pt>
                <c:pt idx="344774">
                  <c:v>39910</c:v>
                </c:pt>
                <c:pt idx="344775">
                  <c:v>39910</c:v>
                </c:pt>
                <c:pt idx="344776">
                  <c:v>39910</c:v>
                </c:pt>
                <c:pt idx="344777">
                  <c:v>39910</c:v>
                </c:pt>
                <c:pt idx="344778">
                  <c:v>39910</c:v>
                </c:pt>
                <c:pt idx="344779">
                  <c:v>39910</c:v>
                </c:pt>
                <c:pt idx="344780">
                  <c:v>39910</c:v>
                </c:pt>
                <c:pt idx="344781">
                  <c:v>39910</c:v>
                </c:pt>
                <c:pt idx="344782">
                  <c:v>39910</c:v>
                </c:pt>
                <c:pt idx="344783">
                  <c:v>39910</c:v>
                </c:pt>
                <c:pt idx="344784">
                  <c:v>39910</c:v>
                </c:pt>
                <c:pt idx="344785">
                  <c:v>39910</c:v>
                </c:pt>
                <c:pt idx="344786">
                  <c:v>39910</c:v>
                </c:pt>
                <c:pt idx="344787">
                  <c:v>39910</c:v>
                </c:pt>
                <c:pt idx="344788">
                  <c:v>39910</c:v>
                </c:pt>
                <c:pt idx="344789">
                  <c:v>39910</c:v>
                </c:pt>
                <c:pt idx="344790">
                  <c:v>39910</c:v>
                </c:pt>
                <c:pt idx="344791">
                  <c:v>39910</c:v>
                </c:pt>
                <c:pt idx="344792">
                  <c:v>39910</c:v>
                </c:pt>
                <c:pt idx="344793">
                  <c:v>39910</c:v>
                </c:pt>
                <c:pt idx="344794">
                  <c:v>39910</c:v>
                </c:pt>
                <c:pt idx="344795">
                  <c:v>39910</c:v>
                </c:pt>
                <c:pt idx="344796">
                  <c:v>39910</c:v>
                </c:pt>
                <c:pt idx="344797">
                  <c:v>39910</c:v>
                </c:pt>
                <c:pt idx="344798">
                  <c:v>39910</c:v>
                </c:pt>
                <c:pt idx="344799">
                  <c:v>39910</c:v>
                </c:pt>
                <c:pt idx="344800">
                  <c:v>39910</c:v>
                </c:pt>
                <c:pt idx="344801">
                  <c:v>39910</c:v>
                </c:pt>
                <c:pt idx="344802">
                  <c:v>39910</c:v>
                </c:pt>
                <c:pt idx="344803">
                  <c:v>39910</c:v>
                </c:pt>
                <c:pt idx="344804">
                  <c:v>39910</c:v>
                </c:pt>
                <c:pt idx="344805">
                  <c:v>39910</c:v>
                </c:pt>
                <c:pt idx="344806">
                  <c:v>39910</c:v>
                </c:pt>
                <c:pt idx="344807">
                  <c:v>39910</c:v>
                </c:pt>
                <c:pt idx="344808">
                  <c:v>39910</c:v>
                </c:pt>
                <c:pt idx="344809">
                  <c:v>39910</c:v>
                </c:pt>
                <c:pt idx="344810">
                  <c:v>39910</c:v>
                </c:pt>
                <c:pt idx="344811">
                  <c:v>39910</c:v>
                </c:pt>
                <c:pt idx="344812">
                  <c:v>39910</c:v>
                </c:pt>
                <c:pt idx="344813">
                  <c:v>39910</c:v>
                </c:pt>
                <c:pt idx="344814">
                  <c:v>39910</c:v>
                </c:pt>
                <c:pt idx="344815">
                  <c:v>39910</c:v>
                </c:pt>
                <c:pt idx="344816">
                  <c:v>39910</c:v>
                </c:pt>
                <c:pt idx="344817">
                  <c:v>39910</c:v>
                </c:pt>
                <c:pt idx="344818">
                  <c:v>39910</c:v>
                </c:pt>
                <c:pt idx="344819">
                  <c:v>39910</c:v>
                </c:pt>
                <c:pt idx="344820">
                  <c:v>39910</c:v>
                </c:pt>
                <c:pt idx="344821">
                  <c:v>39910</c:v>
                </c:pt>
                <c:pt idx="344822">
                  <c:v>39910</c:v>
                </c:pt>
                <c:pt idx="344823">
                  <c:v>39910</c:v>
                </c:pt>
                <c:pt idx="344824">
                  <c:v>39910</c:v>
                </c:pt>
                <c:pt idx="344825">
                  <c:v>39910</c:v>
                </c:pt>
                <c:pt idx="344826">
                  <c:v>39910</c:v>
                </c:pt>
                <c:pt idx="344827">
                  <c:v>39910</c:v>
                </c:pt>
                <c:pt idx="344828">
                  <c:v>39910</c:v>
                </c:pt>
                <c:pt idx="344829">
                  <c:v>39910</c:v>
                </c:pt>
                <c:pt idx="344830">
                  <c:v>39910</c:v>
                </c:pt>
                <c:pt idx="344831">
                  <c:v>39910</c:v>
                </c:pt>
                <c:pt idx="344832">
                  <c:v>39910</c:v>
                </c:pt>
                <c:pt idx="344833">
                  <c:v>39910</c:v>
                </c:pt>
                <c:pt idx="344834">
                  <c:v>39910</c:v>
                </c:pt>
                <c:pt idx="344835">
                  <c:v>39910</c:v>
                </c:pt>
                <c:pt idx="344836">
                  <c:v>39910</c:v>
                </c:pt>
                <c:pt idx="344837">
                  <c:v>39910</c:v>
                </c:pt>
                <c:pt idx="344838">
                  <c:v>39910</c:v>
                </c:pt>
                <c:pt idx="344839">
                  <c:v>39910</c:v>
                </c:pt>
                <c:pt idx="344840">
                  <c:v>39910</c:v>
                </c:pt>
                <c:pt idx="344841">
                  <c:v>39910</c:v>
                </c:pt>
                <c:pt idx="344842">
                  <c:v>39910</c:v>
                </c:pt>
                <c:pt idx="344843">
                  <c:v>39910</c:v>
                </c:pt>
                <c:pt idx="344844">
                  <c:v>39910</c:v>
                </c:pt>
                <c:pt idx="344845">
                  <c:v>39910</c:v>
                </c:pt>
                <c:pt idx="344846">
                  <c:v>39910</c:v>
                </c:pt>
                <c:pt idx="344847">
                  <c:v>39910</c:v>
                </c:pt>
                <c:pt idx="344848">
                  <c:v>39910</c:v>
                </c:pt>
                <c:pt idx="344849">
                  <c:v>39910</c:v>
                </c:pt>
                <c:pt idx="344850">
                  <c:v>39910</c:v>
                </c:pt>
                <c:pt idx="344851">
                  <c:v>39910</c:v>
                </c:pt>
                <c:pt idx="344852">
                  <c:v>39910</c:v>
                </c:pt>
                <c:pt idx="344853">
                  <c:v>39910</c:v>
                </c:pt>
                <c:pt idx="344854">
                  <c:v>39910</c:v>
                </c:pt>
                <c:pt idx="344855">
                  <c:v>39910</c:v>
                </c:pt>
                <c:pt idx="344856">
                  <c:v>39910</c:v>
                </c:pt>
                <c:pt idx="344857">
                  <c:v>39910</c:v>
                </c:pt>
                <c:pt idx="344858">
                  <c:v>39910</c:v>
                </c:pt>
                <c:pt idx="344859">
                  <c:v>39910</c:v>
                </c:pt>
                <c:pt idx="344860">
                  <c:v>39910</c:v>
                </c:pt>
                <c:pt idx="344861">
                  <c:v>39910</c:v>
                </c:pt>
                <c:pt idx="344862">
                  <c:v>39910</c:v>
                </c:pt>
                <c:pt idx="344863">
                  <c:v>39910</c:v>
                </c:pt>
                <c:pt idx="344864">
                  <c:v>39910</c:v>
                </c:pt>
                <c:pt idx="344865">
                  <c:v>39910</c:v>
                </c:pt>
                <c:pt idx="344866">
                  <c:v>39910</c:v>
                </c:pt>
                <c:pt idx="344867">
                  <c:v>39910</c:v>
                </c:pt>
                <c:pt idx="344868">
                  <c:v>39910</c:v>
                </c:pt>
                <c:pt idx="344869">
                  <c:v>39910</c:v>
                </c:pt>
                <c:pt idx="344870">
                  <c:v>39910</c:v>
                </c:pt>
                <c:pt idx="344871">
                  <c:v>39910</c:v>
                </c:pt>
                <c:pt idx="344872">
                  <c:v>39910</c:v>
                </c:pt>
                <c:pt idx="344873">
                  <c:v>39910</c:v>
                </c:pt>
                <c:pt idx="344874">
                  <c:v>39910</c:v>
                </c:pt>
                <c:pt idx="344875">
                  <c:v>39910</c:v>
                </c:pt>
                <c:pt idx="344876">
                  <c:v>39910</c:v>
                </c:pt>
                <c:pt idx="344877">
                  <c:v>39910</c:v>
                </c:pt>
                <c:pt idx="344878">
                  <c:v>39910</c:v>
                </c:pt>
                <c:pt idx="344879">
                  <c:v>39910</c:v>
                </c:pt>
                <c:pt idx="344880">
                  <c:v>39910</c:v>
                </c:pt>
                <c:pt idx="344881">
                  <c:v>39910</c:v>
                </c:pt>
                <c:pt idx="344882">
                  <c:v>39910</c:v>
                </c:pt>
                <c:pt idx="344883">
                  <c:v>39910</c:v>
                </c:pt>
                <c:pt idx="344884">
                  <c:v>39910</c:v>
                </c:pt>
                <c:pt idx="344885">
                  <c:v>39910</c:v>
                </c:pt>
                <c:pt idx="344886">
                  <c:v>39910</c:v>
                </c:pt>
                <c:pt idx="344887">
                  <c:v>39910</c:v>
                </c:pt>
                <c:pt idx="344888">
                  <c:v>39910</c:v>
                </c:pt>
                <c:pt idx="344889">
                  <c:v>39910</c:v>
                </c:pt>
                <c:pt idx="344890">
                  <c:v>39910</c:v>
                </c:pt>
                <c:pt idx="344891">
                  <c:v>39910</c:v>
                </c:pt>
                <c:pt idx="344892">
                  <c:v>39910</c:v>
                </c:pt>
                <c:pt idx="344893">
                  <c:v>39910</c:v>
                </c:pt>
                <c:pt idx="344894">
                  <c:v>39910</c:v>
                </c:pt>
                <c:pt idx="344895">
                  <c:v>39910</c:v>
                </c:pt>
                <c:pt idx="344896">
                  <c:v>39910</c:v>
                </c:pt>
                <c:pt idx="344897">
                  <c:v>39910</c:v>
                </c:pt>
                <c:pt idx="344898">
                  <c:v>39910</c:v>
                </c:pt>
                <c:pt idx="344899">
                  <c:v>39910</c:v>
                </c:pt>
                <c:pt idx="344900">
                  <c:v>39910</c:v>
                </c:pt>
                <c:pt idx="344901">
                  <c:v>39910</c:v>
                </c:pt>
                <c:pt idx="344902">
                  <c:v>39910</c:v>
                </c:pt>
                <c:pt idx="344903">
                  <c:v>39910</c:v>
                </c:pt>
                <c:pt idx="344904">
                  <c:v>39910</c:v>
                </c:pt>
                <c:pt idx="344905">
                  <c:v>39910</c:v>
                </c:pt>
                <c:pt idx="344906">
                  <c:v>39910</c:v>
                </c:pt>
                <c:pt idx="344907">
                  <c:v>39910</c:v>
                </c:pt>
                <c:pt idx="344908">
                  <c:v>39910</c:v>
                </c:pt>
                <c:pt idx="344909">
                  <c:v>39910</c:v>
                </c:pt>
                <c:pt idx="344910">
                  <c:v>39910</c:v>
                </c:pt>
                <c:pt idx="344911">
                  <c:v>39910</c:v>
                </c:pt>
                <c:pt idx="344912">
                  <c:v>39910</c:v>
                </c:pt>
                <c:pt idx="344913">
                  <c:v>39910</c:v>
                </c:pt>
                <c:pt idx="344914">
                  <c:v>39910</c:v>
                </c:pt>
                <c:pt idx="344915">
                  <c:v>39910</c:v>
                </c:pt>
                <c:pt idx="344916">
                  <c:v>39910</c:v>
                </c:pt>
                <c:pt idx="344917">
                  <c:v>39910</c:v>
                </c:pt>
                <c:pt idx="344918">
                  <c:v>39910</c:v>
                </c:pt>
                <c:pt idx="344919">
                  <c:v>39910</c:v>
                </c:pt>
                <c:pt idx="344920">
                  <c:v>39910</c:v>
                </c:pt>
                <c:pt idx="344921">
                  <c:v>39910</c:v>
                </c:pt>
                <c:pt idx="344922">
                  <c:v>39910</c:v>
                </c:pt>
                <c:pt idx="344923">
                  <c:v>39910</c:v>
                </c:pt>
                <c:pt idx="344924">
                  <c:v>39910</c:v>
                </c:pt>
                <c:pt idx="344925">
                  <c:v>39910</c:v>
                </c:pt>
                <c:pt idx="344926">
                  <c:v>39910</c:v>
                </c:pt>
                <c:pt idx="344927">
                  <c:v>39910</c:v>
                </c:pt>
                <c:pt idx="344928">
                  <c:v>39910</c:v>
                </c:pt>
                <c:pt idx="344929">
                  <c:v>39910</c:v>
                </c:pt>
                <c:pt idx="344930">
                  <c:v>39910</c:v>
                </c:pt>
                <c:pt idx="344931">
                  <c:v>39910</c:v>
                </c:pt>
                <c:pt idx="344932">
                  <c:v>39910</c:v>
                </c:pt>
                <c:pt idx="344933">
                  <c:v>39910</c:v>
                </c:pt>
                <c:pt idx="344934">
                  <c:v>39910</c:v>
                </c:pt>
                <c:pt idx="344935">
                  <c:v>39910</c:v>
                </c:pt>
                <c:pt idx="344936">
                  <c:v>39910</c:v>
                </c:pt>
                <c:pt idx="344937">
                  <c:v>39910</c:v>
                </c:pt>
                <c:pt idx="344938">
                  <c:v>39910</c:v>
                </c:pt>
                <c:pt idx="344939">
                  <c:v>39910</c:v>
                </c:pt>
                <c:pt idx="344940">
                  <c:v>39910</c:v>
                </c:pt>
                <c:pt idx="344941">
                  <c:v>39910</c:v>
                </c:pt>
                <c:pt idx="344942">
                  <c:v>39910</c:v>
                </c:pt>
                <c:pt idx="344943">
                  <c:v>39910</c:v>
                </c:pt>
                <c:pt idx="344944">
                  <c:v>39910</c:v>
                </c:pt>
                <c:pt idx="344945">
                  <c:v>39910</c:v>
                </c:pt>
                <c:pt idx="344946">
                  <c:v>39910</c:v>
                </c:pt>
                <c:pt idx="344947">
                  <c:v>39910</c:v>
                </c:pt>
                <c:pt idx="344948">
                  <c:v>39910</c:v>
                </c:pt>
                <c:pt idx="344949">
                  <c:v>39910</c:v>
                </c:pt>
                <c:pt idx="344950">
                  <c:v>39910</c:v>
                </c:pt>
                <c:pt idx="344951">
                  <c:v>39910</c:v>
                </c:pt>
                <c:pt idx="344952">
                  <c:v>39910</c:v>
                </c:pt>
                <c:pt idx="344953">
                  <c:v>39910</c:v>
                </c:pt>
                <c:pt idx="344954">
                  <c:v>39910</c:v>
                </c:pt>
                <c:pt idx="344955">
                  <c:v>39910</c:v>
                </c:pt>
                <c:pt idx="344956">
                  <c:v>39910</c:v>
                </c:pt>
                <c:pt idx="344957">
                  <c:v>39910</c:v>
                </c:pt>
                <c:pt idx="344958">
                  <c:v>39910</c:v>
                </c:pt>
                <c:pt idx="344959">
                  <c:v>39910</c:v>
                </c:pt>
                <c:pt idx="344960">
                  <c:v>39910</c:v>
                </c:pt>
                <c:pt idx="344961">
                  <c:v>39910</c:v>
                </c:pt>
                <c:pt idx="344962">
                  <c:v>39910</c:v>
                </c:pt>
                <c:pt idx="344963">
                  <c:v>39910</c:v>
                </c:pt>
                <c:pt idx="344964">
                  <c:v>39910</c:v>
                </c:pt>
                <c:pt idx="344965">
                  <c:v>39910</c:v>
                </c:pt>
                <c:pt idx="344966">
                  <c:v>39910</c:v>
                </c:pt>
                <c:pt idx="344967">
                  <c:v>39910</c:v>
                </c:pt>
                <c:pt idx="344968">
                  <c:v>39910</c:v>
                </c:pt>
                <c:pt idx="344969">
                  <c:v>39910</c:v>
                </c:pt>
                <c:pt idx="344970">
                  <c:v>39910</c:v>
                </c:pt>
                <c:pt idx="344971">
                  <c:v>39910</c:v>
                </c:pt>
                <c:pt idx="344972">
                  <c:v>39910</c:v>
                </c:pt>
                <c:pt idx="344973">
                  <c:v>39910</c:v>
                </c:pt>
                <c:pt idx="344974">
                  <c:v>39910</c:v>
                </c:pt>
                <c:pt idx="344975">
                  <c:v>39910</c:v>
                </c:pt>
                <c:pt idx="344976">
                  <c:v>39910</c:v>
                </c:pt>
                <c:pt idx="344977">
                  <c:v>39910</c:v>
                </c:pt>
                <c:pt idx="344978">
                  <c:v>39910</c:v>
                </c:pt>
                <c:pt idx="344979">
                  <c:v>39910</c:v>
                </c:pt>
                <c:pt idx="344980">
                  <c:v>39910</c:v>
                </c:pt>
                <c:pt idx="344981">
                  <c:v>39910</c:v>
                </c:pt>
                <c:pt idx="344982">
                  <c:v>39910</c:v>
                </c:pt>
                <c:pt idx="344983">
                  <c:v>39910</c:v>
                </c:pt>
                <c:pt idx="344984">
                  <c:v>39910</c:v>
                </c:pt>
                <c:pt idx="344985">
                  <c:v>39910</c:v>
                </c:pt>
                <c:pt idx="344986">
                  <c:v>39910</c:v>
                </c:pt>
                <c:pt idx="344987">
                  <c:v>39910</c:v>
                </c:pt>
                <c:pt idx="344988">
                  <c:v>39910</c:v>
                </c:pt>
                <c:pt idx="344989">
                  <c:v>39910</c:v>
                </c:pt>
                <c:pt idx="344990">
                  <c:v>39910</c:v>
                </c:pt>
                <c:pt idx="344991">
                  <c:v>39910</c:v>
                </c:pt>
                <c:pt idx="344992">
                  <c:v>39910</c:v>
                </c:pt>
                <c:pt idx="344993">
                  <c:v>39910</c:v>
                </c:pt>
                <c:pt idx="344994">
                  <c:v>39910</c:v>
                </c:pt>
                <c:pt idx="344995">
                  <c:v>39910</c:v>
                </c:pt>
                <c:pt idx="344996">
                  <c:v>39910</c:v>
                </c:pt>
                <c:pt idx="344997">
                  <c:v>39910</c:v>
                </c:pt>
                <c:pt idx="344998">
                  <c:v>39910</c:v>
                </c:pt>
                <c:pt idx="344999">
                  <c:v>39910</c:v>
                </c:pt>
                <c:pt idx="345000">
                  <c:v>39910</c:v>
                </c:pt>
                <c:pt idx="345001">
                  <c:v>39910</c:v>
                </c:pt>
                <c:pt idx="345002">
                  <c:v>39910</c:v>
                </c:pt>
                <c:pt idx="345003">
                  <c:v>39910</c:v>
                </c:pt>
                <c:pt idx="345004">
                  <c:v>39910</c:v>
                </c:pt>
                <c:pt idx="345005">
                  <c:v>39910</c:v>
                </c:pt>
                <c:pt idx="345006">
                  <c:v>39910</c:v>
                </c:pt>
                <c:pt idx="345007">
                  <c:v>39910</c:v>
                </c:pt>
                <c:pt idx="345008">
                  <c:v>39910</c:v>
                </c:pt>
                <c:pt idx="345009">
                  <c:v>39910</c:v>
                </c:pt>
                <c:pt idx="345010">
                  <c:v>39910</c:v>
                </c:pt>
                <c:pt idx="345011">
                  <c:v>39910</c:v>
                </c:pt>
                <c:pt idx="345012">
                  <c:v>39910</c:v>
                </c:pt>
                <c:pt idx="345013">
                  <c:v>39910</c:v>
                </c:pt>
                <c:pt idx="345014">
                  <c:v>39910</c:v>
                </c:pt>
                <c:pt idx="345015">
                  <c:v>39910</c:v>
                </c:pt>
                <c:pt idx="345016">
                  <c:v>39910</c:v>
                </c:pt>
                <c:pt idx="345017">
                  <c:v>39910</c:v>
                </c:pt>
                <c:pt idx="345018">
                  <c:v>39910</c:v>
                </c:pt>
                <c:pt idx="345019">
                  <c:v>39910</c:v>
                </c:pt>
                <c:pt idx="345020">
                  <c:v>39910</c:v>
                </c:pt>
                <c:pt idx="345021">
                  <c:v>39910</c:v>
                </c:pt>
                <c:pt idx="345022">
                  <c:v>39910</c:v>
                </c:pt>
                <c:pt idx="345023">
                  <c:v>39910</c:v>
                </c:pt>
                <c:pt idx="345024">
                  <c:v>39910</c:v>
                </c:pt>
                <c:pt idx="345025">
                  <c:v>39910</c:v>
                </c:pt>
                <c:pt idx="345026">
                  <c:v>39910</c:v>
                </c:pt>
                <c:pt idx="345027">
                  <c:v>39910</c:v>
                </c:pt>
                <c:pt idx="345028">
                  <c:v>39910</c:v>
                </c:pt>
                <c:pt idx="345029">
                  <c:v>39910</c:v>
                </c:pt>
                <c:pt idx="345030">
                  <c:v>39910</c:v>
                </c:pt>
                <c:pt idx="345031">
                  <c:v>39910</c:v>
                </c:pt>
                <c:pt idx="345032">
                  <c:v>39910</c:v>
                </c:pt>
                <c:pt idx="345033">
                  <c:v>39910</c:v>
                </c:pt>
                <c:pt idx="345034">
                  <c:v>39910</c:v>
                </c:pt>
                <c:pt idx="345035">
                  <c:v>39910</c:v>
                </c:pt>
                <c:pt idx="345036">
                  <c:v>39910</c:v>
                </c:pt>
                <c:pt idx="345037">
                  <c:v>39910</c:v>
                </c:pt>
                <c:pt idx="345038">
                  <c:v>39910</c:v>
                </c:pt>
                <c:pt idx="345039">
                  <c:v>39910</c:v>
                </c:pt>
                <c:pt idx="345040">
                  <c:v>39910</c:v>
                </c:pt>
                <c:pt idx="345041">
                  <c:v>39910</c:v>
                </c:pt>
                <c:pt idx="345042">
                  <c:v>39910</c:v>
                </c:pt>
                <c:pt idx="345043">
                  <c:v>39910</c:v>
                </c:pt>
                <c:pt idx="345044">
                  <c:v>39910</c:v>
                </c:pt>
                <c:pt idx="345045">
                  <c:v>39910</c:v>
                </c:pt>
                <c:pt idx="345046">
                  <c:v>39910</c:v>
                </c:pt>
                <c:pt idx="345047">
                  <c:v>39910</c:v>
                </c:pt>
                <c:pt idx="345048">
                  <c:v>39910</c:v>
                </c:pt>
                <c:pt idx="345049">
                  <c:v>39910</c:v>
                </c:pt>
                <c:pt idx="345050">
                  <c:v>39910</c:v>
                </c:pt>
                <c:pt idx="345051">
                  <c:v>39910</c:v>
                </c:pt>
                <c:pt idx="345052">
                  <c:v>39910</c:v>
                </c:pt>
                <c:pt idx="345053">
                  <c:v>39910</c:v>
                </c:pt>
                <c:pt idx="345054">
                  <c:v>39910</c:v>
                </c:pt>
                <c:pt idx="345055">
                  <c:v>39910</c:v>
                </c:pt>
                <c:pt idx="345056">
                  <c:v>39910</c:v>
                </c:pt>
                <c:pt idx="345057">
                  <c:v>39910</c:v>
                </c:pt>
                <c:pt idx="345058">
                  <c:v>39910</c:v>
                </c:pt>
                <c:pt idx="345059">
                  <c:v>39910</c:v>
                </c:pt>
                <c:pt idx="345060">
                  <c:v>39910</c:v>
                </c:pt>
                <c:pt idx="345061">
                  <c:v>39910</c:v>
                </c:pt>
                <c:pt idx="345062">
                  <c:v>39910</c:v>
                </c:pt>
                <c:pt idx="345063">
                  <c:v>39910</c:v>
                </c:pt>
                <c:pt idx="345064">
                  <c:v>39910</c:v>
                </c:pt>
                <c:pt idx="345065">
                  <c:v>39910</c:v>
                </c:pt>
                <c:pt idx="345066">
                  <c:v>39910</c:v>
                </c:pt>
                <c:pt idx="345067">
                  <c:v>39910</c:v>
                </c:pt>
                <c:pt idx="345068">
                  <c:v>39910</c:v>
                </c:pt>
                <c:pt idx="345069">
                  <c:v>39910</c:v>
                </c:pt>
                <c:pt idx="345070">
                  <c:v>39910</c:v>
                </c:pt>
                <c:pt idx="345071">
                  <c:v>39910</c:v>
                </c:pt>
                <c:pt idx="345072">
                  <c:v>39910</c:v>
                </c:pt>
                <c:pt idx="345073">
                  <c:v>39910</c:v>
                </c:pt>
                <c:pt idx="345074">
                  <c:v>39910</c:v>
                </c:pt>
                <c:pt idx="345075">
                  <c:v>39910</c:v>
                </c:pt>
                <c:pt idx="345076">
                  <c:v>39910</c:v>
                </c:pt>
                <c:pt idx="345077">
                  <c:v>39910</c:v>
                </c:pt>
                <c:pt idx="345078">
                  <c:v>39910</c:v>
                </c:pt>
                <c:pt idx="345079">
                  <c:v>39910</c:v>
                </c:pt>
                <c:pt idx="345080">
                  <c:v>39910</c:v>
                </c:pt>
                <c:pt idx="345081">
                  <c:v>39910</c:v>
                </c:pt>
                <c:pt idx="345082">
                  <c:v>39910</c:v>
                </c:pt>
                <c:pt idx="345083">
                  <c:v>39910</c:v>
                </c:pt>
                <c:pt idx="345084">
                  <c:v>39910</c:v>
                </c:pt>
                <c:pt idx="345085">
                  <c:v>39910</c:v>
                </c:pt>
                <c:pt idx="345086">
                  <c:v>39910</c:v>
                </c:pt>
                <c:pt idx="345087">
                  <c:v>39910</c:v>
                </c:pt>
                <c:pt idx="345088">
                  <c:v>39910</c:v>
                </c:pt>
                <c:pt idx="345089">
                  <c:v>39910</c:v>
                </c:pt>
                <c:pt idx="345090">
                  <c:v>39910</c:v>
                </c:pt>
                <c:pt idx="345091">
                  <c:v>39910</c:v>
                </c:pt>
                <c:pt idx="345092">
                  <c:v>39910</c:v>
                </c:pt>
                <c:pt idx="345093">
                  <c:v>39910</c:v>
                </c:pt>
                <c:pt idx="345094">
                  <c:v>39910</c:v>
                </c:pt>
                <c:pt idx="345095">
                  <c:v>39910</c:v>
                </c:pt>
                <c:pt idx="345096">
                  <c:v>39910</c:v>
                </c:pt>
                <c:pt idx="345097">
                  <c:v>39910</c:v>
                </c:pt>
                <c:pt idx="345098">
                  <c:v>39910</c:v>
                </c:pt>
                <c:pt idx="345099">
                  <c:v>39910</c:v>
                </c:pt>
                <c:pt idx="345100">
                  <c:v>39910</c:v>
                </c:pt>
                <c:pt idx="345101">
                  <c:v>39910</c:v>
                </c:pt>
                <c:pt idx="345102">
                  <c:v>39910</c:v>
                </c:pt>
                <c:pt idx="345103">
                  <c:v>39910</c:v>
                </c:pt>
                <c:pt idx="345104">
                  <c:v>39910</c:v>
                </c:pt>
                <c:pt idx="345105">
                  <c:v>39910</c:v>
                </c:pt>
                <c:pt idx="345106">
                  <c:v>39910</c:v>
                </c:pt>
                <c:pt idx="345107">
                  <c:v>39910</c:v>
                </c:pt>
                <c:pt idx="345108">
                  <c:v>39910</c:v>
                </c:pt>
                <c:pt idx="345109">
                  <c:v>39910</c:v>
                </c:pt>
                <c:pt idx="345110">
                  <c:v>39910</c:v>
                </c:pt>
                <c:pt idx="345111">
                  <c:v>39910</c:v>
                </c:pt>
                <c:pt idx="345112">
                  <c:v>39910</c:v>
                </c:pt>
                <c:pt idx="345113">
                  <c:v>39910</c:v>
                </c:pt>
                <c:pt idx="345114">
                  <c:v>39910</c:v>
                </c:pt>
                <c:pt idx="345115">
                  <c:v>39910</c:v>
                </c:pt>
                <c:pt idx="345116">
                  <c:v>39910</c:v>
                </c:pt>
                <c:pt idx="345117">
                  <c:v>39910</c:v>
                </c:pt>
                <c:pt idx="345118">
                  <c:v>39910</c:v>
                </c:pt>
                <c:pt idx="345119">
                  <c:v>39910</c:v>
                </c:pt>
                <c:pt idx="345120">
                  <c:v>39910</c:v>
                </c:pt>
                <c:pt idx="345121">
                  <c:v>39910</c:v>
                </c:pt>
                <c:pt idx="345122">
                  <c:v>39910</c:v>
                </c:pt>
                <c:pt idx="345123">
                  <c:v>39910</c:v>
                </c:pt>
                <c:pt idx="345124">
                  <c:v>39910</c:v>
                </c:pt>
                <c:pt idx="345125">
                  <c:v>39910</c:v>
                </c:pt>
                <c:pt idx="345126">
                  <c:v>39910</c:v>
                </c:pt>
                <c:pt idx="345127">
                  <c:v>39910</c:v>
                </c:pt>
                <c:pt idx="345128">
                  <c:v>39910</c:v>
                </c:pt>
                <c:pt idx="345129">
                  <c:v>39910</c:v>
                </c:pt>
                <c:pt idx="345130">
                  <c:v>39910</c:v>
                </c:pt>
                <c:pt idx="345131">
                  <c:v>39910</c:v>
                </c:pt>
                <c:pt idx="345132">
                  <c:v>39910</c:v>
                </c:pt>
                <c:pt idx="345133">
                  <c:v>39910</c:v>
                </c:pt>
                <c:pt idx="345134">
                  <c:v>39910</c:v>
                </c:pt>
                <c:pt idx="345135">
                  <c:v>39910</c:v>
                </c:pt>
                <c:pt idx="345136">
                  <c:v>39910</c:v>
                </c:pt>
                <c:pt idx="345137">
                  <c:v>39910</c:v>
                </c:pt>
                <c:pt idx="345138">
                  <c:v>39910</c:v>
                </c:pt>
                <c:pt idx="345139">
                  <c:v>39910</c:v>
                </c:pt>
                <c:pt idx="345140">
                  <c:v>39910</c:v>
                </c:pt>
                <c:pt idx="345141">
                  <c:v>39910</c:v>
                </c:pt>
                <c:pt idx="345142">
                  <c:v>39910</c:v>
                </c:pt>
                <c:pt idx="345143">
                  <c:v>39910</c:v>
                </c:pt>
                <c:pt idx="345144">
                  <c:v>39910</c:v>
                </c:pt>
                <c:pt idx="345145">
                  <c:v>39910</c:v>
                </c:pt>
                <c:pt idx="345146">
                  <c:v>39910</c:v>
                </c:pt>
                <c:pt idx="345147">
                  <c:v>39910</c:v>
                </c:pt>
                <c:pt idx="345148">
                  <c:v>39910</c:v>
                </c:pt>
                <c:pt idx="345149">
                  <c:v>39910</c:v>
                </c:pt>
                <c:pt idx="345150">
                  <c:v>39910</c:v>
                </c:pt>
                <c:pt idx="345151">
                  <c:v>39910</c:v>
                </c:pt>
                <c:pt idx="345152">
                  <c:v>39910</c:v>
                </c:pt>
                <c:pt idx="345153">
                  <c:v>39910</c:v>
                </c:pt>
                <c:pt idx="345154">
                  <c:v>39910</c:v>
                </c:pt>
                <c:pt idx="345155">
                  <c:v>39910</c:v>
                </c:pt>
                <c:pt idx="345156">
                  <c:v>39910</c:v>
                </c:pt>
                <c:pt idx="345157">
                  <c:v>39910</c:v>
                </c:pt>
                <c:pt idx="345158">
                  <c:v>39910</c:v>
                </c:pt>
                <c:pt idx="345159">
                  <c:v>39910</c:v>
                </c:pt>
                <c:pt idx="345160">
                  <c:v>39910</c:v>
                </c:pt>
                <c:pt idx="345161">
                  <c:v>39910</c:v>
                </c:pt>
                <c:pt idx="345162">
                  <c:v>39910</c:v>
                </c:pt>
                <c:pt idx="345163">
                  <c:v>39910</c:v>
                </c:pt>
                <c:pt idx="345164">
                  <c:v>39910</c:v>
                </c:pt>
                <c:pt idx="345165">
                  <c:v>39910</c:v>
                </c:pt>
                <c:pt idx="345166">
                  <c:v>39910</c:v>
                </c:pt>
                <c:pt idx="345167">
                  <c:v>39910</c:v>
                </c:pt>
                <c:pt idx="345168">
                  <c:v>39910</c:v>
                </c:pt>
                <c:pt idx="345169">
                  <c:v>39910</c:v>
                </c:pt>
                <c:pt idx="345170">
                  <c:v>39910</c:v>
                </c:pt>
                <c:pt idx="345171">
                  <c:v>39910</c:v>
                </c:pt>
                <c:pt idx="345172">
                  <c:v>39910</c:v>
                </c:pt>
                <c:pt idx="345173">
                  <c:v>39910</c:v>
                </c:pt>
                <c:pt idx="345174">
                  <c:v>39910</c:v>
                </c:pt>
                <c:pt idx="345175">
                  <c:v>39910</c:v>
                </c:pt>
                <c:pt idx="345176">
                  <c:v>39910</c:v>
                </c:pt>
                <c:pt idx="345177">
                  <c:v>39910</c:v>
                </c:pt>
                <c:pt idx="345178">
                  <c:v>39910</c:v>
                </c:pt>
                <c:pt idx="345179">
                  <c:v>39910</c:v>
                </c:pt>
                <c:pt idx="345180">
                  <c:v>39910</c:v>
                </c:pt>
                <c:pt idx="345181">
                  <c:v>39910</c:v>
                </c:pt>
                <c:pt idx="345182">
                  <c:v>39910</c:v>
                </c:pt>
                <c:pt idx="345183">
                  <c:v>39910</c:v>
                </c:pt>
                <c:pt idx="345184">
                  <c:v>39910</c:v>
                </c:pt>
                <c:pt idx="345185">
                  <c:v>39910</c:v>
                </c:pt>
                <c:pt idx="345186">
                  <c:v>39910</c:v>
                </c:pt>
                <c:pt idx="345187">
                  <c:v>39910</c:v>
                </c:pt>
                <c:pt idx="345188">
                  <c:v>39910</c:v>
                </c:pt>
                <c:pt idx="345189">
                  <c:v>39910</c:v>
                </c:pt>
                <c:pt idx="345190">
                  <c:v>39910</c:v>
                </c:pt>
                <c:pt idx="345191">
                  <c:v>39910</c:v>
                </c:pt>
                <c:pt idx="345192">
                  <c:v>39910</c:v>
                </c:pt>
                <c:pt idx="345193">
                  <c:v>39910</c:v>
                </c:pt>
                <c:pt idx="345194">
                  <c:v>39910</c:v>
                </c:pt>
                <c:pt idx="345195">
                  <c:v>39910</c:v>
                </c:pt>
                <c:pt idx="345196">
                  <c:v>39910</c:v>
                </c:pt>
                <c:pt idx="345197">
                  <c:v>39910</c:v>
                </c:pt>
                <c:pt idx="345198">
                  <c:v>39910</c:v>
                </c:pt>
                <c:pt idx="345199">
                  <c:v>39910</c:v>
                </c:pt>
                <c:pt idx="345200">
                  <c:v>39910</c:v>
                </c:pt>
                <c:pt idx="345201">
                  <c:v>39910</c:v>
                </c:pt>
                <c:pt idx="345202">
                  <c:v>39910</c:v>
                </c:pt>
                <c:pt idx="345203">
                  <c:v>39910</c:v>
                </c:pt>
                <c:pt idx="345204">
                  <c:v>39910</c:v>
                </c:pt>
                <c:pt idx="345205">
                  <c:v>39910</c:v>
                </c:pt>
                <c:pt idx="345206">
                  <c:v>39910</c:v>
                </c:pt>
                <c:pt idx="345207">
                  <c:v>39910</c:v>
                </c:pt>
                <c:pt idx="345208">
                  <c:v>39910</c:v>
                </c:pt>
                <c:pt idx="345209">
                  <c:v>39910</c:v>
                </c:pt>
                <c:pt idx="345210">
                  <c:v>39910</c:v>
                </c:pt>
                <c:pt idx="345211">
                  <c:v>39910</c:v>
                </c:pt>
                <c:pt idx="345212">
                  <c:v>39910</c:v>
                </c:pt>
                <c:pt idx="345213">
                  <c:v>39910</c:v>
                </c:pt>
                <c:pt idx="345214">
                  <c:v>39910</c:v>
                </c:pt>
                <c:pt idx="345215">
                  <c:v>39910</c:v>
                </c:pt>
                <c:pt idx="345216">
                  <c:v>39910</c:v>
                </c:pt>
                <c:pt idx="345217">
                  <c:v>39910</c:v>
                </c:pt>
                <c:pt idx="345218">
                  <c:v>39910</c:v>
                </c:pt>
                <c:pt idx="345219">
                  <c:v>39910</c:v>
                </c:pt>
                <c:pt idx="345220">
                  <c:v>39910</c:v>
                </c:pt>
                <c:pt idx="345221">
                  <c:v>39910</c:v>
                </c:pt>
                <c:pt idx="345222">
                  <c:v>39910</c:v>
                </c:pt>
                <c:pt idx="345223">
                  <c:v>39910</c:v>
                </c:pt>
                <c:pt idx="345224">
                  <c:v>39910</c:v>
                </c:pt>
                <c:pt idx="345225">
                  <c:v>39910</c:v>
                </c:pt>
                <c:pt idx="345226">
                  <c:v>39910</c:v>
                </c:pt>
                <c:pt idx="345227">
                  <c:v>39910</c:v>
                </c:pt>
                <c:pt idx="345228">
                  <c:v>39910</c:v>
                </c:pt>
                <c:pt idx="345229">
                  <c:v>39910</c:v>
                </c:pt>
                <c:pt idx="345230">
                  <c:v>39910</c:v>
                </c:pt>
                <c:pt idx="345231">
                  <c:v>39910</c:v>
                </c:pt>
                <c:pt idx="345232">
                  <c:v>39910</c:v>
                </c:pt>
                <c:pt idx="345233">
                  <c:v>39910</c:v>
                </c:pt>
                <c:pt idx="345234">
                  <c:v>39910</c:v>
                </c:pt>
                <c:pt idx="345235">
                  <c:v>39910</c:v>
                </c:pt>
                <c:pt idx="345236">
                  <c:v>39910</c:v>
                </c:pt>
                <c:pt idx="345237">
                  <c:v>39910</c:v>
                </c:pt>
                <c:pt idx="345238">
                  <c:v>39910</c:v>
                </c:pt>
                <c:pt idx="345239">
                  <c:v>39910</c:v>
                </c:pt>
                <c:pt idx="345240">
                  <c:v>39910</c:v>
                </c:pt>
                <c:pt idx="345241">
                  <c:v>39910</c:v>
                </c:pt>
                <c:pt idx="345242">
                  <c:v>39910</c:v>
                </c:pt>
                <c:pt idx="345243">
                  <c:v>39910</c:v>
                </c:pt>
                <c:pt idx="345244">
                  <c:v>39910</c:v>
                </c:pt>
                <c:pt idx="345245">
                  <c:v>39910</c:v>
                </c:pt>
                <c:pt idx="345246">
                  <c:v>39910</c:v>
                </c:pt>
                <c:pt idx="345247">
                  <c:v>39910</c:v>
                </c:pt>
                <c:pt idx="345248">
                  <c:v>39910</c:v>
                </c:pt>
                <c:pt idx="345249">
                  <c:v>39910</c:v>
                </c:pt>
                <c:pt idx="345250">
                  <c:v>39910</c:v>
                </c:pt>
                <c:pt idx="345251">
                  <c:v>39910</c:v>
                </c:pt>
                <c:pt idx="345252">
                  <c:v>39910</c:v>
                </c:pt>
                <c:pt idx="345253">
                  <c:v>39910</c:v>
                </c:pt>
                <c:pt idx="345254">
                  <c:v>39910</c:v>
                </c:pt>
                <c:pt idx="345255">
                  <c:v>39910</c:v>
                </c:pt>
                <c:pt idx="345256">
                  <c:v>39910</c:v>
                </c:pt>
                <c:pt idx="345257">
                  <c:v>39910</c:v>
                </c:pt>
                <c:pt idx="345258">
                  <c:v>39910</c:v>
                </c:pt>
                <c:pt idx="345259">
                  <c:v>39910</c:v>
                </c:pt>
                <c:pt idx="345260">
                  <c:v>39910</c:v>
                </c:pt>
                <c:pt idx="345261">
                  <c:v>39910</c:v>
                </c:pt>
                <c:pt idx="345262">
                  <c:v>39910</c:v>
                </c:pt>
                <c:pt idx="345263">
                  <c:v>39910</c:v>
                </c:pt>
                <c:pt idx="345264">
                  <c:v>39910</c:v>
                </c:pt>
                <c:pt idx="345265">
                  <c:v>39910</c:v>
                </c:pt>
                <c:pt idx="345266">
                  <c:v>39910</c:v>
                </c:pt>
                <c:pt idx="345267">
                  <c:v>39910</c:v>
                </c:pt>
                <c:pt idx="345268">
                  <c:v>39910</c:v>
                </c:pt>
                <c:pt idx="345269">
                  <c:v>39910</c:v>
                </c:pt>
                <c:pt idx="345270">
                  <c:v>39910</c:v>
                </c:pt>
                <c:pt idx="345271">
                  <c:v>39910</c:v>
                </c:pt>
                <c:pt idx="345272">
                  <c:v>39910</c:v>
                </c:pt>
                <c:pt idx="345273">
                  <c:v>39910</c:v>
                </c:pt>
                <c:pt idx="345274">
                  <c:v>39910</c:v>
                </c:pt>
                <c:pt idx="345275">
                  <c:v>39910</c:v>
                </c:pt>
                <c:pt idx="345276">
                  <c:v>39910</c:v>
                </c:pt>
                <c:pt idx="345277">
                  <c:v>39910</c:v>
                </c:pt>
                <c:pt idx="345278">
                  <c:v>39910</c:v>
                </c:pt>
                <c:pt idx="345279">
                  <c:v>39910</c:v>
                </c:pt>
                <c:pt idx="345280">
                  <c:v>39910</c:v>
                </c:pt>
                <c:pt idx="345281">
                  <c:v>39910</c:v>
                </c:pt>
                <c:pt idx="345282">
                  <c:v>39910</c:v>
                </c:pt>
                <c:pt idx="345283">
                  <c:v>39910</c:v>
                </c:pt>
                <c:pt idx="345284">
                  <c:v>39910</c:v>
                </c:pt>
                <c:pt idx="345285">
                  <c:v>39910</c:v>
                </c:pt>
                <c:pt idx="345286">
                  <c:v>39910</c:v>
                </c:pt>
                <c:pt idx="345287">
                  <c:v>39910</c:v>
                </c:pt>
                <c:pt idx="345288">
                  <c:v>39910</c:v>
                </c:pt>
                <c:pt idx="345289">
                  <c:v>39910</c:v>
                </c:pt>
                <c:pt idx="345290">
                  <c:v>39910</c:v>
                </c:pt>
                <c:pt idx="345291">
                  <c:v>39910</c:v>
                </c:pt>
                <c:pt idx="345292">
                  <c:v>39910</c:v>
                </c:pt>
                <c:pt idx="345293">
                  <c:v>39910</c:v>
                </c:pt>
                <c:pt idx="345294">
                  <c:v>39910</c:v>
                </c:pt>
                <c:pt idx="345295">
                  <c:v>39910</c:v>
                </c:pt>
                <c:pt idx="345296">
                  <c:v>39910</c:v>
                </c:pt>
                <c:pt idx="345297">
                  <c:v>39910</c:v>
                </c:pt>
                <c:pt idx="345298">
                  <c:v>39910</c:v>
                </c:pt>
                <c:pt idx="345299">
                  <c:v>39910</c:v>
                </c:pt>
                <c:pt idx="345300">
                  <c:v>39910</c:v>
                </c:pt>
                <c:pt idx="345301">
                  <c:v>39910</c:v>
                </c:pt>
                <c:pt idx="345302">
                  <c:v>39910</c:v>
                </c:pt>
                <c:pt idx="345303">
                  <c:v>39910</c:v>
                </c:pt>
                <c:pt idx="345304">
                  <c:v>39910</c:v>
                </c:pt>
                <c:pt idx="345305">
                  <c:v>39910</c:v>
                </c:pt>
                <c:pt idx="345306">
                  <c:v>39910</c:v>
                </c:pt>
                <c:pt idx="345307">
                  <c:v>39910</c:v>
                </c:pt>
                <c:pt idx="345308">
                  <c:v>39910</c:v>
                </c:pt>
                <c:pt idx="345309">
                  <c:v>39910</c:v>
                </c:pt>
                <c:pt idx="345310">
                  <c:v>39910</c:v>
                </c:pt>
                <c:pt idx="345311">
                  <c:v>39910</c:v>
                </c:pt>
                <c:pt idx="345312">
                  <c:v>39910</c:v>
                </c:pt>
                <c:pt idx="345313">
                  <c:v>39910</c:v>
                </c:pt>
                <c:pt idx="345314">
                  <c:v>39910</c:v>
                </c:pt>
                <c:pt idx="345315">
                  <c:v>39910</c:v>
                </c:pt>
                <c:pt idx="345316">
                  <c:v>39910</c:v>
                </c:pt>
                <c:pt idx="345317">
                  <c:v>39910</c:v>
                </c:pt>
                <c:pt idx="345318">
                  <c:v>39910</c:v>
                </c:pt>
                <c:pt idx="345319">
                  <c:v>39910</c:v>
                </c:pt>
                <c:pt idx="345320">
                  <c:v>39910</c:v>
                </c:pt>
                <c:pt idx="345321">
                  <c:v>39910</c:v>
                </c:pt>
                <c:pt idx="345322">
                  <c:v>39910</c:v>
                </c:pt>
                <c:pt idx="345323">
                  <c:v>39910</c:v>
                </c:pt>
                <c:pt idx="345324">
                  <c:v>39910</c:v>
                </c:pt>
                <c:pt idx="345325">
                  <c:v>39910</c:v>
                </c:pt>
                <c:pt idx="345326">
                  <c:v>39910</c:v>
                </c:pt>
                <c:pt idx="345327">
                  <c:v>39910</c:v>
                </c:pt>
                <c:pt idx="345328">
                  <c:v>39910</c:v>
                </c:pt>
                <c:pt idx="345329">
                  <c:v>39910</c:v>
                </c:pt>
                <c:pt idx="345330">
                  <c:v>39910</c:v>
                </c:pt>
                <c:pt idx="345331">
                  <c:v>39910</c:v>
                </c:pt>
                <c:pt idx="345332">
                  <c:v>39910</c:v>
                </c:pt>
                <c:pt idx="345333">
                  <c:v>39910</c:v>
                </c:pt>
                <c:pt idx="345334">
                  <c:v>39910</c:v>
                </c:pt>
                <c:pt idx="345335">
                  <c:v>39910</c:v>
                </c:pt>
                <c:pt idx="345336">
                  <c:v>39910</c:v>
                </c:pt>
                <c:pt idx="345337">
                  <c:v>39910</c:v>
                </c:pt>
                <c:pt idx="345338">
                  <c:v>39910</c:v>
                </c:pt>
                <c:pt idx="345339">
                  <c:v>39910</c:v>
                </c:pt>
                <c:pt idx="345340">
                  <c:v>39910</c:v>
                </c:pt>
                <c:pt idx="345341">
                  <c:v>39910</c:v>
                </c:pt>
                <c:pt idx="345342">
                  <c:v>39910</c:v>
                </c:pt>
                <c:pt idx="345343">
                  <c:v>39910</c:v>
                </c:pt>
                <c:pt idx="345344">
                  <c:v>39910</c:v>
                </c:pt>
                <c:pt idx="345345">
                  <c:v>39910</c:v>
                </c:pt>
                <c:pt idx="345346">
                  <c:v>39910</c:v>
                </c:pt>
                <c:pt idx="345347">
                  <c:v>39910</c:v>
                </c:pt>
                <c:pt idx="345348">
                  <c:v>39910</c:v>
                </c:pt>
                <c:pt idx="345349">
                  <c:v>39910</c:v>
                </c:pt>
                <c:pt idx="345350">
                  <c:v>39910</c:v>
                </c:pt>
                <c:pt idx="345351">
                  <c:v>39910</c:v>
                </c:pt>
                <c:pt idx="345352">
                  <c:v>39910</c:v>
                </c:pt>
                <c:pt idx="345353">
                  <c:v>39910</c:v>
                </c:pt>
                <c:pt idx="345354">
                  <c:v>39910</c:v>
                </c:pt>
                <c:pt idx="345355">
                  <c:v>39910</c:v>
                </c:pt>
                <c:pt idx="345356">
                  <c:v>39910</c:v>
                </c:pt>
                <c:pt idx="345357">
                  <c:v>39910</c:v>
                </c:pt>
                <c:pt idx="345358">
                  <c:v>39910</c:v>
                </c:pt>
                <c:pt idx="345359">
                  <c:v>39910</c:v>
                </c:pt>
                <c:pt idx="345360">
                  <c:v>39910</c:v>
                </c:pt>
                <c:pt idx="345361">
                  <c:v>39910</c:v>
                </c:pt>
                <c:pt idx="345362">
                  <c:v>39910</c:v>
                </c:pt>
                <c:pt idx="345363">
                  <c:v>39910</c:v>
                </c:pt>
                <c:pt idx="345364">
                  <c:v>39910</c:v>
                </c:pt>
                <c:pt idx="345365">
                  <c:v>39910</c:v>
                </c:pt>
                <c:pt idx="345366">
                  <c:v>39910</c:v>
                </c:pt>
                <c:pt idx="345367">
                  <c:v>39910</c:v>
                </c:pt>
                <c:pt idx="345368">
                  <c:v>39910</c:v>
                </c:pt>
                <c:pt idx="345369">
                  <c:v>39910</c:v>
                </c:pt>
                <c:pt idx="345370">
                  <c:v>39910</c:v>
                </c:pt>
                <c:pt idx="345371">
                  <c:v>39910</c:v>
                </c:pt>
                <c:pt idx="345372">
                  <c:v>39910</c:v>
                </c:pt>
                <c:pt idx="345373">
                  <c:v>39910</c:v>
                </c:pt>
                <c:pt idx="345374">
                  <c:v>39910</c:v>
                </c:pt>
                <c:pt idx="345375">
                  <c:v>39910</c:v>
                </c:pt>
                <c:pt idx="345376">
                  <c:v>39910</c:v>
                </c:pt>
                <c:pt idx="345377">
                  <c:v>39910</c:v>
                </c:pt>
                <c:pt idx="345378">
                  <c:v>39910</c:v>
                </c:pt>
                <c:pt idx="345379">
                  <c:v>39910</c:v>
                </c:pt>
                <c:pt idx="345380">
                  <c:v>39910</c:v>
                </c:pt>
                <c:pt idx="345381">
                  <c:v>39910</c:v>
                </c:pt>
                <c:pt idx="345382">
                  <c:v>39910</c:v>
                </c:pt>
                <c:pt idx="345383">
                  <c:v>39910</c:v>
                </c:pt>
                <c:pt idx="345384">
                  <c:v>39910</c:v>
                </c:pt>
                <c:pt idx="345385">
                  <c:v>39910</c:v>
                </c:pt>
                <c:pt idx="345386">
                  <c:v>39910</c:v>
                </c:pt>
                <c:pt idx="345387">
                  <c:v>39910</c:v>
                </c:pt>
                <c:pt idx="345388">
                  <c:v>39910</c:v>
                </c:pt>
                <c:pt idx="345389">
                  <c:v>39910</c:v>
                </c:pt>
                <c:pt idx="345390">
                  <c:v>39910</c:v>
                </c:pt>
                <c:pt idx="345391">
                  <c:v>39910</c:v>
                </c:pt>
                <c:pt idx="345392">
                  <c:v>39910</c:v>
                </c:pt>
                <c:pt idx="345393">
                  <c:v>39910</c:v>
                </c:pt>
                <c:pt idx="345394">
                  <c:v>39910</c:v>
                </c:pt>
                <c:pt idx="345395">
                  <c:v>39910</c:v>
                </c:pt>
                <c:pt idx="345396">
                  <c:v>39910</c:v>
                </c:pt>
                <c:pt idx="345397">
                  <c:v>39910</c:v>
                </c:pt>
                <c:pt idx="345398">
                  <c:v>39910</c:v>
                </c:pt>
                <c:pt idx="345399">
                  <c:v>39910</c:v>
                </c:pt>
                <c:pt idx="345400">
                  <c:v>39910</c:v>
                </c:pt>
                <c:pt idx="345401">
                  <c:v>39910</c:v>
                </c:pt>
                <c:pt idx="345402">
                  <c:v>39910</c:v>
                </c:pt>
                <c:pt idx="345403">
                  <c:v>39910</c:v>
                </c:pt>
                <c:pt idx="345404">
                  <c:v>39910</c:v>
                </c:pt>
                <c:pt idx="345405">
                  <c:v>39910</c:v>
                </c:pt>
                <c:pt idx="345406">
                  <c:v>39910</c:v>
                </c:pt>
                <c:pt idx="345407">
                  <c:v>39910</c:v>
                </c:pt>
                <c:pt idx="345408">
                  <c:v>39910</c:v>
                </c:pt>
                <c:pt idx="345409">
                  <c:v>39910</c:v>
                </c:pt>
                <c:pt idx="345410">
                  <c:v>39910</c:v>
                </c:pt>
                <c:pt idx="345411">
                  <c:v>39910</c:v>
                </c:pt>
                <c:pt idx="345412">
                  <c:v>39910</c:v>
                </c:pt>
                <c:pt idx="345413">
                  <c:v>39910</c:v>
                </c:pt>
                <c:pt idx="345414">
                  <c:v>39910</c:v>
                </c:pt>
                <c:pt idx="345415">
                  <c:v>39910</c:v>
                </c:pt>
                <c:pt idx="345416">
                  <c:v>39910</c:v>
                </c:pt>
                <c:pt idx="345417">
                  <c:v>39910</c:v>
                </c:pt>
                <c:pt idx="345418">
                  <c:v>39910</c:v>
                </c:pt>
                <c:pt idx="345419">
                  <c:v>39910</c:v>
                </c:pt>
                <c:pt idx="345420">
                  <c:v>39910</c:v>
                </c:pt>
                <c:pt idx="345421">
                  <c:v>39910</c:v>
                </c:pt>
                <c:pt idx="345422">
                  <c:v>39910</c:v>
                </c:pt>
                <c:pt idx="345423">
                  <c:v>39910</c:v>
                </c:pt>
                <c:pt idx="345424">
                  <c:v>39910</c:v>
                </c:pt>
                <c:pt idx="345425">
                  <c:v>39910</c:v>
                </c:pt>
                <c:pt idx="345426">
                  <c:v>39910</c:v>
                </c:pt>
                <c:pt idx="345427">
                  <c:v>39910</c:v>
                </c:pt>
                <c:pt idx="345428">
                  <c:v>39910</c:v>
                </c:pt>
                <c:pt idx="345429">
                  <c:v>39910</c:v>
                </c:pt>
                <c:pt idx="345430">
                  <c:v>39910</c:v>
                </c:pt>
                <c:pt idx="345431">
                  <c:v>39910</c:v>
                </c:pt>
                <c:pt idx="345432">
                  <c:v>39910</c:v>
                </c:pt>
                <c:pt idx="345433">
                  <c:v>39910</c:v>
                </c:pt>
                <c:pt idx="345434">
                  <c:v>39910</c:v>
                </c:pt>
                <c:pt idx="345435">
                  <c:v>39910</c:v>
                </c:pt>
                <c:pt idx="345436">
                  <c:v>39910</c:v>
                </c:pt>
                <c:pt idx="345437">
                  <c:v>39910</c:v>
                </c:pt>
                <c:pt idx="345438">
                  <c:v>39910</c:v>
                </c:pt>
                <c:pt idx="345439">
                  <c:v>39910</c:v>
                </c:pt>
                <c:pt idx="345440">
                  <c:v>39910</c:v>
                </c:pt>
                <c:pt idx="345441">
                  <c:v>39910</c:v>
                </c:pt>
                <c:pt idx="345442">
                  <c:v>39910</c:v>
                </c:pt>
                <c:pt idx="345443">
                  <c:v>39910</c:v>
                </c:pt>
                <c:pt idx="345444">
                  <c:v>39910</c:v>
                </c:pt>
                <c:pt idx="345445">
                  <c:v>39910</c:v>
                </c:pt>
                <c:pt idx="345446">
                  <c:v>39910</c:v>
                </c:pt>
                <c:pt idx="345447">
                  <c:v>39910</c:v>
                </c:pt>
                <c:pt idx="345448">
                  <c:v>39910</c:v>
                </c:pt>
                <c:pt idx="345449">
                  <c:v>39910</c:v>
                </c:pt>
                <c:pt idx="345450">
                  <c:v>39910</c:v>
                </c:pt>
                <c:pt idx="345451">
                  <c:v>39910</c:v>
                </c:pt>
                <c:pt idx="345452">
                  <c:v>39910</c:v>
                </c:pt>
                <c:pt idx="345453">
                  <c:v>39910</c:v>
                </c:pt>
                <c:pt idx="345454">
                  <c:v>39910</c:v>
                </c:pt>
                <c:pt idx="345455">
                  <c:v>39910</c:v>
                </c:pt>
                <c:pt idx="345456">
                  <c:v>39910</c:v>
                </c:pt>
                <c:pt idx="345457">
                  <c:v>39910</c:v>
                </c:pt>
                <c:pt idx="345458">
                  <c:v>39910</c:v>
                </c:pt>
                <c:pt idx="345459">
                  <c:v>39910</c:v>
                </c:pt>
                <c:pt idx="345460">
                  <c:v>39910</c:v>
                </c:pt>
                <c:pt idx="345461">
                  <c:v>39910</c:v>
                </c:pt>
                <c:pt idx="345462">
                  <c:v>39910</c:v>
                </c:pt>
                <c:pt idx="345463">
                  <c:v>39910</c:v>
                </c:pt>
                <c:pt idx="345464">
                  <c:v>39910</c:v>
                </c:pt>
                <c:pt idx="345465">
                  <c:v>39910</c:v>
                </c:pt>
                <c:pt idx="345466">
                  <c:v>39910</c:v>
                </c:pt>
                <c:pt idx="345467">
                  <c:v>39910</c:v>
                </c:pt>
                <c:pt idx="345468">
                  <c:v>39910</c:v>
                </c:pt>
                <c:pt idx="345469">
                  <c:v>39910</c:v>
                </c:pt>
                <c:pt idx="345470">
                  <c:v>39910</c:v>
                </c:pt>
                <c:pt idx="345471">
                  <c:v>39910</c:v>
                </c:pt>
                <c:pt idx="345472">
                  <c:v>39910</c:v>
                </c:pt>
                <c:pt idx="345473">
                  <c:v>39910</c:v>
                </c:pt>
                <c:pt idx="345474">
                  <c:v>39910</c:v>
                </c:pt>
                <c:pt idx="345475">
                  <c:v>39910</c:v>
                </c:pt>
                <c:pt idx="345476">
                  <c:v>39910</c:v>
                </c:pt>
                <c:pt idx="345477">
                  <c:v>39910</c:v>
                </c:pt>
                <c:pt idx="345478">
                  <c:v>39910</c:v>
                </c:pt>
                <c:pt idx="345479">
                  <c:v>39910</c:v>
                </c:pt>
                <c:pt idx="345480">
                  <c:v>39910</c:v>
                </c:pt>
                <c:pt idx="345481">
                  <c:v>39910</c:v>
                </c:pt>
                <c:pt idx="345482">
                  <c:v>39910</c:v>
                </c:pt>
                <c:pt idx="345483">
                  <c:v>39910</c:v>
                </c:pt>
                <c:pt idx="345484">
                  <c:v>39910</c:v>
                </c:pt>
                <c:pt idx="345485">
                  <c:v>39910</c:v>
                </c:pt>
                <c:pt idx="345486">
                  <c:v>39910</c:v>
                </c:pt>
                <c:pt idx="345487">
                  <c:v>39910</c:v>
                </c:pt>
                <c:pt idx="345488">
                  <c:v>39910</c:v>
                </c:pt>
                <c:pt idx="345489">
                  <c:v>39910</c:v>
                </c:pt>
                <c:pt idx="345490">
                  <c:v>39910</c:v>
                </c:pt>
                <c:pt idx="345491">
                  <c:v>39910</c:v>
                </c:pt>
                <c:pt idx="345492">
                  <c:v>39910</c:v>
                </c:pt>
                <c:pt idx="345493">
                  <c:v>39910</c:v>
                </c:pt>
                <c:pt idx="345494">
                  <c:v>39910</c:v>
                </c:pt>
                <c:pt idx="345495">
                  <c:v>39910</c:v>
                </c:pt>
                <c:pt idx="345496">
                  <c:v>39910</c:v>
                </c:pt>
                <c:pt idx="345497">
                  <c:v>39910</c:v>
                </c:pt>
                <c:pt idx="345498">
                  <c:v>39910</c:v>
                </c:pt>
                <c:pt idx="345499">
                  <c:v>39910</c:v>
                </c:pt>
                <c:pt idx="345500">
                  <c:v>39910</c:v>
                </c:pt>
                <c:pt idx="345501">
                  <c:v>39910</c:v>
                </c:pt>
                <c:pt idx="345502">
                  <c:v>39910</c:v>
                </c:pt>
                <c:pt idx="345503">
                  <c:v>39910</c:v>
                </c:pt>
                <c:pt idx="345504">
                  <c:v>39910</c:v>
                </c:pt>
                <c:pt idx="345505">
                  <c:v>39910</c:v>
                </c:pt>
                <c:pt idx="345506">
                  <c:v>39910</c:v>
                </c:pt>
                <c:pt idx="345507">
                  <c:v>39910</c:v>
                </c:pt>
                <c:pt idx="345508">
                  <c:v>39910</c:v>
                </c:pt>
                <c:pt idx="345509">
                  <c:v>39910</c:v>
                </c:pt>
                <c:pt idx="345510">
                  <c:v>39910</c:v>
                </c:pt>
                <c:pt idx="345511">
                  <c:v>39910</c:v>
                </c:pt>
                <c:pt idx="345512">
                  <c:v>39910</c:v>
                </c:pt>
                <c:pt idx="345513">
                  <c:v>39910</c:v>
                </c:pt>
                <c:pt idx="345514">
                  <c:v>39910</c:v>
                </c:pt>
                <c:pt idx="345515">
                  <c:v>39910</c:v>
                </c:pt>
                <c:pt idx="345516">
                  <c:v>39910</c:v>
                </c:pt>
                <c:pt idx="345517">
                  <c:v>39910</c:v>
                </c:pt>
                <c:pt idx="345518">
                  <c:v>39910</c:v>
                </c:pt>
                <c:pt idx="345519">
                  <c:v>39910</c:v>
                </c:pt>
                <c:pt idx="345520">
                  <c:v>39910</c:v>
                </c:pt>
                <c:pt idx="345521">
                  <c:v>39910</c:v>
                </c:pt>
                <c:pt idx="345522">
                  <c:v>39910</c:v>
                </c:pt>
                <c:pt idx="345523">
                  <c:v>39910</c:v>
                </c:pt>
                <c:pt idx="345524">
                  <c:v>39910</c:v>
                </c:pt>
                <c:pt idx="345525">
                  <c:v>39910</c:v>
                </c:pt>
                <c:pt idx="345526">
                  <c:v>39910</c:v>
                </c:pt>
                <c:pt idx="345527">
                  <c:v>39910</c:v>
                </c:pt>
                <c:pt idx="345528">
                  <c:v>39910</c:v>
                </c:pt>
                <c:pt idx="345529">
                  <c:v>39910</c:v>
                </c:pt>
                <c:pt idx="345530">
                  <c:v>39910</c:v>
                </c:pt>
                <c:pt idx="345531">
                  <c:v>39910</c:v>
                </c:pt>
                <c:pt idx="345532">
                  <c:v>39910</c:v>
                </c:pt>
                <c:pt idx="345533">
                  <c:v>39910</c:v>
                </c:pt>
                <c:pt idx="345534">
                  <c:v>39910</c:v>
                </c:pt>
                <c:pt idx="345535">
                  <c:v>39910</c:v>
                </c:pt>
                <c:pt idx="345536">
                  <c:v>39910</c:v>
                </c:pt>
                <c:pt idx="345537">
                  <c:v>39910</c:v>
                </c:pt>
                <c:pt idx="345538">
                  <c:v>39910</c:v>
                </c:pt>
                <c:pt idx="345539">
                  <c:v>39910</c:v>
                </c:pt>
                <c:pt idx="345540">
                  <c:v>39910</c:v>
                </c:pt>
                <c:pt idx="345541">
                  <c:v>39910</c:v>
                </c:pt>
                <c:pt idx="345542">
                  <c:v>39910</c:v>
                </c:pt>
                <c:pt idx="345543">
                  <c:v>39910</c:v>
                </c:pt>
                <c:pt idx="345544">
                  <c:v>39910</c:v>
                </c:pt>
                <c:pt idx="345545">
                  <c:v>39910</c:v>
                </c:pt>
                <c:pt idx="345546">
                  <c:v>39910</c:v>
                </c:pt>
                <c:pt idx="345547">
                  <c:v>39910</c:v>
                </c:pt>
                <c:pt idx="345548">
                  <c:v>39910</c:v>
                </c:pt>
                <c:pt idx="345549">
                  <c:v>39910</c:v>
                </c:pt>
                <c:pt idx="345550">
                  <c:v>39910</c:v>
                </c:pt>
                <c:pt idx="345551">
                  <c:v>39910</c:v>
                </c:pt>
                <c:pt idx="345552">
                  <c:v>39910</c:v>
                </c:pt>
                <c:pt idx="345553">
                  <c:v>39910</c:v>
                </c:pt>
                <c:pt idx="345554">
                  <c:v>39910</c:v>
                </c:pt>
                <c:pt idx="345555">
                  <c:v>39910</c:v>
                </c:pt>
                <c:pt idx="345556">
                  <c:v>39910</c:v>
                </c:pt>
                <c:pt idx="345557">
                  <c:v>39910</c:v>
                </c:pt>
                <c:pt idx="345558">
                  <c:v>39910</c:v>
                </c:pt>
                <c:pt idx="345559">
                  <c:v>39910</c:v>
                </c:pt>
                <c:pt idx="345560">
                  <c:v>39910</c:v>
                </c:pt>
                <c:pt idx="345561">
                  <c:v>39910</c:v>
                </c:pt>
                <c:pt idx="345562">
                  <c:v>39910</c:v>
                </c:pt>
                <c:pt idx="345563">
                  <c:v>39910</c:v>
                </c:pt>
                <c:pt idx="345564">
                  <c:v>39910</c:v>
                </c:pt>
                <c:pt idx="345565">
                  <c:v>39910</c:v>
                </c:pt>
                <c:pt idx="345566">
                  <c:v>39910</c:v>
                </c:pt>
                <c:pt idx="345567">
                  <c:v>39910</c:v>
                </c:pt>
                <c:pt idx="345568">
                  <c:v>39910</c:v>
                </c:pt>
                <c:pt idx="345569">
                  <c:v>39910</c:v>
                </c:pt>
                <c:pt idx="345570">
                  <c:v>39910</c:v>
                </c:pt>
                <c:pt idx="345571">
                  <c:v>39910</c:v>
                </c:pt>
                <c:pt idx="345572">
                  <c:v>39910</c:v>
                </c:pt>
                <c:pt idx="345573">
                  <c:v>39910</c:v>
                </c:pt>
                <c:pt idx="345574">
                  <c:v>39910</c:v>
                </c:pt>
                <c:pt idx="345575">
                  <c:v>39910</c:v>
                </c:pt>
                <c:pt idx="345576">
                  <c:v>39910</c:v>
                </c:pt>
                <c:pt idx="345577">
                  <c:v>39910</c:v>
                </c:pt>
                <c:pt idx="345578">
                  <c:v>39910</c:v>
                </c:pt>
                <c:pt idx="345579">
                  <c:v>39910</c:v>
                </c:pt>
                <c:pt idx="345580">
                  <c:v>39910</c:v>
                </c:pt>
                <c:pt idx="345581">
                  <c:v>39910</c:v>
                </c:pt>
                <c:pt idx="345582">
                  <c:v>39910</c:v>
                </c:pt>
                <c:pt idx="345583">
                  <c:v>39910</c:v>
                </c:pt>
                <c:pt idx="345584">
                  <c:v>39910</c:v>
                </c:pt>
                <c:pt idx="345585">
                  <c:v>39910</c:v>
                </c:pt>
                <c:pt idx="345586">
                  <c:v>39910</c:v>
                </c:pt>
                <c:pt idx="345587">
                  <c:v>39910</c:v>
                </c:pt>
                <c:pt idx="345588">
                  <c:v>39910</c:v>
                </c:pt>
                <c:pt idx="345589">
                  <c:v>39910</c:v>
                </c:pt>
                <c:pt idx="345590">
                  <c:v>39910</c:v>
                </c:pt>
                <c:pt idx="345591">
                  <c:v>39910</c:v>
                </c:pt>
                <c:pt idx="345592">
                  <c:v>39910</c:v>
                </c:pt>
                <c:pt idx="345593">
                  <c:v>39910</c:v>
                </c:pt>
                <c:pt idx="345594">
                  <c:v>39910</c:v>
                </c:pt>
                <c:pt idx="345595">
                  <c:v>39910</c:v>
                </c:pt>
                <c:pt idx="345596">
                  <c:v>39910</c:v>
                </c:pt>
                <c:pt idx="345597">
                  <c:v>39910</c:v>
                </c:pt>
                <c:pt idx="345598">
                  <c:v>39910</c:v>
                </c:pt>
                <c:pt idx="345599">
                  <c:v>39910</c:v>
                </c:pt>
                <c:pt idx="345600">
                  <c:v>39910</c:v>
                </c:pt>
                <c:pt idx="345601">
                  <c:v>39910</c:v>
                </c:pt>
                <c:pt idx="345602">
                  <c:v>39910</c:v>
                </c:pt>
                <c:pt idx="345603">
                  <c:v>39910</c:v>
                </c:pt>
                <c:pt idx="345604">
                  <c:v>39910</c:v>
                </c:pt>
                <c:pt idx="345605">
                  <c:v>39910</c:v>
                </c:pt>
                <c:pt idx="345606">
                  <c:v>39910</c:v>
                </c:pt>
                <c:pt idx="345607">
                  <c:v>39910</c:v>
                </c:pt>
                <c:pt idx="345608">
                  <c:v>39910</c:v>
                </c:pt>
                <c:pt idx="345609">
                  <c:v>39910</c:v>
                </c:pt>
                <c:pt idx="345610">
                  <c:v>39910</c:v>
                </c:pt>
                <c:pt idx="345611">
                  <c:v>39910</c:v>
                </c:pt>
                <c:pt idx="345612">
                  <c:v>39910</c:v>
                </c:pt>
                <c:pt idx="345613">
                  <c:v>39910</c:v>
                </c:pt>
                <c:pt idx="345614">
                  <c:v>39910</c:v>
                </c:pt>
                <c:pt idx="345615">
                  <c:v>39910</c:v>
                </c:pt>
                <c:pt idx="345616">
                  <c:v>39910</c:v>
                </c:pt>
                <c:pt idx="345617">
                  <c:v>39910</c:v>
                </c:pt>
                <c:pt idx="345618">
                  <c:v>39910</c:v>
                </c:pt>
                <c:pt idx="345619">
                  <c:v>39910</c:v>
                </c:pt>
                <c:pt idx="345620">
                  <c:v>39910</c:v>
                </c:pt>
                <c:pt idx="345621">
                  <c:v>39910</c:v>
                </c:pt>
                <c:pt idx="345622">
                  <c:v>39910</c:v>
                </c:pt>
                <c:pt idx="345623">
                  <c:v>39910</c:v>
                </c:pt>
                <c:pt idx="345624">
                  <c:v>39910</c:v>
                </c:pt>
                <c:pt idx="345625">
                  <c:v>39910</c:v>
                </c:pt>
                <c:pt idx="345626">
                  <c:v>39910</c:v>
                </c:pt>
                <c:pt idx="345627">
                  <c:v>39910</c:v>
                </c:pt>
                <c:pt idx="345628">
                  <c:v>39910</c:v>
                </c:pt>
                <c:pt idx="345629">
                  <c:v>39910</c:v>
                </c:pt>
                <c:pt idx="345630">
                  <c:v>39910</c:v>
                </c:pt>
                <c:pt idx="345631">
                  <c:v>39910</c:v>
                </c:pt>
                <c:pt idx="345632">
                  <c:v>39910</c:v>
                </c:pt>
                <c:pt idx="345633">
                  <c:v>39910</c:v>
                </c:pt>
                <c:pt idx="345634">
                  <c:v>39910</c:v>
                </c:pt>
                <c:pt idx="345635">
                  <c:v>39910</c:v>
                </c:pt>
                <c:pt idx="345636">
                  <c:v>39910</c:v>
                </c:pt>
                <c:pt idx="345637">
                  <c:v>39910</c:v>
                </c:pt>
                <c:pt idx="345638">
                  <c:v>39910</c:v>
                </c:pt>
                <c:pt idx="345639">
                  <c:v>39910</c:v>
                </c:pt>
                <c:pt idx="345640">
                  <c:v>39910</c:v>
                </c:pt>
                <c:pt idx="345641">
                  <c:v>39910</c:v>
                </c:pt>
                <c:pt idx="345642">
                  <c:v>39910</c:v>
                </c:pt>
                <c:pt idx="345643">
                  <c:v>39910</c:v>
                </c:pt>
                <c:pt idx="345644">
                  <c:v>39910</c:v>
                </c:pt>
                <c:pt idx="345645">
                  <c:v>39910</c:v>
                </c:pt>
                <c:pt idx="345646">
                  <c:v>39910</c:v>
                </c:pt>
                <c:pt idx="345647">
                  <c:v>39910</c:v>
                </c:pt>
                <c:pt idx="345648">
                  <c:v>39910</c:v>
                </c:pt>
                <c:pt idx="345649">
                  <c:v>39910</c:v>
                </c:pt>
                <c:pt idx="345650">
                  <c:v>39910</c:v>
                </c:pt>
                <c:pt idx="345651">
                  <c:v>39910</c:v>
                </c:pt>
                <c:pt idx="345652">
                  <c:v>39910</c:v>
                </c:pt>
                <c:pt idx="345653">
                  <c:v>39910</c:v>
                </c:pt>
                <c:pt idx="345654">
                  <c:v>39910</c:v>
                </c:pt>
                <c:pt idx="345655">
                  <c:v>39910</c:v>
                </c:pt>
                <c:pt idx="345656">
                  <c:v>39910</c:v>
                </c:pt>
                <c:pt idx="345657">
                  <c:v>39910</c:v>
                </c:pt>
                <c:pt idx="345658">
                  <c:v>39910</c:v>
                </c:pt>
                <c:pt idx="345659">
                  <c:v>39910</c:v>
                </c:pt>
                <c:pt idx="345660">
                  <c:v>39910</c:v>
                </c:pt>
                <c:pt idx="345661">
                  <c:v>39910</c:v>
                </c:pt>
                <c:pt idx="345662">
                  <c:v>39910</c:v>
                </c:pt>
                <c:pt idx="345663">
                  <c:v>39910</c:v>
                </c:pt>
                <c:pt idx="345664">
                  <c:v>39910</c:v>
                </c:pt>
                <c:pt idx="345665">
                  <c:v>39910</c:v>
                </c:pt>
                <c:pt idx="345666">
                  <c:v>39910</c:v>
                </c:pt>
                <c:pt idx="345667">
                  <c:v>39910</c:v>
                </c:pt>
                <c:pt idx="345668">
                  <c:v>39910</c:v>
                </c:pt>
                <c:pt idx="345669">
                  <c:v>39910</c:v>
                </c:pt>
                <c:pt idx="345670">
                  <c:v>39910</c:v>
                </c:pt>
                <c:pt idx="345671">
                  <c:v>39910</c:v>
                </c:pt>
                <c:pt idx="345672">
                  <c:v>39910</c:v>
                </c:pt>
                <c:pt idx="345673">
                  <c:v>39910</c:v>
                </c:pt>
                <c:pt idx="345674">
                  <c:v>39910</c:v>
                </c:pt>
                <c:pt idx="345675">
                  <c:v>39910</c:v>
                </c:pt>
                <c:pt idx="345676">
                  <c:v>39910</c:v>
                </c:pt>
                <c:pt idx="345677">
                  <c:v>39910</c:v>
                </c:pt>
                <c:pt idx="345678">
                  <c:v>39910</c:v>
                </c:pt>
                <c:pt idx="345679">
                  <c:v>39910</c:v>
                </c:pt>
                <c:pt idx="345680">
                  <c:v>39910</c:v>
                </c:pt>
                <c:pt idx="345681">
                  <c:v>39910</c:v>
                </c:pt>
                <c:pt idx="345682">
                  <c:v>39910</c:v>
                </c:pt>
                <c:pt idx="345683">
                  <c:v>39910</c:v>
                </c:pt>
                <c:pt idx="345684">
                  <c:v>39910</c:v>
                </c:pt>
                <c:pt idx="345685">
                  <c:v>39910</c:v>
                </c:pt>
                <c:pt idx="345686">
                  <c:v>39910</c:v>
                </c:pt>
                <c:pt idx="345687">
                  <c:v>39910</c:v>
                </c:pt>
                <c:pt idx="345688">
                  <c:v>39910</c:v>
                </c:pt>
                <c:pt idx="345689">
                  <c:v>39910</c:v>
                </c:pt>
                <c:pt idx="345690">
                  <c:v>39910</c:v>
                </c:pt>
                <c:pt idx="345691">
                  <c:v>39910</c:v>
                </c:pt>
                <c:pt idx="345692">
                  <c:v>39910</c:v>
                </c:pt>
                <c:pt idx="345693">
                  <c:v>39910</c:v>
                </c:pt>
                <c:pt idx="345694">
                  <c:v>39910</c:v>
                </c:pt>
                <c:pt idx="345695">
                  <c:v>39910</c:v>
                </c:pt>
                <c:pt idx="345696">
                  <c:v>39910</c:v>
                </c:pt>
                <c:pt idx="345697">
                  <c:v>39910</c:v>
                </c:pt>
                <c:pt idx="345698">
                  <c:v>39910</c:v>
                </c:pt>
                <c:pt idx="345699">
                  <c:v>39910</c:v>
                </c:pt>
                <c:pt idx="345700">
                  <c:v>39910</c:v>
                </c:pt>
                <c:pt idx="345701">
                  <c:v>39910</c:v>
                </c:pt>
                <c:pt idx="345702">
                  <c:v>39910</c:v>
                </c:pt>
                <c:pt idx="345703">
                  <c:v>39910</c:v>
                </c:pt>
                <c:pt idx="345704">
                  <c:v>39910</c:v>
                </c:pt>
                <c:pt idx="345705">
                  <c:v>39910</c:v>
                </c:pt>
                <c:pt idx="345706">
                  <c:v>39910</c:v>
                </c:pt>
                <c:pt idx="345707">
                  <c:v>39910</c:v>
                </c:pt>
                <c:pt idx="345708">
                  <c:v>39910</c:v>
                </c:pt>
                <c:pt idx="345709">
                  <c:v>39910</c:v>
                </c:pt>
                <c:pt idx="345710">
                  <c:v>39910</c:v>
                </c:pt>
                <c:pt idx="345711">
                  <c:v>39910</c:v>
                </c:pt>
                <c:pt idx="345712">
                  <c:v>39910</c:v>
                </c:pt>
                <c:pt idx="345713">
                  <c:v>39910</c:v>
                </c:pt>
                <c:pt idx="345714">
                  <c:v>39910</c:v>
                </c:pt>
                <c:pt idx="345715">
                  <c:v>39910</c:v>
                </c:pt>
                <c:pt idx="345716">
                  <c:v>39910</c:v>
                </c:pt>
                <c:pt idx="345717">
                  <c:v>39910</c:v>
                </c:pt>
                <c:pt idx="345718">
                  <c:v>39910</c:v>
                </c:pt>
                <c:pt idx="345719">
                  <c:v>39910</c:v>
                </c:pt>
                <c:pt idx="345720">
                  <c:v>39910</c:v>
                </c:pt>
                <c:pt idx="345721">
                  <c:v>39910</c:v>
                </c:pt>
                <c:pt idx="345722">
                  <c:v>39910</c:v>
                </c:pt>
                <c:pt idx="345723">
                  <c:v>39910</c:v>
                </c:pt>
                <c:pt idx="345724">
                  <c:v>39910</c:v>
                </c:pt>
                <c:pt idx="345725">
                  <c:v>39910</c:v>
                </c:pt>
                <c:pt idx="345726">
                  <c:v>39910</c:v>
                </c:pt>
                <c:pt idx="345727">
                  <c:v>39910</c:v>
                </c:pt>
                <c:pt idx="345728">
                  <c:v>39910</c:v>
                </c:pt>
                <c:pt idx="345729">
                  <c:v>39910</c:v>
                </c:pt>
                <c:pt idx="345730">
                  <c:v>39910</c:v>
                </c:pt>
                <c:pt idx="345731">
                  <c:v>39910</c:v>
                </c:pt>
                <c:pt idx="345732">
                  <c:v>39910</c:v>
                </c:pt>
                <c:pt idx="345733">
                  <c:v>39910</c:v>
                </c:pt>
                <c:pt idx="345734">
                  <c:v>39910</c:v>
                </c:pt>
                <c:pt idx="345735">
                  <c:v>39910</c:v>
                </c:pt>
                <c:pt idx="345736">
                  <c:v>39910</c:v>
                </c:pt>
                <c:pt idx="345737">
                  <c:v>39910</c:v>
                </c:pt>
                <c:pt idx="345738">
                  <c:v>39910</c:v>
                </c:pt>
                <c:pt idx="345739">
                  <c:v>39910</c:v>
                </c:pt>
                <c:pt idx="345740">
                  <c:v>39910</c:v>
                </c:pt>
                <c:pt idx="345741">
                  <c:v>39910</c:v>
                </c:pt>
                <c:pt idx="345742">
                  <c:v>39910</c:v>
                </c:pt>
                <c:pt idx="345743">
                  <c:v>39910</c:v>
                </c:pt>
                <c:pt idx="345744">
                  <c:v>39910</c:v>
                </c:pt>
                <c:pt idx="345745">
                  <c:v>39910</c:v>
                </c:pt>
                <c:pt idx="345746">
                  <c:v>39910</c:v>
                </c:pt>
                <c:pt idx="345747">
                  <c:v>39910</c:v>
                </c:pt>
                <c:pt idx="345748">
                  <c:v>39910</c:v>
                </c:pt>
                <c:pt idx="345749">
                  <c:v>39910</c:v>
                </c:pt>
                <c:pt idx="345750">
                  <c:v>39910</c:v>
                </c:pt>
                <c:pt idx="345751">
                  <c:v>39910</c:v>
                </c:pt>
                <c:pt idx="345752">
                  <c:v>39910</c:v>
                </c:pt>
                <c:pt idx="345753">
                  <c:v>39910</c:v>
                </c:pt>
                <c:pt idx="345754">
                  <c:v>39910</c:v>
                </c:pt>
                <c:pt idx="345755">
                  <c:v>39910</c:v>
                </c:pt>
                <c:pt idx="345756">
                  <c:v>39910</c:v>
                </c:pt>
                <c:pt idx="345757">
                  <c:v>39910</c:v>
                </c:pt>
                <c:pt idx="345758">
                  <c:v>39910</c:v>
                </c:pt>
                <c:pt idx="345759">
                  <c:v>39910</c:v>
                </c:pt>
                <c:pt idx="345760">
                  <c:v>39910</c:v>
                </c:pt>
                <c:pt idx="345761">
                  <c:v>39910</c:v>
                </c:pt>
                <c:pt idx="345762">
                  <c:v>39910</c:v>
                </c:pt>
                <c:pt idx="345763">
                  <c:v>39910</c:v>
                </c:pt>
                <c:pt idx="345764">
                  <c:v>39910</c:v>
                </c:pt>
                <c:pt idx="345765">
                  <c:v>39910</c:v>
                </c:pt>
                <c:pt idx="345766">
                  <c:v>39910</c:v>
                </c:pt>
                <c:pt idx="345767">
                  <c:v>39910</c:v>
                </c:pt>
                <c:pt idx="345768">
                  <c:v>39910</c:v>
                </c:pt>
                <c:pt idx="345769">
                  <c:v>39910</c:v>
                </c:pt>
                <c:pt idx="345770">
                  <c:v>39910</c:v>
                </c:pt>
                <c:pt idx="345771">
                  <c:v>39910</c:v>
                </c:pt>
                <c:pt idx="345772">
                  <c:v>39910</c:v>
                </c:pt>
                <c:pt idx="345773">
                  <c:v>39910</c:v>
                </c:pt>
                <c:pt idx="345774">
                  <c:v>39910</c:v>
                </c:pt>
                <c:pt idx="345775">
                  <c:v>39910</c:v>
                </c:pt>
                <c:pt idx="345776">
                  <c:v>39910</c:v>
                </c:pt>
                <c:pt idx="345777">
                  <c:v>39910</c:v>
                </c:pt>
                <c:pt idx="345778">
                  <c:v>39910</c:v>
                </c:pt>
                <c:pt idx="345779">
                  <c:v>39910</c:v>
                </c:pt>
                <c:pt idx="345780">
                  <c:v>39910</c:v>
                </c:pt>
                <c:pt idx="345781">
                  <c:v>39910</c:v>
                </c:pt>
                <c:pt idx="345782">
                  <c:v>39910</c:v>
                </c:pt>
                <c:pt idx="345783">
                  <c:v>39910</c:v>
                </c:pt>
                <c:pt idx="345784">
                  <c:v>39910</c:v>
                </c:pt>
                <c:pt idx="345785">
                  <c:v>39910</c:v>
                </c:pt>
                <c:pt idx="345786">
                  <c:v>39910</c:v>
                </c:pt>
                <c:pt idx="345787">
                  <c:v>39910</c:v>
                </c:pt>
                <c:pt idx="345788">
                  <c:v>39910</c:v>
                </c:pt>
                <c:pt idx="345789">
                  <c:v>39910</c:v>
                </c:pt>
                <c:pt idx="345790">
                  <c:v>39910</c:v>
                </c:pt>
                <c:pt idx="345791">
                  <c:v>39910</c:v>
                </c:pt>
                <c:pt idx="345792">
                  <c:v>39910</c:v>
                </c:pt>
                <c:pt idx="345793">
                  <c:v>39910</c:v>
                </c:pt>
                <c:pt idx="345794">
                  <c:v>39910</c:v>
                </c:pt>
                <c:pt idx="345795">
                  <c:v>39910</c:v>
                </c:pt>
                <c:pt idx="345796">
                  <c:v>39910</c:v>
                </c:pt>
                <c:pt idx="345797">
                  <c:v>39910</c:v>
                </c:pt>
                <c:pt idx="345798">
                  <c:v>39910</c:v>
                </c:pt>
                <c:pt idx="345799">
                  <c:v>39910</c:v>
                </c:pt>
                <c:pt idx="345800">
                  <c:v>39910</c:v>
                </c:pt>
                <c:pt idx="345801">
                  <c:v>39910</c:v>
                </c:pt>
                <c:pt idx="345802">
                  <c:v>39910</c:v>
                </c:pt>
                <c:pt idx="345803">
                  <c:v>39910</c:v>
                </c:pt>
                <c:pt idx="345804">
                  <c:v>39910</c:v>
                </c:pt>
                <c:pt idx="345805">
                  <c:v>39910</c:v>
                </c:pt>
                <c:pt idx="345806">
                  <c:v>39910</c:v>
                </c:pt>
                <c:pt idx="345807">
                  <c:v>39910</c:v>
                </c:pt>
                <c:pt idx="345808">
                  <c:v>39910</c:v>
                </c:pt>
                <c:pt idx="345809">
                  <c:v>39910</c:v>
                </c:pt>
                <c:pt idx="345810">
                  <c:v>39910</c:v>
                </c:pt>
                <c:pt idx="345811">
                  <c:v>39910</c:v>
                </c:pt>
                <c:pt idx="345812">
                  <c:v>39910</c:v>
                </c:pt>
                <c:pt idx="345813">
                  <c:v>39910</c:v>
                </c:pt>
                <c:pt idx="345814">
                  <c:v>39910</c:v>
                </c:pt>
                <c:pt idx="345815">
                  <c:v>39910</c:v>
                </c:pt>
                <c:pt idx="345816">
                  <c:v>39910</c:v>
                </c:pt>
                <c:pt idx="345817">
                  <c:v>39910</c:v>
                </c:pt>
                <c:pt idx="345818">
                  <c:v>39910</c:v>
                </c:pt>
                <c:pt idx="345819">
                  <c:v>39910</c:v>
                </c:pt>
                <c:pt idx="345820">
                  <c:v>39910</c:v>
                </c:pt>
                <c:pt idx="345821">
                  <c:v>39910</c:v>
                </c:pt>
                <c:pt idx="345822">
                  <c:v>39910</c:v>
                </c:pt>
                <c:pt idx="345823">
                  <c:v>39910</c:v>
                </c:pt>
                <c:pt idx="345824">
                  <c:v>39910</c:v>
                </c:pt>
                <c:pt idx="345825">
                  <c:v>39910</c:v>
                </c:pt>
                <c:pt idx="345826">
                  <c:v>39910</c:v>
                </c:pt>
                <c:pt idx="345827">
                  <c:v>39910</c:v>
                </c:pt>
                <c:pt idx="345828">
                  <c:v>39910</c:v>
                </c:pt>
                <c:pt idx="345829">
                  <c:v>39910</c:v>
                </c:pt>
                <c:pt idx="345830">
                  <c:v>39910</c:v>
                </c:pt>
                <c:pt idx="345831">
                  <c:v>39910</c:v>
                </c:pt>
                <c:pt idx="345832">
                  <c:v>39910</c:v>
                </c:pt>
                <c:pt idx="345833">
                  <c:v>39910</c:v>
                </c:pt>
                <c:pt idx="345834">
                  <c:v>39910</c:v>
                </c:pt>
                <c:pt idx="345835">
                  <c:v>39910</c:v>
                </c:pt>
                <c:pt idx="345836">
                  <c:v>39910</c:v>
                </c:pt>
                <c:pt idx="345837">
                  <c:v>39910</c:v>
                </c:pt>
                <c:pt idx="345838">
                  <c:v>39910</c:v>
                </c:pt>
                <c:pt idx="345839">
                  <c:v>39910</c:v>
                </c:pt>
                <c:pt idx="345840">
                  <c:v>39910</c:v>
                </c:pt>
                <c:pt idx="345841">
                  <c:v>39910</c:v>
                </c:pt>
                <c:pt idx="345842">
                  <c:v>39910</c:v>
                </c:pt>
                <c:pt idx="345843">
                  <c:v>39910</c:v>
                </c:pt>
                <c:pt idx="345844">
                  <c:v>39910</c:v>
                </c:pt>
                <c:pt idx="345845">
                  <c:v>39910</c:v>
                </c:pt>
                <c:pt idx="345846">
                  <c:v>39910</c:v>
                </c:pt>
                <c:pt idx="345847">
                  <c:v>39910</c:v>
                </c:pt>
                <c:pt idx="345848">
                  <c:v>39910</c:v>
                </c:pt>
                <c:pt idx="345849">
                  <c:v>39910</c:v>
                </c:pt>
                <c:pt idx="345850">
                  <c:v>39910</c:v>
                </c:pt>
                <c:pt idx="345851">
                  <c:v>39910</c:v>
                </c:pt>
                <c:pt idx="345852">
                  <c:v>39910</c:v>
                </c:pt>
                <c:pt idx="345853">
                  <c:v>39910</c:v>
                </c:pt>
                <c:pt idx="345854">
                  <c:v>39910</c:v>
                </c:pt>
                <c:pt idx="345855">
                  <c:v>39910</c:v>
                </c:pt>
                <c:pt idx="345856">
                  <c:v>39910</c:v>
                </c:pt>
                <c:pt idx="345857">
                  <c:v>39910</c:v>
                </c:pt>
                <c:pt idx="345858">
                  <c:v>39910</c:v>
                </c:pt>
                <c:pt idx="345859">
                  <c:v>39910</c:v>
                </c:pt>
                <c:pt idx="345860">
                  <c:v>39910</c:v>
                </c:pt>
                <c:pt idx="345861">
                  <c:v>39910</c:v>
                </c:pt>
                <c:pt idx="345862">
                  <c:v>39910</c:v>
                </c:pt>
                <c:pt idx="345863">
                  <c:v>39910</c:v>
                </c:pt>
                <c:pt idx="345864">
                  <c:v>39910</c:v>
                </c:pt>
                <c:pt idx="345865">
                  <c:v>39910</c:v>
                </c:pt>
                <c:pt idx="345866">
                  <c:v>39910</c:v>
                </c:pt>
                <c:pt idx="345867">
                  <c:v>39910</c:v>
                </c:pt>
                <c:pt idx="345868">
                  <c:v>39910</c:v>
                </c:pt>
                <c:pt idx="345869">
                  <c:v>39910</c:v>
                </c:pt>
                <c:pt idx="345870">
                  <c:v>39910</c:v>
                </c:pt>
                <c:pt idx="345871">
                  <c:v>39910</c:v>
                </c:pt>
                <c:pt idx="345872">
                  <c:v>39910</c:v>
                </c:pt>
                <c:pt idx="345873">
                  <c:v>39910</c:v>
                </c:pt>
                <c:pt idx="345874">
                  <c:v>39910</c:v>
                </c:pt>
                <c:pt idx="345875">
                  <c:v>39910</c:v>
                </c:pt>
                <c:pt idx="345876">
                  <c:v>39910</c:v>
                </c:pt>
                <c:pt idx="345877">
                  <c:v>39910</c:v>
                </c:pt>
                <c:pt idx="345878">
                  <c:v>39910</c:v>
                </c:pt>
                <c:pt idx="345879">
                  <c:v>39910</c:v>
                </c:pt>
                <c:pt idx="345880">
                  <c:v>39910</c:v>
                </c:pt>
                <c:pt idx="345881">
                  <c:v>39910</c:v>
                </c:pt>
                <c:pt idx="345882">
                  <c:v>39910</c:v>
                </c:pt>
                <c:pt idx="345883">
                  <c:v>39910</c:v>
                </c:pt>
                <c:pt idx="345884">
                  <c:v>39910</c:v>
                </c:pt>
                <c:pt idx="345885">
                  <c:v>39910</c:v>
                </c:pt>
                <c:pt idx="345886">
                  <c:v>39910</c:v>
                </c:pt>
                <c:pt idx="345887">
                  <c:v>39910</c:v>
                </c:pt>
                <c:pt idx="345888">
                  <c:v>39910</c:v>
                </c:pt>
                <c:pt idx="345889">
                  <c:v>39910</c:v>
                </c:pt>
                <c:pt idx="345890">
                  <c:v>39910</c:v>
                </c:pt>
                <c:pt idx="345891">
                  <c:v>39910</c:v>
                </c:pt>
                <c:pt idx="345892">
                  <c:v>39910</c:v>
                </c:pt>
                <c:pt idx="345893">
                  <c:v>39910</c:v>
                </c:pt>
                <c:pt idx="345894">
                  <c:v>39910</c:v>
                </c:pt>
                <c:pt idx="345895">
                  <c:v>39910</c:v>
                </c:pt>
                <c:pt idx="345896">
                  <c:v>39910</c:v>
                </c:pt>
                <c:pt idx="345897">
                  <c:v>39910</c:v>
                </c:pt>
                <c:pt idx="345898">
                  <c:v>39910</c:v>
                </c:pt>
                <c:pt idx="345899">
                  <c:v>39910</c:v>
                </c:pt>
                <c:pt idx="345900">
                  <c:v>39910</c:v>
                </c:pt>
                <c:pt idx="345901">
                  <c:v>39910</c:v>
                </c:pt>
                <c:pt idx="345902">
                  <c:v>39910</c:v>
                </c:pt>
                <c:pt idx="345903">
                  <c:v>39910</c:v>
                </c:pt>
                <c:pt idx="345904">
                  <c:v>39910</c:v>
                </c:pt>
                <c:pt idx="345905">
                  <c:v>39910</c:v>
                </c:pt>
                <c:pt idx="345906">
                  <c:v>39910</c:v>
                </c:pt>
                <c:pt idx="345907">
                  <c:v>39910</c:v>
                </c:pt>
                <c:pt idx="345908">
                  <c:v>39910</c:v>
                </c:pt>
                <c:pt idx="345909">
                  <c:v>39910</c:v>
                </c:pt>
                <c:pt idx="345910">
                  <c:v>39910</c:v>
                </c:pt>
                <c:pt idx="345911">
                  <c:v>39910</c:v>
                </c:pt>
                <c:pt idx="345912">
                  <c:v>39910</c:v>
                </c:pt>
                <c:pt idx="345913">
                  <c:v>39910</c:v>
                </c:pt>
                <c:pt idx="345914">
                  <c:v>39910</c:v>
                </c:pt>
                <c:pt idx="345915">
                  <c:v>39910</c:v>
                </c:pt>
                <c:pt idx="345916">
                  <c:v>39910</c:v>
                </c:pt>
                <c:pt idx="345917">
                  <c:v>39910</c:v>
                </c:pt>
                <c:pt idx="345918">
                  <c:v>39910</c:v>
                </c:pt>
                <c:pt idx="345919">
                  <c:v>39910</c:v>
                </c:pt>
                <c:pt idx="345920">
                  <c:v>39910</c:v>
                </c:pt>
                <c:pt idx="345921">
                  <c:v>39910</c:v>
                </c:pt>
                <c:pt idx="345922">
                  <c:v>39910</c:v>
                </c:pt>
                <c:pt idx="345923">
                  <c:v>39910</c:v>
                </c:pt>
                <c:pt idx="345924">
                  <c:v>39910</c:v>
                </c:pt>
                <c:pt idx="345925">
                  <c:v>39910</c:v>
                </c:pt>
                <c:pt idx="345926">
                  <c:v>39910</c:v>
                </c:pt>
                <c:pt idx="345927">
                  <c:v>39910</c:v>
                </c:pt>
                <c:pt idx="345928">
                  <c:v>39910</c:v>
                </c:pt>
                <c:pt idx="345929">
                  <c:v>39910</c:v>
                </c:pt>
                <c:pt idx="345930">
                  <c:v>39910</c:v>
                </c:pt>
                <c:pt idx="345931">
                  <c:v>39910</c:v>
                </c:pt>
                <c:pt idx="345932">
                  <c:v>39910</c:v>
                </c:pt>
                <c:pt idx="345933">
                  <c:v>39910</c:v>
                </c:pt>
                <c:pt idx="345934">
                  <c:v>39910</c:v>
                </c:pt>
                <c:pt idx="345935">
                  <c:v>39910</c:v>
                </c:pt>
                <c:pt idx="345936">
                  <c:v>39910</c:v>
                </c:pt>
                <c:pt idx="345937">
                  <c:v>39910</c:v>
                </c:pt>
                <c:pt idx="345938">
                  <c:v>39910</c:v>
                </c:pt>
                <c:pt idx="345939">
                  <c:v>39910</c:v>
                </c:pt>
                <c:pt idx="345940">
                  <c:v>39910</c:v>
                </c:pt>
                <c:pt idx="345941">
                  <c:v>39910</c:v>
                </c:pt>
                <c:pt idx="345942">
                  <c:v>39910</c:v>
                </c:pt>
                <c:pt idx="345943">
                  <c:v>39910</c:v>
                </c:pt>
                <c:pt idx="345944">
                  <c:v>39910</c:v>
                </c:pt>
                <c:pt idx="345945">
                  <c:v>39910</c:v>
                </c:pt>
                <c:pt idx="345946">
                  <c:v>39910</c:v>
                </c:pt>
                <c:pt idx="345947">
                  <c:v>39910</c:v>
                </c:pt>
                <c:pt idx="345948">
                  <c:v>39910</c:v>
                </c:pt>
                <c:pt idx="345949">
                  <c:v>39910</c:v>
                </c:pt>
                <c:pt idx="345950">
                  <c:v>39910</c:v>
                </c:pt>
                <c:pt idx="345951">
                  <c:v>39910</c:v>
                </c:pt>
                <c:pt idx="345952">
                  <c:v>39910</c:v>
                </c:pt>
                <c:pt idx="345953">
                  <c:v>39910</c:v>
                </c:pt>
                <c:pt idx="345954">
                  <c:v>39910</c:v>
                </c:pt>
                <c:pt idx="345955">
                  <c:v>39910</c:v>
                </c:pt>
                <c:pt idx="345956">
                  <c:v>39910</c:v>
                </c:pt>
                <c:pt idx="345957">
                  <c:v>39910</c:v>
                </c:pt>
                <c:pt idx="345958">
                  <c:v>39910</c:v>
                </c:pt>
                <c:pt idx="345959">
                  <c:v>39910</c:v>
                </c:pt>
                <c:pt idx="345960">
                  <c:v>39910</c:v>
                </c:pt>
                <c:pt idx="345961">
                  <c:v>39910</c:v>
                </c:pt>
                <c:pt idx="345962">
                  <c:v>39910</c:v>
                </c:pt>
                <c:pt idx="345963">
                  <c:v>39910</c:v>
                </c:pt>
                <c:pt idx="345964">
                  <c:v>39910</c:v>
                </c:pt>
                <c:pt idx="345965">
                  <c:v>39910</c:v>
                </c:pt>
                <c:pt idx="345966">
                  <c:v>39910</c:v>
                </c:pt>
                <c:pt idx="345967">
                  <c:v>39910</c:v>
                </c:pt>
                <c:pt idx="345968">
                  <c:v>39910</c:v>
                </c:pt>
                <c:pt idx="345969">
                  <c:v>39910</c:v>
                </c:pt>
                <c:pt idx="345970">
                  <c:v>39910</c:v>
                </c:pt>
                <c:pt idx="345971">
                  <c:v>39910</c:v>
                </c:pt>
                <c:pt idx="345972">
                  <c:v>39910</c:v>
                </c:pt>
                <c:pt idx="345973">
                  <c:v>39910</c:v>
                </c:pt>
                <c:pt idx="345974">
                  <c:v>39910</c:v>
                </c:pt>
                <c:pt idx="345975">
                  <c:v>39910</c:v>
                </c:pt>
                <c:pt idx="345976">
                  <c:v>39910</c:v>
                </c:pt>
                <c:pt idx="345977">
                  <c:v>39910</c:v>
                </c:pt>
                <c:pt idx="345978">
                  <c:v>39910</c:v>
                </c:pt>
                <c:pt idx="345979">
                  <c:v>39910</c:v>
                </c:pt>
                <c:pt idx="345980">
                  <c:v>39910</c:v>
                </c:pt>
                <c:pt idx="345981">
                  <c:v>39910</c:v>
                </c:pt>
                <c:pt idx="345982">
                  <c:v>39910</c:v>
                </c:pt>
                <c:pt idx="345983">
                  <c:v>39910</c:v>
                </c:pt>
                <c:pt idx="345984">
                  <c:v>39910</c:v>
                </c:pt>
                <c:pt idx="345985">
                  <c:v>39910</c:v>
                </c:pt>
                <c:pt idx="345986">
                  <c:v>39910</c:v>
                </c:pt>
                <c:pt idx="345987">
                  <c:v>39910</c:v>
                </c:pt>
                <c:pt idx="345988">
                  <c:v>39910</c:v>
                </c:pt>
                <c:pt idx="345989">
                  <c:v>39910</c:v>
                </c:pt>
                <c:pt idx="345990">
                  <c:v>39910</c:v>
                </c:pt>
                <c:pt idx="345991">
                  <c:v>39910</c:v>
                </c:pt>
                <c:pt idx="345992">
                  <c:v>39910</c:v>
                </c:pt>
                <c:pt idx="345993">
                  <c:v>39910</c:v>
                </c:pt>
                <c:pt idx="345994">
                  <c:v>39910</c:v>
                </c:pt>
                <c:pt idx="345995">
                  <c:v>39910</c:v>
                </c:pt>
                <c:pt idx="345996">
                  <c:v>39910</c:v>
                </c:pt>
                <c:pt idx="345997">
                  <c:v>39910</c:v>
                </c:pt>
                <c:pt idx="345998">
                  <c:v>39910</c:v>
                </c:pt>
                <c:pt idx="345999">
                  <c:v>39910</c:v>
                </c:pt>
                <c:pt idx="346000">
                  <c:v>39910</c:v>
                </c:pt>
                <c:pt idx="346001">
                  <c:v>39910</c:v>
                </c:pt>
                <c:pt idx="346002">
                  <c:v>39910</c:v>
                </c:pt>
                <c:pt idx="346003">
                  <c:v>39910</c:v>
                </c:pt>
                <c:pt idx="346004">
                  <c:v>39910</c:v>
                </c:pt>
                <c:pt idx="346005">
                  <c:v>39910</c:v>
                </c:pt>
                <c:pt idx="346006">
                  <c:v>39910</c:v>
                </c:pt>
                <c:pt idx="346007">
                  <c:v>39910</c:v>
                </c:pt>
                <c:pt idx="346008">
                  <c:v>39910</c:v>
                </c:pt>
                <c:pt idx="346009">
                  <c:v>39910</c:v>
                </c:pt>
                <c:pt idx="346010">
                  <c:v>39910</c:v>
                </c:pt>
                <c:pt idx="346011">
                  <c:v>39910</c:v>
                </c:pt>
                <c:pt idx="346012">
                  <c:v>39910</c:v>
                </c:pt>
                <c:pt idx="346013">
                  <c:v>39910</c:v>
                </c:pt>
                <c:pt idx="346014">
                  <c:v>39910</c:v>
                </c:pt>
                <c:pt idx="346015">
                  <c:v>39910</c:v>
                </c:pt>
                <c:pt idx="346016">
                  <c:v>39910</c:v>
                </c:pt>
                <c:pt idx="346017">
                  <c:v>39910</c:v>
                </c:pt>
                <c:pt idx="346018">
                  <c:v>39910</c:v>
                </c:pt>
                <c:pt idx="346019">
                  <c:v>39910</c:v>
                </c:pt>
                <c:pt idx="346020">
                  <c:v>39910</c:v>
                </c:pt>
                <c:pt idx="346021">
                  <c:v>39910</c:v>
                </c:pt>
                <c:pt idx="346022">
                  <c:v>39910</c:v>
                </c:pt>
                <c:pt idx="346023">
                  <c:v>39910</c:v>
                </c:pt>
                <c:pt idx="346024">
                  <c:v>39910</c:v>
                </c:pt>
                <c:pt idx="346025">
                  <c:v>39910</c:v>
                </c:pt>
                <c:pt idx="346026">
                  <c:v>39910</c:v>
                </c:pt>
                <c:pt idx="346027">
                  <c:v>39910</c:v>
                </c:pt>
                <c:pt idx="346028">
                  <c:v>39910</c:v>
                </c:pt>
                <c:pt idx="346029">
                  <c:v>39910</c:v>
                </c:pt>
                <c:pt idx="346030">
                  <c:v>39910</c:v>
                </c:pt>
                <c:pt idx="346031">
                  <c:v>39910</c:v>
                </c:pt>
                <c:pt idx="346032">
                  <c:v>39910</c:v>
                </c:pt>
                <c:pt idx="346033">
                  <c:v>39910</c:v>
                </c:pt>
                <c:pt idx="346034">
                  <c:v>39910</c:v>
                </c:pt>
                <c:pt idx="346035">
                  <c:v>39910</c:v>
                </c:pt>
                <c:pt idx="346036">
                  <c:v>39910</c:v>
                </c:pt>
                <c:pt idx="346037">
                  <c:v>39910</c:v>
                </c:pt>
                <c:pt idx="346038">
                  <c:v>39910</c:v>
                </c:pt>
                <c:pt idx="346039">
                  <c:v>39910</c:v>
                </c:pt>
                <c:pt idx="346040">
                  <c:v>39910</c:v>
                </c:pt>
                <c:pt idx="346041">
                  <c:v>39910</c:v>
                </c:pt>
                <c:pt idx="346042">
                  <c:v>39910</c:v>
                </c:pt>
                <c:pt idx="346043">
                  <c:v>39910</c:v>
                </c:pt>
                <c:pt idx="346044">
                  <c:v>39910</c:v>
                </c:pt>
                <c:pt idx="346045">
                  <c:v>39910</c:v>
                </c:pt>
                <c:pt idx="346046">
                  <c:v>39910</c:v>
                </c:pt>
                <c:pt idx="346047">
                  <c:v>39910</c:v>
                </c:pt>
                <c:pt idx="346048">
                  <c:v>39910</c:v>
                </c:pt>
                <c:pt idx="346049">
                  <c:v>39910</c:v>
                </c:pt>
                <c:pt idx="346050">
                  <c:v>39910</c:v>
                </c:pt>
                <c:pt idx="346051">
                  <c:v>39910</c:v>
                </c:pt>
                <c:pt idx="346052">
                  <c:v>39910</c:v>
                </c:pt>
                <c:pt idx="346053">
                  <c:v>39910</c:v>
                </c:pt>
                <c:pt idx="346054">
                  <c:v>39910</c:v>
                </c:pt>
                <c:pt idx="346055">
                  <c:v>39910</c:v>
                </c:pt>
                <c:pt idx="346056">
                  <c:v>39910</c:v>
                </c:pt>
                <c:pt idx="346057">
                  <c:v>39910</c:v>
                </c:pt>
                <c:pt idx="346058">
                  <c:v>39910</c:v>
                </c:pt>
                <c:pt idx="346059">
                  <c:v>39910</c:v>
                </c:pt>
                <c:pt idx="346060">
                  <c:v>39910</c:v>
                </c:pt>
                <c:pt idx="346061">
                  <c:v>39910</c:v>
                </c:pt>
                <c:pt idx="346062">
                  <c:v>39910</c:v>
                </c:pt>
                <c:pt idx="346063">
                  <c:v>39910</c:v>
                </c:pt>
                <c:pt idx="346064">
                  <c:v>39910</c:v>
                </c:pt>
                <c:pt idx="346065">
                  <c:v>39910</c:v>
                </c:pt>
                <c:pt idx="346066">
                  <c:v>39910</c:v>
                </c:pt>
                <c:pt idx="346067">
                  <c:v>39910</c:v>
                </c:pt>
                <c:pt idx="346068">
                  <c:v>39910</c:v>
                </c:pt>
                <c:pt idx="346069">
                  <c:v>39910</c:v>
                </c:pt>
                <c:pt idx="346070">
                  <c:v>39910</c:v>
                </c:pt>
                <c:pt idx="346071">
                  <c:v>39910</c:v>
                </c:pt>
                <c:pt idx="346072">
                  <c:v>39910</c:v>
                </c:pt>
                <c:pt idx="346073">
                  <c:v>39910</c:v>
                </c:pt>
                <c:pt idx="346074">
                  <c:v>39910</c:v>
                </c:pt>
                <c:pt idx="346075">
                  <c:v>39910</c:v>
                </c:pt>
                <c:pt idx="346076">
                  <c:v>39910</c:v>
                </c:pt>
                <c:pt idx="346077">
                  <c:v>39910</c:v>
                </c:pt>
                <c:pt idx="346078">
                  <c:v>39910</c:v>
                </c:pt>
                <c:pt idx="346079">
                  <c:v>39910</c:v>
                </c:pt>
                <c:pt idx="346080">
                  <c:v>39910</c:v>
                </c:pt>
                <c:pt idx="346081">
                  <c:v>39910</c:v>
                </c:pt>
                <c:pt idx="346082">
                  <c:v>39910</c:v>
                </c:pt>
                <c:pt idx="346083">
                  <c:v>39910</c:v>
                </c:pt>
                <c:pt idx="346084">
                  <c:v>39910</c:v>
                </c:pt>
                <c:pt idx="346085">
                  <c:v>39910</c:v>
                </c:pt>
                <c:pt idx="346086">
                  <c:v>39910</c:v>
                </c:pt>
                <c:pt idx="346087">
                  <c:v>39910</c:v>
                </c:pt>
                <c:pt idx="346088">
                  <c:v>39910</c:v>
                </c:pt>
                <c:pt idx="346089">
                  <c:v>39910</c:v>
                </c:pt>
                <c:pt idx="346090">
                  <c:v>39910</c:v>
                </c:pt>
                <c:pt idx="346091">
                  <c:v>39910</c:v>
                </c:pt>
                <c:pt idx="346092">
                  <c:v>39910</c:v>
                </c:pt>
                <c:pt idx="346093">
                  <c:v>39910</c:v>
                </c:pt>
                <c:pt idx="346094">
                  <c:v>39910</c:v>
                </c:pt>
                <c:pt idx="346095">
                  <c:v>39910</c:v>
                </c:pt>
                <c:pt idx="346096">
                  <c:v>39910</c:v>
                </c:pt>
                <c:pt idx="346097">
                  <c:v>39910</c:v>
                </c:pt>
                <c:pt idx="346098">
                  <c:v>39910</c:v>
                </c:pt>
                <c:pt idx="346099">
                  <c:v>39910</c:v>
                </c:pt>
                <c:pt idx="346100">
                  <c:v>39910</c:v>
                </c:pt>
                <c:pt idx="346101">
                  <c:v>39910</c:v>
                </c:pt>
                <c:pt idx="346102">
                  <c:v>39910</c:v>
                </c:pt>
                <c:pt idx="346103">
                  <c:v>39910</c:v>
                </c:pt>
                <c:pt idx="346104">
                  <c:v>39910</c:v>
                </c:pt>
                <c:pt idx="346105">
                  <c:v>39910</c:v>
                </c:pt>
                <c:pt idx="346106">
                  <c:v>39910</c:v>
                </c:pt>
                <c:pt idx="346107">
                  <c:v>39910</c:v>
                </c:pt>
                <c:pt idx="346108">
                  <c:v>39910</c:v>
                </c:pt>
                <c:pt idx="346109">
                  <c:v>39910</c:v>
                </c:pt>
                <c:pt idx="346110">
                  <c:v>39910</c:v>
                </c:pt>
                <c:pt idx="346111">
                  <c:v>39910</c:v>
                </c:pt>
                <c:pt idx="346112">
                  <c:v>39910</c:v>
                </c:pt>
                <c:pt idx="346113">
                  <c:v>39910</c:v>
                </c:pt>
                <c:pt idx="346114">
                  <c:v>39910</c:v>
                </c:pt>
                <c:pt idx="346115">
                  <c:v>39910</c:v>
                </c:pt>
                <c:pt idx="346116">
                  <c:v>39910</c:v>
                </c:pt>
                <c:pt idx="346117">
                  <c:v>39910</c:v>
                </c:pt>
                <c:pt idx="346118">
                  <c:v>39910</c:v>
                </c:pt>
                <c:pt idx="346119">
                  <c:v>39910</c:v>
                </c:pt>
                <c:pt idx="346120">
                  <c:v>39910</c:v>
                </c:pt>
                <c:pt idx="346121">
                  <c:v>39910</c:v>
                </c:pt>
                <c:pt idx="346122">
                  <c:v>39910</c:v>
                </c:pt>
                <c:pt idx="346123">
                  <c:v>39910</c:v>
                </c:pt>
                <c:pt idx="346124">
                  <c:v>39910</c:v>
                </c:pt>
                <c:pt idx="346125">
                  <c:v>39910</c:v>
                </c:pt>
                <c:pt idx="346126">
                  <c:v>39910</c:v>
                </c:pt>
                <c:pt idx="346127">
                  <c:v>39910</c:v>
                </c:pt>
                <c:pt idx="346128">
                  <c:v>39910</c:v>
                </c:pt>
                <c:pt idx="346129">
                  <c:v>39910</c:v>
                </c:pt>
                <c:pt idx="346130">
                  <c:v>39910</c:v>
                </c:pt>
                <c:pt idx="346131">
                  <c:v>39910</c:v>
                </c:pt>
                <c:pt idx="346132">
                  <c:v>39910</c:v>
                </c:pt>
                <c:pt idx="346133">
                  <c:v>39910</c:v>
                </c:pt>
                <c:pt idx="346134">
                  <c:v>39910</c:v>
                </c:pt>
                <c:pt idx="346135">
                  <c:v>39910</c:v>
                </c:pt>
                <c:pt idx="346136">
                  <c:v>39910</c:v>
                </c:pt>
                <c:pt idx="346137">
                  <c:v>39910</c:v>
                </c:pt>
                <c:pt idx="346138">
                  <c:v>39910</c:v>
                </c:pt>
                <c:pt idx="346139">
                  <c:v>39910</c:v>
                </c:pt>
                <c:pt idx="346140">
                  <c:v>39910</c:v>
                </c:pt>
                <c:pt idx="346141">
                  <c:v>39910</c:v>
                </c:pt>
                <c:pt idx="346142">
                  <c:v>39910</c:v>
                </c:pt>
                <c:pt idx="346143">
                  <c:v>39910</c:v>
                </c:pt>
                <c:pt idx="346144">
                  <c:v>39910</c:v>
                </c:pt>
                <c:pt idx="346145">
                  <c:v>39910</c:v>
                </c:pt>
                <c:pt idx="346146">
                  <c:v>39910</c:v>
                </c:pt>
                <c:pt idx="346147">
                  <c:v>39910</c:v>
                </c:pt>
                <c:pt idx="346148">
                  <c:v>39910</c:v>
                </c:pt>
                <c:pt idx="346149">
                  <c:v>39910</c:v>
                </c:pt>
                <c:pt idx="346150">
                  <c:v>39910</c:v>
                </c:pt>
                <c:pt idx="346151">
                  <c:v>39910</c:v>
                </c:pt>
                <c:pt idx="346152">
                  <c:v>39910</c:v>
                </c:pt>
                <c:pt idx="346153">
                  <c:v>39910</c:v>
                </c:pt>
                <c:pt idx="346154">
                  <c:v>39910</c:v>
                </c:pt>
                <c:pt idx="346155">
                  <c:v>39910</c:v>
                </c:pt>
                <c:pt idx="346156">
                  <c:v>39910</c:v>
                </c:pt>
                <c:pt idx="346157">
                  <c:v>39910</c:v>
                </c:pt>
                <c:pt idx="346158">
                  <c:v>39910</c:v>
                </c:pt>
                <c:pt idx="346159">
                  <c:v>39910</c:v>
                </c:pt>
                <c:pt idx="346160">
                  <c:v>39910</c:v>
                </c:pt>
                <c:pt idx="346161">
                  <c:v>39910</c:v>
                </c:pt>
                <c:pt idx="346162">
                  <c:v>39910</c:v>
                </c:pt>
                <c:pt idx="346163">
                  <c:v>39910</c:v>
                </c:pt>
                <c:pt idx="346164">
                  <c:v>39910</c:v>
                </c:pt>
                <c:pt idx="346165">
                  <c:v>39910</c:v>
                </c:pt>
                <c:pt idx="346166">
                  <c:v>39910</c:v>
                </c:pt>
                <c:pt idx="346167">
                  <c:v>39910</c:v>
                </c:pt>
                <c:pt idx="346168">
                  <c:v>39910</c:v>
                </c:pt>
                <c:pt idx="346169">
                  <c:v>39910</c:v>
                </c:pt>
                <c:pt idx="346170">
                  <c:v>39910</c:v>
                </c:pt>
                <c:pt idx="346171">
                  <c:v>39910</c:v>
                </c:pt>
                <c:pt idx="346172">
                  <c:v>39910</c:v>
                </c:pt>
                <c:pt idx="346173">
                  <c:v>39910</c:v>
                </c:pt>
                <c:pt idx="346174">
                  <c:v>39910</c:v>
                </c:pt>
                <c:pt idx="346175">
                  <c:v>39910</c:v>
                </c:pt>
                <c:pt idx="346176">
                  <c:v>39910</c:v>
                </c:pt>
                <c:pt idx="346177">
                  <c:v>39910</c:v>
                </c:pt>
                <c:pt idx="346178">
                  <c:v>39910</c:v>
                </c:pt>
                <c:pt idx="346179">
                  <c:v>39910</c:v>
                </c:pt>
                <c:pt idx="346180">
                  <c:v>39910</c:v>
                </c:pt>
                <c:pt idx="346181">
                  <c:v>39910</c:v>
                </c:pt>
                <c:pt idx="346182">
                  <c:v>39910</c:v>
                </c:pt>
                <c:pt idx="346183">
                  <c:v>39910</c:v>
                </c:pt>
                <c:pt idx="346184">
                  <c:v>39910</c:v>
                </c:pt>
                <c:pt idx="346185">
                  <c:v>39910</c:v>
                </c:pt>
                <c:pt idx="346186">
                  <c:v>39910</c:v>
                </c:pt>
                <c:pt idx="346187">
                  <c:v>39910</c:v>
                </c:pt>
                <c:pt idx="346188">
                  <c:v>39910</c:v>
                </c:pt>
                <c:pt idx="346189">
                  <c:v>39910</c:v>
                </c:pt>
                <c:pt idx="346190">
                  <c:v>39910</c:v>
                </c:pt>
                <c:pt idx="346191">
                  <c:v>39910</c:v>
                </c:pt>
                <c:pt idx="346192">
                  <c:v>39910</c:v>
                </c:pt>
                <c:pt idx="346193">
                  <c:v>39910</c:v>
                </c:pt>
                <c:pt idx="346194">
                  <c:v>39910</c:v>
                </c:pt>
                <c:pt idx="346195">
                  <c:v>39910</c:v>
                </c:pt>
                <c:pt idx="346196">
                  <c:v>39910</c:v>
                </c:pt>
                <c:pt idx="346197">
                  <c:v>39910</c:v>
                </c:pt>
                <c:pt idx="346198">
                  <c:v>39910</c:v>
                </c:pt>
                <c:pt idx="346199">
                  <c:v>39910</c:v>
                </c:pt>
                <c:pt idx="346200">
                  <c:v>39910</c:v>
                </c:pt>
                <c:pt idx="346201">
                  <c:v>39910</c:v>
                </c:pt>
                <c:pt idx="346202">
                  <c:v>39910</c:v>
                </c:pt>
                <c:pt idx="346203">
                  <c:v>39910</c:v>
                </c:pt>
                <c:pt idx="346204">
                  <c:v>39910</c:v>
                </c:pt>
                <c:pt idx="346205">
                  <c:v>39910</c:v>
                </c:pt>
                <c:pt idx="346206">
                  <c:v>39910</c:v>
                </c:pt>
                <c:pt idx="346207">
                  <c:v>39910</c:v>
                </c:pt>
                <c:pt idx="346208">
                  <c:v>39910</c:v>
                </c:pt>
                <c:pt idx="346209">
                  <c:v>39910</c:v>
                </c:pt>
                <c:pt idx="346210">
                  <c:v>39910</c:v>
                </c:pt>
                <c:pt idx="346211">
                  <c:v>39910</c:v>
                </c:pt>
                <c:pt idx="346212">
                  <c:v>39910</c:v>
                </c:pt>
                <c:pt idx="346213">
                  <c:v>39910</c:v>
                </c:pt>
                <c:pt idx="346214">
                  <c:v>39910</c:v>
                </c:pt>
                <c:pt idx="346215">
                  <c:v>39910</c:v>
                </c:pt>
                <c:pt idx="346216">
                  <c:v>39910</c:v>
                </c:pt>
                <c:pt idx="346217">
                  <c:v>39910</c:v>
                </c:pt>
                <c:pt idx="346218">
                  <c:v>39910</c:v>
                </c:pt>
                <c:pt idx="346219">
                  <c:v>39910</c:v>
                </c:pt>
                <c:pt idx="346220">
                  <c:v>39910</c:v>
                </c:pt>
                <c:pt idx="346221">
                  <c:v>39910</c:v>
                </c:pt>
                <c:pt idx="346222">
                  <c:v>39910</c:v>
                </c:pt>
                <c:pt idx="346223">
                  <c:v>39910</c:v>
                </c:pt>
                <c:pt idx="346224">
                  <c:v>39910</c:v>
                </c:pt>
                <c:pt idx="346225">
                  <c:v>39910</c:v>
                </c:pt>
                <c:pt idx="346226">
                  <c:v>39910</c:v>
                </c:pt>
                <c:pt idx="346227">
                  <c:v>39910</c:v>
                </c:pt>
                <c:pt idx="346228">
                  <c:v>39910</c:v>
                </c:pt>
                <c:pt idx="346229">
                  <c:v>39910</c:v>
                </c:pt>
                <c:pt idx="346230">
                  <c:v>39910</c:v>
                </c:pt>
                <c:pt idx="346231">
                  <c:v>39910</c:v>
                </c:pt>
                <c:pt idx="346232">
                  <c:v>39910</c:v>
                </c:pt>
                <c:pt idx="346233">
                  <c:v>39910</c:v>
                </c:pt>
                <c:pt idx="346234">
                  <c:v>39910</c:v>
                </c:pt>
                <c:pt idx="346235">
                  <c:v>39910</c:v>
                </c:pt>
                <c:pt idx="346236">
                  <c:v>39910</c:v>
                </c:pt>
                <c:pt idx="346237">
                  <c:v>39910</c:v>
                </c:pt>
                <c:pt idx="346238">
                  <c:v>39910</c:v>
                </c:pt>
                <c:pt idx="346239">
                  <c:v>39910</c:v>
                </c:pt>
                <c:pt idx="346240">
                  <c:v>39910</c:v>
                </c:pt>
                <c:pt idx="346241">
                  <c:v>39910</c:v>
                </c:pt>
                <c:pt idx="346242">
                  <c:v>39910</c:v>
                </c:pt>
                <c:pt idx="346243">
                  <c:v>39910</c:v>
                </c:pt>
                <c:pt idx="346244">
                  <c:v>39910</c:v>
                </c:pt>
                <c:pt idx="346245">
                  <c:v>39910</c:v>
                </c:pt>
                <c:pt idx="346246">
                  <c:v>39910</c:v>
                </c:pt>
                <c:pt idx="346247">
                  <c:v>39910</c:v>
                </c:pt>
                <c:pt idx="346248">
                  <c:v>39910</c:v>
                </c:pt>
                <c:pt idx="346249">
                  <c:v>39910</c:v>
                </c:pt>
                <c:pt idx="346250">
                  <c:v>39910</c:v>
                </c:pt>
                <c:pt idx="346251">
                  <c:v>39910</c:v>
                </c:pt>
                <c:pt idx="346252">
                  <c:v>39910</c:v>
                </c:pt>
                <c:pt idx="346253">
                  <c:v>39910</c:v>
                </c:pt>
                <c:pt idx="346254">
                  <c:v>39910</c:v>
                </c:pt>
                <c:pt idx="346255">
                  <c:v>39910</c:v>
                </c:pt>
                <c:pt idx="346256">
                  <c:v>39910</c:v>
                </c:pt>
                <c:pt idx="346257">
                  <c:v>39910</c:v>
                </c:pt>
                <c:pt idx="346258">
                  <c:v>39910</c:v>
                </c:pt>
                <c:pt idx="346259">
                  <c:v>39910</c:v>
                </c:pt>
                <c:pt idx="346260">
                  <c:v>39910</c:v>
                </c:pt>
                <c:pt idx="346261">
                  <c:v>39910</c:v>
                </c:pt>
                <c:pt idx="346262">
                  <c:v>39910</c:v>
                </c:pt>
                <c:pt idx="346263">
                  <c:v>39910</c:v>
                </c:pt>
                <c:pt idx="346264">
                  <c:v>39910</c:v>
                </c:pt>
                <c:pt idx="346265">
                  <c:v>39910</c:v>
                </c:pt>
                <c:pt idx="346266">
                  <c:v>39910</c:v>
                </c:pt>
                <c:pt idx="346267">
                  <c:v>39910</c:v>
                </c:pt>
                <c:pt idx="346268">
                  <c:v>39910</c:v>
                </c:pt>
                <c:pt idx="346269">
                  <c:v>39910</c:v>
                </c:pt>
                <c:pt idx="346270">
                  <c:v>39910</c:v>
                </c:pt>
                <c:pt idx="346271">
                  <c:v>39910</c:v>
                </c:pt>
                <c:pt idx="346272">
                  <c:v>39910</c:v>
                </c:pt>
                <c:pt idx="346273">
                  <c:v>39910</c:v>
                </c:pt>
                <c:pt idx="346274">
                  <c:v>39910</c:v>
                </c:pt>
                <c:pt idx="346275">
                  <c:v>39910</c:v>
                </c:pt>
                <c:pt idx="346276">
                  <c:v>39910</c:v>
                </c:pt>
                <c:pt idx="346277">
                  <c:v>39910</c:v>
                </c:pt>
                <c:pt idx="346278">
                  <c:v>39910</c:v>
                </c:pt>
                <c:pt idx="346279">
                  <c:v>39910</c:v>
                </c:pt>
                <c:pt idx="346280">
                  <c:v>39910</c:v>
                </c:pt>
                <c:pt idx="346281">
                  <c:v>39910</c:v>
                </c:pt>
                <c:pt idx="346282">
                  <c:v>39910</c:v>
                </c:pt>
                <c:pt idx="346283">
                  <c:v>39910</c:v>
                </c:pt>
                <c:pt idx="346284">
                  <c:v>39910</c:v>
                </c:pt>
                <c:pt idx="346285">
                  <c:v>39910</c:v>
                </c:pt>
                <c:pt idx="346286">
                  <c:v>39910</c:v>
                </c:pt>
                <c:pt idx="346287">
                  <c:v>39910</c:v>
                </c:pt>
                <c:pt idx="346288">
                  <c:v>39910</c:v>
                </c:pt>
                <c:pt idx="346289">
                  <c:v>39910</c:v>
                </c:pt>
                <c:pt idx="346290">
                  <c:v>39910</c:v>
                </c:pt>
                <c:pt idx="346291">
                  <c:v>39910</c:v>
                </c:pt>
                <c:pt idx="346292">
                  <c:v>39910</c:v>
                </c:pt>
                <c:pt idx="346293">
                  <c:v>39910</c:v>
                </c:pt>
                <c:pt idx="346294">
                  <c:v>39910</c:v>
                </c:pt>
                <c:pt idx="346295">
                  <c:v>39910</c:v>
                </c:pt>
                <c:pt idx="346296">
                  <c:v>39910</c:v>
                </c:pt>
                <c:pt idx="346297">
                  <c:v>39910</c:v>
                </c:pt>
                <c:pt idx="346298">
                  <c:v>39910</c:v>
                </c:pt>
                <c:pt idx="346299">
                  <c:v>39910</c:v>
                </c:pt>
                <c:pt idx="346300">
                  <c:v>39910</c:v>
                </c:pt>
                <c:pt idx="346301">
                  <c:v>39910</c:v>
                </c:pt>
                <c:pt idx="346302">
                  <c:v>39910</c:v>
                </c:pt>
                <c:pt idx="346303">
                  <c:v>39910</c:v>
                </c:pt>
                <c:pt idx="346304">
                  <c:v>39910</c:v>
                </c:pt>
                <c:pt idx="346305">
                  <c:v>39910</c:v>
                </c:pt>
                <c:pt idx="346306">
                  <c:v>39910</c:v>
                </c:pt>
                <c:pt idx="346307">
                  <c:v>39910</c:v>
                </c:pt>
                <c:pt idx="346308">
                  <c:v>39910</c:v>
                </c:pt>
                <c:pt idx="346309">
                  <c:v>39910</c:v>
                </c:pt>
                <c:pt idx="346310">
                  <c:v>39910</c:v>
                </c:pt>
                <c:pt idx="346311">
                  <c:v>39910</c:v>
                </c:pt>
                <c:pt idx="346312">
                  <c:v>39910</c:v>
                </c:pt>
                <c:pt idx="346313">
                  <c:v>39910</c:v>
                </c:pt>
                <c:pt idx="346314">
                  <c:v>39910</c:v>
                </c:pt>
                <c:pt idx="346315">
                  <c:v>39910</c:v>
                </c:pt>
                <c:pt idx="346316">
                  <c:v>39910</c:v>
                </c:pt>
                <c:pt idx="346317">
                  <c:v>39910</c:v>
                </c:pt>
                <c:pt idx="346318">
                  <c:v>39910</c:v>
                </c:pt>
                <c:pt idx="346319">
                  <c:v>39910</c:v>
                </c:pt>
                <c:pt idx="346320">
                  <c:v>39910</c:v>
                </c:pt>
                <c:pt idx="346321">
                  <c:v>39910</c:v>
                </c:pt>
                <c:pt idx="346322">
                  <c:v>39910</c:v>
                </c:pt>
                <c:pt idx="346323">
                  <c:v>39910</c:v>
                </c:pt>
                <c:pt idx="346324">
                  <c:v>39910</c:v>
                </c:pt>
                <c:pt idx="346325">
                  <c:v>39910</c:v>
                </c:pt>
                <c:pt idx="346326">
                  <c:v>39910</c:v>
                </c:pt>
                <c:pt idx="346327">
                  <c:v>39910</c:v>
                </c:pt>
                <c:pt idx="346328">
                  <c:v>39910</c:v>
                </c:pt>
                <c:pt idx="346329">
                  <c:v>39910</c:v>
                </c:pt>
                <c:pt idx="346330">
                  <c:v>39910</c:v>
                </c:pt>
                <c:pt idx="346331">
                  <c:v>39910</c:v>
                </c:pt>
                <c:pt idx="346332">
                  <c:v>39910</c:v>
                </c:pt>
                <c:pt idx="346333">
                  <c:v>39910</c:v>
                </c:pt>
                <c:pt idx="346334">
                  <c:v>39910</c:v>
                </c:pt>
                <c:pt idx="346335">
                  <c:v>39910</c:v>
                </c:pt>
                <c:pt idx="346336">
                  <c:v>39910</c:v>
                </c:pt>
                <c:pt idx="346337">
                  <c:v>39910</c:v>
                </c:pt>
                <c:pt idx="346338">
                  <c:v>39910</c:v>
                </c:pt>
                <c:pt idx="346339">
                  <c:v>39910</c:v>
                </c:pt>
                <c:pt idx="346340">
                  <c:v>39910</c:v>
                </c:pt>
                <c:pt idx="346341">
                  <c:v>39910</c:v>
                </c:pt>
                <c:pt idx="346342">
                  <c:v>39910</c:v>
                </c:pt>
                <c:pt idx="346343">
                  <c:v>39910</c:v>
                </c:pt>
                <c:pt idx="346344">
                  <c:v>39910</c:v>
                </c:pt>
                <c:pt idx="346345">
                  <c:v>39910</c:v>
                </c:pt>
                <c:pt idx="346346">
                  <c:v>39910</c:v>
                </c:pt>
                <c:pt idx="346347">
                  <c:v>39910</c:v>
                </c:pt>
                <c:pt idx="346348">
                  <c:v>39910</c:v>
                </c:pt>
                <c:pt idx="346349">
                  <c:v>39910</c:v>
                </c:pt>
                <c:pt idx="346350">
                  <c:v>39910</c:v>
                </c:pt>
                <c:pt idx="346351">
                  <c:v>39910</c:v>
                </c:pt>
                <c:pt idx="346352">
                  <c:v>39910</c:v>
                </c:pt>
                <c:pt idx="346353">
                  <c:v>39910</c:v>
                </c:pt>
                <c:pt idx="346354">
                  <c:v>39910</c:v>
                </c:pt>
                <c:pt idx="346355">
                  <c:v>39910</c:v>
                </c:pt>
                <c:pt idx="346356">
                  <c:v>39910</c:v>
                </c:pt>
                <c:pt idx="346357">
                  <c:v>39910</c:v>
                </c:pt>
                <c:pt idx="346358">
                  <c:v>39910</c:v>
                </c:pt>
                <c:pt idx="346359">
                  <c:v>39910</c:v>
                </c:pt>
                <c:pt idx="346360">
                  <c:v>39910</c:v>
                </c:pt>
                <c:pt idx="346361">
                  <c:v>39910</c:v>
                </c:pt>
                <c:pt idx="346362">
                  <c:v>39910</c:v>
                </c:pt>
                <c:pt idx="346363">
                  <c:v>39910</c:v>
                </c:pt>
                <c:pt idx="346364">
                  <c:v>39910</c:v>
                </c:pt>
                <c:pt idx="346365">
                  <c:v>39910</c:v>
                </c:pt>
                <c:pt idx="346366">
                  <c:v>39910</c:v>
                </c:pt>
                <c:pt idx="346367">
                  <c:v>39910</c:v>
                </c:pt>
                <c:pt idx="346368">
                  <c:v>39910</c:v>
                </c:pt>
                <c:pt idx="346369">
                  <c:v>39910</c:v>
                </c:pt>
                <c:pt idx="346370">
                  <c:v>39910</c:v>
                </c:pt>
                <c:pt idx="346371">
                  <c:v>39910</c:v>
                </c:pt>
                <c:pt idx="346372">
                  <c:v>39910</c:v>
                </c:pt>
                <c:pt idx="346373">
                  <c:v>39910</c:v>
                </c:pt>
                <c:pt idx="346374">
                  <c:v>39910</c:v>
                </c:pt>
                <c:pt idx="346375">
                  <c:v>39910</c:v>
                </c:pt>
                <c:pt idx="346376">
                  <c:v>39910</c:v>
                </c:pt>
                <c:pt idx="346377">
                  <c:v>39910</c:v>
                </c:pt>
                <c:pt idx="346378">
                  <c:v>39910</c:v>
                </c:pt>
                <c:pt idx="346379">
                  <c:v>39910</c:v>
                </c:pt>
                <c:pt idx="346380">
                  <c:v>39910</c:v>
                </c:pt>
                <c:pt idx="346381">
                  <c:v>39910</c:v>
                </c:pt>
                <c:pt idx="346382">
                  <c:v>39910</c:v>
                </c:pt>
                <c:pt idx="346383">
                  <c:v>39910</c:v>
                </c:pt>
                <c:pt idx="346384">
                  <c:v>39910</c:v>
                </c:pt>
                <c:pt idx="346385">
                  <c:v>39910</c:v>
                </c:pt>
                <c:pt idx="346386">
                  <c:v>39910</c:v>
                </c:pt>
                <c:pt idx="346387">
                  <c:v>39910</c:v>
                </c:pt>
                <c:pt idx="346388">
                  <c:v>39910</c:v>
                </c:pt>
                <c:pt idx="346389">
                  <c:v>39910</c:v>
                </c:pt>
                <c:pt idx="346390">
                  <c:v>39910</c:v>
                </c:pt>
                <c:pt idx="346391">
                  <c:v>39910</c:v>
                </c:pt>
                <c:pt idx="346392">
                  <c:v>39910</c:v>
                </c:pt>
                <c:pt idx="346393">
                  <c:v>39910</c:v>
                </c:pt>
                <c:pt idx="346394">
                  <c:v>39910</c:v>
                </c:pt>
                <c:pt idx="346395">
                  <c:v>39910</c:v>
                </c:pt>
                <c:pt idx="346396">
                  <c:v>39910</c:v>
                </c:pt>
                <c:pt idx="346397">
                  <c:v>39910</c:v>
                </c:pt>
                <c:pt idx="346398">
                  <c:v>39910</c:v>
                </c:pt>
                <c:pt idx="346399">
                  <c:v>39910</c:v>
                </c:pt>
                <c:pt idx="346400">
                  <c:v>39910</c:v>
                </c:pt>
                <c:pt idx="346401">
                  <c:v>39910</c:v>
                </c:pt>
                <c:pt idx="346402">
                  <c:v>39910</c:v>
                </c:pt>
                <c:pt idx="346403">
                  <c:v>39910</c:v>
                </c:pt>
                <c:pt idx="346404">
                  <c:v>39910</c:v>
                </c:pt>
                <c:pt idx="346405">
                  <c:v>39910</c:v>
                </c:pt>
                <c:pt idx="346406">
                  <c:v>39910</c:v>
                </c:pt>
                <c:pt idx="346407">
                  <c:v>39910</c:v>
                </c:pt>
                <c:pt idx="346408">
                  <c:v>39910</c:v>
                </c:pt>
                <c:pt idx="346409">
                  <c:v>39910</c:v>
                </c:pt>
                <c:pt idx="346410">
                  <c:v>39910</c:v>
                </c:pt>
                <c:pt idx="346411">
                  <c:v>39910</c:v>
                </c:pt>
                <c:pt idx="346412">
                  <c:v>39910</c:v>
                </c:pt>
                <c:pt idx="346413">
                  <c:v>39910</c:v>
                </c:pt>
                <c:pt idx="346414">
                  <c:v>39910</c:v>
                </c:pt>
                <c:pt idx="346415">
                  <c:v>39910</c:v>
                </c:pt>
                <c:pt idx="346416">
                  <c:v>39910</c:v>
                </c:pt>
                <c:pt idx="346417">
                  <c:v>39910</c:v>
                </c:pt>
                <c:pt idx="346418">
                  <c:v>39910</c:v>
                </c:pt>
                <c:pt idx="346419">
                  <c:v>39910</c:v>
                </c:pt>
                <c:pt idx="346420">
                  <c:v>39910</c:v>
                </c:pt>
                <c:pt idx="346421">
                  <c:v>39910</c:v>
                </c:pt>
                <c:pt idx="346422">
                  <c:v>39910</c:v>
                </c:pt>
                <c:pt idx="346423">
                  <c:v>39910</c:v>
                </c:pt>
                <c:pt idx="346424">
                  <c:v>39910</c:v>
                </c:pt>
                <c:pt idx="346425">
                  <c:v>39910</c:v>
                </c:pt>
                <c:pt idx="346426">
                  <c:v>39910</c:v>
                </c:pt>
                <c:pt idx="346427">
                  <c:v>39910</c:v>
                </c:pt>
                <c:pt idx="346428">
                  <c:v>39910</c:v>
                </c:pt>
                <c:pt idx="346429">
                  <c:v>39910</c:v>
                </c:pt>
                <c:pt idx="346430">
                  <c:v>39910</c:v>
                </c:pt>
                <c:pt idx="346431">
                  <c:v>39910</c:v>
                </c:pt>
                <c:pt idx="346432">
                  <c:v>39910</c:v>
                </c:pt>
                <c:pt idx="346433">
                  <c:v>39910</c:v>
                </c:pt>
                <c:pt idx="346434">
                  <c:v>39910</c:v>
                </c:pt>
                <c:pt idx="346435">
                  <c:v>39910</c:v>
                </c:pt>
                <c:pt idx="346436">
                  <c:v>39910</c:v>
                </c:pt>
                <c:pt idx="346437">
                  <c:v>39910</c:v>
                </c:pt>
                <c:pt idx="346438">
                  <c:v>39910</c:v>
                </c:pt>
                <c:pt idx="346439">
                  <c:v>39910</c:v>
                </c:pt>
                <c:pt idx="346440">
                  <c:v>39910</c:v>
                </c:pt>
                <c:pt idx="346441">
                  <c:v>39910</c:v>
                </c:pt>
                <c:pt idx="346442">
                  <c:v>39910</c:v>
                </c:pt>
                <c:pt idx="346443">
                  <c:v>39910</c:v>
                </c:pt>
                <c:pt idx="346444">
                  <c:v>39910</c:v>
                </c:pt>
                <c:pt idx="346445">
                  <c:v>39910</c:v>
                </c:pt>
                <c:pt idx="346446">
                  <c:v>39910</c:v>
                </c:pt>
                <c:pt idx="346447">
                  <c:v>39910</c:v>
                </c:pt>
                <c:pt idx="346448">
                  <c:v>39910</c:v>
                </c:pt>
                <c:pt idx="346449">
                  <c:v>39910</c:v>
                </c:pt>
                <c:pt idx="346450">
                  <c:v>39910</c:v>
                </c:pt>
                <c:pt idx="346451">
                  <c:v>39910</c:v>
                </c:pt>
                <c:pt idx="346452">
                  <c:v>39910</c:v>
                </c:pt>
                <c:pt idx="346453">
                  <c:v>39910</c:v>
                </c:pt>
                <c:pt idx="346454">
                  <c:v>39910</c:v>
                </c:pt>
                <c:pt idx="346455">
                  <c:v>39910</c:v>
                </c:pt>
                <c:pt idx="346456">
                  <c:v>39910</c:v>
                </c:pt>
                <c:pt idx="346457">
                  <c:v>39910</c:v>
                </c:pt>
                <c:pt idx="346458">
                  <c:v>39910</c:v>
                </c:pt>
                <c:pt idx="346459">
                  <c:v>39910</c:v>
                </c:pt>
                <c:pt idx="346460">
                  <c:v>39910</c:v>
                </c:pt>
                <c:pt idx="346461">
                  <c:v>39910</c:v>
                </c:pt>
                <c:pt idx="346462">
                  <c:v>39910</c:v>
                </c:pt>
                <c:pt idx="346463">
                  <c:v>39910</c:v>
                </c:pt>
                <c:pt idx="346464">
                  <c:v>39910</c:v>
                </c:pt>
                <c:pt idx="346465">
                  <c:v>39910</c:v>
                </c:pt>
                <c:pt idx="346466">
                  <c:v>39910</c:v>
                </c:pt>
                <c:pt idx="346467">
                  <c:v>39910</c:v>
                </c:pt>
                <c:pt idx="346468">
                  <c:v>39910</c:v>
                </c:pt>
                <c:pt idx="346469">
                  <c:v>39910</c:v>
                </c:pt>
                <c:pt idx="346470">
                  <c:v>39910</c:v>
                </c:pt>
                <c:pt idx="346471">
                  <c:v>39910</c:v>
                </c:pt>
                <c:pt idx="346472">
                  <c:v>39910</c:v>
                </c:pt>
                <c:pt idx="346473">
                  <c:v>39910</c:v>
                </c:pt>
                <c:pt idx="346474">
                  <c:v>39910</c:v>
                </c:pt>
                <c:pt idx="346475">
                  <c:v>39910</c:v>
                </c:pt>
                <c:pt idx="346476">
                  <c:v>39910</c:v>
                </c:pt>
                <c:pt idx="346477">
                  <c:v>39910</c:v>
                </c:pt>
                <c:pt idx="346478">
                  <c:v>39910</c:v>
                </c:pt>
                <c:pt idx="346479">
                  <c:v>39910</c:v>
                </c:pt>
                <c:pt idx="346480">
                  <c:v>39910</c:v>
                </c:pt>
                <c:pt idx="346481">
                  <c:v>39910</c:v>
                </c:pt>
                <c:pt idx="346482">
                  <c:v>39910</c:v>
                </c:pt>
                <c:pt idx="346483">
                  <c:v>39910</c:v>
                </c:pt>
                <c:pt idx="346484">
                  <c:v>39910</c:v>
                </c:pt>
                <c:pt idx="346485">
                  <c:v>39910</c:v>
                </c:pt>
                <c:pt idx="346486">
                  <c:v>39910</c:v>
                </c:pt>
                <c:pt idx="346487">
                  <c:v>39910</c:v>
                </c:pt>
                <c:pt idx="346488">
                  <c:v>39910</c:v>
                </c:pt>
                <c:pt idx="346489">
                  <c:v>39910</c:v>
                </c:pt>
                <c:pt idx="346490">
                  <c:v>39910</c:v>
                </c:pt>
                <c:pt idx="346491">
                  <c:v>39910</c:v>
                </c:pt>
                <c:pt idx="346492">
                  <c:v>39910</c:v>
                </c:pt>
                <c:pt idx="346493">
                  <c:v>39910</c:v>
                </c:pt>
                <c:pt idx="346494">
                  <c:v>39910</c:v>
                </c:pt>
                <c:pt idx="346495">
                  <c:v>39910</c:v>
                </c:pt>
                <c:pt idx="346496">
                  <c:v>39910</c:v>
                </c:pt>
                <c:pt idx="346497">
                  <c:v>39910</c:v>
                </c:pt>
                <c:pt idx="346498">
                  <c:v>39910</c:v>
                </c:pt>
                <c:pt idx="346499">
                  <c:v>39910</c:v>
                </c:pt>
                <c:pt idx="346500">
                  <c:v>39910</c:v>
                </c:pt>
                <c:pt idx="346501">
                  <c:v>39910</c:v>
                </c:pt>
                <c:pt idx="346502">
                  <c:v>39910</c:v>
                </c:pt>
                <c:pt idx="346503">
                  <c:v>39910</c:v>
                </c:pt>
                <c:pt idx="346504">
                  <c:v>39910</c:v>
                </c:pt>
                <c:pt idx="346505">
                  <c:v>39910</c:v>
                </c:pt>
                <c:pt idx="346506">
                  <c:v>39910</c:v>
                </c:pt>
                <c:pt idx="346507">
                  <c:v>39910</c:v>
                </c:pt>
                <c:pt idx="346508">
                  <c:v>39910</c:v>
                </c:pt>
                <c:pt idx="346509">
                  <c:v>39910</c:v>
                </c:pt>
                <c:pt idx="346510">
                  <c:v>39910</c:v>
                </c:pt>
                <c:pt idx="346511">
                  <c:v>39910</c:v>
                </c:pt>
                <c:pt idx="346512">
                  <c:v>39910</c:v>
                </c:pt>
                <c:pt idx="346513">
                  <c:v>39910</c:v>
                </c:pt>
                <c:pt idx="346514">
                  <c:v>39910</c:v>
                </c:pt>
                <c:pt idx="346515">
                  <c:v>39910</c:v>
                </c:pt>
                <c:pt idx="346516">
                  <c:v>39910</c:v>
                </c:pt>
                <c:pt idx="346517">
                  <c:v>39910</c:v>
                </c:pt>
                <c:pt idx="346518">
                  <c:v>39910</c:v>
                </c:pt>
                <c:pt idx="346519">
                  <c:v>39910</c:v>
                </c:pt>
                <c:pt idx="346520">
                  <c:v>39910</c:v>
                </c:pt>
                <c:pt idx="346521">
                  <c:v>39910</c:v>
                </c:pt>
                <c:pt idx="346522">
                  <c:v>39910</c:v>
                </c:pt>
                <c:pt idx="346523">
                  <c:v>39910</c:v>
                </c:pt>
                <c:pt idx="346524">
                  <c:v>39910</c:v>
                </c:pt>
                <c:pt idx="346525">
                  <c:v>39910</c:v>
                </c:pt>
                <c:pt idx="346526">
                  <c:v>39910</c:v>
                </c:pt>
                <c:pt idx="346527">
                  <c:v>39910</c:v>
                </c:pt>
                <c:pt idx="346528">
                  <c:v>39910</c:v>
                </c:pt>
                <c:pt idx="346529">
                  <c:v>39910</c:v>
                </c:pt>
                <c:pt idx="346530">
                  <c:v>39910</c:v>
                </c:pt>
                <c:pt idx="346531">
                  <c:v>39910</c:v>
                </c:pt>
                <c:pt idx="346532">
                  <c:v>39910</c:v>
                </c:pt>
                <c:pt idx="346533">
                  <c:v>39910</c:v>
                </c:pt>
                <c:pt idx="346534">
                  <c:v>39910</c:v>
                </c:pt>
                <c:pt idx="346535">
                  <c:v>39910</c:v>
                </c:pt>
                <c:pt idx="346536">
                  <c:v>39910</c:v>
                </c:pt>
                <c:pt idx="346537">
                  <c:v>39910</c:v>
                </c:pt>
                <c:pt idx="346538">
                  <c:v>39910</c:v>
                </c:pt>
                <c:pt idx="346539">
                  <c:v>39910</c:v>
                </c:pt>
                <c:pt idx="346540">
                  <c:v>39910</c:v>
                </c:pt>
                <c:pt idx="346541">
                  <c:v>39910</c:v>
                </c:pt>
                <c:pt idx="346542">
                  <c:v>39910</c:v>
                </c:pt>
                <c:pt idx="346543">
                  <c:v>39910</c:v>
                </c:pt>
                <c:pt idx="346544">
                  <c:v>39910</c:v>
                </c:pt>
                <c:pt idx="346545">
                  <c:v>39910</c:v>
                </c:pt>
                <c:pt idx="346546">
                  <c:v>39910</c:v>
                </c:pt>
                <c:pt idx="346547">
                  <c:v>39910</c:v>
                </c:pt>
                <c:pt idx="346548">
                  <c:v>39910</c:v>
                </c:pt>
                <c:pt idx="346549">
                  <c:v>39910</c:v>
                </c:pt>
                <c:pt idx="346550">
                  <c:v>39910</c:v>
                </c:pt>
                <c:pt idx="346551">
                  <c:v>39910</c:v>
                </c:pt>
                <c:pt idx="346552">
                  <c:v>39910</c:v>
                </c:pt>
                <c:pt idx="346553">
                  <c:v>39910</c:v>
                </c:pt>
                <c:pt idx="346554">
                  <c:v>39910</c:v>
                </c:pt>
                <c:pt idx="346555">
                  <c:v>39910</c:v>
                </c:pt>
                <c:pt idx="346556">
                  <c:v>39910</c:v>
                </c:pt>
                <c:pt idx="346557">
                  <c:v>39910</c:v>
                </c:pt>
                <c:pt idx="346558">
                  <c:v>39910</c:v>
                </c:pt>
                <c:pt idx="346559">
                  <c:v>39910</c:v>
                </c:pt>
                <c:pt idx="346560">
                  <c:v>39910</c:v>
                </c:pt>
                <c:pt idx="346561">
                  <c:v>39910</c:v>
                </c:pt>
                <c:pt idx="346562">
                  <c:v>39910</c:v>
                </c:pt>
                <c:pt idx="346563">
                  <c:v>39910</c:v>
                </c:pt>
                <c:pt idx="346564">
                  <c:v>39910</c:v>
                </c:pt>
                <c:pt idx="346565">
                  <c:v>39910</c:v>
                </c:pt>
                <c:pt idx="346566">
                  <c:v>39910</c:v>
                </c:pt>
                <c:pt idx="346567">
                  <c:v>39910</c:v>
                </c:pt>
                <c:pt idx="346568">
                  <c:v>39910</c:v>
                </c:pt>
                <c:pt idx="346569">
                  <c:v>39910</c:v>
                </c:pt>
                <c:pt idx="346570">
                  <c:v>39910</c:v>
                </c:pt>
                <c:pt idx="346571">
                  <c:v>39910</c:v>
                </c:pt>
                <c:pt idx="346572">
                  <c:v>39910</c:v>
                </c:pt>
                <c:pt idx="346573">
                  <c:v>39910</c:v>
                </c:pt>
                <c:pt idx="346574">
                  <c:v>39910</c:v>
                </c:pt>
                <c:pt idx="346575">
                  <c:v>39910</c:v>
                </c:pt>
                <c:pt idx="346576">
                  <c:v>39910</c:v>
                </c:pt>
                <c:pt idx="346577">
                  <c:v>39910</c:v>
                </c:pt>
                <c:pt idx="346578">
                  <c:v>39910</c:v>
                </c:pt>
                <c:pt idx="346579">
                  <c:v>39910</c:v>
                </c:pt>
                <c:pt idx="346580">
                  <c:v>39910</c:v>
                </c:pt>
                <c:pt idx="346581">
                  <c:v>39910</c:v>
                </c:pt>
                <c:pt idx="346582">
                  <c:v>39910</c:v>
                </c:pt>
                <c:pt idx="346583">
                  <c:v>39910</c:v>
                </c:pt>
                <c:pt idx="346584">
                  <c:v>39910</c:v>
                </c:pt>
                <c:pt idx="346585">
                  <c:v>39910</c:v>
                </c:pt>
                <c:pt idx="346586">
                  <c:v>39910</c:v>
                </c:pt>
                <c:pt idx="346587">
                  <c:v>39910</c:v>
                </c:pt>
                <c:pt idx="346588">
                  <c:v>39910</c:v>
                </c:pt>
                <c:pt idx="346589">
                  <c:v>39910</c:v>
                </c:pt>
                <c:pt idx="346590">
                  <c:v>39910</c:v>
                </c:pt>
                <c:pt idx="346591">
                  <c:v>39910</c:v>
                </c:pt>
                <c:pt idx="346592">
                  <c:v>39910</c:v>
                </c:pt>
                <c:pt idx="346593">
                  <c:v>39910</c:v>
                </c:pt>
                <c:pt idx="346594">
                  <c:v>39910</c:v>
                </c:pt>
                <c:pt idx="346595">
                  <c:v>39910</c:v>
                </c:pt>
                <c:pt idx="346596">
                  <c:v>39910</c:v>
                </c:pt>
                <c:pt idx="346597">
                  <c:v>39910</c:v>
                </c:pt>
                <c:pt idx="346598">
                  <c:v>39910</c:v>
                </c:pt>
                <c:pt idx="346599">
                  <c:v>39910</c:v>
                </c:pt>
                <c:pt idx="346600">
                  <c:v>39910</c:v>
                </c:pt>
                <c:pt idx="346601">
                  <c:v>39910</c:v>
                </c:pt>
                <c:pt idx="346602">
                  <c:v>39910</c:v>
                </c:pt>
                <c:pt idx="346603">
                  <c:v>39910</c:v>
                </c:pt>
                <c:pt idx="346604">
                  <c:v>39910</c:v>
                </c:pt>
                <c:pt idx="346605">
                  <c:v>39910</c:v>
                </c:pt>
                <c:pt idx="346606">
                  <c:v>39910</c:v>
                </c:pt>
                <c:pt idx="346607">
                  <c:v>39910</c:v>
                </c:pt>
                <c:pt idx="346608">
                  <c:v>39910</c:v>
                </c:pt>
                <c:pt idx="346609">
                  <c:v>39910</c:v>
                </c:pt>
                <c:pt idx="346610">
                  <c:v>39910</c:v>
                </c:pt>
                <c:pt idx="346611">
                  <c:v>39910</c:v>
                </c:pt>
                <c:pt idx="346612">
                  <c:v>39910</c:v>
                </c:pt>
                <c:pt idx="346613">
                  <c:v>39910</c:v>
                </c:pt>
                <c:pt idx="346614">
                  <c:v>39910</c:v>
                </c:pt>
                <c:pt idx="346615">
                  <c:v>39910</c:v>
                </c:pt>
                <c:pt idx="346616">
                  <c:v>39910</c:v>
                </c:pt>
                <c:pt idx="346617">
                  <c:v>39910</c:v>
                </c:pt>
                <c:pt idx="346618">
                  <c:v>39910</c:v>
                </c:pt>
                <c:pt idx="346619">
                  <c:v>39910</c:v>
                </c:pt>
                <c:pt idx="346620">
                  <c:v>39910</c:v>
                </c:pt>
                <c:pt idx="346621">
                  <c:v>39910</c:v>
                </c:pt>
                <c:pt idx="346622">
                  <c:v>39910</c:v>
                </c:pt>
                <c:pt idx="346623">
                  <c:v>39910</c:v>
                </c:pt>
                <c:pt idx="346624">
                  <c:v>39910</c:v>
                </c:pt>
                <c:pt idx="346625">
                  <c:v>39910</c:v>
                </c:pt>
                <c:pt idx="346626">
                  <c:v>39910</c:v>
                </c:pt>
                <c:pt idx="346627">
                  <c:v>39910</c:v>
                </c:pt>
                <c:pt idx="346628">
                  <c:v>39910</c:v>
                </c:pt>
                <c:pt idx="346629">
                  <c:v>39910</c:v>
                </c:pt>
                <c:pt idx="346630">
                  <c:v>39910</c:v>
                </c:pt>
                <c:pt idx="346631">
                  <c:v>39910</c:v>
                </c:pt>
                <c:pt idx="346632">
                  <c:v>39910</c:v>
                </c:pt>
                <c:pt idx="346633">
                  <c:v>39910</c:v>
                </c:pt>
                <c:pt idx="346634">
                  <c:v>39910</c:v>
                </c:pt>
                <c:pt idx="346635">
                  <c:v>39910</c:v>
                </c:pt>
                <c:pt idx="346636">
                  <c:v>39910</c:v>
                </c:pt>
                <c:pt idx="346637">
                  <c:v>39910</c:v>
                </c:pt>
                <c:pt idx="346638">
                  <c:v>39910</c:v>
                </c:pt>
                <c:pt idx="346639">
                  <c:v>39910</c:v>
                </c:pt>
                <c:pt idx="346640">
                  <c:v>39910</c:v>
                </c:pt>
                <c:pt idx="346641">
                  <c:v>39910</c:v>
                </c:pt>
                <c:pt idx="346642">
                  <c:v>39910</c:v>
                </c:pt>
                <c:pt idx="346643">
                  <c:v>39910</c:v>
                </c:pt>
                <c:pt idx="346644">
                  <c:v>39910</c:v>
                </c:pt>
                <c:pt idx="346645">
                  <c:v>39910</c:v>
                </c:pt>
                <c:pt idx="346646">
                  <c:v>39910</c:v>
                </c:pt>
                <c:pt idx="346647">
                  <c:v>39910</c:v>
                </c:pt>
                <c:pt idx="346648">
                  <c:v>39910</c:v>
                </c:pt>
                <c:pt idx="346649">
                  <c:v>39910</c:v>
                </c:pt>
                <c:pt idx="346650">
                  <c:v>39910</c:v>
                </c:pt>
                <c:pt idx="346651">
                  <c:v>39910</c:v>
                </c:pt>
                <c:pt idx="346652">
                  <c:v>39910</c:v>
                </c:pt>
                <c:pt idx="346653">
                  <c:v>39910</c:v>
                </c:pt>
                <c:pt idx="346654">
                  <c:v>39910</c:v>
                </c:pt>
                <c:pt idx="346655">
                  <c:v>39910</c:v>
                </c:pt>
                <c:pt idx="346656">
                  <c:v>39910</c:v>
                </c:pt>
                <c:pt idx="346657">
                  <c:v>39910</c:v>
                </c:pt>
                <c:pt idx="346658">
                  <c:v>39910</c:v>
                </c:pt>
                <c:pt idx="346659">
                  <c:v>39910</c:v>
                </c:pt>
                <c:pt idx="346660">
                  <c:v>39910</c:v>
                </c:pt>
                <c:pt idx="346661">
                  <c:v>39910</c:v>
                </c:pt>
                <c:pt idx="346662">
                  <c:v>39910</c:v>
                </c:pt>
                <c:pt idx="346663">
                  <c:v>39910</c:v>
                </c:pt>
                <c:pt idx="346664">
                  <c:v>39910</c:v>
                </c:pt>
                <c:pt idx="346665">
                  <c:v>39910</c:v>
                </c:pt>
                <c:pt idx="346666">
                  <c:v>39910</c:v>
                </c:pt>
                <c:pt idx="346667">
                  <c:v>39910</c:v>
                </c:pt>
                <c:pt idx="346668">
                  <c:v>39910</c:v>
                </c:pt>
                <c:pt idx="346669">
                  <c:v>39910</c:v>
                </c:pt>
                <c:pt idx="346670">
                  <c:v>39910</c:v>
                </c:pt>
                <c:pt idx="346671">
                  <c:v>39910</c:v>
                </c:pt>
                <c:pt idx="346672">
                  <c:v>39910</c:v>
                </c:pt>
                <c:pt idx="346673">
                  <c:v>39910</c:v>
                </c:pt>
                <c:pt idx="346674">
                  <c:v>39910</c:v>
                </c:pt>
                <c:pt idx="346675">
                  <c:v>39910</c:v>
                </c:pt>
                <c:pt idx="346676">
                  <c:v>39910</c:v>
                </c:pt>
                <c:pt idx="346677">
                  <c:v>39910</c:v>
                </c:pt>
                <c:pt idx="346678">
                  <c:v>39910</c:v>
                </c:pt>
                <c:pt idx="346679">
                  <c:v>39910</c:v>
                </c:pt>
                <c:pt idx="346680">
                  <c:v>39910</c:v>
                </c:pt>
                <c:pt idx="346681">
                  <c:v>39910</c:v>
                </c:pt>
                <c:pt idx="346682">
                  <c:v>39910</c:v>
                </c:pt>
                <c:pt idx="346683">
                  <c:v>39910</c:v>
                </c:pt>
                <c:pt idx="346684">
                  <c:v>39910</c:v>
                </c:pt>
                <c:pt idx="346685">
                  <c:v>39910</c:v>
                </c:pt>
                <c:pt idx="346686">
                  <c:v>39910</c:v>
                </c:pt>
                <c:pt idx="346687">
                  <c:v>39910</c:v>
                </c:pt>
                <c:pt idx="346688">
                  <c:v>39910</c:v>
                </c:pt>
                <c:pt idx="346689">
                  <c:v>39910</c:v>
                </c:pt>
                <c:pt idx="346690">
                  <c:v>39910</c:v>
                </c:pt>
                <c:pt idx="346691">
                  <c:v>39910</c:v>
                </c:pt>
                <c:pt idx="346692">
                  <c:v>39910</c:v>
                </c:pt>
                <c:pt idx="346693">
                  <c:v>39910</c:v>
                </c:pt>
                <c:pt idx="346694">
                  <c:v>39910</c:v>
                </c:pt>
                <c:pt idx="346695">
                  <c:v>39910</c:v>
                </c:pt>
                <c:pt idx="346696">
                  <c:v>39910</c:v>
                </c:pt>
                <c:pt idx="346697">
                  <c:v>39910</c:v>
                </c:pt>
                <c:pt idx="346698">
                  <c:v>39910</c:v>
                </c:pt>
                <c:pt idx="346699">
                  <c:v>39910</c:v>
                </c:pt>
                <c:pt idx="346700">
                  <c:v>39910</c:v>
                </c:pt>
                <c:pt idx="346701">
                  <c:v>39910</c:v>
                </c:pt>
                <c:pt idx="346702">
                  <c:v>39910</c:v>
                </c:pt>
                <c:pt idx="346703">
                  <c:v>39910</c:v>
                </c:pt>
                <c:pt idx="346704">
                  <c:v>39910</c:v>
                </c:pt>
                <c:pt idx="346705">
                  <c:v>39910</c:v>
                </c:pt>
                <c:pt idx="346706">
                  <c:v>39910</c:v>
                </c:pt>
                <c:pt idx="346707">
                  <c:v>39910</c:v>
                </c:pt>
                <c:pt idx="346708">
                  <c:v>39910</c:v>
                </c:pt>
                <c:pt idx="346709">
                  <c:v>39910</c:v>
                </c:pt>
                <c:pt idx="346710">
                  <c:v>39910</c:v>
                </c:pt>
                <c:pt idx="346711">
                  <c:v>39910</c:v>
                </c:pt>
                <c:pt idx="346712">
                  <c:v>39910</c:v>
                </c:pt>
                <c:pt idx="346713">
                  <c:v>39910</c:v>
                </c:pt>
                <c:pt idx="346714">
                  <c:v>39910</c:v>
                </c:pt>
                <c:pt idx="346715">
                  <c:v>39910</c:v>
                </c:pt>
                <c:pt idx="346716">
                  <c:v>39910</c:v>
                </c:pt>
                <c:pt idx="346717">
                  <c:v>39910</c:v>
                </c:pt>
                <c:pt idx="346718">
                  <c:v>39910</c:v>
                </c:pt>
                <c:pt idx="346719">
                  <c:v>39910</c:v>
                </c:pt>
                <c:pt idx="346720">
                  <c:v>39910</c:v>
                </c:pt>
                <c:pt idx="346721">
                  <c:v>39910</c:v>
                </c:pt>
                <c:pt idx="346722">
                  <c:v>39910</c:v>
                </c:pt>
                <c:pt idx="346723">
                  <c:v>39910</c:v>
                </c:pt>
                <c:pt idx="346724">
                  <c:v>39910</c:v>
                </c:pt>
                <c:pt idx="346725">
                  <c:v>39910</c:v>
                </c:pt>
                <c:pt idx="346726">
                  <c:v>39910</c:v>
                </c:pt>
                <c:pt idx="346727">
                  <c:v>39910</c:v>
                </c:pt>
                <c:pt idx="346728">
                  <c:v>39910</c:v>
                </c:pt>
                <c:pt idx="346729">
                  <c:v>39910</c:v>
                </c:pt>
                <c:pt idx="346730">
                  <c:v>39910</c:v>
                </c:pt>
                <c:pt idx="346731">
                  <c:v>39910</c:v>
                </c:pt>
                <c:pt idx="346732">
                  <c:v>39910</c:v>
                </c:pt>
                <c:pt idx="346733">
                  <c:v>39910</c:v>
                </c:pt>
                <c:pt idx="346734">
                  <c:v>39910</c:v>
                </c:pt>
                <c:pt idx="346735">
                  <c:v>39910</c:v>
                </c:pt>
                <c:pt idx="346736">
                  <c:v>39910</c:v>
                </c:pt>
                <c:pt idx="346737">
                  <c:v>39910</c:v>
                </c:pt>
                <c:pt idx="346738">
                  <c:v>39910</c:v>
                </c:pt>
                <c:pt idx="346739">
                  <c:v>39910</c:v>
                </c:pt>
                <c:pt idx="346740">
                  <c:v>39910</c:v>
                </c:pt>
                <c:pt idx="346741">
                  <c:v>39910</c:v>
                </c:pt>
                <c:pt idx="346742">
                  <c:v>39910</c:v>
                </c:pt>
                <c:pt idx="346743">
                  <c:v>39910</c:v>
                </c:pt>
                <c:pt idx="346744">
                  <c:v>39910</c:v>
                </c:pt>
                <c:pt idx="346745">
                  <c:v>39910</c:v>
                </c:pt>
                <c:pt idx="346746">
                  <c:v>39910</c:v>
                </c:pt>
                <c:pt idx="346747">
                  <c:v>39910</c:v>
                </c:pt>
                <c:pt idx="346748">
                  <c:v>39910</c:v>
                </c:pt>
                <c:pt idx="346749">
                  <c:v>39910</c:v>
                </c:pt>
                <c:pt idx="346750">
                  <c:v>39910</c:v>
                </c:pt>
                <c:pt idx="346751">
                  <c:v>39910</c:v>
                </c:pt>
                <c:pt idx="346752">
                  <c:v>39910</c:v>
                </c:pt>
                <c:pt idx="346753">
                  <c:v>39910</c:v>
                </c:pt>
                <c:pt idx="346754">
                  <c:v>39910</c:v>
                </c:pt>
                <c:pt idx="346755">
                  <c:v>39910</c:v>
                </c:pt>
                <c:pt idx="346756">
                  <c:v>39910</c:v>
                </c:pt>
                <c:pt idx="346757">
                  <c:v>39910</c:v>
                </c:pt>
                <c:pt idx="346758">
                  <c:v>39910</c:v>
                </c:pt>
                <c:pt idx="346759">
                  <c:v>39910</c:v>
                </c:pt>
                <c:pt idx="346760">
                  <c:v>39910</c:v>
                </c:pt>
                <c:pt idx="346761">
                  <c:v>39910</c:v>
                </c:pt>
                <c:pt idx="346762">
                  <c:v>39910</c:v>
                </c:pt>
                <c:pt idx="346763">
                  <c:v>39910</c:v>
                </c:pt>
                <c:pt idx="346764">
                  <c:v>39910</c:v>
                </c:pt>
                <c:pt idx="346765">
                  <c:v>39910</c:v>
                </c:pt>
                <c:pt idx="346766">
                  <c:v>39910</c:v>
                </c:pt>
                <c:pt idx="346767">
                  <c:v>39910</c:v>
                </c:pt>
                <c:pt idx="346768">
                  <c:v>39910</c:v>
                </c:pt>
                <c:pt idx="346769">
                  <c:v>39910</c:v>
                </c:pt>
                <c:pt idx="346770">
                  <c:v>39910</c:v>
                </c:pt>
                <c:pt idx="346771">
                  <c:v>39910</c:v>
                </c:pt>
                <c:pt idx="346772">
                  <c:v>39910</c:v>
                </c:pt>
                <c:pt idx="346773">
                  <c:v>39910</c:v>
                </c:pt>
                <c:pt idx="346774">
                  <c:v>39910</c:v>
                </c:pt>
                <c:pt idx="346775">
                  <c:v>39910</c:v>
                </c:pt>
                <c:pt idx="346776">
                  <c:v>39910</c:v>
                </c:pt>
                <c:pt idx="346777">
                  <c:v>39910</c:v>
                </c:pt>
                <c:pt idx="346778">
                  <c:v>39910</c:v>
                </c:pt>
                <c:pt idx="346779">
                  <c:v>39910</c:v>
                </c:pt>
                <c:pt idx="346780">
                  <c:v>39910</c:v>
                </c:pt>
                <c:pt idx="346781">
                  <c:v>39910</c:v>
                </c:pt>
                <c:pt idx="346782">
                  <c:v>39910</c:v>
                </c:pt>
                <c:pt idx="346783">
                  <c:v>39910</c:v>
                </c:pt>
                <c:pt idx="346784">
                  <c:v>39910</c:v>
                </c:pt>
                <c:pt idx="346785">
                  <c:v>39910</c:v>
                </c:pt>
                <c:pt idx="346786">
                  <c:v>39910</c:v>
                </c:pt>
                <c:pt idx="346787">
                  <c:v>39910</c:v>
                </c:pt>
                <c:pt idx="346788">
                  <c:v>39910</c:v>
                </c:pt>
                <c:pt idx="346789">
                  <c:v>39910</c:v>
                </c:pt>
                <c:pt idx="346790">
                  <c:v>39910</c:v>
                </c:pt>
                <c:pt idx="346791">
                  <c:v>39910</c:v>
                </c:pt>
                <c:pt idx="346792">
                  <c:v>39910</c:v>
                </c:pt>
                <c:pt idx="346793">
                  <c:v>39910</c:v>
                </c:pt>
                <c:pt idx="346794">
                  <c:v>39910</c:v>
                </c:pt>
                <c:pt idx="346795">
                  <c:v>39910</c:v>
                </c:pt>
                <c:pt idx="346796">
                  <c:v>39910</c:v>
                </c:pt>
                <c:pt idx="346797">
                  <c:v>39910</c:v>
                </c:pt>
                <c:pt idx="346798">
                  <c:v>39910</c:v>
                </c:pt>
                <c:pt idx="346799">
                  <c:v>39910</c:v>
                </c:pt>
                <c:pt idx="346800">
                  <c:v>39910</c:v>
                </c:pt>
                <c:pt idx="346801">
                  <c:v>39910</c:v>
                </c:pt>
                <c:pt idx="346802">
                  <c:v>39910</c:v>
                </c:pt>
                <c:pt idx="346803">
                  <c:v>39910</c:v>
                </c:pt>
                <c:pt idx="346804">
                  <c:v>39910</c:v>
                </c:pt>
                <c:pt idx="346805">
                  <c:v>39910</c:v>
                </c:pt>
                <c:pt idx="346806">
                  <c:v>39910</c:v>
                </c:pt>
                <c:pt idx="346807">
                  <c:v>39910</c:v>
                </c:pt>
                <c:pt idx="346808">
                  <c:v>39910</c:v>
                </c:pt>
                <c:pt idx="346809">
                  <c:v>39910</c:v>
                </c:pt>
                <c:pt idx="346810">
                  <c:v>39910</c:v>
                </c:pt>
                <c:pt idx="346811">
                  <c:v>39910</c:v>
                </c:pt>
                <c:pt idx="346812">
                  <c:v>39910</c:v>
                </c:pt>
                <c:pt idx="346813">
                  <c:v>39910</c:v>
                </c:pt>
                <c:pt idx="346814">
                  <c:v>39910</c:v>
                </c:pt>
                <c:pt idx="346815">
                  <c:v>39910</c:v>
                </c:pt>
                <c:pt idx="346816">
                  <c:v>39910</c:v>
                </c:pt>
                <c:pt idx="346817">
                  <c:v>39910</c:v>
                </c:pt>
                <c:pt idx="346818">
                  <c:v>39910</c:v>
                </c:pt>
                <c:pt idx="346819">
                  <c:v>39910</c:v>
                </c:pt>
                <c:pt idx="346820">
                  <c:v>39910</c:v>
                </c:pt>
                <c:pt idx="346821">
                  <c:v>39910</c:v>
                </c:pt>
                <c:pt idx="346822">
                  <c:v>39910</c:v>
                </c:pt>
                <c:pt idx="346823">
                  <c:v>39910</c:v>
                </c:pt>
                <c:pt idx="346824">
                  <c:v>39910</c:v>
                </c:pt>
                <c:pt idx="346825">
                  <c:v>39910</c:v>
                </c:pt>
                <c:pt idx="346826">
                  <c:v>39910</c:v>
                </c:pt>
                <c:pt idx="346827">
                  <c:v>39910</c:v>
                </c:pt>
                <c:pt idx="346828">
                  <c:v>39910</c:v>
                </c:pt>
                <c:pt idx="346829">
                  <c:v>39910</c:v>
                </c:pt>
                <c:pt idx="346830">
                  <c:v>39910</c:v>
                </c:pt>
                <c:pt idx="346831">
                  <c:v>39910</c:v>
                </c:pt>
                <c:pt idx="346832">
                  <c:v>39910</c:v>
                </c:pt>
                <c:pt idx="346833">
                  <c:v>39910</c:v>
                </c:pt>
                <c:pt idx="346834">
                  <c:v>39910</c:v>
                </c:pt>
                <c:pt idx="346835">
                  <c:v>39910</c:v>
                </c:pt>
                <c:pt idx="346836">
                  <c:v>39910</c:v>
                </c:pt>
                <c:pt idx="346837">
                  <c:v>39910</c:v>
                </c:pt>
                <c:pt idx="346838">
                  <c:v>39910</c:v>
                </c:pt>
                <c:pt idx="346839">
                  <c:v>39910</c:v>
                </c:pt>
                <c:pt idx="346840">
                  <c:v>39910</c:v>
                </c:pt>
                <c:pt idx="346841">
                  <c:v>39910</c:v>
                </c:pt>
                <c:pt idx="346842">
                  <c:v>39910</c:v>
                </c:pt>
                <c:pt idx="346843">
                  <c:v>39910</c:v>
                </c:pt>
                <c:pt idx="346844">
                  <c:v>39910</c:v>
                </c:pt>
                <c:pt idx="346845">
                  <c:v>39910</c:v>
                </c:pt>
                <c:pt idx="346846">
                  <c:v>39910</c:v>
                </c:pt>
                <c:pt idx="346847">
                  <c:v>39910</c:v>
                </c:pt>
                <c:pt idx="346848">
                  <c:v>39910</c:v>
                </c:pt>
                <c:pt idx="346849">
                  <c:v>39910</c:v>
                </c:pt>
                <c:pt idx="346850">
                  <c:v>39910</c:v>
                </c:pt>
                <c:pt idx="346851">
                  <c:v>39910</c:v>
                </c:pt>
                <c:pt idx="346852">
                  <c:v>39910</c:v>
                </c:pt>
                <c:pt idx="346853">
                  <c:v>39910</c:v>
                </c:pt>
                <c:pt idx="346854">
                  <c:v>39910</c:v>
                </c:pt>
                <c:pt idx="346855">
                  <c:v>39910</c:v>
                </c:pt>
                <c:pt idx="346856">
                  <c:v>39910</c:v>
                </c:pt>
                <c:pt idx="346857">
                  <c:v>39910</c:v>
                </c:pt>
                <c:pt idx="346858">
                  <c:v>39910</c:v>
                </c:pt>
                <c:pt idx="346859">
                  <c:v>39910</c:v>
                </c:pt>
                <c:pt idx="346860">
                  <c:v>39910</c:v>
                </c:pt>
                <c:pt idx="346861">
                  <c:v>39910</c:v>
                </c:pt>
                <c:pt idx="346862">
                  <c:v>39910</c:v>
                </c:pt>
                <c:pt idx="346863">
                  <c:v>39910</c:v>
                </c:pt>
                <c:pt idx="346864">
                  <c:v>39910</c:v>
                </c:pt>
                <c:pt idx="346865">
                  <c:v>39910</c:v>
                </c:pt>
                <c:pt idx="346866">
                  <c:v>39910</c:v>
                </c:pt>
                <c:pt idx="346867">
                  <c:v>39910</c:v>
                </c:pt>
                <c:pt idx="346868">
                  <c:v>39910</c:v>
                </c:pt>
                <c:pt idx="346869">
                  <c:v>39910</c:v>
                </c:pt>
                <c:pt idx="346870">
                  <c:v>39910</c:v>
                </c:pt>
                <c:pt idx="346871">
                  <c:v>39910</c:v>
                </c:pt>
                <c:pt idx="346872">
                  <c:v>39910</c:v>
                </c:pt>
                <c:pt idx="346873">
                  <c:v>39910</c:v>
                </c:pt>
                <c:pt idx="346874">
                  <c:v>39910</c:v>
                </c:pt>
                <c:pt idx="346875">
                  <c:v>39910</c:v>
                </c:pt>
                <c:pt idx="346876">
                  <c:v>39910</c:v>
                </c:pt>
                <c:pt idx="346877">
                  <c:v>39910</c:v>
                </c:pt>
                <c:pt idx="346878">
                  <c:v>39910</c:v>
                </c:pt>
                <c:pt idx="346879">
                  <c:v>39910</c:v>
                </c:pt>
                <c:pt idx="346880">
                  <c:v>39910</c:v>
                </c:pt>
                <c:pt idx="346881">
                  <c:v>39910</c:v>
                </c:pt>
                <c:pt idx="346882">
                  <c:v>39910</c:v>
                </c:pt>
                <c:pt idx="346883">
                  <c:v>39910</c:v>
                </c:pt>
                <c:pt idx="346884">
                  <c:v>39910</c:v>
                </c:pt>
                <c:pt idx="346885">
                  <c:v>39910</c:v>
                </c:pt>
                <c:pt idx="346886">
                  <c:v>39910</c:v>
                </c:pt>
                <c:pt idx="346887">
                  <c:v>39910</c:v>
                </c:pt>
                <c:pt idx="346888">
                  <c:v>39910</c:v>
                </c:pt>
                <c:pt idx="346889">
                  <c:v>39910</c:v>
                </c:pt>
                <c:pt idx="346890">
                  <c:v>39910</c:v>
                </c:pt>
                <c:pt idx="346891">
                  <c:v>39910</c:v>
                </c:pt>
                <c:pt idx="346892">
                  <c:v>39910</c:v>
                </c:pt>
                <c:pt idx="346893">
                  <c:v>39910</c:v>
                </c:pt>
                <c:pt idx="346894">
                  <c:v>39910</c:v>
                </c:pt>
                <c:pt idx="346895">
                  <c:v>39910</c:v>
                </c:pt>
                <c:pt idx="346896">
                  <c:v>39910</c:v>
                </c:pt>
                <c:pt idx="346897">
                  <c:v>39910</c:v>
                </c:pt>
                <c:pt idx="346898">
                  <c:v>39910</c:v>
                </c:pt>
                <c:pt idx="346899">
                  <c:v>39910</c:v>
                </c:pt>
                <c:pt idx="346900">
                  <c:v>39910</c:v>
                </c:pt>
                <c:pt idx="346901">
                  <c:v>39910</c:v>
                </c:pt>
                <c:pt idx="346902">
                  <c:v>39910</c:v>
                </c:pt>
                <c:pt idx="346903">
                  <c:v>39910</c:v>
                </c:pt>
                <c:pt idx="346904">
                  <c:v>39910</c:v>
                </c:pt>
                <c:pt idx="346905">
                  <c:v>39910</c:v>
                </c:pt>
                <c:pt idx="346906">
                  <c:v>39910</c:v>
                </c:pt>
                <c:pt idx="346907">
                  <c:v>39910</c:v>
                </c:pt>
                <c:pt idx="346908">
                  <c:v>39910</c:v>
                </c:pt>
                <c:pt idx="346909">
                  <c:v>39910</c:v>
                </c:pt>
                <c:pt idx="346910">
                  <c:v>39910</c:v>
                </c:pt>
                <c:pt idx="346911">
                  <c:v>39910</c:v>
                </c:pt>
                <c:pt idx="346912">
                  <c:v>39910</c:v>
                </c:pt>
                <c:pt idx="346913">
                  <c:v>39910</c:v>
                </c:pt>
                <c:pt idx="346914">
                  <c:v>39910</c:v>
                </c:pt>
                <c:pt idx="346915">
                  <c:v>39910</c:v>
                </c:pt>
                <c:pt idx="346916">
                  <c:v>39910</c:v>
                </c:pt>
                <c:pt idx="346917">
                  <c:v>39910</c:v>
                </c:pt>
                <c:pt idx="346918">
                  <c:v>39910</c:v>
                </c:pt>
                <c:pt idx="346919">
                  <c:v>39910</c:v>
                </c:pt>
                <c:pt idx="346920">
                  <c:v>39910</c:v>
                </c:pt>
                <c:pt idx="346921">
                  <c:v>39910</c:v>
                </c:pt>
                <c:pt idx="346922">
                  <c:v>39910</c:v>
                </c:pt>
                <c:pt idx="346923">
                  <c:v>39910</c:v>
                </c:pt>
                <c:pt idx="346924">
                  <c:v>39910</c:v>
                </c:pt>
                <c:pt idx="346925">
                  <c:v>39910</c:v>
                </c:pt>
                <c:pt idx="346926">
                  <c:v>39910</c:v>
                </c:pt>
                <c:pt idx="346927">
                  <c:v>39910</c:v>
                </c:pt>
                <c:pt idx="346928">
                  <c:v>39910</c:v>
                </c:pt>
                <c:pt idx="346929">
                  <c:v>39910</c:v>
                </c:pt>
                <c:pt idx="346930">
                  <c:v>39910</c:v>
                </c:pt>
                <c:pt idx="346931">
                  <c:v>39910</c:v>
                </c:pt>
                <c:pt idx="346932">
                  <c:v>39910</c:v>
                </c:pt>
                <c:pt idx="346933">
                  <c:v>39910</c:v>
                </c:pt>
                <c:pt idx="346934">
                  <c:v>39910</c:v>
                </c:pt>
                <c:pt idx="346935">
                  <c:v>39910</c:v>
                </c:pt>
                <c:pt idx="346936">
                  <c:v>39910</c:v>
                </c:pt>
                <c:pt idx="346937">
                  <c:v>39910</c:v>
                </c:pt>
                <c:pt idx="346938">
                  <c:v>39910</c:v>
                </c:pt>
                <c:pt idx="346939">
                  <c:v>39910</c:v>
                </c:pt>
                <c:pt idx="346940">
                  <c:v>39910</c:v>
                </c:pt>
                <c:pt idx="346941">
                  <c:v>39910</c:v>
                </c:pt>
                <c:pt idx="346942">
                  <c:v>39910</c:v>
                </c:pt>
                <c:pt idx="346943">
                  <c:v>39910</c:v>
                </c:pt>
                <c:pt idx="346944">
                  <c:v>39910</c:v>
                </c:pt>
                <c:pt idx="346945">
                  <c:v>39910</c:v>
                </c:pt>
                <c:pt idx="346946">
                  <c:v>39910</c:v>
                </c:pt>
                <c:pt idx="346947">
                  <c:v>39910</c:v>
                </c:pt>
                <c:pt idx="346948">
                  <c:v>39910</c:v>
                </c:pt>
                <c:pt idx="346949">
                  <c:v>39910</c:v>
                </c:pt>
                <c:pt idx="346950">
                  <c:v>39910</c:v>
                </c:pt>
                <c:pt idx="346951">
                  <c:v>39910</c:v>
                </c:pt>
                <c:pt idx="346952">
                  <c:v>39910</c:v>
                </c:pt>
                <c:pt idx="346953">
                  <c:v>39910</c:v>
                </c:pt>
                <c:pt idx="346954">
                  <c:v>39910</c:v>
                </c:pt>
                <c:pt idx="346955">
                  <c:v>39910</c:v>
                </c:pt>
                <c:pt idx="346956">
                  <c:v>39910</c:v>
                </c:pt>
                <c:pt idx="346957">
                  <c:v>39910</c:v>
                </c:pt>
                <c:pt idx="346958">
                  <c:v>39910</c:v>
                </c:pt>
                <c:pt idx="346959">
                  <c:v>39910</c:v>
                </c:pt>
                <c:pt idx="346960">
                  <c:v>39910</c:v>
                </c:pt>
                <c:pt idx="346961">
                  <c:v>39910</c:v>
                </c:pt>
                <c:pt idx="346962">
                  <c:v>39910</c:v>
                </c:pt>
                <c:pt idx="346963">
                  <c:v>39910</c:v>
                </c:pt>
                <c:pt idx="346964">
                  <c:v>39910</c:v>
                </c:pt>
                <c:pt idx="346965">
                  <c:v>39910</c:v>
                </c:pt>
                <c:pt idx="346966">
                  <c:v>39910</c:v>
                </c:pt>
                <c:pt idx="346967">
                  <c:v>39910</c:v>
                </c:pt>
                <c:pt idx="346968">
                  <c:v>39910</c:v>
                </c:pt>
                <c:pt idx="346969">
                  <c:v>39910</c:v>
                </c:pt>
                <c:pt idx="346970">
                  <c:v>39910</c:v>
                </c:pt>
                <c:pt idx="346971">
                  <c:v>39910</c:v>
                </c:pt>
                <c:pt idx="346972">
                  <c:v>39910</c:v>
                </c:pt>
                <c:pt idx="346973">
                  <c:v>39910</c:v>
                </c:pt>
                <c:pt idx="346974">
                  <c:v>39910</c:v>
                </c:pt>
                <c:pt idx="346975">
                  <c:v>39910</c:v>
                </c:pt>
                <c:pt idx="346976">
                  <c:v>39910</c:v>
                </c:pt>
                <c:pt idx="346977">
                  <c:v>39910</c:v>
                </c:pt>
                <c:pt idx="346978">
                  <c:v>39910</c:v>
                </c:pt>
                <c:pt idx="346979">
                  <c:v>39910</c:v>
                </c:pt>
                <c:pt idx="346980">
                  <c:v>39910</c:v>
                </c:pt>
                <c:pt idx="346981">
                  <c:v>39910</c:v>
                </c:pt>
                <c:pt idx="346982">
                  <c:v>39910</c:v>
                </c:pt>
                <c:pt idx="346983">
                  <c:v>39910</c:v>
                </c:pt>
                <c:pt idx="346984">
                  <c:v>39910</c:v>
                </c:pt>
                <c:pt idx="346985">
                  <c:v>39910</c:v>
                </c:pt>
                <c:pt idx="346986">
                  <c:v>39910</c:v>
                </c:pt>
                <c:pt idx="346987">
                  <c:v>39910</c:v>
                </c:pt>
                <c:pt idx="346988">
                  <c:v>39910</c:v>
                </c:pt>
                <c:pt idx="346989">
                  <c:v>39910</c:v>
                </c:pt>
                <c:pt idx="346990">
                  <c:v>39910</c:v>
                </c:pt>
                <c:pt idx="346991">
                  <c:v>39910</c:v>
                </c:pt>
                <c:pt idx="346992">
                  <c:v>39910</c:v>
                </c:pt>
                <c:pt idx="346993">
                  <c:v>39910</c:v>
                </c:pt>
                <c:pt idx="346994">
                  <c:v>39910</c:v>
                </c:pt>
                <c:pt idx="346995">
                  <c:v>39910</c:v>
                </c:pt>
                <c:pt idx="346996">
                  <c:v>39910</c:v>
                </c:pt>
                <c:pt idx="346997">
                  <c:v>39910</c:v>
                </c:pt>
                <c:pt idx="346998">
                  <c:v>39910</c:v>
                </c:pt>
                <c:pt idx="346999">
                  <c:v>39910</c:v>
                </c:pt>
                <c:pt idx="347000">
                  <c:v>39910</c:v>
                </c:pt>
                <c:pt idx="347001">
                  <c:v>39910</c:v>
                </c:pt>
                <c:pt idx="347002">
                  <c:v>39910</c:v>
                </c:pt>
                <c:pt idx="347003">
                  <c:v>39910</c:v>
                </c:pt>
                <c:pt idx="347004">
                  <c:v>39910</c:v>
                </c:pt>
                <c:pt idx="347005">
                  <c:v>39910</c:v>
                </c:pt>
                <c:pt idx="347006">
                  <c:v>39910</c:v>
                </c:pt>
                <c:pt idx="347007">
                  <c:v>39910</c:v>
                </c:pt>
                <c:pt idx="347008">
                  <c:v>39910</c:v>
                </c:pt>
                <c:pt idx="347009">
                  <c:v>39910</c:v>
                </c:pt>
                <c:pt idx="347010">
                  <c:v>39910</c:v>
                </c:pt>
                <c:pt idx="347011">
                  <c:v>39910</c:v>
                </c:pt>
                <c:pt idx="347012">
                  <c:v>39910</c:v>
                </c:pt>
                <c:pt idx="347013">
                  <c:v>39910</c:v>
                </c:pt>
                <c:pt idx="347014">
                  <c:v>39910</c:v>
                </c:pt>
                <c:pt idx="347015">
                  <c:v>39910</c:v>
                </c:pt>
                <c:pt idx="347016">
                  <c:v>39910</c:v>
                </c:pt>
                <c:pt idx="347017">
                  <c:v>39910</c:v>
                </c:pt>
                <c:pt idx="347018">
                  <c:v>39910</c:v>
                </c:pt>
                <c:pt idx="347019">
                  <c:v>39910</c:v>
                </c:pt>
                <c:pt idx="347020">
                  <c:v>39910</c:v>
                </c:pt>
                <c:pt idx="347021">
                  <c:v>39910</c:v>
                </c:pt>
                <c:pt idx="347022">
                  <c:v>39910</c:v>
                </c:pt>
                <c:pt idx="347023">
                  <c:v>39910</c:v>
                </c:pt>
                <c:pt idx="347024">
                  <c:v>39910</c:v>
                </c:pt>
                <c:pt idx="347025">
                  <c:v>39910</c:v>
                </c:pt>
                <c:pt idx="347026">
                  <c:v>39910</c:v>
                </c:pt>
                <c:pt idx="347027">
                  <c:v>39910</c:v>
                </c:pt>
                <c:pt idx="347028">
                  <c:v>39910</c:v>
                </c:pt>
                <c:pt idx="347029">
                  <c:v>39910</c:v>
                </c:pt>
                <c:pt idx="347030">
                  <c:v>39910</c:v>
                </c:pt>
                <c:pt idx="347031">
                  <c:v>39910</c:v>
                </c:pt>
                <c:pt idx="347032">
                  <c:v>39910</c:v>
                </c:pt>
                <c:pt idx="347033">
                  <c:v>39910</c:v>
                </c:pt>
                <c:pt idx="347034">
                  <c:v>39910</c:v>
                </c:pt>
                <c:pt idx="347035">
                  <c:v>39910</c:v>
                </c:pt>
                <c:pt idx="347036">
                  <c:v>39910</c:v>
                </c:pt>
                <c:pt idx="347037">
                  <c:v>39910</c:v>
                </c:pt>
                <c:pt idx="347038">
                  <c:v>39910</c:v>
                </c:pt>
                <c:pt idx="347039">
                  <c:v>39910</c:v>
                </c:pt>
                <c:pt idx="347040">
                  <c:v>39910</c:v>
                </c:pt>
                <c:pt idx="347041">
                  <c:v>39910</c:v>
                </c:pt>
                <c:pt idx="347042">
                  <c:v>39910</c:v>
                </c:pt>
                <c:pt idx="347043">
                  <c:v>39910</c:v>
                </c:pt>
                <c:pt idx="347044">
                  <c:v>39910</c:v>
                </c:pt>
                <c:pt idx="347045">
                  <c:v>39910</c:v>
                </c:pt>
                <c:pt idx="347046">
                  <c:v>39910</c:v>
                </c:pt>
                <c:pt idx="347047">
                  <c:v>39910</c:v>
                </c:pt>
                <c:pt idx="347048">
                  <c:v>39910</c:v>
                </c:pt>
                <c:pt idx="347049">
                  <c:v>39910</c:v>
                </c:pt>
                <c:pt idx="347050">
                  <c:v>39910</c:v>
                </c:pt>
                <c:pt idx="347051">
                  <c:v>39910</c:v>
                </c:pt>
                <c:pt idx="347052">
                  <c:v>39910</c:v>
                </c:pt>
                <c:pt idx="347053">
                  <c:v>39910</c:v>
                </c:pt>
                <c:pt idx="347054">
                  <c:v>39910</c:v>
                </c:pt>
                <c:pt idx="347055">
                  <c:v>39910</c:v>
                </c:pt>
                <c:pt idx="347056">
                  <c:v>39910</c:v>
                </c:pt>
                <c:pt idx="347057">
                  <c:v>39910</c:v>
                </c:pt>
                <c:pt idx="347058">
                  <c:v>39910</c:v>
                </c:pt>
                <c:pt idx="347059">
                  <c:v>39910</c:v>
                </c:pt>
                <c:pt idx="347060">
                  <c:v>39910</c:v>
                </c:pt>
                <c:pt idx="347061">
                  <c:v>39910</c:v>
                </c:pt>
                <c:pt idx="347062">
                  <c:v>39910</c:v>
                </c:pt>
                <c:pt idx="347063">
                  <c:v>39910</c:v>
                </c:pt>
                <c:pt idx="347064">
                  <c:v>39910</c:v>
                </c:pt>
                <c:pt idx="347065">
                  <c:v>39910</c:v>
                </c:pt>
                <c:pt idx="347066">
                  <c:v>39910</c:v>
                </c:pt>
                <c:pt idx="347067">
                  <c:v>39910</c:v>
                </c:pt>
                <c:pt idx="347068">
                  <c:v>39910</c:v>
                </c:pt>
                <c:pt idx="347069">
                  <c:v>39910</c:v>
                </c:pt>
                <c:pt idx="347070">
                  <c:v>39910</c:v>
                </c:pt>
                <c:pt idx="347071">
                  <c:v>39910</c:v>
                </c:pt>
                <c:pt idx="347072">
                  <c:v>39910</c:v>
                </c:pt>
                <c:pt idx="347073">
                  <c:v>39910</c:v>
                </c:pt>
                <c:pt idx="347074">
                  <c:v>39910</c:v>
                </c:pt>
                <c:pt idx="347075">
                  <c:v>39910</c:v>
                </c:pt>
                <c:pt idx="347076">
                  <c:v>39910</c:v>
                </c:pt>
                <c:pt idx="347077">
                  <c:v>39910</c:v>
                </c:pt>
                <c:pt idx="347078">
                  <c:v>39910</c:v>
                </c:pt>
                <c:pt idx="347079">
                  <c:v>39910</c:v>
                </c:pt>
                <c:pt idx="347080">
                  <c:v>39910</c:v>
                </c:pt>
                <c:pt idx="347081">
                  <c:v>39910</c:v>
                </c:pt>
                <c:pt idx="347082">
                  <c:v>39910</c:v>
                </c:pt>
                <c:pt idx="347083">
                  <c:v>39910</c:v>
                </c:pt>
                <c:pt idx="347084">
                  <c:v>39910</c:v>
                </c:pt>
                <c:pt idx="347085">
                  <c:v>39910</c:v>
                </c:pt>
                <c:pt idx="347086">
                  <c:v>39910</c:v>
                </c:pt>
                <c:pt idx="347087">
                  <c:v>39910</c:v>
                </c:pt>
                <c:pt idx="347088">
                  <c:v>39910</c:v>
                </c:pt>
                <c:pt idx="347089">
                  <c:v>39910</c:v>
                </c:pt>
                <c:pt idx="347090">
                  <c:v>39910</c:v>
                </c:pt>
                <c:pt idx="347091">
                  <c:v>39910</c:v>
                </c:pt>
                <c:pt idx="347092">
                  <c:v>39910</c:v>
                </c:pt>
                <c:pt idx="347093">
                  <c:v>39910</c:v>
                </c:pt>
                <c:pt idx="347094">
                  <c:v>39910</c:v>
                </c:pt>
                <c:pt idx="347095">
                  <c:v>39910</c:v>
                </c:pt>
                <c:pt idx="347096">
                  <c:v>39910</c:v>
                </c:pt>
                <c:pt idx="347097">
                  <c:v>39910</c:v>
                </c:pt>
                <c:pt idx="347098">
                  <c:v>39910</c:v>
                </c:pt>
                <c:pt idx="347099">
                  <c:v>39910</c:v>
                </c:pt>
                <c:pt idx="347100">
                  <c:v>39910</c:v>
                </c:pt>
                <c:pt idx="347101">
                  <c:v>39910</c:v>
                </c:pt>
                <c:pt idx="347102">
                  <c:v>39910</c:v>
                </c:pt>
                <c:pt idx="347103">
                  <c:v>39910</c:v>
                </c:pt>
                <c:pt idx="347104">
                  <c:v>39910</c:v>
                </c:pt>
                <c:pt idx="347105">
                  <c:v>39910</c:v>
                </c:pt>
                <c:pt idx="347106">
                  <c:v>39910</c:v>
                </c:pt>
                <c:pt idx="347107">
                  <c:v>39910</c:v>
                </c:pt>
                <c:pt idx="347108">
                  <c:v>39910</c:v>
                </c:pt>
                <c:pt idx="347109">
                  <c:v>39910</c:v>
                </c:pt>
                <c:pt idx="347110">
                  <c:v>39910</c:v>
                </c:pt>
                <c:pt idx="347111">
                  <c:v>39910</c:v>
                </c:pt>
                <c:pt idx="347112">
                  <c:v>39910</c:v>
                </c:pt>
                <c:pt idx="347113">
                  <c:v>39910</c:v>
                </c:pt>
                <c:pt idx="347114">
                  <c:v>39910</c:v>
                </c:pt>
                <c:pt idx="347115">
                  <c:v>39910</c:v>
                </c:pt>
                <c:pt idx="347116">
                  <c:v>39910</c:v>
                </c:pt>
                <c:pt idx="347117">
                  <c:v>39910</c:v>
                </c:pt>
                <c:pt idx="347118">
                  <c:v>39910</c:v>
                </c:pt>
                <c:pt idx="347119">
                  <c:v>39910</c:v>
                </c:pt>
                <c:pt idx="347120">
                  <c:v>39910</c:v>
                </c:pt>
                <c:pt idx="347121">
                  <c:v>39910</c:v>
                </c:pt>
                <c:pt idx="347122">
                  <c:v>39910</c:v>
                </c:pt>
                <c:pt idx="347123">
                  <c:v>39910</c:v>
                </c:pt>
                <c:pt idx="347124">
                  <c:v>39910</c:v>
                </c:pt>
                <c:pt idx="347125">
                  <c:v>39910</c:v>
                </c:pt>
                <c:pt idx="347126">
                  <c:v>39910</c:v>
                </c:pt>
                <c:pt idx="347127">
                  <c:v>39910</c:v>
                </c:pt>
                <c:pt idx="347128">
                  <c:v>39910</c:v>
                </c:pt>
                <c:pt idx="347129">
                  <c:v>39910</c:v>
                </c:pt>
                <c:pt idx="347130">
                  <c:v>39910</c:v>
                </c:pt>
                <c:pt idx="347131">
                  <c:v>39910</c:v>
                </c:pt>
                <c:pt idx="347132">
                  <c:v>39910</c:v>
                </c:pt>
                <c:pt idx="347133">
                  <c:v>39910</c:v>
                </c:pt>
                <c:pt idx="347134">
                  <c:v>39910</c:v>
                </c:pt>
                <c:pt idx="347135">
                  <c:v>39910</c:v>
                </c:pt>
                <c:pt idx="347136">
                  <c:v>39910</c:v>
                </c:pt>
                <c:pt idx="347137">
                  <c:v>39910</c:v>
                </c:pt>
                <c:pt idx="347138">
                  <c:v>39910</c:v>
                </c:pt>
                <c:pt idx="347139">
                  <c:v>39910</c:v>
                </c:pt>
                <c:pt idx="347140">
                  <c:v>39910</c:v>
                </c:pt>
                <c:pt idx="347141">
                  <c:v>39910</c:v>
                </c:pt>
                <c:pt idx="347142">
                  <c:v>39910</c:v>
                </c:pt>
                <c:pt idx="347143">
                  <c:v>39910</c:v>
                </c:pt>
                <c:pt idx="347144">
                  <c:v>39910</c:v>
                </c:pt>
                <c:pt idx="347145">
                  <c:v>39910</c:v>
                </c:pt>
                <c:pt idx="347146">
                  <c:v>39910</c:v>
                </c:pt>
                <c:pt idx="347147">
                  <c:v>39910</c:v>
                </c:pt>
                <c:pt idx="347148">
                  <c:v>39910</c:v>
                </c:pt>
                <c:pt idx="347149">
                  <c:v>39910</c:v>
                </c:pt>
                <c:pt idx="347150">
                  <c:v>39910</c:v>
                </c:pt>
                <c:pt idx="347151">
                  <c:v>39910</c:v>
                </c:pt>
                <c:pt idx="347152">
                  <c:v>39910</c:v>
                </c:pt>
                <c:pt idx="347153">
                  <c:v>39910</c:v>
                </c:pt>
                <c:pt idx="347154">
                  <c:v>39910</c:v>
                </c:pt>
                <c:pt idx="347155">
                  <c:v>39910</c:v>
                </c:pt>
                <c:pt idx="347156">
                  <c:v>39910</c:v>
                </c:pt>
                <c:pt idx="347157">
                  <c:v>39910</c:v>
                </c:pt>
                <c:pt idx="347158">
                  <c:v>39910</c:v>
                </c:pt>
                <c:pt idx="347159">
                  <c:v>39910</c:v>
                </c:pt>
                <c:pt idx="347160">
                  <c:v>39910</c:v>
                </c:pt>
                <c:pt idx="347161">
                  <c:v>39910</c:v>
                </c:pt>
                <c:pt idx="347162">
                  <c:v>39910</c:v>
                </c:pt>
                <c:pt idx="347163">
                  <c:v>39910</c:v>
                </c:pt>
                <c:pt idx="347164">
                  <c:v>39910</c:v>
                </c:pt>
                <c:pt idx="347165">
                  <c:v>39910</c:v>
                </c:pt>
                <c:pt idx="347166">
                  <c:v>39910</c:v>
                </c:pt>
                <c:pt idx="347167">
                  <c:v>39910</c:v>
                </c:pt>
                <c:pt idx="347168">
                  <c:v>39910</c:v>
                </c:pt>
                <c:pt idx="347169">
                  <c:v>39910</c:v>
                </c:pt>
                <c:pt idx="347170">
                  <c:v>39910</c:v>
                </c:pt>
                <c:pt idx="347171">
                  <c:v>39910</c:v>
                </c:pt>
                <c:pt idx="347172">
                  <c:v>39910</c:v>
                </c:pt>
                <c:pt idx="347173">
                  <c:v>39910</c:v>
                </c:pt>
                <c:pt idx="347174">
                  <c:v>39910</c:v>
                </c:pt>
                <c:pt idx="347175">
                  <c:v>39910</c:v>
                </c:pt>
                <c:pt idx="347176">
                  <c:v>39910</c:v>
                </c:pt>
                <c:pt idx="347177">
                  <c:v>39910</c:v>
                </c:pt>
                <c:pt idx="347178">
                  <c:v>39910</c:v>
                </c:pt>
                <c:pt idx="347179">
                  <c:v>39910</c:v>
                </c:pt>
                <c:pt idx="347180">
                  <c:v>39910</c:v>
                </c:pt>
                <c:pt idx="347181">
                  <c:v>39910</c:v>
                </c:pt>
                <c:pt idx="347182">
                  <c:v>39910</c:v>
                </c:pt>
                <c:pt idx="347183">
                  <c:v>39910</c:v>
                </c:pt>
                <c:pt idx="347184">
                  <c:v>39910</c:v>
                </c:pt>
                <c:pt idx="347185">
                  <c:v>39910</c:v>
                </c:pt>
                <c:pt idx="347186">
                  <c:v>39910</c:v>
                </c:pt>
                <c:pt idx="347187">
                  <c:v>39910</c:v>
                </c:pt>
                <c:pt idx="347188">
                  <c:v>39910</c:v>
                </c:pt>
                <c:pt idx="347189">
                  <c:v>39910</c:v>
                </c:pt>
                <c:pt idx="347190">
                  <c:v>39910</c:v>
                </c:pt>
                <c:pt idx="347191">
                  <c:v>39910</c:v>
                </c:pt>
                <c:pt idx="347192">
                  <c:v>39910</c:v>
                </c:pt>
                <c:pt idx="347193">
                  <c:v>39910</c:v>
                </c:pt>
                <c:pt idx="347194">
                  <c:v>39910</c:v>
                </c:pt>
                <c:pt idx="347195">
                  <c:v>39910</c:v>
                </c:pt>
                <c:pt idx="347196">
                  <c:v>39910</c:v>
                </c:pt>
                <c:pt idx="347197">
                  <c:v>39910</c:v>
                </c:pt>
                <c:pt idx="347198">
                  <c:v>39910</c:v>
                </c:pt>
                <c:pt idx="347199">
                  <c:v>39910</c:v>
                </c:pt>
                <c:pt idx="347200">
                  <c:v>39910</c:v>
                </c:pt>
                <c:pt idx="347201">
                  <c:v>39910</c:v>
                </c:pt>
                <c:pt idx="347202">
                  <c:v>39910</c:v>
                </c:pt>
                <c:pt idx="347203">
                  <c:v>39910</c:v>
                </c:pt>
                <c:pt idx="347204">
                  <c:v>39910</c:v>
                </c:pt>
                <c:pt idx="347205">
                  <c:v>39910</c:v>
                </c:pt>
                <c:pt idx="347206">
                  <c:v>39910</c:v>
                </c:pt>
                <c:pt idx="347207">
                  <c:v>39910</c:v>
                </c:pt>
                <c:pt idx="347208">
                  <c:v>39910</c:v>
                </c:pt>
                <c:pt idx="347209">
                  <c:v>39910</c:v>
                </c:pt>
                <c:pt idx="347210">
                  <c:v>39910</c:v>
                </c:pt>
                <c:pt idx="347211">
                  <c:v>39910</c:v>
                </c:pt>
                <c:pt idx="347212">
                  <c:v>39910</c:v>
                </c:pt>
                <c:pt idx="347213">
                  <c:v>39910</c:v>
                </c:pt>
                <c:pt idx="347214">
                  <c:v>39910</c:v>
                </c:pt>
                <c:pt idx="347215">
                  <c:v>39910</c:v>
                </c:pt>
                <c:pt idx="347216">
                  <c:v>39910</c:v>
                </c:pt>
                <c:pt idx="347217">
                  <c:v>39910</c:v>
                </c:pt>
                <c:pt idx="347218">
                  <c:v>39910</c:v>
                </c:pt>
                <c:pt idx="347219">
                  <c:v>39910</c:v>
                </c:pt>
                <c:pt idx="347220">
                  <c:v>39910</c:v>
                </c:pt>
                <c:pt idx="347221">
                  <c:v>39910</c:v>
                </c:pt>
                <c:pt idx="347222">
                  <c:v>39910</c:v>
                </c:pt>
                <c:pt idx="347223">
                  <c:v>39910</c:v>
                </c:pt>
                <c:pt idx="347224">
                  <c:v>39910</c:v>
                </c:pt>
                <c:pt idx="347225">
                  <c:v>39910</c:v>
                </c:pt>
                <c:pt idx="347226">
                  <c:v>39910</c:v>
                </c:pt>
                <c:pt idx="347227">
                  <c:v>39910</c:v>
                </c:pt>
                <c:pt idx="347228">
                  <c:v>39910</c:v>
                </c:pt>
                <c:pt idx="347229">
                  <c:v>39910</c:v>
                </c:pt>
                <c:pt idx="347230">
                  <c:v>39910</c:v>
                </c:pt>
                <c:pt idx="347231">
                  <c:v>39910</c:v>
                </c:pt>
                <c:pt idx="347232">
                  <c:v>39910</c:v>
                </c:pt>
                <c:pt idx="347233">
                  <c:v>39910</c:v>
                </c:pt>
                <c:pt idx="347234">
                  <c:v>39910</c:v>
                </c:pt>
                <c:pt idx="347235">
                  <c:v>39910</c:v>
                </c:pt>
                <c:pt idx="347236">
                  <c:v>39910</c:v>
                </c:pt>
                <c:pt idx="347237">
                  <c:v>39910</c:v>
                </c:pt>
                <c:pt idx="347238">
                  <c:v>39910</c:v>
                </c:pt>
                <c:pt idx="347239">
                  <c:v>39910</c:v>
                </c:pt>
                <c:pt idx="347240">
                  <c:v>39910</c:v>
                </c:pt>
                <c:pt idx="347241">
                  <c:v>39910</c:v>
                </c:pt>
                <c:pt idx="347242">
                  <c:v>39910</c:v>
                </c:pt>
                <c:pt idx="347243">
                  <c:v>39910</c:v>
                </c:pt>
                <c:pt idx="347244">
                  <c:v>39910</c:v>
                </c:pt>
                <c:pt idx="347245">
                  <c:v>39910</c:v>
                </c:pt>
                <c:pt idx="347246">
                  <c:v>39910</c:v>
                </c:pt>
                <c:pt idx="347247">
                  <c:v>39910</c:v>
                </c:pt>
                <c:pt idx="347248">
                  <c:v>39910</c:v>
                </c:pt>
                <c:pt idx="347249">
                  <c:v>39910</c:v>
                </c:pt>
                <c:pt idx="347250">
                  <c:v>39910</c:v>
                </c:pt>
                <c:pt idx="347251">
                  <c:v>39910</c:v>
                </c:pt>
                <c:pt idx="347252">
                  <c:v>39910</c:v>
                </c:pt>
                <c:pt idx="347253">
                  <c:v>39910</c:v>
                </c:pt>
                <c:pt idx="347254">
                  <c:v>39910</c:v>
                </c:pt>
                <c:pt idx="347255">
                  <c:v>39910</c:v>
                </c:pt>
                <c:pt idx="347256">
                  <c:v>39910</c:v>
                </c:pt>
                <c:pt idx="347257">
                  <c:v>39910</c:v>
                </c:pt>
                <c:pt idx="347258">
                  <c:v>39910</c:v>
                </c:pt>
                <c:pt idx="347259">
                  <c:v>39910</c:v>
                </c:pt>
                <c:pt idx="347260">
                  <c:v>39910</c:v>
                </c:pt>
                <c:pt idx="347261">
                  <c:v>39910</c:v>
                </c:pt>
                <c:pt idx="347262">
                  <c:v>39910</c:v>
                </c:pt>
                <c:pt idx="347263">
                  <c:v>39910</c:v>
                </c:pt>
                <c:pt idx="347264">
                  <c:v>39910</c:v>
                </c:pt>
                <c:pt idx="347265">
                  <c:v>39910</c:v>
                </c:pt>
                <c:pt idx="347266">
                  <c:v>39910</c:v>
                </c:pt>
                <c:pt idx="347267">
                  <c:v>39910</c:v>
                </c:pt>
                <c:pt idx="347268">
                  <c:v>39910</c:v>
                </c:pt>
                <c:pt idx="347269">
                  <c:v>39910</c:v>
                </c:pt>
                <c:pt idx="347270">
                  <c:v>39910</c:v>
                </c:pt>
                <c:pt idx="347271">
                  <c:v>39910</c:v>
                </c:pt>
                <c:pt idx="347272">
                  <c:v>39910</c:v>
                </c:pt>
                <c:pt idx="347273">
                  <c:v>39910</c:v>
                </c:pt>
                <c:pt idx="347274">
                  <c:v>39910</c:v>
                </c:pt>
                <c:pt idx="347275">
                  <c:v>39910</c:v>
                </c:pt>
                <c:pt idx="347276">
                  <c:v>39910</c:v>
                </c:pt>
                <c:pt idx="347277">
                  <c:v>39910</c:v>
                </c:pt>
                <c:pt idx="347278">
                  <c:v>39910</c:v>
                </c:pt>
                <c:pt idx="347279">
                  <c:v>39910</c:v>
                </c:pt>
                <c:pt idx="347280">
                  <c:v>39910</c:v>
                </c:pt>
                <c:pt idx="347281">
                  <c:v>39910</c:v>
                </c:pt>
                <c:pt idx="347282">
                  <c:v>39910</c:v>
                </c:pt>
                <c:pt idx="347283">
                  <c:v>39910</c:v>
                </c:pt>
                <c:pt idx="347284">
                  <c:v>39910</c:v>
                </c:pt>
                <c:pt idx="347285">
                  <c:v>39910</c:v>
                </c:pt>
                <c:pt idx="347286">
                  <c:v>39910</c:v>
                </c:pt>
                <c:pt idx="347287">
                  <c:v>39910</c:v>
                </c:pt>
                <c:pt idx="347288">
                  <c:v>39910</c:v>
                </c:pt>
                <c:pt idx="347289">
                  <c:v>39910</c:v>
                </c:pt>
                <c:pt idx="347290">
                  <c:v>39910</c:v>
                </c:pt>
                <c:pt idx="347291">
                  <c:v>39910</c:v>
                </c:pt>
                <c:pt idx="347292">
                  <c:v>39910</c:v>
                </c:pt>
                <c:pt idx="347293">
                  <c:v>39910</c:v>
                </c:pt>
                <c:pt idx="347294">
                  <c:v>39910</c:v>
                </c:pt>
                <c:pt idx="347295">
                  <c:v>39910</c:v>
                </c:pt>
                <c:pt idx="347296">
                  <c:v>39910</c:v>
                </c:pt>
                <c:pt idx="347297">
                  <c:v>39910</c:v>
                </c:pt>
                <c:pt idx="347298">
                  <c:v>39910</c:v>
                </c:pt>
                <c:pt idx="347299">
                  <c:v>39910</c:v>
                </c:pt>
                <c:pt idx="347300">
                  <c:v>39910</c:v>
                </c:pt>
                <c:pt idx="347301">
                  <c:v>39910</c:v>
                </c:pt>
                <c:pt idx="347302">
                  <c:v>39910</c:v>
                </c:pt>
                <c:pt idx="347303">
                  <c:v>39910</c:v>
                </c:pt>
                <c:pt idx="347304">
                  <c:v>39910</c:v>
                </c:pt>
                <c:pt idx="347305">
                  <c:v>39910</c:v>
                </c:pt>
                <c:pt idx="347306">
                  <c:v>39910</c:v>
                </c:pt>
                <c:pt idx="347307">
                  <c:v>39910</c:v>
                </c:pt>
                <c:pt idx="347308">
                  <c:v>39910</c:v>
                </c:pt>
                <c:pt idx="347309">
                  <c:v>39910</c:v>
                </c:pt>
                <c:pt idx="347310">
                  <c:v>39910</c:v>
                </c:pt>
                <c:pt idx="347311">
                  <c:v>39910</c:v>
                </c:pt>
                <c:pt idx="347312">
                  <c:v>39910</c:v>
                </c:pt>
                <c:pt idx="347313">
                  <c:v>39910</c:v>
                </c:pt>
                <c:pt idx="347314">
                  <c:v>39910</c:v>
                </c:pt>
                <c:pt idx="347315">
                  <c:v>39910</c:v>
                </c:pt>
                <c:pt idx="347316">
                  <c:v>39910</c:v>
                </c:pt>
                <c:pt idx="347317">
                  <c:v>39910</c:v>
                </c:pt>
                <c:pt idx="347318">
                  <c:v>39910</c:v>
                </c:pt>
                <c:pt idx="347319">
                  <c:v>39910</c:v>
                </c:pt>
                <c:pt idx="347320">
                  <c:v>39910</c:v>
                </c:pt>
                <c:pt idx="347321">
                  <c:v>39910</c:v>
                </c:pt>
                <c:pt idx="347322">
                  <c:v>39910</c:v>
                </c:pt>
                <c:pt idx="347323">
                  <c:v>39910</c:v>
                </c:pt>
                <c:pt idx="347324">
                  <c:v>39910</c:v>
                </c:pt>
                <c:pt idx="347325">
                  <c:v>39910</c:v>
                </c:pt>
                <c:pt idx="347326">
                  <c:v>39910</c:v>
                </c:pt>
                <c:pt idx="347327">
                  <c:v>39910</c:v>
                </c:pt>
                <c:pt idx="347328">
                  <c:v>39910</c:v>
                </c:pt>
                <c:pt idx="347329">
                  <c:v>39910</c:v>
                </c:pt>
                <c:pt idx="347330">
                  <c:v>39910</c:v>
                </c:pt>
                <c:pt idx="347331">
                  <c:v>39910</c:v>
                </c:pt>
                <c:pt idx="347332">
                  <c:v>39910</c:v>
                </c:pt>
                <c:pt idx="347333">
                  <c:v>39910</c:v>
                </c:pt>
                <c:pt idx="347334">
                  <c:v>39910</c:v>
                </c:pt>
                <c:pt idx="347335">
                  <c:v>39910</c:v>
                </c:pt>
                <c:pt idx="347336">
                  <c:v>39910</c:v>
                </c:pt>
                <c:pt idx="347337">
                  <c:v>39910</c:v>
                </c:pt>
                <c:pt idx="347338">
                  <c:v>39910</c:v>
                </c:pt>
                <c:pt idx="347339">
                  <c:v>39910</c:v>
                </c:pt>
                <c:pt idx="347340">
                  <c:v>39910</c:v>
                </c:pt>
                <c:pt idx="347341">
                  <c:v>39910</c:v>
                </c:pt>
                <c:pt idx="347342">
                  <c:v>39910</c:v>
                </c:pt>
                <c:pt idx="347343">
                  <c:v>39910</c:v>
                </c:pt>
                <c:pt idx="347344">
                  <c:v>39910</c:v>
                </c:pt>
                <c:pt idx="347345">
                  <c:v>39910</c:v>
                </c:pt>
                <c:pt idx="347346">
                  <c:v>39910</c:v>
                </c:pt>
                <c:pt idx="347347">
                  <c:v>39910</c:v>
                </c:pt>
                <c:pt idx="347348">
                  <c:v>39910</c:v>
                </c:pt>
                <c:pt idx="347349">
                  <c:v>39910</c:v>
                </c:pt>
                <c:pt idx="347350">
                  <c:v>39910</c:v>
                </c:pt>
                <c:pt idx="347351">
                  <c:v>39910</c:v>
                </c:pt>
                <c:pt idx="347352">
                  <c:v>39910</c:v>
                </c:pt>
                <c:pt idx="347353">
                  <c:v>39910</c:v>
                </c:pt>
                <c:pt idx="347354">
                  <c:v>39910</c:v>
                </c:pt>
                <c:pt idx="347355">
                  <c:v>39910</c:v>
                </c:pt>
                <c:pt idx="347356">
                  <c:v>39910</c:v>
                </c:pt>
                <c:pt idx="347357">
                  <c:v>39910</c:v>
                </c:pt>
                <c:pt idx="347358">
                  <c:v>39910</c:v>
                </c:pt>
                <c:pt idx="347359">
                  <c:v>39910</c:v>
                </c:pt>
                <c:pt idx="347360">
                  <c:v>39910</c:v>
                </c:pt>
                <c:pt idx="347361">
                  <c:v>39910</c:v>
                </c:pt>
                <c:pt idx="347362">
                  <c:v>39910</c:v>
                </c:pt>
                <c:pt idx="347363">
                  <c:v>39910</c:v>
                </c:pt>
                <c:pt idx="347364">
                  <c:v>39910</c:v>
                </c:pt>
                <c:pt idx="347365">
                  <c:v>39910</c:v>
                </c:pt>
                <c:pt idx="347366">
                  <c:v>39910</c:v>
                </c:pt>
                <c:pt idx="347367">
                  <c:v>39910</c:v>
                </c:pt>
                <c:pt idx="347368">
                  <c:v>39910</c:v>
                </c:pt>
                <c:pt idx="347369">
                  <c:v>39910</c:v>
                </c:pt>
                <c:pt idx="347370">
                  <c:v>39910</c:v>
                </c:pt>
                <c:pt idx="347371">
                  <c:v>39910</c:v>
                </c:pt>
                <c:pt idx="347372">
                  <c:v>39910</c:v>
                </c:pt>
                <c:pt idx="347373">
                  <c:v>39910</c:v>
                </c:pt>
                <c:pt idx="347374">
                  <c:v>39910</c:v>
                </c:pt>
                <c:pt idx="347375">
                  <c:v>39910</c:v>
                </c:pt>
                <c:pt idx="347376">
                  <c:v>39910</c:v>
                </c:pt>
                <c:pt idx="347377">
                  <c:v>39910</c:v>
                </c:pt>
                <c:pt idx="347378">
                  <c:v>39910</c:v>
                </c:pt>
                <c:pt idx="347379">
                  <c:v>39910</c:v>
                </c:pt>
                <c:pt idx="347380">
                  <c:v>39910</c:v>
                </c:pt>
                <c:pt idx="347381">
                  <c:v>39910</c:v>
                </c:pt>
                <c:pt idx="347382">
                  <c:v>39910</c:v>
                </c:pt>
                <c:pt idx="347383">
                  <c:v>39910</c:v>
                </c:pt>
                <c:pt idx="347384">
                  <c:v>39910</c:v>
                </c:pt>
                <c:pt idx="347385">
                  <c:v>39910</c:v>
                </c:pt>
                <c:pt idx="347386">
                  <c:v>39910</c:v>
                </c:pt>
                <c:pt idx="347387">
                  <c:v>39910</c:v>
                </c:pt>
                <c:pt idx="347388">
                  <c:v>39910</c:v>
                </c:pt>
                <c:pt idx="347389">
                  <c:v>39910</c:v>
                </c:pt>
                <c:pt idx="347390">
                  <c:v>39910</c:v>
                </c:pt>
                <c:pt idx="347391">
                  <c:v>39910</c:v>
                </c:pt>
                <c:pt idx="347392">
                  <c:v>39910</c:v>
                </c:pt>
                <c:pt idx="347393">
                  <c:v>39910</c:v>
                </c:pt>
                <c:pt idx="347394">
                  <c:v>39910</c:v>
                </c:pt>
                <c:pt idx="347395">
                  <c:v>39910</c:v>
                </c:pt>
                <c:pt idx="347396">
                  <c:v>39910</c:v>
                </c:pt>
                <c:pt idx="347397">
                  <c:v>39910</c:v>
                </c:pt>
                <c:pt idx="347398">
                  <c:v>39910</c:v>
                </c:pt>
                <c:pt idx="347399">
                  <c:v>39910</c:v>
                </c:pt>
                <c:pt idx="347400">
                  <c:v>39910</c:v>
                </c:pt>
                <c:pt idx="347401">
                  <c:v>39910</c:v>
                </c:pt>
                <c:pt idx="347402">
                  <c:v>39910</c:v>
                </c:pt>
                <c:pt idx="347403">
                  <c:v>39910</c:v>
                </c:pt>
                <c:pt idx="347404">
                  <c:v>39910</c:v>
                </c:pt>
                <c:pt idx="347405">
                  <c:v>39910</c:v>
                </c:pt>
                <c:pt idx="347406">
                  <c:v>39910</c:v>
                </c:pt>
                <c:pt idx="347407">
                  <c:v>39910</c:v>
                </c:pt>
                <c:pt idx="347408">
                  <c:v>39910</c:v>
                </c:pt>
                <c:pt idx="347409">
                  <c:v>39910</c:v>
                </c:pt>
                <c:pt idx="347410">
                  <c:v>39910</c:v>
                </c:pt>
                <c:pt idx="347411">
                  <c:v>39910</c:v>
                </c:pt>
                <c:pt idx="347412">
                  <c:v>39910</c:v>
                </c:pt>
                <c:pt idx="347413">
                  <c:v>39910</c:v>
                </c:pt>
                <c:pt idx="347414">
                  <c:v>39910</c:v>
                </c:pt>
                <c:pt idx="347415">
                  <c:v>39910</c:v>
                </c:pt>
                <c:pt idx="347416">
                  <c:v>39910</c:v>
                </c:pt>
                <c:pt idx="347417">
                  <c:v>39910</c:v>
                </c:pt>
                <c:pt idx="347418">
                  <c:v>39910</c:v>
                </c:pt>
                <c:pt idx="347419">
                  <c:v>39910</c:v>
                </c:pt>
                <c:pt idx="347420">
                  <c:v>39910</c:v>
                </c:pt>
                <c:pt idx="347421">
                  <c:v>39910</c:v>
                </c:pt>
                <c:pt idx="347422">
                  <c:v>39910</c:v>
                </c:pt>
                <c:pt idx="347423">
                  <c:v>39910</c:v>
                </c:pt>
                <c:pt idx="347424">
                  <c:v>39910</c:v>
                </c:pt>
                <c:pt idx="347425">
                  <c:v>39910</c:v>
                </c:pt>
                <c:pt idx="347426">
                  <c:v>39910</c:v>
                </c:pt>
                <c:pt idx="347427">
                  <c:v>39910</c:v>
                </c:pt>
                <c:pt idx="347428">
                  <c:v>39910</c:v>
                </c:pt>
                <c:pt idx="347429">
                  <c:v>39910</c:v>
                </c:pt>
                <c:pt idx="347430">
                  <c:v>39910</c:v>
                </c:pt>
                <c:pt idx="347431">
                  <c:v>39910</c:v>
                </c:pt>
                <c:pt idx="347432">
                  <c:v>39910</c:v>
                </c:pt>
                <c:pt idx="347433">
                  <c:v>39910</c:v>
                </c:pt>
                <c:pt idx="347434">
                  <c:v>39910</c:v>
                </c:pt>
                <c:pt idx="347435">
                  <c:v>39910</c:v>
                </c:pt>
                <c:pt idx="347436">
                  <c:v>39910</c:v>
                </c:pt>
                <c:pt idx="347437">
                  <c:v>39910</c:v>
                </c:pt>
                <c:pt idx="347438">
                  <c:v>39910</c:v>
                </c:pt>
                <c:pt idx="347439">
                  <c:v>39910</c:v>
                </c:pt>
                <c:pt idx="347440">
                  <c:v>39910</c:v>
                </c:pt>
                <c:pt idx="347441">
                  <c:v>39910</c:v>
                </c:pt>
                <c:pt idx="347442">
                  <c:v>39910</c:v>
                </c:pt>
                <c:pt idx="347443">
                  <c:v>39910</c:v>
                </c:pt>
                <c:pt idx="347444">
                  <c:v>39910</c:v>
                </c:pt>
                <c:pt idx="347445">
                  <c:v>39910</c:v>
                </c:pt>
                <c:pt idx="347446">
                  <c:v>39910</c:v>
                </c:pt>
                <c:pt idx="347447">
                  <c:v>39910</c:v>
                </c:pt>
                <c:pt idx="347448">
                  <c:v>39910</c:v>
                </c:pt>
                <c:pt idx="347449">
                  <c:v>39910</c:v>
                </c:pt>
                <c:pt idx="347450">
                  <c:v>39910</c:v>
                </c:pt>
                <c:pt idx="347451">
                  <c:v>39910</c:v>
                </c:pt>
                <c:pt idx="347452">
                  <c:v>39910</c:v>
                </c:pt>
                <c:pt idx="347453">
                  <c:v>39910</c:v>
                </c:pt>
                <c:pt idx="347454">
                  <c:v>39910</c:v>
                </c:pt>
                <c:pt idx="347455">
                  <c:v>39910</c:v>
                </c:pt>
                <c:pt idx="347456">
                  <c:v>39910</c:v>
                </c:pt>
                <c:pt idx="347457">
                  <c:v>39910</c:v>
                </c:pt>
                <c:pt idx="347458">
                  <c:v>39910</c:v>
                </c:pt>
                <c:pt idx="347459">
                  <c:v>39910</c:v>
                </c:pt>
                <c:pt idx="347460">
                  <c:v>39910</c:v>
                </c:pt>
                <c:pt idx="347461">
                  <c:v>39910</c:v>
                </c:pt>
                <c:pt idx="347462">
                  <c:v>39910</c:v>
                </c:pt>
                <c:pt idx="347463">
                  <c:v>39910</c:v>
                </c:pt>
                <c:pt idx="347464">
                  <c:v>39910</c:v>
                </c:pt>
                <c:pt idx="347465">
                  <c:v>39910</c:v>
                </c:pt>
                <c:pt idx="347466">
                  <c:v>39910</c:v>
                </c:pt>
                <c:pt idx="347467">
                  <c:v>39910</c:v>
                </c:pt>
                <c:pt idx="347468">
                  <c:v>39910</c:v>
                </c:pt>
                <c:pt idx="347469">
                  <c:v>39910</c:v>
                </c:pt>
                <c:pt idx="347470">
                  <c:v>39910</c:v>
                </c:pt>
                <c:pt idx="347471">
                  <c:v>39910</c:v>
                </c:pt>
                <c:pt idx="347472">
                  <c:v>39910</c:v>
                </c:pt>
                <c:pt idx="347473">
                  <c:v>39910</c:v>
                </c:pt>
                <c:pt idx="347474">
                  <c:v>39910</c:v>
                </c:pt>
                <c:pt idx="347475">
                  <c:v>39910</c:v>
                </c:pt>
                <c:pt idx="347476">
                  <c:v>39910</c:v>
                </c:pt>
                <c:pt idx="347477">
                  <c:v>39910</c:v>
                </c:pt>
                <c:pt idx="347478">
                  <c:v>39910</c:v>
                </c:pt>
                <c:pt idx="347479">
                  <c:v>39910</c:v>
                </c:pt>
                <c:pt idx="347480">
                  <c:v>39910</c:v>
                </c:pt>
                <c:pt idx="347481">
                  <c:v>39910</c:v>
                </c:pt>
                <c:pt idx="347482">
                  <c:v>39910</c:v>
                </c:pt>
                <c:pt idx="347483">
                  <c:v>39910</c:v>
                </c:pt>
                <c:pt idx="347484">
                  <c:v>39910</c:v>
                </c:pt>
                <c:pt idx="347485">
                  <c:v>39910</c:v>
                </c:pt>
                <c:pt idx="347486">
                  <c:v>39910</c:v>
                </c:pt>
                <c:pt idx="347487">
                  <c:v>39910</c:v>
                </c:pt>
                <c:pt idx="347488">
                  <c:v>39910</c:v>
                </c:pt>
                <c:pt idx="347489">
                  <c:v>39910</c:v>
                </c:pt>
                <c:pt idx="347490">
                  <c:v>39910</c:v>
                </c:pt>
                <c:pt idx="347491">
                  <c:v>39910</c:v>
                </c:pt>
                <c:pt idx="347492">
                  <c:v>39910</c:v>
                </c:pt>
                <c:pt idx="347493">
                  <c:v>39910</c:v>
                </c:pt>
                <c:pt idx="347494">
                  <c:v>39910</c:v>
                </c:pt>
                <c:pt idx="347495">
                  <c:v>39910</c:v>
                </c:pt>
                <c:pt idx="347496">
                  <c:v>39910</c:v>
                </c:pt>
                <c:pt idx="347497">
                  <c:v>39910</c:v>
                </c:pt>
                <c:pt idx="347498">
                  <c:v>39910</c:v>
                </c:pt>
                <c:pt idx="347499">
                  <c:v>39910</c:v>
                </c:pt>
                <c:pt idx="347500">
                  <c:v>39910</c:v>
                </c:pt>
                <c:pt idx="347501">
                  <c:v>39910</c:v>
                </c:pt>
                <c:pt idx="347502">
                  <c:v>39910</c:v>
                </c:pt>
                <c:pt idx="347503">
                  <c:v>39910</c:v>
                </c:pt>
                <c:pt idx="347504">
                  <c:v>39910</c:v>
                </c:pt>
                <c:pt idx="347505">
                  <c:v>39910</c:v>
                </c:pt>
                <c:pt idx="347506">
                  <c:v>39910</c:v>
                </c:pt>
                <c:pt idx="347507">
                  <c:v>39910</c:v>
                </c:pt>
                <c:pt idx="347508">
                  <c:v>39910</c:v>
                </c:pt>
                <c:pt idx="347509">
                  <c:v>39910</c:v>
                </c:pt>
                <c:pt idx="347510">
                  <c:v>39910</c:v>
                </c:pt>
                <c:pt idx="347511">
                  <c:v>39910</c:v>
                </c:pt>
                <c:pt idx="347512">
                  <c:v>39910</c:v>
                </c:pt>
                <c:pt idx="347513">
                  <c:v>39910</c:v>
                </c:pt>
                <c:pt idx="347514">
                  <c:v>39910</c:v>
                </c:pt>
                <c:pt idx="347515">
                  <c:v>39910</c:v>
                </c:pt>
                <c:pt idx="347516">
                  <c:v>39910</c:v>
                </c:pt>
                <c:pt idx="347517">
                  <c:v>39910</c:v>
                </c:pt>
                <c:pt idx="347518">
                  <c:v>39910</c:v>
                </c:pt>
                <c:pt idx="347519">
                  <c:v>39910</c:v>
                </c:pt>
                <c:pt idx="347520">
                  <c:v>39910</c:v>
                </c:pt>
                <c:pt idx="347521">
                  <c:v>39910</c:v>
                </c:pt>
                <c:pt idx="347522">
                  <c:v>39910</c:v>
                </c:pt>
                <c:pt idx="347523">
                  <c:v>39910</c:v>
                </c:pt>
                <c:pt idx="347524">
                  <c:v>39910</c:v>
                </c:pt>
                <c:pt idx="347525">
                  <c:v>39910</c:v>
                </c:pt>
                <c:pt idx="347526">
                  <c:v>39910</c:v>
                </c:pt>
                <c:pt idx="347527">
                  <c:v>39910</c:v>
                </c:pt>
                <c:pt idx="347528">
                  <c:v>39910</c:v>
                </c:pt>
                <c:pt idx="347529">
                  <c:v>39910</c:v>
                </c:pt>
                <c:pt idx="347530">
                  <c:v>39910</c:v>
                </c:pt>
                <c:pt idx="347531">
                  <c:v>39910</c:v>
                </c:pt>
                <c:pt idx="347532">
                  <c:v>39910</c:v>
                </c:pt>
                <c:pt idx="347533">
                  <c:v>39910</c:v>
                </c:pt>
                <c:pt idx="347534">
                  <c:v>39910</c:v>
                </c:pt>
                <c:pt idx="347535">
                  <c:v>39910</c:v>
                </c:pt>
                <c:pt idx="347536">
                  <c:v>39910</c:v>
                </c:pt>
                <c:pt idx="347537">
                  <c:v>39910</c:v>
                </c:pt>
                <c:pt idx="347538">
                  <c:v>39910</c:v>
                </c:pt>
                <c:pt idx="347539">
                  <c:v>39910</c:v>
                </c:pt>
                <c:pt idx="347540">
                  <c:v>39910</c:v>
                </c:pt>
                <c:pt idx="347541">
                  <c:v>39910</c:v>
                </c:pt>
                <c:pt idx="347542">
                  <c:v>39910</c:v>
                </c:pt>
                <c:pt idx="347543">
                  <c:v>39910</c:v>
                </c:pt>
                <c:pt idx="347544">
                  <c:v>39910</c:v>
                </c:pt>
                <c:pt idx="347545">
                  <c:v>39910</c:v>
                </c:pt>
                <c:pt idx="347546">
                  <c:v>39910</c:v>
                </c:pt>
                <c:pt idx="347547">
                  <c:v>39910</c:v>
                </c:pt>
                <c:pt idx="347548">
                  <c:v>39910</c:v>
                </c:pt>
                <c:pt idx="347549">
                  <c:v>39910</c:v>
                </c:pt>
                <c:pt idx="347550">
                  <c:v>39910</c:v>
                </c:pt>
                <c:pt idx="347551">
                  <c:v>39910</c:v>
                </c:pt>
                <c:pt idx="347552">
                  <c:v>39910</c:v>
                </c:pt>
                <c:pt idx="347553">
                  <c:v>39910</c:v>
                </c:pt>
                <c:pt idx="347554">
                  <c:v>39910</c:v>
                </c:pt>
                <c:pt idx="347555">
                  <c:v>39910</c:v>
                </c:pt>
                <c:pt idx="347556">
                  <c:v>39910</c:v>
                </c:pt>
                <c:pt idx="347557">
                  <c:v>39910</c:v>
                </c:pt>
                <c:pt idx="347558">
                  <c:v>39910</c:v>
                </c:pt>
                <c:pt idx="347559">
                  <c:v>39910</c:v>
                </c:pt>
                <c:pt idx="347560">
                  <c:v>39910</c:v>
                </c:pt>
                <c:pt idx="347561">
                  <c:v>39910</c:v>
                </c:pt>
                <c:pt idx="347562">
                  <c:v>39910</c:v>
                </c:pt>
                <c:pt idx="347563">
                  <c:v>39910</c:v>
                </c:pt>
                <c:pt idx="347564">
                  <c:v>39910</c:v>
                </c:pt>
                <c:pt idx="347565">
                  <c:v>39910</c:v>
                </c:pt>
                <c:pt idx="347566">
                  <c:v>39910</c:v>
                </c:pt>
                <c:pt idx="347567">
                  <c:v>39910</c:v>
                </c:pt>
                <c:pt idx="347568">
                  <c:v>39910</c:v>
                </c:pt>
                <c:pt idx="347569">
                  <c:v>39910</c:v>
                </c:pt>
                <c:pt idx="347570">
                  <c:v>39910</c:v>
                </c:pt>
                <c:pt idx="347571">
                  <c:v>39910</c:v>
                </c:pt>
                <c:pt idx="347572">
                  <c:v>39910</c:v>
                </c:pt>
                <c:pt idx="347573">
                  <c:v>39910</c:v>
                </c:pt>
                <c:pt idx="347574">
                  <c:v>39910</c:v>
                </c:pt>
                <c:pt idx="347575">
                  <c:v>39910</c:v>
                </c:pt>
                <c:pt idx="347576">
                  <c:v>39910</c:v>
                </c:pt>
                <c:pt idx="347577">
                  <c:v>39910</c:v>
                </c:pt>
                <c:pt idx="347578">
                  <c:v>39910</c:v>
                </c:pt>
                <c:pt idx="347579">
                  <c:v>39910</c:v>
                </c:pt>
                <c:pt idx="347580">
                  <c:v>39910</c:v>
                </c:pt>
                <c:pt idx="347581">
                  <c:v>39910</c:v>
                </c:pt>
                <c:pt idx="347582">
                  <c:v>39910</c:v>
                </c:pt>
                <c:pt idx="347583">
                  <c:v>39910</c:v>
                </c:pt>
                <c:pt idx="347584">
                  <c:v>39910</c:v>
                </c:pt>
                <c:pt idx="347585">
                  <c:v>39910</c:v>
                </c:pt>
                <c:pt idx="347586">
                  <c:v>39910</c:v>
                </c:pt>
                <c:pt idx="347587">
                  <c:v>39910</c:v>
                </c:pt>
                <c:pt idx="347588">
                  <c:v>39910</c:v>
                </c:pt>
                <c:pt idx="347589">
                  <c:v>39910</c:v>
                </c:pt>
                <c:pt idx="347590">
                  <c:v>39910</c:v>
                </c:pt>
                <c:pt idx="347591">
                  <c:v>39910</c:v>
                </c:pt>
                <c:pt idx="347592">
                  <c:v>39910</c:v>
                </c:pt>
                <c:pt idx="347593">
                  <c:v>39910</c:v>
                </c:pt>
                <c:pt idx="347594">
                  <c:v>39910</c:v>
                </c:pt>
                <c:pt idx="347595">
                  <c:v>39910</c:v>
                </c:pt>
                <c:pt idx="347596">
                  <c:v>39910</c:v>
                </c:pt>
                <c:pt idx="347597">
                  <c:v>39910</c:v>
                </c:pt>
                <c:pt idx="347598">
                  <c:v>39910</c:v>
                </c:pt>
                <c:pt idx="347599">
                  <c:v>39910</c:v>
                </c:pt>
                <c:pt idx="347600">
                  <c:v>39910</c:v>
                </c:pt>
                <c:pt idx="347601">
                  <c:v>39910</c:v>
                </c:pt>
                <c:pt idx="347602">
                  <c:v>39910</c:v>
                </c:pt>
                <c:pt idx="347603">
                  <c:v>39910</c:v>
                </c:pt>
                <c:pt idx="347604">
                  <c:v>39910</c:v>
                </c:pt>
                <c:pt idx="347605">
                  <c:v>39910</c:v>
                </c:pt>
                <c:pt idx="347606">
                  <c:v>39910</c:v>
                </c:pt>
                <c:pt idx="347607">
                  <c:v>39910</c:v>
                </c:pt>
                <c:pt idx="347608">
                  <c:v>39910</c:v>
                </c:pt>
                <c:pt idx="347609">
                  <c:v>39910</c:v>
                </c:pt>
                <c:pt idx="347610">
                  <c:v>39910</c:v>
                </c:pt>
                <c:pt idx="347611">
                  <c:v>39910</c:v>
                </c:pt>
                <c:pt idx="347612">
                  <c:v>39910</c:v>
                </c:pt>
                <c:pt idx="347613">
                  <c:v>39910</c:v>
                </c:pt>
                <c:pt idx="347614">
                  <c:v>39910</c:v>
                </c:pt>
                <c:pt idx="347615">
                  <c:v>39910</c:v>
                </c:pt>
                <c:pt idx="347616">
                  <c:v>39910</c:v>
                </c:pt>
                <c:pt idx="347617">
                  <c:v>39910</c:v>
                </c:pt>
                <c:pt idx="347618">
                  <c:v>39910</c:v>
                </c:pt>
                <c:pt idx="347619">
                  <c:v>39910</c:v>
                </c:pt>
                <c:pt idx="347620">
                  <c:v>39910</c:v>
                </c:pt>
                <c:pt idx="347621">
                  <c:v>39910</c:v>
                </c:pt>
                <c:pt idx="347622">
                  <c:v>39910</c:v>
                </c:pt>
                <c:pt idx="347623">
                  <c:v>39910</c:v>
                </c:pt>
                <c:pt idx="347624">
                  <c:v>39910</c:v>
                </c:pt>
                <c:pt idx="347625">
                  <c:v>39910</c:v>
                </c:pt>
                <c:pt idx="347626">
                  <c:v>39910</c:v>
                </c:pt>
                <c:pt idx="347627">
                  <c:v>39910</c:v>
                </c:pt>
                <c:pt idx="347628">
                  <c:v>39910</c:v>
                </c:pt>
                <c:pt idx="347629">
                  <c:v>39910</c:v>
                </c:pt>
                <c:pt idx="347630">
                  <c:v>39910</c:v>
                </c:pt>
                <c:pt idx="347631">
                  <c:v>39910</c:v>
                </c:pt>
                <c:pt idx="347632">
                  <c:v>39910</c:v>
                </c:pt>
                <c:pt idx="347633">
                  <c:v>39910</c:v>
                </c:pt>
                <c:pt idx="347634">
                  <c:v>39910</c:v>
                </c:pt>
                <c:pt idx="347635">
                  <c:v>39910</c:v>
                </c:pt>
                <c:pt idx="347636">
                  <c:v>39910</c:v>
                </c:pt>
                <c:pt idx="347637">
                  <c:v>39910</c:v>
                </c:pt>
                <c:pt idx="347638">
                  <c:v>39910</c:v>
                </c:pt>
                <c:pt idx="347639">
                  <c:v>39910</c:v>
                </c:pt>
                <c:pt idx="347640">
                  <c:v>39910</c:v>
                </c:pt>
                <c:pt idx="347641">
                  <c:v>39910</c:v>
                </c:pt>
                <c:pt idx="347642">
                  <c:v>39910</c:v>
                </c:pt>
                <c:pt idx="347643">
                  <c:v>39910</c:v>
                </c:pt>
                <c:pt idx="347644">
                  <c:v>39910</c:v>
                </c:pt>
                <c:pt idx="347645">
                  <c:v>39910</c:v>
                </c:pt>
                <c:pt idx="347646">
                  <c:v>39910</c:v>
                </c:pt>
                <c:pt idx="347647">
                  <c:v>39910</c:v>
                </c:pt>
                <c:pt idx="347648">
                  <c:v>39910</c:v>
                </c:pt>
                <c:pt idx="347649">
                  <c:v>39910</c:v>
                </c:pt>
                <c:pt idx="347650">
                  <c:v>39910</c:v>
                </c:pt>
                <c:pt idx="347651">
                  <c:v>39910</c:v>
                </c:pt>
                <c:pt idx="347652">
                  <c:v>39910</c:v>
                </c:pt>
                <c:pt idx="347653">
                  <c:v>39910</c:v>
                </c:pt>
                <c:pt idx="347654">
                  <c:v>39910</c:v>
                </c:pt>
                <c:pt idx="347655">
                  <c:v>39910</c:v>
                </c:pt>
                <c:pt idx="347656">
                  <c:v>39910</c:v>
                </c:pt>
                <c:pt idx="347657">
                  <c:v>39910</c:v>
                </c:pt>
                <c:pt idx="347658">
                  <c:v>39910</c:v>
                </c:pt>
                <c:pt idx="347659">
                  <c:v>39910</c:v>
                </c:pt>
                <c:pt idx="347660">
                  <c:v>39910</c:v>
                </c:pt>
                <c:pt idx="347661">
                  <c:v>39910</c:v>
                </c:pt>
                <c:pt idx="347662">
                  <c:v>39910</c:v>
                </c:pt>
                <c:pt idx="347663">
                  <c:v>39910</c:v>
                </c:pt>
                <c:pt idx="347664">
                  <c:v>39910</c:v>
                </c:pt>
                <c:pt idx="347665">
                  <c:v>39910</c:v>
                </c:pt>
                <c:pt idx="347666">
                  <c:v>39910</c:v>
                </c:pt>
                <c:pt idx="347667">
                  <c:v>39910</c:v>
                </c:pt>
                <c:pt idx="347668">
                  <c:v>39910</c:v>
                </c:pt>
                <c:pt idx="347669">
                  <c:v>39910</c:v>
                </c:pt>
                <c:pt idx="347670">
                  <c:v>39910</c:v>
                </c:pt>
                <c:pt idx="347671">
                  <c:v>39910</c:v>
                </c:pt>
                <c:pt idx="347672">
                  <c:v>39910</c:v>
                </c:pt>
                <c:pt idx="347673">
                  <c:v>39910</c:v>
                </c:pt>
                <c:pt idx="347674">
                  <c:v>39910</c:v>
                </c:pt>
                <c:pt idx="347675">
                  <c:v>39910</c:v>
                </c:pt>
                <c:pt idx="347676">
                  <c:v>39910</c:v>
                </c:pt>
                <c:pt idx="347677">
                  <c:v>39910</c:v>
                </c:pt>
                <c:pt idx="347678">
                  <c:v>39910</c:v>
                </c:pt>
                <c:pt idx="347679">
                  <c:v>39910</c:v>
                </c:pt>
                <c:pt idx="347680">
                  <c:v>39910</c:v>
                </c:pt>
                <c:pt idx="347681">
                  <c:v>39910</c:v>
                </c:pt>
                <c:pt idx="347682">
                  <c:v>39910</c:v>
                </c:pt>
                <c:pt idx="347683">
                  <c:v>39910</c:v>
                </c:pt>
                <c:pt idx="347684">
                  <c:v>39910</c:v>
                </c:pt>
                <c:pt idx="347685">
                  <c:v>39910</c:v>
                </c:pt>
                <c:pt idx="347686">
                  <c:v>39910</c:v>
                </c:pt>
                <c:pt idx="347687">
                  <c:v>39910</c:v>
                </c:pt>
                <c:pt idx="347688">
                  <c:v>39910</c:v>
                </c:pt>
                <c:pt idx="347689">
                  <c:v>39910</c:v>
                </c:pt>
                <c:pt idx="347690">
                  <c:v>39910</c:v>
                </c:pt>
                <c:pt idx="347691">
                  <c:v>39910</c:v>
                </c:pt>
                <c:pt idx="347692">
                  <c:v>39910</c:v>
                </c:pt>
                <c:pt idx="347693">
                  <c:v>39910</c:v>
                </c:pt>
                <c:pt idx="347694">
                  <c:v>39910</c:v>
                </c:pt>
                <c:pt idx="347695">
                  <c:v>39910</c:v>
                </c:pt>
                <c:pt idx="347696">
                  <c:v>39910</c:v>
                </c:pt>
                <c:pt idx="347697">
                  <c:v>39910</c:v>
                </c:pt>
                <c:pt idx="347698">
                  <c:v>39910</c:v>
                </c:pt>
                <c:pt idx="347699">
                  <c:v>39910</c:v>
                </c:pt>
                <c:pt idx="347700">
                  <c:v>39910</c:v>
                </c:pt>
                <c:pt idx="347701">
                  <c:v>39910</c:v>
                </c:pt>
                <c:pt idx="347702">
                  <c:v>39910</c:v>
                </c:pt>
                <c:pt idx="347703">
                  <c:v>39910</c:v>
                </c:pt>
                <c:pt idx="347704">
                  <c:v>39910</c:v>
                </c:pt>
                <c:pt idx="347705">
                  <c:v>39910</c:v>
                </c:pt>
                <c:pt idx="347706">
                  <c:v>39910</c:v>
                </c:pt>
                <c:pt idx="347707">
                  <c:v>39910</c:v>
                </c:pt>
                <c:pt idx="347708">
                  <c:v>39910</c:v>
                </c:pt>
                <c:pt idx="347709">
                  <c:v>39910</c:v>
                </c:pt>
                <c:pt idx="347710">
                  <c:v>39910</c:v>
                </c:pt>
                <c:pt idx="347711">
                  <c:v>39910</c:v>
                </c:pt>
                <c:pt idx="347712">
                  <c:v>39910</c:v>
                </c:pt>
                <c:pt idx="347713">
                  <c:v>39910</c:v>
                </c:pt>
                <c:pt idx="347714">
                  <c:v>39910</c:v>
                </c:pt>
                <c:pt idx="347715">
                  <c:v>39910</c:v>
                </c:pt>
                <c:pt idx="347716">
                  <c:v>39910</c:v>
                </c:pt>
                <c:pt idx="347717">
                  <c:v>39910</c:v>
                </c:pt>
                <c:pt idx="347718">
                  <c:v>39910</c:v>
                </c:pt>
                <c:pt idx="347719">
                  <c:v>39910</c:v>
                </c:pt>
                <c:pt idx="347720">
                  <c:v>39910</c:v>
                </c:pt>
                <c:pt idx="347721">
                  <c:v>39910</c:v>
                </c:pt>
                <c:pt idx="347722">
                  <c:v>39910</c:v>
                </c:pt>
                <c:pt idx="347723">
                  <c:v>39910</c:v>
                </c:pt>
                <c:pt idx="347724">
                  <c:v>39910</c:v>
                </c:pt>
                <c:pt idx="347725">
                  <c:v>39910</c:v>
                </c:pt>
                <c:pt idx="347726">
                  <c:v>39910</c:v>
                </c:pt>
                <c:pt idx="347727">
                  <c:v>39910</c:v>
                </c:pt>
                <c:pt idx="347728">
                  <c:v>39910</c:v>
                </c:pt>
                <c:pt idx="347729">
                  <c:v>39910</c:v>
                </c:pt>
                <c:pt idx="347730">
                  <c:v>39910</c:v>
                </c:pt>
                <c:pt idx="347731">
                  <c:v>39910</c:v>
                </c:pt>
                <c:pt idx="347732">
                  <c:v>39910</c:v>
                </c:pt>
                <c:pt idx="347733">
                  <c:v>39910</c:v>
                </c:pt>
                <c:pt idx="347734">
                  <c:v>39910</c:v>
                </c:pt>
                <c:pt idx="347735">
                  <c:v>39910</c:v>
                </c:pt>
                <c:pt idx="347736">
                  <c:v>39910</c:v>
                </c:pt>
                <c:pt idx="347737">
                  <c:v>39910</c:v>
                </c:pt>
                <c:pt idx="347738">
                  <c:v>39910</c:v>
                </c:pt>
                <c:pt idx="347739">
                  <c:v>39910</c:v>
                </c:pt>
                <c:pt idx="347740">
                  <c:v>39910</c:v>
                </c:pt>
                <c:pt idx="347741">
                  <c:v>39910</c:v>
                </c:pt>
                <c:pt idx="347742">
                  <c:v>39910</c:v>
                </c:pt>
                <c:pt idx="347743">
                  <c:v>39910</c:v>
                </c:pt>
                <c:pt idx="347744">
                  <c:v>39910</c:v>
                </c:pt>
                <c:pt idx="347745">
                  <c:v>39910</c:v>
                </c:pt>
                <c:pt idx="347746">
                  <c:v>39910</c:v>
                </c:pt>
                <c:pt idx="347747">
                  <c:v>39910</c:v>
                </c:pt>
                <c:pt idx="347748">
                  <c:v>39910</c:v>
                </c:pt>
                <c:pt idx="347749">
                  <c:v>39910</c:v>
                </c:pt>
                <c:pt idx="347750">
                  <c:v>39910</c:v>
                </c:pt>
                <c:pt idx="347751">
                  <c:v>39910</c:v>
                </c:pt>
                <c:pt idx="347752">
                  <c:v>39910</c:v>
                </c:pt>
                <c:pt idx="347753">
                  <c:v>39910</c:v>
                </c:pt>
                <c:pt idx="347754">
                  <c:v>39910</c:v>
                </c:pt>
                <c:pt idx="347755">
                  <c:v>39910</c:v>
                </c:pt>
                <c:pt idx="347756">
                  <c:v>39910</c:v>
                </c:pt>
                <c:pt idx="347757">
                  <c:v>39910</c:v>
                </c:pt>
                <c:pt idx="347758">
                  <c:v>39910</c:v>
                </c:pt>
                <c:pt idx="347759">
                  <c:v>39910</c:v>
                </c:pt>
                <c:pt idx="347760">
                  <c:v>39910</c:v>
                </c:pt>
                <c:pt idx="347761">
                  <c:v>39910</c:v>
                </c:pt>
                <c:pt idx="347762">
                  <c:v>39910</c:v>
                </c:pt>
                <c:pt idx="347763">
                  <c:v>39910</c:v>
                </c:pt>
                <c:pt idx="347764">
                  <c:v>39910</c:v>
                </c:pt>
                <c:pt idx="347765">
                  <c:v>39910</c:v>
                </c:pt>
                <c:pt idx="347766">
                  <c:v>39910</c:v>
                </c:pt>
                <c:pt idx="347767">
                  <c:v>39910</c:v>
                </c:pt>
                <c:pt idx="347768">
                  <c:v>39910</c:v>
                </c:pt>
                <c:pt idx="347769">
                  <c:v>39910</c:v>
                </c:pt>
                <c:pt idx="347770">
                  <c:v>39910</c:v>
                </c:pt>
                <c:pt idx="347771">
                  <c:v>39910</c:v>
                </c:pt>
                <c:pt idx="347772">
                  <c:v>39910</c:v>
                </c:pt>
                <c:pt idx="347773">
                  <c:v>39910</c:v>
                </c:pt>
                <c:pt idx="347774">
                  <c:v>39910</c:v>
                </c:pt>
                <c:pt idx="347775">
                  <c:v>39910</c:v>
                </c:pt>
                <c:pt idx="347776">
                  <c:v>39910</c:v>
                </c:pt>
                <c:pt idx="347777">
                  <c:v>39910</c:v>
                </c:pt>
                <c:pt idx="347778">
                  <c:v>39910</c:v>
                </c:pt>
                <c:pt idx="347779">
                  <c:v>39910</c:v>
                </c:pt>
                <c:pt idx="347780">
                  <c:v>39910</c:v>
                </c:pt>
                <c:pt idx="347781">
                  <c:v>39910</c:v>
                </c:pt>
                <c:pt idx="347782">
                  <c:v>39910</c:v>
                </c:pt>
                <c:pt idx="347783">
                  <c:v>39910</c:v>
                </c:pt>
                <c:pt idx="347784">
                  <c:v>39910</c:v>
                </c:pt>
                <c:pt idx="347785">
                  <c:v>39910</c:v>
                </c:pt>
                <c:pt idx="347786">
                  <c:v>39910</c:v>
                </c:pt>
                <c:pt idx="347787">
                  <c:v>39910</c:v>
                </c:pt>
                <c:pt idx="347788">
                  <c:v>39910</c:v>
                </c:pt>
                <c:pt idx="347789">
                  <c:v>39910</c:v>
                </c:pt>
                <c:pt idx="347790">
                  <c:v>39910</c:v>
                </c:pt>
                <c:pt idx="347791">
                  <c:v>39910</c:v>
                </c:pt>
                <c:pt idx="347792">
                  <c:v>39910</c:v>
                </c:pt>
                <c:pt idx="347793">
                  <c:v>39910</c:v>
                </c:pt>
                <c:pt idx="347794">
                  <c:v>39910</c:v>
                </c:pt>
                <c:pt idx="347795">
                  <c:v>39910</c:v>
                </c:pt>
                <c:pt idx="347796">
                  <c:v>39910</c:v>
                </c:pt>
                <c:pt idx="347797">
                  <c:v>39910</c:v>
                </c:pt>
                <c:pt idx="347798">
                  <c:v>39910</c:v>
                </c:pt>
                <c:pt idx="347799">
                  <c:v>39910</c:v>
                </c:pt>
                <c:pt idx="347800">
                  <c:v>39910</c:v>
                </c:pt>
                <c:pt idx="347801">
                  <c:v>39910</c:v>
                </c:pt>
                <c:pt idx="347802">
                  <c:v>39910</c:v>
                </c:pt>
                <c:pt idx="347803">
                  <c:v>39910</c:v>
                </c:pt>
                <c:pt idx="347804">
                  <c:v>39910</c:v>
                </c:pt>
                <c:pt idx="347805">
                  <c:v>39910</c:v>
                </c:pt>
                <c:pt idx="347806">
                  <c:v>39910</c:v>
                </c:pt>
                <c:pt idx="347807">
                  <c:v>39910</c:v>
                </c:pt>
                <c:pt idx="347808">
                  <c:v>39910</c:v>
                </c:pt>
                <c:pt idx="347809">
                  <c:v>39910</c:v>
                </c:pt>
                <c:pt idx="347810">
                  <c:v>39910</c:v>
                </c:pt>
                <c:pt idx="347811">
                  <c:v>39910</c:v>
                </c:pt>
                <c:pt idx="347812">
                  <c:v>39910</c:v>
                </c:pt>
                <c:pt idx="347813">
                  <c:v>39910</c:v>
                </c:pt>
                <c:pt idx="347814">
                  <c:v>39910</c:v>
                </c:pt>
                <c:pt idx="347815">
                  <c:v>39910</c:v>
                </c:pt>
                <c:pt idx="347816">
                  <c:v>39910</c:v>
                </c:pt>
                <c:pt idx="347817">
                  <c:v>39910</c:v>
                </c:pt>
                <c:pt idx="347818">
                  <c:v>39910</c:v>
                </c:pt>
                <c:pt idx="347819">
                  <c:v>39910</c:v>
                </c:pt>
                <c:pt idx="347820">
                  <c:v>39910</c:v>
                </c:pt>
                <c:pt idx="347821">
                  <c:v>39910</c:v>
                </c:pt>
                <c:pt idx="347822">
                  <c:v>39910</c:v>
                </c:pt>
                <c:pt idx="347823">
                  <c:v>39910</c:v>
                </c:pt>
                <c:pt idx="347824">
                  <c:v>39910</c:v>
                </c:pt>
                <c:pt idx="347825">
                  <c:v>39910</c:v>
                </c:pt>
                <c:pt idx="347826">
                  <c:v>39910</c:v>
                </c:pt>
                <c:pt idx="347827">
                  <c:v>39910</c:v>
                </c:pt>
                <c:pt idx="347828">
                  <c:v>39910</c:v>
                </c:pt>
                <c:pt idx="347829">
                  <c:v>39910</c:v>
                </c:pt>
                <c:pt idx="347830">
                  <c:v>39910</c:v>
                </c:pt>
                <c:pt idx="347831">
                  <c:v>39910</c:v>
                </c:pt>
                <c:pt idx="347832">
                  <c:v>39910</c:v>
                </c:pt>
                <c:pt idx="347833">
                  <c:v>39910</c:v>
                </c:pt>
                <c:pt idx="347834">
                  <c:v>39910</c:v>
                </c:pt>
                <c:pt idx="347835">
                  <c:v>39910</c:v>
                </c:pt>
                <c:pt idx="347836">
                  <c:v>39910</c:v>
                </c:pt>
                <c:pt idx="347837">
                  <c:v>39910</c:v>
                </c:pt>
                <c:pt idx="347838">
                  <c:v>39910</c:v>
                </c:pt>
                <c:pt idx="347839">
                  <c:v>39910</c:v>
                </c:pt>
                <c:pt idx="347840">
                  <c:v>39910</c:v>
                </c:pt>
                <c:pt idx="347841">
                  <c:v>39910</c:v>
                </c:pt>
                <c:pt idx="347842">
                  <c:v>39910</c:v>
                </c:pt>
                <c:pt idx="347843">
                  <c:v>39910</c:v>
                </c:pt>
                <c:pt idx="347844">
                  <c:v>39910</c:v>
                </c:pt>
                <c:pt idx="347845">
                  <c:v>39910</c:v>
                </c:pt>
                <c:pt idx="347846">
                  <c:v>39910</c:v>
                </c:pt>
                <c:pt idx="347847">
                  <c:v>39910</c:v>
                </c:pt>
                <c:pt idx="347848">
                  <c:v>39910</c:v>
                </c:pt>
                <c:pt idx="347849">
                  <c:v>39910</c:v>
                </c:pt>
                <c:pt idx="347850">
                  <c:v>39910</c:v>
                </c:pt>
                <c:pt idx="347851">
                  <c:v>39910</c:v>
                </c:pt>
                <c:pt idx="347852">
                  <c:v>39910</c:v>
                </c:pt>
                <c:pt idx="347853">
                  <c:v>39910</c:v>
                </c:pt>
                <c:pt idx="347854">
                  <c:v>39910</c:v>
                </c:pt>
                <c:pt idx="347855">
                  <c:v>39910</c:v>
                </c:pt>
                <c:pt idx="347856">
                  <c:v>39910</c:v>
                </c:pt>
                <c:pt idx="347857">
                  <c:v>39910</c:v>
                </c:pt>
                <c:pt idx="347858">
                  <c:v>39910</c:v>
                </c:pt>
                <c:pt idx="347859">
                  <c:v>39910</c:v>
                </c:pt>
                <c:pt idx="347860">
                  <c:v>39910</c:v>
                </c:pt>
                <c:pt idx="347861">
                  <c:v>39910</c:v>
                </c:pt>
                <c:pt idx="347862">
                  <c:v>39910</c:v>
                </c:pt>
                <c:pt idx="347863">
                  <c:v>39910</c:v>
                </c:pt>
                <c:pt idx="347864">
                  <c:v>39910</c:v>
                </c:pt>
                <c:pt idx="347865">
                  <c:v>39910</c:v>
                </c:pt>
                <c:pt idx="347866">
                  <c:v>39910</c:v>
                </c:pt>
                <c:pt idx="347867">
                  <c:v>39910</c:v>
                </c:pt>
                <c:pt idx="347868">
                  <c:v>39910</c:v>
                </c:pt>
                <c:pt idx="347869">
                  <c:v>39910</c:v>
                </c:pt>
                <c:pt idx="347870">
                  <c:v>39910</c:v>
                </c:pt>
                <c:pt idx="347871">
                  <c:v>39910</c:v>
                </c:pt>
                <c:pt idx="347872">
                  <c:v>39910</c:v>
                </c:pt>
                <c:pt idx="347873">
                  <c:v>39910</c:v>
                </c:pt>
                <c:pt idx="347874">
                  <c:v>39910</c:v>
                </c:pt>
                <c:pt idx="347875">
                  <c:v>39910</c:v>
                </c:pt>
                <c:pt idx="347876">
                  <c:v>39910</c:v>
                </c:pt>
                <c:pt idx="347877">
                  <c:v>39910</c:v>
                </c:pt>
                <c:pt idx="347878">
                  <c:v>39910</c:v>
                </c:pt>
                <c:pt idx="347879">
                  <c:v>39910</c:v>
                </c:pt>
                <c:pt idx="347880">
                  <c:v>39910</c:v>
                </c:pt>
                <c:pt idx="347881">
                  <c:v>39910</c:v>
                </c:pt>
                <c:pt idx="347882">
                  <c:v>39910</c:v>
                </c:pt>
                <c:pt idx="347883">
                  <c:v>39910</c:v>
                </c:pt>
                <c:pt idx="347884">
                  <c:v>39910</c:v>
                </c:pt>
                <c:pt idx="347885">
                  <c:v>39910</c:v>
                </c:pt>
                <c:pt idx="347886">
                  <c:v>39910</c:v>
                </c:pt>
                <c:pt idx="347887">
                  <c:v>39910</c:v>
                </c:pt>
                <c:pt idx="347888">
                  <c:v>39910</c:v>
                </c:pt>
                <c:pt idx="347889">
                  <c:v>39910</c:v>
                </c:pt>
                <c:pt idx="347890">
                  <c:v>39910</c:v>
                </c:pt>
                <c:pt idx="347891">
                  <c:v>39910</c:v>
                </c:pt>
                <c:pt idx="347892">
                  <c:v>39910</c:v>
                </c:pt>
                <c:pt idx="347893">
                  <c:v>39910</c:v>
                </c:pt>
                <c:pt idx="347894">
                  <c:v>39910</c:v>
                </c:pt>
                <c:pt idx="347895">
                  <c:v>39910</c:v>
                </c:pt>
                <c:pt idx="347896">
                  <c:v>39910</c:v>
                </c:pt>
                <c:pt idx="347897">
                  <c:v>39910</c:v>
                </c:pt>
                <c:pt idx="347898">
                  <c:v>39910</c:v>
                </c:pt>
                <c:pt idx="347899">
                  <c:v>39910</c:v>
                </c:pt>
                <c:pt idx="347900">
                  <c:v>39910</c:v>
                </c:pt>
                <c:pt idx="347901">
                  <c:v>39910</c:v>
                </c:pt>
                <c:pt idx="347902">
                  <c:v>39910</c:v>
                </c:pt>
                <c:pt idx="347903">
                  <c:v>39910</c:v>
                </c:pt>
                <c:pt idx="347904">
                  <c:v>39910</c:v>
                </c:pt>
                <c:pt idx="347905">
                  <c:v>39910</c:v>
                </c:pt>
                <c:pt idx="347906">
                  <c:v>39910</c:v>
                </c:pt>
                <c:pt idx="347907">
                  <c:v>39910</c:v>
                </c:pt>
                <c:pt idx="347908">
                  <c:v>39910</c:v>
                </c:pt>
                <c:pt idx="347909">
                  <c:v>39910</c:v>
                </c:pt>
                <c:pt idx="347910">
                  <c:v>39910</c:v>
                </c:pt>
                <c:pt idx="347911">
                  <c:v>39910</c:v>
                </c:pt>
                <c:pt idx="347912">
                  <c:v>39910</c:v>
                </c:pt>
                <c:pt idx="347913">
                  <c:v>39910</c:v>
                </c:pt>
                <c:pt idx="347914">
                  <c:v>39910</c:v>
                </c:pt>
                <c:pt idx="347915">
                  <c:v>39910</c:v>
                </c:pt>
                <c:pt idx="347916">
                  <c:v>39910</c:v>
                </c:pt>
                <c:pt idx="347917">
                  <c:v>39910</c:v>
                </c:pt>
                <c:pt idx="347918">
                  <c:v>39910</c:v>
                </c:pt>
                <c:pt idx="347919">
                  <c:v>39910</c:v>
                </c:pt>
                <c:pt idx="347920">
                  <c:v>39910</c:v>
                </c:pt>
                <c:pt idx="347921">
                  <c:v>39910</c:v>
                </c:pt>
                <c:pt idx="347922">
                  <c:v>39910</c:v>
                </c:pt>
                <c:pt idx="347923">
                  <c:v>39910</c:v>
                </c:pt>
                <c:pt idx="347924">
                  <c:v>39910</c:v>
                </c:pt>
                <c:pt idx="347925">
                  <c:v>39910</c:v>
                </c:pt>
                <c:pt idx="347926">
                  <c:v>39910</c:v>
                </c:pt>
                <c:pt idx="347927">
                  <c:v>39910</c:v>
                </c:pt>
                <c:pt idx="347928">
                  <c:v>39910</c:v>
                </c:pt>
                <c:pt idx="347929">
                  <c:v>39910</c:v>
                </c:pt>
                <c:pt idx="347930">
                  <c:v>39910</c:v>
                </c:pt>
                <c:pt idx="347931">
                  <c:v>39910</c:v>
                </c:pt>
                <c:pt idx="347932">
                  <c:v>39910</c:v>
                </c:pt>
                <c:pt idx="347933">
                  <c:v>39910</c:v>
                </c:pt>
                <c:pt idx="347934">
                  <c:v>39910</c:v>
                </c:pt>
                <c:pt idx="347935">
                  <c:v>39910</c:v>
                </c:pt>
                <c:pt idx="347936">
                  <c:v>39910</c:v>
                </c:pt>
                <c:pt idx="347937">
                  <c:v>39910</c:v>
                </c:pt>
                <c:pt idx="347938">
                  <c:v>39910</c:v>
                </c:pt>
                <c:pt idx="347939">
                  <c:v>39910</c:v>
                </c:pt>
                <c:pt idx="347940">
                  <c:v>39910</c:v>
                </c:pt>
                <c:pt idx="347941">
                  <c:v>39910</c:v>
                </c:pt>
                <c:pt idx="347942">
                  <c:v>39910</c:v>
                </c:pt>
                <c:pt idx="347943">
                  <c:v>39910</c:v>
                </c:pt>
                <c:pt idx="347944">
                  <c:v>39910</c:v>
                </c:pt>
                <c:pt idx="347945">
                  <c:v>39910</c:v>
                </c:pt>
                <c:pt idx="347946">
                  <c:v>39910</c:v>
                </c:pt>
                <c:pt idx="347947">
                  <c:v>39910</c:v>
                </c:pt>
                <c:pt idx="347948">
                  <c:v>39910</c:v>
                </c:pt>
                <c:pt idx="347949">
                  <c:v>39910</c:v>
                </c:pt>
                <c:pt idx="347950">
                  <c:v>39910</c:v>
                </c:pt>
                <c:pt idx="347951">
                  <c:v>39910</c:v>
                </c:pt>
                <c:pt idx="347952">
                  <c:v>39910</c:v>
                </c:pt>
                <c:pt idx="347953">
                  <c:v>39910</c:v>
                </c:pt>
                <c:pt idx="347954">
                  <c:v>39910</c:v>
                </c:pt>
                <c:pt idx="347955">
                  <c:v>39910</c:v>
                </c:pt>
                <c:pt idx="347956">
                  <c:v>39910</c:v>
                </c:pt>
                <c:pt idx="347957">
                  <c:v>39910</c:v>
                </c:pt>
                <c:pt idx="347958">
                  <c:v>39910</c:v>
                </c:pt>
                <c:pt idx="347959">
                  <c:v>39910</c:v>
                </c:pt>
                <c:pt idx="347960">
                  <c:v>39910</c:v>
                </c:pt>
                <c:pt idx="347961">
                  <c:v>39910</c:v>
                </c:pt>
                <c:pt idx="347962">
                  <c:v>39910</c:v>
                </c:pt>
                <c:pt idx="347963">
                  <c:v>39910</c:v>
                </c:pt>
                <c:pt idx="347964">
                  <c:v>39910</c:v>
                </c:pt>
                <c:pt idx="347965">
                  <c:v>39910</c:v>
                </c:pt>
                <c:pt idx="347966">
                  <c:v>39910</c:v>
                </c:pt>
                <c:pt idx="347967">
                  <c:v>39910</c:v>
                </c:pt>
                <c:pt idx="347968">
                  <c:v>39910</c:v>
                </c:pt>
                <c:pt idx="347969">
                  <c:v>39910</c:v>
                </c:pt>
                <c:pt idx="347970">
                  <c:v>39910</c:v>
                </c:pt>
                <c:pt idx="347971">
                  <c:v>39910</c:v>
                </c:pt>
                <c:pt idx="347972">
                  <c:v>39910</c:v>
                </c:pt>
                <c:pt idx="347973">
                  <c:v>39910</c:v>
                </c:pt>
                <c:pt idx="347974">
                  <c:v>39910</c:v>
                </c:pt>
                <c:pt idx="347975">
                  <c:v>39910</c:v>
                </c:pt>
                <c:pt idx="347976">
                  <c:v>39910</c:v>
                </c:pt>
                <c:pt idx="347977">
                  <c:v>39910</c:v>
                </c:pt>
                <c:pt idx="347978">
                  <c:v>39910</c:v>
                </c:pt>
                <c:pt idx="347979">
                  <c:v>39910</c:v>
                </c:pt>
                <c:pt idx="347980">
                  <c:v>39910</c:v>
                </c:pt>
                <c:pt idx="347981">
                  <c:v>39910</c:v>
                </c:pt>
                <c:pt idx="347982">
                  <c:v>39910</c:v>
                </c:pt>
                <c:pt idx="347983">
                  <c:v>39910</c:v>
                </c:pt>
                <c:pt idx="347984">
                  <c:v>39910</c:v>
                </c:pt>
                <c:pt idx="347985">
                  <c:v>39910</c:v>
                </c:pt>
                <c:pt idx="347986">
                  <c:v>39910</c:v>
                </c:pt>
                <c:pt idx="347987">
                  <c:v>39910</c:v>
                </c:pt>
                <c:pt idx="347988">
                  <c:v>39910</c:v>
                </c:pt>
                <c:pt idx="347989">
                  <c:v>39910</c:v>
                </c:pt>
                <c:pt idx="347990">
                  <c:v>39910</c:v>
                </c:pt>
                <c:pt idx="347991">
                  <c:v>39910</c:v>
                </c:pt>
                <c:pt idx="347992">
                  <c:v>39910</c:v>
                </c:pt>
                <c:pt idx="347993">
                  <c:v>39910</c:v>
                </c:pt>
                <c:pt idx="347994">
                  <c:v>39910</c:v>
                </c:pt>
                <c:pt idx="347995">
                  <c:v>39910</c:v>
                </c:pt>
                <c:pt idx="347996">
                  <c:v>39910</c:v>
                </c:pt>
                <c:pt idx="347997">
                  <c:v>39910</c:v>
                </c:pt>
                <c:pt idx="347998">
                  <c:v>39910</c:v>
                </c:pt>
                <c:pt idx="347999">
                  <c:v>39910</c:v>
                </c:pt>
                <c:pt idx="348000">
                  <c:v>39910</c:v>
                </c:pt>
                <c:pt idx="348001">
                  <c:v>39910</c:v>
                </c:pt>
                <c:pt idx="348002">
                  <c:v>39910</c:v>
                </c:pt>
                <c:pt idx="348003">
                  <c:v>39910</c:v>
                </c:pt>
                <c:pt idx="348004">
                  <c:v>39910</c:v>
                </c:pt>
                <c:pt idx="348005">
                  <c:v>39910</c:v>
                </c:pt>
                <c:pt idx="348006">
                  <c:v>39910</c:v>
                </c:pt>
                <c:pt idx="348007">
                  <c:v>39910</c:v>
                </c:pt>
                <c:pt idx="348008">
                  <c:v>39910</c:v>
                </c:pt>
                <c:pt idx="348009">
                  <c:v>39910</c:v>
                </c:pt>
                <c:pt idx="348010">
                  <c:v>39910</c:v>
                </c:pt>
                <c:pt idx="348011">
                  <c:v>39910</c:v>
                </c:pt>
                <c:pt idx="348012">
                  <c:v>39910</c:v>
                </c:pt>
                <c:pt idx="348013">
                  <c:v>39910</c:v>
                </c:pt>
                <c:pt idx="348014">
                  <c:v>39910</c:v>
                </c:pt>
                <c:pt idx="348015">
                  <c:v>39910</c:v>
                </c:pt>
                <c:pt idx="348016">
                  <c:v>39910</c:v>
                </c:pt>
                <c:pt idx="348017">
                  <c:v>39910</c:v>
                </c:pt>
                <c:pt idx="348018">
                  <c:v>39910</c:v>
                </c:pt>
                <c:pt idx="348019">
                  <c:v>39910</c:v>
                </c:pt>
                <c:pt idx="348020">
                  <c:v>39910</c:v>
                </c:pt>
                <c:pt idx="348021">
                  <c:v>39910</c:v>
                </c:pt>
                <c:pt idx="348022">
                  <c:v>39910</c:v>
                </c:pt>
                <c:pt idx="348023">
                  <c:v>39910</c:v>
                </c:pt>
                <c:pt idx="348024">
                  <c:v>39910</c:v>
                </c:pt>
                <c:pt idx="348025">
                  <c:v>39910</c:v>
                </c:pt>
                <c:pt idx="348026">
                  <c:v>39910</c:v>
                </c:pt>
                <c:pt idx="348027">
                  <c:v>39910</c:v>
                </c:pt>
                <c:pt idx="348028">
                  <c:v>39910</c:v>
                </c:pt>
                <c:pt idx="348029">
                  <c:v>39910</c:v>
                </c:pt>
                <c:pt idx="348030">
                  <c:v>39910</c:v>
                </c:pt>
                <c:pt idx="348031">
                  <c:v>39910</c:v>
                </c:pt>
                <c:pt idx="348032">
                  <c:v>39910</c:v>
                </c:pt>
                <c:pt idx="348033">
                  <c:v>39910</c:v>
                </c:pt>
                <c:pt idx="348034">
                  <c:v>39910</c:v>
                </c:pt>
                <c:pt idx="348035">
                  <c:v>39910</c:v>
                </c:pt>
                <c:pt idx="348036">
                  <c:v>39910</c:v>
                </c:pt>
                <c:pt idx="348037">
                  <c:v>39910</c:v>
                </c:pt>
                <c:pt idx="348038">
                  <c:v>39910</c:v>
                </c:pt>
                <c:pt idx="348039">
                  <c:v>39910</c:v>
                </c:pt>
                <c:pt idx="348040">
                  <c:v>39910</c:v>
                </c:pt>
                <c:pt idx="348041">
                  <c:v>39910</c:v>
                </c:pt>
                <c:pt idx="348042">
                  <c:v>39910</c:v>
                </c:pt>
                <c:pt idx="348043">
                  <c:v>39910</c:v>
                </c:pt>
                <c:pt idx="348044">
                  <c:v>39910</c:v>
                </c:pt>
                <c:pt idx="348045">
                  <c:v>39910</c:v>
                </c:pt>
                <c:pt idx="348046">
                  <c:v>39910</c:v>
                </c:pt>
                <c:pt idx="348047">
                  <c:v>39910</c:v>
                </c:pt>
                <c:pt idx="348048">
                  <c:v>39910</c:v>
                </c:pt>
                <c:pt idx="348049">
                  <c:v>39910</c:v>
                </c:pt>
                <c:pt idx="348050">
                  <c:v>39910</c:v>
                </c:pt>
                <c:pt idx="348051">
                  <c:v>39910</c:v>
                </c:pt>
                <c:pt idx="348052">
                  <c:v>39910</c:v>
                </c:pt>
                <c:pt idx="348053">
                  <c:v>39910</c:v>
                </c:pt>
                <c:pt idx="348054">
                  <c:v>39910</c:v>
                </c:pt>
                <c:pt idx="348055">
                  <c:v>39910</c:v>
                </c:pt>
                <c:pt idx="348056">
                  <c:v>39910</c:v>
                </c:pt>
                <c:pt idx="348057">
                  <c:v>39910</c:v>
                </c:pt>
                <c:pt idx="348058">
                  <c:v>39910</c:v>
                </c:pt>
                <c:pt idx="348059">
                  <c:v>39910</c:v>
                </c:pt>
                <c:pt idx="348060">
                  <c:v>39910</c:v>
                </c:pt>
                <c:pt idx="348061">
                  <c:v>39910</c:v>
                </c:pt>
                <c:pt idx="348062">
                  <c:v>39910</c:v>
                </c:pt>
                <c:pt idx="348063">
                  <c:v>39910</c:v>
                </c:pt>
                <c:pt idx="348064">
                  <c:v>39910</c:v>
                </c:pt>
                <c:pt idx="348065">
                  <c:v>39910</c:v>
                </c:pt>
                <c:pt idx="348066">
                  <c:v>39910</c:v>
                </c:pt>
                <c:pt idx="348067">
                  <c:v>39910</c:v>
                </c:pt>
                <c:pt idx="348068">
                  <c:v>39910</c:v>
                </c:pt>
                <c:pt idx="348069">
                  <c:v>39910</c:v>
                </c:pt>
                <c:pt idx="348070">
                  <c:v>39910</c:v>
                </c:pt>
                <c:pt idx="348071">
                  <c:v>39910</c:v>
                </c:pt>
                <c:pt idx="348072">
                  <c:v>39910</c:v>
                </c:pt>
                <c:pt idx="348073">
                  <c:v>39910</c:v>
                </c:pt>
                <c:pt idx="348074">
                  <c:v>39910</c:v>
                </c:pt>
                <c:pt idx="348075">
                  <c:v>39910</c:v>
                </c:pt>
                <c:pt idx="348076">
                  <c:v>39910</c:v>
                </c:pt>
                <c:pt idx="348077">
                  <c:v>39910</c:v>
                </c:pt>
                <c:pt idx="348078">
                  <c:v>39910</c:v>
                </c:pt>
                <c:pt idx="348079">
                  <c:v>39910</c:v>
                </c:pt>
                <c:pt idx="348080">
                  <c:v>39910</c:v>
                </c:pt>
                <c:pt idx="348081">
                  <c:v>39910</c:v>
                </c:pt>
                <c:pt idx="348082">
                  <c:v>39910</c:v>
                </c:pt>
                <c:pt idx="348083">
                  <c:v>39910</c:v>
                </c:pt>
                <c:pt idx="348084">
                  <c:v>39910</c:v>
                </c:pt>
                <c:pt idx="348085">
                  <c:v>39910</c:v>
                </c:pt>
                <c:pt idx="348086">
                  <c:v>39910</c:v>
                </c:pt>
                <c:pt idx="348087">
                  <c:v>39910</c:v>
                </c:pt>
                <c:pt idx="348088">
                  <c:v>39910</c:v>
                </c:pt>
                <c:pt idx="348089">
                  <c:v>39910</c:v>
                </c:pt>
                <c:pt idx="348090">
                  <c:v>39910</c:v>
                </c:pt>
                <c:pt idx="348091">
                  <c:v>39910</c:v>
                </c:pt>
                <c:pt idx="348092">
                  <c:v>39910</c:v>
                </c:pt>
                <c:pt idx="348093">
                  <c:v>39910</c:v>
                </c:pt>
                <c:pt idx="348094">
                  <c:v>39910</c:v>
                </c:pt>
                <c:pt idx="348095">
                  <c:v>39910</c:v>
                </c:pt>
                <c:pt idx="348096">
                  <c:v>39910</c:v>
                </c:pt>
                <c:pt idx="348097">
                  <c:v>39910</c:v>
                </c:pt>
                <c:pt idx="348098">
                  <c:v>39910</c:v>
                </c:pt>
                <c:pt idx="348099">
                  <c:v>39910</c:v>
                </c:pt>
                <c:pt idx="348100">
                  <c:v>39910</c:v>
                </c:pt>
                <c:pt idx="348101">
                  <c:v>39910</c:v>
                </c:pt>
                <c:pt idx="348102">
                  <c:v>39910</c:v>
                </c:pt>
                <c:pt idx="348103">
                  <c:v>39910</c:v>
                </c:pt>
                <c:pt idx="348104">
                  <c:v>39910</c:v>
                </c:pt>
                <c:pt idx="348105">
                  <c:v>39910</c:v>
                </c:pt>
                <c:pt idx="348106">
                  <c:v>39910</c:v>
                </c:pt>
                <c:pt idx="348107">
                  <c:v>39910</c:v>
                </c:pt>
                <c:pt idx="348108">
                  <c:v>39910</c:v>
                </c:pt>
                <c:pt idx="348109">
                  <c:v>39910</c:v>
                </c:pt>
                <c:pt idx="348110">
                  <c:v>39910</c:v>
                </c:pt>
                <c:pt idx="348111">
                  <c:v>39910</c:v>
                </c:pt>
                <c:pt idx="348112">
                  <c:v>39910</c:v>
                </c:pt>
                <c:pt idx="348113">
                  <c:v>39910</c:v>
                </c:pt>
                <c:pt idx="348114">
                  <c:v>39910</c:v>
                </c:pt>
                <c:pt idx="348115">
                  <c:v>39910</c:v>
                </c:pt>
                <c:pt idx="348116">
                  <c:v>39910</c:v>
                </c:pt>
                <c:pt idx="348117">
                  <c:v>39910</c:v>
                </c:pt>
                <c:pt idx="348118">
                  <c:v>39910</c:v>
                </c:pt>
                <c:pt idx="348119">
                  <c:v>39910</c:v>
                </c:pt>
                <c:pt idx="348120">
                  <c:v>39910</c:v>
                </c:pt>
                <c:pt idx="348121">
                  <c:v>39910</c:v>
                </c:pt>
                <c:pt idx="348122">
                  <c:v>39910</c:v>
                </c:pt>
                <c:pt idx="348123">
                  <c:v>39910</c:v>
                </c:pt>
                <c:pt idx="348124">
                  <c:v>39910</c:v>
                </c:pt>
                <c:pt idx="348125">
                  <c:v>39910</c:v>
                </c:pt>
                <c:pt idx="348126">
                  <c:v>39910</c:v>
                </c:pt>
                <c:pt idx="348127">
                  <c:v>39910</c:v>
                </c:pt>
                <c:pt idx="348128">
                  <c:v>39910</c:v>
                </c:pt>
                <c:pt idx="348129">
                  <c:v>39910</c:v>
                </c:pt>
                <c:pt idx="348130">
                  <c:v>39910</c:v>
                </c:pt>
                <c:pt idx="348131">
                  <c:v>39910</c:v>
                </c:pt>
                <c:pt idx="348132">
                  <c:v>39910</c:v>
                </c:pt>
                <c:pt idx="348133">
                  <c:v>39910</c:v>
                </c:pt>
                <c:pt idx="348134">
                  <c:v>39910</c:v>
                </c:pt>
                <c:pt idx="348135">
                  <c:v>39910</c:v>
                </c:pt>
                <c:pt idx="348136">
                  <c:v>39910</c:v>
                </c:pt>
                <c:pt idx="348137">
                  <c:v>39910</c:v>
                </c:pt>
                <c:pt idx="348138">
                  <c:v>39910</c:v>
                </c:pt>
                <c:pt idx="348139">
                  <c:v>39910</c:v>
                </c:pt>
                <c:pt idx="348140">
                  <c:v>39910</c:v>
                </c:pt>
                <c:pt idx="348141">
                  <c:v>39910</c:v>
                </c:pt>
                <c:pt idx="348142">
                  <c:v>39910</c:v>
                </c:pt>
                <c:pt idx="348143">
                  <c:v>39910</c:v>
                </c:pt>
                <c:pt idx="348144">
                  <c:v>39910</c:v>
                </c:pt>
                <c:pt idx="348145">
                  <c:v>39910</c:v>
                </c:pt>
                <c:pt idx="348146">
                  <c:v>39910</c:v>
                </c:pt>
                <c:pt idx="348147">
                  <c:v>39910</c:v>
                </c:pt>
                <c:pt idx="348148">
                  <c:v>39910</c:v>
                </c:pt>
                <c:pt idx="348149">
                  <c:v>39910</c:v>
                </c:pt>
                <c:pt idx="348150">
                  <c:v>39910</c:v>
                </c:pt>
                <c:pt idx="348151">
                  <c:v>39910</c:v>
                </c:pt>
                <c:pt idx="348152">
                  <c:v>39910</c:v>
                </c:pt>
                <c:pt idx="348153">
                  <c:v>39910</c:v>
                </c:pt>
                <c:pt idx="348154">
                  <c:v>39910</c:v>
                </c:pt>
                <c:pt idx="348155">
                  <c:v>39910</c:v>
                </c:pt>
                <c:pt idx="348156">
                  <c:v>39910</c:v>
                </c:pt>
                <c:pt idx="348157">
                  <c:v>39910</c:v>
                </c:pt>
                <c:pt idx="348158">
                  <c:v>39910</c:v>
                </c:pt>
                <c:pt idx="348159">
                  <c:v>39910</c:v>
                </c:pt>
                <c:pt idx="348160">
                  <c:v>39910</c:v>
                </c:pt>
                <c:pt idx="348161">
                  <c:v>39910</c:v>
                </c:pt>
                <c:pt idx="348162">
                  <c:v>39910</c:v>
                </c:pt>
                <c:pt idx="348163">
                  <c:v>39910</c:v>
                </c:pt>
                <c:pt idx="348164">
                  <c:v>39910</c:v>
                </c:pt>
                <c:pt idx="348165">
                  <c:v>39910</c:v>
                </c:pt>
                <c:pt idx="348166">
                  <c:v>39910</c:v>
                </c:pt>
                <c:pt idx="348167">
                  <c:v>39910</c:v>
                </c:pt>
                <c:pt idx="348168">
                  <c:v>39910</c:v>
                </c:pt>
                <c:pt idx="348169">
                  <c:v>39910</c:v>
                </c:pt>
                <c:pt idx="348170">
                  <c:v>39910</c:v>
                </c:pt>
                <c:pt idx="348171">
                  <c:v>39910</c:v>
                </c:pt>
                <c:pt idx="348172">
                  <c:v>39910</c:v>
                </c:pt>
                <c:pt idx="348173">
                  <c:v>39910</c:v>
                </c:pt>
                <c:pt idx="348174">
                  <c:v>39910</c:v>
                </c:pt>
                <c:pt idx="348175">
                  <c:v>39910</c:v>
                </c:pt>
                <c:pt idx="348176">
                  <c:v>39910</c:v>
                </c:pt>
                <c:pt idx="348177">
                  <c:v>39910</c:v>
                </c:pt>
                <c:pt idx="348178">
                  <c:v>39910</c:v>
                </c:pt>
                <c:pt idx="348179">
                  <c:v>39910</c:v>
                </c:pt>
                <c:pt idx="348180">
                  <c:v>39910</c:v>
                </c:pt>
                <c:pt idx="348181">
                  <c:v>39910</c:v>
                </c:pt>
                <c:pt idx="348182">
                  <c:v>39910</c:v>
                </c:pt>
                <c:pt idx="348183">
                  <c:v>39910</c:v>
                </c:pt>
                <c:pt idx="348184">
                  <c:v>39910</c:v>
                </c:pt>
                <c:pt idx="348185">
                  <c:v>39910</c:v>
                </c:pt>
                <c:pt idx="348186">
                  <c:v>39910</c:v>
                </c:pt>
                <c:pt idx="348187">
                  <c:v>39910</c:v>
                </c:pt>
                <c:pt idx="348188">
                  <c:v>39910</c:v>
                </c:pt>
                <c:pt idx="348189">
                  <c:v>39910</c:v>
                </c:pt>
                <c:pt idx="348190">
                  <c:v>39910</c:v>
                </c:pt>
                <c:pt idx="348191">
                  <c:v>39910</c:v>
                </c:pt>
                <c:pt idx="348192">
                  <c:v>39910</c:v>
                </c:pt>
                <c:pt idx="348193">
                  <c:v>39910</c:v>
                </c:pt>
                <c:pt idx="348194">
                  <c:v>39910</c:v>
                </c:pt>
                <c:pt idx="348195">
                  <c:v>39910</c:v>
                </c:pt>
                <c:pt idx="348196">
                  <c:v>39910</c:v>
                </c:pt>
                <c:pt idx="348197">
                  <c:v>39910</c:v>
                </c:pt>
                <c:pt idx="348198">
                  <c:v>39910</c:v>
                </c:pt>
                <c:pt idx="348199">
                  <c:v>39910</c:v>
                </c:pt>
                <c:pt idx="348200">
                  <c:v>39910</c:v>
                </c:pt>
                <c:pt idx="348201">
                  <c:v>39910</c:v>
                </c:pt>
                <c:pt idx="348202">
                  <c:v>39910</c:v>
                </c:pt>
                <c:pt idx="348203">
                  <c:v>39910</c:v>
                </c:pt>
                <c:pt idx="348204">
                  <c:v>39910</c:v>
                </c:pt>
                <c:pt idx="348205">
                  <c:v>39910</c:v>
                </c:pt>
                <c:pt idx="348206">
                  <c:v>39910</c:v>
                </c:pt>
                <c:pt idx="348207">
                  <c:v>39910</c:v>
                </c:pt>
                <c:pt idx="348208">
                  <c:v>39910</c:v>
                </c:pt>
                <c:pt idx="348209">
                  <c:v>39910</c:v>
                </c:pt>
                <c:pt idx="348210">
                  <c:v>39910</c:v>
                </c:pt>
                <c:pt idx="348211">
                  <c:v>39910</c:v>
                </c:pt>
                <c:pt idx="348212">
                  <c:v>39910</c:v>
                </c:pt>
                <c:pt idx="348213">
                  <c:v>39910</c:v>
                </c:pt>
                <c:pt idx="348214">
                  <c:v>39910</c:v>
                </c:pt>
                <c:pt idx="348215">
                  <c:v>39910</c:v>
                </c:pt>
                <c:pt idx="348216">
                  <c:v>39910</c:v>
                </c:pt>
                <c:pt idx="348217">
                  <c:v>39910</c:v>
                </c:pt>
                <c:pt idx="348218">
                  <c:v>39910</c:v>
                </c:pt>
                <c:pt idx="348219">
                  <c:v>39910</c:v>
                </c:pt>
                <c:pt idx="348220">
                  <c:v>39910</c:v>
                </c:pt>
                <c:pt idx="348221">
                  <c:v>39910</c:v>
                </c:pt>
                <c:pt idx="348222">
                  <c:v>39910</c:v>
                </c:pt>
                <c:pt idx="348223">
                  <c:v>39910</c:v>
                </c:pt>
                <c:pt idx="348224">
                  <c:v>39910</c:v>
                </c:pt>
                <c:pt idx="348225">
                  <c:v>39910</c:v>
                </c:pt>
                <c:pt idx="348226">
                  <c:v>39910</c:v>
                </c:pt>
                <c:pt idx="348227">
                  <c:v>39910</c:v>
                </c:pt>
                <c:pt idx="348228">
                  <c:v>39910</c:v>
                </c:pt>
                <c:pt idx="348229">
                  <c:v>39910</c:v>
                </c:pt>
                <c:pt idx="348230">
                  <c:v>39910</c:v>
                </c:pt>
                <c:pt idx="348231">
                  <c:v>39910</c:v>
                </c:pt>
                <c:pt idx="348232">
                  <c:v>39910</c:v>
                </c:pt>
                <c:pt idx="348233">
                  <c:v>39910</c:v>
                </c:pt>
                <c:pt idx="348234">
                  <c:v>39910</c:v>
                </c:pt>
                <c:pt idx="348235">
                  <c:v>39910</c:v>
                </c:pt>
                <c:pt idx="348236">
                  <c:v>39910</c:v>
                </c:pt>
                <c:pt idx="348237">
                  <c:v>39910</c:v>
                </c:pt>
                <c:pt idx="348238">
                  <c:v>39910</c:v>
                </c:pt>
                <c:pt idx="348239">
                  <c:v>39910</c:v>
                </c:pt>
                <c:pt idx="348240">
                  <c:v>39910</c:v>
                </c:pt>
                <c:pt idx="348241">
                  <c:v>39910</c:v>
                </c:pt>
                <c:pt idx="348242">
                  <c:v>39910</c:v>
                </c:pt>
                <c:pt idx="348243">
                  <c:v>39910</c:v>
                </c:pt>
                <c:pt idx="348244">
                  <c:v>39910</c:v>
                </c:pt>
                <c:pt idx="348245">
                  <c:v>39910</c:v>
                </c:pt>
                <c:pt idx="348246">
                  <c:v>39910</c:v>
                </c:pt>
                <c:pt idx="348247">
                  <c:v>39910</c:v>
                </c:pt>
                <c:pt idx="348248">
                  <c:v>39910</c:v>
                </c:pt>
                <c:pt idx="348249">
                  <c:v>39910</c:v>
                </c:pt>
                <c:pt idx="348250">
                  <c:v>39910</c:v>
                </c:pt>
                <c:pt idx="348251">
                  <c:v>39910</c:v>
                </c:pt>
                <c:pt idx="348252">
                  <c:v>39910</c:v>
                </c:pt>
                <c:pt idx="348253">
                  <c:v>39910</c:v>
                </c:pt>
                <c:pt idx="348254">
                  <c:v>39910</c:v>
                </c:pt>
                <c:pt idx="348255">
                  <c:v>39910</c:v>
                </c:pt>
                <c:pt idx="348256">
                  <c:v>39910</c:v>
                </c:pt>
                <c:pt idx="348257">
                  <c:v>39910</c:v>
                </c:pt>
                <c:pt idx="348258">
                  <c:v>39910</c:v>
                </c:pt>
                <c:pt idx="348259">
                  <c:v>39910</c:v>
                </c:pt>
                <c:pt idx="348260">
                  <c:v>39910</c:v>
                </c:pt>
                <c:pt idx="348261">
                  <c:v>39910</c:v>
                </c:pt>
                <c:pt idx="348262">
                  <c:v>39910</c:v>
                </c:pt>
                <c:pt idx="348263">
                  <c:v>39910</c:v>
                </c:pt>
                <c:pt idx="348264">
                  <c:v>39910</c:v>
                </c:pt>
                <c:pt idx="348265">
                  <c:v>39910</c:v>
                </c:pt>
                <c:pt idx="348266">
                  <c:v>39910</c:v>
                </c:pt>
                <c:pt idx="348267">
                  <c:v>39910</c:v>
                </c:pt>
                <c:pt idx="348268">
                  <c:v>39910</c:v>
                </c:pt>
                <c:pt idx="348269">
                  <c:v>39910</c:v>
                </c:pt>
                <c:pt idx="348270">
                  <c:v>39910</c:v>
                </c:pt>
                <c:pt idx="348271">
                  <c:v>39910</c:v>
                </c:pt>
                <c:pt idx="348272">
                  <c:v>39910</c:v>
                </c:pt>
                <c:pt idx="348273">
                  <c:v>39910</c:v>
                </c:pt>
                <c:pt idx="348274">
                  <c:v>39910</c:v>
                </c:pt>
                <c:pt idx="348275">
                  <c:v>39910</c:v>
                </c:pt>
                <c:pt idx="348276">
                  <c:v>39910</c:v>
                </c:pt>
                <c:pt idx="348277">
                  <c:v>39910</c:v>
                </c:pt>
                <c:pt idx="348278">
                  <c:v>39910</c:v>
                </c:pt>
                <c:pt idx="348279">
                  <c:v>39910</c:v>
                </c:pt>
                <c:pt idx="348280">
                  <c:v>39910</c:v>
                </c:pt>
                <c:pt idx="348281">
                  <c:v>39910</c:v>
                </c:pt>
                <c:pt idx="348282">
                  <c:v>39910</c:v>
                </c:pt>
                <c:pt idx="348283">
                  <c:v>39910</c:v>
                </c:pt>
                <c:pt idx="348284">
                  <c:v>39910</c:v>
                </c:pt>
                <c:pt idx="348285">
                  <c:v>39910</c:v>
                </c:pt>
                <c:pt idx="348286">
                  <c:v>39910</c:v>
                </c:pt>
                <c:pt idx="348287">
                  <c:v>39910</c:v>
                </c:pt>
                <c:pt idx="348288">
                  <c:v>39910</c:v>
                </c:pt>
                <c:pt idx="348289">
                  <c:v>39910</c:v>
                </c:pt>
                <c:pt idx="348290">
                  <c:v>39910</c:v>
                </c:pt>
                <c:pt idx="348291">
                  <c:v>39910</c:v>
                </c:pt>
                <c:pt idx="348292">
                  <c:v>39910</c:v>
                </c:pt>
                <c:pt idx="348293">
                  <c:v>39910</c:v>
                </c:pt>
                <c:pt idx="348294">
                  <c:v>39910</c:v>
                </c:pt>
                <c:pt idx="348295">
                  <c:v>39910</c:v>
                </c:pt>
                <c:pt idx="348296">
                  <c:v>39910</c:v>
                </c:pt>
                <c:pt idx="348297">
                  <c:v>39910</c:v>
                </c:pt>
                <c:pt idx="348298">
                  <c:v>39910</c:v>
                </c:pt>
                <c:pt idx="348299">
                  <c:v>39910</c:v>
                </c:pt>
                <c:pt idx="348300">
                  <c:v>39910</c:v>
                </c:pt>
                <c:pt idx="348301">
                  <c:v>39910</c:v>
                </c:pt>
                <c:pt idx="348302">
                  <c:v>39910</c:v>
                </c:pt>
                <c:pt idx="348303">
                  <c:v>39910</c:v>
                </c:pt>
                <c:pt idx="348304">
                  <c:v>39910</c:v>
                </c:pt>
                <c:pt idx="348305">
                  <c:v>39910</c:v>
                </c:pt>
                <c:pt idx="348306">
                  <c:v>39910</c:v>
                </c:pt>
                <c:pt idx="348307">
                  <c:v>39910</c:v>
                </c:pt>
                <c:pt idx="348308">
                  <c:v>39910</c:v>
                </c:pt>
                <c:pt idx="348309">
                  <c:v>39910</c:v>
                </c:pt>
                <c:pt idx="348310">
                  <c:v>39910</c:v>
                </c:pt>
                <c:pt idx="348311">
                  <c:v>39910</c:v>
                </c:pt>
                <c:pt idx="348312">
                  <c:v>39910</c:v>
                </c:pt>
                <c:pt idx="348313">
                  <c:v>39910</c:v>
                </c:pt>
                <c:pt idx="348314">
                  <c:v>39910</c:v>
                </c:pt>
                <c:pt idx="348315">
                  <c:v>39910</c:v>
                </c:pt>
                <c:pt idx="348316">
                  <c:v>39910</c:v>
                </c:pt>
                <c:pt idx="348317">
                  <c:v>39910</c:v>
                </c:pt>
                <c:pt idx="348318">
                  <c:v>39910</c:v>
                </c:pt>
                <c:pt idx="348319">
                  <c:v>39910</c:v>
                </c:pt>
                <c:pt idx="348320">
                  <c:v>39910</c:v>
                </c:pt>
                <c:pt idx="348321">
                  <c:v>39910</c:v>
                </c:pt>
                <c:pt idx="348322">
                  <c:v>39910</c:v>
                </c:pt>
                <c:pt idx="348323">
                  <c:v>39910</c:v>
                </c:pt>
                <c:pt idx="348324">
                  <c:v>39910</c:v>
                </c:pt>
                <c:pt idx="348325">
                  <c:v>39910</c:v>
                </c:pt>
                <c:pt idx="348326">
                  <c:v>39910</c:v>
                </c:pt>
                <c:pt idx="348327">
                  <c:v>39910</c:v>
                </c:pt>
                <c:pt idx="348328">
                  <c:v>39910</c:v>
                </c:pt>
                <c:pt idx="348329">
                  <c:v>39910</c:v>
                </c:pt>
                <c:pt idx="348330">
                  <c:v>39910</c:v>
                </c:pt>
                <c:pt idx="348331">
                  <c:v>39910</c:v>
                </c:pt>
                <c:pt idx="348332">
                  <c:v>39910</c:v>
                </c:pt>
                <c:pt idx="348333">
                  <c:v>39910</c:v>
                </c:pt>
                <c:pt idx="348334">
                  <c:v>39910</c:v>
                </c:pt>
                <c:pt idx="348335">
                  <c:v>39910</c:v>
                </c:pt>
                <c:pt idx="348336">
                  <c:v>39910</c:v>
                </c:pt>
                <c:pt idx="348337">
                  <c:v>39910</c:v>
                </c:pt>
                <c:pt idx="348338">
                  <c:v>39910</c:v>
                </c:pt>
                <c:pt idx="348339">
                  <c:v>39910</c:v>
                </c:pt>
                <c:pt idx="348340">
                  <c:v>39910</c:v>
                </c:pt>
                <c:pt idx="348341">
                  <c:v>39910</c:v>
                </c:pt>
                <c:pt idx="348342">
                  <c:v>39910</c:v>
                </c:pt>
                <c:pt idx="348343">
                  <c:v>39910</c:v>
                </c:pt>
                <c:pt idx="348344">
                  <c:v>39910</c:v>
                </c:pt>
                <c:pt idx="348345">
                  <c:v>39910</c:v>
                </c:pt>
                <c:pt idx="348346">
                  <c:v>39910</c:v>
                </c:pt>
                <c:pt idx="348347">
                  <c:v>39910</c:v>
                </c:pt>
                <c:pt idx="348348">
                  <c:v>39910</c:v>
                </c:pt>
                <c:pt idx="348349">
                  <c:v>39910</c:v>
                </c:pt>
                <c:pt idx="348350">
                  <c:v>39910</c:v>
                </c:pt>
                <c:pt idx="348351">
                  <c:v>39910</c:v>
                </c:pt>
                <c:pt idx="348352">
                  <c:v>39910</c:v>
                </c:pt>
                <c:pt idx="348353">
                  <c:v>39910</c:v>
                </c:pt>
                <c:pt idx="348354">
                  <c:v>39910</c:v>
                </c:pt>
                <c:pt idx="348355">
                  <c:v>39910</c:v>
                </c:pt>
                <c:pt idx="348356">
                  <c:v>39910</c:v>
                </c:pt>
                <c:pt idx="348357">
                  <c:v>39910</c:v>
                </c:pt>
                <c:pt idx="348358">
                  <c:v>39910</c:v>
                </c:pt>
                <c:pt idx="348359">
                  <c:v>39910</c:v>
                </c:pt>
                <c:pt idx="348360">
                  <c:v>39910</c:v>
                </c:pt>
                <c:pt idx="348361">
                  <c:v>39910</c:v>
                </c:pt>
                <c:pt idx="348362">
                  <c:v>39910</c:v>
                </c:pt>
                <c:pt idx="348363">
                  <c:v>39910</c:v>
                </c:pt>
                <c:pt idx="348364">
                  <c:v>39910</c:v>
                </c:pt>
                <c:pt idx="348365">
                  <c:v>39910</c:v>
                </c:pt>
                <c:pt idx="348366">
                  <c:v>39910</c:v>
                </c:pt>
                <c:pt idx="348367">
                  <c:v>39910</c:v>
                </c:pt>
                <c:pt idx="348368">
                  <c:v>39910</c:v>
                </c:pt>
                <c:pt idx="348369">
                  <c:v>39910</c:v>
                </c:pt>
                <c:pt idx="348370">
                  <c:v>39910</c:v>
                </c:pt>
                <c:pt idx="348371">
                  <c:v>39910</c:v>
                </c:pt>
                <c:pt idx="348372">
                  <c:v>39910</c:v>
                </c:pt>
                <c:pt idx="348373">
                  <c:v>39910</c:v>
                </c:pt>
                <c:pt idx="348374">
                  <c:v>39910</c:v>
                </c:pt>
                <c:pt idx="348375">
                  <c:v>39910</c:v>
                </c:pt>
                <c:pt idx="348376">
                  <c:v>39910</c:v>
                </c:pt>
                <c:pt idx="348377">
                  <c:v>39910</c:v>
                </c:pt>
                <c:pt idx="348378">
                  <c:v>39910</c:v>
                </c:pt>
                <c:pt idx="348379">
                  <c:v>39910</c:v>
                </c:pt>
                <c:pt idx="348380">
                  <c:v>39910</c:v>
                </c:pt>
                <c:pt idx="348381">
                  <c:v>39910</c:v>
                </c:pt>
                <c:pt idx="348382">
                  <c:v>39910</c:v>
                </c:pt>
                <c:pt idx="348383">
                  <c:v>39910</c:v>
                </c:pt>
                <c:pt idx="348384">
                  <c:v>39910</c:v>
                </c:pt>
                <c:pt idx="348385">
                  <c:v>39910</c:v>
                </c:pt>
                <c:pt idx="348386">
                  <c:v>39910</c:v>
                </c:pt>
                <c:pt idx="348387">
                  <c:v>39910</c:v>
                </c:pt>
                <c:pt idx="348388">
                  <c:v>39910</c:v>
                </c:pt>
                <c:pt idx="348389">
                  <c:v>39910</c:v>
                </c:pt>
                <c:pt idx="348390">
                  <c:v>39910</c:v>
                </c:pt>
                <c:pt idx="348391">
                  <c:v>39910</c:v>
                </c:pt>
                <c:pt idx="348392">
                  <c:v>39910</c:v>
                </c:pt>
                <c:pt idx="348393">
                  <c:v>39910</c:v>
                </c:pt>
                <c:pt idx="348394">
                  <c:v>39910</c:v>
                </c:pt>
                <c:pt idx="348395">
                  <c:v>39910</c:v>
                </c:pt>
                <c:pt idx="348396">
                  <c:v>39910</c:v>
                </c:pt>
                <c:pt idx="348397">
                  <c:v>39910</c:v>
                </c:pt>
                <c:pt idx="348398">
                  <c:v>39910</c:v>
                </c:pt>
                <c:pt idx="348399">
                  <c:v>39910</c:v>
                </c:pt>
                <c:pt idx="348400">
                  <c:v>39910</c:v>
                </c:pt>
                <c:pt idx="348401">
                  <c:v>39910</c:v>
                </c:pt>
                <c:pt idx="348402">
                  <c:v>39910</c:v>
                </c:pt>
                <c:pt idx="348403">
                  <c:v>39910</c:v>
                </c:pt>
                <c:pt idx="348404">
                  <c:v>39910</c:v>
                </c:pt>
                <c:pt idx="348405">
                  <c:v>39910</c:v>
                </c:pt>
                <c:pt idx="348406">
                  <c:v>39910</c:v>
                </c:pt>
                <c:pt idx="348407">
                  <c:v>39910</c:v>
                </c:pt>
                <c:pt idx="348408">
                  <c:v>39910</c:v>
                </c:pt>
                <c:pt idx="348409">
                  <c:v>39910</c:v>
                </c:pt>
                <c:pt idx="348410">
                  <c:v>39910</c:v>
                </c:pt>
                <c:pt idx="348411">
                  <c:v>39910</c:v>
                </c:pt>
                <c:pt idx="348412">
                  <c:v>39910</c:v>
                </c:pt>
                <c:pt idx="348413">
                  <c:v>39910</c:v>
                </c:pt>
                <c:pt idx="348414">
                  <c:v>39910</c:v>
                </c:pt>
                <c:pt idx="348415">
                  <c:v>39910</c:v>
                </c:pt>
                <c:pt idx="348416">
                  <c:v>39910</c:v>
                </c:pt>
                <c:pt idx="348417">
                  <c:v>39910</c:v>
                </c:pt>
                <c:pt idx="348418">
                  <c:v>39910</c:v>
                </c:pt>
                <c:pt idx="348419">
                  <c:v>39910</c:v>
                </c:pt>
                <c:pt idx="348420">
                  <c:v>39910</c:v>
                </c:pt>
                <c:pt idx="348421">
                  <c:v>39910</c:v>
                </c:pt>
                <c:pt idx="348422">
                  <c:v>39910</c:v>
                </c:pt>
                <c:pt idx="348423">
                  <c:v>39910</c:v>
                </c:pt>
                <c:pt idx="348424">
                  <c:v>39910</c:v>
                </c:pt>
                <c:pt idx="348425">
                  <c:v>39910</c:v>
                </c:pt>
                <c:pt idx="348426">
                  <c:v>39910</c:v>
                </c:pt>
                <c:pt idx="348427">
                  <c:v>39910</c:v>
                </c:pt>
                <c:pt idx="348428">
                  <c:v>39910</c:v>
                </c:pt>
                <c:pt idx="348429">
                  <c:v>39910</c:v>
                </c:pt>
                <c:pt idx="348430">
                  <c:v>39910</c:v>
                </c:pt>
                <c:pt idx="348431">
                  <c:v>39910</c:v>
                </c:pt>
                <c:pt idx="348432">
                  <c:v>39910</c:v>
                </c:pt>
                <c:pt idx="348433">
                  <c:v>39910</c:v>
                </c:pt>
                <c:pt idx="348434">
                  <c:v>39910</c:v>
                </c:pt>
                <c:pt idx="348435">
                  <c:v>39910</c:v>
                </c:pt>
                <c:pt idx="348436">
                  <c:v>39910</c:v>
                </c:pt>
                <c:pt idx="348437">
                  <c:v>39910</c:v>
                </c:pt>
                <c:pt idx="348438">
                  <c:v>39910</c:v>
                </c:pt>
                <c:pt idx="348439">
                  <c:v>39910</c:v>
                </c:pt>
                <c:pt idx="348440">
                  <c:v>39910</c:v>
                </c:pt>
                <c:pt idx="348441">
                  <c:v>39910</c:v>
                </c:pt>
                <c:pt idx="348442">
                  <c:v>39910</c:v>
                </c:pt>
                <c:pt idx="348443">
                  <c:v>39910</c:v>
                </c:pt>
                <c:pt idx="348444">
                  <c:v>39910</c:v>
                </c:pt>
                <c:pt idx="348445">
                  <c:v>39910</c:v>
                </c:pt>
                <c:pt idx="348446">
                  <c:v>39910</c:v>
                </c:pt>
                <c:pt idx="348447">
                  <c:v>39910</c:v>
                </c:pt>
                <c:pt idx="348448">
                  <c:v>39910</c:v>
                </c:pt>
                <c:pt idx="348449">
                  <c:v>39910</c:v>
                </c:pt>
                <c:pt idx="348450">
                  <c:v>39910</c:v>
                </c:pt>
                <c:pt idx="348451">
                  <c:v>39910</c:v>
                </c:pt>
                <c:pt idx="348452">
                  <c:v>39910</c:v>
                </c:pt>
                <c:pt idx="348453">
                  <c:v>39910</c:v>
                </c:pt>
                <c:pt idx="348454">
                  <c:v>39910</c:v>
                </c:pt>
                <c:pt idx="348455">
                  <c:v>39910</c:v>
                </c:pt>
                <c:pt idx="348456">
                  <c:v>39910</c:v>
                </c:pt>
                <c:pt idx="348457">
                  <c:v>39910</c:v>
                </c:pt>
                <c:pt idx="348458">
                  <c:v>39910</c:v>
                </c:pt>
                <c:pt idx="348459">
                  <c:v>39910</c:v>
                </c:pt>
                <c:pt idx="348460">
                  <c:v>39910</c:v>
                </c:pt>
                <c:pt idx="348461">
                  <c:v>39910</c:v>
                </c:pt>
                <c:pt idx="348462">
                  <c:v>39910</c:v>
                </c:pt>
                <c:pt idx="348463">
                  <c:v>39910</c:v>
                </c:pt>
                <c:pt idx="348464">
                  <c:v>39910</c:v>
                </c:pt>
                <c:pt idx="348465">
                  <c:v>39910</c:v>
                </c:pt>
                <c:pt idx="348466">
                  <c:v>39910</c:v>
                </c:pt>
                <c:pt idx="348467">
                  <c:v>39910</c:v>
                </c:pt>
                <c:pt idx="348468">
                  <c:v>39910</c:v>
                </c:pt>
                <c:pt idx="348469">
                  <c:v>39910</c:v>
                </c:pt>
                <c:pt idx="348470">
                  <c:v>39910</c:v>
                </c:pt>
                <c:pt idx="348471">
                  <c:v>39910</c:v>
                </c:pt>
                <c:pt idx="348472">
                  <c:v>39910</c:v>
                </c:pt>
                <c:pt idx="348473">
                  <c:v>39910</c:v>
                </c:pt>
                <c:pt idx="348474">
                  <c:v>39910</c:v>
                </c:pt>
                <c:pt idx="348475">
                  <c:v>39910</c:v>
                </c:pt>
                <c:pt idx="348476">
                  <c:v>39910</c:v>
                </c:pt>
                <c:pt idx="348477">
                  <c:v>39910</c:v>
                </c:pt>
                <c:pt idx="348478">
                  <c:v>39910</c:v>
                </c:pt>
                <c:pt idx="348479">
                  <c:v>39910</c:v>
                </c:pt>
                <c:pt idx="348480">
                  <c:v>39910</c:v>
                </c:pt>
                <c:pt idx="348481">
                  <c:v>39910</c:v>
                </c:pt>
                <c:pt idx="348482">
                  <c:v>39910</c:v>
                </c:pt>
                <c:pt idx="348483">
                  <c:v>39910</c:v>
                </c:pt>
                <c:pt idx="348484">
                  <c:v>39910</c:v>
                </c:pt>
                <c:pt idx="348485">
                  <c:v>39910</c:v>
                </c:pt>
                <c:pt idx="348486">
                  <c:v>39910</c:v>
                </c:pt>
                <c:pt idx="348487">
                  <c:v>39910</c:v>
                </c:pt>
                <c:pt idx="348488">
                  <c:v>39910</c:v>
                </c:pt>
                <c:pt idx="348489">
                  <c:v>39910</c:v>
                </c:pt>
                <c:pt idx="348490">
                  <c:v>39910</c:v>
                </c:pt>
                <c:pt idx="348491">
                  <c:v>39910</c:v>
                </c:pt>
                <c:pt idx="348492">
                  <c:v>39910</c:v>
                </c:pt>
                <c:pt idx="348493">
                  <c:v>39910</c:v>
                </c:pt>
                <c:pt idx="348494">
                  <c:v>39910</c:v>
                </c:pt>
                <c:pt idx="348495">
                  <c:v>39910</c:v>
                </c:pt>
                <c:pt idx="348496">
                  <c:v>39910</c:v>
                </c:pt>
                <c:pt idx="348497">
                  <c:v>39910</c:v>
                </c:pt>
                <c:pt idx="348498">
                  <c:v>39910</c:v>
                </c:pt>
                <c:pt idx="348499">
                  <c:v>39910</c:v>
                </c:pt>
                <c:pt idx="348500">
                  <c:v>39910</c:v>
                </c:pt>
                <c:pt idx="348501">
                  <c:v>39910</c:v>
                </c:pt>
                <c:pt idx="348502">
                  <c:v>39910</c:v>
                </c:pt>
                <c:pt idx="348503">
                  <c:v>39910</c:v>
                </c:pt>
                <c:pt idx="348504">
                  <c:v>39910</c:v>
                </c:pt>
                <c:pt idx="348505">
                  <c:v>39910</c:v>
                </c:pt>
                <c:pt idx="348506">
                  <c:v>39910</c:v>
                </c:pt>
                <c:pt idx="348507">
                  <c:v>39910</c:v>
                </c:pt>
                <c:pt idx="348508">
                  <c:v>39910</c:v>
                </c:pt>
                <c:pt idx="348509">
                  <c:v>39910</c:v>
                </c:pt>
                <c:pt idx="348510">
                  <c:v>39910</c:v>
                </c:pt>
                <c:pt idx="348511">
                  <c:v>39910</c:v>
                </c:pt>
                <c:pt idx="348512">
                  <c:v>39910</c:v>
                </c:pt>
                <c:pt idx="348513">
                  <c:v>39910</c:v>
                </c:pt>
                <c:pt idx="348514">
                  <c:v>39910</c:v>
                </c:pt>
                <c:pt idx="348515">
                  <c:v>39910</c:v>
                </c:pt>
                <c:pt idx="348516">
                  <c:v>39910</c:v>
                </c:pt>
                <c:pt idx="348517">
                  <c:v>39910</c:v>
                </c:pt>
                <c:pt idx="348518">
                  <c:v>39910</c:v>
                </c:pt>
                <c:pt idx="348519">
                  <c:v>39910</c:v>
                </c:pt>
                <c:pt idx="348520">
                  <c:v>39910</c:v>
                </c:pt>
                <c:pt idx="348521">
                  <c:v>39910</c:v>
                </c:pt>
                <c:pt idx="348522">
                  <c:v>39910</c:v>
                </c:pt>
                <c:pt idx="348523">
                  <c:v>39910</c:v>
                </c:pt>
                <c:pt idx="348524">
                  <c:v>39910</c:v>
                </c:pt>
                <c:pt idx="348525">
                  <c:v>39910</c:v>
                </c:pt>
                <c:pt idx="348526">
                  <c:v>39910</c:v>
                </c:pt>
                <c:pt idx="348527">
                  <c:v>39910</c:v>
                </c:pt>
                <c:pt idx="348528">
                  <c:v>39910</c:v>
                </c:pt>
                <c:pt idx="348529">
                  <c:v>39910</c:v>
                </c:pt>
                <c:pt idx="348530">
                  <c:v>39910</c:v>
                </c:pt>
                <c:pt idx="348531">
                  <c:v>39910</c:v>
                </c:pt>
                <c:pt idx="348532">
                  <c:v>39910</c:v>
                </c:pt>
                <c:pt idx="348533">
                  <c:v>39910</c:v>
                </c:pt>
                <c:pt idx="348534">
                  <c:v>39910</c:v>
                </c:pt>
                <c:pt idx="348535">
                  <c:v>39910</c:v>
                </c:pt>
                <c:pt idx="348536">
                  <c:v>39910</c:v>
                </c:pt>
                <c:pt idx="348537">
                  <c:v>39910</c:v>
                </c:pt>
                <c:pt idx="348538">
                  <c:v>39910</c:v>
                </c:pt>
                <c:pt idx="348539">
                  <c:v>39910</c:v>
                </c:pt>
                <c:pt idx="348540">
                  <c:v>39910</c:v>
                </c:pt>
                <c:pt idx="348541">
                  <c:v>39910</c:v>
                </c:pt>
                <c:pt idx="348542">
                  <c:v>39910</c:v>
                </c:pt>
                <c:pt idx="348543">
                  <c:v>39910</c:v>
                </c:pt>
                <c:pt idx="348544">
                  <c:v>39910</c:v>
                </c:pt>
                <c:pt idx="348545">
                  <c:v>39910</c:v>
                </c:pt>
                <c:pt idx="348546">
                  <c:v>39910</c:v>
                </c:pt>
                <c:pt idx="348547">
                  <c:v>39910</c:v>
                </c:pt>
                <c:pt idx="348548">
                  <c:v>39910</c:v>
                </c:pt>
                <c:pt idx="348549">
                  <c:v>39910</c:v>
                </c:pt>
                <c:pt idx="348550">
                  <c:v>39910</c:v>
                </c:pt>
                <c:pt idx="348551">
                  <c:v>39910</c:v>
                </c:pt>
                <c:pt idx="348552">
                  <c:v>39910</c:v>
                </c:pt>
                <c:pt idx="348553">
                  <c:v>39910</c:v>
                </c:pt>
                <c:pt idx="348554">
                  <c:v>39910</c:v>
                </c:pt>
                <c:pt idx="348555">
                  <c:v>39910</c:v>
                </c:pt>
                <c:pt idx="348556">
                  <c:v>39910</c:v>
                </c:pt>
                <c:pt idx="348557">
                  <c:v>39910</c:v>
                </c:pt>
                <c:pt idx="348558">
                  <c:v>39910</c:v>
                </c:pt>
                <c:pt idx="348559">
                  <c:v>39910</c:v>
                </c:pt>
                <c:pt idx="348560">
                  <c:v>39910</c:v>
                </c:pt>
                <c:pt idx="348561">
                  <c:v>39910</c:v>
                </c:pt>
                <c:pt idx="348562">
                  <c:v>39910</c:v>
                </c:pt>
                <c:pt idx="348563">
                  <c:v>39910</c:v>
                </c:pt>
                <c:pt idx="348564">
                  <c:v>39910</c:v>
                </c:pt>
                <c:pt idx="348565">
                  <c:v>39910</c:v>
                </c:pt>
                <c:pt idx="348566">
                  <c:v>39910</c:v>
                </c:pt>
                <c:pt idx="348567">
                  <c:v>39910</c:v>
                </c:pt>
                <c:pt idx="348568">
                  <c:v>39910</c:v>
                </c:pt>
                <c:pt idx="348569">
                  <c:v>39910</c:v>
                </c:pt>
                <c:pt idx="348570">
                  <c:v>39910</c:v>
                </c:pt>
                <c:pt idx="348571">
                  <c:v>39910</c:v>
                </c:pt>
                <c:pt idx="348572">
                  <c:v>39910</c:v>
                </c:pt>
                <c:pt idx="348573">
                  <c:v>39910</c:v>
                </c:pt>
                <c:pt idx="348574">
                  <c:v>39910</c:v>
                </c:pt>
                <c:pt idx="348575">
                  <c:v>39910</c:v>
                </c:pt>
                <c:pt idx="348576">
                  <c:v>39910</c:v>
                </c:pt>
                <c:pt idx="348577">
                  <c:v>39910</c:v>
                </c:pt>
                <c:pt idx="348578">
                  <c:v>39910</c:v>
                </c:pt>
                <c:pt idx="348579">
                  <c:v>39910</c:v>
                </c:pt>
                <c:pt idx="348580">
                  <c:v>39910</c:v>
                </c:pt>
                <c:pt idx="348581">
                  <c:v>39910</c:v>
                </c:pt>
                <c:pt idx="348582">
                  <c:v>39910</c:v>
                </c:pt>
                <c:pt idx="348583">
                  <c:v>39910</c:v>
                </c:pt>
                <c:pt idx="348584">
                  <c:v>39910</c:v>
                </c:pt>
                <c:pt idx="348585">
                  <c:v>39910</c:v>
                </c:pt>
                <c:pt idx="348586">
                  <c:v>39910</c:v>
                </c:pt>
                <c:pt idx="348587">
                  <c:v>39910</c:v>
                </c:pt>
                <c:pt idx="348588">
                  <c:v>39910</c:v>
                </c:pt>
                <c:pt idx="348589">
                  <c:v>39910</c:v>
                </c:pt>
                <c:pt idx="348590">
                  <c:v>39910</c:v>
                </c:pt>
                <c:pt idx="348591">
                  <c:v>39910</c:v>
                </c:pt>
                <c:pt idx="348592">
                  <c:v>39910</c:v>
                </c:pt>
                <c:pt idx="348593">
                  <c:v>39910</c:v>
                </c:pt>
                <c:pt idx="348594">
                  <c:v>39910</c:v>
                </c:pt>
                <c:pt idx="348595">
                  <c:v>39910</c:v>
                </c:pt>
                <c:pt idx="348596">
                  <c:v>39910</c:v>
                </c:pt>
                <c:pt idx="348597">
                  <c:v>39910</c:v>
                </c:pt>
                <c:pt idx="348598">
                  <c:v>39910</c:v>
                </c:pt>
                <c:pt idx="348599">
                  <c:v>39910</c:v>
                </c:pt>
                <c:pt idx="348600">
                  <c:v>39910</c:v>
                </c:pt>
                <c:pt idx="348601">
                  <c:v>39910</c:v>
                </c:pt>
                <c:pt idx="348602">
                  <c:v>39910</c:v>
                </c:pt>
                <c:pt idx="348603">
                  <c:v>39910</c:v>
                </c:pt>
                <c:pt idx="348604">
                  <c:v>39910</c:v>
                </c:pt>
                <c:pt idx="348605">
                  <c:v>39910</c:v>
                </c:pt>
                <c:pt idx="348606">
                  <c:v>39910</c:v>
                </c:pt>
                <c:pt idx="348607">
                  <c:v>39910</c:v>
                </c:pt>
                <c:pt idx="348608">
                  <c:v>39910</c:v>
                </c:pt>
                <c:pt idx="348609">
                  <c:v>39910</c:v>
                </c:pt>
                <c:pt idx="348610">
                  <c:v>39910</c:v>
                </c:pt>
                <c:pt idx="348611">
                  <c:v>39910</c:v>
                </c:pt>
                <c:pt idx="348612">
                  <c:v>39910</c:v>
                </c:pt>
                <c:pt idx="348613">
                  <c:v>39910</c:v>
                </c:pt>
                <c:pt idx="348614">
                  <c:v>39910</c:v>
                </c:pt>
                <c:pt idx="348615">
                  <c:v>39910</c:v>
                </c:pt>
                <c:pt idx="348616">
                  <c:v>39910</c:v>
                </c:pt>
                <c:pt idx="348617">
                  <c:v>39910</c:v>
                </c:pt>
                <c:pt idx="348618">
                  <c:v>39910</c:v>
                </c:pt>
                <c:pt idx="348619">
                  <c:v>39910</c:v>
                </c:pt>
                <c:pt idx="348620">
                  <c:v>39910</c:v>
                </c:pt>
                <c:pt idx="348621">
                  <c:v>39910</c:v>
                </c:pt>
                <c:pt idx="348622">
                  <c:v>39910</c:v>
                </c:pt>
                <c:pt idx="348623">
                  <c:v>39910</c:v>
                </c:pt>
                <c:pt idx="348624">
                  <c:v>39910</c:v>
                </c:pt>
                <c:pt idx="348625">
                  <c:v>39910</c:v>
                </c:pt>
                <c:pt idx="348626">
                  <c:v>39910</c:v>
                </c:pt>
                <c:pt idx="348627">
                  <c:v>39910</c:v>
                </c:pt>
                <c:pt idx="348628">
                  <c:v>39910</c:v>
                </c:pt>
                <c:pt idx="348629">
                  <c:v>39910</c:v>
                </c:pt>
                <c:pt idx="348630">
                  <c:v>39910</c:v>
                </c:pt>
                <c:pt idx="348631">
                  <c:v>39910</c:v>
                </c:pt>
                <c:pt idx="348632">
                  <c:v>39910</c:v>
                </c:pt>
                <c:pt idx="348633">
                  <c:v>39910</c:v>
                </c:pt>
                <c:pt idx="348634">
                  <c:v>39910</c:v>
                </c:pt>
                <c:pt idx="348635">
                  <c:v>39910</c:v>
                </c:pt>
                <c:pt idx="348636">
                  <c:v>39910</c:v>
                </c:pt>
                <c:pt idx="348637">
                  <c:v>39910</c:v>
                </c:pt>
                <c:pt idx="348638">
                  <c:v>39910</c:v>
                </c:pt>
                <c:pt idx="348639">
                  <c:v>39910</c:v>
                </c:pt>
                <c:pt idx="348640">
                  <c:v>39910</c:v>
                </c:pt>
                <c:pt idx="348641">
                  <c:v>39910</c:v>
                </c:pt>
                <c:pt idx="348642">
                  <c:v>39910</c:v>
                </c:pt>
                <c:pt idx="348643">
                  <c:v>39910</c:v>
                </c:pt>
                <c:pt idx="348644">
                  <c:v>39910</c:v>
                </c:pt>
                <c:pt idx="348645">
                  <c:v>39910</c:v>
                </c:pt>
                <c:pt idx="348646">
                  <c:v>39910</c:v>
                </c:pt>
                <c:pt idx="348647">
                  <c:v>39910</c:v>
                </c:pt>
                <c:pt idx="348648">
                  <c:v>39910</c:v>
                </c:pt>
                <c:pt idx="348649">
                  <c:v>39910</c:v>
                </c:pt>
                <c:pt idx="348650">
                  <c:v>39910</c:v>
                </c:pt>
                <c:pt idx="348651">
                  <c:v>39910</c:v>
                </c:pt>
                <c:pt idx="348652">
                  <c:v>39910</c:v>
                </c:pt>
                <c:pt idx="348653">
                  <c:v>39910</c:v>
                </c:pt>
                <c:pt idx="348654">
                  <c:v>39910</c:v>
                </c:pt>
                <c:pt idx="348655">
                  <c:v>39910</c:v>
                </c:pt>
                <c:pt idx="348656">
                  <c:v>39910</c:v>
                </c:pt>
                <c:pt idx="348657">
                  <c:v>39910</c:v>
                </c:pt>
                <c:pt idx="348658">
                  <c:v>39910</c:v>
                </c:pt>
                <c:pt idx="348659">
                  <c:v>39910</c:v>
                </c:pt>
                <c:pt idx="348660">
                  <c:v>39910</c:v>
                </c:pt>
                <c:pt idx="348661">
                  <c:v>39910</c:v>
                </c:pt>
                <c:pt idx="348662">
                  <c:v>39910</c:v>
                </c:pt>
                <c:pt idx="348663">
                  <c:v>39910</c:v>
                </c:pt>
                <c:pt idx="348664">
                  <c:v>39910</c:v>
                </c:pt>
                <c:pt idx="348665">
                  <c:v>39910</c:v>
                </c:pt>
                <c:pt idx="348666">
                  <c:v>39910</c:v>
                </c:pt>
                <c:pt idx="348667">
                  <c:v>39910</c:v>
                </c:pt>
                <c:pt idx="348668">
                  <c:v>39910</c:v>
                </c:pt>
                <c:pt idx="348669">
                  <c:v>39910</c:v>
                </c:pt>
                <c:pt idx="348670">
                  <c:v>39910</c:v>
                </c:pt>
                <c:pt idx="348671">
                  <c:v>39910</c:v>
                </c:pt>
                <c:pt idx="348672">
                  <c:v>39910</c:v>
                </c:pt>
                <c:pt idx="348673">
                  <c:v>39910</c:v>
                </c:pt>
                <c:pt idx="348674">
                  <c:v>39910</c:v>
                </c:pt>
                <c:pt idx="348675">
                  <c:v>39910</c:v>
                </c:pt>
                <c:pt idx="348676">
                  <c:v>39910</c:v>
                </c:pt>
                <c:pt idx="348677">
                  <c:v>39910</c:v>
                </c:pt>
                <c:pt idx="348678">
                  <c:v>39910</c:v>
                </c:pt>
                <c:pt idx="348679">
                  <c:v>39910</c:v>
                </c:pt>
                <c:pt idx="348680">
                  <c:v>39910</c:v>
                </c:pt>
                <c:pt idx="348681">
                  <c:v>39910</c:v>
                </c:pt>
                <c:pt idx="348682">
                  <c:v>39910</c:v>
                </c:pt>
                <c:pt idx="348683">
                  <c:v>39910</c:v>
                </c:pt>
                <c:pt idx="348684">
                  <c:v>39910</c:v>
                </c:pt>
                <c:pt idx="348685">
                  <c:v>39910</c:v>
                </c:pt>
                <c:pt idx="348686">
                  <c:v>39910</c:v>
                </c:pt>
                <c:pt idx="348687">
                  <c:v>39910</c:v>
                </c:pt>
                <c:pt idx="348688">
                  <c:v>39910</c:v>
                </c:pt>
                <c:pt idx="348689">
                  <c:v>39910</c:v>
                </c:pt>
                <c:pt idx="348690">
                  <c:v>39910</c:v>
                </c:pt>
                <c:pt idx="348691">
                  <c:v>39910</c:v>
                </c:pt>
                <c:pt idx="348692">
                  <c:v>39910</c:v>
                </c:pt>
                <c:pt idx="348693">
                  <c:v>39910</c:v>
                </c:pt>
                <c:pt idx="348694">
                  <c:v>39910</c:v>
                </c:pt>
                <c:pt idx="348695">
                  <c:v>39910</c:v>
                </c:pt>
                <c:pt idx="348696">
                  <c:v>39910</c:v>
                </c:pt>
                <c:pt idx="348697">
                  <c:v>39910</c:v>
                </c:pt>
                <c:pt idx="348698">
                  <c:v>39910</c:v>
                </c:pt>
                <c:pt idx="348699">
                  <c:v>39910</c:v>
                </c:pt>
                <c:pt idx="348700">
                  <c:v>39910</c:v>
                </c:pt>
                <c:pt idx="348701">
                  <c:v>39910</c:v>
                </c:pt>
                <c:pt idx="348702">
                  <c:v>39910</c:v>
                </c:pt>
                <c:pt idx="348703">
                  <c:v>39910</c:v>
                </c:pt>
                <c:pt idx="348704">
                  <c:v>39910</c:v>
                </c:pt>
                <c:pt idx="348705">
                  <c:v>39910</c:v>
                </c:pt>
                <c:pt idx="348706">
                  <c:v>39910</c:v>
                </c:pt>
                <c:pt idx="348707">
                  <c:v>39910</c:v>
                </c:pt>
                <c:pt idx="348708">
                  <c:v>39910</c:v>
                </c:pt>
                <c:pt idx="348709">
                  <c:v>39910</c:v>
                </c:pt>
                <c:pt idx="348710">
                  <c:v>39910</c:v>
                </c:pt>
                <c:pt idx="348711">
                  <c:v>39910</c:v>
                </c:pt>
                <c:pt idx="348712">
                  <c:v>39910</c:v>
                </c:pt>
                <c:pt idx="348713">
                  <c:v>39910</c:v>
                </c:pt>
                <c:pt idx="348714">
                  <c:v>39910</c:v>
                </c:pt>
                <c:pt idx="348715">
                  <c:v>39910</c:v>
                </c:pt>
                <c:pt idx="348716">
                  <c:v>39910</c:v>
                </c:pt>
                <c:pt idx="348717">
                  <c:v>39910</c:v>
                </c:pt>
                <c:pt idx="348718">
                  <c:v>39910</c:v>
                </c:pt>
                <c:pt idx="348719">
                  <c:v>39910</c:v>
                </c:pt>
                <c:pt idx="348720">
                  <c:v>39910</c:v>
                </c:pt>
                <c:pt idx="348721">
                  <c:v>39910</c:v>
                </c:pt>
                <c:pt idx="348722">
                  <c:v>39910</c:v>
                </c:pt>
                <c:pt idx="348723">
                  <c:v>39910</c:v>
                </c:pt>
                <c:pt idx="348724">
                  <c:v>39910</c:v>
                </c:pt>
                <c:pt idx="348725">
                  <c:v>39910</c:v>
                </c:pt>
                <c:pt idx="348726">
                  <c:v>39910</c:v>
                </c:pt>
                <c:pt idx="348727">
                  <c:v>39910</c:v>
                </c:pt>
                <c:pt idx="348728">
                  <c:v>39910</c:v>
                </c:pt>
                <c:pt idx="348729">
                  <c:v>39910</c:v>
                </c:pt>
                <c:pt idx="348730">
                  <c:v>39910</c:v>
                </c:pt>
                <c:pt idx="348731">
                  <c:v>39910</c:v>
                </c:pt>
                <c:pt idx="348732">
                  <c:v>39910</c:v>
                </c:pt>
                <c:pt idx="348733">
                  <c:v>39910</c:v>
                </c:pt>
                <c:pt idx="348734">
                  <c:v>39910</c:v>
                </c:pt>
                <c:pt idx="348735">
                  <c:v>39910</c:v>
                </c:pt>
                <c:pt idx="348736">
                  <c:v>39910</c:v>
                </c:pt>
                <c:pt idx="348737">
                  <c:v>39910</c:v>
                </c:pt>
                <c:pt idx="348738">
                  <c:v>39910</c:v>
                </c:pt>
                <c:pt idx="348739">
                  <c:v>39910</c:v>
                </c:pt>
                <c:pt idx="348740">
                  <c:v>39910</c:v>
                </c:pt>
                <c:pt idx="348741">
                  <c:v>39910</c:v>
                </c:pt>
                <c:pt idx="348742">
                  <c:v>39910</c:v>
                </c:pt>
                <c:pt idx="348743">
                  <c:v>39910</c:v>
                </c:pt>
                <c:pt idx="348744">
                  <c:v>39910</c:v>
                </c:pt>
                <c:pt idx="348745">
                  <c:v>39910</c:v>
                </c:pt>
                <c:pt idx="348746">
                  <c:v>39910</c:v>
                </c:pt>
                <c:pt idx="348747">
                  <c:v>39910</c:v>
                </c:pt>
                <c:pt idx="348748">
                  <c:v>39910</c:v>
                </c:pt>
                <c:pt idx="348749">
                  <c:v>39910</c:v>
                </c:pt>
                <c:pt idx="348750">
                  <c:v>39910</c:v>
                </c:pt>
                <c:pt idx="348751">
                  <c:v>39910</c:v>
                </c:pt>
                <c:pt idx="348752">
                  <c:v>39910</c:v>
                </c:pt>
                <c:pt idx="348753">
                  <c:v>39910</c:v>
                </c:pt>
                <c:pt idx="348754">
                  <c:v>39910</c:v>
                </c:pt>
                <c:pt idx="348755">
                  <c:v>39910</c:v>
                </c:pt>
                <c:pt idx="348756">
                  <c:v>39910</c:v>
                </c:pt>
                <c:pt idx="348757">
                  <c:v>39910</c:v>
                </c:pt>
                <c:pt idx="348758">
                  <c:v>39910</c:v>
                </c:pt>
                <c:pt idx="348759">
                  <c:v>39910</c:v>
                </c:pt>
                <c:pt idx="348760">
                  <c:v>39910</c:v>
                </c:pt>
                <c:pt idx="348761">
                  <c:v>39910</c:v>
                </c:pt>
                <c:pt idx="348762">
                  <c:v>39910</c:v>
                </c:pt>
                <c:pt idx="348763">
                  <c:v>39910</c:v>
                </c:pt>
                <c:pt idx="348764">
                  <c:v>39910</c:v>
                </c:pt>
                <c:pt idx="348765">
                  <c:v>39910</c:v>
                </c:pt>
                <c:pt idx="348766">
                  <c:v>39910</c:v>
                </c:pt>
                <c:pt idx="348767">
                  <c:v>39910</c:v>
                </c:pt>
                <c:pt idx="348768">
                  <c:v>39910</c:v>
                </c:pt>
                <c:pt idx="348769">
                  <c:v>39910</c:v>
                </c:pt>
                <c:pt idx="348770">
                  <c:v>39910</c:v>
                </c:pt>
                <c:pt idx="348771">
                  <c:v>39910</c:v>
                </c:pt>
                <c:pt idx="348772">
                  <c:v>39910</c:v>
                </c:pt>
                <c:pt idx="348773">
                  <c:v>39910</c:v>
                </c:pt>
                <c:pt idx="348774">
                  <c:v>39910</c:v>
                </c:pt>
                <c:pt idx="348775">
                  <c:v>39910</c:v>
                </c:pt>
                <c:pt idx="348776">
                  <c:v>39910</c:v>
                </c:pt>
                <c:pt idx="348777">
                  <c:v>39910</c:v>
                </c:pt>
                <c:pt idx="348778">
                  <c:v>39910</c:v>
                </c:pt>
                <c:pt idx="348779">
                  <c:v>39910</c:v>
                </c:pt>
                <c:pt idx="348780">
                  <c:v>39910</c:v>
                </c:pt>
                <c:pt idx="348781">
                  <c:v>39910</c:v>
                </c:pt>
                <c:pt idx="348782">
                  <c:v>39910</c:v>
                </c:pt>
                <c:pt idx="348783">
                  <c:v>39910</c:v>
                </c:pt>
                <c:pt idx="348784">
                  <c:v>39910</c:v>
                </c:pt>
                <c:pt idx="348785">
                  <c:v>39910</c:v>
                </c:pt>
                <c:pt idx="348786">
                  <c:v>39910</c:v>
                </c:pt>
                <c:pt idx="348787">
                  <c:v>39910</c:v>
                </c:pt>
                <c:pt idx="348788">
                  <c:v>39910</c:v>
                </c:pt>
                <c:pt idx="348789">
                  <c:v>39910</c:v>
                </c:pt>
                <c:pt idx="348790">
                  <c:v>39910</c:v>
                </c:pt>
                <c:pt idx="348791">
                  <c:v>39910</c:v>
                </c:pt>
                <c:pt idx="348792">
                  <c:v>39910</c:v>
                </c:pt>
                <c:pt idx="348793">
                  <c:v>39910</c:v>
                </c:pt>
                <c:pt idx="348794">
                  <c:v>39910</c:v>
                </c:pt>
                <c:pt idx="348795">
                  <c:v>39910</c:v>
                </c:pt>
                <c:pt idx="348796">
                  <c:v>39910</c:v>
                </c:pt>
                <c:pt idx="348797">
                  <c:v>39910</c:v>
                </c:pt>
                <c:pt idx="348798">
                  <c:v>39910</c:v>
                </c:pt>
                <c:pt idx="348799">
                  <c:v>39910</c:v>
                </c:pt>
                <c:pt idx="348800">
                  <c:v>39910</c:v>
                </c:pt>
                <c:pt idx="348801">
                  <c:v>39910</c:v>
                </c:pt>
                <c:pt idx="348802">
                  <c:v>39910</c:v>
                </c:pt>
                <c:pt idx="348803">
                  <c:v>39910</c:v>
                </c:pt>
                <c:pt idx="348804">
                  <c:v>39910</c:v>
                </c:pt>
                <c:pt idx="348805">
                  <c:v>39910</c:v>
                </c:pt>
                <c:pt idx="348806">
                  <c:v>39910</c:v>
                </c:pt>
                <c:pt idx="348807">
                  <c:v>39910</c:v>
                </c:pt>
                <c:pt idx="348808">
                  <c:v>39910</c:v>
                </c:pt>
                <c:pt idx="348809">
                  <c:v>39910</c:v>
                </c:pt>
                <c:pt idx="348810">
                  <c:v>39910</c:v>
                </c:pt>
                <c:pt idx="348811">
                  <c:v>39910</c:v>
                </c:pt>
                <c:pt idx="348812">
                  <c:v>39910</c:v>
                </c:pt>
                <c:pt idx="348813">
                  <c:v>39910</c:v>
                </c:pt>
                <c:pt idx="348814">
                  <c:v>39910</c:v>
                </c:pt>
                <c:pt idx="348815">
                  <c:v>39910</c:v>
                </c:pt>
                <c:pt idx="348816">
                  <c:v>39910</c:v>
                </c:pt>
                <c:pt idx="348817">
                  <c:v>39910</c:v>
                </c:pt>
                <c:pt idx="348818">
                  <c:v>39910</c:v>
                </c:pt>
                <c:pt idx="348819">
                  <c:v>39910</c:v>
                </c:pt>
                <c:pt idx="348820">
                  <c:v>39910</c:v>
                </c:pt>
                <c:pt idx="348821">
                  <c:v>39910</c:v>
                </c:pt>
                <c:pt idx="348822">
                  <c:v>39910</c:v>
                </c:pt>
                <c:pt idx="348823">
                  <c:v>39910</c:v>
                </c:pt>
                <c:pt idx="348824">
                  <c:v>39910</c:v>
                </c:pt>
                <c:pt idx="348825">
                  <c:v>39910</c:v>
                </c:pt>
                <c:pt idx="348826">
                  <c:v>39910</c:v>
                </c:pt>
                <c:pt idx="348827">
                  <c:v>39910</c:v>
                </c:pt>
                <c:pt idx="348828">
                  <c:v>39910</c:v>
                </c:pt>
                <c:pt idx="348829">
                  <c:v>39910</c:v>
                </c:pt>
                <c:pt idx="348830">
                  <c:v>39910</c:v>
                </c:pt>
                <c:pt idx="348831">
                  <c:v>39910</c:v>
                </c:pt>
                <c:pt idx="348832">
                  <c:v>39910</c:v>
                </c:pt>
                <c:pt idx="348833">
                  <c:v>39910</c:v>
                </c:pt>
                <c:pt idx="348834">
                  <c:v>39910</c:v>
                </c:pt>
                <c:pt idx="348835">
                  <c:v>39910</c:v>
                </c:pt>
                <c:pt idx="348836">
                  <c:v>39910</c:v>
                </c:pt>
                <c:pt idx="348837">
                  <c:v>39910</c:v>
                </c:pt>
                <c:pt idx="348838">
                  <c:v>39910</c:v>
                </c:pt>
                <c:pt idx="348839">
                  <c:v>39910</c:v>
                </c:pt>
                <c:pt idx="348840">
                  <c:v>39910</c:v>
                </c:pt>
                <c:pt idx="348841">
                  <c:v>39910</c:v>
                </c:pt>
                <c:pt idx="348842">
                  <c:v>39910</c:v>
                </c:pt>
                <c:pt idx="348843">
                  <c:v>39910</c:v>
                </c:pt>
                <c:pt idx="348844">
                  <c:v>39910</c:v>
                </c:pt>
                <c:pt idx="348845">
                  <c:v>39910</c:v>
                </c:pt>
                <c:pt idx="348846">
                  <c:v>39910</c:v>
                </c:pt>
                <c:pt idx="348847">
                  <c:v>39910</c:v>
                </c:pt>
                <c:pt idx="348848">
                  <c:v>39910</c:v>
                </c:pt>
                <c:pt idx="348849">
                  <c:v>39910</c:v>
                </c:pt>
                <c:pt idx="348850">
                  <c:v>39910</c:v>
                </c:pt>
                <c:pt idx="348851">
                  <c:v>39910</c:v>
                </c:pt>
                <c:pt idx="348852">
                  <c:v>39910</c:v>
                </c:pt>
                <c:pt idx="348853">
                  <c:v>39910</c:v>
                </c:pt>
                <c:pt idx="348854">
                  <c:v>39910</c:v>
                </c:pt>
                <c:pt idx="348855">
                  <c:v>39910</c:v>
                </c:pt>
                <c:pt idx="348856">
                  <c:v>39910</c:v>
                </c:pt>
                <c:pt idx="348857">
                  <c:v>39910</c:v>
                </c:pt>
                <c:pt idx="348858">
                  <c:v>39910</c:v>
                </c:pt>
                <c:pt idx="348859">
                  <c:v>39910</c:v>
                </c:pt>
                <c:pt idx="348860">
                  <c:v>39910</c:v>
                </c:pt>
                <c:pt idx="348861">
                  <c:v>39910</c:v>
                </c:pt>
                <c:pt idx="348862">
                  <c:v>39910</c:v>
                </c:pt>
                <c:pt idx="348863">
                  <c:v>39910</c:v>
                </c:pt>
                <c:pt idx="348864">
                  <c:v>39910</c:v>
                </c:pt>
                <c:pt idx="348865">
                  <c:v>39910</c:v>
                </c:pt>
                <c:pt idx="348866">
                  <c:v>39910</c:v>
                </c:pt>
                <c:pt idx="348867">
                  <c:v>39910</c:v>
                </c:pt>
                <c:pt idx="348868">
                  <c:v>39910</c:v>
                </c:pt>
                <c:pt idx="348869">
                  <c:v>39910</c:v>
                </c:pt>
                <c:pt idx="348870">
                  <c:v>39910</c:v>
                </c:pt>
                <c:pt idx="348871">
                  <c:v>39910</c:v>
                </c:pt>
                <c:pt idx="348872">
                  <c:v>39910</c:v>
                </c:pt>
                <c:pt idx="348873">
                  <c:v>39910</c:v>
                </c:pt>
                <c:pt idx="348874">
                  <c:v>39910</c:v>
                </c:pt>
                <c:pt idx="348875">
                  <c:v>39910</c:v>
                </c:pt>
                <c:pt idx="348876">
                  <c:v>39910</c:v>
                </c:pt>
                <c:pt idx="348877">
                  <c:v>39910</c:v>
                </c:pt>
                <c:pt idx="348878">
                  <c:v>39910</c:v>
                </c:pt>
                <c:pt idx="348879">
                  <c:v>39910</c:v>
                </c:pt>
                <c:pt idx="348880">
                  <c:v>39910</c:v>
                </c:pt>
                <c:pt idx="348881">
                  <c:v>39910</c:v>
                </c:pt>
                <c:pt idx="348882">
                  <c:v>39910</c:v>
                </c:pt>
                <c:pt idx="348883">
                  <c:v>39910</c:v>
                </c:pt>
                <c:pt idx="348884">
                  <c:v>39910</c:v>
                </c:pt>
                <c:pt idx="348885">
                  <c:v>39910</c:v>
                </c:pt>
                <c:pt idx="348886">
                  <c:v>39910</c:v>
                </c:pt>
                <c:pt idx="348887">
                  <c:v>39910</c:v>
                </c:pt>
                <c:pt idx="348888">
                  <c:v>39910</c:v>
                </c:pt>
                <c:pt idx="348889">
                  <c:v>39910</c:v>
                </c:pt>
                <c:pt idx="348890">
                  <c:v>39910</c:v>
                </c:pt>
                <c:pt idx="348891">
                  <c:v>39910</c:v>
                </c:pt>
                <c:pt idx="348892">
                  <c:v>39910</c:v>
                </c:pt>
                <c:pt idx="348893">
                  <c:v>39910</c:v>
                </c:pt>
                <c:pt idx="348894">
                  <c:v>39910</c:v>
                </c:pt>
                <c:pt idx="348895">
                  <c:v>39910</c:v>
                </c:pt>
                <c:pt idx="348896">
                  <c:v>39910</c:v>
                </c:pt>
                <c:pt idx="348897">
                  <c:v>39910</c:v>
                </c:pt>
                <c:pt idx="348898">
                  <c:v>39910</c:v>
                </c:pt>
                <c:pt idx="348899">
                  <c:v>39910</c:v>
                </c:pt>
                <c:pt idx="348900">
                  <c:v>39910</c:v>
                </c:pt>
                <c:pt idx="348901">
                  <c:v>39910</c:v>
                </c:pt>
                <c:pt idx="348902">
                  <c:v>39910</c:v>
                </c:pt>
                <c:pt idx="348903">
                  <c:v>39910</c:v>
                </c:pt>
                <c:pt idx="348904">
                  <c:v>39910</c:v>
                </c:pt>
                <c:pt idx="348905">
                  <c:v>39910</c:v>
                </c:pt>
                <c:pt idx="348906">
                  <c:v>39910</c:v>
                </c:pt>
                <c:pt idx="348907">
                  <c:v>39910</c:v>
                </c:pt>
                <c:pt idx="348908">
                  <c:v>39910</c:v>
                </c:pt>
                <c:pt idx="348909">
                  <c:v>39910</c:v>
                </c:pt>
                <c:pt idx="348910">
                  <c:v>39910</c:v>
                </c:pt>
                <c:pt idx="348911">
                  <c:v>39910</c:v>
                </c:pt>
                <c:pt idx="348912">
                  <c:v>39910</c:v>
                </c:pt>
                <c:pt idx="348913">
                  <c:v>39910</c:v>
                </c:pt>
                <c:pt idx="348914">
                  <c:v>39910</c:v>
                </c:pt>
                <c:pt idx="348915">
                  <c:v>39910</c:v>
                </c:pt>
                <c:pt idx="348916">
                  <c:v>39910</c:v>
                </c:pt>
                <c:pt idx="348917">
                  <c:v>39910</c:v>
                </c:pt>
                <c:pt idx="348918">
                  <c:v>39910</c:v>
                </c:pt>
                <c:pt idx="348919">
                  <c:v>39910</c:v>
                </c:pt>
                <c:pt idx="348920">
                  <c:v>39910</c:v>
                </c:pt>
                <c:pt idx="348921">
                  <c:v>39910</c:v>
                </c:pt>
                <c:pt idx="348922">
                  <c:v>39910</c:v>
                </c:pt>
                <c:pt idx="348923">
                  <c:v>39910</c:v>
                </c:pt>
                <c:pt idx="348924">
                  <c:v>39910</c:v>
                </c:pt>
                <c:pt idx="348925">
                  <c:v>39910</c:v>
                </c:pt>
                <c:pt idx="348926">
                  <c:v>39910</c:v>
                </c:pt>
                <c:pt idx="348927">
                  <c:v>39910</c:v>
                </c:pt>
                <c:pt idx="348928">
                  <c:v>39910</c:v>
                </c:pt>
                <c:pt idx="348929">
                  <c:v>39910</c:v>
                </c:pt>
                <c:pt idx="348930">
                  <c:v>39910</c:v>
                </c:pt>
                <c:pt idx="348931">
                  <c:v>39910</c:v>
                </c:pt>
                <c:pt idx="348932">
                  <c:v>39910</c:v>
                </c:pt>
                <c:pt idx="348933">
                  <c:v>39910</c:v>
                </c:pt>
                <c:pt idx="348934">
                  <c:v>39910</c:v>
                </c:pt>
                <c:pt idx="348935">
                  <c:v>39910</c:v>
                </c:pt>
                <c:pt idx="348936">
                  <c:v>39910</c:v>
                </c:pt>
                <c:pt idx="348937">
                  <c:v>39910</c:v>
                </c:pt>
                <c:pt idx="348938">
                  <c:v>39910</c:v>
                </c:pt>
                <c:pt idx="348939">
                  <c:v>39910</c:v>
                </c:pt>
                <c:pt idx="348940">
                  <c:v>39910</c:v>
                </c:pt>
                <c:pt idx="348941">
                  <c:v>39910</c:v>
                </c:pt>
                <c:pt idx="348942">
                  <c:v>39910</c:v>
                </c:pt>
                <c:pt idx="348943">
                  <c:v>39910</c:v>
                </c:pt>
                <c:pt idx="348944">
                  <c:v>39910</c:v>
                </c:pt>
                <c:pt idx="348945">
                  <c:v>39910</c:v>
                </c:pt>
                <c:pt idx="348946">
                  <c:v>39910</c:v>
                </c:pt>
                <c:pt idx="348947">
                  <c:v>39910</c:v>
                </c:pt>
                <c:pt idx="348948">
                  <c:v>39910</c:v>
                </c:pt>
                <c:pt idx="348949">
                  <c:v>39910</c:v>
                </c:pt>
                <c:pt idx="348950">
                  <c:v>39910</c:v>
                </c:pt>
                <c:pt idx="348951">
                  <c:v>39910</c:v>
                </c:pt>
                <c:pt idx="348952">
                  <c:v>39910</c:v>
                </c:pt>
                <c:pt idx="348953">
                  <c:v>39910</c:v>
                </c:pt>
                <c:pt idx="348954">
                  <c:v>39910</c:v>
                </c:pt>
                <c:pt idx="348955">
                  <c:v>39910</c:v>
                </c:pt>
                <c:pt idx="348956">
                  <c:v>39910</c:v>
                </c:pt>
                <c:pt idx="348957">
                  <c:v>39910</c:v>
                </c:pt>
                <c:pt idx="348958">
                  <c:v>39910</c:v>
                </c:pt>
                <c:pt idx="348959">
                  <c:v>39910</c:v>
                </c:pt>
                <c:pt idx="348960">
                  <c:v>39910</c:v>
                </c:pt>
                <c:pt idx="348961">
                  <c:v>39910</c:v>
                </c:pt>
                <c:pt idx="348962">
                  <c:v>39910</c:v>
                </c:pt>
                <c:pt idx="348963">
                  <c:v>39910</c:v>
                </c:pt>
                <c:pt idx="348964">
                  <c:v>39910</c:v>
                </c:pt>
                <c:pt idx="348965">
                  <c:v>39910</c:v>
                </c:pt>
                <c:pt idx="348966">
                  <c:v>39910</c:v>
                </c:pt>
                <c:pt idx="348967">
                  <c:v>39910</c:v>
                </c:pt>
                <c:pt idx="348968">
                  <c:v>39910</c:v>
                </c:pt>
                <c:pt idx="348969">
                  <c:v>39910</c:v>
                </c:pt>
                <c:pt idx="348970">
                  <c:v>39910</c:v>
                </c:pt>
                <c:pt idx="348971">
                  <c:v>39910</c:v>
                </c:pt>
                <c:pt idx="348972">
                  <c:v>39910</c:v>
                </c:pt>
                <c:pt idx="348973">
                  <c:v>39910</c:v>
                </c:pt>
                <c:pt idx="348974">
                  <c:v>39910</c:v>
                </c:pt>
                <c:pt idx="348975">
                  <c:v>39910</c:v>
                </c:pt>
                <c:pt idx="348976">
                  <c:v>39910</c:v>
                </c:pt>
                <c:pt idx="348977">
                  <c:v>39910</c:v>
                </c:pt>
                <c:pt idx="348978">
                  <c:v>39910</c:v>
                </c:pt>
                <c:pt idx="348979">
                  <c:v>39910</c:v>
                </c:pt>
                <c:pt idx="348980">
                  <c:v>39910</c:v>
                </c:pt>
                <c:pt idx="348981">
                  <c:v>39910</c:v>
                </c:pt>
                <c:pt idx="348982">
                  <c:v>39910</c:v>
                </c:pt>
                <c:pt idx="348983">
                  <c:v>39910</c:v>
                </c:pt>
                <c:pt idx="348984">
                  <c:v>39910</c:v>
                </c:pt>
                <c:pt idx="348985">
                  <c:v>39910</c:v>
                </c:pt>
                <c:pt idx="348986">
                  <c:v>39910</c:v>
                </c:pt>
                <c:pt idx="348987">
                  <c:v>39910</c:v>
                </c:pt>
                <c:pt idx="348988">
                  <c:v>39910</c:v>
                </c:pt>
                <c:pt idx="348989">
                  <c:v>39910</c:v>
                </c:pt>
                <c:pt idx="348990">
                  <c:v>39910</c:v>
                </c:pt>
                <c:pt idx="348991">
                  <c:v>39910</c:v>
                </c:pt>
                <c:pt idx="348992">
                  <c:v>39910</c:v>
                </c:pt>
                <c:pt idx="348993">
                  <c:v>39910</c:v>
                </c:pt>
                <c:pt idx="348994">
                  <c:v>39910</c:v>
                </c:pt>
                <c:pt idx="348995">
                  <c:v>39910</c:v>
                </c:pt>
                <c:pt idx="348996">
                  <c:v>39910</c:v>
                </c:pt>
                <c:pt idx="348997">
                  <c:v>39910</c:v>
                </c:pt>
                <c:pt idx="348998">
                  <c:v>39910</c:v>
                </c:pt>
                <c:pt idx="348999">
                  <c:v>39910</c:v>
                </c:pt>
                <c:pt idx="349000">
                  <c:v>39910</c:v>
                </c:pt>
                <c:pt idx="349001">
                  <c:v>39910</c:v>
                </c:pt>
                <c:pt idx="349002">
                  <c:v>39910</c:v>
                </c:pt>
                <c:pt idx="349003">
                  <c:v>39910</c:v>
                </c:pt>
                <c:pt idx="349004">
                  <c:v>39910</c:v>
                </c:pt>
                <c:pt idx="349005">
                  <c:v>39910</c:v>
                </c:pt>
                <c:pt idx="349006">
                  <c:v>39910</c:v>
                </c:pt>
                <c:pt idx="349007">
                  <c:v>39910</c:v>
                </c:pt>
                <c:pt idx="349008">
                  <c:v>39910</c:v>
                </c:pt>
                <c:pt idx="349009">
                  <c:v>39910</c:v>
                </c:pt>
                <c:pt idx="349010">
                  <c:v>39910</c:v>
                </c:pt>
                <c:pt idx="349011">
                  <c:v>39910</c:v>
                </c:pt>
                <c:pt idx="349012">
                  <c:v>39910</c:v>
                </c:pt>
                <c:pt idx="349013">
                  <c:v>39910</c:v>
                </c:pt>
                <c:pt idx="349014">
                  <c:v>39910</c:v>
                </c:pt>
                <c:pt idx="349015">
                  <c:v>39910</c:v>
                </c:pt>
                <c:pt idx="349016">
                  <c:v>39910</c:v>
                </c:pt>
                <c:pt idx="349017">
                  <c:v>39910</c:v>
                </c:pt>
                <c:pt idx="349018">
                  <c:v>39910</c:v>
                </c:pt>
                <c:pt idx="349019">
                  <c:v>39910</c:v>
                </c:pt>
                <c:pt idx="349020">
                  <c:v>39910</c:v>
                </c:pt>
                <c:pt idx="349021">
                  <c:v>39910</c:v>
                </c:pt>
                <c:pt idx="349022">
                  <c:v>39910</c:v>
                </c:pt>
                <c:pt idx="349023">
                  <c:v>39910</c:v>
                </c:pt>
                <c:pt idx="349024">
                  <c:v>39910</c:v>
                </c:pt>
                <c:pt idx="349025">
                  <c:v>39910</c:v>
                </c:pt>
                <c:pt idx="349026">
                  <c:v>39910</c:v>
                </c:pt>
                <c:pt idx="349027">
                  <c:v>39910</c:v>
                </c:pt>
                <c:pt idx="349028">
                  <c:v>39910</c:v>
                </c:pt>
                <c:pt idx="349029">
                  <c:v>39910</c:v>
                </c:pt>
                <c:pt idx="349030">
                  <c:v>39910</c:v>
                </c:pt>
                <c:pt idx="349031">
                  <c:v>39910</c:v>
                </c:pt>
                <c:pt idx="349032">
                  <c:v>39910</c:v>
                </c:pt>
                <c:pt idx="349033">
                  <c:v>39910</c:v>
                </c:pt>
                <c:pt idx="349034">
                  <c:v>39910</c:v>
                </c:pt>
                <c:pt idx="349035">
                  <c:v>39910</c:v>
                </c:pt>
                <c:pt idx="349036">
                  <c:v>39910</c:v>
                </c:pt>
                <c:pt idx="349037">
                  <c:v>39910</c:v>
                </c:pt>
                <c:pt idx="349038">
                  <c:v>39910</c:v>
                </c:pt>
                <c:pt idx="349039">
                  <c:v>39910</c:v>
                </c:pt>
                <c:pt idx="349040">
                  <c:v>39910</c:v>
                </c:pt>
                <c:pt idx="349041">
                  <c:v>39910</c:v>
                </c:pt>
                <c:pt idx="349042">
                  <c:v>39910</c:v>
                </c:pt>
                <c:pt idx="349043">
                  <c:v>39910</c:v>
                </c:pt>
                <c:pt idx="349044">
                  <c:v>39910</c:v>
                </c:pt>
                <c:pt idx="349045">
                  <c:v>39910</c:v>
                </c:pt>
                <c:pt idx="349046">
                  <c:v>39910</c:v>
                </c:pt>
                <c:pt idx="349047">
                  <c:v>39910</c:v>
                </c:pt>
                <c:pt idx="349048">
                  <c:v>39910</c:v>
                </c:pt>
                <c:pt idx="349049">
                  <c:v>39910</c:v>
                </c:pt>
                <c:pt idx="349050">
                  <c:v>39910</c:v>
                </c:pt>
                <c:pt idx="349051">
                  <c:v>39910</c:v>
                </c:pt>
                <c:pt idx="349052">
                  <c:v>39910</c:v>
                </c:pt>
                <c:pt idx="349053">
                  <c:v>39910</c:v>
                </c:pt>
                <c:pt idx="349054">
                  <c:v>39910</c:v>
                </c:pt>
                <c:pt idx="349055">
                  <c:v>39910</c:v>
                </c:pt>
                <c:pt idx="349056">
                  <c:v>39910</c:v>
                </c:pt>
                <c:pt idx="349057">
                  <c:v>39910</c:v>
                </c:pt>
                <c:pt idx="349058">
                  <c:v>39910</c:v>
                </c:pt>
                <c:pt idx="349059">
                  <c:v>39910</c:v>
                </c:pt>
                <c:pt idx="349060">
                  <c:v>39910</c:v>
                </c:pt>
                <c:pt idx="349061">
                  <c:v>39910</c:v>
                </c:pt>
                <c:pt idx="349062">
                  <c:v>39910</c:v>
                </c:pt>
                <c:pt idx="349063">
                  <c:v>39910</c:v>
                </c:pt>
                <c:pt idx="349064">
                  <c:v>39910</c:v>
                </c:pt>
                <c:pt idx="349065">
                  <c:v>39910</c:v>
                </c:pt>
                <c:pt idx="349066">
                  <c:v>39910</c:v>
                </c:pt>
                <c:pt idx="349067">
                  <c:v>39910</c:v>
                </c:pt>
                <c:pt idx="349068">
                  <c:v>39910</c:v>
                </c:pt>
                <c:pt idx="349069">
                  <c:v>39910</c:v>
                </c:pt>
                <c:pt idx="349070">
                  <c:v>39910</c:v>
                </c:pt>
                <c:pt idx="349071">
                  <c:v>39910</c:v>
                </c:pt>
                <c:pt idx="349072">
                  <c:v>39910</c:v>
                </c:pt>
                <c:pt idx="349073">
                  <c:v>39910</c:v>
                </c:pt>
                <c:pt idx="349074">
                  <c:v>39910</c:v>
                </c:pt>
                <c:pt idx="349075">
                  <c:v>39910</c:v>
                </c:pt>
                <c:pt idx="349076">
                  <c:v>39910</c:v>
                </c:pt>
                <c:pt idx="349077">
                  <c:v>39910</c:v>
                </c:pt>
                <c:pt idx="349078">
                  <c:v>39910</c:v>
                </c:pt>
                <c:pt idx="349079">
                  <c:v>39910</c:v>
                </c:pt>
                <c:pt idx="349080">
                  <c:v>39910</c:v>
                </c:pt>
                <c:pt idx="349081">
                  <c:v>39910</c:v>
                </c:pt>
                <c:pt idx="349082">
                  <c:v>39910</c:v>
                </c:pt>
                <c:pt idx="349083">
                  <c:v>39910</c:v>
                </c:pt>
                <c:pt idx="349084">
                  <c:v>39910</c:v>
                </c:pt>
                <c:pt idx="349085">
                  <c:v>39910</c:v>
                </c:pt>
                <c:pt idx="349086">
                  <c:v>39910</c:v>
                </c:pt>
                <c:pt idx="349087">
                  <c:v>39910</c:v>
                </c:pt>
                <c:pt idx="349088">
                  <c:v>39910</c:v>
                </c:pt>
                <c:pt idx="349089">
                  <c:v>39910</c:v>
                </c:pt>
                <c:pt idx="349090">
                  <c:v>39910</c:v>
                </c:pt>
                <c:pt idx="349091">
                  <c:v>39910</c:v>
                </c:pt>
                <c:pt idx="349092">
                  <c:v>39910</c:v>
                </c:pt>
                <c:pt idx="349093">
                  <c:v>39910</c:v>
                </c:pt>
                <c:pt idx="349094">
                  <c:v>39910</c:v>
                </c:pt>
                <c:pt idx="349095">
                  <c:v>39910</c:v>
                </c:pt>
                <c:pt idx="349096">
                  <c:v>39910</c:v>
                </c:pt>
                <c:pt idx="349097">
                  <c:v>39910</c:v>
                </c:pt>
                <c:pt idx="349098">
                  <c:v>39910</c:v>
                </c:pt>
                <c:pt idx="349099">
                  <c:v>39910</c:v>
                </c:pt>
                <c:pt idx="349100">
                  <c:v>39910</c:v>
                </c:pt>
                <c:pt idx="349101">
                  <c:v>39910</c:v>
                </c:pt>
                <c:pt idx="349102">
                  <c:v>39910</c:v>
                </c:pt>
                <c:pt idx="349103">
                  <c:v>39910</c:v>
                </c:pt>
                <c:pt idx="349104">
                  <c:v>39910</c:v>
                </c:pt>
                <c:pt idx="349105">
                  <c:v>39910</c:v>
                </c:pt>
                <c:pt idx="349106">
                  <c:v>39910</c:v>
                </c:pt>
                <c:pt idx="349107">
                  <c:v>39910</c:v>
                </c:pt>
                <c:pt idx="349108">
                  <c:v>39910</c:v>
                </c:pt>
                <c:pt idx="349109">
                  <c:v>39910</c:v>
                </c:pt>
                <c:pt idx="349110">
                  <c:v>39910</c:v>
                </c:pt>
                <c:pt idx="349111">
                  <c:v>39910</c:v>
                </c:pt>
                <c:pt idx="349112">
                  <c:v>39910</c:v>
                </c:pt>
                <c:pt idx="349113">
                  <c:v>39910</c:v>
                </c:pt>
                <c:pt idx="349114">
                  <c:v>39910</c:v>
                </c:pt>
                <c:pt idx="349115">
                  <c:v>39910</c:v>
                </c:pt>
                <c:pt idx="349116">
                  <c:v>39910</c:v>
                </c:pt>
                <c:pt idx="349117">
                  <c:v>39910</c:v>
                </c:pt>
                <c:pt idx="349118">
                  <c:v>39910</c:v>
                </c:pt>
                <c:pt idx="349119">
                  <c:v>39910</c:v>
                </c:pt>
                <c:pt idx="349120">
                  <c:v>39910</c:v>
                </c:pt>
                <c:pt idx="349121">
                  <c:v>39910</c:v>
                </c:pt>
                <c:pt idx="349122">
                  <c:v>39910</c:v>
                </c:pt>
                <c:pt idx="349123">
                  <c:v>39910</c:v>
                </c:pt>
                <c:pt idx="349124">
                  <c:v>39910</c:v>
                </c:pt>
                <c:pt idx="349125">
                  <c:v>39910</c:v>
                </c:pt>
                <c:pt idx="349126">
                  <c:v>39910</c:v>
                </c:pt>
                <c:pt idx="349127">
                  <c:v>39910</c:v>
                </c:pt>
                <c:pt idx="349128">
                  <c:v>39910</c:v>
                </c:pt>
                <c:pt idx="349129">
                  <c:v>39910</c:v>
                </c:pt>
                <c:pt idx="349130">
                  <c:v>39910</c:v>
                </c:pt>
                <c:pt idx="349131">
                  <c:v>39910</c:v>
                </c:pt>
                <c:pt idx="349132">
                  <c:v>39910</c:v>
                </c:pt>
                <c:pt idx="349133">
                  <c:v>39910</c:v>
                </c:pt>
                <c:pt idx="349134">
                  <c:v>39910</c:v>
                </c:pt>
                <c:pt idx="349135">
                  <c:v>39910</c:v>
                </c:pt>
                <c:pt idx="349136">
                  <c:v>39910</c:v>
                </c:pt>
                <c:pt idx="349137">
                  <c:v>39910</c:v>
                </c:pt>
                <c:pt idx="349138">
                  <c:v>39910</c:v>
                </c:pt>
                <c:pt idx="349139">
                  <c:v>39910</c:v>
                </c:pt>
                <c:pt idx="349140">
                  <c:v>39910</c:v>
                </c:pt>
                <c:pt idx="349141">
                  <c:v>39910</c:v>
                </c:pt>
                <c:pt idx="349142">
                  <c:v>39910</c:v>
                </c:pt>
                <c:pt idx="349143">
                  <c:v>39910</c:v>
                </c:pt>
                <c:pt idx="349144">
                  <c:v>39910</c:v>
                </c:pt>
                <c:pt idx="349145">
                  <c:v>39910</c:v>
                </c:pt>
                <c:pt idx="349146">
                  <c:v>39910</c:v>
                </c:pt>
                <c:pt idx="349147">
                  <c:v>39910</c:v>
                </c:pt>
                <c:pt idx="349148">
                  <c:v>39910</c:v>
                </c:pt>
                <c:pt idx="349149">
                  <c:v>39910</c:v>
                </c:pt>
                <c:pt idx="349150">
                  <c:v>39910</c:v>
                </c:pt>
                <c:pt idx="349151">
                  <c:v>39910</c:v>
                </c:pt>
                <c:pt idx="349152">
                  <c:v>39910</c:v>
                </c:pt>
                <c:pt idx="349153">
                  <c:v>39910</c:v>
                </c:pt>
                <c:pt idx="349154">
                  <c:v>39910</c:v>
                </c:pt>
                <c:pt idx="349155">
                  <c:v>39910</c:v>
                </c:pt>
                <c:pt idx="349156">
                  <c:v>39910</c:v>
                </c:pt>
                <c:pt idx="349157">
                  <c:v>39910</c:v>
                </c:pt>
                <c:pt idx="349158">
                  <c:v>39910</c:v>
                </c:pt>
                <c:pt idx="349159">
                  <c:v>39910</c:v>
                </c:pt>
                <c:pt idx="349160">
                  <c:v>39910</c:v>
                </c:pt>
                <c:pt idx="349161">
                  <c:v>39910</c:v>
                </c:pt>
                <c:pt idx="349162">
                  <c:v>39910</c:v>
                </c:pt>
                <c:pt idx="349163">
                  <c:v>39910</c:v>
                </c:pt>
                <c:pt idx="349164">
                  <c:v>39910</c:v>
                </c:pt>
                <c:pt idx="349165">
                  <c:v>39910</c:v>
                </c:pt>
                <c:pt idx="349166">
                  <c:v>39910</c:v>
                </c:pt>
                <c:pt idx="349167">
                  <c:v>39910</c:v>
                </c:pt>
                <c:pt idx="349168">
                  <c:v>39910</c:v>
                </c:pt>
                <c:pt idx="349169">
                  <c:v>39910</c:v>
                </c:pt>
                <c:pt idx="349170">
                  <c:v>39910</c:v>
                </c:pt>
                <c:pt idx="349171">
                  <c:v>39910</c:v>
                </c:pt>
                <c:pt idx="349172">
                  <c:v>39910</c:v>
                </c:pt>
                <c:pt idx="349173">
                  <c:v>39910</c:v>
                </c:pt>
                <c:pt idx="349174">
                  <c:v>39910</c:v>
                </c:pt>
                <c:pt idx="349175">
                  <c:v>39910</c:v>
                </c:pt>
                <c:pt idx="349176">
                  <c:v>39910</c:v>
                </c:pt>
                <c:pt idx="349177">
                  <c:v>39910</c:v>
                </c:pt>
                <c:pt idx="349178">
                  <c:v>39910</c:v>
                </c:pt>
                <c:pt idx="349179">
                  <c:v>39910</c:v>
                </c:pt>
                <c:pt idx="349180">
                  <c:v>39910</c:v>
                </c:pt>
                <c:pt idx="349181">
                  <c:v>39910</c:v>
                </c:pt>
                <c:pt idx="349182">
                  <c:v>39910</c:v>
                </c:pt>
                <c:pt idx="349183">
                  <c:v>39910</c:v>
                </c:pt>
                <c:pt idx="349184">
                  <c:v>39910</c:v>
                </c:pt>
                <c:pt idx="349185">
                  <c:v>39910</c:v>
                </c:pt>
                <c:pt idx="349186">
                  <c:v>39910</c:v>
                </c:pt>
                <c:pt idx="349187">
                  <c:v>39910</c:v>
                </c:pt>
                <c:pt idx="349188">
                  <c:v>39910</c:v>
                </c:pt>
                <c:pt idx="349189">
                  <c:v>39910</c:v>
                </c:pt>
                <c:pt idx="349190">
                  <c:v>39910</c:v>
                </c:pt>
                <c:pt idx="349191">
                  <c:v>39910</c:v>
                </c:pt>
                <c:pt idx="349192">
                  <c:v>39910</c:v>
                </c:pt>
                <c:pt idx="349193">
                  <c:v>39910</c:v>
                </c:pt>
                <c:pt idx="349194">
                  <c:v>39910</c:v>
                </c:pt>
                <c:pt idx="349195">
                  <c:v>39910</c:v>
                </c:pt>
                <c:pt idx="349196">
                  <c:v>39910</c:v>
                </c:pt>
                <c:pt idx="349197">
                  <c:v>39910</c:v>
                </c:pt>
                <c:pt idx="349198">
                  <c:v>39910</c:v>
                </c:pt>
                <c:pt idx="349199">
                  <c:v>39910</c:v>
                </c:pt>
                <c:pt idx="349200">
                  <c:v>39910</c:v>
                </c:pt>
                <c:pt idx="349201">
                  <c:v>39910</c:v>
                </c:pt>
                <c:pt idx="349202">
                  <c:v>39910</c:v>
                </c:pt>
                <c:pt idx="349203">
                  <c:v>39910</c:v>
                </c:pt>
                <c:pt idx="349204">
                  <c:v>39910</c:v>
                </c:pt>
                <c:pt idx="349205">
                  <c:v>39910</c:v>
                </c:pt>
                <c:pt idx="349206">
                  <c:v>39910</c:v>
                </c:pt>
                <c:pt idx="349207">
                  <c:v>39910</c:v>
                </c:pt>
                <c:pt idx="349208">
                  <c:v>39910</c:v>
                </c:pt>
                <c:pt idx="349209">
                  <c:v>39910</c:v>
                </c:pt>
                <c:pt idx="349210">
                  <c:v>39910</c:v>
                </c:pt>
                <c:pt idx="349211">
                  <c:v>39910</c:v>
                </c:pt>
                <c:pt idx="349212">
                  <c:v>39910</c:v>
                </c:pt>
                <c:pt idx="349213">
                  <c:v>39910</c:v>
                </c:pt>
                <c:pt idx="349214">
                  <c:v>39910</c:v>
                </c:pt>
                <c:pt idx="349215">
                  <c:v>39910</c:v>
                </c:pt>
                <c:pt idx="349216">
                  <c:v>39910</c:v>
                </c:pt>
                <c:pt idx="349217">
                  <c:v>39910</c:v>
                </c:pt>
                <c:pt idx="349218">
                  <c:v>39910</c:v>
                </c:pt>
                <c:pt idx="349219">
                  <c:v>39910</c:v>
                </c:pt>
                <c:pt idx="349220">
                  <c:v>39910</c:v>
                </c:pt>
                <c:pt idx="349221">
                  <c:v>39910</c:v>
                </c:pt>
                <c:pt idx="349222">
                  <c:v>39910</c:v>
                </c:pt>
                <c:pt idx="349223">
                  <c:v>39910</c:v>
                </c:pt>
                <c:pt idx="349224">
                  <c:v>39910</c:v>
                </c:pt>
                <c:pt idx="349225">
                  <c:v>39910</c:v>
                </c:pt>
                <c:pt idx="349226">
                  <c:v>39910</c:v>
                </c:pt>
                <c:pt idx="349227">
                  <c:v>39910</c:v>
                </c:pt>
                <c:pt idx="349228">
                  <c:v>39910</c:v>
                </c:pt>
                <c:pt idx="349229">
                  <c:v>39910</c:v>
                </c:pt>
                <c:pt idx="349230">
                  <c:v>39910</c:v>
                </c:pt>
                <c:pt idx="349231">
                  <c:v>39910</c:v>
                </c:pt>
                <c:pt idx="349232">
                  <c:v>39910</c:v>
                </c:pt>
                <c:pt idx="349233">
                  <c:v>39910</c:v>
                </c:pt>
                <c:pt idx="349234">
                  <c:v>39910</c:v>
                </c:pt>
                <c:pt idx="349235">
                  <c:v>39910</c:v>
                </c:pt>
                <c:pt idx="349236">
                  <c:v>39910</c:v>
                </c:pt>
                <c:pt idx="349237">
                  <c:v>39910</c:v>
                </c:pt>
                <c:pt idx="349238">
                  <c:v>39910</c:v>
                </c:pt>
                <c:pt idx="349239">
                  <c:v>39910</c:v>
                </c:pt>
                <c:pt idx="349240">
                  <c:v>39910</c:v>
                </c:pt>
                <c:pt idx="349241">
                  <c:v>39910</c:v>
                </c:pt>
                <c:pt idx="349242">
                  <c:v>39910</c:v>
                </c:pt>
                <c:pt idx="349243">
                  <c:v>39910</c:v>
                </c:pt>
                <c:pt idx="349244">
                  <c:v>39910</c:v>
                </c:pt>
                <c:pt idx="349245">
                  <c:v>39910</c:v>
                </c:pt>
                <c:pt idx="349246">
                  <c:v>39910</c:v>
                </c:pt>
                <c:pt idx="349247">
                  <c:v>39910</c:v>
                </c:pt>
                <c:pt idx="349248">
                  <c:v>39910</c:v>
                </c:pt>
                <c:pt idx="349249">
                  <c:v>39910</c:v>
                </c:pt>
                <c:pt idx="349250">
                  <c:v>39910</c:v>
                </c:pt>
                <c:pt idx="349251">
                  <c:v>39910</c:v>
                </c:pt>
                <c:pt idx="349252">
                  <c:v>39910</c:v>
                </c:pt>
                <c:pt idx="349253">
                  <c:v>39910</c:v>
                </c:pt>
                <c:pt idx="349254">
                  <c:v>39910</c:v>
                </c:pt>
                <c:pt idx="349255">
                  <c:v>39910</c:v>
                </c:pt>
                <c:pt idx="349256">
                  <c:v>39910</c:v>
                </c:pt>
                <c:pt idx="349257">
                  <c:v>39910</c:v>
                </c:pt>
                <c:pt idx="349258">
                  <c:v>39910</c:v>
                </c:pt>
                <c:pt idx="349259">
                  <c:v>39910</c:v>
                </c:pt>
                <c:pt idx="349260">
                  <c:v>39910</c:v>
                </c:pt>
                <c:pt idx="349261">
                  <c:v>39910</c:v>
                </c:pt>
                <c:pt idx="349262">
                  <c:v>39910</c:v>
                </c:pt>
                <c:pt idx="349263">
                  <c:v>39910</c:v>
                </c:pt>
                <c:pt idx="349264">
                  <c:v>39910</c:v>
                </c:pt>
                <c:pt idx="349265">
                  <c:v>39910</c:v>
                </c:pt>
                <c:pt idx="349266">
                  <c:v>39910</c:v>
                </c:pt>
                <c:pt idx="349267">
                  <c:v>39910</c:v>
                </c:pt>
                <c:pt idx="349268">
                  <c:v>39910</c:v>
                </c:pt>
                <c:pt idx="349269">
                  <c:v>39910</c:v>
                </c:pt>
                <c:pt idx="349270">
                  <c:v>39910</c:v>
                </c:pt>
                <c:pt idx="349271">
                  <c:v>39910</c:v>
                </c:pt>
                <c:pt idx="349272">
                  <c:v>39910</c:v>
                </c:pt>
                <c:pt idx="349273">
                  <c:v>39910</c:v>
                </c:pt>
                <c:pt idx="349274">
                  <c:v>39910</c:v>
                </c:pt>
                <c:pt idx="349275">
                  <c:v>39910</c:v>
                </c:pt>
                <c:pt idx="349276">
                  <c:v>39910</c:v>
                </c:pt>
                <c:pt idx="349277">
                  <c:v>39910</c:v>
                </c:pt>
                <c:pt idx="349278">
                  <c:v>39910</c:v>
                </c:pt>
                <c:pt idx="349279">
                  <c:v>39910</c:v>
                </c:pt>
                <c:pt idx="349280">
                  <c:v>39910</c:v>
                </c:pt>
                <c:pt idx="349281">
                  <c:v>39910</c:v>
                </c:pt>
                <c:pt idx="349282">
                  <c:v>39910</c:v>
                </c:pt>
                <c:pt idx="349283">
                  <c:v>39910</c:v>
                </c:pt>
                <c:pt idx="349284">
                  <c:v>39910</c:v>
                </c:pt>
                <c:pt idx="349285">
                  <c:v>39910</c:v>
                </c:pt>
                <c:pt idx="349286">
                  <c:v>39910</c:v>
                </c:pt>
                <c:pt idx="349287">
                  <c:v>39910</c:v>
                </c:pt>
                <c:pt idx="349288">
                  <c:v>39910</c:v>
                </c:pt>
                <c:pt idx="349289">
                  <c:v>39910</c:v>
                </c:pt>
                <c:pt idx="349290">
                  <c:v>39910</c:v>
                </c:pt>
                <c:pt idx="349291">
                  <c:v>39910</c:v>
                </c:pt>
                <c:pt idx="349292">
                  <c:v>39910</c:v>
                </c:pt>
                <c:pt idx="349293">
                  <c:v>39910</c:v>
                </c:pt>
                <c:pt idx="349294">
                  <c:v>39910</c:v>
                </c:pt>
                <c:pt idx="349295">
                  <c:v>39910</c:v>
                </c:pt>
                <c:pt idx="349296">
                  <c:v>39910</c:v>
                </c:pt>
                <c:pt idx="349297">
                  <c:v>39910</c:v>
                </c:pt>
                <c:pt idx="349298">
                  <c:v>39910</c:v>
                </c:pt>
                <c:pt idx="349299">
                  <c:v>39910</c:v>
                </c:pt>
                <c:pt idx="349300">
                  <c:v>39910</c:v>
                </c:pt>
                <c:pt idx="349301">
                  <c:v>39910</c:v>
                </c:pt>
                <c:pt idx="349302">
                  <c:v>39910</c:v>
                </c:pt>
                <c:pt idx="349303">
                  <c:v>39910</c:v>
                </c:pt>
                <c:pt idx="349304">
                  <c:v>39910</c:v>
                </c:pt>
                <c:pt idx="349305">
                  <c:v>39910</c:v>
                </c:pt>
                <c:pt idx="349306">
                  <c:v>39910</c:v>
                </c:pt>
                <c:pt idx="349307">
                  <c:v>39910</c:v>
                </c:pt>
                <c:pt idx="349308">
                  <c:v>39910</c:v>
                </c:pt>
                <c:pt idx="349309">
                  <c:v>39910</c:v>
                </c:pt>
                <c:pt idx="349310">
                  <c:v>39910</c:v>
                </c:pt>
                <c:pt idx="349311">
                  <c:v>39910</c:v>
                </c:pt>
                <c:pt idx="349312">
                  <c:v>39910</c:v>
                </c:pt>
                <c:pt idx="349313">
                  <c:v>39910</c:v>
                </c:pt>
                <c:pt idx="349314">
                  <c:v>39910</c:v>
                </c:pt>
                <c:pt idx="349315">
                  <c:v>39910</c:v>
                </c:pt>
                <c:pt idx="349316">
                  <c:v>39910</c:v>
                </c:pt>
                <c:pt idx="349317">
                  <c:v>39910</c:v>
                </c:pt>
                <c:pt idx="349318">
                  <c:v>39910</c:v>
                </c:pt>
                <c:pt idx="349319">
                  <c:v>39910</c:v>
                </c:pt>
                <c:pt idx="349320">
                  <c:v>39910</c:v>
                </c:pt>
                <c:pt idx="349321">
                  <c:v>39910</c:v>
                </c:pt>
                <c:pt idx="349322">
                  <c:v>39910</c:v>
                </c:pt>
                <c:pt idx="349323">
                  <c:v>39910</c:v>
                </c:pt>
                <c:pt idx="349324">
                  <c:v>39910</c:v>
                </c:pt>
                <c:pt idx="349325">
                  <c:v>39910</c:v>
                </c:pt>
                <c:pt idx="349326">
                  <c:v>39910</c:v>
                </c:pt>
                <c:pt idx="349327">
                  <c:v>39910</c:v>
                </c:pt>
                <c:pt idx="349328">
                  <c:v>39910</c:v>
                </c:pt>
                <c:pt idx="349329">
                  <c:v>39910</c:v>
                </c:pt>
                <c:pt idx="349330">
                  <c:v>39910</c:v>
                </c:pt>
                <c:pt idx="349331">
                  <c:v>39910</c:v>
                </c:pt>
                <c:pt idx="349332">
                  <c:v>39910</c:v>
                </c:pt>
                <c:pt idx="349333">
                  <c:v>39910</c:v>
                </c:pt>
                <c:pt idx="349334">
                  <c:v>39910</c:v>
                </c:pt>
                <c:pt idx="349335">
                  <c:v>39910</c:v>
                </c:pt>
                <c:pt idx="349336">
                  <c:v>39910</c:v>
                </c:pt>
                <c:pt idx="349337">
                  <c:v>39910</c:v>
                </c:pt>
                <c:pt idx="349338">
                  <c:v>39910</c:v>
                </c:pt>
                <c:pt idx="349339">
                  <c:v>39910</c:v>
                </c:pt>
                <c:pt idx="349340">
                  <c:v>39910</c:v>
                </c:pt>
                <c:pt idx="349341">
                  <c:v>39910</c:v>
                </c:pt>
                <c:pt idx="349342">
                  <c:v>39910</c:v>
                </c:pt>
                <c:pt idx="349343">
                  <c:v>39910</c:v>
                </c:pt>
                <c:pt idx="349344">
                  <c:v>39910</c:v>
                </c:pt>
                <c:pt idx="349345">
                  <c:v>39910</c:v>
                </c:pt>
                <c:pt idx="349346">
                  <c:v>39910</c:v>
                </c:pt>
                <c:pt idx="349347">
                  <c:v>39910</c:v>
                </c:pt>
                <c:pt idx="349348">
                  <c:v>39910</c:v>
                </c:pt>
                <c:pt idx="349349">
                  <c:v>39910</c:v>
                </c:pt>
                <c:pt idx="349350">
                  <c:v>39910</c:v>
                </c:pt>
                <c:pt idx="349351">
                  <c:v>39910</c:v>
                </c:pt>
                <c:pt idx="349352">
                  <c:v>39910</c:v>
                </c:pt>
                <c:pt idx="349353">
                  <c:v>39910</c:v>
                </c:pt>
                <c:pt idx="349354">
                  <c:v>39910</c:v>
                </c:pt>
                <c:pt idx="349355">
                  <c:v>39910</c:v>
                </c:pt>
                <c:pt idx="349356">
                  <c:v>39910</c:v>
                </c:pt>
                <c:pt idx="349357">
                  <c:v>39910</c:v>
                </c:pt>
                <c:pt idx="349358">
                  <c:v>39910</c:v>
                </c:pt>
                <c:pt idx="349359">
                  <c:v>39910</c:v>
                </c:pt>
                <c:pt idx="349360">
                  <c:v>39910</c:v>
                </c:pt>
                <c:pt idx="349361">
                  <c:v>39910</c:v>
                </c:pt>
                <c:pt idx="349362">
                  <c:v>39910</c:v>
                </c:pt>
                <c:pt idx="349363">
                  <c:v>39910</c:v>
                </c:pt>
                <c:pt idx="349364">
                  <c:v>39910</c:v>
                </c:pt>
                <c:pt idx="349365">
                  <c:v>39910</c:v>
                </c:pt>
                <c:pt idx="349366">
                  <c:v>39910</c:v>
                </c:pt>
                <c:pt idx="349367">
                  <c:v>39910</c:v>
                </c:pt>
                <c:pt idx="349368">
                  <c:v>39910</c:v>
                </c:pt>
                <c:pt idx="349369">
                  <c:v>39910</c:v>
                </c:pt>
                <c:pt idx="349370">
                  <c:v>39910</c:v>
                </c:pt>
                <c:pt idx="349371">
                  <c:v>39910</c:v>
                </c:pt>
                <c:pt idx="349372">
                  <c:v>39910</c:v>
                </c:pt>
                <c:pt idx="349373">
                  <c:v>39910</c:v>
                </c:pt>
                <c:pt idx="349374">
                  <c:v>39910</c:v>
                </c:pt>
                <c:pt idx="349375">
                  <c:v>39910</c:v>
                </c:pt>
                <c:pt idx="349376">
                  <c:v>39910</c:v>
                </c:pt>
                <c:pt idx="349377">
                  <c:v>39910</c:v>
                </c:pt>
                <c:pt idx="349378">
                  <c:v>39910</c:v>
                </c:pt>
                <c:pt idx="349379">
                  <c:v>39910</c:v>
                </c:pt>
                <c:pt idx="349380">
                  <c:v>39910</c:v>
                </c:pt>
                <c:pt idx="349381">
                  <c:v>39910</c:v>
                </c:pt>
                <c:pt idx="349382">
                  <c:v>39910</c:v>
                </c:pt>
                <c:pt idx="349383">
                  <c:v>39910</c:v>
                </c:pt>
                <c:pt idx="349384">
                  <c:v>39910</c:v>
                </c:pt>
                <c:pt idx="349385">
                  <c:v>39910</c:v>
                </c:pt>
                <c:pt idx="349386">
                  <c:v>39910</c:v>
                </c:pt>
                <c:pt idx="349387">
                  <c:v>39910</c:v>
                </c:pt>
                <c:pt idx="349388">
                  <c:v>39910</c:v>
                </c:pt>
                <c:pt idx="349389">
                  <c:v>39910</c:v>
                </c:pt>
                <c:pt idx="349390">
                  <c:v>39910</c:v>
                </c:pt>
                <c:pt idx="349391">
                  <c:v>39910</c:v>
                </c:pt>
                <c:pt idx="349392">
                  <c:v>39910</c:v>
                </c:pt>
                <c:pt idx="349393">
                  <c:v>39910</c:v>
                </c:pt>
                <c:pt idx="349394">
                  <c:v>39910</c:v>
                </c:pt>
                <c:pt idx="349395">
                  <c:v>39910</c:v>
                </c:pt>
                <c:pt idx="349396">
                  <c:v>39910</c:v>
                </c:pt>
                <c:pt idx="349397">
                  <c:v>39910</c:v>
                </c:pt>
                <c:pt idx="349398">
                  <c:v>39910</c:v>
                </c:pt>
                <c:pt idx="349399">
                  <c:v>39910</c:v>
                </c:pt>
                <c:pt idx="349400">
                  <c:v>39910</c:v>
                </c:pt>
                <c:pt idx="349401">
                  <c:v>39910</c:v>
                </c:pt>
                <c:pt idx="349402">
                  <c:v>39910</c:v>
                </c:pt>
                <c:pt idx="349403">
                  <c:v>39910</c:v>
                </c:pt>
                <c:pt idx="349404">
                  <c:v>39910</c:v>
                </c:pt>
                <c:pt idx="349405">
                  <c:v>39910</c:v>
                </c:pt>
                <c:pt idx="349406">
                  <c:v>39910</c:v>
                </c:pt>
                <c:pt idx="349407">
                  <c:v>39910</c:v>
                </c:pt>
                <c:pt idx="349408">
                  <c:v>39910</c:v>
                </c:pt>
                <c:pt idx="349409">
                  <c:v>39910</c:v>
                </c:pt>
                <c:pt idx="349410">
                  <c:v>39910</c:v>
                </c:pt>
                <c:pt idx="349411">
                  <c:v>39910</c:v>
                </c:pt>
                <c:pt idx="349412">
                  <c:v>39910</c:v>
                </c:pt>
                <c:pt idx="349413">
                  <c:v>39910</c:v>
                </c:pt>
                <c:pt idx="349414">
                  <c:v>39910</c:v>
                </c:pt>
                <c:pt idx="349415">
                  <c:v>39910</c:v>
                </c:pt>
                <c:pt idx="349416">
                  <c:v>39910</c:v>
                </c:pt>
                <c:pt idx="349417">
                  <c:v>39910</c:v>
                </c:pt>
                <c:pt idx="349418">
                  <c:v>39910</c:v>
                </c:pt>
                <c:pt idx="349419">
                  <c:v>39910</c:v>
                </c:pt>
                <c:pt idx="349420">
                  <c:v>39910</c:v>
                </c:pt>
                <c:pt idx="349421">
                  <c:v>39910</c:v>
                </c:pt>
                <c:pt idx="349422">
                  <c:v>39910</c:v>
                </c:pt>
                <c:pt idx="349423">
                  <c:v>39910</c:v>
                </c:pt>
                <c:pt idx="349424">
                  <c:v>39910</c:v>
                </c:pt>
                <c:pt idx="349425">
                  <c:v>39910</c:v>
                </c:pt>
                <c:pt idx="349426">
                  <c:v>39910</c:v>
                </c:pt>
                <c:pt idx="349427">
                  <c:v>39910</c:v>
                </c:pt>
                <c:pt idx="349428">
                  <c:v>39910</c:v>
                </c:pt>
                <c:pt idx="349429">
                  <c:v>39910</c:v>
                </c:pt>
                <c:pt idx="349430">
                  <c:v>39910</c:v>
                </c:pt>
                <c:pt idx="349431">
                  <c:v>39910</c:v>
                </c:pt>
                <c:pt idx="349432">
                  <c:v>39910</c:v>
                </c:pt>
                <c:pt idx="349433">
                  <c:v>39910</c:v>
                </c:pt>
                <c:pt idx="349434">
                  <c:v>39910</c:v>
                </c:pt>
                <c:pt idx="349435">
                  <c:v>39910</c:v>
                </c:pt>
                <c:pt idx="349436">
                  <c:v>39910</c:v>
                </c:pt>
                <c:pt idx="349437">
                  <c:v>39910</c:v>
                </c:pt>
                <c:pt idx="349438">
                  <c:v>39910</c:v>
                </c:pt>
                <c:pt idx="349439">
                  <c:v>39910</c:v>
                </c:pt>
                <c:pt idx="349440">
                  <c:v>39910</c:v>
                </c:pt>
                <c:pt idx="349441">
                  <c:v>39910</c:v>
                </c:pt>
                <c:pt idx="349442">
                  <c:v>39910</c:v>
                </c:pt>
                <c:pt idx="349443">
                  <c:v>39910</c:v>
                </c:pt>
                <c:pt idx="349444">
                  <c:v>39910</c:v>
                </c:pt>
                <c:pt idx="349445">
                  <c:v>39910</c:v>
                </c:pt>
                <c:pt idx="349446">
                  <c:v>39910</c:v>
                </c:pt>
                <c:pt idx="349447">
                  <c:v>39910</c:v>
                </c:pt>
                <c:pt idx="349448">
                  <c:v>39910</c:v>
                </c:pt>
                <c:pt idx="349449">
                  <c:v>39910</c:v>
                </c:pt>
                <c:pt idx="349450">
                  <c:v>39910</c:v>
                </c:pt>
                <c:pt idx="349451">
                  <c:v>39910</c:v>
                </c:pt>
                <c:pt idx="349452">
                  <c:v>39910</c:v>
                </c:pt>
                <c:pt idx="349453">
                  <c:v>39910</c:v>
                </c:pt>
                <c:pt idx="349454">
                  <c:v>39910</c:v>
                </c:pt>
                <c:pt idx="349455">
                  <c:v>39910</c:v>
                </c:pt>
                <c:pt idx="349456">
                  <c:v>39910</c:v>
                </c:pt>
                <c:pt idx="349457">
                  <c:v>39910</c:v>
                </c:pt>
                <c:pt idx="349458">
                  <c:v>39910</c:v>
                </c:pt>
                <c:pt idx="349459">
                  <c:v>39910</c:v>
                </c:pt>
                <c:pt idx="349460">
                  <c:v>39910</c:v>
                </c:pt>
                <c:pt idx="349461">
                  <c:v>39910</c:v>
                </c:pt>
                <c:pt idx="349462">
                  <c:v>39910</c:v>
                </c:pt>
                <c:pt idx="349463">
                  <c:v>39910</c:v>
                </c:pt>
                <c:pt idx="349464">
                  <c:v>39910</c:v>
                </c:pt>
                <c:pt idx="349465">
                  <c:v>39910</c:v>
                </c:pt>
                <c:pt idx="349466">
                  <c:v>39910</c:v>
                </c:pt>
                <c:pt idx="349467">
                  <c:v>39910</c:v>
                </c:pt>
                <c:pt idx="349468">
                  <c:v>39910</c:v>
                </c:pt>
                <c:pt idx="349469">
                  <c:v>39910</c:v>
                </c:pt>
                <c:pt idx="349470">
                  <c:v>39910</c:v>
                </c:pt>
                <c:pt idx="349471">
                  <c:v>39910</c:v>
                </c:pt>
                <c:pt idx="349472">
                  <c:v>39910</c:v>
                </c:pt>
                <c:pt idx="349473">
                  <c:v>39910</c:v>
                </c:pt>
                <c:pt idx="349474">
                  <c:v>39910</c:v>
                </c:pt>
                <c:pt idx="349475">
                  <c:v>39910</c:v>
                </c:pt>
                <c:pt idx="349476">
                  <c:v>39910</c:v>
                </c:pt>
                <c:pt idx="349477">
                  <c:v>39910</c:v>
                </c:pt>
                <c:pt idx="349478">
                  <c:v>39910</c:v>
                </c:pt>
                <c:pt idx="349479">
                  <c:v>39910</c:v>
                </c:pt>
                <c:pt idx="349480">
                  <c:v>39910</c:v>
                </c:pt>
                <c:pt idx="349481">
                  <c:v>39910</c:v>
                </c:pt>
                <c:pt idx="349482">
                  <c:v>39910</c:v>
                </c:pt>
                <c:pt idx="349483">
                  <c:v>39910</c:v>
                </c:pt>
                <c:pt idx="349484">
                  <c:v>39910</c:v>
                </c:pt>
                <c:pt idx="349485">
                  <c:v>39910</c:v>
                </c:pt>
                <c:pt idx="349486">
                  <c:v>39910</c:v>
                </c:pt>
                <c:pt idx="349487">
                  <c:v>39910</c:v>
                </c:pt>
                <c:pt idx="349488">
                  <c:v>39910</c:v>
                </c:pt>
                <c:pt idx="349489">
                  <c:v>39910</c:v>
                </c:pt>
                <c:pt idx="349490">
                  <c:v>39910</c:v>
                </c:pt>
                <c:pt idx="349491">
                  <c:v>39910</c:v>
                </c:pt>
                <c:pt idx="349492">
                  <c:v>39910</c:v>
                </c:pt>
                <c:pt idx="349493">
                  <c:v>39910</c:v>
                </c:pt>
                <c:pt idx="349494">
                  <c:v>39910</c:v>
                </c:pt>
                <c:pt idx="349495">
                  <c:v>39910</c:v>
                </c:pt>
                <c:pt idx="349496">
                  <c:v>39910</c:v>
                </c:pt>
                <c:pt idx="349497">
                  <c:v>39910</c:v>
                </c:pt>
                <c:pt idx="349498">
                  <c:v>39910</c:v>
                </c:pt>
                <c:pt idx="349499">
                  <c:v>39910</c:v>
                </c:pt>
                <c:pt idx="349500">
                  <c:v>39910</c:v>
                </c:pt>
                <c:pt idx="349501">
                  <c:v>39910</c:v>
                </c:pt>
                <c:pt idx="349502">
                  <c:v>39910</c:v>
                </c:pt>
                <c:pt idx="349503">
                  <c:v>39910</c:v>
                </c:pt>
                <c:pt idx="349504">
                  <c:v>39910</c:v>
                </c:pt>
                <c:pt idx="349505">
                  <c:v>39910</c:v>
                </c:pt>
                <c:pt idx="349506">
                  <c:v>39910</c:v>
                </c:pt>
                <c:pt idx="349507">
                  <c:v>39910</c:v>
                </c:pt>
                <c:pt idx="349508">
                  <c:v>39910</c:v>
                </c:pt>
                <c:pt idx="349509">
                  <c:v>39910</c:v>
                </c:pt>
                <c:pt idx="349510">
                  <c:v>39910</c:v>
                </c:pt>
                <c:pt idx="349511">
                  <c:v>39910</c:v>
                </c:pt>
                <c:pt idx="349512">
                  <c:v>39910</c:v>
                </c:pt>
                <c:pt idx="349513">
                  <c:v>39910</c:v>
                </c:pt>
                <c:pt idx="349514">
                  <c:v>39910</c:v>
                </c:pt>
                <c:pt idx="349515">
                  <c:v>39910</c:v>
                </c:pt>
                <c:pt idx="349516">
                  <c:v>39910</c:v>
                </c:pt>
                <c:pt idx="349517">
                  <c:v>39910</c:v>
                </c:pt>
                <c:pt idx="349518">
                  <c:v>39910</c:v>
                </c:pt>
                <c:pt idx="349519">
                  <c:v>39910</c:v>
                </c:pt>
                <c:pt idx="349520">
                  <c:v>39910</c:v>
                </c:pt>
                <c:pt idx="349521">
                  <c:v>39910</c:v>
                </c:pt>
                <c:pt idx="349522">
                  <c:v>39910</c:v>
                </c:pt>
                <c:pt idx="349523">
                  <c:v>39910</c:v>
                </c:pt>
                <c:pt idx="349524">
                  <c:v>39910</c:v>
                </c:pt>
                <c:pt idx="349525">
                  <c:v>39910</c:v>
                </c:pt>
                <c:pt idx="349526">
                  <c:v>39910</c:v>
                </c:pt>
                <c:pt idx="349527">
                  <c:v>39910</c:v>
                </c:pt>
                <c:pt idx="349528">
                  <c:v>39910</c:v>
                </c:pt>
                <c:pt idx="349529">
                  <c:v>39910</c:v>
                </c:pt>
                <c:pt idx="349530">
                  <c:v>39910</c:v>
                </c:pt>
                <c:pt idx="349531">
                  <c:v>39910</c:v>
                </c:pt>
                <c:pt idx="349532">
                  <c:v>39910</c:v>
                </c:pt>
                <c:pt idx="349533">
                  <c:v>39910</c:v>
                </c:pt>
                <c:pt idx="349534">
                  <c:v>39910</c:v>
                </c:pt>
                <c:pt idx="349535">
                  <c:v>39910</c:v>
                </c:pt>
                <c:pt idx="349536">
                  <c:v>39910</c:v>
                </c:pt>
                <c:pt idx="349537">
                  <c:v>39910</c:v>
                </c:pt>
                <c:pt idx="349538">
                  <c:v>39910</c:v>
                </c:pt>
                <c:pt idx="349539">
                  <c:v>39910</c:v>
                </c:pt>
                <c:pt idx="349540">
                  <c:v>39910</c:v>
                </c:pt>
                <c:pt idx="349541">
                  <c:v>39910</c:v>
                </c:pt>
                <c:pt idx="349542">
                  <c:v>39910</c:v>
                </c:pt>
                <c:pt idx="349543">
                  <c:v>39910</c:v>
                </c:pt>
                <c:pt idx="349544">
                  <c:v>39910</c:v>
                </c:pt>
                <c:pt idx="349545">
                  <c:v>39910</c:v>
                </c:pt>
                <c:pt idx="349546">
                  <c:v>39910</c:v>
                </c:pt>
                <c:pt idx="349547">
                  <c:v>39910</c:v>
                </c:pt>
                <c:pt idx="349548">
                  <c:v>39910</c:v>
                </c:pt>
                <c:pt idx="349549">
                  <c:v>39910</c:v>
                </c:pt>
                <c:pt idx="349550">
                  <c:v>39910</c:v>
                </c:pt>
                <c:pt idx="349551">
                  <c:v>39910</c:v>
                </c:pt>
                <c:pt idx="349552">
                  <c:v>39910</c:v>
                </c:pt>
                <c:pt idx="349553">
                  <c:v>39910</c:v>
                </c:pt>
                <c:pt idx="349554">
                  <c:v>39910</c:v>
                </c:pt>
                <c:pt idx="349555">
                  <c:v>39910</c:v>
                </c:pt>
                <c:pt idx="349556">
                  <c:v>39910</c:v>
                </c:pt>
                <c:pt idx="349557">
                  <c:v>39910</c:v>
                </c:pt>
                <c:pt idx="349558">
                  <c:v>39910</c:v>
                </c:pt>
                <c:pt idx="349559">
                  <c:v>39910</c:v>
                </c:pt>
                <c:pt idx="349560">
                  <c:v>39910</c:v>
                </c:pt>
                <c:pt idx="349561">
                  <c:v>39910</c:v>
                </c:pt>
                <c:pt idx="349562">
                  <c:v>39910</c:v>
                </c:pt>
                <c:pt idx="349563">
                  <c:v>39910</c:v>
                </c:pt>
                <c:pt idx="349564">
                  <c:v>39910</c:v>
                </c:pt>
                <c:pt idx="349565">
                  <c:v>39910</c:v>
                </c:pt>
                <c:pt idx="349566">
                  <c:v>39910</c:v>
                </c:pt>
                <c:pt idx="349567">
                  <c:v>39910</c:v>
                </c:pt>
                <c:pt idx="349568">
                  <c:v>39910</c:v>
                </c:pt>
                <c:pt idx="349569">
                  <c:v>39910</c:v>
                </c:pt>
                <c:pt idx="349570">
                  <c:v>39910</c:v>
                </c:pt>
                <c:pt idx="349571">
                  <c:v>39910</c:v>
                </c:pt>
                <c:pt idx="349572">
                  <c:v>39910</c:v>
                </c:pt>
                <c:pt idx="349573">
                  <c:v>39910</c:v>
                </c:pt>
                <c:pt idx="349574">
                  <c:v>39910</c:v>
                </c:pt>
                <c:pt idx="349575">
                  <c:v>39910</c:v>
                </c:pt>
                <c:pt idx="349576">
                  <c:v>39910</c:v>
                </c:pt>
                <c:pt idx="349577">
                  <c:v>39910</c:v>
                </c:pt>
                <c:pt idx="349578">
                  <c:v>39910</c:v>
                </c:pt>
                <c:pt idx="349579">
                  <c:v>39910</c:v>
                </c:pt>
                <c:pt idx="349580">
                  <c:v>39910</c:v>
                </c:pt>
                <c:pt idx="349581">
                  <c:v>39910</c:v>
                </c:pt>
                <c:pt idx="349582">
                  <c:v>39910</c:v>
                </c:pt>
                <c:pt idx="349583">
                  <c:v>39910</c:v>
                </c:pt>
                <c:pt idx="349584">
                  <c:v>39910</c:v>
                </c:pt>
                <c:pt idx="349585">
                  <c:v>39910</c:v>
                </c:pt>
                <c:pt idx="349586">
                  <c:v>39910</c:v>
                </c:pt>
                <c:pt idx="349587">
                  <c:v>39910</c:v>
                </c:pt>
                <c:pt idx="349588">
                  <c:v>39910</c:v>
                </c:pt>
                <c:pt idx="349589">
                  <c:v>39910</c:v>
                </c:pt>
                <c:pt idx="349590">
                  <c:v>39910</c:v>
                </c:pt>
                <c:pt idx="349591">
                  <c:v>39910</c:v>
                </c:pt>
                <c:pt idx="349592">
                  <c:v>39910</c:v>
                </c:pt>
                <c:pt idx="349593">
                  <c:v>39910</c:v>
                </c:pt>
                <c:pt idx="349594">
                  <c:v>39910</c:v>
                </c:pt>
                <c:pt idx="349595">
                  <c:v>39910</c:v>
                </c:pt>
                <c:pt idx="349596">
                  <c:v>39910</c:v>
                </c:pt>
                <c:pt idx="349597">
                  <c:v>39910</c:v>
                </c:pt>
                <c:pt idx="349598">
                  <c:v>39910</c:v>
                </c:pt>
                <c:pt idx="349599">
                  <c:v>39910</c:v>
                </c:pt>
                <c:pt idx="349600">
                  <c:v>39910</c:v>
                </c:pt>
                <c:pt idx="349601">
                  <c:v>39910</c:v>
                </c:pt>
                <c:pt idx="349602">
                  <c:v>39910</c:v>
                </c:pt>
                <c:pt idx="349603">
                  <c:v>39910</c:v>
                </c:pt>
                <c:pt idx="349604">
                  <c:v>39910</c:v>
                </c:pt>
                <c:pt idx="349605">
                  <c:v>39910</c:v>
                </c:pt>
                <c:pt idx="349606">
                  <c:v>39910</c:v>
                </c:pt>
                <c:pt idx="349607">
                  <c:v>39910</c:v>
                </c:pt>
                <c:pt idx="349608">
                  <c:v>39910</c:v>
                </c:pt>
                <c:pt idx="349609">
                  <c:v>39910</c:v>
                </c:pt>
                <c:pt idx="349610">
                  <c:v>39910</c:v>
                </c:pt>
                <c:pt idx="349611">
                  <c:v>39910</c:v>
                </c:pt>
                <c:pt idx="349612">
                  <c:v>39910</c:v>
                </c:pt>
                <c:pt idx="349613">
                  <c:v>39910</c:v>
                </c:pt>
                <c:pt idx="349614">
                  <c:v>39910</c:v>
                </c:pt>
                <c:pt idx="349615">
                  <c:v>39910</c:v>
                </c:pt>
                <c:pt idx="349616">
                  <c:v>39910</c:v>
                </c:pt>
                <c:pt idx="349617">
                  <c:v>39910</c:v>
                </c:pt>
                <c:pt idx="349618">
                  <c:v>39910</c:v>
                </c:pt>
                <c:pt idx="349619">
                  <c:v>39910</c:v>
                </c:pt>
                <c:pt idx="349620">
                  <c:v>39910</c:v>
                </c:pt>
                <c:pt idx="349621">
                  <c:v>39910</c:v>
                </c:pt>
                <c:pt idx="349622">
                  <c:v>39910</c:v>
                </c:pt>
                <c:pt idx="349623">
                  <c:v>39910</c:v>
                </c:pt>
                <c:pt idx="349624">
                  <c:v>39910</c:v>
                </c:pt>
                <c:pt idx="349625">
                  <c:v>39910</c:v>
                </c:pt>
                <c:pt idx="349626">
                  <c:v>39910</c:v>
                </c:pt>
                <c:pt idx="349627">
                  <c:v>39910</c:v>
                </c:pt>
                <c:pt idx="349628">
                  <c:v>39910</c:v>
                </c:pt>
                <c:pt idx="349629">
                  <c:v>39910</c:v>
                </c:pt>
                <c:pt idx="349630">
                  <c:v>39910</c:v>
                </c:pt>
                <c:pt idx="349631">
                  <c:v>39910</c:v>
                </c:pt>
                <c:pt idx="349632">
                  <c:v>39910</c:v>
                </c:pt>
                <c:pt idx="349633">
                  <c:v>39910</c:v>
                </c:pt>
                <c:pt idx="349634">
                  <c:v>39910</c:v>
                </c:pt>
                <c:pt idx="349635">
                  <c:v>39910</c:v>
                </c:pt>
                <c:pt idx="349636">
                  <c:v>39910</c:v>
                </c:pt>
                <c:pt idx="349637">
                  <c:v>39910</c:v>
                </c:pt>
                <c:pt idx="349638">
                  <c:v>39910</c:v>
                </c:pt>
                <c:pt idx="349639">
                  <c:v>39910</c:v>
                </c:pt>
                <c:pt idx="349640">
                  <c:v>39910</c:v>
                </c:pt>
                <c:pt idx="349641">
                  <c:v>39910</c:v>
                </c:pt>
                <c:pt idx="349642">
                  <c:v>39910</c:v>
                </c:pt>
                <c:pt idx="349643">
                  <c:v>39910</c:v>
                </c:pt>
                <c:pt idx="349644">
                  <c:v>39910</c:v>
                </c:pt>
                <c:pt idx="349645">
                  <c:v>39910</c:v>
                </c:pt>
                <c:pt idx="349646">
                  <c:v>39910</c:v>
                </c:pt>
                <c:pt idx="349647">
                  <c:v>39910</c:v>
                </c:pt>
                <c:pt idx="349648">
                  <c:v>39910</c:v>
                </c:pt>
                <c:pt idx="349649">
                  <c:v>39910</c:v>
                </c:pt>
                <c:pt idx="349650">
                  <c:v>39910</c:v>
                </c:pt>
                <c:pt idx="349651">
                  <c:v>39910</c:v>
                </c:pt>
                <c:pt idx="349652">
                  <c:v>39910</c:v>
                </c:pt>
                <c:pt idx="349653">
                  <c:v>39910</c:v>
                </c:pt>
                <c:pt idx="349654">
                  <c:v>39910</c:v>
                </c:pt>
                <c:pt idx="349655">
                  <c:v>39910</c:v>
                </c:pt>
                <c:pt idx="349656">
                  <c:v>39910</c:v>
                </c:pt>
                <c:pt idx="349657">
                  <c:v>39910</c:v>
                </c:pt>
                <c:pt idx="349658">
                  <c:v>39910</c:v>
                </c:pt>
                <c:pt idx="349659">
                  <c:v>39910</c:v>
                </c:pt>
                <c:pt idx="349660">
                  <c:v>39910</c:v>
                </c:pt>
                <c:pt idx="349661">
                  <c:v>39910</c:v>
                </c:pt>
                <c:pt idx="349662">
                  <c:v>39910</c:v>
                </c:pt>
                <c:pt idx="349663">
                  <c:v>39910</c:v>
                </c:pt>
                <c:pt idx="349664">
                  <c:v>39910</c:v>
                </c:pt>
                <c:pt idx="349665">
                  <c:v>39910</c:v>
                </c:pt>
                <c:pt idx="349666">
                  <c:v>39910</c:v>
                </c:pt>
                <c:pt idx="349667">
                  <c:v>39910</c:v>
                </c:pt>
                <c:pt idx="349668">
                  <c:v>39910</c:v>
                </c:pt>
                <c:pt idx="349669">
                  <c:v>39910</c:v>
                </c:pt>
                <c:pt idx="349670">
                  <c:v>39910</c:v>
                </c:pt>
                <c:pt idx="349671">
                  <c:v>39910</c:v>
                </c:pt>
                <c:pt idx="349672">
                  <c:v>39910</c:v>
                </c:pt>
                <c:pt idx="349673">
                  <c:v>39910</c:v>
                </c:pt>
                <c:pt idx="349674">
                  <c:v>39910</c:v>
                </c:pt>
                <c:pt idx="349675">
                  <c:v>39910</c:v>
                </c:pt>
                <c:pt idx="349676">
                  <c:v>39910</c:v>
                </c:pt>
                <c:pt idx="349677">
                  <c:v>39910</c:v>
                </c:pt>
                <c:pt idx="349678">
                  <c:v>39910</c:v>
                </c:pt>
                <c:pt idx="349679">
                  <c:v>39910</c:v>
                </c:pt>
                <c:pt idx="349680">
                  <c:v>39910</c:v>
                </c:pt>
                <c:pt idx="349681">
                  <c:v>39910</c:v>
                </c:pt>
                <c:pt idx="349682">
                  <c:v>39910</c:v>
                </c:pt>
                <c:pt idx="349683">
                  <c:v>39910</c:v>
                </c:pt>
                <c:pt idx="349684">
                  <c:v>39910</c:v>
                </c:pt>
                <c:pt idx="349685">
                  <c:v>39910</c:v>
                </c:pt>
                <c:pt idx="349686">
                  <c:v>39910</c:v>
                </c:pt>
                <c:pt idx="349687">
                  <c:v>39910</c:v>
                </c:pt>
                <c:pt idx="349688">
                  <c:v>39910</c:v>
                </c:pt>
                <c:pt idx="349689">
                  <c:v>39910</c:v>
                </c:pt>
                <c:pt idx="349690">
                  <c:v>39910</c:v>
                </c:pt>
                <c:pt idx="349691">
                  <c:v>39910</c:v>
                </c:pt>
                <c:pt idx="349692">
                  <c:v>39910</c:v>
                </c:pt>
                <c:pt idx="349693">
                  <c:v>39910</c:v>
                </c:pt>
                <c:pt idx="349694">
                  <c:v>39910</c:v>
                </c:pt>
                <c:pt idx="349695">
                  <c:v>39910</c:v>
                </c:pt>
                <c:pt idx="349696">
                  <c:v>39910</c:v>
                </c:pt>
                <c:pt idx="349697">
                  <c:v>39910</c:v>
                </c:pt>
                <c:pt idx="349698">
                  <c:v>39910</c:v>
                </c:pt>
                <c:pt idx="349699">
                  <c:v>39910</c:v>
                </c:pt>
                <c:pt idx="349700">
                  <c:v>39910</c:v>
                </c:pt>
                <c:pt idx="349701">
                  <c:v>39910</c:v>
                </c:pt>
                <c:pt idx="349702">
                  <c:v>39910</c:v>
                </c:pt>
                <c:pt idx="349703">
                  <c:v>39910</c:v>
                </c:pt>
                <c:pt idx="349704">
                  <c:v>39910</c:v>
                </c:pt>
                <c:pt idx="349705">
                  <c:v>39910</c:v>
                </c:pt>
                <c:pt idx="349706">
                  <c:v>39910</c:v>
                </c:pt>
                <c:pt idx="349707">
                  <c:v>39910</c:v>
                </c:pt>
                <c:pt idx="349708">
                  <c:v>39910</c:v>
                </c:pt>
                <c:pt idx="349709">
                  <c:v>39910</c:v>
                </c:pt>
                <c:pt idx="349710">
                  <c:v>39910</c:v>
                </c:pt>
                <c:pt idx="349711">
                  <c:v>39910</c:v>
                </c:pt>
                <c:pt idx="349712">
                  <c:v>39910</c:v>
                </c:pt>
                <c:pt idx="349713">
                  <c:v>39910</c:v>
                </c:pt>
                <c:pt idx="349714">
                  <c:v>39910</c:v>
                </c:pt>
                <c:pt idx="349715">
                  <c:v>39910</c:v>
                </c:pt>
                <c:pt idx="349716">
                  <c:v>39910</c:v>
                </c:pt>
                <c:pt idx="349717">
                  <c:v>39910</c:v>
                </c:pt>
                <c:pt idx="349718">
                  <c:v>39910</c:v>
                </c:pt>
                <c:pt idx="349719">
                  <c:v>39910</c:v>
                </c:pt>
                <c:pt idx="349720">
                  <c:v>39910</c:v>
                </c:pt>
                <c:pt idx="349721">
                  <c:v>39910</c:v>
                </c:pt>
                <c:pt idx="349722">
                  <c:v>39910</c:v>
                </c:pt>
                <c:pt idx="349723">
                  <c:v>39910</c:v>
                </c:pt>
                <c:pt idx="349724">
                  <c:v>39910</c:v>
                </c:pt>
                <c:pt idx="349725">
                  <c:v>39910</c:v>
                </c:pt>
                <c:pt idx="349726">
                  <c:v>39910</c:v>
                </c:pt>
                <c:pt idx="349727">
                  <c:v>39910</c:v>
                </c:pt>
                <c:pt idx="349728">
                  <c:v>39910</c:v>
                </c:pt>
                <c:pt idx="349729">
                  <c:v>39910</c:v>
                </c:pt>
                <c:pt idx="349730">
                  <c:v>39910</c:v>
                </c:pt>
                <c:pt idx="349731">
                  <c:v>39910</c:v>
                </c:pt>
                <c:pt idx="349732">
                  <c:v>39910</c:v>
                </c:pt>
                <c:pt idx="349733">
                  <c:v>39910</c:v>
                </c:pt>
                <c:pt idx="349734">
                  <c:v>39910</c:v>
                </c:pt>
                <c:pt idx="349735">
                  <c:v>39910</c:v>
                </c:pt>
                <c:pt idx="349736">
                  <c:v>39910</c:v>
                </c:pt>
                <c:pt idx="349737">
                  <c:v>39910</c:v>
                </c:pt>
                <c:pt idx="349738">
                  <c:v>39910</c:v>
                </c:pt>
                <c:pt idx="349739">
                  <c:v>39910</c:v>
                </c:pt>
                <c:pt idx="349740">
                  <c:v>39910</c:v>
                </c:pt>
                <c:pt idx="349741">
                  <c:v>39910</c:v>
                </c:pt>
                <c:pt idx="349742">
                  <c:v>39910</c:v>
                </c:pt>
                <c:pt idx="349743">
                  <c:v>39910</c:v>
                </c:pt>
                <c:pt idx="349744">
                  <c:v>39910</c:v>
                </c:pt>
                <c:pt idx="349745">
                  <c:v>39910</c:v>
                </c:pt>
                <c:pt idx="349746">
                  <c:v>39910</c:v>
                </c:pt>
                <c:pt idx="349747">
                  <c:v>39910</c:v>
                </c:pt>
                <c:pt idx="349748">
                  <c:v>39910</c:v>
                </c:pt>
                <c:pt idx="349749">
                  <c:v>39910</c:v>
                </c:pt>
                <c:pt idx="349750">
                  <c:v>39910</c:v>
                </c:pt>
                <c:pt idx="349751">
                  <c:v>39910</c:v>
                </c:pt>
                <c:pt idx="349752">
                  <c:v>39910</c:v>
                </c:pt>
                <c:pt idx="349753">
                  <c:v>39910</c:v>
                </c:pt>
                <c:pt idx="349754">
                  <c:v>39910</c:v>
                </c:pt>
                <c:pt idx="349755">
                  <c:v>39910</c:v>
                </c:pt>
                <c:pt idx="349756">
                  <c:v>39910</c:v>
                </c:pt>
                <c:pt idx="349757">
                  <c:v>39910</c:v>
                </c:pt>
                <c:pt idx="349758">
                  <c:v>39910</c:v>
                </c:pt>
                <c:pt idx="349759">
                  <c:v>39910</c:v>
                </c:pt>
                <c:pt idx="349760">
                  <c:v>39910</c:v>
                </c:pt>
                <c:pt idx="349761">
                  <c:v>39910</c:v>
                </c:pt>
                <c:pt idx="349762">
                  <c:v>39910</c:v>
                </c:pt>
                <c:pt idx="349763">
                  <c:v>39910</c:v>
                </c:pt>
                <c:pt idx="349764">
                  <c:v>39910</c:v>
                </c:pt>
                <c:pt idx="349765">
                  <c:v>39910</c:v>
                </c:pt>
                <c:pt idx="349766">
                  <c:v>39910</c:v>
                </c:pt>
                <c:pt idx="349767">
                  <c:v>39910</c:v>
                </c:pt>
                <c:pt idx="349768">
                  <c:v>39910</c:v>
                </c:pt>
                <c:pt idx="349769">
                  <c:v>39910</c:v>
                </c:pt>
                <c:pt idx="349770">
                  <c:v>39910</c:v>
                </c:pt>
                <c:pt idx="349771">
                  <c:v>39910</c:v>
                </c:pt>
                <c:pt idx="349772">
                  <c:v>39910</c:v>
                </c:pt>
                <c:pt idx="349773">
                  <c:v>39910</c:v>
                </c:pt>
                <c:pt idx="349774">
                  <c:v>39910</c:v>
                </c:pt>
                <c:pt idx="349775">
                  <c:v>39910</c:v>
                </c:pt>
                <c:pt idx="349776">
                  <c:v>39910</c:v>
                </c:pt>
                <c:pt idx="349777">
                  <c:v>39910</c:v>
                </c:pt>
                <c:pt idx="349778">
                  <c:v>39910</c:v>
                </c:pt>
                <c:pt idx="349779">
                  <c:v>39910</c:v>
                </c:pt>
                <c:pt idx="349780">
                  <c:v>39910</c:v>
                </c:pt>
                <c:pt idx="349781">
                  <c:v>39910</c:v>
                </c:pt>
                <c:pt idx="349782">
                  <c:v>39910</c:v>
                </c:pt>
                <c:pt idx="349783">
                  <c:v>39910</c:v>
                </c:pt>
                <c:pt idx="349784">
                  <c:v>39910</c:v>
                </c:pt>
                <c:pt idx="349785">
                  <c:v>39910</c:v>
                </c:pt>
                <c:pt idx="349786">
                  <c:v>39910</c:v>
                </c:pt>
                <c:pt idx="349787">
                  <c:v>39910</c:v>
                </c:pt>
                <c:pt idx="349788">
                  <c:v>39910</c:v>
                </c:pt>
                <c:pt idx="349789">
                  <c:v>39910</c:v>
                </c:pt>
                <c:pt idx="349790">
                  <c:v>39910</c:v>
                </c:pt>
                <c:pt idx="349791">
                  <c:v>39910</c:v>
                </c:pt>
                <c:pt idx="349792">
                  <c:v>39910</c:v>
                </c:pt>
                <c:pt idx="349793">
                  <c:v>39910</c:v>
                </c:pt>
                <c:pt idx="349794">
                  <c:v>39910</c:v>
                </c:pt>
                <c:pt idx="349795">
                  <c:v>39910</c:v>
                </c:pt>
                <c:pt idx="349796">
                  <c:v>39910</c:v>
                </c:pt>
                <c:pt idx="349797">
                  <c:v>39910</c:v>
                </c:pt>
                <c:pt idx="349798">
                  <c:v>39910</c:v>
                </c:pt>
                <c:pt idx="349799">
                  <c:v>39910</c:v>
                </c:pt>
                <c:pt idx="349800">
                  <c:v>39910</c:v>
                </c:pt>
                <c:pt idx="349801">
                  <c:v>39910</c:v>
                </c:pt>
                <c:pt idx="349802">
                  <c:v>39910</c:v>
                </c:pt>
                <c:pt idx="349803">
                  <c:v>39910</c:v>
                </c:pt>
                <c:pt idx="349804">
                  <c:v>39910</c:v>
                </c:pt>
                <c:pt idx="349805">
                  <c:v>39910</c:v>
                </c:pt>
                <c:pt idx="349806">
                  <c:v>39910</c:v>
                </c:pt>
                <c:pt idx="349807">
                  <c:v>39910</c:v>
                </c:pt>
                <c:pt idx="349808">
                  <c:v>39910</c:v>
                </c:pt>
                <c:pt idx="349809">
                  <c:v>39910</c:v>
                </c:pt>
                <c:pt idx="349810">
                  <c:v>39910</c:v>
                </c:pt>
                <c:pt idx="349811">
                  <c:v>39910</c:v>
                </c:pt>
                <c:pt idx="349812">
                  <c:v>39910</c:v>
                </c:pt>
                <c:pt idx="349813">
                  <c:v>39910</c:v>
                </c:pt>
                <c:pt idx="349814">
                  <c:v>39910</c:v>
                </c:pt>
                <c:pt idx="349815">
                  <c:v>39910</c:v>
                </c:pt>
                <c:pt idx="349816">
                  <c:v>39910</c:v>
                </c:pt>
                <c:pt idx="349817">
                  <c:v>39910</c:v>
                </c:pt>
                <c:pt idx="349818">
                  <c:v>39910</c:v>
                </c:pt>
                <c:pt idx="349819">
                  <c:v>39910</c:v>
                </c:pt>
                <c:pt idx="349820">
                  <c:v>39910</c:v>
                </c:pt>
                <c:pt idx="349821">
                  <c:v>39910</c:v>
                </c:pt>
                <c:pt idx="349822">
                  <c:v>39910</c:v>
                </c:pt>
                <c:pt idx="349823">
                  <c:v>39910</c:v>
                </c:pt>
                <c:pt idx="349824">
                  <c:v>39910</c:v>
                </c:pt>
                <c:pt idx="349825">
                  <c:v>39910</c:v>
                </c:pt>
                <c:pt idx="349826">
                  <c:v>39910</c:v>
                </c:pt>
                <c:pt idx="349827">
                  <c:v>39910</c:v>
                </c:pt>
                <c:pt idx="349828">
                  <c:v>39910</c:v>
                </c:pt>
                <c:pt idx="349829">
                  <c:v>39910</c:v>
                </c:pt>
                <c:pt idx="349830">
                  <c:v>39910</c:v>
                </c:pt>
                <c:pt idx="349831">
                  <c:v>39910</c:v>
                </c:pt>
                <c:pt idx="349832">
                  <c:v>39910</c:v>
                </c:pt>
                <c:pt idx="349833">
                  <c:v>39910</c:v>
                </c:pt>
                <c:pt idx="349834">
                  <c:v>39910</c:v>
                </c:pt>
                <c:pt idx="349835">
                  <c:v>39910</c:v>
                </c:pt>
                <c:pt idx="349836">
                  <c:v>39910</c:v>
                </c:pt>
                <c:pt idx="349837">
                  <c:v>39910</c:v>
                </c:pt>
                <c:pt idx="349838">
                  <c:v>39910</c:v>
                </c:pt>
                <c:pt idx="349839">
                  <c:v>39910</c:v>
                </c:pt>
                <c:pt idx="349840">
                  <c:v>39910</c:v>
                </c:pt>
                <c:pt idx="349841">
                  <c:v>39910</c:v>
                </c:pt>
                <c:pt idx="349842">
                  <c:v>39910</c:v>
                </c:pt>
                <c:pt idx="349843">
                  <c:v>39910</c:v>
                </c:pt>
                <c:pt idx="349844">
                  <c:v>39910</c:v>
                </c:pt>
                <c:pt idx="349845">
                  <c:v>39910</c:v>
                </c:pt>
                <c:pt idx="349846">
                  <c:v>39910</c:v>
                </c:pt>
                <c:pt idx="349847">
                  <c:v>39910</c:v>
                </c:pt>
                <c:pt idx="349848">
                  <c:v>39910</c:v>
                </c:pt>
                <c:pt idx="349849">
                  <c:v>39910</c:v>
                </c:pt>
                <c:pt idx="349850">
                  <c:v>39910</c:v>
                </c:pt>
                <c:pt idx="349851">
                  <c:v>39910</c:v>
                </c:pt>
                <c:pt idx="349852">
                  <c:v>39910</c:v>
                </c:pt>
                <c:pt idx="349853">
                  <c:v>39910</c:v>
                </c:pt>
                <c:pt idx="349854">
                  <c:v>39910</c:v>
                </c:pt>
                <c:pt idx="349855">
                  <c:v>39910</c:v>
                </c:pt>
                <c:pt idx="349856">
                  <c:v>39910</c:v>
                </c:pt>
                <c:pt idx="349857">
                  <c:v>39910</c:v>
                </c:pt>
                <c:pt idx="349858">
                  <c:v>39910</c:v>
                </c:pt>
                <c:pt idx="349859">
                  <c:v>39910</c:v>
                </c:pt>
                <c:pt idx="349860">
                  <c:v>39910</c:v>
                </c:pt>
                <c:pt idx="349861">
                  <c:v>39910</c:v>
                </c:pt>
                <c:pt idx="349862">
                  <c:v>39910</c:v>
                </c:pt>
                <c:pt idx="349863">
                  <c:v>39910</c:v>
                </c:pt>
                <c:pt idx="349864">
                  <c:v>39910</c:v>
                </c:pt>
                <c:pt idx="349865">
                  <c:v>39910</c:v>
                </c:pt>
                <c:pt idx="349866">
                  <c:v>39910</c:v>
                </c:pt>
                <c:pt idx="349867">
                  <c:v>39910</c:v>
                </c:pt>
                <c:pt idx="349868">
                  <c:v>39910</c:v>
                </c:pt>
                <c:pt idx="349869">
                  <c:v>39910</c:v>
                </c:pt>
                <c:pt idx="349870">
                  <c:v>39910</c:v>
                </c:pt>
                <c:pt idx="349871">
                  <c:v>39910</c:v>
                </c:pt>
                <c:pt idx="349872">
                  <c:v>39910</c:v>
                </c:pt>
                <c:pt idx="349873">
                  <c:v>39910</c:v>
                </c:pt>
                <c:pt idx="349874">
                  <c:v>39910</c:v>
                </c:pt>
                <c:pt idx="349875">
                  <c:v>39910</c:v>
                </c:pt>
                <c:pt idx="349876">
                  <c:v>39910</c:v>
                </c:pt>
                <c:pt idx="349877">
                  <c:v>39910</c:v>
                </c:pt>
                <c:pt idx="349878">
                  <c:v>39910</c:v>
                </c:pt>
                <c:pt idx="349879">
                  <c:v>39910</c:v>
                </c:pt>
                <c:pt idx="349880">
                  <c:v>39910</c:v>
                </c:pt>
                <c:pt idx="349881">
                  <c:v>39910</c:v>
                </c:pt>
                <c:pt idx="349882">
                  <c:v>39910</c:v>
                </c:pt>
                <c:pt idx="349883">
                  <c:v>39910</c:v>
                </c:pt>
                <c:pt idx="349884">
                  <c:v>39910</c:v>
                </c:pt>
                <c:pt idx="349885">
                  <c:v>39910</c:v>
                </c:pt>
                <c:pt idx="349886">
                  <c:v>39910</c:v>
                </c:pt>
                <c:pt idx="349887">
                  <c:v>39910</c:v>
                </c:pt>
                <c:pt idx="349888">
                  <c:v>39910</c:v>
                </c:pt>
                <c:pt idx="349889">
                  <c:v>39910</c:v>
                </c:pt>
                <c:pt idx="349890">
                  <c:v>39910</c:v>
                </c:pt>
                <c:pt idx="349891">
                  <c:v>39910</c:v>
                </c:pt>
                <c:pt idx="349892">
                  <c:v>39910</c:v>
                </c:pt>
                <c:pt idx="349893">
                  <c:v>39910</c:v>
                </c:pt>
                <c:pt idx="349894">
                  <c:v>39910</c:v>
                </c:pt>
                <c:pt idx="349895">
                  <c:v>39910</c:v>
                </c:pt>
                <c:pt idx="349896">
                  <c:v>39910</c:v>
                </c:pt>
                <c:pt idx="349897">
                  <c:v>39910</c:v>
                </c:pt>
                <c:pt idx="349898">
                  <c:v>39910</c:v>
                </c:pt>
                <c:pt idx="349899">
                  <c:v>39910</c:v>
                </c:pt>
                <c:pt idx="349900">
                  <c:v>39910</c:v>
                </c:pt>
                <c:pt idx="349901">
                  <c:v>39910</c:v>
                </c:pt>
                <c:pt idx="349902">
                  <c:v>39910</c:v>
                </c:pt>
                <c:pt idx="349903">
                  <c:v>39910</c:v>
                </c:pt>
                <c:pt idx="349904">
                  <c:v>39910</c:v>
                </c:pt>
                <c:pt idx="349905">
                  <c:v>39910</c:v>
                </c:pt>
                <c:pt idx="349906">
                  <c:v>39910</c:v>
                </c:pt>
                <c:pt idx="349907">
                  <c:v>39910</c:v>
                </c:pt>
                <c:pt idx="349908">
                  <c:v>39910</c:v>
                </c:pt>
                <c:pt idx="349909">
                  <c:v>39910</c:v>
                </c:pt>
                <c:pt idx="349910">
                  <c:v>39910</c:v>
                </c:pt>
                <c:pt idx="349911">
                  <c:v>39910</c:v>
                </c:pt>
                <c:pt idx="349912">
                  <c:v>39910</c:v>
                </c:pt>
                <c:pt idx="349913">
                  <c:v>39910</c:v>
                </c:pt>
                <c:pt idx="349914">
                  <c:v>39910</c:v>
                </c:pt>
                <c:pt idx="349915">
                  <c:v>39910</c:v>
                </c:pt>
                <c:pt idx="349916">
                  <c:v>39910</c:v>
                </c:pt>
                <c:pt idx="349917">
                  <c:v>39910</c:v>
                </c:pt>
                <c:pt idx="349918">
                  <c:v>39910</c:v>
                </c:pt>
                <c:pt idx="349919">
                  <c:v>39910</c:v>
                </c:pt>
                <c:pt idx="349920">
                  <c:v>39910</c:v>
                </c:pt>
                <c:pt idx="349921">
                  <c:v>39910</c:v>
                </c:pt>
                <c:pt idx="349922">
                  <c:v>39910</c:v>
                </c:pt>
                <c:pt idx="349923">
                  <c:v>39910</c:v>
                </c:pt>
                <c:pt idx="349924">
                  <c:v>39910</c:v>
                </c:pt>
                <c:pt idx="349925">
                  <c:v>39910</c:v>
                </c:pt>
                <c:pt idx="349926">
                  <c:v>39910</c:v>
                </c:pt>
                <c:pt idx="349927">
                  <c:v>39910</c:v>
                </c:pt>
                <c:pt idx="349928">
                  <c:v>39910</c:v>
                </c:pt>
                <c:pt idx="349929">
                  <c:v>39910</c:v>
                </c:pt>
                <c:pt idx="349930">
                  <c:v>39910</c:v>
                </c:pt>
                <c:pt idx="349931">
                  <c:v>39910</c:v>
                </c:pt>
                <c:pt idx="349932">
                  <c:v>39910</c:v>
                </c:pt>
                <c:pt idx="349933">
                  <c:v>39910</c:v>
                </c:pt>
                <c:pt idx="349934">
                  <c:v>39910</c:v>
                </c:pt>
                <c:pt idx="349935">
                  <c:v>39910</c:v>
                </c:pt>
                <c:pt idx="349936">
                  <c:v>39910</c:v>
                </c:pt>
                <c:pt idx="349937">
                  <c:v>39910</c:v>
                </c:pt>
                <c:pt idx="349938">
                  <c:v>39910</c:v>
                </c:pt>
                <c:pt idx="349939">
                  <c:v>39910</c:v>
                </c:pt>
                <c:pt idx="349940">
                  <c:v>39910</c:v>
                </c:pt>
                <c:pt idx="349941">
                  <c:v>39910</c:v>
                </c:pt>
                <c:pt idx="349942">
                  <c:v>39910</c:v>
                </c:pt>
                <c:pt idx="349943">
                  <c:v>39910</c:v>
                </c:pt>
                <c:pt idx="349944">
                  <c:v>39910</c:v>
                </c:pt>
                <c:pt idx="349945">
                  <c:v>39910</c:v>
                </c:pt>
                <c:pt idx="349946">
                  <c:v>39910</c:v>
                </c:pt>
                <c:pt idx="349947">
                  <c:v>39910</c:v>
                </c:pt>
                <c:pt idx="349948">
                  <c:v>39910</c:v>
                </c:pt>
                <c:pt idx="349949">
                  <c:v>39910</c:v>
                </c:pt>
                <c:pt idx="349950">
                  <c:v>39910</c:v>
                </c:pt>
                <c:pt idx="349951">
                  <c:v>39910</c:v>
                </c:pt>
                <c:pt idx="349952">
                  <c:v>39910</c:v>
                </c:pt>
                <c:pt idx="349953">
                  <c:v>39910</c:v>
                </c:pt>
                <c:pt idx="349954">
                  <c:v>39910</c:v>
                </c:pt>
                <c:pt idx="349955">
                  <c:v>39910</c:v>
                </c:pt>
                <c:pt idx="349956">
                  <c:v>39910</c:v>
                </c:pt>
                <c:pt idx="349957">
                  <c:v>39910</c:v>
                </c:pt>
                <c:pt idx="349958">
                  <c:v>39910</c:v>
                </c:pt>
                <c:pt idx="349959">
                  <c:v>39910</c:v>
                </c:pt>
                <c:pt idx="349960">
                  <c:v>39910</c:v>
                </c:pt>
                <c:pt idx="349961">
                  <c:v>39910</c:v>
                </c:pt>
                <c:pt idx="349962">
                  <c:v>39910</c:v>
                </c:pt>
                <c:pt idx="349963">
                  <c:v>39910</c:v>
                </c:pt>
                <c:pt idx="349964">
                  <c:v>39910</c:v>
                </c:pt>
                <c:pt idx="349965">
                  <c:v>39910</c:v>
                </c:pt>
                <c:pt idx="349966">
                  <c:v>39910</c:v>
                </c:pt>
                <c:pt idx="349967">
                  <c:v>39910</c:v>
                </c:pt>
                <c:pt idx="349968">
                  <c:v>39910</c:v>
                </c:pt>
                <c:pt idx="349969">
                  <c:v>39910</c:v>
                </c:pt>
                <c:pt idx="349970">
                  <c:v>39910</c:v>
                </c:pt>
                <c:pt idx="349971">
                  <c:v>39910</c:v>
                </c:pt>
                <c:pt idx="349972">
                  <c:v>39910</c:v>
                </c:pt>
                <c:pt idx="349973">
                  <c:v>39910</c:v>
                </c:pt>
                <c:pt idx="349974">
                  <c:v>39910</c:v>
                </c:pt>
                <c:pt idx="349975">
                  <c:v>39910</c:v>
                </c:pt>
                <c:pt idx="349976">
                  <c:v>39910</c:v>
                </c:pt>
                <c:pt idx="349977">
                  <c:v>39910</c:v>
                </c:pt>
                <c:pt idx="349978">
                  <c:v>39910</c:v>
                </c:pt>
                <c:pt idx="349979">
                  <c:v>39910</c:v>
                </c:pt>
                <c:pt idx="349980">
                  <c:v>39910</c:v>
                </c:pt>
                <c:pt idx="349981">
                  <c:v>39910</c:v>
                </c:pt>
                <c:pt idx="349982">
                  <c:v>39910</c:v>
                </c:pt>
                <c:pt idx="349983">
                  <c:v>39910</c:v>
                </c:pt>
                <c:pt idx="349984">
                  <c:v>39910</c:v>
                </c:pt>
                <c:pt idx="349985">
                  <c:v>39910</c:v>
                </c:pt>
                <c:pt idx="349986">
                  <c:v>39910</c:v>
                </c:pt>
                <c:pt idx="349987">
                  <c:v>39910</c:v>
                </c:pt>
                <c:pt idx="349988">
                  <c:v>39910</c:v>
                </c:pt>
                <c:pt idx="349989">
                  <c:v>39910</c:v>
                </c:pt>
                <c:pt idx="349990">
                  <c:v>39910</c:v>
                </c:pt>
                <c:pt idx="349991">
                  <c:v>39910</c:v>
                </c:pt>
                <c:pt idx="349992">
                  <c:v>39910</c:v>
                </c:pt>
                <c:pt idx="349993">
                  <c:v>39910</c:v>
                </c:pt>
                <c:pt idx="349994">
                  <c:v>39910</c:v>
                </c:pt>
                <c:pt idx="349995">
                  <c:v>39910</c:v>
                </c:pt>
                <c:pt idx="349996">
                  <c:v>39910</c:v>
                </c:pt>
                <c:pt idx="349997">
                  <c:v>39910</c:v>
                </c:pt>
                <c:pt idx="349998">
                  <c:v>39910</c:v>
                </c:pt>
                <c:pt idx="349999">
                  <c:v>39910</c:v>
                </c:pt>
                <c:pt idx="350000">
                  <c:v>39910</c:v>
                </c:pt>
                <c:pt idx="350001">
                  <c:v>39910</c:v>
                </c:pt>
                <c:pt idx="350002">
                  <c:v>39910</c:v>
                </c:pt>
                <c:pt idx="350003">
                  <c:v>39910</c:v>
                </c:pt>
                <c:pt idx="350004">
                  <c:v>39910</c:v>
                </c:pt>
                <c:pt idx="350005">
                  <c:v>39910</c:v>
                </c:pt>
                <c:pt idx="350006">
                  <c:v>39910</c:v>
                </c:pt>
                <c:pt idx="350007">
                  <c:v>39910</c:v>
                </c:pt>
                <c:pt idx="350008">
                  <c:v>39910</c:v>
                </c:pt>
                <c:pt idx="350009">
                  <c:v>39910</c:v>
                </c:pt>
                <c:pt idx="350010">
                  <c:v>39910</c:v>
                </c:pt>
                <c:pt idx="350011">
                  <c:v>39910</c:v>
                </c:pt>
                <c:pt idx="350012">
                  <c:v>39910</c:v>
                </c:pt>
                <c:pt idx="350013">
                  <c:v>39910</c:v>
                </c:pt>
                <c:pt idx="350014">
                  <c:v>39910</c:v>
                </c:pt>
                <c:pt idx="350015">
                  <c:v>39910</c:v>
                </c:pt>
                <c:pt idx="350016">
                  <c:v>39910</c:v>
                </c:pt>
                <c:pt idx="350017">
                  <c:v>39910</c:v>
                </c:pt>
                <c:pt idx="350018">
                  <c:v>39910</c:v>
                </c:pt>
                <c:pt idx="350019">
                  <c:v>39910</c:v>
                </c:pt>
                <c:pt idx="350020">
                  <c:v>39910</c:v>
                </c:pt>
                <c:pt idx="350021">
                  <c:v>39910</c:v>
                </c:pt>
                <c:pt idx="350022">
                  <c:v>39910</c:v>
                </c:pt>
                <c:pt idx="350023">
                  <c:v>39910</c:v>
                </c:pt>
                <c:pt idx="350024">
                  <c:v>39910</c:v>
                </c:pt>
                <c:pt idx="350025">
                  <c:v>39910</c:v>
                </c:pt>
                <c:pt idx="350026">
                  <c:v>39910</c:v>
                </c:pt>
                <c:pt idx="350027">
                  <c:v>39910</c:v>
                </c:pt>
                <c:pt idx="350028">
                  <c:v>39910</c:v>
                </c:pt>
                <c:pt idx="350029">
                  <c:v>39910</c:v>
                </c:pt>
                <c:pt idx="350030">
                  <c:v>39910</c:v>
                </c:pt>
                <c:pt idx="350031">
                  <c:v>39910</c:v>
                </c:pt>
                <c:pt idx="350032">
                  <c:v>39910</c:v>
                </c:pt>
                <c:pt idx="350033">
                  <c:v>39910</c:v>
                </c:pt>
                <c:pt idx="350034">
                  <c:v>39910</c:v>
                </c:pt>
                <c:pt idx="350035">
                  <c:v>39910</c:v>
                </c:pt>
                <c:pt idx="350036">
                  <c:v>39910</c:v>
                </c:pt>
                <c:pt idx="350037">
                  <c:v>39910</c:v>
                </c:pt>
                <c:pt idx="350038">
                  <c:v>39910</c:v>
                </c:pt>
                <c:pt idx="350039">
                  <c:v>39910</c:v>
                </c:pt>
                <c:pt idx="350040">
                  <c:v>39910</c:v>
                </c:pt>
                <c:pt idx="350041">
                  <c:v>39910</c:v>
                </c:pt>
                <c:pt idx="350042">
                  <c:v>39910</c:v>
                </c:pt>
                <c:pt idx="350043">
                  <c:v>39910</c:v>
                </c:pt>
                <c:pt idx="350044">
                  <c:v>39910</c:v>
                </c:pt>
                <c:pt idx="350045">
                  <c:v>39910</c:v>
                </c:pt>
                <c:pt idx="350046">
                  <c:v>39910</c:v>
                </c:pt>
                <c:pt idx="350047">
                  <c:v>39910</c:v>
                </c:pt>
                <c:pt idx="350048">
                  <c:v>39910</c:v>
                </c:pt>
                <c:pt idx="350049">
                  <c:v>39910</c:v>
                </c:pt>
                <c:pt idx="350050">
                  <c:v>39910</c:v>
                </c:pt>
                <c:pt idx="350051">
                  <c:v>39910</c:v>
                </c:pt>
                <c:pt idx="350052">
                  <c:v>39910</c:v>
                </c:pt>
                <c:pt idx="350053">
                  <c:v>39910</c:v>
                </c:pt>
                <c:pt idx="350054">
                  <c:v>39910</c:v>
                </c:pt>
                <c:pt idx="350055">
                  <c:v>39910</c:v>
                </c:pt>
                <c:pt idx="350056">
                  <c:v>39910</c:v>
                </c:pt>
                <c:pt idx="350057">
                  <c:v>39910</c:v>
                </c:pt>
                <c:pt idx="350058">
                  <c:v>39910</c:v>
                </c:pt>
                <c:pt idx="350059">
                  <c:v>39910</c:v>
                </c:pt>
                <c:pt idx="350060">
                  <c:v>39910</c:v>
                </c:pt>
                <c:pt idx="350061">
                  <c:v>39910</c:v>
                </c:pt>
                <c:pt idx="350062">
                  <c:v>39910</c:v>
                </c:pt>
                <c:pt idx="350063">
                  <c:v>39910</c:v>
                </c:pt>
                <c:pt idx="350064">
                  <c:v>39910</c:v>
                </c:pt>
                <c:pt idx="350065">
                  <c:v>39910</c:v>
                </c:pt>
                <c:pt idx="350066">
                  <c:v>39910</c:v>
                </c:pt>
                <c:pt idx="350067">
                  <c:v>39910</c:v>
                </c:pt>
                <c:pt idx="350068">
                  <c:v>39910</c:v>
                </c:pt>
                <c:pt idx="350069">
                  <c:v>39910</c:v>
                </c:pt>
                <c:pt idx="350070">
                  <c:v>39910</c:v>
                </c:pt>
                <c:pt idx="350071">
                  <c:v>39910</c:v>
                </c:pt>
                <c:pt idx="350072">
                  <c:v>39910</c:v>
                </c:pt>
                <c:pt idx="350073">
                  <c:v>39910</c:v>
                </c:pt>
                <c:pt idx="350074">
                  <c:v>39910</c:v>
                </c:pt>
                <c:pt idx="350075">
                  <c:v>39910</c:v>
                </c:pt>
                <c:pt idx="350076">
                  <c:v>39910</c:v>
                </c:pt>
                <c:pt idx="350077">
                  <c:v>39910</c:v>
                </c:pt>
                <c:pt idx="350078">
                  <c:v>39910</c:v>
                </c:pt>
                <c:pt idx="350079">
                  <c:v>39910</c:v>
                </c:pt>
                <c:pt idx="350080">
                  <c:v>39910</c:v>
                </c:pt>
                <c:pt idx="350081">
                  <c:v>39910</c:v>
                </c:pt>
                <c:pt idx="350082">
                  <c:v>39910</c:v>
                </c:pt>
                <c:pt idx="350083">
                  <c:v>39910</c:v>
                </c:pt>
                <c:pt idx="350084">
                  <c:v>39910</c:v>
                </c:pt>
                <c:pt idx="350085">
                  <c:v>39910</c:v>
                </c:pt>
                <c:pt idx="350086">
                  <c:v>39910</c:v>
                </c:pt>
                <c:pt idx="350087">
                  <c:v>39910</c:v>
                </c:pt>
                <c:pt idx="350088">
                  <c:v>39910</c:v>
                </c:pt>
                <c:pt idx="350089">
                  <c:v>39910</c:v>
                </c:pt>
                <c:pt idx="350090">
                  <c:v>39910</c:v>
                </c:pt>
                <c:pt idx="350091">
                  <c:v>39910</c:v>
                </c:pt>
                <c:pt idx="350092">
                  <c:v>39910</c:v>
                </c:pt>
                <c:pt idx="350093">
                  <c:v>39910</c:v>
                </c:pt>
                <c:pt idx="350094">
                  <c:v>39910</c:v>
                </c:pt>
                <c:pt idx="350095">
                  <c:v>39910</c:v>
                </c:pt>
                <c:pt idx="350096">
                  <c:v>39910</c:v>
                </c:pt>
                <c:pt idx="350097">
                  <c:v>39910</c:v>
                </c:pt>
                <c:pt idx="350098">
                  <c:v>39910</c:v>
                </c:pt>
                <c:pt idx="350099">
                  <c:v>39910</c:v>
                </c:pt>
                <c:pt idx="350100">
                  <c:v>39910</c:v>
                </c:pt>
                <c:pt idx="350101">
                  <c:v>39910</c:v>
                </c:pt>
                <c:pt idx="350102">
                  <c:v>39910</c:v>
                </c:pt>
                <c:pt idx="350103">
                  <c:v>39910</c:v>
                </c:pt>
                <c:pt idx="350104">
                  <c:v>39910</c:v>
                </c:pt>
                <c:pt idx="350105">
                  <c:v>39910</c:v>
                </c:pt>
                <c:pt idx="350106">
                  <c:v>39910</c:v>
                </c:pt>
                <c:pt idx="350107">
                  <c:v>39910</c:v>
                </c:pt>
                <c:pt idx="350108">
                  <c:v>39910</c:v>
                </c:pt>
                <c:pt idx="350109">
                  <c:v>39910</c:v>
                </c:pt>
                <c:pt idx="350110">
                  <c:v>39910</c:v>
                </c:pt>
                <c:pt idx="350111">
                  <c:v>39910</c:v>
                </c:pt>
                <c:pt idx="350112">
                  <c:v>39910</c:v>
                </c:pt>
                <c:pt idx="350113">
                  <c:v>39910</c:v>
                </c:pt>
                <c:pt idx="350114">
                  <c:v>39910</c:v>
                </c:pt>
                <c:pt idx="350115">
                  <c:v>39910</c:v>
                </c:pt>
                <c:pt idx="350116">
                  <c:v>39910</c:v>
                </c:pt>
                <c:pt idx="350117">
                  <c:v>39910</c:v>
                </c:pt>
                <c:pt idx="350118">
                  <c:v>39910</c:v>
                </c:pt>
                <c:pt idx="350119">
                  <c:v>39910</c:v>
                </c:pt>
                <c:pt idx="350120">
                  <c:v>39910</c:v>
                </c:pt>
                <c:pt idx="350121">
                  <c:v>39910</c:v>
                </c:pt>
                <c:pt idx="350122">
                  <c:v>39910</c:v>
                </c:pt>
                <c:pt idx="350123">
                  <c:v>39910</c:v>
                </c:pt>
                <c:pt idx="350124">
                  <c:v>39910</c:v>
                </c:pt>
                <c:pt idx="350125">
                  <c:v>39910</c:v>
                </c:pt>
                <c:pt idx="350126">
                  <c:v>39910</c:v>
                </c:pt>
                <c:pt idx="350127">
                  <c:v>39910</c:v>
                </c:pt>
                <c:pt idx="350128">
                  <c:v>39910</c:v>
                </c:pt>
                <c:pt idx="350129">
                  <c:v>39910</c:v>
                </c:pt>
                <c:pt idx="350130">
                  <c:v>39910</c:v>
                </c:pt>
                <c:pt idx="350131">
                  <c:v>39910</c:v>
                </c:pt>
                <c:pt idx="350132">
                  <c:v>39910</c:v>
                </c:pt>
                <c:pt idx="350133">
                  <c:v>39910</c:v>
                </c:pt>
                <c:pt idx="350134">
                  <c:v>39910</c:v>
                </c:pt>
                <c:pt idx="350135">
                  <c:v>39910</c:v>
                </c:pt>
                <c:pt idx="350136">
                  <c:v>39910</c:v>
                </c:pt>
                <c:pt idx="350137">
                  <c:v>39910</c:v>
                </c:pt>
                <c:pt idx="350138">
                  <c:v>39910</c:v>
                </c:pt>
                <c:pt idx="350139">
                  <c:v>39910</c:v>
                </c:pt>
                <c:pt idx="350140">
                  <c:v>39910</c:v>
                </c:pt>
                <c:pt idx="350141">
                  <c:v>39910</c:v>
                </c:pt>
                <c:pt idx="350142">
                  <c:v>39910</c:v>
                </c:pt>
                <c:pt idx="350143">
                  <c:v>39910</c:v>
                </c:pt>
                <c:pt idx="350144">
                  <c:v>39910</c:v>
                </c:pt>
                <c:pt idx="350145">
                  <c:v>39910</c:v>
                </c:pt>
                <c:pt idx="350146">
                  <c:v>39910</c:v>
                </c:pt>
                <c:pt idx="350147">
                  <c:v>39910</c:v>
                </c:pt>
                <c:pt idx="350148">
                  <c:v>39910</c:v>
                </c:pt>
                <c:pt idx="350149">
                  <c:v>39910</c:v>
                </c:pt>
                <c:pt idx="350150">
                  <c:v>39910</c:v>
                </c:pt>
                <c:pt idx="350151">
                  <c:v>39910</c:v>
                </c:pt>
                <c:pt idx="350152">
                  <c:v>39910</c:v>
                </c:pt>
                <c:pt idx="350153">
                  <c:v>39910</c:v>
                </c:pt>
                <c:pt idx="350154">
                  <c:v>39910</c:v>
                </c:pt>
                <c:pt idx="350155">
                  <c:v>39910</c:v>
                </c:pt>
                <c:pt idx="350156">
                  <c:v>39910</c:v>
                </c:pt>
                <c:pt idx="350157">
                  <c:v>39910</c:v>
                </c:pt>
                <c:pt idx="350158">
                  <c:v>39910</c:v>
                </c:pt>
                <c:pt idx="350159">
                  <c:v>39910</c:v>
                </c:pt>
                <c:pt idx="350160">
                  <c:v>39910</c:v>
                </c:pt>
                <c:pt idx="350161">
                  <c:v>39910</c:v>
                </c:pt>
                <c:pt idx="350162">
                  <c:v>39910</c:v>
                </c:pt>
                <c:pt idx="350163">
                  <c:v>39910</c:v>
                </c:pt>
                <c:pt idx="350164">
                  <c:v>39910</c:v>
                </c:pt>
                <c:pt idx="350165">
                  <c:v>39910</c:v>
                </c:pt>
                <c:pt idx="350166">
                  <c:v>39910</c:v>
                </c:pt>
                <c:pt idx="350167">
                  <c:v>39910</c:v>
                </c:pt>
                <c:pt idx="350168">
                  <c:v>39910</c:v>
                </c:pt>
                <c:pt idx="350169">
                  <c:v>39910</c:v>
                </c:pt>
                <c:pt idx="350170">
                  <c:v>39910</c:v>
                </c:pt>
                <c:pt idx="350171">
                  <c:v>39910</c:v>
                </c:pt>
                <c:pt idx="350172">
                  <c:v>39910</c:v>
                </c:pt>
                <c:pt idx="350173">
                  <c:v>39910</c:v>
                </c:pt>
                <c:pt idx="350174">
                  <c:v>39910</c:v>
                </c:pt>
                <c:pt idx="350175">
                  <c:v>39910</c:v>
                </c:pt>
                <c:pt idx="350176">
                  <c:v>39910</c:v>
                </c:pt>
                <c:pt idx="350177">
                  <c:v>39910</c:v>
                </c:pt>
                <c:pt idx="350178">
                  <c:v>39910</c:v>
                </c:pt>
                <c:pt idx="350179">
                  <c:v>39910</c:v>
                </c:pt>
                <c:pt idx="350180">
                  <c:v>39910</c:v>
                </c:pt>
                <c:pt idx="350181">
                  <c:v>39910</c:v>
                </c:pt>
                <c:pt idx="350182">
                  <c:v>39910</c:v>
                </c:pt>
                <c:pt idx="350183">
                  <c:v>39910</c:v>
                </c:pt>
                <c:pt idx="350184">
                  <c:v>39910</c:v>
                </c:pt>
                <c:pt idx="350185">
                  <c:v>39910</c:v>
                </c:pt>
                <c:pt idx="350186">
                  <c:v>39910</c:v>
                </c:pt>
                <c:pt idx="350187">
                  <c:v>39910</c:v>
                </c:pt>
                <c:pt idx="350188">
                  <c:v>39910</c:v>
                </c:pt>
                <c:pt idx="350189">
                  <c:v>39910</c:v>
                </c:pt>
                <c:pt idx="350190">
                  <c:v>39910</c:v>
                </c:pt>
                <c:pt idx="350191">
                  <c:v>39910</c:v>
                </c:pt>
                <c:pt idx="350192">
                  <c:v>39910</c:v>
                </c:pt>
                <c:pt idx="350193">
                  <c:v>39910</c:v>
                </c:pt>
                <c:pt idx="350194">
                  <c:v>39910</c:v>
                </c:pt>
                <c:pt idx="350195">
                  <c:v>39910</c:v>
                </c:pt>
                <c:pt idx="350196">
                  <c:v>39910</c:v>
                </c:pt>
                <c:pt idx="350197">
                  <c:v>39910</c:v>
                </c:pt>
                <c:pt idx="350198">
                  <c:v>39910</c:v>
                </c:pt>
                <c:pt idx="350199">
                  <c:v>39910</c:v>
                </c:pt>
                <c:pt idx="350200">
                  <c:v>39910</c:v>
                </c:pt>
                <c:pt idx="350201">
                  <c:v>39910</c:v>
                </c:pt>
                <c:pt idx="350202">
                  <c:v>39910</c:v>
                </c:pt>
                <c:pt idx="350203">
                  <c:v>39910</c:v>
                </c:pt>
                <c:pt idx="350204">
                  <c:v>39910</c:v>
                </c:pt>
                <c:pt idx="350205">
                  <c:v>39910</c:v>
                </c:pt>
                <c:pt idx="350206">
                  <c:v>39910</c:v>
                </c:pt>
                <c:pt idx="350207">
                  <c:v>39910</c:v>
                </c:pt>
                <c:pt idx="350208">
                  <c:v>39910</c:v>
                </c:pt>
                <c:pt idx="350209">
                  <c:v>39910</c:v>
                </c:pt>
                <c:pt idx="350210">
                  <c:v>39910</c:v>
                </c:pt>
                <c:pt idx="350211">
                  <c:v>39910</c:v>
                </c:pt>
                <c:pt idx="350212">
                  <c:v>39910</c:v>
                </c:pt>
                <c:pt idx="350213">
                  <c:v>39910</c:v>
                </c:pt>
                <c:pt idx="350214">
                  <c:v>39910</c:v>
                </c:pt>
                <c:pt idx="350215">
                  <c:v>39910</c:v>
                </c:pt>
                <c:pt idx="350216">
                  <c:v>39910</c:v>
                </c:pt>
                <c:pt idx="350217">
                  <c:v>39910</c:v>
                </c:pt>
                <c:pt idx="350218">
                  <c:v>39910</c:v>
                </c:pt>
                <c:pt idx="350219">
                  <c:v>39910</c:v>
                </c:pt>
                <c:pt idx="350220">
                  <c:v>39910</c:v>
                </c:pt>
                <c:pt idx="350221">
                  <c:v>39910</c:v>
                </c:pt>
                <c:pt idx="350222">
                  <c:v>39910</c:v>
                </c:pt>
                <c:pt idx="350223">
                  <c:v>39910</c:v>
                </c:pt>
                <c:pt idx="350224">
                  <c:v>39910</c:v>
                </c:pt>
                <c:pt idx="350225">
                  <c:v>39910</c:v>
                </c:pt>
                <c:pt idx="350226">
                  <c:v>39910</c:v>
                </c:pt>
                <c:pt idx="350227">
                  <c:v>39910</c:v>
                </c:pt>
                <c:pt idx="350228">
                  <c:v>39910</c:v>
                </c:pt>
                <c:pt idx="350229">
                  <c:v>39910</c:v>
                </c:pt>
                <c:pt idx="350230">
                  <c:v>39910</c:v>
                </c:pt>
                <c:pt idx="350231">
                  <c:v>39910</c:v>
                </c:pt>
                <c:pt idx="350232">
                  <c:v>39910</c:v>
                </c:pt>
                <c:pt idx="350233">
                  <c:v>39910</c:v>
                </c:pt>
                <c:pt idx="350234">
                  <c:v>39910</c:v>
                </c:pt>
                <c:pt idx="350235">
                  <c:v>39910</c:v>
                </c:pt>
                <c:pt idx="350236">
                  <c:v>39910</c:v>
                </c:pt>
                <c:pt idx="350237">
                  <c:v>39910</c:v>
                </c:pt>
                <c:pt idx="350238">
                  <c:v>39910</c:v>
                </c:pt>
                <c:pt idx="350239">
                  <c:v>39910</c:v>
                </c:pt>
                <c:pt idx="350240">
                  <c:v>39910</c:v>
                </c:pt>
                <c:pt idx="350241">
                  <c:v>39910</c:v>
                </c:pt>
                <c:pt idx="350242">
                  <c:v>39910</c:v>
                </c:pt>
                <c:pt idx="350243">
                  <c:v>39910</c:v>
                </c:pt>
                <c:pt idx="350244">
                  <c:v>39910</c:v>
                </c:pt>
                <c:pt idx="350245">
                  <c:v>39910</c:v>
                </c:pt>
                <c:pt idx="350246">
                  <c:v>39910</c:v>
                </c:pt>
                <c:pt idx="350247">
                  <c:v>39910</c:v>
                </c:pt>
                <c:pt idx="350248">
                  <c:v>39910</c:v>
                </c:pt>
                <c:pt idx="350249">
                  <c:v>39910</c:v>
                </c:pt>
                <c:pt idx="350250">
                  <c:v>39910</c:v>
                </c:pt>
                <c:pt idx="350251">
                  <c:v>39910</c:v>
                </c:pt>
                <c:pt idx="350252">
                  <c:v>39910</c:v>
                </c:pt>
                <c:pt idx="350253">
                  <c:v>39910</c:v>
                </c:pt>
                <c:pt idx="350254">
                  <c:v>39910</c:v>
                </c:pt>
                <c:pt idx="350255">
                  <c:v>39910</c:v>
                </c:pt>
                <c:pt idx="350256">
                  <c:v>39910</c:v>
                </c:pt>
                <c:pt idx="350257">
                  <c:v>39910</c:v>
                </c:pt>
                <c:pt idx="350258">
                  <c:v>39910</c:v>
                </c:pt>
                <c:pt idx="350259">
                  <c:v>39910</c:v>
                </c:pt>
                <c:pt idx="350260">
                  <c:v>39910</c:v>
                </c:pt>
                <c:pt idx="350261">
                  <c:v>39910</c:v>
                </c:pt>
                <c:pt idx="350262">
                  <c:v>39910</c:v>
                </c:pt>
                <c:pt idx="350263">
                  <c:v>39910</c:v>
                </c:pt>
                <c:pt idx="350264">
                  <c:v>39910</c:v>
                </c:pt>
                <c:pt idx="350265">
                  <c:v>39910</c:v>
                </c:pt>
                <c:pt idx="350266">
                  <c:v>39910</c:v>
                </c:pt>
                <c:pt idx="350267">
                  <c:v>39910</c:v>
                </c:pt>
                <c:pt idx="350268">
                  <c:v>39910</c:v>
                </c:pt>
                <c:pt idx="350269">
                  <c:v>39910</c:v>
                </c:pt>
                <c:pt idx="350270">
                  <c:v>39910</c:v>
                </c:pt>
                <c:pt idx="350271">
                  <c:v>39910</c:v>
                </c:pt>
                <c:pt idx="350272">
                  <c:v>39910</c:v>
                </c:pt>
                <c:pt idx="350273">
                  <c:v>39910</c:v>
                </c:pt>
                <c:pt idx="350274">
                  <c:v>39910</c:v>
                </c:pt>
                <c:pt idx="350275">
                  <c:v>39910</c:v>
                </c:pt>
                <c:pt idx="350276">
                  <c:v>39910</c:v>
                </c:pt>
                <c:pt idx="350277">
                  <c:v>39910</c:v>
                </c:pt>
                <c:pt idx="350278">
                  <c:v>39910</c:v>
                </c:pt>
                <c:pt idx="350279">
                  <c:v>39910</c:v>
                </c:pt>
                <c:pt idx="350280">
                  <c:v>39910</c:v>
                </c:pt>
                <c:pt idx="350281">
                  <c:v>39910</c:v>
                </c:pt>
                <c:pt idx="350282">
                  <c:v>39910</c:v>
                </c:pt>
                <c:pt idx="350283">
                  <c:v>39910</c:v>
                </c:pt>
                <c:pt idx="350284">
                  <c:v>39910</c:v>
                </c:pt>
                <c:pt idx="350285">
                  <c:v>39910</c:v>
                </c:pt>
                <c:pt idx="350286">
                  <c:v>39910</c:v>
                </c:pt>
                <c:pt idx="350287">
                  <c:v>39910</c:v>
                </c:pt>
                <c:pt idx="350288">
                  <c:v>39910</c:v>
                </c:pt>
                <c:pt idx="350289">
                  <c:v>39910</c:v>
                </c:pt>
                <c:pt idx="350290">
                  <c:v>39910</c:v>
                </c:pt>
                <c:pt idx="350291">
                  <c:v>39910</c:v>
                </c:pt>
                <c:pt idx="350292">
                  <c:v>39910</c:v>
                </c:pt>
                <c:pt idx="350293">
                  <c:v>39910</c:v>
                </c:pt>
                <c:pt idx="350294">
                  <c:v>39910</c:v>
                </c:pt>
                <c:pt idx="350295">
                  <c:v>39910</c:v>
                </c:pt>
                <c:pt idx="350296">
                  <c:v>39910</c:v>
                </c:pt>
                <c:pt idx="350297">
                  <c:v>39910</c:v>
                </c:pt>
                <c:pt idx="350298">
                  <c:v>39910</c:v>
                </c:pt>
                <c:pt idx="350299">
                  <c:v>39910</c:v>
                </c:pt>
                <c:pt idx="350300">
                  <c:v>39910</c:v>
                </c:pt>
                <c:pt idx="350301">
                  <c:v>39910</c:v>
                </c:pt>
                <c:pt idx="350302">
                  <c:v>39910</c:v>
                </c:pt>
                <c:pt idx="350303">
                  <c:v>39910</c:v>
                </c:pt>
                <c:pt idx="350304">
                  <c:v>39910</c:v>
                </c:pt>
                <c:pt idx="350305">
                  <c:v>39910</c:v>
                </c:pt>
                <c:pt idx="350306">
                  <c:v>39910</c:v>
                </c:pt>
                <c:pt idx="350307">
                  <c:v>39910</c:v>
                </c:pt>
                <c:pt idx="350308">
                  <c:v>39910</c:v>
                </c:pt>
                <c:pt idx="350309">
                  <c:v>39910</c:v>
                </c:pt>
                <c:pt idx="350310">
                  <c:v>39910</c:v>
                </c:pt>
                <c:pt idx="350311">
                  <c:v>39910</c:v>
                </c:pt>
                <c:pt idx="350312">
                  <c:v>39910</c:v>
                </c:pt>
                <c:pt idx="350313">
                  <c:v>39910</c:v>
                </c:pt>
                <c:pt idx="350314">
                  <c:v>39910</c:v>
                </c:pt>
                <c:pt idx="350315">
                  <c:v>39910</c:v>
                </c:pt>
                <c:pt idx="350316">
                  <c:v>39910</c:v>
                </c:pt>
                <c:pt idx="350317">
                  <c:v>39910</c:v>
                </c:pt>
                <c:pt idx="350318">
                  <c:v>39910</c:v>
                </c:pt>
                <c:pt idx="350319">
                  <c:v>39910</c:v>
                </c:pt>
                <c:pt idx="350320">
                  <c:v>39910</c:v>
                </c:pt>
                <c:pt idx="350321">
                  <c:v>39910</c:v>
                </c:pt>
                <c:pt idx="350322">
                  <c:v>39910</c:v>
                </c:pt>
                <c:pt idx="350323">
                  <c:v>39910</c:v>
                </c:pt>
                <c:pt idx="350324">
                  <c:v>39910</c:v>
                </c:pt>
                <c:pt idx="350325">
                  <c:v>39910</c:v>
                </c:pt>
                <c:pt idx="350326">
                  <c:v>39910</c:v>
                </c:pt>
                <c:pt idx="350327">
                  <c:v>39910</c:v>
                </c:pt>
                <c:pt idx="350328">
                  <c:v>39910</c:v>
                </c:pt>
                <c:pt idx="350329">
                  <c:v>39910</c:v>
                </c:pt>
                <c:pt idx="350330">
                  <c:v>39910</c:v>
                </c:pt>
                <c:pt idx="350331">
                  <c:v>39910</c:v>
                </c:pt>
                <c:pt idx="350332">
                  <c:v>39910</c:v>
                </c:pt>
                <c:pt idx="350333">
                  <c:v>39910</c:v>
                </c:pt>
                <c:pt idx="350334">
                  <c:v>39910</c:v>
                </c:pt>
                <c:pt idx="350335">
                  <c:v>39910</c:v>
                </c:pt>
                <c:pt idx="350336">
                  <c:v>39910</c:v>
                </c:pt>
                <c:pt idx="350337">
                  <c:v>39910</c:v>
                </c:pt>
                <c:pt idx="350338">
                  <c:v>39910</c:v>
                </c:pt>
                <c:pt idx="350339">
                  <c:v>39910</c:v>
                </c:pt>
                <c:pt idx="350340">
                  <c:v>39910</c:v>
                </c:pt>
                <c:pt idx="350341">
                  <c:v>39910</c:v>
                </c:pt>
                <c:pt idx="350342">
                  <c:v>39910</c:v>
                </c:pt>
                <c:pt idx="350343">
                  <c:v>39910</c:v>
                </c:pt>
                <c:pt idx="350344">
                  <c:v>39910</c:v>
                </c:pt>
                <c:pt idx="350345">
                  <c:v>39910</c:v>
                </c:pt>
                <c:pt idx="350346">
                  <c:v>39910</c:v>
                </c:pt>
                <c:pt idx="350347">
                  <c:v>39910</c:v>
                </c:pt>
                <c:pt idx="350348">
                  <c:v>39910</c:v>
                </c:pt>
                <c:pt idx="350349">
                  <c:v>39910</c:v>
                </c:pt>
                <c:pt idx="350350">
                  <c:v>39910</c:v>
                </c:pt>
                <c:pt idx="350351">
                  <c:v>39910</c:v>
                </c:pt>
                <c:pt idx="350352">
                  <c:v>39910</c:v>
                </c:pt>
                <c:pt idx="350353">
                  <c:v>39910</c:v>
                </c:pt>
                <c:pt idx="350354">
                  <c:v>39910</c:v>
                </c:pt>
                <c:pt idx="350355">
                  <c:v>39910</c:v>
                </c:pt>
                <c:pt idx="350356">
                  <c:v>39910</c:v>
                </c:pt>
                <c:pt idx="350357">
                  <c:v>39910</c:v>
                </c:pt>
                <c:pt idx="350358">
                  <c:v>39910</c:v>
                </c:pt>
                <c:pt idx="350359">
                  <c:v>39910</c:v>
                </c:pt>
                <c:pt idx="350360">
                  <c:v>39910</c:v>
                </c:pt>
                <c:pt idx="350361">
                  <c:v>39910</c:v>
                </c:pt>
                <c:pt idx="350362">
                  <c:v>39910</c:v>
                </c:pt>
                <c:pt idx="350363">
                  <c:v>39910</c:v>
                </c:pt>
                <c:pt idx="350364">
                  <c:v>39910</c:v>
                </c:pt>
                <c:pt idx="350365">
                  <c:v>39910</c:v>
                </c:pt>
                <c:pt idx="350366">
                  <c:v>39910</c:v>
                </c:pt>
                <c:pt idx="350367">
                  <c:v>39910</c:v>
                </c:pt>
                <c:pt idx="350368">
                  <c:v>39910</c:v>
                </c:pt>
                <c:pt idx="350369">
                  <c:v>39910</c:v>
                </c:pt>
                <c:pt idx="350370">
                  <c:v>39910</c:v>
                </c:pt>
                <c:pt idx="350371">
                  <c:v>39910</c:v>
                </c:pt>
                <c:pt idx="350372">
                  <c:v>39910</c:v>
                </c:pt>
                <c:pt idx="350373">
                  <c:v>39910</c:v>
                </c:pt>
                <c:pt idx="350374">
                  <c:v>39910</c:v>
                </c:pt>
                <c:pt idx="350375">
                  <c:v>39910</c:v>
                </c:pt>
                <c:pt idx="350376">
                  <c:v>39910</c:v>
                </c:pt>
                <c:pt idx="350377">
                  <c:v>39910</c:v>
                </c:pt>
                <c:pt idx="350378">
                  <c:v>39910</c:v>
                </c:pt>
                <c:pt idx="350379">
                  <c:v>39910</c:v>
                </c:pt>
                <c:pt idx="350380">
                  <c:v>39910</c:v>
                </c:pt>
                <c:pt idx="350381">
                  <c:v>39910</c:v>
                </c:pt>
                <c:pt idx="350382">
                  <c:v>39910</c:v>
                </c:pt>
                <c:pt idx="350383">
                  <c:v>39910</c:v>
                </c:pt>
                <c:pt idx="350384">
                  <c:v>39910</c:v>
                </c:pt>
                <c:pt idx="350385">
                  <c:v>39910</c:v>
                </c:pt>
                <c:pt idx="350386">
                  <c:v>39910</c:v>
                </c:pt>
                <c:pt idx="350387">
                  <c:v>39910</c:v>
                </c:pt>
                <c:pt idx="350388">
                  <c:v>39910</c:v>
                </c:pt>
                <c:pt idx="350389">
                  <c:v>39910</c:v>
                </c:pt>
                <c:pt idx="350390">
                  <c:v>39910</c:v>
                </c:pt>
                <c:pt idx="350391">
                  <c:v>39910</c:v>
                </c:pt>
                <c:pt idx="350392">
                  <c:v>39910</c:v>
                </c:pt>
                <c:pt idx="350393">
                  <c:v>39910</c:v>
                </c:pt>
                <c:pt idx="350394">
                  <c:v>39910</c:v>
                </c:pt>
                <c:pt idx="350395">
                  <c:v>39910</c:v>
                </c:pt>
                <c:pt idx="350396">
                  <c:v>39910</c:v>
                </c:pt>
                <c:pt idx="350397">
                  <c:v>39910</c:v>
                </c:pt>
                <c:pt idx="350398">
                  <c:v>39910</c:v>
                </c:pt>
                <c:pt idx="350399">
                  <c:v>39910</c:v>
                </c:pt>
                <c:pt idx="350400">
                  <c:v>39910</c:v>
                </c:pt>
                <c:pt idx="350401">
                  <c:v>39910</c:v>
                </c:pt>
                <c:pt idx="350402">
                  <c:v>39910</c:v>
                </c:pt>
                <c:pt idx="350403">
                  <c:v>39910</c:v>
                </c:pt>
                <c:pt idx="350404">
                  <c:v>39910</c:v>
                </c:pt>
                <c:pt idx="350405">
                  <c:v>39910</c:v>
                </c:pt>
                <c:pt idx="350406">
                  <c:v>39910</c:v>
                </c:pt>
                <c:pt idx="350407">
                  <c:v>39910</c:v>
                </c:pt>
                <c:pt idx="350408">
                  <c:v>39910</c:v>
                </c:pt>
                <c:pt idx="350409">
                  <c:v>39910</c:v>
                </c:pt>
                <c:pt idx="350410">
                  <c:v>39910</c:v>
                </c:pt>
                <c:pt idx="350411">
                  <c:v>39910</c:v>
                </c:pt>
                <c:pt idx="350412">
                  <c:v>39910</c:v>
                </c:pt>
                <c:pt idx="350413">
                  <c:v>39910</c:v>
                </c:pt>
                <c:pt idx="350414">
                  <c:v>39910</c:v>
                </c:pt>
                <c:pt idx="350415">
                  <c:v>39910</c:v>
                </c:pt>
                <c:pt idx="350416">
                  <c:v>39910</c:v>
                </c:pt>
                <c:pt idx="350417">
                  <c:v>39910</c:v>
                </c:pt>
                <c:pt idx="350418">
                  <c:v>39910</c:v>
                </c:pt>
                <c:pt idx="350419">
                  <c:v>39910</c:v>
                </c:pt>
                <c:pt idx="350420">
                  <c:v>39910</c:v>
                </c:pt>
                <c:pt idx="350421">
                  <c:v>39910</c:v>
                </c:pt>
                <c:pt idx="350422">
                  <c:v>39910</c:v>
                </c:pt>
                <c:pt idx="350423">
                  <c:v>39910</c:v>
                </c:pt>
                <c:pt idx="350424">
                  <c:v>39910</c:v>
                </c:pt>
                <c:pt idx="350425">
                  <c:v>39910</c:v>
                </c:pt>
                <c:pt idx="350426">
                  <c:v>39910</c:v>
                </c:pt>
                <c:pt idx="350427">
                  <c:v>39910</c:v>
                </c:pt>
                <c:pt idx="350428">
                  <c:v>39910</c:v>
                </c:pt>
                <c:pt idx="350429">
                  <c:v>39910</c:v>
                </c:pt>
                <c:pt idx="350430">
                  <c:v>39910</c:v>
                </c:pt>
                <c:pt idx="350431">
                  <c:v>39910</c:v>
                </c:pt>
                <c:pt idx="350432">
                  <c:v>39910</c:v>
                </c:pt>
                <c:pt idx="350433">
                  <c:v>39910</c:v>
                </c:pt>
                <c:pt idx="350434">
                  <c:v>39910</c:v>
                </c:pt>
                <c:pt idx="350435">
                  <c:v>39910</c:v>
                </c:pt>
                <c:pt idx="350436">
                  <c:v>39910</c:v>
                </c:pt>
                <c:pt idx="350437">
                  <c:v>39910</c:v>
                </c:pt>
                <c:pt idx="350438">
                  <c:v>39910</c:v>
                </c:pt>
                <c:pt idx="350439">
                  <c:v>39910</c:v>
                </c:pt>
                <c:pt idx="350440">
                  <c:v>39910</c:v>
                </c:pt>
                <c:pt idx="350441">
                  <c:v>39910</c:v>
                </c:pt>
                <c:pt idx="350442">
                  <c:v>39910</c:v>
                </c:pt>
                <c:pt idx="350443">
                  <c:v>39910</c:v>
                </c:pt>
                <c:pt idx="350444">
                  <c:v>39910</c:v>
                </c:pt>
                <c:pt idx="350445">
                  <c:v>39910</c:v>
                </c:pt>
                <c:pt idx="350446">
                  <c:v>39910</c:v>
                </c:pt>
                <c:pt idx="350447">
                  <c:v>39910</c:v>
                </c:pt>
                <c:pt idx="350448">
                  <c:v>39910</c:v>
                </c:pt>
                <c:pt idx="350449">
                  <c:v>39910</c:v>
                </c:pt>
                <c:pt idx="350450">
                  <c:v>39910</c:v>
                </c:pt>
                <c:pt idx="350451">
                  <c:v>39910</c:v>
                </c:pt>
                <c:pt idx="350452">
                  <c:v>39910</c:v>
                </c:pt>
                <c:pt idx="350453">
                  <c:v>39910</c:v>
                </c:pt>
                <c:pt idx="350454">
                  <c:v>39910</c:v>
                </c:pt>
                <c:pt idx="350455">
                  <c:v>39910</c:v>
                </c:pt>
                <c:pt idx="350456">
                  <c:v>39910</c:v>
                </c:pt>
                <c:pt idx="350457">
                  <c:v>39910</c:v>
                </c:pt>
                <c:pt idx="350458">
                  <c:v>39910</c:v>
                </c:pt>
                <c:pt idx="350459">
                  <c:v>39910</c:v>
                </c:pt>
                <c:pt idx="350460">
                  <c:v>39910</c:v>
                </c:pt>
                <c:pt idx="350461">
                  <c:v>39910</c:v>
                </c:pt>
                <c:pt idx="350462">
                  <c:v>39910</c:v>
                </c:pt>
                <c:pt idx="350463">
                  <c:v>39910</c:v>
                </c:pt>
                <c:pt idx="350464">
                  <c:v>39910</c:v>
                </c:pt>
                <c:pt idx="350465">
                  <c:v>39910</c:v>
                </c:pt>
                <c:pt idx="350466">
                  <c:v>39910</c:v>
                </c:pt>
                <c:pt idx="350467">
                  <c:v>39910</c:v>
                </c:pt>
                <c:pt idx="350468">
                  <c:v>39910</c:v>
                </c:pt>
                <c:pt idx="350469">
                  <c:v>39910</c:v>
                </c:pt>
                <c:pt idx="350470">
                  <c:v>39910</c:v>
                </c:pt>
                <c:pt idx="350471">
                  <c:v>39910</c:v>
                </c:pt>
                <c:pt idx="350472">
                  <c:v>39910</c:v>
                </c:pt>
                <c:pt idx="350473">
                  <c:v>39910</c:v>
                </c:pt>
                <c:pt idx="350474">
                  <c:v>39910</c:v>
                </c:pt>
                <c:pt idx="350475">
                  <c:v>39910</c:v>
                </c:pt>
                <c:pt idx="350476">
                  <c:v>39910</c:v>
                </c:pt>
                <c:pt idx="350477">
                  <c:v>39910</c:v>
                </c:pt>
                <c:pt idx="350478">
                  <c:v>39910</c:v>
                </c:pt>
                <c:pt idx="350479">
                  <c:v>39910</c:v>
                </c:pt>
                <c:pt idx="350480">
                  <c:v>39910</c:v>
                </c:pt>
                <c:pt idx="350481">
                  <c:v>39910</c:v>
                </c:pt>
                <c:pt idx="350482">
                  <c:v>39910</c:v>
                </c:pt>
                <c:pt idx="350483">
                  <c:v>39910</c:v>
                </c:pt>
                <c:pt idx="350484">
                  <c:v>39910</c:v>
                </c:pt>
                <c:pt idx="350485">
                  <c:v>39910</c:v>
                </c:pt>
                <c:pt idx="350486">
                  <c:v>39910</c:v>
                </c:pt>
                <c:pt idx="350487">
                  <c:v>39910</c:v>
                </c:pt>
                <c:pt idx="350488">
                  <c:v>39910</c:v>
                </c:pt>
                <c:pt idx="350489">
                  <c:v>39910</c:v>
                </c:pt>
                <c:pt idx="350490">
                  <c:v>39910</c:v>
                </c:pt>
                <c:pt idx="350491">
                  <c:v>39910</c:v>
                </c:pt>
                <c:pt idx="350492">
                  <c:v>39910</c:v>
                </c:pt>
                <c:pt idx="350493">
                  <c:v>39910</c:v>
                </c:pt>
                <c:pt idx="350494">
                  <c:v>39910</c:v>
                </c:pt>
                <c:pt idx="350495">
                  <c:v>39910</c:v>
                </c:pt>
                <c:pt idx="350496">
                  <c:v>39910</c:v>
                </c:pt>
                <c:pt idx="350497">
                  <c:v>39910</c:v>
                </c:pt>
                <c:pt idx="350498">
                  <c:v>39910</c:v>
                </c:pt>
                <c:pt idx="350499">
                  <c:v>39910</c:v>
                </c:pt>
                <c:pt idx="350500">
                  <c:v>39910</c:v>
                </c:pt>
                <c:pt idx="350501">
                  <c:v>39910</c:v>
                </c:pt>
                <c:pt idx="350502">
                  <c:v>39910</c:v>
                </c:pt>
                <c:pt idx="350503">
                  <c:v>39910</c:v>
                </c:pt>
                <c:pt idx="350504">
                  <c:v>39910</c:v>
                </c:pt>
                <c:pt idx="350505">
                  <c:v>39910</c:v>
                </c:pt>
                <c:pt idx="350506">
                  <c:v>39910</c:v>
                </c:pt>
                <c:pt idx="350507">
                  <c:v>39910</c:v>
                </c:pt>
                <c:pt idx="350508">
                  <c:v>39910</c:v>
                </c:pt>
                <c:pt idx="350509">
                  <c:v>39910</c:v>
                </c:pt>
                <c:pt idx="350510">
                  <c:v>39910</c:v>
                </c:pt>
                <c:pt idx="350511">
                  <c:v>39910</c:v>
                </c:pt>
                <c:pt idx="350512">
                  <c:v>39910</c:v>
                </c:pt>
                <c:pt idx="350513">
                  <c:v>39910</c:v>
                </c:pt>
                <c:pt idx="350514">
                  <c:v>39910</c:v>
                </c:pt>
                <c:pt idx="350515">
                  <c:v>39910</c:v>
                </c:pt>
                <c:pt idx="350516">
                  <c:v>39910</c:v>
                </c:pt>
                <c:pt idx="350517">
                  <c:v>39910</c:v>
                </c:pt>
                <c:pt idx="350518">
                  <c:v>39910</c:v>
                </c:pt>
                <c:pt idx="350519">
                  <c:v>39910</c:v>
                </c:pt>
                <c:pt idx="350520">
                  <c:v>39910</c:v>
                </c:pt>
                <c:pt idx="350521">
                  <c:v>39910</c:v>
                </c:pt>
                <c:pt idx="350522">
                  <c:v>39910</c:v>
                </c:pt>
                <c:pt idx="350523">
                  <c:v>39910</c:v>
                </c:pt>
                <c:pt idx="350524">
                  <c:v>39910</c:v>
                </c:pt>
                <c:pt idx="350525">
                  <c:v>39910</c:v>
                </c:pt>
                <c:pt idx="350526">
                  <c:v>39910</c:v>
                </c:pt>
                <c:pt idx="350527">
                  <c:v>39910</c:v>
                </c:pt>
                <c:pt idx="350528">
                  <c:v>39910</c:v>
                </c:pt>
                <c:pt idx="350529">
                  <c:v>39910</c:v>
                </c:pt>
                <c:pt idx="350530">
                  <c:v>39910</c:v>
                </c:pt>
                <c:pt idx="350531">
                  <c:v>39910</c:v>
                </c:pt>
                <c:pt idx="350532">
                  <c:v>39910</c:v>
                </c:pt>
                <c:pt idx="350533">
                  <c:v>39910</c:v>
                </c:pt>
                <c:pt idx="350534">
                  <c:v>39910</c:v>
                </c:pt>
                <c:pt idx="350535">
                  <c:v>39910</c:v>
                </c:pt>
                <c:pt idx="350536">
                  <c:v>39910</c:v>
                </c:pt>
                <c:pt idx="350537">
                  <c:v>39910</c:v>
                </c:pt>
                <c:pt idx="350538">
                  <c:v>39910</c:v>
                </c:pt>
                <c:pt idx="350539">
                  <c:v>39910</c:v>
                </c:pt>
                <c:pt idx="350540">
                  <c:v>39910</c:v>
                </c:pt>
                <c:pt idx="350541">
                  <c:v>39910</c:v>
                </c:pt>
                <c:pt idx="350542">
                  <c:v>39910</c:v>
                </c:pt>
                <c:pt idx="350543">
                  <c:v>39910</c:v>
                </c:pt>
                <c:pt idx="350544">
                  <c:v>39910</c:v>
                </c:pt>
                <c:pt idx="350545">
                  <c:v>39910</c:v>
                </c:pt>
                <c:pt idx="350546">
                  <c:v>39910</c:v>
                </c:pt>
                <c:pt idx="350547">
                  <c:v>39910</c:v>
                </c:pt>
                <c:pt idx="350548">
                  <c:v>39910</c:v>
                </c:pt>
                <c:pt idx="350549">
                  <c:v>39910</c:v>
                </c:pt>
                <c:pt idx="350550">
                  <c:v>39910</c:v>
                </c:pt>
                <c:pt idx="350551">
                  <c:v>39910</c:v>
                </c:pt>
                <c:pt idx="350552">
                  <c:v>39910</c:v>
                </c:pt>
                <c:pt idx="350553">
                  <c:v>39910</c:v>
                </c:pt>
                <c:pt idx="350554">
                  <c:v>39910</c:v>
                </c:pt>
                <c:pt idx="350555">
                  <c:v>39910</c:v>
                </c:pt>
                <c:pt idx="350556">
                  <c:v>39910</c:v>
                </c:pt>
                <c:pt idx="350557">
                  <c:v>39910</c:v>
                </c:pt>
                <c:pt idx="350558">
                  <c:v>39910</c:v>
                </c:pt>
                <c:pt idx="350559">
                  <c:v>39910</c:v>
                </c:pt>
                <c:pt idx="350560">
                  <c:v>39910</c:v>
                </c:pt>
                <c:pt idx="350561">
                  <c:v>39910</c:v>
                </c:pt>
                <c:pt idx="350562">
                  <c:v>39910</c:v>
                </c:pt>
                <c:pt idx="350563">
                  <c:v>39910</c:v>
                </c:pt>
                <c:pt idx="350564">
                  <c:v>39910</c:v>
                </c:pt>
                <c:pt idx="350565">
                  <c:v>39910</c:v>
                </c:pt>
                <c:pt idx="350566">
                  <c:v>39910</c:v>
                </c:pt>
                <c:pt idx="350567">
                  <c:v>39910</c:v>
                </c:pt>
                <c:pt idx="350568">
                  <c:v>39910</c:v>
                </c:pt>
                <c:pt idx="350569">
                  <c:v>39910</c:v>
                </c:pt>
                <c:pt idx="350570">
                  <c:v>39910</c:v>
                </c:pt>
                <c:pt idx="350571">
                  <c:v>39910</c:v>
                </c:pt>
                <c:pt idx="350572">
                  <c:v>39910</c:v>
                </c:pt>
                <c:pt idx="350573">
                  <c:v>39910</c:v>
                </c:pt>
                <c:pt idx="350574">
                  <c:v>39910</c:v>
                </c:pt>
                <c:pt idx="350575">
                  <c:v>39910</c:v>
                </c:pt>
                <c:pt idx="350576">
                  <c:v>39910</c:v>
                </c:pt>
                <c:pt idx="350577">
                  <c:v>39910</c:v>
                </c:pt>
                <c:pt idx="350578">
                  <c:v>39910</c:v>
                </c:pt>
                <c:pt idx="350579">
                  <c:v>39910</c:v>
                </c:pt>
                <c:pt idx="350580">
                  <c:v>39910</c:v>
                </c:pt>
                <c:pt idx="350581">
                  <c:v>39910</c:v>
                </c:pt>
                <c:pt idx="350582">
                  <c:v>39910</c:v>
                </c:pt>
                <c:pt idx="350583">
                  <c:v>39910</c:v>
                </c:pt>
                <c:pt idx="350584">
                  <c:v>39910</c:v>
                </c:pt>
                <c:pt idx="350585">
                  <c:v>39910</c:v>
                </c:pt>
                <c:pt idx="350586">
                  <c:v>39910</c:v>
                </c:pt>
                <c:pt idx="350587">
                  <c:v>39910</c:v>
                </c:pt>
                <c:pt idx="350588">
                  <c:v>39910</c:v>
                </c:pt>
                <c:pt idx="350589">
                  <c:v>39910</c:v>
                </c:pt>
                <c:pt idx="350590">
                  <c:v>39910</c:v>
                </c:pt>
                <c:pt idx="350591">
                  <c:v>39910</c:v>
                </c:pt>
                <c:pt idx="350592">
                  <c:v>39910</c:v>
                </c:pt>
                <c:pt idx="350593">
                  <c:v>39910</c:v>
                </c:pt>
                <c:pt idx="350594">
                  <c:v>39910</c:v>
                </c:pt>
                <c:pt idx="350595">
                  <c:v>39910</c:v>
                </c:pt>
                <c:pt idx="350596">
                  <c:v>39910</c:v>
                </c:pt>
                <c:pt idx="350597">
                  <c:v>39910</c:v>
                </c:pt>
                <c:pt idx="350598">
                  <c:v>39910</c:v>
                </c:pt>
                <c:pt idx="350599">
                  <c:v>39910</c:v>
                </c:pt>
                <c:pt idx="350600">
                  <c:v>39910</c:v>
                </c:pt>
                <c:pt idx="350601">
                  <c:v>39910</c:v>
                </c:pt>
                <c:pt idx="350602">
                  <c:v>39910</c:v>
                </c:pt>
                <c:pt idx="350603">
                  <c:v>39910</c:v>
                </c:pt>
                <c:pt idx="350604">
                  <c:v>39910</c:v>
                </c:pt>
                <c:pt idx="350605">
                  <c:v>39910</c:v>
                </c:pt>
                <c:pt idx="350606">
                  <c:v>39910</c:v>
                </c:pt>
                <c:pt idx="350607">
                  <c:v>39910</c:v>
                </c:pt>
                <c:pt idx="350608">
                  <c:v>39910</c:v>
                </c:pt>
                <c:pt idx="350609">
                  <c:v>39910</c:v>
                </c:pt>
                <c:pt idx="350610">
                  <c:v>39910</c:v>
                </c:pt>
                <c:pt idx="350611">
                  <c:v>39910</c:v>
                </c:pt>
                <c:pt idx="350612">
                  <c:v>39910</c:v>
                </c:pt>
                <c:pt idx="350613">
                  <c:v>39910</c:v>
                </c:pt>
                <c:pt idx="350614">
                  <c:v>39910</c:v>
                </c:pt>
                <c:pt idx="350615">
                  <c:v>39910</c:v>
                </c:pt>
                <c:pt idx="350616">
                  <c:v>39910</c:v>
                </c:pt>
                <c:pt idx="350617">
                  <c:v>39910</c:v>
                </c:pt>
                <c:pt idx="350618">
                  <c:v>39910</c:v>
                </c:pt>
                <c:pt idx="350619">
                  <c:v>39910</c:v>
                </c:pt>
                <c:pt idx="350620">
                  <c:v>39910</c:v>
                </c:pt>
                <c:pt idx="350621">
                  <c:v>39910</c:v>
                </c:pt>
                <c:pt idx="350622">
                  <c:v>39910</c:v>
                </c:pt>
                <c:pt idx="350623">
                  <c:v>39910</c:v>
                </c:pt>
                <c:pt idx="350624">
                  <c:v>39910</c:v>
                </c:pt>
                <c:pt idx="350625">
                  <c:v>39910</c:v>
                </c:pt>
                <c:pt idx="350626">
                  <c:v>39910</c:v>
                </c:pt>
                <c:pt idx="350627">
                  <c:v>39910</c:v>
                </c:pt>
                <c:pt idx="350628">
                  <c:v>39910</c:v>
                </c:pt>
                <c:pt idx="350629">
                  <c:v>39910</c:v>
                </c:pt>
                <c:pt idx="350630">
                  <c:v>39910</c:v>
                </c:pt>
                <c:pt idx="350631">
                  <c:v>39910</c:v>
                </c:pt>
                <c:pt idx="350632">
                  <c:v>39910</c:v>
                </c:pt>
                <c:pt idx="350633">
                  <c:v>39910</c:v>
                </c:pt>
                <c:pt idx="350634">
                  <c:v>39910</c:v>
                </c:pt>
                <c:pt idx="350635">
                  <c:v>39910</c:v>
                </c:pt>
                <c:pt idx="350636">
                  <c:v>39910</c:v>
                </c:pt>
                <c:pt idx="350637">
                  <c:v>39910</c:v>
                </c:pt>
                <c:pt idx="350638">
                  <c:v>39910</c:v>
                </c:pt>
                <c:pt idx="350639">
                  <c:v>39910</c:v>
                </c:pt>
                <c:pt idx="350640">
                  <c:v>39910</c:v>
                </c:pt>
                <c:pt idx="350641">
                  <c:v>39910</c:v>
                </c:pt>
                <c:pt idx="350642">
                  <c:v>39910</c:v>
                </c:pt>
                <c:pt idx="350643">
                  <c:v>39910</c:v>
                </c:pt>
                <c:pt idx="350644">
                  <c:v>39910</c:v>
                </c:pt>
                <c:pt idx="350645">
                  <c:v>39910</c:v>
                </c:pt>
                <c:pt idx="350646">
                  <c:v>39910</c:v>
                </c:pt>
                <c:pt idx="350647">
                  <c:v>39910</c:v>
                </c:pt>
                <c:pt idx="350648">
                  <c:v>39910</c:v>
                </c:pt>
                <c:pt idx="350649">
                  <c:v>39910</c:v>
                </c:pt>
                <c:pt idx="350650">
                  <c:v>39910</c:v>
                </c:pt>
                <c:pt idx="350651">
                  <c:v>39910</c:v>
                </c:pt>
                <c:pt idx="350652">
                  <c:v>39910</c:v>
                </c:pt>
                <c:pt idx="350653">
                  <c:v>39910</c:v>
                </c:pt>
                <c:pt idx="350654">
                  <c:v>39910</c:v>
                </c:pt>
                <c:pt idx="350655">
                  <c:v>39910</c:v>
                </c:pt>
                <c:pt idx="350656">
                  <c:v>39910</c:v>
                </c:pt>
                <c:pt idx="350657">
                  <c:v>39910</c:v>
                </c:pt>
                <c:pt idx="350658">
                  <c:v>39910</c:v>
                </c:pt>
                <c:pt idx="350659">
                  <c:v>39910</c:v>
                </c:pt>
                <c:pt idx="350660">
                  <c:v>39910</c:v>
                </c:pt>
                <c:pt idx="350661">
                  <c:v>39910</c:v>
                </c:pt>
                <c:pt idx="350662">
                  <c:v>39910</c:v>
                </c:pt>
                <c:pt idx="350663">
                  <c:v>39910</c:v>
                </c:pt>
                <c:pt idx="350664">
                  <c:v>39910</c:v>
                </c:pt>
                <c:pt idx="350665">
                  <c:v>39910</c:v>
                </c:pt>
                <c:pt idx="350666">
                  <c:v>39910</c:v>
                </c:pt>
                <c:pt idx="350667">
                  <c:v>39910</c:v>
                </c:pt>
                <c:pt idx="350668">
                  <c:v>39910</c:v>
                </c:pt>
                <c:pt idx="350669">
                  <c:v>39910</c:v>
                </c:pt>
                <c:pt idx="350670">
                  <c:v>39910</c:v>
                </c:pt>
                <c:pt idx="350671">
                  <c:v>39910</c:v>
                </c:pt>
                <c:pt idx="350672">
                  <c:v>39910</c:v>
                </c:pt>
                <c:pt idx="350673">
                  <c:v>39910</c:v>
                </c:pt>
                <c:pt idx="350674">
                  <c:v>39910</c:v>
                </c:pt>
                <c:pt idx="350675">
                  <c:v>39910</c:v>
                </c:pt>
                <c:pt idx="350676">
                  <c:v>39910</c:v>
                </c:pt>
                <c:pt idx="350677">
                  <c:v>39910</c:v>
                </c:pt>
                <c:pt idx="350678">
                  <c:v>39910</c:v>
                </c:pt>
                <c:pt idx="350679">
                  <c:v>39910</c:v>
                </c:pt>
                <c:pt idx="350680">
                  <c:v>39910</c:v>
                </c:pt>
                <c:pt idx="350681">
                  <c:v>39910</c:v>
                </c:pt>
                <c:pt idx="350682">
                  <c:v>39910</c:v>
                </c:pt>
                <c:pt idx="350683">
                  <c:v>39910</c:v>
                </c:pt>
                <c:pt idx="350684">
                  <c:v>39910</c:v>
                </c:pt>
                <c:pt idx="350685">
                  <c:v>39910</c:v>
                </c:pt>
                <c:pt idx="350686">
                  <c:v>39910</c:v>
                </c:pt>
                <c:pt idx="350687">
                  <c:v>39910</c:v>
                </c:pt>
                <c:pt idx="350688">
                  <c:v>39910</c:v>
                </c:pt>
                <c:pt idx="350689">
                  <c:v>39910</c:v>
                </c:pt>
                <c:pt idx="350690">
                  <c:v>39910</c:v>
                </c:pt>
                <c:pt idx="350691">
                  <c:v>39910</c:v>
                </c:pt>
                <c:pt idx="350692">
                  <c:v>39910</c:v>
                </c:pt>
                <c:pt idx="350693">
                  <c:v>39910</c:v>
                </c:pt>
                <c:pt idx="350694">
                  <c:v>39910</c:v>
                </c:pt>
                <c:pt idx="350695">
                  <c:v>39910</c:v>
                </c:pt>
                <c:pt idx="350696">
                  <c:v>39910</c:v>
                </c:pt>
                <c:pt idx="350697">
                  <c:v>39910</c:v>
                </c:pt>
                <c:pt idx="350698">
                  <c:v>39910</c:v>
                </c:pt>
                <c:pt idx="350699">
                  <c:v>39910</c:v>
                </c:pt>
                <c:pt idx="350700">
                  <c:v>39910</c:v>
                </c:pt>
                <c:pt idx="350701">
                  <c:v>39910</c:v>
                </c:pt>
                <c:pt idx="350702">
                  <c:v>39910</c:v>
                </c:pt>
                <c:pt idx="350703">
                  <c:v>39910</c:v>
                </c:pt>
                <c:pt idx="350704">
                  <c:v>39910</c:v>
                </c:pt>
                <c:pt idx="350705">
                  <c:v>39910</c:v>
                </c:pt>
                <c:pt idx="350706">
                  <c:v>39910</c:v>
                </c:pt>
                <c:pt idx="350707">
                  <c:v>39910</c:v>
                </c:pt>
                <c:pt idx="350708">
                  <c:v>39910</c:v>
                </c:pt>
                <c:pt idx="350709">
                  <c:v>39910</c:v>
                </c:pt>
                <c:pt idx="350710">
                  <c:v>39910</c:v>
                </c:pt>
                <c:pt idx="350711">
                  <c:v>39910</c:v>
                </c:pt>
                <c:pt idx="350712">
                  <c:v>39910</c:v>
                </c:pt>
                <c:pt idx="350713">
                  <c:v>39910</c:v>
                </c:pt>
                <c:pt idx="350714">
                  <c:v>39910</c:v>
                </c:pt>
                <c:pt idx="350715">
                  <c:v>39910</c:v>
                </c:pt>
                <c:pt idx="350716">
                  <c:v>39910</c:v>
                </c:pt>
                <c:pt idx="350717">
                  <c:v>39910</c:v>
                </c:pt>
                <c:pt idx="350718">
                  <c:v>39910</c:v>
                </c:pt>
                <c:pt idx="350719">
                  <c:v>39910</c:v>
                </c:pt>
                <c:pt idx="350720">
                  <c:v>39910</c:v>
                </c:pt>
                <c:pt idx="350721">
                  <c:v>39910</c:v>
                </c:pt>
                <c:pt idx="350722">
                  <c:v>39910</c:v>
                </c:pt>
                <c:pt idx="350723">
                  <c:v>39910</c:v>
                </c:pt>
                <c:pt idx="350724">
                  <c:v>39910</c:v>
                </c:pt>
                <c:pt idx="350725">
                  <c:v>39910</c:v>
                </c:pt>
                <c:pt idx="350726">
                  <c:v>39910</c:v>
                </c:pt>
                <c:pt idx="350727">
                  <c:v>39910</c:v>
                </c:pt>
                <c:pt idx="350728">
                  <c:v>39910</c:v>
                </c:pt>
                <c:pt idx="350729">
                  <c:v>39910</c:v>
                </c:pt>
                <c:pt idx="350730">
                  <c:v>39910</c:v>
                </c:pt>
                <c:pt idx="350731">
                  <c:v>39910</c:v>
                </c:pt>
                <c:pt idx="350732">
                  <c:v>39910</c:v>
                </c:pt>
                <c:pt idx="350733">
                  <c:v>39910</c:v>
                </c:pt>
                <c:pt idx="350734">
                  <c:v>39910</c:v>
                </c:pt>
                <c:pt idx="350735">
                  <c:v>39910</c:v>
                </c:pt>
                <c:pt idx="350736">
                  <c:v>39910</c:v>
                </c:pt>
                <c:pt idx="350737">
                  <c:v>39910</c:v>
                </c:pt>
                <c:pt idx="350738">
                  <c:v>39910</c:v>
                </c:pt>
                <c:pt idx="350739">
                  <c:v>39910</c:v>
                </c:pt>
                <c:pt idx="350740">
                  <c:v>39910</c:v>
                </c:pt>
                <c:pt idx="350741">
                  <c:v>39910</c:v>
                </c:pt>
                <c:pt idx="350742">
                  <c:v>39910</c:v>
                </c:pt>
                <c:pt idx="350743">
                  <c:v>39910</c:v>
                </c:pt>
                <c:pt idx="350744">
                  <c:v>39910</c:v>
                </c:pt>
                <c:pt idx="350745">
                  <c:v>39910</c:v>
                </c:pt>
                <c:pt idx="350746">
                  <c:v>39910</c:v>
                </c:pt>
                <c:pt idx="350747">
                  <c:v>39910</c:v>
                </c:pt>
                <c:pt idx="350748">
                  <c:v>39910</c:v>
                </c:pt>
                <c:pt idx="350749">
                  <c:v>39910</c:v>
                </c:pt>
                <c:pt idx="350750">
                  <c:v>39910</c:v>
                </c:pt>
                <c:pt idx="350751">
                  <c:v>39910</c:v>
                </c:pt>
                <c:pt idx="350752">
                  <c:v>39910</c:v>
                </c:pt>
                <c:pt idx="350753">
                  <c:v>39910</c:v>
                </c:pt>
                <c:pt idx="350754">
                  <c:v>39910</c:v>
                </c:pt>
                <c:pt idx="350755">
                  <c:v>39910</c:v>
                </c:pt>
                <c:pt idx="350756">
                  <c:v>39910</c:v>
                </c:pt>
                <c:pt idx="350757">
                  <c:v>39910</c:v>
                </c:pt>
                <c:pt idx="350758">
                  <c:v>39910</c:v>
                </c:pt>
                <c:pt idx="350759">
                  <c:v>39910</c:v>
                </c:pt>
                <c:pt idx="350760">
                  <c:v>39910</c:v>
                </c:pt>
                <c:pt idx="350761">
                  <c:v>39910</c:v>
                </c:pt>
                <c:pt idx="350762">
                  <c:v>39910</c:v>
                </c:pt>
                <c:pt idx="350763">
                  <c:v>39910</c:v>
                </c:pt>
                <c:pt idx="350764">
                  <c:v>39910</c:v>
                </c:pt>
                <c:pt idx="350765">
                  <c:v>39910</c:v>
                </c:pt>
                <c:pt idx="350766">
                  <c:v>39910</c:v>
                </c:pt>
                <c:pt idx="350767">
                  <c:v>39910</c:v>
                </c:pt>
                <c:pt idx="350768">
                  <c:v>39910</c:v>
                </c:pt>
                <c:pt idx="350769">
                  <c:v>39910</c:v>
                </c:pt>
                <c:pt idx="350770">
                  <c:v>39910</c:v>
                </c:pt>
                <c:pt idx="350771">
                  <c:v>39910</c:v>
                </c:pt>
                <c:pt idx="350772">
                  <c:v>39910</c:v>
                </c:pt>
                <c:pt idx="350773">
                  <c:v>39910</c:v>
                </c:pt>
                <c:pt idx="350774">
                  <c:v>39910</c:v>
                </c:pt>
                <c:pt idx="350775">
                  <c:v>39910</c:v>
                </c:pt>
                <c:pt idx="350776">
                  <c:v>39910</c:v>
                </c:pt>
                <c:pt idx="350777">
                  <c:v>39910</c:v>
                </c:pt>
                <c:pt idx="350778">
                  <c:v>39910</c:v>
                </c:pt>
                <c:pt idx="350779">
                  <c:v>39910</c:v>
                </c:pt>
                <c:pt idx="350780">
                  <c:v>39910</c:v>
                </c:pt>
                <c:pt idx="350781">
                  <c:v>39910</c:v>
                </c:pt>
                <c:pt idx="350782">
                  <c:v>39910</c:v>
                </c:pt>
                <c:pt idx="350783">
                  <c:v>39910</c:v>
                </c:pt>
                <c:pt idx="350784">
                  <c:v>39910</c:v>
                </c:pt>
                <c:pt idx="350785">
                  <c:v>39910</c:v>
                </c:pt>
                <c:pt idx="350786">
                  <c:v>39910</c:v>
                </c:pt>
                <c:pt idx="350787">
                  <c:v>39910</c:v>
                </c:pt>
                <c:pt idx="350788">
                  <c:v>39910</c:v>
                </c:pt>
                <c:pt idx="350789">
                  <c:v>39910</c:v>
                </c:pt>
                <c:pt idx="350790">
                  <c:v>39910</c:v>
                </c:pt>
                <c:pt idx="350791">
                  <c:v>39910</c:v>
                </c:pt>
                <c:pt idx="350792">
                  <c:v>39910</c:v>
                </c:pt>
                <c:pt idx="350793">
                  <c:v>39910</c:v>
                </c:pt>
                <c:pt idx="350794">
                  <c:v>39910</c:v>
                </c:pt>
                <c:pt idx="350795">
                  <c:v>39910</c:v>
                </c:pt>
                <c:pt idx="350796">
                  <c:v>39910</c:v>
                </c:pt>
                <c:pt idx="350797">
                  <c:v>39910</c:v>
                </c:pt>
                <c:pt idx="350798">
                  <c:v>39910</c:v>
                </c:pt>
                <c:pt idx="350799">
                  <c:v>39910</c:v>
                </c:pt>
                <c:pt idx="350800">
                  <c:v>39910</c:v>
                </c:pt>
                <c:pt idx="350801">
                  <c:v>39910</c:v>
                </c:pt>
                <c:pt idx="350802">
                  <c:v>39910</c:v>
                </c:pt>
                <c:pt idx="350803">
                  <c:v>39910</c:v>
                </c:pt>
                <c:pt idx="350804">
                  <c:v>39910</c:v>
                </c:pt>
                <c:pt idx="350805">
                  <c:v>39910</c:v>
                </c:pt>
                <c:pt idx="350806">
                  <c:v>39910</c:v>
                </c:pt>
                <c:pt idx="350807">
                  <c:v>39910</c:v>
                </c:pt>
                <c:pt idx="350808">
                  <c:v>39910</c:v>
                </c:pt>
                <c:pt idx="350809">
                  <c:v>39910</c:v>
                </c:pt>
                <c:pt idx="350810">
                  <c:v>39910</c:v>
                </c:pt>
                <c:pt idx="350811">
                  <c:v>39910</c:v>
                </c:pt>
                <c:pt idx="350812">
                  <c:v>39910</c:v>
                </c:pt>
                <c:pt idx="350813">
                  <c:v>39910</c:v>
                </c:pt>
                <c:pt idx="350814">
                  <c:v>39910</c:v>
                </c:pt>
                <c:pt idx="350815">
                  <c:v>39910</c:v>
                </c:pt>
                <c:pt idx="350816">
                  <c:v>39910</c:v>
                </c:pt>
                <c:pt idx="350817">
                  <c:v>39910</c:v>
                </c:pt>
                <c:pt idx="350818">
                  <c:v>39910</c:v>
                </c:pt>
                <c:pt idx="350819">
                  <c:v>39910</c:v>
                </c:pt>
                <c:pt idx="350820">
                  <c:v>39910</c:v>
                </c:pt>
                <c:pt idx="350821">
                  <c:v>39910</c:v>
                </c:pt>
                <c:pt idx="350822">
                  <c:v>39910</c:v>
                </c:pt>
                <c:pt idx="350823">
                  <c:v>39910</c:v>
                </c:pt>
                <c:pt idx="350824">
                  <c:v>39910</c:v>
                </c:pt>
                <c:pt idx="350825">
                  <c:v>39910</c:v>
                </c:pt>
                <c:pt idx="350826">
                  <c:v>39910</c:v>
                </c:pt>
                <c:pt idx="350827">
                  <c:v>39910</c:v>
                </c:pt>
                <c:pt idx="350828">
                  <c:v>39910</c:v>
                </c:pt>
                <c:pt idx="350829">
                  <c:v>39910</c:v>
                </c:pt>
                <c:pt idx="350830">
                  <c:v>39910</c:v>
                </c:pt>
                <c:pt idx="350831">
                  <c:v>39910</c:v>
                </c:pt>
                <c:pt idx="350832">
                  <c:v>39910</c:v>
                </c:pt>
                <c:pt idx="350833">
                  <c:v>39910</c:v>
                </c:pt>
                <c:pt idx="350834">
                  <c:v>39910</c:v>
                </c:pt>
                <c:pt idx="350835">
                  <c:v>39910</c:v>
                </c:pt>
                <c:pt idx="350836">
                  <c:v>39910</c:v>
                </c:pt>
                <c:pt idx="350837">
                  <c:v>39910</c:v>
                </c:pt>
                <c:pt idx="350838">
                  <c:v>39910</c:v>
                </c:pt>
                <c:pt idx="350839">
                  <c:v>39910</c:v>
                </c:pt>
                <c:pt idx="350840">
                  <c:v>39910</c:v>
                </c:pt>
                <c:pt idx="350841">
                  <c:v>39910</c:v>
                </c:pt>
                <c:pt idx="350842">
                  <c:v>39910</c:v>
                </c:pt>
                <c:pt idx="350843">
                  <c:v>39910</c:v>
                </c:pt>
                <c:pt idx="350844">
                  <c:v>39910</c:v>
                </c:pt>
                <c:pt idx="350845">
                  <c:v>39910</c:v>
                </c:pt>
                <c:pt idx="350846">
                  <c:v>39910</c:v>
                </c:pt>
                <c:pt idx="350847">
                  <c:v>39910</c:v>
                </c:pt>
                <c:pt idx="350848">
                  <c:v>39910</c:v>
                </c:pt>
                <c:pt idx="350849">
                  <c:v>39910</c:v>
                </c:pt>
                <c:pt idx="350850">
                  <c:v>39910</c:v>
                </c:pt>
                <c:pt idx="350851">
                  <c:v>39910</c:v>
                </c:pt>
                <c:pt idx="350852">
                  <c:v>39910</c:v>
                </c:pt>
                <c:pt idx="350853">
                  <c:v>39910</c:v>
                </c:pt>
                <c:pt idx="350854">
                  <c:v>39910</c:v>
                </c:pt>
                <c:pt idx="350855">
                  <c:v>39910</c:v>
                </c:pt>
                <c:pt idx="350856">
                  <c:v>39910</c:v>
                </c:pt>
                <c:pt idx="350857">
                  <c:v>39910</c:v>
                </c:pt>
                <c:pt idx="350858">
                  <c:v>39910</c:v>
                </c:pt>
                <c:pt idx="350859">
                  <c:v>39910</c:v>
                </c:pt>
                <c:pt idx="350860">
                  <c:v>39910</c:v>
                </c:pt>
                <c:pt idx="350861">
                  <c:v>39910</c:v>
                </c:pt>
                <c:pt idx="350862">
                  <c:v>39910</c:v>
                </c:pt>
                <c:pt idx="350863">
                  <c:v>39910</c:v>
                </c:pt>
                <c:pt idx="350864">
                  <c:v>39910</c:v>
                </c:pt>
                <c:pt idx="350865">
                  <c:v>39910</c:v>
                </c:pt>
                <c:pt idx="350866">
                  <c:v>39910</c:v>
                </c:pt>
                <c:pt idx="350867">
                  <c:v>39910</c:v>
                </c:pt>
                <c:pt idx="350868">
                  <c:v>39910</c:v>
                </c:pt>
                <c:pt idx="350869">
                  <c:v>39910</c:v>
                </c:pt>
                <c:pt idx="350870">
                  <c:v>39910</c:v>
                </c:pt>
                <c:pt idx="350871">
                  <c:v>39910</c:v>
                </c:pt>
                <c:pt idx="350872">
                  <c:v>39910</c:v>
                </c:pt>
                <c:pt idx="350873">
                  <c:v>39910</c:v>
                </c:pt>
                <c:pt idx="350874">
                  <c:v>39910</c:v>
                </c:pt>
                <c:pt idx="350875">
                  <c:v>39910</c:v>
                </c:pt>
                <c:pt idx="350876">
                  <c:v>39910</c:v>
                </c:pt>
                <c:pt idx="350877">
                  <c:v>39910</c:v>
                </c:pt>
                <c:pt idx="350878">
                  <c:v>39910</c:v>
                </c:pt>
                <c:pt idx="350879">
                  <c:v>39910</c:v>
                </c:pt>
                <c:pt idx="350880">
                  <c:v>39910</c:v>
                </c:pt>
                <c:pt idx="350881">
                  <c:v>39910</c:v>
                </c:pt>
                <c:pt idx="350882">
                  <c:v>39910</c:v>
                </c:pt>
                <c:pt idx="350883">
                  <c:v>39910</c:v>
                </c:pt>
                <c:pt idx="350884">
                  <c:v>39910</c:v>
                </c:pt>
                <c:pt idx="350885">
                  <c:v>39910</c:v>
                </c:pt>
                <c:pt idx="350886">
                  <c:v>39910</c:v>
                </c:pt>
                <c:pt idx="350887">
                  <c:v>39910</c:v>
                </c:pt>
                <c:pt idx="350888">
                  <c:v>39910</c:v>
                </c:pt>
                <c:pt idx="350889">
                  <c:v>39910</c:v>
                </c:pt>
                <c:pt idx="350890">
                  <c:v>39910</c:v>
                </c:pt>
                <c:pt idx="350891">
                  <c:v>39910</c:v>
                </c:pt>
                <c:pt idx="350892">
                  <c:v>39910</c:v>
                </c:pt>
                <c:pt idx="350893">
                  <c:v>39910</c:v>
                </c:pt>
                <c:pt idx="350894">
                  <c:v>39910</c:v>
                </c:pt>
                <c:pt idx="350895">
                  <c:v>39910</c:v>
                </c:pt>
                <c:pt idx="350896">
                  <c:v>39910</c:v>
                </c:pt>
                <c:pt idx="350897">
                  <c:v>39910</c:v>
                </c:pt>
                <c:pt idx="350898">
                  <c:v>39910</c:v>
                </c:pt>
                <c:pt idx="350899">
                  <c:v>39910</c:v>
                </c:pt>
                <c:pt idx="350900">
                  <c:v>39910</c:v>
                </c:pt>
                <c:pt idx="350901">
                  <c:v>39910</c:v>
                </c:pt>
                <c:pt idx="350902">
                  <c:v>39910</c:v>
                </c:pt>
                <c:pt idx="350903">
                  <c:v>39910</c:v>
                </c:pt>
                <c:pt idx="350904">
                  <c:v>39910</c:v>
                </c:pt>
                <c:pt idx="350905">
                  <c:v>39910</c:v>
                </c:pt>
                <c:pt idx="350906">
                  <c:v>39910</c:v>
                </c:pt>
                <c:pt idx="350907">
                  <c:v>39910</c:v>
                </c:pt>
                <c:pt idx="350908">
                  <c:v>39910</c:v>
                </c:pt>
                <c:pt idx="350909">
                  <c:v>39910</c:v>
                </c:pt>
                <c:pt idx="350910">
                  <c:v>39910</c:v>
                </c:pt>
                <c:pt idx="350911">
                  <c:v>39910</c:v>
                </c:pt>
                <c:pt idx="350912">
                  <c:v>39910</c:v>
                </c:pt>
                <c:pt idx="350913">
                  <c:v>39910</c:v>
                </c:pt>
                <c:pt idx="350914">
                  <c:v>39910</c:v>
                </c:pt>
                <c:pt idx="350915">
                  <c:v>39910</c:v>
                </c:pt>
                <c:pt idx="350916">
                  <c:v>39910</c:v>
                </c:pt>
                <c:pt idx="350917">
                  <c:v>39910</c:v>
                </c:pt>
                <c:pt idx="350918">
                  <c:v>39910</c:v>
                </c:pt>
                <c:pt idx="350919">
                  <c:v>39910</c:v>
                </c:pt>
                <c:pt idx="350920">
                  <c:v>39910</c:v>
                </c:pt>
                <c:pt idx="350921">
                  <c:v>39910</c:v>
                </c:pt>
                <c:pt idx="350922">
                  <c:v>39910</c:v>
                </c:pt>
                <c:pt idx="350923">
                  <c:v>39910</c:v>
                </c:pt>
                <c:pt idx="350924">
                  <c:v>39910</c:v>
                </c:pt>
                <c:pt idx="350925">
                  <c:v>39910</c:v>
                </c:pt>
                <c:pt idx="350926">
                  <c:v>39910</c:v>
                </c:pt>
                <c:pt idx="350927">
                  <c:v>39910</c:v>
                </c:pt>
                <c:pt idx="350928">
                  <c:v>39910</c:v>
                </c:pt>
                <c:pt idx="350929">
                  <c:v>39910</c:v>
                </c:pt>
                <c:pt idx="350930">
                  <c:v>39910</c:v>
                </c:pt>
                <c:pt idx="350931">
                  <c:v>39910</c:v>
                </c:pt>
                <c:pt idx="350932">
                  <c:v>39910</c:v>
                </c:pt>
                <c:pt idx="350933">
                  <c:v>39910</c:v>
                </c:pt>
                <c:pt idx="350934">
                  <c:v>39910</c:v>
                </c:pt>
                <c:pt idx="350935">
                  <c:v>39910</c:v>
                </c:pt>
                <c:pt idx="350936">
                  <c:v>39910</c:v>
                </c:pt>
                <c:pt idx="350937">
                  <c:v>39910</c:v>
                </c:pt>
                <c:pt idx="350938">
                  <c:v>39910</c:v>
                </c:pt>
                <c:pt idx="350939">
                  <c:v>39910</c:v>
                </c:pt>
                <c:pt idx="350940">
                  <c:v>39910</c:v>
                </c:pt>
                <c:pt idx="350941">
                  <c:v>39910</c:v>
                </c:pt>
                <c:pt idx="350942">
                  <c:v>39910</c:v>
                </c:pt>
                <c:pt idx="350943">
                  <c:v>39910</c:v>
                </c:pt>
                <c:pt idx="350944">
                  <c:v>39910</c:v>
                </c:pt>
                <c:pt idx="350945">
                  <c:v>39910</c:v>
                </c:pt>
                <c:pt idx="350946">
                  <c:v>39910</c:v>
                </c:pt>
                <c:pt idx="350947">
                  <c:v>39910</c:v>
                </c:pt>
                <c:pt idx="350948">
                  <c:v>39910</c:v>
                </c:pt>
                <c:pt idx="350949">
                  <c:v>39910</c:v>
                </c:pt>
                <c:pt idx="350950">
                  <c:v>39910</c:v>
                </c:pt>
                <c:pt idx="350951">
                  <c:v>39910</c:v>
                </c:pt>
                <c:pt idx="350952">
                  <c:v>39910</c:v>
                </c:pt>
                <c:pt idx="350953">
                  <c:v>39910</c:v>
                </c:pt>
                <c:pt idx="350954">
                  <c:v>39910</c:v>
                </c:pt>
                <c:pt idx="350955">
                  <c:v>39910</c:v>
                </c:pt>
                <c:pt idx="350956">
                  <c:v>39910</c:v>
                </c:pt>
                <c:pt idx="350957">
                  <c:v>39910</c:v>
                </c:pt>
                <c:pt idx="350958">
                  <c:v>39910</c:v>
                </c:pt>
                <c:pt idx="350959">
                  <c:v>39910</c:v>
                </c:pt>
                <c:pt idx="350960">
                  <c:v>39910</c:v>
                </c:pt>
                <c:pt idx="350961">
                  <c:v>39910</c:v>
                </c:pt>
                <c:pt idx="350962">
                  <c:v>39910</c:v>
                </c:pt>
                <c:pt idx="350963">
                  <c:v>39910</c:v>
                </c:pt>
                <c:pt idx="350964">
                  <c:v>39910</c:v>
                </c:pt>
                <c:pt idx="350965">
                  <c:v>39910</c:v>
                </c:pt>
                <c:pt idx="350966">
                  <c:v>39910</c:v>
                </c:pt>
                <c:pt idx="350967">
                  <c:v>39910</c:v>
                </c:pt>
                <c:pt idx="350968">
                  <c:v>39910</c:v>
                </c:pt>
                <c:pt idx="350969">
                  <c:v>39910</c:v>
                </c:pt>
                <c:pt idx="350970">
                  <c:v>39910</c:v>
                </c:pt>
                <c:pt idx="350971">
                  <c:v>39910</c:v>
                </c:pt>
                <c:pt idx="350972">
                  <c:v>39910</c:v>
                </c:pt>
                <c:pt idx="350973">
                  <c:v>39910</c:v>
                </c:pt>
                <c:pt idx="350974">
                  <c:v>39910</c:v>
                </c:pt>
                <c:pt idx="350975">
                  <c:v>39910</c:v>
                </c:pt>
                <c:pt idx="350976">
                  <c:v>39910</c:v>
                </c:pt>
                <c:pt idx="350977">
                  <c:v>39910</c:v>
                </c:pt>
                <c:pt idx="350978">
                  <c:v>39910</c:v>
                </c:pt>
                <c:pt idx="350979">
                  <c:v>39910</c:v>
                </c:pt>
                <c:pt idx="350980">
                  <c:v>39910</c:v>
                </c:pt>
                <c:pt idx="350981">
                  <c:v>39910</c:v>
                </c:pt>
                <c:pt idx="350982">
                  <c:v>39910</c:v>
                </c:pt>
                <c:pt idx="350983">
                  <c:v>39910</c:v>
                </c:pt>
                <c:pt idx="350984">
                  <c:v>39910</c:v>
                </c:pt>
                <c:pt idx="350985">
                  <c:v>39910</c:v>
                </c:pt>
                <c:pt idx="350986">
                  <c:v>39910</c:v>
                </c:pt>
                <c:pt idx="350987">
                  <c:v>39910</c:v>
                </c:pt>
                <c:pt idx="350988">
                  <c:v>39910</c:v>
                </c:pt>
                <c:pt idx="350989">
                  <c:v>39910</c:v>
                </c:pt>
                <c:pt idx="350990">
                  <c:v>39910</c:v>
                </c:pt>
                <c:pt idx="350991">
                  <c:v>39910</c:v>
                </c:pt>
                <c:pt idx="350992">
                  <c:v>39910</c:v>
                </c:pt>
                <c:pt idx="350993">
                  <c:v>39910</c:v>
                </c:pt>
                <c:pt idx="350994">
                  <c:v>39910</c:v>
                </c:pt>
                <c:pt idx="350995">
                  <c:v>39910</c:v>
                </c:pt>
                <c:pt idx="350996">
                  <c:v>39910</c:v>
                </c:pt>
                <c:pt idx="350997">
                  <c:v>39910</c:v>
                </c:pt>
                <c:pt idx="350998">
                  <c:v>39910</c:v>
                </c:pt>
                <c:pt idx="350999">
                  <c:v>39910</c:v>
                </c:pt>
                <c:pt idx="351000">
                  <c:v>39910</c:v>
                </c:pt>
                <c:pt idx="351001">
                  <c:v>39910</c:v>
                </c:pt>
                <c:pt idx="351002">
                  <c:v>39910</c:v>
                </c:pt>
                <c:pt idx="351003">
                  <c:v>39910</c:v>
                </c:pt>
                <c:pt idx="351004">
                  <c:v>39910</c:v>
                </c:pt>
                <c:pt idx="351005">
                  <c:v>39910</c:v>
                </c:pt>
                <c:pt idx="351006">
                  <c:v>39910</c:v>
                </c:pt>
                <c:pt idx="351007">
                  <c:v>39910</c:v>
                </c:pt>
                <c:pt idx="351008">
                  <c:v>39910</c:v>
                </c:pt>
                <c:pt idx="351009">
                  <c:v>39910</c:v>
                </c:pt>
                <c:pt idx="351010">
                  <c:v>39910</c:v>
                </c:pt>
                <c:pt idx="351011">
                  <c:v>39910</c:v>
                </c:pt>
                <c:pt idx="351012">
                  <c:v>39910</c:v>
                </c:pt>
                <c:pt idx="351013">
                  <c:v>39910</c:v>
                </c:pt>
                <c:pt idx="351014">
                  <c:v>39910</c:v>
                </c:pt>
                <c:pt idx="351015">
                  <c:v>39910</c:v>
                </c:pt>
                <c:pt idx="351016">
                  <c:v>39910</c:v>
                </c:pt>
                <c:pt idx="351017">
                  <c:v>39910</c:v>
                </c:pt>
                <c:pt idx="351018">
                  <c:v>39910</c:v>
                </c:pt>
                <c:pt idx="351019">
                  <c:v>39910</c:v>
                </c:pt>
                <c:pt idx="351020">
                  <c:v>39910</c:v>
                </c:pt>
                <c:pt idx="351021">
                  <c:v>39910</c:v>
                </c:pt>
                <c:pt idx="351022">
                  <c:v>39910</c:v>
                </c:pt>
                <c:pt idx="351023">
                  <c:v>39910</c:v>
                </c:pt>
                <c:pt idx="351024">
                  <c:v>39910</c:v>
                </c:pt>
                <c:pt idx="351025">
                  <c:v>39910</c:v>
                </c:pt>
                <c:pt idx="351026">
                  <c:v>39910</c:v>
                </c:pt>
                <c:pt idx="351027">
                  <c:v>39910</c:v>
                </c:pt>
                <c:pt idx="351028">
                  <c:v>39910</c:v>
                </c:pt>
                <c:pt idx="351029">
                  <c:v>39910</c:v>
                </c:pt>
                <c:pt idx="351030">
                  <c:v>39910</c:v>
                </c:pt>
                <c:pt idx="351031">
                  <c:v>39910</c:v>
                </c:pt>
                <c:pt idx="351032">
                  <c:v>39910</c:v>
                </c:pt>
                <c:pt idx="351033">
                  <c:v>39910</c:v>
                </c:pt>
                <c:pt idx="351034">
                  <c:v>39910</c:v>
                </c:pt>
                <c:pt idx="351035">
                  <c:v>39910</c:v>
                </c:pt>
                <c:pt idx="351036">
                  <c:v>39910</c:v>
                </c:pt>
                <c:pt idx="351037">
                  <c:v>39910</c:v>
                </c:pt>
                <c:pt idx="351038">
                  <c:v>39910</c:v>
                </c:pt>
                <c:pt idx="351039">
                  <c:v>39910</c:v>
                </c:pt>
                <c:pt idx="351040">
                  <c:v>39910</c:v>
                </c:pt>
                <c:pt idx="351041">
                  <c:v>39910</c:v>
                </c:pt>
                <c:pt idx="351042">
                  <c:v>39910</c:v>
                </c:pt>
                <c:pt idx="351043">
                  <c:v>39910</c:v>
                </c:pt>
                <c:pt idx="351044">
                  <c:v>39910</c:v>
                </c:pt>
                <c:pt idx="351045">
                  <c:v>39910</c:v>
                </c:pt>
                <c:pt idx="351046">
                  <c:v>39910</c:v>
                </c:pt>
                <c:pt idx="351047">
                  <c:v>39910</c:v>
                </c:pt>
                <c:pt idx="351048">
                  <c:v>39910</c:v>
                </c:pt>
                <c:pt idx="351049">
                  <c:v>39910</c:v>
                </c:pt>
                <c:pt idx="351050">
                  <c:v>39910</c:v>
                </c:pt>
                <c:pt idx="351051">
                  <c:v>39910</c:v>
                </c:pt>
                <c:pt idx="351052">
                  <c:v>39910</c:v>
                </c:pt>
                <c:pt idx="351053">
                  <c:v>39910</c:v>
                </c:pt>
                <c:pt idx="351054">
                  <c:v>39910</c:v>
                </c:pt>
                <c:pt idx="351055">
                  <c:v>39910</c:v>
                </c:pt>
                <c:pt idx="351056">
                  <c:v>39910</c:v>
                </c:pt>
                <c:pt idx="351057">
                  <c:v>39910</c:v>
                </c:pt>
                <c:pt idx="351058">
                  <c:v>39910</c:v>
                </c:pt>
                <c:pt idx="351059">
                  <c:v>39910</c:v>
                </c:pt>
                <c:pt idx="351060">
                  <c:v>39910</c:v>
                </c:pt>
                <c:pt idx="351061">
                  <c:v>39910</c:v>
                </c:pt>
                <c:pt idx="351062">
                  <c:v>39910</c:v>
                </c:pt>
                <c:pt idx="351063">
                  <c:v>39910</c:v>
                </c:pt>
                <c:pt idx="351064">
                  <c:v>39910</c:v>
                </c:pt>
                <c:pt idx="351065">
                  <c:v>39910</c:v>
                </c:pt>
                <c:pt idx="351066">
                  <c:v>39910</c:v>
                </c:pt>
                <c:pt idx="351067">
                  <c:v>39910</c:v>
                </c:pt>
                <c:pt idx="351068">
                  <c:v>39910</c:v>
                </c:pt>
                <c:pt idx="351069">
                  <c:v>39910</c:v>
                </c:pt>
                <c:pt idx="351070">
                  <c:v>39910</c:v>
                </c:pt>
                <c:pt idx="351071">
                  <c:v>39910</c:v>
                </c:pt>
                <c:pt idx="351072">
                  <c:v>39910</c:v>
                </c:pt>
                <c:pt idx="351073">
                  <c:v>39910</c:v>
                </c:pt>
                <c:pt idx="351074">
                  <c:v>39910</c:v>
                </c:pt>
                <c:pt idx="351075">
                  <c:v>39910</c:v>
                </c:pt>
                <c:pt idx="351076">
                  <c:v>39910</c:v>
                </c:pt>
                <c:pt idx="351077">
                  <c:v>39910</c:v>
                </c:pt>
                <c:pt idx="351078">
                  <c:v>39910</c:v>
                </c:pt>
                <c:pt idx="351079">
                  <c:v>39910</c:v>
                </c:pt>
                <c:pt idx="351080">
                  <c:v>39910</c:v>
                </c:pt>
                <c:pt idx="351081">
                  <c:v>39910</c:v>
                </c:pt>
                <c:pt idx="351082">
                  <c:v>39910</c:v>
                </c:pt>
                <c:pt idx="351083">
                  <c:v>39910</c:v>
                </c:pt>
                <c:pt idx="351084">
                  <c:v>39910</c:v>
                </c:pt>
                <c:pt idx="351085">
                  <c:v>39910</c:v>
                </c:pt>
                <c:pt idx="351086">
                  <c:v>39910</c:v>
                </c:pt>
                <c:pt idx="351087">
                  <c:v>39910</c:v>
                </c:pt>
                <c:pt idx="351088">
                  <c:v>39910</c:v>
                </c:pt>
                <c:pt idx="351089">
                  <c:v>39910</c:v>
                </c:pt>
                <c:pt idx="351090">
                  <c:v>39910</c:v>
                </c:pt>
                <c:pt idx="351091">
                  <c:v>39910</c:v>
                </c:pt>
                <c:pt idx="351092">
                  <c:v>39910</c:v>
                </c:pt>
                <c:pt idx="351093">
                  <c:v>39910</c:v>
                </c:pt>
                <c:pt idx="351094">
                  <c:v>39910</c:v>
                </c:pt>
                <c:pt idx="351095">
                  <c:v>39910</c:v>
                </c:pt>
                <c:pt idx="351096">
                  <c:v>39910</c:v>
                </c:pt>
                <c:pt idx="351097">
                  <c:v>39910</c:v>
                </c:pt>
                <c:pt idx="351098">
                  <c:v>39910</c:v>
                </c:pt>
                <c:pt idx="351099">
                  <c:v>39910</c:v>
                </c:pt>
                <c:pt idx="351100">
                  <c:v>39910</c:v>
                </c:pt>
                <c:pt idx="351101">
                  <c:v>39910</c:v>
                </c:pt>
                <c:pt idx="351102">
                  <c:v>39910</c:v>
                </c:pt>
                <c:pt idx="351103">
                  <c:v>39910</c:v>
                </c:pt>
                <c:pt idx="351104">
                  <c:v>39910</c:v>
                </c:pt>
                <c:pt idx="351105">
                  <c:v>39910</c:v>
                </c:pt>
                <c:pt idx="351106">
                  <c:v>39910</c:v>
                </c:pt>
                <c:pt idx="351107">
                  <c:v>39910</c:v>
                </c:pt>
                <c:pt idx="351108">
                  <c:v>39910</c:v>
                </c:pt>
                <c:pt idx="351109">
                  <c:v>39910</c:v>
                </c:pt>
                <c:pt idx="351110">
                  <c:v>39910</c:v>
                </c:pt>
                <c:pt idx="351111">
                  <c:v>39910</c:v>
                </c:pt>
                <c:pt idx="351112">
                  <c:v>39910</c:v>
                </c:pt>
                <c:pt idx="351113">
                  <c:v>39910</c:v>
                </c:pt>
                <c:pt idx="351114">
                  <c:v>39910</c:v>
                </c:pt>
                <c:pt idx="351115">
                  <c:v>39910</c:v>
                </c:pt>
                <c:pt idx="351116">
                  <c:v>39910</c:v>
                </c:pt>
                <c:pt idx="351117">
                  <c:v>39910</c:v>
                </c:pt>
                <c:pt idx="351118">
                  <c:v>39910</c:v>
                </c:pt>
                <c:pt idx="351119">
                  <c:v>39910</c:v>
                </c:pt>
                <c:pt idx="351120">
                  <c:v>39910</c:v>
                </c:pt>
                <c:pt idx="351121">
                  <c:v>39910</c:v>
                </c:pt>
                <c:pt idx="351122">
                  <c:v>39910</c:v>
                </c:pt>
                <c:pt idx="351123">
                  <c:v>39910</c:v>
                </c:pt>
                <c:pt idx="351124">
                  <c:v>39910</c:v>
                </c:pt>
                <c:pt idx="351125">
                  <c:v>39910</c:v>
                </c:pt>
                <c:pt idx="351126">
                  <c:v>39910</c:v>
                </c:pt>
                <c:pt idx="351127">
                  <c:v>39910</c:v>
                </c:pt>
                <c:pt idx="351128">
                  <c:v>39910</c:v>
                </c:pt>
                <c:pt idx="351129">
                  <c:v>39910</c:v>
                </c:pt>
                <c:pt idx="351130">
                  <c:v>39910</c:v>
                </c:pt>
                <c:pt idx="351131">
                  <c:v>39910</c:v>
                </c:pt>
                <c:pt idx="351132">
                  <c:v>39910</c:v>
                </c:pt>
                <c:pt idx="351133">
                  <c:v>39910</c:v>
                </c:pt>
                <c:pt idx="351134">
                  <c:v>39910</c:v>
                </c:pt>
                <c:pt idx="351135">
                  <c:v>39910</c:v>
                </c:pt>
                <c:pt idx="351136">
                  <c:v>39910</c:v>
                </c:pt>
                <c:pt idx="351137">
                  <c:v>39910</c:v>
                </c:pt>
                <c:pt idx="351138">
                  <c:v>39910</c:v>
                </c:pt>
                <c:pt idx="351139">
                  <c:v>39910</c:v>
                </c:pt>
                <c:pt idx="351140">
                  <c:v>39910</c:v>
                </c:pt>
                <c:pt idx="351141">
                  <c:v>39910</c:v>
                </c:pt>
                <c:pt idx="351142">
                  <c:v>39910</c:v>
                </c:pt>
                <c:pt idx="351143">
                  <c:v>39910</c:v>
                </c:pt>
                <c:pt idx="351144">
                  <c:v>39910</c:v>
                </c:pt>
                <c:pt idx="351145">
                  <c:v>39910</c:v>
                </c:pt>
                <c:pt idx="351146">
                  <c:v>39910</c:v>
                </c:pt>
                <c:pt idx="351147">
                  <c:v>39910</c:v>
                </c:pt>
                <c:pt idx="351148">
                  <c:v>39910</c:v>
                </c:pt>
                <c:pt idx="351149">
                  <c:v>39910</c:v>
                </c:pt>
                <c:pt idx="351150">
                  <c:v>39910</c:v>
                </c:pt>
                <c:pt idx="351151">
                  <c:v>39910</c:v>
                </c:pt>
                <c:pt idx="351152">
                  <c:v>39910</c:v>
                </c:pt>
                <c:pt idx="351153">
                  <c:v>39910</c:v>
                </c:pt>
                <c:pt idx="351154">
                  <c:v>39910</c:v>
                </c:pt>
                <c:pt idx="351155">
                  <c:v>39910</c:v>
                </c:pt>
                <c:pt idx="351156">
                  <c:v>39910</c:v>
                </c:pt>
                <c:pt idx="351157">
                  <c:v>39910</c:v>
                </c:pt>
                <c:pt idx="351158">
                  <c:v>39910</c:v>
                </c:pt>
                <c:pt idx="351159">
                  <c:v>39910</c:v>
                </c:pt>
                <c:pt idx="351160">
                  <c:v>39910</c:v>
                </c:pt>
                <c:pt idx="351161">
                  <c:v>39910</c:v>
                </c:pt>
                <c:pt idx="351162">
                  <c:v>39910</c:v>
                </c:pt>
                <c:pt idx="351163">
                  <c:v>39910</c:v>
                </c:pt>
                <c:pt idx="351164">
                  <c:v>39910</c:v>
                </c:pt>
                <c:pt idx="351165">
                  <c:v>39910</c:v>
                </c:pt>
                <c:pt idx="351166">
                  <c:v>39910</c:v>
                </c:pt>
                <c:pt idx="351167">
                  <c:v>39910</c:v>
                </c:pt>
                <c:pt idx="351168">
                  <c:v>39910</c:v>
                </c:pt>
                <c:pt idx="351169">
                  <c:v>39910</c:v>
                </c:pt>
                <c:pt idx="351170">
                  <c:v>39910</c:v>
                </c:pt>
                <c:pt idx="351171">
                  <c:v>39910</c:v>
                </c:pt>
                <c:pt idx="351172">
                  <c:v>39910</c:v>
                </c:pt>
                <c:pt idx="351173">
                  <c:v>39910</c:v>
                </c:pt>
                <c:pt idx="351174">
                  <c:v>39910</c:v>
                </c:pt>
                <c:pt idx="351175">
                  <c:v>39910</c:v>
                </c:pt>
                <c:pt idx="351176">
                  <c:v>39910</c:v>
                </c:pt>
                <c:pt idx="351177">
                  <c:v>39910</c:v>
                </c:pt>
                <c:pt idx="351178">
                  <c:v>39910</c:v>
                </c:pt>
                <c:pt idx="351179">
                  <c:v>39910</c:v>
                </c:pt>
                <c:pt idx="351180">
                  <c:v>39910</c:v>
                </c:pt>
                <c:pt idx="351181">
                  <c:v>39910</c:v>
                </c:pt>
                <c:pt idx="351182">
                  <c:v>39910</c:v>
                </c:pt>
                <c:pt idx="351183">
                  <c:v>39910</c:v>
                </c:pt>
                <c:pt idx="351184">
                  <c:v>39910</c:v>
                </c:pt>
                <c:pt idx="351185">
                  <c:v>39910</c:v>
                </c:pt>
                <c:pt idx="351186">
                  <c:v>39910</c:v>
                </c:pt>
                <c:pt idx="351187">
                  <c:v>39910</c:v>
                </c:pt>
                <c:pt idx="351188">
                  <c:v>39910</c:v>
                </c:pt>
                <c:pt idx="351189">
                  <c:v>39910</c:v>
                </c:pt>
                <c:pt idx="351190">
                  <c:v>39910</c:v>
                </c:pt>
                <c:pt idx="351191">
                  <c:v>39910</c:v>
                </c:pt>
                <c:pt idx="351192">
                  <c:v>39910</c:v>
                </c:pt>
                <c:pt idx="351193">
                  <c:v>39910</c:v>
                </c:pt>
                <c:pt idx="351194">
                  <c:v>39910</c:v>
                </c:pt>
                <c:pt idx="351195">
                  <c:v>39910</c:v>
                </c:pt>
                <c:pt idx="351196">
                  <c:v>39910</c:v>
                </c:pt>
                <c:pt idx="351197">
                  <c:v>39910</c:v>
                </c:pt>
                <c:pt idx="351198">
                  <c:v>39910</c:v>
                </c:pt>
                <c:pt idx="351199">
                  <c:v>39910</c:v>
                </c:pt>
                <c:pt idx="351200">
                  <c:v>39910</c:v>
                </c:pt>
                <c:pt idx="351201">
                  <c:v>39910</c:v>
                </c:pt>
                <c:pt idx="351202">
                  <c:v>39910</c:v>
                </c:pt>
                <c:pt idx="351203">
                  <c:v>39910</c:v>
                </c:pt>
                <c:pt idx="351204">
                  <c:v>39910</c:v>
                </c:pt>
                <c:pt idx="351205">
                  <c:v>39910</c:v>
                </c:pt>
                <c:pt idx="351206">
                  <c:v>39910</c:v>
                </c:pt>
                <c:pt idx="351207">
                  <c:v>39910</c:v>
                </c:pt>
                <c:pt idx="351208">
                  <c:v>39910</c:v>
                </c:pt>
                <c:pt idx="351209">
                  <c:v>39910</c:v>
                </c:pt>
                <c:pt idx="351210">
                  <c:v>39910</c:v>
                </c:pt>
                <c:pt idx="351211">
                  <c:v>39910</c:v>
                </c:pt>
                <c:pt idx="351212">
                  <c:v>39910</c:v>
                </c:pt>
                <c:pt idx="351213">
                  <c:v>39910</c:v>
                </c:pt>
                <c:pt idx="351214">
                  <c:v>39910</c:v>
                </c:pt>
                <c:pt idx="351215">
                  <c:v>39910</c:v>
                </c:pt>
                <c:pt idx="351216">
                  <c:v>39910</c:v>
                </c:pt>
                <c:pt idx="351217">
                  <c:v>39910</c:v>
                </c:pt>
                <c:pt idx="351218">
                  <c:v>39910</c:v>
                </c:pt>
                <c:pt idx="351219">
                  <c:v>39910</c:v>
                </c:pt>
                <c:pt idx="351220">
                  <c:v>39910</c:v>
                </c:pt>
                <c:pt idx="351221">
                  <c:v>39910</c:v>
                </c:pt>
                <c:pt idx="351222">
                  <c:v>39910</c:v>
                </c:pt>
                <c:pt idx="351223">
                  <c:v>39910</c:v>
                </c:pt>
                <c:pt idx="351224">
                  <c:v>39910</c:v>
                </c:pt>
                <c:pt idx="351225">
                  <c:v>39910</c:v>
                </c:pt>
                <c:pt idx="351226">
                  <c:v>39910</c:v>
                </c:pt>
                <c:pt idx="351227">
                  <c:v>39910</c:v>
                </c:pt>
                <c:pt idx="351228">
                  <c:v>39910</c:v>
                </c:pt>
                <c:pt idx="351229">
                  <c:v>39910</c:v>
                </c:pt>
                <c:pt idx="351230">
                  <c:v>39910</c:v>
                </c:pt>
                <c:pt idx="351231">
                  <c:v>39910</c:v>
                </c:pt>
                <c:pt idx="351232">
                  <c:v>39910</c:v>
                </c:pt>
                <c:pt idx="351233">
                  <c:v>39910</c:v>
                </c:pt>
                <c:pt idx="351234">
                  <c:v>39910</c:v>
                </c:pt>
                <c:pt idx="351235">
                  <c:v>39910</c:v>
                </c:pt>
                <c:pt idx="351236">
                  <c:v>39910</c:v>
                </c:pt>
                <c:pt idx="351237">
                  <c:v>39910</c:v>
                </c:pt>
                <c:pt idx="351238">
                  <c:v>39910</c:v>
                </c:pt>
                <c:pt idx="351239">
                  <c:v>39910</c:v>
                </c:pt>
                <c:pt idx="351240">
                  <c:v>39910</c:v>
                </c:pt>
                <c:pt idx="351241">
                  <c:v>39910</c:v>
                </c:pt>
                <c:pt idx="351242">
                  <c:v>39910</c:v>
                </c:pt>
                <c:pt idx="351243">
                  <c:v>39910</c:v>
                </c:pt>
                <c:pt idx="351244">
                  <c:v>39910</c:v>
                </c:pt>
                <c:pt idx="351245">
                  <c:v>39910</c:v>
                </c:pt>
                <c:pt idx="351246">
                  <c:v>39910</c:v>
                </c:pt>
                <c:pt idx="351247">
                  <c:v>39910</c:v>
                </c:pt>
                <c:pt idx="351248">
                  <c:v>39910</c:v>
                </c:pt>
                <c:pt idx="351249">
                  <c:v>39910</c:v>
                </c:pt>
                <c:pt idx="351250">
                  <c:v>39910</c:v>
                </c:pt>
                <c:pt idx="351251">
                  <c:v>39910</c:v>
                </c:pt>
                <c:pt idx="351252">
                  <c:v>39910</c:v>
                </c:pt>
                <c:pt idx="351253">
                  <c:v>39910</c:v>
                </c:pt>
                <c:pt idx="351254">
                  <c:v>39910</c:v>
                </c:pt>
                <c:pt idx="351255">
                  <c:v>39910</c:v>
                </c:pt>
                <c:pt idx="351256">
                  <c:v>39910</c:v>
                </c:pt>
                <c:pt idx="351257">
                  <c:v>39910</c:v>
                </c:pt>
                <c:pt idx="351258">
                  <c:v>39910</c:v>
                </c:pt>
                <c:pt idx="351259">
                  <c:v>39910</c:v>
                </c:pt>
                <c:pt idx="351260">
                  <c:v>39910</c:v>
                </c:pt>
                <c:pt idx="351261">
                  <c:v>39910</c:v>
                </c:pt>
                <c:pt idx="351262">
                  <c:v>39910</c:v>
                </c:pt>
                <c:pt idx="351263">
                  <c:v>39910</c:v>
                </c:pt>
                <c:pt idx="351264">
                  <c:v>39910</c:v>
                </c:pt>
                <c:pt idx="351265">
                  <c:v>39910</c:v>
                </c:pt>
                <c:pt idx="351266">
                  <c:v>39910</c:v>
                </c:pt>
                <c:pt idx="351267">
                  <c:v>39910</c:v>
                </c:pt>
                <c:pt idx="351268">
                  <c:v>39910</c:v>
                </c:pt>
                <c:pt idx="351269">
                  <c:v>39910</c:v>
                </c:pt>
                <c:pt idx="351270">
                  <c:v>39910</c:v>
                </c:pt>
                <c:pt idx="351271">
                  <c:v>39910</c:v>
                </c:pt>
                <c:pt idx="351272">
                  <c:v>39910</c:v>
                </c:pt>
                <c:pt idx="351273">
                  <c:v>39910</c:v>
                </c:pt>
                <c:pt idx="351274">
                  <c:v>39910</c:v>
                </c:pt>
                <c:pt idx="351275">
                  <c:v>39910</c:v>
                </c:pt>
                <c:pt idx="351276">
                  <c:v>39910</c:v>
                </c:pt>
                <c:pt idx="351277">
                  <c:v>39910</c:v>
                </c:pt>
                <c:pt idx="351278">
                  <c:v>39910</c:v>
                </c:pt>
                <c:pt idx="351279">
                  <c:v>39910</c:v>
                </c:pt>
                <c:pt idx="351280">
                  <c:v>39910</c:v>
                </c:pt>
                <c:pt idx="351281">
                  <c:v>39910</c:v>
                </c:pt>
                <c:pt idx="351282">
                  <c:v>39910</c:v>
                </c:pt>
                <c:pt idx="351283">
                  <c:v>39910</c:v>
                </c:pt>
                <c:pt idx="351284">
                  <c:v>39910</c:v>
                </c:pt>
                <c:pt idx="351285">
                  <c:v>39910</c:v>
                </c:pt>
                <c:pt idx="351286">
                  <c:v>39910</c:v>
                </c:pt>
                <c:pt idx="351287">
                  <c:v>39910</c:v>
                </c:pt>
                <c:pt idx="351288">
                  <c:v>39910</c:v>
                </c:pt>
                <c:pt idx="351289">
                  <c:v>39910</c:v>
                </c:pt>
                <c:pt idx="351290">
                  <c:v>39910</c:v>
                </c:pt>
                <c:pt idx="351291">
                  <c:v>39910</c:v>
                </c:pt>
                <c:pt idx="351292">
                  <c:v>39910</c:v>
                </c:pt>
                <c:pt idx="351293">
                  <c:v>39910</c:v>
                </c:pt>
                <c:pt idx="351294">
                  <c:v>39910</c:v>
                </c:pt>
                <c:pt idx="351295">
                  <c:v>39910</c:v>
                </c:pt>
                <c:pt idx="351296">
                  <c:v>39910</c:v>
                </c:pt>
                <c:pt idx="351297">
                  <c:v>39910</c:v>
                </c:pt>
                <c:pt idx="351298">
                  <c:v>39910</c:v>
                </c:pt>
                <c:pt idx="351299">
                  <c:v>39910</c:v>
                </c:pt>
                <c:pt idx="351300">
                  <c:v>39910</c:v>
                </c:pt>
                <c:pt idx="351301">
                  <c:v>39910</c:v>
                </c:pt>
                <c:pt idx="351302">
                  <c:v>39910</c:v>
                </c:pt>
                <c:pt idx="351303">
                  <c:v>39910</c:v>
                </c:pt>
                <c:pt idx="351304">
                  <c:v>39910</c:v>
                </c:pt>
                <c:pt idx="351305">
                  <c:v>39910</c:v>
                </c:pt>
                <c:pt idx="351306">
                  <c:v>39910</c:v>
                </c:pt>
                <c:pt idx="351307">
                  <c:v>39910</c:v>
                </c:pt>
                <c:pt idx="351308">
                  <c:v>39910</c:v>
                </c:pt>
                <c:pt idx="351309">
                  <c:v>39910</c:v>
                </c:pt>
                <c:pt idx="351310">
                  <c:v>39910</c:v>
                </c:pt>
                <c:pt idx="351311">
                  <c:v>39910</c:v>
                </c:pt>
                <c:pt idx="351312">
                  <c:v>39910</c:v>
                </c:pt>
                <c:pt idx="351313">
                  <c:v>39910</c:v>
                </c:pt>
                <c:pt idx="351314">
                  <c:v>39910</c:v>
                </c:pt>
                <c:pt idx="351315">
                  <c:v>39910</c:v>
                </c:pt>
                <c:pt idx="351316">
                  <c:v>39910</c:v>
                </c:pt>
                <c:pt idx="351317">
                  <c:v>39910</c:v>
                </c:pt>
                <c:pt idx="351318">
                  <c:v>39910</c:v>
                </c:pt>
                <c:pt idx="351319">
                  <c:v>39910</c:v>
                </c:pt>
                <c:pt idx="351320">
                  <c:v>39910</c:v>
                </c:pt>
                <c:pt idx="351321">
                  <c:v>39910</c:v>
                </c:pt>
                <c:pt idx="351322">
                  <c:v>39910</c:v>
                </c:pt>
                <c:pt idx="351323">
                  <c:v>39910</c:v>
                </c:pt>
                <c:pt idx="351324">
                  <c:v>39910</c:v>
                </c:pt>
                <c:pt idx="351325">
                  <c:v>39910</c:v>
                </c:pt>
                <c:pt idx="351326">
                  <c:v>39910</c:v>
                </c:pt>
                <c:pt idx="351327">
                  <c:v>39910</c:v>
                </c:pt>
                <c:pt idx="351328">
                  <c:v>39910</c:v>
                </c:pt>
                <c:pt idx="351329">
                  <c:v>39910</c:v>
                </c:pt>
                <c:pt idx="351330">
                  <c:v>39910</c:v>
                </c:pt>
                <c:pt idx="351331">
                  <c:v>39910</c:v>
                </c:pt>
                <c:pt idx="351332">
                  <c:v>39910</c:v>
                </c:pt>
                <c:pt idx="351333">
                  <c:v>39910</c:v>
                </c:pt>
                <c:pt idx="351334">
                  <c:v>39910</c:v>
                </c:pt>
                <c:pt idx="351335">
                  <c:v>39910</c:v>
                </c:pt>
                <c:pt idx="351336">
                  <c:v>39910</c:v>
                </c:pt>
                <c:pt idx="351337">
                  <c:v>39910</c:v>
                </c:pt>
                <c:pt idx="351338">
                  <c:v>39910</c:v>
                </c:pt>
                <c:pt idx="351339">
                  <c:v>39910</c:v>
                </c:pt>
                <c:pt idx="351340">
                  <c:v>39910</c:v>
                </c:pt>
                <c:pt idx="351341">
                  <c:v>39910</c:v>
                </c:pt>
                <c:pt idx="351342">
                  <c:v>39910</c:v>
                </c:pt>
                <c:pt idx="351343">
                  <c:v>39910</c:v>
                </c:pt>
                <c:pt idx="351344">
                  <c:v>39910</c:v>
                </c:pt>
                <c:pt idx="351345">
                  <c:v>39910</c:v>
                </c:pt>
                <c:pt idx="351346">
                  <c:v>39910</c:v>
                </c:pt>
                <c:pt idx="351347">
                  <c:v>39910</c:v>
                </c:pt>
                <c:pt idx="351348">
                  <c:v>39910</c:v>
                </c:pt>
                <c:pt idx="351349">
                  <c:v>39910</c:v>
                </c:pt>
                <c:pt idx="351350">
                  <c:v>39910</c:v>
                </c:pt>
                <c:pt idx="351351">
                  <c:v>39910</c:v>
                </c:pt>
                <c:pt idx="351352">
                  <c:v>39910</c:v>
                </c:pt>
                <c:pt idx="351353">
                  <c:v>39910</c:v>
                </c:pt>
                <c:pt idx="351354">
                  <c:v>39910</c:v>
                </c:pt>
                <c:pt idx="351355">
                  <c:v>39910</c:v>
                </c:pt>
                <c:pt idx="351356">
                  <c:v>39910</c:v>
                </c:pt>
                <c:pt idx="351357">
                  <c:v>39910</c:v>
                </c:pt>
                <c:pt idx="351358">
                  <c:v>39910</c:v>
                </c:pt>
                <c:pt idx="351359">
                  <c:v>39910</c:v>
                </c:pt>
                <c:pt idx="351360">
                  <c:v>39910</c:v>
                </c:pt>
                <c:pt idx="351361">
                  <c:v>39910</c:v>
                </c:pt>
                <c:pt idx="351362">
                  <c:v>39910</c:v>
                </c:pt>
                <c:pt idx="351363">
                  <c:v>39910</c:v>
                </c:pt>
                <c:pt idx="351364">
                  <c:v>39910</c:v>
                </c:pt>
                <c:pt idx="351365">
                  <c:v>39910</c:v>
                </c:pt>
                <c:pt idx="351366">
                  <c:v>39910</c:v>
                </c:pt>
                <c:pt idx="351367">
                  <c:v>39910</c:v>
                </c:pt>
                <c:pt idx="351368">
                  <c:v>39910</c:v>
                </c:pt>
                <c:pt idx="351369">
                  <c:v>39910</c:v>
                </c:pt>
                <c:pt idx="351370">
                  <c:v>39910</c:v>
                </c:pt>
                <c:pt idx="351371">
                  <c:v>39910</c:v>
                </c:pt>
                <c:pt idx="351372">
                  <c:v>39910</c:v>
                </c:pt>
                <c:pt idx="351373">
                  <c:v>39910</c:v>
                </c:pt>
                <c:pt idx="351374">
                  <c:v>39910</c:v>
                </c:pt>
                <c:pt idx="351375">
                  <c:v>39910</c:v>
                </c:pt>
                <c:pt idx="351376">
                  <c:v>39910</c:v>
                </c:pt>
                <c:pt idx="351377">
                  <c:v>39910</c:v>
                </c:pt>
                <c:pt idx="351378">
                  <c:v>39910</c:v>
                </c:pt>
                <c:pt idx="351379">
                  <c:v>39910</c:v>
                </c:pt>
                <c:pt idx="351380">
                  <c:v>39910</c:v>
                </c:pt>
                <c:pt idx="351381">
                  <c:v>39910</c:v>
                </c:pt>
                <c:pt idx="351382">
                  <c:v>39910</c:v>
                </c:pt>
                <c:pt idx="351383">
                  <c:v>39910</c:v>
                </c:pt>
                <c:pt idx="351384">
                  <c:v>39910</c:v>
                </c:pt>
                <c:pt idx="351385">
                  <c:v>39910</c:v>
                </c:pt>
                <c:pt idx="351386">
                  <c:v>39910</c:v>
                </c:pt>
                <c:pt idx="351387">
                  <c:v>39910</c:v>
                </c:pt>
                <c:pt idx="351388">
                  <c:v>39910</c:v>
                </c:pt>
                <c:pt idx="351389">
                  <c:v>39910</c:v>
                </c:pt>
                <c:pt idx="351390">
                  <c:v>39910</c:v>
                </c:pt>
                <c:pt idx="351391">
                  <c:v>39910</c:v>
                </c:pt>
                <c:pt idx="351392">
                  <c:v>39910</c:v>
                </c:pt>
                <c:pt idx="351393">
                  <c:v>39910</c:v>
                </c:pt>
                <c:pt idx="351394">
                  <c:v>39910</c:v>
                </c:pt>
                <c:pt idx="351395">
                  <c:v>39910</c:v>
                </c:pt>
                <c:pt idx="351396">
                  <c:v>39910</c:v>
                </c:pt>
                <c:pt idx="351397">
                  <c:v>39910</c:v>
                </c:pt>
                <c:pt idx="351398">
                  <c:v>39910</c:v>
                </c:pt>
                <c:pt idx="351399">
                  <c:v>39910</c:v>
                </c:pt>
                <c:pt idx="351400">
                  <c:v>39910</c:v>
                </c:pt>
                <c:pt idx="351401">
                  <c:v>39910</c:v>
                </c:pt>
                <c:pt idx="351402">
                  <c:v>39910</c:v>
                </c:pt>
                <c:pt idx="351403">
                  <c:v>39910</c:v>
                </c:pt>
                <c:pt idx="351404">
                  <c:v>39910</c:v>
                </c:pt>
                <c:pt idx="351405">
                  <c:v>39910</c:v>
                </c:pt>
                <c:pt idx="351406">
                  <c:v>39910</c:v>
                </c:pt>
                <c:pt idx="351407">
                  <c:v>39910</c:v>
                </c:pt>
                <c:pt idx="351408">
                  <c:v>39910</c:v>
                </c:pt>
                <c:pt idx="351409">
                  <c:v>39910</c:v>
                </c:pt>
                <c:pt idx="351410">
                  <c:v>39910</c:v>
                </c:pt>
                <c:pt idx="351411">
                  <c:v>39910</c:v>
                </c:pt>
                <c:pt idx="351412">
                  <c:v>39910</c:v>
                </c:pt>
                <c:pt idx="351413">
                  <c:v>39910</c:v>
                </c:pt>
                <c:pt idx="351414">
                  <c:v>39910</c:v>
                </c:pt>
                <c:pt idx="351415">
                  <c:v>39910</c:v>
                </c:pt>
                <c:pt idx="351416">
                  <c:v>39910</c:v>
                </c:pt>
                <c:pt idx="351417">
                  <c:v>39910</c:v>
                </c:pt>
                <c:pt idx="351418">
                  <c:v>39910</c:v>
                </c:pt>
                <c:pt idx="351419">
                  <c:v>39910</c:v>
                </c:pt>
                <c:pt idx="351420">
                  <c:v>39910</c:v>
                </c:pt>
                <c:pt idx="351421">
                  <c:v>39910</c:v>
                </c:pt>
                <c:pt idx="351422">
                  <c:v>39910</c:v>
                </c:pt>
                <c:pt idx="351423">
                  <c:v>39910</c:v>
                </c:pt>
                <c:pt idx="351424">
                  <c:v>39910</c:v>
                </c:pt>
                <c:pt idx="351425">
                  <c:v>39910</c:v>
                </c:pt>
                <c:pt idx="351426">
                  <c:v>39910</c:v>
                </c:pt>
                <c:pt idx="351427">
                  <c:v>39910</c:v>
                </c:pt>
                <c:pt idx="351428">
                  <c:v>39910</c:v>
                </c:pt>
                <c:pt idx="351429">
                  <c:v>39910</c:v>
                </c:pt>
                <c:pt idx="351430">
                  <c:v>39910</c:v>
                </c:pt>
                <c:pt idx="351431">
                  <c:v>39910</c:v>
                </c:pt>
                <c:pt idx="351432">
                  <c:v>39910</c:v>
                </c:pt>
                <c:pt idx="351433">
                  <c:v>39910</c:v>
                </c:pt>
                <c:pt idx="351434">
                  <c:v>39910</c:v>
                </c:pt>
                <c:pt idx="351435">
                  <c:v>39910</c:v>
                </c:pt>
                <c:pt idx="351436">
                  <c:v>39910</c:v>
                </c:pt>
                <c:pt idx="351437">
                  <c:v>39910</c:v>
                </c:pt>
                <c:pt idx="351438">
                  <c:v>39910</c:v>
                </c:pt>
                <c:pt idx="351439">
                  <c:v>39910</c:v>
                </c:pt>
                <c:pt idx="351440">
                  <c:v>39910</c:v>
                </c:pt>
                <c:pt idx="351441">
                  <c:v>39910</c:v>
                </c:pt>
                <c:pt idx="351442">
                  <c:v>39910</c:v>
                </c:pt>
                <c:pt idx="351443">
                  <c:v>39910</c:v>
                </c:pt>
                <c:pt idx="351444">
                  <c:v>39910</c:v>
                </c:pt>
                <c:pt idx="351445">
                  <c:v>39910</c:v>
                </c:pt>
                <c:pt idx="351446">
                  <c:v>39910</c:v>
                </c:pt>
                <c:pt idx="351447">
                  <c:v>39910</c:v>
                </c:pt>
                <c:pt idx="351448">
                  <c:v>39910</c:v>
                </c:pt>
                <c:pt idx="351449">
                  <c:v>39910</c:v>
                </c:pt>
                <c:pt idx="351450">
                  <c:v>39910</c:v>
                </c:pt>
                <c:pt idx="351451">
                  <c:v>39910</c:v>
                </c:pt>
                <c:pt idx="351452">
                  <c:v>39910</c:v>
                </c:pt>
                <c:pt idx="351453">
                  <c:v>39910</c:v>
                </c:pt>
                <c:pt idx="351454">
                  <c:v>39910</c:v>
                </c:pt>
                <c:pt idx="351455">
                  <c:v>39910</c:v>
                </c:pt>
                <c:pt idx="351456">
                  <c:v>39910</c:v>
                </c:pt>
                <c:pt idx="351457">
                  <c:v>39910</c:v>
                </c:pt>
                <c:pt idx="351458">
                  <c:v>39910</c:v>
                </c:pt>
                <c:pt idx="351459">
                  <c:v>39910</c:v>
                </c:pt>
                <c:pt idx="351460">
                  <c:v>39910</c:v>
                </c:pt>
                <c:pt idx="351461">
                  <c:v>39910</c:v>
                </c:pt>
                <c:pt idx="351462">
                  <c:v>39910</c:v>
                </c:pt>
                <c:pt idx="351463">
                  <c:v>39910</c:v>
                </c:pt>
                <c:pt idx="351464">
                  <c:v>39910</c:v>
                </c:pt>
                <c:pt idx="351465">
                  <c:v>39910</c:v>
                </c:pt>
                <c:pt idx="351466">
                  <c:v>39910</c:v>
                </c:pt>
                <c:pt idx="351467">
                  <c:v>39910</c:v>
                </c:pt>
                <c:pt idx="351468">
                  <c:v>39910</c:v>
                </c:pt>
                <c:pt idx="351469">
                  <c:v>39910</c:v>
                </c:pt>
                <c:pt idx="351470">
                  <c:v>39910</c:v>
                </c:pt>
                <c:pt idx="351471">
                  <c:v>39910</c:v>
                </c:pt>
                <c:pt idx="351472">
                  <c:v>39910</c:v>
                </c:pt>
                <c:pt idx="351473">
                  <c:v>39910</c:v>
                </c:pt>
                <c:pt idx="351474">
                  <c:v>39910</c:v>
                </c:pt>
                <c:pt idx="351475">
                  <c:v>39910</c:v>
                </c:pt>
                <c:pt idx="351476">
                  <c:v>39910</c:v>
                </c:pt>
                <c:pt idx="351477">
                  <c:v>39910</c:v>
                </c:pt>
                <c:pt idx="351478">
                  <c:v>39910</c:v>
                </c:pt>
                <c:pt idx="351479">
                  <c:v>39910</c:v>
                </c:pt>
                <c:pt idx="351480">
                  <c:v>39910</c:v>
                </c:pt>
                <c:pt idx="351481">
                  <c:v>39910</c:v>
                </c:pt>
                <c:pt idx="351482">
                  <c:v>39910</c:v>
                </c:pt>
                <c:pt idx="351483">
                  <c:v>39910</c:v>
                </c:pt>
                <c:pt idx="351484">
                  <c:v>39910</c:v>
                </c:pt>
                <c:pt idx="351485">
                  <c:v>39910</c:v>
                </c:pt>
                <c:pt idx="351486">
                  <c:v>39910</c:v>
                </c:pt>
                <c:pt idx="351487">
                  <c:v>39910</c:v>
                </c:pt>
                <c:pt idx="351488">
                  <c:v>39910</c:v>
                </c:pt>
                <c:pt idx="351489">
                  <c:v>39910</c:v>
                </c:pt>
                <c:pt idx="351490">
                  <c:v>39910</c:v>
                </c:pt>
                <c:pt idx="351491">
                  <c:v>39910</c:v>
                </c:pt>
                <c:pt idx="351492">
                  <c:v>39910</c:v>
                </c:pt>
                <c:pt idx="351493">
                  <c:v>39910</c:v>
                </c:pt>
                <c:pt idx="351494">
                  <c:v>39910</c:v>
                </c:pt>
                <c:pt idx="351495">
                  <c:v>39910</c:v>
                </c:pt>
                <c:pt idx="351496">
                  <c:v>39910</c:v>
                </c:pt>
                <c:pt idx="351497">
                  <c:v>39910</c:v>
                </c:pt>
                <c:pt idx="351498">
                  <c:v>39910</c:v>
                </c:pt>
                <c:pt idx="351499">
                  <c:v>39910</c:v>
                </c:pt>
                <c:pt idx="351500">
                  <c:v>39910</c:v>
                </c:pt>
                <c:pt idx="351501">
                  <c:v>39910</c:v>
                </c:pt>
                <c:pt idx="351502">
                  <c:v>39910</c:v>
                </c:pt>
                <c:pt idx="351503">
                  <c:v>39910</c:v>
                </c:pt>
                <c:pt idx="351504">
                  <c:v>39910</c:v>
                </c:pt>
                <c:pt idx="351505">
                  <c:v>39910</c:v>
                </c:pt>
                <c:pt idx="351506">
                  <c:v>39910</c:v>
                </c:pt>
                <c:pt idx="351507">
                  <c:v>39910</c:v>
                </c:pt>
                <c:pt idx="351508">
                  <c:v>39910</c:v>
                </c:pt>
                <c:pt idx="351509">
                  <c:v>39910</c:v>
                </c:pt>
                <c:pt idx="351510">
                  <c:v>39910</c:v>
                </c:pt>
                <c:pt idx="351511">
                  <c:v>39910</c:v>
                </c:pt>
                <c:pt idx="351512">
                  <c:v>39910</c:v>
                </c:pt>
                <c:pt idx="351513">
                  <c:v>39910</c:v>
                </c:pt>
                <c:pt idx="351514">
                  <c:v>39910</c:v>
                </c:pt>
                <c:pt idx="351515">
                  <c:v>39910</c:v>
                </c:pt>
                <c:pt idx="351516">
                  <c:v>39910</c:v>
                </c:pt>
                <c:pt idx="351517">
                  <c:v>39910</c:v>
                </c:pt>
                <c:pt idx="351518">
                  <c:v>39910</c:v>
                </c:pt>
                <c:pt idx="351519">
                  <c:v>39910</c:v>
                </c:pt>
                <c:pt idx="351520">
                  <c:v>39910</c:v>
                </c:pt>
                <c:pt idx="351521">
                  <c:v>39910</c:v>
                </c:pt>
                <c:pt idx="351522">
                  <c:v>39910</c:v>
                </c:pt>
                <c:pt idx="351523">
                  <c:v>39910</c:v>
                </c:pt>
                <c:pt idx="351524">
                  <c:v>39910</c:v>
                </c:pt>
                <c:pt idx="351525">
                  <c:v>39910</c:v>
                </c:pt>
                <c:pt idx="351526">
                  <c:v>39910</c:v>
                </c:pt>
                <c:pt idx="351527">
                  <c:v>39910</c:v>
                </c:pt>
                <c:pt idx="351528">
                  <c:v>39910</c:v>
                </c:pt>
                <c:pt idx="351529">
                  <c:v>39910</c:v>
                </c:pt>
                <c:pt idx="351530">
                  <c:v>39910</c:v>
                </c:pt>
                <c:pt idx="351531">
                  <c:v>39910</c:v>
                </c:pt>
                <c:pt idx="351532">
                  <c:v>39910</c:v>
                </c:pt>
                <c:pt idx="351533">
                  <c:v>39910</c:v>
                </c:pt>
                <c:pt idx="351534">
                  <c:v>39910</c:v>
                </c:pt>
                <c:pt idx="351535">
                  <c:v>39910</c:v>
                </c:pt>
                <c:pt idx="351536">
                  <c:v>39910</c:v>
                </c:pt>
                <c:pt idx="351537">
                  <c:v>39910</c:v>
                </c:pt>
                <c:pt idx="351538">
                  <c:v>39910</c:v>
                </c:pt>
                <c:pt idx="351539">
                  <c:v>39910</c:v>
                </c:pt>
                <c:pt idx="351540">
                  <c:v>39910</c:v>
                </c:pt>
                <c:pt idx="351541">
                  <c:v>39910</c:v>
                </c:pt>
                <c:pt idx="351542">
                  <c:v>39910</c:v>
                </c:pt>
                <c:pt idx="351543">
                  <c:v>39910</c:v>
                </c:pt>
                <c:pt idx="351544">
                  <c:v>39910</c:v>
                </c:pt>
                <c:pt idx="351545">
                  <c:v>39910</c:v>
                </c:pt>
                <c:pt idx="351546">
                  <c:v>39910</c:v>
                </c:pt>
                <c:pt idx="351547">
                  <c:v>39910</c:v>
                </c:pt>
                <c:pt idx="351548">
                  <c:v>39910</c:v>
                </c:pt>
                <c:pt idx="351549">
                  <c:v>39910</c:v>
                </c:pt>
                <c:pt idx="351550">
                  <c:v>39910</c:v>
                </c:pt>
                <c:pt idx="351551">
                  <c:v>39910</c:v>
                </c:pt>
                <c:pt idx="351552">
                  <c:v>39910</c:v>
                </c:pt>
                <c:pt idx="351553">
                  <c:v>39910</c:v>
                </c:pt>
                <c:pt idx="351554">
                  <c:v>39910</c:v>
                </c:pt>
                <c:pt idx="351555">
                  <c:v>39910</c:v>
                </c:pt>
                <c:pt idx="351556">
                  <c:v>39910</c:v>
                </c:pt>
                <c:pt idx="351557">
                  <c:v>39910</c:v>
                </c:pt>
                <c:pt idx="351558">
                  <c:v>39910</c:v>
                </c:pt>
                <c:pt idx="351559">
                  <c:v>39910</c:v>
                </c:pt>
                <c:pt idx="351560">
                  <c:v>39910</c:v>
                </c:pt>
                <c:pt idx="351561">
                  <c:v>39910</c:v>
                </c:pt>
                <c:pt idx="351562">
                  <c:v>39910</c:v>
                </c:pt>
                <c:pt idx="351563">
                  <c:v>39910</c:v>
                </c:pt>
                <c:pt idx="351564">
                  <c:v>39910</c:v>
                </c:pt>
                <c:pt idx="351565">
                  <c:v>39910</c:v>
                </c:pt>
                <c:pt idx="351566">
                  <c:v>39910</c:v>
                </c:pt>
                <c:pt idx="351567">
                  <c:v>39910</c:v>
                </c:pt>
                <c:pt idx="351568">
                  <c:v>39910</c:v>
                </c:pt>
                <c:pt idx="351569">
                  <c:v>39910</c:v>
                </c:pt>
                <c:pt idx="351570">
                  <c:v>39910</c:v>
                </c:pt>
                <c:pt idx="351571">
                  <c:v>39910</c:v>
                </c:pt>
                <c:pt idx="351572">
                  <c:v>39910</c:v>
                </c:pt>
                <c:pt idx="351573">
                  <c:v>39910</c:v>
                </c:pt>
                <c:pt idx="351574">
                  <c:v>39910</c:v>
                </c:pt>
                <c:pt idx="351575">
                  <c:v>39910</c:v>
                </c:pt>
                <c:pt idx="351576">
                  <c:v>39910</c:v>
                </c:pt>
                <c:pt idx="351577">
                  <c:v>39910</c:v>
                </c:pt>
                <c:pt idx="351578">
                  <c:v>39910</c:v>
                </c:pt>
                <c:pt idx="351579">
                  <c:v>39910</c:v>
                </c:pt>
                <c:pt idx="351580">
                  <c:v>39910</c:v>
                </c:pt>
                <c:pt idx="351581">
                  <c:v>39910</c:v>
                </c:pt>
                <c:pt idx="351582">
                  <c:v>39910</c:v>
                </c:pt>
                <c:pt idx="351583">
                  <c:v>39910</c:v>
                </c:pt>
                <c:pt idx="351584">
                  <c:v>39910</c:v>
                </c:pt>
                <c:pt idx="351585">
                  <c:v>39910</c:v>
                </c:pt>
                <c:pt idx="351586">
                  <c:v>39910</c:v>
                </c:pt>
                <c:pt idx="351587">
                  <c:v>39910</c:v>
                </c:pt>
                <c:pt idx="351588">
                  <c:v>39910</c:v>
                </c:pt>
                <c:pt idx="351589">
                  <c:v>39910</c:v>
                </c:pt>
                <c:pt idx="351590">
                  <c:v>39910</c:v>
                </c:pt>
                <c:pt idx="351591">
                  <c:v>39910</c:v>
                </c:pt>
                <c:pt idx="351592">
                  <c:v>39910</c:v>
                </c:pt>
                <c:pt idx="351593">
                  <c:v>39910</c:v>
                </c:pt>
                <c:pt idx="351594">
                  <c:v>39910</c:v>
                </c:pt>
                <c:pt idx="351595">
                  <c:v>39910</c:v>
                </c:pt>
                <c:pt idx="351596">
                  <c:v>39910</c:v>
                </c:pt>
                <c:pt idx="351597">
                  <c:v>39910</c:v>
                </c:pt>
                <c:pt idx="351598">
                  <c:v>39910</c:v>
                </c:pt>
                <c:pt idx="351599">
                  <c:v>39910</c:v>
                </c:pt>
                <c:pt idx="351600">
                  <c:v>39910</c:v>
                </c:pt>
                <c:pt idx="351601">
                  <c:v>39910</c:v>
                </c:pt>
                <c:pt idx="351602">
                  <c:v>39910</c:v>
                </c:pt>
                <c:pt idx="351603">
                  <c:v>39910</c:v>
                </c:pt>
                <c:pt idx="351604">
                  <c:v>39910</c:v>
                </c:pt>
                <c:pt idx="351605">
                  <c:v>39910</c:v>
                </c:pt>
                <c:pt idx="351606">
                  <c:v>39910</c:v>
                </c:pt>
                <c:pt idx="351607">
                  <c:v>39910</c:v>
                </c:pt>
                <c:pt idx="351608">
                  <c:v>39910</c:v>
                </c:pt>
                <c:pt idx="351609">
                  <c:v>39910</c:v>
                </c:pt>
                <c:pt idx="351610">
                  <c:v>39910</c:v>
                </c:pt>
                <c:pt idx="351611">
                  <c:v>39910</c:v>
                </c:pt>
                <c:pt idx="351612">
                  <c:v>39910</c:v>
                </c:pt>
                <c:pt idx="351613">
                  <c:v>39910</c:v>
                </c:pt>
                <c:pt idx="351614">
                  <c:v>39910</c:v>
                </c:pt>
                <c:pt idx="351615">
                  <c:v>39910</c:v>
                </c:pt>
                <c:pt idx="351616">
                  <c:v>39910</c:v>
                </c:pt>
                <c:pt idx="351617">
                  <c:v>39910</c:v>
                </c:pt>
                <c:pt idx="351618">
                  <c:v>39910</c:v>
                </c:pt>
                <c:pt idx="351619">
                  <c:v>39910</c:v>
                </c:pt>
                <c:pt idx="351620">
                  <c:v>39910</c:v>
                </c:pt>
                <c:pt idx="351621">
                  <c:v>39910</c:v>
                </c:pt>
                <c:pt idx="351622">
                  <c:v>39910</c:v>
                </c:pt>
                <c:pt idx="351623">
                  <c:v>39910</c:v>
                </c:pt>
                <c:pt idx="351624">
                  <c:v>39910</c:v>
                </c:pt>
                <c:pt idx="351625">
                  <c:v>39910</c:v>
                </c:pt>
                <c:pt idx="351626">
                  <c:v>39910</c:v>
                </c:pt>
                <c:pt idx="351627">
                  <c:v>39910</c:v>
                </c:pt>
                <c:pt idx="351628">
                  <c:v>39910</c:v>
                </c:pt>
                <c:pt idx="351629">
                  <c:v>39910</c:v>
                </c:pt>
                <c:pt idx="351630">
                  <c:v>39910</c:v>
                </c:pt>
                <c:pt idx="351631">
                  <c:v>39910</c:v>
                </c:pt>
                <c:pt idx="351632">
                  <c:v>39910</c:v>
                </c:pt>
                <c:pt idx="351633">
                  <c:v>39910</c:v>
                </c:pt>
                <c:pt idx="351634">
                  <c:v>39910</c:v>
                </c:pt>
                <c:pt idx="351635">
                  <c:v>39910</c:v>
                </c:pt>
                <c:pt idx="351636">
                  <c:v>39910</c:v>
                </c:pt>
                <c:pt idx="351637">
                  <c:v>39910</c:v>
                </c:pt>
                <c:pt idx="351638">
                  <c:v>39910</c:v>
                </c:pt>
                <c:pt idx="351639">
                  <c:v>39910</c:v>
                </c:pt>
                <c:pt idx="351640">
                  <c:v>39910</c:v>
                </c:pt>
                <c:pt idx="351641">
                  <c:v>39910</c:v>
                </c:pt>
                <c:pt idx="351642">
                  <c:v>39910</c:v>
                </c:pt>
                <c:pt idx="351643">
                  <c:v>39910</c:v>
                </c:pt>
                <c:pt idx="351644">
                  <c:v>39910</c:v>
                </c:pt>
                <c:pt idx="351645">
                  <c:v>39910</c:v>
                </c:pt>
                <c:pt idx="351646">
                  <c:v>39910</c:v>
                </c:pt>
                <c:pt idx="351647">
                  <c:v>39910</c:v>
                </c:pt>
                <c:pt idx="351648">
                  <c:v>39910</c:v>
                </c:pt>
                <c:pt idx="351649">
                  <c:v>39910</c:v>
                </c:pt>
                <c:pt idx="351650">
                  <c:v>39910</c:v>
                </c:pt>
                <c:pt idx="351651">
                  <c:v>39910</c:v>
                </c:pt>
                <c:pt idx="351652">
                  <c:v>39910</c:v>
                </c:pt>
                <c:pt idx="351653">
                  <c:v>39910</c:v>
                </c:pt>
                <c:pt idx="351654">
                  <c:v>39910</c:v>
                </c:pt>
                <c:pt idx="351655">
                  <c:v>39910</c:v>
                </c:pt>
                <c:pt idx="351656">
                  <c:v>39910</c:v>
                </c:pt>
                <c:pt idx="351657">
                  <c:v>39910</c:v>
                </c:pt>
                <c:pt idx="351658">
                  <c:v>39910</c:v>
                </c:pt>
                <c:pt idx="351659">
                  <c:v>39910</c:v>
                </c:pt>
                <c:pt idx="351660">
                  <c:v>39910</c:v>
                </c:pt>
                <c:pt idx="351661">
                  <c:v>39910</c:v>
                </c:pt>
                <c:pt idx="351662">
                  <c:v>39910</c:v>
                </c:pt>
                <c:pt idx="351663">
                  <c:v>39910</c:v>
                </c:pt>
                <c:pt idx="351664">
                  <c:v>39910</c:v>
                </c:pt>
                <c:pt idx="351665">
                  <c:v>39910</c:v>
                </c:pt>
                <c:pt idx="351666">
                  <c:v>39910</c:v>
                </c:pt>
                <c:pt idx="351667">
                  <c:v>39910</c:v>
                </c:pt>
                <c:pt idx="351668">
                  <c:v>39910</c:v>
                </c:pt>
                <c:pt idx="351669">
                  <c:v>39910</c:v>
                </c:pt>
                <c:pt idx="351670">
                  <c:v>39910</c:v>
                </c:pt>
                <c:pt idx="351671">
                  <c:v>39910</c:v>
                </c:pt>
                <c:pt idx="351672">
                  <c:v>39910</c:v>
                </c:pt>
                <c:pt idx="351673">
                  <c:v>39910</c:v>
                </c:pt>
                <c:pt idx="351674">
                  <c:v>39910</c:v>
                </c:pt>
                <c:pt idx="351675">
                  <c:v>39910</c:v>
                </c:pt>
                <c:pt idx="351676">
                  <c:v>39910</c:v>
                </c:pt>
                <c:pt idx="351677">
                  <c:v>39910</c:v>
                </c:pt>
                <c:pt idx="351678">
                  <c:v>39910</c:v>
                </c:pt>
                <c:pt idx="351679">
                  <c:v>39910</c:v>
                </c:pt>
                <c:pt idx="351680">
                  <c:v>39910</c:v>
                </c:pt>
                <c:pt idx="351681">
                  <c:v>39910</c:v>
                </c:pt>
                <c:pt idx="351682">
                  <c:v>39910</c:v>
                </c:pt>
                <c:pt idx="351683">
                  <c:v>39910</c:v>
                </c:pt>
                <c:pt idx="351684">
                  <c:v>39910</c:v>
                </c:pt>
                <c:pt idx="351685">
                  <c:v>39910</c:v>
                </c:pt>
                <c:pt idx="351686">
                  <c:v>39910</c:v>
                </c:pt>
                <c:pt idx="351687">
                  <c:v>39910</c:v>
                </c:pt>
                <c:pt idx="351688">
                  <c:v>39910</c:v>
                </c:pt>
                <c:pt idx="351689">
                  <c:v>39910</c:v>
                </c:pt>
                <c:pt idx="351690">
                  <c:v>39910</c:v>
                </c:pt>
                <c:pt idx="351691">
                  <c:v>39910</c:v>
                </c:pt>
                <c:pt idx="351692">
                  <c:v>39910</c:v>
                </c:pt>
                <c:pt idx="351693">
                  <c:v>39910</c:v>
                </c:pt>
                <c:pt idx="351694">
                  <c:v>39910</c:v>
                </c:pt>
                <c:pt idx="351695">
                  <c:v>39910</c:v>
                </c:pt>
                <c:pt idx="351696">
                  <c:v>39910</c:v>
                </c:pt>
                <c:pt idx="351697">
                  <c:v>39910</c:v>
                </c:pt>
                <c:pt idx="351698">
                  <c:v>39910</c:v>
                </c:pt>
                <c:pt idx="351699">
                  <c:v>39910</c:v>
                </c:pt>
                <c:pt idx="351700">
                  <c:v>39910</c:v>
                </c:pt>
                <c:pt idx="351701">
                  <c:v>39910</c:v>
                </c:pt>
                <c:pt idx="351702">
                  <c:v>39910</c:v>
                </c:pt>
                <c:pt idx="351703">
                  <c:v>39910</c:v>
                </c:pt>
                <c:pt idx="351704">
                  <c:v>39910</c:v>
                </c:pt>
                <c:pt idx="351705">
                  <c:v>39910</c:v>
                </c:pt>
                <c:pt idx="351706">
                  <c:v>39910</c:v>
                </c:pt>
                <c:pt idx="351707">
                  <c:v>39910</c:v>
                </c:pt>
                <c:pt idx="351708">
                  <c:v>39910</c:v>
                </c:pt>
                <c:pt idx="351709">
                  <c:v>39910</c:v>
                </c:pt>
                <c:pt idx="351710">
                  <c:v>39910</c:v>
                </c:pt>
                <c:pt idx="351711">
                  <c:v>39910</c:v>
                </c:pt>
                <c:pt idx="351712">
                  <c:v>39910</c:v>
                </c:pt>
                <c:pt idx="351713">
                  <c:v>39910</c:v>
                </c:pt>
                <c:pt idx="351714">
                  <c:v>39910</c:v>
                </c:pt>
                <c:pt idx="351715">
                  <c:v>39910</c:v>
                </c:pt>
                <c:pt idx="351716">
                  <c:v>39910</c:v>
                </c:pt>
                <c:pt idx="351717">
                  <c:v>39910</c:v>
                </c:pt>
                <c:pt idx="351718">
                  <c:v>39910</c:v>
                </c:pt>
                <c:pt idx="351719">
                  <c:v>39910</c:v>
                </c:pt>
                <c:pt idx="351720">
                  <c:v>39910</c:v>
                </c:pt>
                <c:pt idx="351721">
                  <c:v>39910</c:v>
                </c:pt>
                <c:pt idx="351722">
                  <c:v>39910</c:v>
                </c:pt>
                <c:pt idx="351723">
                  <c:v>39910</c:v>
                </c:pt>
                <c:pt idx="351724">
                  <c:v>39910</c:v>
                </c:pt>
                <c:pt idx="351725">
                  <c:v>39910</c:v>
                </c:pt>
                <c:pt idx="351726">
                  <c:v>39910</c:v>
                </c:pt>
                <c:pt idx="351727">
                  <c:v>39910</c:v>
                </c:pt>
                <c:pt idx="351728">
                  <c:v>39910</c:v>
                </c:pt>
                <c:pt idx="351729">
                  <c:v>39910</c:v>
                </c:pt>
                <c:pt idx="351730">
                  <c:v>39910</c:v>
                </c:pt>
                <c:pt idx="351731">
                  <c:v>39910</c:v>
                </c:pt>
                <c:pt idx="351732">
                  <c:v>39910</c:v>
                </c:pt>
                <c:pt idx="351733">
                  <c:v>39910</c:v>
                </c:pt>
                <c:pt idx="351734">
                  <c:v>39910</c:v>
                </c:pt>
                <c:pt idx="351735">
                  <c:v>39910</c:v>
                </c:pt>
                <c:pt idx="351736">
                  <c:v>39910</c:v>
                </c:pt>
                <c:pt idx="351737">
                  <c:v>39910</c:v>
                </c:pt>
                <c:pt idx="351738">
                  <c:v>39910</c:v>
                </c:pt>
                <c:pt idx="351739">
                  <c:v>39910</c:v>
                </c:pt>
                <c:pt idx="351740">
                  <c:v>39910</c:v>
                </c:pt>
                <c:pt idx="351741">
                  <c:v>39910</c:v>
                </c:pt>
                <c:pt idx="351742">
                  <c:v>39910</c:v>
                </c:pt>
                <c:pt idx="351743">
                  <c:v>39910</c:v>
                </c:pt>
                <c:pt idx="351744">
                  <c:v>39910</c:v>
                </c:pt>
                <c:pt idx="351745">
                  <c:v>39910</c:v>
                </c:pt>
                <c:pt idx="351746">
                  <c:v>39910</c:v>
                </c:pt>
                <c:pt idx="351747">
                  <c:v>39910</c:v>
                </c:pt>
                <c:pt idx="351748">
                  <c:v>39910</c:v>
                </c:pt>
                <c:pt idx="351749">
                  <c:v>39910</c:v>
                </c:pt>
                <c:pt idx="351750">
                  <c:v>39910</c:v>
                </c:pt>
                <c:pt idx="351751">
                  <c:v>39910</c:v>
                </c:pt>
                <c:pt idx="351752">
                  <c:v>39910</c:v>
                </c:pt>
                <c:pt idx="351753">
                  <c:v>39910</c:v>
                </c:pt>
                <c:pt idx="351754">
                  <c:v>39910</c:v>
                </c:pt>
                <c:pt idx="351755">
                  <c:v>39910</c:v>
                </c:pt>
                <c:pt idx="351756">
                  <c:v>39910</c:v>
                </c:pt>
                <c:pt idx="351757">
                  <c:v>39910</c:v>
                </c:pt>
                <c:pt idx="351758">
                  <c:v>39910</c:v>
                </c:pt>
                <c:pt idx="351759">
                  <c:v>39910</c:v>
                </c:pt>
                <c:pt idx="351760">
                  <c:v>39910</c:v>
                </c:pt>
                <c:pt idx="351761">
                  <c:v>39910</c:v>
                </c:pt>
                <c:pt idx="351762">
                  <c:v>39910</c:v>
                </c:pt>
                <c:pt idx="351763">
                  <c:v>39910</c:v>
                </c:pt>
                <c:pt idx="351764">
                  <c:v>39910</c:v>
                </c:pt>
                <c:pt idx="351765">
                  <c:v>39910</c:v>
                </c:pt>
                <c:pt idx="351766">
                  <c:v>39910</c:v>
                </c:pt>
                <c:pt idx="351767">
                  <c:v>39910</c:v>
                </c:pt>
                <c:pt idx="351768">
                  <c:v>39910</c:v>
                </c:pt>
                <c:pt idx="351769">
                  <c:v>39910</c:v>
                </c:pt>
                <c:pt idx="351770">
                  <c:v>39910</c:v>
                </c:pt>
                <c:pt idx="351771">
                  <c:v>39910</c:v>
                </c:pt>
                <c:pt idx="351772">
                  <c:v>39910</c:v>
                </c:pt>
                <c:pt idx="351773">
                  <c:v>39910</c:v>
                </c:pt>
                <c:pt idx="351774">
                  <c:v>39910</c:v>
                </c:pt>
                <c:pt idx="351775">
                  <c:v>39910</c:v>
                </c:pt>
                <c:pt idx="351776">
                  <c:v>39910</c:v>
                </c:pt>
                <c:pt idx="351777">
                  <c:v>39910</c:v>
                </c:pt>
                <c:pt idx="351778">
                  <c:v>39910</c:v>
                </c:pt>
                <c:pt idx="351779">
                  <c:v>39910</c:v>
                </c:pt>
                <c:pt idx="351780">
                  <c:v>39910</c:v>
                </c:pt>
                <c:pt idx="351781">
                  <c:v>39910</c:v>
                </c:pt>
                <c:pt idx="351782">
                  <c:v>39910</c:v>
                </c:pt>
                <c:pt idx="351783">
                  <c:v>39910</c:v>
                </c:pt>
                <c:pt idx="351784">
                  <c:v>39910</c:v>
                </c:pt>
                <c:pt idx="351785">
                  <c:v>39910</c:v>
                </c:pt>
                <c:pt idx="351786">
                  <c:v>39910</c:v>
                </c:pt>
                <c:pt idx="351787">
                  <c:v>39910</c:v>
                </c:pt>
                <c:pt idx="351788">
                  <c:v>39910</c:v>
                </c:pt>
                <c:pt idx="351789">
                  <c:v>39910</c:v>
                </c:pt>
                <c:pt idx="351790">
                  <c:v>39910</c:v>
                </c:pt>
                <c:pt idx="351791">
                  <c:v>39910</c:v>
                </c:pt>
                <c:pt idx="351792">
                  <c:v>39910</c:v>
                </c:pt>
                <c:pt idx="351793">
                  <c:v>39910</c:v>
                </c:pt>
                <c:pt idx="351794">
                  <c:v>39910</c:v>
                </c:pt>
                <c:pt idx="351795">
                  <c:v>39910</c:v>
                </c:pt>
                <c:pt idx="351796">
                  <c:v>39910</c:v>
                </c:pt>
                <c:pt idx="351797">
                  <c:v>39910</c:v>
                </c:pt>
                <c:pt idx="351798">
                  <c:v>39910</c:v>
                </c:pt>
                <c:pt idx="351799">
                  <c:v>39910</c:v>
                </c:pt>
                <c:pt idx="351800">
                  <c:v>39910</c:v>
                </c:pt>
                <c:pt idx="351801">
                  <c:v>39910</c:v>
                </c:pt>
                <c:pt idx="351802">
                  <c:v>39910</c:v>
                </c:pt>
                <c:pt idx="351803">
                  <c:v>39910</c:v>
                </c:pt>
                <c:pt idx="351804">
                  <c:v>39910</c:v>
                </c:pt>
                <c:pt idx="351805">
                  <c:v>39910</c:v>
                </c:pt>
                <c:pt idx="351806">
                  <c:v>39910</c:v>
                </c:pt>
                <c:pt idx="351807">
                  <c:v>39910</c:v>
                </c:pt>
                <c:pt idx="351808">
                  <c:v>39910</c:v>
                </c:pt>
                <c:pt idx="351809">
                  <c:v>39910</c:v>
                </c:pt>
                <c:pt idx="351810">
                  <c:v>39910</c:v>
                </c:pt>
                <c:pt idx="351811">
                  <c:v>39910</c:v>
                </c:pt>
                <c:pt idx="351812">
                  <c:v>39910</c:v>
                </c:pt>
                <c:pt idx="351813">
                  <c:v>39910</c:v>
                </c:pt>
                <c:pt idx="351814">
                  <c:v>39910</c:v>
                </c:pt>
                <c:pt idx="351815">
                  <c:v>39910</c:v>
                </c:pt>
                <c:pt idx="351816">
                  <c:v>39910</c:v>
                </c:pt>
                <c:pt idx="351817">
                  <c:v>39910</c:v>
                </c:pt>
                <c:pt idx="351818">
                  <c:v>39910</c:v>
                </c:pt>
                <c:pt idx="351819">
                  <c:v>39910</c:v>
                </c:pt>
                <c:pt idx="351820">
                  <c:v>39910</c:v>
                </c:pt>
                <c:pt idx="351821">
                  <c:v>39910</c:v>
                </c:pt>
                <c:pt idx="351822">
                  <c:v>39910</c:v>
                </c:pt>
                <c:pt idx="351823">
                  <c:v>39910</c:v>
                </c:pt>
                <c:pt idx="351824">
                  <c:v>39910</c:v>
                </c:pt>
                <c:pt idx="351825">
                  <c:v>39910</c:v>
                </c:pt>
                <c:pt idx="351826">
                  <c:v>39910</c:v>
                </c:pt>
                <c:pt idx="351827">
                  <c:v>39910</c:v>
                </c:pt>
                <c:pt idx="351828">
                  <c:v>39910</c:v>
                </c:pt>
                <c:pt idx="351829">
                  <c:v>39910</c:v>
                </c:pt>
                <c:pt idx="351830">
                  <c:v>39910</c:v>
                </c:pt>
                <c:pt idx="351831">
                  <c:v>39910</c:v>
                </c:pt>
                <c:pt idx="351832">
                  <c:v>39910</c:v>
                </c:pt>
                <c:pt idx="351833">
                  <c:v>39910</c:v>
                </c:pt>
                <c:pt idx="351834">
                  <c:v>39910</c:v>
                </c:pt>
                <c:pt idx="351835">
                  <c:v>39910</c:v>
                </c:pt>
                <c:pt idx="351836">
                  <c:v>39910</c:v>
                </c:pt>
                <c:pt idx="351837">
                  <c:v>39910</c:v>
                </c:pt>
                <c:pt idx="351838">
                  <c:v>39910</c:v>
                </c:pt>
                <c:pt idx="351839">
                  <c:v>39910</c:v>
                </c:pt>
                <c:pt idx="351840">
                  <c:v>39910</c:v>
                </c:pt>
                <c:pt idx="351841">
                  <c:v>39910</c:v>
                </c:pt>
                <c:pt idx="351842">
                  <c:v>39910</c:v>
                </c:pt>
                <c:pt idx="351843">
                  <c:v>39910</c:v>
                </c:pt>
                <c:pt idx="351844">
                  <c:v>39910</c:v>
                </c:pt>
                <c:pt idx="351845">
                  <c:v>39910</c:v>
                </c:pt>
                <c:pt idx="351846">
                  <c:v>39910</c:v>
                </c:pt>
                <c:pt idx="351847">
                  <c:v>39910</c:v>
                </c:pt>
                <c:pt idx="351848">
                  <c:v>39910</c:v>
                </c:pt>
                <c:pt idx="351849">
                  <c:v>39910</c:v>
                </c:pt>
                <c:pt idx="351850">
                  <c:v>39910</c:v>
                </c:pt>
                <c:pt idx="351851">
                  <c:v>39910</c:v>
                </c:pt>
                <c:pt idx="351852">
                  <c:v>39910</c:v>
                </c:pt>
                <c:pt idx="351853">
                  <c:v>39910</c:v>
                </c:pt>
                <c:pt idx="351854">
                  <c:v>39910</c:v>
                </c:pt>
                <c:pt idx="351855">
                  <c:v>39910</c:v>
                </c:pt>
                <c:pt idx="351856">
                  <c:v>39910</c:v>
                </c:pt>
                <c:pt idx="351857">
                  <c:v>39910</c:v>
                </c:pt>
                <c:pt idx="351858">
                  <c:v>39910</c:v>
                </c:pt>
                <c:pt idx="351859">
                  <c:v>39910</c:v>
                </c:pt>
                <c:pt idx="351860">
                  <c:v>39910</c:v>
                </c:pt>
                <c:pt idx="351861">
                  <c:v>39910</c:v>
                </c:pt>
                <c:pt idx="351862">
                  <c:v>39910</c:v>
                </c:pt>
                <c:pt idx="351863">
                  <c:v>39910</c:v>
                </c:pt>
                <c:pt idx="351864">
                  <c:v>39910</c:v>
                </c:pt>
                <c:pt idx="351865">
                  <c:v>39910</c:v>
                </c:pt>
                <c:pt idx="351866">
                  <c:v>39910</c:v>
                </c:pt>
                <c:pt idx="351867">
                  <c:v>39910</c:v>
                </c:pt>
                <c:pt idx="351868">
                  <c:v>39910</c:v>
                </c:pt>
                <c:pt idx="351869">
                  <c:v>39910</c:v>
                </c:pt>
                <c:pt idx="351870">
                  <c:v>39910</c:v>
                </c:pt>
                <c:pt idx="351871">
                  <c:v>39910</c:v>
                </c:pt>
                <c:pt idx="351872">
                  <c:v>39910</c:v>
                </c:pt>
                <c:pt idx="351873">
                  <c:v>39910</c:v>
                </c:pt>
                <c:pt idx="351874">
                  <c:v>39910</c:v>
                </c:pt>
                <c:pt idx="351875">
                  <c:v>39910</c:v>
                </c:pt>
                <c:pt idx="351876">
                  <c:v>39910</c:v>
                </c:pt>
                <c:pt idx="351877">
                  <c:v>39910</c:v>
                </c:pt>
                <c:pt idx="351878">
                  <c:v>39910</c:v>
                </c:pt>
                <c:pt idx="351879">
                  <c:v>39910</c:v>
                </c:pt>
                <c:pt idx="351880">
                  <c:v>39910</c:v>
                </c:pt>
                <c:pt idx="351881">
                  <c:v>39910</c:v>
                </c:pt>
                <c:pt idx="351882">
                  <c:v>39910</c:v>
                </c:pt>
                <c:pt idx="351883">
                  <c:v>39910</c:v>
                </c:pt>
                <c:pt idx="351884">
                  <c:v>39910</c:v>
                </c:pt>
                <c:pt idx="351885">
                  <c:v>39910</c:v>
                </c:pt>
                <c:pt idx="351886">
                  <c:v>39910</c:v>
                </c:pt>
                <c:pt idx="351887">
                  <c:v>39910</c:v>
                </c:pt>
                <c:pt idx="351888">
                  <c:v>39910</c:v>
                </c:pt>
                <c:pt idx="351889">
                  <c:v>39910</c:v>
                </c:pt>
                <c:pt idx="351890">
                  <c:v>39910</c:v>
                </c:pt>
                <c:pt idx="351891">
                  <c:v>39910</c:v>
                </c:pt>
                <c:pt idx="351892">
                  <c:v>39910</c:v>
                </c:pt>
                <c:pt idx="351893">
                  <c:v>39910</c:v>
                </c:pt>
                <c:pt idx="351894">
                  <c:v>39910</c:v>
                </c:pt>
                <c:pt idx="351895">
                  <c:v>39910</c:v>
                </c:pt>
                <c:pt idx="351896">
                  <c:v>39910</c:v>
                </c:pt>
                <c:pt idx="351897">
                  <c:v>39910</c:v>
                </c:pt>
                <c:pt idx="351898">
                  <c:v>39910</c:v>
                </c:pt>
                <c:pt idx="351899">
                  <c:v>39910</c:v>
                </c:pt>
                <c:pt idx="351900">
                  <c:v>39910</c:v>
                </c:pt>
                <c:pt idx="351901">
                  <c:v>39910</c:v>
                </c:pt>
                <c:pt idx="351902">
                  <c:v>39910</c:v>
                </c:pt>
                <c:pt idx="351903">
                  <c:v>39910</c:v>
                </c:pt>
                <c:pt idx="351904">
                  <c:v>39910</c:v>
                </c:pt>
                <c:pt idx="351905">
                  <c:v>39910</c:v>
                </c:pt>
                <c:pt idx="351906">
                  <c:v>39910</c:v>
                </c:pt>
                <c:pt idx="351907">
                  <c:v>39910</c:v>
                </c:pt>
                <c:pt idx="351908">
                  <c:v>39910</c:v>
                </c:pt>
                <c:pt idx="351909">
                  <c:v>39910</c:v>
                </c:pt>
                <c:pt idx="351910">
                  <c:v>39910</c:v>
                </c:pt>
                <c:pt idx="351911">
                  <c:v>39910</c:v>
                </c:pt>
                <c:pt idx="351912">
                  <c:v>39910</c:v>
                </c:pt>
                <c:pt idx="351913">
                  <c:v>39910</c:v>
                </c:pt>
                <c:pt idx="351914">
                  <c:v>39910</c:v>
                </c:pt>
                <c:pt idx="351915">
                  <c:v>39910</c:v>
                </c:pt>
                <c:pt idx="351916">
                  <c:v>39910</c:v>
                </c:pt>
                <c:pt idx="351917">
                  <c:v>39910</c:v>
                </c:pt>
                <c:pt idx="351918">
                  <c:v>39910</c:v>
                </c:pt>
                <c:pt idx="351919">
                  <c:v>39910</c:v>
                </c:pt>
                <c:pt idx="351920">
                  <c:v>39910</c:v>
                </c:pt>
                <c:pt idx="351921">
                  <c:v>39910</c:v>
                </c:pt>
                <c:pt idx="351922">
                  <c:v>39910</c:v>
                </c:pt>
                <c:pt idx="351923">
                  <c:v>39910</c:v>
                </c:pt>
                <c:pt idx="351924">
                  <c:v>39910</c:v>
                </c:pt>
                <c:pt idx="351925">
                  <c:v>39910</c:v>
                </c:pt>
                <c:pt idx="351926">
                  <c:v>39910</c:v>
                </c:pt>
                <c:pt idx="351927">
                  <c:v>39910</c:v>
                </c:pt>
                <c:pt idx="351928">
                  <c:v>39910</c:v>
                </c:pt>
                <c:pt idx="351929">
                  <c:v>39910</c:v>
                </c:pt>
                <c:pt idx="351930">
                  <c:v>39910</c:v>
                </c:pt>
                <c:pt idx="351931">
                  <c:v>39910</c:v>
                </c:pt>
                <c:pt idx="351932">
                  <c:v>39910</c:v>
                </c:pt>
                <c:pt idx="351933">
                  <c:v>39910</c:v>
                </c:pt>
                <c:pt idx="351934">
                  <c:v>39910</c:v>
                </c:pt>
                <c:pt idx="351935">
                  <c:v>39910</c:v>
                </c:pt>
                <c:pt idx="351936">
                  <c:v>39910</c:v>
                </c:pt>
                <c:pt idx="351937">
                  <c:v>39910</c:v>
                </c:pt>
                <c:pt idx="351938">
                  <c:v>39910</c:v>
                </c:pt>
                <c:pt idx="351939">
                  <c:v>39910</c:v>
                </c:pt>
                <c:pt idx="351940">
                  <c:v>39910</c:v>
                </c:pt>
                <c:pt idx="351941">
                  <c:v>39910</c:v>
                </c:pt>
                <c:pt idx="351942">
                  <c:v>39910</c:v>
                </c:pt>
                <c:pt idx="351943">
                  <c:v>39910</c:v>
                </c:pt>
                <c:pt idx="351944">
                  <c:v>39910</c:v>
                </c:pt>
                <c:pt idx="351945">
                  <c:v>39910</c:v>
                </c:pt>
                <c:pt idx="351946">
                  <c:v>39910</c:v>
                </c:pt>
                <c:pt idx="351947">
                  <c:v>39910</c:v>
                </c:pt>
                <c:pt idx="351948">
                  <c:v>39910</c:v>
                </c:pt>
                <c:pt idx="351949">
                  <c:v>39910</c:v>
                </c:pt>
                <c:pt idx="351950">
                  <c:v>39910</c:v>
                </c:pt>
                <c:pt idx="351951">
                  <c:v>39910</c:v>
                </c:pt>
                <c:pt idx="351952">
                  <c:v>39910</c:v>
                </c:pt>
                <c:pt idx="351953">
                  <c:v>39910</c:v>
                </c:pt>
                <c:pt idx="351954">
                  <c:v>39910</c:v>
                </c:pt>
                <c:pt idx="351955">
                  <c:v>39910</c:v>
                </c:pt>
                <c:pt idx="351956">
                  <c:v>39910</c:v>
                </c:pt>
                <c:pt idx="351957">
                  <c:v>39910</c:v>
                </c:pt>
                <c:pt idx="351958">
                  <c:v>39910</c:v>
                </c:pt>
                <c:pt idx="351959">
                  <c:v>39910</c:v>
                </c:pt>
                <c:pt idx="351960">
                  <c:v>39910</c:v>
                </c:pt>
                <c:pt idx="351961">
                  <c:v>39910</c:v>
                </c:pt>
                <c:pt idx="351962">
                  <c:v>39910</c:v>
                </c:pt>
                <c:pt idx="351963">
                  <c:v>39910</c:v>
                </c:pt>
                <c:pt idx="351964">
                  <c:v>39910</c:v>
                </c:pt>
                <c:pt idx="351965">
                  <c:v>39910</c:v>
                </c:pt>
                <c:pt idx="351966">
                  <c:v>39910</c:v>
                </c:pt>
                <c:pt idx="351967">
                  <c:v>39910</c:v>
                </c:pt>
                <c:pt idx="351968">
                  <c:v>39910</c:v>
                </c:pt>
                <c:pt idx="351969">
                  <c:v>39910</c:v>
                </c:pt>
                <c:pt idx="351970">
                  <c:v>39910</c:v>
                </c:pt>
                <c:pt idx="351971">
                  <c:v>39910</c:v>
                </c:pt>
                <c:pt idx="351972">
                  <c:v>39910</c:v>
                </c:pt>
                <c:pt idx="351973">
                  <c:v>39910</c:v>
                </c:pt>
                <c:pt idx="351974">
                  <c:v>39910</c:v>
                </c:pt>
                <c:pt idx="351975">
                  <c:v>39910</c:v>
                </c:pt>
                <c:pt idx="351976">
                  <c:v>39910</c:v>
                </c:pt>
                <c:pt idx="351977">
                  <c:v>39910</c:v>
                </c:pt>
                <c:pt idx="351978">
                  <c:v>39910</c:v>
                </c:pt>
                <c:pt idx="351979">
                  <c:v>39910</c:v>
                </c:pt>
                <c:pt idx="351980">
                  <c:v>39910</c:v>
                </c:pt>
                <c:pt idx="351981">
                  <c:v>39910</c:v>
                </c:pt>
                <c:pt idx="351982">
                  <c:v>39910</c:v>
                </c:pt>
                <c:pt idx="351983">
                  <c:v>39910</c:v>
                </c:pt>
                <c:pt idx="351984">
                  <c:v>39910</c:v>
                </c:pt>
                <c:pt idx="351985">
                  <c:v>39910</c:v>
                </c:pt>
                <c:pt idx="351986">
                  <c:v>39910</c:v>
                </c:pt>
                <c:pt idx="351987">
                  <c:v>39910</c:v>
                </c:pt>
                <c:pt idx="351988">
                  <c:v>39910</c:v>
                </c:pt>
                <c:pt idx="351989">
                  <c:v>39910</c:v>
                </c:pt>
                <c:pt idx="351990">
                  <c:v>39910</c:v>
                </c:pt>
                <c:pt idx="351991">
                  <c:v>39910</c:v>
                </c:pt>
                <c:pt idx="351992">
                  <c:v>39910</c:v>
                </c:pt>
                <c:pt idx="351993">
                  <c:v>39910</c:v>
                </c:pt>
                <c:pt idx="351994">
                  <c:v>39910</c:v>
                </c:pt>
                <c:pt idx="351995">
                  <c:v>39910</c:v>
                </c:pt>
                <c:pt idx="351996">
                  <c:v>39910</c:v>
                </c:pt>
                <c:pt idx="351997">
                  <c:v>39910</c:v>
                </c:pt>
                <c:pt idx="351998">
                  <c:v>39910</c:v>
                </c:pt>
                <c:pt idx="351999">
                  <c:v>39910</c:v>
                </c:pt>
                <c:pt idx="352000">
                  <c:v>39910</c:v>
                </c:pt>
                <c:pt idx="352001">
                  <c:v>39910</c:v>
                </c:pt>
                <c:pt idx="352002">
                  <c:v>39910</c:v>
                </c:pt>
                <c:pt idx="352003">
                  <c:v>39910</c:v>
                </c:pt>
                <c:pt idx="352004">
                  <c:v>39910</c:v>
                </c:pt>
                <c:pt idx="352005">
                  <c:v>39910</c:v>
                </c:pt>
                <c:pt idx="352006">
                  <c:v>39910</c:v>
                </c:pt>
                <c:pt idx="352007">
                  <c:v>39910</c:v>
                </c:pt>
                <c:pt idx="352008">
                  <c:v>39910</c:v>
                </c:pt>
                <c:pt idx="352009">
                  <c:v>39910</c:v>
                </c:pt>
                <c:pt idx="352010">
                  <c:v>39910</c:v>
                </c:pt>
                <c:pt idx="352011">
                  <c:v>39910</c:v>
                </c:pt>
                <c:pt idx="352012">
                  <c:v>39910</c:v>
                </c:pt>
                <c:pt idx="352013">
                  <c:v>39910</c:v>
                </c:pt>
                <c:pt idx="352014">
                  <c:v>39910</c:v>
                </c:pt>
                <c:pt idx="352015">
                  <c:v>39910</c:v>
                </c:pt>
                <c:pt idx="352016">
                  <c:v>39910</c:v>
                </c:pt>
                <c:pt idx="352017">
                  <c:v>39910</c:v>
                </c:pt>
                <c:pt idx="352018">
                  <c:v>39910</c:v>
                </c:pt>
                <c:pt idx="352019">
                  <c:v>39910</c:v>
                </c:pt>
                <c:pt idx="352020">
                  <c:v>39910</c:v>
                </c:pt>
                <c:pt idx="352021">
                  <c:v>39910</c:v>
                </c:pt>
                <c:pt idx="352022">
                  <c:v>39910</c:v>
                </c:pt>
                <c:pt idx="352023">
                  <c:v>39910</c:v>
                </c:pt>
                <c:pt idx="352024">
                  <c:v>39910</c:v>
                </c:pt>
                <c:pt idx="352025">
                  <c:v>39910</c:v>
                </c:pt>
                <c:pt idx="352026">
                  <c:v>39910</c:v>
                </c:pt>
                <c:pt idx="352027">
                  <c:v>39910</c:v>
                </c:pt>
                <c:pt idx="352028">
                  <c:v>39910</c:v>
                </c:pt>
                <c:pt idx="352029">
                  <c:v>39910</c:v>
                </c:pt>
                <c:pt idx="352030">
                  <c:v>39910</c:v>
                </c:pt>
                <c:pt idx="352031">
                  <c:v>39910</c:v>
                </c:pt>
                <c:pt idx="352032">
                  <c:v>39910</c:v>
                </c:pt>
                <c:pt idx="352033">
                  <c:v>39910</c:v>
                </c:pt>
                <c:pt idx="352034">
                  <c:v>39910</c:v>
                </c:pt>
                <c:pt idx="352035">
                  <c:v>39910</c:v>
                </c:pt>
                <c:pt idx="352036">
                  <c:v>39910</c:v>
                </c:pt>
                <c:pt idx="352037">
                  <c:v>39910</c:v>
                </c:pt>
                <c:pt idx="352038">
                  <c:v>39910</c:v>
                </c:pt>
                <c:pt idx="352039">
                  <c:v>39910</c:v>
                </c:pt>
                <c:pt idx="352040">
                  <c:v>39910</c:v>
                </c:pt>
                <c:pt idx="352041">
                  <c:v>39910</c:v>
                </c:pt>
                <c:pt idx="352042">
                  <c:v>39910</c:v>
                </c:pt>
                <c:pt idx="352043">
                  <c:v>39910</c:v>
                </c:pt>
                <c:pt idx="352044">
                  <c:v>39910</c:v>
                </c:pt>
                <c:pt idx="352045">
                  <c:v>39910</c:v>
                </c:pt>
                <c:pt idx="352046">
                  <c:v>39910</c:v>
                </c:pt>
                <c:pt idx="352047">
                  <c:v>39910</c:v>
                </c:pt>
                <c:pt idx="352048">
                  <c:v>39910</c:v>
                </c:pt>
                <c:pt idx="352049">
                  <c:v>39910</c:v>
                </c:pt>
                <c:pt idx="352050">
                  <c:v>39910</c:v>
                </c:pt>
                <c:pt idx="352051">
                  <c:v>39910</c:v>
                </c:pt>
                <c:pt idx="352052">
                  <c:v>39910</c:v>
                </c:pt>
                <c:pt idx="352053">
                  <c:v>39910</c:v>
                </c:pt>
                <c:pt idx="352054">
                  <c:v>39910</c:v>
                </c:pt>
                <c:pt idx="352055">
                  <c:v>39910</c:v>
                </c:pt>
                <c:pt idx="352056">
                  <c:v>39910</c:v>
                </c:pt>
                <c:pt idx="352057">
                  <c:v>39910</c:v>
                </c:pt>
                <c:pt idx="352058">
                  <c:v>39910</c:v>
                </c:pt>
                <c:pt idx="352059">
                  <c:v>39910</c:v>
                </c:pt>
                <c:pt idx="352060">
                  <c:v>39910</c:v>
                </c:pt>
                <c:pt idx="352061">
                  <c:v>39910</c:v>
                </c:pt>
                <c:pt idx="352062">
                  <c:v>39910</c:v>
                </c:pt>
                <c:pt idx="352063">
                  <c:v>39910</c:v>
                </c:pt>
                <c:pt idx="352064">
                  <c:v>39910</c:v>
                </c:pt>
                <c:pt idx="352065">
                  <c:v>39910</c:v>
                </c:pt>
                <c:pt idx="352066">
                  <c:v>39910</c:v>
                </c:pt>
                <c:pt idx="352067">
                  <c:v>39910</c:v>
                </c:pt>
                <c:pt idx="352068">
                  <c:v>39910</c:v>
                </c:pt>
                <c:pt idx="352069">
                  <c:v>39910</c:v>
                </c:pt>
                <c:pt idx="352070">
                  <c:v>39910</c:v>
                </c:pt>
                <c:pt idx="352071">
                  <c:v>39910</c:v>
                </c:pt>
                <c:pt idx="352072">
                  <c:v>39910</c:v>
                </c:pt>
                <c:pt idx="352073">
                  <c:v>39910</c:v>
                </c:pt>
                <c:pt idx="352074">
                  <c:v>39910</c:v>
                </c:pt>
                <c:pt idx="352075">
                  <c:v>39910</c:v>
                </c:pt>
                <c:pt idx="352076">
                  <c:v>39910</c:v>
                </c:pt>
                <c:pt idx="352077">
                  <c:v>39910</c:v>
                </c:pt>
                <c:pt idx="352078">
                  <c:v>39910</c:v>
                </c:pt>
                <c:pt idx="352079">
                  <c:v>39910</c:v>
                </c:pt>
                <c:pt idx="352080">
                  <c:v>39910</c:v>
                </c:pt>
                <c:pt idx="352081">
                  <c:v>39910</c:v>
                </c:pt>
                <c:pt idx="352082">
                  <c:v>39910</c:v>
                </c:pt>
                <c:pt idx="352083">
                  <c:v>39910</c:v>
                </c:pt>
                <c:pt idx="352084">
                  <c:v>39910</c:v>
                </c:pt>
                <c:pt idx="352085">
                  <c:v>39910</c:v>
                </c:pt>
                <c:pt idx="352086">
                  <c:v>39910</c:v>
                </c:pt>
                <c:pt idx="352087">
                  <c:v>39910</c:v>
                </c:pt>
                <c:pt idx="352088">
                  <c:v>39910</c:v>
                </c:pt>
                <c:pt idx="352089">
                  <c:v>39910</c:v>
                </c:pt>
                <c:pt idx="352090">
                  <c:v>39910</c:v>
                </c:pt>
                <c:pt idx="352091">
                  <c:v>39910</c:v>
                </c:pt>
                <c:pt idx="352092">
                  <c:v>39910</c:v>
                </c:pt>
                <c:pt idx="352093">
                  <c:v>39910</c:v>
                </c:pt>
                <c:pt idx="352094">
                  <c:v>39910</c:v>
                </c:pt>
                <c:pt idx="352095">
                  <c:v>39910</c:v>
                </c:pt>
                <c:pt idx="352096">
                  <c:v>39910</c:v>
                </c:pt>
                <c:pt idx="352097">
                  <c:v>39910</c:v>
                </c:pt>
                <c:pt idx="352098">
                  <c:v>39910</c:v>
                </c:pt>
                <c:pt idx="352099">
                  <c:v>39910</c:v>
                </c:pt>
                <c:pt idx="352100">
                  <c:v>39910</c:v>
                </c:pt>
                <c:pt idx="352101">
                  <c:v>39910</c:v>
                </c:pt>
                <c:pt idx="352102">
                  <c:v>39910</c:v>
                </c:pt>
                <c:pt idx="352103">
                  <c:v>39910</c:v>
                </c:pt>
                <c:pt idx="352104">
                  <c:v>39910</c:v>
                </c:pt>
                <c:pt idx="352105">
                  <c:v>39910</c:v>
                </c:pt>
                <c:pt idx="352106">
                  <c:v>39910</c:v>
                </c:pt>
                <c:pt idx="352107">
                  <c:v>39910</c:v>
                </c:pt>
                <c:pt idx="352108">
                  <c:v>39910</c:v>
                </c:pt>
                <c:pt idx="352109">
                  <c:v>39910</c:v>
                </c:pt>
                <c:pt idx="352110">
                  <c:v>39910</c:v>
                </c:pt>
                <c:pt idx="352111">
                  <c:v>39910</c:v>
                </c:pt>
                <c:pt idx="352112">
                  <c:v>39910</c:v>
                </c:pt>
                <c:pt idx="352113">
                  <c:v>39910</c:v>
                </c:pt>
                <c:pt idx="352114">
                  <c:v>39910</c:v>
                </c:pt>
                <c:pt idx="352115">
                  <c:v>39910</c:v>
                </c:pt>
                <c:pt idx="352116">
                  <c:v>39910</c:v>
                </c:pt>
                <c:pt idx="352117">
                  <c:v>39910</c:v>
                </c:pt>
                <c:pt idx="352118">
                  <c:v>39910</c:v>
                </c:pt>
                <c:pt idx="352119">
                  <c:v>39910</c:v>
                </c:pt>
                <c:pt idx="352120">
                  <c:v>39910</c:v>
                </c:pt>
                <c:pt idx="352121">
                  <c:v>39910</c:v>
                </c:pt>
                <c:pt idx="352122">
                  <c:v>39910</c:v>
                </c:pt>
                <c:pt idx="352123">
                  <c:v>39910</c:v>
                </c:pt>
                <c:pt idx="352124">
                  <c:v>39910</c:v>
                </c:pt>
                <c:pt idx="352125">
                  <c:v>39910</c:v>
                </c:pt>
                <c:pt idx="352126">
                  <c:v>39910</c:v>
                </c:pt>
                <c:pt idx="352127">
                  <c:v>39910</c:v>
                </c:pt>
                <c:pt idx="352128">
                  <c:v>39910</c:v>
                </c:pt>
                <c:pt idx="352129">
                  <c:v>39910</c:v>
                </c:pt>
                <c:pt idx="352130">
                  <c:v>39910</c:v>
                </c:pt>
                <c:pt idx="352131">
                  <c:v>39910</c:v>
                </c:pt>
                <c:pt idx="352132">
                  <c:v>39910</c:v>
                </c:pt>
                <c:pt idx="352133">
                  <c:v>39910</c:v>
                </c:pt>
                <c:pt idx="352134">
                  <c:v>39910</c:v>
                </c:pt>
                <c:pt idx="352135">
                  <c:v>39910</c:v>
                </c:pt>
                <c:pt idx="352136">
                  <c:v>39910</c:v>
                </c:pt>
                <c:pt idx="352137">
                  <c:v>39910</c:v>
                </c:pt>
                <c:pt idx="352138">
                  <c:v>39910</c:v>
                </c:pt>
                <c:pt idx="352139">
                  <c:v>39910</c:v>
                </c:pt>
                <c:pt idx="352140">
                  <c:v>39910</c:v>
                </c:pt>
                <c:pt idx="352141">
                  <c:v>39910</c:v>
                </c:pt>
                <c:pt idx="352142">
                  <c:v>39910</c:v>
                </c:pt>
                <c:pt idx="352143">
                  <c:v>39910</c:v>
                </c:pt>
                <c:pt idx="352144">
                  <c:v>39910</c:v>
                </c:pt>
                <c:pt idx="352145">
                  <c:v>39910</c:v>
                </c:pt>
                <c:pt idx="352146">
                  <c:v>39910</c:v>
                </c:pt>
                <c:pt idx="352147">
                  <c:v>39910</c:v>
                </c:pt>
                <c:pt idx="352148">
                  <c:v>39910</c:v>
                </c:pt>
                <c:pt idx="352149">
                  <c:v>39910</c:v>
                </c:pt>
                <c:pt idx="352150">
                  <c:v>39910</c:v>
                </c:pt>
                <c:pt idx="352151">
                  <c:v>39910</c:v>
                </c:pt>
                <c:pt idx="352152">
                  <c:v>39910</c:v>
                </c:pt>
                <c:pt idx="352153">
                  <c:v>39910</c:v>
                </c:pt>
                <c:pt idx="352154">
                  <c:v>39910</c:v>
                </c:pt>
                <c:pt idx="352155">
                  <c:v>39910</c:v>
                </c:pt>
                <c:pt idx="352156">
                  <c:v>39910</c:v>
                </c:pt>
                <c:pt idx="352157">
                  <c:v>39910</c:v>
                </c:pt>
                <c:pt idx="352158">
                  <c:v>39910</c:v>
                </c:pt>
                <c:pt idx="352159">
                  <c:v>39910</c:v>
                </c:pt>
                <c:pt idx="352160">
                  <c:v>39910</c:v>
                </c:pt>
                <c:pt idx="352161">
                  <c:v>39910</c:v>
                </c:pt>
                <c:pt idx="352162">
                  <c:v>39910</c:v>
                </c:pt>
                <c:pt idx="352163">
                  <c:v>39910</c:v>
                </c:pt>
                <c:pt idx="352164">
                  <c:v>39910</c:v>
                </c:pt>
                <c:pt idx="352165">
                  <c:v>39910</c:v>
                </c:pt>
                <c:pt idx="352166">
                  <c:v>39910</c:v>
                </c:pt>
                <c:pt idx="352167">
                  <c:v>39910</c:v>
                </c:pt>
                <c:pt idx="352168">
                  <c:v>39910</c:v>
                </c:pt>
                <c:pt idx="352169">
                  <c:v>39910</c:v>
                </c:pt>
                <c:pt idx="352170">
                  <c:v>39910</c:v>
                </c:pt>
                <c:pt idx="352171">
                  <c:v>39910</c:v>
                </c:pt>
                <c:pt idx="352172">
                  <c:v>39910</c:v>
                </c:pt>
                <c:pt idx="352173">
                  <c:v>39910</c:v>
                </c:pt>
                <c:pt idx="352174">
                  <c:v>39910</c:v>
                </c:pt>
                <c:pt idx="352175">
                  <c:v>39910</c:v>
                </c:pt>
                <c:pt idx="352176">
                  <c:v>39910</c:v>
                </c:pt>
                <c:pt idx="352177">
                  <c:v>39910</c:v>
                </c:pt>
                <c:pt idx="352178">
                  <c:v>39910</c:v>
                </c:pt>
                <c:pt idx="352179">
                  <c:v>39910</c:v>
                </c:pt>
                <c:pt idx="352180">
                  <c:v>39910</c:v>
                </c:pt>
                <c:pt idx="352181">
                  <c:v>39910</c:v>
                </c:pt>
                <c:pt idx="352182">
                  <c:v>39910</c:v>
                </c:pt>
                <c:pt idx="352183">
                  <c:v>39910</c:v>
                </c:pt>
                <c:pt idx="352184">
                  <c:v>39910</c:v>
                </c:pt>
                <c:pt idx="352185">
                  <c:v>39910</c:v>
                </c:pt>
                <c:pt idx="352186">
                  <c:v>39910</c:v>
                </c:pt>
                <c:pt idx="352187">
                  <c:v>39910</c:v>
                </c:pt>
                <c:pt idx="352188">
                  <c:v>39910</c:v>
                </c:pt>
                <c:pt idx="352189">
                  <c:v>39910</c:v>
                </c:pt>
                <c:pt idx="352190">
                  <c:v>39910</c:v>
                </c:pt>
                <c:pt idx="352191">
                  <c:v>39910</c:v>
                </c:pt>
                <c:pt idx="352192">
                  <c:v>39910</c:v>
                </c:pt>
                <c:pt idx="352193">
                  <c:v>39910</c:v>
                </c:pt>
                <c:pt idx="352194">
                  <c:v>39910</c:v>
                </c:pt>
                <c:pt idx="352195">
                  <c:v>39910</c:v>
                </c:pt>
                <c:pt idx="352196">
                  <c:v>39910</c:v>
                </c:pt>
                <c:pt idx="352197">
                  <c:v>39910</c:v>
                </c:pt>
                <c:pt idx="352198">
                  <c:v>39910</c:v>
                </c:pt>
                <c:pt idx="352199">
                  <c:v>39910</c:v>
                </c:pt>
                <c:pt idx="352200">
                  <c:v>39910</c:v>
                </c:pt>
                <c:pt idx="352201">
                  <c:v>39910</c:v>
                </c:pt>
                <c:pt idx="352202">
                  <c:v>39910</c:v>
                </c:pt>
                <c:pt idx="352203">
                  <c:v>39910</c:v>
                </c:pt>
                <c:pt idx="352204">
                  <c:v>39910</c:v>
                </c:pt>
                <c:pt idx="352205">
                  <c:v>39910</c:v>
                </c:pt>
                <c:pt idx="352206">
                  <c:v>39910</c:v>
                </c:pt>
                <c:pt idx="352207">
                  <c:v>39910</c:v>
                </c:pt>
                <c:pt idx="352208">
                  <c:v>39910</c:v>
                </c:pt>
                <c:pt idx="352209">
                  <c:v>39910</c:v>
                </c:pt>
                <c:pt idx="352210">
                  <c:v>39910</c:v>
                </c:pt>
                <c:pt idx="352211">
                  <c:v>39910</c:v>
                </c:pt>
                <c:pt idx="352212">
                  <c:v>39910</c:v>
                </c:pt>
                <c:pt idx="352213">
                  <c:v>39910</c:v>
                </c:pt>
                <c:pt idx="352214">
                  <c:v>39910</c:v>
                </c:pt>
                <c:pt idx="352215">
                  <c:v>39910</c:v>
                </c:pt>
                <c:pt idx="352216">
                  <c:v>39910</c:v>
                </c:pt>
                <c:pt idx="352217">
                  <c:v>39910</c:v>
                </c:pt>
                <c:pt idx="352218">
                  <c:v>39910</c:v>
                </c:pt>
                <c:pt idx="352219">
                  <c:v>39910</c:v>
                </c:pt>
                <c:pt idx="352220">
                  <c:v>39910</c:v>
                </c:pt>
                <c:pt idx="352221">
                  <c:v>39910</c:v>
                </c:pt>
                <c:pt idx="352222">
                  <c:v>39910</c:v>
                </c:pt>
                <c:pt idx="352223">
                  <c:v>39910</c:v>
                </c:pt>
                <c:pt idx="352224">
                  <c:v>39910</c:v>
                </c:pt>
                <c:pt idx="352225">
                  <c:v>39910</c:v>
                </c:pt>
                <c:pt idx="352226">
                  <c:v>39910</c:v>
                </c:pt>
                <c:pt idx="352227">
                  <c:v>39910</c:v>
                </c:pt>
                <c:pt idx="352228">
                  <c:v>39910</c:v>
                </c:pt>
                <c:pt idx="352229">
                  <c:v>39910</c:v>
                </c:pt>
                <c:pt idx="352230">
                  <c:v>39910</c:v>
                </c:pt>
                <c:pt idx="352231">
                  <c:v>39910</c:v>
                </c:pt>
                <c:pt idx="352232">
                  <c:v>39910</c:v>
                </c:pt>
                <c:pt idx="352233">
                  <c:v>39910</c:v>
                </c:pt>
                <c:pt idx="352234">
                  <c:v>39910</c:v>
                </c:pt>
                <c:pt idx="352235">
                  <c:v>39910</c:v>
                </c:pt>
                <c:pt idx="352236">
                  <c:v>39910</c:v>
                </c:pt>
                <c:pt idx="352237">
                  <c:v>39910</c:v>
                </c:pt>
                <c:pt idx="352238">
                  <c:v>39910</c:v>
                </c:pt>
                <c:pt idx="352239">
                  <c:v>39910</c:v>
                </c:pt>
                <c:pt idx="352240">
                  <c:v>39910</c:v>
                </c:pt>
                <c:pt idx="352241">
                  <c:v>39910</c:v>
                </c:pt>
                <c:pt idx="352242">
                  <c:v>39910</c:v>
                </c:pt>
                <c:pt idx="352243">
                  <c:v>39910</c:v>
                </c:pt>
                <c:pt idx="352244">
                  <c:v>39910</c:v>
                </c:pt>
                <c:pt idx="352245">
                  <c:v>39910</c:v>
                </c:pt>
                <c:pt idx="352246">
                  <c:v>39910</c:v>
                </c:pt>
                <c:pt idx="352247">
                  <c:v>39910</c:v>
                </c:pt>
                <c:pt idx="352248">
                  <c:v>39910</c:v>
                </c:pt>
                <c:pt idx="352249">
                  <c:v>39910</c:v>
                </c:pt>
                <c:pt idx="352250">
                  <c:v>39910</c:v>
                </c:pt>
                <c:pt idx="352251">
                  <c:v>39910</c:v>
                </c:pt>
                <c:pt idx="352252">
                  <c:v>39910</c:v>
                </c:pt>
                <c:pt idx="352253">
                  <c:v>39910</c:v>
                </c:pt>
                <c:pt idx="352254">
                  <c:v>39910</c:v>
                </c:pt>
                <c:pt idx="352255">
                  <c:v>39910</c:v>
                </c:pt>
                <c:pt idx="352256">
                  <c:v>39910</c:v>
                </c:pt>
                <c:pt idx="352257">
                  <c:v>39910</c:v>
                </c:pt>
                <c:pt idx="352258">
                  <c:v>39910</c:v>
                </c:pt>
                <c:pt idx="352259">
                  <c:v>39910</c:v>
                </c:pt>
                <c:pt idx="352260">
                  <c:v>39910</c:v>
                </c:pt>
                <c:pt idx="352261">
                  <c:v>39910</c:v>
                </c:pt>
                <c:pt idx="352262">
                  <c:v>39910</c:v>
                </c:pt>
                <c:pt idx="352263">
                  <c:v>39910</c:v>
                </c:pt>
                <c:pt idx="352264">
                  <c:v>39910</c:v>
                </c:pt>
                <c:pt idx="352265">
                  <c:v>39910</c:v>
                </c:pt>
                <c:pt idx="352266">
                  <c:v>39910</c:v>
                </c:pt>
                <c:pt idx="352267">
                  <c:v>39910</c:v>
                </c:pt>
                <c:pt idx="352268">
                  <c:v>39910</c:v>
                </c:pt>
                <c:pt idx="352269">
                  <c:v>39910</c:v>
                </c:pt>
                <c:pt idx="352270">
                  <c:v>39910</c:v>
                </c:pt>
                <c:pt idx="352271">
                  <c:v>39910</c:v>
                </c:pt>
                <c:pt idx="352272">
                  <c:v>39910</c:v>
                </c:pt>
                <c:pt idx="352273">
                  <c:v>39910</c:v>
                </c:pt>
                <c:pt idx="352274">
                  <c:v>39910</c:v>
                </c:pt>
                <c:pt idx="352275">
                  <c:v>39910</c:v>
                </c:pt>
                <c:pt idx="352276">
                  <c:v>39910</c:v>
                </c:pt>
                <c:pt idx="352277">
                  <c:v>39910</c:v>
                </c:pt>
                <c:pt idx="352278">
                  <c:v>39910</c:v>
                </c:pt>
                <c:pt idx="352279">
                  <c:v>39910</c:v>
                </c:pt>
                <c:pt idx="352280">
                  <c:v>39910</c:v>
                </c:pt>
                <c:pt idx="352281">
                  <c:v>39910</c:v>
                </c:pt>
                <c:pt idx="352282">
                  <c:v>39910</c:v>
                </c:pt>
                <c:pt idx="352283">
                  <c:v>39910</c:v>
                </c:pt>
                <c:pt idx="352284">
                  <c:v>39910</c:v>
                </c:pt>
                <c:pt idx="352285">
                  <c:v>39910</c:v>
                </c:pt>
                <c:pt idx="352286">
                  <c:v>39910</c:v>
                </c:pt>
                <c:pt idx="352287">
                  <c:v>39910</c:v>
                </c:pt>
                <c:pt idx="352288">
                  <c:v>39910</c:v>
                </c:pt>
                <c:pt idx="352289">
                  <c:v>39910</c:v>
                </c:pt>
                <c:pt idx="352290">
                  <c:v>39910</c:v>
                </c:pt>
                <c:pt idx="352291">
                  <c:v>39910</c:v>
                </c:pt>
                <c:pt idx="352292">
                  <c:v>39910</c:v>
                </c:pt>
                <c:pt idx="352293">
                  <c:v>39910</c:v>
                </c:pt>
                <c:pt idx="352294">
                  <c:v>39910</c:v>
                </c:pt>
                <c:pt idx="352295">
                  <c:v>39910</c:v>
                </c:pt>
                <c:pt idx="352296">
                  <c:v>39910</c:v>
                </c:pt>
                <c:pt idx="352297">
                  <c:v>39910</c:v>
                </c:pt>
                <c:pt idx="352298">
                  <c:v>39910</c:v>
                </c:pt>
                <c:pt idx="352299">
                  <c:v>39910</c:v>
                </c:pt>
                <c:pt idx="352300">
                  <c:v>39910</c:v>
                </c:pt>
                <c:pt idx="352301">
                  <c:v>39910</c:v>
                </c:pt>
                <c:pt idx="352302">
                  <c:v>39910</c:v>
                </c:pt>
                <c:pt idx="352303">
                  <c:v>39910</c:v>
                </c:pt>
                <c:pt idx="352304">
                  <c:v>39910</c:v>
                </c:pt>
                <c:pt idx="352305">
                  <c:v>39910</c:v>
                </c:pt>
                <c:pt idx="352306">
                  <c:v>39910</c:v>
                </c:pt>
                <c:pt idx="352307">
                  <c:v>39910</c:v>
                </c:pt>
                <c:pt idx="352308">
                  <c:v>39910</c:v>
                </c:pt>
                <c:pt idx="352309">
                  <c:v>39910</c:v>
                </c:pt>
                <c:pt idx="352310">
                  <c:v>39910</c:v>
                </c:pt>
                <c:pt idx="352311">
                  <c:v>39910</c:v>
                </c:pt>
                <c:pt idx="352312">
                  <c:v>39910</c:v>
                </c:pt>
                <c:pt idx="352313">
                  <c:v>39910</c:v>
                </c:pt>
                <c:pt idx="352314">
                  <c:v>39910</c:v>
                </c:pt>
                <c:pt idx="352315">
                  <c:v>39910</c:v>
                </c:pt>
                <c:pt idx="352316">
                  <c:v>39910</c:v>
                </c:pt>
                <c:pt idx="352317">
                  <c:v>39910</c:v>
                </c:pt>
                <c:pt idx="352318">
                  <c:v>39910</c:v>
                </c:pt>
                <c:pt idx="352319">
                  <c:v>39910</c:v>
                </c:pt>
                <c:pt idx="352320">
                  <c:v>39910</c:v>
                </c:pt>
                <c:pt idx="352321">
                  <c:v>39910</c:v>
                </c:pt>
                <c:pt idx="352322">
                  <c:v>39910</c:v>
                </c:pt>
                <c:pt idx="352323">
                  <c:v>39910</c:v>
                </c:pt>
                <c:pt idx="352324">
                  <c:v>39910</c:v>
                </c:pt>
                <c:pt idx="352325">
                  <c:v>39910</c:v>
                </c:pt>
                <c:pt idx="352326">
                  <c:v>39910</c:v>
                </c:pt>
                <c:pt idx="352327">
                  <c:v>39910</c:v>
                </c:pt>
                <c:pt idx="352328">
                  <c:v>39910</c:v>
                </c:pt>
                <c:pt idx="352329">
                  <c:v>39910</c:v>
                </c:pt>
                <c:pt idx="352330">
                  <c:v>39910</c:v>
                </c:pt>
                <c:pt idx="352331">
                  <c:v>39910</c:v>
                </c:pt>
                <c:pt idx="352332">
                  <c:v>39910</c:v>
                </c:pt>
                <c:pt idx="352333">
                  <c:v>39910</c:v>
                </c:pt>
                <c:pt idx="352334">
                  <c:v>39910</c:v>
                </c:pt>
                <c:pt idx="352335">
                  <c:v>39910</c:v>
                </c:pt>
                <c:pt idx="352336">
                  <c:v>39910</c:v>
                </c:pt>
                <c:pt idx="352337">
                  <c:v>39910</c:v>
                </c:pt>
                <c:pt idx="352338">
                  <c:v>39910</c:v>
                </c:pt>
                <c:pt idx="352339">
                  <c:v>39910</c:v>
                </c:pt>
                <c:pt idx="352340">
                  <c:v>39910</c:v>
                </c:pt>
                <c:pt idx="352341">
                  <c:v>39910</c:v>
                </c:pt>
                <c:pt idx="352342">
                  <c:v>39910</c:v>
                </c:pt>
                <c:pt idx="352343">
                  <c:v>39910</c:v>
                </c:pt>
                <c:pt idx="352344">
                  <c:v>39910</c:v>
                </c:pt>
                <c:pt idx="352345">
                  <c:v>39910</c:v>
                </c:pt>
                <c:pt idx="352346">
                  <c:v>39910</c:v>
                </c:pt>
                <c:pt idx="352347">
                  <c:v>39910</c:v>
                </c:pt>
                <c:pt idx="352348">
                  <c:v>39910</c:v>
                </c:pt>
                <c:pt idx="352349">
                  <c:v>39910</c:v>
                </c:pt>
                <c:pt idx="352350">
                  <c:v>39910</c:v>
                </c:pt>
                <c:pt idx="352351">
                  <c:v>39910</c:v>
                </c:pt>
                <c:pt idx="352352">
                  <c:v>39910</c:v>
                </c:pt>
                <c:pt idx="352353">
                  <c:v>39910</c:v>
                </c:pt>
                <c:pt idx="352354">
                  <c:v>39910</c:v>
                </c:pt>
                <c:pt idx="352355">
                  <c:v>39910</c:v>
                </c:pt>
                <c:pt idx="352356">
                  <c:v>39910</c:v>
                </c:pt>
                <c:pt idx="352357">
                  <c:v>39910</c:v>
                </c:pt>
                <c:pt idx="352358">
                  <c:v>39910</c:v>
                </c:pt>
                <c:pt idx="352359">
                  <c:v>39910</c:v>
                </c:pt>
                <c:pt idx="352360">
                  <c:v>39910</c:v>
                </c:pt>
                <c:pt idx="352361">
                  <c:v>39910</c:v>
                </c:pt>
                <c:pt idx="352362">
                  <c:v>39910</c:v>
                </c:pt>
                <c:pt idx="352363">
                  <c:v>39910</c:v>
                </c:pt>
                <c:pt idx="352364">
                  <c:v>39910</c:v>
                </c:pt>
                <c:pt idx="352365">
                  <c:v>39910</c:v>
                </c:pt>
                <c:pt idx="352366">
                  <c:v>39910</c:v>
                </c:pt>
                <c:pt idx="352367">
                  <c:v>39910</c:v>
                </c:pt>
                <c:pt idx="352368">
                  <c:v>39910</c:v>
                </c:pt>
                <c:pt idx="352369">
                  <c:v>39910</c:v>
                </c:pt>
                <c:pt idx="352370">
                  <c:v>39910</c:v>
                </c:pt>
                <c:pt idx="352371">
                  <c:v>39910</c:v>
                </c:pt>
                <c:pt idx="352372">
                  <c:v>39910</c:v>
                </c:pt>
                <c:pt idx="352373">
                  <c:v>39910</c:v>
                </c:pt>
                <c:pt idx="352374">
                  <c:v>39910</c:v>
                </c:pt>
                <c:pt idx="352375">
                  <c:v>39910</c:v>
                </c:pt>
                <c:pt idx="352376">
                  <c:v>39910</c:v>
                </c:pt>
                <c:pt idx="352377">
                  <c:v>39910</c:v>
                </c:pt>
                <c:pt idx="352378">
                  <c:v>39910</c:v>
                </c:pt>
                <c:pt idx="352379">
                  <c:v>39910</c:v>
                </c:pt>
                <c:pt idx="352380">
                  <c:v>39910</c:v>
                </c:pt>
                <c:pt idx="352381">
                  <c:v>39910</c:v>
                </c:pt>
                <c:pt idx="352382">
                  <c:v>39910</c:v>
                </c:pt>
                <c:pt idx="352383">
                  <c:v>39910</c:v>
                </c:pt>
                <c:pt idx="352384">
                  <c:v>39910</c:v>
                </c:pt>
                <c:pt idx="352385">
                  <c:v>39910</c:v>
                </c:pt>
                <c:pt idx="352386">
                  <c:v>39910</c:v>
                </c:pt>
                <c:pt idx="352387">
                  <c:v>39910</c:v>
                </c:pt>
                <c:pt idx="352388">
                  <c:v>39910</c:v>
                </c:pt>
                <c:pt idx="352389">
                  <c:v>39910</c:v>
                </c:pt>
                <c:pt idx="352390">
                  <c:v>39910</c:v>
                </c:pt>
                <c:pt idx="352391">
                  <c:v>39910</c:v>
                </c:pt>
                <c:pt idx="352392">
                  <c:v>39910</c:v>
                </c:pt>
                <c:pt idx="352393">
                  <c:v>39910</c:v>
                </c:pt>
                <c:pt idx="352394">
                  <c:v>39910</c:v>
                </c:pt>
                <c:pt idx="352395">
                  <c:v>39910</c:v>
                </c:pt>
                <c:pt idx="352396">
                  <c:v>39910</c:v>
                </c:pt>
                <c:pt idx="352397">
                  <c:v>39910</c:v>
                </c:pt>
                <c:pt idx="352398">
                  <c:v>39910</c:v>
                </c:pt>
                <c:pt idx="352399">
                  <c:v>39910</c:v>
                </c:pt>
                <c:pt idx="352400">
                  <c:v>39910</c:v>
                </c:pt>
                <c:pt idx="352401">
                  <c:v>39910</c:v>
                </c:pt>
                <c:pt idx="352402">
                  <c:v>39910</c:v>
                </c:pt>
                <c:pt idx="352403">
                  <c:v>39910</c:v>
                </c:pt>
                <c:pt idx="352404">
                  <c:v>39910</c:v>
                </c:pt>
                <c:pt idx="352405">
                  <c:v>39910</c:v>
                </c:pt>
                <c:pt idx="352406">
                  <c:v>39910</c:v>
                </c:pt>
                <c:pt idx="352407">
                  <c:v>39910</c:v>
                </c:pt>
                <c:pt idx="352408">
                  <c:v>39910</c:v>
                </c:pt>
                <c:pt idx="352409">
                  <c:v>39910</c:v>
                </c:pt>
                <c:pt idx="352410">
                  <c:v>39910</c:v>
                </c:pt>
                <c:pt idx="352411">
                  <c:v>39910</c:v>
                </c:pt>
                <c:pt idx="352412">
                  <c:v>39910</c:v>
                </c:pt>
                <c:pt idx="352413">
                  <c:v>39910</c:v>
                </c:pt>
                <c:pt idx="352414">
                  <c:v>39910</c:v>
                </c:pt>
                <c:pt idx="352415">
                  <c:v>39910</c:v>
                </c:pt>
                <c:pt idx="352416">
                  <c:v>39910</c:v>
                </c:pt>
                <c:pt idx="352417">
                  <c:v>39910</c:v>
                </c:pt>
                <c:pt idx="352418">
                  <c:v>39910</c:v>
                </c:pt>
                <c:pt idx="352419">
                  <c:v>39910</c:v>
                </c:pt>
                <c:pt idx="352420">
                  <c:v>39910</c:v>
                </c:pt>
                <c:pt idx="352421">
                  <c:v>39910</c:v>
                </c:pt>
                <c:pt idx="352422">
                  <c:v>39910</c:v>
                </c:pt>
                <c:pt idx="352423">
                  <c:v>39910</c:v>
                </c:pt>
                <c:pt idx="352424">
                  <c:v>39910</c:v>
                </c:pt>
                <c:pt idx="352425">
                  <c:v>39910</c:v>
                </c:pt>
                <c:pt idx="352426">
                  <c:v>39910</c:v>
                </c:pt>
                <c:pt idx="352427">
                  <c:v>39910</c:v>
                </c:pt>
                <c:pt idx="352428">
                  <c:v>39910</c:v>
                </c:pt>
                <c:pt idx="352429">
                  <c:v>39910</c:v>
                </c:pt>
                <c:pt idx="352430">
                  <c:v>39910</c:v>
                </c:pt>
                <c:pt idx="352431">
                  <c:v>39910</c:v>
                </c:pt>
                <c:pt idx="352432">
                  <c:v>39910</c:v>
                </c:pt>
                <c:pt idx="352433">
                  <c:v>39910</c:v>
                </c:pt>
                <c:pt idx="352434">
                  <c:v>39910</c:v>
                </c:pt>
                <c:pt idx="352435">
                  <c:v>39910</c:v>
                </c:pt>
                <c:pt idx="352436">
                  <c:v>39910</c:v>
                </c:pt>
                <c:pt idx="352437">
                  <c:v>39910</c:v>
                </c:pt>
                <c:pt idx="352438">
                  <c:v>39910</c:v>
                </c:pt>
                <c:pt idx="352439">
                  <c:v>39910</c:v>
                </c:pt>
                <c:pt idx="352440">
                  <c:v>39910</c:v>
                </c:pt>
                <c:pt idx="352441">
                  <c:v>39910</c:v>
                </c:pt>
                <c:pt idx="352442">
                  <c:v>39910</c:v>
                </c:pt>
                <c:pt idx="352443">
                  <c:v>39910</c:v>
                </c:pt>
                <c:pt idx="352444">
                  <c:v>39910</c:v>
                </c:pt>
                <c:pt idx="352445">
                  <c:v>39910</c:v>
                </c:pt>
                <c:pt idx="352446">
                  <c:v>39910</c:v>
                </c:pt>
                <c:pt idx="352447">
                  <c:v>39910</c:v>
                </c:pt>
                <c:pt idx="352448">
                  <c:v>39910</c:v>
                </c:pt>
                <c:pt idx="352449">
                  <c:v>39910</c:v>
                </c:pt>
                <c:pt idx="352450">
                  <c:v>39910</c:v>
                </c:pt>
                <c:pt idx="352451">
                  <c:v>39910</c:v>
                </c:pt>
                <c:pt idx="352452">
                  <c:v>39910</c:v>
                </c:pt>
                <c:pt idx="352453">
                  <c:v>39910</c:v>
                </c:pt>
                <c:pt idx="352454">
                  <c:v>39910</c:v>
                </c:pt>
                <c:pt idx="352455">
                  <c:v>39910</c:v>
                </c:pt>
                <c:pt idx="352456">
                  <c:v>39910</c:v>
                </c:pt>
                <c:pt idx="352457">
                  <c:v>39910</c:v>
                </c:pt>
                <c:pt idx="352458">
                  <c:v>39910</c:v>
                </c:pt>
                <c:pt idx="352459">
                  <c:v>39910</c:v>
                </c:pt>
                <c:pt idx="352460">
                  <c:v>39910</c:v>
                </c:pt>
                <c:pt idx="352461">
                  <c:v>39910</c:v>
                </c:pt>
                <c:pt idx="352462">
                  <c:v>39910</c:v>
                </c:pt>
                <c:pt idx="352463">
                  <c:v>39910</c:v>
                </c:pt>
                <c:pt idx="352464">
                  <c:v>39910</c:v>
                </c:pt>
                <c:pt idx="352465">
                  <c:v>39910</c:v>
                </c:pt>
                <c:pt idx="352466">
                  <c:v>39910</c:v>
                </c:pt>
                <c:pt idx="352467">
                  <c:v>39910</c:v>
                </c:pt>
                <c:pt idx="352468">
                  <c:v>39910</c:v>
                </c:pt>
                <c:pt idx="352469">
                  <c:v>39910</c:v>
                </c:pt>
                <c:pt idx="352470">
                  <c:v>39910</c:v>
                </c:pt>
                <c:pt idx="352471">
                  <c:v>39910</c:v>
                </c:pt>
                <c:pt idx="352472">
                  <c:v>39910</c:v>
                </c:pt>
                <c:pt idx="352473">
                  <c:v>39910</c:v>
                </c:pt>
                <c:pt idx="352474">
                  <c:v>39910</c:v>
                </c:pt>
                <c:pt idx="352475">
                  <c:v>39910</c:v>
                </c:pt>
                <c:pt idx="352476">
                  <c:v>39910</c:v>
                </c:pt>
                <c:pt idx="352477">
                  <c:v>39910</c:v>
                </c:pt>
                <c:pt idx="352478">
                  <c:v>39910</c:v>
                </c:pt>
                <c:pt idx="352479">
                  <c:v>39910</c:v>
                </c:pt>
                <c:pt idx="352480">
                  <c:v>39910</c:v>
                </c:pt>
                <c:pt idx="352481">
                  <c:v>39910</c:v>
                </c:pt>
                <c:pt idx="352482">
                  <c:v>39910</c:v>
                </c:pt>
                <c:pt idx="352483">
                  <c:v>39910</c:v>
                </c:pt>
                <c:pt idx="352484">
                  <c:v>39910</c:v>
                </c:pt>
                <c:pt idx="352485">
                  <c:v>39910</c:v>
                </c:pt>
                <c:pt idx="352486">
                  <c:v>39910</c:v>
                </c:pt>
                <c:pt idx="352487">
                  <c:v>39910</c:v>
                </c:pt>
                <c:pt idx="352488">
                  <c:v>39910</c:v>
                </c:pt>
                <c:pt idx="352489">
                  <c:v>39910</c:v>
                </c:pt>
                <c:pt idx="352490">
                  <c:v>39910</c:v>
                </c:pt>
                <c:pt idx="352491">
                  <c:v>39910</c:v>
                </c:pt>
                <c:pt idx="352492">
                  <c:v>39910</c:v>
                </c:pt>
                <c:pt idx="352493">
                  <c:v>39910</c:v>
                </c:pt>
                <c:pt idx="352494">
                  <c:v>39910</c:v>
                </c:pt>
                <c:pt idx="352495">
                  <c:v>39910</c:v>
                </c:pt>
                <c:pt idx="352496">
                  <c:v>39910</c:v>
                </c:pt>
                <c:pt idx="352497">
                  <c:v>39910</c:v>
                </c:pt>
                <c:pt idx="352498">
                  <c:v>39910</c:v>
                </c:pt>
                <c:pt idx="352499">
                  <c:v>39910</c:v>
                </c:pt>
                <c:pt idx="352500">
                  <c:v>39910</c:v>
                </c:pt>
                <c:pt idx="352501">
                  <c:v>39910</c:v>
                </c:pt>
                <c:pt idx="352502">
                  <c:v>39910</c:v>
                </c:pt>
                <c:pt idx="352503">
                  <c:v>39910</c:v>
                </c:pt>
                <c:pt idx="352504">
                  <c:v>39910</c:v>
                </c:pt>
                <c:pt idx="352505">
                  <c:v>39910</c:v>
                </c:pt>
                <c:pt idx="352506">
                  <c:v>39910</c:v>
                </c:pt>
                <c:pt idx="352507">
                  <c:v>39910</c:v>
                </c:pt>
                <c:pt idx="352508">
                  <c:v>39910</c:v>
                </c:pt>
                <c:pt idx="352509">
                  <c:v>39910</c:v>
                </c:pt>
                <c:pt idx="352510">
                  <c:v>39910</c:v>
                </c:pt>
                <c:pt idx="352511">
                  <c:v>39910</c:v>
                </c:pt>
                <c:pt idx="352512">
                  <c:v>39910</c:v>
                </c:pt>
                <c:pt idx="352513">
                  <c:v>39910</c:v>
                </c:pt>
                <c:pt idx="352514">
                  <c:v>39910</c:v>
                </c:pt>
                <c:pt idx="352515">
                  <c:v>39910</c:v>
                </c:pt>
                <c:pt idx="352516">
                  <c:v>39910</c:v>
                </c:pt>
                <c:pt idx="352517">
                  <c:v>39910</c:v>
                </c:pt>
                <c:pt idx="352518">
                  <c:v>39910</c:v>
                </c:pt>
                <c:pt idx="352519">
                  <c:v>39910</c:v>
                </c:pt>
                <c:pt idx="352520">
                  <c:v>39910</c:v>
                </c:pt>
                <c:pt idx="352521">
                  <c:v>39910</c:v>
                </c:pt>
                <c:pt idx="352522">
                  <c:v>39910</c:v>
                </c:pt>
                <c:pt idx="352523">
                  <c:v>39910</c:v>
                </c:pt>
                <c:pt idx="352524">
                  <c:v>39910</c:v>
                </c:pt>
                <c:pt idx="352525">
                  <c:v>39910</c:v>
                </c:pt>
                <c:pt idx="352526">
                  <c:v>39910</c:v>
                </c:pt>
                <c:pt idx="352527">
                  <c:v>39910</c:v>
                </c:pt>
                <c:pt idx="352528">
                  <c:v>39910</c:v>
                </c:pt>
                <c:pt idx="352529">
                  <c:v>39910</c:v>
                </c:pt>
                <c:pt idx="352530">
                  <c:v>39910</c:v>
                </c:pt>
                <c:pt idx="352531">
                  <c:v>39910</c:v>
                </c:pt>
                <c:pt idx="352532">
                  <c:v>39910</c:v>
                </c:pt>
                <c:pt idx="352533">
                  <c:v>39910</c:v>
                </c:pt>
                <c:pt idx="352534">
                  <c:v>39910</c:v>
                </c:pt>
                <c:pt idx="352535">
                  <c:v>39910</c:v>
                </c:pt>
                <c:pt idx="352536">
                  <c:v>39910</c:v>
                </c:pt>
                <c:pt idx="352537">
                  <c:v>39910</c:v>
                </c:pt>
                <c:pt idx="352538">
                  <c:v>39910</c:v>
                </c:pt>
                <c:pt idx="352539">
                  <c:v>39910</c:v>
                </c:pt>
                <c:pt idx="352540">
                  <c:v>39910</c:v>
                </c:pt>
                <c:pt idx="352541">
                  <c:v>39910</c:v>
                </c:pt>
                <c:pt idx="352542">
                  <c:v>39910</c:v>
                </c:pt>
                <c:pt idx="352543">
                  <c:v>39910</c:v>
                </c:pt>
                <c:pt idx="352544">
                  <c:v>39910</c:v>
                </c:pt>
                <c:pt idx="352545">
                  <c:v>39910</c:v>
                </c:pt>
                <c:pt idx="352546">
                  <c:v>39910</c:v>
                </c:pt>
                <c:pt idx="352547">
                  <c:v>39910</c:v>
                </c:pt>
                <c:pt idx="352548">
                  <c:v>39910</c:v>
                </c:pt>
                <c:pt idx="352549">
                  <c:v>39910</c:v>
                </c:pt>
                <c:pt idx="352550">
                  <c:v>39910</c:v>
                </c:pt>
                <c:pt idx="352551">
                  <c:v>39910</c:v>
                </c:pt>
                <c:pt idx="352552">
                  <c:v>39910</c:v>
                </c:pt>
                <c:pt idx="352553">
                  <c:v>39910</c:v>
                </c:pt>
                <c:pt idx="352554">
                  <c:v>39910</c:v>
                </c:pt>
                <c:pt idx="352555">
                  <c:v>39910</c:v>
                </c:pt>
                <c:pt idx="352556">
                  <c:v>39910</c:v>
                </c:pt>
                <c:pt idx="352557">
                  <c:v>39910</c:v>
                </c:pt>
                <c:pt idx="352558">
                  <c:v>39910</c:v>
                </c:pt>
                <c:pt idx="352559">
                  <c:v>39910</c:v>
                </c:pt>
                <c:pt idx="352560">
                  <c:v>39910</c:v>
                </c:pt>
                <c:pt idx="352561">
                  <c:v>39910</c:v>
                </c:pt>
                <c:pt idx="352562">
                  <c:v>39910</c:v>
                </c:pt>
                <c:pt idx="352563">
                  <c:v>39910</c:v>
                </c:pt>
                <c:pt idx="352564">
                  <c:v>39910</c:v>
                </c:pt>
                <c:pt idx="352565">
                  <c:v>39910</c:v>
                </c:pt>
                <c:pt idx="352566">
                  <c:v>39910</c:v>
                </c:pt>
                <c:pt idx="352567">
                  <c:v>39910</c:v>
                </c:pt>
                <c:pt idx="352568">
                  <c:v>39910</c:v>
                </c:pt>
                <c:pt idx="352569">
                  <c:v>39910</c:v>
                </c:pt>
                <c:pt idx="352570">
                  <c:v>39910</c:v>
                </c:pt>
                <c:pt idx="352571">
                  <c:v>39910</c:v>
                </c:pt>
                <c:pt idx="352572">
                  <c:v>39910</c:v>
                </c:pt>
                <c:pt idx="352573">
                  <c:v>39910</c:v>
                </c:pt>
                <c:pt idx="352574">
                  <c:v>39910</c:v>
                </c:pt>
                <c:pt idx="352575">
                  <c:v>39910</c:v>
                </c:pt>
                <c:pt idx="352576">
                  <c:v>39910</c:v>
                </c:pt>
                <c:pt idx="352577">
                  <c:v>39910</c:v>
                </c:pt>
                <c:pt idx="352578">
                  <c:v>39910</c:v>
                </c:pt>
                <c:pt idx="352579">
                  <c:v>39910</c:v>
                </c:pt>
                <c:pt idx="352580">
                  <c:v>39910</c:v>
                </c:pt>
                <c:pt idx="352581">
                  <c:v>39910</c:v>
                </c:pt>
                <c:pt idx="352582">
                  <c:v>39910</c:v>
                </c:pt>
                <c:pt idx="352583">
                  <c:v>39910</c:v>
                </c:pt>
                <c:pt idx="352584">
                  <c:v>39910</c:v>
                </c:pt>
                <c:pt idx="352585">
                  <c:v>39910</c:v>
                </c:pt>
                <c:pt idx="352586">
                  <c:v>39910</c:v>
                </c:pt>
                <c:pt idx="352587">
                  <c:v>39910</c:v>
                </c:pt>
                <c:pt idx="352588">
                  <c:v>39910</c:v>
                </c:pt>
                <c:pt idx="352589">
                  <c:v>39910</c:v>
                </c:pt>
                <c:pt idx="352590">
                  <c:v>39910</c:v>
                </c:pt>
                <c:pt idx="352591">
                  <c:v>39910</c:v>
                </c:pt>
                <c:pt idx="352592">
                  <c:v>39910</c:v>
                </c:pt>
                <c:pt idx="352593">
                  <c:v>39910</c:v>
                </c:pt>
                <c:pt idx="352594">
                  <c:v>39910</c:v>
                </c:pt>
                <c:pt idx="352595">
                  <c:v>39910</c:v>
                </c:pt>
                <c:pt idx="352596">
                  <c:v>39910</c:v>
                </c:pt>
                <c:pt idx="352597">
                  <c:v>39910</c:v>
                </c:pt>
                <c:pt idx="352598">
                  <c:v>39910</c:v>
                </c:pt>
                <c:pt idx="352599">
                  <c:v>39910</c:v>
                </c:pt>
                <c:pt idx="352600">
                  <c:v>39910</c:v>
                </c:pt>
                <c:pt idx="352601">
                  <c:v>39910</c:v>
                </c:pt>
                <c:pt idx="352602">
                  <c:v>39910</c:v>
                </c:pt>
                <c:pt idx="352603">
                  <c:v>39910</c:v>
                </c:pt>
                <c:pt idx="352604">
                  <c:v>39910</c:v>
                </c:pt>
                <c:pt idx="352605">
                  <c:v>39910</c:v>
                </c:pt>
                <c:pt idx="352606">
                  <c:v>39910</c:v>
                </c:pt>
                <c:pt idx="352607">
                  <c:v>39910</c:v>
                </c:pt>
                <c:pt idx="352608">
                  <c:v>39910</c:v>
                </c:pt>
                <c:pt idx="352609">
                  <c:v>39910</c:v>
                </c:pt>
                <c:pt idx="352610">
                  <c:v>39910</c:v>
                </c:pt>
                <c:pt idx="352611">
                  <c:v>39910</c:v>
                </c:pt>
                <c:pt idx="352612">
                  <c:v>39910</c:v>
                </c:pt>
                <c:pt idx="352613">
                  <c:v>39910</c:v>
                </c:pt>
                <c:pt idx="352614">
                  <c:v>39910</c:v>
                </c:pt>
                <c:pt idx="352615">
                  <c:v>39910</c:v>
                </c:pt>
                <c:pt idx="352616">
                  <c:v>39910</c:v>
                </c:pt>
                <c:pt idx="352617">
                  <c:v>39910</c:v>
                </c:pt>
                <c:pt idx="352618">
                  <c:v>39910</c:v>
                </c:pt>
                <c:pt idx="352619">
                  <c:v>39910</c:v>
                </c:pt>
                <c:pt idx="352620">
                  <c:v>39910</c:v>
                </c:pt>
                <c:pt idx="352621">
                  <c:v>39910</c:v>
                </c:pt>
                <c:pt idx="352622">
                  <c:v>39910</c:v>
                </c:pt>
                <c:pt idx="352623">
                  <c:v>39910</c:v>
                </c:pt>
                <c:pt idx="352624">
                  <c:v>39910</c:v>
                </c:pt>
                <c:pt idx="352625">
                  <c:v>39910</c:v>
                </c:pt>
                <c:pt idx="352626">
                  <c:v>39910</c:v>
                </c:pt>
                <c:pt idx="352627">
                  <c:v>39910</c:v>
                </c:pt>
                <c:pt idx="352628">
                  <c:v>39910</c:v>
                </c:pt>
                <c:pt idx="352629">
                  <c:v>39910</c:v>
                </c:pt>
                <c:pt idx="352630">
                  <c:v>39910</c:v>
                </c:pt>
                <c:pt idx="352631">
                  <c:v>39910</c:v>
                </c:pt>
                <c:pt idx="352632">
                  <c:v>39910</c:v>
                </c:pt>
                <c:pt idx="352633">
                  <c:v>39910</c:v>
                </c:pt>
                <c:pt idx="352634">
                  <c:v>39910</c:v>
                </c:pt>
                <c:pt idx="352635">
                  <c:v>39910</c:v>
                </c:pt>
                <c:pt idx="352636">
                  <c:v>39910</c:v>
                </c:pt>
                <c:pt idx="352637">
                  <c:v>39910</c:v>
                </c:pt>
                <c:pt idx="352638">
                  <c:v>39910</c:v>
                </c:pt>
                <c:pt idx="352639">
                  <c:v>39910</c:v>
                </c:pt>
                <c:pt idx="352640">
                  <c:v>39910</c:v>
                </c:pt>
                <c:pt idx="352641">
                  <c:v>39910</c:v>
                </c:pt>
                <c:pt idx="352642">
                  <c:v>39910</c:v>
                </c:pt>
                <c:pt idx="352643">
                  <c:v>39910</c:v>
                </c:pt>
                <c:pt idx="352644">
                  <c:v>39910</c:v>
                </c:pt>
                <c:pt idx="352645">
                  <c:v>39910</c:v>
                </c:pt>
                <c:pt idx="352646">
                  <c:v>39910</c:v>
                </c:pt>
                <c:pt idx="352647">
                  <c:v>39910</c:v>
                </c:pt>
                <c:pt idx="352648">
                  <c:v>39910</c:v>
                </c:pt>
                <c:pt idx="352649">
                  <c:v>39910</c:v>
                </c:pt>
                <c:pt idx="352650">
                  <c:v>39910</c:v>
                </c:pt>
                <c:pt idx="352651">
                  <c:v>39910</c:v>
                </c:pt>
                <c:pt idx="352652">
                  <c:v>39910</c:v>
                </c:pt>
                <c:pt idx="352653">
                  <c:v>39910</c:v>
                </c:pt>
                <c:pt idx="352654">
                  <c:v>39910</c:v>
                </c:pt>
                <c:pt idx="352655">
                  <c:v>39910</c:v>
                </c:pt>
                <c:pt idx="352656">
                  <c:v>39910</c:v>
                </c:pt>
                <c:pt idx="352657">
                  <c:v>39910</c:v>
                </c:pt>
                <c:pt idx="352658">
                  <c:v>39910</c:v>
                </c:pt>
                <c:pt idx="352659">
                  <c:v>39910</c:v>
                </c:pt>
                <c:pt idx="352660">
                  <c:v>39910</c:v>
                </c:pt>
                <c:pt idx="352661">
                  <c:v>39910</c:v>
                </c:pt>
                <c:pt idx="352662">
                  <c:v>39910</c:v>
                </c:pt>
                <c:pt idx="352663">
                  <c:v>39910</c:v>
                </c:pt>
                <c:pt idx="352664">
                  <c:v>39910</c:v>
                </c:pt>
                <c:pt idx="352665">
                  <c:v>39910</c:v>
                </c:pt>
                <c:pt idx="352666">
                  <c:v>39910</c:v>
                </c:pt>
                <c:pt idx="352667">
                  <c:v>39910</c:v>
                </c:pt>
                <c:pt idx="352668">
                  <c:v>39910</c:v>
                </c:pt>
                <c:pt idx="352669">
                  <c:v>39910</c:v>
                </c:pt>
                <c:pt idx="352670">
                  <c:v>39910</c:v>
                </c:pt>
                <c:pt idx="352671">
                  <c:v>39910</c:v>
                </c:pt>
                <c:pt idx="352672">
                  <c:v>39910</c:v>
                </c:pt>
                <c:pt idx="352673">
                  <c:v>39910</c:v>
                </c:pt>
                <c:pt idx="352674">
                  <c:v>39910</c:v>
                </c:pt>
                <c:pt idx="352675">
                  <c:v>39910</c:v>
                </c:pt>
                <c:pt idx="352676">
                  <c:v>39910</c:v>
                </c:pt>
                <c:pt idx="352677">
                  <c:v>39910</c:v>
                </c:pt>
                <c:pt idx="352678">
                  <c:v>39910</c:v>
                </c:pt>
                <c:pt idx="352679">
                  <c:v>39910</c:v>
                </c:pt>
                <c:pt idx="352680">
                  <c:v>39910</c:v>
                </c:pt>
                <c:pt idx="352681">
                  <c:v>39910</c:v>
                </c:pt>
                <c:pt idx="352682">
                  <c:v>39910</c:v>
                </c:pt>
                <c:pt idx="352683">
                  <c:v>39910</c:v>
                </c:pt>
                <c:pt idx="352684">
                  <c:v>39910</c:v>
                </c:pt>
                <c:pt idx="352685">
                  <c:v>39910</c:v>
                </c:pt>
                <c:pt idx="352686">
                  <c:v>39910</c:v>
                </c:pt>
                <c:pt idx="352687">
                  <c:v>39910</c:v>
                </c:pt>
                <c:pt idx="352688">
                  <c:v>39910</c:v>
                </c:pt>
                <c:pt idx="352689">
                  <c:v>39910</c:v>
                </c:pt>
                <c:pt idx="352690">
                  <c:v>39910</c:v>
                </c:pt>
                <c:pt idx="352691">
                  <c:v>39910</c:v>
                </c:pt>
                <c:pt idx="352692">
                  <c:v>39910</c:v>
                </c:pt>
                <c:pt idx="352693">
                  <c:v>39910</c:v>
                </c:pt>
                <c:pt idx="352694">
                  <c:v>39910</c:v>
                </c:pt>
                <c:pt idx="352695">
                  <c:v>39910</c:v>
                </c:pt>
                <c:pt idx="352696">
                  <c:v>39910</c:v>
                </c:pt>
                <c:pt idx="352697">
                  <c:v>39910</c:v>
                </c:pt>
                <c:pt idx="352698">
                  <c:v>39910</c:v>
                </c:pt>
                <c:pt idx="352699">
                  <c:v>39910</c:v>
                </c:pt>
                <c:pt idx="352700">
                  <c:v>39910</c:v>
                </c:pt>
                <c:pt idx="352701">
                  <c:v>39910</c:v>
                </c:pt>
                <c:pt idx="352702">
                  <c:v>39910</c:v>
                </c:pt>
                <c:pt idx="352703">
                  <c:v>39910</c:v>
                </c:pt>
                <c:pt idx="352704">
                  <c:v>39910</c:v>
                </c:pt>
                <c:pt idx="352705">
                  <c:v>39910</c:v>
                </c:pt>
                <c:pt idx="352706">
                  <c:v>39910</c:v>
                </c:pt>
                <c:pt idx="352707">
                  <c:v>39910</c:v>
                </c:pt>
                <c:pt idx="352708">
                  <c:v>39910</c:v>
                </c:pt>
                <c:pt idx="352709">
                  <c:v>39910</c:v>
                </c:pt>
                <c:pt idx="352710">
                  <c:v>39910</c:v>
                </c:pt>
                <c:pt idx="352711">
                  <c:v>39910</c:v>
                </c:pt>
                <c:pt idx="352712">
                  <c:v>39910</c:v>
                </c:pt>
                <c:pt idx="352713">
                  <c:v>39910</c:v>
                </c:pt>
                <c:pt idx="352714">
                  <c:v>39910</c:v>
                </c:pt>
                <c:pt idx="352715">
                  <c:v>39910</c:v>
                </c:pt>
                <c:pt idx="352716">
                  <c:v>39910</c:v>
                </c:pt>
                <c:pt idx="352717">
                  <c:v>39910</c:v>
                </c:pt>
                <c:pt idx="352718">
                  <c:v>39910</c:v>
                </c:pt>
                <c:pt idx="352719">
                  <c:v>39910</c:v>
                </c:pt>
                <c:pt idx="352720">
                  <c:v>39910</c:v>
                </c:pt>
                <c:pt idx="352721">
                  <c:v>39910</c:v>
                </c:pt>
                <c:pt idx="352722">
                  <c:v>39910</c:v>
                </c:pt>
                <c:pt idx="352723">
                  <c:v>39910</c:v>
                </c:pt>
                <c:pt idx="352724">
                  <c:v>39910</c:v>
                </c:pt>
                <c:pt idx="352725">
                  <c:v>39910</c:v>
                </c:pt>
                <c:pt idx="352726">
                  <c:v>39910</c:v>
                </c:pt>
                <c:pt idx="352727">
                  <c:v>39910</c:v>
                </c:pt>
                <c:pt idx="352728">
                  <c:v>39910</c:v>
                </c:pt>
                <c:pt idx="352729">
                  <c:v>39910</c:v>
                </c:pt>
                <c:pt idx="352730">
                  <c:v>39910</c:v>
                </c:pt>
                <c:pt idx="352731">
                  <c:v>39910</c:v>
                </c:pt>
                <c:pt idx="352732">
                  <c:v>39910</c:v>
                </c:pt>
                <c:pt idx="352733">
                  <c:v>39910</c:v>
                </c:pt>
                <c:pt idx="352734">
                  <c:v>39910</c:v>
                </c:pt>
                <c:pt idx="352735">
                  <c:v>39910</c:v>
                </c:pt>
                <c:pt idx="352736">
                  <c:v>39910</c:v>
                </c:pt>
                <c:pt idx="352737">
                  <c:v>39910</c:v>
                </c:pt>
                <c:pt idx="352738">
                  <c:v>39910</c:v>
                </c:pt>
                <c:pt idx="352739">
                  <c:v>39910</c:v>
                </c:pt>
                <c:pt idx="352740">
                  <c:v>39910</c:v>
                </c:pt>
                <c:pt idx="352741">
                  <c:v>39910</c:v>
                </c:pt>
                <c:pt idx="352742">
                  <c:v>39910</c:v>
                </c:pt>
                <c:pt idx="352743">
                  <c:v>39910</c:v>
                </c:pt>
                <c:pt idx="352744">
                  <c:v>39910</c:v>
                </c:pt>
                <c:pt idx="352745">
                  <c:v>39910</c:v>
                </c:pt>
                <c:pt idx="352746">
                  <c:v>39910</c:v>
                </c:pt>
                <c:pt idx="352747">
                  <c:v>39910</c:v>
                </c:pt>
                <c:pt idx="352748">
                  <c:v>39910</c:v>
                </c:pt>
                <c:pt idx="352749">
                  <c:v>39910</c:v>
                </c:pt>
                <c:pt idx="352750">
                  <c:v>39910</c:v>
                </c:pt>
                <c:pt idx="352751">
                  <c:v>39910</c:v>
                </c:pt>
                <c:pt idx="352752">
                  <c:v>39910</c:v>
                </c:pt>
                <c:pt idx="352753">
                  <c:v>39910</c:v>
                </c:pt>
                <c:pt idx="352754">
                  <c:v>39910</c:v>
                </c:pt>
                <c:pt idx="352755">
                  <c:v>39910</c:v>
                </c:pt>
                <c:pt idx="352756">
                  <c:v>39910</c:v>
                </c:pt>
                <c:pt idx="352757">
                  <c:v>39910</c:v>
                </c:pt>
                <c:pt idx="352758">
                  <c:v>39910</c:v>
                </c:pt>
                <c:pt idx="352759">
                  <c:v>39910</c:v>
                </c:pt>
                <c:pt idx="352760">
                  <c:v>39910</c:v>
                </c:pt>
                <c:pt idx="352761">
                  <c:v>39910</c:v>
                </c:pt>
                <c:pt idx="352762">
                  <c:v>39910</c:v>
                </c:pt>
                <c:pt idx="352763">
                  <c:v>39910</c:v>
                </c:pt>
                <c:pt idx="352764">
                  <c:v>39910</c:v>
                </c:pt>
                <c:pt idx="352765">
                  <c:v>39910</c:v>
                </c:pt>
                <c:pt idx="352766">
                  <c:v>39910</c:v>
                </c:pt>
                <c:pt idx="352767">
                  <c:v>39910</c:v>
                </c:pt>
                <c:pt idx="352768">
                  <c:v>39910</c:v>
                </c:pt>
                <c:pt idx="352769">
                  <c:v>39910</c:v>
                </c:pt>
                <c:pt idx="352770">
                  <c:v>39910</c:v>
                </c:pt>
                <c:pt idx="352771">
                  <c:v>39910</c:v>
                </c:pt>
                <c:pt idx="352772">
                  <c:v>39910</c:v>
                </c:pt>
                <c:pt idx="352773">
                  <c:v>39910</c:v>
                </c:pt>
                <c:pt idx="352774">
                  <c:v>39910</c:v>
                </c:pt>
                <c:pt idx="352775">
                  <c:v>39910</c:v>
                </c:pt>
                <c:pt idx="352776">
                  <c:v>39910</c:v>
                </c:pt>
                <c:pt idx="352777">
                  <c:v>39910</c:v>
                </c:pt>
                <c:pt idx="352778">
                  <c:v>39910</c:v>
                </c:pt>
                <c:pt idx="352779">
                  <c:v>39910</c:v>
                </c:pt>
                <c:pt idx="352780">
                  <c:v>39910</c:v>
                </c:pt>
                <c:pt idx="352781">
                  <c:v>39910</c:v>
                </c:pt>
                <c:pt idx="352782">
                  <c:v>39910</c:v>
                </c:pt>
                <c:pt idx="352783">
                  <c:v>39910</c:v>
                </c:pt>
                <c:pt idx="352784">
                  <c:v>39910</c:v>
                </c:pt>
                <c:pt idx="352785">
                  <c:v>39910</c:v>
                </c:pt>
                <c:pt idx="352786">
                  <c:v>39910</c:v>
                </c:pt>
                <c:pt idx="352787">
                  <c:v>39910</c:v>
                </c:pt>
                <c:pt idx="352788">
                  <c:v>39910</c:v>
                </c:pt>
                <c:pt idx="352789">
                  <c:v>39910</c:v>
                </c:pt>
                <c:pt idx="352790">
                  <c:v>39910</c:v>
                </c:pt>
                <c:pt idx="352791">
                  <c:v>39910</c:v>
                </c:pt>
                <c:pt idx="352792">
                  <c:v>39910</c:v>
                </c:pt>
                <c:pt idx="352793">
                  <c:v>39910</c:v>
                </c:pt>
                <c:pt idx="352794">
                  <c:v>39910</c:v>
                </c:pt>
                <c:pt idx="352795">
                  <c:v>39910</c:v>
                </c:pt>
                <c:pt idx="352796">
                  <c:v>39910</c:v>
                </c:pt>
                <c:pt idx="352797">
                  <c:v>39910</c:v>
                </c:pt>
                <c:pt idx="352798">
                  <c:v>39910</c:v>
                </c:pt>
                <c:pt idx="352799">
                  <c:v>39910</c:v>
                </c:pt>
                <c:pt idx="352800">
                  <c:v>39910</c:v>
                </c:pt>
                <c:pt idx="352801">
                  <c:v>39910</c:v>
                </c:pt>
                <c:pt idx="352802">
                  <c:v>39910</c:v>
                </c:pt>
                <c:pt idx="352803">
                  <c:v>39910</c:v>
                </c:pt>
                <c:pt idx="352804">
                  <c:v>39910</c:v>
                </c:pt>
                <c:pt idx="352805">
                  <c:v>39910</c:v>
                </c:pt>
                <c:pt idx="352806">
                  <c:v>39910</c:v>
                </c:pt>
                <c:pt idx="352807">
                  <c:v>39910</c:v>
                </c:pt>
                <c:pt idx="352808">
                  <c:v>39910</c:v>
                </c:pt>
                <c:pt idx="352809">
                  <c:v>39910</c:v>
                </c:pt>
                <c:pt idx="352810">
                  <c:v>39910</c:v>
                </c:pt>
                <c:pt idx="352811">
                  <c:v>39910</c:v>
                </c:pt>
                <c:pt idx="352812">
                  <c:v>39910</c:v>
                </c:pt>
                <c:pt idx="352813">
                  <c:v>39910</c:v>
                </c:pt>
                <c:pt idx="352814">
                  <c:v>39910</c:v>
                </c:pt>
                <c:pt idx="352815">
                  <c:v>39910</c:v>
                </c:pt>
                <c:pt idx="352816">
                  <c:v>39910</c:v>
                </c:pt>
                <c:pt idx="352817">
                  <c:v>39910</c:v>
                </c:pt>
                <c:pt idx="352818">
                  <c:v>39910</c:v>
                </c:pt>
                <c:pt idx="352819">
                  <c:v>39910</c:v>
                </c:pt>
                <c:pt idx="352820">
                  <c:v>39910</c:v>
                </c:pt>
                <c:pt idx="352821">
                  <c:v>39910</c:v>
                </c:pt>
                <c:pt idx="352822">
                  <c:v>39910</c:v>
                </c:pt>
                <c:pt idx="352823">
                  <c:v>39910</c:v>
                </c:pt>
                <c:pt idx="352824">
                  <c:v>39910</c:v>
                </c:pt>
                <c:pt idx="352825">
                  <c:v>39910</c:v>
                </c:pt>
                <c:pt idx="352826">
                  <c:v>39910</c:v>
                </c:pt>
                <c:pt idx="352827">
                  <c:v>39910</c:v>
                </c:pt>
                <c:pt idx="352828">
                  <c:v>39910</c:v>
                </c:pt>
                <c:pt idx="352829">
                  <c:v>39910</c:v>
                </c:pt>
                <c:pt idx="352830">
                  <c:v>39910</c:v>
                </c:pt>
                <c:pt idx="352831">
                  <c:v>39910</c:v>
                </c:pt>
                <c:pt idx="352832">
                  <c:v>39910</c:v>
                </c:pt>
                <c:pt idx="352833">
                  <c:v>39910</c:v>
                </c:pt>
                <c:pt idx="352834">
                  <c:v>39910</c:v>
                </c:pt>
                <c:pt idx="352835">
                  <c:v>39910</c:v>
                </c:pt>
                <c:pt idx="352836">
                  <c:v>39910</c:v>
                </c:pt>
                <c:pt idx="352837">
                  <c:v>39910</c:v>
                </c:pt>
                <c:pt idx="352838">
                  <c:v>39910</c:v>
                </c:pt>
                <c:pt idx="352839">
                  <c:v>39910</c:v>
                </c:pt>
                <c:pt idx="352840">
                  <c:v>39910</c:v>
                </c:pt>
                <c:pt idx="352841">
                  <c:v>39910</c:v>
                </c:pt>
                <c:pt idx="352842">
                  <c:v>39910</c:v>
                </c:pt>
                <c:pt idx="352843">
                  <c:v>39910</c:v>
                </c:pt>
                <c:pt idx="352844">
                  <c:v>39910</c:v>
                </c:pt>
                <c:pt idx="352845">
                  <c:v>39910</c:v>
                </c:pt>
                <c:pt idx="352846">
                  <c:v>39910</c:v>
                </c:pt>
                <c:pt idx="352847">
                  <c:v>39910</c:v>
                </c:pt>
                <c:pt idx="352848">
                  <c:v>39910</c:v>
                </c:pt>
                <c:pt idx="352849">
                  <c:v>39910</c:v>
                </c:pt>
                <c:pt idx="352850">
                  <c:v>39910</c:v>
                </c:pt>
                <c:pt idx="352851">
                  <c:v>39910</c:v>
                </c:pt>
                <c:pt idx="352852">
                  <c:v>39910</c:v>
                </c:pt>
                <c:pt idx="352853">
                  <c:v>39910</c:v>
                </c:pt>
                <c:pt idx="352854">
                  <c:v>39910</c:v>
                </c:pt>
                <c:pt idx="352855">
                  <c:v>39910</c:v>
                </c:pt>
                <c:pt idx="352856">
                  <c:v>39910</c:v>
                </c:pt>
                <c:pt idx="352857">
                  <c:v>39910</c:v>
                </c:pt>
                <c:pt idx="352858">
                  <c:v>39910</c:v>
                </c:pt>
                <c:pt idx="352859">
                  <c:v>39910</c:v>
                </c:pt>
                <c:pt idx="352860">
                  <c:v>39910</c:v>
                </c:pt>
                <c:pt idx="352861">
                  <c:v>39910</c:v>
                </c:pt>
                <c:pt idx="352862">
                  <c:v>39910</c:v>
                </c:pt>
                <c:pt idx="352863">
                  <c:v>39910</c:v>
                </c:pt>
                <c:pt idx="352864">
                  <c:v>39910</c:v>
                </c:pt>
                <c:pt idx="352865">
                  <c:v>39910</c:v>
                </c:pt>
                <c:pt idx="352866">
                  <c:v>39910</c:v>
                </c:pt>
                <c:pt idx="352867">
                  <c:v>39910</c:v>
                </c:pt>
                <c:pt idx="352868">
                  <c:v>39910</c:v>
                </c:pt>
                <c:pt idx="352869">
                  <c:v>39910</c:v>
                </c:pt>
                <c:pt idx="352870">
                  <c:v>39910</c:v>
                </c:pt>
                <c:pt idx="352871">
                  <c:v>39910</c:v>
                </c:pt>
                <c:pt idx="352872">
                  <c:v>39910</c:v>
                </c:pt>
                <c:pt idx="352873">
                  <c:v>39910</c:v>
                </c:pt>
                <c:pt idx="352874">
                  <c:v>39910</c:v>
                </c:pt>
                <c:pt idx="352875">
                  <c:v>39910</c:v>
                </c:pt>
                <c:pt idx="352876">
                  <c:v>39910</c:v>
                </c:pt>
                <c:pt idx="352877">
                  <c:v>39910</c:v>
                </c:pt>
                <c:pt idx="352878">
                  <c:v>39910</c:v>
                </c:pt>
                <c:pt idx="352879">
                  <c:v>39910</c:v>
                </c:pt>
                <c:pt idx="352880">
                  <c:v>39910</c:v>
                </c:pt>
                <c:pt idx="352881">
                  <c:v>39910</c:v>
                </c:pt>
                <c:pt idx="352882">
                  <c:v>39910</c:v>
                </c:pt>
                <c:pt idx="352883">
                  <c:v>39910</c:v>
                </c:pt>
                <c:pt idx="352884">
                  <c:v>39910</c:v>
                </c:pt>
                <c:pt idx="352885">
                  <c:v>39910</c:v>
                </c:pt>
                <c:pt idx="352886">
                  <c:v>39910</c:v>
                </c:pt>
                <c:pt idx="352887">
                  <c:v>39910</c:v>
                </c:pt>
                <c:pt idx="352888">
                  <c:v>39910</c:v>
                </c:pt>
                <c:pt idx="352889">
                  <c:v>39910</c:v>
                </c:pt>
                <c:pt idx="352890">
                  <c:v>39910</c:v>
                </c:pt>
                <c:pt idx="352891">
                  <c:v>39910</c:v>
                </c:pt>
                <c:pt idx="352892">
                  <c:v>39910</c:v>
                </c:pt>
                <c:pt idx="352893">
                  <c:v>39910</c:v>
                </c:pt>
                <c:pt idx="352894">
                  <c:v>39910</c:v>
                </c:pt>
                <c:pt idx="352895">
                  <c:v>39910</c:v>
                </c:pt>
                <c:pt idx="352896">
                  <c:v>39910</c:v>
                </c:pt>
                <c:pt idx="352897">
                  <c:v>39910</c:v>
                </c:pt>
                <c:pt idx="352898">
                  <c:v>39910</c:v>
                </c:pt>
                <c:pt idx="352899">
                  <c:v>39910</c:v>
                </c:pt>
                <c:pt idx="352900">
                  <c:v>39910</c:v>
                </c:pt>
                <c:pt idx="352901">
                  <c:v>39910</c:v>
                </c:pt>
                <c:pt idx="352902">
                  <c:v>39910</c:v>
                </c:pt>
                <c:pt idx="352903">
                  <c:v>39910</c:v>
                </c:pt>
                <c:pt idx="352904">
                  <c:v>39910</c:v>
                </c:pt>
                <c:pt idx="352905">
                  <c:v>39910</c:v>
                </c:pt>
                <c:pt idx="352906">
                  <c:v>39910</c:v>
                </c:pt>
                <c:pt idx="352907">
                  <c:v>39910</c:v>
                </c:pt>
                <c:pt idx="352908">
                  <c:v>39910</c:v>
                </c:pt>
                <c:pt idx="352909">
                  <c:v>39910</c:v>
                </c:pt>
                <c:pt idx="352910">
                  <c:v>39910</c:v>
                </c:pt>
                <c:pt idx="352911">
                  <c:v>39910</c:v>
                </c:pt>
                <c:pt idx="352912">
                  <c:v>39910</c:v>
                </c:pt>
                <c:pt idx="352913">
                  <c:v>39910</c:v>
                </c:pt>
                <c:pt idx="352914">
                  <c:v>39910</c:v>
                </c:pt>
                <c:pt idx="352915">
                  <c:v>39910</c:v>
                </c:pt>
                <c:pt idx="352916">
                  <c:v>39910</c:v>
                </c:pt>
                <c:pt idx="352917">
                  <c:v>39910</c:v>
                </c:pt>
                <c:pt idx="352918">
                  <c:v>39910</c:v>
                </c:pt>
                <c:pt idx="352919">
                  <c:v>39910</c:v>
                </c:pt>
                <c:pt idx="352920">
                  <c:v>39910</c:v>
                </c:pt>
                <c:pt idx="352921">
                  <c:v>39910</c:v>
                </c:pt>
                <c:pt idx="352922">
                  <c:v>39910</c:v>
                </c:pt>
                <c:pt idx="352923">
                  <c:v>39910</c:v>
                </c:pt>
                <c:pt idx="352924">
                  <c:v>39910</c:v>
                </c:pt>
                <c:pt idx="352925">
                  <c:v>39910</c:v>
                </c:pt>
                <c:pt idx="352926">
                  <c:v>39910</c:v>
                </c:pt>
                <c:pt idx="352927">
                  <c:v>39910</c:v>
                </c:pt>
                <c:pt idx="352928">
                  <c:v>39910</c:v>
                </c:pt>
                <c:pt idx="352929">
                  <c:v>39910</c:v>
                </c:pt>
                <c:pt idx="352930">
                  <c:v>39910</c:v>
                </c:pt>
                <c:pt idx="352931">
                  <c:v>39910</c:v>
                </c:pt>
                <c:pt idx="352932">
                  <c:v>39910</c:v>
                </c:pt>
                <c:pt idx="352933">
                  <c:v>39910</c:v>
                </c:pt>
                <c:pt idx="352934">
                  <c:v>39910</c:v>
                </c:pt>
                <c:pt idx="352935">
                  <c:v>39910</c:v>
                </c:pt>
                <c:pt idx="352936">
                  <c:v>39910</c:v>
                </c:pt>
                <c:pt idx="352937">
                  <c:v>39910</c:v>
                </c:pt>
                <c:pt idx="352938">
                  <c:v>39910</c:v>
                </c:pt>
                <c:pt idx="352939">
                  <c:v>39910</c:v>
                </c:pt>
                <c:pt idx="352940">
                  <c:v>39910</c:v>
                </c:pt>
                <c:pt idx="352941">
                  <c:v>39910</c:v>
                </c:pt>
                <c:pt idx="352942">
                  <c:v>39910</c:v>
                </c:pt>
                <c:pt idx="352943">
                  <c:v>39910</c:v>
                </c:pt>
                <c:pt idx="352944">
                  <c:v>39910</c:v>
                </c:pt>
                <c:pt idx="352945">
                  <c:v>39910</c:v>
                </c:pt>
                <c:pt idx="352946">
                  <c:v>39910</c:v>
                </c:pt>
                <c:pt idx="352947">
                  <c:v>39910</c:v>
                </c:pt>
                <c:pt idx="352948">
                  <c:v>39910</c:v>
                </c:pt>
                <c:pt idx="352949">
                  <c:v>39910</c:v>
                </c:pt>
                <c:pt idx="352950">
                  <c:v>39910</c:v>
                </c:pt>
                <c:pt idx="352951">
                  <c:v>39910</c:v>
                </c:pt>
                <c:pt idx="352952">
                  <c:v>39910</c:v>
                </c:pt>
                <c:pt idx="352953">
                  <c:v>39910</c:v>
                </c:pt>
                <c:pt idx="352954">
                  <c:v>39910</c:v>
                </c:pt>
                <c:pt idx="352955">
                  <c:v>39910</c:v>
                </c:pt>
                <c:pt idx="352956">
                  <c:v>39910</c:v>
                </c:pt>
                <c:pt idx="352957">
                  <c:v>39910</c:v>
                </c:pt>
                <c:pt idx="352958">
                  <c:v>39910</c:v>
                </c:pt>
                <c:pt idx="352959">
                  <c:v>39910</c:v>
                </c:pt>
                <c:pt idx="352960">
                  <c:v>39910</c:v>
                </c:pt>
                <c:pt idx="352961">
                  <c:v>39910</c:v>
                </c:pt>
                <c:pt idx="352962">
                  <c:v>39910</c:v>
                </c:pt>
                <c:pt idx="352963">
                  <c:v>39910</c:v>
                </c:pt>
                <c:pt idx="352964">
                  <c:v>39910</c:v>
                </c:pt>
                <c:pt idx="352965">
                  <c:v>39910</c:v>
                </c:pt>
                <c:pt idx="352966">
                  <c:v>39910</c:v>
                </c:pt>
                <c:pt idx="352967">
                  <c:v>39910</c:v>
                </c:pt>
                <c:pt idx="352968">
                  <c:v>39910</c:v>
                </c:pt>
                <c:pt idx="352969">
                  <c:v>39910</c:v>
                </c:pt>
                <c:pt idx="352970">
                  <c:v>39910</c:v>
                </c:pt>
                <c:pt idx="352971">
                  <c:v>39910</c:v>
                </c:pt>
                <c:pt idx="352972">
                  <c:v>39910</c:v>
                </c:pt>
                <c:pt idx="352973">
                  <c:v>39910</c:v>
                </c:pt>
                <c:pt idx="352974">
                  <c:v>39910</c:v>
                </c:pt>
                <c:pt idx="352975">
                  <c:v>39910</c:v>
                </c:pt>
                <c:pt idx="352976">
                  <c:v>39910</c:v>
                </c:pt>
                <c:pt idx="352977">
                  <c:v>39910</c:v>
                </c:pt>
                <c:pt idx="352978">
                  <c:v>39910</c:v>
                </c:pt>
                <c:pt idx="352979">
                  <c:v>39910</c:v>
                </c:pt>
                <c:pt idx="352980">
                  <c:v>39910</c:v>
                </c:pt>
                <c:pt idx="352981">
                  <c:v>39910</c:v>
                </c:pt>
                <c:pt idx="352982">
                  <c:v>39910</c:v>
                </c:pt>
                <c:pt idx="352983">
                  <c:v>39910</c:v>
                </c:pt>
                <c:pt idx="352984">
                  <c:v>39910</c:v>
                </c:pt>
                <c:pt idx="352985">
                  <c:v>39910</c:v>
                </c:pt>
                <c:pt idx="352986">
                  <c:v>39910</c:v>
                </c:pt>
                <c:pt idx="352987">
                  <c:v>39910</c:v>
                </c:pt>
                <c:pt idx="352988">
                  <c:v>39910</c:v>
                </c:pt>
                <c:pt idx="352989">
                  <c:v>39910</c:v>
                </c:pt>
                <c:pt idx="352990">
                  <c:v>39910</c:v>
                </c:pt>
                <c:pt idx="352991">
                  <c:v>39910</c:v>
                </c:pt>
                <c:pt idx="352992">
                  <c:v>39910</c:v>
                </c:pt>
                <c:pt idx="352993">
                  <c:v>39910</c:v>
                </c:pt>
                <c:pt idx="352994">
                  <c:v>39910</c:v>
                </c:pt>
                <c:pt idx="352995">
                  <c:v>39910</c:v>
                </c:pt>
                <c:pt idx="352996">
                  <c:v>39910</c:v>
                </c:pt>
                <c:pt idx="352997">
                  <c:v>39910</c:v>
                </c:pt>
                <c:pt idx="352998">
                  <c:v>39910</c:v>
                </c:pt>
                <c:pt idx="352999">
                  <c:v>39910</c:v>
                </c:pt>
                <c:pt idx="353000">
                  <c:v>39910</c:v>
                </c:pt>
                <c:pt idx="353001">
                  <c:v>39910</c:v>
                </c:pt>
                <c:pt idx="353002">
                  <c:v>39910</c:v>
                </c:pt>
                <c:pt idx="353003">
                  <c:v>39910</c:v>
                </c:pt>
                <c:pt idx="353004">
                  <c:v>39910</c:v>
                </c:pt>
                <c:pt idx="353005">
                  <c:v>39910</c:v>
                </c:pt>
                <c:pt idx="353006">
                  <c:v>39910</c:v>
                </c:pt>
                <c:pt idx="353007">
                  <c:v>39910</c:v>
                </c:pt>
                <c:pt idx="353008">
                  <c:v>39910</c:v>
                </c:pt>
                <c:pt idx="353009">
                  <c:v>39910</c:v>
                </c:pt>
                <c:pt idx="353010">
                  <c:v>39910</c:v>
                </c:pt>
                <c:pt idx="353011">
                  <c:v>39910</c:v>
                </c:pt>
                <c:pt idx="353012">
                  <c:v>39910</c:v>
                </c:pt>
                <c:pt idx="353013">
                  <c:v>39910</c:v>
                </c:pt>
                <c:pt idx="353014">
                  <c:v>39910</c:v>
                </c:pt>
                <c:pt idx="353015">
                  <c:v>39910</c:v>
                </c:pt>
                <c:pt idx="353016">
                  <c:v>39910</c:v>
                </c:pt>
                <c:pt idx="353017">
                  <c:v>39910</c:v>
                </c:pt>
                <c:pt idx="353018">
                  <c:v>39910</c:v>
                </c:pt>
                <c:pt idx="353019">
                  <c:v>39910</c:v>
                </c:pt>
                <c:pt idx="353020">
                  <c:v>39910</c:v>
                </c:pt>
                <c:pt idx="353021">
                  <c:v>39910</c:v>
                </c:pt>
                <c:pt idx="353022">
                  <c:v>39910</c:v>
                </c:pt>
                <c:pt idx="353023">
                  <c:v>39910</c:v>
                </c:pt>
                <c:pt idx="353024">
                  <c:v>39910</c:v>
                </c:pt>
                <c:pt idx="353025">
                  <c:v>39910</c:v>
                </c:pt>
                <c:pt idx="353026">
                  <c:v>39910</c:v>
                </c:pt>
                <c:pt idx="353027">
                  <c:v>39910</c:v>
                </c:pt>
                <c:pt idx="353028">
                  <c:v>39910</c:v>
                </c:pt>
                <c:pt idx="353029">
                  <c:v>39910</c:v>
                </c:pt>
                <c:pt idx="353030">
                  <c:v>39910</c:v>
                </c:pt>
                <c:pt idx="353031">
                  <c:v>39910</c:v>
                </c:pt>
                <c:pt idx="353032">
                  <c:v>39910</c:v>
                </c:pt>
                <c:pt idx="353033">
                  <c:v>39910</c:v>
                </c:pt>
                <c:pt idx="353034">
                  <c:v>39910</c:v>
                </c:pt>
                <c:pt idx="353035">
                  <c:v>39910</c:v>
                </c:pt>
                <c:pt idx="353036">
                  <c:v>39910</c:v>
                </c:pt>
                <c:pt idx="353037">
                  <c:v>39910</c:v>
                </c:pt>
                <c:pt idx="353038">
                  <c:v>39910</c:v>
                </c:pt>
                <c:pt idx="353039">
                  <c:v>39910</c:v>
                </c:pt>
                <c:pt idx="353040">
                  <c:v>39910</c:v>
                </c:pt>
                <c:pt idx="353041">
                  <c:v>39910</c:v>
                </c:pt>
                <c:pt idx="353042">
                  <c:v>39910</c:v>
                </c:pt>
                <c:pt idx="353043">
                  <c:v>39910</c:v>
                </c:pt>
                <c:pt idx="353044">
                  <c:v>39910</c:v>
                </c:pt>
                <c:pt idx="353045">
                  <c:v>39910</c:v>
                </c:pt>
                <c:pt idx="353046">
                  <c:v>39910</c:v>
                </c:pt>
                <c:pt idx="353047">
                  <c:v>39910</c:v>
                </c:pt>
                <c:pt idx="353048">
                  <c:v>39910</c:v>
                </c:pt>
                <c:pt idx="353049">
                  <c:v>39910</c:v>
                </c:pt>
                <c:pt idx="353050">
                  <c:v>39910</c:v>
                </c:pt>
                <c:pt idx="353051">
                  <c:v>39910</c:v>
                </c:pt>
                <c:pt idx="353052">
                  <c:v>39910</c:v>
                </c:pt>
                <c:pt idx="353053">
                  <c:v>39910</c:v>
                </c:pt>
                <c:pt idx="353054">
                  <c:v>39910</c:v>
                </c:pt>
                <c:pt idx="353055">
                  <c:v>39910</c:v>
                </c:pt>
                <c:pt idx="353056">
                  <c:v>39910</c:v>
                </c:pt>
                <c:pt idx="353057">
                  <c:v>39910</c:v>
                </c:pt>
                <c:pt idx="353058">
                  <c:v>39910</c:v>
                </c:pt>
                <c:pt idx="353059">
                  <c:v>39910</c:v>
                </c:pt>
                <c:pt idx="353060">
                  <c:v>39910</c:v>
                </c:pt>
                <c:pt idx="353061">
                  <c:v>39910</c:v>
                </c:pt>
                <c:pt idx="353062">
                  <c:v>39910</c:v>
                </c:pt>
                <c:pt idx="353063">
                  <c:v>39910</c:v>
                </c:pt>
                <c:pt idx="353064">
                  <c:v>39910</c:v>
                </c:pt>
                <c:pt idx="353065">
                  <c:v>39910</c:v>
                </c:pt>
                <c:pt idx="353066">
                  <c:v>39910</c:v>
                </c:pt>
                <c:pt idx="353067">
                  <c:v>39910</c:v>
                </c:pt>
                <c:pt idx="353068">
                  <c:v>39910</c:v>
                </c:pt>
                <c:pt idx="353069">
                  <c:v>39910</c:v>
                </c:pt>
                <c:pt idx="353070">
                  <c:v>39910</c:v>
                </c:pt>
                <c:pt idx="353071">
                  <c:v>39910</c:v>
                </c:pt>
                <c:pt idx="353072">
                  <c:v>39910</c:v>
                </c:pt>
                <c:pt idx="353073">
                  <c:v>39910</c:v>
                </c:pt>
                <c:pt idx="353074">
                  <c:v>39910</c:v>
                </c:pt>
                <c:pt idx="353075">
                  <c:v>39910</c:v>
                </c:pt>
                <c:pt idx="353076">
                  <c:v>39910</c:v>
                </c:pt>
                <c:pt idx="353077">
                  <c:v>39910</c:v>
                </c:pt>
                <c:pt idx="353078">
                  <c:v>39910</c:v>
                </c:pt>
                <c:pt idx="353079">
                  <c:v>39910</c:v>
                </c:pt>
                <c:pt idx="353080">
                  <c:v>39910</c:v>
                </c:pt>
                <c:pt idx="353081">
                  <c:v>39910</c:v>
                </c:pt>
                <c:pt idx="353082">
                  <c:v>39910</c:v>
                </c:pt>
                <c:pt idx="353083">
                  <c:v>39910</c:v>
                </c:pt>
                <c:pt idx="353084">
                  <c:v>39910</c:v>
                </c:pt>
                <c:pt idx="353085">
                  <c:v>39910</c:v>
                </c:pt>
                <c:pt idx="353086">
                  <c:v>39910</c:v>
                </c:pt>
                <c:pt idx="353087">
                  <c:v>39910</c:v>
                </c:pt>
                <c:pt idx="353088">
                  <c:v>39910</c:v>
                </c:pt>
                <c:pt idx="353089">
                  <c:v>39910</c:v>
                </c:pt>
                <c:pt idx="353090">
                  <c:v>39910</c:v>
                </c:pt>
                <c:pt idx="353091">
                  <c:v>39910</c:v>
                </c:pt>
                <c:pt idx="353092">
                  <c:v>39910</c:v>
                </c:pt>
                <c:pt idx="353093">
                  <c:v>39910</c:v>
                </c:pt>
                <c:pt idx="353094">
                  <c:v>39910</c:v>
                </c:pt>
                <c:pt idx="353095">
                  <c:v>39910</c:v>
                </c:pt>
                <c:pt idx="353096">
                  <c:v>39910</c:v>
                </c:pt>
                <c:pt idx="353097">
                  <c:v>39910</c:v>
                </c:pt>
                <c:pt idx="353098">
                  <c:v>39910</c:v>
                </c:pt>
                <c:pt idx="353099">
                  <c:v>39910</c:v>
                </c:pt>
                <c:pt idx="353100">
                  <c:v>39910</c:v>
                </c:pt>
                <c:pt idx="353101">
                  <c:v>39910</c:v>
                </c:pt>
                <c:pt idx="353102">
                  <c:v>39910</c:v>
                </c:pt>
                <c:pt idx="353103">
                  <c:v>39910</c:v>
                </c:pt>
                <c:pt idx="353104">
                  <c:v>39910</c:v>
                </c:pt>
                <c:pt idx="353105">
                  <c:v>39910</c:v>
                </c:pt>
                <c:pt idx="353106">
                  <c:v>39910</c:v>
                </c:pt>
                <c:pt idx="353107">
                  <c:v>39910</c:v>
                </c:pt>
                <c:pt idx="353108">
                  <c:v>39910</c:v>
                </c:pt>
                <c:pt idx="353109">
                  <c:v>39910</c:v>
                </c:pt>
                <c:pt idx="353110">
                  <c:v>39910</c:v>
                </c:pt>
                <c:pt idx="353111">
                  <c:v>39910</c:v>
                </c:pt>
                <c:pt idx="353112">
                  <c:v>39910</c:v>
                </c:pt>
                <c:pt idx="353113">
                  <c:v>39910</c:v>
                </c:pt>
                <c:pt idx="353114">
                  <c:v>39910</c:v>
                </c:pt>
                <c:pt idx="353115">
                  <c:v>39910</c:v>
                </c:pt>
                <c:pt idx="353116">
                  <c:v>39910</c:v>
                </c:pt>
                <c:pt idx="353117">
                  <c:v>39910</c:v>
                </c:pt>
                <c:pt idx="353118">
                  <c:v>39910</c:v>
                </c:pt>
                <c:pt idx="353119">
                  <c:v>39910</c:v>
                </c:pt>
                <c:pt idx="353120">
                  <c:v>39910</c:v>
                </c:pt>
                <c:pt idx="353121">
                  <c:v>39910</c:v>
                </c:pt>
                <c:pt idx="353122">
                  <c:v>39910</c:v>
                </c:pt>
                <c:pt idx="353123">
                  <c:v>39910</c:v>
                </c:pt>
                <c:pt idx="353124">
                  <c:v>39910</c:v>
                </c:pt>
                <c:pt idx="353125">
                  <c:v>39910</c:v>
                </c:pt>
                <c:pt idx="353126">
                  <c:v>39910</c:v>
                </c:pt>
                <c:pt idx="353127">
                  <c:v>39910</c:v>
                </c:pt>
                <c:pt idx="353128">
                  <c:v>39910</c:v>
                </c:pt>
                <c:pt idx="353129">
                  <c:v>39910</c:v>
                </c:pt>
                <c:pt idx="353130">
                  <c:v>39910</c:v>
                </c:pt>
                <c:pt idx="353131">
                  <c:v>39910</c:v>
                </c:pt>
                <c:pt idx="353132">
                  <c:v>39910</c:v>
                </c:pt>
                <c:pt idx="353133">
                  <c:v>39910</c:v>
                </c:pt>
                <c:pt idx="353134">
                  <c:v>39910</c:v>
                </c:pt>
                <c:pt idx="353135">
                  <c:v>39910</c:v>
                </c:pt>
                <c:pt idx="353136">
                  <c:v>39910</c:v>
                </c:pt>
                <c:pt idx="353137">
                  <c:v>39910</c:v>
                </c:pt>
                <c:pt idx="353138">
                  <c:v>39910</c:v>
                </c:pt>
                <c:pt idx="353139">
                  <c:v>39910</c:v>
                </c:pt>
                <c:pt idx="353140">
                  <c:v>39910</c:v>
                </c:pt>
                <c:pt idx="353141">
                  <c:v>39910</c:v>
                </c:pt>
                <c:pt idx="353142">
                  <c:v>39910</c:v>
                </c:pt>
                <c:pt idx="353143">
                  <c:v>39910</c:v>
                </c:pt>
                <c:pt idx="353144">
                  <c:v>39910</c:v>
                </c:pt>
                <c:pt idx="353145">
                  <c:v>39910</c:v>
                </c:pt>
                <c:pt idx="353146">
                  <c:v>39910</c:v>
                </c:pt>
                <c:pt idx="353147">
                  <c:v>39910</c:v>
                </c:pt>
                <c:pt idx="353148">
                  <c:v>39910</c:v>
                </c:pt>
                <c:pt idx="353149">
                  <c:v>39910</c:v>
                </c:pt>
                <c:pt idx="353150">
                  <c:v>39910</c:v>
                </c:pt>
                <c:pt idx="353151">
                  <c:v>39910</c:v>
                </c:pt>
                <c:pt idx="353152">
                  <c:v>39910</c:v>
                </c:pt>
                <c:pt idx="353153">
                  <c:v>39910</c:v>
                </c:pt>
                <c:pt idx="353154">
                  <c:v>39910</c:v>
                </c:pt>
                <c:pt idx="353155">
                  <c:v>39910</c:v>
                </c:pt>
                <c:pt idx="353156">
                  <c:v>39910</c:v>
                </c:pt>
                <c:pt idx="353157">
                  <c:v>39910</c:v>
                </c:pt>
                <c:pt idx="353158">
                  <c:v>39910</c:v>
                </c:pt>
                <c:pt idx="353159">
                  <c:v>39910</c:v>
                </c:pt>
                <c:pt idx="353160">
                  <c:v>39910</c:v>
                </c:pt>
                <c:pt idx="353161">
                  <c:v>39910</c:v>
                </c:pt>
                <c:pt idx="353162">
                  <c:v>39910</c:v>
                </c:pt>
                <c:pt idx="353163">
                  <c:v>39910</c:v>
                </c:pt>
                <c:pt idx="353164">
                  <c:v>39910</c:v>
                </c:pt>
                <c:pt idx="353165">
                  <c:v>39910</c:v>
                </c:pt>
                <c:pt idx="353166">
                  <c:v>39910</c:v>
                </c:pt>
                <c:pt idx="353167">
                  <c:v>39910</c:v>
                </c:pt>
                <c:pt idx="353168">
                  <c:v>39910</c:v>
                </c:pt>
                <c:pt idx="353169">
                  <c:v>39910</c:v>
                </c:pt>
                <c:pt idx="353170">
                  <c:v>39910</c:v>
                </c:pt>
                <c:pt idx="353171">
                  <c:v>39910</c:v>
                </c:pt>
                <c:pt idx="353172">
                  <c:v>39910</c:v>
                </c:pt>
                <c:pt idx="353173">
                  <c:v>39910</c:v>
                </c:pt>
                <c:pt idx="353174">
                  <c:v>39910</c:v>
                </c:pt>
                <c:pt idx="353175">
                  <c:v>39910</c:v>
                </c:pt>
                <c:pt idx="353176">
                  <c:v>39910</c:v>
                </c:pt>
                <c:pt idx="353177">
                  <c:v>39910</c:v>
                </c:pt>
                <c:pt idx="353178">
                  <c:v>39910</c:v>
                </c:pt>
                <c:pt idx="353179">
                  <c:v>39910</c:v>
                </c:pt>
                <c:pt idx="353180">
                  <c:v>39910</c:v>
                </c:pt>
                <c:pt idx="353181">
                  <c:v>39910</c:v>
                </c:pt>
                <c:pt idx="353182">
                  <c:v>39910</c:v>
                </c:pt>
                <c:pt idx="353183">
                  <c:v>39910</c:v>
                </c:pt>
                <c:pt idx="353184">
                  <c:v>39910</c:v>
                </c:pt>
                <c:pt idx="353185">
                  <c:v>39910</c:v>
                </c:pt>
                <c:pt idx="353186">
                  <c:v>39910</c:v>
                </c:pt>
                <c:pt idx="353187">
                  <c:v>39910</c:v>
                </c:pt>
                <c:pt idx="353188">
                  <c:v>39910</c:v>
                </c:pt>
                <c:pt idx="353189">
                  <c:v>39910</c:v>
                </c:pt>
                <c:pt idx="353190">
                  <c:v>39910</c:v>
                </c:pt>
                <c:pt idx="353191">
                  <c:v>39910</c:v>
                </c:pt>
                <c:pt idx="353192">
                  <c:v>39910</c:v>
                </c:pt>
                <c:pt idx="353193">
                  <c:v>39910</c:v>
                </c:pt>
                <c:pt idx="353194">
                  <c:v>39910</c:v>
                </c:pt>
                <c:pt idx="353195">
                  <c:v>39910</c:v>
                </c:pt>
                <c:pt idx="353196">
                  <c:v>39910</c:v>
                </c:pt>
                <c:pt idx="353197">
                  <c:v>39910</c:v>
                </c:pt>
                <c:pt idx="353198">
                  <c:v>39910</c:v>
                </c:pt>
                <c:pt idx="353199">
                  <c:v>39910</c:v>
                </c:pt>
                <c:pt idx="353200">
                  <c:v>39910</c:v>
                </c:pt>
                <c:pt idx="353201">
                  <c:v>39910</c:v>
                </c:pt>
                <c:pt idx="353202">
                  <c:v>39910</c:v>
                </c:pt>
                <c:pt idx="353203">
                  <c:v>39910</c:v>
                </c:pt>
                <c:pt idx="353204">
                  <c:v>39910</c:v>
                </c:pt>
                <c:pt idx="353205">
                  <c:v>39910</c:v>
                </c:pt>
                <c:pt idx="353206">
                  <c:v>39910</c:v>
                </c:pt>
                <c:pt idx="353207">
                  <c:v>39910</c:v>
                </c:pt>
                <c:pt idx="353208">
                  <c:v>39910</c:v>
                </c:pt>
                <c:pt idx="353209">
                  <c:v>39910</c:v>
                </c:pt>
                <c:pt idx="353210">
                  <c:v>39910</c:v>
                </c:pt>
                <c:pt idx="353211">
                  <c:v>39910</c:v>
                </c:pt>
                <c:pt idx="353212">
                  <c:v>39910</c:v>
                </c:pt>
                <c:pt idx="353213">
                  <c:v>39910</c:v>
                </c:pt>
                <c:pt idx="353214">
                  <c:v>39910</c:v>
                </c:pt>
                <c:pt idx="353215">
                  <c:v>39910</c:v>
                </c:pt>
                <c:pt idx="353216">
                  <c:v>39910</c:v>
                </c:pt>
                <c:pt idx="353217">
                  <c:v>39910</c:v>
                </c:pt>
                <c:pt idx="353218">
                  <c:v>39910</c:v>
                </c:pt>
                <c:pt idx="353219">
                  <c:v>39910</c:v>
                </c:pt>
                <c:pt idx="353220">
                  <c:v>39910</c:v>
                </c:pt>
                <c:pt idx="353221">
                  <c:v>39910</c:v>
                </c:pt>
                <c:pt idx="353222">
                  <c:v>39910</c:v>
                </c:pt>
                <c:pt idx="353223">
                  <c:v>39910</c:v>
                </c:pt>
                <c:pt idx="353224">
                  <c:v>39910</c:v>
                </c:pt>
                <c:pt idx="353225">
                  <c:v>39910</c:v>
                </c:pt>
                <c:pt idx="353226">
                  <c:v>39910</c:v>
                </c:pt>
                <c:pt idx="353227">
                  <c:v>39910</c:v>
                </c:pt>
                <c:pt idx="353228">
                  <c:v>39910</c:v>
                </c:pt>
                <c:pt idx="353229">
                  <c:v>39910</c:v>
                </c:pt>
                <c:pt idx="353230">
                  <c:v>39910</c:v>
                </c:pt>
                <c:pt idx="353231">
                  <c:v>39910</c:v>
                </c:pt>
                <c:pt idx="353232">
                  <c:v>39910</c:v>
                </c:pt>
                <c:pt idx="353233">
                  <c:v>39910</c:v>
                </c:pt>
                <c:pt idx="353234">
                  <c:v>39910</c:v>
                </c:pt>
                <c:pt idx="353235">
                  <c:v>39910</c:v>
                </c:pt>
                <c:pt idx="353236">
                  <c:v>39910</c:v>
                </c:pt>
                <c:pt idx="353237">
                  <c:v>39910</c:v>
                </c:pt>
                <c:pt idx="353238">
                  <c:v>39910</c:v>
                </c:pt>
                <c:pt idx="353239">
                  <c:v>39910</c:v>
                </c:pt>
                <c:pt idx="353240">
                  <c:v>39910</c:v>
                </c:pt>
                <c:pt idx="353241">
                  <c:v>39910</c:v>
                </c:pt>
                <c:pt idx="353242">
                  <c:v>39910</c:v>
                </c:pt>
                <c:pt idx="353243">
                  <c:v>39910</c:v>
                </c:pt>
                <c:pt idx="353244">
                  <c:v>39910</c:v>
                </c:pt>
                <c:pt idx="353245">
                  <c:v>39910</c:v>
                </c:pt>
                <c:pt idx="353246">
                  <c:v>39910</c:v>
                </c:pt>
                <c:pt idx="353247">
                  <c:v>39910</c:v>
                </c:pt>
                <c:pt idx="353248">
                  <c:v>39910</c:v>
                </c:pt>
                <c:pt idx="353249">
                  <c:v>39910</c:v>
                </c:pt>
                <c:pt idx="353250">
                  <c:v>39910</c:v>
                </c:pt>
                <c:pt idx="353251">
                  <c:v>39910</c:v>
                </c:pt>
                <c:pt idx="353252">
                  <c:v>39910</c:v>
                </c:pt>
                <c:pt idx="353253">
                  <c:v>39910</c:v>
                </c:pt>
                <c:pt idx="353254">
                  <c:v>39910</c:v>
                </c:pt>
                <c:pt idx="353255">
                  <c:v>39910</c:v>
                </c:pt>
                <c:pt idx="353256">
                  <c:v>39910</c:v>
                </c:pt>
                <c:pt idx="353257">
                  <c:v>39910</c:v>
                </c:pt>
                <c:pt idx="353258">
                  <c:v>39910</c:v>
                </c:pt>
                <c:pt idx="353259">
                  <c:v>39910</c:v>
                </c:pt>
                <c:pt idx="353260">
                  <c:v>39910</c:v>
                </c:pt>
                <c:pt idx="353261">
                  <c:v>39910</c:v>
                </c:pt>
                <c:pt idx="353262">
                  <c:v>39910</c:v>
                </c:pt>
                <c:pt idx="353263">
                  <c:v>39910</c:v>
                </c:pt>
                <c:pt idx="353264">
                  <c:v>39910</c:v>
                </c:pt>
                <c:pt idx="353265">
                  <c:v>39910</c:v>
                </c:pt>
                <c:pt idx="353266">
                  <c:v>39910</c:v>
                </c:pt>
                <c:pt idx="353267">
                  <c:v>39910</c:v>
                </c:pt>
                <c:pt idx="353268">
                  <c:v>39910</c:v>
                </c:pt>
                <c:pt idx="353269">
                  <c:v>39910</c:v>
                </c:pt>
                <c:pt idx="353270">
                  <c:v>39910</c:v>
                </c:pt>
                <c:pt idx="353271">
                  <c:v>39910</c:v>
                </c:pt>
                <c:pt idx="353272">
                  <c:v>39910</c:v>
                </c:pt>
                <c:pt idx="353273">
                  <c:v>39910</c:v>
                </c:pt>
                <c:pt idx="353274">
                  <c:v>39910</c:v>
                </c:pt>
                <c:pt idx="353275">
                  <c:v>39910</c:v>
                </c:pt>
                <c:pt idx="353276">
                  <c:v>39910</c:v>
                </c:pt>
                <c:pt idx="353277">
                  <c:v>39910</c:v>
                </c:pt>
                <c:pt idx="353278">
                  <c:v>39910</c:v>
                </c:pt>
                <c:pt idx="353279">
                  <c:v>39910</c:v>
                </c:pt>
                <c:pt idx="353280">
                  <c:v>39910</c:v>
                </c:pt>
                <c:pt idx="353281">
                  <c:v>39910</c:v>
                </c:pt>
                <c:pt idx="353282">
                  <c:v>39910</c:v>
                </c:pt>
                <c:pt idx="353283">
                  <c:v>39910</c:v>
                </c:pt>
                <c:pt idx="353284">
                  <c:v>39910</c:v>
                </c:pt>
                <c:pt idx="353285">
                  <c:v>39910</c:v>
                </c:pt>
                <c:pt idx="353286">
                  <c:v>39910</c:v>
                </c:pt>
                <c:pt idx="353287">
                  <c:v>39910</c:v>
                </c:pt>
                <c:pt idx="353288">
                  <c:v>39910</c:v>
                </c:pt>
                <c:pt idx="353289">
                  <c:v>39910</c:v>
                </c:pt>
                <c:pt idx="353290">
                  <c:v>39910</c:v>
                </c:pt>
                <c:pt idx="353291">
                  <c:v>39910</c:v>
                </c:pt>
                <c:pt idx="353292">
                  <c:v>39910</c:v>
                </c:pt>
                <c:pt idx="353293">
                  <c:v>39910</c:v>
                </c:pt>
                <c:pt idx="353294">
                  <c:v>39910</c:v>
                </c:pt>
                <c:pt idx="353295">
                  <c:v>39910</c:v>
                </c:pt>
                <c:pt idx="353296">
                  <c:v>39910</c:v>
                </c:pt>
                <c:pt idx="353297">
                  <c:v>39910</c:v>
                </c:pt>
                <c:pt idx="353298">
                  <c:v>39910</c:v>
                </c:pt>
                <c:pt idx="353299">
                  <c:v>39910</c:v>
                </c:pt>
                <c:pt idx="353300">
                  <c:v>39910</c:v>
                </c:pt>
                <c:pt idx="353301">
                  <c:v>39910</c:v>
                </c:pt>
                <c:pt idx="353302">
                  <c:v>39910</c:v>
                </c:pt>
                <c:pt idx="353303">
                  <c:v>39910</c:v>
                </c:pt>
                <c:pt idx="353304">
                  <c:v>39910</c:v>
                </c:pt>
                <c:pt idx="353305">
                  <c:v>39910</c:v>
                </c:pt>
                <c:pt idx="353306">
                  <c:v>39910</c:v>
                </c:pt>
                <c:pt idx="353307">
                  <c:v>39910</c:v>
                </c:pt>
                <c:pt idx="353308">
                  <c:v>39910</c:v>
                </c:pt>
                <c:pt idx="353309">
                  <c:v>39910</c:v>
                </c:pt>
                <c:pt idx="353310">
                  <c:v>39910</c:v>
                </c:pt>
                <c:pt idx="353311">
                  <c:v>39910</c:v>
                </c:pt>
                <c:pt idx="353312">
                  <c:v>39910</c:v>
                </c:pt>
                <c:pt idx="353313">
                  <c:v>39910</c:v>
                </c:pt>
                <c:pt idx="353314">
                  <c:v>39910</c:v>
                </c:pt>
                <c:pt idx="353315">
                  <c:v>39910</c:v>
                </c:pt>
                <c:pt idx="353316">
                  <c:v>39910</c:v>
                </c:pt>
                <c:pt idx="353317">
                  <c:v>39910</c:v>
                </c:pt>
                <c:pt idx="353318">
                  <c:v>39910</c:v>
                </c:pt>
                <c:pt idx="353319">
                  <c:v>39910</c:v>
                </c:pt>
                <c:pt idx="353320">
                  <c:v>39910</c:v>
                </c:pt>
                <c:pt idx="353321">
                  <c:v>39910</c:v>
                </c:pt>
                <c:pt idx="353322">
                  <c:v>39910</c:v>
                </c:pt>
                <c:pt idx="353323">
                  <c:v>39910</c:v>
                </c:pt>
                <c:pt idx="353324">
                  <c:v>39910</c:v>
                </c:pt>
                <c:pt idx="353325">
                  <c:v>39910</c:v>
                </c:pt>
                <c:pt idx="353326">
                  <c:v>39910</c:v>
                </c:pt>
                <c:pt idx="353327">
                  <c:v>39910</c:v>
                </c:pt>
                <c:pt idx="353328">
                  <c:v>39910</c:v>
                </c:pt>
                <c:pt idx="353329">
                  <c:v>39910</c:v>
                </c:pt>
                <c:pt idx="353330">
                  <c:v>39910</c:v>
                </c:pt>
                <c:pt idx="353331">
                  <c:v>39910</c:v>
                </c:pt>
                <c:pt idx="353332">
                  <c:v>39910</c:v>
                </c:pt>
                <c:pt idx="353333">
                  <c:v>39910</c:v>
                </c:pt>
                <c:pt idx="353334">
                  <c:v>39910</c:v>
                </c:pt>
                <c:pt idx="353335">
                  <c:v>39910</c:v>
                </c:pt>
                <c:pt idx="353336">
                  <c:v>39910</c:v>
                </c:pt>
                <c:pt idx="353337">
                  <c:v>39910</c:v>
                </c:pt>
                <c:pt idx="353338">
                  <c:v>39910</c:v>
                </c:pt>
                <c:pt idx="353339">
                  <c:v>39910</c:v>
                </c:pt>
                <c:pt idx="353340">
                  <c:v>39910</c:v>
                </c:pt>
                <c:pt idx="353341">
                  <c:v>39910</c:v>
                </c:pt>
                <c:pt idx="353342">
                  <c:v>39910</c:v>
                </c:pt>
                <c:pt idx="353343">
                  <c:v>39910</c:v>
                </c:pt>
                <c:pt idx="353344">
                  <c:v>39910</c:v>
                </c:pt>
                <c:pt idx="353345">
                  <c:v>39910</c:v>
                </c:pt>
                <c:pt idx="353346">
                  <c:v>39910</c:v>
                </c:pt>
                <c:pt idx="353347">
                  <c:v>39910</c:v>
                </c:pt>
                <c:pt idx="353348">
                  <c:v>39910</c:v>
                </c:pt>
                <c:pt idx="353349">
                  <c:v>39910</c:v>
                </c:pt>
                <c:pt idx="353350">
                  <c:v>39910</c:v>
                </c:pt>
                <c:pt idx="353351">
                  <c:v>39910</c:v>
                </c:pt>
                <c:pt idx="353352">
                  <c:v>39910</c:v>
                </c:pt>
                <c:pt idx="353353">
                  <c:v>39910</c:v>
                </c:pt>
                <c:pt idx="353354">
                  <c:v>39910</c:v>
                </c:pt>
                <c:pt idx="353355">
                  <c:v>39910</c:v>
                </c:pt>
                <c:pt idx="353356">
                  <c:v>39910</c:v>
                </c:pt>
                <c:pt idx="353357">
                  <c:v>39910</c:v>
                </c:pt>
                <c:pt idx="353358">
                  <c:v>39910</c:v>
                </c:pt>
                <c:pt idx="353359">
                  <c:v>39910</c:v>
                </c:pt>
                <c:pt idx="353360">
                  <c:v>39910</c:v>
                </c:pt>
                <c:pt idx="353361">
                  <c:v>39910</c:v>
                </c:pt>
                <c:pt idx="353362">
                  <c:v>39910</c:v>
                </c:pt>
                <c:pt idx="353363">
                  <c:v>39910</c:v>
                </c:pt>
                <c:pt idx="353364">
                  <c:v>39910</c:v>
                </c:pt>
                <c:pt idx="353365">
                  <c:v>39910</c:v>
                </c:pt>
                <c:pt idx="353366">
                  <c:v>39910</c:v>
                </c:pt>
                <c:pt idx="353367">
                  <c:v>39910</c:v>
                </c:pt>
                <c:pt idx="353368">
                  <c:v>39910</c:v>
                </c:pt>
                <c:pt idx="353369">
                  <c:v>39910</c:v>
                </c:pt>
                <c:pt idx="353370">
                  <c:v>39910</c:v>
                </c:pt>
                <c:pt idx="353371">
                  <c:v>39910</c:v>
                </c:pt>
                <c:pt idx="353372">
                  <c:v>39910</c:v>
                </c:pt>
                <c:pt idx="353373">
                  <c:v>39910</c:v>
                </c:pt>
                <c:pt idx="353374">
                  <c:v>39910</c:v>
                </c:pt>
                <c:pt idx="353375">
                  <c:v>39910</c:v>
                </c:pt>
                <c:pt idx="353376">
                  <c:v>39910</c:v>
                </c:pt>
                <c:pt idx="353377">
                  <c:v>39910</c:v>
                </c:pt>
                <c:pt idx="353378">
                  <c:v>39910</c:v>
                </c:pt>
                <c:pt idx="353379">
                  <c:v>39910</c:v>
                </c:pt>
                <c:pt idx="353380">
                  <c:v>39910</c:v>
                </c:pt>
                <c:pt idx="353381">
                  <c:v>39910</c:v>
                </c:pt>
                <c:pt idx="353382">
                  <c:v>39910</c:v>
                </c:pt>
                <c:pt idx="353383">
                  <c:v>39910</c:v>
                </c:pt>
                <c:pt idx="353384">
                  <c:v>39910</c:v>
                </c:pt>
                <c:pt idx="353385">
                  <c:v>39910</c:v>
                </c:pt>
                <c:pt idx="353386">
                  <c:v>39910</c:v>
                </c:pt>
                <c:pt idx="353387">
                  <c:v>39910</c:v>
                </c:pt>
                <c:pt idx="353388">
                  <c:v>39910</c:v>
                </c:pt>
                <c:pt idx="353389">
                  <c:v>39910</c:v>
                </c:pt>
                <c:pt idx="353390">
                  <c:v>39910</c:v>
                </c:pt>
                <c:pt idx="353391">
                  <c:v>39910</c:v>
                </c:pt>
                <c:pt idx="353392">
                  <c:v>39910</c:v>
                </c:pt>
                <c:pt idx="353393">
                  <c:v>39910</c:v>
                </c:pt>
                <c:pt idx="353394">
                  <c:v>39910</c:v>
                </c:pt>
                <c:pt idx="353395">
                  <c:v>39910</c:v>
                </c:pt>
                <c:pt idx="353396">
                  <c:v>39910</c:v>
                </c:pt>
                <c:pt idx="353397">
                  <c:v>39910</c:v>
                </c:pt>
                <c:pt idx="353398">
                  <c:v>39910</c:v>
                </c:pt>
                <c:pt idx="353399">
                  <c:v>39910</c:v>
                </c:pt>
                <c:pt idx="353400">
                  <c:v>39910</c:v>
                </c:pt>
                <c:pt idx="353401">
                  <c:v>39910</c:v>
                </c:pt>
                <c:pt idx="353402">
                  <c:v>39910</c:v>
                </c:pt>
                <c:pt idx="353403">
                  <c:v>39910</c:v>
                </c:pt>
                <c:pt idx="353404">
                  <c:v>39910</c:v>
                </c:pt>
                <c:pt idx="353405">
                  <c:v>39910</c:v>
                </c:pt>
                <c:pt idx="353406">
                  <c:v>39910</c:v>
                </c:pt>
                <c:pt idx="353407">
                  <c:v>39910</c:v>
                </c:pt>
                <c:pt idx="353408">
                  <c:v>39910</c:v>
                </c:pt>
                <c:pt idx="353409">
                  <c:v>39910</c:v>
                </c:pt>
                <c:pt idx="353410">
                  <c:v>39910</c:v>
                </c:pt>
                <c:pt idx="353411">
                  <c:v>39910</c:v>
                </c:pt>
                <c:pt idx="353412">
                  <c:v>39910</c:v>
                </c:pt>
                <c:pt idx="353413">
                  <c:v>39910</c:v>
                </c:pt>
                <c:pt idx="353414">
                  <c:v>39910</c:v>
                </c:pt>
                <c:pt idx="353415">
                  <c:v>39910</c:v>
                </c:pt>
                <c:pt idx="353416">
                  <c:v>39910</c:v>
                </c:pt>
                <c:pt idx="353417">
                  <c:v>39910</c:v>
                </c:pt>
                <c:pt idx="353418">
                  <c:v>39910</c:v>
                </c:pt>
                <c:pt idx="353419">
                  <c:v>39910</c:v>
                </c:pt>
                <c:pt idx="353420">
                  <c:v>39910</c:v>
                </c:pt>
                <c:pt idx="353421">
                  <c:v>39910</c:v>
                </c:pt>
                <c:pt idx="353422">
                  <c:v>39910</c:v>
                </c:pt>
                <c:pt idx="353423">
                  <c:v>39910</c:v>
                </c:pt>
                <c:pt idx="353424">
                  <c:v>39910</c:v>
                </c:pt>
                <c:pt idx="353425">
                  <c:v>39910</c:v>
                </c:pt>
                <c:pt idx="353426">
                  <c:v>39910</c:v>
                </c:pt>
                <c:pt idx="353427">
                  <c:v>39910</c:v>
                </c:pt>
                <c:pt idx="353428">
                  <c:v>39910</c:v>
                </c:pt>
                <c:pt idx="353429">
                  <c:v>39910</c:v>
                </c:pt>
                <c:pt idx="353430">
                  <c:v>39910</c:v>
                </c:pt>
                <c:pt idx="353431">
                  <c:v>39910</c:v>
                </c:pt>
                <c:pt idx="353432">
                  <c:v>39910</c:v>
                </c:pt>
                <c:pt idx="353433">
                  <c:v>39910</c:v>
                </c:pt>
                <c:pt idx="353434">
                  <c:v>39910</c:v>
                </c:pt>
                <c:pt idx="353435">
                  <c:v>39910</c:v>
                </c:pt>
                <c:pt idx="353436">
                  <c:v>39910</c:v>
                </c:pt>
                <c:pt idx="353437">
                  <c:v>39910</c:v>
                </c:pt>
                <c:pt idx="353438">
                  <c:v>39910</c:v>
                </c:pt>
                <c:pt idx="353439">
                  <c:v>39910</c:v>
                </c:pt>
                <c:pt idx="353440">
                  <c:v>39910</c:v>
                </c:pt>
                <c:pt idx="353441">
                  <c:v>39910</c:v>
                </c:pt>
                <c:pt idx="353442">
                  <c:v>39910</c:v>
                </c:pt>
                <c:pt idx="353443">
                  <c:v>39910</c:v>
                </c:pt>
                <c:pt idx="353444">
                  <c:v>39910</c:v>
                </c:pt>
                <c:pt idx="353445">
                  <c:v>39910</c:v>
                </c:pt>
                <c:pt idx="353446">
                  <c:v>39910</c:v>
                </c:pt>
                <c:pt idx="353447">
                  <c:v>39910</c:v>
                </c:pt>
                <c:pt idx="353448">
                  <c:v>39910</c:v>
                </c:pt>
                <c:pt idx="353449">
                  <c:v>39910</c:v>
                </c:pt>
                <c:pt idx="353450">
                  <c:v>39910</c:v>
                </c:pt>
                <c:pt idx="353451">
                  <c:v>39910</c:v>
                </c:pt>
                <c:pt idx="353452">
                  <c:v>39910</c:v>
                </c:pt>
                <c:pt idx="353453">
                  <c:v>39910</c:v>
                </c:pt>
                <c:pt idx="353454">
                  <c:v>39910</c:v>
                </c:pt>
                <c:pt idx="353455">
                  <c:v>39910</c:v>
                </c:pt>
                <c:pt idx="353456">
                  <c:v>39910</c:v>
                </c:pt>
                <c:pt idx="353457">
                  <c:v>39910</c:v>
                </c:pt>
                <c:pt idx="353458">
                  <c:v>39910</c:v>
                </c:pt>
                <c:pt idx="353459">
                  <c:v>39910</c:v>
                </c:pt>
                <c:pt idx="353460">
                  <c:v>39910</c:v>
                </c:pt>
                <c:pt idx="353461">
                  <c:v>39910</c:v>
                </c:pt>
                <c:pt idx="353462">
                  <c:v>39910</c:v>
                </c:pt>
                <c:pt idx="353463">
                  <c:v>39910</c:v>
                </c:pt>
                <c:pt idx="353464">
                  <c:v>39910</c:v>
                </c:pt>
                <c:pt idx="353465">
                  <c:v>39910</c:v>
                </c:pt>
                <c:pt idx="353466">
                  <c:v>39910</c:v>
                </c:pt>
                <c:pt idx="353467">
                  <c:v>39910</c:v>
                </c:pt>
                <c:pt idx="353468">
                  <c:v>39910</c:v>
                </c:pt>
                <c:pt idx="353469">
                  <c:v>39910</c:v>
                </c:pt>
                <c:pt idx="353470">
                  <c:v>39910</c:v>
                </c:pt>
                <c:pt idx="353471">
                  <c:v>39910</c:v>
                </c:pt>
                <c:pt idx="353472">
                  <c:v>39910</c:v>
                </c:pt>
                <c:pt idx="353473">
                  <c:v>39910</c:v>
                </c:pt>
                <c:pt idx="353474">
                  <c:v>39910</c:v>
                </c:pt>
                <c:pt idx="353475">
                  <c:v>39910</c:v>
                </c:pt>
                <c:pt idx="353476">
                  <c:v>39910</c:v>
                </c:pt>
                <c:pt idx="353477">
                  <c:v>39910</c:v>
                </c:pt>
                <c:pt idx="353478">
                  <c:v>39910</c:v>
                </c:pt>
                <c:pt idx="353479">
                  <c:v>39910</c:v>
                </c:pt>
                <c:pt idx="353480">
                  <c:v>39910</c:v>
                </c:pt>
                <c:pt idx="353481">
                  <c:v>39910</c:v>
                </c:pt>
                <c:pt idx="353482">
                  <c:v>39910</c:v>
                </c:pt>
                <c:pt idx="353483">
                  <c:v>39910</c:v>
                </c:pt>
                <c:pt idx="353484">
                  <c:v>39910</c:v>
                </c:pt>
                <c:pt idx="353485">
                  <c:v>39910</c:v>
                </c:pt>
                <c:pt idx="353486">
                  <c:v>39910</c:v>
                </c:pt>
                <c:pt idx="353487">
                  <c:v>39910</c:v>
                </c:pt>
                <c:pt idx="353488">
                  <c:v>39910</c:v>
                </c:pt>
                <c:pt idx="353489">
                  <c:v>39910</c:v>
                </c:pt>
                <c:pt idx="353490">
                  <c:v>39910</c:v>
                </c:pt>
                <c:pt idx="353491">
                  <c:v>39910</c:v>
                </c:pt>
                <c:pt idx="353492">
                  <c:v>39910</c:v>
                </c:pt>
                <c:pt idx="353493">
                  <c:v>39910</c:v>
                </c:pt>
                <c:pt idx="353494">
                  <c:v>39910</c:v>
                </c:pt>
                <c:pt idx="353495">
                  <c:v>39910</c:v>
                </c:pt>
                <c:pt idx="353496">
                  <c:v>39910</c:v>
                </c:pt>
                <c:pt idx="353497">
                  <c:v>39910</c:v>
                </c:pt>
                <c:pt idx="353498">
                  <c:v>39910</c:v>
                </c:pt>
                <c:pt idx="353499">
                  <c:v>39910</c:v>
                </c:pt>
                <c:pt idx="353500">
                  <c:v>39910</c:v>
                </c:pt>
                <c:pt idx="353501">
                  <c:v>39910</c:v>
                </c:pt>
                <c:pt idx="353502">
                  <c:v>39910</c:v>
                </c:pt>
                <c:pt idx="353503">
                  <c:v>39910</c:v>
                </c:pt>
                <c:pt idx="353504">
                  <c:v>39910</c:v>
                </c:pt>
                <c:pt idx="353505">
                  <c:v>39910</c:v>
                </c:pt>
                <c:pt idx="353506">
                  <c:v>39910</c:v>
                </c:pt>
                <c:pt idx="353507">
                  <c:v>39910</c:v>
                </c:pt>
                <c:pt idx="353508">
                  <c:v>39910</c:v>
                </c:pt>
                <c:pt idx="353509">
                  <c:v>39910</c:v>
                </c:pt>
                <c:pt idx="353510">
                  <c:v>39910</c:v>
                </c:pt>
                <c:pt idx="353511">
                  <c:v>39910</c:v>
                </c:pt>
                <c:pt idx="353512">
                  <c:v>39910</c:v>
                </c:pt>
                <c:pt idx="353513">
                  <c:v>39910</c:v>
                </c:pt>
                <c:pt idx="353514">
                  <c:v>39910</c:v>
                </c:pt>
                <c:pt idx="353515">
                  <c:v>39910</c:v>
                </c:pt>
                <c:pt idx="353516">
                  <c:v>39910</c:v>
                </c:pt>
                <c:pt idx="353517">
                  <c:v>39910</c:v>
                </c:pt>
                <c:pt idx="353518">
                  <c:v>39910</c:v>
                </c:pt>
                <c:pt idx="353519">
                  <c:v>39910</c:v>
                </c:pt>
                <c:pt idx="353520">
                  <c:v>39910</c:v>
                </c:pt>
                <c:pt idx="353521">
                  <c:v>39910</c:v>
                </c:pt>
                <c:pt idx="353522">
                  <c:v>39910</c:v>
                </c:pt>
                <c:pt idx="353523">
                  <c:v>39910</c:v>
                </c:pt>
                <c:pt idx="353524">
                  <c:v>39910</c:v>
                </c:pt>
                <c:pt idx="353525">
                  <c:v>39910</c:v>
                </c:pt>
                <c:pt idx="353526">
                  <c:v>39910</c:v>
                </c:pt>
                <c:pt idx="353527">
                  <c:v>39910</c:v>
                </c:pt>
                <c:pt idx="353528">
                  <c:v>39910</c:v>
                </c:pt>
                <c:pt idx="353529">
                  <c:v>39910</c:v>
                </c:pt>
                <c:pt idx="353530">
                  <c:v>39910</c:v>
                </c:pt>
                <c:pt idx="353531">
                  <c:v>39910</c:v>
                </c:pt>
                <c:pt idx="353532">
                  <c:v>39910</c:v>
                </c:pt>
                <c:pt idx="353533">
                  <c:v>39910</c:v>
                </c:pt>
                <c:pt idx="353534">
                  <c:v>39910</c:v>
                </c:pt>
                <c:pt idx="353535">
                  <c:v>39910</c:v>
                </c:pt>
                <c:pt idx="353536">
                  <c:v>39910</c:v>
                </c:pt>
                <c:pt idx="353537">
                  <c:v>39910</c:v>
                </c:pt>
                <c:pt idx="353538">
                  <c:v>39910</c:v>
                </c:pt>
                <c:pt idx="353539">
                  <c:v>39910</c:v>
                </c:pt>
                <c:pt idx="353540">
                  <c:v>39910</c:v>
                </c:pt>
                <c:pt idx="353541">
                  <c:v>39910</c:v>
                </c:pt>
                <c:pt idx="353542">
                  <c:v>39910</c:v>
                </c:pt>
                <c:pt idx="353543">
                  <c:v>39910</c:v>
                </c:pt>
                <c:pt idx="353544">
                  <c:v>39910</c:v>
                </c:pt>
                <c:pt idx="353545">
                  <c:v>39910</c:v>
                </c:pt>
                <c:pt idx="353546">
                  <c:v>39910</c:v>
                </c:pt>
                <c:pt idx="353547">
                  <c:v>39910</c:v>
                </c:pt>
                <c:pt idx="353548">
                  <c:v>39910</c:v>
                </c:pt>
                <c:pt idx="353549">
                  <c:v>39910</c:v>
                </c:pt>
                <c:pt idx="353550">
                  <c:v>39910</c:v>
                </c:pt>
                <c:pt idx="353551">
                  <c:v>39910</c:v>
                </c:pt>
                <c:pt idx="353552">
                  <c:v>39910</c:v>
                </c:pt>
                <c:pt idx="353553">
                  <c:v>39910</c:v>
                </c:pt>
                <c:pt idx="353554">
                  <c:v>39910</c:v>
                </c:pt>
                <c:pt idx="353555">
                  <c:v>39910</c:v>
                </c:pt>
                <c:pt idx="353556">
                  <c:v>39910</c:v>
                </c:pt>
                <c:pt idx="353557">
                  <c:v>39910</c:v>
                </c:pt>
                <c:pt idx="353558">
                  <c:v>39910</c:v>
                </c:pt>
                <c:pt idx="353559">
                  <c:v>39910</c:v>
                </c:pt>
                <c:pt idx="353560">
                  <c:v>39910</c:v>
                </c:pt>
                <c:pt idx="353561">
                  <c:v>39910</c:v>
                </c:pt>
                <c:pt idx="353562">
                  <c:v>39910</c:v>
                </c:pt>
                <c:pt idx="353563">
                  <c:v>39910</c:v>
                </c:pt>
                <c:pt idx="353564">
                  <c:v>39910</c:v>
                </c:pt>
                <c:pt idx="353565">
                  <c:v>39910</c:v>
                </c:pt>
                <c:pt idx="353566">
                  <c:v>39910</c:v>
                </c:pt>
                <c:pt idx="353567">
                  <c:v>39910</c:v>
                </c:pt>
                <c:pt idx="353568">
                  <c:v>39910</c:v>
                </c:pt>
                <c:pt idx="353569">
                  <c:v>39910</c:v>
                </c:pt>
                <c:pt idx="353570">
                  <c:v>39910</c:v>
                </c:pt>
                <c:pt idx="353571">
                  <c:v>39910</c:v>
                </c:pt>
                <c:pt idx="353572">
                  <c:v>39910</c:v>
                </c:pt>
                <c:pt idx="353573">
                  <c:v>39910</c:v>
                </c:pt>
                <c:pt idx="353574">
                  <c:v>39910</c:v>
                </c:pt>
                <c:pt idx="353575">
                  <c:v>39910</c:v>
                </c:pt>
                <c:pt idx="353576">
                  <c:v>39910</c:v>
                </c:pt>
                <c:pt idx="353577">
                  <c:v>39910</c:v>
                </c:pt>
                <c:pt idx="353578">
                  <c:v>39910</c:v>
                </c:pt>
                <c:pt idx="353579">
                  <c:v>39910</c:v>
                </c:pt>
                <c:pt idx="353580">
                  <c:v>39910</c:v>
                </c:pt>
                <c:pt idx="353581">
                  <c:v>39910</c:v>
                </c:pt>
                <c:pt idx="353582">
                  <c:v>39910</c:v>
                </c:pt>
                <c:pt idx="353583">
                  <c:v>39910</c:v>
                </c:pt>
                <c:pt idx="353584">
                  <c:v>39910</c:v>
                </c:pt>
                <c:pt idx="353585">
                  <c:v>39910</c:v>
                </c:pt>
                <c:pt idx="353586">
                  <c:v>39910</c:v>
                </c:pt>
                <c:pt idx="353587">
                  <c:v>39910</c:v>
                </c:pt>
                <c:pt idx="353588">
                  <c:v>39910</c:v>
                </c:pt>
                <c:pt idx="353589">
                  <c:v>39910</c:v>
                </c:pt>
                <c:pt idx="353590">
                  <c:v>39910</c:v>
                </c:pt>
                <c:pt idx="353591">
                  <c:v>39910</c:v>
                </c:pt>
                <c:pt idx="353592">
                  <c:v>39910</c:v>
                </c:pt>
                <c:pt idx="353593">
                  <c:v>39910</c:v>
                </c:pt>
                <c:pt idx="353594">
                  <c:v>39910</c:v>
                </c:pt>
                <c:pt idx="353595">
                  <c:v>39910</c:v>
                </c:pt>
                <c:pt idx="353596">
                  <c:v>39910</c:v>
                </c:pt>
                <c:pt idx="353597">
                  <c:v>39910</c:v>
                </c:pt>
                <c:pt idx="353598">
                  <c:v>39910</c:v>
                </c:pt>
                <c:pt idx="353599">
                  <c:v>39910</c:v>
                </c:pt>
                <c:pt idx="353600">
                  <c:v>39910</c:v>
                </c:pt>
                <c:pt idx="353601">
                  <c:v>39910</c:v>
                </c:pt>
                <c:pt idx="353602">
                  <c:v>39910</c:v>
                </c:pt>
                <c:pt idx="353603">
                  <c:v>39910</c:v>
                </c:pt>
                <c:pt idx="353604">
                  <c:v>39910</c:v>
                </c:pt>
                <c:pt idx="353605">
                  <c:v>39910</c:v>
                </c:pt>
                <c:pt idx="353606">
                  <c:v>39910</c:v>
                </c:pt>
                <c:pt idx="353607">
                  <c:v>39910</c:v>
                </c:pt>
                <c:pt idx="353608">
                  <c:v>39910</c:v>
                </c:pt>
                <c:pt idx="353609">
                  <c:v>39910</c:v>
                </c:pt>
                <c:pt idx="353610">
                  <c:v>39910</c:v>
                </c:pt>
                <c:pt idx="353611">
                  <c:v>39910</c:v>
                </c:pt>
                <c:pt idx="353612">
                  <c:v>39910</c:v>
                </c:pt>
                <c:pt idx="353613">
                  <c:v>39910</c:v>
                </c:pt>
                <c:pt idx="353614">
                  <c:v>39910</c:v>
                </c:pt>
                <c:pt idx="353615">
                  <c:v>39910</c:v>
                </c:pt>
                <c:pt idx="353616">
                  <c:v>39910</c:v>
                </c:pt>
                <c:pt idx="353617">
                  <c:v>39910</c:v>
                </c:pt>
                <c:pt idx="353618">
                  <c:v>39910</c:v>
                </c:pt>
                <c:pt idx="353619">
                  <c:v>39910</c:v>
                </c:pt>
                <c:pt idx="353620">
                  <c:v>39910</c:v>
                </c:pt>
                <c:pt idx="353621">
                  <c:v>39910</c:v>
                </c:pt>
                <c:pt idx="353622">
                  <c:v>39910</c:v>
                </c:pt>
                <c:pt idx="353623">
                  <c:v>39910</c:v>
                </c:pt>
                <c:pt idx="353624">
                  <c:v>39910</c:v>
                </c:pt>
                <c:pt idx="353625">
                  <c:v>39910</c:v>
                </c:pt>
                <c:pt idx="353626">
                  <c:v>39910</c:v>
                </c:pt>
                <c:pt idx="353627">
                  <c:v>39910</c:v>
                </c:pt>
                <c:pt idx="353628">
                  <c:v>39910</c:v>
                </c:pt>
                <c:pt idx="353629">
                  <c:v>39910</c:v>
                </c:pt>
                <c:pt idx="353630">
                  <c:v>39910</c:v>
                </c:pt>
                <c:pt idx="353631">
                  <c:v>39910</c:v>
                </c:pt>
                <c:pt idx="353632">
                  <c:v>39910</c:v>
                </c:pt>
                <c:pt idx="353633">
                  <c:v>39910</c:v>
                </c:pt>
                <c:pt idx="353634">
                  <c:v>39910</c:v>
                </c:pt>
                <c:pt idx="353635">
                  <c:v>39910</c:v>
                </c:pt>
                <c:pt idx="353636">
                  <c:v>39910</c:v>
                </c:pt>
                <c:pt idx="353637">
                  <c:v>39910</c:v>
                </c:pt>
                <c:pt idx="353638">
                  <c:v>39910</c:v>
                </c:pt>
                <c:pt idx="353639">
                  <c:v>39910</c:v>
                </c:pt>
                <c:pt idx="353640">
                  <c:v>39910</c:v>
                </c:pt>
                <c:pt idx="353641">
                  <c:v>39910</c:v>
                </c:pt>
                <c:pt idx="353642">
                  <c:v>39910</c:v>
                </c:pt>
                <c:pt idx="353643">
                  <c:v>39910</c:v>
                </c:pt>
                <c:pt idx="353644">
                  <c:v>39910</c:v>
                </c:pt>
                <c:pt idx="353645">
                  <c:v>39910</c:v>
                </c:pt>
                <c:pt idx="353646">
                  <c:v>39910</c:v>
                </c:pt>
                <c:pt idx="353647">
                  <c:v>39910</c:v>
                </c:pt>
                <c:pt idx="353648">
                  <c:v>39910</c:v>
                </c:pt>
                <c:pt idx="353649">
                  <c:v>39910</c:v>
                </c:pt>
                <c:pt idx="353650">
                  <c:v>39910</c:v>
                </c:pt>
                <c:pt idx="353651">
                  <c:v>39910</c:v>
                </c:pt>
                <c:pt idx="353652">
                  <c:v>39910</c:v>
                </c:pt>
                <c:pt idx="353653">
                  <c:v>39910</c:v>
                </c:pt>
                <c:pt idx="353654">
                  <c:v>39910</c:v>
                </c:pt>
                <c:pt idx="353655">
                  <c:v>39910</c:v>
                </c:pt>
                <c:pt idx="353656">
                  <c:v>39910</c:v>
                </c:pt>
                <c:pt idx="353657">
                  <c:v>39910</c:v>
                </c:pt>
                <c:pt idx="353658">
                  <c:v>39910</c:v>
                </c:pt>
                <c:pt idx="353659">
                  <c:v>39910</c:v>
                </c:pt>
                <c:pt idx="353660">
                  <c:v>39910</c:v>
                </c:pt>
                <c:pt idx="353661">
                  <c:v>39910</c:v>
                </c:pt>
                <c:pt idx="353662">
                  <c:v>39910</c:v>
                </c:pt>
                <c:pt idx="353663">
                  <c:v>39910</c:v>
                </c:pt>
                <c:pt idx="353664">
                  <c:v>39910</c:v>
                </c:pt>
                <c:pt idx="353665">
                  <c:v>39910</c:v>
                </c:pt>
                <c:pt idx="353666">
                  <c:v>39910</c:v>
                </c:pt>
                <c:pt idx="353667">
                  <c:v>39910</c:v>
                </c:pt>
                <c:pt idx="353668">
                  <c:v>39910</c:v>
                </c:pt>
                <c:pt idx="353669">
                  <c:v>39910</c:v>
                </c:pt>
                <c:pt idx="353670">
                  <c:v>39910</c:v>
                </c:pt>
                <c:pt idx="353671">
                  <c:v>39910</c:v>
                </c:pt>
                <c:pt idx="353672">
                  <c:v>39910</c:v>
                </c:pt>
                <c:pt idx="353673">
                  <c:v>39910</c:v>
                </c:pt>
                <c:pt idx="353674">
                  <c:v>39910</c:v>
                </c:pt>
                <c:pt idx="353675">
                  <c:v>39910</c:v>
                </c:pt>
                <c:pt idx="353676">
                  <c:v>39910</c:v>
                </c:pt>
                <c:pt idx="353677">
                  <c:v>39910</c:v>
                </c:pt>
                <c:pt idx="353678">
                  <c:v>39910</c:v>
                </c:pt>
                <c:pt idx="353679">
                  <c:v>39910</c:v>
                </c:pt>
                <c:pt idx="353680">
                  <c:v>39910</c:v>
                </c:pt>
                <c:pt idx="353681">
                  <c:v>39910</c:v>
                </c:pt>
                <c:pt idx="353682">
                  <c:v>39910</c:v>
                </c:pt>
                <c:pt idx="353683">
                  <c:v>39910</c:v>
                </c:pt>
                <c:pt idx="353684">
                  <c:v>39910</c:v>
                </c:pt>
                <c:pt idx="353685">
                  <c:v>39910</c:v>
                </c:pt>
                <c:pt idx="353686">
                  <c:v>39910</c:v>
                </c:pt>
                <c:pt idx="353687">
                  <c:v>39910</c:v>
                </c:pt>
                <c:pt idx="353688">
                  <c:v>39910</c:v>
                </c:pt>
                <c:pt idx="353689">
                  <c:v>39910</c:v>
                </c:pt>
                <c:pt idx="353690">
                  <c:v>39910</c:v>
                </c:pt>
                <c:pt idx="353691">
                  <c:v>39910</c:v>
                </c:pt>
                <c:pt idx="353692">
                  <c:v>39910</c:v>
                </c:pt>
                <c:pt idx="353693">
                  <c:v>39910</c:v>
                </c:pt>
                <c:pt idx="353694">
                  <c:v>39910</c:v>
                </c:pt>
                <c:pt idx="353695">
                  <c:v>39910</c:v>
                </c:pt>
                <c:pt idx="353696">
                  <c:v>39910</c:v>
                </c:pt>
                <c:pt idx="353697">
                  <c:v>39910</c:v>
                </c:pt>
                <c:pt idx="353698">
                  <c:v>39910</c:v>
                </c:pt>
                <c:pt idx="353699">
                  <c:v>39910</c:v>
                </c:pt>
                <c:pt idx="353700">
                  <c:v>39910</c:v>
                </c:pt>
                <c:pt idx="353701">
                  <c:v>39910</c:v>
                </c:pt>
                <c:pt idx="353702">
                  <c:v>39910</c:v>
                </c:pt>
                <c:pt idx="353703">
                  <c:v>39910</c:v>
                </c:pt>
                <c:pt idx="353704">
                  <c:v>39910</c:v>
                </c:pt>
                <c:pt idx="353705">
                  <c:v>39910</c:v>
                </c:pt>
                <c:pt idx="353706">
                  <c:v>39910</c:v>
                </c:pt>
                <c:pt idx="353707">
                  <c:v>39910</c:v>
                </c:pt>
                <c:pt idx="353708">
                  <c:v>39910</c:v>
                </c:pt>
                <c:pt idx="353709">
                  <c:v>39910</c:v>
                </c:pt>
                <c:pt idx="353710">
                  <c:v>39910</c:v>
                </c:pt>
                <c:pt idx="353711">
                  <c:v>39910</c:v>
                </c:pt>
                <c:pt idx="353712">
                  <c:v>39910</c:v>
                </c:pt>
                <c:pt idx="353713">
                  <c:v>39910</c:v>
                </c:pt>
                <c:pt idx="353714">
                  <c:v>39910</c:v>
                </c:pt>
                <c:pt idx="353715">
                  <c:v>39690</c:v>
                </c:pt>
                <c:pt idx="353716">
                  <c:v>39690</c:v>
                </c:pt>
                <c:pt idx="353717">
                  <c:v>39690</c:v>
                </c:pt>
                <c:pt idx="353718">
                  <c:v>39690</c:v>
                </c:pt>
                <c:pt idx="353719">
                  <c:v>39690</c:v>
                </c:pt>
                <c:pt idx="353720">
                  <c:v>39690</c:v>
                </c:pt>
                <c:pt idx="353721">
                  <c:v>39690</c:v>
                </c:pt>
                <c:pt idx="353722">
                  <c:v>39690</c:v>
                </c:pt>
                <c:pt idx="353723">
                  <c:v>39690</c:v>
                </c:pt>
                <c:pt idx="353724">
                  <c:v>39690</c:v>
                </c:pt>
                <c:pt idx="353725">
                  <c:v>39690</c:v>
                </c:pt>
                <c:pt idx="353726">
                  <c:v>39690</c:v>
                </c:pt>
                <c:pt idx="353727">
                  <c:v>39690</c:v>
                </c:pt>
                <c:pt idx="353728">
                  <c:v>39690</c:v>
                </c:pt>
                <c:pt idx="353729">
                  <c:v>39690</c:v>
                </c:pt>
                <c:pt idx="353730">
                  <c:v>39690</c:v>
                </c:pt>
                <c:pt idx="353731">
                  <c:v>39690</c:v>
                </c:pt>
                <c:pt idx="353732">
                  <c:v>39690</c:v>
                </c:pt>
                <c:pt idx="353733">
                  <c:v>39690</c:v>
                </c:pt>
                <c:pt idx="353734">
                  <c:v>39690</c:v>
                </c:pt>
                <c:pt idx="353735">
                  <c:v>39690</c:v>
                </c:pt>
                <c:pt idx="353736">
                  <c:v>39690</c:v>
                </c:pt>
                <c:pt idx="353737">
                  <c:v>39690</c:v>
                </c:pt>
                <c:pt idx="353738">
                  <c:v>39690</c:v>
                </c:pt>
                <c:pt idx="353739">
                  <c:v>39690</c:v>
                </c:pt>
                <c:pt idx="353740">
                  <c:v>39690</c:v>
                </c:pt>
                <c:pt idx="353741">
                  <c:v>39690</c:v>
                </c:pt>
                <c:pt idx="353742">
                  <c:v>39690</c:v>
                </c:pt>
                <c:pt idx="353743">
                  <c:v>39690</c:v>
                </c:pt>
                <c:pt idx="353744">
                  <c:v>39690</c:v>
                </c:pt>
                <c:pt idx="353745">
                  <c:v>39690</c:v>
                </c:pt>
                <c:pt idx="353746">
                  <c:v>39690</c:v>
                </c:pt>
                <c:pt idx="353747">
                  <c:v>39690</c:v>
                </c:pt>
                <c:pt idx="353748">
                  <c:v>39690</c:v>
                </c:pt>
                <c:pt idx="353749">
                  <c:v>39690</c:v>
                </c:pt>
                <c:pt idx="353750">
                  <c:v>39690</c:v>
                </c:pt>
                <c:pt idx="353751">
                  <c:v>39690</c:v>
                </c:pt>
                <c:pt idx="353752">
                  <c:v>39690</c:v>
                </c:pt>
                <c:pt idx="353753">
                  <c:v>39690</c:v>
                </c:pt>
                <c:pt idx="353754">
                  <c:v>39690</c:v>
                </c:pt>
                <c:pt idx="353755">
                  <c:v>39690</c:v>
                </c:pt>
                <c:pt idx="353756">
                  <c:v>39690</c:v>
                </c:pt>
                <c:pt idx="353757">
                  <c:v>39690</c:v>
                </c:pt>
                <c:pt idx="353758">
                  <c:v>39690</c:v>
                </c:pt>
                <c:pt idx="353759">
                  <c:v>39690</c:v>
                </c:pt>
                <c:pt idx="353760">
                  <c:v>39690</c:v>
                </c:pt>
                <c:pt idx="353761">
                  <c:v>39690</c:v>
                </c:pt>
                <c:pt idx="353762">
                  <c:v>39690</c:v>
                </c:pt>
                <c:pt idx="353763">
                  <c:v>39690</c:v>
                </c:pt>
                <c:pt idx="353764">
                  <c:v>39690</c:v>
                </c:pt>
                <c:pt idx="353765">
                  <c:v>39690</c:v>
                </c:pt>
                <c:pt idx="353766">
                  <c:v>39690</c:v>
                </c:pt>
                <c:pt idx="353767">
                  <c:v>39690</c:v>
                </c:pt>
                <c:pt idx="353768">
                  <c:v>39690</c:v>
                </c:pt>
                <c:pt idx="353769">
                  <c:v>39690</c:v>
                </c:pt>
                <c:pt idx="353770">
                  <c:v>39690</c:v>
                </c:pt>
                <c:pt idx="353771">
                  <c:v>39690</c:v>
                </c:pt>
                <c:pt idx="353772">
                  <c:v>39690</c:v>
                </c:pt>
                <c:pt idx="353773">
                  <c:v>39690</c:v>
                </c:pt>
                <c:pt idx="353774">
                  <c:v>39690</c:v>
                </c:pt>
                <c:pt idx="353775">
                  <c:v>39690</c:v>
                </c:pt>
                <c:pt idx="353776">
                  <c:v>39690</c:v>
                </c:pt>
                <c:pt idx="353777">
                  <c:v>39690</c:v>
                </c:pt>
                <c:pt idx="353778">
                  <c:v>39690</c:v>
                </c:pt>
                <c:pt idx="353779">
                  <c:v>39690</c:v>
                </c:pt>
                <c:pt idx="353780">
                  <c:v>39690</c:v>
                </c:pt>
                <c:pt idx="353781">
                  <c:v>39690</c:v>
                </c:pt>
                <c:pt idx="353782">
                  <c:v>39690</c:v>
                </c:pt>
                <c:pt idx="353783">
                  <c:v>39690</c:v>
                </c:pt>
                <c:pt idx="353784">
                  <c:v>39690</c:v>
                </c:pt>
                <c:pt idx="353785">
                  <c:v>39690</c:v>
                </c:pt>
                <c:pt idx="353786">
                  <c:v>39690</c:v>
                </c:pt>
                <c:pt idx="353787">
                  <c:v>39690</c:v>
                </c:pt>
                <c:pt idx="353788">
                  <c:v>39690</c:v>
                </c:pt>
                <c:pt idx="353789">
                  <c:v>39690</c:v>
                </c:pt>
                <c:pt idx="353790">
                  <c:v>39690</c:v>
                </c:pt>
                <c:pt idx="353791">
                  <c:v>39690</c:v>
                </c:pt>
                <c:pt idx="353792">
                  <c:v>39690</c:v>
                </c:pt>
                <c:pt idx="353793">
                  <c:v>39690</c:v>
                </c:pt>
                <c:pt idx="353794">
                  <c:v>39690</c:v>
                </c:pt>
                <c:pt idx="353795">
                  <c:v>39690</c:v>
                </c:pt>
                <c:pt idx="353796">
                  <c:v>39690</c:v>
                </c:pt>
                <c:pt idx="353797">
                  <c:v>39690</c:v>
                </c:pt>
                <c:pt idx="353798">
                  <c:v>39690</c:v>
                </c:pt>
                <c:pt idx="353799">
                  <c:v>39690</c:v>
                </c:pt>
                <c:pt idx="353800">
                  <c:v>39690</c:v>
                </c:pt>
                <c:pt idx="353801">
                  <c:v>39690</c:v>
                </c:pt>
                <c:pt idx="353802">
                  <c:v>39690</c:v>
                </c:pt>
                <c:pt idx="353803">
                  <c:v>39690</c:v>
                </c:pt>
                <c:pt idx="353804">
                  <c:v>39690</c:v>
                </c:pt>
                <c:pt idx="353805">
                  <c:v>39690</c:v>
                </c:pt>
                <c:pt idx="353806">
                  <c:v>39690</c:v>
                </c:pt>
                <c:pt idx="353807">
                  <c:v>39690</c:v>
                </c:pt>
                <c:pt idx="353808">
                  <c:v>39690</c:v>
                </c:pt>
                <c:pt idx="353809">
                  <c:v>39690</c:v>
                </c:pt>
                <c:pt idx="353810">
                  <c:v>39690</c:v>
                </c:pt>
                <c:pt idx="353811">
                  <c:v>39690</c:v>
                </c:pt>
                <c:pt idx="353812">
                  <c:v>39690</c:v>
                </c:pt>
                <c:pt idx="353813">
                  <c:v>39690</c:v>
                </c:pt>
                <c:pt idx="353814">
                  <c:v>39690</c:v>
                </c:pt>
                <c:pt idx="353815">
                  <c:v>39690</c:v>
                </c:pt>
                <c:pt idx="353816">
                  <c:v>39690</c:v>
                </c:pt>
                <c:pt idx="353817">
                  <c:v>39690</c:v>
                </c:pt>
                <c:pt idx="353818">
                  <c:v>39690</c:v>
                </c:pt>
                <c:pt idx="353819">
                  <c:v>39690</c:v>
                </c:pt>
                <c:pt idx="353820">
                  <c:v>39690</c:v>
                </c:pt>
                <c:pt idx="353821">
                  <c:v>39690</c:v>
                </c:pt>
                <c:pt idx="353822">
                  <c:v>39690</c:v>
                </c:pt>
                <c:pt idx="353823">
                  <c:v>39690</c:v>
                </c:pt>
                <c:pt idx="353824">
                  <c:v>39690</c:v>
                </c:pt>
                <c:pt idx="353825">
                  <c:v>39690</c:v>
                </c:pt>
                <c:pt idx="353826">
                  <c:v>39690</c:v>
                </c:pt>
                <c:pt idx="353827">
                  <c:v>39690</c:v>
                </c:pt>
                <c:pt idx="353828">
                  <c:v>39690</c:v>
                </c:pt>
                <c:pt idx="353829">
                  <c:v>39690</c:v>
                </c:pt>
                <c:pt idx="353830">
                  <c:v>39690</c:v>
                </c:pt>
                <c:pt idx="353831">
                  <c:v>39690</c:v>
                </c:pt>
                <c:pt idx="353832">
                  <c:v>39690</c:v>
                </c:pt>
                <c:pt idx="353833">
                  <c:v>39690</c:v>
                </c:pt>
                <c:pt idx="353834">
                  <c:v>39690</c:v>
                </c:pt>
                <c:pt idx="353835">
                  <c:v>39690</c:v>
                </c:pt>
                <c:pt idx="353836">
                  <c:v>39690</c:v>
                </c:pt>
                <c:pt idx="353837">
                  <c:v>39690</c:v>
                </c:pt>
                <c:pt idx="353838">
                  <c:v>39690</c:v>
                </c:pt>
                <c:pt idx="353839">
                  <c:v>39690</c:v>
                </c:pt>
                <c:pt idx="353840">
                  <c:v>39690</c:v>
                </c:pt>
                <c:pt idx="353841">
                  <c:v>39690</c:v>
                </c:pt>
                <c:pt idx="353842">
                  <c:v>39690</c:v>
                </c:pt>
                <c:pt idx="353843">
                  <c:v>39690</c:v>
                </c:pt>
                <c:pt idx="353844">
                  <c:v>39690</c:v>
                </c:pt>
                <c:pt idx="353845">
                  <c:v>39690</c:v>
                </c:pt>
                <c:pt idx="353846">
                  <c:v>39690</c:v>
                </c:pt>
                <c:pt idx="353847">
                  <c:v>39690</c:v>
                </c:pt>
                <c:pt idx="353848">
                  <c:v>39690</c:v>
                </c:pt>
                <c:pt idx="353849">
                  <c:v>39690</c:v>
                </c:pt>
                <c:pt idx="353850">
                  <c:v>39690</c:v>
                </c:pt>
                <c:pt idx="353851">
                  <c:v>39690</c:v>
                </c:pt>
                <c:pt idx="353852">
                  <c:v>39690</c:v>
                </c:pt>
                <c:pt idx="353853">
                  <c:v>39690</c:v>
                </c:pt>
                <c:pt idx="353854">
                  <c:v>39690</c:v>
                </c:pt>
                <c:pt idx="353855">
                  <c:v>39690</c:v>
                </c:pt>
                <c:pt idx="353856">
                  <c:v>39690</c:v>
                </c:pt>
                <c:pt idx="353857">
                  <c:v>39690</c:v>
                </c:pt>
                <c:pt idx="353858">
                  <c:v>39690</c:v>
                </c:pt>
                <c:pt idx="353859">
                  <c:v>39690</c:v>
                </c:pt>
                <c:pt idx="353860">
                  <c:v>39690</c:v>
                </c:pt>
                <c:pt idx="353861">
                  <c:v>39690</c:v>
                </c:pt>
                <c:pt idx="353862">
                  <c:v>39690</c:v>
                </c:pt>
                <c:pt idx="353863">
                  <c:v>39690</c:v>
                </c:pt>
                <c:pt idx="353864">
                  <c:v>39690</c:v>
                </c:pt>
                <c:pt idx="353865">
                  <c:v>39690</c:v>
                </c:pt>
                <c:pt idx="353866">
                  <c:v>39690</c:v>
                </c:pt>
                <c:pt idx="353867">
                  <c:v>39690</c:v>
                </c:pt>
                <c:pt idx="353868">
                  <c:v>39690</c:v>
                </c:pt>
                <c:pt idx="353869">
                  <c:v>39690</c:v>
                </c:pt>
                <c:pt idx="353870">
                  <c:v>39690</c:v>
                </c:pt>
                <c:pt idx="353871">
                  <c:v>39690</c:v>
                </c:pt>
                <c:pt idx="353872">
                  <c:v>39690</c:v>
                </c:pt>
                <c:pt idx="353873">
                  <c:v>39690</c:v>
                </c:pt>
                <c:pt idx="353874">
                  <c:v>39690</c:v>
                </c:pt>
                <c:pt idx="353875">
                  <c:v>39690</c:v>
                </c:pt>
                <c:pt idx="353876">
                  <c:v>39690</c:v>
                </c:pt>
                <c:pt idx="353877">
                  <c:v>39690</c:v>
                </c:pt>
                <c:pt idx="353878">
                  <c:v>39690</c:v>
                </c:pt>
                <c:pt idx="353879">
                  <c:v>39690</c:v>
                </c:pt>
                <c:pt idx="353880">
                  <c:v>39690</c:v>
                </c:pt>
                <c:pt idx="353881">
                  <c:v>39690</c:v>
                </c:pt>
                <c:pt idx="353882">
                  <c:v>39690</c:v>
                </c:pt>
                <c:pt idx="353883">
                  <c:v>39690</c:v>
                </c:pt>
                <c:pt idx="353884">
                  <c:v>39690</c:v>
                </c:pt>
                <c:pt idx="353885">
                  <c:v>39690</c:v>
                </c:pt>
                <c:pt idx="353886">
                  <c:v>39690</c:v>
                </c:pt>
                <c:pt idx="353887">
                  <c:v>39690</c:v>
                </c:pt>
                <c:pt idx="353888">
                  <c:v>39690</c:v>
                </c:pt>
                <c:pt idx="353889">
                  <c:v>39690</c:v>
                </c:pt>
                <c:pt idx="353890">
                  <c:v>39690</c:v>
                </c:pt>
                <c:pt idx="353891">
                  <c:v>39690</c:v>
                </c:pt>
                <c:pt idx="353892">
                  <c:v>39690</c:v>
                </c:pt>
                <c:pt idx="353893">
                  <c:v>39690</c:v>
                </c:pt>
                <c:pt idx="353894">
                  <c:v>39690</c:v>
                </c:pt>
                <c:pt idx="353895">
                  <c:v>39690</c:v>
                </c:pt>
                <c:pt idx="353896">
                  <c:v>39690</c:v>
                </c:pt>
                <c:pt idx="353897">
                  <c:v>39690</c:v>
                </c:pt>
                <c:pt idx="353898">
                  <c:v>39690</c:v>
                </c:pt>
                <c:pt idx="353899">
                  <c:v>39690</c:v>
                </c:pt>
                <c:pt idx="353900">
                  <c:v>39690</c:v>
                </c:pt>
                <c:pt idx="353901">
                  <c:v>39690</c:v>
                </c:pt>
                <c:pt idx="353902">
                  <c:v>39690</c:v>
                </c:pt>
                <c:pt idx="353903">
                  <c:v>39690</c:v>
                </c:pt>
                <c:pt idx="353904">
                  <c:v>39690</c:v>
                </c:pt>
                <c:pt idx="353905">
                  <c:v>39690</c:v>
                </c:pt>
                <c:pt idx="353906">
                  <c:v>39690</c:v>
                </c:pt>
                <c:pt idx="353907">
                  <c:v>39690</c:v>
                </c:pt>
                <c:pt idx="353908">
                  <c:v>39690</c:v>
                </c:pt>
                <c:pt idx="353909">
                  <c:v>39690</c:v>
                </c:pt>
                <c:pt idx="353910">
                  <c:v>39690</c:v>
                </c:pt>
                <c:pt idx="353911">
                  <c:v>39690</c:v>
                </c:pt>
                <c:pt idx="353912">
                  <c:v>39690</c:v>
                </c:pt>
                <c:pt idx="353913">
                  <c:v>39690</c:v>
                </c:pt>
                <c:pt idx="353914">
                  <c:v>39690</c:v>
                </c:pt>
                <c:pt idx="353915">
                  <c:v>39690</c:v>
                </c:pt>
                <c:pt idx="353916">
                  <c:v>39690</c:v>
                </c:pt>
                <c:pt idx="353917">
                  <c:v>39690</c:v>
                </c:pt>
                <c:pt idx="353918">
                  <c:v>39690</c:v>
                </c:pt>
                <c:pt idx="353919">
                  <c:v>39690</c:v>
                </c:pt>
                <c:pt idx="353920">
                  <c:v>39690</c:v>
                </c:pt>
                <c:pt idx="353921">
                  <c:v>39690</c:v>
                </c:pt>
                <c:pt idx="353922">
                  <c:v>39690</c:v>
                </c:pt>
                <c:pt idx="353923">
                  <c:v>39690</c:v>
                </c:pt>
                <c:pt idx="353924">
                  <c:v>39690</c:v>
                </c:pt>
                <c:pt idx="353925">
                  <c:v>39690</c:v>
                </c:pt>
                <c:pt idx="353926">
                  <c:v>39690</c:v>
                </c:pt>
                <c:pt idx="353927">
                  <c:v>39690</c:v>
                </c:pt>
                <c:pt idx="353928">
                  <c:v>39690</c:v>
                </c:pt>
                <c:pt idx="353929">
                  <c:v>39690</c:v>
                </c:pt>
                <c:pt idx="353930">
                  <c:v>39690</c:v>
                </c:pt>
                <c:pt idx="353931">
                  <c:v>39690</c:v>
                </c:pt>
                <c:pt idx="353932">
                  <c:v>39690</c:v>
                </c:pt>
                <c:pt idx="353933">
                  <c:v>39690</c:v>
                </c:pt>
                <c:pt idx="353934">
                  <c:v>39690</c:v>
                </c:pt>
                <c:pt idx="353935">
                  <c:v>39690</c:v>
                </c:pt>
                <c:pt idx="353936">
                  <c:v>39690</c:v>
                </c:pt>
                <c:pt idx="353937">
                  <c:v>39690</c:v>
                </c:pt>
                <c:pt idx="353938">
                  <c:v>39690</c:v>
                </c:pt>
                <c:pt idx="353939">
                  <c:v>39690</c:v>
                </c:pt>
                <c:pt idx="353940">
                  <c:v>39690</c:v>
                </c:pt>
                <c:pt idx="353941">
                  <c:v>39690</c:v>
                </c:pt>
                <c:pt idx="353942">
                  <c:v>39690</c:v>
                </c:pt>
                <c:pt idx="353943">
                  <c:v>39690</c:v>
                </c:pt>
                <c:pt idx="353944">
                  <c:v>39690</c:v>
                </c:pt>
                <c:pt idx="353945">
                  <c:v>39690</c:v>
                </c:pt>
                <c:pt idx="353946">
                  <c:v>39690</c:v>
                </c:pt>
                <c:pt idx="353947">
                  <c:v>39690</c:v>
                </c:pt>
                <c:pt idx="353948">
                  <c:v>39690</c:v>
                </c:pt>
                <c:pt idx="353949">
                  <c:v>39690</c:v>
                </c:pt>
                <c:pt idx="353950">
                  <c:v>39690</c:v>
                </c:pt>
                <c:pt idx="353951">
                  <c:v>39690</c:v>
                </c:pt>
                <c:pt idx="353952">
                  <c:v>39690</c:v>
                </c:pt>
                <c:pt idx="353953">
                  <c:v>39690</c:v>
                </c:pt>
                <c:pt idx="353954">
                  <c:v>39690</c:v>
                </c:pt>
                <c:pt idx="353955">
                  <c:v>39690</c:v>
                </c:pt>
                <c:pt idx="353956">
                  <c:v>39690</c:v>
                </c:pt>
                <c:pt idx="353957">
                  <c:v>39690</c:v>
                </c:pt>
                <c:pt idx="353958">
                  <c:v>39690</c:v>
                </c:pt>
                <c:pt idx="353959">
                  <c:v>39690</c:v>
                </c:pt>
                <c:pt idx="353960">
                  <c:v>39690</c:v>
                </c:pt>
                <c:pt idx="353961">
                  <c:v>39690</c:v>
                </c:pt>
                <c:pt idx="353962">
                  <c:v>39690</c:v>
                </c:pt>
                <c:pt idx="353963">
                  <c:v>39690</c:v>
                </c:pt>
                <c:pt idx="353964">
                  <c:v>39690</c:v>
                </c:pt>
                <c:pt idx="353965">
                  <c:v>39690</c:v>
                </c:pt>
                <c:pt idx="353966">
                  <c:v>39690</c:v>
                </c:pt>
                <c:pt idx="353967">
                  <c:v>39690</c:v>
                </c:pt>
                <c:pt idx="353968">
                  <c:v>39690</c:v>
                </c:pt>
                <c:pt idx="353969">
                  <c:v>39690</c:v>
                </c:pt>
                <c:pt idx="353970">
                  <c:v>39690</c:v>
                </c:pt>
                <c:pt idx="353971">
                  <c:v>39690</c:v>
                </c:pt>
                <c:pt idx="353972">
                  <c:v>39690</c:v>
                </c:pt>
                <c:pt idx="353973">
                  <c:v>39690</c:v>
                </c:pt>
                <c:pt idx="353974">
                  <c:v>39690</c:v>
                </c:pt>
                <c:pt idx="353975">
                  <c:v>39690</c:v>
                </c:pt>
                <c:pt idx="353976">
                  <c:v>39690</c:v>
                </c:pt>
                <c:pt idx="353977">
                  <c:v>39690</c:v>
                </c:pt>
                <c:pt idx="353978">
                  <c:v>39690</c:v>
                </c:pt>
                <c:pt idx="353979">
                  <c:v>39690</c:v>
                </c:pt>
                <c:pt idx="353980">
                  <c:v>39690</c:v>
                </c:pt>
                <c:pt idx="353981">
                  <c:v>39690</c:v>
                </c:pt>
                <c:pt idx="353982">
                  <c:v>39690</c:v>
                </c:pt>
                <c:pt idx="353983">
                  <c:v>39690</c:v>
                </c:pt>
                <c:pt idx="353984">
                  <c:v>39690</c:v>
                </c:pt>
                <c:pt idx="353985">
                  <c:v>39690</c:v>
                </c:pt>
                <c:pt idx="353986">
                  <c:v>39690</c:v>
                </c:pt>
                <c:pt idx="353987">
                  <c:v>39690</c:v>
                </c:pt>
                <c:pt idx="353988">
                  <c:v>39690</c:v>
                </c:pt>
                <c:pt idx="353989">
                  <c:v>39690</c:v>
                </c:pt>
                <c:pt idx="353990">
                  <c:v>39690</c:v>
                </c:pt>
                <c:pt idx="353991">
                  <c:v>39690</c:v>
                </c:pt>
                <c:pt idx="353992">
                  <c:v>39690</c:v>
                </c:pt>
                <c:pt idx="353993">
                  <c:v>39690</c:v>
                </c:pt>
                <c:pt idx="353994">
                  <c:v>39690</c:v>
                </c:pt>
                <c:pt idx="353995">
                  <c:v>39690</c:v>
                </c:pt>
                <c:pt idx="353996">
                  <c:v>39690</c:v>
                </c:pt>
                <c:pt idx="353997">
                  <c:v>39690</c:v>
                </c:pt>
                <c:pt idx="353998">
                  <c:v>39690</c:v>
                </c:pt>
                <c:pt idx="353999">
                  <c:v>39690</c:v>
                </c:pt>
                <c:pt idx="354000">
                  <c:v>39690</c:v>
                </c:pt>
                <c:pt idx="354001">
                  <c:v>39690</c:v>
                </c:pt>
                <c:pt idx="354002">
                  <c:v>39690</c:v>
                </c:pt>
                <c:pt idx="354003">
                  <c:v>39690</c:v>
                </c:pt>
                <c:pt idx="354004">
                  <c:v>39690</c:v>
                </c:pt>
                <c:pt idx="354005">
                  <c:v>39690</c:v>
                </c:pt>
                <c:pt idx="354006">
                  <c:v>39690</c:v>
                </c:pt>
                <c:pt idx="354007">
                  <c:v>39690</c:v>
                </c:pt>
                <c:pt idx="354008">
                  <c:v>39690</c:v>
                </c:pt>
                <c:pt idx="354009">
                  <c:v>39690</c:v>
                </c:pt>
                <c:pt idx="354010">
                  <c:v>39690</c:v>
                </c:pt>
                <c:pt idx="354011">
                  <c:v>39690</c:v>
                </c:pt>
                <c:pt idx="354012">
                  <c:v>39690</c:v>
                </c:pt>
                <c:pt idx="354013">
                  <c:v>39690</c:v>
                </c:pt>
                <c:pt idx="354014">
                  <c:v>39690</c:v>
                </c:pt>
                <c:pt idx="354015">
                  <c:v>39690</c:v>
                </c:pt>
                <c:pt idx="354016">
                  <c:v>39690</c:v>
                </c:pt>
                <c:pt idx="354017">
                  <c:v>39690</c:v>
                </c:pt>
                <c:pt idx="354018">
                  <c:v>39690</c:v>
                </c:pt>
                <c:pt idx="354019">
                  <c:v>39690</c:v>
                </c:pt>
                <c:pt idx="354020">
                  <c:v>39690</c:v>
                </c:pt>
                <c:pt idx="354021">
                  <c:v>39690</c:v>
                </c:pt>
                <c:pt idx="354022">
                  <c:v>39690</c:v>
                </c:pt>
                <c:pt idx="354023">
                  <c:v>39690</c:v>
                </c:pt>
                <c:pt idx="354024">
                  <c:v>39690</c:v>
                </c:pt>
                <c:pt idx="354025">
                  <c:v>39690</c:v>
                </c:pt>
                <c:pt idx="354026">
                  <c:v>39690</c:v>
                </c:pt>
                <c:pt idx="354027">
                  <c:v>39690</c:v>
                </c:pt>
                <c:pt idx="354028">
                  <c:v>39690</c:v>
                </c:pt>
                <c:pt idx="354029">
                  <c:v>39690</c:v>
                </c:pt>
                <c:pt idx="354030">
                  <c:v>39690</c:v>
                </c:pt>
                <c:pt idx="354031">
                  <c:v>39690</c:v>
                </c:pt>
                <c:pt idx="354032">
                  <c:v>39690</c:v>
                </c:pt>
                <c:pt idx="354033">
                  <c:v>39690</c:v>
                </c:pt>
                <c:pt idx="354034">
                  <c:v>39690</c:v>
                </c:pt>
                <c:pt idx="354035">
                  <c:v>39690</c:v>
                </c:pt>
                <c:pt idx="354036">
                  <c:v>39690</c:v>
                </c:pt>
                <c:pt idx="354037">
                  <c:v>39690</c:v>
                </c:pt>
                <c:pt idx="354038">
                  <c:v>39690</c:v>
                </c:pt>
                <c:pt idx="354039">
                  <c:v>39690</c:v>
                </c:pt>
                <c:pt idx="354040">
                  <c:v>39690</c:v>
                </c:pt>
                <c:pt idx="354041">
                  <c:v>39690</c:v>
                </c:pt>
                <c:pt idx="354042">
                  <c:v>39690</c:v>
                </c:pt>
                <c:pt idx="354043">
                  <c:v>39690</c:v>
                </c:pt>
                <c:pt idx="354044">
                  <c:v>39690</c:v>
                </c:pt>
                <c:pt idx="354045">
                  <c:v>39690</c:v>
                </c:pt>
                <c:pt idx="354046">
                  <c:v>39690</c:v>
                </c:pt>
                <c:pt idx="354047">
                  <c:v>39690</c:v>
                </c:pt>
                <c:pt idx="354048">
                  <c:v>39690</c:v>
                </c:pt>
                <c:pt idx="354049">
                  <c:v>39690</c:v>
                </c:pt>
                <c:pt idx="354050">
                  <c:v>39690</c:v>
                </c:pt>
                <c:pt idx="354051">
                  <c:v>39690</c:v>
                </c:pt>
                <c:pt idx="354052">
                  <c:v>39690</c:v>
                </c:pt>
                <c:pt idx="354053">
                  <c:v>39690</c:v>
                </c:pt>
                <c:pt idx="354054">
                  <c:v>39690</c:v>
                </c:pt>
                <c:pt idx="354055">
                  <c:v>39690</c:v>
                </c:pt>
                <c:pt idx="354056">
                  <c:v>39690</c:v>
                </c:pt>
                <c:pt idx="354057">
                  <c:v>39690</c:v>
                </c:pt>
                <c:pt idx="354058">
                  <c:v>39690</c:v>
                </c:pt>
                <c:pt idx="354059">
                  <c:v>39690</c:v>
                </c:pt>
                <c:pt idx="354060">
                  <c:v>39690</c:v>
                </c:pt>
                <c:pt idx="354061">
                  <c:v>39690</c:v>
                </c:pt>
                <c:pt idx="354062">
                  <c:v>39690</c:v>
                </c:pt>
                <c:pt idx="354063">
                  <c:v>39690</c:v>
                </c:pt>
                <c:pt idx="354064">
                  <c:v>39690</c:v>
                </c:pt>
                <c:pt idx="354065">
                  <c:v>39690</c:v>
                </c:pt>
                <c:pt idx="354066">
                  <c:v>39690</c:v>
                </c:pt>
                <c:pt idx="354067">
                  <c:v>39690</c:v>
                </c:pt>
                <c:pt idx="354068">
                  <c:v>39690</c:v>
                </c:pt>
                <c:pt idx="354069">
                  <c:v>39690</c:v>
                </c:pt>
                <c:pt idx="354070">
                  <c:v>39690</c:v>
                </c:pt>
                <c:pt idx="354071">
                  <c:v>39690</c:v>
                </c:pt>
                <c:pt idx="354072">
                  <c:v>39690</c:v>
                </c:pt>
                <c:pt idx="354073">
                  <c:v>39690</c:v>
                </c:pt>
                <c:pt idx="354074">
                  <c:v>39690</c:v>
                </c:pt>
                <c:pt idx="354075">
                  <c:v>39690</c:v>
                </c:pt>
                <c:pt idx="354076">
                  <c:v>39690</c:v>
                </c:pt>
                <c:pt idx="354077">
                  <c:v>39690</c:v>
                </c:pt>
                <c:pt idx="354078">
                  <c:v>39690</c:v>
                </c:pt>
                <c:pt idx="354079">
                  <c:v>39690</c:v>
                </c:pt>
                <c:pt idx="354080">
                  <c:v>39690</c:v>
                </c:pt>
                <c:pt idx="354081">
                  <c:v>39690</c:v>
                </c:pt>
                <c:pt idx="354082">
                  <c:v>39690</c:v>
                </c:pt>
                <c:pt idx="354083">
                  <c:v>39690</c:v>
                </c:pt>
                <c:pt idx="354084">
                  <c:v>39690</c:v>
                </c:pt>
                <c:pt idx="354085">
                  <c:v>39690</c:v>
                </c:pt>
                <c:pt idx="354086">
                  <c:v>39690</c:v>
                </c:pt>
                <c:pt idx="354087">
                  <c:v>39690</c:v>
                </c:pt>
                <c:pt idx="354088">
                  <c:v>39690</c:v>
                </c:pt>
                <c:pt idx="354089">
                  <c:v>39690</c:v>
                </c:pt>
                <c:pt idx="354090">
                  <c:v>39690</c:v>
                </c:pt>
                <c:pt idx="354091">
                  <c:v>39690</c:v>
                </c:pt>
                <c:pt idx="354092">
                  <c:v>39690</c:v>
                </c:pt>
                <c:pt idx="354093">
                  <c:v>39690</c:v>
                </c:pt>
                <c:pt idx="354094">
                  <c:v>39690</c:v>
                </c:pt>
                <c:pt idx="354095">
                  <c:v>39690</c:v>
                </c:pt>
                <c:pt idx="354096">
                  <c:v>39690</c:v>
                </c:pt>
                <c:pt idx="354097">
                  <c:v>39690</c:v>
                </c:pt>
                <c:pt idx="354098">
                  <c:v>39690</c:v>
                </c:pt>
                <c:pt idx="354099">
                  <c:v>39690</c:v>
                </c:pt>
                <c:pt idx="354100">
                  <c:v>39690</c:v>
                </c:pt>
                <c:pt idx="354101">
                  <c:v>39690</c:v>
                </c:pt>
                <c:pt idx="354102">
                  <c:v>39690</c:v>
                </c:pt>
                <c:pt idx="354103">
                  <c:v>39690</c:v>
                </c:pt>
                <c:pt idx="354104">
                  <c:v>39690</c:v>
                </c:pt>
                <c:pt idx="354105">
                  <c:v>39690</c:v>
                </c:pt>
                <c:pt idx="354106">
                  <c:v>39690</c:v>
                </c:pt>
                <c:pt idx="354107">
                  <c:v>39690</c:v>
                </c:pt>
                <c:pt idx="354108">
                  <c:v>39690</c:v>
                </c:pt>
                <c:pt idx="354109">
                  <c:v>39690</c:v>
                </c:pt>
                <c:pt idx="354110">
                  <c:v>39690</c:v>
                </c:pt>
                <c:pt idx="354111">
                  <c:v>39690</c:v>
                </c:pt>
                <c:pt idx="354112">
                  <c:v>39690</c:v>
                </c:pt>
                <c:pt idx="354113">
                  <c:v>39690</c:v>
                </c:pt>
                <c:pt idx="354114">
                  <c:v>39690</c:v>
                </c:pt>
                <c:pt idx="354115">
                  <c:v>39690</c:v>
                </c:pt>
                <c:pt idx="354116">
                  <c:v>39690</c:v>
                </c:pt>
                <c:pt idx="354117">
                  <c:v>39690</c:v>
                </c:pt>
                <c:pt idx="354118">
                  <c:v>39690</c:v>
                </c:pt>
                <c:pt idx="354119">
                  <c:v>39690</c:v>
                </c:pt>
                <c:pt idx="354120">
                  <c:v>39690</c:v>
                </c:pt>
                <c:pt idx="354121">
                  <c:v>39690</c:v>
                </c:pt>
                <c:pt idx="354122">
                  <c:v>39690</c:v>
                </c:pt>
                <c:pt idx="354123">
                  <c:v>39690</c:v>
                </c:pt>
                <c:pt idx="354124">
                  <c:v>39690</c:v>
                </c:pt>
                <c:pt idx="354125">
                  <c:v>39690</c:v>
                </c:pt>
                <c:pt idx="354126">
                  <c:v>39690</c:v>
                </c:pt>
                <c:pt idx="354127">
                  <c:v>39690</c:v>
                </c:pt>
                <c:pt idx="354128">
                  <c:v>39690</c:v>
                </c:pt>
                <c:pt idx="354129">
                  <c:v>39690</c:v>
                </c:pt>
                <c:pt idx="354130">
                  <c:v>39690</c:v>
                </c:pt>
                <c:pt idx="354131">
                  <c:v>39690</c:v>
                </c:pt>
                <c:pt idx="354132">
                  <c:v>39690</c:v>
                </c:pt>
                <c:pt idx="354133">
                  <c:v>39690</c:v>
                </c:pt>
                <c:pt idx="354134">
                  <c:v>39690</c:v>
                </c:pt>
                <c:pt idx="354135">
                  <c:v>39690</c:v>
                </c:pt>
                <c:pt idx="354136">
                  <c:v>39690</c:v>
                </c:pt>
                <c:pt idx="354137">
                  <c:v>39690</c:v>
                </c:pt>
                <c:pt idx="354138">
                  <c:v>39690</c:v>
                </c:pt>
                <c:pt idx="354139">
                  <c:v>39690</c:v>
                </c:pt>
                <c:pt idx="354140">
                  <c:v>39690</c:v>
                </c:pt>
                <c:pt idx="354141">
                  <c:v>39690</c:v>
                </c:pt>
                <c:pt idx="354142">
                  <c:v>39690</c:v>
                </c:pt>
                <c:pt idx="354143">
                  <c:v>39690</c:v>
                </c:pt>
                <c:pt idx="354144">
                  <c:v>39690</c:v>
                </c:pt>
                <c:pt idx="354145">
                  <c:v>39690</c:v>
                </c:pt>
                <c:pt idx="354146">
                  <c:v>39690</c:v>
                </c:pt>
                <c:pt idx="354147">
                  <c:v>39690</c:v>
                </c:pt>
                <c:pt idx="354148">
                  <c:v>39690</c:v>
                </c:pt>
                <c:pt idx="354149">
                  <c:v>39690</c:v>
                </c:pt>
                <c:pt idx="354150">
                  <c:v>39690</c:v>
                </c:pt>
                <c:pt idx="354151">
                  <c:v>39690</c:v>
                </c:pt>
                <c:pt idx="354152">
                  <c:v>39690</c:v>
                </c:pt>
                <c:pt idx="354153">
                  <c:v>39690</c:v>
                </c:pt>
                <c:pt idx="354154">
                  <c:v>39690</c:v>
                </c:pt>
                <c:pt idx="354155">
                  <c:v>39690</c:v>
                </c:pt>
                <c:pt idx="354156">
                  <c:v>39690</c:v>
                </c:pt>
                <c:pt idx="354157">
                  <c:v>39690</c:v>
                </c:pt>
                <c:pt idx="354158">
                  <c:v>39690</c:v>
                </c:pt>
                <c:pt idx="354159">
                  <c:v>39690</c:v>
                </c:pt>
                <c:pt idx="354160">
                  <c:v>39690</c:v>
                </c:pt>
                <c:pt idx="354161">
                  <c:v>39690</c:v>
                </c:pt>
                <c:pt idx="354162">
                  <c:v>39690</c:v>
                </c:pt>
                <c:pt idx="354163">
                  <c:v>39690</c:v>
                </c:pt>
                <c:pt idx="354164">
                  <c:v>39690</c:v>
                </c:pt>
                <c:pt idx="354165">
                  <c:v>39690</c:v>
                </c:pt>
                <c:pt idx="354166">
                  <c:v>39690</c:v>
                </c:pt>
                <c:pt idx="354167">
                  <c:v>39690</c:v>
                </c:pt>
                <c:pt idx="354168">
                  <c:v>39690</c:v>
                </c:pt>
                <c:pt idx="354169">
                  <c:v>39690</c:v>
                </c:pt>
                <c:pt idx="354170">
                  <c:v>39690</c:v>
                </c:pt>
                <c:pt idx="354171">
                  <c:v>39690</c:v>
                </c:pt>
                <c:pt idx="354172">
                  <c:v>39690</c:v>
                </c:pt>
                <c:pt idx="354173">
                  <c:v>39690</c:v>
                </c:pt>
                <c:pt idx="354174">
                  <c:v>39690</c:v>
                </c:pt>
                <c:pt idx="354175">
                  <c:v>39690</c:v>
                </c:pt>
                <c:pt idx="354176">
                  <c:v>39690</c:v>
                </c:pt>
                <c:pt idx="354177">
                  <c:v>39690</c:v>
                </c:pt>
                <c:pt idx="354178">
                  <c:v>39690</c:v>
                </c:pt>
                <c:pt idx="354179">
                  <c:v>39690</c:v>
                </c:pt>
                <c:pt idx="354180">
                  <c:v>39690</c:v>
                </c:pt>
                <c:pt idx="354181">
                  <c:v>39690</c:v>
                </c:pt>
                <c:pt idx="354182">
                  <c:v>39690</c:v>
                </c:pt>
                <c:pt idx="354183">
                  <c:v>39690</c:v>
                </c:pt>
                <c:pt idx="354184">
                  <c:v>39690</c:v>
                </c:pt>
                <c:pt idx="354185">
                  <c:v>39690</c:v>
                </c:pt>
                <c:pt idx="354186">
                  <c:v>39690</c:v>
                </c:pt>
                <c:pt idx="354187">
                  <c:v>39690</c:v>
                </c:pt>
                <c:pt idx="354188">
                  <c:v>39690</c:v>
                </c:pt>
                <c:pt idx="354189">
                  <c:v>39690</c:v>
                </c:pt>
                <c:pt idx="354190">
                  <c:v>39690</c:v>
                </c:pt>
                <c:pt idx="354191">
                  <c:v>39690</c:v>
                </c:pt>
                <c:pt idx="354192">
                  <c:v>39690</c:v>
                </c:pt>
                <c:pt idx="354193">
                  <c:v>39690</c:v>
                </c:pt>
                <c:pt idx="354194">
                  <c:v>39690</c:v>
                </c:pt>
                <c:pt idx="354195">
                  <c:v>39690</c:v>
                </c:pt>
                <c:pt idx="354196">
                  <c:v>39690</c:v>
                </c:pt>
                <c:pt idx="354197">
                  <c:v>39690</c:v>
                </c:pt>
                <c:pt idx="354198">
                  <c:v>39690</c:v>
                </c:pt>
                <c:pt idx="354199">
                  <c:v>39690</c:v>
                </c:pt>
                <c:pt idx="354200">
                  <c:v>39690</c:v>
                </c:pt>
                <c:pt idx="354201">
                  <c:v>39690</c:v>
                </c:pt>
                <c:pt idx="354202">
                  <c:v>39690</c:v>
                </c:pt>
                <c:pt idx="354203">
                  <c:v>39690</c:v>
                </c:pt>
                <c:pt idx="354204">
                  <c:v>39690</c:v>
                </c:pt>
                <c:pt idx="354205">
                  <c:v>39690</c:v>
                </c:pt>
                <c:pt idx="354206">
                  <c:v>39690</c:v>
                </c:pt>
                <c:pt idx="354207">
                  <c:v>39690</c:v>
                </c:pt>
                <c:pt idx="354208">
                  <c:v>39690</c:v>
                </c:pt>
                <c:pt idx="354209">
                  <c:v>39690</c:v>
                </c:pt>
                <c:pt idx="354210">
                  <c:v>39690</c:v>
                </c:pt>
                <c:pt idx="354211">
                  <c:v>39690</c:v>
                </c:pt>
                <c:pt idx="354212">
                  <c:v>39690</c:v>
                </c:pt>
                <c:pt idx="354213">
                  <c:v>39690</c:v>
                </c:pt>
                <c:pt idx="354214">
                  <c:v>39690</c:v>
                </c:pt>
                <c:pt idx="354215">
                  <c:v>39690</c:v>
                </c:pt>
                <c:pt idx="354216">
                  <c:v>39690</c:v>
                </c:pt>
                <c:pt idx="354217">
                  <c:v>39690</c:v>
                </c:pt>
                <c:pt idx="354218">
                  <c:v>39690</c:v>
                </c:pt>
                <c:pt idx="354219">
                  <c:v>39690</c:v>
                </c:pt>
                <c:pt idx="354220">
                  <c:v>39690</c:v>
                </c:pt>
                <c:pt idx="354221">
                  <c:v>39690</c:v>
                </c:pt>
                <c:pt idx="354222">
                  <c:v>39690</c:v>
                </c:pt>
                <c:pt idx="354223">
                  <c:v>39690</c:v>
                </c:pt>
                <c:pt idx="354224">
                  <c:v>39690</c:v>
                </c:pt>
                <c:pt idx="354225">
                  <c:v>39690</c:v>
                </c:pt>
                <c:pt idx="354226">
                  <c:v>39690</c:v>
                </c:pt>
                <c:pt idx="354227">
                  <c:v>39690</c:v>
                </c:pt>
                <c:pt idx="354228">
                  <c:v>39690</c:v>
                </c:pt>
                <c:pt idx="354229">
                  <c:v>39690</c:v>
                </c:pt>
                <c:pt idx="354230">
                  <c:v>39690</c:v>
                </c:pt>
                <c:pt idx="354231">
                  <c:v>39690</c:v>
                </c:pt>
                <c:pt idx="354232">
                  <c:v>39690</c:v>
                </c:pt>
                <c:pt idx="354233">
                  <c:v>39690</c:v>
                </c:pt>
                <c:pt idx="354234">
                  <c:v>39690</c:v>
                </c:pt>
                <c:pt idx="354235">
                  <c:v>39690</c:v>
                </c:pt>
                <c:pt idx="354236">
                  <c:v>39690</c:v>
                </c:pt>
                <c:pt idx="354237">
                  <c:v>39690</c:v>
                </c:pt>
                <c:pt idx="354238">
                  <c:v>39690</c:v>
                </c:pt>
                <c:pt idx="354239">
                  <c:v>39690</c:v>
                </c:pt>
                <c:pt idx="354240">
                  <c:v>39690</c:v>
                </c:pt>
                <c:pt idx="354241">
                  <c:v>39690</c:v>
                </c:pt>
                <c:pt idx="354242">
                  <c:v>39690</c:v>
                </c:pt>
                <c:pt idx="354243">
                  <c:v>39690</c:v>
                </c:pt>
                <c:pt idx="354244">
                  <c:v>39690</c:v>
                </c:pt>
                <c:pt idx="354245">
                  <c:v>39690</c:v>
                </c:pt>
                <c:pt idx="354246">
                  <c:v>39690</c:v>
                </c:pt>
                <c:pt idx="354247">
                  <c:v>39690</c:v>
                </c:pt>
                <c:pt idx="354248">
                  <c:v>39690</c:v>
                </c:pt>
                <c:pt idx="354249">
                  <c:v>39690</c:v>
                </c:pt>
                <c:pt idx="354250">
                  <c:v>39690</c:v>
                </c:pt>
                <c:pt idx="354251">
                  <c:v>39690</c:v>
                </c:pt>
                <c:pt idx="354252">
                  <c:v>39690</c:v>
                </c:pt>
                <c:pt idx="354253">
                  <c:v>39690</c:v>
                </c:pt>
                <c:pt idx="354254">
                  <c:v>39690</c:v>
                </c:pt>
                <c:pt idx="354255">
                  <c:v>39690</c:v>
                </c:pt>
                <c:pt idx="354256">
                  <c:v>39690</c:v>
                </c:pt>
                <c:pt idx="354257">
                  <c:v>39690</c:v>
                </c:pt>
                <c:pt idx="354258">
                  <c:v>39690</c:v>
                </c:pt>
                <c:pt idx="354259">
                  <c:v>39690</c:v>
                </c:pt>
                <c:pt idx="354260">
                  <c:v>39690</c:v>
                </c:pt>
                <c:pt idx="354261">
                  <c:v>39690</c:v>
                </c:pt>
                <c:pt idx="354262">
                  <c:v>39690</c:v>
                </c:pt>
                <c:pt idx="354263">
                  <c:v>39690</c:v>
                </c:pt>
                <c:pt idx="354264">
                  <c:v>39690</c:v>
                </c:pt>
                <c:pt idx="354265">
                  <c:v>39690</c:v>
                </c:pt>
                <c:pt idx="354266">
                  <c:v>39690</c:v>
                </c:pt>
                <c:pt idx="354267">
                  <c:v>39690</c:v>
                </c:pt>
                <c:pt idx="354268">
                  <c:v>39690</c:v>
                </c:pt>
                <c:pt idx="354269">
                  <c:v>39690</c:v>
                </c:pt>
                <c:pt idx="354270">
                  <c:v>39690</c:v>
                </c:pt>
                <c:pt idx="354271">
                  <c:v>39690</c:v>
                </c:pt>
                <c:pt idx="354272">
                  <c:v>39690</c:v>
                </c:pt>
                <c:pt idx="354273">
                  <c:v>39690</c:v>
                </c:pt>
                <c:pt idx="354274">
                  <c:v>39690</c:v>
                </c:pt>
                <c:pt idx="354275">
                  <c:v>39690</c:v>
                </c:pt>
                <c:pt idx="354276">
                  <c:v>39690</c:v>
                </c:pt>
                <c:pt idx="354277">
                  <c:v>39690</c:v>
                </c:pt>
                <c:pt idx="354278">
                  <c:v>39690</c:v>
                </c:pt>
                <c:pt idx="354279">
                  <c:v>39690</c:v>
                </c:pt>
                <c:pt idx="354280">
                  <c:v>39690</c:v>
                </c:pt>
                <c:pt idx="354281">
                  <c:v>39690</c:v>
                </c:pt>
                <c:pt idx="354282">
                  <c:v>39690</c:v>
                </c:pt>
                <c:pt idx="354283">
                  <c:v>39690</c:v>
                </c:pt>
                <c:pt idx="354284">
                  <c:v>39690</c:v>
                </c:pt>
                <c:pt idx="354285">
                  <c:v>39690</c:v>
                </c:pt>
                <c:pt idx="354286">
                  <c:v>39690</c:v>
                </c:pt>
                <c:pt idx="354287">
                  <c:v>39690</c:v>
                </c:pt>
                <c:pt idx="354288">
                  <c:v>39690</c:v>
                </c:pt>
                <c:pt idx="354289">
                  <c:v>39690</c:v>
                </c:pt>
                <c:pt idx="354290">
                  <c:v>39690</c:v>
                </c:pt>
                <c:pt idx="354291">
                  <c:v>39690</c:v>
                </c:pt>
                <c:pt idx="354292">
                  <c:v>39690</c:v>
                </c:pt>
                <c:pt idx="354293">
                  <c:v>39690</c:v>
                </c:pt>
                <c:pt idx="354294">
                  <c:v>39690</c:v>
                </c:pt>
                <c:pt idx="354295">
                  <c:v>39690</c:v>
                </c:pt>
                <c:pt idx="354296">
                  <c:v>39690</c:v>
                </c:pt>
                <c:pt idx="354297">
                  <c:v>39690</c:v>
                </c:pt>
                <c:pt idx="354298">
                  <c:v>39690</c:v>
                </c:pt>
                <c:pt idx="354299">
                  <c:v>39690</c:v>
                </c:pt>
                <c:pt idx="354300">
                  <c:v>39690</c:v>
                </c:pt>
                <c:pt idx="354301">
                  <c:v>39690</c:v>
                </c:pt>
                <c:pt idx="354302">
                  <c:v>39690</c:v>
                </c:pt>
                <c:pt idx="354303">
                  <c:v>39690</c:v>
                </c:pt>
                <c:pt idx="354304">
                  <c:v>39690</c:v>
                </c:pt>
                <c:pt idx="354305">
                  <c:v>39690</c:v>
                </c:pt>
                <c:pt idx="354306">
                  <c:v>39690</c:v>
                </c:pt>
                <c:pt idx="354307">
                  <c:v>39690</c:v>
                </c:pt>
                <c:pt idx="354308">
                  <c:v>39690</c:v>
                </c:pt>
                <c:pt idx="354309">
                  <c:v>39690</c:v>
                </c:pt>
                <c:pt idx="354310">
                  <c:v>39690</c:v>
                </c:pt>
                <c:pt idx="354311">
                  <c:v>39690</c:v>
                </c:pt>
                <c:pt idx="354312">
                  <c:v>39690</c:v>
                </c:pt>
                <c:pt idx="354313">
                  <c:v>39690</c:v>
                </c:pt>
                <c:pt idx="354314">
                  <c:v>39690</c:v>
                </c:pt>
                <c:pt idx="354315">
                  <c:v>39690</c:v>
                </c:pt>
                <c:pt idx="354316">
                  <c:v>39690</c:v>
                </c:pt>
                <c:pt idx="354317">
                  <c:v>39690</c:v>
                </c:pt>
                <c:pt idx="354318">
                  <c:v>39690</c:v>
                </c:pt>
                <c:pt idx="354319">
                  <c:v>39690</c:v>
                </c:pt>
                <c:pt idx="354320">
                  <c:v>39690</c:v>
                </c:pt>
                <c:pt idx="354321">
                  <c:v>39690</c:v>
                </c:pt>
                <c:pt idx="354322">
                  <c:v>39690</c:v>
                </c:pt>
                <c:pt idx="354323">
                  <c:v>39690</c:v>
                </c:pt>
                <c:pt idx="354324">
                  <c:v>39690</c:v>
                </c:pt>
                <c:pt idx="354325">
                  <c:v>39690</c:v>
                </c:pt>
                <c:pt idx="354326">
                  <c:v>39690</c:v>
                </c:pt>
                <c:pt idx="354327">
                  <c:v>39690</c:v>
                </c:pt>
                <c:pt idx="354328">
                  <c:v>39690</c:v>
                </c:pt>
                <c:pt idx="354329">
                  <c:v>39690</c:v>
                </c:pt>
                <c:pt idx="354330">
                  <c:v>39690</c:v>
                </c:pt>
                <c:pt idx="354331">
                  <c:v>39690</c:v>
                </c:pt>
                <c:pt idx="354332">
                  <c:v>39690</c:v>
                </c:pt>
                <c:pt idx="354333">
                  <c:v>39690</c:v>
                </c:pt>
                <c:pt idx="354334">
                  <c:v>39690</c:v>
                </c:pt>
                <c:pt idx="354335">
                  <c:v>39690</c:v>
                </c:pt>
                <c:pt idx="354336">
                  <c:v>39690</c:v>
                </c:pt>
                <c:pt idx="354337">
                  <c:v>39690</c:v>
                </c:pt>
                <c:pt idx="354338">
                  <c:v>39690</c:v>
                </c:pt>
                <c:pt idx="354339">
                  <c:v>39690</c:v>
                </c:pt>
                <c:pt idx="354340">
                  <c:v>39690</c:v>
                </c:pt>
                <c:pt idx="354341">
                  <c:v>39690</c:v>
                </c:pt>
                <c:pt idx="354342">
                  <c:v>39690</c:v>
                </c:pt>
                <c:pt idx="354343">
                  <c:v>39690</c:v>
                </c:pt>
                <c:pt idx="354344">
                  <c:v>39690</c:v>
                </c:pt>
                <c:pt idx="354345">
                  <c:v>39690</c:v>
                </c:pt>
                <c:pt idx="354346">
                  <c:v>39690</c:v>
                </c:pt>
                <c:pt idx="354347">
                  <c:v>39690</c:v>
                </c:pt>
                <c:pt idx="354348">
                  <c:v>39690</c:v>
                </c:pt>
                <c:pt idx="354349">
                  <c:v>39690</c:v>
                </c:pt>
                <c:pt idx="354350">
                  <c:v>39690</c:v>
                </c:pt>
                <c:pt idx="354351">
                  <c:v>39690</c:v>
                </c:pt>
                <c:pt idx="354352">
                  <c:v>39690</c:v>
                </c:pt>
                <c:pt idx="354353">
                  <c:v>39690</c:v>
                </c:pt>
                <c:pt idx="354354">
                  <c:v>39690</c:v>
                </c:pt>
                <c:pt idx="354355">
                  <c:v>39690</c:v>
                </c:pt>
                <c:pt idx="354356">
                  <c:v>39690</c:v>
                </c:pt>
                <c:pt idx="354357">
                  <c:v>39690</c:v>
                </c:pt>
                <c:pt idx="354358">
                  <c:v>39690</c:v>
                </c:pt>
                <c:pt idx="354359">
                  <c:v>39690</c:v>
                </c:pt>
                <c:pt idx="354360">
                  <c:v>39690</c:v>
                </c:pt>
                <c:pt idx="354361">
                  <c:v>39690</c:v>
                </c:pt>
                <c:pt idx="354362">
                  <c:v>39690</c:v>
                </c:pt>
                <c:pt idx="354363">
                  <c:v>39690</c:v>
                </c:pt>
                <c:pt idx="354364">
                  <c:v>39690</c:v>
                </c:pt>
                <c:pt idx="354365">
                  <c:v>39690</c:v>
                </c:pt>
                <c:pt idx="354366">
                  <c:v>39690</c:v>
                </c:pt>
                <c:pt idx="354367">
                  <c:v>39690</c:v>
                </c:pt>
                <c:pt idx="354368">
                  <c:v>39690</c:v>
                </c:pt>
                <c:pt idx="354369">
                  <c:v>39690</c:v>
                </c:pt>
                <c:pt idx="354370">
                  <c:v>39690</c:v>
                </c:pt>
                <c:pt idx="354371">
                  <c:v>39690</c:v>
                </c:pt>
                <c:pt idx="354372">
                  <c:v>39690</c:v>
                </c:pt>
                <c:pt idx="354373">
                  <c:v>39690</c:v>
                </c:pt>
                <c:pt idx="354374">
                  <c:v>39690</c:v>
                </c:pt>
                <c:pt idx="354375">
                  <c:v>39690</c:v>
                </c:pt>
                <c:pt idx="354376">
                  <c:v>39690</c:v>
                </c:pt>
                <c:pt idx="354377">
                  <c:v>39690</c:v>
                </c:pt>
                <c:pt idx="354378">
                  <c:v>39690</c:v>
                </c:pt>
                <c:pt idx="354379">
                  <c:v>39690</c:v>
                </c:pt>
                <c:pt idx="354380">
                  <c:v>39690</c:v>
                </c:pt>
                <c:pt idx="354381">
                  <c:v>39690</c:v>
                </c:pt>
                <c:pt idx="354382">
                  <c:v>39690</c:v>
                </c:pt>
                <c:pt idx="354383">
                  <c:v>39690</c:v>
                </c:pt>
                <c:pt idx="354384">
                  <c:v>39690</c:v>
                </c:pt>
                <c:pt idx="354385">
                  <c:v>39690</c:v>
                </c:pt>
                <c:pt idx="354386">
                  <c:v>39690</c:v>
                </c:pt>
                <c:pt idx="354387">
                  <c:v>39690</c:v>
                </c:pt>
                <c:pt idx="354388">
                  <c:v>39690</c:v>
                </c:pt>
                <c:pt idx="354389">
                  <c:v>39690</c:v>
                </c:pt>
                <c:pt idx="354390">
                  <c:v>39690</c:v>
                </c:pt>
                <c:pt idx="354391">
                  <c:v>39690</c:v>
                </c:pt>
                <c:pt idx="354392">
                  <c:v>39690</c:v>
                </c:pt>
                <c:pt idx="354393">
                  <c:v>39690</c:v>
                </c:pt>
                <c:pt idx="354394">
                  <c:v>39690</c:v>
                </c:pt>
                <c:pt idx="354395">
                  <c:v>39690</c:v>
                </c:pt>
                <c:pt idx="354396">
                  <c:v>39690</c:v>
                </c:pt>
                <c:pt idx="354397">
                  <c:v>39690</c:v>
                </c:pt>
                <c:pt idx="354398">
                  <c:v>39690</c:v>
                </c:pt>
                <c:pt idx="354399">
                  <c:v>39690</c:v>
                </c:pt>
                <c:pt idx="354400">
                  <c:v>39690</c:v>
                </c:pt>
                <c:pt idx="354401">
                  <c:v>39690</c:v>
                </c:pt>
                <c:pt idx="354402">
                  <c:v>39690</c:v>
                </c:pt>
                <c:pt idx="354403">
                  <c:v>39690</c:v>
                </c:pt>
                <c:pt idx="354404">
                  <c:v>39690</c:v>
                </c:pt>
                <c:pt idx="354405">
                  <c:v>39690</c:v>
                </c:pt>
                <c:pt idx="354406">
                  <c:v>39690</c:v>
                </c:pt>
                <c:pt idx="354407">
                  <c:v>39690</c:v>
                </c:pt>
                <c:pt idx="354408">
                  <c:v>39690</c:v>
                </c:pt>
                <c:pt idx="354409">
                  <c:v>39690</c:v>
                </c:pt>
                <c:pt idx="354410">
                  <c:v>39690</c:v>
                </c:pt>
                <c:pt idx="354411">
                  <c:v>39690</c:v>
                </c:pt>
                <c:pt idx="354412">
                  <c:v>39690</c:v>
                </c:pt>
                <c:pt idx="354413">
                  <c:v>39690</c:v>
                </c:pt>
                <c:pt idx="354414">
                  <c:v>39690</c:v>
                </c:pt>
                <c:pt idx="354415">
                  <c:v>39690</c:v>
                </c:pt>
                <c:pt idx="354416">
                  <c:v>39690</c:v>
                </c:pt>
                <c:pt idx="354417">
                  <c:v>39690</c:v>
                </c:pt>
                <c:pt idx="354418">
                  <c:v>39690</c:v>
                </c:pt>
                <c:pt idx="354419">
                  <c:v>39690</c:v>
                </c:pt>
                <c:pt idx="354420">
                  <c:v>39690</c:v>
                </c:pt>
                <c:pt idx="354421">
                  <c:v>39690</c:v>
                </c:pt>
                <c:pt idx="354422">
                  <c:v>39690</c:v>
                </c:pt>
                <c:pt idx="354423">
                  <c:v>39690</c:v>
                </c:pt>
                <c:pt idx="354424">
                  <c:v>39690</c:v>
                </c:pt>
                <c:pt idx="354425">
                  <c:v>39690</c:v>
                </c:pt>
                <c:pt idx="354426">
                  <c:v>39690</c:v>
                </c:pt>
                <c:pt idx="354427">
                  <c:v>39690</c:v>
                </c:pt>
                <c:pt idx="354428">
                  <c:v>39690</c:v>
                </c:pt>
                <c:pt idx="354429">
                  <c:v>39690</c:v>
                </c:pt>
                <c:pt idx="354430">
                  <c:v>39690</c:v>
                </c:pt>
                <c:pt idx="354431">
                  <c:v>39690</c:v>
                </c:pt>
                <c:pt idx="354432">
                  <c:v>39690</c:v>
                </c:pt>
                <c:pt idx="354433">
                  <c:v>39690</c:v>
                </c:pt>
                <c:pt idx="354434">
                  <c:v>39690</c:v>
                </c:pt>
                <c:pt idx="354435">
                  <c:v>39690</c:v>
                </c:pt>
                <c:pt idx="354436">
                  <c:v>39690</c:v>
                </c:pt>
                <c:pt idx="354437">
                  <c:v>39690</c:v>
                </c:pt>
                <c:pt idx="354438">
                  <c:v>39690</c:v>
                </c:pt>
                <c:pt idx="354439">
                  <c:v>39690</c:v>
                </c:pt>
                <c:pt idx="354440">
                  <c:v>39690</c:v>
                </c:pt>
                <c:pt idx="354441">
                  <c:v>39690</c:v>
                </c:pt>
                <c:pt idx="354442">
                  <c:v>39690</c:v>
                </c:pt>
                <c:pt idx="354443">
                  <c:v>39690</c:v>
                </c:pt>
                <c:pt idx="354444">
                  <c:v>39690</c:v>
                </c:pt>
                <c:pt idx="354445">
                  <c:v>39690</c:v>
                </c:pt>
                <c:pt idx="354446">
                  <c:v>39690</c:v>
                </c:pt>
                <c:pt idx="354447">
                  <c:v>39690</c:v>
                </c:pt>
                <c:pt idx="354448">
                  <c:v>39690</c:v>
                </c:pt>
                <c:pt idx="354449">
                  <c:v>39690</c:v>
                </c:pt>
                <c:pt idx="354450">
                  <c:v>39690</c:v>
                </c:pt>
                <c:pt idx="354451">
                  <c:v>39690</c:v>
                </c:pt>
                <c:pt idx="354452">
                  <c:v>39690</c:v>
                </c:pt>
                <c:pt idx="354453">
                  <c:v>39690</c:v>
                </c:pt>
                <c:pt idx="354454">
                  <c:v>39690</c:v>
                </c:pt>
                <c:pt idx="354455">
                  <c:v>39690</c:v>
                </c:pt>
                <c:pt idx="354456">
                  <c:v>39690</c:v>
                </c:pt>
                <c:pt idx="354457">
                  <c:v>39690</c:v>
                </c:pt>
                <c:pt idx="354458">
                  <c:v>39690</c:v>
                </c:pt>
                <c:pt idx="354459">
                  <c:v>39690</c:v>
                </c:pt>
                <c:pt idx="354460">
                  <c:v>39690</c:v>
                </c:pt>
                <c:pt idx="354461">
                  <c:v>39690</c:v>
                </c:pt>
                <c:pt idx="354462">
                  <c:v>39690</c:v>
                </c:pt>
                <c:pt idx="354463">
                  <c:v>39690</c:v>
                </c:pt>
                <c:pt idx="354464">
                  <c:v>39690</c:v>
                </c:pt>
                <c:pt idx="354465">
                  <c:v>39690</c:v>
                </c:pt>
                <c:pt idx="354466">
                  <c:v>39690</c:v>
                </c:pt>
                <c:pt idx="354467">
                  <c:v>39690</c:v>
                </c:pt>
                <c:pt idx="354468">
                  <c:v>39690</c:v>
                </c:pt>
                <c:pt idx="354469">
                  <c:v>39690</c:v>
                </c:pt>
                <c:pt idx="354470">
                  <c:v>39690</c:v>
                </c:pt>
                <c:pt idx="354471">
                  <c:v>39690</c:v>
                </c:pt>
                <c:pt idx="354472">
                  <c:v>39690</c:v>
                </c:pt>
                <c:pt idx="354473">
                  <c:v>39690</c:v>
                </c:pt>
                <c:pt idx="354474">
                  <c:v>39690</c:v>
                </c:pt>
                <c:pt idx="354475">
                  <c:v>39690</c:v>
                </c:pt>
                <c:pt idx="354476">
                  <c:v>39690</c:v>
                </c:pt>
                <c:pt idx="354477">
                  <c:v>39690</c:v>
                </c:pt>
                <c:pt idx="354478">
                  <c:v>39690</c:v>
                </c:pt>
                <c:pt idx="354479">
                  <c:v>39690</c:v>
                </c:pt>
                <c:pt idx="354480">
                  <c:v>39690</c:v>
                </c:pt>
                <c:pt idx="354481">
                  <c:v>39690</c:v>
                </c:pt>
                <c:pt idx="354482">
                  <c:v>39690</c:v>
                </c:pt>
                <c:pt idx="354483">
                  <c:v>39690</c:v>
                </c:pt>
                <c:pt idx="354484">
                  <c:v>39690</c:v>
                </c:pt>
                <c:pt idx="354485">
                  <c:v>39690</c:v>
                </c:pt>
                <c:pt idx="354486">
                  <c:v>39690</c:v>
                </c:pt>
                <c:pt idx="354487">
                  <c:v>39690</c:v>
                </c:pt>
                <c:pt idx="354488">
                  <c:v>39690</c:v>
                </c:pt>
                <c:pt idx="354489">
                  <c:v>39690</c:v>
                </c:pt>
                <c:pt idx="354490">
                  <c:v>39690</c:v>
                </c:pt>
                <c:pt idx="354491">
                  <c:v>39690</c:v>
                </c:pt>
                <c:pt idx="354492">
                  <c:v>39690</c:v>
                </c:pt>
                <c:pt idx="354493">
                  <c:v>39690</c:v>
                </c:pt>
                <c:pt idx="354494">
                  <c:v>39690</c:v>
                </c:pt>
                <c:pt idx="354495">
                  <c:v>39690</c:v>
                </c:pt>
                <c:pt idx="354496">
                  <c:v>39690</c:v>
                </c:pt>
                <c:pt idx="354497">
                  <c:v>39690</c:v>
                </c:pt>
                <c:pt idx="354498">
                  <c:v>39690</c:v>
                </c:pt>
                <c:pt idx="354499">
                  <c:v>39690</c:v>
                </c:pt>
                <c:pt idx="354500">
                  <c:v>39690</c:v>
                </c:pt>
                <c:pt idx="354501">
                  <c:v>39690</c:v>
                </c:pt>
                <c:pt idx="354502">
                  <c:v>39690</c:v>
                </c:pt>
                <c:pt idx="354503">
                  <c:v>39690</c:v>
                </c:pt>
                <c:pt idx="354504">
                  <c:v>39690</c:v>
                </c:pt>
                <c:pt idx="354505">
                  <c:v>39690</c:v>
                </c:pt>
                <c:pt idx="354506">
                  <c:v>39690</c:v>
                </c:pt>
                <c:pt idx="354507">
                  <c:v>39690</c:v>
                </c:pt>
                <c:pt idx="354508">
                  <c:v>39690</c:v>
                </c:pt>
                <c:pt idx="354509">
                  <c:v>39690</c:v>
                </c:pt>
                <c:pt idx="354510">
                  <c:v>39690</c:v>
                </c:pt>
                <c:pt idx="354511">
                  <c:v>39690</c:v>
                </c:pt>
                <c:pt idx="354512">
                  <c:v>39690</c:v>
                </c:pt>
                <c:pt idx="354513">
                  <c:v>39690</c:v>
                </c:pt>
                <c:pt idx="354514">
                  <c:v>39690</c:v>
                </c:pt>
                <c:pt idx="354515">
                  <c:v>39690</c:v>
                </c:pt>
                <c:pt idx="354516">
                  <c:v>39690</c:v>
                </c:pt>
                <c:pt idx="354517">
                  <c:v>39690</c:v>
                </c:pt>
                <c:pt idx="354518">
                  <c:v>39690</c:v>
                </c:pt>
                <c:pt idx="354519">
                  <c:v>39690</c:v>
                </c:pt>
                <c:pt idx="354520">
                  <c:v>39690</c:v>
                </c:pt>
                <c:pt idx="354521">
                  <c:v>39690</c:v>
                </c:pt>
                <c:pt idx="354522">
                  <c:v>39690</c:v>
                </c:pt>
                <c:pt idx="354523">
                  <c:v>39690</c:v>
                </c:pt>
                <c:pt idx="354524">
                  <c:v>39690</c:v>
                </c:pt>
                <c:pt idx="354525">
                  <c:v>39690</c:v>
                </c:pt>
                <c:pt idx="354526">
                  <c:v>39690</c:v>
                </c:pt>
                <c:pt idx="354527">
                  <c:v>39690</c:v>
                </c:pt>
                <c:pt idx="354528">
                  <c:v>39690</c:v>
                </c:pt>
                <c:pt idx="354529">
                  <c:v>39690</c:v>
                </c:pt>
                <c:pt idx="354530">
                  <c:v>39690</c:v>
                </c:pt>
                <c:pt idx="354531">
                  <c:v>39690</c:v>
                </c:pt>
                <c:pt idx="354532">
                  <c:v>39690</c:v>
                </c:pt>
                <c:pt idx="354533">
                  <c:v>39690</c:v>
                </c:pt>
                <c:pt idx="354534">
                  <c:v>39690</c:v>
                </c:pt>
                <c:pt idx="354535">
                  <c:v>39690</c:v>
                </c:pt>
                <c:pt idx="354536">
                  <c:v>39690</c:v>
                </c:pt>
                <c:pt idx="354537">
                  <c:v>39690</c:v>
                </c:pt>
                <c:pt idx="354538">
                  <c:v>39690</c:v>
                </c:pt>
                <c:pt idx="354539">
                  <c:v>39690</c:v>
                </c:pt>
                <c:pt idx="354540">
                  <c:v>39690</c:v>
                </c:pt>
                <c:pt idx="354541">
                  <c:v>39690</c:v>
                </c:pt>
                <c:pt idx="354542">
                  <c:v>39690</c:v>
                </c:pt>
                <c:pt idx="354543">
                  <c:v>39690</c:v>
                </c:pt>
                <c:pt idx="354544">
                  <c:v>39690</c:v>
                </c:pt>
                <c:pt idx="354545">
                  <c:v>39690</c:v>
                </c:pt>
                <c:pt idx="354546">
                  <c:v>39690</c:v>
                </c:pt>
                <c:pt idx="354547">
                  <c:v>39690</c:v>
                </c:pt>
                <c:pt idx="354548">
                  <c:v>39690</c:v>
                </c:pt>
                <c:pt idx="354549">
                  <c:v>39690</c:v>
                </c:pt>
                <c:pt idx="354550">
                  <c:v>39690</c:v>
                </c:pt>
                <c:pt idx="354551">
                  <c:v>39690</c:v>
                </c:pt>
                <c:pt idx="354552">
                  <c:v>39690</c:v>
                </c:pt>
                <c:pt idx="354553">
                  <c:v>39690</c:v>
                </c:pt>
                <c:pt idx="354554">
                  <c:v>39690</c:v>
                </c:pt>
                <c:pt idx="354555">
                  <c:v>39690</c:v>
                </c:pt>
                <c:pt idx="354556">
                  <c:v>39690</c:v>
                </c:pt>
                <c:pt idx="354557">
                  <c:v>39690</c:v>
                </c:pt>
                <c:pt idx="354558">
                  <c:v>39690</c:v>
                </c:pt>
                <c:pt idx="354559">
                  <c:v>39690</c:v>
                </c:pt>
                <c:pt idx="354560">
                  <c:v>39690</c:v>
                </c:pt>
                <c:pt idx="354561">
                  <c:v>39690</c:v>
                </c:pt>
                <c:pt idx="354562">
                  <c:v>39690</c:v>
                </c:pt>
                <c:pt idx="354563">
                  <c:v>39690</c:v>
                </c:pt>
                <c:pt idx="354564">
                  <c:v>39690</c:v>
                </c:pt>
                <c:pt idx="354565">
                  <c:v>39690</c:v>
                </c:pt>
                <c:pt idx="354566">
                  <c:v>39690</c:v>
                </c:pt>
                <c:pt idx="354567">
                  <c:v>39690</c:v>
                </c:pt>
                <c:pt idx="354568">
                  <c:v>39690</c:v>
                </c:pt>
                <c:pt idx="354569">
                  <c:v>39690</c:v>
                </c:pt>
                <c:pt idx="354570">
                  <c:v>39690</c:v>
                </c:pt>
                <c:pt idx="354571">
                  <c:v>39690</c:v>
                </c:pt>
                <c:pt idx="354572">
                  <c:v>39690</c:v>
                </c:pt>
                <c:pt idx="354573">
                  <c:v>39690</c:v>
                </c:pt>
                <c:pt idx="354574">
                  <c:v>39690</c:v>
                </c:pt>
                <c:pt idx="354575">
                  <c:v>39690</c:v>
                </c:pt>
                <c:pt idx="354576">
                  <c:v>39690</c:v>
                </c:pt>
                <c:pt idx="354577">
                  <c:v>39690</c:v>
                </c:pt>
                <c:pt idx="354578">
                  <c:v>39690</c:v>
                </c:pt>
                <c:pt idx="354579">
                  <c:v>39690</c:v>
                </c:pt>
                <c:pt idx="354580">
                  <c:v>39690</c:v>
                </c:pt>
                <c:pt idx="354581">
                  <c:v>39690</c:v>
                </c:pt>
                <c:pt idx="354582">
                  <c:v>39690</c:v>
                </c:pt>
                <c:pt idx="354583">
                  <c:v>39690</c:v>
                </c:pt>
                <c:pt idx="354584">
                  <c:v>39690</c:v>
                </c:pt>
                <c:pt idx="354585">
                  <c:v>39690</c:v>
                </c:pt>
                <c:pt idx="354586">
                  <c:v>39690</c:v>
                </c:pt>
                <c:pt idx="354587">
                  <c:v>39690</c:v>
                </c:pt>
                <c:pt idx="354588">
                  <c:v>39690</c:v>
                </c:pt>
                <c:pt idx="354589">
                  <c:v>39690</c:v>
                </c:pt>
                <c:pt idx="354590">
                  <c:v>39690</c:v>
                </c:pt>
                <c:pt idx="354591">
                  <c:v>39690</c:v>
                </c:pt>
                <c:pt idx="354592">
                  <c:v>39690</c:v>
                </c:pt>
                <c:pt idx="354593">
                  <c:v>39690</c:v>
                </c:pt>
                <c:pt idx="354594">
                  <c:v>39690</c:v>
                </c:pt>
                <c:pt idx="354595">
                  <c:v>39690</c:v>
                </c:pt>
                <c:pt idx="354596">
                  <c:v>39690</c:v>
                </c:pt>
                <c:pt idx="354597">
                  <c:v>39690</c:v>
                </c:pt>
                <c:pt idx="354598">
                  <c:v>39690</c:v>
                </c:pt>
                <c:pt idx="354599">
                  <c:v>39690</c:v>
                </c:pt>
                <c:pt idx="354600">
                  <c:v>39690</c:v>
                </c:pt>
                <c:pt idx="354601">
                  <c:v>39690</c:v>
                </c:pt>
                <c:pt idx="354602">
                  <c:v>39690</c:v>
                </c:pt>
                <c:pt idx="354603">
                  <c:v>39690</c:v>
                </c:pt>
                <c:pt idx="354604">
                  <c:v>39690</c:v>
                </c:pt>
                <c:pt idx="354605">
                  <c:v>39690</c:v>
                </c:pt>
                <c:pt idx="354606">
                  <c:v>39690</c:v>
                </c:pt>
                <c:pt idx="354607">
                  <c:v>39690</c:v>
                </c:pt>
                <c:pt idx="354608">
                  <c:v>39690</c:v>
                </c:pt>
                <c:pt idx="354609">
                  <c:v>39690</c:v>
                </c:pt>
                <c:pt idx="354610">
                  <c:v>39690</c:v>
                </c:pt>
                <c:pt idx="354611">
                  <c:v>39690</c:v>
                </c:pt>
                <c:pt idx="354612">
                  <c:v>39690</c:v>
                </c:pt>
                <c:pt idx="354613">
                  <c:v>39690</c:v>
                </c:pt>
                <c:pt idx="354614">
                  <c:v>39690</c:v>
                </c:pt>
                <c:pt idx="354615">
                  <c:v>39690</c:v>
                </c:pt>
                <c:pt idx="354616">
                  <c:v>39690</c:v>
                </c:pt>
                <c:pt idx="354617">
                  <c:v>39690</c:v>
                </c:pt>
                <c:pt idx="354618">
                  <c:v>39690</c:v>
                </c:pt>
                <c:pt idx="354619">
                  <c:v>39690</c:v>
                </c:pt>
                <c:pt idx="354620">
                  <c:v>39690</c:v>
                </c:pt>
                <c:pt idx="354621">
                  <c:v>39690</c:v>
                </c:pt>
                <c:pt idx="354622">
                  <c:v>39690</c:v>
                </c:pt>
                <c:pt idx="354623">
                  <c:v>39690</c:v>
                </c:pt>
                <c:pt idx="354624">
                  <c:v>39690</c:v>
                </c:pt>
                <c:pt idx="354625">
                  <c:v>39690</c:v>
                </c:pt>
                <c:pt idx="354626">
                  <c:v>39690</c:v>
                </c:pt>
                <c:pt idx="354627">
                  <c:v>39690</c:v>
                </c:pt>
                <c:pt idx="354628">
                  <c:v>39690</c:v>
                </c:pt>
                <c:pt idx="354629">
                  <c:v>39690</c:v>
                </c:pt>
                <c:pt idx="354630">
                  <c:v>39690</c:v>
                </c:pt>
                <c:pt idx="354631">
                  <c:v>39690</c:v>
                </c:pt>
                <c:pt idx="354632">
                  <c:v>39690</c:v>
                </c:pt>
                <c:pt idx="354633">
                  <c:v>39690</c:v>
                </c:pt>
                <c:pt idx="354634">
                  <c:v>39690</c:v>
                </c:pt>
                <c:pt idx="354635">
                  <c:v>39690</c:v>
                </c:pt>
                <c:pt idx="354636">
                  <c:v>39690</c:v>
                </c:pt>
                <c:pt idx="354637">
                  <c:v>39690</c:v>
                </c:pt>
                <c:pt idx="354638">
                  <c:v>39690</c:v>
                </c:pt>
                <c:pt idx="354639">
                  <c:v>39690</c:v>
                </c:pt>
                <c:pt idx="354640">
                  <c:v>39690</c:v>
                </c:pt>
                <c:pt idx="354641">
                  <c:v>39690</c:v>
                </c:pt>
                <c:pt idx="354642">
                  <c:v>39690</c:v>
                </c:pt>
                <c:pt idx="354643">
                  <c:v>39690</c:v>
                </c:pt>
                <c:pt idx="354644">
                  <c:v>39690</c:v>
                </c:pt>
                <c:pt idx="354645">
                  <c:v>39690</c:v>
                </c:pt>
                <c:pt idx="354646">
                  <c:v>39690</c:v>
                </c:pt>
                <c:pt idx="354647">
                  <c:v>39690</c:v>
                </c:pt>
                <c:pt idx="354648">
                  <c:v>39690</c:v>
                </c:pt>
                <c:pt idx="354649">
                  <c:v>39690</c:v>
                </c:pt>
                <c:pt idx="354650">
                  <c:v>39690</c:v>
                </c:pt>
                <c:pt idx="354651">
                  <c:v>39690</c:v>
                </c:pt>
                <c:pt idx="354652">
                  <c:v>39690</c:v>
                </c:pt>
                <c:pt idx="354653">
                  <c:v>39690</c:v>
                </c:pt>
                <c:pt idx="354654">
                  <c:v>39690</c:v>
                </c:pt>
                <c:pt idx="354655">
                  <c:v>39690</c:v>
                </c:pt>
                <c:pt idx="354656">
                  <c:v>39690</c:v>
                </c:pt>
                <c:pt idx="354657">
                  <c:v>39690</c:v>
                </c:pt>
                <c:pt idx="354658">
                  <c:v>39690</c:v>
                </c:pt>
                <c:pt idx="354659">
                  <c:v>39690</c:v>
                </c:pt>
                <c:pt idx="354660">
                  <c:v>39690</c:v>
                </c:pt>
                <c:pt idx="354661">
                  <c:v>39690</c:v>
                </c:pt>
                <c:pt idx="354662">
                  <c:v>39690</c:v>
                </c:pt>
                <c:pt idx="354663">
                  <c:v>39690</c:v>
                </c:pt>
                <c:pt idx="354664">
                  <c:v>39690</c:v>
                </c:pt>
                <c:pt idx="354665">
                  <c:v>39690</c:v>
                </c:pt>
                <c:pt idx="354666">
                  <c:v>39690</c:v>
                </c:pt>
                <c:pt idx="354667">
                  <c:v>39690</c:v>
                </c:pt>
                <c:pt idx="354668">
                  <c:v>39690</c:v>
                </c:pt>
                <c:pt idx="354669">
                  <c:v>39690</c:v>
                </c:pt>
                <c:pt idx="354670">
                  <c:v>39690</c:v>
                </c:pt>
                <c:pt idx="354671">
                  <c:v>39690</c:v>
                </c:pt>
                <c:pt idx="354672">
                  <c:v>39690</c:v>
                </c:pt>
                <c:pt idx="354673">
                  <c:v>39690</c:v>
                </c:pt>
                <c:pt idx="354674">
                  <c:v>39690</c:v>
                </c:pt>
                <c:pt idx="354675">
                  <c:v>39690</c:v>
                </c:pt>
                <c:pt idx="354676">
                  <c:v>39690</c:v>
                </c:pt>
                <c:pt idx="354677">
                  <c:v>39690</c:v>
                </c:pt>
                <c:pt idx="354678">
                  <c:v>39690</c:v>
                </c:pt>
                <c:pt idx="354679">
                  <c:v>39690</c:v>
                </c:pt>
                <c:pt idx="354680">
                  <c:v>39690</c:v>
                </c:pt>
                <c:pt idx="354681">
                  <c:v>39690</c:v>
                </c:pt>
                <c:pt idx="354682">
                  <c:v>39690</c:v>
                </c:pt>
                <c:pt idx="354683">
                  <c:v>39690</c:v>
                </c:pt>
                <c:pt idx="354684">
                  <c:v>39690</c:v>
                </c:pt>
                <c:pt idx="354685">
                  <c:v>39690</c:v>
                </c:pt>
                <c:pt idx="354686">
                  <c:v>39690</c:v>
                </c:pt>
                <c:pt idx="354687">
                  <c:v>39690</c:v>
                </c:pt>
                <c:pt idx="354688">
                  <c:v>39690</c:v>
                </c:pt>
                <c:pt idx="354689">
                  <c:v>39690</c:v>
                </c:pt>
                <c:pt idx="354690">
                  <c:v>39690</c:v>
                </c:pt>
                <c:pt idx="354691">
                  <c:v>39690</c:v>
                </c:pt>
                <c:pt idx="354692">
                  <c:v>39690</c:v>
                </c:pt>
                <c:pt idx="354693">
                  <c:v>39690</c:v>
                </c:pt>
                <c:pt idx="354694">
                  <c:v>39690</c:v>
                </c:pt>
                <c:pt idx="354695">
                  <c:v>39690</c:v>
                </c:pt>
                <c:pt idx="354696">
                  <c:v>39690</c:v>
                </c:pt>
                <c:pt idx="354697">
                  <c:v>39690</c:v>
                </c:pt>
                <c:pt idx="354698">
                  <c:v>39690</c:v>
                </c:pt>
                <c:pt idx="354699">
                  <c:v>39690</c:v>
                </c:pt>
                <c:pt idx="354700">
                  <c:v>39690</c:v>
                </c:pt>
                <c:pt idx="354701">
                  <c:v>39690</c:v>
                </c:pt>
                <c:pt idx="354702">
                  <c:v>39690</c:v>
                </c:pt>
                <c:pt idx="354703">
                  <c:v>39690</c:v>
                </c:pt>
                <c:pt idx="354704">
                  <c:v>39690</c:v>
                </c:pt>
                <c:pt idx="354705">
                  <c:v>39690</c:v>
                </c:pt>
                <c:pt idx="354706">
                  <c:v>39690</c:v>
                </c:pt>
                <c:pt idx="354707">
                  <c:v>39690</c:v>
                </c:pt>
                <c:pt idx="354708">
                  <c:v>39690</c:v>
                </c:pt>
                <c:pt idx="354709">
                  <c:v>39690</c:v>
                </c:pt>
                <c:pt idx="354710">
                  <c:v>39690</c:v>
                </c:pt>
                <c:pt idx="354711">
                  <c:v>39690</c:v>
                </c:pt>
                <c:pt idx="354712">
                  <c:v>39690</c:v>
                </c:pt>
                <c:pt idx="354713">
                  <c:v>39690</c:v>
                </c:pt>
                <c:pt idx="354714">
                  <c:v>39690</c:v>
                </c:pt>
                <c:pt idx="354715">
                  <c:v>39690</c:v>
                </c:pt>
                <c:pt idx="354716">
                  <c:v>39690</c:v>
                </c:pt>
                <c:pt idx="354717">
                  <c:v>39690</c:v>
                </c:pt>
                <c:pt idx="354718">
                  <c:v>39690</c:v>
                </c:pt>
                <c:pt idx="354719">
                  <c:v>39690</c:v>
                </c:pt>
                <c:pt idx="354720">
                  <c:v>39690</c:v>
                </c:pt>
                <c:pt idx="354721">
                  <c:v>39690</c:v>
                </c:pt>
                <c:pt idx="354722">
                  <c:v>39690</c:v>
                </c:pt>
                <c:pt idx="354723">
                  <c:v>39690</c:v>
                </c:pt>
                <c:pt idx="354724">
                  <c:v>39690</c:v>
                </c:pt>
                <c:pt idx="354725">
                  <c:v>39690</c:v>
                </c:pt>
                <c:pt idx="354726">
                  <c:v>39690</c:v>
                </c:pt>
                <c:pt idx="354727">
                  <c:v>39690</c:v>
                </c:pt>
                <c:pt idx="354728">
                  <c:v>39690</c:v>
                </c:pt>
                <c:pt idx="354729">
                  <c:v>39690</c:v>
                </c:pt>
                <c:pt idx="354730">
                  <c:v>39690</c:v>
                </c:pt>
                <c:pt idx="354731">
                  <c:v>39690</c:v>
                </c:pt>
                <c:pt idx="354732">
                  <c:v>39690</c:v>
                </c:pt>
                <c:pt idx="354733">
                  <c:v>39690</c:v>
                </c:pt>
                <c:pt idx="354734">
                  <c:v>39690</c:v>
                </c:pt>
                <c:pt idx="354735">
                  <c:v>39690</c:v>
                </c:pt>
                <c:pt idx="354736">
                  <c:v>39690</c:v>
                </c:pt>
                <c:pt idx="354737">
                  <c:v>39690</c:v>
                </c:pt>
                <c:pt idx="354738">
                  <c:v>39690</c:v>
                </c:pt>
                <c:pt idx="354739">
                  <c:v>39690</c:v>
                </c:pt>
                <c:pt idx="354740">
                  <c:v>39690</c:v>
                </c:pt>
                <c:pt idx="354741">
                  <c:v>39690</c:v>
                </c:pt>
                <c:pt idx="354742">
                  <c:v>39690</c:v>
                </c:pt>
                <c:pt idx="354743">
                  <c:v>39690</c:v>
                </c:pt>
                <c:pt idx="354744">
                  <c:v>39690</c:v>
                </c:pt>
                <c:pt idx="354745">
                  <c:v>39690</c:v>
                </c:pt>
                <c:pt idx="354746">
                  <c:v>39690</c:v>
                </c:pt>
                <c:pt idx="354747">
                  <c:v>39690</c:v>
                </c:pt>
                <c:pt idx="354748">
                  <c:v>39690</c:v>
                </c:pt>
                <c:pt idx="354749">
                  <c:v>39690</c:v>
                </c:pt>
                <c:pt idx="354750">
                  <c:v>39690</c:v>
                </c:pt>
                <c:pt idx="354751">
                  <c:v>39690</c:v>
                </c:pt>
                <c:pt idx="354752">
                  <c:v>39690</c:v>
                </c:pt>
                <c:pt idx="354753">
                  <c:v>39690</c:v>
                </c:pt>
                <c:pt idx="354754">
                  <c:v>39690</c:v>
                </c:pt>
                <c:pt idx="354755">
                  <c:v>39690</c:v>
                </c:pt>
                <c:pt idx="354756">
                  <c:v>39690</c:v>
                </c:pt>
                <c:pt idx="354757">
                  <c:v>39690</c:v>
                </c:pt>
                <c:pt idx="354758">
                  <c:v>39690</c:v>
                </c:pt>
                <c:pt idx="354759">
                  <c:v>39690</c:v>
                </c:pt>
                <c:pt idx="354760">
                  <c:v>39690</c:v>
                </c:pt>
                <c:pt idx="354761">
                  <c:v>39690</c:v>
                </c:pt>
                <c:pt idx="354762">
                  <c:v>39690</c:v>
                </c:pt>
                <c:pt idx="354763">
                  <c:v>39690</c:v>
                </c:pt>
                <c:pt idx="354764">
                  <c:v>39690</c:v>
                </c:pt>
                <c:pt idx="354765">
                  <c:v>39690</c:v>
                </c:pt>
                <c:pt idx="354766">
                  <c:v>39690</c:v>
                </c:pt>
                <c:pt idx="354767">
                  <c:v>39690</c:v>
                </c:pt>
                <c:pt idx="354768">
                  <c:v>39690</c:v>
                </c:pt>
                <c:pt idx="354769">
                  <c:v>39690</c:v>
                </c:pt>
                <c:pt idx="354770">
                  <c:v>39690</c:v>
                </c:pt>
                <c:pt idx="354771">
                  <c:v>39690</c:v>
                </c:pt>
                <c:pt idx="354772">
                  <c:v>39690</c:v>
                </c:pt>
                <c:pt idx="354773">
                  <c:v>39690</c:v>
                </c:pt>
                <c:pt idx="354774">
                  <c:v>39690</c:v>
                </c:pt>
                <c:pt idx="354775">
                  <c:v>39690</c:v>
                </c:pt>
                <c:pt idx="354776">
                  <c:v>39690</c:v>
                </c:pt>
                <c:pt idx="354777">
                  <c:v>39690</c:v>
                </c:pt>
                <c:pt idx="354778">
                  <c:v>39690</c:v>
                </c:pt>
                <c:pt idx="354779">
                  <c:v>39690</c:v>
                </c:pt>
                <c:pt idx="354780">
                  <c:v>39690</c:v>
                </c:pt>
                <c:pt idx="354781">
                  <c:v>39690</c:v>
                </c:pt>
                <c:pt idx="354782">
                  <c:v>39690</c:v>
                </c:pt>
                <c:pt idx="354783">
                  <c:v>39690</c:v>
                </c:pt>
                <c:pt idx="354784">
                  <c:v>39690</c:v>
                </c:pt>
                <c:pt idx="354785">
                  <c:v>39690</c:v>
                </c:pt>
                <c:pt idx="354786">
                  <c:v>39690</c:v>
                </c:pt>
                <c:pt idx="354787">
                  <c:v>39690</c:v>
                </c:pt>
                <c:pt idx="354788">
                  <c:v>39690</c:v>
                </c:pt>
                <c:pt idx="354789">
                  <c:v>39690</c:v>
                </c:pt>
                <c:pt idx="354790">
                  <c:v>39690</c:v>
                </c:pt>
                <c:pt idx="354791">
                  <c:v>39690</c:v>
                </c:pt>
                <c:pt idx="354792">
                  <c:v>39690</c:v>
                </c:pt>
                <c:pt idx="354793">
                  <c:v>39690</c:v>
                </c:pt>
                <c:pt idx="354794">
                  <c:v>39690</c:v>
                </c:pt>
                <c:pt idx="354795">
                  <c:v>39690</c:v>
                </c:pt>
                <c:pt idx="354796">
                  <c:v>39690</c:v>
                </c:pt>
                <c:pt idx="354797">
                  <c:v>39690</c:v>
                </c:pt>
                <c:pt idx="354798">
                  <c:v>39690</c:v>
                </c:pt>
                <c:pt idx="354799">
                  <c:v>39690</c:v>
                </c:pt>
                <c:pt idx="354800">
                  <c:v>39690</c:v>
                </c:pt>
                <c:pt idx="354801">
                  <c:v>39690</c:v>
                </c:pt>
                <c:pt idx="354802">
                  <c:v>39690</c:v>
                </c:pt>
                <c:pt idx="354803">
                  <c:v>39690</c:v>
                </c:pt>
                <c:pt idx="354804">
                  <c:v>39690</c:v>
                </c:pt>
                <c:pt idx="354805">
                  <c:v>39690</c:v>
                </c:pt>
                <c:pt idx="354806">
                  <c:v>39690</c:v>
                </c:pt>
                <c:pt idx="354807">
                  <c:v>39690</c:v>
                </c:pt>
                <c:pt idx="354808">
                  <c:v>39690</c:v>
                </c:pt>
                <c:pt idx="354809">
                  <c:v>39690</c:v>
                </c:pt>
                <c:pt idx="354810">
                  <c:v>39690</c:v>
                </c:pt>
                <c:pt idx="354811">
                  <c:v>39690</c:v>
                </c:pt>
                <c:pt idx="354812">
                  <c:v>39690</c:v>
                </c:pt>
                <c:pt idx="354813">
                  <c:v>39690</c:v>
                </c:pt>
                <c:pt idx="354814">
                  <c:v>39690</c:v>
                </c:pt>
                <c:pt idx="354815">
                  <c:v>39690</c:v>
                </c:pt>
                <c:pt idx="354816">
                  <c:v>39690</c:v>
                </c:pt>
                <c:pt idx="354817">
                  <c:v>39690</c:v>
                </c:pt>
                <c:pt idx="354818">
                  <c:v>39690</c:v>
                </c:pt>
                <c:pt idx="354819">
                  <c:v>39690</c:v>
                </c:pt>
                <c:pt idx="354820">
                  <c:v>39690</c:v>
                </c:pt>
                <c:pt idx="354821">
                  <c:v>39690</c:v>
                </c:pt>
                <c:pt idx="354822">
                  <c:v>39690</c:v>
                </c:pt>
                <c:pt idx="354823">
                  <c:v>39690</c:v>
                </c:pt>
                <c:pt idx="354824">
                  <c:v>39690</c:v>
                </c:pt>
                <c:pt idx="354825">
                  <c:v>39690</c:v>
                </c:pt>
                <c:pt idx="354826">
                  <c:v>39690</c:v>
                </c:pt>
                <c:pt idx="354827">
                  <c:v>39690</c:v>
                </c:pt>
                <c:pt idx="354828">
                  <c:v>39690</c:v>
                </c:pt>
                <c:pt idx="354829">
                  <c:v>39690</c:v>
                </c:pt>
                <c:pt idx="354830">
                  <c:v>39690</c:v>
                </c:pt>
                <c:pt idx="354831">
                  <c:v>39690</c:v>
                </c:pt>
                <c:pt idx="354832">
                  <c:v>39690</c:v>
                </c:pt>
                <c:pt idx="354833">
                  <c:v>39690</c:v>
                </c:pt>
                <c:pt idx="354834">
                  <c:v>39690</c:v>
                </c:pt>
                <c:pt idx="354835">
                  <c:v>39690</c:v>
                </c:pt>
                <c:pt idx="354836">
                  <c:v>39690</c:v>
                </c:pt>
                <c:pt idx="354837">
                  <c:v>39690</c:v>
                </c:pt>
                <c:pt idx="354838">
                  <c:v>39690</c:v>
                </c:pt>
                <c:pt idx="354839">
                  <c:v>39690</c:v>
                </c:pt>
                <c:pt idx="354840">
                  <c:v>39690</c:v>
                </c:pt>
                <c:pt idx="354841">
                  <c:v>39690</c:v>
                </c:pt>
                <c:pt idx="354842">
                  <c:v>39690</c:v>
                </c:pt>
                <c:pt idx="354843">
                  <c:v>39690</c:v>
                </c:pt>
                <c:pt idx="354844">
                  <c:v>39690</c:v>
                </c:pt>
                <c:pt idx="354845">
                  <c:v>39690</c:v>
                </c:pt>
                <c:pt idx="354846">
                  <c:v>39690</c:v>
                </c:pt>
                <c:pt idx="354847">
                  <c:v>39690</c:v>
                </c:pt>
                <c:pt idx="354848">
                  <c:v>39690</c:v>
                </c:pt>
                <c:pt idx="354849">
                  <c:v>39690</c:v>
                </c:pt>
                <c:pt idx="354850">
                  <c:v>39690</c:v>
                </c:pt>
                <c:pt idx="354851">
                  <c:v>39690</c:v>
                </c:pt>
                <c:pt idx="354852">
                  <c:v>39690</c:v>
                </c:pt>
                <c:pt idx="354853">
                  <c:v>39690</c:v>
                </c:pt>
                <c:pt idx="354854">
                  <c:v>39690</c:v>
                </c:pt>
                <c:pt idx="354855">
                  <c:v>39690</c:v>
                </c:pt>
                <c:pt idx="354856">
                  <c:v>39690</c:v>
                </c:pt>
                <c:pt idx="354857">
                  <c:v>39690</c:v>
                </c:pt>
                <c:pt idx="354858">
                  <c:v>39690</c:v>
                </c:pt>
                <c:pt idx="354859">
                  <c:v>39690</c:v>
                </c:pt>
                <c:pt idx="354860">
                  <c:v>39690</c:v>
                </c:pt>
                <c:pt idx="354861">
                  <c:v>39690</c:v>
                </c:pt>
                <c:pt idx="354862">
                  <c:v>39690</c:v>
                </c:pt>
                <c:pt idx="354863">
                  <c:v>39690</c:v>
                </c:pt>
                <c:pt idx="354864">
                  <c:v>39690</c:v>
                </c:pt>
                <c:pt idx="354865">
                  <c:v>39690</c:v>
                </c:pt>
                <c:pt idx="354866">
                  <c:v>39690</c:v>
                </c:pt>
                <c:pt idx="354867">
                  <c:v>39690</c:v>
                </c:pt>
                <c:pt idx="354868">
                  <c:v>39690</c:v>
                </c:pt>
                <c:pt idx="354869">
                  <c:v>39690</c:v>
                </c:pt>
                <c:pt idx="354870">
                  <c:v>39690</c:v>
                </c:pt>
                <c:pt idx="354871">
                  <c:v>39690</c:v>
                </c:pt>
                <c:pt idx="354872">
                  <c:v>39690</c:v>
                </c:pt>
                <c:pt idx="354873">
                  <c:v>39690</c:v>
                </c:pt>
                <c:pt idx="354874">
                  <c:v>39690</c:v>
                </c:pt>
                <c:pt idx="354875">
                  <c:v>39690</c:v>
                </c:pt>
                <c:pt idx="354876">
                  <c:v>39690</c:v>
                </c:pt>
                <c:pt idx="354877">
                  <c:v>39690</c:v>
                </c:pt>
                <c:pt idx="354878">
                  <c:v>39690</c:v>
                </c:pt>
                <c:pt idx="354879">
                  <c:v>39690</c:v>
                </c:pt>
                <c:pt idx="354880">
                  <c:v>39690</c:v>
                </c:pt>
                <c:pt idx="354881">
                  <c:v>39690</c:v>
                </c:pt>
                <c:pt idx="354882">
                  <c:v>39690</c:v>
                </c:pt>
                <c:pt idx="354883">
                  <c:v>39690</c:v>
                </c:pt>
                <c:pt idx="354884">
                  <c:v>39690</c:v>
                </c:pt>
                <c:pt idx="354885">
                  <c:v>39690</c:v>
                </c:pt>
                <c:pt idx="354886">
                  <c:v>39690</c:v>
                </c:pt>
                <c:pt idx="354887">
                  <c:v>39690</c:v>
                </c:pt>
                <c:pt idx="354888">
                  <c:v>39690</c:v>
                </c:pt>
                <c:pt idx="354889">
                  <c:v>39690</c:v>
                </c:pt>
                <c:pt idx="354890">
                  <c:v>39690</c:v>
                </c:pt>
                <c:pt idx="354891">
                  <c:v>39690</c:v>
                </c:pt>
                <c:pt idx="354892">
                  <c:v>39690</c:v>
                </c:pt>
                <c:pt idx="354893">
                  <c:v>39690</c:v>
                </c:pt>
                <c:pt idx="354894">
                  <c:v>39690</c:v>
                </c:pt>
                <c:pt idx="354895">
                  <c:v>39690</c:v>
                </c:pt>
                <c:pt idx="354896">
                  <c:v>39690</c:v>
                </c:pt>
                <c:pt idx="354897">
                  <c:v>39690</c:v>
                </c:pt>
                <c:pt idx="354898">
                  <c:v>39690</c:v>
                </c:pt>
                <c:pt idx="354899">
                  <c:v>39690</c:v>
                </c:pt>
                <c:pt idx="354900">
                  <c:v>39690</c:v>
                </c:pt>
                <c:pt idx="354901">
                  <c:v>39690</c:v>
                </c:pt>
                <c:pt idx="354902">
                  <c:v>39690</c:v>
                </c:pt>
                <c:pt idx="354903">
                  <c:v>39690</c:v>
                </c:pt>
                <c:pt idx="354904">
                  <c:v>39690</c:v>
                </c:pt>
                <c:pt idx="354905">
                  <c:v>39690</c:v>
                </c:pt>
                <c:pt idx="354906">
                  <c:v>39690</c:v>
                </c:pt>
                <c:pt idx="354907">
                  <c:v>39690</c:v>
                </c:pt>
                <c:pt idx="354908">
                  <c:v>39690</c:v>
                </c:pt>
                <c:pt idx="354909">
                  <c:v>39690</c:v>
                </c:pt>
                <c:pt idx="354910">
                  <c:v>39690</c:v>
                </c:pt>
                <c:pt idx="354911">
                  <c:v>39690</c:v>
                </c:pt>
                <c:pt idx="354912">
                  <c:v>39690</c:v>
                </c:pt>
                <c:pt idx="354913">
                  <c:v>39690</c:v>
                </c:pt>
                <c:pt idx="354914">
                  <c:v>39690</c:v>
                </c:pt>
                <c:pt idx="354915">
                  <c:v>39690</c:v>
                </c:pt>
                <c:pt idx="354916">
                  <c:v>39690</c:v>
                </c:pt>
                <c:pt idx="354917">
                  <c:v>39690</c:v>
                </c:pt>
                <c:pt idx="354918">
                  <c:v>39690</c:v>
                </c:pt>
                <c:pt idx="354919">
                  <c:v>39690</c:v>
                </c:pt>
                <c:pt idx="354920">
                  <c:v>39690</c:v>
                </c:pt>
                <c:pt idx="354921">
                  <c:v>39690</c:v>
                </c:pt>
                <c:pt idx="354922">
                  <c:v>39690</c:v>
                </c:pt>
                <c:pt idx="354923">
                  <c:v>39690</c:v>
                </c:pt>
                <c:pt idx="354924">
                  <c:v>39690</c:v>
                </c:pt>
                <c:pt idx="354925">
                  <c:v>39690</c:v>
                </c:pt>
                <c:pt idx="354926">
                  <c:v>39690</c:v>
                </c:pt>
                <c:pt idx="354927">
                  <c:v>39690</c:v>
                </c:pt>
                <c:pt idx="354928">
                  <c:v>39690</c:v>
                </c:pt>
                <c:pt idx="354929">
                  <c:v>39690</c:v>
                </c:pt>
                <c:pt idx="354930">
                  <c:v>39690</c:v>
                </c:pt>
                <c:pt idx="354931">
                  <c:v>39690</c:v>
                </c:pt>
                <c:pt idx="354932">
                  <c:v>39690</c:v>
                </c:pt>
                <c:pt idx="354933">
                  <c:v>39690</c:v>
                </c:pt>
                <c:pt idx="354934">
                  <c:v>39690</c:v>
                </c:pt>
                <c:pt idx="354935">
                  <c:v>39690</c:v>
                </c:pt>
                <c:pt idx="354936">
                  <c:v>39690</c:v>
                </c:pt>
                <c:pt idx="354937">
                  <c:v>39690</c:v>
                </c:pt>
                <c:pt idx="354938">
                  <c:v>39690</c:v>
                </c:pt>
                <c:pt idx="354939">
                  <c:v>39690</c:v>
                </c:pt>
                <c:pt idx="354940">
                  <c:v>39690</c:v>
                </c:pt>
                <c:pt idx="354941">
                  <c:v>39690</c:v>
                </c:pt>
                <c:pt idx="354942">
                  <c:v>39690</c:v>
                </c:pt>
                <c:pt idx="354943">
                  <c:v>39690</c:v>
                </c:pt>
                <c:pt idx="354944">
                  <c:v>39690</c:v>
                </c:pt>
                <c:pt idx="354945">
                  <c:v>39690</c:v>
                </c:pt>
                <c:pt idx="354946">
                  <c:v>39690</c:v>
                </c:pt>
                <c:pt idx="354947">
                  <c:v>39690</c:v>
                </c:pt>
                <c:pt idx="354948">
                  <c:v>39690</c:v>
                </c:pt>
                <c:pt idx="354949">
                  <c:v>39690</c:v>
                </c:pt>
                <c:pt idx="354950">
                  <c:v>39690</c:v>
                </c:pt>
                <c:pt idx="354951">
                  <c:v>39690</c:v>
                </c:pt>
                <c:pt idx="354952">
                  <c:v>39690</c:v>
                </c:pt>
                <c:pt idx="354953">
                  <c:v>39690</c:v>
                </c:pt>
                <c:pt idx="354954">
                  <c:v>39690</c:v>
                </c:pt>
                <c:pt idx="354955">
                  <c:v>39690</c:v>
                </c:pt>
                <c:pt idx="354956">
                  <c:v>39690</c:v>
                </c:pt>
                <c:pt idx="354957">
                  <c:v>39690</c:v>
                </c:pt>
                <c:pt idx="354958">
                  <c:v>39690</c:v>
                </c:pt>
                <c:pt idx="354959">
                  <c:v>39690</c:v>
                </c:pt>
                <c:pt idx="354960">
                  <c:v>39690</c:v>
                </c:pt>
                <c:pt idx="354961">
                  <c:v>39690</c:v>
                </c:pt>
                <c:pt idx="354962">
                  <c:v>39690</c:v>
                </c:pt>
                <c:pt idx="354963">
                  <c:v>39690</c:v>
                </c:pt>
                <c:pt idx="354964">
                  <c:v>39690</c:v>
                </c:pt>
                <c:pt idx="354965">
                  <c:v>39690</c:v>
                </c:pt>
                <c:pt idx="354966">
                  <c:v>39690</c:v>
                </c:pt>
                <c:pt idx="354967">
                  <c:v>39690</c:v>
                </c:pt>
                <c:pt idx="354968">
                  <c:v>39690</c:v>
                </c:pt>
                <c:pt idx="354969">
                  <c:v>39690</c:v>
                </c:pt>
                <c:pt idx="354970">
                  <c:v>39690</c:v>
                </c:pt>
                <c:pt idx="354971">
                  <c:v>39690</c:v>
                </c:pt>
                <c:pt idx="354972">
                  <c:v>39690</c:v>
                </c:pt>
                <c:pt idx="354973">
                  <c:v>39690</c:v>
                </c:pt>
                <c:pt idx="354974">
                  <c:v>39690</c:v>
                </c:pt>
                <c:pt idx="354975">
                  <c:v>39690</c:v>
                </c:pt>
                <c:pt idx="354976">
                  <c:v>39690</c:v>
                </c:pt>
                <c:pt idx="354977">
                  <c:v>39690</c:v>
                </c:pt>
                <c:pt idx="354978">
                  <c:v>39690</c:v>
                </c:pt>
                <c:pt idx="354979">
                  <c:v>39690</c:v>
                </c:pt>
                <c:pt idx="354980">
                  <c:v>39690</c:v>
                </c:pt>
                <c:pt idx="354981">
                  <c:v>39690</c:v>
                </c:pt>
                <c:pt idx="354982">
                  <c:v>39690</c:v>
                </c:pt>
                <c:pt idx="354983">
                  <c:v>39690</c:v>
                </c:pt>
                <c:pt idx="354984">
                  <c:v>39690</c:v>
                </c:pt>
                <c:pt idx="354985">
                  <c:v>39690</c:v>
                </c:pt>
                <c:pt idx="354986">
                  <c:v>39690</c:v>
                </c:pt>
                <c:pt idx="354987">
                  <c:v>39690</c:v>
                </c:pt>
                <c:pt idx="354988">
                  <c:v>39690</c:v>
                </c:pt>
                <c:pt idx="354989">
                  <c:v>39690</c:v>
                </c:pt>
                <c:pt idx="354990">
                  <c:v>39690</c:v>
                </c:pt>
                <c:pt idx="354991">
                  <c:v>39690</c:v>
                </c:pt>
                <c:pt idx="354992">
                  <c:v>39690</c:v>
                </c:pt>
                <c:pt idx="354993">
                  <c:v>39690</c:v>
                </c:pt>
                <c:pt idx="354994">
                  <c:v>39690</c:v>
                </c:pt>
                <c:pt idx="354995">
                  <c:v>39690</c:v>
                </c:pt>
                <c:pt idx="354996">
                  <c:v>39690</c:v>
                </c:pt>
                <c:pt idx="354997">
                  <c:v>39690</c:v>
                </c:pt>
                <c:pt idx="354998">
                  <c:v>39690</c:v>
                </c:pt>
                <c:pt idx="354999">
                  <c:v>39690</c:v>
                </c:pt>
                <c:pt idx="355000">
                  <c:v>39690</c:v>
                </c:pt>
                <c:pt idx="355001">
                  <c:v>39690</c:v>
                </c:pt>
                <c:pt idx="355002">
                  <c:v>39690</c:v>
                </c:pt>
                <c:pt idx="355003">
                  <c:v>39690</c:v>
                </c:pt>
                <c:pt idx="355004">
                  <c:v>39690</c:v>
                </c:pt>
                <c:pt idx="355005">
                  <c:v>39690</c:v>
                </c:pt>
                <c:pt idx="355006">
                  <c:v>39690</c:v>
                </c:pt>
                <c:pt idx="355007">
                  <c:v>39690</c:v>
                </c:pt>
                <c:pt idx="355008">
                  <c:v>39690</c:v>
                </c:pt>
                <c:pt idx="355009">
                  <c:v>39690</c:v>
                </c:pt>
                <c:pt idx="355010">
                  <c:v>39690</c:v>
                </c:pt>
                <c:pt idx="355011">
                  <c:v>39690</c:v>
                </c:pt>
                <c:pt idx="355012">
                  <c:v>39690</c:v>
                </c:pt>
                <c:pt idx="355013">
                  <c:v>39690</c:v>
                </c:pt>
                <c:pt idx="355014">
                  <c:v>39690</c:v>
                </c:pt>
                <c:pt idx="355015">
                  <c:v>39690</c:v>
                </c:pt>
                <c:pt idx="355016">
                  <c:v>39690</c:v>
                </c:pt>
                <c:pt idx="355017">
                  <c:v>39690</c:v>
                </c:pt>
                <c:pt idx="355018">
                  <c:v>39690</c:v>
                </c:pt>
                <c:pt idx="355019">
                  <c:v>39690</c:v>
                </c:pt>
                <c:pt idx="355020">
                  <c:v>39690</c:v>
                </c:pt>
                <c:pt idx="355021">
                  <c:v>39690</c:v>
                </c:pt>
                <c:pt idx="355022">
                  <c:v>39690</c:v>
                </c:pt>
                <c:pt idx="355023">
                  <c:v>39690</c:v>
                </c:pt>
                <c:pt idx="355024">
                  <c:v>39690</c:v>
                </c:pt>
                <c:pt idx="355025">
                  <c:v>39690</c:v>
                </c:pt>
                <c:pt idx="355026">
                  <c:v>39690</c:v>
                </c:pt>
                <c:pt idx="355027">
                  <c:v>39690</c:v>
                </c:pt>
                <c:pt idx="355028">
                  <c:v>39690</c:v>
                </c:pt>
                <c:pt idx="355029">
                  <c:v>39690</c:v>
                </c:pt>
                <c:pt idx="355030">
                  <c:v>39690</c:v>
                </c:pt>
                <c:pt idx="355031">
                  <c:v>39690</c:v>
                </c:pt>
                <c:pt idx="355032">
                  <c:v>39690</c:v>
                </c:pt>
                <c:pt idx="355033">
                  <c:v>39690</c:v>
                </c:pt>
                <c:pt idx="355034">
                  <c:v>39690</c:v>
                </c:pt>
                <c:pt idx="355035">
                  <c:v>39690</c:v>
                </c:pt>
                <c:pt idx="355036">
                  <c:v>39690</c:v>
                </c:pt>
                <c:pt idx="355037">
                  <c:v>39690</c:v>
                </c:pt>
                <c:pt idx="355038">
                  <c:v>39690</c:v>
                </c:pt>
                <c:pt idx="355039">
                  <c:v>39690</c:v>
                </c:pt>
                <c:pt idx="355040">
                  <c:v>39690</c:v>
                </c:pt>
                <c:pt idx="355041">
                  <c:v>39690</c:v>
                </c:pt>
                <c:pt idx="355042">
                  <c:v>39690</c:v>
                </c:pt>
                <c:pt idx="355043">
                  <c:v>39690</c:v>
                </c:pt>
                <c:pt idx="355044">
                  <c:v>39690</c:v>
                </c:pt>
                <c:pt idx="355045">
                  <c:v>39690</c:v>
                </c:pt>
                <c:pt idx="355046">
                  <c:v>39690</c:v>
                </c:pt>
                <c:pt idx="355047">
                  <c:v>39690</c:v>
                </c:pt>
                <c:pt idx="355048">
                  <c:v>39690</c:v>
                </c:pt>
                <c:pt idx="355049">
                  <c:v>39690</c:v>
                </c:pt>
                <c:pt idx="355050">
                  <c:v>39690</c:v>
                </c:pt>
                <c:pt idx="355051">
                  <c:v>39690</c:v>
                </c:pt>
                <c:pt idx="355052">
                  <c:v>39690</c:v>
                </c:pt>
                <c:pt idx="355053">
                  <c:v>39690</c:v>
                </c:pt>
                <c:pt idx="355054">
                  <c:v>39690</c:v>
                </c:pt>
                <c:pt idx="355055">
                  <c:v>39690</c:v>
                </c:pt>
                <c:pt idx="355056">
                  <c:v>39690</c:v>
                </c:pt>
                <c:pt idx="355057">
                  <c:v>39690</c:v>
                </c:pt>
                <c:pt idx="355058">
                  <c:v>39690</c:v>
                </c:pt>
                <c:pt idx="355059">
                  <c:v>39690</c:v>
                </c:pt>
                <c:pt idx="355060">
                  <c:v>39690</c:v>
                </c:pt>
                <c:pt idx="355061">
                  <c:v>39690</c:v>
                </c:pt>
                <c:pt idx="355062">
                  <c:v>39690</c:v>
                </c:pt>
                <c:pt idx="355063">
                  <c:v>39690</c:v>
                </c:pt>
                <c:pt idx="355064">
                  <c:v>39690</c:v>
                </c:pt>
                <c:pt idx="355065">
                  <c:v>39690</c:v>
                </c:pt>
                <c:pt idx="355066">
                  <c:v>39690</c:v>
                </c:pt>
                <c:pt idx="355067">
                  <c:v>39690</c:v>
                </c:pt>
                <c:pt idx="355068">
                  <c:v>39690</c:v>
                </c:pt>
                <c:pt idx="355069">
                  <c:v>39690</c:v>
                </c:pt>
                <c:pt idx="355070">
                  <c:v>39690</c:v>
                </c:pt>
                <c:pt idx="355071">
                  <c:v>39690</c:v>
                </c:pt>
                <c:pt idx="355072">
                  <c:v>39690</c:v>
                </c:pt>
                <c:pt idx="355073">
                  <c:v>39690</c:v>
                </c:pt>
                <c:pt idx="355074">
                  <c:v>39690</c:v>
                </c:pt>
                <c:pt idx="355075">
                  <c:v>39690</c:v>
                </c:pt>
                <c:pt idx="355076">
                  <c:v>39690</c:v>
                </c:pt>
                <c:pt idx="355077">
                  <c:v>39690</c:v>
                </c:pt>
                <c:pt idx="355078">
                  <c:v>39690</c:v>
                </c:pt>
                <c:pt idx="355079">
                  <c:v>39690</c:v>
                </c:pt>
                <c:pt idx="355080">
                  <c:v>39690</c:v>
                </c:pt>
                <c:pt idx="355081">
                  <c:v>39690</c:v>
                </c:pt>
                <c:pt idx="355082">
                  <c:v>39690</c:v>
                </c:pt>
                <c:pt idx="355083">
                  <c:v>39690</c:v>
                </c:pt>
                <c:pt idx="355084">
                  <c:v>39690</c:v>
                </c:pt>
                <c:pt idx="355085">
                  <c:v>39690</c:v>
                </c:pt>
                <c:pt idx="355086">
                  <c:v>39690</c:v>
                </c:pt>
                <c:pt idx="355087">
                  <c:v>39690</c:v>
                </c:pt>
                <c:pt idx="355088">
                  <c:v>39690</c:v>
                </c:pt>
                <c:pt idx="355089">
                  <c:v>39690</c:v>
                </c:pt>
                <c:pt idx="355090">
                  <c:v>39690</c:v>
                </c:pt>
                <c:pt idx="355091">
                  <c:v>39690</c:v>
                </c:pt>
                <c:pt idx="355092">
                  <c:v>39690</c:v>
                </c:pt>
                <c:pt idx="355093">
                  <c:v>39690</c:v>
                </c:pt>
                <c:pt idx="355094">
                  <c:v>39690</c:v>
                </c:pt>
                <c:pt idx="355095">
                  <c:v>39690</c:v>
                </c:pt>
                <c:pt idx="355096">
                  <c:v>39690</c:v>
                </c:pt>
                <c:pt idx="355097">
                  <c:v>39690</c:v>
                </c:pt>
                <c:pt idx="355098">
                  <c:v>39690</c:v>
                </c:pt>
                <c:pt idx="355099">
                  <c:v>39690</c:v>
                </c:pt>
                <c:pt idx="355100">
                  <c:v>39690</c:v>
                </c:pt>
                <c:pt idx="355101">
                  <c:v>39690</c:v>
                </c:pt>
                <c:pt idx="355102">
                  <c:v>39690</c:v>
                </c:pt>
                <c:pt idx="355103">
                  <c:v>39690</c:v>
                </c:pt>
                <c:pt idx="355104">
                  <c:v>39690</c:v>
                </c:pt>
                <c:pt idx="355105">
                  <c:v>39690</c:v>
                </c:pt>
                <c:pt idx="355106">
                  <c:v>39690</c:v>
                </c:pt>
                <c:pt idx="355107">
                  <c:v>39690</c:v>
                </c:pt>
                <c:pt idx="355108">
                  <c:v>39690</c:v>
                </c:pt>
                <c:pt idx="355109">
                  <c:v>39690</c:v>
                </c:pt>
                <c:pt idx="355110">
                  <c:v>39690</c:v>
                </c:pt>
                <c:pt idx="355111">
                  <c:v>39690</c:v>
                </c:pt>
                <c:pt idx="355112">
                  <c:v>39690</c:v>
                </c:pt>
                <c:pt idx="355113">
                  <c:v>39690</c:v>
                </c:pt>
                <c:pt idx="355114">
                  <c:v>39690</c:v>
                </c:pt>
                <c:pt idx="355115">
                  <c:v>39690</c:v>
                </c:pt>
                <c:pt idx="355116">
                  <c:v>39690</c:v>
                </c:pt>
                <c:pt idx="355117">
                  <c:v>39690</c:v>
                </c:pt>
                <c:pt idx="355118">
                  <c:v>39690</c:v>
                </c:pt>
                <c:pt idx="355119">
                  <c:v>39690</c:v>
                </c:pt>
                <c:pt idx="355120">
                  <c:v>39690</c:v>
                </c:pt>
                <c:pt idx="355121">
                  <c:v>39690</c:v>
                </c:pt>
                <c:pt idx="355122">
                  <c:v>39690</c:v>
                </c:pt>
                <c:pt idx="355123">
                  <c:v>39690</c:v>
                </c:pt>
                <c:pt idx="355124">
                  <c:v>39690</c:v>
                </c:pt>
                <c:pt idx="355125">
                  <c:v>39690</c:v>
                </c:pt>
                <c:pt idx="355126">
                  <c:v>39690</c:v>
                </c:pt>
                <c:pt idx="355127">
                  <c:v>39690</c:v>
                </c:pt>
                <c:pt idx="355128">
                  <c:v>39690</c:v>
                </c:pt>
                <c:pt idx="355129">
                  <c:v>39690</c:v>
                </c:pt>
                <c:pt idx="355130">
                  <c:v>39690</c:v>
                </c:pt>
                <c:pt idx="355131">
                  <c:v>39690</c:v>
                </c:pt>
                <c:pt idx="355132">
                  <c:v>39690</c:v>
                </c:pt>
                <c:pt idx="355133">
                  <c:v>39690</c:v>
                </c:pt>
                <c:pt idx="355134">
                  <c:v>39690</c:v>
                </c:pt>
                <c:pt idx="355135">
                  <c:v>39690</c:v>
                </c:pt>
                <c:pt idx="355136">
                  <c:v>39690</c:v>
                </c:pt>
                <c:pt idx="355137">
                  <c:v>39690</c:v>
                </c:pt>
                <c:pt idx="355138">
                  <c:v>39690</c:v>
                </c:pt>
                <c:pt idx="355139">
                  <c:v>39690</c:v>
                </c:pt>
                <c:pt idx="355140">
                  <c:v>39690</c:v>
                </c:pt>
                <c:pt idx="355141">
                  <c:v>39690</c:v>
                </c:pt>
                <c:pt idx="355142">
                  <c:v>39690</c:v>
                </c:pt>
                <c:pt idx="355143">
                  <c:v>39690</c:v>
                </c:pt>
                <c:pt idx="355144">
                  <c:v>39690</c:v>
                </c:pt>
                <c:pt idx="355145">
                  <c:v>39690</c:v>
                </c:pt>
                <c:pt idx="355146">
                  <c:v>39690</c:v>
                </c:pt>
                <c:pt idx="355147">
                  <c:v>39690</c:v>
                </c:pt>
                <c:pt idx="355148">
                  <c:v>39690</c:v>
                </c:pt>
                <c:pt idx="355149">
                  <c:v>39690</c:v>
                </c:pt>
                <c:pt idx="355150">
                  <c:v>39690</c:v>
                </c:pt>
                <c:pt idx="355151">
                  <c:v>39690</c:v>
                </c:pt>
                <c:pt idx="355152">
                  <c:v>39690</c:v>
                </c:pt>
                <c:pt idx="355153">
                  <c:v>39690</c:v>
                </c:pt>
                <c:pt idx="355154">
                  <c:v>39690</c:v>
                </c:pt>
                <c:pt idx="355155">
                  <c:v>39690</c:v>
                </c:pt>
                <c:pt idx="355156">
                  <c:v>39690</c:v>
                </c:pt>
                <c:pt idx="355157">
                  <c:v>39690</c:v>
                </c:pt>
                <c:pt idx="355158">
                  <c:v>39690</c:v>
                </c:pt>
                <c:pt idx="355159">
                  <c:v>39690</c:v>
                </c:pt>
                <c:pt idx="355160">
                  <c:v>39690</c:v>
                </c:pt>
                <c:pt idx="355161">
                  <c:v>39690</c:v>
                </c:pt>
                <c:pt idx="355162">
                  <c:v>39690</c:v>
                </c:pt>
                <c:pt idx="355163">
                  <c:v>39690</c:v>
                </c:pt>
                <c:pt idx="355164">
                  <c:v>39690</c:v>
                </c:pt>
                <c:pt idx="355165">
                  <c:v>39690</c:v>
                </c:pt>
                <c:pt idx="355166">
                  <c:v>39690</c:v>
                </c:pt>
                <c:pt idx="355167">
                  <c:v>39690</c:v>
                </c:pt>
                <c:pt idx="355168">
                  <c:v>39690</c:v>
                </c:pt>
                <c:pt idx="355169">
                  <c:v>39690</c:v>
                </c:pt>
                <c:pt idx="355170">
                  <c:v>39690</c:v>
                </c:pt>
                <c:pt idx="355171">
                  <c:v>39690</c:v>
                </c:pt>
                <c:pt idx="355172">
                  <c:v>39690</c:v>
                </c:pt>
                <c:pt idx="355173">
                  <c:v>39690</c:v>
                </c:pt>
                <c:pt idx="355174">
                  <c:v>39690</c:v>
                </c:pt>
                <c:pt idx="355175">
                  <c:v>39690</c:v>
                </c:pt>
                <c:pt idx="355176">
                  <c:v>39690</c:v>
                </c:pt>
                <c:pt idx="355177">
                  <c:v>39690</c:v>
                </c:pt>
                <c:pt idx="355178">
                  <c:v>39690</c:v>
                </c:pt>
                <c:pt idx="355179">
                  <c:v>39690</c:v>
                </c:pt>
                <c:pt idx="355180">
                  <c:v>39690</c:v>
                </c:pt>
                <c:pt idx="355181">
                  <c:v>39690</c:v>
                </c:pt>
                <c:pt idx="355182">
                  <c:v>39690</c:v>
                </c:pt>
                <c:pt idx="355183">
                  <c:v>39690</c:v>
                </c:pt>
                <c:pt idx="355184">
                  <c:v>39690</c:v>
                </c:pt>
                <c:pt idx="355185">
                  <c:v>39690</c:v>
                </c:pt>
                <c:pt idx="355186">
                  <c:v>39690</c:v>
                </c:pt>
                <c:pt idx="355187">
                  <c:v>39690</c:v>
                </c:pt>
                <c:pt idx="355188">
                  <c:v>39690</c:v>
                </c:pt>
                <c:pt idx="355189">
                  <c:v>39690</c:v>
                </c:pt>
                <c:pt idx="355190">
                  <c:v>39690</c:v>
                </c:pt>
                <c:pt idx="355191">
                  <c:v>39690</c:v>
                </c:pt>
                <c:pt idx="355192">
                  <c:v>39690</c:v>
                </c:pt>
                <c:pt idx="355193">
                  <c:v>39690</c:v>
                </c:pt>
                <c:pt idx="355194">
                  <c:v>39690</c:v>
                </c:pt>
                <c:pt idx="355195">
                  <c:v>39690</c:v>
                </c:pt>
                <c:pt idx="355196">
                  <c:v>39690</c:v>
                </c:pt>
                <c:pt idx="355197">
                  <c:v>39690</c:v>
                </c:pt>
                <c:pt idx="355198">
                  <c:v>39690</c:v>
                </c:pt>
                <c:pt idx="355199">
                  <c:v>39690</c:v>
                </c:pt>
                <c:pt idx="355200">
                  <c:v>39690</c:v>
                </c:pt>
                <c:pt idx="355201">
                  <c:v>39690</c:v>
                </c:pt>
                <c:pt idx="355202">
                  <c:v>39690</c:v>
                </c:pt>
                <c:pt idx="355203">
                  <c:v>39690</c:v>
                </c:pt>
                <c:pt idx="355204">
                  <c:v>39690</c:v>
                </c:pt>
                <c:pt idx="355205">
                  <c:v>39690</c:v>
                </c:pt>
                <c:pt idx="355206">
                  <c:v>39690</c:v>
                </c:pt>
                <c:pt idx="355207">
                  <c:v>39690</c:v>
                </c:pt>
                <c:pt idx="355208">
                  <c:v>39690</c:v>
                </c:pt>
                <c:pt idx="355209">
                  <c:v>39690</c:v>
                </c:pt>
                <c:pt idx="355210">
                  <c:v>39690</c:v>
                </c:pt>
                <c:pt idx="355211">
                  <c:v>39690</c:v>
                </c:pt>
                <c:pt idx="355212">
                  <c:v>39690</c:v>
                </c:pt>
                <c:pt idx="355213">
                  <c:v>39690</c:v>
                </c:pt>
                <c:pt idx="355214">
                  <c:v>39690</c:v>
                </c:pt>
                <c:pt idx="355215">
                  <c:v>39690</c:v>
                </c:pt>
                <c:pt idx="355216">
                  <c:v>39690</c:v>
                </c:pt>
                <c:pt idx="355217">
                  <c:v>39690</c:v>
                </c:pt>
                <c:pt idx="355218">
                  <c:v>39690</c:v>
                </c:pt>
                <c:pt idx="355219">
                  <c:v>39690</c:v>
                </c:pt>
                <c:pt idx="355220">
                  <c:v>39690</c:v>
                </c:pt>
                <c:pt idx="355221">
                  <c:v>39690</c:v>
                </c:pt>
                <c:pt idx="355222">
                  <c:v>39690</c:v>
                </c:pt>
                <c:pt idx="355223">
                  <c:v>39690</c:v>
                </c:pt>
                <c:pt idx="355224">
                  <c:v>39690</c:v>
                </c:pt>
                <c:pt idx="355225">
                  <c:v>39690</c:v>
                </c:pt>
                <c:pt idx="355226">
                  <c:v>39690</c:v>
                </c:pt>
                <c:pt idx="355227">
                  <c:v>39690</c:v>
                </c:pt>
                <c:pt idx="355228">
                  <c:v>39690</c:v>
                </c:pt>
                <c:pt idx="355229">
                  <c:v>39690</c:v>
                </c:pt>
                <c:pt idx="355230">
                  <c:v>39690</c:v>
                </c:pt>
                <c:pt idx="355231">
                  <c:v>39690</c:v>
                </c:pt>
                <c:pt idx="355232">
                  <c:v>39690</c:v>
                </c:pt>
                <c:pt idx="355233">
                  <c:v>39690</c:v>
                </c:pt>
                <c:pt idx="355234">
                  <c:v>39690</c:v>
                </c:pt>
                <c:pt idx="355235">
                  <c:v>39690</c:v>
                </c:pt>
                <c:pt idx="355236">
                  <c:v>39690</c:v>
                </c:pt>
                <c:pt idx="355237">
                  <c:v>39690</c:v>
                </c:pt>
                <c:pt idx="355238">
                  <c:v>39690</c:v>
                </c:pt>
                <c:pt idx="355239">
                  <c:v>39690</c:v>
                </c:pt>
                <c:pt idx="355240">
                  <c:v>39690</c:v>
                </c:pt>
                <c:pt idx="355241">
                  <c:v>39690</c:v>
                </c:pt>
                <c:pt idx="355242">
                  <c:v>39690</c:v>
                </c:pt>
                <c:pt idx="355243">
                  <c:v>39690</c:v>
                </c:pt>
                <c:pt idx="355244">
                  <c:v>39690</c:v>
                </c:pt>
                <c:pt idx="355245">
                  <c:v>39690</c:v>
                </c:pt>
                <c:pt idx="355246">
                  <c:v>39690</c:v>
                </c:pt>
                <c:pt idx="355247">
                  <c:v>39690</c:v>
                </c:pt>
                <c:pt idx="355248">
                  <c:v>39690</c:v>
                </c:pt>
                <c:pt idx="355249">
                  <c:v>39690</c:v>
                </c:pt>
                <c:pt idx="355250">
                  <c:v>39690</c:v>
                </c:pt>
                <c:pt idx="355251">
                  <c:v>39690</c:v>
                </c:pt>
                <c:pt idx="355252">
                  <c:v>39690</c:v>
                </c:pt>
                <c:pt idx="355253">
                  <c:v>39690</c:v>
                </c:pt>
                <c:pt idx="355254">
                  <c:v>39690</c:v>
                </c:pt>
                <c:pt idx="355255">
                  <c:v>39690</c:v>
                </c:pt>
                <c:pt idx="355256">
                  <c:v>39690</c:v>
                </c:pt>
                <c:pt idx="355257">
                  <c:v>39690</c:v>
                </c:pt>
                <c:pt idx="355258">
                  <c:v>39690</c:v>
                </c:pt>
                <c:pt idx="355259">
                  <c:v>39690</c:v>
                </c:pt>
                <c:pt idx="355260">
                  <c:v>39690</c:v>
                </c:pt>
                <c:pt idx="355261">
                  <c:v>39690</c:v>
                </c:pt>
                <c:pt idx="355262">
                  <c:v>39690</c:v>
                </c:pt>
                <c:pt idx="355263">
                  <c:v>39690</c:v>
                </c:pt>
                <c:pt idx="355264">
                  <c:v>39690</c:v>
                </c:pt>
                <c:pt idx="355265">
                  <c:v>39690</c:v>
                </c:pt>
                <c:pt idx="355266">
                  <c:v>39690</c:v>
                </c:pt>
                <c:pt idx="355267">
                  <c:v>39690</c:v>
                </c:pt>
                <c:pt idx="355268">
                  <c:v>39690</c:v>
                </c:pt>
                <c:pt idx="355269">
                  <c:v>39690</c:v>
                </c:pt>
                <c:pt idx="355270">
                  <c:v>39690</c:v>
                </c:pt>
                <c:pt idx="355271">
                  <c:v>39690</c:v>
                </c:pt>
                <c:pt idx="355272">
                  <c:v>39690</c:v>
                </c:pt>
                <c:pt idx="355273">
                  <c:v>39690</c:v>
                </c:pt>
                <c:pt idx="355274">
                  <c:v>39690</c:v>
                </c:pt>
                <c:pt idx="355275">
                  <c:v>39690</c:v>
                </c:pt>
                <c:pt idx="355276">
                  <c:v>39690</c:v>
                </c:pt>
                <c:pt idx="355277">
                  <c:v>39690</c:v>
                </c:pt>
                <c:pt idx="355278">
                  <c:v>39690</c:v>
                </c:pt>
                <c:pt idx="355279">
                  <c:v>39690</c:v>
                </c:pt>
                <c:pt idx="355280">
                  <c:v>39690</c:v>
                </c:pt>
                <c:pt idx="355281">
                  <c:v>39690</c:v>
                </c:pt>
                <c:pt idx="355282">
                  <c:v>39690</c:v>
                </c:pt>
                <c:pt idx="355283">
                  <c:v>39690</c:v>
                </c:pt>
                <c:pt idx="355284">
                  <c:v>39690</c:v>
                </c:pt>
                <c:pt idx="355285">
                  <c:v>39690</c:v>
                </c:pt>
                <c:pt idx="355286">
                  <c:v>39690</c:v>
                </c:pt>
                <c:pt idx="355287">
                  <c:v>39690</c:v>
                </c:pt>
                <c:pt idx="355288">
                  <c:v>39690</c:v>
                </c:pt>
                <c:pt idx="355289">
                  <c:v>39690</c:v>
                </c:pt>
                <c:pt idx="355290">
                  <c:v>39690</c:v>
                </c:pt>
                <c:pt idx="355291">
                  <c:v>39690</c:v>
                </c:pt>
                <c:pt idx="355292">
                  <c:v>39690</c:v>
                </c:pt>
                <c:pt idx="355293">
                  <c:v>39690</c:v>
                </c:pt>
                <c:pt idx="355294">
                  <c:v>39690</c:v>
                </c:pt>
                <c:pt idx="355295">
                  <c:v>39690</c:v>
                </c:pt>
                <c:pt idx="355296">
                  <c:v>39690</c:v>
                </c:pt>
                <c:pt idx="355297">
                  <c:v>39690</c:v>
                </c:pt>
                <c:pt idx="355298">
                  <c:v>39690</c:v>
                </c:pt>
                <c:pt idx="355299">
                  <c:v>39690</c:v>
                </c:pt>
                <c:pt idx="355300">
                  <c:v>39690</c:v>
                </c:pt>
                <c:pt idx="355301">
                  <c:v>39690</c:v>
                </c:pt>
                <c:pt idx="355302">
                  <c:v>39690</c:v>
                </c:pt>
                <c:pt idx="355303">
                  <c:v>39690</c:v>
                </c:pt>
                <c:pt idx="355304">
                  <c:v>39690</c:v>
                </c:pt>
                <c:pt idx="355305">
                  <c:v>39690</c:v>
                </c:pt>
                <c:pt idx="355306">
                  <c:v>39690</c:v>
                </c:pt>
                <c:pt idx="355307">
                  <c:v>39690</c:v>
                </c:pt>
                <c:pt idx="355308">
                  <c:v>39690</c:v>
                </c:pt>
                <c:pt idx="355309">
                  <c:v>39690</c:v>
                </c:pt>
                <c:pt idx="355310">
                  <c:v>39690</c:v>
                </c:pt>
                <c:pt idx="355311">
                  <c:v>39690</c:v>
                </c:pt>
                <c:pt idx="355312">
                  <c:v>39690</c:v>
                </c:pt>
                <c:pt idx="355313">
                  <c:v>39690</c:v>
                </c:pt>
                <c:pt idx="355314">
                  <c:v>39690</c:v>
                </c:pt>
                <c:pt idx="355315">
                  <c:v>39690</c:v>
                </c:pt>
                <c:pt idx="355316">
                  <c:v>39690</c:v>
                </c:pt>
                <c:pt idx="355317">
                  <c:v>39690</c:v>
                </c:pt>
                <c:pt idx="355318">
                  <c:v>39690</c:v>
                </c:pt>
                <c:pt idx="355319">
                  <c:v>39690</c:v>
                </c:pt>
                <c:pt idx="355320">
                  <c:v>39690</c:v>
                </c:pt>
                <c:pt idx="355321">
                  <c:v>39690</c:v>
                </c:pt>
                <c:pt idx="355322">
                  <c:v>39690</c:v>
                </c:pt>
                <c:pt idx="355323">
                  <c:v>39690</c:v>
                </c:pt>
                <c:pt idx="355324">
                  <c:v>39690</c:v>
                </c:pt>
                <c:pt idx="355325">
                  <c:v>39690</c:v>
                </c:pt>
                <c:pt idx="355326">
                  <c:v>39690</c:v>
                </c:pt>
                <c:pt idx="355327">
                  <c:v>39690</c:v>
                </c:pt>
                <c:pt idx="355328">
                  <c:v>39690</c:v>
                </c:pt>
                <c:pt idx="355329">
                  <c:v>39690</c:v>
                </c:pt>
                <c:pt idx="355330">
                  <c:v>39690</c:v>
                </c:pt>
                <c:pt idx="355331">
                  <c:v>39690</c:v>
                </c:pt>
                <c:pt idx="355332">
                  <c:v>39690</c:v>
                </c:pt>
                <c:pt idx="355333">
                  <c:v>39690</c:v>
                </c:pt>
                <c:pt idx="355334">
                  <c:v>39690</c:v>
                </c:pt>
                <c:pt idx="355335">
                  <c:v>39690</c:v>
                </c:pt>
                <c:pt idx="355336">
                  <c:v>39690</c:v>
                </c:pt>
                <c:pt idx="355337">
                  <c:v>39690</c:v>
                </c:pt>
                <c:pt idx="355338">
                  <c:v>39690</c:v>
                </c:pt>
                <c:pt idx="355339">
                  <c:v>39690</c:v>
                </c:pt>
                <c:pt idx="355340">
                  <c:v>39690</c:v>
                </c:pt>
                <c:pt idx="355341">
                  <c:v>39690</c:v>
                </c:pt>
                <c:pt idx="355342">
                  <c:v>39690</c:v>
                </c:pt>
                <c:pt idx="355343">
                  <c:v>39690</c:v>
                </c:pt>
                <c:pt idx="355344">
                  <c:v>39690</c:v>
                </c:pt>
                <c:pt idx="355345">
                  <c:v>39690</c:v>
                </c:pt>
                <c:pt idx="355346">
                  <c:v>39690</c:v>
                </c:pt>
                <c:pt idx="355347">
                  <c:v>39690</c:v>
                </c:pt>
                <c:pt idx="355348">
                  <c:v>39690</c:v>
                </c:pt>
                <c:pt idx="355349">
                  <c:v>39690</c:v>
                </c:pt>
                <c:pt idx="355350">
                  <c:v>39690</c:v>
                </c:pt>
                <c:pt idx="355351">
                  <c:v>39690</c:v>
                </c:pt>
                <c:pt idx="355352">
                  <c:v>39690</c:v>
                </c:pt>
                <c:pt idx="355353">
                  <c:v>39690</c:v>
                </c:pt>
                <c:pt idx="355354">
                  <c:v>39690</c:v>
                </c:pt>
                <c:pt idx="355355">
                  <c:v>39690</c:v>
                </c:pt>
                <c:pt idx="355356">
                  <c:v>39690</c:v>
                </c:pt>
                <c:pt idx="355357">
                  <c:v>39690</c:v>
                </c:pt>
                <c:pt idx="355358">
                  <c:v>39690</c:v>
                </c:pt>
                <c:pt idx="355359">
                  <c:v>39690</c:v>
                </c:pt>
                <c:pt idx="355360">
                  <c:v>39690</c:v>
                </c:pt>
                <c:pt idx="355361">
                  <c:v>39690</c:v>
                </c:pt>
                <c:pt idx="355362">
                  <c:v>39690</c:v>
                </c:pt>
                <c:pt idx="355363">
                  <c:v>39690</c:v>
                </c:pt>
                <c:pt idx="355364">
                  <c:v>39690</c:v>
                </c:pt>
                <c:pt idx="355365">
                  <c:v>39690</c:v>
                </c:pt>
                <c:pt idx="355366">
                  <c:v>39690</c:v>
                </c:pt>
                <c:pt idx="355367">
                  <c:v>39690</c:v>
                </c:pt>
                <c:pt idx="355368">
                  <c:v>39690</c:v>
                </c:pt>
                <c:pt idx="355369">
                  <c:v>39690</c:v>
                </c:pt>
                <c:pt idx="355370">
                  <c:v>39690</c:v>
                </c:pt>
                <c:pt idx="355371">
                  <c:v>39690</c:v>
                </c:pt>
                <c:pt idx="355372">
                  <c:v>39690</c:v>
                </c:pt>
                <c:pt idx="355373">
                  <c:v>39690</c:v>
                </c:pt>
                <c:pt idx="355374">
                  <c:v>39690</c:v>
                </c:pt>
                <c:pt idx="355375">
                  <c:v>39690</c:v>
                </c:pt>
                <c:pt idx="355376">
                  <c:v>39690</c:v>
                </c:pt>
                <c:pt idx="355377">
                  <c:v>39690</c:v>
                </c:pt>
                <c:pt idx="355378">
                  <c:v>39690</c:v>
                </c:pt>
                <c:pt idx="355379">
                  <c:v>39690</c:v>
                </c:pt>
                <c:pt idx="355380">
                  <c:v>39690</c:v>
                </c:pt>
                <c:pt idx="355381">
                  <c:v>39690</c:v>
                </c:pt>
                <c:pt idx="355382">
                  <c:v>39690</c:v>
                </c:pt>
                <c:pt idx="355383">
                  <c:v>39690</c:v>
                </c:pt>
                <c:pt idx="355384">
                  <c:v>39690</c:v>
                </c:pt>
                <c:pt idx="355385">
                  <c:v>39690</c:v>
                </c:pt>
                <c:pt idx="355386">
                  <c:v>39690</c:v>
                </c:pt>
                <c:pt idx="355387">
                  <c:v>39690</c:v>
                </c:pt>
                <c:pt idx="355388">
                  <c:v>39690</c:v>
                </c:pt>
                <c:pt idx="355389">
                  <c:v>39690</c:v>
                </c:pt>
                <c:pt idx="355390">
                  <c:v>39690</c:v>
                </c:pt>
                <c:pt idx="355391">
                  <c:v>39690</c:v>
                </c:pt>
                <c:pt idx="355392">
                  <c:v>39690</c:v>
                </c:pt>
                <c:pt idx="355393">
                  <c:v>39690</c:v>
                </c:pt>
                <c:pt idx="355394">
                  <c:v>39690</c:v>
                </c:pt>
                <c:pt idx="355395">
                  <c:v>39690</c:v>
                </c:pt>
                <c:pt idx="355396">
                  <c:v>39690</c:v>
                </c:pt>
                <c:pt idx="355397">
                  <c:v>39690</c:v>
                </c:pt>
                <c:pt idx="355398">
                  <c:v>39690</c:v>
                </c:pt>
                <c:pt idx="355399">
                  <c:v>39690</c:v>
                </c:pt>
                <c:pt idx="355400">
                  <c:v>39690</c:v>
                </c:pt>
                <c:pt idx="355401">
                  <c:v>39690</c:v>
                </c:pt>
                <c:pt idx="355402">
                  <c:v>39690</c:v>
                </c:pt>
                <c:pt idx="355403">
                  <c:v>39690</c:v>
                </c:pt>
                <c:pt idx="355404">
                  <c:v>39690</c:v>
                </c:pt>
                <c:pt idx="355405">
                  <c:v>39690</c:v>
                </c:pt>
                <c:pt idx="355406">
                  <c:v>39690</c:v>
                </c:pt>
                <c:pt idx="355407">
                  <c:v>39690</c:v>
                </c:pt>
                <c:pt idx="355408">
                  <c:v>39690</c:v>
                </c:pt>
                <c:pt idx="355409">
                  <c:v>39690</c:v>
                </c:pt>
                <c:pt idx="355410">
                  <c:v>39690</c:v>
                </c:pt>
                <c:pt idx="355411">
                  <c:v>39690</c:v>
                </c:pt>
                <c:pt idx="355412">
                  <c:v>39690</c:v>
                </c:pt>
                <c:pt idx="355413">
                  <c:v>39690</c:v>
                </c:pt>
                <c:pt idx="355414">
                  <c:v>39690</c:v>
                </c:pt>
                <c:pt idx="355415">
                  <c:v>39690</c:v>
                </c:pt>
                <c:pt idx="355416">
                  <c:v>39690</c:v>
                </c:pt>
                <c:pt idx="355417">
                  <c:v>39690</c:v>
                </c:pt>
                <c:pt idx="355418">
                  <c:v>39690</c:v>
                </c:pt>
                <c:pt idx="355419">
                  <c:v>39690</c:v>
                </c:pt>
                <c:pt idx="355420">
                  <c:v>39690</c:v>
                </c:pt>
                <c:pt idx="355421">
                  <c:v>39690</c:v>
                </c:pt>
                <c:pt idx="355422">
                  <c:v>39690</c:v>
                </c:pt>
                <c:pt idx="355423">
                  <c:v>39690</c:v>
                </c:pt>
                <c:pt idx="355424">
                  <c:v>39690</c:v>
                </c:pt>
                <c:pt idx="355425">
                  <c:v>39690</c:v>
                </c:pt>
                <c:pt idx="355426">
                  <c:v>39690</c:v>
                </c:pt>
                <c:pt idx="355427">
                  <c:v>39690</c:v>
                </c:pt>
                <c:pt idx="355428">
                  <c:v>39690</c:v>
                </c:pt>
                <c:pt idx="355429">
                  <c:v>39690</c:v>
                </c:pt>
                <c:pt idx="355430">
                  <c:v>39690</c:v>
                </c:pt>
                <c:pt idx="355431">
                  <c:v>39690</c:v>
                </c:pt>
                <c:pt idx="355432">
                  <c:v>39690</c:v>
                </c:pt>
                <c:pt idx="355433">
                  <c:v>39690</c:v>
                </c:pt>
                <c:pt idx="355434">
                  <c:v>39690</c:v>
                </c:pt>
                <c:pt idx="355435">
                  <c:v>39690</c:v>
                </c:pt>
                <c:pt idx="355436">
                  <c:v>39690</c:v>
                </c:pt>
                <c:pt idx="355437">
                  <c:v>39690</c:v>
                </c:pt>
                <c:pt idx="355438">
                  <c:v>39690</c:v>
                </c:pt>
                <c:pt idx="355439">
                  <c:v>39690</c:v>
                </c:pt>
                <c:pt idx="355440">
                  <c:v>39690</c:v>
                </c:pt>
                <c:pt idx="355441">
                  <c:v>39690</c:v>
                </c:pt>
                <c:pt idx="355442">
                  <c:v>39690</c:v>
                </c:pt>
                <c:pt idx="355443">
                  <c:v>39690</c:v>
                </c:pt>
                <c:pt idx="355444">
                  <c:v>39690</c:v>
                </c:pt>
                <c:pt idx="355445">
                  <c:v>39690</c:v>
                </c:pt>
                <c:pt idx="355446">
                  <c:v>39690</c:v>
                </c:pt>
                <c:pt idx="355447">
                  <c:v>39690</c:v>
                </c:pt>
                <c:pt idx="355448">
                  <c:v>39690</c:v>
                </c:pt>
                <c:pt idx="355449">
                  <c:v>39690</c:v>
                </c:pt>
                <c:pt idx="355450">
                  <c:v>39690</c:v>
                </c:pt>
                <c:pt idx="355451">
                  <c:v>39690</c:v>
                </c:pt>
                <c:pt idx="355452">
                  <c:v>39690</c:v>
                </c:pt>
                <c:pt idx="355453">
                  <c:v>39690</c:v>
                </c:pt>
                <c:pt idx="355454">
                  <c:v>39690</c:v>
                </c:pt>
                <c:pt idx="355455">
                  <c:v>39690</c:v>
                </c:pt>
                <c:pt idx="355456">
                  <c:v>39690</c:v>
                </c:pt>
                <c:pt idx="355457">
                  <c:v>39690</c:v>
                </c:pt>
                <c:pt idx="355458">
                  <c:v>39690</c:v>
                </c:pt>
                <c:pt idx="355459">
                  <c:v>39690</c:v>
                </c:pt>
                <c:pt idx="355460">
                  <c:v>39690</c:v>
                </c:pt>
                <c:pt idx="355461">
                  <c:v>39690</c:v>
                </c:pt>
                <c:pt idx="355462">
                  <c:v>39690</c:v>
                </c:pt>
                <c:pt idx="355463">
                  <c:v>39690</c:v>
                </c:pt>
                <c:pt idx="355464">
                  <c:v>39690</c:v>
                </c:pt>
                <c:pt idx="355465">
                  <c:v>39690</c:v>
                </c:pt>
                <c:pt idx="355466">
                  <c:v>39690</c:v>
                </c:pt>
                <c:pt idx="355467">
                  <c:v>39690</c:v>
                </c:pt>
                <c:pt idx="355468">
                  <c:v>39690</c:v>
                </c:pt>
                <c:pt idx="355469">
                  <c:v>39690</c:v>
                </c:pt>
                <c:pt idx="355470">
                  <c:v>39690</c:v>
                </c:pt>
                <c:pt idx="355471">
                  <c:v>39690</c:v>
                </c:pt>
                <c:pt idx="355472">
                  <c:v>39690</c:v>
                </c:pt>
                <c:pt idx="355473">
                  <c:v>39690</c:v>
                </c:pt>
                <c:pt idx="355474">
                  <c:v>39690</c:v>
                </c:pt>
                <c:pt idx="355475">
                  <c:v>39690</c:v>
                </c:pt>
                <c:pt idx="355476">
                  <c:v>39690</c:v>
                </c:pt>
                <c:pt idx="355477">
                  <c:v>39690</c:v>
                </c:pt>
                <c:pt idx="355478">
                  <c:v>39690</c:v>
                </c:pt>
                <c:pt idx="355479">
                  <c:v>39690</c:v>
                </c:pt>
                <c:pt idx="355480">
                  <c:v>39690</c:v>
                </c:pt>
                <c:pt idx="355481">
                  <c:v>39690</c:v>
                </c:pt>
                <c:pt idx="355482">
                  <c:v>39690</c:v>
                </c:pt>
                <c:pt idx="355483">
                  <c:v>39690</c:v>
                </c:pt>
                <c:pt idx="355484">
                  <c:v>39690</c:v>
                </c:pt>
                <c:pt idx="355485">
                  <c:v>39690</c:v>
                </c:pt>
                <c:pt idx="355486">
                  <c:v>39690</c:v>
                </c:pt>
                <c:pt idx="355487">
                  <c:v>39690</c:v>
                </c:pt>
                <c:pt idx="355488">
                  <c:v>39690</c:v>
                </c:pt>
                <c:pt idx="355489">
                  <c:v>39690</c:v>
                </c:pt>
                <c:pt idx="355490">
                  <c:v>39690</c:v>
                </c:pt>
                <c:pt idx="355491">
                  <c:v>39690</c:v>
                </c:pt>
                <c:pt idx="355492">
                  <c:v>39690</c:v>
                </c:pt>
                <c:pt idx="355493">
                  <c:v>39690</c:v>
                </c:pt>
                <c:pt idx="355494">
                  <c:v>39690</c:v>
                </c:pt>
                <c:pt idx="355495">
                  <c:v>39690</c:v>
                </c:pt>
                <c:pt idx="355496">
                  <c:v>39690</c:v>
                </c:pt>
                <c:pt idx="355497">
                  <c:v>39690</c:v>
                </c:pt>
                <c:pt idx="355498">
                  <c:v>39690</c:v>
                </c:pt>
                <c:pt idx="355499">
                  <c:v>39690</c:v>
                </c:pt>
                <c:pt idx="355500">
                  <c:v>39690</c:v>
                </c:pt>
                <c:pt idx="355501">
                  <c:v>39690</c:v>
                </c:pt>
                <c:pt idx="355502">
                  <c:v>39690</c:v>
                </c:pt>
                <c:pt idx="355503">
                  <c:v>39690</c:v>
                </c:pt>
                <c:pt idx="355504">
                  <c:v>39690</c:v>
                </c:pt>
                <c:pt idx="355505">
                  <c:v>39690</c:v>
                </c:pt>
                <c:pt idx="355506">
                  <c:v>39690</c:v>
                </c:pt>
                <c:pt idx="355507">
                  <c:v>39690</c:v>
                </c:pt>
                <c:pt idx="355508">
                  <c:v>39690</c:v>
                </c:pt>
                <c:pt idx="355509">
                  <c:v>39690</c:v>
                </c:pt>
                <c:pt idx="355510">
                  <c:v>39690</c:v>
                </c:pt>
                <c:pt idx="355511">
                  <c:v>39690</c:v>
                </c:pt>
                <c:pt idx="355512">
                  <c:v>39690</c:v>
                </c:pt>
                <c:pt idx="355513">
                  <c:v>39690</c:v>
                </c:pt>
                <c:pt idx="355514">
                  <c:v>39690</c:v>
                </c:pt>
                <c:pt idx="355515">
                  <c:v>39690</c:v>
                </c:pt>
                <c:pt idx="355516">
                  <c:v>39690</c:v>
                </c:pt>
                <c:pt idx="355517">
                  <c:v>39690</c:v>
                </c:pt>
                <c:pt idx="355518">
                  <c:v>39690</c:v>
                </c:pt>
                <c:pt idx="355519">
                  <c:v>39690</c:v>
                </c:pt>
                <c:pt idx="355520">
                  <c:v>39690</c:v>
                </c:pt>
                <c:pt idx="355521">
                  <c:v>39690</c:v>
                </c:pt>
                <c:pt idx="355522">
                  <c:v>39690</c:v>
                </c:pt>
                <c:pt idx="355523">
                  <c:v>39690</c:v>
                </c:pt>
                <c:pt idx="355524">
                  <c:v>39690</c:v>
                </c:pt>
                <c:pt idx="355525">
                  <c:v>39690</c:v>
                </c:pt>
                <c:pt idx="355526">
                  <c:v>39690</c:v>
                </c:pt>
                <c:pt idx="355527">
                  <c:v>39690</c:v>
                </c:pt>
                <c:pt idx="355528">
                  <c:v>39690</c:v>
                </c:pt>
                <c:pt idx="355529">
                  <c:v>39690</c:v>
                </c:pt>
                <c:pt idx="355530">
                  <c:v>39690</c:v>
                </c:pt>
                <c:pt idx="355531">
                  <c:v>39690</c:v>
                </c:pt>
                <c:pt idx="355532">
                  <c:v>39690</c:v>
                </c:pt>
                <c:pt idx="355533">
                  <c:v>39690</c:v>
                </c:pt>
                <c:pt idx="355534">
                  <c:v>39690</c:v>
                </c:pt>
                <c:pt idx="355535">
                  <c:v>39690</c:v>
                </c:pt>
                <c:pt idx="355536">
                  <c:v>39690</c:v>
                </c:pt>
                <c:pt idx="355537">
                  <c:v>39690</c:v>
                </c:pt>
                <c:pt idx="355538">
                  <c:v>39690</c:v>
                </c:pt>
                <c:pt idx="355539">
                  <c:v>39690</c:v>
                </c:pt>
                <c:pt idx="355540">
                  <c:v>39690</c:v>
                </c:pt>
                <c:pt idx="355541">
                  <c:v>39690</c:v>
                </c:pt>
                <c:pt idx="355542">
                  <c:v>39690</c:v>
                </c:pt>
                <c:pt idx="355543">
                  <c:v>39690</c:v>
                </c:pt>
                <c:pt idx="355544">
                  <c:v>39690</c:v>
                </c:pt>
                <c:pt idx="355545">
                  <c:v>39690</c:v>
                </c:pt>
                <c:pt idx="355546">
                  <c:v>39690</c:v>
                </c:pt>
                <c:pt idx="355547">
                  <c:v>39690</c:v>
                </c:pt>
                <c:pt idx="355548">
                  <c:v>39690</c:v>
                </c:pt>
                <c:pt idx="355549">
                  <c:v>39690</c:v>
                </c:pt>
                <c:pt idx="355550">
                  <c:v>39690</c:v>
                </c:pt>
                <c:pt idx="355551">
                  <c:v>39690</c:v>
                </c:pt>
                <c:pt idx="355552">
                  <c:v>39690</c:v>
                </c:pt>
                <c:pt idx="355553">
                  <c:v>39690</c:v>
                </c:pt>
                <c:pt idx="355554">
                  <c:v>39690</c:v>
                </c:pt>
                <c:pt idx="355555">
                  <c:v>39690</c:v>
                </c:pt>
                <c:pt idx="355556">
                  <c:v>39690</c:v>
                </c:pt>
                <c:pt idx="355557">
                  <c:v>39690</c:v>
                </c:pt>
                <c:pt idx="355558">
                  <c:v>39690</c:v>
                </c:pt>
                <c:pt idx="355559">
                  <c:v>39690</c:v>
                </c:pt>
                <c:pt idx="355560">
                  <c:v>39690</c:v>
                </c:pt>
                <c:pt idx="355561">
                  <c:v>39690</c:v>
                </c:pt>
                <c:pt idx="355562">
                  <c:v>39690</c:v>
                </c:pt>
                <c:pt idx="355563">
                  <c:v>39690</c:v>
                </c:pt>
                <c:pt idx="355564">
                  <c:v>39690</c:v>
                </c:pt>
                <c:pt idx="355565">
                  <c:v>39690</c:v>
                </c:pt>
                <c:pt idx="355566">
                  <c:v>39690</c:v>
                </c:pt>
                <c:pt idx="355567">
                  <c:v>39690</c:v>
                </c:pt>
                <c:pt idx="355568">
                  <c:v>39690</c:v>
                </c:pt>
                <c:pt idx="355569">
                  <c:v>39690</c:v>
                </c:pt>
                <c:pt idx="355570">
                  <c:v>39690</c:v>
                </c:pt>
                <c:pt idx="355571">
                  <c:v>39690</c:v>
                </c:pt>
                <c:pt idx="355572">
                  <c:v>39690</c:v>
                </c:pt>
                <c:pt idx="355573">
                  <c:v>39690</c:v>
                </c:pt>
                <c:pt idx="355574">
                  <c:v>39690</c:v>
                </c:pt>
                <c:pt idx="355575">
                  <c:v>39690</c:v>
                </c:pt>
                <c:pt idx="355576">
                  <c:v>39690</c:v>
                </c:pt>
                <c:pt idx="355577">
                  <c:v>39690</c:v>
                </c:pt>
                <c:pt idx="355578">
                  <c:v>39690</c:v>
                </c:pt>
                <c:pt idx="355579">
                  <c:v>39690</c:v>
                </c:pt>
                <c:pt idx="355580">
                  <c:v>39690</c:v>
                </c:pt>
                <c:pt idx="355581">
                  <c:v>39690</c:v>
                </c:pt>
                <c:pt idx="355582">
                  <c:v>39690</c:v>
                </c:pt>
                <c:pt idx="355583">
                  <c:v>39690</c:v>
                </c:pt>
                <c:pt idx="355584">
                  <c:v>39690</c:v>
                </c:pt>
                <c:pt idx="355585">
                  <c:v>39690</c:v>
                </c:pt>
                <c:pt idx="355586">
                  <c:v>39690</c:v>
                </c:pt>
                <c:pt idx="355587">
                  <c:v>39690</c:v>
                </c:pt>
                <c:pt idx="355588">
                  <c:v>39690</c:v>
                </c:pt>
                <c:pt idx="355589">
                  <c:v>39690</c:v>
                </c:pt>
                <c:pt idx="355590">
                  <c:v>39690</c:v>
                </c:pt>
                <c:pt idx="355591">
                  <c:v>39690</c:v>
                </c:pt>
                <c:pt idx="355592">
                  <c:v>39690</c:v>
                </c:pt>
                <c:pt idx="355593">
                  <c:v>39690</c:v>
                </c:pt>
                <c:pt idx="355594">
                  <c:v>39690</c:v>
                </c:pt>
                <c:pt idx="355595">
                  <c:v>39690</c:v>
                </c:pt>
                <c:pt idx="355596">
                  <c:v>39690</c:v>
                </c:pt>
                <c:pt idx="355597">
                  <c:v>39690</c:v>
                </c:pt>
                <c:pt idx="355598">
                  <c:v>39690</c:v>
                </c:pt>
                <c:pt idx="355599">
                  <c:v>39690</c:v>
                </c:pt>
                <c:pt idx="355600">
                  <c:v>39690</c:v>
                </c:pt>
                <c:pt idx="355601">
                  <c:v>39690</c:v>
                </c:pt>
                <c:pt idx="355602">
                  <c:v>39690</c:v>
                </c:pt>
                <c:pt idx="355603">
                  <c:v>39690</c:v>
                </c:pt>
                <c:pt idx="355604">
                  <c:v>39690</c:v>
                </c:pt>
                <c:pt idx="355605">
                  <c:v>39690</c:v>
                </c:pt>
                <c:pt idx="355606">
                  <c:v>39690</c:v>
                </c:pt>
                <c:pt idx="355607">
                  <c:v>39690</c:v>
                </c:pt>
                <c:pt idx="355608">
                  <c:v>39690</c:v>
                </c:pt>
                <c:pt idx="355609">
                  <c:v>39690</c:v>
                </c:pt>
                <c:pt idx="355610">
                  <c:v>39690</c:v>
                </c:pt>
                <c:pt idx="355611">
                  <c:v>39690</c:v>
                </c:pt>
                <c:pt idx="355612">
                  <c:v>39690</c:v>
                </c:pt>
                <c:pt idx="355613">
                  <c:v>39690</c:v>
                </c:pt>
                <c:pt idx="355614">
                  <c:v>39690</c:v>
                </c:pt>
                <c:pt idx="355615">
                  <c:v>39690</c:v>
                </c:pt>
                <c:pt idx="355616">
                  <c:v>39690</c:v>
                </c:pt>
                <c:pt idx="355617">
                  <c:v>39690</c:v>
                </c:pt>
                <c:pt idx="355618">
                  <c:v>39690</c:v>
                </c:pt>
                <c:pt idx="355619">
                  <c:v>39690</c:v>
                </c:pt>
                <c:pt idx="355620">
                  <c:v>39690</c:v>
                </c:pt>
                <c:pt idx="355621">
                  <c:v>39690</c:v>
                </c:pt>
                <c:pt idx="355622">
                  <c:v>39690</c:v>
                </c:pt>
                <c:pt idx="355623">
                  <c:v>39690</c:v>
                </c:pt>
                <c:pt idx="355624">
                  <c:v>39690</c:v>
                </c:pt>
                <c:pt idx="355625">
                  <c:v>39690</c:v>
                </c:pt>
                <c:pt idx="355626">
                  <c:v>39690</c:v>
                </c:pt>
                <c:pt idx="355627">
                  <c:v>39690</c:v>
                </c:pt>
                <c:pt idx="355628">
                  <c:v>39690</c:v>
                </c:pt>
                <c:pt idx="355629">
                  <c:v>39690</c:v>
                </c:pt>
                <c:pt idx="355630">
                  <c:v>39690</c:v>
                </c:pt>
                <c:pt idx="355631">
                  <c:v>39690</c:v>
                </c:pt>
                <c:pt idx="355632">
                  <c:v>39690</c:v>
                </c:pt>
                <c:pt idx="355633">
                  <c:v>39690</c:v>
                </c:pt>
                <c:pt idx="355634">
                  <c:v>39690</c:v>
                </c:pt>
                <c:pt idx="355635">
                  <c:v>39690</c:v>
                </c:pt>
                <c:pt idx="355636">
                  <c:v>39690</c:v>
                </c:pt>
                <c:pt idx="355637">
                  <c:v>39690</c:v>
                </c:pt>
                <c:pt idx="355638">
                  <c:v>39690</c:v>
                </c:pt>
                <c:pt idx="355639">
                  <c:v>39690</c:v>
                </c:pt>
                <c:pt idx="355640">
                  <c:v>39690</c:v>
                </c:pt>
                <c:pt idx="355641">
                  <c:v>39690</c:v>
                </c:pt>
                <c:pt idx="355642">
                  <c:v>39690</c:v>
                </c:pt>
                <c:pt idx="355643">
                  <c:v>39690</c:v>
                </c:pt>
                <c:pt idx="355644">
                  <c:v>39690</c:v>
                </c:pt>
                <c:pt idx="355645">
                  <c:v>39690</c:v>
                </c:pt>
                <c:pt idx="355646">
                  <c:v>39690</c:v>
                </c:pt>
                <c:pt idx="355647">
                  <c:v>39690</c:v>
                </c:pt>
                <c:pt idx="355648">
                  <c:v>39690</c:v>
                </c:pt>
                <c:pt idx="355649">
                  <c:v>39690</c:v>
                </c:pt>
                <c:pt idx="355650">
                  <c:v>39690</c:v>
                </c:pt>
                <c:pt idx="355651">
                  <c:v>39690</c:v>
                </c:pt>
                <c:pt idx="355652">
                  <c:v>39690</c:v>
                </c:pt>
                <c:pt idx="355653">
                  <c:v>39690</c:v>
                </c:pt>
                <c:pt idx="355654">
                  <c:v>39690</c:v>
                </c:pt>
                <c:pt idx="355655">
                  <c:v>39690</c:v>
                </c:pt>
                <c:pt idx="355656">
                  <c:v>39690</c:v>
                </c:pt>
                <c:pt idx="355657">
                  <c:v>39690</c:v>
                </c:pt>
                <c:pt idx="355658">
                  <c:v>39690</c:v>
                </c:pt>
                <c:pt idx="355659">
                  <c:v>39690</c:v>
                </c:pt>
                <c:pt idx="355660">
                  <c:v>39690</c:v>
                </c:pt>
                <c:pt idx="355661">
                  <c:v>39690</c:v>
                </c:pt>
                <c:pt idx="355662">
                  <c:v>39690</c:v>
                </c:pt>
                <c:pt idx="355663">
                  <c:v>39690</c:v>
                </c:pt>
                <c:pt idx="355664">
                  <c:v>39690</c:v>
                </c:pt>
                <c:pt idx="355665">
                  <c:v>39690</c:v>
                </c:pt>
                <c:pt idx="355666">
                  <c:v>39690</c:v>
                </c:pt>
                <c:pt idx="355667">
                  <c:v>39690</c:v>
                </c:pt>
                <c:pt idx="355668">
                  <c:v>39690</c:v>
                </c:pt>
                <c:pt idx="355669">
                  <c:v>39690</c:v>
                </c:pt>
                <c:pt idx="355670">
                  <c:v>39690</c:v>
                </c:pt>
                <c:pt idx="355671">
                  <c:v>39690</c:v>
                </c:pt>
                <c:pt idx="355672">
                  <c:v>39690</c:v>
                </c:pt>
                <c:pt idx="355673">
                  <c:v>39690</c:v>
                </c:pt>
                <c:pt idx="355674">
                  <c:v>39690</c:v>
                </c:pt>
                <c:pt idx="355675">
                  <c:v>39690</c:v>
                </c:pt>
                <c:pt idx="355676">
                  <c:v>39690</c:v>
                </c:pt>
                <c:pt idx="355677">
                  <c:v>39690</c:v>
                </c:pt>
                <c:pt idx="355678">
                  <c:v>39690</c:v>
                </c:pt>
                <c:pt idx="355679">
                  <c:v>39690</c:v>
                </c:pt>
                <c:pt idx="355680">
                  <c:v>39690</c:v>
                </c:pt>
                <c:pt idx="355681">
                  <c:v>39690</c:v>
                </c:pt>
                <c:pt idx="355682">
                  <c:v>39690</c:v>
                </c:pt>
                <c:pt idx="355683">
                  <c:v>39690</c:v>
                </c:pt>
                <c:pt idx="355684">
                  <c:v>39690</c:v>
                </c:pt>
                <c:pt idx="355685">
                  <c:v>39690</c:v>
                </c:pt>
                <c:pt idx="355686">
                  <c:v>39690</c:v>
                </c:pt>
                <c:pt idx="355687">
                  <c:v>39690</c:v>
                </c:pt>
                <c:pt idx="355688">
                  <c:v>39690</c:v>
                </c:pt>
                <c:pt idx="355689">
                  <c:v>39690</c:v>
                </c:pt>
                <c:pt idx="355690">
                  <c:v>39690</c:v>
                </c:pt>
                <c:pt idx="355691">
                  <c:v>39690</c:v>
                </c:pt>
                <c:pt idx="355692">
                  <c:v>39690</c:v>
                </c:pt>
                <c:pt idx="355693">
                  <c:v>39690</c:v>
                </c:pt>
                <c:pt idx="355694">
                  <c:v>39690</c:v>
                </c:pt>
                <c:pt idx="355695">
                  <c:v>39690</c:v>
                </c:pt>
                <c:pt idx="355696">
                  <c:v>39690</c:v>
                </c:pt>
                <c:pt idx="355697">
                  <c:v>39690</c:v>
                </c:pt>
                <c:pt idx="355698">
                  <c:v>39690</c:v>
                </c:pt>
                <c:pt idx="355699">
                  <c:v>39690</c:v>
                </c:pt>
                <c:pt idx="355700">
                  <c:v>39690</c:v>
                </c:pt>
                <c:pt idx="355701">
                  <c:v>39690</c:v>
                </c:pt>
                <c:pt idx="355702">
                  <c:v>39690</c:v>
                </c:pt>
                <c:pt idx="355703">
                  <c:v>39690</c:v>
                </c:pt>
                <c:pt idx="355704">
                  <c:v>39690</c:v>
                </c:pt>
                <c:pt idx="355705">
                  <c:v>39690</c:v>
                </c:pt>
                <c:pt idx="355706">
                  <c:v>39690</c:v>
                </c:pt>
                <c:pt idx="355707">
                  <c:v>39690</c:v>
                </c:pt>
                <c:pt idx="355708">
                  <c:v>39690</c:v>
                </c:pt>
                <c:pt idx="355709">
                  <c:v>39690</c:v>
                </c:pt>
                <c:pt idx="355710">
                  <c:v>39690</c:v>
                </c:pt>
                <c:pt idx="355711">
                  <c:v>39690</c:v>
                </c:pt>
                <c:pt idx="355712">
                  <c:v>39690</c:v>
                </c:pt>
                <c:pt idx="355713">
                  <c:v>39690</c:v>
                </c:pt>
                <c:pt idx="355714">
                  <c:v>39690</c:v>
                </c:pt>
                <c:pt idx="355715">
                  <c:v>39690</c:v>
                </c:pt>
                <c:pt idx="355716">
                  <c:v>39690</c:v>
                </c:pt>
                <c:pt idx="355717">
                  <c:v>39690</c:v>
                </c:pt>
                <c:pt idx="355718">
                  <c:v>39690</c:v>
                </c:pt>
                <c:pt idx="355719">
                  <c:v>39690</c:v>
                </c:pt>
                <c:pt idx="355720">
                  <c:v>39690</c:v>
                </c:pt>
                <c:pt idx="355721">
                  <c:v>39690</c:v>
                </c:pt>
                <c:pt idx="355722">
                  <c:v>39690</c:v>
                </c:pt>
                <c:pt idx="355723">
                  <c:v>39690</c:v>
                </c:pt>
                <c:pt idx="355724">
                  <c:v>39690</c:v>
                </c:pt>
                <c:pt idx="355725">
                  <c:v>39690</c:v>
                </c:pt>
                <c:pt idx="355726">
                  <c:v>39690</c:v>
                </c:pt>
                <c:pt idx="355727">
                  <c:v>39690</c:v>
                </c:pt>
                <c:pt idx="355728">
                  <c:v>39690</c:v>
                </c:pt>
                <c:pt idx="355729">
                  <c:v>39690</c:v>
                </c:pt>
                <c:pt idx="355730">
                  <c:v>39690</c:v>
                </c:pt>
                <c:pt idx="355731">
                  <c:v>39690</c:v>
                </c:pt>
                <c:pt idx="355732">
                  <c:v>39690</c:v>
                </c:pt>
                <c:pt idx="355733">
                  <c:v>39690</c:v>
                </c:pt>
                <c:pt idx="355734">
                  <c:v>39690</c:v>
                </c:pt>
                <c:pt idx="355735">
                  <c:v>39690</c:v>
                </c:pt>
                <c:pt idx="355736">
                  <c:v>39690</c:v>
                </c:pt>
                <c:pt idx="355737">
                  <c:v>39690</c:v>
                </c:pt>
                <c:pt idx="355738">
                  <c:v>39690</c:v>
                </c:pt>
                <c:pt idx="355739">
                  <c:v>39690</c:v>
                </c:pt>
                <c:pt idx="355740">
                  <c:v>39690</c:v>
                </c:pt>
                <c:pt idx="355741">
                  <c:v>39690</c:v>
                </c:pt>
                <c:pt idx="355742">
                  <c:v>39690</c:v>
                </c:pt>
                <c:pt idx="355743">
                  <c:v>39690</c:v>
                </c:pt>
                <c:pt idx="355744">
                  <c:v>39690</c:v>
                </c:pt>
                <c:pt idx="355745">
                  <c:v>39690</c:v>
                </c:pt>
                <c:pt idx="355746">
                  <c:v>39690</c:v>
                </c:pt>
                <c:pt idx="355747">
                  <c:v>39690</c:v>
                </c:pt>
                <c:pt idx="355748">
                  <c:v>39690</c:v>
                </c:pt>
                <c:pt idx="355749">
                  <c:v>39690</c:v>
                </c:pt>
                <c:pt idx="355750">
                  <c:v>39690</c:v>
                </c:pt>
                <c:pt idx="355751">
                  <c:v>39690</c:v>
                </c:pt>
                <c:pt idx="355752">
                  <c:v>39690</c:v>
                </c:pt>
                <c:pt idx="355753">
                  <c:v>39690</c:v>
                </c:pt>
                <c:pt idx="355754">
                  <c:v>39690</c:v>
                </c:pt>
                <c:pt idx="355755">
                  <c:v>39690</c:v>
                </c:pt>
                <c:pt idx="355756">
                  <c:v>39690</c:v>
                </c:pt>
                <c:pt idx="355757">
                  <c:v>39690</c:v>
                </c:pt>
                <c:pt idx="355758">
                  <c:v>39690</c:v>
                </c:pt>
                <c:pt idx="355759">
                  <c:v>39690</c:v>
                </c:pt>
                <c:pt idx="355760">
                  <c:v>39690</c:v>
                </c:pt>
                <c:pt idx="355761">
                  <c:v>39690</c:v>
                </c:pt>
                <c:pt idx="355762">
                  <c:v>39690</c:v>
                </c:pt>
                <c:pt idx="355763">
                  <c:v>39690</c:v>
                </c:pt>
                <c:pt idx="355764">
                  <c:v>39690</c:v>
                </c:pt>
                <c:pt idx="355765">
                  <c:v>39690</c:v>
                </c:pt>
                <c:pt idx="355766">
                  <c:v>39690</c:v>
                </c:pt>
                <c:pt idx="355767">
                  <c:v>39690</c:v>
                </c:pt>
                <c:pt idx="355768">
                  <c:v>39690</c:v>
                </c:pt>
                <c:pt idx="355769">
                  <c:v>39690</c:v>
                </c:pt>
                <c:pt idx="355770">
                  <c:v>39690</c:v>
                </c:pt>
                <c:pt idx="355771">
                  <c:v>39690</c:v>
                </c:pt>
                <c:pt idx="355772">
                  <c:v>39690</c:v>
                </c:pt>
                <c:pt idx="355773">
                  <c:v>39690</c:v>
                </c:pt>
                <c:pt idx="355774">
                  <c:v>39690</c:v>
                </c:pt>
                <c:pt idx="355775">
                  <c:v>39690</c:v>
                </c:pt>
                <c:pt idx="355776">
                  <c:v>39690</c:v>
                </c:pt>
                <c:pt idx="355777">
                  <c:v>39690</c:v>
                </c:pt>
                <c:pt idx="355778">
                  <c:v>39690</c:v>
                </c:pt>
                <c:pt idx="355779">
                  <c:v>39690</c:v>
                </c:pt>
                <c:pt idx="355780">
                  <c:v>39690</c:v>
                </c:pt>
                <c:pt idx="355781">
                  <c:v>39690</c:v>
                </c:pt>
                <c:pt idx="355782">
                  <c:v>39690</c:v>
                </c:pt>
                <c:pt idx="355783">
                  <c:v>39690</c:v>
                </c:pt>
                <c:pt idx="355784">
                  <c:v>39690</c:v>
                </c:pt>
                <c:pt idx="355785">
                  <c:v>39690</c:v>
                </c:pt>
                <c:pt idx="355786">
                  <c:v>39690</c:v>
                </c:pt>
                <c:pt idx="355787">
                  <c:v>39690</c:v>
                </c:pt>
                <c:pt idx="355788">
                  <c:v>39690</c:v>
                </c:pt>
                <c:pt idx="355789">
                  <c:v>39690</c:v>
                </c:pt>
                <c:pt idx="355790">
                  <c:v>39690</c:v>
                </c:pt>
                <c:pt idx="355791">
                  <c:v>39690</c:v>
                </c:pt>
                <c:pt idx="355792">
                  <c:v>39690</c:v>
                </c:pt>
                <c:pt idx="355793">
                  <c:v>39690</c:v>
                </c:pt>
                <c:pt idx="355794">
                  <c:v>39690</c:v>
                </c:pt>
                <c:pt idx="355795">
                  <c:v>39690</c:v>
                </c:pt>
                <c:pt idx="355796">
                  <c:v>39690</c:v>
                </c:pt>
                <c:pt idx="355797">
                  <c:v>39690</c:v>
                </c:pt>
                <c:pt idx="355798">
                  <c:v>39690</c:v>
                </c:pt>
                <c:pt idx="355799">
                  <c:v>39690</c:v>
                </c:pt>
                <c:pt idx="355800">
                  <c:v>39690</c:v>
                </c:pt>
                <c:pt idx="355801">
                  <c:v>39690</c:v>
                </c:pt>
                <c:pt idx="355802">
                  <c:v>39690</c:v>
                </c:pt>
                <c:pt idx="355803">
                  <c:v>39690</c:v>
                </c:pt>
                <c:pt idx="355804">
                  <c:v>39690</c:v>
                </c:pt>
                <c:pt idx="355805">
                  <c:v>39690</c:v>
                </c:pt>
                <c:pt idx="355806">
                  <c:v>39690</c:v>
                </c:pt>
                <c:pt idx="355807">
                  <c:v>39690</c:v>
                </c:pt>
                <c:pt idx="355808">
                  <c:v>39690</c:v>
                </c:pt>
                <c:pt idx="355809">
                  <c:v>39690</c:v>
                </c:pt>
                <c:pt idx="355810">
                  <c:v>39690</c:v>
                </c:pt>
                <c:pt idx="355811">
                  <c:v>39690</c:v>
                </c:pt>
                <c:pt idx="355812">
                  <c:v>39690</c:v>
                </c:pt>
                <c:pt idx="355813">
                  <c:v>39690</c:v>
                </c:pt>
                <c:pt idx="355814">
                  <c:v>39690</c:v>
                </c:pt>
                <c:pt idx="355815">
                  <c:v>39690</c:v>
                </c:pt>
                <c:pt idx="355816">
                  <c:v>39690</c:v>
                </c:pt>
                <c:pt idx="355817">
                  <c:v>39690</c:v>
                </c:pt>
                <c:pt idx="355818">
                  <c:v>39690</c:v>
                </c:pt>
                <c:pt idx="355819">
                  <c:v>39690</c:v>
                </c:pt>
                <c:pt idx="355820">
                  <c:v>39690</c:v>
                </c:pt>
                <c:pt idx="355821">
                  <c:v>39690</c:v>
                </c:pt>
                <c:pt idx="355822">
                  <c:v>39690</c:v>
                </c:pt>
                <c:pt idx="355823">
                  <c:v>39690</c:v>
                </c:pt>
                <c:pt idx="355824">
                  <c:v>39690</c:v>
                </c:pt>
                <c:pt idx="355825">
                  <c:v>39690</c:v>
                </c:pt>
                <c:pt idx="355826">
                  <c:v>39690</c:v>
                </c:pt>
                <c:pt idx="355827">
                  <c:v>39690</c:v>
                </c:pt>
                <c:pt idx="355828">
                  <c:v>39690</c:v>
                </c:pt>
                <c:pt idx="355829">
                  <c:v>39690</c:v>
                </c:pt>
                <c:pt idx="355830">
                  <c:v>39690</c:v>
                </c:pt>
                <c:pt idx="355831">
                  <c:v>39690</c:v>
                </c:pt>
                <c:pt idx="355832">
                  <c:v>39690</c:v>
                </c:pt>
                <c:pt idx="355833">
                  <c:v>39690</c:v>
                </c:pt>
                <c:pt idx="355834">
                  <c:v>39690</c:v>
                </c:pt>
                <c:pt idx="355835">
                  <c:v>39690</c:v>
                </c:pt>
                <c:pt idx="355836">
                  <c:v>39690</c:v>
                </c:pt>
                <c:pt idx="355837">
                  <c:v>39690</c:v>
                </c:pt>
                <c:pt idx="355838">
                  <c:v>39690</c:v>
                </c:pt>
                <c:pt idx="355839">
                  <c:v>39690</c:v>
                </c:pt>
                <c:pt idx="355840">
                  <c:v>39690</c:v>
                </c:pt>
                <c:pt idx="355841">
                  <c:v>39690</c:v>
                </c:pt>
                <c:pt idx="355842">
                  <c:v>39690</c:v>
                </c:pt>
                <c:pt idx="355843">
                  <c:v>39690</c:v>
                </c:pt>
                <c:pt idx="355844">
                  <c:v>39690</c:v>
                </c:pt>
                <c:pt idx="355845">
                  <c:v>39690</c:v>
                </c:pt>
                <c:pt idx="355846">
                  <c:v>39690</c:v>
                </c:pt>
                <c:pt idx="355847">
                  <c:v>39690</c:v>
                </c:pt>
                <c:pt idx="355848">
                  <c:v>39690</c:v>
                </c:pt>
                <c:pt idx="355849">
                  <c:v>39690</c:v>
                </c:pt>
                <c:pt idx="355850">
                  <c:v>39690</c:v>
                </c:pt>
                <c:pt idx="355851">
                  <c:v>39690</c:v>
                </c:pt>
                <c:pt idx="355852">
                  <c:v>39690</c:v>
                </c:pt>
                <c:pt idx="355853">
                  <c:v>39690</c:v>
                </c:pt>
                <c:pt idx="355854">
                  <c:v>39690</c:v>
                </c:pt>
                <c:pt idx="355855">
                  <c:v>39690</c:v>
                </c:pt>
                <c:pt idx="355856">
                  <c:v>39690</c:v>
                </c:pt>
                <c:pt idx="355857">
                  <c:v>39690</c:v>
                </c:pt>
                <c:pt idx="355858">
                  <c:v>39690</c:v>
                </c:pt>
                <c:pt idx="355859">
                  <c:v>39690</c:v>
                </c:pt>
                <c:pt idx="355860">
                  <c:v>39690</c:v>
                </c:pt>
                <c:pt idx="355861">
                  <c:v>39690</c:v>
                </c:pt>
                <c:pt idx="355862">
                  <c:v>39690</c:v>
                </c:pt>
                <c:pt idx="355863">
                  <c:v>39690</c:v>
                </c:pt>
                <c:pt idx="355864">
                  <c:v>39690</c:v>
                </c:pt>
                <c:pt idx="355865">
                  <c:v>39690</c:v>
                </c:pt>
                <c:pt idx="355866">
                  <c:v>39690</c:v>
                </c:pt>
                <c:pt idx="355867">
                  <c:v>39690</c:v>
                </c:pt>
                <c:pt idx="355868">
                  <c:v>39690</c:v>
                </c:pt>
                <c:pt idx="355869">
                  <c:v>39690</c:v>
                </c:pt>
                <c:pt idx="355870">
                  <c:v>39690</c:v>
                </c:pt>
                <c:pt idx="355871">
                  <c:v>39690</c:v>
                </c:pt>
                <c:pt idx="355872">
                  <c:v>39690</c:v>
                </c:pt>
                <c:pt idx="355873">
                  <c:v>39690</c:v>
                </c:pt>
                <c:pt idx="355874">
                  <c:v>39690</c:v>
                </c:pt>
                <c:pt idx="355875">
                  <c:v>39690</c:v>
                </c:pt>
                <c:pt idx="355876">
                  <c:v>39690</c:v>
                </c:pt>
                <c:pt idx="355877">
                  <c:v>39690</c:v>
                </c:pt>
                <c:pt idx="355878">
                  <c:v>39690</c:v>
                </c:pt>
                <c:pt idx="355879">
                  <c:v>39690</c:v>
                </c:pt>
                <c:pt idx="355880">
                  <c:v>39690</c:v>
                </c:pt>
                <c:pt idx="355881">
                  <c:v>39690</c:v>
                </c:pt>
                <c:pt idx="355882">
                  <c:v>39690</c:v>
                </c:pt>
                <c:pt idx="355883">
                  <c:v>39690</c:v>
                </c:pt>
                <c:pt idx="355884">
                  <c:v>39690</c:v>
                </c:pt>
                <c:pt idx="355885">
                  <c:v>39690</c:v>
                </c:pt>
                <c:pt idx="355886">
                  <c:v>39690</c:v>
                </c:pt>
                <c:pt idx="355887">
                  <c:v>39690</c:v>
                </c:pt>
                <c:pt idx="355888">
                  <c:v>39690</c:v>
                </c:pt>
                <c:pt idx="355889">
                  <c:v>39690</c:v>
                </c:pt>
                <c:pt idx="355890">
                  <c:v>39690</c:v>
                </c:pt>
                <c:pt idx="355891">
                  <c:v>39690</c:v>
                </c:pt>
                <c:pt idx="355892">
                  <c:v>39690</c:v>
                </c:pt>
                <c:pt idx="355893">
                  <c:v>39690</c:v>
                </c:pt>
                <c:pt idx="355894">
                  <c:v>39690</c:v>
                </c:pt>
                <c:pt idx="355895">
                  <c:v>39690</c:v>
                </c:pt>
                <c:pt idx="355896">
                  <c:v>39690</c:v>
                </c:pt>
                <c:pt idx="355897">
                  <c:v>39690</c:v>
                </c:pt>
                <c:pt idx="355898">
                  <c:v>39690</c:v>
                </c:pt>
                <c:pt idx="355899">
                  <c:v>39690</c:v>
                </c:pt>
                <c:pt idx="355900">
                  <c:v>39690</c:v>
                </c:pt>
                <c:pt idx="355901">
                  <c:v>39690</c:v>
                </c:pt>
                <c:pt idx="355902">
                  <c:v>39690</c:v>
                </c:pt>
                <c:pt idx="355903">
                  <c:v>39690</c:v>
                </c:pt>
                <c:pt idx="355904">
                  <c:v>39690</c:v>
                </c:pt>
                <c:pt idx="355905">
                  <c:v>39690</c:v>
                </c:pt>
                <c:pt idx="355906">
                  <c:v>39690</c:v>
                </c:pt>
                <c:pt idx="355907">
                  <c:v>39690</c:v>
                </c:pt>
                <c:pt idx="355908">
                  <c:v>39690</c:v>
                </c:pt>
                <c:pt idx="355909">
                  <c:v>39690</c:v>
                </c:pt>
                <c:pt idx="355910">
                  <c:v>39690</c:v>
                </c:pt>
                <c:pt idx="355911">
                  <c:v>39690</c:v>
                </c:pt>
                <c:pt idx="355912">
                  <c:v>39690</c:v>
                </c:pt>
                <c:pt idx="355913">
                  <c:v>39690</c:v>
                </c:pt>
                <c:pt idx="355914">
                  <c:v>39690</c:v>
                </c:pt>
                <c:pt idx="355915">
                  <c:v>39690</c:v>
                </c:pt>
                <c:pt idx="355916">
                  <c:v>39690</c:v>
                </c:pt>
                <c:pt idx="355917">
                  <c:v>39690</c:v>
                </c:pt>
                <c:pt idx="355918">
                  <c:v>39690</c:v>
                </c:pt>
                <c:pt idx="355919">
                  <c:v>39690</c:v>
                </c:pt>
                <c:pt idx="355920">
                  <c:v>39690</c:v>
                </c:pt>
                <c:pt idx="355921">
                  <c:v>39690</c:v>
                </c:pt>
                <c:pt idx="355922">
                  <c:v>39690</c:v>
                </c:pt>
                <c:pt idx="355923">
                  <c:v>39690</c:v>
                </c:pt>
                <c:pt idx="355924">
                  <c:v>39690</c:v>
                </c:pt>
                <c:pt idx="355925">
                  <c:v>39690</c:v>
                </c:pt>
                <c:pt idx="355926">
                  <c:v>39690</c:v>
                </c:pt>
                <c:pt idx="355927">
                  <c:v>39690</c:v>
                </c:pt>
                <c:pt idx="355928">
                  <c:v>39690</c:v>
                </c:pt>
                <c:pt idx="355929">
                  <c:v>39690</c:v>
                </c:pt>
                <c:pt idx="355930">
                  <c:v>39690</c:v>
                </c:pt>
                <c:pt idx="355931">
                  <c:v>39690</c:v>
                </c:pt>
                <c:pt idx="355932">
                  <c:v>39690</c:v>
                </c:pt>
                <c:pt idx="355933">
                  <c:v>39690</c:v>
                </c:pt>
                <c:pt idx="355934">
                  <c:v>39690</c:v>
                </c:pt>
                <c:pt idx="355935">
                  <c:v>39690</c:v>
                </c:pt>
                <c:pt idx="355936">
                  <c:v>39690</c:v>
                </c:pt>
                <c:pt idx="355937">
                  <c:v>39690</c:v>
                </c:pt>
                <c:pt idx="355938">
                  <c:v>39690</c:v>
                </c:pt>
                <c:pt idx="355939">
                  <c:v>39690</c:v>
                </c:pt>
                <c:pt idx="355940">
                  <c:v>39690</c:v>
                </c:pt>
                <c:pt idx="355941">
                  <c:v>39690</c:v>
                </c:pt>
                <c:pt idx="355942">
                  <c:v>39690</c:v>
                </c:pt>
                <c:pt idx="355943">
                  <c:v>39690</c:v>
                </c:pt>
                <c:pt idx="355944">
                  <c:v>39690</c:v>
                </c:pt>
                <c:pt idx="355945">
                  <c:v>39690</c:v>
                </c:pt>
                <c:pt idx="355946">
                  <c:v>39690</c:v>
                </c:pt>
                <c:pt idx="355947">
                  <c:v>39690</c:v>
                </c:pt>
                <c:pt idx="355948">
                  <c:v>39690</c:v>
                </c:pt>
                <c:pt idx="355949">
                  <c:v>39690</c:v>
                </c:pt>
                <c:pt idx="355950">
                  <c:v>39690</c:v>
                </c:pt>
                <c:pt idx="355951">
                  <c:v>39690</c:v>
                </c:pt>
                <c:pt idx="355952">
                  <c:v>39690</c:v>
                </c:pt>
                <c:pt idx="355953">
                  <c:v>39690</c:v>
                </c:pt>
                <c:pt idx="355954">
                  <c:v>39690</c:v>
                </c:pt>
                <c:pt idx="355955">
                  <c:v>39690</c:v>
                </c:pt>
                <c:pt idx="355956">
                  <c:v>39690</c:v>
                </c:pt>
                <c:pt idx="355957">
                  <c:v>39690</c:v>
                </c:pt>
                <c:pt idx="355958">
                  <c:v>39690</c:v>
                </c:pt>
                <c:pt idx="355959">
                  <c:v>39690</c:v>
                </c:pt>
                <c:pt idx="355960">
                  <c:v>39690</c:v>
                </c:pt>
                <c:pt idx="355961">
                  <c:v>39690</c:v>
                </c:pt>
                <c:pt idx="355962">
                  <c:v>39690</c:v>
                </c:pt>
                <c:pt idx="355963">
                  <c:v>39690</c:v>
                </c:pt>
                <c:pt idx="355964">
                  <c:v>39690</c:v>
                </c:pt>
                <c:pt idx="355965">
                  <c:v>39690</c:v>
                </c:pt>
                <c:pt idx="355966">
                  <c:v>39690</c:v>
                </c:pt>
                <c:pt idx="355967">
                  <c:v>39690</c:v>
                </c:pt>
                <c:pt idx="355968">
                  <c:v>39690</c:v>
                </c:pt>
                <c:pt idx="355969">
                  <c:v>39690</c:v>
                </c:pt>
                <c:pt idx="355970">
                  <c:v>39690</c:v>
                </c:pt>
                <c:pt idx="355971">
                  <c:v>39690</c:v>
                </c:pt>
                <c:pt idx="355972">
                  <c:v>39690</c:v>
                </c:pt>
                <c:pt idx="355973">
                  <c:v>39690</c:v>
                </c:pt>
                <c:pt idx="355974">
                  <c:v>39690</c:v>
                </c:pt>
                <c:pt idx="355975">
                  <c:v>39690</c:v>
                </c:pt>
                <c:pt idx="355976">
                  <c:v>39690</c:v>
                </c:pt>
                <c:pt idx="355977">
                  <c:v>39690</c:v>
                </c:pt>
                <c:pt idx="355978">
                  <c:v>39690</c:v>
                </c:pt>
                <c:pt idx="355979">
                  <c:v>39690</c:v>
                </c:pt>
                <c:pt idx="355980">
                  <c:v>39690</c:v>
                </c:pt>
                <c:pt idx="355981">
                  <c:v>39690</c:v>
                </c:pt>
                <c:pt idx="355982">
                  <c:v>39690</c:v>
                </c:pt>
                <c:pt idx="355983">
                  <c:v>39690</c:v>
                </c:pt>
                <c:pt idx="355984">
                  <c:v>39690</c:v>
                </c:pt>
                <c:pt idx="355985">
                  <c:v>39690</c:v>
                </c:pt>
                <c:pt idx="355986">
                  <c:v>39690</c:v>
                </c:pt>
                <c:pt idx="355987">
                  <c:v>39690</c:v>
                </c:pt>
                <c:pt idx="355988">
                  <c:v>39690</c:v>
                </c:pt>
                <c:pt idx="355989">
                  <c:v>39690</c:v>
                </c:pt>
                <c:pt idx="355990">
                  <c:v>39690</c:v>
                </c:pt>
                <c:pt idx="355991">
                  <c:v>39690</c:v>
                </c:pt>
                <c:pt idx="355992">
                  <c:v>39690</c:v>
                </c:pt>
                <c:pt idx="355993">
                  <c:v>39690</c:v>
                </c:pt>
                <c:pt idx="355994">
                  <c:v>39690</c:v>
                </c:pt>
                <c:pt idx="355995">
                  <c:v>39690</c:v>
                </c:pt>
                <c:pt idx="355996">
                  <c:v>39690</c:v>
                </c:pt>
                <c:pt idx="355997">
                  <c:v>39690</c:v>
                </c:pt>
                <c:pt idx="355998">
                  <c:v>39690</c:v>
                </c:pt>
                <c:pt idx="355999">
                  <c:v>39690</c:v>
                </c:pt>
                <c:pt idx="356000">
                  <c:v>39690</c:v>
                </c:pt>
                <c:pt idx="356001">
                  <c:v>39690</c:v>
                </c:pt>
                <c:pt idx="356002">
                  <c:v>39690</c:v>
                </c:pt>
                <c:pt idx="356003">
                  <c:v>39690</c:v>
                </c:pt>
                <c:pt idx="356004">
                  <c:v>39690</c:v>
                </c:pt>
                <c:pt idx="356005">
                  <c:v>39690</c:v>
                </c:pt>
                <c:pt idx="356006">
                  <c:v>39690</c:v>
                </c:pt>
                <c:pt idx="356007">
                  <c:v>39690</c:v>
                </c:pt>
                <c:pt idx="356008">
                  <c:v>39690</c:v>
                </c:pt>
                <c:pt idx="356009">
                  <c:v>39690</c:v>
                </c:pt>
                <c:pt idx="356010">
                  <c:v>39690</c:v>
                </c:pt>
                <c:pt idx="356011">
                  <c:v>39690</c:v>
                </c:pt>
                <c:pt idx="356012">
                  <c:v>39690</c:v>
                </c:pt>
                <c:pt idx="356013">
                  <c:v>39690</c:v>
                </c:pt>
                <c:pt idx="356014">
                  <c:v>39690</c:v>
                </c:pt>
                <c:pt idx="356015">
                  <c:v>39690</c:v>
                </c:pt>
                <c:pt idx="356016">
                  <c:v>39690</c:v>
                </c:pt>
                <c:pt idx="356017">
                  <c:v>39690</c:v>
                </c:pt>
                <c:pt idx="356018">
                  <c:v>39690</c:v>
                </c:pt>
                <c:pt idx="356019">
                  <c:v>39690</c:v>
                </c:pt>
                <c:pt idx="356020">
                  <c:v>39690</c:v>
                </c:pt>
                <c:pt idx="356021">
                  <c:v>39690</c:v>
                </c:pt>
                <c:pt idx="356022">
                  <c:v>39690</c:v>
                </c:pt>
                <c:pt idx="356023">
                  <c:v>39690</c:v>
                </c:pt>
                <c:pt idx="356024">
                  <c:v>39690</c:v>
                </c:pt>
                <c:pt idx="356025">
                  <c:v>39690</c:v>
                </c:pt>
                <c:pt idx="356026">
                  <c:v>39690</c:v>
                </c:pt>
                <c:pt idx="356027">
                  <c:v>39690</c:v>
                </c:pt>
                <c:pt idx="356028">
                  <c:v>39690</c:v>
                </c:pt>
                <c:pt idx="356029">
                  <c:v>39690</c:v>
                </c:pt>
                <c:pt idx="356030">
                  <c:v>39690</c:v>
                </c:pt>
                <c:pt idx="356031">
                  <c:v>39690</c:v>
                </c:pt>
                <c:pt idx="356032">
                  <c:v>39690</c:v>
                </c:pt>
                <c:pt idx="356033">
                  <c:v>39690</c:v>
                </c:pt>
                <c:pt idx="356034">
                  <c:v>39690</c:v>
                </c:pt>
                <c:pt idx="356035">
                  <c:v>39690</c:v>
                </c:pt>
                <c:pt idx="356036">
                  <c:v>39690</c:v>
                </c:pt>
                <c:pt idx="356037">
                  <c:v>39690</c:v>
                </c:pt>
                <c:pt idx="356038">
                  <c:v>39690</c:v>
                </c:pt>
                <c:pt idx="356039">
                  <c:v>39690</c:v>
                </c:pt>
                <c:pt idx="356040">
                  <c:v>39690</c:v>
                </c:pt>
                <c:pt idx="356041">
                  <c:v>39690</c:v>
                </c:pt>
                <c:pt idx="356042">
                  <c:v>39690</c:v>
                </c:pt>
                <c:pt idx="356043">
                  <c:v>39690</c:v>
                </c:pt>
                <c:pt idx="356044">
                  <c:v>39690</c:v>
                </c:pt>
                <c:pt idx="356045">
                  <c:v>39690</c:v>
                </c:pt>
                <c:pt idx="356046">
                  <c:v>39690</c:v>
                </c:pt>
                <c:pt idx="356047">
                  <c:v>39690</c:v>
                </c:pt>
                <c:pt idx="356048">
                  <c:v>39690</c:v>
                </c:pt>
                <c:pt idx="356049">
                  <c:v>39690</c:v>
                </c:pt>
                <c:pt idx="356050">
                  <c:v>39690</c:v>
                </c:pt>
                <c:pt idx="356051">
                  <c:v>39690</c:v>
                </c:pt>
                <c:pt idx="356052">
                  <c:v>39690</c:v>
                </c:pt>
                <c:pt idx="356053">
                  <c:v>39690</c:v>
                </c:pt>
                <c:pt idx="356054">
                  <c:v>39690</c:v>
                </c:pt>
                <c:pt idx="356055">
                  <c:v>39690</c:v>
                </c:pt>
                <c:pt idx="356056">
                  <c:v>39690</c:v>
                </c:pt>
                <c:pt idx="356057">
                  <c:v>39690</c:v>
                </c:pt>
                <c:pt idx="356058">
                  <c:v>39690</c:v>
                </c:pt>
                <c:pt idx="356059">
                  <c:v>39690</c:v>
                </c:pt>
                <c:pt idx="356060">
                  <c:v>39690</c:v>
                </c:pt>
                <c:pt idx="356061">
                  <c:v>39690</c:v>
                </c:pt>
                <c:pt idx="356062">
                  <c:v>39690</c:v>
                </c:pt>
                <c:pt idx="356063">
                  <c:v>39690</c:v>
                </c:pt>
                <c:pt idx="356064">
                  <c:v>39690</c:v>
                </c:pt>
                <c:pt idx="356065">
                  <c:v>39690</c:v>
                </c:pt>
                <c:pt idx="356066">
                  <c:v>39690</c:v>
                </c:pt>
                <c:pt idx="356067">
                  <c:v>39690</c:v>
                </c:pt>
                <c:pt idx="356068">
                  <c:v>39690</c:v>
                </c:pt>
                <c:pt idx="356069">
                  <c:v>39690</c:v>
                </c:pt>
                <c:pt idx="356070">
                  <c:v>39690</c:v>
                </c:pt>
                <c:pt idx="356071">
                  <c:v>39690</c:v>
                </c:pt>
                <c:pt idx="356072">
                  <c:v>39690</c:v>
                </c:pt>
                <c:pt idx="356073">
                  <c:v>39690</c:v>
                </c:pt>
                <c:pt idx="356074">
                  <c:v>39690</c:v>
                </c:pt>
                <c:pt idx="356075">
                  <c:v>39690</c:v>
                </c:pt>
                <c:pt idx="356076">
                  <c:v>39690</c:v>
                </c:pt>
                <c:pt idx="356077">
                  <c:v>39690</c:v>
                </c:pt>
                <c:pt idx="356078">
                  <c:v>39690</c:v>
                </c:pt>
                <c:pt idx="356079">
                  <c:v>39690</c:v>
                </c:pt>
                <c:pt idx="356080">
                  <c:v>39690</c:v>
                </c:pt>
                <c:pt idx="356081">
                  <c:v>39690</c:v>
                </c:pt>
                <c:pt idx="356082">
                  <c:v>39690</c:v>
                </c:pt>
                <c:pt idx="356083">
                  <c:v>39690</c:v>
                </c:pt>
                <c:pt idx="356084">
                  <c:v>39690</c:v>
                </c:pt>
                <c:pt idx="356085">
                  <c:v>39690</c:v>
                </c:pt>
                <c:pt idx="356086">
                  <c:v>39690</c:v>
                </c:pt>
                <c:pt idx="356087">
                  <c:v>39690</c:v>
                </c:pt>
                <c:pt idx="356088">
                  <c:v>39690</c:v>
                </c:pt>
                <c:pt idx="356089">
                  <c:v>39690</c:v>
                </c:pt>
                <c:pt idx="356090">
                  <c:v>39690</c:v>
                </c:pt>
                <c:pt idx="356091">
                  <c:v>39690</c:v>
                </c:pt>
                <c:pt idx="356092">
                  <c:v>39690</c:v>
                </c:pt>
                <c:pt idx="356093">
                  <c:v>39690</c:v>
                </c:pt>
                <c:pt idx="356094">
                  <c:v>39690</c:v>
                </c:pt>
                <c:pt idx="356095">
                  <c:v>39690</c:v>
                </c:pt>
                <c:pt idx="356096">
                  <c:v>39690</c:v>
                </c:pt>
                <c:pt idx="356097">
                  <c:v>39690</c:v>
                </c:pt>
                <c:pt idx="356098">
                  <c:v>39690</c:v>
                </c:pt>
                <c:pt idx="356099">
                  <c:v>39690</c:v>
                </c:pt>
                <c:pt idx="356100">
                  <c:v>39690</c:v>
                </c:pt>
                <c:pt idx="356101">
                  <c:v>39690</c:v>
                </c:pt>
                <c:pt idx="356102">
                  <c:v>39690</c:v>
                </c:pt>
                <c:pt idx="356103">
                  <c:v>39690</c:v>
                </c:pt>
                <c:pt idx="356104">
                  <c:v>39690</c:v>
                </c:pt>
                <c:pt idx="356105">
                  <c:v>39690</c:v>
                </c:pt>
                <c:pt idx="356106">
                  <c:v>39690</c:v>
                </c:pt>
                <c:pt idx="356107">
                  <c:v>39690</c:v>
                </c:pt>
                <c:pt idx="356108">
                  <c:v>39690</c:v>
                </c:pt>
                <c:pt idx="356109">
                  <c:v>39690</c:v>
                </c:pt>
                <c:pt idx="356110">
                  <c:v>39690</c:v>
                </c:pt>
                <c:pt idx="356111">
                  <c:v>39690</c:v>
                </c:pt>
                <c:pt idx="356112">
                  <c:v>39690</c:v>
                </c:pt>
                <c:pt idx="356113">
                  <c:v>39690</c:v>
                </c:pt>
                <c:pt idx="356114">
                  <c:v>39690</c:v>
                </c:pt>
                <c:pt idx="356115">
                  <c:v>39690</c:v>
                </c:pt>
                <c:pt idx="356116">
                  <c:v>39690</c:v>
                </c:pt>
                <c:pt idx="356117">
                  <c:v>39690</c:v>
                </c:pt>
                <c:pt idx="356118">
                  <c:v>39690</c:v>
                </c:pt>
                <c:pt idx="356119">
                  <c:v>39690</c:v>
                </c:pt>
                <c:pt idx="356120">
                  <c:v>39690</c:v>
                </c:pt>
                <c:pt idx="356121">
                  <c:v>39690</c:v>
                </c:pt>
                <c:pt idx="356122">
                  <c:v>39690</c:v>
                </c:pt>
                <c:pt idx="356123">
                  <c:v>39690</c:v>
                </c:pt>
                <c:pt idx="356124">
                  <c:v>39690</c:v>
                </c:pt>
                <c:pt idx="356125">
                  <c:v>39690</c:v>
                </c:pt>
                <c:pt idx="356126">
                  <c:v>39690</c:v>
                </c:pt>
                <c:pt idx="356127">
                  <c:v>39690</c:v>
                </c:pt>
                <c:pt idx="356128">
                  <c:v>39690</c:v>
                </c:pt>
                <c:pt idx="356129">
                  <c:v>39690</c:v>
                </c:pt>
                <c:pt idx="356130">
                  <c:v>39690</c:v>
                </c:pt>
                <c:pt idx="356131">
                  <c:v>39690</c:v>
                </c:pt>
                <c:pt idx="356132">
                  <c:v>39690</c:v>
                </c:pt>
                <c:pt idx="356133">
                  <c:v>39690</c:v>
                </c:pt>
                <c:pt idx="356134">
                  <c:v>39690</c:v>
                </c:pt>
                <c:pt idx="356135">
                  <c:v>39690</c:v>
                </c:pt>
                <c:pt idx="356136">
                  <c:v>39690</c:v>
                </c:pt>
                <c:pt idx="356137">
                  <c:v>39690</c:v>
                </c:pt>
                <c:pt idx="356138">
                  <c:v>39690</c:v>
                </c:pt>
                <c:pt idx="356139">
                  <c:v>39690</c:v>
                </c:pt>
                <c:pt idx="356140">
                  <c:v>39690</c:v>
                </c:pt>
                <c:pt idx="356141">
                  <c:v>39690</c:v>
                </c:pt>
                <c:pt idx="356142">
                  <c:v>39690</c:v>
                </c:pt>
                <c:pt idx="356143">
                  <c:v>39690</c:v>
                </c:pt>
                <c:pt idx="356144">
                  <c:v>39690</c:v>
                </c:pt>
                <c:pt idx="356145">
                  <c:v>39690</c:v>
                </c:pt>
                <c:pt idx="356146">
                  <c:v>39690</c:v>
                </c:pt>
                <c:pt idx="356147">
                  <c:v>39690</c:v>
                </c:pt>
                <c:pt idx="356148">
                  <c:v>39690</c:v>
                </c:pt>
                <c:pt idx="356149">
                  <c:v>39690</c:v>
                </c:pt>
                <c:pt idx="356150">
                  <c:v>39690</c:v>
                </c:pt>
                <c:pt idx="356151">
                  <c:v>39690</c:v>
                </c:pt>
                <c:pt idx="356152">
                  <c:v>39690</c:v>
                </c:pt>
                <c:pt idx="356153">
                  <c:v>39690</c:v>
                </c:pt>
                <c:pt idx="356154">
                  <c:v>39690</c:v>
                </c:pt>
                <c:pt idx="356155">
                  <c:v>39690</c:v>
                </c:pt>
                <c:pt idx="356156">
                  <c:v>39690</c:v>
                </c:pt>
                <c:pt idx="356157">
                  <c:v>39690</c:v>
                </c:pt>
                <c:pt idx="356158">
                  <c:v>39690</c:v>
                </c:pt>
                <c:pt idx="356159">
                  <c:v>39690</c:v>
                </c:pt>
                <c:pt idx="356160">
                  <c:v>39690</c:v>
                </c:pt>
                <c:pt idx="356161">
                  <c:v>39690</c:v>
                </c:pt>
                <c:pt idx="356162">
                  <c:v>39690</c:v>
                </c:pt>
                <c:pt idx="356163">
                  <c:v>39690</c:v>
                </c:pt>
                <c:pt idx="356164">
                  <c:v>39690</c:v>
                </c:pt>
                <c:pt idx="356165">
                  <c:v>39690</c:v>
                </c:pt>
                <c:pt idx="356166">
                  <c:v>39690</c:v>
                </c:pt>
                <c:pt idx="356167">
                  <c:v>39690</c:v>
                </c:pt>
                <c:pt idx="356168">
                  <c:v>39690</c:v>
                </c:pt>
                <c:pt idx="356169">
                  <c:v>39690</c:v>
                </c:pt>
                <c:pt idx="356170">
                  <c:v>39690</c:v>
                </c:pt>
                <c:pt idx="356171">
                  <c:v>39690</c:v>
                </c:pt>
                <c:pt idx="356172">
                  <c:v>39690</c:v>
                </c:pt>
                <c:pt idx="356173">
                  <c:v>39690</c:v>
                </c:pt>
                <c:pt idx="356174">
                  <c:v>39690</c:v>
                </c:pt>
                <c:pt idx="356175">
                  <c:v>39690</c:v>
                </c:pt>
                <c:pt idx="356176">
                  <c:v>39690</c:v>
                </c:pt>
                <c:pt idx="356177">
                  <c:v>39690</c:v>
                </c:pt>
                <c:pt idx="356178">
                  <c:v>39690</c:v>
                </c:pt>
                <c:pt idx="356179">
                  <c:v>39690</c:v>
                </c:pt>
                <c:pt idx="356180">
                  <c:v>39690</c:v>
                </c:pt>
                <c:pt idx="356181">
                  <c:v>39690</c:v>
                </c:pt>
                <c:pt idx="356182">
                  <c:v>39690</c:v>
                </c:pt>
                <c:pt idx="356183">
                  <c:v>39690</c:v>
                </c:pt>
                <c:pt idx="356184">
                  <c:v>39690</c:v>
                </c:pt>
                <c:pt idx="356185">
                  <c:v>39690</c:v>
                </c:pt>
                <c:pt idx="356186">
                  <c:v>39690</c:v>
                </c:pt>
                <c:pt idx="356187">
                  <c:v>39690</c:v>
                </c:pt>
                <c:pt idx="356188">
                  <c:v>39690</c:v>
                </c:pt>
                <c:pt idx="356189">
                  <c:v>39690</c:v>
                </c:pt>
                <c:pt idx="356190">
                  <c:v>39690</c:v>
                </c:pt>
                <c:pt idx="356191">
                  <c:v>39690</c:v>
                </c:pt>
                <c:pt idx="356192">
                  <c:v>39690</c:v>
                </c:pt>
                <c:pt idx="356193">
                  <c:v>39690</c:v>
                </c:pt>
                <c:pt idx="356194">
                  <c:v>39690</c:v>
                </c:pt>
                <c:pt idx="356195">
                  <c:v>39690</c:v>
                </c:pt>
                <c:pt idx="356196">
                  <c:v>39690</c:v>
                </c:pt>
                <c:pt idx="356197">
                  <c:v>39690</c:v>
                </c:pt>
                <c:pt idx="356198">
                  <c:v>39690</c:v>
                </c:pt>
                <c:pt idx="356199">
                  <c:v>39690</c:v>
                </c:pt>
                <c:pt idx="356200">
                  <c:v>39690</c:v>
                </c:pt>
                <c:pt idx="356201">
                  <c:v>39690</c:v>
                </c:pt>
                <c:pt idx="356202">
                  <c:v>39690</c:v>
                </c:pt>
                <c:pt idx="356203">
                  <c:v>39690</c:v>
                </c:pt>
                <c:pt idx="356204">
                  <c:v>39690</c:v>
                </c:pt>
                <c:pt idx="356205">
                  <c:v>39690</c:v>
                </c:pt>
                <c:pt idx="356206">
                  <c:v>39690</c:v>
                </c:pt>
                <c:pt idx="356207">
                  <c:v>39690</c:v>
                </c:pt>
                <c:pt idx="356208">
                  <c:v>39690</c:v>
                </c:pt>
                <c:pt idx="356209">
                  <c:v>39690</c:v>
                </c:pt>
                <c:pt idx="356210">
                  <c:v>39690</c:v>
                </c:pt>
                <c:pt idx="356211">
                  <c:v>39690</c:v>
                </c:pt>
                <c:pt idx="356212">
                  <c:v>39690</c:v>
                </c:pt>
                <c:pt idx="356213">
                  <c:v>39690</c:v>
                </c:pt>
                <c:pt idx="356214">
                  <c:v>39690</c:v>
                </c:pt>
                <c:pt idx="356215">
                  <c:v>39690</c:v>
                </c:pt>
                <c:pt idx="356216">
                  <c:v>39690</c:v>
                </c:pt>
                <c:pt idx="356217">
                  <c:v>39690</c:v>
                </c:pt>
                <c:pt idx="356218">
                  <c:v>39690</c:v>
                </c:pt>
                <c:pt idx="356219">
                  <c:v>39690</c:v>
                </c:pt>
                <c:pt idx="356220">
                  <c:v>39690</c:v>
                </c:pt>
                <c:pt idx="356221">
                  <c:v>39690</c:v>
                </c:pt>
                <c:pt idx="356222">
                  <c:v>39690</c:v>
                </c:pt>
                <c:pt idx="356223">
                  <c:v>39690</c:v>
                </c:pt>
                <c:pt idx="356224">
                  <c:v>39690</c:v>
                </c:pt>
                <c:pt idx="356225">
                  <c:v>39690</c:v>
                </c:pt>
                <c:pt idx="356226">
                  <c:v>39690</c:v>
                </c:pt>
                <c:pt idx="356227">
                  <c:v>39690</c:v>
                </c:pt>
                <c:pt idx="356228">
                  <c:v>39690</c:v>
                </c:pt>
                <c:pt idx="356229">
                  <c:v>39690</c:v>
                </c:pt>
                <c:pt idx="356230">
                  <c:v>39690</c:v>
                </c:pt>
                <c:pt idx="356231">
                  <c:v>39690</c:v>
                </c:pt>
                <c:pt idx="356232">
                  <c:v>39690</c:v>
                </c:pt>
                <c:pt idx="356233">
                  <c:v>39690</c:v>
                </c:pt>
                <c:pt idx="356234">
                  <c:v>39690</c:v>
                </c:pt>
                <c:pt idx="356235">
                  <c:v>39690</c:v>
                </c:pt>
                <c:pt idx="356236">
                  <c:v>39690</c:v>
                </c:pt>
                <c:pt idx="356237">
                  <c:v>39690</c:v>
                </c:pt>
                <c:pt idx="356238">
                  <c:v>39690</c:v>
                </c:pt>
                <c:pt idx="356239">
                  <c:v>39690</c:v>
                </c:pt>
                <c:pt idx="356240">
                  <c:v>39690</c:v>
                </c:pt>
                <c:pt idx="356241">
                  <c:v>39690</c:v>
                </c:pt>
                <c:pt idx="356242">
                  <c:v>39690</c:v>
                </c:pt>
                <c:pt idx="356243">
                  <c:v>39690</c:v>
                </c:pt>
                <c:pt idx="356244">
                  <c:v>39690</c:v>
                </c:pt>
                <c:pt idx="356245">
                  <c:v>39690</c:v>
                </c:pt>
                <c:pt idx="356246">
                  <c:v>39690</c:v>
                </c:pt>
                <c:pt idx="356247">
                  <c:v>39690</c:v>
                </c:pt>
                <c:pt idx="356248">
                  <c:v>39690</c:v>
                </c:pt>
                <c:pt idx="356249">
                  <c:v>39690</c:v>
                </c:pt>
                <c:pt idx="356250">
                  <c:v>39690</c:v>
                </c:pt>
                <c:pt idx="356251">
                  <c:v>39690</c:v>
                </c:pt>
                <c:pt idx="356252">
                  <c:v>39690</c:v>
                </c:pt>
                <c:pt idx="356253">
                  <c:v>39690</c:v>
                </c:pt>
                <c:pt idx="356254">
                  <c:v>39690</c:v>
                </c:pt>
                <c:pt idx="356255">
                  <c:v>39690</c:v>
                </c:pt>
                <c:pt idx="356256">
                  <c:v>39690</c:v>
                </c:pt>
                <c:pt idx="356257">
                  <c:v>39690</c:v>
                </c:pt>
                <c:pt idx="356258">
                  <c:v>39690</c:v>
                </c:pt>
                <c:pt idx="356259">
                  <c:v>39690</c:v>
                </c:pt>
                <c:pt idx="356260">
                  <c:v>39690</c:v>
                </c:pt>
                <c:pt idx="356261">
                  <c:v>39690</c:v>
                </c:pt>
                <c:pt idx="356262">
                  <c:v>39690</c:v>
                </c:pt>
                <c:pt idx="356263">
                  <c:v>39690</c:v>
                </c:pt>
                <c:pt idx="356264">
                  <c:v>39690</c:v>
                </c:pt>
                <c:pt idx="356265">
                  <c:v>39690</c:v>
                </c:pt>
                <c:pt idx="356266">
                  <c:v>39690</c:v>
                </c:pt>
                <c:pt idx="356267">
                  <c:v>39690</c:v>
                </c:pt>
                <c:pt idx="356268">
                  <c:v>39690</c:v>
                </c:pt>
                <c:pt idx="356269">
                  <c:v>39690</c:v>
                </c:pt>
                <c:pt idx="356270">
                  <c:v>39690</c:v>
                </c:pt>
                <c:pt idx="356271">
                  <c:v>39690</c:v>
                </c:pt>
                <c:pt idx="356272">
                  <c:v>39690</c:v>
                </c:pt>
                <c:pt idx="356273">
                  <c:v>39690</c:v>
                </c:pt>
                <c:pt idx="356274">
                  <c:v>39690</c:v>
                </c:pt>
                <c:pt idx="356275">
                  <c:v>39690</c:v>
                </c:pt>
                <c:pt idx="356276">
                  <c:v>39690</c:v>
                </c:pt>
                <c:pt idx="356277">
                  <c:v>39690</c:v>
                </c:pt>
                <c:pt idx="356278">
                  <c:v>39690</c:v>
                </c:pt>
                <c:pt idx="356279">
                  <c:v>39690</c:v>
                </c:pt>
                <c:pt idx="356280">
                  <c:v>39690</c:v>
                </c:pt>
                <c:pt idx="356281">
                  <c:v>39690</c:v>
                </c:pt>
                <c:pt idx="356282">
                  <c:v>39690</c:v>
                </c:pt>
                <c:pt idx="356283">
                  <c:v>39690</c:v>
                </c:pt>
                <c:pt idx="356284">
                  <c:v>39690</c:v>
                </c:pt>
                <c:pt idx="356285">
                  <c:v>39690</c:v>
                </c:pt>
                <c:pt idx="356286">
                  <c:v>39690</c:v>
                </c:pt>
                <c:pt idx="356287">
                  <c:v>39690</c:v>
                </c:pt>
                <c:pt idx="356288">
                  <c:v>39690</c:v>
                </c:pt>
                <c:pt idx="356289">
                  <c:v>39690</c:v>
                </c:pt>
                <c:pt idx="356290">
                  <c:v>39690</c:v>
                </c:pt>
                <c:pt idx="356291">
                  <c:v>39690</c:v>
                </c:pt>
                <c:pt idx="356292">
                  <c:v>39690</c:v>
                </c:pt>
                <c:pt idx="356293">
                  <c:v>39690</c:v>
                </c:pt>
                <c:pt idx="356294">
                  <c:v>39690</c:v>
                </c:pt>
                <c:pt idx="356295">
                  <c:v>39690</c:v>
                </c:pt>
                <c:pt idx="356296">
                  <c:v>39690</c:v>
                </c:pt>
                <c:pt idx="356297">
                  <c:v>39690</c:v>
                </c:pt>
                <c:pt idx="356298">
                  <c:v>39690</c:v>
                </c:pt>
                <c:pt idx="356299">
                  <c:v>39690</c:v>
                </c:pt>
                <c:pt idx="356300">
                  <c:v>39690</c:v>
                </c:pt>
                <c:pt idx="356301">
                  <c:v>39690</c:v>
                </c:pt>
                <c:pt idx="356302">
                  <c:v>39690</c:v>
                </c:pt>
                <c:pt idx="356303">
                  <c:v>39690</c:v>
                </c:pt>
                <c:pt idx="356304">
                  <c:v>39690</c:v>
                </c:pt>
                <c:pt idx="356305">
                  <c:v>39690</c:v>
                </c:pt>
                <c:pt idx="356306">
                  <c:v>39690</c:v>
                </c:pt>
                <c:pt idx="356307">
                  <c:v>39690</c:v>
                </c:pt>
                <c:pt idx="356308">
                  <c:v>39690</c:v>
                </c:pt>
                <c:pt idx="356309">
                  <c:v>39690</c:v>
                </c:pt>
                <c:pt idx="356310">
                  <c:v>39690</c:v>
                </c:pt>
                <c:pt idx="356311">
                  <c:v>39690</c:v>
                </c:pt>
                <c:pt idx="356312">
                  <c:v>39690</c:v>
                </c:pt>
                <c:pt idx="356313">
                  <c:v>39690</c:v>
                </c:pt>
                <c:pt idx="356314">
                  <c:v>39690</c:v>
                </c:pt>
                <c:pt idx="356315">
                  <c:v>39690</c:v>
                </c:pt>
                <c:pt idx="356316">
                  <c:v>39690</c:v>
                </c:pt>
                <c:pt idx="356317">
                  <c:v>39690</c:v>
                </c:pt>
                <c:pt idx="356318">
                  <c:v>39690</c:v>
                </c:pt>
                <c:pt idx="356319">
                  <c:v>39690</c:v>
                </c:pt>
                <c:pt idx="356320">
                  <c:v>39690</c:v>
                </c:pt>
                <c:pt idx="356321">
                  <c:v>39690</c:v>
                </c:pt>
                <c:pt idx="356322">
                  <c:v>39690</c:v>
                </c:pt>
                <c:pt idx="356323">
                  <c:v>39690</c:v>
                </c:pt>
                <c:pt idx="356324">
                  <c:v>39690</c:v>
                </c:pt>
                <c:pt idx="356325">
                  <c:v>39690</c:v>
                </c:pt>
                <c:pt idx="356326">
                  <c:v>39690</c:v>
                </c:pt>
                <c:pt idx="356327">
                  <c:v>39690</c:v>
                </c:pt>
                <c:pt idx="356328">
                  <c:v>39690</c:v>
                </c:pt>
                <c:pt idx="356329">
                  <c:v>39690</c:v>
                </c:pt>
                <c:pt idx="356330">
                  <c:v>39690</c:v>
                </c:pt>
                <c:pt idx="356331">
                  <c:v>39690</c:v>
                </c:pt>
                <c:pt idx="356332">
                  <c:v>39690</c:v>
                </c:pt>
                <c:pt idx="356333">
                  <c:v>39690</c:v>
                </c:pt>
                <c:pt idx="356334">
                  <c:v>39690</c:v>
                </c:pt>
                <c:pt idx="356335">
                  <c:v>39690</c:v>
                </c:pt>
                <c:pt idx="356336">
                  <c:v>39690</c:v>
                </c:pt>
                <c:pt idx="356337">
                  <c:v>39690</c:v>
                </c:pt>
                <c:pt idx="356338">
                  <c:v>39690</c:v>
                </c:pt>
                <c:pt idx="356339">
                  <c:v>39690</c:v>
                </c:pt>
                <c:pt idx="356340">
                  <c:v>39690</c:v>
                </c:pt>
                <c:pt idx="356341">
                  <c:v>39690</c:v>
                </c:pt>
                <c:pt idx="356342">
                  <c:v>39690</c:v>
                </c:pt>
                <c:pt idx="356343">
                  <c:v>39690</c:v>
                </c:pt>
                <c:pt idx="356344">
                  <c:v>39690</c:v>
                </c:pt>
                <c:pt idx="356345">
                  <c:v>39690</c:v>
                </c:pt>
                <c:pt idx="356346">
                  <c:v>39690</c:v>
                </c:pt>
                <c:pt idx="356347">
                  <c:v>39690</c:v>
                </c:pt>
                <c:pt idx="356348">
                  <c:v>39690</c:v>
                </c:pt>
                <c:pt idx="356349">
                  <c:v>39690</c:v>
                </c:pt>
                <c:pt idx="356350">
                  <c:v>39690</c:v>
                </c:pt>
                <c:pt idx="356351">
                  <c:v>39690</c:v>
                </c:pt>
                <c:pt idx="356352">
                  <c:v>39690</c:v>
                </c:pt>
                <c:pt idx="356353">
                  <c:v>39690</c:v>
                </c:pt>
                <c:pt idx="356354">
                  <c:v>39690</c:v>
                </c:pt>
                <c:pt idx="356355">
                  <c:v>39690</c:v>
                </c:pt>
                <c:pt idx="356356">
                  <c:v>39690</c:v>
                </c:pt>
                <c:pt idx="356357">
                  <c:v>39690</c:v>
                </c:pt>
                <c:pt idx="356358">
                  <c:v>39690</c:v>
                </c:pt>
                <c:pt idx="356359">
                  <c:v>39690</c:v>
                </c:pt>
                <c:pt idx="356360">
                  <c:v>39690</c:v>
                </c:pt>
                <c:pt idx="356361">
                  <c:v>39690</c:v>
                </c:pt>
                <c:pt idx="356362">
                  <c:v>39690</c:v>
                </c:pt>
                <c:pt idx="356363">
                  <c:v>39690</c:v>
                </c:pt>
                <c:pt idx="356364">
                  <c:v>39690</c:v>
                </c:pt>
                <c:pt idx="356365">
                  <c:v>39690</c:v>
                </c:pt>
                <c:pt idx="356366">
                  <c:v>39690</c:v>
                </c:pt>
                <c:pt idx="356367">
                  <c:v>39690</c:v>
                </c:pt>
                <c:pt idx="356368">
                  <c:v>39690</c:v>
                </c:pt>
                <c:pt idx="356369">
                  <c:v>39690</c:v>
                </c:pt>
                <c:pt idx="356370">
                  <c:v>39690</c:v>
                </c:pt>
                <c:pt idx="356371">
                  <c:v>39690</c:v>
                </c:pt>
                <c:pt idx="356372">
                  <c:v>39690</c:v>
                </c:pt>
                <c:pt idx="356373">
                  <c:v>39690</c:v>
                </c:pt>
                <c:pt idx="356374">
                  <c:v>39690</c:v>
                </c:pt>
                <c:pt idx="356375">
                  <c:v>39690</c:v>
                </c:pt>
                <c:pt idx="356376">
                  <c:v>39690</c:v>
                </c:pt>
                <c:pt idx="356377">
                  <c:v>39690</c:v>
                </c:pt>
                <c:pt idx="356378">
                  <c:v>39690</c:v>
                </c:pt>
                <c:pt idx="356379">
                  <c:v>39690</c:v>
                </c:pt>
                <c:pt idx="356380">
                  <c:v>39690</c:v>
                </c:pt>
                <c:pt idx="356381">
                  <c:v>39690</c:v>
                </c:pt>
                <c:pt idx="356382">
                  <c:v>39690</c:v>
                </c:pt>
                <c:pt idx="356383">
                  <c:v>39690</c:v>
                </c:pt>
                <c:pt idx="356384">
                  <c:v>39690</c:v>
                </c:pt>
                <c:pt idx="356385">
                  <c:v>39690</c:v>
                </c:pt>
                <c:pt idx="356386">
                  <c:v>39690</c:v>
                </c:pt>
                <c:pt idx="356387">
                  <c:v>39690</c:v>
                </c:pt>
                <c:pt idx="356388">
                  <c:v>39690</c:v>
                </c:pt>
                <c:pt idx="356389">
                  <c:v>39690</c:v>
                </c:pt>
                <c:pt idx="356390">
                  <c:v>39690</c:v>
                </c:pt>
                <c:pt idx="356391">
                  <c:v>39690</c:v>
                </c:pt>
                <c:pt idx="356392">
                  <c:v>39690</c:v>
                </c:pt>
                <c:pt idx="356393">
                  <c:v>39690</c:v>
                </c:pt>
                <c:pt idx="356394">
                  <c:v>39690</c:v>
                </c:pt>
                <c:pt idx="356395">
                  <c:v>39690</c:v>
                </c:pt>
                <c:pt idx="356396">
                  <c:v>39690</c:v>
                </c:pt>
                <c:pt idx="356397">
                  <c:v>39690</c:v>
                </c:pt>
                <c:pt idx="356398">
                  <c:v>39690</c:v>
                </c:pt>
                <c:pt idx="356399">
                  <c:v>39690</c:v>
                </c:pt>
                <c:pt idx="356400">
                  <c:v>39690</c:v>
                </c:pt>
                <c:pt idx="356401">
                  <c:v>39690</c:v>
                </c:pt>
                <c:pt idx="356402">
                  <c:v>39690</c:v>
                </c:pt>
                <c:pt idx="356403">
                  <c:v>39690</c:v>
                </c:pt>
                <c:pt idx="356404">
                  <c:v>39690</c:v>
                </c:pt>
                <c:pt idx="356405">
                  <c:v>39690</c:v>
                </c:pt>
                <c:pt idx="356406">
                  <c:v>39690</c:v>
                </c:pt>
                <c:pt idx="356407">
                  <c:v>39690</c:v>
                </c:pt>
                <c:pt idx="356408">
                  <c:v>39690</c:v>
                </c:pt>
                <c:pt idx="356409">
                  <c:v>39690</c:v>
                </c:pt>
                <c:pt idx="356410">
                  <c:v>39690</c:v>
                </c:pt>
                <c:pt idx="356411">
                  <c:v>39690</c:v>
                </c:pt>
                <c:pt idx="356412">
                  <c:v>39690</c:v>
                </c:pt>
                <c:pt idx="356413">
                  <c:v>39690</c:v>
                </c:pt>
                <c:pt idx="356414">
                  <c:v>39690</c:v>
                </c:pt>
                <c:pt idx="356415">
                  <c:v>39690</c:v>
                </c:pt>
                <c:pt idx="356416">
                  <c:v>39690</c:v>
                </c:pt>
                <c:pt idx="356417">
                  <c:v>39690</c:v>
                </c:pt>
                <c:pt idx="356418">
                  <c:v>39690</c:v>
                </c:pt>
                <c:pt idx="356419">
                  <c:v>39690</c:v>
                </c:pt>
                <c:pt idx="356420">
                  <c:v>39690</c:v>
                </c:pt>
                <c:pt idx="356421">
                  <c:v>39690</c:v>
                </c:pt>
                <c:pt idx="356422">
                  <c:v>39690</c:v>
                </c:pt>
                <c:pt idx="356423">
                  <c:v>39690</c:v>
                </c:pt>
                <c:pt idx="356424">
                  <c:v>39690</c:v>
                </c:pt>
                <c:pt idx="356425">
                  <c:v>39690</c:v>
                </c:pt>
                <c:pt idx="356426">
                  <c:v>39690</c:v>
                </c:pt>
                <c:pt idx="356427">
                  <c:v>39690</c:v>
                </c:pt>
                <c:pt idx="356428">
                  <c:v>39690</c:v>
                </c:pt>
                <c:pt idx="356429">
                  <c:v>39690</c:v>
                </c:pt>
                <c:pt idx="356430">
                  <c:v>39690</c:v>
                </c:pt>
                <c:pt idx="356431">
                  <c:v>39690</c:v>
                </c:pt>
                <c:pt idx="356432">
                  <c:v>39690</c:v>
                </c:pt>
                <c:pt idx="356433">
                  <c:v>39690</c:v>
                </c:pt>
                <c:pt idx="356434">
                  <c:v>39690</c:v>
                </c:pt>
                <c:pt idx="356435">
                  <c:v>39690</c:v>
                </c:pt>
                <c:pt idx="356436">
                  <c:v>39690</c:v>
                </c:pt>
                <c:pt idx="356437">
                  <c:v>39690</c:v>
                </c:pt>
                <c:pt idx="356438">
                  <c:v>39690</c:v>
                </c:pt>
                <c:pt idx="356439">
                  <c:v>39690</c:v>
                </c:pt>
                <c:pt idx="356440">
                  <c:v>39690</c:v>
                </c:pt>
                <c:pt idx="356441">
                  <c:v>39690</c:v>
                </c:pt>
                <c:pt idx="356442">
                  <c:v>39690</c:v>
                </c:pt>
                <c:pt idx="356443">
                  <c:v>39690</c:v>
                </c:pt>
                <c:pt idx="356444">
                  <c:v>39690</c:v>
                </c:pt>
                <c:pt idx="356445">
                  <c:v>39690</c:v>
                </c:pt>
                <c:pt idx="356446">
                  <c:v>39690</c:v>
                </c:pt>
                <c:pt idx="356447">
                  <c:v>39690</c:v>
                </c:pt>
                <c:pt idx="356448">
                  <c:v>39690</c:v>
                </c:pt>
                <c:pt idx="356449">
                  <c:v>39690</c:v>
                </c:pt>
                <c:pt idx="356450">
                  <c:v>39690</c:v>
                </c:pt>
                <c:pt idx="356451">
                  <c:v>39690</c:v>
                </c:pt>
                <c:pt idx="356452">
                  <c:v>39690</c:v>
                </c:pt>
                <c:pt idx="356453">
                  <c:v>39690</c:v>
                </c:pt>
                <c:pt idx="356454">
                  <c:v>39690</c:v>
                </c:pt>
                <c:pt idx="356455">
                  <c:v>39690</c:v>
                </c:pt>
                <c:pt idx="356456">
                  <c:v>39690</c:v>
                </c:pt>
                <c:pt idx="356457">
                  <c:v>39690</c:v>
                </c:pt>
                <c:pt idx="356458">
                  <c:v>39690</c:v>
                </c:pt>
                <c:pt idx="356459">
                  <c:v>39690</c:v>
                </c:pt>
                <c:pt idx="356460">
                  <c:v>39690</c:v>
                </c:pt>
                <c:pt idx="356461">
                  <c:v>39690</c:v>
                </c:pt>
                <c:pt idx="356462">
                  <c:v>39690</c:v>
                </c:pt>
                <c:pt idx="356463">
                  <c:v>39690</c:v>
                </c:pt>
                <c:pt idx="356464">
                  <c:v>39690</c:v>
                </c:pt>
                <c:pt idx="356465">
                  <c:v>39690</c:v>
                </c:pt>
                <c:pt idx="356466">
                  <c:v>39690</c:v>
                </c:pt>
                <c:pt idx="356467">
                  <c:v>39690</c:v>
                </c:pt>
                <c:pt idx="356468">
                  <c:v>39690</c:v>
                </c:pt>
                <c:pt idx="356469">
                  <c:v>39690</c:v>
                </c:pt>
                <c:pt idx="356470">
                  <c:v>39690</c:v>
                </c:pt>
                <c:pt idx="356471">
                  <c:v>39690</c:v>
                </c:pt>
                <c:pt idx="356472">
                  <c:v>39690</c:v>
                </c:pt>
                <c:pt idx="356473">
                  <c:v>39690</c:v>
                </c:pt>
                <c:pt idx="356474">
                  <c:v>39690</c:v>
                </c:pt>
                <c:pt idx="356475">
                  <c:v>39690</c:v>
                </c:pt>
                <c:pt idx="356476">
                  <c:v>39690</c:v>
                </c:pt>
                <c:pt idx="356477">
                  <c:v>39690</c:v>
                </c:pt>
                <c:pt idx="356478">
                  <c:v>39690</c:v>
                </c:pt>
                <c:pt idx="356479">
                  <c:v>39690</c:v>
                </c:pt>
                <c:pt idx="356480">
                  <c:v>39690</c:v>
                </c:pt>
                <c:pt idx="356481">
                  <c:v>39690</c:v>
                </c:pt>
                <c:pt idx="356482">
                  <c:v>39690</c:v>
                </c:pt>
                <c:pt idx="356483">
                  <c:v>39690</c:v>
                </c:pt>
                <c:pt idx="356484">
                  <c:v>39690</c:v>
                </c:pt>
                <c:pt idx="356485">
                  <c:v>39690</c:v>
                </c:pt>
                <c:pt idx="356486">
                  <c:v>39690</c:v>
                </c:pt>
                <c:pt idx="356487">
                  <c:v>39690</c:v>
                </c:pt>
                <c:pt idx="356488">
                  <c:v>39690</c:v>
                </c:pt>
                <c:pt idx="356489">
                  <c:v>39690</c:v>
                </c:pt>
                <c:pt idx="356490">
                  <c:v>39690</c:v>
                </c:pt>
                <c:pt idx="356491">
                  <c:v>39690</c:v>
                </c:pt>
                <c:pt idx="356492">
                  <c:v>39690</c:v>
                </c:pt>
                <c:pt idx="356493">
                  <c:v>39690</c:v>
                </c:pt>
                <c:pt idx="356494">
                  <c:v>39690</c:v>
                </c:pt>
                <c:pt idx="356495">
                  <c:v>39690</c:v>
                </c:pt>
                <c:pt idx="356496">
                  <c:v>39690</c:v>
                </c:pt>
                <c:pt idx="356497">
                  <c:v>39690</c:v>
                </c:pt>
                <c:pt idx="356498">
                  <c:v>39690</c:v>
                </c:pt>
                <c:pt idx="356499">
                  <c:v>39690</c:v>
                </c:pt>
                <c:pt idx="356500">
                  <c:v>39690</c:v>
                </c:pt>
                <c:pt idx="356501">
                  <c:v>39690</c:v>
                </c:pt>
                <c:pt idx="356502">
                  <c:v>39690</c:v>
                </c:pt>
                <c:pt idx="356503">
                  <c:v>39690</c:v>
                </c:pt>
                <c:pt idx="356504">
                  <c:v>39690</c:v>
                </c:pt>
                <c:pt idx="356505">
                  <c:v>39690</c:v>
                </c:pt>
                <c:pt idx="356506">
                  <c:v>39690</c:v>
                </c:pt>
                <c:pt idx="356507">
                  <c:v>39690</c:v>
                </c:pt>
                <c:pt idx="356508">
                  <c:v>39690</c:v>
                </c:pt>
                <c:pt idx="356509">
                  <c:v>39690</c:v>
                </c:pt>
                <c:pt idx="356510">
                  <c:v>39690</c:v>
                </c:pt>
                <c:pt idx="356511">
                  <c:v>39690</c:v>
                </c:pt>
                <c:pt idx="356512">
                  <c:v>39690</c:v>
                </c:pt>
                <c:pt idx="356513">
                  <c:v>39690</c:v>
                </c:pt>
                <c:pt idx="356514">
                  <c:v>39690</c:v>
                </c:pt>
                <c:pt idx="356515">
                  <c:v>39690</c:v>
                </c:pt>
                <c:pt idx="356516">
                  <c:v>39690</c:v>
                </c:pt>
                <c:pt idx="356517">
                  <c:v>39690</c:v>
                </c:pt>
                <c:pt idx="356518">
                  <c:v>39690</c:v>
                </c:pt>
                <c:pt idx="356519">
                  <c:v>39690</c:v>
                </c:pt>
                <c:pt idx="356520">
                  <c:v>39690</c:v>
                </c:pt>
                <c:pt idx="356521">
                  <c:v>39690</c:v>
                </c:pt>
                <c:pt idx="356522">
                  <c:v>39690</c:v>
                </c:pt>
                <c:pt idx="356523">
                  <c:v>39690</c:v>
                </c:pt>
                <c:pt idx="356524">
                  <c:v>39690</c:v>
                </c:pt>
                <c:pt idx="356525">
                  <c:v>39690</c:v>
                </c:pt>
                <c:pt idx="356526">
                  <c:v>39690</c:v>
                </c:pt>
                <c:pt idx="356527">
                  <c:v>39690</c:v>
                </c:pt>
                <c:pt idx="356528">
                  <c:v>39690</c:v>
                </c:pt>
                <c:pt idx="356529">
                  <c:v>39690</c:v>
                </c:pt>
                <c:pt idx="356530">
                  <c:v>39690</c:v>
                </c:pt>
                <c:pt idx="356531">
                  <c:v>39690</c:v>
                </c:pt>
                <c:pt idx="356532">
                  <c:v>39690</c:v>
                </c:pt>
                <c:pt idx="356533">
                  <c:v>39690</c:v>
                </c:pt>
                <c:pt idx="356534">
                  <c:v>39690</c:v>
                </c:pt>
                <c:pt idx="356535">
                  <c:v>39690</c:v>
                </c:pt>
                <c:pt idx="356536">
                  <c:v>39690</c:v>
                </c:pt>
                <c:pt idx="356537">
                  <c:v>39690</c:v>
                </c:pt>
                <c:pt idx="356538">
                  <c:v>39690</c:v>
                </c:pt>
                <c:pt idx="356539">
                  <c:v>39690</c:v>
                </c:pt>
                <c:pt idx="356540">
                  <c:v>39690</c:v>
                </c:pt>
                <c:pt idx="356541">
                  <c:v>39690</c:v>
                </c:pt>
                <c:pt idx="356542">
                  <c:v>39690</c:v>
                </c:pt>
                <c:pt idx="356543">
                  <c:v>39690</c:v>
                </c:pt>
                <c:pt idx="356544">
                  <c:v>39690</c:v>
                </c:pt>
                <c:pt idx="356545">
                  <c:v>39690</c:v>
                </c:pt>
                <c:pt idx="356546">
                  <c:v>39690</c:v>
                </c:pt>
                <c:pt idx="356547">
                  <c:v>39690</c:v>
                </c:pt>
                <c:pt idx="356548">
                  <c:v>39690</c:v>
                </c:pt>
                <c:pt idx="356549">
                  <c:v>39690</c:v>
                </c:pt>
                <c:pt idx="356550">
                  <c:v>39690</c:v>
                </c:pt>
                <c:pt idx="356551">
                  <c:v>39690</c:v>
                </c:pt>
                <c:pt idx="356552">
                  <c:v>39690</c:v>
                </c:pt>
                <c:pt idx="356553">
                  <c:v>39690</c:v>
                </c:pt>
                <c:pt idx="356554">
                  <c:v>39690</c:v>
                </c:pt>
                <c:pt idx="356555">
                  <c:v>39690</c:v>
                </c:pt>
                <c:pt idx="356556">
                  <c:v>39690</c:v>
                </c:pt>
                <c:pt idx="356557">
                  <c:v>39690</c:v>
                </c:pt>
                <c:pt idx="356558">
                  <c:v>39690</c:v>
                </c:pt>
                <c:pt idx="356559">
                  <c:v>39690</c:v>
                </c:pt>
                <c:pt idx="356560">
                  <c:v>39690</c:v>
                </c:pt>
                <c:pt idx="356561">
                  <c:v>39690</c:v>
                </c:pt>
                <c:pt idx="356562">
                  <c:v>39690</c:v>
                </c:pt>
                <c:pt idx="356563">
                  <c:v>39690</c:v>
                </c:pt>
                <c:pt idx="356564">
                  <c:v>39690</c:v>
                </c:pt>
                <c:pt idx="356565">
                  <c:v>39690</c:v>
                </c:pt>
                <c:pt idx="356566">
                  <c:v>39690</c:v>
                </c:pt>
                <c:pt idx="356567">
                  <c:v>39690</c:v>
                </c:pt>
                <c:pt idx="356568">
                  <c:v>39690</c:v>
                </c:pt>
                <c:pt idx="356569">
                  <c:v>39690</c:v>
                </c:pt>
                <c:pt idx="356570">
                  <c:v>39690</c:v>
                </c:pt>
                <c:pt idx="356571">
                  <c:v>39690</c:v>
                </c:pt>
                <c:pt idx="356572">
                  <c:v>39690</c:v>
                </c:pt>
                <c:pt idx="356573">
                  <c:v>39690</c:v>
                </c:pt>
                <c:pt idx="356574">
                  <c:v>39690</c:v>
                </c:pt>
                <c:pt idx="356575">
                  <c:v>39690</c:v>
                </c:pt>
                <c:pt idx="356576">
                  <c:v>39690</c:v>
                </c:pt>
                <c:pt idx="356577">
                  <c:v>39690</c:v>
                </c:pt>
                <c:pt idx="356578">
                  <c:v>39690</c:v>
                </c:pt>
                <c:pt idx="356579">
                  <c:v>39690</c:v>
                </c:pt>
                <c:pt idx="356580">
                  <c:v>39690</c:v>
                </c:pt>
                <c:pt idx="356581">
                  <c:v>39690</c:v>
                </c:pt>
                <c:pt idx="356582">
                  <c:v>39690</c:v>
                </c:pt>
                <c:pt idx="356583">
                  <c:v>39690</c:v>
                </c:pt>
                <c:pt idx="356584">
                  <c:v>39690</c:v>
                </c:pt>
                <c:pt idx="356585">
                  <c:v>39690</c:v>
                </c:pt>
                <c:pt idx="356586">
                  <c:v>39690</c:v>
                </c:pt>
                <c:pt idx="356587">
                  <c:v>39690</c:v>
                </c:pt>
                <c:pt idx="356588">
                  <c:v>39690</c:v>
                </c:pt>
                <c:pt idx="356589">
                  <c:v>39690</c:v>
                </c:pt>
                <c:pt idx="356590">
                  <c:v>39690</c:v>
                </c:pt>
                <c:pt idx="356591">
                  <c:v>39690</c:v>
                </c:pt>
                <c:pt idx="356592">
                  <c:v>39690</c:v>
                </c:pt>
                <c:pt idx="356593">
                  <c:v>39690</c:v>
                </c:pt>
                <c:pt idx="356594">
                  <c:v>39690</c:v>
                </c:pt>
                <c:pt idx="356595">
                  <c:v>39690</c:v>
                </c:pt>
                <c:pt idx="356596">
                  <c:v>39690</c:v>
                </c:pt>
                <c:pt idx="356597">
                  <c:v>39690</c:v>
                </c:pt>
                <c:pt idx="356598">
                  <c:v>39690</c:v>
                </c:pt>
                <c:pt idx="356599">
                  <c:v>39690</c:v>
                </c:pt>
                <c:pt idx="356600">
                  <c:v>39690</c:v>
                </c:pt>
                <c:pt idx="356601">
                  <c:v>39690</c:v>
                </c:pt>
                <c:pt idx="356602">
                  <c:v>39690</c:v>
                </c:pt>
                <c:pt idx="356603">
                  <c:v>39690</c:v>
                </c:pt>
                <c:pt idx="356604">
                  <c:v>39690</c:v>
                </c:pt>
                <c:pt idx="356605">
                  <c:v>39690</c:v>
                </c:pt>
                <c:pt idx="356606">
                  <c:v>39690</c:v>
                </c:pt>
                <c:pt idx="356607">
                  <c:v>39690</c:v>
                </c:pt>
                <c:pt idx="356608">
                  <c:v>39690</c:v>
                </c:pt>
                <c:pt idx="356609">
                  <c:v>39690</c:v>
                </c:pt>
                <c:pt idx="356610">
                  <c:v>39690</c:v>
                </c:pt>
                <c:pt idx="356611">
                  <c:v>39690</c:v>
                </c:pt>
                <c:pt idx="356612">
                  <c:v>39690</c:v>
                </c:pt>
                <c:pt idx="356613">
                  <c:v>39690</c:v>
                </c:pt>
                <c:pt idx="356614">
                  <c:v>39690</c:v>
                </c:pt>
                <c:pt idx="356615">
                  <c:v>39690</c:v>
                </c:pt>
                <c:pt idx="356616">
                  <c:v>39690</c:v>
                </c:pt>
                <c:pt idx="356617">
                  <c:v>39690</c:v>
                </c:pt>
                <c:pt idx="356618">
                  <c:v>39690</c:v>
                </c:pt>
                <c:pt idx="356619">
                  <c:v>39690</c:v>
                </c:pt>
                <c:pt idx="356620">
                  <c:v>39690</c:v>
                </c:pt>
                <c:pt idx="356621">
                  <c:v>39690</c:v>
                </c:pt>
                <c:pt idx="356622">
                  <c:v>39690</c:v>
                </c:pt>
                <c:pt idx="356623">
                  <c:v>39690</c:v>
                </c:pt>
                <c:pt idx="356624">
                  <c:v>39690</c:v>
                </c:pt>
                <c:pt idx="356625">
                  <c:v>39690</c:v>
                </c:pt>
                <c:pt idx="356626">
                  <c:v>39690</c:v>
                </c:pt>
                <c:pt idx="356627">
                  <c:v>39690</c:v>
                </c:pt>
                <c:pt idx="356628">
                  <c:v>39690</c:v>
                </c:pt>
                <c:pt idx="356629">
                  <c:v>39690</c:v>
                </c:pt>
                <c:pt idx="356630">
                  <c:v>39690</c:v>
                </c:pt>
                <c:pt idx="356631">
                  <c:v>39690</c:v>
                </c:pt>
                <c:pt idx="356632">
                  <c:v>39690</c:v>
                </c:pt>
                <c:pt idx="356633">
                  <c:v>39690</c:v>
                </c:pt>
                <c:pt idx="356634">
                  <c:v>39690</c:v>
                </c:pt>
                <c:pt idx="356635">
                  <c:v>39690</c:v>
                </c:pt>
                <c:pt idx="356636">
                  <c:v>39690</c:v>
                </c:pt>
                <c:pt idx="356637">
                  <c:v>39690</c:v>
                </c:pt>
                <c:pt idx="356638">
                  <c:v>39690</c:v>
                </c:pt>
                <c:pt idx="356639">
                  <c:v>39690</c:v>
                </c:pt>
                <c:pt idx="356640">
                  <c:v>39690</c:v>
                </c:pt>
                <c:pt idx="356641">
                  <c:v>39690</c:v>
                </c:pt>
                <c:pt idx="356642">
                  <c:v>39690</c:v>
                </c:pt>
                <c:pt idx="356643">
                  <c:v>39690</c:v>
                </c:pt>
                <c:pt idx="356644">
                  <c:v>39690</c:v>
                </c:pt>
                <c:pt idx="356645">
                  <c:v>39690</c:v>
                </c:pt>
                <c:pt idx="356646">
                  <c:v>39690</c:v>
                </c:pt>
                <c:pt idx="356647">
                  <c:v>39690</c:v>
                </c:pt>
                <c:pt idx="356648">
                  <c:v>39690</c:v>
                </c:pt>
                <c:pt idx="356649">
                  <c:v>39690</c:v>
                </c:pt>
                <c:pt idx="356650">
                  <c:v>39690</c:v>
                </c:pt>
                <c:pt idx="356651">
                  <c:v>39690</c:v>
                </c:pt>
                <c:pt idx="356652">
                  <c:v>39690</c:v>
                </c:pt>
                <c:pt idx="356653">
                  <c:v>39690</c:v>
                </c:pt>
                <c:pt idx="356654">
                  <c:v>39690</c:v>
                </c:pt>
                <c:pt idx="356655">
                  <c:v>39690</c:v>
                </c:pt>
                <c:pt idx="356656">
                  <c:v>39690</c:v>
                </c:pt>
                <c:pt idx="356657">
                  <c:v>39690</c:v>
                </c:pt>
                <c:pt idx="356658">
                  <c:v>39690</c:v>
                </c:pt>
                <c:pt idx="356659">
                  <c:v>39690</c:v>
                </c:pt>
                <c:pt idx="356660">
                  <c:v>39690</c:v>
                </c:pt>
                <c:pt idx="356661">
                  <c:v>39690</c:v>
                </c:pt>
                <c:pt idx="356662">
                  <c:v>39690</c:v>
                </c:pt>
                <c:pt idx="356663">
                  <c:v>39690</c:v>
                </c:pt>
                <c:pt idx="356664">
                  <c:v>39690</c:v>
                </c:pt>
                <c:pt idx="356665">
                  <c:v>39690</c:v>
                </c:pt>
                <c:pt idx="356666">
                  <c:v>39690</c:v>
                </c:pt>
                <c:pt idx="356667">
                  <c:v>39690</c:v>
                </c:pt>
                <c:pt idx="356668">
                  <c:v>39690</c:v>
                </c:pt>
                <c:pt idx="356669">
                  <c:v>39690</c:v>
                </c:pt>
                <c:pt idx="356670">
                  <c:v>39690</c:v>
                </c:pt>
                <c:pt idx="356671">
                  <c:v>39690</c:v>
                </c:pt>
                <c:pt idx="356672">
                  <c:v>39690</c:v>
                </c:pt>
                <c:pt idx="356673">
                  <c:v>39690</c:v>
                </c:pt>
                <c:pt idx="356674">
                  <c:v>39690</c:v>
                </c:pt>
                <c:pt idx="356675">
                  <c:v>39690</c:v>
                </c:pt>
                <c:pt idx="356676">
                  <c:v>39690</c:v>
                </c:pt>
                <c:pt idx="356677">
                  <c:v>39690</c:v>
                </c:pt>
                <c:pt idx="356678">
                  <c:v>39690</c:v>
                </c:pt>
                <c:pt idx="356679">
                  <c:v>39690</c:v>
                </c:pt>
                <c:pt idx="356680">
                  <c:v>39690</c:v>
                </c:pt>
                <c:pt idx="356681">
                  <c:v>39690</c:v>
                </c:pt>
                <c:pt idx="356682">
                  <c:v>39690</c:v>
                </c:pt>
                <c:pt idx="356683">
                  <c:v>39690</c:v>
                </c:pt>
                <c:pt idx="356684">
                  <c:v>39690</c:v>
                </c:pt>
                <c:pt idx="356685">
                  <c:v>39690</c:v>
                </c:pt>
                <c:pt idx="356686">
                  <c:v>39690</c:v>
                </c:pt>
                <c:pt idx="356687">
                  <c:v>39690</c:v>
                </c:pt>
                <c:pt idx="356688">
                  <c:v>39690</c:v>
                </c:pt>
                <c:pt idx="356689">
                  <c:v>39690</c:v>
                </c:pt>
                <c:pt idx="356690">
                  <c:v>39690</c:v>
                </c:pt>
                <c:pt idx="356691">
                  <c:v>39690</c:v>
                </c:pt>
                <c:pt idx="356692">
                  <c:v>39690</c:v>
                </c:pt>
                <c:pt idx="356693">
                  <c:v>39690</c:v>
                </c:pt>
                <c:pt idx="356694">
                  <c:v>39690</c:v>
                </c:pt>
                <c:pt idx="356695">
                  <c:v>39690</c:v>
                </c:pt>
                <c:pt idx="356696">
                  <c:v>39690</c:v>
                </c:pt>
                <c:pt idx="356697">
                  <c:v>39690</c:v>
                </c:pt>
                <c:pt idx="356698">
                  <c:v>39690</c:v>
                </c:pt>
                <c:pt idx="356699">
                  <c:v>39690</c:v>
                </c:pt>
                <c:pt idx="356700">
                  <c:v>39690</c:v>
                </c:pt>
                <c:pt idx="356701">
                  <c:v>39690</c:v>
                </c:pt>
                <c:pt idx="356702">
                  <c:v>39690</c:v>
                </c:pt>
                <c:pt idx="356703">
                  <c:v>39690</c:v>
                </c:pt>
                <c:pt idx="356704">
                  <c:v>39690</c:v>
                </c:pt>
                <c:pt idx="356705">
                  <c:v>39690</c:v>
                </c:pt>
                <c:pt idx="356706">
                  <c:v>39690</c:v>
                </c:pt>
                <c:pt idx="356707">
                  <c:v>39690</c:v>
                </c:pt>
                <c:pt idx="356708">
                  <c:v>39690</c:v>
                </c:pt>
                <c:pt idx="356709">
                  <c:v>39690</c:v>
                </c:pt>
                <c:pt idx="356710">
                  <c:v>39690</c:v>
                </c:pt>
                <c:pt idx="356711">
                  <c:v>39690</c:v>
                </c:pt>
                <c:pt idx="356712">
                  <c:v>39690</c:v>
                </c:pt>
                <c:pt idx="356713">
                  <c:v>39690</c:v>
                </c:pt>
                <c:pt idx="356714">
                  <c:v>39690</c:v>
                </c:pt>
                <c:pt idx="356715">
                  <c:v>39690</c:v>
                </c:pt>
                <c:pt idx="356716">
                  <c:v>39690</c:v>
                </c:pt>
                <c:pt idx="356717">
                  <c:v>39690</c:v>
                </c:pt>
                <c:pt idx="356718">
                  <c:v>39690</c:v>
                </c:pt>
                <c:pt idx="356719">
                  <c:v>39690</c:v>
                </c:pt>
                <c:pt idx="356720">
                  <c:v>39690</c:v>
                </c:pt>
                <c:pt idx="356721">
                  <c:v>39690</c:v>
                </c:pt>
                <c:pt idx="356722">
                  <c:v>39690</c:v>
                </c:pt>
                <c:pt idx="356723">
                  <c:v>39690</c:v>
                </c:pt>
                <c:pt idx="356724">
                  <c:v>39690</c:v>
                </c:pt>
                <c:pt idx="356725">
                  <c:v>39690</c:v>
                </c:pt>
                <c:pt idx="356726">
                  <c:v>39690</c:v>
                </c:pt>
                <c:pt idx="356727">
                  <c:v>39690</c:v>
                </c:pt>
                <c:pt idx="356728">
                  <c:v>39690</c:v>
                </c:pt>
                <c:pt idx="356729">
                  <c:v>39690</c:v>
                </c:pt>
                <c:pt idx="356730">
                  <c:v>39690</c:v>
                </c:pt>
                <c:pt idx="356731">
                  <c:v>39690</c:v>
                </c:pt>
                <c:pt idx="356732">
                  <c:v>39690</c:v>
                </c:pt>
                <c:pt idx="356733">
                  <c:v>39690</c:v>
                </c:pt>
                <c:pt idx="356734">
                  <c:v>39690</c:v>
                </c:pt>
                <c:pt idx="356735">
                  <c:v>39690</c:v>
                </c:pt>
                <c:pt idx="356736">
                  <c:v>39690</c:v>
                </c:pt>
                <c:pt idx="356737">
                  <c:v>39690</c:v>
                </c:pt>
                <c:pt idx="356738">
                  <c:v>39690</c:v>
                </c:pt>
                <c:pt idx="356739">
                  <c:v>39690</c:v>
                </c:pt>
                <c:pt idx="356740">
                  <c:v>39690</c:v>
                </c:pt>
                <c:pt idx="356741">
                  <c:v>39690</c:v>
                </c:pt>
                <c:pt idx="356742">
                  <c:v>39690</c:v>
                </c:pt>
                <c:pt idx="356743">
                  <c:v>39690</c:v>
                </c:pt>
                <c:pt idx="356744">
                  <c:v>39690</c:v>
                </c:pt>
                <c:pt idx="356745">
                  <c:v>39690</c:v>
                </c:pt>
                <c:pt idx="356746">
                  <c:v>39690</c:v>
                </c:pt>
                <c:pt idx="356747">
                  <c:v>39690</c:v>
                </c:pt>
                <c:pt idx="356748">
                  <c:v>39690</c:v>
                </c:pt>
                <c:pt idx="356749">
                  <c:v>39690</c:v>
                </c:pt>
                <c:pt idx="356750">
                  <c:v>39690</c:v>
                </c:pt>
                <c:pt idx="356751">
                  <c:v>39690</c:v>
                </c:pt>
                <c:pt idx="356752">
                  <c:v>39690</c:v>
                </c:pt>
                <c:pt idx="356753">
                  <c:v>39690</c:v>
                </c:pt>
                <c:pt idx="356754">
                  <c:v>39690</c:v>
                </c:pt>
                <c:pt idx="356755">
                  <c:v>39690</c:v>
                </c:pt>
                <c:pt idx="356756">
                  <c:v>39690</c:v>
                </c:pt>
                <c:pt idx="356757">
                  <c:v>39690</c:v>
                </c:pt>
                <c:pt idx="356758">
                  <c:v>39690</c:v>
                </c:pt>
                <c:pt idx="356759">
                  <c:v>39690</c:v>
                </c:pt>
                <c:pt idx="356760">
                  <c:v>39690</c:v>
                </c:pt>
                <c:pt idx="356761">
                  <c:v>39690</c:v>
                </c:pt>
                <c:pt idx="356762">
                  <c:v>39690</c:v>
                </c:pt>
                <c:pt idx="356763">
                  <c:v>39690</c:v>
                </c:pt>
                <c:pt idx="356764">
                  <c:v>39690</c:v>
                </c:pt>
                <c:pt idx="356765">
                  <c:v>39690</c:v>
                </c:pt>
                <c:pt idx="356766">
                  <c:v>39690</c:v>
                </c:pt>
                <c:pt idx="356767">
                  <c:v>39690</c:v>
                </c:pt>
                <c:pt idx="356768">
                  <c:v>39690</c:v>
                </c:pt>
                <c:pt idx="356769">
                  <c:v>39690</c:v>
                </c:pt>
                <c:pt idx="356770">
                  <c:v>39690</c:v>
                </c:pt>
                <c:pt idx="356771">
                  <c:v>39690</c:v>
                </c:pt>
                <c:pt idx="356772">
                  <c:v>39690</c:v>
                </c:pt>
                <c:pt idx="356773">
                  <c:v>39690</c:v>
                </c:pt>
                <c:pt idx="356774">
                  <c:v>39690</c:v>
                </c:pt>
                <c:pt idx="356775">
                  <c:v>39690</c:v>
                </c:pt>
                <c:pt idx="356776">
                  <c:v>39690</c:v>
                </c:pt>
                <c:pt idx="356777">
                  <c:v>39690</c:v>
                </c:pt>
                <c:pt idx="356778">
                  <c:v>39690</c:v>
                </c:pt>
                <c:pt idx="356779">
                  <c:v>39690</c:v>
                </c:pt>
                <c:pt idx="356780">
                  <c:v>39690</c:v>
                </c:pt>
                <c:pt idx="356781">
                  <c:v>39690</c:v>
                </c:pt>
                <c:pt idx="356782">
                  <c:v>39690</c:v>
                </c:pt>
                <c:pt idx="356783">
                  <c:v>39690</c:v>
                </c:pt>
                <c:pt idx="356784">
                  <c:v>39690</c:v>
                </c:pt>
                <c:pt idx="356785">
                  <c:v>39690</c:v>
                </c:pt>
                <c:pt idx="356786">
                  <c:v>39690</c:v>
                </c:pt>
                <c:pt idx="356787">
                  <c:v>39690</c:v>
                </c:pt>
                <c:pt idx="356788">
                  <c:v>39690</c:v>
                </c:pt>
                <c:pt idx="356789">
                  <c:v>39690</c:v>
                </c:pt>
                <c:pt idx="356790">
                  <c:v>39690</c:v>
                </c:pt>
                <c:pt idx="356791">
                  <c:v>39690</c:v>
                </c:pt>
                <c:pt idx="356792">
                  <c:v>39690</c:v>
                </c:pt>
                <c:pt idx="356793">
                  <c:v>39690</c:v>
                </c:pt>
                <c:pt idx="356794">
                  <c:v>39690</c:v>
                </c:pt>
                <c:pt idx="356795">
                  <c:v>39690</c:v>
                </c:pt>
                <c:pt idx="356796">
                  <c:v>39690</c:v>
                </c:pt>
                <c:pt idx="356797">
                  <c:v>39690</c:v>
                </c:pt>
                <c:pt idx="356798">
                  <c:v>39690</c:v>
                </c:pt>
                <c:pt idx="356799">
                  <c:v>39690</c:v>
                </c:pt>
                <c:pt idx="356800">
                  <c:v>39690</c:v>
                </c:pt>
                <c:pt idx="356801">
                  <c:v>39690</c:v>
                </c:pt>
                <c:pt idx="356802">
                  <c:v>39690</c:v>
                </c:pt>
                <c:pt idx="356803">
                  <c:v>39690</c:v>
                </c:pt>
                <c:pt idx="356804">
                  <c:v>39690</c:v>
                </c:pt>
                <c:pt idx="356805">
                  <c:v>39690</c:v>
                </c:pt>
                <c:pt idx="356806">
                  <c:v>39690</c:v>
                </c:pt>
                <c:pt idx="356807">
                  <c:v>39690</c:v>
                </c:pt>
                <c:pt idx="356808">
                  <c:v>39690</c:v>
                </c:pt>
                <c:pt idx="356809">
                  <c:v>39690</c:v>
                </c:pt>
                <c:pt idx="356810">
                  <c:v>39690</c:v>
                </c:pt>
                <c:pt idx="356811">
                  <c:v>39690</c:v>
                </c:pt>
                <c:pt idx="356812">
                  <c:v>39690</c:v>
                </c:pt>
                <c:pt idx="356813">
                  <c:v>39690</c:v>
                </c:pt>
                <c:pt idx="356814">
                  <c:v>39690</c:v>
                </c:pt>
                <c:pt idx="356815">
                  <c:v>39690</c:v>
                </c:pt>
                <c:pt idx="356816">
                  <c:v>39690</c:v>
                </c:pt>
                <c:pt idx="356817">
                  <c:v>39690</c:v>
                </c:pt>
                <c:pt idx="356818">
                  <c:v>39690</c:v>
                </c:pt>
                <c:pt idx="356819">
                  <c:v>39690</c:v>
                </c:pt>
                <c:pt idx="356820">
                  <c:v>39690</c:v>
                </c:pt>
                <c:pt idx="356821">
                  <c:v>39690</c:v>
                </c:pt>
                <c:pt idx="356822">
                  <c:v>39690</c:v>
                </c:pt>
                <c:pt idx="356823">
                  <c:v>39690</c:v>
                </c:pt>
                <c:pt idx="356824">
                  <c:v>39690</c:v>
                </c:pt>
                <c:pt idx="356825">
                  <c:v>39690</c:v>
                </c:pt>
                <c:pt idx="356826">
                  <c:v>39690</c:v>
                </c:pt>
                <c:pt idx="356827">
                  <c:v>39690</c:v>
                </c:pt>
                <c:pt idx="356828">
                  <c:v>39690</c:v>
                </c:pt>
                <c:pt idx="356829">
                  <c:v>39690</c:v>
                </c:pt>
                <c:pt idx="356830">
                  <c:v>39690</c:v>
                </c:pt>
                <c:pt idx="356831">
                  <c:v>39690</c:v>
                </c:pt>
                <c:pt idx="356832">
                  <c:v>39690</c:v>
                </c:pt>
                <c:pt idx="356833">
                  <c:v>39690</c:v>
                </c:pt>
                <c:pt idx="356834">
                  <c:v>39690</c:v>
                </c:pt>
                <c:pt idx="356835">
                  <c:v>39690</c:v>
                </c:pt>
                <c:pt idx="356836">
                  <c:v>39690</c:v>
                </c:pt>
                <c:pt idx="356837">
                  <c:v>39690</c:v>
                </c:pt>
                <c:pt idx="356838">
                  <c:v>39690</c:v>
                </c:pt>
                <c:pt idx="356839">
                  <c:v>39690</c:v>
                </c:pt>
                <c:pt idx="356840">
                  <c:v>39690</c:v>
                </c:pt>
                <c:pt idx="356841">
                  <c:v>39690</c:v>
                </c:pt>
                <c:pt idx="356842">
                  <c:v>39690</c:v>
                </c:pt>
                <c:pt idx="356843">
                  <c:v>39690</c:v>
                </c:pt>
                <c:pt idx="356844">
                  <c:v>39690</c:v>
                </c:pt>
                <c:pt idx="356845">
                  <c:v>39690</c:v>
                </c:pt>
                <c:pt idx="356846">
                  <c:v>39690</c:v>
                </c:pt>
                <c:pt idx="356847">
                  <c:v>39690</c:v>
                </c:pt>
                <c:pt idx="356848">
                  <c:v>39690</c:v>
                </c:pt>
                <c:pt idx="356849">
                  <c:v>39690</c:v>
                </c:pt>
                <c:pt idx="356850">
                  <c:v>39690</c:v>
                </c:pt>
                <c:pt idx="356851">
                  <c:v>39690</c:v>
                </c:pt>
                <c:pt idx="356852">
                  <c:v>39690</c:v>
                </c:pt>
                <c:pt idx="356853">
                  <c:v>39690</c:v>
                </c:pt>
                <c:pt idx="356854">
                  <c:v>39690</c:v>
                </c:pt>
                <c:pt idx="356855">
                  <c:v>39690</c:v>
                </c:pt>
                <c:pt idx="356856">
                  <c:v>39690</c:v>
                </c:pt>
                <c:pt idx="356857">
                  <c:v>39690</c:v>
                </c:pt>
                <c:pt idx="356858">
                  <c:v>39690</c:v>
                </c:pt>
                <c:pt idx="356859">
                  <c:v>39690</c:v>
                </c:pt>
                <c:pt idx="356860">
                  <c:v>39690</c:v>
                </c:pt>
                <c:pt idx="356861">
                  <c:v>39690</c:v>
                </c:pt>
                <c:pt idx="356862">
                  <c:v>39690</c:v>
                </c:pt>
                <c:pt idx="356863">
                  <c:v>39690</c:v>
                </c:pt>
                <c:pt idx="356864">
                  <c:v>39690</c:v>
                </c:pt>
                <c:pt idx="356865">
                  <c:v>39690</c:v>
                </c:pt>
                <c:pt idx="356866">
                  <c:v>39690</c:v>
                </c:pt>
                <c:pt idx="356867">
                  <c:v>39690</c:v>
                </c:pt>
                <c:pt idx="356868">
                  <c:v>39690</c:v>
                </c:pt>
                <c:pt idx="356869">
                  <c:v>39690</c:v>
                </c:pt>
                <c:pt idx="356870">
                  <c:v>39690</c:v>
                </c:pt>
                <c:pt idx="356871">
                  <c:v>39690</c:v>
                </c:pt>
                <c:pt idx="356872">
                  <c:v>39690</c:v>
                </c:pt>
                <c:pt idx="356873">
                  <c:v>39690</c:v>
                </c:pt>
                <c:pt idx="356874">
                  <c:v>39690</c:v>
                </c:pt>
                <c:pt idx="356875">
                  <c:v>39690</c:v>
                </c:pt>
                <c:pt idx="356876">
                  <c:v>39690</c:v>
                </c:pt>
                <c:pt idx="356877">
                  <c:v>39690</c:v>
                </c:pt>
                <c:pt idx="356878">
                  <c:v>39690</c:v>
                </c:pt>
                <c:pt idx="356879">
                  <c:v>39690</c:v>
                </c:pt>
                <c:pt idx="356880">
                  <c:v>39690</c:v>
                </c:pt>
                <c:pt idx="356881">
                  <c:v>39690</c:v>
                </c:pt>
                <c:pt idx="356882">
                  <c:v>39690</c:v>
                </c:pt>
                <c:pt idx="356883">
                  <c:v>39690</c:v>
                </c:pt>
                <c:pt idx="356884">
                  <c:v>39690</c:v>
                </c:pt>
                <c:pt idx="356885">
                  <c:v>39690</c:v>
                </c:pt>
                <c:pt idx="356886">
                  <c:v>39690</c:v>
                </c:pt>
                <c:pt idx="356887">
                  <c:v>39690</c:v>
                </c:pt>
                <c:pt idx="356888">
                  <c:v>39690</c:v>
                </c:pt>
                <c:pt idx="356889">
                  <c:v>39690</c:v>
                </c:pt>
                <c:pt idx="356890">
                  <c:v>39690</c:v>
                </c:pt>
                <c:pt idx="356891">
                  <c:v>39690</c:v>
                </c:pt>
                <c:pt idx="356892">
                  <c:v>39690</c:v>
                </c:pt>
                <c:pt idx="356893">
                  <c:v>39690</c:v>
                </c:pt>
                <c:pt idx="356894">
                  <c:v>39690</c:v>
                </c:pt>
                <c:pt idx="356895">
                  <c:v>39690</c:v>
                </c:pt>
                <c:pt idx="356896">
                  <c:v>39690</c:v>
                </c:pt>
                <c:pt idx="356897">
                  <c:v>39690</c:v>
                </c:pt>
                <c:pt idx="356898">
                  <c:v>39690</c:v>
                </c:pt>
                <c:pt idx="356899">
                  <c:v>39690</c:v>
                </c:pt>
                <c:pt idx="356900">
                  <c:v>39690</c:v>
                </c:pt>
                <c:pt idx="356901">
                  <c:v>39690</c:v>
                </c:pt>
                <c:pt idx="356902">
                  <c:v>39690</c:v>
                </c:pt>
                <c:pt idx="356903">
                  <c:v>39690</c:v>
                </c:pt>
                <c:pt idx="356904">
                  <c:v>39690</c:v>
                </c:pt>
                <c:pt idx="356905">
                  <c:v>39690</c:v>
                </c:pt>
                <c:pt idx="356906">
                  <c:v>39690</c:v>
                </c:pt>
                <c:pt idx="356907">
                  <c:v>39690</c:v>
                </c:pt>
                <c:pt idx="356908">
                  <c:v>39690</c:v>
                </c:pt>
                <c:pt idx="356909">
                  <c:v>39690</c:v>
                </c:pt>
                <c:pt idx="356910">
                  <c:v>39690</c:v>
                </c:pt>
                <c:pt idx="356911">
                  <c:v>39690</c:v>
                </c:pt>
                <c:pt idx="356912">
                  <c:v>39690</c:v>
                </c:pt>
                <c:pt idx="356913">
                  <c:v>39690</c:v>
                </c:pt>
                <c:pt idx="356914">
                  <c:v>39690</c:v>
                </c:pt>
                <c:pt idx="356915">
                  <c:v>39690</c:v>
                </c:pt>
                <c:pt idx="356916">
                  <c:v>39690</c:v>
                </c:pt>
                <c:pt idx="356917">
                  <c:v>39690</c:v>
                </c:pt>
                <c:pt idx="356918">
                  <c:v>39690</c:v>
                </c:pt>
                <c:pt idx="356919">
                  <c:v>39690</c:v>
                </c:pt>
                <c:pt idx="356920">
                  <c:v>39690</c:v>
                </c:pt>
                <c:pt idx="356921">
                  <c:v>39690</c:v>
                </c:pt>
                <c:pt idx="356922">
                  <c:v>39690</c:v>
                </c:pt>
                <c:pt idx="356923">
                  <c:v>39690</c:v>
                </c:pt>
                <c:pt idx="356924">
                  <c:v>39690</c:v>
                </c:pt>
                <c:pt idx="356925">
                  <c:v>39690</c:v>
                </c:pt>
                <c:pt idx="356926">
                  <c:v>39690</c:v>
                </c:pt>
                <c:pt idx="356927">
                  <c:v>39690</c:v>
                </c:pt>
                <c:pt idx="356928">
                  <c:v>39690</c:v>
                </c:pt>
                <c:pt idx="356929">
                  <c:v>39690</c:v>
                </c:pt>
                <c:pt idx="356930">
                  <c:v>39690</c:v>
                </c:pt>
                <c:pt idx="356931">
                  <c:v>39690</c:v>
                </c:pt>
                <c:pt idx="356932">
                  <c:v>39690</c:v>
                </c:pt>
                <c:pt idx="356933">
                  <c:v>39690</c:v>
                </c:pt>
                <c:pt idx="356934">
                  <c:v>39690</c:v>
                </c:pt>
                <c:pt idx="356935">
                  <c:v>39690</c:v>
                </c:pt>
                <c:pt idx="356936">
                  <c:v>39690</c:v>
                </c:pt>
                <c:pt idx="356937">
                  <c:v>39690</c:v>
                </c:pt>
                <c:pt idx="356938">
                  <c:v>39690</c:v>
                </c:pt>
                <c:pt idx="356939">
                  <c:v>39690</c:v>
                </c:pt>
                <c:pt idx="356940">
                  <c:v>39690</c:v>
                </c:pt>
                <c:pt idx="356941">
                  <c:v>39690</c:v>
                </c:pt>
                <c:pt idx="356942">
                  <c:v>39690</c:v>
                </c:pt>
                <c:pt idx="356943">
                  <c:v>39690</c:v>
                </c:pt>
                <c:pt idx="356944">
                  <c:v>39690</c:v>
                </c:pt>
                <c:pt idx="356945">
                  <c:v>39690</c:v>
                </c:pt>
                <c:pt idx="356946">
                  <c:v>39690</c:v>
                </c:pt>
                <c:pt idx="356947">
                  <c:v>39690</c:v>
                </c:pt>
                <c:pt idx="356948">
                  <c:v>39690</c:v>
                </c:pt>
                <c:pt idx="356949">
                  <c:v>39690</c:v>
                </c:pt>
                <c:pt idx="356950">
                  <c:v>39690</c:v>
                </c:pt>
                <c:pt idx="356951">
                  <c:v>39690</c:v>
                </c:pt>
                <c:pt idx="356952">
                  <c:v>39690</c:v>
                </c:pt>
                <c:pt idx="356953">
                  <c:v>39690</c:v>
                </c:pt>
                <c:pt idx="356954">
                  <c:v>39690</c:v>
                </c:pt>
                <c:pt idx="356955">
                  <c:v>39690</c:v>
                </c:pt>
                <c:pt idx="356956">
                  <c:v>39690</c:v>
                </c:pt>
                <c:pt idx="356957">
                  <c:v>39690</c:v>
                </c:pt>
                <c:pt idx="356958">
                  <c:v>39690</c:v>
                </c:pt>
                <c:pt idx="356959">
                  <c:v>39690</c:v>
                </c:pt>
                <c:pt idx="356960">
                  <c:v>39690</c:v>
                </c:pt>
                <c:pt idx="356961">
                  <c:v>39690</c:v>
                </c:pt>
                <c:pt idx="356962">
                  <c:v>39690</c:v>
                </c:pt>
                <c:pt idx="356963">
                  <c:v>39690</c:v>
                </c:pt>
                <c:pt idx="356964">
                  <c:v>39690</c:v>
                </c:pt>
                <c:pt idx="356965">
                  <c:v>39690</c:v>
                </c:pt>
                <c:pt idx="356966">
                  <c:v>39690</c:v>
                </c:pt>
                <c:pt idx="356967">
                  <c:v>39690</c:v>
                </c:pt>
                <c:pt idx="356968">
                  <c:v>39690</c:v>
                </c:pt>
                <c:pt idx="356969">
                  <c:v>39690</c:v>
                </c:pt>
                <c:pt idx="356970">
                  <c:v>39690</c:v>
                </c:pt>
                <c:pt idx="356971">
                  <c:v>39690</c:v>
                </c:pt>
                <c:pt idx="356972">
                  <c:v>39690</c:v>
                </c:pt>
                <c:pt idx="356973">
                  <c:v>39690</c:v>
                </c:pt>
                <c:pt idx="356974">
                  <c:v>39690</c:v>
                </c:pt>
                <c:pt idx="356975">
                  <c:v>39690</c:v>
                </c:pt>
                <c:pt idx="356976">
                  <c:v>39690</c:v>
                </c:pt>
                <c:pt idx="356977">
                  <c:v>39690</c:v>
                </c:pt>
                <c:pt idx="356978">
                  <c:v>39690</c:v>
                </c:pt>
                <c:pt idx="356979">
                  <c:v>39690</c:v>
                </c:pt>
                <c:pt idx="356980">
                  <c:v>39690</c:v>
                </c:pt>
                <c:pt idx="356981">
                  <c:v>39690</c:v>
                </c:pt>
                <c:pt idx="356982">
                  <c:v>39690</c:v>
                </c:pt>
                <c:pt idx="356983">
                  <c:v>39690</c:v>
                </c:pt>
                <c:pt idx="356984">
                  <c:v>39690</c:v>
                </c:pt>
                <c:pt idx="356985">
                  <c:v>39690</c:v>
                </c:pt>
                <c:pt idx="356986">
                  <c:v>39690</c:v>
                </c:pt>
                <c:pt idx="356987">
                  <c:v>39690</c:v>
                </c:pt>
                <c:pt idx="356988">
                  <c:v>39690</c:v>
                </c:pt>
                <c:pt idx="356989">
                  <c:v>39690</c:v>
                </c:pt>
                <c:pt idx="356990">
                  <c:v>39690</c:v>
                </c:pt>
                <c:pt idx="356991">
                  <c:v>39690</c:v>
                </c:pt>
                <c:pt idx="356992">
                  <c:v>39690</c:v>
                </c:pt>
                <c:pt idx="356993">
                  <c:v>39690</c:v>
                </c:pt>
                <c:pt idx="356994">
                  <c:v>39690</c:v>
                </c:pt>
                <c:pt idx="356995">
                  <c:v>39690</c:v>
                </c:pt>
                <c:pt idx="356996">
                  <c:v>39690</c:v>
                </c:pt>
                <c:pt idx="356997">
                  <c:v>39690</c:v>
                </c:pt>
                <c:pt idx="356998">
                  <c:v>39690</c:v>
                </c:pt>
                <c:pt idx="356999">
                  <c:v>39690</c:v>
                </c:pt>
                <c:pt idx="357000">
                  <c:v>39690</c:v>
                </c:pt>
                <c:pt idx="357001">
                  <c:v>39690</c:v>
                </c:pt>
                <c:pt idx="357002">
                  <c:v>39690</c:v>
                </c:pt>
                <c:pt idx="357003">
                  <c:v>39690</c:v>
                </c:pt>
                <c:pt idx="357004">
                  <c:v>39690</c:v>
                </c:pt>
                <c:pt idx="357005">
                  <c:v>39690</c:v>
                </c:pt>
                <c:pt idx="357006">
                  <c:v>39690</c:v>
                </c:pt>
                <c:pt idx="357007">
                  <c:v>39690</c:v>
                </c:pt>
                <c:pt idx="357008">
                  <c:v>39690</c:v>
                </c:pt>
                <c:pt idx="357009">
                  <c:v>39690</c:v>
                </c:pt>
                <c:pt idx="357010">
                  <c:v>39690</c:v>
                </c:pt>
                <c:pt idx="357011">
                  <c:v>39690</c:v>
                </c:pt>
                <c:pt idx="357012">
                  <c:v>39690</c:v>
                </c:pt>
                <c:pt idx="357013">
                  <c:v>39690</c:v>
                </c:pt>
                <c:pt idx="357014">
                  <c:v>39690</c:v>
                </c:pt>
                <c:pt idx="357015">
                  <c:v>39690</c:v>
                </c:pt>
                <c:pt idx="357016">
                  <c:v>39690</c:v>
                </c:pt>
                <c:pt idx="357017">
                  <c:v>39690</c:v>
                </c:pt>
                <c:pt idx="357018">
                  <c:v>39690</c:v>
                </c:pt>
                <c:pt idx="357019">
                  <c:v>39690</c:v>
                </c:pt>
                <c:pt idx="357020">
                  <c:v>39690</c:v>
                </c:pt>
                <c:pt idx="357021">
                  <c:v>39690</c:v>
                </c:pt>
                <c:pt idx="357022">
                  <c:v>39690</c:v>
                </c:pt>
                <c:pt idx="357023">
                  <c:v>39690</c:v>
                </c:pt>
                <c:pt idx="357024">
                  <c:v>39690</c:v>
                </c:pt>
                <c:pt idx="357025">
                  <c:v>39690</c:v>
                </c:pt>
                <c:pt idx="357026">
                  <c:v>39690</c:v>
                </c:pt>
                <c:pt idx="357027">
                  <c:v>39690</c:v>
                </c:pt>
                <c:pt idx="357028">
                  <c:v>39690</c:v>
                </c:pt>
                <c:pt idx="357029">
                  <c:v>39690</c:v>
                </c:pt>
                <c:pt idx="357030">
                  <c:v>39690</c:v>
                </c:pt>
                <c:pt idx="357031">
                  <c:v>39690</c:v>
                </c:pt>
                <c:pt idx="357032">
                  <c:v>39690</c:v>
                </c:pt>
                <c:pt idx="357033">
                  <c:v>39690</c:v>
                </c:pt>
                <c:pt idx="357034">
                  <c:v>39690</c:v>
                </c:pt>
                <c:pt idx="357035">
                  <c:v>39690</c:v>
                </c:pt>
                <c:pt idx="357036">
                  <c:v>39690</c:v>
                </c:pt>
                <c:pt idx="357037">
                  <c:v>39690</c:v>
                </c:pt>
                <c:pt idx="357038">
                  <c:v>39690</c:v>
                </c:pt>
                <c:pt idx="357039">
                  <c:v>39690</c:v>
                </c:pt>
                <c:pt idx="357040">
                  <c:v>39690</c:v>
                </c:pt>
                <c:pt idx="357041">
                  <c:v>39690</c:v>
                </c:pt>
                <c:pt idx="357042">
                  <c:v>39690</c:v>
                </c:pt>
                <c:pt idx="357043">
                  <c:v>39690</c:v>
                </c:pt>
                <c:pt idx="357044">
                  <c:v>39690</c:v>
                </c:pt>
                <c:pt idx="357045">
                  <c:v>39690</c:v>
                </c:pt>
                <c:pt idx="357046">
                  <c:v>39690</c:v>
                </c:pt>
                <c:pt idx="357047">
                  <c:v>39690</c:v>
                </c:pt>
                <c:pt idx="357048">
                  <c:v>39690</c:v>
                </c:pt>
                <c:pt idx="357049">
                  <c:v>39690</c:v>
                </c:pt>
                <c:pt idx="357050">
                  <c:v>39690</c:v>
                </c:pt>
                <c:pt idx="357051">
                  <c:v>39690</c:v>
                </c:pt>
                <c:pt idx="357052">
                  <c:v>39690</c:v>
                </c:pt>
                <c:pt idx="357053">
                  <c:v>39690</c:v>
                </c:pt>
                <c:pt idx="357054">
                  <c:v>39690</c:v>
                </c:pt>
                <c:pt idx="357055">
                  <c:v>39690</c:v>
                </c:pt>
                <c:pt idx="357056">
                  <c:v>39690</c:v>
                </c:pt>
                <c:pt idx="357057">
                  <c:v>39690</c:v>
                </c:pt>
                <c:pt idx="357058">
                  <c:v>39690</c:v>
                </c:pt>
                <c:pt idx="357059">
                  <c:v>39690</c:v>
                </c:pt>
                <c:pt idx="357060">
                  <c:v>39690</c:v>
                </c:pt>
                <c:pt idx="357061">
                  <c:v>39690</c:v>
                </c:pt>
                <c:pt idx="357062">
                  <c:v>39690</c:v>
                </c:pt>
                <c:pt idx="357063">
                  <c:v>39690</c:v>
                </c:pt>
                <c:pt idx="357064">
                  <c:v>39690</c:v>
                </c:pt>
                <c:pt idx="357065">
                  <c:v>39690</c:v>
                </c:pt>
                <c:pt idx="357066">
                  <c:v>39690</c:v>
                </c:pt>
                <c:pt idx="357067">
                  <c:v>39690</c:v>
                </c:pt>
                <c:pt idx="357068">
                  <c:v>39690</c:v>
                </c:pt>
                <c:pt idx="357069">
                  <c:v>39690</c:v>
                </c:pt>
                <c:pt idx="357070">
                  <c:v>39690</c:v>
                </c:pt>
                <c:pt idx="357071">
                  <c:v>39690</c:v>
                </c:pt>
                <c:pt idx="357072">
                  <c:v>39690</c:v>
                </c:pt>
                <c:pt idx="357073">
                  <c:v>39690</c:v>
                </c:pt>
                <c:pt idx="357074">
                  <c:v>39690</c:v>
                </c:pt>
                <c:pt idx="357075">
                  <c:v>39690</c:v>
                </c:pt>
                <c:pt idx="357076">
                  <c:v>39690</c:v>
                </c:pt>
                <c:pt idx="357077">
                  <c:v>39690</c:v>
                </c:pt>
                <c:pt idx="357078">
                  <c:v>39690</c:v>
                </c:pt>
                <c:pt idx="357079">
                  <c:v>39690</c:v>
                </c:pt>
                <c:pt idx="357080">
                  <c:v>39690</c:v>
                </c:pt>
                <c:pt idx="357081">
                  <c:v>39690</c:v>
                </c:pt>
                <c:pt idx="357082">
                  <c:v>39690</c:v>
                </c:pt>
                <c:pt idx="357083">
                  <c:v>39690</c:v>
                </c:pt>
                <c:pt idx="357084">
                  <c:v>39690</c:v>
                </c:pt>
                <c:pt idx="357085">
                  <c:v>39690</c:v>
                </c:pt>
                <c:pt idx="357086">
                  <c:v>39690</c:v>
                </c:pt>
                <c:pt idx="357087">
                  <c:v>39690</c:v>
                </c:pt>
                <c:pt idx="357088">
                  <c:v>39690</c:v>
                </c:pt>
                <c:pt idx="357089">
                  <c:v>39690</c:v>
                </c:pt>
                <c:pt idx="357090">
                  <c:v>39690</c:v>
                </c:pt>
                <c:pt idx="357091">
                  <c:v>39690</c:v>
                </c:pt>
                <c:pt idx="357092">
                  <c:v>39690</c:v>
                </c:pt>
                <c:pt idx="357093">
                  <c:v>39690</c:v>
                </c:pt>
                <c:pt idx="357094">
                  <c:v>39690</c:v>
                </c:pt>
                <c:pt idx="357095">
                  <c:v>39690</c:v>
                </c:pt>
                <c:pt idx="357096">
                  <c:v>39690</c:v>
                </c:pt>
                <c:pt idx="357097">
                  <c:v>39690</c:v>
                </c:pt>
                <c:pt idx="357098">
                  <c:v>39690</c:v>
                </c:pt>
                <c:pt idx="357099">
                  <c:v>39690</c:v>
                </c:pt>
                <c:pt idx="357100">
                  <c:v>39690</c:v>
                </c:pt>
                <c:pt idx="357101">
                  <c:v>39690</c:v>
                </c:pt>
                <c:pt idx="357102">
                  <c:v>39690</c:v>
                </c:pt>
                <c:pt idx="357103">
                  <c:v>39690</c:v>
                </c:pt>
                <c:pt idx="357104">
                  <c:v>39690</c:v>
                </c:pt>
                <c:pt idx="357105">
                  <c:v>39690</c:v>
                </c:pt>
                <c:pt idx="357106">
                  <c:v>39690</c:v>
                </c:pt>
                <c:pt idx="357107">
                  <c:v>39690</c:v>
                </c:pt>
                <c:pt idx="357108">
                  <c:v>39690</c:v>
                </c:pt>
                <c:pt idx="357109">
                  <c:v>39690</c:v>
                </c:pt>
                <c:pt idx="357110">
                  <c:v>39690</c:v>
                </c:pt>
                <c:pt idx="357111">
                  <c:v>39690</c:v>
                </c:pt>
                <c:pt idx="357112">
                  <c:v>39690</c:v>
                </c:pt>
                <c:pt idx="357113">
                  <c:v>39690</c:v>
                </c:pt>
                <c:pt idx="357114">
                  <c:v>39690</c:v>
                </c:pt>
                <c:pt idx="357115">
                  <c:v>39690</c:v>
                </c:pt>
                <c:pt idx="357116">
                  <c:v>39690</c:v>
                </c:pt>
                <c:pt idx="357117">
                  <c:v>39690</c:v>
                </c:pt>
                <c:pt idx="357118">
                  <c:v>39690</c:v>
                </c:pt>
                <c:pt idx="357119">
                  <c:v>39690</c:v>
                </c:pt>
                <c:pt idx="357120">
                  <c:v>39690</c:v>
                </c:pt>
                <c:pt idx="357121">
                  <c:v>39690</c:v>
                </c:pt>
                <c:pt idx="357122">
                  <c:v>39690</c:v>
                </c:pt>
                <c:pt idx="357123">
                  <c:v>39690</c:v>
                </c:pt>
                <c:pt idx="357124">
                  <c:v>39690</c:v>
                </c:pt>
                <c:pt idx="357125">
                  <c:v>39690</c:v>
                </c:pt>
                <c:pt idx="357126">
                  <c:v>39690</c:v>
                </c:pt>
                <c:pt idx="357127">
                  <c:v>39690</c:v>
                </c:pt>
                <c:pt idx="357128">
                  <c:v>39690</c:v>
                </c:pt>
                <c:pt idx="357129">
                  <c:v>39690</c:v>
                </c:pt>
                <c:pt idx="357130">
                  <c:v>39690</c:v>
                </c:pt>
                <c:pt idx="357131">
                  <c:v>39690</c:v>
                </c:pt>
                <c:pt idx="357132">
                  <c:v>39690</c:v>
                </c:pt>
                <c:pt idx="357133">
                  <c:v>39690</c:v>
                </c:pt>
                <c:pt idx="357134">
                  <c:v>39690</c:v>
                </c:pt>
                <c:pt idx="357135">
                  <c:v>39690</c:v>
                </c:pt>
                <c:pt idx="357136">
                  <c:v>39690</c:v>
                </c:pt>
                <c:pt idx="357137">
                  <c:v>39690</c:v>
                </c:pt>
                <c:pt idx="357138">
                  <c:v>39690</c:v>
                </c:pt>
                <c:pt idx="357139">
                  <c:v>39690</c:v>
                </c:pt>
                <c:pt idx="357140">
                  <c:v>39690</c:v>
                </c:pt>
                <c:pt idx="357141">
                  <c:v>39690</c:v>
                </c:pt>
                <c:pt idx="357142">
                  <c:v>39690</c:v>
                </c:pt>
                <c:pt idx="357143">
                  <c:v>39690</c:v>
                </c:pt>
                <c:pt idx="357144">
                  <c:v>39690</c:v>
                </c:pt>
                <c:pt idx="357145">
                  <c:v>39690</c:v>
                </c:pt>
                <c:pt idx="357146">
                  <c:v>39690</c:v>
                </c:pt>
                <c:pt idx="357147">
                  <c:v>39690</c:v>
                </c:pt>
                <c:pt idx="357148">
                  <c:v>39690</c:v>
                </c:pt>
                <c:pt idx="357149">
                  <c:v>39690</c:v>
                </c:pt>
                <c:pt idx="357150">
                  <c:v>39690</c:v>
                </c:pt>
                <c:pt idx="357151">
                  <c:v>39690</c:v>
                </c:pt>
                <c:pt idx="357152">
                  <c:v>39690</c:v>
                </c:pt>
                <c:pt idx="357153">
                  <c:v>39690</c:v>
                </c:pt>
                <c:pt idx="357154">
                  <c:v>39690</c:v>
                </c:pt>
                <c:pt idx="357155">
                  <c:v>39690</c:v>
                </c:pt>
                <c:pt idx="357156">
                  <c:v>39690</c:v>
                </c:pt>
                <c:pt idx="357157">
                  <c:v>39690</c:v>
                </c:pt>
                <c:pt idx="357158">
                  <c:v>39690</c:v>
                </c:pt>
                <c:pt idx="357159">
                  <c:v>39690</c:v>
                </c:pt>
                <c:pt idx="357160">
                  <c:v>39690</c:v>
                </c:pt>
                <c:pt idx="357161">
                  <c:v>39690</c:v>
                </c:pt>
                <c:pt idx="357162">
                  <c:v>39690</c:v>
                </c:pt>
                <c:pt idx="357163">
                  <c:v>39690</c:v>
                </c:pt>
                <c:pt idx="357164">
                  <c:v>39690</c:v>
                </c:pt>
                <c:pt idx="357165">
                  <c:v>39690</c:v>
                </c:pt>
                <c:pt idx="357166">
                  <c:v>39690</c:v>
                </c:pt>
                <c:pt idx="357167">
                  <c:v>39690</c:v>
                </c:pt>
                <c:pt idx="357168">
                  <c:v>39690</c:v>
                </c:pt>
                <c:pt idx="357169">
                  <c:v>39690</c:v>
                </c:pt>
                <c:pt idx="357170">
                  <c:v>39690</c:v>
                </c:pt>
                <c:pt idx="357171">
                  <c:v>39690</c:v>
                </c:pt>
                <c:pt idx="357172">
                  <c:v>39690</c:v>
                </c:pt>
                <c:pt idx="357173">
                  <c:v>39690</c:v>
                </c:pt>
                <c:pt idx="357174">
                  <c:v>39690</c:v>
                </c:pt>
                <c:pt idx="357175">
                  <c:v>39690</c:v>
                </c:pt>
                <c:pt idx="357176">
                  <c:v>39690</c:v>
                </c:pt>
                <c:pt idx="357177">
                  <c:v>39690</c:v>
                </c:pt>
                <c:pt idx="357178">
                  <c:v>39690</c:v>
                </c:pt>
                <c:pt idx="357179">
                  <c:v>39690</c:v>
                </c:pt>
                <c:pt idx="357180">
                  <c:v>39690</c:v>
                </c:pt>
                <c:pt idx="357181">
                  <c:v>39690</c:v>
                </c:pt>
                <c:pt idx="357182">
                  <c:v>39690</c:v>
                </c:pt>
                <c:pt idx="357183">
                  <c:v>39690</c:v>
                </c:pt>
                <c:pt idx="357184">
                  <c:v>39690</c:v>
                </c:pt>
                <c:pt idx="357185">
                  <c:v>39690</c:v>
                </c:pt>
                <c:pt idx="357186">
                  <c:v>39690</c:v>
                </c:pt>
                <c:pt idx="357187">
                  <c:v>39690</c:v>
                </c:pt>
                <c:pt idx="357188">
                  <c:v>39690</c:v>
                </c:pt>
                <c:pt idx="357189">
                  <c:v>39690</c:v>
                </c:pt>
                <c:pt idx="357190">
                  <c:v>39690</c:v>
                </c:pt>
                <c:pt idx="357191">
                  <c:v>39690</c:v>
                </c:pt>
                <c:pt idx="357192">
                  <c:v>39690</c:v>
                </c:pt>
                <c:pt idx="357193">
                  <c:v>39690</c:v>
                </c:pt>
                <c:pt idx="357194">
                  <c:v>39690</c:v>
                </c:pt>
                <c:pt idx="357195">
                  <c:v>39690</c:v>
                </c:pt>
                <c:pt idx="357196">
                  <c:v>39690</c:v>
                </c:pt>
                <c:pt idx="357197">
                  <c:v>39690</c:v>
                </c:pt>
                <c:pt idx="357198">
                  <c:v>39690</c:v>
                </c:pt>
                <c:pt idx="357199">
                  <c:v>39690</c:v>
                </c:pt>
                <c:pt idx="357200">
                  <c:v>39690</c:v>
                </c:pt>
                <c:pt idx="357201">
                  <c:v>39690</c:v>
                </c:pt>
                <c:pt idx="357202">
                  <c:v>39690</c:v>
                </c:pt>
                <c:pt idx="357203">
                  <c:v>39690</c:v>
                </c:pt>
                <c:pt idx="357204">
                  <c:v>39690</c:v>
                </c:pt>
                <c:pt idx="357205">
                  <c:v>39690</c:v>
                </c:pt>
                <c:pt idx="357206">
                  <c:v>39690</c:v>
                </c:pt>
                <c:pt idx="357207">
                  <c:v>39690</c:v>
                </c:pt>
                <c:pt idx="357208">
                  <c:v>39690</c:v>
                </c:pt>
                <c:pt idx="357209">
                  <c:v>39690</c:v>
                </c:pt>
                <c:pt idx="357210">
                  <c:v>39690</c:v>
                </c:pt>
                <c:pt idx="357211">
                  <c:v>39690</c:v>
                </c:pt>
                <c:pt idx="357212">
                  <c:v>39690</c:v>
                </c:pt>
                <c:pt idx="357213">
                  <c:v>39690</c:v>
                </c:pt>
                <c:pt idx="357214">
                  <c:v>39690</c:v>
                </c:pt>
                <c:pt idx="357215">
                  <c:v>39690</c:v>
                </c:pt>
                <c:pt idx="357216">
                  <c:v>39690</c:v>
                </c:pt>
                <c:pt idx="357217">
                  <c:v>39690</c:v>
                </c:pt>
                <c:pt idx="357218">
                  <c:v>39690</c:v>
                </c:pt>
                <c:pt idx="357219">
                  <c:v>39690</c:v>
                </c:pt>
                <c:pt idx="357220">
                  <c:v>39690</c:v>
                </c:pt>
                <c:pt idx="357221">
                  <c:v>39690</c:v>
                </c:pt>
                <c:pt idx="357222">
                  <c:v>39690</c:v>
                </c:pt>
                <c:pt idx="357223">
                  <c:v>39690</c:v>
                </c:pt>
                <c:pt idx="357224">
                  <c:v>39690</c:v>
                </c:pt>
                <c:pt idx="357225">
                  <c:v>39690</c:v>
                </c:pt>
                <c:pt idx="357226">
                  <c:v>39690</c:v>
                </c:pt>
                <c:pt idx="357227">
                  <c:v>39690</c:v>
                </c:pt>
                <c:pt idx="357228">
                  <c:v>39690</c:v>
                </c:pt>
                <c:pt idx="357229">
                  <c:v>39690</c:v>
                </c:pt>
                <c:pt idx="357230">
                  <c:v>39690</c:v>
                </c:pt>
                <c:pt idx="357231">
                  <c:v>39690</c:v>
                </c:pt>
                <c:pt idx="357232">
                  <c:v>39690</c:v>
                </c:pt>
                <c:pt idx="357233">
                  <c:v>39690</c:v>
                </c:pt>
                <c:pt idx="357234">
                  <c:v>39690</c:v>
                </c:pt>
                <c:pt idx="357235">
                  <c:v>39690</c:v>
                </c:pt>
                <c:pt idx="357236">
                  <c:v>39690</c:v>
                </c:pt>
                <c:pt idx="357237">
                  <c:v>39690</c:v>
                </c:pt>
                <c:pt idx="357238">
                  <c:v>39690</c:v>
                </c:pt>
                <c:pt idx="357239">
                  <c:v>39690</c:v>
                </c:pt>
                <c:pt idx="357240">
                  <c:v>39690</c:v>
                </c:pt>
                <c:pt idx="357241">
                  <c:v>39690</c:v>
                </c:pt>
                <c:pt idx="357242">
                  <c:v>39690</c:v>
                </c:pt>
                <c:pt idx="357243">
                  <c:v>39690</c:v>
                </c:pt>
                <c:pt idx="357244">
                  <c:v>39690</c:v>
                </c:pt>
                <c:pt idx="357245">
                  <c:v>39690</c:v>
                </c:pt>
                <c:pt idx="357246">
                  <c:v>39690</c:v>
                </c:pt>
                <c:pt idx="357247">
                  <c:v>39690</c:v>
                </c:pt>
                <c:pt idx="357248">
                  <c:v>39690</c:v>
                </c:pt>
                <c:pt idx="357249">
                  <c:v>39690</c:v>
                </c:pt>
                <c:pt idx="357250">
                  <c:v>39690</c:v>
                </c:pt>
                <c:pt idx="357251">
                  <c:v>39690</c:v>
                </c:pt>
                <c:pt idx="357252">
                  <c:v>39690</c:v>
                </c:pt>
                <c:pt idx="357253">
                  <c:v>39690</c:v>
                </c:pt>
                <c:pt idx="357254">
                  <c:v>39690</c:v>
                </c:pt>
                <c:pt idx="357255">
                  <c:v>39690</c:v>
                </c:pt>
                <c:pt idx="357256">
                  <c:v>39690</c:v>
                </c:pt>
                <c:pt idx="357257">
                  <c:v>39690</c:v>
                </c:pt>
                <c:pt idx="357258">
                  <c:v>39690</c:v>
                </c:pt>
                <c:pt idx="357259">
                  <c:v>39690</c:v>
                </c:pt>
                <c:pt idx="357260">
                  <c:v>39690</c:v>
                </c:pt>
                <c:pt idx="357261">
                  <c:v>39690</c:v>
                </c:pt>
                <c:pt idx="357262">
                  <c:v>39690</c:v>
                </c:pt>
                <c:pt idx="357263">
                  <c:v>39690</c:v>
                </c:pt>
                <c:pt idx="357264">
                  <c:v>39690</c:v>
                </c:pt>
                <c:pt idx="357265">
                  <c:v>39690</c:v>
                </c:pt>
                <c:pt idx="357266">
                  <c:v>39690</c:v>
                </c:pt>
                <c:pt idx="357267">
                  <c:v>39690</c:v>
                </c:pt>
                <c:pt idx="357268">
                  <c:v>39690</c:v>
                </c:pt>
                <c:pt idx="357269">
                  <c:v>39690</c:v>
                </c:pt>
                <c:pt idx="357270">
                  <c:v>39690</c:v>
                </c:pt>
                <c:pt idx="357271">
                  <c:v>39690</c:v>
                </c:pt>
                <c:pt idx="357272">
                  <c:v>39690</c:v>
                </c:pt>
                <c:pt idx="357273">
                  <c:v>39690</c:v>
                </c:pt>
                <c:pt idx="357274">
                  <c:v>39690</c:v>
                </c:pt>
                <c:pt idx="357275">
                  <c:v>39690</c:v>
                </c:pt>
                <c:pt idx="357276">
                  <c:v>39690</c:v>
                </c:pt>
                <c:pt idx="357277">
                  <c:v>39690</c:v>
                </c:pt>
                <c:pt idx="357278">
                  <c:v>39690</c:v>
                </c:pt>
                <c:pt idx="357279">
                  <c:v>39690</c:v>
                </c:pt>
                <c:pt idx="357280">
                  <c:v>39690</c:v>
                </c:pt>
                <c:pt idx="357281">
                  <c:v>39690</c:v>
                </c:pt>
                <c:pt idx="357282">
                  <c:v>39690</c:v>
                </c:pt>
                <c:pt idx="357283">
                  <c:v>39690</c:v>
                </c:pt>
                <c:pt idx="357284">
                  <c:v>39690</c:v>
                </c:pt>
                <c:pt idx="357285">
                  <c:v>39690</c:v>
                </c:pt>
                <c:pt idx="357286">
                  <c:v>39690</c:v>
                </c:pt>
                <c:pt idx="357287">
                  <c:v>39690</c:v>
                </c:pt>
                <c:pt idx="357288">
                  <c:v>39690</c:v>
                </c:pt>
                <c:pt idx="357289">
                  <c:v>39690</c:v>
                </c:pt>
                <c:pt idx="357290">
                  <c:v>39690</c:v>
                </c:pt>
                <c:pt idx="357291">
                  <c:v>39690</c:v>
                </c:pt>
                <c:pt idx="357292">
                  <c:v>39690</c:v>
                </c:pt>
                <c:pt idx="357293">
                  <c:v>39690</c:v>
                </c:pt>
                <c:pt idx="357294">
                  <c:v>39690</c:v>
                </c:pt>
                <c:pt idx="357295">
                  <c:v>39690</c:v>
                </c:pt>
                <c:pt idx="357296">
                  <c:v>39690</c:v>
                </c:pt>
                <c:pt idx="357297">
                  <c:v>39690</c:v>
                </c:pt>
                <c:pt idx="357298">
                  <c:v>39690</c:v>
                </c:pt>
                <c:pt idx="357299">
                  <c:v>39690</c:v>
                </c:pt>
                <c:pt idx="357300">
                  <c:v>39690</c:v>
                </c:pt>
                <c:pt idx="357301">
                  <c:v>39690</c:v>
                </c:pt>
                <c:pt idx="357302">
                  <c:v>39690</c:v>
                </c:pt>
                <c:pt idx="357303">
                  <c:v>39690</c:v>
                </c:pt>
                <c:pt idx="357304">
                  <c:v>39690</c:v>
                </c:pt>
                <c:pt idx="357305">
                  <c:v>39690</c:v>
                </c:pt>
                <c:pt idx="357306">
                  <c:v>39690</c:v>
                </c:pt>
                <c:pt idx="357307">
                  <c:v>39690</c:v>
                </c:pt>
                <c:pt idx="357308">
                  <c:v>39690</c:v>
                </c:pt>
                <c:pt idx="357309">
                  <c:v>39690</c:v>
                </c:pt>
                <c:pt idx="357310">
                  <c:v>39690</c:v>
                </c:pt>
                <c:pt idx="357311">
                  <c:v>39690</c:v>
                </c:pt>
                <c:pt idx="357312">
                  <c:v>39690</c:v>
                </c:pt>
                <c:pt idx="357313">
                  <c:v>39690</c:v>
                </c:pt>
                <c:pt idx="357314">
                  <c:v>39690</c:v>
                </c:pt>
                <c:pt idx="357315">
                  <c:v>39690</c:v>
                </c:pt>
                <c:pt idx="357316">
                  <c:v>39690</c:v>
                </c:pt>
                <c:pt idx="357317">
                  <c:v>39690</c:v>
                </c:pt>
                <c:pt idx="357318">
                  <c:v>39690</c:v>
                </c:pt>
                <c:pt idx="357319">
                  <c:v>39690</c:v>
                </c:pt>
                <c:pt idx="357320">
                  <c:v>39690</c:v>
                </c:pt>
                <c:pt idx="357321">
                  <c:v>39690</c:v>
                </c:pt>
                <c:pt idx="357322">
                  <c:v>39690</c:v>
                </c:pt>
                <c:pt idx="357323">
                  <c:v>39690</c:v>
                </c:pt>
                <c:pt idx="357324">
                  <c:v>39690</c:v>
                </c:pt>
                <c:pt idx="357325">
                  <c:v>39690</c:v>
                </c:pt>
                <c:pt idx="357326">
                  <c:v>39690</c:v>
                </c:pt>
                <c:pt idx="357327">
                  <c:v>39690</c:v>
                </c:pt>
                <c:pt idx="357328">
                  <c:v>39690</c:v>
                </c:pt>
                <c:pt idx="357329">
                  <c:v>39690</c:v>
                </c:pt>
                <c:pt idx="357330">
                  <c:v>39690</c:v>
                </c:pt>
                <c:pt idx="357331">
                  <c:v>39690</c:v>
                </c:pt>
                <c:pt idx="357332">
                  <c:v>39690</c:v>
                </c:pt>
                <c:pt idx="357333">
                  <c:v>39690</c:v>
                </c:pt>
                <c:pt idx="357334">
                  <c:v>39690</c:v>
                </c:pt>
                <c:pt idx="357335">
                  <c:v>39690</c:v>
                </c:pt>
                <c:pt idx="357336">
                  <c:v>39690</c:v>
                </c:pt>
                <c:pt idx="357337">
                  <c:v>39690</c:v>
                </c:pt>
                <c:pt idx="357338">
                  <c:v>39690</c:v>
                </c:pt>
                <c:pt idx="357339">
                  <c:v>39690</c:v>
                </c:pt>
                <c:pt idx="357340">
                  <c:v>39690</c:v>
                </c:pt>
                <c:pt idx="357341">
                  <c:v>39690</c:v>
                </c:pt>
                <c:pt idx="357342">
                  <c:v>39690</c:v>
                </c:pt>
                <c:pt idx="357343">
                  <c:v>39690</c:v>
                </c:pt>
                <c:pt idx="357344">
                  <c:v>39690</c:v>
                </c:pt>
                <c:pt idx="357345">
                  <c:v>39690</c:v>
                </c:pt>
                <c:pt idx="357346">
                  <c:v>39690</c:v>
                </c:pt>
                <c:pt idx="357347">
                  <c:v>39690</c:v>
                </c:pt>
                <c:pt idx="357348">
                  <c:v>39690</c:v>
                </c:pt>
                <c:pt idx="357349">
                  <c:v>39690</c:v>
                </c:pt>
                <c:pt idx="357350">
                  <c:v>39690</c:v>
                </c:pt>
                <c:pt idx="357351">
                  <c:v>39690</c:v>
                </c:pt>
                <c:pt idx="357352">
                  <c:v>39690</c:v>
                </c:pt>
                <c:pt idx="357353">
                  <c:v>39690</c:v>
                </c:pt>
                <c:pt idx="357354">
                  <c:v>39690</c:v>
                </c:pt>
                <c:pt idx="357355">
                  <c:v>39690</c:v>
                </c:pt>
                <c:pt idx="357356">
                  <c:v>39690</c:v>
                </c:pt>
                <c:pt idx="357357">
                  <c:v>39690</c:v>
                </c:pt>
                <c:pt idx="357358">
                  <c:v>39690</c:v>
                </c:pt>
                <c:pt idx="357359">
                  <c:v>39690</c:v>
                </c:pt>
                <c:pt idx="357360">
                  <c:v>39690</c:v>
                </c:pt>
                <c:pt idx="357361">
                  <c:v>39690</c:v>
                </c:pt>
                <c:pt idx="357362">
                  <c:v>39690</c:v>
                </c:pt>
                <c:pt idx="357363">
                  <c:v>39690</c:v>
                </c:pt>
                <c:pt idx="357364">
                  <c:v>39690</c:v>
                </c:pt>
                <c:pt idx="357365">
                  <c:v>39690</c:v>
                </c:pt>
                <c:pt idx="357366">
                  <c:v>39690</c:v>
                </c:pt>
                <c:pt idx="357367">
                  <c:v>39690</c:v>
                </c:pt>
                <c:pt idx="357368">
                  <c:v>39690</c:v>
                </c:pt>
                <c:pt idx="357369">
                  <c:v>39690</c:v>
                </c:pt>
                <c:pt idx="357370">
                  <c:v>39690</c:v>
                </c:pt>
                <c:pt idx="357371">
                  <c:v>39690</c:v>
                </c:pt>
                <c:pt idx="357372">
                  <c:v>39690</c:v>
                </c:pt>
                <c:pt idx="357373">
                  <c:v>39690</c:v>
                </c:pt>
                <c:pt idx="357374">
                  <c:v>39690</c:v>
                </c:pt>
                <c:pt idx="357375">
                  <c:v>39690</c:v>
                </c:pt>
                <c:pt idx="357376">
                  <c:v>39690</c:v>
                </c:pt>
                <c:pt idx="357377">
                  <c:v>39690</c:v>
                </c:pt>
                <c:pt idx="357378">
                  <c:v>39690</c:v>
                </c:pt>
                <c:pt idx="357379">
                  <c:v>39690</c:v>
                </c:pt>
                <c:pt idx="357380">
                  <c:v>39690</c:v>
                </c:pt>
                <c:pt idx="357381">
                  <c:v>39690</c:v>
                </c:pt>
                <c:pt idx="357382">
                  <c:v>39690</c:v>
                </c:pt>
                <c:pt idx="357383">
                  <c:v>39690</c:v>
                </c:pt>
                <c:pt idx="357384">
                  <c:v>39690</c:v>
                </c:pt>
                <c:pt idx="357385">
                  <c:v>39690</c:v>
                </c:pt>
                <c:pt idx="357386">
                  <c:v>39690</c:v>
                </c:pt>
                <c:pt idx="357387">
                  <c:v>39690</c:v>
                </c:pt>
                <c:pt idx="357388">
                  <c:v>39690</c:v>
                </c:pt>
                <c:pt idx="357389">
                  <c:v>39690</c:v>
                </c:pt>
                <c:pt idx="357390">
                  <c:v>39690</c:v>
                </c:pt>
                <c:pt idx="357391">
                  <c:v>39690</c:v>
                </c:pt>
                <c:pt idx="357392">
                  <c:v>39690</c:v>
                </c:pt>
                <c:pt idx="357393">
                  <c:v>39690</c:v>
                </c:pt>
                <c:pt idx="357394">
                  <c:v>39690</c:v>
                </c:pt>
                <c:pt idx="357395">
                  <c:v>39690</c:v>
                </c:pt>
                <c:pt idx="357396">
                  <c:v>39690</c:v>
                </c:pt>
                <c:pt idx="357397">
                  <c:v>39690</c:v>
                </c:pt>
                <c:pt idx="357398">
                  <c:v>39690</c:v>
                </c:pt>
                <c:pt idx="357399">
                  <c:v>39690</c:v>
                </c:pt>
                <c:pt idx="357400">
                  <c:v>39690</c:v>
                </c:pt>
                <c:pt idx="357401">
                  <c:v>39690</c:v>
                </c:pt>
                <c:pt idx="357402">
                  <c:v>39690</c:v>
                </c:pt>
                <c:pt idx="357403">
                  <c:v>39690</c:v>
                </c:pt>
                <c:pt idx="357404">
                  <c:v>39690</c:v>
                </c:pt>
                <c:pt idx="357405">
                  <c:v>39690</c:v>
                </c:pt>
                <c:pt idx="357406">
                  <c:v>39690</c:v>
                </c:pt>
                <c:pt idx="357407">
                  <c:v>39690</c:v>
                </c:pt>
                <c:pt idx="357408">
                  <c:v>39690</c:v>
                </c:pt>
                <c:pt idx="357409">
                  <c:v>39690</c:v>
                </c:pt>
                <c:pt idx="357410">
                  <c:v>39690</c:v>
                </c:pt>
                <c:pt idx="357411">
                  <c:v>39690</c:v>
                </c:pt>
                <c:pt idx="357412">
                  <c:v>39690</c:v>
                </c:pt>
                <c:pt idx="357413">
                  <c:v>39690</c:v>
                </c:pt>
                <c:pt idx="357414">
                  <c:v>39690</c:v>
                </c:pt>
                <c:pt idx="357415">
                  <c:v>39690</c:v>
                </c:pt>
                <c:pt idx="357416">
                  <c:v>39690</c:v>
                </c:pt>
                <c:pt idx="357417">
                  <c:v>39690</c:v>
                </c:pt>
                <c:pt idx="357418">
                  <c:v>39690</c:v>
                </c:pt>
                <c:pt idx="357419">
                  <c:v>39690</c:v>
                </c:pt>
                <c:pt idx="357420">
                  <c:v>39690</c:v>
                </c:pt>
                <c:pt idx="357421">
                  <c:v>39690</c:v>
                </c:pt>
                <c:pt idx="357422">
                  <c:v>39690</c:v>
                </c:pt>
                <c:pt idx="357423">
                  <c:v>39690</c:v>
                </c:pt>
                <c:pt idx="357424">
                  <c:v>39690</c:v>
                </c:pt>
                <c:pt idx="357425">
                  <c:v>39690</c:v>
                </c:pt>
                <c:pt idx="357426">
                  <c:v>39690</c:v>
                </c:pt>
                <c:pt idx="357427">
                  <c:v>39690</c:v>
                </c:pt>
                <c:pt idx="357428">
                  <c:v>39690</c:v>
                </c:pt>
                <c:pt idx="357429">
                  <c:v>39690</c:v>
                </c:pt>
                <c:pt idx="357430">
                  <c:v>39690</c:v>
                </c:pt>
                <c:pt idx="357431">
                  <c:v>39690</c:v>
                </c:pt>
                <c:pt idx="357432">
                  <c:v>39690</c:v>
                </c:pt>
                <c:pt idx="357433">
                  <c:v>39690</c:v>
                </c:pt>
                <c:pt idx="357434">
                  <c:v>39690</c:v>
                </c:pt>
                <c:pt idx="357435">
                  <c:v>39690</c:v>
                </c:pt>
                <c:pt idx="357436">
                  <c:v>39690</c:v>
                </c:pt>
                <c:pt idx="357437">
                  <c:v>39690</c:v>
                </c:pt>
                <c:pt idx="357438">
                  <c:v>39690</c:v>
                </c:pt>
                <c:pt idx="357439">
                  <c:v>39690</c:v>
                </c:pt>
                <c:pt idx="357440">
                  <c:v>39690</c:v>
                </c:pt>
                <c:pt idx="357441">
                  <c:v>39690</c:v>
                </c:pt>
                <c:pt idx="357442">
                  <c:v>39690</c:v>
                </c:pt>
                <c:pt idx="357443">
                  <c:v>39690</c:v>
                </c:pt>
                <c:pt idx="357444">
                  <c:v>39690</c:v>
                </c:pt>
                <c:pt idx="357445">
                  <c:v>39690</c:v>
                </c:pt>
                <c:pt idx="357446">
                  <c:v>39690</c:v>
                </c:pt>
                <c:pt idx="357447">
                  <c:v>39690</c:v>
                </c:pt>
                <c:pt idx="357448">
                  <c:v>39690</c:v>
                </c:pt>
                <c:pt idx="357449">
                  <c:v>39690</c:v>
                </c:pt>
                <c:pt idx="357450">
                  <c:v>39690</c:v>
                </c:pt>
                <c:pt idx="357451">
                  <c:v>39690</c:v>
                </c:pt>
                <c:pt idx="357452">
                  <c:v>39690</c:v>
                </c:pt>
                <c:pt idx="357453">
                  <c:v>39690</c:v>
                </c:pt>
                <c:pt idx="357454">
                  <c:v>39690</c:v>
                </c:pt>
                <c:pt idx="357455">
                  <c:v>39690</c:v>
                </c:pt>
                <c:pt idx="357456">
                  <c:v>39690</c:v>
                </c:pt>
                <c:pt idx="357457">
                  <c:v>39690</c:v>
                </c:pt>
                <c:pt idx="357458">
                  <c:v>39690</c:v>
                </c:pt>
                <c:pt idx="357459">
                  <c:v>39690</c:v>
                </c:pt>
                <c:pt idx="357460">
                  <c:v>39690</c:v>
                </c:pt>
                <c:pt idx="357461">
                  <c:v>39690</c:v>
                </c:pt>
                <c:pt idx="357462">
                  <c:v>39690</c:v>
                </c:pt>
                <c:pt idx="357463">
                  <c:v>39690</c:v>
                </c:pt>
                <c:pt idx="357464">
                  <c:v>39690</c:v>
                </c:pt>
                <c:pt idx="357465">
                  <c:v>39690</c:v>
                </c:pt>
                <c:pt idx="357466">
                  <c:v>39690</c:v>
                </c:pt>
                <c:pt idx="357467">
                  <c:v>39690</c:v>
                </c:pt>
                <c:pt idx="357468">
                  <c:v>39690</c:v>
                </c:pt>
                <c:pt idx="357469">
                  <c:v>39690</c:v>
                </c:pt>
                <c:pt idx="357470">
                  <c:v>39690</c:v>
                </c:pt>
                <c:pt idx="357471">
                  <c:v>39690</c:v>
                </c:pt>
                <c:pt idx="357472">
                  <c:v>39690</c:v>
                </c:pt>
                <c:pt idx="357473">
                  <c:v>39690</c:v>
                </c:pt>
                <c:pt idx="357474">
                  <c:v>39690</c:v>
                </c:pt>
                <c:pt idx="357475">
                  <c:v>39690</c:v>
                </c:pt>
                <c:pt idx="357476">
                  <c:v>39690</c:v>
                </c:pt>
                <c:pt idx="357477">
                  <c:v>39690</c:v>
                </c:pt>
                <c:pt idx="357478">
                  <c:v>39690</c:v>
                </c:pt>
                <c:pt idx="357479">
                  <c:v>39690</c:v>
                </c:pt>
                <c:pt idx="357480">
                  <c:v>39690</c:v>
                </c:pt>
                <c:pt idx="357481">
                  <c:v>39690</c:v>
                </c:pt>
                <c:pt idx="357482">
                  <c:v>39690</c:v>
                </c:pt>
                <c:pt idx="357483">
                  <c:v>39690</c:v>
                </c:pt>
                <c:pt idx="357484">
                  <c:v>39690</c:v>
                </c:pt>
                <c:pt idx="357485">
                  <c:v>39690</c:v>
                </c:pt>
                <c:pt idx="357486">
                  <c:v>39690</c:v>
                </c:pt>
                <c:pt idx="357487">
                  <c:v>39690</c:v>
                </c:pt>
                <c:pt idx="357488">
                  <c:v>39690</c:v>
                </c:pt>
                <c:pt idx="357489">
                  <c:v>39690</c:v>
                </c:pt>
                <c:pt idx="357490">
                  <c:v>39690</c:v>
                </c:pt>
                <c:pt idx="357491">
                  <c:v>39690</c:v>
                </c:pt>
                <c:pt idx="357492">
                  <c:v>39690</c:v>
                </c:pt>
                <c:pt idx="357493">
                  <c:v>39690</c:v>
                </c:pt>
                <c:pt idx="357494">
                  <c:v>39690</c:v>
                </c:pt>
                <c:pt idx="357495">
                  <c:v>39690</c:v>
                </c:pt>
                <c:pt idx="357496">
                  <c:v>39690</c:v>
                </c:pt>
                <c:pt idx="357497">
                  <c:v>39690</c:v>
                </c:pt>
                <c:pt idx="357498">
                  <c:v>39690</c:v>
                </c:pt>
                <c:pt idx="357499">
                  <c:v>39690</c:v>
                </c:pt>
                <c:pt idx="357500">
                  <c:v>39690</c:v>
                </c:pt>
                <c:pt idx="357501">
                  <c:v>39690</c:v>
                </c:pt>
                <c:pt idx="357502">
                  <c:v>39690</c:v>
                </c:pt>
                <c:pt idx="357503">
                  <c:v>39690</c:v>
                </c:pt>
                <c:pt idx="357504">
                  <c:v>39690</c:v>
                </c:pt>
                <c:pt idx="357505">
                  <c:v>39690</c:v>
                </c:pt>
                <c:pt idx="357506">
                  <c:v>39690</c:v>
                </c:pt>
                <c:pt idx="357507">
                  <c:v>39690</c:v>
                </c:pt>
                <c:pt idx="357508">
                  <c:v>39690</c:v>
                </c:pt>
                <c:pt idx="357509">
                  <c:v>39690</c:v>
                </c:pt>
                <c:pt idx="357510">
                  <c:v>39690</c:v>
                </c:pt>
                <c:pt idx="357511">
                  <c:v>39690</c:v>
                </c:pt>
                <c:pt idx="357512">
                  <c:v>39690</c:v>
                </c:pt>
                <c:pt idx="357513">
                  <c:v>39690</c:v>
                </c:pt>
                <c:pt idx="357514">
                  <c:v>39690</c:v>
                </c:pt>
                <c:pt idx="357515">
                  <c:v>39690</c:v>
                </c:pt>
                <c:pt idx="357516">
                  <c:v>39690</c:v>
                </c:pt>
                <c:pt idx="357517">
                  <c:v>39690</c:v>
                </c:pt>
                <c:pt idx="357518">
                  <c:v>39690</c:v>
                </c:pt>
                <c:pt idx="357519">
                  <c:v>39690</c:v>
                </c:pt>
                <c:pt idx="357520">
                  <c:v>39690</c:v>
                </c:pt>
                <c:pt idx="357521">
                  <c:v>39690</c:v>
                </c:pt>
                <c:pt idx="357522">
                  <c:v>39690</c:v>
                </c:pt>
                <c:pt idx="357523">
                  <c:v>39690</c:v>
                </c:pt>
                <c:pt idx="357524">
                  <c:v>39690</c:v>
                </c:pt>
                <c:pt idx="357525">
                  <c:v>39690</c:v>
                </c:pt>
                <c:pt idx="357526">
                  <c:v>39690</c:v>
                </c:pt>
                <c:pt idx="357527">
                  <c:v>39690</c:v>
                </c:pt>
                <c:pt idx="357528">
                  <c:v>39690</c:v>
                </c:pt>
                <c:pt idx="357529">
                  <c:v>39690</c:v>
                </c:pt>
                <c:pt idx="357530">
                  <c:v>39690</c:v>
                </c:pt>
                <c:pt idx="357531">
                  <c:v>39690</c:v>
                </c:pt>
                <c:pt idx="357532">
                  <c:v>39690</c:v>
                </c:pt>
                <c:pt idx="357533">
                  <c:v>39690</c:v>
                </c:pt>
                <c:pt idx="357534">
                  <c:v>39690</c:v>
                </c:pt>
                <c:pt idx="357535">
                  <c:v>39690</c:v>
                </c:pt>
                <c:pt idx="357536">
                  <c:v>39690</c:v>
                </c:pt>
                <c:pt idx="357537">
                  <c:v>39690</c:v>
                </c:pt>
                <c:pt idx="357538">
                  <c:v>39690</c:v>
                </c:pt>
                <c:pt idx="357539">
                  <c:v>39690</c:v>
                </c:pt>
                <c:pt idx="357540">
                  <c:v>39690</c:v>
                </c:pt>
                <c:pt idx="357541">
                  <c:v>39690</c:v>
                </c:pt>
                <c:pt idx="357542">
                  <c:v>39690</c:v>
                </c:pt>
                <c:pt idx="357543">
                  <c:v>39690</c:v>
                </c:pt>
                <c:pt idx="357544">
                  <c:v>39690</c:v>
                </c:pt>
                <c:pt idx="357545">
                  <c:v>39690</c:v>
                </c:pt>
                <c:pt idx="357546">
                  <c:v>39690</c:v>
                </c:pt>
                <c:pt idx="357547">
                  <c:v>39690</c:v>
                </c:pt>
                <c:pt idx="357548">
                  <c:v>39690</c:v>
                </c:pt>
                <c:pt idx="357549">
                  <c:v>39690</c:v>
                </c:pt>
                <c:pt idx="357550">
                  <c:v>39690</c:v>
                </c:pt>
                <c:pt idx="357551">
                  <c:v>39690</c:v>
                </c:pt>
                <c:pt idx="357552">
                  <c:v>39690</c:v>
                </c:pt>
                <c:pt idx="357553">
                  <c:v>39690</c:v>
                </c:pt>
                <c:pt idx="357554">
                  <c:v>39690</c:v>
                </c:pt>
                <c:pt idx="357555">
                  <c:v>39690</c:v>
                </c:pt>
                <c:pt idx="357556">
                  <c:v>39690</c:v>
                </c:pt>
                <c:pt idx="357557">
                  <c:v>39690</c:v>
                </c:pt>
                <c:pt idx="357558">
                  <c:v>39690</c:v>
                </c:pt>
                <c:pt idx="357559">
                  <c:v>39690</c:v>
                </c:pt>
                <c:pt idx="357560">
                  <c:v>39690</c:v>
                </c:pt>
                <c:pt idx="357561">
                  <c:v>39690</c:v>
                </c:pt>
                <c:pt idx="357562">
                  <c:v>39690</c:v>
                </c:pt>
                <c:pt idx="357563">
                  <c:v>39690</c:v>
                </c:pt>
                <c:pt idx="357564">
                  <c:v>39690</c:v>
                </c:pt>
                <c:pt idx="357565">
                  <c:v>39690</c:v>
                </c:pt>
                <c:pt idx="357566">
                  <c:v>39690</c:v>
                </c:pt>
                <c:pt idx="357567">
                  <c:v>39690</c:v>
                </c:pt>
                <c:pt idx="357568">
                  <c:v>39690</c:v>
                </c:pt>
                <c:pt idx="357569">
                  <c:v>39690</c:v>
                </c:pt>
                <c:pt idx="357570">
                  <c:v>39690</c:v>
                </c:pt>
                <c:pt idx="357571">
                  <c:v>39690</c:v>
                </c:pt>
                <c:pt idx="357572">
                  <c:v>39690</c:v>
                </c:pt>
                <c:pt idx="357573">
                  <c:v>39690</c:v>
                </c:pt>
                <c:pt idx="357574">
                  <c:v>39690</c:v>
                </c:pt>
                <c:pt idx="357575">
                  <c:v>39690</c:v>
                </c:pt>
                <c:pt idx="357576">
                  <c:v>39690</c:v>
                </c:pt>
                <c:pt idx="357577">
                  <c:v>39690</c:v>
                </c:pt>
                <c:pt idx="357578">
                  <c:v>39690</c:v>
                </c:pt>
                <c:pt idx="357579">
                  <c:v>39690</c:v>
                </c:pt>
                <c:pt idx="357580">
                  <c:v>39690</c:v>
                </c:pt>
                <c:pt idx="357581">
                  <c:v>39690</c:v>
                </c:pt>
                <c:pt idx="357582">
                  <c:v>39690</c:v>
                </c:pt>
                <c:pt idx="357583">
                  <c:v>39690</c:v>
                </c:pt>
                <c:pt idx="357584">
                  <c:v>39690</c:v>
                </c:pt>
                <c:pt idx="357585">
                  <c:v>39690</c:v>
                </c:pt>
                <c:pt idx="357586">
                  <c:v>39690</c:v>
                </c:pt>
                <c:pt idx="357587">
                  <c:v>39690</c:v>
                </c:pt>
                <c:pt idx="357588">
                  <c:v>39690</c:v>
                </c:pt>
                <c:pt idx="357589">
                  <c:v>39690</c:v>
                </c:pt>
                <c:pt idx="357590">
                  <c:v>39690</c:v>
                </c:pt>
                <c:pt idx="357591">
                  <c:v>39690</c:v>
                </c:pt>
                <c:pt idx="357592">
                  <c:v>39690</c:v>
                </c:pt>
                <c:pt idx="357593">
                  <c:v>39690</c:v>
                </c:pt>
                <c:pt idx="357594">
                  <c:v>39690</c:v>
                </c:pt>
                <c:pt idx="357595">
                  <c:v>39690</c:v>
                </c:pt>
                <c:pt idx="357596">
                  <c:v>39690</c:v>
                </c:pt>
                <c:pt idx="357597">
                  <c:v>39690</c:v>
                </c:pt>
                <c:pt idx="357598">
                  <c:v>39690</c:v>
                </c:pt>
                <c:pt idx="357599">
                  <c:v>39690</c:v>
                </c:pt>
                <c:pt idx="357600">
                  <c:v>39690</c:v>
                </c:pt>
                <c:pt idx="357601">
                  <c:v>39690</c:v>
                </c:pt>
                <c:pt idx="357602">
                  <c:v>39690</c:v>
                </c:pt>
                <c:pt idx="357603">
                  <c:v>39690</c:v>
                </c:pt>
                <c:pt idx="357604">
                  <c:v>39690</c:v>
                </c:pt>
                <c:pt idx="357605">
                  <c:v>39690</c:v>
                </c:pt>
                <c:pt idx="357606">
                  <c:v>39690</c:v>
                </c:pt>
                <c:pt idx="357607">
                  <c:v>39690</c:v>
                </c:pt>
                <c:pt idx="357608">
                  <c:v>39690</c:v>
                </c:pt>
                <c:pt idx="357609">
                  <c:v>39690</c:v>
                </c:pt>
                <c:pt idx="357610">
                  <c:v>39690</c:v>
                </c:pt>
                <c:pt idx="357611">
                  <c:v>39690</c:v>
                </c:pt>
                <c:pt idx="357612">
                  <c:v>39690</c:v>
                </c:pt>
                <c:pt idx="357613">
                  <c:v>39690</c:v>
                </c:pt>
                <c:pt idx="357614">
                  <c:v>39690</c:v>
                </c:pt>
                <c:pt idx="357615">
                  <c:v>39690</c:v>
                </c:pt>
                <c:pt idx="357616">
                  <c:v>39690</c:v>
                </c:pt>
                <c:pt idx="357617">
                  <c:v>39690</c:v>
                </c:pt>
                <c:pt idx="357618">
                  <c:v>39690</c:v>
                </c:pt>
                <c:pt idx="357619">
                  <c:v>39690</c:v>
                </c:pt>
                <c:pt idx="357620">
                  <c:v>39690</c:v>
                </c:pt>
                <c:pt idx="357621">
                  <c:v>39690</c:v>
                </c:pt>
                <c:pt idx="357622">
                  <c:v>39690</c:v>
                </c:pt>
                <c:pt idx="357623">
                  <c:v>39690</c:v>
                </c:pt>
                <c:pt idx="357624">
                  <c:v>39690</c:v>
                </c:pt>
                <c:pt idx="357625">
                  <c:v>39690</c:v>
                </c:pt>
                <c:pt idx="357626">
                  <c:v>39690</c:v>
                </c:pt>
                <c:pt idx="357627">
                  <c:v>39690</c:v>
                </c:pt>
                <c:pt idx="357628">
                  <c:v>39690</c:v>
                </c:pt>
                <c:pt idx="357629">
                  <c:v>39690</c:v>
                </c:pt>
                <c:pt idx="357630">
                  <c:v>39690</c:v>
                </c:pt>
                <c:pt idx="357631">
                  <c:v>39690</c:v>
                </c:pt>
                <c:pt idx="357632">
                  <c:v>39690</c:v>
                </c:pt>
                <c:pt idx="357633">
                  <c:v>39690</c:v>
                </c:pt>
                <c:pt idx="357634">
                  <c:v>39690</c:v>
                </c:pt>
                <c:pt idx="357635">
                  <c:v>39690</c:v>
                </c:pt>
                <c:pt idx="357636">
                  <c:v>39690</c:v>
                </c:pt>
                <c:pt idx="357637">
                  <c:v>39690</c:v>
                </c:pt>
                <c:pt idx="357638">
                  <c:v>39690</c:v>
                </c:pt>
                <c:pt idx="357639">
                  <c:v>39690</c:v>
                </c:pt>
                <c:pt idx="357640">
                  <c:v>39690</c:v>
                </c:pt>
                <c:pt idx="357641">
                  <c:v>39690</c:v>
                </c:pt>
                <c:pt idx="357642">
                  <c:v>39690</c:v>
                </c:pt>
                <c:pt idx="357643">
                  <c:v>39690</c:v>
                </c:pt>
                <c:pt idx="357644">
                  <c:v>39690</c:v>
                </c:pt>
                <c:pt idx="357645">
                  <c:v>39690</c:v>
                </c:pt>
                <c:pt idx="357646">
                  <c:v>39690</c:v>
                </c:pt>
                <c:pt idx="357647">
                  <c:v>39690</c:v>
                </c:pt>
                <c:pt idx="357648">
                  <c:v>39690</c:v>
                </c:pt>
                <c:pt idx="357649">
                  <c:v>39690</c:v>
                </c:pt>
                <c:pt idx="357650">
                  <c:v>39690</c:v>
                </c:pt>
                <c:pt idx="357651">
                  <c:v>39690</c:v>
                </c:pt>
                <c:pt idx="357652">
                  <c:v>39690</c:v>
                </c:pt>
                <c:pt idx="357653">
                  <c:v>39690</c:v>
                </c:pt>
                <c:pt idx="357654">
                  <c:v>39690</c:v>
                </c:pt>
                <c:pt idx="357655">
                  <c:v>39690</c:v>
                </c:pt>
                <c:pt idx="357656">
                  <c:v>39690</c:v>
                </c:pt>
                <c:pt idx="357657">
                  <c:v>39690</c:v>
                </c:pt>
                <c:pt idx="357658">
                  <c:v>39690</c:v>
                </c:pt>
                <c:pt idx="357659">
                  <c:v>39690</c:v>
                </c:pt>
                <c:pt idx="357660">
                  <c:v>39690</c:v>
                </c:pt>
                <c:pt idx="357661">
                  <c:v>39690</c:v>
                </c:pt>
                <c:pt idx="357662">
                  <c:v>39690</c:v>
                </c:pt>
                <c:pt idx="357663">
                  <c:v>39690</c:v>
                </c:pt>
                <c:pt idx="357664">
                  <c:v>39690</c:v>
                </c:pt>
                <c:pt idx="357665">
                  <c:v>39690</c:v>
                </c:pt>
                <c:pt idx="357666">
                  <c:v>39690</c:v>
                </c:pt>
                <c:pt idx="357667">
                  <c:v>39690</c:v>
                </c:pt>
                <c:pt idx="357668">
                  <c:v>39690</c:v>
                </c:pt>
                <c:pt idx="357669">
                  <c:v>39690</c:v>
                </c:pt>
                <c:pt idx="357670">
                  <c:v>39690</c:v>
                </c:pt>
                <c:pt idx="357671">
                  <c:v>39690</c:v>
                </c:pt>
                <c:pt idx="357672">
                  <c:v>39690</c:v>
                </c:pt>
                <c:pt idx="357673">
                  <c:v>39690</c:v>
                </c:pt>
                <c:pt idx="357674">
                  <c:v>39690</c:v>
                </c:pt>
                <c:pt idx="357675">
                  <c:v>39690</c:v>
                </c:pt>
                <c:pt idx="357676">
                  <c:v>39690</c:v>
                </c:pt>
                <c:pt idx="357677">
                  <c:v>39690</c:v>
                </c:pt>
                <c:pt idx="357678">
                  <c:v>39690</c:v>
                </c:pt>
                <c:pt idx="357679">
                  <c:v>39690</c:v>
                </c:pt>
                <c:pt idx="357680">
                  <c:v>39690</c:v>
                </c:pt>
                <c:pt idx="357681">
                  <c:v>39690</c:v>
                </c:pt>
                <c:pt idx="357682">
                  <c:v>39690</c:v>
                </c:pt>
                <c:pt idx="357683">
                  <c:v>39690</c:v>
                </c:pt>
                <c:pt idx="357684">
                  <c:v>39690</c:v>
                </c:pt>
                <c:pt idx="357685">
                  <c:v>39690</c:v>
                </c:pt>
                <c:pt idx="357686">
                  <c:v>39690</c:v>
                </c:pt>
                <c:pt idx="357687">
                  <c:v>39690</c:v>
                </c:pt>
                <c:pt idx="357688">
                  <c:v>39690</c:v>
                </c:pt>
                <c:pt idx="357689">
                  <c:v>39690</c:v>
                </c:pt>
                <c:pt idx="357690">
                  <c:v>39690</c:v>
                </c:pt>
                <c:pt idx="357691">
                  <c:v>39690</c:v>
                </c:pt>
                <c:pt idx="357692">
                  <c:v>39690</c:v>
                </c:pt>
                <c:pt idx="357693">
                  <c:v>39690</c:v>
                </c:pt>
                <c:pt idx="357694">
                  <c:v>39690</c:v>
                </c:pt>
                <c:pt idx="357695">
                  <c:v>39690</c:v>
                </c:pt>
                <c:pt idx="357696">
                  <c:v>39690</c:v>
                </c:pt>
                <c:pt idx="357697">
                  <c:v>39690</c:v>
                </c:pt>
                <c:pt idx="357698">
                  <c:v>39690</c:v>
                </c:pt>
                <c:pt idx="357699">
                  <c:v>39690</c:v>
                </c:pt>
                <c:pt idx="357700">
                  <c:v>39690</c:v>
                </c:pt>
                <c:pt idx="357701">
                  <c:v>39690</c:v>
                </c:pt>
                <c:pt idx="357702">
                  <c:v>39690</c:v>
                </c:pt>
                <c:pt idx="357703">
                  <c:v>39690</c:v>
                </c:pt>
                <c:pt idx="357704">
                  <c:v>39690</c:v>
                </c:pt>
                <c:pt idx="357705">
                  <c:v>39690</c:v>
                </c:pt>
                <c:pt idx="357706">
                  <c:v>39690</c:v>
                </c:pt>
                <c:pt idx="357707">
                  <c:v>39690</c:v>
                </c:pt>
                <c:pt idx="357708">
                  <c:v>39690</c:v>
                </c:pt>
                <c:pt idx="357709">
                  <c:v>39690</c:v>
                </c:pt>
                <c:pt idx="357710">
                  <c:v>39690</c:v>
                </c:pt>
                <c:pt idx="357711">
                  <c:v>39690</c:v>
                </c:pt>
                <c:pt idx="357712">
                  <c:v>39690</c:v>
                </c:pt>
                <c:pt idx="357713">
                  <c:v>39690</c:v>
                </c:pt>
                <c:pt idx="357714">
                  <c:v>39690</c:v>
                </c:pt>
                <c:pt idx="357715">
                  <c:v>39690</c:v>
                </c:pt>
                <c:pt idx="357716">
                  <c:v>39690</c:v>
                </c:pt>
                <c:pt idx="357717">
                  <c:v>39690</c:v>
                </c:pt>
                <c:pt idx="357718">
                  <c:v>39690</c:v>
                </c:pt>
                <c:pt idx="357719">
                  <c:v>39690</c:v>
                </c:pt>
                <c:pt idx="357720">
                  <c:v>39690</c:v>
                </c:pt>
                <c:pt idx="357721">
                  <c:v>39690</c:v>
                </c:pt>
                <c:pt idx="357722">
                  <c:v>39690</c:v>
                </c:pt>
                <c:pt idx="357723">
                  <c:v>39690</c:v>
                </c:pt>
                <c:pt idx="357724">
                  <c:v>39690</c:v>
                </c:pt>
                <c:pt idx="357725">
                  <c:v>39690</c:v>
                </c:pt>
                <c:pt idx="357726">
                  <c:v>39690</c:v>
                </c:pt>
                <c:pt idx="357727">
                  <c:v>39690</c:v>
                </c:pt>
                <c:pt idx="357728">
                  <c:v>39690</c:v>
                </c:pt>
                <c:pt idx="357729">
                  <c:v>39690</c:v>
                </c:pt>
                <c:pt idx="357730">
                  <c:v>39690</c:v>
                </c:pt>
                <c:pt idx="357731">
                  <c:v>39690</c:v>
                </c:pt>
                <c:pt idx="357732">
                  <c:v>39690</c:v>
                </c:pt>
                <c:pt idx="357733">
                  <c:v>39690</c:v>
                </c:pt>
                <c:pt idx="357734">
                  <c:v>39690</c:v>
                </c:pt>
                <c:pt idx="357735">
                  <c:v>39690</c:v>
                </c:pt>
                <c:pt idx="357736">
                  <c:v>39690</c:v>
                </c:pt>
                <c:pt idx="357737">
                  <c:v>39690</c:v>
                </c:pt>
                <c:pt idx="357738">
                  <c:v>39690</c:v>
                </c:pt>
                <c:pt idx="357739">
                  <c:v>39690</c:v>
                </c:pt>
                <c:pt idx="357740">
                  <c:v>39690</c:v>
                </c:pt>
                <c:pt idx="357741">
                  <c:v>39690</c:v>
                </c:pt>
                <c:pt idx="357742">
                  <c:v>39690</c:v>
                </c:pt>
                <c:pt idx="357743">
                  <c:v>39690</c:v>
                </c:pt>
                <c:pt idx="357744">
                  <c:v>39690</c:v>
                </c:pt>
                <c:pt idx="357745">
                  <c:v>39690</c:v>
                </c:pt>
                <c:pt idx="357746">
                  <c:v>39690</c:v>
                </c:pt>
                <c:pt idx="357747">
                  <c:v>39690</c:v>
                </c:pt>
                <c:pt idx="357748">
                  <c:v>39690</c:v>
                </c:pt>
                <c:pt idx="357749">
                  <c:v>39690</c:v>
                </c:pt>
                <c:pt idx="357750">
                  <c:v>39690</c:v>
                </c:pt>
                <c:pt idx="357751">
                  <c:v>39690</c:v>
                </c:pt>
                <c:pt idx="357752">
                  <c:v>39690</c:v>
                </c:pt>
                <c:pt idx="357753">
                  <c:v>39690</c:v>
                </c:pt>
                <c:pt idx="357754">
                  <c:v>39690</c:v>
                </c:pt>
                <c:pt idx="357755">
                  <c:v>39690</c:v>
                </c:pt>
                <c:pt idx="357756">
                  <c:v>39690</c:v>
                </c:pt>
                <c:pt idx="357757">
                  <c:v>39690</c:v>
                </c:pt>
                <c:pt idx="357758">
                  <c:v>39690</c:v>
                </c:pt>
                <c:pt idx="357759">
                  <c:v>39690</c:v>
                </c:pt>
                <c:pt idx="357760">
                  <c:v>39690</c:v>
                </c:pt>
                <c:pt idx="357761">
                  <c:v>39690</c:v>
                </c:pt>
                <c:pt idx="357762">
                  <c:v>39690</c:v>
                </c:pt>
                <c:pt idx="357763">
                  <c:v>39690</c:v>
                </c:pt>
                <c:pt idx="357764">
                  <c:v>39690</c:v>
                </c:pt>
                <c:pt idx="357765">
                  <c:v>39690</c:v>
                </c:pt>
                <c:pt idx="357766">
                  <c:v>39690</c:v>
                </c:pt>
                <c:pt idx="357767">
                  <c:v>39690</c:v>
                </c:pt>
                <c:pt idx="357768">
                  <c:v>39690</c:v>
                </c:pt>
                <c:pt idx="357769">
                  <c:v>39690</c:v>
                </c:pt>
                <c:pt idx="357770">
                  <c:v>39690</c:v>
                </c:pt>
                <c:pt idx="357771">
                  <c:v>39690</c:v>
                </c:pt>
                <c:pt idx="357772">
                  <c:v>39690</c:v>
                </c:pt>
                <c:pt idx="357773">
                  <c:v>39690</c:v>
                </c:pt>
                <c:pt idx="357774">
                  <c:v>39690</c:v>
                </c:pt>
                <c:pt idx="357775">
                  <c:v>39690</c:v>
                </c:pt>
                <c:pt idx="357776">
                  <c:v>39690</c:v>
                </c:pt>
                <c:pt idx="357777">
                  <c:v>39690</c:v>
                </c:pt>
                <c:pt idx="357778">
                  <c:v>39690</c:v>
                </c:pt>
                <c:pt idx="357779">
                  <c:v>39690</c:v>
                </c:pt>
                <c:pt idx="357780">
                  <c:v>39690</c:v>
                </c:pt>
                <c:pt idx="357781">
                  <c:v>39690</c:v>
                </c:pt>
                <c:pt idx="357782">
                  <c:v>39690</c:v>
                </c:pt>
                <c:pt idx="357783">
                  <c:v>39690</c:v>
                </c:pt>
                <c:pt idx="357784">
                  <c:v>39690</c:v>
                </c:pt>
                <c:pt idx="357785">
                  <c:v>39690</c:v>
                </c:pt>
                <c:pt idx="357786">
                  <c:v>39690</c:v>
                </c:pt>
                <c:pt idx="357787">
                  <c:v>39690</c:v>
                </c:pt>
                <c:pt idx="357788">
                  <c:v>39690</c:v>
                </c:pt>
                <c:pt idx="357789">
                  <c:v>39690</c:v>
                </c:pt>
                <c:pt idx="357790">
                  <c:v>39690</c:v>
                </c:pt>
                <c:pt idx="357791">
                  <c:v>39690</c:v>
                </c:pt>
                <c:pt idx="357792">
                  <c:v>39690</c:v>
                </c:pt>
                <c:pt idx="357793">
                  <c:v>39690</c:v>
                </c:pt>
                <c:pt idx="357794">
                  <c:v>39690</c:v>
                </c:pt>
                <c:pt idx="357795">
                  <c:v>39690</c:v>
                </c:pt>
                <c:pt idx="357796">
                  <c:v>39690</c:v>
                </c:pt>
                <c:pt idx="357797">
                  <c:v>39690</c:v>
                </c:pt>
                <c:pt idx="357798">
                  <c:v>39690</c:v>
                </c:pt>
                <c:pt idx="357799">
                  <c:v>39690</c:v>
                </c:pt>
                <c:pt idx="357800">
                  <c:v>39690</c:v>
                </c:pt>
                <c:pt idx="357801">
                  <c:v>39690</c:v>
                </c:pt>
                <c:pt idx="357802">
                  <c:v>39690</c:v>
                </c:pt>
                <c:pt idx="357803">
                  <c:v>39690</c:v>
                </c:pt>
                <c:pt idx="357804">
                  <c:v>39690</c:v>
                </c:pt>
                <c:pt idx="357805">
                  <c:v>39690</c:v>
                </c:pt>
                <c:pt idx="357806">
                  <c:v>39690</c:v>
                </c:pt>
                <c:pt idx="357807">
                  <c:v>39690</c:v>
                </c:pt>
                <c:pt idx="357808">
                  <c:v>39690</c:v>
                </c:pt>
                <c:pt idx="357809">
                  <c:v>39690</c:v>
                </c:pt>
                <c:pt idx="357810">
                  <c:v>39690</c:v>
                </c:pt>
                <c:pt idx="357811">
                  <c:v>39690</c:v>
                </c:pt>
                <c:pt idx="357812">
                  <c:v>39690</c:v>
                </c:pt>
                <c:pt idx="357813">
                  <c:v>39690</c:v>
                </c:pt>
                <c:pt idx="357814">
                  <c:v>39690</c:v>
                </c:pt>
                <c:pt idx="357815">
                  <c:v>39690</c:v>
                </c:pt>
                <c:pt idx="357816">
                  <c:v>39690</c:v>
                </c:pt>
                <c:pt idx="357817">
                  <c:v>39690</c:v>
                </c:pt>
                <c:pt idx="357818">
                  <c:v>39690</c:v>
                </c:pt>
                <c:pt idx="357819">
                  <c:v>39690</c:v>
                </c:pt>
                <c:pt idx="357820">
                  <c:v>39690</c:v>
                </c:pt>
                <c:pt idx="357821">
                  <c:v>39690</c:v>
                </c:pt>
                <c:pt idx="357822">
                  <c:v>39690</c:v>
                </c:pt>
                <c:pt idx="357823">
                  <c:v>39690</c:v>
                </c:pt>
                <c:pt idx="357824">
                  <c:v>39690</c:v>
                </c:pt>
                <c:pt idx="357825">
                  <c:v>39690</c:v>
                </c:pt>
                <c:pt idx="357826">
                  <c:v>39690</c:v>
                </c:pt>
                <c:pt idx="357827">
                  <c:v>39690</c:v>
                </c:pt>
                <c:pt idx="357828">
                  <c:v>39690</c:v>
                </c:pt>
                <c:pt idx="357829">
                  <c:v>39690</c:v>
                </c:pt>
                <c:pt idx="357830">
                  <c:v>39690</c:v>
                </c:pt>
                <c:pt idx="357831">
                  <c:v>39690</c:v>
                </c:pt>
                <c:pt idx="357832">
                  <c:v>39690</c:v>
                </c:pt>
                <c:pt idx="357833">
                  <c:v>39690</c:v>
                </c:pt>
                <c:pt idx="357834">
                  <c:v>39690</c:v>
                </c:pt>
                <c:pt idx="357835">
                  <c:v>39690</c:v>
                </c:pt>
                <c:pt idx="357836">
                  <c:v>39690</c:v>
                </c:pt>
                <c:pt idx="357837">
                  <c:v>39690</c:v>
                </c:pt>
                <c:pt idx="357838">
                  <c:v>39690</c:v>
                </c:pt>
                <c:pt idx="357839">
                  <c:v>39690</c:v>
                </c:pt>
                <c:pt idx="357840">
                  <c:v>39690</c:v>
                </c:pt>
                <c:pt idx="357841">
                  <c:v>39690</c:v>
                </c:pt>
                <c:pt idx="357842">
                  <c:v>39690</c:v>
                </c:pt>
                <c:pt idx="357843">
                  <c:v>39690</c:v>
                </c:pt>
                <c:pt idx="357844">
                  <c:v>39690</c:v>
                </c:pt>
                <c:pt idx="357845">
                  <c:v>39690</c:v>
                </c:pt>
                <c:pt idx="357846">
                  <c:v>39690</c:v>
                </c:pt>
                <c:pt idx="357847">
                  <c:v>39690</c:v>
                </c:pt>
                <c:pt idx="357848">
                  <c:v>39690</c:v>
                </c:pt>
                <c:pt idx="357849">
                  <c:v>39690</c:v>
                </c:pt>
                <c:pt idx="357850">
                  <c:v>39690</c:v>
                </c:pt>
                <c:pt idx="357851">
                  <c:v>39690</c:v>
                </c:pt>
                <c:pt idx="357852">
                  <c:v>39690</c:v>
                </c:pt>
                <c:pt idx="357853">
                  <c:v>39690</c:v>
                </c:pt>
                <c:pt idx="357854">
                  <c:v>39690</c:v>
                </c:pt>
                <c:pt idx="357855">
                  <c:v>39690</c:v>
                </c:pt>
                <c:pt idx="357856">
                  <c:v>39690</c:v>
                </c:pt>
                <c:pt idx="357857">
                  <c:v>39690</c:v>
                </c:pt>
                <c:pt idx="357858">
                  <c:v>39690</c:v>
                </c:pt>
                <c:pt idx="357859">
                  <c:v>39690</c:v>
                </c:pt>
                <c:pt idx="357860">
                  <c:v>39690</c:v>
                </c:pt>
                <c:pt idx="357861">
                  <c:v>39690</c:v>
                </c:pt>
                <c:pt idx="357862">
                  <c:v>39690</c:v>
                </c:pt>
                <c:pt idx="357863">
                  <c:v>39690</c:v>
                </c:pt>
                <c:pt idx="357864">
                  <c:v>39690</c:v>
                </c:pt>
                <c:pt idx="357865">
                  <c:v>39690</c:v>
                </c:pt>
                <c:pt idx="357866">
                  <c:v>39690</c:v>
                </c:pt>
                <c:pt idx="357867">
                  <c:v>39690</c:v>
                </c:pt>
                <c:pt idx="357868">
                  <c:v>39690</c:v>
                </c:pt>
                <c:pt idx="357869">
                  <c:v>39690</c:v>
                </c:pt>
                <c:pt idx="357870">
                  <c:v>39690</c:v>
                </c:pt>
                <c:pt idx="357871">
                  <c:v>39690</c:v>
                </c:pt>
                <c:pt idx="357872">
                  <c:v>39690</c:v>
                </c:pt>
                <c:pt idx="357873">
                  <c:v>39690</c:v>
                </c:pt>
                <c:pt idx="357874">
                  <c:v>39690</c:v>
                </c:pt>
                <c:pt idx="357875">
                  <c:v>39690</c:v>
                </c:pt>
                <c:pt idx="357876">
                  <c:v>39690</c:v>
                </c:pt>
                <c:pt idx="357877">
                  <c:v>39690</c:v>
                </c:pt>
                <c:pt idx="357878">
                  <c:v>39690</c:v>
                </c:pt>
                <c:pt idx="357879">
                  <c:v>39690</c:v>
                </c:pt>
                <c:pt idx="357880">
                  <c:v>39690</c:v>
                </c:pt>
                <c:pt idx="357881">
                  <c:v>39690</c:v>
                </c:pt>
                <c:pt idx="357882">
                  <c:v>39690</c:v>
                </c:pt>
                <c:pt idx="357883">
                  <c:v>39690</c:v>
                </c:pt>
                <c:pt idx="357884">
                  <c:v>39690</c:v>
                </c:pt>
                <c:pt idx="357885">
                  <c:v>39690</c:v>
                </c:pt>
                <c:pt idx="357886">
                  <c:v>39690</c:v>
                </c:pt>
                <c:pt idx="357887">
                  <c:v>39690</c:v>
                </c:pt>
                <c:pt idx="357888">
                  <c:v>39690</c:v>
                </c:pt>
                <c:pt idx="357889">
                  <c:v>39690</c:v>
                </c:pt>
                <c:pt idx="357890">
                  <c:v>39690</c:v>
                </c:pt>
                <c:pt idx="357891">
                  <c:v>39690</c:v>
                </c:pt>
                <c:pt idx="357892">
                  <c:v>39690</c:v>
                </c:pt>
                <c:pt idx="357893">
                  <c:v>39690</c:v>
                </c:pt>
                <c:pt idx="357894">
                  <c:v>39690</c:v>
                </c:pt>
                <c:pt idx="357895">
                  <c:v>39690</c:v>
                </c:pt>
                <c:pt idx="357896">
                  <c:v>39690</c:v>
                </c:pt>
                <c:pt idx="357897">
                  <c:v>39690</c:v>
                </c:pt>
                <c:pt idx="357898">
                  <c:v>39690</c:v>
                </c:pt>
                <c:pt idx="357899">
                  <c:v>39690</c:v>
                </c:pt>
                <c:pt idx="357900">
                  <c:v>39690</c:v>
                </c:pt>
                <c:pt idx="357901">
                  <c:v>39690</c:v>
                </c:pt>
                <c:pt idx="357902">
                  <c:v>39690</c:v>
                </c:pt>
                <c:pt idx="357903">
                  <c:v>39690</c:v>
                </c:pt>
                <c:pt idx="357904">
                  <c:v>39690</c:v>
                </c:pt>
                <c:pt idx="357905">
                  <c:v>39690</c:v>
                </c:pt>
                <c:pt idx="357906">
                  <c:v>39690</c:v>
                </c:pt>
                <c:pt idx="357907">
                  <c:v>39690</c:v>
                </c:pt>
                <c:pt idx="357908">
                  <c:v>39690</c:v>
                </c:pt>
                <c:pt idx="357909">
                  <c:v>39690</c:v>
                </c:pt>
                <c:pt idx="357910">
                  <c:v>39690</c:v>
                </c:pt>
                <c:pt idx="357911">
                  <c:v>39690</c:v>
                </c:pt>
                <c:pt idx="357912">
                  <c:v>39690</c:v>
                </c:pt>
                <c:pt idx="357913">
                  <c:v>39690</c:v>
                </c:pt>
                <c:pt idx="357914">
                  <c:v>39690</c:v>
                </c:pt>
                <c:pt idx="357915">
                  <c:v>39690</c:v>
                </c:pt>
                <c:pt idx="357916">
                  <c:v>39690</c:v>
                </c:pt>
                <c:pt idx="357917">
                  <c:v>39690</c:v>
                </c:pt>
                <c:pt idx="357918">
                  <c:v>39690</c:v>
                </c:pt>
                <c:pt idx="357919">
                  <c:v>39690</c:v>
                </c:pt>
                <c:pt idx="357920">
                  <c:v>39690</c:v>
                </c:pt>
                <c:pt idx="357921">
                  <c:v>39690</c:v>
                </c:pt>
                <c:pt idx="357922">
                  <c:v>39690</c:v>
                </c:pt>
                <c:pt idx="357923">
                  <c:v>39690</c:v>
                </c:pt>
                <c:pt idx="357924">
                  <c:v>39690</c:v>
                </c:pt>
                <c:pt idx="357925">
                  <c:v>39690</c:v>
                </c:pt>
                <c:pt idx="357926">
                  <c:v>39690</c:v>
                </c:pt>
                <c:pt idx="357927">
                  <c:v>39690</c:v>
                </c:pt>
                <c:pt idx="357928">
                  <c:v>39690</c:v>
                </c:pt>
                <c:pt idx="357929">
                  <c:v>39690</c:v>
                </c:pt>
                <c:pt idx="357930">
                  <c:v>39690</c:v>
                </c:pt>
                <c:pt idx="357931">
                  <c:v>39690</c:v>
                </c:pt>
                <c:pt idx="357932">
                  <c:v>39690</c:v>
                </c:pt>
                <c:pt idx="357933">
                  <c:v>39690</c:v>
                </c:pt>
                <c:pt idx="357934">
                  <c:v>39690</c:v>
                </c:pt>
                <c:pt idx="357935">
                  <c:v>39690</c:v>
                </c:pt>
                <c:pt idx="357936">
                  <c:v>39690</c:v>
                </c:pt>
                <c:pt idx="357937">
                  <c:v>39690</c:v>
                </c:pt>
                <c:pt idx="357938">
                  <c:v>39690</c:v>
                </c:pt>
                <c:pt idx="357939">
                  <c:v>39690</c:v>
                </c:pt>
                <c:pt idx="357940">
                  <c:v>39690</c:v>
                </c:pt>
                <c:pt idx="357941">
                  <c:v>39690</c:v>
                </c:pt>
                <c:pt idx="357942">
                  <c:v>39690</c:v>
                </c:pt>
                <c:pt idx="357943">
                  <c:v>39690</c:v>
                </c:pt>
                <c:pt idx="357944">
                  <c:v>39690</c:v>
                </c:pt>
                <c:pt idx="357945">
                  <c:v>39690</c:v>
                </c:pt>
                <c:pt idx="357946">
                  <c:v>39690</c:v>
                </c:pt>
                <c:pt idx="357947">
                  <c:v>39690</c:v>
                </c:pt>
                <c:pt idx="357948">
                  <c:v>39690</c:v>
                </c:pt>
                <c:pt idx="357949">
                  <c:v>39690</c:v>
                </c:pt>
                <c:pt idx="357950">
                  <c:v>39690</c:v>
                </c:pt>
                <c:pt idx="357951">
                  <c:v>39690</c:v>
                </c:pt>
                <c:pt idx="357952">
                  <c:v>39690</c:v>
                </c:pt>
                <c:pt idx="357953">
                  <c:v>39690</c:v>
                </c:pt>
                <c:pt idx="357954">
                  <c:v>39690</c:v>
                </c:pt>
                <c:pt idx="357955">
                  <c:v>39690</c:v>
                </c:pt>
                <c:pt idx="357956">
                  <c:v>39690</c:v>
                </c:pt>
                <c:pt idx="357957">
                  <c:v>39690</c:v>
                </c:pt>
                <c:pt idx="357958">
                  <c:v>39690</c:v>
                </c:pt>
                <c:pt idx="357959">
                  <c:v>39690</c:v>
                </c:pt>
                <c:pt idx="357960">
                  <c:v>39690</c:v>
                </c:pt>
                <c:pt idx="357961">
                  <c:v>39690</c:v>
                </c:pt>
                <c:pt idx="357962">
                  <c:v>39690</c:v>
                </c:pt>
                <c:pt idx="357963">
                  <c:v>39690</c:v>
                </c:pt>
                <c:pt idx="357964">
                  <c:v>39690</c:v>
                </c:pt>
                <c:pt idx="357965">
                  <c:v>39690</c:v>
                </c:pt>
                <c:pt idx="357966">
                  <c:v>39690</c:v>
                </c:pt>
                <c:pt idx="357967">
                  <c:v>39690</c:v>
                </c:pt>
                <c:pt idx="357968">
                  <c:v>39690</c:v>
                </c:pt>
                <c:pt idx="357969">
                  <c:v>39690</c:v>
                </c:pt>
                <c:pt idx="357970">
                  <c:v>39690</c:v>
                </c:pt>
                <c:pt idx="357971">
                  <c:v>39690</c:v>
                </c:pt>
                <c:pt idx="357972">
                  <c:v>39690</c:v>
                </c:pt>
                <c:pt idx="357973">
                  <c:v>39690</c:v>
                </c:pt>
                <c:pt idx="357974">
                  <c:v>39690</c:v>
                </c:pt>
                <c:pt idx="357975">
                  <c:v>39690</c:v>
                </c:pt>
                <c:pt idx="357976">
                  <c:v>39690</c:v>
                </c:pt>
                <c:pt idx="357977">
                  <c:v>39690</c:v>
                </c:pt>
                <c:pt idx="357978">
                  <c:v>39690</c:v>
                </c:pt>
                <c:pt idx="357979">
                  <c:v>39690</c:v>
                </c:pt>
                <c:pt idx="357980">
                  <c:v>39690</c:v>
                </c:pt>
                <c:pt idx="357981">
                  <c:v>39690</c:v>
                </c:pt>
                <c:pt idx="357982">
                  <c:v>39690</c:v>
                </c:pt>
                <c:pt idx="357983">
                  <c:v>39690</c:v>
                </c:pt>
                <c:pt idx="357984">
                  <c:v>39690</c:v>
                </c:pt>
                <c:pt idx="357985">
                  <c:v>39690</c:v>
                </c:pt>
                <c:pt idx="357986">
                  <c:v>39690</c:v>
                </c:pt>
                <c:pt idx="357987">
                  <c:v>39690</c:v>
                </c:pt>
                <c:pt idx="357988">
                  <c:v>39690</c:v>
                </c:pt>
                <c:pt idx="357989">
                  <c:v>39690</c:v>
                </c:pt>
                <c:pt idx="357990">
                  <c:v>39690</c:v>
                </c:pt>
                <c:pt idx="357991">
                  <c:v>39690</c:v>
                </c:pt>
                <c:pt idx="357992">
                  <c:v>39690</c:v>
                </c:pt>
                <c:pt idx="357993">
                  <c:v>39690</c:v>
                </c:pt>
                <c:pt idx="357994">
                  <c:v>39690</c:v>
                </c:pt>
                <c:pt idx="357995">
                  <c:v>39690</c:v>
                </c:pt>
                <c:pt idx="357996">
                  <c:v>39690</c:v>
                </c:pt>
                <c:pt idx="357997">
                  <c:v>39690</c:v>
                </c:pt>
                <c:pt idx="357998">
                  <c:v>39690</c:v>
                </c:pt>
                <c:pt idx="357999">
                  <c:v>39690</c:v>
                </c:pt>
                <c:pt idx="358000">
                  <c:v>39690</c:v>
                </c:pt>
                <c:pt idx="358001">
                  <c:v>39690</c:v>
                </c:pt>
                <c:pt idx="358002">
                  <c:v>39690</c:v>
                </c:pt>
                <c:pt idx="358003">
                  <c:v>39690</c:v>
                </c:pt>
                <c:pt idx="358004">
                  <c:v>39690</c:v>
                </c:pt>
                <c:pt idx="358005">
                  <c:v>39690</c:v>
                </c:pt>
                <c:pt idx="358006">
                  <c:v>39690</c:v>
                </c:pt>
                <c:pt idx="358007">
                  <c:v>39690</c:v>
                </c:pt>
                <c:pt idx="358008">
                  <c:v>39690</c:v>
                </c:pt>
                <c:pt idx="358009">
                  <c:v>39690</c:v>
                </c:pt>
                <c:pt idx="358010">
                  <c:v>39690</c:v>
                </c:pt>
                <c:pt idx="358011">
                  <c:v>39690</c:v>
                </c:pt>
                <c:pt idx="358012">
                  <c:v>39690</c:v>
                </c:pt>
                <c:pt idx="358013">
                  <c:v>39690</c:v>
                </c:pt>
                <c:pt idx="358014">
                  <c:v>39690</c:v>
                </c:pt>
                <c:pt idx="358015">
                  <c:v>39690</c:v>
                </c:pt>
                <c:pt idx="358016">
                  <c:v>39690</c:v>
                </c:pt>
                <c:pt idx="358017">
                  <c:v>39690</c:v>
                </c:pt>
                <c:pt idx="358018">
                  <c:v>39690</c:v>
                </c:pt>
                <c:pt idx="358019">
                  <c:v>39690</c:v>
                </c:pt>
                <c:pt idx="358020">
                  <c:v>39690</c:v>
                </c:pt>
                <c:pt idx="358021">
                  <c:v>39690</c:v>
                </c:pt>
                <c:pt idx="358022">
                  <c:v>39690</c:v>
                </c:pt>
                <c:pt idx="358023">
                  <c:v>39690</c:v>
                </c:pt>
                <c:pt idx="358024">
                  <c:v>39690</c:v>
                </c:pt>
                <c:pt idx="358025">
                  <c:v>39690</c:v>
                </c:pt>
                <c:pt idx="358026">
                  <c:v>39690</c:v>
                </c:pt>
                <c:pt idx="358027">
                  <c:v>39690</c:v>
                </c:pt>
                <c:pt idx="358028">
                  <c:v>39690</c:v>
                </c:pt>
                <c:pt idx="358029">
                  <c:v>39690</c:v>
                </c:pt>
                <c:pt idx="358030">
                  <c:v>39690</c:v>
                </c:pt>
                <c:pt idx="358031">
                  <c:v>39690</c:v>
                </c:pt>
                <c:pt idx="358032">
                  <c:v>39690</c:v>
                </c:pt>
                <c:pt idx="358033">
                  <c:v>39690</c:v>
                </c:pt>
                <c:pt idx="358034">
                  <c:v>39690</c:v>
                </c:pt>
                <c:pt idx="358035">
                  <c:v>39690</c:v>
                </c:pt>
                <c:pt idx="358036">
                  <c:v>39690</c:v>
                </c:pt>
                <c:pt idx="358037">
                  <c:v>39690</c:v>
                </c:pt>
                <c:pt idx="358038">
                  <c:v>39690</c:v>
                </c:pt>
                <c:pt idx="358039">
                  <c:v>39690</c:v>
                </c:pt>
                <c:pt idx="358040">
                  <c:v>39690</c:v>
                </c:pt>
                <c:pt idx="358041">
                  <c:v>39690</c:v>
                </c:pt>
                <c:pt idx="358042">
                  <c:v>39690</c:v>
                </c:pt>
                <c:pt idx="358043">
                  <c:v>39690</c:v>
                </c:pt>
                <c:pt idx="358044">
                  <c:v>39690</c:v>
                </c:pt>
                <c:pt idx="358045">
                  <c:v>39690</c:v>
                </c:pt>
                <c:pt idx="358046">
                  <c:v>39690</c:v>
                </c:pt>
                <c:pt idx="358047">
                  <c:v>39690</c:v>
                </c:pt>
                <c:pt idx="358048">
                  <c:v>39690</c:v>
                </c:pt>
                <c:pt idx="358049">
                  <c:v>39690</c:v>
                </c:pt>
                <c:pt idx="358050">
                  <c:v>39690</c:v>
                </c:pt>
                <c:pt idx="358051">
                  <c:v>39690</c:v>
                </c:pt>
                <c:pt idx="358052">
                  <c:v>39690</c:v>
                </c:pt>
                <c:pt idx="358053">
                  <c:v>39690</c:v>
                </c:pt>
                <c:pt idx="358054">
                  <c:v>39690</c:v>
                </c:pt>
                <c:pt idx="358055">
                  <c:v>39690</c:v>
                </c:pt>
                <c:pt idx="358056">
                  <c:v>39690</c:v>
                </c:pt>
                <c:pt idx="358057">
                  <c:v>39690</c:v>
                </c:pt>
                <c:pt idx="358058">
                  <c:v>39690</c:v>
                </c:pt>
                <c:pt idx="358059">
                  <c:v>39690</c:v>
                </c:pt>
                <c:pt idx="358060">
                  <c:v>39690</c:v>
                </c:pt>
                <c:pt idx="358061">
                  <c:v>39690</c:v>
                </c:pt>
                <c:pt idx="358062">
                  <c:v>39690</c:v>
                </c:pt>
                <c:pt idx="358063">
                  <c:v>39690</c:v>
                </c:pt>
                <c:pt idx="358064">
                  <c:v>39690</c:v>
                </c:pt>
                <c:pt idx="358065">
                  <c:v>39690</c:v>
                </c:pt>
                <c:pt idx="358066">
                  <c:v>39690</c:v>
                </c:pt>
                <c:pt idx="358067">
                  <c:v>39690</c:v>
                </c:pt>
                <c:pt idx="358068">
                  <c:v>39690</c:v>
                </c:pt>
                <c:pt idx="358069">
                  <c:v>39690</c:v>
                </c:pt>
                <c:pt idx="358070">
                  <c:v>39690</c:v>
                </c:pt>
                <c:pt idx="358071">
                  <c:v>39690</c:v>
                </c:pt>
                <c:pt idx="358072">
                  <c:v>39690</c:v>
                </c:pt>
                <c:pt idx="358073">
                  <c:v>39690</c:v>
                </c:pt>
                <c:pt idx="358074">
                  <c:v>39690</c:v>
                </c:pt>
                <c:pt idx="358075">
                  <c:v>39690</c:v>
                </c:pt>
                <c:pt idx="358076">
                  <c:v>39690</c:v>
                </c:pt>
                <c:pt idx="358077">
                  <c:v>39690</c:v>
                </c:pt>
                <c:pt idx="358078">
                  <c:v>39690</c:v>
                </c:pt>
                <c:pt idx="358079">
                  <c:v>39690</c:v>
                </c:pt>
                <c:pt idx="358080">
                  <c:v>39690</c:v>
                </c:pt>
                <c:pt idx="358081">
                  <c:v>39690</c:v>
                </c:pt>
                <c:pt idx="358082">
                  <c:v>39690</c:v>
                </c:pt>
                <c:pt idx="358083">
                  <c:v>39690</c:v>
                </c:pt>
                <c:pt idx="358084">
                  <c:v>39690</c:v>
                </c:pt>
                <c:pt idx="358085">
                  <c:v>39690</c:v>
                </c:pt>
                <c:pt idx="358086">
                  <c:v>39690</c:v>
                </c:pt>
                <c:pt idx="358087">
                  <c:v>39690</c:v>
                </c:pt>
                <c:pt idx="358088">
                  <c:v>39690</c:v>
                </c:pt>
                <c:pt idx="358089">
                  <c:v>39690</c:v>
                </c:pt>
                <c:pt idx="358090">
                  <c:v>39690</c:v>
                </c:pt>
                <c:pt idx="358091">
                  <c:v>39690</c:v>
                </c:pt>
                <c:pt idx="358092">
                  <c:v>39690</c:v>
                </c:pt>
                <c:pt idx="358093">
                  <c:v>39690</c:v>
                </c:pt>
                <c:pt idx="358094">
                  <c:v>39690</c:v>
                </c:pt>
                <c:pt idx="358095">
                  <c:v>39690</c:v>
                </c:pt>
                <c:pt idx="358096">
                  <c:v>39690</c:v>
                </c:pt>
                <c:pt idx="358097">
                  <c:v>39690</c:v>
                </c:pt>
                <c:pt idx="358098">
                  <c:v>39690</c:v>
                </c:pt>
                <c:pt idx="358099">
                  <c:v>39690</c:v>
                </c:pt>
                <c:pt idx="358100">
                  <c:v>39690</c:v>
                </c:pt>
                <c:pt idx="358101">
                  <c:v>39690</c:v>
                </c:pt>
                <c:pt idx="358102">
                  <c:v>39690</c:v>
                </c:pt>
                <c:pt idx="358103">
                  <c:v>39690</c:v>
                </c:pt>
                <c:pt idx="358104">
                  <c:v>39690</c:v>
                </c:pt>
                <c:pt idx="358105">
                  <c:v>39690</c:v>
                </c:pt>
                <c:pt idx="358106">
                  <c:v>39690</c:v>
                </c:pt>
                <c:pt idx="358107">
                  <c:v>39690</c:v>
                </c:pt>
                <c:pt idx="358108">
                  <c:v>39690</c:v>
                </c:pt>
                <c:pt idx="358109">
                  <c:v>39690</c:v>
                </c:pt>
                <c:pt idx="358110">
                  <c:v>39690</c:v>
                </c:pt>
                <c:pt idx="358111">
                  <c:v>39690</c:v>
                </c:pt>
                <c:pt idx="358112">
                  <c:v>39690</c:v>
                </c:pt>
                <c:pt idx="358113">
                  <c:v>39690</c:v>
                </c:pt>
                <c:pt idx="358114">
                  <c:v>39690</c:v>
                </c:pt>
                <c:pt idx="358115">
                  <c:v>39690</c:v>
                </c:pt>
                <c:pt idx="358116">
                  <c:v>39690</c:v>
                </c:pt>
                <c:pt idx="358117">
                  <c:v>39690</c:v>
                </c:pt>
                <c:pt idx="358118">
                  <c:v>39690</c:v>
                </c:pt>
                <c:pt idx="358119">
                  <c:v>39690</c:v>
                </c:pt>
                <c:pt idx="358120">
                  <c:v>39690</c:v>
                </c:pt>
                <c:pt idx="358121">
                  <c:v>39690</c:v>
                </c:pt>
                <c:pt idx="358122">
                  <c:v>39690</c:v>
                </c:pt>
                <c:pt idx="358123">
                  <c:v>39690</c:v>
                </c:pt>
                <c:pt idx="358124">
                  <c:v>39690</c:v>
                </c:pt>
                <c:pt idx="358125">
                  <c:v>39690</c:v>
                </c:pt>
                <c:pt idx="358126">
                  <c:v>39690</c:v>
                </c:pt>
                <c:pt idx="358127">
                  <c:v>39690</c:v>
                </c:pt>
                <c:pt idx="358128">
                  <c:v>39690</c:v>
                </c:pt>
                <c:pt idx="358129">
                  <c:v>39690</c:v>
                </c:pt>
                <c:pt idx="358130">
                  <c:v>39690</c:v>
                </c:pt>
                <c:pt idx="358131">
                  <c:v>39690</c:v>
                </c:pt>
                <c:pt idx="358132">
                  <c:v>39690</c:v>
                </c:pt>
                <c:pt idx="358133">
                  <c:v>39690</c:v>
                </c:pt>
                <c:pt idx="358134">
                  <c:v>39690</c:v>
                </c:pt>
                <c:pt idx="358135">
                  <c:v>39690</c:v>
                </c:pt>
                <c:pt idx="358136">
                  <c:v>39690</c:v>
                </c:pt>
                <c:pt idx="358137">
                  <c:v>39690</c:v>
                </c:pt>
                <c:pt idx="358138">
                  <c:v>39690</c:v>
                </c:pt>
                <c:pt idx="358139">
                  <c:v>39690</c:v>
                </c:pt>
                <c:pt idx="358140">
                  <c:v>39690</c:v>
                </c:pt>
                <c:pt idx="358141">
                  <c:v>39690</c:v>
                </c:pt>
                <c:pt idx="358142">
                  <c:v>39690</c:v>
                </c:pt>
                <c:pt idx="358143">
                  <c:v>39690</c:v>
                </c:pt>
                <c:pt idx="358144">
                  <c:v>39690</c:v>
                </c:pt>
                <c:pt idx="358145">
                  <c:v>39690</c:v>
                </c:pt>
                <c:pt idx="358146">
                  <c:v>39690</c:v>
                </c:pt>
                <c:pt idx="358147">
                  <c:v>39690</c:v>
                </c:pt>
                <c:pt idx="358148">
                  <c:v>39690</c:v>
                </c:pt>
                <c:pt idx="358149">
                  <c:v>39690</c:v>
                </c:pt>
                <c:pt idx="358150">
                  <c:v>39690</c:v>
                </c:pt>
                <c:pt idx="358151">
                  <c:v>39690</c:v>
                </c:pt>
                <c:pt idx="358152">
                  <c:v>39690</c:v>
                </c:pt>
                <c:pt idx="358153">
                  <c:v>39690</c:v>
                </c:pt>
                <c:pt idx="358154">
                  <c:v>39690</c:v>
                </c:pt>
                <c:pt idx="358155">
                  <c:v>39690</c:v>
                </c:pt>
                <c:pt idx="358156">
                  <c:v>39690</c:v>
                </c:pt>
                <c:pt idx="358157">
                  <c:v>39690</c:v>
                </c:pt>
                <c:pt idx="358158">
                  <c:v>39690</c:v>
                </c:pt>
                <c:pt idx="358159">
                  <c:v>39690</c:v>
                </c:pt>
                <c:pt idx="358160">
                  <c:v>39690</c:v>
                </c:pt>
                <c:pt idx="358161">
                  <c:v>39690</c:v>
                </c:pt>
                <c:pt idx="358162">
                  <c:v>39690</c:v>
                </c:pt>
                <c:pt idx="358163">
                  <c:v>39690</c:v>
                </c:pt>
                <c:pt idx="358164">
                  <c:v>39690</c:v>
                </c:pt>
                <c:pt idx="358165">
                  <c:v>39690</c:v>
                </c:pt>
                <c:pt idx="358166">
                  <c:v>39690</c:v>
                </c:pt>
                <c:pt idx="358167">
                  <c:v>39690</c:v>
                </c:pt>
                <c:pt idx="358168">
                  <c:v>39690</c:v>
                </c:pt>
                <c:pt idx="358169">
                  <c:v>39690</c:v>
                </c:pt>
                <c:pt idx="358170">
                  <c:v>39690</c:v>
                </c:pt>
                <c:pt idx="358171">
                  <c:v>39690</c:v>
                </c:pt>
                <c:pt idx="358172">
                  <c:v>39690</c:v>
                </c:pt>
                <c:pt idx="358173">
                  <c:v>39690</c:v>
                </c:pt>
                <c:pt idx="358174">
                  <c:v>39690</c:v>
                </c:pt>
                <c:pt idx="358175">
                  <c:v>39690</c:v>
                </c:pt>
                <c:pt idx="358176">
                  <c:v>39690</c:v>
                </c:pt>
                <c:pt idx="358177">
                  <c:v>39690</c:v>
                </c:pt>
                <c:pt idx="358178">
                  <c:v>39690</c:v>
                </c:pt>
                <c:pt idx="358179">
                  <c:v>39690</c:v>
                </c:pt>
                <c:pt idx="358180">
                  <c:v>39690</c:v>
                </c:pt>
                <c:pt idx="358181">
                  <c:v>39690</c:v>
                </c:pt>
                <c:pt idx="358182">
                  <c:v>39690</c:v>
                </c:pt>
                <c:pt idx="358183">
                  <c:v>39690</c:v>
                </c:pt>
                <c:pt idx="358184">
                  <c:v>39690</c:v>
                </c:pt>
                <c:pt idx="358185">
                  <c:v>39690</c:v>
                </c:pt>
                <c:pt idx="358186">
                  <c:v>39690</c:v>
                </c:pt>
                <c:pt idx="358187">
                  <c:v>39690</c:v>
                </c:pt>
                <c:pt idx="358188">
                  <c:v>39690</c:v>
                </c:pt>
                <c:pt idx="358189">
                  <c:v>39690</c:v>
                </c:pt>
                <c:pt idx="358190">
                  <c:v>39690</c:v>
                </c:pt>
                <c:pt idx="358191">
                  <c:v>39690</c:v>
                </c:pt>
                <c:pt idx="358192">
                  <c:v>39690</c:v>
                </c:pt>
                <c:pt idx="358193">
                  <c:v>39690</c:v>
                </c:pt>
                <c:pt idx="358194">
                  <c:v>39690</c:v>
                </c:pt>
                <c:pt idx="358195">
                  <c:v>39690</c:v>
                </c:pt>
                <c:pt idx="358196">
                  <c:v>39690</c:v>
                </c:pt>
                <c:pt idx="358197">
                  <c:v>39690</c:v>
                </c:pt>
                <c:pt idx="358198">
                  <c:v>39690</c:v>
                </c:pt>
                <c:pt idx="358199">
                  <c:v>39690</c:v>
                </c:pt>
                <c:pt idx="358200">
                  <c:v>39690</c:v>
                </c:pt>
                <c:pt idx="358201">
                  <c:v>39690</c:v>
                </c:pt>
                <c:pt idx="358202">
                  <c:v>39690</c:v>
                </c:pt>
                <c:pt idx="358203">
                  <c:v>39690</c:v>
                </c:pt>
                <c:pt idx="358204">
                  <c:v>39690</c:v>
                </c:pt>
                <c:pt idx="358205">
                  <c:v>39690</c:v>
                </c:pt>
                <c:pt idx="358206">
                  <c:v>39690</c:v>
                </c:pt>
                <c:pt idx="358207">
                  <c:v>39690</c:v>
                </c:pt>
                <c:pt idx="358208">
                  <c:v>39690</c:v>
                </c:pt>
                <c:pt idx="358209">
                  <c:v>39690</c:v>
                </c:pt>
                <c:pt idx="358210">
                  <c:v>39690</c:v>
                </c:pt>
                <c:pt idx="358211">
                  <c:v>39690</c:v>
                </c:pt>
                <c:pt idx="358212">
                  <c:v>39690</c:v>
                </c:pt>
                <c:pt idx="358213">
                  <c:v>39690</c:v>
                </c:pt>
                <c:pt idx="358214">
                  <c:v>39690</c:v>
                </c:pt>
                <c:pt idx="358215">
                  <c:v>39690</c:v>
                </c:pt>
                <c:pt idx="358216">
                  <c:v>39690</c:v>
                </c:pt>
                <c:pt idx="358217">
                  <c:v>39690</c:v>
                </c:pt>
                <c:pt idx="358218">
                  <c:v>39690</c:v>
                </c:pt>
                <c:pt idx="358219">
                  <c:v>39690</c:v>
                </c:pt>
                <c:pt idx="358220">
                  <c:v>39690</c:v>
                </c:pt>
                <c:pt idx="358221">
                  <c:v>39690</c:v>
                </c:pt>
                <c:pt idx="358222">
                  <c:v>39690</c:v>
                </c:pt>
                <c:pt idx="358223">
                  <c:v>39690</c:v>
                </c:pt>
                <c:pt idx="358224">
                  <c:v>39690</c:v>
                </c:pt>
                <c:pt idx="358225">
                  <c:v>39690</c:v>
                </c:pt>
                <c:pt idx="358226">
                  <c:v>39690</c:v>
                </c:pt>
                <c:pt idx="358227">
                  <c:v>39690</c:v>
                </c:pt>
                <c:pt idx="358228">
                  <c:v>39690</c:v>
                </c:pt>
                <c:pt idx="358229">
                  <c:v>39690</c:v>
                </c:pt>
                <c:pt idx="358230">
                  <c:v>39690</c:v>
                </c:pt>
                <c:pt idx="358231">
                  <c:v>39690</c:v>
                </c:pt>
                <c:pt idx="358232">
                  <c:v>39690</c:v>
                </c:pt>
                <c:pt idx="358233">
                  <c:v>39690</c:v>
                </c:pt>
                <c:pt idx="358234">
                  <c:v>39690</c:v>
                </c:pt>
                <c:pt idx="358235">
                  <c:v>39690</c:v>
                </c:pt>
                <c:pt idx="358236">
                  <c:v>39690</c:v>
                </c:pt>
                <c:pt idx="358237">
                  <c:v>39690</c:v>
                </c:pt>
                <c:pt idx="358238">
                  <c:v>39690</c:v>
                </c:pt>
                <c:pt idx="358239">
                  <c:v>39690</c:v>
                </c:pt>
                <c:pt idx="358240">
                  <c:v>39690</c:v>
                </c:pt>
                <c:pt idx="358241">
                  <c:v>39690</c:v>
                </c:pt>
                <c:pt idx="358242">
                  <c:v>39690</c:v>
                </c:pt>
                <c:pt idx="358243">
                  <c:v>39690</c:v>
                </c:pt>
                <c:pt idx="358244">
                  <c:v>39690</c:v>
                </c:pt>
                <c:pt idx="358245">
                  <c:v>39690</c:v>
                </c:pt>
                <c:pt idx="358246">
                  <c:v>39690</c:v>
                </c:pt>
                <c:pt idx="358247">
                  <c:v>39690</c:v>
                </c:pt>
                <c:pt idx="358248">
                  <c:v>39690</c:v>
                </c:pt>
                <c:pt idx="358249">
                  <c:v>39690</c:v>
                </c:pt>
                <c:pt idx="358250">
                  <c:v>39690</c:v>
                </c:pt>
                <c:pt idx="358251">
                  <c:v>39690</c:v>
                </c:pt>
                <c:pt idx="358252">
                  <c:v>39690</c:v>
                </c:pt>
                <c:pt idx="358253">
                  <c:v>39690</c:v>
                </c:pt>
                <c:pt idx="358254">
                  <c:v>39690</c:v>
                </c:pt>
                <c:pt idx="358255">
                  <c:v>39690</c:v>
                </c:pt>
                <c:pt idx="358256">
                  <c:v>39690</c:v>
                </c:pt>
                <c:pt idx="358257">
                  <c:v>39690</c:v>
                </c:pt>
                <c:pt idx="358258">
                  <c:v>39690</c:v>
                </c:pt>
                <c:pt idx="358259">
                  <c:v>39690</c:v>
                </c:pt>
                <c:pt idx="358260">
                  <c:v>39690</c:v>
                </c:pt>
                <c:pt idx="358261">
                  <c:v>39690</c:v>
                </c:pt>
                <c:pt idx="358262">
                  <c:v>39690</c:v>
                </c:pt>
                <c:pt idx="358263">
                  <c:v>39690</c:v>
                </c:pt>
                <c:pt idx="358264">
                  <c:v>39690</c:v>
                </c:pt>
                <c:pt idx="358265">
                  <c:v>39690</c:v>
                </c:pt>
                <c:pt idx="358266">
                  <c:v>39690</c:v>
                </c:pt>
                <c:pt idx="358267">
                  <c:v>39690</c:v>
                </c:pt>
                <c:pt idx="358268">
                  <c:v>39690</c:v>
                </c:pt>
                <c:pt idx="358269">
                  <c:v>39690</c:v>
                </c:pt>
                <c:pt idx="358270">
                  <c:v>39690</c:v>
                </c:pt>
                <c:pt idx="358271">
                  <c:v>39690</c:v>
                </c:pt>
                <c:pt idx="358272">
                  <c:v>39690</c:v>
                </c:pt>
                <c:pt idx="358273">
                  <c:v>39690</c:v>
                </c:pt>
                <c:pt idx="358274">
                  <c:v>39690</c:v>
                </c:pt>
                <c:pt idx="358275">
                  <c:v>39690</c:v>
                </c:pt>
                <c:pt idx="358276">
                  <c:v>39690</c:v>
                </c:pt>
                <c:pt idx="358277">
                  <c:v>39690</c:v>
                </c:pt>
                <c:pt idx="358278">
                  <c:v>39690</c:v>
                </c:pt>
                <c:pt idx="358279">
                  <c:v>39690</c:v>
                </c:pt>
                <c:pt idx="358280">
                  <c:v>39690</c:v>
                </c:pt>
                <c:pt idx="358281">
                  <c:v>39690</c:v>
                </c:pt>
                <c:pt idx="358282">
                  <c:v>39690</c:v>
                </c:pt>
                <c:pt idx="358283">
                  <c:v>39690</c:v>
                </c:pt>
                <c:pt idx="358284">
                  <c:v>39690</c:v>
                </c:pt>
                <c:pt idx="358285">
                  <c:v>39690</c:v>
                </c:pt>
                <c:pt idx="358286">
                  <c:v>39690</c:v>
                </c:pt>
                <c:pt idx="358287">
                  <c:v>39690</c:v>
                </c:pt>
                <c:pt idx="358288">
                  <c:v>39690</c:v>
                </c:pt>
                <c:pt idx="358289">
                  <c:v>39690</c:v>
                </c:pt>
                <c:pt idx="358290">
                  <c:v>39690</c:v>
                </c:pt>
                <c:pt idx="358291">
                  <c:v>39690</c:v>
                </c:pt>
                <c:pt idx="358292">
                  <c:v>39690</c:v>
                </c:pt>
                <c:pt idx="358293">
                  <c:v>39690</c:v>
                </c:pt>
                <c:pt idx="358294">
                  <c:v>39690</c:v>
                </c:pt>
                <c:pt idx="358295">
                  <c:v>39690</c:v>
                </c:pt>
                <c:pt idx="358296">
                  <c:v>39690</c:v>
                </c:pt>
                <c:pt idx="358297">
                  <c:v>39690</c:v>
                </c:pt>
                <c:pt idx="358298">
                  <c:v>39690</c:v>
                </c:pt>
                <c:pt idx="358299">
                  <c:v>39690</c:v>
                </c:pt>
                <c:pt idx="358300">
                  <c:v>39690</c:v>
                </c:pt>
                <c:pt idx="358301">
                  <c:v>39690</c:v>
                </c:pt>
                <c:pt idx="358302">
                  <c:v>39690</c:v>
                </c:pt>
                <c:pt idx="358303">
                  <c:v>39690</c:v>
                </c:pt>
                <c:pt idx="358304">
                  <c:v>39690</c:v>
                </c:pt>
                <c:pt idx="358305">
                  <c:v>39690</c:v>
                </c:pt>
                <c:pt idx="358306">
                  <c:v>39690</c:v>
                </c:pt>
                <c:pt idx="358307">
                  <c:v>39690</c:v>
                </c:pt>
                <c:pt idx="358308">
                  <c:v>39690</c:v>
                </c:pt>
                <c:pt idx="358309">
                  <c:v>39690</c:v>
                </c:pt>
                <c:pt idx="358310">
                  <c:v>39690</c:v>
                </c:pt>
                <c:pt idx="358311">
                  <c:v>39690</c:v>
                </c:pt>
                <c:pt idx="358312">
                  <c:v>39690</c:v>
                </c:pt>
                <c:pt idx="358313">
                  <c:v>39690</c:v>
                </c:pt>
                <c:pt idx="358314">
                  <c:v>39690</c:v>
                </c:pt>
                <c:pt idx="358315">
                  <c:v>39690</c:v>
                </c:pt>
                <c:pt idx="358316">
                  <c:v>39690</c:v>
                </c:pt>
                <c:pt idx="358317">
                  <c:v>39690</c:v>
                </c:pt>
                <c:pt idx="358318">
                  <c:v>39690</c:v>
                </c:pt>
                <c:pt idx="358319">
                  <c:v>39690</c:v>
                </c:pt>
                <c:pt idx="358320">
                  <c:v>39690</c:v>
                </c:pt>
                <c:pt idx="358321">
                  <c:v>39690</c:v>
                </c:pt>
                <c:pt idx="358322">
                  <c:v>39690</c:v>
                </c:pt>
                <c:pt idx="358323">
                  <c:v>39690</c:v>
                </c:pt>
                <c:pt idx="358324">
                  <c:v>39690</c:v>
                </c:pt>
                <c:pt idx="358325">
                  <c:v>39690</c:v>
                </c:pt>
                <c:pt idx="358326">
                  <c:v>39690</c:v>
                </c:pt>
                <c:pt idx="358327">
                  <c:v>39690</c:v>
                </c:pt>
                <c:pt idx="358328">
                  <c:v>39690</c:v>
                </c:pt>
                <c:pt idx="358329">
                  <c:v>39690</c:v>
                </c:pt>
                <c:pt idx="358330">
                  <c:v>39690</c:v>
                </c:pt>
                <c:pt idx="358331">
                  <c:v>39690</c:v>
                </c:pt>
                <c:pt idx="358332">
                  <c:v>39690</c:v>
                </c:pt>
                <c:pt idx="358333">
                  <c:v>39690</c:v>
                </c:pt>
                <c:pt idx="358334">
                  <c:v>39690</c:v>
                </c:pt>
                <c:pt idx="358335">
                  <c:v>39690</c:v>
                </c:pt>
                <c:pt idx="358336">
                  <c:v>39690</c:v>
                </c:pt>
                <c:pt idx="358337">
                  <c:v>39690</c:v>
                </c:pt>
                <c:pt idx="358338">
                  <c:v>39690</c:v>
                </c:pt>
                <c:pt idx="358339">
                  <c:v>39690</c:v>
                </c:pt>
                <c:pt idx="358340">
                  <c:v>39690</c:v>
                </c:pt>
                <c:pt idx="358341">
                  <c:v>39690</c:v>
                </c:pt>
                <c:pt idx="358342">
                  <c:v>39690</c:v>
                </c:pt>
                <c:pt idx="358343">
                  <c:v>39690</c:v>
                </c:pt>
                <c:pt idx="358344">
                  <c:v>39690</c:v>
                </c:pt>
                <c:pt idx="358345">
                  <c:v>39690</c:v>
                </c:pt>
                <c:pt idx="358346">
                  <c:v>39690</c:v>
                </c:pt>
                <c:pt idx="358347">
                  <c:v>39690</c:v>
                </c:pt>
                <c:pt idx="358348">
                  <c:v>39690</c:v>
                </c:pt>
                <c:pt idx="358349">
                  <c:v>39690</c:v>
                </c:pt>
                <c:pt idx="358350">
                  <c:v>39690</c:v>
                </c:pt>
                <c:pt idx="358351">
                  <c:v>39690</c:v>
                </c:pt>
                <c:pt idx="358352">
                  <c:v>39690</c:v>
                </c:pt>
                <c:pt idx="358353">
                  <c:v>39690</c:v>
                </c:pt>
                <c:pt idx="358354">
                  <c:v>39690</c:v>
                </c:pt>
                <c:pt idx="358355">
                  <c:v>39690</c:v>
                </c:pt>
                <c:pt idx="358356">
                  <c:v>39690</c:v>
                </c:pt>
                <c:pt idx="358357">
                  <c:v>39690</c:v>
                </c:pt>
                <c:pt idx="358358">
                  <c:v>39690</c:v>
                </c:pt>
                <c:pt idx="358359">
                  <c:v>39690</c:v>
                </c:pt>
                <c:pt idx="358360">
                  <c:v>39690</c:v>
                </c:pt>
                <c:pt idx="358361">
                  <c:v>39690</c:v>
                </c:pt>
                <c:pt idx="358362">
                  <c:v>39690</c:v>
                </c:pt>
                <c:pt idx="358363">
                  <c:v>39690</c:v>
                </c:pt>
                <c:pt idx="358364">
                  <c:v>39690</c:v>
                </c:pt>
                <c:pt idx="358365">
                  <c:v>39690</c:v>
                </c:pt>
                <c:pt idx="358366">
                  <c:v>39690</c:v>
                </c:pt>
                <c:pt idx="358367">
                  <c:v>39690</c:v>
                </c:pt>
                <c:pt idx="358368">
                  <c:v>39690</c:v>
                </c:pt>
                <c:pt idx="358369">
                  <c:v>39690</c:v>
                </c:pt>
                <c:pt idx="358370">
                  <c:v>39690</c:v>
                </c:pt>
                <c:pt idx="358371">
                  <c:v>39690</c:v>
                </c:pt>
                <c:pt idx="358372">
                  <c:v>39690</c:v>
                </c:pt>
                <c:pt idx="358373">
                  <c:v>39690</c:v>
                </c:pt>
                <c:pt idx="358374">
                  <c:v>39690</c:v>
                </c:pt>
                <c:pt idx="358375">
                  <c:v>39690</c:v>
                </c:pt>
                <c:pt idx="358376">
                  <c:v>39690</c:v>
                </c:pt>
                <c:pt idx="358377">
                  <c:v>39690</c:v>
                </c:pt>
                <c:pt idx="358378">
                  <c:v>39690</c:v>
                </c:pt>
                <c:pt idx="358379">
                  <c:v>39690</c:v>
                </c:pt>
                <c:pt idx="358380">
                  <c:v>39690</c:v>
                </c:pt>
                <c:pt idx="358381">
                  <c:v>39690</c:v>
                </c:pt>
                <c:pt idx="358382">
                  <c:v>39690</c:v>
                </c:pt>
                <c:pt idx="358383">
                  <c:v>39690</c:v>
                </c:pt>
                <c:pt idx="358384">
                  <c:v>39690</c:v>
                </c:pt>
                <c:pt idx="358385">
                  <c:v>39690</c:v>
                </c:pt>
                <c:pt idx="358386">
                  <c:v>39690</c:v>
                </c:pt>
                <c:pt idx="358387">
                  <c:v>39690</c:v>
                </c:pt>
                <c:pt idx="358388">
                  <c:v>39690</c:v>
                </c:pt>
                <c:pt idx="358389">
                  <c:v>39690</c:v>
                </c:pt>
                <c:pt idx="358390">
                  <c:v>39690</c:v>
                </c:pt>
                <c:pt idx="358391">
                  <c:v>39690</c:v>
                </c:pt>
                <c:pt idx="358392">
                  <c:v>39690</c:v>
                </c:pt>
                <c:pt idx="358393">
                  <c:v>39690</c:v>
                </c:pt>
                <c:pt idx="358394">
                  <c:v>39690</c:v>
                </c:pt>
                <c:pt idx="358395">
                  <c:v>39690</c:v>
                </c:pt>
                <c:pt idx="358396">
                  <c:v>39690</c:v>
                </c:pt>
                <c:pt idx="358397">
                  <c:v>39690</c:v>
                </c:pt>
                <c:pt idx="358398">
                  <c:v>39690</c:v>
                </c:pt>
                <c:pt idx="358399">
                  <c:v>39690</c:v>
                </c:pt>
                <c:pt idx="358400">
                  <c:v>39690</c:v>
                </c:pt>
                <c:pt idx="358401">
                  <c:v>39690</c:v>
                </c:pt>
                <c:pt idx="358402">
                  <c:v>39690</c:v>
                </c:pt>
                <c:pt idx="358403">
                  <c:v>39690</c:v>
                </c:pt>
                <c:pt idx="358404">
                  <c:v>39690</c:v>
                </c:pt>
                <c:pt idx="358405">
                  <c:v>39690</c:v>
                </c:pt>
                <c:pt idx="358406">
                  <c:v>39690</c:v>
                </c:pt>
                <c:pt idx="358407">
                  <c:v>39690</c:v>
                </c:pt>
                <c:pt idx="358408">
                  <c:v>39690</c:v>
                </c:pt>
                <c:pt idx="358409">
                  <c:v>39690</c:v>
                </c:pt>
                <c:pt idx="358410">
                  <c:v>39690</c:v>
                </c:pt>
                <c:pt idx="358411">
                  <c:v>39690</c:v>
                </c:pt>
                <c:pt idx="358412">
                  <c:v>39690</c:v>
                </c:pt>
                <c:pt idx="358413">
                  <c:v>39690</c:v>
                </c:pt>
                <c:pt idx="358414">
                  <c:v>39690</c:v>
                </c:pt>
                <c:pt idx="358415">
                  <c:v>39690</c:v>
                </c:pt>
                <c:pt idx="358416">
                  <c:v>39690</c:v>
                </c:pt>
                <c:pt idx="358417">
                  <c:v>39690</c:v>
                </c:pt>
                <c:pt idx="358418">
                  <c:v>39690</c:v>
                </c:pt>
                <c:pt idx="358419">
                  <c:v>39690</c:v>
                </c:pt>
                <c:pt idx="358420">
                  <c:v>39690</c:v>
                </c:pt>
                <c:pt idx="358421">
                  <c:v>39690</c:v>
                </c:pt>
                <c:pt idx="358422">
                  <c:v>39690</c:v>
                </c:pt>
                <c:pt idx="358423">
                  <c:v>39690</c:v>
                </c:pt>
                <c:pt idx="358424">
                  <c:v>39690</c:v>
                </c:pt>
                <c:pt idx="358425">
                  <c:v>39690</c:v>
                </c:pt>
                <c:pt idx="358426">
                  <c:v>39690</c:v>
                </c:pt>
                <c:pt idx="358427">
                  <c:v>39690</c:v>
                </c:pt>
                <c:pt idx="358428">
                  <c:v>39690</c:v>
                </c:pt>
                <c:pt idx="358429">
                  <c:v>39690</c:v>
                </c:pt>
                <c:pt idx="358430">
                  <c:v>39690</c:v>
                </c:pt>
                <c:pt idx="358431">
                  <c:v>39690</c:v>
                </c:pt>
                <c:pt idx="358432">
                  <c:v>39690</c:v>
                </c:pt>
                <c:pt idx="358433">
                  <c:v>39690</c:v>
                </c:pt>
                <c:pt idx="358434">
                  <c:v>39690</c:v>
                </c:pt>
                <c:pt idx="358435">
                  <c:v>39690</c:v>
                </c:pt>
                <c:pt idx="358436">
                  <c:v>39690</c:v>
                </c:pt>
                <c:pt idx="358437">
                  <c:v>39690</c:v>
                </c:pt>
                <c:pt idx="358438">
                  <c:v>39690</c:v>
                </c:pt>
                <c:pt idx="358439">
                  <c:v>39690</c:v>
                </c:pt>
                <c:pt idx="358440">
                  <c:v>39690</c:v>
                </c:pt>
                <c:pt idx="358441">
                  <c:v>39690</c:v>
                </c:pt>
                <c:pt idx="358442">
                  <c:v>39690</c:v>
                </c:pt>
                <c:pt idx="358443">
                  <c:v>39690</c:v>
                </c:pt>
                <c:pt idx="358444">
                  <c:v>39690</c:v>
                </c:pt>
                <c:pt idx="358445">
                  <c:v>39690</c:v>
                </c:pt>
                <c:pt idx="358446">
                  <c:v>39690</c:v>
                </c:pt>
                <c:pt idx="358447">
                  <c:v>39690</c:v>
                </c:pt>
                <c:pt idx="358448">
                  <c:v>39690</c:v>
                </c:pt>
                <c:pt idx="358449">
                  <c:v>39690</c:v>
                </c:pt>
                <c:pt idx="358450">
                  <c:v>39690</c:v>
                </c:pt>
                <c:pt idx="358451">
                  <c:v>39690</c:v>
                </c:pt>
                <c:pt idx="358452">
                  <c:v>39690</c:v>
                </c:pt>
                <c:pt idx="358453">
                  <c:v>39690</c:v>
                </c:pt>
                <c:pt idx="358454">
                  <c:v>39690</c:v>
                </c:pt>
                <c:pt idx="358455">
                  <c:v>39690</c:v>
                </c:pt>
                <c:pt idx="358456">
                  <c:v>39690</c:v>
                </c:pt>
                <c:pt idx="358457">
                  <c:v>39690</c:v>
                </c:pt>
                <c:pt idx="358458">
                  <c:v>39690</c:v>
                </c:pt>
                <c:pt idx="358459">
                  <c:v>39690</c:v>
                </c:pt>
                <c:pt idx="358460">
                  <c:v>39690</c:v>
                </c:pt>
                <c:pt idx="358461">
                  <c:v>39690</c:v>
                </c:pt>
                <c:pt idx="358462">
                  <c:v>39690</c:v>
                </c:pt>
                <c:pt idx="358463">
                  <c:v>39690</c:v>
                </c:pt>
                <c:pt idx="358464">
                  <c:v>39690</c:v>
                </c:pt>
                <c:pt idx="358465">
                  <c:v>39690</c:v>
                </c:pt>
                <c:pt idx="358466">
                  <c:v>39690</c:v>
                </c:pt>
                <c:pt idx="358467">
                  <c:v>39690</c:v>
                </c:pt>
                <c:pt idx="358468">
                  <c:v>39690</c:v>
                </c:pt>
                <c:pt idx="358469">
                  <c:v>39690</c:v>
                </c:pt>
                <c:pt idx="358470">
                  <c:v>39690</c:v>
                </c:pt>
                <c:pt idx="358471">
                  <c:v>39690</c:v>
                </c:pt>
                <c:pt idx="358472">
                  <c:v>39690</c:v>
                </c:pt>
                <c:pt idx="358473">
                  <c:v>39690</c:v>
                </c:pt>
                <c:pt idx="358474">
                  <c:v>39690</c:v>
                </c:pt>
                <c:pt idx="358475">
                  <c:v>39690</c:v>
                </c:pt>
                <c:pt idx="358476">
                  <c:v>39690</c:v>
                </c:pt>
                <c:pt idx="358477">
                  <c:v>39690</c:v>
                </c:pt>
                <c:pt idx="358478">
                  <c:v>39690</c:v>
                </c:pt>
                <c:pt idx="358479">
                  <c:v>39690</c:v>
                </c:pt>
                <c:pt idx="358480">
                  <c:v>39690</c:v>
                </c:pt>
                <c:pt idx="358481">
                  <c:v>39690</c:v>
                </c:pt>
                <c:pt idx="358482">
                  <c:v>39690</c:v>
                </c:pt>
                <c:pt idx="358483">
                  <c:v>39690</c:v>
                </c:pt>
                <c:pt idx="358484">
                  <c:v>39690</c:v>
                </c:pt>
                <c:pt idx="358485">
                  <c:v>39690</c:v>
                </c:pt>
                <c:pt idx="358486">
                  <c:v>39690</c:v>
                </c:pt>
                <c:pt idx="358487">
                  <c:v>39690</c:v>
                </c:pt>
                <c:pt idx="358488">
                  <c:v>39690</c:v>
                </c:pt>
                <c:pt idx="358489">
                  <c:v>39690</c:v>
                </c:pt>
                <c:pt idx="358490">
                  <c:v>39690</c:v>
                </c:pt>
                <c:pt idx="358491">
                  <c:v>39690</c:v>
                </c:pt>
                <c:pt idx="358492">
                  <c:v>39690</c:v>
                </c:pt>
                <c:pt idx="358493">
                  <c:v>39690</c:v>
                </c:pt>
                <c:pt idx="358494">
                  <c:v>39690</c:v>
                </c:pt>
                <c:pt idx="358495">
                  <c:v>39690</c:v>
                </c:pt>
                <c:pt idx="358496">
                  <c:v>39690</c:v>
                </c:pt>
                <c:pt idx="358497">
                  <c:v>39690</c:v>
                </c:pt>
                <c:pt idx="358498">
                  <c:v>39690</c:v>
                </c:pt>
                <c:pt idx="358499">
                  <c:v>39690</c:v>
                </c:pt>
                <c:pt idx="358500">
                  <c:v>39690</c:v>
                </c:pt>
                <c:pt idx="358501">
                  <c:v>39690</c:v>
                </c:pt>
                <c:pt idx="358502">
                  <c:v>39690</c:v>
                </c:pt>
                <c:pt idx="358503">
                  <c:v>39690</c:v>
                </c:pt>
                <c:pt idx="358504">
                  <c:v>39690</c:v>
                </c:pt>
                <c:pt idx="358505">
                  <c:v>39690</c:v>
                </c:pt>
                <c:pt idx="358506">
                  <c:v>39690</c:v>
                </c:pt>
                <c:pt idx="358507">
                  <c:v>39690</c:v>
                </c:pt>
                <c:pt idx="358508">
                  <c:v>39690</c:v>
                </c:pt>
                <c:pt idx="358509">
                  <c:v>39690</c:v>
                </c:pt>
                <c:pt idx="358510">
                  <c:v>39690</c:v>
                </c:pt>
                <c:pt idx="358511">
                  <c:v>39690</c:v>
                </c:pt>
                <c:pt idx="358512">
                  <c:v>39690</c:v>
                </c:pt>
                <c:pt idx="358513">
                  <c:v>39690</c:v>
                </c:pt>
                <c:pt idx="358514">
                  <c:v>39690</c:v>
                </c:pt>
                <c:pt idx="358515">
                  <c:v>39690</c:v>
                </c:pt>
                <c:pt idx="358516">
                  <c:v>39690</c:v>
                </c:pt>
                <c:pt idx="358517">
                  <c:v>39690</c:v>
                </c:pt>
                <c:pt idx="358518">
                  <c:v>39690</c:v>
                </c:pt>
                <c:pt idx="358519">
                  <c:v>39690</c:v>
                </c:pt>
                <c:pt idx="358520">
                  <c:v>39690</c:v>
                </c:pt>
                <c:pt idx="358521">
                  <c:v>39690</c:v>
                </c:pt>
                <c:pt idx="358522">
                  <c:v>39690</c:v>
                </c:pt>
                <c:pt idx="358523">
                  <c:v>39690</c:v>
                </c:pt>
                <c:pt idx="358524">
                  <c:v>39690</c:v>
                </c:pt>
                <c:pt idx="358525">
                  <c:v>39690</c:v>
                </c:pt>
                <c:pt idx="358526">
                  <c:v>39690</c:v>
                </c:pt>
                <c:pt idx="358527">
                  <c:v>39690</c:v>
                </c:pt>
                <c:pt idx="358528">
                  <c:v>39690</c:v>
                </c:pt>
                <c:pt idx="358529">
                  <c:v>39690</c:v>
                </c:pt>
                <c:pt idx="358530">
                  <c:v>39690</c:v>
                </c:pt>
                <c:pt idx="358531">
                  <c:v>39690</c:v>
                </c:pt>
                <c:pt idx="358532">
                  <c:v>39690</c:v>
                </c:pt>
                <c:pt idx="358533">
                  <c:v>39690</c:v>
                </c:pt>
                <c:pt idx="358534">
                  <c:v>39690</c:v>
                </c:pt>
                <c:pt idx="358535">
                  <c:v>39690</c:v>
                </c:pt>
                <c:pt idx="358536">
                  <c:v>39690</c:v>
                </c:pt>
                <c:pt idx="358537">
                  <c:v>39690</c:v>
                </c:pt>
                <c:pt idx="358538">
                  <c:v>39690</c:v>
                </c:pt>
                <c:pt idx="358539">
                  <c:v>39690</c:v>
                </c:pt>
                <c:pt idx="358540">
                  <c:v>39690</c:v>
                </c:pt>
                <c:pt idx="358541">
                  <c:v>39690</c:v>
                </c:pt>
                <c:pt idx="358542">
                  <c:v>39690</c:v>
                </c:pt>
                <c:pt idx="358543">
                  <c:v>39690</c:v>
                </c:pt>
                <c:pt idx="358544">
                  <c:v>39690</c:v>
                </c:pt>
                <c:pt idx="358545">
                  <c:v>39690</c:v>
                </c:pt>
                <c:pt idx="358546">
                  <c:v>39690</c:v>
                </c:pt>
                <c:pt idx="358547">
                  <c:v>39690</c:v>
                </c:pt>
                <c:pt idx="358548">
                  <c:v>39690</c:v>
                </c:pt>
                <c:pt idx="358549">
                  <c:v>39690</c:v>
                </c:pt>
                <c:pt idx="358550">
                  <c:v>39690</c:v>
                </c:pt>
                <c:pt idx="358551">
                  <c:v>39690</c:v>
                </c:pt>
                <c:pt idx="358552">
                  <c:v>39690</c:v>
                </c:pt>
                <c:pt idx="358553">
                  <c:v>39690</c:v>
                </c:pt>
                <c:pt idx="358554">
                  <c:v>39690</c:v>
                </c:pt>
                <c:pt idx="358555">
                  <c:v>39690</c:v>
                </c:pt>
                <c:pt idx="358556">
                  <c:v>39690</c:v>
                </c:pt>
                <c:pt idx="358557">
                  <c:v>39690</c:v>
                </c:pt>
                <c:pt idx="358558">
                  <c:v>39690</c:v>
                </c:pt>
                <c:pt idx="358559">
                  <c:v>39690</c:v>
                </c:pt>
                <c:pt idx="358560">
                  <c:v>39690</c:v>
                </c:pt>
                <c:pt idx="358561">
                  <c:v>39690</c:v>
                </c:pt>
                <c:pt idx="358562">
                  <c:v>39690</c:v>
                </c:pt>
                <c:pt idx="358563">
                  <c:v>39690</c:v>
                </c:pt>
                <c:pt idx="358564">
                  <c:v>39690</c:v>
                </c:pt>
                <c:pt idx="358565">
                  <c:v>39690</c:v>
                </c:pt>
                <c:pt idx="358566">
                  <c:v>39690</c:v>
                </c:pt>
                <c:pt idx="358567">
                  <c:v>39690</c:v>
                </c:pt>
                <c:pt idx="358568">
                  <c:v>39690</c:v>
                </c:pt>
                <c:pt idx="358569">
                  <c:v>39690</c:v>
                </c:pt>
                <c:pt idx="358570">
                  <c:v>39690</c:v>
                </c:pt>
                <c:pt idx="358571">
                  <c:v>39690</c:v>
                </c:pt>
                <c:pt idx="358572">
                  <c:v>39690</c:v>
                </c:pt>
                <c:pt idx="358573">
                  <c:v>39690</c:v>
                </c:pt>
                <c:pt idx="358574">
                  <c:v>39690</c:v>
                </c:pt>
                <c:pt idx="358575">
                  <c:v>39690</c:v>
                </c:pt>
                <c:pt idx="358576">
                  <c:v>39690</c:v>
                </c:pt>
                <c:pt idx="358577">
                  <c:v>39690</c:v>
                </c:pt>
                <c:pt idx="358578">
                  <c:v>39690</c:v>
                </c:pt>
                <c:pt idx="358579">
                  <c:v>39690</c:v>
                </c:pt>
                <c:pt idx="358580">
                  <c:v>39690</c:v>
                </c:pt>
                <c:pt idx="358581">
                  <c:v>39690</c:v>
                </c:pt>
                <c:pt idx="358582">
                  <c:v>39690</c:v>
                </c:pt>
                <c:pt idx="358583">
                  <c:v>39690</c:v>
                </c:pt>
                <c:pt idx="358584">
                  <c:v>39690</c:v>
                </c:pt>
                <c:pt idx="358585">
                  <c:v>39690</c:v>
                </c:pt>
                <c:pt idx="358586">
                  <c:v>39690</c:v>
                </c:pt>
                <c:pt idx="358587">
                  <c:v>39690</c:v>
                </c:pt>
                <c:pt idx="358588">
                  <c:v>39690</c:v>
                </c:pt>
                <c:pt idx="358589">
                  <c:v>39690</c:v>
                </c:pt>
                <c:pt idx="358590">
                  <c:v>39690</c:v>
                </c:pt>
                <c:pt idx="358591">
                  <c:v>39690</c:v>
                </c:pt>
                <c:pt idx="358592">
                  <c:v>39690</c:v>
                </c:pt>
                <c:pt idx="358593">
                  <c:v>39690</c:v>
                </c:pt>
                <c:pt idx="358594">
                  <c:v>39690</c:v>
                </c:pt>
                <c:pt idx="358595">
                  <c:v>39690</c:v>
                </c:pt>
                <c:pt idx="358596">
                  <c:v>39690</c:v>
                </c:pt>
                <c:pt idx="358597">
                  <c:v>39690</c:v>
                </c:pt>
                <c:pt idx="358598">
                  <c:v>39690</c:v>
                </c:pt>
                <c:pt idx="358599">
                  <c:v>39690</c:v>
                </c:pt>
                <c:pt idx="358600">
                  <c:v>39690</c:v>
                </c:pt>
                <c:pt idx="358601">
                  <c:v>39690</c:v>
                </c:pt>
                <c:pt idx="358602">
                  <c:v>39690</c:v>
                </c:pt>
                <c:pt idx="358603">
                  <c:v>39690</c:v>
                </c:pt>
                <c:pt idx="358604">
                  <c:v>39690</c:v>
                </c:pt>
                <c:pt idx="358605">
                  <c:v>39690</c:v>
                </c:pt>
                <c:pt idx="358606">
                  <c:v>39690</c:v>
                </c:pt>
                <c:pt idx="358607">
                  <c:v>39690</c:v>
                </c:pt>
                <c:pt idx="358608">
                  <c:v>39690</c:v>
                </c:pt>
                <c:pt idx="358609">
                  <c:v>39690</c:v>
                </c:pt>
                <c:pt idx="358610">
                  <c:v>39690</c:v>
                </c:pt>
                <c:pt idx="358611">
                  <c:v>39690</c:v>
                </c:pt>
                <c:pt idx="358612">
                  <c:v>39690</c:v>
                </c:pt>
                <c:pt idx="358613">
                  <c:v>39690</c:v>
                </c:pt>
                <c:pt idx="358614">
                  <c:v>39690</c:v>
                </c:pt>
                <c:pt idx="358615">
                  <c:v>39690</c:v>
                </c:pt>
                <c:pt idx="358616">
                  <c:v>39690</c:v>
                </c:pt>
                <c:pt idx="358617">
                  <c:v>39690</c:v>
                </c:pt>
                <c:pt idx="358618">
                  <c:v>39690</c:v>
                </c:pt>
                <c:pt idx="358619">
                  <c:v>39690</c:v>
                </c:pt>
                <c:pt idx="358620">
                  <c:v>39690</c:v>
                </c:pt>
                <c:pt idx="358621">
                  <c:v>39690</c:v>
                </c:pt>
                <c:pt idx="358622">
                  <c:v>39690</c:v>
                </c:pt>
                <c:pt idx="358623">
                  <c:v>39690</c:v>
                </c:pt>
                <c:pt idx="358624">
                  <c:v>39690</c:v>
                </c:pt>
                <c:pt idx="358625">
                  <c:v>39690</c:v>
                </c:pt>
                <c:pt idx="358626">
                  <c:v>39690</c:v>
                </c:pt>
                <c:pt idx="358627">
                  <c:v>39690</c:v>
                </c:pt>
                <c:pt idx="358628">
                  <c:v>39690</c:v>
                </c:pt>
                <c:pt idx="358629">
                  <c:v>39690</c:v>
                </c:pt>
                <c:pt idx="358630">
                  <c:v>39690</c:v>
                </c:pt>
                <c:pt idx="358631">
                  <c:v>39690</c:v>
                </c:pt>
                <c:pt idx="358632">
                  <c:v>39690</c:v>
                </c:pt>
                <c:pt idx="358633">
                  <c:v>39690</c:v>
                </c:pt>
                <c:pt idx="358634">
                  <c:v>39690</c:v>
                </c:pt>
                <c:pt idx="358635">
                  <c:v>39690</c:v>
                </c:pt>
                <c:pt idx="358636">
                  <c:v>39690</c:v>
                </c:pt>
                <c:pt idx="358637">
                  <c:v>39690</c:v>
                </c:pt>
                <c:pt idx="358638">
                  <c:v>39690</c:v>
                </c:pt>
                <c:pt idx="358639">
                  <c:v>39690</c:v>
                </c:pt>
                <c:pt idx="358640">
                  <c:v>39690</c:v>
                </c:pt>
                <c:pt idx="358641">
                  <c:v>39690</c:v>
                </c:pt>
                <c:pt idx="358642">
                  <c:v>39690</c:v>
                </c:pt>
                <c:pt idx="358643">
                  <c:v>39690</c:v>
                </c:pt>
                <c:pt idx="358644">
                  <c:v>39690</c:v>
                </c:pt>
                <c:pt idx="358645">
                  <c:v>39690</c:v>
                </c:pt>
                <c:pt idx="358646">
                  <c:v>39690</c:v>
                </c:pt>
                <c:pt idx="358647">
                  <c:v>39690</c:v>
                </c:pt>
                <c:pt idx="358648">
                  <c:v>39690</c:v>
                </c:pt>
                <c:pt idx="358649">
                  <c:v>39690</c:v>
                </c:pt>
                <c:pt idx="358650">
                  <c:v>39690</c:v>
                </c:pt>
                <c:pt idx="358651">
                  <c:v>39690</c:v>
                </c:pt>
                <c:pt idx="358652">
                  <c:v>39690</c:v>
                </c:pt>
                <c:pt idx="358653">
                  <c:v>39690</c:v>
                </c:pt>
                <c:pt idx="358654">
                  <c:v>39690</c:v>
                </c:pt>
                <c:pt idx="358655">
                  <c:v>39690</c:v>
                </c:pt>
                <c:pt idx="358656">
                  <c:v>39690</c:v>
                </c:pt>
                <c:pt idx="358657">
                  <c:v>39690</c:v>
                </c:pt>
                <c:pt idx="358658">
                  <c:v>39690</c:v>
                </c:pt>
                <c:pt idx="358659">
                  <c:v>39690</c:v>
                </c:pt>
                <c:pt idx="358660">
                  <c:v>39690</c:v>
                </c:pt>
                <c:pt idx="358661">
                  <c:v>39690</c:v>
                </c:pt>
                <c:pt idx="358662">
                  <c:v>39690</c:v>
                </c:pt>
                <c:pt idx="358663">
                  <c:v>39690</c:v>
                </c:pt>
                <c:pt idx="358664">
                  <c:v>39690</c:v>
                </c:pt>
                <c:pt idx="358665">
                  <c:v>39690</c:v>
                </c:pt>
                <c:pt idx="358666">
                  <c:v>39690</c:v>
                </c:pt>
                <c:pt idx="358667">
                  <c:v>39690</c:v>
                </c:pt>
                <c:pt idx="358668">
                  <c:v>39690</c:v>
                </c:pt>
                <c:pt idx="358669">
                  <c:v>39690</c:v>
                </c:pt>
                <c:pt idx="358670">
                  <c:v>39690</c:v>
                </c:pt>
                <c:pt idx="358671">
                  <c:v>39690</c:v>
                </c:pt>
                <c:pt idx="358672">
                  <c:v>39690</c:v>
                </c:pt>
                <c:pt idx="358673">
                  <c:v>39690</c:v>
                </c:pt>
                <c:pt idx="358674">
                  <c:v>39690</c:v>
                </c:pt>
                <c:pt idx="358675">
                  <c:v>39690</c:v>
                </c:pt>
                <c:pt idx="358676">
                  <c:v>39690</c:v>
                </c:pt>
                <c:pt idx="358677">
                  <c:v>39690</c:v>
                </c:pt>
                <c:pt idx="358678">
                  <c:v>39690</c:v>
                </c:pt>
                <c:pt idx="358679">
                  <c:v>39690</c:v>
                </c:pt>
                <c:pt idx="358680">
                  <c:v>39690</c:v>
                </c:pt>
                <c:pt idx="358681">
                  <c:v>39690</c:v>
                </c:pt>
                <c:pt idx="358682">
                  <c:v>39690</c:v>
                </c:pt>
                <c:pt idx="358683">
                  <c:v>39690</c:v>
                </c:pt>
                <c:pt idx="358684">
                  <c:v>39690</c:v>
                </c:pt>
                <c:pt idx="358685">
                  <c:v>39690</c:v>
                </c:pt>
                <c:pt idx="358686">
                  <c:v>39690</c:v>
                </c:pt>
                <c:pt idx="358687">
                  <c:v>39690</c:v>
                </c:pt>
                <c:pt idx="358688">
                  <c:v>39690</c:v>
                </c:pt>
                <c:pt idx="358689">
                  <c:v>39690</c:v>
                </c:pt>
                <c:pt idx="358690">
                  <c:v>39690</c:v>
                </c:pt>
                <c:pt idx="358691">
                  <c:v>39690</c:v>
                </c:pt>
                <c:pt idx="358692">
                  <c:v>39690</c:v>
                </c:pt>
                <c:pt idx="358693">
                  <c:v>39690</c:v>
                </c:pt>
                <c:pt idx="358694">
                  <c:v>39690</c:v>
                </c:pt>
                <c:pt idx="358695">
                  <c:v>39690</c:v>
                </c:pt>
                <c:pt idx="358696">
                  <c:v>39690</c:v>
                </c:pt>
                <c:pt idx="358697">
                  <c:v>39690</c:v>
                </c:pt>
                <c:pt idx="358698">
                  <c:v>39690</c:v>
                </c:pt>
                <c:pt idx="358699">
                  <c:v>39690</c:v>
                </c:pt>
                <c:pt idx="358700">
                  <c:v>39690</c:v>
                </c:pt>
                <c:pt idx="358701">
                  <c:v>39690</c:v>
                </c:pt>
                <c:pt idx="358702">
                  <c:v>39690</c:v>
                </c:pt>
                <c:pt idx="358703">
                  <c:v>39690</c:v>
                </c:pt>
                <c:pt idx="358704">
                  <c:v>39690</c:v>
                </c:pt>
                <c:pt idx="358705">
                  <c:v>39690</c:v>
                </c:pt>
                <c:pt idx="358706">
                  <c:v>39690</c:v>
                </c:pt>
                <c:pt idx="358707">
                  <c:v>39690</c:v>
                </c:pt>
                <c:pt idx="358708">
                  <c:v>39690</c:v>
                </c:pt>
                <c:pt idx="358709">
                  <c:v>39690</c:v>
                </c:pt>
                <c:pt idx="358710">
                  <c:v>39690</c:v>
                </c:pt>
                <c:pt idx="358711">
                  <c:v>39690</c:v>
                </c:pt>
                <c:pt idx="358712">
                  <c:v>39690</c:v>
                </c:pt>
                <c:pt idx="358713">
                  <c:v>39690</c:v>
                </c:pt>
                <c:pt idx="358714">
                  <c:v>39690</c:v>
                </c:pt>
                <c:pt idx="358715">
                  <c:v>39690</c:v>
                </c:pt>
                <c:pt idx="358716">
                  <c:v>39690</c:v>
                </c:pt>
                <c:pt idx="358717">
                  <c:v>39690</c:v>
                </c:pt>
                <c:pt idx="358718">
                  <c:v>39690</c:v>
                </c:pt>
                <c:pt idx="358719">
                  <c:v>39690</c:v>
                </c:pt>
                <c:pt idx="358720">
                  <c:v>39690</c:v>
                </c:pt>
                <c:pt idx="358721">
                  <c:v>39690</c:v>
                </c:pt>
                <c:pt idx="358722">
                  <c:v>39690</c:v>
                </c:pt>
                <c:pt idx="358723">
                  <c:v>39690</c:v>
                </c:pt>
                <c:pt idx="358724">
                  <c:v>39690</c:v>
                </c:pt>
                <c:pt idx="358725">
                  <c:v>39690</c:v>
                </c:pt>
                <c:pt idx="358726">
                  <c:v>39690</c:v>
                </c:pt>
                <c:pt idx="358727">
                  <c:v>39690</c:v>
                </c:pt>
                <c:pt idx="358728">
                  <c:v>39690</c:v>
                </c:pt>
                <c:pt idx="358729">
                  <c:v>39690</c:v>
                </c:pt>
                <c:pt idx="358730">
                  <c:v>39690</c:v>
                </c:pt>
                <c:pt idx="358731">
                  <c:v>39690</c:v>
                </c:pt>
                <c:pt idx="358732">
                  <c:v>39690</c:v>
                </c:pt>
                <c:pt idx="358733">
                  <c:v>39690</c:v>
                </c:pt>
                <c:pt idx="358734">
                  <c:v>39690</c:v>
                </c:pt>
                <c:pt idx="358735">
                  <c:v>39690</c:v>
                </c:pt>
                <c:pt idx="358736">
                  <c:v>39690</c:v>
                </c:pt>
                <c:pt idx="358737">
                  <c:v>39690</c:v>
                </c:pt>
                <c:pt idx="358738">
                  <c:v>39690</c:v>
                </c:pt>
                <c:pt idx="358739">
                  <c:v>39690</c:v>
                </c:pt>
                <c:pt idx="358740">
                  <c:v>39690</c:v>
                </c:pt>
                <c:pt idx="358741">
                  <c:v>39690</c:v>
                </c:pt>
                <c:pt idx="358742">
                  <c:v>39690</c:v>
                </c:pt>
                <c:pt idx="358743">
                  <c:v>39690</c:v>
                </c:pt>
                <c:pt idx="358744">
                  <c:v>39690</c:v>
                </c:pt>
                <c:pt idx="358745">
                  <c:v>39690</c:v>
                </c:pt>
                <c:pt idx="358746">
                  <c:v>39690</c:v>
                </c:pt>
                <c:pt idx="358747">
                  <c:v>39690</c:v>
                </c:pt>
                <c:pt idx="358748">
                  <c:v>39690</c:v>
                </c:pt>
                <c:pt idx="358749">
                  <c:v>39690</c:v>
                </c:pt>
                <c:pt idx="358750">
                  <c:v>39690</c:v>
                </c:pt>
                <c:pt idx="358751">
                  <c:v>39690</c:v>
                </c:pt>
                <c:pt idx="358752">
                  <c:v>39690</c:v>
                </c:pt>
                <c:pt idx="358753">
                  <c:v>39690</c:v>
                </c:pt>
                <c:pt idx="358754">
                  <c:v>39690</c:v>
                </c:pt>
                <c:pt idx="358755">
                  <c:v>39690</c:v>
                </c:pt>
                <c:pt idx="358756">
                  <c:v>39690</c:v>
                </c:pt>
                <c:pt idx="358757">
                  <c:v>39690</c:v>
                </c:pt>
                <c:pt idx="358758">
                  <c:v>39690</c:v>
                </c:pt>
                <c:pt idx="358759">
                  <c:v>39690</c:v>
                </c:pt>
                <c:pt idx="358760">
                  <c:v>39690</c:v>
                </c:pt>
                <c:pt idx="358761">
                  <c:v>39690</c:v>
                </c:pt>
                <c:pt idx="358762">
                  <c:v>39690</c:v>
                </c:pt>
                <c:pt idx="358763">
                  <c:v>39690</c:v>
                </c:pt>
                <c:pt idx="358764">
                  <c:v>39690</c:v>
                </c:pt>
                <c:pt idx="358765">
                  <c:v>39690</c:v>
                </c:pt>
                <c:pt idx="358766">
                  <c:v>39690</c:v>
                </c:pt>
                <c:pt idx="358767">
                  <c:v>39690</c:v>
                </c:pt>
                <c:pt idx="358768">
                  <c:v>39690</c:v>
                </c:pt>
                <c:pt idx="358769">
                  <c:v>39690</c:v>
                </c:pt>
                <c:pt idx="358770">
                  <c:v>39690</c:v>
                </c:pt>
                <c:pt idx="358771">
                  <c:v>39690</c:v>
                </c:pt>
                <c:pt idx="358772">
                  <c:v>39690</c:v>
                </c:pt>
                <c:pt idx="358773">
                  <c:v>39690</c:v>
                </c:pt>
                <c:pt idx="358774">
                  <c:v>39690</c:v>
                </c:pt>
                <c:pt idx="358775">
                  <c:v>39690</c:v>
                </c:pt>
                <c:pt idx="358776">
                  <c:v>39690</c:v>
                </c:pt>
                <c:pt idx="358777">
                  <c:v>39690</c:v>
                </c:pt>
                <c:pt idx="358778">
                  <c:v>39690</c:v>
                </c:pt>
                <c:pt idx="358779">
                  <c:v>39690</c:v>
                </c:pt>
                <c:pt idx="358780">
                  <c:v>39690</c:v>
                </c:pt>
                <c:pt idx="358781">
                  <c:v>39690</c:v>
                </c:pt>
                <c:pt idx="358782">
                  <c:v>39690</c:v>
                </c:pt>
                <c:pt idx="358783">
                  <c:v>39690</c:v>
                </c:pt>
                <c:pt idx="358784">
                  <c:v>39690</c:v>
                </c:pt>
                <c:pt idx="358785">
                  <c:v>39690</c:v>
                </c:pt>
                <c:pt idx="358786">
                  <c:v>39690</c:v>
                </c:pt>
                <c:pt idx="358787">
                  <c:v>39690</c:v>
                </c:pt>
                <c:pt idx="358788">
                  <c:v>39690</c:v>
                </c:pt>
                <c:pt idx="358789">
                  <c:v>39690</c:v>
                </c:pt>
                <c:pt idx="358790">
                  <c:v>39690</c:v>
                </c:pt>
                <c:pt idx="358791">
                  <c:v>39690</c:v>
                </c:pt>
                <c:pt idx="358792">
                  <c:v>39690</c:v>
                </c:pt>
                <c:pt idx="358793">
                  <c:v>39690</c:v>
                </c:pt>
                <c:pt idx="358794">
                  <c:v>39690</c:v>
                </c:pt>
                <c:pt idx="358795">
                  <c:v>39690</c:v>
                </c:pt>
                <c:pt idx="358796">
                  <c:v>39690</c:v>
                </c:pt>
                <c:pt idx="358797">
                  <c:v>39690</c:v>
                </c:pt>
                <c:pt idx="358798">
                  <c:v>39690</c:v>
                </c:pt>
                <c:pt idx="358799">
                  <c:v>39690</c:v>
                </c:pt>
                <c:pt idx="358800">
                  <c:v>39690</c:v>
                </c:pt>
                <c:pt idx="358801">
                  <c:v>39690</c:v>
                </c:pt>
                <c:pt idx="358802">
                  <c:v>39690</c:v>
                </c:pt>
                <c:pt idx="358803">
                  <c:v>39690</c:v>
                </c:pt>
                <c:pt idx="358804">
                  <c:v>39690</c:v>
                </c:pt>
                <c:pt idx="358805">
                  <c:v>39690</c:v>
                </c:pt>
                <c:pt idx="358806">
                  <c:v>39690</c:v>
                </c:pt>
                <c:pt idx="358807">
                  <c:v>39690</c:v>
                </c:pt>
                <c:pt idx="358808">
                  <c:v>39690</c:v>
                </c:pt>
                <c:pt idx="358809">
                  <c:v>39690</c:v>
                </c:pt>
                <c:pt idx="358810">
                  <c:v>39690</c:v>
                </c:pt>
                <c:pt idx="358811">
                  <c:v>39690</c:v>
                </c:pt>
                <c:pt idx="358812">
                  <c:v>39690</c:v>
                </c:pt>
                <c:pt idx="358813">
                  <c:v>39690</c:v>
                </c:pt>
                <c:pt idx="358814">
                  <c:v>39690</c:v>
                </c:pt>
                <c:pt idx="358815">
                  <c:v>39690</c:v>
                </c:pt>
                <c:pt idx="358816">
                  <c:v>39690</c:v>
                </c:pt>
                <c:pt idx="358817">
                  <c:v>39690</c:v>
                </c:pt>
                <c:pt idx="358818">
                  <c:v>39690</c:v>
                </c:pt>
                <c:pt idx="358819">
                  <c:v>39690</c:v>
                </c:pt>
                <c:pt idx="358820">
                  <c:v>39690</c:v>
                </c:pt>
                <c:pt idx="358821">
                  <c:v>39690</c:v>
                </c:pt>
                <c:pt idx="358822">
                  <c:v>39690</c:v>
                </c:pt>
                <c:pt idx="358823">
                  <c:v>39690</c:v>
                </c:pt>
                <c:pt idx="358824">
                  <c:v>39690</c:v>
                </c:pt>
                <c:pt idx="358825">
                  <c:v>39690</c:v>
                </c:pt>
                <c:pt idx="358826">
                  <c:v>39690</c:v>
                </c:pt>
                <c:pt idx="358827">
                  <c:v>39690</c:v>
                </c:pt>
                <c:pt idx="358828">
                  <c:v>39690</c:v>
                </c:pt>
                <c:pt idx="358829">
                  <c:v>39690</c:v>
                </c:pt>
                <c:pt idx="358830">
                  <c:v>39690</c:v>
                </c:pt>
                <c:pt idx="358831">
                  <c:v>39690</c:v>
                </c:pt>
                <c:pt idx="358832">
                  <c:v>39690</c:v>
                </c:pt>
                <c:pt idx="358833">
                  <c:v>39690</c:v>
                </c:pt>
                <c:pt idx="358834">
                  <c:v>39690</c:v>
                </c:pt>
                <c:pt idx="358835">
                  <c:v>39690</c:v>
                </c:pt>
                <c:pt idx="358836">
                  <c:v>39690</c:v>
                </c:pt>
                <c:pt idx="358837">
                  <c:v>39690</c:v>
                </c:pt>
                <c:pt idx="358838">
                  <c:v>39690</c:v>
                </c:pt>
                <c:pt idx="358839">
                  <c:v>39690</c:v>
                </c:pt>
                <c:pt idx="358840">
                  <c:v>39690</c:v>
                </c:pt>
                <c:pt idx="358841">
                  <c:v>39690</c:v>
                </c:pt>
                <c:pt idx="358842">
                  <c:v>39690</c:v>
                </c:pt>
                <c:pt idx="358843">
                  <c:v>39690</c:v>
                </c:pt>
                <c:pt idx="358844">
                  <c:v>39690</c:v>
                </c:pt>
                <c:pt idx="358845">
                  <c:v>39690</c:v>
                </c:pt>
                <c:pt idx="358846">
                  <c:v>39690</c:v>
                </c:pt>
                <c:pt idx="358847">
                  <c:v>39690</c:v>
                </c:pt>
                <c:pt idx="358848">
                  <c:v>39690</c:v>
                </c:pt>
                <c:pt idx="358849">
                  <c:v>39690</c:v>
                </c:pt>
                <c:pt idx="358850">
                  <c:v>39690</c:v>
                </c:pt>
                <c:pt idx="358851">
                  <c:v>39690</c:v>
                </c:pt>
                <c:pt idx="358852">
                  <c:v>39690</c:v>
                </c:pt>
                <c:pt idx="358853">
                  <c:v>39690</c:v>
                </c:pt>
                <c:pt idx="358854">
                  <c:v>39690</c:v>
                </c:pt>
                <c:pt idx="358855">
                  <c:v>39690</c:v>
                </c:pt>
                <c:pt idx="358856">
                  <c:v>39690</c:v>
                </c:pt>
                <c:pt idx="358857">
                  <c:v>39690</c:v>
                </c:pt>
                <c:pt idx="358858">
                  <c:v>39690</c:v>
                </c:pt>
                <c:pt idx="358859">
                  <c:v>39690</c:v>
                </c:pt>
                <c:pt idx="358860">
                  <c:v>39690</c:v>
                </c:pt>
                <c:pt idx="358861">
                  <c:v>39690</c:v>
                </c:pt>
                <c:pt idx="358862">
                  <c:v>39690</c:v>
                </c:pt>
                <c:pt idx="358863">
                  <c:v>39690</c:v>
                </c:pt>
                <c:pt idx="358864">
                  <c:v>39690</c:v>
                </c:pt>
                <c:pt idx="358865">
                  <c:v>39690</c:v>
                </c:pt>
                <c:pt idx="358866">
                  <c:v>39690</c:v>
                </c:pt>
                <c:pt idx="358867">
                  <c:v>39690</c:v>
                </c:pt>
                <c:pt idx="358868">
                  <c:v>39690</c:v>
                </c:pt>
                <c:pt idx="358869">
                  <c:v>39690</c:v>
                </c:pt>
                <c:pt idx="358870">
                  <c:v>39690</c:v>
                </c:pt>
                <c:pt idx="358871">
                  <c:v>39690</c:v>
                </c:pt>
                <c:pt idx="358872">
                  <c:v>39690</c:v>
                </c:pt>
                <c:pt idx="358873">
                  <c:v>39690</c:v>
                </c:pt>
                <c:pt idx="358874">
                  <c:v>39690</c:v>
                </c:pt>
                <c:pt idx="358875">
                  <c:v>39690</c:v>
                </c:pt>
                <c:pt idx="358876">
                  <c:v>39690</c:v>
                </c:pt>
                <c:pt idx="358877">
                  <c:v>39690</c:v>
                </c:pt>
                <c:pt idx="358878">
                  <c:v>39690</c:v>
                </c:pt>
                <c:pt idx="358879">
                  <c:v>39690</c:v>
                </c:pt>
                <c:pt idx="358880">
                  <c:v>39690</c:v>
                </c:pt>
                <c:pt idx="358881">
                  <c:v>39690</c:v>
                </c:pt>
                <c:pt idx="358882">
                  <c:v>39690</c:v>
                </c:pt>
                <c:pt idx="358883">
                  <c:v>39690</c:v>
                </c:pt>
                <c:pt idx="358884">
                  <c:v>39690</c:v>
                </c:pt>
                <c:pt idx="358885">
                  <c:v>39690</c:v>
                </c:pt>
                <c:pt idx="358886">
                  <c:v>39690</c:v>
                </c:pt>
                <c:pt idx="358887">
                  <c:v>39690</c:v>
                </c:pt>
                <c:pt idx="358888">
                  <c:v>39690</c:v>
                </c:pt>
                <c:pt idx="358889">
                  <c:v>39690</c:v>
                </c:pt>
                <c:pt idx="358890">
                  <c:v>39690</c:v>
                </c:pt>
                <c:pt idx="358891">
                  <c:v>39690</c:v>
                </c:pt>
                <c:pt idx="358892">
                  <c:v>39690</c:v>
                </c:pt>
                <c:pt idx="358893">
                  <c:v>39690</c:v>
                </c:pt>
                <c:pt idx="358894">
                  <c:v>39690</c:v>
                </c:pt>
                <c:pt idx="358895">
                  <c:v>39690</c:v>
                </c:pt>
                <c:pt idx="358896">
                  <c:v>39690</c:v>
                </c:pt>
                <c:pt idx="358897">
                  <c:v>39690</c:v>
                </c:pt>
                <c:pt idx="358898">
                  <c:v>39690</c:v>
                </c:pt>
                <c:pt idx="358899">
                  <c:v>39690</c:v>
                </c:pt>
                <c:pt idx="358900">
                  <c:v>39690</c:v>
                </c:pt>
                <c:pt idx="358901">
                  <c:v>39690</c:v>
                </c:pt>
                <c:pt idx="358902">
                  <c:v>39690</c:v>
                </c:pt>
                <c:pt idx="358903">
                  <c:v>39690</c:v>
                </c:pt>
                <c:pt idx="358904">
                  <c:v>39690</c:v>
                </c:pt>
                <c:pt idx="358905">
                  <c:v>39690</c:v>
                </c:pt>
                <c:pt idx="358906">
                  <c:v>39690</c:v>
                </c:pt>
                <c:pt idx="358907">
                  <c:v>39690</c:v>
                </c:pt>
                <c:pt idx="358908">
                  <c:v>39690</c:v>
                </c:pt>
                <c:pt idx="358909">
                  <c:v>39690</c:v>
                </c:pt>
                <c:pt idx="358910">
                  <c:v>39690</c:v>
                </c:pt>
                <c:pt idx="358911">
                  <c:v>39690</c:v>
                </c:pt>
                <c:pt idx="358912">
                  <c:v>39690</c:v>
                </c:pt>
                <c:pt idx="358913">
                  <c:v>39690</c:v>
                </c:pt>
                <c:pt idx="358914">
                  <c:v>39690</c:v>
                </c:pt>
                <c:pt idx="358915">
                  <c:v>39690</c:v>
                </c:pt>
                <c:pt idx="358916">
                  <c:v>39690</c:v>
                </c:pt>
                <c:pt idx="358917">
                  <c:v>39690</c:v>
                </c:pt>
                <c:pt idx="358918">
                  <c:v>39690</c:v>
                </c:pt>
                <c:pt idx="358919">
                  <c:v>39690</c:v>
                </c:pt>
                <c:pt idx="358920">
                  <c:v>39690</c:v>
                </c:pt>
                <c:pt idx="358921">
                  <c:v>39690</c:v>
                </c:pt>
                <c:pt idx="358922">
                  <c:v>39690</c:v>
                </c:pt>
                <c:pt idx="358923">
                  <c:v>39690</c:v>
                </c:pt>
                <c:pt idx="358924">
                  <c:v>39690</c:v>
                </c:pt>
                <c:pt idx="358925">
                  <c:v>39690</c:v>
                </c:pt>
                <c:pt idx="358926">
                  <c:v>39690</c:v>
                </c:pt>
                <c:pt idx="358927">
                  <c:v>39690</c:v>
                </c:pt>
                <c:pt idx="358928">
                  <c:v>39690</c:v>
                </c:pt>
                <c:pt idx="358929">
                  <c:v>39690</c:v>
                </c:pt>
                <c:pt idx="358930">
                  <c:v>39690</c:v>
                </c:pt>
                <c:pt idx="358931">
                  <c:v>39690</c:v>
                </c:pt>
                <c:pt idx="358932">
                  <c:v>39690</c:v>
                </c:pt>
                <c:pt idx="358933">
                  <c:v>39690</c:v>
                </c:pt>
                <c:pt idx="358934">
                  <c:v>39690</c:v>
                </c:pt>
                <c:pt idx="358935">
                  <c:v>39690</c:v>
                </c:pt>
                <c:pt idx="358936">
                  <c:v>39690</c:v>
                </c:pt>
                <c:pt idx="358937">
                  <c:v>39690</c:v>
                </c:pt>
                <c:pt idx="358938">
                  <c:v>39690</c:v>
                </c:pt>
                <c:pt idx="358939">
                  <c:v>39690</c:v>
                </c:pt>
                <c:pt idx="358940">
                  <c:v>39690</c:v>
                </c:pt>
                <c:pt idx="358941">
                  <c:v>39690</c:v>
                </c:pt>
                <c:pt idx="358942">
                  <c:v>39690</c:v>
                </c:pt>
                <c:pt idx="358943">
                  <c:v>39690</c:v>
                </c:pt>
                <c:pt idx="358944">
                  <c:v>39690</c:v>
                </c:pt>
                <c:pt idx="358945">
                  <c:v>39690</c:v>
                </c:pt>
                <c:pt idx="358946">
                  <c:v>39690</c:v>
                </c:pt>
                <c:pt idx="358947">
                  <c:v>39690</c:v>
                </c:pt>
                <c:pt idx="358948">
                  <c:v>39690</c:v>
                </c:pt>
                <c:pt idx="358949">
                  <c:v>39690</c:v>
                </c:pt>
                <c:pt idx="358950">
                  <c:v>39690</c:v>
                </c:pt>
                <c:pt idx="358951">
                  <c:v>39690</c:v>
                </c:pt>
                <c:pt idx="358952">
                  <c:v>39690</c:v>
                </c:pt>
                <c:pt idx="358953">
                  <c:v>39690</c:v>
                </c:pt>
                <c:pt idx="358954">
                  <c:v>39690</c:v>
                </c:pt>
                <c:pt idx="358955">
                  <c:v>39690</c:v>
                </c:pt>
                <c:pt idx="358956">
                  <c:v>39690</c:v>
                </c:pt>
                <c:pt idx="358957">
                  <c:v>39690</c:v>
                </c:pt>
                <c:pt idx="358958">
                  <c:v>39690</c:v>
                </c:pt>
                <c:pt idx="358959">
                  <c:v>39690</c:v>
                </c:pt>
                <c:pt idx="358960">
                  <c:v>39690</c:v>
                </c:pt>
                <c:pt idx="358961">
                  <c:v>39690</c:v>
                </c:pt>
                <c:pt idx="358962">
                  <c:v>39690</c:v>
                </c:pt>
                <c:pt idx="358963">
                  <c:v>39690</c:v>
                </c:pt>
                <c:pt idx="358964">
                  <c:v>39690</c:v>
                </c:pt>
                <c:pt idx="358965">
                  <c:v>39690</c:v>
                </c:pt>
                <c:pt idx="358966">
                  <c:v>39690</c:v>
                </c:pt>
                <c:pt idx="358967">
                  <c:v>39690</c:v>
                </c:pt>
                <c:pt idx="358968">
                  <c:v>39690</c:v>
                </c:pt>
                <c:pt idx="358969">
                  <c:v>39690</c:v>
                </c:pt>
                <c:pt idx="358970">
                  <c:v>39690</c:v>
                </c:pt>
                <c:pt idx="358971">
                  <c:v>39690</c:v>
                </c:pt>
                <c:pt idx="358972">
                  <c:v>39690</c:v>
                </c:pt>
                <c:pt idx="358973">
                  <c:v>39690</c:v>
                </c:pt>
                <c:pt idx="358974">
                  <c:v>39690</c:v>
                </c:pt>
                <c:pt idx="358975">
                  <c:v>39690</c:v>
                </c:pt>
                <c:pt idx="358976">
                  <c:v>39690</c:v>
                </c:pt>
                <c:pt idx="358977">
                  <c:v>39690</c:v>
                </c:pt>
                <c:pt idx="358978">
                  <c:v>39690</c:v>
                </c:pt>
                <c:pt idx="358979">
                  <c:v>39690</c:v>
                </c:pt>
                <c:pt idx="358980">
                  <c:v>39690</c:v>
                </c:pt>
                <c:pt idx="358981">
                  <c:v>39690</c:v>
                </c:pt>
                <c:pt idx="358982">
                  <c:v>39690</c:v>
                </c:pt>
                <c:pt idx="358983">
                  <c:v>39690</c:v>
                </c:pt>
                <c:pt idx="358984">
                  <c:v>39690</c:v>
                </c:pt>
                <c:pt idx="358985">
                  <c:v>39690</c:v>
                </c:pt>
                <c:pt idx="358986">
                  <c:v>39690</c:v>
                </c:pt>
                <c:pt idx="358987">
                  <c:v>39690</c:v>
                </c:pt>
                <c:pt idx="358988">
                  <c:v>39690</c:v>
                </c:pt>
                <c:pt idx="358989">
                  <c:v>39690</c:v>
                </c:pt>
                <c:pt idx="358990">
                  <c:v>39690</c:v>
                </c:pt>
                <c:pt idx="358991">
                  <c:v>39690</c:v>
                </c:pt>
                <c:pt idx="358992">
                  <c:v>39690</c:v>
                </c:pt>
                <c:pt idx="358993">
                  <c:v>39690</c:v>
                </c:pt>
                <c:pt idx="358994">
                  <c:v>39690</c:v>
                </c:pt>
                <c:pt idx="358995">
                  <c:v>39690</c:v>
                </c:pt>
                <c:pt idx="358996">
                  <c:v>39690</c:v>
                </c:pt>
                <c:pt idx="358997">
                  <c:v>39690</c:v>
                </c:pt>
                <c:pt idx="358998">
                  <c:v>39690</c:v>
                </c:pt>
                <c:pt idx="358999">
                  <c:v>39690</c:v>
                </c:pt>
                <c:pt idx="359000">
                  <c:v>39690</c:v>
                </c:pt>
                <c:pt idx="359001">
                  <c:v>39690</c:v>
                </c:pt>
                <c:pt idx="359002">
                  <c:v>39690</c:v>
                </c:pt>
                <c:pt idx="359003">
                  <c:v>39690</c:v>
                </c:pt>
                <c:pt idx="359004">
                  <c:v>39690</c:v>
                </c:pt>
                <c:pt idx="359005">
                  <c:v>39690</c:v>
                </c:pt>
                <c:pt idx="359006">
                  <c:v>39690</c:v>
                </c:pt>
                <c:pt idx="359007">
                  <c:v>39690</c:v>
                </c:pt>
                <c:pt idx="359008">
                  <c:v>39690</c:v>
                </c:pt>
                <c:pt idx="359009">
                  <c:v>39690</c:v>
                </c:pt>
                <c:pt idx="359010">
                  <c:v>39690</c:v>
                </c:pt>
                <c:pt idx="359011">
                  <c:v>39690</c:v>
                </c:pt>
                <c:pt idx="359012">
                  <c:v>39690</c:v>
                </c:pt>
                <c:pt idx="359013">
                  <c:v>39690</c:v>
                </c:pt>
                <c:pt idx="359014">
                  <c:v>39690</c:v>
                </c:pt>
                <c:pt idx="359015">
                  <c:v>39690</c:v>
                </c:pt>
                <c:pt idx="359016">
                  <c:v>39690</c:v>
                </c:pt>
                <c:pt idx="359017">
                  <c:v>39690</c:v>
                </c:pt>
                <c:pt idx="359018">
                  <c:v>39690</c:v>
                </c:pt>
                <c:pt idx="359019">
                  <c:v>39690</c:v>
                </c:pt>
                <c:pt idx="359020">
                  <c:v>39690</c:v>
                </c:pt>
                <c:pt idx="359021">
                  <c:v>39690</c:v>
                </c:pt>
                <c:pt idx="359022">
                  <c:v>39690</c:v>
                </c:pt>
                <c:pt idx="359023">
                  <c:v>39690</c:v>
                </c:pt>
                <c:pt idx="359024">
                  <c:v>39690</c:v>
                </c:pt>
                <c:pt idx="359025">
                  <c:v>39690</c:v>
                </c:pt>
                <c:pt idx="359026">
                  <c:v>39690</c:v>
                </c:pt>
                <c:pt idx="359027">
                  <c:v>39690</c:v>
                </c:pt>
                <c:pt idx="359028">
                  <c:v>39690</c:v>
                </c:pt>
                <c:pt idx="359029">
                  <c:v>39690</c:v>
                </c:pt>
                <c:pt idx="359030">
                  <c:v>39690</c:v>
                </c:pt>
                <c:pt idx="359031">
                  <c:v>39690</c:v>
                </c:pt>
                <c:pt idx="359032">
                  <c:v>39690</c:v>
                </c:pt>
                <c:pt idx="359033">
                  <c:v>39690</c:v>
                </c:pt>
                <c:pt idx="359034">
                  <c:v>39690</c:v>
                </c:pt>
                <c:pt idx="359035">
                  <c:v>39690</c:v>
                </c:pt>
                <c:pt idx="359036">
                  <c:v>39690</c:v>
                </c:pt>
                <c:pt idx="359037">
                  <c:v>39690</c:v>
                </c:pt>
                <c:pt idx="359038">
                  <c:v>39690</c:v>
                </c:pt>
                <c:pt idx="359039">
                  <c:v>39690</c:v>
                </c:pt>
                <c:pt idx="359040">
                  <c:v>39690</c:v>
                </c:pt>
                <c:pt idx="359041">
                  <c:v>39690</c:v>
                </c:pt>
                <c:pt idx="359042">
                  <c:v>39690</c:v>
                </c:pt>
                <c:pt idx="359043">
                  <c:v>39690</c:v>
                </c:pt>
                <c:pt idx="359044">
                  <c:v>39690</c:v>
                </c:pt>
                <c:pt idx="359045">
                  <c:v>39690</c:v>
                </c:pt>
                <c:pt idx="359046">
                  <c:v>39690</c:v>
                </c:pt>
                <c:pt idx="359047">
                  <c:v>39690</c:v>
                </c:pt>
                <c:pt idx="359048">
                  <c:v>39690</c:v>
                </c:pt>
                <c:pt idx="359049">
                  <c:v>39690</c:v>
                </c:pt>
                <c:pt idx="359050">
                  <c:v>39690</c:v>
                </c:pt>
                <c:pt idx="359051">
                  <c:v>39690</c:v>
                </c:pt>
                <c:pt idx="359052">
                  <c:v>39690</c:v>
                </c:pt>
                <c:pt idx="359053">
                  <c:v>39690</c:v>
                </c:pt>
                <c:pt idx="359054">
                  <c:v>39690</c:v>
                </c:pt>
                <c:pt idx="359055">
                  <c:v>39690</c:v>
                </c:pt>
                <c:pt idx="359056">
                  <c:v>39690</c:v>
                </c:pt>
                <c:pt idx="359057">
                  <c:v>39690</c:v>
                </c:pt>
                <c:pt idx="359058">
                  <c:v>39690</c:v>
                </c:pt>
                <c:pt idx="359059">
                  <c:v>39690</c:v>
                </c:pt>
                <c:pt idx="359060">
                  <c:v>39690</c:v>
                </c:pt>
                <c:pt idx="359061">
                  <c:v>39690</c:v>
                </c:pt>
                <c:pt idx="359062">
                  <c:v>39690</c:v>
                </c:pt>
                <c:pt idx="359063">
                  <c:v>39690</c:v>
                </c:pt>
                <c:pt idx="359064">
                  <c:v>39690</c:v>
                </c:pt>
                <c:pt idx="359065">
                  <c:v>39690</c:v>
                </c:pt>
                <c:pt idx="359066">
                  <c:v>39690</c:v>
                </c:pt>
                <c:pt idx="359067">
                  <c:v>39690</c:v>
                </c:pt>
                <c:pt idx="359068">
                  <c:v>39690</c:v>
                </c:pt>
                <c:pt idx="359069">
                  <c:v>39690</c:v>
                </c:pt>
                <c:pt idx="359070">
                  <c:v>39690</c:v>
                </c:pt>
                <c:pt idx="359071">
                  <c:v>39690</c:v>
                </c:pt>
                <c:pt idx="359072">
                  <c:v>39690</c:v>
                </c:pt>
                <c:pt idx="359073">
                  <c:v>39690</c:v>
                </c:pt>
                <c:pt idx="359074">
                  <c:v>39690</c:v>
                </c:pt>
                <c:pt idx="359075">
                  <c:v>39690</c:v>
                </c:pt>
                <c:pt idx="359076">
                  <c:v>39690</c:v>
                </c:pt>
                <c:pt idx="359077">
                  <c:v>39690</c:v>
                </c:pt>
                <c:pt idx="359078">
                  <c:v>39690</c:v>
                </c:pt>
                <c:pt idx="359079">
                  <c:v>39690</c:v>
                </c:pt>
                <c:pt idx="359080">
                  <c:v>39690</c:v>
                </c:pt>
                <c:pt idx="359081">
                  <c:v>39690</c:v>
                </c:pt>
                <c:pt idx="359082">
                  <c:v>39690</c:v>
                </c:pt>
                <c:pt idx="359083">
                  <c:v>39690</c:v>
                </c:pt>
                <c:pt idx="359084">
                  <c:v>39690</c:v>
                </c:pt>
                <c:pt idx="359085">
                  <c:v>39690</c:v>
                </c:pt>
                <c:pt idx="359086">
                  <c:v>39690</c:v>
                </c:pt>
                <c:pt idx="359087">
                  <c:v>39690</c:v>
                </c:pt>
                <c:pt idx="359088">
                  <c:v>39690</c:v>
                </c:pt>
                <c:pt idx="359089">
                  <c:v>39690</c:v>
                </c:pt>
                <c:pt idx="359090">
                  <c:v>39690</c:v>
                </c:pt>
                <c:pt idx="359091">
                  <c:v>39690</c:v>
                </c:pt>
                <c:pt idx="359092">
                  <c:v>39690</c:v>
                </c:pt>
                <c:pt idx="359093">
                  <c:v>39690</c:v>
                </c:pt>
                <c:pt idx="359094">
                  <c:v>39690</c:v>
                </c:pt>
                <c:pt idx="359095">
                  <c:v>39690</c:v>
                </c:pt>
                <c:pt idx="359096">
                  <c:v>39690</c:v>
                </c:pt>
                <c:pt idx="359097">
                  <c:v>39690</c:v>
                </c:pt>
                <c:pt idx="359098">
                  <c:v>39690</c:v>
                </c:pt>
                <c:pt idx="359099">
                  <c:v>39690</c:v>
                </c:pt>
                <c:pt idx="359100">
                  <c:v>39690</c:v>
                </c:pt>
                <c:pt idx="359101">
                  <c:v>39690</c:v>
                </c:pt>
                <c:pt idx="359102">
                  <c:v>39690</c:v>
                </c:pt>
                <c:pt idx="359103">
                  <c:v>39690</c:v>
                </c:pt>
                <c:pt idx="359104">
                  <c:v>39690</c:v>
                </c:pt>
                <c:pt idx="359105">
                  <c:v>39690</c:v>
                </c:pt>
                <c:pt idx="359106">
                  <c:v>39690</c:v>
                </c:pt>
                <c:pt idx="359107">
                  <c:v>39690</c:v>
                </c:pt>
                <c:pt idx="359108">
                  <c:v>39690</c:v>
                </c:pt>
                <c:pt idx="359109">
                  <c:v>39690</c:v>
                </c:pt>
                <c:pt idx="359110">
                  <c:v>39690</c:v>
                </c:pt>
                <c:pt idx="359111">
                  <c:v>39690</c:v>
                </c:pt>
                <c:pt idx="359112">
                  <c:v>39690</c:v>
                </c:pt>
                <c:pt idx="359113">
                  <c:v>39690</c:v>
                </c:pt>
                <c:pt idx="359114">
                  <c:v>39690</c:v>
                </c:pt>
                <c:pt idx="359115">
                  <c:v>39690</c:v>
                </c:pt>
                <c:pt idx="359116">
                  <c:v>39690</c:v>
                </c:pt>
                <c:pt idx="359117">
                  <c:v>39690</c:v>
                </c:pt>
                <c:pt idx="359118">
                  <c:v>39690</c:v>
                </c:pt>
                <c:pt idx="359119">
                  <c:v>39690</c:v>
                </c:pt>
                <c:pt idx="359120">
                  <c:v>39690</c:v>
                </c:pt>
                <c:pt idx="359121">
                  <c:v>39690</c:v>
                </c:pt>
                <c:pt idx="359122">
                  <c:v>39690</c:v>
                </c:pt>
                <c:pt idx="359123">
                  <c:v>39690</c:v>
                </c:pt>
                <c:pt idx="359124">
                  <c:v>39690</c:v>
                </c:pt>
                <c:pt idx="359125">
                  <c:v>39690</c:v>
                </c:pt>
                <c:pt idx="359126">
                  <c:v>39690</c:v>
                </c:pt>
                <c:pt idx="359127">
                  <c:v>39690</c:v>
                </c:pt>
                <c:pt idx="359128">
                  <c:v>39690</c:v>
                </c:pt>
                <c:pt idx="359129">
                  <c:v>39690</c:v>
                </c:pt>
                <c:pt idx="359130">
                  <c:v>39690</c:v>
                </c:pt>
                <c:pt idx="359131">
                  <c:v>39690</c:v>
                </c:pt>
                <c:pt idx="359132">
                  <c:v>39690</c:v>
                </c:pt>
                <c:pt idx="359133">
                  <c:v>39690</c:v>
                </c:pt>
                <c:pt idx="359134">
                  <c:v>39690</c:v>
                </c:pt>
                <c:pt idx="359135">
                  <c:v>39690</c:v>
                </c:pt>
                <c:pt idx="359136">
                  <c:v>39690</c:v>
                </c:pt>
                <c:pt idx="359137">
                  <c:v>39690</c:v>
                </c:pt>
                <c:pt idx="359138">
                  <c:v>39690</c:v>
                </c:pt>
                <c:pt idx="359139">
                  <c:v>39690</c:v>
                </c:pt>
                <c:pt idx="359140">
                  <c:v>39690</c:v>
                </c:pt>
                <c:pt idx="359141">
                  <c:v>39690</c:v>
                </c:pt>
                <c:pt idx="359142">
                  <c:v>39690</c:v>
                </c:pt>
                <c:pt idx="359143">
                  <c:v>39690</c:v>
                </c:pt>
                <c:pt idx="359144">
                  <c:v>39690</c:v>
                </c:pt>
                <c:pt idx="359145">
                  <c:v>39690</c:v>
                </c:pt>
                <c:pt idx="359146">
                  <c:v>39690</c:v>
                </c:pt>
                <c:pt idx="359147">
                  <c:v>39690</c:v>
                </c:pt>
                <c:pt idx="359148">
                  <c:v>39690</c:v>
                </c:pt>
                <c:pt idx="359149">
                  <c:v>39690</c:v>
                </c:pt>
                <c:pt idx="359150">
                  <c:v>39690</c:v>
                </c:pt>
                <c:pt idx="359151">
                  <c:v>39690</c:v>
                </c:pt>
                <c:pt idx="359152">
                  <c:v>39690</c:v>
                </c:pt>
                <c:pt idx="359153">
                  <c:v>39690</c:v>
                </c:pt>
                <c:pt idx="359154">
                  <c:v>39690</c:v>
                </c:pt>
                <c:pt idx="359155">
                  <c:v>39690</c:v>
                </c:pt>
                <c:pt idx="359156">
                  <c:v>39690</c:v>
                </c:pt>
                <c:pt idx="359157">
                  <c:v>39690</c:v>
                </c:pt>
                <c:pt idx="359158">
                  <c:v>39690</c:v>
                </c:pt>
                <c:pt idx="359159">
                  <c:v>39690</c:v>
                </c:pt>
                <c:pt idx="359160">
                  <c:v>39690</c:v>
                </c:pt>
                <c:pt idx="359161">
                  <c:v>39690</c:v>
                </c:pt>
                <c:pt idx="359162">
                  <c:v>39690</c:v>
                </c:pt>
                <c:pt idx="359163">
                  <c:v>39690</c:v>
                </c:pt>
                <c:pt idx="359164">
                  <c:v>39690</c:v>
                </c:pt>
                <c:pt idx="359165">
                  <c:v>39690</c:v>
                </c:pt>
                <c:pt idx="359166">
                  <c:v>39690</c:v>
                </c:pt>
                <c:pt idx="359167">
                  <c:v>39690</c:v>
                </c:pt>
                <c:pt idx="359168">
                  <c:v>39690</c:v>
                </c:pt>
                <c:pt idx="359169">
                  <c:v>39690</c:v>
                </c:pt>
                <c:pt idx="359170">
                  <c:v>39690</c:v>
                </c:pt>
                <c:pt idx="359171">
                  <c:v>39690</c:v>
                </c:pt>
                <c:pt idx="359172">
                  <c:v>39690</c:v>
                </c:pt>
                <c:pt idx="359173">
                  <c:v>39690</c:v>
                </c:pt>
                <c:pt idx="359174">
                  <c:v>39690</c:v>
                </c:pt>
                <c:pt idx="359175">
                  <c:v>39690</c:v>
                </c:pt>
                <c:pt idx="359176">
                  <c:v>39690</c:v>
                </c:pt>
                <c:pt idx="359177">
                  <c:v>39690</c:v>
                </c:pt>
                <c:pt idx="359178">
                  <c:v>39690</c:v>
                </c:pt>
                <c:pt idx="359179">
                  <c:v>39690</c:v>
                </c:pt>
                <c:pt idx="359180">
                  <c:v>39690</c:v>
                </c:pt>
                <c:pt idx="359181">
                  <c:v>39690</c:v>
                </c:pt>
                <c:pt idx="359182">
                  <c:v>39690</c:v>
                </c:pt>
                <c:pt idx="359183">
                  <c:v>39690</c:v>
                </c:pt>
                <c:pt idx="359184">
                  <c:v>39690</c:v>
                </c:pt>
                <c:pt idx="359185">
                  <c:v>39690</c:v>
                </c:pt>
                <c:pt idx="359186">
                  <c:v>39690</c:v>
                </c:pt>
                <c:pt idx="359187">
                  <c:v>39690</c:v>
                </c:pt>
                <c:pt idx="359188">
                  <c:v>39690</c:v>
                </c:pt>
                <c:pt idx="359189">
                  <c:v>39690</c:v>
                </c:pt>
                <c:pt idx="359190">
                  <c:v>39690</c:v>
                </c:pt>
                <c:pt idx="359191">
                  <c:v>39690</c:v>
                </c:pt>
                <c:pt idx="359192">
                  <c:v>39690</c:v>
                </c:pt>
                <c:pt idx="359193">
                  <c:v>39690</c:v>
                </c:pt>
                <c:pt idx="359194">
                  <c:v>39690</c:v>
                </c:pt>
                <c:pt idx="359195">
                  <c:v>39690</c:v>
                </c:pt>
                <c:pt idx="359196">
                  <c:v>39690</c:v>
                </c:pt>
                <c:pt idx="359197">
                  <c:v>39690</c:v>
                </c:pt>
                <c:pt idx="359198">
                  <c:v>39690</c:v>
                </c:pt>
                <c:pt idx="359199">
                  <c:v>39690</c:v>
                </c:pt>
                <c:pt idx="359200">
                  <c:v>39690</c:v>
                </c:pt>
                <c:pt idx="359201">
                  <c:v>39690</c:v>
                </c:pt>
                <c:pt idx="359202">
                  <c:v>39690</c:v>
                </c:pt>
                <c:pt idx="359203">
                  <c:v>39690</c:v>
                </c:pt>
                <c:pt idx="359204">
                  <c:v>39690</c:v>
                </c:pt>
                <c:pt idx="359205">
                  <c:v>39690</c:v>
                </c:pt>
                <c:pt idx="359206">
                  <c:v>39690</c:v>
                </c:pt>
                <c:pt idx="359207">
                  <c:v>39690</c:v>
                </c:pt>
                <c:pt idx="359208">
                  <c:v>39690</c:v>
                </c:pt>
                <c:pt idx="359209">
                  <c:v>39690</c:v>
                </c:pt>
                <c:pt idx="359210">
                  <c:v>39690</c:v>
                </c:pt>
                <c:pt idx="359211">
                  <c:v>39690</c:v>
                </c:pt>
                <c:pt idx="359212">
                  <c:v>39690</c:v>
                </c:pt>
                <c:pt idx="359213">
                  <c:v>39690</c:v>
                </c:pt>
                <c:pt idx="359214">
                  <c:v>39690</c:v>
                </c:pt>
                <c:pt idx="359215">
                  <c:v>39690</c:v>
                </c:pt>
                <c:pt idx="359216">
                  <c:v>39690</c:v>
                </c:pt>
                <c:pt idx="359217">
                  <c:v>39690</c:v>
                </c:pt>
                <c:pt idx="359218">
                  <c:v>39690</c:v>
                </c:pt>
                <c:pt idx="359219">
                  <c:v>39690</c:v>
                </c:pt>
                <c:pt idx="359220">
                  <c:v>39690</c:v>
                </c:pt>
                <c:pt idx="359221">
                  <c:v>39690</c:v>
                </c:pt>
                <c:pt idx="359222">
                  <c:v>39690</c:v>
                </c:pt>
                <c:pt idx="359223">
                  <c:v>39690</c:v>
                </c:pt>
                <c:pt idx="359224">
                  <c:v>39690</c:v>
                </c:pt>
                <c:pt idx="359225">
                  <c:v>39690</c:v>
                </c:pt>
                <c:pt idx="359226">
                  <c:v>39690</c:v>
                </c:pt>
                <c:pt idx="359227">
                  <c:v>39690</c:v>
                </c:pt>
                <c:pt idx="359228">
                  <c:v>39690</c:v>
                </c:pt>
                <c:pt idx="359229">
                  <c:v>39690</c:v>
                </c:pt>
                <c:pt idx="359230">
                  <c:v>39690</c:v>
                </c:pt>
                <c:pt idx="359231">
                  <c:v>39690</c:v>
                </c:pt>
                <c:pt idx="359232">
                  <c:v>39690</c:v>
                </c:pt>
                <c:pt idx="359233">
                  <c:v>39690</c:v>
                </c:pt>
                <c:pt idx="359234">
                  <c:v>39690</c:v>
                </c:pt>
                <c:pt idx="359235">
                  <c:v>39690</c:v>
                </c:pt>
                <c:pt idx="359236">
                  <c:v>39690</c:v>
                </c:pt>
                <c:pt idx="359237">
                  <c:v>39690</c:v>
                </c:pt>
                <c:pt idx="359238">
                  <c:v>39690</c:v>
                </c:pt>
                <c:pt idx="359239">
                  <c:v>39690</c:v>
                </c:pt>
                <c:pt idx="359240">
                  <c:v>39690</c:v>
                </c:pt>
                <c:pt idx="359241">
                  <c:v>39690</c:v>
                </c:pt>
                <c:pt idx="359242">
                  <c:v>39690</c:v>
                </c:pt>
                <c:pt idx="359243">
                  <c:v>39690</c:v>
                </c:pt>
                <c:pt idx="359244">
                  <c:v>39690</c:v>
                </c:pt>
                <c:pt idx="359245">
                  <c:v>39690</c:v>
                </c:pt>
                <c:pt idx="359246">
                  <c:v>39690</c:v>
                </c:pt>
                <c:pt idx="359247">
                  <c:v>39690</c:v>
                </c:pt>
                <c:pt idx="359248">
                  <c:v>39690</c:v>
                </c:pt>
                <c:pt idx="359249">
                  <c:v>39690</c:v>
                </c:pt>
                <c:pt idx="359250">
                  <c:v>39690</c:v>
                </c:pt>
                <c:pt idx="359251">
                  <c:v>39690</c:v>
                </c:pt>
                <c:pt idx="359252">
                  <c:v>39690</c:v>
                </c:pt>
                <c:pt idx="359253">
                  <c:v>39690</c:v>
                </c:pt>
                <c:pt idx="359254">
                  <c:v>39690</c:v>
                </c:pt>
                <c:pt idx="359255">
                  <c:v>39690</c:v>
                </c:pt>
                <c:pt idx="359256">
                  <c:v>39690</c:v>
                </c:pt>
                <c:pt idx="359257">
                  <c:v>39690</c:v>
                </c:pt>
                <c:pt idx="359258">
                  <c:v>39690</c:v>
                </c:pt>
                <c:pt idx="359259">
                  <c:v>39690</c:v>
                </c:pt>
                <c:pt idx="359260">
                  <c:v>39690</c:v>
                </c:pt>
                <c:pt idx="359261">
                  <c:v>39690</c:v>
                </c:pt>
                <c:pt idx="359262">
                  <c:v>39690</c:v>
                </c:pt>
                <c:pt idx="359263">
                  <c:v>39690</c:v>
                </c:pt>
                <c:pt idx="359264">
                  <c:v>39690</c:v>
                </c:pt>
                <c:pt idx="359265">
                  <c:v>39690</c:v>
                </c:pt>
                <c:pt idx="359266">
                  <c:v>39690</c:v>
                </c:pt>
                <c:pt idx="359267">
                  <c:v>39690</c:v>
                </c:pt>
                <c:pt idx="359268">
                  <c:v>39690</c:v>
                </c:pt>
                <c:pt idx="359269">
                  <c:v>39690</c:v>
                </c:pt>
                <c:pt idx="359270">
                  <c:v>39690</c:v>
                </c:pt>
                <c:pt idx="359271">
                  <c:v>39690</c:v>
                </c:pt>
                <c:pt idx="359272">
                  <c:v>39690</c:v>
                </c:pt>
                <c:pt idx="359273">
                  <c:v>39690</c:v>
                </c:pt>
                <c:pt idx="359274">
                  <c:v>39690</c:v>
                </c:pt>
                <c:pt idx="359275">
                  <c:v>39690</c:v>
                </c:pt>
                <c:pt idx="359276">
                  <c:v>39690</c:v>
                </c:pt>
                <c:pt idx="359277">
                  <c:v>39690</c:v>
                </c:pt>
                <c:pt idx="359278">
                  <c:v>39690</c:v>
                </c:pt>
                <c:pt idx="359279">
                  <c:v>39690</c:v>
                </c:pt>
                <c:pt idx="359280">
                  <c:v>39690</c:v>
                </c:pt>
                <c:pt idx="359281">
                  <c:v>39690</c:v>
                </c:pt>
                <c:pt idx="359282">
                  <c:v>39690</c:v>
                </c:pt>
                <c:pt idx="359283">
                  <c:v>39690</c:v>
                </c:pt>
                <c:pt idx="359284">
                  <c:v>39690</c:v>
                </c:pt>
                <c:pt idx="359285">
                  <c:v>39690</c:v>
                </c:pt>
                <c:pt idx="359286">
                  <c:v>39690</c:v>
                </c:pt>
                <c:pt idx="359287">
                  <c:v>39690</c:v>
                </c:pt>
                <c:pt idx="359288">
                  <c:v>39690</c:v>
                </c:pt>
                <c:pt idx="359289">
                  <c:v>39690</c:v>
                </c:pt>
                <c:pt idx="359290">
                  <c:v>39690</c:v>
                </c:pt>
                <c:pt idx="359291">
                  <c:v>39690</c:v>
                </c:pt>
                <c:pt idx="359292">
                  <c:v>39690</c:v>
                </c:pt>
                <c:pt idx="359293">
                  <c:v>39690</c:v>
                </c:pt>
                <c:pt idx="359294">
                  <c:v>39690</c:v>
                </c:pt>
                <c:pt idx="359295">
                  <c:v>39690</c:v>
                </c:pt>
                <c:pt idx="359296">
                  <c:v>39690</c:v>
                </c:pt>
                <c:pt idx="359297">
                  <c:v>39690</c:v>
                </c:pt>
                <c:pt idx="359298">
                  <c:v>39690</c:v>
                </c:pt>
                <c:pt idx="359299">
                  <c:v>39690</c:v>
                </c:pt>
                <c:pt idx="359300">
                  <c:v>39690</c:v>
                </c:pt>
                <c:pt idx="359301">
                  <c:v>39690</c:v>
                </c:pt>
                <c:pt idx="359302">
                  <c:v>39690</c:v>
                </c:pt>
                <c:pt idx="359303">
                  <c:v>39690</c:v>
                </c:pt>
                <c:pt idx="359304">
                  <c:v>39690</c:v>
                </c:pt>
                <c:pt idx="359305">
                  <c:v>39690</c:v>
                </c:pt>
                <c:pt idx="359306">
                  <c:v>39690</c:v>
                </c:pt>
                <c:pt idx="359307">
                  <c:v>39690</c:v>
                </c:pt>
                <c:pt idx="359308">
                  <c:v>39690</c:v>
                </c:pt>
                <c:pt idx="359309">
                  <c:v>39690</c:v>
                </c:pt>
                <c:pt idx="359310">
                  <c:v>39690</c:v>
                </c:pt>
                <c:pt idx="359311">
                  <c:v>39690</c:v>
                </c:pt>
                <c:pt idx="359312">
                  <c:v>39690</c:v>
                </c:pt>
                <c:pt idx="359313">
                  <c:v>39690</c:v>
                </c:pt>
                <c:pt idx="359314">
                  <c:v>39690</c:v>
                </c:pt>
                <c:pt idx="359315">
                  <c:v>39690</c:v>
                </c:pt>
                <c:pt idx="359316">
                  <c:v>39690</c:v>
                </c:pt>
                <c:pt idx="359317">
                  <c:v>39690</c:v>
                </c:pt>
                <c:pt idx="359318">
                  <c:v>39690</c:v>
                </c:pt>
                <c:pt idx="359319">
                  <c:v>39690</c:v>
                </c:pt>
                <c:pt idx="359320">
                  <c:v>39690</c:v>
                </c:pt>
                <c:pt idx="359321">
                  <c:v>39690</c:v>
                </c:pt>
                <c:pt idx="359322">
                  <c:v>39690</c:v>
                </c:pt>
                <c:pt idx="359323">
                  <c:v>39690</c:v>
                </c:pt>
                <c:pt idx="359324">
                  <c:v>39690</c:v>
                </c:pt>
                <c:pt idx="359325">
                  <c:v>39690</c:v>
                </c:pt>
                <c:pt idx="359326">
                  <c:v>39690</c:v>
                </c:pt>
                <c:pt idx="359327">
                  <c:v>39690</c:v>
                </c:pt>
                <c:pt idx="359328">
                  <c:v>39690</c:v>
                </c:pt>
                <c:pt idx="359329">
                  <c:v>39690</c:v>
                </c:pt>
                <c:pt idx="359330">
                  <c:v>39690</c:v>
                </c:pt>
                <c:pt idx="359331">
                  <c:v>39690</c:v>
                </c:pt>
                <c:pt idx="359332">
                  <c:v>39690</c:v>
                </c:pt>
                <c:pt idx="359333">
                  <c:v>39690</c:v>
                </c:pt>
                <c:pt idx="359334">
                  <c:v>39690</c:v>
                </c:pt>
                <c:pt idx="359335">
                  <c:v>39690</c:v>
                </c:pt>
                <c:pt idx="359336">
                  <c:v>39690</c:v>
                </c:pt>
                <c:pt idx="359337">
                  <c:v>39690</c:v>
                </c:pt>
                <c:pt idx="359338">
                  <c:v>39690</c:v>
                </c:pt>
                <c:pt idx="359339">
                  <c:v>39690</c:v>
                </c:pt>
                <c:pt idx="359340">
                  <c:v>39690</c:v>
                </c:pt>
                <c:pt idx="359341">
                  <c:v>39690</c:v>
                </c:pt>
                <c:pt idx="359342">
                  <c:v>39690</c:v>
                </c:pt>
                <c:pt idx="359343">
                  <c:v>39690</c:v>
                </c:pt>
                <c:pt idx="359344">
                  <c:v>39690</c:v>
                </c:pt>
                <c:pt idx="359345">
                  <c:v>39690</c:v>
                </c:pt>
                <c:pt idx="359346">
                  <c:v>39690</c:v>
                </c:pt>
                <c:pt idx="359347">
                  <c:v>39690</c:v>
                </c:pt>
                <c:pt idx="359348">
                  <c:v>39690</c:v>
                </c:pt>
                <c:pt idx="359349">
                  <c:v>39690</c:v>
                </c:pt>
                <c:pt idx="359350">
                  <c:v>39690</c:v>
                </c:pt>
                <c:pt idx="359351">
                  <c:v>39690</c:v>
                </c:pt>
                <c:pt idx="359352">
                  <c:v>39690</c:v>
                </c:pt>
                <c:pt idx="359353">
                  <c:v>39690</c:v>
                </c:pt>
                <c:pt idx="359354">
                  <c:v>39690</c:v>
                </c:pt>
                <c:pt idx="359355">
                  <c:v>39690</c:v>
                </c:pt>
                <c:pt idx="359356">
                  <c:v>39690</c:v>
                </c:pt>
                <c:pt idx="359357">
                  <c:v>39690</c:v>
                </c:pt>
                <c:pt idx="359358">
                  <c:v>39690</c:v>
                </c:pt>
                <c:pt idx="359359">
                  <c:v>39690</c:v>
                </c:pt>
                <c:pt idx="359360">
                  <c:v>39690</c:v>
                </c:pt>
                <c:pt idx="359361">
                  <c:v>39690</c:v>
                </c:pt>
                <c:pt idx="359362">
                  <c:v>39690</c:v>
                </c:pt>
                <c:pt idx="359363">
                  <c:v>39690</c:v>
                </c:pt>
                <c:pt idx="359364">
                  <c:v>39690</c:v>
                </c:pt>
                <c:pt idx="359365">
                  <c:v>39690</c:v>
                </c:pt>
                <c:pt idx="359366">
                  <c:v>39690</c:v>
                </c:pt>
                <c:pt idx="359367">
                  <c:v>39690</c:v>
                </c:pt>
                <c:pt idx="359368">
                  <c:v>39690</c:v>
                </c:pt>
                <c:pt idx="359369">
                  <c:v>39690</c:v>
                </c:pt>
                <c:pt idx="359370">
                  <c:v>39690</c:v>
                </c:pt>
                <c:pt idx="359371">
                  <c:v>39690</c:v>
                </c:pt>
                <c:pt idx="359372">
                  <c:v>39690</c:v>
                </c:pt>
                <c:pt idx="359373">
                  <c:v>39690</c:v>
                </c:pt>
                <c:pt idx="359374">
                  <c:v>39690</c:v>
                </c:pt>
                <c:pt idx="359375">
                  <c:v>39690</c:v>
                </c:pt>
                <c:pt idx="359376">
                  <c:v>39690</c:v>
                </c:pt>
                <c:pt idx="359377">
                  <c:v>39690</c:v>
                </c:pt>
                <c:pt idx="359378">
                  <c:v>39690</c:v>
                </c:pt>
                <c:pt idx="359379">
                  <c:v>39690</c:v>
                </c:pt>
                <c:pt idx="359380">
                  <c:v>39690</c:v>
                </c:pt>
                <c:pt idx="359381">
                  <c:v>39690</c:v>
                </c:pt>
                <c:pt idx="359382">
                  <c:v>39690</c:v>
                </c:pt>
                <c:pt idx="359383">
                  <c:v>39690</c:v>
                </c:pt>
                <c:pt idx="359384">
                  <c:v>39690</c:v>
                </c:pt>
                <c:pt idx="359385">
                  <c:v>39690</c:v>
                </c:pt>
                <c:pt idx="359386">
                  <c:v>39690</c:v>
                </c:pt>
                <c:pt idx="359387">
                  <c:v>39690</c:v>
                </c:pt>
                <c:pt idx="359388">
                  <c:v>39690</c:v>
                </c:pt>
                <c:pt idx="359389">
                  <c:v>39690</c:v>
                </c:pt>
                <c:pt idx="359390">
                  <c:v>39690</c:v>
                </c:pt>
                <c:pt idx="359391">
                  <c:v>39690</c:v>
                </c:pt>
                <c:pt idx="359392">
                  <c:v>39690</c:v>
                </c:pt>
                <c:pt idx="359393">
                  <c:v>39690</c:v>
                </c:pt>
                <c:pt idx="359394">
                  <c:v>39690</c:v>
                </c:pt>
                <c:pt idx="359395">
                  <c:v>39690</c:v>
                </c:pt>
                <c:pt idx="359396">
                  <c:v>39690</c:v>
                </c:pt>
                <c:pt idx="359397">
                  <c:v>39690</c:v>
                </c:pt>
                <c:pt idx="359398">
                  <c:v>39690</c:v>
                </c:pt>
                <c:pt idx="359399">
                  <c:v>39690</c:v>
                </c:pt>
                <c:pt idx="359400">
                  <c:v>39690</c:v>
                </c:pt>
                <c:pt idx="359401">
                  <c:v>39690</c:v>
                </c:pt>
                <c:pt idx="359402">
                  <c:v>39690</c:v>
                </c:pt>
                <c:pt idx="359403">
                  <c:v>39690</c:v>
                </c:pt>
                <c:pt idx="359404">
                  <c:v>39690</c:v>
                </c:pt>
                <c:pt idx="359405">
                  <c:v>39690</c:v>
                </c:pt>
                <c:pt idx="359406">
                  <c:v>39690</c:v>
                </c:pt>
                <c:pt idx="359407">
                  <c:v>39690</c:v>
                </c:pt>
                <c:pt idx="359408">
                  <c:v>39690</c:v>
                </c:pt>
                <c:pt idx="359409">
                  <c:v>39690</c:v>
                </c:pt>
                <c:pt idx="359410">
                  <c:v>39690</c:v>
                </c:pt>
                <c:pt idx="359411">
                  <c:v>39690</c:v>
                </c:pt>
                <c:pt idx="359412">
                  <c:v>39690</c:v>
                </c:pt>
                <c:pt idx="359413">
                  <c:v>39690</c:v>
                </c:pt>
                <c:pt idx="359414">
                  <c:v>39690</c:v>
                </c:pt>
                <c:pt idx="359415">
                  <c:v>39690</c:v>
                </c:pt>
                <c:pt idx="359416">
                  <c:v>39690</c:v>
                </c:pt>
                <c:pt idx="359417">
                  <c:v>39690</c:v>
                </c:pt>
                <c:pt idx="359418">
                  <c:v>39690</c:v>
                </c:pt>
                <c:pt idx="359419">
                  <c:v>39690</c:v>
                </c:pt>
                <c:pt idx="359420">
                  <c:v>39690</c:v>
                </c:pt>
                <c:pt idx="359421">
                  <c:v>39690</c:v>
                </c:pt>
                <c:pt idx="359422">
                  <c:v>39690</c:v>
                </c:pt>
                <c:pt idx="359423">
                  <c:v>39690</c:v>
                </c:pt>
                <c:pt idx="359424">
                  <c:v>39690</c:v>
                </c:pt>
                <c:pt idx="359425">
                  <c:v>39690</c:v>
                </c:pt>
                <c:pt idx="359426">
                  <c:v>39690</c:v>
                </c:pt>
                <c:pt idx="359427">
                  <c:v>39690</c:v>
                </c:pt>
                <c:pt idx="359428">
                  <c:v>39690</c:v>
                </c:pt>
                <c:pt idx="359429">
                  <c:v>39690</c:v>
                </c:pt>
                <c:pt idx="359430">
                  <c:v>39690</c:v>
                </c:pt>
                <c:pt idx="359431">
                  <c:v>39690</c:v>
                </c:pt>
                <c:pt idx="359432">
                  <c:v>39690</c:v>
                </c:pt>
                <c:pt idx="359433">
                  <c:v>39690</c:v>
                </c:pt>
                <c:pt idx="359434">
                  <c:v>39690</c:v>
                </c:pt>
                <c:pt idx="359435">
                  <c:v>39690</c:v>
                </c:pt>
                <c:pt idx="359436">
                  <c:v>39690</c:v>
                </c:pt>
                <c:pt idx="359437">
                  <c:v>39690</c:v>
                </c:pt>
                <c:pt idx="359438">
                  <c:v>39690</c:v>
                </c:pt>
                <c:pt idx="359439">
                  <c:v>39690</c:v>
                </c:pt>
                <c:pt idx="359440">
                  <c:v>39690</c:v>
                </c:pt>
                <c:pt idx="359441">
                  <c:v>39690</c:v>
                </c:pt>
                <c:pt idx="359442">
                  <c:v>39690</c:v>
                </c:pt>
                <c:pt idx="359443">
                  <c:v>39690</c:v>
                </c:pt>
                <c:pt idx="359444">
                  <c:v>39690</c:v>
                </c:pt>
                <c:pt idx="359445">
                  <c:v>39690</c:v>
                </c:pt>
                <c:pt idx="359446">
                  <c:v>39690</c:v>
                </c:pt>
                <c:pt idx="359447">
                  <c:v>39690</c:v>
                </c:pt>
                <c:pt idx="359448">
                  <c:v>39690</c:v>
                </c:pt>
                <c:pt idx="359449">
                  <c:v>39690</c:v>
                </c:pt>
                <c:pt idx="359450">
                  <c:v>39690</c:v>
                </c:pt>
                <c:pt idx="359451">
                  <c:v>39690</c:v>
                </c:pt>
                <c:pt idx="359452">
                  <c:v>39690</c:v>
                </c:pt>
                <c:pt idx="359453">
                  <c:v>39690</c:v>
                </c:pt>
                <c:pt idx="359454">
                  <c:v>39690</c:v>
                </c:pt>
                <c:pt idx="359455">
                  <c:v>39690</c:v>
                </c:pt>
                <c:pt idx="359456">
                  <c:v>39690</c:v>
                </c:pt>
                <c:pt idx="359457">
                  <c:v>39690</c:v>
                </c:pt>
                <c:pt idx="359458">
                  <c:v>39690</c:v>
                </c:pt>
                <c:pt idx="359459">
                  <c:v>39690</c:v>
                </c:pt>
                <c:pt idx="359460">
                  <c:v>39690</c:v>
                </c:pt>
                <c:pt idx="359461">
                  <c:v>39690</c:v>
                </c:pt>
                <c:pt idx="359462">
                  <c:v>39690</c:v>
                </c:pt>
                <c:pt idx="359463">
                  <c:v>39690</c:v>
                </c:pt>
                <c:pt idx="359464">
                  <c:v>39690</c:v>
                </c:pt>
                <c:pt idx="359465">
                  <c:v>39690</c:v>
                </c:pt>
                <c:pt idx="359466">
                  <c:v>39690</c:v>
                </c:pt>
                <c:pt idx="359467">
                  <c:v>39690</c:v>
                </c:pt>
                <c:pt idx="359468">
                  <c:v>39690</c:v>
                </c:pt>
                <c:pt idx="359469">
                  <c:v>39690</c:v>
                </c:pt>
                <c:pt idx="359470">
                  <c:v>39690</c:v>
                </c:pt>
                <c:pt idx="359471">
                  <c:v>39690</c:v>
                </c:pt>
                <c:pt idx="359472">
                  <c:v>39690</c:v>
                </c:pt>
                <c:pt idx="359473">
                  <c:v>39690</c:v>
                </c:pt>
                <c:pt idx="359474">
                  <c:v>39690</c:v>
                </c:pt>
                <c:pt idx="359475">
                  <c:v>39690</c:v>
                </c:pt>
                <c:pt idx="359476">
                  <c:v>39690</c:v>
                </c:pt>
                <c:pt idx="359477">
                  <c:v>39690</c:v>
                </c:pt>
                <c:pt idx="359478">
                  <c:v>39690</c:v>
                </c:pt>
                <c:pt idx="359479">
                  <c:v>39690</c:v>
                </c:pt>
                <c:pt idx="359480">
                  <c:v>39690</c:v>
                </c:pt>
                <c:pt idx="359481">
                  <c:v>39690</c:v>
                </c:pt>
                <c:pt idx="359482">
                  <c:v>39690</c:v>
                </c:pt>
                <c:pt idx="359483">
                  <c:v>39690</c:v>
                </c:pt>
                <c:pt idx="359484">
                  <c:v>39690</c:v>
                </c:pt>
                <c:pt idx="359485">
                  <c:v>39690</c:v>
                </c:pt>
                <c:pt idx="359486">
                  <c:v>39690</c:v>
                </c:pt>
                <c:pt idx="359487">
                  <c:v>39690</c:v>
                </c:pt>
                <c:pt idx="359488">
                  <c:v>39690</c:v>
                </c:pt>
                <c:pt idx="359489">
                  <c:v>39690</c:v>
                </c:pt>
                <c:pt idx="359490">
                  <c:v>39690</c:v>
                </c:pt>
                <c:pt idx="359491">
                  <c:v>39690</c:v>
                </c:pt>
                <c:pt idx="359492">
                  <c:v>39690</c:v>
                </c:pt>
                <c:pt idx="359493">
                  <c:v>39690</c:v>
                </c:pt>
                <c:pt idx="359494">
                  <c:v>39690</c:v>
                </c:pt>
                <c:pt idx="359495">
                  <c:v>39690</c:v>
                </c:pt>
                <c:pt idx="359496">
                  <c:v>39690</c:v>
                </c:pt>
                <c:pt idx="359497">
                  <c:v>39690</c:v>
                </c:pt>
                <c:pt idx="359498">
                  <c:v>39690</c:v>
                </c:pt>
                <c:pt idx="359499">
                  <c:v>39690</c:v>
                </c:pt>
                <c:pt idx="359500">
                  <c:v>39690</c:v>
                </c:pt>
                <c:pt idx="359501">
                  <c:v>39690</c:v>
                </c:pt>
                <c:pt idx="359502">
                  <c:v>39690</c:v>
                </c:pt>
                <c:pt idx="359503">
                  <c:v>39690</c:v>
                </c:pt>
                <c:pt idx="359504">
                  <c:v>39690</c:v>
                </c:pt>
                <c:pt idx="359505">
                  <c:v>39690</c:v>
                </c:pt>
                <c:pt idx="359506">
                  <c:v>39690</c:v>
                </c:pt>
                <c:pt idx="359507">
                  <c:v>39690</c:v>
                </c:pt>
                <c:pt idx="359508">
                  <c:v>39690</c:v>
                </c:pt>
                <c:pt idx="359509">
                  <c:v>39690</c:v>
                </c:pt>
                <c:pt idx="359510">
                  <c:v>39690</c:v>
                </c:pt>
                <c:pt idx="359511">
                  <c:v>39690</c:v>
                </c:pt>
                <c:pt idx="359512">
                  <c:v>39690</c:v>
                </c:pt>
                <c:pt idx="359513">
                  <c:v>39690</c:v>
                </c:pt>
                <c:pt idx="359514">
                  <c:v>39690</c:v>
                </c:pt>
                <c:pt idx="359515">
                  <c:v>39690</c:v>
                </c:pt>
                <c:pt idx="359516">
                  <c:v>39690</c:v>
                </c:pt>
                <c:pt idx="359517">
                  <c:v>39690</c:v>
                </c:pt>
                <c:pt idx="359518">
                  <c:v>39690</c:v>
                </c:pt>
                <c:pt idx="359519">
                  <c:v>39690</c:v>
                </c:pt>
                <c:pt idx="359520">
                  <c:v>39690</c:v>
                </c:pt>
                <c:pt idx="359521">
                  <c:v>39690</c:v>
                </c:pt>
                <c:pt idx="359522">
                  <c:v>39690</c:v>
                </c:pt>
                <c:pt idx="359523">
                  <c:v>39690</c:v>
                </c:pt>
                <c:pt idx="359524">
                  <c:v>39690</c:v>
                </c:pt>
                <c:pt idx="359525">
                  <c:v>39690</c:v>
                </c:pt>
                <c:pt idx="359526">
                  <c:v>39690</c:v>
                </c:pt>
                <c:pt idx="359527">
                  <c:v>39690</c:v>
                </c:pt>
                <c:pt idx="359528">
                  <c:v>39690</c:v>
                </c:pt>
                <c:pt idx="359529">
                  <c:v>39690</c:v>
                </c:pt>
                <c:pt idx="359530">
                  <c:v>39690</c:v>
                </c:pt>
                <c:pt idx="359531">
                  <c:v>39690</c:v>
                </c:pt>
                <c:pt idx="359532">
                  <c:v>39690</c:v>
                </c:pt>
                <c:pt idx="359533">
                  <c:v>39690</c:v>
                </c:pt>
                <c:pt idx="359534">
                  <c:v>39690</c:v>
                </c:pt>
                <c:pt idx="359535">
                  <c:v>39690</c:v>
                </c:pt>
                <c:pt idx="359536">
                  <c:v>39690</c:v>
                </c:pt>
                <c:pt idx="359537">
                  <c:v>39690</c:v>
                </c:pt>
                <c:pt idx="359538">
                  <c:v>39690</c:v>
                </c:pt>
                <c:pt idx="359539">
                  <c:v>39690</c:v>
                </c:pt>
                <c:pt idx="359540">
                  <c:v>39690</c:v>
                </c:pt>
                <c:pt idx="359541">
                  <c:v>39690</c:v>
                </c:pt>
                <c:pt idx="359542">
                  <c:v>39690</c:v>
                </c:pt>
                <c:pt idx="359543">
                  <c:v>39690</c:v>
                </c:pt>
                <c:pt idx="359544">
                  <c:v>39690</c:v>
                </c:pt>
                <c:pt idx="359545">
                  <c:v>39690</c:v>
                </c:pt>
                <c:pt idx="359546">
                  <c:v>39690</c:v>
                </c:pt>
                <c:pt idx="359547">
                  <c:v>39690</c:v>
                </c:pt>
                <c:pt idx="359548">
                  <c:v>39690</c:v>
                </c:pt>
                <c:pt idx="359549">
                  <c:v>39690</c:v>
                </c:pt>
                <c:pt idx="359550">
                  <c:v>39690</c:v>
                </c:pt>
                <c:pt idx="359551">
                  <c:v>39690</c:v>
                </c:pt>
                <c:pt idx="359552">
                  <c:v>39690</c:v>
                </c:pt>
                <c:pt idx="359553">
                  <c:v>39690</c:v>
                </c:pt>
                <c:pt idx="359554">
                  <c:v>39690</c:v>
                </c:pt>
                <c:pt idx="359555">
                  <c:v>39690</c:v>
                </c:pt>
                <c:pt idx="359556">
                  <c:v>39690</c:v>
                </c:pt>
                <c:pt idx="359557">
                  <c:v>39690</c:v>
                </c:pt>
                <c:pt idx="359558">
                  <c:v>39690</c:v>
                </c:pt>
                <c:pt idx="359559">
                  <c:v>39690</c:v>
                </c:pt>
                <c:pt idx="359560">
                  <c:v>39690</c:v>
                </c:pt>
                <c:pt idx="359561">
                  <c:v>39690</c:v>
                </c:pt>
                <c:pt idx="359562">
                  <c:v>39690</c:v>
                </c:pt>
                <c:pt idx="359563">
                  <c:v>39690</c:v>
                </c:pt>
                <c:pt idx="359564">
                  <c:v>39690</c:v>
                </c:pt>
                <c:pt idx="359565">
                  <c:v>39690</c:v>
                </c:pt>
                <c:pt idx="359566">
                  <c:v>39690</c:v>
                </c:pt>
                <c:pt idx="359567">
                  <c:v>39690</c:v>
                </c:pt>
                <c:pt idx="359568">
                  <c:v>39690</c:v>
                </c:pt>
                <c:pt idx="359569">
                  <c:v>39690</c:v>
                </c:pt>
                <c:pt idx="359570">
                  <c:v>39690</c:v>
                </c:pt>
                <c:pt idx="359571">
                  <c:v>39690</c:v>
                </c:pt>
                <c:pt idx="359572">
                  <c:v>39690</c:v>
                </c:pt>
                <c:pt idx="359573">
                  <c:v>39690</c:v>
                </c:pt>
                <c:pt idx="359574">
                  <c:v>39690</c:v>
                </c:pt>
                <c:pt idx="359575">
                  <c:v>39690</c:v>
                </c:pt>
                <c:pt idx="359576">
                  <c:v>39690</c:v>
                </c:pt>
                <c:pt idx="359577">
                  <c:v>39690</c:v>
                </c:pt>
                <c:pt idx="359578">
                  <c:v>39690</c:v>
                </c:pt>
                <c:pt idx="359579">
                  <c:v>39690</c:v>
                </c:pt>
                <c:pt idx="359580">
                  <c:v>39690</c:v>
                </c:pt>
                <c:pt idx="359581">
                  <c:v>39690</c:v>
                </c:pt>
                <c:pt idx="359582">
                  <c:v>39690</c:v>
                </c:pt>
                <c:pt idx="359583">
                  <c:v>39690</c:v>
                </c:pt>
                <c:pt idx="359584">
                  <c:v>39690</c:v>
                </c:pt>
                <c:pt idx="359585">
                  <c:v>39690</c:v>
                </c:pt>
                <c:pt idx="359586">
                  <c:v>39690</c:v>
                </c:pt>
                <c:pt idx="359587">
                  <c:v>39690</c:v>
                </c:pt>
                <c:pt idx="359588">
                  <c:v>39690</c:v>
                </c:pt>
                <c:pt idx="359589">
                  <c:v>39690</c:v>
                </c:pt>
                <c:pt idx="359590">
                  <c:v>39690</c:v>
                </c:pt>
                <c:pt idx="359591">
                  <c:v>39690</c:v>
                </c:pt>
                <c:pt idx="359592">
                  <c:v>39690</c:v>
                </c:pt>
                <c:pt idx="359593">
                  <c:v>39690</c:v>
                </c:pt>
                <c:pt idx="359594">
                  <c:v>39690</c:v>
                </c:pt>
                <c:pt idx="359595">
                  <c:v>39690</c:v>
                </c:pt>
                <c:pt idx="359596">
                  <c:v>39690</c:v>
                </c:pt>
                <c:pt idx="359597">
                  <c:v>39690</c:v>
                </c:pt>
                <c:pt idx="359598">
                  <c:v>39690</c:v>
                </c:pt>
                <c:pt idx="359599">
                  <c:v>39690</c:v>
                </c:pt>
                <c:pt idx="359600">
                  <c:v>39690</c:v>
                </c:pt>
                <c:pt idx="359601">
                  <c:v>39690</c:v>
                </c:pt>
                <c:pt idx="359602">
                  <c:v>39690</c:v>
                </c:pt>
                <c:pt idx="359603">
                  <c:v>39690</c:v>
                </c:pt>
                <c:pt idx="359604">
                  <c:v>39690</c:v>
                </c:pt>
                <c:pt idx="359605">
                  <c:v>39690</c:v>
                </c:pt>
                <c:pt idx="359606">
                  <c:v>39690</c:v>
                </c:pt>
                <c:pt idx="359607">
                  <c:v>39690</c:v>
                </c:pt>
                <c:pt idx="359608">
                  <c:v>39690</c:v>
                </c:pt>
                <c:pt idx="359609">
                  <c:v>39690</c:v>
                </c:pt>
                <c:pt idx="359610">
                  <c:v>39690</c:v>
                </c:pt>
                <c:pt idx="359611">
                  <c:v>39690</c:v>
                </c:pt>
                <c:pt idx="359612">
                  <c:v>39690</c:v>
                </c:pt>
                <c:pt idx="359613">
                  <c:v>39690</c:v>
                </c:pt>
                <c:pt idx="359614">
                  <c:v>39690</c:v>
                </c:pt>
                <c:pt idx="359615">
                  <c:v>39690</c:v>
                </c:pt>
                <c:pt idx="359616">
                  <c:v>39690</c:v>
                </c:pt>
                <c:pt idx="359617">
                  <c:v>39690</c:v>
                </c:pt>
                <c:pt idx="359618">
                  <c:v>39690</c:v>
                </c:pt>
                <c:pt idx="359619">
                  <c:v>39690</c:v>
                </c:pt>
                <c:pt idx="359620">
                  <c:v>39690</c:v>
                </c:pt>
                <c:pt idx="359621">
                  <c:v>39690</c:v>
                </c:pt>
                <c:pt idx="359622">
                  <c:v>39690</c:v>
                </c:pt>
                <c:pt idx="359623">
                  <c:v>39690</c:v>
                </c:pt>
                <c:pt idx="359624">
                  <c:v>39690</c:v>
                </c:pt>
                <c:pt idx="359625">
                  <c:v>39690</c:v>
                </c:pt>
                <c:pt idx="359626">
                  <c:v>39690</c:v>
                </c:pt>
                <c:pt idx="359627">
                  <c:v>39690</c:v>
                </c:pt>
                <c:pt idx="359628">
                  <c:v>39690</c:v>
                </c:pt>
                <c:pt idx="359629">
                  <c:v>39690</c:v>
                </c:pt>
                <c:pt idx="359630">
                  <c:v>39690</c:v>
                </c:pt>
                <c:pt idx="359631">
                  <c:v>39690</c:v>
                </c:pt>
                <c:pt idx="359632">
                  <c:v>39690</c:v>
                </c:pt>
                <c:pt idx="359633">
                  <c:v>39690</c:v>
                </c:pt>
                <c:pt idx="359634">
                  <c:v>39690</c:v>
                </c:pt>
                <c:pt idx="359635">
                  <c:v>39690</c:v>
                </c:pt>
                <c:pt idx="359636">
                  <c:v>39690</c:v>
                </c:pt>
                <c:pt idx="359637">
                  <c:v>39690</c:v>
                </c:pt>
                <c:pt idx="359638">
                  <c:v>39690</c:v>
                </c:pt>
                <c:pt idx="359639">
                  <c:v>39690</c:v>
                </c:pt>
                <c:pt idx="359640">
                  <c:v>39690</c:v>
                </c:pt>
                <c:pt idx="359641">
                  <c:v>39690</c:v>
                </c:pt>
                <c:pt idx="359642">
                  <c:v>39690</c:v>
                </c:pt>
                <c:pt idx="359643">
                  <c:v>39690</c:v>
                </c:pt>
                <c:pt idx="359644">
                  <c:v>39690</c:v>
                </c:pt>
                <c:pt idx="359645">
                  <c:v>39690</c:v>
                </c:pt>
                <c:pt idx="359646">
                  <c:v>39690</c:v>
                </c:pt>
                <c:pt idx="359647">
                  <c:v>39690</c:v>
                </c:pt>
                <c:pt idx="359648">
                  <c:v>39690</c:v>
                </c:pt>
                <c:pt idx="359649">
                  <c:v>39690</c:v>
                </c:pt>
                <c:pt idx="359650">
                  <c:v>39690</c:v>
                </c:pt>
                <c:pt idx="359651">
                  <c:v>39690</c:v>
                </c:pt>
                <c:pt idx="359652">
                  <c:v>39690</c:v>
                </c:pt>
                <c:pt idx="359653">
                  <c:v>39690</c:v>
                </c:pt>
                <c:pt idx="359654">
                  <c:v>39690</c:v>
                </c:pt>
                <c:pt idx="359655">
                  <c:v>39690</c:v>
                </c:pt>
                <c:pt idx="359656">
                  <c:v>39690</c:v>
                </c:pt>
                <c:pt idx="359657">
                  <c:v>39690</c:v>
                </c:pt>
                <c:pt idx="359658">
                  <c:v>39690</c:v>
                </c:pt>
                <c:pt idx="359659">
                  <c:v>39690</c:v>
                </c:pt>
                <c:pt idx="359660">
                  <c:v>39690</c:v>
                </c:pt>
                <c:pt idx="359661">
                  <c:v>39690</c:v>
                </c:pt>
                <c:pt idx="359662">
                  <c:v>39690</c:v>
                </c:pt>
                <c:pt idx="359663">
                  <c:v>39690</c:v>
                </c:pt>
                <c:pt idx="359664">
                  <c:v>39690</c:v>
                </c:pt>
                <c:pt idx="359665">
                  <c:v>39690</c:v>
                </c:pt>
                <c:pt idx="359666">
                  <c:v>39690</c:v>
                </c:pt>
                <c:pt idx="359667">
                  <c:v>39690</c:v>
                </c:pt>
                <c:pt idx="359668">
                  <c:v>39690</c:v>
                </c:pt>
                <c:pt idx="359669">
                  <c:v>39690</c:v>
                </c:pt>
                <c:pt idx="359670">
                  <c:v>39690</c:v>
                </c:pt>
                <c:pt idx="359671">
                  <c:v>39690</c:v>
                </c:pt>
                <c:pt idx="359672">
                  <c:v>39690</c:v>
                </c:pt>
                <c:pt idx="359673">
                  <c:v>39690</c:v>
                </c:pt>
                <c:pt idx="359674">
                  <c:v>39690</c:v>
                </c:pt>
                <c:pt idx="359675">
                  <c:v>39690</c:v>
                </c:pt>
                <c:pt idx="359676">
                  <c:v>39690</c:v>
                </c:pt>
                <c:pt idx="359677">
                  <c:v>39690</c:v>
                </c:pt>
                <c:pt idx="359678">
                  <c:v>39690</c:v>
                </c:pt>
                <c:pt idx="359679">
                  <c:v>39690</c:v>
                </c:pt>
                <c:pt idx="359680">
                  <c:v>39690</c:v>
                </c:pt>
                <c:pt idx="359681">
                  <c:v>39690</c:v>
                </c:pt>
                <c:pt idx="359682">
                  <c:v>39690</c:v>
                </c:pt>
                <c:pt idx="359683">
                  <c:v>39690</c:v>
                </c:pt>
                <c:pt idx="359684">
                  <c:v>39690</c:v>
                </c:pt>
                <c:pt idx="359685">
                  <c:v>39690</c:v>
                </c:pt>
                <c:pt idx="359686">
                  <c:v>39690</c:v>
                </c:pt>
                <c:pt idx="359687">
                  <c:v>39690</c:v>
                </c:pt>
                <c:pt idx="359688">
                  <c:v>39690</c:v>
                </c:pt>
                <c:pt idx="359689">
                  <c:v>39690</c:v>
                </c:pt>
                <c:pt idx="359690">
                  <c:v>39690</c:v>
                </c:pt>
                <c:pt idx="359691">
                  <c:v>39690</c:v>
                </c:pt>
                <c:pt idx="359692">
                  <c:v>39690</c:v>
                </c:pt>
                <c:pt idx="359693">
                  <c:v>39690</c:v>
                </c:pt>
                <c:pt idx="359694">
                  <c:v>39690</c:v>
                </c:pt>
                <c:pt idx="359695">
                  <c:v>39690</c:v>
                </c:pt>
                <c:pt idx="359696">
                  <c:v>39690</c:v>
                </c:pt>
                <c:pt idx="359697">
                  <c:v>39690</c:v>
                </c:pt>
                <c:pt idx="359698">
                  <c:v>39690</c:v>
                </c:pt>
                <c:pt idx="359699">
                  <c:v>39690</c:v>
                </c:pt>
                <c:pt idx="359700">
                  <c:v>39690</c:v>
                </c:pt>
                <c:pt idx="359701">
                  <c:v>39690</c:v>
                </c:pt>
                <c:pt idx="359702">
                  <c:v>39690</c:v>
                </c:pt>
                <c:pt idx="359703">
                  <c:v>39690</c:v>
                </c:pt>
                <c:pt idx="359704">
                  <c:v>39690</c:v>
                </c:pt>
                <c:pt idx="359705">
                  <c:v>39690</c:v>
                </c:pt>
                <c:pt idx="359706">
                  <c:v>39690</c:v>
                </c:pt>
                <c:pt idx="359707">
                  <c:v>39690</c:v>
                </c:pt>
                <c:pt idx="359708">
                  <c:v>39690</c:v>
                </c:pt>
                <c:pt idx="359709">
                  <c:v>39690</c:v>
                </c:pt>
                <c:pt idx="359710">
                  <c:v>39690</c:v>
                </c:pt>
                <c:pt idx="359711">
                  <c:v>39690</c:v>
                </c:pt>
                <c:pt idx="359712">
                  <c:v>39690</c:v>
                </c:pt>
                <c:pt idx="359713">
                  <c:v>39690</c:v>
                </c:pt>
                <c:pt idx="359714">
                  <c:v>39690</c:v>
                </c:pt>
                <c:pt idx="359715">
                  <c:v>39690</c:v>
                </c:pt>
                <c:pt idx="359716">
                  <c:v>39690</c:v>
                </c:pt>
                <c:pt idx="359717">
                  <c:v>39690</c:v>
                </c:pt>
                <c:pt idx="359718">
                  <c:v>39690</c:v>
                </c:pt>
                <c:pt idx="359719">
                  <c:v>39690</c:v>
                </c:pt>
                <c:pt idx="359720">
                  <c:v>39690</c:v>
                </c:pt>
                <c:pt idx="359721">
                  <c:v>39690</c:v>
                </c:pt>
                <c:pt idx="359722">
                  <c:v>39690</c:v>
                </c:pt>
                <c:pt idx="359723">
                  <c:v>39690</c:v>
                </c:pt>
                <c:pt idx="359724">
                  <c:v>39690</c:v>
                </c:pt>
                <c:pt idx="359725">
                  <c:v>39690</c:v>
                </c:pt>
                <c:pt idx="359726">
                  <c:v>39690</c:v>
                </c:pt>
                <c:pt idx="359727">
                  <c:v>39690</c:v>
                </c:pt>
                <c:pt idx="359728">
                  <c:v>39690</c:v>
                </c:pt>
                <c:pt idx="359729">
                  <c:v>39690</c:v>
                </c:pt>
                <c:pt idx="359730">
                  <c:v>39690</c:v>
                </c:pt>
                <c:pt idx="359731">
                  <c:v>39690</c:v>
                </c:pt>
                <c:pt idx="359732">
                  <c:v>39690</c:v>
                </c:pt>
                <c:pt idx="359733">
                  <c:v>39690</c:v>
                </c:pt>
                <c:pt idx="359734">
                  <c:v>39690</c:v>
                </c:pt>
                <c:pt idx="359735">
                  <c:v>39690</c:v>
                </c:pt>
                <c:pt idx="359736">
                  <c:v>39690</c:v>
                </c:pt>
                <c:pt idx="359737">
                  <c:v>39690</c:v>
                </c:pt>
                <c:pt idx="359738">
                  <c:v>39690</c:v>
                </c:pt>
                <c:pt idx="359739">
                  <c:v>39690</c:v>
                </c:pt>
                <c:pt idx="359740">
                  <c:v>39690</c:v>
                </c:pt>
                <c:pt idx="359741">
                  <c:v>39690</c:v>
                </c:pt>
                <c:pt idx="359742">
                  <c:v>39690</c:v>
                </c:pt>
                <c:pt idx="359743">
                  <c:v>39690</c:v>
                </c:pt>
                <c:pt idx="359744">
                  <c:v>39690</c:v>
                </c:pt>
                <c:pt idx="359745">
                  <c:v>39690</c:v>
                </c:pt>
                <c:pt idx="359746">
                  <c:v>39690</c:v>
                </c:pt>
                <c:pt idx="359747">
                  <c:v>39690</c:v>
                </c:pt>
                <c:pt idx="359748">
                  <c:v>39690</c:v>
                </c:pt>
                <c:pt idx="359749">
                  <c:v>39690</c:v>
                </c:pt>
                <c:pt idx="359750">
                  <c:v>39690</c:v>
                </c:pt>
                <c:pt idx="359751">
                  <c:v>39690</c:v>
                </c:pt>
                <c:pt idx="359752">
                  <c:v>39690</c:v>
                </c:pt>
                <c:pt idx="359753">
                  <c:v>39690</c:v>
                </c:pt>
                <c:pt idx="359754">
                  <c:v>39690</c:v>
                </c:pt>
                <c:pt idx="359755">
                  <c:v>39690</c:v>
                </c:pt>
                <c:pt idx="359756">
                  <c:v>39690</c:v>
                </c:pt>
                <c:pt idx="359757">
                  <c:v>39690</c:v>
                </c:pt>
                <c:pt idx="359758">
                  <c:v>39690</c:v>
                </c:pt>
                <c:pt idx="359759">
                  <c:v>39690</c:v>
                </c:pt>
                <c:pt idx="359760">
                  <c:v>39690</c:v>
                </c:pt>
                <c:pt idx="359761">
                  <c:v>39690</c:v>
                </c:pt>
                <c:pt idx="359762">
                  <c:v>39690</c:v>
                </c:pt>
                <c:pt idx="359763">
                  <c:v>39690</c:v>
                </c:pt>
                <c:pt idx="359764">
                  <c:v>39690</c:v>
                </c:pt>
                <c:pt idx="359765">
                  <c:v>39690</c:v>
                </c:pt>
                <c:pt idx="359766">
                  <c:v>39690</c:v>
                </c:pt>
                <c:pt idx="359767">
                  <c:v>39690</c:v>
                </c:pt>
                <c:pt idx="359768">
                  <c:v>39690</c:v>
                </c:pt>
                <c:pt idx="359769">
                  <c:v>39690</c:v>
                </c:pt>
                <c:pt idx="359770">
                  <c:v>39690</c:v>
                </c:pt>
                <c:pt idx="359771">
                  <c:v>39690</c:v>
                </c:pt>
                <c:pt idx="359772">
                  <c:v>39690</c:v>
                </c:pt>
                <c:pt idx="359773">
                  <c:v>39690</c:v>
                </c:pt>
                <c:pt idx="359774">
                  <c:v>39690</c:v>
                </c:pt>
                <c:pt idx="359775">
                  <c:v>39690</c:v>
                </c:pt>
                <c:pt idx="359776">
                  <c:v>39690</c:v>
                </c:pt>
                <c:pt idx="359777">
                  <c:v>39690</c:v>
                </c:pt>
                <c:pt idx="359778">
                  <c:v>39690</c:v>
                </c:pt>
                <c:pt idx="359779">
                  <c:v>39690</c:v>
                </c:pt>
                <c:pt idx="359780">
                  <c:v>39690</c:v>
                </c:pt>
                <c:pt idx="359781">
                  <c:v>39690</c:v>
                </c:pt>
                <c:pt idx="359782">
                  <c:v>39690</c:v>
                </c:pt>
                <c:pt idx="359783">
                  <c:v>39690</c:v>
                </c:pt>
                <c:pt idx="359784">
                  <c:v>39690</c:v>
                </c:pt>
                <c:pt idx="359785">
                  <c:v>39690</c:v>
                </c:pt>
                <c:pt idx="359786">
                  <c:v>39690</c:v>
                </c:pt>
                <c:pt idx="359787">
                  <c:v>39690</c:v>
                </c:pt>
                <c:pt idx="359788">
                  <c:v>39690</c:v>
                </c:pt>
                <c:pt idx="359789">
                  <c:v>39690</c:v>
                </c:pt>
                <c:pt idx="359790">
                  <c:v>39690</c:v>
                </c:pt>
                <c:pt idx="359791">
                  <c:v>39690</c:v>
                </c:pt>
                <c:pt idx="359792">
                  <c:v>39690</c:v>
                </c:pt>
                <c:pt idx="359793">
                  <c:v>39690</c:v>
                </c:pt>
                <c:pt idx="359794">
                  <c:v>39690</c:v>
                </c:pt>
                <c:pt idx="359795">
                  <c:v>39690</c:v>
                </c:pt>
                <c:pt idx="359796">
                  <c:v>39690</c:v>
                </c:pt>
                <c:pt idx="359797">
                  <c:v>39690</c:v>
                </c:pt>
                <c:pt idx="359798">
                  <c:v>39690</c:v>
                </c:pt>
                <c:pt idx="359799">
                  <c:v>39690</c:v>
                </c:pt>
                <c:pt idx="359800">
                  <c:v>39690</c:v>
                </c:pt>
                <c:pt idx="359801">
                  <c:v>39690</c:v>
                </c:pt>
                <c:pt idx="359802">
                  <c:v>39690</c:v>
                </c:pt>
                <c:pt idx="359803">
                  <c:v>39690</c:v>
                </c:pt>
                <c:pt idx="359804">
                  <c:v>39690</c:v>
                </c:pt>
                <c:pt idx="359805">
                  <c:v>39690</c:v>
                </c:pt>
                <c:pt idx="359806">
                  <c:v>39690</c:v>
                </c:pt>
                <c:pt idx="359807">
                  <c:v>39690</c:v>
                </c:pt>
                <c:pt idx="359808">
                  <c:v>39690</c:v>
                </c:pt>
                <c:pt idx="359809">
                  <c:v>39690</c:v>
                </c:pt>
                <c:pt idx="359810">
                  <c:v>39690</c:v>
                </c:pt>
                <c:pt idx="359811">
                  <c:v>39690</c:v>
                </c:pt>
                <c:pt idx="359812">
                  <c:v>39690</c:v>
                </c:pt>
                <c:pt idx="359813">
                  <c:v>39690</c:v>
                </c:pt>
                <c:pt idx="359814">
                  <c:v>39690</c:v>
                </c:pt>
                <c:pt idx="359815">
                  <c:v>39690</c:v>
                </c:pt>
                <c:pt idx="359816">
                  <c:v>39690</c:v>
                </c:pt>
                <c:pt idx="359817">
                  <c:v>39690</c:v>
                </c:pt>
                <c:pt idx="359818">
                  <c:v>39690</c:v>
                </c:pt>
                <c:pt idx="359819">
                  <c:v>39690</c:v>
                </c:pt>
                <c:pt idx="359820">
                  <c:v>39690</c:v>
                </c:pt>
                <c:pt idx="359821">
                  <c:v>39690</c:v>
                </c:pt>
                <c:pt idx="359822">
                  <c:v>39690</c:v>
                </c:pt>
                <c:pt idx="359823">
                  <c:v>39690</c:v>
                </c:pt>
                <c:pt idx="359824">
                  <c:v>39690</c:v>
                </c:pt>
                <c:pt idx="359825">
                  <c:v>39690</c:v>
                </c:pt>
                <c:pt idx="359826">
                  <c:v>39690</c:v>
                </c:pt>
                <c:pt idx="359827">
                  <c:v>39690</c:v>
                </c:pt>
                <c:pt idx="359828">
                  <c:v>39690</c:v>
                </c:pt>
                <c:pt idx="359829">
                  <c:v>39690</c:v>
                </c:pt>
                <c:pt idx="359830">
                  <c:v>39690</c:v>
                </c:pt>
                <c:pt idx="359831">
                  <c:v>39690</c:v>
                </c:pt>
                <c:pt idx="359832">
                  <c:v>39690</c:v>
                </c:pt>
                <c:pt idx="359833">
                  <c:v>39690</c:v>
                </c:pt>
                <c:pt idx="359834">
                  <c:v>39690</c:v>
                </c:pt>
                <c:pt idx="359835">
                  <c:v>39690</c:v>
                </c:pt>
                <c:pt idx="359836">
                  <c:v>39690</c:v>
                </c:pt>
                <c:pt idx="359837">
                  <c:v>39690</c:v>
                </c:pt>
                <c:pt idx="359838">
                  <c:v>39690</c:v>
                </c:pt>
                <c:pt idx="359839">
                  <c:v>39690</c:v>
                </c:pt>
                <c:pt idx="359840">
                  <c:v>39690</c:v>
                </c:pt>
                <c:pt idx="359841">
                  <c:v>39690</c:v>
                </c:pt>
                <c:pt idx="359842">
                  <c:v>39690</c:v>
                </c:pt>
                <c:pt idx="359843">
                  <c:v>39690</c:v>
                </c:pt>
                <c:pt idx="359844">
                  <c:v>39690</c:v>
                </c:pt>
                <c:pt idx="359845">
                  <c:v>39690</c:v>
                </c:pt>
                <c:pt idx="359846">
                  <c:v>39690</c:v>
                </c:pt>
                <c:pt idx="359847">
                  <c:v>39690</c:v>
                </c:pt>
                <c:pt idx="359848">
                  <c:v>39690</c:v>
                </c:pt>
                <c:pt idx="359849">
                  <c:v>39690</c:v>
                </c:pt>
                <c:pt idx="359850">
                  <c:v>39690</c:v>
                </c:pt>
                <c:pt idx="359851">
                  <c:v>39690</c:v>
                </c:pt>
                <c:pt idx="359852">
                  <c:v>39690</c:v>
                </c:pt>
                <c:pt idx="359853">
                  <c:v>39690</c:v>
                </c:pt>
                <c:pt idx="359854">
                  <c:v>39690</c:v>
                </c:pt>
                <c:pt idx="359855">
                  <c:v>39690</c:v>
                </c:pt>
                <c:pt idx="359856">
                  <c:v>39690</c:v>
                </c:pt>
                <c:pt idx="359857">
                  <c:v>39690</c:v>
                </c:pt>
                <c:pt idx="359858">
                  <c:v>39690</c:v>
                </c:pt>
                <c:pt idx="359859">
                  <c:v>39690</c:v>
                </c:pt>
                <c:pt idx="359860">
                  <c:v>39690</c:v>
                </c:pt>
                <c:pt idx="359861">
                  <c:v>39690</c:v>
                </c:pt>
                <c:pt idx="359862">
                  <c:v>39690</c:v>
                </c:pt>
                <c:pt idx="359863">
                  <c:v>39690</c:v>
                </c:pt>
                <c:pt idx="359864">
                  <c:v>39690</c:v>
                </c:pt>
                <c:pt idx="359865">
                  <c:v>39690</c:v>
                </c:pt>
                <c:pt idx="359866">
                  <c:v>39690</c:v>
                </c:pt>
                <c:pt idx="359867">
                  <c:v>39690</c:v>
                </c:pt>
                <c:pt idx="359868">
                  <c:v>39690</c:v>
                </c:pt>
                <c:pt idx="359869">
                  <c:v>39690</c:v>
                </c:pt>
                <c:pt idx="359870">
                  <c:v>39690</c:v>
                </c:pt>
                <c:pt idx="359871">
                  <c:v>39690</c:v>
                </c:pt>
                <c:pt idx="359872">
                  <c:v>39690</c:v>
                </c:pt>
                <c:pt idx="359873">
                  <c:v>39690</c:v>
                </c:pt>
                <c:pt idx="359874">
                  <c:v>39690</c:v>
                </c:pt>
                <c:pt idx="359875">
                  <c:v>39690</c:v>
                </c:pt>
                <c:pt idx="359876">
                  <c:v>39690</c:v>
                </c:pt>
                <c:pt idx="359877">
                  <c:v>39690</c:v>
                </c:pt>
                <c:pt idx="359878">
                  <c:v>39690</c:v>
                </c:pt>
                <c:pt idx="359879">
                  <c:v>39690</c:v>
                </c:pt>
                <c:pt idx="359880">
                  <c:v>39690</c:v>
                </c:pt>
                <c:pt idx="359881">
                  <c:v>39690</c:v>
                </c:pt>
                <c:pt idx="359882">
                  <c:v>39690</c:v>
                </c:pt>
                <c:pt idx="359883">
                  <c:v>39690</c:v>
                </c:pt>
                <c:pt idx="359884">
                  <c:v>39690</c:v>
                </c:pt>
                <c:pt idx="359885">
                  <c:v>39690</c:v>
                </c:pt>
                <c:pt idx="359886">
                  <c:v>39690</c:v>
                </c:pt>
                <c:pt idx="359887">
                  <c:v>39690</c:v>
                </c:pt>
                <c:pt idx="359888">
                  <c:v>39690</c:v>
                </c:pt>
                <c:pt idx="359889">
                  <c:v>39690</c:v>
                </c:pt>
                <c:pt idx="359890">
                  <c:v>39690</c:v>
                </c:pt>
                <c:pt idx="359891">
                  <c:v>39690</c:v>
                </c:pt>
                <c:pt idx="359892">
                  <c:v>39690</c:v>
                </c:pt>
                <c:pt idx="359893">
                  <c:v>39690</c:v>
                </c:pt>
                <c:pt idx="359894">
                  <c:v>39690</c:v>
                </c:pt>
                <c:pt idx="359895">
                  <c:v>39690</c:v>
                </c:pt>
                <c:pt idx="359896">
                  <c:v>39690</c:v>
                </c:pt>
                <c:pt idx="359897">
                  <c:v>39690</c:v>
                </c:pt>
                <c:pt idx="359898">
                  <c:v>39690</c:v>
                </c:pt>
                <c:pt idx="359899">
                  <c:v>39690</c:v>
                </c:pt>
                <c:pt idx="359900">
                  <c:v>39690</c:v>
                </c:pt>
                <c:pt idx="359901">
                  <c:v>39690</c:v>
                </c:pt>
                <c:pt idx="359902">
                  <c:v>39690</c:v>
                </c:pt>
                <c:pt idx="359903">
                  <c:v>39690</c:v>
                </c:pt>
                <c:pt idx="359904">
                  <c:v>39690</c:v>
                </c:pt>
                <c:pt idx="359905">
                  <c:v>39690</c:v>
                </c:pt>
                <c:pt idx="359906">
                  <c:v>39690</c:v>
                </c:pt>
                <c:pt idx="359907">
                  <c:v>39690</c:v>
                </c:pt>
                <c:pt idx="359908">
                  <c:v>39690</c:v>
                </c:pt>
                <c:pt idx="359909">
                  <c:v>39690</c:v>
                </c:pt>
                <c:pt idx="359910">
                  <c:v>39690</c:v>
                </c:pt>
                <c:pt idx="359911">
                  <c:v>39690</c:v>
                </c:pt>
                <c:pt idx="359912">
                  <c:v>39690</c:v>
                </c:pt>
                <c:pt idx="359913">
                  <c:v>39690</c:v>
                </c:pt>
                <c:pt idx="359914">
                  <c:v>39690</c:v>
                </c:pt>
                <c:pt idx="359915">
                  <c:v>39690</c:v>
                </c:pt>
                <c:pt idx="359916">
                  <c:v>39690</c:v>
                </c:pt>
                <c:pt idx="359917">
                  <c:v>39690</c:v>
                </c:pt>
                <c:pt idx="359918">
                  <c:v>39690</c:v>
                </c:pt>
                <c:pt idx="359919">
                  <c:v>39690</c:v>
                </c:pt>
                <c:pt idx="359920">
                  <c:v>39690</c:v>
                </c:pt>
                <c:pt idx="359921">
                  <c:v>39690</c:v>
                </c:pt>
                <c:pt idx="359922">
                  <c:v>39690</c:v>
                </c:pt>
                <c:pt idx="359923">
                  <c:v>39690</c:v>
                </c:pt>
                <c:pt idx="359924">
                  <c:v>39690</c:v>
                </c:pt>
                <c:pt idx="359925">
                  <c:v>39690</c:v>
                </c:pt>
                <c:pt idx="359926">
                  <c:v>39690</c:v>
                </c:pt>
                <c:pt idx="359927">
                  <c:v>39690</c:v>
                </c:pt>
                <c:pt idx="359928">
                  <c:v>39690</c:v>
                </c:pt>
                <c:pt idx="359929">
                  <c:v>39690</c:v>
                </c:pt>
                <c:pt idx="359930">
                  <c:v>39690</c:v>
                </c:pt>
                <c:pt idx="359931">
                  <c:v>39690</c:v>
                </c:pt>
                <c:pt idx="359932">
                  <c:v>39690</c:v>
                </c:pt>
                <c:pt idx="359933">
                  <c:v>39690</c:v>
                </c:pt>
                <c:pt idx="359934">
                  <c:v>39690</c:v>
                </c:pt>
                <c:pt idx="359935">
                  <c:v>39690</c:v>
                </c:pt>
                <c:pt idx="359936">
                  <c:v>39690</c:v>
                </c:pt>
                <c:pt idx="359937">
                  <c:v>39690</c:v>
                </c:pt>
                <c:pt idx="359938">
                  <c:v>39690</c:v>
                </c:pt>
                <c:pt idx="359939">
                  <c:v>39690</c:v>
                </c:pt>
                <c:pt idx="359940">
                  <c:v>39690</c:v>
                </c:pt>
                <c:pt idx="359941">
                  <c:v>39690</c:v>
                </c:pt>
                <c:pt idx="359942">
                  <c:v>39690</c:v>
                </c:pt>
                <c:pt idx="359943">
                  <c:v>39690</c:v>
                </c:pt>
                <c:pt idx="359944">
                  <c:v>39690</c:v>
                </c:pt>
                <c:pt idx="359945">
                  <c:v>39690</c:v>
                </c:pt>
                <c:pt idx="359946">
                  <c:v>39690</c:v>
                </c:pt>
                <c:pt idx="359947">
                  <c:v>39690</c:v>
                </c:pt>
                <c:pt idx="359948">
                  <c:v>39690</c:v>
                </c:pt>
                <c:pt idx="359949">
                  <c:v>39690</c:v>
                </c:pt>
                <c:pt idx="359950">
                  <c:v>39690</c:v>
                </c:pt>
                <c:pt idx="359951">
                  <c:v>39690</c:v>
                </c:pt>
                <c:pt idx="359952">
                  <c:v>39690</c:v>
                </c:pt>
                <c:pt idx="359953">
                  <c:v>39690</c:v>
                </c:pt>
                <c:pt idx="359954">
                  <c:v>39690</c:v>
                </c:pt>
                <c:pt idx="359955">
                  <c:v>39690</c:v>
                </c:pt>
                <c:pt idx="359956">
                  <c:v>39690</c:v>
                </c:pt>
                <c:pt idx="359957">
                  <c:v>39690</c:v>
                </c:pt>
                <c:pt idx="359958">
                  <c:v>39690</c:v>
                </c:pt>
                <c:pt idx="359959">
                  <c:v>39690</c:v>
                </c:pt>
                <c:pt idx="359960">
                  <c:v>39690</c:v>
                </c:pt>
                <c:pt idx="359961">
                  <c:v>39690</c:v>
                </c:pt>
                <c:pt idx="359962">
                  <c:v>39690</c:v>
                </c:pt>
                <c:pt idx="359963">
                  <c:v>39690</c:v>
                </c:pt>
                <c:pt idx="359964">
                  <c:v>39690</c:v>
                </c:pt>
                <c:pt idx="359965">
                  <c:v>39690</c:v>
                </c:pt>
                <c:pt idx="359966">
                  <c:v>39690</c:v>
                </c:pt>
                <c:pt idx="359967">
                  <c:v>39690</c:v>
                </c:pt>
                <c:pt idx="359968">
                  <c:v>39690</c:v>
                </c:pt>
                <c:pt idx="359969">
                  <c:v>39690</c:v>
                </c:pt>
                <c:pt idx="359970">
                  <c:v>39690</c:v>
                </c:pt>
                <c:pt idx="359971">
                  <c:v>39690</c:v>
                </c:pt>
                <c:pt idx="359972">
                  <c:v>39690</c:v>
                </c:pt>
                <c:pt idx="359973">
                  <c:v>39690</c:v>
                </c:pt>
                <c:pt idx="359974">
                  <c:v>39690</c:v>
                </c:pt>
                <c:pt idx="359975">
                  <c:v>39690</c:v>
                </c:pt>
                <c:pt idx="359976">
                  <c:v>39690</c:v>
                </c:pt>
                <c:pt idx="359977">
                  <c:v>39690</c:v>
                </c:pt>
                <c:pt idx="359978">
                  <c:v>39690</c:v>
                </c:pt>
                <c:pt idx="359979">
                  <c:v>39690</c:v>
                </c:pt>
                <c:pt idx="359980">
                  <c:v>39690</c:v>
                </c:pt>
                <c:pt idx="359981">
                  <c:v>39690</c:v>
                </c:pt>
                <c:pt idx="359982">
                  <c:v>39690</c:v>
                </c:pt>
                <c:pt idx="359983">
                  <c:v>39690</c:v>
                </c:pt>
                <c:pt idx="359984">
                  <c:v>39690</c:v>
                </c:pt>
                <c:pt idx="359985">
                  <c:v>39690</c:v>
                </c:pt>
                <c:pt idx="359986">
                  <c:v>39690</c:v>
                </c:pt>
                <c:pt idx="359987">
                  <c:v>39690</c:v>
                </c:pt>
                <c:pt idx="359988">
                  <c:v>39690</c:v>
                </c:pt>
                <c:pt idx="359989">
                  <c:v>39690</c:v>
                </c:pt>
                <c:pt idx="359990">
                  <c:v>39690</c:v>
                </c:pt>
                <c:pt idx="359991">
                  <c:v>39690</c:v>
                </c:pt>
                <c:pt idx="359992">
                  <c:v>39690</c:v>
                </c:pt>
                <c:pt idx="359993">
                  <c:v>39690</c:v>
                </c:pt>
                <c:pt idx="359994">
                  <c:v>39690</c:v>
                </c:pt>
                <c:pt idx="359995">
                  <c:v>39690</c:v>
                </c:pt>
                <c:pt idx="359996">
                  <c:v>39690</c:v>
                </c:pt>
                <c:pt idx="359997">
                  <c:v>39690</c:v>
                </c:pt>
                <c:pt idx="359998">
                  <c:v>39690</c:v>
                </c:pt>
                <c:pt idx="359999">
                  <c:v>39690</c:v>
                </c:pt>
                <c:pt idx="360000">
                  <c:v>39690</c:v>
                </c:pt>
                <c:pt idx="360001">
                  <c:v>39690</c:v>
                </c:pt>
                <c:pt idx="360002">
                  <c:v>39690</c:v>
                </c:pt>
                <c:pt idx="360003">
                  <c:v>39690</c:v>
                </c:pt>
                <c:pt idx="360004">
                  <c:v>39690</c:v>
                </c:pt>
                <c:pt idx="360005">
                  <c:v>39690</c:v>
                </c:pt>
                <c:pt idx="360006">
                  <c:v>39690</c:v>
                </c:pt>
                <c:pt idx="360007">
                  <c:v>39690</c:v>
                </c:pt>
                <c:pt idx="360008">
                  <c:v>39690</c:v>
                </c:pt>
                <c:pt idx="360009">
                  <c:v>39690</c:v>
                </c:pt>
                <c:pt idx="360010">
                  <c:v>39690</c:v>
                </c:pt>
                <c:pt idx="360011">
                  <c:v>39690</c:v>
                </c:pt>
                <c:pt idx="360012">
                  <c:v>39690</c:v>
                </c:pt>
                <c:pt idx="360013">
                  <c:v>39690</c:v>
                </c:pt>
                <c:pt idx="360014">
                  <c:v>39690</c:v>
                </c:pt>
                <c:pt idx="360015">
                  <c:v>39690</c:v>
                </c:pt>
                <c:pt idx="360016">
                  <c:v>39690</c:v>
                </c:pt>
                <c:pt idx="360017">
                  <c:v>39690</c:v>
                </c:pt>
                <c:pt idx="360018">
                  <c:v>39690</c:v>
                </c:pt>
                <c:pt idx="360019">
                  <c:v>39690</c:v>
                </c:pt>
                <c:pt idx="360020">
                  <c:v>39690</c:v>
                </c:pt>
                <c:pt idx="360021">
                  <c:v>39690</c:v>
                </c:pt>
                <c:pt idx="360022">
                  <c:v>39690</c:v>
                </c:pt>
                <c:pt idx="360023">
                  <c:v>39690</c:v>
                </c:pt>
                <c:pt idx="360024">
                  <c:v>39690</c:v>
                </c:pt>
                <c:pt idx="360025">
                  <c:v>39690</c:v>
                </c:pt>
                <c:pt idx="360026">
                  <c:v>39690</c:v>
                </c:pt>
                <c:pt idx="360027">
                  <c:v>39690</c:v>
                </c:pt>
                <c:pt idx="360028">
                  <c:v>39690</c:v>
                </c:pt>
                <c:pt idx="360029">
                  <c:v>39690</c:v>
                </c:pt>
                <c:pt idx="360030">
                  <c:v>39690</c:v>
                </c:pt>
                <c:pt idx="360031">
                  <c:v>39690</c:v>
                </c:pt>
                <c:pt idx="360032">
                  <c:v>39690</c:v>
                </c:pt>
                <c:pt idx="360033">
                  <c:v>39690</c:v>
                </c:pt>
                <c:pt idx="360034">
                  <c:v>39690</c:v>
                </c:pt>
                <c:pt idx="360035">
                  <c:v>39690</c:v>
                </c:pt>
                <c:pt idx="360036">
                  <c:v>39690</c:v>
                </c:pt>
                <c:pt idx="360037">
                  <c:v>39690</c:v>
                </c:pt>
                <c:pt idx="360038">
                  <c:v>39690</c:v>
                </c:pt>
                <c:pt idx="360039">
                  <c:v>39690</c:v>
                </c:pt>
                <c:pt idx="360040">
                  <c:v>39690</c:v>
                </c:pt>
                <c:pt idx="360041">
                  <c:v>39690</c:v>
                </c:pt>
                <c:pt idx="360042">
                  <c:v>39690</c:v>
                </c:pt>
                <c:pt idx="360043">
                  <c:v>39690</c:v>
                </c:pt>
                <c:pt idx="360044">
                  <c:v>39690</c:v>
                </c:pt>
                <c:pt idx="360045">
                  <c:v>39690</c:v>
                </c:pt>
                <c:pt idx="360046">
                  <c:v>39690</c:v>
                </c:pt>
                <c:pt idx="360047">
                  <c:v>39690</c:v>
                </c:pt>
                <c:pt idx="360048">
                  <c:v>39690</c:v>
                </c:pt>
                <c:pt idx="360049">
                  <c:v>39690</c:v>
                </c:pt>
                <c:pt idx="360050">
                  <c:v>39690</c:v>
                </c:pt>
                <c:pt idx="360051">
                  <c:v>39690</c:v>
                </c:pt>
                <c:pt idx="360052">
                  <c:v>39690</c:v>
                </c:pt>
                <c:pt idx="360053">
                  <c:v>39690</c:v>
                </c:pt>
                <c:pt idx="360054">
                  <c:v>39690</c:v>
                </c:pt>
                <c:pt idx="360055">
                  <c:v>39690</c:v>
                </c:pt>
                <c:pt idx="360056">
                  <c:v>39690</c:v>
                </c:pt>
                <c:pt idx="360057">
                  <c:v>39690</c:v>
                </c:pt>
                <c:pt idx="360058">
                  <c:v>39690</c:v>
                </c:pt>
                <c:pt idx="360059">
                  <c:v>39690</c:v>
                </c:pt>
                <c:pt idx="360060">
                  <c:v>39690</c:v>
                </c:pt>
                <c:pt idx="360061">
                  <c:v>39690</c:v>
                </c:pt>
                <c:pt idx="360062">
                  <c:v>39690</c:v>
                </c:pt>
                <c:pt idx="360063">
                  <c:v>39690</c:v>
                </c:pt>
                <c:pt idx="360064">
                  <c:v>39690</c:v>
                </c:pt>
                <c:pt idx="360065">
                  <c:v>39690</c:v>
                </c:pt>
                <c:pt idx="360066">
                  <c:v>39690</c:v>
                </c:pt>
                <c:pt idx="360067">
                  <c:v>39690</c:v>
                </c:pt>
                <c:pt idx="360068">
                  <c:v>39690</c:v>
                </c:pt>
                <c:pt idx="360069">
                  <c:v>39690</c:v>
                </c:pt>
                <c:pt idx="360070">
                  <c:v>39690</c:v>
                </c:pt>
                <c:pt idx="360071">
                  <c:v>39690</c:v>
                </c:pt>
                <c:pt idx="360072">
                  <c:v>39690</c:v>
                </c:pt>
                <c:pt idx="360073">
                  <c:v>39690</c:v>
                </c:pt>
                <c:pt idx="360074">
                  <c:v>39690</c:v>
                </c:pt>
                <c:pt idx="360075">
                  <c:v>39690</c:v>
                </c:pt>
                <c:pt idx="360076">
                  <c:v>39690</c:v>
                </c:pt>
                <c:pt idx="360077">
                  <c:v>39690</c:v>
                </c:pt>
                <c:pt idx="360078">
                  <c:v>39690</c:v>
                </c:pt>
                <c:pt idx="360079">
                  <c:v>39690</c:v>
                </c:pt>
                <c:pt idx="360080">
                  <c:v>39690</c:v>
                </c:pt>
                <c:pt idx="360081">
                  <c:v>39690</c:v>
                </c:pt>
                <c:pt idx="360082">
                  <c:v>39690</c:v>
                </c:pt>
                <c:pt idx="360083">
                  <c:v>39690</c:v>
                </c:pt>
                <c:pt idx="360084">
                  <c:v>39690</c:v>
                </c:pt>
                <c:pt idx="360085">
                  <c:v>39690</c:v>
                </c:pt>
                <c:pt idx="360086">
                  <c:v>39690</c:v>
                </c:pt>
                <c:pt idx="360087">
                  <c:v>39690</c:v>
                </c:pt>
                <c:pt idx="360088">
                  <c:v>39690</c:v>
                </c:pt>
                <c:pt idx="360089">
                  <c:v>39690</c:v>
                </c:pt>
                <c:pt idx="360090">
                  <c:v>39690</c:v>
                </c:pt>
                <c:pt idx="360091">
                  <c:v>39690</c:v>
                </c:pt>
                <c:pt idx="360092">
                  <c:v>39690</c:v>
                </c:pt>
                <c:pt idx="360093">
                  <c:v>39690</c:v>
                </c:pt>
                <c:pt idx="360094">
                  <c:v>39690</c:v>
                </c:pt>
                <c:pt idx="360095">
                  <c:v>39690</c:v>
                </c:pt>
                <c:pt idx="360096">
                  <c:v>39690</c:v>
                </c:pt>
                <c:pt idx="360097">
                  <c:v>39690</c:v>
                </c:pt>
                <c:pt idx="360098">
                  <c:v>39690</c:v>
                </c:pt>
                <c:pt idx="360099">
                  <c:v>39690</c:v>
                </c:pt>
                <c:pt idx="360100">
                  <c:v>39690</c:v>
                </c:pt>
                <c:pt idx="360101">
                  <c:v>39690</c:v>
                </c:pt>
                <c:pt idx="360102">
                  <c:v>39690</c:v>
                </c:pt>
                <c:pt idx="360103">
                  <c:v>39690</c:v>
                </c:pt>
                <c:pt idx="360104">
                  <c:v>39690</c:v>
                </c:pt>
                <c:pt idx="360105">
                  <c:v>39690</c:v>
                </c:pt>
                <c:pt idx="360106">
                  <c:v>39690</c:v>
                </c:pt>
                <c:pt idx="360107">
                  <c:v>39690</c:v>
                </c:pt>
                <c:pt idx="360108">
                  <c:v>39690</c:v>
                </c:pt>
                <c:pt idx="360109">
                  <c:v>39690</c:v>
                </c:pt>
                <c:pt idx="360110">
                  <c:v>39690</c:v>
                </c:pt>
                <c:pt idx="360111">
                  <c:v>39690</c:v>
                </c:pt>
                <c:pt idx="360112">
                  <c:v>39690</c:v>
                </c:pt>
                <c:pt idx="360113">
                  <c:v>39690</c:v>
                </c:pt>
                <c:pt idx="360114">
                  <c:v>39690</c:v>
                </c:pt>
                <c:pt idx="360115">
                  <c:v>39690</c:v>
                </c:pt>
                <c:pt idx="360116">
                  <c:v>39690</c:v>
                </c:pt>
                <c:pt idx="360117">
                  <c:v>39690</c:v>
                </c:pt>
                <c:pt idx="360118">
                  <c:v>39690</c:v>
                </c:pt>
                <c:pt idx="360119">
                  <c:v>39690</c:v>
                </c:pt>
                <c:pt idx="360120">
                  <c:v>39690</c:v>
                </c:pt>
                <c:pt idx="360121">
                  <c:v>39690</c:v>
                </c:pt>
                <c:pt idx="360122">
                  <c:v>39690</c:v>
                </c:pt>
                <c:pt idx="360123">
                  <c:v>39690</c:v>
                </c:pt>
                <c:pt idx="360124">
                  <c:v>39690</c:v>
                </c:pt>
                <c:pt idx="360125">
                  <c:v>39690</c:v>
                </c:pt>
                <c:pt idx="360126">
                  <c:v>39690</c:v>
                </c:pt>
                <c:pt idx="360127">
                  <c:v>39690</c:v>
                </c:pt>
                <c:pt idx="360128">
                  <c:v>39690</c:v>
                </c:pt>
                <c:pt idx="360129">
                  <c:v>39690</c:v>
                </c:pt>
                <c:pt idx="360130">
                  <c:v>39690</c:v>
                </c:pt>
                <c:pt idx="360131">
                  <c:v>39690</c:v>
                </c:pt>
                <c:pt idx="360132">
                  <c:v>39690</c:v>
                </c:pt>
                <c:pt idx="360133">
                  <c:v>39690</c:v>
                </c:pt>
                <c:pt idx="360134">
                  <c:v>39690</c:v>
                </c:pt>
                <c:pt idx="360135">
                  <c:v>39690</c:v>
                </c:pt>
                <c:pt idx="360136">
                  <c:v>39690</c:v>
                </c:pt>
                <c:pt idx="360137">
                  <c:v>39690</c:v>
                </c:pt>
                <c:pt idx="360138">
                  <c:v>39690</c:v>
                </c:pt>
                <c:pt idx="360139">
                  <c:v>39690</c:v>
                </c:pt>
                <c:pt idx="360140">
                  <c:v>39690</c:v>
                </c:pt>
                <c:pt idx="360141">
                  <c:v>39690</c:v>
                </c:pt>
                <c:pt idx="360142">
                  <c:v>39690</c:v>
                </c:pt>
                <c:pt idx="360143">
                  <c:v>39690</c:v>
                </c:pt>
                <c:pt idx="360144">
                  <c:v>39690</c:v>
                </c:pt>
                <c:pt idx="360145">
                  <c:v>39690</c:v>
                </c:pt>
                <c:pt idx="360146">
                  <c:v>39690</c:v>
                </c:pt>
                <c:pt idx="360147">
                  <c:v>39690</c:v>
                </c:pt>
                <c:pt idx="360148">
                  <c:v>39690</c:v>
                </c:pt>
                <c:pt idx="360149">
                  <c:v>39690</c:v>
                </c:pt>
                <c:pt idx="360150">
                  <c:v>39690</c:v>
                </c:pt>
                <c:pt idx="360151">
                  <c:v>39690</c:v>
                </c:pt>
                <c:pt idx="360152">
                  <c:v>39690</c:v>
                </c:pt>
                <c:pt idx="360153">
                  <c:v>39690</c:v>
                </c:pt>
                <c:pt idx="360154">
                  <c:v>39690</c:v>
                </c:pt>
                <c:pt idx="360155">
                  <c:v>39690</c:v>
                </c:pt>
                <c:pt idx="360156">
                  <c:v>39690</c:v>
                </c:pt>
                <c:pt idx="360157">
                  <c:v>39690</c:v>
                </c:pt>
                <c:pt idx="360158">
                  <c:v>39690</c:v>
                </c:pt>
                <c:pt idx="360159">
                  <c:v>39690</c:v>
                </c:pt>
                <c:pt idx="360160">
                  <c:v>39690</c:v>
                </c:pt>
                <c:pt idx="360161">
                  <c:v>39690</c:v>
                </c:pt>
                <c:pt idx="360162">
                  <c:v>39690</c:v>
                </c:pt>
                <c:pt idx="360163">
                  <c:v>39690</c:v>
                </c:pt>
                <c:pt idx="360164">
                  <c:v>39690</c:v>
                </c:pt>
                <c:pt idx="360165">
                  <c:v>39690</c:v>
                </c:pt>
                <c:pt idx="360166">
                  <c:v>39690</c:v>
                </c:pt>
                <c:pt idx="360167">
                  <c:v>39690</c:v>
                </c:pt>
                <c:pt idx="360168">
                  <c:v>39690</c:v>
                </c:pt>
                <c:pt idx="360169">
                  <c:v>39690</c:v>
                </c:pt>
                <c:pt idx="360170">
                  <c:v>39690</c:v>
                </c:pt>
                <c:pt idx="360171">
                  <c:v>39690</c:v>
                </c:pt>
                <c:pt idx="360172">
                  <c:v>39690</c:v>
                </c:pt>
                <c:pt idx="360173">
                  <c:v>39690</c:v>
                </c:pt>
                <c:pt idx="360174">
                  <c:v>39690</c:v>
                </c:pt>
                <c:pt idx="360175">
                  <c:v>39690</c:v>
                </c:pt>
                <c:pt idx="360176">
                  <c:v>39690</c:v>
                </c:pt>
                <c:pt idx="360177">
                  <c:v>39690</c:v>
                </c:pt>
                <c:pt idx="360178">
                  <c:v>39690</c:v>
                </c:pt>
                <c:pt idx="360179">
                  <c:v>39690</c:v>
                </c:pt>
                <c:pt idx="360180">
                  <c:v>39690</c:v>
                </c:pt>
                <c:pt idx="360181">
                  <c:v>39690</c:v>
                </c:pt>
                <c:pt idx="360182">
                  <c:v>39690</c:v>
                </c:pt>
                <c:pt idx="360183">
                  <c:v>39690</c:v>
                </c:pt>
                <c:pt idx="360184">
                  <c:v>39690</c:v>
                </c:pt>
                <c:pt idx="360185">
                  <c:v>39690</c:v>
                </c:pt>
                <c:pt idx="360186">
                  <c:v>39690</c:v>
                </c:pt>
                <c:pt idx="360187">
                  <c:v>39690</c:v>
                </c:pt>
                <c:pt idx="360188">
                  <c:v>39690</c:v>
                </c:pt>
                <c:pt idx="360189">
                  <c:v>39690</c:v>
                </c:pt>
                <c:pt idx="360190">
                  <c:v>39690</c:v>
                </c:pt>
                <c:pt idx="360191">
                  <c:v>39690</c:v>
                </c:pt>
                <c:pt idx="360192">
                  <c:v>39690</c:v>
                </c:pt>
                <c:pt idx="360193">
                  <c:v>39690</c:v>
                </c:pt>
                <c:pt idx="360194">
                  <c:v>39690</c:v>
                </c:pt>
                <c:pt idx="360195">
                  <c:v>39690</c:v>
                </c:pt>
                <c:pt idx="360196">
                  <c:v>39690</c:v>
                </c:pt>
                <c:pt idx="360197">
                  <c:v>39690</c:v>
                </c:pt>
                <c:pt idx="360198">
                  <c:v>39690</c:v>
                </c:pt>
                <c:pt idx="360199">
                  <c:v>39690</c:v>
                </c:pt>
                <c:pt idx="360200">
                  <c:v>39690</c:v>
                </c:pt>
                <c:pt idx="360201">
                  <c:v>39690</c:v>
                </c:pt>
                <c:pt idx="360202">
                  <c:v>39690</c:v>
                </c:pt>
                <c:pt idx="360203">
                  <c:v>39690</c:v>
                </c:pt>
                <c:pt idx="360204">
                  <c:v>39690</c:v>
                </c:pt>
                <c:pt idx="360205">
                  <c:v>39690</c:v>
                </c:pt>
                <c:pt idx="360206">
                  <c:v>39690</c:v>
                </c:pt>
                <c:pt idx="360207">
                  <c:v>39690</c:v>
                </c:pt>
                <c:pt idx="360208">
                  <c:v>39690</c:v>
                </c:pt>
                <c:pt idx="360209">
                  <c:v>39690</c:v>
                </c:pt>
                <c:pt idx="360210">
                  <c:v>39690</c:v>
                </c:pt>
                <c:pt idx="360211">
                  <c:v>39690</c:v>
                </c:pt>
                <c:pt idx="360212">
                  <c:v>39690</c:v>
                </c:pt>
                <c:pt idx="360213">
                  <c:v>39690</c:v>
                </c:pt>
                <c:pt idx="360214">
                  <c:v>39690</c:v>
                </c:pt>
                <c:pt idx="360215">
                  <c:v>39690</c:v>
                </c:pt>
                <c:pt idx="360216">
                  <c:v>39690</c:v>
                </c:pt>
                <c:pt idx="360217">
                  <c:v>39690</c:v>
                </c:pt>
                <c:pt idx="360218">
                  <c:v>39690</c:v>
                </c:pt>
                <c:pt idx="360219">
                  <c:v>39690</c:v>
                </c:pt>
                <c:pt idx="360220">
                  <c:v>39690</c:v>
                </c:pt>
                <c:pt idx="360221">
                  <c:v>39690</c:v>
                </c:pt>
                <c:pt idx="360222">
                  <c:v>39690</c:v>
                </c:pt>
                <c:pt idx="360223">
                  <c:v>39690</c:v>
                </c:pt>
                <c:pt idx="360224">
                  <c:v>39690</c:v>
                </c:pt>
                <c:pt idx="360225">
                  <c:v>39690</c:v>
                </c:pt>
                <c:pt idx="360226">
                  <c:v>39690</c:v>
                </c:pt>
                <c:pt idx="360227">
                  <c:v>39690</c:v>
                </c:pt>
                <c:pt idx="360228">
                  <c:v>39690</c:v>
                </c:pt>
                <c:pt idx="360229">
                  <c:v>39690</c:v>
                </c:pt>
                <c:pt idx="360230">
                  <c:v>39690</c:v>
                </c:pt>
                <c:pt idx="360231">
                  <c:v>39690</c:v>
                </c:pt>
                <c:pt idx="360232">
                  <c:v>39690</c:v>
                </c:pt>
                <c:pt idx="360233">
                  <c:v>39690</c:v>
                </c:pt>
                <c:pt idx="360234">
                  <c:v>39690</c:v>
                </c:pt>
                <c:pt idx="360235">
                  <c:v>39690</c:v>
                </c:pt>
                <c:pt idx="360236">
                  <c:v>39690</c:v>
                </c:pt>
                <c:pt idx="360237">
                  <c:v>39690</c:v>
                </c:pt>
                <c:pt idx="360238">
                  <c:v>39690</c:v>
                </c:pt>
                <c:pt idx="360239">
                  <c:v>39690</c:v>
                </c:pt>
                <c:pt idx="360240">
                  <c:v>39690</c:v>
                </c:pt>
                <c:pt idx="360241">
                  <c:v>39690</c:v>
                </c:pt>
                <c:pt idx="360242">
                  <c:v>39690</c:v>
                </c:pt>
                <c:pt idx="360243">
                  <c:v>39690</c:v>
                </c:pt>
                <c:pt idx="360244">
                  <c:v>39690</c:v>
                </c:pt>
                <c:pt idx="360245">
                  <c:v>39690</c:v>
                </c:pt>
                <c:pt idx="360246">
                  <c:v>39690</c:v>
                </c:pt>
                <c:pt idx="360247">
                  <c:v>39690</c:v>
                </c:pt>
                <c:pt idx="360248">
                  <c:v>39690</c:v>
                </c:pt>
                <c:pt idx="360249">
                  <c:v>39690</c:v>
                </c:pt>
                <c:pt idx="360250">
                  <c:v>39690</c:v>
                </c:pt>
                <c:pt idx="360251">
                  <c:v>39690</c:v>
                </c:pt>
                <c:pt idx="360252">
                  <c:v>39690</c:v>
                </c:pt>
                <c:pt idx="360253">
                  <c:v>39690</c:v>
                </c:pt>
                <c:pt idx="360254">
                  <c:v>39690</c:v>
                </c:pt>
                <c:pt idx="360255">
                  <c:v>39690</c:v>
                </c:pt>
                <c:pt idx="360256">
                  <c:v>39690</c:v>
                </c:pt>
                <c:pt idx="360257">
                  <c:v>39690</c:v>
                </c:pt>
                <c:pt idx="360258">
                  <c:v>39690</c:v>
                </c:pt>
                <c:pt idx="360259">
                  <c:v>39690</c:v>
                </c:pt>
                <c:pt idx="360260">
                  <c:v>39690</c:v>
                </c:pt>
                <c:pt idx="360261">
                  <c:v>39690</c:v>
                </c:pt>
                <c:pt idx="360262">
                  <c:v>39690</c:v>
                </c:pt>
                <c:pt idx="360263">
                  <c:v>39690</c:v>
                </c:pt>
                <c:pt idx="360264">
                  <c:v>39690</c:v>
                </c:pt>
                <c:pt idx="360265">
                  <c:v>39690</c:v>
                </c:pt>
                <c:pt idx="360266">
                  <c:v>39690</c:v>
                </c:pt>
                <c:pt idx="360267">
                  <c:v>39690</c:v>
                </c:pt>
                <c:pt idx="360268">
                  <c:v>39690</c:v>
                </c:pt>
                <c:pt idx="360269">
                  <c:v>39690</c:v>
                </c:pt>
                <c:pt idx="360270">
                  <c:v>39690</c:v>
                </c:pt>
                <c:pt idx="360271">
                  <c:v>39690</c:v>
                </c:pt>
                <c:pt idx="360272">
                  <c:v>39690</c:v>
                </c:pt>
                <c:pt idx="360273">
                  <c:v>39690</c:v>
                </c:pt>
                <c:pt idx="360274">
                  <c:v>39690</c:v>
                </c:pt>
                <c:pt idx="360275">
                  <c:v>39690</c:v>
                </c:pt>
                <c:pt idx="360276">
                  <c:v>39690</c:v>
                </c:pt>
                <c:pt idx="360277">
                  <c:v>39690</c:v>
                </c:pt>
                <c:pt idx="360278">
                  <c:v>39690</c:v>
                </c:pt>
                <c:pt idx="360279">
                  <c:v>39690</c:v>
                </c:pt>
                <c:pt idx="360280">
                  <c:v>39690</c:v>
                </c:pt>
                <c:pt idx="360281">
                  <c:v>39690</c:v>
                </c:pt>
                <c:pt idx="360282">
                  <c:v>39690</c:v>
                </c:pt>
                <c:pt idx="360283">
                  <c:v>39690</c:v>
                </c:pt>
                <c:pt idx="360284">
                  <c:v>39690</c:v>
                </c:pt>
                <c:pt idx="360285">
                  <c:v>39690</c:v>
                </c:pt>
                <c:pt idx="360286">
                  <c:v>39690</c:v>
                </c:pt>
                <c:pt idx="360287">
                  <c:v>39690</c:v>
                </c:pt>
                <c:pt idx="360288">
                  <c:v>39690</c:v>
                </c:pt>
                <c:pt idx="360289">
                  <c:v>39690</c:v>
                </c:pt>
                <c:pt idx="360290">
                  <c:v>39690</c:v>
                </c:pt>
                <c:pt idx="360291">
                  <c:v>39690</c:v>
                </c:pt>
                <c:pt idx="360292">
                  <c:v>39690</c:v>
                </c:pt>
                <c:pt idx="360293">
                  <c:v>39690</c:v>
                </c:pt>
                <c:pt idx="360294">
                  <c:v>39690</c:v>
                </c:pt>
                <c:pt idx="360295">
                  <c:v>39690</c:v>
                </c:pt>
                <c:pt idx="360296">
                  <c:v>39690</c:v>
                </c:pt>
                <c:pt idx="360297">
                  <c:v>39690</c:v>
                </c:pt>
                <c:pt idx="360298">
                  <c:v>39690</c:v>
                </c:pt>
                <c:pt idx="360299">
                  <c:v>39690</c:v>
                </c:pt>
                <c:pt idx="360300">
                  <c:v>39690</c:v>
                </c:pt>
                <c:pt idx="360301">
                  <c:v>39690</c:v>
                </c:pt>
                <c:pt idx="360302">
                  <c:v>39690</c:v>
                </c:pt>
                <c:pt idx="360303">
                  <c:v>39690</c:v>
                </c:pt>
                <c:pt idx="360304">
                  <c:v>39690</c:v>
                </c:pt>
                <c:pt idx="360305">
                  <c:v>39690</c:v>
                </c:pt>
                <c:pt idx="360306">
                  <c:v>39690</c:v>
                </c:pt>
                <c:pt idx="360307">
                  <c:v>39690</c:v>
                </c:pt>
                <c:pt idx="360308">
                  <c:v>39690</c:v>
                </c:pt>
                <c:pt idx="360309">
                  <c:v>39690</c:v>
                </c:pt>
                <c:pt idx="360310">
                  <c:v>39690</c:v>
                </c:pt>
                <c:pt idx="360311">
                  <c:v>39690</c:v>
                </c:pt>
                <c:pt idx="360312">
                  <c:v>39690</c:v>
                </c:pt>
                <c:pt idx="360313">
                  <c:v>39690</c:v>
                </c:pt>
                <c:pt idx="360314">
                  <c:v>39690</c:v>
                </c:pt>
                <c:pt idx="360315">
                  <c:v>39690</c:v>
                </c:pt>
                <c:pt idx="360316">
                  <c:v>39690</c:v>
                </c:pt>
                <c:pt idx="360317">
                  <c:v>39690</c:v>
                </c:pt>
                <c:pt idx="360318">
                  <c:v>39690</c:v>
                </c:pt>
                <c:pt idx="360319">
                  <c:v>39690</c:v>
                </c:pt>
                <c:pt idx="360320">
                  <c:v>39690</c:v>
                </c:pt>
                <c:pt idx="360321">
                  <c:v>39690</c:v>
                </c:pt>
                <c:pt idx="360322">
                  <c:v>39690</c:v>
                </c:pt>
                <c:pt idx="360323">
                  <c:v>39690</c:v>
                </c:pt>
                <c:pt idx="360324">
                  <c:v>39690</c:v>
                </c:pt>
                <c:pt idx="360325">
                  <c:v>39690</c:v>
                </c:pt>
                <c:pt idx="360326">
                  <c:v>39690</c:v>
                </c:pt>
                <c:pt idx="360327">
                  <c:v>39690</c:v>
                </c:pt>
                <c:pt idx="360328">
                  <c:v>39690</c:v>
                </c:pt>
                <c:pt idx="360329">
                  <c:v>39690</c:v>
                </c:pt>
                <c:pt idx="360330">
                  <c:v>39690</c:v>
                </c:pt>
                <c:pt idx="360331">
                  <c:v>39690</c:v>
                </c:pt>
                <c:pt idx="360332">
                  <c:v>39690</c:v>
                </c:pt>
                <c:pt idx="360333">
                  <c:v>39690</c:v>
                </c:pt>
                <c:pt idx="360334">
                  <c:v>39690</c:v>
                </c:pt>
                <c:pt idx="360335">
                  <c:v>39690</c:v>
                </c:pt>
                <c:pt idx="360336">
                  <c:v>39690</c:v>
                </c:pt>
                <c:pt idx="360337">
                  <c:v>39690</c:v>
                </c:pt>
                <c:pt idx="360338">
                  <c:v>39690</c:v>
                </c:pt>
                <c:pt idx="360339">
                  <c:v>39690</c:v>
                </c:pt>
                <c:pt idx="360340">
                  <c:v>39690</c:v>
                </c:pt>
                <c:pt idx="360341">
                  <c:v>39690</c:v>
                </c:pt>
                <c:pt idx="360342">
                  <c:v>39690</c:v>
                </c:pt>
                <c:pt idx="360343">
                  <c:v>39690</c:v>
                </c:pt>
                <c:pt idx="360344">
                  <c:v>39690</c:v>
                </c:pt>
                <c:pt idx="360345">
                  <c:v>39690</c:v>
                </c:pt>
                <c:pt idx="360346">
                  <c:v>39690</c:v>
                </c:pt>
                <c:pt idx="360347">
                  <c:v>39690</c:v>
                </c:pt>
                <c:pt idx="360348">
                  <c:v>39690</c:v>
                </c:pt>
                <c:pt idx="360349">
                  <c:v>39690</c:v>
                </c:pt>
                <c:pt idx="360350">
                  <c:v>39690</c:v>
                </c:pt>
                <c:pt idx="360351">
                  <c:v>39690</c:v>
                </c:pt>
                <c:pt idx="360352">
                  <c:v>39690</c:v>
                </c:pt>
                <c:pt idx="360353">
                  <c:v>39690</c:v>
                </c:pt>
                <c:pt idx="360354">
                  <c:v>39690</c:v>
                </c:pt>
                <c:pt idx="360355">
                  <c:v>39690</c:v>
                </c:pt>
                <c:pt idx="360356">
                  <c:v>39690</c:v>
                </c:pt>
                <c:pt idx="360357">
                  <c:v>39690</c:v>
                </c:pt>
                <c:pt idx="360358">
                  <c:v>39690</c:v>
                </c:pt>
                <c:pt idx="360359">
                  <c:v>39690</c:v>
                </c:pt>
                <c:pt idx="360360">
                  <c:v>39690</c:v>
                </c:pt>
                <c:pt idx="360361">
                  <c:v>39690</c:v>
                </c:pt>
                <c:pt idx="360362">
                  <c:v>39690</c:v>
                </c:pt>
                <c:pt idx="360363">
                  <c:v>39690</c:v>
                </c:pt>
                <c:pt idx="360364">
                  <c:v>39690</c:v>
                </c:pt>
                <c:pt idx="360365">
                  <c:v>39690</c:v>
                </c:pt>
                <c:pt idx="360366">
                  <c:v>39690</c:v>
                </c:pt>
                <c:pt idx="360367">
                  <c:v>39690</c:v>
                </c:pt>
                <c:pt idx="360368">
                  <c:v>39690</c:v>
                </c:pt>
                <c:pt idx="360369">
                  <c:v>39690</c:v>
                </c:pt>
                <c:pt idx="360370">
                  <c:v>39690</c:v>
                </c:pt>
                <c:pt idx="360371">
                  <c:v>39690</c:v>
                </c:pt>
                <c:pt idx="360372">
                  <c:v>39690</c:v>
                </c:pt>
                <c:pt idx="360373">
                  <c:v>39690</c:v>
                </c:pt>
                <c:pt idx="360374">
                  <c:v>39690</c:v>
                </c:pt>
                <c:pt idx="360375">
                  <c:v>39690</c:v>
                </c:pt>
                <c:pt idx="360376">
                  <c:v>39690</c:v>
                </c:pt>
                <c:pt idx="360377">
                  <c:v>39690</c:v>
                </c:pt>
                <c:pt idx="360378">
                  <c:v>39690</c:v>
                </c:pt>
                <c:pt idx="360379">
                  <c:v>39690</c:v>
                </c:pt>
                <c:pt idx="360380">
                  <c:v>39690</c:v>
                </c:pt>
                <c:pt idx="360381">
                  <c:v>39690</c:v>
                </c:pt>
                <c:pt idx="360382">
                  <c:v>39690</c:v>
                </c:pt>
                <c:pt idx="360383">
                  <c:v>39690</c:v>
                </c:pt>
                <c:pt idx="360384">
                  <c:v>39690</c:v>
                </c:pt>
                <c:pt idx="360385">
                  <c:v>39690</c:v>
                </c:pt>
                <c:pt idx="360386">
                  <c:v>39690</c:v>
                </c:pt>
                <c:pt idx="360387">
                  <c:v>39690</c:v>
                </c:pt>
                <c:pt idx="360388">
                  <c:v>39690</c:v>
                </c:pt>
                <c:pt idx="360389">
                  <c:v>39690</c:v>
                </c:pt>
                <c:pt idx="360390">
                  <c:v>39690</c:v>
                </c:pt>
                <c:pt idx="360391">
                  <c:v>39690</c:v>
                </c:pt>
                <c:pt idx="360392">
                  <c:v>39690</c:v>
                </c:pt>
                <c:pt idx="360393">
                  <c:v>39690</c:v>
                </c:pt>
                <c:pt idx="360394">
                  <c:v>39690</c:v>
                </c:pt>
                <c:pt idx="360395">
                  <c:v>39690</c:v>
                </c:pt>
                <c:pt idx="360396">
                  <c:v>39690</c:v>
                </c:pt>
                <c:pt idx="360397">
                  <c:v>39690</c:v>
                </c:pt>
                <c:pt idx="360398">
                  <c:v>39690</c:v>
                </c:pt>
                <c:pt idx="360399">
                  <c:v>39690</c:v>
                </c:pt>
                <c:pt idx="360400">
                  <c:v>39690</c:v>
                </c:pt>
                <c:pt idx="360401">
                  <c:v>39690</c:v>
                </c:pt>
                <c:pt idx="360402">
                  <c:v>39690</c:v>
                </c:pt>
                <c:pt idx="360403">
                  <c:v>39690</c:v>
                </c:pt>
                <c:pt idx="360404">
                  <c:v>39690</c:v>
                </c:pt>
                <c:pt idx="360405">
                  <c:v>39690</c:v>
                </c:pt>
                <c:pt idx="360406">
                  <c:v>39690</c:v>
                </c:pt>
                <c:pt idx="360407">
                  <c:v>39690</c:v>
                </c:pt>
                <c:pt idx="360408">
                  <c:v>39690</c:v>
                </c:pt>
                <c:pt idx="360409">
                  <c:v>39690</c:v>
                </c:pt>
                <c:pt idx="360410">
                  <c:v>39690</c:v>
                </c:pt>
                <c:pt idx="360411">
                  <c:v>39690</c:v>
                </c:pt>
                <c:pt idx="360412">
                  <c:v>39690</c:v>
                </c:pt>
                <c:pt idx="360413">
                  <c:v>39690</c:v>
                </c:pt>
                <c:pt idx="360414">
                  <c:v>39690</c:v>
                </c:pt>
                <c:pt idx="360415">
                  <c:v>39690</c:v>
                </c:pt>
                <c:pt idx="360416">
                  <c:v>39690</c:v>
                </c:pt>
                <c:pt idx="360417">
                  <c:v>39690</c:v>
                </c:pt>
                <c:pt idx="360418">
                  <c:v>39690</c:v>
                </c:pt>
                <c:pt idx="360419">
                  <c:v>39690</c:v>
                </c:pt>
                <c:pt idx="360420">
                  <c:v>39690</c:v>
                </c:pt>
                <c:pt idx="360421">
                  <c:v>39690</c:v>
                </c:pt>
                <c:pt idx="360422">
                  <c:v>39690</c:v>
                </c:pt>
                <c:pt idx="360423">
                  <c:v>39690</c:v>
                </c:pt>
                <c:pt idx="360424">
                  <c:v>39690</c:v>
                </c:pt>
                <c:pt idx="360425">
                  <c:v>39690</c:v>
                </c:pt>
                <c:pt idx="360426">
                  <c:v>39690</c:v>
                </c:pt>
                <c:pt idx="360427">
                  <c:v>39690</c:v>
                </c:pt>
                <c:pt idx="360428">
                  <c:v>39690</c:v>
                </c:pt>
                <c:pt idx="360429">
                  <c:v>39690</c:v>
                </c:pt>
                <c:pt idx="360430">
                  <c:v>39690</c:v>
                </c:pt>
                <c:pt idx="360431">
                  <c:v>39690</c:v>
                </c:pt>
                <c:pt idx="360432">
                  <c:v>39690</c:v>
                </c:pt>
                <c:pt idx="360433">
                  <c:v>39690</c:v>
                </c:pt>
                <c:pt idx="360434">
                  <c:v>39690</c:v>
                </c:pt>
                <c:pt idx="360435">
                  <c:v>39690</c:v>
                </c:pt>
                <c:pt idx="360436">
                  <c:v>39690</c:v>
                </c:pt>
                <c:pt idx="360437">
                  <c:v>39690</c:v>
                </c:pt>
                <c:pt idx="360438">
                  <c:v>39690</c:v>
                </c:pt>
                <c:pt idx="360439">
                  <c:v>39690</c:v>
                </c:pt>
                <c:pt idx="360440">
                  <c:v>39690</c:v>
                </c:pt>
                <c:pt idx="360441">
                  <c:v>39690</c:v>
                </c:pt>
                <c:pt idx="360442">
                  <c:v>39690</c:v>
                </c:pt>
                <c:pt idx="360443">
                  <c:v>39690</c:v>
                </c:pt>
                <c:pt idx="360444">
                  <c:v>39690</c:v>
                </c:pt>
                <c:pt idx="360445">
                  <c:v>39690</c:v>
                </c:pt>
                <c:pt idx="360446">
                  <c:v>39690</c:v>
                </c:pt>
                <c:pt idx="360447">
                  <c:v>39690</c:v>
                </c:pt>
                <c:pt idx="360448">
                  <c:v>39690</c:v>
                </c:pt>
                <c:pt idx="360449">
                  <c:v>39690</c:v>
                </c:pt>
                <c:pt idx="360450">
                  <c:v>39690</c:v>
                </c:pt>
                <c:pt idx="360451">
                  <c:v>39690</c:v>
                </c:pt>
                <c:pt idx="360452">
                  <c:v>39690</c:v>
                </c:pt>
                <c:pt idx="360453">
                  <c:v>39690</c:v>
                </c:pt>
                <c:pt idx="360454">
                  <c:v>39690</c:v>
                </c:pt>
                <c:pt idx="360455">
                  <c:v>39690</c:v>
                </c:pt>
                <c:pt idx="360456">
                  <c:v>39690</c:v>
                </c:pt>
                <c:pt idx="360457">
                  <c:v>39690</c:v>
                </c:pt>
                <c:pt idx="360458">
                  <c:v>39690</c:v>
                </c:pt>
                <c:pt idx="360459">
                  <c:v>39690</c:v>
                </c:pt>
                <c:pt idx="360460">
                  <c:v>39690</c:v>
                </c:pt>
                <c:pt idx="360461">
                  <c:v>39690</c:v>
                </c:pt>
                <c:pt idx="360462">
                  <c:v>39690</c:v>
                </c:pt>
                <c:pt idx="360463">
                  <c:v>39690</c:v>
                </c:pt>
                <c:pt idx="360464">
                  <c:v>39690</c:v>
                </c:pt>
                <c:pt idx="360465">
                  <c:v>39690</c:v>
                </c:pt>
                <c:pt idx="360466">
                  <c:v>39690</c:v>
                </c:pt>
                <c:pt idx="360467">
                  <c:v>39690</c:v>
                </c:pt>
                <c:pt idx="360468">
                  <c:v>39690</c:v>
                </c:pt>
                <c:pt idx="360469">
                  <c:v>39690</c:v>
                </c:pt>
                <c:pt idx="360470">
                  <c:v>39690</c:v>
                </c:pt>
                <c:pt idx="360471">
                  <c:v>39690</c:v>
                </c:pt>
                <c:pt idx="360472">
                  <c:v>39690</c:v>
                </c:pt>
                <c:pt idx="360473">
                  <c:v>39690</c:v>
                </c:pt>
                <c:pt idx="360474">
                  <c:v>39690</c:v>
                </c:pt>
                <c:pt idx="360475">
                  <c:v>39690</c:v>
                </c:pt>
                <c:pt idx="360476">
                  <c:v>39690</c:v>
                </c:pt>
                <c:pt idx="360477">
                  <c:v>39690</c:v>
                </c:pt>
                <c:pt idx="360478">
                  <c:v>39690</c:v>
                </c:pt>
                <c:pt idx="360479">
                  <c:v>39690</c:v>
                </c:pt>
                <c:pt idx="360480">
                  <c:v>39690</c:v>
                </c:pt>
                <c:pt idx="360481">
                  <c:v>39690</c:v>
                </c:pt>
                <c:pt idx="360482">
                  <c:v>39690</c:v>
                </c:pt>
                <c:pt idx="360483">
                  <c:v>39690</c:v>
                </c:pt>
                <c:pt idx="360484">
                  <c:v>39690</c:v>
                </c:pt>
                <c:pt idx="360485">
                  <c:v>39690</c:v>
                </c:pt>
                <c:pt idx="360486">
                  <c:v>39690</c:v>
                </c:pt>
                <c:pt idx="360487">
                  <c:v>39690</c:v>
                </c:pt>
                <c:pt idx="360488">
                  <c:v>39690</c:v>
                </c:pt>
                <c:pt idx="360489">
                  <c:v>39690</c:v>
                </c:pt>
                <c:pt idx="360490">
                  <c:v>39690</c:v>
                </c:pt>
                <c:pt idx="360491">
                  <c:v>39690</c:v>
                </c:pt>
                <c:pt idx="360492">
                  <c:v>39690</c:v>
                </c:pt>
                <c:pt idx="360493">
                  <c:v>39690</c:v>
                </c:pt>
                <c:pt idx="360494">
                  <c:v>39690</c:v>
                </c:pt>
                <c:pt idx="360495">
                  <c:v>39690</c:v>
                </c:pt>
                <c:pt idx="360496">
                  <c:v>39690</c:v>
                </c:pt>
                <c:pt idx="360497">
                  <c:v>39690</c:v>
                </c:pt>
                <c:pt idx="360498">
                  <c:v>39690</c:v>
                </c:pt>
                <c:pt idx="360499">
                  <c:v>39690</c:v>
                </c:pt>
                <c:pt idx="360500">
                  <c:v>39690</c:v>
                </c:pt>
                <c:pt idx="360501">
                  <c:v>39690</c:v>
                </c:pt>
                <c:pt idx="360502">
                  <c:v>39690</c:v>
                </c:pt>
                <c:pt idx="360503">
                  <c:v>39690</c:v>
                </c:pt>
                <c:pt idx="360504">
                  <c:v>39690</c:v>
                </c:pt>
                <c:pt idx="360505">
                  <c:v>39690</c:v>
                </c:pt>
                <c:pt idx="360506">
                  <c:v>39690</c:v>
                </c:pt>
                <c:pt idx="360507">
                  <c:v>39690</c:v>
                </c:pt>
                <c:pt idx="360508">
                  <c:v>39690</c:v>
                </c:pt>
                <c:pt idx="360509">
                  <c:v>39690</c:v>
                </c:pt>
                <c:pt idx="360510">
                  <c:v>39690</c:v>
                </c:pt>
                <c:pt idx="360511">
                  <c:v>39690</c:v>
                </c:pt>
                <c:pt idx="360512">
                  <c:v>39690</c:v>
                </c:pt>
                <c:pt idx="360513">
                  <c:v>39690</c:v>
                </c:pt>
                <c:pt idx="360514">
                  <c:v>39690</c:v>
                </c:pt>
                <c:pt idx="360515">
                  <c:v>39690</c:v>
                </c:pt>
                <c:pt idx="360516">
                  <c:v>39690</c:v>
                </c:pt>
                <c:pt idx="360517">
                  <c:v>39690</c:v>
                </c:pt>
                <c:pt idx="360518">
                  <c:v>39690</c:v>
                </c:pt>
                <c:pt idx="360519">
                  <c:v>39690</c:v>
                </c:pt>
                <c:pt idx="360520">
                  <c:v>39690</c:v>
                </c:pt>
                <c:pt idx="360521">
                  <c:v>39690</c:v>
                </c:pt>
                <c:pt idx="360522">
                  <c:v>39690</c:v>
                </c:pt>
                <c:pt idx="360523">
                  <c:v>39690</c:v>
                </c:pt>
                <c:pt idx="360524">
                  <c:v>39690</c:v>
                </c:pt>
                <c:pt idx="360525">
                  <c:v>39690</c:v>
                </c:pt>
                <c:pt idx="360526">
                  <c:v>39690</c:v>
                </c:pt>
                <c:pt idx="360527">
                  <c:v>39690</c:v>
                </c:pt>
                <c:pt idx="360528">
                  <c:v>39690</c:v>
                </c:pt>
                <c:pt idx="360529">
                  <c:v>39690</c:v>
                </c:pt>
                <c:pt idx="360530">
                  <c:v>39690</c:v>
                </c:pt>
                <c:pt idx="360531">
                  <c:v>39690</c:v>
                </c:pt>
                <c:pt idx="360532">
                  <c:v>39690</c:v>
                </c:pt>
                <c:pt idx="360533">
                  <c:v>39690</c:v>
                </c:pt>
                <c:pt idx="360534">
                  <c:v>39690</c:v>
                </c:pt>
                <c:pt idx="360535">
                  <c:v>39690</c:v>
                </c:pt>
                <c:pt idx="360536">
                  <c:v>39690</c:v>
                </c:pt>
                <c:pt idx="360537">
                  <c:v>39690</c:v>
                </c:pt>
                <c:pt idx="360538">
                  <c:v>39690</c:v>
                </c:pt>
                <c:pt idx="360539">
                  <c:v>39690</c:v>
                </c:pt>
                <c:pt idx="360540">
                  <c:v>39690</c:v>
                </c:pt>
                <c:pt idx="360541">
                  <c:v>39690</c:v>
                </c:pt>
                <c:pt idx="360542">
                  <c:v>39690</c:v>
                </c:pt>
                <c:pt idx="360543">
                  <c:v>39690</c:v>
                </c:pt>
                <c:pt idx="360544">
                  <c:v>39690</c:v>
                </c:pt>
                <c:pt idx="360545">
                  <c:v>39690</c:v>
                </c:pt>
                <c:pt idx="360546">
                  <c:v>39690</c:v>
                </c:pt>
                <c:pt idx="360547">
                  <c:v>39690</c:v>
                </c:pt>
                <c:pt idx="360548">
                  <c:v>39690</c:v>
                </c:pt>
                <c:pt idx="360549">
                  <c:v>39690</c:v>
                </c:pt>
                <c:pt idx="360550">
                  <c:v>39690</c:v>
                </c:pt>
                <c:pt idx="360551">
                  <c:v>39690</c:v>
                </c:pt>
                <c:pt idx="360552">
                  <c:v>39690</c:v>
                </c:pt>
                <c:pt idx="360553">
                  <c:v>39690</c:v>
                </c:pt>
                <c:pt idx="360554">
                  <c:v>39690</c:v>
                </c:pt>
                <c:pt idx="360555">
                  <c:v>39690</c:v>
                </c:pt>
                <c:pt idx="360556">
                  <c:v>39690</c:v>
                </c:pt>
                <c:pt idx="360557">
                  <c:v>39690</c:v>
                </c:pt>
                <c:pt idx="360558">
                  <c:v>39690</c:v>
                </c:pt>
                <c:pt idx="360559">
                  <c:v>39690</c:v>
                </c:pt>
                <c:pt idx="360560">
                  <c:v>39690</c:v>
                </c:pt>
                <c:pt idx="360561">
                  <c:v>39690</c:v>
                </c:pt>
                <c:pt idx="360562">
                  <c:v>39690</c:v>
                </c:pt>
                <c:pt idx="360563">
                  <c:v>39690</c:v>
                </c:pt>
                <c:pt idx="360564">
                  <c:v>39690</c:v>
                </c:pt>
                <c:pt idx="360565">
                  <c:v>39690</c:v>
                </c:pt>
                <c:pt idx="360566">
                  <c:v>39690</c:v>
                </c:pt>
                <c:pt idx="360567">
                  <c:v>39690</c:v>
                </c:pt>
                <c:pt idx="360568">
                  <c:v>39690</c:v>
                </c:pt>
                <c:pt idx="360569">
                  <c:v>39690</c:v>
                </c:pt>
                <c:pt idx="360570">
                  <c:v>39690</c:v>
                </c:pt>
                <c:pt idx="360571">
                  <c:v>39690</c:v>
                </c:pt>
                <c:pt idx="360572">
                  <c:v>39690</c:v>
                </c:pt>
                <c:pt idx="360573">
                  <c:v>39690</c:v>
                </c:pt>
                <c:pt idx="360574">
                  <c:v>39690</c:v>
                </c:pt>
                <c:pt idx="360575">
                  <c:v>39690</c:v>
                </c:pt>
                <c:pt idx="360576">
                  <c:v>39690</c:v>
                </c:pt>
                <c:pt idx="360577">
                  <c:v>39690</c:v>
                </c:pt>
                <c:pt idx="360578">
                  <c:v>39690</c:v>
                </c:pt>
                <c:pt idx="360579">
                  <c:v>39690</c:v>
                </c:pt>
                <c:pt idx="360580">
                  <c:v>39690</c:v>
                </c:pt>
                <c:pt idx="360581">
                  <c:v>39690</c:v>
                </c:pt>
                <c:pt idx="360582">
                  <c:v>39690</c:v>
                </c:pt>
                <c:pt idx="360583">
                  <c:v>39690</c:v>
                </c:pt>
                <c:pt idx="360584">
                  <c:v>39690</c:v>
                </c:pt>
                <c:pt idx="360585">
                  <c:v>39690</c:v>
                </c:pt>
                <c:pt idx="360586">
                  <c:v>39690</c:v>
                </c:pt>
                <c:pt idx="360587">
                  <c:v>39690</c:v>
                </c:pt>
                <c:pt idx="360588">
                  <c:v>39690</c:v>
                </c:pt>
                <c:pt idx="360589">
                  <c:v>39690</c:v>
                </c:pt>
                <c:pt idx="360590">
                  <c:v>39690</c:v>
                </c:pt>
                <c:pt idx="360591">
                  <c:v>39690</c:v>
                </c:pt>
                <c:pt idx="360592">
                  <c:v>39690</c:v>
                </c:pt>
                <c:pt idx="360593">
                  <c:v>39690</c:v>
                </c:pt>
                <c:pt idx="360594">
                  <c:v>39690</c:v>
                </c:pt>
                <c:pt idx="360595">
                  <c:v>39690</c:v>
                </c:pt>
                <c:pt idx="360596">
                  <c:v>39690</c:v>
                </c:pt>
                <c:pt idx="360597">
                  <c:v>39690</c:v>
                </c:pt>
                <c:pt idx="360598">
                  <c:v>39690</c:v>
                </c:pt>
                <c:pt idx="360599">
                  <c:v>39690</c:v>
                </c:pt>
                <c:pt idx="360600">
                  <c:v>39690</c:v>
                </c:pt>
                <c:pt idx="360601">
                  <c:v>39690</c:v>
                </c:pt>
                <c:pt idx="360602">
                  <c:v>39690</c:v>
                </c:pt>
                <c:pt idx="360603">
                  <c:v>39690</c:v>
                </c:pt>
                <c:pt idx="360604">
                  <c:v>39690</c:v>
                </c:pt>
                <c:pt idx="360605">
                  <c:v>39690</c:v>
                </c:pt>
                <c:pt idx="360606">
                  <c:v>39690</c:v>
                </c:pt>
                <c:pt idx="360607">
                  <c:v>39690</c:v>
                </c:pt>
                <c:pt idx="360608">
                  <c:v>39690</c:v>
                </c:pt>
                <c:pt idx="360609">
                  <c:v>39690</c:v>
                </c:pt>
                <c:pt idx="360610">
                  <c:v>39690</c:v>
                </c:pt>
                <c:pt idx="360611">
                  <c:v>39690</c:v>
                </c:pt>
                <c:pt idx="360612">
                  <c:v>39690</c:v>
                </c:pt>
                <c:pt idx="360613">
                  <c:v>39690</c:v>
                </c:pt>
                <c:pt idx="360614">
                  <c:v>39690</c:v>
                </c:pt>
                <c:pt idx="360615">
                  <c:v>39690</c:v>
                </c:pt>
                <c:pt idx="360616">
                  <c:v>39690</c:v>
                </c:pt>
                <c:pt idx="360617">
                  <c:v>39690</c:v>
                </c:pt>
                <c:pt idx="360618">
                  <c:v>39690</c:v>
                </c:pt>
                <c:pt idx="360619">
                  <c:v>39690</c:v>
                </c:pt>
                <c:pt idx="360620">
                  <c:v>39690</c:v>
                </c:pt>
                <c:pt idx="360621">
                  <c:v>39690</c:v>
                </c:pt>
                <c:pt idx="360622">
                  <c:v>39690</c:v>
                </c:pt>
                <c:pt idx="360623">
                  <c:v>39690</c:v>
                </c:pt>
                <c:pt idx="360624">
                  <c:v>39690</c:v>
                </c:pt>
                <c:pt idx="360625">
                  <c:v>39690</c:v>
                </c:pt>
                <c:pt idx="360626">
                  <c:v>39690</c:v>
                </c:pt>
                <c:pt idx="360627">
                  <c:v>39690</c:v>
                </c:pt>
                <c:pt idx="360628">
                  <c:v>39690</c:v>
                </c:pt>
                <c:pt idx="360629">
                  <c:v>39690</c:v>
                </c:pt>
                <c:pt idx="360630">
                  <c:v>39690</c:v>
                </c:pt>
                <c:pt idx="360631">
                  <c:v>39690</c:v>
                </c:pt>
                <c:pt idx="360632">
                  <c:v>39690</c:v>
                </c:pt>
                <c:pt idx="360633">
                  <c:v>39690</c:v>
                </c:pt>
                <c:pt idx="360634">
                  <c:v>39690</c:v>
                </c:pt>
                <c:pt idx="360635">
                  <c:v>39690</c:v>
                </c:pt>
                <c:pt idx="360636">
                  <c:v>39690</c:v>
                </c:pt>
                <c:pt idx="360637">
                  <c:v>39690</c:v>
                </c:pt>
                <c:pt idx="360638">
                  <c:v>39690</c:v>
                </c:pt>
                <c:pt idx="360639">
                  <c:v>39690</c:v>
                </c:pt>
                <c:pt idx="360640">
                  <c:v>39690</c:v>
                </c:pt>
                <c:pt idx="360641">
                  <c:v>39690</c:v>
                </c:pt>
                <c:pt idx="360642">
                  <c:v>39690</c:v>
                </c:pt>
                <c:pt idx="360643">
                  <c:v>39690</c:v>
                </c:pt>
                <c:pt idx="360644">
                  <c:v>39690</c:v>
                </c:pt>
                <c:pt idx="360645">
                  <c:v>39690</c:v>
                </c:pt>
                <c:pt idx="360646">
                  <c:v>39690</c:v>
                </c:pt>
                <c:pt idx="360647">
                  <c:v>39690</c:v>
                </c:pt>
                <c:pt idx="360648">
                  <c:v>39690</c:v>
                </c:pt>
                <c:pt idx="360649">
                  <c:v>39690</c:v>
                </c:pt>
                <c:pt idx="360650">
                  <c:v>39690</c:v>
                </c:pt>
                <c:pt idx="360651">
                  <c:v>39690</c:v>
                </c:pt>
                <c:pt idx="360652">
                  <c:v>39690</c:v>
                </c:pt>
                <c:pt idx="360653">
                  <c:v>39690</c:v>
                </c:pt>
                <c:pt idx="360654">
                  <c:v>39690</c:v>
                </c:pt>
                <c:pt idx="360655">
                  <c:v>39690</c:v>
                </c:pt>
                <c:pt idx="360656">
                  <c:v>39690</c:v>
                </c:pt>
                <c:pt idx="360657">
                  <c:v>39690</c:v>
                </c:pt>
                <c:pt idx="360658">
                  <c:v>39690</c:v>
                </c:pt>
                <c:pt idx="360659">
                  <c:v>39690</c:v>
                </c:pt>
                <c:pt idx="360660">
                  <c:v>39690</c:v>
                </c:pt>
                <c:pt idx="360661">
                  <c:v>39690</c:v>
                </c:pt>
                <c:pt idx="360662">
                  <c:v>39690</c:v>
                </c:pt>
                <c:pt idx="360663">
                  <c:v>39690</c:v>
                </c:pt>
                <c:pt idx="360664">
                  <c:v>39690</c:v>
                </c:pt>
                <c:pt idx="360665">
                  <c:v>39690</c:v>
                </c:pt>
                <c:pt idx="360666">
                  <c:v>39690</c:v>
                </c:pt>
                <c:pt idx="360667">
                  <c:v>39690</c:v>
                </c:pt>
                <c:pt idx="360668">
                  <c:v>39690</c:v>
                </c:pt>
                <c:pt idx="360669">
                  <c:v>39690</c:v>
                </c:pt>
                <c:pt idx="360670">
                  <c:v>39690</c:v>
                </c:pt>
                <c:pt idx="360671">
                  <c:v>39690</c:v>
                </c:pt>
                <c:pt idx="360672">
                  <c:v>39690</c:v>
                </c:pt>
                <c:pt idx="360673">
                  <c:v>39690</c:v>
                </c:pt>
                <c:pt idx="360674">
                  <c:v>39690</c:v>
                </c:pt>
                <c:pt idx="360675">
                  <c:v>39690</c:v>
                </c:pt>
                <c:pt idx="360676">
                  <c:v>39690</c:v>
                </c:pt>
                <c:pt idx="360677">
                  <c:v>39690</c:v>
                </c:pt>
                <c:pt idx="360678">
                  <c:v>39690</c:v>
                </c:pt>
                <c:pt idx="360679">
                  <c:v>39690</c:v>
                </c:pt>
                <c:pt idx="360680">
                  <c:v>39690</c:v>
                </c:pt>
                <c:pt idx="360681">
                  <c:v>39690</c:v>
                </c:pt>
                <c:pt idx="360682">
                  <c:v>39690</c:v>
                </c:pt>
                <c:pt idx="360683">
                  <c:v>39690</c:v>
                </c:pt>
                <c:pt idx="360684">
                  <c:v>39690</c:v>
                </c:pt>
                <c:pt idx="360685">
                  <c:v>39690</c:v>
                </c:pt>
                <c:pt idx="360686">
                  <c:v>39690</c:v>
                </c:pt>
                <c:pt idx="360687">
                  <c:v>39690</c:v>
                </c:pt>
                <c:pt idx="360688">
                  <c:v>39690</c:v>
                </c:pt>
                <c:pt idx="360689">
                  <c:v>39690</c:v>
                </c:pt>
                <c:pt idx="360690">
                  <c:v>39690</c:v>
                </c:pt>
                <c:pt idx="360691">
                  <c:v>39690</c:v>
                </c:pt>
                <c:pt idx="360692">
                  <c:v>39690</c:v>
                </c:pt>
                <c:pt idx="360693">
                  <c:v>39690</c:v>
                </c:pt>
                <c:pt idx="360694">
                  <c:v>39690</c:v>
                </c:pt>
                <c:pt idx="360695">
                  <c:v>39690</c:v>
                </c:pt>
                <c:pt idx="360696">
                  <c:v>39690</c:v>
                </c:pt>
                <c:pt idx="360697">
                  <c:v>39690</c:v>
                </c:pt>
                <c:pt idx="360698">
                  <c:v>39690</c:v>
                </c:pt>
                <c:pt idx="360699">
                  <c:v>39690</c:v>
                </c:pt>
                <c:pt idx="360700">
                  <c:v>39690</c:v>
                </c:pt>
                <c:pt idx="360701">
                  <c:v>39690</c:v>
                </c:pt>
                <c:pt idx="360702">
                  <c:v>39690</c:v>
                </c:pt>
                <c:pt idx="360703">
                  <c:v>39690</c:v>
                </c:pt>
                <c:pt idx="360704">
                  <c:v>39690</c:v>
                </c:pt>
                <c:pt idx="360705">
                  <c:v>39690</c:v>
                </c:pt>
                <c:pt idx="360706">
                  <c:v>39690</c:v>
                </c:pt>
                <c:pt idx="360707">
                  <c:v>39690</c:v>
                </c:pt>
                <c:pt idx="360708">
                  <c:v>39690</c:v>
                </c:pt>
                <c:pt idx="360709">
                  <c:v>39690</c:v>
                </c:pt>
                <c:pt idx="360710">
                  <c:v>39690</c:v>
                </c:pt>
                <c:pt idx="360711">
                  <c:v>39690</c:v>
                </c:pt>
                <c:pt idx="360712">
                  <c:v>39690</c:v>
                </c:pt>
                <c:pt idx="360713">
                  <c:v>39690</c:v>
                </c:pt>
                <c:pt idx="360714">
                  <c:v>39690</c:v>
                </c:pt>
                <c:pt idx="360715">
                  <c:v>39690</c:v>
                </c:pt>
                <c:pt idx="360716">
                  <c:v>39690</c:v>
                </c:pt>
                <c:pt idx="360717">
                  <c:v>39690</c:v>
                </c:pt>
                <c:pt idx="360718">
                  <c:v>39690</c:v>
                </c:pt>
                <c:pt idx="360719">
                  <c:v>39690</c:v>
                </c:pt>
                <c:pt idx="360720">
                  <c:v>39690</c:v>
                </c:pt>
                <c:pt idx="360721">
                  <c:v>39690</c:v>
                </c:pt>
                <c:pt idx="360722">
                  <c:v>39690</c:v>
                </c:pt>
                <c:pt idx="360723">
                  <c:v>39690</c:v>
                </c:pt>
                <c:pt idx="360724">
                  <c:v>39690</c:v>
                </c:pt>
                <c:pt idx="360725">
                  <c:v>39690</c:v>
                </c:pt>
                <c:pt idx="360726">
                  <c:v>39690</c:v>
                </c:pt>
                <c:pt idx="360727">
                  <c:v>39690</c:v>
                </c:pt>
                <c:pt idx="360728">
                  <c:v>39690</c:v>
                </c:pt>
                <c:pt idx="360729">
                  <c:v>39690</c:v>
                </c:pt>
                <c:pt idx="360730">
                  <c:v>39690</c:v>
                </c:pt>
                <c:pt idx="360731">
                  <c:v>39690</c:v>
                </c:pt>
                <c:pt idx="360732">
                  <c:v>39690</c:v>
                </c:pt>
                <c:pt idx="360733">
                  <c:v>39690</c:v>
                </c:pt>
                <c:pt idx="360734">
                  <c:v>39690</c:v>
                </c:pt>
                <c:pt idx="360735">
                  <c:v>39690</c:v>
                </c:pt>
                <c:pt idx="360736">
                  <c:v>39690</c:v>
                </c:pt>
                <c:pt idx="360737">
                  <c:v>39690</c:v>
                </c:pt>
                <c:pt idx="360738">
                  <c:v>39690</c:v>
                </c:pt>
                <c:pt idx="360739">
                  <c:v>39690</c:v>
                </c:pt>
                <c:pt idx="360740">
                  <c:v>39690</c:v>
                </c:pt>
                <c:pt idx="360741">
                  <c:v>39690</c:v>
                </c:pt>
                <c:pt idx="360742">
                  <c:v>39690</c:v>
                </c:pt>
                <c:pt idx="360743">
                  <c:v>39690</c:v>
                </c:pt>
                <c:pt idx="360744">
                  <c:v>39690</c:v>
                </c:pt>
                <c:pt idx="360745">
                  <c:v>39690</c:v>
                </c:pt>
                <c:pt idx="360746">
                  <c:v>39690</c:v>
                </c:pt>
                <c:pt idx="360747">
                  <c:v>39690</c:v>
                </c:pt>
                <c:pt idx="360748">
                  <c:v>39690</c:v>
                </c:pt>
                <c:pt idx="360749">
                  <c:v>39690</c:v>
                </c:pt>
                <c:pt idx="360750">
                  <c:v>39690</c:v>
                </c:pt>
                <c:pt idx="360751">
                  <c:v>39690</c:v>
                </c:pt>
                <c:pt idx="360752">
                  <c:v>39690</c:v>
                </c:pt>
                <c:pt idx="360753">
                  <c:v>39690</c:v>
                </c:pt>
                <c:pt idx="360754">
                  <c:v>39690</c:v>
                </c:pt>
                <c:pt idx="360755">
                  <c:v>39690</c:v>
                </c:pt>
                <c:pt idx="360756">
                  <c:v>39690</c:v>
                </c:pt>
                <c:pt idx="360757">
                  <c:v>39690</c:v>
                </c:pt>
                <c:pt idx="360758">
                  <c:v>39690</c:v>
                </c:pt>
                <c:pt idx="360759">
                  <c:v>39690</c:v>
                </c:pt>
                <c:pt idx="360760">
                  <c:v>39690</c:v>
                </c:pt>
                <c:pt idx="360761">
                  <c:v>39690</c:v>
                </c:pt>
                <c:pt idx="360762">
                  <c:v>39690</c:v>
                </c:pt>
                <c:pt idx="360763">
                  <c:v>39690</c:v>
                </c:pt>
                <c:pt idx="360764">
                  <c:v>39690</c:v>
                </c:pt>
                <c:pt idx="360765">
                  <c:v>39690</c:v>
                </c:pt>
                <c:pt idx="360766">
                  <c:v>39690</c:v>
                </c:pt>
                <c:pt idx="360767">
                  <c:v>39690</c:v>
                </c:pt>
                <c:pt idx="360768">
                  <c:v>39690</c:v>
                </c:pt>
                <c:pt idx="360769">
                  <c:v>39690</c:v>
                </c:pt>
                <c:pt idx="360770">
                  <c:v>39690</c:v>
                </c:pt>
                <c:pt idx="360771">
                  <c:v>39690</c:v>
                </c:pt>
                <c:pt idx="360772">
                  <c:v>39690</c:v>
                </c:pt>
                <c:pt idx="360773">
                  <c:v>39690</c:v>
                </c:pt>
                <c:pt idx="360774">
                  <c:v>39690</c:v>
                </c:pt>
                <c:pt idx="360775">
                  <c:v>39690</c:v>
                </c:pt>
                <c:pt idx="360776">
                  <c:v>39690</c:v>
                </c:pt>
                <c:pt idx="360777">
                  <c:v>39690</c:v>
                </c:pt>
                <c:pt idx="360778">
                  <c:v>39690</c:v>
                </c:pt>
                <c:pt idx="360779">
                  <c:v>39690</c:v>
                </c:pt>
                <c:pt idx="360780">
                  <c:v>39690</c:v>
                </c:pt>
                <c:pt idx="360781">
                  <c:v>39690</c:v>
                </c:pt>
                <c:pt idx="360782">
                  <c:v>39690</c:v>
                </c:pt>
                <c:pt idx="360783">
                  <c:v>39690</c:v>
                </c:pt>
                <c:pt idx="360784">
                  <c:v>39690</c:v>
                </c:pt>
                <c:pt idx="360785">
                  <c:v>39690</c:v>
                </c:pt>
                <c:pt idx="360786">
                  <c:v>39690</c:v>
                </c:pt>
                <c:pt idx="360787">
                  <c:v>39690</c:v>
                </c:pt>
                <c:pt idx="360788">
                  <c:v>39690</c:v>
                </c:pt>
                <c:pt idx="360789">
                  <c:v>39690</c:v>
                </c:pt>
                <c:pt idx="360790">
                  <c:v>39690</c:v>
                </c:pt>
                <c:pt idx="360791">
                  <c:v>39690</c:v>
                </c:pt>
                <c:pt idx="360792">
                  <c:v>39690</c:v>
                </c:pt>
                <c:pt idx="360793">
                  <c:v>39690</c:v>
                </c:pt>
                <c:pt idx="360794">
                  <c:v>39690</c:v>
                </c:pt>
                <c:pt idx="360795">
                  <c:v>39690</c:v>
                </c:pt>
                <c:pt idx="360796">
                  <c:v>39690</c:v>
                </c:pt>
                <c:pt idx="360797">
                  <c:v>39690</c:v>
                </c:pt>
                <c:pt idx="360798">
                  <c:v>39690</c:v>
                </c:pt>
                <c:pt idx="360799">
                  <c:v>39690</c:v>
                </c:pt>
                <c:pt idx="360800">
                  <c:v>39690</c:v>
                </c:pt>
                <c:pt idx="360801">
                  <c:v>39690</c:v>
                </c:pt>
                <c:pt idx="360802">
                  <c:v>39690</c:v>
                </c:pt>
                <c:pt idx="360803">
                  <c:v>39690</c:v>
                </c:pt>
                <c:pt idx="360804">
                  <c:v>39690</c:v>
                </c:pt>
                <c:pt idx="360805">
                  <c:v>39690</c:v>
                </c:pt>
                <c:pt idx="360806">
                  <c:v>39690</c:v>
                </c:pt>
                <c:pt idx="360807">
                  <c:v>39690</c:v>
                </c:pt>
                <c:pt idx="360808">
                  <c:v>39690</c:v>
                </c:pt>
                <c:pt idx="360809">
                  <c:v>39690</c:v>
                </c:pt>
                <c:pt idx="360810">
                  <c:v>39690</c:v>
                </c:pt>
                <c:pt idx="360811">
                  <c:v>39690</c:v>
                </c:pt>
                <c:pt idx="360812">
                  <c:v>39690</c:v>
                </c:pt>
                <c:pt idx="360813">
                  <c:v>39690</c:v>
                </c:pt>
                <c:pt idx="360814">
                  <c:v>39690</c:v>
                </c:pt>
                <c:pt idx="360815">
                  <c:v>39690</c:v>
                </c:pt>
                <c:pt idx="360816">
                  <c:v>39690</c:v>
                </c:pt>
                <c:pt idx="360817">
                  <c:v>39690</c:v>
                </c:pt>
                <c:pt idx="360818">
                  <c:v>39690</c:v>
                </c:pt>
                <c:pt idx="360819">
                  <c:v>39690</c:v>
                </c:pt>
                <c:pt idx="360820">
                  <c:v>39690</c:v>
                </c:pt>
                <c:pt idx="360821">
                  <c:v>39690</c:v>
                </c:pt>
                <c:pt idx="360822">
                  <c:v>39690</c:v>
                </c:pt>
                <c:pt idx="360823">
                  <c:v>39690</c:v>
                </c:pt>
                <c:pt idx="360824">
                  <c:v>39690</c:v>
                </c:pt>
                <c:pt idx="360825">
                  <c:v>39690</c:v>
                </c:pt>
                <c:pt idx="360826">
                  <c:v>39690</c:v>
                </c:pt>
                <c:pt idx="360827">
                  <c:v>39690</c:v>
                </c:pt>
                <c:pt idx="360828">
                  <c:v>39690</c:v>
                </c:pt>
                <c:pt idx="360829">
                  <c:v>39690</c:v>
                </c:pt>
                <c:pt idx="360830">
                  <c:v>39690</c:v>
                </c:pt>
                <c:pt idx="360831">
                  <c:v>39690</c:v>
                </c:pt>
                <c:pt idx="360832">
                  <c:v>39690</c:v>
                </c:pt>
                <c:pt idx="360833">
                  <c:v>39690</c:v>
                </c:pt>
                <c:pt idx="360834">
                  <c:v>39690</c:v>
                </c:pt>
                <c:pt idx="360835">
                  <c:v>39690</c:v>
                </c:pt>
                <c:pt idx="360836">
                  <c:v>39690</c:v>
                </c:pt>
                <c:pt idx="360837">
                  <c:v>39690</c:v>
                </c:pt>
                <c:pt idx="360838">
                  <c:v>39690</c:v>
                </c:pt>
                <c:pt idx="360839">
                  <c:v>39690</c:v>
                </c:pt>
                <c:pt idx="360840">
                  <c:v>39690</c:v>
                </c:pt>
                <c:pt idx="360841">
                  <c:v>39690</c:v>
                </c:pt>
                <c:pt idx="360842">
                  <c:v>39690</c:v>
                </c:pt>
                <c:pt idx="360843">
                  <c:v>39690</c:v>
                </c:pt>
                <c:pt idx="360844">
                  <c:v>39690</c:v>
                </c:pt>
                <c:pt idx="360845">
                  <c:v>39690</c:v>
                </c:pt>
                <c:pt idx="360846">
                  <c:v>39690</c:v>
                </c:pt>
                <c:pt idx="360847">
                  <c:v>39690</c:v>
                </c:pt>
                <c:pt idx="360848">
                  <c:v>39690</c:v>
                </c:pt>
                <c:pt idx="360849">
                  <c:v>39690</c:v>
                </c:pt>
                <c:pt idx="360850">
                  <c:v>39690</c:v>
                </c:pt>
                <c:pt idx="360851">
                  <c:v>39690</c:v>
                </c:pt>
                <c:pt idx="360852">
                  <c:v>39690</c:v>
                </c:pt>
                <c:pt idx="360853">
                  <c:v>39690</c:v>
                </c:pt>
                <c:pt idx="360854">
                  <c:v>39690</c:v>
                </c:pt>
                <c:pt idx="360855">
                  <c:v>39690</c:v>
                </c:pt>
                <c:pt idx="360856">
                  <c:v>39690</c:v>
                </c:pt>
                <c:pt idx="360857">
                  <c:v>39690</c:v>
                </c:pt>
                <c:pt idx="360858">
                  <c:v>39690</c:v>
                </c:pt>
                <c:pt idx="360859">
                  <c:v>39690</c:v>
                </c:pt>
                <c:pt idx="360860">
                  <c:v>39690</c:v>
                </c:pt>
                <c:pt idx="360861">
                  <c:v>39690</c:v>
                </c:pt>
                <c:pt idx="360862">
                  <c:v>39690</c:v>
                </c:pt>
                <c:pt idx="360863">
                  <c:v>39690</c:v>
                </c:pt>
                <c:pt idx="360864">
                  <c:v>39690</c:v>
                </c:pt>
                <c:pt idx="360865">
                  <c:v>39690</c:v>
                </c:pt>
                <c:pt idx="360866">
                  <c:v>39690</c:v>
                </c:pt>
                <c:pt idx="360867">
                  <c:v>39690</c:v>
                </c:pt>
                <c:pt idx="360868">
                  <c:v>39690</c:v>
                </c:pt>
                <c:pt idx="360869">
                  <c:v>39690</c:v>
                </c:pt>
                <c:pt idx="360870">
                  <c:v>39690</c:v>
                </c:pt>
                <c:pt idx="360871">
                  <c:v>39690</c:v>
                </c:pt>
                <c:pt idx="360872">
                  <c:v>39690</c:v>
                </c:pt>
                <c:pt idx="360873">
                  <c:v>39690</c:v>
                </c:pt>
                <c:pt idx="360874">
                  <c:v>39690</c:v>
                </c:pt>
                <c:pt idx="360875">
                  <c:v>39690</c:v>
                </c:pt>
                <c:pt idx="360876">
                  <c:v>39690</c:v>
                </c:pt>
                <c:pt idx="360877">
                  <c:v>39690</c:v>
                </c:pt>
                <c:pt idx="360878">
                  <c:v>39690</c:v>
                </c:pt>
                <c:pt idx="360879">
                  <c:v>39690</c:v>
                </c:pt>
                <c:pt idx="360880">
                  <c:v>39690</c:v>
                </c:pt>
                <c:pt idx="360881">
                  <c:v>39690</c:v>
                </c:pt>
                <c:pt idx="360882">
                  <c:v>39690</c:v>
                </c:pt>
                <c:pt idx="360883">
                  <c:v>39690</c:v>
                </c:pt>
                <c:pt idx="360884">
                  <c:v>39690</c:v>
                </c:pt>
                <c:pt idx="360885">
                  <c:v>39690</c:v>
                </c:pt>
                <c:pt idx="360886">
                  <c:v>39690</c:v>
                </c:pt>
                <c:pt idx="360887">
                  <c:v>39690</c:v>
                </c:pt>
                <c:pt idx="360888">
                  <c:v>39690</c:v>
                </c:pt>
                <c:pt idx="360889">
                  <c:v>39690</c:v>
                </c:pt>
                <c:pt idx="360890">
                  <c:v>39690</c:v>
                </c:pt>
                <c:pt idx="360891">
                  <c:v>39690</c:v>
                </c:pt>
                <c:pt idx="360892">
                  <c:v>39690</c:v>
                </c:pt>
                <c:pt idx="360893">
                  <c:v>39690</c:v>
                </c:pt>
                <c:pt idx="360894">
                  <c:v>39690</c:v>
                </c:pt>
                <c:pt idx="360895">
                  <c:v>39690</c:v>
                </c:pt>
                <c:pt idx="360896">
                  <c:v>39690</c:v>
                </c:pt>
                <c:pt idx="360897">
                  <c:v>39690</c:v>
                </c:pt>
                <c:pt idx="360898">
                  <c:v>39690</c:v>
                </c:pt>
                <c:pt idx="360899">
                  <c:v>39690</c:v>
                </c:pt>
                <c:pt idx="360900">
                  <c:v>39690</c:v>
                </c:pt>
                <c:pt idx="360901">
                  <c:v>39690</c:v>
                </c:pt>
                <c:pt idx="360902">
                  <c:v>39690</c:v>
                </c:pt>
                <c:pt idx="360903">
                  <c:v>39690</c:v>
                </c:pt>
                <c:pt idx="360904">
                  <c:v>39690</c:v>
                </c:pt>
                <c:pt idx="360905">
                  <c:v>39690</c:v>
                </c:pt>
                <c:pt idx="360906">
                  <c:v>39690</c:v>
                </c:pt>
                <c:pt idx="360907">
                  <c:v>39690</c:v>
                </c:pt>
                <c:pt idx="360908">
                  <c:v>39690</c:v>
                </c:pt>
                <c:pt idx="360909">
                  <c:v>39690</c:v>
                </c:pt>
                <c:pt idx="360910">
                  <c:v>39690</c:v>
                </c:pt>
                <c:pt idx="360911">
                  <c:v>39690</c:v>
                </c:pt>
                <c:pt idx="360912">
                  <c:v>39690</c:v>
                </c:pt>
                <c:pt idx="360913">
                  <c:v>39690</c:v>
                </c:pt>
                <c:pt idx="360914">
                  <c:v>39690</c:v>
                </c:pt>
                <c:pt idx="360915">
                  <c:v>39690</c:v>
                </c:pt>
                <c:pt idx="360916">
                  <c:v>39690</c:v>
                </c:pt>
                <c:pt idx="360917">
                  <c:v>39690</c:v>
                </c:pt>
                <c:pt idx="360918">
                  <c:v>39690</c:v>
                </c:pt>
                <c:pt idx="360919">
                  <c:v>39690</c:v>
                </c:pt>
                <c:pt idx="360920">
                  <c:v>39690</c:v>
                </c:pt>
                <c:pt idx="360921">
                  <c:v>39690</c:v>
                </c:pt>
                <c:pt idx="360922">
                  <c:v>39690</c:v>
                </c:pt>
                <c:pt idx="360923">
                  <c:v>39690</c:v>
                </c:pt>
                <c:pt idx="360924">
                  <c:v>39690</c:v>
                </c:pt>
                <c:pt idx="360925">
                  <c:v>39690</c:v>
                </c:pt>
                <c:pt idx="360926">
                  <c:v>39690</c:v>
                </c:pt>
                <c:pt idx="360927">
                  <c:v>39690</c:v>
                </c:pt>
                <c:pt idx="360928">
                  <c:v>39690</c:v>
                </c:pt>
                <c:pt idx="360929">
                  <c:v>39690</c:v>
                </c:pt>
                <c:pt idx="360930">
                  <c:v>39690</c:v>
                </c:pt>
                <c:pt idx="360931">
                  <c:v>39690</c:v>
                </c:pt>
                <c:pt idx="360932">
                  <c:v>39690</c:v>
                </c:pt>
                <c:pt idx="360933">
                  <c:v>39690</c:v>
                </c:pt>
                <c:pt idx="360934">
                  <c:v>39690</c:v>
                </c:pt>
                <c:pt idx="360935">
                  <c:v>39690</c:v>
                </c:pt>
                <c:pt idx="360936">
                  <c:v>39690</c:v>
                </c:pt>
                <c:pt idx="360937">
                  <c:v>39690</c:v>
                </c:pt>
                <c:pt idx="360938">
                  <c:v>39690</c:v>
                </c:pt>
                <c:pt idx="360939">
                  <c:v>39690</c:v>
                </c:pt>
                <c:pt idx="360940">
                  <c:v>39690</c:v>
                </c:pt>
                <c:pt idx="360941">
                  <c:v>39690</c:v>
                </c:pt>
                <c:pt idx="360942">
                  <c:v>39690</c:v>
                </c:pt>
                <c:pt idx="360943">
                  <c:v>39690</c:v>
                </c:pt>
                <c:pt idx="360944">
                  <c:v>39690</c:v>
                </c:pt>
                <c:pt idx="360945">
                  <c:v>39690</c:v>
                </c:pt>
                <c:pt idx="360946">
                  <c:v>39690</c:v>
                </c:pt>
                <c:pt idx="360947">
                  <c:v>39690</c:v>
                </c:pt>
                <c:pt idx="360948">
                  <c:v>39690</c:v>
                </c:pt>
                <c:pt idx="360949">
                  <c:v>39690</c:v>
                </c:pt>
                <c:pt idx="360950">
                  <c:v>39690</c:v>
                </c:pt>
                <c:pt idx="360951">
                  <c:v>39690</c:v>
                </c:pt>
                <c:pt idx="360952">
                  <c:v>39690</c:v>
                </c:pt>
                <c:pt idx="360953">
                  <c:v>39690</c:v>
                </c:pt>
                <c:pt idx="360954">
                  <c:v>39690</c:v>
                </c:pt>
                <c:pt idx="360955">
                  <c:v>39690</c:v>
                </c:pt>
                <c:pt idx="360956">
                  <c:v>39690</c:v>
                </c:pt>
                <c:pt idx="360957">
                  <c:v>39690</c:v>
                </c:pt>
                <c:pt idx="360958">
                  <c:v>39690</c:v>
                </c:pt>
                <c:pt idx="360959">
                  <c:v>39690</c:v>
                </c:pt>
                <c:pt idx="360960">
                  <c:v>39690</c:v>
                </c:pt>
                <c:pt idx="360961">
                  <c:v>39690</c:v>
                </c:pt>
                <c:pt idx="360962">
                  <c:v>39690</c:v>
                </c:pt>
                <c:pt idx="360963">
                  <c:v>39690</c:v>
                </c:pt>
                <c:pt idx="360964">
                  <c:v>39690</c:v>
                </c:pt>
                <c:pt idx="360965">
                  <c:v>39690</c:v>
                </c:pt>
                <c:pt idx="360966">
                  <c:v>39690</c:v>
                </c:pt>
                <c:pt idx="360967">
                  <c:v>39690</c:v>
                </c:pt>
                <c:pt idx="360968">
                  <c:v>39690</c:v>
                </c:pt>
                <c:pt idx="360969">
                  <c:v>39690</c:v>
                </c:pt>
                <c:pt idx="360970">
                  <c:v>39690</c:v>
                </c:pt>
                <c:pt idx="360971">
                  <c:v>39690</c:v>
                </c:pt>
                <c:pt idx="360972">
                  <c:v>39690</c:v>
                </c:pt>
                <c:pt idx="360973">
                  <c:v>39690</c:v>
                </c:pt>
                <c:pt idx="360974">
                  <c:v>39690</c:v>
                </c:pt>
                <c:pt idx="360975">
                  <c:v>39690</c:v>
                </c:pt>
                <c:pt idx="360976">
                  <c:v>39690</c:v>
                </c:pt>
                <c:pt idx="360977">
                  <c:v>39690</c:v>
                </c:pt>
                <c:pt idx="360978">
                  <c:v>39690</c:v>
                </c:pt>
                <c:pt idx="360979">
                  <c:v>39690</c:v>
                </c:pt>
                <c:pt idx="360980">
                  <c:v>39690</c:v>
                </c:pt>
                <c:pt idx="360981">
                  <c:v>39690</c:v>
                </c:pt>
                <c:pt idx="360982">
                  <c:v>39690</c:v>
                </c:pt>
                <c:pt idx="360983">
                  <c:v>39690</c:v>
                </c:pt>
                <c:pt idx="360984">
                  <c:v>39690</c:v>
                </c:pt>
                <c:pt idx="360985">
                  <c:v>39690</c:v>
                </c:pt>
                <c:pt idx="360986">
                  <c:v>39690</c:v>
                </c:pt>
                <c:pt idx="360987">
                  <c:v>39690</c:v>
                </c:pt>
                <c:pt idx="360988">
                  <c:v>39690</c:v>
                </c:pt>
                <c:pt idx="360989">
                  <c:v>39690</c:v>
                </c:pt>
                <c:pt idx="360990">
                  <c:v>39690</c:v>
                </c:pt>
                <c:pt idx="360991">
                  <c:v>39690</c:v>
                </c:pt>
                <c:pt idx="360992">
                  <c:v>39690</c:v>
                </c:pt>
                <c:pt idx="360993">
                  <c:v>39690</c:v>
                </c:pt>
                <c:pt idx="360994">
                  <c:v>39690</c:v>
                </c:pt>
                <c:pt idx="360995">
                  <c:v>39690</c:v>
                </c:pt>
                <c:pt idx="360996">
                  <c:v>39690</c:v>
                </c:pt>
                <c:pt idx="360997">
                  <c:v>39690</c:v>
                </c:pt>
                <c:pt idx="360998">
                  <c:v>39690</c:v>
                </c:pt>
                <c:pt idx="360999">
                  <c:v>39690</c:v>
                </c:pt>
                <c:pt idx="361000">
                  <c:v>39690</c:v>
                </c:pt>
                <c:pt idx="361001">
                  <c:v>39690</c:v>
                </c:pt>
                <c:pt idx="361002">
                  <c:v>39690</c:v>
                </c:pt>
                <c:pt idx="361003">
                  <c:v>39690</c:v>
                </c:pt>
                <c:pt idx="361004">
                  <c:v>39690</c:v>
                </c:pt>
                <c:pt idx="361005">
                  <c:v>39690</c:v>
                </c:pt>
                <c:pt idx="361006">
                  <c:v>39690</c:v>
                </c:pt>
                <c:pt idx="361007">
                  <c:v>39690</c:v>
                </c:pt>
                <c:pt idx="361008">
                  <c:v>39690</c:v>
                </c:pt>
                <c:pt idx="361009">
                  <c:v>39690</c:v>
                </c:pt>
                <c:pt idx="361010">
                  <c:v>39690</c:v>
                </c:pt>
                <c:pt idx="361011">
                  <c:v>39690</c:v>
                </c:pt>
                <c:pt idx="361012">
                  <c:v>39690</c:v>
                </c:pt>
                <c:pt idx="361013">
                  <c:v>39690</c:v>
                </c:pt>
                <c:pt idx="361014">
                  <c:v>39690</c:v>
                </c:pt>
                <c:pt idx="361015">
                  <c:v>39690</c:v>
                </c:pt>
                <c:pt idx="361016">
                  <c:v>39690</c:v>
                </c:pt>
                <c:pt idx="361017">
                  <c:v>39690</c:v>
                </c:pt>
                <c:pt idx="361018">
                  <c:v>39690</c:v>
                </c:pt>
                <c:pt idx="361019">
                  <c:v>39690</c:v>
                </c:pt>
                <c:pt idx="361020">
                  <c:v>39690</c:v>
                </c:pt>
                <c:pt idx="361021">
                  <c:v>39690</c:v>
                </c:pt>
                <c:pt idx="361022">
                  <c:v>39690</c:v>
                </c:pt>
                <c:pt idx="361023">
                  <c:v>39690</c:v>
                </c:pt>
                <c:pt idx="361024">
                  <c:v>39690</c:v>
                </c:pt>
                <c:pt idx="361025">
                  <c:v>39690</c:v>
                </c:pt>
                <c:pt idx="361026">
                  <c:v>39690</c:v>
                </c:pt>
                <c:pt idx="361027">
                  <c:v>39690</c:v>
                </c:pt>
                <c:pt idx="361028">
                  <c:v>39690</c:v>
                </c:pt>
                <c:pt idx="361029">
                  <c:v>39690</c:v>
                </c:pt>
                <c:pt idx="361030">
                  <c:v>39690</c:v>
                </c:pt>
                <c:pt idx="361031">
                  <c:v>39690</c:v>
                </c:pt>
                <c:pt idx="361032">
                  <c:v>39690</c:v>
                </c:pt>
                <c:pt idx="361033">
                  <c:v>39690</c:v>
                </c:pt>
                <c:pt idx="361034">
                  <c:v>39690</c:v>
                </c:pt>
                <c:pt idx="361035">
                  <c:v>39690</c:v>
                </c:pt>
                <c:pt idx="361036">
                  <c:v>39690</c:v>
                </c:pt>
                <c:pt idx="361037">
                  <c:v>39690</c:v>
                </c:pt>
                <c:pt idx="361038">
                  <c:v>39690</c:v>
                </c:pt>
                <c:pt idx="361039">
                  <c:v>39690</c:v>
                </c:pt>
                <c:pt idx="361040">
                  <c:v>39690</c:v>
                </c:pt>
                <c:pt idx="361041">
                  <c:v>39690</c:v>
                </c:pt>
                <c:pt idx="361042">
                  <c:v>39690</c:v>
                </c:pt>
                <c:pt idx="361043">
                  <c:v>39690</c:v>
                </c:pt>
                <c:pt idx="361044">
                  <c:v>39690</c:v>
                </c:pt>
                <c:pt idx="361045">
                  <c:v>39690</c:v>
                </c:pt>
                <c:pt idx="361046">
                  <c:v>39690</c:v>
                </c:pt>
                <c:pt idx="361047">
                  <c:v>39690</c:v>
                </c:pt>
                <c:pt idx="361048">
                  <c:v>39690</c:v>
                </c:pt>
                <c:pt idx="361049">
                  <c:v>39690</c:v>
                </c:pt>
                <c:pt idx="361050">
                  <c:v>39690</c:v>
                </c:pt>
                <c:pt idx="361051">
                  <c:v>39690</c:v>
                </c:pt>
                <c:pt idx="361052">
                  <c:v>39690</c:v>
                </c:pt>
                <c:pt idx="361053">
                  <c:v>39690</c:v>
                </c:pt>
                <c:pt idx="361054">
                  <c:v>39690</c:v>
                </c:pt>
                <c:pt idx="361055">
                  <c:v>39690</c:v>
                </c:pt>
                <c:pt idx="361056">
                  <c:v>39690</c:v>
                </c:pt>
                <c:pt idx="361057">
                  <c:v>39690</c:v>
                </c:pt>
                <c:pt idx="361058">
                  <c:v>39690</c:v>
                </c:pt>
                <c:pt idx="361059">
                  <c:v>39690</c:v>
                </c:pt>
                <c:pt idx="361060">
                  <c:v>39690</c:v>
                </c:pt>
                <c:pt idx="361061">
                  <c:v>39690</c:v>
                </c:pt>
                <c:pt idx="361062">
                  <c:v>39690</c:v>
                </c:pt>
                <c:pt idx="361063">
                  <c:v>39690</c:v>
                </c:pt>
                <c:pt idx="361064">
                  <c:v>39690</c:v>
                </c:pt>
                <c:pt idx="361065">
                  <c:v>39690</c:v>
                </c:pt>
                <c:pt idx="361066">
                  <c:v>39690</c:v>
                </c:pt>
                <c:pt idx="361067">
                  <c:v>39690</c:v>
                </c:pt>
                <c:pt idx="361068">
                  <c:v>39690</c:v>
                </c:pt>
                <c:pt idx="361069">
                  <c:v>39690</c:v>
                </c:pt>
                <c:pt idx="361070">
                  <c:v>39690</c:v>
                </c:pt>
                <c:pt idx="361071">
                  <c:v>39690</c:v>
                </c:pt>
                <c:pt idx="361072">
                  <c:v>39690</c:v>
                </c:pt>
                <c:pt idx="361073">
                  <c:v>39690</c:v>
                </c:pt>
                <c:pt idx="361074">
                  <c:v>39690</c:v>
                </c:pt>
                <c:pt idx="361075">
                  <c:v>39690</c:v>
                </c:pt>
                <c:pt idx="361076">
                  <c:v>39690</c:v>
                </c:pt>
                <c:pt idx="361077">
                  <c:v>184109</c:v>
                </c:pt>
                <c:pt idx="361078">
                  <c:v>184109</c:v>
                </c:pt>
                <c:pt idx="361079">
                  <c:v>184109</c:v>
                </c:pt>
                <c:pt idx="361080">
                  <c:v>184109</c:v>
                </c:pt>
                <c:pt idx="361081">
                  <c:v>184109</c:v>
                </c:pt>
                <c:pt idx="361082">
                  <c:v>184109</c:v>
                </c:pt>
                <c:pt idx="361083">
                  <c:v>184109</c:v>
                </c:pt>
                <c:pt idx="361084">
                  <c:v>184109</c:v>
                </c:pt>
                <c:pt idx="361085">
                  <c:v>184109</c:v>
                </c:pt>
                <c:pt idx="361086">
                  <c:v>184109</c:v>
                </c:pt>
                <c:pt idx="361087">
                  <c:v>184109</c:v>
                </c:pt>
                <c:pt idx="361088">
                  <c:v>184109</c:v>
                </c:pt>
                <c:pt idx="361089">
                  <c:v>184109</c:v>
                </c:pt>
                <c:pt idx="361090">
                  <c:v>184109</c:v>
                </c:pt>
                <c:pt idx="361091">
                  <c:v>184109</c:v>
                </c:pt>
                <c:pt idx="361092">
                  <c:v>184109</c:v>
                </c:pt>
                <c:pt idx="361093">
                  <c:v>184109</c:v>
                </c:pt>
                <c:pt idx="361094">
                  <c:v>184109</c:v>
                </c:pt>
                <c:pt idx="361095">
                  <c:v>184109</c:v>
                </c:pt>
                <c:pt idx="361096">
                  <c:v>184109</c:v>
                </c:pt>
                <c:pt idx="361097">
                  <c:v>184109</c:v>
                </c:pt>
                <c:pt idx="361098">
                  <c:v>184109</c:v>
                </c:pt>
                <c:pt idx="361099">
                  <c:v>184109</c:v>
                </c:pt>
                <c:pt idx="361100">
                  <c:v>184109</c:v>
                </c:pt>
                <c:pt idx="361101">
                  <c:v>184109</c:v>
                </c:pt>
                <c:pt idx="361102">
                  <c:v>184109</c:v>
                </c:pt>
                <c:pt idx="361103">
                  <c:v>184109</c:v>
                </c:pt>
                <c:pt idx="361104">
                  <c:v>184109</c:v>
                </c:pt>
                <c:pt idx="361105">
                  <c:v>184109</c:v>
                </c:pt>
                <c:pt idx="361106">
                  <c:v>184109</c:v>
                </c:pt>
                <c:pt idx="361107">
                  <c:v>184109</c:v>
                </c:pt>
                <c:pt idx="361108">
                  <c:v>184109</c:v>
                </c:pt>
                <c:pt idx="361109">
                  <c:v>184109</c:v>
                </c:pt>
                <c:pt idx="361110">
                  <c:v>184109</c:v>
                </c:pt>
                <c:pt idx="361111">
                  <c:v>184109</c:v>
                </c:pt>
                <c:pt idx="361112">
                  <c:v>184109</c:v>
                </c:pt>
                <c:pt idx="361113">
                  <c:v>184109</c:v>
                </c:pt>
                <c:pt idx="361114">
                  <c:v>184109</c:v>
                </c:pt>
                <c:pt idx="361115">
                  <c:v>184109</c:v>
                </c:pt>
                <c:pt idx="361116">
                  <c:v>184109</c:v>
                </c:pt>
                <c:pt idx="361117">
                  <c:v>184109</c:v>
                </c:pt>
                <c:pt idx="361118">
                  <c:v>184109</c:v>
                </c:pt>
                <c:pt idx="361119">
                  <c:v>184109</c:v>
                </c:pt>
                <c:pt idx="361120">
                  <c:v>184109</c:v>
                </c:pt>
                <c:pt idx="361121">
                  <c:v>184109</c:v>
                </c:pt>
                <c:pt idx="361122">
                  <c:v>184109</c:v>
                </c:pt>
                <c:pt idx="361123">
                  <c:v>184109</c:v>
                </c:pt>
                <c:pt idx="361124">
                  <c:v>184109</c:v>
                </c:pt>
                <c:pt idx="361125">
                  <c:v>184109</c:v>
                </c:pt>
                <c:pt idx="361126">
                  <c:v>184109</c:v>
                </c:pt>
                <c:pt idx="361127">
                  <c:v>184109</c:v>
                </c:pt>
                <c:pt idx="361128">
                  <c:v>184109</c:v>
                </c:pt>
                <c:pt idx="361129">
                  <c:v>184109</c:v>
                </c:pt>
                <c:pt idx="361130">
                  <c:v>184109</c:v>
                </c:pt>
                <c:pt idx="361131">
                  <c:v>184109</c:v>
                </c:pt>
                <c:pt idx="361132">
                  <c:v>184109</c:v>
                </c:pt>
                <c:pt idx="361133">
                  <c:v>184109</c:v>
                </c:pt>
                <c:pt idx="361134">
                  <c:v>184109</c:v>
                </c:pt>
                <c:pt idx="361135">
                  <c:v>184109</c:v>
                </c:pt>
                <c:pt idx="361136">
                  <c:v>184109</c:v>
                </c:pt>
                <c:pt idx="361137">
                  <c:v>184109</c:v>
                </c:pt>
                <c:pt idx="361138">
                  <c:v>184109</c:v>
                </c:pt>
                <c:pt idx="361139">
                  <c:v>184109</c:v>
                </c:pt>
                <c:pt idx="361140">
                  <c:v>184109</c:v>
                </c:pt>
                <c:pt idx="361141">
                  <c:v>184109</c:v>
                </c:pt>
                <c:pt idx="361142">
                  <c:v>184109</c:v>
                </c:pt>
                <c:pt idx="361143">
                  <c:v>184109</c:v>
                </c:pt>
                <c:pt idx="361144">
                  <c:v>184109</c:v>
                </c:pt>
                <c:pt idx="361145">
                  <c:v>184109</c:v>
                </c:pt>
                <c:pt idx="361146">
                  <c:v>184109</c:v>
                </c:pt>
                <c:pt idx="361147">
                  <c:v>184109</c:v>
                </c:pt>
                <c:pt idx="361148">
                  <c:v>184109</c:v>
                </c:pt>
                <c:pt idx="361149">
                  <c:v>184109</c:v>
                </c:pt>
                <c:pt idx="361150">
                  <c:v>184109</c:v>
                </c:pt>
                <c:pt idx="361151">
                  <c:v>184109</c:v>
                </c:pt>
                <c:pt idx="361152">
                  <c:v>184109</c:v>
                </c:pt>
                <c:pt idx="361153">
                  <c:v>184109</c:v>
                </c:pt>
                <c:pt idx="361154">
                  <c:v>184109</c:v>
                </c:pt>
                <c:pt idx="361155">
                  <c:v>184109</c:v>
                </c:pt>
                <c:pt idx="361156">
                  <c:v>184109</c:v>
                </c:pt>
                <c:pt idx="361157">
                  <c:v>184109</c:v>
                </c:pt>
                <c:pt idx="361158">
                  <c:v>184109</c:v>
                </c:pt>
                <c:pt idx="361159">
                  <c:v>184109</c:v>
                </c:pt>
                <c:pt idx="361160">
                  <c:v>184109</c:v>
                </c:pt>
                <c:pt idx="361161">
                  <c:v>184109</c:v>
                </c:pt>
                <c:pt idx="361162">
                  <c:v>184109</c:v>
                </c:pt>
                <c:pt idx="361163">
                  <c:v>184109</c:v>
                </c:pt>
                <c:pt idx="361164">
                  <c:v>184109</c:v>
                </c:pt>
                <c:pt idx="361165">
                  <c:v>184109</c:v>
                </c:pt>
                <c:pt idx="361166">
                  <c:v>184109</c:v>
                </c:pt>
                <c:pt idx="361167">
                  <c:v>184109</c:v>
                </c:pt>
                <c:pt idx="361168">
                  <c:v>184109</c:v>
                </c:pt>
                <c:pt idx="361169">
                  <c:v>184109</c:v>
                </c:pt>
                <c:pt idx="361170">
                  <c:v>184109</c:v>
                </c:pt>
                <c:pt idx="361171">
                  <c:v>184109</c:v>
                </c:pt>
                <c:pt idx="361172">
                  <c:v>184109</c:v>
                </c:pt>
                <c:pt idx="361173">
                  <c:v>184109</c:v>
                </c:pt>
                <c:pt idx="361174">
                  <c:v>184109</c:v>
                </c:pt>
                <c:pt idx="361175">
                  <c:v>184109</c:v>
                </c:pt>
                <c:pt idx="361176">
                  <c:v>184109</c:v>
                </c:pt>
                <c:pt idx="361177">
                  <c:v>184109</c:v>
                </c:pt>
                <c:pt idx="361178">
                  <c:v>184109</c:v>
                </c:pt>
                <c:pt idx="361179">
                  <c:v>184109</c:v>
                </c:pt>
                <c:pt idx="361180">
                  <c:v>184109</c:v>
                </c:pt>
                <c:pt idx="361181">
                  <c:v>184109</c:v>
                </c:pt>
                <c:pt idx="361182">
                  <c:v>184109</c:v>
                </c:pt>
                <c:pt idx="361183">
                  <c:v>184109</c:v>
                </c:pt>
                <c:pt idx="361184">
                  <c:v>184109</c:v>
                </c:pt>
                <c:pt idx="361185">
                  <c:v>184109</c:v>
                </c:pt>
                <c:pt idx="361186">
                  <c:v>184109</c:v>
                </c:pt>
                <c:pt idx="361187">
                  <c:v>184109</c:v>
                </c:pt>
                <c:pt idx="361188">
                  <c:v>184109</c:v>
                </c:pt>
                <c:pt idx="361189">
                  <c:v>184109</c:v>
                </c:pt>
                <c:pt idx="361190">
                  <c:v>184109</c:v>
                </c:pt>
                <c:pt idx="361191">
                  <c:v>184109</c:v>
                </c:pt>
                <c:pt idx="361192">
                  <c:v>184109</c:v>
                </c:pt>
                <c:pt idx="361193">
                  <c:v>184109</c:v>
                </c:pt>
                <c:pt idx="361194">
                  <c:v>184109</c:v>
                </c:pt>
                <c:pt idx="361195">
                  <c:v>184109</c:v>
                </c:pt>
                <c:pt idx="361196">
                  <c:v>184109</c:v>
                </c:pt>
                <c:pt idx="361197">
                  <c:v>184109</c:v>
                </c:pt>
                <c:pt idx="361198">
                  <c:v>184109</c:v>
                </c:pt>
                <c:pt idx="361199">
                  <c:v>184109</c:v>
                </c:pt>
                <c:pt idx="361200">
                  <c:v>184109</c:v>
                </c:pt>
                <c:pt idx="361201">
                  <c:v>184109</c:v>
                </c:pt>
                <c:pt idx="361202">
                  <c:v>184109</c:v>
                </c:pt>
                <c:pt idx="361203">
                  <c:v>184109</c:v>
                </c:pt>
                <c:pt idx="361204">
                  <c:v>184109</c:v>
                </c:pt>
                <c:pt idx="361205">
                  <c:v>184109</c:v>
                </c:pt>
                <c:pt idx="361206">
                  <c:v>184109</c:v>
                </c:pt>
                <c:pt idx="361207">
                  <c:v>184109</c:v>
                </c:pt>
                <c:pt idx="361208">
                  <c:v>184109</c:v>
                </c:pt>
                <c:pt idx="361209">
                  <c:v>184109</c:v>
                </c:pt>
                <c:pt idx="361210">
                  <c:v>184109</c:v>
                </c:pt>
                <c:pt idx="361211">
                  <c:v>184109</c:v>
                </c:pt>
                <c:pt idx="361212">
                  <c:v>184109</c:v>
                </c:pt>
                <c:pt idx="361213">
                  <c:v>184109</c:v>
                </c:pt>
                <c:pt idx="361214">
                  <c:v>184109</c:v>
                </c:pt>
                <c:pt idx="361215">
                  <c:v>184109</c:v>
                </c:pt>
                <c:pt idx="361216">
                  <c:v>184109</c:v>
                </c:pt>
                <c:pt idx="361217">
                  <c:v>184109</c:v>
                </c:pt>
                <c:pt idx="361218">
                  <c:v>184109</c:v>
                </c:pt>
                <c:pt idx="361219">
                  <c:v>184109</c:v>
                </c:pt>
                <c:pt idx="361220">
                  <c:v>184109</c:v>
                </c:pt>
                <c:pt idx="361221">
                  <c:v>184109</c:v>
                </c:pt>
                <c:pt idx="361222">
                  <c:v>184109</c:v>
                </c:pt>
                <c:pt idx="361223">
                  <c:v>184109</c:v>
                </c:pt>
                <c:pt idx="361224">
                  <c:v>184109</c:v>
                </c:pt>
                <c:pt idx="361225">
                  <c:v>184109</c:v>
                </c:pt>
                <c:pt idx="361226">
                  <c:v>184109</c:v>
                </c:pt>
                <c:pt idx="361227">
                  <c:v>184109</c:v>
                </c:pt>
                <c:pt idx="361228">
                  <c:v>184109</c:v>
                </c:pt>
                <c:pt idx="361229">
                  <c:v>184109</c:v>
                </c:pt>
                <c:pt idx="361230">
                  <c:v>184109</c:v>
                </c:pt>
                <c:pt idx="361231">
                  <c:v>184109</c:v>
                </c:pt>
                <c:pt idx="361232">
                  <c:v>184109</c:v>
                </c:pt>
                <c:pt idx="361233">
                  <c:v>184109</c:v>
                </c:pt>
                <c:pt idx="361234">
                  <c:v>184109</c:v>
                </c:pt>
                <c:pt idx="361235">
                  <c:v>184109</c:v>
                </c:pt>
                <c:pt idx="361236">
                  <c:v>184109</c:v>
                </c:pt>
                <c:pt idx="361237">
                  <c:v>184109</c:v>
                </c:pt>
                <c:pt idx="361238">
                  <c:v>184109</c:v>
                </c:pt>
                <c:pt idx="361239">
                  <c:v>184109</c:v>
                </c:pt>
                <c:pt idx="361240">
                  <c:v>184109</c:v>
                </c:pt>
                <c:pt idx="361241">
                  <c:v>184109</c:v>
                </c:pt>
                <c:pt idx="361242">
                  <c:v>184109</c:v>
                </c:pt>
                <c:pt idx="361243">
                  <c:v>184109</c:v>
                </c:pt>
                <c:pt idx="361244">
                  <c:v>184109</c:v>
                </c:pt>
                <c:pt idx="361245">
                  <c:v>184109</c:v>
                </c:pt>
                <c:pt idx="361246">
                  <c:v>184109</c:v>
                </c:pt>
                <c:pt idx="361247">
                  <c:v>184109</c:v>
                </c:pt>
                <c:pt idx="361248">
                  <c:v>184109</c:v>
                </c:pt>
                <c:pt idx="361249">
                  <c:v>184109</c:v>
                </c:pt>
                <c:pt idx="361250">
                  <c:v>184109</c:v>
                </c:pt>
                <c:pt idx="361251">
                  <c:v>184109</c:v>
                </c:pt>
                <c:pt idx="361252">
                  <c:v>184109</c:v>
                </c:pt>
                <c:pt idx="361253">
                  <c:v>184109</c:v>
                </c:pt>
                <c:pt idx="361254">
                  <c:v>184109</c:v>
                </c:pt>
                <c:pt idx="361255">
                  <c:v>184109</c:v>
                </c:pt>
                <c:pt idx="361256">
                  <c:v>184109</c:v>
                </c:pt>
                <c:pt idx="361257">
                  <c:v>184109</c:v>
                </c:pt>
                <c:pt idx="361258">
                  <c:v>184109</c:v>
                </c:pt>
                <c:pt idx="361259">
                  <c:v>184109</c:v>
                </c:pt>
                <c:pt idx="361260">
                  <c:v>184109</c:v>
                </c:pt>
                <c:pt idx="361261">
                  <c:v>184109</c:v>
                </c:pt>
                <c:pt idx="361262">
                  <c:v>184109</c:v>
                </c:pt>
                <c:pt idx="361263">
                  <c:v>184109</c:v>
                </c:pt>
                <c:pt idx="361264">
                  <c:v>184109</c:v>
                </c:pt>
                <c:pt idx="361265">
                  <c:v>184109</c:v>
                </c:pt>
                <c:pt idx="361266">
                  <c:v>184109</c:v>
                </c:pt>
                <c:pt idx="361267">
                  <c:v>184109</c:v>
                </c:pt>
                <c:pt idx="361268">
                  <c:v>184109</c:v>
                </c:pt>
                <c:pt idx="361269">
                  <c:v>184109</c:v>
                </c:pt>
                <c:pt idx="361270">
                  <c:v>184109</c:v>
                </c:pt>
                <c:pt idx="361271">
                  <c:v>184109</c:v>
                </c:pt>
                <c:pt idx="361272">
                  <c:v>184109</c:v>
                </c:pt>
                <c:pt idx="361273">
                  <c:v>184109</c:v>
                </c:pt>
                <c:pt idx="361274">
                  <c:v>184109</c:v>
                </c:pt>
                <c:pt idx="361275">
                  <c:v>184109</c:v>
                </c:pt>
                <c:pt idx="361276">
                  <c:v>184109</c:v>
                </c:pt>
                <c:pt idx="361277">
                  <c:v>184109</c:v>
                </c:pt>
                <c:pt idx="361278">
                  <c:v>184109</c:v>
                </c:pt>
                <c:pt idx="361279">
                  <c:v>184109</c:v>
                </c:pt>
                <c:pt idx="361280">
                  <c:v>184109</c:v>
                </c:pt>
                <c:pt idx="361281">
                  <c:v>184109</c:v>
                </c:pt>
                <c:pt idx="361282">
                  <c:v>184109</c:v>
                </c:pt>
                <c:pt idx="361283">
                  <c:v>184109</c:v>
                </c:pt>
                <c:pt idx="361284">
                  <c:v>184109</c:v>
                </c:pt>
                <c:pt idx="361285">
                  <c:v>184109</c:v>
                </c:pt>
                <c:pt idx="361286">
                  <c:v>184109</c:v>
                </c:pt>
                <c:pt idx="361287">
                  <c:v>184109</c:v>
                </c:pt>
                <c:pt idx="361288">
                  <c:v>184109</c:v>
                </c:pt>
                <c:pt idx="361289">
                  <c:v>184109</c:v>
                </c:pt>
                <c:pt idx="361290">
                  <c:v>184109</c:v>
                </c:pt>
                <c:pt idx="361291">
                  <c:v>184109</c:v>
                </c:pt>
                <c:pt idx="361292">
                  <c:v>184109</c:v>
                </c:pt>
                <c:pt idx="361293">
                  <c:v>184109</c:v>
                </c:pt>
                <c:pt idx="361294">
                  <c:v>184109</c:v>
                </c:pt>
                <c:pt idx="361295">
                  <c:v>184109</c:v>
                </c:pt>
                <c:pt idx="361296">
                  <c:v>184109</c:v>
                </c:pt>
                <c:pt idx="361297">
                  <c:v>184109</c:v>
                </c:pt>
                <c:pt idx="361298">
                  <c:v>184109</c:v>
                </c:pt>
                <c:pt idx="361299">
                  <c:v>184109</c:v>
                </c:pt>
                <c:pt idx="361300">
                  <c:v>184109</c:v>
                </c:pt>
                <c:pt idx="361301">
                  <c:v>184109</c:v>
                </c:pt>
                <c:pt idx="361302">
                  <c:v>184109</c:v>
                </c:pt>
                <c:pt idx="361303">
                  <c:v>184109</c:v>
                </c:pt>
                <c:pt idx="361304">
                  <c:v>184109</c:v>
                </c:pt>
                <c:pt idx="361305">
                  <c:v>184109</c:v>
                </c:pt>
                <c:pt idx="361306">
                  <c:v>184109</c:v>
                </c:pt>
                <c:pt idx="361307">
                  <c:v>184109</c:v>
                </c:pt>
                <c:pt idx="361308">
                  <c:v>184109</c:v>
                </c:pt>
                <c:pt idx="361309">
                  <c:v>184109</c:v>
                </c:pt>
                <c:pt idx="361310">
                  <c:v>184109</c:v>
                </c:pt>
                <c:pt idx="361311">
                  <c:v>184109</c:v>
                </c:pt>
                <c:pt idx="361312">
                  <c:v>184109</c:v>
                </c:pt>
                <c:pt idx="361313">
                  <c:v>184109</c:v>
                </c:pt>
                <c:pt idx="361314">
                  <c:v>184109</c:v>
                </c:pt>
                <c:pt idx="361315">
                  <c:v>184109</c:v>
                </c:pt>
                <c:pt idx="361316">
                  <c:v>184109</c:v>
                </c:pt>
                <c:pt idx="361317">
                  <c:v>184109</c:v>
                </c:pt>
                <c:pt idx="361318">
                  <c:v>184109</c:v>
                </c:pt>
                <c:pt idx="361319">
                  <c:v>184109</c:v>
                </c:pt>
                <c:pt idx="361320">
                  <c:v>184109</c:v>
                </c:pt>
                <c:pt idx="361321">
                  <c:v>184109</c:v>
                </c:pt>
                <c:pt idx="361322">
                  <c:v>184109</c:v>
                </c:pt>
                <c:pt idx="361323">
                  <c:v>184109</c:v>
                </c:pt>
                <c:pt idx="361324">
                  <c:v>184109</c:v>
                </c:pt>
                <c:pt idx="361325">
                  <c:v>184109</c:v>
                </c:pt>
                <c:pt idx="361326">
                  <c:v>184109</c:v>
                </c:pt>
                <c:pt idx="361327">
                  <c:v>184109</c:v>
                </c:pt>
                <c:pt idx="361328">
                  <c:v>184109</c:v>
                </c:pt>
                <c:pt idx="361329">
                  <c:v>184109</c:v>
                </c:pt>
                <c:pt idx="361330">
                  <c:v>184109</c:v>
                </c:pt>
                <c:pt idx="361331">
                  <c:v>184109</c:v>
                </c:pt>
                <c:pt idx="361332">
                  <c:v>184109</c:v>
                </c:pt>
                <c:pt idx="361333">
                  <c:v>184109</c:v>
                </c:pt>
                <c:pt idx="361334">
                  <c:v>184109</c:v>
                </c:pt>
                <c:pt idx="361335">
                  <c:v>184109</c:v>
                </c:pt>
                <c:pt idx="361336">
                  <c:v>184109</c:v>
                </c:pt>
                <c:pt idx="361337">
                  <c:v>184109</c:v>
                </c:pt>
                <c:pt idx="361338">
                  <c:v>184109</c:v>
                </c:pt>
                <c:pt idx="361339">
                  <c:v>184109</c:v>
                </c:pt>
                <c:pt idx="361340">
                  <c:v>184109</c:v>
                </c:pt>
                <c:pt idx="361341">
                  <c:v>184109</c:v>
                </c:pt>
                <c:pt idx="361342">
                  <c:v>184109</c:v>
                </c:pt>
                <c:pt idx="361343">
                  <c:v>184109</c:v>
                </c:pt>
                <c:pt idx="361344">
                  <c:v>184109</c:v>
                </c:pt>
                <c:pt idx="361345">
                  <c:v>184109</c:v>
                </c:pt>
                <c:pt idx="361346">
                  <c:v>184109</c:v>
                </c:pt>
                <c:pt idx="361347">
                  <c:v>184109</c:v>
                </c:pt>
                <c:pt idx="361348">
                  <c:v>184109</c:v>
                </c:pt>
                <c:pt idx="361349">
                  <c:v>184109</c:v>
                </c:pt>
                <c:pt idx="361350">
                  <c:v>184109</c:v>
                </c:pt>
                <c:pt idx="361351">
                  <c:v>184109</c:v>
                </c:pt>
                <c:pt idx="361352">
                  <c:v>184109</c:v>
                </c:pt>
                <c:pt idx="361353">
                  <c:v>184109</c:v>
                </c:pt>
                <c:pt idx="361354">
                  <c:v>184109</c:v>
                </c:pt>
                <c:pt idx="361355">
                  <c:v>184109</c:v>
                </c:pt>
                <c:pt idx="361356">
                  <c:v>184109</c:v>
                </c:pt>
                <c:pt idx="361357">
                  <c:v>184109</c:v>
                </c:pt>
                <c:pt idx="361358">
                  <c:v>184109</c:v>
                </c:pt>
                <c:pt idx="361359">
                  <c:v>184109</c:v>
                </c:pt>
                <c:pt idx="361360">
                  <c:v>184109</c:v>
                </c:pt>
                <c:pt idx="361361">
                  <c:v>184109</c:v>
                </c:pt>
                <c:pt idx="361362">
                  <c:v>184109</c:v>
                </c:pt>
                <c:pt idx="361363">
                  <c:v>184109</c:v>
                </c:pt>
                <c:pt idx="361364">
                  <c:v>184109</c:v>
                </c:pt>
                <c:pt idx="361365">
                  <c:v>184109</c:v>
                </c:pt>
                <c:pt idx="361366">
                  <c:v>184109</c:v>
                </c:pt>
                <c:pt idx="361367">
                  <c:v>184109</c:v>
                </c:pt>
                <c:pt idx="361368">
                  <c:v>184109</c:v>
                </c:pt>
                <c:pt idx="361369">
                  <c:v>184109</c:v>
                </c:pt>
                <c:pt idx="361370">
                  <c:v>184109</c:v>
                </c:pt>
                <c:pt idx="361371">
                  <c:v>184109</c:v>
                </c:pt>
                <c:pt idx="361372">
                  <c:v>184109</c:v>
                </c:pt>
                <c:pt idx="361373">
                  <c:v>184109</c:v>
                </c:pt>
                <c:pt idx="361374">
                  <c:v>184109</c:v>
                </c:pt>
                <c:pt idx="361375">
                  <c:v>184109</c:v>
                </c:pt>
                <c:pt idx="361376">
                  <c:v>184109</c:v>
                </c:pt>
                <c:pt idx="361377">
                  <c:v>184109</c:v>
                </c:pt>
                <c:pt idx="361378">
                  <c:v>184109</c:v>
                </c:pt>
                <c:pt idx="361379">
                  <c:v>184109</c:v>
                </c:pt>
                <c:pt idx="361380">
                  <c:v>184109</c:v>
                </c:pt>
                <c:pt idx="361381">
                  <c:v>184109</c:v>
                </c:pt>
                <c:pt idx="361382">
                  <c:v>184109</c:v>
                </c:pt>
                <c:pt idx="361383">
                  <c:v>184109</c:v>
                </c:pt>
                <c:pt idx="361384">
                  <c:v>184109</c:v>
                </c:pt>
                <c:pt idx="361385">
                  <c:v>184109</c:v>
                </c:pt>
                <c:pt idx="361386">
                  <c:v>184109</c:v>
                </c:pt>
                <c:pt idx="361387">
                  <c:v>184109</c:v>
                </c:pt>
                <c:pt idx="361388">
                  <c:v>184109</c:v>
                </c:pt>
                <c:pt idx="361389">
                  <c:v>184109</c:v>
                </c:pt>
                <c:pt idx="361390">
                  <c:v>184109</c:v>
                </c:pt>
                <c:pt idx="361391">
                  <c:v>184109</c:v>
                </c:pt>
                <c:pt idx="361392">
                  <c:v>184109</c:v>
                </c:pt>
                <c:pt idx="361393">
                  <c:v>184109</c:v>
                </c:pt>
                <c:pt idx="361394">
                  <c:v>184109</c:v>
                </c:pt>
                <c:pt idx="361395">
                  <c:v>184109</c:v>
                </c:pt>
                <c:pt idx="361396">
                  <c:v>184109</c:v>
                </c:pt>
                <c:pt idx="361397">
                  <c:v>184109</c:v>
                </c:pt>
                <c:pt idx="361398">
                  <c:v>184109</c:v>
                </c:pt>
                <c:pt idx="361399">
                  <c:v>184109</c:v>
                </c:pt>
                <c:pt idx="361400">
                  <c:v>184109</c:v>
                </c:pt>
                <c:pt idx="361401">
                  <c:v>184109</c:v>
                </c:pt>
                <c:pt idx="361402">
                  <c:v>184109</c:v>
                </c:pt>
                <c:pt idx="361403">
                  <c:v>184109</c:v>
                </c:pt>
                <c:pt idx="361404">
                  <c:v>184109</c:v>
                </c:pt>
                <c:pt idx="361405">
                  <c:v>184109</c:v>
                </c:pt>
                <c:pt idx="361406">
                  <c:v>184109</c:v>
                </c:pt>
                <c:pt idx="361407">
                  <c:v>184109</c:v>
                </c:pt>
                <c:pt idx="361408">
                  <c:v>184109</c:v>
                </c:pt>
                <c:pt idx="361409">
                  <c:v>184109</c:v>
                </c:pt>
                <c:pt idx="361410">
                  <c:v>184109</c:v>
                </c:pt>
                <c:pt idx="361411">
                  <c:v>184109</c:v>
                </c:pt>
                <c:pt idx="361412">
                  <c:v>184109</c:v>
                </c:pt>
                <c:pt idx="361413">
                  <c:v>184109</c:v>
                </c:pt>
                <c:pt idx="361414">
                  <c:v>184109</c:v>
                </c:pt>
                <c:pt idx="361415">
                  <c:v>184109</c:v>
                </c:pt>
                <c:pt idx="361416">
                  <c:v>184109</c:v>
                </c:pt>
                <c:pt idx="361417">
                  <c:v>184109</c:v>
                </c:pt>
                <c:pt idx="361418">
                  <c:v>184109</c:v>
                </c:pt>
                <c:pt idx="361419">
                  <c:v>184109</c:v>
                </c:pt>
                <c:pt idx="361420">
                  <c:v>184109</c:v>
                </c:pt>
                <c:pt idx="361421">
                  <c:v>184109</c:v>
                </c:pt>
                <c:pt idx="361422">
                  <c:v>184109</c:v>
                </c:pt>
                <c:pt idx="361423">
                  <c:v>184109</c:v>
                </c:pt>
                <c:pt idx="361424">
                  <c:v>184109</c:v>
                </c:pt>
                <c:pt idx="361425">
                  <c:v>184109</c:v>
                </c:pt>
                <c:pt idx="361426">
                  <c:v>184109</c:v>
                </c:pt>
                <c:pt idx="361427">
                  <c:v>184109</c:v>
                </c:pt>
                <c:pt idx="361428">
                  <c:v>184109</c:v>
                </c:pt>
                <c:pt idx="361429">
                  <c:v>184109</c:v>
                </c:pt>
                <c:pt idx="361430">
                  <c:v>184109</c:v>
                </c:pt>
                <c:pt idx="361431">
                  <c:v>184109</c:v>
                </c:pt>
                <c:pt idx="361432">
                  <c:v>184109</c:v>
                </c:pt>
                <c:pt idx="361433">
                  <c:v>184109</c:v>
                </c:pt>
                <c:pt idx="361434">
                  <c:v>184109</c:v>
                </c:pt>
                <c:pt idx="361435">
                  <c:v>184109</c:v>
                </c:pt>
                <c:pt idx="361436">
                  <c:v>184109</c:v>
                </c:pt>
                <c:pt idx="361437">
                  <c:v>184109</c:v>
                </c:pt>
                <c:pt idx="361438">
                  <c:v>184109</c:v>
                </c:pt>
                <c:pt idx="361439">
                  <c:v>184109</c:v>
                </c:pt>
                <c:pt idx="361440">
                  <c:v>184109</c:v>
                </c:pt>
                <c:pt idx="361441">
                  <c:v>184109</c:v>
                </c:pt>
                <c:pt idx="361442">
                  <c:v>184109</c:v>
                </c:pt>
                <c:pt idx="361443">
                  <c:v>184109</c:v>
                </c:pt>
                <c:pt idx="361444">
                  <c:v>184109</c:v>
                </c:pt>
                <c:pt idx="361445">
                  <c:v>184109</c:v>
                </c:pt>
                <c:pt idx="361446">
                  <c:v>184109</c:v>
                </c:pt>
                <c:pt idx="361447">
                  <c:v>184109</c:v>
                </c:pt>
                <c:pt idx="361448">
                  <c:v>184109</c:v>
                </c:pt>
                <c:pt idx="361449">
                  <c:v>184109</c:v>
                </c:pt>
                <c:pt idx="361450">
                  <c:v>184109</c:v>
                </c:pt>
                <c:pt idx="361451">
                  <c:v>184109</c:v>
                </c:pt>
                <c:pt idx="361452">
                  <c:v>184109</c:v>
                </c:pt>
                <c:pt idx="361453">
                  <c:v>184109</c:v>
                </c:pt>
                <c:pt idx="361454">
                  <c:v>184109</c:v>
                </c:pt>
                <c:pt idx="361455">
                  <c:v>184109</c:v>
                </c:pt>
                <c:pt idx="361456">
                  <c:v>184109</c:v>
                </c:pt>
                <c:pt idx="361457">
                  <c:v>184109</c:v>
                </c:pt>
                <c:pt idx="361458">
                  <c:v>184109</c:v>
                </c:pt>
                <c:pt idx="361459">
                  <c:v>184109</c:v>
                </c:pt>
                <c:pt idx="361460">
                  <c:v>184109</c:v>
                </c:pt>
                <c:pt idx="361461">
                  <c:v>184109</c:v>
                </c:pt>
                <c:pt idx="361462">
                  <c:v>184109</c:v>
                </c:pt>
                <c:pt idx="361463">
                  <c:v>184109</c:v>
                </c:pt>
                <c:pt idx="361464">
                  <c:v>184109</c:v>
                </c:pt>
                <c:pt idx="361465">
                  <c:v>184109</c:v>
                </c:pt>
                <c:pt idx="361466">
                  <c:v>184109</c:v>
                </c:pt>
                <c:pt idx="361467">
                  <c:v>184109</c:v>
                </c:pt>
                <c:pt idx="361468">
                  <c:v>184109</c:v>
                </c:pt>
                <c:pt idx="361469">
                  <c:v>184109</c:v>
                </c:pt>
                <c:pt idx="361470">
                  <c:v>184109</c:v>
                </c:pt>
                <c:pt idx="361471">
                  <c:v>184109</c:v>
                </c:pt>
                <c:pt idx="361472">
                  <c:v>184109</c:v>
                </c:pt>
                <c:pt idx="361473">
                  <c:v>184109</c:v>
                </c:pt>
                <c:pt idx="361474">
                  <c:v>184109</c:v>
                </c:pt>
                <c:pt idx="361475">
                  <c:v>184109</c:v>
                </c:pt>
                <c:pt idx="361476">
                  <c:v>184109</c:v>
                </c:pt>
                <c:pt idx="361477">
                  <c:v>184109</c:v>
                </c:pt>
                <c:pt idx="361478">
                  <c:v>184109</c:v>
                </c:pt>
                <c:pt idx="361479">
                  <c:v>184109</c:v>
                </c:pt>
                <c:pt idx="361480">
                  <c:v>184109</c:v>
                </c:pt>
                <c:pt idx="361481">
                  <c:v>184109</c:v>
                </c:pt>
                <c:pt idx="361482">
                  <c:v>184109</c:v>
                </c:pt>
                <c:pt idx="361483">
                  <c:v>184109</c:v>
                </c:pt>
                <c:pt idx="361484">
                  <c:v>184109</c:v>
                </c:pt>
                <c:pt idx="361485">
                  <c:v>184109</c:v>
                </c:pt>
                <c:pt idx="361486">
                  <c:v>184109</c:v>
                </c:pt>
                <c:pt idx="361487">
                  <c:v>184109</c:v>
                </c:pt>
                <c:pt idx="361488">
                  <c:v>184109</c:v>
                </c:pt>
                <c:pt idx="361489">
                  <c:v>184109</c:v>
                </c:pt>
                <c:pt idx="361490">
                  <c:v>184109</c:v>
                </c:pt>
                <c:pt idx="361491">
                  <c:v>184109</c:v>
                </c:pt>
                <c:pt idx="361492">
                  <c:v>184109</c:v>
                </c:pt>
                <c:pt idx="361493">
                  <c:v>184109</c:v>
                </c:pt>
                <c:pt idx="361494">
                  <c:v>184109</c:v>
                </c:pt>
                <c:pt idx="361495">
                  <c:v>184109</c:v>
                </c:pt>
                <c:pt idx="361496">
                  <c:v>184109</c:v>
                </c:pt>
                <c:pt idx="361497">
                  <c:v>184109</c:v>
                </c:pt>
                <c:pt idx="361498">
                  <c:v>184109</c:v>
                </c:pt>
                <c:pt idx="361499">
                  <c:v>184109</c:v>
                </c:pt>
                <c:pt idx="361500">
                  <c:v>184109</c:v>
                </c:pt>
                <c:pt idx="361501">
                  <c:v>184109</c:v>
                </c:pt>
                <c:pt idx="361502">
                  <c:v>184109</c:v>
                </c:pt>
                <c:pt idx="361503">
                  <c:v>184109</c:v>
                </c:pt>
                <c:pt idx="361504">
                  <c:v>184109</c:v>
                </c:pt>
                <c:pt idx="361505">
                  <c:v>184109</c:v>
                </c:pt>
                <c:pt idx="361506">
                  <c:v>184109</c:v>
                </c:pt>
                <c:pt idx="361507">
                  <c:v>184109</c:v>
                </c:pt>
                <c:pt idx="361508">
                  <c:v>184109</c:v>
                </c:pt>
                <c:pt idx="361509">
                  <c:v>184109</c:v>
                </c:pt>
                <c:pt idx="361510">
                  <c:v>184109</c:v>
                </c:pt>
                <c:pt idx="361511">
                  <c:v>184109</c:v>
                </c:pt>
                <c:pt idx="361512">
                  <c:v>184109</c:v>
                </c:pt>
                <c:pt idx="361513">
                  <c:v>184109</c:v>
                </c:pt>
                <c:pt idx="361514">
                  <c:v>184109</c:v>
                </c:pt>
                <c:pt idx="361515">
                  <c:v>184109</c:v>
                </c:pt>
                <c:pt idx="361516">
                  <c:v>184109</c:v>
                </c:pt>
                <c:pt idx="361517">
                  <c:v>184109</c:v>
                </c:pt>
                <c:pt idx="361518">
                  <c:v>184109</c:v>
                </c:pt>
                <c:pt idx="361519">
                  <c:v>184109</c:v>
                </c:pt>
                <c:pt idx="361520">
                  <c:v>184109</c:v>
                </c:pt>
                <c:pt idx="361521">
                  <c:v>184109</c:v>
                </c:pt>
                <c:pt idx="361522">
                  <c:v>184109</c:v>
                </c:pt>
                <c:pt idx="361523">
                  <c:v>184109</c:v>
                </c:pt>
                <c:pt idx="361524">
                  <c:v>184109</c:v>
                </c:pt>
                <c:pt idx="361525">
                  <c:v>184109</c:v>
                </c:pt>
                <c:pt idx="361526">
                  <c:v>184109</c:v>
                </c:pt>
                <c:pt idx="361527">
                  <c:v>184109</c:v>
                </c:pt>
                <c:pt idx="361528">
                  <c:v>184109</c:v>
                </c:pt>
                <c:pt idx="361529">
                  <c:v>184109</c:v>
                </c:pt>
                <c:pt idx="361530">
                  <c:v>184109</c:v>
                </c:pt>
                <c:pt idx="361531">
                  <c:v>184109</c:v>
                </c:pt>
                <c:pt idx="361532">
                  <c:v>184109</c:v>
                </c:pt>
                <c:pt idx="361533">
                  <c:v>184109</c:v>
                </c:pt>
                <c:pt idx="361534">
                  <c:v>184109</c:v>
                </c:pt>
                <c:pt idx="361535">
                  <c:v>184109</c:v>
                </c:pt>
                <c:pt idx="361536">
                  <c:v>184109</c:v>
                </c:pt>
                <c:pt idx="361537">
                  <c:v>184109</c:v>
                </c:pt>
                <c:pt idx="361538">
                  <c:v>184109</c:v>
                </c:pt>
                <c:pt idx="361539">
                  <c:v>184109</c:v>
                </c:pt>
                <c:pt idx="361540">
                  <c:v>184109</c:v>
                </c:pt>
                <c:pt idx="361541">
                  <c:v>184109</c:v>
                </c:pt>
                <c:pt idx="361542">
                  <c:v>184109</c:v>
                </c:pt>
                <c:pt idx="361543">
                  <c:v>184109</c:v>
                </c:pt>
                <c:pt idx="361544">
                  <c:v>184109</c:v>
                </c:pt>
                <c:pt idx="361545">
                  <c:v>184109</c:v>
                </c:pt>
                <c:pt idx="361546">
                  <c:v>184109</c:v>
                </c:pt>
                <c:pt idx="361547">
                  <c:v>184109</c:v>
                </c:pt>
                <c:pt idx="361548">
                  <c:v>184109</c:v>
                </c:pt>
                <c:pt idx="361549">
                  <c:v>184109</c:v>
                </c:pt>
                <c:pt idx="361550">
                  <c:v>184109</c:v>
                </c:pt>
                <c:pt idx="361551">
                  <c:v>184109</c:v>
                </c:pt>
                <c:pt idx="361552">
                  <c:v>184109</c:v>
                </c:pt>
                <c:pt idx="361553">
                  <c:v>184109</c:v>
                </c:pt>
                <c:pt idx="361554">
                  <c:v>184109</c:v>
                </c:pt>
                <c:pt idx="361555">
                  <c:v>184109</c:v>
                </c:pt>
                <c:pt idx="361556">
                  <c:v>184109</c:v>
                </c:pt>
                <c:pt idx="361557">
                  <c:v>184109</c:v>
                </c:pt>
                <c:pt idx="361558">
                  <c:v>184109</c:v>
                </c:pt>
                <c:pt idx="361559">
                  <c:v>184109</c:v>
                </c:pt>
                <c:pt idx="361560">
                  <c:v>184109</c:v>
                </c:pt>
                <c:pt idx="361561">
                  <c:v>184109</c:v>
                </c:pt>
                <c:pt idx="361562">
                  <c:v>184109</c:v>
                </c:pt>
                <c:pt idx="361563">
                  <c:v>184109</c:v>
                </c:pt>
                <c:pt idx="361564">
                  <c:v>184109</c:v>
                </c:pt>
                <c:pt idx="361565">
                  <c:v>184109</c:v>
                </c:pt>
                <c:pt idx="361566">
                  <c:v>184109</c:v>
                </c:pt>
                <c:pt idx="361567">
                  <c:v>184109</c:v>
                </c:pt>
                <c:pt idx="361568">
                  <c:v>184109</c:v>
                </c:pt>
                <c:pt idx="361569">
                  <c:v>184109</c:v>
                </c:pt>
                <c:pt idx="361570">
                  <c:v>184109</c:v>
                </c:pt>
                <c:pt idx="361571">
                  <c:v>184109</c:v>
                </c:pt>
                <c:pt idx="361572">
                  <c:v>184109</c:v>
                </c:pt>
                <c:pt idx="361573">
                  <c:v>184109</c:v>
                </c:pt>
                <c:pt idx="361574">
                  <c:v>184109</c:v>
                </c:pt>
                <c:pt idx="361575">
                  <c:v>184109</c:v>
                </c:pt>
                <c:pt idx="361576">
                  <c:v>184109</c:v>
                </c:pt>
                <c:pt idx="361577">
                  <c:v>184109</c:v>
                </c:pt>
                <c:pt idx="361578">
                  <c:v>184109</c:v>
                </c:pt>
                <c:pt idx="361579">
                  <c:v>184109</c:v>
                </c:pt>
                <c:pt idx="361580">
                  <c:v>184109</c:v>
                </c:pt>
                <c:pt idx="361581">
                  <c:v>184109</c:v>
                </c:pt>
                <c:pt idx="361582">
                  <c:v>184109</c:v>
                </c:pt>
                <c:pt idx="361583">
                  <c:v>184109</c:v>
                </c:pt>
                <c:pt idx="361584">
                  <c:v>184109</c:v>
                </c:pt>
                <c:pt idx="361585">
                  <c:v>184109</c:v>
                </c:pt>
                <c:pt idx="361586">
                  <c:v>184109</c:v>
                </c:pt>
                <c:pt idx="361587">
                  <c:v>184109</c:v>
                </c:pt>
                <c:pt idx="361588">
                  <c:v>184109</c:v>
                </c:pt>
                <c:pt idx="361589">
                  <c:v>184109</c:v>
                </c:pt>
                <c:pt idx="361590">
                  <c:v>184109</c:v>
                </c:pt>
                <c:pt idx="361591">
                  <c:v>184109</c:v>
                </c:pt>
                <c:pt idx="361592">
                  <c:v>184109</c:v>
                </c:pt>
                <c:pt idx="361593">
                  <c:v>184109</c:v>
                </c:pt>
                <c:pt idx="361594">
                  <c:v>184109</c:v>
                </c:pt>
                <c:pt idx="361595">
                  <c:v>184109</c:v>
                </c:pt>
                <c:pt idx="361596">
                  <c:v>184109</c:v>
                </c:pt>
                <c:pt idx="361597">
                  <c:v>184109</c:v>
                </c:pt>
                <c:pt idx="361598">
                  <c:v>184109</c:v>
                </c:pt>
                <c:pt idx="361599">
                  <c:v>184109</c:v>
                </c:pt>
                <c:pt idx="361600">
                  <c:v>184109</c:v>
                </c:pt>
                <c:pt idx="361601">
                  <c:v>184109</c:v>
                </c:pt>
                <c:pt idx="361602">
                  <c:v>184109</c:v>
                </c:pt>
                <c:pt idx="361603">
                  <c:v>184109</c:v>
                </c:pt>
                <c:pt idx="361604">
                  <c:v>184109</c:v>
                </c:pt>
                <c:pt idx="361605">
                  <c:v>184109</c:v>
                </c:pt>
                <c:pt idx="361606">
                  <c:v>184109</c:v>
                </c:pt>
                <c:pt idx="361607">
                  <c:v>184109</c:v>
                </c:pt>
                <c:pt idx="361608">
                  <c:v>184109</c:v>
                </c:pt>
                <c:pt idx="361609">
                  <c:v>184109</c:v>
                </c:pt>
                <c:pt idx="361610">
                  <c:v>184109</c:v>
                </c:pt>
                <c:pt idx="361611">
                  <c:v>184109</c:v>
                </c:pt>
                <c:pt idx="361612">
                  <c:v>184109</c:v>
                </c:pt>
                <c:pt idx="361613">
                  <c:v>184109</c:v>
                </c:pt>
                <c:pt idx="361614">
                  <c:v>184109</c:v>
                </c:pt>
                <c:pt idx="361615">
                  <c:v>184109</c:v>
                </c:pt>
                <c:pt idx="361616">
                  <c:v>184109</c:v>
                </c:pt>
                <c:pt idx="361617">
                  <c:v>184109</c:v>
                </c:pt>
                <c:pt idx="361618">
                  <c:v>184109</c:v>
                </c:pt>
                <c:pt idx="361619">
                  <c:v>184109</c:v>
                </c:pt>
                <c:pt idx="361620">
                  <c:v>184109</c:v>
                </c:pt>
                <c:pt idx="361621">
                  <c:v>184109</c:v>
                </c:pt>
                <c:pt idx="361622">
                  <c:v>184109</c:v>
                </c:pt>
                <c:pt idx="361623">
                  <c:v>184109</c:v>
                </c:pt>
                <c:pt idx="361624">
                  <c:v>184109</c:v>
                </c:pt>
                <c:pt idx="361625">
                  <c:v>184109</c:v>
                </c:pt>
                <c:pt idx="361626">
                  <c:v>184109</c:v>
                </c:pt>
                <c:pt idx="361627">
                  <c:v>184109</c:v>
                </c:pt>
                <c:pt idx="361628">
                  <c:v>184109</c:v>
                </c:pt>
                <c:pt idx="361629">
                  <c:v>184109</c:v>
                </c:pt>
                <c:pt idx="361630">
                  <c:v>184109</c:v>
                </c:pt>
                <c:pt idx="361631">
                  <c:v>184109</c:v>
                </c:pt>
                <c:pt idx="361632">
                  <c:v>184109</c:v>
                </c:pt>
                <c:pt idx="361633">
                  <c:v>184109</c:v>
                </c:pt>
                <c:pt idx="361634">
                  <c:v>184109</c:v>
                </c:pt>
                <c:pt idx="361635">
                  <c:v>184109</c:v>
                </c:pt>
                <c:pt idx="361636">
                  <c:v>184109</c:v>
                </c:pt>
                <c:pt idx="361637">
                  <c:v>184109</c:v>
                </c:pt>
                <c:pt idx="361638">
                  <c:v>184109</c:v>
                </c:pt>
                <c:pt idx="361639">
                  <c:v>184109</c:v>
                </c:pt>
                <c:pt idx="361640">
                  <c:v>184109</c:v>
                </c:pt>
                <c:pt idx="361641">
                  <c:v>184109</c:v>
                </c:pt>
                <c:pt idx="361642">
                  <c:v>184109</c:v>
                </c:pt>
                <c:pt idx="361643">
                  <c:v>184109</c:v>
                </c:pt>
                <c:pt idx="361644">
                  <c:v>184109</c:v>
                </c:pt>
                <c:pt idx="361645">
                  <c:v>184109</c:v>
                </c:pt>
                <c:pt idx="361646">
                  <c:v>184109</c:v>
                </c:pt>
                <c:pt idx="361647">
                  <c:v>184109</c:v>
                </c:pt>
                <c:pt idx="361648">
                  <c:v>184109</c:v>
                </c:pt>
                <c:pt idx="361649">
                  <c:v>184109</c:v>
                </c:pt>
                <c:pt idx="361650">
                  <c:v>184109</c:v>
                </c:pt>
                <c:pt idx="361651">
                  <c:v>184109</c:v>
                </c:pt>
                <c:pt idx="361652">
                  <c:v>184109</c:v>
                </c:pt>
                <c:pt idx="361653">
                  <c:v>184109</c:v>
                </c:pt>
                <c:pt idx="361654">
                  <c:v>184109</c:v>
                </c:pt>
                <c:pt idx="361655">
                  <c:v>184109</c:v>
                </c:pt>
                <c:pt idx="361656">
                  <c:v>184109</c:v>
                </c:pt>
                <c:pt idx="361657">
                  <c:v>184109</c:v>
                </c:pt>
                <c:pt idx="361658">
                  <c:v>184109</c:v>
                </c:pt>
                <c:pt idx="361659">
                  <c:v>184109</c:v>
                </c:pt>
                <c:pt idx="361660">
                  <c:v>184109</c:v>
                </c:pt>
                <c:pt idx="361661">
                  <c:v>184109</c:v>
                </c:pt>
                <c:pt idx="361662">
                  <c:v>184109</c:v>
                </c:pt>
                <c:pt idx="361663">
                  <c:v>184109</c:v>
                </c:pt>
                <c:pt idx="361664">
                  <c:v>184109</c:v>
                </c:pt>
                <c:pt idx="361665">
                  <c:v>184109</c:v>
                </c:pt>
                <c:pt idx="361666">
                  <c:v>184109</c:v>
                </c:pt>
                <c:pt idx="361667">
                  <c:v>184109</c:v>
                </c:pt>
                <c:pt idx="361668">
                  <c:v>184109</c:v>
                </c:pt>
                <c:pt idx="361669">
                  <c:v>184109</c:v>
                </c:pt>
                <c:pt idx="361670">
                  <c:v>184109</c:v>
                </c:pt>
                <c:pt idx="361671">
                  <c:v>184109</c:v>
                </c:pt>
                <c:pt idx="361672">
                  <c:v>184109</c:v>
                </c:pt>
                <c:pt idx="361673">
                  <c:v>184109</c:v>
                </c:pt>
                <c:pt idx="361674">
                  <c:v>184109</c:v>
                </c:pt>
                <c:pt idx="361675">
                  <c:v>184109</c:v>
                </c:pt>
                <c:pt idx="361676">
                  <c:v>184109</c:v>
                </c:pt>
                <c:pt idx="361677">
                  <c:v>184109</c:v>
                </c:pt>
                <c:pt idx="361678">
                  <c:v>184109</c:v>
                </c:pt>
                <c:pt idx="361679">
                  <c:v>184109</c:v>
                </c:pt>
                <c:pt idx="361680">
                  <c:v>184109</c:v>
                </c:pt>
                <c:pt idx="361681">
                  <c:v>184109</c:v>
                </c:pt>
                <c:pt idx="361682">
                  <c:v>184109</c:v>
                </c:pt>
                <c:pt idx="361683">
                  <c:v>184109</c:v>
                </c:pt>
                <c:pt idx="361684">
                  <c:v>184109</c:v>
                </c:pt>
                <c:pt idx="361685">
                  <c:v>184109</c:v>
                </c:pt>
                <c:pt idx="361686">
                  <c:v>184109</c:v>
                </c:pt>
                <c:pt idx="361687">
                  <c:v>184109</c:v>
                </c:pt>
                <c:pt idx="361688">
                  <c:v>184109</c:v>
                </c:pt>
                <c:pt idx="361689">
                  <c:v>184109</c:v>
                </c:pt>
                <c:pt idx="361690">
                  <c:v>184109</c:v>
                </c:pt>
                <c:pt idx="361691">
                  <c:v>184109</c:v>
                </c:pt>
                <c:pt idx="361692">
                  <c:v>184109</c:v>
                </c:pt>
                <c:pt idx="361693">
                  <c:v>184109</c:v>
                </c:pt>
                <c:pt idx="361694">
                  <c:v>184109</c:v>
                </c:pt>
                <c:pt idx="361695">
                  <c:v>184109</c:v>
                </c:pt>
                <c:pt idx="361696">
                  <c:v>184109</c:v>
                </c:pt>
                <c:pt idx="361697">
                  <c:v>184109</c:v>
                </c:pt>
                <c:pt idx="361698">
                  <c:v>184109</c:v>
                </c:pt>
                <c:pt idx="361699">
                  <c:v>184109</c:v>
                </c:pt>
                <c:pt idx="361700">
                  <c:v>184109</c:v>
                </c:pt>
                <c:pt idx="361701">
                  <c:v>184109</c:v>
                </c:pt>
                <c:pt idx="361702">
                  <c:v>184109</c:v>
                </c:pt>
                <c:pt idx="361703">
                  <c:v>184109</c:v>
                </c:pt>
                <c:pt idx="361704">
                  <c:v>184109</c:v>
                </c:pt>
                <c:pt idx="361705">
                  <c:v>184109</c:v>
                </c:pt>
                <c:pt idx="361706">
                  <c:v>184109</c:v>
                </c:pt>
                <c:pt idx="361707">
                  <c:v>184109</c:v>
                </c:pt>
                <c:pt idx="361708">
                  <c:v>184109</c:v>
                </c:pt>
                <c:pt idx="361709">
                  <c:v>184109</c:v>
                </c:pt>
                <c:pt idx="361710">
                  <c:v>184109</c:v>
                </c:pt>
                <c:pt idx="361711">
                  <c:v>184109</c:v>
                </c:pt>
                <c:pt idx="361712">
                  <c:v>184109</c:v>
                </c:pt>
                <c:pt idx="361713">
                  <c:v>184109</c:v>
                </c:pt>
                <c:pt idx="361714">
                  <c:v>184109</c:v>
                </c:pt>
                <c:pt idx="361715">
                  <c:v>184109</c:v>
                </c:pt>
                <c:pt idx="361716">
                  <c:v>184109</c:v>
                </c:pt>
                <c:pt idx="361717">
                  <c:v>184109</c:v>
                </c:pt>
                <c:pt idx="361718">
                  <c:v>184109</c:v>
                </c:pt>
                <c:pt idx="361719">
                  <c:v>184109</c:v>
                </c:pt>
                <c:pt idx="361720">
                  <c:v>184109</c:v>
                </c:pt>
                <c:pt idx="361721">
                  <c:v>184109</c:v>
                </c:pt>
                <c:pt idx="361722">
                  <c:v>184109</c:v>
                </c:pt>
                <c:pt idx="361723">
                  <c:v>184109</c:v>
                </c:pt>
                <c:pt idx="361724">
                  <c:v>184109</c:v>
                </c:pt>
                <c:pt idx="361725">
                  <c:v>184109</c:v>
                </c:pt>
                <c:pt idx="361726">
                  <c:v>184109</c:v>
                </c:pt>
                <c:pt idx="361727">
                  <c:v>184109</c:v>
                </c:pt>
                <c:pt idx="361728">
                  <c:v>184109</c:v>
                </c:pt>
                <c:pt idx="361729">
                  <c:v>184109</c:v>
                </c:pt>
                <c:pt idx="361730">
                  <c:v>184109</c:v>
                </c:pt>
                <c:pt idx="361731">
                  <c:v>184109</c:v>
                </c:pt>
                <c:pt idx="361732">
                  <c:v>184109</c:v>
                </c:pt>
                <c:pt idx="361733">
                  <c:v>184109</c:v>
                </c:pt>
                <c:pt idx="361734">
                  <c:v>184109</c:v>
                </c:pt>
                <c:pt idx="361735">
                  <c:v>184109</c:v>
                </c:pt>
                <c:pt idx="361736">
                  <c:v>184109</c:v>
                </c:pt>
                <c:pt idx="361737">
                  <c:v>184109</c:v>
                </c:pt>
                <c:pt idx="361738">
                  <c:v>184109</c:v>
                </c:pt>
                <c:pt idx="361739">
                  <c:v>184109</c:v>
                </c:pt>
                <c:pt idx="361740">
                  <c:v>184109</c:v>
                </c:pt>
                <c:pt idx="361741">
                  <c:v>184109</c:v>
                </c:pt>
                <c:pt idx="361742">
                  <c:v>184109</c:v>
                </c:pt>
                <c:pt idx="361743">
                  <c:v>184109</c:v>
                </c:pt>
                <c:pt idx="361744">
                  <c:v>184109</c:v>
                </c:pt>
                <c:pt idx="361745">
                  <c:v>184109</c:v>
                </c:pt>
                <c:pt idx="361746">
                  <c:v>184109</c:v>
                </c:pt>
                <c:pt idx="361747">
                  <c:v>184109</c:v>
                </c:pt>
                <c:pt idx="361748">
                  <c:v>184109</c:v>
                </c:pt>
                <c:pt idx="361749">
                  <c:v>184109</c:v>
                </c:pt>
                <c:pt idx="361750">
                  <c:v>184109</c:v>
                </c:pt>
                <c:pt idx="361751">
                  <c:v>184109</c:v>
                </c:pt>
                <c:pt idx="361752">
                  <c:v>184109</c:v>
                </c:pt>
                <c:pt idx="361753">
                  <c:v>184109</c:v>
                </c:pt>
                <c:pt idx="361754">
                  <c:v>184109</c:v>
                </c:pt>
                <c:pt idx="361755">
                  <c:v>184109</c:v>
                </c:pt>
                <c:pt idx="361756">
                  <c:v>184109</c:v>
                </c:pt>
                <c:pt idx="361757">
                  <c:v>184109</c:v>
                </c:pt>
                <c:pt idx="361758">
                  <c:v>184109</c:v>
                </c:pt>
                <c:pt idx="361759">
                  <c:v>184109</c:v>
                </c:pt>
                <c:pt idx="361760">
                  <c:v>184109</c:v>
                </c:pt>
                <c:pt idx="361761">
                  <c:v>184109</c:v>
                </c:pt>
                <c:pt idx="361762">
                  <c:v>184109</c:v>
                </c:pt>
                <c:pt idx="361763">
                  <c:v>184109</c:v>
                </c:pt>
                <c:pt idx="361764">
                  <c:v>184109</c:v>
                </c:pt>
                <c:pt idx="361765">
                  <c:v>184109</c:v>
                </c:pt>
                <c:pt idx="361766">
                  <c:v>184109</c:v>
                </c:pt>
                <c:pt idx="361767">
                  <c:v>184109</c:v>
                </c:pt>
                <c:pt idx="361768">
                  <c:v>184109</c:v>
                </c:pt>
                <c:pt idx="361769">
                  <c:v>184109</c:v>
                </c:pt>
                <c:pt idx="361770">
                  <c:v>184109</c:v>
                </c:pt>
                <c:pt idx="361771">
                  <c:v>184109</c:v>
                </c:pt>
                <c:pt idx="361772">
                  <c:v>184109</c:v>
                </c:pt>
                <c:pt idx="361773">
                  <c:v>184109</c:v>
                </c:pt>
                <c:pt idx="361774">
                  <c:v>184109</c:v>
                </c:pt>
                <c:pt idx="361775">
                  <c:v>184109</c:v>
                </c:pt>
                <c:pt idx="361776">
                  <c:v>184109</c:v>
                </c:pt>
                <c:pt idx="361777">
                  <c:v>184109</c:v>
                </c:pt>
                <c:pt idx="361778">
                  <c:v>184109</c:v>
                </c:pt>
                <c:pt idx="361779">
                  <c:v>184109</c:v>
                </c:pt>
                <c:pt idx="361780">
                  <c:v>184109</c:v>
                </c:pt>
                <c:pt idx="361781">
                  <c:v>184109</c:v>
                </c:pt>
                <c:pt idx="361782">
                  <c:v>184109</c:v>
                </c:pt>
                <c:pt idx="361783">
                  <c:v>184109</c:v>
                </c:pt>
                <c:pt idx="361784">
                  <c:v>184109</c:v>
                </c:pt>
                <c:pt idx="361785">
                  <c:v>184109</c:v>
                </c:pt>
                <c:pt idx="361786">
                  <c:v>184109</c:v>
                </c:pt>
                <c:pt idx="361787">
                  <c:v>184109</c:v>
                </c:pt>
                <c:pt idx="361788">
                  <c:v>184109</c:v>
                </c:pt>
                <c:pt idx="361789">
                  <c:v>184109</c:v>
                </c:pt>
                <c:pt idx="361790">
                  <c:v>184109</c:v>
                </c:pt>
                <c:pt idx="361791">
                  <c:v>184109</c:v>
                </c:pt>
                <c:pt idx="361792">
                  <c:v>184109</c:v>
                </c:pt>
                <c:pt idx="361793">
                  <c:v>184109</c:v>
                </c:pt>
                <c:pt idx="361794">
                  <c:v>184109</c:v>
                </c:pt>
                <c:pt idx="361795">
                  <c:v>184109</c:v>
                </c:pt>
                <c:pt idx="361796">
                  <c:v>184109</c:v>
                </c:pt>
                <c:pt idx="361797">
                  <c:v>184109</c:v>
                </c:pt>
                <c:pt idx="361798">
                  <c:v>184109</c:v>
                </c:pt>
                <c:pt idx="361799">
                  <c:v>184109</c:v>
                </c:pt>
                <c:pt idx="361800">
                  <c:v>184109</c:v>
                </c:pt>
                <c:pt idx="361801">
                  <c:v>184109</c:v>
                </c:pt>
                <c:pt idx="361802">
                  <c:v>184109</c:v>
                </c:pt>
                <c:pt idx="361803">
                  <c:v>184109</c:v>
                </c:pt>
                <c:pt idx="361804">
                  <c:v>184109</c:v>
                </c:pt>
                <c:pt idx="361805">
                  <c:v>184109</c:v>
                </c:pt>
                <c:pt idx="361806">
                  <c:v>184109</c:v>
                </c:pt>
                <c:pt idx="361807">
                  <c:v>184109</c:v>
                </c:pt>
                <c:pt idx="361808">
                  <c:v>184109</c:v>
                </c:pt>
                <c:pt idx="361809">
                  <c:v>184109</c:v>
                </c:pt>
                <c:pt idx="361810">
                  <c:v>184109</c:v>
                </c:pt>
                <c:pt idx="361811">
                  <c:v>184109</c:v>
                </c:pt>
                <c:pt idx="361812">
                  <c:v>184109</c:v>
                </c:pt>
                <c:pt idx="361813">
                  <c:v>184109</c:v>
                </c:pt>
                <c:pt idx="361814">
                  <c:v>184109</c:v>
                </c:pt>
                <c:pt idx="361815">
                  <c:v>184109</c:v>
                </c:pt>
                <c:pt idx="361816">
                  <c:v>184109</c:v>
                </c:pt>
                <c:pt idx="361817">
                  <c:v>184109</c:v>
                </c:pt>
                <c:pt idx="361818">
                  <c:v>184109</c:v>
                </c:pt>
                <c:pt idx="361819">
                  <c:v>184109</c:v>
                </c:pt>
                <c:pt idx="361820">
                  <c:v>184109</c:v>
                </c:pt>
                <c:pt idx="361821">
                  <c:v>184109</c:v>
                </c:pt>
                <c:pt idx="361822">
                  <c:v>184109</c:v>
                </c:pt>
                <c:pt idx="361823">
                  <c:v>184109</c:v>
                </c:pt>
                <c:pt idx="361824">
                  <c:v>184109</c:v>
                </c:pt>
                <c:pt idx="361825">
                  <c:v>184109</c:v>
                </c:pt>
                <c:pt idx="361826">
                  <c:v>184109</c:v>
                </c:pt>
                <c:pt idx="361827">
                  <c:v>184109</c:v>
                </c:pt>
                <c:pt idx="361828">
                  <c:v>184109</c:v>
                </c:pt>
                <c:pt idx="361829">
                  <c:v>184109</c:v>
                </c:pt>
                <c:pt idx="361830">
                  <c:v>184109</c:v>
                </c:pt>
                <c:pt idx="361831">
                  <c:v>184109</c:v>
                </c:pt>
                <c:pt idx="361832">
                  <c:v>184109</c:v>
                </c:pt>
                <c:pt idx="361833">
                  <c:v>184109</c:v>
                </c:pt>
                <c:pt idx="361834">
                  <c:v>184109</c:v>
                </c:pt>
                <c:pt idx="361835">
                  <c:v>184109</c:v>
                </c:pt>
                <c:pt idx="361836">
                  <c:v>184109</c:v>
                </c:pt>
                <c:pt idx="361837">
                  <c:v>184109</c:v>
                </c:pt>
                <c:pt idx="361838">
                  <c:v>184109</c:v>
                </c:pt>
                <c:pt idx="361839">
                  <c:v>184109</c:v>
                </c:pt>
                <c:pt idx="361840">
                  <c:v>184109</c:v>
                </c:pt>
                <c:pt idx="361841">
                  <c:v>184109</c:v>
                </c:pt>
                <c:pt idx="361842">
                  <c:v>184109</c:v>
                </c:pt>
                <c:pt idx="361843">
                  <c:v>184109</c:v>
                </c:pt>
                <c:pt idx="361844">
                  <c:v>184109</c:v>
                </c:pt>
                <c:pt idx="361845">
                  <c:v>184109</c:v>
                </c:pt>
                <c:pt idx="361846">
                  <c:v>184109</c:v>
                </c:pt>
                <c:pt idx="361847">
                  <c:v>184109</c:v>
                </c:pt>
                <c:pt idx="361848">
                  <c:v>184109</c:v>
                </c:pt>
                <c:pt idx="361849">
                  <c:v>184109</c:v>
                </c:pt>
                <c:pt idx="361850">
                  <c:v>184109</c:v>
                </c:pt>
                <c:pt idx="361851">
                  <c:v>184109</c:v>
                </c:pt>
                <c:pt idx="361852">
                  <c:v>184109</c:v>
                </c:pt>
                <c:pt idx="361853">
                  <c:v>184109</c:v>
                </c:pt>
                <c:pt idx="361854">
                  <c:v>184109</c:v>
                </c:pt>
                <c:pt idx="361855">
                  <c:v>184109</c:v>
                </c:pt>
                <c:pt idx="361856">
                  <c:v>184109</c:v>
                </c:pt>
                <c:pt idx="361857">
                  <c:v>184109</c:v>
                </c:pt>
                <c:pt idx="361858">
                  <c:v>184109</c:v>
                </c:pt>
                <c:pt idx="361859">
                  <c:v>184109</c:v>
                </c:pt>
                <c:pt idx="361860">
                  <c:v>184109</c:v>
                </c:pt>
                <c:pt idx="361861">
                  <c:v>184109</c:v>
                </c:pt>
                <c:pt idx="361862">
                  <c:v>184109</c:v>
                </c:pt>
                <c:pt idx="361863">
                  <c:v>184109</c:v>
                </c:pt>
                <c:pt idx="361864">
                  <c:v>184109</c:v>
                </c:pt>
                <c:pt idx="361865">
                  <c:v>184109</c:v>
                </c:pt>
                <c:pt idx="361866">
                  <c:v>184109</c:v>
                </c:pt>
                <c:pt idx="361867">
                  <c:v>184109</c:v>
                </c:pt>
                <c:pt idx="361868">
                  <c:v>184109</c:v>
                </c:pt>
                <c:pt idx="361869">
                  <c:v>184109</c:v>
                </c:pt>
                <c:pt idx="361870">
                  <c:v>184109</c:v>
                </c:pt>
                <c:pt idx="361871">
                  <c:v>184109</c:v>
                </c:pt>
                <c:pt idx="361872">
                  <c:v>184109</c:v>
                </c:pt>
                <c:pt idx="361873">
                  <c:v>184109</c:v>
                </c:pt>
                <c:pt idx="361874">
                  <c:v>184109</c:v>
                </c:pt>
                <c:pt idx="361875">
                  <c:v>184109</c:v>
                </c:pt>
                <c:pt idx="361876">
                  <c:v>184109</c:v>
                </c:pt>
                <c:pt idx="361877">
                  <c:v>184109</c:v>
                </c:pt>
                <c:pt idx="361878">
                  <c:v>184109</c:v>
                </c:pt>
                <c:pt idx="361879">
                  <c:v>184109</c:v>
                </c:pt>
                <c:pt idx="361880">
                  <c:v>184109</c:v>
                </c:pt>
                <c:pt idx="361881">
                  <c:v>184109</c:v>
                </c:pt>
                <c:pt idx="361882">
                  <c:v>184109</c:v>
                </c:pt>
                <c:pt idx="361883">
                  <c:v>184109</c:v>
                </c:pt>
                <c:pt idx="361884">
                  <c:v>184109</c:v>
                </c:pt>
                <c:pt idx="361885">
                  <c:v>184109</c:v>
                </c:pt>
                <c:pt idx="361886">
                  <c:v>184109</c:v>
                </c:pt>
                <c:pt idx="361887">
                  <c:v>184109</c:v>
                </c:pt>
                <c:pt idx="361888">
                  <c:v>184109</c:v>
                </c:pt>
                <c:pt idx="361889">
                  <c:v>184109</c:v>
                </c:pt>
                <c:pt idx="361890">
                  <c:v>184109</c:v>
                </c:pt>
                <c:pt idx="361891">
                  <c:v>184109</c:v>
                </c:pt>
                <c:pt idx="361892">
                  <c:v>184109</c:v>
                </c:pt>
                <c:pt idx="361893">
                  <c:v>184109</c:v>
                </c:pt>
                <c:pt idx="361894">
                  <c:v>184109</c:v>
                </c:pt>
                <c:pt idx="361895">
                  <c:v>184109</c:v>
                </c:pt>
                <c:pt idx="361896">
                  <c:v>184109</c:v>
                </c:pt>
                <c:pt idx="361897">
                  <c:v>184109</c:v>
                </c:pt>
                <c:pt idx="361898">
                  <c:v>184109</c:v>
                </c:pt>
                <c:pt idx="361899">
                  <c:v>184109</c:v>
                </c:pt>
                <c:pt idx="361900">
                  <c:v>184109</c:v>
                </c:pt>
                <c:pt idx="361901">
                  <c:v>184109</c:v>
                </c:pt>
                <c:pt idx="361902">
                  <c:v>184109</c:v>
                </c:pt>
                <c:pt idx="361903">
                  <c:v>184109</c:v>
                </c:pt>
                <c:pt idx="361904">
                  <c:v>184109</c:v>
                </c:pt>
                <c:pt idx="361905">
                  <c:v>184109</c:v>
                </c:pt>
                <c:pt idx="361906">
                  <c:v>184109</c:v>
                </c:pt>
                <c:pt idx="361907">
                  <c:v>184109</c:v>
                </c:pt>
                <c:pt idx="361908">
                  <c:v>184109</c:v>
                </c:pt>
                <c:pt idx="361909">
                  <c:v>184109</c:v>
                </c:pt>
                <c:pt idx="361910">
                  <c:v>184109</c:v>
                </c:pt>
                <c:pt idx="361911">
                  <c:v>184109</c:v>
                </c:pt>
                <c:pt idx="361912">
                  <c:v>184109</c:v>
                </c:pt>
                <c:pt idx="361913">
                  <c:v>184109</c:v>
                </c:pt>
                <c:pt idx="361914">
                  <c:v>184109</c:v>
                </c:pt>
                <c:pt idx="361915">
                  <c:v>184109</c:v>
                </c:pt>
                <c:pt idx="361916">
                  <c:v>184109</c:v>
                </c:pt>
                <c:pt idx="361917">
                  <c:v>184109</c:v>
                </c:pt>
                <c:pt idx="361918">
                  <c:v>184109</c:v>
                </c:pt>
                <c:pt idx="361919">
                  <c:v>184109</c:v>
                </c:pt>
                <c:pt idx="361920">
                  <c:v>184109</c:v>
                </c:pt>
                <c:pt idx="361921">
                  <c:v>184109</c:v>
                </c:pt>
                <c:pt idx="361922">
                  <c:v>184109</c:v>
                </c:pt>
                <c:pt idx="361923">
                  <c:v>184109</c:v>
                </c:pt>
                <c:pt idx="361924">
                  <c:v>184109</c:v>
                </c:pt>
                <c:pt idx="361925">
                  <c:v>184109</c:v>
                </c:pt>
                <c:pt idx="361926">
                  <c:v>184109</c:v>
                </c:pt>
                <c:pt idx="361927">
                  <c:v>184109</c:v>
                </c:pt>
                <c:pt idx="361928">
                  <c:v>184109</c:v>
                </c:pt>
                <c:pt idx="361929">
                  <c:v>184109</c:v>
                </c:pt>
                <c:pt idx="361930">
                  <c:v>184109</c:v>
                </c:pt>
                <c:pt idx="361931">
                  <c:v>184109</c:v>
                </c:pt>
                <c:pt idx="361932">
                  <c:v>184109</c:v>
                </c:pt>
                <c:pt idx="361933">
                  <c:v>184109</c:v>
                </c:pt>
                <c:pt idx="361934">
                  <c:v>184109</c:v>
                </c:pt>
                <c:pt idx="361935">
                  <c:v>184109</c:v>
                </c:pt>
                <c:pt idx="361936">
                  <c:v>184109</c:v>
                </c:pt>
                <c:pt idx="361937">
                  <c:v>184109</c:v>
                </c:pt>
                <c:pt idx="361938">
                  <c:v>184109</c:v>
                </c:pt>
                <c:pt idx="361939">
                  <c:v>184109</c:v>
                </c:pt>
                <c:pt idx="361940">
                  <c:v>184109</c:v>
                </c:pt>
                <c:pt idx="361941">
                  <c:v>184109</c:v>
                </c:pt>
                <c:pt idx="361942">
                  <c:v>184109</c:v>
                </c:pt>
                <c:pt idx="361943">
                  <c:v>184109</c:v>
                </c:pt>
                <c:pt idx="361944">
                  <c:v>184109</c:v>
                </c:pt>
                <c:pt idx="361945">
                  <c:v>184109</c:v>
                </c:pt>
                <c:pt idx="361946">
                  <c:v>184109</c:v>
                </c:pt>
                <c:pt idx="361947">
                  <c:v>184109</c:v>
                </c:pt>
                <c:pt idx="361948">
                  <c:v>184109</c:v>
                </c:pt>
                <c:pt idx="361949">
                  <c:v>184109</c:v>
                </c:pt>
                <c:pt idx="361950">
                  <c:v>184109</c:v>
                </c:pt>
                <c:pt idx="361951">
                  <c:v>184109</c:v>
                </c:pt>
                <c:pt idx="361952">
                  <c:v>184109</c:v>
                </c:pt>
                <c:pt idx="361953">
                  <c:v>184109</c:v>
                </c:pt>
                <c:pt idx="361954">
                  <c:v>184109</c:v>
                </c:pt>
                <c:pt idx="361955">
                  <c:v>184109</c:v>
                </c:pt>
                <c:pt idx="361956">
                  <c:v>184109</c:v>
                </c:pt>
                <c:pt idx="361957">
                  <c:v>184109</c:v>
                </c:pt>
                <c:pt idx="361958">
                  <c:v>184109</c:v>
                </c:pt>
                <c:pt idx="361959">
                  <c:v>184109</c:v>
                </c:pt>
                <c:pt idx="361960">
                  <c:v>184109</c:v>
                </c:pt>
                <c:pt idx="361961">
                  <c:v>184109</c:v>
                </c:pt>
                <c:pt idx="361962">
                  <c:v>184109</c:v>
                </c:pt>
                <c:pt idx="361963">
                  <c:v>184109</c:v>
                </c:pt>
                <c:pt idx="361964">
                  <c:v>184109</c:v>
                </c:pt>
                <c:pt idx="361965">
                  <c:v>184109</c:v>
                </c:pt>
                <c:pt idx="361966">
                  <c:v>184109</c:v>
                </c:pt>
                <c:pt idx="361967">
                  <c:v>184109</c:v>
                </c:pt>
                <c:pt idx="361968">
                  <c:v>184109</c:v>
                </c:pt>
                <c:pt idx="361969">
                  <c:v>184109</c:v>
                </c:pt>
                <c:pt idx="361970">
                  <c:v>184109</c:v>
                </c:pt>
                <c:pt idx="361971">
                  <c:v>184109</c:v>
                </c:pt>
                <c:pt idx="361972">
                  <c:v>184109</c:v>
                </c:pt>
                <c:pt idx="361973">
                  <c:v>184109</c:v>
                </c:pt>
                <c:pt idx="361974">
                  <c:v>184109</c:v>
                </c:pt>
                <c:pt idx="361975">
                  <c:v>184109</c:v>
                </c:pt>
                <c:pt idx="361976">
                  <c:v>184109</c:v>
                </c:pt>
                <c:pt idx="361977">
                  <c:v>184109</c:v>
                </c:pt>
                <c:pt idx="361978">
                  <c:v>184109</c:v>
                </c:pt>
                <c:pt idx="361979">
                  <c:v>184109</c:v>
                </c:pt>
                <c:pt idx="361980">
                  <c:v>184109</c:v>
                </c:pt>
                <c:pt idx="361981">
                  <c:v>184109</c:v>
                </c:pt>
                <c:pt idx="361982">
                  <c:v>184109</c:v>
                </c:pt>
                <c:pt idx="361983">
                  <c:v>184109</c:v>
                </c:pt>
                <c:pt idx="361984">
                  <c:v>184109</c:v>
                </c:pt>
                <c:pt idx="361985">
                  <c:v>184109</c:v>
                </c:pt>
                <c:pt idx="361986">
                  <c:v>184109</c:v>
                </c:pt>
                <c:pt idx="361987">
                  <c:v>184109</c:v>
                </c:pt>
                <c:pt idx="361988">
                  <c:v>184109</c:v>
                </c:pt>
                <c:pt idx="361989">
                  <c:v>184109</c:v>
                </c:pt>
                <c:pt idx="361990">
                  <c:v>184109</c:v>
                </c:pt>
                <c:pt idx="361991">
                  <c:v>184109</c:v>
                </c:pt>
                <c:pt idx="361992">
                  <c:v>184109</c:v>
                </c:pt>
                <c:pt idx="361993">
                  <c:v>184109</c:v>
                </c:pt>
                <c:pt idx="361994">
                  <c:v>184109</c:v>
                </c:pt>
                <c:pt idx="361995">
                  <c:v>184109</c:v>
                </c:pt>
                <c:pt idx="361996">
                  <c:v>184109</c:v>
                </c:pt>
                <c:pt idx="361997">
                  <c:v>184109</c:v>
                </c:pt>
                <c:pt idx="361998">
                  <c:v>184109</c:v>
                </c:pt>
                <c:pt idx="361999">
                  <c:v>184109</c:v>
                </c:pt>
                <c:pt idx="362000">
                  <c:v>184109</c:v>
                </c:pt>
                <c:pt idx="362001">
                  <c:v>184109</c:v>
                </c:pt>
                <c:pt idx="362002">
                  <c:v>184109</c:v>
                </c:pt>
                <c:pt idx="362003">
                  <c:v>184109</c:v>
                </c:pt>
                <c:pt idx="362004">
                  <c:v>184109</c:v>
                </c:pt>
                <c:pt idx="362005">
                  <c:v>184109</c:v>
                </c:pt>
                <c:pt idx="362006">
                  <c:v>184109</c:v>
                </c:pt>
                <c:pt idx="362007">
                  <c:v>184109</c:v>
                </c:pt>
                <c:pt idx="362008">
                  <c:v>184109</c:v>
                </c:pt>
                <c:pt idx="362009">
                  <c:v>184109</c:v>
                </c:pt>
                <c:pt idx="362010">
                  <c:v>184109</c:v>
                </c:pt>
                <c:pt idx="362011">
                  <c:v>184109</c:v>
                </c:pt>
                <c:pt idx="362012">
                  <c:v>184109</c:v>
                </c:pt>
                <c:pt idx="362013">
                  <c:v>184109</c:v>
                </c:pt>
                <c:pt idx="362014">
                  <c:v>184109</c:v>
                </c:pt>
                <c:pt idx="362015">
                  <c:v>184109</c:v>
                </c:pt>
                <c:pt idx="362016">
                  <c:v>184109</c:v>
                </c:pt>
                <c:pt idx="362017">
                  <c:v>184109</c:v>
                </c:pt>
                <c:pt idx="362018">
                  <c:v>184109</c:v>
                </c:pt>
                <c:pt idx="362019">
                  <c:v>184109</c:v>
                </c:pt>
                <c:pt idx="362020">
                  <c:v>184109</c:v>
                </c:pt>
                <c:pt idx="362021">
                  <c:v>184109</c:v>
                </c:pt>
                <c:pt idx="362022">
                  <c:v>184109</c:v>
                </c:pt>
                <c:pt idx="362023">
                  <c:v>184109</c:v>
                </c:pt>
                <c:pt idx="362024">
                  <c:v>184109</c:v>
                </c:pt>
                <c:pt idx="362025">
                  <c:v>184109</c:v>
                </c:pt>
                <c:pt idx="362026">
                  <c:v>184109</c:v>
                </c:pt>
                <c:pt idx="362027">
                  <c:v>184109</c:v>
                </c:pt>
                <c:pt idx="362028">
                  <c:v>184109</c:v>
                </c:pt>
                <c:pt idx="362029">
                  <c:v>184109</c:v>
                </c:pt>
                <c:pt idx="362030">
                  <c:v>184109</c:v>
                </c:pt>
                <c:pt idx="362031">
                  <c:v>184109</c:v>
                </c:pt>
                <c:pt idx="362032">
                  <c:v>184109</c:v>
                </c:pt>
                <c:pt idx="362033">
                  <c:v>184109</c:v>
                </c:pt>
                <c:pt idx="362034">
                  <c:v>184109</c:v>
                </c:pt>
                <c:pt idx="362035">
                  <c:v>184109</c:v>
                </c:pt>
                <c:pt idx="362036">
                  <c:v>184109</c:v>
                </c:pt>
                <c:pt idx="362037">
                  <c:v>184109</c:v>
                </c:pt>
                <c:pt idx="362038">
                  <c:v>184109</c:v>
                </c:pt>
                <c:pt idx="362039">
                  <c:v>184109</c:v>
                </c:pt>
                <c:pt idx="362040">
                  <c:v>184109</c:v>
                </c:pt>
                <c:pt idx="362041">
                  <c:v>184109</c:v>
                </c:pt>
                <c:pt idx="362042">
                  <c:v>184109</c:v>
                </c:pt>
                <c:pt idx="362043">
                  <c:v>184109</c:v>
                </c:pt>
                <c:pt idx="362044">
                  <c:v>184109</c:v>
                </c:pt>
                <c:pt idx="362045">
                  <c:v>184109</c:v>
                </c:pt>
                <c:pt idx="362046">
                  <c:v>184109</c:v>
                </c:pt>
                <c:pt idx="362047">
                  <c:v>184109</c:v>
                </c:pt>
                <c:pt idx="362048">
                  <c:v>184109</c:v>
                </c:pt>
                <c:pt idx="362049">
                  <c:v>184109</c:v>
                </c:pt>
                <c:pt idx="362050">
                  <c:v>184109</c:v>
                </c:pt>
                <c:pt idx="362051">
                  <c:v>184109</c:v>
                </c:pt>
                <c:pt idx="362052">
                  <c:v>184109</c:v>
                </c:pt>
                <c:pt idx="362053">
                  <c:v>184109</c:v>
                </c:pt>
                <c:pt idx="362054">
                  <c:v>184109</c:v>
                </c:pt>
                <c:pt idx="362055">
                  <c:v>184109</c:v>
                </c:pt>
                <c:pt idx="362056">
                  <c:v>184109</c:v>
                </c:pt>
                <c:pt idx="362057">
                  <c:v>184109</c:v>
                </c:pt>
                <c:pt idx="362058">
                  <c:v>184109</c:v>
                </c:pt>
                <c:pt idx="362059">
                  <c:v>184109</c:v>
                </c:pt>
                <c:pt idx="362060">
                  <c:v>184109</c:v>
                </c:pt>
                <c:pt idx="362061">
                  <c:v>184109</c:v>
                </c:pt>
                <c:pt idx="362062">
                  <c:v>184109</c:v>
                </c:pt>
                <c:pt idx="362063">
                  <c:v>184109</c:v>
                </c:pt>
                <c:pt idx="362064">
                  <c:v>184109</c:v>
                </c:pt>
                <c:pt idx="362065">
                  <c:v>184109</c:v>
                </c:pt>
                <c:pt idx="362066">
                  <c:v>184109</c:v>
                </c:pt>
                <c:pt idx="362067">
                  <c:v>184109</c:v>
                </c:pt>
                <c:pt idx="362068">
                  <c:v>184109</c:v>
                </c:pt>
                <c:pt idx="362069">
                  <c:v>184109</c:v>
                </c:pt>
                <c:pt idx="362070">
                  <c:v>184109</c:v>
                </c:pt>
                <c:pt idx="362071">
                  <c:v>184109</c:v>
                </c:pt>
                <c:pt idx="362072">
                  <c:v>184109</c:v>
                </c:pt>
                <c:pt idx="362073">
                  <c:v>184109</c:v>
                </c:pt>
                <c:pt idx="362074">
                  <c:v>184109</c:v>
                </c:pt>
                <c:pt idx="362075">
                  <c:v>184109</c:v>
                </c:pt>
                <c:pt idx="362076">
                  <c:v>184109</c:v>
                </c:pt>
                <c:pt idx="362077">
                  <c:v>184109</c:v>
                </c:pt>
                <c:pt idx="362078">
                  <c:v>184109</c:v>
                </c:pt>
                <c:pt idx="362079">
                  <c:v>184109</c:v>
                </c:pt>
                <c:pt idx="362080">
                  <c:v>184109</c:v>
                </c:pt>
                <c:pt idx="362081">
                  <c:v>184109</c:v>
                </c:pt>
                <c:pt idx="362082">
                  <c:v>184109</c:v>
                </c:pt>
                <c:pt idx="362083">
                  <c:v>184109</c:v>
                </c:pt>
                <c:pt idx="362084">
                  <c:v>184109</c:v>
                </c:pt>
                <c:pt idx="362085">
                  <c:v>184109</c:v>
                </c:pt>
                <c:pt idx="362086">
                  <c:v>184109</c:v>
                </c:pt>
                <c:pt idx="362087">
                  <c:v>184109</c:v>
                </c:pt>
                <c:pt idx="362088">
                  <c:v>184109</c:v>
                </c:pt>
                <c:pt idx="362089">
                  <c:v>184109</c:v>
                </c:pt>
                <c:pt idx="362090">
                  <c:v>184109</c:v>
                </c:pt>
                <c:pt idx="362091">
                  <c:v>184109</c:v>
                </c:pt>
                <c:pt idx="362092">
                  <c:v>184109</c:v>
                </c:pt>
                <c:pt idx="362093">
                  <c:v>184109</c:v>
                </c:pt>
                <c:pt idx="362094">
                  <c:v>184109</c:v>
                </c:pt>
                <c:pt idx="362095">
                  <c:v>184109</c:v>
                </c:pt>
                <c:pt idx="362096">
                  <c:v>184109</c:v>
                </c:pt>
                <c:pt idx="362097">
                  <c:v>184109</c:v>
                </c:pt>
                <c:pt idx="362098">
                  <c:v>184109</c:v>
                </c:pt>
                <c:pt idx="362099">
                  <c:v>184109</c:v>
                </c:pt>
                <c:pt idx="362100">
                  <c:v>184109</c:v>
                </c:pt>
                <c:pt idx="362101">
                  <c:v>184109</c:v>
                </c:pt>
                <c:pt idx="362102">
                  <c:v>184109</c:v>
                </c:pt>
                <c:pt idx="362103">
                  <c:v>184109</c:v>
                </c:pt>
                <c:pt idx="362104">
                  <c:v>184109</c:v>
                </c:pt>
                <c:pt idx="362105">
                  <c:v>184109</c:v>
                </c:pt>
                <c:pt idx="362106">
                  <c:v>184109</c:v>
                </c:pt>
                <c:pt idx="362107">
                  <c:v>184109</c:v>
                </c:pt>
                <c:pt idx="362108">
                  <c:v>184109</c:v>
                </c:pt>
                <c:pt idx="362109">
                  <c:v>184109</c:v>
                </c:pt>
                <c:pt idx="362110">
                  <c:v>184109</c:v>
                </c:pt>
                <c:pt idx="362111">
                  <c:v>184109</c:v>
                </c:pt>
                <c:pt idx="362112">
                  <c:v>184109</c:v>
                </c:pt>
                <c:pt idx="362113">
                  <c:v>184109</c:v>
                </c:pt>
                <c:pt idx="362114">
                  <c:v>184109</c:v>
                </c:pt>
                <c:pt idx="362115">
                  <c:v>184109</c:v>
                </c:pt>
                <c:pt idx="362116">
                  <c:v>184109</c:v>
                </c:pt>
                <c:pt idx="362117">
                  <c:v>184109</c:v>
                </c:pt>
                <c:pt idx="362118">
                  <c:v>184109</c:v>
                </c:pt>
                <c:pt idx="362119">
                  <c:v>184109</c:v>
                </c:pt>
                <c:pt idx="362120">
                  <c:v>184109</c:v>
                </c:pt>
                <c:pt idx="362121">
                  <c:v>184109</c:v>
                </c:pt>
                <c:pt idx="362122">
                  <c:v>184109</c:v>
                </c:pt>
                <c:pt idx="362123">
                  <c:v>184109</c:v>
                </c:pt>
                <c:pt idx="362124">
                  <c:v>184109</c:v>
                </c:pt>
                <c:pt idx="362125">
                  <c:v>184109</c:v>
                </c:pt>
                <c:pt idx="362126">
                  <c:v>184109</c:v>
                </c:pt>
                <c:pt idx="362127">
                  <c:v>184109</c:v>
                </c:pt>
                <c:pt idx="362128">
                  <c:v>184109</c:v>
                </c:pt>
                <c:pt idx="362129">
                  <c:v>184109</c:v>
                </c:pt>
                <c:pt idx="362130">
                  <c:v>184109</c:v>
                </c:pt>
                <c:pt idx="362131">
                  <c:v>184109</c:v>
                </c:pt>
                <c:pt idx="362132">
                  <c:v>184109</c:v>
                </c:pt>
                <c:pt idx="362133">
                  <c:v>184109</c:v>
                </c:pt>
                <c:pt idx="362134">
                  <c:v>184109</c:v>
                </c:pt>
                <c:pt idx="362135">
                  <c:v>184109</c:v>
                </c:pt>
                <c:pt idx="362136">
                  <c:v>184109</c:v>
                </c:pt>
                <c:pt idx="362137">
                  <c:v>184109</c:v>
                </c:pt>
                <c:pt idx="362138">
                  <c:v>184109</c:v>
                </c:pt>
                <c:pt idx="362139">
                  <c:v>184109</c:v>
                </c:pt>
                <c:pt idx="362140">
                  <c:v>184109</c:v>
                </c:pt>
                <c:pt idx="362141">
                  <c:v>184109</c:v>
                </c:pt>
                <c:pt idx="362142">
                  <c:v>184109</c:v>
                </c:pt>
                <c:pt idx="362143">
                  <c:v>184109</c:v>
                </c:pt>
                <c:pt idx="362144">
                  <c:v>184109</c:v>
                </c:pt>
                <c:pt idx="362145">
                  <c:v>184109</c:v>
                </c:pt>
                <c:pt idx="362146">
                  <c:v>184109</c:v>
                </c:pt>
                <c:pt idx="362147">
                  <c:v>184109</c:v>
                </c:pt>
                <c:pt idx="362148">
                  <c:v>184109</c:v>
                </c:pt>
                <c:pt idx="362149">
                  <c:v>184109</c:v>
                </c:pt>
                <c:pt idx="362150">
                  <c:v>184109</c:v>
                </c:pt>
                <c:pt idx="362151">
                  <c:v>184109</c:v>
                </c:pt>
                <c:pt idx="362152">
                  <c:v>184109</c:v>
                </c:pt>
                <c:pt idx="362153">
                  <c:v>184109</c:v>
                </c:pt>
                <c:pt idx="362154">
                  <c:v>184109</c:v>
                </c:pt>
                <c:pt idx="362155">
                  <c:v>184109</c:v>
                </c:pt>
                <c:pt idx="362156">
                  <c:v>184109</c:v>
                </c:pt>
                <c:pt idx="362157">
                  <c:v>184109</c:v>
                </c:pt>
                <c:pt idx="362158">
                  <c:v>184109</c:v>
                </c:pt>
                <c:pt idx="362159">
                  <c:v>184109</c:v>
                </c:pt>
                <c:pt idx="362160">
                  <c:v>184109</c:v>
                </c:pt>
                <c:pt idx="362161">
                  <c:v>184109</c:v>
                </c:pt>
                <c:pt idx="362162">
                  <c:v>184109</c:v>
                </c:pt>
                <c:pt idx="362163">
                  <c:v>184109</c:v>
                </c:pt>
                <c:pt idx="362164">
                  <c:v>184109</c:v>
                </c:pt>
                <c:pt idx="362165">
                  <c:v>184109</c:v>
                </c:pt>
                <c:pt idx="362166">
                  <c:v>184109</c:v>
                </c:pt>
                <c:pt idx="362167">
                  <c:v>184109</c:v>
                </c:pt>
                <c:pt idx="362168">
                  <c:v>184109</c:v>
                </c:pt>
                <c:pt idx="362169">
                  <c:v>184109</c:v>
                </c:pt>
                <c:pt idx="362170">
                  <c:v>184109</c:v>
                </c:pt>
                <c:pt idx="362171">
                  <c:v>184109</c:v>
                </c:pt>
                <c:pt idx="362172">
                  <c:v>184109</c:v>
                </c:pt>
                <c:pt idx="362173">
                  <c:v>184109</c:v>
                </c:pt>
                <c:pt idx="362174">
                  <c:v>184109</c:v>
                </c:pt>
                <c:pt idx="362175">
                  <c:v>184109</c:v>
                </c:pt>
                <c:pt idx="362176">
                  <c:v>184109</c:v>
                </c:pt>
                <c:pt idx="362177">
                  <c:v>184109</c:v>
                </c:pt>
                <c:pt idx="362178">
                  <c:v>184109</c:v>
                </c:pt>
                <c:pt idx="362179">
                  <c:v>184109</c:v>
                </c:pt>
                <c:pt idx="362180">
                  <c:v>184109</c:v>
                </c:pt>
                <c:pt idx="362181">
                  <c:v>184109</c:v>
                </c:pt>
                <c:pt idx="362182">
                  <c:v>184109</c:v>
                </c:pt>
                <c:pt idx="362183">
                  <c:v>184109</c:v>
                </c:pt>
                <c:pt idx="362184">
                  <c:v>184109</c:v>
                </c:pt>
                <c:pt idx="362185">
                  <c:v>184109</c:v>
                </c:pt>
                <c:pt idx="362186">
                  <c:v>184109</c:v>
                </c:pt>
                <c:pt idx="362187">
                  <c:v>184109</c:v>
                </c:pt>
                <c:pt idx="362188">
                  <c:v>184109</c:v>
                </c:pt>
                <c:pt idx="362189">
                  <c:v>184109</c:v>
                </c:pt>
                <c:pt idx="362190">
                  <c:v>184109</c:v>
                </c:pt>
                <c:pt idx="362191">
                  <c:v>184109</c:v>
                </c:pt>
                <c:pt idx="362192">
                  <c:v>184109</c:v>
                </c:pt>
                <c:pt idx="362193">
                  <c:v>184109</c:v>
                </c:pt>
                <c:pt idx="362194">
                  <c:v>184109</c:v>
                </c:pt>
                <c:pt idx="362195">
                  <c:v>184109</c:v>
                </c:pt>
                <c:pt idx="362196">
                  <c:v>184109</c:v>
                </c:pt>
                <c:pt idx="362197">
                  <c:v>184109</c:v>
                </c:pt>
                <c:pt idx="362198">
                  <c:v>184109</c:v>
                </c:pt>
                <c:pt idx="362199">
                  <c:v>184109</c:v>
                </c:pt>
                <c:pt idx="362200">
                  <c:v>184109</c:v>
                </c:pt>
                <c:pt idx="362201">
                  <c:v>184109</c:v>
                </c:pt>
                <c:pt idx="362202">
                  <c:v>184109</c:v>
                </c:pt>
                <c:pt idx="362203">
                  <c:v>184109</c:v>
                </c:pt>
                <c:pt idx="362204">
                  <c:v>184109</c:v>
                </c:pt>
                <c:pt idx="362205">
                  <c:v>184109</c:v>
                </c:pt>
                <c:pt idx="362206">
                  <c:v>184109</c:v>
                </c:pt>
                <c:pt idx="362207">
                  <c:v>184109</c:v>
                </c:pt>
                <c:pt idx="362208">
                  <c:v>184109</c:v>
                </c:pt>
                <c:pt idx="362209">
                  <c:v>184109</c:v>
                </c:pt>
                <c:pt idx="362210">
                  <c:v>184109</c:v>
                </c:pt>
                <c:pt idx="362211">
                  <c:v>184109</c:v>
                </c:pt>
                <c:pt idx="362212">
                  <c:v>184109</c:v>
                </c:pt>
                <c:pt idx="362213">
                  <c:v>184109</c:v>
                </c:pt>
                <c:pt idx="362214">
                  <c:v>184109</c:v>
                </c:pt>
                <c:pt idx="362215">
                  <c:v>184109</c:v>
                </c:pt>
                <c:pt idx="362216">
                  <c:v>184109</c:v>
                </c:pt>
                <c:pt idx="362217">
                  <c:v>184109</c:v>
                </c:pt>
                <c:pt idx="362218">
                  <c:v>184109</c:v>
                </c:pt>
                <c:pt idx="362219">
                  <c:v>184109</c:v>
                </c:pt>
                <c:pt idx="362220">
                  <c:v>184109</c:v>
                </c:pt>
                <c:pt idx="362221">
                  <c:v>184109</c:v>
                </c:pt>
                <c:pt idx="362222">
                  <c:v>184109</c:v>
                </c:pt>
                <c:pt idx="362223">
                  <c:v>184109</c:v>
                </c:pt>
                <c:pt idx="362224">
                  <c:v>184109</c:v>
                </c:pt>
                <c:pt idx="362225">
                  <c:v>184109</c:v>
                </c:pt>
                <c:pt idx="362226">
                  <c:v>184109</c:v>
                </c:pt>
                <c:pt idx="362227">
                  <c:v>184109</c:v>
                </c:pt>
                <c:pt idx="362228">
                  <c:v>184109</c:v>
                </c:pt>
                <c:pt idx="362229">
                  <c:v>184109</c:v>
                </c:pt>
                <c:pt idx="362230">
                  <c:v>184109</c:v>
                </c:pt>
                <c:pt idx="362231">
                  <c:v>184109</c:v>
                </c:pt>
                <c:pt idx="362232">
                  <c:v>184109</c:v>
                </c:pt>
                <c:pt idx="362233">
                  <c:v>184109</c:v>
                </c:pt>
                <c:pt idx="362234">
                  <c:v>184109</c:v>
                </c:pt>
                <c:pt idx="362235">
                  <c:v>184109</c:v>
                </c:pt>
                <c:pt idx="362236">
                  <c:v>184109</c:v>
                </c:pt>
                <c:pt idx="362237">
                  <c:v>184109</c:v>
                </c:pt>
                <c:pt idx="362238">
                  <c:v>184109</c:v>
                </c:pt>
                <c:pt idx="362239">
                  <c:v>184109</c:v>
                </c:pt>
                <c:pt idx="362240">
                  <c:v>184109</c:v>
                </c:pt>
                <c:pt idx="362241">
                  <c:v>184109</c:v>
                </c:pt>
                <c:pt idx="362242">
                  <c:v>184109</c:v>
                </c:pt>
                <c:pt idx="362243">
                  <c:v>184109</c:v>
                </c:pt>
                <c:pt idx="362244">
                  <c:v>184109</c:v>
                </c:pt>
                <c:pt idx="362245">
                  <c:v>184109</c:v>
                </c:pt>
                <c:pt idx="362246">
                  <c:v>184109</c:v>
                </c:pt>
                <c:pt idx="362247">
                  <c:v>184109</c:v>
                </c:pt>
                <c:pt idx="362248">
                  <c:v>184109</c:v>
                </c:pt>
                <c:pt idx="362249">
                  <c:v>184109</c:v>
                </c:pt>
                <c:pt idx="362250">
                  <c:v>184109</c:v>
                </c:pt>
                <c:pt idx="362251">
                  <c:v>184109</c:v>
                </c:pt>
                <c:pt idx="362252">
                  <c:v>184109</c:v>
                </c:pt>
                <c:pt idx="362253">
                  <c:v>184109</c:v>
                </c:pt>
                <c:pt idx="362254">
                  <c:v>184109</c:v>
                </c:pt>
                <c:pt idx="362255">
                  <c:v>184109</c:v>
                </c:pt>
                <c:pt idx="362256">
                  <c:v>184109</c:v>
                </c:pt>
                <c:pt idx="362257">
                  <c:v>184109</c:v>
                </c:pt>
                <c:pt idx="362258">
                  <c:v>184109</c:v>
                </c:pt>
                <c:pt idx="362259">
                  <c:v>184109</c:v>
                </c:pt>
                <c:pt idx="362260">
                  <c:v>184109</c:v>
                </c:pt>
                <c:pt idx="362261">
                  <c:v>184109</c:v>
                </c:pt>
                <c:pt idx="362262">
                  <c:v>184109</c:v>
                </c:pt>
                <c:pt idx="362263">
                  <c:v>184109</c:v>
                </c:pt>
                <c:pt idx="362264">
                  <c:v>184109</c:v>
                </c:pt>
                <c:pt idx="362265">
                  <c:v>184109</c:v>
                </c:pt>
                <c:pt idx="362266">
                  <c:v>184109</c:v>
                </c:pt>
                <c:pt idx="362267">
                  <c:v>184109</c:v>
                </c:pt>
                <c:pt idx="362268">
                  <c:v>184109</c:v>
                </c:pt>
                <c:pt idx="362269">
                  <c:v>184109</c:v>
                </c:pt>
                <c:pt idx="362270">
                  <c:v>184109</c:v>
                </c:pt>
                <c:pt idx="362271">
                  <c:v>184109</c:v>
                </c:pt>
                <c:pt idx="362272">
                  <c:v>184109</c:v>
                </c:pt>
                <c:pt idx="362273">
                  <c:v>184109</c:v>
                </c:pt>
                <c:pt idx="362274">
                  <c:v>184109</c:v>
                </c:pt>
                <c:pt idx="362275">
                  <c:v>184109</c:v>
                </c:pt>
                <c:pt idx="362276">
                  <c:v>184109</c:v>
                </c:pt>
                <c:pt idx="362277">
                  <c:v>184109</c:v>
                </c:pt>
                <c:pt idx="362278">
                  <c:v>184109</c:v>
                </c:pt>
                <c:pt idx="362279">
                  <c:v>184109</c:v>
                </c:pt>
                <c:pt idx="362280">
                  <c:v>184109</c:v>
                </c:pt>
                <c:pt idx="362281">
                  <c:v>184109</c:v>
                </c:pt>
                <c:pt idx="362282">
                  <c:v>184109</c:v>
                </c:pt>
                <c:pt idx="362283">
                  <c:v>184109</c:v>
                </c:pt>
                <c:pt idx="362284">
                  <c:v>184109</c:v>
                </c:pt>
                <c:pt idx="362285">
                  <c:v>184109</c:v>
                </c:pt>
                <c:pt idx="362286">
                  <c:v>184109</c:v>
                </c:pt>
                <c:pt idx="362287">
                  <c:v>184109</c:v>
                </c:pt>
                <c:pt idx="362288">
                  <c:v>184109</c:v>
                </c:pt>
                <c:pt idx="362289">
                  <c:v>184109</c:v>
                </c:pt>
                <c:pt idx="362290">
                  <c:v>184109</c:v>
                </c:pt>
                <c:pt idx="362291">
                  <c:v>184109</c:v>
                </c:pt>
                <c:pt idx="362292">
                  <c:v>184109</c:v>
                </c:pt>
                <c:pt idx="362293">
                  <c:v>184109</c:v>
                </c:pt>
                <c:pt idx="362294">
                  <c:v>184109</c:v>
                </c:pt>
                <c:pt idx="362295">
                  <c:v>184109</c:v>
                </c:pt>
                <c:pt idx="362296">
                  <c:v>184109</c:v>
                </c:pt>
                <c:pt idx="362297">
                  <c:v>184109</c:v>
                </c:pt>
                <c:pt idx="362298">
                  <c:v>184109</c:v>
                </c:pt>
                <c:pt idx="362299">
                  <c:v>184109</c:v>
                </c:pt>
                <c:pt idx="362300">
                  <c:v>184109</c:v>
                </c:pt>
                <c:pt idx="362301">
                  <c:v>184109</c:v>
                </c:pt>
                <c:pt idx="362302">
                  <c:v>184109</c:v>
                </c:pt>
                <c:pt idx="362303">
                  <c:v>184109</c:v>
                </c:pt>
                <c:pt idx="362304">
                  <c:v>184109</c:v>
                </c:pt>
                <c:pt idx="362305">
                  <c:v>184109</c:v>
                </c:pt>
                <c:pt idx="362306">
                  <c:v>184109</c:v>
                </c:pt>
                <c:pt idx="362307">
                  <c:v>184109</c:v>
                </c:pt>
                <c:pt idx="362308">
                  <c:v>184109</c:v>
                </c:pt>
                <c:pt idx="362309">
                  <c:v>184109</c:v>
                </c:pt>
                <c:pt idx="362310">
                  <c:v>184109</c:v>
                </c:pt>
                <c:pt idx="362311">
                  <c:v>184109</c:v>
                </c:pt>
                <c:pt idx="362312">
                  <c:v>184109</c:v>
                </c:pt>
                <c:pt idx="362313">
                  <c:v>184109</c:v>
                </c:pt>
                <c:pt idx="362314">
                  <c:v>184109</c:v>
                </c:pt>
                <c:pt idx="362315">
                  <c:v>184109</c:v>
                </c:pt>
                <c:pt idx="362316">
                  <c:v>184109</c:v>
                </c:pt>
                <c:pt idx="362317">
                  <c:v>184109</c:v>
                </c:pt>
                <c:pt idx="362318">
                  <c:v>184109</c:v>
                </c:pt>
                <c:pt idx="362319">
                  <c:v>184109</c:v>
                </c:pt>
                <c:pt idx="362320">
                  <c:v>184109</c:v>
                </c:pt>
                <c:pt idx="362321">
                  <c:v>184109</c:v>
                </c:pt>
                <c:pt idx="362322">
                  <c:v>184109</c:v>
                </c:pt>
                <c:pt idx="362323">
                  <c:v>184109</c:v>
                </c:pt>
                <c:pt idx="362324">
                  <c:v>184109</c:v>
                </c:pt>
                <c:pt idx="362325">
                  <c:v>184109</c:v>
                </c:pt>
                <c:pt idx="362326">
                  <c:v>184109</c:v>
                </c:pt>
                <c:pt idx="362327">
                  <c:v>184109</c:v>
                </c:pt>
                <c:pt idx="362328">
                  <c:v>184109</c:v>
                </c:pt>
                <c:pt idx="362329">
                  <c:v>184109</c:v>
                </c:pt>
                <c:pt idx="362330">
                  <c:v>184109</c:v>
                </c:pt>
                <c:pt idx="362331">
                  <c:v>184109</c:v>
                </c:pt>
                <c:pt idx="362332">
                  <c:v>184109</c:v>
                </c:pt>
                <c:pt idx="362333">
                  <c:v>184109</c:v>
                </c:pt>
                <c:pt idx="362334">
                  <c:v>184109</c:v>
                </c:pt>
                <c:pt idx="362335">
                  <c:v>184109</c:v>
                </c:pt>
                <c:pt idx="362336">
                  <c:v>184109</c:v>
                </c:pt>
                <c:pt idx="362337">
                  <c:v>184109</c:v>
                </c:pt>
                <c:pt idx="362338">
                  <c:v>184109</c:v>
                </c:pt>
                <c:pt idx="362339">
                  <c:v>184109</c:v>
                </c:pt>
                <c:pt idx="362340">
                  <c:v>184109</c:v>
                </c:pt>
                <c:pt idx="362341">
                  <c:v>184109</c:v>
                </c:pt>
                <c:pt idx="362342">
                  <c:v>184109</c:v>
                </c:pt>
                <c:pt idx="362343">
                  <c:v>184109</c:v>
                </c:pt>
                <c:pt idx="362344">
                  <c:v>184109</c:v>
                </c:pt>
                <c:pt idx="362345">
                  <c:v>184109</c:v>
                </c:pt>
                <c:pt idx="362346">
                  <c:v>184109</c:v>
                </c:pt>
                <c:pt idx="362347">
                  <c:v>184109</c:v>
                </c:pt>
                <c:pt idx="362348">
                  <c:v>184109</c:v>
                </c:pt>
                <c:pt idx="362349">
                  <c:v>184109</c:v>
                </c:pt>
                <c:pt idx="362350">
                  <c:v>184109</c:v>
                </c:pt>
                <c:pt idx="362351">
                  <c:v>184109</c:v>
                </c:pt>
                <c:pt idx="362352">
                  <c:v>184109</c:v>
                </c:pt>
                <c:pt idx="362353">
                  <c:v>184109</c:v>
                </c:pt>
                <c:pt idx="362354">
                  <c:v>184109</c:v>
                </c:pt>
                <c:pt idx="362355">
                  <c:v>184109</c:v>
                </c:pt>
                <c:pt idx="362356">
                  <c:v>184109</c:v>
                </c:pt>
                <c:pt idx="362357">
                  <c:v>184109</c:v>
                </c:pt>
                <c:pt idx="362358">
                  <c:v>184109</c:v>
                </c:pt>
                <c:pt idx="362359">
                  <c:v>184109</c:v>
                </c:pt>
                <c:pt idx="362360">
                  <c:v>184109</c:v>
                </c:pt>
                <c:pt idx="362361">
                  <c:v>184109</c:v>
                </c:pt>
                <c:pt idx="362362">
                  <c:v>184109</c:v>
                </c:pt>
                <c:pt idx="362363">
                  <c:v>184109</c:v>
                </c:pt>
                <c:pt idx="362364">
                  <c:v>184109</c:v>
                </c:pt>
                <c:pt idx="362365">
                  <c:v>184109</c:v>
                </c:pt>
                <c:pt idx="362366">
                  <c:v>184109</c:v>
                </c:pt>
                <c:pt idx="362367">
                  <c:v>184109</c:v>
                </c:pt>
                <c:pt idx="362368">
                  <c:v>184109</c:v>
                </c:pt>
                <c:pt idx="362369">
                  <c:v>184109</c:v>
                </c:pt>
                <c:pt idx="362370">
                  <c:v>184109</c:v>
                </c:pt>
                <c:pt idx="362371">
                  <c:v>184109</c:v>
                </c:pt>
                <c:pt idx="362372">
                  <c:v>184109</c:v>
                </c:pt>
                <c:pt idx="362373">
                  <c:v>184109</c:v>
                </c:pt>
                <c:pt idx="362374">
                  <c:v>184109</c:v>
                </c:pt>
                <c:pt idx="362375">
                  <c:v>184109</c:v>
                </c:pt>
                <c:pt idx="362376">
                  <c:v>184109</c:v>
                </c:pt>
                <c:pt idx="362377">
                  <c:v>184109</c:v>
                </c:pt>
                <c:pt idx="362378">
                  <c:v>184109</c:v>
                </c:pt>
                <c:pt idx="362379">
                  <c:v>184109</c:v>
                </c:pt>
                <c:pt idx="362380">
                  <c:v>184109</c:v>
                </c:pt>
                <c:pt idx="362381">
                  <c:v>184109</c:v>
                </c:pt>
                <c:pt idx="362382">
                  <c:v>184109</c:v>
                </c:pt>
                <c:pt idx="362383">
                  <c:v>184109</c:v>
                </c:pt>
                <c:pt idx="362384">
                  <c:v>184109</c:v>
                </c:pt>
                <c:pt idx="362385">
                  <c:v>184109</c:v>
                </c:pt>
                <c:pt idx="362386">
                  <c:v>184109</c:v>
                </c:pt>
                <c:pt idx="362387">
                  <c:v>184109</c:v>
                </c:pt>
                <c:pt idx="362388">
                  <c:v>184109</c:v>
                </c:pt>
                <c:pt idx="362389">
                  <c:v>184109</c:v>
                </c:pt>
                <c:pt idx="362390">
                  <c:v>184109</c:v>
                </c:pt>
                <c:pt idx="362391">
                  <c:v>184109</c:v>
                </c:pt>
                <c:pt idx="362392">
                  <c:v>184109</c:v>
                </c:pt>
                <c:pt idx="362393">
                  <c:v>184109</c:v>
                </c:pt>
                <c:pt idx="362394">
                  <c:v>184109</c:v>
                </c:pt>
                <c:pt idx="362395">
                  <c:v>184109</c:v>
                </c:pt>
                <c:pt idx="362396">
                  <c:v>184109</c:v>
                </c:pt>
                <c:pt idx="362397">
                  <c:v>184109</c:v>
                </c:pt>
                <c:pt idx="362398">
                  <c:v>184109</c:v>
                </c:pt>
                <c:pt idx="362399">
                  <c:v>184109</c:v>
                </c:pt>
                <c:pt idx="362400">
                  <c:v>184109</c:v>
                </c:pt>
                <c:pt idx="362401">
                  <c:v>184109</c:v>
                </c:pt>
                <c:pt idx="362402">
                  <c:v>184109</c:v>
                </c:pt>
                <c:pt idx="362403">
                  <c:v>184109</c:v>
                </c:pt>
                <c:pt idx="362404">
                  <c:v>184109</c:v>
                </c:pt>
                <c:pt idx="362405">
                  <c:v>184109</c:v>
                </c:pt>
                <c:pt idx="362406">
                  <c:v>184109</c:v>
                </c:pt>
                <c:pt idx="362407">
                  <c:v>184109</c:v>
                </c:pt>
                <c:pt idx="362408">
                  <c:v>184109</c:v>
                </c:pt>
                <c:pt idx="362409">
                  <c:v>184109</c:v>
                </c:pt>
                <c:pt idx="362410">
                  <c:v>184109</c:v>
                </c:pt>
                <c:pt idx="362411">
                  <c:v>184109</c:v>
                </c:pt>
                <c:pt idx="362412">
                  <c:v>184109</c:v>
                </c:pt>
                <c:pt idx="362413">
                  <c:v>184109</c:v>
                </c:pt>
                <c:pt idx="362414">
                  <c:v>184109</c:v>
                </c:pt>
                <c:pt idx="362415">
                  <c:v>184109</c:v>
                </c:pt>
                <c:pt idx="362416">
                  <c:v>184109</c:v>
                </c:pt>
                <c:pt idx="362417">
                  <c:v>184109</c:v>
                </c:pt>
                <c:pt idx="362418">
                  <c:v>184109</c:v>
                </c:pt>
                <c:pt idx="362419">
                  <c:v>184109</c:v>
                </c:pt>
                <c:pt idx="362420">
                  <c:v>184109</c:v>
                </c:pt>
                <c:pt idx="362421">
                  <c:v>184109</c:v>
                </c:pt>
                <c:pt idx="362422">
                  <c:v>184109</c:v>
                </c:pt>
                <c:pt idx="362423">
                  <c:v>184109</c:v>
                </c:pt>
                <c:pt idx="362424">
                  <c:v>184109</c:v>
                </c:pt>
                <c:pt idx="362425">
                  <c:v>184109</c:v>
                </c:pt>
                <c:pt idx="362426">
                  <c:v>184109</c:v>
                </c:pt>
                <c:pt idx="362427">
                  <c:v>184109</c:v>
                </c:pt>
                <c:pt idx="362428">
                  <c:v>184109</c:v>
                </c:pt>
                <c:pt idx="362429">
                  <c:v>184109</c:v>
                </c:pt>
                <c:pt idx="362430">
                  <c:v>184109</c:v>
                </c:pt>
                <c:pt idx="362431">
                  <c:v>184109</c:v>
                </c:pt>
                <c:pt idx="362432">
                  <c:v>184109</c:v>
                </c:pt>
                <c:pt idx="362433">
                  <c:v>184109</c:v>
                </c:pt>
                <c:pt idx="362434">
                  <c:v>184109</c:v>
                </c:pt>
                <c:pt idx="362435">
                  <c:v>184109</c:v>
                </c:pt>
                <c:pt idx="362436">
                  <c:v>184109</c:v>
                </c:pt>
                <c:pt idx="362437">
                  <c:v>184109</c:v>
                </c:pt>
                <c:pt idx="362438">
                  <c:v>184109</c:v>
                </c:pt>
                <c:pt idx="362439">
                  <c:v>184109</c:v>
                </c:pt>
                <c:pt idx="362440">
                  <c:v>184109</c:v>
                </c:pt>
                <c:pt idx="362441">
                  <c:v>184109</c:v>
                </c:pt>
                <c:pt idx="362442">
                  <c:v>184109</c:v>
                </c:pt>
                <c:pt idx="362443">
                  <c:v>184109</c:v>
                </c:pt>
                <c:pt idx="362444">
                  <c:v>184109</c:v>
                </c:pt>
                <c:pt idx="362445">
                  <c:v>184109</c:v>
                </c:pt>
                <c:pt idx="362446">
                  <c:v>184109</c:v>
                </c:pt>
                <c:pt idx="362447">
                  <c:v>184109</c:v>
                </c:pt>
                <c:pt idx="362448">
                  <c:v>184109</c:v>
                </c:pt>
                <c:pt idx="362449">
                  <c:v>184109</c:v>
                </c:pt>
                <c:pt idx="362450">
                  <c:v>184109</c:v>
                </c:pt>
                <c:pt idx="362451">
                  <c:v>184109</c:v>
                </c:pt>
                <c:pt idx="362452">
                  <c:v>184109</c:v>
                </c:pt>
                <c:pt idx="362453">
                  <c:v>184109</c:v>
                </c:pt>
                <c:pt idx="362454">
                  <c:v>184109</c:v>
                </c:pt>
                <c:pt idx="362455">
                  <c:v>184109</c:v>
                </c:pt>
                <c:pt idx="362456">
                  <c:v>184109</c:v>
                </c:pt>
                <c:pt idx="362457">
                  <c:v>184109</c:v>
                </c:pt>
                <c:pt idx="362458">
                  <c:v>184109</c:v>
                </c:pt>
                <c:pt idx="362459">
                  <c:v>184109</c:v>
                </c:pt>
                <c:pt idx="362460">
                  <c:v>184109</c:v>
                </c:pt>
                <c:pt idx="362461">
                  <c:v>184109</c:v>
                </c:pt>
                <c:pt idx="362462">
                  <c:v>184109</c:v>
                </c:pt>
                <c:pt idx="362463">
                  <c:v>184109</c:v>
                </c:pt>
                <c:pt idx="362464">
                  <c:v>184109</c:v>
                </c:pt>
                <c:pt idx="362465">
                  <c:v>184109</c:v>
                </c:pt>
                <c:pt idx="362466">
                  <c:v>184109</c:v>
                </c:pt>
                <c:pt idx="362467">
                  <c:v>184109</c:v>
                </c:pt>
                <c:pt idx="362468">
                  <c:v>184109</c:v>
                </c:pt>
                <c:pt idx="362469">
                  <c:v>184109</c:v>
                </c:pt>
                <c:pt idx="362470">
                  <c:v>184109</c:v>
                </c:pt>
                <c:pt idx="362471">
                  <c:v>184109</c:v>
                </c:pt>
                <c:pt idx="362472">
                  <c:v>184109</c:v>
                </c:pt>
                <c:pt idx="362473">
                  <c:v>184109</c:v>
                </c:pt>
                <c:pt idx="362474">
                  <c:v>184109</c:v>
                </c:pt>
                <c:pt idx="362475">
                  <c:v>184109</c:v>
                </c:pt>
                <c:pt idx="362476">
                  <c:v>184109</c:v>
                </c:pt>
                <c:pt idx="362477">
                  <c:v>184109</c:v>
                </c:pt>
                <c:pt idx="362478">
                  <c:v>184109</c:v>
                </c:pt>
                <c:pt idx="362479">
                  <c:v>184109</c:v>
                </c:pt>
                <c:pt idx="362480">
                  <c:v>184109</c:v>
                </c:pt>
                <c:pt idx="362481">
                  <c:v>184109</c:v>
                </c:pt>
                <c:pt idx="362482">
                  <c:v>184109</c:v>
                </c:pt>
                <c:pt idx="362483">
                  <c:v>184109</c:v>
                </c:pt>
                <c:pt idx="362484">
                  <c:v>184109</c:v>
                </c:pt>
                <c:pt idx="362485">
                  <c:v>184109</c:v>
                </c:pt>
                <c:pt idx="362486">
                  <c:v>184109</c:v>
                </c:pt>
                <c:pt idx="362487">
                  <c:v>184109</c:v>
                </c:pt>
                <c:pt idx="362488">
                  <c:v>184109</c:v>
                </c:pt>
                <c:pt idx="362489">
                  <c:v>184109</c:v>
                </c:pt>
                <c:pt idx="362490">
                  <c:v>184109</c:v>
                </c:pt>
                <c:pt idx="362491">
                  <c:v>184109</c:v>
                </c:pt>
                <c:pt idx="362492">
                  <c:v>184109</c:v>
                </c:pt>
                <c:pt idx="362493">
                  <c:v>184109</c:v>
                </c:pt>
                <c:pt idx="362494">
                  <c:v>184109</c:v>
                </c:pt>
                <c:pt idx="362495">
                  <c:v>184109</c:v>
                </c:pt>
                <c:pt idx="362496">
                  <c:v>184109</c:v>
                </c:pt>
                <c:pt idx="362497">
                  <c:v>184109</c:v>
                </c:pt>
                <c:pt idx="362498">
                  <c:v>184109</c:v>
                </c:pt>
                <c:pt idx="362499">
                  <c:v>184109</c:v>
                </c:pt>
                <c:pt idx="362500">
                  <c:v>184109</c:v>
                </c:pt>
                <c:pt idx="362501">
                  <c:v>184109</c:v>
                </c:pt>
                <c:pt idx="362502">
                  <c:v>184109</c:v>
                </c:pt>
                <c:pt idx="362503">
                  <c:v>184109</c:v>
                </c:pt>
                <c:pt idx="362504">
                  <c:v>184109</c:v>
                </c:pt>
                <c:pt idx="362505">
                  <c:v>184109</c:v>
                </c:pt>
                <c:pt idx="362506">
                  <c:v>184109</c:v>
                </c:pt>
                <c:pt idx="362507">
                  <c:v>184109</c:v>
                </c:pt>
                <c:pt idx="362508">
                  <c:v>184109</c:v>
                </c:pt>
                <c:pt idx="362509">
                  <c:v>184109</c:v>
                </c:pt>
                <c:pt idx="362510">
                  <c:v>184109</c:v>
                </c:pt>
                <c:pt idx="362511">
                  <c:v>184109</c:v>
                </c:pt>
                <c:pt idx="362512">
                  <c:v>184109</c:v>
                </c:pt>
                <c:pt idx="362513">
                  <c:v>184109</c:v>
                </c:pt>
                <c:pt idx="362514">
                  <c:v>184109</c:v>
                </c:pt>
                <c:pt idx="362515">
                  <c:v>184109</c:v>
                </c:pt>
                <c:pt idx="362516">
                  <c:v>184109</c:v>
                </c:pt>
                <c:pt idx="362517">
                  <c:v>184109</c:v>
                </c:pt>
                <c:pt idx="362518">
                  <c:v>184109</c:v>
                </c:pt>
                <c:pt idx="362519">
                  <c:v>184109</c:v>
                </c:pt>
                <c:pt idx="362520">
                  <c:v>184109</c:v>
                </c:pt>
                <c:pt idx="362521">
                  <c:v>184109</c:v>
                </c:pt>
                <c:pt idx="362522">
                  <c:v>184109</c:v>
                </c:pt>
                <c:pt idx="362523">
                  <c:v>184109</c:v>
                </c:pt>
                <c:pt idx="362524">
                  <c:v>184109</c:v>
                </c:pt>
                <c:pt idx="362525">
                  <c:v>184109</c:v>
                </c:pt>
                <c:pt idx="362526">
                  <c:v>184109</c:v>
                </c:pt>
                <c:pt idx="362527">
                  <c:v>184109</c:v>
                </c:pt>
                <c:pt idx="362528">
                  <c:v>184109</c:v>
                </c:pt>
                <c:pt idx="362529">
                  <c:v>184109</c:v>
                </c:pt>
                <c:pt idx="362530">
                  <c:v>184109</c:v>
                </c:pt>
                <c:pt idx="362531">
                  <c:v>184109</c:v>
                </c:pt>
                <c:pt idx="362532">
                  <c:v>184109</c:v>
                </c:pt>
                <c:pt idx="362533">
                  <c:v>184109</c:v>
                </c:pt>
                <c:pt idx="362534">
                  <c:v>184109</c:v>
                </c:pt>
                <c:pt idx="362535">
                  <c:v>184109</c:v>
                </c:pt>
                <c:pt idx="362536">
                  <c:v>184109</c:v>
                </c:pt>
                <c:pt idx="362537">
                  <c:v>184109</c:v>
                </c:pt>
                <c:pt idx="362538">
                  <c:v>184109</c:v>
                </c:pt>
                <c:pt idx="362539">
                  <c:v>184109</c:v>
                </c:pt>
                <c:pt idx="362540">
                  <c:v>184109</c:v>
                </c:pt>
                <c:pt idx="362541">
                  <c:v>184109</c:v>
                </c:pt>
                <c:pt idx="362542">
                  <c:v>184109</c:v>
                </c:pt>
                <c:pt idx="362543">
                  <c:v>184109</c:v>
                </c:pt>
                <c:pt idx="362544">
                  <c:v>184109</c:v>
                </c:pt>
                <c:pt idx="362545">
                  <c:v>184109</c:v>
                </c:pt>
                <c:pt idx="362546">
                  <c:v>184109</c:v>
                </c:pt>
                <c:pt idx="362547">
                  <c:v>184109</c:v>
                </c:pt>
                <c:pt idx="362548">
                  <c:v>184109</c:v>
                </c:pt>
                <c:pt idx="362549">
                  <c:v>184109</c:v>
                </c:pt>
                <c:pt idx="362550">
                  <c:v>184109</c:v>
                </c:pt>
                <c:pt idx="362551">
                  <c:v>184109</c:v>
                </c:pt>
                <c:pt idx="362552">
                  <c:v>184109</c:v>
                </c:pt>
                <c:pt idx="362553">
                  <c:v>184109</c:v>
                </c:pt>
                <c:pt idx="362554">
                  <c:v>184109</c:v>
                </c:pt>
                <c:pt idx="362555">
                  <c:v>184109</c:v>
                </c:pt>
                <c:pt idx="362556">
                  <c:v>184109</c:v>
                </c:pt>
                <c:pt idx="362557">
                  <c:v>184109</c:v>
                </c:pt>
                <c:pt idx="362558">
                  <c:v>184109</c:v>
                </c:pt>
                <c:pt idx="362559">
                  <c:v>184109</c:v>
                </c:pt>
                <c:pt idx="362560">
                  <c:v>184109</c:v>
                </c:pt>
                <c:pt idx="362561">
                  <c:v>184109</c:v>
                </c:pt>
                <c:pt idx="362562">
                  <c:v>184109</c:v>
                </c:pt>
                <c:pt idx="362563">
                  <c:v>184109</c:v>
                </c:pt>
                <c:pt idx="362564">
                  <c:v>184109</c:v>
                </c:pt>
                <c:pt idx="362565">
                  <c:v>184109</c:v>
                </c:pt>
                <c:pt idx="362566">
                  <c:v>184109</c:v>
                </c:pt>
                <c:pt idx="362567">
                  <c:v>184109</c:v>
                </c:pt>
                <c:pt idx="362568">
                  <c:v>184109</c:v>
                </c:pt>
                <c:pt idx="362569">
                  <c:v>184109</c:v>
                </c:pt>
                <c:pt idx="362570">
                  <c:v>184109</c:v>
                </c:pt>
                <c:pt idx="362571">
                  <c:v>184109</c:v>
                </c:pt>
                <c:pt idx="362572">
                  <c:v>184109</c:v>
                </c:pt>
                <c:pt idx="362573">
                  <c:v>184109</c:v>
                </c:pt>
                <c:pt idx="362574">
                  <c:v>184109</c:v>
                </c:pt>
                <c:pt idx="362575">
                  <c:v>184109</c:v>
                </c:pt>
                <c:pt idx="362576">
                  <c:v>184109</c:v>
                </c:pt>
                <c:pt idx="362577">
                  <c:v>184109</c:v>
                </c:pt>
                <c:pt idx="362578">
                  <c:v>184109</c:v>
                </c:pt>
                <c:pt idx="362579">
                  <c:v>184109</c:v>
                </c:pt>
                <c:pt idx="362580">
                  <c:v>184109</c:v>
                </c:pt>
                <c:pt idx="362581">
                  <c:v>184109</c:v>
                </c:pt>
                <c:pt idx="362582">
                  <c:v>184109</c:v>
                </c:pt>
                <c:pt idx="362583">
                  <c:v>184109</c:v>
                </c:pt>
                <c:pt idx="362584">
                  <c:v>184109</c:v>
                </c:pt>
                <c:pt idx="362585">
                  <c:v>184109</c:v>
                </c:pt>
                <c:pt idx="362586">
                  <c:v>184109</c:v>
                </c:pt>
                <c:pt idx="362587">
                  <c:v>184109</c:v>
                </c:pt>
                <c:pt idx="362588">
                  <c:v>184109</c:v>
                </c:pt>
                <c:pt idx="362589">
                  <c:v>184109</c:v>
                </c:pt>
                <c:pt idx="362590">
                  <c:v>184109</c:v>
                </c:pt>
                <c:pt idx="362591">
                  <c:v>184109</c:v>
                </c:pt>
                <c:pt idx="362592">
                  <c:v>184109</c:v>
                </c:pt>
                <c:pt idx="362593">
                  <c:v>184109</c:v>
                </c:pt>
                <c:pt idx="362594">
                  <c:v>184109</c:v>
                </c:pt>
                <c:pt idx="362595">
                  <c:v>184109</c:v>
                </c:pt>
                <c:pt idx="362596">
                  <c:v>184109</c:v>
                </c:pt>
                <c:pt idx="362597">
                  <c:v>184109</c:v>
                </c:pt>
                <c:pt idx="362598">
                  <c:v>184109</c:v>
                </c:pt>
                <c:pt idx="362599">
                  <c:v>184109</c:v>
                </c:pt>
                <c:pt idx="362600">
                  <c:v>184109</c:v>
                </c:pt>
                <c:pt idx="362601">
                  <c:v>184109</c:v>
                </c:pt>
                <c:pt idx="362602">
                  <c:v>184109</c:v>
                </c:pt>
                <c:pt idx="362603">
                  <c:v>184109</c:v>
                </c:pt>
                <c:pt idx="362604">
                  <c:v>184109</c:v>
                </c:pt>
                <c:pt idx="362605">
                  <c:v>184109</c:v>
                </c:pt>
                <c:pt idx="362606">
                  <c:v>184109</c:v>
                </c:pt>
                <c:pt idx="362607">
                  <c:v>184109</c:v>
                </c:pt>
                <c:pt idx="362608">
                  <c:v>184109</c:v>
                </c:pt>
                <c:pt idx="362609">
                  <c:v>184109</c:v>
                </c:pt>
                <c:pt idx="362610">
                  <c:v>184109</c:v>
                </c:pt>
                <c:pt idx="362611">
                  <c:v>184109</c:v>
                </c:pt>
                <c:pt idx="362612">
                  <c:v>184109</c:v>
                </c:pt>
                <c:pt idx="362613">
                  <c:v>184109</c:v>
                </c:pt>
                <c:pt idx="362614">
                  <c:v>184109</c:v>
                </c:pt>
                <c:pt idx="362615">
                  <c:v>184109</c:v>
                </c:pt>
                <c:pt idx="362616">
                  <c:v>184109</c:v>
                </c:pt>
                <c:pt idx="362617">
                  <c:v>184109</c:v>
                </c:pt>
                <c:pt idx="362618">
                  <c:v>184109</c:v>
                </c:pt>
                <c:pt idx="362619">
                  <c:v>184109</c:v>
                </c:pt>
                <c:pt idx="362620">
                  <c:v>184109</c:v>
                </c:pt>
                <c:pt idx="362621">
                  <c:v>184109</c:v>
                </c:pt>
                <c:pt idx="362622">
                  <c:v>184109</c:v>
                </c:pt>
                <c:pt idx="362623">
                  <c:v>184109</c:v>
                </c:pt>
                <c:pt idx="362624">
                  <c:v>184109</c:v>
                </c:pt>
                <c:pt idx="362625">
                  <c:v>184109</c:v>
                </c:pt>
                <c:pt idx="362626">
                  <c:v>184109</c:v>
                </c:pt>
                <c:pt idx="362627">
                  <c:v>184109</c:v>
                </c:pt>
                <c:pt idx="362628">
                  <c:v>184109</c:v>
                </c:pt>
                <c:pt idx="362629">
                  <c:v>184109</c:v>
                </c:pt>
                <c:pt idx="362630">
                  <c:v>184109</c:v>
                </c:pt>
                <c:pt idx="362631">
                  <c:v>184109</c:v>
                </c:pt>
                <c:pt idx="362632">
                  <c:v>184109</c:v>
                </c:pt>
                <c:pt idx="362633">
                  <c:v>184109</c:v>
                </c:pt>
                <c:pt idx="362634">
                  <c:v>184109</c:v>
                </c:pt>
                <c:pt idx="362635">
                  <c:v>184109</c:v>
                </c:pt>
                <c:pt idx="362636">
                  <c:v>184109</c:v>
                </c:pt>
                <c:pt idx="362637">
                  <c:v>184109</c:v>
                </c:pt>
                <c:pt idx="362638">
                  <c:v>184109</c:v>
                </c:pt>
                <c:pt idx="362639">
                  <c:v>184109</c:v>
                </c:pt>
                <c:pt idx="362640">
                  <c:v>184109</c:v>
                </c:pt>
                <c:pt idx="362641">
                  <c:v>184109</c:v>
                </c:pt>
                <c:pt idx="362642">
                  <c:v>184109</c:v>
                </c:pt>
                <c:pt idx="362643">
                  <c:v>184109</c:v>
                </c:pt>
                <c:pt idx="362644">
                  <c:v>184109</c:v>
                </c:pt>
                <c:pt idx="362645">
                  <c:v>184109</c:v>
                </c:pt>
                <c:pt idx="362646">
                  <c:v>184109</c:v>
                </c:pt>
                <c:pt idx="362647">
                  <c:v>184109</c:v>
                </c:pt>
                <c:pt idx="362648">
                  <c:v>184109</c:v>
                </c:pt>
                <c:pt idx="362649">
                  <c:v>184109</c:v>
                </c:pt>
                <c:pt idx="362650">
                  <c:v>184109</c:v>
                </c:pt>
                <c:pt idx="362651">
                  <c:v>184109</c:v>
                </c:pt>
                <c:pt idx="362652">
                  <c:v>184109</c:v>
                </c:pt>
                <c:pt idx="362653">
                  <c:v>184109</c:v>
                </c:pt>
                <c:pt idx="362654">
                  <c:v>184109</c:v>
                </c:pt>
                <c:pt idx="362655">
                  <c:v>184109</c:v>
                </c:pt>
                <c:pt idx="362656">
                  <c:v>184109</c:v>
                </c:pt>
                <c:pt idx="362657">
                  <c:v>184109</c:v>
                </c:pt>
                <c:pt idx="362658">
                  <c:v>184109</c:v>
                </c:pt>
                <c:pt idx="362659">
                  <c:v>184109</c:v>
                </c:pt>
                <c:pt idx="362660">
                  <c:v>184109</c:v>
                </c:pt>
                <c:pt idx="362661">
                  <c:v>184109</c:v>
                </c:pt>
                <c:pt idx="362662">
                  <c:v>184109</c:v>
                </c:pt>
                <c:pt idx="362663">
                  <c:v>184109</c:v>
                </c:pt>
                <c:pt idx="362664">
                  <c:v>184109</c:v>
                </c:pt>
                <c:pt idx="362665">
                  <c:v>184109</c:v>
                </c:pt>
                <c:pt idx="362666">
                  <c:v>184109</c:v>
                </c:pt>
                <c:pt idx="362667">
                  <c:v>184109</c:v>
                </c:pt>
                <c:pt idx="362668">
                  <c:v>184109</c:v>
                </c:pt>
                <c:pt idx="362669">
                  <c:v>184109</c:v>
                </c:pt>
                <c:pt idx="362670">
                  <c:v>184109</c:v>
                </c:pt>
                <c:pt idx="362671">
                  <c:v>184109</c:v>
                </c:pt>
                <c:pt idx="362672">
                  <c:v>184109</c:v>
                </c:pt>
                <c:pt idx="362673">
                  <c:v>184109</c:v>
                </c:pt>
                <c:pt idx="362674">
                  <c:v>184109</c:v>
                </c:pt>
                <c:pt idx="362675">
                  <c:v>184109</c:v>
                </c:pt>
                <c:pt idx="362676">
                  <c:v>184109</c:v>
                </c:pt>
                <c:pt idx="362677">
                  <c:v>184109</c:v>
                </c:pt>
                <c:pt idx="362678">
                  <c:v>184109</c:v>
                </c:pt>
                <c:pt idx="362679">
                  <c:v>184109</c:v>
                </c:pt>
                <c:pt idx="362680">
                  <c:v>184109</c:v>
                </c:pt>
                <c:pt idx="362681">
                  <c:v>184109</c:v>
                </c:pt>
                <c:pt idx="362682">
                  <c:v>184109</c:v>
                </c:pt>
                <c:pt idx="362683">
                  <c:v>184109</c:v>
                </c:pt>
                <c:pt idx="362684">
                  <c:v>184109</c:v>
                </c:pt>
                <c:pt idx="362685">
                  <c:v>184109</c:v>
                </c:pt>
                <c:pt idx="362686">
                  <c:v>184109</c:v>
                </c:pt>
                <c:pt idx="362687">
                  <c:v>184109</c:v>
                </c:pt>
                <c:pt idx="362688">
                  <c:v>184109</c:v>
                </c:pt>
                <c:pt idx="362689">
                  <c:v>184109</c:v>
                </c:pt>
                <c:pt idx="362690">
                  <c:v>184109</c:v>
                </c:pt>
                <c:pt idx="362691">
                  <c:v>184109</c:v>
                </c:pt>
                <c:pt idx="362692">
                  <c:v>184109</c:v>
                </c:pt>
                <c:pt idx="362693">
                  <c:v>184109</c:v>
                </c:pt>
                <c:pt idx="362694">
                  <c:v>184109</c:v>
                </c:pt>
                <c:pt idx="362695">
                  <c:v>184109</c:v>
                </c:pt>
                <c:pt idx="362696">
                  <c:v>184109</c:v>
                </c:pt>
                <c:pt idx="362697">
                  <c:v>184109</c:v>
                </c:pt>
                <c:pt idx="362698">
                  <c:v>184109</c:v>
                </c:pt>
                <c:pt idx="362699">
                  <c:v>184109</c:v>
                </c:pt>
                <c:pt idx="362700">
                  <c:v>184109</c:v>
                </c:pt>
                <c:pt idx="362701">
                  <c:v>184109</c:v>
                </c:pt>
                <c:pt idx="362702">
                  <c:v>184109</c:v>
                </c:pt>
                <c:pt idx="362703">
                  <c:v>184109</c:v>
                </c:pt>
                <c:pt idx="362704">
                  <c:v>184109</c:v>
                </c:pt>
                <c:pt idx="362705">
                  <c:v>184109</c:v>
                </c:pt>
                <c:pt idx="362706">
                  <c:v>184109</c:v>
                </c:pt>
                <c:pt idx="362707">
                  <c:v>184109</c:v>
                </c:pt>
                <c:pt idx="362708">
                  <c:v>184109</c:v>
                </c:pt>
                <c:pt idx="362709">
                  <c:v>184109</c:v>
                </c:pt>
                <c:pt idx="362710">
                  <c:v>184109</c:v>
                </c:pt>
                <c:pt idx="362711">
                  <c:v>184109</c:v>
                </c:pt>
                <c:pt idx="362712">
                  <c:v>184109</c:v>
                </c:pt>
                <c:pt idx="362713">
                  <c:v>184109</c:v>
                </c:pt>
                <c:pt idx="362714">
                  <c:v>184109</c:v>
                </c:pt>
                <c:pt idx="362715">
                  <c:v>184109</c:v>
                </c:pt>
                <c:pt idx="362716">
                  <c:v>184109</c:v>
                </c:pt>
                <c:pt idx="362717">
                  <c:v>184109</c:v>
                </c:pt>
                <c:pt idx="362718">
                  <c:v>184109</c:v>
                </c:pt>
                <c:pt idx="362719">
                  <c:v>184109</c:v>
                </c:pt>
                <c:pt idx="362720">
                  <c:v>184109</c:v>
                </c:pt>
                <c:pt idx="362721">
                  <c:v>184109</c:v>
                </c:pt>
                <c:pt idx="362722">
                  <c:v>184109</c:v>
                </c:pt>
                <c:pt idx="362723">
                  <c:v>184109</c:v>
                </c:pt>
                <c:pt idx="362724">
                  <c:v>184109</c:v>
                </c:pt>
                <c:pt idx="362725">
                  <c:v>184109</c:v>
                </c:pt>
                <c:pt idx="362726">
                  <c:v>184109</c:v>
                </c:pt>
                <c:pt idx="362727">
                  <c:v>184109</c:v>
                </c:pt>
                <c:pt idx="362728">
                  <c:v>184109</c:v>
                </c:pt>
                <c:pt idx="362729">
                  <c:v>184109</c:v>
                </c:pt>
                <c:pt idx="362730">
                  <c:v>184109</c:v>
                </c:pt>
                <c:pt idx="362731">
                  <c:v>184109</c:v>
                </c:pt>
                <c:pt idx="362732">
                  <c:v>184109</c:v>
                </c:pt>
                <c:pt idx="362733">
                  <c:v>184109</c:v>
                </c:pt>
                <c:pt idx="362734">
                  <c:v>184109</c:v>
                </c:pt>
                <c:pt idx="362735">
                  <c:v>184109</c:v>
                </c:pt>
                <c:pt idx="362736">
                  <c:v>184109</c:v>
                </c:pt>
                <c:pt idx="362737">
                  <c:v>184109</c:v>
                </c:pt>
                <c:pt idx="362738">
                  <c:v>184109</c:v>
                </c:pt>
                <c:pt idx="362739">
                  <c:v>184109</c:v>
                </c:pt>
                <c:pt idx="362740">
                  <c:v>184109</c:v>
                </c:pt>
                <c:pt idx="362741">
                  <c:v>184109</c:v>
                </c:pt>
                <c:pt idx="362742">
                  <c:v>184109</c:v>
                </c:pt>
                <c:pt idx="362743">
                  <c:v>184109</c:v>
                </c:pt>
                <c:pt idx="362744">
                  <c:v>184109</c:v>
                </c:pt>
                <c:pt idx="362745">
                  <c:v>184109</c:v>
                </c:pt>
                <c:pt idx="362746">
                  <c:v>184109</c:v>
                </c:pt>
                <c:pt idx="362747">
                  <c:v>184109</c:v>
                </c:pt>
                <c:pt idx="362748">
                  <c:v>184109</c:v>
                </c:pt>
                <c:pt idx="362749">
                  <c:v>184109</c:v>
                </c:pt>
                <c:pt idx="362750">
                  <c:v>184109</c:v>
                </c:pt>
                <c:pt idx="362751">
                  <c:v>184109</c:v>
                </c:pt>
                <c:pt idx="362752">
                  <c:v>184109</c:v>
                </c:pt>
                <c:pt idx="362753">
                  <c:v>184109</c:v>
                </c:pt>
                <c:pt idx="362754">
                  <c:v>184109</c:v>
                </c:pt>
                <c:pt idx="362755">
                  <c:v>184109</c:v>
                </c:pt>
                <c:pt idx="362756">
                  <c:v>184109</c:v>
                </c:pt>
                <c:pt idx="362757">
                  <c:v>184109</c:v>
                </c:pt>
                <c:pt idx="362758">
                  <c:v>184109</c:v>
                </c:pt>
                <c:pt idx="362759">
                  <c:v>184109</c:v>
                </c:pt>
                <c:pt idx="362760">
                  <c:v>184109</c:v>
                </c:pt>
                <c:pt idx="362761">
                  <c:v>184109</c:v>
                </c:pt>
                <c:pt idx="362762">
                  <c:v>184109</c:v>
                </c:pt>
                <c:pt idx="362763">
                  <c:v>184109</c:v>
                </c:pt>
                <c:pt idx="362764">
                  <c:v>184109</c:v>
                </c:pt>
                <c:pt idx="362765">
                  <c:v>184109</c:v>
                </c:pt>
                <c:pt idx="362766">
                  <c:v>184109</c:v>
                </c:pt>
                <c:pt idx="362767">
                  <c:v>184109</c:v>
                </c:pt>
                <c:pt idx="362768">
                  <c:v>184109</c:v>
                </c:pt>
                <c:pt idx="362769">
                  <c:v>184109</c:v>
                </c:pt>
                <c:pt idx="362770">
                  <c:v>184109</c:v>
                </c:pt>
                <c:pt idx="362771">
                  <c:v>184109</c:v>
                </c:pt>
                <c:pt idx="362772">
                  <c:v>184109</c:v>
                </c:pt>
                <c:pt idx="362773">
                  <c:v>184109</c:v>
                </c:pt>
                <c:pt idx="362774">
                  <c:v>184109</c:v>
                </c:pt>
                <c:pt idx="362775">
                  <c:v>184109</c:v>
                </c:pt>
                <c:pt idx="362776">
                  <c:v>184109</c:v>
                </c:pt>
                <c:pt idx="362777">
                  <c:v>184109</c:v>
                </c:pt>
                <c:pt idx="362778">
                  <c:v>184109</c:v>
                </c:pt>
                <c:pt idx="362779">
                  <c:v>184109</c:v>
                </c:pt>
                <c:pt idx="362780">
                  <c:v>184109</c:v>
                </c:pt>
                <c:pt idx="362781">
                  <c:v>184109</c:v>
                </c:pt>
                <c:pt idx="362782">
                  <c:v>184109</c:v>
                </c:pt>
                <c:pt idx="362783">
                  <c:v>184109</c:v>
                </c:pt>
                <c:pt idx="362784">
                  <c:v>184109</c:v>
                </c:pt>
                <c:pt idx="362785">
                  <c:v>184109</c:v>
                </c:pt>
                <c:pt idx="362786">
                  <c:v>184109</c:v>
                </c:pt>
                <c:pt idx="362787">
                  <c:v>184109</c:v>
                </c:pt>
                <c:pt idx="362788">
                  <c:v>184109</c:v>
                </c:pt>
                <c:pt idx="362789">
                  <c:v>184109</c:v>
                </c:pt>
                <c:pt idx="362790">
                  <c:v>184109</c:v>
                </c:pt>
                <c:pt idx="362791">
                  <c:v>184109</c:v>
                </c:pt>
                <c:pt idx="362792">
                  <c:v>184109</c:v>
                </c:pt>
                <c:pt idx="362793">
                  <c:v>184109</c:v>
                </c:pt>
                <c:pt idx="362794">
                  <c:v>184109</c:v>
                </c:pt>
                <c:pt idx="362795">
                  <c:v>184109</c:v>
                </c:pt>
                <c:pt idx="362796">
                  <c:v>184109</c:v>
                </c:pt>
                <c:pt idx="362797">
                  <c:v>184109</c:v>
                </c:pt>
                <c:pt idx="362798">
                  <c:v>184109</c:v>
                </c:pt>
                <c:pt idx="362799">
                  <c:v>184109</c:v>
                </c:pt>
                <c:pt idx="362800">
                  <c:v>184109</c:v>
                </c:pt>
                <c:pt idx="362801">
                  <c:v>184109</c:v>
                </c:pt>
                <c:pt idx="362802">
                  <c:v>184109</c:v>
                </c:pt>
                <c:pt idx="362803">
                  <c:v>184109</c:v>
                </c:pt>
                <c:pt idx="362804">
                  <c:v>184109</c:v>
                </c:pt>
                <c:pt idx="362805">
                  <c:v>184109</c:v>
                </c:pt>
                <c:pt idx="362806">
                  <c:v>184109</c:v>
                </c:pt>
                <c:pt idx="362807">
                  <c:v>184109</c:v>
                </c:pt>
                <c:pt idx="362808">
                  <c:v>184109</c:v>
                </c:pt>
                <c:pt idx="362809">
                  <c:v>184109</c:v>
                </c:pt>
                <c:pt idx="362810">
                  <c:v>184109</c:v>
                </c:pt>
                <c:pt idx="362811">
                  <c:v>184109</c:v>
                </c:pt>
                <c:pt idx="362812">
                  <c:v>184109</c:v>
                </c:pt>
                <c:pt idx="362813">
                  <c:v>184109</c:v>
                </c:pt>
                <c:pt idx="362814">
                  <c:v>184109</c:v>
                </c:pt>
                <c:pt idx="362815">
                  <c:v>184109</c:v>
                </c:pt>
                <c:pt idx="362816">
                  <c:v>184109</c:v>
                </c:pt>
                <c:pt idx="362817">
                  <c:v>184109</c:v>
                </c:pt>
                <c:pt idx="362818">
                  <c:v>184109</c:v>
                </c:pt>
                <c:pt idx="362819">
                  <c:v>184109</c:v>
                </c:pt>
                <c:pt idx="362820">
                  <c:v>184109</c:v>
                </c:pt>
                <c:pt idx="362821">
                  <c:v>184109</c:v>
                </c:pt>
                <c:pt idx="362822">
                  <c:v>184109</c:v>
                </c:pt>
                <c:pt idx="362823">
                  <c:v>184109</c:v>
                </c:pt>
                <c:pt idx="362824">
                  <c:v>184109</c:v>
                </c:pt>
                <c:pt idx="362825">
                  <c:v>184109</c:v>
                </c:pt>
                <c:pt idx="362826">
                  <c:v>184109</c:v>
                </c:pt>
                <c:pt idx="362827">
                  <c:v>184109</c:v>
                </c:pt>
                <c:pt idx="362828">
                  <c:v>184109</c:v>
                </c:pt>
                <c:pt idx="362829">
                  <c:v>184109</c:v>
                </c:pt>
                <c:pt idx="362830">
                  <c:v>184109</c:v>
                </c:pt>
                <c:pt idx="362831">
                  <c:v>184109</c:v>
                </c:pt>
                <c:pt idx="362832">
                  <c:v>184109</c:v>
                </c:pt>
                <c:pt idx="362833">
                  <c:v>184109</c:v>
                </c:pt>
                <c:pt idx="362834">
                  <c:v>184109</c:v>
                </c:pt>
                <c:pt idx="362835">
                  <c:v>184109</c:v>
                </c:pt>
                <c:pt idx="362836">
                  <c:v>184109</c:v>
                </c:pt>
                <c:pt idx="362837">
                  <c:v>184109</c:v>
                </c:pt>
                <c:pt idx="362838">
                  <c:v>184109</c:v>
                </c:pt>
                <c:pt idx="362839">
                  <c:v>184109</c:v>
                </c:pt>
                <c:pt idx="362840">
                  <c:v>184109</c:v>
                </c:pt>
                <c:pt idx="362841">
                  <c:v>184109</c:v>
                </c:pt>
                <c:pt idx="362842">
                  <c:v>184109</c:v>
                </c:pt>
                <c:pt idx="362843">
                  <c:v>184109</c:v>
                </c:pt>
                <c:pt idx="362844">
                  <c:v>184109</c:v>
                </c:pt>
                <c:pt idx="362845">
                  <c:v>184109</c:v>
                </c:pt>
                <c:pt idx="362846">
                  <c:v>184109</c:v>
                </c:pt>
                <c:pt idx="362847">
                  <c:v>184109</c:v>
                </c:pt>
                <c:pt idx="362848">
                  <c:v>184109</c:v>
                </c:pt>
                <c:pt idx="362849">
                  <c:v>184109</c:v>
                </c:pt>
                <c:pt idx="362850">
                  <c:v>184109</c:v>
                </c:pt>
                <c:pt idx="362851">
                  <c:v>184109</c:v>
                </c:pt>
                <c:pt idx="362852">
                  <c:v>184109</c:v>
                </c:pt>
                <c:pt idx="362853">
                  <c:v>184109</c:v>
                </c:pt>
                <c:pt idx="362854">
                  <c:v>184109</c:v>
                </c:pt>
                <c:pt idx="362855">
                  <c:v>184109</c:v>
                </c:pt>
                <c:pt idx="362856">
                  <c:v>184109</c:v>
                </c:pt>
                <c:pt idx="362857">
                  <c:v>184109</c:v>
                </c:pt>
                <c:pt idx="362858">
                  <c:v>184109</c:v>
                </c:pt>
                <c:pt idx="362859">
                  <c:v>184109</c:v>
                </c:pt>
                <c:pt idx="362860">
                  <c:v>184109</c:v>
                </c:pt>
                <c:pt idx="362861">
                  <c:v>184109</c:v>
                </c:pt>
                <c:pt idx="362862">
                  <c:v>184109</c:v>
                </c:pt>
                <c:pt idx="362863">
                  <c:v>184109</c:v>
                </c:pt>
                <c:pt idx="362864">
                  <c:v>184109</c:v>
                </c:pt>
                <c:pt idx="362865">
                  <c:v>184109</c:v>
                </c:pt>
                <c:pt idx="362866">
                  <c:v>184109</c:v>
                </c:pt>
                <c:pt idx="362867">
                  <c:v>184109</c:v>
                </c:pt>
                <c:pt idx="362868">
                  <c:v>184109</c:v>
                </c:pt>
                <c:pt idx="362869">
                  <c:v>184109</c:v>
                </c:pt>
                <c:pt idx="362870">
                  <c:v>184109</c:v>
                </c:pt>
                <c:pt idx="362871">
                  <c:v>184109</c:v>
                </c:pt>
                <c:pt idx="362872">
                  <c:v>184109</c:v>
                </c:pt>
                <c:pt idx="362873">
                  <c:v>184109</c:v>
                </c:pt>
                <c:pt idx="362874">
                  <c:v>184109</c:v>
                </c:pt>
                <c:pt idx="362875">
                  <c:v>184109</c:v>
                </c:pt>
                <c:pt idx="362876">
                  <c:v>184109</c:v>
                </c:pt>
                <c:pt idx="362877">
                  <c:v>184109</c:v>
                </c:pt>
                <c:pt idx="362878">
                  <c:v>184109</c:v>
                </c:pt>
                <c:pt idx="362879">
                  <c:v>184109</c:v>
                </c:pt>
                <c:pt idx="362880">
                  <c:v>184109</c:v>
                </c:pt>
                <c:pt idx="362881">
                  <c:v>184109</c:v>
                </c:pt>
                <c:pt idx="362882">
                  <c:v>184109</c:v>
                </c:pt>
                <c:pt idx="362883">
                  <c:v>184109</c:v>
                </c:pt>
                <c:pt idx="362884">
                  <c:v>184109</c:v>
                </c:pt>
                <c:pt idx="362885">
                  <c:v>184109</c:v>
                </c:pt>
                <c:pt idx="362886">
                  <c:v>184109</c:v>
                </c:pt>
                <c:pt idx="362887">
                  <c:v>184109</c:v>
                </c:pt>
                <c:pt idx="362888">
                  <c:v>184109</c:v>
                </c:pt>
                <c:pt idx="362889">
                  <c:v>184109</c:v>
                </c:pt>
                <c:pt idx="362890">
                  <c:v>184109</c:v>
                </c:pt>
                <c:pt idx="362891">
                  <c:v>184109</c:v>
                </c:pt>
                <c:pt idx="362892">
                  <c:v>184109</c:v>
                </c:pt>
                <c:pt idx="362893">
                  <c:v>184109</c:v>
                </c:pt>
                <c:pt idx="362894">
                  <c:v>184109</c:v>
                </c:pt>
                <c:pt idx="362895">
                  <c:v>184109</c:v>
                </c:pt>
                <c:pt idx="362896">
                  <c:v>184109</c:v>
                </c:pt>
                <c:pt idx="362897">
                  <c:v>184109</c:v>
                </c:pt>
                <c:pt idx="362898">
                  <c:v>184109</c:v>
                </c:pt>
                <c:pt idx="362899">
                  <c:v>184109</c:v>
                </c:pt>
                <c:pt idx="362900">
                  <c:v>184109</c:v>
                </c:pt>
                <c:pt idx="362901">
                  <c:v>184109</c:v>
                </c:pt>
                <c:pt idx="362902">
                  <c:v>184109</c:v>
                </c:pt>
                <c:pt idx="362903">
                  <c:v>184109</c:v>
                </c:pt>
                <c:pt idx="362904">
                  <c:v>184109</c:v>
                </c:pt>
                <c:pt idx="362905">
                  <c:v>184109</c:v>
                </c:pt>
                <c:pt idx="362906">
                  <c:v>184109</c:v>
                </c:pt>
                <c:pt idx="362907">
                  <c:v>184109</c:v>
                </c:pt>
                <c:pt idx="362908">
                  <c:v>184109</c:v>
                </c:pt>
                <c:pt idx="362909">
                  <c:v>184109</c:v>
                </c:pt>
                <c:pt idx="362910">
                  <c:v>184109</c:v>
                </c:pt>
                <c:pt idx="362911">
                  <c:v>184109</c:v>
                </c:pt>
                <c:pt idx="362912">
                  <c:v>184109</c:v>
                </c:pt>
                <c:pt idx="362913">
                  <c:v>184109</c:v>
                </c:pt>
                <c:pt idx="362914">
                  <c:v>184109</c:v>
                </c:pt>
                <c:pt idx="362915">
                  <c:v>184109</c:v>
                </c:pt>
                <c:pt idx="362916">
                  <c:v>184109</c:v>
                </c:pt>
                <c:pt idx="362917">
                  <c:v>184109</c:v>
                </c:pt>
                <c:pt idx="362918">
                  <c:v>184109</c:v>
                </c:pt>
                <c:pt idx="362919">
                  <c:v>184109</c:v>
                </c:pt>
                <c:pt idx="362920">
                  <c:v>184109</c:v>
                </c:pt>
                <c:pt idx="362921">
                  <c:v>184109</c:v>
                </c:pt>
                <c:pt idx="362922">
                  <c:v>184109</c:v>
                </c:pt>
                <c:pt idx="362923">
                  <c:v>184109</c:v>
                </c:pt>
                <c:pt idx="362924">
                  <c:v>184109</c:v>
                </c:pt>
                <c:pt idx="362925">
                  <c:v>184109</c:v>
                </c:pt>
                <c:pt idx="362926">
                  <c:v>184109</c:v>
                </c:pt>
                <c:pt idx="362927">
                  <c:v>184109</c:v>
                </c:pt>
                <c:pt idx="362928">
                  <c:v>184109</c:v>
                </c:pt>
                <c:pt idx="362929">
                  <c:v>184109</c:v>
                </c:pt>
                <c:pt idx="362930">
                  <c:v>184109</c:v>
                </c:pt>
                <c:pt idx="362931">
                  <c:v>184109</c:v>
                </c:pt>
                <c:pt idx="362932">
                  <c:v>184109</c:v>
                </c:pt>
                <c:pt idx="362933">
                  <c:v>184109</c:v>
                </c:pt>
                <c:pt idx="362934">
                  <c:v>184109</c:v>
                </c:pt>
                <c:pt idx="362935">
                  <c:v>184109</c:v>
                </c:pt>
                <c:pt idx="362936">
                  <c:v>184109</c:v>
                </c:pt>
                <c:pt idx="362937">
                  <c:v>184109</c:v>
                </c:pt>
                <c:pt idx="362938">
                  <c:v>184109</c:v>
                </c:pt>
                <c:pt idx="362939">
                  <c:v>184109</c:v>
                </c:pt>
                <c:pt idx="362940">
                  <c:v>184109</c:v>
                </c:pt>
                <c:pt idx="362941">
                  <c:v>184109</c:v>
                </c:pt>
                <c:pt idx="362942">
                  <c:v>184109</c:v>
                </c:pt>
                <c:pt idx="362943">
                  <c:v>184109</c:v>
                </c:pt>
                <c:pt idx="362944">
                  <c:v>184109</c:v>
                </c:pt>
                <c:pt idx="362945">
                  <c:v>184109</c:v>
                </c:pt>
                <c:pt idx="362946">
                  <c:v>184109</c:v>
                </c:pt>
                <c:pt idx="362947">
                  <c:v>184109</c:v>
                </c:pt>
                <c:pt idx="362948">
                  <c:v>184109</c:v>
                </c:pt>
                <c:pt idx="362949">
                  <c:v>184109</c:v>
                </c:pt>
                <c:pt idx="362950">
                  <c:v>184109</c:v>
                </c:pt>
                <c:pt idx="362951">
                  <c:v>184109</c:v>
                </c:pt>
                <c:pt idx="362952">
                  <c:v>184109</c:v>
                </c:pt>
                <c:pt idx="362953">
                  <c:v>184109</c:v>
                </c:pt>
                <c:pt idx="362954">
                  <c:v>184109</c:v>
                </c:pt>
                <c:pt idx="362955">
                  <c:v>184109</c:v>
                </c:pt>
                <c:pt idx="362956">
                  <c:v>184109</c:v>
                </c:pt>
                <c:pt idx="362957">
                  <c:v>184109</c:v>
                </c:pt>
                <c:pt idx="362958">
                  <c:v>184109</c:v>
                </c:pt>
                <c:pt idx="362959">
                  <c:v>184109</c:v>
                </c:pt>
                <c:pt idx="362960">
                  <c:v>184109</c:v>
                </c:pt>
                <c:pt idx="362961">
                  <c:v>184109</c:v>
                </c:pt>
                <c:pt idx="362962">
                  <c:v>184109</c:v>
                </c:pt>
                <c:pt idx="362963">
                  <c:v>184109</c:v>
                </c:pt>
                <c:pt idx="362964">
                  <c:v>184109</c:v>
                </c:pt>
                <c:pt idx="362965">
                  <c:v>184109</c:v>
                </c:pt>
                <c:pt idx="362966">
                  <c:v>184109</c:v>
                </c:pt>
                <c:pt idx="362967">
                  <c:v>184109</c:v>
                </c:pt>
                <c:pt idx="362968">
                  <c:v>184109</c:v>
                </c:pt>
                <c:pt idx="362969">
                  <c:v>184109</c:v>
                </c:pt>
                <c:pt idx="362970">
                  <c:v>184109</c:v>
                </c:pt>
                <c:pt idx="362971">
                  <c:v>184109</c:v>
                </c:pt>
                <c:pt idx="362972">
                  <c:v>184109</c:v>
                </c:pt>
                <c:pt idx="362973">
                  <c:v>184109</c:v>
                </c:pt>
                <c:pt idx="362974">
                  <c:v>184109</c:v>
                </c:pt>
                <c:pt idx="362975">
                  <c:v>184109</c:v>
                </c:pt>
                <c:pt idx="362976">
                  <c:v>184109</c:v>
                </c:pt>
                <c:pt idx="362977">
                  <c:v>184109</c:v>
                </c:pt>
                <c:pt idx="362978">
                  <c:v>184109</c:v>
                </c:pt>
                <c:pt idx="362979">
                  <c:v>184109</c:v>
                </c:pt>
                <c:pt idx="362980">
                  <c:v>184109</c:v>
                </c:pt>
                <c:pt idx="362981">
                  <c:v>184109</c:v>
                </c:pt>
                <c:pt idx="362982">
                  <c:v>184109</c:v>
                </c:pt>
                <c:pt idx="362983">
                  <c:v>184109</c:v>
                </c:pt>
                <c:pt idx="362984">
                  <c:v>184109</c:v>
                </c:pt>
                <c:pt idx="362985">
                  <c:v>184109</c:v>
                </c:pt>
                <c:pt idx="362986">
                  <c:v>184109</c:v>
                </c:pt>
                <c:pt idx="362987">
                  <c:v>184109</c:v>
                </c:pt>
                <c:pt idx="362988">
                  <c:v>184109</c:v>
                </c:pt>
                <c:pt idx="362989">
                  <c:v>184109</c:v>
                </c:pt>
                <c:pt idx="362990">
                  <c:v>184109</c:v>
                </c:pt>
                <c:pt idx="362991">
                  <c:v>184109</c:v>
                </c:pt>
                <c:pt idx="362992">
                  <c:v>184109</c:v>
                </c:pt>
                <c:pt idx="362993">
                  <c:v>184109</c:v>
                </c:pt>
                <c:pt idx="362994">
                  <c:v>184109</c:v>
                </c:pt>
                <c:pt idx="362995">
                  <c:v>184109</c:v>
                </c:pt>
                <c:pt idx="362996">
                  <c:v>184109</c:v>
                </c:pt>
                <c:pt idx="362997">
                  <c:v>184109</c:v>
                </c:pt>
                <c:pt idx="362998">
                  <c:v>184109</c:v>
                </c:pt>
                <c:pt idx="362999">
                  <c:v>184109</c:v>
                </c:pt>
                <c:pt idx="363000">
                  <c:v>184109</c:v>
                </c:pt>
                <c:pt idx="363001">
                  <c:v>184109</c:v>
                </c:pt>
                <c:pt idx="363002">
                  <c:v>184109</c:v>
                </c:pt>
                <c:pt idx="363003">
                  <c:v>184109</c:v>
                </c:pt>
                <c:pt idx="363004">
                  <c:v>184109</c:v>
                </c:pt>
                <c:pt idx="363005">
                  <c:v>184109</c:v>
                </c:pt>
                <c:pt idx="363006">
                  <c:v>184109</c:v>
                </c:pt>
                <c:pt idx="363007">
                  <c:v>184109</c:v>
                </c:pt>
                <c:pt idx="363008">
                  <c:v>184109</c:v>
                </c:pt>
                <c:pt idx="363009">
                  <c:v>184109</c:v>
                </c:pt>
                <c:pt idx="363010">
                  <c:v>184109</c:v>
                </c:pt>
                <c:pt idx="363011">
                  <c:v>184109</c:v>
                </c:pt>
                <c:pt idx="363012">
                  <c:v>184109</c:v>
                </c:pt>
                <c:pt idx="363013">
                  <c:v>184109</c:v>
                </c:pt>
                <c:pt idx="363014">
                  <c:v>184109</c:v>
                </c:pt>
                <c:pt idx="363015">
                  <c:v>184109</c:v>
                </c:pt>
                <c:pt idx="363016">
                  <c:v>184109</c:v>
                </c:pt>
                <c:pt idx="363017">
                  <c:v>184109</c:v>
                </c:pt>
                <c:pt idx="363018">
                  <c:v>184109</c:v>
                </c:pt>
                <c:pt idx="363019">
                  <c:v>184109</c:v>
                </c:pt>
                <c:pt idx="363020">
                  <c:v>184109</c:v>
                </c:pt>
                <c:pt idx="363021">
                  <c:v>184109</c:v>
                </c:pt>
                <c:pt idx="363022">
                  <c:v>184109</c:v>
                </c:pt>
                <c:pt idx="363023">
                  <c:v>184109</c:v>
                </c:pt>
                <c:pt idx="363024">
                  <c:v>184109</c:v>
                </c:pt>
                <c:pt idx="363025">
                  <c:v>184109</c:v>
                </c:pt>
                <c:pt idx="363026">
                  <c:v>184109</c:v>
                </c:pt>
                <c:pt idx="363027">
                  <c:v>184109</c:v>
                </c:pt>
                <c:pt idx="363028">
                  <c:v>184109</c:v>
                </c:pt>
                <c:pt idx="363029">
                  <c:v>184109</c:v>
                </c:pt>
                <c:pt idx="363030">
                  <c:v>184109</c:v>
                </c:pt>
                <c:pt idx="363031">
                  <c:v>184109</c:v>
                </c:pt>
                <c:pt idx="363032">
                  <c:v>184109</c:v>
                </c:pt>
                <c:pt idx="363033">
                  <c:v>184109</c:v>
                </c:pt>
                <c:pt idx="363034">
                  <c:v>184109</c:v>
                </c:pt>
                <c:pt idx="363035">
                  <c:v>184109</c:v>
                </c:pt>
                <c:pt idx="363036">
                  <c:v>184109</c:v>
                </c:pt>
                <c:pt idx="363037">
                  <c:v>184109</c:v>
                </c:pt>
                <c:pt idx="363038">
                  <c:v>184109</c:v>
                </c:pt>
                <c:pt idx="363039">
                  <c:v>184109</c:v>
                </c:pt>
                <c:pt idx="363040">
                  <c:v>184109</c:v>
                </c:pt>
                <c:pt idx="363041">
                  <c:v>184109</c:v>
                </c:pt>
                <c:pt idx="363042">
                  <c:v>184109</c:v>
                </c:pt>
                <c:pt idx="363043">
                  <c:v>184109</c:v>
                </c:pt>
                <c:pt idx="363044">
                  <c:v>184109</c:v>
                </c:pt>
                <c:pt idx="363045">
                  <c:v>184109</c:v>
                </c:pt>
                <c:pt idx="363046">
                  <c:v>184109</c:v>
                </c:pt>
                <c:pt idx="363047">
                  <c:v>184109</c:v>
                </c:pt>
                <c:pt idx="363048">
                  <c:v>184109</c:v>
                </c:pt>
                <c:pt idx="363049">
                  <c:v>184109</c:v>
                </c:pt>
                <c:pt idx="363050">
                  <c:v>184109</c:v>
                </c:pt>
                <c:pt idx="363051">
                  <c:v>184109</c:v>
                </c:pt>
                <c:pt idx="363052">
                  <c:v>184109</c:v>
                </c:pt>
                <c:pt idx="363053">
                  <c:v>184109</c:v>
                </c:pt>
                <c:pt idx="363054">
                  <c:v>184109</c:v>
                </c:pt>
                <c:pt idx="363055">
                  <c:v>184109</c:v>
                </c:pt>
                <c:pt idx="363056">
                  <c:v>184109</c:v>
                </c:pt>
                <c:pt idx="363057">
                  <c:v>184109</c:v>
                </c:pt>
                <c:pt idx="363058">
                  <c:v>184109</c:v>
                </c:pt>
                <c:pt idx="363059">
                  <c:v>184109</c:v>
                </c:pt>
                <c:pt idx="363060">
                  <c:v>184109</c:v>
                </c:pt>
                <c:pt idx="363061">
                  <c:v>184109</c:v>
                </c:pt>
                <c:pt idx="363062">
                  <c:v>184109</c:v>
                </c:pt>
                <c:pt idx="363063">
                  <c:v>184109</c:v>
                </c:pt>
                <c:pt idx="363064">
                  <c:v>184109</c:v>
                </c:pt>
                <c:pt idx="363065">
                  <c:v>184109</c:v>
                </c:pt>
                <c:pt idx="363066">
                  <c:v>184109</c:v>
                </c:pt>
                <c:pt idx="363067">
                  <c:v>184109</c:v>
                </c:pt>
                <c:pt idx="363068">
                  <c:v>184109</c:v>
                </c:pt>
                <c:pt idx="363069">
                  <c:v>184109</c:v>
                </c:pt>
                <c:pt idx="363070">
                  <c:v>184109</c:v>
                </c:pt>
                <c:pt idx="363071">
                  <c:v>184109</c:v>
                </c:pt>
                <c:pt idx="363072">
                  <c:v>184109</c:v>
                </c:pt>
                <c:pt idx="363073">
                  <c:v>184109</c:v>
                </c:pt>
                <c:pt idx="363074">
                  <c:v>184109</c:v>
                </c:pt>
                <c:pt idx="363075">
                  <c:v>184109</c:v>
                </c:pt>
                <c:pt idx="363076">
                  <c:v>184109</c:v>
                </c:pt>
                <c:pt idx="363077">
                  <c:v>184109</c:v>
                </c:pt>
                <c:pt idx="363078">
                  <c:v>184109</c:v>
                </c:pt>
                <c:pt idx="363079">
                  <c:v>184109</c:v>
                </c:pt>
                <c:pt idx="363080">
                  <c:v>184109</c:v>
                </c:pt>
                <c:pt idx="363081">
                  <c:v>184109</c:v>
                </c:pt>
                <c:pt idx="363082">
                  <c:v>184109</c:v>
                </c:pt>
                <c:pt idx="363083">
                  <c:v>184109</c:v>
                </c:pt>
                <c:pt idx="363084">
                  <c:v>184109</c:v>
                </c:pt>
                <c:pt idx="363085">
                  <c:v>184109</c:v>
                </c:pt>
                <c:pt idx="363086">
                  <c:v>184109</c:v>
                </c:pt>
                <c:pt idx="363087">
                  <c:v>184109</c:v>
                </c:pt>
                <c:pt idx="363088">
                  <c:v>184109</c:v>
                </c:pt>
                <c:pt idx="363089">
                  <c:v>184109</c:v>
                </c:pt>
                <c:pt idx="363090">
                  <c:v>184109</c:v>
                </c:pt>
                <c:pt idx="363091">
                  <c:v>184109</c:v>
                </c:pt>
                <c:pt idx="363092">
                  <c:v>184109</c:v>
                </c:pt>
                <c:pt idx="363093">
                  <c:v>184109</c:v>
                </c:pt>
                <c:pt idx="363094">
                  <c:v>184109</c:v>
                </c:pt>
                <c:pt idx="363095">
                  <c:v>184109</c:v>
                </c:pt>
                <c:pt idx="363096">
                  <c:v>184109</c:v>
                </c:pt>
                <c:pt idx="363097">
                  <c:v>184109</c:v>
                </c:pt>
                <c:pt idx="363098">
                  <c:v>184109</c:v>
                </c:pt>
                <c:pt idx="363099">
                  <c:v>184109</c:v>
                </c:pt>
                <c:pt idx="363100">
                  <c:v>184109</c:v>
                </c:pt>
                <c:pt idx="363101">
                  <c:v>184109</c:v>
                </c:pt>
                <c:pt idx="363102">
                  <c:v>184109</c:v>
                </c:pt>
                <c:pt idx="363103">
                  <c:v>184109</c:v>
                </c:pt>
                <c:pt idx="363104">
                  <c:v>184109</c:v>
                </c:pt>
                <c:pt idx="363105">
                  <c:v>184109</c:v>
                </c:pt>
                <c:pt idx="363106">
                  <c:v>184109</c:v>
                </c:pt>
                <c:pt idx="363107">
                  <c:v>184109</c:v>
                </c:pt>
                <c:pt idx="363108">
                  <c:v>184109</c:v>
                </c:pt>
                <c:pt idx="363109">
                  <c:v>184109</c:v>
                </c:pt>
                <c:pt idx="363110">
                  <c:v>184109</c:v>
                </c:pt>
                <c:pt idx="363111">
                  <c:v>184109</c:v>
                </c:pt>
                <c:pt idx="363112">
                  <c:v>184109</c:v>
                </c:pt>
                <c:pt idx="363113">
                  <c:v>184109</c:v>
                </c:pt>
                <c:pt idx="363114">
                  <c:v>184109</c:v>
                </c:pt>
                <c:pt idx="363115">
                  <c:v>184109</c:v>
                </c:pt>
                <c:pt idx="363116">
                  <c:v>184109</c:v>
                </c:pt>
                <c:pt idx="363117">
                  <c:v>184109</c:v>
                </c:pt>
                <c:pt idx="363118">
                  <c:v>184109</c:v>
                </c:pt>
                <c:pt idx="363119">
                  <c:v>184109</c:v>
                </c:pt>
                <c:pt idx="363120">
                  <c:v>184109</c:v>
                </c:pt>
                <c:pt idx="363121">
                  <c:v>184109</c:v>
                </c:pt>
                <c:pt idx="363122">
                  <c:v>184109</c:v>
                </c:pt>
                <c:pt idx="363123">
                  <c:v>184109</c:v>
                </c:pt>
                <c:pt idx="363124">
                  <c:v>184109</c:v>
                </c:pt>
                <c:pt idx="363125">
                  <c:v>184109</c:v>
                </c:pt>
                <c:pt idx="363126">
                  <c:v>184109</c:v>
                </c:pt>
                <c:pt idx="363127">
                  <c:v>184109</c:v>
                </c:pt>
                <c:pt idx="363128">
                  <c:v>184109</c:v>
                </c:pt>
                <c:pt idx="363129">
                  <c:v>184109</c:v>
                </c:pt>
                <c:pt idx="363130">
                  <c:v>184109</c:v>
                </c:pt>
                <c:pt idx="363131">
                  <c:v>184109</c:v>
                </c:pt>
                <c:pt idx="363132">
                  <c:v>184109</c:v>
                </c:pt>
                <c:pt idx="363133">
                  <c:v>184109</c:v>
                </c:pt>
                <c:pt idx="363134">
                  <c:v>184109</c:v>
                </c:pt>
                <c:pt idx="363135">
                  <c:v>184109</c:v>
                </c:pt>
                <c:pt idx="363136">
                  <c:v>184109</c:v>
                </c:pt>
                <c:pt idx="363137">
                  <c:v>184109</c:v>
                </c:pt>
                <c:pt idx="363138">
                  <c:v>184109</c:v>
                </c:pt>
                <c:pt idx="363139">
                  <c:v>184109</c:v>
                </c:pt>
                <c:pt idx="363140">
                  <c:v>184109</c:v>
                </c:pt>
                <c:pt idx="363141">
                  <c:v>184109</c:v>
                </c:pt>
                <c:pt idx="363142">
                  <c:v>184109</c:v>
                </c:pt>
                <c:pt idx="363143">
                  <c:v>184109</c:v>
                </c:pt>
                <c:pt idx="363144">
                  <c:v>184109</c:v>
                </c:pt>
                <c:pt idx="363145">
                  <c:v>184109</c:v>
                </c:pt>
                <c:pt idx="363146">
                  <c:v>184109</c:v>
                </c:pt>
                <c:pt idx="363147">
                  <c:v>184109</c:v>
                </c:pt>
                <c:pt idx="363148">
                  <c:v>184109</c:v>
                </c:pt>
                <c:pt idx="363149">
                  <c:v>184109</c:v>
                </c:pt>
                <c:pt idx="363150">
                  <c:v>184109</c:v>
                </c:pt>
                <c:pt idx="363151">
                  <c:v>184109</c:v>
                </c:pt>
                <c:pt idx="363152">
                  <c:v>184109</c:v>
                </c:pt>
                <c:pt idx="363153">
                  <c:v>184109</c:v>
                </c:pt>
                <c:pt idx="363154">
                  <c:v>184109</c:v>
                </c:pt>
                <c:pt idx="363155">
                  <c:v>184109</c:v>
                </c:pt>
                <c:pt idx="363156">
                  <c:v>184109</c:v>
                </c:pt>
                <c:pt idx="363157">
                  <c:v>184109</c:v>
                </c:pt>
                <c:pt idx="363158">
                  <c:v>184109</c:v>
                </c:pt>
                <c:pt idx="363159">
                  <c:v>184109</c:v>
                </c:pt>
                <c:pt idx="363160">
                  <c:v>184109</c:v>
                </c:pt>
                <c:pt idx="363161">
                  <c:v>184109</c:v>
                </c:pt>
                <c:pt idx="363162">
                  <c:v>184109</c:v>
                </c:pt>
                <c:pt idx="363163">
                  <c:v>184109</c:v>
                </c:pt>
                <c:pt idx="363164">
                  <c:v>184109</c:v>
                </c:pt>
                <c:pt idx="363165">
                  <c:v>184109</c:v>
                </c:pt>
                <c:pt idx="363166">
                  <c:v>184109</c:v>
                </c:pt>
                <c:pt idx="363167">
                  <c:v>184109</c:v>
                </c:pt>
                <c:pt idx="363168">
                  <c:v>184109</c:v>
                </c:pt>
                <c:pt idx="363169">
                  <c:v>184109</c:v>
                </c:pt>
                <c:pt idx="363170">
                  <c:v>184109</c:v>
                </c:pt>
                <c:pt idx="363171">
                  <c:v>184109</c:v>
                </c:pt>
                <c:pt idx="363172">
                  <c:v>184109</c:v>
                </c:pt>
                <c:pt idx="363173">
                  <c:v>184109</c:v>
                </c:pt>
                <c:pt idx="363174">
                  <c:v>184109</c:v>
                </c:pt>
                <c:pt idx="363175">
                  <c:v>184109</c:v>
                </c:pt>
                <c:pt idx="363176">
                  <c:v>184109</c:v>
                </c:pt>
                <c:pt idx="363177">
                  <c:v>184109</c:v>
                </c:pt>
                <c:pt idx="363178">
                  <c:v>184109</c:v>
                </c:pt>
                <c:pt idx="363179">
                  <c:v>184109</c:v>
                </c:pt>
                <c:pt idx="363180">
                  <c:v>184109</c:v>
                </c:pt>
                <c:pt idx="363181">
                  <c:v>184109</c:v>
                </c:pt>
                <c:pt idx="363182">
                  <c:v>184109</c:v>
                </c:pt>
                <c:pt idx="363183">
                  <c:v>184109</c:v>
                </c:pt>
                <c:pt idx="363184">
                  <c:v>184109</c:v>
                </c:pt>
                <c:pt idx="363185">
                  <c:v>184109</c:v>
                </c:pt>
                <c:pt idx="363186">
                  <c:v>184109</c:v>
                </c:pt>
                <c:pt idx="363187">
                  <c:v>184109</c:v>
                </c:pt>
                <c:pt idx="363188">
                  <c:v>184109</c:v>
                </c:pt>
                <c:pt idx="363189">
                  <c:v>184109</c:v>
                </c:pt>
                <c:pt idx="363190">
                  <c:v>184109</c:v>
                </c:pt>
                <c:pt idx="363191">
                  <c:v>184109</c:v>
                </c:pt>
                <c:pt idx="363192">
                  <c:v>184109</c:v>
                </c:pt>
                <c:pt idx="363193">
                  <c:v>184109</c:v>
                </c:pt>
                <c:pt idx="363194">
                  <c:v>184109</c:v>
                </c:pt>
                <c:pt idx="363195">
                  <c:v>184109</c:v>
                </c:pt>
                <c:pt idx="363196">
                  <c:v>184109</c:v>
                </c:pt>
                <c:pt idx="363197">
                  <c:v>184109</c:v>
                </c:pt>
                <c:pt idx="363198">
                  <c:v>184109</c:v>
                </c:pt>
                <c:pt idx="363199">
                  <c:v>184109</c:v>
                </c:pt>
                <c:pt idx="363200">
                  <c:v>184109</c:v>
                </c:pt>
                <c:pt idx="363201">
                  <c:v>184109</c:v>
                </c:pt>
                <c:pt idx="363202">
                  <c:v>184109</c:v>
                </c:pt>
                <c:pt idx="363203">
                  <c:v>184109</c:v>
                </c:pt>
                <c:pt idx="363204">
                  <c:v>184109</c:v>
                </c:pt>
                <c:pt idx="363205">
                  <c:v>184109</c:v>
                </c:pt>
                <c:pt idx="363206">
                  <c:v>184109</c:v>
                </c:pt>
                <c:pt idx="363207">
                  <c:v>184109</c:v>
                </c:pt>
                <c:pt idx="363208">
                  <c:v>184109</c:v>
                </c:pt>
                <c:pt idx="363209">
                  <c:v>184109</c:v>
                </c:pt>
                <c:pt idx="363210">
                  <c:v>184109</c:v>
                </c:pt>
                <c:pt idx="363211">
                  <c:v>184109</c:v>
                </c:pt>
                <c:pt idx="363212">
                  <c:v>184109</c:v>
                </c:pt>
                <c:pt idx="363213">
                  <c:v>184109</c:v>
                </c:pt>
                <c:pt idx="363214">
                  <c:v>184109</c:v>
                </c:pt>
                <c:pt idx="363215">
                  <c:v>184109</c:v>
                </c:pt>
                <c:pt idx="363216">
                  <c:v>184109</c:v>
                </c:pt>
                <c:pt idx="363217">
                  <c:v>184109</c:v>
                </c:pt>
                <c:pt idx="363218">
                  <c:v>184109</c:v>
                </c:pt>
                <c:pt idx="363219">
                  <c:v>184109</c:v>
                </c:pt>
                <c:pt idx="363220">
                  <c:v>184109</c:v>
                </c:pt>
                <c:pt idx="363221">
                  <c:v>184109</c:v>
                </c:pt>
                <c:pt idx="363222">
                  <c:v>184109</c:v>
                </c:pt>
                <c:pt idx="363223">
                  <c:v>184109</c:v>
                </c:pt>
                <c:pt idx="363224">
                  <c:v>184109</c:v>
                </c:pt>
                <c:pt idx="363225">
                  <c:v>184109</c:v>
                </c:pt>
                <c:pt idx="363226">
                  <c:v>184109</c:v>
                </c:pt>
                <c:pt idx="363227">
                  <c:v>184109</c:v>
                </c:pt>
                <c:pt idx="363228">
                  <c:v>184109</c:v>
                </c:pt>
                <c:pt idx="363229">
                  <c:v>184109</c:v>
                </c:pt>
                <c:pt idx="363230">
                  <c:v>184109</c:v>
                </c:pt>
                <c:pt idx="363231">
                  <c:v>184109</c:v>
                </c:pt>
                <c:pt idx="363232">
                  <c:v>184109</c:v>
                </c:pt>
                <c:pt idx="363233">
                  <c:v>184109</c:v>
                </c:pt>
                <c:pt idx="363234">
                  <c:v>184109</c:v>
                </c:pt>
                <c:pt idx="363235">
                  <c:v>184109</c:v>
                </c:pt>
                <c:pt idx="363236">
                  <c:v>184109</c:v>
                </c:pt>
                <c:pt idx="363237">
                  <c:v>184109</c:v>
                </c:pt>
                <c:pt idx="363238">
                  <c:v>184109</c:v>
                </c:pt>
                <c:pt idx="363239">
                  <c:v>184109</c:v>
                </c:pt>
                <c:pt idx="363240">
                  <c:v>184109</c:v>
                </c:pt>
                <c:pt idx="363241">
                  <c:v>184109</c:v>
                </c:pt>
                <c:pt idx="363242">
                  <c:v>184109</c:v>
                </c:pt>
                <c:pt idx="363243">
                  <c:v>184109</c:v>
                </c:pt>
                <c:pt idx="363244">
                  <c:v>184109</c:v>
                </c:pt>
                <c:pt idx="363245">
                  <c:v>184109</c:v>
                </c:pt>
                <c:pt idx="363246">
                  <c:v>184109</c:v>
                </c:pt>
                <c:pt idx="363247">
                  <c:v>184109</c:v>
                </c:pt>
                <c:pt idx="363248">
                  <c:v>184109</c:v>
                </c:pt>
                <c:pt idx="363249">
                  <c:v>184109</c:v>
                </c:pt>
                <c:pt idx="363250">
                  <c:v>184109</c:v>
                </c:pt>
                <c:pt idx="363251">
                  <c:v>184109</c:v>
                </c:pt>
                <c:pt idx="363252">
                  <c:v>184109</c:v>
                </c:pt>
                <c:pt idx="363253">
                  <c:v>184109</c:v>
                </c:pt>
                <c:pt idx="363254">
                  <c:v>184109</c:v>
                </c:pt>
                <c:pt idx="363255">
                  <c:v>184109</c:v>
                </c:pt>
                <c:pt idx="363256">
                  <c:v>184109</c:v>
                </c:pt>
                <c:pt idx="363257">
                  <c:v>184109</c:v>
                </c:pt>
                <c:pt idx="363258">
                  <c:v>184109</c:v>
                </c:pt>
                <c:pt idx="363259">
                  <c:v>184109</c:v>
                </c:pt>
                <c:pt idx="363260">
                  <c:v>184109</c:v>
                </c:pt>
                <c:pt idx="363261">
                  <c:v>184109</c:v>
                </c:pt>
                <c:pt idx="363262">
                  <c:v>184109</c:v>
                </c:pt>
                <c:pt idx="363263">
                  <c:v>184109</c:v>
                </c:pt>
                <c:pt idx="363264">
                  <c:v>184109</c:v>
                </c:pt>
                <c:pt idx="363265">
                  <c:v>184109</c:v>
                </c:pt>
                <c:pt idx="363266">
                  <c:v>184109</c:v>
                </c:pt>
                <c:pt idx="363267">
                  <c:v>184109</c:v>
                </c:pt>
                <c:pt idx="363268">
                  <c:v>184109</c:v>
                </c:pt>
                <c:pt idx="363269">
                  <c:v>184109</c:v>
                </c:pt>
                <c:pt idx="363270">
                  <c:v>184109</c:v>
                </c:pt>
                <c:pt idx="363271">
                  <c:v>184109</c:v>
                </c:pt>
                <c:pt idx="363272">
                  <c:v>184109</c:v>
                </c:pt>
                <c:pt idx="363273">
                  <c:v>184109</c:v>
                </c:pt>
                <c:pt idx="363274">
                  <c:v>184109</c:v>
                </c:pt>
                <c:pt idx="363275">
                  <c:v>184109</c:v>
                </c:pt>
                <c:pt idx="363276">
                  <c:v>184109</c:v>
                </c:pt>
                <c:pt idx="363277">
                  <c:v>184109</c:v>
                </c:pt>
                <c:pt idx="363278">
                  <c:v>184109</c:v>
                </c:pt>
                <c:pt idx="363279">
                  <c:v>184109</c:v>
                </c:pt>
                <c:pt idx="363280">
                  <c:v>184109</c:v>
                </c:pt>
                <c:pt idx="363281">
                  <c:v>184109</c:v>
                </c:pt>
                <c:pt idx="363282">
                  <c:v>184109</c:v>
                </c:pt>
                <c:pt idx="363283">
                  <c:v>184109</c:v>
                </c:pt>
                <c:pt idx="363284">
                  <c:v>184109</c:v>
                </c:pt>
                <c:pt idx="363285">
                  <c:v>184109</c:v>
                </c:pt>
                <c:pt idx="363286">
                  <c:v>184109</c:v>
                </c:pt>
                <c:pt idx="363287">
                  <c:v>184109</c:v>
                </c:pt>
                <c:pt idx="363288">
                  <c:v>184109</c:v>
                </c:pt>
                <c:pt idx="363289">
                  <c:v>184109</c:v>
                </c:pt>
                <c:pt idx="363290">
                  <c:v>184109</c:v>
                </c:pt>
                <c:pt idx="363291">
                  <c:v>184109</c:v>
                </c:pt>
                <c:pt idx="363292">
                  <c:v>184109</c:v>
                </c:pt>
                <c:pt idx="363293">
                  <c:v>184109</c:v>
                </c:pt>
                <c:pt idx="363294">
                  <c:v>184109</c:v>
                </c:pt>
                <c:pt idx="363295">
                  <c:v>184109</c:v>
                </c:pt>
                <c:pt idx="363296">
                  <c:v>184109</c:v>
                </c:pt>
                <c:pt idx="363297">
                  <c:v>184109</c:v>
                </c:pt>
                <c:pt idx="363298">
                  <c:v>184109</c:v>
                </c:pt>
                <c:pt idx="363299">
                  <c:v>184109</c:v>
                </c:pt>
                <c:pt idx="363300">
                  <c:v>184109</c:v>
                </c:pt>
                <c:pt idx="363301">
                  <c:v>184109</c:v>
                </c:pt>
                <c:pt idx="363302">
                  <c:v>184109</c:v>
                </c:pt>
                <c:pt idx="363303">
                  <c:v>184109</c:v>
                </c:pt>
                <c:pt idx="363304">
                  <c:v>184109</c:v>
                </c:pt>
                <c:pt idx="363305">
                  <c:v>184109</c:v>
                </c:pt>
                <c:pt idx="363306">
                  <c:v>184109</c:v>
                </c:pt>
                <c:pt idx="363307">
                  <c:v>184109</c:v>
                </c:pt>
                <c:pt idx="363308">
                  <c:v>184109</c:v>
                </c:pt>
                <c:pt idx="363309">
                  <c:v>184109</c:v>
                </c:pt>
                <c:pt idx="363310">
                  <c:v>184109</c:v>
                </c:pt>
                <c:pt idx="363311">
                  <c:v>184109</c:v>
                </c:pt>
                <c:pt idx="363312">
                  <c:v>184109</c:v>
                </c:pt>
                <c:pt idx="363313">
                  <c:v>184109</c:v>
                </c:pt>
                <c:pt idx="363314">
                  <c:v>184109</c:v>
                </c:pt>
                <c:pt idx="363315">
                  <c:v>184109</c:v>
                </c:pt>
                <c:pt idx="363316">
                  <c:v>184109</c:v>
                </c:pt>
                <c:pt idx="363317">
                  <c:v>184109</c:v>
                </c:pt>
                <c:pt idx="363318">
                  <c:v>184109</c:v>
                </c:pt>
                <c:pt idx="363319">
                  <c:v>184109</c:v>
                </c:pt>
                <c:pt idx="363320">
                  <c:v>184109</c:v>
                </c:pt>
                <c:pt idx="363321">
                  <c:v>184109</c:v>
                </c:pt>
                <c:pt idx="363322">
                  <c:v>184109</c:v>
                </c:pt>
                <c:pt idx="363323">
                  <c:v>184109</c:v>
                </c:pt>
                <c:pt idx="363324">
                  <c:v>184109</c:v>
                </c:pt>
                <c:pt idx="363325">
                  <c:v>184109</c:v>
                </c:pt>
                <c:pt idx="363326">
                  <c:v>184109</c:v>
                </c:pt>
                <c:pt idx="363327">
                  <c:v>184109</c:v>
                </c:pt>
                <c:pt idx="363328">
                  <c:v>184109</c:v>
                </c:pt>
                <c:pt idx="363329">
                  <c:v>184109</c:v>
                </c:pt>
                <c:pt idx="363330">
                  <c:v>184109</c:v>
                </c:pt>
                <c:pt idx="363331">
                  <c:v>184109</c:v>
                </c:pt>
                <c:pt idx="363332">
                  <c:v>184109</c:v>
                </c:pt>
                <c:pt idx="363333">
                  <c:v>184109</c:v>
                </c:pt>
                <c:pt idx="363334">
                  <c:v>184109</c:v>
                </c:pt>
                <c:pt idx="363335">
                  <c:v>184109</c:v>
                </c:pt>
                <c:pt idx="363336">
                  <c:v>184109</c:v>
                </c:pt>
                <c:pt idx="363337">
                  <c:v>184109</c:v>
                </c:pt>
                <c:pt idx="363338">
                  <c:v>184109</c:v>
                </c:pt>
                <c:pt idx="363339">
                  <c:v>184109</c:v>
                </c:pt>
                <c:pt idx="363340">
                  <c:v>184109</c:v>
                </c:pt>
                <c:pt idx="363341">
                  <c:v>184109</c:v>
                </c:pt>
                <c:pt idx="363342">
                  <c:v>184109</c:v>
                </c:pt>
                <c:pt idx="363343">
                  <c:v>184109</c:v>
                </c:pt>
                <c:pt idx="363344">
                  <c:v>184109</c:v>
                </c:pt>
                <c:pt idx="363345">
                  <c:v>184109</c:v>
                </c:pt>
                <c:pt idx="363346">
                  <c:v>184109</c:v>
                </c:pt>
                <c:pt idx="363347">
                  <c:v>184109</c:v>
                </c:pt>
                <c:pt idx="363348">
                  <c:v>184109</c:v>
                </c:pt>
                <c:pt idx="363349">
                  <c:v>184109</c:v>
                </c:pt>
                <c:pt idx="363350">
                  <c:v>184109</c:v>
                </c:pt>
                <c:pt idx="363351">
                  <c:v>184109</c:v>
                </c:pt>
                <c:pt idx="363352">
                  <c:v>184109</c:v>
                </c:pt>
                <c:pt idx="363353">
                  <c:v>184109</c:v>
                </c:pt>
                <c:pt idx="363354">
                  <c:v>184109</c:v>
                </c:pt>
                <c:pt idx="363355">
                  <c:v>184109</c:v>
                </c:pt>
                <c:pt idx="363356">
                  <c:v>184109</c:v>
                </c:pt>
                <c:pt idx="363357">
                  <c:v>184109</c:v>
                </c:pt>
                <c:pt idx="363358">
                  <c:v>184109</c:v>
                </c:pt>
                <c:pt idx="363359">
                  <c:v>184109</c:v>
                </c:pt>
                <c:pt idx="363360">
                  <c:v>184109</c:v>
                </c:pt>
                <c:pt idx="363361">
                  <c:v>184109</c:v>
                </c:pt>
                <c:pt idx="363362">
                  <c:v>184109</c:v>
                </c:pt>
                <c:pt idx="363363">
                  <c:v>184109</c:v>
                </c:pt>
                <c:pt idx="363364">
                  <c:v>184109</c:v>
                </c:pt>
                <c:pt idx="363365">
                  <c:v>184109</c:v>
                </c:pt>
                <c:pt idx="363366">
                  <c:v>184109</c:v>
                </c:pt>
                <c:pt idx="363367">
                  <c:v>184109</c:v>
                </c:pt>
                <c:pt idx="363368">
                  <c:v>184109</c:v>
                </c:pt>
                <c:pt idx="363369">
                  <c:v>184109</c:v>
                </c:pt>
                <c:pt idx="363370">
                  <c:v>184109</c:v>
                </c:pt>
                <c:pt idx="363371">
                  <c:v>184109</c:v>
                </c:pt>
                <c:pt idx="363372">
                  <c:v>184109</c:v>
                </c:pt>
                <c:pt idx="363373">
                  <c:v>184109</c:v>
                </c:pt>
                <c:pt idx="363374">
                  <c:v>184109</c:v>
                </c:pt>
                <c:pt idx="363375">
                  <c:v>184109</c:v>
                </c:pt>
                <c:pt idx="363376">
                  <c:v>184109</c:v>
                </c:pt>
                <c:pt idx="363377">
                  <c:v>184109</c:v>
                </c:pt>
                <c:pt idx="363378">
                  <c:v>184109</c:v>
                </c:pt>
                <c:pt idx="363379">
                  <c:v>184109</c:v>
                </c:pt>
                <c:pt idx="363380">
                  <c:v>184109</c:v>
                </c:pt>
                <c:pt idx="363381">
                  <c:v>184109</c:v>
                </c:pt>
                <c:pt idx="363382">
                  <c:v>184109</c:v>
                </c:pt>
                <c:pt idx="363383">
                  <c:v>184109</c:v>
                </c:pt>
                <c:pt idx="363384">
                  <c:v>184109</c:v>
                </c:pt>
                <c:pt idx="363385">
                  <c:v>184109</c:v>
                </c:pt>
                <c:pt idx="363386">
                  <c:v>184109</c:v>
                </c:pt>
                <c:pt idx="363387">
                  <c:v>184109</c:v>
                </c:pt>
                <c:pt idx="363388">
                  <c:v>184109</c:v>
                </c:pt>
                <c:pt idx="363389">
                  <c:v>184109</c:v>
                </c:pt>
                <c:pt idx="363390">
                  <c:v>184109</c:v>
                </c:pt>
                <c:pt idx="363391">
                  <c:v>184109</c:v>
                </c:pt>
                <c:pt idx="363392">
                  <c:v>184109</c:v>
                </c:pt>
                <c:pt idx="363393">
                  <c:v>184109</c:v>
                </c:pt>
                <c:pt idx="363394">
                  <c:v>184109</c:v>
                </c:pt>
                <c:pt idx="363395">
                  <c:v>184109</c:v>
                </c:pt>
                <c:pt idx="363396">
                  <c:v>184109</c:v>
                </c:pt>
                <c:pt idx="363397">
                  <c:v>184109</c:v>
                </c:pt>
                <c:pt idx="363398">
                  <c:v>184109</c:v>
                </c:pt>
                <c:pt idx="363399">
                  <c:v>184109</c:v>
                </c:pt>
                <c:pt idx="363400">
                  <c:v>184109</c:v>
                </c:pt>
                <c:pt idx="363401">
                  <c:v>184109</c:v>
                </c:pt>
                <c:pt idx="363402">
                  <c:v>184109</c:v>
                </c:pt>
                <c:pt idx="363403">
                  <c:v>184109</c:v>
                </c:pt>
                <c:pt idx="363404">
                  <c:v>184109</c:v>
                </c:pt>
                <c:pt idx="363405">
                  <c:v>184109</c:v>
                </c:pt>
                <c:pt idx="363406">
                  <c:v>184109</c:v>
                </c:pt>
                <c:pt idx="363407">
                  <c:v>184109</c:v>
                </c:pt>
                <c:pt idx="363408">
                  <c:v>184109</c:v>
                </c:pt>
                <c:pt idx="363409">
                  <c:v>184109</c:v>
                </c:pt>
                <c:pt idx="363410">
                  <c:v>184109</c:v>
                </c:pt>
                <c:pt idx="363411">
                  <c:v>184109</c:v>
                </c:pt>
                <c:pt idx="363412">
                  <c:v>184109</c:v>
                </c:pt>
                <c:pt idx="363413">
                  <c:v>184109</c:v>
                </c:pt>
                <c:pt idx="363414">
                  <c:v>184109</c:v>
                </c:pt>
                <c:pt idx="363415">
                  <c:v>184109</c:v>
                </c:pt>
                <c:pt idx="363416">
                  <c:v>184109</c:v>
                </c:pt>
                <c:pt idx="363417">
                  <c:v>184109</c:v>
                </c:pt>
                <c:pt idx="363418">
                  <c:v>184109</c:v>
                </c:pt>
                <c:pt idx="363419">
                  <c:v>184109</c:v>
                </c:pt>
                <c:pt idx="363420">
                  <c:v>184109</c:v>
                </c:pt>
                <c:pt idx="363421">
                  <c:v>184109</c:v>
                </c:pt>
                <c:pt idx="363422">
                  <c:v>184109</c:v>
                </c:pt>
                <c:pt idx="363423">
                  <c:v>184109</c:v>
                </c:pt>
                <c:pt idx="363424">
                  <c:v>184109</c:v>
                </c:pt>
                <c:pt idx="363425">
                  <c:v>184109</c:v>
                </c:pt>
                <c:pt idx="363426">
                  <c:v>184109</c:v>
                </c:pt>
                <c:pt idx="363427">
                  <c:v>184109</c:v>
                </c:pt>
                <c:pt idx="363428">
                  <c:v>184109</c:v>
                </c:pt>
                <c:pt idx="363429">
                  <c:v>184109</c:v>
                </c:pt>
                <c:pt idx="363430">
                  <c:v>184109</c:v>
                </c:pt>
                <c:pt idx="363431">
                  <c:v>184109</c:v>
                </c:pt>
                <c:pt idx="363432">
                  <c:v>184109</c:v>
                </c:pt>
                <c:pt idx="363433">
                  <c:v>184109</c:v>
                </c:pt>
                <c:pt idx="363434">
                  <c:v>184109</c:v>
                </c:pt>
                <c:pt idx="363435">
                  <c:v>184109</c:v>
                </c:pt>
                <c:pt idx="363436">
                  <c:v>184109</c:v>
                </c:pt>
                <c:pt idx="363437">
                  <c:v>184109</c:v>
                </c:pt>
                <c:pt idx="363438">
                  <c:v>184109</c:v>
                </c:pt>
                <c:pt idx="363439">
                  <c:v>184109</c:v>
                </c:pt>
                <c:pt idx="363440">
                  <c:v>184109</c:v>
                </c:pt>
                <c:pt idx="363441">
                  <c:v>184109</c:v>
                </c:pt>
                <c:pt idx="363442">
                  <c:v>184109</c:v>
                </c:pt>
                <c:pt idx="363443">
                  <c:v>184109</c:v>
                </c:pt>
                <c:pt idx="363444">
                  <c:v>184109</c:v>
                </c:pt>
                <c:pt idx="363445">
                  <c:v>184109</c:v>
                </c:pt>
                <c:pt idx="363446">
                  <c:v>184109</c:v>
                </c:pt>
                <c:pt idx="363447">
                  <c:v>184109</c:v>
                </c:pt>
                <c:pt idx="363448">
                  <c:v>184109</c:v>
                </c:pt>
                <c:pt idx="363449">
                  <c:v>184109</c:v>
                </c:pt>
                <c:pt idx="363450">
                  <c:v>184109</c:v>
                </c:pt>
                <c:pt idx="363451">
                  <c:v>184109</c:v>
                </c:pt>
                <c:pt idx="363452">
                  <c:v>184109</c:v>
                </c:pt>
                <c:pt idx="363453">
                  <c:v>184109</c:v>
                </c:pt>
                <c:pt idx="363454">
                  <c:v>184109</c:v>
                </c:pt>
                <c:pt idx="363455">
                  <c:v>184109</c:v>
                </c:pt>
                <c:pt idx="363456">
                  <c:v>184109</c:v>
                </c:pt>
                <c:pt idx="363457">
                  <c:v>184109</c:v>
                </c:pt>
                <c:pt idx="363458">
                  <c:v>184109</c:v>
                </c:pt>
                <c:pt idx="363459">
                  <c:v>184109</c:v>
                </c:pt>
                <c:pt idx="363460">
                  <c:v>184109</c:v>
                </c:pt>
                <c:pt idx="363461">
                  <c:v>184109</c:v>
                </c:pt>
                <c:pt idx="363462">
                  <c:v>184109</c:v>
                </c:pt>
                <c:pt idx="363463">
                  <c:v>184109</c:v>
                </c:pt>
                <c:pt idx="363464">
                  <c:v>184109</c:v>
                </c:pt>
                <c:pt idx="363465">
                  <c:v>184109</c:v>
                </c:pt>
                <c:pt idx="363466">
                  <c:v>184109</c:v>
                </c:pt>
                <c:pt idx="363467">
                  <c:v>184109</c:v>
                </c:pt>
                <c:pt idx="363468">
                  <c:v>184109</c:v>
                </c:pt>
                <c:pt idx="363469">
                  <c:v>184109</c:v>
                </c:pt>
                <c:pt idx="363470">
                  <c:v>184109</c:v>
                </c:pt>
                <c:pt idx="363471">
                  <c:v>184109</c:v>
                </c:pt>
                <c:pt idx="363472">
                  <c:v>184109</c:v>
                </c:pt>
                <c:pt idx="363473">
                  <c:v>184109</c:v>
                </c:pt>
                <c:pt idx="363474">
                  <c:v>184109</c:v>
                </c:pt>
                <c:pt idx="363475">
                  <c:v>184109</c:v>
                </c:pt>
                <c:pt idx="363476">
                  <c:v>184109</c:v>
                </c:pt>
                <c:pt idx="363477">
                  <c:v>184109</c:v>
                </c:pt>
                <c:pt idx="363478">
                  <c:v>184109</c:v>
                </c:pt>
                <c:pt idx="363479">
                  <c:v>184109</c:v>
                </c:pt>
                <c:pt idx="363480">
                  <c:v>184109</c:v>
                </c:pt>
                <c:pt idx="363481">
                  <c:v>184109</c:v>
                </c:pt>
                <c:pt idx="363482">
                  <c:v>184109</c:v>
                </c:pt>
                <c:pt idx="363483">
                  <c:v>184109</c:v>
                </c:pt>
                <c:pt idx="363484">
                  <c:v>184109</c:v>
                </c:pt>
                <c:pt idx="363485">
                  <c:v>184109</c:v>
                </c:pt>
                <c:pt idx="363486">
                  <c:v>184109</c:v>
                </c:pt>
                <c:pt idx="363487">
                  <c:v>184109</c:v>
                </c:pt>
                <c:pt idx="363488">
                  <c:v>184109</c:v>
                </c:pt>
                <c:pt idx="363489">
                  <c:v>184109</c:v>
                </c:pt>
                <c:pt idx="363490">
                  <c:v>184109</c:v>
                </c:pt>
                <c:pt idx="363491">
                  <c:v>184109</c:v>
                </c:pt>
                <c:pt idx="363492">
                  <c:v>184109</c:v>
                </c:pt>
                <c:pt idx="363493">
                  <c:v>184109</c:v>
                </c:pt>
                <c:pt idx="363494">
                  <c:v>184109</c:v>
                </c:pt>
                <c:pt idx="363495">
                  <c:v>184109</c:v>
                </c:pt>
                <c:pt idx="363496">
                  <c:v>184109</c:v>
                </c:pt>
                <c:pt idx="363497">
                  <c:v>184109</c:v>
                </c:pt>
                <c:pt idx="363498">
                  <c:v>184109</c:v>
                </c:pt>
                <c:pt idx="363499">
                  <c:v>184109</c:v>
                </c:pt>
                <c:pt idx="363500">
                  <c:v>184109</c:v>
                </c:pt>
                <c:pt idx="363501">
                  <c:v>184109</c:v>
                </c:pt>
                <c:pt idx="363502">
                  <c:v>184109</c:v>
                </c:pt>
                <c:pt idx="363503">
                  <c:v>184109</c:v>
                </c:pt>
                <c:pt idx="363504">
                  <c:v>184109</c:v>
                </c:pt>
                <c:pt idx="363505">
                  <c:v>184109</c:v>
                </c:pt>
                <c:pt idx="363506">
                  <c:v>184109</c:v>
                </c:pt>
                <c:pt idx="363507">
                  <c:v>184109</c:v>
                </c:pt>
                <c:pt idx="363508">
                  <c:v>184109</c:v>
                </c:pt>
                <c:pt idx="363509">
                  <c:v>184109</c:v>
                </c:pt>
                <c:pt idx="363510">
                  <c:v>184109</c:v>
                </c:pt>
                <c:pt idx="363511">
                  <c:v>184109</c:v>
                </c:pt>
                <c:pt idx="363512">
                  <c:v>184109</c:v>
                </c:pt>
                <c:pt idx="363513">
                  <c:v>184109</c:v>
                </c:pt>
                <c:pt idx="363514">
                  <c:v>184109</c:v>
                </c:pt>
                <c:pt idx="363515">
                  <c:v>184109</c:v>
                </c:pt>
                <c:pt idx="363516">
                  <c:v>184109</c:v>
                </c:pt>
                <c:pt idx="363517">
                  <c:v>184109</c:v>
                </c:pt>
                <c:pt idx="363518">
                  <c:v>184109</c:v>
                </c:pt>
                <c:pt idx="363519">
                  <c:v>184109</c:v>
                </c:pt>
                <c:pt idx="363520">
                  <c:v>184109</c:v>
                </c:pt>
                <c:pt idx="363521">
                  <c:v>184109</c:v>
                </c:pt>
                <c:pt idx="363522">
                  <c:v>184109</c:v>
                </c:pt>
                <c:pt idx="363523">
                  <c:v>184109</c:v>
                </c:pt>
                <c:pt idx="363524">
                  <c:v>184109</c:v>
                </c:pt>
                <c:pt idx="363525">
                  <c:v>184109</c:v>
                </c:pt>
                <c:pt idx="363526">
                  <c:v>184109</c:v>
                </c:pt>
                <c:pt idx="363527">
                  <c:v>184109</c:v>
                </c:pt>
                <c:pt idx="363528">
                  <c:v>184109</c:v>
                </c:pt>
                <c:pt idx="363529">
                  <c:v>184109</c:v>
                </c:pt>
                <c:pt idx="363530">
                  <c:v>184109</c:v>
                </c:pt>
                <c:pt idx="363531">
                  <c:v>184109</c:v>
                </c:pt>
                <c:pt idx="363532">
                  <c:v>184109</c:v>
                </c:pt>
                <c:pt idx="363533">
                  <c:v>184109</c:v>
                </c:pt>
                <c:pt idx="363534">
                  <c:v>184109</c:v>
                </c:pt>
                <c:pt idx="363535">
                  <c:v>184109</c:v>
                </c:pt>
                <c:pt idx="363536">
                  <c:v>184109</c:v>
                </c:pt>
                <c:pt idx="363537">
                  <c:v>184109</c:v>
                </c:pt>
                <c:pt idx="363538">
                  <c:v>184109</c:v>
                </c:pt>
                <c:pt idx="363539">
                  <c:v>184109</c:v>
                </c:pt>
                <c:pt idx="363540">
                  <c:v>184109</c:v>
                </c:pt>
                <c:pt idx="363541">
                  <c:v>184109</c:v>
                </c:pt>
                <c:pt idx="363542">
                  <c:v>184109</c:v>
                </c:pt>
                <c:pt idx="363543">
                  <c:v>184109</c:v>
                </c:pt>
                <c:pt idx="363544">
                  <c:v>184109</c:v>
                </c:pt>
                <c:pt idx="363545">
                  <c:v>184109</c:v>
                </c:pt>
                <c:pt idx="363546">
                  <c:v>184109</c:v>
                </c:pt>
                <c:pt idx="363547">
                  <c:v>184109</c:v>
                </c:pt>
                <c:pt idx="363548">
                  <c:v>184109</c:v>
                </c:pt>
                <c:pt idx="363549">
                  <c:v>184109</c:v>
                </c:pt>
                <c:pt idx="363550">
                  <c:v>184109</c:v>
                </c:pt>
                <c:pt idx="363551">
                  <c:v>184109</c:v>
                </c:pt>
                <c:pt idx="363552">
                  <c:v>184109</c:v>
                </c:pt>
                <c:pt idx="363553">
                  <c:v>184109</c:v>
                </c:pt>
                <c:pt idx="363554">
                  <c:v>184109</c:v>
                </c:pt>
                <c:pt idx="363555">
                  <c:v>184109</c:v>
                </c:pt>
                <c:pt idx="363556">
                  <c:v>184109</c:v>
                </c:pt>
                <c:pt idx="363557">
                  <c:v>184109</c:v>
                </c:pt>
                <c:pt idx="363558">
                  <c:v>184109</c:v>
                </c:pt>
                <c:pt idx="363559">
                  <c:v>184109</c:v>
                </c:pt>
                <c:pt idx="363560">
                  <c:v>184109</c:v>
                </c:pt>
                <c:pt idx="363561">
                  <c:v>184109</c:v>
                </c:pt>
                <c:pt idx="363562">
                  <c:v>184109</c:v>
                </c:pt>
                <c:pt idx="363563">
                  <c:v>184109</c:v>
                </c:pt>
                <c:pt idx="363564">
                  <c:v>184109</c:v>
                </c:pt>
                <c:pt idx="363565">
                  <c:v>184109</c:v>
                </c:pt>
                <c:pt idx="363566">
                  <c:v>184109</c:v>
                </c:pt>
                <c:pt idx="363567">
                  <c:v>184109</c:v>
                </c:pt>
                <c:pt idx="363568">
                  <c:v>184109</c:v>
                </c:pt>
                <c:pt idx="363569">
                  <c:v>184109</c:v>
                </c:pt>
                <c:pt idx="363570">
                  <c:v>184109</c:v>
                </c:pt>
                <c:pt idx="363571">
                  <c:v>184109</c:v>
                </c:pt>
                <c:pt idx="363572">
                  <c:v>184109</c:v>
                </c:pt>
                <c:pt idx="363573">
                  <c:v>184109</c:v>
                </c:pt>
                <c:pt idx="363574">
                  <c:v>184109</c:v>
                </c:pt>
                <c:pt idx="363575">
                  <c:v>184109</c:v>
                </c:pt>
                <c:pt idx="363576">
                  <c:v>184109</c:v>
                </c:pt>
                <c:pt idx="363577">
                  <c:v>184109</c:v>
                </c:pt>
                <c:pt idx="363578">
                  <c:v>184109</c:v>
                </c:pt>
                <c:pt idx="363579">
                  <c:v>184109</c:v>
                </c:pt>
                <c:pt idx="363580">
                  <c:v>184109</c:v>
                </c:pt>
                <c:pt idx="363581">
                  <c:v>184109</c:v>
                </c:pt>
                <c:pt idx="363582">
                  <c:v>184109</c:v>
                </c:pt>
                <c:pt idx="363583">
                  <c:v>184109</c:v>
                </c:pt>
                <c:pt idx="363584">
                  <c:v>184109</c:v>
                </c:pt>
                <c:pt idx="363585">
                  <c:v>184109</c:v>
                </c:pt>
                <c:pt idx="363586">
                  <c:v>184109</c:v>
                </c:pt>
                <c:pt idx="363587">
                  <c:v>184109</c:v>
                </c:pt>
                <c:pt idx="363588">
                  <c:v>184109</c:v>
                </c:pt>
                <c:pt idx="363589">
                  <c:v>184109</c:v>
                </c:pt>
                <c:pt idx="363590">
                  <c:v>184109</c:v>
                </c:pt>
                <c:pt idx="363591">
                  <c:v>184109</c:v>
                </c:pt>
                <c:pt idx="363592">
                  <c:v>184109</c:v>
                </c:pt>
                <c:pt idx="363593">
                  <c:v>184109</c:v>
                </c:pt>
                <c:pt idx="363594">
                  <c:v>184109</c:v>
                </c:pt>
                <c:pt idx="363595">
                  <c:v>184109</c:v>
                </c:pt>
                <c:pt idx="363596">
                  <c:v>184109</c:v>
                </c:pt>
                <c:pt idx="363597">
                  <c:v>184109</c:v>
                </c:pt>
                <c:pt idx="363598">
                  <c:v>184109</c:v>
                </c:pt>
                <c:pt idx="363599">
                  <c:v>184109</c:v>
                </c:pt>
                <c:pt idx="363600">
                  <c:v>184109</c:v>
                </c:pt>
                <c:pt idx="363601">
                  <c:v>184109</c:v>
                </c:pt>
                <c:pt idx="363602">
                  <c:v>184109</c:v>
                </c:pt>
                <c:pt idx="363603">
                  <c:v>184109</c:v>
                </c:pt>
                <c:pt idx="363604">
                  <c:v>184109</c:v>
                </c:pt>
                <c:pt idx="363605">
                  <c:v>184109</c:v>
                </c:pt>
                <c:pt idx="363606">
                  <c:v>184109</c:v>
                </c:pt>
                <c:pt idx="363607">
                  <c:v>184109</c:v>
                </c:pt>
                <c:pt idx="363608">
                  <c:v>184109</c:v>
                </c:pt>
                <c:pt idx="363609">
                  <c:v>184109</c:v>
                </c:pt>
                <c:pt idx="363610">
                  <c:v>184109</c:v>
                </c:pt>
                <c:pt idx="363611">
                  <c:v>184109</c:v>
                </c:pt>
                <c:pt idx="363612">
                  <c:v>184109</c:v>
                </c:pt>
                <c:pt idx="363613">
                  <c:v>184109</c:v>
                </c:pt>
                <c:pt idx="363614">
                  <c:v>184109</c:v>
                </c:pt>
                <c:pt idx="363615">
                  <c:v>184109</c:v>
                </c:pt>
                <c:pt idx="363616">
                  <c:v>184109</c:v>
                </c:pt>
                <c:pt idx="363617">
                  <c:v>184109</c:v>
                </c:pt>
                <c:pt idx="363618">
                  <c:v>184109</c:v>
                </c:pt>
                <c:pt idx="363619">
                  <c:v>184109</c:v>
                </c:pt>
                <c:pt idx="363620">
                  <c:v>184109</c:v>
                </c:pt>
                <c:pt idx="363621">
                  <c:v>184109</c:v>
                </c:pt>
                <c:pt idx="363622">
                  <c:v>184109</c:v>
                </c:pt>
                <c:pt idx="363623">
                  <c:v>184109</c:v>
                </c:pt>
                <c:pt idx="363624">
                  <c:v>184109</c:v>
                </c:pt>
                <c:pt idx="363625">
                  <c:v>184109</c:v>
                </c:pt>
                <c:pt idx="363626">
                  <c:v>184109</c:v>
                </c:pt>
                <c:pt idx="363627">
                  <c:v>184109</c:v>
                </c:pt>
                <c:pt idx="363628">
                  <c:v>184109</c:v>
                </c:pt>
                <c:pt idx="363629">
                  <c:v>184109</c:v>
                </c:pt>
                <c:pt idx="363630">
                  <c:v>184109</c:v>
                </c:pt>
                <c:pt idx="363631">
                  <c:v>184109</c:v>
                </c:pt>
                <c:pt idx="363632">
                  <c:v>184109</c:v>
                </c:pt>
                <c:pt idx="363633">
                  <c:v>184109</c:v>
                </c:pt>
                <c:pt idx="363634">
                  <c:v>184109</c:v>
                </c:pt>
                <c:pt idx="363635">
                  <c:v>184109</c:v>
                </c:pt>
                <c:pt idx="363636">
                  <c:v>184109</c:v>
                </c:pt>
                <c:pt idx="363637">
                  <c:v>184109</c:v>
                </c:pt>
                <c:pt idx="363638">
                  <c:v>184109</c:v>
                </c:pt>
                <c:pt idx="363639">
                  <c:v>184109</c:v>
                </c:pt>
                <c:pt idx="363640">
                  <c:v>184109</c:v>
                </c:pt>
                <c:pt idx="363641">
                  <c:v>184109</c:v>
                </c:pt>
                <c:pt idx="363642">
                  <c:v>184109</c:v>
                </c:pt>
                <c:pt idx="363643">
                  <c:v>184109</c:v>
                </c:pt>
                <c:pt idx="363644">
                  <c:v>184109</c:v>
                </c:pt>
                <c:pt idx="363645">
                  <c:v>184109</c:v>
                </c:pt>
                <c:pt idx="363646">
                  <c:v>184109</c:v>
                </c:pt>
                <c:pt idx="363647">
                  <c:v>184109</c:v>
                </c:pt>
                <c:pt idx="363648">
                  <c:v>184109</c:v>
                </c:pt>
                <c:pt idx="363649">
                  <c:v>184109</c:v>
                </c:pt>
                <c:pt idx="363650">
                  <c:v>184109</c:v>
                </c:pt>
                <c:pt idx="363651">
                  <c:v>184109</c:v>
                </c:pt>
                <c:pt idx="363652">
                  <c:v>184109</c:v>
                </c:pt>
                <c:pt idx="363653">
                  <c:v>184109</c:v>
                </c:pt>
                <c:pt idx="363654">
                  <c:v>184109</c:v>
                </c:pt>
                <c:pt idx="363655">
                  <c:v>184109</c:v>
                </c:pt>
                <c:pt idx="363656">
                  <c:v>184109</c:v>
                </c:pt>
                <c:pt idx="363657">
                  <c:v>184109</c:v>
                </c:pt>
                <c:pt idx="363658">
                  <c:v>184109</c:v>
                </c:pt>
                <c:pt idx="363659">
                  <c:v>184109</c:v>
                </c:pt>
                <c:pt idx="363660">
                  <c:v>184109</c:v>
                </c:pt>
                <c:pt idx="363661">
                  <c:v>184109</c:v>
                </c:pt>
                <c:pt idx="363662">
                  <c:v>184109</c:v>
                </c:pt>
                <c:pt idx="363663">
                  <c:v>184109</c:v>
                </c:pt>
                <c:pt idx="363664">
                  <c:v>184109</c:v>
                </c:pt>
                <c:pt idx="363665">
                  <c:v>184109</c:v>
                </c:pt>
                <c:pt idx="363666">
                  <c:v>184109</c:v>
                </c:pt>
                <c:pt idx="363667">
                  <c:v>184109</c:v>
                </c:pt>
                <c:pt idx="363668">
                  <c:v>184109</c:v>
                </c:pt>
                <c:pt idx="363669">
                  <c:v>184109</c:v>
                </c:pt>
                <c:pt idx="363670">
                  <c:v>184109</c:v>
                </c:pt>
                <c:pt idx="363671">
                  <c:v>184109</c:v>
                </c:pt>
                <c:pt idx="363672">
                  <c:v>184109</c:v>
                </c:pt>
                <c:pt idx="363673">
                  <c:v>184109</c:v>
                </c:pt>
                <c:pt idx="363674">
                  <c:v>184109</c:v>
                </c:pt>
                <c:pt idx="363675">
                  <c:v>184109</c:v>
                </c:pt>
                <c:pt idx="363676">
                  <c:v>184109</c:v>
                </c:pt>
                <c:pt idx="363677">
                  <c:v>184109</c:v>
                </c:pt>
                <c:pt idx="363678">
                  <c:v>184109</c:v>
                </c:pt>
                <c:pt idx="363679">
                  <c:v>184109</c:v>
                </c:pt>
                <c:pt idx="363680">
                  <c:v>184109</c:v>
                </c:pt>
                <c:pt idx="363681">
                  <c:v>184109</c:v>
                </c:pt>
                <c:pt idx="363682">
                  <c:v>184109</c:v>
                </c:pt>
                <c:pt idx="363683">
                  <c:v>184109</c:v>
                </c:pt>
                <c:pt idx="363684">
                  <c:v>184109</c:v>
                </c:pt>
                <c:pt idx="363685">
                  <c:v>184109</c:v>
                </c:pt>
                <c:pt idx="363686">
                  <c:v>184109</c:v>
                </c:pt>
                <c:pt idx="363687">
                  <c:v>184109</c:v>
                </c:pt>
                <c:pt idx="363688">
                  <c:v>184109</c:v>
                </c:pt>
                <c:pt idx="363689">
                  <c:v>184109</c:v>
                </c:pt>
                <c:pt idx="363690">
                  <c:v>184109</c:v>
                </c:pt>
                <c:pt idx="363691">
                  <c:v>184109</c:v>
                </c:pt>
                <c:pt idx="363692">
                  <c:v>184109</c:v>
                </c:pt>
                <c:pt idx="363693">
                  <c:v>184109</c:v>
                </c:pt>
                <c:pt idx="363694">
                  <c:v>184109</c:v>
                </c:pt>
                <c:pt idx="363695">
                  <c:v>184109</c:v>
                </c:pt>
                <c:pt idx="363696">
                  <c:v>184109</c:v>
                </c:pt>
                <c:pt idx="363697">
                  <c:v>184109</c:v>
                </c:pt>
                <c:pt idx="363698">
                  <c:v>184109</c:v>
                </c:pt>
                <c:pt idx="363699">
                  <c:v>184109</c:v>
                </c:pt>
                <c:pt idx="363700">
                  <c:v>184109</c:v>
                </c:pt>
                <c:pt idx="363701">
                  <c:v>184109</c:v>
                </c:pt>
                <c:pt idx="363702">
                  <c:v>184109</c:v>
                </c:pt>
                <c:pt idx="363703">
                  <c:v>184109</c:v>
                </c:pt>
                <c:pt idx="363704">
                  <c:v>184109</c:v>
                </c:pt>
                <c:pt idx="363705">
                  <c:v>184109</c:v>
                </c:pt>
                <c:pt idx="363706">
                  <c:v>184109</c:v>
                </c:pt>
                <c:pt idx="363707">
                  <c:v>184109</c:v>
                </c:pt>
                <c:pt idx="363708">
                  <c:v>184109</c:v>
                </c:pt>
                <c:pt idx="363709">
                  <c:v>184109</c:v>
                </c:pt>
                <c:pt idx="363710">
                  <c:v>184109</c:v>
                </c:pt>
                <c:pt idx="363711">
                  <c:v>184109</c:v>
                </c:pt>
                <c:pt idx="363712">
                  <c:v>184109</c:v>
                </c:pt>
                <c:pt idx="363713">
                  <c:v>184109</c:v>
                </c:pt>
                <c:pt idx="363714">
                  <c:v>184109</c:v>
                </c:pt>
                <c:pt idx="363715">
                  <c:v>184109</c:v>
                </c:pt>
                <c:pt idx="363716">
                  <c:v>184109</c:v>
                </c:pt>
                <c:pt idx="363717">
                  <c:v>184109</c:v>
                </c:pt>
                <c:pt idx="363718">
                  <c:v>184109</c:v>
                </c:pt>
                <c:pt idx="363719">
                  <c:v>184109</c:v>
                </c:pt>
                <c:pt idx="363720">
                  <c:v>184109</c:v>
                </c:pt>
                <c:pt idx="363721">
                  <c:v>184109</c:v>
                </c:pt>
                <c:pt idx="363722">
                  <c:v>184109</c:v>
                </c:pt>
                <c:pt idx="363723">
                  <c:v>184109</c:v>
                </c:pt>
                <c:pt idx="363724">
                  <c:v>184109</c:v>
                </c:pt>
                <c:pt idx="363725">
                  <c:v>184109</c:v>
                </c:pt>
                <c:pt idx="363726">
                  <c:v>184109</c:v>
                </c:pt>
                <c:pt idx="363727">
                  <c:v>184109</c:v>
                </c:pt>
                <c:pt idx="363728">
                  <c:v>184109</c:v>
                </c:pt>
                <c:pt idx="363729">
                  <c:v>184109</c:v>
                </c:pt>
                <c:pt idx="363730">
                  <c:v>184109</c:v>
                </c:pt>
                <c:pt idx="363731">
                  <c:v>184109</c:v>
                </c:pt>
                <c:pt idx="363732">
                  <c:v>184109</c:v>
                </c:pt>
                <c:pt idx="363733">
                  <c:v>184109</c:v>
                </c:pt>
                <c:pt idx="363734">
                  <c:v>184109</c:v>
                </c:pt>
                <c:pt idx="363735">
                  <c:v>184109</c:v>
                </c:pt>
                <c:pt idx="363736">
                  <c:v>184109</c:v>
                </c:pt>
                <c:pt idx="363737">
                  <c:v>184109</c:v>
                </c:pt>
                <c:pt idx="363738">
                  <c:v>184109</c:v>
                </c:pt>
                <c:pt idx="363739">
                  <c:v>184109</c:v>
                </c:pt>
                <c:pt idx="363740">
                  <c:v>184109</c:v>
                </c:pt>
                <c:pt idx="363741">
                  <c:v>184109</c:v>
                </c:pt>
                <c:pt idx="363742">
                  <c:v>184109</c:v>
                </c:pt>
                <c:pt idx="363743">
                  <c:v>184109</c:v>
                </c:pt>
                <c:pt idx="363744">
                  <c:v>184109</c:v>
                </c:pt>
                <c:pt idx="363745">
                  <c:v>184109</c:v>
                </c:pt>
                <c:pt idx="363746">
                  <c:v>184109</c:v>
                </c:pt>
                <c:pt idx="363747">
                  <c:v>184109</c:v>
                </c:pt>
                <c:pt idx="363748">
                  <c:v>184109</c:v>
                </c:pt>
                <c:pt idx="363749">
                  <c:v>184109</c:v>
                </c:pt>
                <c:pt idx="363750">
                  <c:v>184109</c:v>
                </c:pt>
                <c:pt idx="363751">
                  <c:v>184109</c:v>
                </c:pt>
                <c:pt idx="363752">
                  <c:v>184109</c:v>
                </c:pt>
                <c:pt idx="363753">
                  <c:v>184109</c:v>
                </c:pt>
                <c:pt idx="363754">
                  <c:v>184109</c:v>
                </c:pt>
                <c:pt idx="363755">
                  <c:v>184109</c:v>
                </c:pt>
                <c:pt idx="363756">
                  <c:v>184109</c:v>
                </c:pt>
                <c:pt idx="363757">
                  <c:v>184109</c:v>
                </c:pt>
                <c:pt idx="363758">
                  <c:v>184109</c:v>
                </c:pt>
                <c:pt idx="363759">
                  <c:v>184109</c:v>
                </c:pt>
                <c:pt idx="363760">
                  <c:v>184109</c:v>
                </c:pt>
                <c:pt idx="363761">
                  <c:v>184109</c:v>
                </c:pt>
                <c:pt idx="363762">
                  <c:v>184109</c:v>
                </c:pt>
                <c:pt idx="363763">
                  <c:v>184109</c:v>
                </c:pt>
                <c:pt idx="363764">
                  <c:v>184109</c:v>
                </c:pt>
                <c:pt idx="363765">
                  <c:v>184109</c:v>
                </c:pt>
                <c:pt idx="363766">
                  <c:v>184109</c:v>
                </c:pt>
                <c:pt idx="363767">
                  <c:v>184109</c:v>
                </c:pt>
                <c:pt idx="363768">
                  <c:v>184109</c:v>
                </c:pt>
                <c:pt idx="363769">
                  <c:v>184109</c:v>
                </c:pt>
                <c:pt idx="363770">
                  <c:v>184109</c:v>
                </c:pt>
                <c:pt idx="363771">
                  <c:v>184109</c:v>
                </c:pt>
                <c:pt idx="363772">
                  <c:v>184109</c:v>
                </c:pt>
                <c:pt idx="363773">
                  <c:v>184109</c:v>
                </c:pt>
                <c:pt idx="363774">
                  <c:v>184109</c:v>
                </c:pt>
                <c:pt idx="363775">
                  <c:v>184109</c:v>
                </c:pt>
                <c:pt idx="363776">
                  <c:v>184109</c:v>
                </c:pt>
                <c:pt idx="363777">
                  <c:v>184109</c:v>
                </c:pt>
                <c:pt idx="363778">
                  <c:v>184109</c:v>
                </c:pt>
                <c:pt idx="363779">
                  <c:v>184109</c:v>
                </c:pt>
                <c:pt idx="363780">
                  <c:v>184109</c:v>
                </c:pt>
                <c:pt idx="363781">
                  <c:v>184109</c:v>
                </c:pt>
                <c:pt idx="363782">
                  <c:v>184109</c:v>
                </c:pt>
                <c:pt idx="363783">
                  <c:v>184109</c:v>
                </c:pt>
                <c:pt idx="363784">
                  <c:v>184109</c:v>
                </c:pt>
                <c:pt idx="363785">
                  <c:v>184109</c:v>
                </c:pt>
                <c:pt idx="363786">
                  <c:v>184109</c:v>
                </c:pt>
                <c:pt idx="363787">
                  <c:v>184109</c:v>
                </c:pt>
                <c:pt idx="363788">
                  <c:v>184109</c:v>
                </c:pt>
                <c:pt idx="363789">
                  <c:v>184109</c:v>
                </c:pt>
                <c:pt idx="363790">
                  <c:v>184109</c:v>
                </c:pt>
                <c:pt idx="363791">
                  <c:v>184109</c:v>
                </c:pt>
                <c:pt idx="363792">
                  <c:v>184109</c:v>
                </c:pt>
                <c:pt idx="363793">
                  <c:v>184109</c:v>
                </c:pt>
                <c:pt idx="363794">
                  <c:v>184109</c:v>
                </c:pt>
                <c:pt idx="363795">
                  <c:v>184109</c:v>
                </c:pt>
                <c:pt idx="363796">
                  <c:v>184109</c:v>
                </c:pt>
                <c:pt idx="363797">
                  <c:v>184109</c:v>
                </c:pt>
                <c:pt idx="363798">
                  <c:v>184109</c:v>
                </c:pt>
                <c:pt idx="363799">
                  <c:v>184109</c:v>
                </c:pt>
                <c:pt idx="363800">
                  <c:v>184109</c:v>
                </c:pt>
                <c:pt idx="363801">
                  <c:v>184109</c:v>
                </c:pt>
                <c:pt idx="363802">
                  <c:v>184109</c:v>
                </c:pt>
                <c:pt idx="363803">
                  <c:v>184109</c:v>
                </c:pt>
                <c:pt idx="363804">
                  <c:v>184109</c:v>
                </c:pt>
                <c:pt idx="363805">
                  <c:v>184109</c:v>
                </c:pt>
                <c:pt idx="363806">
                  <c:v>184109</c:v>
                </c:pt>
                <c:pt idx="363807">
                  <c:v>184109</c:v>
                </c:pt>
                <c:pt idx="363808">
                  <c:v>184109</c:v>
                </c:pt>
                <c:pt idx="363809">
                  <c:v>184109</c:v>
                </c:pt>
                <c:pt idx="363810">
                  <c:v>184109</c:v>
                </c:pt>
                <c:pt idx="363811">
                  <c:v>184109</c:v>
                </c:pt>
                <c:pt idx="363812">
                  <c:v>184109</c:v>
                </c:pt>
                <c:pt idx="363813">
                  <c:v>184109</c:v>
                </c:pt>
                <c:pt idx="363814">
                  <c:v>184109</c:v>
                </c:pt>
                <c:pt idx="363815">
                  <c:v>184109</c:v>
                </c:pt>
                <c:pt idx="363816">
                  <c:v>184109</c:v>
                </c:pt>
                <c:pt idx="363817">
                  <c:v>184109</c:v>
                </c:pt>
                <c:pt idx="363818">
                  <c:v>184109</c:v>
                </c:pt>
                <c:pt idx="363819">
                  <c:v>184109</c:v>
                </c:pt>
                <c:pt idx="363820">
                  <c:v>184109</c:v>
                </c:pt>
                <c:pt idx="363821">
                  <c:v>184109</c:v>
                </c:pt>
                <c:pt idx="363822">
                  <c:v>184109</c:v>
                </c:pt>
                <c:pt idx="363823">
                  <c:v>184109</c:v>
                </c:pt>
                <c:pt idx="363824">
                  <c:v>184109</c:v>
                </c:pt>
                <c:pt idx="363825">
                  <c:v>184109</c:v>
                </c:pt>
                <c:pt idx="363826">
                  <c:v>184109</c:v>
                </c:pt>
                <c:pt idx="363827">
                  <c:v>184109</c:v>
                </c:pt>
                <c:pt idx="363828">
                  <c:v>184109</c:v>
                </c:pt>
                <c:pt idx="363829">
                  <c:v>184109</c:v>
                </c:pt>
                <c:pt idx="363830">
                  <c:v>184109</c:v>
                </c:pt>
                <c:pt idx="363831">
                  <c:v>184109</c:v>
                </c:pt>
                <c:pt idx="363832">
                  <c:v>184109</c:v>
                </c:pt>
                <c:pt idx="363833">
                  <c:v>184109</c:v>
                </c:pt>
                <c:pt idx="363834">
                  <c:v>184109</c:v>
                </c:pt>
                <c:pt idx="363835">
                  <c:v>184109</c:v>
                </c:pt>
                <c:pt idx="363836">
                  <c:v>184109</c:v>
                </c:pt>
                <c:pt idx="363837">
                  <c:v>184109</c:v>
                </c:pt>
                <c:pt idx="363838">
                  <c:v>184109</c:v>
                </c:pt>
                <c:pt idx="363839">
                  <c:v>184109</c:v>
                </c:pt>
                <c:pt idx="363840">
                  <c:v>184109</c:v>
                </c:pt>
                <c:pt idx="363841">
                  <c:v>184109</c:v>
                </c:pt>
                <c:pt idx="363842">
                  <c:v>184109</c:v>
                </c:pt>
                <c:pt idx="363843">
                  <c:v>184109</c:v>
                </c:pt>
                <c:pt idx="363844">
                  <c:v>184109</c:v>
                </c:pt>
                <c:pt idx="363845">
                  <c:v>184109</c:v>
                </c:pt>
                <c:pt idx="363846">
                  <c:v>184109</c:v>
                </c:pt>
                <c:pt idx="363847">
                  <c:v>184109</c:v>
                </c:pt>
                <c:pt idx="363848">
                  <c:v>184109</c:v>
                </c:pt>
                <c:pt idx="363849">
                  <c:v>184109</c:v>
                </c:pt>
                <c:pt idx="363850">
                  <c:v>184109</c:v>
                </c:pt>
                <c:pt idx="363851">
                  <c:v>184109</c:v>
                </c:pt>
                <c:pt idx="363852">
                  <c:v>184109</c:v>
                </c:pt>
                <c:pt idx="363853">
                  <c:v>184109</c:v>
                </c:pt>
                <c:pt idx="363854">
                  <c:v>184109</c:v>
                </c:pt>
                <c:pt idx="363855">
                  <c:v>184109</c:v>
                </c:pt>
                <c:pt idx="363856">
                  <c:v>184109</c:v>
                </c:pt>
                <c:pt idx="363857">
                  <c:v>184109</c:v>
                </c:pt>
                <c:pt idx="363858">
                  <c:v>184109</c:v>
                </c:pt>
                <c:pt idx="363859">
                  <c:v>184109</c:v>
                </c:pt>
                <c:pt idx="363860">
                  <c:v>184109</c:v>
                </c:pt>
                <c:pt idx="363861">
                  <c:v>184109</c:v>
                </c:pt>
                <c:pt idx="363862">
                  <c:v>184109</c:v>
                </c:pt>
                <c:pt idx="363863">
                  <c:v>184109</c:v>
                </c:pt>
                <c:pt idx="363864">
                  <c:v>184109</c:v>
                </c:pt>
                <c:pt idx="363865">
                  <c:v>184109</c:v>
                </c:pt>
                <c:pt idx="363866">
                  <c:v>184109</c:v>
                </c:pt>
                <c:pt idx="363867">
                  <c:v>184109</c:v>
                </c:pt>
                <c:pt idx="363868">
                  <c:v>184109</c:v>
                </c:pt>
                <c:pt idx="363869">
                  <c:v>184109</c:v>
                </c:pt>
                <c:pt idx="363870">
                  <c:v>184109</c:v>
                </c:pt>
                <c:pt idx="363871">
                  <c:v>184109</c:v>
                </c:pt>
                <c:pt idx="363872">
                  <c:v>184109</c:v>
                </c:pt>
                <c:pt idx="363873">
                  <c:v>184109</c:v>
                </c:pt>
                <c:pt idx="363874">
                  <c:v>184109</c:v>
                </c:pt>
                <c:pt idx="363875">
                  <c:v>184109</c:v>
                </c:pt>
                <c:pt idx="363876">
                  <c:v>184109</c:v>
                </c:pt>
                <c:pt idx="363877">
                  <c:v>184109</c:v>
                </c:pt>
                <c:pt idx="363878">
                  <c:v>184109</c:v>
                </c:pt>
                <c:pt idx="363879">
                  <c:v>184109</c:v>
                </c:pt>
                <c:pt idx="363880">
                  <c:v>184109</c:v>
                </c:pt>
                <c:pt idx="363881">
                  <c:v>184109</c:v>
                </c:pt>
                <c:pt idx="363882">
                  <c:v>184109</c:v>
                </c:pt>
                <c:pt idx="363883">
                  <c:v>184109</c:v>
                </c:pt>
                <c:pt idx="363884">
                  <c:v>184109</c:v>
                </c:pt>
                <c:pt idx="363885">
                  <c:v>184109</c:v>
                </c:pt>
                <c:pt idx="363886">
                  <c:v>184109</c:v>
                </c:pt>
                <c:pt idx="363887">
                  <c:v>184109</c:v>
                </c:pt>
                <c:pt idx="363888">
                  <c:v>184109</c:v>
                </c:pt>
                <c:pt idx="363889">
                  <c:v>184109</c:v>
                </c:pt>
                <c:pt idx="363890">
                  <c:v>184109</c:v>
                </c:pt>
                <c:pt idx="363891">
                  <c:v>184109</c:v>
                </c:pt>
                <c:pt idx="363892">
                  <c:v>184109</c:v>
                </c:pt>
                <c:pt idx="363893">
                  <c:v>184109</c:v>
                </c:pt>
                <c:pt idx="363894">
                  <c:v>184109</c:v>
                </c:pt>
                <c:pt idx="363895">
                  <c:v>184109</c:v>
                </c:pt>
                <c:pt idx="363896">
                  <c:v>184109</c:v>
                </c:pt>
                <c:pt idx="363897">
                  <c:v>184109</c:v>
                </c:pt>
                <c:pt idx="363898">
                  <c:v>184109</c:v>
                </c:pt>
                <c:pt idx="363899">
                  <c:v>184109</c:v>
                </c:pt>
                <c:pt idx="363900">
                  <c:v>184109</c:v>
                </c:pt>
                <c:pt idx="363901">
                  <c:v>184109</c:v>
                </c:pt>
                <c:pt idx="363902">
                  <c:v>184109</c:v>
                </c:pt>
                <c:pt idx="363903">
                  <c:v>184109</c:v>
                </c:pt>
                <c:pt idx="363904">
                  <c:v>184109</c:v>
                </c:pt>
                <c:pt idx="363905">
                  <c:v>184109</c:v>
                </c:pt>
                <c:pt idx="363906">
                  <c:v>184109</c:v>
                </c:pt>
                <c:pt idx="363907">
                  <c:v>184109</c:v>
                </c:pt>
                <c:pt idx="363908">
                  <c:v>184109</c:v>
                </c:pt>
                <c:pt idx="363909">
                  <c:v>184109</c:v>
                </c:pt>
                <c:pt idx="363910">
                  <c:v>184109</c:v>
                </c:pt>
                <c:pt idx="363911">
                  <c:v>184109</c:v>
                </c:pt>
                <c:pt idx="363912">
                  <c:v>184109</c:v>
                </c:pt>
                <c:pt idx="363913">
                  <c:v>184109</c:v>
                </c:pt>
                <c:pt idx="363914">
                  <c:v>184109</c:v>
                </c:pt>
                <c:pt idx="363915">
                  <c:v>184109</c:v>
                </c:pt>
                <c:pt idx="363916">
                  <c:v>184109</c:v>
                </c:pt>
                <c:pt idx="363917">
                  <c:v>184109</c:v>
                </c:pt>
                <c:pt idx="363918">
                  <c:v>184109</c:v>
                </c:pt>
                <c:pt idx="363919">
                  <c:v>184109</c:v>
                </c:pt>
                <c:pt idx="363920">
                  <c:v>184109</c:v>
                </c:pt>
                <c:pt idx="363921">
                  <c:v>184109</c:v>
                </c:pt>
                <c:pt idx="363922">
                  <c:v>184109</c:v>
                </c:pt>
                <c:pt idx="363923">
                  <c:v>184109</c:v>
                </c:pt>
                <c:pt idx="363924">
                  <c:v>184109</c:v>
                </c:pt>
                <c:pt idx="363925">
                  <c:v>184109</c:v>
                </c:pt>
                <c:pt idx="363926">
                  <c:v>184109</c:v>
                </c:pt>
                <c:pt idx="363927">
                  <c:v>184109</c:v>
                </c:pt>
                <c:pt idx="363928">
                  <c:v>184109</c:v>
                </c:pt>
                <c:pt idx="363929">
                  <c:v>184109</c:v>
                </c:pt>
                <c:pt idx="363930">
                  <c:v>184109</c:v>
                </c:pt>
                <c:pt idx="363931">
                  <c:v>184109</c:v>
                </c:pt>
                <c:pt idx="363932">
                  <c:v>184109</c:v>
                </c:pt>
                <c:pt idx="363933">
                  <c:v>184109</c:v>
                </c:pt>
                <c:pt idx="363934">
                  <c:v>184109</c:v>
                </c:pt>
                <c:pt idx="363935">
                  <c:v>184109</c:v>
                </c:pt>
                <c:pt idx="363936">
                  <c:v>184109</c:v>
                </c:pt>
                <c:pt idx="363937">
                  <c:v>184109</c:v>
                </c:pt>
                <c:pt idx="363938">
                  <c:v>184109</c:v>
                </c:pt>
                <c:pt idx="363939">
                  <c:v>184109</c:v>
                </c:pt>
                <c:pt idx="363940">
                  <c:v>184109</c:v>
                </c:pt>
                <c:pt idx="363941">
                  <c:v>184109</c:v>
                </c:pt>
                <c:pt idx="363942">
                  <c:v>184109</c:v>
                </c:pt>
                <c:pt idx="363943">
                  <c:v>184109</c:v>
                </c:pt>
                <c:pt idx="363944">
                  <c:v>184109</c:v>
                </c:pt>
                <c:pt idx="363945">
                  <c:v>184109</c:v>
                </c:pt>
                <c:pt idx="363946">
                  <c:v>184109</c:v>
                </c:pt>
                <c:pt idx="363947">
                  <c:v>184109</c:v>
                </c:pt>
                <c:pt idx="363948">
                  <c:v>184109</c:v>
                </c:pt>
                <c:pt idx="363949">
                  <c:v>184109</c:v>
                </c:pt>
                <c:pt idx="363950">
                  <c:v>184109</c:v>
                </c:pt>
                <c:pt idx="363951">
                  <c:v>184109</c:v>
                </c:pt>
                <c:pt idx="363952">
                  <c:v>184109</c:v>
                </c:pt>
                <c:pt idx="363953">
                  <c:v>184109</c:v>
                </c:pt>
                <c:pt idx="363954">
                  <c:v>184109</c:v>
                </c:pt>
                <c:pt idx="363955">
                  <c:v>184109</c:v>
                </c:pt>
                <c:pt idx="363956">
                  <c:v>184109</c:v>
                </c:pt>
                <c:pt idx="363957">
                  <c:v>184109</c:v>
                </c:pt>
                <c:pt idx="363958">
                  <c:v>184109</c:v>
                </c:pt>
                <c:pt idx="363959">
                  <c:v>184109</c:v>
                </c:pt>
                <c:pt idx="363960">
                  <c:v>184109</c:v>
                </c:pt>
                <c:pt idx="363961">
                  <c:v>184109</c:v>
                </c:pt>
                <c:pt idx="363962">
                  <c:v>184109</c:v>
                </c:pt>
                <c:pt idx="363963">
                  <c:v>184109</c:v>
                </c:pt>
                <c:pt idx="363964">
                  <c:v>184109</c:v>
                </c:pt>
                <c:pt idx="363965">
                  <c:v>184109</c:v>
                </c:pt>
                <c:pt idx="363966">
                  <c:v>184109</c:v>
                </c:pt>
                <c:pt idx="363967">
                  <c:v>184109</c:v>
                </c:pt>
                <c:pt idx="363968">
                  <c:v>184109</c:v>
                </c:pt>
                <c:pt idx="363969">
                  <c:v>184109</c:v>
                </c:pt>
                <c:pt idx="363970">
                  <c:v>184109</c:v>
                </c:pt>
                <c:pt idx="363971">
                  <c:v>184109</c:v>
                </c:pt>
                <c:pt idx="363972">
                  <c:v>184109</c:v>
                </c:pt>
                <c:pt idx="363973">
                  <c:v>184109</c:v>
                </c:pt>
                <c:pt idx="363974">
                  <c:v>184109</c:v>
                </c:pt>
                <c:pt idx="363975">
                  <c:v>184109</c:v>
                </c:pt>
                <c:pt idx="363976">
                  <c:v>184109</c:v>
                </c:pt>
                <c:pt idx="363977">
                  <c:v>184109</c:v>
                </c:pt>
                <c:pt idx="363978">
                  <c:v>184109</c:v>
                </c:pt>
                <c:pt idx="363979">
                  <c:v>184109</c:v>
                </c:pt>
                <c:pt idx="363980">
                  <c:v>184109</c:v>
                </c:pt>
                <c:pt idx="363981">
                  <c:v>184109</c:v>
                </c:pt>
                <c:pt idx="363982">
                  <c:v>184109</c:v>
                </c:pt>
                <c:pt idx="363983">
                  <c:v>184109</c:v>
                </c:pt>
                <c:pt idx="363984">
                  <c:v>184109</c:v>
                </c:pt>
                <c:pt idx="363985">
                  <c:v>184109</c:v>
                </c:pt>
                <c:pt idx="363986">
                  <c:v>184109</c:v>
                </c:pt>
                <c:pt idx="363987">
                  <c:v>184109</c:v>
                </c:pt>
                <c:pt idx="363988">
                  <c:v>184109</c:v>
                </c:pt>
                <c:pt idx="363989">
                  <c:v>184109</c:v>
                </c:pt>
                <c:pt idx="363990">
                  <c:v>184109</c:v>
                </c:pt>
                <c:pt idx="363991">
                  <c:v>184109</c:v>
                </c:pt>
                <c:pt idx="363992">
                  <c:v>184109</c:v>
                </c:pt>
                <c:pt idx="363993">
                  <c:v>184109</c:v>
                </c:pt>
                <c:pt idx="363994">
                  <c:v>184109</c:v>
                </c:pt>
                <c:pt idx="363995">
                  <c:v>184109</c:v>
                </c:pt>
                <c:pt idx="363996">
                  <c:v>184109</c:v>
                </c:pt>
                <c:pt idx="363997">
                  <c:v>184109</c:v>
                </c:pt>
                <c:pt idx="363998">
                  <c:v>184109</c:v>
                </c:pt>
                <c:pt idx="363999">
                  <c:v>184109</c:v>
                </c:pt>
                <c:pt idx="364000">
                  <c:v>184109</c:v>
                </c:pt>
                <c:pt idx="364001">
                  <c:v>184109</c:v>
                </c:pt>
                <c:pt idx="364002">
                  <c:v>184109</c:v>
                </c:pt>
                <c:pt idx="364003">
                  <c:v>184109</c:v>
                </c:pt>
                <c:pt idx="364004">
                  <c:v>184109</c:v>
                </c:pt>
                <c:pt idx="364005">
                  <c:v>184109</c:v>
                </c:pt>
                <c:pt idx="364006">
                  <c:v>184109</c:v>
                </c:pt>
                <c:pt idx="364007">
                  <c:v>184109</c:v>
                </c:pt>
                <c:pt idx="364008">
                  <c:v>184109</c:v>
                </c:pt>
                <c:pt idx="364009">
                  <c:v>184109</c:v>
                </c:pt>
                <c:pt idx="364010">
                  <c:v>184109</c:v>
                </c:pt>
                <c:pt idx="364011">
                  <c:v>184109</c:v>
                </c:pt>
                <c:pt idx="364012">
                  <c:v>184109</c:v>
                </c:pt>
                <c:pt idx="364013">
                  <c:v>184109</c:v>
                </c:pt>
                <c:pt idx="364014">
                  <c:v>184109</c:v>
                </c:pt>
                <c:pt idx="364015">
                  <c:v>184109</c:v>
                </c:pt>
                <c:pt idx="364016">
                  <c:v>184109</c:v>
                </c:pt>
                <c:pt idx="364017">
                  <c:v>184109</c:v>
                </c:pt>
                <c:pt idx="364018">
                  <c:v>184109</c:v>
                </c:pt>
                <c:pt idx="364019">
                  <c:v>184109</c:v>
                </c:pt>
                <c:pt idx="364020">
                  <c:v>184109</c:v>
                </c:pt>
                <c:pt idx="364021">
                  <c:v>184109</c:v>
                </c:pt>
                <c:pt idx="364022">
                  <c:v>184109</c:v>
                </c:pt>
                <c:pt idx="364023">
                  <c:v>184109</c:v>
                </c:pt>
                <c:pt idx="364024">
                  <c:v>184109</c:v>
                </c:pt>
                <c:pt idx="364025">
                  <c:v>184109</c:v>
                </c:pt>
                <c:pt idx="364026">
                  <c:v>184109</c:v>
                </c:pt>
                <c:pt idx="364027">
                  <c:v>184109</c:v>
                </c:pt>
                <c:pt idx="364028">
                  <c:v>184109</c:v>
                </c:pt>
                <c:pt idx="364029">
                  <c:v>184109</c:v>
                </c:pt>
                <c:pt idx="364030">
                  <c:v>184109</c:v>
                </c:pt>
                <c:pt idx="364031">
                  <c:v>184109</c:v>
                </c:pt>
                <c:pt idx="364032">
                  <c:v>184109</c:v>
                </c:pt>
                <c:pt idx="364033">
                  <c:v>184109</c:v>
                </c:pt>
                <c:pt idx="364034">
                  <c:v>184109</c:v>
                </c:pt>
                <c:pt idx="364035">
                  <c:v>184109</c:v>
                </c:pt>
                <c:pt idx="364036">
                  <c:v>184109</c:v>
                </c:pt>
                <c:pt idx="364037">
                  <c:v>184109</c:v>
                </c:pt>
                <c:pt idx="364038">
                  <c:v>184109</c:v>
                </c:pt>
                <c:pt idx="364039">
                  <c:v>184109</c:v>
                </c:pt>
                <c:pt idx="364040">
                  <c:v>184109</c:v>
                </c:pt>
                <c:pt idx="364041">
                  <c:v>184109</c:v>
                </c:pt>
                <c:pt idx="364042">
                  <c:v>184109</c:v>
                </c:pt>
                <c:pt idx="364043">
                  <c:v>184109</c:v>
                </c:pt>
                <c:pt idx="364044">
                  <c:v>184109</c:v>
                </c:pt>
                <c:pt idx="364045">
                  <c:v>184109</c:v>
                </c:pt>
                <c:pt idx="364046">
                  <c:v>184109</c:v>
                </c:pt>
                <c:pt idx="364047">
                  <c:v>184109</c:v>
                </c:pt>
                <c:pt idx="364048">
                  <c:v>184109</c:v>
                </c:pt>
                <c:pt idx="364049">
                  <c:v>184109</c:v>
                </c:pt>
                <c:pt idx="364050">
                  <c:v>184109</c:v>
                </c:pt>
                <c:pt idx="364051">
                  <c:v>184109</c:v>
                </c:pt>
                <c:pt idx="364052">
                  <c:v>184109</c:v>
                </c:pt>
                <c:pt idx="364053">
                  <c:v>184109</c:v>
                </c:pt>
                <c:pt idx="364054">
                  <c:v>184109</c:v>
                </c:pt>
                <c:pt idx="364055">
                  <c:v>184109</c:v>
                </c:pt>
                <c:pt idx="364056">
                  <c:v>184109</c:v>
                </c:pt>
                <c:pt idx="364057">
                  <c:v>184109</c:v>
                </c:pt>
                <c:pt idx="364058">
                  <c:v>184109</c:v>
                </c:pt>
                <c:pt idx="364059">
                  <c:v>184109</c:v>
                </c:pt>
                <c:pt idx="364060">
                  <c:v>184109</c:v>
                </c:pt>
                <c:pt idx="364061">
                  <c:v>184109</c:v>
                </c:pt>
                <c:pt idx="364062">
                  <c:v>184109</c:v>
                </c:pt>
                <c:pt idx="364063">
                  <c:v>184109</c:v>
                </c:pt>
                <c:pt idx="364064">
                  <c:v>184109</c:v>
                </c:pt>
                <c:pt idx="364065">
                  <c:v>184109</c:v>
                </c:pt>
                <c:pt idx="364066">
                  <c:v>184109</c:v>
                </c:pt>
                <c:pt idx="364067">
                  <c:v>184109</c:v>
                </c:pt>
                <c:pt idx="364068">
                  <c:v>184109</c:v>
                </c:pt>
                <c:pt idx="364069">
                  <c:v>184109</c:v>
                </c:pt>
                <c:pt idx="364070">
                  <c:v>184109</c:v>
                </c:pt>
                <c:pt idx="364071">
                  <c:v>184109</c:v>
                </c:pt>
                <c:pt idx="364072">
                  <c:v>184109</c:v>
                </c:pt>
                <c:pt idx="364073">
                  <c:v>184109</c:v>
                </c:pt>
                <c:pt idx="364074">
                  <c:v>184109</c:v>
                </c:pt>
                <c:pt idx="364075">
                  <c:v>184109</c:v>
                </c:pt>
                <c:pt idx="364076">
                  <c:v>184109</c:v>
                </c:pt>
                <c:pt idx="364077">
                  <c:v>184109</c:v>
                </c:pt>
                <c:pt idx="364078">
                  <c:v>184109</c:v>
                </c:pt>
                <c:pt idx="364079">
                  <c:v>184109</c:v>
                </c:pt>
                <c:pt idx="364080">
                  <c:v>184109</c:v>
                </c:pt>
                <c:pt idx="364081">
                  <c:v>184109</c:v>
                </c:pt>
                <c:pt idx="364082">
                  <c:v>184109</c:v>
                </c:pt>
                <c:pt idx="364083">
                  <c:v>184109</c:v>
                </c:pt>
                <c:pt idx="364084">
                  <c:v>184109</c:v>
                </c:pt>
                <c:pt idx="364085">
                  <c:v>184109</c:v>
                </c:pt>
                <c:pt idx="364086">
                  <c:v>184109</c:v>
                </c:pt>
                <c:pt idx="364087">
                  <c:v>184109</c:v>
                </c:pt>
                <c:pt idx="364088">
                  <c:v>184109</c:v>
                </c:pt>
                <c:pt idx="364089">
                  <c:v>184109</c:v>
                </c:pt>
                <c:pt idx="364090">
                  <c:v>184109</c:v>
                </c:pt>
                <c:pt idx="364091">
                  <c:v>184109</c:v>
                </c:pt>
                <c:pt idx="364092">
                  <c:v>184109</c:v>
                </c:pt>
                <c:pt idx="364093">
                  <c:v>184109</c:v>
                </c:pt>
                <c:pt idx="364094">
                  <c:v>184109</c:v>
                </c:pt>
                <c:pt idx="364095">
                  <c:v>184109</c:v>
                </c:pt>
                <c:pt idx="364096">
                  <c:v>184109</c:v>
                </c:pt>
                <c:pt idx="364097">
                  <c:v>184109</c:v>
                </c:pt>
                <c:pt idx="364098">
                  <c:v>184109</c:v>
                </c:pt>
                <c:pt idx="364099">
                  <c:v>184109</c:v>
                </c:pt>
                <c:pt idx="364100">
                  <c:v>184109</c:v>
                </c:pt>
                <c:pt idx="364101">
                  <c:v>184109</c:v>
                </c:pt>
                <c:pt idx="364102">
                  <c:v>184109</c:v>
                </c:pt>
                <c:pt idx="364103">
                  <c:v>184109</c:v>
                </c:pt>
                <c:pt idx="364104">
                  <c:v>184109</c:v>
                </c:pt>
                <c:pt idx="364105">
                  <c:v>184109</c:v>
                </c:pt>
                <c:pt idx="364106">
                  <c:v>184109</c:v>
                </c:pt>
                <c:pt idx="364107">
                  <c:v>184109</c:v>
                </c:pt>
                <c:pt idx="364108">
                  <c:v>184109</c:v>
                </c:pt>
                <c:pt idx="364109">
                  <c:v>184109</c:v>
                </c:pt>
                <c:pt idx="364110">
                  <c:v>184109</c:v>
                </c:pt>
                <c:pt idx="364111">
                  <c:v>184109</c:v>
                </c:pt>
                <c:pt idx="364112">
                  <c:v>184109</c:v>
                </c:pt>
                <c:pt idx="364113">
                  <c:v>184109</c:v>
                </c:pt>
                <c:pt idx="364114">
                  <c:v>184109</c:v>
                </c:pt>
                <c:pt idx="364115">
                  <c:v>184109</c:v>
                </c:pt>
                <c:pt idx="364116">
                  <c:v>184109</c:v>
                </c:pt>
                <c:pt idx="364117">
                  <c:v>184109</c:v>
                </c:pt>
                <c:pt idx="364118">
                  <c:v>184109</c:v>
                </c:pt>
                <c:pt idx="364119">
                  <c:v>184109</c:v>
                </c:pt>
                <c:pt idx="364120">
                  <c:v>184109</c:v>
                </c:pt>
                <c:pt idx="364121">
                  <c:v>184109</c:v>
                </c:pt>
                <c:pt idx="364122">
                  <c:v>184109</c:v>
                </c:pt>
                <c:pt idx="364123">
                  <c:v>184109</c:v>
                </c:pt>
                <c:pt idx="364124">
                  <c:v>184109</c:v>
                </c:pt>
                <c:pt idx="364125">
                  <c:v>184109</c:v>
                </c:pt>
                <c:pt idx="364126">
                  <c:v>184109</c:v>
                </c:pt>
                <c:pt idx="364127">
                  <c:v>184109</c:v>
                </c:pt>
                <c:pt idx="364128">
                  <c:v>184109</c:v>
                </c:pt>
                <c:pt idx="364129">
                  <c:v>184109</c:v>
                </c:pt>
                <c:pt idx="364130">
                  <c:v>184109</c:v>
                </c:pt>
                <c:pt idx="364131">
                  <c:v>184109</c:v>
                </c:pt>
                <c:pt idx="364132">
                  <c:v>184109</c:v>
                </c:pt>
                <c:pt idx="364133">
                  <c:v>184109</c:v>
                </c:pt>
                <c:pt idx="364134">
                  <c:v>184109</c:v>
                </c:pt>
                <c:pt idx="364135">
                  <c:v>184109</c:v>
                </c:pt>
                <c:pt idx="364136">
                  <c:v>184109</c:v>
                </c:pt>
                <c:pt idx="364137">
                  <c:v>184109</c:v>
                </c:pt>
                <c:pt idx="364138">
                  <c:v>184109</c:v>
                </c:pt>
                <c:pt idx="364139">
                  <c:v>184109</c:v>
                </c:pt>
                <c:pt idx="364140">
                  <c:v>184109</c:v>
                </c:pt>
                <c:pt idx="364141">
                  <c:v>184109</c:v>
                </c:pt>
                <c:pt idx="364142">
                  <c:v>184109</c:v>
                </c:pt>
                <c:pt idx="364143">
                  <c:v>184109</c:v>
                </c:pt>
                <c:pt idx="364144">
                  <c:v>184109</c:v>
                </c:pt>
                <c:pt idx="364145">
                  <c:v>184109</c:v>
                </c:pt>
                <c:pt idx="364146">
                  <c:v>184109</c:v>
                </c:pt>
                <c:pt idx="364147">
                  <c:v>184109</c:v>
                </c:pt>
                <c:pt idx="364148">
                  <c:v>184109</c:v>
                </c:pt>
                <c:pt idx="364149">
                  <c:v>184109</c:v>
                </c:pt>
                <c:pt idx="364150">
                  <c:v>184109</c:v>
                </c:pt>
                <c:pt idx="364151">
                  <c:v>184109</c:v>
                </c:pt>
                <c:pt idx="364152">
                  <c:v>184109</c:v>
                </c:pt>
                <c:pt idx="364153">
                  <c:v>184109</c:v>
                </c:pt>
                <c:pt idx="364154">
                  <c:v>184109</c:v>
                </c:pt>
                <c:pt idx="364155">
                  <c:v>184109</c:v>
                </c:pt>
                <c:pt idx="364156">
                  <c:v>184109</c:v>
                </c:pt>
                <c:pt idx="364157">
                  <c:v>184109</c:v>
                </c:pt>
                <c:pt idx="364158">
                  <c:v>184109</c:v>
                </c:pt>
                <c:pt idx="364159">
                  <c:v>184109</c:v>
                </c:pt>
                <c:pt idx="364160">
                  <c:v>184109</c:v>
                </c:pt>
                <c:pt idx="364161">
                  <c:v>184109</c:v>
                </c:pt>
                <c:pt idx="364162">
                  <c:v>184109</c:v>
                </c:pt>
                <c:pt idx="364163">
                  <c:v>184109</c:v>
                </c:pt>
                <c:pt idx="364164">
                  <c:v>184109</c:v>
                </c:pt>
                <c:pt idx="364165">
                  <c:v>184109</c:v>
                </c:pt>
                <c:pt idx="364166">
                  <c:v>184109</c:v>
                </c:pt>
                <c:pt idx="364167">
                  <c:v>184109</c:v>
                </c:pt>
                <c:pt idx="364168">
                  <c:v>184109</c:v>
                </c:pt>
                <c:pt idx="364169">
                  <c:v>184109</c:v>
                </c:pt>
                <c:pt idx="364170">
                  <c:v>184109</c:v>
                </c:pt>
                <c:pt idx="364171">
                  <c:v>184109</c:v>
                </c:pt>
                <c:pt idx="364172">
                  <c:v>184109</c:v>
                </c:pt>
                <c:pt idx="364173">
                  <c:v>184109</c:v>
                </c:pt>
                <c:pt idx="364174">
                  <c:v>184109</c:v>
                </c:pt>
                <c:pt idx="364175">
                  <c:v>184109</c:v>
                </c:pt>
                <c:pt idx="364176">
                  <c:v>184109</c:v>
                </c:pt>
                <c:pt idx="364177">
                  <c:v>184109</c:v>
                </c:pt>
                <c:pt idx="364178">
                  <c:v>184109</c:v>
                </c:pt>
                <c:pt idx="364179">
                  <c:v>184109</c:v>
                </c:pt>
                <c:pt idx="364180">
                  <c:v>184109</c:v>
                </c:pt>
                <c:pt idx="364181">
                  <c:v>184109</c:v>
                </c:pt>
                <c:pt idx="364182">
                  <c:v>184109</c:v>
                </c:pt>
                <c:pt idx="364183">
                  <c:v>184109</c:v>
                </c:pt>
                <c:pt idx="364184">
                  <c:v>184109</c:v>
                </c:pt>
                <c:pt idx="364185">
                  <c:v>184109</c:v>
                </c:pt>
                <c:pt idx="364186">
                  <c:v>184109</c:v>
                </c:pt>
                <c:pt idx="364187">
                  <c:v>184109</c:v>
                </c:pt>
                <c:pt idx="364188">
                  <c:v>184109</c:v>
                </c:pt>
                <c:pt idx="364189">
                  <c:v>184109</c:v>
                </c:pt>
                <c:pt idx="364190">
                  <c:v>184109</c:v>
                </c:pt>
                <c:pt idx="364191">
                  <c:v>184109</c:v>
                </c:pt>
                <c:pt idx="364192">
                  <c:v>184109</c:v>
                </c:pt>
                <c:pt idx="364193">
                  <c:v>184109</c:v>
                </c:pt>
                <c:pt idx="364194">
                  <c:v>184109</c:v>
                </c:pt>
                <c:pt idx="364195">
                  <c:v>184109</c:v>
                </c:pt>
                <c:pt idx="364196">
                  <c:v>184109</c:v>
                </c:pt>
                <c:pt idx="364197">
                  <c:v>184109</c:v>
                </c:pt>
                <c:pt idx="364198">
                  <c:v>184109</c:v>
                </c:pt>
                <c:pt idx="364199">
                  <c:v>184109</c:v>
                </c:pt>
                <c:pt idx="364200">
                  <c:v>184109</c:v>
                </c:pt>
                <c:pt idx="364201">
                  <c:v>184109</c:v>
                </c:pt>
                <c:pt idx="364202">
                  <c:v>184109</c:v>
                </c:pt>
                <c:pt idx="364203">
                  <c:v>184109</c:v>
                </c:pt>
                <c:pt idx="364204">
                  <c:v>184109</c:v>
                </c:pt>
                <c:pt idx="364205">
                  <c:v>184109</c:v>
                </c:pt>
                <c:pt idx="364206">
                  <c:v>184109</c:v>
                </c:pt>
                <c:pt idx="364207">
                  <c:v>184109</c:v>
                </c:pt>
                <c:pt idx="364208">
                  <c:v>184109</c:v>
                </c:pt>
                <c:pt idx="364209">
                  <c:v>184109</c:v>
                </c:pt>
                <c:pt idx="364210">
                  <c:v>184109</c:v>
                </c:pt>
                <c:pt idx="364211">
                  <c:v>184109</c:v>
                </c:pt>
                <c:pt idx="364212">
                  <c:v>184109</c:v>
                </c:pt>
                <c:pt idx="364213">
                  <c:v>184109</c:v>
                </c:pt>
                <c:pt idx="364214">
                  <c:v>184109</c:v>
                </c:pt>
                <c:pt idx="364215">
                  <c:v>184109</c:v>
                </c:pt>
                <c:pt idx="364216">
                  <c:v>184109</c:v>
                </c:pt>
                <c:pt idx="364217">
                  <c:v>184109</c:v>
                </c:pt>
                <c:pt idx="364218">
                  <c:v>184109</c:v>
                </c:pt>
                <c:pt idx="364219">
                  <c:v>184109</c:v>
                </c:pt>
                <c:pt idx="364220">
                  <c:v>184109</c:v>
                </c:pt>
                <c:pt idx="364221">
                  <c:v>184109</c:v>
                </c:pt>
                <c:pt idx="364222">
                  <c:v>184109</c:v>
                </c:pt>
                <c:pt idx="364223">
                  <c:v>184109</c:v>
                </c:pt>
                <c:pt idx="364224">
                  <c:v>184109</c:v>
                </c:pt>
                <c:pt idx="364225">
                  <c:v>184109</c:v>
                </c:pt>
                <c:pt idx="364226">
                  <c:v>184109</c:v>
                </c:pt>
                <c:pt idx="364227">
                  <c:v>184109</c:v>
                </c:pt>
                <c:pt idx="364228">
                  <c:v>184109</c:v>
                </c:pt>
                <c:pt idx="364229">
                  <c:v>184109</c:v>
                </c:pt>
                <c:pt idx="364230">
                  <c:v>184109</c:v>
                </c:pt>
                <c:pt idx="364231">
                  <c:v>184109</c:v>
                </c:pt>
                <c:pt idx="364232">
                  <c:v>184109</c:v>
                </c:pt>
                <c:pt idx="364233">
                  <c:v>184109</c:v>
                </c:pt>
                <c:pt idx="364234">
                  <c:v>184109</c:v>
                </c:pt>
                <c:pt idx="364235">
                  <c:v>184109</c:v>
                </c:pt>
                <c:pt idx="364236">
                  <c:v>184109</c:v>
                </c:pt>
                <c:pt idx="364237">
                  <c:v>184109</c:v>
                </c:pt>
                <c:pt idx="364238">
                  <c:v>184109</c:v>
                </c:pt>
                <c:pt idx="364239">
                  <c:v>184109</c:v>
                </c:pt>
                <c:pt idx="364240">
                  <c:v>184109</c:v>
                </c:pt>
                <c:pt idx="364241">
                  <c:v>184109</c:v>
                </c:pt>
                <c:pt idx="364242">
                  <c:v>184109</c:v>
                </c:pt>
                <c:pt idx="364243">
                  <c:v>184109</c:v>
                </c:pt>
                <c:pt idx="364244">
                  <c:v>184109</c:v>
                </c:pt>
                <c:pt idx="364245">
                  <c:v>184109</c:v>
                </c:pt>
                <c:pt idx="364246">
                  <c:v>184109</c:v>
                </c:pt>
                <c:pt idx="364247">
                  <c:v>184109</c:v>
                </c:pt>
                <c:pt idx="364248">
                  <c:v>184109</c:v>
                </c:pt>
                <c:pt idx="364249">
                  <c:v>184109</c:v>
                </c:pt>
                <c:pt idx="364250">
                  <c:v>184109</c:v>
                </c:pt>
                <c:pt idx="364251">
                  <c:v>184109</c:v>
                </c:pt>
                <c:pt idx="364252">
                  <c:v>184109</c:v>
                </c:pt>
                <c:pt idx="364253">
                  <c:v>184109</c:v>
                </c:pt>
                <c:pt idx="364254">
                  <c:v>184109</c:v>
                </c:pt>
                <c:pt idx="364255">
                  <c:v>184109</c:v>
                </c:pt>
                <c:pt idx="364256">
                  <c:v>184109</c:v>
                </c:pt>
                <c:pt idx="364257">
                  <c:v>184109</c:v>
                </c:pt>
                <c:pt idx="364258">
                  <c:v>184109</c:v>
                </c:pt>
                <c:pt idx="364259">
                  <c:v>184109</c:v>
                </c:pt>
                <c:pt idx="364260">
                  <c:v>184109</c:v>
                </c:pt>
                <c:pt idx="364261">
                  <c:v>184109</c:v>
                </c:pt>
                <c:pt idx="364262">
                  <c:v>184109</c:v>
                </c:pt>
                <c:pt idx="364263">
                  <c:v>184109</c:v>
                </c:pt>
                <c:pt idx="364264">
                  <c:v>184109</c:v>
                </c:pt>
                <c:pt idx="364265">
                  <c:v>184109</c:v>
                </c:pt>
                <c:pt idx="364266">
                  <c:v>184109</c:v>
                </c:pt>
                <c:pt idx="364267">
                  <c:v>184109</c:v>
                </c:pt>
                <c:pt idx="364268">
                  <c:v>184109</c:v>
                </c:pt>
                <c:pt idx="364269">
                  <c:v>184109</c:v>
                </c:pt>
                <c:pt idx="364270">
                  <c:v>184109</c:v>
                </c:pt>
                <c:pt idx="364271">
                  <c:v>184109</c:v>
                </c:pt>
                <c:pt idx="364272">
                  <c:v>184109</c:v>
                </c:pt>
                <c:pt idx="364273">
                  <c:v>184109</c:v>
                </c:pt>
                <c:pt idx="364274">
                  <c:v>184109</c:v>
                </c:pt>
                <c:pt idx="364275">
                  <c:v>184109</c:v>
                </c:pt>
                <c:pt idx="364276">
                  <c:v>184109</c:v>
                </c:pt>
                <c:pt idx="364277">
                  <c:v>184109</c:v>
                </c:pt>
                <c:pt idx="364278">
                  <c:v>184109</c:v>
                </c:pt>
                <c:pt idx="364279">
                  <c:v>184109</c:v>
                </c:pt>
                <c:pt idx="364280">
                  <c:v>184109</c:v>
                </c:pt>
                <c:pt idx="364281">
                  <c:v>184109</c:v>
                </c:pt>
                <c:pt idx="364282">
                  <c:v>184109</c:v>
                </c:pt>
                <c:pt idx="364283">
                  <c:v>184109</c:v>
                </c:pt>
                <c:pt idx="364284">
                  <c:v>184109</c:v>
                </c:pt>
                <c:pt idx="364285">
                  <c:v>184109</c:v>
                </c:pt>
                <c:pt idx="364286">
                  <c:v>184109</c:v>
                </c:pt>
                <c:pt idx="364287">
                  <c:v>184109</c:v>
                </c:pt>
                <c:pt idx="364288">
                  <c:v>184109</c:v>
                </c:pt>
                <c:pt idx="364289">
                  <c:v>184109</c:v>
                </c:pt>
                <c:pt idx="364290">
                  <c:v>184109</c:v>
                </c:pt>
                <c:pt idx="364291">
                  <c:v>184109</c:v>
                </c:pt>
                <c:pt idx="364292">
                  <c:v>184109</c:v>
                </c:pt>
                <c:pt idx="364293">
                  <c:v>184109</c:v>
                </c:pt>
                <c:pt idx="364294">
                  <c:v>184109</c:v>
                </c:pt>
                <c:pt idx="364295">
                  <c:v>184109</c:v>
                </c:pt>
                <c:pt idx="364296">
                  <c:v>184109</c:v>
                </c:pt>
                <c:pt idx="364297">
                  <c:v>184109</c:v>
                </c:pt>
                <c:pt idx="364298">
                  <c:v>184109</c:v>
                </c:pt>
                <c:pt idx="364299">
                  <c:v>184109</c:v>
                </c:pt>
                <c:pt idx="364300">
                  <c:v>184109</c:v>
                </c:pt>
                <c:pt idx="364301">
                  <c:v>184109</c:v>
                </c:pt>
                <c:pt idx="364302">
                  <c:v>184109</c:v>
                </c:pt>
                <c:pt idx="364303">
                  <c:v>184109</c:v>
                </c:pt>
                <c:pt idx="364304">
                  <c:v>184109</c:v>
                </c:pt>
                <c:pt idx="364305">
                  <c:v>184109</c:v>
                </c:pt>
                <c:pt idx="364306">
                  <c:v>184109</c:v>
                </c:pt>
                <c:pt idx="364307">
                  <c:v>184109</c:v>
                </c:pt>
                <c:pt idx="364308">
                  <c:v>184109</c:v>
                </c:pt>
                <c:pt idx="364309">
                  <c:v>184109</c:v>
                </c:pt>
                <c:pt idx="364310">
                  <c:v>184109</c:v>
                </c:pt>
                <c:pt idx="364311">
                  <c:v>184109</c:v>
                </c:pt>
                <c:pt idx="364312">
                  <c:v>184109</c:v>
                </c:pt>
                <c:pt idx="364313">
                  <c:v>184109</c:v>
                </c:pt>
                <c:pt idx="364314">
                  <c:v>184109</c:v>
                </c:pt>
                <c:pt idx="364315">
                  <c:v>184109</c:v>
                </c:pt>
                <c:pt idx="364316">
                  <c:v>184109</c:v>
                </c:pt>
                <c:pt idx="364317">
                  <c:v>184109</c:v>
                </c:pt>
                <c:pt idx="364318">
                  <c:v>184109</c:v>
                </c:pt>
                <c:pt idx="364319">
                  <c:v>184109</c:v>
                </c:pt>
                <c:pt idx="364320">
                  <c:v>184109</c:v>
                </c:pt>
                <c:pt idx="364321">
                  <c:v>184109</c:v>
                </c:pt>
                <c:pt idx="364322">
                  <c:v>184109</c:v>
                </c:pt>
                <c:pt idx="364323">
                  <c:v>184109</c:v>
                </c:pt>
                <c:pt idx="364324">
                  <c:v>184109</c:v>
                </c:pt>
                <c:pt idx="364325">
                  <c:v>184109</c:v>
                </c:pt>
                <c:pt idx="364326">
                  <c:v>184109</c:v>
                </c:pt>
                <c:pt idx="364327">
                  <c:v>184109</c:v>
                </c:pt>
                <c:pt idx="364328">
                  <c:v>184109</c:v>
                </c:pt>
                <c:pt idx="364329">
                  <c:v>184109</c:v>
                </c:pt>
                <c:pt idx="364330">
                  <c:v>184109</c:v>
                </c:pt>
                <c:pt idx="364331">
                  <c:v>184109</c:v>
                </c:pt>
                <c:pt idx="364332">
                  <c:v>184109</c:v>
                </c:pt>
                <c:pt idx="364333">
                  <c:v>184109</c:v>
                </c:pt>
                <c:pt idx="364334">
                  <c:v>184109</c:v>
                </c:pt>
                <c:pt idx="364335">
                  <c:v>184109</c:v>
                </c:pt>
                <c:pt idx="364336">
                  <c:v>184109</c:v>
                </c:pt>
                <c:pt idx="364337">
                  <c:v>184109</c:v>
                </c:pt>
                <c:pt idx="364338">
                  <c:v>184109</c:v>
                </c:pt>
                <c:pt idx="364339">
                  <c:v>184109</c:v>
                </c:pt>
                <c:pt idx="364340">
                  <c:v>184109</c:v>
                </c:pt>
                <c:pt idx="364341">
                  <c:v>184109</c:v>
                </c:pt>
                <c:pt idx="364342">
                  <c:v>184109</c:v>
                </c:pt>
                <c:pt idx="364343">
                  <c:v>184109</c:v>
                </c:pt>
                <c:pt idx="364344">
                  <c:v>184109</c:v>
                </c:pt>
                <c:pt idx="364345">
                  <c:v>184109</c:v>
                </c:pt>
                <c:pt idx="364346">
                  <c:v>184109</c:v>
                </c:pt>
                <c:pt idx="364347">
                  <c:v>184109</c:v>
                </c:pt>
                <c:pt idx="364348">
                  <c:v>184109</c:v>
                </c:pt>
                <c:pt idx="364349">
                  <c:v>184109</c:v>
                </c:pt>
                <c:pt idx="364350">
                  <c:v>184109</c:v>
                </c:pt>
                <c:pt idx="364351">
                  <c:v>184109</c:v>
                </c:pt>
                <c:pt idx="364352">
                  <c:v>184109</c:v>
                </c:pt>
                <c:pt idx="364353">
                  <c:v>184109</c:v>
                </c:pt>
                <c:pt idx="364354">
                  <c:v>184109</c:v>
                </c:pt>
                <c:pt idx="364355">
                  <c:v>184109</c:v>
                </c:pt>
                <c:pt idx="364356">
                  <c:v>184109</c:v>
                </c:pt>
                <c:pt idx="364357">
                  <c:v>184109</c:v>
                </c:pt>
                <c:pt idx="364358">
                  <c:v>184109</c:v>
                </c:pt>
                <c:pt idx="364359">
                  <c:v>184109</c:v>
                </c:pt>
                <c:pt idx="364360">
                  <c:v>184109</c:v>
                </c:pt>
                <c:pt idx="364361">
                  <c:v>184109</c:v>
                </c:pt>
                <c:pt idx="364362">
                  <c:v>184109</c:v>
                </c:pt>
                <c:pt idx="364363">
                  <c:v>184109</c:v>
                </c:pt>
                <c:pt idx="364364">
                  <c:v>184109</c:v>
                </c:pt>
                <c:pt idx="364365">
                  <c:v>184109</c:v>
                </c:pt>
                <c:pt idx="364366">
                  <c:v>184109</c:v>
                </c:pt>
                <c:pt idx="364367">
                  <c:v>184109</c:v>
                </c:pt>
                <c:pt idx="364368">
                  <c:v>184109</c:v>
                </c:pt>
                <c:pt idx="364369">
                  <c:v>184109</c:v>
                </c:pt>
                <c:pt idx="364370">
                  <c:v>184109</c:v>
                </c:pt>
                <c:pt idx="364371">
                  <c:v>184109</c:v>
                </c:pt>
                <c:pt idx="364372">
                  <c:v>184109</c:v>
                </c:pt>
                <c:pt idx="364373">
                  <c:v>184109</c:v>
                </c:pt>
                <c:pt idx="364374">
                  <c:v>184109</c:v>
                </c:pt>
                <c:pt idx="364375">
                  <c:v>184109</c:v>
                </c:pt>
                <c:pt idx="364376">
                  <c:v>184109</c:v>
                </c:pt>
                <c:pt idx="364377">
                  <c:v>184109</c:v>
                </c:pt>
                <c:pt idx="364378">
                  <c:v>184109</c:v>
                </c:pt>
                <c:pt idx="364379">
                  <c:v>184109</c:v>
                </c:pt>
                <c:pt idx="364380">
                  <c:v>184109</c:v>
                </c:pt>
                <c:pt idx="364381">
                  <c:v>184109</c:v>
                </c:pt>
                <c:pt idx="364382">
                  <c:v>184109</c:v>
                </c:pt>
                <c:pt idx="364383">
                  <c:v>184109</c:v>
                </c:pt>
                <c:pt idx="364384">
                  <c:v>184109</c:v>
                </c:pt>
                <c:pt idx="364385">
                  <c:v>184109</c:v>
                </c:pt>
                <c:pt idx="364386">
                  <c:v>184109</c:v>
                </c:pt>
                <c:pt idx="364387">
                  <c:v>184109</c:v>
                </c:pt>
                <c:pt idx="364388">
                  <c:v>184109</c:v>
                </c:pt>
                <c:pt idx="364389">
                  <c:v>184109</c:v>
                </c:pt>
                <c:pt idx="364390">
                  <c:v>184109</c:v>
                </c:pt>
                <c:pt idx="364391">
                  <c:v>184109</c:v>
                </c:pt>
                <c:pt idx="364392">
                  <c:v>184109</c:v>
                </c:pt>
                <c:pt idx="364393">
                  <c:v>184109</c:v>
                </c:pt>
                <c:pt idx="364394">
                  <c:v>184109</c:v>
                </c:pt>
                <c:pt idx="364395">
                  <c:v>184109</c:v>
                </c:pt>
                <c:pt idx="364396">
                  <c:v>184109</c:v>
                </c:pt>
                <c:pt idx="364397">
                  <c:v>184109</c:v>
                </c:pt>
                <c:pt idx="364398">
                  <c:v>184109</c:v>
                </c:pt>
                <c:pt idx="364399">
                  <c:v>184109</c:v>
                </c:pt>
                <c:pt idx="364400">
                  <c:v>184109</c:v>
                </c:pt>
                <c:pt idx="364401">
                  <c:v>184109</c:v>
                </c:pt>
                <c:pt idx="364402">
                  <c:v>184109</c:v>
                </c:pt>
                <c:pt idx="364403">
                  <c:v>184109</c:v>
                </c:pt>
                <c:pt idx="364404">
                  <c:v>184109</c:v>
                </c:pt>
                <c:pt idx="364405">
                  <c:v>184109</c:v>
                </c:pt>
                <c:pt idx="364406">
                  <c:v>184109</c:v>
                </c:pt>
                <c:pt idx="364407">
                  <c:v>184109</c:v>
                </c:pt>
                <c:pt idx="364408">
                  <c:v>184109</c:v>
                </c:pt>
                <c:pt idx="364409">
                  <c:v>184109</c:v>
                </c:pt>
                <c:pt idx="364410">
                  <c:v>184109</c:v>
                </c:pt>
                <c:pt idx="364411">
                  <c:v>184109</c:v>
                </c:pt>
                <c:pt idx="364412">
                  <c:v>184109</c:v>
                </c:pt>
                <c:pt idx="364413">
                  <c:v>184109</c:v>
                </c:pt>
                <c:pt idx="364414">
                  <c:v>184109</c:v>
                </c:pt>
                <c:pt idx="364415">
                  <c:v>184109</c:v>
                </c:pt>
                <c:pt idx="364416">
                  <c:v>184109</c:v>
                </c:pt>
                <c:pt idx="364417">
                  <c:v>184109</c:v>
                </c:pt>
                <c:pt idx="364418">
                  <c:v>184109</c:v>
                </c:pt>
                <c:pt idx="364419">
                  <c:v>184109</c:v>
                </c:pt>
                <c:pt idx="364420">
                  <c:v>184109</c:v>
                </c:pt>
                <c:pt idx="364421">
                  <c:v>184109</c:v>
                </c:pt>
                <c:pt idx="364422">
                  <c:v>184109</c:v>
                </c:pt>
                <c:pt idx="364423">
                  <c:v>184109</c:v>
                </c:pt>
                <c:pt idx="364424">
                  <c:v>184109</c:v>
                </c:pt>
                <c:pt idx="364425">
                  <c:v>184109</c:v>
                </c:pt>
                <c:pt idx="364426">
                  <c:v>184109</c:v>
                </c:pt>
                <c:pt idx="364427">
                  <c:v>184109</c:v>
                </c:pt>
                <c:pt idx="364428">
                  <c:v>184109</c:v>
                </c:pt>
                <c:pt idx="364429">
                  <c:v>184109</c:v>
                </c:pt>
                <c:pt idx="364430">
                  <c:v>184109</c:v>
                </c:pt>
                <c:pt idx="364431">
                  <c:v>184109</c:v>
                </c:pt>
                <c:pt idx="364432">
                  <c:v>184109</c:v>
                </c:pt>
                <c:pt idx="364433">
                  <c:v>184109</c:v>
                </c:pt>
                <c:pt idx="364434">
                  <c:v>184109</c:v>
                </c:pt>
                <c:pt idx="364435">
                  <c:v>184109</c:v>
                </c:pt>
                <c:pt idx="364436">
                  <c:v>184109</c:v>
                </c:pt>
                <c:pt idx="364437">
                  <c:v>184109</c:v>
                </c:pt>
                <c:pt idx="364438">
                  <c:v>184109</c:v>
                </c:pt>
                <c:pt idx="364439">
                  <c:v>184109</c:v>
                </c:pt>
                <c:pt idx="364440">
                  <c:v>184109</c:v>
                </c:pt>
                <c:pt idx="364441">
                  <c:v>184109</c:v>
                </c:pt>
                <c:pt idx="364442">
                  <c:v>184109</c:v>
                </c:pt>
                <c:pt idx="364443">
                  <c:v>184109</c:v>
                </c:pt>
                <c:pt idx="364444">
                  <c:v>184109</c:v>
                </c:pt>
                <c:pt idx="364445">
                  <c:v>184109</c:v>
                </c:pt>
                <c:pt idx="364446">
                  <c:v>184109</c:v>
                </c:pt>
                <c:pt idx="364447">
                  <c:v>184109</c:v>
                </c:pt>
                <c:pt idx="364448">
                  <c:v>184109</c:v>
                </c:pt>
                <c:pt idx="364449">
                  <c:v>184109</c:v>
                </c:pt>
                <c:pt idx="364450">
                  <c:v>184109</c:v>
                </c:pt>
                <c:pt idx="364451">
                  <c:v>184109</c:v>
                </c:pt>
                <c:pt idx="364452">
                  <c:v>184109</c:v>
                </c:pt>
                <c:pt idx="364453">
                  <c:v>184109</c:v>
                </c:pt>
                <c:pt idx="364454">
                  <c:v>184109</c:v>
                </c:pt>
                <c:pt idx="364455">
                  <c:v>184109</c:v>
                </c:pt>
                <c:pt idx="364456">
                  <c:v>184109</c:v>
                </c:pt>
                <c:pt idx="364457">
                  <c:v>184109</c:v>
                </c:pt>
                <c:pt idx="364458">
                  <c:v>184109</c:v>
                </c:pt>
                <c:pt idx="364459">
                  <c:v>184109</c:v>
                </c:pt>
                <c:pt idx="364460">
                  <c:v>184109</c:v>
                </c:pt>
                <c:pt idx="364461">
                  <c:v>184109</c:v>
                </c:pt>
                <c:pt idx="364462">
                  <c:v>184109</c:v>
                </c:pt>
                <c:pt idx="364463">
                  <c:v>184109</c:v>
                </c:pt>
                <c:pt idx="364464">
                  <c:v>184109</c:v>
                </c:pt>
                <c:pt idx="364465">
                  <c:v>184109</c:v>
                </c:pt>
                <c:pt idx="364466">
                  <c:v>184109</c:v>
                </c:pt>
                <c:pt idx="364467">
                  <c:v>184109</c:v>
                </c:pt>
                <c:pt idx="364468">
                  <c:v>184109</c:v>
                </c:pt>
                <c:pt idx="364469">
                  <c:v>184109</c:v>
                </c:pt>
                <c:pt idx="364470">
                  <c:v>184109</c:v>
                </c:pt>
                <c:pt idx="364471">
                  <c:v>184109</c:v>
                </c:pt>
                <c:pt idx="364472">
                  <c:v>184109</c:v>
                </c:pt>
                <c:pt idx="364473">
                  <c:v>184109</c:v>
                </c:pt>
                <c:pt idx="364474">
                  <c:v>184109</c:v>
                </c:pt>
                <c:pt idx="364475">
                  <c:v>184109</c:v>
                </c:pt>
                <c:pt idx="364476">
                  <c:v>184109</c:v>
                </c:pt>
                <c:pt idx="364477">
                  <c:v>184109</c:v>
                </c:pt>
                <c:pt idx="364478">
                  <c:v>184109</c:v>
                </c:pt>
                <c:pt idx="364479">
                  <c:v>184109</c:v>
                </c:pt>
                <c:pt idx="364480">
                  <c:v>184109</c:v>
                </c:pt>
                <c:pt idx="364481">
                  <c:v>184109</c:v>
                </c:pt>
                <c:pt idx="364482">
                  <c:v>184109</c:v>
                </c:pt>
                <c:pt idx="364483">
                  <c:v>184109</c:v>
                </c:pt>
                <c:pt idx="364484">
                  <c:v>184109</c:v>
                </c:pt>
                <c:pt idx="364485">
                  <c:v>184109</c:v>
                </c:pt>
                <c:pt idx="364486">
                  <c:v>184109</c:v>
                </c:pt>
                <c:pt idx="364487">
                  <c:v>184109</c:v>
                </c:pt>
                <c:pt idx="364488">
                  <c:v>184109</c:v>
                </c:pt>
                <c:pt idx="364489">
                  <c:v>184109</c:v>
                </c:pt>
                <c:pt idx="364490">
                  <c:v>184109</c:v>
                </c:pt>
                <c:pt idx="364491">
                  <c:v>184109</c:v>
                </c:pt>
                <c:pt idx="364492">
                  <c:v>184109</c:v>
                </c:pt>
                <c:pt idx="364493">
                  <c:v>184109</c:v>
                </c:pt>
                <c:pt idx="364494">
                  <c:v>184109</c:v>
                </c:pt>
                <c:pt idx="364495">
                  <c:v>184109</c:v>
                </c:pt>
                <c:pt idx="364496">
                  <c:v>184109</c:v>
                </c:pt>
                <c:pt idx="364497">
                  <c:v>184109</c:v>
                </c:pt>
                <c:pt idx="364498">
                  <c:v>184109</c:v>
                </c:pt>
                <c:pt idx="364499">
                  <c:v>184109</c:v>
                </c:pt>
                <c:pt idx="364500">
                  <c:v>184109</c:v>
                </c:pt>
                <c:pt idx="364501">
                  <c:v>184109</c:v>
                </c:pt>
                <c:pt idx="364502">
                  <c:v>184109</c:v>
                </c:pt>
                <c:pt idx="364503">
                  <c:v>184109</c:v>
                </c:pt>
                <c:pt idx="364504">
                  <c:v>184109</c:v>
                </c:pt>
                <c:pt idx="364505">
                  <c:v>184109</c:v>
                </c:pt>
                <c:pt idx="364506">
                  <c:v>184109</c:v>
                </c:pt>
                <c:pt idx="364507">
                  <c:v>184109</c:v>
                </c:pt>
                <c:pt idx="364508">
                  <c:v>184109</c:v>
                </c:pt>
                <c:pt idx="364509">
                  <c:v>184109</c:v>
                </c:pt>
                <c:pt idx="364510">
                  <c:v>184109</c:v>
                </c:pt>
                <c:pt idx="364511">
                  <c:v>184109</c:v>
                </c:pt>
                <c:pt idx="364512">
                  <c:v>184109</c:v>
                </c:pt>
                <c:pt idx="364513">
                  <c:v>184109</c:v>
                </c:pt>
                <c:pt idx="364514">
                  <c:v>184109</c:v>
                </c:pt>
                <c:pt idx="364515">
                  <c:v>184109</c:v>
                </c:pt>
                <c:pt idx="364516">
                  <c:v>184109</c:v>
                </c:pt>
                <c:pt idx="364517">
                  <c:v>184109</c:v>
                </c:pt>
                <c:pt idx="364518">
                  <c:v>184109</c:v>
                </c:pt>
                <c:pt idx="364519">
                  <c:v>184109</c:v>
                </c:pt>
                <c:pt idx="364520">
                  <c:v>184109</c:v>
                </c:pt>
                <c:pt idx="364521">
                  <c:v>184109</c:v>
                </c:pt>
                <c:pt idx="364522">
                  <c:v>184109</c:v>
                </c:pt>
                <c:pt idx="364523">
                  <c:v>184109</c:v>
                </c:pt>
                <c:pt idx="364524">
                  <c:v>184109</c:v>
                </c:pt>
                <c:pt idx="364525">
                  <c:v>184109</c:v>
                </c:pt>
                <c:pt idx="364526">
                  <c:v>184109</c:v>
                </c:pt>
                <c:pt idx="364527">
                  <c:v>184109</c:v>
                </c:pt>
                <c:pt idx="364528">
                  <c:v>184109</c:v>
                </c:pt>
                <c:pt idx="364529">
                  <c:v>184109</c:v>
                </c:pt>
                <c:pt idx="364530">
                  <c:v>184109</c:v>
                </c:pt>
                <c:pt idx="364531">
                  <c:v>184109</c:v>
                </c:pt>
                <c:pt idx="364532">
                  <c:v>184109</c:v>
                </c:pt>
                <c:pt idx="364533">
                  <c:v>184109</c:v>
                </c:pt>
                <c:pt idx="364534">
                  <c:v>184109</c:v>
                </c:pt>
                <c:pt idx="364535">
                  <c:v>184109</c:v>
                </c:pt>
                <c:pt idx="364536">
                  <c:v>184109</c:v>
                </c:pt>
                <c:pt idx="364537">
                  <c:v>184109</c:v>
                </c:pt>
                <c:pt idx="364538">
                  <c:v>184109</c:v>
                </c:pt>
                <c:pt idx="364539">
                  <c:v>184109</c:v>
                </c:pt>
                <c:pt idx="364540">
                  <c:v>184109</c:v>
                </c:pt>
                <c:pt idx="364541">
                  <c:v>184109</c:v>
                </c:pt>
                <c:pt idx="364542">
                  <c:v>184109</c:v>
                </c:pt>
                <c:pt idx="364543">
                  <c:v>184109</c:v>
                </c:pt>
                <c:pt idx="364544">
                  <c:v>184109</c:v>
                </c:pt>
                <c:pt idx="364545">
                  <c:v>184109</c:v>
                </c:pt>
                <c:pt idx="364546">
                  <c:v>184109</c:v>
                </c:pt>
                <c:pt idx="364547">
                  <c:v>184109</c:v>
                </c:pt>
                <c:pt idx="364548">
                  <c:v>184109</c:v>
                </c:pt>
                <c:pt idx="364549">
                  <c:v>184109</c:v>
                </c:pt>
                <c:pt idx="364550">
                  <c:v>184109</c:v>
                </c:pt>
                <c:pt idx="364551">
                  <c:v>184109</c:v>
                </c:pt>
                <c:pt idx="364552">
                  <c:v>184109</c:v>
                </c:pt>
                <c:pt idx="364553">
                  <c:v>184109</c:v>
                </c:pt>
                <c:pt idx="364554">
                  <c:v>184109</c:v>
                </c:pt>
                <c:pt idx="364555">
                  <c:v>184109</c:v>
                </c:pt>
                <c:pt idx="364556">
                  <c:v>184109</c:v>
                </c:pt>
                <c:pt idx="364557">
                  <c:v>184109</c:v>
                </c:pt>
                <c:pt idx="364558">
                  <c:v>184109</c:v>
                </c:pt>
                <c:pt idx="364559">
                  <c:v>184109</c:v>
                </c:pt>
                <c:pt idx="364560">
                  <c:v>184109</c:v>
                </c:pt>
                <c:pt idx="364561">
                  <c:v>184109</c:v>
                </c:pt>
                <c:pt idx="364562">
                  <c:v>184109</c:v>
                </c:pt>
                <c:pt idx="364563">
                  <c:v>184109</c:v>
                </c:pt>
                <c:pt idx="364564">
                  <c:v>184109</c:v>
                </c:pt>
                <c:pt idx="364565">
                  <c:v>184109</c:v>
                </c:pt>
                <c:pt idx="364566">
                  <c:v>184109</c:v>
                </c:pt>
                <c:pt idx="364567">
                  <c:v>184109</c:v>
                </c:pt>
                <c:pt idx="364568">
                  <c:v>184109</c:v>
                </c:pt>
                <c:pt idx="364569">
                  <c:v>184109</c:v>
                </c:pt>
                <c:pt idx="364570">
                  <c:v>184109</c:v>
                </c:pt>
                <c:pt idx="364571">
                  <c:v>184109</c:v>
                </c:pt>
                <c:pt idx="364572">
                  <c:v>184109</c:v>
                </c:pt>
                <c:pt idx="364573">
                  <c:v>184109</c:v>
                </c:pt>
                <c:pt idx="364574">
                  <c:v>184109</c:v>
                </c:pt>
                <c:pt idx="364575">
                  <c:v>184109</c:v>
                </c:pt>
                <c:pt idx="364576">
                  <c:v>184109</c:v>
                </c:pt>
                <c:pt idx="364577">
                  <c:v>184109</c:v>
                </c:pt>
                <c:pt idx="364578">
                  <c:v>184109</c:v>
                </c:pt>
                <c:pt idx="364579">
                  <c:v>184109</c:v>
                </c:pt>
                <c:pt idx="364580">
                  <c:v>184109</c:v>
                </c:pt>
                <c:pt idx="364581">
                  <c:v>184109</c:v>
                </c:pt>
                <c:pt idx="364582">
                  <c:v>184109</c:v>
                </c:pt>
                <c:pt idx="364583">
                  <c:v>184109</c:v>
                </c:pt>
                <c:pt idx="364584">
                  <c:v>184109</c:v>
                </c:pt>
                <c:pt idx="364585">
                  <c:v>184109</c:v>
                </c:pt>
                <c:pt idx="364586">
                  <c:v>184109</c:v>
                </c:pt>
                <c:pt idx="364587">
                  <c:v>184109</c:v>
                </c:pt>
                <c:pt idx="364588">
                  <c:v>184109</c:v>
                </c:pt>
                <c:pt idx="364589">
                  <c:v>184109</c:v>
                </c:pt>
                <c:pt idx="364590">
                  <c:v>184109</c:v>
                </c:pt>
                <c:pt idx="364591">
                  <c:v>184109</c:v>
                </c:pt>
                <c:pt idx="364592">
                  <c:v>184109</c:v>
                </c:pt>
                <c:pt idx="364593">
                  <c:v>184109</c:v>
                </c:pt>
                <c:pt idx="364594">
                  <c:v>184109</c:v>
                </c:pt>
                <c:pt idx="364595">
                  <c:v>184109</c:v>
                </c:pt>
                <c:pt idx="364596">
                  <c:v>184109</c:v>
                </c:pt>
                <c:pt idx="364597">
                  <c:v>184109</c:v>
                </c:pt>
                <c:pt idx="364598">
                  <c:v>184109</c:v>
                </c:pt>
                <c:pt idx="364599">
                  <c:v>184109</c:v>
                </c:pt>
                <c:pt idx="364600">
                  <c:v>184109</c:v>
                </c:pt>
                <c:pt idx="364601">
                  <c:v>184109</c:v>
                </c:pt>
                <c:pt idx="364602">
                  <c:v>184109</c:v>
                </c:pt>
                <c:pt idx="364603">
                  <c:v>184109</c:v>
                </c:pt>
                <c:pt idx="364604">
                  <c:v>184109</c:v>
                </c:pt>
                <c:pt idx="364605">
                  <c:v>184109</c:v>
                </c:pt>
                <c:pt idx="364606">
                  <c:v>184109</c:v>
                </c:pt>
                <c:pt idx="364607">
                  <c:v>184109</c:v>
                </c:pt>
                <c:pt idx="364608">
                  <c:v>184109</c:v>
                </c:pt>
                <c:pt idx="364609">
                  <c:v>184109</c:v>
                </c:pt>
                <c:pt idx="364610">
                  <c:v>184109</c:v>
                </c:pt>
                <c:pt idx="364611">
                  <c:v>184109</c:v>
                </c:pt>
                <c:pt idx="364612">
                  <c:v>184109</c:v>
                </c:pt>
                <c:pt idx="364613">
                  <c:v>184109</c:v>
                </c:pt>
                <c:pt idx="364614">
                  <c:v>184109</c:v>
                </c:pt>
                <c:pt idx="364615">
                  <c:v>184109</c:v>
                </c:pt>
                <c:pt idx="364616">
                  <c:v>184109</c:v>
                </c:pt>
                <c:pt idx="364617">
                  <c:v>184109</c:v>
                </c:pt>
                <c:pt idx="364618">
                  <c:v>184109</c:v>
                </c:pt>
                <c:pt idx="364619">
                  <c:v>184109</c:v>
                </c:pt>
                <c:pt idx="364620">
                  <c:v>184109</c:v>
                </c:pt>
                <c:pt idx="364621">
                  <c:v>184109</c:v>
                </c:pt>
                <c:pt idx="364622">
                  <c:v>184109</c:v>
                </c:pt>
                <c:pt idx="364623">
                  <c:v>184109</c:v>
                </c:pt>
                <c:pt idx="364624">
                  <c:v>184109</c:v>
                </c:pt>
                <c:pt idx="364625">
                  <c:v>184109</c:v>
                </c:pt>
                <c:pt idx="364626">
                  <c:v>184109</c:v>
                </c:pt>
                <c:pt idx="364627">
                  <c:v>184109</c:v>
                </c:pt>
                <c:pt idx="364628">
                  <c:v>184109</c:v>
                </c:pt>
                <c:pt idx="364629">
                  <c:v>184109</c:v>
                </c:pt>
                <c:pt idx="364630">
                  <c:v>184109</c:v>
                </c:pt>
                <c:pt idx="364631">
                  <c:v>184109</c:v>
                </c:pt>
                <c:pt idx="364632">
                  <c:v>184109</c:v>
                </c:pt>
                <c:pt idx="364633">
                  <c:v>184109</c:v>
                </c:pt>
                <c:pt idx="364634">
                  <c:v>184109</c:v>
                </c:pt>
                <c:pt idx="364635">
                  <c:v>184109</c:v>
                </c:pt>
                <c:pt idx="364636">
                  <c:v>184109</c:v>
                </c:pt>
                <c:pt idx="364637">
                  <c:v>184109</c:v>
                </c:pt>
                <c:pt idx="364638">
                  <c:v>184109</c:v>
                </c:pt>
                <c:pt idx="364639">
                  <c:v>184109</c:v>
                </c:pt>
                <c:pt idx="364640">
                  <c:v>184109</c:v>
                </c:pt>
                <c:pt idx="364641">
                  <c:v>184109</c:v>
                </c:pt>
                <c:pt idx="364642">
                  <c:v>184109</c:v>
                </c:pt>
                <c:pt idx="364643">
                  <c:v>184109</c:v>
                </c:pt>
                <c:pt idx="364644">
                  <c:v>184109</c:v>
                </c:pt>
                <c:pt idx="364645">
                  <c:v>184109</c:v>
                </c:pt>
                <c:pt idx="364646">
                  <c:v>184109</c:v>
                </c:pt>
                <c:pt idx="364647">
                  <c:v>184109</c:v>
                </c:pt>
                <c:pt idx="364648">
                  <c:v>184109</c:v>
                </c:pt>
                <c:pt idx="364649">
                  <c:v>184109</c:v>
                </c:pt>
                <c:pt idx="364650">
                  <c:v>184109</c:v>
                </c:pt>
                <c:pt idx="364651">
                  <c:v>184109</c:v>
                </c:pt>
                <c:pt idx="364652">
                  <c:v>184109</c:v>
                </c:pt>
                <c:pt idx="364653">
                  <c:v>184109</c:v>
                </c:pt>
                <c:pt idx="364654">
                  <c:v>184109</c:v>
                </c:pt>
                <c:pt idx="364655">
                  <c:v>184109</c:v>
                </c:pt>
                <c:pt idx="364656">
                  <c:v>184109</c:v>
                </c:pt>
                <c:pt idx="364657">
                  <c:v>184109</c:v>
                </c:pt>
                <c:pt idx="364658">
                  <c:v>184109</c:v>
                </c:pt>
                <c:pt idx="364659">
                  <c:v>184109</c:v>
                </c:pt>
                <c:pt idx="364660">
                  <c:v>184109</c:v>
                </c:pt>
                <c:pt idx="364661">
                  <c:v>184109</c:v>
                </c:pt>
                <c:pt idx="364662">
                  <c:v>184109</c:v>
                </c:pt>
                <c:pt idx="364663">
                  <c:v>184109</c:v>
                </c:pt>
                <c:pt idx="364664">
                  <c:v>184109</c:v>
                </c:pt>
                <c:pt idx="364665">
                  <c:v>184109</c:v>
                </c:pt>
                <c:pt idx="364666">
                  <c:v>184109</c:v>
                </c:pt>
                <c:pt idx="364667">
                  <c:v>184109</c:v>
                </c:pt>
                <c:pt idx="364668">
                  <c:v>184109</c:v>
                </c:pt>
                <c:pt idx="364669">
                  <c:v>184109</c:v>
                </c:pt>
                <c:pt idx="364670">
                  <c:v>184109</c:v>
                </c:pt>
                <c:pt idx="364671">
                  <c:v>184109</c:v>
                </c:pt>
                <c:pt idx="364672">
                  <c:v>184109</c:v>
                </c:pt>
                <c:pt idx="364673">
                  <c:v>184109</c:v>
                </c:pt>
                <c:pt idx="364674">
                  <c:v>184109</c:v>
                </c:pt>
                <c:pt idx="364675">
                  <c:v>184109</c:v>
                </c:pt>
                <c:pt idx="364676">
                  <c:v>184109</c:v>
                </c:pt>
                <c:pt idx="364677">
                  <c:v>184109</c:v>
                </c:pt>
                <c:pt idx="364678">
                  <c:v>184109</c:v>
                </c:pt>
                <c:pt idx="364679">
                  <c:v>184109</c:v>
                </c:pt>
                <c:pt idx="364680">
                  <c:v>184109</c:v>
                </c:pt>
                <c:pt idx="364681">
                  <c:v>184109</c:v>
                </c:pt>
                <c:pt idx="364682">
                  <c:v>184109</c:v>
                </c:pt>
                <c:pt idx="364683">
                  <c:v>184109</c:v>
                </c:pt>
                <c:pt idx="364684">
                  <c:v>184109</c:v>
                </c:pt>
                <c:pt idx="364685">
                  <c:v>184109</c:v>
                </c:pt>
                <c:pt idx="364686">
                  <c:v>184109</c:v>
                </c:pt>
                <c:pt idx="364687">
                  <c:v>184109</c:v>
                </c:pt>
                <c:pt idx="364688">
                  <c:v>184109</c:v>
                </c:pt>
                <c:pt idx="364689">
                  <c:v>184109</c:v>
                </c:pt>
                <c:pt idx="364690">
                  <c:v>184109</c:v>
                </c:pt>
                <c:pt idx="364691">
                  <c:v>184109</c:v>
                </c:pt>
                <c:pt idx="364692">
                  <c:v>184109</c:v>
                </c:pt>
                <c:pt idx="364693">
                  <c:v>184109</c:v>
                </c:pt>
                <c:pt idx="364694">
                  <c:v>184109</c:v>
                </c:pt>
                <c:pt idx="364695">
                  <c:v>184109</c:v>
                </c:pt>
                <c:pt idx="364696">
                  <c:v>184109</c:v>
                </c:pt>
                <c:pt idx="364697">
                  <c:v>184109</c:v>
                </c:pt>
                <c:pt idx="364698">
                  <c:v>184109</c:v>
                </c:pt>
                <c:pt idx="364699">
                  <c:v>184109</c:v>
                </c:pt>
                <c:pt idx="364700">
                  <c:v>184109</c:v>
                </c:pt>
                <c:pt idx="364701">
                  <c:v>184109</c:v>
                </c:pt>
                <c:pt idx="364702">
                  <c:v>184109</c:v>
                </c:pt>
                <c:pt idx="364703">
                  <c:v>184109</c:v>
                </c:pt>
                <c:pt idx="364704">
                  <c:v>184109</c:v>
                </c:pt>
                <c:pt idx="364705">
                  <c:v>184109</c:v>
                </c:pt>
                <c:pt idx="364706">
                  <c:v>184109</c:v>
                </c:pt>
                <c:pt idx="364707">
                  <c:v>184109</c:v>
                </c:pt>
                <c:pt idx="364708">
                  <c:v>184109</c:v>
                </c:pt>
                <c:pt idx="364709">
                  <c:v>184109</c:v>
                </c:pt>
                <c:pt idx="364710">
                  <c:v>184109</c:v>
                </c:pt>
                <c:pt idx="364711">
                  <c:v>184109</c:v>
                </c:pt>
                <c:pt idx="364712">
                  <c:v>184109</c:v>
                </c:pt>
                <c:pt idx="364713">
                  <c:v>184109</c:v>
                </c:pt>
                <c:pt idx="364714">
                  <c:v>184109</c:v>
                </c:pt>
                <c:pt idx="364715">
                  <c:v>184109</c:v>
                </c:pt>
                <c:pt idx="364716">
                  <c:v>184109</c:v>
                </c:pt>
                <c:pt idx="364717">
                  <c:v>184109</c:v>
                </c:pt>
                <c:pt idx="364718">
                  <c:v>184109</c:v>
                </c:pt>
                <c:pt idx="364719">
                  <c:v>184109</c:v>
                </c:pt>
                <c:pt idx="364720">
                  <c:v>184109</c:v>
                </c:pt>
                <c:pt idx="364721">
                  <c:v>184109</c:v>
                </c:pt>
                <c:pt idx="364722">
                  <c:v>184109</c:v>
                </c:pt>
                <c:pt idx="364723">
                  <c:v>184109</c:v>
                </c:pt>
                <c:pt idx="364724">
                  <c:v>184109</c:v>
                </c:pt>
                <c:pt idx="364725">
                  <c:v>184109</c:v>
                </c:pt>
                <c:pt idx="364726">
                  <c:v>184109</c:v>
                </c:pt>
                <c:pt idx="364727">
                  <c:v>184109</c:v>
                </c:pt>
                <c:pt idx="364728">
                  <c:v>184109</c:v>
                </c:pt>
                <c:pt idx="364729">
                  <c:v>184109</c:v>
                </c:pt>
                <c:pt idx="364730">
                  <c:v>184109</c:v>
                </c:pt>
                <c:pt idx="364731">
                  <c:v>184109</c:v>
                </c:pt>
                <c:pt idx="364732">
                  <c:v>184109</c:v>
                </c:pt>
                <c:pt idx="364733">
                  <c:v>184109</c:v>
                </c:pt>
                <c:pt idx="364734">
                  <c:v>184109</c:v>
                </c:pt>
                <c:pt idx="364735">
                  <c:v>184109</c:v>
                </c:pt>
                <c:pt idx="364736">
                  <c:v>184109</c:v>
                </c:pt>
                <c:pt idx="364737">
                  <c:v>184109</c:v>
                </c:pt>
                <c:pt idx="364738">
                  <c:v>184109</c:v>
                </c:pt>
                <c:pt idx="364739">
                  <c:v>184109</c:v>
                </c:pt>
                <c:pt idx="364740">
                  <c:v>184109</c:v>
                </c:pt>
                <c:pt idx="364741">
                  <c:v>184109</c:v>
                </c:pt>
                <c:pt idx="364742">
                  <c:v>184109</c:v>
                </c:pt>
                <c:pt idx="364743">
                  <c:v>184109</c:v>
                </c:pt>
                <c:pt idx="364744">
                  <c:v>184109</c:v>
                </c:pt>
                <c:pt idx="364745">
                  <c:v>184109</c:v>
                </c:pt>
                <c:pt idx="364746">
                  <c:v>184109</c:v>
                </c:pt>
                <c:pt idx="364747">
                  <c:v>184109</c:v>
                </c:pt>
                <c:pt idx="364748">
                  <c:v>184109</c:v>
                </c:pt>
                <c:pt idx="364749">
                  <c:v>184109</c:v>
                </c:pt>
                <c:pt idx="364750">
                  <c:v>184109</c:v>
                </c:pt>
                <c:pt idx="364751">
                  <c:v>184109</c:v>
                </c:pt>
                <c:pt idx="364752">
                  <c:v>184109</c:v>
                </c:pt>
                <c:pt idx="364753">
                  <c:v>184109</c:v>
                </c:pt>
                <c:pt idx="364754">
                  <c:v>184109</c:v>
                </c:pt>
                <c:pt idx="364755">
                  <c:v>184109</c:v>
                </c:pt>
                <c:pt idx="364756">
                  <c:v>184109</c:v>
                </c:pt>
                <c:pt idx="364757">
                  <c:v>184109</c:v>
                </c:pt>
                <c:pt idx="364758">
                  <c:v>184109</c:v>
                </c:pt>
                <c:pt idx="364759">
                  <c:v>184109</c:v>
                </c:pt>
                <c:pt idx="364760">
                  <c:v>184109</c:v>
                </c:pt>
                <c:pt idx="364761">
                  <c:v>184109</c:v>
                </c:pt>
                <c:pt idx="364762">
                  <c:v>184109</c:v>
                </c:pt>
                <c:pt idx="364763">
                  <c:v>184109</c:v>
                </c:pt>
                <c:pt idx="364764">
                  <c:v>184109</c:v>
                </c:pt>
                <c:pt idx="364765">
                  <c:v>184109</c:v>
                </c:pt>
                <c:pt idx="364766">
                  <c:v>184109</c:v>
                </c:pt>
                <c:pt idx="364767">
                  <c:v>184109</c:v>
                </c:pt>
                <c:pt idx="364768">
                  <c:v>184109</c:v>
                </c:pt>
                <c:pt idx="364769">
                  <c:v>184109</c:v>
                </c:pt>
                <c:pt idx="364770">
                  <c:v>184109</c:v>
                </c:pt>
                <c:pt idx="364771">
                  <c:v>184109</c:v>
                </c:pt>
                <c:pt idx="364772">
                  <c:v>184109</c:v>
                </c:pt>
                <c:pt idx="364773">
                  <c:v>184109</c:v>
                </c:pt>
                <c:pt idx="364774">
                  <c:v>184109</c:v>
                </c:pt>
                <c:pt idx="364775">
                  <c:v>184109</c:v>
                </c:pt>
                <c:pt idx="364776">
                  <c:v>184109</c:v>
                </c:pt>
                <c:pt idx="364777">
                  <c:v>184109</c:v>
                </c:pt>
                <c:pt idx="364778">
                  <c:v>184109</c:v>
                </c:pt>
                <c:pt idx="364779">
                  <c:v>184109</c:v>
                </c:pt>
                <c:pt idx="364780">
                  <c:v>184109</c:v>
                </c:pt>
                <c:pt idx="364781">
                  <c:v>184109</c:v>
                </c:pt>
                <c:pt idx="364782">
                  <c:v>184109</c:v>
                </c:pt>
                <c:pt idx="364783">
                  <c:v>184109</c:v>
                </c:pt>
                <c:pt idx="364784">
                  <c:v>184109</c:v>
                </c:pt>
                <c:pt idx="364785">
                  <c:v>184109</c:v>
                </c:pt>
                <c:pt idx="364786">
                  <c:v>184109</c:v>
                </c:pt>
                <c:pt idx="364787">
                  <c:v>184109</c:v>
                </c:pt>
                <c:pt idx="364788">
                  <c:v>184109</c:v>
                </c:pt>
                <c:pt idx="364789">
                  <c:v>184109</c:v>
                </c:pt>
                <c:pt idx="364790">
                  <c:v>184109</c:v>
                </c:pt>
                <c:pt idx="364791">
                  <c:v>184109</c:v>
                </c:pt>
                <c:pt idx="364792">
                  <c:v>184109</c:v>
                </c:pt>
                <c:pt idx="364793">
                  <c:v>184109</c:v>
                </c:pt>
                <c:pt idx="364794">
                  <c:v>184109</c:v>
                </c:pt>
                <c:pt idx="364795">
                  <c:v>184109</c:v>
                </c:pt>
                <c:pt idx="364796">
                  <c:v>184109</c:v>
                </c:pt>
                <c:pt idx="364797">
                  <c:v>184109</c:v>
                </c:pt>
                <c:pt idx="364798">
                  <c:v>184109</c:v>
                </c:pt>
                <c:pt idx="364799">
                  <c:v>184109</c:v>
                </c:pt>
                <c:pt idx="364800">
                  <c:v>184109</c:v>
                </c:pt>
                <c:pt idx="364801">
                  <c:v>184109</c:v>
                </c:pt>
                <c:pt idx="364802">
                  <c:v>184109</c:v>
                </c:pt>
                <c:pt idx="364803">
                  <c:v>184109</c:v>
                </c:pt>
                <c:pt idx="364804">
                  <c:v>184109</c:v>
                </c:pt>
                <c:pt idx="364805">
                  <c:v>184109</c:v>
                </c:pt>
                <c:pt idx="364806">
                  <c:v>184109</c:v>
                </c:pt>
                <c:pt idx="364807">
                  <c:v>184109</c:v>
                </c:pt>
                <c:pt idx="364808">
                  <c:v>184109</c:v>
                </c:pt>
                <c:pt idx="364809">
                  <c:v>184109</c:v>
                </c:pt>
                <c:pt idx="364810">
                  <c:v>184109</c:v>
                </c:pt>
                <c:pt idx="364811">
                  <c:v>184109</c:v>
                </c:pt>
                <c:pt idx="364812">
                  <c:v>184109</c:v>
                </c:pt>
                <c:pt idx="364813">
                  <c:v>184109</c:v>
                </c:pt>
                <c:pt idx="364814">
                  <c:v>184109</c:v>
                </c:pt>
                <c:pt idx="364815">
                  <c:v>184109</c:v>
                </c:pt>
                <c:pt idx="364816">
                  <c:v>184109</c:v>
                </c:pt>
                <c:pt idx="364817">
                  <c:v>184109</c:v>
                </c:pt>
                <c:pt idx="364818">
                  <c:v>184109</c:v>
                </c:pt>
                <c:pt idx="364819">
                  <c:v>184109</c:v>
                </c:pt>
                <c:pt idx="364820">
                  <c:v>184109</c:v>
                </c:pt>
                <c:pt idx="364821">
                  <c:v>184109</c:v>
                </c:pt>
                <c:pt idx="364822">
                  <c:v>184109</c:v>
                </c:pt>
                <c:pt idx="364823">
                  <c:v>184109</c:v>
                </c:pt>
                <c:pt idx="364824">
                  <c:v>184109</c:v>
                </c:pt>
                <c:pt idx="364825">
                  <c:v>184109</c:v>
                </c:pt>
                <c:pt idx="364826">
                  <c:v>184109</c:v>
                </c:pt>
                <c:pt idx="364827">
                  <c:v>184109</c:v>
                </c:pt>
                <c:pt idx="364828">
                  <c:v>184109</c:v>
                </c:pt>
                <c:pt idx="364829">
                  <c:v>184109</c:v>
                </c:pt>
                <c:pt idx="364830">
                  <c:v>184109</c:v>
                </c:pt>
                <c:pt idx="364831">
                  <c:v>184109</c:v>
                </c:pt>
                <c:pt idx="364832">
                  <c:v>184109</c:v>
                </c:pt>
                <c:pt idx="364833">
                  <c:v>184109</c:v>
                </c:pt>
                <c:pt idx="364834">
                  <c:v>184109</c:v>
                </c:pt>
                <c:pt idx="364835">
                  <c:v>184109</c:v>
                </c:pt>
                <c:pt idx="364836">
                  <c:v>184109</c:v>
                </c:pt>
                <c:pt idx="364837">
                  <c:v>184109</c:v>
                </c:pt>
                <c:pt idx="364838">
                  <c:v>184109</c:v>
                </c:pt>
                <c:pt idx="364839">
                  <c:v>184109</c:v>
                </c:pt>
                <c:pt idx="364840">
                  <c:v>184109</c:v>
                </c:pt>
                <c:pt idx="364841">
                  <c:v>184109</c:v>
                </c:pt>
                <c:pt idx="364842">
                  <c:v>184109</c:v>
                </c:pt>
                <c:pt idx="364843">
                  <c:v>184109</c:v>
                </c:pt>
                <c:pt idx="364844">
                  <c:v>184109</c:v>
                </c:pt>
                <c:pt idx="364845">
                  <c:v>184109</c:v>
                </c:pt>
                <c:pt idx="364846">
                  <c:v>184109</c:v>
                </c:pt>
                <c:pt idx="364847">
                  <c:v>184109</c:v>
                </c:pt>
                <c:pt idx="364848">
                  <c:v>184109</c:v>
                </c:pt>
                <c:pt idx="364849">
                  <c:v>184109</c:v>
                </c:pt>
                <c:pt idx="364850">
                  <c:v>184109</c:v>
                </c:pt>
                <c:pt idx="364851">
                  <c:v>184109</c:v>
                </c:pt>
                <c:pt idx="364852">
                  <c:v>184109</c:v>
                </c:pt>
                <c:pt idx="364853">
                  <c:v>184109</c:v>
                </c:pt>
                <c:pt idx="364854">
                  <c:v>184109</c:v>
                </c:pt>
                <c:pt idx="364855">
                  <c:v>184109</c:v>
                </c:pt>
                <c:pt idx="364856">
                  <c:v>184109</c:v>
                </c:pt>
                <c:pt idx="364857">
                  <c:v>184109</c:v>
                </c:pt>
                <c:pt idx="364858">
                  <c:v>184109</c:v>
                </c:pt>
                <c:pt idx="364859">
                  <c:v>184109</c:v>
                </c:pt>
                <c:pt idx="364860">
                  <c:v>184109</c:v>
                </c:pt>
                <c:pt idx="364861">
                  <c:v>184109</c:v>
                </c:pt>
                <c:pt idx="364862">
                  <c:v>184109</c:v>
                </c:pt>
                <c:pt idx="364863">
                  <c:v>184109</c:v>
                </c:pt>
                <c:pt idx="364864">
                  <c:v>184109</c:v>
                </c:pt>
                <c:pt idx="364865">
                  <c:v>184109</c:v>
                </c:pt>
                <c:pt idx="364866">
                  <c:v>184109</c:v>
                </c:pt>
                <c:pt idx="364867">
                  <c:v>184109</c:v>
                </c:pt>
                <c:pt idx="364868">
                  <c:v>184109</c:v>
                </c:pt>
                <c:pt idx="364869">
                  <c:v>184109</c:v>
                </c:pt>
                <c:pt idx="364870">
                  <c:v>184109</c:v>
                </c:pt>
                <c:pt idx="364871">
                  <c:v>184109</c:v>
                </c:pt>
                <c:pt idx="364872">
                  <c:v>184109</c:v>
                </c:pt>
                <c:pt idx="364873">
                  <c:v>184109</c:v>
                </c:pt>
                <c:pt idx="364874">
                  <c:v>184109</c:v>
                </c:pt>
                <c:pt idx="364875">
                  <c:v>184109</c:v>
                </c:pt>
                <c:pt idx="364876">
                  <c:v>184109</c:v>
                </c:pt>
                <c:pt idx="364877">
                  <c:v>184109</c:v>
                </c:pt>
                <c:pt idx="364878">
                  <c:v>184109</c:v>
                </c:pt>
                <c:pt idx="364879">
                  <c:v>184109</c:v>
                </c:pt>
                <c:pt idx="364880">
                  <c:v>184109</c:v>
                </c:pt>
                <c:pt idx="364881">
                  <c:v>184109</c:v>
                </c:pt>
                <c:pt idx="364882">
                  <c:v>184109</c:v>
                </c:pt>
                <c:pt idx="364883">
                  <c:v>184109</c:v>
                </c:pt>
                <c:pt idx="364884">
                  <c:v>184109</c:v>
                </c:pt>
                <c:pt idx="364885">
                  <c:v>184109</c:v>
                </c:pt>
                <c:pt idx="364886">
                  <c:v>184109</c:v>
                </c:pt>
                <c:pt idx="364887">
                  <c:v>184109</c:v>
                </c:pt>
                <c:pt idx="364888">
                  <c:v>184109</c:v>
                </c:pt>
                <c:pt idx="364889">
                  <c:v>184109</c:v>
                </c:pt>
                <c:pt idx="364890">
                  <c:v>184109</c:v>
                </c:pt>
                <c:pt idx="364891">
                  <c:v>184109</c:v>
                </c:pt>
                <c:pt idx="364892">
                  <c:v>184109</c:v>
                </c:pt>
                <c:pt idx="364893">
                  <c:v>184109</c:v>
                </c:pt>
                <c:pt idx="364894">
                  <c:v>184109</c:v>
                </c:pt>
                <c:pt idx="364895">
                  <c:v>184109</c:v>
                </c:pt>
                <c:pt idx="364896">
                  <c:v>184109</c:v>
                </c:pt>
                <c:pt idx="364897">
                  <c:v>184109</c:v>
                </c:pt>
                <c:pt idx="364898">
                  <c:v>184109</c:v>
                </c:pt>
                <c:pt idx="364899">
                  <c:v>184109</c:v>
                </c:pt>
                <c:pt idx="364900">
                  <c:v>184109</c:v>
                </c:pt>
                <c:pt idx="364901">
                  <c:v>184109</c:v>
                </c:pt>
                <c:pt idx="364902">
                  <c:v>184109</c:v>
                </c:pt>
                <c:pt idx="364903">
                  <c:v>184109</c:v>
                </c:pt>
                <c:pt idx="364904">
                  <c:v>184109</c:v>
                </c:pt>
                <c:pt idx="364905">
                  <c:v>184109</c:v>
                </c:pt>
                <c:pt idx="364906">
                  <c:v>184109</c:v>
                </c:pt>
                <c:pt idx="364907">
                  <c:v>184109</c:v>
                </c:pt>
                <c:pt idx="364908">
                  <c:v>184109</c:v>
                </c:pt>
                <c:pt idx="364909">
                  <c:v>184109</c:v>
                </c:pt>
                <c:pt idx="364910">
                  <c:v>184109</c:v>
                </c:pt>
                <c:pt idx="364911">
                  <c:v>184109</c:v>
                </c:pt>
                <c:pt idx="364912">
                  <c:v>184109</c:v>
                </c:pt>
                <c:pt idx="364913">
                  <c:v>184109</c:v>
                </c:pt>
                <c:pt idx="364914">
                  <c:v>184109</c:v>
                </c:pt>
                <c:pt idx="364915">
                  <c:v>184109</c:v>
                </c:pt>
                <c:pt idx="364916">
                  <c:v>184109</c:v>
                </c:pt>
                <c:pt idx="364917">
                  <c:v>184109</c:v>
                </c:pt>
                <c:pt idx="364918">
                  <c:v>184109</c:v>
                </c:pt>
                <c:pt idx="364919">
                  <c:v>184109</c:v>
                </c:pt>
                <c:pt idx="364920">
                  <c:v>184109</c:v>
                </c:pt>
                <c:pt idx="364921">
                  <c:v>184109</c:v>
                </c:pt>
                <c:pt idx="364922">
                  <c:v>184109</c:v>
                </c:pt>
                <c:pt idx="364923">
                  <c:v>184109</c:v>
                </c:pt>
                <c:pt idx="364924">
                  <c:v>184109</c:v>
                </c:pt>
                <c:pt idx="364925">
                  <c:v>184109</c:v>
                </c:pt>
                <c:pt idx="364926">
                  <c:v>184109</c:v>
                </c:pt>
                <c:pt idx="364927">
                  <c:v>184109</c:v>
                </c:pt>
                <c:pt idx="364928">
                  <c:v>184109</c:v>
                </c:pt>
                <c:pt idx="364929">
                  <c:v>184109</c:v>
                </c:pt>
                <c:pt idx="364930">
                  <c:v>184109</c:v>
                </c:pt>
                <c:pt idx="364931">
                  <c:v>184109</c:v>
                </c:pt>
                <c:pt idx="364932">
                  <c:v>184109</c:v>
                </c:pt>
                <c:pt idx="364933">
                  <c:v>184109</c:v>
                </c:pt>
                <c:pt idx="364934">
                  <c:v>184109</c:v>
                </c:pt>
                <c:pt idx="364935">
                  <c:v>184109</c:v>
                </c:pt>
                <c:pt idx="364936">
                  <c:v>184109</c:v>
                </c:pt>
                <c:pt idx="364937">
                  <c:v>184109</c:v>
                </c:pt>
                <c:pt idx="364938">
                  <c:v>184109</c:v>
                </c:pt>
                <c:pt idx="364939">
                  <c:v>184109</c:v>
                </c:pt>
                <c:pt idx="364940">
                  <c:v>184109</c:v>
                </c:pt>
                <c:pt idx="364941">
                  <c:v>184109</c:v>
                </c:pt>
                <c:pt idx="364942">
                  <c:v>184109</c:v>
                </c:pt>
                <c:pt idx="364943">
                  <c:v>184109</c:v>
                </c:pt>
                <c:pt idx="364944">
                  <c:v>184109</c:v>
                </c:pt>
                <c:pt idx="364945">
                  <c:v>184109</c:v>
                </c:pt>
                <c:pt idx="364946">
                  <c:v>184109</c:v>
                </c:pt>
                <c:pt idx="364947">
                  <c:v>184109</c:v>
                </c:pt>
                <c:pt idx="364948">
                  <c:v>184109</c:v>
                </c:pt>
                <c:pt idx="364949">
                  <c:v>184109</c:v>
                </c:pt>
                <c:pt idx="364950">
                  <c:v>184109</c:v>
                </c:pt>
                <c:pt idx="364951">
                  <c:v>184109</c:v>
                </c:pt>
                <c:pt idx="364952">
                  <c:v>184109</c:v>
                </c:pt>
                <c:pt idx="364953">
                  <c:v>184109</c:v>
                </c:pt>
                <c:pt idx="364954">
                  <c:v>184109</c:v>
                </c:pt>
                <c:pt idx="364955">
                  <c:v>184109</c:v>
                </c:pt>
                <c:pt idx="364956">
                  <c:v>184109</c:v>
                </c:pt>
                <c:pt idx="364957">
                  <c:v>184109</c:v>
                </c:pt>
                <c:pt idx="364958">
                  <c:v>184109</c:v>
                </c:pt>
                <c:pt idx="364959">
                  <c:v>184109</c:v>
                </c:pt>
                <c:pt idx="364960">
                  <c:v>184109</c:v>
                </c:pt>
                <c:pt idx="364961">
                  <c:v>184109</c:v>
                </c:pt>
                <c:pt idx="364962">
                  <c:v>184109</c:v>
                </c:pt>
                <c:pt idx="364963">
                  <c:v>184109</c:v>
                </c:pt>
                <c:pt idx="364964">
                  <c:v>184109</c:v>
                </c:pt>
                <c:pt idx="364965">
                  <c:v>184109</c:v>
                </c:pt>
                <c:pt idx="364966">
                  <c:v>184109</c:v>
                </c:pt>
                <c:pt idx="364967">
                  <c:v>184109</c:v>
                </c:pt>
                <c:pt idx="364968">
                  <c:v>184109</c:v>
                </c:pt>
                <c:pt idx="364969">
                  <c:v>184109</c:v>
                </c:pt>
                <c:pt idx="364970">
                  <c:v>184109</c:v>
                </c:pt>
                <c:pt idx="364971">
                  <c:v>184109</c:v>
                </c:pt>
                <c:pt idx="364972">
                  <c:v>184109</c:v>
                </c:pt>
                <c:pt idx="364973">
                  <c:v>184109</c:v>
                </c:pt>
                <c:pt idx="364974">
                  <c:v>184109</c:v>
                </c:pt>
                <c:pt idx="364975">
                  <c:v>184109</c:v>
                </c:pt>
                <c:pt idx="364976">
                  <c:v>184109</c:v>
                </c:pt>
                <c:pt idx="364977">
                  <c:v>184109</c:v>
                </c:pt>
                <c:pt idx="364978">
                  <c:v>184109</c:v>
                </c:pt>
                <c:pt idx="364979">
                  <c:v>184109</c:v>
                </c:pt>
                <c:pt idx="364980">
                  <c:v>184109</c:v>
                </c:pt>
                <c:pt idx="364981">
                  <c:v>184109</c:v>
                </c:pt>
                <c:pt idx="364982">
                  <c:v>184109</c:v>
                </c:pt>
                <c:pt idx="364983">
                  <c:v>184109</c:v>
                </c:pt>
                <c:pt idx="364984">
                  <c:v>184109</c:v>
                </c:pt>
                <c:pt idx="364985">
                  <c:v>184109</c:v>
                </c:pt>
                <c:pt idx="364986">
                  <c:v>184109</c:v>
                </c:pt>
                <c:pt idx="364987">
                  <c:v>184109</c:v>
                </c:pt>
                <c:pt idx="364988">
                  <c:v>184109</c:v>
                </c:pt>
                <c:pt idx="364989">
                  <c:v>184109</c:v>
                </c:pt>
                <c:pt idx="364990">
                  <c:v>184109</c:v>
                </c:pt>
                <c:pt idx="364991">
                  <c:v>184109</c:v>
                </c:pt>
                <c:pt idx="364992">
                  <c:v>184109</c:v>
                </c:pt>
                <c:pt idx="364993">
                  <c:v>184109</c:v>
                </c:pt>
                <c:pt idx="364994">
                  <c:v>184109</c:v>
                </c:pt>
                <c:pt idx="364995">
                  <c:v>184109</c:v>
                </c:pt>
                <c:pt idx="364996">
                  <c:v>184109</c:v>
                </c:pt>
                <c:pt idx="364997">
                  <c:v>184109</c:v>
                </c:pt>
                <c:pt idx="364998">
                  <c:v>184109</c:v>
                </c:pt>
                <c:pt idx="364999">
                  <c:v>184109</c:v>
                </c:pt>
                <c:pt idx="365000">
                  <c:v>184109</c:v>
                </c:pt>
                <c:pt idx="365001">
                  <c:v>184109</c:v>
                </c:pt>
                <c:pt idx="365002">
                  <c:v>184109</c:v>
                </c:pt>
                <c:pt idx="365003">
                  <c:v>184109</c:v>
                </c:pt>
                <c:pt idx="365004">
                  <c:v>184109</c:v>
                </c:pt>
                <c:pt idx="365005">
                  <c:v>184109</c:v>
                </c:pt>
                <c:pt idx="365006">
                  <c:v>184109</c:v>
                </c:pt>
                <c:pt idx="365007">
                  <c:v>184109</c:v>
                </c:pt>
                <c:pt idx="365008">
                  <c:v>184109</c:v>
                </c:pt>
                <c:pt idx="365009">
                  <c:v>184109</c:v>
                </c:pt>
                <c:pt idx="365010">
                  <c:v>184109</c:v>
                </c:pt>
                <c:pt idx="365011">
                  <c:v>184109</c:v>
                </c:pt>
                <c:pt idx="365012">
                  <c:v>184109</c:v>
                </c:pt>
                <c:pt idx="365013">
                  <c:v>184109</c:v>
                </c:pt>
                <c:pt idx="365014">
                  <c:v>184109</c:v>
                </c:pt>
                <c:pt idx="365015">
                  <c:v>184109</c:v>
                </c:pt>
                <c:pt idx="365016">
                  <c:v>184109</c:v>
                </c:pt>
                <c:pt idx="365017">
                  <c:v>184109</c:v>
                </c:pt>
                <c:pt idx="365018">
                  <c:v>184109</c:v>
                </c:pt>
                <c:pt idx="365019">
                  <c:v>184109</c:v>
                </c:pt>
                <c:pt idx="365020">
                  <c:v>184109</c:v>
                </c:pt>
                <c:pt idx="365021">
                  <c:v>184109</c:v>
                </c:pt>
                <c:pt idx="365022">
                  <c:v>184109</c:v>
                </c:pt>
                <c:pt idx="365023">
                  <c:v>184109</c:v>
                </c:pt>
                <c:pt idx="365024">
                  <c:v>184109</c:v>
                </c:pt>
                <c:pt idx="365025">
                  <c:v>184109</c:v>
                </c:pt>
                <c:pt idx="365026">
                  <c:v>184109</c:v>
                </c:pt>
                <c:pt idx="365027">
                  <c:v>184109</c:v>
                </c:pt>
                <c:pt idx="365028">
                  <c:v>184109</c:v>
                </c:pt>
                <c:pt idx="365029">
                  <c:v>184109</c:v>
                </c:pt>
                <c:pt idx="365030">
                  <c:v>184109</c:v>
                </c:pt>
                <c:pt idx="365031">
                  <c:v>184109</c:v>
                </c:pt>
                <c:pt idx="365032">
                  <c:v>184109</c:v>
                </c:pt>
                <c:pt idx="365033">
                  <c:v>184109</c:v>
                </c:pt>
                <c:pt idx="365034">
                  <c:v>184109</c:v>
                </c:pt>
                <c:pt idx="365035">
                  <c:v>184109</c:v>
                </c:pt>
                <c:pt idx="365036">
                  <c:v>184109</c:v>
                </c:pt>
                <c:pt idx="365037">
                  <c:v>184109</c:v>
                </c:pt>
                <c:pt idx="365038">
                  <c:v>184109</c:v>
                </c:pt>
                <c:pt idx="365039">
                  <c:v>184109</c:v>
                </c:pt>
                <c:pt idx="365040">
                  <c:v>184109</c:v>
                </c:pt>
                <c:pt idx="365041">
                  <c:v>184109</c:v>
                </c:pt>
                <c:pt idx="365042">
                  <c:v>184109</c:v>
                </c:pt>
                <c:pt idx="365043">
                  <c:v>184109</c:v>
                </c:pt>
                <c:pt idx="365044">
                  <c:v>184109</c:v>
                </c:pt>
                <c:pt idx="365045">
                  <c:v>184109</c:v>
                </c:pt>
                <c:pt idx="365046">
                  <c:v>184109</c:v>
                </c:pt>
                <c:pt idx="365047">
                  <c:v>184109</c:v>
                </c:pt>
                <c:pt idx="365048">
                  <c:v>184109</c:v>
                </c:pt>
                <c:pt idx="365049">
                  <c:v>184109</c:v>
                </c:pt>
                <c:pt idx="365050">
                  <c:v>184109</c:v>
                </c:pt>
                <c:pt idx="365051">
                  <c:v>184109</c:v>
                </c:pt>
                <c:pt idx="365052">
                  <c:v>184109</c:v>
                </c:pt>
                <c:pt idx="365053">
                  <c:v>184109</c:v>
                </c:pt>
                <c:pt idx="365054">
                  <c:v>184109</c:v>
                </c:pt>
                <c:pt idx="365055">
                  <c:v>184109</c:v>
                </c:pt>
                <c:pt idx="365056">
                  <c:v>184109</c:v>
                </c:pt>
                <c:pt idx="365057">
                  <c:v>184109</c:v>
                </c:pt>
                <c:pt idx="365058">
                  <c:v>184109</c:v>
                </c:pt>
                <c:pt idx="365059">
                  <c:v>184109</c:v>
                </c:pt>
                <c:pt idx="365060">
                  <c:v>184109</c:v>
                </c:pt>
                <c:pt idx="365061">
                  <c:v>184109</c:v>
                </c:pt>
                <c:pt idx="365062">
                  <c:v>184109</c:v>
                </c:pt>
                <c:pt idx="365063">
                  <c:v>184109</c:v>
                </c:pt>
                <c:pt idx="365064">
                  <c:v>184109</c:v>
                </c:pt>
                <c:pt idx="365065">
                  <c:v>184109</c:v>
                </c:pt>
                <c:pt idx="365066">
                  <c:v>184109</c:v>
                </c:pt>
                <c:pt idx="365067">
                  <c:v>184109</c:v>
                </c:pt>
                <c:pt idx="365068">
                  <c:v>184109</c:v>
                </c:pt>
                <c:pt idx="365069">
                  <c:v>184109</c:v>
                </c:pt>
                <c:pt idx="365070">
                  <c:v>184109</c:v>
                </c:pt>
                <c:pt idx="365071">
                  <c:v>184109</c:v>
                </c:pt>
                <c:pt idx="365072">
                  <c:v>184109</c:v>
                </c:pt>
                <c:pt idx="365073">
                  <c:v>184109</c:v>
                </c:pt>
                <c:pt idx="365074">
                  <c:v>184109</c:v>
                </c:pt>
                <c:pt idx="365075">
                  <c:v>184109</c:v>
                </c:pt>
                <c:pt idx="365076">
                  <c:v>184109</c:v>
                </c:pt>
                <c:pt idx="365077">
                  <c:v>184109</c:v>
                </c:pt>
                <c:pt idx="365078">
                  <c:v>184109</c:v>
                </c:pt>
                <c:pt idx="365079">
                  <c:v>184109</c:v>
                </c:pt>
                <c:pt idx="365080">
                  <c:v>184109</c:v>
                </c:pt>
                <c:pt idx="365081">
                  <c:v>184109</c:v>
                </c:pt>
                <c:pt idx="365082">
                  <c:v>184109</c:v>
                </c:pt>
                <c:pt idx="365083">
                  <c:v>184109</c:v>
                </c:pt>
                <c:pt idx="365084">
                  <c:v>184109</c:v>
                </c:pt>
                <c:pt idx="365085">
                  <c:v>184109</c:v>
                </c:pt>
                <c:pt idx="365086">
                  <c:v>184109</c:v>
                </c:pt>
                <c:pt idx="365087">
                  <c:v>184109</c:v>
                </c:pt>
                <c:pt idx="365088">
                  <c:v>184109</c:v>
                </c:pt>
                <c:pt idx="365089">
                  <c:v>184109</c:v>
                </c:pt>
                <c:pt idx="365090">
                  <c:v>184109</c:v>
                </c:pt>
                <c:pt idx="365091">
                  <c:v>184109</c:v>
                </c:pt>
                <c:pt idx="365092">
                  <c:v>184109</c:v>
                </c:pt>
                <c:pt idx="365093">
                  <c:v>184109</c:v>
                </c:pt>
                <c:pt idx="365094">
                  <c:v>184109</c:v>
                </c:pt>
                <c:pt idx="365095">
                  <c:v>184109</c:v>
                </c:pt>
                <c:pt idx="365096">
                  <c:v>184109</c:v>
                </c:pt>
                <c:pt idx="365097">
                  <c:v>184109</c:v>
                </c:pt>
                <c:pt idx="365098">
                  <c:v>184109</c:v>
                </c:pt>
                <c:pt idx="365099">
                  <c:v>184109</c:v>
                </c:pt>
                <c:pt idx="365100">
                  <c:v>184109</c:v>
                </c:pt>
                <c:pt idx="365101">
                  <c:v>184109</c:v>
                </c:pt>
                <c:pt idx="365102">
                  <c:v>184109</c:v>
                </c:pt>
                <c:pt idx="365103">
                  <c:v>184109</c:v>
                </c:pt>
                <c:pt idx="365104">
                  <c:v>184109</c:v>
                </c:pt>
                <c:pt idx="365105">
                  <c:v>184109</c:v>
                </c:pt>
                <c:pt idx="365106">
                  <c:v>184109</c:v>
                </c:pt>
                <c:pt idx="365107">
                  <c:v>184109</c:v>
                </c:pt>
                <c:pt idx="365108">
                  <c:v>184109</c:v>
                </c:pt>
                <c:pt idx="365109">
                  <c:v>184109</c:v>
                </c:pt>
                <c:pt idx="365110">
                  <c:v>184109</c:v>
                </c:pt>
                <c:pt idx="365111">
                  <c:v>184109</c:v>
                </c:pt>
                <c:pt idx="365112">
                  <c:v>184109</c:v>
                </c:pt>
                <c:pt idx="365113">
                  <c:v>184109</c:v>
                </c:pt>
                <c:pt idx="365114">
                  <c:v>184109</c:v>
                </c:pt>
                <c:pt idx="365115">
                  <c:v>184109</c:v>
                </c:pt>
                <c:pt idx="365116">
                  <c:v>184109</c:v>
                </c:pt>
                <c:pt idx="365117">
                  <c:v>184109</c:v>
                </c:pt>
                <c:pt idx="365118">
                  <c:v>184109</c:v>
                </c:pt>
                <c:pt idx="365119">
                  <c:v>184109</c:v>
                </c:pt>
                <c:pt idx="365120">
                  <c:v>184109</c:v>
                </c:pt>
                <c:pt idx="365121">
                  <c:v>184109</c:v>
                </c:pt>
                <c:pt idx="365122">
                  <c:v>184109</c:v>
                </c:pt>
                <c:pt idx="365123">
                  <c:v>184109</c:v>
                </c:pt>
                <c:pt idx="365124">
                  <c:v>184109</c:v>
                </c:pt>
                <c:pt idx="365125">
                  <c:v>184109</c:v>
                </c:pt>
                <c:pt idx="365126">
                  <c:v>184109</c:v>
                </c:pt>
                <c:pt idx="365127">
                  <c:v>184109</c:v>
                </c:pt>
                <c:pt idx="365128">
                  <c:v>184109</c:v>
                </c:pt>
                <c:pt idx="365129">
                  <c:v>184109</c:v>
                </c:pt>
                <c:pt idx="365130">
                  <c:v>184109</c:v>
                </c:pt>
                <c:pt idx="365131">
                  <c:v>184109</c:v>
                </c:pt>
                <c:pt idx="365132">
                  <c:v>184109</c:v>
                </c:pt>
                <c:pt idx="365133">
                  <c:v>184109</c:v>
                </c:pt>
                <c:pt idx="365134">
                  <c:v>184109</c:v>
                </c:pt>
                <c:pt idx="365135">
                  <c:v>184109</c:v>
                </c:pt>
                <c:pt idx="365136">
                  <c:v>184109</c:v>
                </c:pt>
                <c:pt idx="365137">
                  <c:v>184109</c:v>
                </c:pt>
                <c:pt idx="365138">
                  <c:v>184109</c:v>
                </c:pt>
                <c:pt idx="365139">
                  <c:v>184109</c:v>
                </c:pt>
                <c:pt idx="365140">
                  <c:v>184109</c:v>
                </c:pt>
                <c:pt idx="365141">
                  <c:v>184109</c:v>
                </c:pt>
                <c:pt idx="365142">
                  <c:v>184109</c:v>
                </c:pt>
                <c:pt idx="365143">
                  <c:v>184109</c:v>
                </c:pt>
                <c:pt idx="365144">
                  <c:v>184109</c:v>
                </c:pt>
                <c:pt idx="365145">
                  <c:v>184109</c:v>
                </c:pt>
                <c:pt idx="365146">
                  <c:v>184109</c:v>
                </c:pt>
                <c:pt idx="365147">
                  <c:v>184109</c:v>
                </c:pt>
                <c:pt idx="365148">
                  <c:v>184109</c:v>
                </c:pt>
                <c:pt idx="365149">
                  <c:v>184109</c:v>
                </c:pt>
                <c:pt idx="365150">
                  <c:v>184109</c:v>
                </c:pt>
                <c:pt idx="365151">
                  <c:v>184109</c:v>
                </c:pt>
                <c:pt idx="365152">
                  <c:v>184109</c:v>
                </c:pt>
                <c:pt idx="365153">
                  <c:v>184109</c:v>
                </c:pt>
                <c:pt idx="365154">
                  <c:v>184109</c:v>
                </c:pt>
                <c:pt idx="365155">
                  <c:v>184109</c:v>
                </c:pt>
                <c:pt idx="365156">
                  <c:v>184109</c:v>
                </c:pt>
                <c:pt idx="365157">
                  <c:v>184109</c:v>
                </c:pt>
                <c:pt idx="365158">
                  <c:v>184109</c:v>
                </c:pt>
                <c:pt idx="365159">
                  <c:v>184109</c:v>
                </c:pt>
                <c:pt idx="365160">
                  <c:v>184109</c:v>
                </c:pt>
                <c:pt idx="365161">
                  <c:v>184109</c:v>
                </c:pt>
                <c:pt idx="365162">
                  <c:v>184109</c:v>
                </c:pt>
                <c:pt idx="365163">
                  <c:v>184109</c:v>
                </c:pt>
                <c:pt idx="365164">
                  <c:v>184109</c:v>
                </c:pt>
                <c:pt idx="365165">
                  <c:v>184109</c:v>
                </c:pt>
                <c:pt idx="365166">
                  <c:v>184109</c:v>
                </c:pt>
                <c:pt idx="365167">
                  <c:v>184109</c:v>
                </c:pt>
                <c:pt idx="365168">
                  <c:v>184109</c:v>
                </c:pt>
                <c:pt idx="365169">
                  <c:v>184109</c:v>
                </c:pt>
                <c:pt idx="365170">
                  <c:v>184109</c:v>
                </c:pt>
                <c:pt idx="365171">
                  <c:v>184109</c:v>
                </c:pt>
                <c:pt idx="365172">
                  <c:v>184109</c:v>
                </c:pt>
                <c:pt idx="365173">
                  <c:v>184109</c:v>
                </c:pt>
                <c:pt idx="365174">
                  <c:v>184109</c:v>
                </c:pt>
                <c:pt idx="365175">
                  <c:v>184109</c:v>
                </c:pt>
                <c:pt idx="365176">
                  <c:v>184109</c:v>
                </c:pt>
                <c:pt idx="365177">
                  <c:v>184109</c:v>
                </c:pt>
                <c:pt idx="365178">
                  <c:v>184109</c:v>
                </c:pt>
                <c:pt idx="365179">
                  <c:v>184109</c:v>
                </c:pt>
                <c:pt idx="365180">
                  <c:v>184109</c:v>
                </c:pt>
                <c:pt idx="365181">
                  <c:v>184109</c:v>
                </c:pt>
                <c:pt idx="365182">
                  <c:v>184109</c:v>
                </c:pt>
                <c:pt idx="365183">
                  <c:v>184109</c:v>
                </c:pt>
                <c:pt idx="365184">
                  <c:v>184109</c:v>
                </c:pt>
                <c:pt idx="365185">
                  <c:v>184109</c:v>
                </c:pt>
                <c:pt idx="365186">
                  <c:v>184109</c:v>
                </c:pt>
                <c:pt idx="365187">
                  <c:v>184109</c:v>
                </c:pt>
                <c:pt idx="365188">
                  <c:v>184109</c:v>
                </c:pt>
                <c:pt idx="365189">
                  <c:v>184109</c:v>
                </c:pt>
                <c:pt idx="365190">
                  <c:v>184109</c:v>
                </c:pt>
                <c:pt idx="365191">
                  <c:v>184109</c:v>
                </c:pt>
                <c:pt idx="365192">
                  <c:v>184109</c:v>
                </c:pt>
                <c:pt idx="365193">
                  <c:v>184109</c:v>
                </c:pt>
                <c:pt idx="365194">
                  <c:v>184109</c:v>
                </c:pt>
                <c:pt idx="365195">
                  <c:v>184109</c:v>
                </c:pt>
                <c:pt idx="365196">
                  <c:v>184109</c:v>
                </c:pt>
                <c:pt idx="365197">
                  <c:v>184109</c:v>
                </c:pt>
                <c:pt idx="365198">
                  <c:v>184109</c:v>
                </c:pt>
                <c:pt idx="365199">
                  <c:v>184109</c:v>
                </c:pt>
                <c:pt idx="365200">
                  <c:v>184109</c:v>
                </c:pt>
                <c:pt idx="365201">
                  <c:v>184109</c:v>
                </c:pt>
                <c:pt idx="365202">
                  <c:v>184109</c:v>
                </c:pt>
                <c:pt idx="365203">
                  <c:v>184109</c:v>
                </c:pt>
                <c:pt idx="365204">
                  <c:v>184109</c:v>
                </c:pt>
                <c:pt idx="365205">
                  <c:v>184109</c:v>
                </c:pt>
                <c:pt idx="365206">
                  <c:v>184109</c:v>
                </c:pt>
                <c:pt idx="365207">
                  <c:v>184109</c:v>
                </c:pt>
                <c:pt idx="365208">
                  <c:v>184109</c:v>
                </c:pt>
                <c:pt idx="365209">
                  <c:v>184109</c:v>
                </c:pt>
                <c:pt idx="365210">
                  <c:v>184109</c:v>
                </c:pt>
                <c:pt idx="365211">
                  <c:v>184109</c:v>
                </c:pt>
                <c:pt idx="365212">
                  <c:v>184109</c:v>
                </c:pt>
                <c:pt idx="365213">
                  <c:v>184109</c:v>
                </c:pt>
                <c:pt idx="365214">
                  <c:v>184109</c:v>
                </c:pt>
                <c:pt idx="365215">
                  <c:v>184109</c:v>
                </c:pt>
                <c:pt idx="365216">
                  <c:v>184109</c:v>
                </c:pt>
                <c:pt idx="365217">
                  <c:v>184109</c:v>
                </c:pt>
                <c:pt idx="365218">
                  <c:v>184109</c:v>
                </c:pt>
                <c:pt idx="365219">
                  <c:v>184109</c:v>
                </c:pt>
                <c:pt idx="365220">
                  <c:v>184109</c:v>
                </c:pt>
                <c:pt idx="365221">
                  <c:v>184109</c:v>
                </c:pt>
                <c:pt idx="365222">
                  <c:v>184109</c:v>
                </c:pt>
                <c:pt idx="365223">
                  <c:v>184109</c:v>
                </c:pt>
                <c:pt idx="365224">
                  <c:v>184109</c:v>
                </c:pt>
                <c:pt idx="365225">
                  <c:v>184109</c:v>
                </c:pt>
                <c:pt idx="365226">
                  <c:v>184109</c:v>
                </c:pt>
                <c:pt idx="365227">
                  <c:v>184109</c:v>
                </c:pt>
                <c:pt idx="365228">
                  <c:v>184109</c:v>
                </c:pt>
                <c:pt idx="365229">
                  <c:v>184109</c:v>
                </c:pt>
                <c:pt idx="365230">
                  <c:v>184109</c:v>
                </c:pt>
                <c:pt idx="365231">
                  <c:v>184109</c:v>
                </c:pt>
                <c:pt idx="365232">
                  <c:v>184109</c:v>
                </c:pt>
                <c:pt idx="365233">
                  <c:v>184109</c:v>
                </c:pt>
                <c:pt idx="365234">
                  <c:v>184109</c:v>
                </c:pt>
                <c:pt idx="365235">
                  <c:v>184109</c:v>
                </c:pt>
                <c:pt idx="365236">
                  <c:v>184109</c:v>
                </c:pt>
                <c:pt idx="365237">
                  <c:v>184109</c:v>
                </c:pt>
                <c:pt idx="365238">
                  <c:v>184109</c:v>
                </c:pt>
                <c:pt idx="365239">
                  <c:v>184109</c:v>
                </c:pt>
                <c:pt idx="365240">
                  <c:v>184109</c:v>
                </c:pt>
                <c:pt idx="365241">
                  <c:v>184109</c:v>
                </c:pt>
                <c:pt idx="365242">
                  <c:v>184109</c:v>
                </c:pt>
                <c:pt idx="365243">
                  <c:v>184109</c:v>
                </c:pt>
                <c:pt idx="365244">
                  <c:v>184109</c:v>
                </c:pt>
                <c:pt idx="365245">
                  <c:v>184109</c:v>
                </c:pt>
                <c:pt idx="365246">
                  <c:v>184109</c:v>
                </c:pt>
                <c:pt idx="365247">
                  <c:v>184109</c:v>
                </c:pt>
                <c:pt idx="365248">
                  <c:v>184109</c:v>
                </c:pt>
                <c:pt idx="365249">
                  <c:v>184109</c:v>
                </c:pt>
                <c:pt idx="365250">
                  <c:v>184109</c:v>
                </c:pt>
                <c:pt idx="365251">
                  <c:v>184109</c:v>
                </c:pt>
                <c:pt idx="365252">
                  <c:v>184109</c:v>
                </c:pt>
                <c:pt idx="365253">
                  <c:v>184109</c:v>
                </c:pt>
                <c:pt idx="365254">
                  <c:v>184109</c:v>
                </c:pt>
                <c:pt idx="365255">
                  <c:v>184109</c:v>
                </c:pt>
                <c:pt idx="365256">
                  <c:v>184109</c:v>
                </c:pt>
                <c:pt idx="365257">
                  <c:v>184109</c:v>
                </c:pt>
                <c:pt idx="365258">
                  <c:v>184109</c:v>
                </c:pt>
                <c:pt idx="365259">
                  <c:v>184109</c:v>
                </c:pt>
                <c:pt idx="365260">
                  <c:v>184109</c:v>
                </c:pt>
                <c:pt idx="365261">
                  <c:v>184109</c:v>
                </c:pt>
                <c:pt idx="365262">
                  <c:v>184109</c:v>
                </c:pt>
                <c:pt idx="365263">
                  <c:v>184109</c:v>
                </c:pt>
                <c:pt idx="365264">
                  <c:v>184109</c:v>
                </c:pt>
                <c:pt idx="365265">
                  <c:v>184109</c:v>
                </c:pt>
                <c:pt idx="365266">
                  <c:v>184109</c:v>
                </c:pt>
                <c:pt idx="365267">
                  <c:v>184109</c:v>
                </c:pt>
                <c:pt idx="365268">
                  <c:v>184109</c:v>
                </c:pt>
                <c:pt idx="365269">
                  <c:v>184109</c:v>
                </c:pt>
                <c:pt idx="365270">
                  <c:v>184109</c:v>
                </c:pt>
                <c:pt idx="365271">
                  <c:v>184109</c:v>
                </c:pt>
                <c:pt idx="365272">
                  <c:v>184109</c:v>
                </c:pt>
                <c:pt idx="365273">
                  <c:v>184109</c:v>
                </c:pt>
                <c:pt idx="365274">
                  <c:v>184109</c:v>
                </c:pt>
                <c:pt idx="365275">
                  <c:v>184109</c:v>
                </c:pt>
                <c:pt idx="365276">
                  <c:v>184109</c:v>
                </c:pt>
                <c:pt idx="365277">
                  <c:v>184109</c:v>
                </c:pt>
                <c:pt idx="365278">
                  <c:v>184109</c:v>
                </c:pt>
                <c:pt idx="365279">
                  <c:v>184109</c:v>
                </c:pt>
                <c:pt idx="365280">
                  <c:v>184109</c:v>
                </c:pt>
                <c:pt idx="365281">
                  <c:v>184109</c:v>
                </c:pt>
                <c:pt idx="365282">
                  <c:v>184109</c:v>
                </c:pt>
                <c:pt idx="365283">
                  <c:v>184109</c:v>
                </c:pt>
                <c:pt idx="365284">
                  <c:v>184109</c:v>
                </c:pt>
                <c:pt idx="365285">
                  <c:v>184109</c:v>
                </c:pt>
                <c:pt idx="365286">
                  <c:v>184109</c:v>
                </c:pt>
                <c:pt idx="365287">
                  <c:v>184109</c:v>
                </c:pt>
                <c:pt idx="365288">
                  <c:v>184109</c:v>
                </c:pt>
                <c:pt idx="365289">
                  <c:v>184109</c:v>
                </c:pt>
                <c:pt idx="365290">
                  <c:v>184109</c:v>
                </c:pt>
                <c:pt idx="365291">
                  <c:v>184109</c:v>
                </c:pt>
                <c:pt idx="365292">
                  <c:v>184109</c:v>
                </c:pt>
                <c:pt idx="365293">
                  <c:v>184109</c:v>
                </c:pt>
                <c:pt idx="365294">
                  <c:v>184109</c:v>
                </c:pt>
                <c:pt idx="365295">
                  <c:v>184109</c:v>
                </c:pt>
                <c:pt idx="365296">
                  <c:v>184109</c:v>
                </c:pt>
                <c:pt idx="365297">
                  <c:v>184109</c:v>
                </c:pt>
                <c:pt idx="365298">
                  <c:v>184109</c:v>
                </c:pt>
                <c:pt idx="365299">
                  <c:v>184109</c:v>
                </c:pt>
                <c:pt idx="365300">
                  <c:v>184109</c:v>
                </c:pt>
                <c:pt idx="365301">
                  <c:v>184109</c:v>
                </c:pt>
                <c:pt idx="365302">
                  <c:v>184109</c:v>
                </c:pt>
                <c:pt idx="365303">
                  <c:v>184109</c:v>
                </c:pt>
                <c:pt idx="365304">
                  <c:v>184109</c:v>
                </c:pt>
                <c:pt idx="365305">
                  <c:v>184109</c:v>
                </c:pt>
                <c:pt idx="365306">
                  <c:v>184109</c:v>
                </c:pt>
                <c:pt idx="365307">
                  <c:v>184109</c:v>
                </c:pt>
                <c:pt idx="365308">
                  <c:v>184109</c:v>
                </c:pt>
                <c:pt idx="365309">
                  <c:v>184109</c:v>
                </c:pt>
                <c:pt idx="365310">
                  <c:v>184109</c:v>
                </c:pt>
                <c:pt idx="365311">
                  <c:v>184109</c:v>
                </c:pt>
                <c:pt idx="365312">
                  <c:v>184109</c:v>
                </c:pt>
                <c:pt idx="365313">
                  <c:v>184109</c:v>
                </c:pt>
                <c:pt idx="365314">
                  <c:v>184109</c:v>
                </c:pt>
                <c:pt idx="365315">
                  <c:v>184109</c:v>
                </c:pt>
                <c:pt idx="365316">
                  <c:v>184109</c:v>
                </c:pt>
                <c:pt idx="365317">
                  <c:v>184109</c:v>
                </c:pt>
                <c:pt idx="365318">
                  <c:v>184109</c:v>
                </c:pt>
                <c:pt idx="365319">
                  <c:v>184109</c:v>
                </c:pt>
                <c:pt idx="365320">
                  <c:v>184109</c:v>
                </c:pt>
                <c:pt idx="365321">
                  <c:v>184109</c:v>
                </c:pt>
                <c:pt idx="365322">
                  <c:v>184109</c:v>
                </c:pt>
                <c:pt idx="365323">
                  <c:v>184109</c:v>
                </c:pt>
                <c:pt idx="365324">
                  <c:v>184109</c:v>
                </c:pt>
                <c:pt idx="365325">
                  <c:v>184109</c:v>
                </c:pt>
                <c:pt idx="365326">
                  <c:v>184109</c:v>
                </c:pt>
                <c:pt idx="365327">
                  <c:v>184109</c:v>
                </c:pt>
                <c:pt idx="365328">
                  <c:v>184109</c:v>
                </c:pt>
                <c:pt idx="365329">
                  <c:v>184109</c:v>
                </c:pt>
                <c:pt idx="365330">
                  <c:v>184109</c:v>
                </c:pt>
                <c:pt idx="365331">
                  <c:v>184109</c:v>
                </c:pt>
                <c:pt idx="365332">
                  <c:v>184109</c:v>
                </c:pt>
                <c:pt idx="365333">
                  <c:v>184109</c:v>
                </c:pt>
                <c:pt idx="365334">
                  <c:v>184109</c:v>
                </c:pt>
                <c:pt idx="365335">
                  <c:v>184109</c:v>
                </c:pt>
                <c:pt idx="365336">
                  <c:v>184109</c:v>
                </c:pt>
                <c:pt idx="365337">
                  <c:v>184109</c:v>
                </c:pt>
                <c:pt idx="365338">
                  <c:v>184109</c:v>
                </c:pt>
                <c:pt idx="365339">
                  <c:v>184109</c:v>
                </c:pt>
                <c:pt idx="365340">
                  <c:v>184109</c:v>
                </c:pt>
                <c:pt idx="365341">
                  <c:v>184109</c:v>
                </c:pt>
                <c:pt idx="365342">
                  <c:v>184109</c:v>
                </c:pt>
                <c:pt idx="365343">
                  <c:v>184109</c:v>
                </c:pt>
                <c:pt idx="365344">
                  <c:v>184109</c:v>
                </c:pt>
                <c:pt idx="365345">
                  <c:v>184109</c:v>
                </c:pt>
                <c:pt idx="365346">
                  <c:v>184109</c:v>
                </c:pt>
                <c:pt idx="365347">
                  <c:v>184109</c:v>
                </c:pt>
                <c:pt idx="365348">
                  <c:v>184109</c:v>
                </c:pt>
                <c:pt idx="365349">
                  <c:v>184109</c:v>
                </c:pt>
                <c:pt idx="365350">
                  <c:v>184109</c:v>
                </c:pt>
                <c:pt idx="365351">
                  <c:v>184109</c:v>
                </c:pt>
                <c:pt idx="365352">
                  <c:v>184109</c:v>
                </c:pt>
                <c:pt idx="365353">
                  <c:v>184109</c:v>
                </c:pt>
                <c:pt idx="365354">
                  <c:v>184109</c:v>
                </c:pt>
                <c:pt idx="365355">
                  <c:v>184109</c:v>
                </c:pt>
                <c:pt idx="365356">
                  <c:v>184109</c:v>
                </c:pt>
                <c:pt idx="365357">
                  <c:v>184109</c:v>
                </c:pt>
                <c:pt idx="365358">
                  <c:v>184109</c:v>
                </c:pt>
                <c:pt idx="365359">
                  <c:v>184109</c:v>
                </c:pt>
                <c:pt idx="365360">
                  <c:v>184109</c:v>
                </c:pt>
                <c:pt idx="365361">
                  <c:v>184109</c:v>
                </c:pt>
                <c:pt idx="365362">
                  <c:v>184109</c:v>
                </c:pt>
                <c:pt idx="365363">
                  <c:v>184109</c:v>
                </c:pt>
                <c:pt idx="365364">
                  <c:v>184109</c:v>
                </c:pt>
                <c:pt idx="365365">
                  <c:v>184109</c:v>
                </c:pt>
                <c:pt idx="365366">
                  <c:v>184109</c:v>
                </c:pt>
                <c:pt idx="365367">
                  <c:v>184109</c:v>
                </c:pt>
                <c:pt idx="365368">
                  <c:v>184109</c:v>
                </c:pt>
                <c:pt idx="365369">
                  <c:v>184109</c:v>
                </c:pt>
                <c:pt idx="365370">
                  <c:v>184109</c:v>
                </c:pt>
                <c:pt idx="365371">
                  <c:v>184109</c:v>
                </c:pt>
                <c:pt idx="365372">
                  <c:v>184109</c:v>
                </c:pt>
                <c:pt idx="365373">
                  <c:v>184109</c:v>
                </c:pt>
                <c:pt idx="365374">
                  <c:v>184109</c:v>
                </c:pt>
                <c:pt idx="365375">
                  <c:v>184109</c:v>
                </c:pt>
                <c:pt idx="365376">
                  <c:v>184109</c:v>
                </c:pt>
                <c:pt idx="365377">
                  <c:v>184109</c:v>
                </c:pt>
                <c:pt idx="365378">
                  <c:v>184109</c:v>
                </c:pt>
                <c:pt idx="365379">
                  <c:v>184109</c:v>
                </c:pt>
                <c:pt idx="365380">
                  <c:v>184109</c:v>
                </c:pt>
                <c:pt idx="365381">
                  <c:v>184109</c:v>
                </c:pt>
                <c:pt idx="365382">
                  <c:v>184109</c:v>
                </c:pt>
                <c:pt idx="365383">
                  <c:v>184109</c:v>
                </c:pt>
                <c:pt idx="365384">
                  <c:v>184109</c:v>
                </c:pt>
                <c:pt idx="365385">
                  <c:v>184109</c:v>
                </c:pt>
                <c:pt idx="365386">
                  <c:v>184109</c:v>
                </c:pt>
                <c:pt idx="365387">
                  <c:v>184109</c:v>
                </c:pt>
                <c:pt idx="365388">
                  <c:v>184109</c:v>
                </c:pt>
                <c:pt idx="365389">
                  <c:v>184109</c:v>
                </c:pt>
                <c:pt idx="365390">
                  <c:v>184109</c:v>
                </c:pt>
                <c:pt idx="365391">
                  <c:v>184109</c:v>
                </c:pt>
                <c:pt idx="365392">
                  <c:v>184109</c:v>
                </c:pt>
                <c:pt idx="365393">
                  <c:v>184109</c:v>
                </c:pt>
                <c:pt idx="365394">
                  <c:v>184109</c:v>
                </c:pt>
                <c:pt idx="365395">
                  <c:v>184109</c:v>
                </c:pt>
                <c:pt idx="365396">
                  <c:v>184109</c:v>
                </c:pt>
                <c:pt idx="365397">
                  <c:v>184109</c:v>
                </c:pt>
                <c:pt idx="365398">
                  <c:v>184109</c:v>
                </c:pt>
                <c:pt idx="365399">
                  <c:v>184109</c:v>
                </c:pt>
                <c:pt idx="365400">
                  <c:v>184109</c:v>
                </c:pt>
                <c:pt idx="365401">
                  <c:v>184109</c:v>
                </c:pt>
                <c:pt idx="365402">
                  <c:v>184109</c:v>
                </c:pt>
                <c:pt idx="365403">
                  <c:v>184109</c:v>
                </c:pt>
                <c:pt idx="365404">
                  <c:v>184109</c:v>
                </c:pt>
                <c:pt idx="365405">
                  <c:v>184109</c:v>
                </c:pt>
                <c:pt idx="365406">
                  <c:v>184109</c:v>
                </c:pt>
                <c:pt idx="365407">
                  <c:v>184109</c:v>
                </c:pt>
                <c:pt idx="365408">
                  <c:v>184109</c:v>
                </c:pt>
                <c:pt idx="365409">
                  <c:v>184109</c:v>
                </c:pt>
                <c:pt idx="365410">
                  <c:v>184109</c:v>
                </c:pt>
                <c:pt idx="365411">
                  <c:v>184109</c:v>
                </c:pt>
                <c:pt idx="365412">
                  <c:v>184109</c:v>
                </c:pt>
                <c:pt idx="365413">
                  <c:v>184109</c:v>
                </c:pt>
                <c:pt idx="365414">
                  <c:v>184109</c:v>
                </c:pt>
                <c:pt idx="365415">
                  <c:v>184109</c:v>
                </c:pt>
                <c:pt idx="365416">
                  <c:v>184109</c:v>
                </c:pt>
                <c:pt idx="365417">
                  <c:v>184109</c:v>
                </c:pt>
                <c:pt idx="365418">
                  <c:v>184109</c:v>
                </c:pt>
                <c:pt idx="365419">
                  <c:v>184109</c:v>
                </c:pt>
                <c:pt idx="365420">
                  <c:v>184109</c:v>
                </c:pt>
                <c:pt idx="365421">
                  <c:v>184109</c:v>
                </c:pt>
                <c:pt idx="365422">
                  <c:v>184109</c:v>
                </c:pt>
                <c:pt idx="365423">
                  <c:v>184109</c:v>
                </c:pt>
                <c:pt idx="365424">
                  <c:v>184109</c:v>
                </c:pt>
                <c:pt idx="365425">
                  <c:v>184109</c:v>
                </c:pt>
                <c:pt idx="365426">
                  <c:v>184109</c:v>
                </c:pt>
                <c:pt idx="365427">
                  <c:v>184109</c:v>
                </c:pt>
                <c:pt idx="365428">
                  <c:v>184109</c:v>
                </c:pt>
                <c:pt idx="365429">
                  <c:v>184109</c:v>
                </c:pt>
                <c:pt idx="365430">
                  <c:v>184109</c:v>
                </c:pt>
                <c:pt idx="365431">
                  <c:v>184109</c:v>
                </c:pt>
                <c:pt idx="365432">
                  <c:v>184109</c:v>
                </c:pt>
                <c:pt idx="365433">
                  <c:v>184109</c:v>
                </c:pt>
                <c:pt idx="365434">
                  <c:v>184109</c:v>
                </c:pt>
                <c:pt idx="365435">
                  <c:v>184109</c:v>
                </c:pt>
                <c:pt idx="365436">
                  <c:v>184109</c:v>
                </c:pt>
                <c:pt idx="365437">
                  <c:v>184109</c:v>
                </c:pt>
                <c:pt idx="365438">
                  <c:v>184109</c:v>
                </c:pt>
                <c:pt idx="365439">
                  <c:v>184109</c:v>
                </c:pt>
                <c:pt idx="365440">
                  <c:v>184109</c:v>
                </c:pt>
                <c:pt idx="365441">
                  <c:v>184109</c:v>
                </c:pt>
                <c:pt idx="365442">
                  <c:v>184109</c:v>
                </c:pt>
                <c:pt idx="365443">
                  <c:v>184109</c:v>
                </c:pt>
                <c:pt idx="365444">
                  <c:v>184109</c:v>
                </c:pt>
                <c:pt idx="365445">
                  <c:v>184109</c:v>
                </c:pt>
                <c:pt idx="365446">
                  <c:v>184109</c:v>
                </c:pt>
                <c:pt idx="365447">
                  <c:v>184109</c:v>
                </c:pt>
                <c:pt idx="365448">
                  <c:v>184109</c:v>
                </c:pt>
                <c:pt idx="365449">
                  <c:v>184109</c:v>
                </c:pt>
                <c:pt idx="365450">
                  <c:v>184109</c:v>
                </c:pt>
                <c:pt idx="365451">
                  <c:v>184109</c:v>
                </c:pt>
                <c:pt idx="365452">
                  <c:v>184109</c:v>
                </c:pt>
                <c:pt idx="365453">
                  <c:v>184109</c:v>
                </c:pt>
                <c:pt idx="365454">
                  <c:v>184109</c:v>
                </c:pt>
                <c:pt idx="365455">
                  <c:v>184109</c:v>
                </c:pt>
                <c:pt idx="365456">
                  <c:v>184109</c:v>
                </c:pt>
                <c:pt idx="365457">
                  <c:v>184109</c:v>
                </c:pt>
                <c:pt idx="365458">
                  <c:v>184109</c:v>
                </c:pt>
                <c:pt idx="365459">
                  <c:v>184109</c:v>
                </c:pt>
                <c:pt idx="365460">
                  <c:v>184109</c:v>
                </c:pt>
                <c:pt idx="365461">
                  <c:v>184109</c:v>
                </c:pt>
                <c:pt idx="365462">
                  <c:v>184109</c:v>
                </c:pt>
                <c:pt idx="365463">
                  <c:v>184109</c:v>
                </c:pt>
                <c:pt idx="365464">
                  <c:v>184109</c:v>
                </c:pt>
                <c:pt idx="365465">
                  <c:v>184109</c:v>
                </c:pt>
                <c:pt idx="365466">
                  <c:v>184109</c:v>
                </c:pt>
                <c:pt idx="365467">
                  <c:v>184109</c:v>
                </c:pt>
                <c:pt idx="365468">
                  <c:v>184109</c:v>
                </c:pt>
                <c:pt idx="365469">
                  <c:v>184109</c:v>
                </c:pt>
                <c:pt idx="365470">
                  <c:v>184109</c:v>
                </c:pt>
                <c:pt idx="365471">
                  <c:v>184109</c:v>
                </c:pt>
                <c:pt idx="365472">
                  <c:v>184109</c:v>
                </c:pt>
                <c:pt idx="365473">
                  <c:v>184109</c:v>
                </c:pt>
                <c:pt idx="365474">
                  <c:v>184109</c:v>
                </c:pt>
                <c:pt idx="365475">
                  <c:v>184109</c:v>
                </c:pt>
                <c:pt idx="365476">
                  <c:v>184109</c:v>
                </c:pt>
                <c:pt idx="365477">
                  <c:v>184109</c:v>
                </c:pt>
                <c:pt idx="365478">
                  <c:v>184109</c:v>
                </c:pt>
                <c:pt idx="365479">
                  <c:v>184109</c:v>
                </c:pt>
                <c:pt idx="365480">
                  <c:v>184109</c:v>
                </c:pt>
                <c:pt idx="365481">
                  <c:v>184109</c:v>
                </c:pt>
                <c:pt idx="365482">
                  <c:v>184109</c:v>
                </c:pt>
                <c:pt idx="365483">
                  <c:v>184109</c:v>
                </c:pt>
                <c:pt idx="365484">
                  <c:v>184109</c:v>
                </c:pt>
                <c:pt idx="365485">
                  <c:v>184109</c:v>
                </c:pt>
                <c:pt idx="365486">
                  <c:v>184109</c:v>
                </c:pt>
                <c:pt idx="365487">
                  <c:v>184109</c:v>
                </c:pt>
                <c:pt idx="365488">
                  <c:v>184109</c:v>
                </c:pt>
                <c:pt idx="365489">
                  <c:v>184109</c:v>
                </c:pt>
                <c:pt idx="365490">
                  <c:v>184109</c:v>
                </c:pt>
                <c:pt idx="365491">
                  <c:v>184109</c:v>
                </c:pt>
                <c:pt idx="365492">
                  <c:v>184109</c:v>
                </c:pt>
                <c:pt idx="365493">
                  <c:v>184109</c:v>
                </c:pt>
                <c:pt idx="365494">
                  <c:v>184109</c:v>
                </c:pt>
                <c:pt idx="365495">
                  <c:v>184109</c:v>
                </c:pt>
                <c:pt idx="365496">
                  <c:v>184109</c:v>
                </c:pt>
                <c:pt idx="365497">
                  <c:v>184109</c:v>
                </c:pt>
                <c:pt idx="365498">
                  <c:v>184109</c:v>
                </c:pt>
                <c:pt idx="365499">
                  <c:v>184109</c:v>
                </c:pt>
                <c:pt idx="365500">
                  <c:v>184109</c:v>
                </c:pt>
                <c:pt idx="365501">
                  <c:v>184109</c:v>
                </c:pt>
                <c:pt idx="365502">
                  <c:v>184109</c:v>
                </c:pt>
                <c:pt idx="365503">
                  <c:v>184109</c:v>
                </c:pt>
                <c:pt idx="365504">
                  <c:v>184109</c:v>
                </c:pt>
                <c:pt idx="365505">
                  <c:v>184109</c:v>
                </c:pt>
                <c:pt idx="365506">
                  <c:v>184109</c:v>
                </c:pt>
                <c:pt idx="365507">
                  <c:v>184109</c:v>
                </c:pt>
                <c:pt idx="365508">
                  <c:v>184109</c:v>
                </c:pt>
                <c:pt idx="365509">
                  <c:v>184109</c:v>
                </c:pt>
                <c:pt idx="365510">
                  <c:v>184109</c:v>
                </c:pt>
                <c:pt idx="365511">
                  <c:v>184109</c:v>
                </c:pt>
                <c:pt idx="365512">
                  <c:v>184109</c:v>
                </c:pt>
                <c:pt idx="365513">
                  <c:v>184109</c:v>
                </c:pt>
                <c:pt idx="365514">
                  <c:v>184109</c:v>
                </c:pt>
                <c:pt idx="365515">
                  <c:v>184109</c:v>
                </c:pt>
                <c:pt idx="365516">
                  <c:v>184109</c:v>
                </c:pt>
                <c:pt idx="365517">
                  <c:v>184109</c:v>
                </c:pt>
                <c:pt idx="365518">
                  <c:v>184109</c:v>
                </c:pt>
                <c:pt idx="365519">
                  <c:v>184109</c:v>
                </c:pt>
                <c:pt idx="365520">
                  <c:v>184109</c:v>
                </c:pt>
                <c:pt idx="365521">
                  <c:v>184109</c:v>
                </c:pt>
                <c:pt idx="365522">
                  <c:v>184109</c:v>
                </c:pt>
                <c:pt idx="365523">
                  <c:v>184109</c:v>
                </c:pt>
                <c:pt idx="365524">
                  <c:v>184109</c:v>
                </c:pt>
                <c:pt idx="365525">
                  <c:v>184109</c:v>
                </c:pt>
                <c:pt idx="365526">
                  <c:v>184109</c:v>
                </c:pt>
                <c:pt idx="365527">
                  <c:v>184109</c:v>
                </c:pt>
                <c:pt idx="365528">
                  <c:v>184109</c:v>
                </c:pt>
                <c:pt idx="365529">
                  <c:v>184109</c:v>
                </c:pt>
                <c:pt idx="365530">
                  <c:v>184109</c:v>
                </c:pt>
                <c:pt idx="365531">
                  <c:v>184109</c:v>
                </c:pt>
                <c:pt idx="365532">
                  <c:v>184109</c:v>
                </c:pt>
                <c:pt idx="365533">
                  <c:v>184109</c:v>
                </c:pt>
                <c:pt idx="365534">
                  <c:v>184109</c:v>
                </c:pt>
                <c:pt idx="365535">
                  <c:v>184109</c:v>
                </c:pt>
                <c:pt idx="365536">
                  <c:v>184109</c:v>
                </c:pt>
                <c:pt idx="365537">
                  <c:v>184109</c:v>
                </c:pt>
                <c:pt idx="365538">
                  <c:v>184109</c:v>
                </c:pt>
                <c:pt idx="365539">
                  <c:v>184109</c:v>
                </c:pt>
                <c:pt idx="365540">
                  <c:v>184109</c:v>
                </c:pt>
                <c:pt idx="365541">
                  <c:v>184109</c:v>
                </c:pt>
                <c:pt idx="365542">
                  <c:v>184109</c:v>
                </c:pt>
                <c:pt idx="365543">
                  <c:v>184109</c:v>
                </c:pt>
                <c:pt idx="365544">
                  <c:v>184109</c:v>
                </c:pt>
                <c:pt idx="365545">
                  <c:v>184109</c:v>
                </c:pt>
                <c:pt idx="365546">
                  <c:v>184109</c:v>
                </c:pt>
                <c:pt idx="365547">
                  <c:v>184109</c:v>
                </c:pt>
                <c:pt idx="365548">
                  <c:v>184109</c:v>
                </c:pt>
                <c:pt idx="365549">
                  <c:v>184109</c:v>
                </c:pt>
                <c:pt idx="365550">
                  <c:v>184109</c:v>
                </c:pt>
                <c:pt idx="365551">
                  <c:v>184109</c:v>
                </c:pt>
                <c:pt idx="365552">
                  <c:v>184109</c:v>
                </c:pt>
                <c:pt idx="365553">
                  <c:v>184109</c:v>
                </c:pt>
                <c:pt idx="365554">
                  <c:v>184109</c:v>
                </c:pt>
                <c:pt idx="365555">
                  <c:v>184109</c:v>
                </c:pt>
                <c:pt idx="365556">
                  <c:v>184109</c:v>
                </c:pt>
                <c:pt idx="365557">
                  <c:v>184109</c:v>
                </c:pt>
                <c:pt idx="365558">
                  <c:v>184109</c:v>
                </c:pt>
                <c:pt idx="365559">
                  <c:v>184109</c:v>
                </c:pt>
                <c:pt idx="365560">
                  <c:v>184109</c:v>
                </c:pt>
                <c:pt idx="365561">
                  <c:v>184109</c:v>
                </c:pt>
                <c:pt idx="365562">
                  <c:v>184109</c:v>
                </c:pt>
                <c:pt idx="365563">
                  <c:v>184109</c:v>
                </c:pt>
                <c:pt idx="365564">
                  <c:v>184109</c:v>
                </c:pt>
                <c:pt idx="365565">
                  <c:v>184109</c:v>
                </c:pt>
                <c:pt idx="365566">
                  <c:v>184109</c:v>
                </c:pt>
                <c:pt idx="365567">
                  <c:v>184109</c:v>
                </c:pt>
                <c:pt idx="365568">
                  <c:v>184109</c:v>
                </c:pt>
                <c:pt idx="365569">
                  <c:v>184109</c:v>
                </c:pt>
                <c:pt idx="365570">
                  <c:v>184109</c:v>
                </c:pt>
                <c:pt idx="365571">
                  <c:v>184109</c:v>
                </c:pt>
                <c:pt idx="365572">
                  <c:v>184109</c:v>
                </c:pt>
                <c:pt idx="365573">
                  <c:v>184109</c:v>
                </c:pt>
                <c:pt idx="365574">
                  <c:v>184109</c:v>
                </c:pt>
                <c:pt idx="365575">
                  <c:v>184109</c:v>
                </c:pt>
                <c:pt idx="365576">
                  <c:v>184109</c:v>
                </c:pt>
                <c:pt idx="365577">
                  <c:v>184109</c:v>
                </c:pt>
                <c:pt idx="365578">
                  <c:v>184109</c:v>
                </c:pt>
                <c:pt idx="365579">
                  <c:v>184109</c:v>
                </c:pt>
                <c:pt idx="365580">
                  <c:v>184109</c:v>
                </c:pt>
                <c:pt idx="365581">
                  <c:v>184109</c:v>
                </c:pt>
                <c:pt idx="365582">
                  <c:v>184109</c:v>
                </c:pt>
                <c:pt idx="365583">
                  <c:v>184109</c:v>
                </c:pt>
                <c:pt idx="365584">
                  <c:v>184109</c:v>
                </c:pt>
                <c:pt idx="365585">
                  <c:v>184109</c:v>
                </c:pt>
                <c:pt idx="365586">
                  <c:v>184109</c:v>
                </c:pt>
                <c:pt idx="365587">
                  <c:v>184109</c:v>
                </c:pt>
                <c:pt idx="365588">
                  <c:v>184109</c:v>
                </c:pt>
                <c:pt idx="365589">
                  <c:v>184109</c:v>
                </c:pt>
                <c:pt idx="365590">
                  <c:v>184109</c:v>
                </c:pt>
                <c:pt idx="365591">
                  <c:v>184109</c:v>
                </c:pt>
                <c:pt idx="365592">
                  <c:v>184109</c:v>
                </c:pt>
                <c:pt idx="365593">
                  <c:v>184109</c:v>
                </c:pt>
                <c:pt idx="365594">
                  <c:v>184109</c:v>
                </c:pt>
                <c:pt idx="365595">
                  <c:v>184109</c:v>
                </c:pt>
                <c:pt idx="365596">
                  <c:v>184109</c:v>
                </c:pt>
                <c:pt idx="365597">
                  <c:v>184109</c:v>
                </c:pt>
                <c:pt idx="365598">
                  <c:v>184109</c:v>
                </c:pt>
                <c:pt idx="365599">
                  <c:v>184109</c:v>
                </c:pt>
                <c:pt idx="365600">
                  <c:v>184109</c:v>
                </c:pt>
                <c:pt idx="365601">
                  <c:v>184109</c:v>
                </c:pt>
                <c:pt idx="365602">
                  <c:v>184109</c:v>
                </c:pt>
                <c:pt idx="365603">
                  <c:v>184109</c:v>
                </c:pt>
                <c:pt idx="365604">
                  <c:v>184109</c:v>
                </c:pt>
                <c:pt idx="365605">
                  <c:v>184109</c:v>
                </c:pt>
                <c:pt idx="365606">
                  <c:v>184109</c:v>
                </c:pt>
                <c:pt idx="365607">
                  <c:v>184109</c:v>
                </c:pt>
                <c:pt idx="365608">
                  <c:v>184109</c:v>
                </c:pt>
                <c:pt idx="365609">
                  <c:v>184109</c:v>
                </c:pt>
                <c:pt idx="365610">
                  <c:v>184109</c:v>
                </c:pt>
                <c:pt idx="365611">
                  <c:v>184109</c:v>
                </c:pt>
                <c:pt idx="365612">
                  <c:v>184109</c:v>
                </c:pt>
                <c:pt idx="365613">
                  <c:v>184109</c:v>
                </c:pt>
                <c:pt idx="365614">
                  <c:v>184109</c:v>
                </c:pt>
                <c:pt idx="365615">
                  <c:v>184109</c:v>
                </c:pt>
                <c:pt idx="365616">
                  <c:v>184109</c:v>
                </c:pt>
                <c:pt idx="365617">
                  <c:v>184109</c:v>
                </c:pt>
                <c:pt idx="365618">
                  <c:v>184109</c:v>
                </c:pt>
                <c:pt idx="365619">
                  <c:v>184109</c:v>
                </c:pt>
                <c:pt idx="365620">
                  <c:v>184109</c:v>
                </c:pt>
                <c:pt idx="365621">
                  <c:v>184109</c:v>
                </c:pt>
                <c:pt idx="365622">
                  <c:v>184109</c:v>
                </c:pt>
                <c:pt idx="365623">
                  <c:v>184109</c:v>
                </c:pt>
                <c:pt idx="365624">
                  <c:v>184109</c:v>
                </c:pt>
                <c:pt idx="365625">
                  <c:v>184109</c:v>
                </c:pt>
                <c:pt idx="365626">
                  <c:v>184109</c:v>
                </c:pt>
                <c:pt idx="365627">
                  <c:v>184109</c:v>
                </c:pt>
                <c:pt idx="365628">
                  <c:v>184109</c:v>
                </c:pt>
                <c:pt idx="365629">
                  <c:v>184109</c:v>
                </c:pt>
                <c:pt idx="365630">
                  <c:v>184109</c:v>
                </c:pt>
                <c:pt idx="365631">
                  <c:v>184109</c:v>
                </c:pt>
                <c:pt idx="365632">
                  <c:v>184109</c:v>
                </c:pt>
                <c:pt idx="365633">
                  <c:v>184109</c:v>
                </c:pt>
                <c:pt idx="365634">
                  <c:v>184109</c:v>
                </c:pt>
                <c:pt idx="365635">
                  <c:v>184109</c:v>
                </c:pt>
                <c:pt idx="365636">
                  <c:v>184109</c:v>
                </c:pt>
                <c:pt idx="365637">
                  <c:v>184109</c:v>
                </c:pt>
                <c:pt idx="365638">
                  <c:v>184109</c:v>
                </c:pt>
                <c:pt idx="365639">
                  <c:v>184109</c:v>
                </c:pt>
                <c:pt idx="365640">
                  <c:v>184109</c:v>
                </c:pt>
                <c:pt idx="365641">
                  <c:v>184109</c:v>
                </c:pt>
                <c:pt idx="365642">
                  <c:v>184109</c:v>
                </c:pt>
                <c:pt idx="365643">
                  <c:v>184109</c:v>
                </c:pt>
                <c:pt idx="365644">
                  <c:v>184109</c:v>
                </c:pt>
                <c:pt idx="365645">
                  <c:v>184109</c:v>
                </c:pt>
                <c:pt idx="365646">
                  <c:v>184109</c:v>
                </c:pt>
                <c:pt idx="365647">
                  <c:v>184109</c:v>
                </c:pt>
                <c:pt idx="365648">
                  <c:v>184109</c:v>
                </c:pt>
                <c:pt idx="365649">
                  <c:v>184109</c:v>
                </c:pt>
                <c:pt idx="365650">
                  <c:v>184109</c:v>
                </c:pt>
                <c:pt idx="365651">
                  <c:v>184109</c:v>
                </c:pt>
                <c:pt idx="365652">
                  <c:v>184109</c:v>
                </c:pt>
                <c:pt idx="365653">
                  <c:v>184109</c:v>
                </c:pt>
                <c:pt idx="365654">
                  <c:v>184109</c:v>
                </c:pt>
                <c:pt idx="365655">
                  <c:v>184109</c:v>
                </c:pt>
                <c:pt idx="365656">
                  <c:v>184109</c:v>
                </c:pt>
                <c:pt idx="365657">
                  <c:v>184109</c:v>
                </c:pt>
                <c:pt idx="365658">
                  <c:v>184109</c:v>
                </c:pt>
                <c:pt idx="365659">
                  <c:v>184109</c:v>
                </c:pt>
                <c:pt idx="365660">
                  <c:v>184109</c:v>
                </c:pt>
                <c:pt idx="365661">
                  <c:v>184109</c:v>
                </c:pt>
                <c:pt idx="365662">
                  <c:v>184109</c:v>
                </c:pt>
                <c:pt idx="365663">
                  <c:v>184109</c:v>
                </c:pt>
                <c:pt idx="365664">
                  <c:v>184109</c:v>
                </c:pt>
                <c:pt idx="365665">
                  <c:v>184109</c:v>
                </c:pt>
                <c:pt idx="365666">
                  <c:v>184109</c:v>
                </c:pt>
                <c:pt idx="365667">
                  <c:v>184109</c:v>
                </c:pt>
                <c:pt idx="365668">
                  <c:v>184109</c:v>
                </c:pt>
                <c:pt idx="365669">
                  <c:v>184109</c:v>
                </c:pt>
                <c:pt idx="365670">
                  <c:v>184109</c:v>
                </c:pt>
                <c:pt idx="365671">
                  <c:v>184109</c:v>
                </c:pt>
                <c:pt idx="365672">
                  <c:v>184109</c:v>
                </c:pt>
                <c:pt idx="365673">
                  <c:v>184109</c:v>
                </c:pt>
                <c:pt idx="365674">
                  <c:v>184109</c:v>
                </c:pt>
                <c:pt idx="365675">
                  <c:v>184109</c:v>
                </c:pt>
                <c:pt idx="365676">
                  <c:v>184109</c:v>
                </c:pt>
                <c:pt idx="365677">
                  <c:v>184109</c:v>
                </c:pt>
                <c:pt idx="365678">
                  <c:v>184109</c:v>
                </c:pt>
                <c:pt idx="365679">
                  <c:v>184109</c:v>
                </c:pt>
                <c:pt idx="365680">
                  <c:v>184109</c:v>
                </c:pt>
                <c:pt idx="365681">
                  <c:v>184109</c:v>
                </c:pt>
                <c:pt idx="365682">
                  <c:v>184109</c:v>
                </c:pt>
                <c:pt idx="365683">
                  <c:v>184109</c:v>
                </c:pt>
                <c:pt idx="365684">
                  <c:v>184109</c:v>
                </c:pt>
                <c:pt idx="365685">
                  <c:v>184109</c:v>
                </c:pt>
                <c:pt idx="365686">
                  <c:v>184109</c:v>
                </c:pt>
                <c:pt idx="365687">
                  <c:v>184109</c:v>
                </c:pt>
                <c:pt idx="365688">
                  <c:v>184109</c:v>
                </c:pt>
                <c:pt idx="365689">
                  <c:v>184109</c:v>
                </c:pt>
                <c:pt idx="365690">
                  <c:v>184109</c:v>
                </c:pt>
                <c:pt idx="365691">
                  <c:v>184109</c:v>
                </c:pt>
                <c:pt idx="365692">
                  <c:v>184109</c:v>
                </c:pt>
                <c:pt idx="365693">
                  <c:v>184109</c:v>
                </c:pt>
                <c:pt idx="365694">
                  <c:v>184109</c:v>
                </c:pt>
                <c:pt idx="365695">
                  <c:v>184109</c:v>
                </c:pt>
                <c:pt idx="365696">
                  <c:v>184109</c:v>
                </c:pt>
                <c:pt idx="365697">
                  <c:v>184109</c:v>
                </c:pt>
                <c:pt idx="365698">
                  <c:v>184109</c:v>
                </c:pt>
                <c:pt idx="365699">
                  <c:v>184109</c:v>
                </c:pt>
                <c:pt idx="365700">
                  <c:v>184109</c:v>
                </c:pt>
                <c:pt idx="365701">
                  <c:v>184109</c:v>
                </c:pt>
                <c:pt idx="365702">
                  <c:v>184109</c:v>
                </c:pt>
                <c:pt idx="365703">
                  <c:v>184109</c:v>
                </c:pt>
                <c:pt idx="365704">
                  <c:v>184109</c:v>
                </c:pt>
                <c:pt idx="365705">
                  <c:v>184109</c:v>
                </c:pt>
                <c:pt idx="365706">
                  <c:v>184109</c:v>
                </c:pt>
                <c:pt idx="365707">
                  <c:v>184109</c:v>
                </c:pt>
                <c:pt idx="365708">
                  <c:v>184109</c:v>
                </c:pt>
                <c:pt idx="365709">
                  <c:v>184109</c:v>
                </c:pt>
                <c:pt idx="365710">
                  <c:v>184109</c:v>
                </c:pt>
                <c:pt idx="365711">
                  <c:v>184109</c:v>
                </c:pt>
                <c:pt idx="365712">
                  <c:v>184109</c:v>
                </c:pt>
                <c:pt idx="365713">
                  <c:v>184109</c:v>
                </c:pt>
                <c:pt idx="365714">
                  <c:v>184109</c:v>
                </c:pt>
                <c:pt idx="365715">
                  <c:v>184109</c:v>
                </c:pt>
                <c:pt idx="365716">
                  <c:v>184109</c:v>
                </c:pt>
                <c:pt idx="365717">
                  <c:v>184109</c:v>
                </c:pt>
                <c:pt idx="365718">
                  <c:v>184109</c:v>
                </c:pt>
                <c:pt idx="365719">
                  <c:v>184109</c:v>
                </c:pt>
                <c:pt idx="365720">
                  <c:v>184109</c:v>
                </c:pt>
                <c:pt idx="365721">
                  <c:v>184109</c:v>
                </c:pt>
                <c:pt idx="365722">
                  <c:v>184109</c:v>
                </c:pt>
                <c:pt idx="365723">
                  <c:v>184109</c:v>
                </c:pt>
                <c:pt idx="365724">
                  <c:v>184109</c:v>
                </c:pt>
                <c:pt idx="365725">
                  <c:v>184109</c:v>
                </c:pt>
                <c:pt idx="365726">
                  <c:v>184109</c:v>
                </c:pt>
                <c:pt idx="365727">
                  <c:v>184109</c:v>
                </c:pt>
                <c:pt idx="365728">
                  <c:v>184109</c:v>
                </c:pt>
                <c:pt idx="365729">
                  <c:v>184109</c:v>
                </c:pt>
                <c:pt idx="365730">
                  <c:v>184109</c:v>
                </c:pt>
                <c:pt idx="365731">
                  <c:v>184109</c:v>
                </c:pt>
                <c:pt idx="365732">
                  <c:v>184109</c:v>
                </c:pt>
                <c:pt idx="365733">
                  <c:v>184109</c:v>
                </c:pt>
                <c:pt idx="365734">
                  <c:v>184109</c:v>
                </c:pt>
                <c:pt idx="365735">
                  <c:v>184109</c:v>
                </c:pt>
                <c:pt idx="365736">
                  <c:v>184109</c:v>
                </c:pt>
                <c:pt idx="365737">
                  <c:v>184109</c:v>
                </c:pt>
                <c:pt idx="365738">
                  <c:v>184109</c:v>
                </c:pt>
                <c:pt idx="365739">
                  <c:v>184109</c:v>
                </c:pt>
                <c:pt idx="365740">
                  <c:v>184109</c:v>
                </c:pt>
                <c:pt idx="365741">
                  <c:v>184109</c:v>
                </c:pt>
                <c:pt idx="365742">
                  <c:v>184109</c:v>
                </c:pt>
                <c:pt idx="365743">
                  <c:v>184109</c:v>
                </c:pt>
                <c:pt idx="365744">
                  <c:v>184109</c:v>
                </c:pt>
                <c:pt idx="365745">
                  <c:v>184109</c:v>
                </c:pt>
                <c:pt idx="365746">
                  <c:v>184109</c:v>
                </c:pt>
                <c:pt idx="365747">
                  <c:v>184109</c:v>
                </c:pt>
                <c:pt idx="365748">
                  <c:v>184109</c:v>
                </c:pt>
                <c:pt idx="365749">
                  <c:v>184109</c:v>
                </c:pt>
                <c:pt idx="365750">
                  <c:v>184109</c:v>
                </c:pt>
                <c:pt idx="365751">
                  <c:v>184109</c:v>
                </c:pt>
                <c:pt idx="365752">
                  <c:v>184109</c:v>
                </c:pt>
                <c:pt idx="365753">
                  <c:v>184109</c:v>
                </c:pt>
                <c:pt idx="365754">
                  <c:v>184109</c:v>
                </c:pt>
                <c:pt idx="365755">
                  <c:v>184109</c:v>
                </c:pt>
                <c:pt idx="365756">
                  <c:v>184109</c:v>
                </c:pt>
                <c:pt idx="365757">
                  <c:v>184109</c:v>
                </c:pt>
                <c:pt idx="365758">
                  <c:v>184109</c:v>
                </c:pt>
                <c:pt idx="365759">
                  <c:v>184109</c:v>
                </c:pt>
                <c:pt idx="365760">
                  <c:v>184109</c:v>
                </c:pt>
                <c:pt idx="365761">
                  <c:v>184109</c:v>
                </c:pt>
                <c:pt idx="365762">
                  <c:v>184109</c:v>
                </c:pt>
                <c:pt idx="365763">
                  <c:v>184109</c:v>
                </c:pt>
                <c:pt idx="365764">
                  <c:v>184109</c:v>
                </c:pt>
                <c:pt idx="365765">
                  <c:v>184109</c:v>
                </c:pt>
                <c:pt idx="365766">
                  <c:v>184109</c:v>
                </c:pt>
                <c:pt idx="365767">
                  <c:v>184109</c:v>
                </c:pt>
                <c:pt idx="365768">
                  <c:v>184109</c:v>
                </c:pt>
                <c:pt idx="365769">
                  <c:v>184109</c:v>
                </c:pt>
                <c:pt idx="365770">
                  <c:v>184109</c:v>
                </c:pt>
                <c:pt idx="365771">
                  <c:v>184109</c:v>
                </c:pt>
                <c:pt idx="365772">
                  <c:v>184109</c:v>
                </c:pt>
                <c:pt idx="365773">
                  <c:v>184109</c:v>
                </c:pt>
                <c:pt idx="365774">
                  <c:v>184109</c:v>
                </c:pt>
                <c:pt idx="365775">
                  <c:v>184109</c:v>
                </c:pt>
                <c:pt idx="365776">
                  <c:v>184109</c:v>
                </c:pt>
                <c:pt idx="365777">
                  <c:v>184109</c:v>
                </c:pt>
                <c:pt idx="365778">
                  <c:v>184109</c:v>
                </c:pt>
                <c:pt idx="365779">
                  <c:v>184109</c:v>
                </c:pt>
                <c:pt idx="365780">
                  <c:v>184109</c:v>
                </c:pt>
                <c:pt idx="365781">
                  <c:v>184109</c:v>
                </c:pt>
                <c:pt idx="365782">
                  <c:v>184109</c:v>
                </c:pt>
                <c:pt idx="365783">
                  <c:v>184109</c:v>
                </c:pt>
                <c:pt idx="365784">
                  <c:v>184109</c:v>
                </c:pt>
                <c:pt idx="365785">
                  <c:v>184109</c:v>
                </c:pt>
                <c:pt idx="365786">
                  <c:v>184109</c:v>
                </c:pt>
                <c:pt idx="365787">
                  <c:v>184109</c:v>
                </c:pt>
                <c:pt idx="365788">
                  <c:v>184109</c:v>
                </c:pt>
                <c:pt idx="365789">
                  <c:v>184109</c:v>
                </c:pt>
                <c:pt idx="365790">
                  <c:v>184109</c:v>
                </c:pt>
                <c:pt idx="365791">
                  <c:v>184109</c:v>
                </c:pt>
                <c:pt idx="365792">
                  <c:v>184109</c:v>
                </c:pt>
                <c:pt idx="365793">
                  <c:v>184109</c:v>
                </c:pt>
                <c:pt idx="365794">
                  <c:v>184109</c:v>
                </c:pt>
                <c:pt idx="365795">
                  <c:v>184109</c:v>
                </c:pt>
                <c:pt idx="365796">
                  <c:v>184109</c:v>
                </c:pt>
                <c:pt idx="365797">
                  <c:v>184109</c:v>
                </c:pt>
                <c:pt idx="365798">
                  <c:v>184109</c:v>
                </c:pt>
                <c:pt idx="365799">
                  <c:v>184109</c:v>
                </c:pt>
                <c:pt idx="365800">
                  <c:v>184109</c:v>
                </c:pt>
                <c:pt idx="365801">
                  <c:v>184109</c:v>
                </c:pt>
                <c:pt idx="365802">
                  <c:v>184109</c:v>
                </c:pt>
                <c:pt idx="365803">
                  <c:v>184109</c:v>
                </c:pt>
                <c:pt idx="365804">
                  <c:v>184109</c:v>
                </c:pt>
                <c:pt idx="365805">
                  <c:v>184109</c:v>
                </c:pt>
                <c:pt idx="365806">
                  <c:v>184109</c:v>
                </c:pt>
                <c:pt idx="365807">
                  <c:v>184109</c:v>
                </c:pt>
                <c:pt idx="365808">
                  <c:v>184109</c:v>
                </c:pt>
                <c:pt idx="365809">
                  <c:v>184109</c:v>
                </c:pt>
                <c:pt idx="365810">
                  <c:v>184109</c:v>
                </c:pt>
                <c:pt idx="365811">
                  <c:v>184109</c:v>
                </c:pt>
                <c:pt idx="365812">
                  <c:v>184109</c:v>
                </c:pt>
                <c:pt idx="365813">
                  <c:v>184109</c:v>
                </c:pt>
                <c:pt idx="365814">
                  <c:v>184109</c:v>
                </c:pt>
                <c:pt idx="365815">
                  <c:v>184109</c:v>
                </c:pt>
                <c:pt idx="365816">
                  <c:v>184109</c:v>
                </c:pt>
                <c:pt idx="365817">
                  <c:v>184109</c:v>
                </c:pt>
                <c:pt idx="365818">
                  <c:v>184109</c:v>
                </c:pt>
                <c:pt idx="365819">
                  <c:v>184109</c:v>
                </c:pt>
                <c:pt idx="365820">
                  <c:v>184109</c:v>
                </c:pt>
                <c:pt idx="365821">
                  <c:v>184109</c:v>
                </c:pt>
                <c:pt idx="365822">
                  <c:v>184109</c:v>
                </c:pt>
                <c:pt idx="365823">
                  <c:v>184109</c:v>
                </c:pt>
                <c:pt idx="365824">
                  <c:v>184109</c:v>
                </c:pt>
                <c:pt idx="365825">
                  <c:v>184109</c:v>
                </c:pt>
                <c:pt idx="365826">
                  <c:v>184109</c:v>
                </c:pt>
                <c:pt idx="365827">
                  <c:v>184109</c:v>
                </c:pt>
                <c:pt idx="365828">
                  <c:v>184109</c:v>
                </c:pt>
                <c:pt idx="365829">
                  <c:v>184109</c:v>
                </c:pt>
                <c:pt idx="365830">
                  <c:v>184109</c:v>
                </c:pt>
                <c:pt idx="365831">
                  <c:v>184109</c:v>
                </c:pt>
                <c:pt idx="365832">
                  <c:v>184109</c:v>
                </c:pt>
                <c:pt idx="365833">
                  <c:v>184109</c:v>
                </c:pt>
                <c:pt idx="365834">
                  <c:v>184109</c:v>
                </c:pt>
                <c:pt idx="365835">
                  <c:v>184109</c:v>
                </c:pt>
                <c:pt idx="365836">
                  <c:v>184109</c:v>
                </c:pt>
                <c:pt idx="365837">
                  <c:v>184109</c:v>
                </c:pt>
                <c:pt idx="365838">
                  <c:v>184109</c:v>
                </c:pt>
                <c:pt idx="365839">
                  <c:v>184109</c:v>
                </c:pt>
                <c:pt idx="365840">
                  <c:v>184109</c:v>
                </c:pt>
                <c:pt idx="365841">
                  <c:v>184109</c:v>
                </c:pt>
                <c:pt idx="365842">
                  <c:v>184109</c:v>
                </c:pt>
                <c:pt idx="365843">
                  <c:v>184109</c:v>
                </c:pt>
                <c:pt idx="365844">
                  <c:v>184109</c:v>
                </c:pt>
                <c:pt idx="365845">
                  <c:v>184109</c:v>
                </c:pt>
                <c:pt idx="365846">
                  <c:v>184109</c:v>
                </c:pt>
                <c:pt idx="365847">
                  <c:v>184109</c:v>
                </c:pt>
                <c:pt idx="365848">
                  <c:v>184109</c:v>
                </c:pt>
                <c:pt idx="365849">
                  <c:v>184109</c:v>
                </c:pt>
                <c:pt idx="365850">
                  <c:v>184109</c:v>
                </c:pt>
                <c:pt idx="365851">
                  <c:v>184109</c:v>
                </c:pt>
                <c:pt idx="365852">
                  <c:v>184109</c:v>
                </c:pt>
                <c:pt idx="365853">
                  <c:v>184109</c:v>
                </c:pt>
                <c:pt idx="365854">
                  <c:v>184109</c:v>
                </c:pt>
                <c:pt idx="365855">
                  <c:v>184109</c:v>
                </c:pt>
                <c:pt idx="365856">
                  <c:v>184109</c:v>
                </c:pt>
                <c:pt idx="365857">
                  <c:v>184109</c:v>
                </c:pt>
                <c:pt idx="365858">
                  <c:v>184109</c:v>
                </c:pt>
                <c:pt idx="365859">
                  <c:v>184109</c:v>
                </c:pt>
                <c:pt idx="365860">
                  <c:v>184109</c:v>
                </c:pt>
                <c:pt idx="365861">
                  <c:v>184109</c:v>
                </c:pt>
                <c:pt idx="365862">
                  <c:v>184109</c:v>
                </c:pt>
                <c:pt idx="365863">
                  <c:v>184109</c:v>
                </c:pt>
                <c:pt idx="365864">
                  <c:v>184109</c:v>
                </c:pt>
                <c:pt idx="365865">
                  <c:v>184109</c:v>
                </c:pt>
                <c:pt idx="365866">
                  <c:v>184109</c:v>
                </c:pt>
                <c:pt idx="365867">
                  <c:v>184109</c:v>
                </c:pt>
                <c:pt idx="365868">
                  <c:v>184109</c:v>
                </c:pt>
                <c:pt idx="365869">
                  <c:v>184109</c:v>
                </c:pt>
                <c:pt idx="365870">
                  <c:v>184109</c:v>
                </c:pt>
                <c:pt idx="365871">
                  <c:v>184109</c:v>
                </c:pt>
                <c:pt idx="365872">
                  <c:v>184109</c:v>
                </c:pt>
                <c:pt idx="365873">
                  <c:v>184109</c:v>
                </c:pt>
                <c:pt idx="365874">
                  <c:v>184109</c:v>
                </c:pt>
                <c:pt idx="365875">
                  <c:v>184109</c:v>
                </c:pt>
                <c:pt idx="365876">
                  <c:v>184109</c:v>
                </c:pt>
                <c:pt idx="365877">
                  <c:v>184109</c:v>
                </c:pt>
                <c:pt idx="365878">
                  <c:v>184109</c:v>
                </c:pt>
                <c:pt idx="365879">
                  <c:v>184109</c:v>
                </c:pt>
                <c:pt idx="365880">
                  <c:v>184109</c:v>
                </c:pt>
                <c:pt idx="365881">
                  <c:v>184109</c:v>
                </c:pt>
                <c:pt idx="365882">
                  <c:v>184109</c:v>
                </c:pt>
                <c:pt idx="365883">
                  <c:v>184109</c:v>
                </c:pt>
                <c:pt idx="365884">
                  <c:v>184109</c:v>
                </c:pt>
                <c:pt idx="365885">
                  <c:v>184109</c:v>
                </c:pt>
                <c:pt idx="365886">
                  <c:v>184109</c:v>
                </c:pt>
                <c:pt idx="365887">
                  <c:v>184109</c:v>
                </c:pt>
                <c:pt idx="365888">
                  <c:v>184109</c:v>
                </c:pt>
                <c:pt idx="365889">
                  <c:v>184109</c:v>
                </c:pt>
                <c:pt idx="365890">
                  <c:v>184109</c:v>
                </c:pt>
                <c:pt idx="365891">
                  <c:v>184109</c:v>
                </c:pt>
                <c:pt idx="365892">
                  <c:v>184109</c:v>
                </c:pt>
                <c:pt idx="365893">
                  <c:v>184109</c:v>
                </c:pt>
                <c:pt idx="365894">
                  <c:v>184109</c:v>
                </c:pt>
                <c:pt idx="365895">
                  <c:v>184109</c:v>
                </c:pt>
                <c:pt idx="365896">
                  <c:v>184109</c:v>
                </c:pt>
                <c:pt idx="365897">
                  <c:v>184109</c:v>
                </c:pt>
                <c:pt idx="365898">
                  <c:v>184109</c:v>
                </c:pt>
                <c:pt idx="365899">
                  <c:v>184109</c:v>
                </c:pt>
                <c:pt idx="365900">
                  <c:v>184109</c:v>
                </c:pt>
                <c:pt idx="365901">
                  <c:v>184109</c:v>
                </c:pt>
                <c:pt idx="365902">
                  <c:v>184109</c:v>
                </c:pt>
                <c:pt idx="365903">
                  <c:v>184109</c:v>
                </c:pt>
                <c:pt idx="365904">
                  <c:v>184109</c:v>
                </c:pt>
                <c:pt idx="365905">
                  <c:v>184109</c:v>
                </c:pt>
                <c:pt idx="365906">
                  <c:v>184109</c:v>
                </c:pt>
                <c:pt idx="365907">
                  <c:v>184109</c:v>
                </c:pt>
                <c:pt idx="365908">
                  <c:v>184109</c:v>
                </c:pt>
                <c:pt idx="365909">
                  <c:v>184109</c:v>
                </c:pt>
                <c:pt idx="365910">
                  <c:v>184109</c:v>
                </c:pt>
                <c:pt idx="365911">
                  <c:v>184109</c:v>
                </c:pt>
                <c:pt idx="365912">
                  <c:v>184109</c:v>
                </c:pt>
                <c:pt idx="365913">
                  <c:v>184109</c:v>
                </c:pt>
                <c:pt idx="365914">
                  <c:v>184109</c:v>
                </c:pt>
                <c:pt idx="365915">
                  <c:v>184109</c:v>
                </c:pt>
                <c:pt idx="365916">
                  <c:v>184109</c:v>
                </c:pt>
                <c:pt idx="365917">
                  <c:v>184109</c:v>
                </c:pt>
                <c:pt idx="365918">
                  <c:v>184109</c:v>
                </c:pt>
                <c:pt idx="365919">
                  <c:v>184109</c:v>
                </c:pt>
                <c:pt idx="365920">
                  <c:v>184109</c:v>
                </c:pt>
                <c:pt idx="365921">
                  <c:v>184109</c:v>
                </c:pt>
                <c:pt idx="365922">
                  <c:v>184109</c:v>
                </c:pt>
                <c:pt idx="365923">
                  <c:v>184109</c:v>
                </c:pt>
                <c:pt idx="365924">
                  <c:v>184109</c:v>
                </c:pt>
                <c:pt idx="365925">
                  <c:v>184109</c:v>
                </c:pt>
                <c:pt idx="365926">
                  <c:v>184109</c:v>
                </c:pt>
                <c:pt idx="365927">
                  <c:v>184109</c:v>
                </c:pt>
                <c:pt idx="365928">
                  <c:v>184109</c:v>
                </c:pt>
                <c:pt idx="365929">
                  <c:v>184109</c:v>
                </c:pt>
                <c:pt idx="365930">
                  <c:v>184109</c:v>
                </c:pt>
                <c:pt idx="365931">
                  <c:v>184109</c:v>
                </c:pt>
                <c:pt idx="365932">
                  <c:v>184109</c:v>
                </c:pt>
                <c:pt idx="365933">
                  <c:v>184109</c:v>
                </c:pt>
                <c:pt idx="365934">
                  <c:v>184109</c:v>
                </c:pt>
                <c:pt idx="365935">
                  <c:v>184109</c:v>
                </c:pt>
                <c:pt idx="365936">
                  <c:v>184109</c:v>
                </c:pt>
                <c:pt idx="365937">
                  <c:v>184109</c:v>
                </c:pt>
                <c:pt idx="365938">
                  <c:v>184109</c:v>
                </c:pt>
                <c:pt idx="365939">
                  <c:v>184109</c:v>
                </c:pt>
                <c:pt idx="365940">
                  <c:v>184109</c:v>
                </c:pt>
                <c:pt idx="365941">
                  <c:v>184109</c:v>
                </c:pt>
                <c:pt idx="365942">
                  <c:v>184109</c:v>
                </c:pt>
                <c:pt idx="365943">
                  <c:v>184109</c:v>
                </c:pt>
                <c:pt idx="365944">
                  <c:v>184109</c:v>
                </c:pt>
                <c:pt idx="365945">
                  <c:v>184109</c:v>
                </c:pt>
                <c:pt idx="365946">
                  <c:v>184109</c:v>
                </c:pt>
                <c:pt idx="365947">
                  <c:v>184109</c:v>
                </c:pt>
                <c:pt idx="365948">
                  <c:v>184109</c:v>
                </c:pt>
                <c:pt idx="365949">
                  <c:v>184109</c:v>
                </c:pt>
                <c:pt idx="365950">
                  <c:v>184109</c:v>
                </c:pt>
                <c:pt idx="365951">
                  <c:v>184109</c:v>
                </c:pt>
                <c:pt idx="365952">
                  <c:v>184109</c:v>
                </c:pt>
                <c:pt idx="365953">
                  <c:v>184109</c:v>
                </c:pt>
                <c:pt idx="365954">
                  <c:v>184109</c:v>
                </c:pt>
                <c:pt idx="365955">
                  <c:v>184109</c:v>
                </c:pt>
                <c:pt idx="365956">
                  <c:v>184109</c:v>
                </c:pt>
                <c:pt idx="365957">
                  <c:v>184109</c:v>
                </c:pt>
                <c:pt idx="365958">
                  <c:v>184109</c:v>
                </c:pt>
                <c:pt idx="365959">
                  <c:v>184109</c:v>
                </c:pt>
                <c:pt idx="365960">
                  <c:v>184109</c:v>
                </c:pt>
                <c:pt idx="365961">
                  <c:v>184109</c:v>
                </c:pt>
                <c:pt idx="365962">
                  <c:v>184109</c:v>
                </c:pt>
                <c:pt idx="365963">
                  <c:v>184109</c:v>
                </c:pt>
                <c:pt idx="365964">
                  <c:v>184109</c:v>
                </c:pt>
                <c:pt idx="365965">
                  <c:v>184109</c:v>
                </c:pt>
                <c:pt idx="365966">
                  <c:v>184109</c:v>
                </c:pt>
                <c:pt idx="365967">
                  <c:v>184109</c:v>
                </c:pt>
                <c:pt idx="365968">
                  <c:v>184109</c:v>
                </c:pt>
                <c:pt idx="365969">
                  <c:v>184109</c:v>
                </c:pt>
                <c:pt idx="365970">
                  <c:v>184109</c:v>
                </c:pt>
                <c:pt idx="365971">
                  <c:v>184109</c:v>
                </c:pt>
                <c:pt idx="365972">
                  <c:v>184109</c:v>
                </c:pt>
                <c:pt idx="365973">
                  <c:v>184109</c:v>
                </c:pt>
                <c:pt idx="365974">
                  <c:v>184109</c:v>
                </c:pt>
                <c:pt idx="365975">
                  <c:v>184109</c:v>
                </c:pt>
                <c:pt idx="365976">
                  <c:v>184109</c:v>
                </c:pt>
                <c:pt idx="365977">
                  <c:v>184109</c:v>
                </c:pt>
                <c:pt idx="365978">
                  <c:v>184109</c:v>
                </c:pt>
                <c:pt idx="365979">
                  <c:v>184109</c:v>
                </c:pt>
                <c:pt idx="365980">
                  <c:v>184109</c:v>
                </c:pt>
                <c:pt idx="365981">
                  <c:v>184109</c:v>
                </c:pt>
                <c:pt idx="365982">
                  <c:v>184109</c:v>
                </c:pt>
                <c:pt idx="365983">
                  <c:v>184109</c:v>
                </c:pt>
                <c:pt idx="365984">
                  <c:v>184109</c:v>
                </c:pt>
                <c:pt idx="365985">
                  <c:v>184109</c:v>
                </c:pt>
                <c:pt idx="365986">
                  <c:v>184109</c:v>
                </c:pt>
                <c:pt idx="365987">
                  <c:v>184109</c:v>
                </c:pt>
                <c:pt idx="365988">
                  <c:v>184109</c:v>
                </c:pt>
                <c:pt idx="365989">
                  <c:v>184109</c:v>
                </c:pt>
                <c:pt idx="365990">
                  <c:v>184109</c:v>
                </c:pt>
                <c:pt idx="365991">
                  <c:v>184109</c:v>
                </c:pt>
                <c:pt idx="365992">
                  <c:v>184109</c:v>
                </c:pt>
                <c:pt idx="365993">
                  <c:v>184109</c:v>
                </c:pt>
                <c:pt idx="365994">
                  <c:v>184109</c:v>
                </c:pt>
                <c:pt idx="365995">
                  <c:v>184109</c:v>
                </c:pt>
                <c:pt idx="365996">
                  <c:v>184109</c:v>
                </c:pt>
                <c:pt idx="365997">
                  <c:v>184109</c:v>
                </c:pt>
                <c:pt idx="365998">
                  <c:v>184109</c:v>
                </c:pt>
                <c:pt idx="365999">
                  <c:v>184109</c:v>
                </c:pt>
                <c:pt idx="366000">
                  <c:v>184109</c:v>
                </c:pt>
                <c:pt idx="366001">
                  <c:v>184109</c:v>
                </c:pt>
                <c:pt idx="366002">
                  <c:v>184109</c:v>
                </c:pt>
                <c:pt idx="366003">
                  <c:v>184109</c:v>
                </c:pt>
                <c:pt idx="366004">
                  <c:v>184109</c:v>
                </c:pt>
                <c:pt idx="366005">
                  <c:v>184109</c:v>
                </c:pt>
                <c:pt idx="366006">
                  <c:v>184109</c:v>
                </c:pt>
                <c:pt idx="366007">
                  <c:v>184109</c:v>
                </c:pt>
                <c:pt idx="366008">
                  <c:v>184109</c:v>
                </c:pt>
                <c:pt idx="366009">
                  <c:v>184109</c:v>
                </c:pt>
                <c:pt idx="366010">
                  <c:v>184109</c:v>
                </c:pt>
                <c:pt idx="366011">
                  <c:v>184109</c:v>
                </c:pt>
                <c:pt idx="366012">
                  <c:v>184109</c:v>
                </c:pt>
                <c:pt idx="366013">
                  <c:v>184109</c:v>
                </c:pt>
                <c:pt idx="366014">
                  <c:v>184109</c:v>
                </c:pt>
                <c:pt idx="366015">
                  <c:v>184109</c:v>
                </c:pt>
                <c:pt idx="366016">
                  <c:v>184109</c:v>
                </c:pt>
                <c:pt idx="366017">
                  <c:v>184109</c:v>
                </c:pt>
                <c:pt idx="366018">
                  <c:v>184109</c:v>
                </c:pt>
                <c:pt idx="366019">
                  <c:v>184109</c:v>
                </c:pt>
                <c:pt idx="366020">
                  <c:v>184109</c:v>
                </c:pt>
                <c:pt idx="366021">
                  <c:v>184109</c:v>
                </c:pt>
                <c:pt idx="366022">
                  <c:v>184109</c:v>
                </c:pt>
                <c:pt idx="366023">
                  <c:v>184109</c:v>
                </c:pt>
                <c:pt idx="366024">
                  <c:v>184109</c:v>
                </c:pt>
                <c:pt idx="366025">
                  <c:v>184109</c:v>
                </c:pt>
                <c:pt idx="366026">
                  <c:v>184109</c:v>
                </c:pt>
                <c:pt idx="366027">
                  <c:v>184109</c:v>
                </c:pt>
                <c:pt idx="366028">
                  <c:v>184109</c:v>
                </c:pt>
                <c:pt idx="366029">
                  <c:v>184109</c:v>
                </c:pt>
                <c:pt idx="366030">
                  <c:v>184109</c:v>
                </c:pt>
                <c:pt idx="366031">
                  <c:v>184109</c:v>
                </c:pt>
                <c:pt idx="366032">
                  <c:v>184109</c:v>
                </c:pt>
                <c:pt idx="366033">
                  <c:v>184109</c:v>
                </c:pt>
                <c:pt idx="366034">
                  <c:v>184109</c:v>
                </c:pt>
                <c:pt idx="366035">
                  <c:v>184109</c:v>
                </c:pt>
                <c:pt idx="366036">
                  <c:v>184109</c:v>
                </c:pt>
                <c:pt idx="366037">
                  <c:v>184109</c:v>
                </c:pt>
                <c:pt idx="366038">
                  <c:v>184109</c:v>
                </c:pt>
                <c:pt idx="366039">
                  <c:v>184109</c:v>
                </c:pt>
                <c:pt idx="366040">
                  <c:v>184109</c:v>
                </c:pt>
                <c:pt idx="366041">
                  <c:v>184109</c:v>
                </c:pt>
                <c:pt idx="366042">
                  <c:v>184109</c:v>
                </c:pt>
                <c:pt idx="366043">
                  <c:v>184109</c:v>
                </c:pt>
                <c:pt idx="366044">
                  <c:v>184109</c:v>
                </c:pt>
                <c:pt idx="366045">
                  <c:v>184109</c:v>
                </c:pt>
                <c:pt idx="366046">
                  <c:v>184109</c:v>
                </c:pt>
                <c:pt idx="366047">
                  <c:v>184109</c:v>
                </c:pt>
                <c:pt idx="366048">
                  <c:v>184109</c:v>
                </c:pt>
                <c:pt idx="366049">
                  <c:v>184109</c:v>
                </c:pt>
                <c:pt idx="366050">
                  <c:v>184109</c:v>
                </c:pt>
                <c:pt idx="366051">
                  <c:v>184109</c:v>
                </c:pt>
                <c:pt idx="366052">
                  <c:v>184109</c:v>
                </c:pt>
                <c:pt idx="366053">
                  <c:v>184109</c:v>
                </c:pt>
                <c:pt idx="366054">
                  <c:v>184109</c:v>
                </c:pt>
                <c:pt idx="366055">
                  <c:v>184109</c:v>
                </c:pt>
                <c:pt idx="366056">
                  <c:v>184109</c:v>
                </c:pt>
                <c:pt idx="366057">
                  <c:v>184109</c:v>
                </c:pt>
                <c:pt idx="366058">
                  <c:v>184109</c:v>
                </c:pt>
                <c:pt idx="366059">
                  <c:v>184109</c:v>
                </c:pt>
                <c:pt idx="366060">
                  <c:v>184109</c:v>
                </c:pt>
                <c:pt idx="366061">
                  <c:v>184109</c:v>
                </c:pt>
                <c:pt idx="366062">
                  <c:v>184109</c:v>
                </c:pt>
                <c:pt idx="366063">
                  <c:v>184109</c:v>
                </c:pt>
                <c:pt idx="366064">
                  <c:v>184109</c:v>
                </c:pt>
                <c:pt idx="366065">
                  <c:v>184109</c:v>
                </c:pt>
                <c:pt idx="366066">
                  <c:v>184109</c:v>
                </c:pt>
                <c:pt idx="366067">
                  <c:v>184109</c:v>
                </c:pt>
                <c:pt idx="366068">
                  <c:v>184109</c:v>
                </c:pt>
                <c:pt idx="366069">
                  <c:v>184109</c:v>
                </c:pt>
                <c:pt idx="366070">
                  <c:v>184109</c:v>
                </c:pt>
                <c:pt idx="366071">
                  <c:v>184109</c:v>
                </c:pt>
                <c:pt idx="366072">
                  <c:v>184109</c:v>
                </c:pt>
                <c:pt idx="366073">
                  <c:v>184109</c:v>
                </c:pt>
                <c:pt idx="366074">
                  <c:v>184109</c:v>
                </c:pt>
                <c:pt idx="366075">
                  <c:v>184109</c:v>
                </c:pt>
                <c:pt idx="366076">
                  <c:v>184109</c:v>
                </c:pt>
                <c:pt idx="366077">
                  <c:v>184109</c:v>
                </c:pt>
                <c:pt idx="366078">
                  <c:v>184109</c:v>
                </c:pt>
                <c:pt idx="366079">
                  <c:v>184109</c:v>
                </c:pt>
                <c:pt idx="366080">
                  <c:v>184109</c:v>
                </c:pt>
                <c:pt idx="366081">
                  <c:v>184109</c:v>
                </c:pt>
                <c:pt idx="366082">
                  <c:v>184109</c:v>
                </c:pt>
                <c:pt idx="366083">
                  <c:v>184109</c:v>
                </c:pt>
                <c:pt idx="366084">
                  <c:v>184109</c:v>
                </c:pt>
                <c:pt idx="366085">
                  <c:v>184109</c:v>
                </c:pt>
                <c:pt idx="366086">
                  <c:v>184109</c:v>
                </c:pt>
                <c:pt idx="366087">
                  <c:v>184109</c:v>
                </c:pt>
                <c:pt idx="366088">
                  <c:v>184109</c:v>
                </c:pt>
                <c:pt idx="366089">
                  <c:v>184109</c:v>
                </c:pt>
                <c:pt idx="366090">
                  <c:v>184109</c:v>
                </c:pt>
                <c:pt idx="366091">
                  <c:v>184109</c:v>
                </c:pt>
                <c:pt idx="366092">
                  <c:v>184109</c:v>
                </c:pt>
                <c:pt idx="366093">
                  <c:v>184109</c:v>
                </c:pt>
                <c:pt idx="366094">
                  <c:v>184109</c:v>
                </c:pt>
                <c:pt idx="366095">
                  <c:v>184109</c:v>
                </c:pt>
                <c:pt idx="366096">
                  <c:v>184109</c:v>
                </c:pt>
                <c:pt idx="366097">
                  <c:v>184109</c:v>
                </c:pt>
                <c:pt idx="366098">
                  <c:v>184109</c:v>
                </c:pt>
                <c:pt idx="366099">
                  <c:v>184109</c:v>
                </c:pt>
                <c:pt idx="366100">
                  <c:v>184109</c:v>
                </c:pt>
                <c:pt idx="366101">
                  <c:v>184109</c:v>
                </c:pt>
                <c:pt idx="366102">
                  <c:v>184109</c:v>
                </c:pt>
                <c:pt idx="366103">
                  <c:v>184109</c:v>
                </c:pt>
                <c:pt idx="366104">
                  <c:v>184109</c:v>
                </c:pt>
                <c:pt idx="366105">
                  <c:v>184109</c:v>
                </c:pt>
                <c:pt idx="366106">
                  <c:v>184109</c:v>
                </c:pt>
                <c:pt idx="366107">
                  <c:v>184109</c:v>
                </c:pt>
                <c:pt idx="366108">
                  <c:v>184109</c:v>
                </c:pt>
                <c:pt idx="366109">
                  <c:v>184109</c:v>
                </c:pt>
                <c:pt idx="366110">
                  <c:v>184109</c:v>
                </c:pt>
                <c:pt idx="366111">
                  <c:v>184109</c:v>
                </c:pt>
                <c:pt idx="366112">
                  <c:v>184109</c:v>
                </c:pt>
                <c:pt idx="366113">
                  <c:v>184109</c:v>
                </c:pt>
                <c:pt idx="366114">
                  <c:v>184109</c:v>
                </c:pt>
                <c:pt idx="366115">
                  <c:v>184109</c:v>
                </c:pt>
                <c:pt idx="366116">
                  <c:v>184109</c:v>
                </c:pt>
                <c:pt idx="366117">
                  <c:v>184109</c:v>
                </c:pt>
                <c:pt idx="366118">
                  <c:v>184109</c:v>
                </c:pt>
                <c:pt idx="366119">
                  <c:v>184109</c:v>
                </c:pt>
                <c:pt idx="366120">
                  <c:v>184109</c:v>
                </c:pt>
                <c:pt idx="366121">
                  <c:v>184109</c:v>
                </c:pt>
                <c:pt idx="366122">
                  <c:v>184109</c:v>
                </c:pt>
                <c:pt idx="366123">
                  <c:v>184109</c:v>
                </c:pt>
                <c:pt idx="366124">
                  <c:v>184109</c:v>
                </c:pt>
                <c:pt idx="366125">
                  <c:v>184109</c:v>
                </c:pt>
                <c:pt idx="366126">
                  <c:v>184109</c:v>
                </c:pt>
                <c:pt idx="366127">
                  <c:v>184109</c:v>
                </c:pt>
                <c:pt idx="366128">
                  <c:v>184109</c:v>
                </c:pt>
                <c:pt idx="366129">
                  <c:v>184109</c:v>
                </c:pt>
                <c:pt idx="366130">
                  <c:v>184109</c:v>
                </c:pt>
                <c:pt idx="366131">
                  <c:v>184109</c:v>
                </c:pt>
                <c:pt idx="366132">
                  <c:v>184109</c:v>
                </c:pt>
                <c:pt idx="366133">
                  <c:v>184109</c:v>
                </c:pt>
                <c:pt idx="366134">
                  <c:v>184109</c:v>
                </c:pt>
                <c:pt idx="366135">
                  <c:v>184109</c:v>
                </c:pt>
                <c:pt idx="366136">
                  <c:v>184109</c:v>
                </c:pt>
                <c:pt idx="366137">
                  <c:v>184109</c:v>
                </c:pt>
                <c:pt idx="366138">
                  <c:v>184109</c:v>
                </c:pt>
                <c:pt idx="366139">
                  <c:v>184109</c:v>
                </c:pt>
                <c:pt idx="366140">
                  <c:v>184109</c:v>
                </c:pt>
                <c:pt idx="366141">
                  <c:v>184109</c:v>
                </c:pt>
                <c:pt idx="366142">
                  <c:v>184109</c:v>
                </c:pt>
                <c:pt idx="366143">
                  <c:v>184109</c:v>
                </c:pt>
                <c:pt idx="366144">
                  <c:v>184109</c:v>
                </c:pt>
                <c:pt idx="366145">
                  <c:v>184109</c:v>
                </c:pt>
                <c:pt idx="366146">
                  <c:v>184109</c:v>
                </c:pt>
                <c:pt idx="366147">
                  <c:v>184109</c:v>
                </c:pt>
                <c:pt idx="366148">
                  <c:v>184109</c:v>
                </c:pt>
                <c:pt idx="366149">
                  <c:v>184109</c:v>
                </c:pt>
                <c:pt idx="366150">
                  <c:v>184109</c:v>
                </c:pt>
                <c:pt idx="366151">
                  <c:v>184109</c:v>
                </c:pt>
                <c:pt idx="366152">
                  <c:v>184109</c:v>
                </c:pt>
                <c:pt idx="366153">
                  <c:v>184109</c:v>
                </c:pt>
                <c:pt idx="366154">
                  <c:v>184109</c:v>
                </c:pt>
                <c:pt idx="366155">
                  <c:v>184109</c:v>
                </c:pt>
                <c:pt idx="366156">
                  <c:v>184109</c:v>
                </c:pt>
                <c:pt idx="366157">
                  <c:v>184109</c:v>
                </c:pt>
                <c:pt idx="366158">
                  <c:v>184109</c:v>
                </c:pt>
                <c:pt idx="366159">
                  <c:v>184109</c:v>
                </c:pt>
                <c:pt idx="366160">
                  <c:v>184109</c:v>
                </c:pt>
                <c:pt idx="366161">
                  <c:v>184109</c:v>
                </c:pt>
                <c:pt idx="366162">
                  <c:v>184109</c:v>
                </c:pt>
                <c:pt idx="366163">
                  <c:v>184109</c:v>
                </c:pt>
                <c:pt idx="366164">
                  <c:v>184109</c:v>
                </c:pt>
                <c:pt idx="366165">
                  <c:v>184109</c:v>
                </c:pt>
                <c:pt idx="366166">
                  <c:v>184109</c:v>
                </c:pt>
                <c:pt idx="366167">
                  <c:v>184109</c:v>
                </c:pt>
                <c:pt idx="366168">
                  <c:v>184109</c:v>
                </c:pt>
                <c:pt idx="366169">
                  <c:v>184109</c:v>
                </c:pt>
                <c:pt idx="366170">
                  <c:v>184109</c:v>
                </c:pt>
                <c:pt idx="366171">
                  <c:v>184109</c:v>
                </c:pt>
                <c:pt idx="366172">
                  <c:v>184109</c:v>
                </c:pt>
                <c:pt idx="366173">
                  <c:v>184109</c:v>
                </c:pt>
                <c:pt idx="366174">
                  <c:v>184109</c:v>
                </c:pt>
                <c:pt idx="366175">
                  <c:v>184109</c:v>
                </c:pt>
                <c:pt idx="366176">
                  <c:v>184109</c:v>
                </c:pt>
                <c:pt idx="366177">
                  <c:v>184109</c:v>
                </c:pt>
                <c:pt idx="366178">
                  <c:v>184109</c:v>
                </c:pt>
                <c:pt idx="366179">
                  <c:v>184109</c:v>
                </c:pt>
                <c:pt idx="366180">
                  <c:v>184109</c:v>
                </c:pt>
                <c:pt idx="366181">
                  <c:v>184109</c:v>
                </c:pt>
                <c:pt idx="366182">
                  <c:v>184109</c:v>
                </c:pt>
                <c:pt idx="366183">
                  <c:v>184109</c:v>
                </c:pt>
                <c:pt idx="366184">
                  <c:v>184109</c:v>
                </c:pt>
                <c:pt idx="366185">
                  <c:v>184109</c:v>
                </c:pt>
                <c:pt idx="366186">
                  <c:v>184109</c:v>
                </c:pt>
                <c:pt idx="366187">
                  <c:v>184109</c:v>
                </c:pt>
                <c:pt idx="366188">
                  <c:v>184109</c:v>
                </c:pt>
                <c:pt idx="366189">
                  <c:v>184109</c:v>
                </c:pt>
                <c:pt idx="366190">
                  <c:v>184109</c:v>
                </c:pt>
                <c:pt idx="366191">
                  <c:v>184109</c:v>
                </c:pt>
                <c:pt idx="366192">
                  <c:v>184109</c:v>
                </c:pt>
                <c:pt idx="366193">
                  <c:v>184109</c:v>
                </c:pt>
                <c:pt idx="366194">
                  <c:v>184109</c:v>
                </c:pt>
                <c:pt idx="366195">
                  <c:v>184109</c:v>
                </c:pt>
                <c:pt idx="366196">
                  <c:v>184109</c:v>
                </c:pt>
                <c:pt idx="366197">
                  <c:v>184109</c:v>
                </c:pt>
                <c:pt idx="366198">
                  <c:v>184109</c:v>
                </c:pt>
                <c:pt idx="366199">
                  <c:v>184109</c:v>
                </c:pt>
                <c:pt idx="366200">
                  <c:v>184109</c:v>
                </c:pt>
                <c:pt idx="366201">
                  <c:v>184109</c:v>
                </c:pt>
                <c:pt idx="366202">
                  <c:v>184109</c:v>
                </c:pt>
                <c:pt idx="366203">
                  <c:v>184109</c:v>
                </c:pt>
                <c:pt idx="366204">
                  <c:v>184109</c:v>
                </c:pt>
                <c:pt idx="366205">
                  <c:v>184109</c:v>
                </c:pt>
                <c:pt idx="366206">
                  <c:v>184109</c:v>
                </c:pt>
                <c:pt idx="366207">
                  <c:v>184109</c:v>
                </c:pt>
                <c:pt idx="366208">
                  <c:v>184109</c:v>
                </c:pt>
                <c:pt idx="366209">
                  <c:v>184109</c:v>
                </c:pt>
                <c:pt idx="366210">
                  <c:v>184109</c:v>
                </c:pt>
                <c:pt idx="366211">
                  <c:v>184109</c:v>
                </c:pt>
                <c:pt idx="366212">
                  <c:v>184109</c:v>
                </c:pt>
                <c:pt idx="366213">
                  <c:v>184109</c:v>
                </c:pt>
                <c:pt idx="366214">
                  <c:v>184109</c:v>
                </c:pt>
                <c:pt idx="366215">
                  <c:v>184109</c:v>
                </c:pt>
                <c:pt idx="366216">
                  <c:v>184109</c:v>
                </c:pt>
                <c:pt idx="366217">
                  <c:v>184109</c:v>
                </c:pt>
                <c:pt idx="366218">
                  <c:v>184109</c:v>
                </c:pt>
                <c:pt idx="366219">
                  <c:v>184109</c:v>
                </c:pt>
                <c:pt idx="366220">
                  <c:v>184109</c:v>
                </c:pt>
                <c:pt idx="366221">
                  <c:v>184109</c:v>
                </c:pt>
                <c:pt idx="366222">
                  <c:v>184109</c:v>
                </c:pt>
                <c:pt idx="366223">
                  <c:v>184109</c:v>
                </c:pt>
                <c:pt idx="366224">
                  <c:v>184109</c:v>
                </c:pt>
                <c:pt idx="366225">
                  <c:v>184109</c:v>
                </c:pt>
                <c:pt idx="366226">
                  <c:v>184109</c:v>
                </c:pt>
                <c:pt idx="366227">
                  <c:v>184109</c:v>
                </c:pt>
                <c:pt idx="366228">
                  <c:v>184109</c:v>
                </c:pt>
                <c:pt idx="366229">
                  <c:v>184109</c:v>
                </c:pt>
                <c:pt idx="366230">
                  <c:v>184109</c:v>
                </c:pt>
                <c:pt idx="366231">
                  <c:v>184109</c:v>
                </c:pt>
                <c:pt idx="366232">
                  <c:v>184109</c:v>
                </c:pt>
                <c:pt idx="366233">
                  <c:v>184109</c:v>
                </c:pt>
                <c:pt idx="366234">
                  <c:v>184109</c:v>
                </c:pt>
                <c:pt idx="366235">
                  <c:v>184109</c:v>
                </c:pt>
                <c:pt idx="366236">
                  <c:v>184109</c:v>
                </c:pt>
                <c:pt idx="366237">
                  <c:v>184109</c:v>
                </c:pt>
                <c:pt idx="366238">
                  <c:v>184109</c:v>
                </c:pt>
                <c:pt idx="366239">
                  <c:v>184109</c:v>
                </c:pt>
                <c:pt idx="366240">
                  <c:v>184109</c:v>
                </c:pt>
                <c:pt idx="366241">
                  <c:v>184109</c:v>
                </c:pt>
                <c:pt idx="366242">
                  <c:v>184109</c:v>
                </c:pt>
                <c:pt idx="366243">
                  <c:v>184109</c:v>
                </c:pt>
                <c:pt idx="366244">
                  <c:v>184109</c:v>
                </c:pt>
                <c:pt idx="366245">
                  <c:v>184109</c:v>
                </c:pt>
                <c:pt idx="366246">
                  <c:v>184109</c:v>
                </c:pt>
                <c:pt idx="366247">
                  <c:v>184109</c:v>
                </c:pt>
                <c:pt idx="366248">
                  <c:v>184109</c:v>
                </c:pt>
                <c:pt idx="366249">
                  <c:v>184109</c:v>
                </c:pt>
                <c:pt idx="366250">
                  <c:v>184109</c:v>
                </c:pt>
                <c:pt idx="366251">
                  <c:v>184109</c:v>
                </c:pt>
                <c:pt idx="366252">
                  <c:v>184109</c:v>
                </c:pt>
                <c:pt idx="366253">
                  <c:v>184109</c:v>
                </c:pt>
                <c:pt idx="366254">
                  <c:v>184109</c:v>
                </c:pt>
                <c:pt idx="366255">
                  <c:v>184109</c:v>
                </c:pt>
                <c:pt idx="366256">
                  <c:v>184109</c:v>
                </c:pt>
                <c:pt idx="366257">
                  <c:v>184109</c:v>
                </c:pt>
                <c:pt idx="366258">
                  <c:v>184109</c:v>
                </c:pt>
                <c:pt idx="366259">
                  <c:v>184109</c:v>
                </c:pt>
                <c:pt idx="366260">
                  <c:v>184109</c:v>
                </c:pt>
                <c:pt idx="366261">
                  <c:v>184109</c:v>
                </c:pt>
                <c:pt idx="366262">
                  <c:v>184109</c:v>
                </c:pt>
                <c:pt idx="366263">
                  <c:v>184109</c:v>
                </c:pt>
                <c:pt idx="366264">
                  <c:v>184109</c:v>
                </c:pt>
                <c:pt idx="366265">
                  <c:v>184109</c:v>
                </c:pt>
                <c:pt idx="366266">
                  <c:v>184109</c:v>
                </c:pt>
                <c:pt idx="366267">
                  <c:v>184109</c:v>
                </c:pt>
                <c:pt idx="366268">
                  <c:v>184109</c:v>
                </c:pt>
                <c:pt idx="366269">
                  <c:v>184109</c:v>
                </c:pt>
                <c:pt idx="366270">
                  <c:v>184109</c:v>
                </c:pt>
                <c:pt idx="366271">
                  <c:v>184109</c:v>
                </c:pt>
                <c:pt idx="366272">
                  <c:v>184109</c:v>
                </c:pt>
                <c:pt idx="366273">
                  <c:v>184109</c:v>
                </c:pt>
                <c:pt idx="366274">
                  <c:v>184109</c:v>
                </c:pt>
                <c:pt idx="366275">
                  <c:v>184109</c:v>
                </c:pt>
                <c:pt idx="366276">
                  <c:v>184109</c:v>
                </c:pt>
                <c:pt idx="366277">
                  <c:v>184109</c:v>
                </c:pt>
                <c:pt idx="366278">
                  <c:v>184109</c:v>
                </c:pt>
                <c:pt idx="366279">
                  <c:v>184109</c:v>
                </c:pt>
                <c:pt idx="366280">
                  <c:v>184109</c:v>
                </c:pt>
                <c:pt idx="366281">
                  <c:v>184109</c:v>
                </c:pt>
                <c:pt idx="366282">
                  <c:v>184109</c:v>
                </c:pt>
                <c:pt idx="366283">
                  <c:v>184109</c:v>
                </c:pt>
                <c:pt idx="366284">
                  <c:v>184109</c:v>
                </c:pt>
                <c:pt idx="366285">
                  <c:v>184109</c:v>
                </c:pt>
                <c:pt idx="366286">
                  <c:v>184109</c:v>
                </c:pt>
                <c:pt idx="366287">
                  <c:v>184109</c:v>
                </c:pt>
                <c:pt idx="366288">
                  <c:v>184109</c:v>
                </c:pt>
                <c:pt idx="366289">
                  <c:v>184109</c:v>
                </c:pt>
                <c:pt idx="366290">
                  <c:v>184109</c:v>
                </c:pt>
                <c:pt idx="366291">
                  <c:v>184109</c:v>
                </c:pt>
                <c:pt idx="366292">
                  <c:v>184109</c:v>
                </c:pt>
                <c:pt idx="366293">
                  <c:v>184109</c:v>
                </c:pt>
                <c:pt idx="366294">
                  <c:v>184109</c:v>
                </c:pt>
                <c:pt idx="366295">
                  <c:v>184109</c:v>
                </c:pt>
                <c:pt idx="366296">
                  <c:v>184109</c:v>
                </c:pt>
                <c:pt idx="366297">
                  <c:v>184109</c:v>
                </c:pt>
                <c:pt idx="366298">
                  <c:v>184109</c:v>
                </c:pt>
                <c:pt idx="366299">
                  <c:v>184109</c:v>
                </c:pt>
                <c:pt idx="366300">
                  <c:v>184109</c:v>
                </c:pt>
                <c:pt idx="366301">
                  <c:v>184109</c:v>
                </c:pt>
                <c:pt idx="366302">
                  <c:v>184109</c:v>
                </c:pt>
                <c:pt idx="366303">
                  <c:v>184109</c:v>
                </c:pt>
                <c:pt idx="366304">
                  <c:v>184109</c:v>
                </c:pt>
                <c:pt idx="366305">
                  <c:v>184109</c:v>
                </c:pt>
                <c:pt idx="366306">
                  <c:v>184109</c:v>
                </c:pt>
                <c:pt idx="366307">
                  <c:v>184109</c:v>
                </c:pt>
                <c:pt idx="366308">
                  <c:v>184109</c:v>
                </c:pt>
                <c:pt idx="366309">
                  <c:v>184109</c:v>
                </c:pt>
                <c:pt idx="366310">
                  <c:v>184109</c:v>
                </c:pt>
                <c:pt idx="366311">
                  <c:v>184109</c:v>
                </c:pt>
                <c:pt idx="366312">
                  <c:v>184109</c:v>
                </c:pt>
                <c:pt idx="366313">
                  <c:v>184109</c:v>
                </c:pt>
                <c:pt idx="366314">
                  <c:v>184109</c:v>
                </c:pt>
                <c:pt idx="366315">
                  <c:v>184109</c:v>
                </c:pt>
                <c:pt idx="366316">
                  <c:v>184109</c:v>
                </c:pt>
                <c:pt idx="366317">
                  <c:v>184109</c:v>
                </c:pt>
                <c:pt idx="366318">
                  <c:v>184109</c:v>
                </c:pt>
                <c:pt idx="366319">
                  <c:v>184109</c:v>
                </c:pt>
                <c:pt idx="366320">
                  <c:v>184109</c:v>
                </c:pt>
                <c:pt idx="366321">
                  <c:v>184109</c:v>
                </c:pt>
                <c:pt idx="366322">
                  <c:v>184109</c:v>
                </c:pt>
                <c:pt idx="366323">
                  <c:v>184109</c:v>
                </c:pt>
                <c:pt idx="366324">
                  <c:v>184109</c:v>
                </c:pt>
                <c:pt idx="366325">
                  <c:v>184109</c:v>
                </c:pt>
                <c:pt idx="366326">
                  <c:v>184109</c:v>
                </c:pt>
                <c:pt idx="366327">
                  <c:v>184109</c:v>
                </c:pt>
                <c:pt idx="366328">
                  <c:v>184109</c:v>
                </c:pt>
                <c:pt idx="366329">
                  <c:v>184109</c:v>
                </c:pt>
                <c:pt idx="366330">
                  <c:v>184109</c:v>
                </c:pt>
                <c:pt idx="366331">
                  <c:v>184109</c:v>
                </c:pt>
                <c:pt idx="366332">
                  <c:v>184109</c:v>
                </c:pt>
                <c:pt idx="366333">
                  <c:v>184109</c:v>
                </c:pt>
                <c:pt idx="366334">
                  <c:v>184109</c:v>
                </c:pt>
                <c:pt idx="366335">
                  <c:v>184109</c:v>
                </c:pt>
                <c:pt idx="366336">
                  <c:v>184109</c:v>
                </c:pt>
                <c:pt idx="366337">
                  <c:v>184109</c:v>
                </c:pt>
                <c:pt idx="366338">
                  <c:v>184109</c:v>
                </c:pt>
                <c:pt idx="366339">
                  <c:v>184109</c:v>
                </c:pt>
                <c:pt idx="366340">
                  <c:v>184109</c:v>
                </c:pt>
                <c:pt idx="366341">
                  <c:v>184109</c:v>
                </c:pt>
                <c:pt idx="366342">
                  <c:v>184109</c:v>
                </c:pt>
                <c:pt idx="366343">
                  <c:v>184109</c:v>
                </c:pt>
                <c:pt idx="366344">
                  <c:v>184109</c:v>
                </c:pt>
                <c:pt idx="366345">
                  <c:v>184109</c:v>
                </c:pt>
                <c:pt idx="366346">
                  <c:v>184109</c:v>
                </c:pt>
                <c:pt idx="366347">
                  <c:v>184109</c:v>
                </c:pt>
                <c:pt idx="366348">
                  <c:v>184109</c:v>
                </c:pt>
                <c:pt idx="366349">
                  <c:v>184109</c:v>
                </c:pt>
                <c:pt idx="366350">
                  <c:v>184109</c:v>
                </c:pt>
                <c:pt idx="366351">
                  <c:v>184109</c:v>
                </c:pt>
                <c:pt idx="366352">
                  <c:v>184109</c:v>
                </c:pt>
                <c:pt idx="366353">
                  <c:v>184109</c:v>
                </c:pt>
                <c:pt idx="366354">
                  <c:v>184109</c:v>
                </c:pt>
                <c:pt idx="366355">
                  <c:v>184109</c:v>
                </c:pt>
                <c:pt idx="366356">
                  <c:v>184109</c:v>
                </c:pt>
                <c:pt idx="366357">
                  <c:v>184109</c:v>
                </c:pt>
                <c:pt idx="366358">
                  <c:v>184109</c:v>
                </c:pt>
                <c:pt idx="366359">
                  <c:v>184109</c:v>
                </c:pt>
                <c:pt idx="366360">
                  <c:v>184109</c:v>
                </c:pt>
                <c:pt idx="366361">
                  <c:v>184109</c:v>
                </c:pt>
                <c:pt idx="366362">
                  <c:v>184109</c:v>
                </c:pt>
                <c:pt idx="366363">
                  <c:v>184109</c:v>
                </c:pt>
                <c:pt idx="366364">
                  <c:v>184109</c:v>
                </c:pt>
                <c:pt idx="366365">
                  <c:v>184109</c:v>
                </c:pt>
                <c:pt idx="366366">
                  <c:v>184109</c:v>
                </c:pt>
                <c:pt idx="366367">
                  <c:v>184109</c:v>
                </c:pt>
                <c:pt idx="366368">
                  <c:v>184109</c:v>
                </c:pt>
                <c:pt idx="366369">
                  <c:v>184109</c:v>
                </c:pt>
                <c:pt idx="366370">
                  <c:v>184109</c:v>
                </c:pt>
                <c:pt idx="366371">
                  <c:v>184109</c:v>
                </c:pt>
                <c:pt idx="366372">
                  <c:v>184109</c:v>
                </c:pt>
                <c:pt idx="366373">
                  <c:v>184109</c:v>
                </c:pt>
                <c:pt idx="366374">
                  <c:v>184109</c:v>
                </c:pt>
                <c:pt idx="366375">
                  <c:v>184109</c:v>
                </c:pt>
                <c:pt idx="366376">
                  <c:v>184109</c:v>
                </c:pt>
                <c:pt idx="366377">
                  <c:v>184109</c:v>
                </c:pt>
                <c:pt idx="366378">
                  <c:v>184109</c:v>
                </c:pt>
                <c:pt idx="366379">
                  <c:v>184109</c:v>
                </c:pt>
                <c:pt idx="366380">
                  <c:v>184109</c:v>
                </c:pt>
                <c:pt idx="366381">
                  <c:v>184109</c:v>
                </c:pt>
                <c:pt idx="366382">
                  <c:v>184109</c:v>
                </c:pt>
                <c:pt idx="366383">
                  <c:v>184109</c:v>
                </c:pt>
                <c:pt idx="366384">
                  <c:v>184109</c:v>
                </c:pt>
                <c:pt idx="366385">
                  <c:v>184109</c:v>
                </c:pt>
                <c:pt idx="366386">
                  <c:v>184109</c:v>
                </c:pt>
                <c:pt idx="366387">
                  <c:v>184109</c:v>
                </c:pt>
                <c:pt idx="366388">
                  <c:v>184109</c:v>
                </c:pt>
                <c:pt idx="366389">
                  <c:v>184109</c:v>
                </c:pt>
                <c:pt idx="366390">
                  <c:v>184109</c:v>
                </c:pt>
                <c:pt idx="366391">
                  <c:v>184109</c:v>
                </c:pt>
                <c:pt idx="366392">
                  <c:v>184109</c:v>
                </c:pt>
                <c:pt idx="366393">
                  <c:v>184109</c:v>
                </c:pt>
                <c:pt idx="366394">
                  <c:v>184109</c:v>
                </c:pt>
                <c:pt idx="366395">
                  <c:v>184109</c:v>
                </c:pt>
                <c:pt idx="366396">
                  <c:v>184109</c:v>
                </c:pt>
                <c:pt idx="366397">
                  <c:v>184109</c:v>
                </c:pt>
                <c:pt idx="366398">
                  <c:v>184109</c:v>
                </c:pt>
                <c:pt idx="366399">
                  <c:v>184109</c:v>
                </c:pt>
                <c:pt idx="366400">
                  <c:v>184109</c:v>
                </c:pt>
                <c:pt idx="366401">
                  <c:v>184109</c:v>
                </c:pt>
                <c:pt idx="366402">
                  <c:v>184109</c:v>
                </c:pt>
                <c:pt idx="366403">
                  <c:v>184109</c:v>
                </c:pt>
                <c:pt idx="366404">
                  <c:v>184109</c:v>
                </c:pt>
                <c:pt idx="366405">
                  <c:v>184109</c:v>
                </c:pt>
                <c:pt idx="366406">
                  <c:v>184109</c:v>
                </c:pt>
                <c:pt idx="366407">
                  <c:v>184109</c:v>
                </c:pt>
                <c:pt idx="366408">
                  <c:v>184109</c:v>
                </c:pt>
                <c:pt idx="366409">
                  <c:v>184109</c:v>
                </c:pt>
                <c:pt idx="366410">
                  <c:v>184109</c:v>
                </c:pt>
                <c:pt idx="366411">
                  <c:v>184109</c:v>
                </c:pt>
                <c:pt idx="366412">
                  <c:v>184109</c:v>
                </c:pt>
                <c:pt idx="366413">
                  <c:v>184109</c:v>
                </c:pt>
                <c:pt idx="366414">
                  <c:v>184109</c:v>
                </c:pt>
                <c:pt idx="366415">
                  <c:v>184109</c:v>
                </c:pt>
                <c:pt idx="366416">
                  <c:v>184109</c:v>
                </c:pt>
                <c:pt idx="366417">
                  <c:v>184109</c:v>
                </c:pt>
                <c:pt idx="366418">
                  <c:v>184109</c:v>
                </c:pt>
                <c:pt idx="366419">
                  <c:v>184109</c:v>
                </c:pt>
                <c:pt idx="366420">
                  <c:v>184109</c:v>
                </c:pt>
                <c:pt idx="366421">
                  <c:v>184109</c:v>
                </c:pt>
                <c:pt idx="366422">
                  <c:v>184109</c:v>
                </c:pt>
                <c:pt idx="366423">
                  <c:v>184109</c:v>
                </c:pt>
                <c:pt idx="366424">
                  <c:v>184109</c:v>
                </c:pt>
                <c:pt idx="366425">
                  <c:v>184109</c:v>
                </c:pt>
                <c:pt idx="366426">
                  <c:v>184109</c:v>
                </c:pt>
                <c:pt idx="366427">
                  <c:v>184109</c:v>
                </c:pt>
                <c:pt idx="366428">
                  <c:v>184109</c:v>
                </c:pt>
                <c:pt idx="366429">
                  <c:v>184109</c:v>
                </c:pt>
                <c:pt idx="366430">
                  <c:v>184109</c:v>
                </c:pt>
                <c:pt idx="366431">
                  <c:v>184109</c:v>
                </c:pt>
                <c:pt idx="366432">
                  <c:v>184109</c:v>
                </c:pt>
                <c:pt idx="366433">
                  <c:v>184109</c:v>
                </c:pt>
                <c:pt idx="366434">
                  <c:v>184109</c:v>
                </c:pt>
                <c:pt idx="366435">
                  <c:v>184109</c:v>
                </c:pt>
                <c:pt idx="366436">
                  <c:v>184109</c:v>
                </c:pt>
                <c:pt idx="366437">
                  <c:v>184109</c:v>
                </c:pt>
                <c:pt idx="366438">
                  <c:v>184109</c:v>
                </c:pt>
                <c:pt idx="366439">
                  <c:v>184109</c:v>
                </c:pt>
                <c:pt idx="366440">
                  <c:v>184109</c:v>
                </c:pt>
                <c:pt idx="366441">
                  <c:v>184109</c:v>
                </c:pt>
                <c:pt idx="366442">
                  <c:v>184109</c:v>
                </c:pt>
                <c:pt idx="366443">
                  <c:v>184109</c:v>
                </c:pt>
                <c:pt idx="366444">
                  <c:v>184109</c:v>
                </c:pt>
                <c:pt idx="366445">
                  <c:v>184109</c:v>
                </c:pt>
                <c:pt idx="366446">
                  <c:v>184109</c:v>
                </c:pt>
                <c:pt idx="366447">
                  <c:v>184109</c:v>
                </c:pt>
                <c:pt idx="366448">
                  <c:v>184109</c:v>
                </c:pt>
                <c:pt idx="366449">
                  <c:v>184109</c:v>
                </c:pt>
                <c:pt idx="366450">
                  <c:v>184109</c:v>
                </c:pt>
                <c:pt idx="366451">
                  <c:v>184109</c:v>
                </c:pt>
                <c:pt idx="366452">
                  <c:v>184109</c:v>
                </c:pt>
                <c:pt idx="366453">
                  <c:v>184109</c:v>
                </c:pt>
                <c:pt idx="366454">
                  <c:v>184109</c:v>
                </c:pt>
                <c:pt idx="366455">
                  <c:v>184109</c:v>
                </c:pt>
                <c:pt idx="366456">
                  <c:v>184109</c:v>
                </c:pt>
                <c:pt idx="366457">
                  <c:v>184109</c:v>
                </c:pt>
                <c:pt idx="366458">
                  <c:v>184109</c:v>
                </c:pt>
                <c:pt idx="366459">
                  <c:v>184109</c:v>
                </c:pt>
                <c:pt idx="366460">
                  <c:v>184109</c:v>
                </c:pt>
                <c:pt idx="366461">
                  <c:v>184109</c:v>
                </c:pt>
                <c:pt idx="366462">
                  <c:v>184109</c:v>
                </c:pt>
                <c:pt idx="366463">
                  <c:v>184109</c:v>
                </c:pt>
                <c:pt idx="366464">
                  <c:v>184109</c:v>
                </c:pt>
                <c:pt idx="366465">
                  <c:v>184109</c:v>
                </c:pt>
                <c:pt idx="366466">
                  <c:v>184109</c:v>
                </c:pt>
                <c:pt idx="366467">
                  <c:v>184109</c:v>
                </c:pt>
                <c:pt idx="366468">
                  <c:v>184109</c:v>
                </c:pt>
                <c:pt idx="366469">
                  <c:v>184109</c:v>
                </c:pt>
                <c:pt idx="366470">
                  <c:v>184109</c:v>
                </c:pt>
                <c:pt idx="366471">
                  <c:v>184109</c:v>
                </c:pt>
                <c:pt idx="366472">
                  <c:v>184109</c:v>
                </c:pt>
                <c:pt idx="366473">
                  <c:v>184109</c:v>
                </c:pt>
                <c:pt idx="366474">
                  <c:v>184109</c:v>
                </c:pt>
                <c:pt idx="366475">
                  <c:v>184109</c:v>
                </c:pt>
                <c:pt idx="366476">
                  <c:v>184109</c:v>
                </c:pt>
                <c:pt idx="366477">
                  <c:v>184109</c:v>
                </c:pt>
                <c:pt idx="366478">
                  <c:v>184109</c:v>
                </c:pt>
                <c:pt idx="366479">
                  <c:v>184109</c:v>
                </c:pt>
                <c:pt idx="366480">
                  <c:v>184109</c:v>
                </c:pt>
                <c:pt idx="366481">
                  <c:v>184109</c:v>
                </c:pt>
                <c:pt idx="366482">
                  <c:v>184109</c:v>
                </c:pt>
                <c:pt idx="366483">
                  <c:v>184109</c:v>
                </c:pt>
                <c:pt idx="366484">
                  <c:v>184109</c:v>
                </c:pt>
                <c:pt idx="366485">
                  <c:v>184109</c:v>
                </c:pt>
                <c:pt idx="366486">
                  <c:v>184109</c:v>
                </c:pt>
                <c:pt idx="366487">
                  <c:v>184109</c:v>
                </c:pt>
                <c:pt idx="366488">
                  <c:v>184109</c:v>
                </c:pt>
                <c:pt idx="366489">
                  <c:v>184109</c:v>
                </c:pt>
                <c:pt idx="366490">
                  <c:v>184109</c:v>
                </c:pt>
                <c:pt idx="366491">
                  <c:v>184109</c:v>
                </c:pt>
                <c:pt idx="366492">
                  <c:v>184109</c:v>
                </c:pt>
                <c:pt idx="366493">
                  <c:v>184109</c:v>
                </c:pt>
                <c:pt idx="366494">
                  <c:v>184109</c:v>
                </c:pt>
                <c:pt idx="366495">
                  <c:v>184109</c:v>
                </c:pt>
                <c:pt idx="366496">
                  <c:v>184109</c:v>
                </c:pt>
                <c:pt idx="366497">
                  <c:v>184109</c:v>
                </c:pt>
                <c:pt idx="366498">
                  <c:v>184109</c:v>
                </c:pt>
                <c:pt idx="366499">
                  <c:v>184109</c:v>
                </c:pt>
                <c:pt idx="366500">
                  <c:v>184109</c:v>
                </c:pt>
                <c:pt idx="366501">
                  <c:v>184109</c:v>
                </c:pt>
                <c:pt idx="366502">
                  <c:v>184109</c:v>
                </c:pt>
                <c:pt idx="366503">
                  <c:v>184109</c:v>
                </c:pt>
                <c:pt idx="366504">
                  <c:v>184109</c:v>
                </c:pt>
                <c:pt idx="366505">
                  <c:v>184109</c:v>
                </c:pt>
                <c:pt idx="366506">
                  <c:v>184109</c:v>
                </c:pt>
                <c:pt idx="366507">
                  <c:v>184109</c:v>
                </c:pt>
                <c:pt idx="366508">
                  <c:v>184109</c:v>
                </c:pt>
                <c:pt idx="366509">
                  <c:v>184109</c:v>
                </c:pt>
                <c:pt idx="366510">
                  <c:v>184109</c:v>
                </c:pt>
                <c:pt idx="366511">
                  <c:v>184109</c:v>
                </c:pt>
                <c:pt idx="366512">
                  <c:v>184109</c:v>
                </c:pt>
                <c:pt idx="366513">
                  <c:v>184109</c:v>
                </c:pt>
                <c:pt idx="366514">
                  <c:v>184109</c:v>
                </c:pt>
                <c:pt idx="366515">
                  <c:v>184109</c:v>
                </c:pt>
                <c:pt idx="366516">
                  <c:v>184109</c:v>
                </c:pt>
                <c:pt idx="366517">
                  <c:v>184109</c:v>
                </c:pt>
                <c:pt idx="366518">
                  <c:v>184109</c:v>
                </c:pt>
                <c:pt idx="366519">
                  <c:v>184109</c:v>
                </c:pt>
                <c:pt idx="366520">
                  <c:v>184109</c:v>
                </c:pt>
                <c:pt idx="366521">
                  <c:v>184109</c:v>
                </c:pt>
                <c:pt idx="366522">
                  <c:v>184109</c:v>
                </c:pt>
                <c:pt idx="366523">
                  <c:v>184109</c:v>
                </c:pt>
                <c:pt idx="366524">
                  <c:v>184109</c:v>
                </c:pt>
                <c:pt idx="366525">
                  <c:v>184109</c:v>
                </c:pt>
                <c:pt idx="366526">
                  <c:v>184109</c:v>
                </c:pt>
                <c:pt idx="366527">
                  <c:v>184109</c:v>
                </c:pt>
                <c:pt idx="366528">
                  <c:v>184109</c:v>
                </c:pt>
                <c:pt idx="366529">
                  <c:v>184109</c:v>
                </c:pt>
                <c:pt idx="366530">
                  <c:v>184109</c:v>
                </c:pt>
                <c:pt idx="366531">
                  <c:v>184109</c:v>
                </c:pt>
                <c:pt idx="366532">
                  <c:v>184109</c:v>
                </c:pt>
                <c:pt idx="366533">
                  <c:v>184109</c:v>
                </c:pt>
                <c:pt idx="366534">
                  <c:v>184109</c:v>
                </c:pt>
                <c:pt idx="366535">
                  <c:v>184109</c:v>
                </c:pt>
                <c:pt idx="366536">
                  <c:v>184109</c:v>
                </c:pt>
                <c:pt idx="366537">
                  <c:v>184109</c:v>
                </c:pt>
                <c:pt idx="366538">
                  <c:v>184109</c:v>
                </c:pt>
                <c:pt idx="366539">
                  <c:v>184109</c:v>
                </c:pt>
                <c:pt idx="366540">
                  <c:v>184109</c:v>
                </c:pt>
                <c:pt idx="366541">
                  <c:v>184109</c:v>
                </c:pt>
                <c:pt idx="366542">
                  <c:v>184109</c:v>
                </c:pt>
                <c:pt idx="366543">
                  <c:v>184109</c:v>
                </c:pt>
                <c:pt idx="366544">
                  <c:v>184109</c:v>
                </c:pt>
                <c:pt idx="366545">
                  <c:v>184109</c:v>
                </c:pt>
                <c:pt idx="366546">
                  <c:v>184109</c:v>
                </c:pt>
                <c:pt idx="366547">
                  <c:v>184109</c:v>
                </c:pt>
                <c:pt idx="366548">
                  <c:v>184109</c:v>
                </c:pt>
                <c:pt idx="366549">
                  <c:v>184109</c:v>
                </c:pt>
                <c:pt idx="366550">
                  <c:v>184109</c:v>
                </c:pt>
                <c:pt idx="366551">
                  <c:v>184109</c:v>
                </c:pt>
                <c:pt idx="366552">
                  <c:v>184109</c:v>
                </c:pt>
                <c:pt idx="366553">
                  <c:v>184109</c:v>
                </c:pt>
                <c:pt idx="366554">
                  <c:v>184109</c:v>
                </c:pt>
                <c:pt idx="366555">
                  <c:v>184109</c:v>
                </c:pt>
                <c:pt idx="366556">
                  <c:v>184109</c:v>
                </c:pt>
                <c:pt idx="366557">
                  <c:v>184109</c:v>
                </c:pt>
                <c:pt idx="366558">
                  <c:v>184109</c:v>
                </c:pt>
                <c:pt idx="366559">
                  <c:v>184109</c:v>
                </c:pt>
                <c:pt idx="366560">
                  <c:v>184109</c:v>
                </c:pt>
                <c:pt idx="366561">
                  <c:v>184109</c:v>
                </c:pt>
                <c:pt idx="366562">
                  <c:v>184109</c:v>
                </c:pt>
                <c:pt idx="366563">
                  <c:v>184109</c:v>
                </c:pt>
                <c:pt idx="366564">
                  <c:v>184109</c:v>
                </c:pt>
                <c:pt idx="366565">
                  <c:v>184109</c:v>
                </c:pt>
                <c:pt idx="366566">
                  <c:v>184109</c:v>
                </c:pt>
                <c:pt idx="366567">
                  <c:v>184109</c:v>
                </c:pt>
                <c:pt idx="366568">
                  <c:v>184109</c:v>
                </c:pt>
                <c:pt idx="366569">
                  <c:v>184109</c:v>
                </c:pt>
                <c:pt idx="366570">
                  <c:v>184109</c:v>
                </c:pt>
                <c:pt idx="366571">
                  <c:v>184109</c:v>
                </c:pt>
                <c:pt idx="366572">
                  <c:v>184109</c:v>
                </c:pt>
                <c:pt idx="366573">
                  <c:v>184109</c:v>
                </c:pt>
                <c:pt idx="366574">
                  <c:v>184109</c:v>
                </c:pt>
                <c:pt idx="366575">
                  <c:v>184109</c:v>
                </c:pt>
                <c:pt idx="366576">
                  <c:v>184109</c:v>
                </c:pt>
                <c:pt idx="366577">
                  <c:v>184109</c:v>
                </c:pt>
                <c:pt idx="366578">
                  <c:v>184109</c:v>
                </c:pt>
                <c:pt idx="366579">
                  <c:v>184109</c:v>
                </c:pt>
                <c:pt idx="366580">
                  <c:v>184109</c:v>
                </c:pt>
                <c:pt idx="366581">
                  <c:v>184109</c:v>
                </c:pt>
                <c:pt idx="366582">
                  <c:v>184109</c:v>
                </c:pt>
                <c:pt idx="366583">
                  <c:v>184109</c:v>
                </c:pt>
                <c:pt idx="366584">
                  <c:v>184109</c:v>
                </c:pt>
                <c:pt idx="366585">
                  <c:v>184109</c:v>
                </c:pt>
                <c:pt idx="366586">
                  <c:v>184109</c:v>
                </c:pt>
                <c:pt idx="366587">
                  <c:v>184109</c:v>
                </c:pt>
                <c:pt idx="366588">
                  <c:v>184109</c:v>
                </c:pt>
                <c:pt idx="366589">
                  <c:v>184109</c:v>
                </c:pt>
                <c:pt idx="366590">
                  <c:v>184109</c:v>
                </c:pt>
                <c:pt idx="366591">
                  <c:v>184109</c:v>
                </c:pt>
                <c:pt idx="366592">
                  <c:v>184109</c:v>
                </c:pt>
                <c:pt idx="366593">
                  <c:v>184109</c:v>
                </c:pt>
                <c:pt idx="366594">
                  <c:v>184109</c:v>
                </c:pt>
                <c:pt idx="366595">
                  <c:v>184109</c:v>
                </c:pt>
                <c:pt idx="366596">
                  <c:v>184109</c:v>
                </c:pt>
                <c:pt idx="366597">
                  <c:v>184109</c:v>
                </c:pt>
                <c:pt idx="366598">
                  <c:v>184109</c:v>
                </c:pt>
                <c:pt idx="366599">
                  <c:v>184109</c:v>
                </c:pt>
                <c:pt idx="366600">
                  <c:v>184109</c:v>
                </c:pt>
                <c:pt idx="366601">
                  <c:v>184109</c:v>
                </c:pt>
                <c:pt idx="366602">
                  <c:v>184109</c:v>
                </c:pt>
                <c:pt idx="366603">
                  <c:v>184109</c:v>
                </c:pt>
                <c:pt idx="366604">
                  <c:v>184109</c:v>
                </c:pt>
                <c:pt idx="366605">
                  <c:v>184109</c:v>
                </c:pt>
                <c:pt idx="366606">
                  <c:v>184109</c:v>
                </c:pt>
                <c:pt idx="366607">
                  <c:v>184109</c:v>
                </c:pt>
                <c:pt idx="366608">
                  <c:v>184109</c:v>
                </c:pt>
                <c:pt idx="366609">
                  <c:v>184109</c:v>
                </c:pt>
                <c:pt idx="366610">
                  <c:v>184109</c:v>
                </c:pt>
                <c:pt idx="366611">
                  <c:v>184109</c:v>
                </c:pt>
                <c:pt idx="366612">
                  <c:v>184109</c:v>
                </c:pt>
                <c:pt idx="366613">
                  <c:v>184109</c:v>
                </c:pt>
                <c:pt idx="366614">
                  <c:v>184109</c:v>
                </c:pt>
                <c:pt idx="366615">
                  <c:v>184109</c:v>
                </c:pt>
                <c:pt idx="366616">
                  <c:v>184109</c:v>
                </c:pt>
                <c:pt idx="366617">
                  <c:v>184109</c:v>
                </c:pt>
                <c:pt idx="366618">
                  <c:v>184109</c:v>
                </c:pt>
                <c:pt idx="366619">
                  <c:v>184109</c:v>
                </c:pt>
                <c:pt idx="366620">
                  <c:v>184109</c:v>
                </c:pt>
                <c:pt idx="366621">
                  <c:v>184109</c:v>
                </c:pt>
                <c:pt idx="366622">
                  <c:v>184109</c:v>
                </c:pt>
                <c:pt idx="366623">
                  <c:v>184109</c:v>
                </c:pt>
                <c:pt idx="366624">
                  <c:v>184109</c:v>
                </c:pt>
                <c:pt idx="366625">
                  <c:v>184109</c:v>
                </c:pt>
                <c:pt idx="366626">
                  <c:v>184109</c:v>
                </c:pt>
                <c:pt idx="366627">
                  <c:v>184109</c:v>
                </c:pt>
                <c:pt idx="366628">
                  <c:v>184109</c:v>
                </c:pt>
                <c:pt idx="366629">
                  <c:v>184109</c:v>
                </c:pt>
                <c:pt idx="366630">
                  <c:v>184109</c:v>
                </c:pt>
                <c:pt idx="366631">
                  <c:v>184109</c:v>
                </c:pt>
                <c:pt idx="366632">
                  <c:v>184109</c:v>
                </c:pt>
                <c:pt idx="366633">
                  <c:v>184109</c:v>
                </c:pt>
                <c:pt idx="366634">
                  <c:v>184109</c:v>
                </c:pt>
                <c:pt idx="366635">
                  <c:v>184109</c:v>
                </c:pt>
                <c:pt idx="366636">
                  <c:v>184109</c:v>
                </c:pt>
                <c:pt idx="366637">
                  <c:v>184109</c:v>
                </c:pt>
                <c:pt idx="366638">
                  <c:v>184109</c:v>
                </c:pt>
                <c:pt idx="366639">
                  <c:v>184109</c:v>
                </c:pt>
                <c:pt idx="366640">
                  <c:v>184109</c:v>
                </c:pt>
                <c:pt idx="366641">
                  <c:v>184109</c:v>
                </c:pt>
                <c:pt idx="366642">
                  <c:v>184109</c:v>
                </c:pt>
                <c:pt idx="366643">
                  <c:v>184109</c:v>
                </c:pt>
                <c:pt idx="366644">
                  <c:v>184109</c:v>
                </c:pt>
                <c:pt idx="366645">
                  <c:v>184109</c:v>
                </c:pt>
                <c:pt idx="366646">
                  <c:v>184109</c:v>
                </c:pt>
                <c:pt idx="366647">
                  <c:v>184109</c:v>
                </c:pt>
                <c:pt idx="366648">
                  <c:v>184109</c:v>
                </c:pt>
                <c:pt idx="366649">
                  <c:v>184109</c:v>
                </c:pt>
                <c:pt idx="366650">
                  <c:v>184109</c:v>
                </c:pt>
                <c:pt idx="366651">
                  <c:v>184109</c:v>
                </c:pt>
                <c:pt idx="366652">
                  <c:v>184109</c:v>
                </c:pt>
                <c:pt idx="366653">
                  <c:v>184109</c:v>
                </c:pt>
                <c:pt idx="366654">
                  <c:v>184109</c:v>
                </c:pt>
                <c:pt idx="366655">
                  <c:v>184109</c:v>
                </c:pt>
                <c:pt idx="366656">
                  <c:v>184109</c:v>
                </c:pt>
                <c:pt idx="366657">
                  <c:v>184109</c:v>
                </c:pt>
                <c:pt idx="366658">
                  <c:v>184109</c:v>
                </c:pt>
                <c:pt idx="366659">
                  <c:v>184109</c:v>
                </c:pt>
                <c:pt idx="366660">
                  <c:v>184109</c:v>
                </c:pt>
                <c:pt idx="366661">
                  <c:v>184109</c:v>
                </c:pt>
                <c:pt idx="366662">
                  <c:v>184109</c:v>
                </c:pt>
                <c:pt idx="366663">
                  <c:v>184109</c:v>
                </c:pt>
                <c:pt idx="366664">
                  <c:v>184109</c:v>
                </c:pt>
                <c:pt idx="366665">
                  <c:v>184109</c:v>
                </c:pt>
                <c:pt idx="366666">
                  <c:v>184109</c:v>
                </c:pt>
                <c:pt idx="366667">
                  <c:v>184109</c:v>
                </c:pt>
                <c:pt idx="366668">
                  <c:v>184109</c:v>
                </c:pt>
                <c:pt idx="366669">
                  <c:v>184109</c:v>
                </c:pt>
                <c:pt idx="366670">
                  <c:v>184109</c:v>
                </c:pt>
                <c:pt idx="366671">
                  <c:v>184109</c:v>
                </c:pt>
                <c:pt idx="366672">
                  <c:v>184109</c:v>
                </c:pt>
                <c:pt idx="366673">
                  <c:v>184109</c:v>
                </c:pt>
                <c:pt idx="366674">
                  <c:v>184109</c:v>
                </c:pt>
                <c:pt idx="366675">
                  <c:v>184109</c:v>
                </c:pt>
                <c:pt idx="366676">
                  <c:v>184109</c:v>
                </c:pt>
                <c:pt idx="366677">
                  <c:v>184109</c:v>
                </c:pt>
                <c:pt idx="366678">
                  <c:v>184109</c:v>
                </c:pt>
                <c:pt idx="366679">
                  <c:v>184109</c:v>
                </c:pt>
                <c:pt idx="366680">
                  <c:v>184109</c:v>
                </c:pt>
                <c:pt idx="366681">
                  <c:v>184109</c:v>
                </c:pt>
                <c:pt idx="366682">
                  <c:v>184109</c:v>
                </c:pt>
                <c:pt idx="366683">
                  <c:v>184109</c:v>
                </c:pt>
                <c:pt idx="366684">
                  <c:v>184109</c:v>
                </c:pt>
                <c:pt idx="366685">
                  <c:v>184109</c:v>
                </c:pt>
                <c:pt idx="366686">
                  <c:v>184109</c:v>
                </c:pt>
                <c:pt idx="366687">
                  <c:v>184109</c:v>
                </c:pt>
                <c:pt idx="366688">
                  <c:v>184109</c:v>
                </c:pt>
                <c:pt idx="366689">
                  <c:v>184109</c:v>
                </c:pt>
                <c:pt idx="366690">
                  <c:v>184109</c:v>
                </c:pt>
                <c:pt idx="366691">
                  <c:v>184109</c:v>
                </c:pt>
                <c:pt idx="366692">
                  <c:v>184109</c:v>
                </c:pt>
                <c:pt idx="366693">
                  <c:v>184109</c:v>
                </c:pt>
                <c:pt idx="366694">
                  <c:v>184109</c:v>
                </c:pt>
                <c:pt idx="366695">
                  <c:v>184109</c:v>
                </c:pt>
                <c:pt idx="366696">
                  <c:v>184109</c:v>
                </c:pt>
                <c:pt idx="366697">
                  <c:v>184109</c:v>
                </c:pt>
                <c:pt idx="366698">
                  <c:v>184109</c:v>
                </c:pt>
                <c:pt idx="366699">
                  <c:v>184109</c:v>
                </c:pt>
                <c:pt idx="366700">
                  <c:v>184109</c:v>
                </c:pt>
                <c:pt idx="366701">
                  <c:v>184109</c:v>
                </c:pt>
                <c:pt idx="366702">
                  <c:v>184109</c:v>
                </c:pt>
                <c:pt idx="366703">
                  <c:v>184109</c:v>
                </c:pt>
                <c:pt idx="366704">
                  <c:v>184109</c:v>
                </c:pt>
                <c:pt idx="366705">
                  <c:v>184109</c:v>
                </c:pt>
                <c:pt idx="366706">
                  <c:v>184109</c:v>
                </c:pt>
                <c:pt idx="366707">
                  <c:v>184109</c:v>
                </c:pt>
                <c:pt idx="366708">
                  <c:v>184109</c:v>
                </c:pt>
                <c:pt idx="366709">
                  <c:v>184109</c:v>
                </c:pt>
                <c:pt idx="366710">
                  <c:v>184109</c:v>
                </c:pt>
                <c:pt idx="366711">
                  <c:v>184109</c:v>
                </c:pt>
                <c:pt idx="366712">
                  <c:v>184109</c:v>
                </c:pt>
                <c:pt idx="366713">
                  <c:v>184109</c:v>
                </c:pt>
                <c:pt idx="366714">
                  <c:v>184109</c:v>
                </c:pt>
                <c:pt idx="366715">
                  <c:v>184109</c:v>
                </c:pt>
                <c:pt idx="366716">
                  <c:v>184109</c:v>
                </c:pt>
                <c:pt idx="366717">
                  <c:v>184109</c:v>
                </c:pt>
                <c:pt idx="366718">
                  <c:v>184109</c:v>
                </c:pt>
                <c:pt idx="366719">
                  <c:v>184109</c:v>
                </c:pt>
                <c:pt idx="366720">
                  <c:v>184109</c:v>
                </c:pt>
                <c:pt idx="366721">
                  <c:v>184109</c:v>
                </c:pt>
                <c:pt idx="366722">
                  <c:v>184109</c:v>
                </c:pt>
                <c:pt idx="366723">
                  <c:v>184109</c:v>
                </c:pt>
                <c:pt idx="366724">
                  <c:v>184109</c:v>
                </c:pt>
                <c:pt idx="366725">
                  <c:v>184109</c:v>
                </c:pt>
                <c:pt idx="366726">
                  <c:v>184109</c:v>
                </c:pt>
                <c:pt idx="366727">
                  <c:v>184109</c:v>
                </c:pt>
                <c:pt idx="366728">
                  <c:v>184109</c:v>
                </c:pt>
                <c:pt idx="366729">
                  <c:v>184109</c:v>
                </c:pt>
                <c:pt idx="366730">
                  <c:v>184109</c:v>
                </c:pt>
                <c:pt idx="366731">
                  <c:v>184109</c:v>
                </c:pt>
                <c:pt idx="366732">
                  <c:v>184109</c:v>
                </c:pt>
                <c:pt idx="366733">
                  <c:v>184109</c:v>
                </c:pt>
                <c:pt idx="366734">
                  <c:v>184109</c:v>
                </c:pt>
                <c:pt idx="366735">
                  <c:v>184109</c:v>
                </c:pt>
                <c:pt idx="366736">
                  <c:v>184109</c:v>
                </c:pt>
                <c:pt idx="366737">
                  <c:v>184109</c:v>
                </c:pt>
                <c:pt idx="366738">
                  <c:v>184109</c:v>
                </c:pt>
                <c:pt idx="366739">
                  <c:v>184109</c:v>
                </c:pt>
                <c:pt idx="366740">
                  <c:v>184109</c:v>
                </c:pt>
                <c:pt idx="366741">
                  <c:v>184109</c:v>
                </c:pt>
                <c:pt idx="366742">
                  <c:v>184109</c:v>
                </c:pt>
                <c:pt idx="366743">
                  <c:v>184109</c:v>
                </c:pt>
                <c:pt idx="366744">
                  <c:v>184109</c:v>
                </c:pt>
                <c:pt idx="366745">
                  <c:v>184109</c:v>
                </c:pt>
                <c:pt idx="366746">
                  <c:v>184109</c:v>
                </c:pt>
                <c:pt idx="366747">
                  <c:v>184109</c:v>
                </c:pt>
                <c:pt idx="366748">
                  <c:v>184109</c:v>
                </c:pt>
                <c:pt idx="366749">
                  <c:v>184109</c:v>
                </c:pt>
                <c:pt idx="366750">
                  <c:v>184109</c:v>
                </c:pt>
                <c:pt idx="366751">
                  <c:v>184109</c:v>
                </c:pt>
                <c:pt idx="366752">
                  <c:v>184109</c:v>
                </c:pt>
                <c:pt idx="366753">
                  <c:v>184109</c:v>
                </c:pt>
                <c:pt idx="366754">
                  <c:v>184109</c:v>
                </c:pt>
                <c:pt idx="366755">
                  <c:v>184109</c:v>
                </c:pt>
                <c:pt idx="366756">
                  <c:v>184109</c:v>
                </c:pt>
                <c:pt idx="366757">
                  <c:v>184109</c:v>
                </c:pt>
                <c:pt idx="366758">
                  <c:v>184109</c:v>
                </c:pt>
                <c:pt idx="366759">
                  <c:v>184109</c:v>
                </c:pt>
                <c:pt idx="366760">
                  <c:v>184109</c:v>
                </c:pt>
                <c:pt idx="366761">
                  <c:v>184109</c:v>
                </c:pt>
                <c:pt idx="366762">
                  <c:v>184109</c:v>
                </c:pt>
                <c:pt idx="366763">
                  <c:v>184109</c:v>
                </c:pt>
                <c:pt idx="366764">
                  <c:v>184109</c:v>
                </c:pt>
                <c:pt idx="366765">
                  <c:v>184109</c:v>
                </c:pt>
                <c:pt idx="366766">
                  <c:v>184109</c:v>
                </c:pt>
                <c:pt idx="366767">
                  <c:v>184109</c:v>
                </c:pt>
                <c:pt idx="366768">
                  <c:v>184109</c:v>
                </c:pt>
                <c:pt idx="366769">
                  <c:v>184109</c:v>
                </c:pt>
                <c:pt idx="366770">
                  <c:v>184109</c:v>
                </c:pt>
                <c:pt idx="366771">
                  <c:v>184109</c:v>
                </c:pt>
                <c:pt idx="366772">
                  <c:v>184109</c:v>
                </c:pt>
                <c:pt idx="366773">
                  <c:v>184109</c:v>
                </c:pt>
                <c:pt idx="366774">
                  <c:v>184109</c:v>
                </c:pt>
                <c:pt idx="366775">
                  <c:v>184109</c:v>
                </c:pt>
                <c:pt idx="366776">
                  <c:v>184109</c:v>
                </c:pt>
                <c:pt idx="366777">
                  <c:v>184109</c:v>
                </c:pt>
                <c:pt idx="366778">
                  <c:v>184109</c:v>
                </c:pt>
                <c:pt idx="366779">
                  <c:v>184109</c:v>
                </c:pt>
                <c:pt idx="366780">
                  <c:v>184109</c:v>
                </c:pt>
                <c:pt idx="366781">
                  <c:v>184109</c:v>
                </c:pt>
                <c:pt idx="366782">
                  <c:v>184109</c:v>
                </c:pt>
                <c:pt idx="366783">
                  <c:v>184109</c:v>
                </c:pt>
                <c:pt idx="366784">
                  <c:v>184109</c:v>
                </c:pt>
                <c:pt idx="366785">
                  <c:v>184109</c:v>
                </c:pt>
                <c:pt idx="366786">
                  <c:v>184109</c:v>
                </c:pt>
                <c:pt idx="366787">
                  <c:v>184109</c:v>
                </c:pt>
                <c:pt idx="366788">
                  <c:v>184109</c:v>
                </c:pt>
                <c:pt idx="366789">
                  <c:v>184109</c:v>
                </c:pt>
                <c:pt idx="366790">
                  <c:v>184109</c:v>
                </c:pt>
                <c:pt idx="366791">
                  <c:v>184109</c:v>
                </c:pt>
                <c:pt idx="366792">
                  <c:v>184109</c:v>
                </c:pt>
                <c:pt idx="366793">
                  <c:v>184109</c:v>
                </c:pt>
                <c:pt idx="366794">
                  <c:v>184109</c:v>
                </c:pt>
                <c:pt idx="366795">
                  <c:v>184109</c:v>
                </c:pt>
                <c:pt idx="366796">
                  <c:v>184109</c:v>
                </c:pt>
                <c:pt idx="366797">
                  <c:v>184109</c:v>
                </c:pt>
                <c:pt idx="366798">
                  <c:v>184109</c:v>
                </c:pt>
                <c:pt idx="366799">
                  <c:v>184109</c:v>
                </c:pt>
                <c:pt idx="366800">
                  <c:v>184109</c:v>
                </c:pt>
                <c:pt idx="366801">
                  <c:v>184109</c:v>
                </c:pt>
                <c:pt idx="366802">
                  <c:v>184109</c:v>
                </c:pt>
                <c:pt idx="366803">
                  <c:v>184109</c:v>
                </c:pt>
                <c:pt idx="366804">
                  <c:v>184109</c:v>
                </c:pt>
                <c:pt idx="366805">
                  <c:v>184109</c:v>
                </c:pt>
                <c:pt idx="366806">
                  <c:v>184109</c:v>
                </c:pt>
                <c:pt idx="366807">
                  <c:v>184109</c:v>
                </c:pt>
                <c:pt idx="366808">
                  <c:v>184109</c:v>
                </c:pt>
                <c:pt idx="366809">
                  <c:v>184109</c:v>
                </c:pt>
                <c:pt idx="366810">
                  <c:v>184109</c:v>
                </c:pt>
                <c:pt idx="366811">
                  <c:v>184109</c:v>
                </c:pt>
                <c:pt idx="366812">
                  <c:v>184109</c:v>
                </c:pt>
                <c:pt idx="366813">
                  <c:v>184109</c:v>
                </c:pt>
                <c:pt idx="366814">
                  <c:v>184109</c:v>
                </c:pt>
                <c:pt idx="366815">
                  <c:v>184109</c:v>
                </c:pt>
                <c:pt idx="366816">
                  <c:v>184109</c:v>
                </c:pt>
                <c:pt idx="366817">
                  <c:v>184109</c:v>
                </c:pt>
                <c:pt idx="366818">
                  <c:v>184109</c:v>
                </c:pt>
                <c:pt idx="366819">
                  <c:v>184109</c:v>
                </c:pt>
                <c:pt idx="366820">
                  <c:v>184109</c:v>
                </c:pt>
                <c:pt idx="366821">
                  <c:v>184109</c:v>
                </c:pt>
                <c:pt idx="366822">
                  <c:v>184109</c:v>
                </c:pt>
                <c:pt idx="366823">
                  <c:v>184109</c:v>
                </c:pt>
                <c:pt idx="366824">
                  <c:v>184109</c:v>
                </c:pt>
                <c:pt idx="366825">
                  <c:v>184109</c:v>
                </c:pt>
                <c:pt idx="366826">
                  <c:v>184109</c:v>
                </c:pt>
                <c:pt idx="366827">
                  <c:v>184109</c:v>
                </c:pt>
                <c:pt idx="366828">
                  <c:v>184109</c:v>
                </c:pt>
                <c:pt idx="366829">
                  <c:v>184109</c:v>
                </c:pt>
                <c:pt idx="366830">
                  <c:v>184109</c:v>
                </c:pt>
                <c:pt idx="366831">
                  <c:v>184109</c:v>
                </c:pt>
                <c:pt idx="366832">
                  <c:v>184109</c:v>
                </c:pt>
                <c:pt idx="366833">
                  <c:v>184109</c:v>
                </c:pt>
                <c:pt idx="366834">
                  <c:v>184109</c:v>
                </c:pt>
                <c:pt idx="366835">
                  <c:v>184109</c:v>
                </c:pt>
                <c:pt idx="366836">
                  <c:v>184109</c:v>
                </c:pt>
                <c:pt idx="366837">
                  <c:v>184109</c:v>
                </c:pt>
                <c:pt idx="366838">
                  <c:v>184109</c:v>
                </c:pt>
                <c:pt idx="366839">
                  <c:v>184109</c:v>
                </c:pt>
                <c:pt idx="366840">
                  <c:v>184109</c:v>
                </c:pt>
                <c:pt idx="366841">
                  <c:v>184109</c:v>
                </c:pt>
                <c:pt idx="366842">
                  <c:v>184109</c:v>
                </c:pt>
                <c:pt idx="366843">
                  <c:v>184109</c:v>
                </c:pt>
                <c:pt idx="366844">
                  <c:v>184109</c:v>
                </c:pt>
                <c:pt idx="366845">
                  <c:v>184109</c:v>
                </c:pt>
                <c:pt idx="366846">
                  <c:v>184109</c:v>
                </c:pt>
                <c:pt idx="366847">
                  <c:v>184109</c:v>
                </c:pt>
                <c:pt idx="366848">
                  <c:v>184109</c:v>
                </c:pt>
                <c:pt idx="366849">
                  <c:v>184109</c:v>
                </c:pt>
                <c:pt idx="366850">
                  <c:v>184109</c:v>
                </c:pt>
                <c:pt idx="366851">
                  <c:v>184109</c:v>
                </c:pt>
                <c:pt idx="366852">
                  <c:v>184109</c:v>
                </c:pt>
                <c:pt idx="366853">
                  <c:v>184109</c:v>
                </c:pt>
                <c:pt idx="366854">
                  <c:v>184109</c:v>
                </c:pt>
                <c:pt idx="366855">
                  <c:v>184109</c:v>
                </c:pt>
                <c:pt idx="366856">
                  <c:v>184109</c:v>
                </c:pt>
                <c:pt idx="366857">
                  <c:v>184109</c:v>
                </c:pt>
                <c:pt idx="366858">
                  <c:v>184109</c:v>
                </c:pt>
                <c:pt idx="366859">
                  <c:v>184109</c:v>
                </c:pt>
                <c:pt idx="366860">
                  <c:v>184109</c:v>
                </c:pt>
                <c:pt idx="366861">
                  <c:v>184109</c:v>
                </c:pt>
                <c:pt idx="366862">
                  <c:v>184109</c:v>
                </c:pt>
                <c:pt idx="366863">
                  <c:v>184109</c:v>
                </c:pt>
                <c:pt idx="366864">
                  <c:v>184109</c:v>
                </c:pt>
                <c:pt idx="366865">
                  <c:v>184109</c:v>
                </c:pt>
                <c:pt idx="366866">
                  <c:v>184109</c:v>
                </c:pt>
                <c:pt idx="366867">
                  <c:v>184109</c:v>
                </c:pt>
                <c:pt idx="366868">
                  <c:v>184109</c:v>
                </c:pt>
                <c:pt idx="366869">
                  <c:v>184109</c:v>
                </c:pt>
                <c:pt idx="366870">
                  <c:v>184109</c:v>
                </c:pt>
                <c:pt idx="366871">
                  <c:v>184109</c:v>
                </c:pt>
                <c:pt idx="366872">
                  <c:v>184109</c:v>
                </c:pt>
                <c:pt idx="366873">
                  <c:v>184109</c:v>
                </c:pt>
                <c:pt idx="366874">
                  <c:v>184109</c:v>
                </c:pt>
                <c:pt idx="366875">
                  <c:v>184109</c:v>
                </c:pt>
                <c:pt idx="366876">
                  <c:v>184109</c:v>
                </c:pt>
                <c:pt idx="366877">
                  <c:v>184109</c:v>
                </c:pt>
                <c:pt idx="366878">
                  <c:v>184109</c:v>
                </c:pt>
                <c:pt idx="366879">
                  <c:v>184109</c:v>
                </c:pt>
                <c:pt idx="366880">
                  <c:v>184109</c:v>
                </c:pt>
                <c:pt idx="366881">
                  <c:v>184109</c:v>
                </c:pt>
                <c:pt idx="366882">
                  <c:v>184109</c:v>
                </c:pt>
                <c:pt idx="366883">
                  <c:v>184109</c:v>
                </c:pt>
                <c:pt idx="366884">
                  <c:v>184109</c:v>
                </c:pt>
                <c:pt idx="366885">
                  <c:v>184109</c:v>
                </c:pt>
                <c:pt idx="366886">
                  <c:v>184109</c:v>
                </c:pt>
                <c:pt idx="366887">
                  <c:v>184109</c:v>
                </c:pt>
                <c:pt idx="366888">
                  <c:v>184109</c:v>
                </c:pt>
                <c:pt idx="366889">
                  <c:v>184109</c:v>
                </c:pt>
                <c:pt idx="366890">
                  <c:v>184109</c:v>
                </c:pt>
                <c:pt idx="366891">
                  <c:v>184109</c:v>
                </c:pt>
                <c:pt idx="366892">
                  <c:v>184109</c:v>
                </c:pt>
                <c:pt idx="366893">
                  <c:v>184109</c:v>
                </c:pt>
                <c:pt idx="366894">
                  <c:v>184109</c:v>
                </c:pt>
                <c:pt idx="366895">
                  <c:v>184109</c:v>
                </c:pt>
                <c:pt idx="366896">
                  <c:v>184109</c:v>
                </c:pt>
                <c:pt idx="366897">
                  <c:v>184109</c:v>
                </c:pt>
                <c:pt idx="366898">
                  <c:v>184109</c:v>
                </c:pt>
                <c:pt idx="366899">
                  <c:v>184109</c:v>
                </c:pt>
                <c:pt idx="366900">
                  <c:v>184109</c:v>
                </c:pt>
                <c:pt idx="366901">
                  <c:v>184109</c:v>
                </c:pt>
                <c:pt idx="366902">
                  <c:v>184109</c:v>
                </c:pt>
                <c:pt idx="366903">
                  <c:v>184109</c:v>
                </c:pt>
                <c:pt idx="366904">
                  <c:v>184109</c:v>
                </c:pt>
                <c:pt idx="366905">
                  <c:v>184109</c:v>
                </c:pt>
                <c:pt idx="366906">
                  <c:v>184109</c:v>
                </c:pt>
                <c:pt idx="366907">
                  <c:v>184109</c:v>
                </c:pt>
                <c:pt idx="366908">
                  <c:v>184109</c:v>
                </c:pt>
                <c:pt idx="366909">
                  <c:v>184109</c:v>
                </c:pt>
                <c:pt idx="366910">
                  <c:v>184109</c:v>
                </c:pt>
                <c:pt idx="366911">
                  <c:v>184109</c:v>
                </c:pt>
                <c:pt idx="366912">
                  <c:v>184109</c:v>
                </c:pt>
                <c:pt idx="366913">
                  <c:v>184109</c:v>
                </c:pt>
                <c:pt idx="366914">
                  <c:v>184109</c:v>
                </c:pt>
                <c:pt idx="366915">
                  <c:v>184109</c:v>
                </c:pt>
                <c:pt idx="366916">
                  <c:v>184109</c:v>
                </c:pt>
                <c:pt idx="366917">
                  <c:v>184109</c:v>
                </c:pt>
                <c:pt idx="366918">
                  <c:v>184109</c:v>
                </c:pt>
                <c:pt idx="366919">
                  <c:v>184109</c:v>
                </c:pt>
                <c:pt idx="366920">
                  <c:v>184109</c:v>
                </c:pt>
                <c:pt idx="366921">
                  <c:v>184109</c:v>
                </c:pt>
                <c:pt idx="366922">
                  <c:v>184109</c:v>
                </c:pt>
                <c:pt idx="366923">
                  <c:v>184109</c:v>
                </c:pt>
                <c:pt idx="366924">
                  <c:v>184109</c:v>
                </c:pt>
                <c:pt idx="366925">
                  <c:v>184109</c:v>
                </c:pt>
                <c:pt idx="366926">
                  <c:v>184109</c:v>
                </c:pt>
                <c:pt idx="366927">
                  <c:v>184109</c:v>
                </c:pt>
                <c:pt idx="366928">
                  <c:v>184109</c:v>
                </c:pt>
                <c:pt idx="366929">
                  <c:v>184109</c:v>
                </c:pt>
                <c:pt idx="366930">
                  <c:v>184109</c:v>
                </c:pt>
                <c:pt idx="366931">
                  <c:v>184109</c:v>
                </c:pt>
                <c:pt idx="366932">
                  <c:v>184109</c:v>
                </c:pt>
                <c:pt idx="366933">
                  <c:v>184109</c:v>
                </c:pt>
                <c:pt idx="366934">
                  <c:v>184109</c:v>
                </c:pt>
                <c:pt idx="366935">
                  <c:v>184109</c:v>
                </c:pt>
                <c:pt idx="366936">
                  <c:v>184109</c:v>
                </c:pt>
                <c:pt idx="366937">
                  <c:v>184109</c:v>
                </c:pt>
                <c:pt idx="366938">
                  <c:v>184109</c:v>
                </c:pt>
                <c:pt idx="366939">
                  <c:v>184109</c:v>
                </c:pt>
                <c:pt idx="366940">
                  <c:v>184109</c:v>
                </c:pt>
                <c:pt idx="366941">
                  <c:v>184109</c:v>
                </c:pt>
                <c:pt idx="366942">
                  <c:v>184109</c:v>
                </c:pt>
                <c:pt idx="366943">
                  <c:v>184109</c:v>
                </c:pt>
                <c:pt idx="366944">
                  <c:v>184109</c:v>
                </c:pt>
                <c:pt idx="366945">
                  <c:v>184109</c:v>
                </c:pt>
                <c:pt idx="366946">
                  <c:v>184109</c:v>
                </c:pt>
                <c:pt idx="366947">
                  <c:v>184109</c:v>
                </c:pt>
                <c:pt idx="366948">
                  <c:v>184109</c:v>
                </c:pt>
                <c:pt idx="366949">
                  <c:v>184109</c:v>
                </c:pt>
                <c:pt idx="366950">
                  <c:v>184109</c:v>
                </c:pt>
                <c:pt idx="366951">
                  <c:v>184109</c:v>
                </c:pt>
                <c:pt idx="366952">
                  <c:v>184109</c:v>
                </c:pt>
                <c:pt idx="366953">
                  <c:v>184109</c:v>
                </c:pt>
                <c:pt idx="366954">
                  <c:v>184109</c:v>
                </c:pt>
                <c:pt idx="366955">
                  <c:v>184109</c:v>
                </c:pt>
                <c:pt idx="366956">
                  <c:v>184109</c:v>
                </c:pt>
                <c:pt idx="366957">
                  <c:v>184109</c:v>
                </c:pt>
                <c:pt idx="366958">
                  <c:v>184109</c:v>
                </c:pt>
                <c:pt idx="366959">
                  <c:v>184109</c:v>
                </c:pt>
                <c:pt idx="366960">
                  <c:v>184109</c:v>
                </c:pt>
                <c:pt idx="366961">
                  <c:v>184109</c:v>
                </c:pt>
                <c:pt idx="366962">
                  <c:v>184109</c:v>
                </c:pt>
                <c:pt idx="366963">
                  <c:v>184109</c:v>
                </c:pt>
                <c:pt idx="366964">
                  <c:v>184109</c:v>
                </c:pt>
                <c:pt idx="366965">
                  <c:v>184109</c:v>
                </c:pt>
                <c:pt idx="366966">
                  <c:v>184109</c:v>
                </c:pt>
                <c:pt idx="366967">
                  <c:v>184109</c:v>
                </c:pt>
                <c:pt idx="366968">
                  <c:v>184109</c:v>
                </c:pt>
                <c:pt idx="366969">
                  <c:v>184109</c:v>
                </c:pt>
                <c:pt idx="366970">
                  <c:v>184109</c:v>
                </c:pt>
                <c:pt idx="366971">
                  <c:v>184109</c:v>
                </c:pt>
                <c:pt idx="366972">
                  <c:v>184109</c:v>
                </c:pt>
                <c:pt idx="366973">
                  <c:v>184109</c:v>
                </c:pt>
                <c:pt idx="366974">
                  <c:v>184109</c:v>
                </c:pt>
                <c:pt idx="366975">
                  <c:v>184109</c:v>
                </c:pt>
                <c:pt idx="366976">
                  <c:v>184109</c:v>
                </c:pt>
                <c:pt idx="366977">
                  <c:v>184109</c:v>
                </c:pt>
                <c:pt idx="366978">
                  <c:v>184109</c:v>
                </c:pt>
                <c:pt idx="366979">
                  <c:v>184109</c:v>
                </c:pt>
                <c:pt idx="366980">
                  <c:v>184109</c:v>
                </c:pt>
                <c:pt idx="366981">
                  <c:v>184109</c:v>
                </c:pt>
                <c:pt idx="366982">
                  <c:v>184109</c:v>
                </c:pt>
                <c:pt idx="366983">
                  <c:v>184109</c:v>
                </c:pt>
                <c:pt idx="366984">
                  <c:v>184109</c:v>
                </c:pt>
                <c:pt idx="366985">
                  <c:v>184109</c:v>
                </c:pt>
                <c:pt idx="366986">
                  <c:v>184109</c:v>
                </c:pt>
                <c:pt idx="366987">
                  <c:v>184109</c:v>
                </c:pt>
                <c:pt idx="366988">
                  <c:v>184109</c:v>
                </c:pt>
                <c:pt idx="366989">
                  <c:v>184109</c:v>
                </c:pt>
                <c:pt idx="366990">
                  <c:v>184109</c:v>
                </c:pt>
                <c:pt idx="366991">
                  <c:v>184109</c:v>
                </c:pt>
                <c:pt idx="366992">
                  <c:v>184109</c:v>
                </c:pt>
                <c:pt idx="366993">
                  <c:v>184109</c:v>
                </c:pt>
                <c:pt idx="366994">
                  <c:v>184109</c:v>
                </c:pt>
                <c:pt idx="366995">
                  <c:v>184109</c:v>
                </c:pt>
                <c:pt idx="366996">
                  <c:v>184109</c:v>
                </c:pt>
                <c:pt idx="366997">
                  <c:v>184109</c:v>
                </c:pt>
                <c:pt idx="366998">
                  <c:v>184109</c:v>
                </c:pt>
                <c:pt idx="366999">
                  <c:v>184109</c:v>
                </c:pt>
                <c:pt idx="367000">
                  <c:v>184109</c:v>
                </c:pt>
                <c:pt idx="367001">
                  <c:v>184109</c:v>
                </c:pt>
                <c:pt idx="367002">
                  <c:v>184109</c:v>
                </c:pt>
                <c:pt idx="367003">
                  <c:v>184109</c:v>
                </c:pt>
                <c:pt idx="367004">
                  <c:v>184109</c:v>
                </c:pt>
                <c:pt idx="367005">
                  <c:v>184109</c:v>
                </c:pt>
                <c:pt idx="367006">
                  <c:v>184109</c:v>
                </c:pt>
                <c:pt idx="367007">
                  <c:v>184109</c:v>
                </c:pt>
                <c:pt idx="367008">
                  <c:v>184109</c:v>
                </c:pt>
                <c:pt idx="367009">
                  <c:v>184109</c:v>
                </c:pt>
                <c:pt idx="367010">
                  <c:v>184109</c:v>
                </c:pt>
                <c:pt idx="367011">
                  <c:v>184109</c:v>
                </c:pt>
                <c:pt idx="367012">
                  <c:v>184109</c:v>
                </c:pt>
                <c:pt idx="367013">
                  <c:v>184109</c:v>
                </c:pt>
                <c:pt idx="367014">
                  <c:v>184109</c:v>
                </c:pt>
                <c:pt idx="367015">
                  <c:v>184109</c:v>
                </c:pt>
                <c:pt idx="367016">
                  <c:v>184109</c:v>
                </c:pt>
                <c:pt idx="367017">
                  <c:v>184109</c:v>
                </c:pt>
                <c:pt idx="367018">
                  <c:v>184109</c:v>
                </c:pt>
                <c:pt idx="367019">
                  <c:v>184109</c:v>
                </c:pt>
                <c:pt idx="367020">
                  <c:v>184109</c:v>
                </c:pt>
                <c:pt idx="367021">
                  <c:v>184109</c:v>
                </c:pt>
                <c:pt idx="367022">
                  <c:v>184109</c:v>
                </c:pt>
                <c:pt idx="367023">
                  <c:v>184109</c:v>
                </c:pt>
                <c:pt idx="367024">
                  <c:v>184109</c:v>
                </c:pt>
                <c:pt idx="367025">
                  <c:v>184109</c:v>
                </c:pt>
                <c:pt idx="367026">
                  <c:v>184109</c:v>
                </c:pt>
                <c:pt idx="367027">
                  <c:v>184109</c:v>
                </c:pt>
                <c:pt idx="367028">
                  <c:v>184109</c:v>
                </c:pt>
                <c:pt idx="367029">
                  <c:v>184109</c:v>
                </c:pt>
                <c:pt idx="367030">
                  <c:v>184109</c:v>
                </c:pt>
                <c:pt idx="367031">
                  <c:v>184109</c:v>
                </c:pt>
                <c:pt idx="367032">
                  <c:v>184109</c:v>
                </c:pt>
                <c:pt idx="367033">
                  <c:v>184109</c:v>
                </c:pt>
                <c:pt idx="367034">
                  <c:v>184109</c:v>
                </c:pt>
                <c:pt idx="367035">
                  <c:v>184109</c:v>
                </c:pt>
                <c:pt idx="367036">
                  <c:v>184109</c:v>
                </c:pt>
                <c:pt idx="367037">
                  <c:v>184109</c:v>
                </c:pt>
                <c:pt idx="367038">
                  <c:v>184109</c:v>
                </c:pt>
                <c:pt idx="367039">
                  <c:v>184109</c:v>
                </c:pt>
                <c:pt idx="367040">
                  <c:v>184109</c:v>
                </c:pt>
                <c:pt idx="367041">
                  <c:v>184109</c:v>
                </c:pt>
                <c:pt idx="367042">
                  <c:v>184109</c:v>
                </c:pt>
                <c:pt idx="367043">
                  <c:v>184109</c:v>
                </c:pt>
                <c:pt idx="367044">
                  <c:v>184109</c:v>
                </c:pt>
                <c:pt idx="367045">
                  <c:v>184109</c:v>
                </c:pt>
                <c:pt idx="367046">
                  <c:v>184109</c:v>
                </c:pt>
                <c:pt idx="367047">
                  <c:v>184109</c:v>
                </c:pt>
                <c:pt idx="367048">
                  <c:v>184109</c:v>
                </c:pt>
                <c:pt idx="367049">
                  <c:v>184109</c:v>
                </c:pt>
                <c:pt idx="367050">
                  <c:v>184109</c:v>
                </c:pt>
                <c:pt idx="367051">
                  <c:v>184109</c:v>
                </c:pt>
                <c:pt idx="367052">
                  <c:v>184109</c:v>
                </c:pt>
                <c:pt idx="367053">
                  <c:v>184109</c:v>
                </c:pt>
                <c:pt idx="367054">
                  <c:v>184109</c:v>
                </c:pt>
                <c:pt idx="367055">
                  <c:v>184109</c:v>
                </c:pt>
                <c:pt idx="367056">
                  <c:v>184109</c:v>
                </c:pt>
                <c:pt idx="367057">
                  <c:v>184109</c:v>
                </c:pt>
                <c:pt idx="367058">
                  <c:v>184109</c:v>
                </c:pt>
                <c:pt idx="367059">
                  <c:v>184109</c:v>
                </c:pt>
                <c:pt idx="367060">
                  <c:v>184109</c:v>
                </c:pt>
                <c:pt idx="367061">
                  <c:v>184109</c:v>
                </c:pt>
                <c:pt idx="367062">
                  <c:v>184109</c:v>
                </c:pt>
                <c:pt idx="367063">
                  <c:v>184109</c:v>
                </c:pt>
                <c:pt idx="367064">
                  <c:v>184109</c:v>
                </c:pt>
                <c:pt idx="367065">
                  <c:v>184109</c:v>
                </c:pt>
                <c:pt idx="367066">
                  <c:v>184109</c:v>
                </c:pt>
                <c:pt idx="367067">
                  <c:v>184109</c:v>
                </c:pt>
                <c:pt idx="367068">
                  <c:v>184109</c:v>
                </c:pt>
                <c:pt idx="367069">
                  <c:v>184109</c:v>
                </c:pt>
                <c:pt idx="367070">
                  <c:v>184109</c:v>
                </c:pt>
                <c:pt idx="367071">
                  <c:v>184109</c:v>
                </c:pt>
                <c:pt idx="367072">
                  <c:v>184109</c:v>
                </c:pt>
                <c:pt idx="367073">
                  <c:v>184109</c:v>
                </c:pt>
                <c:pt idx="367074">
                  <c:v>184109</c:v>
                </c:pt>
                <c:pt idx="367075">
                  <c:v>184109</c:v>
                </c:pt>
                <c:pt idx="367076">
                  <c:v>184109</c:v>
                </c:pt>
                <c:pt idx="367077">
                  <c:v>184109</c:v>
                </c:pt>
                <c:pt idx="367078">
                  <c:v>184109</c:v>
                </c:pt>
                <c:pt idx="367079">
                  <c:v>184109</c:v>
                </c:pt>
                <c:pt idx="367080">
                  <c:v>184109</c:v>
                </c:pt>
                <c:pt idx="367081">
                  <c:v>184109</c:v>
                </c:pt>
                <c:pt idx="367082">
                  <c:v>184109</c:v>
                </c:pt>
                <c:pt idx="367083">
                  <c:v>184109</c:v>
                </c:pt>
                <c:pt idx="367084">
                  <c:v>184109</c:v>
                </c:pt>
                <c:pt idx="367085">
                  <c:v>184109</c:v>
                </c:pt>
                <c:pt idx="367086">
                  <c:v>184109</c:v>
                </c:pt>
                <c:pt idx="367087">
                  <c:v>184109</c:v>
                </c:pt>
                <c:pt idx="367088">
                  <c:v>184109</c:v>
                </c:pt>
                <c:pt idx="367089">
                  <c:v>184109</c:v>
                </c:pt>
                <c:pt idx="367090">
                  <c:v>184109</c:v>
                </c:pt>
                <c:pt idx="367091">
                  <c:v>184109</c:v>
                </c:pt>
                <c:pt idx="367092">
                  <c:v>184109</c:v>
                </c:pt>
                <c:pt idx="367093">
                  <c:v>184109</c:v>
                </c:pt>
                <c:pt idx="367094">
                  <c:v>184109</c:v>
                </c:pt>
                <c:pt idx="367095">
                  <c:v>184109</c:v>
                </c:pt>
                <c:pt idx="367096">
                  <c:v>184109</c:v>
                </c:pt>
                <c:pt idx="367097">
                  <c:v>184109</c:v>
                </c:pt>
                <c:pt idx="367098">
                  <c:v>184109</c:v>
                </c:pt>
                <c:pt idx="367099">
                  <c:v>184109</c:v>
                </c:pt>
                <c:pt idx="367100">
                  <c:v>184109</c:v>
                </c:pt>
                <c:pt idx="367101">
                  <c:v>184109</c:v>
                </c:pt>
                <c:pt idx="367102">
                  <c:v>184109</c:v>
                </c:pt>
                <c:pt idx="367103">
                  <c:v>184109</c:v>
                </c:pt>
                <c:pt idx="367104">
                  <c:v>184109</c:v>
                </c:pt>
                <c:pt idx="367105">
                  <c:v>184109</c:v>
                </c:pt>
                <c:pt idx="367106">
                  <c:v>184109</c:v>
                </c:pt>
                <c:pt idx="367107">
                  <c:v>184109</c:v>
                </c:pt>
                <c:pt idx="367108">
                  <c:v>184109</c:v>
                </c:pt>
                <c:pt idx="367109">
                  <c:v>184109</c:v>
                </c:pt>
                <c:pt idx="367110">
                  <c:v>184109</c:v>
                </c:pt>
                <c:pt idx="367111">
                  <c:v>184109</c:v>
                </c:pt>
                <c:pt idx="367112">
                  <c:v>184109</c:v>
                </c:pt>
                <c:pt idx="367113">
                  <c:v>184109</c:v>
                </c:pt>
                <c:pt idx="367114">
                  <c:v>184109</c:v>
                </c:pt>
                <c:pt idx="367115">
                  <c:v>184109</c:v>
                </c:pt>
                <c:pt idx="367116">
                  <c:v>184109</c:v>
                </c:pt>
                <c:pt idx="367117">
                  <c:v>184109</c:v>
                </c:pt>
                <c:pt idx="367118">
                  <c:v>184109</c:v>
                </c:pt>
                <c:pt idx="367119">
                  <c:v>184109</c:v>
                </c:pt>
                <c:pt idx="367120">
                  <c:v>184109</c:v>
                </c:pt>
                <c:pt idx="367121">
                  <c:v>184109</c:v>
                </c:pt>
                <c:pt idx="367122">
                  <c:v>184109</c:v>
                </c:pt>
                <c:pt idx="367123">
                  <c:v>184109</c:v>
                </c:pt>
                <c:pt idx="367124">
                  <c:v>184109</c:v>
                </c:pt>
                <c:pt idx="367125">
                  <c:v>184109</c:v>
                </c:pt>
                <c:pt idx="367126">
                  <c:v>184109</c:v>
                </c:pt>
                <c:pt idx="367127">
                  <c:v>184109</c:v>
                </c:pt>
                <c:pt idx="367128">
                  <c:v>184109</c:v>
                </c:pt>
                <c:pt idx="367129">
                  <c:v>184109</c:v>
                </c:pt>
                <c:pt idx="367130">
                  <c:v>184109</c:v>
                </c:pt>
                <c:pt idx="367131">
                  <c:v>184109</c:v>
                </c:pt>
                <c:pt idx="367132">
                  <c:v>184109</c:v>
                </c:pt>
                <c:pt idx="367133">
                  <c:v>184109</c:v>
                </c:pt>
                <c:pt idx="367134">
                  <c:v>184109</c:v>
                </c:pt>
                <c:pt idx="367135">
                  <c:v>184109</c:v>
                </c:pt>
                <c:pt idx="367136">
                  <c:v>184109</c:v>
                </c:pt>
                <c:pt idx="367137">
                  <c:v>184109</c:v>
                </c:pt>
                <c:pt idx="367138">
                  <c:v>184109</c:v>
                </c:pt>
                <c:pt idx="367139">
                  <c:v>184109</c:v>
                </c:pt>
                <c:pt idx="367140">
                  <c:v>184109</c:v>
                </c:pt>
                <c:pt idx="367141">
                  <c:v>184109</c:v>
                </c:pt>
                <c:pt idx="367142">
                  <c:v>184109</c:v>
                </c:pt>
                <c:pt idx="367143">
                  <c:v>184109</c:v>
                </c:pt>
                <c:pt idx="367144">
                  <c:v>184109</c:v>
                </c:pt>
                <c:pt idx="367145">
                  <c:v>184109</c:v>
                </c:pt>
                <c:pt idx="367146">
                  <c:v>184109</c:v>
                </c:pt>
                <c:pt idx="367147">
                  <c:v>184109</c:v>
                </c:pt>
                <c:pt idx="367148">
                  <c:v>184109</c:v>
                </c:pt>
                <c:pt idx="367149">
                  <c:v>184109</c:v>
                </c:pt>
                <c:pt idx="367150">
                  <c:v>184109</c:v>
                </c:pt>
                <c:pt idx="367151">
                  <c:v>184109</c:v>
                </c:pt>
                <c:pt idx="367152">
                  <c:v>184109</c:v>
                </c:pt>
                <c:pt idx="367153">
                  <c:v>184109</c:v>
                </c:pt>
                <c:pt idx="367154">
                  <c:v>184109</c:v>
                </c:pt>
                <c:pt idx="367155">
                  <c:v>184109</c:v>
                </c:pt>
                <c:pt idx="367156">
                  <c:v>184109</c:v>
                </c:pt>
                <c:pt idx="367157">
                  <c:v>184109</c:v>
                </c:pt>
                <c:pt idx="367158">
                  <c:v>184109</c:v>
                </c:pt>
                <c:pt idx="367159">
                  <c:v>184109</c:v>
                </c:pt>
                <c:pt idx="367160">
                  <c:v>184109</c:v>
                </c:pt>
                <c:pt idx="367161">
                  <c:v>184109</c:v>
                </c:pt>
                <c:pt idx="367162">
                  <c:v>184109</c:v>
                </c:pt>
                <c:pt idx="367163">
                  <c:v>184109</c:v>
                </c:pt>
                <c:pt idx="367164">
                  <c:v>184109</c:v>
                </c:pt>
                <c:pt idx="367165">
                  <c:v>184109</c:v>
                </c:pt>
                <c:pt idx="367166">
                  <c:v>184109</c:v>
                </c:pt>
                <c:pt idx="367167">
                  <c:v>184109</c:v>
                </c:pt>
                <c:pt idx="367168">
                  <c:v>184109</c:v>
                </c:pt>
                <c:pt idx="367169">
                  <c:v>184109</c:v>
                </c:pt>
                <c:pt idx="367170">
                  <c:v>184109</c:v>
                </c:pt>
                <c:pt idx="367171">
                  <c:v>184109</c:v>
                </c:pt>
                <c:pt idx="367172">
                  <c:v>184109</c:v>
                </c:pt>
                <c:pt idx="367173">
                  <c:v>184109</c:v>
                </c:pt>
                <c:pt idx="367174">
                  <c:v>184109</c:v>
                </c:pt>
                <c:pt idx="367175">
                  <c:v>184109</c:v>
                </c:pt>
                <c:pt idx="367176">
                  <c:v>184109</c:v>
                </c:pt>
                <c:pt idx="367177">
                  <c:v>184109</c:v>
                </c:pt>
                <c:pt idx="367178">
                  <c:v>184109</c:v>
                </c:pt>
                <c:pt idx="367179">
                  <c:v>184109</c:v>
                </c:pt>
                <c:pt idx="367180">
                  <c:v>184109</c:v>
                </c:pt>
                <c:pt idx="367181">
                  <c:v>184109</c:v>
                </c:pt>
                <c:pt idx="367182">
                  <c:v>184109</c:v>
                </c:pt>
                <c:pt idx="367183">
                  <c:v>184109</c:v>
                </c:pt>
                <c:pt idx="367184">
                  <c:v>184109</c:v>
                </c:pt>
                <c:pt idx="367185">
                  <c:v>184109</c:v>
                </c:pt>
                <c:pt idx="367186">
                  <c:v>184109</c:v>
                </c:pt>
                <c:pt idx="367187">
                  <c:v>184109</c:v>
                </c:pt>
                <c:pt idx="367188">
                  <c:v>184109</c:v>
                </c:pt>
                <c:pt idx="367189">
                  <c:v>184109</c:v>
                </c:pt>
                <c:pt idx="367190">
                  <c:v>184109</c:v>
                </c:pt>
                <c:pt idx="367191">
                  <c:v>184109</c:v>
                </c:pt>
                <c:pt idx="367192">
                  <c:v>184109</c:v>
                </c:pt>
                <c:pt idx="367193">
                  <c:v>184109</c:v>
                </c:pt>
                <c:pt idx="367194">
                  <c:v>184109</c:v>
                </c:pt>
                <c:pt idx="367195">
                  <c:v>184109</c:v>
                </c:pt>
                <c:pt idx="367196">
                  <c:v>184109</c:v>
                </c:pt>
                <c:pt idx="367197">
                  <c:v>184109</c:v>
                </c:pt>
                <c:pt idx="367198">
                  <c:v>184109</c:v>
                </c:pt>
                <c:pt idx="367199">
                  <c:v>184109</c:v>
                </c:pt>
                <c:pt idx="367200">
                  <c:v>184109</c:v>
                </c:pt>
                <c:pt idx="367201">
                  <c:v>184109</c:v>
                </c:pt>
                <c:pt idx="367202">
                  <c:v>184109</c:v>
                </c:pt>
                <c:pt idx="367203">
                  <c:v>184109</c:v>
                </c:pt>
                <c:pt idx="367204">
                  <c:v>184109</c:v>
                </c:pt>
                <c:pt idx="367205">
                  <c:v>184109</c:v>
                </c:pt>
                <c:pt idx="367206">
                  <c:v>184109</c:v>
                </c:pt>
                <c:pt idx="367207">
                  <c:v>184109</c:v>
                </c:pt>
                <c:pt idx="367208">
                  <c:v>184109</c:v>
                </c:pt>
                <c:pt idx="367209">
                  <c:v>184109</c:v>
                </c:pt>
                <c:pt idx="367210">
                  <c:v>184109</c:v>
                </c:pt>
                <c:pt idx="367211">
                  <c:v>184109</c:v>
                </c:pt>
                <c:pt idx="367212">
                  <c:v>184109</c:v>
                </c:pt>
                <c:pt idx="367213">
                  <c:v>184109</c:v>
                </c:pt>
                <c:pt idx="367214">
                  <c:v>184109</c:v>
                </c:pt>
                <c:pt idx="367215">
                  <c:v>184109</c:v>
                </c:pt>
                <c:pt idx="367216">
                  <c:v>184109</c:v>
                </c:pt>
                <c:pt idx="367217">
                  <c:v>184109</c:v>
                </c:pt>
                <c:pt idx="367218">
                  <c:v>184109</c:v>
                </c:pt>
                <c:pt idx="367219">
                  <c:v>184109</c:v>
                </c:pt>
                <c:pt idx="367220">
                  <c:v>184109</c:v>
                </c:pt>
                <c:pt idx="367221">
                  <c:v>184109</c:v>
                </c:pt>
                <c:pt idx="367222">
                  <c:v>184109</c:v>
                </c:pt>
                <c:pt idx="367223">
                  <c:v>184109</c:v>
                </c:pt>
                <c:pt idx="367224">
                  <c:v>184109</c:v>
                </c:pt>
                <c:pt idx="367225">
                  <c:v>184109</c:v>
                </c:pt>
                <c:pt idx="367226">
                  <c:v>184109</c:v>
                </c:pt>
                <c:pt idx="367227">
                  <c:v>184109</c:v>
                </c:pt>
                <c:pt idx="367228">
                  <c:v>184109</c:v>
                </c:pt>
                <c:pt idx="367229">
                  <c:v>184109</c:v>
                </c:pt>
                <c:pt idx="367230">
                  <c:v>184109</c:v>
                </c:pt>
                <c:pt idx="367231">
                  <c:v>184109</c:v>
                </c:pt>
                <c:pt idx="367232">
                  <c:v>184109</c:v>
                </c:pt>
                <c:pt idx="367233">
                  <c:v>184109</c:v>
                </c:pt>
                <c:pt idx="367234">
                  <c:v>184109</c:v>
                </c:pt>
                <c:pt idx="367235">
                  <c:v>184109</c:v>
                </c:pt>
                <c:pt idx="367236">
                  <c:v>184109</c:v>
                </c:pt>
                <c:pt idx="367237">
                  <c:v>184109</c:v>
                </c:pt>
                <c:pt idx="367238">
                  <c:v>184109</c:v>
                </c:pt>
                <c:pt idx="367239">
                  <c:v>184109</c:v>
                </c:pt>
                <c:pt idx="367240">
                  <c:v>184109</c:v>
                </c:pt>
                <c:pt idx="367241">
                  <c:v>184109</c:v>
                </c:pt>
                <c:pt idx="367242">
                  <c:v>184109</c:v>
                </c:pt>
                <c:pt idx="367243">
                  <c:v>184109</c:v>
                </c:pt>
                <c:pt idx="367244">
                  <c:v>184109</c:v>
                </c:pt>
                <c:pt idx="367245">
                  <c:v>184109</c:v>
                </c:pt>
                <c:pt idx="367246">
                  <c:v>184109</c:v>
                </c:pt>
                <c:pt idx="367247">
                  <c:v>184109</c:v>
                </c:pt>
                <c:pt idx="367248">
                  <c:v>184109</c:v>
                </c:pt>
                <c:pt idx="367249">
                  <c:v>184109</c:v>
                </c:pt>
                <c:pt idx="367250">
                  <c:v>184109</c:v>
                </c:pt>
                <c:pt idx="367251">
                  <c:v>184109</c:v>
                </c:pt>
                <c:pt idx="367252">
                  <c:v>184109</c:v>
                </c:pt>
                <c:pt idx="367253">
                  <c:v>184109</c:v>
                </c:pt>
                <c:pt idx="367254">
                  <c:v>184109</c:v>
                </c:pt>
                <c:pt idx="367255">
                  <c:v>184109</c:v>
                </c:pt>
                <c:pt idx="367256">
                  <c:v>184109</c:v>
                </c:pt>
                <c:pt idx="367257">
                  <c:v>184109</c:v>
                </c:pt>
                <c:pt idx="367258">
                  <c:v>184109</c:v>
                </c:pt>
                <c:pt idx="367259">
                  <c:v>184109</c:v>
                </c:pt>
                <c:pt idx="367260">
                  <c:v>184109</c:v>
                </c:pt>
                <c:pt idx="367261">
                  <c:v>184109</c:v>
                </c:pt>
                <c:pt idx="367262">
                  <c:v>184109</c:v>
                </c:pt>
                <c:pt idx="367263">
                  <c:v>184109</c:v>
                </c:pt>
                <c:pt idx="367264">
                  <c:v>184109</c:v>
                </c:pt>
                <c:pt idx="367265">
                  <c:v>184109</c:v>
                </c:pt>
                <c:pt idx="367266">
                  <c:v>184109</c:v>
                </c:pt>
                <c:pt idx="367267">
                  <c:v>184109</c:v>
                </c:pt>
                <c:pt idx="367268">
                  <c:v>184109</c:v>
                </c:pt>
                <c:pt idx="367269">
                  <c:v>184109</c:v>
                </c:pt>
                <c:pt idx="367270">
                  <c:v>184109</c:v>
                </c:pt>
                <c:pt idx="367271">
                  <c:v>184109</c:v>
                </c:pt>
                <c:pt idx="367272">
                  <c:v>184109</c:v>
                </c:pt>
                <c:pt idx="367273">
                  <c:v>184109</c:v>
                </c:pt>
                <c:pt idx="367274">
                  <c:v>184109</c:v>
                </c:pt>
                <c:pt idx="367275">
                  <c:v>184109</c:v>
                </c:pt>
                <c:pt idx="367276">
                  <c:v>184109</c:v>
                </c:pt>
                <c:pt idx="367277">
                  <c:v>184109</c:v>
                </c:pt>
                <c:pt idx="367278">
                  <c:v>184109</c:v>
                </c:pt>
                <c:pt idx="367279">
                  <c:v>184109</c:v>
                </c:pt>
                <c:pt idx="367280">
                  <c:v>184109</c:v>
                </c:pt>
                <c:pt idx="367281">
                  <c:v>184109</c:v>
                </c:pt>
                <c:pt idx="367282">
                  <c:v>184109</c:v>
                </c:pt>
                <c:pt idx="367283">
                  <c:v>184109</c:v>
                </c:pt>
                <c:pt idx="367284">
                  <c:v>184109</c:v>
                </c:pt>
                <c:pt idx="367285">
                  <c:v>184109</c:v>
                </c:pt>
                <c:pt idx="367286">
                  <c:v>184109</c:v>
                </c:pt>
                <c:pt idx="367287">
                  <c:v>184109</c:v>
                </c:pt>
                <c:pt idx="367288">
                  <c:v>184109</c:v>
                </c:pt>
                <c:pt idx="367289">
                  <c:v>184109</c:v>
                </c:pt>
                <c:pt idx="367290">
                  <c:v>184109</c:v>
                </c:pt>
                <c:pt idx="367291">
                  <c:v>184109</c:v>
                </c:pt>
                <c:pt idx="367292">
                  <c:v>184109</c:v>
                </c:pt>
                <c:pt idx="367293">
                  <c:v>184109</c:v>
                </c:pt>
                <c:pt idx="367294">
                  <c:v>184109</c:v>
                </c:pt>
                <c:pt idx="367295">
                  <c:v>184109</c:v>
                </c:pt>
                <c:pt idx="367296">
                  <c:v>184109</c:v>
                </c:pt>
                <c:pt idx="367297">
                  <c:v>184109</c:v>
                </c:pt>
                <c:pt idx="367298">
                  <c:v>184109</c:v>
                </c:pt>
                <c:pt idx="367299">
                  <c:v>184109</c:v>
                </c:pt>
                <c:pt idx="367300">
                  <c:v>184109</c:v>
                </c:pt>
                <c:pt idx="367301">
                  <c:v>184109</c:v>
                </c:pt>
                <c:pt idx="367302">
                  <c:v>184109</c:v>
                </c:pt>
                <c:pt idx="367303">
                  <c:v>184109</c:v>
                </c:pt>
                <c:pt idx="367304">
                  <c:v>184109</c:v>
                </c:pt>
                <c:pt idx="367305">
                  <c:v>184109</c:v>
                </c:pt>
                <c:pt idx="367306">
                  <c:v>184109</c:v>
                </c:pt>
                <c:pt idx="367307">
                  <c:v>184109</c:v>
                </c:pt>
                <c:pt idx="367308">
                  <c:v>184109</c:v>
                </c:pt>
                <c:pt idx="367309">
                  <c:v>184109</c:v>
                </c:pt>
                <c:pt idx="367310">
                  <c:v>184109</c:v>
                </c:pt>
                <c:pt idx="367311">
                  <c:v>184109</c:v>
                </c:pt>
                <c:pt idx="367312">
                  <c:v>184109</c:v>
                </c:pt>
                <c:pt idx="367313">
                  <c:v>184109</c:v>
                </c:pt>
                <c:pt idx="367314">
                  <c:v>184109</c:v>
                </c:pt>
                <c:pt idx="367315">
                  <c:v>184109</c:v>
                </c:pt>
                <c:pt idx="367316">
                  <c:v>184109</c:v>
                </c:pt>
                <c:pt idx="367317">
                  <c:v>184109</c:v>
                </c:pt>
                <c:pt idx="367318">
                  <c:v>184109</c:v>
                </c:pt>
                <c:pt idx="367319">
                  <c:v>184109</c:v>
                </c:pt>
                <c:pt idx="367320">
                  <c:v>184109</c:v>
                </c:pt>
                <c:pt idx="367321">
                  <c:v>184109</c:v>
                </c:pt>
                <c:pt idx="367322">
                  <c:v>184109</c:v>
                </c:pt>
                <c:pt idx="367323">
                  <c:v>184109</c:v>
                </c:pt>
                <c:pt idx="367324">
                  <c:v>184109</c:v>
                </c:pt>
                <c:pt idx="367325">
                  <c:v>184109</c:v>
                </c:pt>
                <c:pt idx="367326">
                  <c:v>184109</c:v>
                </c:pt>
                <c:pt idx="367327">
                  <c:v>184109</c:v>
                </c:pt>
                <c:pt idx="367328">
                  <c:v>184109</c:v>
                </c:pt>
                <c:pt idx="367329">
                  <c:v>184109</c:v>
                </c:pt>
                <c:pt idx="367330">
                  <c:v>184109</c:v>
                </c:pt>
                <c:pt idx="367331">
                  <c:v>184109</c:v>
                </c:pt>
                <c:pt idx="367332">
                  <c:v>184109</c:v>
                </c:pt>
                <c:pt idx="367333">
                  <c:v>184109</c:v>
                </c:pt>
                <c:pt idx="367334">
                  <c:v>184109</c:v>
                </c:pt>
                <c:pt idx="367335">
                  <c:v>184109</c:v>
                </c:pt>
                <c:pt idx="367336">
                  <c:v>184109</c:v>
                </c:pt>
                <c:pt idx="367337">
                  <c:v>184109</c:v>
                </c:pt>
                <c:pt idx="367338">
                  <c:v>184109</c:v>
                </c:pt>
                <c:pt idx="367339">
                  <c:v>184109</c:v>
                </c:pt>
                <c:pt idx="367340">
                  <c:v>184109</c:v>
                </c:pt>
                <c:pt idx="367341">
                  <c:v>184109</c:v>
                </c:pt>
                <c:pt idx="367342">
                  <c:v>184109</c:v>
                </c:pt>
                <c:pt idx="367343">
                  <c:v>184109</c:v>
                </c:pt>
                <c:pt idx="367344">
                  <c:v>184109</c:v>
                </c:pt>
                <c:pt idx="367345">
                  <c:v>184109</c:v>
                </c:pt>
                <c:pt idx="367346">
                  <c:v>184109</c:v>
                </c:pt>
                <c:pt idx="367347">
                  <c:v>184109</c:v>
                </c:pt>
                <c:pt idx="367348">
                  <c:v>184109</c:v>
                </c:pt>
                <c:pt idx="367349">
                  <c:v>184109</c:v>
                </c:pt>
                <c:pt idx="367350">
                  <c:v>184109</c:v>
                </c:pt>
                <c:pt idx="367351">
                  <c:v>184109</c:v>
                </c:pt>
                <c:pt idx="367352">
                  <c:v>184109</c:v>
                </c:pt>
                <c:pt idx="367353">
                  <c:v>184109</c:v>
                </c:pt>
                <c:pt idx="367354">
                  <c:v>184109</c:v>
                </c:pt>
                <c:pt idx="367355">
                  <c:v>184109</c:v>
                </c:pt>
                <c:pt idx="367356">
                  <c:v>184109</c:v>
                </c:pt>
                <c:pt idx="367357">
                  <c:v>184109</c:v>
                </c:pt>
                <c:pt idx="367358">
                  <c:v>184109</c:v>
                </c:pt>
                <c:pt idx="367359">
                  <c:v>184109</c:v>
                </c:pt>
                <c:pt idx="367360">
                  <c:v>184109</c:v>
                </c:pt>
                <c:pt idx="367361">
                  <c:v>184109</c:v>
                </c:pt>
                <c:pt idx="367362">
                  <c:v>184109</c:v>
                </c:pt>
                <c:pt idx="367363">
                  <c:v>184109</c:v>
                </c:pt>
                <c:pt idx="367364">
                  <c:v>184109</c:v>
                </c:pt>
                <c:pt idx="367365">
                  <c:v>184109</c:v>
                </c:pt>
                <c:pt idx="367366">
                  <c:v>184109</c:v>
                </c:pt>
                <c:pt idx="367367">
                  <c:v>184109</c:v>
                </c:pt>
                <c:pt idx="367368">
                  <c:v>184109</c:v>
                </c:pt>
                <c:pt idx="367369">
                  <c:v>184109</c:v>
                </c:pt>
                <c:pt idx="367370">
                  <c:v>184109</c:v>
                </c:pt>
                <c:pt idx="367371">
                  <c:v>184109</c:v>
                </c:pt>
                <c:pt idx="367372">
                  <c:v>184109</c:v>
                </c:pt>
                <c:pt idx="367373">
                  <c:v>184109</c:v>
                </c:pt>
                <c:pt idx="367374">
                  <c:v>184109</c:v>
                </c:pt>
                <c:pt idx="367375">
                  <c:v>184109</c:v>
                </c:pt>
                <c:pt idx="367376">
                  <c:v>184109</c:v>
                </c:pt>
                <c:pt idx="367377">
                  <c:v>184109</c:v>
                </c:pt>
                <c:pt idx="367378">
                  <c:v>184109</c:v>
                </c:pt>
                <c:pt idx="367379">
                  <c:v>184109</c:v>
                </c:pt>
                <c:pt idx="367380">
                  <c:v>184109</c:v>
                </c:pt>
                <c:pt idx="367381">
                  <c:v>184109</c:v>
                </c:pt>
                <c:pt idx="367382">
                  <c:v>184109</c:v>
                </c:pt>
                <c:pt idx="367383">
                  <c:v>184109</c:v>
                </c:pt>
                <c:pt idx="367384">
                  <c:v>184109</c:v>
                </c:pt>
                <c:pt idx="367385">
                  <c:v>184109</c:v>
                </c:pt>
                <c:pt idx="367386">
                  <c:v>184109</c:v>
                </c:pt>
                <c:pt idx="367387">
                  <c:v>184109</c:v>
                </c:pt>
                <c:pt idx="367388">
                  <c:v>184109</c:v>
                </c:pt>
                <c:pt idx="367389">
                  <c:v>184109</c:v>
                </c:pt>
                <c:pt idx="367390">
                  <c:v>184109</c:v>
                </c:pt>
                <c:pt idx="367391">
                  <c:v>184109</c:v>
                </c:pt>
                <c:pt idx="367392">
                  <c:v>184109</c:v>
                </c:pt>
                <c:pt idx="367393">
                  <c:v>184109</c:v>
                </c:pt>
                <c:pt idx="367394">
                  <c:v>184109</c:v>
                </c:pt>
                <c:pt idx="367395">
                  <c:v>184109</c:v>
                </c:pt>
                <c:pt idx="367396">
                  <c:v>184109</c:v>
                </c:pt>
                <c:pt idx="367397">
                  <c:v>184109</c:v>
                </c:pt>
                <c:pt idx="367398">
                  <c:v>184109</c:v>
                </c:pt>
                <c:pt idx="367399">
                  <c:v>184109</c:v>
                </c:pt>
                <c:pt idx="367400">
                  <c:v>184109</c:v>
                </c:pt>
                <c:pt idx="367401">
                  <c:v>184109</c:v>
                </c:pt>
                <c:pt idx="367402">
                  <c:v>184109</c:v>
                </c:pt>
                <c:pt idx="367403">
                  <c:v>184109</c:v>
                </c:pt>
                <c:pt idx="367404">
                  <c:v>184109</c:v>
                </c:pt>
                <c:pt idx="367405">
                  <c:v>184109</c:v>
                </c:pt>
                <c:pt idx="367406">
                  <c:v>184109</c:v>
                </c:pt>
                <c:pt idx="367407">
                  <c:v>184109</c:v>
                </c:pt>
                <c:pt idx="367408">
                  <c:v>184109</c:v>
                </c:pt>
                <c:pt idx="367409">
                  <c:v>184109</c:v>
                </c:pt>
                <c:pt idx="367410">
                  <c:v>184109</c:v>
                </c:pt>
                <c:pt idx="367411">
                  <c:v>184109</c:v>
                </c:pt>
                <c:pt idx="367412">
                  <c:v>184109</c:v>
                </c:pt>
                <c:pt idx="367413">
                  <c:v>184109</c:v>
                </c:pt>
                <c:pt idx="367414">
                  <c:v>184109</c:v>
                </c:pt>
                <c:pt idx="367415">
                  <c:v>184109</c:v>
                </c:pt>
                <c:pt idx="367416">
                  <c:v>184109</c:v>
                </c:pt>
                <c:pt idx="367417">
                  <c:v>184109</c:v>
                </c:pt>
                <c:pt idx="367418">
                  <c:v>184109</c:v>
                </c:pt>
                <c:pt idx="367419">
                  <c:v>184109</c:v>
                </c:pt>
                <c:pt idx="367420">
                  <c:v>184109</c:v>
                </c:pt>
                <c:pt idx="367421">
                  <c:v>184109</c:v>
                </c:pt>
                <c:pt idx="367422">
                  <c:v>184109</c:v>
                </c:pt>
                <c:pt idx="367423">
                  <c:v>184109</c:v>
                </c:pt>
                <c:pt idx="367424">
                  <c:v>184109</c:v>
                </c:pt>
                <c:pt idx="367425">
                  <c:v>184109</c:v>
                </c:pt>
                <c:pt idx="367426">
                  <c:v>184109</c:v>
                </c:pt>
                <c:pt idx="367427">
                  <c:v>184109</c:v>
                </c:pt>
                <c:pt idx="367428">
                  <c:v>184109</c:v>
                </c:pt>
                <c:pt idx="367429">
                  <c:v>184109</c:v>
                </c:pt>
                <c:pt idx="367430">
                  <c:v>184109</c:v>
                </c:pt>
                <c:pt idx="367431">
                  <c:v>184109</c:v>
                </c:pt>
                <c:pt idx="367432">
                  <c:v>184109</c:v>
                </c:pt>
                <c:pt idx="367433">
                  <c:v>184109</c:v>
                </c:pt>
                <c:pt idx="367434">
                  <c:v>184109</c:v>
                </c:pt>
                <c:pt idx="367435">
                  <c:v>184109</c:v>
                </c:pt>
                <c:pt idx="367436">
                  <c:v>184109</c:v>
                </c:pt>
                <c:pt idx="367437">
                  <c:v>184109</c:v>
                </c:pt>
                <c:pt idx="367438">
                  <c:v>184109</c:v>
                </c:pt>
                <c:pt idx="367439">
                  <c:v>184109</c:v>
                </c:pt>
                <c:pt idx="367440">
                  <c:v>184109</c:v>
                </c:pt>
                <c:pt idx="367441">
                  <c:v>184109</c:v>
                </c:pt>
                <c:pt idx="367442">
                  <c:v>184109</c:v>
                </c:pt>
                <c:pt idx="367443">
                  <c:v>184109</c:v>
                </c:pt>
                <c:pt idx="367444">
                  <c:v>184109</c:v>
                </c:pt>
                <c:pt idx="367445">
                  <c:v>184109</c:v>
                </c:pt>
                <c:pt idx="367446">
                  <c:v>184109</c:v>
                </c:pt>
                <c:pt idx="367447">
                  <c:v>184109</c:v>
                </c:pt>
                <c:pt idx="367448">
                  <c:v>184109</c:v>
                </c:pt>
                <c:pt idx="367449">
                  <c:v>184109</c:v>
                </c:pt>
                <c:pt idx="367450">
                  <c:v>184109</c:v>
                </c:pt>
                <c:pt idx="367451">
                  <c:v>184109</c:v>
                </c:pt>
                <c:pt idx="367452">
                  <c:v>184109</c:v>
                </c:pt>
                <c:pt idx="367453">
                  <c:v>184109</c:v>
                </c:pt>
                <c:pt idx="367454">
                  <c:v>184109</c:v>
                </c:pt>
                <c:pt idx="367455">
                  <c:v>184109</c:v>
                </c:pt>
                <c:pt idx="367456">
                  <c:v>184109</c:v>
                </c:pt>
                <c:pt idx="367457">
                  <c:v>184109</c:v>
                </c:pt>
                <c:pt idx="367458">
                  <c:v>184109</c:v>
                </c:pt>
                <c:pt idx="367459">
                  <c:v>184109</c:v>
                </c:pt>
                <c:pt idx="367460">
                  <c:v>184109</c:v>
                </c:pt>
                <c:pt idx="367461">
                  <c:v>184109</c:v>
                </c:pt>
                <c:pt idx="367462">
                  <c:v>184109</c:v>
                </c:pt>
                <c:pt idx="367463">
                  <c:v>184109</c:v>
                </c:pt>
                <c:pt idx="367464">
                  <c:v>184109</c:v>
                </c:pt>
                <c:pt idx="367465">
                  <c:v>184109</c:v>
                </c:pt>
                <c:pt idx="367466">
                  <c:v>184109</c:v>
                </c:pt>
                <c:pt idx="367467">
                  <c:v>184109</c:v>
                </c:pt>
                <c:pt idx="367468">
                  <c:v>184109</c:v>
                </c:pt>
                <c:pt idx="367469">
                  <c:v>184109</c:v>
                </c:pt>
                <c:pt idx="367470">
                  <c:v>184109</c:v>
                </c:pt>
                <c:pt idx="367471">
                  <c:v>184109</c:v>
                </c:pt>
                <c:pt idx="367472">
                  <c:v>184109</c:v>
                </c:pt>
                <c:pt idx="367473">
                  <c:v>184109</c:v>
                </c:pt>
                <c:pt idx="367474">
                  <c:v>184109</c:v>
                </c:pt>
                <c:pt idx="367475">
                  <c:v>184109</c:v>
                </c:pt>
                <c:pt idx="367476">
                  <c:v>184109</c:v>
                </c:pt>
                <c:pt idx="367477">
                  <c:v>184109</c:v>
                </c:pt>
                <c:pt idx="367478">
                  <c:v>184109</c:v>
                </c:pt>
                <c:pt idx="367479">
                  <c:v>184109</c:v>
                </c:pt>
                <c:pt idx="367480">
                  <c:v>184109</c:v>
                </c:pt>
                <c:pt idx="367481">
                  <c:v>184109</c:v>
                </c:pt>
                <c:pt idx="367482">
                  <c:v>184109</c:v>
                </c:pt>
                <c:pt idx="367483">
                  <c:v>184109</c:v>
                </c:pt>
                <c:pt idx="367484">
                  <c:v>184109</c:v>
                </c:pt>
                <c:pt idx="367485">
                  <c:v>184109</c:v>
                </c:pt>
                <c:pt idx="367486">
                  <c:v>184109</c:v>
                </c:pt>
                <c:pt idx="367487">
                  <c:v>184109</c:v>
                </c:pt>
                <c:pt idx="367488">
                  <c:v>184109</c:v>
                </c:pt>
                <c:pt idx="367489">
                  <c:v>184109</c:v>
                </c:pt>
                <c:pt idx="367490">
                  <c:v>184109</c:v>
                </c:pt>
                <c:pt idx="367491">
                  <c:v>184109</c:v>
                </c:pt>
                <c:pt idx="367492">
                  <c:v>184109</c:v>
                </c:pt>
                <c:pt idx="367493">
                  <c:v>184109</c:v>
                </c:pt>
                <c:pt idx="367494">
                  <c:v>184109</c:v>
                </c:pt>
                <c:pt idx="367495">
                  <c:v>184109</c:v>
                </c:pt>
                <c:pt idx="367496">
                  <c:v>184109</c:v>
                </c:pt>
                <c:pt idx="367497">
                  <c:v>184109</c:v>
                </c:pt>
                <c:pt idx="367498">
                  <c:v>184109</c:v>
                </c:pt>
                <c:pt idx="367499">
                  <c:v>184109</c:v>
                </c:pt>
                <c:pt idx="367500">
                  <c:v>184109</c:v>
                </c:pt>
                <c:pt idx="367501">
                  <c:v>184109</c:v>
                </c:pt>
                <c:pt idx="367502">
                  <c:v>184109</c:v>
                </c:pt>
                <c:pt idx="367503">
                  <c:v>184109</c:v>
                </c:pt>
                <c:pt idx="367504">
                  <c:v>184109</c:v>
                </c:pt>
                <c:pt idx="367505">
                  <c:v>184109</c:v>
                </c:pt>
                <c:pt idx="367506">
                  <c:v>184109</c:v>
                </c:pt>
                <c:pt idx="367507">
                  <c:v>184109</c:v>
                </c:pt>
                <c:pt idx="367508">
                  <c:v>184109</c:v>
                </c:pt>
                <c:pt idx="367509">
                  <c:v>184109</c:v>
                </c:pt>
                <c:pt idx="367510">
                  <c:v>184109</c:v>
                </c:pt>
                <c:pt idx="367511">
                  <c:v>184109</c:v>
                </c:pt>
                <c:pt idx="367512">
                  <c:v>184109</c:v>
                </c:pt>
                <c:pt idx="367513">
                  <c:v>184109</c:v>
                </c:pt>
                <c:pt idx="367514">
                  <c:v>184109</c:v>
                </c:pt>
                <c:pt idx="367515">
                  <c:v>184109</c:v>
                </c:pt>
                <c:pt idx="367516">
                  <c:v>184109</c:v>
                </c:pt>
                <c:pt idx="367517">
                  <c:v>184109</c:v>
                </c:pt>
                <c:pt idx="367518">
                  <c:v>184109</c:v>
                </c:pt>
                <c:pt idx="367519">
                  <c:v>184109</c:v>
                </c:pt>
                <c:pt idx="367520">
                  <c:v>184109</c:v>
                </c:pt>
                <c:pt idx="367521">
                  <c:v>184109</c:v>
                </c:pt>
                <c:pt idx="367522">
                  <c:v>184109</c:v>
                </c:pt>
                <c:pt idx="367523">
                  <c:v>184109</c:v>
                </c:pt>
                <c:pt idx="367524">
                  <c:v>184109</c:v>
                </c:pt>
                <c:pt idx="367525">
                  <c:v>184109</c:v>
                </c:pt>
                <c:pt idx="367526">
                  <c:v>184109</c:v>
                </c:pt>
                <c:pt idx="367527">
                  <c:v>184109</c:v>
                </c:pt>
                <c:pt idx="367528">
                  <c:v>184109</c:v>
                </c:pt>
                <c:pt idx="367529">
                  <c:v>184109</c:v>
                </c:pt>
                <c:pt idx="367530">
                  <c:v>184109</c:v>
                </c:pt>
                <c:pt idx="367531">
                  <c:v>184109</c:v>
                </c:pt>
                <c:pt idx="367532">
                  <c:v>184109</c:v>
                </c:pt>
                <c:pt idx="367533">
                  <c:v>184109</c:v>
                </c:pt>
                <c:pt idx="367534">
                  <c:v>184109</c:v>
                </c:pt>
                <c:pt idx="367535">
                  <c:v>184109</c:v>
                </c:pt>
                <c:pt idx="367536">
                  <c:v>184109</c:v>
                </c:pt>
                <c:pt idx="367537">
                  <c:v>184109</c:v>
                </c:pt>
                <c:pt idx="367538">
                  <c:v>184109</c:v>
                </c:pt>
                <c:pt idx="367539">
                  <c:v>184109</c:v>
                </c:pt>
                <c:pt idx="367540">
                  <c:v>184109</c:v>
                </c:pt>
                <c:pt idx="367541">
                  <c:v>184109</c:v>
                </c:pt>
                <c:pt idx="367542">
                  <c:v>184109</c:v>
                </c:pt>
                <c:pt idx="367543">
                  <c:v>184109</c:v>
                </c:pt>
                <c:pt idx="367544">
                  <c:v>184109</c:v>
                </c:pt>
                <c:pt idx="367545">
                  <c:v>184109</c:v>
                </c:pt>
                <c:pt idx="367546">
                  <c:v>184109</c:v>
                </c:pt>
                <c:pt idx="367547">
                  <c:v>184109</c:v>
                </c:pt>
                <c:pt idx="367548">
                  <c:v>184109</c:v>
                </c:pt>
                <c:pt idx="367549">
                  <c:v>184109</c:v>
                </c:pt>
                <c:pt idx="367550">
                  <c:v>184109</c:v>
                </c:pt>
                <c:pt idx="367551">
                  <c:v>184109</c:v>
                </c:pt>
                <c:pt idx="367552">
                  <c:v>184109</c:v>
                </c:pt>
                <c:pt idx="367553">
                  <c:v>184109</c:v>
                </c:pt>
                <c:pt idx="367554">
                  <c:v>184109</c:v>
                </c:pt>
                <c:pt idx="367555">
                  <c:v>184109</c:v>
                </c:pt>
                <c:pt idx="367556">
                  <c:v>184109</c:v>
                </c:pt>
                <c:pt idx="367557">
                  <c:v>184109</c:v>
                </c:pt>
                <c:pt idx="367558">
                  <c:v>184109</c:v>
                </c:pt>
                <c:pt idx="367559">
                  <c:v>184109</c:v>
                </c:pt>
                <c:pt idx="367560">
                  <c:v>184109</c:v>
                </c:pt>
                <c:pt idx="367561">
                  <c:v>184109</c:v>
                </c:pt>
                <c:pt idx="367562">
                  <c:v>184109</c:v>
                </c:pt>
                <c:pt idx="367563">
                  <c:v>184109</c:v>
                </c:pt>
                <c:pt idx="367564">
                  <c:v>184109</c:v>
                </c:pt>
                <c:pt idx="367565">
                  <c:v>184109</c:v>
                </c:pt>
                <c:pt idx="367566">
                  <c:v>184109</c:v>
                </c:pt>
                <c:pt idx="367567">
                  <c:v>184109</c:v>
                </c:pt>
                <c:pt idx="367568">
                  <c:v>184109</c:v>
                </c:pt>
                <c:pt idx="367569">
                  <c:v>184109</c:v>
                </c:pt>
                <c:pt idx="367570">
                  <c:v>184109</c:v>
                </c:pt>
                <c:pt idx="367571">
                  <c:v>184109</c:v>
                </c:pt>
                <c:pt idx="367572">
                  <c:v>184109</c:v>
                </c:pt>
                <c:pt idx="367573">
                  <c:v>184109</c:v>
                </c:pt>
                <c:pt idx="367574">
                  <c:v>184109</c:v>
                </c:pt>
                <c:pt idx="367575">
                  <c:v>184109</c:v>
                </c:pt>
                <c:pt idx="367576">
                  <c:v>184109</c:v>
                </c:pt>
                <c:pt idx="367577">
                  <c:v>184109</c:v>
                </c:pt>
                <c:pt idx="367578">
                  <c:v>184109</c:v>
                </c:pt>
                <c:pt idx="367579">
                  <c:v>184109</c:v>
                </c:pt>
                <c:pt idx="367580">
                  <c:v>184109</c:v>
                </c:pt>
                <c:pt idx="367581">
                  <c:v>184109</c:v>
                </c:pt>
                <c:pt idx="367582">
                  <c:v>184109</c:v>
                </c:pt>
                <c:pt idx="367583">
                  <c:v>184109</c:v>
                </c:pt>
                <c:pt idx="367584">
                  <c:v>184109</c:v>
                </c:pt>
                <c:pt idx="367585">
                  <c:v>184109</c:v>
                </c:pt>
                <c:pt idx="367586">
                  <c:v>184109</c:v>
                </c:pt>
                <c:pt idx="367587">
                  <c:v>184109</c:v>
                </c:pt>
                <c:pt idx="367588">
                  <c:v>184109</c:v>
                </c:pt>
                <c:pt idx="367589">
                  <c:v>184109</c:v>
                </c:pt>
                <c:pt idx="367590">
                  <c:v>184109</c:v>
                </c:pt>
                <c:pt idx="367591">
                  <c:v>184109</c:v>
                </c:pt>
                <c:pt idx="367592">
                  <c:v>184109</c:v>
                </c:pt>
                <c:pt idx="367593">
                  <c:v>184109</c:v>
                </c:pt>
                <c:pt idx="367594">
                  <c:v>184109</c:v>
                </c:pt>
                <c:pt idx="367595">
                  <c:v>184109</c:v>
                </c:pt>
                <c:pt idx="367596">
                  <c:v>184109</c:v>
                </c:pt>
                <c:pt idx="367597">
                  <c:v>184109</c:v>
                </c:pt>
                <c:pt idx="367598">
                  <c:v>184109</c:v>
                </c:pt>
                <c:pt idx="367599">
                  <c:v>184109</c:v>
                </c:pt>
                <c:pt idx="367600">
                  <c:v>184109</c:v>
                </c:pt>
                <c:pt idx="367601">
                  <c:v>184109</c:v>
                </c:pt>
                <c:pt idx="367602">
                  <c:v>184109</c:v>
                </c:pt>
                <c:pt idx="367603">
                  <c:v>184109</c:v>
                </c:pt>
                <c:pt idx="367604">
                  <c:v>184109</c:v>
                </c:pt>
                <c:pt idx="367605">
                  <c:v>184109</c:v>
                </c:pt>
                <c:pt idx="367606">
                  <c:v>184109</c:v>
                </c:pt>
                <c:pt idx="367607">
                  <c:v>184109</c:v>
                </c:pt>
                <c:pt idx="367608">
                  <c:v>184109</c:v>
                </c:pt>
                <c:pt idx="367609">
                  <c:v>184109</c:v>
                </c:pt>
                <c:pt idx="367610">
                  <c:v>184109</c:v>
                </c:pt>
                <c:pt idx="367611">
                  <c:v>184109</c:v>
                </c:pt>
                <c:pt idx="367612">
                  <c:v>184109</c:v>
                </c:pt>
                <c:pt idx="367613">
                  <c:v>184109</c:v>
                </c:pt>
                <c:pt idx="367614">
                  <c:v>184109</c:v>
                </c:pt>
                <c:pt idx="367615">
                  <c:v>184109</c:v>
                </c:pt>
                <c:pt idx="367616">
                  <c:v>184109</c:v>
                </c:pt>
                <c:pt idx="367617">
                  <c:v>184109</c:v>
                </c:pt>
                <c:pt idx="367618">
                  <c:v>184109</c:v>
                </c:pt>
                <c:pt idx="367619">
                  <c:v>184109</c:v>
                </c:pt>
                <c:pt idx="367620">
                  <c:v>184109</c:v>
                </c:pt>
                <c:pt idx="367621">
                  <c:v>184109</c:v>
                </c:pt>
                <c:pt idx="367622">
                  <c:v>184109</c:v>
                </c:pt>
                <c:pt idx="367623">
                  <c:v>184109</c:v>
                </c:pt>
                <c:pt idx="367624">
                  <c:v>184109</c:v>
                </c:pt>
                <c:pt idx="367625">
                  <c:v>184109</c:v>
                </c:pt>
                <c:pt idx="367626">
                  <c:v>184109</c:v>
                </c:pt>
                <c:pt idx="367627">
                  <c:v>184109</c:v>
                </c:pt>
                <c:pt idx="367628">
                  <c:v>184109</c:v>
                </c:pt>
                <c:pt idx="367629">
                  <c:v>184109</c:v>
                </c:pt>
                <c:pt idx="367630">
                  <c:v>184109</c:v>
                </c:pt>
                <c:pt idx="367631">
                  <c:v>184109</c:v>
                </c:pt>
                <c:pt idx="367632">
                  <c:v>184109</c:v>
                </c:pt>
                <c:pt idx="367633">
                  <c:v>184109</c:v>
                </c:pt>
                <c:pt idx="367634">
                  <c:v>184109</c:v>
                </c:pt>
                <c:pt idx="367635">
                  <c:v>184109</c:v>
                </c:pt>
                <c:pt idx="367636">
                  <c:v>184109</c:v>
                </c:pt>
                <c:pt idx="367637">
                  <c:v>184109</c:v>
                </c:pt>
                <c:pt idx="367638">
                  <c:v>184109</c:v>
                </c:pt>
                <c:pt idx="367639">
                  <c:v>184109</c:v>
                </c:pt>
                <c:pt idx="367640">
                  <c:v>184109</c:v>
                </c:pt>
                <c:pt idx="367641">
                  <c:v>184109</c:v>
                </c:pt>
                <c:pt idx="367642">
                  <c:v>184109</c:v>
                </c:pt>
                <c:pt idx="367643">
                  <c:v>184109</c:v>
                </c:pt>
                <c:pt idx="367644">
                  <c:v>184109</c:v>
                </c:pt>
                <c:pt idx="367645">
                  <c:v>184109</c:v>
                </c:pt>
                <c:pt idx="367646">
                  <c:v>184109</c:v>
                </c:pt>
                <c:pt idx="367647">
                  <c:v>184109</c:v>
                </c:pt>
                <c:pt idx="367648">
                  <c:v>184109</c:v>
                </c:pt>
                <c:pt idx="367649">
                  <c:v>184109</c:v>
                </c:pt>
                <c:pt idx="367650">
                  <c:v>184109</c:v>
                </c:pt>
                <c:pt idx="367651">
                  <c:v>184109</c:v>
                </c:pt>
                <c:pt idx="367652">
                  <c:v>184109</c:v>
                </c:pt>
                <c:pt idx="367653">
                  <c:v>184109</c:v>
                </c:pt>
                <c:pt idx="367654">
                  <c:v>184109</c:v>
                </c:pt>
                <c:pt idx="367655">
                  <c:v>184109</c:v>
                </c:pt>
                <c:pt idx="367656">
                  <c:v>184109</c:v>
                </c:pt>
                <c:pt idx="367657">
                  <c:v>184109</c:v>
                </c:pt>
                <c:pt idx="367658">
                  <c:v>184109</c:v>
                </c:pt>
                <c:pt idx="367659">
                  <c:v>184109</c:v>
                </c:pt>
                <c:pt idx="367660">
                  <c:v>184109</c:v>
                </c:pt>
                <c:pt idx="367661">
                  <c:v>184109</c:v>
                </c:pt>
                <c:pt idx="367662">
                  <c:v>184109</c:v>
                </c:pt>
                <c:pt idx="367663">
                  <c:v>184109</c:v>
                </c:pt>
                <c:pt idx="367664">
                  <c:v>184109</c:v>
                </c:pt>
                <c:pt idx="367665">
                  <c:v>184109</c:v>
                </c:pt>
                <c:pt idx="367666">
                  <c:v>184109</c:v>
                </c:pt>
                <c:pt idx="367667">
                  <c:v>184109</c:v>
                </c:pt>
                <c:pt idx="367668">
                  <c:v>184109</c:v>
                </c:pt>
                <c:pt idx="367669">
                  <c:v>184109</c:v>
                </c:pt>
                <c:pt idx="367670">
                  <c:v>184109</c:v>
                </c:pt>
                <c:pt idx="367671">
                  <c:v>184109</c:v>
                </c:pt>
                <c:pt idx="367672">
                  <c:v>184109</c:v>
                </c:pt>
                <c:pt idx="367673">
                  <c:v>184109</c:v>
                </c:pt>
                <c:pt idx="367674">
                  <c:v>184109</c:v>
                </c:pt>
                <c:pt idx="367675">
                  <c:v>184109</c:v>
                </c:pt>
                <c:pt idx="367676">
                  <c:v>184109</c:v>
                </c:pt>
                <c:pt idx="367677">
                  <c:v>184109</c:v>
                </c:pt>
                <c:pt idx="367678">
                  <c:v>184109</c:v>
                </c:pt>
                <c:pt idx="367679">
                  <c:v>184109</c:v>
                </c:pt>
                <c:pt idx="367680">
                  <c:v>184109</c:v>
                </c:pt>
                <c:pt idx="367681">
                  <c:v>184109</c:v>
                </c:pt>
                <c:pt idx="367682">
                  <c:v>184109</c:v>
                </c:pt>
                <c:pt idx="367683">
                  <c:v>184109</c:v>
                </c:pt>
                <c:pt idx="367684">
                  <c:v>184109</c:v>
                </c:pt>
                <c:pt idx="367685">
                  <c:v>184109</c:v>
                </c:pt>
                <c:pt idx="367686">
                  <c:v>184109</c:v>
                </c:pt>
                <c:pt idx="367687">
                  <c:v>184109</c:v>
                </c:pt>
                <c:pt idx="367688">
                  <c:v>184109</c:v>
                </c:pt>
                <c:pt idx="367689">
                  <c:v>184109</c:v>
                </c:pt>
                <c:pt idx="367690">
                  <c:v>184109</c:v>
                </c:pt>
                <c:pt idx="367691">
                  <c:v>184109</c:v>
                </c:pt>
                <c:pt idx="367692">
                  <c:v>184109</c:v>
                </c:pt>
                <c:pt idx="367693">
                  <c:v>184109</c:v>
                </c:pt>
                <c:pt idx="367694">
                  <c:v>184109</c:v>
                </c:pt>
                <c:pt idx="367695">
                  <c:v>184109</c:v>
                </c:pt>
                <c:pt idx="367696">
                  <c:v>184109</c:v>
                </c:pt>
                <c:pt idx="367697">
                  <c:v>184109</c:v>
                </c:pt>
                <c:pt idx="367698">
                  <c:v>184109</c:v>
                </c:pt>
                <c:pt idx="367699">
                  <c:v>184109</c:v>
                </c:pt>
                <c:pt idx="367700">
                  <c:v>184109</c:v>
                </c:pt>
                <c:pt idx="367701">
                  <c:v>184109</c:v>
                </c:pt>
                <c:pt idx="367702">
                  <c:v>184109</c:v>
                </c:pt>
                <c:pt idx="367703">
                  <c:v>184109</c:v>
                </c:pt>
                <c:pt idx="367704">
                  <c:v>184109</c:v>
                </c:pt>
                <c:pt idx="367705">
                  <c:v>184109</c:v>
                </c:pt>
                <c:pt idx="367706">
                  <c:v>184109</c:v>
                </c:pt>
                <c:pt idx="367707">
                  <c:v>184109</c:v>
                </c:pt>
                <c:pt idx="367708">
                  <c:v>184109</c:v>
                </c:pt>
                <c:pt idx="367709">
                  <c:v>184109</c:v>
                </c:pt>
                <c:pt idx="367710">
                  <c:v>184109</c:v>
                </c:pt>
                <c:pt idx="367711">
                  <c:v>184109</c:v>
                </c:pt>
                <c:pt idx="367712">
                  <c:v>184109</c:v>
                </c:pt>
                <c:pt idx="367713">
                  <c:v>184109</c:v>
                </c:pt>
                <c:pt idx="367714">
                  <c:v>184109</c:v>
                </c:pt>
                <c:pt idx="367715">
                  <c:v>184109</c:v>
                </c:pt>
                <c:pt idx="367716">
                  <c:v>184109</c:v>
                </c:pt>
                <c:pt idx="367717">
                  <c:v>184109</c:v>
                </c:pt>
                <c:pt idx="367718">
                  <c:v>184109</c:v>
                </c:pt>
                <c:pt idx="367719">
                  <c:v>184109</c:v>
                </c:pt>
                <c:pt idx="367720">
                  <c:v>184109</c:v>
                </c:pt>
                <c:pt idx="367721">
                  <c:v>184109</c:v>
                </c:pt>
                <c:pt idx="367722">
                  <c:v>184109</c:v>
                </c:pt>
                <c:pt idx="367723">
                  <c:v>184109</c:v>
                </c:pt>
                <c:pt idx="367724">
                  <c:v>184109</c:v>
                </c:pt>
                <c:pt idx="367725">
                  <c:v>184109</c:v>
                </c:pt>
                <c:pt idx="367726">
                  <c:v>184109</c:v>
                </c:pt>
                <c:pt idx="367727">
                  <c:v>184109</c:v>
                </c:pt>
                <c:pt idx="367728">
                  <c:v>184109</c:v>
                </c:pt>
                <c:pt idx="367729">
                  <c:v>184109</c:v>
                </c:pt>
                <c:pt idx="367730">
                  <c:v>184109</c:v>
                </c:pt>
                <c:pt idx="367731">
                  <c:v>184109</c:v>
                </c:pt>
                <c:pt idx="367732">
                  <c:v>184109</c:v>
                </c:pt>
                <c:pt idx="367733">
                  <c:v>184109</c:v>
                </c:pt>
                <c:pt idx="367734">
                  <c:v>184109</c:v>
                </c:pt>
                <c:pt idx="367735">
                  <c:v>184109</c:v>
                </c:pt>
                <c:pt idx="367736">
                  <c:v>184109</c:v>
                </c:pt>
                <c:pt idx="367737">
                  <c:v>184109</c:v>
                </c:pt>
                <c:pt idx="367738">
                  <c:v>184109</c:v>
                </c:pt>
                <c:pt idx="367739">
                  <c:v>184109</c:v>
                </c:pt>
                <c:pt idx="367740">
                  <c:v>184109</c:v>
                </c:pt>
                <c:pt idx="367741">
                  <c:v>184109</c:v>
                </c:pt>
                <c:pt idx="367742">
                  <c:v>184109</c:v>
                </c:pt>
                <c:pt idx="367743">
                  <c:v>184109</c:v>
                </c:pt>
                <c:pt idx="367744">
                  <c:v>184109</c:v>
                </c:pt>
                <c:pt idx="367745">
                  <c:v>184109</c:v>
                </c:pt>
                <c:pt idx="367746">
                  <c:v>184109</c:v>
                </c:pt>
                <c:pt idx="367747">
                  <c:v>184109</c:v>
                </c:pt>
                <c:pt idx="367748">
                  <c:v>184109</c:v>
                </c:pt>
                <c:pt idx="367749">
                  <c:v>184109</c:v>
                </c:pt>
                <c:pt idx="367750">
                  <c:v>184109</c:v>
                </c:pt>
                <c:pt idx="367751">
                  <c:v>184109</c:v>
                </c:pt>
                <c:pt idx="367752">
                  <c:v>184109</c:v>
                </c:pt>
                <c:pt idx="367753">
                  <c:v>184109</c:v>
                </c:pt>
                <c:pt idx="367754">
                  <c:v>184109</c:v>
                </c:pt>
                <c:pt idx="367755">
                  <c:v>184109</c:v>
                </c:pt>
                <c:pt idx="367756">
                  <c:v>184109</c:v>
                </c:pt>
                <c:pt idx="367757">
                  <c:v>184109</c:v>
                </c:pt>
                <c:pt idx="367758">
                  <c:v>184109</c:v>
                </c:pt>
                <c:pt idx="367759">
                  <c:v>184109</c:v>
                </c:pt>
                <c:pt idx="367760">
                  <c:v>184109</c:v>
                </c:pt>
                <c:pt idx="367761">
                  <c:v>184109</c:v>
                </c:pt>
                <c:pt idx="367762">
                  <c:v>184109</c:v>
                </c:pt>
                <c:pt idx="367763">
                  <c:v>184109</c:v>
                </c:pt>
                <c:pt idx="367764">
                  <c:v>184109</c:v>
                </c:pt>
                <c:pt idx="367765">
                  <c:v>184109</c:v>
                </c:pt>
                <c:pt idx="367766">
                  <c:v>184109</c:v>
                </c:pt>
                <c:pt idx="367767">
                  <c:v>184109</c:v>
                </c:pt>
                <c:pt idx="367768">
                  <c:v>184109</c:v>
                </c:pt>
                <c:pt idx="367769">
                  <c:v>184109</c:v>
                </c:pt>
                <c:pt idx="367770">
                  <c:v>184109</c:v>
                </c:pt>
                <c:pt idx="367771">
                  <c:v>184109</c:v>
                </c:pt>
                <c:pt idx="367772">
                  <c:v>184109</c:v>
                </c:pt>
                <c:pt idx="367773">
                  <c:v>184109</c:v>
                </c:pt>
                <c:pt idx="367774">
                  <c:v>184109</c:v>
                </c:pt>
                <c:pt idx="367775">
                  <c:v>184109</c:v>
                </c:pt>
                <c:pt idx="367776">
                  <c:v>184109</c:v>
                </c:pt>
                <c:pt idx="367777">
                  <c:v>184109</c:v>
                </c:pt>
                <c:pt idx="367778">
                  <c:v>184109</c:v>
                </c:pt>
                <c:pt idx="367779">
                  <c:v>184109</c:v>
                </c:pt>
                <c:pt idx="367780">
                  <c:v>184109</c:v>
                </c:pt>
                <c:pt idx="367781">
                  <c:v>184109</c:v>
                </c:pt>
                <c:pt idx="367782">
                  <c:v>184109</c:v>
                </c:pt>
                <c:pt idx="367783">
                  <c:v>184109</c:v>
                </c:pt>
                <c:pt idx="367784">
                  <c:v>184109</c:v>
                </c:pt>
                <c:pt idx="367785">
                  <c:v>184109</c:v>
                </c:pt>
                <c:pt idx="367786">
                  <c:v>184109</c:v>
                </c:pt>
                <c:pt idx="367787">
                  <c:v>184109</c:v>
                </c:pt>
                <c:pt idx="367788">
                  <c:v>184109</c:v>
                </c:pt>
                <c:pt idx="367789">
                  <c:v>184109</c:v>
                </c:pt>
                <c:pt idx="367790">
                  <c:v>184109</c:v>
                </c:pt>
                <c:pt idx="367791">
                  <c:v>184109</c:v>
                </c:pt>
                <c:pt idx="367792">
                  <c:v>184109</c:v>
                </c:pt>
                <c:pt idx="367793">
                  <c:v>184109</c:v>
                </c:pt>
                <c:pt idx="367794">
                  <c:v>184109</c:v>
                </c:pt>
                <c:pt idx="367795">
                  <c:v>184109</c:v>
                </c:pt>
                <c:pt idx="367796">
                  <c:v>184109</c:v>
                </c:pt>
                <c:pt idx="367797">
                  <c:v>184109</c:v>
                </c:pt>
                <c:pt idx="367798">
                  <c:v>184109</c:v>
                </c:pt>
                <c:pt idx="367799">
                  <c:v>184109</c:v>
                </c:pt>
                <c:pt idx="367800">
                  <c:v>184109</c:v>
                </c:pt>
                <c:pt idx="367801">
                  <c:v>184109</c:v>
                </c:pt>
                <c:pt idx="367802">
                  <c:v>184109</c:v>
                </c:pt>
                <c:pt idx="367803">
                  <c:v>184109</c:v>
                </c:pt>
                <c:pt idx="367804">
                  <c:v>184109</c:v>
                </c:pt>
                <c:pt idx="367805">
                  <c:v>184109</c:v>
                </c:pt>
                <c:pt idx="367806">
                  <c:v>184109</c:v>
                </c:pt>
                <c:pt idx="367807">
                  <c:v>184109</c:v>
                </c:pt>
                <c:pt idx="367808">
                  <c:v>184109</c:v>
                </c:pt>
                <c:pt idx="367809">
                  <c:v>184109</c:v>
                </c:pt>
                <c:pt idx="367810">
                  <c:v>184109</c:v>
                </c:pt>
                <c:pt idx="367811">
                  <c:v>184109</c:v>
                </c:pt>
                <c:pt idx="367812">
                  <c:v>184109</c:v>
                </c:pt>
                <c:pt idx="367813">
                  <c:v>184109</c:v>
                </c:pt>
                <c:pt idx="367814">
                  <c:v>184109</c:v>
                </c:pt>
                <c:pt idx="367815">
                  <c:v>184109</c:v>
                </c:pt>
                <c:pt idx="367816">
                  <c:v>184109</c:v>
                </c:pt>
                <c:pt idx="367817">
                  <c:v>184109</c:v>
                </c:pt>
                <c:pt idx="367818">
                  <c:v>184109</c:v>
                </c:pt>
                <c:pt idx="367819">
                  <c:v>184109</c:v>
                </c:pt>
                <c:pt idx="367820">
                  <c:v>184109</c:v>
                </c:pt>
                <c:pt idx="367821">
                  <c:v>184109</c:v>
                </c:pt>
                <c:pt idx="367822">
                  <c:v>184109</c:v>
                </c:pt>
                <c:pt idx="367823">
                  <c:v>184109</c:v>
                </c:pt>
                <c:pt idx="367824">
                  <c:v>184109</c:v>
                </c:pt>
                <c:pt idx="367825">
                  <c:v>184109</c:v>
                </c:pt>
                <c:pt idx="367826">
                  <c:v>184109</c:v>
                </c:pt>
                <c:pt idx="367827">
                  <c:v>184109</c:v>
                </c:pt>
                <c:pt idx="367828">
                  <c:v>184109</c:v>
                </c:pt>
                <c:pt idx="367829">
                  <c:v>184109</c:v>
                </c:pt>
                <c:pt idx="367830">
                  <c:v>184109</c:v>
                </c:pt>
                <c:pt idx="367831">
                  <c:v>184109</c:v>
                </c:pt>
                <c:pt idx="367832">
                  <c:v>184109</c:v>
                </c:pt>
                <c:pt idx="367833">
                  <c:v>184109</c:v>
                </c:pt>
                <c:pt idx="367834">
                  <c:v>184109</c:v>
                </c:pt>
                <c:pt idx="367835">
                  <c:v>184109</c:v>
                </c:pt>
                <c:pt idx="367836">
                  <c:v>184109</c:v>
                </c:pt>
                <c:pt idx="367837">
                  <c:v>184109</c:v>
                </c:pt>
                <c:pt idx="367838">
                  <c:v>184109</c:v>
                </c:pt>
                <c:pt idx="367839">
                  <c:v>184109</c:v>
                </c:pt>
                <c:pt idx="367840">
                  <c:v>184109</c:v>
                </c:pt>
                <c:pt idx="367841">
                  <c:v>184109</c:v>
                </c:pt>
                <c:pt idx="367842">
                  <c:v>184109</c:v>
                </c:pt>
                <c:pt idx="367843">
                  <c:v>184109</c:v>
                </c:pt>
                <c:pt idx="367844">
                  <c:v>184109</c:v>
                </c:pt>
                <c:pt idx="367845">
                  <c:v>184109</c:v>
                </c:pt>
                <c:pt idx="367846">
                  <c:v>184109</c:v>
                </c:pt>
                <c:pt idx="367847">
                  <c:v>184109</c:v>
                </c:pt>
                <c:pt idx="367848">
                  <c:v>184109</c:v>
                </c:pt>
                <c:pt idx="367849">
                  <c:v>184109</c:v>
                </c:pt>
                <c:pt idx="367850">
                  <c:v>184109</c:v>
                </c:pt>
                <c:pt idx="367851">
                  <c:v>184109</c:v>
                </c:pt>
                <c:pt idx="367852">
                  <c:v>184109</c:v>
                </c:pt>
                <c:pt idx="367853">
                  <c:v>184109</c:v>
                </c:pt>
                <c:pt idx="367854">
                  <c:v>184109</c:v>
                </c:pt>
                <c:pt idx="367855">
                  <c:v>184109</c:v>
                </c:pt>
                <c:pt idx="367856">
                  <c:v>184109</c:v>
                </c:pt>
                <c:pt idx="367857">
                  <c:v>184109</c:v>
                </c:pt>
                <c:pt idx="367858">
                  <c:v>184109</c:v>
                </c:pt>
                <c:pt idx="367859">
                  <c:v>184109</c:v>
                </c:pt>
                <c:pt idx="367860">
                  <c:v>184109</c:v>
                </c:pt>
                <c:pt idx="367861">
                  <c:v>184109</c:v>
                </c:pt>
                <c:pt idx="367862">
                  <c:v>184109</c:v>
                </c:pt>
                <c:pt idx="367863">
                  <c:v>184109</c:v>
                </c:pt>
                <c:pt idx="367864">
                  <c:v>184109</c:v>
                </c:pt>
                <c:pt idx="367865">
                  <c:v>184109</c:v>
                </c:pt>
                <c:pt idx="367866">
                  <c:v>184109</c:v>
                </c:pt>
                <c:pt idx="367867">
                  <c:v>184109</c:v>
                </c:pt>
                <c:pt idx="367868">
                  <c:v>184109</c:v>
                </c:pt>
                <c:pt idx="367869">
                  <c:v>184109</c:v>
                </c:pt>
                <c:pt idx="367870">
                  <c:v>184109</c:v>
                </c:pt>
                <c:pt idx="367871">
                  <c:v>184109</c:v>
                </c:pt>
                <c:pt idx="367872">
                  <c:v>184109</c:v>
                </c:pt>
                <c:pt idx="367873">
                  <c:v>184109</c:v>
                </c:pt>
                <c:pt idx="367874">
                  <c:v>184109</c:v>
                </c:pt>
                <c:pt idx="367875">
                  <c:v>184109</c:v>
                </c:pt>
                <c:pt idx="367876">
                  <c:v>184109</c:v>
                </c:pt>
                <c:pt idx="367877">
                  <c:v>184109</c:v>
                </c:pt>
                <c:pt idx="367878">
                  <c:v>184109</c:v>
                </c:pt>
                <c:pt idx="367879">
                  <c:v>184109</c:v>
                </c:pt>
                <c:pt idx="367880">
                  <c:v>184109</c:v>
                </c:pt>
                <c:pt idx="367881">
                  <c:v>184109</c:v>
                </c:pt>
                <c:pt idx="367882">
                  <c:v>184109</c:v>
                </c:pt>
                <c:pt idx="367883">
                  <c:v>184109</c:v>
                </c:pt>
                <c:pt idx="367884">
                  <c:v>184109</c:v>
                </c:pt>
                <c:pt idx="367885">
                  <c:v>184109</c:v>
                </c:pt>
                <c:pt idx="367886">
                  <c:v>184109</c:v>
                </c:pt>
                <c:pt idx="367887">
                  <c:v>184109</c:v>
                </c:pt>
                <c:pt idx="367888">
                  <c:v>184109</c:v>
                </c:pt>
                <c:pt idx="367889">
                  <c:v>184109</c:v>
                </c:pt>
                <c:pt idx="367890">
                  <c:v>184109</c:v>
                </c:pt>
                <c:pt idx="367891">
                  <c:v>184109</c:v>
                </c:pt>
                <c:pt idx="367892">
                  <c:v>184109</c:v>
                </c:pt>
                <c:pt idx="367893">
                  <c:v>184109</c:v>
                </c:pt>
                <c:pt idx="367894">
                  <c:v>184109</c:v>
                </c:pt>
                <c:pt idx="367895">
                  <c:v>184109</c:v>
                </c:pt>
                <c:pt idx="367896">
                  <c:v>184109</c:v>
                </c:pt>
                <c:pt idx="367897">
                  <c:v>184109</c:v>
                </c:pt>
                <c:pt idx="367898">
                  <c:v>184109</c:v>
                </c:pt>
                <c:pt idx="367899">
                  <c:v>184109</c:v>
                </c:pt>
                <c:pt idx="367900">
                  <c:v>184109</c:v>
                </c:pt>
                <c:pt idx="367901">
                  <c:v>184109</c:v>
                </c:pt>
                <c:pt idx="367902">
                  <c:v>184109</c:v>
                </c:pt>
                <c:pt idx="367903">
                  <c:v>184109</c:v>
                </c:pt>
                <c:pt idx="367904">
                  <c:v>184109</c:v>
                </c:pt>
                <c:pt idx="367905">
                  <c:v>184109</c:v>
                </c:pt>
                <c:pt idx="367906">
                  <c:v>184109</c:v>
                </c:pt>
                <c:pt idx="367907">
                  <c:v>184109</c:v>
                </c:pt>
                <c:pt idx="367908">
                  <c:v>184109</c:v>
                </c:pt>
                <c:pt idx="367909">
                  <c:v>184109</c:v>
                </c:pt>
                <c:pt idx="367910">
                  <c:v>184109</c:v>
                </c:pt>
                <c:pt idx="367911">
                  <c:v>184109</c:v>
                </c:pt>
                <c:pt idx="367912">
                  <c:v>184109</c:v>
                </c:pt>
                <c:pt idx="367913">
                  <c:v>184109</c:v>
                </c:pt>
                <c:pt idx="367914">
                  <c:v>184109</c:v>
                </c:pt>
                <c:pt idx="367915">
                  <c:v>184109</c:v>
                </c:pt>
                <c:pt idx="367916">
                  <c:v>184109</c:v>
                </c:pt>
                <c:pt idx="367917">
                  <c:v>184109</c:v>
                </c:pt>
                <c:pt idx="367918">
                  <c:v>184109</c:v>
                </c:pt>
                <c:pt idx="367919">
                  <c:v>184109</c:v>
                </c:pt>
                <c:pt idx="367920">
                  <c:v>184109</c:v>
                </c:pt>
                <c:pt idx="367921">
                  <c:v>184109</c:v>
                </c:pt>
                <c:pt idx="367922">
                  <c:v>184109</c:v>
                </c:pt>
                <c:pt idx="367923">
                  <c:v>184109</c:v>
                </c:pt>
                <c:pt idx="367924">
                  <c:v>184109</c:v>
                </c:pt>
                <c:pt idx="367925">
                  <c:v>184109</c:v>
                </c:pt>
                <c:pt idx="367926">
                  <c:v>184109</c:v>
                </c:pt>
                <c:pt idx="367927">
                  <c:v>184109</c:v>
                </c:pt>
                <c:pt idx="367928">
                  <c:v>184109</c:v>
                </c:pt>
                <c:pt idx="367929">
                  <c:v>184109</c:v>
                </c:pt>
                <c:pt idx="367930">
                  <c:v>184109</c:v>
                </c:pt>
                <c:pt idx="367931">
                  <c:v>184109</c:v>
                </c:pt>
                <c:pt idx="367932">
                  <c:v>184109</c:v>
                </c:pt>
                <c:pt idx="367933">
                  <c:v>184109</c:v>
                </c:pt>
                <c:pt idx="367934">
                  <c:v>184109</c:v>
                </c:pt>
                <c:pt idx="367935">
                  <c:v>184109</c:v>
                </c:pt>
                <c:pt idx="367936">
                  <c:v>184109</c:v>
                </c:pt>
                <c:pt idx="367937">
                  <c:v>184109</c:v>
                </c:pt>
                <c:pt idx="367938">
                  <c:v>184109</c:v>
                </c:pt>
                <c:pt idx="367939">
                  <c:v>184109</c:v>
                </c:pt>
                <c:pt idx="367940">
                  <c:v>184109</c:v>
                </c:pt>
                <c:pt idx="367941">
                  <c:v>184109</c:v>
                </c:pt>
                <c:pt idx="367942">
                  <c:v>184109</c:v>
                </c:pt>
                <c:pt idx="367943">
                  <c:v>184109</c:v>
                </c:pt>
                <c:pt idx="367944">
                  <c:v>184109</c:v>
                </c:pt>
                <c:pt idx="367945">
                  <c:v>184109</c:v>
                </c:pt>
                <c:pt idx="367946">
                  <c:v>184109</c:v>
                </c:pt>
                <c:pt idx="367947">
                  <c:v>184109</c:v>
                </c:pt>
                <c:pt idx="367948">
                  <c:v>184109</c:v>
                </c:pt>
                <c:pt idx="367949">
                  <c:v>184109</c:v>
                </c:pt>
                <c:pt idx="367950">
                  <c:v>184109</c:v>
                </c:pt>
                <c:pt idx="367951">
                  <c:v>184109</c:v>
                </c:pt>
                <c:pt idx="367952">
                  <c:v>184109</c:v>
                </c:pt>
                <c:pt idx="367953">
                  <c:v>184109</c:v>
                </c:pt>
                <c:pt idx="367954">
                  <c:v>184109</c:v>
                </c:pt>
                <c:pt idx="367955">
                  <c:v>184109</c:v>
                </c:pt>
                <c:pt idx="367956">
                  <c:v>184109</c:v>
                </c:pt>
                <c:pt idx="367957">
                  <c:v>184109</c:v>
                </c:pt>
                <c:pt idx="367958">
                  <c:v>184109</c:v>
                </c:pt>
                <c:pt idx="367959">
                  <c:v>184109</c:v>
                </c:pt>
                <c:pt idx="367960">
                  <c:v>184109</c:v>
                </c:pt>
                <c:pt idx="367961">
                  <c:v>184109</c:v>
                </c:pt>
                <c:pt idx="367962">
                  <c:v>184109</c:v>
                </c:pt>
                <c:pt idx="367963">
                  <c:v>184109</c:v>
                </c:pt>
                <c:pt idx="367964">
                  <c:v>184109</c:v>
                </c:pt>
                <c:pt idx="367965">
                  <c:v>184109</c:v>
                </c:pt>
                <c:pt idx="367966">
                  <c:v>184109</c:v>
                </c:pt>
                <c:pt idx="367967">
                  <c:v>184109</c:v>
                </c:pt>
                <c:pt idx="367968">
                  <c:v>184109</c:v>
                </c:pt>
                <c:pt idx="367969">
                  <c:v>184109</c:v>
                </c:pt>
                <c:pt idx="367970">
                  <c:v>184109</c:v>
                </c:pt>
                <c:pt idx="367971">
                  <c:v>184109</c:v>
                </c:pt>
                <c:pt idx="367972">
                  <c:v>184109</c:v>
                </c:pt>
                <c:pt idx="367973">
                  <c:v>184109</c:v>
                </c:pt>
                <c:pt idx="367974">
                  <c:v>184109</c:v>
                </c:pt>
                <c:pt idx="367975">
                  <c:v>184109</c:v>
                </c:pt>
                <c:pt idx="367976">
                  <c:v>184109</c:v>
                </c:pt>
                <c:pt idx="367977">
                  <c:v>184109</c:v>
                </c:pt>
                <c:pt idx="367978">
                  <c:v>184109</c:v>
                </c:pt>
                <c:pt idx="367979">
                  <c:v>184109</c:v>
                </c:pt>
                <c:pt idx="367980">
                  <c:v>184109</c:v>
                </c:pt>
                <c:pt idx="367981">
                  <c:v>184109</c:v>
                </c:pt>
                <c:pt idx="367982">
                  <c:v>184109</c:v>
                </c:pt>
                <c:pt idx="367983">
                  <c:v>184109</c:v>
                </c:pt>
                <c:pt idx="367984">
                  <c:v>184109</c:v>
                </c:pt>
                <c:pt idx="367985">
                  <c:v>184109</c:v>
                </c:pt>
                <c:pt idx="367986">
                  <c:v>184109</c:v>
                </c:pt>
                <c:pt idx="367987">
                  <c:v>184109</c:v>
                </c:pt>
                <c:pt idx="367988">
                  <c:v>184109</c:v>
                </c:pt>
                <c:pt idx="367989">
                  <c:v>184109</c:v>
                </c:pt>
                <c:pt idx="367990">
                  <c:v>184109</c:v>
                </c:pt>
                <c:pt idx="367991">
                  <c:v>184109</c:v>
                </c:pt>
                <c:pt idx="367992">
                  <c:v>184109</c:v>
                </c:pt>
                <c:pt idx="367993">
                  <c:v>184109</c:v>
                </c:pt>
                <c:pt idx="367994">
                  <c:v>184109</c:v>
                </c:pt>
                <c:pt idx="367995">
                  <c:v>184109</c:v>
                </c:pt>
                <c:pt idx="367996">
                  <c:v>184109</c:v>
                </c:pt>
                <c:pt idx="367997">
                  <c:v>184109</c:v>
                </c:pt>
                <c:pt idx="367998">
                  <c:v>184109</c:v>
                </c:pt>
                <c:pt idx="367999">
                  <c:v>184109</c:v>
                </c:pt>
                <c:pt idx="368000">
                  <c:v>184109</c:v>
                </c:pt>
                <c:pt idx="368001">
                  <c:v>184109</c:v>
                </c:pt>
                <c:pt idx="368002">
                  <c:v>184109</c:v>
                </c:pt>
                <c:pt idx="368003">
                  <c:v>184109</c:v>
                </c:pt>
                <c:pt idx="368004">
                  <c:v>184109</c:v>
                </c:pt>
                <c:pt idx="368005">
                  <c:v>184109</c:v>
                </c:pt>
                <c:pt idx="368006">
                  <c:v>184109</c:v>
                </c:pt>
                <c:pt idx="368007">
                  <c:v>184109</c:v>
                </c:pt>
                <c:pt idx="368008">
                  <c:v>184109</c:v>
                </c:pt>
                <c:pt idx="368009">
                  <c:v>184109</c:v>
                </c:pt>
                <c:pt idx="368010">
                  <c:v>184109</c:v>
                </c:pt>
                <c:pt idx="368011">
                  <c:v>184109</c:v>
                </c:pt>
                <c:pt idx="368012">
                  <c:v>184109</c:v>
                </c:pt>
                <c:pt idx="368013">
                  <c:v>184109</c:v>
                </c:pt>
                <c:pt idx="368014">
                  <c:v>184109</c:v>
                </c:pt>
                <c:pt idx="368015">
                  <c:v>184109</c:v>
                </c:pt>
                <c:pt idx="368016">
                  <c:v>184109</c:v>
                </c:pt>
                <c:pt idx="368017">
                  <c:v>184109</c:v>
                </c:pt>
                <c:pt idx="368018">
                  <c:v>184109</c:v>
                </c:pt>
                <c:pt idx="368019">
                  <c:v>184109</c:v>
                </c:pt>
                <c:pt idx="368020">
                  <c:v>184109</c:v>
                </c:pt>
                <c:pt idx="368021">
                  <c:v>184109</c:v>
                </c:pt>
                <c:pt idx="368022">
                  <c:v>184109</c:v>
                </c:pt>
                <c:pt idx="368023">
                  <c:v>184109</c:v>
                </c:pt>
                <c:pt idx="368024">
                  <c:v>184109</c:v>
                </c:pt>
                <c:pt idx="368025">
                  <c:v>184109</c:v>
                </c:pt>
                <c:pt idx="368026">
                  <c:v>184109</c:v>
                </c:pt>
                <c:pt idx="368027">
                  <c:v>184109</c:v>
                </c:pt>
                <c:pt idx="368028">
                  <c:v>184109</c:v>
                </c:pt>
                <c:pt idx="368029">
                  <c:v>184109</c:v>
                </c:pt>
                <c:pt idx="368030">
                  <c:v>184109</c:v>
                </c:pt>
                <c:pt idx="368031">
                  <c:v>184109</c:v>
                </c:pt>
                <c:pt idx="368032">
                  <c:v>184109</c:v>
                </c:pt>
                <c:pt idx="368033">
                  <c:v>184109</c:v>
                </c:pt>
                <c:pt idx="368034">
                  <c:v>184109</c:v>
                </c:pt>
                <c:pt idx="368035">
                  <c:v>184109</c:v>
                </c:pt>
                <c:pt idx="368036">
                  <c:v>184109</c:v>
                </c:pt>
                <c:pt idx="368037">
                  <c:v>184109</c:v>
                </c:pt>
                <c:pt idx="368038">
                  <c:v>184109</c:v>
                </c:pt>
                <c:pt idx="368039">
                  <c:v>184109</c:v>
                </c:pt>
                <c:pt idx="368040">
                  <c:v>184109</c:v>
                </c:pt>
                <c:pt idx="368041">
                  <c:v>184109</c:v>
                </c:pt>
                <c:pt idx="368042">
                  <c:v>184109</c:v>
                </c:pt>
                <c:pt idx="368043">
                  <c:v>184109</c:v>
                </c:pt>
                <c:pt idx="368044">
                  <c:v>184109</c:v>
                </c:pt>
                <c:pt idx="368045">
                  <c:v>184109</c:v>
                </c:pt>
                <c:pt idx="368046">
                  <c:v>184109</c:v>
                </c:pt>
                <c:pt idx="368047">
                  <c:v>184109</c:v>
                </c:pt>
                <c:pt idx="368048">
                  <c:v>184109</c:v>
                </c:pt>
                <c:pt idx="368049">
                  <c:v>184109</c:v>
                </c:pt>
                <c:pt idx="368050">
                  <c:v>184109</c:v>
                </c:pt>
                <c:pt idx="368051">
                  <c:v>184109</c:v>
                </c:pt>
                <c:pt idx="368052">
                  <c:v>184109</c:v>
                </c:pt>
                <c:pt idx="368053">
                  <c:v>184109</c:v>
                </c:pt>
                <c:pt idx="368054">
                  <c:v>184109</c:v>
                </c:pt>
                <c:pt idx="368055">
                  <c:v>184109</c:v>
                </c:pt>
                <c:pt idx="368056">
                  <c:v>184109</c:v>
                </c:pt>
                <c:pt idx="368057">
                  <c:v>184109</c:v>
                </c:pt>
                <c:pt idx="368058">
                  <c:v>184109</c:v>
                </c:pt>
                <c:pt idx="368059">
                  <c:v>184109</c:v>
                </c:pt>
                <c:pt idx="368060">
                  <c:v>184109</c:v>
                </c:pt>
                <c:pt idx="368061">
                  <c:v>184109</c:v>
                </c:pt>
                <c:pt idx="368062">
                  <c:v>184109</c:v>
                </c:pt>
                <c:pt idx="368063">
                  <c:v>184109</c:v>
                </c:pt>
                <c:pt idx="368064">
                  <c:v>184109</c:v>
                </c:pt>
                <c:pt idx="368065">
                  <c:v>184109</c:v>
                </c:pt>
                <c:pt idx="368066">
                  <c:v>184109</c:v>
                </c:pt>
                <c:pt idx="368067">
                  <c:v>184109</c:v>
                </c:pt>
                <c:pt idx="368068">
                  <c:v>184109</c:v>
                </c:pt>
                <c:pt idx="368069">
                  <c:v>184109</c:v>
                </c:pt>
                <c:pt idx="368070">
                  <c:v>184109</c:v>
                </c:pt>
                <c:pt idx="368071">
                  <c:v>184109</c:v>
                </c:pt>
                <c:pt idx="368072">
                  <c:v>184109</c:v>
                </c:pt>
                <c:pt idx="368073">
                  <c:v>184109</c:v>
                </c:pt>
                <c:pt idx="368074">
                  <c:v>184109</c:v>
                </c:pt>
                <c:pt idx="368075">
                  <c:v>184109</c:v>
                </c:pt>
                <c:pt idx="368076">
                  <c:v>184109</c:v>
                </c:pt>
                <c:pt idx="368077">
                  <c:v>184109</c:v>
                </c:pt>
                <c:pt idx="368078">
                  <c:v>184109</c:v>
                </c:pt>
                <c:pt idx="368079">
                  <c:v>184109</c:v>
                </c:pt>
                <c:pt idx="368080">
                  <c:v>184109</c:v>
                </c:pt>
                <c:pt idx="368081">
                  <c:v>184109</c:v>
                </c:pt>
                <c:pt idx="368082">
                  <c:v>184109</c:v>
                </c:pt>
                <c:pt idx="368083">
                  <c:v>184109</c:v>
                </c:pt>
                <c:pt idx="368084">
                  <c:v>184109</c:v>
                </c:pt>
                <c:pt idx="368085">
                  <c:v>184109</c:v>
                </c:pt>
                <c:pt idx="368086">
                  <c:v>184109</c:v>
                </c:pt>
                <c:pt idx="368087">
                  <c:v>184109</c:v>
                </c:pt>
                <c:pt idx="368088">
                  <c:v>184109</c:v>
                </c:pt>
                <c:pt idx="368089">
                  <c:v>184109</c:v>
                </c:pt>
                <c:pt idx="368090">
                  <c:v>184109</c:v>
                </c:pt>
                <c:pt idx="368091">
                  <c:v>184109</c:v>
                </c:pt>
                <c:pt idx="368092">
                  <c:v>184109</c:v>
                </c:pt>
                <c:pt idx="368093">
                  <c:v>184109</c:v>
                </c:pt>
                <c:pt idx="368094">
                  <c:v>184109</c:v>
                </c:pt>
                <c:pt idx="368095">
                  <c:v>184109</c:v>
                </c:pt>
                <c:pt idx="368096">
                  <c:v>184109</c:v>
                </c:pt>
                <c:pt idx="368097">
                  <c:v>184109</c:v>
                </c:pt>
                <c:pt idx="368098">
                  <c:v>184109</c:v>
                </c:pt>
                <c:pt idx="368099">
                  <c:v>184109</c:v>
                </c:pt>
                <c:pt idx="368100">
                  <c:v>184109</c:v>
                </c:pt>
                <c:pt idx="368101">
                  <c:v>184109</c:v>
                </c:pt>
                <c:pt idx="368102">
                  <c:v>184109</c:v>
                </c:pt>
                <c:pt idx="368103">
                  <c:v>184109</c:v>
                </c:pt>
                <c:pt idx="368104">
                  <c:v>184109</c:v>
                </c:pt>
                <c:pt idx="368105">
                  <c:v>184109</c:v>
                </c:pt>
                <c:pt idx="368106">
                  <c:v>184109</c:v>
                </c:pt>
                <c:pt idx="368107">
                  <c:v>184109</c:v>
                </c:pt>
                <c:pt idx="368108">
                  <c:v>184109</c:v>
                </c:pt>
                <c:pt idx="368109">
                  <c:v>184109</c:v>
                </c:pt>
                <c:pt idx="368110">
                  <c:v>184109</c:v>
                </c:pt>
                <c:pt idx="368111">
                  <c:v>184109</c:v>
                </c:pt>
                <c:pt idx="368112">
                  <c:v>184109</c:v>
                </c:pt>
                <c:pt idx="368113">
                  <c:v>184109</c:v>
                </c:pt>
                <c:pt idx="368114">
                  <c:v>184109</c:v>
                </c:pt>
                <c:pt idx="368115">
                  <c:v>184109</c:v>
                </c:pt>
                <c:pt idx="368116">
                  <c:v>184109</c:v>
                </c:pt>
                <c:pt idx="368117">
                  <c:v>184109</c:v>
                </c:pt>
                <c:pt idx="368118">
                  <c:v>184109</c:v>
                </c:pt>
                <c:pt idx="368119">
                  <c:v>184109</c:v>
                </c:pt>
                <c:pt idx="368120">
                  <c:v>184109</c:v>
                </c:pt>
                <c:pt idx="368121">
                  <c:v>184109</c:v>
                </c:pt>
                <c:pt idx="368122">
                  <c:v>184109</c:v>
                </c:pt>
                <c:pt idx="368123">
                  <c:v>184109</c:v>
                </c:pt>
                <c:pt idx="368124">
                  <c:v>184109</c:v>
                </c:pt>
                <c:pt idx="368125">
                  <c:v>184109</c:v>
                </c:pt>
                <c:pt idx="368126">
                  <c:v>184109</c:v>
                </c:pt>
                <c:pt idx="368127">
                  <c:v>184109</c:v>
                </c:pt>
                <c:pt idx="368128">
                  <c:v>184109</c:v>
                </c:pt>
                <c:pt idx="368129">
                  <c:v>184109</c:v>
                </c:pt>
                <c:pt idx="368130">
                  <c:v>184109</c:v>
                </c:pt>
                <c:pt idx="368131">
                  <c:v>184109</c:v>
                </c:pt>
                <c:pt idx="368132">
                  <c:v>184109</c:v>
                </c:pt>
                <c:pt idx="368133">
                  <c:v>184109</c:v>
                </c:pt>
                <c:pt idx="368134">
                  <c:v>184109</c:v>
                </c:pt>
                <c:pt idx="368135">
                  <c:v>184109</c:v>
                </c:pt>
                <c:pt idx="368136">
                  <c:v>184109</c:v>
                </c:pt>
                <c:pt idx="368137">
                  <c:v>184109</c:v>
                </c:pt>
                <c:pt idx="368138">
                  <c:v>184109</c:v>
                </c:pt>
                <c:pt idx="368139">
                  <c:v>184109</c:v>
                </c:pt>
                <c:pt idx="368140">
                  <c:v>184109</c:v>
                </c:pt>
                <c:pt idx="368141">
                  <c:v>184109</c:v>
                </c:pt>
                <c:pt idx="368142">
                  <c:v>184109</c:v>
                </c:pt>
                <c:pt idx="368143">
                  <c:v>184109</c:v>
                </c:pt>
                <c:pt idx="368144">
                  <c:v>184109</c:v>
                </c:pt>
                <c:pt idx="368145">
                  <c:v>184109</c:v>
                </c:pt>
                <c:pt idx="368146">
                  <c:v>184109</c:v>
                </c:pt>
                <c:pt idx="368147">
                  <c:v>184109</c:v>
                </c:pt>
                <c:pt idx="368148">
                  <c:v>184109</c:v>
                </c:pt>
                <c:pt idx="368149">
                  <c:v>184109</c:v>
                </c:pt>
                <c:pt idx="368150">
                  <c:v>184109</c:v>
                </c:pt>
                <c:pt idx="368151">
                  <c:v>184109</c:v>
                </c:pt>
                <c:pt idx="368152">
                  <c:v>184109</c:v>
                </c:pt>
                <c:pt idx="368153">
                  <c:v>184109</c:v>
                </c:pt>
                <c:pt idx="368154">
                  <c:v>184109</c:v>
                </c:pt>
                <c:pt idx="368155">
                  <c:v>184109</c:v>
                </c:pt>
                <c:pt idx="368156">
                  <c:v>184109</c:v>
                </c:pt>
                <c:pt idx="368157">
                  <c:v>184109</c:v>
                </c:pt>
                <c:pt idx="368158">
                  <c:v>184109</c:v>
                </c:pt>
                <c:pt idx="368159">
                  <c:v>184109</c:v>
                </c:pt>
                <c:pt idx="368160">
                  <c:v>184109</c:v>
                </c:pt>
                <c:pt idx="368161">
                  <c:v>184109</c:v>
                </c:pt>
                <c:pt idx="368162">
                  <c:v>184109</c:v>
                </c:pt>
                <c:pt idx="368163">
                  <c:v>184109</c:v>
                </c:pt>
                <c:pt idx="368164">
                  <c:v>184109</c:v>
                </c:pt>
                <c:pt idx="368165">
                  <c:v>184109</c:v>
                </c:pt>
                <c:pt idx="368166">
                  <c:v>184109</c:v>
                </c:pt>
                <c:pt idx="368167">
                  <c:v>184109</c:v>
                </c:pt>
                <c:pt idx="368168">
                  <c:v>184109</c:v>
                </c:pt>
                <c:pt idx="368169">
                  <c:v>184109</c:v>
                </c:pt>
                <c:pt idx="368170">
                  <c:v>184109</c:v>
                </c:pt>
                <c:pt idx="368171">
                  <c:v>184109</c:v>
                </c:pt>
                <c:pt idx="368172">
                  <c:v>184109</c:v>
                </c:pt>
                <c:pt idx="368173">
                  <c:v>184109</c:v>
                </c:pt>
                <c:pt idx="368174">
                  <c:v>184109</c:v>
                </c:pt>
                <c:pt idx="368175">
                  <c:v>184109</c:v>
                </c:pt>
                <c:pt idx="368176">
                  <c:v>184109</c:v>
                </c:pt>
                <c:pt idx="368177">
                  <c:v>184109</c:v>
                </c:pt>
                <c:pt idx="368178">
                  <c:v>184109</c:v>
                </c:pt>
                <c:pt idx="368179">
                  <c:v>184109</c:v>
                </c:pt>
                <c:pt idx="368180">
                  <c:v>184109</c:v>
                </c:pt>
                <c:pt idx="368181">
                  <c:v>184109</c:v>
                </c:pt>
                <c:pt idx="368182">
                  <c:v>184109</c:v>
                </c:pt>
                <c:pt idx="368183">
                  <c:v>184109</c:v>
                </c:pt>
                <c:pt idx="368184">
                  <c:v>184109</c:v>
                </c:pt>
                <c:pt idx="368185">
                  <c:v>184109</c:v>
                </c:pt>
                <c:pt idx="368186">
                  <c:v>184109</c:v>
                </c:pt>
                <c:pt idx="368187">
                  <c:v>184109</c:v>
                </c:pt>
                <c:pt idx="368188">
                  <c:v>184109</c:v>
                </c:pt>
                <c:pt idx="368189">
                  <c:v>184109</c:v>
                </c:pt>
                <c:pt idx="368190">
                  <c:v>184109</c:v>
                </c:pt>
                <c:pt idx="368191">
                  <c:v>184109</c:v>
                </c:pt>
                <c:pt idx="368192">
                  <c:v>184109</c:v>
                </c:pt>
                <c:pt idx="368193">
                  <c:v>184109</c:v>
                </c:pt>
                <c:pt idx="368194">
                  <c:v>184109</c:v>
                </c:pt>
                <c:pt idx="368195">
                  <c:v>184109</c:v>
                </c:pt>
                <c:pt idx="368196">
                  <c:v>184109</c:v>
                </c:pt>
                <c:pt idx="368197">
                  <c:v>184109</c:v>
                </c:pt>
                <c:pt idx="368198">
                  <c:v>184109</c:v>
                </c:pt>
                <c:pt idx="368199">
                  <c:v>184109</c:v>
                </c:pt>
                <c:pt idx="368200">
                  <c:v>184109</c:v>
                </c:pt>
                <c:pt idx="368201">
                  <c:v>184109</c:v>
                </c:pt>
                <c:pt idx="368202">
                  <c:v>184109</c:v>
                </c:pt>
                <c:pt idx="368203">
                  <c:v>184109</c:v>
                </c:pt>
                <c:pt idx="368204">
                  <c:v>184109</c:v>
                </c:pt>
                <c:pt idx="368205">
                  <c:v>184109</c:v>
                </c:pt>
                <c:pt idx="368206">
                  <c:v>184109</c:v>
                </c:pt>
                <c:pt idx="368207">
                  <c:v>184109</c:v>
                </c:pt>
                <c:pt idx="368208">
                  <c:v>184109</c:v>
                </c:pt>
                <c:pt idx="368209">
                  <c:v>184109</c:v>
                </c:pt>
                <c:pt idx="368210">
                  <c:v>184109</c:v>
                </c:pt>
                <c:pt idx="368211">
                  <c:v>184109</c:v>
                </c:pt>
                <c:pt idx="368212">
                  <c:v>184109</c:v>
                </c:pt>
                <c:pt idx="368213">
                  <c:v>184109</c:v>
                </c:pt>
                <c:pt idx="368214">
                  <c:v>184109</c:v>
                </c:pt>
                <c:pt idx="368215">
                  <c:v>184109</c:v>
                </c:pt>
                <c:pt idx="368216">
                  <c:v>184109</c:v>
                </c:pt>
                <c:pt idx="368217">
                  <c:v>184109</c:v>
                </c:pt>
                <c:pt idx="368218">
                  <c:v>184109</c:v>
                </c:pt>
                <c:pt idx="368219">
                  <c:v>184109</c:v>
                </c:pt>
                <c:pt idx="368220">
                  <c:v>184109</c:v>
                </c:pt>
                <c:pt idx="368221">
                  <c:v>184109</c:v>
                </c:pt>
                <c:pt idx="368222">
                  <c:v>184109</c:v>
                </c:pt>
                <c:pt idx="368223">
                  <c:v>184109</c:v>
                </c:pt>
                <c:pt idx="368224">
                  <c:v>184109</c:v>
                </c:pt>
                <c:pt idx="368225">
                  <c:v>184109</c:v>
                </c:pt>
                <c:pt idx="368226">
                  <c:v>184109</c:v>
                </c:pt>
                <c:pt idx="368227">
                  <c:v>184109</c:v>
                </c:pt>
                <c:pt idx="368228">
                  <c:v>184109</c:v>
                </c:pt>
                <c:pt idx="368229">
                  <c:v>184109</c:v>
                </c:pt>
                <c:pt idx="368230">
                  <c:v>184109</c:v>
                </c:pt>
                <c:pt idx="368231">
                  <c:v>184109</c:v>
                </c:pt>
                <c:pt idx="368232">
                  <c:v>184109</c:v>
                </c:pt>
                <c:pt idx="368233">
                  <c:v>184109</c:v>
                </c:pt>
                <c:pt idx="368234">
                  <c:v>184109</c:v>
                </c:pt>
                <c:pt idx="368235">
                  <c:v>184109</c:v>
                </c:pt>
                <c:pt idx="368236">
                  <c:v>184109</c:v>
                </c:pt>
                <c:pt idx="368237">
                  <c:v>184109</c:v>
                </c:pt>
                <c:pt idx="368238">
                  <c:v>184109</c:v>
                </c:pt>
                <c:pt idx="368239">
                  <c:v>184109</c:v>
                </c:pt>
                <c:pt idx="368240">
                  <c:v>184109</c:v>
                </c:pt>
                <c:pt idx="368241">
                  <c:v>184109</c:v>
                </c:pt>
                <c:pt idx="368242">
                  <c:v>184109</c:v>
                </c:pt>
                <c:pt idx="368243">
                  <c:v>184109</c:v>
                </c:pt>
                <c:pt idx="368244">
                  <c:v>184109</c:v>
                </c:pt>
                <c:pt idx="368245">
                  <c:v>184109</c:v>
                </c:pt>
                <c:pt idx="368246">
                  <c:v>184109</c:v>
                </c:pt>
                <c:pt idx="368247">
                  <c:v>184109</c:v>
                </c:pt>
                <c:pt idx="368248">
                  <c:v>184109</c:v>
                </c:pt>
                <c:pt idx="368249">
                  <c:v>184109</c:v>
                </c:pt>
                <c:pt idx="368250">
                  <c:v>184109</c:v>
                </c:pt>
                <c:pt idx="368251">
                  <c:v>184109</c:v>
                </c:pt>
                <c:pt idx="368252">
                  <c:v>184109</c:v>
                </c:pt>
                <c:pt idx="368253">
                  <c:v>184109</c:v>
                </c:pt>
                <c:pt idx="368254">
                  <c:v>184109</c:v>
                </c:pt>
                <c:pt idx="368255">
                  <c:v>184109</c:v>
                </c:pt>
                <c:pt idx="368256">
                  <c:v>184109</c:v>
                </c:pt>
                <c:pt idx="368257">
                  <c:v>184109</c:v>
                </c:pt>
                <c:pt idx="368258">
                  <c:v>184109</c:v>
                </c:pt>
                <c:pt idx="368259">
                  <c:v>184109</c:v>
                </c:pt>
                <c:pt idx="368260">
                  <c:v>184109</c:v>
                </c:pt>
                <c:pt idx="368261">
                  <c:v>184109</c:v>
                </c:pt>
                <c:pt idx="368262">
                  <c:v>184109</c:v>
                </c:pt>
                <c:pt idx="368263">
                  <c:v>184109</c:v>
                </c:pt>
                <c:pt idx="368264">
                  <c:v>184109</c:v>
                </c:pt>
                <c:pt idx="368265">
                  <c:v>184109</c:v>
                </c:pt>
                <c:pt idx="368266">
                  <c:v>184109</c:v>
                </c:pt>
                <c:pt idx="368267">
                  <c:v>184109</c:v>
                </c:pt>
                <c:pt idx="368268">
                  <c:v>184109</c:v>
                </c:pt>
                <c:pt idx="368269">
                  <c:v>184109</c:v>
                </c:pt>
                <c:pt idx="368270">
                  <c:v>184109</c:v>
                </c:pt>
                <c:pt idx="368271">
                  <c:v>184109</c:v>
                </c:pt>
                <c:pt idx="368272">
                  <c:v>184109</c:v>
                </c:pt>
                <c:pt idx="368273">
                  <c:v>184109</c:v>
                </c:pt>
                <c:pt idx="368274">
                  <c:v>184109</c:v>
                </c:pt>
                <c:pt idx="368275">
                  <c:v>184109</c:v>
                </c:pt>
                <c:pt idx="368276">
                  <c:v>184109</c:v>
                </c:pt>
                <c:pt idx="368277">
                  <c:v>184109</c:v>
                </c:pt>
                <c:pt idx="368278">
                  <c:v>184109</c:v>
                </c:pt>
                <c:pt idx="368279">
                  <c:v>184109</c:v>
                </c:pt>
                <c:pt idx="368280">
                  <c:v>184109</c:v>
                </c:pt>
                <c:pt idx="368281">
                  <c:v>184109</c:v>
                </c:pt>
                <c:pt idx="368282">
                  <c:v>184109</c:v>
                </c:pt>
                <c:pt idx="368283">
                  <c:v>184109</c:v>
                </c:pt>
                <c:pt idx="368284">
                  <c:v>184109</c:v>
                </c:pt>
                <c:pt idx="368285">
                  <c:v>184109</c:v>
                </c:pt>
                <c:pt idx="368286">
                  <c:v>184109</c:v>
                </c:pt>
                <c:pt idx="368287">
                  <c:v>184109</c:v>
                </c:pt>
                <c:pt idx="368288">
                  <c:v>184109</c:v>
                </c:pt>
                <c:pt idx="368289">
                  <c:v>184109</c:v>
                </c:pt>
                <c:pt idx="368290">
                  <c:v>184109</c:v>
                </c:pt>
                <c:pt idx="368291">
                  <c:v>184109</c:v>
                </c:pt>
                <c:pt idx="368292">
                  <c:v>184109</c:v>
                </c:pt>
                <c:pt idx="368293">
                  <c:v>184109</c:v>
                </c:pt>
                <c:pt idx="368294">
                  <c:v>184109</c:v>
                </c:pt>
                <c:pt idx="368295">
                  <c:v>184109</c:v>
                </c:pt>
                <c:pt idx="368296">
                  <c:v>184109</c:v>
                </c:pt>
                <c:pt idx="368297">
                  <c:v>184109</c:v>
                </c:pt>
                <c:pt idx="368298">
                  <c:v>184109</c:v>
                </c:pt>
                <c:pt idx="368299">
                  <c:v>184109</c:v>
                </c:pt>
                <c:pt idx="368300">
                  <c:v>184109</c:v>
                </c:pt>
                <c:pt idx="368301">
                  <c:v>184109</c:v>
                </c:pt>
                <c:pt idx="368302">
                  <c:v>184109</c:v>
                </c:pt>
                <c:pt idx="368303">
                  <c:v>184109</c:v>
                </c:pt>
                <c:pt idx="368304">
                  <c:v>184109</c:v>
                </c:pt>
                <c:pt idx="368305">
                  <c:v>184109</c:v>
                </c:pt>
                <c:pt idx="368306">
                  <c:v>184109</c:v>
                </c:pt>
                <c:pt idx="368307">
                  <c:v>184109</c:v>
                </c:pt>
                <c:pt idx="368308">
                  <c:v>184109</c:v>
                </c:pt>
                <c:pt idx="368309">
                  <c:v>184109</c:v>
                </c:pt>
                <c:pt idx="368310">
                  <c:v>184109</c:v>
                </c:pt>
                <c:pt idx="368311">
                  <c:v>184109</c:v>
                </c:pt>
                <c:pt idx="368312">
                  <c:v>184109</c:v>
                </c:pt>
                <c:pt idx="368313">
                  <c:v>184109</c:v>
                </c:pt>
                <c:pt idx="368314">
                  <c:v>184109</c:v>
                </c:pt>
                <c:pt idx="368315">
                  <c:v>184109</c:v>
                </c:pt>
                <c:pt idx="368316">
                  <c:v>184109</c:v>
                </c:pt>
                <c:pt idx="368317">
                  <c:v>184109</c:v>
                </c:pt>
                <c:pt idx="368318">
                  <c:v>184109</c:v>
                </c:pt>
                <c:pt idx="368319">
                  <c:v>184109</c:v>
                </c:pt>
                <c:pt idx="368320">
                  <c:v>184109</c:v>
                </c:pt>
                <c:pt idx="368321">
                  <c:v>184109</c:v>
                </c:pt>
                <c:pt idx="368322">
                  <c:v>184109</c:v>
                </c:pt>
                <c:pt idx="368323">
                  <c:v>184109</c:v>
                </c:pt>
                <c:pt idx="368324">
                  <c:v>184109</c:v>
                </c:pt>
                <c:pt idx="368325">
                  <c:v>184109</c:v>
                </c:pt>
                <c:pt idx="368326">
                  <c:v>184109</c:v>
                </c:pt>
                <c:pt idx="368327">
                  <c:v>184109</c:v>
                </c:pt>
                <c:pt idx="368328">
                  <c:v>184109</c:v>
                </c:pt>
                <c:pt idx="368329">
                  <c:v>184109</c:v>
                </c:pt>
                <c:pt idx="368330">
                  <c:v>184109</c:v>
                </c:pt>
                <c:pt idx="368331">
                  <c:v>184109</c:v>
                </c:pt>
                <c:pt idx="368332">
                  <c:v>184109</c:v>
                </c:pt>
                <c:pt idx="368333">
                  <c:v>184109</c:v>
                </c:pt>
                <c:pt idx="368334">
                  <c:v>184109</c:v>
                </c:pt>
                <c:pt idx="368335">
                  <c:v>184109</c:v>
                </c:pt>
                <c:pt idx="368336">
                  <c:v>184109</c:v>
                </c:pt>
                <c:pt idx="368337">
                  <c:v>184109</c:v>
                </c:pt>
                <c:pt idx="368338">
                  <c:v>184109</c:v>
                </c:pt>
                <c:pt idx="368339">
                  <c:v>184109</c:v>
                </c:pt>
                <c:pt idx="368340">
                  <c:v>184109</c:v>
                </c:pt>
                <c:pt idx="368341">
                  <c:v>184109</c:v>
                </c:pt>
                <c:pt idx="368342">
                  <c:v>184109</c:v>
                </c:pt>
                <c:pt idx="368343">
                  <c:v>184109</c:v>
                </c:pt>
                <c:pt idx="368344">
                  <c:v>184109</c:v>
                </c:pt>
                <c:pt idx="368345">
                  <c:v>184109</c:v>
                </c:pt>
                <c:pt idx="368346">
                  <c:v>184109</c:v>
                </c:pt>
                <c:pt idx="368347">
                  <c:v>184109</c:v>
                </c:pt>
                <c:pt idx="368348">
                  <c:v>184109</c:v>
                </c:pt>
                <c:pt idx="368349">
                  <c:v>184109</c:v>
                </c:pt>
                <c:pt idx="368350">
                  <c:v>184109</c:v>
                </c:pt>
                <c:pt idx="368351">
                  <c:v>184109</c:v>
                </c:pt>
                <c:pt idx="368352">
                  <c:v>184109</c:v>
                </c:pt>
                <c:pt idx="368353">
                  <c:v>184109</c:v>
                </c:pt>
                <c:pt idx="368354">
                  <c:v>184109</c:v>
                </c:pt>
                <c:pt idx="368355">
                  <c:v>184109</c:v>
                </c:pt>
                <c:pt idx="368356">
                  <c:v>184109</c:v>
                </c:pt>
                <c:pt idx="368357">
                  <c:v>184109</c:v>
                </c:pt>
                <c:pt idx="368358">
                  <c:v>184109</c:v>
                </c:pt>
                <c:pt idx="368359">
                  <c:v>184109</c:v>
                </c:pt>
                <c:pt idx="368360">
                  <c:v>184109</c:v>
                </c:pt>
                <c:pt idx="368361">
                  <c:v>184109</c:v>
                </c:pt>
                <c:pt idx="368362">
                  <c:v>184109</c:v>
                </c:pt>
                <c:pt idx="368363">
                  <c:v>184109</c:v>
                </c:pt>
                <c:pt idx="368364">
                  <c:v>184109</c:v>
                </c:pt>
                <c:pt idx="368365">
                  <c:v>184109</c:v>
                </c:pt>
                <c:pt idx="368366">
                  <c:v>184109</c:v>
                </c:pt>
                <c:pt idx="368367">
                  <c:v>184109</c:v>
                </c:pt>
                <c:pt idx="368368">
                  <c:v>184109</c:v>
                </c:pt>
                <c:pt idx="368369">
                  <c:v>184109</c:v>
                </c:pt>
                <c:pt idx="368370">
                  <c:v>184109</c:v>
                </c:pt>
                <c:pt idx="368371">
                  <c:v>184109</c:v>
                </c:pt>
                <c:pt idx="368372">
                  <c:v>184109</c:v>
                </c:pt>
                <c:pt idx="368373">
                  <c:v>184109</c:v>
                </c:pt>
                <c:pt idx="368374">
                  <c:v>184109</c:v>
                </c:pt>
                <c:pt idx="368375">
                  <c:v>184109</c:v>
                </c:pt>
                <c:pt idx="368376">
                  <c:v>184109</c:v>
                </c:pt>
                <c:pt idx="368377">
                  <c:v>184109</c:v>
                </c:pt>
                <c:pt idx="368378">
                  <c:v>184109</c:v>
                </c:pt>
                <c:pt idx="368379">
                  <c:v>184109</c:v>
                </c:pt>
                <c:pt idx="368380">
                  <c:v>184109</c:v>
                </c:pt>
                <c:pt idx="368381">
                  <c:v>184109</c:v>
                </c:pt>
                <c:pt idx="368382">
                  <c:v>184109</c:v>
                </c:pt>
                <c:pt idx="368383">
                  <c:v>184109</c:v>
                </c:pt>
                <c:pt idx="368384">
                  <c:v>184109</c:v>
                </c:pt>
                <c:pt idx="368385">
                  <c:v>184109</c:v>
                </c:pt>
                <c:pt idx="368386">
                  <c:v>184109</c:v>
                </c:pt>
                <c:pt idx="368387">
                  <c:v>184109</c:v>
                </c:pt>
                <c:pt idx="368388">
                  <c:v>184109</c:v>
                </c:pt>
                <c:pt idx="368389">
                  <c:v>184109</c:v>
                </c:pt>
                <c:pt idx="368390">
                  <c:v>184109</c:v>
                </c:pt>
                <c:pt idx="368391">
                  <c:v>184109</c:v>
                </c:pt>
                <c:pt idx="368392">
                  <c:v>184109</c:v>
                </c:pt>
                <c:pt idx="368393">
                  <c:v>184109</c:v>
                </c:pt>
                <c:pt idx="368394">
                  <c:v>184109</c:v>
                </c:pt>
                <c:pt idx="368395">
                  <c:v>184109</c:v>
                </c:pt>
                <c:pt idx="368396">
                  <c:v>184109</c:v>
                </c:pt>
                <c:pt idx="368397">
                  <c:v>184109</c:v>
                </c:pt>
                <c:pt idx="368398">
                  <c:v>184109</c:v>
                </c:pt>
                <c:pt idx="368399">
                  <c:v>184109</c:v>
                </c:pt>
                <c:pt idx="368400">
                  <c:v>184109</c:v>
                </c:pt>
                <c:pt idx="368401">
                  <c:v>184109</c:v>
                </c:pt>
                <c:pt idx="368402">
                  <c:v>184109</c:v>
                </c:pt>
                <c:pt idx="368403">
                  <c:v>184109</c:v>
                </c:pt>
                <c:pt idx="368404">
                  <c:v>184109</c:v>
                </c:pt>
                <c:pt idx="368405">
                  <c:v>184109</c:v>
                </c:pt>
                <c:pt idx="368406">
                  <c:v>184109</c:v>
                </c:pt>
                <c:pt idx="368407">
                  <c:v>184109</c:v>
                </c:pt>
                <c:pt idx="368408">
                  <c:v>184109</c:v>
                </c:pt>
                <c:pt idx="368409">
                  <c:v>184109</c:v>
                </c:pt>
                <c:pt idx="368410">
                  <c:v>184109</c:v>
                </c:pt>
                <c:pt idx="368411">
                  <c:v>184109</c:v>
                </c:pt>
                <c:pt idx="368412">
                  <c:v>184109</c:v>
                </c:pt>
                <c:pt idx="368413">
                  <c:v>184109</c:v>
                </c:pt>
                <c:pt idx="368414">
                  <c:v>184109</c:v>
                </c:pt>
                <c:pt idx="368415">
                  <c:v>184109</c:v>
                </c:pt>
                <c:pt idx="368416">
                  <c:v>184109</c:v>
                </c:pt>
                <c:pt idx="368417">
                  <c:v>184109</c:v>
                </c:pt>
                <c:pt idx="368418">
                  <c:v>184109</c:v>
                </c:pt>
                <c:pt idx="368419">
                  <c:v>184109</c:v>
                </c:pt>
                <c:pt idx="368420">
                  <c:v>184109</c:v>
                </c:pt>
                <c:pt idx="368421">
                  <c:v>184109</c:v>
                </c:pt>
                <c:pt idx="368422">
                  <c:v>184109</c:v>
                </c:pt>
                <c:pt idx="368423">
                  <c:v>184109</c:v>
                </c:pt>
                <c:pt idx="368424">
                  <c:v>184109</c:v>
                </c:pt>
                <c:pt idx="368425">
                  <c:v>184109</c:v>
                </c:pt>
                <c:pt idx="368426">
                  <c:v>184109</c:v>
                </c:pt>
                <c:pt idx="368427">
                  <c:v>184109</c:v>
                </c:pt>
                <c:pt idx="368428">
                  <c:v>184109</c:v>
                </c:pt>
                <c:pt idx="368429">
                  <c:v>184109</c:v>
                </c:pt>
                <c:pt idx="368430">
                  <c:v>184109</c:v>
                </c:pt>
                <c:pt idx="368431">
                  <c:v>184109</c:v>
                </c:pt>
                <c:pt idx="368432">
                  <c:v>184109</c:v>
                </c:pt>
                <c:pt idx="368433">
                  <c:v>184109</c:v>
                </c:pt>
                <c:pt idx="368434">
                  <c:v>184109</c:v>
                </c:pt>
                <c:pt idx="368435">
                  <c:v>184109</c:v>
                </c:pt>
                <c:pt idx="368436">
                  <c:v>184109</c:v>
                </c:pt>
                <c:pt idx="368437">
                  <c:v>184109</c:v>
                </c:pt>
                <c:pt idx="368438">
                  <c:v>184109</c:v>
                </c:pt>
                <c:pt idx="368439">
                  <c:v>184109</c:v>
                </c:pt>
                <c:pt idx="368440">
                  <c:v>184109</c:v>
                </c:pt>
                <c:pt idx="368441">
                  <c:v>184109</c:v>
                </c:pt>
                <c:pt idx="368442">
                  <c:v>184109</c:v>
                </c:pt>
                <c:pt idx="368443">
                  <c:v>184109</c:v>
                </c:pt>
                <c:pt idx="368444">
                  <c:v>184109</c:v>
                </c:pt>
                <c:pt idx="368445">
                  <c:v>184109</c:v>
                </c:pt>
                <c:pt idx="368446">
                  <c:v>184109</c:v>
                </c:pt>
                <c:pt idx="368447">
                  <c:v>184109</c:v>
                </c:pt>
                <c:pt idx="368448">
                  <c:v>184109</c:v>
                </c:pt>
                <c:pt idx="368449">
                  <c:v>184109</c:v>
                </c:pt>
                <c:pt idx="368450">
                  <c:v>184109</c:v>
                </c:pt>
                <c:pt idx="368451">
                  <c:v>184109</c:v>
                </c:pt>
                <c:pt idx="368452">
                  <c:v>184109</c:v>
                </c:pt>
                <c:pt idx="368453">
                  <c:v>184109</c:v>
                </c:pt>
                <c:pt idx="368454">
                  <c:v>184109</c:v>
                </c:pt>
                <c:pt idx="368455">
                  <c:v>184109</c:v>
                </c:pt>
                <c:pt idx="368456">
                  <c:v>184109</c:v>
                </c:pt>
                <c:pt idx="368457">
                  <c:v>184109</c:v>
                </c:pt>
                <c:pt idx="368458">
                  <c:v>184109</c:v>
                </c:pt>
                <c:pt idx="368459">
                  <c:v>184109</c:v>
                </c:pt>
                <c:pt idx="368460">
                  <c:v>184109</c:v>
                </c:pt>
                <c:pt idx="368461">
                  <c:v>184109</c:v>
                </c:pt>
                <c:pt idx="368462">
                  <c:v>184109</c:v>
                </c:pt>
                <c:pt idx="368463">
                  <c:v>184109</c:v>
                </c:pt>
                <c:pt idx="368464">
                  <c:v>184109</c:v>
                </c:pt>
                <c:pt idx="368465">
                  <c:v>184109</c:v>
                </c:pt>
                <c:pt idx="368466">
                  <c:v>184109</c:v>
                </c:pt>
                <c:pt idx="368467">
                  <c:v>184109</c:v>
                </c:pt>
                <c:pt idx="368468">
                  <c:v>184109</c:v>
                </c:pt>
                <c:pt idx="368469">
                  <c:v>184109</c:v>
                </c:pt>
                <c:pt idx="368470">
                  <c:v>184109</c:v>
                </c:pt>
                <c:pt idx="368471">
                  <c:v>184109</c:v>
                </c:pt>
                <c:pt idx="368472">
                  <c:v>184109</c:v>
                </c:pt>
                <c:pt idx="368473">
                  <c:v>184109</c:v>
                </c:pt>
                <c:pt idx="368474">
                  <c:v>184109</c:v>
                </c:pt>
                <c:pt idx="368475">
                  <c:v>184109</c:v>
                </c:pt>
                <c:pt idx="368476">
                  <c:v>184109</c:v>
                </c:pt>
                <c:pt idx="368477">
                  <c:v>184109</c:v>
                </c:pt>
                <c:pt idx="368478">
                  <c:v>184109</c:v>
                </c:pt>
                <c:pt idx="368479">
                  <c:v>184109</c:v>
                </c:pt>
                <c:pt idx="368480">
                  <c:v>184109</c:v>
                </c:pt>
                <c:pt idx="368481">
                  <c:v>184109</c:v>
                </c:pt>
                <c:pt idx="368482">
                  <c:v>184109</c:v>
                </c:pt>
                <c:pt idx="368483">
                  <c:v>184109</c:v>
                </c:pt>
                <c:pt idx="368484">
                  <c:v>184109</c:v>
                </c:pt>
                <c:pt idx="368485">
                  <c:v>184109</c:v>
                </c:pt>
                <c:pt idx="368486">
                  <c:v>184109</c:v>
                </c:pt>
                <c:pt idx="368487">
                  <c:v>184109</c:v>
                </c:pt>
                <c:pt idx="368488">
                  <c:v>184109</c:v>
                </c:pt>
                <c:pt idx="368489">
                  <c:v>184109</c:v>
                </c:pt>
                <c:pt idx="368490">
                  <c:v>184109</c:v>
                </c:pt>
                <c:pt idx="368491">
                  <c:v>184109</c:v>
                </c:pt>
                <c:pt idx="368492">
                  <c:v>184109</c:v>
                </c:pt>
                <c:pt idx="368493">
                  <c:v>184109</c:v>
                </c:pt>
                <c:pt idx="368494">
                  <c:v>184109</c:v>
                </c:pt>
                <c:pt idx="368495">
                  <c:v>184109</c:v>
                </c:pt>
                <c:pt idx="368496">
                  <c:v>184109</c:v>
                </c:pt>
                <c:pt idx="368497">
                  <c:v>184109</c:v>
                </c:pt>
                <c:pt idx="368498">
                  <c:v>184109</c:v>
                </c:pt>
                <c:pt idx="368499">
                  <c:v>184109</c:v>
                </c:pt>
                <c:pt idx="368500">
                  <c:v>184109</c:v>
                </c:pt>
                <c:pt idx="368501">
                  <c:v>184109</c:v>
                </c:pt>
                <c:pt idx="368502">
                  <c:v>184109</c:v>
                </c:pt>
                <c:pt idx="368503">
                  <c:v>184109</c:v>
                </c:pt>
                <c:pt idx="368504">
                  <c:v>184109</c:v>
                </c:pt>
                <c:pt idx="368505">
                  <c:v>184109</c:v>
                </c:pt>
                <c:pt idx="368506">
                  <c:v>184109</c:v>
                </c:pt>
                <c:pt idx="368507">
                  <c:v>184109</c:v>
                </c:pt>
                <c:pt idx="368508">
                  <c:v>184109</c:v>
                </c:pt>
                <c:pt idx="368509">
                  <c:v>184109</c:v>
                </c:pt>
                <c:pt idx="368510">
                  <c:v>184109</c:v>
                </c:pt>
                <c:pt idx="368511">
                  <c:v>184109</c:v>
                </c:pt>
                <c:pt idx="368512">
                  <c:v>184109</c:v>
                </c:pt>
                <c:pt idx="368513">
                  <c:v>184109</c:v>
                </c:pt>
                <c:pt idx="368514">
                  <c:v>184109</c:v>
                </c:pt>
                <c:pt idx="368515">
                  <c:v>184109</c:v>
                </c:pt>
                <c:pt idx="368516">
                  <c:v>184109</c:v>
                </c:pt>
                <c:pt idx="368517">
                  <c:v>184109</c:v>
                </c:pt>
                <c:pt idx="368518">
                  <c:v>184109</c:v>
                </c:pt>
                <c:pt idx="368519">
                  <c:v>184109</c:v>
                </c:pt>
                <c:pt idx="368520">
                  <c:v>184109</c:v>
                </c:pt>
                <c:pt idx="368521">
                  <c:v>184109</c:v>
                </c:pt>
                <c:pt idx="368522">
                  <c:v>184109</c:v>
                </c:pt>
                <c:pt idx="368523">
                  <c:v>184109</c:v>
                </c:pt>
                <c:pt idx="368524">
                  <c:v>184109</c:v>
                </c:pt>
                <c:pt idx="368525">
                  <c:v>184109</c:v>
                </c:pt>
                <c:pt idx="368526">
                  <c:v>184109</c:v>
                </c:pt>
                <c:pt idx="368527">
                  <c:v>184109</c:v>
                </c:pt>
                <c:pt idx="368528">
                  <c:v>184109</c:v>
                </c:pt>
                <c:pt idx="368529">
                  <c:v>184109</c:v>
                </c:pt>
                <c:pt idx="368530">
                  <c:v>184109</c:v>
                </c:pt>
                <c:pt idx="368531">
                  <c:v>184109</c:v>
                </c:pt>
                <c:pt idx="368532">
                  <c:v>184109</c:v>
                </c:pt>
                <c:pt idx="368533">
                  <c:v>184109</c:v>
                </c:pt>
                <c:pt idx="368534">
                  <c:v>184109</c:v>
                </c:pt>
                <c:pt idx="368535">
                  <c:v>184109</c:v>
                </c:pt>
                <c:pt idx="368536">
                  <c:v>184109</c:v>
                </c:pt>
                <c:pt idx="368537">
                  <c:v>184109</c:v>
                </c:pt>
                <c:pt idx="368538">
                  <c:v>184109</c:v>
                </c:pt>
                <c:pt idx="368539">
                  <c:v>184109</c:v>
                </c:pt>
                <c:pt idx="368540">
                  <c:v>184109</c:v>
                </c:pt>
                <c:pt idx="368541">
                  <c:v>184109</c:v>
                </c:pt>
                <c:pt idx="368542">
                  <c:v>184109</c:v>
                </c:pt>
                <c:pt idx="368543">
                  <c:v>184109</c:v>
                </c:pt>
                <c:pt idx="368544">
                  <c:v>184109</c:v>
                </c:pt>
                <c:pt idx="368545">
                  <c:v>184109</c:v>
                </c:pt>
                <c:pt idx="368546">
                  <c:v>184109</c:v>
                </c:pt>
                <c:pt idx="368547">
                  <c:v>184109</c:v>
                </c:pt>
                <c:pt idx="368548">
                  <c:v>184109</c:v>
                </c:pt>
                <c:pt idx="368549">
                  <c:v>184109</c:v>
                </c:pt>
                <c:pt idx="368550">
                  <c:v>184109</c:v>
                </c:pt>
                <c:pt idx="368551">
                  <c:v>184109</c:v>
                </c:pt>
                <c:pt idx="368552">
                  <c:v>184109</c:v>
                </c:pt>
                <c:pt idx="368553">
                  <c:v>184109</c:v>
                </c:pt>
                <c:pt idx="368554">
                  <c:v>184109</c:v>
                </c:pt>
                <c:pt idx="368555">
                  <c:v>184109</c:v>
                </c:pt>
                <c:pt idx="368556">
                  <c:v>184109</c:v>
                </c:pt>
                <c:pt idx="368557">
                  <c:v>184109</c:v>
                </c:pt>
                <c:pt idx="368558">
                  <c:v>184109</c:v>
                </c:pt>
                <c:pt idx="368559">
                  <c:v>184109</c:v>
                </c:pt>
                <c:pt idx="368560">
                  <c:v>184109</c:v>
                </c:pt>
                <c:pt idx="368561">
                  <c:v>184109</c:v>
                </c:pt>
                <c:pt idx="368562">
                  <c:v>184109</c:v>
                </c:pt>
                <c:pt idx="368563">
                  <c:v>184109</c:v>
                </c:pt>
                <c:pt idx="368564">
                  <c:v>184109</c:v>
                </c:pt>
                <c:pt idx="368565">
                  <c:v>184109</c:v>
                </c:pt>
                <c:pt idx="368566">
                  <c:v>184109</c:v>
                </c:pt>
                <c:pt idx="368567">
                  <c:v>184109</c:v>
                </c:pt>
                <c:pt idx="368568">
                  <c:v>184109</c:v>
                </c:pt>
                <c:pt idx="368569">
                  <c:v>184109</c:v>
                </c:pt>
                <c:pt idx="368570">
                  <c:v>184109</c:v>
                </c:pt>
                <c:pt idx="368571">
                  <c:v>184109</c:v>
                </c:pt>
                <c:pt idx="368572">
                  <c:v>184109</c:v>
                </c:pt>
                <c:pt idx="368573">
                  <c:v>184109</c:v>
                </c:pt>
                <c:pt idx="368574">
                  <c:v>184109</c:v>
                </c:pt>
                <c:pt idx="368575">
                  <c:v>184109</c:v>
                </c:pt>
                <c:pt idx="368576">
                  <c:v>184109</c:v>
                </c:pt>
                <c:pt idx="368577">
                  <c:v>184109</c:v>
                </c:pt>
                <c:pt idx="368578">
                  <c:v>184109</c:v>
                </c:pt>
                <c:pt idx="368579">
                  <c:v>184109</c:v>
                </c:pt>
                <c:pt idx="368580">
                  <c:v>184109</c:v>
                </c:pt>
                <c:pt idx="368581">
                  <c:v>184109</c:v>
                </c:pt>
                <c:pt idx="368582">
                  <c:v>184109</c:v>
                </c:pt>
                <c:pt idx="368583">
                  <c:v>184109</c:v>
                </c:pt>
                <c:pt idx="368584">
                  <c:v>184109</c:v>
                </c:pt>
                <c:pt idx="368585">
                  <c:v>184109</c:v>
                </c:pt>
                <c:pt idx="368586">
                  <c:v>184109</c:v>
                </c:pt>
                <c:pt idx="368587">
                  <c:v>184109</c:v>
                </c:pt>
                <c:pt idx="368588">
                  <c:v>184109</c:v>
                </c:pt>
                <c:pt idx="368589">
                  <c:v>184109</c:v>
                </c:pt>
                <c:pt idx="368590">
                  <c:v>184109</c:v>
                </c:pt>
                <c:pt idx="368591">
                  <c:v>184109</c:v>
                </c:pt>
                <c:pt idx="368592">
                  <c:v>184109</c:v>
                </c:pt>
                <c:pt idx="368593">
                  <c:v>184109</c:v>
                </c:pt>
                <c:pt idx="368594">
                  <c:v>184109</c:v>
                </c:pt>
                <c:pt idx="368595">
                  <c:v>184109</c:v>
                </c:pt>
                <c:pt idx="368596">
                  <c:v>184109</c:v>
                </c:pt>
                <c:pt idx="368597">
                  <c:v>184109</c:v>
                </c:pt>
                <c:pt idx="368598">
                  <c:v>184109</c:v>
                </c:pt>
                <c:pt idx="368599">
                  <c:v>184109</c:v>
                </c:pt>
                <c:pt idx="368600">
                  <c:v>184109</c:v>
                </c:pt>
                <c:pt idx="368601">
                  <c:v>184109</c:v>
                </c:pt>
                <c:pt idx="368602">
                  <c:v>184109</c:v>
                </c:pt>
                <c:pt idx="368603">
                  <c:v>184109</c:v>
                </c:pt>
                <c:pt idx="368604">
                  <c:v>184109</c:v>
                </c:pt>
                <c:pt idx="368605">
                  <c:v>184109</c:v>
                </c:pt>
                <c:pt idx="368606">
                  <c:v>184109</c:v>
                </c:pt>
                <c:pt idx="368607">
                  <c:v>184109</c:v>
                </c:pt>
                <c:pt idx="368608">
                  <c:v>184109</c:v>
                </c:pt>
                <c:pt idx="368609">
                  <c:v>184109</c:v>
                </c:pt>
                <c:pt idx="368610">
                  <c:v>184109</c:v>
                </c:pt>
                <c:pt idx="368611">
                  <c:v>184109</c:v>
                </c:pt>
                <c:pt idx="368612">
                  <c:v>184109</c:v>
                </c:pt>
                <c:pt idx="368613">
                  <c:v>184109</c:v>
                </c:pt>
                <c:pt idx="368614">
                  <c:v>184109</c:v>
                </c:pt>
                <c:pt idx="368615">
                  <c:v>184109</c:v>
                </c:pt>
                <c:pt idx="368616">
                  <c:v>184109</c:v>
                </c:pt>
                <c:pt idx="368617">
                  <c:v>184109</c:v>
                </c:pt>
                <c:pt idx="368618">
                  <c:v>184109</c:v>
                </c:pt>
                <c:pt idx="368619">
                  <c:v>184109</c:v>
                </c:pt>
                <c:pt idx="368620">
                  <c:v>184109</c:v>
                </c:pt>
                <c:pt idx="368621">
                  <c:v>184109</c:v>
                </c:pt>
                <c:pt idx="368622">
                  <c:v>184109</c:v>
                </c:pt>
                <c:pt idx="368623">
                  <c:v>184109</c:v>
                </c:pt>
                <c:pt idx="368624">
                  <c:v>184109</c:v>
                </c:pt>
                <c:pt idx="368625">
                  <c:v>184109</c:v>
                </c:pt>
                <c:pt idx="368626">
                  <c:v>184109</c:v>
                </c:pt>
                <c:pt idx="368627">
                  <c:v>184109</c:v>
                </c:pt>
                <c:pt idx="368628">
                  <c:v>184109</c:v>
                </c:pt>
                <c:pt idx="368629">
                  <c:v>184109</c:v>
                </c:pt>
                <c:pt idx="368630">
                  <c:v>184109</c:v>
                </c:pt>
                <c:pt idx="368631">
                  <c:v>184109</c:v>
                </c:pt>
                <c:pt idx="368632">
                  <c:v>184109</c:v>
                </c:pt>
                <c:pt idx="368633">
                  <c:v>184109</c:v>
                </c:pt>
                <c:pt idx="368634">
                  <c:v>184109</c:v>
                </c:pt>
                <c:pt idx="368635">
                  <c:v>184109</c:v>
                </c:pt>
                <c:pt idx="368636">
                  <c:v>184109</c:v>
                </c:pt>
                <c:pt idx="368637">
                  <c:v>184109</c:v>
                </c:pt>
                <c:pt idx="368638">
                  <c:v>184109</c:v>
                </c:pt>
                <c:pt idx="368639">
                  <c:v>184109</c:v>
                </c:pt>
                <c:pt idx="368640">
                  <c:v>184109</c:v>
                </c:pt>
                <c:pt idx="368641">
                  <c:v>184109</c:v>
                </c:pt>
                <c:pt idx="368642">
                  <c:v>184109</c:v>
                </c:pt>
                <c:pt idx="368643">
                  <c:v>184109</c:v>
                </c:pt>
                <c:pt idx="368644">
                  <c:v>184109</c:v>
                </c:pt>
                <c:pt idx="368645">
                  <c:v>184109</c:v>
                </c:pt>
                <c:pt idx="368646">
                  <c:v>184109</c:v>
                </c:pt>
                <c:pt idx="368647">
                  <c:v>184109</c:v>
                </c:pt>
                <c:pt idx="368648">
                  <c:v>184109</c:v>
                </c:pt>
                <c:pt idx="368649">
                  <c:v>184109</c:v>
                </c:pt>
                <c:pt idx="368650">
                  <c:v>184109</c:v>
                </c:pt>
                <c:pt idx="368651">
                  <c:v>184109</c:v>
                </c:pt>
                <c:pt idx="368652">
                  <c:v>184109</c:v>
                </c:pt>
                <c:pt idx="368653">
                  <c:v>184109</c:v>
                </c:pt>
                <c:pt idx="368654">
                  <c:v>184109</c:v>
                </c:pt>
                <c:pt idx="368655">
                  <c:v>184109</c:v>
                </c:pt>
                <c:pt idx="368656">
                  <c:v>184109</c:v>
                </c:pt>
                <c:pt idx="368657">
                  <c:v>184109</c:v>
                </c:pt>
                <c:pt idx="368658">
                  <c:v>184109</c:v>
                </c:pt>
                <c:pt idx="368659">
                  <c:v>184109</c:v>
                </c:pt>
                <c:pt idx="368660">
                  <c:v>184109</c:v>
                </c:pt>
                <c:pt idx="368661">
                  <c:v>184109</c:v>
                </c:pt>
                <c:pt idx="368662">
                  <c:v>184109</c:v>
                </c:pt>
                <c:pt idx="368663">
                  <c:v>184109</c:v>
                </c:pt>
                <c:pt idx="368664">
                  <c:v>184109</c:v>
                </c:pt>
                <c:pt idx="368665">
                  <c:v>184109</c:v>
                </c:pt>
                <c:pt idx="368666">
                  <c:v>184109</c:v>
                </c:pt>
                <c:pt idx="368667">
                  <c:v>184109</c:v>
                </c:pt>
                <c:pt idx="368668">
                  <c:v>184109</c:v>
                </c:pt>
                <c:pt idx="368669">
                  <c:v>184109</c:v>
                </c:pt>
                <c:pt idx="368670">
                  <c:v>184109</c:v>
                </c:pt>
                <c:pt idx="368671">
                  <c:v>184109</c:v>
                </c:pt>
                <c:pt idx="368672">
                  <c:v>184109</c:v>
                </c:pt>
                <c:pt idx="368673">
                  <c:v>184109</c:v>
                </c:pt>
                <c:pt idx="368674">
                  <c:v>184109</c:v>
                </c:pt>
                <c:pt idx="368675">
                  <c:v>184109</c:v>
                </c:pt>
                <c:pt idx="368676">
                  <c:v>184109</c:v>
                </c:pt>
                <c:pt idx="368677">
                  <c:v>184109</c:v>
                </c:pt>
                <c:pt idx="368678">
                  <c:v>184109</c:v>
                </c:pt>
                <c:pt idx="368679">
                  <c:v>184109</c:v>
                </c:pt>
                <c:pt idx="368680">
                  <c:v>184109</c:v>
                </c:pt>
                <c:pt idx="368681">
                  <c:v>184109</c:v>
                </c:pt>
                <c:pt idx="368682">
                  <c:v>184109</c:v>
                </c:pt>
                <c:pt idx="368683">
                  <c:v>184109</c:v>
                </c:pt>
                <c:pt idx="368684">
                  <c:v>184109</c:v>
                </c:pt>
                <c:pt idx="368685">
                  <c:v>184109</c:v>
                </c:pt>
                <c:pt idx="368686">
                  <c:v>184109</c:v>
                </c:pt>
                <c:pt idx="368687">
                  <c:v>184109</c:v>
                </c:pt>
                <c:pt idx="368688">
                  <c:v>184109</c:v>
                </c:pt>
                <c:pt idx="368689">
                  <c:v>184109</c:v>
                </c:pt>
                <c:pt idx="368690">
                  <c:v>184109</c:v>
                </c:pt>
                <c:pt idx="368691">
                  <c:v>184109</c:v>
                </c:pt>
                <c:pt idx="368692">
                  <c:v>184109</c:v>
                </c:pt>
                <c:pt idx="368693">
                  <c:v>184109</c:v>
                </c:pt>
                <c:pt idx="368694">
                  <c:v>184109</c:v>
                </c:pt>
                <c:pt idx="368695">
                  <c:v>184109</c:v>
                </c:pt>
                <c:pt idx="368696">
                  <c:v>184109</c:v>
                </c:pt>
                <c:pt idx="368697">
                  <c:v>184109</c:v>
                </c:pt>
                <c:pt idx="368698">
                  <c:v>184109</c:v>
                </c:pt>
                <c:pt idx="368699">
                  <c:v>184109</c:v>
                </c:pt>
                <c:pt idx="368700">
                  <c:v>184109</c:v>
                </c:pt>
                <c:pt idx="368701">
                  <c:v>184109</c:v>
                </c:pt>
                <c:pt idx="368702">
                  <c:v>184109</c:v>
                </c:pt>
                <c:pt idx="368703">
                  <c:v>184109</c:v>
                </c:pt>
                <c:pt idx="368704">
                  <c:v>184109</c:v>
                </c:pt>
                <c:pt idx="368705">
                  <c:v>184109</c:v>
                </c:pt>
                <c:pt idx="368706">
                  <c:v>184109</c:v>
                </c:pt>
                <c:pt idx="368707">
                  <c:v>184109</c:v>
                </c:pt>
                <c:pt idx="368708">
                  <c:v>184109</c:v>
                </c:pt>
                <c:pt idx="368709">
                  <c:v>184109</c:v>
                </c:pt>
                <c:pt idx="368710">
                  <c:v>184109</c:v>
                </c:pt>
                <c:pt idx="368711">
                  <c:v>184109</c:v>
                </c:pt>
                <c:pt idx="368712">
                  <c:v>184109</c:v>
                </c:pt>
                <c:pt idx="368713">
                  <c:v>184109</c:v>
                </c:pt>
                <c:pt idx="368714">
                  <c:v>184109</c:v>
                </c:pt>
                <c:pt idx="368715">
                  <c:v>184109</c:v>
                </c:pt>
                <c:pt idx="368716">
                  <c:v>184109</c:v>
                </c:pt>
                <c:pt idx="368717">
                  <c:v>184109</c:v>
                </c:pt>
                <c:pt idx="368718">
                  <c:v>184109</c:v>
                </c:pt>
                <c:pt idx="368719">
                  <c:v>184109</c:v>
                </c:pt>
                <c:pt idx="368720">
                  <c:v>184109</c:v>
                </c:pt>
                <c:pt idx="368721">
                  <c:v>184109</c:v>
                </c:pt>
                <c:pt idx="368722">
                  <c:v>184109</c:v>
                </c:pt>
                <c:pt idx="368723">
                  <c:v>184109</c:v>
                </c:pt>
                <c:pt idx="368724">
                  <c:v>184109</c:v>
                </c:pt>
                <c:pt idx="368725">
                  <c:v>184109</c:v>
                </c:pt>
                <c:pt idx="368726">
                  <c:v>184109</c:v>
                </c:pt>
                <c:pt idx="368727">
                  <c:v>184109</c:v>
                </c:pt>
                <c:pt idx="368728">
                  <c:v>184109</c:v>
                </c:pt>
                <c:pt idx="368729">
                  <c:v>184109</c:v>
                </c:pt>
                <c:pt idx="368730">
                  <c:v>184109</c:v>
                </c:pt>
                <c:pt idx="368731">
                  <c:v>184109</c:v>
                </c:pt>
                <c:pt idx="368732">
                  <c:v>184109</c:v>
                </c:pt>
                <c:pt idx="368733">
                  <c:v>184109</c:v>
                </c:pt>
                <c:pt idx="368734">
                  <c:v>184109</c:v>
                </c:pt>
                <c:pt idx="368735">
                  <c:v>184109</c:v>
                </c:pt>
                <c:pt idx="368736">
                  <c:v>184109</c:v>
                </c:pt>
                <c:pt idx="368737">
                  <c:v>184109</c:v>
                </c:pt>
                <c:pt idx="368738">
                  <c:v>184109</c:v>
                </c:pt>
                <c:pt idx="368739">
                  <c:v>184109</c:v>
                </c:pt>
                <c:pt idx="368740">
                  <c:v>184109</c:v>
                </c:pt>
                <c:pt idx="368741">
                  <c:v>184109</c:v>
                </c:pt>
                <c:pt idx="368742">
                  <c:v>184109</c:v>
                </c:pt>
                <c:pt idx="368743">
                  <c:v>184109</c:v>
                </c:pt>
                <c:pt idx="368744">
                  <c:v>184109</c:v>
                </c:pt>
                <c:pt idx="368745">
                  <c:v>184109</c:v>
                </c:pt>
                <c:pt idx="368746">
                  <c:v>184109</c:v>
                </c:pt>
                <c:pt idx="368747">
                  <c:v>184109</c:v>
                </c:pt>
                <c:pt idx="368748">
                  <c:v>184109</c:v>
                </c:pt>
                <c:pt idx="368749">
                  <c:v>184109</c:v>
                </c:pt>
                <c:pt idx="368750">
                  <c:v>184109</c:v>
                </c:pt>
                <c:pt idx="368751">
                  <c:v>184109</c:v>
                </c:pt>
                <c:pt idx="368752">
                  <c:v>184109</c:v>
                </c:pt>
                <c:pt idx="368753">
                  <c:v>184109</c:v>
                </c:pt>
                <c:pt idx="368754">
                  <c:v>184109</c:v>
                </c:pt>
                <c:pt idx="368755">
                  <c:v>184109</c:v>
                </c:pt>
                <c:pt idx="368756">
                  <c:v>184109</c:v>
                </c:pt>
                <c:pt idx="368757">
                  <c:v>184109</c:v>
                </c:pt>
                <c:pt idx="368758">
                  <c:v>184109</c:v>
                </c:pt>
                <c:pt idx="368759">
                  <c:v>184109</c:v>
                </c:pt>
                <c:pt idx="368760">
                  <c:v>184109</c:v>
                </c:pt>
                <c:pt idx="368761">
                  <c:v>184109</c:v>
                </c:pt>
                <c:pt idx="368762">
                  <c:v>184109</c:v>
                </c:pt>
                <c:pt idx="368763">
                  <c:v>184109</c:v>
                </c:pt>
                <c:pt idx="368764">
                  <c:v>184109</c:v>
                </c:pt>
                <c:pt idx="368765">
                  <c:v>184109</c:v>
                </c:pt>
                <c:pt idx="368766">
                  <c:v>184109</c:v>
                </c:pt>
                <c:pt idx="368767">
                  <c:v>184109</c:v>
                </c:pt>
                <c:pt idx="368768">
                  <c:v>184109</c:v>
                </c:pt>
                <c:pt idx="368769">
                  <c:v>184109</c:v>
                </c:pt>
                <c:pt idx="368770">
                  <c:v>184109</c:v>
                </c:pt>
                <c:pt idx="368771">
                  <c:v>184109</c:v>
                </c:pt>
                <c:pt idx="368772">
                  <c:v>184109</c:v>
                </c:pt>
                <c:pt idx="368773">
                  <c:v>184109</c:v>
                </c:pt>
                <c:pt idx="368774">
                  <c:v>184109</c:v>
                </c:pt>
                <c:pt idx="368775">
                  <c:v>184109</c:v>
                </c:pt>
                <c:pt idx="368776">
                  <c:v>184109</c:v>
                </c:pt>
                <c:pt idx="368777">
                  <c:v>184109</c:v>
                </c:pt>
                <c:pt idx="368778">
                  <c:v>184109</c:v>
                </c:pt>
                <c:pt idx="368779">
                  <c:v>184109</c:v>
                </c:pt>
                <c:pt idx="368780">
                  <c:v>184109</c:v>
                </c:pt>
                <c:pt idx="368781">
                  <c:v>184109</c:v>
                </c:pt>
                <c:pt idx="368782">
                  <c:v>184109</c:v>
                </c:pt>
                <c:pt idx="368783">
                  <c:v>184109</c:v>
                </c:pt>
                <c:pt idx="368784">
                  <c:v>184109</c:v>
                </c:pt>
                <c:pt idx="368785">
                  <c:v>184109</c:v>
                </c:pt>
                <c:pt idx="368786">
                  <c:v>184109</c:v>
                </c:pt>
                <c:pt idx="368787">
                  <c:v>184109</c:v>
                </c:pt>
                <c:pt idx="368788">
                  <c:v>184109</c:v>
                </c:pt>
                <c:pt idx="368789">
                  <c:v>184109</c:v>
                </c:pt>
                <c:pt idx="368790">
                  <c:v>184109</c:v>
                </c:pt>
                <c:pt idx="368791">
                  <c:v>184109</c:v>
                </c:pt>
                <c:pt idx="368792">
                  <c:v>184109</c:v>
                </c:pt>
                <c:pt idx="368793">
                  <c:v>184109</c:v>
                </c:pt>
                <c:pt idx="368794">
                  <c:v>184109</c:v>
                </c:pt>
                <c:pt idx="368795">
                  <c:v>184109</c:v>
                </c:pt>
                <c:pt idx="368796">
                  <c:v>184109</c:v>
                </c:pt>
                <c:pt idx="368797">
                  <c:v>184109</c:v>
                </c:pt>
                <c:pt idx="368798">
                  <c:v>184109</c:v>
                </c:pt>
                <c:pt idx="368799">
                  <c:v>184109</c:v>
                </c:pt>
                <c:pt idx="368800">
                  <c:v>184109</c:v>
                </c:pt>
                <c:pt idx="368801">
                  <c:v>184109</c:v>
                </c:pt>
                <c:pt idx="368802">
                  <c:v>184109</c:v>
                </c:pt>
                <c:pt idx="368803">
                  <c:v>184109</c:v>
                </c:pt>
                <c:pt idx="368804">
                  <c:v>184109</c:v>
                </c:pt>
                <c:pt idx="368805">
                  <c:v>184109</c:v>
                </c:pt>
                <c:pt idx="368806">
                  <c:v>184109</c:v>
                </c:pt>
                <c:pt idx="368807">
                  <c:v>184109</c:v>
                </c:pt>
                <c:pt idx="368808">
                  <c:v>184109</c:v>
                </c:pt>
                <c:pt idx="368809">
                  <c:v>184109</c:v>
                </c:pt>
                <c:pt idx="368810">
                  <c:v>184109</c:v>
                </c:pt>
                <c:pt idx="368811">
                  <c:v>184109</c:v>
                </c:pt>
                <c:pt idx="368812">
                  <c:v>184109</c:v>
                </c:pt>
                <c:pt idx="368813">
                  <c:v>184109</c:v>
                </c:pt>
                <c:pt idx="368814">
                  <c:v>184109</c:v>
                </c:pt>
                <c:pt idx="368815">
                  <c:v>184109</c:v>
                </c:pt>
                <c:pt idx="368816">
                  <c:v>184109</c:v>
                </c:pt>
                <c:pt idx="368817">
                  <c:v>184109</c:v>
                </c:pt>
                <c:pt idx="368818">
                  <c:v>184109</c:v>
                </c:pt>
                <c:pt idx="368819">
                  <c:v>184109</c:v>
                </c:pt>
                <c:pt idx="368820">
                  <c:v>184109</c:v>
                </c:pt>
                <c:pt idx="368821">
                  <c:v>184109</c:v>
                </c:pt>
                <c:pt idx="368822">
                  <c:v>184109</c:v>
                </c:pt>
                <c:pt idx="368823">
                  <c:v>184109</c:v>
                </c:pt>
                <c:pt idx="368824">
                  <c:v>184109</c:v>
                </c:pt>
                <c:pt idx="368825">
                  <c:v>184109</c:v>
                </c:pt>
                <c:pt idx="368826">
                  <c:v>184109</c:v>
                </c:pt>
                <c:pt idx="368827">
                  <c:v>184109</c:v>
                </c:pt>
                <c:pt idx="368828">
                  <c:v>184109</c:v>
                </c:pt>
                <c:pt idx="368829">
                  <c:v>184109</c:v>
                </c:pt>
                <c:pt idx="368830">
                  <c:v>184109</c:v>
                </c:pt>
                <c:pt idx="368831">
                  <c:v>184109</c:v>
                </c:pt>
                <c:pt idx="368832">
                  <c:v>184109</c:v>
                </c:pt>
                <c:pt idx="368833">
                  <c:v>184109</c:v>
                </c:pt>
                <c:pt idx="368834">
                  <c:v>184109</c:v>
                </c:pt>
                <c:pt idx="368835">
                  <c:v>184109</c:v>
                </c:pt>
                <c:pt idx="368836">
                  <c:v>184109</c:v>
                </c:pt>
                <c:pt idx="368837">
                  <c:v>184109</c:v>
                </c:pt>
                <c:pt idx="368838">
                  <c:v>184109</c:v>
                </c:pt>
                <c:pt idx="368839">
                  <c:v>184109</c:v>
                </c:pt>
                <c:pt idx="368840">
                  <c:v>184109</c:v>
                </c:pt>
                <c:pt idx="368841">
                  <c:v>184109</c:v>
                </c:pt>
                <c:pt idx="368842">
                  <c:v>184109</c:v>
                </c:pt>
                <c:pt idx="368843">
                  <c:v>184109</c:v>
                </c:pt>
                <c:pt idx="368844">
                  <c:v>184109</c:v>
                </c:pt>
                <c:pt idx="368845">
                  <c:v>184109</c:v>
                </c:pt>
                <c:pt idx="368846">
                  <c:v>184109</c:v>
                </c:pt>
                <c:pt idx="368847">
                  <c:v>184109</c:v>
                </c:pt>
                <c:pt idx="368848">
                  <c:v>184109</c:v>
                </c:pt>
                <c:pt idx="368849">
                  <c:v>184109</c:v>
                </c:pt>
                <c:pt idx="368850">
                  <c:v>184109</c:v>
                </c:pt>
                <c:pt idx="368851">
                  <c:v>184109</c:v>
                </c:pt>
                <c:pt idx="368852">
                  <c:v>184109</c:v>
                </c:pt>
                <c:pt idx="368853">
                  <c:v>184109</c:v>
                </c:pt>
                <c:pt idx="368854">
                  <c:v>184109</c:v>
                </c:pt>
                <c:pt idx="368855">
                  <c:v>184109</c:v>
                </c:pt>
                <c:pt idx="368856">
                  <c:v>184109</c:v>
                </c:pt>
                <c:pt idx="368857">
                  <c:v>184109</c:v>
                </c:pt>
                <c:pt idx="368858">
                  <c:v>184109</c:v>
                </c:pt>
                <c:pt idx="368859">
                  <c:v>184109</c:v>
                </c:pt>
                <c:pt idx="368860">
                  <c:v>184109</c:v>
                </c:pt>
                <c:pt idx="368861">
                  <c:v>184109</c:v>
                </c:pt>
                <c:pt idx="368862">
                  <c:v>184109</c:v>
                </c:pt>
                <c:pt idx="368863">
                  <c:v>184109</c:v>
                </c:pt>
                <c:pt idx="368864">
                  <c:v>184109</c:v>
                </c:pt>
                <c:pt idx="368865">
                  <c:v>184109</c:v>
                </c:pt>
                <c:pt idx="368866">
                  <c:v>184109</c:v>
                </c:pt>
                <c:pt idx="368867">
                  <c:v>184109</c:v>
                </c:pt>
                <c:pt idx="368868">
                  <c:v>184109</c:v>
                </c:pt>
                <c:pt idx="368869">
                  <c:v>184109</c:v>
                </c:pt>
                <c:pt idx="368870">
                  <c:v>184109</c:v>
                </c:pt>
                <c:pt idx="368871">
                  <c:v>184109</c:v>
                </c:pt>
                <c:pt idx="368872">
                  <c:v>184109</c:v>
                </c:pt>
                <c:pt idx="368873">
                  <c:v>184109</c:v>
                </c:pt>
                <c:pt idx="368874">
                  <c:v>184109</c:v>
                </c:pt>
                <c:pt idx="368875">
                  <c:v>184109</c:v>
                </c:pt>
                <c:pt idx="368876">
                  <c:v>184109</c:v>
                </c:pt>
                <c:pt idx="368877">
                  <c:v>184109</c:v>
                </c:pt>
                <c:pt idx="368878">
                  <c:v>184109</c:v>
                </c:pt>
                <c:pt idx="368879">
                  <c:v>184109</c:v>
                </c:pt>
                <c:pt idx="368880">
                  <c:v>184109</c:v>
                </c:pt>
                <c:pt idx="368881">
                  <c:v>184109</c:v>
                </c:pt>
                <c:pt idx="368882">
                  <c:v>184109</c:v>
                </c:pt>
                <c:pt idx="368883">
                  <c:v>184109</c:v>
                </c:pt>
                <c:pt idx="368884">
                  <c:v>184109</c:v>
                </c:pt>
                <c:pt idx="368885">
                  <c:v>184109</c:v>
                </c:pt>
                <c:pt idx="368886">
                  <c:v>184109</c:v>
                </c:pt>
                <c:pt idx="368887">
                  <c:v>184109</c:v>
                </c:pt>
                <c:pt idx="368888">
                  <c:v>184109</c:v>
                </c:pt>
                <c:pt idx="368889">
                  <c:v>184109</c:v>
                </c:pt>
                <c:pt idx="368890">
                  <c:v>184109</c:v>
                </c:pt>
                <c:pt idx="368891">
                  <c:v>184109</c:v>
                </c:pt>
                <c:pt idx="368892">
                  <c:v>184109</c:v>
                </c:pt>
                <c:pt idx="368893">
                  <c:v>184109</c:v>
                </c:pt>
                <c:pt idx="368894">
                  <c:v>184109</c:v>
                </c:pt>
                <c:pt idx="368895">
                  <c:v>184109</c:v>
                </c:pt>
                <c:pt idx="368896">
                  <c:v>184109</c:v>
                </c:pt>
                <c:pt idx="368897">
                  <c:v>184109</c:v>
                </c:pt>
                <c:pt idx="368898">
                  <c:v>184109</c:v>
                </c:pt>
                <c:pt idx="368899">
                  <c:v>184109</c:v>
                </c:pt>
                <c:pt idx="368900">
                  <c:v>184109</c:v>
                </c:pt>
                <c:pt idx="368901">
                  <c:v>184109</c:v>
                </c:pt>
                <c:pt idx="368902">
                  <c:v>184109</c:v>
                </c:pt>
                <c:pt idx="368903">
                  <c:v>184109</c:v>
                </c:pt>
                <c:pt idx="368904">
                  <c:v>184109</c:v>
                </c:pt>
                <c:pt idx="368905">
                  <c:v>184109</c:v>
                </c:pt>
                <c:pt idx="368906">
                  <c:v>184109</c:v>
                </c:pt>
                <c:pt idx="368907">
                  <c:v>184109</c:v>
                </c:pt>
                <c:pt idx="368908">
                  <c:v>184109</c:v>
                </c:pt>
                <c:pt idx="368909">
                  <c:v>184109</c:v>
                </c:pt>
                <c:pt idx="368910">
                  <c:v>184109</c:v>
                </c:pt>
                <c:pt idx="368911">
                  <c:v>184109</c:v>
                </c:pt>
                <c:pt idx="368912">
                  <c:v>184109</c:v>
                </c:pt>
                <c:pt idx="368913">
                  <c:v>184109</c:v>
                </c:pt>
                <c:pt idx="368914">
                  <c:v>184109</c:v>
                </c:pt>
                <c:pt idx="368915">
                  <c:v>184109</c:v>
                </c:pt>
                <c:pt idx="368916">
                  <c:v>184109</c:v>
                </c:pt>
                <c:pt idx="368917">
                  <c:v>184109</c:v>
                </c:pt>
                <c:pt idx="368918">
                  <c:v>184109</c:v>
                </c:pt>
                <c:pt idx="368919">
                  <c:v>184109</c:v>
                </c:pt>
                <c:pt idx="368920">
                  <c:v>184109</c:v>
                </c:pt>
                <c:pt idx="368921">
                  <c:v>184109</c:v>
                </c:pt>
                <c:pt idx="368922">
                  <c:v>184109</c:v>
                </c:pt>
                <c:pt idx="368923">
                  <c:v>184109</c:v>
                </c:pt>
                <c:pt idx="368924">
                  <c:v>184109</c:v>
                </c:pt>
                <c:pt idx="368925">
                  <c:v>184109</c:v>
                </c:pt>
                <c:pt idx="368926">
                  <c:v>184109</c:v>
                </c:pt>
                <c:pt idx="368927">
                  <c:v>184109</c:v>
                </c:pt>
                <c:pt idx="368928">
                  <c:v>184109</c:v>
                </c:pt>
                <c:pt idx="368929">
                  <c:v>184109</c:v>
                </c:pt>
                <c:pt idx="368930">
                  <c:v>184109</c:v>
                </c:pt>
                <c:pt idx="368931">
                  <c:v>184109</c:v>
                </c:pt>
                <c:pt idx="368932">
                  <c:v>184109</c:v>
                </c:pt>
                <c:pt idx="368933">
                  <c:v>184109</c:v>
                </c:pt>
                <c:pt idx="368934">
                  <c:v>184109</c:v>
                </c:pt>
                <c:pt idx="368935">
                  <c:v>184109</c:v>
                </c:pt>
                <c:pt idx="368936">
                  <c:v>184109</c:v>
                </c:pt>
                <c:pt idx="368937">
                  <c:v>184109</c:v>
                </c:pt>
                <c:pt idx="368938">
                  <c:v>184109</c:v>
                </c:pt>
                <c:pt idx="368939">
                  <c:v>184109</c:v>
                </c:pt>
                <c:pt idx="368940">
                  <c:v>184109</c:v>
                </c:pt>
                <c:pt idx="368941">
                  <c:v>184109</c:v>
                </c:pt>
                <c:pt idx="368942">
                  <c:v>184109</c:v>
                </c:pt>
                <c:pt idx="368943">
                  <c:v>184109</c:v>
                </c:pt>
                <c:pt idx="368944">
                  <c:v>184109</c:v>
                </c:pt>
                <c:pt idx="368945">
                  <c:v>184109</c:v>
                </c:pt>
                <c:pt idx="368946">
                  <c:v>184109</c:v>
                </c:pt>
                <c:pt idx="368947">
                  <c:v>184109</c:v>
                </c:pt>
                <c:pt idx="368948">
                  <c:v>184109</c:v>
                </c:pt>
                <c:pt idx="368949">
                  <c:v>184109</c:v>
                </c:pt>
                <c:pt idx="368950">
                  <c:v>184109</c:v>
                </c:pt>
                <c:pt idx="368951">
                  <c:v>184109</c:v>
                </c:pt>
                <c:pt idx="368952">
                  <c:v>184109</c:v>
                </c:pt>
                <c:pt idx="368953">
                  <c:v>184109</c:v>
                </c:pt>
                <c:pt idx="368954">
                  <c:v>184109</c:v>
                </c:pt>
                <c:pt idx="368955">
                  <c:v>184109</c:v>
                </c:pt>
                <c:pt idx="368956">
                  <c:v>184109</c:v>
                </c:pt>
                <c:pt idx="368957">
                  <c:v>184109</c:v>
                </c:pt>
                <c:pt idx="368958">
                  <c:v>184109</c:v>
                </c:pt>
                <c:pt idx="368959">
                  <c:v>184109</c:v>
                </c:pt>
                <c:pt idx="368960">
                  <c:v>184109</c:v>
                </c:pt>
                <c:pt idx="368961">
                  <c:v>184109</c:v>
                </c:pt>
                <c:pt idx="368962">
                  <c:v>184109</c:v>
                </c:pt>
                <c:pt idx="368963">
                  <c:v>184109</c:v>
                </c:pt>
                <c:pt idx="368964">
                  <c:v>184109</c:v>
                </c:pt>
                <c:pt idx="368965">
                  <c:v>184109</c:v>
                </c:pt>
                <c:pt idx="368966">
                  <c:v>184109</c:v>
                </c:pt>
                <c:pt idx="368967">
                  <c:v>184109</c:v>
                </c:pt>
                <c:pt idx="368968">
                  <c:v>184109</c:v>
                </c:pt>
                <c:pt idx="368969">
                  <c:v>184109</c:v>
                </c:pt>
                <c:pt idx="368970">
                  <c:v>184109</c:v>
                </c:pt>
                <c:pt idx="368971">
                  <c:v>184109</c:v>
                </c:pt>
                <c:pt idx="368972">
                  <c:v>184109</c:v>
                </c:pt>
                <c:pt idx="368973">
                  <c:v>184109</c:v>
                </c:pt>
                <c:pt idx="368974">
                  <c:v>184109</c:v>
                </c:pt>
                <c:pt idx="368975">
                  <c:v>184109</c:v>
                </c:pt>
                <c:pt idx="368976">
                  <c:v>184109</c:v>
                </c:pt>
                <c:pt idx="368977">
                  <c:v>184109</c:v>
                </c:pt>
                <c:pt idx="368978">
                  <c:v>184109</c:v>
                </c:pt>
                <c:pt idx="368979">
                  <c:v>184109</c:v>
                </c:pt>
                <c:pt idx="368980">
                  <c:v>184109</c:v>
                </c:pt>
                <c:pt idx="368981">
                  <c:v>184109</c:v>
                </c:pt>
                <c:pt idx="368982">
                  <c:v>184109</c:v>
                </c:pt>
                <c:pt idx="368983">
                  <c:v>184109</c:v>
                </c:pt>
                <c:pt idx="368984">
                  <c:v>184109</c:v>
                </c:pt>
                <c:pt idx="368985">
                  <c:v>184109</c:v>
                </c:pt>
                <c:pt idx="368986">
                  <c:v>184109</c:v>
                </c:pt>
                <c:pt idx="368987">
                  <c:v>184109</c:v>
                </c:pt>
                <c:pt idx="368988">
                  <c:v>184109</c:v>
                </c:pt>
                <c:pt idx="368989">
                  <c:v>184109</c:v>
                </c:pt>
                <c:pt idx="368990">
                  <c:v>184109</c:v>
                </c:pt>
                <c:pt idx="368991">
                  <c:v>184109</c:v>
                </c:pt>
                <c:pt idx="368992">
                  <c:v>184109</c:v>
                </c:pt>
                <c:pt idx="368993">
                  <c:v>184109</c:v>
                </c:pt>
                <c:pt idx="368994">
                  <c:v>184109</c:v>
                </c:pt>
                <c:pt idx="368995">
                  <c:v>184109</c:v>
                </c:pt>
                <c:pt idx="368996">
                  <c:v>184109</c:v>
                </c:pt>
                <c:pt idx="368997">
                  <c:v>184109</c:v>
                </c:pt>
                <c:pt idx="368998">
                  <c:v>184109</c:v>
                </c:pt>
                <c:pt idx="368999">
                  <c:v>184109</c:v>
                </c:pt>
                <c:pt idx="369000">
                  <c:v>184109</c:v>
                </c:pt>
                <c:pt idx="369001">
                  <c:v>184109</c:v>
                </c:pt>
                <c:pt idx="369002">
                  <c:v>184109</c:v>
                </c:pt>
                <c:pt idx="369003">
                  <c:v>184109</c:v>
                </c:pt>
                <c:pt idx="369004">
                  <c:v>184109</c:v>
                </c:pt>
                <c:pt idx="369005">
                  <c:v>184109</c:v>
                </c:pt>
                <c:pt idx="369006">
                  <c:v>184109</c:v>
                </c:pt>
                <c:pt idx="369007">
                  <c:v>184109</c:v>
                </c:pt>
                <c:pt idx="369008">
                  <c:v>184109</c:v>
                </c:pt>
                <c:pt idx="369009">
                  <c:v>184109</c:v>
                </c:pt>
                <c:pt idx="369010">
                  <c:v>184109</c:v>
                </c:pt>
                <c:pt idx="369011">
                  <c:v>184109</c:v>
                </c:pt>
                <c:pt idx="369012">
                  <c:v>184109</c:v>
                </c:pt>
                <c:pt idx="369013">
                  <c:v>184109</c:v>
                </c:pt>
                <c:pt idx="369014">
                  <c:v>184109</c:v>
                </c:pt>
                <c:pt idx="369015">
                  <c:v>184109</c:v>
                </c:pt>
                <c:pt idx="369016">
                  <c:v>184109</c:v>
                </c:pt>
                <c:pt idx="369017">
                  <c:v>184109</c:v>
                </c:pt>
                <c:pt idx="369018">
                  <c:v>184109</c:v>
                </c:pt>
                <c:pt idx="369019">
                  <c:v>184109</c:v>
                </c:pt>
                <c:pt idx="369020">
                  <c:v>184109</c:v>
                </c:pt>
                <c:pt idx="369021">
                  <c:v>184109</c:v>
                </c:pt>
                <c:pt idx="369022">
                  <c:v>184109</c:v>
                </c:pt>
                <c:pt idx="369023">
                  <c:v>184109</c:v>
                </c:pt>
                <c:pt idx="369024">
                  <c:v>184109</c:v>
                </c:pt>
                <c:pt idx="369025">
                  <c:v>184109</c:v>
                </c:pt>
                <c:pt idx="369026">
                  <c:v>184109</c:v>
                </c:pt>
                <c:pt idx="369027">
                  <c:v>184109</c:v>
                </c:pt>
                <c:pt idx="369028">
                  <c:v>184109</c:v>
                </c:pt>
                <c:pt idx="369029">
                  <c:v>184109</c:v>
                </c:pt>
                <c:pt idx="369030">
                  <c:v>184109</c:v>
                </c:pt>
                <c:pt idx="369031">
                  <c:v>184109</c:v>
                </c:pt>
                <c:pt idx="369032">
                  <c:v>184109</c:v>
                </c:pt>
                <c:pt idx="369033">
                  <c:v>184109</c:v>
                </c:pt>
                <c:pt idx="369034">
                  <c:v>184109</c:v>
                </c:pt>
                <c:pt idx="369035">
                  <c:v>184109</c:v>
                </c:pt>
                <c:pt idx="369036">
                  <c:v>184109</c:v>
                </c:pt>
                <c:pt idx="369037">
                  <c:v>184109</c:v>
                </c:pt>
                <c:pt idx="369038">
                  <c:v>184109</c:v>
                </c:pt>
                <c:pt idx="369039">
                  <c:v>184109</c:v>
                </c:pt>
                <c:pt idx="369040">
                  <c:v>184109</c:v>
                </c:pt>
                <c:pt idx="369041">
                  <c:v>184109</c:v>
                </c:pt>
                <c:pt idx="369042">
                  <c:v>184109</c:v>
                </c:pt>
                <c:pt idx="369043">
                  <c:v>184109</c:v>
                </c:pt>
                <c:pt idx="369044">
                  <c:v>184109</c:v>
                </c:pt>
                <c:pt idx="369045">
                  <c:v>184109</c:v>
                </c:pt>
                <c:pt idx="369046">
                  <c:v>184109</c:v>
                </c:pt>
                <c:pt idx="369047">
                  <c:v>184109</c:v>
                </c:pt>
                <c:pt idx="369048">
                  <c:v>184109</c:v>
                </c:pt>
                <c:pt idx="369049">
                  <c:v>184109</c:v>
                </c:pt>
                <c:pt idx="369050">
                  <c:v>184109</c:v>
                </c:pt>
                <c:pt idx="369051">
                  <c:v>184109</c:v>
                </c:pt>
                <c:pt idx="369052">
                  <c:v>184109</c:v>
                </c:pt>
                <c:pt idx="369053">
                  <c:v>184109</c:v>
                </c:pt>
                <c:pt idx="369054">
                  <c:v>184109</c:v>
                </c:pt>
                <c:pt idx="369055">
                  <c:v>184109</c:v>
                </c:pt>
                <c:pt idx="369056">
                  <c:v>184109</c:v>
                </c:pt>
                <c:pt idx="369057">
                  <c:v>184109</c:v>
                </c:pt>
                <c:pt idx="369058">
                  <c:v>184109</c:v>
                </c:pt>
                <c:pt idx="369059">
                  <c:v>184109</c:v>
                </c:pt>
                <c:pt idx="369060">
                  <c:v>184109</c:v>
                </c:pt>
                <c:pt idx="369061">
                  <c:v>184109</c:v>
                </c:pt>
                <c:pt idx="369062">
                  <c:v>184109</c:v>
                </c:pt>
                <c:pt idx="369063">
                  <c:v>184109</c:v>
                </c:pt>
                <c:pt idx="369064">
                  <c:v>184109</c:v>
                </c:pt>
                <c:pt idx="369065">
                  <c:v>184109</c:v>
                </c:pt>
                <c:pt idx="369066">
                  <c:v>184109</c:v>
                </c:pt>
                <c:pt idx="369067">
                  <c:v>184109</c:v>
                </c:pt>
                <c:pt idx="369068">
                  <c:v>184109</c:v>
                </c:pt>
                <c:pt idx="369069">
                  <c:v>184109</c:v>
                </c:pt>
                <c:pt idx="369070">
                  <c:v>184109</c:v>
                </c:pt>
                <c:pt idx="369071">
                  <c:v>184109</c:v>
                </c:pt>
                <c:pt idx="369072">
                  <c:v>184109</c:v>
                </c:pt>
                <c:pt idx="369073">
                  <c:v>184109</c:v>
                </c:pt>
                <c:pt idx="369074">
                  <c:v>184109</c:v>
                </c:pt>
                <c:pt idx="369075">
                  <c:v>184109</c:v>
                </c:pt>
                <c:pt idx="369076">
                  <c:v>184109</c:v>
                </c:pt>
                <c:pt idx="369077">
                  <c:v>184109</c:v>
                </c:pt>
                <c:pt idx="369078">
                  <c:v>184109</c:v>
                </c:pt>
                <c:pt idx="369079">
                  <c:v>184109</c:v>
                </c:pt>
                <c:pt idx="369080">
                  <c:v>184109</c:v>
                </c:pt>
                <c:pt idx="369081">
                  <c:v>184109</c:v>
                </c:pt>
                <c:pt idx="369082">
                  <c:v>184109</c:v>
                </c:pt>
                <c:pt idx="369083">
                  <c:v>184109</c:v>
                </c:pt>
                <c:pt idx="369084">
                  <c:v>184109</c:v>
                </c:pt>
                <c:pt idx="369085">
                  <c:v>184109</c:v>
                </c:pt>
                <c:pt idx="369086">
                  <c:v>184109</c:v>
                </c:pt>
                <c:pt idx="369087">
                  <c:v>184109</c:v>
                </c:pt>
                <c:pt idx="369088">
                  <c:v>184109</c:v>
                </c:pt>
                <c:pt idx="369089">
                  <c:v>184109</c:v>
                </c:pt>
                <c:pt idx="369090">
                  <c:v>184109</c:v>
                </c:pt>
                <c:pt idx="369091">
                  <c:v>184109</c:v>
                </c:pt>
                <c:pt idx="369092">
                  <c:v>184109</c:v>
                </c:pt>
                <c:pt idx="369093">
                  <c:v>184109</c:v>
                </c:pt>
                <c:pt idx="369094">
                  <c:v>184109</c:v>
                </c:pt>
                <c:pt idx="369095">
                  <c:v>184109</c:v>
                </c:pt>
                <c:pt idx="369096">
                  <c:v>184109</c:v>
                </c:pt>
                <c:pt idx="369097">
                  <c:v>184109</c:v>
                </c:pt>
                <c:pt idx="369098">
                  <c:v>184109</c:v>
                </c:pt>
                <c:pt idx="369099">
                  <c:v>184109</c:v>
                </c:pt>
                <c:pt idx="369100">
                  <c:v>184109</c:v>
                </c:pt>
                <c:pt idx="369101">
                  <c:v>184109</c:v>
                </c:pt>
                <c:pt idx="369102">
                  <c:v>184109</c:v>
                </c:pt>
                <c:pt idx="369103">
                  <c:v>184109</c:v>
                </c:pt>
                <c:pt idx="369104">
                  <c:v>184109</c:v>
                </c:pt>
                <c:pt idx="369105">
                  <c:v>184109</c:v>
                </c:pt>
                <c:pt idx="369106">
                  <c:v>184109</c:v>
                </c:pt>
                <c:pt idx="369107">
                  <c:v>184109</c:v>
                </c:pt>
                <c:pt idx="369108">
                  <c:v>184109</c:v>
                </c:pt>
                <c:pt idx="369109">
                  <c:v>184109</c:v>
                </c:pt>
                <c:pt idx="369110">
                  <c:v>184109</c:v>
                </c:pt>
                <c:pt idx="369111">
                  <c:v>184109</c:v>
                </c:pt>
                <c:pt idx="369112">
                  <c:v>184109</c:v>
                </c:pt>
                <c:pt idx="369113">
                  <c:v>184109</c:v>
                </c:pt>
                <c:pt idx="369114">
                  <c:v>184109</c:v>
                </c:pt>
                <c:pt idx="369115">
                  <c:v>184109</c:v>
                </c:pt>
                <c:pt idx="369116">
                  <c:v>184109</c:v>
                </c:pt>
                <c:pt idx="369117">
                  <c:v>184109</c:v>
                </c:pt>
                <c:pt idx="369118">
                  <c:v>184109</c:v>
                </c:pt>
                <c:pt idx="369119">
                  <c:v>184109</c:v>
                </c:pt>
                <c:pt idx="369120">
                  <c:v>184109</c:v>
                </c:pt>
                <c:pt idx="369121">
                  <c:v>184109</c:v>
                </c:pt>
                <c:pt idx="369122">
                  <c:v>184109</c:v>
                </c:pt>
                <c:pt idx="369123">
                  <c:v>184109</c:v>
                </c:pt>
                <c:pt idx="369124">
                  <c:v>184109</c:v>
                </c:pt>
                <c:pt idx="369125">
                  <c:v>184109</c:v>
                </c:pt>
                <c:pt idx="369126">
                  <c:v>184109</c:v>
                </c:pt>
                <c:pt idx="369127">
                  <c:v>184109</c:v>
                </c:pt>
                <c:pt idx="369128">
                  <c:v>184109</c:v>
                </c:pt>
                <c:pt idx="369129">
                  <c:v>184109</c:v>
                </c:pt>
                <c:pt idx="369130">
                  <c:v>184109</c:v>
                </c:pt>
                <c:pt idx="369131">
                  <c:v>184109</c:v>
                </c:pt>
                <c:pt idx="369132">
                  <c:v>184109</c:v>
                </c:pt>
                <c:pt idx="369133">
                  <c:v>184109</c:v>
                </c:pt>
                <c:pt idx="369134">
                  <c:v>184109</c:v>
                </c:pt>
                <c:pt idx="369135">
                  <c:v>184109</c:v>
                </c:pt>
                <c:pt idx="369136">
                  <c:v>184109</c:v>
                </c:pt>
                <c:pt idx="369137">
                  <c:v>184109</c:v>
                </c:pt>
                <c:pt idx="369138">
                  <c:v>184109</c:v>
                </c:pt>
                <c:pt idx="369139">
                  <c:v>184109</c:v>
                </c:pt>
                <c:pt idx="369140">
                  <c:v>184109</c:v>
                </c:pt>
                <c:pt idx="369141">
                  <c:v>184109</c:v>
                </c:pt>
                <c:pt idx="369142">
                  <c:v>184109</c:v>
                </c:pt>
                <c:pt idx="369143">
                  <c:v>184109</c:v>
                </c:pt>
                <c:pt idx="369144">
                  <c:v>184109</c:v>
                </c:pt>
                <c:pt idx="369145">
                  <c:v>184109</c:v>
                </c:pt>
                <c:pt idx="369146">
                  <c:v>184109</c:v>
                </c:pt>
                <c:pt idx="369147">
                  <c:v>184109</c:v>
                </c:pt>
                <c:pt idx="369148">
                  <c:v>184109</c:v>
                </c:pt>
                <c:pt idx="369149">
                  <c:v>184109</c:v>
                </c:pt>
                <c:pt idx="369150">
                  <c:v>184109</c:v>
                </c:pt>
                <c:pt idx="369151">
                  <c:v>184109</c:v>
                </c:pt>
                <c:pt idx="369152">
                  <c:v>184109</c:v>
                </c:pt>
                <c:pt idx="369153">
                  <c:v>184109</c:v>
                </c:pt>
                <c:pt idx="369154">
                  <c:v>184109</c:v>
                </c:pt>
                <c:pt idx="369155">
                  <c:v>184109</c:v>
                </c:pt>
                <c:pt idx="369156">
                  <c:v>184109</c:v>
                </c:pt>
                <c:pt idx="369157">
                  <c:v>184109</c:v>
                </c:pt>
                <c:pt idx="369158">
                  <c:v>184109</c:v>
                </c:pt>
                <c:pt idx="369159">
                  <c:v>184109</c:v>
                </c:pt>
                <c:pt idx="369160">
                  <c:v>184109</c:v>
                </c:pt>
                <c:pt idx="369161">
                  <c:v>184109</c:v>
                </c:pt>
                <c:pt idx="369162">
                  <c:v>184109</c:v>
                </c:pt>
                <c:pt idx="369163">
                  <c:v>184109</c:v>
                </c:pt>
                <c:pt idx="369164">
                  <c:v>184109</c:v>
                </c:pt>
                <c:pt idx="369165">
                  <c:v>184109</c:v>
                </c:pt>
                <c:pt idx="369166">
                  <c:v>184109</c:v>
                </c:pt>
                <c:pt idx="369167">
                  <c:v>184109</c:v>
                </c:pt>
                <c:pt idx="369168">
                  <c:v>184109</c:v>
                </c:pt>
                <c:pt idx="369169">
                  <c:v>184109</c:v>
                </c:pt>
                <c:pt idx="369170">
                  <c:v>184109</c:v>
                </c:pt>
                <c:pt idx="369171">
                  <c:v>184109</c:v>
                </c:pt>
                <c:pt idx="369172">
                  <c:v>184109</c:v>
                </c:pt>
                <c:pt idx="369173">
                  <c:v>184109</c:v>
                </c:pt>
                <c:pt idx="369174">
                  <c:v>184109</c:v>
                </c:pt>
                <c:pt idx="369175">
                  <c:v>184109</c:v>
                </c:pt>
                <c:pt idx="369176">
                  <c:v>184109</c:v>
                </c:pt>
                <c:pt idx="369177">
                  <c:v>184109</c:v>
                </c:pt>
                <c:pt idx="369178">
                  <c:v>184109</c:v>
                </c:pt>
                <c:pt idx="369179">
                  <c:v>184109</c:v>
                </c:pt>
                <c:pt idx="369180">
                  <c:v>184109</c:v>
                </c:pt>
                <c:pt idx="369181">
                  <c:v>184109</c:v>
                </c:pt>
                <c:pt idx="369182">
                  <c:v>184109</c:v>
                </c:pt>
                <c:pt idx="369183">
                  <c:v>184109</c:v>
                </c:pt>
                <c:pt idx="369184">
                  <c:v>184109</c:v>
                </c:pt>
                <c:pt idx="369185">
                  <c:v>184109</c:v>
                </c:pt>
                <c:pt idx="369186">
                  <c:v>184109</c:v>
                </c:pt>
                <c:pt idx="369187">
                  <c:v>184109</c:v>
                </c:pt>
                <c:pt idx="369188">
                  <c:v>184109</c:v>
                </c:pt>
                <c:pt idx="369189">
                  <c:v>184109</c:v>
                </c:pt>
                <c:pt idx="369190">
                  <c:v>184109</c:v>
                </c:pt>
                <c:pt idx="369191">
                  <c:v>184109</c:v>
                </c:pt>
                <c:pt idx="369192">
                  <c:v>184109</c:v>
                </c:pt>
                <c:pt idx="369193">
                  <c:v>184109</c:v>
                </c:pt>
                <c:pt idx="369194">
                  <c:v>184109</c:v>
                </c:pt>
                <c:pt idx="369195">
                  <c:v>184109</c:v>
                </c:pt>
                <c:pt idx="369196">
                  <c:v>184109</c:v>
                </c:pt>
                <c:pt idx="369197">
                  <c:v>184109</c:v>
                </c:pt>
                <c:pt idx="369198">
                  <c:v>184109</c:v>
                </c:pt>
                <c:pt idx="369199">
                  <c:v>184109</c:v>
                </c:pt>
                <c:pt idx="369200">
                  <c:v>184109</c:v>
                </c:pt>
                <c:pt idx="369201">
                  <c:v>184109</c:v>
                </c:pt>
                <c:pt idx="369202">
                  <c:v>184109</c:v>
                </c:pt>
                <c:pt idx="369203">
                  <c:v>184109</c:v>
                </c:pt>
                <c:pt idx="369204">
                  <c:v>184109</c:v>
                </c:pt>
                <c:pt idx="369205">
                  <c:v>184109</c:v>
                </c:pt>
                <c:pt idx="369206">
                  <c:v>184109</c:v>
                </c:pt>
                <c:pt idx="369207">
                  <c:v>184109</c:v>
                </c:pt>
                <c:pt idx="369208">
                  <c:v>184109</c:v>
                </c:pt>
                <c:pt idx="369209">
                  <c:v>184109</c:v>
                </c:pt>
                <c:pt idx="369210">
                  <c:v>184109</c:v>
                </c:pt>
                <c:pt idx="369211">
                  <c:v>184109</c:v>
                </c:pt>
                <c:pt idx="369212">
                  <c:v>184109</c:v>
                </c:pt>
                <c:pt idx="369213">
                  <c:v>184109</c:v>
                </c:pt>
                <c:pt idx="369214">
                  <c:v>184109</c:v>
                </c:pt>
                <c:pt idx="369215">
                  <c:v>184109</c:v>
                </c:pt>
                <c:pt idx="369216">
                  <c:v>184109</c:v>
                </c:pt>
                <c:pt idx="369217">
                  <c:v>184109</c:v>
                </c:pt>
                <c:pt idx="369218">
                  <c:v>184109</c:v>
                </c:pt>
                <c:pt idx="369219">
                  <c:v>184109</c:v>
                </c:pt>
                <c:pt idx="369220">
                  <c:v>184109</c:v>
                </c:pt>
                <c:pt idx="369221">
                  <c:v>184109</c:v>
                </c:pt>
                <c:pt idx="369222">
                  <c:v>184109</c:v>
                </c:pt>
                <c:pt idx="369223">
                  <c:v>184109</c:v>
                </c:pt>
                <c:pt idx="369224">
                  <c:v>184109</c:v>
                </c:pt>
                <c:pt idx="369225">
                  <c:v>184109</c:v>
                </c:pt>
                <c:pt idx="369226">
                  <c:v>184109</c:v>
                </c:pt>
                <c:pt idx="369227">
                  <c:v>184109</c:v>
                </c:pt>
                <c:pt idx="369228">
                  <c:v>184109</c:v>
                </c:pt>
                <c:pt idx="369229">
                  <c:v>184109</c:v>
                </c:pt>
                <c:pt idx="369230">
                  <c:v>184109</c:v>
                </c:pt>
                <c:pt idx="369231">
                  <c:v>184109</c:v>
                </c:pt>
                <c:pt idx="369232">
                  <c:v>184109</c:v>
                </c:pt>
                <c:pt idx="369233">
                  <c:v>184109</c:v>
                </c:pt>
                <c:pt idx="369234">
                  <c:v>184109</c:v>
                </c:pt>
                <c:pt idx="369235">
                  <c:v>184109</c:v>
                </c:pt>
                <c:pt idx="369236">
                  <c:v>184109</c:v>
                </c:pt>
                <c:pt idx="369237">
                  <c:v>184109</c:v>
                </c:pt>
                <c:pt idx="369238">
                  <c:v>184109</c:v>
                </c:pt>
                <c:pt idx="369239">
                  <c:v>184109</c:v>
                </c:pt>
                <c:pt idx="369240">
                  <c:v>184109</c:v>
                </c:pt>
                <c:pt idx="369241">
                  <c:v>184109</c:v>
                </c:pt>
                <c:pt idx="369242">
                  <c:v>184109</c:v>
                </c:pt>
                <c:pt idx="369243">
                  <c:v>184109</c:v>
                </c:pt>
                <c:pt idx="369244">
                  <c:v>184109</c:v>
                </c:pt>
                <c:pt idx="369245">
                  <c:v>184109</c:v>
                </c:pt>
                <c:pt idx="369246">
                  <c:v>184109</c:v>
                </c:pt>
                <c:pt idx="369247">
                  <c:v>184109</c:v>
                </c:pt>
                <c:pt idx="369248">
                  <c:v>184109</c:v>
                </c:pt>
                <c:pt idx="369249">
                  <c:v>184109</c:v>
                </c:pt>
                <c:pt idx="369250">
                  <c:v>184109</c:v>
                </c:pt>
                <c:pt idx="369251">
                  <c:v>184109</c:v>
                </c:pt>
                <c:pt idx="369252">
                  <c:v>184109</c:v>
                </c:pt>
                <c:pt idx="369253">
                  <c:v>184109</c:v>
                </c:pt>
                <c:pt idx="369254">
                  <c:v>184109</c:v>
                </c:pt>
                <c:pt idx="369255">
                  <c:v>184109</c:v>
                </c:pt>
                <c:pt idx="369256">
                  <c:v>184109</c:v>
                </c:pt>
                <c:pt idx="369257">
                  <c:v>184109</c:v>
                </c:pt>
                <c:pt idx="369258">
                  <c:v>184109</c:v>
                </c:pt>
                <c:pt idx="369259">
                  <c:v>184109</c:v>
                </c:pt>
                <c:pt idx="369260">
                  <c:v>184109</c:v>
                </c:pt>
                <c:pt idx="369261">
                  <c:v>184109</c:v>
                </c:pt>
                <c:pt idx="369262">
                  <c:v>184109</c:v>
                </c:pt>
                <c:pt idx="369263">
                  <c:v>184109</c:v>
                </c:pt>
                <c:pt idx="369264">
                  <c:v>184109</c:v>
                </c:pt>
                <c:pt idx="369265">
                  <c:v>184109</c:v>
                </c:pt>
                <c:pt idx="369266">
                  <c:v>184109</c:v>
                </c:pt>
                <c:pt idx="369267">
                  <c:v>184109</c:v>
                </c:pt>
                <c:pt idx="369268">
                  <c:v>184109</c:v>
                </c:pt>
                <c:pt idx="369269">
                  <c:v>184109</c:v>
                </c:pt>
                <c:pt idx="369270">
                  <c:v>184109</c:v>
                </c:pt>
                <c:pt idx="369271">
                  <c:v>184109</c:v>
                </c:pt>
                <c:pt idx="369272">
                  <c:v>184109</c:v>
                </c:pt>
                <c:pt idx="369273">
                  <c:v>184109</c:v>
                </c:pt>
                <c:pt idx="369274">
                  <c:v>184109</c:v>
                </c:pt>
                <c:pt idx="369275">
                  <c:v>184109</c:v>
                </c:pt>
                <c:pt idx="369276">
                  <c:v>184109</c:v>
                </c:pt>
                <c:pt idx="369277">
                  <c:v>184109</c:v>
                </c:pt>
                <c:pt idx="369278">
                  <c:v>184109</c:v>
                </c:pt>
                <c:pt idx="369279">
                  <c:v>184109</c:v>
                </c:pt>
                <c:pt idx="369280">
                  <c:v>184109</c:v>
                </c:pt>
                <c:pt idx="369281">
                  <c:v>184109</c:v>
                </c:pt>
                <c:pt idx="369282">
                  <c:v>184109</c:v>
                </c:pt>
                <c:pt idx="369283">
                  <c:v>184109</c:v>
                </c:pt>
                <c:pt idx="369284">
                  <c:v>184109</c:v>
                </c:pt>
                <c:pt idx="369285">
                  <c:v>184109</c:v>
                </c:pt>
                <c:pt idx="369286">
                  <c:v>184109</c:v>
                </c:pt>
                <c:pt idx="369287">
                  <c:v>184109</c:v>
                </c:pt>
                <c:pt idx="369288">
                  <c:v>184109</c:v>
                </c:pt>
                <c:pt idx="369289">
                  <c:v>184109</c:v>
                </c:pt>
                <c:pt idx="369290">
                  <c:v>184109</c:v>
                </c:pt>
                <c:pt idx="369291">
                  <c:v>184109</c:v>
                </c:pt>
                <c:pt idx="369292">
                  <c:v>184109</c:v>
                </c:pt>
                <c:pt idx="369293">
                  <c:v>184109</c:v>
                </c:pt>
                <c:pt idx="369294">
                  <c:v>184109</c:v>
                </c:pt>
                <c:pt idx="369295">
                  <c:v>184109</c:v>
                </c:pt>
                <c:pt idx="369296">
                  <c:v>184109</c:v>
                </c:pt>
                <c:pt idx="369297">
                  <c:v>184109</c:v>
                </c:pt>
                <c:pt idx="369298">
                  <c:v>184109</c:v>
                </c:pt>
                <c:pt idx="369299">
                  <c:v>184109</c:v>
                </c:pt>
                <c:pt idx="369300">
                  <c:v>184109</c:v>
                </c:pt>
                <c:pt idx="369301">
                  <c:v>184109</c:v>
                </c:pt>
                <c:pt idx="369302">
                  <c:v>184109</c:v>
                </c:pt>
                <c:pt idx="369303">
                  <c:v>184109</c:v>
                </c:pt>
                <c:pt idx="369304">
                  <c:v>184109</c:v>
                </c:pt>
                <c:pt idx="369305">
                  <c:v>184109</c:v>
                </c:pt>
                <c:pt idx="369306">
                  <c:v>184109</c:v>
                </c:pt>
                <c:pt idx="369307">
                  <c:v>184109</c:v>
                </c:pt>
                <c:pt idx="369308">
                  <c:v>184109</c:v>
                </c:pt>
                <c:pt idx="369309">
                  <c:v>184109</c:v>
                </c:pt>
                <c:pt idx="369310">
                  <c:v>184109</c:v>
                </c:pt>
                <c:pt idx="369311">
                  <c:v>184109</c:v>
                </c:pt>
                <c:pt idx="369312">
                  <c:v>184109</c:v>
                </c:pt>
                <c:pt idx="369313">
                  <c:v>184109</c:v>
                </c:pt>
                <c:pt idx="369314">
                  <c:v>184109</c:v>
                </c:pt>
                <c:pt idx="369315">
                  <c:v>184109</c:v>
                </c:pt>
                <c:pt idx="369316">
                  <c:v>184109</c:v>
                </c:pt>
                <c:pt idx="369317">
                  <c:v>184109</c:v>
                </c:pt>
                <c:pt idx="369318">
                  <c:v>184109</c:v>
                </c:pt>
                <c:pt idx="369319">
                  <c:v>184109</c:v>
                </c:pt>
                <c:pt idx="369320">
                  <c:v>184109</c:v>
                </c:pt>
                <c:pt idx="369321">
                  <c:v>184109</c:v>
                </c:pt>
                <c:pt idx="369322">
                  <c:v>184109</c:v>
                </c:pt>
                <c:pt idx="369323">
                  <c:v>184109</c:v>
                </c:pt>
                <c:pt idx="369324">
                  <c:v>184109</c:v>
                </c:pt>
                <c:pt idx="369325">
                  <c:v>184109</c:v>
                </c:pt>
                <c:pt idx="369326">
                  <c:v>184109</c:v>
                </c:pt>
                <c:pt idx="369327">
                  <c:v>184109</c:v>
                </c:pt>
                <c:pt idx="369328">
                  <c:v>184109</c:v>
                </c:pt>
                <c:pt idx="369329">
                  <c:v>184109</c:v>
                </c:pt>
                <c:pt idx="369330">
                  <c:v>184109</c:v>
                </c:pt>
                <c:pt idx="369331">
                  <c:v>184109</c:v>
                </c:pt>
                <c:pt idx="369332">
                  <c:v>184109</c:v>
                </c:pt>
                <c:pt idx="369333">
                  <c:v>184109</c:v>
                </c:pt>
                <c:pt idx="369334">
                  <c:v>184109</c:v>
                </c:pt>
                <c:pt idx="369335">
                  <c:v>184109</c:v>
                </c:pt>
                <c:pt idx="369336">
                  <c:v>184109</c:v>
                </c:pt>
                <c:pt idx="369337">
                  <c:v>184109</c:v>
                </c:pt>
                <c:pt idx="369338">
                  <c:v>184109</c:v>
                </c:pt>
                <c:pt idx="369339">
                  <c:v>184109</c:v>
                </c:pt>
                <c:pt idx="369340">
                  <c:v>184109</c:v>
                </c:pt>
                <c:pt idx="369341">
                  <c:v>184109</c:v>
                </c:pt>
                <c:pt idx="369342">
                  <c:v>184109</c:v>
                </c:pt>
                <c:pt idx="369343">
                  <c:v>184109</c:v>
                </c:pt>
                <c:pt idx="369344">
                  <c:v>184109</c:v>
                </c:pt>
                <c:pt idx="369345">
                  <c:v>184109</c:v>
                </c:pt>
                <c:pt idx="369346">
                  <c:v>184109</c:v>
                </c:pt>
                <c:pt idx="369347">
                  <c:v>184109</c:v>
                </c:pt>
                <c:pt idx="369348">
                  <c:v>184109</c:v>
                </c:pt>
                <c:pt idx="369349">
                  <c:v>184109</c:v>
                </c:pt>
                <c:pt idx="369350">
                  <c:v>184109</c:v>
                </c:pt>
                <c:pt idx="369351">
                  <c:v>184109</c:v>
                </c:pt>
                <c:pt idx="369352">
                  <c:v>184109</c:v>
                </c:pt>
                <c:pt idx="369353">
                  <c:v>184109</c:v>
                </c:pt>
                <c:pt idx="369354">
                  <c:v>184109</c:v>
                </c:pt>
                <c:pt idx="369355">
                  <c:v>184109</c:v>
                </c:pt>
                <c:pt idx="369356">
                  <c:v>184109</c:v>
                </c:pt>
                <c:pt idx="369357">
                  <c:v>184109</c:v>
                </c:pt>
                <c:pt idx="369358">
                  <c:v>184109</c:v>
                </c:pt>
                <c:pt idx="369359">
                  <c:v>184109</c:v>
                </c:pt>
                <c:pt idx="369360">
                  <c:v>184109</c:v>
                </c:pt>
                <c:pt idx="369361">
                  <c:v>184109</c:v>
                </c:pt>
                <c:pt idx="369362">
                  <c:v>184109</c:v>
                </c:pt>
                <c:pt idx="369363">
                  <c:v>184109</c:v>
                </c:pt>
                <c:pt idx="369364">
                  <c:v>184109</c:v>
                </c:pt>
                <c:pt idx="369365">
                  <c:v>184109</c:v>
                </c:pt>
                <c:pt idx="369366">
                  <c:v>184109</c:v>
                </c:pt>
                <c:pt idx="369367">
                  <c:v>184109</c:v>
                </c:pt>
                <c:pt idx="369368">
                  <c:v>184109</c:v>
                </c:pt>
                <c:pt idx="369369">
                  <c:v>184109</c:v>
                </c:pt>
                <c:pt idx="369370">
                  <c:v>184109</c:v>
                </c:pt>
                <c:pt idx="369371">
                  <c:v>184109</c:v>
                </c:pt>
                <c:pt idx="369372">
                  <c:v>184109</c:v>
                </c:pt>
                <c:pt idx="369373">
                  <c:v>184109</c:v>
                </c:pt>
                <c:pt idx="369374">
                  <c:v>184109</c:v>
                </c:pt>
                <c:pt idx="369375">
                  <c:v>184109</c:v>
                </c:pt>
                <c:pt idx="369376">
                  <c:v>184109</c:v>
                </c:pt>
                <c:pt idx="369377">
                  <c:v>184109</c:v>
                </c:pt>
                <c:pt idx="369378">
                  <c:v>184109</c:v>
                </c:pt>
                <c:pt idx="369379">
                  <c:v>184109</c:v>
                </c:pt>
                <c:pt idx="369380">
                  <c:v>184109</c:v>
                </c:pt>
                <c:pt idx="369381">
                  <c:v>184109</c:v>
                </c:pt>
                <c:pt idx="369382">
                  <c:v>184109</c:v>
                </c:pt>
                <c:pt idx="369383">
                  <c:v>184109</c:v>
                </c:pt>
                <c:pt idx="369384">
                  <c:v>184109</c:v>
                </c:pt>
                <c:pt idx="369385">
                  <c:v>184109</c:v>
                </c:pt>
                <c:pt idx="369386">
                  <c:v>184109</c:v>
                </c:pt>
                <c:pt idx="369387">
                  <c:v>184109</c:v>
                </c:pt>
                <c:pt idx="369388">
                  <c:v>184109</c:v>
                </c:pt>
                <c:pt idx="369389">
                  <c:v>184109</c:v>
                </c:pt>
                <c:pt idx="369390">
                  <c:v>184109</c:v>
                </c:pt>
                <c:pt idx="369391">
                  <c:v>184109</c:v>
                </c:pt>
                <c:pt idx="369392">
                  <c:v>184109</c:v>
                </c:pt>
                <c:pt idx="369393">
                  <c:v>184109</c:v>
                </c:pt>
                <c:pt idx="369394">
                  <c:v>184109</c:v>
                </c:pt>
                <c:pt idx="369395">
                  <c:v>184109</c:v>
                </c:pt>
                <c:pt idx="369396">
                  <c:v>184109</c:v>
                </c:pt>
                <c:pt idx="369397">
                  <c:v>184109</c:v>
                </c:pt>
                <c:pt idx="369398">
                  <c:v>184109</c:v>
                </c:pt>
                <c:pt idx="369399">
                  <c:v>184109</c:v>
                </c:pt>
                <c:pt idx="369400">
                  <c:v>184109</c:v>
                </c:pt>
                <c:pt idx="369401">
                  <c:v>184109</c:v>
                </c:pt>
                <c:pt idx="369402">
                  <c:v>184109</c:v>
                </c:pt>
                <c:pt idx="369403">
                  <c:v>184109</c:v>
                </c:pt>
                <c:pt idx="369404">
                  <c:v>184109</c:v>
                </c:pt>
                <c:pt idx="369405">
                  <c:v>184109</c:v>
                </c:pt>
                <c:pt idx="369406">
                  <c:v>184109</c:v>
                </c:pt>
                <c:pt idx="369407">
                  <c:v>184109</c:v>
                </c:pt>
                <c:pt idx="369408">
                  <c:v>184109</c:v>
                </c:pt>
                <c:pt idx="369409">
                  <c:v>184109</c:v>
                </c:pt>
                <c:pt idx="369410">
                  <c:v>184109</c:v>
                </c:pt>
                <c:pt idx="369411">
                  <c:v>184109</c:v>
                </c:pt>
                <c:pt idx="369412">
                  <c:v>184109</c:v>
                </c:pt>
                <c:pt idx="369413">
                  <c:v>184109</c:v>
                </c:pt>
                <c:pt idx="369414">
                  <c:v>184109</c:v>
                </c:pt>
                <c:pt idx="369415">
                  <c:v>184109</c:v>
                </c:pt>
                <c:pt idx="369416">
                  <c:v>184109</c:v>
                </c:pt>
                <c:pt idx="369417">
                  <c:v>184109</c:v>
                </c:pt>
                <c:pt idx="369418">
                  <c:v>184109</c:v>
                </c:pt>
                <c:pt idx="369419">
                  <c:v>184109</c:v>
                </c:pt>
                <c:pt idx="369420">
                  <c:v>184109</c:v>
                </c:pt>
                <c:pt idx="369421">
                  <c:v>184109</c:v>
                </c:pt>
                <c:pt idx="369422">
                  <c:v>184109</c:v>
                </c:pt>
                <c:pt idx="369423">
                  <c:v>184109</c:v>
                </c:pt>
                <c:pt idx="369424">
                  <c:v>184109</c:v>
                </c:pt>
                <c:pt idx="369425">
                  <c:v>184109</c:v>
                </c:pt>
                <c:pt idx="369426">
                  <c:v>184109</c:v>
                </c:pt>
                <c:pt idx="369427">
                  <c:v>184109</c:v>
                </c:pt>
                <c:pt idx="369428">
                  <c:v>184109</c:v>
                </c:pt>
                <c:pt idx="369429">
                  <c:v>184109</c:v>
                </c:pt>
                <c:pt idx="369430">
                  <c:v>184109</c:v>
                </c:pt>
                <c:pt idx="369431">
                  <c:v>184109</c:v>
                </c:pt>
                <c:pt idx="369432">
                  <c:v>184109</c:v>
                </c:pt>
                <c:pt idx="369433">
                  <c:v>184109</c:v>
                </c:pt>
                <c:pt idx="369434">
                  <c:v>184109</c:v>
                </c:pt>
                <c:pt idx="369435">
                  <c:v>184109</c:v>
                </c:pt>
                <c:pt idx="369436">
                  <c:v>184109</c:v>
                </c:pt>
                <c:pt idx="369437">
                  <c:v>184109</c:v>
                </c:pt>
                <c:pt idx="369438">
                  <c:v>184109</c:v>
                </c:pt>
                <c:pt idx="369439">
                  <c:v>184109</c:v>
                </c:pt>
                <c:pt idx="369440">
                  <c:v>184109</c:v>
                </c:pt>
                <c:pt idx="369441">
                  <c:v>184109</c:v>
                </c:pt>
                <c:pt idx="369442">
                  <c:v>184109</c:v>
                </c:pt>
                <c:pt idx="369443">
                  <c:v>184109</c:v>
                </c:pt>
                <c:pt idx="369444">
                  <c:v>184109</c:v>
                </c:pt>
                <c:pt idx="369445">
                  <c:v>184109</c:v>
                </c:pt>
                <c:pt idx="369446">
                  <c:v>184109</c:v>
                </c:pt>
                <c:pt idx="369447">
                  <c:v>184109</c:v>
                </c:pt>
                <c:pt idx="369448">
                  <c:v>184109</c:v>
                </c:pt>
                <c:pt idx="369449">
                  <c:v>184109</c:v>
                </c:pt>
                <c:pt idx="369450">
                  <c:v>184109</c:v>
                </c:pt>
                <c:pt idx="369451">
                  <c:v>184109</c:v>
                </c:pt>
                <c:pt idx="369452">
                  <c:v>184109</c:v>
                </c:pt>
                <c:pt idx="369453">
                  <c:v>184109</c:v>
                </c:pt>
                <c:pt idx="369454">
                  <c:v>184109</c:v>
                </c:pt>
                <c:pt idx="369455">
                  <c:v>184109</c:v>
                </c:pt>
                <c:pt idx="369456">
                  <c:v>184109</c:v>
                </c:pt>
                <c:pt idx="369457">
                  <c:v>184109</c:v>
                </c:pt>
                <c:pt idx="369458">
                  <c:v>184109</c:v>
                </c:pt>
                <c:pt idx="369459">
                  <c:v>184109</c:v>
                </c:pt>
                <c:pt idx="369460">
                  <c:v>184109</c:v>
                </c:pt>
                <c:pt idx="369461">
                  <c:v>184109</c:v>
                </c:pt>
                <c:pt idx="369462">
                  <c:v>184109</c:v>
                </c:pt>
                <c:pt idx="369463">
                  <c:v>184109</c:v>
                </c:pt>
                <c:pt idx="369464">
                  <c:v>184109</c:v>
                </c:pt>
                <c:pt idx="369465">
                  <c:v>184109</c:v>
                </c:pt>
                <c:pt idx="369466">
                  <c:v>184109</c:v>
                </c:pt>
                <c:pt idx="369467">
                  <c:v>184109</c:v>
                </c:pt>
                <c:pt idx="369468">
                  <c:v>184109</c:v>
                </c:pt>
                <c:pt idx="369469">
                  <c:v>184109</c:v>
                </c:pt>
                <c:pt idx="369470">
                  <c:v>184109</c:v>
                </c:pt>
                <c:pt idx="369471">
                  <c:v>184109</c:v>
                </c:pt>
                <c:pt idx="369472">
                  <c:v>184109</c:v>
                </c:pt>
                <c:pt idx="369473">
                  <c:v>184109</c:v>
                </c:pt>
                <c:pt idx="369474">
                  <c:v>184109</c:v>
                </c:pt>
                <c:pt idx="369475">
                  <c:v>184109</c:v>
                </c:pt>
                <c:pt idx="369476">
                  <c:v>184109</c:v>
                </c:pt>
                <c:pt idx="369477">
                  <c:v>184109</c:v>
                </c:pt>
                <c:pt idx="369478">
                  <c:v>184109</c:v>
                </c:pt>
                <c:pt idx="369479">
                  <c:v>184109</c:v>
                </c:pt>
                <c:pt idx="369480">
                  <c:v>184109</c:v>
                </c:pt>
                <c:pt idx="369481">
                  <c:v>184109</c:v>
                </c:pt>
                <c:pt idx="369482">
                  <c:v>184109</c:v>
                </c:pt>
                <c:pt idx="369483">
                  <c:v>184109</c:v>
                </c:pt>
                <c:pt idx="369484">
                  <c:v>184109</c:v>
                </c:pt>
                <c:pt idx="369485">
                  <c:v>184109</c:v>
                </c:pt>
                <c:pt idx="369486">
                  <c:v>184109</c:v>
                </c:pt>
                <c:pt idx="369487">
                  <c:v>184109</c:v>
                </c:pt>
                <c:pt idx="369488">
                  <c:v>184109</c:v>
                </c:pt>
                <c:pt idx="369489">
                  <c:v>184109</c:v>
                </c:pt>
                <c:pt idx="369490">
                  <c:v>184109</c:v>
                </c:pt>
                <c:pt idx="369491">
                  <c:v>184109</c:v>
                </c:pt>
                <c:pt idx="369492">
                  <c:v>184109</c:v>
                </c:pt>
                <c:pt idx="369493">
                  <c:v>184109</c:v>
                </c:pt>
                <c:pt idx="369494">
                  <c:v>184109</c:v>
                </c:pt>
                <c:pt idx="369495">
                  <c:v>184109</c:v>
                </c:pt>
                <c:pt idx="369496">
                  <c:v>184109</c:v>
                </c:pt>
                <c:pt idx="369497">
                  <c:v>184109</c:v>
                </c:pt>
                <c:pt idx="369498">
                  <c:v>184109</c:v>
                </c:pt>
                <c:pt idx="369499">
                  <c:v>184109</c:v>
                </c:pt>
                <c:pt idx="369500">
                  <c:v>184109</c:v>
                </c:pt>
                <c:pt idx="369501">
                  <c:v>184109</c:v>
                </c:pt>
                <c:pt idx="369502">
                  <c:v>184109</c:v>
                </c:pt>
                <c:pt idx="369503">
                  <c:v>184109</c:v>
                </c:pt>
                <c:pt idx="369504">
                  <c:v>184109</c:v>
                </c:pt>
                <c:pt idx="369505">
                  <c:v>184109</c:v>
                </c:pt>
                <c:pt idx="369506">
                  <c:v>184109</c:v>
                </c:pt>
                <c:pt idx="369507">
                  <c:v>184109</c:v>
                </c:pt>
                <c:pt idx="369508">
                  <c:v>184109</c:v>
                </c:pt>
                <c:pt idx="369509">
                  <c:v>184109</c:v>
                </c:pt>
                <c:pt idx="369510">
                  <c:v>184109</c:v>
                </c:pt>
                <c:pt idx="369511">
                  <c:v>184109</c:v>
                </c:pt>
                <c:pt idx="369512">
                  <c:v>184109</c:v>
                </c:pt>
                <c:pt idx="369513">
                  <c:v>184109</c:v>
                </c:pt>
                <c:pt idx="369514">
                  <c:v>184109</c:v>
                </c:pt>
                <c:pt idx="369515">
                  <c:v>184109</c:v>
                </c:pt>
                <c:pt idx="369516">
                  <c:v>184109</c:v>
                </c:pt>
                <c:pt idx="369517">
                  <c:v>184109</c:v>
                </c:pt>
                <c:pt idx="369518">
                  <c:v>184109</c:v>
                </c:pt>
                <c:pt idx="369519">
                  <c:v>184109</c:v>
                </c:pt>
                <c:pt idx="369520">
                  <c:v>184109</c:v>
                </c:pt>
                <c:pt idx="369521">
                  <c:v>184109</c:v>
                </c:pt>
                <c:pt idx="369522">
                  <c:v>184109</c:v>
                </c:pt>
                <c:pt idx="369523">
                  <c:v>184109</c:v>
                </c:pt>
                <c:pt idx="369524">
                  <c:v>184109</c:v>
                </c:pt>
                <c:pt idx="369525">
                  <c:v>184109</c:v>
                </c:pt>
                <c:pt idx="369526">
                  <c:v>184109</c:v>
                </c:pt>
                <c:pt idx="369527">
                  <c:v>184109</c:v>
                </c:pt>
                <c:pt idx="369528">
                  <c:v>184109</c:v>
                </c:pt>
                <c:pt idx="369529">
                  <c:v>184109</c:v>
                </c:pt>
                <c:pt idx="369530">
                  <c:v>184109</c:v>
                </c:pt>
                <c:pt idx="369531">
                  <c:v>184109</c:v>
                </c:pt>
                <c:pt idx="369532">
                  <c:v>184109</c:v>
                </c:pt>
                <c:pt idx="369533">
                  <c:v>184109</c:v>
                </c:pt>
                <c:pt idx="369534">
                  <c:v>184109</c:v>
                </c:pt>
                <c:pt idx="369535">
                  <c:v>184109</c:v>
                </c:pt>
                <c:pt idx="369536">
                  <c:v>184109</c:v>
                </c:pt>
                <c:pt idx="369537">
                  <c:v>184109</c:v>
                </c:pt>
                <c:pt idx="369538">
                  <c:v>184109</c:v>
                </c:pt>
                <c:pt idx="369539">
                  <c:v>184109</c:v>
                </c:pt>
                <c:pt idx="369540">
                  <c:v>184109</c:v>
                </c:pt>
                <c:pt idx="369541">
                  <c:v>184109</c:v>
                </c:pt>
                <c:pt idx="369542">
                  <c:v>184109</c:v>
                </c:pt>
                <c:pt idx="369543">
                  <c:v>184109</c:v>
                </c:pt>
                <c:pt idx="369544">
                  <c:v>184109</c:v>
                </c:pt>
                <c:pt idx="369545">
                  <c:v>184109</c:v>
                </c:pt>
                <c:pt idx="369546">
                  <c:v>184109</c:v>
                </c:pt>
                <c:pt idx="369547">
                  <c:v>184109</c:v>
                </c:pt>
                <c:pt idx="369548">
                  <c:v>184109</c:v>
                </c:pt>
                <c:pt idx="369549">
                  <c:v>184109</c:v>
                </c:pt>
                <c:pt idx="369550">
                  <c:v>184109</c:v>
                </c:pt>
                <c:pt idx="369551">
                  <c:v>184109</c:v>
                </c:pt>
                <c:pt idx="369552">
                  <c:v>184109</c:v>
                </c:pt>
                <c:pt idx="369553">
                  <c:v>184109</c:v>
                </c:pt>
                <c:pt idx="369554">
                  <c:v>184109</c:v>
                </c:pt>
                <c:pt idx="369555">
                  <c:v>184109</c:v>
                </c:pt>
                <c:pt idx="369556">
                  <c:v>184109</c:v>
                </c:pt>
                <c:pt idx="369557">
                  <c:v>184109</c:v>
                </c:pt>
                <c:pt idx="369558">
                  <c:v>184109</c:v>
                </c:pt>
                <c:pt idx="369559">
                  <c:v>184109</c:v>
                </c:pt>
                <c:pt idx="369560">
                  <c:v>184109</c:v>
                </c:pt>
                <c:pt idx="369561">
                  <c:v>184109</c:v>
                </c:pt>
                <c:pt idx="369562">
                  <c:v>184109</c:v>
                </c:pt>
                <c:pt idx="369563">
                  <c:v>184109</c:v>
                </c:pt>
                <c:pt idx="369564">
                  <c:v>184109</c:v>
                </c:pt>
                <c:pt idx="369565">
                  <c:v>184109</c:v>
                </c:pt>
                <c:pt idx="369566">
                  <c:v>184109</c:v>
                </c:pt>
                <c:pt idx="369567">
                  <c:v>184109</c:v>
                </c:pt>
                <c:pt idx="369568">
                  <c:v>184109</c:v>
                </c:pt>
                <c:pt idx="369569">
                  <c:v>184109</c:v>
                </c:pt>
                <c:pt idx="369570">
                  <c:v>184109</c:v>
                </c:pt>
                <c:pt idx="369571">
                  <c:v>184109</c:v>
                </c:pt>
                <c:pt idx="369572">
                  <c:v>184109</c:v>
                </c:pt>
                <c:pt idx="369573">
                  <c:v>184109</c:v>
                </c:pt>
                <c:pt idx="369574">
                  <c:v>184109</c:v>
                </c:pt>
                <c:pt idx="369575">
                  <c:v>184109</c:v>
                </c:pt>
                <c:pt idx="369576">
                  <c:v>184109</c:v>
                </c:pt>
                <c:pt idx="369577">
                  <c:v>184109</c:v>
                </c:pt>
                <c:pt idx="369578">
                  <c:v>184109</c:v>
                </c:pt>
                <c:pt idx="369579">
                  <c:v>184109</c:v>
                </c:pt>
                <c:pt idx="369580">
                  <c:v>184109</c:v>
                </c:pt>
                <c:pt idx="369581">
                  <c:v>184109</c:v>
                </c:pt>
                <c:pt idx="369582">
                  <c:v>184109</c:v>
                </c:pt>
                <c:pt idx="369583">
                  <c:v>184109</c:v>
                </c:pt>
                <c:pt idx="369584">
                  <c:v>184109</c:v>
                </c:pt>
                <c:pt idx="369585">
                  <c:v>184109</c:v>
                </c:pt>
                <c:pt idx="369586">
                  <c:v>184109</c:v>
                </c:pt>
                <c:pt idx="369587">
                  <c:v>184109</c:v>
                </c:pt>
                <c:pt idx="369588">
                  <c:v>184109</c:v>
                </c:pt>
                <c:pt idx="369589">
                  <c:v>184109</c:v>
                </c:pt>
                <c:pt idx="369590">
                  <c:v>184109</c:v>
                </c:pt>
                <c:pt idx="369591">
                  <c:v>184109</c:v>
                </c:pt>
                <c:pt idx="369592">
                  <c:v>184109</c:v>
                </c:pt>
                <c:pt idx="369593">
                  <c:v>184109</c:v>
                </c:pt>
                <c:pt idx="369594">
                  <c:v>184109</c:v>
                </c:pt>
                <c:pt idx="369595">
                  <c:v>184109</c:v>
                </c:pt>
                <c:pt idx="369596">
                  <c:v>184109</c:v>
                </c:pt>
                <c:pt idx="369597">
                  <c:v>184109</c:v>
                </c:pt>
                <c:pt idx="369598">
                  <c:v>184109</c:v>
                </c:pt>
                <c:pt idx="369599">
                  <c:v>184109</c:v>
                </c:pt>
                <c:pt idx="369600">
                  <c:v>184109</c:v>
                </c:pt>
                <c:pt idx="369601">
                  <c:v>184109</c:v>
                </c:pt>
                <c:pt idx="369602">
                  <c:v>184109</c:v>
                </c:pt>
                <c:pt idx="369603">
                  <c:v>184109</c:v>
                </c:pt>
                <c:pt idx="369604">
                  <c:v>184109</c:v>
                </c:pt>
                <c:pt idx="369605">
                  <c:v>184109</c:v>
                </c:pt>
                <c:pt idx="369606">
                  <c:v>184109</c:v>
                </c:pt>
                <c:pt idx="369607">
                  <c:v>184109</c:v>
                </c:pt>
                <c:pt idx="369608">
                  <c:v>184109</c:v>
                </c:pt>
                <c:pt idx="369609">
                  <c:v>184109</c:v>
                </c:pt>
                <c:pt idx="369610">
                  <c:v>184109</c:v>
                </c:pt>
                <c:pt idx="369611">
                  <c:v>184109</c:v>
                </c:pt>
                <c:pt idx="369612">
                  <c:v>184109</c:v>
                </c:pt>
                <c:pt idx="369613">
                  <c:v>184109</c:v>
                </c:pt>
                <c:pt idx="369614">
                  <c:v>184109</c:v>
                </c:pt>
                <c:pt idx="369615">
                  <c:v>184109</c:v>
                </c:pt>
                <c:pt idx="369616">
                  <c:v>184109</c:v>
                </c:pt>
                <c:pt idx="369617">
                  <c:v>184109</c:v>
                </c:pt>
                <c:pt idx="369618">
                  <c:v>184109</c:v>
                </c:pt>
                <c:pt idx="369619">
                  <c:v>184109</c:v>
                </c:pt>
                <c:pt idx="369620">
                  <c:v>184109</c:v>
                </c:pt>
                <c:pt idx="369621">
                  <c:v>184109</c:v>
                </c:pt>
                <c:pt idx="369622">
                  <c:v>184109</c:v>
                </c:pt>
                <c:pt idx="369623">
                  <c:v>184109</c:v>
                </c:pt>
                <c:pt idx="369624">
                  <c:v>184109</c:v>
                </c:pt>
                <c:pt idx="369625">
                  <c:v>184109</c:v>
                </c:pt>
                <c:pt idx="369626">
                  <c:v>184109</c:v>
                </c:pt>
                <c:pt idx="369627">
                  <c:v>184109</c:v>
                </c:pt>
                <c:pt idx="369628">
                  <c:v>184109</c:v>
                </c:pt>
                <c:pt idx="369629">
                  <c:v>184109</c:v>
                </c:pt>
                <c:pt idx="369630">
                  <c:v>184109</c:v>
                </c:pt>
                <c:pt idx="369631">
                  <c:v>184109</c:v>
                </c:pt>
                <c:pt idx="369632">
                  <c:v>184109</c:v>
                </c:pt>
                <c:pt idx="369633">
                  <c:v>184109</c:v>
                </c:pt>
                <c:pt idx="369634">
                  <c:v>184109</c:v>
                </c:pt>
                <c:pt idx="369635">
                  <c:v>184109</c:v>
                </c:pt>
                <c:pt idx="369636">
                  <c:v>184109</c:v>
                </c:pt>
                <c:pt idx="369637">
                  <c:v>184109</c:v>
                </c:pt>
                <c:pt idx="369638">
                  <c:v>184109</c:v>
                </c:pt>
                <c:pt idx="369639">
                  <c:v>184109</c:v>
                </c:pt>
                <c:pt idx="369640">
                  <c:v>184109</c:v>
                </c:pt>
                <c:pt idx="369641">
                  <c:v>184109</c:v>
                </c:pt>
                <c:pt idx="369642">
                  <c:v>184109</c:v>
                </c:pt>
                <c:pt idx="369643">
                  <c:v>184109</c:v>
                </c:pt>
                <c:pt idx="369644">
                  <c:v>184109</c:v>
                </c:pt>
                <c:pt idx="369645">
                  <c:v>184109</c:v>
                </c:pt>
                <c:pt idx="369646">
                  <c:v>184109</c:v>
                </c:pt>
                <c:pt idx="369647">
                  <c:v>184109</c:v>
                </c:pt>
                <c:pt idx="369648">
                  <c:v>184109</c:v>
                </c:pt>
                <c:pt idx="369649">
                  <c:v>184109</c:v>
                </c:pt>
                <c:pt idx="369650">
                  <c:v>184109</c:v>
                </c:pt>
                <c:pt idx="369651">
                  <c:v>184109</c:v>
                </c:pt>
                <c:pt idx="369652">
                  <c:v>184109</c:v>
                </c:pt>
                <c:pt idx="369653">
                  <c:v>184109</c:v>
                </c:pt>
                <c:pt idx="369654">
                  <c:v>184109</c:v>
                </c:pt>
                <c:pt idx="369655">
                  <c:v>184109</c:v>
                </c:pt>
                <c:pt idx="369656">
                  <c:v>184109</c:v>
                </c:pt>
                <c:pt idx="369657">
                  <c:v>184109</c:v>
                </c:pt>
                <c:pt idx="369658">
                  <c:v>184109</c:v>
                </c:pt>
                <c:pt idx="369659">
                  <c:v>184109</c:v>
                </c:pt>
                <c:pt idx="369660">
                  <c:v>184109</c:v>
                </c:pt>
                <c:pt idx="369661">
                  <c:v>184109</c:v>
                </c:pt>
                <c:pt idx="369662">
                  <c:v>184109</c:v>
                </c:pt>
                <c:pt idx="369663">
                  <c:v>184109</c:v>
                </c:pt>
                <c:pt idx="369664">
                  <c:v>184109</c:v>
                </c:pt>
                <c:pt idx="369665">
                  <c:v>184109</c:v>
                </c:pt>
                <c:pt idx="369666">
                  <c:v>184109</c:v>
                </c:pt>
                <c:pt idx="369667">
                  <c:v>184109</c:v>
                </c:pt>
                <c:pt idx="369668">
                  <c:v>184109</c:v>
                </c:pt>
                <c:pt idx="369669">
                  <c:v>184109</c:v>
                </c:pt>
                <c:pt idx="369670">
                  <c:v>184109</c:v>
                </c:pt>
                <c:pt idx="369671">
                  <c:v>184109</c:v>
                </c:pt>
                <c:pt idx="369672">
                  <c:v>184109</c:v>
                </c:pt>
                <c:pt idx="369673">
                  <c:v>184109</c:v>
                </c:pt>
                <c:pt idx="369674">
                  <c:v>184109</c:v>
                </c:pt>
                <c:pt idx="369675">
                  <c:v>184109</c:v>
                </c:pt>
                <c:pt idx="369676">
                  <c:v>184109</c:v>
                </c:pt>
                <c:pt idx="369677">
                  <c:v>184109</c:v>
                </c:pt>
                <c:pt idx="369678">
                  <c:v>184109</c:v>
                </c:pt>
                <c:pt idx="369679">
                  <c:v>184109</c:v>
                </c:pt>
                <c:pt idx="369680">
                  <c:v>184109</c:v>
                </c:pt>
                <c:pt idx="369681">
                  <c:v>184109</c:v>
                </c:pt>
                <c:pt idx="369682">
                  <c:v>184109</c:v>
                </c:pt>
                <c:pt idx="369683">
                  <c:v>184109</c:v>
                </c:pt>
                <c:pt idx="369684">
                  <c:v>184109</c:v>
                </c:pt>
                <c:pt idx="369685">
                  <c:v>184109</c:v>
                </c:pt>
                <c:pt idx="369686">
                  <c:v>184109</c:v>
                </c:pt>
                <c:pt idx="369687">
                  <c:v>184109</c:v>
                </c:pt>
                <c:pt idx="369688">
                  <c:v>184109</c:v>
                </c:pt>
                <c:pt idx="369689">
                  <c:v>184109</c:v>
                </c:pt>
                <c:pt idx="369690">
                  <c:v>184109</c:v>
                </c:pt>
                <c:pt idx="369691">
                  <c:v>184109</c:v>
                </c:pt>
                <c:pt idx="369692">
                  <c:v>184109</c:v>
                </c:pt>
                <c:pt idx="369693">
                  <c:v>184109</c:v>
                </c:pt>
                <c:pt idx="369694">
                  <c:v>184109</c:v>
                </c:pt>
                <c:pt idx="369695">
                  <c:v>184109</c:v>
                </c:pt>
                <c:pt idx="369696">
                  <c:v>184109</c:v>
                </c:pt>
                <c:pt idx="369697">
                  <c:v>184109</c:v>
                </c:pt>
                <c:pt idx="369698">
                  <c:v>184109</c:v>
                </c:pt>
                <c:pt idx="369699">
                  <c:v>184109</c:v>
                </c:pt>
                <c:pt idx="369700">
                  <c:v>184109</c:v>
                </c:pt>
                <c:pt idx="369701">
                  <c:v>184109</c:v>
                </c:pt>
                <c:pt idx="369702">
                  <c:v>184109</c:v>
                </c:pt>
                <c:pt idx="369703">
                  <c:v>184109</c:v>
                </c:pt>
                <c:pt idx="369704">
                  <c:v>184109</c:v>
                </c:pt>
                <c:pt idx="369705">
                  <c:v>184109</c:v>
                </c:pt>
                <c:pt idx="369706">
                  <c:v>184109</c:v>
                </c:pt>
                <c:pt idx="369707">
                  <c:v>184109</c:v>
                </c:pt>
                <c:pt idx="369708">
                  <c:v>184109</c:v>
                </c:pt>
                <c:pt idx="369709">
                  <c:v>184109</c:v>
                </c:pt>
                <c:pt idx="369710">
                  <c:v>184109</c:v>
                </c:pt>
                <c:pt idx="369711">
                  <c:v>184109</c:v>
                </c:pt>
                <c:pt idx="369712">
                  <c:v>184109</c:v>
                </c:pt>
                <c:pt idx="369713">
                  <c:v>184109</c:v>
                </c:pt>
                <c:pt idx="369714">
                  <c:v>184109</c:v>
                </c:pt>
                <c:pt idx="369715">
                  <c:v>184109</c:v>
                </c:pt>
                <c:pt idx="369716">
                  <c:v>184109</c:v>
                </c:pt>
                <c:pt idx="369717">
                  <c:v>184109</c:v>
                </c:pt>
                <c:pt idx="369718">
                  <c:v>184109</c:v>
                </c:pt>
                <c:pt idx="369719">
                  <c:v>184109</c:v>
                </c:pt>
                <c:pt idx="369720">
                  <c:v>184109</c:v>
                </c:pt>
                <c:pt idx="369721">
                  <c:v>184109</c:v>
                </c:pt>
                <c:pt idx="369722">
                  <c:v>184109</c:v>
                </c:pt>
                <c:pt idx="369723">
                  <c:v>184109</c:v>
                </c:pt>
                <c:pt idx="369724">
                  <c:v>184109</c:v>
                </c:pt>
                <c:pt idx="369725">
                  <c:v>184109</c:v>
                </c:pt>
                <c:pt idx="369726">
                  <c:v>184109</c:v>
                </c:pt>
                <c:pt idx="369727">
                  <c:v>184109</c:v>
                </c:pt>
                <c:pt idx="369728">
                  <c:v>184109</c:v>
                </c:pt>
                <c:pt idx="369729">
                  <c:v>184109</c:v>
                </c:pt>
                <c:pt idx="369730">
                  <c:v>184109</c:v>
                </c:pt>
                <c:pt idx="369731">
                  <c:v>184109</c:v>
                </c:pt>
                <c:pt idx="369732">
                  <c:v>184109</c:v>
                </c:pt>
                <c:pt idx="369733">
                  <c:v>184109</c:v>
                </c:pt>
                <c:pt idx="369734">
                  <c:v>184109</c:v>
                </c:pt>
                <c:pt idx="369735">
                  <c:v>184109</c:v>
                </c:pt>
                <c:pt idx="369736">
                  <c:v>184109</c:v>
                </c:pt>
                <c:pt idx="369737">
                  <c:v>184109</c:v>
                </c:pt>
                <c:pt idx="369738">
                  <c:v>184109</c:v>
                </c:pt>
                <c:pt idx="369739">
                  <c:v>184109</c:v>
                </c:pt>
                <c:pt idx="369740">
                  <c:v>184109</c:v>
                </c:pt>
                <c:pt idx="369741">
                  <c:v>184109</c:v>
                </c:pt>
                <c:pt idx="369742">
                  <c:v>184109</c:v>
                </c:pt>
                <c:pt idx="369743">
                  <c:v>184109</c:v>
                </c:pt>
                <c:pt idx="369744">
                  <c:v>184109</c:v>
                </c:pt>
                <c:pt idx="369745">
                  <c:v>184109</c:v>
                </c:pt>
                <c:pt idx="369746">
                  <c:v>184109</c:v>
                </c:pt>
                <c:pt idx="369747">
                  <c:v>184109</c:v>
                </c:pt>
                <c:pt idx="369748">
                  <c:v>184109</c:v>
                </c:pt>
                <c:pt idx="369749">
                  <c:v>184109</c:v>
                </c:pt>
                <c:pt idx="369750">
                  <c:v>184109</c:v>
                </c:pt>
                <c:pt idx="369751">
                  <c:v>184109</c:v>
                </c:pt>
                <c:pt idx="369752">
                  <c:v>184109</c:v>
                </c:pt>
                <c:pt idx="369753">
                  <c:v>184109</c:v>
                </c:pt>
                <c:pt idx="369754">
                  <c:v>184109</c:v>
                </c:pt>
                <c:pt idx="369755">
                  <c:v>184109</c:v>
                </c:pt>
                <c:pt idx="369756">
                  <c:v>184109</c:v>
                </c:pt>
                <c:pt idx="369757">
                  <c:v>184109</c:v>
                </c:pt>
                <c:pt idx="369758">
                  <c:v>184109</c:v>
                </c:pt>
                <c:pt idx="369759">
                  <c:v>184109</c:v>
                </c:pt>
                <c:pt idx="369760">
                  <c:v>184109</c:v>
                </c:pt>
                <c:pt idx="369761">
                  <c:v>184109</c:v>
                </c:pt>
                <c:pt idx="369762">
                  <c:v>184109</c:v>
                </c:pt>
                <c:pt idx="369763">
                  <c:v>184109</c:v>
                </c:pt>
                <c:pt idx="369764">
                  <c:v>184109</c:v>
                </c:pt>
                <c:pt idx="369765">
                  <c:v>184109</c:v>
                </c:pt>
                <c:pt idx="369766">
                  <c:v>184109</c:v>
                </c:pt>
                <c:pt idx="369767">
                  <c:v>184109</c:v>
                </c:pt>
                <c:pt idx="369768">
                  <c:v>184109</c:v>
                </c:pt>
                <c:pt idx="369769">
                  <c:v>184109</c:v>
                </c:pt>
                <c:pt idx="369770">
                  <c:v>184109</c:v>
                </c:pt>
                <c:pt idx="369771">
                  <c:v>184109</c:v>
                </c:pt>
                <c:pt idx="369772">
                  <c:v>184109</c:v>
                </c:pt>
                <c:pt idx="369773">
                  <c:v>184109</c:v>
                </c:pt>
                <c:pt idx="369774">
                  <c:v>184109</c:v>
                </c:pt>
                <c:pt idx="369775">
                  <c:v>184109</c:v>
                </c:pt>
                <c:pt idx="369776">
                  <c:v>184109</c:v>
                </c:pt>
                <c:pt idx="369777">
                  <c:v>184109</c:v>
                </c:pt>
                <c:pt idx="369778">
                  <c:v>184109</c:v>
                </c:pt>
                <c:pt idx="369779">
                  <c:v>184109</c:v>
                </c:pt>
                <c:pt idx="369780">
                  <c:v>184109</c:v>
                </c:pt>
                <c:pt idx="369781">
                  <c:v>184109</c:v>
                </c:pt>
                <c:pt idx="369782">
                  <c:v>184109</c:v>
                </c:pt>
                <c:pt idx="369783">
                  <c:v>184109</c:v>
                </c:pt>
                <c:pt idx="369784">
                  <c:v>184109</c:v>
                </c:pt>
                <c:pt idx="369785">
                  <c:v>184109</c:v>
                </c:pt>
                <c:pt idx="369786">
                  <c:v>184109</c:v>
                </c:pt>
                <c:pt idx="369787">
                  <c:v>184109</c:v>
                </c:pt>
                <c:pt idx="369788">
                  <c:v>184109</c:v>
                </c:pt>
                <c:pt idx="369789">
                  <c:v>184109</c:v>
                </c:pt>
                <c:pt idx="369790">
                  <c:v>184109</c:v>
                </c:pt>
                <c:pt idx="369791">
                  <c:v>184109</c:v>
                </c:pt>
                <c:pt idx="369792">
                  <c:v>184109</c:v>
                </c:pt>
                <c:pt idx="369793">
                  <c:v>184109</c:v>
                </c:pt>
                <c:pt idx="369794">
                  <c:v>184109</c:v>
                </c:pt>
                <c:pt idx="369795">
                  <c:v>184109</c:v>
                </c:pt>
                <c:pt idx="369796">
                  <c:v>184109</c:v>
                </c:pt>
                <c:pt idx="369797">
                  <c:v>184109</c:v>
                </c:pt>
                <c:pt idx="369798">
                  <c:v>184109</c:v>
                </c:pt>
                <c:pt idx="369799">
                  <c:v>184109</c:v>
                </c:pt>
                <c:pt idx="369800">
                  <c:v>184109</c:v>
                </c:pt>
                <c:pt idx="369801">
                  <c:v>184109</c:v>
                </c:pt>
                <c:pt idx="369802">
                  <c:v>184109</c:v>
                </c:pt>
                <c:pt idx="369803">
                  <c:v>184109</c:v>
                </c:pt>
                <c:pt idx="369804">
                  <c:v>184109</c:v>
                </c:pt>
                <c:pt idx="369805">
                  <c:v>184109</c:v>
                </c:pt>
                <c:pt idx="369806">
                  <c:v>184109</c:v>
                </c:pt>
                <c:pt idx="369807">
                  <c:v>184109</c:v>
                </c:pt>
                <c:pt idx="369808">
                  <c:v>184109</c:v>
                </c:pt>
                <c:pt idx="369809">
                  <c:v>184109</c:v>
                </c:pt>
                <c:pt idx="369810">
                  <c:v>184109</c:v>
                </c:pt>
                <c:pt idx="369811">
                  <c:v>184109</c:v>
                </c:pt>
                <c:pt idx="369812">
                  <c:v>184109</c:v>
                </c:pt>
                <c:pt idx="369813">
                  <c:v>184109</c:v>
                </c:pt>
                <c:pt idx="369814">
                  <c:v>184109</c:v>
                </c:pt>
                <c:pt idx="369815">
                  <c:v>184109</c:v>
                </c:pt>
                <c:pt idx="369816">
                  <c:v>184109</c:v>
                </c:pt>
                <c:pt idx="369817">
                  <c:v>184109</c:v>
                </c:pt>
                <c:pt idx="369818">
                  <c:v>184109</c:v>
                </c:pt>
                <c:pt idx="369819">
                  <c:v>184109</c:v>
                </c:pt>
                <c:pt idx="369820">
                  <c:v>184109</c:v>
                </c:pt>
                <c:pt idx="369821">
                  <c:v>184109</c:v>
                </c:pt>
                <c:pt idx="369822">
                  <c:v>184109</c:v>
                </c:pt>
                <c:pt idx="369823">
                  <c:v>184109</c:v>
                </c:pt>
                <c:pt idx="369824">
                  <c:v>184109</c:v>
                </c:pt>
                <c:pt idx="369825">
                  <c:v>184109</c:v>
                </c:pt>
                <c:pt idx="369826">
                  <c:v>184109</c:v>
                </c:pt>
                <c:pt idx="369827">
                  <c:v>184109</c:v>
                </c:pt>
                <c:pt idx="369828">
                  <c:v>184109</c:v>
                </c:pt>
                <c:pt idx="369829">
                  <c:v>184109</c:v>
                </c:pt>
                <c:pt idx="369830">
                  <c:v>184109</c:v>
                </c:pt>
                <c:pt idx="369831">
                  <c:v>184109</c:v>
                </c:pt>
                <c:pt idx="369832">
                  <c:v>184109</c:v>
                </c:pt>
                <c:pt idx="369833">
                  <c:v>184109</c:v>
                </c:pt>
                <c:pt idx="369834">
                  <c:v>184109</c:v>
                </c:pt>
                <c:pt idx="369835">
                  <c:v>184109</c:v>
                </c:pt>
                <c:pt idx="369836">
                  <c:v>184109</c:v>
                </c:pt>
                <c:pt idx="369837">
                  <c:v>184109</c:v>
                </c:pt>
                <c:pt idx="369838">
                  <c:v>184109</c:v>
                </c:pt>
                <c:pt idx="369839">
                  <c:v>184109</c:v>
                </c:pt>
                <c:pt idx="369840">
                  <c:v>184109</c:v>
                </c:pt>
                <c:pt idx="369841">
                  <c:v>184109</c:v>
                </c:pt>
                <c:pt idx="369842">
                  <c:v>184109</c:v>
                </c:pt>
                <c:pt idx="369843">
                  <c:v>184109</c:v>
                </c:pt>
                <c:pt idx="369844">
                  <c:v>184109</c:v>
                </c:pt>
                <c:pt idx="369845">
                  <c:v>184109</c:v>
                </c:pt>
                <c:pt idx="369846">
                  <c:v>184109</c:v>
                </c:pt>
                <c:pt idx="369847">
                  <c:v>184109</c:v>
                </c:pt>
                <c:pt idx="369848">
                  <c:v>184109</c:v>
                </c:pt>
                <c:pt idx="369849">
                  <c:v>184109</c:v>
                </c:pt>
                <c:pt idx="369850">
                  <c:v>184109</c:v>
                </c:pt>
                <c:pt idx="369851">
                  <c:v>184109</c:v>
                </c:pt>
                <c:pt idx="369852">
                  <c:v>184109</c:v>
                </c:pt>
                <c:pt idx="369853">
                  <c:v>184109</c:v>
                </c:pt>
                <c:pt idx="369854">
                  <c:v>184109</c:v>
                </c:pt>
                <c:pt idx="369855">
                  <c:v>184109</c:v>
                </c:pt>
                <c:pt idx="369856">
                  <c:v>184109</c:v>
                </c:pt>
                <c:pt idx="369857">
                  <c:v>184109</c:v>
                </c:pt>
                <c:pt idx="369858">
                  <c:v>184109</c:v>
                </c:pt>
                <c:pt idx="369859">
                  <c:v>184109</c:v>
                </c:pt>
                <c:pt idx="369860">
                  <c:v>184109</c:v>
                </c:pt>
                <c:pt idx="369861">
                  <c:v>184109</c:v>
                </c:pt>
                <c:pt idx="369862">
                  <c:v>184109</c:v>
                </c:pt>
                <c:pt idx="369863">
                  <c:v>184109</c:v>
                </c:pt>
                <c:pt idx="369864">
                  <c:v>184109</c:v>
                </c:pt>
                <c:pt idx="369865">
                  <c:v>184109</c:v>
                </c:pt>
                <c:pt idx="369866">
                  <c:v>184109</c:v>
                </c:pt>
                <c:pt idx="369867">
                  <c:v>184109</c:v>
                </c:pt>
                <c:pt idx="369868">
                  <c:v>184109</c:v>
                </c:pt>
                <c:pt idx="369869">
                  <c:v>184109</c:v>
                </c:pt>
                <c:pt idx="369870">
                  <c:v>184109</c:v>
                </c:pt>
                <c:pt idx="369871">
                  <c:v>184109</c:v>
                </c:pt>
                <c:pt idx="369872">
                  <c:v>184109</c:v>
                </c:pt>
                <c:pt idx="369873">
                  <c:v>184109</c:v>
                </c:pt>
                <c:pt idx="369874">
                  <c:v>184109</c:v>
                </c:pt>
                <c:pt idx="369875">
                  <c:v>184109</c:v>
                </c:pt>
                <c:pt idx="369876">
                  <c:v>184109</c:v>
                </c:pt>
                <c:pt idx="369877">
                  <c:v>184109</c:v>
                </c:pt>
                <c:pt idx="369878">
                  <c:v>184109</c:v>
                </c:pt>
                <c:pt idx="369879">
                  <c:v>184109</c:v>
                </c:pt>
                <c:pt idx="369880">
                  <c:v>184109</c:v>
                </c:pt>
                <c:pt idx="369881">
                  <c:v>184109</c:v>
                </c:pt>
                <c:pt idx="369882">
                  <c:v>184109</c:v>
                </c:pt>
                <c:pt idx="369883">
                  <c:v>184109</c:v>
                </c:pt>
                <c:pt idx="369884">
                  <c:v>184109</c:v>
                </c:pt>
                <c:pt idx="369885">
                  <c:v>184109</c:v>
                </c:pt>
                <c:pt idx="369886">
                  <c:v>184109</c:v>
                </c:pt>
                <c:pt idx="369887">
                  <c:v>184109</c:v>
                </c:pt>
                <c:pt idx="369888">
                  <c:v>184109</c:v>
                </c:pt>
                <c:pt idx="369889">
                  <c:v>184109</c:v>
                </c:pt>
                <c:pt idx="369890">
                  <c:v>184109</c:v>
                </c:pt>
                <c:pt idx="369891">
                  <c:v>184109</c:v>
                </c:pt>
                <c:pt idx="369892">
                  <c:v>184109</c:v>
                </c:pt>
                <c:pt idx="369893">
                  <c:v>184109</c:v>
                </c:pt>
                <c:pt idx="369894">
                  <c:v>184109</c:v>
                </c:pt>
                <c:pt idx="369895">
                  <c:v>184109</c:v>
                </c:pt>
                <c:pt idx="369896">
                  <c:v>184109</c:v>
                </c:pt>
                <c:pt idx="369897">
                  <c:v>184109</c:v>
                </c:pt>
                <c:pt idx="369898">
                  <c:v>184109</c:v>
                </c:pt>
                <c:pt idx="369899">
                  <c:v>184109</c:v>
                </c:pt>
                <c:pt idx="369900">
                  <c:v>184109</c:v>
                </c:pt>
                <c:pt idx="369901">
                  <c:v>184109</c:v>
                </c:pt>
                <c:pt idx="369902">
                  <c:v>184109</c:v>
                </c:pt>
                <c:pt idx="369903">
                  <c:v>184109</c:v>
                </c:pt>
                <c:pt idx="369904">
                  <c:v>184109</c:v>
                </c:pt>
                <c:pt idx="369905">
                  <c:v>184109</c:v>
                </c:pt>
                <c:pt idx="369906">
                  <c:v>184109</c:v>
                </c:pt>
                <c:pt idx="369907">
                  <c:v>184109</c:v>
                </c:pt>
                <c:pt idx="369908">
                  <c:v>184109</c:v>
                </c:pt>
                <c:pt idx="369909">
                  <c:v>184109</c:v>
                </c:pt>
                <c:pt idx="369910">
                  <c:v>184109</c:v>
                </c:pt>
                <c:pt idx="369911">
                  <c:v>184109</c:v>
                </c:pt>
                <c:pt idx="369912">
                  <c:v>184109</c:v>
                </c:pt>
                <c:pt idx="369913">
                  <c:v>184109</c:v>
                </c:pt>
                <c:pt idx="369914">
                  <c:v>184109</c:v>
                </c:pt>
                <c:pt idx="369915">
                  <c:v>184109</c:v>
                </c:pt>
                <c:pt idx="369916">
                  <c:v>184109</c:v>
                </c:pt>
                <c:pt idx="369917">
                  <c:v>184109</c:v>
                </c:pt>
                <c:pt idx="369918">
                  <c:v>184109</c:v>
                </c:pt>
                <c:pt idx="369919">
                  <c:v>184109</c:v>
                </c:pt>
                <c:pt idx="369920">
                  <c:v>184109</c:v>
                </c:pt>
                <c:pt idx="369921">
                  <c:v>184109</c:v>
                </c:pt>
                <c:pt idx="369922">
                  <c:v>184109</c:v>
                </c:pt>
                <c:pt idx="369923">
                  <c:v>184109</c:v>
                </c:pt>
                <c:pt idx="369924">
                  <c:v>184109</c:v>
                </c:pt>
                <c:pt idx="369925">
                  <c:v>184109</c:v>
                </c:pt>
                <c:pt idx="369926">
                  <c:v>184109</c:v>
                </c:pt>
                <c:pt idx="369927">
                  <c:v>184109</c:v>
                </c:pt>
                <c:pt idx="369928">
                  <c:v>184109</c:v>
                </c:pt>
                <c:pt idx="369929">
                  <c:v>184109</c:v>
                </c:pt>
                <c:pt idx="369930">
                  <c:v>184109</c:v>
                </c:pt>
                <c:pt idx="369931">
                  <c:v>184109</c:v>
                </c:pt>
                <c:pt idx="369932">
                  <c:v>184109</c:v>
                </c:pt>
                <c:pt idx="369933">
                  <c:v>184109</c:v>
                </c:pt>
                <c:pt idx="369934">
                  <c:v>184109</c:v>
                </c:pt>
                <c:pt idx="369935">
                  <c:v>184109</c:v>
                </c:pt>
                <c:pt idx="369936">
                  <c:v>184109</c:v>
                </c:pt>
                <c:pt idx="369937">
                  <c:v>184109</c:v>
                </c:pt>
                <c:pt idx="369938">
                  <c:v>184109</c:v>
                </c:pt>
                <c:pt idx="369939">
                  <c:v>184109</c:v>
                </c:pt>
                <c:pt idx="369940">
                  <c:v>184109</c:v>
                </c:pt>
                <c:pt idx="369941">
                  <c:v>184109</c:v>
                </c:pt>
                <c:pt idx="369942">
                  <c:v>184109</c:v>
                </c:pt>
                <c:pt idx="369943">
                  <c:v>184109</c:v>
                </c:pt>
                <c:pt idx="369944">
                  <c:v>184109</c:v>
                </c:pt>
                <c:pt idx="369945">
                  <c:v>184109</c:v>
                </c:pt>
                <c:pt idx="369946">
                  <c:v>184109</c:v>
                </c:pt>
                <c:pt idx="369947">
                  <c:v>184109</c:v>
                </c:pt>
                <c:pt idx="369948">
                  <c:v>184109</c:v>
                </c:pt>
                <c:pt idx="369949">
                  <c:v>184109</c:v>
                </c:pt>
                <c:pt idx="369950">
                  <c:v>184109</c:v>
                </c:pt>
                <c:pt idx="369951">
                  <c:v>184109</c:v>
                </c:pt>
                <c:pt idx="369952">
                  <c:v>184109</c:v>
                </c:pt>
                <c:pt idx="369953">
                  <c:v>184109</c:v>
                </c:pt>
                <c:pt idx="369954">
                  <c:v>184109</c:v>
                </c:pt>
                <c:pt idx="369955">
                  <c:v>184109</c:v>
                </c:pt>
                <c:pt idx="369956">
                  <c:v>184109</c:v>
                </c:pt>
                <c:pt idx="369957">
                  <c:v>184109</c:v>
                </c:pt>
                <c:pt idx="369958">
                  <c:v>184109</c:v>
                </c:pt>
                <c:pt idx="369959">
                  <c:v>184109</c:v>
                </c:pt>
                <c:pt idx="369960">
                  <c:v>184109</c:v>
                </c:pt>
                <c:pt idx="369961">
                  <c:v>184109</c:v>
                </c:pt>
                <c:pt idx="369962">
                  <c:v>184109</c:v>
                </c:pt>
                <c:pt idx="369963">
                  <c:v>184109</c:v>
                </c:pt>
                <c:pt idx="369964">
                  <c:v>184109</c:v>
                </c:pt>
                <c:pt idx="369965">
                  <c:v>184109</c:v>
                </c:pt>
                <c:pt idx="369966">
                  <c:v>184109</c:v>
                </c:pt>
                <c:pt idx="369967">
                  <c:v>184109</c:v>
                </c:pt>
                <c:pt idx="369968">
                  <c:v>184109</c:v>
                </c:pt>
                <c:pt idx="369969">
                  <c:v>184109</c:v>
                </c:pt>
                <c:pt idx="369970">
                  <c:v>184109</c:v>
                </c:pt>
                <c:pt idx="369971">
                  <c:v>184109</c:v>
                </c:pt>
                <c:pt idx="369972">
                  <c:v>184109</c:v>
                </c:pt>
                <c:pt idx="369973">
                  <c:v>184109</c:v>
                </c:pt>
                <c:pt idx="369974">
                  <c:v>184109</c:v>
                </c:pt>
                <c:pt idx="369975">
                  <c:v>184109</c:v>
                </c:pt>
                <c:pt idx="369976">
                  <c:v>184109</c:v>
                </c:pt>
                <c:pt idx="369977">
                  <c:v>184109</c:v>
                </c:pt>
                <c:pt idx="369978">
                  <c:v>184109</c:v>
                </c:pt>
                <c:pt idx="369979">
                  <c:v>184109</c:v>
                </c:pt>
                <c:pt idx="369980">
                  <c:v>184109</c:v>
                </c:pt>
                <c:pt idx="369981">
                  <c:v>184109</c:v>
                </c:pt>
                <c:pt idx="369982">
                  <c:v>184109</c:v>
                </c:pt>
                <c:pt idx="369983">
                  <c:v>184109</c:v>
                </c:pt>
                <c:pt idx="369984">
                  <c:v>184109</c:v>
                </c:pt>
                <c:pt idx="369985">
                  <c:v>184109</c:v>
                </c:pt>
                <c:pt idx="369986">
                  <c:v>184109</c:v>
                </c:pt>
                <c:pt idx="369987">
                  <c:v>184109</c:v>
                </c:pt>
                <c:pt idx="369988">
                  <c:v>184109</c:v>
                </c:pt>
                <c:pt idx="369989">
                  <c:v>184109</c:v>
                </c:pt>
                <c:pt idx="369990">
                  <c:v>184109</c:v>
                </c:pt>
                <c:pt idx="369991">
                  <c:v>184109</c:v>
                </c:pt>
                <c:pt idx="369992">
                  <c:v>184109</c:v>
                </c:pt>
                <c:pt idx="369993">
                  <c:v>184109</c:v>
                </c:pt>
                <c:pt idx="369994">
                  <c:v>184109</c:v>
                </c:pt>
                <c:pt idx="369995">
                  <c:v>184109</c:v>
                </c:pt>
                <c:pt idx="369996">
                  <c:v>184109</c:v>
                </c:pt>
                <c:pt idx="369997">
                  <c:v>184109</c:v>
                </c:pt>
                <c:pt idx="369998">
                  <c:v>184109</c:v>
                </c:pt>
                <c:pt idx="369999">
                  <c:v>184109</c:v>
                </c:pt>
                <c:pt idx="370000">
                  <c:v>184109</c:v>
                </c:pt>
                <c:pt idx="370001">
                  <c:v>184109</c:v>
                </c:pt>
                <c:pt idx="370002">
                  <c:v>184109</c:v>
                </c:pt>
                <c:pt idx="370003">
                  <c:v>184109</c:v>
                </c:pt>
                <c:pt idx="370004">
                  <c:v>184109</c:v>
                </c:pt>
                <c:pt idx="370005">
                  <c:v>184109</c:v>
                </c:pt>
                <c:pt idx="370006">
                  <c:v>184109</c:v>
                </c:pt>
                <c:pt idx="370007">
                  <c:v>184109</c:v>
                </c:pt>
                <c:pt idx="370008">
                  <c:v>184109</c:v>
                </c:pt>
                <c:pt idx="370009">
                  <c:v>184109</c:v>
                </c:pt>
                <c:pt idx="370010">
                  <c:v>184109</c:v>
                </c:pt>
                <c:pt idx="370011">
                  <c:v>184109</c:v>
                </c:pt>
                <c:pt idx="370012">
                  <c:v>184109</c:v>
                </c:pt>
                <c:pt idx="370013">
                  <c:v>184109</c:v>
                </c:pt>
                <c:pt idx="370014">
                  <c:v>184109</c:v>
                </c:pt>
                <c:pt idx="370015">
                  <c:v>184109</c:v>
                </c:pt>
                <c:pt idx="370016">
                  <c:v>184109</c:v>
                </c:pt>
                <c:pt idx="370017">
                  <c:v>184109</c:v>
                </c:pt>
                <c:pt idx="370018">
                  <c:v>184109</c:v>
                </c:pt>
                <c:pt idx="370019">
                  <c:v>184109</c:v>
                </c:pt>
                <c:pt idx="370020">
                  <c:v>184109</c:v>
                </c:pt>
                <c:pt idx="370021">
                  <c:v>184109</c:v>
                </c:pt>
                <c:pt idx="370022">
                  <c:v>184109</c:v>
                </c:pt>
                <c:pt idx="370023">
                  <c:v>184109</c:v>
                </c:pt>
                <c:pt idx="370024">
                  <c:v>184109</c:v>
                </c:pt>
                <c:pt idx="370025">
                  <c:v>184109</c:v>
                </c:pt>
                <c:pt idx="370026">
                  <c:v>184109</c:v>
                </c:pt>
                <c:pt idx="370027">
                  <c:v>184109</c:v>
                </c:pt>
                <c:pt idx="370028">
                  <c:v>184109</c:v>
                </c:pt>
                <c:pt idx="370029">
                  <c:v>184109</c:v>
                </c:pt>
                <c:pt idx="370030">
                  <c:v>184109</c:v>
                </c:pt>
                <c:pt idx="370031">
                  <c:v>184109</c:v>
                </c:pt>
                <c:pt idx="370032">
                  <c:v>184109</c:v>
                </c:pt>
                <c:pt idx="370033">
                  <c:v>184109</c:v>
                </c:pt>
                <c:pt idx="370034">
                  <c:v>184109</c:v>
                </c:pt>
                <c:pt idx="370035">
                  <c:v>184109</c:v>
                </c:pt>
                <c:pt idx="370036">
                  <c:v>184109</c:v>
                </c:pt>
                <c:pt idx="370037">
                  <c:v>184109</c:v>
                </c:pt>
                <c:pt idx="370038">
                  <c:v>184109</c:v>
                </c:pt>
                <c:pt idx="370039">
                  <c:v>184109</c:v>
                </c:pt>
                <c:pt idx="370040">
                  <c:v>184109</c:v>
                </c:pt>
                <c:pt idx="370041">
                  <c:v>184109</c:v>
                </c:pt>
                <c:pt idx="370042">
                  <c:v>184109</c:v>
                </c:pt>
                <c:pt idx="370043">
                  <c:v>184109</c:v>
                </c:pt>
                <c:pt idx="370044">
                  <c:v>184109</c:v>
                </c:pt>
                <c:pt idx="370045">
                  <c:v>184109</c:v>
                </c:pt>
                <c:pt idx="370046">
                  <c:v>184109</c:v>
                </c:pt>
                <c:pt idx="370047">
                  <c:v>184109</c:v>
                </c:pt>
                <c:pt idx="370048">
                  <c:v>184109</c:v>
                </c:pt>
                <c:pt idx="370049">
                  <c:v>184109</c:v>
                </c:pt>
                <c:pt idx="370050">
                  <c:v>184109</c:v>
                </c:pt>
                <c:pt idx="370051">
                  <c:v>184109</c:v>
                </c:pt>
                <c:pt idx="370052">
                  <c:v>184109</c:v>
                </c:pt>
                <c:pt idx="370053">
                  <c:v>184109</c:v>
                </c:pt>
                <c:pt idx="370054">
                  <c:v>184109</c:v>
                </c:pt>
                <c:pt idx="370055">
                  <c:v>184109</c:v>
                </c:pt>
                <c:pt idx="370056">
                  <c:v>184109</c:v>
                </c:pt>
                <c:pt idx="370057">
                  <c:v>184109</c:v>
                </c:pt>
                <c:pt idx="370058">
                  <c:v>184109</c:v>
                </c:pt>
                <c:pt idx="370059">
                  <c:v>184109</c:v>
                </c:pt>
                <c:pt idx="370060">
                  <c:v>184109</c:v>
                </c:pt>
                <c:pt idx="370061">
                  <c:v>184109</c:v>
                </c:pt>
                <c:pt idx="370062">
                  <c:v>184109</c:v>
                </c:pt>
                <c:pt idx="370063">
                  <c:v>184109</c:v>
                </c:pt>
                <c:pt idx="370064">
                  <c:v>184109</c:v>
                </c:pt>
                <c:pt idx="370065">
                  <c:v>184109</c:v>
                </c:pt>
                <c:pt idx="370066">
                  <c:v>184109</c:v>
                </c:pt>
                <c:pt idx="370067">
                  <c:v>184109</c:v>
                </c:pt>
                <c:pt idx="370068">
                  <c:v>184109</c:v>
                </c:pt>
                <c:pt idx="370069">
                  <c:v>184109</c:v>
                </c:pt>
                <c:pt idx="370070">
                  <c:v>184109</c:v>
                </c:pt>
                <c:pt idx="370071">
                  <c:v>184109</c:v>
                </c:pt>
                <c:pt idx="370072">
                  <c:v>184109</c:v>
                </c:pt>
                <c:pt idx="370073">
                  <c:v>184109</c:v>
                </c:pt>
                <c:pt idx="370074">
                  <c:v>184109</c:v>
                </c:pt>
                <c:pt idx="370075">
                  <c:v>184109</c:v>
                </c:pt>
                <c:pt idx="370076">
                  <c:v>184109</c:v>
                </c:pt>
                <c:pt idx="370077">
                  <c:v>184109</c:v>
                </c:pt>
                <c:pt idx="370078">
                  <c:v>184109</c:v>
                </c:pt>
                <c:pt idx="370079">
                  <c:v>184109</c:v>
                </c:pt>
                <c:pt idx="370080">
                  <c:v>184109</c:v>
                </c:pt>
                <c:pt idx="370081">
                  <c:v>184109</c:v>
                </c:pt>
                <c:pt idx="370082">
                  <c:v>184109</c:v>
                </c:pt>
                <c:pt idx="370083">
                  <c:v>184109</c:v>
                </c:pt>
                <c:pt idx="370084">
                  <c:v>184109</c:v>
                </c:pt>
                <c:pt idx="370085">
                  <c:v>184109</c:v>
                </c:pt>
                <c:pt idx="370086">
                  <c:v>184109</c:v>
                </c:pt>
                <c:pt idx="370087">
                  <c:v>184109</c:v>
                </c:pt>
                <c:pt idx="370088">
                  <c:v>184109</c:v>
                </c:pt>
                <c:pt idx="370089">
                  <c:v>184109</c:v>
                </c:pt>
                <c:pt idx="370090">
                  <c:v>184109</c:v>
                </c:pt>
                <c:pt idx="370091">
                  <c:v>184109</c:v>
                </c:pt>
                <c:pt idx="370092">
                  <c:v>184109</c:v>
                </c:pt>
                <c:pt idx="370093">
                  <c:v>184109</c:v>
                </c:pt>
                <c:pt idx="370094">
                  <c:v>184109</c:v>
                </c:pt>
                <c:pt idx="370095">
                  <c:v>184109</c:v>
                </c:pt>
                <c:pt idx="370096">
                  <c:v>184109</c:v>
                </c:pt>
                <c:pt idx="370097">
                  <c:v>184109</c:v>
                </c:pt>
                <c:pt idx="370098">
                  <c:v>184109</c:v>
                </c:pt>
                <c:pt idx="370099">
                  <c:v>184109</c:v>
                </c:pt>
                <c:pt idx="370100">
                  <c:v>184109</c:v>
                </c:pt>
                <c:pt idx="370101">
                  <c:v>184109</c:v>
                </c:pt>
                <c:pt idx="370102">
                  <c:v>184109</c:v>
                </c:pt>
                <c:pt idx="370103">
                  <c:v>184109</c:v>
                </c:pt>
                <c:pt idx="370104">
                  <c:v>184109</c:v>
                </c:pt>
                <c:pt idx="370105">
                  <c:v>184109</c:v>
                </c:pt>
                <c:pt idx="370106">
                  <c:v>184109</c:v>
                </c:pt>
                <c:pt idx="370107">
                  <c:v>184109</c:v>
                </c:pt>
                <c:pt idx="370108">
                  <c:v>184109</c:v>
                </c:pt>
                <c:pt idx="370109">
                  <c:v>184109</c:v>
                </c:pt>
                <c:pt idx="370110">
                  <c:v>184109</c:v>
                </c:pt>
                <c:pt idx="370111">
                  <c:v>184109</c:v>
                </c:pt>
                <c:pt idx="370112">
                  <c:v>184109</c:v>
                </c:pt>
                <c:pt idx="370113">
                  <c:v>184109</c:v>
                </c:pt>
                <c:pt idx="370114">
                  <c:v>184109</c:v>
                </c:pt>
                <c:pt idx="370115">
                  <c:v>184109</c:v>
                </c:pt>
                <c:pt idx="370116">
                  <c:v>184109</c:v>
                </c:pt>
                <c:pt idx="370117">
                  <c:v>184109</c:v>
                </c:pt>
                <c:pt idx="370118">
                  <c:v>184109</c:v>
                </c:pt>
                <c:pt idx="370119">
                  <c:v>184109</c:v>
                </c:pt>
                <c:pt idx="370120">
                  <c:v>184109</c:v>
                </c:pt>
                <c:pt idx="370121">
                  <c:v>184109</c:v>
                </c:pt>
                <c:pt idx="370122">
                  <c:v>184109</c:v>
                </c:pt>
                <c:pt idx="370123">
                  <c:v>184109</c:v>
                </c:pt>
                <c:pt idx="370124">
                  <c:v>184109</c:v>
                </c:pt>
                <c:pt idx="370125">
                  <c:v>184109</c:v>
                </c:pt>
                <c:pt idx="370126">
                  <c:v>184109</c:v>
                </c:pt>
                <c:pt idx="370127">
                  <c:v>184109</c:v>
                </c:pt>
                <c:pt idx="370128">
                  <c:v>184109</c:v>
                </c:pt>
                <c:pt idx="370129">
                  <c:v>184109</c:v>
                </c:pt>
                <c:pt idx="370130">
                  <c:v>184109</c:v>
                </c:pt>
                <c:pt idx="370131">
                  <c:v>184109</c:v>
                </c:pt>
                <c:pt idx="370132">
                  <c:v>184109</c:v>
                </c:pt>
                <c:pt idx="370133">
                  <c:v>184109</c:v>
                </c:pt>
                <c:pt idx="370134">
                  <c:v>184109</c:v>
                </c:pt>
                <c:pt idx="370135">
                  <c:v>184109</c:v>
                </c:pt>
                <c:pt idx="370136">
                  <c:v>184109</c:v>
                </c:pt>
                <c:pt idx="370137">
                  <c:v>184109</c:v>
                </c:pt>
                <c:pt idx="370138">
                  <c:v>184109</c:v>
                </c:pt>
                <c:pt idx="370139">
                  <c:v>184109</c:v>
                </c:pt>
                <c:pt idx="370140">
                  <c:v>184109</c:v>
                </c:pt>
                <c:pt idx="370141">
                  <c:v>184109</c:v>
                </c:pt>
                <c:pt idx="370142">
                  <c:v>184109</c:v>
                </c:pt>
                <c:pt idx="370143">
                  <c:v>184109</c:v>
                </c:pt>
                <c:pt idx="370144">
                  <c:v>184109</c:v>
                </c:pt>
                <c:pt idx="370145">
                  <c:v>184109</c:v>
                </c:pt>
                <c:pt idx="370146">
                  <c:v>184109</c:v>
                </c:pt>
                <c:pt idx="370147">
                  <c:v>184109</c:v>
                </c:pt>
                <c:pt idx="370148">
                  <c:v>184109</c:v>
                </c:pt>
                <c:pt idx="370149">
                  <c:v>184109</c:v>
                </c:pt>
                <c:pt idx="370150">
                  <c:v>184109</c:v>
                </c:pt>
                <c:pt idx="370151">
                  <c:v>184109</c:v>
                </c:pt>
                <c:pt idx="370152">
                  <c:v>184109</c:v>
                </c:pt>
                <c:pt idx="370153">
                  <c:v>184109</c:v>
                </c:pt>
                <c:pt idx="370154">
                  <c:v>184109</c:v>
                </c:pt>
                <c:pt idx="370155">
                  <c:v>184109</c:v>
                </c:pt>
                <c:pt idx="370156">
                  <c:v>184109</c:v>
                </c:pt>
                <c:pt idx="370157">
                  <c:v>184109</c:v>
                </c:pt>
                <c:pt idx="370158">
                  <c:v>184109</c:v>
                </c:pt>
                <c:pt idx="370159">
                  <c:v>184109</c:v>
                </c:pt>
                <c:pt idx="370160">
                  <c:v>184109</c:v>
                </c:pt>
                <c:pt idx="370161">
                  <c:v>184109</c:v>
                </c:pt>
                <c:pt idx="370162">
                  <c:v>184109</c:v>
                </c:pt>
                <c:pt idx="370163">
                  <c:v>184109</c:v>
                </c:pt>
                <c:pt idx="370164">
                  <c:v>184109</c:v>
                </c:pt>
                <c:pt idx="370165">
                  <c:v>184109</c:v>
                </c:pt>
                <c:pt idx="370166">
                  <c:v>184109</c:v>
                </c:pt>
                <c:pt idx="370167">
                  <c:v>184109</c:v>
                </c:pt>
                <c:pt idx="370168">
                  <c:v>184109</c:v>
                </c:pt>
                <c:pt idx="370169">
                  <c:v>184109</c:v>
                </c:pt>
                <c:pt idx="370170">
                  <c:v>184109</c:v>
                </c:pt>
                <c:pt idx="370171">
                  <c:v>184109</c:v>
                </c:pt>
                <c:pt idx="370172">
                  <c:v>184109</c:v>
                </c:pt>
                <c:pt idx="370173">
                  <c:v>184109</c:v>
                </c:pt>
                <c:pt idx="370174">
                  <c:v>184109</c:v>
                </c:pt>
                <c:pt idx="370175">
                  <c:v>184109</c:v>
                </c:pt>
                <c:pt idx="370176">
                  <c:v>184109</c:v>
                </c:pt>
                <c:pt idx="370177">
                  <c:v>184109</c:v>
                </c:pt>
                <c:pt idx="370178">
                  <c:v>184109</c:v>
                </c:pt>
                <c:pt idx="370179">
                  <c:v>184109</c:v>
                </c:pt>
                <c:pt idx="370180">
                  <c:v>184109</c:v>
                </c:pt>
                <c:pt idx="370181">
                  <c:v>184109</c:v>
                </c:pt>
                <c:pt idx="370182">
                  <c:v>184109</c:v>
                </c:pt>
                <c:pt idx="370183">
                  <c:v>184109</c:v>
                </c:pt>
                <c:pt idx="370184">
                  <c:v>184109</c:v>
                </c:pt>
                <c:pt idx="370185">
                  <c:v>184109</c:v>
                </c:pt>
                <c:pt idx="370186">
                  <c:v>184109</c:v>
                </c:pt>
                <c:pt idx="370187">
                  <c:v>184109</c:v>
                </c:pt>
                <c:pt idx="370188">
                  <c:v>184109</c:v>
                </c:pt>
                <c:pt idx="370189">
                  <c:v>184109</c:v>
                </c:pt>
                <c:pt idx="370190">
                  <c:v>184109</c:v>
                </c:pt>
                <c:pt idx="370191">
                  <c:v>184109</c:v>
                </c:pt>
                <c:pt idx="370192">
                  <c:v>184109</c:v>
                </c:pt>
                <c:pt idx="370193">
                  <c:v>184109</c:v>
                </c:pt>
                <c:pt idx="370194">
                  <c:v>184109</c:v>
                </c:pt>
                <c:pt idx="370195">
                  <c:v>184109</c:v>
                </c:pt>
                <c:pt idx="370196">
                  <c:v>184109</c:v>
                </c:pt>
                <c:pt idx="370197">
                  <c:v>184109</c:v>
                </c:pt>
                <c:pt idx="370198">
                  <c:v>184109</c:v>
                </c:pt>
                <c:pt idx="370199">
                  <c:v>184109</c:v>
                </c:pt>
                <c:pt idx="370200">
                  <c:v>184109</c:v>
                </c:pt>
                <c:pt idx="370201">
                  <c:v>184109</c:v>
                </c:pt>
                <c:pt idx="370202">
                  <c:v>184109</c:v>
                </c:pt>
                <c:pt idx="370203">
                  <c:v>184109</c:v>
                </c:pt>
                <c:pt idx="370204">
                  <c:v>184109</c:v>
                </c:pt>
                <c:pt idx="370205">
                  <c:v>184109</c:v>
                </c:pt>
                <c:pt idx="370206">
                  <c:v>184109</c:v>
                </c:pt>
                <c:pt idx="370207">
                  <c:v>184109</c:v>
                </c:pt>
                <c:pt idx="370208">
                  <c:v>184109</c:v>
                </c:pt>
                <c:pt idx="370209">
                  <c:v>184109</c:v>
                </c:pt>
                <c:pt idx="370210">
                  <c:v>184109</c:v>
                </c:pt>
                <c:pt idx="370211">
                  <c:v>184109</c:v>
                </c:pt>
                <c:pt idx="370212">
                  <c:v>184109</c:v>
                </c:pt>
                <c:pt idx="370213">
                  <c:v>184109</c:v>
                </c:pt>
                <c:pt idx="370214">
                  <c:v>184109</c:v>
                </c:pt>
                <c:pt idx="370215">
                  <c:v>184109</c:v>
                </c:pt>
                <c:pt idx="370216">
                  <c:v>184109</c:v>
                </c:pt>
                <c:pt idx="370217">
                  <c:v>184109</c:v>
                </c:pt>
                <c:pt idx="370218">
                  <c:v>184109</c:v>
                </c:pt>
                <c:pt idx="370219">
                  <c:v>184109</c:v>
                </c:pt>
                <c:pt idx="370220">
                  <c:v>184109</c:v>
                </c:pt>
                <c:pt idx="370221">
                  <c:v>184109</c:v>
                </c:pt>
                <c:pt idx="370222">
                  <c:v>184109</c:v>
                </c:pt>
                <c:pt idx="370223">
                  <c:v>184109</c:v>
                </c:pt>
                <c:pt idx="370224">
                  <c:v>184109</c:v>
                </c:pt>
                <c:pt idx="370225">
                  <c:v>184109</c:v>
                </c:pt>
                <c:pt idx="370226">
                  <c:v>184109</c:v>
                </c:pt>
                <c:pt idx="370227">
                  <c:v>184109</c:v>
                </c:pt>
                <c:pt idx="370228">
                  <c:v>184109</c:v>
                </c:pt>
                <c:pt idx="370229">
                  <c:v>184109</c:v>
                </c:pt>
                <c:pt idx="370230">
                  <c:v>184109</c:v>
                </c:pt>
                <c:pt idx="370231">
                  <c:v>184109</c:v>
                </c:pt>
                <c:pt idx="370232">
                  <c:v>184109</c:v>
                </c:pt>
                <c:pt idx="370233">
                  <c:v>184109</c:v>
                </c:pt>
                <c:pt idx="370234">
                  <c:v>184109</c:v>
                </c:pt>
                <c:pt idx="370235">
                  <c:v>184109</c:v>
                </c:pt>
                <c:pt idx="370236">
                  <c:v>184109</c:v>
                </c:pt>
                <c:pt idx="370237">
                  <c:v>184109</c:v>
                </c:pt>
                <c:pt idx="370238">
                  <c:v>184109</c:v>
                </c:pt>
                <c:pt idx="370239">
                  <c:v>184109</c:v>
                </c:pt>
                <c:pt idx="370240">
                  <c:v>184109</c:v>
                </c:pt>
                <c:pt idx="370241">
                  <c:v>184109</c:v>
                </c:pt>
                <c:pt idx="370242">
                  <c:v>184109</c:v>
                </c:pt>
                <c:pt idx="370243">
                  <c:v>184109</c:v>
                </c:pt>
                <c:pt idx="370244">
                  <c:v>184109</c:v>
                </c:pt>
                <c:pt idx="370245">
                  <c:v>184109</c:v>
                </c:pt>
                <c:pt idx="370246">
                  <c:v>184109</c:v>
                </c:pt>
                <c:pt idx="370247">
                  <c:v>184109</c:v>
                </c:pt>
                <c:pt idx="370248">
                  <c:v>184109</c:v>
                </c:pt>
                <c:pt idx="370249">
                  <c:v>184109</c:v>
                </c:pt>
                <c:pt idx="370250">
                  <c:v>184109</c:v>
                </c:pt>
                <c:pt idx="370251">
                  <c:v>184109</c:v>
                </c:pt>
                <c:pt idx="370252">
                  <c:v>184109</c:v>
                </c:pt>
                <c:pt idx="370253">
                  <c:v>184109</c:v>
                </c:pt>
                <c:pt idx="370254">
                  <c:v>184109</c:v>
                </c:pt>
                <c:pt idx="370255">
                  <c:v>184109</c:v>
                </c:pt>
                <c:pt idx="370256">
                  <c:v>184109</c:v>
                </c:pt>
                <c:pt idx="370257">
                  <c:v>184109</c:v>
                </c:pt>
                <c:pt idx="370258">
                  <c:v>184109</c:v>
                </c:pt>
                <c:pt idx="370259">
                  <c:v>184109</c:v>
                </c:pt>
                <c:pt idx="370260">
                  <c:v>184109</c:v>
                </c:pt>
                <c:pt idx="370261">
                  <c:v>184109</c:v>
                </c:pt>
                <c:pt idx="370262">
                  <c:v>184109</c:v>
                </c:pt>
                <c:pt idx="370263">
                  <c:v>184109</c:v>
                </c:pt>
                <c:pt idx="370264">
                  <c:v>184109</c:v>
                </c:pt>
                <c:pt idx="370265">
                  <c:v>184109</c:v>
                </c:pt>
                <c:pt idx="370266">
                  <c:v>184109</c:v>
                </c:pt>
                <c:pt idx="370267">
                  <c:v>184109</c:v>
                </c:pt>
                <c:pt idx="370268">
                  <c:v>184109</c:v>
                </c:pt>
                <c:pt idx="370269">
                  <c:v>184109</c:v>
                </c:pt>
                <c:pt idx="370270">
                  <c:v>184109</c:v>
                </c:pt>
                <c:pt idx="370271">
                  <c:v>184109</c:v>
                </c:pt>
                <c:pt idx="370272">
                  <c:v>184109</c:v>
                </c:pt>
                <c:pt idx="370273">
                  <c:v>184109</c:v>
                </c:pt>
                <c:pt idx="370274">
                  <c:v>184109</c:v>
                </c:pt>
                <c:pt idx="370275">
                  <c:v>184109</c:v>
                </c:pt>
                <c:pt idx="370276">
                  <c:v>184109</c:v>
                </c:pt>
                <c:pt idx="370277">
                  <c:v>184109</c:v>
                </c:pt>
                <c:pt idx="370278">
                  <c:v>184109</c:v>
                </c:pt>
                <c:pt idx="370279">
                  <c:v>184109</c:v>
                </c:pt>
                <c:pt idx="370280">
                  <c:v>184109</c:v>
                </c:pt>
                <c:pt idx="370281">
                  <c:v>184109</c:v>
                </c:pt>
                <c:pt idx="370282">
                  <c:v>184109</c:v>
                </c:pt>
                <c:pt idx="370283">
                  <c:v>184109</c:v>
                </c:pt>
                <c:pt idx="370284">
                  <c:v>184109</c:v>
                </c:pt>
                <c:pt idx="370285">
                  <c:v>184109</c:v>
                </c:pt>
                <c:pt idx="370286">
                  <c:v>184109</c:v>
                </c:pt>
                <c:pt idx="370287">
                  <c:v>184109</c:v>
                </c:pt>
                <c:pt idx="370288">
                  <c:v>184109</c:v>
                </c:pt>
                <c:pt idx="370289">
                  <c:v>184109</c:v>
                </c:pt>
                <c:pt idx="370290">
                  <c:v>184109</c:v>
                </c:pt>
                <c:pt idx="370291">
                  <c:v>184109</c:v>
                </c:pt>
                <c:pt idx="370292">
                  <c:v>184109</c:v>
                </c:pt>
                <c:pt idx="370293">
                  <c:v>184109</c:v>
                </c:pt>
                <c:pt idx="370294">
                  <c:v>184109</c:v>
                </c:pt>
                <c:pt idx="370295">
                  <c:v>184109</c:v>
                </c:pt>
                <c:pt idx="370296">
                  <c:v>184109</c:v>
                </c:pt>
                <c:pt idx="370297">
                  <c:v>184109</c:v>
                </c:pt>
                <c:pt idx="370298">
                  <c:v>184109</c:v>
                </c:pt>
                <c:pt idx="370299">
                  <c:v>184109</c:v>
                </c:pt>
                <c:pt idx="370300">
                  <c:v>184109</c:v>
                </c:pt>
                <c:pt idx="370301">
                  <c:v>184109</c:v>
                </c:pt>
                <c:pt idx="370302">
                  <c:v>184109</c:v>
                </c:pt>
                <c:pt idx="370303">
                  <c:v>184109</c:v>
                </c:pt>
                <c:pt idx="370304">
                  <c:v>184109</c:v>
                </c:pt>
                <c:pt idx="370305">
                  <c:v>184109</c:v>
                </c:pt>
                <c:pt idx="370306">
                  <c:v>184109</c:v>
                </c:pt>
                <c:pt idx="370307">
                  <c:v>184109</c:v>
                </c:pt>
                <c:pt idx="370308">
                  <c:v>184109</c:v>
                </c:pt>
                <c:pt idx="370309">
                  <c:v>184109</c:v>
                </c:pt>
                <c:pt idx="370310">
                  <c:v>184109</c:v>
                </c:pt>
                <c:pt idx="370311">
                  <c:v>184109</c:v>
                </c:pt>
                <c:pt idx="370312">
                  <c:v>184109</c:v>
                </c:pt>
                <c:pt idx="370313">
                  <c:v>184109</c:v>
                </c:pt>
                <c:pt idx="370314">
                  <c:v>184109</c:v>
                </c:pt>
                <c:pt idx="370315">
                  <c:v>184109</c:v>
                </c:pt>
                <c:pt idx="370316">
                  <c:v>184109</c:v>
                </c:pt>
                <c:pt idx="370317">
                  <c:v>184109</c:v>
                </c:pt>
                <c:pt idx="370318">
                  <c:v>184109</c:v>
                </c:pt>
                <c:pt idx="370319">
                  <c:v>184109</c:v>
                </c:pt>
                <c:pt idx="370320">
                  <c:v>184109</c:v>
                </c:pt>
                <c:pt idx="370321">
                  <c:v>184109</c:v>
                </c:pt>
                <c:pt idx="370322">
                  <c:v>184109</c:v>
                </c:pt>
                <c:pt idx="370323">
                  <c:v>184109</c:v>
                </c:pt>
                <c:pt idx="370324">
                  <c:v>184109</c:v>
                </c:pt>
                <c:pt idx="370325">
                  <c:v>184109</c:v>
                </c:pt>
                <c:pt idx="370326">
                  <c:v>184109</c:v>
                </c:pt>
                <c:pt idx="370327">
                  <c:v>184109</c:v>
                </c:pt>
                <c:pt idx="370328">
                  <c:v>184109</c:v>
                </c:pt>
                <c:pt idx="370329">
                  <c:v>184109</c:v>
                </c:pt>
                <c:pt idx="370330">
                  <c:v>184109</c:v>
                </c:pt>
                <c:pt idx="370331">
                  <c:v>184109</c:v>
                </c:pt>
                <c:pt idx="370332">
                  <c:v>184109</c:v>
                </c:pt>
                <c:pt idx="370333">
                  <c:v>184109</c:v>
                </c:pt>
                <c:pt idx="370334">
                  <c:v>184109</c:v>
                </c:pt>
                <c:pt idx="370335">
                  <c:v>184109</c:v>
                </c:pt>
                <c:pt idx="370336">
                  <c:v>184109</c:v>
                </c:pt>
                <c:pt idx="370337">
                  <c:v>184109</c:v>
                </c:pt>
                <c:pt idx="370338">
                  <c:v>184109</c:v>
                </c:pt>
                <c:pt idx="370339">
                  <c:v>184109</c:v>
                </c:pt>
                <c:pt idx="370340">
                  <c:v>184109</c:v>
                </c:pt>
                <c:pt idx="370341">
                  <c:v>184109</c:v>
                </c:pt>
                <c:pt idx="370342">
                  <c:v>184109</c:v>
                </c:pt>
                <c:pt idx="370343">
                  <c:v>184109</c:v>
                </c:pt>
                <c:pt idx="370344">
                  <c:v>184109</c:v>
                </c:pt>
                <c:pt idx="370345">
                  <c:v>184109</c:v>
                </c:pt>
                <c:pt idx="370346">
                  <c:v>184109</c:v>
                </c:pt>
                <c:pt idx="370347">
                  <c:v>184109</c:v>
                </c:pt>
                <c:pt idx="370348">
                  <c:v>184109</c:v>
                </c:pt>
                <c:pt idx="370349">
                  <c:v>184109</c:v>
                </c:pt>
                <c:pt idx="370350">
                  <c:v>184109</c:v>
                </c:pt>
                <c:pt idx="370351">
                  <c:v>184109</c:v>
                </c:pt>
                <c:pt idx="370352">
                  <c:v>184109</c:v>
                </c:pt>
                <c:pt idx="370353">
                  <c:v>184109</c:v>
                </c:pt>
                <c:pt idx="370354">
                  <c:v>184109</c:v>
                </c:pt>
                <c:pt idx="370355">
                  <c:v>184109</c:v>
                </c:pt>
                <c:pt idx="370356">
                  <c:v>184109</c:v>
                </c:pt>
                <c:pt idx="370357">
                  <c:v>184109</c:v>
                </c:pt>
                <c:pt idx="370358">
                  <c:v>184109</c:v>
                </c:pt>
                <c:pt idx="370359">
                  <c:v>184109</c:v>
                </c:pt>
                <c:pt idx="370360">
                  <c:v>184109</c:v>
                </c:pt>
                <c:pt idx="370361">
                  <c:v>184109</c:v>
                </c:pt>
                <c:pt idx="370362">
                  <c:v>184109</c:v>
                </c:pt>
                <c:pt idx="370363">
                  <c:v>184109</c:v>
                </c:pt>
                <c:pt idx="370364">
                  <c:v>184109</c:v>
                </c:pt>
                <c:pt idx="370365">
                  <c:v>184109</c:v>
                </c:pt>
                <c:pt idx="370366">
                  <c:v>184109</c:v>
                </c:pt>
                <c:pt idx="370367">
                  <c:v>184109</c:v>
                </c:pt>
                <c:pt idx="370368">
                  <c:v>184109</c:v>
                </c:pt>
                <c:pt idx="370369">
                  <c:v>184109</c:v>
                </c:pt>
                <c:pt idx="370370">
                  <c:v>184109</c:v>
                </c:pt>
                <c:pt idx="370371">
                  <c:v>184109</c:v>
                </c:pt>
                <c:pt idx="370372">
                  <c:v>184109</c:v>
                </c:pt>
                <c:pt idx="370373">
                  <c:v>184109</c:v>
                </c:pt>
                <c:pt idx="370374">
                  <c:v>184109</c:v>
                </c:pt>
                <c:pt idx="370375">
                  <c:v>184109</c:v>
                </c:pt>
                <c:pt idx="370376">
                  <c:v>184109</c:v>
                </c:pt>
                <c:pt idx="370377">
                  <c:v>184109</c:v>
                </c:pt>
                <c:pt idx="370378">
                  <c:v>184109</c:v>
                </c:pt>
                <c:pt idx="370379">
                  <c:v>184109</c:v>
                </c:pt>
                <c:pt idx="370380">
                  <c:v>184109</c:v>
                </c:pt>
                <c:pt idx="370381">
                  <c:v>184109</c:v>
                </c:pt>
                <c:pt idx="370382">
                  <c:v>184109</c:v>
                </c:pt>
                <c:pt idx="370383">
                  <c:v>184109</c:v>
                </c:pt>
                <c:pt idx="370384">
                  <c:v>184109</c:v>
                </c:pt>
                <c:pt idx="370385">
                  <c:v>184109</c:v>
                </c:pt>
                <c:pt idx="370386">
                  <c:v>184109</c:v>
                </c:pt>
                <c:pt idx="370387">
                  <c:v>184109</c:v>
                </c:pt>
                <c:pt idx="370388">
                  <c:v>184109</c:v>
                </c:pt>
                <c:pt idx="370389">
                  <c:v>184109</c:v>
                </c:pt>
                <c:pt idx="370390">
                  <c:v>184109</c:v>
                </c:pt>
                <c:pt idx="370391">
                  <c:v>184109</c:v>
                </c:pt>
                <c:pt idx="370392">
                  <c:v>184109</c:v>
                </c:pt>
                <c:pt idx="370393">
                  <c:v>184109</c:v>
                </c:pt>
                <c:pt idx="370394">
                  <c:v>184109</c:v>
                </c:pt>
                <c:pt idx="370395">
                  <c:v>184109</c:v>
                </c:pt>
                <c:pt idx="370396">
                  <c:v>184109</c:v>
                </c:pt>
                <c:pt idx="370397">
                  <c:v>184109</c:v>
                </c:pt>
                <c:pt idx="370398">
                  <c:v>184109</c:v>
                </c:pt>
                <c:pt idx="370399">
                  <c:v>184109</c:v>
                </c:pt>
                <c:pt idx="370400">
                  <c:v>184109</c:v>
                </c:pt>
                <c:pt idx="370401">
                  <c:v>184109</c:v>
                </c:pt>
                <c:pt idx="370402">
                  <c:v>184109</c:v>
                </c:pt>
                <c:pt idx="370403">
                  <c:v>184109</c:v>
                </c:pt>
                <c:pt idx="370404">
                  <c:v>184109</c:v>
                </c:pt>
                <c:pt idx="370405">
                  <c:v>184109</c:v>
                </c:pt>
                <c:pt idx="370406">
                  <c:v>184109</c:v>
                </c:pt>
                <c:pt idx="370407">
                  <c:v>184109</c:v>
                </c:pt>
                <c:pt idx="370408">
                  <c:v>184109</c:v>
                </c:pt>
                <c:pt idx="370409">
                  <c:v>184109</c:v>
                </c:pt>
                <c:pt idx="370410">
                  <c:v>184109</c:v>
                </c:pt>
                <c:pt idx="370411">
                  <c:v>184109</c:v>
                </c:pt>
                <c:pt idx="370412">
                  <c:v>184109</c:v>
                </c:pt>
                <c:pt idx="370413">
                  <c:v>184109</c:v>
                </c:pt>
                <c:pt idx="370414">
                  <c:v>184109</c:v>
                </c:pt>
                <c:pt idx="370415">
                  <c:v>184109</c:v>
                </c:pt>
                <c:pt idx="370416">
                  <c:v>184109</c:v>
                </c:pt>
                <c:pt idx="370417">
                  <c:v>184109</c:v>
                </c:pt>
                <c:pt idx="370418">
                  <c:v>184109</c:v>
                </c:pt>
                <c:pt idx="370419">
                  <c:v>184109</c:v>
                </c:pt>
                <c:pt idx="370420">
                  <c:v>184109</c:v>
                </c:pt>
                <c:pt idx="370421">
                  <c:v>184109</c:v>
                </c:pt>
                <c:pt idx="370422">
                  <c:v>184109</c:v>
                </c:pt>
                <c:pt idx="370423">
                  <c:v>184109</c:v>
                </c:pt>
                <c:pt idx="370424">
                  <c:v>184109</c:v>
                </c:pt>
                <c:pt idx="370425">
                  <c:v>184109</c:v>
                </c:pt>
                <c:pt idx="370426">
                  <c:v>184109</c:v>
                </c:pt>
                <c:pt idx="370427">
                  <c:v>184109</c:v>
                </c:pt>
                <c:pt idx="370428">
                  <c:v>184109</c:v>
                </c:pt>
                <c:pt idx="370429">
                  <c:v>184109</c:v>
                </c:pt>
                <c:pt idx="370430">
                  <c:v>184109</c:v>
                </c:pt>
                <c:pt idx="370431">
                  <c:v>184109</c:v>
                </c:pt>
                <c:pt idx="370432">
                  <c:v>184109</c:v>
                </c:pt>
                <c:pt idx="370433">
                  <c:v>184109</c:v>
                </c:pt>
                <c:pt idx="370434">
                  <c:v>184109</c:v>
                </c:pt>
                <c:pt idx="370435">
                  <c:v>184109</c:v>
                </c:pt>
                <c:pt idx="370436">
                  <c:v>184109</c:v>
                </c:pt>
                <c:pt idx="370437">
                  <c:v>184109</c:v>
                </c:pt>
                <c:pt idx="370438">
                  <c:v>184109</c:v>
                </c:pt>
                <c:pt idx="370439">
                  <c:v>184109</c:v>
                </c:pt>
                <c:pt idx="370440">
                  <c:v>184109</c:v>
                </c:pt>
                <c:pt idx="370441">
                  <c:v>184109</c:v>
                </c:pt>
                <c:pt idx="370442">
                  <c:v>184109</c:v>
                </c:pt>
                <c:pt idx="370443">
                  <c:v>184109</c:v>
                </c:pt>
                <c:pt idx="370444">
                  <c:v>184109</c:v>
                </c:pt>
                <c:pt idx="370445">
                  <c:v>184109</c:v>
                </c:pt>
                <c:pt idx="370446">
                  <c:v>184109</c:v>
                </c:pt>
                <c:pt idx="370447">
                  <c:v>184109</c:v>
                </c:pt>
                <c:pt idx="370448">
                  <c:v>184109</c:v>
                </c:pt>
                <c:pt idx="370449">
                  <c:v>184109</c:v>
                </c:pt>
                <c:pt idx="370450">
                  <c:v>184109</c:v>
                </c:pt>
                <c:pt idx="370451">
                  <c:v>184109</c:v>
                </c:pt>
                <c:pt idx="370452">
                  <c:v>184109</c:v>
                </c:pt>
                <c:pt idx="370453">
                  <c:v>184109</c:v>
                </c:pt>
                <c:pt idx="370454">
                  <c:v>184109</c:v>
                </c:pt>
                <c:pt idx="370455">
                  <c:v>184109</c:v>
                </c:pt>
                <c:pt idx="370456">
                  <c:v>184109</c:v>
                </c:pt>
                <c:pt idx="370457">
                  <c:v>184109</c:v>
                </c:pt>
                <c:pt idx="370458">
                  <c:v>184109</c:v>
                </c:pt>
                <c:pt idx="370459">
                  <c:v>184109</c:v>
                </c:pt>
                <c:pt idx="370460">
                  <c:v>184109</c:v>
                </c:pt>
                <c:pt idx="370461">
                  <c:v>184109</c:v>
                </c:pt>
                <c:pt idx="370462">
                  <c:v>184109</c:v>
                </c:pt>
                <c:pt idx="370463">
                  <c:v>184109</c:v>
                </c:pt>
                <c:pt idx="370464">
                  <c:v>184109</c:v>
                </c:pt>
                <c:pt idx="370465">
                  <c:v>184109</c:v>
                </c:pt>
                <c:pt idx="370466">
                  <c:v>184109</c:v>
                </c:pt>
                <c:pt idx="370467">
                  <c:v>184109</c:v>
                </c:pt>
                <c:pt idx="370468">
                  <c:v>184109</c:v>
                </c:pt>
                <c:pt idx="370469">
                  <c:v>184109</c:v>
                </c:pt>
                <c:pt idx="370470">
                  <c:v>184109</c:v>
                </c:pt>
                <c:pt idx="370471">
                  <c:v>184109</c:v>
                </c:pt>
                <c:pt idx="370472">
                  <c:v>184109</c:v>
                </c:pt>
                <c:pt idx="370473">
                  <c:v>184109</c:v>
                </c:pt>
                <c:pt idx="370474">
                  <c:v>184109</c:v>
                </c:pt>
                <c:pt idx="370475">
                  <c:v>184109</c:v>
                </c:pt>
                <c:pt idx="370476">
                  <c:v>184109</c:v>
                </c:pt>
                <c:pt idx="370477">
                  <c:v>184109</c:v>
                </c:pt>
                <c:pt idx="370478">
                  <c:v>184109</c:v>
                </c:pt>
                <c:pt idx="370479">
                  <c:v>184109</c:v>
                </c:pt>
                <c:pt idx="370480">
                  <c:v>184109</c:v>
                </c:pt>
                <c:pt idx="370481">
                  <c:v>184109</c:v>
                </c:pt>
                <c:pt idx="370482">
                  <c:v>184109</c:v>
                </c:pt>
                <c:pt idx="370483">
                  <c:v>184109</c:v>
                </c:pt>
                <c:pt idx="370484">
                  <c:v>184109</c:v>
                </c:pt>
                <c:pt idx="370485">
                  <c:v>184109</c:v>
                </c:pt>
                <c:pt idx="370486">
                  <c:v>184109</c:v>
                </c:pt>
                <c:pt idx="370487">
                  <c:v>184109</c:v>
                </c:pt>
                <c:pt idx="370488">
                  <c:v>184109</c:v>
                </c:pt>
                <c:pt idx="370489">
                  <c:v>184109</c:v>
                </c:pt>
                <c:pt idx="370490">
                  <c:v>184109</c:v>
                </c:pt>
                <c:pt idx="370491">
                  <c:v>184109</c:v>
                </c:pt>
                <c:pt idx="370492">
                  <c:v>184109</c:v>
                </c:pt>
                <c:pt idx="370493">
                  <c:v>184109</c:v>
                </c:pt>
                <c:pt idx="370494">
                  <c:v>184109</c:v>
                </c:pt>
                <c:pt idx="370495">
                  <c:v>184109</c:v>
                </c:pt>
                <c:pt idx="370496">
                  <c:v>184109</c:v>
                </c:pt>
                <c:pt idx="370497">
                  <c:v>184109</c:v>
                </c:pt>
                <c:pt idx="370498">
                  <c:v>184109</c:v>
                </c:pt>
                <c:pt idx="370499">
                  <c:v>184109</c:v>
                </c:pt>
                <c:pt idx="370500">
                  <c:v>184109</c:v>
                </c:pt>
                <c:pt idx="370501">
                  <c:v>184109</c:v>
                </c:pt>
                <c:pt idx="370502">
                  <c:v>184109</c:v>
                </c:pt>
                <c:pt idx="370503">
                  <c:v>184109</c:v>
                </c:pt>
                <c:pt idx="370504">
                  <c:v>184109</c:v>
                </c:pt>
                <c:pt idx="370505">
                  <c:v>184109</c:v>
                </c:pt>
                <c:pt idx="370506">
                  <c:v>184109</c:v>
                </c:pt>
                <c:pt idx="370507">
                  <c:v>184109</c:v>
                </c:pt>
                <c:pt idx="370508">
                  <c:v>184109</c:v>
                </c:pt>
                <c:pt idx="370509">
                  <c:v>184109</c:v>
                </c:pt>
                <c:pt idx="370510">
                  <c:v>184109</c:v>
                </c:pt>
                <c:pt idx="370511">
                  <c:v>184109</c:v>
                </c:pt>
                <c:pt idx="370512">
                  <c:v>184109</c:v>
                </c:pt>
                <c:pt idx="370513">
                  <c:v>184109</c:v>
                </c:pt>
                <c:pt idx="370514">
                  <c:v>184109</c:v>
                </c:pt>
                <c:pt idx="370515">
                  <c:v>184109</c:v>
                </c:pt>
                <c:pt idx="370516">
                  <c:v>184109</c:v>
                </c:pt>
                <c:pt idx="370517">
                  <c:v>184109</c:v>
                </c:pt>
                <c:pt idx="370518">
                  <c:v>184109</c:v>
                </c:pt>
                <c:pt idx="370519">
                  <c:v>184109</c:v>
                </c:pt>
                <c:pt idx="370520">
                  <c:v>184109</c:v>
                </c:pt>
                <c:pt idx="370521">
                  <c:v>184109</c:v>
                </c:pt>
                <c:pt idx="370522">
                  <c:v>184109</c:v>
                </c:pt>
                <c:pt idx="370523">
                  <c:v>184109</c:v>
                </c:pt>
                <c:pt idx="370524">
                  <c:v>184109</c:v>
                </c:pt>
                <c:pt idx="370525">
                  <c:v>184109</c:v>
                </c:pt>
                <c:pt idx="370526">
                  <c:v>184109</c:v>
                </c:pt>
                <c:pt idx="370527">
                  <c:v>184109</c:v>
                </c:pt>
                <c:pt idx="370528">
                  <c:v>184109</c:v>
                </c:pt>
                <c:pt idx="370529">
                  <c:v>184109</c:v>
                </c:pt>
                <c:pt idx="370530">
                  <c:v>184109</c:v>
                </c:pt>
                <c:pt idx="370531">
                  <c:v>184109</c:v>
                </c:pt>
                <c:pt idx="370532">
                  <c:v>184109</c:v>
                </c:pt>
                <c:pt idx="370533">
                  <c:v>184109</c:v>
                </c:pt>
                <c:pt idx="370534">
                  <c:v>184109</c:v>
                </c:pt>
                <c:pt idx="370535">
                  <c:v>184109</c:v>
                </c:pt>
                <c:pt idx="370536">
                  <c:v>184109</c:v>
                </c:pt>
                <c:pt idx="370537">
                  <c:v>184109</c:v>
                </c:pt>
                <c:pt idx="370538">
                  <c:v>184109</c:v>
                </c:pt>
                <c:pt idx="370539">
                  <c:v>184109</c:v>
                </c:pt>
                <c:pt idx="370540">
                  <c:v>184109</c:v>
                </c:pt>
                <c:pt idx="370541">
                  <c:v>184109</c:v>
                </c:pt>
                <c:pt idx="370542">
                  <c:v>184109</c:v>
                </c:pt>
                <c:pt idx="370543">
                  <c:v>184109</c:v>
                </c:pt>
                <c:pt idx="370544">
                  <c:v>184109</c:v>
                </c:pt>
                <c:pt idx="370545">
                  <c:v>184109</c:v>
                </c:pt>
                <c:pt idx="370546">
                  <c:v>184109</c:v>
                </c:pt>
                <c:pt idx="370547">
                  <c:v>184109</c:v>
                </c:pt>
                <c:pt idx="370548">
                  <c:v>184109</c:v>
                </c:pt>
                <c:pt idx="370549">
                  <c:v>184109</c:v>
                </c:pt>
                <c:pt idx="370550">
                  <c:v>184109</c:v>
                </c:pt>
                <c:pt idx="370551">
                  <c:v>184109</c:v>
                </c:pt>
                <c:pt idx="370552">
                  <c:v>184109</c:v>
                </c:pt>
                <c:pt idx="370553">
                  <c:v>184109</c:v>
                </c:pt>
                <c:pt idx="370554">
                  <c:v>184109</c:v>
                </c:pt>
                <c:pt idx="370555">
                  <c:v>184109</c:v>
                </c:pt>
                <c:pt idx="370556">
                  <c:v>184109</c:v>
                </c:pt>
                <c:pt idx="370557">
                  <c:v>184109</c:v>
                </c:pt>
                <c:pt idx="370558">
                  <c:v>184109</c:v>
                </c:pt>
                <c:pt idx="370559">
                  <c:v>184109</c:v>
                </c:pt>
                <c:pt idx="370560">
                  <c:v>184109</c:v>
                </c:pt>
                <c:pt idx="370561">
                  <c:v>184109</c:v>
                </c:pt>
                <c:pt idx="370562">
                  <c:v>184109</c:v>
                </c:pt>
                <c:pt idx="370563">
                  <c:v>184109</c:v>
                </c:pt>
                <c:pt idx="370564">
                  <c:v>184109</c:v>
                </c:pt>
                <c:pt idx="370565">
                  <c:v>184109</c:v>
                </c:pt>
                <c:pt idx="370566">
                  <c:v>184109</c:v>
                </c:pt>
                <c:pt idx="370567">
                  <c:v>184109</c:v>
                </c:pt>
                <c:pt idx="370568">
                  <c:v>184109</c:v>
                </c:pt>
                <c:pt idx="370569">
                  <c:v>184109</c:v>
                </c:pt>
                <c:pt idx="370570">
                  <c:v>184109</c:v>
                </c:pt>
                <c:pt idx="370571">
                  <c:v>184109</c:v>
                </c:pt>
                <c:pt idx="370572">
                  <c:v>184109</c:v>
                </c:pt>
                <c:pt idx="370573">
                  <c:v>184109</c:v>
                </c:pt>
                <c:pt idx="370574">
                  <c:v>184109</c:v>
                </c:pt>
                <c:pt idx="370575">
                  <c:v>184109</c:v>
                </c:pt>
                <c:pt idx="370576">
                  <c:v>184109</c:v>
                </c:pt>
                <c:pt idx="370577">
                  <c:v>184109</c:v>
                </c:pt>
                <c:pt idx="370578">
                  <c:v>184109</c:v>
                </c:pt>
                <c:pt idx="370579">
                  <c:v>184109</c:v>
                </c:pt>
                <c:pt idx="370580">
                  <c:v>184109</c:v>
                </c:pt>
                <c:pt idx="370581">
                  <c:v>184109</c:v>
                </c:pt>
                <c:pt idx="370582">
                  <c:v>184109</c:v>
                </c:pt>
                <c:pt idx="370583">
                  <c:v>184109</c:v>
                </c:pt>
                <c:pt idx="370584">
                  <c:v>184109</c:v>
                </c:pt>
                <c:pt idx="370585">
                  <c:v>184109</c:v>
                </c:pt>
                <c:pt idx="370586">
                  <c:v>184109</c:v>
                </c:pt>
                <c:pt idx="370587">
                  <c:v>184109</c:v>
                </c:pt>
                <c:pt idx="370588">
                  <c:v>184109</c:v>
                </c:pt>
                <c:pt idx="370589">
                  <c:v>184109</c:v>
                </c:pt>
                <c:pt idx="370590">
                  <c:v>184109</c:v>
                </c:pt>
                <c:pt idx="370591">
                  <c:v>184109</c:v>
                </c:pt>
                <c:pt idx="370592">
                  <c:v>184109</c:v>
                </c:pt>
                <c:pt idx="370593">
                  <c:v>184109</c:v>
                </c:pt>
                <c:pt idx="370594">
                  <c:v>184109</c:v>
                </c:pt>
                <c:pt idx="370595">
                  <c:v>184109</c:v>
                </c:pt>
                <c:pt idx="370596">
                  <c:v>184109</c:v>
                </c:pt>
                <c:pt idx="370597">
                  <c:v>184109</c:v>
                </c:pt>
                <c:pt idx="370598">
                  <c:v>184109</c:v>
                </c:pt>
                <c:pt idx="370599">
                  <c:v>184109</c:v>
                </c:pt>
                <c:pt idx="370600">
                  <c:v>184109</c:v>
                </c:pt>
                <c:pt idx="370601">
                  <c:v>184109</c:v>
                </c:pt>
                <c:pt idx="370602">
                  <c:v>184109</c:v>
                </c:pt>
                <c:pt idx="370603">
                  <c:v>184109</c:v>
                </c:pt>
                <c:pt idx="370604">
                  <c:v>184109</c:v>
                </c:pt>
                <c:pt idx="370605">
                  <c:v>184109</c:v>
                </c:pt>
                <c:pt idx="370606">
                  <c:v>184109</c:v>
                </c:pt>
                <c:pt idx="370607">
                  <c:v>184109</c:v>
                </c:pt>
                <c:pt idx="370608">
                  <c:v>184109</c:v>
                </c:pt>
                <c:pt idx="370609">
                  <c:v>184109</c:v>
                </c:pt>
                <c:pt idx="370610">
                  <c:v>184109</c:v>
                </c:pt>
                <c:pt idx="370611">
                  <c:v>184109</c:v>
                </c:pt>
                <c:pt idx="370612">
                  <c:v>184109</c:v>
                </c:pt>
                <c:pt idx="370613">
                  <c:v>184109</c:v>
                </c:pt>
                <c:pt idx="370614">
                  <c:v>184109</c:v>
                </c:pt>
                <c:pt idx="370615">
                  <c:v>184109</c:v>
                </c:pt>
                <c:pt idx="370616">
                  <c:v>184109</c:v>
                </c:pt>
                <c:pt idx="370617">
                  <c:v>184109</c:v>
                </c:pt>
                <c:pt idx="370618">
                  <c:v>184109</c:v>
                </c:pt>
                <c:pt idx="370619">
                  <c:v>184109</c:v>
                </c:pt>
                <c:pt idx="370620">
                  <c:v>184109</c:v>
                </c:pt>
                <c:pt idx="370621">
                  <c:v>184109</c:v>
                </c:pt>
                <c:pt idx="370622">
                  <c:v>184109</c:v>
                </c:pt>
                <c:pt idx="370623">
                  <c:v>184109</c:v>
                </c:pt>
                <c:pt idx="370624">
                  <c:v>184109</c:v>
                </c:pt>
                <c:pt idx="370625">
                  <c:v>184109</c:v>
                </c:pt>
                <c:pt idx="370626">
                  <c:v>184109</c:v>
                </c:pt>
                <c:pt idx="370627">
                  <c:v>184109</c:v>
                </c:pt>
                <c:pt idx="370628">
                  <c:v>184109</c:v>
                </c:pt>
                <c:pt idx="370629">
                  <c:v>184109</c:v>
                </c:pt>
                <c:pt idx="370630">
                  <c:v>184109</c:v>
                </c:pt>
                <c:pt idx="370631">
                  <c:v>184109</c:v>
                </c:pt>
                <c:pt idx="370632">
                  <c:v>184109</c:v>
                </c:pt>
                <c:pt idx="370633">
                  <c:v>184109</c:v>
                </c:pt>
                <c:pt idx="370634">
                  <c:v>184109</c:v>
                </c:pt>
                <c:pt idx="370635">
                  <c:v>184109</c:v>
                </c:pt>
                <c:pt idx="370636">
                  <c:v>184109</c:v>
                </c:pt>
                <c:pt idx="370637">
                  <c:v>184109</c:v>
                </c:pt>
                <c:pt idx="370638">
                  <c:v>184109</c:v>
                </c:pt>
                <c:pt idx="370639">
                  <c:v>184109</c:v>
                </c:pt>
                <c:pt idx="370640">
                  <c:v>184109</c:v>
                </c:pt>
                <c:pt idx="370641">
                  <c:v>184109</c:v>
                </c:pt>
                <c:pt idx="370642">
                  <c:v>184109</c:v>
                </c:pt>
                <c:pt idx="370643">
                  <c:v>184109</c:v>
                </c:pt>
                <c:pt idx="370644">
                  <c:v>184109</c:v>
                </c:pt>
                <c:pt idx="370645">
                  <c:v>184109</c:v>
                </c:pt>
                <c:pt idx="370646">
                  <c:v>184109</c:v>
                </c:pt>
                <c:pt idx="370647">
                  <c:v>184109</c:v>
                </c:pt>
                <c:pt idx="370648">
                  <c:v>184109</c:v>
                </c:pt>
                <c:pt idx="370649">
                  <c:v>184109</c:v>
                </c:pt>
                <c:pt idx="370650">
                  <c:v>184109</c:v>
                </c:pt>
                <c:pt idx="370651">
                  <c:v>184109</c:v>
                </c:pt>
                <c:pt idx="370652">
                  <c:v>184109</c:v>
                </c:pt>
                <c:pt idx="370653">
                  <c:v>184109</c:v>
                </c:pt>
                <c:pt idx="370654">
                  <c:v>184109</c:v>
                </c:pt>
                <c:pt idx="370655">
                  <c:v>184109</c:v>
                </c:pt>
                <c:pt idx="370656">
                  <c:v>184109</c:v>
                </c:pt>
                <c:pt idx="370657">
                  <c:v>184109</c:v>
                </c:pt>
                <c:pt idx="370658">
                  <c:v>184109</c:v>
                </c:pt>
                <c:pt idx="370659">
                  <c:v>184109</c:v>
                </c:pt>
                <c:pt idx="370660">
                  <c:v>184109</c:v>
                </c:pt>
                <c:pt idx="370661">
                  <c:v>184109</c:v>
                </c:pt>
                <c:pt idx="370662">
                  <c:v>184109</c:v>
                </c:pt>
                <c:pt idx="370663">
                  <c:v>184109</c:v>
                </c:pt>
                <c:pt idx="370664">
                  <c:v>184109</c:v>
                </c:pt>
                <c:pt idx="370665">
                  <c:v>184109</c:v>
                </c:pt>
                <c:pt idx="370666">
                  <c:v>184109</c:v>
                </c:pt>
                <c:pt idx="370667">
                  <c:v>184109</c:v>
                </c:pt>
                <c:pt idx="370668">
                  <c:v>184109</c:v>
                </c:pt>
                <c:pt idx="370669">
                  <c:v>184109</c:v>
                </c:pt>
                <c:pt idx="370670">
                  <c:v>184109</c:v>
                </c:pt>
                <c:pt idx="370671">
                  <c:v>184109</c:v>
                </c:pt>
                <c:pt idx="370672">
                  <c:v>184109</c:v>
                </c:pt>
                <c:pt idx="370673">
                  <c:v>184109</c:v>
                </c:pt>
                <c:pt idx="370674">
                  <c:v>184109</c:v>
                </c:pt>
                <c:pt idx="370675">
                  <c:v>184109</c:v>
                </c:pt>
                <c:pt idx="370676">
                  <c:v>184109</c:v>
                </c:pt>
                <c:pt idx="370677">
                  <c:v>184109</c:v>
                </c:pt>
                <c:pt idx="370678">
                  <c:v>184109</c:v>
                </c:pt>
                <c:pt idx="370679">
                  <c:v>184109</c:v>
                </c:pt>
                <c:pt idx="370680">
                  <c:v>184109</c:v>
                </c:pt>
                <c:pt idx="370681">
                  <c:v>184109</c:v>
                </c:pt>
                <c:pt idx="370682">
                  <c:v>184109</c:v>
                </c:pt>
                <c:pt idx="370683">
                  <c:v>184109</c:v>
                </c:pt>
                <c:pt idx="370684">
                  <c:v>184109</c:v>
                </c:pt>
                <c:pt idx="370685">
                  <c:v>184109</c:v>
                </c:pt>
                <c:pt idx="370686">
                  <c:v>184109</c:v>
                </c:pt>
                <c:pt idx="370687">
                  <c:v>184109</c:v>
                </c:pt>
                <c:pt idx="370688">
                  <c:v>184109</c:v>
                </c:pt>
                <c:pt idx="370689">
                  <c:v>184109</c:v>
                </c:pt>
                <c:pt idx="370690">
                  <c:v>184109</c:v>
                </c:pt>
                <c:pt idx="370691">
                  <c:v>184109</c:v>
                </c:pt>
                <c:pt idx="370692">
                  <c:v>184109</c:v>
                </c:pt>
                <c:pt idx="370693">
                  <c:v>184109</c:v>
                </c:pt>
                <c:pt idx="370694">
                  <c:v>184109</c:v>
                </c:pt>
                <c:pt idx="370695">
                  <c:v>184109</c:v>
                </c:pt>
                <c:pt idx="370696">
                  <c:v>184109</c:v>
                </c:pt>
                <c:pt idx="370697">
                  <c:v>184109</c:v>
                </c:pt>
                <c:pt idx="370698">
                  <c:v>184109</c:v>
                </c:pt>
                <c:pt idx="370699">
                  <c:v>184109</c:v>
                </c:pt>
                <c:pt idx="370700">
                  <c:v>184109</c:v>
                </c:pt>
                <c:pt idx="370701">
                  <c:v>184109</c:v>
                </c:pt>
                <c:pt idx="370702">
                  <c:v>184109</c:v>
                </c:pt>
                <c:pt idx="370703">
                  <c:v>184109</c:v>
                </c:pt>
                <c:pt idx="370704">
                  <c:v>184109</c:v>
                </c:pt>
                <c:pt idx="370705">
                  <c:v>184109</c:v>
                </c:pt>
                <c:pt idx="370706">
                  <c:v>184109</c:v>
                </c:pt>
                <c:pt idx="370707">
                  <c:v>184109</c:v>
                </c:pt>
                <c:pt idx="370708">
                  <c:v>184109</c:v>
                </c:pt>
                <c:pt idx="370709">
                  <c:v>184109</c:v>
                </c:pt>
                <c:pt idx="370710">
                  <c:v>184109</c:v>
                </c:pt>
                <c:pt idx="370711">
                  <c:v>184109</c:v>
                </c:pt>
                <c:pt idx="370712">
                  <c:v>184109</c:v>
                </c:pt>
                <c:pt idx="370713">
                  <c:v>184109</c:v>
                </c:pt>
                <c:pt idx="370714">
                  <c:v>184109</c:v>
                </c:pt>
                <c:pt idx="370715">
                  <c:v>184109</c:v>
                </c:pt>
                <c:pt idx="370716">
                  <c:v>184109</c:v>
                </c:pt>
                <c:pt idx="370717">
                  <c:v>184109</c:v>
                </c:pt>
                <c:pt idx="370718">
                  <c:v>184109</c:v>
                </c:pt>
                <c:pt idx="370719">
                  <c:v>184109</c:v>
                </c:pt>
                <c:pt idx="370720">
                  <c:v>184109</c:v>
                </c:pt>
                <c:pt idx="370721">
                  <c:v>184109</c:v>
                </c:pt>
                <c:pt idx="370722">
                  <c:v>184109</c:v>
                </c:pt>
                <c:pt idx="370723">
                  <c:v>184109</c:v>
                </c:pt>
                <c:pt idx="370724">
                  <c:v>184109</c:v>
                </c:pt>
                <c:pt idx="370725">
                  <c:v>184109</c:v>
                </c:pt>
                <c:pt idx="370726">
                  <c:v>184109</c:v>
                </c:pt>
                <c:pt idx="370727">
                  <c:v>184109</c:v>
                </c:pt>
                <c:pt idx="370728">
                  <c:v>184109</c:v>
                </c:pt>
                <c:pt idx="370729">
                  <c:v>184109</c:v>
                </c:pt>
                <c:pt idx="370730">
                  <c:v>184109</c:v>
                </c:pt>
                <c:pt idx="370731">
                  <c:v>184109</c:v>
                </c:pt>
                <c:pt idx="370732">
                  <c:v>184109</c:v>
                </c:pt>
                <c:pt idx="370733">
                  <c:v>184109</c:v>
                </c:pt>
                <c:pt idx="370734">
                  <c:v>184109</c:v>
                </c:pt>
                <c:pt idx="370735">
                  <c:v>184109</c:v>
                </c:pt>
                <c:pt idx="370736">
                  <c:v>184109</c:v>
                </c:pt>
                <c:pt idx="370737">
                  <c:v>184109</c:v>
                </c:pt>
                <c:pt idx="370738">
                  <c:v>184109</c:v>
                </c:pt>
                <c:pt idx="370739">
                  <c:v>184109</c:v>
                </c:pt>
                <c:pt idx="370740">
                  <c:v>184109</c:v>
                </c:pt>
                <c:pt idx="370741">
                  <c:v>184109</c:v>
                </c:pt>
                <c:pt idx="370742">
                  <c:v>184109</c:v>
                </c:pt>
                <c:pt idx="370743">
                  <c:v>184109</c:v>
                </c:pt>
                <c:pt idx="370744">
                  <c:v>184109</c:v>
                </c:pt>
                <c:pt idx="370745">
                  <c:v>184109</c:v>
                </c:pt>
                <c:pt idx="370746">
                  <c:v>184109</c:v>
                </c:pt>
                <c:pt idx="370747">
                  <c:v>184109</c:v>
                </c:pt>
                <c:pt idx="370748">
                  <c:v>184109</c:v>
                </c:pt>
                <c:pt idx="370749">
                  <c:v>184109</c:v>
                </c:pt>
                <c:pt idx="370750">
                  <c:v>184109</c:v>
                </c:pt>
                <c:pt idx="370751">
                  <c:v>184109</c:v>
                </c:pt>
                <c:pt idx="370752">
                  <c:v>184109</c:v>
                </c:pt>
                <c:pt idx="370753">
                  <c:v>184109</c:v>
                </c:pt>
                <c:pt idx="370754">
                  <c:v>184109</c:v>
                </c:pt>
                <c:pt idx="370755">
                  <c:v>184109</c:v>
                </c:pt>
                <c:pt idx="370756">
                  <c:v>184109</c:v>
                </c:pt>
                <c:pt idx="370757">
                  <c:v>184109</c:v>
                </c:pt>
                <c:pt idx="370758">
                  <c:v>184109</c:v>
                </c:pt>
                <c:pt idx="370759">
                  <c:v>184109</c:v>
                </c:pt>
                <c:pt idx="370760">
                  <c:v>184109</c:v>
                </c:pt>
                <c:pt idx="370761">
                  <c:v>184109</c:v>
                </c:pt>
                <c:pt idx="370762">
                  <c:v>184109</c:v>
                </c:pt>
                <c:pt idx="370763">
                  <c:v>184109</c:v>
                </c:pt>
                <c:pt idx="370764">
                  <c:v>184109</c:v>
                </c:pt>
                <c:pt idx="370765">
                  <c:v>184109</c:v>
                </c:pt>
                <c:pt idx="370766">
                  <c:v>184109</c:v>
                </c:pt>
                <c:pt idx="370767">
                  <c:v>184109</c:v>
                </c:pt>
                <c:pt idx="370768">
                  <c:v>184109</c:v>
                </c:pt>
                <c:pt idx="370769">
                  <c:v>184109</c:v>
                </c:pt>
                <c:pt idx="370770">
                  <c:v>184109</c:v>
                </c:pt>
                <c:pt idx="370771">
                  <c:v>184109</c:v>
                </c:pt>
                <c:pt idx="370772">
                  <c:v>184109</c:v>
                </c:pt>
                <c:pt idx="370773">
                  <c:v>184109</c:v>
                </c:pt>
                <c:pt idx="370774">
                  <c:v>184109</c:v>
                </c:pt>
                <c:pt idx="370775">
                  <c:v>184109</c:v>
                </c:pt>
                <c:pt idx="370776">
                  <c:v>184109</c:v>
                </c:pt>
                <c:pt idx="370777">
                  <c:v>184109</c:v>
                </c:pt>
                <c:pt idx="370778">
                  <c:v>184109</c:v>
                </c:pt>
                <c:pt idx="370779">
                  <c:v>184109</c:v>
                </c:pt>
                <c:pt idx="370780">
                  <c:v>184109</c:v>
                </c:pt>
                <c:pt idx="370781">
                  <c:v>184109</c:v>
                </c:pt>
                <c:pt idx="370782">
                  <c:v>184109</c:v>
                </c:pt>
                <c:pt idx="370783">
                  <c:v>184109</c:v>
                </c:pt>
                <c:pt idx="370784">
                  <c:v>184109</c:v>
                </c:pt>
                <c:pt idx="370785">
                  <c:v>184109</c:v>
                </c:pt>
                <c:pt idx="370786">
                  <c:v>184109</c:v>
                </c:pt>
                <c:pt idx="370787">
                  <c:v>184109</c:v>
                </c:pt>
                <c:pt idx="370788">
                  <c:v>184109</c:v>
                </c:pt>
                <c:pt idx="370789">
                  <c:v>184109</c:v>
                </c:pt>
                <c:pt idx="370790">
                  <c:v>184109</c:v>
                </c:pt>
                <c:pt idx="370791">
                  <c:v>184109</c:v>
                </c:pt>
                <c:pt idx="370792">
                  <c:v>184109</c:v>
                </c:pt>
                <c:pt idx="370793">
                  <c:v>184109</c:v>
                </c:pt>
                <c:pt idx="370794">
                  <c:v>184109</c:v>
                </c:pt>
                <c:pt idx="370795">
                  <c:v>184109</c:v>
                </c:pt>
                <c:pt idx="370796">
                  <c:v>184109</c:v>
                </c:pt>
                <c:pt idx="370797">
                  <c:v>184109</c:v>
                </c:pt>
                <c:pt idx="370798">
                  <c:v>184109</c:v>
                </c:pt>
                <c:pt idx="370799">
                  <c:v>184109</c:v>
                </c:pt>
                <c:pt idx="370800">
                  <c:v>184109</c:v>
                </c:pt>
                <c:pt idx="370801">
                  <c:v>184109</c:v>
                </c:pt>
                <c:pt idx="370802">
                  <c:v>184109</c:v>
                </c:pt>
                <c:pt idx="370803">
                  <c:v>184109</c:v>
                </c:pt>
                <c:pt idx="370804">
                  <c:v>184109</c:v>
                </c:pt>
                <c:pt idx="370805">
                  <c:v>184109</c:v>
                </c:pt>
                <c:pt idx="370806">
                  <c:v>184109</c:v>
                </c:pt>
                <c:pt idx="370807">
                  <c:v>184109</c:v>
                </c:pt>
                <c:pt idx="370808">
                  <c:v>184109</c:v>
                </c:pt>
                <c:pt idx="370809">
                  <c:v>184109</c:v>
                </c:pt>
                <c:pt idx="370810">
                  <c:v>184109</c:v>
                </c:pt>
                <c:pt idx="370811">
                  <c:v>184109</c:v>
                </c:pt>
                <c:pt idx="370812">
                  <c:v>184109</c:v>
                </c:pt>
                <c:pt idx="370813">
                  <c:v>184109</c:v>
                </c:pt>
                <c:pt idx="370814">
                  <c:v>184109</c:v>
                </c:pt>
                <c:pt idx="370815">
                  <c:v>184109</c:v>
                </c:pt>
                <c:pt idx="370816">
                  <c:v>184109</c:v>
                </c:pt>
                <c:pt idx="370817">
                  <c:v>184109</c:v>
                </c:pt>
                <c:pt idx="370818">
                  <c:v>184109</c:v>
                </c:pt>
                <c:pt idx="370819">
                  <c:v>184109</c:v>
                </c:pt>
                <c:pt idx="370820">
                  <c:v>184109</c:v>
                </c:pt>
                <c:pt idx="370821">
                  <c:v>184109</c:v>
                </c:pt>
                <c:pt idx="370822">
                  <c:v>184109</c:v>
                </c:pt>
                <c:pt idx="370823">
                  <c:v>184109</c:v>
                </c:pt>
                <c:pt idx="370824">
                  <c:v>184109</c:v>
                </c:pt>
                <c:pt idx="370825">
                  <c:v>184109</c:v>
                </c:pt>
                <c:pt idx="370826">
                  <c:v>184109</c:v>
                </c:pt>
                <c:pt idx="370827">
                  <c:v>184109</c:v>
                </c:pt>
                <c:pt idx="370828">
                  <c:v>184109</c:v>
                </c:pt>
                <c:pt idx="370829">
                  <c:v>184109</c:v>
                </c:pt>
                <c:pt idx="370830">
                  <c:v>184109</c:v>
                </c:pt>
                <c:pt idx="370831">
                  <c:v>184109</c:v>
                </c:pt>
                <c:pt idx="370832">
                  <c:v>184109</c:v>
                </c:pt>
                <c:pt idx="370833">
                  <c:v>184109</c:v>
                </c:pt>
                <c:pt idx="370834">
                  <c:v>184109</c:v>
                </c:pt>
                <c:pt idx="370835">
                  <c:v>184109</c:v>
                </c:pt>
                <c:pt idx="370836">
                  <c:v>184109</c:v>
                </c:pt>
                <c:pt idx="370837">
                  <c:v>184109</c:v>
                </c:pt>
                <c:pt idx="370838">
                  <c:v>184109</c:v>
                </c:pt>
                <c:pt idx="370839">
                  <c:v>184109</c:v>
                </c:pt>
                <c:pt idx="370840">
                  <c:v>184109</c:v>
                </c:pt>
                <c:pt idx="370841">
                  <c:v>184109</c:v>
                </c:pt>
                <c:pt idx="370842">
                  <c:v>184109</c:v>
                </c:pt>
                <c:pt idx="370843">
                  <c:v>184109</c:v>
                </c:pt>
                <c:pt idx="370844">
                  <c:v>184109</c:v>
                </c:pt>
                <c:pt idx="370845">
                  <c:v>184109</c:v>
                </c:pt>
                <c:pt idx="370846">
                  <c:v>184109</c:v>
                </c:pt>
                <c:pt idx="370847">
                  <c:v>184109</c:v>
                </c:pt>
                <c:pt idx="370848">
                  <c:v>184109</c:v>
                </c:pt>
                <c:pt idx="370849">
                  <c:v>184109</c:v>
                </c:pt>
                <c:pt idx="370850">
                  <c:v>184109</c:v>
                </c:pt>
                <c:pt idx="370851">
                  <c:v>184109</c:v>
                </c:pt>
                <c:pt idx="370852">
                  <c:v>184109</c:v>
                </c:pt>
                <c:pt idx="370853">
                  <c:v>184109</c:v>
                </c:pt>
                <c:pt idx="370854">
                  <c:v>184109</c:v>
                </c:pt>
                <c:pt idx="370855">
                  <c:v>184109</c:v>
                </c:pt>
                <c:pt idx="370856">
                  <c:v>184109</c:v>
                </c:pt>
                <c:pt idx="370857">
                  <c:v>184109</c:v>
                </c:pt>
                <c:pt idx="370858">
                  <c:v>184109</c:v>
                </c:pt>
                <c:pt idx="370859">
                  <c:v>184109</c:v>
                </c:pt>
                <c:pt idx="370860">
                  <c:v>184109</c:v>
                </c:pt>
                <c:pt idx="370861">
                  <c:v>184109</c:v>
                </c:pt>
                <c:pt idx="370862">
                  <c:v>184109</c:v>
                </c:pt>
                <c:pt idx="370863">
                  <c:v>184109</c:v>
                </c:pt>
                <c:pt idx="370864">
                  <c:v>184109</c:v>
                </c:pt>
                <c:pt idx="370865">
                  <c:v>184109</c:v>
                </c:pt>
                <c:pt idx="370866">
                  <c:v>184109</c:v>
                </c:pt>
                <c:pt idx="370867">
                  <c:v>184109</c:v>
                </c:pt>
                <c:pt idx="370868">
                  <c:v>184109</c:v>
                </c:pt>
                <c:pt idx="370869">
                  <c:v>184109</c:v>
                </c:pt>
                <c:pt idx="370870">
                  <c:v>184109</c:v>
                </c:pt>
                <c:pt idx="370871">
                  <c:v>184109</c:v>
                </c:pt>
                <c:pt idx="370872">
                  <c:v>184109</c:v>
                </c:pt>
                <c:pt idx="370873">
                  <c:v>184109</c:v>
                </c:pt>
                <c:pt idx="370874">
                  <c:v>184109</c:v>
                </c:pt>
                <c:pt idx="370875">
                  <c:v>184109</c:v>
                </c:pt>
                <c:pt idx="370876">
                  <c:v>184109</c:v>
                </c:pt>
                <c:pt idx="370877">
                  <c:v>184109</c:v>
                </c:pt>
                <c:pt idx="370878">
                  <c:v>184109</c:v>
                </c:pt>
                <c:pt idx="370879">
                  <c:v>184109</c:v>
                </c:pt>
                <c:pt idx="370880">
                  <c:v>184109</c:v>
                </c:pt>
                <c:pt idx="370881">
                  <c:v>184109</c:v>
                </c:pt>
                <c:pt idx="370882">
                  <c:v>184109</c:v>
                </c:pt>
                <c:pt idx="370883">
                  <c:v>184109</c:v>
                </c:pt>
                <c:pt idx="370884">
                  <c:v>184109</c:v>
                </c:pt>
                <c:pt idx="370885">
                  <c:v>184109</c:v>
                </c:pt>
                <c:pt idx="370886">
                  <c:v>184109</c:v>
                </c:pt>
                <c:pt idx="370887">
                  <c:v>184109</c:v>
                </c:pt>
                <c:pt idx="370888">
                  <c:v>184109</c:v>
                </c:pt>
                <c:pt idx="370889">
                  <c:v>184109</c:v>
                </c:pt>
                <c:pt idx="370890">
                  <c:v>184109</c:v>
                </c:pt>
                <c:pt idx="370891">
                  <c:v>184109</c:v>
                </c:pt>
                <c:pt idx="370892">
                  <c:v>184109</c:v>
                </c:pt>
                <c:pt idx="370893">
                  <c:v>184109</c:v>
                </c:pt>
                <c:pt idx="370894">
                  <c:v>184109</c:v>
                </c:pt>
                <c:pt idx="370895">
                  <c:v>184109</c:v>
                </c:pt>
                <c:pt idx="370896">
                  <c:v>184109</c:v>
                </c:pt>
                <c:pt idx="370897">
                  <c:v>184109</c:v>
                </c:pt>
                <c:pt idx="370898">
                  <c:v>184109</c:v>
                </c:pt>
                <c:pt idx="370899">
                  <c:v>184109</c:v>
                </c:pt>
                <c:pt idx="370900">
                  <c:v>184109</c:v>
                </c:pt>
                <c:pt idx="370901">
                  <c:v>184109</c:v>
                </c:pt>
                <c:pt idx="370902">
                  <c:v>184109</c:v>
                </c:pt>
                <c:pt idx="370903">
                  <c:v>184109</c:v>
                </c:pt>
                <c:pt idx="370904">
                  <c:v>184109</c:v>
                </c:pt>
                <c:pt idx="370905">
                  <c:v>184109</c:v>
                </c:pt>
                <c:pt idx="370906">
                  <c:v>184109</c:v>
                </c:pt>
                <c:pt idx="370907">
                  <c:v>184109</c:v>
                </c:pt>
                <c:pt idx="370908">
                  <c:v>184109</c:v>
                </c:pt>
                <c:pt idx="370909">
                  <c:v>184109</c:v>
                </c:pt>
                <c:pt idx="370910">
                  <c:v>184109</c:v>
                </c:pt>
                <c:pt idx="370911">
                  <c:v>184109</c:v>
                </c:pt>
                <c:pt idx="370912">
                  <c:v>184109</c:v>
                </c:pt>
                <c:pt idx="370913">
                  <c:v>184109</c:v>
                </c:pt>
                <c:pt idx="370914">
                  <c:v>184109</c:v>
                </c:pt>
                <c:pt idx="370915">
                  <c:v>184109</c:v>
                </c:pt>
                <c:pt idx="370916">
                  <c:v>184109</c:v>
                </c:pt>
                <c:pt idx="370917">
                  <c:v>184109</c:v>
                </c:pt>
                <c:pt idx="370918">
                  <c:v>184109</c:v>
                </c:pt>
                <c:pt idx="370919">
                  <c:v>184109</c:v>
                </c:pt>
                <c:pt idx="370920">
                  <c:v>184109</c:v>
                </c:pt>
                <c:pt idx="370921">
                  <c:v>184109</c:v>
                </c:pt>
                <c:pt idx="370922">
                  <c:v>184109</c:v>
                </c:pt>
                <c:pt idx="370923">
                  <c:v>184109</c:v>
                </c:pt>
                <c:pt idx="370924">
                  <c:v>184109</c:v>
                </c:pt>
                <c:pt idx="370925">
                  <c:v>184109</c:v>
                </c:pt>
                <c:pt idx="370926">
                  <c:v>184109</c:v>
                </c:pt>
                <c:pt idx="370927">
                  <c:v>184109</c:v>
                </c:pt>
                <c:pt idx="370928">
                  <c:v>184109</c:v>
                </c:pt>
                <c:pt idx="370929">
                  <c:v>184109</c:v>
                </c:pt>
                <c:pt idx="370930">
                  <c:v>184109</c:v>
                </c:pt>
                <c:pt idx="370931">
                  <c:v>184109</c:v>
                </c:pt>
                <c:pt idx="370932">
                  <c:v>184109</c:v>
                </c:pt>
                <c:pt idx="370933">
                  <c:v>184109</c:v>
                </c:pt>
                <c:pt idx="370934">
                  <c:v>184109</c:v>
                </c:pt>
                <c:pt idx="370935">
                  <c:v>184109</c:v>
                </c:pt>
                <c:pt idx="370936">
                  <c:v>184109</c:v>
                </c:pt>
                <c:pt idx="370937">
                  <c:v>184109</c:v>
                </c:pt>
                <c:pt idx="370938">
                  <c:v>184109</c:v>
                </c:pt>
                <c:pt idx="370939">
                  <c:v>184109</c:v>
                </c:pt>
                <c:pt idx="370940">
                  <c:v>184109</c:v>
                </c:pt>
                <c:pt idx="370941">
                  <c:v>184109</c:v>
                </c:pt>
                <c:pt idx="370942">
                  <c:v>184109</c:v>
                </c:pt>
                <c:pt idx="370943">
                  <c:v>184109</c:v>
                </c:pt>
                <c:pt idx="370944">
                  <c:v>184109</c:v>
                </c:pt>
                <c:pt idx="370945">
                  <c:v>184109</c:v>
                </c:pt>
                <c:pt idx="370946">
                  <c:v>184109</c:v>
                </c:pt>
                <c:pt idx="370947">
                  <c:v>184109</c:v>
                </c:pt>
                <c:pt idx="370948">
                  <c:v>184109</c:v>
                </c:pt>
                <c:pt idx="370949">
                  <c:v>184109</c:v>
                </c:pt>
                <c:pt idx="370950">
                  <c:v>184109</c:v>
                </c:pt>
                <c:pt idx="370951">
                  <c:v>184109</c:v>
                </c:pt>
                <c:pt idx="370952">
                  <c:v>184109</c:v>
                </c:pt>
                <c:pt idx="370953">
                  <c:v>184109</c:v>
                </c:pt>
                <c:pt idx="370954">
                  <c:v>184109</c:v>
                </c:pt>
                <c:pt idx="370955">
                  <c:v>155083</c:v>
                </c:pt>
                <c:pt idx="370956">
                  <c:v>155083</c:v>
                </c:pt>
                <c:pt idx="370957">
                  <c:v>155083</c:v>
                </c:pt>
                <c:pt idx="370958">
                  <c:v>155083</c:v>
                </c:pt>
                <c:pt idx="370959">
                  <c:v>155083</c:v>
                </c:pt>
                <c:pt idx="370960">
                  <c:v>155083</c:v>
                </c:pt>
                <c:pt idx="370961">
                  <c:v>155083</c:v>
                </c:pt>
                <c:pt idx="370962">
                  <c:v>155083</c:v>
                </c:pt>
                <c:pt idx="370963">
                  <c:v>155083</c:v>
                </c:pt>
                <c:pt idx="370964">
                  <c:v>155083</c:v>
                </c:pt>
                <c:pt idx="370965">
                  <c:v>155083</c:v>
                </c:pt>
                <c:pt idx="370966">
                  <c:v>155083</c:v>
                </c:pt>
                <c:pt idx="370967">
                  <c:v>155083</c:v>
                </c:pt>
                <c:pt idx="370968">
                  <c:v>155083</c:v>
                </c:pt>
                <c:pt idx="370969">
                  <c:v>155083</c:v>
                </c:pt>
                <c:pt idx="370970">
                  <c:v>155083</c:v>
                </c:pt>
                <c:pt idx="370971">
                  <c:v>155083</c:v>
                </c:pt>
                <c:pt idx="370972">
                  <c:v>155083</c:v>
                </c:pt>
                <c:pt idx="370973">
                  <c:v>155083</c:v>
                </c:pt>
                <c:pt idx="370974">
                  <c:v>155083</c:v>
                </c:pt>
                <c:pt idx="370975">
                  <c:v>155083</c:v>
                </c:pt>
                <c:pt idx="370976">
                  <c:v>155083</c:v>
                </c:pt>
                <c:pt idx="370977">
                  <c:v>155083</c:v>
                </c:pt>
                <c:pt idx="370978">
                  <c:v>155083</c:v>
                </c:pt>
                <c:pt idx="370979">
                  <c:v>155083</c:v>
                </c:pt>
                <c:pt idx="370980">
                  <c:v>155083</c:v>
                </c:pt>
                <c:pt idx="370981">
                  <c:v>155083</c:v>
                </c:pt>
                <c:pt idx="370982">
                  <c:v>155083</c:v>
                </c:pt>
                <c:pt idx="370983">
                  <c:v>155083</c:v>
                </c:pt>
                <c:pt idx="370984">
                  <c:v>155083</c:v>
                </c:pt>
                <c:pt idx="370985">
                  <c:v>155083</c:v>
                </c:pt>
                <c:pt idx="370986">
                  <c:v>155083</c:v>
                </c:pt>
                <c:pt idx="370987">
                  <c:v>155083</c:v>
                </c:pt>
                <c:pt idx="370988">
                  <c:v>155083</c:v>
                </c:pt>
                <c:pt idx="370989">
                  <c:v>155083</c:v>
                </c:pt>
                <c:pt idx="370990">
                  <c:v>155083</c:v>
                </c:pt>
                <c:pt idx="370991">
                  <c:v>155083</c:v>
                </c:pt>
                <c:pt idx="370992">
                  <c:v>155083</c:v>
                </c:pt>
                <c:pt idx="370993">
                  <c:v>155083</c:v>
                </c:pt>
                <c:pt idx="370994">
                  <c:v>155083</c:v>
                </c:pt>
                <c:pt idx="370995">
                  <c:v>155083</c:v>
                </c:pt>
                <c:pt idx="370996">
                  <c:v>155083</c:v>
                </c:pt>
                <c:pt idx="370997">
                  <c:v>155083</c:v>
                </c:pt>
                <c:pt idx="370998">
                  <c:v>155083</c:v>
                </c:pt>
                <c:pt idx="370999">
                  <c:v>155083</c:v>
                </c:pt>
                <c:pt idx="371000">
                  <c:v>155083</c:v>
                </c:pt>
                <c:pt idx="371001">
                  <c:v>155083</c:v>
                </c:pt>
                <c:pt idx="371002">
                  <c:v>155083</c:v>
                </c:pt>
                <c:pt idx="371003">
                  <c:v>155083</c:v>
                </c:pt>
                <c:pt idx="371004">
                  <c:v>155083</c:v>
                </c:pt>
                <c:pt idx="371005">
                  <c:v>155083</c:v>
                </c:pt>
                <c:pt idx="371006">
                  <c:v>155083</c:v>
                </c:pt>
                <c:pt idx="371007">
                  <c:v>155083</c:v>
                </c:pt>
                <c:pt idx="371008">
                  <c:v>155083</c:v>
                </c:pt>
                <c:pt idx="371009">
                  <c:v>155083</c:v>
                </c:pt>
                <c:pt idx="371010">
                  <c:v>155083</c:v>
                </c:pt>
                <c:pt idx="371011">
                  <c:v>155083</c:v>
                </c:pt>
                <c:pt idx="371012">
                  <c:v>155083</c:v>
                </c:pt>
                <c:pt idx="371013">
                  <c:v>155083</c:v>
                </c:pt>
                <c:pt idx="371014">
                  <c:v>155083</c:v>
                </c:pt>
                <c:pt idx="371015">
                  <c:v>155083</c:v>
                </c:pt>
                <c:pt idx="371016">
                  <c:v>155083</c:v>
                </c:pt>
                <c:pt idx="371017">
                  <c:v>155083</c:v>
                </c:pt>
                <c:pt idx="371018">
                  <c:v>155083</c:v>
                </c:pt>
                <c:pt idx="371019">
                  <c:v>155083</c:v>
                </c:pt>
                <c:pt idx="371020">
                  <c:v>155083</c:v>
                </c:pt>
                <c:pt idx="371021">
                  <c:v>155083</c:v>
                </c:pt>
                <c:pt idx="371022">
                  <c:v>155083</c:v>
                </c:pt>
                <c:pt idx="371023">
                  <c:v>155083</c:v>
                </c:pt>
                <c:pt idx="371024">
                  <c:v>155083</c:v>
                </c:pt>
                <c:pt idx="371025">
                  <c:v>155083</c:v>
                </c:pt>
                <c:pt idx="371026">
                  <c:v>155083</c:v>
                </c:pt>
                <c:pt idx="371027">
                  <c:v>155083</c:v>
                </c:pt>
                <c:pt idx="371028">
                  <c:v>155083</c:v>
                </c:pt>
                <c:pt idx="371029">
                  <c:v>155083</c:v>
                </c:pt>
                <c:pt idx="371030">
                  <c:v>155083</c:v>
                </c:pt>
                <c:pt idx="371031">
                  <c:v>155083</c:v>
                </c:pt>
                <c:pt idx="371032">
                  <c:v>155083</c:v>
                </c:pt>
                <c:pt idx="371033">
                  <c:v>155083</c:v>
                </c:pt>
                <c:pt idx="371034">
                  <c:v>155083</c:v>
                </c:pt>
                <c:pt idx="371035">
                  <c:v>155083</c:v>
                </c:pt>
                <c:pt idx="371036">
                  <c:v>155083</c:v>
                </c:pt>
                <c:pt idx="371037">
                  <c:v>155083</c:v>
                </c:pt>
                <c:pt idx="371038">
                  <c:v>155083</c:v>
                </c:pt>
                <c:pt idx="371039">
                  <c:v>155083</c:v>
                </c:pt>
                <c:pt idx="371040">
                  <c:v>155083</c:v>
                </c:pt>
                <c:pt idx="371041">
                  <c:v>155083</c:v>
                </c:pt>
                <c:pt idx="371042">
                  <c:v>155083</c:v>
                </c:pt>
                <c:pt idx="371043">
                  <c:v>155083</c:v>
                </c:pt>
                <c:pt idx="371044">
                  <c:v>155083</c:v>
                </c:pt>
                <c:pt idx="371045">
                  <c:v>155083</c:v>
                </c:pt>
                <c:pt idx="371046">
                  <c:v>155083</c:v>
                </c:pt>
                <c:pt idx="371047">
                  <c:v>155083</c:v>
                </c:pt>
                <c:pt idx="371048">
                  <c:v>155083</c:v>
                </c:pt>
                <c:pt idx="371049">
                  <c:v>155083</c:v>
                </c:pt>
                <c:pt idx="371050">
                  <c:v>155083</c:v>
                </c:pt>
                <c:pt idx="371051">
                  <c:v>155083</c:v>
                </c:pt>
                <c:pt idx="371052">
                  <c:v>155083</c:v>
                </c:pt>
                <c:pt idx="371053">
                  <c:v>155083</c:v>
                </c:pt>
                <c:pt idx="371054">
                  <c:v>155083</c:v>
                </c:pt>
                <c:pt idx="371055">
                  <c:v>155083</c:v>
                </c:pt>
                <c:pt idx="371056">
                  <c:v>155083</c:v>
                </c:pt>
                <c:pt idx="371057">
                  <c:v>155083</c:v>
                </c:pt>
                <c:pt idx="371058">
                  <c:v>155083</c:v>
                </c:pt>
                <c:pt idx="371059">
                  <c:v>155083</c:v>
                </c:pt>
                <c:pt idx="371060">
                  <c:v>155083</c:v>
                </c:pt>
                <c:pt idx="371061">
                  <c:v>155083</c:v>
                </c:pt>
                <c:pt idx="371062">
                  <c:v>155083</c:v>
                </c:pt>
                <c:pt idx="371063">
                  <c:v>155083</c:v>
                </c:pt>
                <c:pt idx="371064">
                  <c:v>155083</c:v>
                </c:pt>
                <c:pt idx="371065">
                  <c:v>155083</c:v>
                </c:pt>
                <c:pt idx="371066">
                  <c:v>155083</c:v>
                </c:pt>
                <c:pt idx="371067">
                  <c:v>155083</c:v>
                </c:pt>
                <c:pt idx="371068">
                  <c:v>155083</c:v>
                </c:pt>
                <c:pt idx="371069">
                  <c:v>155083</c:v>
                </c:pt>
                <c:pt idx="371070">
                  <c:v>155083</c:v>
                </c:pt>
                <c:pt idx="371071">
                  <c:v>155083</c:v>
                </c:pt>
                <c:pt idx="371072">
                  <c:v>155083</c:v>
                </c:pt>
                <c:pt idx="371073">
                  <c:v>155083</c:v>
                </c:pt>
                <c:pt idx="371074">
                  <c:v>155083</c:v>
                </c:pt>
                <c:pt idx="371075">
                  <c:v>155083</c:v>
                </c:pt>
                <c:pt idx="371076">
                  <c:v>155083</c:v>
                </c:pt>
                <c:pt idx="371077">
                  <c:v>155083</c:v>
                </c:pt>
                <c:pt idx="371078">
                  <c:v>155083</c:v>
                </c:pt>
                <c:pt idx="371079">
                  <c:v>155083</c:v>
                </c:pt>
                <c:pt idx="371080">
                  <c:v>155083</c:v>
                </c:pt>
                <c:pt idx="371081">
                  <c:v>155083</c:v>
                </c:pt>
                <c:pt idx="371082">
                  <c:v>155083</c:v>
                </c:pt>
                <c:pt idx="371083">
                  <c:v>155083</c:v>
                </c:pt>
                <c:pt idx="371084">
                  <c:v>155083</c:v>
                </c:pt>
                <c:pt idx="371085">
                  <c:v>155083</c:v>
                </c:pt>
                <c:pt idx="371086">
                  <c:v>155083</c:v>
                </c:pt>
                <c:pt idx="371087">
                  <c:v>155083</c:v>
                </c:pt>
                <c:pt idx="371088">
                  <c:v>155083</c:v>
                </c:pt>
                <c:pt idx="371089">
                  <c:v>155083</c:v>
                </c:pt>
                <c:pt idx="371090">
                  <c:v>155083</c:v>
                </c:pt>
                <c:pt idx="371091">
                  <c:v>155083</c:v>
                </c:pt>
                <c:pt idx="371092">
                  <c:v>155083</c:v>
                </c:pt>
                <c:pt idx="371093">
                  <c:v>155083</c:v>
                </c:pt>
                <c:pt idx="371094">
                  <c:v>155083</c:v>
                </c:pt>
                <c:pt idx="371095">
                  <c:v>155083</c:v>
                </c:pt>
                <c:pt idx="371096">
                  <c:v>155083</c:v>
                </c:pt>
                <c:pt idx="371097">
                  <c:v>155083</c:v>
                </c:pt>
                <c:pt idx="371098">
                  <c:v>155083</c:v>
                </c:pt>
                <c:pt idx="371099">
                  <c:v>155083</c:v>
                </c:pt>
                <c:pt idx="371100">
                  <c:v>155083</c:v>
                </c:pt>
                <c:pt idx="371101">
                  <c:v>155083</c:v>
                </c:pt>
                <c:pt idx="371102">
                  <c:v>155083</c:v>
                </c:pt>
                <c:pt idx="371103">
                  <c:v>155083</c:v>
                </c:pt>
                <c:pt idx="371104">
                  <c:v>155083</c:v>
                </c:pt>
                <c:pt idx="371105">
                  <c:v>155083</c:v>
                </c:pt>
                <c:pt idx="371106">
                  <c:v>155083</c:v>
                </c:pt>
                <c:pt idx="371107">
                  <c:v>155083</c:v>
                </c:pt>
                <c:pt idx="371108">
                  <c:v>155083</c:v>
                </c:pt>
                <c:pt idx="371109">
                  <c:v>155083</c:v>
                </c:pt>
                <c:pt idx="371110">
                  <c:v>155083</c:v>
                </c:pt>
                <c:pt idx="371111">
                  <c:v>155083</c:v>
                </c:pt>
                <c:pt idx="371112">
                  <c:v>155083</c:v>
                </c:pt>
                <c:pt idx="371113">
                  <c:v>155083</c:v>
                </c:pt>
                <c:pt idx="371114">
                  <c:v>155083</c:v>
                </c:pt>
                <c:pt idx="371115">
                  <c:v>155083</c:v>
                </c:pt>
                <c:pt idx="371116">
                  <c:v>155083</c:v>
                </c:pt>
                <c:pt idx="371117">
                  <c:v>155083</c:v>
                </c:pt>
                <c:pt idx="371118">
                  <c:v>155083</c:v>
                </c:pt>
                <c:pt idx="371119">
                  <c:v>155083</c:v>
                </c:pt>
                <c:pt idx="371120">
                  <c:v>155083</c:v>
                </c:pt>
                <c:pt idx="371121">
                  <c:v>155083</c:v>
                </c:pt>
                <c:pt idx="371122">
                  <c:v>155083</c:v>
                </c:pt>
                <c:pt idx="371123">
                  <c:v>155083</c:v>
                </c:pt>
                <c:pt idx="371124">
                  <c:v>155083</c:v>
                </c:pt>
                <c:pt idx="371125">
                  <c:v>155083</c:v>
                </c:pt>
                <c:pt idx="371126">
                  <c:v>155083</c:v>
                </c:pt>
                <c:pt idx="371127">
                  <c:v>155083</c:v>
                </c:pt>
                <c:pt idx="371128">
                  <c:v>155083</c:v>
                </c:pt>
                <c:pt idx="371129">
                  <c:v>155083</c:v>
                </c:pt>
                <c:pt idx="371130">
                  <c:v>155083</c:v>
                </c:pt>
                <c:pt idx="371131">
                  <c:v>155083</c:v>
                </c:pt>
                <c:pt idx="371132">
                  <c:v>155083</c:v>
                </c:pt>
                <c:pt idx="371133">
                  <c:v>155083</c:v>
                </c:pt>
                <c:pt idx="371134">
                  <c:v>155083</c:v>
                </c:pt>
                <c:pt idx="371135">
                  <c:v>155083</c:v>
                </c:pt>
                <c:pt idx="371136">
                  <c:v>155083</c:v>
                </c:pt>
                <c:pt idx="371137">
                  <c:v>155083</c:v>
                </c:pt>
                <c:pt idx="371138">
                  <c:v>155083</c:v>
                </c:pt>
                <c:pt idx="371139">
                  <c:v>155083</c:v>
                </c:pt>
                <c:pt idx="371140">
                  <c:v>155083</c:v>
                </c:pt>
                <c:pt idx="371141">
                  <c:v>155083</c:v>
                </c:pt>
                <c:pt idx="371142">
                  <c:v>155083</c:v>
                </c:pt>
                <c:pt idx="371143">
                  <c:v>155083</c:v>
                </c:pt>
                <c:pt idx="371144">
                  <c:v>155083</c:v>
                </c:pt>
                <c:pt idx="371145">
                  <c:v>155083</c:v>
                </c:pt>
                <c:pt idx="371146">
                  <c:v>155083</c:v>
                </c:pt>
                <c:pt idx="371147">
                  <c:v>155083</c:v>
                </c:pt>
                <c:pt idx="371148">
                  <c:v>155083</c:v>
                </c:pt>
                <c:pt idx="371149">
                  <c:v>155083</c:v>
                </c:pt>
                <c:pt idx="371150">
                  <c:v>155083</c:v>
                </c:pt>
                <c:pt idx="371151">
                  <c:v>155083</c:v>
                </c:pt>
                <c:pt idx="371152">
                  <c:v>155083</c:v>
                </c:pt>
                <c:pt idx="371153">
                  <c:v>155083</c:v>
                </c:pt>
                <c:pt idx="371154">
                  <c:v>155083</c:v>
                </c:pt>
                <c:pt idx="371155">
                  <c:v>155083</c:v>
                </c:pt>
                <c:pt idx="371156">
                  <c:v>155083</c:v>
                </c:pt>
                <c:pt idx="371157">
                  <c:v>155083</c:v>
                </c:pt>
                <c:pt idx="371158">
                  <c:v>155083</c:v>
                </c:pt>
                <c:pt idx="371159">
                  <c:v>155083</c:v>
                </c:pt>
                <c:pt idx="371160">
                  <c:v>155083</c:v>
                </c:pt>
                <c:pt idx="371161">
                  <c:v>155083</c:v>
                </c:pt>
                <c:pt idx="371162">
                  <c:v>155083</c:v>
                </c:pt>
                <c:pt idx="371163">
                  <c:v>155083</c:v>
                </c:pt>
                <c:pt idx="371164">
                  <c:v>155083</c:v>
                </c:pt>
                <c:pt idx="371165">
                  <c:v>155083</c:v>
                </c:pt>
                <c:pt idx="371166">
                  <c:v>155083</c:v>
                </c:pt>
                <c:pt idx="371167">
                  <c:v>155083</c:v>
                </c:pt>
                <c:pt idx="371168">
                  <c:v>155083</c:v>
                </c:pt>
                <c:pt idx="371169">
                  <c:v>155083</c:v>
                </c:pt>
                <c:pt idx="371170">
                  <c:v>155083</c:v>
                </c:pt>
                <c:pt idx="371171">
                  <c:v>155083</c:v>
                </c:pt>
                <c:pt idx="371172">
                  <c:v>155083</c:v>
                </c:pt>
                <c:pt idx="371173">
                  <c:v>155083</c:v>
                </c:pt>
                <c:pt idx="371174">
                  <c:v>155083</c:v>
                </c:pt>
                <c:pt idx="371175">
                  <c:v>155083</c:v>
                </c:pt>
                <c:pt idx="371176">
                  <c:v>155083</c:v>
                </c:pt>
                <c:pt idx="371177">
                  <c:v>155083</c:v>
                </c:pt>
                <c:pt idx="371178">
                  <c:v>155083</c:v>
                </c:pt>
                <c:pt idx="371179">
                  <c:v>155083</c:v>
                </c:pt>
                <c:pt idx="371180">
                  <c:v>155083</c:v>
                </c:pt>
                <c:pt idx="371181">
                  <c:v>155083</c:v>
                </c:pt>
                <c:pt idx="371182">
                  <c:v>155083</c:v>
                </c:pt>
                <c:pt idx="371183">
                  <c:v>155083</c:v>
                </c:pt>
                <c:pt idx="371184">
                  <c:v>155083</c:v>
                </c:pt>
                <c:pt idx="371185">
                  <c:v>155083</c:v>
                </c:pt>
                <c:pt idx="371186">
                  <c:v>155083</c:v>
                </c:pt>
                <c:pt idx="371187">
                  <c:v>155083</c:v>
                </c:pt>
                <c:pt idx="371188">
                  <c:v>155083</c:v>
                </c:pt>
                <c:pt idx="371189">
                  <c:v>155083</c:v>
                </c:pt>
                <c:pt idx="371190">
                  <c:v>155083</c:v>
                </c:pt>
                <c:pt idx="371191">
                  <c:v>155083</c:v>
                </c:pt>
                <c:pt idx="371192">
                  <c:v>155083</c:v>
                </c:pt>
                <c:pt idx="371193">
                  <c:v>155083</c:v>
                </c:pt>
                <c:pt idx="371194">
                  <c:v>155083</c:v>
                </c:pt>
                <c:pt idx="371195">
                  <c:v>155083</c:v>
                </c:pt>
                <c:pt idx="371196">
                  <c:v>155083</c:v>
                </c:pt>
                <c:pt idx="371197">
                  <c:v>155083</c:v>
                </c:pt>
                <c:pt idx="371198">
                  <c:v>155083</c:v>
                </c:pt>
                <c:pt idx="371199">
                  <c:v>155083</c:v>
                </c:pt>
                <c:pt idx="371200">
                  <c:v>155083</c:v>
                </c:pt>
                <c:pt idx="371201">
                  <c:v>155083</c:v>
                </c:pt>
                <c:pt idx="371202">
                  <c:v>155083</c:v>
                </c:pt>
                <c:pt idx="371203">
                  <c:v>155083</c:v>
                </c:pt>
                <c:pt idx="371204">
                  <c:v>155083</c:v>
                </c:pt>
                <c:pt idx="371205">
                  <c:v>155083</c:v>
                </c:pt>
                <c:pt idx="371206">
                  <c:v>155083</c:v>
                </c:pt>
                <c:pt idx="371207">
                  <c:v>155083</c:v>
                </c:pt>
                <c:pt idx="371208">
                  <c:v>155083</c:v>
                </c:pt>
                <c:pt idx="371209">
                  <c:v>155083</c:v>
                </c:pt>
                <c:pt idx="371210">
                  <c:v>155083</c:v>
                </c:pt>
                <c:pt idx="371211">
                  <c:v>155083</c:v>
                </c:pt>
                <c:pt idx="371212">
                  <c:v>155083</c:v>
                </c:pt>
                <c:pt idx="371213">
                  <c:v>155083</c:v>
                </c:pt>
                <c:pt idx="371214">
                  <c:v>155083</c:v>
                </c:pt>
                <c:pt idx="371215">
                  <c:v>155083</c:v>
                </c:pt>
                <c:pt idx="371216">
                  <c:v>155083</c:v>
                </c:pt>
                <c:pt idx="371217">
                  <c:v>155083</c:v>
                </c:pt>
                <c:pt idx="371218">
                  <c:v>155083</c:v>
                </c:pt>
                <c:pt idx="371219">
                  <c:v>155083</c:v>
                </c:pt>
                <c:pt idx="371220">
                  <c:v>155083</c:v>
                </c:pt>
                <c:pt idx="371221">
                  <c:v>155083</c:v>
                </c:pt>
                <c:pt idx="371222">
                  <c:v>155083</c:v>
                </c:pt>
                <c:pt idx="371223">
                  <c:v>155083</c:v>
                </c:pt>
                <c:pt idx="371224">
                  <c:v>155083</c:v>
                </c:pt>
                <c:pt idx="371225">
                  <c:v>155083</c:v>
                </c:pt>
                <c:pt idx="371226">
                  <c:v>155083</c:v>
                </c:pt>
                <c:pt idx="371227">
                  <c:v>155083</c:v>
                </c:pt>
                <c:pt idx="371228">
                  <c:v>155083</c:v>
                </c:pt>
                <c:pt idx="371229">
                  <c:v>155083</c:v>
                </c:pt>
                <c:pt idx="371230">
                  <c:v>155083</c:v>
                </c:pt>
                <c:pt idx="371231">
                  <c:v>155083</c:v>
                </c:pt>
                <c:pt idx="371232">
                  <c:v>155083</c:v>
                </c:pt>
                <c:pt idx="371233">
                  <c:v>155083</c:v>
                </c:pt>
                <c:pt idx="371234">
                  <c:v>155083</c:v>
                </c:pt>
                <c:pt idx="371235">
                  <c:v>155083</c:v>
                </c:pt>
                <c:pt idx="371236">
                  <c:v>155083</c:v>
                </c:pt>
                <c:pt idx="371237">
                  <c:v>155083</c:v>
                </c:pt>
                <c:pt idx="371238">
                  <c:v>155083</c:v>
                </c:pt>
                <c:pt idx="371239">
                  <c:v>155083</c:v>
                </c:pt>
                <c:pt idx="371240">
                  <c:v>155083</c:v>
                </c:pt>
                <c:pt idx="371241">
                  <c:v>155083</c:v>
                </c:pt>
                <c:pt idx="371242">
                  <c:v>155083</c:v>
                </c:pt>
                <c:pt idx="371243">
                  <c:v>155083</c:v>
                </c:pt>
                <c:pt idx="371244">
                  <c:v>155083</c:v>
                </c:pt>
                <c:pt idx="371245">
                  <c:v>155083</c:v>
                </c:pt>
                <c:pt idx="371246">
                  <c:v>155083</c:v>
                </c:pt>
                <c:pt idx="371247">
                  <c:v>155083</c:v>
                </c:pt>
                <c:pt idx="371248">
                  <c:v>155083</c:v>
                </c:pt>
                <c:pt idx="371249">
                  <c:v>155083</c:v>
                </c:pt>
                <c:pt idx="371250">
                  <c:v>155083</c:v>
                </c:pt>
                <c:pt idx="371251">
                  <c:v>155083</c:v>
                </c:pt>
                <c:pt idx="371252">
                  <c:v>155083</c:v>
                </c:pt>
                <c:pt idx="371253">
                  <c:v>155083</c:v>
                </c:pt>
                <c:pt idx="371254">
                  <c:v>155083</c:v>
                </c:pt>
                <c:pt idx="371255">
                  <c:v>155083</c:v>
                </c:pt>
                <c:pt idx="371256">
                  <c:v>155083</c:v>
                </c:pt>
                <c:pt idx="371257">
                  <c:v>155083</c:v>
                </c:pt>
                <c:pt idx="371258">
                  <c:v>155083</c:v>
                </c:pt>
                <c:pt idx="371259">
                  <c:v>155083</c:v>
                </c:pt>
                <c:pt idx="371260">
                  <c:v>155083</c:v>
                </c:pt>
                <c:pt idx="371261">
                  <c:v>155083</c:v>
                </c:pt>
                <c:pt idx="371262">
                  <c:v>155083</c:v>
                </c:pt>
                <c:pt idx="371263">
                  <c:v>155083</c:v>
                </c:pt>
                <c:pt idx="371264">
                  <c:v>155083</c:v>
                </c:pt>
                <c:pt idx="371265">
                  <c:v>155083</c:v>
                </c:pt>
                <c:pt idx="371266">
                  <c:v>155083</c:v>
                </c:pt>
                <c:pt idx="371267">
                  <c:v>155083</c:v>
                </c:pt>
                <c:pt idx="371268">
                  <c:v>155083</c:v>
                </c:pt>
                <c:pt idx="371269">
                  <c:v>155083</c:v>
                </c:pt>
                <c:pt idx="371270">
                  <c:v>155083</c:v>
                </c:pt>
                <c:pt idx="371271">
                  <c:v>155083</c:v>
                </c:pt>
                <c:pt idx="371272">
                  <c:v>155083</c:v>
                </c:pt>
                <c:pt idx="371273">
                  <c:v>155083</c:v>
                </c:pt>
                <c:pt idx="371274">
                  <c:v>155083</c:v>
                </c:pt>
                <c:pt idx="371275">
                  <c:v>155083</c:v>
                </c:pt>
                <c:pt idx="371276">
                  <c:v>155083</c:v>
                </c:pt>
                <c:pt idx="371277">
                  <c:v>155083</c:v>
                </c:pt>
                <c:pt idx="371278">
                  <c:v>155083</c:v>
                </c:pt>
                <c:pt idx="371279">
                  <c:v>155083</c:v>
                </c:pt>
                <c:pt idx="371280">
                  <c:v>155083</c:v>
                </c:pt>
                <c:pt idx="371281">
                  <c:v>155083</c:v>
                </c:pt>
                <c:pt idx="371282">
                  <c:v>155083</c:v>
                </c:pt>
                <c:pt idx="371283">
                  <c:v>155083</c:v>
                </c:pt>
                <c:pt idx="371284">
                  <c:v>155083</c:v>
                </c:pt>
                <c:pt idx="371285">
                  <c:v>155083</c:v>
                </c:pt>
                <c:pt idx="371286">
                  <c:v>155083</c:v>
                </c:pt>
                <c:pt idx="371287">
                  <c:v>155083</c:v>
                </c:pt>
                <c:pt idx="371288">
                  <c:v>155083</c:v>
                </c:pt>
                <c:pt idx="371289">
                  <c:v>155083</c:v>
                </c:pt>
                <c:pt idx="371290">
                  <c:v>155083</c:v>
                </c:pt>
                <c:pt idx="371291">
                  <c:v>155083</c:v>
                </c:pt>
                <c:pt idx="371292">
                  <c:v>155083</c:v>
                </c:pt>
                <c:pt idx="371293">
                  <c:v>155083</c:v>
                </c:pt>
                <c:pt idx="371294">
                  <c:v>155083</c:v>
                </c:pt>
                <c:pt idx="371295">
                  <c:v>155083</c:v>
                </c:pt>
                <c:pt idx="371296">
                  <c:v>155083</c:v>
                </c:pt>
                <c:pt idx="371297">
                  <c:v>155083</c:v>
                </c:pt>
                <c:pt idx="371298">
                  <c:v>155083</c:v>
                </c:pt>
                <c:pt idx="371299">
                  <c:v>155083</c:v>
                </c:pt>
                <c:pt idx="371300">
                  <c:v>155083</c:v>
                </c:pt>
                <c:pt idx="371301">
                  <c:v>155083</c:v>
                </c:pt>
                <c:pt idx="371302">
                  <c:v>155083</c:v>
                </c:pt>
                <c:pt idx="371303">
                  <c:v>155083</c:v>
                </c:pt>
                <c:pt idx="371304">
                  <c:v>155083</c:v>
                </c:pt>
                <c:pt idx="371305">
                  <c:v>155083</c:v>
                </c:pt>
                <c:pt idx="371306">
                  <c:v>155083</c:v>
                </c:pt>
                <c:pt idx="371307">
                  <c:v>155083</c:v>
                </c:pt>
                <c:pt idx="371308">
                  <c:v>155083</c:v>
                </c:pt>
                <c:pt idx="371309">
                  <c:v>155083</c:v>
                </c:pt>
                <c:pt idx="371310">
                  <c:v>155083</c:v>
                </c:pt>
                <c:pt idx="371311">
                  <c:v>155083</c:v>
                </c:pt>
                <c:pt idx="371312">
                  <c:v>155083</c:v>
                </c:pt>
                <c:pt idx="371313">
                  <c:v>155083</c:v>
                </c:pt>
                <c:pt idx="371314">
                  <c:v>155083</c:v>
                </c:pt>
                <c:pt idx="371315">
                  <c:v>155083</c:v>
                </c:pt>
                <c:pt idx="371316">
                  <c:v>155083</c:v>
                </c:pt>
                <c:pt idx="371317">
                  <c:v>155083</c:v>
                </c:pt>
                <c:pt idx="371318">
                  <c:v>155083</c:v>
                </c:pt>
                <c:pt idx="371319">
                  <c:v>155083</c:v>
                </c:pt>
                <c:pt idx="371320">
                  <c:v>155083</c:v>
                </c:pt>
                <c:pt idx="371321">
                  <c:v>155083</c:v>
                </c:pt>
                <c:pt idx="371322">
                  <c:v>155083</c:v>
                </c:pt>
                <c:pt idx="371323">
                  <c:v>155083</c:v>
                </c:pt>
                <c:pt idx="371324">
                  <c:v>155083</c:v>
                </c:pt>
                <c:pt idx="371325">
                  <c:v>155083</c:v>
                </c:pt>
                <c:pt idx="371326">
                  <c:v>155083</c:v>
                </c:pt>
                <c:pt idx="371327">
                  <c:v>155083</c:v>
                </c:pt>
                <c:pt idx="371328">
                  <c:v>155083</c:v>
                </c:pt>
                <c:pt idx="371329">
                  <c:v>155083</c:v>
                </c:pt>
                <c:pt idx="371330">
                  <c:v>155083</c:v>
                </c:pt>
                <c:pt idx="371331">
                  <c:v>155083</c:v>
                </c:pt>
                <c:pt idx="371332">
                  <c:v>155083</c:v>
                </c:pt>
                <c:pt idx="371333">
                  <c:v>155083</c:v>
                </c:pt>
                <c:pt idx="371334">
                  <c:v>155083</c:v>
                </c:pt>
                <c:pt idx="371335">
                  <c:v>155083</c:v>
                </c:pt>
                <c:pt idx="371336">
                  <c:v>155083</c:v>
                </c:pt>
                <c:pt idx="371337">
                  <c:v>155083</c:v>
                </c:pt>
                <c:pt idx="371338">
                  <c:v>155083</c:v>
                </c:pt>
                <c:pt idx="371339">
                  <c:v>155083</c:v>
                </c:pt>
                <c:pt idx="371340">
                  <c:v>155083</c:v>
                </c:pt>
                <c:pt idx="371341">
                  <c:v>155083</c:v>
                </c:pt>
                <c:pt idx="371342">
                  <c:v>155083</c:v>
                </c:pt>
                <c:pt idx="371343">
                  <c:v>155083</c:v>
                </c:pt>
                <c:pt idx="371344">
                  <c:v>155083</c:v>
                </c:pt>
                <c:pt idx="371345">
                  <c:v>155083</c:v>
                </c:pt>
                <c:pt idx="371346">
                  <c:v>155083</c:v>
                </c:pt>
                <c:pt idx="371347">
                  <c:v>155083</c:v>
                </c:pt>
                <c:pt idx="371348">
                  <c:v>155083</c:v>
                </c:pt>
                <c:pt idx="371349">
                  <c:v>155083</c:v>
                </c:pt>
                <c:pt idx="371350">
                  <c:v>155083</c:v>
                </c:pt>
                <c:pt idx="371351">
                  <c:v>155083</c:v>
                </c:pt>
                <c:pt idx="371352">
                  <c:v>155083</c:v>
                </c:pt>
                <c:pt idx="371353">
                  <c:v>155083</c:v>
                </c:pt>
                <c:pt idx="371354">
                  <c:v>155083</c:v>
                </c:pt>
                <c:pt idx="371355">
                  <c:v>155083</c:v>
                </c:pt>
                <c:pt idx="371356">
                  <c:v>155083</c:v>
                </c:pt>
                <c:pt idx="371357">
                  <c:v>155083</c:v>
                </c:pt>
                <c:pt idx="371358">
                  <c:v>155083</c:v>
                </c:pt>
                <c:pt idx="371359">
                  <c:v>155083</c:v>
                </c:pt>
                <c:pt idx="371360">
                  <c:v>155083</c:v>
                </c:pt>
                <c:pt idx="371361">
                  <c:v>155083</c:v>
                </c:pt>
                <c:pt idx="371362">
                  <c:v>155083</c:v>
                </c:pt>
                <c:pt idx="371363">
                  <c:v>155083</c:v>
                </c:pt>
                <c:pt idx="371364">
                  <c:v>155083</c:v>
                </c:pt>
                <c:pt idx="371365">
                  <c:v>155083</c:v>
                </c:pt>
                <c:pt idx="371366">
                  <c:v>155083</c:v>
                </c:pt>
                <c:pt idx="371367">
                  <c:v>155083</c:v>
                </c:pt>
                <c:pt idx="371368">
                  <c:v>155083</c:v>
                </c:pt>
                <c:pt idx="371369">
                  <c:v>155083</c:v>
                </c:pt>
                <c:pt idx="371370">
                  <c:v>155083</c:v>
                </c:pt>
                <c:pt idx="371371">
                  <c:v>155083</c:v>
                </c:pt>
                <c:pt idx="371372">
                  <c:v>155083</c:v>
                </c:pt>
                <c:pt idx="371373">
                  <c:v>155083</c:v>
                </c:pt>
                <c:pt idx="371374">
                  <c:v>155083</c:v>
                </c:pt>
                <c:pt idx="371375">
                  <c:v>155083</c:v>
                </c:pt>
                <c:pt idx="371376">
                  <c:v>155083</c:v>
                </c:pt>
                <c:pt idx="371377">
                  <c:v>155083</c:v>
                </c:pt>
                <c:pt idx="371378">
                  <c:v>155083</c:v>
                </c:pt>
                <c:pt idx="371379">
                  <c:v>155083</c:v>
                </c:pt>
                <c:pt idx="371380">
                  <c:v>155083</c:v>
                </c:pt>
                <c:pt idx="371381">
                  <c:v>155083</c:v>
                </c:pt>
                <c:pt idx="371382">
                  <c:v>155083</c:v>
                </c:pt>
                <c:pt idx="371383">
                  <c:v>155083</c:v>
                </c:pt>
                <c:pt idx="371384">
                  <c:v>155083</c:v>
                </c:pt>
                <c:pt idx="371385">
                  <c:v>155083</c:v>
                </c:pt>
                <c:pt idx="371386">
                  <c:v>155083</c:v>
                </c:pt>
                <c:pt idx="371387">
                  <c:v>155083</c:v>
                </c:pt>
                <c:pt idx="371388">
                  <c:v>155083</c:v>
                </c:pt>
                <c:pt idx="371389">
                  <c:v>155083</c:v>
                </c:pt>
                <c:pt idx="371390">
                  <c:v>155083</c:v>
                </c:pt>
                <c:pt idx="371391">
                  <c:v>155083</c:v>
                </c:pt>
                <c:pt idx="371392">
                  <c:v>155083</c:v>
                </c:pt>
                <c:pt idx="371393">
                  <c:v>155083</c:v>
                </c:pt>
                <c:pt idx="371394">
                  <c:v>155083</c:v>
                </c:pt>
                <c:pt idx="371395">
                  <c:v>155083</c:v>
                </c:pt>
                <c:pt idx="371396">
                  <c:v>155083</c:v>
                </c:pt>
                <c:pt idx="371397">
                  <c:v>155083</c:v>
                </c:pt>
                <c:pt idx="371398">
                  <c:v>155083</c:v>
                </c:pt>
                <c:pt idx="371399">
                  <c:v>155083</c:v>
                </c:pt>
                <c:pt idx="371400">
                  <c:v>155083</c:v>
                </c:pt>
                <c:pt idx="371401">
                  <c:v>155083</c:v>
                </c:pt>
                <c:pt idx="371402">
                  <c:v>155083</c:v>
                </c:pt>
                <c:pt idx="371403">
                  <c:v>155083</c:v>
                </c:pt>
                <c:pt idx="371404">
                  <c:v>155083</c:v>
                </c:pt>
                <c:pt idx="371405">
                  <c:v>155083</c:v>
                </c:pt>
                <c:pt idx="371406">
                  <c:v>155083</c:v>
                </c:pt>
                <c:pt idx="371407">
                  <c:v>155083</c:v>
                </c:pt>
                <c:pt idx="371408">
                  <c:v>155083</c:v>
                </c:pt>
                <c:pt idx="371409">
                  <c:v>155083</c:v>
                </c:pt>
                <c:pt idx="371410">
                  <c:v>155083</c:v>
                </c:pt>
                <c:pt idx="371411">
                  <c:v>155083</c:v>
                </c:pt>
                <c:pt idx="371412">
                  <c:v>155083</c:v>
                </c:pt>
                <c:pt idx="371413">
                  <c:v>155083</c:v>
                </c:pt>
                <c:pt idx="371414">
                  <c:v>155083</c:v>
                </c:pt>
                <c:pt idx="371415">
                  <c:v>155083</c:v>
                </c:pt>
                <c:pt idx="371416">
                  <c:v>155083</c:v>
                </c:pt>
                <c:pt idx="371417">
                  <c:v>155083</c:v>
                </c:pt>
                <c:pt idx="371418">
                  <c:v>155083</c:v>
                </c:pt>
                <c:pt idx="371419">
                  <c:v>155083</c:v>
                </c:pt>
                <c:pt idx="371420">
                  <c:v>155083</c:v>
                </c:pt>
                <c:pt idx="371421">
                  <c:v>155083</c:v>
                </c:pt>
                <c:pt idx="371422">
                  <c:v>155083</c:v>
                </c:pt>
                <c:pt idx="371423">
                  <c:v>155083</c:v>
                </c:pt>
                <c:pt idx="371424">
                  <c:v>155083</c:v>
                </c:pt>
                <c:pt idx="371425">
                  <c:v>155083</c:v>
                </c:pt>
                <c:pt idx="371426">
                  <c:v>155083</c:v>
                </c:pt>
                <c:pt idx="371427">
                  <c:v>155083</c:v>
                </c:pt>
                <c:pt idx="371428">
                  <c:v>155083</c:v>
                </c:pt>
                <c:pt idx="371429">
                  <c:v>155083</c:v>
                </c:pt>
                <c:pt idx="371430">
                  <c:v>155083</c:v>
                </c:pt>
                <c:pt idx="371431">
                  <c:v>155083</c:v>
                </c:pt>
                <c:pt idx="371432">
                  <c:v>155083</c:v>
                </c:pt>
                <c:pt idx="371433">
                  <c:v>155083</c:v>
                </c:pt>
                <c:pt idx="371434">
                  <c:v>155083</c:v>
                </c:pt>
                <c:pt idx="371435">
                  <c:v>155083</c:v>
                </c:pt>
                <c:pt idx="371436">
                  <c:v>155083</c:v>
                </c:pt>
                <c:pt idx="371437">
                  <c:v>155083</c:v>
                </c:pt>
                <c:pt idx="371438">
                  <c:v>155083</c:v>
                </c:pt>
                <c:pt idx="371439">
                  <c:v>155083</c:v>
                </c:pt>
                <c:pt idx="371440">
                  <c:v>155083</c:v>
                </c:pt>
                <c:pt idx="371441">
                  <c:v>155083</c:v>
                </c:pt>
                <c:pt idx="371442">
                  <c:v>155083</c:v>
                </c:pt>
                <c:pt idx="371443">
                  <c:v>155083</c:v>
                </c:pt>
                <c:pt idx="371444">
                  <c:v>155083</c:v>
                </c:pt>
                <c:pt idx="371445">
                  <c:v>155083</c:v>
                </c:pt>
                <c:pt idx="371446">
                  <c:v>155083</c:v>
                </c:pt>
                <c:pt idx="371447">
                  <c:v>155083</c:v>
                </c:pt>
                <c:pt idx="371448">
                  <c:v>155083</c:v>
                </c:pt>
                <c:pt idx="371449">
                  <c:v>155083</c:v>
                </c:pt>
                <c:pt idx="371450">
                  <c:v>155083</c:v>
                </c:pt>
                <c:pt idx="371451">
                  <c:v>155083</c:v>
                </c:pt>
                <c:pt idx="371452">
                  <c:v>155083</c:v>
                </c:pt>
                <c:pt idx="371453">
                  <c:v>155083</c:v>
                </c:pt>
                <c:pt idx="371454">
                  <c:v>155083</c:v>
                </c:pt>
                <c:pt idx="371455">
                  <c:v>155083</c:v>
                </c:pt>
                <c:pt idx="371456">
                  <c:v>155083</c:v>
                </c:pt>
                <c:pt idx="371457">
                  <c:v>155083</c:v>
                </c:pt>
                <c:pt idx="371458">
                  <c:v>155083</c:v>
                </c:pt>
                <c:pt idx="371459">
                  <c:v>155083</c:v>
                </c:pt>
                <c:pt idx="371460">
                  <c:v>155083</c:v>
                </c:pt>
                <c:pt idx="371461">
                  <c:v>155083</c:v>
                </c:pt>
                <c:pt idx="371462">
                  <c:v>155083</c:v>
                </c:pt>
                <c:pt idx="371463">
                  <c:v>155083</c:v>
                </c:pt>
                <c:pt idx="371464">
                  <c:v>155083</c:v>
                </c:pt>
                <c:pt idx="371465">
                  <c:v>155083</c:v>
                </c:pt>
                <c:pt idx="371466">
                  <c:v>155083</c:v>
                </c:pt>
                <c:pt idx="371467">
                  <c:v>155083</c:v>
                </c:pt>
                <c:pt idx="371468">
                  <c:v>155083</c:v>
                </c:pt>
                <c:pt idx="371469">
                  <c:v>155083</c:v>
                </c:pt>
                <c:pt idx="371470">
                  <c:v>155083</c:v>
                </c:pt>
                <c:pt idx="371471">
                  <c:v>155083</c:v>
                </c:pt>
                <c:pt idx="371472">
                  <c:v>155083</c:v>
                </c:pt>
                <c:pt idx="371473">
                  <c:v>155083</c:v>
                </c:pt>
                <c:pt idx="371474">
                  <c:v>155083</c:v>
                </c:pt>
                <c:pt idx="371475">
                  <c:v>155083</c:v>
                </c:pt>
                <c:pt idx="371476">
                  <c:v>155083</c:v>
                </c:pt>
                <c:pt idx="371477">
                  <c:v>155083</c:v>
                </c:pt>
                <c:pt idx="371478">
                  <c:v>155083</c:v>
                </c:pt>
                <c:pt idx="371479">
                  <c:v>155083</c:v>
                </c:pt>
                <c:pt idx="371480">
                  <c:v>155083</c:v>
                </c:pt>
                <c:pt idx="371481">
                  <c:v>155083</c:v>
                </c:pt>
                <c:pt idx="371482">
                  <c:v>155083</c:v>
                </c:pt>
                <c:pt idx="371483">
                  <c:v>155083</c:v>
                </c:pt>
                <c:pt idx="371484">
                  <c:v>155083</c:v>
                </c:pt>
                <c:pt idx="371485">
                  <c:v>155083</c:v>
                </c:pt>
                <c:pt idx="371486">
                  <c:v>155083</c:v>
                </c:pt>
                <c:pt idx="371487">
                  <c:v>155083</c:v>
                </c:pt>
                <c:pt idx="371488">
                  <c:v>155083</c:v>
                </c:pt>
                <c:pt idx="371489">
                  <c:v>155083</c:v>
                </c:pt>
                <c:pt idx="371490">
                  <c:v>155083</c:v>
                </c:pt>
                <c:pt idx="371491">
                  <c:v>155083</c:v>
                </c:pt>
                <c:pt idx="371492">
                  <c:v>155083</c:v>
                </c:pt>
                <c:pt idx="371493">
                  <c:v>155083</c:v>
                </c:pt>
                <c:pt idx="371494">
                  <c:v>155083</c:v>
                </c:pt>
                <c:pt idx="371495">
                  <c:v>155083</c:v>
                </c:pt>
                <c:pt idx="371496">
                  <c:v>155083</c:v>
                </c:pt>
                <c:pt idx="371497">
                  <c:v>155083</c:v>
                </c:pt>
                <c:pt idx="371498">
                  <c:v>155083</c:v>
                </c:pt>
                <c:pt idx="371499">
                  <c:v>155083</c:v>
                </c:pt>
                <c:pt idx="371500">
                  <c:v>155083</c:v>
                </c:pt>
                <c:pt idx="371501">
                  <c:v>155083</c:v>
                </c:pt>
                <c:pt idx="371502">
                  <c:v>155083</c:v>
                </c:pt>
                <c:pt idx="371503">
                  <c:v>155083</c:v>
                </c:pt>
                <c:pt idx="371504">
                  <c:v>155083</c:v>
                </c:pt>
                <c:pt idx="371505">
                  <c:v>155083</c:v>
                </c:pt>
                <c:pt idx="371506">
                  <c:v>155083</c:v>
                </c:pt>
                <c:pt idx="371507">
                  <c:v>155083</c:v>
                </c:pt>
                <c:pt idx="371508">
                  <c:v>155083</c:v>
                </c:pt>
                <c:pt idx="371509">
                  <c:v>155083</c:v>
                </c:pt>
                <c:pt idx="371510">
                  <c:v>155083</c:v>
                </c:pt>
                <c:pt idx="371511">
                  <c:v>155083</c:v>
                </c:pt>
                <c:pt idx="371512">
                  <c:v>155083</c:v>
                </c:pt>
                <c:pt idx="371513">
                  <c:v>155083</c:v>
                </c:pt>
                <c:pt idx="371514">
                  <c:v>155083</c:v>
                </c:pt>
                <c:pt idx="371515">
                  <c:v>155083</c:v>
                </c:pt>
                <c:pt idx="371516">
                  <c:v>155083</c:v>
                </c:pt>
                <c:pt idx="371517">
                  <c:v>155083</c:v>
                </c:pt>
                <c:pt idx="371518">
                  <c:v>155083</c:v>
                </c:pt>
                <c:pt idx="371519">
                  <c:v>155083</c:v>
                </c:pt>
                <c:pt idx="371520">
                  <c:v>155083</c:v>
                </c:pt>
                <c:pt idx="371521">
                  <c:v>155083</c:v>
                </c:pt>
                <c:pt idx="371522">
                  <c:v>155083</c:v>
                </c:pt>
                <c:pt idx="371523">
                  <c:v>155083</c:v>
                </c:pt>
                <c:pt idx="371524">
                  <c:v>155083</c:v>
                </c:pt>
                <c:pt idx="371525">
                  <c:v>155083</c:v>
                </c:pt>
                <c:pt idx="371526">
                  <c:v>155083</c:v>
                </c:pt>
                <c:pt idx="371527">
                  <c:v>155083</c:v>
                </c:pt>
                <c:pt idx="371528">
                  <c:v>155083</c:v>
                </c:pt>
                <c:pt idx="371529">
                  <c:v>155083</c:v>
                </c:pt>
                <c:pt idx="371530">
                  <c:v>155083</c:v>
                </c:pt>
                <c:pt idx="371531">
                  <c:v>155083</c:v>
                </c:pt>
                <c:pt idx="371532">
                  <c:v>155083</c:v>
                </c:pt>
                <c:pt idx="371533">
                  <c:v>155083</c:v>
                </c:pt>
                <c:pt idx="371534">
                  <c:v>155083</c:v>
                </c:pt>
                <c:pt idx="371535">
                  <c:v>155083</c:v>
                </c:pt>
                <c:pt idx="371536">
                  <c:v>155083</c:v>
                </c:pt>
                <c:pt idx="371537">
                  <c:v>155083</c:v>
                </c:pt>
                <c:pt idx="371538">
                  <c:v>155083</c:v>
                </c:pt>
                <c:pt idx="371539">
                  <c:v>155083</c:v>
                </c:pt>
                <c:pt idx="371540">
                  <c:v>155083</c:v>
                </c:pt>
                <c:pt idx="371541">
                  <c:v>155083</c:v>
                </c:pt>
                <c:pt idx="371542">
                  <c:v>155083</c:v>
                </c:pt>
                <c:pt idx="371543">
                  <c:v>155083</c:v>
                </c:pt>
                <c:pt idx="371544">
                  <c:v>155083</c:v>
                </c:pt>
                <c:pt idx="371545">
                  <c:v>155083</c:v>
                </c:pt>
                <c:pt idx="371546">
                  <c:v>155083</c:v>
                </c:pt>
                <c:pt idx="371547">
                  <c:v>155083</c:v>
                </c:pt>
                <c:pt idx="371548">
                  <c:v>155083</c:v>
                </c:pt>
                <c:pt idx="371549">
                  <c:v>155083</c:v>
                </c:pt>
                <c:pt idx="371550">
                  <c:v>155083</c:v>
                </c:pt>
                <c:pt idx="371551">
                  <c:v>155083</c:v>
                </c:pt>
                <c:pt idx="371552">
                  <c:v>155083</c:v>
                </c:pt>
                <c:pt idx="371553">
                  <c:v>155083</c:v>
                </c:pt>
                <c:pt idx="371554">
                  <c:v>155083</c:v>
                </c:pt>
                <c:pt idx="371555">
                  <c:v>155083</c:v>
                </c:pt>
                <c:pt idx="371556">
                  <c:v>155083</c:v>
                </c:pt>
                <c:pt idx="371557">
                  <c:v>155083</c:v>
                </c:pt>
                <c:pt idx="371558">
                  <c:v>155083</c:v>
                </c:pt>
                <c:pt idx="371559">
                  <c:v>155083</c:v>
                </c:pt>
                <c:pt idx="371560">
                  <c:v>155083</c:v>
                </c:pt>
                <c:pt idx="371561">
                  <c:v>155083</c:v>
                </c:pt>
                <c:pt idx="371562">
                  <c:v>155083</c:v>
                </c:pt>
                <c:pt idx="371563">
                  <c:v>155083</c:v>
                </c:pt>
                <c:pt idx="371564">
                  <c:v>155083</c:v>
                </c:pt>
                <c:pt idx="371565">
                  <c:v>155083</c:v>
                </c:pt>
                <c:pt idx="371566">
                  <c:v>155083</c:v>
                </c:pt>
                <c:pt idx="371567">
                  <c:v>155083</c:v>
                </c:pt>
                <c:pt idx="371568">
                  <c:v>155083</c:v>
                </c:pt>
                <c:pt idx="371569">
                  <c:v>155083</c:v>
                </c:pt>
                <c:pt idx="371570">
                  <c:v>155083</c:v>
                </c:pt>
                <c:pt idx="371571">
                  <c:v>155083</c:v>
                </c:pt>
                <c:pt idx="371572">
                  <c:v>155083</c:v>
                </c:pt>
                <c:pt idx="371573">
                  <c:v>155083</c:v>
                </c:pt>
                <c:pt idx="371574">
                  <c:v>155083</c:v>
                </c:pt>
                <c:pt idx="371575">
                  <c:v>155083</c:v>
                </c:pt>
                <c:pt idx="371576">
                  <c:v>155083</c:v>
                </c:pt>
                <c:pt idx="371577">
                  <c:v>155083</c:v>
                </c:pt>
                <c:pt idx="371578">
                  <c:v>155083</c:v>
                </c:pt>
                <c:pt idx="371579">
                  <c:v>155083</c:v>
                </c:pt>
                <c:pt idx="371580">
                  <c:v>155083</c:v>
                </c:pt>
                <c:pt idx="371581">
                  <c:v>155083</c:v>
                </c:pt>
                <c:pt idx="371582">
                  <c:v>155083</c:v>
                </c:pt>
                <c:pt idx="371583">
                  <c:v>155083</c:v>
                </c:pt>
                <c:pt idx="371584">
                  <c:v>155083</c:v>
                </c:pt>
                <c:pt idx="371585">
                  <c:v>155083</c:v>
                </c:pt>
                <c:pt idx="371586">
                  <c:v>155083</c:v>
                </c:pt>
                <c:pt idx="371587">
                  <c:v>155083</c:v>
                </c:pt>
                <c:pt idx="371588">
                  <c:v>155083</c:v>
                </c:pt>
                <c:pt idx="371589">
                  <c:v>155083</c:v>
                </c:pt>
                <c:pt idx="371590">
                  <c:v>155083</c:v>
                </c:pt>
                <c:pt idx="371591">
                  <c:v>155083</c:v>
                </c:pt>
                <c:pt idx="371592">
                  <c:v>155083</c:v>
                </c:pt>
                <c:pt idx="371593">
                  <c:v>155083</c:v>
                </c:pt>
                <c:pt idx="371594">
                  <c:v>155083</c:v>
                </c:pt>
                <c:pt idx="371595">
                  <c:v>155083</c:v>
                </c:pt>
                <c:pt idx="371596">
                  <c:v>155083</c:v>
                </c:pt>
                <c:pt idx="371597">
                  <c:v>155083</c:v>
                </c:pt>
                <c:pt idx="371598">
                  <c:v>155083</c:v>
                </c:pt>
                <c:pt idx="371599">
                  <c:v>155083</c:v>
                </c:pt>
                <c:pt idx="371600">
                  <c:v>155083</c:v>
                </c:pt>
                <c:pt idx="371601">
                  <c:v>155083</c:v>
                </c:pt>
                <c:pt idx="371602">
                  <c:v>155083</c:v>
                </c:pt>
                <c:pt idx="371603">
                  <c:v>155083</c:v>
                </c:pt>
                <c:pt idx="371604">
                  <c:v>155083</c:v>
                </c:pt>
                <c:pt idx="371605">
                  <c:v>155083</c:v>
                </c:pt>
                <c:pt idx="371606">
                  <c:v>155083</c:v>
                </c:pt>
                <c:pt idx="371607">
                  <c:v>155083</c:v>
                </c:pt>
                <c:pt idx="371608">
                  <c:v>155083</c:v>
                </c:pt>
                <c:pt idx="371609">
                  <c:v>155083</c:v>
                </c:pt>
                <c:pt idx="371610">
                  <c:v>155083</c:v>
                </c:pt>
                <c:pt idx="371611">
                  <c:v>155083</c:v>
                </c:pt>
                <c:pt idx="371612">
                  <c:v>155083</c:v>
                </c:pt>
                <c:pt idx="371613">
                  <c:v>155083</c:v>
                </c:pt>
                <c:pt idx="371614">
                  <c:v>155083</c:v>
                </c:pt>
                <c:pt idx="371615">
                  <c:v>155083</c:v>
                </c:pt>
                <c:pt idx="371616">
                  <c:v>155083</c:v>
                </c:pt>
                <c:pt idx="371617">
                  <c:v>155083</c:v>
                </c:pt>
                <c:pt idx="371618">
                  <c:v>155083</c:v>
                </c:pt>
                <c:pt idx="371619">
                  <c:v>155083</c:v>
                </c:pt>
                <c:pt idx="371620">
                  <c:v>155083</c:v>
                </c:pt>
                <c:pt idx="371621">
                  <c:v>155083</c:v>
                </c:pt>
                <c:pt idx="371622">
                  <c:v>155083</c:v>
                </c:pt>
                <c:pt idx="371623">
                  <c:v>155083</c:v>
                </c:pt>
                <c:pt idx="371624">
                  <c:v>155083</c:v>
                </c:pt>
                <c:pt idx="371625">
                  <c:v>155083</c:v>
                </c:pt>
                <c:pt idx="371626">
                  <c:v>155083</c:v>
                </c:pt>
                <c:pt idx="371627">
                  <c:v>155083</c:v>
                </c:pt>
                <c:pt idx="371628">
                  <c:v>155083</c:v>
                </c:pt>
                <c:pt idx="371629">
                  <c:v>155083</c:v>
                </c:pt>
                <c:pt idx="371630">
                  <c:v>155083</c:v>
                </c:pt>
                <c:pt idx="371631">
                  <c:v>155083</c:v>
                </c:pt>
                <c:pt idx="371632">
                  <c:v>155083</c:v>
                </c:pt>
                <c:pt idx="371633">
                  <c:v>155083</c:v>
                </c:pt>
                <c:pt idx="371634">
                  <c:v>155083</c:v>
                </c:pt>
                <c:pt idx="371635">
                  <c:v>155083</c:v>
                </c:pt>
                <c:pt idx="371636">
                  <c:v>155083</c:v>
                </c:pt>
                <c:pt idx="371637">
                  <c:v>155083</c:v>
                </c:pt>
                <c:pt idx="371638">
                  <c:v>155083</c:v>
                </c:pt>
                <c:pt idx="371639">
                  <c:v>155083</c:v>
                </c:pt>
                <c:pt idx="371640">
                  <c:v>155083</c:v>
                </c:pt>
                <c:pt idx="371641">
                  <c:v>155083</c:v>
                </c:pt>
                <c:pt idx="371642">
                  <c:v>155083</c:v>
                </c:pt>
                <c:pt idx="371643">
                  <c:v>155083</c:v>
                </c:pt>
                <c:pt idx="371644">
                  <c:v>155083</c:v>
                </c:pt>
                <c:pt idx="371645">
                  <c:v>155083</c:v>
                </c:pt>
                <c:pt idx="371646">
                  <c:v>155083</c:v>
                </c:pt>
                <c:pt idx="371647">
                  <c:v>155083</c:v>
                </c:pt>
                <c:pt idx="371648">
                  <c:v>155083</c:v>
                </c:pt>
                <c:pt idx="371649">
                  <c:v>155083</c:v>
                </c:pt>
                <c:pt idx="371650">
                  <c:v>155083</c:v>
                </c:pt>
                <c:pt idx="371651">
                  <c:v>155083</c:v>
                </c:pt>
                <c:pt idx="371652">
                  <c:v>155083</c:v>
                </c:pt>
                <c:pt idx="371653">
                  <c:v>155083</c:v>
                </c:pt>
                <c:pt idx="371654">
                  <c:v>155083</c:v>
                </c:pt>
                <c:pt idx="371655">
                  <c:v>155083</c:v>
                </c:pt>
                <c:pt idx="371656">
                  <c:v>155083</c:v>
                </c:pt>
                <c:pt idx="371657">
                  <c:v>155083</c:v>
                </c:pt>
                <c:pt idx="371658">
                  <c:v>155083</c:v>
                </c:pt>
                <c:pt idx="371659">
                  <c:v>155083</c:v>
                </c:pt>
                <c:pt idx="371660">
                  <c:v>155083</c:v>
                </c:pt>
                <c:pt idx="371661">
                  <c:v>155083</c:v>
                </c:pt>
                <c:pt idx="371662">
                  <c:v>155083</c:v>
                </c:pt>
                <c:pt idx="371663">
                  <c:v>155083</c:v>
                </c:pt>
                <c:pt idx="371664">
                  <c:v>155083</c:v>
                </c:pt>
                <c:pt idx="371665">
                  <c:v>155083</c:v>
                </c:pt>
                <c:pt idx="371666">
                  <c:v>155083</c:v>
                </c:pt>
                <c:pt idx="371667">
                  <c:v>155083</c:v>
                </c:pt>
                <c:pt idx="371668">
                  <c:v>155083</c:v>
                </c:pt>
                <c:pt idx="371669">
                  <c:v>155083</c:v>
                </c:pt>
                <c:pt idx="371670">
                  <c:v>155083</c:v>
                </c:pt>
                <c:pt idx="371671">
                  <c:v>155083</c:v>
                </c:pt>
                <c:pt idx="371672">
                  <c:v>155083</c:v>
                </c:pt>
                <c:pt idx="371673">
                  <c:v>155083</c:v>
                </c:pt>
                <c:pt idx="371674">
                  <c:v>155083</c:v>
                </c:pt>
                <c:pt idx="371675">
                  <c:v>155083</c:v>
                </c:pt>
                <c:pt idx="371676">
                  <c:v>155083</c:v>
                </c:pt>
                <c:pt idx="371677">
                  <c:v>155083</c:v>
                </c:pt>
                <c:pt idx="371678">
                  <c:v>155083</c:v>
                </c:pt>
                <c:pt idx="371679">
                  <c:v>155083</c:v>
                </c:pt>
                <c:pt idx="371680">
                  <c:v>155083</c:v>
                </c:pt>
                <c:pt idx="371681">
                  <c:v>155083</c:v>
                </c:pt>
                <c:pt idx="371682">
                  <c:v>155083</c:v>
                </c:pt>
                <c:pt idx="371683">
                  <c:v>155083</c:v>
                </c:pt>
                <c:pt idx="371684">
                  <c:v>155083</c:v>
                </c:pt>
                <c:pt idx="371685">
                  <c:v>155083</c:v>
                </c:pt>
                <c:pt idx="371686">
                  <c:v>155083</c:v>
                </c:pt>
                <c:pt idx="371687">
                  <c:v>155083</c:v>
                </c:pt>
                <c:pt idx="371688">
                  <c:v>155083</c:v>
                </c:pt>
                <c:pt idx="371689">
                  <c:v>155083</c:v>
                </c:pt>
                <c:pt idx="371690">
                  <c:v>155083</c:v>
                </c:pt>
                <c:pt idx="371691">
                  <c:v>155083</c:v>
                </c:pt>
                <c:pt idx="371692">
                  <c:v>155083</c:v>
                </c:pt>
                <c:pt idx="371693">
                  <c:v>155083</c:v>
                </c:pt>
                <c:pt idx="371694">
                  <c:v>155083</c:v>
                </c:pt>
                <c:pt idx="371695">
                  <c:v>155083</c:v>
                </c:pt>
                <c:pt idx="371696">
                  <c:v>155083</c:v>
                </c:pt>
                <c:pt idx="371697">
                  <c:v>155083</c:v>
                </c:pt>
                <c:pt idx="371698">
                  <c:v>155083</c:v>
                </c:pt>
                <c:pt idx="371699">
                  <c:v>155083</c:v>
                </c:pt>
                <c:pt idx="371700">
                  <c:v>155083</c:v>
                </c:pt>
                <c:pt idx="371701">
                  <c:v>155083</c:v>
                </c:pt>
                <c:pt idx="371702">
                  <c:v>155083</c:v>
                </c:pt>
                <c:pt idx="371703">
                  <c:v>155083</c:v>
                </c:pt>
                <c:pt idx="371704">
                  <c:v>155083</c:v>
                </c:pt>
                <c:pt idx="371705">
                  <c:v>155083</c:v>
                </c:pt>
                <c:pt idx="371706">
                  <c:v>155083</c:v>
                </c:pt>
                <c:pt idx="371707">
                  <c:v>155083</c:v>
                </c:pt>
                <c:pt idx="371708">
                  <c:v>155083</c:v>
                </c:pt>
                <c:pt idx="371709">
                  <c:v>155083</c:v>
                </c:pt>
                <c:pt idx="371710">
                  <c:v>155083</c:v>
                </c:pt>
                <c:pt idx="371711">
                  <c:v>155083</c:v>
                </c:pt>
                <c:pt idx="371712">
                  <c:v>155083</c:v>
                </c:pt>
                <c:pt idx="371713">
                  <c:v>155083</c:v>
                </c:pt>
                <c:pt idx="371714">
                  <c:v>155083</c:v>
                </c:pt>
                <c:pt idx="371715">
                  <c:v>155083</c:v>
                </c:pt>
                <c:pt idx="371716">
                  <c:v>155083</c:v>
                </c:pt>
                <c:pt idx="371717">
                  <c:v>155083</c:v>
                </c:pt>
                <c:pt idx="371718">
                  <c:v>155083</c:v>
                </c:pt>
                <c:pt idx="371719">
                  <c:v>155083</c:v>
                </c:pt>
                <c:pt idx="371720">
                  <c:v>155083</c:v>
                </c:pt>
                <c:pt idx="371721">
                  <c:v>155083</c:v>
                </c:pt>
                <c:pt idx="371722">
                  <c:v>155083</c:v>
                </c:pt>
                <c:pt idx="371723">
                  <c:v>155083</c:v>
                </c:pt>
                <c:pt idx="371724">
                  <c:v>155083</c:v>
                </c:pt>
                <c:pt idx="371725">
                  <c:v>155083</c:v>
                </c:pt>
                <c:pt idx="371726">
                  <c:v>155083</c:v>
                </c:pt>
                <c:pt idx="371727">
                  <c:v>155083</c:v>
                </c:pt>
                <c:pt idx="371728">
                  <c:v>155083</c:v>
                </c:pt>
                <c:pt idx="371729">
                  <c:v>155083</c:v>
                </c:pt>
                <c:pt idx="371730">
                  <c:v>155083</c:v>
                </c:pt>
                <c:pt idx="371731">
                  <c:v>155083</c:v>
                </c:pt>
                <c:pt idx="371732">
                  <c:v>155083</c:v>
                </c:pt>
                <c:pt idx="371733">
                  <c:v>155083</c:v>
                </c:pt>
                <c:pt idx="371734">
                  <c:v>155083</c:v>
                </c:pt>
                <c:pt idx="371735">
                  <c:v>155083</c:v>
                </c:pt>
                <c:pt idx="371736">
                  <c:v>155083</c:v>
                </c:pt>
                <c:pt idx="371737">
                  <c:v>155083</c:v>
                </c:pt>
                <c:pt idx="371738">
                  <c:v>155083</c:v>
                </c:pt>
                <c:pt idx="371739">
                  <c:v>155083</c:v>
                </c:pt>
                <c:pt idx="371740">
                  <c:v>155083</c:v>
                </c:pt>
                <c:pt idx="371741">
                  <c:v>155083</c:v>
                </c:pt>
                <c:pt idx="371742">
                  <c:v>155083</c:v>
                </c:pt>
                <c:pt idx="371743">
                  <c:v>155083</c:v>
                </c:pt>
                <c:pt idx="371744">
                  <c:v>155083</c:v>
                </c:pt>
                <c:pt idx="371745">
                  <c:v>155083</c:v>
                </c:pt>
                <c:pt idx="371746">
                  <c:v>155083</c:v>
                </c:pt>
                <c:pt idx="371747">
                  <c:v>155083</c:v>
                </c:pt>
                <c:pt idx="371748">
                  <c:v>155083</c:v>
                </c:pt>
                <c:pt idx="371749">
                  <c:v>155083</c:v>
                </c:pt>
                <c:pt idx="371750">
                  <c:v>155083</c:v>
                </c:pt>
                <c:pt idx="371751">
                  <c:v>155083</c:v>
                </c:pt>
                <c:pt idx="371752">
                  <c:v>155083</c:v>
                </c:pt>
                <c:pt idx="371753">
                  <c:v>155083</c:v>
                </c:pt>
                <c:pt idx="371754">
                  <c:v>155083</c:v>
                </c:pt>
                <c:pt idx="371755">
                  <c:v>155083</c:v>
                </c:pt>
                <c:pt idx="371756">
                  <c:v>155083</c:v>
                </c:pt>
                <c:pt idx="371757">
                  <c:v>155083</c:v>
                </c:pt>
                <c:pt idx="371758">
                  <c:v>155083</c:v>
                </c:pt>
                <c:pt idx="371759">
                  <c:v>155083</c:v>
                </c:pt>
                <c:pt idx="371760">
                  <c:v>155083</c:v>
                </c:pt>
                <c:pt idx="371761">
                  <c:v>155083</c:v>
                </c:pt>
                <c:pt idx="371762">
                  <c:v>155083</c:v>
                </c:pt>
                <c:pt idx="371763">
                  <c:v>155083</c:v>
                </c:pt>
                <c:pt idx="371764">
                  <c:v>155083</c:v>
                </c:pt>
                <c:pt idx="371765">
                  <c:v>155083</c:v>
                </c:pt>
                <c:pt idx="371766">
                  <c:v>155083</c:v>
                </c:pt>
                <c:pt idx="371767">
                  <c:v>155083</c:v>
                </c:pt>
                <c:pt idx="371768">
                  <c:v>155083</c:v>
                </c:pt>
                <c:pt idx="371769">
                  <c:v>155083</c:v>
                </c:pt>
                <c:pt idx="371770">
                  <c:v>155083</c:v>
                </c:pt>
                <c:pt idx="371771">
                  <c:v>155083</c:v>
                </c:pt>
                <c:pt idx="371772">
                  <c:v>155083</c:v>
                </c:pt>
                <c:pt idx="371773">
                  <c:v>155083</c:v>
                </c:pt>
                <c:pt idx="371774">
                  <c:v>155083</c:v>
                </c:pt>
                <c:pt idx="371775">
                  <c:v>155083</c:v>
                </c:pt>
                <c:pt idx="371776">
                  <c:v>155083</c:v>
                </c:pt>
                <c:pt idx="371777">
                  <c:v>155083</c:v>
                </c:pt>
                <c:pt idx="371778">
                  <c:v>155083</c:v>
                </c:pt>
                <c:pt idx="371779">
                  <c:v>155083</c:v>
                </c:pt>
                <c:pt idx="371780">
                  <c:v>155083</c:v>
                </c:pt>
                <c:pt idx="371781">
                  <c:v>155083</c:v>
                </c:pt>
                <c:pt idx="371782">
                  <c:v>155083</c:v>
                </c:pt>
                <c:pt idx="371783">
                  <c:v>155083</c:v>
                </c:pt>
                <c:pt idx="371784">
                  <c:v>155083</c:v>
                </c:pt>
                <c:pt idx="371785">
                  <c:v>155083</c:v>
                </c:pt>
                <c:pt idx="371786">
                  <c:v>155083</c:v>
                </c:pt>
                <c:pt idx="371787">
                  <c:v>155083</c:v>
                </c:pt>
                <c:pt idx="371788">
                  <c:v>155083</c:v>
                </c:pt>
                <c:pt idx="371789">
                  <c:v>155083</c:v>
                </c:pt>
                <c:pt idx="371790">
                  <c:v>155083</c:v>
                </c:pt>
                <c:pt idx="371791">
                  <c:v>155083</c:v>
                </c:pt>
                <c:pt idx="371792">
                  <c:v>155083</c:v>
                </c:pt>
                <c:pt idx="371793">
                  <c:v>155083</c:v>
                </c:pt>
                <c:pt idx="371794">
                  <c:v>155083</c:v>
                </c:pt>
                <c:pt idx="371795">
                  <c:v>155083</c:v>
                </c:pt>
                <c:pt idx="371796">
                  <c:v>155083</c:v>
                </c:pt>
                <c:pt idx="371797">
                  <c:v>155083</c:v>
                </c:pt>
                <c:pt idx="371798">
                  <c:v>155083</c:v>
                </c:pt>
                <c:pt idx="371799">
                  <c:v>155083</c:v>
                </c:pt>
                <c:pt idx="371800">
                  <c:v>155083</c:v>
                </c:pt>
                <c:pt idx="371801">
                  <c:v>155083</c:v>
                </c:pt>
                <c:pt idx="371802">
                  <c:v>155083</c:v>
                </c:pt>
                <c:pt idx="371803">
                  <c:v>155083</c:v>
                </c:pt>
                <c:pt idx="371804">
                  <c:v>155083</c:v>
                </c:pt>
                <c:pt idx="371805">
                  <c:v>155083</c:v>
                </c:pt>
                <c:pt idx="371806">
                  <c:v>155083</c:v>
                </c:pt>
                <c:pt idx="371807">
                  <c:v>155083</c:v>
                </c:pt>
                <c:pt idx="371808">
                  <c:v>155083</c:v>
                </c:pt>
                <c:pt idx="371809">
                  <c:v>155083</c:v>
                </c:pt>
                <c:pt idx="371810">
                  <c:v>155083</c:v>
                </c:pt>
                <c:pt idx="371811">
                  <c:v>155083</c:v>
                </c:pt>
                <c:pt idx="371812">
                  <c:v>155083</c:v>
                </c:pt>
                <c:pt idx="371813">
                  <c:v>155083</c:v>
                </c:pt>
                <c:pt idx="371814">
                  <c:v>155083</c:v>
                </c:pt>
                <c:pt idx="371815">
                  <c:v>155083</c:v>
                </c:pt>
                <c:pt idx="371816">
                  <c:v>155083</c:v>
                </c:pt>
                <c:pt idx="371817">
                  <c:v>155083</c:v>
                </c:pt>
                <c:pt idx="371818">
                  <c:v>155083</c:v>
                </c:pt>
                <c:pt idx="371819">
                  <c:v>155083</c:v>
                </c:pt>
                <c:pt idx="371820">
                  <c:v>155083</c:v>
                </c:pt>
                <c:pt idx="371821">
                  <c:v>155083</c:v>
                </c:pt>
                <c:pt idx="371822">
                  <c:v>155083</c:v>
                </c:pt>
                <c:pt idx="371823">
                  <c:v>155083</c:v>
                </c:pt>
                <c:pt idx="371824">
                  <c:v>155083</c:v>
                </c:pt>
                <c:pt idx="371825">
                  <c:v>155083</c:v>
                </c:pt>
                <c:pt idx="371826">
                  <c:v>155083</c:v>
                </c:pt>
                <c:pt idx="371827">
                  <c:v>155083</c:v>
                </c:pt>
                <c:pt idx="371828">
                  <c:v>155083</c:v>
                </c:pt>
                <c:pt idx="371829">
                  <c:v>155083</c:v>
                </c:pt>
                <c:pt idx="371830">
                  <c:v>155083</c:v>
                </c:pt>
                <c:pt idx="371831">
                  <c:v>155083</c:v>
                </c:pt>
                <c:pt idx="371832">
                  <c:v>155083</c:v>
                </c:pt>
                <c:pt idx="371833">
                  <c:v>155083</c:v>
                </c:pt>
                <c:pt idx="371834">
                  <c:v>155083</c:v>
                </c:pt>
                <c:pt idx="371835">
                  <c:v>155083</c:v>
                </c:pt>
                <c:pt idx="371836">
                  <c:v>155083</c:v>
                </c:pt>
                <c:pt idx="371837">
                  <c:v>155083</c:v>
                </c:pt>
                <c:pt idx="371838">
                  <c:v>155083</c:v>
                </c:pt>
                <c:pt idx="371839">
                  <c:v>155083</c:v>
                </c:pt>
                <c:pt idx="371840">
                  <c:v>155083</c:v>
                </c:pt>
                <c:pt idx="371841">
                  <c:v>155083</c:v>
                </c:pt>
                <c:pt idx="371842">
                  <c:v>155083</c:v>
                </c:pt>
                <c:pt idx="371843">
                  <c:v>155083</c:v>
                </c:pt>
                <c:pt idx="371844">
                  <c:v>155083</c:v>
                </c:pt>
                <c:pt idx="371845">
                  <c:v>155083</c:v>
                </c:pt>
                <c:pt idx="371846">
                  <c:v>155083</c:v>
                </c:pt>
                <c:pt idx="371847">
                  <c:v>155083</c:v>
                </c:pt>
                <c:pt idx="371848">
                  <c:v>155083</c:v>
                </c:pt>
                <c:pt idx="371849">
                  <c:v>155083</c:v>
                </c:pt>
                <c:pt idx="371850">
                  <c:v>155083</c:v>
                </c:pt>
                <c:pt idx="371851">
                  <c:v>155083</c:v>
                </c:pt>
                <c:pt idx="371852">
                  <c:v>155083</c:v>
                </c:pt>
                <c:pt idx="371853">
                  <c:v>155083</c:v>
                </c:pt>
                <c:pt idx="371854">
                  <c:v>155083</c:v>
                </c:pt>
                <c:pt idx="371855">
                  <c:v>155083</c:v>
                </c:pt>
                <c:pt idx="371856">
                  <c:v>155083</c:v>
                </c:pt>
                <c:pt idx="371857">
                  <c:v>155083</c:v>
                </c:pt>
                <c:pt idx="371858">
                  <c:v>155083</c:v>
                </c:pt>
                <c:pt idx="371859">
                  <c:v>155083</c:v>
                </c:pt>
                <c:pt idx="371860">
                  <c:v>155083</c:v>
                </c:pt>
                <c:pt idx="371861">
                  <c:v>155083</c:v>
                </c:pt>
                <c:pt idx="371862">
                  <c:v>155083</c:v>
                </c:pt>
                <c:pt idx="371863">
                  <c:v>155083</c:v>
                </c:pt>
                <c:pt idx="371864">
                  <c:v>155083</c:v>
                </c:pt>
                <c:pt idx="371865">
                  <c:v>155083</c:v>
                </c:pt>
                <c:pt idx="371866">
                  <c:v>155083</c:v>
                </c:pt>
                <c:pt idx="371867">
                  <c:v>155083</c:v>
                </c:pt>
                <c:pt idx="371868">
                  <c:v>155083</c:v>
                </c:pt>
                <c:pt idx="371869">
                  <c:v>155083</c:v>
                </c:pt>
                <c:pt idx="371870">
                  <c:v>155083</c:v>
                </c:pt>
                <c:pt idx="371871">
                  <c:v>155083</c:v>
                </c:pt>
                <c:pt idx="371872">
                  <c:v>155083</c:v>
                </c:pt>
                <c:pt idx="371873">
                  <c:v>155083</c:v>
                </c:pt>
                <c:pt idx="371874">
                  <c:v>155083</c:v>
                </c:pt>
                <c:pt idx="371875">
                  <c:v>155083</c:v>
                </c:pt>
                <c:pt idx="371876">
                  <c:v>155083</c:v>
                </c:pt>
                <c:pt idx="371877">
                  <c:v>155083</c:v>
                </c:pt>
                <c:pt idx="371878">
                  <c:v>155083</c:v>
                </c:pt>
                <c:pt idx="371879">
                  <c:v>155083</c:v>
                </c:pt>
                <c:pt idx="371880">
                  <c:v>155083</c:v>
                </c:pt>
                <c:pt idx="371881">
                  <c:v>155083</c:v>
                </c:pt>
                <c:pt idx="371882">
                  <c:v>155083</c:v>
                </c:pt>
                <c:pt idx="371883">
                  <c:v>155083</c:v>
                </c:pt>
                <c:pt idx="371884">
                  <c:v>155083</c:v>
                </c:pt>
                <c:pt idx="371885">
                  <c:v>155083</c:v>
                </c:pt>
                <c:pt idx="371886">
                  <c:v>155083</c:v>
                </c:pt>
                <c:pt idx="371887">
                  <c:v>155083</c:v>
                </c:pt>
                <c:pt idx="371888">
                  <c:v>155083</c:v>
                </c:pt>
                <c:pt idx="371889">
                  <c:v>155083</c:v>
                </c:pt>
                <c:pt idx="371890">
                  <c:v>155083</c:v>
                </c:pt>
                <c:pt idx="371891">
                  <c:v>155083</c:v>
                </c:pt>
                <c:pt idx="371892">
                  <c:v>155083</c:v>
                </c:pt>
                <c:pt idx="371893">
                  <c:v>155083</c:v>
                </c:pt>
                <c:pt idx="371894">
                  <c:v>155083</c:v>
                </c:pt>
                <c:pt idx="371895">
                  <c:v>155083</c:v>
                </c:pt>
                <c:pt idx="371896">
                  <c:v>155083</c:v>
                </c:pt>
                <c:pt idx="371897">
                  <c:v>155083</c:v>
                </c:pt>
                <c:pt idx="371898">
                  <c:v>155083</c:v>
                </c:pt>
                <c:pt idx="371899">
                  <c:v>155083</c:v>
                </c:pt>
                <c:pt idx="371900">
                  <c:v>155083</c:v>
                </c:pt>
                <c:pt idx="371901">
                  <c:v>155083</c:v>
                </c:pt>
                <c:pt idx="371902">
                  <c:v>155083</c:v>
                </c:pt>
                <c:pt idx="371903">
                  <c:v>155083</c:v>
                </c:pt>
                <c:pt idx="371904">
                  <c:v>155083</c:v>
                </c:pt>
                <c:pt idx="371905">
                  <c:v>155083</c:v>
                </c:pt>
                <c:pt idx="371906">
                  <c:v>155083</c:v>
                </c:pt>
                <c:pt idx="371907">
                  <c:v>155083</c:v>
                </c:pt>
                <c:pt idx="371908">
                  <c:v>155083</c:v>
                </c:pt>
                <c:pt idx="371909">
                  <c:v>155083</c:v>
                </c:pt>
                <c:pt idx="371910">
                  <c:v>155083</c:v>
                </c:pt>
                <c:pt idx="371911">
                  <c:v>155083</c:v>
                </c:pt>
                <c:pt idx="371912">
                  <c:v>155083</c:v>
                </c:pt>
                <c:pt idx="371913">
                  <c:v>155083</c:v>
                </c:pt>
                <c:pt idx="371914">
                  <c:v>155083</c:v>
                </c:pt>
                <c:pt idx="371915">
                  <c:v>155083</c:v>
                </c:pt>
                <c:pt idx="371916">
                  <c:v>155083</c:v>
                </c:pt>
                <c:pt idx="371917">
                  <c:v>155083</c:v>
                </c:pt>
                <c:pt idx="371918">
                  <c:v>155083</c:v>
                </c:pt>
                <c:pt idx="371919">
                  <c:v>155083</c:v>
                </c:pt>
                <c:pt idx="371920">
                  <c:v>155083</c:v>
                </c:pt>
                <c:pt idx="371921">
                  <c:v>155083</c:v>
                </c:pt>
                <c:pt idx="371922">
                  <c:v>155083</c:v>
                </c:pt>
                <c:pt idx="371923">
                  <c:v>155083</c:v>
                </c:pt>
                <c:pt idx="371924">
                  <c:v>155083</c:v>
                </c:pt>
                <c:pt idx="371925">
                  <c:v>155083</c:v>
                </c:pt>
                <c:pt idx="371926">
                  <c:v>155083</c:v>
                </c:pt>
                <c:pt idx="371927">
                  <c:v>155083</c:v>
                </c:pt>
                <c:pt idx="371928">
                  <c:v>155083</c:v>
                </c:pt>
                <c:pt idx="371929">
                  <c:v>155083</c:v>
                </c:pt>
                <c:pt idx="371930">
                  <c:v>155083</c:v>
                </c:pt>
                <c:pt idx="371931">
                  <c:v>155083</c:v>
                </c:pt>
                <c:pt idx="371932">
                  <c:v>155083</c:v>
                </c:pt>
                <c:pt idx="371933">
                  <c:v>155083</c:v>
                </c:pt>
                <c:pt idx="371934">
                  <c:v>155083</c:v>
                </c:pt>
                <c:pt idx="371935">
                  <c:v>155083</c:v>
                </c:pt>
                <c:pt idx="371936">
                  <c:v>155083</c:v>
                </c:pt>
                <c:pt idx="371937">
                  <c:v>155083</c:v>
                </c:pt>
                <c:pt idx="371938">
                  <c:v>155083</c:v>
                </c:pt>
                <c:pt idx="371939">
                  <c:v>155083</c:v>
                </c:pt>
                <c:pt idx="371940">
                  <c:v>155083</c:v>
                </c:pt>
                <c:pt idx="371941">
                  <c:v>155083</c:v>
                </c:pt>
                <c:pt idx="371942">
                  <c:v>155083</c:v>
                </c:pt>
                <c:pt idx="371943">
                  <c:v>155083</c:v>
                </c:pt>
                <c:pt idx="371944">
                  <c:v>155083</c:v>
                </c:pt>
                <c:pt idx="371945">
                  <c:v>155083</c:v>
                </c:pt>
                <c:pt idx="371946">
                  <c:v>155083</c:v>
                </c:pt>
                <c:pt idx="371947">
                  <c:v>155083</c:v>
                </c:pt>
                <c:pt idx="371948">
                  <c:v>155083</c:v>
                </c:pt>
                <c:pt idx="371949">
                  <c:v>155083</c:v>
                </c:pt>
                <c:pt idx="371950">
                  <c:v>155083</c:v>
                </c:pt>
                <c:pt idx="371951">
                  <c:v>155083</c:v>
                </c:pt>
                <c:pt idx="371952">
                  <c:v>155083</c:v>
                </c:pt>
                <c:pt idx="371953">
                  <c:v>155083</c:v>
                </c:pt>
                <c:pt idx="371954">
                  <c:v>155083</c:v>
                </c:pt>
                <c:pt idx="371955">
                  <c:v>155083</c:v>
                </c:pt>
                <c:pt idx="371956">
                  <c:v>155083</c:v>
                </c:pt>
                <c:pt idx="371957">
                  <c:v>155083</c:v>
                </c:pt>
                <c:pt idx="371958">
                  <c:v>155083</c:v>
                </c:pt>
                <c:pt idx="371959">
                  <c:v>155083</c:v>
                </c:pt>
                <c:pt idx="371960">
                  <c:v>155083</c:v>
                </c:pt>
                <c:pt idx="371961">
                  <c:v>155083</c:v>
                </c:pt>
                <c:pt idx="371962">
                  <c:v>155083</c:v>
                </c:pt>
                <c:pt idx="371963">
                  <c:v>155083</c:v>
                </c:pt>
                <c:pt idx="371964">
                  <c:v>155083</c:v>
                </c:pt>
                <c:pt idx="371965">
                  <c:v>155083</c:v>
                </c:pt>
                <c:pt idx="371966">
                  <c:v>155083</c:v>
                </c:pt>
                <c:pt idx="371967">
                  <c:v>155083</c:v>
                </c:pt>
                <c:pt idx="371968">
                  <c:v>155083</c:v>
                </c:pt>
                <c:pt idx="371969">
                  <c:v>155083</c:v>
                </c:pt>
                <c:pt idx="371970">
                  <c:v>155083</c:v>
                </c:pt>
                <c:pt idx="371971">
                  <c:v>155083</c:v>
                </c:pt>
                <c:pt idx="371972">
                  <c:v>155083</c:v>
                </c:pt>
                <c:pt idx="371973">
                  <c:v>155083</c:v>
                </c:pt>
                <c:pt idx="371974">
                  <c:v>155083</c:v>
                </c:pt>
                <c:pt idx="371975">
                  <c:v>155083</c:v>
                </c:pt>
                <c:pt idx="371976">
                  <c:v>155083</c:v>
                </c:pt>
                <c:pt idx="371977">
                  <c:v>155083</c:v>
                </c:pt>
                <c:pt idx="371978">
                  <c:v>155083</c:v>
                </c:pt>
                <c:pt idx="371979">
                  <c:v>155083</c:v>
                </c:pt>
                <c:pt idx="371980">
                  <c:v>155083</c:v>
                </c:pt>
                <c:pt idx="371981">
                  <c:v>155083</c:v>
                </c:pt>
                <c:pt idx="371982">
                  <c:v>155083</c:v>
                </c:pt>
                <c:pt idx="371983">
                  <c:v>155083</c:v>
                </c:pt>
                <c:pt idx="371984">
                  <c:v>155083</c:v>
                </c:pt>
                <c:pt idx="371985">
                  <c:v>155083</c:v>
                </c:pt>
                <c:pt idx="371986">
                  <c:v>155083</c:v>
                </c:pt>
                <c:pt idx="371987">
                  <c:v>155083</c:v>
                </c:pt>
                <c:pt idx="371988">
                  <c:v>155083</c:v>
                </c:pt>
                <c:pt idx="371989">
                  <c:v>155083</c:v>
                </c:pt>
                <c:pt idx="371990">
                  <c:v>155083</c:v>
                </c:pt>
                <c:pt idx="371991">
                  <c:v>155083</c:v>
                </c:pt>
                <c:pt idx="371992">
                  <c:v>155083</c:v>
                </c:pt>
                <c:pt idx="371993">
                  <c:v>155083</c:v>
                </c:pt>
                <c:pt idx="371994">
                  <c:v>155083</c:v>
                </c:pt>
                <c:pt idx="371995">
                  <c:v>155083</c:v>
                </c:pt>
                <c:pt idx="371996">
                  <c:v>155083</c:v>
                </c:pt>
                <c:pt idx="371997">
                  <c:v>155083</c:v>
                </c:pt>
                <c:pt idx="371998">
                  <c:v>155083</c:v>
                </c:pt>
                <c:pt idx="371999">
                  <c:v>155083</c:v>
                </c:pt>
                <c:pt idx="372000">
                  <c:v>155083</c:v>
                </c:pt>
                <c:pt idx="372001">
                  <c:v>155083</c:v>
                </c:pt>
                <c:pt idx="372002">
                  <c:v>155083</c:v>
                </c:pt>
                <c:pt idx="372003">
                  <c:v>155083</c:v>
                </c:pt>
                <c:pt idx="372004">
                  <c:v>155083</c:v>
                </c:pt>
                <c:pt idx="372005">
                  <c:v>155083</c:v>
                </c:pt>
                <c:pt idx="372006">
                  <c:v>155083</c:v>
                </c:pt>
                <c:pt idx="372007">
                  <c:v>155083</c:v>
                </c:pt>
                <c:pt idx="372008">
                  <c:v>155083</c:v>
                </c:pt>
                <c:pt idx="372009">
                  <c:v>155083</c:v>
                </c:pt>
                <c:pt idx="372010">
                  <c:v>155083</c:v>
                </c:pt>
                <c:pt idx="372011">
                  <c:v>155083</c:v>
                </c:pt>
                <c:pt idx="372012">
                  <c:v>155083</c:v>
                </c:pt>
                <c:pt idx="372013">
                  <c:v>155083</c:v>
                </c:pt>
                <c:pt idx="372014">
                  <c:v>155083</c:v>
                </c:pt>
                <c:pt idx="372015">
                  <c:v>155083</c:v>
                </c:pt>
                <c:pt idx="372016">
                  <c:v>155083</c:v>
                </c:pt>
                <c:pt idx="372017">
                  <c:v>155083</c:v>
                </c:pt>
                <c:pt idx="372018">
                  <c:v>155083</c:v>
                </c:pt>
                <c:pt idx="372019">
                  <c:v>155083</c:v>
                </c:pt>
                <c:pt idx="372020">
                  <c:v>155083</c:v>
                </c:pt>
                <c:pt idx="372021">
                  <c:v>155083</c:v>
                </c:pt>
                <c:pt idx="372022">
                  <c:v>155083</c:v>
                </c:pt>
                <c:pt idx="372023">
                  <c:v>155083</c:v>
                </c:pt>
                <c:pt idx="372024">
                  <c:v>155083</c:v>
                </c:pt>
                <c:pt idx="372025">
                  <c:v>155083</c:v>
                </c:pt>
                <c:pt idx="372026">
                  <c:v>155083</c:v>
                </c:pt>
                <c:pt idx="372027">
                  <c:v>155083</c:v>
                </c:pt>
                <c:pt idx="372028">
                  <c:v>155083</c:v>
                </c:pt>
                <c:pt idx="372029">
                  <c:v>155083</c:v>
                </c:pt>
                <c:pt idx="372030">
                  <c:v>155083</c:v>
                </c:pt>
                <c:pt idx="372031">
                  <c:v>155083</c:v>
                </c:pt>
                <c:pt idx="372032">
                  <c:v>155083</c:v>
                </c:pt>
                <c:pt idx="372033">
                  <c:v>155083</c:v>
                </c:pt>
                <c:pt idx="372034">
                  <c:v>155083</c:v>
                </c:pt>
                <c:pt idx="372035">
                  <c:v>155083</c:v>
                </c:pt>
                <c:pt idx="372036">
                  <c:v>155083</c:v>
                </c:pt>
                <c:pt idx="372037">
                  <c:v>155083</c:v>
                </c:pt>
                <c:pt idx="372038">
                  <c:v>155083</c:v>
                </c:pt>
                <c:pt idx="372039">
                  <c:v>155083</c:v>
                </c:pt>
                <c:pt idx="372040">
                  <c:v>155083</c:v>
                </c:pt>
                <c:pt idx="372041">
                  <c:v>155083</c:v>
                </c:pt>
                <c:pt idx="372042">
                  <c:v>155083</c:v>
                </c:pt>
                <c:pt idx="372043">
                  <c:v>155083</c:v>
                </c:pt>
                <c:pt idx="372044">
                  <c:v>155083</c:v>
                </c:pt>
                <c:pt idx="372045">
                  <c:v>155083</c:v>
                </c:pt>
                <c:pt idx="372046">
                  <c:v>155083</c:v>
                </c:pt>
                <c:pt idx="372047">
                  <c:v>155083</c:v>
                </c:pt>
                <c:pt idx="372048">
                  <c:v>155083</c:v>
                </c:pt>
                <c:pt idx="372049">
                  <c:v>155083</c:v>
                </c:pt>
                <c:pt idx="372050">
                  <c:v>155083</c:v>
                </c:pt>
                <c:pt idx="372051">
                  <c:v>155083</c:v>
                </c:pt>
                <c:pt idx="372052">
                  <c:v>155083</c:v>
                </c:pt>
                <c:pt idx="372053">
                  <c:v>155083</c:v>
                </c:pt>
                <c:pt idx="372054">
                  <c:v>155083</c:v>
                </c:pt>
                <c:pt idx="372055">
                  <c:v>155083</c:v>
                </c:pt>
                <c:pt idx="372056">
                  <c:v>155083</c:v>
                </c:pt>
                <c:pt idx="372057">
                  <c:v>155083</c:v>
                </c:pt>
                <c:pt idx="372058">
                  <c:v>155083</c:v>
                </c:pt>
                <c:pt idx="372059">
                  <c:v>155083</c:v>
                </c:pt>
                <c:pt idx="372060">
                  <c:v>155083</c:v>
                </c:pt>
                <c:pt idx="372061">
                  <c:v>155083</c:v>
                </c:pt>
                <c:pt idx="372062">
                  <c:v>155083</c:v>
                </c:pt>
                <c:pt idx="372063">
                  <c:v>155083</c:v>
                </c:pt>
                <c:pt idx="372064">
                  <c:v>155083</c:v>
                </c:pt>
                <c:pt idx="372065">
                  <c:v>155083</c:v>
                </c:pt>
                <c:pt idx="372066">
                  <c:v>155083</c:v>
                </c:pt>
                <c:pt idx="372067">
                  <c:v>155083</c:v>
                </c:pt>
                <c:pt idx="372068">
                  <c:v>155083</c:v>
                </c:pt>
                <c:pt idx="372069">
                  <c:v>155083</c:v>
                </c:pt>
                <c:pt idx="372070">
                  <c:v>155083</c:v>
                </c:pt>
                <c:pt idx="372071">
                  <c:v>155083</c:v>
                </c:pt>
                <c:pt idx="372072">
                  <c:v>155083</c:v>
                </c:pt>
                <c:pt idx="372073">
                  <c:v>155083</c:v>
                </c:pt>
                <c:pt idx="372074">
                  <c:v>155083</c:v>
                </c:pt>
                <c:pt idx="372075">
                  <c:v>155083</c:v>
                </c:pt>
                <c:pt idx="372076">
                  <c:v>155083</c:v>
                </c:pt>
                <c:pt idx="372077">
                  <c:v>155083</c:v>
                </c:pt>
                <c:pt idx="372078">
                  <c:v>155083</c:v>
                </c:pt>
                <c:pt idx="372079">
                  <c:v>155083</c:v>
                </c:pt>
                <c:pt idx="372080">
                  <c:v>155083</c:v>
                </c:pt>
                <c:pt idx="372081">
                  <c:v>155083</c:v>
                </c:pt>
                <c:pt idx="372082">
                  <c:v>155083</c:v>
                </c:pt>
                <c:pt idx="372083">
                  <c:v>155083</c:v>
                </c:pt>
                <c:pt idx="372084">
                  <c:v>155083</c:v>
                </c:pt>
                <c:pt idx="372085">
                  <c:v>155083</c:v>
                </c:pt>
                <c:pt idx="372086">
                  <c:v>155083</c:v>
                </c:pt>
                <c:pt idx="372087">
                  <c:v>155083</c:v>
                </c:pt>
                <c:pt idx="372088">
                  <c:v>155083</c:v>
                </c:pt>
                <c:pt idx="372089">
                  <c:v>155083</c:v>
                </c:pt>
                <c:pt idx="372090">
                  <c:v>155083</c:v>
                </c:pt>
                <c:pt idx="372091">
                  <c:v>155083</c:v>
                </c:pt>
                <c:pt idx="372092">
                  <c:v>155083</c:v>
                </c:pt>
                <c:pt idx="372093">
                  <c:v>155083</c:v>
                </c:pt>
                <c:pt idx="372094">
                  <c:v>155083</c:v>
                </c:pt>
                <c:pt idx="372095">
                  <c:v>155083</c:v>
                </c:pt>
                <c:pt idx="372096">
                  <c:v>155083</c:v>
                </c:pt>
                <c:pt idx="372097">
                  <c:v>155083</c:v>
                </c:pt>
                <c:pt idx="372098">
                  <c:v>155083</c:v>
                </c:pt>
                <c:pt idx="372099">
                  <c:v>155083</c:v>
                </c:pt>
                <c:pt idx="372100">
                  <c:v>155083</c:v>
                </c:pt>
                <c:pt idx="372101">
                  <c:v>155083</c:v>
                </c:pt>
                <c:pt idx="372102">
                  <c:v>155083</c:v>
                </c:pt>
                <c:pt idx="372103">
                  <c:v>155083</c:v>
                </c:pt>
                <c:pt idx="372104">
                  <c:v>155083</c:v>
                </c:pt>
                <c:pt idx="372105">
                  <c:v>155083</c:v>
                </c:pt>
                <c:pt idx="372106">
                  <c:v>155083</c:v>
                </c:pt>
                <c:pt idx="372107">
                  <c:v>155083</c:v>
                </c:pt>
                <c:pt idx="372108">
                  <c:v>155083</c:v>
                </c:pt>
                <c:pt idx="372109">
                  <c:v>155083</c:v>
                </c:pt>
                <c:pt idx="372110">
                  <c:v>155083</c:v>
                </c:pt>
                <c:pt idx="372111">
                  <c:v>155083</c:v>
                </c:pt>
                <c:pt idx="372112">
                  <c:v>155083</c:v>
                </c:pt>
                <c:pt idx="372113">
                  <c:v>155083</c:v>
                </c:pt>
                <c:pt idx="372114">
                  <c:v>155083</c:v>
                </c:pt>
                <c:pt idx="372115">
                  <c:v>155083</c:v>
                </c:pt>
                <c:pt idx="372116">
                  <c:v>155083</c:v>
                </c:pt>
                <c:pt idx="372117">
                  <c:v>155083</c:v>
                </c:pt>
                <c:pt idx="372118">
                  <c:v>155083</c:v>
                </c:pt>
                <c:pt idx="372119">
                  <c:v>155083</c:v>
                </c:pt>
                <c:pt idx="372120">
                  <c:v>155083</c:v>
                </c:pt>
                <c:pt idx="372121">
                  <c:v>155083</c:v>
                </c:pt>
                <c:pt idx="372122">
                  <c:v>155083</c:v>
                </c:pt>
                <c:pt idx="372123">
                  <c:v>155083</c:v>
                </c:pt>
                <c:pt idx="372124">
                  <c:v>155083</c:v>
                </c:pt>
                <c:pt idx="372125">
                  <c:v>155083</c:v>
                </c:pt>
                <c:pt idx="372126">
                  <c:v>155083</c:v>
                </c:pt>
                <c:pt idx="372127">
                  <c:v>155083</c:v>
                </c:pt>
                <c:pt idx="372128">
                  <c:v>155083</c:v>
                </c:pt>
                <c:pt idx="372129">
                  <c:v>155083</c:v>
                </c:pt>
                <c:pt idx="372130">
                  <c:v>155083</c:v>
                </c:pt>
                <c:pt idx="372131">
                  <c:v>155083</c:v>
                </c:pt>
                <c:pt idx="372132">
                  <c:v>155083</c:v>
                </c:pt>
                <c:pt idx="372133">
                  <c:v>155083</c:v>
                </c:pt>
                <c:pt idx="372134">
                  <c:v>155083</c:v>
                </c:pt>
                <c:pt idx="372135">
                  <c:v>155083</c:v>
                </c:pt>
                <c:pt idx="372136">
                  <c:v>155083</c:v>
                </c:pt>
                <c:pt idx="372137">
                  <c:v>155083</c:v>
                </c:pt>
                <c:pt idx="372138">
                  <c:v>155083</c:v>
                </c:pt>
                <c:pt idx="372139">
                  <c:v>155083</c:v>
                </c:pt>
                <c:pt idx="372140">
                  <c:v>155083</c:v>
                </c:pt>
                <c:pt idx="372141">
                  <c:v>155083</c:v>
                </c:pt>
                <c:pt idx="372142">
                  <c:v>155083</c:v>
                </c:pt>
                <c:pt idx="372143">
                  <c:v>155083</c:v>
                </c:pt>
                <c:pt idx="372144">
                  <c:v>155083</c:v>
                </c:pt>
                <c:pt idx="372145">
                  <c:v>155083</c:v>
                </c:pt>
                <c:pt idx="372146">
                  <c:v>155083</c:v>
                </c:pt>
                <c:pt idx="372147">
                  <c:v>155083</c:v>
                </c:pt>
                <c:pt idx="372148">
                  <c:v>155083</c:v>
                </c:pt>
                <c:pt idx="372149">
                  <c:v>155083</c:v>
                </c:pt>
                <c:pt idx="372150">
                  <c:v>155083</c:v>
                </c:pt>
                <c:pt idx="372151">
                  <c:v>155083</c:v>
                </c:pt>
                <c:pt idx="372152">
                  <c:v>155083</c:v>
                </c:pt>
                <c:pt idx="372153">
                  <c:v>155083</c:v>
                </c:pt>
                <c:pt idx="372154">
                  <c:v>155083</c:v>
                </c:pt>
                <c:pt idx="372155">
                  <c:v>155083</c:v>
                </c:pt>
                <c:pt idx="372156">
                  <c:v>155083</c:v>
                </c:pt>
                <c:pt idx="372157">
                  <c:v>155083</c:v>
                </c:pt>
                <c:pt idx="372158">
                  <c:v>155083</c:v>
                </c:pt>
                <c:pt idx="372159">
                  <c:v>155083</c:v>
                </c:pt>
                <c:pt idx="372160">
                  <c:v>155083</c:v>
                </c:pt>
                <c:pt idx="372161">
                  <c:v>155083</c:v>
                </c:pt>
                <c:pt idx="372162">
                  <c:v>155083</c:v>
                </c:pt>
                <c:pt idx="372163">
                  <c:v>155083</c:v>
                </c:pt>
                <c:pt idx="372164">
                  <c:v>155083</c:v>
                </c:pt>
                <c:pt idx="372165">
                  <c:v>155083</c:v>
                </c:pt>
                <c:pt idx="372166">
                  <c:v>155083</c:v>
                </c:pt>
                <c:pt idx="372167">
                  <c:v>155083</c:v>
                </c:pt>
                <c:pt idx="372168">
                  <c:v>155083</c:v>
                </c:pt>
                <c:pt idx="372169">
                  <c:v>155083</c:v>
                </c:pt>
                <c:pt idx="372170">
                  <c:v>155083</c:v>
                </c:pt>
                <c:pt idx="372171">
                  <c:v>155083</c:v>
                </c:pt>
                <c:pt idx="372172">
                  <c:v>155083</c:v>
                </c:pt>
                <c:pt idx="372173">
                  <c:v>155083</c:v>
                </c:pt>
                <c:pt idx="372174">
                  <c:v>155083</c:v>
                </c:pt>
                <c:pt idx="372175">
                  <c:v>155083</c:v>
                </c:pt>
                <c:pt idx="372176">
                  <c:v>155083</c:v>
                </c:pt>
                <c:pt idx="372177">
                  <c:v>155083</c:v>
                </c:pt>
                <c:pt idx="372178">
                  <c:v>155083</c:v>
                </c:pt>
                <c:pt idx="372179">
                  <c:v>155083</c:v>
                </c:pt>
                <c:pt idx="372180">
                  <c:v>155083</c:v>
                </c:pt>
                <c:pt idx="372181">
                  <c:v>155083</c:v>
                </c:pt>
                <c:pt idx="372182">
                  <c:v>155083</c:v>
                </c:pt>
                <c:pt idx="372183">
                  <c:v>155083</c:v>
                </c:pt>
                <c:pt idx="372184">
                  <c:v>155083</c:v>
                </c:pt>
                <c:pt idx="372185">
                  <c:v>155083</c:v>
                </c:pt>
                <c:pt idx="372186">
                  <c:v>155083</c:v>
                </c:pt>
                <c:pt idx="372187">
                  <c:v>155083</c:v>
                </c:pt>
                <c:pt idx="372188">
                  <c:v>155083</c:v>
                </c:pt>
                <c:pt idx="372189">
                  <c:v>155083</c:v>
                </c:pt>
                <c:pt idx="372190">
                  <c:v>155083</c:v>
                </c:pt>
                <c:pt idx="372191">
                  <c:v>155083</c:v>
                </c:pt>
                <c:pt idx="372192">
                  <c:v>155083</c:v>
                </c:pt>
                <c:pt idx="372193">
                  <c:v>155083</c:v>
                </c:pt>
                <c:pt idx="372194">
                  <c:v>155083</c:v>
                </c:pt>
                <c:pt idx="372195">
                  <c:v>155083</c:v>
                </c:pt>
                <c:pt idx="372196">
                  <c:v>155083</c:v>
                </c:pt>
                <c:pt idx="372197">
                  <c:v>155083</c:v>
                </c:pt>
                <c:pt idx="372198">
                  <c:v>155083</c:v>
                </c:pt>
                <c:pt idx="372199">
                  <c:v>155083</c:v>
                </c:pt>
                <c:pt idx="372200">
                  <c:v>155083</c:v>
                </c:pt>
                <c:pt idx="372201">
                  <c:v>155083</c:v>
                </c:pt>
                <c:pt idx="372202">
                  <c:v>155083</c:v>
                </c:pt>
                <c:pt idx="372203">
                  <c:v>155083</c:v>
                </c:pt>
                <c:pt idx="372204">
                  <c:v>155083</c:v>
                </c:pt>
                <c:pt idx="372205">
                  <c:v>155083</c:v>
                </c:pt>
                <c:pt idx="372206">
                  <c:v>155083</c:v>
                </c:pt>
                <c:pt idx="372207">
                  <c:v>155083</c:v>
                </c:pt>
                <c:pt idx="372208">
                  <c:v>155083</c:v>
                </c:pt>
                <c:pt idx="372209">
                  <c:v>155083</c:v>
                </c:pt>
                <c:pt idx="372210">
                  <c:v>155083</c:v>
                </c:pt>
                <c:pt idx="372211">
                  <c:v>155083</c:v>
                </c:pt>
                <c:pt idx="372212">
                  <c:v>155083</c:v>
                </c:pt>
                <c:pt idx="372213">
                  <c:v>155083</c:v>
                </c:pt>
                <c:pt idx="372214">
                  <c:v>155083</c:v>
                </c:pt>
                <c:pt idx="372215">
                  <c:v>155083</c:v>
                </c:pt>
                <c:pt idx="372216">
                  <c:v>155083</c:v>
                </c:pt>
                <c:pt idx="372217">
                  <c:v>155083</c:v>
                </c:pt>
                <c:pt idx="372218">
                  <c:v>155083</c:v>
                </c:pt>
                <c:pt idx="372219">
                  <c:v>155083</c:v>
                </c:pt>
                <c:pt idx="372220">
                  <c:v>155083</c:v>
                </c:pt>
                <c:pt idx="372221">
                  <c:v>155083</c:v>
                </c:pt>
                <c:pt idx="372222">
                  <c:v>155083</c:v>
                </c:pt>
                <c:pt idx="372223">
                  <c:v>155083</c:v>
                </c:pt>
                <c:pt idx="372224">
                  <c:v>155083</c:v>
                </c:pt>
                <c:pt idx="372225">
                  <c:v>155083</c:v>
                </c:pt>
                <c:pt idx="372226">
                  <c:v>155083</c:v>
                </c:pt>
                <c:pt idx="372227">
                  <c:v>155083</c:v>
                </c:pt>
                <c:pt idx="372228">
                  <c:v>155083</c:v>
                </c:pt>
                <c:pt idx="372229">
                  <c:v>155083</c:v>
                </c:pt>
                <c:pt idx="372230">
                  <c:v>155083</c:v>
                </c:pt>
                <c:pt idx="372231">
                  <c:v>155083</c:v>
                </c:pt>
                <c:pt idx="372232">
                  <c:v>155083</c:v>
                </c:pt>
                <c:pt idx="372233">
                  <c:v>155083</c:v>
                </c:pt>
                <c:pt idx="372234">
                  <c:v>155083</c:v>
                </c:pt>
                <c:pt idx="372235">
                  <c:v>155083</c:v>
                </c:pt>
                <c:pt idx="372236">
                  <c:v>155083</c:v>
                </c:pt>
                <c:pt idx="372237">
                  <c:v>155083</c:v>
                </c:pt>
                <c:pt idx="372238">
                  <c:v>155083</c:v>
                </c:pt>
                <c:pt idx="372239">
                  <c:v>155083</c:v>
                </c:pt>
                <c:pt idx="372240">
                  <c:v>155083</c:v>
                </c:pt>
                <c:pt idx="372241">
                  <c:v>155083</c:v>
                </c:pt>
                <c:pt idx="372242">
                  <c:v>155083</c:v>
                </c:pt>
                <c:pt idx="372243">
                  <c:v>155083</c:v>
                </c:pt>
                <c:pt idx="372244">
                  <c:v>155083</c:v>
                </c:pt>
                <c:pt idx="372245">
                  <c:v>155083</c:v>
                </c:pt>
                <c:pt idx="372246">
                  <c:v>155083</c:v>
                </c:pt>
                <c:pt idx="372247">
                  <c:v>155083</c:v>
                </c:pt>
                <c:pt idx="372248">
                  <c:v>155083</c:v>
                </c:pt>
                <c:pt idx="372249">
                  <c:v>155083</c:v>
                </c:pt>
                <c:pt idx="372250">
                  <c:v>155083</c:v>
                </c:pt>
                <c:pt idx="372251">
                  <c:v>155083</c:v>
                </c:pt>
                <c:pt idx="372252">
                  <c:v>155083</c:v>
                </c:pt>
                <c:pt idx="372253">
                  <c:v>155083</c:v>
                </c:pt>
                <c:pt idx="372254">
                  <c:v>155083</c:v>
                </c:pt>
                <c:pt idx="372255">
                  <c:v>155083</c:v>
                </c:pt>
                <c:pt idx="372256">
                  <c:v>155083</c:v>
                </c:pt>
                <c:pt idx="372257">
                  <c:v>155083</c:v>
                </c:pt>
                <c:pt idx="372258">
                  <c:v>155083</c:v>
                </c:pt>
                <c:pt idx="372259">
                  <c:v>155083</c:v>
                </c:pt>
                <c:pt idx="372260">
                  <c:v>155083</c:v>
                </c:pt>
                <c:pt idx="372261">
                  <c:v>155083</c:v>
                </c:pt>
                <c:pt idx="372262">
                  <c:v>155083</c:v>
                </c:pt>
                <c:pt idx="372263">
                  <c:v>155083</c:v>
                </c:pt>
                <c:pt idx="372264">
                  <c:v>155083</c:v>
                </c:pt>
                <c:pt idx="372265">
                  <c:v>155083</c:v>
                </c:pt>
                <c:pt idx="372266">
                  <c:v>155083</c:v>
                </c:pt>
                <c:pt idx="372267">
                  <c:v>155083</c:v>
                </c:pt>
                <c:pt idx="372268">
                  <c:v>155083</c:v>
                </c:pt>
                <c:pt idx="372269">
                  <c:v>155083</c:v>
                </c:pt>
                <c:pt idx="372270">
                  <c:v>155083</c:v>
                </c:pt>
                <c:pt idx="372271">
                  <c:v>155083</c:v>
                </c:pt>
                <c:pt idx="372272">
                  <c:v>155083</c:v>
                </c:pt>
                <c:pt idx="372273">
                  <c:v>155083</c:v>
                </c:pt>
                <c:pt idx="372274">
                  <c:v>155083</c:v>
                </c:pt>
                <c:pt idx="372275">
                  <c:v>155083</c:v>
                </c:pt>
                <c:pt idx="372276">
                  <c:v>155083</c:v>
                </c:pt>
                <c:pt idx="372277">
                  <c:v>155083</c:v>
                </c:pt>
                <c:pt idx="372278">
                  <c:v>155083</c:v>
                </c:pt>
                <c:pt idx="372279">
                  <c:v>155083</c:v>
                </c:pt>
                <c:pt idx="372280">
                  <c:v>155083</c:v>
                </c:pt>
                <c:pt idx="372281">
                  <c:v>155083</c:v>
                </c:pt>
                <c:pt idx="372282">
                  <c:v>155083</c:v>
                </c:pt>
                <c:pt idx="372283">
                  <c:v>155083</c:v>
                </c:pt>
                <c:pt idx="372284">
                  <c:v>155083</c:v>
                </c:pt>
                <c:pt idx="372285">
                  <c:v>155083</c:v>
                </c:pt>
                <c:pt idx="372286">
                  <c:v>155083</c:v>
                </c:pt>
                <c:pt idx="372287">
                  <c:v>155083</c:v>
                </c:pt>
                <c:pt idx="372288">
                  <c:v>155083</c:v>
                </c:pt>
                <c:pt idx="372289">
                  <c:v>155083</c:v>
                </c:pt>
                <c:pt idx="372290">
                  <c:v>155083</c:v>
                </c:pt>
                <c:pt idx="372291">
                  <c:v>155083</c:v>
                </c:pt>
                <c:pt idx="372292">
                  <c:v>155083</c:v>
                </c:pt>
                <c:pt idx="372293">
                  <c:v>155083</c:v>
                </c:pt>
                <c:pt idx="372294">
                  <c:v>155083</c:v>
                </c:pt>
                <c:pt idx="372295">
                  <c:v>155083</c:v>
                </c:pt>
                <c:pt idx="372296">
                  <c:v>155083</c:v>
                </c:pt>
                <c:pt idx="372297">
                  <c:v>155083</c:v>
                </c:pt>
                <c:pt idx="372298">
                  <c:v>155083</c:v>
                </c:pt>
                <c:pt idx="372299">
                  <c:v>155083</c:v>
                </c:pt>
                <c:pt idx="372300">
                  <c:v>155083</c:v>
                </c:pt>
                <c:pt idx="372301">
                  <c:v>155083</c:v>
                </c:pt>
                <c:pt idx="372302">
                  <c:v>155083</c:v>
                </c:pt>
                <c:pt idx="372303">
                  <c:v>155083</c:v>
                </c:pt>
                <c:pt idx="372304">
                  <c:v>155083</c:v>
                </c:pt>
                <c:pt idx="372305">
                  <c:v>155083</c:v>
                </c:pt>
                <c:pt idx="372306">
                  <c:v>155083</c:v>
                </c:pt>
                <c:pt idx="372307">
                  <c:v>155083</c:v>
                </c:pt>
                <c:pt idx="372308">
                  <c:v>155083</c:v>
                </c:pt>
                <c:pt idx="372309">
                  <c:v>155083</c:v>
                </c:pt>
                <c:pt idx="372310">
                  <c:v>155083</c:v>
                </c:pt>
                <c:pt idx="372311">
                  <c:v>155083</c:v>
                </c:pt>
                <c:pt idx="372312">
                  <c:v>155083</c:v>
                </c:pt>
                <c:pt idx="372313">
                  <c:v>155083</c:v>
                </c:pt>
                <c:pt idx="372314">
                  <c:v>155083</c:v>
                </c:pt>
                <c:pt idx="372315">
                  <c:v>155083</c:v>
                </c:pt>
                <c:pt idx="372316">
                  <c:v>155083</c:v>
                </c:pt>
                <c:pt idx="372317">
                  <c:v>155083</c:v>
                </c:pt>
                <c:pt idx="372318">
                  <c:v>155083</c:v>
                </c:pt>
                <c:pt idx="372319">
                  <c:v>155083</c:v>
                </c:pt>
                <c:pt idx="372320">
                  <c:v>155083</c:v>
                </c:pt>
                <c:pt idx="372321">
                  <c:v>155083</c:v>
                </c:pt>
                <c:pt idx="372322">
                  <c:v>155083</c:v>
                </c:pt>
                <c:pt idx="372323">
                  <c:v>155083</c:v>
                </c:pt>
                <c:pt idx="372324">
                  <c:v>155083</c:v>
                </c:pt>
                <c:pt idx="372325">
                  <c:v>155083</c:v>
                </c:pt>
                <c:pt idx="372326">
                  <c:v>155083</c:v>
                </c:pt>
                <c:pt idx="372327">
                  <c:v>155083</c:v>
                </c:pt>
                <c:pt idx="372328">
                  <c:v>155083</c:v>
                </c:pt>
                <c:pt idx="372329">
                  <c:v>155083</c:v>
                </c:pt>
                <c:pt idx="372330">
                  <c:v>155083</c:v>
                </c:pt>
                <c:pt idx="372331">
                  <c:v>155083</c:v>
                </c:pt>
                <c:pt idx="372332">
                  <c:v>155083</c:v>
                </c:pt>
                <c:pt idx="372333">
                  <c:v>155083</c:v>
                </c:pt>
                <c:pt idx="372334">
                  <c:v>155083</c:v>
                </c:pt>
                <c:pt idx="372335">
                  <c:v>155083</c:v>
                </c:pt>
                <c:pt idx="372336">
                  <c:v>155083</c:v>
                </c:pt>
                <c:pt idx="372337">
                  <c:v>155083</c:v>
                </c:pt>
                <c:pt idx="372338">
                  <c:v>155083</c:v>
                </c:pt>
                <c:pt idx="372339">
                  <c:v>155083</c:v>
                </c:pt>
                <c:pt idx="372340">
                  <c:v>155083</c:v>
                </c:pt>
                <c:pt idx="372341">
                  <c:v>155083</c:v>
                </c:pt>
                <c:pt idx="372342">
                  <c:v>155083</c:v>
                </c:pt>
                <c:pt idx="372343">
                  <c:v>155083</c:v>
                </c:pt>
                <c:pt idx="372344">
                  <c:v>155083</c:v>
                </c:pt>
                <c:pt idx="372345">
                  <c:v>155083</c:v>
                </c:pt>
                <c:pt idx="372346">
                  <c:v>155083</c:v>
                </c:pt>
                <c:pt idx="372347">
                  <c:v>155083</c:v>
                </c:pt>
                <c:pt idx="372348">
                  <c:v>155083</c:v>
                </c:pt>
                <c:pt idx="372349">
                  <c:v>155083</c:v>
                </c:pt>
                <c:pt idx="372350">
                  <c:v>155083</c:v>
                </c:pt>
                <c:pt idx="372351">
                  <c:v>155083</c:v>
                </c:pt>
                <c:pt idx="372352">
                  <c:v>155083</c:v>
                </c:pt>
                <c:pt idx="372353">
                  <c:v>155083</c:v>
                </c:pt>
                <c:pt idx="372354">
                  <c:v>155083</c:v>
                </c:pt>
                <c:pt idx="372355">
                  <c:v>155083</c:v>
                </c:pt>
                <c:pt idx="372356">
                  <c:v>155083</c:v>
                </c:pt>
                <c:pt idx="372357">
                  <c:v>155083</c:v>
                </c:pt>
                <c:pt idx="372358">
                  <c:v>155083</c:v>
                </c:pt>
                <c:pt idx="372359">
                  <c:v>155083</c:v>
                </c:pt>
                <c:pt idx="372360">
                  <c:v>155083</c:v>
                </c:pt>
                <c:pt idx="372361">
                  <c:v>155083</c:v>
                </c:pt>
                <c:pt idx="372362">
                  <c:v>155083</c:v>
                </c:pt>
                <c:pt idx="372363">
                  <c:v>155083</c:v>
                </c:pt>
                <c:pt idx="372364">
                  <c:v>155083</c:v>
                </c:pt>
                <c:pt idx="372365">
                  <c:v>155083</c:v>
                </c:pt>
                <c:pt idx="372366">
                  <c:v>155083</c:v>
                </c:pt>
                <c:pt idx="372367">
                  <c:v>155083</c:v>
                </c:pt>
                <c:pt idx="372368">
                  <c:v>155083</c:v>
                </c:pt>
                <c:pt idx="372369">
                  <c:v>155083</c:v>
                </c:pt>
                <c:pt idx="372370">
                  <c:v>155083</c:v>
                </c:pt>
                <c:pt idx="372371">
                  <c:v>155083</c:v>
                </c:pt>
                <c:pt idx="372372">
                  <c:v>155083</c:v>
                </c:pt>
                <c:pt idx="372373">
                  <c:v>155083</c:v>
                </c:pt>
                <c:pt idx="372374">
                  <c:v>155083</c:v>
                </c:pt>
                <c:pt idx="372375">
                  <c:v>155083</c:v>
                </c:pt>
                <c:pt idx="372376">
                  <c:v>155083</c:v>
                </c:pt>
                <c:pt idx="372377">
                  <c:v>155083</c:v>
                </c:pt>
                <c:pt idx="372378">
                  <c:v>155083</c:v>
                </c:pt>
                <c:pt idx="372379">
                  <c:v>155083</c:v>
                </c:pt>
                <c:pt idx="372380">
                  <c:v>155083</c:v>
                </c:pt>
                <c:pt idx="372381">
                  <c:v>155083</c:v>
                </c:pt>
                <c:pt idx="372382">
                  <c:v>155083</c:v>
                </c:pt>
                <c:pt idx="372383">
                  <c:v>155083</c:v>
                </c:pt>
                <c:pt idx="372384">
                  <c:v>155083</c:v>
                </c:pt>
                <c:pt idx="372385">
                  <c:v>155083</c:v>
                </c:pt>
                <c:pt idx="372386">
                  <c:v>155083</c:v>
                </c:pt>
                <c:pt idx="372387">
                  <c:v>155083</c:v>
                </c:pt>
                <c:pt idx="372388">
                  <c:v>155083</c:v>
                </c:pt>
                <c:pt idx="372389">
                  <c:v>155083</c:v>
                </c:pt>
                <c:pt idx="372390">
                  <c:v>155083</c:v>
                </c:pt>
                <c:pt idx="372391">
                  <c:v>155083</c:v>
                </c:pt>
                <c:pt idx="372392">
                  <c:v>155083</c:v>
                </c:pt>
                <c:pt idx="372393">
                  <c:v>155083</c:v>
                </c:pt>
                <c:pt idx="372394">
                  <c:v>155083</c:v>
                </c:pt>
                <c:pt idx="372395">
                  <c:v>155083</c:v>
                </c:pt>
                <c:pt idx="372396">
                  <c:v>155083</c:v>
                </c:pt>
                <c:pt idx="372397">
                  <c:v>155083</c:v>
                </c:pt>
                <c:pt idx="372398">
                  <c:v>155083</c:v>
                </c:pt>
                <c:pt idx="372399">
                  <c:v>155083</c:v>
                </c:pt>
                <c:pt idx="372400">
                  <c:v>155083</c:v>
                </c:pt>
                <c:pt idx="372401">
                  <c:v>155083</c:v>
                </c:pt>
                <c:pt idx="372402">
                  <c:v>155083</c:v>
                </c:pt>
                <c:pt idx="372403">
                  <c:v>155083</c:v>
                </c:pt>
                <c:pt idx="372404">
                  <c:v>155083</c:v>
                </c:pt>
                <c:pt idx="372405">
                  <c:v>155083</c:v>
                </c:pt>
                <c:pt idx="372406">
                  <c:v>155083</c:v>
                </c:pt>
                <c:pt idx="372407">
                  <c:v>155083</c:v>
                </c:pt>
                <c:pt idx="372408">
                  <c:v>155083</c:v>
                </c:pt>
                <c:pt idx="372409">
                  <c:v>155083</c:v>
                </c:pt>
                <c:pt idx="372410">
                  <c:v>155083</c:v>
                </c:pt>
                <c:pt idx="372411">
                  <c:v>155083</c:v>
                </c:pt>
                <c:pt idx="372412">
                  <c:v>155083</c:v>
                </c:pt>
                <c:pt idx="372413">
                  <c:v>155083</c:v>
                </c:pt>
                <c:pt idx="372414">
                  <c:v>155083</c:v>
                </c:pt>
                <c:pt idx="372415">
                  <c:v>155083</c:v>
                </c:pt>
                <c:pt idx="372416">
                  <c:v>155083</c:v>
                </c:pt>
                <c:pt idx="372417">
                  <c:v>155083</c:v>
                </c:pt>
                <c:pt idx="372418">
                  <c:v>155083</c:v>
                </c:pt>
                <c:pt idx="372419">
                  <c:v>155083</c:v>
                </c:pt>
                <c:pt idx="372420">
                  <c:v>155083</c:v>
                </c:pt>
                <c:pt idx="372421">
                  <c:v>155083</c:v>
                </c:pt>
                <c:pt idx="372422">
                  <c:v>155083</c:v>
                </c:pt>
                <c:pt idx="372423">
                  <c:v>155083</c:v>
                </c:pt>
                <c:pt idx="372424">
                  <c:v>155083</c:v>
                </c:pt>
                <c:pt idx="372425">
                  <c:v>155083</c:v>
                </c:pt>
                <c:pt idx="372426">
                  <c:v>155083</c:v>
                </c:pt>
                <c:pt idx="372427">
                  <c:v>155083</c:v>
                </c:pt>
                <c:pt idx="372428">
                  <c:v>155083</c:v>
                </c:pt>
                <c:pt idx="372429">
                  <c:v>155083</c:v>
                </c:pt>
                <c:pt idx="372430">
                  <c:v>155083</c:v>
                </c:pt>
                <c:pt idx="372431">
                  <c:v>155083</c:v>
                </c:pt>
                <c:pt idx="372432">
                  <c:v>155083</c:v>
                </c:pt>
                <c:pt idx="372433">
                  <c:v>155083</c:v>
                </c:pt>
                <c:pt idx="372434">
                  <c:v>155083</c:v>
                </c:pt>
                <c:pt idx="372435">
                  <c:v>155083</c:v>
                </c:pt>
                <c:pt idx="372436">
                  <c:v>155083</c:v>
                </c:pt>
                <c:pt idx="372437">
                  <c:v>155083</c:v>
                </c:pt>
                <c:pt idx="372438">
                  <c:v>155083</c:v>
                </c:pt>
                <c:pt idx="372439">
                  <c:v>155083</c:v>
                </c:pt>
                <c:pt idx="372440">
                  <c:v>155083</c:v>
                </c:pt>
                <c:pt idx="372441">
                  <c:v>155083</c:v>
                </c:pt>
                <c:pt idx="372442">
                  <c:v>155083</c:v>
                </c:pt>
                <c:pt idx="372443">
                  <c:v>155083</c:v>
                </c:pt>
                <c:pt idx="372444">
                  <c:v>155083</c:v>
                </c:pt>
                <c:pt idx="372445">
                  <c:v>155083</c:v>
                </c:pt>
                <c:pt idx="372446">
                  <c:v>155083</c:v>
                </c:pt>
                <c:pt idx="372447">
                  <c:v>155083</c:v>
                </c:pt>
                <c:pt idx="372448">
                  <c:v>155083</c:v>
                </c:pt>
                <c:pt idx="372449">
                  <c:v>155083</c:v>
                </c:pt>
                <c:pt idx="372450">
                  <c:v>155083</c:v>
                </c:pt>
                <c:pt idx="372451">
                  <c:v>155083</c:v>
                </c:pt>
                <c:pt idx="372452">
                  <c:v>155083</c:v>
                </c:pt>
                <c:pt idx="372453">
                  <c:v>155083</c:v>
                </c:pt>
                <c:pt idx="372454">
                  <c:v>155083</c:v>
                </c:pt>
                <c:pt idx="372455">
                  <c:v>155083</c:v>
                </c:pt>
                <c:pt idx="372456">
                  <c:v>155083</c:v>
                </c:pt>
                <c:pt idx="372457">
                  <c:v>155083</c:v>
                </c:pt>
                <c:pt idx="372458">
                  <c:v>155083</c:v>
                </c:pt>
                <c:pt idx="372459">
                  <c:v>155083</c:v>
                </c:pt>
                <c:pt idx="372460">
                  <c:v>155083</c:v>
                </c:pt>
                <c:pt idx="372461">
                  <c:v>155083</c:v>
                </c:pt>
                <c:pt idx="372462">
                  <c:v>155083</c:v>
                </c:pt>
                <c:pt idx="372463">
                  <c:v>155083</c:v>
                </c:pt>
                <c:pt idx="372464">
                  <c:v>155083</c:v>
                </c:pt>
                <c:pt idx="372465">
                  <c:v>155083</c:v>
                </c:pt>
                <c:pt idx="372466">
                  <c:v>155083</c:v>
                </c:pt>
                <c:pt idx="372467">
                  <c:v>155083</c:v>
                </c:pt>
                <c:pt idx="372468">
                  <c:v>155083</c:v>
                </c:pt>
                <c:pt idx="372469">
                  <c:v>155083</c:v>
                </c:pt>
                <c:pt idx="372470">
                  <c:v>155083</c:v>
                </c:pt>
                <c:pt idx="372471">
                  <c:v>155083</c:v>
                </c:pt>
                <c:pt idx="372472">
                  <c:v>155083</c:v>
                </c:pt>
                <c:pt idx="372473">
                  <c:v>155083</c:v>
                </c:pt>
                <c:pt idx="372474">
                  <c:v>155083</c:v>
                </c:pt>
                <c:pt idx="372475">
                  <c:v>155083</c:v>
                </c:pt>
                <c:pt idx="372476">
                  <c:v>155083</c:v>
                </c:pt>
                <c:pt idx="372477">
                  <c:v>155083</c:v>
                </c:pt>
                <c:pt idx="372478">
                  <c:v>155083</c:v>
                </c:pt>
                <c:pt idx="372479">
                  <c:v>155083</c:v>
                </c:pt>
                <c:pt idx="372480">
                  <c:v>155083</c:v>
                </c:pt>
                <c:pt idx="372481">
                  <c:v>155083</c:v>
                </c:pt>
                <c:pt idx="372482">
                  <c:v>155083</c:v>
                </c:pt>
                <c:pt idx="372483">
                  <c:v>155083</c:v>
                </c:pt>
                <c:pt idx="372484">
                  <c:v>155083</c:v>
                </c:pt>
                <c:pt idx="372485">
                  <c:v>155083</c:v>
                </c:pt>
                <c:pt idx="372486">
                  <c:v>155083</c:v>
                </c:pt>
                <c:pt idx="372487">
                  <c:v>155083</c:v>
                </c:pt>
                <c:pt idx="372488">
                  <c:v>155083</c:v>
                </c:pt>
                <c:pt idx="372489">
                  <c:v>155083</c:v>
                </c:pt>
                <c:pt idx="372490">
                  <c:v>155083</c:v>
                </c:pt>
                <c:pt idx="372491">
                  <c:v>155083</c:v>
                </c:pt>
                <c:pt idx="372492">
                  <c:v>155083</c:v>
                </c:pt>
                <c:pt idx="372493">
                  <c:v>155083</c:v>
                </c:pt>
                <c:pt idx="372494">
                  <c:v>155083</c:v>
                </c:pt>
                <c:pt idx="372495">
                  <c:v>155083</c:v>
                </c:pt>
                <c:pt idx="372496">
                  <c:v>155083</c:v>
                </c:pt>
                <c:pt idx="372497">
                  <c:v>155083</c:v>
                </c:pt>
                <c:pt idx="372498">
                  <c:v>155083</c:v>
                </c:pt>
                <c:pt idx="372499">
                  <c:v>155083</c:v>
                </c:pt>
                <c:pt idx="372500">
                  <c:v>155083</c:v>
                </c:pt>
                <c:pt idx="372501">
                  <c:v>155083</c:v>
                </c:pt>
                <c:pt idx="372502">
                  <c:v>155083</c:v>
                </c:pt>
                <c:pt idx="372503">
                  <c:v>155083</c:v>
                </c:pt>
                <c:pt idx="372504">
                  <c:v>155083</c:v>
                </c:pt>
                <c:pt idx="372505">
                  <c:v>155083</c:v>
                </c:pt>
                <c:pt idx="372506">
                  <c:v>155083</c:v>
                </c:pt>
                <c:pt idx="372507">
                  <c:v>155083</c:v>
                </c:pt>
                <c:pt idx="372508">
                  <c:v>155083</c:v>
                </c:pt>
                <c:pt idx="372509">
                  <c:v>155083</c:v>
                </c:pt>
                <c:pt idx="372510">
                  <c:v>155083</c:v>
                </c:pt>
                <c:pt idx="372511">
                  <c:v>155083</c:v>
                </c:pt>
                <c:pt idx="372512">
                  <c:v>155083</c:v>
                </c:pt>
                <c:pt idx="372513">
                  <c:v>155083</c:v>
                </c:pt>
                <c:pt idx="372514">
                  <c:v>155083</c:v>
                </c:pt>
                <c:pt idx="372515">
                  <c:v>155083</c:v>
                </c:pt>
                <c:pt idx="372516">
                  <c:v>155083</c:v>
                </c:pt>
                <c:pt idx="372517">
                  <c:v>155083</c:v>
                </c:pt>
                <c:pt idx="372518">
                  <c:v>155083</c:v>
                </c:pt>
                <c:pt idx="372519">
                  <c:v>155083</c:v>
                </c:pt>
                <c:pt idx="372520">
                  <c:v>155083</c:v>
                </c:pt>
                <c:pt idx="372521">
                  <c:v>155083</c:v>
                </c:pt>
                <c:pt idx="372522">
                  <c:v>155083</c:v>
                </c:pt>
                <c:pt idx="372523">
                  <c:v>155083</c:v>
                </c:pt>
                <c:pt idx="372524">
                  <c:v>155083</c:v>
                </c:pt>
                <c:pt idx="372525">
                  <c:v>155083</c:v>
                </c:pt>
                <c:pt idx="372526">
                  <c:v>155083</c:v>
                </c:pt>
                <c:pt idx="372527">
                  <c:v>155083</c:v>
                </c:pt>
                <c:pt idx="372528">
                  <c:v>155083</c:v>
                </c:pt>
                <c:pt idx="372529">
                  <c:v>155083</c:v>
                </c:pt>
                <c:pt idx="372530">
                  <c:v>155083</c:v>
                </c:pt>
                <c:pt idx="372531">
                  <c:v>155083</c:v>
                </c:pt>
                <c:pt idx="372532">
                  <c:v>155083</c:v>
                </c:pt>
                <c:pt idx="372533">
                  <c:v>155083</c:v>
                </c:pt>
                <c:pt idx="372534">
                  <c:v>155083</c:v>
                </c:pt>
                <c:pt idx="372535">
                  <c:v>155083</c:v>
                </c:pt>
                <c:pt idx="372536">
                  <c:v>155083</c:v>
                </c:pt>
                <c:pt idx="372537">
                  <c:v>155083</c:v>
                </c:pt>
                <c:pt idx="372538">
                  <c:v>155083</c:v>
                </c:pt>
                <c:pt idx="372539">
                  <c:v>155083</c:v>
                </c:pt>
                <c:pt idx="372540">
                  <c:v>155083</c:v>
                </c:pt>
                <c:pt idx="372541">
                  <c:v>155083</c:v>
                </c:pt>
                <c:pt idx="372542">
                  <c:v>155083</c:v>
                </c:pt>
                <c:pt idx="372543">
                  <c:v>155083</c:v>
                </c:pt>
                <c:pt idx="372544">
                  <c:v>155083</c:v>
                </c:pt>
                <c:pt idx="372545">
                  <c:v>155083</c:v>
                </c:pt>
                <c:pt idx="372546">
                  <c:v>155083</c:v>
                </c:pt>
                <c:pt idx="372547">
                  <c:v>155083</c:v>
                </c:pt>
                <c:pt idx="372548">
                  <c:v>155083</c:v>
                </c:pt>
                <c:pt idx="372549">
                  <c:v>155083</c:v>
                </c:pt>
                <c:pt idx="372550">
                  <c:v>155083</c:v>
                </c:pt>
                <c:pt idx="372551">
                  <c:v>155083</c:v>
                </c:pt>
                <c:pt idx="372552">
                  <c:v>155083</c:v>
                </c:pt>
                <c:pt idx="372553">
                  <c:v>155083</c:v>
                </c:pt>
                <c:pt idx="372554">
                  <c:v>155083</c:v>
                </c:pt>
                <c:pt idx="372555">
                  <c:v>155083</c:v>
                </c:pt>
                <c:pt idx="372556">
                  <c:v>155083</c:v>
                </c:pt>
                <c:pt idx="372557">
                  <c:v>155083</c:v>
                </c:pt>
                <c:pt idx="372558">
                  <c:v>155083</c:v>
                </c:pt>
                <c:pt idx="372559">
                  <c:v>155083</c:v>
                </c:pt>
                <c:pt idx="372560">
                  <c:v>155083</c:v>
                </c:pt>
                <c:pt idx="372561">
                  <c:v>155083</c:v>
                </c:pt>
                <c:pt idx="372562">
                  <c:v>155083</c:v>
                </c:pt>
                <c:pt idx="372563">
                  <c:v>155083</c:v>
                </c:pt>
                <c:pt idx="372564">
                  <c:v>155083</c:v>
                </c:pt>
                <c:pt idx="372565">
                  <c:v>155083</c:v>
                </c:pt>
                <c:pt idx="372566">
                  <c:v>155083</c:v>
                </c:pt>
                <c:pt idx="372567">
                  <c:v>155083</c:v>
                </c:pt>
                <c:pt idx="372568">
                  <c:v>155083</c:v>
                </c:pt>
                <c:pt idx="372569">
                  <c:v>155083</c:v>
                </c:pt>
                <c:pt idx="372570">
                  <c:v>155083</c:v>
                </c:pt>
                <c:pt idx="372571">
                  <c:v>155083</c:v>
                </c:pt>
                <c:pt idx="372572">
                  <c:v>155083</c:v>
                </c:pt>
                <c:pt idx="372573">
                  <c:v>155083</c:v>
                </c:pt>
                <c:pt idx="372574">
                  <c:v>155083</c:v>
                </c:pt>
                <c:pt idx="372575">
                  <c:v>155083</c:v>
                </c:pt>
                <c:pt idx="372576">
                  <c:v>155083</c:v>
                </c:pt>
                <c:pt idx="372577">
                  <c:v>155083</c:v>
                </c:pt>
                <c:pt idx="372578">
                  <c:v>155083</c:v>
                </c:pt>
                <c:pt idx="372579">
                  <c:v>155083</c:v>
                </c:pt>
                <c:pt idx="372580">
                  <c:v>155083</c:v>
                </c:pt>
                <c:pt idx="372581">
                  <c:v>155083</c:v>
                </c:pt>
                <c:pt idx="372582">
                  <c:v>155083</c:v>
                </c:pt>
                <c:pt idx="372583">
                  <c:v>155083</c:v>
                </c:pt>
                <c:pt idx="372584">
                  <c:v>155083</c:v>
                </c:pt>
                <c:pt idx="372585">
                  <c:v>155083</c:v>
                </c:pt>
                <c:pt idx="372586">
                  <c:v>155083</c:v>
                </c:pt>
                <c:pt idx="372587">
                  <c:v>155083</c:v>
                </c:pt>
                <c:pt idx="372588">
                  <c:v>155083</c:v>
                </c:pt>
                <c:pt idx="372589">
                  <c:v>155083</c:v>
                </c:pt>
                <c:pt idx="372590">
                  <c:v>155083</c:v>
                </c:pt>
                <c:pt idx="372591">
                  <c:v>155083</c:v>
                </c:pt>
                <c:pt idx="372592">
                  <c:v>155083</c:v>
                </c:pt>
                <c:pt idx="372593">
                  <c:v>155083</c:v>
                </c:pt>
                <c:pt idx="372594">
                  <c:v>155083</c:v>
                </c:pt>
                <c:pt idx="372595">
                  <c:v>155083</c:v>
                </c:pt>
                <c:pt idx="372596">
                  <c:v>155083</c:v>
                </c:pt>
                <c:pt idx="372597">
                  <c:v>155083</c:v>
                </c:pt>
                <c:pt idx="372598">
                  <c:v>155083</c:v>
                </c:pt>
                <c:pt idx="372599">
                  <c:v>155083</c:v>
                </c:pt>
                <c:pt idx="372600">
                  <c:v>155083</c:v>
                </c:pt>
                <c:pt idx="372601">
                  <c:v>155083</c:v>
                </c:pt>
                <c:pt idx="372602">
                  <c:v>155083</c:v>
                </c:pt>
                <c:pt idx="372603">
                  <c:v>155083</c:v>
                </c:pt>
                <c:pt idx="372604">
                  <c:v>155083</c:v>
                </c:pt>
                <c:pt idx="372605">
                  <c:v>155083</c:v>
                </c:pt>
                <c:pt idx="372606">
                  <c:v>155083</c:v>
                </c:pt>
                <c:pt idx="372607">
                  <c:v>155083</c:v>
                </c:pt>
                <c:pt idx="372608">
                  <c:v>155083</c:v>
                </c:pt>
                <c:pt idx="372609">
                  <c:v>155083</c:v>
                </c:pt>
                <c:pt idx="372610">
                  <c:v>155083</c:v>
                </c:pt>
                <c:pt idx="372611">
                  <c:v>155083</c:v>
                </c:pt>
                <c:pt idx="372612">
                  <c:v>155083</c:v>
                </c:pt>
                <c:pt idx="372613">
                  <c:v>155083</c:v>
                </c:pt>
                <c:pt idx="372614">
                  <c:v>155083</c:v>
                </c:pt>
                <c:pt idx="372615">
                  <c:v>155083</c:v>
                </c:pt>
                <c:pt idx="372616">
                  <c:v>155083</c:v>
                </c:pt>
                <c:pt idx="372617">
                  <c:v>155083</c:v>
                </c:pt>
                <c:pt idx="372618">
                  <c:v>155083</c:v>
                </c:pt>
                <c:pt idx="372619">
                  <c:v>155083</c:v>
                </c:pt>
                <c:pt idx="372620">
                  <c:v>155083</c:v>
                </c:pt>
                <c:pt idx="372621">
                  <c:v>155083</c:v>
                </c:pt>
                <c:pt idx="372622">
                  <c:v>155083</c:v>
                </c:pt>
                <c:pt idx="372623">
                  <c:v>155083</c:v>
                </c:pt>
                <c:pt idx="372624">
                  <c:v>155083</c:v>
                </c:pt>
                <c:pt idx="372625">
                  <c:v>155083</c:v>
                </c:pt>
                <c:pt idx="372626">
                  <c:v>155083</c:v>
                </c:pt>
                <c:pt idx="372627">
                  <c:v>155083</c:v>
                </c:pt>
                <c:pt idx="372628">
                  <c:v>155083</c:v>
                </c:pt>
                <c:pt idx="372629">
                  <c:v>155083</c:v>
                </c:pt>
                <c:pt idx="372630">
                  <c:v>155083</c:v>
                </c:pt>
                <c:pt idx="372631">
                  <c:v>155083</c:v>
                </c:pt>
                <c:pt idx="372632">
                  <c:v>155083</c:v>
                </c:pt>
                <c:pt idx="372633">
                  <c:v>155083</c:v>
                </c:pt>
                <c:pt idx="372634">
                  <c:v>155083</c:v>
                </c:pt>
                <c:pt idx="372635">
                  <c:v>155083</c:v>
                </c:pt>
                <c:pt idx="372636">
                  <c:v>155083</c:v>
                </c:pt>
                <c:pt idx="372637">
                  <c:v>155083</c:v>
                </c:pt>
                <c:pt idx="372638">
                  <c:v>155083</c:v>
                </c:pt>
                <c:pt idx="372639">
                  <c:v>155083</c:v>
                </c:pt>
                <c:pt idx="372640">
                  <c:v>155083</c:v>
                </c:pt>
                <c:pt idx="372641">
                  <c:v>155083</c:v>
                </c:pt>
                <c:pt idx="372642">
                  <c:v>155083</c:v>
                </c:pt>
                <c:pt idx="372643">
                  <c:v>155083</c:v>
                </c:pt>
                <c:pt idx="372644">
                  <c:v>155083</c:v>
                </c:pt>
                <c:pt idx="372645">
                  <c:v>155083</c:v>
                </c:pt>
                <c:pt idx="372646">
                  <c:v>155083</c:v>
                </c:pt>
                <c:pt idx="372647">
                  <c:v>155083</c:v>
                </c:pt>
                <c:pt idx="372648">
                  <c:v>155083</c:v>
                </c:pt>
                <c:pt idx="372649">
                  <c:v>155083</c:v>
                </c:pt>
                <c:pt idx="372650">
                  <c:v>155083</c:v>
                </c:pt>
                <c:pt idx="372651">
                  <c:v>155083</c:v>
                </c:pt>
                <c:pt idx="372652">
                  <c:v>155083</c:v>
                </c:pt>
                <c:pt idx="372653">
                  <c:v>155083</c:v>
                </c:pt>
                <c:pt idx="372654">
                  <c:v>155083</c:v>
                </c:pt>
                <c:pt idx="372655">
                  <c:v>155083</c:v>
                </c:pt>
                <c:pt idx="372656">
                  <c:v>155083</c:v>
                </c:pt>
                <c:pt idx="372657">
                  <c:v>155083</c:v>
                </c:pt>
                <c:pt idx="372658">
                  <c:v>155083</c:v>
                </c:pt>
                <c:pt idx="372659">
                  <c:v>155083</c:v>
                </c:pt>
                <c:pt idx="372660">
                  <c:v>155083</c:v>
                </c:pt>
                <c:pt idx="372661">
                  <c:v>155083</c:v>
                </c:pt>
                <c:pt idx="372662">
                  <c:v>155083</c:v>
                </c:pt>
                <c:pt idx="372663">
                  <c:v>155083</c:v>
                </c:pt>
                <c:pt idx="372664">
                  <c:v>155083</c:v>
                </c:pt>
                <c:pt idx="372665">
                  <c:v>155083</c:v>
                </c:pt>
                <c:pt idx="372666">
                  <c:v>155083</c:v>
                </c:pt>
                <c:pt idx="372667">
                  <c:v>155083</c:v>
                </c:pt>
                <c:pt idx="372668">
                  <c:v>155083</c:v>
                </c:pt>
                <c:pt idx="372669">
                  <c:v>155083</c:v>
                </c:pt>
                <c:pt idx="372670">
                  <c:v>155083</c:v>
                </c:pt>
                <c:pt idx="372671">
                  <c:v>155083</c:v>
                </c:pt>
                <c:pt idx="372672">
                  <c:v>155083</c:v>
                </c:pt>
                <c:pt idx="372673">
                  <c:v>155083</c:v>
                </c:pt>
                <c:pt idx="372674">
                  <c:v>155083</c:v>
                </c:pt>
                <c:pt idx="372675">
                  <c:v>155083</c:v>
                </c:pt>
                <c:pt idx="372676">
                  <c:v>155083</c:v>
                </c:pt>
                <c:pt idx="372677">
                  <c:v>155083</c:v>
                </c:pt>
                <c:pt idx="372678">
                  <c:v>155083</c:v>
                </c:pt>
                <c:pt idx="372679">
                  <c:v>155083</c:v>
                </c:pt>
                <c:pt idx="372680">
                  <c:v>155083</c:v>
                </c:pt>
                <c:pt idx="372681">
                  <c:v>155083</c:v>
                </c:pt>
                <c:pt idx="372682">
                  <c:v>155083</c:v>
                </c:pt>
                <c:pt idx="372683">
                  <c:v>155083</c:v>
                </c:pt>
                <c:pt idx="372684">
                  <c:v>155083</c:v>
                </c:pt>
                <c:pt idx="372685">
                  <c:v>155083</c:v>
                </c:pt>
                <c:pt idx="372686">
                  <c:v>155083</c:v>
                </c:pt>
                <c:pt idx="372687">
                  <c:v>155083</c:v>
                </c:pt>
                <c:pt idx="372688">
                  <c:v>155083</c:v>
                </c:pt>
                <c:pt idx="372689">
                  <c:v>155083</c:v>
                </c:pt>
                <c:pt idx="372690">
                  <c:v>155083</c:v>
                </c:pt>
                <c:pt idx="372691">
                  <c:v>155083</c:v>
                </c:pt>
                <c:pt idx="372692">
                  <c:v>155083</c:v>
                </c:pt>
                <c:pt idx="372693">
                  <c:v>155083</c:v>
                </c:pt>
                <c:pt idx="372694">
                  <c:v>155083</c:v>
                </c:pt>
                <c:pt idx="372695">
                  <c:v>155083</c:v>
                </c:pt>
                <c:pt idx="372696">
                  <c:v>155083</c:v>
                </c:pt>
                <c:pt idx="372697">
                  <c:v>155083</c:v>
                </c:pt>
                <c:pt idx="372698">
                  <c:v>155083</c:v>
                </c:pt>
                <c:pt idx="372699">
                  <c:v>155083</c:v>
                </c:pt>
                <c:pt idx="372700">
                  <c:v>155083</c:v>
                </c:pt>
                <c:pt idx="372701">
                  <c:v>155083</c:v>
                </c:pt>
                <c:pt idx="372702">
                  <c:v>155083</c:v>
                </c:pt>
                <c:pt idx="372703">
                  <c:v>155083</c:v>
                </c:pt>
                <c:pt idx="372704">
                  <c:v>155083</c:v>
                </c:pt>
                <c:pt idx="372705">
                  <c:v>155083</c:v>
                </c:pt>
                <c:pt idx="372706">
                  <c:v>155083</c:v>
                </c:pt>
                <c:pt idx="372707">
                  <c:v>155083</c:v>
                </c:pt>
                <c:pt idx="372708">
                  <c:v>155083</c:v>
                </c:pt>
                <c:pt idx="372709">
                  <c:v>155083</c:v>
                </c:pt>
                <c:pt idx="372710">
                  <c:v>155083</c:v>
                </c:pt>
                <c:pt idx="372711">
                  <c:v>155083</c:v>
                </c:pt>
                <c:pt idx="372712">
                  <c:v>155083</c:v>
                </c:pt>
                <c:pt idx="372713">
                  <c:v>155083</c:v>
                </c:pt>
                <c:pt idx="372714">
                  <c:v>155083</c:v>
                </c:pt>
                <c:pt idx="372715">
                  <c:v>155083</c:v>
                </c:pt>
                <c:pt idx="372716">
                  <c:v>155083</c:v>
                </c:pt>
                <c:pt idx="372717">
                  <c:v>155083</c:v>
                </c:pt>
                <c:pt idx="372718">
                  <c:v>155083</c:v>
                </c:pt>
                <c:pt idx="372719">
                  <c:v>155083</c:v>
                </c:pt>
                <c:pt idx="372720">
                  <c:v>155083</c:v>
                </c:pt>
                <c:pt idx="372721">
                  <c:v>155083</c:v>
                </c:pt>
                <c:pt idx="372722">
                  <c:v>155083</c:v>
                </c:pt>
                <c:pt idx="372723">
                  <c:v>155083</c:v>
                </c:pt>
                <c:pt idx="372724">
                  <c:v>155083</c:v>
                </c:pt>
                <c:pt idx="372725">
                  <c:v>155083</c:v>
                </c:pt>
                <c:pt idx="372726">
                  <c:v>155083</c:v>
                </c:pt>
                <c:pt idx="372727">
                  <c:v>155083</c:v>
                </c:pt>
                <c:pt idx="372728">
                  <c:v>155083</c:v>
                </c:pt>
                <c:pt idx="372729">
                  <c:v>155083</c:v>
                </c:pt>
                <c:pt idx="372730">
                  <c:v>155083</c:v>
                </c:pt>
                <c:pt idx="372731">
                  <c:v>155083</c:v>
                </c:pt>
                <c:pt idx="372732">
                  <c:v>155083</c:v>
                </c:pt>
                <c:pt idx="372733">
                  <c:v>155083</c:v>
                </c:pt>
                <c:pt idx="372734">
                  <c:v>155083</c:v>
                </c:pt>
                <c:pt idx="372735">
                  <c:v>155083</c:v>
                </c:pt>
                <c:pt idx="372736">
                  <c:v>155083</c:v>
                </c:pt>
                <c:pt idx="372737">
                  <c:v>155083</c:v>
                </c:pt>
                <c:pt idx="372738">
                  <c:v>155083</c:v>
                </c:pt>
                <c:pt idx="372739">
                  <c:v>155083</c:v>
                </c:pt>
                <c:pt idx="372740">
                  <c:v>155083</c:v>
                </c:pt>
                <c:pt idx="372741">
                  <c:v>155083</c:v>
                </c:pt>
                <c:pt idx="372742">
                  <c:v>155083</c:v>
                </c:pt>
                <c:pt idx="372743">
                  <c:v>155083</c:v>
                </c:pt>
                <c:pt idx="372744">
                  <c:v>155083</c:v>
                </c:pt>
                <c:pt idx="372745">
                  <c:v>155083</c:v>
                </c:pt>
                <c:pt idx="372746">
                  <c:v>155083</c:v>
                </c:pt>
                <c:pt idx="372747">
                  <c:v>155083</c:v>
                </c:pt>
                <c:pt idx="372748">
                  <c:v>155083</c:v>
                </c:pt>
                <c:pt idx="372749">
                  <c:v>155083</c:v>
                </c:pt>
                <c:pt idx="372750">
                  <c:v>155083</c:v>
                </c:pt>
                <c:pt idx="372751">
                  <c:v>155083</c:v>
                </c:pt>
                <c:pt idx="372752">
                  <c:v>155083</c:v>
                </c:pt>
                <c:pt idx="372753">
                  <c:v>155083</c:v>
                </c:pt>
                <c:pt idx="372754">
                  <c:v>155083</c:v>
                </c:pt>
                <c:pt idx="372755">
                  <c:v>155083</c:v>
                </c:pt>
                <c:pt idx="372756">
                  <c:v>155083</c:v>
                </c:pt>
                <c:pt idx="372757">
                  <c:v>155083</c:v>
                </c:pt>
                <c:pt idx="372758">
                  <c:v>155083</c:v>
                </c:pt>
                <c:pt idx="372759">
                  <c:v>155083</c:v>
                </c:pt>
                <c:pt idx="372760">
                  <c:v>155083</c:v>
                </c:pt>
                <c:pt idx="372761">
                  <c:v>155083</c:v>
                </c:pt>
                <c:pt idx="372762">
                  <c:v>155083</c:v>
                </c:pt>
                <c:pt idx="372763">
                  <c:v>155083</c:v>
                </c:pt>
                <c:pt idx="372764">
                  <c:v>155083</c:v>
                </c:pt>
                <c:pt idx="372765">
                  <c:v>155083</c:v>
                </c:pt>
                <c:pt idx="372766">
                  <c:v>155083</c:v>
                </c:pt>
                <c:pt idx="372767">
                  <c:v>155083</c:v>
                </c:pt>
                <c:pt idx="372768">
                  <c:v>155083</c:v>
                </c:pt>
                <c:pt idx="372769">
                  <c:v>155083</c:v>
                </c:pt>
                <c:pt idx="372770">
                  <c:v>155083</c:v>
                </c:pt>
                <c:pt idx="372771">
                  <c:v>155083</c:v>
                </c:pt>
                <c:pt idx="372772">
                  <c:v>155083</c:v>
                </c:pt>
                <c:pt idx="372773">
                  <c:v>155083</c:v>
                </c:pt>
                <c:pt idx="372774">
                  <c:v>155083</c:v>
                </c:pt>
                <c:pt idx="372775">
                  <c:v>155083</c:v>
                </c:pt>
                <c:pt idx="372776">
                  <c:v>155083</c:v>
                </c:pt>
                <c:pt idx="372777">
                  <c:v>155083</c:v>
                </c:pt>
                <c:pt idx="372778">
                  <c:v>155083</c:v>
                </c:pt>
                <c:pt idx="372779">
                  <c:v>155083</c:v>
                </c:pt>
                <c:pt idx="372780">
                  <c:v>155083</c:v>
                </c:pt>
                <c:pt idx="372781">
                  <c:v>155083</c:v>
                </c:pt>
                <c:pt idx="372782">
                  <c:v>155083</c:v>
                </c:pt>
                <c:pt idx="372783">
                  <c:v>155083</c:v>
                </c:pt>
                <c:pt idx="372784">
                  <c:v>155083</c:v>
                </c:pt>
                <c:pt idx="372785">
                  <c:v>155083</c:v>
                </c:pt>
                <c:pt idx="372786">
                  <c:v>155083</c:v>
                </c:pt>
                <c:pt idx="372787">
                  <c:v>155083</c:v>
                </c:pt>
                <c:pt idx="372788">
                  <c:v>155083</c:v>
                </c:pt>
                <c:pt idx="372789">
                  <c:v>155083</c:v>
                </c:pt>
                <c:pt idx="372790">
                  <c:v>155083</c:v>
                </c:pt>
                <c:pt idx="372791">
                  <c:v>155083</c:v>
                </c:pt>
                <c:pt idx="372792">
                  <c:v>155083</c:v>
                </c:pt>
                <c:pt idx="372793">
                  <c:v>155083</c:v>
                </c:pt>
                <c:pt idx="372794">
                  <c:v>155083</c:v>
                </c:pt>
                <c:pt idx="372795">
                  <c:v>155083</c:v>
                </c:pt>
                <c:pt idx="372796">
                  <c:v>155083</c:v>
                </c:pt>
                <c:pt idx="372797">
                  <c:v>155083</c:v>
                </c:pt>
                <c:pt idx="372798">
                  <c:v>155083</c:v>
                </c:pt>
                <c:pt idx="372799">
                  <c:v>155083</c:v>
                </c:pt>
                <c:pt idx="372800">
                  <c:v>155083</c:v>
                </c:pt>
                <c:pt idx="372801">
                  <c:v>155083</c:v>
                </c:pt>
                <c:pt idx="372802">
                  <c:v>155083</c:v>
                </c:pt>
                <c:pt idx="372803">
                  <c:v>155083</c:v>
                </c:pt>
                <c:pt idx="372804">
                  <c:v>155083</c:v>
                </c:pt>
                <c:pt idx="372805">
                  <c:v>155083</c:v>
                </c:pt>
                <c:pt idx="372806">
                  <c:v>155083</c:v>
                </c:pt>
                <c:pt idx="372807">
                  <c:v>155083</c:v>
                </c:pt>
                <c:pt idx="372808">
                  <c:v>155083</c:v>
                </c:pt>
                <c:pt idx="372809">
                  <c:v>155083</c:v>
                </c:pt>
                <c:pt idx="372810">
                  <c:v>155083</c:v>
                </c:pt>
                <c:pt idx="372811">
                  <c:v>155083</c:v>
                </c:pt>
                <c:pt idx="372812">
                  <c:v>155083</c:v>
                </c:pt>
                <c:pt idx="372813">
                  <c:v>155083</c:v>
                </c:pt>
                <c:pt idx="372814">
                  <c:v>155083</c:v>
                </c:pt>
                <c:pt idx="372815">
                  <c:v>155083</c:v>
                </c:pt>
                <c:pt idx="372816">
                  <c:v>155083</c:v>
                </c:pt>
                <c:pt idx="372817">
                  <c:v>155083</c:v>
                </c:pt>
                <c:pt idx="372818">
                  <c:v>155083</c:v>
                </c:pt>
                <c:pt idx="372819">
                  <c:v>155083</c:v>
                </c:pt>
                <c:pt idx="372820">
                  <c:v>155083</c:v>
                </c:pt>
                <c:pt idx="372821">
                  <c:v>155083</c:v>
                </c:pt>
                <c:pt idx="372822">
                  <c:v>155083</c:v>
                </c:pt>
                <c:pt idx="372823">
                  <c:v>155083</c:v>
                </c:pt>
                <c:pt idx="372824">
                  <c:v>155083</c:v>
                </c:pt>
                <c:pt idx="372825">
                  <c:v>155083</c:v>
                </c:pt>
                <c:pt idx="372826">
                  <c:v>155083</c:v>
                </c:pt>
                <c:pt idx="372827">
                  <c:v>155083</c:v>
                </c:pt>
                <c:pt idx="372828">
                  <c:v>155083</c:v>
                </c:pt>
                <c:pt idx="372829">
                  <c:v>155083</c:v>
                </c:pt>
                <c:pt idx="372830">
                  <c:v>155083</c:v>
                </c:pt>
                <c:pt idx="372831">
                  <c:v>155083</c:v>
                </c:pt>
                <c:pt idx="372832">
                  <c:v>155083</c:v>
                </c:pt>
                <c:pt idx="372833">
                  <c:v>155083</c:v>
                </c:pt>
                <c:pt idx="372834">
                  <c:v>155083</c:v>
                </c:pt>
                <c:pt idx="372835">
                  <c:v>155083</c:v>
                </c:pt>
                <c:pt idx="372836">
                  <c:v>155083</c:v>
                </c:pt>
                <c:pt idx="372837">
                  <c:v>155083</c:v>
                </c:pt>
                <c:pt idx="372838">
                  <c:v>155083</c:v>
                </c:pt>
                <c:pt idx="372839">
                  <c:v>155083</c:v>
                </c:pt>
                <c:pt idx="372840">
                  <c:v>155083</c:v>
                </c:pt>
                <c:pt idx="372841">
                  <c:v>155083</c:v>
                </c:pt>
                <c:pt idx="372842">
                  <c:v>155083</c:v>
                </c:pt>
                <c:pt idx="372843">
                  <c:v>155083</c:v>
                </c:pt>
                <c:pt idx="372844">
                  <c:v>155083</c:v>
                </c:pt>
                <c:pt idx="372845">
                  <c:v>155083</c:v>
                </c:pt>
                <c:pt idx="372846">
                  <c:v>155083</c:v>
                </c:pt>
                <c:pt idx="372847">
                  <c:v>155083</c:v>
                </c:pt>
                <c:pt idx="372848">
                  <c:v>155083</c:v>
                </c:pt>
                <c:pt idx="372849">
                  <c:v>155083</c:v>
                </c:pt>
                <c:pt idx="372850">
                  <c:v>155083</c:v>
                </c:pt>
                <c:pt idx="372851">
                  <c:v>155083</c:v>
                </c:pt>
                <c:pt idx="372852">
                  <c:v>155083</c:v>
                </c:pt>
                <c:pt idx="372853">
                  <c:v>155083</c:v>
                </c:pt>
                <c:pt idx="372854">
                  <c:v>155083</c:v>
                </c:pt>
                <c:pt idx="372855">
                  <c:v>155083</c:v>
                </c:pt>
                <c:pt idx="372856">
                  <c:v>155083</c:v>
                </c:pt>
                <c:pt idx="372857">
                  <c:v>155083</c:v>
                </c:pt>
                <c:pt idx="372858">
                  <c:v>155083</c:v>
                </c:pt>
                <c:pt idx="372859">
                  <c:v>155083</c:v>
                </c:pt>
                <c:pt idx="372860">
                  <c:v>155083</c:v>
                </c:pt>
                <c:pt idx="372861">
                  <c:v>155083</c:v>
                </c:pt>
                <c:pt idx="372862">
                  <c:v>155083</c:v>
                </c:pt>
                <c:pt idx="372863">
                  <c:v>155083</c:v>
                </c:pt>
                <c:pt idx="372864">
                  <c:v>155083</c:v>
                </c:pt>
                <c:pt idx="372865">
                  <c:v>155083</c:v>
                </c:pt>
                <c:pt idx="372866">
                  <c:v>155083</c:v>
                </c:pt>
                <c:pt idx="372867">
                  <c:v>155083</c:v>
                </c:pt>
                <c:pt idx="372868">
                  <c:v>155083</c:v>
                </c:pt>
                <c:pt idx="372869">
                  <c:v>155083</c:v>
                </c:pt>
                <c:pt idx="372870">
                  <c:v>155083</c:v>
                </c:pt>
                <c:pt idx="372871">
                  <c:v>155083</c:v>
                </c:pt>
                <c:pt idx="372872">
                  <c:v>155083</c:v>
                </c:pt>
                <c:pt idx="372873">
                  <c:v>155083</c:v>
                </c:pt>
                <c:pt idx="372874">
                  <c:v>155083</c:v>
                </c:pt>
                <c:pt idx="372875">
                  <c:v>155083</c:v>
                </c:pt>
                <c:pt idx="372876">
                  <c:v>155083</c:v>
                </c:pt>
                <c:pt idx="372877">
                  <c:v>155083</c:v>
                </c:pt>
                <c:pt idx="372878">
                  <c:v>155083</c:v>
                </c:pt>
                <c:pt idx="372879">
                  <c:v>155083</c:v>
                </c:pt>
                <c:pt idx="372880">
                  <c:v>155083</c:v>
                </c:pt>
                <c:pt idx="372881">
                  <c:v>155083</c:v>
                </c:pt>
                <c:pt idx="372882">
                  <c:v>155083</c:v>
                </c:pt>
                <c:pt idx="372883">
                  <c:v>155083</c:v>
                </c:pt>
                <c:pt idx="372884">
                  <c:v>155083</c:v>
                </c:pt>
                <c:pt idx="372885">
                  <c:v>155083</c:v>
                </c:pt>
                <c:pt idx="372886">
                  <c:v>155083</c:v>
                </c:pt>
                <c:pt idx="372887">
                  <c:v>155083</c:v>
                </c:pt>
                <c:pt idx="372888">
                  <c:v>155083</c:v>
                </c:pt>
                <c:pt idx="372889">
                  <c:v>155083</c:v>
                </c:pt>
                <c:pt idx="372890">
                  <c:v>155083</c:v>
                </c:pt>
                <c:pt idx="372891">
                  <c:v>155083</c:v>
                </c:pt>
                <c:pt idx="372892">
                  <c:v>155083</c:v>
                </c:pt>
                <c:pt idx="372893">
                  <c:v>155083</c:v>
                </c:pt>
                <c:pt idx="372894">
                  <c:v>155083</c:v>
                </c:pt>
                <c:pt idx="372895">
                  <c:v>155083</c:v>
                </c:pt>
                <c:pt idx="372896">
                  <c:v>155083</c:v>
                </c:pt>
                <c:pt idx="372897">
                  <c:v>155083</c:v>
                </c:pt>
                <c:pt idx="372898">
                  <c:v>155083</c:v>
                </c:pt>
                <c:pt idx="372899">
                  <c:v>155083</c:v>
                </c:pt>
                <c:pt idx="372900">
                  <c:v>155083</c:v>
                </c:pt>
                <c:pt idx="372901">
                  <c:v>155083</c:v>
                </c:pt>
                <c:pt idx="372902">
                  <c:v>155083</c:v>
                </c:pt>
                <c:pt idx="372903">
                  <c:v>155083</c:v>
                </c:pt>
                <c:pt idx="372904">
                  <c:v>155083</c:v>
                </c:pt>
                <c:pt idx="372905">
                  <c:v>155083</c:v>
                </c:pt>
                <c:pt idx="372906">
                  <c:v>155083</c:v>
                </c:pt>
                <c:pt idx="372907">
                  <c:v>155083</c:v>
                </c:pt>
                <c:pt idx="372908">
                  <c:v>155083</c:v>
                </c:pt>
                <c:pt idx="372909">
                  <c:v>155083</c:v>
                </c:pt>
                <c:pt idx="372910">
                  <c:v>155083</c:v>
                </c:pt>
                <c:pt idx="372911">
                  <c:v>155083</c:v>
                </c:pt>
                <c:pt idx="372912">
                  <c:v>155083</c:v>
                </c:pt>
                <c:pt idx="372913">
                  <c:v>155083</c:v>
                </c:pt>
                <c:pt idx="372914">
                  <c:v>155083</c:v>
                </c:pt>
                <c:pt idx="372915">
                  <c:v>155083</c:v>
                </c:pt>
                <c:pt idx="372916">
                  <c:v>155083</c:v>
                </c:pt>
                <c:pt idx="372917">
                  <c:v>155083</c:v>
                </c:pt>
                <c:pt idx="372918">
                  <c:v>155083</c:v>
                </c:pt>
                <c:pt idx="372919">
                  <c:v>155083</c:v>
                </c:pt>
                <c:pt idx="372920">
                  <c:v>155083</c:v>
                </c:pt>
                <c:pt idx="372921">
                  <c:v>155083</c:v>
                </c:pt>
                <c:pt idx="372922">
                  <c:v>155083</c:v>
                </c:pt>
                <c:pt idx="372923">
                  <c:v>155083</c:v>
                </c:pt>
                <c:pt idx="372924">
                  <c:v>155083</c:v>
                </c:pt>
                <c:pt idx="372925">
                  <c:v>155083</c:v>
                </c:pt>
                <c:pt idx="372926">
                  <c:v>155083</c:v>
                </c:pt>
                <c:pt idx="372927">
                  <c:v>155083</c:v>
                </c:pt>
                <c:pt idx="372928">
                  <c:v>155083</c:v>
                </c:pt>
                <c:pt idx="372929">
                  <c:v>155083</c:v>
                </c:pt>
                <c:pt idx="372930">
                  <c:v>155083</c:v>
                </c:pt>
                <c:pt idx="372931">
                  <c:v>155083</c:v>
                </c:pt>
                <c:pt idx="372932">
                  <c:v>155083</c:v>
                </c:pt>
                <c:pt idx="372933">
                  <c:v>155083</c:v>
                </c:pt>
                <c:pt idx="372934">
                  <c:v>155083</c:v>
                </c:pt>
                <c:pt idx="372935">
                  <c:v>155083</c:v>
                </c:pt>
                <c:pt idx="372936">
                  <c:v>155083</c:v>
                </c:pt>
                <c:pt idx="372937">
                  <c:v>155083</c:v>
                </c:pt>
                <c:pt idx="372938">
                  <c:v>155083</c:v>
                </c:pt>
                <c:pt idx="372939">
                  <c:v>155083</c:v>
                </c:pt>
                <c:pt idx="372940">
                  <c:v>155083</c:v>
                </c:pt>
                <c:pt idx="372941">
                  <c:v>155083</c:v>
                </c:pt>
                <c:pt idx="372942">
                  <c:v>155083</c:v>
                </c:pt>
                <c:pt idx="372943">
                  <c:v>155083</c:v>
                </c:pt>
                <c:pt idx="372944">
                  <c:v>155083</c:v>
                </c:pt>
                <c:pt idx="372945">
                  <c:v>155083</c:v>
                </c:pt>
                <c:pt idx="372946">
                  <c:v>155083</c:v>
                </c:pt>
                <c:pt idx="372947">
                  <c:v>155083</c:v>
                </c:pt>
                <c:pt idx="372948">
                  <c:v>155083</c:v>
                </c:pt>
                <c:pt idx="372949">
                  <c:v>155083</c:v>
                </c:pt>
                <c:pt idx="372950">
                  <c:v>155083</c:v>
                </c:pt>
                <c:pt idx="372951">
                  <c:v>155083</c:v>
                </c:pt>
                <c:pt idx="372952">
                  <c:v>155083</c:v>
                </c:pt>
                <c:pt idx="372953">
                  <c:v>155083</c:v>
                </c:pt>
                <c:pt idx="372954">
                  <c:v>155083</c:v>
                </c:pt>
                <c:pt idx="372955">
                  <c:v>155083</c:v>
                </c:pt>
                <c:pt idx="372956">
                  <c:v>155083</c:v>
                </c:pt>
                <c:pt idx="372957">
                  <c:v>155083</c:v>
                </c:pt>
                <c:pt idx="372958">
                  <c:v>155083</c:v>
                </c:pt>
                <c:pt idx="372959">
                  <c:v>155083</c:v>
                </c:pt>
                <c:pt idx="372960">
                  <c:v>155083</c:v>
                </c:pt>
                <c:pt idx="372961">
                  <c:v>155083</c:v>
                </c:pt>
                <c:pt idx="372962">
                  <c:v>155083</c:v>
                </c:pt>
                <c:pt idx="372963">
                  <c:v>155083</c:v>
                </c:pt>
                <c:pt idx="372964">
                  <c:v>155083</c:v>
                </c:pt>
                <c:pt idx="372965">
                  <c:v>155083</c:v>
                </c:pt>
                <c:pt idx="372966">
                  <c:v>155083</c:v>
                </c:pt>
                <c:pt idx="372967">
                  <c:v>155083</c:v>
                </c:pt>
                <c:pt idx="372968">
                  <c:v>155083</c:v>
                </c:pt>
                <c:pt idx="372969">
                  <c:v>155083</c:v>
                </c:pt>
                <c:pt idx="372970">
                  <c:v>155083</c:v>
                </c:pt>
                <c:pt idx="372971">
                  <c:v>155083</c:v>
                </c:pt>
                <c:pt idx="372972">
                  <c:v>155083</c:v>
                </c:pt>
                <c:pt idx="372973">
                  <c:v>155083</c:v>
                </c:pt>
                <c:pt idx="372974">
                  <c:v>155083</c:v>
                </c:pt>
                <c:pt idx="372975">
                  <c:v>155083</c:v>
                </c:pt>
                <c:pt idx="372976">
                  <c:v>155083</c:v>
                </c:pt>
                <c:pt idx="372977">
                  <c:v>155083</c:v>
                </c:pt>
                <c:pt idx="372978">
                  <c:v>155083</c:v>
                </c:pt>
                <c:pt idx="372979">
                  <c:v>155083</c:v>
                </c:pt>
                <c:pt idx="372980">
                  <c:v>155083</c:v>
                </c:pt>
                <c:pt idx="372981">
                  <c:v>155083</c:v>
                </c:pt>
                <c:pt idx="372982">
                  <c:v>155083</c:v>
                </c:pt>
                <c:pt idx="372983">
                  <c:v>155083</c:v>
                </c:pt>
                <c:pt idx="372984">
                  <c:v>155083</c:v>
                </c:pt>
                <c:pt idx="372985">
                  <c:v>155083</c:v>
                </c:pt>
                <c:pt idx="372986">
                  <c:v>155083</c:v>
                </c:pt>
                <c:pt idx="372987">
                  <c:v>155083</c:v>
                </c:pt>
                <c:pt idx="372988">
                  <c:v>155083</c:v>
                </c:pt>
                <c:pt idx="372989">
                  <c:v>155083</c:v>
                </c:pt>
                <c:pt idx="372990">
                  <c:v>155083</c:v>
                </c:pt>
                <c:pt idx="372991">
                  <c:v>155083</c:v>
                </c:pt>
                <c:pt idx="372992">
                  <c:v>155083</c:v>
                </c:pt>
                <c:pt idx="372993">
                  <c:v>155083</c:v>
                </c:pt>
                <c:pt idx="372994">
                  <c:v>155083</c:v>
                </c:pt>
                <c:pt idx="372995">
                  <c:v>155083</c:v>
                </c:pt>
                <c:pt idx="372996">
                  <c:v>155083</c:v>
                </c:pt>
                <c:pt idx="372997">
                  <c:v>155083</c:v>
                </c:pt>
                <c:pt idx="372998">
                  <c:v>155083</c:v>
                </c:pt>
                <c:pt idx="372999">
                  <c:v>155083</c:v>
                </c:pt>
                <c:pt idx="373000">
                  <c:v>155083</c:v>
                </c:pt>
                <c:pt idx="373001">
                  <c:v>155083</c:v>
                </c:pt>
                <c:pt idx="373002">
                  <c:v>155083</c:v>
                </c:pt>
                <c:pt idx="373003">
                  <c:v>155083</c:v>
                </c:pt>
                <c:pt idx="373004">
                  <c:v>155083</c:v>
                </c:pt>
                <c:pt idx="373005">
                  <c:v>155083</c:v>
                </c:pt>
                <c:pt idx="373006">
                  <c:v>155083</c:v>
                </c:pt>
                <c:pt idx="373007">
                  <c:v>155083</c:v>
                </c:pt>
                <c:pt idx="373008">
                  <c:v>155083</c:v>
                </c:pt>
                <c:pt idx="373009">
                  <c:v>155083</c:v>
                </c:pt>
                <c:pt idx="373010">
                  <c:v>155083</c:v>
                </c:pt>
                <c:pt idx="373011">
                  <c:v>155083</c:v>
                </c:pt>
                <c:pt idx="373012">
                  <c:v>155083</c:v>
                </c:pt>
                <c:pt idx="373013">
                  <c:v>155083</c:v>
                </c:pt>
                <c:pt idx="373014">
                  <c:v>155083</c:v>
                </c:pt>
                <c:pt idx="373015">
                  <c:v>155083</c:v>
                </c:pt>
                <c:pt idx="373016">
                  <c:v>155083</c:v>
                </c:pt>
                <c:pt idx="373017">
                  <c:v>155083</c:v>
                </c:pt>
                <c:pt idx="373018">
                  <c:v>155083</c:v>
                </c:pt>
                <c:pt idx="373019">
                  <c:v>155083</c:v>
                </c:pt>
                <c:pt idx="373020">
                  <c:v>155083</c:v>
                </c:pt>
                <c:pt idx="373021">
                  <c:v>155083</c:v>
                </c:pt>
                <c:pt idx="373022">
                  <c:v>155083</c:v>
                </c:pt>
                <c:pt idx="373023">
                  <c:v>155083</c:v>
                </c:pt>
                <c:pt idx="373024">
                  <c:v>155083</c:v>
                </c:pt>
                <c:pt idx="373025">
                  <c:v>155083</c:v>
                </c:pt>
                <c:pt idx="373026">
                  <c:v>155083</c:v>
                </c:pt>
                <c:pt idx="373027">
                  <c:v>155083</c:v>
                </c:pt>
                <c:pt idx="373028">
                  <c:v>155083</c:v>
                </c:pt>
                <c:pt idx="373029">
                  <c:v>155083</c:v>
                </c:pt>
                <c:pt idx="373030">
                  <c:v>155083</c:v>
                </c:pt>
                <c:pt idx="373031">
                  <c:v>155083</c:v>
                </c:pt>
                <c:pt idx="373032">
                  <c:v>155083</c:v>
                </c:pt>
                <c:pt idx="373033">
                  <c:v>155083</c:v>
                </c:pt>
                <c:pt idx="373034">
                  <c:v>155083</c:v>
                </c:pt>
                <c:pt idx="373035">
                  <c:v>155083</c:v>
                </c:pt>
                <c:pt idx="373036">
                  <c:v>155083</c:v>
                </c:pt>
                <c:pt idx="373037">
                  <c:v>155083</c:v>
                </c:pt>
                <c:pt idx="373038">
                  <c:v>155083</c:v>
                </c:pt>
                <c:pt idx="373039">
                  <c:v>155083</c:v>
                </c:pt>
                <c:pt idx="373040">
                  <c:v>155083</c:v>
                </c:pt>
                <c:pt idx="373041">
                  <c:v>155083</c:v>
                </c:pt>
                <c:pt idx="373042">
                  <c:v>155083</c:v>
                </c:pt>
                <c:pt idx="373043">
                  <c:v>155083</c:v>
                </c:pt>
                <c:pt idx="373044">
                  <c:v>155083</c:v>
                </c:pt>
                <c:pt idx="373045">
                  <c:v>155083</c:v>
                </c:pt>
                <c:pt idx="373046">
                  <c:v>155083</c:v>
                </c:pt>
                <c:pt idx="373047">
                  <c:v>155083</c:v>
                </c:pt>
                <c:pt idx="373048">
                  <c:v>155083</c:v>
                </c:pt>
                <c:pt idx="373049">
                  <c:v>155083</c:v>
                </c:pt>
                <c:pt idx="373050">
                  <c:v>155083</c:v>
                </c:pt>
                <c:pt idx="373051">
                  <c:v>155083</c:v>
                </c:pt>
                <c:pt idx="373052">
                  <c:v>155083</c:v>
                </c:pt>
                <c:pt idx="373053">
                  <c:v>155083</c:v>
                </c:pt>
                <c:pt idx="373054">
                  <c:v>155083</c:v>
                </c:pt>
                <c:pt idx="373055">
                  <c:v>155083</c:v>
                </c:pt>
                <c:pt idx="373056">
                  <c:v>155083</c:v>
                </c:pt>
                <c:pt idx="373057">
                  <c:v>155083</c:v>
                </c:pt>
                <c:pt idx="373058">
                  <c:v>155083</c:v>
                </c:pt>
                <c:pt idx="373059">
                  <c:v>155083</c:v>
                </c:pt>
                <c:pt idx="373060">
                  <c:v>155083</c:v>
                </c:pt>
                <c:pt idx="373061">
                  <c:v>155083</c:v>
                </c:pt>
                <c:pt idx="373062">
                  <c:v>155083</c:v>
                </c:pt>
                <c:pt idx="373063">
                  <c:v>155083</c:v>
                </c:pt>
                <c:pt idx="373064">
                  <c:v>155083</c:v>
                </c:pt>
                <c:pt idx="373065">
                  <c:v>155083</c:v>
                </c:pt>
                <c:pt idx="373066">
                  <c:v>155083</c:v>
                </c:pt>
                <c:pt idx="373067">
                  <c:v>155083</c:v>
                </c:pt>
                <c:pt idx="373068">
                  <c:v>155083</c:v>
                </c:pt>
                <c:pt idx="373069">
                  <c:v>155083</c:v>
                </c:pt>
                <c:pt idx="373070">
                  <c:v>155083</c:v>
                </c:pt>
                <c:pt idx="373071">
                  <c:v>155083</c:v>
                </c:pt>
                <c:pt idx="373072">
                  <c:v>155083</c:v>
                </c:pt>
                <c:pt idx="373073">
                  <c:v>155083</c:v>
                </c:pt>
                <c:pt idx="373074">
                  <c:v>155083</c:v>
                </c:pt>
                <c:pt idx="373075">
                  <c:v>155083</c:v>
                </c:pt>
                <c:pt idx="373076">
                  <c:v>155083</c:v>
                </c:pt>
                <c:pt idx="373077">
                  <c:v>155083</c:v>
                </c:pt>
                <c:pt idx="373078">
                  <c:v>155083</c:v>
                </c:pt>
                <c:pt idx="373079">
                  <c:v>155083</c:v>
                </c:pt>
                <c:pt idx="373080">
                  <c:v>155083</c:v>
                </c:pt>
                <c:pt idx="373081">
                  <c:v>155083</c:v>
                </c:pt>
                <c:pt idx="373082">
                  <c:v>155083</c:v>
                </c:pt>
                <c:pt idx="373083">
                  <c:v>155083</c:v>
                </c:pt>
                <c:pt idx="373084">
                  <c:v>155083</c:v>
                </c:pt>
                <c:pt idx="373085">
                  <c:v>155083</c:v>
                </c:pt>
                <c:pt idx="373086">
                  <c:v>155083</c:v>
                </c:pt>
                <c:pt idx="373087">
                  <c:v>155083</c:v>
                </c:pt>
                <c:pt idx="373088">
                  <c:v>155083</c:v>
                </c:pt>
                <c:pt idx="373089">
                  <c:v>155083</c:v>
                </c:pt>
                <c:pt idx="373090">
                  <c:v>155083</c:v>
                </c:pt>
                <c:pt idx="373091">
                  <c:v>155083</c:v>
                </c:pt>
                <c:pt idx="373092">
                  <c:v>155083</c:v>
                </c:pt>
                <c:pt idx="373093">
                  <c:v>155083</c:v>
                </c:pt>
                <c:pt idx="373094">
                  <c:v>155083</c:v>
                </c:pt>
                <c:pt idx="373095">
                  <c:v>155083</c:v>
                </c:pt>
                <c:pt idx="373096">
                  <c:v>155083</c:v>
                </c:pt>
                <c:pt idx="373097">
                  <c:v>155083</c:v>
                </c:pt>
                <c:pt idx="373098">
                  <c:v>155083</c:v>
                </c:pt>
                <c:pt idx="373099">
                  <c:v>155083</c:v>
                </c:pt>
                <c:pt idx="373100">
                  <c:v>155083</c:v>
                </c:pt>
                <c:pt idx="373101">
                  <c:v>155083</c:v>
                </c:pt>
                <c:pt idx="373102">
                  <c:v>155083</c:v>
                </c:pt>
                <c:pt idx="373103">
                  <c:v>155083</c:v>
                </c:pt>
                <c:pt idx="373104">
                  <c:v>155083</c:v>
                </c:pt>
                <c:pt idx="373105">
                  <c:v>155083</c:v>
                </c:pt>
                <c:pt idx="373106">
                  <c:v>155083</c:v>
                </c:pt>
                <c:pt idx="373107">
                  <c:v>155083</c:v>
                </c:pt>
                <c:pt idx="373108">
                  <c:v>155083</c:v>
                </c:pt>
                <c:pt idx="373109">
                  <c:v>155083</c:v>
                </c:pt>
                <c:pt idx="373110">
                  <c:v>155083</c:v>
                </c:pt>
                <c:pt idx="373111">
                  <c:v>155083</c:v>
                </c:pt>
                <c:pt idx="373112">
                  <c:v>155083</c:v>
                </c:pt>
                <c:pt idx="373113">
                  <c:v>155083</c:v>
                </c:pt>
                <c:pt idx="373114">
                  <c:v>155083</c:v>
                </c:pt>
                <c:pt idx="373115">
                  <c:v>155083</c:v>
                </c:pt>
                <c:pt idx="373116">
                  <c:v>155083</c:v>
                </c:pt>
                <c:pt idx="373117">
                  <c:v>155083</c:v>
                </c:pt>
                <c:pt idx="373118">
                  <c:v>155083</c:v>
                </c:pt>
                <c:pt idx="373119">
                  <c:v>155083</c:v>
                </c:pt>
                <c:pt idx="373120">
                  <c:v>155083</c:v>
                </c:pt>
                <c:pt idx="373121">
                  <c:v>155083</c:v>
                </c:pt>
                <c:pt idx="373122">
                  <c:v>155083</c:v>
                </c:pt>
                <c:pt idx="373123">
                  <c:v>155083</c:v>
                </c:pt>
                <c:pt idx="373124">
                  <c:v>155083</c:v>
                </c:pt>
                <c:pt idx="373125">
                  <c:v>155083</c:v>
                </c:pt>
                <c:pt idx="373126">
                  <c:v>155083</c:v>
                </c:pt>
                <c:pt idx="373127">
                  <c:v>155083</c:v>
                </c:pt>
                <c:pt idx="373128">
                  <c:v>155083</c:v>
                </c:pt>
                <c:pt idx="373129">
                  <c:v>155083</c:v>
                </c:pt>
                <c:pt idx="373130">
                  <c:v>155083</c:v>
                </c:pt>
                <c:pt idx="373131">
                  <c:v>155083</c:v>
                </c:pt>
                <c:pt idx="373132">
                  <c:v>155083</c:v>
                </c:pt>
                <c:pt idx="373133">
                  <c:v>155083</c:v>
                </c:pt>
                <c:pt idx="373134">
                  <c:v>155083</c:v>
                </c:pt>
                <c:pt idx="373135">
                  <c:v>155083</c:v>
                </c:pt>
                <c:pt idx="373136">
                  <c:v>155083</c:v>
                </c:pt>
                <c:pt idx="373137">
                  <c:v>155083</c:v>
                </c:pt>
                <c:pt idx="373138">
                  <c:v>155083</c:v>
                </c:pt>
                <c:pt idx="373139">
                  <c:v>155083</c:v>
                </c:pt>
                <c:pt idx="373140">
                  <c:v>155083</c:v>
                </c:pt>
                <c:pt idx="373141">
                  <c:v>155083</c:v>
                </c:pt>
                <c:pt idx="373142">
                  <c:v>155083</c:v>
                </c:pt>
                <c:pt idx="373143">
                  <c:v>155083</c:v>
                </c:pt>
                <c:pt idx="373144">
                  <c:v>155083</c:v>
                </c:pt>
                <c:pt idx="373145">
                  <c:v>155083</c:v>
                </c:pt>
                <c:pt idx="373146">
                  <c:v>155083</c:v>
                </c:pt>
                <c:pt idx="373147">
                  <c:v>155083</c:v>
                </c:pt>
                <c:pt idx="373148">
                  <c:v>155083</c:v>
                </c:pt>
                <c:pt idx="373149">
                  <c:v>155083</c:v>
                </c:pt>
                <c:pt idx="373150">
                  <c:v>155083</c:v>
                </c:pt>
                <c:pt idx="373151">
                  <c:v>155083</c:v>
                </c:pt>
                <c:pt idx="373152">
                  <c:v>155083</c:v>
                </c:pt>
                <c:pt idx="373153">
                  <c:v>155083</c:v>
                </c:pt>
                <c:pt idx="373154">
                  <c:v>155083</c:v>
                </c:pt>
                <c:pt idx="373155">
                  <c:v>155083</c:v>
                </c:pt>
                <c:pt idx="373156">
                  <c:v>155083</c:v>
                </c:pt>
                <c:pt idx="373157">
                  <c:v>155083</c:v>
                </c:pt>
                <c:pt idx="373158">
                  <c:v>155083</c:v>
                </c:pt>
                <c:pt idx="373159">
                  <c:v>155083</c:v>
                </c:pt>
                <c:pt idx="373160">
                  <c:v>155083</c:v>
                </c:pt>
                <c:pt idx="373161">
                  <c:v>155083</c:v>
                </c:pt>
                <c:pt idx="373162">
                  <c:v>155083</c:v>
                </c:pt>
                <c:pt idx="373163">
                  <c:v>155083</c:v>
                </c:pt>
                <c:pt idx="373164">
                  <c:v>155083</c:v>
                </c:pt>
                <c:pt idx="373165">
                  <c:v>155083</c:v>
                </c:pt>
                <c:pt idx="373166">
                  <c:v>155083</c:v>
                </c:pt>
                <c:pt idx="373167">
                  <c:v>155083</c:v>
                </c:pt>
                <c:pt idx="373168">
                  <c:v>155083</c:v>
                </c:pt>
                <c:pt idx="373169">
                  <c:v>155083</c:v>
                </c:pt>
                <c:pt idx="373170">
                  <c:v>155083</c:v>
                </c:pt>
                <c:pt idx="373171">
                  <c:v>155083</c:v>
                </c:pt>
                <c:pt idx="373172">
                  <c:v>155083</c:v>
                </c:pt>
                <c:pt idx="373173">
                  <c:v>155083</c:v>
                </c:pt>
                <c:pt idx="373174">
                  <c:v>155083</c:v>
                </c:pt>
                <c:pt idx="373175">
                  <c:v>155083</c:v>
                </c:pt>
                <c:pt idx="373176">
                  <c:v>155083</c:v>
                </c:pt>
                <c:pt idx="373177">
                  <c:v>155083</c:v>
                </c:pt>
                <c:pt idx="373178">
                  <c:v>155083</c:v>
                </c:pt>
                <c:pt idx="373179">
                  <c:v>155083</c:v>
                </c:pt>
                <c:pt idx="373180">
                  <c:v>155083</c:v>
                </c:pt>
                <c:pt idx="373181">
                  <c:v>155083</c:v>
                </c:pt>
                <c:pt idx="373182">
                  <c:v>155083</c:v>
                </c:pt>
                <c:pt idx="373183">
                  <c:v>155083</c:v>
                </c:pt>
                <c:pt idx="373184">
                  <c:v>155083</c:v>
                </c:pt>
                <c:pt idx="373185">
                  <c:v>155083</c:v>
                </c:pt>
                <c:pt idx="373186">
                  <c:v>155083</c:v>
                </c:pt>
                <c:pt idx="373187">
                  <c:v>155083</c:v>
                </c:pt>
                <c:pt idx="373188">
                  <c:v>155083</c:v>
                </c:pt>
                <c:pt idx="373189">
                  <c:v>155083</c:v>
                </c:pt>
                <c:pt idx="373190">
                  <c:v>155083</c:v>
                </c:pt>
                <c:pt idx="373191">
                  <c:v>155083</c:v>
                </c:pt>
                <c:pt idx="373192">
                  <c:v>155083</c:v>
                </c:pt>
                <c:pt idx="373193">
                  <c:v>155083</c:v>
                </c:pt>
                <c:pt idx="373194">
                  <c:v>155083</c:v>
                </c:pt>
                <c:pt idx="373195">
                  <c:v>155083</c:v>
                </c:pt>
                <c:pt idx="373196">
                  <c:v>155083</c:v>
                </c:pt>
                <c:pt idx="373197">
                  <c:v>155083</c:v>
                </c:pt>
                <c:pt idx="373198">
                  <c:v>155083</c:v>
                </c:pt>
                <c:pt idx="373199">
                  <c:v>155083</c:v>
                </c:pt>
                <c:pt idx="373200">
                  <c:v>155083</c:v>
                </c:pt>
                <c:pt idx="373201">
                  <c:v>155083</c:v>
                </c:pt>
                <c:pt idx="373202">
                  <c:v>155083</c:v>
                </c:pt>
                <c:pt idx="373203">
                  <c:v>155083</c:v>
                </c:pt>
                <c:pt idx="373204">
                  <c:v>155083</c:v>
                </c:pt>
                <c:pt idx="373205">
                  <c:v>155083</c:v>
                </c:pt>
                <c:pt idx="373206">
                  <c:v>155083</c:v>
                </c:pt>
                <c:pt idx="373207">
                  <c:v>155083</c:v>
                </c:pt>
                <c:pt idx="373208">
                  <c:v>155083</c:v>
                </c:pt>
                <c:pt idx="373209">
                  <c:v>155083</c:v>
                </c:pt>
                <c:pt idx="373210">
                  <c:v>155083</c:v>
                </c:pt>
                <c:pt idx="373211">
                  <c:v>155083</c:v>
                </c:pt>
                <c:pt idx="373212">
                  <c:v>155083</c:v>
                </c:pt>
                <c:pt idx="373213">
                  <c:v>155083</c:v>
                </c:pt>
                <c:pt idx="373214">
                  <c:v>155083</c:v>
                </c:pt>
                <c:pt idx="373215">
                  <c:v>155083</c:v>
                </c:pt>
                <c:pt idx="373216">
                  <c:v>155083</c:v>
                </c:pt>
                <c:pt idx="373217">
                  <c:v>155083</c:v>
                </c:pt>
                <c:pt idx="373218">
                  <c:v>155083</c:v>
                </c:pt>
                <c:pt idx="373219">
                  <c:v>155083</c:v>
                </c:pt>
                <c:pt idx="373220">
                  <c:v>155083</c:v>
                </c:pt>
                <c:pt idx="373221">
                  <c:v>155083</c:v>
                </c:pt>
                <c:pt idx="373222">
                  <c:v>155083</c:v>
                </c:pt>
                <c:pt idx="373223">
                  <c:v>155083</c:v>
                </c:pt>
                <c:pt idx="373224">
                  <c:v>155083</c:v>
                </c:pt>
                <c:pt idx="373225">
                  <c:v>155083</c:v>
                </c:pt>
                <c:pt idx="373226">
                  <c:v>155083</c:v>
                </c:pt>
                <c:pt idx="373227">
                  <c:v>155083</c:v>
                </c:pt>
                <c:pt idx="373228">
                  <c:v>155083</c:v>
                </c:pt>
                <c:pt idx="373229">
                  <c:v>155083</c:v>
                </c:pt>
                <c:pt idx="373230">
                  <c:v>155083</c:v>
                </c:pt>
                <c:pt idx="373231">
                  <c:v>155083</c:v>
                </c:pt>
                <c:pt idx="373232">
                  <c:v>155083</c:v>
                </c:pt>
                <c:pt idx="373233">
                  <c:v>155083</c:v>
                </c:pt>
                <c:pt idx="373234">
                  <c:v>155083</c:v>
                </c:pt>
                <c:pt idx="373235">
                  <c:v>155083</c:v>
                </c:pt>
                <c:pt idx="373236">
                  <c:v>155083</c:v>
                </c:pt>
                <c:pt idx="373237">
                  <c:v>155083</c:v>
                </c:pt>
                <c:pt idx="373238">
                  <c:v>155083</c:v>
                </c:pt>
                <c:pt idx="373239">
                  <c:v>155083</c:v>
                </c:pt>
                <c:pt idx="373240">
                  <c:v>155083</c:v>
                </c:pt>
                <c:pt idx="373241">
                  <c:v>155083</c:v>
                </c:pt>
                <c:pt idx="373242">
                  <c:v>155083</c:v>
                </c:pt>
                <c:pt idx="373243">
                  <c:v>155083</c:v>
                </c:pt>
                <c:pt idx="373244">
                  <c:v>155083</c:v>
                </c:pt>
                <c:pt idx="373245">
                  <c:v>155083</c:v>
                </c:pt>
                <c:pt idx="373246">
                  <c:v>155083</c:v>
                </c:pt>
                <c:pt idx="373247">
                  <c:v>155083</c:v>
                </c:pt>
                <c:pt idx="373248">
                  <c:v>155083</c:v>
                </c:pt>
                <c:pt idx="373249">
                  <c:v>155083</c:v>
                </c:pt>
                <c:pt idx="373250">
                  <c:v>155083</c:v>
                </c:pt>
                <c:pt idx="373251">
                  <c:v>155083</c:v>
                </c:pt>
                <c:pt idx="373252">
                  <c:v>155083</c:v>
                </c:pt>
                <c:pt idx="373253">
                  <c:v>155083</c:v>
                </c:pt>
                <c:pt idx="373254">
                  <c:v>155083</c:v>
                </c:pt>
                <c:pt idx="373255">
                  <c:v>155083</c:v>
                </c:pt>
                <c:pt idx="373256">
                  <c:v>155083</c:v>
                </c:pt>
                <c:pt idx="373257">
                  <c:v>155083</c:v>
                </c:pt>
                <c:pt idx="373258">
                  <c:v>155083</c:v>
                </c:pt>
                <c:pt idx="373259">
                  <c:v>155083</c:v>
                </c:pt>
                <c:pt idx="373260">
                  <c:v>155083</c:v>
                </c:pt>
                <c:pt idx="373261">
                  <c:v>155083</c:v>
                </c:pt>
                <c:pt idx="373262">
                  <c:v>155083</c:v>
                </c:pt>
                <c:pt idx="373263">
                  <c:v>155083</c:v>
                </c:pt>
                <c:pt idx="373264">
                  <c:v>155083</c:v>
                </c:pt>
                <c:pt idx="373265">
                  <c:v>155083</c:v>
                </c:pt>
                <c:pt idx="373266">
                  <c:v>155083</c:v>
                </c:pt>
                <c:pt idx="373267">
                  <c:v>155083</c:v>
                </c:pt>
                <c:pt idx="373268">
                  <c:v>155083</c:v>
                </c:pt>
                <c:pt idx="373269">
                  <c:v>155083</c:v>
                </c:pt>
                <c:pt idx="373270">
                  <c:v>155083</c:v>
                </c:pt>
                <c:pt idx="373271">
                  <c:v>155083</c:v>
                </c:pt>
                <c:pt idx="373272">
                  <c:v>155083</c:v>
                </c:pt>
                <c:pt idx="373273">
                  <c:v>155083</c:v>
                </c:pt>
                <c:pt idx="373274">
                  <c:v>155083</c:v>
                </c:pt>
                <c:pt idx="373275">
                  <c:v>155083</c:v>
                </c:pt>
                <c:pt idx="373276">
                  <c:v>155083</c:v>
                </c:pt>
                <c:pt idx="373277">
                  <c:v>155083</c:v>
                </c:pt>
                <c:pt idx="373278">
                  <c:v>155083</c:v>
                </c:pt>
                <c:pt idx="373279">
                  <c:v>155083</c:v>
                </c:pt>
                <c:pt idx="373280">
                  <c:v>155083</c:v>
                </c:pt>
                <c:pt idx="373281">
                  <c:v>155083</c:v>
                </c:pt>
                <c:pt idx="373282">
                  <c:v>155083</c:v>
                </c:pt>
                <c:pt idx="373283">
                  <c:v>155083</c:v>
                </c:pt>
                <c:pt idx="373284">
                  <c:v>155083</c:v>
                </c:pt>
                <c:pt idx="373285">
                  <c:v>155083</c:v>
                </c:pt>
                <c:pt idx="373286">
                  <c:v>155083</c:v>
                </c:pt>
                <c:pt idx="373287">
                  <c:v>155083</c:v>
                </c:pt>
                <c:pt idx="373288">
                  <c:v>155083</c:v>
                </c:pt>
                <c:pt idx="373289">
                  <c:v>155083</c:v>
                </c:pt>
                <c:pt idx="373290">
                  <c:v>155083</c:v>
                </c:pt>
                <c:pt idx="373291">
                  <c:v>155083</c:v>
                </c:pt>
                <c:pt idx="373292">
                  <c:v>155083</c:v>
                </c:pt>
                <c:pt idx="373293">
                  <c:v>155083</c:v>
                </c:pt>
                <c:pt idx="373294">
                  <c:v>155083</c:v>
                </c:pt>
                <c:pt idx="373295">
                  <c:v>155083</c:v>
                </c:pt>
                <c:pt idx="373296">
                  <c:v>155083</c:v>
                </c:pt>
                <c:pt idx="373297">
                  <c:v>155083</c:v>
                </c:pt>
                <c:pt idx="373298">
                  <c:v>155083</c:v>
                </c:pt>
                <c:pt idx="373299">
                  <c:v>155083</c:v>
                </c:pt>
                <c:pt idx="373300">
                  <c:v>155083</c:v>
                </c:pt>
                <c:pt idx="373301">
                  <c:v>155083</c:v>
                </c:pt>
                <c:pt idx="373302">
                  <c:v>155083</c:v>
                </c:pt>
                <c:pt idx="373303">
                  <c:v>155083</c:v>
                </c:pt>
                <c:pt idx="373304">
                  <c:v>155083</c:v>
                </c:pt>
                <c:pt idx="373305">
                  <c:v>155083</c:v>
                </c:pt>
                <c:pt idx="373306">
                  <c:v>155083</c:v>
                </c:pt>
                <c:pt idx="373307">
                  <c:v>155083</c:v>
                </c:pt>
                <c:pt idx="373308">
                  <c:v>155083</c:v>
                </c:pt>
                <c:pt idx="373309">
                  <c:v>155083</c:v>
                </c:pt>
                <c:pt idx="373310">
                  <c:v>155083</c:v>
                </c:pt>
                <c:pt idx="373311">
                  <c:v>155083</c:v>
                </c:pt>
                <c:pt idx="373312">
                  <c:v>155083</c:v>
                </c:pt>
                <c:pt idx="373313">
                  <c:v>155083</c:v>
                </c:pt>
                <c:pt idx="373314">
                  <c:v>155083</c:v>
                </c:pt>
                <c:pt idx="373315">
                  <c:v>155083</c:v>
                </c:pt>
                <c:pt idx="373316">
                  <c:v>155083</c:v>
                </c:pt>
                <c:pt idx="373317">
                  <c:v>155083</c:v>
                </c:pt>
                <c:pt idx="373318">
                  <c:v>155083</c:v>
                </c:pt>
                <c:pt idx="373319">
                  <c:v>155083</c:v>
                </c:pt>
                <c:pt idx="373320">
                  <c:v>155083</c:v>
                </c:pt>
                <c:pt idx="373321">
                  <c:v>155083</c:v>
                </c:pt>
                <c:pt idx="373322">
                  <c:v>155083</c:v>
                </c:pt>
                <c:pt idx="373323">
                  <c:v>155083</c:v>
                </c:pt>
                <c:pt idx="373324">
                  <c:v>155083</c:v>
                </c:pt>
                <c:pt idx="373325">
                  <c:v>155083</c:v>
                </c:pt>
                <c:pt idx="373326">
                  <c:v>155083</c:v>
                </c:pt>
                <c:pt idx="373327">
                  <c:v>155083</c:v>
                </c:pt>
                <c:pt idx="373328">
                  <c:v>155083</c:v>
                </c:pt>
                <c:pt idx="373329">
                  <c:v>155083</c:v>
                </c:pt>
                <c:pt idx="373330">
                  <c:v>155083</c:v>
                </c:pt>
                <c:pt idx="373331">
                  <c:v>155083</c:v>
                </c:pt>
                <c:pt idx="373332">
                  <c:v>155083</c:v>
                </c:pt>
                <c:pt idx="373333">
                  <c:v>155083</c:v>
                </c:pt>
                <c:pt idx="373334">
                  <c:v>155083</c:v>
                </c:pt>
                <c:pt idx="373335">
                  <c:v>155083</c:v>
                </c:pt>
                <c:pt idx="373336">
                  <c:v>155083</c:v>
                </c:pt>
                <c:pt idx="373337">
                  <c:v>155083</c:v>
                </c:pt>
                <c:pt idx="373338">
                  <c:v>155083</c:v>
                </c:pt>
                <c:pt idx="373339">
                  <c:v>155083</c:v>
                </c:pt>
                <c:pt idx="373340">
                  <c:v>155083</c:v>
                </c:pt>
                <c:pt idx="373341">
                  <c:v>155083</c:v>
                </c:pt>
                <c:pt idx="373342">
                  <c:v>155083</c:v>
                </c:pt>
                <c:pt idx="373343">
                  <c:v>155083</c:v>
                </c:pt>
                <c:pt idx="373344">
                  <c:v>155083</c:v>
                </c:pt>
                <c:pt idx="373345">
                  <c:v>155083</c:v>
                </c:pt>
                <c:pt idx="373346">
                  <c:v>155083</c:v>
                </c:pt>
                <c:pt idx="373347">
                  <c:v>155083</c:v>
                </c:pt>
                <c:pt idx="373348">
                  <c:v>155083</c:v>
                </c:pt>
                <c:pt idx="373349">
                  <c:v>155083</c:v>
                </c:pt>
                <c:pt idx="373350">
                  <c:v>155083</c:v>
                </c:pt>
                <c:pt idx="373351">
                  <c:v>155083</c:v>
                </c:pt>
                <c:pt idx="373352">
                  <c:v>155083</c:v>
                </c:pt>
                <c:pt idx="373353">
                  <c:v>155083</c:v>
                </c:pt>
                <c:pt idx="373354">
                  <c:v>155083</c:v>
                </c:pt>
                <c:pt idx="373355">
                  <c:v>155083</c:v>
                </c:pt>
                <c:pt idx="373356">
                  <c:v>155083</c:v>
                </c:pt>
                <c:pt idx="373357">
                  <c:v>155083</c:v>
                </c:pt>
                <c:pt idx="373358">
                  <c:v>155083</c:v>
                </c:pt>
                <c:pt idx="373359">
                  <c:v>155083</c:v>
                </c:pt>
                <c:pt idx="373360">
                  <c:v>155083</c:v>
                </c:pt>
                <c:pt idx="373361">
                  <c:v>155083</c:v>
                </c:pt>
                <c:pt idx="373362">
                  <c:v>155083</c:v>
                </c:pt>
                <c:pt idx="373363">
                  <c:v>155083</c:v>
                </c:pt>
                <c:pt idx="373364">
                  <c:v>155083</c:v>
                </c:pt>
                <c:pt idx="373365">
                  <c:v>155083</c:v>
                </c:pt>
                <c:pt idx="373366">
                  <c:v>155083</c:v>
                </c:pt>
                <c:pt idx="373367">
                  <c:v>155083</c:v>
                </c:pt>
                <c:pt idx="373368">
                  <c:v>155083</c:v>
                </c:pt>
                <c:pt idx="373369">
                  <c:v>155083</c:v>
                </c:pt>
                <c:pt idx="373370">
                  <c:v>155083</c:v>
                </c:pt>
                <c:pt idx="373371">
                  <c:v>155083</c:v>
                </c:pt>
                <c:pt idx="373372">
                  <c:v>155083</c:v>
                </c:pt>
                <c:pt idx="373373">
                  <c:v>155083</c:v>
                </c:pt>
                <c:pt idx="373374">
                  <c:v>155083</c:v>
                </c:pt>
                <c:pt idx="373375">
                  <c:v>155083</c:v>
                </c:pt>
                <c:pt idx="373376">
                  <c:v>155083</c:v>
                </c:pt>
                <c:pt idx="373377">
                  <c:v>155083</c:v>
                </c:pt>
                <c:pt idx="373378">
                  <c:v>155083</c:v>
                </c:pt>
                <c:pt idx="373379">
                  <c:v>155083</c:v>
                </c:pt>
                <c:pt idx="373380">
                  <c:v>155083</c:v>
                </c:pt>
                <c:pt idx="373381">
                  <c:v>155083</c:v>
                </c:pt>
                <c:pt idx="373382">
                  <c:v>155083</c:v>
                </c:pt>
                <c:pt idx="373383">
                  <c:v>155083</c:v>
                </c:pt>
                <c:pt idx="373384">
                  <c:v>155083</c:v>
                </c:pt>
                <c:pt idx="373385">
                  <c:v>155083</c:v>
                </c:pt>
                <c:pt idx="373386">
                  <c:v>155083</c:v>
                </c:pt>
                <c:pt idx="373387">
                  <c:v>155083</c:v>
                </c:pt>
                <c:pt idx="373388">
                  <c:v>155083</c:v>
                </c:pt>
                <c:pt idx="373389">
                  <c:v>155083</c:v>
                </c:pt>
                <c:pt idx="373390">
                  <c:v>155083</c:v>
                </c:pt>
                <c:pt idx="373391">
                  <c:v>155083</c:v>
                </c:pt>
                <c:pt idx="373392">
                  <c:v>155083</c:v>
                </c:pt>
                <c:pt idx="373393">
                  <c:v>155083</c:v>
                </c:pt>
                <c:pt idx="373394">
                  <c:v>155083</c:v>
                </c:pt>
                <c:pt idx="373395">
                  <c:v>155083</c:v>
                </c:pt>
                <c:pt idx="373396">
                  <c:v>155083</c:v>
                </c:pt>
                <c:pt idx="373397">
                  <c:v>155083</c:v>
                </c:pt>
                <c:pt idx="373398">
                  <c:v>155083</c:v>
                </c:pt>
                <c:pt idx="373399">
                  <c:v>155083</c:v>
                </c:pt>
                <c:pt idx="373400">
                  <c:v>155083</c:v>
                </c:pt>
                <c:pt idx="373401">
                  <c:v>155083</c:v>
                </c:pt>
                <c:pt idx="373402">
                  <c:v>155083</c:v>
                </c:pt>
                <c:pt idx="373403">
                  <c:v>155083</c:v>
                </c:pt>
                <c:pt idx="373404">
                  <c:v>155083</c:v>
                </c:pt>
                <c:pt idx="373405">
                  <c:v>155083</c:v>
                </c:pt>
                <c:pt idx="373406">
                  <c:v>155083</c:v>
                </c:pt>
                <c:pt idx="373407">
                  <c:v>155083</c:v>
                </c:pt>
                <c:pt idx="373408">
                  <c:v>155083</c:v>
                </c:pt>
                <c:pt idx="373409">
                  <c:v>155083</c:v>
                </c:pt>
                <c:pt idx="373410">
                  <c:v>155083</c:v>
                </c:pt>
                <c:pt idx="373411">
                  <c:v>155083</c:v>
                </c:pt>
                <c:pt idx="373412">
                  <c:v>155083</c:v>
                </c:pt>
                <c:pt idx="373413">
                  <c:v>155083</c:v>
                </c:pt>
                <c:pt idx="373414">
                  <c:v>155083</c:v>
                </c:pt>
                <c:pt idx="373415">
                  <c:v>155083</c:v>
                </c:pt>
                <c:pt idx="373416">
                  <c:v>155083</c:v>
                </c:pt>
                <c:pt idx="373417">
                  <c:v>155083</c:v>
                </c:pt>
                <c:pt idx="373418">
                  <c:v>155083</c:v>
                </c:pt>
                <c:pt idx="373419">
                  <c:v>155083</c:v>
                </c:pt>
                <c:pt idx="373420">
                  <c:v>155083</c:v>
                </c:pt>
                <c:pt idx="373421">
                  <c:v>155083</c:v>
                </c:pt>
                <c:pt idx="373422">
                  <c:v>155083</c:v>
                </c:pt>
                <c:pt idx="373423">
                  <c:v>155083</c:v>
                </c:pt>
                <c:pt idx="373424">
                  <c:v>155083</c:v>
                </c:pt>
                <c:pt idx="373425">
                  <c:v>155083</c:v>
                </c:pt>
                <c:pt idx="373426">
                  <c:v>155083</c:v>
                </c:pt>
                <c:pt idx="373427">
                  <c:v>155083</c:v>
                </c:pt>
                <c:pt idx="373428">
                  <c:v>155083</c:v>
                </c:pt>
                <c:pt idx="373429">
                  <c:v>155083</c:v>
                </c:pt>
                <c:pt idx="373430">
                  <c:v>155083</c:v>
                </c:pt>
                <c:pt idx="373431">
                  <c:v>155083</c:v>
                </c:pt>
                <c:pt idx="373432">
                  <c:v>155083</c:v>
                </c:pt>
                <c:pt idx="373433">
                  <c:v>155083</c:v>
                </c:pt>
                <c:pt idx="373434">
                  <c:v>155083</c:v>
                </c:pt>
                <c:pt idx="373435">
                  <c:v>155083</c:v>
                </c:pt>
                <c:pt idx="373436">
                  <c:v>155083</c:v>
                </c:pt>
                <c:pt idx="373437">
                  <c:v>155083</c:v>
                </c:pt>
                <c:pt idx="373438">
                  <c:v>155083</c:v>
                </c:pt>
                <c:pt idx="373439">
                  <c:v>155083</c:v>
                </c:pt>
                <c:pt idx="373440">
                  <c:v>155083</c:v>
                </c:pt>
                <c:pt idx="373441">
                  <c:v>155083</c:v>
                </c:pt>
                <c:pt idx="373442">
                  <c:v>155083</c:v>
                </c:pt>
                <c:pt idx="373443">
                  <c:v>155083</c:v>
                </c:pt>
                <c:pt idx="373444">
                  <c:v>155083</c:v>
                </c:pt>
                <c:pt idx="373445">
                  <c:v>155083</c:v>
                </c:pt>
                <c:pt idx="373446">
                  <c:v>155083</c:v>
                </c:pt>
                <c:pt idx="373447">
                  <c:v>155083</c:v>
                </c:pt>
                <c:pt idx="373448">
                  <c:v>155083</c:v>
                </c:pt>
                <c:pt idx="373449">
                  <c:v>155083</c:v>
                </c:pt>
                <c:pt idx="373450">
                  <c:v>155083</c:v>
                </c:pt>
                <c:pt idx="373451">
                  <c:v>155083</c:v>
                </c:pt>
                <c:pt idx="373452">
                  <c:v>155083</c:v>
                </c:pt>
                <c:pt idx="373453">
                  <c:v>155083</c:v>
                </c:pt>
                <c:pt idx="373454">
                  <c:v>155083</c:v>
                </c:pt>
                <c:pt idx="373455">
                  <c:v>155083</c:v>
                </c:pt>
                <c:pt idx="373456">
                  <c:v>155083</c:v>
                </c:pt>
                <c:pt idx="373457">
                  <c:v>155083</c:v>
                </c:pt>
                <c:pt idx="373458">
                  <c:v>155083</c:v>
                </c:pt>
                <c:pt idx="373459">
                  <c:v>155083</c:v>
                </c:pt>
                <c:pt idx="373460">
                  <c:v>155083</c:v>
                </c:pt>
                <c:pt idx="373461">
                  <c:v>155083</c:v>
                </c:pt>
                <c:pt idx="373462">
                  <c:v>155083</c:v>
                </c:pt>
                <c:pt idx="373463">
                  <c:v>155083</c:v>
                </c:pt>
                <c:pt idx="373464">
                  <c:v>155083</c:v>
                </c:pt>
                <c:pt idx="373465">
                  <c:v>155083</c:v>
                </c:pt>
                <c:pt idx="373466">
                  <c:v>155083</c:v>
                </c:pt>
                <c:pt idx="373467">
                  <c:v>155083</c:v>
                </c:pt>
                <c:pt idx="373468">
                  <c:v>155083</c:v>
                </c:pt>
                <c:pt idx="373469">
                  <c:v>155083</c:v>
                </c:pt>
                <c:pt idx="373470">
                  <c:v>155083</c:v>
                </c:pt>
                <c:pt idx="373471">
                  <c:v>155083</c:v>
                </c:pt>
                <c:pt idx="373472">
                  <c:v>155083</c:v>
                </c:pt>
                <c:pt idx="373473">
                  <c:v>155083</c:v>
                </c:pt>
                <c:pt idx="373474">
                  <c:v>155083</c:v>
                </c:pt>
                <c:pt idx="373475">
                  <c:v>155083</c:v>
                </c:pt>
                <c:pt idx="373476">
                  <c:v>155083</c:v>
                </c:pt>
                <c:pt idx="373477">
                  <c:v>155083</c:v>
                </c:pt>
                <c:pt idx="373478">
                  <c:v>155083</c:v>
                </c:pt>
                <c:pt idx="373479">
                  <c:v>155083</c:v>
                </c:pt>
                <c:pt idx="373480">
                  <c:v>155083</c:v>
                </c:pt>
                <c:pt idx="373481">
                  <c:v>155083</c:v>
                </c:pt>
                <c:pt idx="373482">
                  <c:v>155083</c:v>
                </c:pt>
                <c:pt idx="373483">
                  <c:v>155083</c:v>
                </c:pt>
                <c:pt idx="373484">
                  <c:v>155083</c:v>
                </c:pt>
                <c:pt idx="373485">
                  <c:v>155083</c:v>
                </c:pt>
                <c:pt idx="373486">
                  <c:v>155083</c:v>
                </c:pt>
                <c:pt idx="373487">
                  <c:v>155083</c:v>
                </c:pt>
                <c:pt idx="373488">
                  <c:v>155083</c:v>
                </c:pt>
                <c:pt idx="373489">
                  <c:v>155083</c:v>
                </c:pt>
                <c:pt idx="373490">
                  <c:v>155083</c:v>
                </c:pt>
                <c:pt idx="373491">
                  <c:v>155083</c:v>
                </c:pt>
                <c:pt idx="373492">
                  <c:v>155083</c:v>
                </c:pt>
                <c:pt idx="373493">
                  <c:v>155083</c:v>
                </c:pt>
                <c:pt idx="373494">
                  <c:v>155083</c:v>
                </c:pt>
                <c:pt idx="373495">
                  <c:v>155083</c:v>
                </c:pt>
                <c:pt idx="373496">
                  <c:v>155083</c:v>
                </c:pt>
                <c:pt idx="373497">
                  <c:v>155083</c:v>
                </c:pt>
                <c:pt idx="373498">
                  <c:v>155083</c:v>
                </c:pt>
                <c:pt idx="373499">
                  <c:v>155083</c:v>
                </c:pt>
                <c:pt idx="373500">
                  <c:v>155083</c:v>
                </c:pt>
                <c:pt idx="373501">
                  <c:v>155083</c:v>
                </c:pt>
                <c:pt idx="373502">
                  <c:v>155083</c:v>
                </c:pt>
                <c:pt idx="373503">
                  <c:v>155083</c:v>
                </c:pt>
                <c:pt idx="373504">
                  <c:v>155083</c:v>
                </c:pt>
                <c:pt idx="373505">
                  <c:v>155083</c:v>
                </c:pt>
                <c:pt idx="373506">
                  <c:v>155083</c:v>
                </c:pt>
                <c:pt idx="373507">
                  <c:v>155083</c:v>
                </c:pt>
                <c:pt idx="373508">
                  <c:v>155083</c:v>
                </c:pt>
                <c:pt idx="373509">
                  <c:v>155083</c:v>
                </c:pt>
                <c:pt idx="373510">
                  <c:v>155083</c:v>
                </c:pt>
                <c:pt idx="373511">
                  <c:v>155083</c:v>
                </c:pt>
                <c:pt idx="373512">
                  <c:v>155083</c:v>
                </c:pt>
                <c:pt idx="373513">
                  <c:v>155083</c:v>
                </c:pt>
                <c:pt idx="373514">
                  <c:v>155083</c:v>
                </c:pt>
                <c:pt idx="373515">
                  <c:v>155083</c:v>
                </c:pt>
                <c:pt idx="373516">
                  <c:v>155083</c:v>
                </c:pt>
                <c:pt idx="373517">
                  <c:v>155083</c:v>
                </c:pt>
                <c:pt idx="373518">
                  <c:v>155083</c:v>
                </c:pt>
                <c:pt idx="373519">
                  <c:v>155083</c:v>
                </c:pt>
                <c:pt idx="373520">
                  <c:v>155083</c:v>
                </c:pt>
                <c:pt idx="373521">
                  <c:v>155083</c:v>
                </c:pt>
                <c:pt idx="373522">
                  <c:v>155083</c:v>
                </c:pt>
                <c:pt idx="373523">
                  <c:v>155083</c:v>
                </c:pt>
                <c:pt idx="373524">
                  <c:v>155083</c:v>
                </c:pt>
                <c:pt idx="373525">
                  <c:v>155083</c:v>
                </c:pt>
                <c:pt idx="373526">
                  <c:v>155083</c:v>
                </c:pt>
                <c:pt idx="373527">
                  <c:v>155083</c:v>
                </c:pt>
                <c:pt idx="373528">
                  <c:v>155083</c:v>
                </c:pt>
                <c:pt idx="373529">
                  <c:v>155083</c:v>
                </c:pt>
                <c:pt idx="373530">
                  <c:v>155083</c:v>
                </c:pt>
                <c:pt idx="373531">
                  <c:v>155083</c:v>
                </c:pt>
                <c:pt idx="373532">
                  <c:v>155083</c:v>
                </c:pt>
                <c:pt idx="373533">
                  <c:v>155083</c:v>
                </c:pt>
                <c:pt idx="373534">
                  <c:v>155083</c:v>
                </c:pt>
                <c:pt idx="373535">
                  <c:v>155083</c:v>
                </c:pt>
                <c:pt idx="373536">
                  <c:v>155083</c:v>
                </c:pt>
                <c:pt idx="373537">
                  <c:v>155083</c:v>
                </c:pt>
                <c:pt idx="373538">
                  <c:v>155083</c:v>
                </c:pt>
                <c:pt idx="373539">
                  <c:v>155083</c:v>
                </c:pt>
                <c:pt idx="373540">
                  <c:v>155083</c:v>
                </c:pt>
                <c:pt idx="373541">
                  <c:v>155083</c:v>
                </c:pt>
                <c:pt idx="373542">
                  <c:v>155083</c:v>
                </c:pt>
                <c:pt idx="373543">
                  <c:v>155083</c:v>
                </c:pt>
                <c:pt idx="373544">
                  <c:v>155083</c:v>
                </c:pt>
                <c:pt idx="373545">
                  <c:v>155083</c:v>
                </c:pt>
                <c:pt idx="373546">
                  <c:v>155083</c:v>
                </c:pt>
                <c:pt idx="373547">
                  <c:v>155083</c:v>
                </c:pt>
                <c:pt idx="373548">
                  <c:v>155083</c:v>
                </c:pt>
                <c:pt idx="373549">
                  <c:v>155083</c:v>
                </c:pt>
                <c:pt idx="373550">
                  <c:v>155083</c:v>
                </c:pt>
                <c:pt idx="373551">
                  <c:v>155083</c:v>
                </c:pt>
                <c:pt idx="373552">
                  <c:v>155083</c:v>
                </c:pt>
                <c:pt idx="373553">
                  <c:v>155083</c:v>
                </c:pt>
                <c:pt idx="373554">
                  <c:v>155083</c:v>
                </c:pt>
                <c:pt idx="373555">
                  <c:v>155083</c:v>
                </c:pt>
                <c:pt idx="373556">
                  <c:v>155083</c:v>
                </c:pt>
                <c:pt idx="373557">
                  <c:v>155083</c:v>
                </c:pt>
                <c:pt idx="373558">
                  <c:v>155083</c:v>
                </c:pt>
                <c:pt idx="373559">
                  <c:v>155083</c:v>
                </c:pt>
                <c:pt idx="373560">
                  <c:v>155083</c:v>
                </c:pt>
                <c:pt idx="373561">
                  <c:v>155083</c:v>
                </c:pt>
                <c:pt idx="373562">
                  <c:v>155083</c:v>
                </c:pt>
                <c:pt idx="373563">
                  <c:v>155083</c:v>
                </c:pt>
                <c:pt idx="373564">
                  <c:v>155083</c:v>
                </c:pt>
                <c:pt idx="373565">
                  <c:v>155083</c:v>
                </c:pt>
                <c:pt idx="373566">
                  <c:v>155083</c:v>
                </c:pt>
                <c:pt idx="373567">
                  <c:v>155083</c:v>
                </c:pt>
                <c:pt idx="373568">
                  <c:v>155083</c:v>
                </c:pt>
                <c:pt idx="373569">
                  <c:v>155083</c:v>
                </c:pt>
                <c:pt idx="373570">
                  <c:v>155083</c:v>
                </c:pt>
                <c:pt idx="373571">
                  <c:v>155083</c:v>
                </c:pt>
                <c:pt idx="373572">
                  <c:v>155083</c:v>
                </c:pt>
                <c:pt idx="373573">
                  <c:v>155083</c:v>
                </c:pt>
                <c:pt idx="373574">
                  <c:v>155083</c:v>
                </c:pt>
                <c:pt idx="373575">
                  <c:v>155083</c:v>
                </c:pt>
                <c:pt idx="373576">
                  <c:v>155083</c:v>
                </c:pt>
                <c:pt idx="373577">
                  <c:v>155083</c:v>
                </c:pt>
                <c:pt idx="373578">
                  <c:v>155083</c:v>
                </c:pt>
                <c:pt idx="373579">
                  <c:v>155083</c:v>
                </c:pt>
                <c:pt idx="373580">
                  <c:v>155083</c:v>
                </c:pt>
                <c:pt idx="373581">
                  <c:v>155083</c:v>
                </c:pt>
                <c:pt idx="373582">
                  <c:v>155083</c:v>
                </c:pt>
                <c:pt idx="373583">
                  <c:v>155083</c:v>
                </c:pt>
                <c:pt idx="373584">
                  <c:v>155083</c:v>
                </c:pt>
                <c:pt idx="373585">
                  <c:v>155083</c:v>
                </c:pt>
                <c:pt idx="373586">
                  <c:v>155083</c:v>
                </c:pt>
                <c:pt idx="373587">
                  <c:v>155083</c:v>
                </c:pt>
                <c:pt idx="373588">
                  <c:v>155083</c:v>
                </c:pt>
                <c:pt idx="373589">
                  <c:v>155083</c:v>
                </c:pt>
                <c:pt idx="373590">
                  <c:v>155083</c:v>
                </c:pt>
                <c:pt idx="373591">
                  <c:v>155083</c:v>
                </c:pt>
                <c:pt idx="373592">
                  <c:v>155083</c:v>
                </c:pt>
                <c:pt idx="373593">
                  <c:v>155083</c:v>
                </c:pt>
                <c:pt idx="373594">
                  <c:v>155083</c:v>
                </c:pt>
                <c:pt idx="373595">
                  <c:v>155083</c:v>
                </c:pt>
                <c:pt idx="373596">
                  <c:v>155083</c:v>
                </c:pt>
                <c:pt idx="373597">
                  <c:v>155083</c:v>
                </c:pt>
                <c:pt idx="373598">
                  <c:v>155083</c:v>
                </c:pt>
                <c:pt idx="373599">
                  <c:v>155083</c:v>
                </c:pt>
                <c:pt idx="373600">
                  <c:v>155083</c:v>
                </c:pt>
                <c:pt idx="373601">
                  <c:v>155083</c:v>
                </c:pt>
                <c:pt idx="373602">
                  <c:v>155083</c:v>
                </c:pt>
                <c:pt idx="373603">
                  <c:v>155083</c:v>
                </c:pt>
                <c:pt idx="373604">
                  <c:v>155083</c:v>
                </c:pt>
                <c:pt idx="373605">
                  <c:v>155083</c:v>
                </c:pt>
                <c:pt idx="373606">
                  <c:v>155083</c:v>
                </c:pt>
                <c:pt idx="373607">
                  <c:v>155083</c:v>
                </c:pt>
                <c:pt idx="373608">
                  <c:v>155083</c:v>
                </c:pt>
                <c:pt idx="373609">
                  <c:v>155083</c:v>
                </c:pt>
                <c:pt idx="373610">
                  <c:v>155083</c:v>
                </c:pt>
                <c:pt idx="373611">
                  <c:v>155083</c:v>
                </c:pt>
                <c:pt idx="373612">
                  <c:v>155083</c:v>
                </c:pt>
                <c:pt idx="373613">
                  <c:v>155083</c:v>
                </c:pt>
                <c:pt idx="373614">
                  <c:v>155083</c:v>
                </c:pt>
                <c:pt idx="373615">
                  <c:v>155083</c:v>
                </c:pt>
                <c:pt idx="373616">
                  <c:v>155083</c:v>
                </c:pt>
                <c:pt idx="373617">
                  <c:v>155083</c:v>
                </c:pt>
                <c:pt idx="373618">
                  <c:v>155083</c:v>
                </c:pt>
                <c:pt idx="373619">
                  <c:v>155083</c:v>
                </c:pt>
                <c:pt idx="373620">
                  <c:v>155083</c:v>
                </c:pt>
                <c:pt idx="373621">
                  <c:v>155083</c:v>
                </c:pt>
                <c:pt idx="373622">
                  <c:v>155083</c:v>
                </c:pt>
                <c:pt idx="373623">
                  <c:v>155083</c:v>
                </c:pt>
                <c:pt idx="373624">
                  <c:v>155083</c:v>
                </c:pt>
                <c:pt idx="373625">
                  <c:v>155083</c:v>
                </c:pt>
                <c:pt idx="373626">
                  <c:v>155083</c:v>
                </c:pt>
                <c:pt idx="373627">
                  <c:v>155083</c:v>
                </c:pt>
                <c:pt idx="373628">
                  <c:v>155083</c:v>
                </c:pt>
                <c:pt idx="373629">
                  <c:v>155083</c:v>
                </c:pt>
                <c:pt idx="373630">
                  <c:v>155083</c:v>
                </c:pt>
                <c:pt idx="373631">
                  <c:v>155083</c:v>
                </c:pt>
                <c:pt idx="373632">
                  <c:v>155083</c:v>
                </c:pt>
                <c:pt idx="373633">
                  <c:v>155083</c:v>
                </c:pt>
                <c:pt idx="373634">
                  <c:v>155083</c:v>
                </c:pt>
                <c:pt idx="373635">
                  <c:v>155083</c:v>
                </c:pt>
                <c:pt idx="373636">
                  <c:v>155083</c:v>
                </c:pt>
                <c:pt idx="373637">
                  <c:v>155083</c:v>
                </c:pt>
                <c:pt idx="373638">
                  <c:v>155083</c:v>
                </c:pt>
                <c:pt idx="373639">
                  <c:v>155083</c:v>
                </c:pt>
                <c:pt idx="373640">
                  <c:v>155083</c:v>
                </c:pt>
                <c:pt idx="373641">
                  <c:v>155083</c:v>
                </c:pt>
                <c:pt idx="373642">
                  <c:v>155083</c:v>
                </c:pt>
                <c:pt idx="373643">
                  <c:v>155083</c:v>
                </c:pt>
                <c:pt idx="373644">
                  <c:v>155083</c:v>
                </c:pt>
                <c:pt idx="373645">
                  <c:v>155083</c:v>
                </c:pt>
                <c:pt idx="373646">
                  <c:v>155083</c:v>
                </c:pt>
                <c:pt idx="373647">
                  <c:v>155083</c:v>
                </c:pt>
                <c:pt idx="373648">
                  <c:v>155083</c:v>
                </c:pt>
                <c:pt idx="373649">
                  <c:v>155083</c:v>
                </c:pt>
                <c:pt idx="373650">
                  <c:v>155083</c:v>
                </c:pt>
                <c:pt idx="373651">
                  <c:v>155083</c:v>
                </c:pt>
                <c:pt idx="373652">
                  <c:v>155083</c:v>
                </c:pt>
                <c:pt idx="373653">
                  <c:v>155083</c:v>
                </c:pt>
                <c:pt idx="373654">
                  <c:v>155083</c:v>
                </c:pt>
                <c:pt idx="373655">
                  <c:v>155083</c:v>
                </c:pt>
                <c:pt idx="373656">
                  <c:v>155083</c:v>
                </c:pt>
                <c:pt idx="373657">
                  <c:v>155083</c:v>
                </c:pt>
                <c:pt idx="373658">
                  <c:v>155083</c:v>
                </c:pt>
                <c:pt idx="373659">
                  <c:v>155083</c:v>
                </c:pt>
                <c:pt idx="373660">
                  <c:v>155083</c:v>
                </c:pt>
                <c:pt idx="373661">
                  <c:v>155083</c:v>
                </c:pt>
                <c:pt idx="373662">
                  <c:v>155083</c:v>
                </c:pt>
                <c:pt idx="373663">
                  <c:v>155083</c:v>
                </c:pt>
                <c:pt idx="373664">
                  <c:v>155083</c:v>
                </c:pt>
                <c:pt idx="373665">
                  <c:v>155083</c:v>
                </c:pt>
                <c:pt idx="373666">
                  <c:v>155083</c:v>
                </c:pt>
                <c:pt idx="373667">
                  <c:v>155083</c:v>
                </c:pt>
                <c:pt idx="373668">
                  <c:v>155083</c:v>
                </c:pt>
                <c:pt idx="373669">
                  <c:v>155083</c:v>
                </c:pt>
                <c:pt idx="373670">
                  <c:v>155083</c:v>
                </c:pt>
                <c:pt idx="373671">
                  <c:v>155083</c:v>
                </c:pt>
                <c:pt idx="373672">
                  <c:v>155083</c:v>
                </c:pt>
                <c:pt idx="373673">
                  <c:v>155083</c:v>
                </c:pt>
                <c:pt idx="373674">
                  <c:v>155083</c:v>
                </c:pt>
                <c:pt idx="373675">
                  <c:v>155083</c:v>
                </c:pt>
                <c:pt idx="373676">
                  <c:v>155083</c:v>
                </c:pt>
                <c:pt idx="373677">
                  <c:v>155083</c:v>
                </c:pt>
                <c:pt idx="373678">
                  <c:v>155083</c:v>
                </c:pt>
                <c:pt idx="373679">
                  <c:v>155083</c:v>
                </c:pt>
                <c:pt idx="373680">
                  <c:v>155083</c:v>
                </c:pt>
                <c:pt idx="373681">
                  <c:v>155083</c:v>
                </c:pt>
                <c:pt idx="373682">
                  <c:v>155083</c:v>
                </c:pt>
                <c:pt idx="373683">
                  <c:v>155083</c:v>
                </c:pt>
                <c:pt idx="373684">
                  <c:v>155083</c:v>
                </c:pt>
                <c:pt idx="373685">
                  <c:v>155083</c:v>
                </c:pt>
                <c:pt idx="373686">
                  <c:v>155083</c:v>
                </c:pt>
                <c:pt idx="373687">
                  <c:v>155083</c:v>
                </c:pt>
                <c:pt idx="373688">
                  <c:v>155083</c:v>
                </c:pt>
                <c:pt idx="373689">
                  <c:v>155083</c:v>
                </c:pt>
                <c:pt idx="373690">
                  <c:v>155083</c:v>
                </c:pt>
                <c:pt idx="373691">
                  <c:v>155083</c:v>
                </c:pt>
                <c:pt idx="373692">
                  <c:v>155083</c:v>
                </c:pt>
                <c:pt idx="373693">
                  <c:v>155083</c:v>
                </c:pt>
                <c:pt idx="373694">
                  <c:v>155083</c:v>
                </c:pt>
                <c:pt idx="373695">
                  <c:v>155083</c:v>
                </c:pt>
                <c:pt idx="373696">
                  <c:v>155083</c:v>
                </c:pt>
                <c:pt idx="373697">
                  <c:v>155083</c:v>
                </c:pt>
                <c:pt idx="373698">
                  <c:v>155083</c:v>
                </c:pt>
                <c:pt idx="373699">
                  <c:v>155083</c:v>
                </c:pt>
                <c:pt idx="373700">
                  <c:v>155083</c:v>
                </c:pt>
                <c:pt idx="373701">
                  <c:v>155083</c:v>
                </c:pt>
                <c:pt idx="373702">
                  <c:v>155083</c:v>
                </c:pt>
                <c:pt idx="373703">
                  <c:v>155083</c:v>
                </c:pt>
                <c:pt idx="373704">
                  <c:v>155083</c:v>
                </c:pt>
                <c:pt idx="373705">
                  <c:v>155083</c:v>
                </c:pt>
                <c:pt idx="373706">
                  <c:v>155083</c:v>
                </c:pt>
                <c:pt idx="373707">
                  <c:v>155083</c:v>
                </c:pt>
                <c:pt idx="373708">
                  <c:v>155083</c:v>
                </c:pt>
                <c:pt idx="373709">
                  <c:v>155083</c:v>
                </c:pt>
                <c:pt idx="373710">
                  <c:v>155083</c:v>
                </c:pt>
                <c:pt idx="373711">
                  <c:v>155083</c:v>
                </c:pt>
                <c:pt idx="373712">
                  <c:v>155083</c:v>
                </c:pt>
                <c:pt idx="373713">
                  <c:v>155083</c:v>
                </c:pt>
                <c:pt idx="373714">
                  <c:v>155083</c:v>
                </c:pt>
                <c:pt idx="373715">
                  <c:v>155083</c:v>
                </c:pt>
                <c:pt idx="373716">
                  <c:v>155083</c:v>
                </c:pt>
                <c:pt idx="373717">
                  <c:v>155083</c:v>
                </c:pt>
                <c:pt idx="373718">
                  <c:v>155083</c:v>
                </c:pt>
                <c:pt idx="373719">
                  <c:v>155083</c:v>
                </c:pt>
                <c:pt idx="373720">
                  <c:v>155083</c:v>
                </c:pt>
                <c:pt idx="373721">
                  <c:v>155083</c:v>
                </c:pt>
                <c:pt idx="373722">
                  <c:v>155083</c:v>
                </c:pt>
                <c:pt idx="373723">
                  <c:v>155083</c:v>
                </c:pt>
                <c:pt idx="373724">
                  <c:v>155083</c:v>
                </c:pt>
                <c:pt idx="373725">
                  <c:v>155083</c:v>
                </c:pt>
                <c:pt idx="373726">
                  <c:v>155083</c:v>
                </c:pt>
                <c:pt idx="373727">
                  <c:v>155083</c:v>
                </c:pt>
                <c:pt idx="373728">
                  <c:v>155083</c:v>
                </c:pt>
                <c:pt idx="373729">
                  <c:v>155083</c:v>
                </c:pt>
                <c:pt idx="373730">
                  <c:v>155083</c:v>
                </c:pt>
                <c:pt idx="373731">
                  <c:v>155083</c:v>
                </c:pt>
                <c:pt idx="373732">
                  <c:v>155083</c:v>
                </c:pt>
                <c:pt idx="373733">
                  <c:v>155083</c:v>
                </c:pt>
                <c:pt idx="373734">
                  <c:v>155083</c:v>
                </c:pt>
                <c:pt idx="373735">
                  <c:v>155083</c:v>
                </c:pt>
                <c:pt idx="373736">
                  <c:v>155083</c:v>
                </c:pt>
                <c:pt idx="373737">
                  <c:v>155083</c:v>
                </c:pt>
                <c:pt idx="373738">
                  <c:v>155083</c:v>
                </c:pt>
                <c:pt idx="373739">
                  <c:v>155083</c:v>
                </c:pt>
                <c:pt idx="373740">
                  <c:v>155083</c:v>
                </c:pt>
                <c:pt idx="373741">
                  <c:v>155083</c:v>
                </c:pt>
                <c:pt idx="373742">
                  <c:v>155083</c:v>
                </c:pt>
                <c:pt idx="373743">
                  <c:v>155083</c:v>
                </c:pt>
                <c:pt idx="373744">
                  <c:v>155083</c:v>
                </c:pt>
                <c:pt idx="373745">
                  <c:v>155083</c:v>
                </c:pt>
                <c:pt idx="373746">
                  <c:v>155083</c:v>
                </c:pt>
                <c:pt idx="373747">
                  <c:v>155083</c:v>
                </c:pt>
                <c:pt idx="373748">
                  <c:v>155083</c:v>
                </c:pt>
                <c:pt idx="373749">
                  <c:v>155083</c:v>
                </c:pt>
                <c:pt idx="373750">
                  <c:v>155083</c:v>
                </c:pt>
                <c:pt idx="373751">
                  <c:v>155083</c:v>
                </c:pt>
                <c:pt idx="373752">
                  <c:v>155083</c:v>
                </c:pt>
                <c:pt idx="373753">
                  <c:v>155083</c:v>
                </c:pt>
                <c:pt idx="373754">
                  <c:v>155083</c:v>
                </c:pt>
                <c:pt idx="373755">
                  <c:v>155083</c:v>
                </c:pt>
                <c:pt idx="373756">
                  <c:v>155083</c:v>
                </c:pt>
                <c:pt idx="373757">
                  <c:v>155083</c:v>
                </c:pt>
                <c:pt idx="373758">
                  <c:v>155083</c:v>
                </c:pt>
                <c:pt idx="373759">
                  <c:v>155083</c:v>
                </c:pt>
                <c:pt idx="373760">
                  <c:v>155083</c:v>
                </c:pt>
                <c:pt idx="373761">
                  <c:v>155083</c:v>
                </c:pt>
                <c:pt idx="373762">
                  <c:v>155083</c:v>
                </c:pt>
                <c:pt idx="373763">
                  <c:v>155083</c:v>
                </c:pt>
                <c:pt idx="373764">
                  <c:v>155083</c:v>
                </c:pt>
                <c:pt idx="373765">
                  <c:v>155083</c:v>
                </c:pt>
                <c:pt idx="373766">
                  <c:v>155083</c:v>
                </c:pt>
                <c:pt idx="373767">
                  <c:v>155083</c:v>
                </c:pt>
                <c:pt idx="373768">
                  <c:v>155083</c:v>
                </c:pt>
                <c:pt idx="373769">
                  <c:v>155083</c:v>
                </c:pt>
                <c:pt idx="373770">
                  <c:v>155083</c:v>
                </c:pt>
                <c:pt idx="373771">
                  <c:v>155083</c:v>
                </c:pt>
                <c:pt idx="373772">
                  <c:v>155083</c:v>
                </c:pt>
                <c:pt idx="373773">
                  <c:v>155083</c:v>
                </c:pt>
                <c:pt idx="373774">
                  <c:v>155083</c:v>
                </c:pt>
                <c:pt idx="373775">
                  <c:v>155083</c:v>
                </c:pt>
                <c:pt idx="373776">
                  <c:v>155083</c:v>
                </c:pt>
                <c:pt idx="373777">
                  <c:v>155083</c:v>
                </c:pt>
                <c:pt idx="373778">
                  <c:v>155083</c:v>
                </c:pt>
                <c:pt idx="373779">
                  <c:v>155083</c:v>
                </c:pt>
                <c:pt idx="373780">
                  <c:v>155083</c:v>
                </c:pt>
                <c:pt idx="373781">
                  <c:v>155083</c:v>
                </c:pt>
                <c:pt idx="373782">
                  <c:v>155083</c:v>
                </c:pt>
                <c:pt idx="373783">
                  <c:v>155083</c:v>
                </c:pt>
                <c:pt idx="373784">
                  <c:v>155083</c:v>
                </c:pt>
                <c:pt idx="373785">
                  <c:v>155083</c:v>
                </c:pt>
                <c:pt idx="373786">
                  <c:v>155083</c:v>
                </c:pt>
                <c:pt idx="373787">
                  <c:v>155083</c:v>
                </c:pt>
                <c:pt idx="373788">
                  <c:v>155083</c:v>
                </c:pt>
                <c:pt idx="373789">
                  <c:v>155083</c:v>
                </c:pt>
                <c:pt idx="373790">
                  <c:v>155083</c:v>
                </c:pt>
                <c:pt idx="373791">
                  <c:v>155083</c:v>
                </c:pt>
                <c:pt idx="373792">
                  <c:v>155083</c:v>
                </c:pt>
                <c:pt idx="373793">
                  <c:v>155083</c:v>
                </c:pt>
                <c:pt idx="373794">
                  <c:v>155083</c:v>
                </c:pt>
                <c:pt idx="373795">
                  <c:v>155083</c:v>
                </c:pt>
                <c:pt idx="373796">
                  <c:v>155083</c:v>
                </c:pt>
                <c:pt idx="373797">
                  <c:v>155083</c:v>
                </c:pt>
                <c:pt idx="373798">
                  <c:v>155083</c:v>
                </c:pt>
                <c:pt idx="373799">
                  <c:v>155083</c:v>
                </c:pt>
                <c:pt idx="373800">
                  <c:v>155083</c:v>
                </c:pt>
                <c:pt idx="373801">
                  <c:v>155083</c:v>
                </c:pt>
                <c:pt idx="373802">
                  <c:v>155083</c:v>
                </c:pt>
                <c:pt idx="373803">
                  <c:v>155083</c:v>
                </c:pt>
                <c:pt idx="373804">
                  <c:v>155083</c:v>
                </c:pt>
                <c:pt idx="373805">
                  <c:v>155083</c:v>
                </c:pt>
                <c:pt idx="373806">
                  <c:v>155083</c:v>
                </c:pt>
                <c:pt idx="373807">
                  <c:v>155083</c:v>
                </c:pt>
                <c:pt idx="373808">
                  <c:v>155083</c:v>
                </c:pt>
                <c:pt idx="373809">
                  <c:v>155083</c:v>
                </c:pt>
                <c:pt idx="373810">
                  <c:v>155083</c:v>
                </c:pt>
                <c:pt idx="373811">
                  <c:v>155083</c:v>
                </c:pt>
                <c:pt idx="373812">
                  <c:v>155083</c:v>
                </c:pt>
                <c:pt idx="373813">
                  <c:v>155083</c:v>
                </c:pt>
                <c:pt idx="373814">
                  <c:v>155083</c:v>
                </c:pt>
                <c:pt idx="373815">
                  <c:v>155083</c:v>
                </c:pt>
                <c:pt idx="373816">
                  <c:v>155083</c:v>
                </c:pt>
                <c:pt idx="373817">
                  <c:v>155083</c:v>
                </c:pt>
                <c:pt idx="373818">
                  <c:v>155083</c:v>
                </c:pt>
                <c:pt idx="373819">
                  <c:v>155083</c:v>
                </c:pt>
                <c:pt idx="373820">
                  <c:v>155083</c:v>
                </c:pt>
                <c:pt idx="373821">
                  <c:v>155083</c:v>
                </c:pt>
                <c:pt idx="373822">
                  <c:v>155083</c:v>
                </c:pt>
                <c:pt idx="373823">
                  <c:v>155083</c:v>
                </c:pt>
                <c:pt idx="373824">
                  <c:v>155083</c:v>
                </c:pt>
                <c:pt idx="373825">
                  <c:v>155083</c:v>
                </c:pt>
                <c:pt idx="373826">
                  <c:v>155083</c:v>
                </c:pt>
                <c:pt idx="373827">
                  <c:v>155083</c:v>
                </c:pt>
                <c:pt idx="373828">
                  <c:v>155083</c:v>
                </c:pt>
                <c:pt idx="373829">
                  <c:v>155083</c:v>
                </c:pt>
                <c:pt idx="373830">
                  <c:v>155083</c:v>
                </c:pt>
                <c:pt idx="373831">
                  <c:v>155083</c:v>
                </c:pt>
                <c:pt idx="373832">
                  <c:v>155083</c:v>
                </c:pt>
                <c:pt idx="373833">
                  <c:v>155083</c:v>
                </c:pt>
                <c:pt idx="373834">
                  <c:v>155083</c:v>
                </c:pt>
                <c:pt idx="373835">
                  <c:v>155083</c:v>
                </c:pt>
                <c:pt idx="373836">
                  <c:v>155083</c:v>
                </c:pt>
                <c:pt idx="373837">
                  <c:v>155083</c:v>
                </c:pt>
                <c:pt idx="373838">
                  <c:v>155083</c:v>
                </c:pt>
                <c:pt idx="373839">
                  <c:v>155083</c:v>
                </c:pt>
                <c:pt idx="373840">
                  <c:v>155083</c:v>
                </c:pt>
                <c:pt idx="373841">
                  <c:v>155083</c:v>
                </c:pt>
                <c:pt idx="373842">
                  <c:v>155083</c:v>
                </c:pt>
                <c:pt idx="373843">
                  <c:v>155083</c:v>
                </c:pt>
                <c:pt idx="373844">
                  <c:v>155083</c:v>
                </c:pt>
                <c:pt idx="373845">
                  <c:v>155083</c:v>
                </c:pt>
                <c:pt idx="373846">
                  <c:v>155083</c:v>
                </c:pt>
                <c:pt idx="373847">
                  <c:v>155083</c:v>
                </c:pt>
                <c:pt idx="373848">
                  <c:v>155083</c:v>
                </c:pt>
                <c:pt idx="373849">
                  <c:v>155083</c:v>
                </c:pt>
                <c:pt idx="373850">
                  <c:v>155083</c:v>
                </c:pt>
                <c:pt idx="373851">
                  <c:v>155083</c:v>
                </c:pt>
                <c:pt idx="373852">
                  <c:v>155083</c:v>
                </c:pt>
                <c:pt idx="373853">
                  <c:v>155083</c:v>
                </c:pt>
                <c:pt idx="373854">
                  <c:v>155083</c:v>
                </c:pt>
                <c:pt idx="373855">
                  <c:v>155083</c:v>
                </c:pt>
                <c:pt idx="373856">
                  <c:v>155083</c:v>
                </c:pt>
                <c:pt idx="373857">
                  <c:v>155083</c:v>
                </c:pt>
                <c:pt idx="373858">
                  <c:v>155083</c:v>
                </c:pt>
                <c:pt idx="373859">
                  <c:v>155083</c:v>
                </c:pt>
                <c:pt idx="373860">
                  <c:v>155083</c:v>
                </c:pt>
                <c:pt idx="373861">
                  <c:v>155083</c:v>
                </c:pt>
                <c:pt idx="373862">
                  <c:v>155083</c:v>
                </c:pt>
                <c:pt idx="373863">
                  <c:v>155083</c:v>
                </c:pt>
                <c:pt idx="373864">
                  <c:v>155083</c:v>
                </c:pt>
                <c:pt idx="373865">
                  <c:v>155083</c:v>
                </c:pt>
                <c:pt idx="373866">
                  <c:v>155083</c:v>
                </c:pt>
                <c:pt idx="373867">
                  <c:v>155083</c:v>
                </c:pt>
                <c:pt idx="373868">
                  <c:v>155083</c:v>
                </c:pt>
                <c:pt idx="373869">
                  <c:v>155083</c:v>
                </c:pt>
                <c:pt idx="373870">
                  <c:v>155083</c:v>
                </c:pt>
                <c:pt idx="373871">
                  <c:v>155083</c:v>
                </c:pt>
                <c:pt idx="373872">
                  <c:v>155083</c:v>
                </c:pt>
                <c:pt idx="373873">
                  <c:v>155083</c:v>
                </c:pt>
                <c:pt idx="373874">
                  <c:v>155083</c:v>
                </c:pt>
                <c:pt idx="373875">
                  <c:v>155083</c:v>
                </c:pt>
                <c:pt idx="373876">
                  <c:v>155083</c:v>
                </c:pt>
                <c:pt idx="373877">
                  <c:v>155083</c:v>
                </c:pt>
                <c:pt idx="373878">
                  <c:v>155083</c:v>
                </c:pt>
                <c:pt idx="373879">
                  <c:v>155083</c:v>
                </c:pt>
                <c:pt idx="373880">
                  <c:v>155083</c:v>
                </c:pt>
                <c:pt idx="373881">
                  <c:v>155083</c:v>
                </c:pt>
                <c:pt idx="373882">
                  <c:v>155083</c:v>
                </c:pt>
                <c:pt idx="373883">
                  <c:v>155083</c:v>
                </c:pt>
                <c:pt idx="373884">
                  <c:v>155083</c:v>
                </c:pt>
                <c:pt idx="373885">
                  <c:v>155083</c:v>
                </c:pt>
                <c:pt idx="373886">
                  <c:v>155083</c:v>
                </c:pt>
                <c:pt idx="373887">
                  <c:v>155083</c:v>
                </c:pt>
                <c:pt idx="373888">
                  <c:v>155083</c:v>
                </c:pt>
                <c:pt idx="373889">
                  <c:v>155083</c:v>
                </c:pt>
                <c:pt idx="373890">
                  <c:v>155083</c:v>
                </c:pt>
                <c:pt idx="373891">
                  <c:v>155083</c:v>
                </c:pt>
                <c:pt idx="373892">
                  <c:v>155083</c:v>
                </c:pt>
                <c:pt idx="373893">
                  <c:v>155083</c:v>
                </c:pt>
                <c:pt idx="373894">
                  <c:v>155083</c:v>
                </c:pt>
                <c:pt idx="373895">
                  <c:v>155083</c:v>
                </c:pt>
                <c:pt idx="373896">
                  <c:v>155083</c:v>
                </c:pt>
                <c:pt idx="373897">
                  <c:v>155083</c:v>
                </c:pt>
                <c:pt idx="373898">
                  <c:v>155083</c:v>
                </c:pt>
                <c:pt idx="373899">
                  <c:v>155083</c:v>
                </c:pt>
                <c:pt idx="373900">
                  <c:v>155083</c:v>
                </c:pt>
                <c:pt idx="373901">
                  <c:v>155083</c:v>
                </c:pt>
                <c:pt idx="373902">
                  <c:v>155083</c:v>
                </c:pt>
                <c:pt idx="373903">
                  <c:v>155083</c:v>
                </c:pt>
                <c:pt idx="373904">
                  <c:v>155083</c:v>
                </c:pt>
                <c:pt idx="373905">
                  <c:v>155083</c:v>
                </c:pt>
                <c:pt idx="373906">
                  <c:v>155083</c:v>
                </c:pt>
                <c:pt idx="373907">
                  <c:v>155083</c:v>
                </c:pt>
                <c:pt idx="373908">
                  <c:v>155083</c:v>
                </c:pt>
                <c:pt idx="373909">
                  <c:v>155083</c:v>
                </c:pt>
                <c:pt idx="373910">
                  <c:v>155083</c:v>
                </c:pt>
                <c:pt idx="373911">
                  <c:v>155083</c:v>
                </c:pt>
                <c:pt idx="373912">
                  <c:v>155083</c:v>
                </c:pt>
                <c:pt idx="373913">
                  <c:v>155083</c:v>
                </c:pt>
                <c:pt idx="373914">
                  <c:v>155083</c:v>
                </c:pt>
                <c:pt idx="373915">
                  <c:v>155083</c:v>
                </c:pt>
                <c:pt idx="373916">
                  <c:v>155083</c:v>
                </c:pt>
                <c:pt idx="373917">
                  <c:v>155083</c:v>
                </c:pt>
                <c:pt idx="373918">
                  <c:v>155083</c:v>
                </c:pt>
                <c:pt idx="373919">
                  <c:v>155083</c:v>
                </c:pt>
                <c:pt idx="373920">
                  <c:v>155083</c:v>
                </c:pt>
                <c:pt idx="373921">
                  <c:v>155083</c:v>
                </c:pt>
                <c:pt idx="373922">
                  <c:v>155083</c:v>
                </c:pt>
                <c:pt idx="373923">
                  <c:v>155083</c:v>
                </c:pt>
                <c:pt idx="373924">
                  <c:v>155083</c:v>
                </c:pt>
                <c:pt idx="373925">
                  <c:v>155083</c:v>
                </c:pt>
                <c:pt idx="373926">
                  <c:v>155083</c:v>
                </c:pt>
                <c:pt idx="373927">
                  <c:v>155083</c:v>
                </c:pt>
                <c:pt idx="373928">
                  <c:v>155083</c:v>
                </c:pt>
                <c:pt idx="373929">
                  <c:v>155083</c:v>
                </c:pt>
                <c:pt idx="373930">
                  <c:v>155083</c:v>
                </c:pt>
                <c:pt idx="373931">
                  <c:v>155083</c:v>
                </c:pt>
                <c:pt idx="373932">
                  <c:v>155083</c:v>
                </c:pt>
                <c:pt idx="373933">
                  <c:v>155083</c:v>
                </c:pt>
                <c:pt idx="373934">
                  <c:v>155083</c:v>
                </c:pt>
                <c:pt idx="373935">
                  <c:v>155083</c:v>
                </c:pt>
                <c:pt idx="373936">
                  <c:v>155083</c:v>
                </c:pt>
                <c:pt idx="373937">
                  <c:v>155083</c:v>
                </c:pt>
                <c:pt idx="373938">
                  <c:v>155083</c:v>
                </c:pt>
                <c:pt idx="373939">
                  <c:v>155083</c:v>
                </c:pt>
                <c:pt idx="373940">
                  <c:v>155083</c:v>
                </c:pt>
                <c:pt idx="373941">
                  <c:v>155083</c:v>
                </c:pt>
                <c:pt idx="373942">
                  <c:v>155083</c:v>
                </c:pt>
                <c:pt idx="373943">
                  <c:v>155083</c:v>
                </c:pt>
                <c:pt idx="373944">
                  <c:v>155083</c:v>
                </c:pt>
                <c:pt idx="373945">
                  <c:v>155083</c:v>
                </c:pt>
                <c:pt idx="373946">
                  <c:v>155083</c:v>
                </c:pt>
                <c:pt idx="373947">
                  <c:v>155083</c:v>
                </c:pt>
                <c:pt idx="373948">
                  <c:v>155083</c:v>
                </c:pt>
                <c:pt idx="373949">
                  <c:v>155083</c:v>
                </c:pt>
                <c:pt idx="373950">
                  <c:v>155083</c:v>
                </c:pt>
                <c:pt idx="373951">
                  <c:v>155083</c:v>
                </c:pt>
                <c:pt idx="373952">
                  <c:v>155083</c:v>
                </c:pt>
                <c:pt idx="373953">
                  <c:v>155083</c:v>
                </c:pt>
                <c:pt idx="373954">
                  <c:v>155083</c:v>
                </c:pt>
                <c:pt idx="373955">
                  <c:v>155083</c:v>
                </c:pt>
                <c:pt idx="373956">
                  <c:v>155083</c:v>
                </c:pt>
                <c:pt idx="373957">
                  <c:v>155083</c:v>
                </c:pt>
                <c:pt idx="373958">
                  <c:v>155083</c:v>
                </c:pt>
                <c:pt idx="373959">
                  <c:v>155083</c:v>
                </c:pt>
                <c:pt idx="373960">
                  <c:v>155083</c:v>
                </c:pt>
                <c:pt idx="373961">
                  <c:v>155083</c:v>
                </c:pt>
                <c:pt idx="373962">
                  <c:v>155083</c:v>
                </c:pt>
                <c:pt idx="373963">
                  <c:v>155083</c:v>
                </c:pt>
                <c:pt idx="373964">
                  <c:v>155083</c:v>
                </c:pt>
                <c:pt idx="373965">
                  <c:v>155083</c:v>
                </c:pt>
                <c:pt idx="373966">
                  <c:v>155083</c:v>
                </c:pt>
                <c:pt idx="373967">
                  <c:v>155083</c:v>
                </c:pt>
                <c:pt idx="373968">
                  <c:v>155083</c:v>
                </c:pt>
                <c:pt idx="373969">
                  <c:v>155083</c:v>
                </c:pt>
                <c:pt idx="373970">
                  <c:v>155083</c:v>
                </c:pt>
                <c:pt idx="373971">
                  <c:v>155083</c:v>
                </c:pt>
                <c:pt idx="373972">
                  <c:v>155083</c:v>
                </c:pt>
                <c:pt idx="373973">
                  <c:v>155083</c:v>
                </c:pt>
                <c:pt idx="373974">
                  <c:v>155083</c:v>
                </c:pt>
                <c:pt idx="373975">
                  <c:v>155083</c:v>
                </c:pt>
                <c:pt idx="373976">
                  <c:v>155083</c:v>
                </c:pt>
                <c:pt idx="373977">
                  <c:v>155083</c:v>
                </c:pt>
                <c:pt idx="373978">
                  <c:v>155083</c:v>
                </c:pt>
                <c:pt idx="373979">
                  <c:v>155083</c:v>
                </c:pt>
                <c:pt idx="373980">
                  <c:v>155083</c:v>
                </c:pt>
                <c:pt idx="373981">
                  <c:v>155083</c:v>
                </c:pt>
                <c:pt idx="373982">
                  <c:v>155083</c:v>
                </c:pt>
                <c:pt idx="373983">
                  <c:v>155083</c:v>
                </c:pt>
                <c:pt idx="373984">
                  <c:v>155083</c:v>
                </c:pt>
                <c:pt idx="373985">
                  <c:v>155083</c:v>
                </c:pt>
                <c:pt idx="373986">
                  <c:v>155083</c:v>
                </c:pt>
                <c:pt idx="373987">
                  <c:v>155083</c:v>
                </c:pt>
                <c:pt idx="373988">
                  <c:v>155083</c:v>
                </c:pt>
                <c:pt idx="373989">
                  <c:v>155083</c:v>
                </c:pt>
                <c:pt idx="373990">
                  <c:v>155083</c:v>
                </c:pt>
                <c:pt idx="373991">
                  <c:v>155083</c:v>
                </c:pt>
                <c:pt idx="373992">
                  <c:v>155083</c:v>
                </c:pt>
                <c:pt idx="373993">
                  <c:v>155083</c:v>
                </c:pt>
                <c:pt idx="373994">
                  <c:v>155083</c:v>
                </c:pt>
                <c:pt idx="373995">
                  <c:v>155083</c:v>
                </c:pt>
                <c:pt idx="373996">
                  <c:v>155083</c:v>
                </c:pt>
                <c:pt idx="373997">
                  <c:v>155083</c:v>
                </c:pt>
                <c:pt idx="373998">
                  <c:v>155083</c:v>
                </c:pt>
                <c:pt idx="373999">
                  <c:v>155083</c:v>
                </c:pt>
                <c:pt idx="374000">
                  <c:v>155083</c:v>
                </c:pt>
                <c:pt idx="374001">
                  <c:v>155083</c:v>
                </c:pt>
                <c:pt idx="374002">
                  <c:v>155083</c:v>
                </c:pt>
                <c:pt idx="374003">
                  <c:v>155083</c:v>
                </c:pt>
                <c:pt idx="374004">
                  <c:v>155083</c:v>
                </c:pt>
                <c:pt idx="374005">
                  <c:v>155083</c:v>
                </c:pt>
                <c:pt idx="374006">
                  <c:v>155083</c:v>
                </c:pt>
                <c:pt idx="374007">
                  <c:v>155083</c:v>
                </c:pt>
                <c:pt idx="374008">
                  <c:v>155083</c:v>
                </c:pt>
                <c:pt idx="374009">
                  <c:v>155083</c:v>
                </c:pt>
                <c:pt idx="374010">
                  <c:v>155083</c:v>
                </c:pt>
                <c:pt idx="374011">
                  <c:v>155083</c:v>
                </c:pt>
                <c:pt idx="374012">
                  <c:v>155083</c:v>
                </c:pt>
                <c:pt idx="374013">
                  <c:v>155083</c:v>
                </c:pt>
                <c:pt idx="374014">
                  <c:v>155083</c:v>
                </c:pt>
                <c:pt idx="374015">
                  <c:v>155083</c:v>
                </c:pt>
                <c:pt idx="374016">
                  <c:v>155083</c:v>
                </c:pt>
                <c:pt idx="374017">
                  <c:v>155083</c:v>
                </c:pt>
                <c:pt idx="374018">
                  <c:v>155083</c:v>
                </c:pt>
                <c:pt idx="374019">
                  <c:v>155083</c:v>
                </c:pt>
                <c:pt idx="374020">
                  <c:v>155083</c:v>
                </c:pt>
                <c:pt idx="374021">
                  <c:v>155083</c:v>
                </c:pt>
                <c:pt idx="374022">
                  <c:v>155083</c:v>
                </c:pt>
                <c:pt idx="374023">
                  <c:v>155083</c:v>
                </c:pt>
                <c:pt idx="374024">
                  <c:v>155083</c:v>
                </c:pt>
                <c:pt idx="374025">
                  <c:v>155083</c:v>
                </c:pt>
                <c:pt idx="374026">
                  <c:v>155083</c:v>
                </c:pt>
                <c:pt idx="374027">
                  <c:v>155083</c:v>
                </c:pt>
                <c:pt idx="374028">
                  <c:v>155083</c:v>
                </c:pt>
                <c:pt idx="374029">
                  <c:v>155083</c:v>
                </c:pt>
                <c:pt idx="374030">
                  <c:v>155083</c:v>
                </c:pt>
                <c:pt idx="374031">
                  <c:v>155083</c:v>
                </c:pt>
                <c:pt idx="374032">
                  <c:v>155083</c:v>
                </c:pt>
                <c:pt idx="374033">
                  <c:v>155083</c:v>
                </c:pt>
                <c:pt idx="374034">
                  <c:v>155083</c:v>
                </c:pt>
                <c:pt idx="374035">
                  <c:v>155083</c:v>
                </c:pt>
                <c:pt idx="374036">
                  <c:v>155083</c:v>
                </c:pt>
                <c:pt idx="374037">
                  <c:v>155083</c:v>
                </c:pt>
                <c:pt idx="374038">
                  <c:v>155083</c:v>
                </c:pt>
                <c:pt idx="374039">
                  <c:v>155083</c:v>
                </c:pt>
                <c:pt idx="374040">
                  <c:v>155083</c:v>
                </c:pt>
                <c:pt idx="374041">
                  <c:v>155083</c:v>
                </c:pt>
                <c:pt idx="374042">
                  <c:v>155083</c:v>
                </c:pt>
                <c:pt idx="374043">
                  <c:v>155083</c:v>
                </c:pt>
                <c:pt idx="374044">
                  <c:v>155083</c:v>
                </c:pt>
                <c:pt idx="374045">
                  <c:v>155083</c:v>
                </c:pt>
                <c:pt idx="374046">
                  <c:v>155083</c:v>
                </c:pt>
                <c:pt idx="374047">
                  <c:v>155083</c:v>
                </c:pt>
                <c:pt idx="374048">
                  <c:v>155083</c:v>
                </c:pt>
                <c:pt idx="374049">
                  <c:v>155083</c:v>
                </c:pt>
                <c:pt idx="374050">
                  <c:v>155083</c:v>
                </c:pt>
                <c:pt idx="374051">
                  <c:v>155083</c:v>
                </c:pt>
                <c:pt idx="374052">
                  <c:v>155083</c:v>
                </c:pt>
                <c:pt idx="374053">
                  <c:v>155083</c:v>
                </c:pt>
                <c:pt idx="374054">
                  <c:v>155083</c:v>
                </c:pt>
                <c:pt idx="374055">
                  <c:v>155083</c:v>
                </c:pt>
                <c:pt idx="374056">
                  <c:v>155083</c:v>
                </c:pt>
                <c:pt idx="374057">
                  <c:v>155083</c:v>
                </c:pt>
                <c:pt idx="374058">
                  <c:v>155083</c:v>
                </c:pt>
                <c:pt idx="374059">
                  <c:v>155083</c:v>
                </c:pt>
                <c:pt idx="374060">
                  <c:v>155083</c:v>
                </c:pt>
                <c:pt idx="374061">
                  <c:v>155083</c:v>
                </c:pt>
                <c:pt idx="374062">
                  <c:v>155083</c:v>
                </c:pt>
                <c:pt idx="374063">
                  <c:v>155083</c:v>
                </c:pt>
                <c:pt idx="374064">
                  <c:v>155083</c:v>
                </c:pt>
                <c:pt idx="374065">
                  <c:v>155083</c:v>
                </c:pt>
                <c:pt idx="374066">
                  <c:v>155083</c:v>
                </c:pt>
                <c:pt idx="374067">
                  <c:v>155083</c:v>
                </c:pt>
                <c:pt idx="374068">
                  <c:v>155083</c:v>
                </c:pt>
                <c:pt idx="374069">
                  <c:v>155083</c:v>
                </c:pt>
                <c:pt idx="374070">
                  <c:v>155083</c:v>
                </c:pt>
                <c:pt idx="374071">
                  <c:v>155083</c:v>
                </c:pt>
                <c:pt idx="374072">
                  <c:v>155083</c:v>
                </c:pt>
                <c:pt idx="374073">
                  <c:v>155083</c:v>
                </c:pt>
                <c:pt idx="374074">
                  <c:v>155083</c:v>
                </c:pt>
                <c:pt idx="374075">
                  <c:v>155083</c:v>
                </c:pt>
                <c:pt idx="374076">
                  <c:v>155083</c:v>
                </c:pt>
                <c:pt idx="374077">
                  <c:v>155083</c:v>
                </c:pt>
                <c:pt idx="374078">
                  <c:v>155083</c:v>
                </c:pt>
                <c:pt idx="374079">
                  <c:v>155083</c:v>
                </c:pt>
                <c:pt idx="374080">
                  <c:v>155083</c:v>
                </c:pt>
                <c:pt idx="374081">
                  <c:v>155083</c:v>
                </c:pt>
                <c:pt idx="374082">
                  <c:v>155083</c:v>
                </c:pt>
                <c:pt idx="374083">
                  <c:v>155083</c:v>
                </c:pt>
                <c:pt idx="374084">
                  <c:v>155083</c:v>
                </c:pt>
                <c:pt idx="374085">
                  <c:v>155083</c:v>
                </c:pt>
                <c:pt idx="374086">
                  <c:v>155083</c:v>
                </c:pt>
                <c:pt idx="374087">
                  <c:v>155083</c:v>
                </c:pt>
                <c:pt idx="374088">
                  <c:v>155083</c:v>
                </c:pt>
                <c:pt idx="374089">
                  <c:v>155083</c:v>
                </c:pt>
                <c:pt idx="374090">
                  <c:v>155083</c:v>
                </c:pt>
                <c:pt idx="374091">
                  <c:v>155083</c:v>
                </c:pt>
                <c:pt idx="374092">
                  <c:v>155083</c:v>
                </c:pt>
                <c:pt idx="374093">
                  <c:v>155083</c:v>
                </c:pt>
                <c:pt idx="374094">
                  <c:v>155083</c:v>
                </c:pt>
                <c:pt idx="374095">
                  <c:v>155083</c:v>
                </c:pt>
                <c:pt idx="374096">
                  <c:v>155083</c:v>
                </c:pt>
                <c:pt idx="374097">
                  <c:v>155083</c:v>
                </c:pt>
                <c:pt idx="374098">
                  <c:v>155083</c:v>
                </c:pt>
                <c:pt idx="374099">
                  <c:v>155083</c:v>
                </c:pt>
                <c:pt idx="374100">
                  <c:v>155083</c:v>
                </c:pt>
                <c:pt idx="374101">
                  <c:v>155083</c:v>
                </c:pt>
                <c:pt idx="374102">
                  <c:v>155083</c:v>
                </c:pt>
                <c:pt idx="374103">
                  <c:v>155083</c:v>
                </c:pt>
                <c:pt idx="374104">
                  <c:v>155083</c:v>
                </c:pt>
                <c:pt idx="374105">
                  <c:v>155083</c:v>
                </c:pt>
                <c:pt idx="374106">
                  <c:v>155083</c:v>
                </c:pt>
                <c:pt idx="374107">
                  <c:v>155083</c:v>
                </c:pt>
                <c:pt idx="374108">
                  <c:v>155083</c:v>
                </c:pt>
                <c:pt idx="374109">
                  <c:v>155083</c:v>
                </c:pt>
                <c:pt idx="374110">
                  <c:v>155083</c:v>
                </c:pt>
                <c:pt idx="374111">
                  <c:v>155083</c:v>
                </c:pt>
                <c:pt idx="374112">
                  <c:v>155083</c:v>
                </c:pt>
                <c:pt idx="374113">
                  <c:v>155083</c:v>
                </c:pt>
                <c:pt idx="374114">
                  <c:v>155083</c:v>
                </c:pt>
                <c:pt idx="374115">
                  <c:v>155083</c:v>
                </c:pt>
                <c:pt idx="374116">
                  <c:v>155083</c:v>
                </c:pt>
                <c:pt idx="374117">
                  <c:v>155083</c:v>
                </c:pt>
                <c:pt idx="374118">
                  <c:v>155083</c:v>
                </c:pt>
                <c:pt idx="374119">
                  <c:v>155083</c:v>
                </c:pt>
                <c:pt idx="374120">
                  <c:v>155083</c:v>
                </c:pt>
                <c:pt idx="374121">
                  <c:v>155083</c:v>
                </c:pt>
                <c:pt idx="374122">
                  <c:v>155083</c:v>
                </c:pt>
                <c:pt idx="374123">
                  <c:v>155083</c:v>
                </c:pt>
                <c:pt idx="374124">
                  <c:v>155083</c:v>
                </c:pt>
                <c:pt idx="374125">
                  <c:v>155083</c:v>
                </c:pt>
                <c:pt idx="374126">
                  <c:v>155083</c:v>
                </c:pt>
                <c:pt idx="374127">
                  <c:v>155083</c:v>
                </c:pt>
                <c:pt idx="374128">
                  <c:v>155083</c:v>
                </c:pt>
                <c:pt idx="374129">
                  <c:v>155083</c:v>
                </c:pt>
                <c:pt idx="374130">
                  <c:v>155083</c:v>
                </c:pt>
                <c:pt idx="374131">
                  <c:v>155083</c:v>
                </c:pt>
                <c:pt idx="374132">
                  <c:v>155083</c:v>
                </c:pt>
                <c:pt idx="374133">
                  <c:v>155083</c:v>
                </c:pt>
                <c:pt idx="374134">
                  <c:v>155083</c:v>
                </c:pt>
                <c:pt idx="374135">
                  <c:v>155083</c:v>
                </c:pt>
                <c:pt idx="374136">
                  <c:v>155083</c:v>
                </c:pt>
                <c:pt idx="374137">
                  <c:v>155083</c:v>
                </c:pt>
                <c:pt idx="374138">
                  <c:v>155083</c:v>
                </c:pt>
                <c:pt idx="374139">
                  <c:v>155083</c:v>
                </c:pt>
                <c:pt idx="374140">
                  <c:v>155083</c:v>
                </c:pt>
                <c:pt idx="374141">
                  <c:v>155083</c:v>
                </c:pt>
                <c:pt idx="374142">
                  <c:v>155083</c:v>
                </c:pt>
                <c:pt idx="374143">
                  <c:v>155083</c:v>
                </c:pt>
                <c:pt idx="374144">
                  <c:v>155083</c:v>
                </c:pt>
                <c:pt idx="374145">
                  <c:v>155083</c:v>
                </c:pt>
                <c:pt idx="374146">
                  <c:v>155083</c:v>
                </c:pt>
                <c:pt idx="374147">
                  <c:v>155083</c:v>
                </c:pt>
                <c:pt idx="374148">
                  <c:v>155083</c:v>
                </c:pt>
                <c:pt idx="374149">
                  <c:v>155083</c:v>
                </c:pt>
                <c:pt idx="374150">
                  <c:v>155083</c:v>
                </c:pt>
                <c:pt idx="374151">
                  <c:v>155083</c:v>
                </c:pt>
                <c:pt idx="374152">
                  <c:v>155083</c:v>
                </c:pt>
                <c:pt idx="374153">
                  <c:v>155083</c:v>
                </c:pt>
                <c:pt idx="374154">
                  <c:v>155083</c:v>
                </c:pt>
                <c:pt idx="374155">
                  <c:v>155083</c:v>
                </c:pt>
                <c:pt idx="374156">
                  <c:v>155083</c:v>
                </c:pt>
                <c:pt idx="374157">
                  <c:v>155083</c:v>
                </c:pt>
                <c:pt idx="374158">
                  <c:v>155083</c:v>
                </c:pt>
                <c:pt idx="374159">
                  <c:v>155083</c:v>
                </c:pt>
                <c:pt idx="374160">
                  <c:v>155083</c:v>
                </c:pt>
                <c:pt idx="374161">
                  <c:v>155083</c:v>
                </c:pt>
                <c:pt idx="374162">
                  <c:v>155083</c:v>
                </c:pt>
                <c:pt idx="374163">
                  <c:v>155083</c:v>
                </c:pt>
                <c:pt idx="374164">
                  <c:v>155083</c:v>
                </c:pt>
                <c:pt idx="374165">
                  <c:v>155083</c:v>
                </c:pt>
                <c:pt idx="374166">
                  <c:v>155083</c:v>
                </c:pt>
                <c:pt idx="374167">
                  <c:v>155083</c:v>
                </c:pt>
                <c:pt idx="374168">
                  <c:v>155083</c:v>
                </c:pt>
                <c:pt idx="374169">
                  <c:v>155083</c:v>
                </c:pt>
                <c:pt idx="374170">
                  <c:v>155083</c:v>
                </c:pt>
                <c:pt idx="374171">
                  <c:v>155083</c:v>
                </c:pt>
                <c:pt idx="374172">
                  <c:v>155083</c:v>
                </c:pt>
                <c:pt idx="374173">
                  <c:v>155083</c:v>
                </c:pt>
                <c:pt idx="374174">
                  <c:v>155083</c:v>
                </c:pt>
                <c:pt idx="374175">
                  <c:v>155083</c:v>
                </c:pt>
                <c:pt idx="374176">
                  <c:v>155083</c:v>
                </c:pt>
                <c:pt idx="374177">
                  <c:v>155083</c:v>
                </c:pt>
                <c:pt idx="374178">
                  <c:v>155083</c:v>
                </c:pt>
                <c:pt idx="374179">
                  <c:v>155083</c:v>
                </c:pt>
                <c:pt idx="374180">
                  <c:v>155083</c:v>
                </c:pt>
                <c:pt idx="374181">
                  <c:v>155083</c:v>
                </c:pt>
                <c:pt idx="374182">
                  <c:v>155083</c:v>
                </c:pt>
                <c:pt idx="374183">
                  <c:v>155083</c:v>
                </c:pt>
                <c:pt idx="374184">
                  <c:v>155083</c:v>
                </c:pt>
                <c:pt idx="374185">
                  <c:v>155083</c:v>
                </c:pt>
                <c:pt idx="374186">
                  <c:v>155083</c:v>
                </c:pt>
                <c:pt idx="374187">
                  <c:v>155083</c:v>
                </c:pt>
                <c:pt idx="374188">
                  <c:v>155083</c:v>
                </c:pt>
                <c:pt idx="374189">
                  <c:v>155083</c:v>
                </c:pt>
                <c:pt idx="374190">
                  <c:v>155083</c:v>
                </c:pt>
                <c:pt idx="374191">
                  <c:v>155083</c:v>
                </c:pt>
                <c:pt idx="374192">
                  <c:v>155083</c:v>
                </c:pt>
                <c:pt idx="374193">
                  <c:v>155083</c:v>
                </c:pt>
                <c:pt idx="374194">
                  <c:v>155083</c:v>
                </c:pt>
                <c:pt idx="374195">
                  <c:v>155083</c:v>
                </c:pt>
                <c:pt idx="374196">
                  <c:v>155083</c:v>
                </c:pt>
                <c:pt idx="374197">
                  <c:v>155083</c:v>
                </c:pt>
                <c:pt idx="374198">
                  <c:v>155083</c:v>
                </c:pt>
                <c:pt idx="374199">
                  <c:v>155083</c:v>
                </c:pt>
                <c:pt idx="374200">
                  <c:v>155083</c:v>
                </c:pt>
                <c:pt idx="374201">
                  <c:v>155083</c:v>
                </c:pt>
                <c:pt idx="374202">
                  <c:v>155083</c:v>
                </c:pt>
                <c:pt idx="374203">
                  <c:v>155083</c:v>
                </c:pt>
                <c:pt idx="374204">
                  <c:v>155083</c:v>
                </c:pt>
                <c:pt idx="374205">
                  <c:v>155083</c:v>
                </c:pt>
                <c:pt idx="374206">
                  <c:v>155083</c:v>
                </c:pt>
                <c:pt idx="374207">
                  <c:v>155083</c:v>
                </c:pt>
                <c:pt idx="374208">
                  <c:v>155083</c:v>
                </c:pt>
                <c:pt idx="374209">
                  <c:v>155083</c:v>
                </c:pt>
                <c:pt idx="374210">
                  <c:v>155083</c:v>
                </c:pt>
                <c:pt idx="374211">
                  <c:v>155083</c:v>
                </c:pt>
                <c:pt idx="374212">
                  <c:v>155083</c:v>
                </c:pt>
                <c:pt idx="374213">
                  <c:v>155083</c:v>
                </c:pt>
                <c:pt idx="374214">
                  <c:v>155083</c:v>
                </c:pt>
                <c:pt idx="374215">
                  <c:v>155083</c:v>
                </c:pt>
                <c:pt idx="374216">
                  <c:v>155083</c:v>
                </c:pt>
                <c:pt idx="374217">
                  <c:v>155083</c:v>
                </c:pt>
                <c:pt idx="374218">
                  <c:v>155083</c:v>
                </c:pt>
                <c:pt idx="374219">
                  <c:v>155083</c:v>
                </c:pt>
                <c:pt idx="374220">
                  <c:v>155083</c:v>
                </c:pt>
                <c:pt idx="374221">
                  <c:v>155083</c:v>
                </c:pt>
                <c:pt idx="374222">
                  <c:v>155083</c:v>
                </c:pt>
                <c:pt idx="374223">
                  <c:v>155083</c:v>
                </c:pt>
                <c:pt idx="374224">
                  <c:v>155083</c:v>
                </c:pt>
                <c:pt idx="374225">
                  <c:v>155083</c:v>
                </c:pt>
                <c:pt idx="374226">
                  <c:v>155083</c:v>
                </c:pt>
                <c:pt idx="374227">
                  <c:v>155083</c:v>
                </c:pt>
                <c:pt idx="374228">
                  <c:v>155083</c:v>
                </c:pt>
                <c:pt idx="374229">
                  <c:v>155083</c:v>
                </c:pt>
                <c:pt idx="374230">
                  <c:v>155083</c:v>
                </c:pt>
                <c:pt idx="374231">
                  <c:v>155083</c:v>
                </c:pt>
                <c:pt idx="374232">
                  <c:v>155083</c:v>
                </c:pt>
                <c:pt idx="374233">
                  <c:v>155083</c:v>
                </c:pt>
                <c:pt idx="374234">
                  <c:v>155083</c:v>
                </c:pt>
                <c:pt idx="374235">
                  <c:v>155083</c:v>
                </c:pt>
                <c:pt idx="374236">
                  <c:v>155083</c:v>
                </c:pt>
                <c:pt idx="374237">
                  <c:v>155083</c:v>
                </c:pt>
                <c:pt idx="374238">
                  <c:v>155083</c:v>
                </c:pt>
                <c:pt idx="374239">
                  <c:v>155083</c:v>
                </c:pt>
                <c:pt idx="374240">
                  <c:v>155083</c:v>
                </c:pt>
                <c:pt idx="374241">
                  <c:v>155083</c:v>
                </c:pt>
                <c:pt idx="374242">
                  <c:v>155083</c:v>
                </c:pt>
                <c:pt idx="374243">
                  <c:v>155083</c:v>
                </c:pt>
                <c:pt idx="374244">
                  <c:v>155083</c:v>
                </c:pt>
                <c:pt idx="374245">
                  <c:v>155083</c:v>
                </c:pt>
                <c:pt idx="374246">
                  <c:v>155083</c:v>
                </c:pt>
                <c:pt idx="374247">
                  <c:v>155083</c:v>
                </c:pt>
                <c:pt idx="374248">
                  <c:v>155083</c:v>
                </c:pt>
                <c:pt idx="374249">
                  <c:v>155083</c:v>
                </c:pt>
                <c:pt idx="374250">
                  <c:v>155083</c:v>
                </c:pt>
                <c:pt idx="374251">
                  <c:v>155083</c:v>
                </c:pt>
                <c:pt idx="374252">
                  <c:v>155083</c:v>
                </c:pt>
                <c:pt idx="374253">
                  <c:v>155083</c:v>
                </c:pt>
                <c:pt idx="374254">
                  <c:v>155083</c:v>
                </c:pt>
                <c:pt idx="374255">
                  <c:v>155083</c:v>
                </c:pt>
                <c:pt idx="374256">
                  <c:v>155083</c:v>
                </c:pt>
                <c:pt idx="374257">
                  <c:v>155083</c:v>
                </c:pt>
                <c:pt idx="374258">
                  <c:v>155083</c:v>
                </c:pt>
                <c:pt idx="374259">
                  <c:v>155083</c:v>
                </c:pt>
                <c:pt idx="374260">
                  <c:v>155083</c:v>
                </c:pt>
                <c:pt idx="374261">
                  <c:v>155083</c:v>
                </c:pt>
                <c:pt idx="374262">
                  <c:v>155083</c:v>
                </c:pt>
                <c:pt idx="374263">
                  <c:v>155083</c:v>
                </c:pt>
                <c:pt idx="374264">
                  <c:v>155083</c:v>
                </c:pt>
                <c:pt idx="374265">
                  <c:v>155083</c:v>
                </c:pt>
                <c:pt idx="374266">
                  <c:v>155083</c:v>
                </c:pt>
                <c:pt idx="374267">
                  <c:v>155083</c:v>
                </c:pt>
                <c:pt idx="374268">
                  <c:v>155083</c:v>
                </c:pt>
                <c:pt idx="374269">
                  <c:v>155083</c:v>
                </c:pt>
                <c:pt idx="374270">
                  <c:v>155083</c:v>
                </c:pt>
                <c:pt idx="374271">
                  <c:v>155083</c:v>
                </c:pt>
                <c:pt idx="374272">
                  <c:v>155083</c:v>
                </c:pt>
                <c:pt idx="374273">
                  <c:v>155083</c:v>
                </c:pt>
                <c:pt idx="374274">
                  <c:v>155083</c:v>
                </c:pt>
                <c:pt idx="374275">
                  <c:v>155083</c:v>
                </c:pt>
                <c:pt idx="374276">
                  <c:v>155083</c:v>
                </c:pt>
                <c:pt idx="374277">
                  <c:v>155083</c:v>
                </c:pt>
                <c:pt idx="374278">
                  <c:v>155083</c:v>
                </c:pt>
                <c:pt idx="374279">
                  <c:v>155083</c:v>
                </c:pt>
                <c:pt idx="374280">
                  <c:v>155083</c:v>
                </c:pt>
                <c:pt idx="374281">
                  <c:v>155083</c:v>
                </c:pt>
                <c:pt idx="374282">
                  <c:v>155083</c:v>
                </c:pt>
                <c:pt idx="374283">
                  <c:v>155083</c:v>
                </c:pt>
                <c:pt idx="374284">
                  <c:v>155083</c:v>
                </c:pt>
                <c:pt idx="374285">
                  <c:v>155083</c:v>
                </c:pt>
                <c:pt idx="374286">
                  <c:v>155083</c:v>
                </c:pt>
                <c:pt idx="374287">
                  <c:v>155083</c:v>
                </c:pt>
                <c:pt idx="374288">
                  <c:v>155083</c:v>
                </c:pt>
                <c:pt idx="374289">
                  <c:v>155083</c:v>
                </c:pt>
                <c:pt idx="374290">
                  <c:v>155083</c:v>
                </c:pt>
                <c:pt idx="374291">
                  <c:v>155083</c:v>
                </c:pt>
                <c:pt idx="374292">
                  <c:v>155083</c:v>
                </c:pt>
                <c:pt idx="374293">
                  <c:v>155083</c:v>
                </c:pt>
                <c:pt idx="374294">
                  <c:v>155083</c:v>
                </c:pt>
                <c:pt idx="374295">
                  <c:v>155083</c:v>
                </c:pt>
                <c:pt idx="374296">
                  <c:v>155083</c:v>
                </c:pt>
                <c:pt idx="374297">
                  <c:v>155083</c:v>
                </c:pt>
                <c:pt idx="374298">
                  <c:v>155083</c:v>
                </c:pt>
                <c:pt idx="374299">
                  <c:v>155083</c:v>
                </c:pt>
                <c:pt idx="374300">
                  <c:v>155083</c:v>
                </c:pt>
                <c:pt idx="374301">
                  <c:v>155083</c:v>
                </c:pt>
                <c:pt idx="374302">
                  <c:v>155083</c:v>
                </c:pt>
                <c:pt idx="374303">
                  <c:v>155083</c:v>
                </c:pt>
                <c:pt idx="374304">
                  <c:v>155083</c:v>
                </c:pt>
                <c:pt idx="374305">
                  <c:v>155083</c:v>
                </c:pt>
                <c:pt idx="374306">
                  <c:v>155083</c:v>
                </c:pt>
                <c:pt idx="374307">
                  <c:v>155083</c:v>
                </c:pt>
                <c:pt idx="374308">
                  <c:v>155083</c:v>
                </c:pt>
                <c:pt idx="374309">
                  <c:v>155083</c:v>
                </c:pt>
                <c:pt idx="374310">
                  <c:v>155083</c:v>
                </c:pt>
                <c:pt idx="374311">
                  <c:v>155083</c:v>
                </c:pt>
                <c:pt idx="374312">
                  <c:v>155083</c:v>
                </c:pt>
                <c:pt idx="374313">
                  <c:v>155083</c:v>
                </c:pt>
                <c:pt idx="374314">
                  <c:v>155083</c:v>
                </c:pt>
                <c:pt idx="374315">
                  <c:v>155083</c:v>
                </c:pt>
                <c:pt idx="374316">
                  <c:v>155083</c:v>
                </c:pt>
                <c:pt idx="374317">
                  <c:v>155083</c:v>
                </c:pt>
                <c:pt idx="374318">
                  <c:v>155083</c:v>
                </c:pt>
                <c:pt idx="374319">
                  <c:v>155083</c:v>
                </c:pt>
                <c:pt idx="374320">
                  <c:v>155083</c:v>
                </c:pt>
                <c:pt idx="374321">
                  <c:v>155083</c:v>
                </c:pt>
                <c:pt idx="374322">
                  <c:v>155083</c:v>
                </c:pt>
                <c:pt idx="374323">
                  <c:v>155083</c:v>
                </c:pt>
                <c:pt idx="374324">
                  <c:v>155083</c:v>
                </c:pt>
                <c:pt idx="374325">
                  <c:v>155083</c:v>
                </c:pt>
                <c:pt idx="374326">
                  <c:v>155083</c:v>
                </c:pt>
                <c:pt idx="374327">
                  <c:v>155083</c:v>
                </c:pt>
                <c:pt idx="374328">
                  <c:v>155083</c:v>
                </c:pt>
                <c:pt idx="374329">
                  <c:v>155083</c:v>
                </c:pt>
                <c:pt idx="374330">
                  <c:v>155083</c:v>
                </c:pt>
                <c:pt idx="374331">
                  <c:v>155083</c:v>
                </c:pt>
                <c:pt idx="374332">
                  <c:v>155083</c:v>
                </c:pt>
                <c:pt idx="374333">
                  <c:v>155083</c:v>
                </c:pt>
                <c:pt idx="374334">
                  <c:v>155083</c:v>
                </c:pt>
                <c:pt idx="374335">
                  <c:v>155083</c:v>
                </c:pt>
                <c:pt idx="374336">
                  <c:v>155083</c:v>
                </c:pt>
                <c:pt idx="374337">
                  <c:v>155083</c:v>
                </c:pt>
                <c:pt idx="374338">
                  <c:v>155083</c:v>
                </c:pt>
                <c:pt idx="374339">
                  <c:v>155083</c:v>
                </c:pt>
                <c:pt idx="374340">
                  <c:v>155083</c:v>
                </c:pt>
                <c:pt idx="374341">
                  <c:v>155083</c:v>
                </c:pt>
                <c:pt idx="374342">
                  <c:v>155083</c:v>
                </c:pt>
                <c:pt idx="374343">
                  <c:v>155083</c:v>
                </c:pt>
                <c:pt idx="374344">
                  <c:v>155083</c:v>
                </c:pt>
                <c:pt idx="374345">
                  <c:v>155083</c:v>
                </c:pt>
                <c:pt idx="374346">
                  <c:v>155083</c:v>
                </c:pt>
                <c:pt idx="374347">
                  <c:v>155083</c:v>
                </c:pt>
                <c:pt idx="374348">
                  <c:v>155083</c:v>
                </c:pt>
                <c:pt idx="374349">
                  <c:v>155083</c:v>
                </c:pt>
                <c:pt idx="374350">
                  <c:v>155083</c:v>
                </c:pt>
                <c:pt idx="374351">
                  <c:v>155083</c:v>
                </c:pt>
                <c:pt idx="374352">
                  <c:v>155083</c:v>
                </c:pt>
                <c:pt idx="374353">
                  <c:v>155083</c:v>
                </c:pt>
                <c:pt idx="374354">
                  <c:v>155083</c:v>
                </c:pt>
                <c:pt idx="374355">
                  <c:v>155083</c:v>
                </c:pt>
                <c:pt idx="374356">
                  <c:v>155083</c:v>
                </c:pt>
                <c:pt idx="374357">
                  <c:v>155083</c:v>
                </c:pt>
                <c:pt idx="374358">
                  <c:v>155083</c:v>
                </c:pt>
                <c:pt idx="374359">
                  <c:v>155083</c:v>
                </c:pt>
                <c:pt idx="374360">
                  <c:v>155083</c:v>
                </c:pt>
                <c:pt idx="374361">
                  <c:v>155083</c:v>
                </c:pt>
                <c:pt idx="374362">
                  <c:v>155083</c:v>
                </c:pt>
                <c:pt idx="374363">
                  <c:v>155083</c:v>
                </c:pt>
                <c:pt idx="374364">
                  <c:v>155083</c:v>
                </c:pt>
                <c:pt idx="374365">
                  <c:v>155083</c:v>
                </c:pt>
                <c:pt idx="374366">
                  <c:v>155083</c:v>
                </c:pt>
                <c:pt idx="374367">
                  <c:v>155083</c:v>
                </c:pt>
                <c:pt idx="374368">
                  <c:v>155083</c:v>
                </c:pt>
                <c:pt idx="374369">
                  <c:v>155083</c:v>
                </c:pt>
                <c:pt idx="374370">
                  <c:v>155083</c:v>
                </c:pt>
                <c:pt idx="374371">
                  <c:v>155083</c:v>
                </c:pt>
                <c:pt idx="374372">
                  <c:v>155083</c:v>
                </c:pt>
                <c:pt idx="374373">
                  <c:v>155083</c:v>
                </c:pt>
                <c:pt idx="374374">
                  <c:v>155083</c:v>
                </c:pt>
                <c:pt idx="374375">
                  <c:v>155083</c:v>
                </c:pt>
                <c:pt idx="374376">
                  <c:v>155083</c:v>
                </c:pt>
                <c:pt idx="374377">
                  <c:v>155083</c:v>
                </c:pt>
                <c:pt idx="374378">
                  <c:v>155083</c:v>
                </c:pt>
                <c:pt idx="374379">
                  <c:v>155083</c:v>
                </c:pt>
                <c:pt idx="374380">
                  <c:v>155083</c:v>
                </c:pt>
                <c:pt idx="374381">
                  <c:v>155083</c:v>
                </c:pt>
                <c:pt idx="374382">
                  <c:v>155083</c:v>
                </c:pt>
                <c:pt idx="374383">
                  <c:v>155083</c:v>
                </c:pt>
                <c:pt idx="374384">
                  <c:v>155083</c:v>
                </c:pt>
                <c:pt idx="374385">
                  <c:v>155083</c:v>
                </c:pt>
                <c:pt idx="374386">
                  <c:v>155083</c:v>
                </c:pt>
                <c:pt idx="374387">
                  <c:v>155083</c:v>
                </c:pt>
                <c:pt idx="374388">
                  <c:v>155083</c:v>
                </c:pt>
                <c:pt idx="374389">
                  <c:v>155083</c:v>
                </c:pt>
                <c:pt idx="374390">
                  <c:v>155083</c:v>
                </c:pt>
                <c:pt idx="374391">
                  <c:v>155083</c:v>
                </c:pt>
                <c:pt idx="374392">
                  <c:v>155083</c:v>
                </c:pt>
                <c:pt idx="374393">
                  <c:v>155083</c:v>
                </c:pt>
                <c:pt idx="374394">
                  <c:v>155083</c:v>
                </c:pt>
                <c:pt idx="374395">
                  <c:v>155083</c:v>
                </c:pt>
                <c:pt idx="374396">
                  <c:v>155083</c:v>
                </c:pt>
                <c:pt idx="374397">
                  <c:v>155083</c:v>
                </c:pt>
                <c:pt idx="374398">
                  <c:v>155083</c:v>
                </c:pt>
                <c:pt idx="374399">
                  <c:v>155083</c:v>
                </c:pt>
                <c:pt idx="374400">
                  <c:v>155083</c:v>
                </c:pt>
                <c:pt idx="374401">
                  <c:v>155083</c:v>
                </c:pt>
                <c:pt idx="374402">
                  <c:v>155083</c:v>
                </c:pt>
                <c:pt idx="374403">
                  <c:v>155083</c:v>
                </c:pt>
                <c:pt idx="374404">
                  <c:v>155083</c:v>
                </c:pt>
                <c:pt idx="374405">
                  <c:v>155083</c:v>
                </c:pt>
                <c:pt idx="374406">
                  <c:v>155083</c:v>
                </c:pt>
                <c:pt idx="374407">
                  <c:v>155083</c:v>
                </c:pt>
                <c:pt idx="374408">
                  <c:v>155083</c:v>
                </c:pt>
                <c:pt idx="374409">
                  <c:v>155083</c:v>
                </c:pt>
                <c:pt idx="374410">
                  <c:v>155083</c:v>
                </c:pt>
                <c:pt idx="374411">
                  <c:v>155083</c:v>
                </c:pt>
                <c:pt idx="374412">
                  <c:v>155083</c:v>
                </c:pt>
                <c:pt idx="374413">
                  <c:v>155083</c:v>
                </c:pt>
                <c:pt idx="374414">
                  <c:v>155083</c:v>
                </c:pt>
                <c:pt idx="374415">
                  <c:v>155083</c:v>
                </c:pt>
                <c:pt idx="374416">
                  <c:v>155083</c:v>
                </c:pt>
                <c:pt idx="374417">
                  <c:v>155083</c:v>
                </c:pt>
                <c:pt idx="374418">
                  <c:v>155083</c:v>
                </c:pt>
                <c:pt idx="374419">
                  <c:v>155083</c:v>
                </c:pt>
                <c:pt idx="374420">
                  <c:v>155083</c:v>
                </c:pt>
                <c:pt idx="374421">
                  <c:v>155083</c:v>
                </c:pt>
                <c:pt idx="374422">
                  <c:v>155083</c:v>
                </c:pt>
                <c:pt idx="374423">
                  <c:v>155083</c:v>
                </c:pt>
                <c:pt idx="374424">
                  <c:v>155083</c:v>
                </c:pt>
                <c:pt idx="374425">
                  <c:v>155083</c:v>
                </c:pt>
                <c:pt idx="374426">
                  <c:v>155083</c:v>
                </c:pt>
                <c:pt idx="374427">
                  <c:v>155083</c:v>
                </c:pt>
                <c:pt idx="374428">
                  <c:v>155083</c:v>
                </c:pt>
                <c:pt idx="374429">
                  <c:v>155083</c:v>
                </c:pt>
                <c:pt idx="374430">
                  <c:v>155083</c:v>
                </c:pt>
                <c:pt idx="374431">
                  <c:v>155083</c:v>
                </c:pt>
                <c:pt idx="374432">
                  <c:v>155083</c:v>
                </c:pt>
                <c:pt idx="374433">
                  <c:v>155083</c:v>
                </c:pt>
                <c:pt idx="374434">
                  <c:v>155083</c:v>
                </c:pt>
                <c:pt idx="374435">
                  <c:v>155083</c:v>
                </c:pt>
                <c:pt idx="374436">
                  <c:v>155083</c:v>
                </c:pt>
                <c:pt idx="374437">
                  <c:v>155083</c:v>
                </c:pt>
                <c:pt idx="374438">
                  <c:v>155083</c:v>
                </c:pt>
                <c:pt idx="374439">
                  <c:v>155083</c:v>
                </c:pt>
                <c:pt idx="374440">
                  <c:v>155083</c:v>
                </c:pt>
                <c:pt idx="374441">
                  <c:v>155083</c:v>
                </c:pt>
                <c:pt idx="374442">
                  <c:v>155083</c:v>
                </c:pt>
                <c:pt idx="374443">
                  <c:v>155083</c:v>
                </c:pt>
                <c:pt idx="374444">
                  <c:v>155083</c:v>
                </c:pt>
                <c:pt idx="374445">
                  <c:v>155083</c:v>
                </c:pt>
                <c:pt idx="374446">
                  <c:v>155083</c:v>
                </c:pt>
                <c:pt idx="374447">
                  <c:v>155083</c:v>
                </c:pt>
                <c:pt idx="374448">
                  <c:v>155083</c:v>
                </c:pt>
                <c:pt idx="374449">
                  <c:v>155083</c:v>
                </c:pt>
                <c:pt idx="374450">
                  <c:v>155083</c:v>
                </c:pt>
                <c:pt idx="374451">
                  <c:v>155083</c:v>
                </c:pt>
                <c:pt idx="374452">
                  <c:v>155083</c:v>
                </c:pt>
                <c:pt idx="374453">
                  <c:v>155083</c:v>
                </c:pt>
                <c:pt idx="374454">
                  <c:v>155083</c:v>
                </c:pt>
                <c:pt idx="374455">
                  <c:v>155083</c:v>
                </c:pt>
                <c:pt idx="374456">
                  <c:v>155083</c:v>
                </c:pt>
                <c:pt idx="374457">
                  <c:v>155083</c:v>
                </c:pt>
                <c:pt idx="374458">
                  <c:v>155083</c:v>
                </c:pt>
                <c:pt idx="374459">
                  <c:v>155083</c:v>
                </c:pt>
                <c:pt idx="374460">
                  <c:v>155083</c:v>
                </c:pt>
                <c:pt idx="374461">
                  <c:v>155083</c:v>
                </c:pt>
                <c:pt idx="374462">
                  <c:v>155083</c:v>
                </c:pt>
                <c:pt idx="374463">
                  <c:v>155083</c:v>
                </c:pt>
                <c:pt idx="374464">
                  <c:v>155083</c:v>
                </c:pt>
                <c:pt idx="374465">
                  <c:v>155083</c:v>
                </c:pt>
                <c:pt idx="374466">
                  <c:v>155083</c:v>
                </c:pt>
                <c:pt idx="374467">
                  <c:v>155083</c:v>
                </c:pt>
                <c:pt idx="374468">
                  <c:v>155083</c:v>
                </c:pt>
                <c:pt idx="374469">
                  <c:v>155083</c:v>
                </c:pt>
                <c:pt idx="374470">
                  <c:v>155083</c:v>
                </c:pt>
                <c:pt idx="374471">
                  <c:v>155083</c:v>
                </c:pt>
                <c:pt idx="374472">
                  <c:v>155083</c:v>
                </c:pt>
                <c:pt idx="374473">
                  <c:v>155083</c:v>
                </c:pt>
                <c:pt idx="374474">
                  <c:v>155083</c:v>
                </c:pt>
                <c:pt idx="374475">
                  <c:v>155083</c:v>
                </c:pt>
                <c:pt idx="374476">
                  <c:v>155083</c:v>
                </c:pt>
                <c:pt idx="374477">
                  <c:v>155083</c:v>
                </c:pt>
                <c:pt idx="374478">
                  <c:v>155083</c:v>
                </c:pt>
                <c:pt idx="374479">
                  <c:v>155083</c:v>
                </c:pt>
                <c:pt idx="374480">
                  <c:v>155083</c:v>
                </c:pt>
                <c:pt idx="374481">
                  <c:v>155083</c:v>
                </c:pt>
                <c:pt idx="374482">
                  <c:v>155083</c:v>
                </c:pt>
                <c:pt idx="374483">
                  <c:v>155083</c:v>
                </c:pt>
                <c:pt idx="374484">
                  <c:v>155083</c:v>
                </c:pt>
                <c:pt idx="374485">
                  <c:v>155083</c:v>
                </c:pt>
                <c:pt idx="374486">
                  <c:v>155083</c:v>
                </c:pt>
                <c:pt idx="374487">
                  <c:v>155083</c:v>
                </c:pt>
                <c:pt idx="374488">
                  <c:v>155083</c:v>
                </c:pt>
                <c:pt idx="374489">
                  <c:v>155083</c:v>
                </c:pt>
                <c:pt idx="374490">
                  <c:v>155083</c:v>
                </c:pt>
                <c:pt idx="374491">
                  <c:v>155083</c:v>
                </c:pt>
                <c:pt idx="374492">
                  <c:v>155083</c:v>
                </c:pt>
                <c:pt idx="374493">
                  <c:v>155083</c:v>
                </c:pt>
                <c:pt idx="374494">
                  <c:v>155083</c:v>
                </c:pt>
                <c:pt idx="374495">
                  <c:v>155083</c:v>
                </c:pt>
                <c:pt idx="374496">
                  <c:v>155083</c:v>
                </c:pt>
                <c:pt idx="374497">
                  <c:v>155083</c:v>
                </c:pt>
                <c:pt idx="374498">
                  <c:v>155083</c:v>
                </c:pt>
                <c:pt idx="374499">
                  <c:v>155083</c:v>
                </c:pt>
                <c:pt idx="374500">
                  <c:v>155083</c:v>
                </c:pt>
                <c:pt idx="374501">
                  <c:v>155083</c:v>
                </c:pt>
                <c:pt idx="374502">
                  <c:v>155083</c:v>
                </c:pt>
                <c:pt idx="374503">
                  <c:v>155083</c:v>
                </c:pt>
                <c:pt idx="374504">
                  <c:v>155083</c:v>
                </c:pt>
                <c:pt idx="374505">
                  <c:v>155083</c:v>
                </c:pt>
                <c:pt idx="374506">
                  <c:v>155083</c:v>
                </c:pt>
                <c:pt idx="374507">
                  <c:v>155083</c:v>
                </c:pt>
                <c:pt idx="374508">
                  <c:v>155083</c:v>
                </c:pt>
                <c:pt idx="374509">
                  <c:v>155083</c:v>
                </c:pt>
                <c:pt idx="374510">
                  <c:v>155083</c:v>
                </c:pt>
                <c:pt idx="374511">
                  <c:v>155083</c:v>
                </c:pt>
                <c:pt idx="374512">
                  <c:v>155083</c:v>
                </c:pt>
                <c:pt idx="374513">
                  <c:v>155083</c:v>
                </c:pt>
                <c:pt idx="374514">
                  <c:v>155083</c:v>
                </c:pt>
                <c:pt idx="374515">
                  <c:v>155083</c:v>
                </c:pt>
                <c:pt idx="374516">
                  <c:v>155083</c:v>
                </c:pt>
                <c:pt idx="374517">
                  <c:v>155083</c:v>
                </c:pt>
                <c:pt idx="374518">
                  <c:v>155083</c:v>
                </c:pt>
                <c:pt idx="374519">
                  <c:v>155083</c:v>
                </c:pt>
                <c:pt idx="374520">
                  <c:v>155083</c:v>
                </c:pt>
                <c:pt idx="374521">
                  <c:v>155083</c:v>
                </c:pt>
                <c:pt idx="374522">
                  <c:v>155083</c:v>
                </c:pt>
                <c:pt idx="374523">
                  <c:v>155083</c:v>
                </c:pt>
                <c:pt idx="374524">
                  <c:v>155083</c:v>
                </c:pt>
                <c:pt idx="374525">
                  <c:v>155083</c:v>
                </c:pt>
                <c:pt idx="374526">
                  <c:v>155083</c:v>
                </c:pt>
                <c:pt idx="374527">
                  <c:v>155083</c:v>
                </c:pt>
                <c:pt idx="374528">
                  <c:v>155083</c:v>
                </c:pt>
                <c:pt idx="374529">
                  <c:v>155083</c:v>
                </c:pt>
                <c:pt idx="374530">
                  <c:v>155083</c:v>
                </c:pt>
                <c:pt idx="374531">
                  <c:v>155083</c:v>
                </c:pt>
                <c:pt idx="374532">
                  <c:v>155083</c:v>
                </c:pt>
                <c:pt idx="374533">
                  <c:v>155083</c:v>
                </c:pt>
                <c:pt idx="374534">
                  <c:v>155083</c:v>
                </c:pt>
                <c:pt idx="374535">
                  <c:v>155083</c:v>
                </c:pt>
                <c:pt idx="374536">
                  <c:v>155083</c:v>
                </c:pt>
                <c:pt idx="374537">
                  <c:v>155083</c:v>
                </c:pt>
                <c:pt idx="374538">
                  <c:v>155083</c:v>
                </c:pt>
                <c:pt idx="374539">
                  <c:v>155083</c:v>
                </c:pt>
                <c:pt idx="374540">
                  <c:v>155083</c:v>
                </c:pt>
                <c:pt idx="374541">
                  <c:v>155083</c:v>
                </c:pt>
                <c:pt idx="374542">
                  <c:v>155083</c:v>
                </c:pt>
                <c:pt idx="374543">
                  <c:v>155083</c:v>
                </c:pt>
                <c:pt idx="374544">
                  <c:v>155083</c:v>
                </c:pt>
                <c:pt idx="374545">
                  <c:v>155083</c:v>
                </c:pt>
                <c:pt idx="374546">
                  <c:v>155083</c:v>
                </c:pt>
                <c:pt idx="374547">
                  <c:v>155083</c:v>
                </c:pt>
                <c:pt idx="374548">
                  <c:v>155083</c:v>
                </c:pt>
                <c:pt idx="374549">
                  <c:v>155083</c:v>
                </c:pt>
                <c:pt idx="374550">
                  <c:v>155083</c:v>
                </c:pt>
                <c:pt idx="374551">
                  <c:v>155083</c:v>
                </c:pt>
                <c:pt idx="374552">
                  <c:v>155083</c:v>
                </c:pt>
                <c:pt idx="374553">
                  <c:v>155083</c:v>
                </c:pt>
                <c:pt idx="374554">
                  <c:v>155083</c:v>
                </c:pt>
                <c:pt idx="374555">
                  <c:v>155083</c:v>
                </c:pt>
                <c:pt idx="374556">
                  <c:v>155083</c:v>
                </c:pt>
                <c:pt idx="374557">
                  <c:v>155083</c:v>
                </c:pt>
                <c:pt idx="374558">
                  <c:v>155083</c:v>
                </c:pt>
                <c:pt idx="374559">
                  <c:v>155083</c:v>
                </c:pt>
                <c:pt idx="374560">
                  <c:v>155083</c:v>
                </c:pt>
                <c:pt idx="374561">
                  <c:v>155083</c:v>
                </c:pt>
                <c:pt idx="374562">
                  <c:v>155083</c:v>
                </c:pt>
                <c:pt idx="374563">
                  <c:v>155083</c:v>
                </c:pt>
                <c:pt idx="374564">
                  <c:v>155083</c:v>
                </c:pt>
                <c:pt idx="374565">
                  <c:v>155083</c:v>
                </c:pt>
                <c:pt idx="374566">
                  <c:v>155083</c:v>
                </c:pt>
                <c:pt idx="374567">
                  <c:v>155083</c:v>
                </c:pt>
                <c:pt idx="374568">
                  <c:v>155083</c:v>
                </c:pt>
                <c:pt idx="374569">
                  <c:v>155083</c:v>
                </c:pt>
                <c:pt idx="374570">
                  <c:v>155083</c:v>
                </c:pt>
                <c:pt idx="374571">
                  <c:v>155083</c:v>
                </c:pt>
                <c:pt idx="374572">
                  <c:v>155083</c:v>
                </c:pt>
                <c:pt idx="374573">
                  <c:v>155083</c:v>
                </c:pt>
                <c:pt idx="374574">
                  <c:v>155083</c:v>
                </c:pt>
                <c:pt idx="374575">
                  <c:v>155083</c:v>
                </c:pt>
                <c:pt idx="374576">
                  <c:v>155083</c:v>
                </c:pt>
                <c:pt idx="374577">
                  <c:v>155083</c:v>
                </c:pt>
                <c:pt idx="374578">
                  <c:v>155083</c:v>
                </c:pt>
                <c:pt idx="374579">
                  <c:v>155083</c:v>
                </c:pt>
                <c:pt idx="374580">
                  <c:v>155083</c:v>
                </c:pt>
                <c:pt idx="374581">
                  <c:v>155083</c:v>
                </c:pt>
                <c:pt idx="374582">
                  <c:v>155083</c:v>
                </c:pt>
                <c:pt idx="374583">
                  <c:v>155083</c:v>
                </c:pt>
                <c:pt idx="374584">
                  <c:v>155083</c:v>
                </c:pt>
                <c:pt idx="374585">
                  <c:v>155083</c:v>
                </c:pt>
                <c:pt idx="374586">
                  <c:v>155083</c:v>
                </c:pt>
                <c:pt idx="374587">
                  <c:v>155083</c:v>
                </c:pt>
                <c:pt idx="374588">
                  <c:v>155083</c:v>
                </c:pt>
                <c:pt idx="374589">
                  <c:v>155083</c:v>
                </c:pt>
                <c:pt idx="374590">
                  <c:v>155083</c:v>
                </c:pt>
                <c:pt idx="374591">
                  <c:v>155083</c:v>
                </c:pt>
                <c:pt idx="374592">
                  <c:v>155083</c:v>
                </c:pt>
                <c:pt idx="374593">
                  <c:v>155083</c:v>
                </c:pt>
                <c:pt idx="374594">
                  <c:v>155083</c:v>
                </c:pt>
                <c:pt idx="374595">
                  <c:v>155083</c:v>
                </c:pt>
                <c:pt idx="374596">
                  <c:v>155083</c:v>
                </c:pt>
                <c:pt idx="374597">
                  <c:v>155083</c:v>
                </c:pt>
                <c:pt idx="374598">
                  <c:v>155083</c:v>
                </c:pt>
                <c:pt idx="374599">
                  <c:v>155083</c:v>
                </c:pt>
                <c:pt idx="374600">
                  <c:v>155083</c:v>
                </c:pt>
                <c:pt idx="374601">
                  <c:v>155083</c:v>
                </c:pt>
                <c:pt idx="374602">
                  <c:v>155083</c:v>
                </c:pt>
                <c:pt idx="374603">
                  <c:v>155083</c:v>
                </c:pt>
                <c:pt idx="374604">
                  <c:v>155083</c:v>
                </c:pt>
                <c:pt idx="374605">
                  <c:v>155083</c:v>
                </c:pt>
                <c:pt idx="374606">
                  <c:v>155083</c:v>
                </c:pt>
                <c:pt idx="374607">
                  <c:v>155083</c:v>
                </c:pt>
                <c:pt idx="374608">
                  <c:v>155083</c:v>
                </c:pt>
                <c:pt idx="374609">
                  <c:v>155083</c:v>
                </c:pt>
                <c:pt idx="374610">
                  <c:v>155083</c:v>
                </c:pt>
                <c:pt idx="374611">
                  <c:v>155083</c:v>
                </c:pt>
                <c:pt idx="374612">
                  <c:v>155083</c:v>
                </c:pt>
                <c:pt idx="374613">
                  <c:v>155083</c:v>
                </c:pt>
                <c:pt idx="374614">
                  <c:v>155083</c:v>
                </c:pt>
                <c:pt idx="374615">
                  <c:v>155083</c:v>
                </c:pt>
                <c:pt idx="374616">
                  <c:v>155083</c:v>
                </c:pt>
                <c:pt idx="374617">
                  <c:v>155083</c:v>
                </c:pt>
                <c:pt idx="374618">
                  <c:v>155083</c:v>
                </c:pt>
                <c:pt idx="374619">
                  <c:v>155083</c:v>
                </c:pt>
                <c:pt idx="374620">
                  <c:v>155083</c:v>
                </c:pt>
                <c:pt idx="374621">
                  <c:v>155083</c:v>
                </c:pt>
                <c:pt idx="374622">
                  <c:v>155083</c:v>
                </c:pt>
                <c:pt idx="374623">
                  <c:v>155083</c:v>
                </c:pt>
                <c:pt idx="374624">
                  <c:v>155083</c:v>
                </c:pt>
                <c:pt idx="374625">
                  <c:v>155083</c:v>
                </c:pt>
                <c:pt idx="374626">
                  <c:v>155083</c:v>
                </c:pt>
                <c:pt idx="374627">
                  <c:v>155083</c:v>
                </c:pt>
                <c:pt idx="374628">
                  <c:v>155083</c:v>
                </c:pt>
                <c:pt idx="374629">
                  <c:v>155083</c:v>
                </c:pt>
                <c:pt idx="374630">
                  <c:v>155083</c:v>
                </c:pt>
                <c:pt idx="374631">
                  <c:v>155083</c:v>
                </c:pt>
                <c:pt idx="374632">
                  <c:v>155083</c:v>
                </c:pt>
                <c:pt idx="374633">
                  <c:v>155083</c:v>
                </c:pt>
                <c:pt idx="374634">
                  <c:v>155083</c:v>
                </c:pt>
                <c:pt idx="374635">
                  <c:v>155083</c:v>
                </c:pt>
                <c:pt idx="374636">
                  <c:v>155083</c:v>
                </c:pt>
                <c:pt idx="374637">
                  <c:v>155083</c:v>
                </c:pt>
                <c:pt idx="374638">
                  <c:v>155083</c:v>
                </c:pt>
                <c:pt idx="374639">
                  <c:v>155083</c:v>
                </c:pt>
                <c:pt idx="374640">
                  <c:v>155083</c:v>
                </c:pt>
                <c:pt idx="374641">
                  <c:v>155083</c:v>
                </c:pt>
                <c:pt idx="374642">
                  <c:v>155083</c:v>
                </c:pt>
                <c:pt idx="374643">
                  <c:v>155083</c:v>
                </c:pt>
                <c:pt idx="374644">
                  <c:v>155083</c:v>
                </c:pt>
                <c:pt idx="374645">
                  <c:v>155083</c:v>
                </c:pt>
                <c:pt idx="374646">
                  <c:v>155083</c:v>
                </c:pt>
                <c:pt idx="374647">
                  <c:v>155083</c:v>
                </c:pt>
                <c:pt idx="374648">
                  <c:v>155083</c:v>
                </c:pt>
                <c:pt idx="374649">
                  <c:v>155083</c:v>
                </c:pt>
                <c:pt idx="374650">
                  <c:v>155083</c:v>
                </c:pt>
                <c:pt idx="374651">
                  <c:v>155083</c:v>
                </c:pt>
                <c:pt idx="374652">
                  <c:v>155083</c:v>
                </c:pt>
                <c:pt idx="374653">
                  <c:v>155083</c:v>
                </c:pt>
                <c:pt idx="374654">
                  <c:v>155083</c:v>
                </c:pt>
                <c:pt idx="374655">
                  <c:v>155083</c:v>
                </c:pt>
                <c:pt idx="374656">
                  <c:v>155083</c:v>
                </c:pt>
                <c:pt idx="374657">
                  <c:v>155083</c:v>
                </c:pt>
                <c:pt idx="374658">
                  <c:v>155083</c:v>
                </c:pt>
                <c:pt idx="374659">
                  <c:v>155083</c:v>
                </c:pt>
                <c:pt idx="374660">
                  <c:v>155083</c:v>
                </c:pt>
                <c:pt idx="374661">
                  <c:v>155083</c:v>
                </c:pt>
                <c:pt idx="374662">
                  <c:v>155083</c:v>
                </c:pt>
                <c:pt idx="374663">
                  <c:v>155083</c:v>
                </c:pt>
                <c:pt idx="374664">
                  <c:v>155083</c:v>
                </c:pt>
                <c:pt idx="374665">
                  <c:v>155083</c:v>
                </c:pt>
                <c:pt idx="374666">
                  <c:v>155083</c:v>
                </c:pt>
                <c:pt idx="374667">
                  <c:v>155083</c:v>
                </c:pt>
                <c:pt idx="374668">
                  <c:v>155083</c:v>
                </c:pt>
                <c:pt idx="374669">
                  <c:v>155083</c:v>
                </c:pt>
                <c:pt idx="374670">
                  <c:v>155083</c:v>
                </c:pt>
                <c:pt idx="374671">
                  <c:v>155083</c:v>
                </c:pt>
                <c:pt idx="374672">
                  <c:v>155083</c:v>
                </c:pt>
                <c:pt idx="374673">
                  <c:v>155083</c:v>
                </c:pt>
                <c:pt idx="374674">
                  <c:v>155083</c:v>
                </c:pt>
                <c:pt idx="374675">
                  <c:v>155083</c:v>
                </c:pt>
                <c:pt idx="374676">
                  <c:v>155083</c:v>
                </c:pt>
                <c:pt idx="374677">
                  <c:v>155083</c:v>
                </c:pt>
                <c:pt idx="374678">
                  <c:v>155083</c:v>
                </c:pt>
                <c:pt idx="374679">
                  <c:v>155083</c:v>
                </c:pt>
                <c:pt idx="374680">
                  <c:v>155083</c:v>
                </c:pt>
                <c:pt idx="374681">
                  <c:v>155083</c:v>
                </c:pt>
                <c:pt idx="374682">
                  <c:v>155083</c:v>
                </c:pt>
                <c:pt idx="374683">
                  <c:v>155083</c:v>
                </c:pt>
                <c:pt idx="374684">
                  <c:v>155083</c:v>
                </c:pt>
                <c:pt idx="374685">
                  <c:v>155083</c:v>
                </c:pt>
                <c:pt idx="374686">
                  <c:v>155083</c:v>
                </c:pt>
                <c:pt idx="374687">
                  <c:v>155083</c:v>
                </c:pt>
                <c:pt idx="374688">
                  <c:v>155083</c:v>
                </c:pt>
                <c:pt idx="374689">
                  <c:v>155083</c:v>
                </c:pt>
                <c:pt idx="374690">
                  <c:v>155083</c:v>
                </c:pt>
                <c:pt idx="374691">
                  <c:v>155083</c:v>
                </c:pt>
                <c:pt idx="374692">
                  <c:v>155083</c:v>
                </c:pt>
                <c:pt idx="374693">
                  <c:v>155083</c:v>
                </c:pt>
                <c:pt idx="374694">
                  <c:v>155083</c:v>
                </c:pt>
                <c:pt idx="374695">
                  <c:v>155083</c:v>
                </c:pt>
                <c:pt idx="374696">
                  <c:v>155083</c:v>
                </c:pt>
                <c:pt idx="374697">
                  <c:v>155083</c:v>
                </c:pt>
                <c:pt idx="374698">
                  <c:v>155083</c:v>
                </c:pt>
                <c:pt idx="374699">
                  <c:v>155083</c:v>
                </c:pt>
                <c:pt idx="374700">
                  <c:v>155083</c:v>
                </c:pt>
                <c:pt idx="374701">
                  <c:v>155083</c:v>
                </c:pt>
                <c:pt idx="374702">
                  <c:v>155083</c:v>
                </c:pt>
                <c:pt idx="374703">
                  <c:v>155083</c:v>
                </c:pt>
                <c:pt idx="374704">
                  <c:v>155083</c:v>
                </c:pt>
                <c:pt idx="374705">
                  <c:v>155083</c:v>
                </c:pt>
                <c:pt idx="374706">
                  <c:v>155083</c:v>
                </c:pt>
                <c:pt idx="374707">
                  <c:v>155083</c:v>
                </c:pt>
                <c:pt idx="374708">
                  <c:v>155083</c:v>
                </c:pt>
                <c:pt idx="374709">
                  <c:v>155083</c:v>
                </c:pt>
                <c:pt idx="374710">
                  <c:v>155083</c:v>
                </c:pt>
                <c:pt idx="374711">
                  <c:v>155083</c:v>
                </c:pt>
                <c:pt idx="374712">
                  <c:v>155083</c:v>
                </c:pt>
                <c:pt idx="374713">
                  <c:v>155083</c:v>
                </c:pt>
                <c:pt idx="374714">
                  <c:v>155083</c:v>
                </c:pt>
                <c:pt idx="374715">
                  <c:v>155083</c:v>
                </c:pt>
                <c:pt idx="374716">
                  <c:v>155083</c:v>
                </c:pt>
                <c:pt idx="374717">
                  <c:v>155083</c:v>
                </c:pt>
                <c:pt idx="374718">
                  <c:v>155083</c:v>
                </c:pt>
                <c:pt idx="374719">
                  <c:v>155083</c:v>
                </c:pt>
                <c:pt idx="374720">
                  <c:v>155083</c:v>
                </c:pt>
                <c:pt idx="374721">
                  <c:v>155083</c:v>
                </c:pt>
                <c:pt idx="374722">
                  <c:v>155083</c:v>
                </c:pt>
                <c:pt idx="374723">
                  <c:v>155083</c:v>
                </c:pt>
                <c:pt idx="374724">
                  <c:v>155083</c:v>
                </c:pt>
                <c:pt idx="374725">
                  <c:v>155083</c:v>
                </c:pt>
                <c:pt idx="374726">
                  <c:v>155083</c:v>
                </c:pt>
                <c:pt idx="374727">
                  <c:v>155083</c:v>
                </c:pt>
                <c:pt idx="374728">
                  <c:v>155083</c:v>
                </c:pt>
                <c:pt idx="374729">
                  <c:v>155083</c:v>
                </c:pt>
                <c:pt idx="374730">
                  <c:v>155083</c:v>
                </c:pt>
                <c:pt idx="374731">
                  <c:v>155083</c:v>
                </c:pt>
                <c:pt idx="374732">
                  <c:v>155083</c:v>
                </c:pt>
                <c:pt idx="374733">
                  <c:v>155083</c:v>
                </c:pt>
                <c:pt idx="374734">
                  <c:v>155083</c:v>
                </c:pt>
                <c:pt idx="374735">
                  <c:v>155083</c:v>
                </c:pt>
                <c:pt idx="374736">
                  <c:v>155083</c:v>
                </c:pt>
                <c:pt idx="374737">
                  <c:v>155083</c:v>
                </c:pt>
                <c:pt idx="374738">
                  <c:v>155083</c:v>
                </c:pt>
                <c:pt idx="374739">
                  <c:v>155083</c:v>
                </c:pt>
                <c:pt idx="374740">
                  <c:v>155083</c:v>
                </c:pt>
                <c:pt idx="374741">
                  <c:v>155083</c:v>
                </c:pt>
                <c:pt idx="374742">
                  <c:v>155083</c:v>
                </c:pt>
                <c:pt idx="374743">
                  <c:v>155083</c:v>
                </c:pt>
                <c:pt idx="374744">
                  <c:v>155083</c:v>
                </c:pt>
                <c:pt idx="374745">
                  <c:v>155083</c:v>
                </c:pt>
                <c:pt idx="374746">
                  <c:v>155083</c:v>
                </c:pt>
                <c:pt idx="374747">
                  <c:v>155083</c:v>
                </c:pt>
                <c:pt idx="374748">
                  <c:v>155083</c:v>
                </c:pt>
                <c:pt idx="374749">
                  <c:v>155083</c:v>
                </c:pt>
                <c:pt idx="374750">
                  <c:v>155083</c:v>
                </c:pt>
                <c:pt idx="374751">
                  <c:v>155083</c:v>
                </c:pt>
                <c:pt idx="374752">
                  <c:v>155083</c:v>
                </c:pt>
                <c:pt idx="374753">
                  <c:v>155083</c:v>
                </c:pt>
                <c:pt idx="374754">
                  <c:v>155083</c:v>
                </c:pt>
                <c:pt idx="374755">
                  <c:v>155083</c:v>
                </c:pt>
                <c:pt idx="374756">
                  <c:v>155083</c:v>
                </c:pt>
                <c:pt idx="374757">
                  <c:v>155083</c:v>
                </c:pt>
                <c:pt idx="374758">
                  <c:v>155083</c:v>
                </c:pt>
                <c:pt idx="374759">
                  <c:v>155083</c:v>
                </c:pt>
                <c:pt idx="374760">
                  <c:v>155083</c:v>
                </c:pt>
                <c:pt idx="374761">
                  <c:v>155083</c:v>
                </c:pt>
                <c:pt idx="374762">
                  <c:v>155083</c:v>
                </c:pt>
                <c:pt idx="374763">
                  <c:v>155083</c:v>
                </c:pt>
                <c:pt idx="374764">
                  <c:v>155083</c:v>
                </c:pt>
                <c:pt idx="374765">
                  <c:v>155083</c:v>
                </c:pt>
                <c:pt idx="374766">
                  <c:v>155083</c:v>
                </c:pt>
                <c:pt idx="374767">
                  <c:v>155083</c:v>
                </c:pt>
                <c:pt idx="374768">
                  <c:v>155083</c:v>
                </c:pt>
                <c:pt idx="374769">
                  <c:v>155083</c:v>
                </c:pt>
                <c:pt idx="374770">
                  <c:v>155083</c:v>
                </c:pt>
                <c:pt idx="374771">
                  <c:v>155083</c:v>
                </c:pt>
                <c:pt idx="374772">
                  <c:v>155083</c:v>
                </c:pt>
                <c:pt idx="374773">
                  <c:v>155083</c:v>
                </c:pt>
                <c:pt idx="374774">
                  <c:v>155083</c:v>
                </c:pt>
                <c:pt idx="374775">
                  <c:v>155083</c:v>
                </c:pt>
                <c:pt idx="374776">
                  <c:v>155083</c:v>
                </c:pt>
                <c:pt idx="374777">
                  <c:v>155083</c:v>
                </c:pt>
                <c:pt idx="374778">
                  <c:v>155083</c:v>
                </c:pt>
                <c:pt idx="374779">
                  <c:v>155083</c:v>
                </c:pt>
                <c:pt idx="374780">
                  <c:v>155083</c:v>
                </c:pt>
                <c:pt idx="374781">
                  <c:v>155083</c:v>
                </c:pt>
                <c:pt idx="374782">
                  <c:v>155083</c:v>
                </c:pt>
                <c:pt idx="374783">
                  <c:v>155083</c:v>
                </c:pt>
                <c:pt idx="374784">
                  <c:v>155083</c:v>
                </c:pt>
                <c:pt idx="374785">
                  <c:v>155083</c:v>
                </c:pt>
                <c:pt idx="374786">
                  <c:v>155083</c:v>
                </c:pt>
                <c:pt idx="374787">
                  <c:v>155083</c:v>
                </c:pt>
                <c:pt idx="374788">
                  <c:v>155083</c:v>
                </c:pt>
                <c:pt idx="374789">
                  <c:v>155083</c:v>
                </c:pt>
                <c:pt idx="374790">
                  <c:v>155083</c:v>
                </c:pt>
                <c:pt idx="374791">
                  <c:v>155083</c:v>
                </c:pt>
                <c:pt idx="374792">
                  <c:v>155083</c:v>
                </c:pt>
                <c:pt idx="374793">
                  <c:v>155083</c:v>
                </c:pt>
                <c:pt idx="374794">
                  <c:v>155083</c:v>
                </c:pt>
                <c:pt idx="374795">
                  <c:v>155083</c:v>
                </c:pt>
                <c:pt idx="374796">
                  <c:v>155083</c:v>
                </c:pt>
                <c:pt idx="374797">
                  <c:v>155083</c:v>
                </c:pt>
                <c:pt idx="374798">
                  <c:v>155083</c:v>
                </c:pt>
                <c:pt idx="374799">
                  <c:v>155083</c:v>
                </c:pt>
                <c:pt idx="374800">
                  <c:v>155083</c:v>
                </c:pt>
                <c:pt idx="374801">
                  <c:v>155083</c:v>
                </c:pt>
                <c:pt idx="374802">
                  <c:v>155083</c:v>
                </c:pt>
                <c:pt idx="374803">
                  <c:v>155083</c:v>
                </c:pt>
                <c:pt idx="374804">
                  <c:v>155083</c:v>
                </c:pt>
                <c:pt idx="374805">
                  <c:v>155083</c:v>
                </c:pt>
                <c:pt idx="374806">
                  <c:v>155083</c:v>
                </c:pt>
                <c:pt idx="374807">
                  <c:v>155083</c:v>
                </c:pt>
                <c:pt idx="374808">
                  <c:v>155083</c:v>
                </c:pt>
                <c:pt idx="374809">
                  <c:v>155083</c:v>
                </c:pt>
                <c:pt idx="374810">
                  <c:v>155083</c:v>
                </c:pt>
                <c:pt idx="374811">
                  <c:v>155083</c:v>
                </c:pt>
                <c:pt idx="374812">
                  <c:v>155083</c:v>
                </c:pt>
                <c:pt idx="374813">
                  <c:v>155083</c:v>
                </c:pt>
                <c:pt idx="374814">
                  <c:v>155083</c:v>
                </c:pt>
                <c:pt idx="374815">
                  <c:v>155083</c:v>
                </c:pt>
                <c:pt idx="374816">
                  <c:v>155083</c:v>
                </c:pt>
                <c:pt idx="374817">
                  <c:v>155083</c:v>
                </c:pt>
                <c:pt idx="374818">
                  <c:v>155083</c:v>
                </c:pt>
                <c:pt idx="374819">
                  <c:v>155083</c:v>
                </c:pt>
                <c:pt idx="374820">
                  <c:v>155083</c:v>
                </c:pt>
                <c:pt idx="374821">
                  <c:v>155083</c:v>
                </c:pt>
                <c:pt idx="374822">
                  <c:v>155083</c:v>
                </c:pt>
                <c:pt idx="374823">
                  <c:v>155083</c:v>
                </c:pt>
                <c:pt idx="374824">
                  <c:v>155083</c:v>
                </c:pt>
                <c:pt idx="374825">
                  <c:v>155083</c:v>
                </c:pt>
                <c:pt idx="374826">
                  <c:v>155083</c:v>
                </c:pt>
                <c:pt idx="374827">
                  <c:v>155083</c:v>
                </c:pt>
                <c:pt idx="374828">
                  <c:v>155083</c:v>
                </c:pt>
                <c:pt idx="374829">
                  <c:v>155083</c:v>
                </c:pt>
                <c:pt idx="374830">
                  <c:v>155083</c:v>
                </c:pt>
                <c:pt idx="374831">
                  <c:v>155083</c:v>
                </c:pt>
                <c:pt idx="374832">
                  <c:v>155083</c:v>
                </c:pt>
                <c:pt idx="374833">
                  <c:v>155083</c:v>
                </c:pt>
                <c:pt idx="374834">
                  <c:v>155083</c:v>
                </c:pt>
                <c:pt idx="374835">
                  <c:v>155083</c:v>
                </c:pt>
                <c:pt idx="374836">
                  <c:v>155083</c:v>
                </c:pt>
                <c:pt idx="374837">
                  <c:v>155083</c:v>
                </c:pt>
                <c:pt idx="374838">
                  <c:v>155083</c:v>
                </c:pt>
                <c:pt idx="374839">
                  <c:v>155083</c:v>
                </c:pt>
                <c:pt idx="374840">
                  <c:v>155083</c:v>
                </c:pt>
                <c:pt idx="374841">
                  <c:v>155083</c:v>
                </c:pt>
                <c:pt idx="374842">
                  <c:v>155083</c:v>
                </c:pt>
                <c:pt idx="374843">
                  <c:v>155083</c:v>
                </c:pt>
                <c:pt idx="374844">
                  <c:v>155083</c:v>
                </c:pt>
                <c:pt idx="374845">
                  <c:v>155083</c:v>
                </c:pt>
                <c:pt idx="374846">
                  <c:v>155083</c:v>
                </c:pt>
                <c:pt idx="374847">
                  <c:v>155083</c:v>
                </c:pt>
                <c:pt idx="374848">
                  <c:v>155083</c:v>
                </c:pt>
                <c:pt idx="374849">
                  <c:v>155083</c:v>
                </c:pt>
                <c:pt idx="374850">
                  <c:v>155083</c:v>
                </c:pt>
                <c:pt idx="374851">
                  <c:v>155083</c:v>
                </c:pt>
                <c:pt idx="374852">
                  <c:v>155083</c:v>
                </c:pt>
                <c:pt idx="374853">
                  <c:v>155083</c:v>
                </c:pt>
                <c:pt idx="374854">
                  <c:v>155083</c:v>
                </c:pt>
                <c:pt idx="374855">
                  <c:v>155083</c:v>
                </c:pt>
                <c:pt idx="374856">
                  <c:v>155083</c:v>
                </c:pt>
                <c:pt idx="374857">
                  <c:v>155083</c:v>
                </c:pt>
                <c:pt idx="374858">
                  <c:v>155083</c:v>
                </c:pt>
                <c:pt idx="374859">
                  <c:v>155083</c:v>
                </c:pt>
                <c:pt idx="374860">
                  <c:v>155083</c:v>
                </c:pt>
                <c:pt idx="374861">
                  <c:v>155083</c:v>
                </c:pt>
                <c:pt idx="374862">
                  <c:v>155083</c:v>
                </c:pt>
                <c:pt idx="374863">
                  <c:v>155083</c:v>
                </c:pt>
                <c:pt idx="374864">
                  <c:v>155083</c:v>
                </c:pt>
                <c:pt idx="374865">
                  <c:v>155083</c:v>
                </c:pt>
                <c:pt idx="374866">
                  <c:v>155083</c:v>
                </c:pt>
                <c:pt idx="374867">
                  <c:v>155083</c:v>
                </c:pt>
                <c:pt idx="374868">
                  <c:v>155083</c:v>
                </c:pt>
                <c:pt idx="374869">
                  <c:v>155083</c:v>
                </c:pt>
                <c:pt idx="374870">
                  <c:v>155083</c:v>
                </c:pt>
                <c:pt idx="374871">
                  <c:v>155083</c:v>
                </c:pt>
                <c:pt idx="374872">
                  <c:v>155083</c:v>
                </c:pt>
                <c:pt idx="374873">
                  <c:v>155083</c:v>
                </c:pt>
                <c:pt idx="374874">
                  <c:v>155083</c:v>
                </c:pt>
                <c:pt idx="374875">
                  <c:v>155083</c:v>
                </c:pt>
                <c:pt idx="374876">
                  <c:v>155083</c:v>
                </c:pt>
                <c:pt idx="374877">
                  <c:v>155083</c:v>
                </c:pt>
                <c:pt idx="374878">
                  <c:v>155083</c:v>
                </c:pt>
                <c:pt idx="374879">
                  <c:v>155083</c:v>
                </c:pt>
                <c:pt idx="374880">
                  <c:v>155083</c:v>
                </c:pt>
                <c:pt idx="374881">
                  <c:v>155083</c:v>
                </c:pt>
                <c:pt idx="374882">
                  <c:v>155083</c:v>
                </c:pt>
                <c:pt idx="374883">
                  <c:v>155083</c:v>
                </c:pt>
                <c:pt idx="374884">
                  <c:v>155083</c:v>
                </c:pt>
                <c:pt idx="374885">
                  <c:v>155083</c:v>
                </c:pt>
                <c:pt idx="374886">
                  <c:v>155083</c:v>
                </c:pt>
                <c:pt idx="374887">
                  <c:v>155083</c:v>
                </c:pt>
                <c:pt idx="374888">
                  <c:v>155083</c:v>
                </c:pt>
                <c:pt idx="374889">
                  <c:v>155083</c:v>
                </c:pt>
                <c:pt idx="374890">
                  <c:v>155083</c:v>
                </c:pt>
                <c:pt idx="374891">
                  <c:v>155083</c:v>
                </c:pt>
                <c:pt idx="374892">
                  <c:v>155083</c:v>
                </c:pt>
                <c:pt idx="374893">
                  <c:v>155083</c:v>
                </c:pt>
                <c:pt idx="374894">
                  <c:v>155083</c:v>
                </c:pt>
                <c:pt idx="374895">
                  <c:v>155083</c:v>
                </c:pt>
                <c:pt idx="374896">
                  <c:v>155083</c:v>
                </c:pt>
                <c:pt idx="374897">
                  <c:v>155083</c:v>
                </c:pt>
                <c:pt idx="374898">
                  <c:v>155083</c:v>
                </c:pt>
                <c:pt idx="374899">
                  <c:v>155083</c:v>
                </c:pt>
                <c:pt idx="374900">
                  <c:v>155083</c:v>
                </c:pt>
                <c:pt idx="374901">
                  <c:v>155083</c:v>
                </c:pt>
                <c:pt idx="374902">
                  <c:v>155083</c:v>
                </c:pt>
                <c:pt idx="374903">
                  <c:v>155083</c:v>
                </c:pt>
                <c:pt idx="374904">
                  <c:v>155083</c:v>
                </c:pt>
                <c:pt idx="374905">
                  <c:v>155083</c:v>
                </c:pt>
                <c:pt idx="374906">
                  <c:v>155083</c:v>
                </c:pt>
                <c:pt idx="374907">
                  <c:v>155083</c:v>
                </c:pt>
                <c:pt idx="374908">
                  <c:v>155083</c:v>
                </c:pt>
                <c:pt idx="374909">
                  <c:v>155083</c:v>
                </c:pt>
                <c:pt idx="374910">
                  <c:v>155083</c:v>
                </c:pt>
                <c:pt idx="374911">
                  <c:v>155083</c:v>
                </c:pt>
                <c:pt idx="374912">
                  <c:v>155083</c:v>
                </c:pt>
                <c:pt idx="374913">
                  <c:v>155083</c:v>
                </c:pt>
                <c:pt idx="374914">
                  <c:v>155083</c:v>
                </c:pt>
                <c:pt idx="374915">
                  <c:v>155083</c:v>
                </c:pt>
                <c:pt idx="374916">
                  <c:v>155083</c:v>
                </c:pt>
                <c:pt idx="374917">
                  <c:v>155083</c:v>
                </c:pt>
                <c:pt idx="374918">
                  <c:v>155083</c:v>
                </c:pt>
                <c:pt idx="374919">
                  <c:v>155083</c:v>
                </c:pt>
                <c:pt idx="374920">
                  <c:v>155083</c:v>
                </c:pt>
                <c:pt idx="374921">
                  <c:v>155083</c:v>
                </c:pt>
                <c:pt idx="374922">
                  <c:v>155083</c:v>
                </c:pt>
                <c:pt idx="374923">
                  <c:v>155083</c:v>
                </c:pt>
                <c:pt idx="374924">
                  <c:v>155083</c:v>
                </c:pt>
                <c:pt idx="374925">
                  <c:v>155083</c:v>
                </c:pt>
                <c:pt idx="374926">
                  <c:v>155083</c:v>
                </c:pt>
                <c:pt idx="374927">
                  <c:v>155083</c:v>
                </c:pt>
                <c:pt idx="374928">
                  <c:v>155083</c:v>
                </c:pt>
                <c:pt idx="374929">
                  <c:v>155083</c:v>
                </c:pt>
                <c:pt idx="374930">
                  <c:v>155083</c:v>
                </c:pt>
                <c:pt idx="374931">
                  <c:v>155083</c:v>
                </c:pt>
                <c:pt idx="374932">
                  <c:v>155083</c:v>
                </c:pt>
                <c:pt idx="374933">
                  <c:v>155083</c:v>
                </c:pt>
                <c:pt idx="374934">
                  <c:v>155083</c:v>
                </c:pt>
                <c:pt idx="374935">
                  <c:v>155083</c:v>
                </c:pt>
                <c:pt idx="374936">
                  <c:v>155083</c:v>
                </c:pt>
                <c:pt idx="374937">
                  <c:v>155083</c:v>
                </c:pt>
                <c:pt idx="374938">
                  <c:v>155083</c:v>
                </c:pt>
                <c:pt idx="374939">
                  <c:v>155083</c:v>
                </c:pt>
                <c:pt idx="374940">
                  <c:v>155083</c:v>
                </c:pt>
                <c:pt idx="374941">
                  <c:v>155083</c:v>
                </c:pt>
                <c:pt idx="374942">
                  <c:v>155083</c:v>
                </c:pt>
                <c:pt idx="374943">
                  <c:v>155083</c:v>
                </c:pt>
                <c:pt idx="374944">
                  <c:v>155083</c:v>
                </c:pt>
                <c:pt idx="374945">
                  <c:v>155083</c:v>
                </c:pt>
                <c:pt idx="374946">
                  <c:v>155083</c:v>
                </c:pt>
                <c:pt idx="374947">
                  <c:v>155083</c:v>
                </c:pt>
                <c:pt idx="374948">
                  <c:v>155083</c:v>
                </c:pt>
                <c:pt idx="374949">
                  <c:v>155083</c:v>
                </c:pt>
                <c:pt idx="374950">
                  <c:v>155083</c:v>
                </c:pt>
                <c:pt idx="374951">
                  <c:v>155083</c:v>
                </c:pt>
                <c:pt idx="374952">
                  <c:v>155083</c:v>
                </c:pt>
                <c:pt idx="374953">
                  <c:v>155083</c:v>
                </c:pt>
                <c:pt idx="374954">
                  <c:v>155083</c:v>
                </c:pt>
                <c:pt idx="374955">
                  <c:v>155083</c:v>
                </c:pt>
                <c:pt idx="374956">
                  <c:v>155083</c:v>
                </c:pt>
                <c:pt idx="374957">
                  <c:v>155083</c:v>
                </c:pt>
                <c:pt idx="374958">
                  <c:v>155083</c:v>
                </c:pt>
                <c:pt idx="374959">
                  <c:v>155083</c:v>
                </c:pt>
                <c:pt idx="374960">
                  <c:v>155083</c:v>
                </c:pt>
                <c:pt idx="374961">
                  <c:v>155083</c:v>
                </c:pt>
                <c:pt idx="374962">
                  <c:v>155083</c:v>
                </c:pt>
                <c:pt idx="374963">
                  <c:v>155083</c:v>
                </c:pt>
                <c:pt idx="374964">
                  <c:v>155083</c:v>
                </c:pt>
                <c:pt idx="374965">
                  <c:v>155083</c:v>
                </c:pt>
                <c:pt idx="374966">
                  <c:v>155083</c:v>
                </c:pt>
                <c:pt idx="374967">
                  <c:v>155083</c:v>
                </c:pt>
                <c:pt idx="374968">
                  <c:v>155083</c:v>
                </c:pt>
                <c:pt idx="374969">
                  <c:v>155083</c:v>
                </c:pt>
                <c:pt idx="374970">
                  <c:v>155083</c:v>
                </c:pt>
                <c:pt idx="374971">
                  <c:v>155083</c:v>
                </c:pt>
                <c:pt idx="374972">
                  <c:v>155083</c:v>
                </c:pt>
                <c:pt idx="374973">
                  <c:v>155083</c:v>
                </c:pt>
                <c:pt idx="374974">
                  <c:v>155083</c:v>
                </c:pt>
                <c:pt idx="374975">
                  <c:v>155083</c:v>
                </c:pt>
                <c:pt idx="374976">
                  <c:v>155083</c:v>
                </c:pt>
                <c:pt idx="374977">
                  <c:v>155083</c:v>
                </c:pt>
                <c:pt idx="374978">
                  <c:v>155083</c:v>
                </c:pt>
                <c:pt idx="374979">
                  <c:v>155083</c:v>
                </c:pt>
                <c:pt idx="374980">
                  <c:v>155083</c:v>
                </c:pt>
                <c:pt idx="374981">
                  <c:v>155083</c:v>
                </c:pt>
                <c:pt idx="374982">
                  <c:v>155083</c:v>
                </c:pt>
                <c:pt idx="374983">
                  <c:v>155083</c:v>
                </c:pt>
                <c:pt idx="374984">
                  <c:v>155083</c:v>
                </c:pt>
                <c:pt idx="374985">
                  <c:v>155083</c:v>
                </c:pt>
                <c:pt idx="374986">
                  <c:v>155083</c:v>
                </c:pt>
                <c:pt idx="374987">
                  <c:v>155083</c:v>
                </c:pt>
                <c:pt idx="374988">
                  <c:v>155083</c:v>
                </c:pt>
                <c:pt idx="374989">
                  <c:v>155083</c:v>
                </c:pt>
                <c:pt idx="374990">
                  <c:v>155083</c:v>
                </c:pt>
                <c:pt idx="374991">
                  <c:v>155083</c:v>
                </c:pt>
                <c:pt idx="374992">
                  <c:v>155083</c:v>
                </c:pt>
                <c:pt idx="374993">
                  <c:v>155083</c:v>
                </c:pt>
                <c:pt idx="374994">
                  <c:v>155083</c:v>
                </c:pt>
                <c:pt idx="374995">
                  <c:v>155083</c:v>
                </c:pt>
                <c:pt idx="374996">
                  <c:v>155083</c:v>
                </c:pt>
                <c:pt idx="374997">
                  <c:v>155083</c:v>
                </c:pt>
                <c:pt idx="374998">
                  <c:v>155083</c:v>
                </c:pt>
                <c:pt idx="374999">
                  <c:v>155083</c:v>
                </c:pt>
                <c:pt idx="375000">
                  <c:v>155083</c:v>
                </c:pt>
                <c:pt idx="375001">
                  <c:v>155083</c:v>
                </c:pt>
                <c:pt idx="375002">
                  <c:v>155083</c:v>
                </c:pt>
                <c:pt idx="375003">
                  <c:v>155083</c:v>
                </c:pt>
                <c:pt idx="375004">
                  <c:v>155083</c:v>
                </c:pt>
                <c:pt idx="375005">
                  <c:v>155083</c:v>
                </c:pt>
                <c:pt idx="375006">
                  <c:v>155083</c:v>
                </c:pt>
                <c:pt idx="375007">
                  <c:v>155083</c:v>
                </c:pt>
                <c:pt idx="375008">
                  <c:v>155083</c:v>
                </c:pt>
                <c:pt idx="375009">
                  <c:v>155083</c:v>
                </c:pt>
                <c:pt idx="375010">
                  <c:v>155083</c:v>
                </c:pt>
                <c:pt idx="375011">
                  <c:v>155083</c:v>
                </c:pt>
                <c:pt idx="375012">
                  <c:v>155083</c:v>
                </c:pt>
                <c:pt idx="375013">
                  <c:v>155083</c:v>
                </c:pt>
                <c:pt idx="375014">
                  <c:v>155083</c:v>
                </c:pt>
                <c:pt idx="375015">
                  <c:v>155083</c:v>
                </c:pt>
                <c:pt idx="375016">
                  <c:v>155083</c:v>
                </c:pt>
                <c:pt idx="375017">
                  <c:v>155083</c:v>
                </c:pt>
                <c:pt idx="375018">
                  <c:v>155083</c:v>
                </c:pt>
                <c:pt idx="375019">
                  <c:v>155083</c:v>
                </c:pt>
                <c:pt idx="375020">
                  <c:v>155083</c:v>
                </c:pt>
                <c:pt idx="375021">
                  <c:v>155083</c:v>
                </c:pt>
                <c:pt idx="375022">
                  <c:v>155083</c:v>
                </c:pt>
                <c:pt idx="375023">
                  <c:v>155083</c:v>
                </c:pt>
                <c:pt idx="375024">
                  <c:v>155083</c:v>
                </c:pt>
                <c:pt idx="375025">
                  <c:v>155083</c:v>
                </c:pt>
                <c:pt idx="375026">
                  <c:v>155083</c:v>
                </c:pt>
                <c:pt idx="375027">
                  <c:v>155083</c:v>
                </c:pt>
                <c:pt idx="375028">
                  <c:v>155083</c:v>
                </c:pt>
                <c:pt idx="375029">
                  <c:v>155083</c:v>
                </c:pt>
                <c:pt idx="375030">
                  <c:v>155083</c:v>
                </c:pt>
                <c:pt idx="375031">
                  <c:v>155083</c:v>
                </c:pt>
                <c:pt idx="375032">
                  <c:v>155083</c:v>
                </c:pt>
                <c:pt idx="375033">
                  <c:v>155083</c:v>
                </c:pt>
                <c:pt idx="375034">
                  <c:v>155083</c:v>
                </c:pt>
                <c:pt idx="375035">
                  <c:v>155083</c:v>
                </c:pt>
                <c:pt idx="375036">
                  <c:v>155083</c:v>
                </c:pt>
                <c:pt idx="375037">
                  <c:v>155083</c:v>
                </c:pt>
                <c:pt idx="375038">
                  <c:v>155083</c:v>
                </c:pt>
                <c:pt idx="375039">
                  <c:v>155083</c:v>
                </c:pt>
                <c:pt idx="375040">
                  <c:v>155083</c:v>
                </c:pt>
                <c:pt idx="375041">
                  <c:v>155083</c:v>
                </c:pt>
                <c:pt idx="375042">
                  <c:v>155083</c:v>
                </c:pt>
                <c:pt idx="375043">
                  <c:v>155083</c:v>
                </c:pt>
                <c:pt idx="375044">
                  <c:v>155083</c:v>
                </c:pt>
                <c:pt idx="375045">
                  <c:v>155083</c:v>
                </c:pt>
                <c:pt idx="375046">
                  <c:v>155083</c:v>
                </c:pt>
                <c:pt idx="375047">
                  <c:v>155083</c:v>
                </c:pt>
                <c:pt idx="375048">
                  <c:v>155083</c:v>
                </c:pt>
                <c:pt idx="375049">
                  <c:v>155083</c:v>
                </c:pt>
                <c:pt idx="375050">
                  <c:v>155083</c:v>
                </c:pt>
                <c:pt idx="375051">
                  <c:v>155083</c:v>
                </c:pt>
                <c:pt idx="375052">
                  <c:v>155083</c:v>
                </c:pt>
                <c:pt idx="375053">
                  <c:v>155083</c:v>
                </c:pt>
                <c:pt idx="375054">
                  <c:v>155083</c:v>
                </c:pt>
                <c:pt idx="375055">
                  <c:v>155083</c:v>
                </c:pt>
                <c:pt idx="375056">
                  <c:v>155083</c:v>
                </c:pt>
                <c:pt idx="375057">
                  <c:v>155083</c:v>
                </c:pt>
                <c:pt idx="375058">
                  <c:v>155083</c:v>
                </c:pt>
                <c:pt idx="375059">
                  <c:v>155083</c:v>
                </c:pt>
                <c:pt idx="375060">
                  <c:v>155083</c:v>
                </c:pt>
                <c:pt idx="375061">
                  <c:v>155083</c:v>
                </c:pt>
                <c:pt idx="375062">
                  <c:v>155083</c:v>
                </c:pt>
                <c:pt idx="375063">
                  <c:v>155083</c:v>
                </c:pt>
                <c:pt idx="375064">
                  <c:v>155083</c:v>
                </c:pt>
                <c:pt idx="375065">
                  <c:v>155083</c:v>
                </c:pt>
                <c:pt idx="375066">
                  <c:v>155083</c:v>
                </c:pt>
                <c:pt idx="375067">
                  <c:v>155083</c:v>
                </c:pt>
                <c:pt idx="375068">
                  <c:v>155083</c:v>
                </c:pt>
                <c:pt idx="375069">
                  <c:v>155083</c:v>
                </c:pt>
                <c:pt idx="375070">
                  <c:v>155083</c:v>
                </c:pt>
                <c:pt idx="375071">
                  <c:v>155083</c:v>
                </c:pt>
                <c:pt idx="375072">
                  <c:v>155083</c:v>
                </c:pt>
                <c:pt idx="375073">
                  <c:v>155083</c:v>
                </c:pt>
                <c:pt idx="375074">
                  <c:v>155083</c:v>
                </c:pt>
                <c:pt idx="375075">
                  <c:v>155083</c:v>
                </c:pt>
                <c:pt idx="375076">
                  <c:v>155083</c:v>
                </c:pt>
                <c:pt idx="375077">
                  <c:v>155083</c:v>
                </c:pt>
                <c:pt idx="375078">
                  <c:v>155083</c:v>
                </c:pt>
                <c:pt idx="375079">
                  <c:v>155083</c:v>
                </c:pt>
                <c:pt idx="375080">
                  <c:v>155083</c:v>
                </c:pt>
                <c:pt idx="375081">
                  <c:v>155083</c:v>
                </c:pt>
                <c:pt idx="375082">
                  <c:v>155083</c:v>
                </c:pt>
                <c:pt idx="375083">
                  <c:v>155083</c:v>
                </c:pt>
                <c:pt idx="375084">
                  <c:v>155083</c:v>
                </c:pt>
                <c:pt idx="375085">
                  <c:v>155083</c:v>
                </c:pt>
                <c:pt idx="375086">
                  <c:v>155083</c:v>
                </c:pt>
                <c:pt idx="375087">
                  <c:v>155083</c:v>
                </c:pt>
                <c:pt idx="375088">
                  <c:v>155083</c:v>
                </c:pt>
                <c:pt idx="375089">
                  <c:v>155083</c:v>
                </c:pt>
                <c:pt idx="375090">
                  <c:v>155083</c:v>
                </c:pt>
                <c:pt idx="375091">
                  <c:v>155083</c:v>
                </c:pt>
                <c:pt idx="375092">
                  <c:v>155083</c:v>
                </c:pt>
                <c:pt idx="375093">
                  <c:v>155083</c:v>
                </c:pt>
                <c:pt idx="375094">
                  <c:v>155083</c:v>
                </c:pt>
                <c:pt idx="375095">
                  <c:v>155083</c:v>
                </c:pt>
                <c:pt idx="375096">
                  <c:v>155083</c:v>
                </c:pt>
                <c:pt idx="375097">
                  <c:v>155083</c:v>
                </c:pt>
                <c:pt idx="375098">
                  <c:v>155083</c:v>
                </c:pt>
                <c:pt idx="375099">
                  <c:v>155083</c:v>
                </c:pt>
                <c:pt idx="375100">
                  <c:v>155083</c:v>
                </c:pt>
                <c:pt idx="375101">
                  <c:v>155083</c:v>
                </c:pt>
                <c:pt idx="375102">
                  <c:v>155083</c:v>
                </c:pt>
                <c:pt idx="375103">
                  <c:v>155083</c:v>
                </c:pt>
                <c:pt idx="375104">
                  <c:v>155083</c:v>
                </c:pt>
                <c:pt idx="375105">
                  <c:v>155083</c:v>
                </c:pt>
                <c:pt idx="375106">
                  <c:v>155083</c:v>
                </c:pt>
                <c:pt idx="375107">
                  <c:v>155083</c:v>
                </c:pt>
                <c:pt idx="375108">
                  <c:v>155083</c:v>
                </c:pt>
                <c:pt idx="375109">
                  <c:v>155083</c:v>
                </c:pt>
                <c:pt idx="375110">
                  <c:v>155083</c:v>
                </c:pt>
                <c:pt idx="375111">
                  <c:v>155083</c:v>
                </c:pt>
                <c:pt idx="375112">
                  <c:v>155083</c:v>
                </c:pt>
                <c:pt idx="375113">
                  <c:v>155083</c:v>
                </c:pt>
                <c:pt idx="375114">
                  <c:v>155083</c:v>
                </c:pt>
                <c:pt idx="375115">
                  <c:v>155083</c:v>
                </c:pt>
                <c:pt idx="375116">
                  <c:v>155083</c:v>
                </c:pt>
                <c:pt idx="375117">
                  <c:v>155083</c:v>
                </c:pt>
                <c:pt idx="375118">
                  <c:v>155083</c:v>
                </c:pt>
                <c:pt idx="375119">
                  <c:v>155083</c:v>
                </c:pt>
                <c:pt idx="375120">
                  <c:v>155083</c:v>
                </c:pt>
                <c:pt idx="375121">
                  <c:v>155083</c:v>
                </c:pt>
                <c:pt idx="375122">
                  <c:v>155083</c:v>
                </c:pt>
                <c:pt idx="375123">
                  <c:v>155083</c:v>
                </c:pt>
                <c:pt idx="375124">
                  <c:v>155083</c:v>
                </c:pt>
                <c:pt idx="375125">
                  <c:v>155083</c:v>
                </c:pt>
                <c:pt idx="375126">
                  <c:v>155083</c:v>
                </c:pt>
                <c:pt idx="375127">
                  <c:v>155083</c:v>
                </c:pt>
                <c:pt idx="375128">
                  <c:v>155083</c:v>
                </c:pt>
                <c:pt idx="375129">
                  <c:v>155083</c:v>
                </c:pt>
                <c:pt idx="375130">
                  <c:v>155083</c:v>
                </c:pt>
                <c:pt idx="375131">
                  <c:v>155083</c:v>
                </c:pt>
                <c:pt idx="375132">
                  <c:v>155083</c:v>
                </c:pt>
                <c:pt idx="375133">
                  <c:v>155083</c:v>
                </c:pt>
                <c:pt idx="375134">
                  <c:v>155083</c:v>
                </c:pt>
                <c:pt idx="375135">
                  <c:v>155083</c:v>
                </c:pt>
                <c:pt idx="375136">
                  <c:v>155083</c:v>
                </c:pt>
                <c:pt idx="375137">
                  <c:v>155083</c:v>
                </c:pt>
                <c:pt idx="375138">
                  <c:v>155083</c:v>
                </c:pt>
                <c:pt idx="375139">
                  <c:v>155083</c:v>
                </c:pt>
                <c:pt idx="375140">
                  <c:v>155083</c:v>
                </c:pt>
                <c:pt idx="375141">
                  <c:v>155083</c:v>
                </c:pt>
                <c:pt idx="375142">
                  <c:v>155083</c:v>
                </c:pt>
                <c:pt idx="375143">
                  <c:v>155083</c:v>
                </c:pt>
                <c:pt idx="375144">
                  <c:v>155083</c:v>
                </c:pt>
                <c:pt idx="375145">
                  <c:v>155083</c:v>
                </c:pt>
                <c:pt idx="375146">
                  <c:v>155083</c:v>
                </c:pt>
                <c:pt idx="375147">
                  <c:v>155083</c:v>
                </c:pt>
                <c:pt idx="375148">
                  <c:v>155083</c:v>
                </c:pt>
                <c:pt idx="375149">
                  <c:v>155083</c:v>
                </c:pt>
                <c:pt idx="375150">
                  <c:v>155083</c:v>
                </c:pt>
                <c:pt idx="375151">
                  <c:v>155083</c:v>
                </c:pt>
                <c:pt idx="375152">
                  <c:v>155083</c:v>
                </c:pt>
                <c:pt idx="375153">
                  <c:v>155083</c:v>
                </c:pt>
                <c:pt idx="375154">
                  <c:v>155083</c:v>
                </c:pt>
                <c:pt idx="375155">
                  <c:v>155083</c:v>
                </c:pt>
                <c:pt idx="375156">
                  <c:v>155083</c:v>
                </c:pt>
                <c:pt idx="375157">
                  <c:v>155083</c:v>
                </c:pt>
                <c:pt idx="375158">
                  <c:v>155083</c:v>
                </c:pt>
                <c:pt idx="375159">
                  <c:v>155083</c:v>
                </c:pt>
                <c:pt idx="375160">
                  <c:v>155083</c:v>
                </c:pt>
                <c:pt idx="375161">
                  <c:v>155083</c:v>
                </c:pt>
                <c:pt idx="375162">
                  <c:v>155083</c:v>
                </c:pt>
                <c:pt idx="375163">
                  <c:v>155083</c:v>
                </c:pt>
                <c:pt idx="375164">
                  <c:v>155083</c:v>
                </c:pt>
                <c:pt idx="375165">
                  <c:v>155083</c:v>
                </c:pt>
                <c:pt idx="375166">
                  <c:v>155083</c:v>
                </c:pt>
                <c:pt idx="375167">
                  <c:v>155083</c:v>
                </c:pt>
                <c:pt idx="375168">
                  <c:v>155083</c:v>
                </c:pt>
                <c:pt idx="375169">
                  <c:v>155083</c:v>
                </c:pt>
                <c:pt idx="375170">
                  <c:v>155083</c:v>
                </c:pt>
                <c:pt idx="375171">
                  <c:v>155083</c:v>
                </c:pt>
                <c:pt idx="375172">
                  <c:v>155083</c:v>
                </c:pt>
                <c:pt idx="375173">
                  <c:v>155083</c:v>
                </c:pt>
                <c:pt idx="375174">
                  <c:v>155083</c:v>
                </c:pt>
                <c:pt idx="375175">
                  <c:v>155083</c:v>
                </c:pt>
                <c:pt idx="375176">
                  <c:v>155083</c:v>
                </c:pt>
                <c:pt idx="375177">
                  <c:v>155083</c:v>
                </c:pt>
                <c:pt idx="375178">
                  <c:v>155083</c:v>
                </c:pt>
                <c:pt idx="375179">
                  <c:v>155083</c:v>
                </c:pt>
                <c:pt idx="375180">
                  <c:v>155083</c:v>
                </c:pt>
                <c:pt idx="375181">
                  <c:v>155083</c:v>
                </c:pt>
                <c:pt idx="375182">
                  <c:v>155083</c:v>
                </c:pt>
                <c:pt idx="375183">
                  <c:v>155083</c:v>
                </c:pt>
                <c:pt idx="375184">
                  <c:v>155083</c:v>
                </c:pt>
                <c:pt idx="375185">
                  <c:v>155083</c:v>
                </c:pt>
                <c:pt idx="375186">
                  <c:v>155083</c:v>
                </c:pt>
                <c:pt idx="375187">
                  <c:v>155083</c:v>
                </c:pt>
                <c:pt idx="375188">
                  <c:v>155083</c:v>
                </c:pt>
                <c:pt idx="375189">
                  <c:v>155083</c:v>
                </c:pt>
                <c:pt idx="375190">
                  <c:v>155083</c:v>
                </c:pt>
                <c:pt idx="375191">
                  <c:v>155083</c:v>
                </c:pt>
                <c:pt idx="375192">
                  <c:v>155083</c:v>
                </c:pt>
                <c:pt idx="375193">
                  <c:v>155083</c:v>
                </c:pt>
                <c:pt idx="375194">
                  <c:v>155083</c:v>
                </c:pt>
                <c:pt idx="375195">
                  <c:v>155083</c:v>
                </c:pt>
                <c:pt idx="375196">
                  <c:v>155083</c:v>
                </c:pt>
                <c:pt idx="375197">
                  <c:v>155083</c:v>
                </c:pt>
                <c:pt idx="375198">
                  <c:v>155083</c:v>
                </c:pt>
                <c:pt idx="375199">
                  <c:v>155083</c:v>
                </c:pt>
                <c:pt idx="375200">
                  <c:v>155083</c:v>
                </c:pt>
                <c:pt idx="375201">
                  <c:v>155083</c:v>
                </c:pt>
                <c:pt idx="375202">
                  <c:v>155083</c:v>
                </c:pt>
                <c:pt idx="375203">
                  <c:v>155083</c:v>
                </c:pt>
                <c:pt idx="375204">
                  <c:v>155083</c:v>
                </c:pt>
                <c:pt idx="375205">
                  <c:v>155083</c:v>
                </c:pt>
                <c:pt idx="375206">
                  <c:v>155083</c:v>
                </c:pt>
                <c:pt idx="375207">
                  <c:v>155083</c:v>
                </c:pt>
                <c:pt idx="375208">
                  <c:v>155083</c:v>
                </c:pt>
                <c:pt idx="375209">
                  <c:v>155083</c:v>
                </c:pt>
                <c:pt idx="375210">
                  <c:v>155083</c:v>
                </c:pt>
                <c:pt idx="375211">
                  <c:v>155083</c:v>
                </c:pt>
                <c:pt idx="375212">
                  <c:v>155083</c:v>
                </c:pt>
                <c:pt idx="375213">
                  <c:v>155083</c:v>
                </c:pt>
                <c:pt idx="375214">
                  <c:v>155083</c:v>
                </c:pt>
                <c:pt idx="375215">
                  <c:v>155083</c:v>
                </c:pt>
                <c:pt idx="375216">
                  <c:v>155083</c:v>
                </c:pt>
                <c:pt idx="375217">
                  <c:v>155083</c:v>
                </c:pt>
                <c:pt idx="375218">
                  <c:v>155083</c:v>
                </c:pt>
                <c:pt idx="375219">
                  <c:v>155083</c:v>
                </c:pt>
                <c:pt idx="375220">
                  <c:v>155083</c:v>
                </c:pt>
                <c:pt idx="375221">
                  <c:v>155083</c:v>
                </c:pt>
                <c:pt idx="375222">
                  <c:v>155083</c:v>
                </c:pt>
                <c:pt idx="375223">
                  <c:v>155083</c:v>
                </c:pt>
                <c:pt idx="375224">
                  <c:v>155083</c:v>
                </c:pt>
                <c:pt idx="375225">
                  <c:v>155083</c:v>
                </c:pt>
                <c:pt idx="375226">
                  <c:v>155083</c:v>
                </c:pt>
                <c:pt idx="375227">
                  <c:v>155083</c:v>
                </c:pt>
                <c:pt idx="375228">
                  <c:v>155083</c:v>
                </c:pt>
                <c:pt idx="375229">
                  <c:v>155083</c:v>
                </c:pt>
                <c:pt idx="375230">
                  <c:v>155083</c:v>
                </c:pt>
                <c:pt idx="375231">
                  <c:v>155083</c:v>
                </c:pt>
                <c:pt idx="375232">
                  <c:v>155083</c:v>
                </c:pt>
                <c:pt idx="375233">
                  <c:v>155083</c:v>
                </c:pt>
                <c:pt idx="375234">
                  <c:v>155083</c:v>
                </c:pt>
                <c:pt idx="375235">
                  <c:v>155083</c:v>
                </c:pt>
                <c:pt idx="375236">
                  <c:v>155083</c:v>
                </c:pt>
                <c:pt idx="375237">
                  <c:v>155083</c:v>
                </c:pt>
                <c:pt idx="375238">
                  <c:v>155083</c:v>
                </c:pt>
                <c:pt idx="375239">
                  <c:v>155083</c:v>
                </c:pt>
                <c:pt idx="375240">
                  <c:v>155083</c:v>
                </c:pt>
                <c:pt idx="375241">
                  <c:v>155083</c:v>
                </c:pt>
                <c:pt idx="375242">
                  <c:v>155083</c:v>
                </c:pt>
                <c:pt idx="375243">
                  <c:v>155083</c:v>
                </c:pt>
                <c:pt idx="375244">
                  <c:v>155083</c:v>
                </c:pt>
                <c:pt idx="375245">
                  <c:v>155083</c:v>
                </c:pt>
                <c:pt idx="375246">
                  <c:v>155083</c:v>
                </c:pt>
                <c:pt idx="375247">
                  <c:v>155083</c:v>
                </c:pt>
                <c:pt idx="375248">
                  <c:v>155083</c:v>
                </c:pt>
                <c:pt idx="375249">
                  <c:v>155083</c:v>
                </c:pt>
                <c:pt idx="375250">
                  <c:v>155083</c:v>
                </c:pt>
                <c:pt idx="375251">
                  <c:v>155083</c:v>
                </c:pt>
                <c:pt idx="375252">
                  <c:v>155083</c:v>
                </c:pt>
                <c:pt idx="375253">
                  <c:v>155083</c:v>
                </c:pt>
                <c:pt idx="375254">
                  <c:v>155083</c:v>
                </c:pt>
                <c:pt idx="375255">
                  <c:v>155083</c:v>
                </c:pt>
                <c:pt idx="375256">
                  <c:v>155083</c:v>
                </c:pt>
                <c:pt idx="375257">
                  <c:v>155083</c:v>
                </c:pt>
                <c:pt idx="375258">
                  <c:v>155083</c:v>
                </c:pt>
                <c:pt idx="375259">
                  <c:v>155083</c:v>
                </c:pt>
                <c:pt idx="375260">
                  <c:v>155083</c:v>
                </c:pt>
                <c:pt idx="375261">
                  <c:v>155083</c:v>
                </c:pt>
                <c:pt idx="375262">
                  <c:v>155083</c:v>
                </c:pt>
                <c:pt idx="375263">
                  <c:v>155083</c:v>
                </c:pt>
                <c:pt idx="375264">
                  <c:v>155083</c:v>
                </c:pt>
                <c:pt idx="375265">
                  <c:v>155083</c:v>
                </c:pt>
                <c:pt idx="375266">
                  <c:v>155083</c:v>
                </c:pt>
                <c:pt idx="375267">
                  <c:v>155083</c:v>
                </c:pt>
                <c:pt idx="375268">
                  <c:v>155083</c:v>
                </c:pt>
                <c:pt idx="375269">
                  <c:v>155083</c:v>
                </c:pt>
                <c:pt idx="375270">
                  <c:v>155083</c:v>
                </c:pt>
                <c:pt idx="375271">
                  <c:v>155083</c:v>
                </c:pt>
                <c:pt idx="375272">
                  <c:v>155083</c:v>
                </c:pt>
                <c:pt idx="375273">
                  <c:v>155083</c:v>
                </c:pt>
                <c:pt idx="375274">
                  <c:v>155083</c:v>
                </c:pt>
                <c:pt idx="375275">
                  <c:v>155083</c:v>
                </c:pt>
                <c:pt idx="375276">
                  <c:v>155083</c:v>
                </c:pt>
                <c:pt idx="375277">
                  <c:v>155083</c:v>
                </c:pt>
                <c:pt idx="375278">
                  <c:v>155083</c:v>
                </c:pt>
                <c:pt idx="375279">
                  <c:v>155083</c:v>
                </c:pt>
                <c:pt idx="375280">
                  <c:v>155083</c:v>
                </c:pt>
                <c:pt idx="375281">
                  <c:v>155083</c:v>
                </c:pt>
                <c:pt idx="375282">
                  <c:v>155083</c:v>
                </c:pt>
                <c:pt idx="375283">
                  <c:v>155083</c:v>
                </c:pt>
                <c:pt idx="375284">
                  <c:v>155083</c:v>
                </c:pt>
                <c:pt idx="375285">
                  <c:v>155083</c:v>
                </c:pt>
                <c:pt idx="375286">
                  <c:v>155083</c:v>
                </c:pt>
                <c:pt idx="375287">
                  <c:v>155083</c:v>
                </c:pt>
                <c:pt idx="375288">
                  <c:v>155083</c:v>
                </c:pt>
                <c:pt idx="375289">
                  <c:v>155083</c:v>
                </c:pt>
                <c:pt idx="375290">
                  <c:v>155083</c:v>
                </c:pt>
                <c:pt idx="375291">
                  <c:v>155083</c:v>
                </c:pt>
                <c:pt idx="375292">
                  <c:v>155083</c:v>
                </c:pt>
                <c:pt idx="375293">
                  <c:v>155083</c:v>
                </c:pt>
                <c:pt idx="375294">
                  <c:v>155083</c:v>
                </c:pt>
                <c:pt idx="375295">
                  <c:v>155083</c:v>
                </c:pt>
                <c:pt idx="375296">
                  <c:v>155083</c:v>
                </c:pt>
                <c:pt idx="375297">
                  <c:v>155083</c:v>
                </c:pt>
                <c:pt idx="375298">
                  <c:v>155083</c:v>
                </c:pt>
                <c:pt idx="375299">
                  <c:v>155083</c:v>
                </c:pt>
                <c:pt idx="375300">
                  <c:v>155083</c:v>
                </c:pt>
                <c:pt idx="375301">
                  <c:v>155083</c:v>
                </c:pt>
                <c:pt idx="375302">
                  <c:v>155083</c:v>
                </c:pt>
                <c:pt idx="375303">
                  <c:v>155083</c:v>
                </c:pt>
                <c:pt idx="375304">
                  <c:v>155083</c:v>
                </c:pt>
                <c:pt idx="375305">
                  <c:v>155083</c:v>
                </c:pt>
                <c:pt idx="375306">
                  <c:v>155083</c:v>
                </c:pt>
                <c:pt idx="375307">
                  <c:v>155083</c:v>
                </c:pt>
                <c:pt idx="375308">
                  <c:v>155083</c:v>
                </c:pt>
                <c:pt idx="375309">
                  <c:v>155083</c:v>
                </c:pt>
                <c:pt idx="375310">
                  <c:v>155083</c:v>
                </c:pt>
                <c:pt idx="375311">
                  <c:v>155083</c:v>
                </c:pt>
                <c:pt idx="375312">
                  <c:v>155083</c:v>
                </c:pt>
                <c:pt idx="375313">
                  <c:v>155083</c:v>
                </c:pt>
                <c:pt idx="375314">
                  <c:v>155083</c:v>
                </c:pt>
                <c:pt idx="375315">
                  <c:v>155083</c:v>
                </c:pt>
                <c:pt idx="375316">
                  <c:v>155083</c:v>
                </c:pt>
                <c:pt idx="375317">
                  <c:v>155083</c:v>
                </c:pt>
                <c:pt idx="375318">
                  <c:v>155083</c:v>
                </c:pt>
                <c:pt idx="375319">
                  <c:v>155083</c:v>
                </c:pt>
                <c:pt idx="375320">
                  <c:v>155083</c:v>
                </c:pt>
                <c:pt idx="375321">
                  <c:v>155083</c:v>
                </c:pt>
                <c:pt idx="375322">
                  <c:v>155083</c:v>
                </c:pt>
                <c:pt idx="375323">
                  <c:v>155083</c:v>
                </c:pt>
                <c:pt idx="375324">
                  <c:v>155083</c:v>
                </c:pt>
                <c:pt idx="375325">
                  <c:v>155083</c:v>
                </c:pt>
                <c:pt idx="375326">
                  <c:v>155083</c:v>
                </c:pt>
                <c:pt idx="375327">
                  <c:v>155083</c:v>
                </c:pt>
                <c:pt idx="375328">
                  <c:v>155083</c:v>
                </c:pt>
                <c:pt idx="375329">
                  <c:v>155083</c:v>
                </c:pt>
                <c:pt idx="375330">
                  <c:v>155083</c:v>
                </c:pt>
                <c:pt idx="375331">
                  <c:v>155083</c:v>
                </c:pt>
                <c:pt idx="375332">
                  <c:v>155083</c:v>
                </c:pt>
                <c:pt idx="375333">
                  <c:v>155083</c:v>
                </c:pt>
                <c:pt idx="375334">
                  <c:v>155083</c:v>
                </c:pt>
                <c:pt idx="375335">
                  <c:v>155083</c:v>
                </c:pt>
                <c:pt idx="375336">
                  <c:v>155083</c:v>
                </c:pt>
                <c:pt idx="375337">
                  <c:v>155083</c:v>
                </c:pt>
                <c:pt idx="375338">
                  <c:v>155083</c:v>
                </c:pt>
                <c:pt idx="375339">
                  <c:v>155083</c:v>
                </c:pt>
                <c:pt idx="375340">
                  <c:v>155083</c:v>
                </c:pt>
                <c:pt idx="375341">
                  <c:v>155083</c:v>
                </c:pt>
                <c:pt idx="375342">
                  <c:v>155083</c:v>
                </c:pt>
                <c:pt idx="375343">
                  <c:v>155083</c:v>
                </c:pt>
                <c:pt idx="375344">
                  <c:v>155083</c:v>
                </c:pt>
                <c:pt idx="375345">
                  <c:v>155083</c:v>
                </c:pt>
                <c:pt idx="375346">
                  <c:v>155083</c:v>
                </c:pt>
                <c:pt idx="375347">
                  <c:v>155083</c:v>
                </c:pt>
                <c:pt idx="375348">
                  <c:v>155083</c:v>
                </c:pt>
                <c:pt idx="375349">
                  <c:v>155083</c:v>
                </c:pt>
                <c:pt idx="375350">
                  <c:v>155083</c:v>
                </c:pt>
                <c:pt idx="375351">
                  <c:v>155083</c:v>
                </c:pt>
                <c:pt idx="375352">
                  <c:v>155083</c:v>
                </c:pt>
                <c:pt idx="375353">
                  <c:v>155083</c:v>
                </c:pt>
                <c:pt idx="375354">
                  <c:v>155083</c:v>
                </c:pt>
                <c:pt idx="375355">
                  <c:v>155083</c:v>
                </c:pt>
                <c:pt idx="375356">
                  <c:v>155083</c:v>
                </c:pt>
                <c:pt idx="375357">
                  <c:v>155083</c:v>
                </c:pt>
                <c:pt idx="375358">
                  <c:v>155083</c:v>
                </c:pt>
                <c:pt idx="375359">
                  <c:v>155083</c:v>
                </c:pt>
                <c:pt idx="375360">
                  <c:v>155083</c:v>
                </c:pt>
                <c:pt idx="375361">
                  <c:v>155083</c:v>
                </c:pt>
                <c:pt idx="375362">
                  <c:v>155083</c:v>
                </c:pt>
                <c:pt idx="375363">
                  <c:v>155083</c:v>
                </c:pt>
                <c:pt idx="375364">
                  <c:v>155083</c:v>
                </c:pt>
                <c:pt idx="375365">
                  <c:v>155083</c:v>
                </c:pt>
                <c:pt idx="375366">
                  <c:v>155083</c:v>
                </c:pt>
                <c:pt idx="375367">
                  <c:v>155083</c:v>
                </c:pt>
                <c:pt idx="375368">
                  <c:v>155083</c:v>
                </c:pt>
                <c:pt idx="375369">
                  <c:v>155083</c:v>
                </c:pt>
                <c:pt idx="375370">
                  <c:v>155083</c:v>
                </c:pt>
                <c:pt idx="375371">
                  <c:v>155083</c:v>
                </c:pt>
                <c:pt idx="375372">
                  <c:v>155083</c:v>
                </c:pt>
                <c:pt idx="375373">
                  <c:v>155083</c:v>
                </c:pt>
                <c:pt idx="375374">
                  <c:v>155083</c:v>
                </c:pt>
                <c:pt idx="375375">
                  <c:v>155083</c:v>
                </c:pt>
                <c:pt idx="375376">
                  <c:v>155083</c:v>
                </c:pt>
                <c:pt idx="375377">
                  <c:v>155083</c:v>
                </c:pt>
                <c:pt idx="375378">
                  <c:v>155083</c:v>
                </c:pt>
                <c:pt idx="375379">
                  <c:v>155083</c:v>
                </c:pt>
                <c:pt idx="375380">
                  <c:v>155083</c:v>
                </c:pt>
                <c:pt idx="375381">
                  <c:v>155083</c:v>
                </c:pt>
                <c:pt idx="375382">
                  <c:v>155083</c:v>
                </c:pt>
                <c:pt idx="375383">
                  <c:v>155083</c:v>
                </c:pt>
                <c:pt idx="375384">
                  <c:v>155083</c:v>
                </c:pt>
                <c:pt idx="375385">
                  <c:v>155083</c:v>
                </c:pt>
                <c:pt idx="375386">
                  <c:v>155083</c:v>
                </c:pt>
                <c:pt idx="375387">
                  <c:v>155083</c:v>
                </c:pt>
                <c:pt idx="375388">
                  <c:v>155083</c:v>
                </c:pt>
                <c:pt idx="375389">
                  <c:v>155083</c:v>
                </c:pt>
                <c:pt idx="375390">
                  <c:v>155083</c:v>
                </c:pt>
                <c:pt idx="375391">
                  <c:v>155083</c:v>
                </c:pt>
                <c:pt idx="375392">
                  <c:v>155083</c:v>
                </c:pt>
                <c:pt idx="375393">
                  <c:v>155083</c:v>
                </c:pt>
                <c:pt idx="375394">
                  <c:v>155083</c:v>
                </c:pt>
                <c:pt idx="375395">
                  <c:v>155083</c:v>
                </c:pt>
                <c:pt idx="375396">
                  <c:v>155083</c:v>
                </c:pt>
                <c:pt idx="375397">
                  <c:v>155083</c:v>
                </c:pt>
                <c:pt idx="375398">
                  <c:v>155083</c:v>
                </c:pt>
                <c:pt idx="375399">
                  <c:v>155083</c:v>
                </c:pt>
                <c:pt idx="375400">
                  <c:v>155083</c:v>
                </c:pt>
                <c:pt idx="375401">
                  <c:v>155083</c:v>
                </c:pt>
                <c:pt idx="375402">
                  <c:v>155083</c:v>
                </c:pt>
                <c:pt idx="375403">
                  <c:v>155083</c:v>
                </c:pt>
                <c:pt idx="375404">
                  <c:v>155083</c:v>
                </c:pt>
                <c:pt idx="375405">
                  <c:v>155083</c:v>
                </c:pt>
                <c:pt idx="375406">
                  <c:v>155083</c:v>
                </c:pt>
                <c:pt idx="375407">
                  <c:v>155083</c:v>
                </c:pt>
                <c:pt idx="375408">
                  <c:v>155083</c:v>
                </c:pt>
                <c:pt idx="375409">
                  <c:v>155083</c:v>
                </c:pt>
                <c:pt idx="375410">
                  <c:v>155083</c:v>
                </c:pt>
                <c:pt idx="375411">
                  <c:v>155083</c:v>
                </c:pt>
                <c:pt idx="375412">
                  <c:v>155083</c:v>
                </c:pt>
                <c:pt idx="375413">
                  <c:v>155083</c:v>
                </c:pt>
                <c:pt idx="375414">
                  <c:v>155083</c:v>
                </c:pt>
                <c:pt idx="375415">
                  <c:v>155083</c:v>
                </c:pt>
                <c:pt idx="375416">
                  <c:v>155083</c:v>
                </c:pt>
                <c:pt idx="375417">
                  <c:v>155083</c:v>
                </c:pt>
                <c:pt idx="375418">
                  <c:v>155083</c:v>
                </c:pt>
                <c:pt idx="375419">
                  <c:v>155083</c:v>
                </c:pt>
                <c:pt idx="375420">
                  <c:v>155083</c:v>
                </c:pt>
                <c:pt idx="375421">
                  <c:v>155083</c:v>
                </c:pt>
                <c:pt idx="375422">
                  <c:v>155083</c:v>
                </c:pt>
                <c:pt idx="375423">
                  <c:v>155083</c:v>
                </c:pt>
                <c:pt idx="375424">
                  <c:v>155083</c:v>
                </c:pt>
                <c:pt idx="375425">
                  <c:v>155083</c:v>
                </c:pt>
                <c:pt idx="375426">
                  <c:v>155083</c:v>
                </c:pt>
                <c:pt idx="375427">
                  <c:v>155083</c:v>
                </c:pt>
                <c:pt idx="375428">
                  <c:v>155083</c:v>
                </c:pt>
                <c:pt idx="375429">
                  <c:v>155083</c:v>
                </c:pt>
                <c:pt idx="375430">
                  <c:v>155083</c:v>
                </c:pt>
                <c:pt idx="375431">
                  <c:v>155083</c:v>
                </c:pt>
                <c:pt idx="375432">
                  <c:v>155083</c:v>
                </c:pt>
                <c:pt idx="375433">
                  <c:v>155083</c:v>
                </c:pt>
                <c:pt idx="375434">
                  <c:v>155083</c:v>
                </c:pt>
                <c:pt idx="375435">
                  <c:v>155083</c:v>
                </c:pt>
                <c:pt idx="375436">
                  <c:v>155083</c:v>
                </c:pt>
                <c:pt idx="375437">
                  <c:v>155083</c:v>
                </c:pt>
                <c:pt idx="375438">
                  <c:v>155083</c:v>
                </c:pt>
                <c:pt idx="375439">
                  <c:v>155083</c:v>
                </c:pt>
                <c:pt idx="375440">
                  <c:v>155083</c:v>
                </c:pt>
                <c:pt idx="375441">
                  <c:v>155083</c:v>
                </c:pt>
                <c:pt idx="375442">
                  <c:v>155083</c:v>
                </c:pt>
                <c:pt idx="375443">
                  <c:v>155083</c:v>
                </c:pt>
                <c:pt idx="375444">
                  <c:v>155083</c:v>
                </c:pt>
                <c:pt idx="375445">
                  <c:v>155083</c:v>
                </c:pt>
                <c:pt idx="375446">
                  <c:v>155083</c:v>
                </c:pt>
                <c:pt idx="375447">
                  <c:v>155083</c:v>
                </c:pt>
                <c:pt idx="375448">
                  <c:v>155083</c:v>
                </c:pt>
                <c:pt idx="375449">
                  <c:v>155083</c:v>
                </c:pt>
                <c:pt idx="375450">
                  <c:v>155083</c:v>
                </c:pt>
                <c:pt idx="375451">
                  <c:v>155083</c:v>
                </c:pt>
                <c:pt idx="375452">
                  <c:v>155083</c:v>
                </c:pt>
                <c:pt idx="375453">
                  <c:v>155083</c:v>
                </c:pt>
                <c:pt idx="375454">
                  <c:v>155083</c:v>
                </c:pt>
                <c:pt idx="375455">
                  <c:v>155083</c:v>
                </c:pt>
                <c:pt idx="375456">
                  <c:v>155083</c:v>
                </c:pt>
                <c:pt idx="375457">
                  <c:v>155083</c:v>
                </c:pt>
                <c:pt idx="375458">
                  <c:v>155083</c:v>
                </c:pt>
                <c:pt idx="375459">
                  <c:v>155083</c:v>
                </c:pt>
                <c:pt idx="375460">
                  <c:v>155083</c:v>
                </c:pt>
                <c:pt idx="375461">
                  <c:v>155083</c:v>
                </c:pt>
                <c:pt idx="375462">
                  <c:v>155083</c:v>
                </c:pt>
                <c:pt idx="375463">
                  <c:v>155083</c:v>
                </c:pt>
                <c:pt idx="375464">
                  <c:v>155083</c:v>
                </c:pt>
                <c:pt idx="375465">
                  <c:v>155083</c:v>
                </c:pt>
                <c:pt idx="375466">
                  <c:v>155083</c:v>
                </c:pt>
                <c:pt idx="375467">
                  <c:v>155083</c:v>
                </c:pt>
                <c:pt idx="375468">
                  <c:v>155083</c:v>
                </c:pt>
                <c:pt idx="375469">
                  <c:v>155083</c:v>
                </c:pt>
                <c:pt idx="375470">
                  <c:v>155083</c:v>
                </c:pt>
                <c:pt idx="375471">
                  <c:v>155083</c:v>
                </c:pt>
                <c:pt idx="375472">
                  <c:v>155083</c:v>
                </c:pt>
                <c:pt idx="375473">
                  <c:v>155083</c:v>
                </c:pt>
                <c:pt idx="375474">
                  <c:v>155083</c:v>
                </c:pt>
                <c:pt idx="375475">
                  <c:v>155083</c:v>
                </c:pt>
                <c:pt idx="375476">
                  <c:v>155083</c:v>
                </c:pt>
                <c:pt idx="375477">
                  <c:v>155083</c:v>
                </c:pt>
                <c:pt idx="375478">
                  <c:v>155083</c:v>
                </c:pt>
                <c:pt idx="375479">
                  <c:v>155083</c:v>
                </c:pt>
                <c:pt idx="375480">
                  <c:v>155083</c:v>
                </c:pt>
                <c:pt idx="375481">
                  <c:v>155083</c:v>
                </c:pt>
                <c:pt idx="375482">
                  <c:v>155083</c:v>
                </c:pt>
                <c:pt idx="375483">
                  <c:v>155083</c:v>
                </c:pt>
                <c:pt idx="375484">
                  <c:v>155083</c:v>
                </c:pt>
                <c:pt idx="375485">
                  <c:v>155083</c:v>
                </c:pt>
                <c:pt idx="375486">
                  <c:v>155083</c:v>
                </c:pt>
                <c:pt idx="375487">
                  <c:v>155083</c:v>
                </c:pt>
                <c:pt idx="375488">
                  <c:v>155083</c:v>
                </c:pt>
                <c:pt idx="375489">
                  <c:v>155083</c:v>
                </c:pt>
                <c:pt idx="375490">
                  <c:v>155083</c:v>
                </c:pt>
                <c:pt idx="375491">
                  <c:v>155083</c:v>
                </c:pt>
                <c:pt idx="375492">
                  <c:v>155083</c:v>
                </c:pt>
                <c:pt idx="375493">
                  <c:v>155083</c:v>
                </c:pt>
                <c:pt idx="375494">
                  <c:v>155083</c:v>
                </c:pt>
                <c:pt idx="375495">
                  <c:v>155083</c:v>
                </c:pt>
                <c:pt idx="375496">
                  <c:v>155083</c:v>
                </c:pt>
                <c:pt idx="375497">
                  <c:v>155083</c:v>
                </c:pt>
                <c:pt idx="375498">
                  <c:v>155083</c:v>
                </c:pt>
                <c:pt idx="375499">
                  <c:v>155083</c:v>
                </c:pt>
                <c:pt idx="375500">
                  <c:v>155083</c:v>
                </c:pt>
                <c:pt idx="375501">
                  <c:v>155083</c:v>
                </c:pt>
                <c:pt idx="375502">
                  <c:v>155083</c:v>
                </c:pt>
                <c:pt idx="375503">
                  <c:v>155083</c:v>
                </c:pt>
                <c:pt idx="375504">
                  <c:v>155083</c:v>
                </c:pt>
                <c:pt idx="375505">
                  <c:v>155083</c:v>
                </c:pt>
                <c:pt idx="375506">
                  <c:v>155083</c:v>
                </c:pt>
                <c:pt idx="375507">
                  <c:v>155083</c:v>
                </c:pt>
                <c:pt idx="375508">
                  <c:v>155083</c:v>
                </c:pt>
                <c:pt idx="375509">
                  <c:v>155083</c:v>
                </c:pt>
                <c:pt idx="375510">
                  <c:v>155083</c:v>
                </c:pt>
                <c:pt idx="375511">
                  <c:v>155083</c:v>
                </c:pt>
                <c:pt idx="375512">
                  <c:v>155083</c:v>
                </c:pt>
                <c:pt idx="375513">
                  <c:v>155083</c:v>
                </c:pt>
                <c:pt idx="375514">
                  <c:v>155083</c:v>
                </c:pt>
                <c:pt idx="375515">
                  <c:v>155083</c:v>
                </c:pt>
                <c:pt idx="375516">
                  <c:v>155083</c:v>
                </c:pt>
                <c:pt idx="375517">
                  <c:v>155083</c:v>
                </c:pt>
                <c:pt idx="375518">
                  <c:v>155083</c:v>
                </c:pt>
                <c:pt idx="375519">
                  <c:v>155083</c:v>
                </c:pt>
                <c:pt idx="375520">
                  <c:v>155083</c:v>
                </c:pt>
                <c:pt idx="375521">
                  <c:v>155083</c:v>
                </c:pt>
                <c:pt idx="375522">
                  <c:v>155083</c:v>
                </c:pt>
                <c:pt idx="375523">
                  <c:v>155083</c:v>
                </c:pt>
                <c:pt idx="375524">
                  <c:v>155083</c:v>
                </c:pt>
                <c:pt idx="375525">
                  <c:v>155083</c:v>
                </c:pt>
                <c:pt idx="375526">
                  <c:v>155083</c:v>
                </c:pt>
                <c:pt idx="375527">
                  <c:v>155083</c:v>
                </c:pt>
                <c:pt idx="375528">
                  <c:v>155083</c:v>
                </c:pt>
                <c:pt idx="375529">
                  <c:v>155083</c:v>
                </c:pt>
                <c:pt idx="375530">
                  <c:v>155083</c:v>
                </c:pt>
                <c:pt idx="375531">
                  <c:v>155083</c:v>
                </c:pt>
                <c:pt idx="375532">
                  <c:v>155083</c:v>
                </c:pt>
                <c:pt idx="375533">
                  <c:v>155083</c:v>
                </c:pt>
                <c:pt idx="375534">
                  <c:v>155083</c:v>
                </c:pt>
                <c:pt idx="375535">
                  <c:v>155083</c:v>
                </c:pt>
                <c:pt idx="375536">
                  <c:v>155083</c:v>
                </c:pt>
                <c:pt idx="375537">
                  <c:v>155083</c:v>
                </c:pt>
                <c:pt idx="375538">
                  <c:v>155083</c:v>
                </c:pt>
                <c:pt idx="375539">
                  <c:v>155083</c:v>
                </c:pt>
                <c:pt idx="375540">
                  <c:v>155083</c:v>
                </c:pt>
                <c:pt idx="375541">
                  <c:v>155083</c:v>
                </c:pt>
                <c:pt idx="375542">
                  <c:v>155083</c:v>
                </c:pt>
                <c:pt idx="375543">
                  <c:v>155083</c:v>
                </c:pt>
                <c:pt idx="375544">
                  <c:v>155083</c:v>
                </c:pt>
                <c:pt idx="375545">
                  <c:v>155083</c:v>
                </c:pt>
                <c:pt idx="375546">
                  <c:v>155083</c:v>
                </c:pt>
                <c:pt idx="375547">
                  <c:v>155083</c:v>
                </c:pt>
                <c:pt idx="375548">
                  <c:v>155083</c:v>
                </c:pt>
                <c:pt idx="375549">
                  <c:v>155083</c:v>
                </c:pt>
                <c:pt idx="375550">
                  <c:v>155083</c:v>
                </c:pt>
                <c:pt idx="375551">
                  <c:v>155083</c:v>
                </c:pt>
                <c:pt idx="375552">
                  <c:v>155083</c:v>
                </c:pt>
                <c:pt idx="375553">
                  <c:v>155083</c:v>
                </c:pt>
                <c:pt idx="375554">
                  <c:v>155083</c:v>
                </c:pt>
                <c:pt idx="375555">
                  <c:v>155083</c:v>
                </c:pt>
                <c:pt idx="375556">
                  <c:v>155083</c:v>
                </c:pt>
                <c:pt idx="375557">
                  <c:v>155083</c:v>
                </c:pt>
                <c:pt idx="375558">
                  <c:v>155083</c:v>
                </c:pt>
                <c:pt idx="375559">
                  <c:v>155083</c:v>
                </c:pt>
                <c:pt idx="375560">
                  <c:v>155083</c:v>
                </c:pt>
                <c:pt idx="375561">
                  <c:v>155083</c:v>
                </c:pt>
                <c:pt idx="375562">
                  <c:v>155083</c:v>
                </c:pt>
                <c:pt idx="375563">
                  <c:v>155083</c:v>
                </c:pt>
                <c:pt idx="375564">
                  <c:v>155083</c:v>
                </c:pt>
                <c:pt idx="375565">
                  <c:v>155083</c:v>
                </c:pt>
                <c:pt idx="375566">
                  <c:v>155083</c:v>
                </c:pt>
                <c:pt idx="375567">
                  <c:v>155083</c:v>
                </c:pt>
                <c:pt idx="375568">
                  <c:v>155083</c:v>
                </c:pt>
                <c:pt idx="375569">
                  <c:v>155083</c:v>
                </c:pt>
                <c:pt idx="375570">
                  <c:v>155083</c:v>
                </c:pt>
                <c:pt idx="375571">
                  <c:v>155083</c:v>
                </c:pt>
                <c:pt idx="375572">
                  <c:v>155083</c:v>
                </c:pt>
                <c:pt idx="375573">
                  <c:v>155083</c:v>
                </c:pt>
                <c:pt idx="375574">
                  <c:v>155083</c:v>
                </c:pt>
                <c:pt idx="375575">
                  <c:v>155083</c:v>
                </c:pt>
                <c:pt idx="375576">
                  <c:v>155083</c:v>
                </c:pt>
                <c:pt idx="375577">
                  <c:v>155083</c:v>
                </c:pt>
                <c:pt idx="375578">
                  <c:v>155083</c:v>
                </c:pt>
                <c:pt idx="375579">
                  <c:v>155083</c:v>
                </c:pt>
                <c:pt idx="375580">
                  <c:v>155083</c:v>
                </c:pt>
                <c:pt idx="375581">
                  <c:v>155083</c:v>
                </c:pt>
                <c:pt idx="375582">
                  <c:v>155083</c:v>
                </c:pt>
                <c:pt idx="375583">
                  <c:v>155083</c:v>
                </c:pt>
                <c:pt idx="375584">
                  <c:v>155083</c:v>
                </c:pt>
                <c:pt idx="375585">
                  <c:v>155083</c:v>
                </c:pt>
                <c:pt idx="375586">
                  <c:v>155083</c:v>
                </c:pt>
                <c:pt idx="375587">
                  <c:v>155083</c:v>
                </c:pt>
                <c:pt idx="375588">
                  <c:v>155083</c:v>
                </c:pt>
                <c:pt idx="375589">
                  <c:v>155083</c:v>
                </c:pt>
                <c:pt idx="375590">
                  <c:v>155083</c:v>
                </c:pt>
                <c:pt idx="375591">
                  <c:v>155083</c:v>
                </c:pt>
                <c:pt idx="375592">
                  <c:v>155083</c:v>
                </c:pt>
                <c:pt idx="375593">
                  <c:v>155083</c:v>
                </c:pt>
                <c:pt idx="375594">
                  <c:v>155083</c:v>
                </c:pt>
                <c:pt idx="375595">
                  <c:v>155083</c:v>
                </c:pt>
                <c:pt idx="375596">
                  <c:v>155083</c:v>
                </c:pt>
                <c:pt idx="375597">
                  <c:v>155083</c:v>
                </c:pt>
                <c:pt idx="375598">
                  <c:v>155083</c:v>
                </c:pt>
                <c:pt idx="375599">
                  <c:v>155083</c:v>
                </c:pt>
                <c:pt idx="375600">
                  <c:v>155083</c:v>
                </c:pt>
                <c:pt idx="375601">
                  <c:v>155083</c:v>
                </c:pt>
                <c:pt idx="375602">
                  <c:v>155083</c:v>
                </c:pt>
                <c:pt idx="375603">
                  <c:v>155083</c:v>
                </c:pt>
                <c:pt idx="375604">
                  <c:v>155083</c:v>
                </c:pt>
                <c:pt idx="375605">
                  <c:v>155083</c:v>
                </c:pt>
                <c:pt idx="375606">
                  <c:v>155083</c:v>
                </c:pt>
                <c:pt idx="375607">
                  <c:v>155083</c:v>
                </c:pt>
                <c:pt idx="375608">
                  <c:v>155083</c:v>
                </c:pt>
                <c:pt idx="375609">
                  <c:v>155083</c:v>
                </c:pt>
                <c:pt idx="375610">
                  <c:v>155083</c:v>
                </c:pt>
                <c:pt idx="375611">
                  <c:v>155083</c:v>
                </c:pt>
                <c:pt idx="375612">
                  <c:v>155083</c:v>
                </c:pt>
                <c:pt idx="375613">
                  <c:v>155083</c:v>
                </c:pt>
                <c:pt idx="375614">
                  <c:v>155083</c:v>
                </c:pt>
                <c:pt idx="375615">
                  <c:v>155083</c:v>
                </c:pt>
                <c:pt idx="375616">
                  <c:v>155083</c:v>
                </c:pt>
                <c:pt idx="375617">
                  <c:v>155083</c:v>
                </c:pt>
                <c:pt idx="375618">
                  <c:v>155083</c:v>
                </c:pt>
                <c:pt idx="375619">
                  <c:v>155083</c:v>
                </c:pt>
                <c:pt idx="375620">
                  <c:v>155083</c:v>
                </c:pt>
                <c:pt idx="375621">
                  <c:v>155083</c:v>
                </c:pt>
                <c:pt idx="375622">
                  <c:v>155083</c:v>
                </c:pt>
                <c:pt idx="375623">
                  <c:v>155083</c:v>
                </c:pt>
                <c:pt idx="375624">
                  <c:v>155083</c:v>
                </c:pt>
                <c:pt idx="375625">
                  <c:v>155083</c:v>
                </c:pt>
                <c:pt idx="375626">
                  <c:v>155083</c:v>
                </c:pt>
                <c:pt idx="375627">
                  <c:v>155083</c:v>
                </c:pt>
                <c:pt idx="375628">
                  <c:v>155083</c:v>
                </c:pt>
                <c:pt idx="375629">
                  <c:v>155083</c:v>
                </c:pt>
                <c:pt idx="375630">
                  <c:v>155083</c:v>
                </c:pt>
                <c:pt idx="375631">
                  <c:v>155083</c:v>
                </c:pt>
                <c:pt idx="375632">
                  <c:v>155083</c:v>
                </c:pt>
                <c:pt idx="375633">
                  <c:v>155083</c:v>
                </c:pt>
                <c:pt idx="375634">
                  <c:v>155083</c:v>
                </c:pt>
                <c:pt idx="375635">
                  <c:v>155083</c:v>
                </c:pt>
                <c:pt idx="375636">
                  <c:v>155083</c:v>
                </c:pt>
                <c:pt idx="375637">
                  <c:v>155083</c:v>
                </c:pt>
                <c:pt idx="375638">
                  <c:v>155083</c:v>
                </c:pt>
                <c:pt idx="375639">
                  <c:v>155083</c:v>
                </c:pt>
                <c:pt idx="375640">
                  <c:v>155083</c:v>
                </c:pt>
                <c:pt idx="375641">
                  <c:v>155083</c:v>
                </c:pt>
                <c:pt idx="375642">
                  <c:v>155083</c:v>
                </c:pt>
                <c:pt idx="375643">
                  <c:v>155083</c:v>
                </c:pt>
                <c:pt idx="375644">
                  <c:v>155083</c:v>
                </c:pt>
                <c:pt idx="375645">
                  <c:v>155083</c:v>
                </c:pt>
                <c:pt idx="375646">
                  <c:v>155083</c:v>
                </c:pt>
                <c:pt idx="375647">
                  <c:v>155083</c:v>
                </c:pt>
                <c:pt idx="375648">
                  <c:v>155083</c:v>
                </c:pt>
                <c:pt idx="375649">
                  <c:v>155083</c:v>
                </c:pt>
                <c:pt idx="375650">
                  <c:v>155083</c:v>
                </c:pt>
                <c:pt idx="375651">
                  <c:v>155083</c:v>
                </c:pt>
                <c:pt idx="375652">
                  <c:v>155083</c:v>
                </c:pt>
                <c:pt idx="375653">
                  <c:v>155083</c:v>
                </c:pt>
                <c:pt idx="375654">
                  <c:v>155083</c:v>
                </c:pt>
                <c:pt idx="375655">
                  <c:v>155083</c:v>
                </c:pt>
                <c:pt idx="375656">
                  <c:v>155083</c:v>
                </c:pt>
                <c:pt idx="375657">
                  <c:v>155083</c:v>
                </c:pt>
                <c:pt idx="375658">
                  <c:v>155083</c:v>
                </c:pt>
                <c:pt idx="375659">
                  <c:v>155083</c:v>
                </c:pt>
                <c:pt idx="375660">
                  <c:v>155083</c:v>
                </c:pt>
                <c:pt idx="375661">
                  <c:v>155083</c:v>
                </c:pt>
                <c:pt idx="375662">
                  <c:v>155083</c:v>
                </c:pt>
                <c:pt idx="375663">
                  <c:v>155083</c:v>
                </c:pt>
                <c:pt idx="375664">
                  <c:v>155083</c:v>
                </c:pt>
                <c:pt idx="375665">
                  <c:v>155083</c:v>
                </c:pt>
                <c:pt idx="375666">
                  <c:v>155083</c:v>
                </c:pt>
                <c:pt idx="375667">
                  <c:v>155083</c:v>
                </c:pt>
                <c:pt idx="375668">
                  <c:v>155083</c:v>
                </c:pt>
                <c:pt idx="375669">
                  <c:v>155083</c:v>
                </c:pt>
                <c:pt idx="375670">
                  <c:v>155083</c:v>
                </c:pt>
                <c:pt idx="375671">
                  <c:v>155083</c:v>
                </c:pt>
                <c:pt idx="375672">
                  <c:v>155083</c:v>
                </c:pt>
                <c:pt idx="375673">
                  <c:v>155083</c:v>
                </c:pt>
                <c:pt idx="375674">
                  <c:v>155083</c:v>
                </c:pt>
                <c:pt idx="375675">
                  <c:v>155083</c:v>
                </c:pt>
                <c:pt idx="375676">
                  <c:v>155083</c:v>
                </c:pt>
                <c:pt idx="375677">
                  <c:v>155083</c:v>
                </c:pt>
                <c:pt idx="375678">
                  <c:v>155083</c:v>
                </c:pt>
                <c:pt idx="375679">
                  <c:v>155083</c:v>
                </c:pt>
                <c:pt idx="375680">
                  <c:v>155083</c:v>
                </c:pt>
                <c:pt idx="375681">
                  <c:v>155083</c:v>
                </c:pt>
                <c:pt idx="375682">
                  <c:v>155083</c:v>
                </c:pt>
                <c:pt idx="375683">
                  <c:v>155083</c:v>
                </c:pt>
                <c:pt idx="375684">
                  <c:v>155083</c:v>
                </c:pt>
                <c:pt idx="375685">
                  <c:v>155083</c:v>
                </c:pt>
                <c:pt idx="375686">
                  <c:v>155083</c:v>
                </c:pt>
                <c:pt idx="375687">
                  <c:v>155083</c:v>
                </c:pt>
                <c:pt idx="375688">
                  <c:v>155083</c:v>
                </c:pt>
                <c:pt idx="375689">
                  <c:v>155083</c:v>
                </c:pt>
                <c:pt idx="375690">
                  <c:v>155083</c:v>
                </c:pt>
                <c:pt idx="375691">
                  <c:v>155083</c:v>
                </c:pt>
                <c:pt idx="375692">
                  <c:v>155083</c:v>
                </c:pt>
                <c:pt idx="375693">
                  <c:v>155083</c:v>
                </c:pt>
                <c:pt idx="375694">
                  <c:v>155083</c:v>
                </c:pt>
                <c:pt idx="375695">
                  <c:v>155083</c:v>
                </c:pt>
                <c:pt idx="375696">
                  <c:v>155083</c:v>
                </c:pt>
                <c:pt idx="375697">
                  <c:v>155083</c:v>
                </c:pt>
                <c:pt idx="375698">
                  <c:v>155083</c:v>
                </c:pt>
                <c:pt idx="375699">
                  <c:v>155083</c:v>
                </c:pt>
                <c:pt idx="375700">
                  <c:v>155083</c:v>
                </c:pt>
                <c:pt idx="375701">
                  <c:v>155083</c:v>
                </c:pt>
                <c:pt idx="375702">
                  <c:v>155083</c:v>
                </c:pt>
                <c:pt idx="375703">
                  <c:v>155083</c:v>
                </c:pt>
                <c:pt idx="375704">
                  <c:v>155083</c:v>
                </c:pt>
                <c:pt idx="375705">
                  <c:v>155083</c:v>
                </c:pt>
                <c:pt idx="375706">
                  <c:v>155083</c:v>
                </c:pt>
                <c:pt idx="375707">
                  <c:v>155083</c:v>
                </c:pt>
                <c:pt idx="375708">
                  <c:v>155083</c:v>
                </c:pt>
                <c:pt idx="375709">
                  <c:v>155083</c:v>
                </c:pt>
                <c:pt idx="375710">
                  <c:v>155083</c:v>
                </c:pt>
                <c:pt idx="375711">
                  <c:v>155083</c:v>
                </c:pt>
                <c:pt idx="375712">
                  <c:v>155083</c:v>
                </c:pt>
                <c:pt idx="375713">
                  <c:v>155083</c:v>
                </c:pt>
                <c:pt idx="375714">
                  <c:v>155083</c:v>
                </c:pt>
                <c:pt idx="375715">
                  <c:v>155083</c:v>
                </c:pt>
                <c:pt idx="375716">
                  <c:v>155083</c:v>
                </c:pt>
                <c:pt idx="375717">
                  <c:v>155083</c:v>
                </c:pt>
                <c:pt idx="375718">
                  <c:v>155083</c:v>
                </c:pt>
                <c:pt idx="375719">
                  <c:v>155083</c:v>
                </c:pt>
                <c:pt idx="375720">
                  <c:v>155083</c:v>
                </c:pt>
                <c:pt idx="375721">
                  <c:v>155083</c:v>
                </c:pt>
                <c:pt idx="375722">
                  <c:v>155083</c:v>
                </c:pt>
                <c:pt idx="375723">
                  <c:v>155083</c:v>
                </c:pt>
                <c:pt idx="375724">
                  <c:v>155083</c:v>
                </c:pt>
                <c:pt idx="375725">
                  <c:v>155083</c:v>
                </c:pt>
                <c:pt idx="375726">
                  <c:v>155083</c:v>
                </c:pt>
                <c:pt idx="375727">
                  <c:v>155083</c:v>
                </c:pt>
                <c:pt idx="375728">
                  <c:v>155083</c:v>
                </c:pt>
                <c:pt idx="375729">
                  <c:v>155083</c:v>
                </c:pt>
                <c:pt idx="375730">
                  <c:v>155083</c:v>
                </c:pt>
                <c:pt idx="375731">
                  <c:v>155083</c:v>
                </c:pt>
                <c:pt idx="375732">
                  <c:v>155083</c:v>
                </c:pt>
                <c:pt idx="375733">
                  <c:v>155083</c:v>
                </c:pt>
                <c:pt idx="375734">
                  <c:v>155083</c:v>
                </c:pt>
                <c:pt idx="375735">
                  <c:v>155083</c:v>
                </c:pt>
                <c:pt idx="375736">
                  <c:v>155083</c:v>
                </c:pt>
                <c:pt idx="375737">
                  <c:v>155083</c:v>
                </c:pt>
                <c:pt idx="375738">
                  <c:v>155083</c:v>
                </c:pt>
                <c:pt idx="375739">
                  <c:v>155083</c:v>
                </c:pt>
                <c:pt idx="375740">
                  <c:v>155083</c:v>
                </c:pt>
                <c:pt idx="375741">
                  <c:v>155083</c:v>
                </c:pt>
                <c:pt idx="375742">
                  <c:v>155083</c:v>
                </c:pt>
                <c:pt idx="375743">
                  <c:v>155083</c:v>
                </c:pt>
                <c:pt idx="375744">
                  <c:v>155083</c:v>
                </c:pt>
                <c:pt idx="375745">
                  <c:v>155083</c:v>
                </c:pt>
                <c:pt idx="375746">
                  <c:v>155083</c:v>
                </c:pt>
                <c:pt idx="375747">
                  <c:v>155083</c:v>
                </c:pt>
                <c:pt idx="375748">
                  <c:v>155083</c:v>
                </c:pt>
                <c:pt idx="375749">
                  <c:v>155083</c:v>
                </c:pt>
                <c:pt idx="375750">
                  <c:v>155083</c:v>
                </c:pt>
                <c:pt idx="375751">
                  <c:v>155083</c:v>
                </c:pt>
                <c:pt idx="375752">
                  <c:v>155083</c:v>
                </c:pt>
                <c:pt idx="375753">
                  <c:v>155083</c:v>
                </c:pt>
                <c:pt idx="375754">
                  <c:v>155083</c:v>
                </c:pt>
                <c:pt idx="375755">
                  <c:v>155083</c:v>
                </c:pt>
                <c:pt idx="375756">
                  <c:v>155083</c:v>
                </c:pt>
                <c:pt idx="375757">
                  <c:v>155083</c:v>
                </c:pt>
                <c:pt idx="375758">
                  <c:v>155083</c:v>
                </c:pt>
                <c:pt idx="375759">
                  <c:v>155083</c:v>
                </c:pt>
                <c:pt idx="375760">
                  <c:v>155083</c:v>
                </c:pt>
                <c:pt idx="375761">
                  <c:v>155083</c:v>
                </c:pt>
                <c:pt idx="375762">
                  <c:v>155083</c:v>
                </c:pt>
                <c:pt idx="375763">
                  <c:v>155083</c:v>
                </c:pt>
                <c:pt idx="375764">
                  <c:v>155083</c:v>
                </c:pt>
                <c:pt idx="375765">
                  <c:v>155083</c:v>
                </c:pt>
                <c:pt idx="375766">
                  <c:v>155083</c:v>
                </c:pt>
                <c:pt idx="375767">
                  <c:v>155083</c:v>
                </c:pt>
                <c:pt idx="375768">
                  <c:v>155083</c:v>
                </c:pt>
                <c:pt idx="375769">
                  <c:v>155083</c:v>
                </c:pt>
                <c:pt idx="375770">
                  <c:v>155083</c:v>
                </c:pt>
                <c:pt idx="375771">
                  <c:v>155083</c:v>
                </c:pt>
                <c:pt idx="375772">
                  <c:v>155083</c:v>
                </c:pt>
                <c:pt idx="375773">
                  <c:v>155083</c:v>
                </c:pt>
                <c:pt idx="375774">
                  <c:v>155083</c:v>
                </c:pt>
                <c:pt idx="375775">
                  <c:v>155083</c:v>
                </c:pt>
                <c:pt idx="375776">
                  <c:v>155083</c:v>
                </c:pt>
                <c:pt idx="375777">
                  <c:v>155083</c:v>
                </c:pt>
                <c:pt idx="375778">
                  <c:v>155083</c:v>
                </c:pt>
                <c:pt idx="375779">
                  <c:v>155083</c:v>
                </c:pt>
                <c:pt idx="375780">
                  <c:v>155083</c:v>
                </c:pt>
                <c:pt idx="375781">
                  <c:v>155083</c:v>
                </c:pt>
                <c:pt idx="375782">
                  <c:v>155083</c:v>
                </c:pt>
                <c:pt idx="375783">
                  <c:v>155083</c:v>
                </c:pt>
                <c:pt idx="375784">
                  <c:v>155083</c:v>
                </c:pt>
                <c:pt idx="375785">
                  <c:v>155083</c:v>
                </c:pt>
                <c:pt idx="375786">
                  <c:v>155083</c:v>
                </c:pt>
                <c:pt idx="375787">
                  <c:v>155083</c:v>
                </c:pt>
                <c:pt idx="375788">
                  <c:v>155083</c:v>
                </c:pt>
                <c:pt idx="375789">
                  <c:v>155083</c:v>
                </c:pt>
                <c:pt idx="375790">
                  <c:v>155083</c:v>
                </c:pt>
                <c:pt idx="375791">
                  <c:v>155083</c:v>
                </c:pt>
                <c:pt idx="375792">
                  <c:v>155083</c:v>
                </c:pt>
                <c:pt idx="375793">
                  <c:v>155083</c:v>
                </c:pt>
                <c:pt idx="375794">
                  <c:v>155083</c:v>
                </c:pt>
                <c:pt idx="375795">
                  <c:v>155083</c:v>
                </c:pt>
                <c:pt idx="375796">
                  <c:v>155083</c:v>
                </c:pt>
                <c:pt idx="375797">
                  <c:v>155083</c:v>
                </c:pt>
                <c:pt idx="375798">
                  <c:v>155083</c:v>
                </c:pt>
                <c:pt idx="375799">
                  <c:v>155083</c:v>
                </c:pt>
                <c:pt idx="375800">
                  <c:v>155083</c:v>
                </c:pt>
                <c:pt idx="375801">
                  <c:v>155083</c:v>
                </c:pt>
                <c:pt idx="375802">
                  <c:v>155083</c:v>
                </c:pt>
                <c:pt idx="375803">
                  <c:v>155083</c:v>
                </c:pt>
                <c:pt idx="375804">
                  <c:v>155083</c:v>
                </c:pt>
                <c:pt idx="375805">
                  <c:v>155083</c:v>
                </c:pt>
                <c:pt idx="375806">
                  <c:v>155083</c:v>
                </c:pt>
                <c:pt idx="375807">
                  <c:v>155083</c:v>
                </c:pt>
                <c:pt idx="375808">
                  <c:v>155083</c:v>
                </c:pt>
                <c:pt idx="375809">
                  <c:v>155083</c:v>
                </c:pt>
                <c:pt idx="375810">
                  <c:v>155083</c:v>
                </c:pt>
                <c:pt idx="375811">
                  <c:v>155083</c:v>
                </c:pt>
                <c:pt idx="375812">
                  <c:v>155083</c:v>
                </c:pt>
                <c:pt idx="375813">
                  <c:v>155083</c:v>
                </c:pt>
                <c:pt idx="375814">
                  <c:v>155083</c:v>
                </c:pt>
                <c:pt idx="375815">
                  <c:v>155083</c:v>
                </c:pt>
                <c:pt idx="375816">
                  <c:v>155083</c:v>
                </c:pt>
                <c:pt idx="375817">
                  <c:v>155083</c:v>
                </c:pt>
                <c:pt idx="375818">
                  <c:v>155083</c:v>
                </c:pt>
                <c:pt idx="375819">
                  <c:v>155083</c:v>
                </c:pt>
                <c:pt idx="375820">
                  <c:v>155083</c:v>
                </c:pt>
                <c:pt idx="375821">
                  <c:v>155083</c:v>
                </c:pt>
                <c:pt idx="375822">
                  <c:v>155083</c:v>
                </c:pt>
                <c:pt idx="375823">
                  <c:v>155083</c:v>
                </c:pt>
                <c:pt idx="375824">
                  <c:v>155083</c:v>
                </c:pt>
                <c:pt idx="375825">
                  <c:v>155083</c:v>
                </c:pt>
                <c:pt idx="375826">
                  <c:v>155083</c:v>
                </c:pt>
                <c:pt idx="375827">
                  <c:v>155083</c:v>
                </c:pt>
                <c:pt idx="375828">
                  <c:v>155083</c:v>
                </c:pt>
                <c:pt idx="375829">
                  <c:v>155083</c:v>
                </c:pt>
                <c:pt idx="375830">
                  <c:v>155083</c:v>
                </c:pt>
                <c:pt idx="375831">
                  <c:v>155083</c:v>
                </c:pt>
                <c:pt idx="375832">
                  <c:v>155083</c:v>
                </c:pt>
                <c:pt idx="375833">
                  <c:v>155083</c:v>
                </c:pt>
                <c:pt idx="375834">
                  <c:v>155083</c:v>
                </c:pt>
                <c:pt idx="375835">
                  <c:v>155083</c:v>
                </c:pt>
                <c:pt idx="375836">
                  <c:v>155083</c:v>
                </c:pt>
                <c:pt idx="375837">
                  <c:v>155083</c:v>
                </c:pt>
                <c:pt idx="375838">
                  <c:v>155083</c:v>
                </c:pt>
                <c:pt idx="375839">
                  <c:v>155083</c:v>
                </c:pt>
                <c:pt idx="375840">
                  <c:v>155083</c:v>
                </c:pt>
                <c:pt idx="375841">
                  <c:v>155083</c:v>
                </c:pt>
                <c:pt idx="375842">
                  <c:v>155083</c:v>
                </c:pt>
                <c:pt idx="375843">
                  <c:v>155083</c:v>
                </c:pt>
                <c:pt idx="375844">
                  <c:v>155083</c:v>
                </c:pt>
                <c:pt idx="375845">
                  <c:v>155083</c:v>
                </c:pt>
                <c:pt idx="375846">
                  <c:v>155083</c:v>
                </c:pt>
                <c:pt idx="375847">
                  <c:v>155083</c:v>
                </c:pt>
                <c:pt idx="375848">
                  <c:v>155083</c:v>
                </c:pt>
                <c:pt idx="375849">
                  <c:v>155083</c:v>
                </c:pt>
                <c:pt idx="375850">
                  <c:v>155083</c:v>
                </c:pt>
                <c:pt idx="375851">
                  <c:v>155083</c:v>
                </c:pt>
                <c:pt idx="375852">
                  <c:v>155083</c:v>
                </c:pt>
                <c:pt idx="375853">
                  <c:v>155083</c:v>
                </c:pt>
                <c:pt idx="375854">
                  <c:v>155083</c:v>
                </c:pt>
                <c:pt idx="375855">
                  <c:v>155083</c:v>
                </c:pt>
                <c:pt idx="375856">
                  <c:v>155083</c:v>
                </c:pt>
                <c:pt idx="375857">
                  <c:v>155083</c:v>
                </c:pt>
                <c:pt idx="375858">
                  <c:v>155083</c:v>
                </c:pt>
                <c:pt idx="375859">
                  <c:v>155083</c:v>
                </c:pt>
                <c:pt idx="375860">
                  <c:v>155083</c:v>
                </c:pt>
                <c:pt idx="375861">
                  <c:v>155083</c:v>
                </c:pt>
                <c:pt idx="375862">
                  <c:v>155083</c:v>
                </c:pt>
                <c:pt idx="375863">
                  <c:v>155083</c:v>
                </c:pt>
                <c:pt idx="375864">
                  <c:v>155083</c:v>
                </c:pt>
                <c:pt idx="375865">
                  <c:v>155083</c:v>
                </c:pt>
                <c:pt idx="375866">
                  <c:v>155083</c:v>
                </c:pt>
                <c:pt idx="375867">
                  <c:v>155083</c:v>
                </c:pt>
                <c:pt idx="375868">
                  <c:v>155083</c:v>
                </c:pt>
                <c:pt idx="375869">
                  <c:v>155083</c:v>
                </c:pt>
                <c:pt idx="375870">
                  <c:v>155083</c:v>
                </c:pt>
                <c:pt idx="375871">
                  <c:v>155083</c:v>
                </c:pt>
                <c:pt idx="375872">
                  <c:v>155083</c:v>
                </c:pt>
                <c:pt idx="375873">
                  <c:v>155083</c:v>
                </c:pt>
                <c:pt idx="375874">
                  <c:v>155083</c:v>
                </c:pt>
                <c:pt idx="375875">
                  <c:v>155083</c:v>
                </c:pt>
                <c:pt idx="375876">
                  <c:v>155083</c:v>
                </c:pt>
                <c:pt idx="375877">
                  <c:v>155083</c:v>
                </c:pt>
                <c:pt idx="375878">
                  <c:v>155083</c:v>
                </c:pt>
                <c:pt idx="375879">
                  <c:v>155083</c:v>
                </c:pt>
                <c:pt idx="375880">
                  <c:v>155083</c:v>
                </c:pt>
                <c:pt idx="375881">
                  <c:v>155083</c:v>
                </c:pt>
                <c:pt idx="375882">
                  <c:v>155083</c:v>
                </c:pt>
                <c:pt idx="375883">
                  <c:v>155083</c:v>
                </c:pt>
                <c:pt idx="375884">
                  <c:v>155083</c:v>
                </c:pt>
                <c:pt idx="375885">
                  <c:v>155083</c:v>
                </c:pt>
                <c:pt idx="375886">
                  <c:v>155083</c:v>
                </c:pt>
                <c:pt idx="375887">
                  <c:v>155083</c:v>
                </c:pt>
                <c:pt idx="375888">
                  <c:v>155083</c:v>
                </c:pt>
                <c:pt idx="375889">
                  <c:v>155083</c:v>
                </c:pt>
                <c:pt idx="375890">
                  <c:v>155083</c:v>
                </c:pt>
                <c:pt idx="375891">
                  <c:v>155083</c:v>
                </c:pt>
                <c:pt idx="375892">
                  <c:v>155083</c:v>
                </c:pt>
                <c:pt idx="375893">
                  <c:v>155083</c:v>
                </c:pt>
                <c:pt idx="375894">
                  <c:v>155083</c:v>
                </c:pt>
                <c:pt idx="375895">
                  <c:v>155083</c:v>
                </c:pt>
                <c:pt idx="375896">
                  <c:v>155083</c:v>
                </c:pt>
                <c:pt idx="375897">
                  <c:v>155083</c:v>
                </c:pt>
                <c:pt idx="375898">
                  <c:v>155083</c:v>
                </c:pt>
                <c:pt idx="375899">
                  <c:v>155083</c:v>
                </c:pt>
                <c:pt idx="375900">
                  <c:v>155083</c:v>
                </c:pt>
                <c:pt idx="375901">
                  <c:v>155083</c:v>
                </c:pt>
                <c:pt idx="375902">
                  <c:v>155083</c:v>
                </c:pt>
                <c:pt idx="375903">
                  <c:v>155083</c:v>
                </c:pt>
                <c:pt idx="375904">
                  <c:v>155083</c:v>
                </c:pt>
                <c:pt idx="375905">
                  <c:v>155083</c:v>
                </c:pt>
                <c:pt idx="375906">
                  <c:v>155083</c:v>
                </c:pt>
                <c:pt idx="375907">
                  <c:v>155083</c:v>
                </c:pt>
                <c:pt idx="375908">
                  <c:v>155083</c:v>
                </c:pt>
                <c:pt idx="375909">
                  <c:v>155083</c:v>
                </c:pt>
                <c:pt idx="375910">
                  <c:v>155083</c:v>
                </c:pt>
                <c:pt idx="375911">
                  <c:v>155083</c:v>
                </c:pt>
                <c:pt idx="375912">
                  <c:v>155083</c:v>
                </c:pt>
                <c:pt idx="375913">
                  <c:v>155083</c:v>
                </c:pt>
                <c:pt idx="375914">
                  <c:v>155083</c:v>
                </c:pt>
                <c:pt idx="375915">
                  <c:v>155083</c:v>
                </c:pt>
                <c:pt idx="375916">
                  <c:v>155083</c:v>
                </c:pt>
                <c:pt idx="375917">
                  <c:v>155083</c:v>
                </c:pt>
                <c:pt idx="375918">
                  <c:v>155083</c:v>
                </c:pt>
                <c:pt idx="375919">
                  <c:v>155083</c:v>
                </c:pt>
                <c:pt idx="375920">
                  <c:v>155083</c:v>
                </c:pt>
                <c:pt idx="375921">
                  <c:v>155083</c:v>
                </c:pt>
                <c:pt idx="375922">
                  <c:v>155083</c:v>
                </c:pt>
                <c:pt idx="375923">
                  <c:v>155083</c:v>
                </c:pt>
                <c:pt idx="375924">
                  <c:v>155083</c:v>
                </c:pt>
                <c:pt idx="375925">
                  <c:v>155083</c:v>
                </c:pt>
                <c:pt idx="375926">
                  <c:v>155083</c:v>
                </c:pt>
                <c:pt idx="375927">
                  <c:v>155083</c:v>
                </c:pt>
                <c:pt idx="375928">
                  <c:v>155083</c:v>
                </c:pt>
                <c:pt idx="375929">
                  <c:v>155083</c:v>
                </c:pt>
                <c:pt idx="375930">
                  <c:v>155083</c:v>
                </c:pt>
                <c:pt idx="375931">
                  <c:v>155083</c:v>
                </c:pt>
                <c:pt idx="375932">
                  <c:v>155083</c:v>
                </c:pt>
                <c:pt idx="375933">
                  <c:v>155083</c:v>
                </c:pt>
                <c:pt idx="375934">
                  <c:v>155083</c:v>
                </c:pt>
                <c:pt idx="375935">
                  <c:v>155083</c:v>
                </c:pt>
                <c:pt idx="375936">
                  <c:v>155083</c:v>
                </c:pt>
                <c:pt idx="375937">
                  <c:v>155083</c:v>
                </c:pt>
                <c:pt idx="375938">
                  <c:v>155083</c:v>
                </c:pt>
                <c:pt idx="375939">
                  <c:v>155083</c:v>
                </c:pt>
                <c:pt idx="375940">
                  <c:v>155083</c:v>
                </c:pt>
                <c:pt idx="375941">
                  <c:v>155083</c:v>
                </c:pt>
                <c:pt idx="375942">
                  <c:v>155083</c:v>
                </c:pt>
                <c:pt idx="375943">
                  <c:v>155083</c:v>
                </c:pt>
                <c:pt idx="375944">
                  <c:v>155083</c:v>
                </c:pt>
                <c:pt idx="375945">
                  <c:v>155083</c:v>
                </c:pt>
                <c:pt idx="375946">
                  <c:v>155083</c:v>
                </c:pt>
                <c:pt idx="375947">
                  <c:v>155083</c:v>
                </c:pt>
                <c:pt idx="375948">
                  <c:v>155083</c:v>
                </c:pt>
                <c:pt idx="375949">
                  <c:v>155083</c:v>
                </c:pt>
                <c:pt idx="375950">
                  <c:v>155083</c:v>
                </c:pt>
                <c:pt idx="375951">
                  <c:v>155083</c:v>
                </c:pt>
                <c:pt idx="375952">
                  <c:v>155083</c:v>
                </c:pt>
                <c:pt idx="375953">
                  <c:v>155083</c:v>
                </c:pt>
                <c:pt idx="375954">
                  <c:v>155083</c:v>
                </c:pt>
                <c:pt idx="375955">
                  <c:v>155083</c:v>
                </c:pt>
                <c:pt idx="375956">
                  <c:v>155083</c:v>
                </c:pt>
                <c:pt idx="375957">
                  <c:v>155083</c:v>
                </c:pt>
                <c:pt idx="375958">
                  <c:v>155083</c:v>
                </c:pt>
                <c:pt idx="375959">
                  <c:v>155083</c:v>
                </c:pt>
                <c:pt idx="375960">
                  <c:v>155083</c:v>
                </c:pt>
                <c:pt idx="375961">
                  <c:v>155083</c:v>
                </c:pt>
                <c:pt idx="375962">
                  <c:v>155083</c:v>
                </c:pt>
                <c:pt idx="375963">
                  <c:v>155083</c:v>
                </c:pt>
                <c:pt idx="375964">
                  <c:v>155083</c:v>
                </c:pt>
                <c:pt idx="375965">
                  <c:v>155083</c:v>
                </c:pt>
                <c:pt idx="375966">
                  <c:v>155083</c:v>
                </c:pt>
                <c:pt idx="375967">
                  <c:v>155083</c:v>
                </c:pt>
                <c:pt idx="375968">
                  <c:v>155083</c:v>
                </c:pt>
                <c:pt idx="375969">
                  <c:v>155083</c:v>
                </c:pt>
                <c:pt idx="375970">
                  <c:v>155083</c:v>
                </c:pt>
                <c:pt idx="375971">
                  <c:v>155083</c:v>
                </c:pt>
                <c:pt idx="375972">
                  <c:v>155083</c:v>
                </c:pt>
                <c:pt idx="375973">
                  <c:v>155083</c:v>
                </c:pt>
                <c:pt idx="375974">
                  <c:v>155083</c:v>
                </c:pt>
                <c:pt idx="375975">
                  <c:v>155083</c:v>
                </c:pt>
                <c:pt idx="375976">
                  <c:v>155083</c:v>
                </c:pt>
                <c:pt idx="375977">
                  <c:v>155083</c:v>
                </c:pt>
                <c:pt idx="375978">
                  <c:v>155083</c:v>
                </c:pt>
                <c:pt idx="375979">
                  <c:v>155083</c:v>
                </c:pt>
                <c:pt idx="375980">
                  <c:v>155083</c:v>
                </c:pt>
                <c:pt idx="375981">
                  <c:v>155083</c:v>
                </c:pt>
                <c:pt idx="375982">
                  <c:v>155083</c:v>
                </c:pt>
                <c:pt idx="375983">
                  <c:v>155083</c:v>
                </c:pt>
                <c:pt idx="375984">
                  <c:v>155083</c:v>
                </c:pt>
                <c:pt idx="375985">
                  <c:v>155083</c:v>
                </c:pt>
                <c:pt idx="375986">
                  <c:v>155083</c:v>
                </c:pt>
                <c:pt idx="375987">
                  <c:v>155083</c:v>
                </c:pt>
                <c:pt idx="375988">
                  <c:v>155083</c:v>
                </c:pt>
                <c:pt idx="375989">
                  <c:v>155083</c:v>
                </c:pt>
                <c:pt idx="375990">
                  <c:v>155083</c:v>
                </c:pt>
                <c:pt idx="375991">
                  <c:v>155083</c:v>
                </c:pt>
                <c:pt idx="375992">
                  <c:v>155083</c:v>
                </c:pt>
                <c:pt idx="375993">
                  <c:v>155083</c:v>
                </c:pt>
                <c:pt idx="375994">
                  <c:v>155083</c:v>
                </c:pt>
                <c:pt idx="375995">
                  <c:v>155083</c:v>
                </c:pt>
                <c:pt idx="375996">
                  <c:v>155083</c:v>
                </c:pt>
                <c:pt idx="375997">
                  <c:v>155083</c:v>
                </c:pt>
                <c:pt idx="375998">
                  <c:v>155083</c:v>
                </c:pt>
                <c:pt idx="375999">
                  <c:v>155083</c:v>
                </c:pt>
                <c:pt idx="376000">
                  <c:v>155083</c:v>
                </c:pt>
                <c:pt idx="376001">
                  <c:v>155083</c:v>
                </c:pt>
                <c:pt idx="376002">
                  <c:v>155083</c:v>
                </c:pt>
                <c:pt idx="376003">
                  <c:v>155083</c:v>
                </c:pt>
                <c:pt idx="376004">
                  <c:v>155083</c:v>
                </c:pt>
                <c:pt idx="376005">
                  <c:v>155083</c:v>
                </c:pt>
                <c:pt idx="376006">
                  <c:v>155083</c:v>
                </c:pt>
                <c:pt idx="376007">
                  <c:v>155083</c:v>
                </c:pt>
                <c:pt idx="376008">
                  <c:v>155083</c:v>
                </c:pt>
                <c:pt idx="376009">
                  <c:v>155083</c:v>
                </c:pt>
                <c:pt idx="376010">
                  <c:v>155083</c:v>
                </c:pt>
                <c:pt idx="376011">
                  <c:v>155083</c:v>
                </c:pt>
                <c:pt idx="376012">
                  <c:v>155083</c:v>
                </c:pt>
                <c:pt idx="376013">
                  <c:v>155083</c:v>
                </c:pt>
                <c:pt idx="376014">
                  <c:v>155083</c:v>
                </c:pt>
                <c:pt idx="376015">
                  <c:v>155083</c:v>
                </c:pt>
                <c:pt idx="376016">
                  <c:v>155083</c:v>
                </c:pt>
                <c:pt idx="376017">
                  <c:v>155083</c:v>
                </c:pt>
                <c:pt idx="376018">
                  <c:v>155083</c:v>
                </c:pt>
                <c:pt idx="376019">
                  <c:v>155083</c:v>
                </c:pt>
                <c:pt idx="376020">
                  <c:v>155083</c:v>
                </c:pt>
                <c:pt idx="376021">
                  <c:v>155083</c:v>
                </c:pt>
                <c:pt idx="376022">
                  <c:v>155083</c:v>
                </c:pt>
                <c:pt idx="376023">
                  <c:v>155083</c:v>
                </c:pt>
                <c:pt idx="376024">
                  <c:v>155083</c:v>
                </c:pt>
                <c:pt idx="376025">
                  <c:v>155083</c:v>
                </c:pt>
                <c:pt idx="376026">
                  <c:v>155083</c:v>
                </c:pt>
                <c:pt idx="376027">
                  <c:v>155083</c:v>
                </c:pt>
                <c:pt idx="376028">
                  <c:v>155083</c:v>
                </c:pt>
                <c:pt idx="376029">
                  <c:v>155083</c:v>
                </c:pt>
                <c:pt idx="376030">
                  <c:v>155083</c:v>
                </c:pt>
                <c:pt idx="376031">
                  <c:v>155083</c:v>
                </c:pt>
                <c:pt idx="376032">
                  <c:v>155083</c:v>
                </c:pt>
                <c:pt idx="376033">
                  <c:v>155083</c:v>
                </c:pt>
                <c:pt idx="376034">
                  <c:v>155083</c:v>
                </c:pt>
                <c:pt idx="376035">
                  <c:v>155083</c:v>
                </c:pt>
                <c:pt idx="376036">
                  <c:v>155083</c:v>
                </c:pt>
                <c:pt idx="376037">
                  <c:v>155083</c:v>
                </c:pt>
                <c:pt idx="376038">
                  <c:v>155083</c:v>
                </c:pt>
                <c:pt idx="376039">
                  <c:v>155083</c:v>
                </c:pt>
                <c:pt idx="376040">
                  <c:v>155083</c:v>
                </c:pt>
                <c:pt idx="376041">
                  <c:v>155083</c:v>
                </c:pt>
                <c:pt idx="376042">
                  <c:v>155083</c:v>
                </c:pt>
                <c:pt idx="376043">
                  <c:v>155083</c:v>
                </c:pt>
                <c:pt idx="376044">
                  <c:v>155083</c:v>
                </c:pt>
                <c:pt idx="376045">
                  <c:v>155083</c:v>
                </c:pt>
                <c:pt idx="376046">
                  <c:v>155083</c:v>
                </c:pt>
                <c:pt idx="376047">
                  <c:v>155083</c:v>
                </c:pt>
                <c:pt idx="376048">
                  <c:v>155083</c:v>
                </c:pt>
                <c:pt idx="376049">
                  <c:v>155083</c:v>
                </c:pt>
                <c:pt idx="376050">
                  <c:v>155083</c:v>
                </c:pt>
                <c:pt idx="376051">
                  <c:v>155083</c:v>
                </c:pt>
                <c:pt idx="376052">
                  <c:v>155083</c:v>
                </c:pt>
                <c:pt idx="376053">
                  <c:v>155083</c:v>
                </c:pt>
                <c:pt idx="376054">
                  <c:v>155083</c:v>
                </c:pt>
                <c:pt idx="376055">
                  <c:v>155083</c:v>
                </c:pt>
                <c:pt idx="376056">
                  <c:v>155083</c:v>
                </c:pt>
                <c:pt idx="376057">
                  <c:v>155083</c:v>
                </c:pt>
                <c:pt idx="376058">
                  <c:v>155083</c:v>
                </c:pt>
                <c:pt idx="376059">
                  <c:v>155083</c:v>
                </c:pt>
                <c:pt idx="376060">
                  <c:v>155083</c:v>
                </c:pt>
                <c:pt idx="376061">
                  <c:v>155083</c:v>
                </c:pt>
                <c:pt idx="376062">
                  <c:v>155083</c:v>
                </c:pt>
                <c:pt idx="376063">
                  <c:v>155083</c:v>
                </c:pt>
                <c:pt idx="376064">
                  <c:v>155083</c:v>
                </c:pt>
                <c:pt idx="376065">
                  <c:v>155083</c:v>
                </c:pt>
                <c:pt idx="376066">
                  <c:v>155083</c:v>
                </c:pt>
                <c:pt idx="376067">
                  <c:v>155083</c:v>
                </c:pt>
                <c:pt idx="376068">
                  <c:v>155083</c:v>
                </c:pt>
                <c:pt idx="376069">
                  <c:v>155083</c:v>
                </c:pt>
                <c:pt idx="376070">
                  <c:v>155083</c:v>
                </c:pt>
                <c:pt idx="376071">
                  <c:v>155083</c:v>
                </c:pt>
                <c:pt idx="376072">
                  <c:v>155083</c:v>
                </c:pt>
                <c:pt idx="376073">
                  <c:v>155083</c:v>
                </c:pt>
                <c:pt idx="376074">
                  <c:v>155083</c:v>
                </c:pt>
                <c:pt idx="376075">
                  <c:v>155083</c:v>
                </c:pt>
                <c:pt idx="376076">
                  <c:v>155083</c:v>
                </c:pt>
                <c:pt idx="376077">
                  <c:v>155083</c:v>
                </c:pt>
                <c:pt idx="376078">
                  <c:v>155083</c:v>
                </c:pt>
                <c:pt idx="376079">
                  <c:v>155083</c:v>
                </c:pt>
                <c:pt idx="376080">
                  <c:v>155083</c:v>
                </c:pt>
                <c:pt idx="376081">
                  <c:v>155083</c:v>
                </c:pt>
                <c:pt idx="376082">
                  <c:v>155083</c:v>
                </c:pt>
                <c:pt idx="376083">
                  <c:v>155083</c:v>
                </c:pt>
                <c:pt idx="376084">
                  <c:v>155083</c:v>
                </c:pt>
                <c:pt idx="376085">
                  <c:v>155083</c:v>
                </c:pt>
                <c:pt idx="376086">
                  <c:v>155083</c:v>
                </c:pt>
                <c:pt idx="376087">
                  <c:v>155083</c:v>
                </c:pt>
                <c:pt idx="376088">
                  <c:v>155083</c:v>
                </c:pt>
                <c:pt idx="376089">
                  <c:v>155083</c:v>
                </c:pt>
                <c:pt idx="376090">
                  <c:v>155083</c:v>
                </c:pt>
                <c:pt idx="376091">
                  <c:v>155083</c:v>
                </c:pt>
                <c:pt idx="376092">
                  <c:v>155083</c:v>
                </c:pt>
                <c:pt idx="376093">
                  <c:v>155083</c:v>
                </c:pt>
                <c:pt idx="376094">
                  <c:v>155083</c:v>
                </c:pt>
                <c:pt idx="376095">
                  <c:v>155083</c:v>
                </c:pt>
                <c:pt idx="376096">
                  <c:v>155083</c:v>
                </c:pt>
                <c:pt idx="376097">
                  <c:v>155083</c:v>
                </c:pt>
                <c:pt idx="376098">
                  <c:v>155083</c:v>
                </c:pt>
                <c:pt idx="376099">
                  <c:v>155083</c:v>
                </c:pt>
                <c:pt idx="376100">
                  <c:v>155083</c:v>
                </c:pt>
                <c:pt idx="376101">
                  <c:v>155083</c:v>
                </c:pt>
                <c:pt idx="376102">
                  <c:v>155083</c:v>
                </c:pt>
                <c:pt idx="376103">
                  <c:v>155083</c:v>
                </c:pt>
                <c:pt idx="376104">
                  <c:v>155083</c:v>
                </c:pt>
                <c:pt idx="376105">
                  <c:v>155083</c:v>
                </c:pt>
                <c:pt idx="376106">
                  <c:v>155083</c:v>
                </c:pt>
                <c:pt idx="376107">
                  <c:v>155083</c:v>
                </c:pt>
                <c:pt idx="376108">
                  <c:v>155083</c:v>
                </c:pt>
                <c:pt idx="376109">
                  <c:v>155083</c:v>
                </c:pt>
                <c:pt idx="376110">
                  <c:v>155083</c:v>
                </c:pt>
                <c:pt idx="376111">
                  <c:v>155083</c:v>
                </c:pt>
                <c:pt idx="376112">
                  <c:v>155083</c:v>
                </c:pt>
                <c:pt idx="376113">
                  <c:v>155083</c:v>
                </c:pt>
                <c:pt idx="376114">
                  <c:v>155083</c:v>
                </c:pt>
                <c:pt idx="376115">
                  <c:v>155083</c:v>
                </c:pt>
                <c:pt idx="376116">
                  <c:v>155083</c:v>
                </c:pt>
                <c:pt idx="376117">
                  <c:v>155083</c:v>
                </c:pt>
                <c:pt idx="376118">
                  <c:v>155083</c:v>
                </c:pt>
                <c:pt idx="376119">
                  <c:v>155083</c:v>
                </c:pt>
                <c:pt idx="376120">
                  <c:v>155083</c:v>
                </c:pt>
                <c:pt idx="376121">
                  <c:v>155083</c:v>
                </c:pt>
                <c:pt idx="376122">
                  <c:v>155083</c:v>
                </c:pt>
                <c:pt idx="376123">
                  <c:v>155083</c:v>
                </c:pt>
                <c:pt idx="376124">
                  <c:v>155083</c:v>
                </c:pt>
                <c:pt idx="376125">
                  <c:v>155083</c:v>
                </c:pt>
                <c:pt idx="376126">
                  <c:v>155083</c:v>
                </c:pt>
                <c:pt idx="376127">
                  <c:v>155083</c:v>
                </c:pt>
                <c:pt idx="376128">
                  <c:v>155083</c:v>
                </c:pt>
                <c:pt idx="376129">
                  <c:v>155083</c:v>
                </c:pt>
                <c:pt idx="376130">
                  <c:v>155083</c:v>
                </c:pt>
                <c:pt idx="376131">
                  <c:v>155083</c:v>
                </c:pt>
                <c:pt idx="376132">
                  <c:v>155083</c:v>
                </c:pt>
                <c:pt idx="376133">
                  <c:v>155083</c:v>
                </c:pt>
                <c:pt idx="376134">
                  <c:v>155083</c:v>
                </c:pt>
                <c:pt idx="376135">
                  <c:v>155083</c:v>
                </c:pt>
                <c:pt idx="376136">
                  <c:v>155083</c:v>
                </c:pt>
                <c:pt idx="376137">
                  <c:v>155083</c:v>
                </c:pt>
                <c:pt idx="376138">
                  <c:v>155083</c:v>
                </c:pt>
                <c:pt idx="376139">
                  <c:v>155083</c:v>
                </c:pt>
                <c:pt idx="376140">
                  <c:v>155083</c:v>
                </c:pt>
                <c:pt idx="376141">
                  <c:v>155083</c:v>
                </c:pt>
                <c:pt idx="376142">
                  <c:v>155083</c:v>
                </c:pt>
                <c:pt idx="376143">
                  <c:v>155083</c:v>
                </c:pt>
                <c:pt idx="376144">
                  <c:v>155083</c:v>
                </c:pt>
                <c:pt idx="376145">
                  <c:v>155083</c:v>
                </c:pt>
                <c:pt idx="376146">
                  <c:v>155083</c:v>
                </c:pt>
                <c:pt idx="376147">
                  <c:v>155083</c:v>
                </c:pt>
                <c:pt idx="376148">
                  <c:v>155083</c:v>
                </c:pt>
                <c:pt idx="376149">
                  <c:v>155083</c:v>
                </c:pt>
                <c:pt idx="376150">
                  <c:v>155083</c:v>
                </c:pt>
                <c:pt idx="376151">
                  <c:v>155083</c:v>
                </c:pt>
                <c:pt idx="376152">
                  <c:v>155083</c:v>
                </c:pt>
                <c:pt idx="376153">
                  <c:v>155083</c:v>
                </c:pt>
                <c:pt idx="376154">
                  <c:v>155083</c:v>
                </c:pt>
                <c:pt idx="376155">
                  <c:v>155083</c:v>
                </c:pt>
                <c:pt idx="376156">
                  <c:v>155083</c:v>
                </c:pt>
                <c:pt idx="376157">
                  <c:v>155083</c:v>
                </c:pt>
                <c:pt idx="376158">
                  <c:v>155083</c:v>
                </c:pt>
                <c:pt idx="376159">
                  <c:v>155083</c:v>
                </c:pt>
                <c:pt idx="376160">
                  <c:v>155083</c:v>
                </c:pt>
                <c:pt idx="376161">
                  <c:v>155083</c:v>
                </c:pt>
                <c:pt idx="376162">
                  <c:v>155083</c:v>
                </c:pt>
                <c:pt idx="376163">
                  <c:v>155083</c:v>
                </c:pt>
                <c:pt idx="376164">
                  <c:v>155083</c:v>
                </c:pt>
                <c:pt idx="376165">
                  <c:v>155083</c:v>
                </c:pt>
                <c:pt idx="376166">
                  <c:v>155083</c:v>
                </c:pt>
                <c:pt idx="376167">
                  <c:v>155083</c:v>
                </c:pt>
                <c:pt idx="376168">
                  <c:v>155083</c:v>
                </c:pt>
                <c:pt idx="376169">
                  <c:v>155083</c:v>
                </c:pt>
                <c:pt idx="376170">
                  <c:v>155083</c:v>
                </c:pt>
                <c:pt idx="376171">
                  <c:v>155083</c:v>
                </c:pt>
                <c:pt idx="376172">
                  <c:v>155083</c:v>
                </c:pt>
                <c:pt idx="376173">
                  <c:v>155083</c:v>
                </c:pt>
                <c:pt idx="376174">
                  <c:v>155083</c:v>
                </c:pt>
                <c:pt idx="376175">
                  <c:v>155083</c:v>
                </c:pt>
                <c:pt idx="376176">
                  <c:v>155083</c:v>
                </c:pt>
                <c:pt idx="376177">
                  <c:v>155083</c:v>
                </c:pt>
                <c:pt idx="376178">
                  <c:v>155083</c:v>
                </c:pt>
                <c:pt idx="376179">
                  <c:v>155083</c:v>
                </c:pt>
                <c:pt idx="376180">
                  <c:v>155083</c:v>
                </c:pt>
                <c:pt idx="376181">
                  <c:v>155083</c:v>
                </c:pt>
                <c:pt idx="376182">
                  <c:v>155083</c:v>
                </c:pt>
                <c:pt idx="376183">
                  <c:v>155083</c:v>
                </c:pt>
                <c:pt idx="376184">
                  <c:v>155083</c:v>
                </c:pt>
                <c:pt idx="376185">
                  <c:v>155083</c:v>
                </c:pt>
                <c:pt idx="376186">
                  <c:v>155083</c:v>
                </c:pt>
                <c:pt idx="376187">
                  <c:v>155083</c:v>
                </c:pt>
                <c:pt idx="376188">
                  <c:v>155083</c:v>
                </c:pt>
                <c:pt idx="376189">
                  <c:v>155083</c:v>
                </c:pt>
                <c:pt idx="376190">
                  <c:v>155083</c:v>
                </c:pt>
                <c:pt idx="376191">
                  <c:v>155083</c:v>
                </c:pt>
                <c:pt idx="376192">
                  <c:v>155083</c:v>
                </c:pt>
                <c:pt idx="376193">
                  <c:v>155083</c:v>
                </c:pt>
                <c:pt idx="376194">
                  <c:v>155083</c:v>
                </c:pt>
                <c:pt idx="376195">
                  <c:v>155083</c:v>
                </c:pt>
                <c:pt idx="376196">
                  <c:v>155083</c:v>
                </c:pt>
                <c:pt idx="376197">
                  <c:v>155083</c:v>
                </c:pt>
                <c:pt idx="376198">
                  <c:v>155083</c:v>
                </c:pt>
                <c:pt idx="376199">
                  <c:v>155083</c:v>
                </c:pt>
                <c:pt idx="376200">
                  <c:v>155083</c:v>
                </c:pt>
                <c:pt idx="376201">
                  <c:v>155083</c:v>
                </c:pt>
                <c:pt idx="376202">
                  <c:v>155083</c:v>
                </c:pt>
                <c:pt idx="376203">
                  <c:v>155083</c:v>
                </c:pt>
                <c:pt idx="376204">
                  <c:v>155083</c:v>
                </c:pt>
                <c:pt idx="376205">
                  <c:v>155083</c:v>
                </c:pt>
                <c:pt idx="376206">
                  <c:v>155083</c:v>
                </c:pt>
                <c:pt idx="376207">
                  <c:v>155083</c:v>
                </c:pt>
                <c:pt idx="376208">
                  <c:v>155083</c:v>
                </c:pt>
                <c:pt idx="376209">
                  <c:v>155083</c:v>
                </c:pt>
                <c:pt idx="376210">
                  <c:v>155083</c:v>
                </c:pt>
                <c:pt idx="376211">
                  <c:v>155083</c:v>
                </c:pt>
                <c:pt idx="376212">
                  <c:v>155083</c:v>
                </c:pt>
                <c:pt idx="376213">
                  <c:v>155083</c:v>
                </c:pt>
                <c:pt idx="376214">
                  <c:v>155083</c:v>
                </c:pt>
                <c:pt idx="376215">
                  <c:v>155083</c:v>
                </c:pt>
                <c:pt idx="376216">
                  <c:v>155083</c:v>
                </c:pt>
                <c:pt idx="376217">
                  <c:v>155083</c:v>
                </c:pt>
                <c:pt idx="376218">
                  <c:v>155083</c:v>
                </c:pt>
                <c:pt idx="376219">
                  <c:v>155083</c:v>
                </c:pt>
                <c:pt idx="376220">
                  <c:v>155083</c:v>
                </c:pt>
                <c:pt idx="376221">
                  <c:v>155083</c:v>
                </c:pt>
                <c:pt idx="376222">
                  <c:v>155083</c:v>
                </c:pt>
                <c:pt idx="376223">
                  <c:v>155083</c:v>
                </c:pt>
                <c:pt idx="376224">
                  <c:v>155083</c:v>
                </c:pt>
                <c:pt idx="376225">
                  <c:v>155083</c:v>
                </c:pt>
                <c:pt idx="376226">
                  <c:v>155083</c:v>
                </c:pt>
                <c:pt idx="376227">
                  <c:v>155083</c:v>
                </c:pt>
                <c:pt idx="376228">
                  <c:v>155083</c:v>
                </c:pt>
                <c:pt idx="376229">
                  <c:v>155083</c:v>
                </c:pt>
                <c:pt idx="376230">
                  <c:v>155083</c:v>
                </c:pt>
                <c:pt idx="376231">
                  <c:v>155083</c:v>
                </c:pt>
                <c:pt idx="376232">
                  <c:v>155083</c:v>
                </c:pt>
                <c:pt idx="376233">
                  <c:v>155083</c:v>
                </c:pt>
                <c:pt idx="376234">
                  <c:v>155083</c:v>
                </c:pt>
                <c:pt idx="376235">
                  <c:v>155083</c:v>
                </c:pt>
                <c:pt idx="376236">
                  <c:v>155083</c:v>
                </c:pt>
                <c:pt idx="376237">
                  <c:v>155083</c:v>
                </c:pt>
                <c:pt idx="376238">
                  <c:v>155083</c:v>
                </c:pt>
                <c:pt idx="376239">
                  <c:v>155083</c:v>
                </c:pt>
                <c:pt idx="376240">
                  <c:v>155083</c:v>
                </c:pt>
                <c:pt idx="376241">
                  <c:v>155083</c:v>
                </c:pt>
                <c:pt idx="376242">
                  <c:v>155083</c:v>
                </c:pt>
                <c:pt idx="376243">
                  <c:v>155083</c:v>
                </c:pt>
                <c:pt idx="376244">
                  <c:v>155083</c:v>
                </c:pt>
                <c:pt idx="376245">
                  <c:v>155083</c:v>
                </c:pt>
                <c:pt idx="376246">
                  <c:v>155083</c:v>
                </c:pt>
                <c:pt idx="376247">
                  <c:v>155083</c:v>
                </c:pt>
                <c:pt idx="376248">
                  <c:v>155083</c:v>
                </c:pt>
                <c:pt idx="376249">
                  <c:v>155083</c:v>
                </c:pt>
                <c:pt idx="376250">
                  <c:v>155083</c:v>
                </c:pt>
                <c:pt idx="376251">
                  <c:v>155083</c:v>
                </c:pt>
                <c:pt idx="376252">
                  <c:v>155083</c:v>
                </c:pt>
                <c:pt idx="376253">
                  <c:v>155083</c:v>
                </c:pt>
                <c:pt idx="376254">
                  <c:v>155083</c:v>
                </c:pt>
                <c:pt idx="376255">
                  <c:v>155083</c:v>
                </c:pt>
                <c:pt idx="376256">
                  <c:v>155083</c:v>
                </c:pt>
                <c:pt idx="376257">
                  <c:v>155083</c:v>
                </c:pt>
                <c:pt idx="376258">
                  <c:v>155083</c:v>
                </c:pt>
                <c:pt idx="376259">
                  <c:v>155083</c:v>
                </c:pt>
                <c:pt idx="376260">
                  <c:v>155083</c:v>
                </c:pt>
                <c:pt idx="376261">
                  <c:v>155083</c:v>
                </c:pt>
                <c:pt idx="376262">
                  <c:v>155083</c:v>
                </c:pt>
                <c:pt idx="376263">
                  <c:v>155083</c:v>
                </c:pt>
                <c:pt idx="376264">
                  <c:v>155083</c:v>
                </c:pt>
                <c:pt idx="376265">
                  <c:v>155083</c:v>
                </c:pt>
                <c:pt idx="376266">
                  <c:v>155083</c:v>
                </c:pt>
                <c:pt idx="376267">
                  <c:v>155083</c:v>
                </c:pt>
                <c:pt idx="376268">
                  <c:v>155083</c:v>
                </c:pt>
                <c:pt idx="376269">
                  <c:v>155083</c:v>
                </c:pt>
                <c:pt idx="376270">
                  <c:v>155083</c:v>
                </c:pt>
                <c:pt idx="376271">
                  <c:v>155083</c:v>
                </c:pt>
                <c:pt idx="376272">
                  <c:v>155083</c:v>
                </c:pt>
                <c:pt idx="376273">
                  <c:v>155083</c:v>
                </c:pt>
                <c:pt idx="376274">
                  <c:v>155083</c:v>
                </c:pt>
                <c:pt idx="376275">
                  <c:v>155083</c:v>
                </c:pt>
                <c:pt idx="376276">
                  <c:v>155083</c:v>
                </c:pt>
                <c:pt idx="376277">
                  <c:v>155083</c:v>
                </c:pt>
                <c:pt idx="376278">
                  <c:v>155083</c:v>
                </c:pt>
                <c:pt idx="376279">
                  <c:v>155083</c:v>
                </c:pt>
                <c:pt idx="376280">
                  <c:v>155083</c:v>
                </c:pt>
                <c:pt idx="376281">
                  <c:v>155083</c:v>
                </c:pt>
                <c:pt idx="376282">
                  <c:v>155083</c:v>
                </c:pt>
                <c:pt idx="376283">
                  <c:v>155083</c:v>
                </c:pt>
                <c:pt idx="376284">
                  <c:v>155083</c:v>
                </c:pt>
                <c:pt idx="376285">
                  <c:v>155083</c:v>
                </c:pt>
                <c:pt idx="376286">
                  <c:v>155083</c:v>
                </c:pt>
                <c:pt idx="376287">
                  <c:v>155083</c:v>
                </c:pt>
                <c:pt idx="376288">
                  <c:v>155083</c:v>
                </c:pt>
                <c:pt idx="376289">
                  <c:v>155083</c:v>
                </c:pt>
                <c:pt idx="376290">
                  <c:v>155083</c:v>
                </c:pt>
                <c:pt idx="376291">
                  <c:v>155083</c:v>
                </c:pt>
                <c:pt idx="376292">
                  <c:v>155083</c:v>
                </c:pt>
                <c:pt idx="376293">
                  <c:v>155083</c:v>
                </c:pt>
                <c:pt idx="376294">
                  <c:v>155083</c:v>
                </c:pt>
                <c:pt idx="376295">
                  <c:v>155083</c:v>
                </c:pt>
                <c:pt idx="376296">
                  <c:v>155083</c:v>
                </c:pt>
                <c:pt idx="376297">
                  <c:v>155083</c:v>
                </c:pt>
                <c:pt idx="376298">
                  <c:v>155083</c:v>
                </c:pt>
                <c:pt idx="376299">
                  <c:v>155083</c:v>
                </c:pt>
                <c:pt idx="376300">
                  <c:v>155083</c:v>
                </c:pt>
                <c:pt idx="376301">
                  <c:v>155083</c:v>
                </c:pt>
                <c:pt idx="376302">
                  <c:v>155083</c:v>
                </c:pt>
                <c:pt idx="376303">
                  <c:v>155083</c:v>
                </c:pt>
                <c:pt idx="376304">
                  <c:v>155083</c:v>
                </c:pt>
                <c:pt idx="376305">
                  <c:v>155083</c:v>
                </c:pt>
                <c:pt idx="376306">
                  <c:v>155083</c:v>
                </c:pt>
                <c:pt idx="376307">
                  <c:v>155083</c:v>
                </c:pt>
                <c:pt idx="376308">
                  <c:v>155083</c:v>
                </c:pt>
                <c:pt idx="376309">
                  <c:v>155083</c:v>
                </c:pt>
                <c:pt idx="376310">
                  <c:v>155083</c:v>
                </c:pt>
                <c:pt idx="376311">
                  <c:v>155083</c:v>
                </c:pt>
                <c:pt idx="376312">
                  <c:v>155083</c:v>
                </c:pt>
                <c:pt idx="376313">
                  <c:v>155083</c:v>
                </c:pt>
                <c:pt idx="376314">
                  <c:v>155083</c:v>
                </c:pt>
                <c:pt idx="376315">
                  <c:v>155083</c:v>
                </c:pt>
                <c:pt idx="376316">
                  <c:v>155083</c:v>
                </c:pt>
                <c:pt idx="376317">
                  <c:v>155083</c:v>
                </c:pt>
                <c:pt idx="376318">
                  <c:v>155083</c:v>
                </c:pt>
                <c:pt idx="376319">
                  <c:v>155083</c:v>
                </c:pt>
                <c:pt idx="376320">
                  <c:v>155083</c:v>
                </c:pt>
                <c:pt idx="376321">
                  <c:v>155083</c:v>
                </c:pt>
                <c:pt idx="376322">
                  <c:v>155083</c:v>
                </c:pt>
                <c:pt idx="376323">
                  <c:v>155083</c:v>
                </c:pt>
                <c:pt idx="376324">
                  <c:v>155083</c:v>
                </c:pt>
                <c:pt idx="376325">
                  <c:v>155083</c:v>
                </c:pt>
                <c:pt idx="376326">
                  <c:v>155083</c:v>
                </c:pt>
                <c:pt idx="376327">
                  <c:v>155083</c:v>
                </c:pt>
                <c:pt idx="376328">
                  <c:v>155083</c:v>
                </c:pt>
                <c:pt idx="376329">
                  <c:v>155083</c:v>
                </c:pt>
                <c:pt idx="376330">
                  <c:v>155083</c:v>
                </c:pt>
                <c:pt idx="376331">
                  <c:v>155083</c:v>
                </c:pt>
                <c:pt idx="376332">
                  <c:v>155083</c:v>
                </c:pt>
                <c:pt idx="376333">
                  <c:v>155083</c:v>
                </c:pt>
                <c:pt idx="376334">
                  <c:v>155083</c:v>
                </c:pt>
                <c:pt idx="376335">
                  <c:v>155083</c:v>
                </c:pt>
                <c:pt idx="376336">
                  <c:v>155083</c:v>
                </c:pt>
                <c:pt idx="376337">
                  <c:v>155083</c:v>
                </c:pt>
                <c:pt idx="376338">
                  <c:v>155083</c:v>
                </c:pt>
                <c:pt idx="376339">
                  <c:v>155083</c:v>
                </c:pt>
                <c:pt idx="376340">
                  <c:v>155083</c:v>
                </c:pt>
                <c:pt idx="376341">
                  <c:v>155083</c:v>
                </c:pt>
                <c:pt idx="376342">
                  <c:v>155083</c:v>
                </c:pt>
                <c:pt idx="376343">
                  <c:v>155083</c:v>
                </c:pt>
                <c:pt idx="376344">
                  <c:v>155083</c:v>
                </c:pt>
                <c:pt idx="376345">
                  <c:v>155083</c:v>
                </c:pt>
                <c:pt idx="376346">
                  <c:v>155083</c:v>
                </c:pt>
                <c:pt idx="376347">
                  <c:v>155083</c:v>
                </c:pt>
                <c:pt idx="376348">
                  <c:v>155083</c:v>
                </c:pt>
                <c:pt idx="376349">
                  <c:v>155083</c:v>
                </c:pt>
                <c:pt idx="376350">
                  <c:v>155083</c:v>
                </c:pt>
                <c:pt idx="376351">
                  <c:v>155083</c:v>
                </c:pt>
                <c:pt idx="376352">
                  <c:v>155083</c:v>
                </c:pt>
                <c:pt idx="376353">
                  <c:v>155083</c:v>
                </c:pt>
                <c:pt idx="376354">
                  <c:v>155083</c:v>
                </c:pt>
                <c:pt idx="376355">
                  <c:v>155083</c:v>
                </c:pt>
                <c:pt idx="376356">
                  <c:v>155083</c:v>
                </c:pt>
                <c:pt idx="376357">
                  <c:v>155083</c:v>
                </c:pt>
                <c:pt idx="376358">
                  <c:v>155083</c:v>
                </c:pt>
                <c:pt idx="376359">
                  <c:v>155083</c:v>
                </c:pt>
                <c:pt idx="376360">
                  <c:v>155083</c:v>
                </c:pt>
                <c:pt idx="376361">
                  <c:v>155083</c:v>
                </c:pt>
                <c:pt idx="376362">
                  <c:v>155083</c:v>
                </c:pt>
                <c:pt idx="376363">
                  <c:v>155083</c:v>
                </c:pt>
                <c:pt idx="376364">
                  <c:v>155083</c:v>
                </c:pt>
                <c:pt idx="376365">
                  <c:v>155083</c:v>
                </c:pt>
                <c:pt idx="376366">
                  <c:v>155083</c:v>
                </c:pt>
                <c:pt idx="376367">
                  <c:v>155083</c:v>
                </c:pt>
                <c:pt idx="376368">
                  <c:v>155083</c:v>
                </c:pt>
                <c:pt idx="376369">
                  <c:v>155083</c:v>
                </c:pt>
                <c:pt idx="376370">
                  <c:v>155083</c:v>
                </c:pt>
                <c:pt idx="376371">
                  <c:v>155083</c:v>
                </c:pt>
                <c:pt idx="376372">
                  <c:v>155083</c:v>
                </c:pt>
                <c:pt idx="376373">
                  <c:v>155083</c:v>
                </c:pt>
                <c:pt idx="376374">
                  <c:v>155083</c:v>
                </c:pt>
                <c:pt idx="376375">
                  <c:v>155083</c:v>
                </c:pt>
                <c:pt idx="376376">
                  <c:v>155083</c:v>
                </c:pt>
                <c:pt idx="376377">
                  <c:v>155083</c:v>
                </c:pt>
                <c:pt idx="376378">
                  <c:v>155083</c:v>
                </c:pt>
                <c:pt idx="376379">
                  <c:v>155083</c:v>
                </c:pt>
                <c:pt idx="376380">
                  <c:v>155083</c:v>
                </c:pt>
                <c:pt idx="376381">
                  <c:v>155083</c:v>
                </c:pt>
                <c:pt idx="376382">
                  <c:v>155083</c:v>
                </c:pt>
                <c:pt idx="376383">
                  <c:v>155083</c:v>
                </c:pt>
                <c:pt idx="376384">
                  <c:v>155083</c:v>
                </c:pt>
                <c:pt idx="376385">
                  <c:v>155083</c:v>
                </c:pt>
                <c:pt idx="376386">
                  <c:v>155083</c:v>
                </c:pt>
                <c:pt idx="376387">
                  <c:v>155083</c:v>
                </c:pt>
                <c:pt idx="376388">
                  <c:v>155083</c:v>
                </c:pt>
                <c:pt idx="376389">
                  <c:v>155083</c:v>
                </c:pt>
                <c:pt idx="376390">
                  <c:v>155083</c:v>
                </c:pt>
                <c:pt idx="376391">
                  <c:v>155083</c:v>
                </c:pt>
                <c:pt idx="376392">
                  <c:v>155083</c:v>
                </c:pt>
                <c:pt idx="376393">
                  <c:v>155083</c:v>
                </c:pt>
                <c:pt idx="376394">
                  <c:v>155083</c:v>
                </c:pt>
                <c:pt idx="376395">
                  <c:v>155083</c:v>
                </c:pt>
                <c:pt idx="376396">
                  <c:v>155083</c:v>
                </c:pt>
                <c:pt idx="376397">
                  <c:v>155083</c:v>
                </c:pt>
                <c:pt idx="376398">
                  <c:v>155083</c:v>
                </c:pt>
                <c:pt idx="376399">
                  <c:v>155083</c:v>
                </c:pt>
                <c:pt idx="376400">
                  <c:v>155083</c:v>
                </c:pt>
                <c:pt idx="376401">
                  <c:v>155083</c:v>
                </c:pt>
                <c:pt idx="376402">
                  <c:v>155083</c:v>
                </c:pt>
                <c:pt idx="376403">
                  <c:v>155083</c:v>
                </c:pt>
                <c:pt idx="376404">
                  <c:v>155083</c:v>
                </c:pt>
                <c:pt idx="376405">
                  <c:v>155083</c:v>
                </c:pt>
                <c:pt idx="376406">
                  <c:v>155083</c:v>
                </c:pt>
                <c:pt idx="376407">
                  <c:v>155083</c:v>
                </c:pt>
                <c:pt idx="376408">
                  <c:v>155083</c:v>
                </c:pt>
                <c:pt idx="376409">
                  <c:v>155083</c:v>
                </c:pt>
                <c:pt idx="376410">
                  <c:v>155083</c:v>
                </c:pt>
                <c:pt idx="376411">
                  <c:v>155083</c:v>
                </c:pt>
                <c:pt idx="376412">
                  <c:v>155083</c:v>
                </c:pt>
                <c:pt idx="376413">
                  <c:v>155083</c:v>
                </c:pt>
                <c:pt idx="376414">
                  <c:v>155083</c:v>
                </c:pt>
                <c:pt idx="376415">
                  <c:v>155083</c:v>
                </c:pt>
                <c:pt idx="376416">
                  <c:v>155083</c:v>
                </c:pt>
                <c:pt idx="376417">
                  <c:v>155083</c:v>
                </c:pt>
                <c:pt idx="376418">
                  <c:v>155083</c:v>
                </c:pt>
                <c:pt idx="376419">
                  <c:v>155083</c:v>
                </c:pt>
                <c:pt idx="376420">
                  <c:v>155083</c:v>
                </c:pt>
                <c:pt idx="376421">
                  <c:v>155083</c:v>
                </c:pt>
                <c:pt idx="376422">
                  <c:v>155083</c:v>
                </c:pt>
                <c:pt idx="376423">
                  <c:v>155083</c:v>
                </c:pt>
                <c:pt idx="376424">
                  <c:v>155083</c:v>
                </c:pt>
                <c:pt idx="376425">
                  <c:v>155083</c:v>
                </c:pt>
                <c:pt idx="376426">
                  <c:v>155083</c:v>
                </c:pt>
                <c:pt idx="376427">
                  <c:v>155083</c:v>
                </c:pt>
                <c:pt idx="376428">
                  <c:v>155083</c:v>
                </c:pt>
                <c:pt idx="376429">
                  <c:v>155083</c:v>
                </c:pt>
                <c:pt idx="376430">
                  <c:v>155083</c:v>
                </c:pt>
                <c:pt idx="376431">
                  <c:v>155083</c:v>
                </c:pt>
                <c:pt idx="376432">
                  <c:v>155083</c:v>
                </c:pt>
                <c:pt idx="376433">
                  <c:v>155083</c:v>
                </c:pt>
                <c:pt idx="376434">
                  <c:v>155083</c:v>
                </c:pt>
                <c:pt idx="376435">
                  <c:v>155083</c:v>
                </c:pt>
                <c:pt idx="376436">
                  <c:v>155083</c:v>
                </c:pt>
                <c:pt idx="376437">
                  <c:v>155083</c:v>
                </c:pt>
                <c:pt idx="376438">
                  <c:v>155083</c:v>
                </c:pt>
                <c:pt idx="376439">
                  <c:v>155083</c:v>
                </c:pt>
                <c:pt idx="376440">
                  <c:v>155083</c:v>
                </c:pt>
                <c:pt idx="376441">
                  <c:v>155083</c:v>
                </c:pt>
                <c:pt idx="376442">
                  <c:v>155083</c:v>
                </c:pt>
                <c:pt idx="376443">
                  <c:v>155083</c:v>
                </c:pt>
                <c:pt idx="376444">
                  <c:v>155083</c:v>
                </c:pt>
                <c:pt idx="376445">
                  <c:v>155083</c:v>
                </c:pt>
                <c:pt idx="376446">
                  <c:v>155083</c:v>
                </c:pt>
                <c:pt idx="376447">
                  <c:v>155083</c:v>
                </c:pt>
                <c:pt idx="376448">
                  <c:v>155083</c:v>
                </c:pt>
                <c:pt idx="376449">
                  <c:v>155083</c:v>
                </c:pt>
                <c:pt idx="376450">
                  <c:v>155083</c:v>
                </c:pt>
                <c:pt idx="376451">
                  <c:v>155083</c:v>
                </c:pt>
                <c:pt idx="376452">
                  <c:v>155083</c:v>
                </c:pt>
                <c:pt idx="376453">
                  <c:v>155083</c:v>
                </c:pt>
                <c:pt idx="376454">
                  <c:v>155083</c:v>
                </c:pt>
                <c:pt idx="376455">
                  <c:v>155083</c:v>
                </c:pt>
                <c:pt idx="376456">
                  <c:v>155083</c:v>
                </c:pt>
                <c:pt idx="376457">
                  <c:v>155083</c:v>
                </c:pt>
                <c:pt idx="376458">
                  <c:v>155083</c:v>
                </c:pt>
                <c:pt idx="376459">
                  <c:v>155083</c:v>
                </c:pt>
                <c:pt idx="376460">
                  <c:v>155083</c:v>
                </c:pt>
                <c:pt idx="376461">
                  <c:v>155083</c:v>
                </c:pt>
                <c:pt idx="376462">
                  <c:v>155083</c:v>
                </c:pt>
                <c:pt idx="376463">
                  <c:v>155083</c:v>
                </c:pt>
                <c:pt idx="376464">
                  <c:v>155083</c:v>
                </c:pt>
                <c:pt idx="376465">
                  <c:v>155083</c:v>
                </c:pt>
                <c:pt idx="376466">
                  <c:v>155083</c:v>
                </c:pt>
                <c:pt idx="376467">
                  <c:v>155083</c:v>
                </c:pt>
                <c:pt idx="376468">
                  <c:v>155083</c:v>
                </c:pt>
                <c:pt idx="376469">
                  <c:v>155083</c:v>
                </c:pt>
                <c:pt idx="376470">
                  <c:v>155083</c:v>
                </c:pt>
                <c:pt idx="376471">
                  <c:v>155083</c:v>
                </c:pt>
                <c:pt idx="376472">
                  <c:v>155083</c:v>
                </c:pt>
                <c:pt idx="376473">
                  <c:v>155083</c:v>
                </c:pt>
                <c:pt idx="376474">
                  <c:v>155083</c:v>
                </c:pt>
                <c:pt idx="376475">
                  <c:v>155083</c:v>
                </c:pt>
                <c:pt idx="376476">
                  <c:v>155083</c:v>
                </c:pt>
                <c:pt idx="376477">
                  <c:v>155083</c:v>
                </c:pt>
                <c:pt idx="376478">
                  <c:v>155083</c:v>
                </c:pt>
                <c:pt idx="376479">
                  <c:v>155083</c:v>
                </c:pt>
                <c:pt idx="376480">
                  <c:v>155083</c:v>
                </c:pt>
                <c:pt idx="376481">
                  <c:v>155083</c:v>
                </c:pt>
                <c:pt idx="376482">
                  <c:v>155083</c:v>
                </c:pt>
                <c:pt idx="376483">
                  <c:v>155083</c:v>
                </c:pt>
                <c:pt idx="376484">
                  <c:v>155083</c:v>
                </c:pt>
                <c:pt idx="376485">
                  <c:v>155083</c:v>
                </c:pt>
                <c:pt idx="376486">
                  <c:v>155083</c:v>
                </c:pt>
                <c:pt idx="376487">
                  <c:v>155083</c:v>
                </c:pt>
                <c:pt idx="376488">
                  <c:v>155083</c:v>
                </c:pt>
                <c:pt idx="376489">
                  <c:v>155083</c:v>
                </c:pt>
                <c:pt idx="376490">
                  <c:v>155083</c:v>
                </c:pt>
                <c:pt idx="376491">
                  <c:v>155083</c:v>
                </c:pt>
                <c:pt idx="376492">
                  <c:v>155083</c:v>
                </c:pt>
                <c:pt idx="376493">
                  <c:v>155083</c:v>
                </c:pt>
                <c:pt idx="376494">
                  <c:v>155083</c:v>
                </c:pt>
                <c:pt idx="376495">
                  <c:v>155083</c:v>
                </c:pt>
                <c:pt idx="376496">
                  <c:v>155083</c:v>
                </c:pt>
                <c:pt idx="376497">
                  <c:v>155083</c:v>
                </c:pt>
                <c:pt idx="376498">
                  <c:v>155083</c:v>
                </c:pt>
                <c:pt idx="376499">
                  <c:v>155083</c:v>
                </c:pt>
                <c:pt idx="376500">
                  <c:v>155083</c:v>
                </c:pt>
                <c:pt idx="376501">
                  <c:v>155083</c:v>
                </c:pt>
                <c:pt idx="376502">
                  <c:v>155083</c:v>
                </c:pt>
                <c:pt idx="376503">
                  <c:v>155083</c:v>
                </c:pt>
                <c:pt idx="376504">
                  <c:v>155083</c:v>
                </c:pt>
                <c:pt idx="376505">
                  <c:v>155083</c:v>
                </c:pt>
                <c:pt idx="376506">
                  <c:v>155083</c:v>
                </c:pt>
                <c:pt idx="376507">
                  <c:v>155083</c:v>
                </c:pt>
                <c:pt idx="376508">
                  <c:v>155083</c:v>
                </c:pt>
                <c:pt idx="376509">
                  <c:v>155083</c:v>
                </c:pt>
                <c:pt idx="376510">
                  <c:v>155083</c:v>
                </c:pt>
                <c:pt idx="376511">
                  <c:v>155083</c:v>
                </c:pt>
                <c:pt idx="376512">
                  <c:v>155083</c:v>
                </c:pt>
                <c:pt idx="376513">
                  <c:v>155083</c:v>
                </c:pt>
                <c:pt idx="376514">
                  <c:v>155083</c:v>
                </c:pt>
                <c:pt idx="376515">
                  <c:v>155083</c:v>
                </c:pt>
                <c:pt idx="376516">
                  <c:v>155083</c:v>
                </c:pt>
                <c:pt idx="376517">
                  <c:v>155083</c:v>
                </c:pt>
                <c:pt idx="376518">
                  <c:v>155083</c:v>
                </c:pt>
                <c:pt idx="376519">
                  <c:v>155083</c:v>
                </c:pt>
                <c:pt idx="376520">
                  <c:v>155083</c:v>
                </c:pt>
                <c:pt idx="376521">
                  <c:v>155083</c:v>
                </c:pt>
                <c:pt idx="376522">
                  <c:v>155083</c:v>
                </c:pt>
                <c:pt idx="376523">
                  <c:v>155083</c:v>
                </c:pt>
                <c:pt idx="376524">
                  <c:v>155083</c:v>
                </c:pt>
                <c:pt idx="376525">
                  <c:v>155083</c:v>
                </c:pt>
                <c:pt idx="376526">
                  <c:v>155083</c:v>
                </c:pt>
                <c:pt idx="376527">
                  <c:v>155083</c:v>
                </c:pt>
                <c:pt idx="376528">
                  <c:v>155083</c:v>
                </c:pt>
                <c:pt idx="376529">
                  <c:v>155083</c:v>
                </c:pt>
                <c:pt idx="376530">
                  <c:v>155083</c:v>
                </c:pt>
                <c:pt idx="376531">
                  <c:v>155083</c:v>
                </c:pt>
                <c:pt idx="376532">
                  <c:v>155083</c:v>
                </c:pt>
                <c:pt idx="376533">
                  <c:v>155083</c:v>
                </c:pt>
                <c:pt idx="376534">
                  <c:v>155083</c:v>
                </c:pt>
                <c:pt idx="376535">
                  <c:v>155083</c:v>
                </c:pt>
                <c:pt idx="376536">
                  <c:v>155083</c:v>
                </c:pt>
                <c:pt idx="376537">
                  <c:v>155083</c:v>
                </c:pt>
                <c:pt idx="376538">
                  <c:v>155083</c:v>
                </c:pt>
                <c:pt idx="376539">
                  <c:v>155083</c:v>
                </c:pt>
                <c:pt idx="376540">
                  <c:v>155083</c:v>
                </c:pt>
                <c:pt idx="376541">
                  <c:v>155083</c:v>
                </c:pt>
                <c:pt idx="376542">
                  <c:v>155083</c:v>
                </c:pt>
                <c:pt idx="376543">
                  <c:v>155083</c:v>
                </c:pt>
                <c:pt idx="376544">
                  <c:v>155083</c:v>
                </c:pt>
                <c:pt idx="376545">
                  <c:v>155083</c:v>
                </c:pt>
                <c:pt idx="376546">
                  <c:v>155083</c:v>
                </c:pt>
                <c:pt idx="376547">
                  <c:v>155083</c:v>
                </c:pt>
                <c:pt idx="376548">
                  <c:v>155083</c:v>
                </c:pt>
                <c:pt idx="376549">
                  <c:v>155083</c:v>
                </c:pt>
                <c:pt idx="376550">
                  <c:v>155083</c:v>
                </c:pt>
                <c:pt idx="376551">
                  <c:v>155083</c:v>
                </c:pt>
                <c:pt idx="376552">
                  <c:v>155083</c:v>
                </c:pt>
                <c:pt idx="376553">
                  <c:v>155083</c:v>
                </c:pt>
                <c:pt idx="376554">
                  <c:v>155083</c:v>
                </c:pt>
                <c:pt idx="376555">
                  <c:v>155083</c:v>
                </c:pt>
                <c:pt idx="376556">
                  <c:v>155083</c:v>
                </c:pt>
                <c:pt idx="376557">
                  <c:v>155083</c:v>
                </c:pt>
                <c:pt idx="376558">
                  <c:v>155083</c:v>
                </c:pt>
                <c:pt idx="376559">
                  <c:v>155083</c:v>
                </c:pt>
                <c:pt idx="376560">
                  <c:v>155083</c:v>
                </c:pt>
                <c:pt idx="376561">
                  <c:v>155083</c:v>
                </c:pt>
                <c:pt idx="376562">
                  <c:v>155083</c:v>
                </c:pt>
                <c:pt idx="376563">
                  <c:v>155083</c:v>
                </c:pt>
                <c:pt idx="376564">
                  <c:v>155083</c:v>
                </c:pt>
                <c:pt idx="376565">
                  <c:v>155083</c:v>
                </c:pt>
                <c:pt idx="376566">
                  <c:v>155083</c:v>
                </c:pt>
                <c:pt idx="376567">
                  <c:v>155083</c:v>
                </c:pt>
                <c:pt idx="376568">
                  <c:v>155083</c:v>
                </c:pt>
                <c:pt idx="376569">
                  <c:v>155083</c:v>
                </c:pt>
                <c:pt idx="376570">
                  <c:v>155083</c:v>
                </c:pt>
                <c:pt idx="376571">
                  <c:v>155083</c:v>
                </c:pt>
                <c:pt idx="376572">
                  <c:v>155083</c:v>
                </c:pt>
                <c:pt idx="376573">
                  <c:v>155083</c:v>
                </c:pt>
                <c:pt idx="376574">
                  <c:v>155083</c:v>
                </c:pt>
                <c:pt idx="376575">
                  <c:v>155083</c:v>
                </c:pt>
                <c:pt idx="376576">
                  <c:v>155083</c:v>
                </c:pt>
                <c:pt idx="376577">
                  <c:v>155083</c:v>
                </c:pt>
                <c:pt idx="376578">
                  <c:v>155083</c:v>
                </c:pt>
                <c:pt idx="376579">
                  <c:v>155083</c:v>
                </c:pt>
                <c:pt idx="376580">
                  <c:v>155083</c:v>
                </c:pt>
                <c:pt idx="376581">
                  <c:v>155083</c:v>
                </c:pt>
                <c:pt idx="376582">
                  <c:v>155083</c:v>
                </c:pt>
                <c:pt idx="376583">
                  <c:v>155083</c:v>
                </c:pt>
                <c:pt idx="376584">
                  <c:v>155083</c:v>
                </c:pt>
                <c:pt idx="376585">
                  <c:v>155083</c:v>
                </c:pt>
                <c:pt idx="376586">
                  <c:v>155083</c:v>
                </c:pt>
                <c:pt idx="376587">
                  <c:v>155083</c:v>
                </c:pt>
                <c:pt idx="376588">
                  <c:v>155083</c:v>
                </c:pt>
                <c:pt idx="376589">
                  <c:v>155083</c:v>
                </c:pt>
                <c:pt idx="376590">
                  <c:v>155083</c:v>
                </c:pt>
                <c:pt idx="376591">
                  <c:v>155083</c:v>
                </c:pt>
                <c:pt idx="376592">
                  <c:v>155083</c:v>
                </c:pt>
                <c:pt idx="376593">
                  <c:v>155083</c:v>
                </c:pt>
                <c:pt idx="376594">
                  <c:v>155083</c:v>
                </c:pt>
                <c:pt idx="376595">
                  <c:v>155083</c:v>
                </c:pt>
                <c:pt idx="376596">
                  <c:v>155083</c:v>
                </c:pt>
                <c:pt idx="376597">
                  <c:v>155083</c:v>
                </c:pt>
                <c:pt idx="376598">
                  <c:v>155083</c:v>
                </c:pt>
                <c:pt idx="376599">
                  <c:v>155083</c:v>
                </c:pt>
                <c:pt idx="376600">
                  <c:v>155083</c:v>
                </c:pt>
                <c:pt idx="376601">
                  <c:v>155083</c:v>
                </c:pt>
                <c:pt idx="376602">
                  <c:v>155083</c:v>
                </c:pt>
                <c:pt idx="376603">
                  <c:v>155083</c:v>
                </c:pt>
                <c:pt idx="376604">
                  <c:v>155083</c:v>
                </c:pt>
                <c:pt idx="376605">
                  <c:v>155083</c:v>
                </c:pt>
                <c:pt idx="376606">
                  <c:v>155083</c:v>
                </c:pt>
                <c:pt idx="376607">
                  <c:v>155083</c:v>
                </c:pt>
                <c:pt idx="376608">
                  <c:v>155083</c:v>
                </c:pt>
                <c:pt idx="376609">
                  <c:v>155083</c:v>
                </c:pt>
                <c:pt idx="376610">
                  <c:v>155083</c:v>
                </c:pt>
                <c:pt idx="376611">
                  <c:v>155083</c:v>
                </c:pt>
                <c:pt idx="376612">
                  <c:v>155083</c:v>
                </c:pt>
                <c:pt idx="376613">
                  <c:v>155083</c:v>
                </c:pt>
                <c:pt idx="376614">
                  <c:v>155083</c:v>
                </c:pt>
                <c:pt idx="376615">
                  <c:v>155083</c:v>
                </c:pt>
                <c:pt idx="376616">
                  <c:v>155083</c:v>
                </c:pt>
                <c:pt idx="376617">
                  <c:v>155083</c:v>
                </c:pt>
                <c:pt idx="376618">
                  <c:v>155083</c:v>
                </c:pt>
                <c:pt idx="376619">
                  <c:v>155083</c:v>
                </c:pt>
                <c:pt idx="376620">
                  <c:v>155083</c:v>
                </c:pt>
                <c:pt idx="376621">
                  <c:v>155083</c:v>
                </c:pt>
                <c:pt idx="376622">
                  <c:v>155083</c:v>
                </c:pt>
                <c:pt idx="376623">
                  <c:v>155083</c:v>
                </c:pt>
                <c:pt idx="376624">
                  <c:v>155083</c:v>
                </c:pt>
                <c:pt idx="376625">
                  <c:v>155083</c:v>
                </c:pt>
                <c:pt idx="376626">
                  <c:v>155083</c:v>
                </c:pt>
                <c:pt idx="376627">
                  <c:v>155083</c:v>
                </c:pt>
                <c:pt idx="376628">
                  <c:v>155083</c:v>
                </c:pt>
                <c:pt idx="376629">
                  <c:v>155083</c:v>
                </c:pt>
                <c:pt idx="376630">
                  <c:v>155083</c:v>
                </c:pt>
                <c:pt idx="376631">
                  <c:v>155083</c:v>
                </c:pt>
                <c:pt idx="376632">
                  <c:v>155083</c:v>
                </c:pt>
                <c:pt idx="376633">
                  <c:v>155083</c:v>
                </c:pt>
                <c:pt idx="376634">
                  <c:v>155083</c:v>
                </c:pt>
                <c:pt idx="376635">
                  <c:v>155083</c:v>
                </c:pt>
                <c:pt idx="376636">
                  <c:v>155083</c:v>
                </c:pt>
                <c:pt idx="376637">
                  <c:v>155083</c:v>
                </c:pt>
                <c:pt idx="376638">
                  <c:v>155083</c:v>
                </c:pt>
                <c:pt idx="376639">
                  <c:v>155083</c:v>
                </c:pt>
                <c:pt idx="376640">
                  <c:v>155083</c:v>
                </c:pt>
                <c:pt idx="376641">
                  <c:v>155083</c:v>
                </c:pt>
                <c:pt idx="376642">
                  <c:v>155083</c:v>
                </c:pt>
                <c:pt idx="376643">
                  <c:v>155083</c:v>
                </c:pt>
                <c:pt idx="376644">
                  <c:v>155083</c:v>
                </c:pt>
                <c:pt idx="376645">
                  <c:v>155083</c:v>
                </c:pt>
                <c:pt idx="376646">
                  <c:v>155083</c:v>
                </c:pt>
                <c:pt idx="376647">
                  <c:v>155083</c:v>
                </c:pt>
                <c:pt idx="376648">
                  <c:v>155083</c:v>
                </c:pt>
                <c:pt idx="376649">
                  <c:v>155083</c:v>
                </c:pt>
                <c:pt idx="376650">
                  <c:v>155083</c:v>
                </c:pt>
                <c:pt idx="376651">
                  <c:v>155083</c:v>
                </c:pt>
                <c:pt idx="376652">
                  <c:v>155083</c:v>
                </c:pt>
                <c:pt idx="376653">
                  <c:v>155083</c:v>
                </c:pt>
                <c:pt idx="376654">
                  <c:v>155083</c:v>
                </c:pt>
                <c:pt idx="376655">
                  <c:v>155083</c:v>
                </c:pt>
                <c:pt idx="376656">
                  <c:v>155083</c:v>
                </c:pt>
                <c:pt idx="376657">
                  <c:v>155083</c:v>
                </c:pt>
                <c:pt idx="376658">
                  <c:v>155083</c:v>
                </c:pt>
                <c:pt idx="376659">
                  <c:v>155083</c:v>
                </c:pt>
                <c:pt idx="376660">
                  <c:v>155083</c:v>
                </c:pt>
                <c:pt idx="376661">
                  <c:v>155083</c:v>
                </c:pt>
                <c:pt idx="376662">
                  <c:v>155083</c:v>
                </c:pt>
                <c:pt idx="376663">
                  <c:v>155083</c:v>
                </c:pt>
                <c:pt idx="376664">
                  <c:v>155083</c:v>
                </c:pt>
                <c:pt idx="376665">
                  <c:v>155083</c:v>
                </c:pt>
                <c:pt idx="376666">
                  <c:v>155083</c:v>
                </c:pt>
                <c:pt idx="376667">
                  <c:v>155083</c:v>
                </c:pt>
                <c:pt idx="376668">
                  <c:v>155083</c:v>
                </c:pt>
                <c:pt idx="376669">
                  <c:v>155083</c:v>
                </c:pt>
                <c:pt idx="376670">
                  <c:v>155083</c:v>
                </c:pt>
                <c:pt idx="376671">
                  <c:v>155083</c:v>
                </c:pt>
                <c:pt idx="376672">
                  <c:v>155083</c:v>
                </c:pt>
                <c:pt idx="376673">
                  <c:v>155083</c:v>
                </c:pt>
                <c:pt idx="376674">
                  <c:v>155083</c:v>
                </c:pt>
                <c:pt idx="376675">
                  <c:v>155083</c:v>
                </c:pt>
                <c:pt idx="376676">
                  <c:v>155083</c:v>
                </c:pt>
                <c:pt idx="376677">
                  <c:v>155083</c:v>
                </c:pt>
                <c:pt idx="376678">
                  <c:v>155083</c:v>
                </c:pt>
                <c:pt idx="376679">
                  <c:v>155083</c:v>
                </c:pt>
                <c:pt idx="376680">
                  <c:v>155083</c:v>
                </c:pt>
                <c:pt idx="376681">
                  <c:v>155083</c:v>
                </c:pt>
                <c:pt idx="376682">
                  <c:v>155083</c:v>
                </c:pt>
                <c:pt idx="376683">
                  <c:v>155083</c:v>
                </c:pt>
                <c:pt idx="376684">
                  <c:v>155083</c:v>
                </c:pt>
                <c:pt idx="376685">
                  <c:v>155083</c:v>
                </c:pt>
                <c:pt idx="376686">
                  <c:v>155083</c:v>
                </c:pt>
                <c:pt idx="376687">
                  <c:v>155083</c:v>
                </c:pt>
                <c:pt idx="376688">
                  <c:v>155083</c:v>
                </c:pt>
                <c:pt idx="376689">
                  <c:v>155083</c:v>
                </c:pt>
                <c:pt idx="376690">
                  <c:v>155083</c:v>
                </c:pt>
                <c:pt idx="376691">
                  <c:v>155083</c:v>
                </c:pt>
                <c:pt idx="376692">
                  <c:v>155083</c:v>
                </c:pt>
                <c:pt idx="376693">
                  <c:v>155083</c:v>
                </c:pt>
                <c:pt idx="376694">
                  <c:v>155083</c:v>
                </c:pt>
                <c:pt idx="376695">
                  <c:v>155083</c:v>
                </c:pt>
                <c:pt idx="376696">
                  <c:v>155083</c:v>
                </c:pt>
                <c:pt idx="376697">
                  <c:v>155083</c:v>
                </c:pt>
                <c:pt idx="376698">
                  <c:v>155083</c:v>
                </c:pt>
                <c:pt idx="376699">
                  <c:v>155083</c:v>
                </c:pt>
                <c:pt idx="376700">
                  <c:v>155083</c:v>
                </c:pt>
                <c:pt idx="376701">
                  <c:v>155083</c:v>
                </c:pt>
                <c:pt idx="376702">
                  <c:v>155083</c:v>
                </c:pt>
                <c:pt idx="376703">
                  <c:v>155083</c:v>
                </c:pt>
                <c:pt idx="376704">
                  <c:v>155083</c:v>
                </c:pt>
                <c:pt idx="376705">
                  <c:v>155083</c:v>
                </c:pt>
                <c:pt idx="376706">
                  <c:v>155083</c:v>
                </c:pt>
                <c:pt idx="376707">
                  <c:v>155083</c:v>
                </c:pt>
                <c:pt idx="376708">
                  <c:v>155083</c:v>
                </c:pt>
                <c:pt idx="376709">
                  <c:v>155083</c:v>
                </c:pt>
                <c:pt idx="376710">
                  <c:v>155083</c:v>
                </c:pt>
                <c:pt idx="376711">
                  <c:v>155083</c:v>
                </c:pt>
                <c:pt idx="376712">
                  <c:v>155083</c:v>
                </c:pt>
                <c:pt idx="376713">
                  <c:v>155083</c:v>
                </c:pt>
                <c:pt idx="376714">
                  <c:v>155083</c:v>
                </c:pt>
                <c:pt idx="376715">
                  <c:v>155083</c:v>
                </c:pt>
                <c:pt idx="376716">
                  <c:v>155083</c:v>
                </c:pt>
                <c:pt idx="376717">
                  <c:v>155083</c:v>
                </c:pt>
                <c:pt idx="376718">
                  <c:v>155083</c:v>
                </c:pt>
                <c:pt idx="376719">
                  <c:v>155083</c:v>
                </c:pt>
                <c:pt idx="376720">
                  <c:v>155083</c:v>
                </c:pt>
                <c:pt idx="376721">
                  <c:v>155083</c:v>
                </c:pt>
                <c:pt idx="376722">
                  <c:v>155083</c:v>
                </c:pt>
                <c:pt idx="376723">
                  <c:v>155083</c:v>
                </c:pt>
                <c:pt idx="376724">
                  <c:v>155083</c:v>
                </c:pt>
                <c:pt idx="376725">
                  <c:v>155083</c:v>
                </c:pt>
                <c:pt idx="376726">
                  <c:v>155083</c:v>
                </c:pt>
                <c:pt idx="376727">
                  <c:v>155083</c:v>
                </c:pt>
                <c:pt idx="376728">
                  <c:v>155083</c:v>
                </c:pt>
                <c:pt idx="376729">
                  <c:v>155083</c:v>
                </c:pt>
                <c:pt idx="376730">
                  <c:v>155083</c:v>
                </c:pt>
                <c:pt idx="376731">
                  <c:v>155083</c:v>
                </c:pt>
                <c:pt idx="376732">
                  <c:v>155083</c:v>
                </c:pt>
                <c:pt idx="376733">
                  <c:v>155083</c:v>
                </c:pt>
                <c:pt idx="376734">
                  <c:v>155083</c:v>
                </c:pt>
                <c:pt idx="376735">
                  <c:v>155083</c:v>
                </c:pt>
                <c:pt idx="376736">
                  <c:v>155083</c:v>
                </c:pt>
                <c:pt idx="376737">
                  <c:v>155083</c:v>
                </c:pt>
                <c:pt idx="376738">
                  <c:v>155083</c:v>
                </c:pt>
                <c:pt idx="376739">
                  <c:v>155083</c:v>
                </c:pt>
                <c:pt idx="376740">
                  <c:v>155083</c:v>
                </c:pt>
                <c:pt idx="376741">
                  <c:v>155083</c:v>
                </c:pt>
                <c:pt idx="376742">
                  <c:v>155083</c:v>
                </c:pt>
                <c:pt idx="376743">
                  <c:v>155083</c:v>
                </c:pt>
                <c:pt idx="376744">
                  <c:v>155083</c:v>
                </c:pt>
                <c:pt idx="376745">
                  <c:v>155083</c:v>
                </c:pt>
                <c:pt idx="376746">
                  <c:v>155083</c:v>
                </c:pt>
                <c:pt idx="376747">
                  <c:v>155083</c:v>
                </c:pt>
                <c:pt idx="376748">
                  <c:v>155083</c:v>
                </c:pt>
                <c:pt idx="376749">
                  <c:v>155083</c:v>
                </c:pt>
                <c:pt idx="376750">
                  <c:v>155083</c:v>
                </c:pt>
                <c:pt idx="376751">
                  <c:v>155083</c:v>
                </c:pt>
                <c:pt idx="376752">
                  <c:v>155083</c:v>
                </c:pt>
                <c:pt idx="376753">
                  <c:v>155083</c:v>
                </c:pt>
                <c:pt idx="376754">
                  <c:v>155083</c:v>
                </c:pt>
                <c:pt idx="376755">
                  <c:v>155083</c:v>
                </c:pt>
                <c:pt idx="376756">
                  <c:v>155083</c:v>
                </c:pt>
                <c:pt idx="376757">
                  <c:v>155083</c:v>
                </c:pt>
                <c:pt idx="376758">
                  <c:v>155083</c:v>
                </c:pt>
                <c:pt idx="376759">
                  <c:v>155083</c:v>
                </c:pt>
                <c:pt idx="376760">
                  <c:v>155083</c:v>
                </c:pt>
                <c:pt idx="376761">
                  <c:v>155083</c:v>
                </c:pt>
                <c:pt idx="376762">
                  <c:v>155083</c:v>
                </c:pt>
                <c:pt idx="376763">
                  <c:v>155083</c:v>
                </c:pt>
                <c:pt idx="376764">
                  <c:v>155083</c:v>
                </c:pt>
                <c:pt idx="376765">
                  <c:v>155083</c:v>
                </c:pt>
                <c:pt idx="376766">
                  <c:v>155083</c:v>
                </c:pt>
                <c:pt idx="376767">
                  <c:v>155083</c:v>
                </c:pt>
                <c:pt idx="376768">
                  <c:v>155083</c:v>
                </c:pt>
                <c:pt idx="376769">
                  <c:v>155083</c:v>
                </c:pt>
                <c:pt idx="376770">
                  <c:v>155083</c:v>
                </c:pt>
                <c:pt idx="376771">
                  <c:v>155083</c:v>
                </c:pt>
                <c:pt idx="376772">
                  <c:v>155083</c:v>
                </c:pt>
                <c:pt idx="376773">
                  <c:v>155083</c:v>
                </c:pt>
                <c:pt idx="376774">
                  <c:v>155083</c:v>
                </c:pt>
                <c:pt idx="376775">
                  <c:v>155083</c:v>
                </c:pt>
                <c:pt idx="376776">
                  <c:v>155083</c:v>
                </c:pt>
                <c:pt idx="376777">
                  <c:v>155083</c:v>
                </c:pt>
                <c:pt idx="376778">
                  <c:v>155083</c:v>
                </c:pt>
                <c:pt idx="376779">
                  <c:v>155083</c:v>
                </c:pt>
                <c:pt idx="376780">
                  <c:v>155083</c:v>
                </c:pt>
                <c:pt idx="376781">
                  <c:v>155083</c:v>
                </c:pt>
                <c:pt idx="376782">
                  <c:v>155083</c:v>
                </c:pt>
                <c:pt idx="376783">
                  <c:v>155083</c:v>
                </c:pt>
                <c:pt idx="376784">
                  <c:v>155083</c:v>
                </c:pt>
                <c:pt idx="376785">
                  <c:v>155083</c:v>
                </c:pt>
                <c:pt idx="376786">
                  <c:v>155083</c:v>
                </c:pt>
                <c:pt idx="376787">
                  <c:v>155083</c:v>
                </c:pt>
                <c:pt idx="376788">
                  <c:v>155083</c:v>
                </c:pt>
                <c:pt idx="376789">
                  <c:v>155083</c:v>
                </c:pt>
                <c:pt idx="376790">
                  <c:v>155083</c:v>
                </c:pt>
                <c:pt idx="376791">
                  <c:v>155083</c:v>
                </c:pt>
                <c:pt idx="376792">
                  <c:v>155083</c:v>
                </c:pt>
                <c:pt idx="376793">
                  <c:v>155083</c:v>
                </c:pt>
                <c:pt idx="376794">
                  <c:v>155083</c:v>
                </c:pt>
                <c:pt idx="376795">
                  <c:v>155083</c:v>
                </c:pt>
                <c:pt idx="376796">
                  <c:v>155083</c:v>
                </c:pt>
                <c:pt idx="376797">
                  <c:v>155083</c:v>
                </c:pt>
                <c:pt idx="376798">
                  <c:v>155083</c:v>
                </c:pt>
                <c:pt idx="376799">
                  <c:v>155083</c:v>
                </c:pt>
                <c:pt idx="376800">
                  <c:v>155083</c:v>
                </c:pt>
                <c:pt idx="376801">
                  <c:v>155083</c:v>
                </c:pt>
                <c:pt idx="376802">
                  <c:v>155083</c:v>
                </c:pt>
                <c:pt idx="376803">
                  <c:v>155083</c:v>
                </c:pt>
                <c:pt idx="376804">
                  <c:v>155083</c:v>
                </c:pt>
                <c:pt idx="376805">
                  <c:v>155083</c:v>
                </c:pt>
                <c:pt idx="376806">
                  <c:v>155083</c:v>
                </c:pt>
                <c:pt idx="376807">
                  <c:v>155083</c:v>
                </c:pt>
                <c:pt idx="376808">
                  <c:v>155083</c:v>
                </c:pt>
                <c:pt idx="376809">
                  <c:v>155083</c:v>
                </c:pt>
                <c:pt idx="376810">
                  <c:v>155083</c:v>
                </c:pt>
                <c:pt idx="376811">
                  <c:v>155083</c:v>
                </c:pt>
                <c:pt idx="376812">
                  <c:v>155083</c:v>
                </c:pt>
                <c:pt idx="376813">
                  <c:v>155083</c:v>
                </c:pt>
                <c:pt idx="376814">
                  <c:v>155083</c:v>
                </c:pt>
                <c:pt idx="376815">
                  <c:v>155083</c:v>
                </c:pt>
                <c:pt idx="376816">
                  <c:v>155083</c:v>
                </c:pt>
                <c:pt idx="376817">
                  <c:v>155083</c:v>
                </c:pt>
                <c:pt idx="376818">
                  <c:v>155083</c:v>
                </c:pt>
                <c:pt idx="376819">
                  <c:v>155083</c:v>
                </c:pt>
                <c:pt idx="376820">
                  <c:v>155083</c:v>
                </c:pt>
                <c:pt idx="376821">
                  <c:v>155083</c:v>
                </c:pt>
                <c:pt idx="376822">
                  <c:v>155083</c:v>
                </c:pt>
                <c:pt idx="376823">
                  <c:v>155083</c:v>
                </c:pt>
                <c:pt idx="376824">
                  <c:v>155083</c:v>
                </c:pt>
                <c:pt idx="376825">
                  <c:v>155083</c:v>
                </c:pt>
                <c:pt idx="376826">
                  <c:v>155083</c:v>
                </c:pt>
                <c:pt idx="376827">
                  <c:v>155083</c:v>
                </c:pt>
                <c:pt idx="376828">
                  <c:v>155083</c:v>
                </c:pt>
                <c:pt idx="376829">
                  <c:v>155083</c:v>
                </c:pt>
                <c:pt idx="376830">
                  <c:v>155083</c:v>
                </c:pt>
                <c:pt idx="376831">
                  <c:v>155083</c:v>
                </c:pt>
                <c:pt idx="376832">
                  <c:v>155083</c:v>
                </c:pt>
                <c:pt idx="376833">
                  <c:v>155083</c:v>
                </c:pt>
                <c:pt idx="376834">
                  <c:v>155083</c:v>
                </c:pt>
                <c:pt idx="376835">
                  <c:v>155083</c:v>
                </c:pt>
                <c:pt idx="376836">
                  <c:v>155083</c:v>
                </c:pt>
                <c:pt idx="376837">
                  <c:v>155083</c:v>
                </c:pt>
                <c:pt idx="376838">
                  <c:v>155083</c:v>
                </c:pt>
                <c:pt idx="376839">
                  <c:v>155083</c:v>
                </c:pt>
                <c:pt idx="376840">
                  <c:v>155083</c:v>
                </c:pt>
                <c:pt idx="376841">
                  <c:v>155083</c:v>
                </c:pt>
                <c:pt idx="376842">
                  <c:v>155083</c:v>
                </c:pt>
                <c:pt idx="376843">
                  <c:v>155083</c:v>
                </c:pt>
                <c:pt idx="376844">
                  <c:v>155083</c:v>
                </c:pt>
                <c:pt idx="376845">
                  <c:v>155083</c:v>
                </c:pt>
                <c:pt idx="376846">
                  <c:v>155083</c:v>
                </c:pt>
                <c:pt idx="376847">
                  <c:v>155083</c:v>
                </c:pt>
                <c:pt idx="376848">
                  <c:v>155083</c:v>
                </c:pt>
                <c:pt idx="376849">
                  <c:v>155083</c:v>
                </c:pt>
                <c:pt idx="376850">
                  <c:v>155083</c:v>
                </c:pt>
                <c:pt idx="376851">
                  <c:v>155083</c:v>
                </c:pt>
                <c:pt idx="376852">
                  <c:v>155083</c:v>
                </c:pt>
                <c:pt idx="376853">
                  <c:v>155083</c:v>
                </c:pt>
                <c:pt idx="376854">
                  <c:v>155083</c:v>
                </c:pt>
                <c:pt idx="376855">
                  <c:v>155083</c:v>
                </c:pt>
                <c:pt idx="376856">
                  <c:v>155083</c:v>
                </c:pt>
                <c:pt idx="376857">
                  <c:v>155083</c:v>
                </c:pt>
                <c:pt idx="376858">
                  <c:v>155083</c:v>
                </c:pt>
                <c:pt idx="376859">
                  <c:v>155083</c:v>
                </c:pt>
                <c:pt idx="376860">
                  <c:v>155083</c:v>
                </c:pt>
                <c:pt idx="376861">
                  <c:v>155083</c:v>
                </c:pt>
                <c:pt idx="376862">
                  <c:v>155083</c:v>
                </c:pt>
                <c:pt idx="376863">
                  <c:v>155083</c:v>
                </c:pt>
                <c:pt idx="376864">
                  <c:v>155083</c:v>
                </c:pt>
                <c:pt idx="376865">
                  <c:v>155083</c:v>
                </c:pt>
                <c:pt idx="376866">
                  <c:v>155083</c:v>
                </c:pt>
                <c:pt idx="376867">
                  <c:v>155083</c:v>
                </c:pt>
                <c:pt idx="376868">
                  <c:v>155083</c:v>
                </c:pt>
                <c:pt idx="376869">
                  <c:v>155083</c:v>
                </c:pt>
                <c:pt idx="376870">
                  <c:v>155083</c:v>
                </c:pt>
                <c:pt idx="376871">
                  <c:v>155083</c:v>
                </c:pt>
                <c:pt idx="376872">
                  <c:v>155083</c:v>
                </c:pt>
                <c:pt idx="376873">
                  <c:v>155083</c:v>
                </c:pt>
                <c:pt idx="376874">
                  <c:v>155083</c:v>
                </c:pt>
                <c:pt idx="376875">
                  <c:v>155083</c:v>
                </c:pt>
                <c:pt idx="376876">
                  <c:v>155083</c:v>
                </c:pt>
                <c:pt idx="376877">
                  <c:v>155083</c:v>
                </c:pt>
                <c:pt idx="376878">
                  <c:v>155083</c:v>
                </c:pt>
                <c:pt idx="376879">
                  <c:v>155083</c:v>
                </c:pt>
                <c:pt idx="376880">
                  <c:v>155083</c:v>
                </c:pt>
                <c:pt idx="376881">
                  <c:v>155083</c:v>
                </c:pt>
                <c:pt idx="376882">
                  <c:v>155083</c:v>
                </c:pt>
                <c:pt idx="376883">
                  <c:v>155083</c:v>
                </c:pt>
                <c:pt idx="376884">
                  <c:v>155083</c:v>
                </c:pt>
                <c:pt idx="376885">
                  <c:v>155083</c:v>
                </c:pt>
                <c:pt idx="376886">
                  <c:v>155083</c:v>
                </c:pt>
                <c:pt idx="376887">
                  <c:v>155083</c:v>
                </c:pt>
                <c:pt idx="376888">
                  <c:v>155083</c:v>
                </c:pt>
                <c:pt idx="376889">
                  <c:v>155083</c:v>
                </c:pt>
                <c:pt idx="376890">
                  <c:v>155083</c:v>
                </c:pt>
                <c:pt idx="376891">
                  <c:v>155083</c:v>
                </c:pt>
                <c:pt idx="376892">
                  <c:v>155083</c:v>
                </c:pt>
                <c:pt idx="376893">
                  <c:v>155083</c:v>
                </c:pt>
                <c:pt idx="376894">
                  <c:v>155083</c:v>
                </c:pt>
                <c:pt idx="376895">
                  <c:v>155083</c:v>
                </c:pt>
                <c:pt idx="376896">
                  <c:v>155083</c:v>
                </c:pt>
                <c:pt idx="376897">
                  <c:v>155083</c:v>
                </c:pt>
                <c:pt idx="376898">
                  <c:v>155083</c:v>
                </c:pt>
                <c:pt idx="376899">
                  <c:v>155083</c:v>
                </c:pt>
                <c:pt idx="376900">
                  <c:v>155083</c:v>
                </c:pt>
                <c:pt idx="376901">
                  <c:v>155083</c:v>
                </c:pt>
                <c:pt idx="376902">
                  <c:v>155083</c:v>
                </c:pt>
                <c:pt idx="376903">
                  <c:v>155083</c:v>
                </c:pt>
                <c:pt idx="376904">
                  <c:v>155083</c:v>
                </c:pt>
                <c:pt idx="376905">
                  <c:v>155083</c:v>
                </c:pt>
                <c:pt idx="376906">
                  <c:v>155083</c:v>
                </c:pt>
                <c:pt idx="376907">
                  <c:v>155083</c:v>
                </c:pt>
                <c:pt idx="376908">
                  <c:v>155083</c:v>
                </c:pt>
                <c:pt idx="376909">
                  <c:v>155083</c:v>
                </c:pt>
                <c:pt idx="376910">
                  <c:v>155083</c:v>
                </c:pt>
                <c:pt idx="376911">
                  <c:v>155083</c:v>
                </c:pt>
                <c:pt idx="376912">
                  <c:v>155083</c:v>
                </c:pt>
                <c:pt idx="376913">
                  <c:v>155083</c:v>
                </c:pt>
                <c:pt idx="376914">
                  <c:v>155083</c:v>
                </c:pt>
                <c:pt idx="376915">
                  <c:v>155083</c:v>
                </c:pt>
                <c:pt idx="376916">
                  <c:v>155083</c:v>
                </c:pt>
                <c:pt idx="376917">
                  <c:v>155083</c:v>
                </c:pt>
                <c:pt idx="376918">
                  <c:v>155083</c:v>
                </c:pt>
                <c:pt idx="376919">
                  <c:v>155083</c:v>
                </c:pt>
                <c:pt idx="376920">
                  <c:v>155083</c:v>
                </c:pt>
                <c:pt idx="376921">
                  <c:v>155083</c:v>
                </c:pt>
                <c:pt idx="376922">
                  <c:v>155083</c:v>
                </c:pt>
                <c:pt idx="376923">
                  <c:v>155083</c:v>
                </c:pt>
                <c:pt idx="376924">
                  <c:v>155083</c:v>
                </c:pt>
                <c:pt idx="376925">
                  <c:v>155083</c:v>
                </c:pt>
                <c:pt idx="376926">
                  <c:v>155083</c:v>
                </c:pt>
                <c:pt idx="376927">
                  <c:v>155083</c:v>
                </c:pt>
                <c:pt idx="376928">
                  <c:v>155083</c:v>
                </c:pt>
                <c:pt idx="376929">
                  <c:v>155083</c:v>
                </c:pt>
                <c:pt idx="376930">
                  <c:v>155083</c:v>
                </c:pt>
                <c:pt idx="376931">
                  <c:v>155083</c:v>
                </c:pt>
                <c:pt idx="376932">
                  <c:v>155083</c:v>
                </c:pt>
                <c:pt idx="376933">
                  <c:v>155083</c:v>
                </c:pt>
                <c:pt idx="376934">
                  <c:v>155083</c:v>
                </c:pt>
                <c:pt idx="376935">
                  <c:v>155083</c:v>
                </c:pt>
                <c:pt idx="376936">
                  <c:v>155083</c:v>
                </c:pt>
                <c:pt idx="376937">
                  <c:v>155083</c:v>
                </c:pt>
                <c:pt idx="376938">
                  <c:v>155083</c:v>
                </c:pt>
                <c:pt idx="376939">
                  <c:v>155083</c:v>
                </c:pt>
                <c:pt idx="376940">
                  <c:v>155083</c:v>
                </c:pt>
                <c:pt idx="376941">
                  <c:v>155083</c:v>
                </c:pt>
                <c:pt idx="376942">
                  <c:v>155083</c:v>
                </c:pt>
                <c:pt idx="376943">
                  <c:v>155083</c:v>
                </c:pt>
                <c:pt idx="376944">
                  <c:v>155083</c:v>
                </c:pt>
                <c:pt idx="376945">
                  <c:v>155083</c:v>
                </c:pt>
                <c:pt idx="376946">
                  <c:v>155083</c:v>
                </c:pt>
                <c:pt idx="376947">
                  <c:v>155083</c:v>
                </c:pt>
                <c:pt idx="376948">
                  <c:v>155083</c:v>
                </c:pt>
                <c:pt idx="376949">
                  <c:v>155083</c:v>
                </c:pt>
                <c:pt idx="376950">
                  <c:v>155083</c:v>
                </c:pt>
                <c:pt idx="376951">
                  <c:v>155083</c:v>
                </c:pt>
                <c:pt idx="376952">
                  <c:v>155083</c:v>
                </c:pt>
                <c:pt idx="376953">
                  <c:v>155083</c:v>
                </c:pt>
                <c:pt idx="376954">
                  <c:v>155083</c:v>
                </c:pt>
                <c:pt idx="376955">
                  <c:v>155083</c:v>
                </c:pt>
                <c:pt idx="376956">
                  <c:v>155083</c:v>
                </c:pt>
                <c:pt idx="376957">
                  <c:v>155083</c:v>
                </c:pt>
                <c:pt idx="376958">
                  <c:v>155083</c:v>
                </c:pt>
                <c:pt idx="376959">
                  <c:v>155083</c:v>
                </c:pt>
                <c:pt idx="376960">
                  <c:v>155083</c:v>
                </c:pt>
                <c:pt idx="376961">
                  <c:v>155083</c:v>
                </c:pt>
                <c:pt idx="376962">
                  <c:v>155083</c:v>
                </c:pt>
                <c:pt idx="376963">
                  <c:v>155083</c:v>
                </c:pt>
                <c:pt idx="376964">
                  <c:v>155083</c:v>
                </c:pt>
                <c:pt idx="376965">
                  <c:v>155083</c:v>
                </c:pt>
                <c:pt idx="376966">
                  <c:v>155083</c:v>
                </c:pt>
                <c:pt idx="376967">
                  <c:v>155083</c:v>
                </c:pt>
                <c:pt idx="376968">
                  <c:v>155083</c:v>
                </c:pt>
                <c:pt idx="376969">
                  <c:v>155083</c:v>
                </c:pt>
                <c:pt idx="376970">
                  <c:v>155083</c:v>
                </c:pt>
                <c:pt idx="376971">
                  <c:v>155083</c:v>
                </c:pt>
                <c:pt idx="376972">
                  <c:v>155083</c:v>
                </c:pt>
                <c:pt idx="376973">
                  <c:v>155083</c:v>
                </c:pt>
                <c:pt idx="376974">
                  <c:v>155083</c:v>
                </c:pt>
                <c:pt idx="376975">
                  <c:v>155083</c:v>
                </c:pt>
                <c:pt idx="376976">
                  <c:v>155083</c:v>
                </c:pt>
                <c:pt idx="376977">
                  <c:v>155083</c:v>
                </c:pt>
                <c:pt idx="376978">
                  <c:v>155083</c:v>
                </c:pt>
                <c:pt idx="376979">
                  <c:v>155083</c:v>
                </c:pt>
                <c:pt idx="376980">
                  <c:v>155083</c:v>
                </c:pt>
                <c:pt idx="376981">
                  <c:v>155083</c:v>
                </c:pt>
                <c:pt idx="376982">
                  <c:v>155083</c:v>
                </c:pt>
                <c:pt idx="376983">
                  <c:v>155083</c:v>
                </c:pt>
                <c:pt idx="376984">
                  <c:v>155083</c:v>
                </c:pt>
                <c:pt idx="376985">
                  <c:v>155083</c:v>
                </c:pt>
                <c:pt idx="376986">
                  <c:v>155083</c:v>
                </c:pt>
                <c:pt idx="376987">
                  <c:v>155083</c:v>
                </c:pt>
                <c:pt idx="376988">
                  <c:v>155083</c:v>
                </c:pt>
                <c:pt idx="376989">
                  <c:v>155083</c:v>
                </c:pt>
                <c:pt idx="376990">
                  <c:v>155083</c:v>
                </c:pt>
                <c:pt idx="376991">
                  <c:v>155083</c:v>
                </c:pt>
                <c:pt idx="376992">
                  <c:v>155083</c:v>
                </c:pt>
                <c:pt idx="376993">
                  <c:v>155083</c:v>
                </c:pt>
                <c:pt idx="376994">
                  <c:v>155083</c:v>
                </c:pt>
                <c:pt idx="376995">
                  <c:v>155083</c:v>
                </c:pt>
                <c:pt idx="376996">
                  <c:v>155083</c:v>
                </c:pt>
                <c:pt idx="376997">
                  <c:v>155083</c:v>
                </c:pt>
                <c:pt idx="376998">
                  <c:v>155083</c:v>
                </c:pt>
                <c:pt idx="376999">
                  <c:v>155083</c:v>
                </c:pt>
                <c:pt idx="377000">
                  <c:v>155083</c:v>
                </c:pt>
                <c:pt idx="377001">
                  <c:v>155083</c:v>
                </c:pt>
                <c:pt idx="377002">
                  <c:v>155083</c:v>
                </c:pt>
                <c:pt idx="377003">
                  <c:v>155083</c:v>
                </c:pt>
                <c:pt idx="377004">
                  <c:v>155083</c:v>
                </c:pt>
                <c:pt idx="377005">
                  <c:v>155083</c:v>
                </c:pt>
                <c:pt idx="377006">
                  <c:v>155083</c:v>
                </c:pt>
                <c:pt idx="377007">
                  <c:v>155083</c:v>
                </c:pt>
                <c:pt idx="377008">
                  <c:v>155083</c:v>
                </c:pt>
                <c:pt idx="377009">
                  <c:v>155083</c:v>
                </c:pt>
                <c:pt idx="377010">
                  <c:v>155083</c:v>
                </c:pt>
                <c:pt idx="377011">
                  <c:v>155083</c:v>
                </c:pt>
                <c:pt idx="377012">
                  <c:v>155083</c:v>
                </c:pt>
                <c:pt idx="377013">
                  <c:v>155083</c:v>
                </c:pt>
                <c:pt idx="377014">
                  <c:v>155083</c:v>
                </c:pt>
                <c:pt idx="377015">
                  <c:v>155083</c:v>
                </c:pt>
                <c:pt idx="377016">
                  <c:v>155083</c:v>
                </c:pt>
                <c:pt idx="377017">
                  <c:v>155083</c:v>
                </c:pt>
                <c:pt idx="377018">
                  <c:v>155083</c:v>
                </c:pt>
                <c:pt idx="377019">
                  <c:v>155083</c:v>
                </c:pt>
                <c:pt idx="377020">
                  <c:v>155083</c:v>
                </c:pt>
                <c:pt idx="377021">
                  <c:v>155083</c:v>
                </c:pt>
                <c:pt idx="377022">
                  <c:v>155083</c:v>
                </c:pt>
                <c:pt idx="377023">
                  <c:v>155083</c:v>
                </c:pt>
                <c:pt idx="377024">
                  <c:v>155083</c:v>
                </c:pt>
                <c:pt idx="377025">
                  <c:v>155083</c:v>
                </c:pt>
                <c:pt idx="377026">
                  <c:v>155083</c:v>
                </c:pt>
                <c:pt idx="377027">
                  <c:v>155083</c:v>
                </c:pt>
                <c:pt idx="377028">
                  <c:v>155083</c:v>
                </c:pt>
                <c:pt idx="377029">
                  <c:v>155083</c:v>
                </c:pt>
                <c:pt idx="377030">
                  <c:v>155083</c:v>
                </c:pt>
                <c:pt idx="377031">
                  <c:v>155083</c:v>
                </c:pt>
                <c:pt idx="377032">
                  <c:v>155083</c:v>
                </c:pt>
                <c:pt idx="377033">
                  <c:v>155083</c:v>
                </c:pt>
                <c:pt idx="377034">
                  <c:v>155083</c:v>
                </c:pt>
                <c:pt idx="377035">
                  <c:v>155083</c:v>
                </c:pt>
                <c:pt idx="377036">
                  <c:v>155083</c:v>
                </c:pt>
                <c:pt idx="377037">
                  <c:v>155083</c:v>
                </c:pt>
                <c:pt idx="377038">
                  <c:v>155083</c:v>
                </c:pt>
                <c:pt idx="377039">
                  <c:v>155083</c:v>
                </c:pt>
                <c:pt idx="377040">
                  <c:v>155083</c:v>
                </c:pt>
                <c:pt idx="377041">
                  <c:v>155083</c:v>
                </c:pt>
                <c:pt idx="377042">
                  <c:v>155083</c:v>
                </c:pt>
                <c:pt idx="377043">
                  <c:v>155083</c:v>
                </c:pt>
                <c:pt idx="377044">
                  <c:v>155083</c:v>
                </c:pt>
                <c:pt idx="377045">
                  <c:v>155083</c:v>
                </c:pt>
                <c:pt idx="377046">
                  <c:v>155083</c:v>
                </c:pt>
                <c:pt idx="377047">
                  <c:v>155083</c:v>
                </c:pt>
                <c:pt idx="377048">
                  <c:v>155083</c:v>
                </c:pt>
                <c:pt idx="377049">
                  <c:v>155083</c:v>
                </c:pt>
                <c:pt idx="377050">
                  <c:v>155083</c:v>
                </c:pt>
                <c:pt idx="377051">
                  <c:v>155083</c:v>
                </c:pt>
                <c:pt idx="377052">
                  <c:v>155083</c:v>
                </c:pt>
                <c:pt idx="377053">
                  <c:v>155083</c:v>
                </c:pt>
                <c:pt idx="377054">
                  <c:v>155083</c:v>
                </c:pt>
                <c:pt idx="377055">
                  <c:v>155083</c:v>
                </c:pt>
                <c:pt idx="377056">
                  <c:v>155083</c:v>
                </c:pt>
                <c:pt idx="377057">
                  <c:v>155083</c:v>
                </c:pt>
                <c:pt idx="377058">
                  <c:v>155083</c:v>
                </c:pt>
                <c:pt idx="377059">
                  <c:v>155083</c:v>
                </c:pt>
                <c:pt idx="377060">
                  <c:v>155083</c:v>
                </c:pt>
                <c:pt idx="377061">
                  <c:v>155083</c:v>
                </c:pt>
                <c:pt idx="377062">
                  <c:v>155083</c:v>
                </c:pt>
                <c:pt idx="377063">
                  <c:v>155083</c:v>
                </c:pt>
                <c:pt idx="377064">
                  <c:v>155083</c:v>
                </c:pt>
                <c:pt idx="377065">
                  <c:v>155083</c:v>
                </c:pt>
                <c:pt idx="377066">
                  <c:v>155083</c:v>
                </c:pt>
                <c:pt idx="377067">
                  <c:v>155083</c:v>
                </c:pt>
                <c:pt idx="377068">
                  <c:v>155083</c:v>
                </c:pt>
                <c:pt idx="377069">
                  <c:v>155083</c:v>
                </c:pt>
                <c:pt idx="377070">
                  <c:v>155083</c:v>
                </c:pt>
                <c:pt idx="377071">
                  <c:v>155083</c:v>
                </c:pt>
                <c:pt idx="377072">
                  <c:v>155083</c:v>
                </c:pt>
                <c:pt idx="377073">
                  <c:v>155083</c:v>
                </c:pt>
                <c:pt idx="377074">
                  <c:v>155083</c:v>
                </c:pt>
                <c:pt idx="377075">
                  <c:v>155083</c:v>
                </c:pt>
                <c:pt idx="377076">
                  <c:v>155083</c:v>
                </c:pt>
                <c:pt idx="377077">
                  <c:v>155083</c:v>
                </c:pt>
                <c:pt idx="377078">
                  <c:v>155083</c:v>
                </c:pt>
                <c:pt idx="377079">
                  <c:v>155083</c:v>
                </c:pt>
                <c:pt idx="377080">
                  <c:v>155083</c:v>
                </c:pt>
                <c:pt idx="377081">
                  <c:v>155083</c:v>
                </c:pt>
                <c:pt idx="377082">
                  <c:v>155083</c:v>
                </c:pt>
                <c:pt idx="377083">
                  <c:v>155083</c:v>
                </c:pt>
                <c:pt idx="377084">
                  <c:v>155083</c:v>
                </c:pt>
                <c:pt idx="377085">
                  <c:v>155083</c:v>
                </c:pt>
                <c:pt idx="377086">
                  <c:v>155083</c:v>
                </c:pt>
                <c:pt idx="377087">
                  <c:v>155083</c:v>
                </c:pt>
                <c:pt idx="377088">
                  <c:v>155083</c:v>
                </c:pt>
                <c:pt idx="377089">
                  <c:v>155083</c:v>
                </c:pt>
                <c:pt idx="377090">
                  <c:v>155083</c:v>
                </c:pt>
                <c:pt idx="377091">
                  <c:v>155083</c:v>
                </c:pt>
                <c:pt idx="377092">
                  <c:v>155083</c:v>
                </c:pt>
                <c:pt idx="377093">
                  <c:v>155083</c:v>
                </c:pt>
                <c:pt idx="377094">
                  <c:v>155083</c:v>
                </c:pt>
                <c:pt idx="377095">
                  <c:v>155083</c:v>
                </c:pt>
                <c:pt idx="377096">
                  <c:v>155083</c:v>
                </c:pt>
                <c:pt idx="377097">
                  <c:v>155083</c:v>
                </c:pt>
                <c:pt idx="377098">
                  <c:v>155083</c:v>
                </c:pt>
                <c:pt idx="377099">
                  <c:v>155083</c:v>
                </c:pt>
                <c:pt idx="377100">
                  <c:v>155083</c:v>
                </c:pt>
                <c:pt idx="377101">
                  <c:v>155083</c:v>
                </c:pt>
                <c:pt idx="377102">
                  <c:v>155083</c:v>
                </c:pt>
                <c:pt idx="377103">
                  <c:v>155083</c:v>
                </c:pt>
                <c:pt idx="377104">
                  <c:v>155083</c:v>
                </c:pt>
                <c:pt idx="377105">
                  <c:v>155083</c:v>
                </c:pt>
                <c:pt idx="377106">
                  <c:v>155083</c:v>
                </c:pt>
                <c:pt idx="377107">
                  <c:v>155083</c:v>
                </c:pt>
                <c:pt idx="377108">
                  <c:v>155083</c:v>
                </c:pt>
                <c:pt idx="377109">
                  <c:v>155083</c:v>
                </c:pt>
                <c:pt idx="377110">
                  <c:v>155083</c:v>
                </c:pt>
                <c:pt idx="377111">
                  <c:v>155083</c:v>
                </c:pt>
                <c:pt idx="377112">
                  <c:v>155083</c:v>
                </c:pt>
                <c:pt idx="377113">
                  <c:v>155083</c:v>
                </c:pt>
                <c:pt idx="377114">
                  <c:v>155083</c:v>
                </c:pt>
                <c:pt idx="377115">
                  <c:v>155083</c:v>
                </c:pt>
                <c:pt idx="377116">
                  <c:v>155083</c:v>
                </c:pt>
                <c:pt idx="377117">
                  <c:v>155083</c:v>
                </c:pt>
                <c:pt idx="377118">
                  <c:v>155083</c:v>
                </c:pt>
                <c:pt idx="377119">
                  <c:v>155083</c:v>
                </c:pt>
                <c:pt idx="377120">
                  <c:v>155083</c:v>
                </c:pt>
                <c:pt idx="377121">
                  <c:v>155083</c:v>
                </c:pt>
                <c:pt idx="377122">
                  <c:v>155083</c:v>
                </c:pt>
                <c:pt idx="377123">
                  <c:v>155083</c:v>
                </c:pt>
                <c:pt idx="377124">
                  <c:v>155083</c:v>
                </c:pt>
                <c:pt idx="377125">
                  <c:v>155083</c:v>
                </c:pt>
                <c:pt idx="377126">
                  <c:v>155083</c:v>
                </c:pt>
                <c:pt idx="377127">
                  <c:v>155083</c:v>
                </c:pt>
                <c:pt idx="377128">
                  <c:v>155083</c:v>
                </c:pt>
                <c:pt idx="377129">
                  <c:v>155083</c:v>
                </c:pt>
                <c:pt idx="377130">
                  <c:v>155083</c:v>
                </c:pt>
                <c:pt idx="377131">
                  <c:v>155083</c:v>
                </c:pt>
                <c:pt idx="377132">
                  <c:v>155083</c:v>
                </c:pt>
                <c:pt idx="377133">
                  <c:v>155083</c:v>
                </c:pt>
                <c:pt idx="377134">
                  <c:v>155083</c:v>
                </c:pt>
                <c:pt idx="377135">
                  <c:v>155083</c:v>
                </c:pt>
                <c:pt idx="377136">
                  <c:v>155083</c:v>
                </c:pt>
                <c:pt idx="377137">
                  <c:v>155083</c:v>
                </c:pt>
                <c:pt idx="377138">
                  <c:v>155083</c:v>
                </c:pt>
                <c:pt idx="377139">
                  <c:v>155083</c:v>
                </c:pt>
                <c:pt idx="377140">
                  <c:v>155083</c:v>
                </c:pt>
                <c:pt idx="377141">
                  <c:v>155083</c:v>
                </c:pt>
                <c:pt idx="377142">
                  <c:v>155083</c:v>
                </c:pt>
                <c:pt idx="377143">
                  <c:v>155083</c:v>
                </c:pt>
                <c:pt idx="377144">
                  <c:v>155083</c:v>
                </c:pt>
                <c:pt idx="377145">
                  <c:v>155083</c:v>
                </c:pt>
                <c:pt idx="377146">
                  <c:v>155083</c:v>
                </c:pt>
                <c:pt idx="377147">
                  <c:v>155083</c:v>
                </c:pt>
                <c:pt idx="377148">
                  <c:v>155083</c:v>
                </c:pt>
                <c:pt idx="377149">
                  <c:v>155083</c:v>
                </c:pt>
                <c:pt idx="377150">
                  <c:v>155083</c:v>
                </c:pt>
                <c:pt idx="377151">
                  <c:v>155083</c:v>
                </c:pt>
                <c:pt idx="377152">
                  <c:v>155083</c:v>
                </c:pt>
                <c:pt idx="377153">
                  <c:v>155083</c:v>
                </c:pt>
                <c:pt idx="377154">
                  <c:v>155083</c:v>
                </c:pt>
                <c:pt idx="377155">
                  <c:v>155083</c:v>
                </c:pt>
                <c:pt idx="377156">
                  <c:v>155083</c:v>
                </c:pt>
                <c:pt idx="377157">
                  <c:v>155083</c:v>
                </c:pt>
                <c:pt idx="377158">
                  <c:v>155083</c:v>
                </c:pt>
                <c:pt idx="377159">
                  <c:v>155083</c:v>
                </c:pt>
                <c:pt idx="377160">
                  <c:v>155083</c:v>
                </c:pt>
                <c:pt idx="377161">
                  <c:v>155083</c:v>
                </c:pt>
                <c:pt idx="377162">
                  <c:v>155083</c:v>
                </c:pt>
                <c:pt idx="377163">
                  <c:v>155083</c:v>
                </c:pt>
                <c:pt idx="377164">
                  <c:v>155083</c:v>
                </c:pt>
                <c:pt idx="377165">
                  <c:v>155083</c:v>
                </c:pt>
                <c:pt idx="377166">
                  <c:v>155083</c:v>
                </c:pt>
                <c:pt idx="377167">
                  <c:v>155083</c:v>
                </c:pt>
                <c:pt idx="377168">
                  <c:v>155083</c:v>
                </c:pt>
                <c:pt idx="377169">
                  <c:v>155083</c:v>
                </c:pt>
                <c:pt idx="377170">
                  <c:v>155083</c:v>
                </c:pt>
                <c:pt idx="377171">
                  <c:v>155083</c:v>
                </c:pt>
                <c:pt idx="377172">
                  <c:v>155083</c:v>
                </c:pt>
                <c:pt idx="377173">
                  <c:v>155083</c:v>
                </c:pt>
                <c:pt idx="377174">
                  <c:v>155083</c:v>
                </c:pt>
                <c:pt idx="377175">
                  <c:v>155083</c:v>
                </c:pt>
                <c:pt idx="377176">
                  <c:v>155083</c:v>
                </c:pt>
                <c:pt idx="377177">
                  <c:v>155083</c:v>
                </c:pt>
                <c:pt idx="377178">
                  <c:v>155083</c:v>
                </c:pt>
                <c:pt idx="377179">
                  <c:v>155083</c:v>
                </c:pt>
                <c:pt idx="377180">
                  <c:v>155083</c:v>
                </c:pt>
                <c:pt idx="377181">
                  <c:v>155083</c:v>
                </c:pt>
                <c:pt idx="377182">
                  <c:v>155083</c:v>
                </c:pt>
                <c:pt idx="377183">
                  <c:v>155083</c:v>
                </c:pt>
                <c:pt idx="377184">
                  <c:v>155083</c:v>
                </c:pt>
                <c:pt idx="377185">
                  <c:v>155083</c:v>
                </c:pt>
                <c:pt idx="377186">
                  <c:v>155083</c:v>
                </c:pt>
                <c:pt idx="377187">
                  <c:v>155083</c:v>
                </c:pt>
                <c:pt idx="377188">
                  <c:v>155083</c:v>
                </c:pt>
                <c:pt idx="377189">
                  <c:v>155083</c:v>
                </c:pt>
                <c:pt idx="377190">
                  <c:v>155083</c:v>
                </c:pt>
                <c:pt idx="377191">
                  <c:v>155083</c:v>
                </c:pt>
                <c:pt idx="377192">
                  <c:v>155083</c:v>
                </c:pt>
                <c:pt idx="377193">
                  <c:v>155083</c:v>
                </c:pt>
                <c:pt idx="377194">
                  <c:v>155083</c:v>
                </c:pt>
                <c:pt idx="377195">
                  <c:v>155083</c:v>
                </c:pt>
                <c:pt idx="377196">
                  <c:v>155083</c:v>
                </c:pt>
                <c:pt idx="377197">
                  <c:v>155083</c:v>
                </c:pt>
                <c:pt idx="377198">
                  <c:v>155083</c:v>
                </c:pt>
                <c:pt idx="377199">
                  <c:v>155083</c:v>
                </c:pt>
                <c:pt idx="377200">
                  <c:v>155083</c:v>
                </c:pt>
                <c:pt idx="377201">
                  <c:v>155083</c:v>
                </c:pt>
                <c:pt idx="377202">
                  <c:v>155083</c:v>
                </c:pt>
                <c:pt idx="377203">
                  <c:v>155083</c:v>
                </c:pt>
                <c:pt idx="377204">
                  <c:v>155083</c:v>
                </c:pt>
                <c:pt idx="377205">
                  <c:v>155083</c:v>
                </c:pt>
                <c:pt idx="377206">
                  <c:v>155083</c:v>
                </c:pt>
                <c:pt idx="377207">
                  <c:v>155083</c:v>
                </c:pt>
                <c:pt idx="377208">
                  <c:v>155083</c:v>
                </c:pt>
                <c:pt idx="377209">
                  <c:v>155083</c:v>
                </c:pt>
                <c:pt idx="377210">
                  <c:v>155083</c:v>
                </c:pt>
                <c:pt idx="377211">
                  <c:v>155083</c:v>
                </c:pt>
                <c:pt idx="377212">
                  <c:v>155083</c:v>
                </c:pt>
                <c:pt idx="377213">
                  <c:v>155083</c:v>
                </c:pt>
                <c:pt idx="377214">
                  <c:v>155083</c:v>
                </c:pt>
                <c:pt idx="377215">
                  <c:v>155083</c:v>
                </c:pt>
                <c:pt idx="377216">
                  <c:v>155083</c:v>
                </c:pt>
                <c:pt idx="377217">
                  <c:v>155083</c:v>
                </c:pt>
                <c:pt idx="377218">
                  <c:v>155083</c:v>
                </c:pt>
                <c:pt idx="377219">
                  <c:v>155083</c:v>
                </c:pt>
                <c:pt idx="377220">
                  <c:v>155083</c:v>
                </c:pt>
                <c:pt idx="377221">
                  <c:v>155083</c:v>
                </c:pt>
                <c:pt idx="377222">
                  <c:v>155083</c:v>
                </c:pt>
                <c:pt idx="377223">
                  <c:v>155083</c:v>
                </c:pt>
                <c:pt idx="377224">
                  <c:v>155083</c:v>
                </c:pt>
                <c:pt idx="377225">
                  <c:v>155083</c:v>
                </c:pt>
                <c:pt idx="377226">
                  <c:v>155083</c:v>
                </c:pt>
                <c:pt idx="377227">
                  <c:v>155083</c:v>
                </c:pt>
                <c:pt idx="377228">
                  <c:v>155083</c:v>
                </c:pt>
                <c:pt idx="377229">
                  <c:v>155083</c:v>
                </c:pt>
                <c:pt idx="377230">
                  <c:v>155083</c:v>
                </c:pt>
                <c:pt idx="377231">
                  <c:v>155083</c:v>
                </c:pt>
                <c:pt idx="377232">
                  <c:v>155083</c:v>
                </c:pt>
                <c:pt idx="377233">
                  <c:v>155083</c:v>
                </c:pt>
                <c:pt idx="377234">
                  <c:v>155083</c:v>
                </c:pt>
                <c:pt idx="377235">
                  <c:v>155083</c:v>
                </c:pt>
                <c:pt idx="377236">
                  <c:v>155083</c:v>
                </c:pt>
                <c:pt idx="377237">
                  <c:v>155083</c:v>
                </c:pt>
                <c:pt idx="377238">
                  <c:v>155083</c:v>
                </c:pt>
                <c:pt idx="377239">
                  <c:v>155083</c:v>
                </c:pt>
                <c:pt idx="377240">
                  <c:v>155083</c:v>
                </c:pt>
                <c:pt idx="377241">
                  <c:v>155083</c:v>
                </c:pt>
                <c:pt idx="377242">
                  <c:v>155083</c:v>
                </c:pt>
                <c:pt idx="377243">
                  <c:v>155083</c:v>
                </c:pt>
                <c:pt idx="377244">
                  <c:v>155083</c:v>
                </c:pt>
                <c:pt idx="377245">
                  <c:v>155083</c:v>
                </c:pt>
                <c:pt idx="377246">
                  <c:v>155083</c:v>
                </c:pt>
                <c:pt idx="377247">
                  <c:v>155083</c:v>
                </c:pt>
                <c:pt idx="377248">
                  <c:v>155083</c:v>
                </c:pt>
                <c:pt idx="377249">
                  <c:v>155083</c:v>
                </c:pt>
                <c:pt idx="377250">
                  <c:v>155083</c:v>
                </c:pt>
                <c:pt idx="377251">
                  <c:v>155083</c:v>
                </c:pt>
                <c:pt idx="377252">
                  <c:v>155083</c:v>
                </c:pt>
                <c:pt idx="377253">
                  <c:v>155083</c:v>
                </c:pt>
                <c:pt idx="377254">
                  <c:v>155083</c:v>
                </c:pt>
                <c:pt idx="377255">
                  <c:v>155083</c:v>
                </c:pt>
                <c:pt idx="377256">
                  <c:v>155083</c:v>
                </c:pt>
                <c:pt idx="377257">
                  <c:v>155083</c:v>
                </c:pt>
                <c:pt idx="377258">
                  <c:v>155083</c:v>
                </c:pt>
                <c:pt idx="377259">
                  <c:v>155083</c:v>
                </c:pt>
                <c:pt idx="377260">
                  <c:v>155083</c:v>
                </c:pt>
                <c:pt idx="377261">
                  <c:v>155083</c:v>
                </c:pt>
                <c:pt idx="377262">
                  <c:v>155083</c:v>
                </c:pt>
                <c:pt idx="377263">
                  <c:v>155083</c:v>
                </c:pt>
                <c:pt idx="377264">
                  <c:v>155083</c:v>
                </c:pt>
                <c:pt idx="377265">
                  <c:v>155083</c:v>
                </c:pt>
                <c:pt idx="377266">
                  <c:v>155083</c:v>
                </c:pt>
                <c:pt idx="377267">
                  <c:v>155083</c:v>
                </c:pt>
                <c:pt idx="377268">
                  <c:v>155083</c:v>
                </c:pt>
                <c:pt idx="377269">
                  <c:v>155083</c:v>
                </c:pt>
                <c:pt idx="377270">
                  <c:v>155083</c:v>
                </c:pt>
                <c:pt idx="377271">
                  <c:v>155083</c:v>
                </c:pt>
                <c:pt idx="377272">
                  <c:v>155083</c:v>
                </c:pt>
                <c:pt idx="377273">
                  <c:v>155083</c:v>
                </c:pt>
                <c:pt idx="377274">
                  <c:v>155083</c:v>
                </c:pt>
                <c:pt idx="377275">
                  <c:v>155083</c:v>
                </c:pt>
                <c:pt idx="377276">
                  <c:v>155083</c:v>
                </c:pt>
                <c:pt idx="377277">
                  <c:v>155083</c:v>
                </c:pt>
                <c:pt idx="377278">
                  <c:v>155083</c:v>
                </c:pt>
                <c:pt idx="377279">
                  <c:v>155083</c:v>
                </c:pt>
                <c:pt idx="377280">
                  <c:v>155083</c:v>
                </c:pt>
                <c:pt idx="377281">
                  <c:v>155083</c:v>
                </c:pt>
                <c:pt idx="377282">
                  <c:v>155083</c:v>
                </c:pt>
                <c:pt idx="377283">
                  <c:v>155083</c:v>
                </c:pt>
                <c:pt idx="377284">
                  <c:v>155083</c:v>
                </c:pt>
                <c:pt idx="377285">
                  <c:v>155083</c:v>
                </c:pt>
                <c:pt idx="377286">
                  <c:v>155083</c:v>
                </c:pt>
                <c:pt idx="377287">
                  <c:v>155083</c:v>
                </c:pt>
                <c:pt idx="377288">
                  <c:v>155083</c:v>
                </c:pt>
                <c:pt idx="377289">
                  <c:v>155083</c:v>
                </c:pt>
                <c:pt idx="377290">
                  <c:v>155083</c:v>
                </c:pt>
                <c:pt idx="377291">
                  <c:v>155083</c:v>
                </c:pt>
                <c:pt idx="377292">
                  <c:v>155083</c:v>
                </c:pt>
                <c:pt idx="377293">
                  <c:v>155083</c:v>
                </c:pt>
                <c:pt idx="377294">
                  <c:v>155083</c:v>
                </c:pt>
                <c:pt idx="377295">
                  <c:v>155083</c:v>
                </c:pt>
                <c:pt idx="377296">
                  <c:v>155083</c:v>
                </c:pt>
                <c:pt idx="377297">
                  <c:v>155083</c:v>
                </c:pt>
                <c:pt idx="377298">
                  <c:v>155083</c:v>
                </c:pt>
                <c:pt idx="377299">
                  <c:v>155083</c:v>
                </c:pt>
                <c:pt idx="377300">
                  <c:v>155083</c:v>
                </c:pt>
                <c:pt idx="377301">
                  <c:v>155083</c:v>
                </c:pt>
                <c:pt idx="377302">
                  <c:v>155083</c:v>
                </c:pt>
                <c:pt idx="377303">
                  <c:v>155083</c:v>
                </c:pt>
                <c:pt idx="377304">
                  <c:v>155083</c:v>
                </c:pt>
                <c:pt idx="377305">
                  <c:v>155083</c:v>
                </c:pt>
                <c:pt idx="377306">
                  <c:v>155083</c:v>
                </c:pt>
                <c:pt idx="377307">
                  <c:v>155083</c:v>
                </c:pt>
                <c:pt idx="377308">
                  <c:v>155083</c:v>
                </c:pt>
                <c:pt idx="377309">
                  <c:v>155083</c:v>
                </c:pt>
                <c:pt idx="377310">
                  <c:v>155083</c:v>
                </c:pt>
                <c:pt idx="377311">
                  <c:v>155083</c:v>
                </c:pt>
                <c:pt idx="377312">
                  <c:v>155083</c:v>
                </c:pt>
                <c:pt idx="377313">
                  <c:v>155083</c:v>
                </c:pt>
                <c:pt idx="377314">
                  <c:v>155083</c:v>
                </c:pt>
                <c:pt idx="377315">
                  <c:v>155083</c:v>
                </c:pt>
                <c:pt idx="377316">
                  <c:v>155083</c:v>
                </c:pt>
                <c:pt idx="377317">
                  <c:v>155083</c:v>
                </c:pt>
                <c:pt idx="377318">
                  <c:v>155083</c:v>
                </c:pt>
                <c:pt idx="377319">
                  <c:v>155083</c:v>
                </c:pt>
                <c:pt idx="377320">
                  <c:v>155083</c:v>
                </c:pt>
                <c:pt idx="377321">
                  <c:v>155083</c:v>
                </c:pt>
                <c:pt idx="377322">
                  <c:v>155083</c:v>
                </c:pt>
                <c:pt idx="377323">
                  <c:v>155083</c:v>
                </c:pt>
                <c:pt idx="377324">
                  <c:v>155083</c:v>
                </c:pt>
                <c:pt idx="377325">
                  <c:v>155083</c:v>
                </c:pt>
                <c:pt idx="377326">
                  <c:v>155083</c:v>
                </c:pt>
                <c:pt idx="377327">
                  <c:v>155083</c:v>
                </c:pt>
                <c:pt idx="377328">
                  <c:v>155083</c:v>
                </c:pt>
                <c:pt idx="377329">
                  <c:v>155083</c:v>
                </c:pt>
                <c:pt idx="377330">
                  <c:v>155083</c:v>
                </c:pt>
                <c:pt idx="377331">
                  <c:v>155083</c:v>
                </c:pt>
                <c:pt idx="377332">
                  <c:v>155083</c:v>
                </c:pt>
                <c:pt idx="377333">
                  <c:v>155083</c:v>
                </c:pt>
                <c:pt idx="377334">
                  <c:v>155083</c:v>
                </c:pt>
                <c:pt idx="377335">
                  <c:v>155083</c:v>
                </c:pt>
                <c:pt idx="377336">
                  <c:v>155083</c:v>
                </c:pt>
                <c:pt idx="377337">
                  <c:v>155083</c:v>
                </c:pt>
                <c:pt idx="377338">
                  <c:v>155083</c:v>
                </c:pt>
                <c:pt idx="377339">
                  <c:v>155083</c:v>
                </c:pt>
                <c:pt idx="377340">
                  <c:v>155083</c:v>
                </c:pt>
                <c:pt idx="377341">
                  <c:v>155083</c:v>
                </c:pt>
                <c:pt idx="377342">
                  <c:v>155083</c:v>
                </c:pt>
                <c:pt idx="377343">
                  <c:v>155083</c:v>
                </c:pt>
                <c:pt idx="377344">
                  <c:v>155083</c:v>
                </c:pt>
                <c:pt idx="377345">
                  <c:v>155083</c:v>
                </c:pt>
                <c:pt idx="377346">
                  <c:v>155083</c:v>
                </c:pt>
                <c:pt idx="377347">
                  <c:v>155083</c:v>
                </c:pt>
                <c:pt idx="377348">
                  <c:v>155083</c:v>
                </c:pt>
                <c:pt idx="377349">
                  <c:v>155083</c:v>
                </c:pt>
                <c:pt idx="377350">
                  <c:v>155083</c:v>
                </c:pt>
                <c:pt idx="377351">
                  <c:v>155083</c:v>
                </c:pt>
                <c:pt idx="377352">
                  <c:v>155083</c:v>
                </c:pt>
                <c:pt idx="377353">
                  <c:v>155083</c:v>
                </c:pt>
                <c:pt idx="377354">
                  <c:v>155083</c:v>
                </c:pt>
                <c:pt idx="377355">
                  <c:v>155083</c:v>
                </c:pt>
                <c:pt idx="377356">
                  <c:v>155083</c:v>
                </c:pt>
                <c:pt idx="377357">
                  <c:v>155083</c:v>
                </c:pt>
                <c:pt idx="377358">
                  <c:v>155083</c:v>
                </c:pt>
                <c:pt idx="377359">
                  <c:v>155083</c:v>
                </c:pt>
                <c:pt idx="377360">
                  <c:v>155083</c:v>
                </c:pt>
                <c:pt idx="377361">
                  <c:v>155083</c:v>
                </c:pt>
                <c:pt idx="377362">
                  <c:v>155083</c:v>
                </c:pt>
                <c:pt idx="377363">
                  <c:v>155083</c:v>
                </c:pt>
                <c:pt idx="377364">
                  <c:v>155083</c:v>
                </c:pt>
                <c:pt idx="377365">
                  <c:v>155083</c:v>
                </c:pt>
                <c:pt idx="377366">
                  <c:v>155083</c:v>
                </c:pt>
                <c:pt idx="377367">
                  <c:v>155083</c:v>
                </c:pt>
                <c:pt idx="377368">
                  <c:v>155083</c:v>
                </c:pt>
                <c:pt idx="377369">
                  <c:v>155083</c:v>
                </c:pt>
                <c:pt idx="377370">
                  <c:v>155083</c:v>
                </c:pt>
                <c:pt idx="377371">
                  <c:v>155083</c:v>
                </c:pt>
                <c:pt idx="377372">
                  <c:v>155083</c:v>
                </c:pt>
                <c:pt idx="377373">
                  <c:v>155083</c:v>
                </c:pt>
                <c:pt idx="377374">
                  <c:v>155083</c:v>
                </c:pt>
                <c:pt idx="377375">
                  <c:v>155083</c:v>
                </c:pt>
                <c:pt idx="377376">
                  <c:v>155083</c:v>
                </c:pt>
                <c:pt idx="377377">
                  <c:v>155083</c:v>
                </c:pt>
                <c:pt idx="377378">
                  <c:v>155083</c:v>
                </c:pt>
                <c:pt idx="377379">
                  <c:v>155083</c:v>
                </c:pt>
                <c:pt idx="377380">
                  <c:v>155083</c:v>
                </c:pt>
                <c:pt idx="377381">
                  <c:v>155083</c:v>
                </c:pt>
                <c:pt idx="377382">
                  <c:v>155083</c:v>
                </c:pt>
                <c:pt idx="377383">
                  <c:v>155083</c:v>
                </c:pt>
                <c:pt idx="377384">
                  <c:v>155083</c:v>
                </c:pt>
                <c:pt idx="377385">
                  <c:v>155083</c:v>
                </c:pt>
                <c:pt idx="377386">
                  <c:v>155083</c:v>
                </c:pt>
                <c:pt idx="377387">
                  <c:v>155083</c:v>
                </c:pt>
                <c:pt idx="377388">
                  <c:v>155083</c:v>
                </c:pt>
                <c:pt idx="377389">
                  <c:v>155083</c:v>
                </c:pt>
                <c:pt idx="377390">
                  <c:v>155083</c:v>
                </c:pt>
                <c:pt idx="377391">
                  <c:v>155083</c:v>
                </c:pt>
                <c:pt idx="377392">
                  <c:v>155083</c:v>
                </c:pt>
                <c:pt idx="377393">
                  <c:v>155083</c:v>
                </c:pt>
                <c:pt idx="377394">
                  <c:v>155083</c:v>
                </c:pt>
                <c:pt idx="377395">
                  <c:v>155083</c:v>
                </c:pt>
                <c:pt idx="377396">
                  <c:v>155083</c:v>
                </c:pt>
                <c:pt idx="377397">
                  <c:v>155083</c:v>
                </c:pt>
                <c:pt idx="377398">
                  <c:v>155083</c:v>
                </c:pt>
                <c:pt idx="377399">
                  <c:v>155083</c:v>
                </c:pt>
                <c:pt idx="377400">
                  <c:v>155083</c:v>
                </c:pt>
                <c:pt idx="377401">
                  <c:v>155083</c:v>
                </c:pt>
                <c:pt idx="377402">
                  <c:v>155083</c:v>
                </c:pt>
                <c:pt idx="377403">
                  <c:v>155083</c:v>
                </c:pt>
                <c:pt idx="377404">
                  <c:v>155083</c:v>
                </c:pt>
                <c:pt idx="377405">
                  <c:v>155083</c:v>
                </c:pt>
                <c:pt idx="377406">
                  <c:v>155083</c:v>
                </c:pt>
                <c:pt idx="377407">
                  <c:v>155083</c:v>
                </c:pt>
                <c:pt idx="377408">
                  <c:v>155083</c:v>
                </c:pt>
                <c:pt idx="377409">
                  <c:v>155083</c:v>
                </c:pt>
                <c:pt idx="377410">
                  <c:v>155083</c:v>
                </c:pt>
                <c:pt idx="377411">
                  <c:v>155083</c:v>
                </c:pt>
                <c:pt idx="377412">
                  <c:v>155083</c:v>
                </c:pt>
                <c:pt idx="377413">
                  <c:v>155083</c:v>
                </c:pt>
                <c:pt idx="377414">
                  <c:v>155083</c:v>
                </c:pt>
                <c:pt idx="377415">
                  <c:v>155083</c:v>
                </c:pt>
                <c:pt idx="377416">
                  <c:v>155083</c:v>
                </c:pt>
                <c:pt idx="377417">
                  <c:v>155083</c:v>
                </c:pt>
                <c:pt idx="377418">
                  <c:v>155083</c:v>
                </c:pt>
                <c:pt idx="377419">
                  <c:v>155083</c:v>
                </c:pt>
                <c:pt idx="377420">
                  <c:v>155083</c:v>
                </c:pt>
                <c:pt idx="377421">
                  <c:v>155083</c:v>
                </c:pt>
                <c:pt idx="377422">
                  <c:v>155083</c:v>
                </c:pt>
                <c:pt idx="377423">
                  <c:v>155083</c:v>
                </c:pt>
                <c:pt idx="377424">
                  <c:v>155083</c:v>
                </c:pt>
                <c:pt idx="377425">
                  <c:v>155083</c:v>
                </c:pt>
                <c:pt idx="377426">
                  <c:v>155083</c:v>
                </c:pt>
                <c:pt idx="377427">
                  <c:v>155083</c:v>
                </c:pt>
                <c:pt idx="377428">
                  <c:v>155083</c:v>
                </c:pt>
                <c:pt idx="377429">
                  <c:v>155083</c:v>
                </c:pt>
                <c:pt idx="377430">
                  <c:v>155083</c:v>
                </c:pt>
                <c:pt idx="377431">
                  <c:v>155083</c:v>
                </c:pt>
                <c:pt idx="377432">
                  <c:v>155083</c:v>
                </c:pt>
                <c:pt idx="377433">
                  <c:v>155083</c:v>
                </c:pt>
                <c:pt idx="377434">
                  <c:v>155083</c:v>
                </c:pt>
                <c:pt idx="377435">
                  <c:v>155083</c:v>
                </c:pt>
                <c:pt idx="377436">
                  <c:v>155083</c:v>
                </c:pt>
                <c:pt idx="377437">
                  <c:v>155083</c:v>
                </c:pt>
                <c:pt idx="377438">
                  <c:v>155083</c:v>
                </c:pt>
                <c:pt idx="377439">
                  <c:v>155083</c:v>
                </c:pt>
                <c:pt idx="377440">
                  <c:v>155083</c:v>
                </c:pt>
                <c:pt idx="377441">
                  <c:v>155083</c:v>
                </c:pt>
                <c:pt idx="377442">
                  <c:v>155083</c:v>
                </c:pt>
                <c:pt idx="377443">
                  <c:v>155083</c:v>
                </c:pt>
                <c:pt idx="377444">
                  <c:v>155083</c:v>
                </c:pt>
                <c:pt idx="377445">
                  <c:v>155083</c:v>
                </c:pt>
                <c:pt idx="377446">
                  <c:v>155083</c:v>
                </c:pt>
                <c:pt idx="377447">
                  <c:v>155083</c:v>
                </c:pt>
                <c:pt idx="377448">
                  <c:v>155083</c:v>
                </c:pt>
                <c:pt idx="377449">
                  <c:v>155083</c:v>
                </c:pt>
                <c:pt idx="377450">
                  <c:v>155083</c:v>
                </c:pt>
                <c:pt idx="377451">
                  <c:v>155083</c:v>
                </c:pt>
                <c:pt idx="377452">
                  <c:v>155083</c:v>
                </c:pt>
                <c:pt idx="377453">
                  <c:v>155083</c:v>
                </c:pt>
                <c:pt idx="377454">
                  <c:v>155083</c:v>
                </c:pt>
                <c:pt idx="377455">
                  <c:v>155083</c:v>
                </c:pt>
                <c:pt idx="377456">
                  <c:v>155083</c:v>
                </c:pt>
                <c:pt idx="377457">
                  <c:v>155083</c:v>
                </c:pt>
                <c:pt idx="377458">
                  <c:v>155083</c:v>
                </c:pt>
                <c:pt idx="377459">
                  <c:v>155083</c:v>
                </c:pt>
                <c:pt idx="377460">
                  <c:v>155083</c:v>
                </c:pt>
                <c:pt idx="377461">
                  <c:v>155083</c:v>
                </c:pt>
                <c:pt idx="377462">
                  <c:v>155083</c:v>
                </c:pt>
                <c:pt idx="377463">
                  <c:v>155083</c:v>
                </c:pt>
                <c:pt idx="377464">
                  <c:v>155083</c:v>
                </c:pt>
                <c:pt idx="377465">
                  <c:v>155083</c:v>
                </c:pt>
                <c:pt idx="377466">
                  <c:v>155083</c:v>
                </c:pt>
                <c:pt idx="377467">
                  <c:v>155083</c:v>
                </c:pt>
                <c:pt idx="377468">
                  <c:v>155083</c:v>
                </c:pt>
                <c:pt idx="377469">
                  <c:v>155083</c:v>
                </c:pt>
                <c:pt idx="377470">
                  <c:v>155083</c:v>
                </c:pt>
                <c:pt idx="377471">
                  <c:v>155083</c:v>
                </c:pt>
                <c:pt idx="377472">
                  <c:v>155083</c:v>
                </c:pt>
                <c:pt idx="377473">
                  <c:v>155083</c:v>
                </c:pt>
                <c:pt idx="377474">
                  <c:v>155083</c:v>
                </c:pt>
                <c:pt idx="377475">
                  <c:v>155083</c:v>
                </c:pt>
                <c:pt idx="377476">
                  <c:v>155083</c:v>
                </c:pt>
                <c:pt idx="377477">
                  <c:v>155083</c:v>
                </c:pt>
                <c:pt idx="377478">
                  <c:v>155083</c:v>
                </c:pt>
                <c:pt idx="377479">
                  <c:v>155083</c:v>
                </c:pt>
                <c:pt idx="377480">
                  <c:v>155083</c:v>
                </c:pt>
                <c:pt idx="377481">
                  <c:v>155083</c:v>
                </c:pt>
                <c:pt idx="377482">
                  <c:v>155083</c:v>
                </c:pt>
                <c:pt idx="377483">
                  <c:v>155083</c:v>
                </c:pt>
                <c:pt idx="377484">
                  <c:v>155083</c:v>
                </c:pt>
                <c:pt idx="377485">
                  <c:v>155083</c:v>
                </c:pt>
                <c:pt idx="377486">
                  <c:v>155083</c:v>
                </c:pt>
                <c:pt idx="377487">
                  <c:v>155083</c:v>
                </c:pt>
                <c:pt idx="377488">
                  <c:v>155083</c:v>
                </c:pt>
                <c:pt idx="377489">
                  <c:v>155083</c:v>
                </c:pt>
                <c:pt idx="377490">
                  <c:v>155083</c:v>
                </c:pt>
                <c:pt idx="377491">
                  <c:v>155083</c:v>
                </c:pt>
                <c:pt idx="377492">
                  <c:v>155083</c:v>
                </c:pt>
                <c:pt idx="377493">
                  <c:v>155083</c:v>
                </c:pt>
                <c:pt idx="377494">
                  <c:v>155083</c:v>
                </c:pt>
                <c:pt idx="377495">
                  <c:v>155083</c:v>
                </c:pt>
                <c:pt idx="377496">
                  <c:v>155083</c:v>
                </c:pt>
                <c:pt idx="377497">
                  <c:v>155083</c:v>
                </c:pt>
                <c:pt idx="377498">
                  <c:v>155083</c:v>
                </c:pt>
                <c:pt idx="377499">
                  <c:v>155083</c:v>
                </c:pt>
                <c:pt idx="377500">
                  <c:v>155083</c:v>
                </c:pt>
                <c:pt idx="377501">
                  <c:v>155083</c:v>
                </c:pt>
                <c:pt idx="377502">
                  <c:v>155083</c:v>
                </c:pt>
                <c:pt idx="377503">
                  <c:v>155083</c:v>
                </c:pt>
                <c:pt idx="377504">
                  <c:v>155083</c:v>
                </c:pt>
                <c:pt idx="377505">
                  <c:v>155083</c:v>
                </c:pt>
                <c:pt idx="377506">
                  <c:v>155083</c:v>
                </c:pt>
                <c:pt idx="377507">
                  <c:v>155083</c:v>
                </c:pt>
                <c:pt idx="377508">
                  <c:v>155083</c:v>
                </c:pt>
                <c:pt idx="377509">
                  <c:v>155083</c:v>
                </c:pt>
                <c:pt idx="377510">
                  <c:v>155083</c:v>
                </c:pt>
                <c:pt idx="377511">
                  <c:v>155083</c:v>
                </c:pt>
                <c:pt idx="377512">
                  <c:v>155083</c:v>
                </c:pt>
                <c:pt idx="377513">
                  <c:v>155083</c:v>
                </c:pt>
                <c:pt idx="377514">
                  <c:v>155083</c:v>
                </c:pt>
                <c:pt idx="377515">
                  <c:v>155083</c:v>
                </c:pt>
                <c:pt idx="377516">
                  <c:v>155083</c:v>
                </c:pt>
                <c:pt idx="377517">
                  <c:v>155083</c:v>
                </c:pt>
                <c:pt idx="377518">
                  <c:v>155083</c:v>
                </c:pt>
                <c:pt idx="377519">
                  <c:v>155083</c:v>
                </c:pt>
                <c:pt idx="377520">
                  <c:v>155083</c:v>
                </c:pt>
                <c:pt idx="377521">
                  <c:v>155083</c:v>
                </c:pt>
                <c:pt idx="377522">
                  <c:v>155083</c:v>
                </c:pt>
                <c:pt idx="377523">
                  <c:v>155083</c:v>
                </c:pt>
                <c:pt idx="377524">
                  <c:v>155083</c:v>
                </c:pt>
                <c:pt idx="377525">
                  <c:v>155083</c:v>
                </c:pt>
                <c:pt idx="377526">
                  <c:v>155083</c:v>
                </c:pt>
                <c:pt idx="377527">
                  <c:v>155083</c:v>
                </c:pt>
                <c:pt idx="377528">
                  <c:v>155083</c:v>
                </c:pt>
                <c:pt idx="377529">
                  <c:v>155083</c:v>
                </c:pt>
                <c:pt idx="377530">
                  <c:v>155083</c:v>
                </c:pt>
                <c:pt idx="377531">
                  <c:v>155083</c:v>
                </c:pt>
                <c:pt idx="377532">
                  <c:v>155083</c:v>
                </c:pt>
                <c:pt idx="377533">
                  <c:v>155083</c:v>
                </c:pt>
                <c:pt idx="377534">
                  <c:v>155083</c:v>
                </c:pt>
                <c:pt idx="377535">
                  <c:v>155083</c:v>
                </c:pt>
                <c:pt idx="377536">
                  <c:v>155083</c:v>
                </c:pt>
                <c:pt idx="377537">
                  <c:v>155083</c:v>
                </c:pt>
                <c:pt idx="377538">
                  <c:v>155083</c:v>
                </c:pt>
                <c:pt idx="377539">
                  <c:v>155083</c:v>
                </c:pt>
                <c:pt idx="377540">
                  <c:v>155083</c:v>
                </c:pt>
                <c:pt idx="377541">
                  <c:v>155083</c:v>
                </c:pt>
                <c:pt idx="377542">
                  <c:v>155083</c:v>
                </c:pt>
                <c:pt idx="377543">
                  <c:v>155083</c:v>
                </c:pt>
                <c:pt idx="377544">
                  <c:v>155083</c:v>
                </c:pt>
                <c:pt idx="377545">
                  <c:v>155083</c:v>
                </c:pt>
                <c:pt idx="377546">
                  <c:v>155083</c:v>
                </c:pt>
                <c:pt idx="377547">
                  <c:v>155083</c:v>
                </c:pt>
                <c:pt idx="377548">
                  <c:v>155083</c:v>
                </c:pt>
                <c:pt idx="377549">
                  <c:v>155083</c:v>
                </c:pt>
                <c:pt idx="377550">
                  <c:v>155083</c:v>
                </c:pt>
                <c:pt idx="377551">
                  <c:v>155083</c:v>
                </c:pt>
                <c:pt idx="377552">
                  <c:v>155083</c:v>
                </c:pt>
                <c:pt idx="377553">
                  <c:v>155083</c:v>
                </c:pt>
                <c:pt idx="377554">
                  <c:v>155083</c:v>
                </c:pt>
                <c:pt idx="377555">
                  <c:v>155083</c:v>
                </c:pt>
                <c:pt idx="377556">
                  <c:v>155083</c:v>
                </c:pt>
                <c:pt idx="377557">
                  <c:v>155083</c:v>
                </c:pt>
                <c:pt idx="377558">
                  <c:v>155083</c:v>
                </c:pt>
                <c:pt idx="377559">
                  <c:v>155083</c:v>
                </c:pt>
                <c:pt idx="377560">
                  <c:v>155083</c:v>
                </c:pt>
                <c:pt idx="377561">
                  <c:v>155083</c:v>
                </c:pt>
                <c:pt idx="377562">
                  <c:v>155083</c:v>
                </c:pt>
                <c:pt idx="377563">
                  <c:v>155083</c:v>
                </c:pt>
                <c:pt idx="377564">
                  <c:v>155083</c:v>
                </c:pt>
                <c:pt idx="377565">
                  <c:v>155083</c:v>
                </c:pt>
                <c:pt idx="377566">
                  <c:v>155083</c:v>
                </c:pt>
                <c:pt idx="377567">
                  <c:v>155083</c:v>
                </c:pt>
                <c:pt idx="377568">
                  <c:v>155083</c:v>
                </c:pt>
                <c:pt idx="377569">
                  <c:v>155083</c:v>
                </c:pt>
                <c:pt idx="377570">
                  <c:v>155083</c:v>
                </c:pt>
                <c:pt idx="377571">
                  <c:v>155083</c:v>
                </c:pt>
                <c:pt idx="377572">
                  <c:v>155083</c:v>
                </c:pt>
                <c:pt idx="377573">
                  <c:v>155083</c:v>
                </c:pt>
                <c:pt idx="377574">
                  <c:v>155083</c:v>
                </c:pt>
                <c:pt idx="377575">
                  <c:v>155083</c:v>
                </c:pt>
                <c:pt idx="377576">
                  <c:v>155083</c:v>
                </c:pt>
                <c:pt idx="377577">
                  <c:v>155083</c:v>
                </c:pt>
                <c:pt idx="377578">
                  <c:v>155083</c:v>
                </c:pt>
                <c:pt idx="377579">
                  <c:v>155083</c:v>
                </c:pt>
                <c:pt idx="377580">
                  <c:v>155083</c:v>
                </c:pt>
                <c:pt idx="377581">
                  <c:v>155083</c:v>
                </c:pt>
                <c:pt idx="377582">
                  <c:v>155083</c:v>
                </c:pt>
                <c:pt idx="377583">
                  <c:v>155083</c:v>
                </c:pt>
                <c:pt idx="377584">
                  <c:v>155083</c:v>
                </c:pt>
                <c:pt idx="377585">
                  <c:v>155083</c:v>
                </c:pt>
                <c:pt idx="377586">
                  <c:v>155083</c:v>
                </c:pt>
                <c:pt idx="377587">
                  <c:v>155083</c:v>
                </c:pt>
                <c:pt idx="377588">
                  <c:v>155083</c:v>
                </c:pt>
                <c:pt idx="377589">
                  <c:v>155083</c:v>
                </c:pt>
                <c:pt idx="377590">
                  <c:v>155083</c:v>
                </c:pt>
                <c:pt idx="377591">
                  <c:v>155083</c:v>
                </c:pt>
                <c:pt idx="377592">
                  <c:v>155083</c:v>
                </c:pt>
                <c:pt idx="377593">
                  <c:v>155083</c:v>
                </c:pt>
                <c:pt idx="377594">
                  <c:v>155083</c:v>
                </c:pt>
                <c:pt idx="377595">
                  <c:v>155083</c:v>
                </c:pt>
                <c:pt idx="377596">
                  <c:v>155083</c:v>
                </c:pt>
                <c:pt idx="377597">
                  <c:v>155083</c:v>
                </c:pt>
                <c:pt idx="377598">
                  <c:v>155083</c:v>
                </c:pt>
                <c:pt idx="377599">
                  <c:v>155083</c:v>
                </c:pt>
                <c:pt idx="377600">
                  <c:v>155083</c:v>
                </c:pt>
                <c:pt idx="377601">
                  <c:v>155083</c:v>
                </c:pt>
                <c:pt idx="377602">
                  <c:v>155083</c:v>
                </c:pt>
                <c:pt idx="377603">
                  <c:v>155083</c:v>
                </c:pt>
                <c:pt idx="377604">
                  <c:v>155083</c:v>
                </c:pt>
                <c:pt idx="377605">
                  <c:v>155083</c:v>
                </c:pt>
                <c:pt idx="377606">
                  <c:v>155083</c:v>
                </c:pt>
                <c:pt idx="377607">
                  <c:v>155083</c:v>
                </c:pt>
                <c:pt idx="377608">
                  <c:v>155083</c:v>
                </c:pt>
                <c:pt idx="377609">
                  <c:v>155083</c:v>
                </c:pt>
                <c:pt idx="377610">
                  <c:v>155083</c:v>
                </c:pt>
                <c:pt idx="377611">
                  <c:v>155083</c:v>
                </c:pt>
                <c:pt idx="377612">
                  <c:v>155083</c:v>
                </c:pt>
                <c:pt idx="377613">
                  <c:v>155083</c:v>
                </c:pt>
                <c:pt idx="377614">
                  <c:v>155083</c:v>
                </c:pt>
                <c:pt idx="377615">
                  <c:v>155083</c:v>
                </c:pt>
                <c:pt idx="377616">
                  <c:v>155083</c:v>
                </c:pt>
                <c:pt idx="377617">
                  <c:v>155083</c:v>
                </c:pt>
                <c:pt idx="377618">
                  <c:v>155083</c:v>
                </c:pt>
                <c:pt idx="377619">
                  <c:v>155083</c:v>
                </c:pt>
                <c:pt idx="377620">
                  <c:v>155083</c:v>
                </c:pt>
                <c:pt idx="377621">
                  <c:v>155083</c:v>
                </c:pt>
                <c:pt idx="377622">
                  <c:v>155083</c:v>
                </c:pt>
                <c:pt idx="377623">
                  <c:v>155083</c:v>
                </c:pt>
                <c:pt idx="377624">
                  <c:v>155083</c:v>
                </c:pt>
                <c:pt idx="377625">
                  <c:v>155083</c:v>
                </c:pt>
                <c:pt idx="377626">
                  <c:v>155083</c:v>
                </c:pt>
                <c:pt idx="377627">
                  <c:v>155083</c:v>
                </c:pt>
                <c:pt idx="377628">
                  <c:v>155083</c:v>
                </c:pt>
                <c:pt idx="377629">
                  <c:v>155083</c:v>
                </c:pt>
                <c:pt idx="377630">
                  <c:v>155083</c:v>
                </c:pt>
                <c:pt idx="377631">
                  <c:v>155083</c:v>
                </c:pt>
                <c:pt idx="377632">
                  <c:v>155083</c:v>
                </c:pt>
                <c:pt idx="377633">
                  <c:v>155083</c:v>
                </c:pt>
                <c:pt idx="377634">
                  <c:v>155083</c:v>
                </c:pt>
                <c:pt idx="377635">
                  <c:v>155083</c:v>
                </c:pt>
                <c:pt idx="377636">
                  <c:v>155083</c:v>
                </c:pt>
                <c:pt idx="377637">
                  <c:v>155083</c:v>
                </c:pt>
                <c:pt idx="377638">
                  <c:v>155083</c:v>
                </c:pt>
                <c:pt idx="377639">
                  <c:v>155083</c:v>
                </c:pt>
                <c:pt idx="377640">
                  <c:v>155083</c:v>
                </c:pt>
                <c:pt idx="377641">
                  <c:v>155083</c:v>
                </c:pt>
                <c:pt idx="377642">
                  <c:v>155083</c:v>
                </c:pt>
                <c:pt idx="377643">
                  <c:v>155083</c:v>
                </c:pt>
                <c:pt idx="377644">
                  <c:v>155083</c:v>
                </c:pt>
                <c:pt idx="377645">
                  <c:v>155083</c:v>
                </c:pt>
                <c:pt idx="377646">
                  <c:v>155083</c:v>
                </c:pt>
                <c:pt idx="377647">
                  <c:v>155083</c:v>
                </c:pt>
                <c:pt idx="377648">
                  <c:v>155083</c:v>
                </c:pt>
                <c:pt idx="377649">
                  <c:v>155083</c:v>
                </c:pt>
                <c:pt idx="377650">
                  <c:v>155083</c:v>
                </c:pt>
                <c:pt idx="377651">
                  <c:v>155083</c:v>
                </c:pt>
                <c:pt idx="377652">
                  <c:v>155083</c:v>
                </c:pt>
                <c:pt idx="377653">
                  <c:v>155083</c:v>
                </c:pt>
                <c:pt idx="377654">
                  <c:v>155083</c:v>
                </c:pt>
                <c:pt idx="377655">
                  <c:v>155083</c:v>
                </c:pt>
                <c:pt idx="377656">
                  <c:v>155083</c:v>
                </c:pt>
                <c:pt idx="377657">
                  <c:v>155083</c:v>
                </c:pt>
                <c:pt idx="377658">
                  <c:v>155083</c:v>
                </c:pt>
                <c:pt idx="377659">
                  <c:v>155083</c:v>
                </c:pt>
                <c:pt idx="377660">
                  <c:v>155083</c:v>
                </c:pt>
                <c:pt idx="377661">
                  <c:v>155083</c:v>
                </c:pt>
                <c:pt idx="377662">
                  <c:v>155083</c:v>
                </c:pt>
                <c:pt idx="377663">
                  <c:v>155083</c:v>
                </c:pt>
                <c:pt idx="377664">
                  <c:v>155083</c:v>
                </c:pt>
                <c:pt idx="377665">
                  <c:v>155083</c:v>
                </c:pt>
                <c:pt idx="377666">
                  <c:v>155083</c:v>
                </c:pt>
                <c:pt idx="377667">
                  <c:v>155083</c:v>
                </c:pt>
                <c:pt idx="377668">
                  <c:v>155083</c:v>
                </c:pt>
                <c:pt idx="377669">
                  <c:v>155083</c:v>
                </c:pt>
                <c:pt idx="377670">
                  <c:v>155083</c:v>
                </c:pt>
                <c:pt idx="377671">
                  <c:v>155083</c:v>
                </c:pt>
                <c:pt idx="377672">
                  <c:v>155083</c:v>
                </c:pt>
                <c:pt idx="377673">
                  <c:v>155083</c:v>
                </c:pt>
                <c:pt idx="377674">
                  <c:v>155083</c:v>
                </c:pt>
                <c:pt idx="377675">
                  <c:v>155083</c:v>
                </c:pt>
                <c:pt idx="377676">
                  <c:v>155083</c:v>
                </c:pt>
                <c:pt idx="377677">
                  <c:v>155083</c:v>
                </c:pt>
                <c:pt idx="377678">
                  <c:v>155083</c:v>
                </c:pt>
                <c:pt idx="377679">
                  <c:v>155083</c:v>
                </c:pt>
                <c:pt idx="377680">
                  <c:v>155083</c:v>
                </c:pt>
                <c:pt idx="377681">
                  <c:v>155083</c:v>
                </c:pt>
                <c:pt idx="377682">
                  <c:v>155083</c:v>
                </c:pt>
                <c:pt idx="377683">
                  <c:v>155083</c:v>
                </c:pt>
                <c:pt idx="377684">
                  <c:v>155083</c:v>
                </c:pt>
                <c:pt idx="377685">
                  <c:v>155083</c:v>
                </c:pt>
                <c:pt idx="377686">
                  <c:v>155083</c:v>
                </c:pt>
                <c:pt idx="377687">
                  <c:v>155083</c:v>
                </c:pt>
                <c:pt idx="377688">
                  <c:v>155083</c:v>
                </c:pt>
                <c:pt idx="377689">
                  <c:v>155083</c:v>
                </c:pt>
                <c:pt idx="377690">
                  <c:v>155083</c:v>
                </c:pt>
                <c:pt idx="377691">
                  <c:v>155083</c:v>
                </c:pt>
                <c:pt idx="377692">
                  <c:v>155083</c:v>
                </c:pt>
                <c:pt idx="377693">
                  <c:v>155083</c:v>
                </c:pt>
                <c:pt idx="377694">
                  <c:v>155083</c:v>
                </c:pt>
                <c:pt idx="377695">
                  <c:v>155083</c:v>
                </c:pt>
                <c:pt idx="377696">
                  <c:v>155083</c:v>
                </c:pt>
                <c:pt idx="377697">
                  <c:v>155083</c:v>
                </c:pt>
                <c:pt idx="377698">
                  <c:v>155083</c:v>
                </c:pt>
                <c:pt idx="377699">
                  <c:v>155083</c:v>
                </c:pt>
                <c:pt idx="377700">
                  <c:v>155083</c:v>
                </c:pt>
                <c:pt idx="377701">
                  <c:v>155083</c:v>
                </c:pt>
                <c:pt idx="377702">
                  <c:v>155083</c:v>
                </c:pt>
                <c:pt idx="377703">
                  <c:v>155083</c:v>
                </c:pt>
                <c:pt idx="377704">
                  <c:v>155083</c:v>
                </c:pt>
                <c:pt idx="377705">
                  <c:v>155083</c:v>
                </c:pt>
                <c:pt idx="377706">
                  <c:v>155083</c:v>
                </c:pt>
                <c:pt idx="377707">
                  <c:v>155083</c:v>
                </c:pt>
                <c:pt idx="377708">
                  <c:v>155083</c:v>
                </c:pt>
                <c:pt idx="377709">
                  <c:v>155083</c:v>
                </c:pt>
                <c:pt idx="377710">
                  <c:v>155083</c:v>
                </c:pt>
                <c:pt idx="377711">
                  <c:v>155083</c:v>
                </c:pt>
                <c:pt idx="377712">
                  <c:v>155083</c:v>
                </c:pt>
                <c:pt idx="377713">
                  <c:v>155083</c:v>
                </c:pt>
                <c:pt idx="377714">
                  <c:v>155083</c:v>
                </c:pt>
                <c:pt idx="377715">
                  <c:v>155083</c:v>
                </c:pt>
                <c:pt idx="377716">
                  <c:v>155083</c:v>
                </c:pt>
                <c:pt idx="377717">
                  <c:v>155083</c:v>
                </c:pt>
                <c:pt idx="377718">
                  <c:v>155083</c:v>
                </c:pt>
                <c:pt idx="377719">
                  <c:v>155083</c:v>
                </c:pt>
                <c:pt idx="377720">
                  <c:v>155083</c:v>
                </c:pt>
                <c:pt idx="377721">
                  <c:v>155083</c:v>
                </c:pt>
                <c:pt idx="377722">
                  <c:v>155083</c:v>
                </c:pt>
                <c:pt idx="377723">
                  <c:v>155083</c:v>
                </c:pt>
                <c:pt idx="377724">
                  <c:v>155083</c:v>
                </c:pt>
                <c:pt idx="377725">
                  <c:v>155083</c:v>
                </c:pt>
                <c:pt idx="377726">
                  <c:v>155083</c:v>
                </c:pt>
                <c:pt idx="377727">
                  <c:v>155083</c:v>
                </c:pt>
                <c:pt idx="377728">
                  <c:v>155083</c:v>
                </c:pt>
                <c:pt idx="377729">
                  <c:v>155083</c:v>
                </c:pt>
                <c:pt idx="377730">
                  <c:v>155083</c:v>
                </c:pt>
                <c:pt idx="377731">
                  <c:v>155083</c:v>
                </c:pt>
                <c:pt idx="377732">
                  <c:v>155083</c:v>
                </c:pt>
                <c:pt idx="377733">
                  <c:v>155083</c:v>
                </c:pt>
                <c:pt idx="377734">
                  <c:v>155083</c:v>
                </c:pt>
                <c:pt idx="377735">
                  <c:v>155083</c:v>
                </c:pt>
                <c:pt idx="377736">
                  <c:v>155083</c:v>
                </c:pt>
                <c:pt idx="377737">
                  <c:v>155083</c:v>
                </c:pt>
                <c:pt idx="377738">
                  <c:v>155083</c:v>
                </c:pt>
                <c:pt idx="377739">
                  <c:v>155083</c:v>
                </c:pt>
                <c:pt idx="377740">
                  <c:v>155083</c:v>
                </c:pt>
                <c:pt idx="377741">
                  <c:v>155083</c:v>
                </c:pt>
                <c:pt idx="377742">
                  <c:v>155083</c:v>
                </c:pt>
                <c:pt idx="377743">
                  <c:v>155083</c:v>
                </c:pt>
                <c:pt idx="377744">
                  <c:v>155083</c:v>
                </c:pt>
                <c:pt idx="377745">
                  <c:v>155083</c:v>
                </c:pt>
                <c:pt idx="377746">
                  <c:v>155083</c:v>
                </c:pt>
                <c:pt idx="377747">
                  <c:v>155083</c:v>
                </c:pt>
                <c:pt idx="377748">
                  <c:v>155083</c:v>
                </c:pt>
                <c:pt idx="377749">
                  <c:v>155083</c:v>
                </c:pt>
                <c:pt idx="377750">
                  <c:v>155083</c:v>
                </c:pt>
                <c:pt idx="377751">
                  <c:v>155083</c:v>
                </c:pt>
                <c:pt idx="377752">
                  <c:v>155083</c:v>
                </c:pt>
                <c:pt idx="377753">
                  <c:v>155083</c:v>
                </c:pt>
                <c:pt idx="377754">
                  <c:v>155083</c:v>
                </c:pt>
                <c:pt idx="377755">
                  <c:v>155083</c:v>
                </c:pt>
                <c:pt idx="377756">
                  <c:v>155083</c:v>
                </c:pt>
                <c:pt idx="377757">
                  <c:v>155083</c:v>
                </c:pt>
                <c:pt idx="377758">
                  <c:v>155083</c:v>
                </c:pt>
                <c:pt idx="377759">
                  <c:v>155083</c:v>
                </c:pt>
                <c:pt idx="377760">
                  <c:v>155083</c:v>
                </c:pt>
                <c:pt idx="377761">
                  <c:v>155083</c:v>
                </c:pt>
                <c:pt idx="377762">
                  <c:v>155083</c:v>
                </c:pt>
                <c:pt idx="377763">
                  <c:v>155083</c:v>
                </c:pt>
                <c:pt idx="377764">
                  <c:v>155083</c:v>
                </c:pt>
                <c:pt idx="377765">
                  <c:v>155083</c:v>
                </c:pt>
                <c:pt idx="377766">
                  <c:v>155083</c:v>
                </c:pt>
                <c:pt idx="377767">
                  <c:v>155083</c:v>
                </c:pt>
                <c:pt idx="377768">
                  <c:v>155083</c:v>
                </c:pt>
                <c:pt idx="377769">
                  <c:v>155083</c:v>
                </c:pt>
                <c:pt idx="377770">
                  <c:v>155083</c:v>
                </c:pt>
                <c:pt idx="377771">
                  <c:v>155083</c:v>
                </c:pt>
                <c:pt idx="377772">
                  <c:v>155083</c:v>
                </c:pt>
                <c:pt idx="377773">
                  <c:v>155083</c:v>
                </c:pt>
                <c:pt idx="377774">
                  <c:v>155083</c:v>
                </c:pt>
                <c:pt idx="377775">
                  <c:v>155083</c:v>
                </c:pt>
                <c:pt idx="377776">
                  <c:v>155083</c:v>
                </c:pt>
                <c:pt idx="377777">
                  <c:v>155083</c:v>
                </c:pt>
                <c:pt idx="377778">
                  <c:v>155083</c:v>
                </c:pt>
                <c:pt idx="377779">
                  <c:v>155083</c:v>
                </c:pt>
                <c:pt idx="377780">
                  <c:v>155083</c:v>
                </c:pt>
                <c:pt idx="377781">
                  <c:v>155083</c:v>
                </c:pt>
                <c:pt idx="377782">
                  <c:v>155083</c:v>
                </c:pt>
                <c:pt idx="377783">
                  <c:v>155083</c:v>
                </c:pt>
                <c:pt idx="377784">
                  <c:v>155083</c:v>
                </c:pt>
                <c:pt idx="377785">
                  <c:v>155083</c:v>
                </c:pt>
                <c:pt idx="377786">
                  <c:v>155083</c:v>
                </c:pt>
                <c:pt idx="377787">
                  <c:v>155083</c:v>
                </c:pt>
                <c:pt idx="377788">
                  <c:v>155083</c:v>
                </c:pt>
                <c:pt idx="377789">
                  <c:v>155083</c:v>
                </c:pt>
                <c:pt idx="377790">
                  <c:v>155083</c:v>
                </c:pt>
                <c:pt idx="377791">
                  <c:v>155083</c:v>
                </c:pt>
                <c:pt idx="377792">
                  <c:v>155083</c:v>
                </c:pt>
                <c:pt idx="377793">
                  <c:v>155083</c:v>
                </c:pt>
                <c:pt idx="377794">
                  <c:v>155083</c:v>
                </c:pt>
                <c:pt idx="377795">
                  <c:v>155083</c:v>
                </c:pt>
                <c:pt idx="377796">
                  <c:v>155083</c:v>
                </c:pt>
                <c:pt idx="377797">
                  <c:v>155083</c:v>
                </c:pt>
                <c:pt idx="377798">
                  <c:v>155083</c:v>
                </c:pt>
                <c:pt idx="377799">
                  <c:v>155083</c:v>
                </c:pt>
                <c:pt idx="377800">
                  <c:v>155083</c:v>
                </c:pt>
                <c:pt idx="377801">
                  <c:v>155083</c:v>
                </c:pt>
                <c:pt idx="377802">
                  <c:v>155083</c:v>
                </c:pt>
                <c:pt idx="377803">
                  <c:v>155083</c:v>
                </c:pt>
                <c:pt idx="377804">
                  <c:v>155083</c:v>
                </c:pt>
                <c:pt idx="377805">
                  <c:v>155083</c:v>
                </c:pt>
                <c:pt idx="377806">
                  <c:v>155083</c:v>
                </c:pt>
                <c:pt idx="377807">
                  <c:v>155083</c:v>
                </c:pt>
                <c:pt idx="377808">
                  <c:v>155083</c:v>
                </c:pt>
                <c:pt idx="377809">
                  <c:v>155083</c:v>
                </c:pt>
                <c:pt idx="377810">
                  <c:v>155083</c:v>
                </c:pt>
                <c:pt idx="377811">
                  <c:v>155083</c:v>
                </c:pt>
                <c:pt idx="377812">
                  <c:v>155083</c:v>
                </c:pt>
                <c:pt idx="377813">
                  <c:v>155083</c:v>
                </c:pt>
                <c:pt idx="377814">
                  <c:v>155083</c:v>
                </c:pt>
                <c:pt idx="377815">
                  <c:v>155083</c:v>
                </c:pt>
                <c:pt idx="377816">
                  <c:v>155083</c:v>
                </c:pt>
                <c:pt idx="377817">
                  <c:v>155083</c:v>
                </c:pt>
                <c:pt idx="377818">
                  <c:v>155083</c:v>
                </c:pt>
                <c:pt idx="377819">
                  <c:v>155083</c:v>
                </c:pt>
                <c:pt idx="377820">
                  <c:v>155083</c:v>
                </c:pt>
                <c:pt idx="377821">
                  <c:v>155083</c:v>
                </c:pt>
                <c:pt idx="377822">
                  <c:v>155083</c:v>
                </c:pt>
                <c:pt idx="377823">
                  <c:v>155083</c:v>
                </c:pt>
                <c:pt idx="377824">
                  <c:v>155083</c:v>
                </c:pt>
                <c:pt idx="377825">
                  <c:v>155083</c:v>
                </c:pt>
                <c:pt idx="377826">
                  <c:v>155083</c:v>
                </c:pt>
                <c:pt idx="377827">
                  <c:v>155083</c:v>
                </c:pt>
                <c:pt idx="377828">
                  <c:v>155083</c:v>
                </c:pt>
                <c:pt idx="377829">
                  <c:v>155083</c:v>
                </c:pt>
                <c:pt idx="377830">
                  <c:v>155083</c:v>
                </c:pt>
                <c:pt idx="377831">
                  <c:v>155083</c:v>
                </c:pt>
                <c:pt idx="377832">
                  <c:v>155083</c:v>
                </c:pt>
                <c:pt idx="377833">
                  <c:v>155083</c:v>
                </c:pt>
                <c:pt idx="377834">
                  <c:v>155083</c:v>
                </c:pt>
                <c:pt idx="377835">
                  <c:v>155083</c:v>
                </c:pt>
                <c:pt idx="377836">
                  <c:v>155083</c:v>
                </c:pt>
                <c:pt idx="377837">
                  <c:v>155083</c:v>
                </c:pt>
                <c:pt idx="377838">
                  <c:v>155083</c:v>
                </c:pt>
                <c:pt idx="377839">
                  <c:v>155083</c:v>
                </c:pt>
                <c:pt idx="377840">
                  <c:v>155083</c:v>
                </c:pt>
                <c:pt idx="377841">
                  <c:v>155083</c:v>
                </c:pt>
                <c:pt idx="377842">
                  <c:v>155083</c:v>
                </c:pt>
                <c:pt idx="377843">
                  <c:v>155083</c:v>
                </c:pt>
                <c:pt idx="377844">
                  <c:v>155083</c:v>
                </c:pt>
                <c:pt idx="377845">
                  <c:v>155083</c:v>
                </c:pt>
                <c:pt idx="377846">
                  <c:v>155083</c:v>
                </c:pt>
                <c:pt idx="377847">
                  <c:v>155083</c:v>
                </c:pt>
                <c:pt idx="377848">
                  <c:v>155083</c:v>
                </c:pt>
                <c:pt idx="377849">
                  <c:v>155083</c:v>
                </c:pt>
                <c:pt idx="377850">
                  <c:v>155083</c:v>
                </c:pt>
                <c:pt idx="377851">
                  <c:v>155083</c:v>
                </c:pt>
                <c:pt idx="377852">
                  <c:v>155083</c:v>
                </c:pt>
                <c:pt idx="377853">
                  <c:v>155083</c:v>
                </c:pt>
                <c:pt idx="377854">
                  <c:v>155083</c:v>
                </c:pt>
                <c:pt idx="377855">
                  <c:v>155083</c:v>
                </c:pt>
                <c:pt idx="377856">
                  <c:v>155083</c:v>
                </c:pt>
                <c:pt idx="377857">
                  <c:v>155083</c:v>
                </c:pt>
                <c:pt idx="377858">
                  <c:v>155083</c:v>
                </c:pt>
                <c:pt idx="377859">
                  <c:v>155083</c:v>
                </c:pt>
                <c:pt idx="377860">
                  <c:v>155083</c:v>
                </c:pt>
                <c:pt idx="377861">
                  <c:v>155083</c:v>
                </c:pt>
                <c:pt idx="377862">
                  <c:v>155083</c:v>
                </c:pt>
                <c:pt idx="377863">
                  <c:v>155083</c:v>
                </c:pt>
                <c:pt idx="377864">
                  <c:v>155083</c:v>
                </c:pt>
                <c:pt idx="377865">
                  <c:v>155083</c:v>
                </c:pt>
                <c:pt idx="377866">
                  <c:v>155083</c:v>
                </c:pt>
                <c:pt idx="377867">
                  <c:v>155083</c:v>
                </c:pt>
                <c:pt idx="377868">
                  <c:v>155083</c:v>
                </c:pt>
                <c:pt idx="377869">
                  <c:v>155083</c:v>
                </c:pt>
                <c:pt idx="377870">
                  <c:v>155083</c:v>
                </c:pt>
                <c:pt idx="377871">
                  <c:v>155083</c:v>
                </c:pt>
                <c:pt idx="377872">
                  <c:v>155083</c:v>
                </c:pt>
                <c:pt idx="377873">
                  <c:v>155083</c:v>
                </c:pt>
                <c:pt idx="377874">
                  <c:v>155083</c:v>
                </c:pt>
                <c:pt idx="377875">
                  <c:v>155083</c:v>
                </c:pt>
                <c:pt idx="377876">
                  <c:v>155083</c:v>
                </c:pt>
                <c:pt idx="377877">
                  <c:v>155083</c:v>
                </c:pt>
                <c:pt idx="377878">
                  <c:v>155083</c:v>
                </c:pt>
                <c:pt idx="377879">
                  <c:v>155083</c:v>
                </c:pt>
                <c:pt idx="377880">
                  <c:v>155083</c:v>
                </c:pt>
                <c:pt idx="377881">
                  <c:v>155083</c:v>
                </c:pt>
                <c:pt idx="377882">
                  <c:v>155083</c:v>
                </c:pt>
                <c:pt idx="377883">
                  <c:v>155083</c:v>
                </c:pt>
                <c:pt idx="377884">
                  <c:v>155083</c:v>
                </c:pt>
                <c:pt idx="377885">
                  <c:v>155083</c:v>
                </c:pt>
                <c:pt idx="377886">
                  <c:v>155083</c:v>
                </c:pt>
                <c:pt idx="377887">
                  <c:v>155083</c:v>
                </c:pt>
                <c:pt idx="377888">
                  <c:v>155083</c:v>
                </c:pt>
                <c:pt idx="377889">
                  <c:v>155083</c:v>
                </c:pt>
                <c:pt idx="377890">
                  <c:v>155083</c:v>
                </c:pt>
                <c:pt idx="377891">
                  <c:v>155083</c:v>
                </c:pt>
                <c:pt idx="377892">
                  <c:v>155083</c:v>
                </c:pt>
                <c:pt idx="377893">
                  <c:v>155083</c:v>
                </c:pt>
                <c:pt idx="377894">
                  <c:v>155083</c:v>
                </c:pt>
                <c:pt idx="377895">
                  <c:v>155083</c:v>
                </c:pt>
                <c:pt idx="377896">
                  <c:v>155083</c:v>
                </c:pt>
                <c:pt idx="377897">
                  <c:v>155083</c:v>
                </c:pt>
                <c:pt idx="377898">
                  <c:v>155083</c:v>
                </c:pt>
                <c:pt idx="377899">
                  <c:v>155083</c:v>
                </c:pt>
                <c:pt idx="377900">
                  <c:v>155083</c:v>
                </c:pt>
                <c:pt idx="377901">
                  <c:v>155083</c:v>
                </c:pt>
                <c:pt idx="377902">
                  <c:v>155083</c:v>
                </c:pt>
                <c:pt idx="377903">
                  <c:v>155083</c:v>
                </c:pt>
                <c:pt idx="377904">
                  <c:v>155083</c:v>
                </c:pt>
                <c:pt idx="377905">
                  <c:v>155083</c:v>
                </c:pt>
                <c:pt idx="377906">
                  <c:v>155083</c:v>
                </c:pt>
                <c:pt idx="377907">
                  <c:v>155083</c:v>
                </c:pt>
                <c:pt idx="377908">
                  <c:v>155083</c:v>
                </c:pt>
                <c:pt idx="377909">
                  <c:v>155083</c:v>
                </c:pt>
                <c:pt idx="377910">
                  <c:v>155083</c:v>
                </c:pt>
                <c:pt idx="377911">
                  <c:v>155083</c:v>
                </c:pt>
                <c:pt idx="377912">
                  <c:v>155083</c:v>
                </c:pt>
                <c:pt idx="377913">
                  <c:v>155083</c:v>
                </c:pt>
                <c:pt idx="377914">
                  <c:v>155083</c:v>
                </c:pt>
                <c:pt idx="377915">
                  <c:v>155083</c:v>
                </c:pt>
                <c:pt idx="377916">
                  <c:v>155083</c:v>
                </c:pt>
                <c:pt idx="377917">
                  <c:v>155083</c:v>
                </c:pt>
                <c:pt idx="377918">
                  <c:v>155083</c:v>
                </c:pt>
                <c:pt idx="377919">
                  <c:v>155083</c:v>
                </c:pt>
                <c:pt idx="377920">
                  <c:v>155083</c:v>
                </c:pt>
                <c:pt idx="377921">
                  <c:v>155083</c:v>
                </c:pt>
                <c:pt idx="377922">
                  <c:v>155083</c:v>
                </c:pt>
                <c:pt idx="377923">
                  <c:v>155083</c:v>
                </c:pt>
                <c:pt idx="377924">
                  <c:v>155083</c:v>
                </c:pt>
                <c:pt idx="377925">
                  <c:v>155083</c:v>
                </c:pt>
                <c:pt idx="377926">
                  <c:v>155083</c:v>
                </c:pt>
                <c:pt idx="377927">
                  <c:v>155083</c:v>
                </c:pt>
                <c:pt idx="377928">
                  <c:v>155083</c:v>
                </c:pt>
                <c:pt idx="377929">
                  <c:v>155083</c:v>
                </c:pt>
                <c:pt idx="377930">
                  <c:v>155083</c:v>
                </c:pt>
                <c:pt idx="377931">
                  <c:v>155083</c:v>
                </c:pt>
                <c:pt idx="377932">
                  <c:v>155083</c:v>
                </c:pt>
                <c:pt idx="377933">
                  <c:v>155083</c:v>
                </c:pt>
                <c:pt idx="377934">
                  <c:v>155083</c:v>
                </c:pt>
                <c:pt idx="377935">
                  <c:v>155083</c:v>
                </c:pt>
                <c:pt idx="377936">
                  <c:v>155083</c:v>
                </c:pt>
                <c:pt idx="377937">
                  <c:v>155083</c:v>
                </c:pt>
                <c:pt idx="377938">
                  <c:v>155083</c:v>
                </c:pt>
                <c:pt idx="377939">
                  <c:v>155083</c:v>
                </c:pt>
                <c:pt idx="377940">
                  <c:v>155083</c:v>
                </c:pt>
                <c:pt idx="377941">
                  <c:v>155083</c:v>
                </c:pt>
                <c:pt idx="377942">
                  <c:v>155083</c:v>
                </c:pt>
                <c:pt idx="377943">
                  <c:v>155083</c:v>
                </c:pt>
                <c:pt idx="377944">
                  <c:v>155083</c:v>
                </c:pt>
                <c:pt idx="377945">
                  <c:v>155083</c:v>
                </c:pt>
                <c:pt idx="377946">
                  <c:v>155083</c:v>
                </c:pt>
                <c:pt idx="377947">
                  <c:v>155083</c:v>
                </c:pt>
                <c:pt idx="377948">
                  <c:v>155083</c:v>
                </c:pt>
                <c:pt idx="377949">
                  <c:v>155083</c:v>
                </c:pt>
                <c:pt idx="377950">
                  <c:v>155083</c:v>
                </c:pt>
                <c:pt idx="377951">
                  <c:v>155083</c:v>
                </c:pt>
                <c:pt idx="377952">
                  <c:v>155083</c:v>
                </c:pt>
                <c:pt idx="377953">
                  <c:v>155083</c:v>
                </c:pt>
                <c:pt idx="377954">
                  <c:v>155083</c:v>
                </c:pt>
                <c:pt idx="377955">
                  <c:v>155083</c:v>
                </c:pt>
                <c:pt idx="377956">
                  <c:v>155083</c:v>
                </c:pt>
                <c:pt idx="377957">
                  <c:v>155083</c:v>
                </c:pt>
                <c:pt idx="377958">
                  <c:v>155083</c:v>
                </c:pt>
                <c:pt idx="377959">
                  <c:v>155083</c:v>
                </c:pt>
                <c:pt idx="377960">
                  <c:v>155083</c:v>
                </c:pt>
                <c:pt idx="377961">
                  <c:v>155083</c:v>
                </c:pt>
                <c:pt idx="377962">
                  <c:v>155083</c:v>
                </c:pt>
                <c:pt idx="377963">
                  <c:v>155083</c:v>
                </c:pt>
                <c:pt idx="377964">
                  <c:v>155083</c:v>
                </c:pt>
                <c:pt idx="377965">
                  <c:v>155083</c:v>
                </c:pt>
                <c:pt idx="377966">
                  <c:v>155083</c:v>
                </c:pt>
                <c:pt idx="377967">
                  <c:v>155083</c:v>
                </c:pt>
                <c:pt idx="377968">
                  <c:v>155083</c:v>
                </c:pt>
                <c:pt idx="377969">
                  <c:v>155083</c:v>
                </c:pt>
                <c:pt idx="377970">
                  <c:v>155083</c:v>
                </c:pt>
                <c:pt idx="377971">
                  <c:v>155083</c:v>
                </c:pt>
                <c:pt idx="377972">
                  <c:v>155083</c:v>
                </c:pt>
                <c:pt idx="377973">
                  <c:v>155083</c:v>
                </c:pt>
                <c:pt idx="377974">
                  <c:v>155083</c:v>
                </c:pt>
                <c:pt idx="377975">
                  <c:v>155083</c:v>
                </c:pt>
                <c:pt idx="377976">
                  <c:v>155083</c:v>
                </c:pt>
                <c:pt idx="377977">
                  <c:v>155083</c:v>
                </c:pt>
                <c:pt idx="377978">
                  <c:v>155083</c:v>
                </c:pt>
                <c:pt idx="377979">
                  <c:v>155083</c:v>
                </c:pt>
                <c:pt idx="377980">
                  <c:v>155083</c:v>
                </c:pt>
                <c:pt idx="377981">
                  <c:v>155083</c:v>
                </c:pt>
                <c:pt idx="377982">
                  <c:v>155083</c:v>
                </c:pt>
                <c:pt idx="377983">
                  <c:v>155083</c:v>
                </c:pt>
                <c:pt idx="377984">
                  <c:v>155083</c:v>
                </c:pt>
                <c:pt idx="377985">
                  <c:v>155083</c:v>
                </c:pt>
                <c:pt idx="377986">
                  <c:v>155083</c:v>
                </c:pt>
                <c:pt idx="377987">
                  <c:v>155083</c:v>
                </c:pt>
                <c:pt idx="377988">
                  <c:v>155083</c:v>
                </c:pt>
                <c:pt idx="377989">
                  <c:v>155083</c:v>
                </c:pt>
                <c:pt idx="377990">
                  <c:v>155083</c:v>
                </c:pt>
                <c:pt idx="377991">
                  <c:v>155083</c:v>
                </c:pt>
                <c:pt idx="377992">
                  <c:v>155083</c:v>
                </c:pt>
                <c:pt idx="377993">
                  <c:v>155083</c:v>
                </c:pt>
                <c:pt idx="377994">
                  <c:v>155083</c:v>
                </c:pt>
                <c:pt idx="377995">
                  <c:v>155083</c:v>
                </c:pt>
                <c:pt idx="377996">
                  <c:v>155083</c:v>
                </c:pt>
                <c:pt idx="377997">
                  <c:v>155083</c:v>
                </c:pt>
                <c:pt idx="377998">
                  <c:v>155083</c:v>
                </c:pt>
                <c:pt idx="377999">
                  <c:v>155083</c:v>
                </c:pt>
                <c:pt idx="378000">
                  <c:v>155083</c:v>
                </c:pt>
                <c:pt idx="378001">
                  <c:v>155083</c:v>
                </c:pt>
                <c:pt idx="378002">
                  <c:v>155083</c:v>
                </c:pt>
                <c:pt idx="378003">
                  <c:v>155083</c:v>
                </c:pt>
                <c:pt idx="378004">
                  <c:v>155083</c:v>
                </c:pt>
                <c:pt idx="378005">
                  <c:v>155083</c:v>
                </c:pt>
                <c:pt idx="378006">
                  <c:v>155083</c:v>
                </c:pt>
                <c:pt idx="378007">
                  <c:v>155083</c:v>
                </c:pt>
                <c:pt idx="378008">
                  <c:v>155083</c:v>
                </c:pt>
                <c:pt idx="378009">
                  <c:v>155083</c:v>
                </c:pt>
                <c:pt idx="378010">
                  <c:v>155083</c:v>
                </c:pt>
                <c:pt idx="378011">
                  <c:v>155083</c:v>
                </c:pt>
                <c:pt idx="378012">
                  <c:v>155083</c:v>
                </c:pt>
                <c:pt idx="378013">
                  <c:v>155083</c:v>
                </c:pt>
                <c:pt idx="378014">
                  <c:v>155083</c:v>
                </c:pt>
                <c:pt idx="378015">
                  <c:v>155083</c:v>
                </c:pt>
                <c:pt idx="378016">
                  <c:v>155083</c:v>
                </c:pt>
                <c:pt idx="378017">
                  <c:v>155083</c:v>
                </c:pt>
                <c:pt idx="378018">
                  <c:v>155083</c:v>
                </c:pt>
                <c:pt idx="378019">
                  <c:v>155083</c:v>
                </c:pt>
                <c:pt idx="378020">
                  <c:v>155083</c:v>
                </c:pt>
                <c:pt idx="378021">
                  <c:v>155083</c:v>
                </c:pt>
                <c:pt idx="378022">
                  <c:v>155083</c:v>
                </c:pt>
                <c:pt idx="378023">
                  <c:v>155083</c:v>
                </c:pt>
                <c:pt idx="378024">
                  <c:v>155083</c:v>
                </c:pt>
                <c:pt idx="378025">
                  <c:v>155083</c:v>
                </c:pt>
                <c:pt idx="378026">
                  <c:v>155083</c:v>
                </c:pt>
                <c:pt idx="378027">
                  <c:v>155083</c:v>
                </c:pt>
                <c:pt idx="378028">
                  <c:v>155083</c:v>
                </c:pt>
                <c:pt idx="378029">
                  <c:v>155083</c:v>
                </c:pt>
                <c:pt idx="378030">
                  <c:v>155083</c:v>
                </c:pt>
                <c:pt idx="378031">
                  <c:v>155083</c:v>
                </c:pt>
                <c:pt idx="378032">
                  <c:v>155083</c:v>
                </c:pt>
                <c:pt idx="378033">
                  <c:v>155083</c:v>
                </c:pt>
                <c:pt idx="378034">
                  <c:v>155083</c:v>
                </c:pt>
                <c:pt idx="378035">
                  <c:v>155083</c:v>
                </c:pt>
                <c:pt idx="378036">
                  <c:v>155083</c:v>
                </c:pt>
                <c:pt idx="378037">
                  <c:v>155083</c:v>
                </c:pt>
                <c:pt idx="378038">
                  <c:v>155083</c:v>
                </c:pt>
                <c:pt idx="378039">
                  <c:v>155083</c:v>
                </c:pt>
                <c:pt idx="378040">
                  <c:v>155083</c:v>
                </c:pt>
                <c:pt idx="378041">
                  <c:v>155083</c:v>
                </c:pt>
                <c:pt idx="378042">
                  <c:v>155083</c:v>
                </c:pt>
                <c:pt idx="378043">
                  <c:v>155083</c:v>
                </c:pt>
                <c:pt idx="378044">
                  <c:v>155083</c:v>
                </c:pt>
                <c:pt idx="378045">
                  <c:v>155083</c:v>
                </c:pt>
                <c:pt idx="378046">
                  <c:v>155083</c:v>
                </c:pt>
                <c:pt idx="378047">
                  <c:v>155083</c:v>
                </c:pt>
                <c:pt idx="378048">
                  <c:v>155083</c:v>
                </c:pt>
                <c:pt idx="378049">
                  <c:v>155083</c:v>
                </c:pt>
                <c:pt idx="378050">
                  <c:v>155083</c:v>
                </c:pt>
                <c:pt idx="378051">
                  <c:v>155083</c:v>
                </c:pt>
                <c:pt idx="378052">
                  <c:v>155083</c:v>
                </c:pt>
                <c:pt idx="378053">
                  <c:v>155083</c:v>
                </c:pt>
                <c:pt idx="378054">
                  <c:v>155083</c:v>
                </c:pt>
                <c:pt idx="378055">
                  <c:v>155083</c:v>
                </c:pt>
                <c:pt idx="378056">
                  <c:v>155083</c:v>
                </c:pt>
                <c:pt idx="378057">
                  <c:v>155083</c:v>
                </c:pt>
                <c:pt idx="378058">
                  <c:v>155083</c:v>
                </c:pt>
                <c:pt idx="378059">
                  <c:v>155083</c:v>
                </c:pt>
                <c:pt idx="378060">
                  <c:v>155083</c:v>
                </c:pt>
                <c:pt idx="378061">
                  <c:v>155083</c:v>
                </c:pt>
                <c:pt idx="378062">
                  <c:v>155083</c:v>
                </c:pt>
                <c:pt idx="378063">
                  <c:v>155083</c:v>
                </c:pt>
                <c:pt idx="378064">
                  <c:v>155083</c:v>
                </c:pt>
                <c:pt idx="378065">
                  <c:v>155083</c:v>
                </c:pt>
                <c:pt idx="378066">
                  <c:v>155083</c:v>
                </c:pt>
                <c:pt idx="378067">
                  <c:v>155083</c:v>
                </c:pt>
                <c:pt idx="378068">
                  <c:v>155083</c:v>
                </c:pt>
                <c:pt idx="378069">
                  <c:v>155083</c:v>
                </c:pt>
                <c:pt idx="378070">
                  <c:v>155083</c:v>
                </c:pt>
                <c:pt idx="378071">
                  <c:v>155083</c:v>
                </c:pt>
                <c:pt idx="378072">
                  <c:v>155083</c:v>
                </c:pt>
                <c:pt idx="378073">
                  <c:v>155083</c:v>
                </c:pt>
                <c:pt idx="378074">
                  <c:v>155083</c:v>
                </c:pt>
                <c:pt idx="378075">
                  <c:v>155083</c:v>
                </c:pt>
                <c:pt idx="378076">
                  <c:v>155083</c:v>
                </c:pt>
                <c:pt idx="378077">
                  <c:v>155083</c:v>
                </c:pt>
                <c:pt idx="378078">
                  <c:v>155083</c:v>
                </c:pt>
                <c:pt idx="378079">
                  <c:v>155083</c:v>
                </c:pt>
                <c:pt idx="378080">
                  <c:v>155083</c:v>
                </c:pt>
                <c:pt idx="378081">
                  <c:v>155083</c:v>
                </c:pt>
                <c:pt idx="378082">
                  <c:v>155083</c:v>
                </c:pt>
                <c:pt idx="378083">
                  <c:v>155083</c:v>
                </c:pt>
                <c:pt idx="378084">
                  <c:v>155083</c:v>
                </c:pt>
                <c:pt idx="378085">
                  <c:v>155083</c:v>
                </c:pt>
                <c:pt idx="378086">
                  <c:v>155083</c:v>
                </c:pt>
                <c:pt idx="378087">
                  <c:v>155083</c:v>
                </c:pt>
                <c:pt idx="378088">
                  <c:v>155083</c:v>
                </c:pt>
                <c:pt idx="378089">
                  <c:v>155083</c:v>
                </c:pt>
                <c:pt idx="378090">
                  <c:v>155083</c:v>
                </c:pt>
                <c:pt idx="378091">
                  <c:v>155083</c:v>
                </c:pt>
                <c:pt idx="378092">
                  <c:v>155083</c:v>
                </c:pt>
                <c:pt idx="378093">
                  <c:v>155083</c:v>
                </c:pt>
                <c:pt idx="378094">
                  <c:v>155083</c:v>
                </c:pt>
                <c:pt idx="378095">
                  <c:v>155083</c:v>
                </c:pt>
                <c:pt idx="378096">
                  <c:v>155083</c:v>
                </c:pt>
                <c:pt idx="378097">
                  <c:v>155083</c:v>
                </c:pt>
                <c:pt idx="378098">
                  <c:v>155083</c:v>
                </c:pt>
                <c:pt idx="378099">
                  <c:v>155083</c:v>
                </c:pt>
                <c:pt idx="378100">
                  <c:v>155083</c:v>
                </c:pt>
                <c:pt idx="378101">
                  <c:v>155083</c:v>
                </c:pt>
                <c:pt idx="378102">
                  <c:v>155083</c:v>
                </c:pt>
                <c:pt idx="378103">
                  <c:v>155083</c:v>
                </c:pt>
                <c:pt idx="378104">
                  <c:v>155083</c:v>
                </c:pt>
                <c:pt idx="378105">
                  <c:v>155083</c:v>
                </c:pt>
                <c:pt idx="378106">
                  <c:v>155083</c:v>
                </c:pt>
                <c:pt idx="378107">
                  <c:v>155083</c:v>
                </c:pt>
                <c:pt idx="378108">
                  <c:v>155083</c:v>
                </c:pt>
                <c:pt idx="378109">
                  <c:v>155083</c:v>
                </c:pt>
                <c:pt idx="378110">
                  <c:v>155083</c:v>
                </c:pt>
                <c:pt idx="378111">
                  <c:v>155083</c:v>
                </c:pt>
                <c:pt idx="378112">
                  <c:v>155083</c:v>
                </c:pt>
                <c:pt idx="378113">
                  <c:v>155083</c:v>
                </c:pt>
                <c:pt idx="378114">
                  <c:v>155083</c:v>
                </c:pt>
                <c:pt idx="378115">
                  <c:v>155083</c:v>
                </c:pt>
                <c:pt idx="378116">
                  <c:v>155083</c:v>
                </c:pt>
                <c:pt idx="378117">
                  <c:v>155083</c:v>
                </c:pt>
                <c:pt idx="378118">
                  <c:v>155083</c:v>
                </c:pt>
                <c:pt idx="378119">
                  <c:v>155083</c:v>
                </c:pt>
                <c:pt idx="378120">
                  <c:v>155083</c:v>
                </c:pt>
                <c:pt idx="378121">
                  <c:v>155083</c:v>
                </c:pt>
                <c:pt idx="378122">
                  <c:v>155083</c:v>
                </c:pt>
                <c:pt idx="378123">
                  <c:v>155083</c:v>
                </c:pt>
                <c:pt idx="378124">
                  <c:v>155083</c:v>
                </c:pt>
                <c:pt idx="378125">
                  <c:v>155083</c:v>
                </c:pt>
                <c:pt idx="378126">
                  <c:v>155083</c:v>
                </c:pt>
                <c:pt idx="378127">
                  <c:v>155083</c:v>
                </c:pt>
                <c:pt idx="378128">
                  <c:v>155083</c:v>
                </c:pt>
                <c:pt idx="378129">
                  <c:v>155083</c:v>
                </c:pt>
                <c:pt idx="378130">
                  <c:v>155083</c:v>
                </c:pt>
                <c:pt idx="378131">
                  <c:v>155083</c:v>
                </c:pt>
                <c:pt idx="378132">
                  <c:v>155083</c:v>
                </c:pt>
                <c:pt idx="378133">
                  <c:v>155083</c:v>
                </c:pt>
                <c:pt idx="378134">
                  <c:v>155083</c:v>
                </c:pt>
                <c:pt idx="378135">
                  <c:v>155083</c:v>
                </c:pt>
                <c:pt idx="378136">
                  <c:v>155083</c:v>
                </c:pt>
                <c:pt idx="378137">
                  <c:v>155083</c:v>
                </c:pt>
                <c:pt idx="378138">
                  <c:v>155083</c:v>
                </c:pt>
                <c:pt idx="378139">
                  <c:v>155083</c:v>
                </c:pt>
                <c:pt idx="378140">
                  <c:v>155083</c:v>
                </c:pt>
                <c:pt idx="378141">
                  <c:v>155083</c:v>
                </c:pt>
                <c:pt idx="378142">
                  <c:v>155083</c:v>
                </c:pt>
                <c:pt idx="378143">
                  <c:v>155083</c:v>
                </c:pt>
                <c:pt idx="378144">
                  <c:v>155083</c:v>
                </c:pt>
                <c:pt idx="378145">
                  <c:v>155083</c:v>
                </c:pt>
                <c:pt idx="378146">
                  <c:v>155083</c:v>
                </c:pt>
                <c:pt idx="378147">
                  <c:v>155083</c:v>
                </c:pt>
                <c:pt idx="378148">
                  <c:v>155083</c:v>
                </c:pt>
                <c:pt idx="378149">
                  <c:v>155083</c:v>
                </c:pt>
                <c:pt idx="378150">
                  <c:v>155083</c:v>
                </c:pt>
                <c:pt idx="378151">
                  <c:v>155083</c:v>
                </c:pt>
                <c:pt idx="378152">
                  <c:v>155083</c:v>
                </c:pt>
                <c:pt idx="378153">
                  <c:v>155083</c:v>
                </c:pt>
                <c:pt idx="378154">
                  <c:v>155083</c:v>
                </c:pt>
                <c:pt idx="378155">
                  <c:v>155083</c:v>
                </c:pt>
                <c:pt idx="378156">
                  <c:v>155083</c:v>
                </c:pt>
                <c:pt idx="378157">
                  <c:v>155083</c:v>
                </c:pt>
                <c:pt idx="378158">
                  <c:v>155083</c:v>
                </c:pt>
                <c:pt idx="378159">
                  <c:v>155083</c:v>
                </c:pt>
                <c:pt idx="378160">
                  <c:v>155083</c:v>
                </c:pt>
                <c:pt idx="378161">
                  <c:v>155083</c:v>
                </c:pt>
                <c:pt idx="378162">
                  <c:v>155083</c:v>
                </c:pt>
                <c:pt idx="378163">
                  <c:v>155083</c:v>
                </c:pt>
                <c:pt idx="378164">
                  <c:v>155083</c:v>
                </c:pt>
                <c:pt idx="378165">
                  <c:v>155083</c:v>
                </c:pt>
                <c:pt idx="378166">
                  <c:v>155083</c:v>
                </c:pt>
                <c:pt idx="378167">
                  <c:v>155083</c:v>
                </c:pt>
                <c:pt idx="378168">
                  <c:v>155083</c:v>
                </c:pt>
                <c:pt idx="378169">
                  <c:v>155083</c:v>
                </c:pt>
                <c:pt idx="378170">
                  <c:v>155083</c:v>
                </c:pt>
                <c:pt idx="378171">
                  <c:v>155083</c:v>
                </c:pt>
                <c:pt idx="378172">
                  <c:v>155083</c:v>
                </c:pt>
                <c:pt idx="378173">
                  <c:v>155083</c:v>
                </c:pt>
                <c:pt idx="378174">
                  <c:v>155083</c:v>
                </c:pt>
                <c:pt idx="378175">
                  <c:v>155083</c:v>
                </c:pt>
                <c:pt idx="378176">
                  <c:v>155083</c:v>
                </c:pt>
                <c:pt idx="378177">
                  <c:v>155083</c:v>
                </c:pt>
                <c:pt idx="378178">
                  <c:v>155083</c:v>
                </c:pt>
                <c:pt idx="378179">
                  <c:v>155083</c:v>
                </c:pt>
                <c:pt idx="378180">
                  <c:v>155083</c:v>
                </c:pt>
                <c:pt idx="378181">
                  <c:v>155083</c:v>
                </c:pt>
                <c:pt idx="378182">
                  <c:v>155083</c:v>
                </c:pt>
                <c:pt idx="378183">
                  <c:v>155083</c:v>
                </c:pt>
                <c:pt idx="378184">
                  <c:v>155083</c:v>
                </c:pt>
                <c:pt idx="378185">
                  <c:v>155083</c:v>
                </c:pt>
                <c:pt idx="378186">
                  <c:v>155083</c:v>
                </c:pt>
                <c:pt idx="378187">
                  <c:v>155083</c:v>
                </c:pt>
                <c:pt idx="378188">
                  <c:v>155083</c:v>
                </c:pt>
                <c:pt idx="378189">
                  <c:v>155083</c:v>
                </c:pt>
                <c:pt idx="378190">
                  <c:v>155083</c:v>
                </c:pt>
                <c:pt idx="378191">
                  <c:v>155083</c:v>
                </c:pt>
                <c:pt idx="378192">
                  <c:v>155083</c:v>
                </c:pt>
                <c:pt idx="378193">
                  <c:v>155083</c:v>
                </c:pt>
                <c:pt idx="378194">
                  <c:v>155083</c:v>
                </c:pt>
                <c:pt idx="378195">
                  <c:v>155083</c:v>
                </c:pt>
                <c:pt idx="378196">
                  <c:v>155083</c:v>
                </c:pt>
                <c:pt idx="378197">
                  <c:v>155083</c:v>
                </c:pt>
                <c:pt idx="378198">
                  <c:v>155083</c:v>
                </c:pt>
                <c:pt idx="378199">
                  <c:v>155083</c:v>
                </c:pt>
                <c:pt idx="378200">
                  <c:v>155083</c:v>
                </c:pt>
                <c:pt idx="378201">
                  <c:v>155083</c:v>
                </c:pt>
                <c:pt idx="378202">
                  <c:v>155083</c:v>
                </c:pt>
                <c:pt idx="378203">
                  <c:v>155083</c:v>
                </c:pt>
                <c:pt idx="378204">
                  <c:v>155083</c:v>
                </c:pt>
                <c:pt idx="378205">
                  <c:v>155083</c:v>
                </c:pt>
                <c:pt idx="378206">
                  <c:v>155083</c:v>
                </c:pt>
                <c:pt idx="378207">
                  <c:v>155083</c:v>
                </c:pt>
                <c:pt idx="378208">
                  <c:v>155083</c:v>
                </c:pt>
                <c:pt idx="378209">
                  <c:v>155083</c:v>
                </c:pt>
                <c:pt idx="378210">
                  <c:v>155083</c:v>
                </c:pt>
                <c:pt idx="378211">
                  <c:v>155083</c:v>
                </c:pt>
                <c:pt idx="378212">
                  <c:v>155083</c:v>
                </c:pt>
                <c:pt idx="378213">
                  <c:v>155083</c:v>
                </c:pt>
                <c:pt idx="378214">
                  <c:v>155083</c:v>
                </c:pt>
                <c:pt idx="378215">
                  <c:v>155083</c:v>
                </c:pt>
                <c:pt idx="378216">
                  <c:v>155083</c:v>
                </c:pt>
                <c:pt idx="378217">
                  <c:v>155083</c:v>
                </c:pt>
                <c:pt idx="378218">
                  <c:v>155083</c:v>
                </c:pt>
                <c:pt idx="378219">
                  <c:v>155083</c:v>
                </c:pt>
                <c:pt idx="378220">
                  <c:v>155083</c:v>
                </c:pt>
                <c:pt idx="378221">
                  <c:v>155083</c:v>
                </c:pt>
                <c:pt idx="378222">
                  <c:v>155083</c:v>
                </c:pt>
                <c:pt idx="378223">
                  <c:v>155083</c:v>
                </c:pt>
                <c:pt idx="378224">
                  <c:v>155083</c:v>
                </c:pt>
                <c:pt idx="378225">
                  <c:v>155083</c:v>
                </c:pt>
                <c:pt idx="378226">
                  <c:v>155083</c:v>
                </c:pt>
                <c:pt idx="378227">
                  <c:v>155083</c:v>
                </c:pt>
                <c:pt idx="378228">
                  <c:v>155083</c:v>
                </c:pt>
                <c:pt idx="378229">
                  <c:v>155083</c:v>
                </c:pt>
                <c:pt idx="378230">
                  <c:v>155083</c:v>
                </c:pt>
                <c:pt idx="378231">
                  <c:v>155083</c:v>
                </c:pt>
                <c:pt idx="378232">
                  <c:v>155083</c:v>
                </c:pt>
                <c:pt idx="378233">
                  <c:v>155083</c:v>
                </c:pt>
                <c:pt idx="378234">
                  <c:v>155083</c:v>
                </c:pt>
                <c:pt idx="378235">
                  <c:v>155083</c:v>
                </c:pt>
                <c:pt idx="378236">
                  <c:v>155083</c:v>
                </c:pt>
                <c:pt idx="378237">
                  <c:v>155083</c:v>
                </c:pt>
                <c:pt idx="378238">
                  <c:v>155083</c:v>
                </c:pt>
                <c:pt idx="378239">
                  <c:v>155083</c:v>
                </c:pt>
                <c:pt idx="378240">
                  <c:v>155083</c:v>
                </c:pt>
                <c:pt idx="378241">
                  <c:v>155083</c:v>
                </c:pt>
                <c:pt idx="378242">
                  <c:v>155083</c:v>
                </c:pt>
                <c:pt idx="378243">
                  <c:v>155083</c:v>
                </c:pt>
                <c:pt idx="378244">
                  <c:v>155083</c:v>
                </c:pt>
                <c:pt idx="378245">
                  <c:v>155083</c:v>
                </c:pt>
                <c:pt idx="378246">
                  <c:v>155083</c:v>
                </c:pt>
                <c:pt idx="378247">
                  <c:v>155083</c:v>
                </c:pt>
                <c:pt idx="378248">
                  <c:v>155083</c:v>
                </c:pt>
                <c:pt idx="378249">
                  <c:v>155083</c:v>
                </c:pt>
                <c:pt idx="378250">
                  <c:v>155083</c:v>
                </c:pt>
                <c:pt idx="378251">
                  <c:v>155083</c:v>
                </c:pt>
                <c:pt idx="378252">
                  <c:v>155083</c:v>
                </c:pt>
                <c:pt idx="378253">
                  <c:v>155083</c:v>
                </c:pt>
                <c:pt idx="378254">
                  <c:v>155083</c:v>
                </c:pt>
                <c:pt idx="378255">
                  <c:v>155083</c:v>
                </c:pt>
                <c:pt idx="378256">
                  <c:v>155083</c:v>
                </c:pt>
                <c:pt idx="378257">
                  <c:v>155083</c:v>
                </c:pt>
                <c:pt idx="378258">
                  <c:v>155083</c:v>
                </c:pt>
                <c:pt idx="378259">
                  <c:v>155083</c:v>
                </c:pt>
                <c:pt idx="378260">
                  <c:v>155083</c:v>
                </c:pt>
                <c:pt idx="378261">
                  <c:v>155083</c:v>
                </c:pt>
                <c:pt idx="378262">
                  <c:v>155083</c:v>
                </c:pt>
                <c:pt idx="378263">
                  <c:v>155083</c:v>
                </c:pt>
                <c:pt idx="378264">
                  <c:v>155083</c:v>
                </c:pt>
                <c:pt idx="378265">
                  <c:v>155083</c:v>
                </c:pt>
                <c:pt idx="378266">
                  <c:v>155083</c:v>
                </c:pt>
                <c:pt idx="378267">
                  <c:v>155083</c:v>
                </c:pt>
                <c:pt idx="378268">
                  <c:v>155083</c:v>
                </c:pt>
                <c:pt idx="378269">
                  <c:v>155083</c:v>
                </c:pt>
                <c:pt idx="378270">
                  <c:v>155083</c:v>
                </c:pt>
                <c:pt idx="378271">
                  <c:v>155083</c:v>
                </c:pt>
                <c:pt idx="378272">
                  <c:v>155083</c:v>
                </c:pt>
                <c:pt idx="378273">
                  <c:v>155083</c:v>
                </c:pt>
                <c:pt idx="378274">
                  <c:v>155083</c:v>
                </c:pt>
                <c:pt idx="378275">
                  <c:v>155083</c:v>
                </c:pt>
                <c:pt idx="378276">
                  <c:v>155083</c:v>
                </c:pt>
                <c:pt idx="378277">
                  <c:v>155083</c:v>
                </c:pt>
                <c:pt idx="378278">
                  <c:v>155083</c:v>
                </c:pt>
                <c:pt idx="378279">
                  <c:v>155083</c:v>
                </c:pt>
                <c:pt idx="378280">
                  <c:v>155083</c:v>
                </c:pt>
                <c:pt idx="378281">
                  <c:v>155083</c:v>
                </c:pt>
                <c:pt idx="378282">
                  <c:v>155083</c:v>
                </c:pt>
                <c:pt idx="378283">
                  <c:v>155083</c:v>
                </c:pt>
                <c:pt idx="378284">
                  <c:v>155083</c:v>
                </c:pt>
                <c:pt idx="378285">
                  <c:v>155083</c:v>
                </c:pt>
                <c:pt idx="378286">
                  <c:v>155083</c:v>
                </c:pt>
                <c:pt idx="378287">
                  <c:v>155083</c:v>
                </c:pt>
                <c:pt idx="378288">
                  <c:v>155083</c:v>
                </c:pt>
                <c:pt idx="378289">
                  <c:v>155083</c:v>
                </c:pt>
                <c:pt idx="378290">
                  <c:v>155083</c:v>
                </c:pt>
                <c:pt idx="378291">
                  <c:v>155083</c:v>
                </c:pt>
                <c:pt idx="378292">
                  <c:v>155083</c:v>
                </c:pt>
                <c:pt idx="378293">
                  <c:v>155083</c:v>
                </c:pt>
                <c:pt idx="378294">
                  <c:v>155083</c:v>
                </c:pt>
                <c:pt idx="378295">
                  <c:v>155083</c:v>
                </c:pt>
                <c:pt idx="378296">
                  <c:v>155083</c:v>
                </c:pt>
                <c:pt idx="378297">
                  <c:v>155083</c:v>
                </c:pt>
                <c:pt idx="378298">
                  <c:v>155083</c:v>
                </c:pt>
                <c:pt idx="378299">
                  <c:v>155083</c:v>
                </c:pt>
                <c:pt idx="378300">
                  <c:v>155083</c:v>
                </c:pt>
                <c:pt idx="378301">
                  <c:v>155083</c:v>
                </c:pt>
                <c:pt idx="378302">
                  <c:v>155083</c:v>
                </c:pt>
                <c:pt idx="378303">
                  <c:v>155083</c:v>
                </c:pt>
                <c:pt idx="378304">
                  <c:v>155083</c:v>
                </c:pt>
                <c:pt idx="378305">
                  <c:v>155083</c:v>
                </c:pt>
                <c:pt idx="378306">
                  <c:v>155083</c:v>
                </c:pt>
                <c:pt idx="378307">
                  <c:v>155083</c:v>
                </c:pt>
                <c:pt idx="378308">
                  <c:v>155083</c:v>
                </c:pt>
                <c:pt idx="378309">
                  <c:v>155083</c:v>
                </c:pt>
                <c:pt idx="378310">
                  <c:v>155083</c:v>
                </c:pt>
                <c:pt idx="378311">
                  <c:v>155083</c:v>
                </c:pt>
                <c:pt idx="378312">
                  <c:v>155083</c:v>
                </c:pt>
                <c:pt idx="378313">
                  <c:v>155083</c:v>
                </c:pt>
                <c:pt idx="378314">
                  <c:v>155083</c:v>
                </c:pt>
                <c:pt idx="378315">
                  <c:v>155083</c:v>
                </c:pt>
                <c:pt idx="378316">
                  <c:v>155083</c:v>
                </c:pt>
                <c:pt idx="378317">
                  <c:v>155083</c:v>
                </c:pt>
                <c:pt idx="378318">
                  <c:v>155083</c:v>
                </c:pt>
                <c:pt idx="378319">
                  <c:v>155083</c:v>
                </c:pt>
                <c:pt idx="378320">
                  <c:v>155083</c:v>
                </c:pt>
                <c:pt idx="378321">
                  <c:v>155083</c:v>
                </c:pt>
                <c:pt idx="378322">
                  <c:v>155083</c:v>
                </c:pt>
                <c:pt idx="378323">
                  <c:v>155083</c:v>
                </c:pt>
                <c:pt idx="378324">
                  <c:v>155083</c:v>
                </c:pt>
                <c:pt idx="378325">
                  <c:v>155083</c:v>
                </c:pt>
                <c:pt idx="378326">
                  <c:v>155083</c:v>
                </c:pt>
                <c:pt idx="378327">
                  <c:v>155083</c:v>
                </c:pt>
                <c:pt idx="378328">
                  <c:v>155083</c:v>
                </c:pt>
                <c:pt idx="378329">
                  <c:v>155083</c:v>
                </c:pt>
                <c:pt idx="378330">
                  <c:v>155083</c:v>
                </c:pt>
                <c:pt idx="378331">
                  <c:v>155083</c:v>
                </c:pt>
                <c:pt idx="378332">
                  <c:v>155083</c:v>
                </c:pt>
                <c:pt idx="378333">
                  <c:v>155083</c:v>
                </c:pt>
                <c:pt idx="378334">
                  <c:v>155083</c:v>
                </c:pt>
                <c:pt idx="378335">
                  <c:v>155083</c:v>
                </c:pt>
                <c:pt idx="378336">
                  <c:v>155083</c:v>
                </c:pt>
                <c:pt idx="378337">
                  <c:v>155083</c:v>
                </c:pt>
                <c:pt idx="378338">
                  <c:v>155083</c:v>
                </c:pt>
                <c:pt idx="378339">
                  <c:v>155083</c:v>
                </c:pt>
                <c:pt idx="378340">
                  <c:v>155083</c:v>
                </c:pt>
                <c:pt idx="378341">
                  <c:v>155083</c:v>
                </c:pt>
                <c:pt idx="378342">
                  <c:v>155083</c:v>
                </c:pt>
                <c:pt idx="378343">
                  <c:v>155083</c:v>
                </c:pt>
                <c:pt idx="378344">
                  <c:v>155083</c:v>
                </c:pt>
                <c:pt idx="378345">
                  <c:v>155083</c:v>
                </c:pt>
                <c:pt idx="378346">
                  <c:v>155083</c:v>
                </c:pt>
                <c:pt idx="378347">
                  <c:v>155083</c:v>
                </c:pt>
                <c:pt idx="378348">
                  <c:v>155083</c:v>
                </c:pt>
                <c:pt idx="378349">
                  <c:v>155083</c:v>
                </c:pt>
                <c:pt idx="378350">
                  <c:v>155083</c:v>
                </c:pt>
                <c:pt idx="378351">
                  <c:v>155083</c:v>
                </c:pt>
                <c:pt idx="378352">
                  <c:v>155083</c:v>
                </c:pt>
                <c:pt idx="378353">
                  <c:v>155083</c:v>
                </c:pt>
                <c:pt idx="378354">
                  <c:v>155083</c:v>
                </c:pt>
                <c:pt idx="378355">
                  <c:v>155083</c:v>
                </c:pt>
                <c:pt idx="378356">
                  <c:v>155083</c:v>
                </c:pt>
                <c:pt idx="378357">
                  <c:v>155083</c:v>
                </c:pt>
                <c:pt idx="378358">
                  <c:v>155083</c:v>
                </c:pt>
                <c:pt idx="378359">
                  <c:v>155083</c:v>
                </c:pt>
                <c:pt idx="378360">
                  <c:v>155083</c:v>
                </c:pt>
                <c:pt idx="378361">
                  <c:v>155083</c:v>
                </c:pt>
                <c:pt idx="378362">
                  <c:v>155083</c:v>
                </c:pt>
                <c:pt idx="378363">
                  <c:v>155083</c:v>
                </c:pt>
                <c:pt idx="378364">
                  <c:v>155083</c:v>
                </c:pt>
                <c:pt idx="378365">
                  <c:v>155083</c:v>
                </c:pt>
                <c:pt idx="378366">
                  <c:v>155083</c:v>
                </c:pt>
                <c:pt idx="378367">
                  <c:v>155083</c:v>
                </c:pt>
                <c:pt idx="378368">
                  <c:v>155083</c:v>
                </c:pt>
                <c:pt idx="378369">
                  <c:v>155083</c:v>
                </c:pt>
                <c:pt idx="378370">
                  <c:v>155083</c:v>
                </c:pt>
                <c:pt idx="378371">
                  <c:v>155083</c:v>
                </c:pt>
                <c:pt idx="378372">
                  <c:v>155083</c:v>
                </c:pt>
                <c:pt idx="378373">
                  <c:v>155083</c:v>
                </c:pt>
                <c:pt idx="378374">
                  <c:v>155083</c:v>
                </c:pt>
                <c:pt idx="378375">
                  <c:v>155083</c:v>
                </c:pt>
                <c:pt idx="378376">
                  <c:v>155083</c:v>
                </c:pt>
                <c:pt idx="378377">
                  <c:v>155083</c:v>
                </c:pt>
                <c:pt idx="378378">
                  <c:v>155083</c:v>
                </c:pt>
                <c:pt idx="378379">
                  <c:v>155083</c:v>
                </c:pt>
                <c:pt idx="378380">
                  <c:v>155083</c:v>
                </c:pt>
                <c:pt idx="378381">
                  <c:v>155083</c:v>
                </c:pt>
                <c:pt idx="378382">
                  <c:v>155083</c:v>
                </c:pt>
                <c:pt idx="378383">
                  <c:v>155083</c:v>
                </c:pt>
                <c:pt idx="378384">
                  <c:v>155083</c:v>
                </c:pt>
                <c:pt idx="378385">
                  <c:v>155083</c:v>
                </c:pt>
                <c:pt idx="378386">
                  <c:v>155083</c:v>
                </c:pt>
                <c:pt idx="378387">
                  <c:v>155083</c:v>
                </c:pt>
                <c:pt idx="378388">
                  <c:v>155083</c:v>
                </c:pt>
                <c:pt idx="378389">
                  <c:v>155083</c:v>
                </c:pt>
                <c:pt idx="378390">
                  <c:v>155083</c:v>
                </c:pt>
                <c:pt idx="378391">
                  <c:v>155083</c:v>
                </c:pt>
                <c:pt idx="378392">
                  <c:v>155083</c:v>
                </c:pt>
                <c:pt idx="378393">
                  <c:v>155083</c:v>
                </c:pt>
                <c:pt idx="378394">
                  <c:v>155083</c:v>
                </c:pt>
                <c:pt idx="378395">
                  <c:v>155083</c:v>
                </c:pt>
                <c:pt idx="378396">
                  <c:v>155083</c:v>
                </c:pt>
                <c:pt idx="378397">
                  <c:v>155083</c:v>
                </c:pt>
                <c:pt idx="378398">
                  <c:v>155083</c:v>
                </c:pt>
                <c:pt idx="378399">
                  <c:v>155083</c:v>
                </c:pt>
                <c:pt idx="378400">
                  <c:v>155083</c:v>
                </c:pt>
                <c:pt idx="378401">
                  <c:v>155083</c:v>
                </c:pt>
                <c:pt idx="378402">
                  <c:v>155083</c:v>
                </c:pt>
                <c:pt idx="378403">
                  <c:v>155083</c:v>
                </c:pt>
                <c:pt idx="378404">
                  <c:v>155083</c:v>
                </c:pt>
                <c:pt idx="378405">
                  <c:v>155083</c:v>
                </c:pt>
                <c:pt idx="378406">
                  <c:v>155083</c:v>
                </c:pt>
                <c:pt idx="378407">
                  <c:v>155083</c:v>
                </c:pt>
                <c:pt idx="378408">
                  <c:v>155083</c:v>
                </c:pt>
                <c:pt idx="378409">
                  <c:v>155083</c:v>
                </c:pt>
                <c:pt idx="378410">
                  <c:v>155083</c:v>
                </c:pt>
                <c:pt idx="378411">
                  <c:v>155083</c:v>
                </c:pt>
                <c:pt idx="378412">
                  <c:v>155083</c:v>
                </c:pt>
                <c:pt idx="378413">
                  <c:v>155083</c:v>
                </c:pt>
                <c:pt idx="378414">
                  <c:v>155083</c:v>
                </c:pt>
                <c:pt idx="378415">
                  <c:v>155083</c:v>
                </c:pt>
                <c:pt idx="378416">
                  <c:v>155083</c:v>
                </c:pt>
                <c:pt idx="378417">
                  <c:v>155083</c:v>
                </c:pt>
                <c:pt idx="378418">
                  <c:v>155083</c:v>
                </c:pt>
                <c:pt idx="378419">
                  <c:v>155083</c:v>
                </c:pt>
                <c:pt idx="378420">
                  <c:v>155083</c:v>
                </c:pt>
                <c:pt idx="378421">
                  <c:v>155083</c:v>
                </c:pt>
                <c:pt idx="378422">
                  <c:v>155083</c:v>
                </c:pt>
                <c:pt idx="378423">
                  <c:v>155083</c:v>
                </c:pt>
                <c:pt idx="378424">
                  <c:v>155083</c:v>
                </c:pt>
                <c:pt idx="378425">
                  <c:v>155083</c:v>
                </c:pt>
                <c:pt idx="378426">
                  <c:v>155083</c:v>
                </c:pt>
                <c:pt idx="378427">
                  <c:v>155083</c:v>
                </c:pt>
                <c:pt idx="378428">
                  <c:v>155083</c:v>
                </c:pt>
                <c:pt idx="378429">
                  <c:v>155083</c:v>
                </c:pt>
                <c:pt idx="378430">
                  <c:v>155083</c:v>
                </c:pt>
                <c:pt idx="378431">
                  <c:v>155083</c:v>
                </c:pt>
                <c:pt idx="378432">
                  <c:v>155083</c:v>
                </c:pt>
                <c:pt idx="378433">
                  <c:v>155083</c:v>
                </c:pt>
                <c:pt idx="378434">
                  <c:v>155083</c:v>
                </c:pt>
                <c:pt idx="378435">
                  <c:v>155083</c:v>
                </c:pt>
                <c:pt idx="378436">
                  <c:v>155083</c:v>
                </c:pt>
                <c:pt idx="378437">
                  <c:v>155083</c:v>
                </c:pt>
                <c:pt idx="378438">
                  <c:v>155083</c:v>
                </c:pt>
                <c:pt idx="378439">
                  <c:v>155083</c:v>
                </c:pt>
                <c:pt idx="378440">
                  <c:v>155083</c:v>
                </c:pt>
                <c:pt idx="378441">
                  <c:v>155083</c:v>
                </c:pt>
                <c:pt idx="378442">
                  <c:v>155083</c:v>
                </c:pt>
                <c:pt idx="378443">
                  <c:v>155083</c:v>
                </c:pt>
                <c:pt idx="378444">
                  <c:v>155083</c:v>
                </c:pt>
                <c:pt idx="378445">
                  <c:v>155083</c:v>
                </c:pt>
                <c:pt idx="378446">
                  <c:v>155083</c:v>
                </c:pt>
                <c:pt idx="378447">
                  <c:v>155083</c:v>
                </c:pt>
                <c:pt idx="378448">
                  <c:v>155083</c:v>
                </c:pt>
                <c:pt idx="378449">
                  <c:v>155083</c:v>
                </c:pt>
                <c:pt idx="378450">
                  <c:v>155083</c:v>
                </c:pt>
                <c:pt idx="378451">
                  <c:v>155083</c:v>
                </c:pt>
                <c:pt idx="378452">
                  <c:v>155083</c:v>
                </c:pt>
                <c:pt idx="378453">
                  <c:v>155083</c:v>
                </c:pt>
                <c:pt idx="378454">
                  <c:v>155083</c:v>
                </c:pt>
                <c:pt idx="378455">
                  <c:v>155083</c:v>
                </c:pt>
                <c:pt idx="378456">
                  <c:v>155083</c:v>
                </c:pt>
                <c:pt idx="378457">
                  <c:v>155083</c:v>
                </c:pt>
                <c:pt idx="378458">
                  <c:v>155083</c:v>
                </c:pt>
                <c:pt idx="378459">
                  <c:v>155083</c:v>
                </c:pt>
                <c:pt idx="378460">
                  <c:v>155083</c:v>
                </c:pt>
                <c:pt idx="378461">
                  <c:v>155083</c:v>
                </c:pt>
                <c:pt idx="378462">
                  <c:v>155083</c:v>
                </c:pt>
                <c:pt idx="378463">
                  <c:v>155083</c:v>
                </c:pt>
                <c:pt idx="378464">
                  <c:v>155083</c:v>
                </c:pt>
                <c:pt idx="378465">
                  <c:v>155083</c:v>
                </c:pt>
                <c:pt idx="378466">
                  <c:v>155083</c:v>
                </c:pt>
                <c:pt idx="378467">
                  <c:v>155083</c:v>
                </c:pt>
                <c:pt idx="378468">
                  <c:v>155083</c:v>
                </c:pt>
                <c:pt idx="378469">
                  <c:v>155083</c:v>
                </c:pt>
                <c:pt idx="378470">
                  <c:v>155083</c:v>
                </c:pt>
                <c:pt idx="378471">
                  <c:v>155083</c:v>
                </c:pt>
                <c:pt idx="378472">
                  <c:v>155083</c:v>
                </c:pt>
                <c:pt idx="378473">
                  <c:v>155083</c:v>
                </c:pt>
                <c:pt idx="378474">
                  <c:v>155083</c:v>
                </c:pt>
                <c:pt idx="378475">
                  <c:v>155083</c:v>
                </c:pt>
                <c:pt idx="378476">
                  <c:v>155083</c:v>
                </c:pt>
                <c:pt idx="378477">
                  <c:v>155083</c:v>
                </c:pt>
                <c:pt idx="378478">
                  <c:v>155083</c:v>
                </c:pt>
                <c:pt idx="378479">
                  <c:v>155083</c:v>
                </c:pt>
                <c:pt idx="378480">
                  <c:v>155083</c:v>
                </c:pt>
                <c:pt idx="378481">
                  <c:v>155083</c:v>
                </c:pt>
                <c:pt idx="378482">
                  <c:v>155083</c:v>
                </c:pt>
                <c:pt idx="378483">
                  <c:v>155083</c:v>
                </c:pt>
                <c:pt idx="378484">
                  <c:v>155083</c:v>
                </c:pt>
                <c:pt idx="378485">
                  <c:v>155083</c:v>
                </c:pt>
                <c:pt idx="378486">
                  <c:v>155083</c:v>
                </c:pt>
                <c:pt idx="378487">
                  <c:v>155083</c:v>
                </c:pt>
                <c:pt idx="378488">
                  <c:v>155083</c:v>
                </c:pt>
                <c:pt idx="378489">
                  <c:v>155083</c:v>
                </c:pt>
                <c:pt idx="378490">
                  <c:v>155083</c:v>
                </c:pt>
                <c:pt idx="378491">
                  <c:v>155083</c:v>
                </c:pt>
                <c:pt idx="378492">
                  <c:v>155083</c:v>
                </c:pt>
                <c:pt idx="378493">
                  <c:v>155083</c:v>
                </c:pt>
                <c:pt idx="378494">
                  <c:v>155083</c:v>
                </c:pt>
                <c:pt idx="378495">
                  <c:v>155083</c:v>
                </c:pt>
                <c:pt idx="378496">
                  <c:v>155083</c:v>
                </c:pt>
                <c:pt idx="378497">
                  <c:v>155083</c:v>
                </c:pt>
                <c:pt idx="378498">
                  <c:v>155083</c:v>
                </c:pt>
                <c:pt idx="378499">
                  <c:v>155083</c:v>
                </c:pt>
                <c:pt idx="378500">
                  <c:v>155083</c:v>
                </c:pt>
                <c:pt idx="378501">
                  <c:v>155083</c:v>
                </c:pt>
                <c:pt idx="378502">
                  <c:v>155083</c:v>
                </c:pt>
                <c:pt idx="378503">
                  <c:v>155083</c:v>
                </c:pt>
                <c:pt idx="378504">
                  <c:v>155083</c:v>
                </c:pt>
                <c:pt idx="378505">
                  <c:v>155083</c:v>
                </c:pt>
                <c:pt idx="378506">
                  <c:v>155083</c:v>
                </c:pt>
                <c:pt idx="378507">
                  <c:v>155083</c:v>
                </c:pt>
                <c:pt idx="378508">
                  <c:v>155083</c:v>
                </c:pt>
                <c:pt idx="378509">
                  <c:v>155083</c:v>
                </c:pt>
                <c:pt idx="378510">
                  <c:v>155083</c:v>
                </c:pt>
                <c:pt idx="378511">
                  <c:v>155083</c:v>
                </c:pt>
                <c:pt idx="378512">
                  <c:v>155083</c:v>
                </c:pt>
                <c:pt idx="378513">
                  <c:v>155083</c:v>
                </c:pt>
                <c:pt idx="378514">
                  <c:v>155083</c:v>
                </c:pt>
                <c:pt idx="378515">
                  <c:v>155083</c:v>
                </c:pt>
                <c:pt idx="378516">
                  <c:v>155083</c:v>
                </c:pt>
                <c:pt idx="378517">
                  <c:v>155083</c:v>
                </c:pt>
                <c:pt idx="378518">
                  <c:v>155083</c:v>
                </c:pt>
                <c:pt idx="378519">
                  <c:v>155083</c:v>
                </c:pt>
                <c:pt idx="378520">
                  <c:v>155083</c:v>
                </c:pt>
                <c:pt idx="378521">
                  <c:v>155083</c:v>
                </c:pt>
                <c:pt idx="378522">
                  <c:v>155083</c:v>
                </c:pt>
                <c:pt idx="378523">
                  <c:v>155083</c:v>
                </c:pt>
                <c:pt idx="378524">
                  <c:v>155083</c:v>
                </c:pt>
                <c:pt idx="378525">
                  <c:v>155083</c:v>
                </c:pt>
                <c:pt idx="378526">
                  <c:v>155083</c:v>
                </c:pt>
                <c:pt idx="378527">
                  <c:v>155083</c:v>
                </c:pt>
                <c:pt idx="378528">
                  <c:v>155083</c:v>
                </c:pt>
                <c:pt idx="378529">
                  <c:v>155083</c:v>
                </c:pt>
                <c:pt idx="378530">
                  <c:v>155083</c:v>
                </c:pt>
                <c:pt idx="378531">
                  <c:v>155083</c:v>
                </c:pt>
                <c:pt idx="378532">
                  <c:v>155083</c:v>
                </c:pt>
                <c:pt idx="378533">
                  <c:v>155083</c:v>
                </c:pt>
                <c:pt idx="378534">
                  <c:v>155083</c:v>
                </c:pt>
                <c:pt idx="378535">
                  <c:v>155083</c:v>
                </c:pt>
                <c:pt idx="378536">
                  <c:v>155083</c:v>
                </c:pt>
                <c:pt idx="378537">
                  <c:v>155083</c:v>
                </c:pt>
                <c:pt idx="378538">
                  <c:v>155083</c:v>
                </c:pt>
                <c:pt idx="378539">
                  <c:v>155083</c:v>
                </c:pt>
                <c:pt idx="378540">
                  <c:v>155083</c:v>
                </c:pt>
                <c:pt idx="378541">
                  <c:v>155083</c:v>
                </c:pt>
                <c:pt idx="378542">
                  <c:v>155083</c:v>
                </c:pt>
                <c:pt idx="378543">
                  <c:v>155083</c:v>
                </c:pt>
                <c:pt idx="378544">
                  <c:v>155083</c:v>
                </c:pt>
                <c:pt idx="378545">
                  <c:v>155083</c:v>
                </c:pt>
                <c:pt idx="378546">
                  <c:v>155083</c:v>
                </c:pt>
                <c:pt idx="378547">
                  <c:v>155083</c:v>
                </c:pt>
                <c:pt idx="378548">
                  <c:v>155083</c:v>
                </c:pt>
                <c:pt idx="378549">
                  <c:v>155083</c:v>
                </c:pt>
                <c:pt idx="378550">
                  <c:v>155083</c:v>
                </c:pt>
                <c:pt idx="378551">
                  <c:v>155083</c:v>
                </c:pt>
                <c:pt idx="378552">
                  <c:v>155083</c:v>
                </c:pt>
                <c:pt idx="378553">
                  <c:v>155083</c:v>
                </c:pt>
                <c:pt idx="378554">
                  <c:v>155083</c:v>
                </c:pt>
                <c:pt idx="378555">
                  <c:v>155083</c:v>
                </c:pt>
                <c:pt idx="378556">
                  <c:v>155083</c:v>
                </c:pt>
                <c:pt idx="378557">
                  <c:v>155083</c:v>
                </c:pt>
                <c:pt idx="378558">
                  <c:v>155083</c:v>
                </c:pt>
                <c:pt idx="378559">
                  <c:v>155083</c:v>
                </c:pt>
                <c:pt idx="378560">
                  <c:v>155083</c:v>
                </c:pt>
                <c:pt idx="378561">
                  <c:v>155083</c:v>
                </c:pt>
                <c:pt idx="378562">
                  <c:v>155083</c:v>
                </c:pt>
                <c:pt idx="378563">
                  <c:v>155083</c:v>
                </c:pt>
                <c:pt idx="378564">
                  <c:v>155083</c:v>
                </c:pt>
                <c:pt idx="378565">
                  <c:v>155083</c:v>
                </c:pt>
                <c:pt idx="378566">
                  <c:v>155083</c:v>
                </c:pt>
                <c:pt idx="378567">
                  <c:v>155083</c:v>
                </c:pt>
                <c:pt idx="378568">
                  <c:v>155083</c:v>
                </c:pt>
                <c:pt idx="378569">
                  <c:v>155083</c:v>
                </c:pt>
                <c:pt idx="378570">
                  <c:v>155083</c:v>
                </c:pt>
                <c:pt idx="378571">
                  <c:v>155083</c:v>
                </c:pt>
                <c:pt idx="378572">
                  <c:v>155083</c:v>
                </c:pt>
                <c:pt idx="378573">
                  <c:v>155083</c:v>
                </c:pt>
                <c:pt idx="378574">
                  <c:v>155083</c:v>
                </c:pt>
                <c:pt idx="378575">
                  <c:v>155083</c:v>
                </c:pt>
                <c:pt idx="378576">
                  <c:v>155083</c:v>
                </c:pt>
                <c:pt idx="378577">
                  <c:v>155083</c:v>
                </c:pt>
                <c:pt idx="378578">
                  <c:v>155083</c:v>
                </c:pt>
                <c:pt idx="378579">
                  <c:v>155083</c:v>
                </c:pt>
                <c:pt idx="378580">
                  <c:v>155083</c:v>
                </c:pt>
                <c:pt idx="378581">
                  <c:v>155083</c:v>
                </c:pt>
                <c:pt idx="378582">
                  <c:v>155083</c:v>
                </c:pt>
                <c:pt idx="378583">
                  <c:v>155083</c:v>
                </c:pt>
                <c:pt idx="378584">
                  <c:v>155083</c:v>
                </c:pt>
                <c:pt idx="378585">
                  <c:v>155083</c:v>
                </c:pt>
                <c:pt idx="378586">
                  <c:v>155083</c:v>
                </c:pt>
                <c:pt idx="378587">
                  <c:v>155083</c:v>
                </c:pt>
                <c:pt idx="378588">
                  <c:v>155083</c:v>
                </c:pt>
                <c:pt idx="378589">
                  <c:v>155083</c:v>
                </c:pt>
                <c:pt idx="378590">
                  <c:v>155083</c:v>
                </c:pt>
                <c:pt idx="378591">
                  <c:v>155083</c:v>
                </c:pt>
                <c:pt idx="378592">
                  <c:v>155083</c:v>
                </c:pt>
                <c:pt idx="378593">
                  <c:v>155083</c:v>
                </c:pt>
                <c:pt idx="378594">
                  <c:v>155083</c:v>
                </c:pt>
                <c:pt idx="378595">
                  <c:v>155083</c:v>
                </c:pt>
                <c:pt idx="378596">
                  <c:v>155083</c:v>
                </c:pt>
                <c:pt idx="378597">
                  <c:v>155083</c:v>
                </c:pt>
                <c:pt idx="378598">
                  <c:v>155083</c:v>
                </c:pt>
                <c:pt idx="378599">
                  <c:v>155083</c:v>
                </c:pt>
                <c:pt idx="378600">
                  <c:v>155083</c:v>
                </c:pt>
                <c:pt idx="378601">
                  <c:v>155083</c:v>
                </c:pt>
                <c:pt idx="378602">
                  <c:v>155083</c:v>
                </c:pt>
                <c:pt idx="378603">
                  <c:v>155083</c:v>
                </c:pt>
                <c:pt idx="378604">
                  <c:v>155083</c:v>
                </c:pt>
                <c:pt idx="378605">
                  <c:v>155083</c:v>
                </c:pt>
                <c:pt idx="378606">
                  <c:v>155083</c:v>
                </c:pt>
                <c:pt idx="378607">
                  <c:v>155083</c:v>
                </c:pt>
                <c:pt idx="378608">
                  <c:v>155083</c:v>
                </c:pt>
                <c:pt idx="378609">
                  <c:v>155083</c:v>
                </c:pt>
                <c:pt idx="378610">
                  <c:v>155083</c:v>
                </c:pt>
                <c:pt idx="378611">
                  <c:v>155083</c:v>
                </c:pt>
                <c:pt idx="378612">
                  <c:v>155083</c:v>
                </c:pt>
                <c:pt idx="378613">
                  <c:v>155083</c:v>
                </c:pt>
                <c:pt idx="378614">
                  <c:v>155083</c:v>
                </c:pt>
                <c:pt idx="378615">
                  <c:v>155083</c:v>
                </c:pt>
                <c:pt idx="378616">
                  <c:v>155083</c:v>
                </c:pt>
                <c:pt idx="378617">
                  <c:v>155083</c:v>
                </c:pt>
                <c:pt idx="378618">
                  <c:v>155083</c:v>
                </c:pt>
                <c:pt idx="378619">
                  <c:v>155083</c:v>
                </c:pt>
                <c:pt idx="378620">
                  <c:v>155083</c:v>
                </c:pt>
                <c:pt idx="378621">
                  <c:v>155083</c:v>
                </c:pt>
                <c:pt idx="378622">
                  <c:v>155083</c:v>
                </c:pt>
                <c:pt idx="378623">
                  <c:v>155083</c:v>
                </c:pt>
                <c:pt idx="378624">
                  <c:v>155083</c:v>
                </c:pt>
                <c:pt idx="378625">
                  <c:v>155083</c:v>
                </c:pt>
                <c:pt idx="378626">
                  <c:v>155083</c:v>
                </c:pt>
                <c:pt idx="378627">
                  <c:v>155083</c:v>
                </c:pt>
                <c:pt idx="378628">
                  <c:v>155083</c:v>
                </c:pt>
                <c:pt idx="378629">
                  <c:v>155083</c:v>
                </c:pt>
                <c:pt idx="378630">
                  <c:v>155083</c:v>
                </c:pt>
                <c:pt idx="378631">
                  <c:v>155083</c:v>
                </c:pt>
                <c:pt idx="378632">
                  <c:v>155083</c:v>
                </c:pt>
                <c:pt idx="378633">
                  <c:v>155083</c:v>
                </c:pt>
                <c:pt idx="378634">
                  <c:v>155083</c:v>
                </c:pt>
                <c:pt idx="378635">
                  <c:v>155083</c:v>
                </c:pt>
                <c:pt idx="378636">
                  <c:v>155083</c:v>
                </c:pt>
                <c:pt idx="378637">
                  <c:v>155083</c:v>
                </c:pt>
                <c:pt idx="378638">
                  <c:v>155083</c:v>
                </c:pt>
                <c:pt idx="378639">
                  <c:v>155083</c:v>
                </c:pt>
                <c:pt idx="378640">
                  <c:v>155083</c:v>
                </c:pt>
                <c:pt idx="378641">
                  <c:v>155083</c:v>
                </c:pt>
                <c:pt idx="378642">
                  <c:v>155083</c:v>
                </c:pt>
                <c:pt idx="378643">
                  <c:v>155083</c:v>
                </c:pt>
                <c:pt idx="378644">
                  <c:v>155083</c:v>
                </c:pt>
                <c:pt idx="378645">
                  <c:v>155083</c:v>
                </c:pt>
                <c:pt idx="378646">
                  <c:v>155083</c:v>
                </c:pt>
                <c:pt idx="378647">
                  <c:v>155083</c:v>
                </c:pt>
                <c:pt idx="378648">
                  <c:v>155083</c:v>
                </c:pt>
                <c:pt idx="378649">
                  <c:v>155083</c:v>
                </c:pt>
                <c:pt idx="378650">
                  <c:v>155083</c:v>
                </c:pt>
                <c:pt idx="378651">
                  <c:v>155083</c:v>
                </c:pt>
                <c:pt idx="378652">
                  <c:v>155083</c:v>
                </c:pt>
                <c:pt idx="378653">
                  <c:v>155083</c:v>
                </c:pt>
                <c:pt idx="378654">
                  <c:v>155083</c:v>
                </c:pt>
                <c:pt idx="378655">
                  <c:v>155083</c:v>
                </c:pt>
                <c:pt idx="378656">
                  <c:v>155083</c:v>
                </c:pt>
                <c:pt idx="378657">
                  <c:v>155083</c:v>
                </c:pt>
                <c:pt idx="378658">
                  <c:v>155083</c:v>
                </c:pt>
                <c:pt idx="378659">
                  <c:v>155083</c:v>
                </c:pt>
                <c:pt idx="378660">
                  <c:v>155083</c:v>
                </c:pt>
                <c:pt idx="378661">
                  <c:v>155083</c:v>
                </c:pt>
                <c:pt idx="378662">
                  <c:v>155083</c:v>
                </c:pt>
                <c:pt idx="378663">
                  <c:v>155083</c:v>
                </c:pt>
                <c:pt idx="378664">
                  <c:v>155083</c:v>
                </c:pt>
                <c:pt idx="378665">
                  <c:v>155083</c:v>
                </c:pt>
                <c:pt idx="378666">
                  <c:v>155083</c:v>
                </c:pt>
                <c:pt idx="378667">
                  <c:v>155083</c:v>
                </c:pt>
                <c:pt idx="378668">
                  <c:v>155083</c:v>
                </c:pt>
                <c:pt idx="378669">
                  <c:v>155083</c:v>
                </c:pt>
                <c:pt idx="378670">
                  <c:v>155083</c:v>
                </c:pt>
                <c:pt idx="378671">
                  <c:v>155083</c:v>
                </c:pt>
                <c:pt idx="378672">
                  <c:v>155083</c:v>
                </c:pt>
                <c:pt idx="378673">
                  <c:v>155083</c:v>
                </c:pt>
                <c:pt idx="378674">
                  <c:v>155083</c:v>
                </c:pt>
                <c:pt idx="378675">
                  <c:v>155083</c:v>
                </c:pt>
                <c:pt idx="378676">
                  <c:v>155083</c:v>
                </c:pt>
                <c:pt idx="378677">
                  <c:v>155083</c:v>
                </c:pt>
                <c:pt idx="378678">
                  <c:v>155083</c:v>
                </c:pt>
                <c:pt idx="378679">
                  <c:v>155083</c:v>
                </c:pt>
                <c:pt idx="378680">
                  <c:v>155083</c:v>
                </c:pt>
                <c:pt idx="378681">
                  <c:v>155083</c:v>
                </c:pt>
                <c:pt idx="378682">
                  <c:v>155083</c:v>
                </c:pt>
                <c:pt idx="378683">
                  <c:v>155083</c:v>
                </c:pt>
                <c:pt idx="378684">
                  <c:v>155083</c:v>
                </c:pt>
                <c:pt idx="378685">
                  <c:v>155083</c:v>
                </c:pt>
                <c:pt idx="378686">
                  <c:v>155083</c:v>
                </c:pt>
                <c:pt idx="378687">
                  <c:v>155083</c:v>
                </c:pt>
                <c:pt idx="378688">
                  <c:v>155083</c:v>
                </c:pt>
                <c:pt idx="378689">
                  <c:v>155083</c:v>
                </c:pt>
                <c:pt idx="378690">
                  <c:v>155083</c:v>
                </c:pt>
                <c:pt idx="378691">
                  <c:v>155083</c:v>
                </c:pt>
                <c:pt idx="378692">
                  <c:v>155083</c:v>
                </c:pt>
                <c:pt idx="378693">
                  <c:v>155083</c:v>
                </c:pt>
                <c:pt idx="378694">
                  <c:v>155083</c:v>
                </c:pt>
                <c:pt idx="378695">
                  <c:v>155083</c:v>
                </c:pt>
                <c:pt idx="378696">
                  <c:v>155083</c:v>
                </c:pt>
                <c:pt idx="378697">
                  <c:v>155083</c:v>
                </c:pt>
                <c:pt idx="378698">
                  <c:v>155083</c:v>
                </c:pt>
                <c:pt idx="378699">
                  <c:v>155083</c:v>
                </c:pt>
                <c:pt idx="378700">
                  <c:v>155083</c:v>
                </c:pt>
                <c:pt idx="378701">
                  <c:v>155083</c:v>
                </c:pt>
                <c:pt idx="378702">
                  <c:v>155083</c:v>
                </c:pt>
                <c:pt idx="378703">
                  <c:v>155083</c:v>
                </c:pt>
                <c:pt idx="378704">
                  <c:v>155083</c:v>
                </c:pt>
                <c:pt idx="378705">
                  <c:v>155083</c:v>
                </c:pt>
                <c:pt idx="378706">
                  <c:v>155083</c:v>
                </c:pt>
                <c:pt idx="378707">
                  <c:v>155083</c:v>
                </c:pt>
                <c:pt idx="378708">
                  <c:v>155083</c:v>
                </c:pt>
                <c:pt idx="378709">
                  <c:v>155083</c:v>
                </c:pt>
                <c:pt idx="378710">
                  <c:v>155083</c:v>
                </c:pt>
                <c:pt idx="378711">
                  <c:v>155083</c:v>
                </c:pt>
                <c:pt idx="378712">
                  <c:v>155083</c:v>
                </c:pt>
                <c:pt idx="378713">
                  <c:v>155083</c:v>
                </c:pt>
                <c:pt idx="378714">
                  <c:v>155083</c:v>
                </c:pt>
                <c:pt idx="378715">
                  <c:v>155083</c:v>
                </c:pt>
                <c:pt idx="378716">
                  <c:v>155083</c:v>
                </c:pt>
                <c:pt idx="378717">
                  <c:v>155083</c:v>
                </c:pt>
                <c:pt idx="378718">
                  <c:v>155083</c:v>
                </c:pt>
                <c:pt idx="378719">
                  <c:v>155083</c:v>
                </c:pt>
                <c:pt idx="378720">
                  <c:v>155083</c:v>
                </c:pt>
                <c:pt idx="378721">
                  <c:v>155083</c:v>
                </c:pt>
                <c:pt idx="378722">
                  <c:v>155083</c:v>
                </c:pt>
                <c:pt idx="378723">
                  <c:v>155083</c:v>
                </c:pt>
                <c:pt idx="378724">
                  <c:v>155083</c:v>
                </c:pt>
                <c:pt idx="378725">
                  <c:v>155083</c:v>
                </c:pt>
                <c:pt idx="378726">
                  <c:v>155083</c:v>
                </c:pt>
                <c:pt idx="378727">
                  <c:v>155083</c:v>
                </c:pt>
                <c:pt idx="378728">
                  <c:v>155083</c:v>
                </c:pt>
                <c:pt idx="378729">
                  <c:v>155083</c:v>
                </c:pt>
                <c:pt idx="378730">
                  <c:v>155083</c:v>
                </c:pt>
                <c:pt idx="378731">
                  <c:v>155083</c:v>
                </c:pt>
                <c:pt idx="378732">
                  <c:v>155083</c:v>
                </c:pt>
                <c:pt idx="378733">
                  <c:v>155083</c:v>
                </c:pt>
                <c:pt idx="378734">
                  <c:v>155083</c:v>
                </c:pt>
                <c:pt idx="378735">
                  <c:v>155083</c:v>
                </c:pt>
                <c:pt idx="378736">
                  <c:v>155083</c:v>
                </c:pt>
                <c:pt idx="378737">
                  <c:v>155083</c:v>
                </c:pt>
                <c:pt idx="378738">
                  <c:v>155083</c:v>
                </c:pt>
                <c:pt idx="378739">
                  <c:v>155083</c:v>
                </c:pt>
                <c:pt idx="378740">
                  <c:v>155083</c:v>
                </c:pt>
                <c:pt idx="378741">
                  <c:v>155083</c:v>
                </c:pt>
                <c:pt idx="378742">
                  <c:v>155083</c:v>
                </c:pt>
                <c:pt idx="378743">
                  <c:v>155083</c:v>
                </c:pt>
                <c:pt idx="378744">
                  <c:v>155083</c:v>
                </c:pt>
                <c:pt idx="378745">
                  <c:v>155083</c:v>
                </c:pt>
                <c:pt idx="378746">
                  <c:v>155083</c:v>
                </c:pt>
                <c:pt idx="378747">
                  <c:v>155083</c:v>
                </c:pt>
                <c:pt idx="378748">
                  <c:v>155083</c:v>
                </c:pt>
                <c:pt idx="378749">
                  <c:v>155083</c:v>
                </c:pt>
                <c:pt idx="378750">
                  <c:v>155083</c:v>
                </c:pt>
                <c:pt idx="378751">
                  <c:v>155083</c:v>
                </c:pt>
                <c:pt idx="378752">
                  <c:v>155083</c:v>
                </c:pt>
                <c:pt idx="378753">
                  <c:v>155083</c:v>
                </c:pt>
                <c:pt idx="378754">
                  <c:v>155083</c:v>
                </c:pt>
                <c:pt idx="378755">
                  <c:v>155083</c:v>
                </c:pt>
                <c:pt idx="378756">
                  <c:v>155083</c:v>
                </c:pt>
                <c:pt idx="378757">
                  <c:v>155083</c:v>
                </c:pt>
                <c:pt idx="378758">
                  <c:v>155083</c:v>
                </c:pt>
                <c:pt idx="378759">
                  <c:v>155083</c:v>
                </c:pt>
                <c:pt idx="378760">
                  <c:v>155083</c:v>
                </c:pt>
                <c:pt idx="378761">
                  <c:v>155083</c:v>
                </c:pt>
                <c:pt idx="378762">
                  <c:v>155083</c:v>
                </c:pt>
                <c:pt idx="378763">
                  <c:v>155083</c:v>
                </c:pt>
                <c:pt idx="378764">
                  <c:v>155083</c:v>
                </c:pt>
                <c:pt idx="378765">
                  <c:v>155083</c:v>
                </c:pt>
                <c:pt idx="378766">
                  <c:v>155083</c:v>
                </c:pt>
                <c:pt idx="378767">
                  <c:v>155083</c:v>
                </c:pt>
                <c:pt idx="378768">
                  <c:v>155083</c:v>
                </c:pt>
                <c:pt idx="378769">
                  <c:v>155083</c:v>
                </c:pt>
                <c:pt idx="378770">
                  <c:v>155083</c:v>
                </c:pt>
                <c:pt idx="378771">
                  <c:v>155083</c:v>
                </c:pt>
                <c:pt idx="378772">
                  <c:v>155083</c:v>
                </c:pt>
                <c:pt idx="378773">
                  <c:v>155083</c:v>
                </c:pt>
                <c:pt idx="378774">
                  <c:v>155083</c:v>
                </c:pt>
                <c:pt idx="378775">
                  <c:v>155083</c:v>
                </c:pt>
                <c:pt idx="378776">
                  <c:v>155083</c:v>
                </c:pt>
                <c:pt idx="378777">
                  <c:v>155083</c:v>
                </c:pt>
                <c:pt idx="378778">
                  <c:v>155083</c:v>
                </c:pt>
                <c:pt idx="378779">
                  <c:v>155083</c:v>
                </c:pt>
                <c:pt idx="378780">
                  <c:v>155083</c:v>
                </c:pt>
                <c:pt idx="378781">
                  <c:v>155083</c:v>
                </c:pt>
                <c:pt idx="378782">
                  <c:v>155083</c:v>
                </c:pt>
                <c:pt idx="378783">
                  <c:v>155083</c:v>
                </c:pt>
                <c:pt idx="378784">
                  <c:v>155083</c:v>
                </c:pt>
                <c:pt idx="378785">
                  <c:v>155083</c:v>
                </c:pt>
                <c:pt idx="378786">
                  <c:v>155083</c:v>
                </c:pt>
                <c:pt idx="378787">
                  <c:v>155083</c:v>
                </c:pt>
                <c:pt idx="378788">
                  <c:v>155083</c:v>
                </c:pt>
                <c:pt idx="378789">
                  <c:v>155083</c:v>
                </c:pt>
                <c:pt idx="378790">
                  <c:v>155083</c:v>
                </c:pt>
                <c:pt idx="378791">
                  <c:v>155083</c:v>
                </c:pt>
                <c:pt idx="378792">
                  <c:v>155083</c:v>
                </c:pt>
                <c:pt idx="378793">
                  <c:v>155083</c:v>
                </c:pt>
                <c:pt idx="378794">
                  <c:v>155083</c:v>
                </c:pt>
                <c:pt idx="378795">
                  <c:v>155083</c:v>
                </c:pt>
                <c:pt idx="378796">
                  <c:v>155083</c:v>
                </c:pt>
                <c:pt idx="378797">
                  <c:v>155083</c:v>
                </c:pt>
                <c:pt idx="378798">
                  <c:v>155083</c:v>
                </c:pt>
                <c:pt idx="378799">
                  <c:v>155083</c:v>
                </c:pt>
                <c:pt idx="378800">
                  <c:v>155083</c:v>
                </c:pt>
                <c:pt idx="378801">
                  <c:v>155083</c:v>
                </c:pt>
                <c:pt idx="378802">
                  <c:v>155083</c:v>
                </c:pt>
                <c:pt idx="378803">
                  <c:v>155083</c:v>
                </c:pt>
                <c:pt idx="378804">
                  <c:v>155083</c:v>
                </c:pt>
                <c:pt idx="378805">
                  <c:v>155083</c:v>
                </c:pt>
                <c:pt idx="378806">
                  <c:v>155083</c:v>
                </c:pt>
                <c:pt idx="378807">
                  <c:v>155083</c:v>
                </c:pt>
                <c:pt idx="378808">
                  <c:v>155083</c:v>
                </c:pt>
                <c:pt idx="378809">
                  <c:v>155083</c:v>
                </c:pt>
                <c:pt idx="378810">
                  <c:v>155083</c:v>
                </c:pt>
                <c:pt idx="378811">
                  <c:v>155083</c:v>
                </c:pt>
                <c:pt idx="378812">
                  <c:v>155083</c:v>
                </c:pt>
                <c:pt idx="378813">
                  <c:v>155083</c:v>
                </c:pt>
                <c:pt idx="378814">
                  <c:v>155083</c:v>
                </c:pt>
                <c:pt idx="378815">
                  <c:v>155083</c:v>
                </c:pt>
                <c:pt idx="378816">
                  <c:v>155083</c:v>
                </c:pt>
                <c:pt idx="378817">
                  <c:v>155083</c:v>
                </c:pt>
                <c:pt idx="378818">
                  <c:v>155083</c:v>
                </c:pt>
                <c:pt idx="378819">
                  <c:v>155083</c:v>
                </c:pt>
                <c:pt idx="378820">
                  <c:v>155083</c:v>
                </c:pt>
                <c:pt idx="378821">
                  <c:v>155083</c:v>
                </c:pt>
                <c:pt idx="378822">
                  <c:v>155083</c:v>
                </c:pt>
                <c:pt idx="378823">
                  <c:v>155083</c:v>
                </c:pt>
                <c:pt idx="378824">
                  <c:v>155083</c:v>
                </c:pt>
                <c:pt idx="378825">
                  <c:v>155083</c:v>
                </c:pt>
                <c:pt idx="378826">
                  <c:v>155083</c:v>
                </c:pt>
                <c:pt idx="378827">
                  <c:v>155083</c:v>
                </c:pt>
                <c:pt idx="378828">
                  <c:v>155083</c:v>
                </c:pt>
                <c:pt idx="378829">
                  <c:v>155083</c:v>
                </c:pt>
                <c:pt idx="378830">
                  <c:v>155083</c:v>
                </c:pt>
                <c:pt idx="378831">
                  <c:v>155083</c:v>
                </c:pt>
                <c:pt idx="378832">
                  <c:v>155083</c:v>
                </c:pt>
                <c:pt idx="378833">
                  <c:v>155083</c:v>
                </c:pt>
                <c:pt idx="378834">
                  <c:v>155083</c:v>
                </c:pt>
                <c:pt idx="378835">
                  <c:v>155083</c:v>
                </c:pt>
                <c:pt idx="378836">
                  <c:v>155083</c:v>
                </c:pt>
                <c:pt idx="378837">
                  <c:v>155083</c:v>
                </c:pt>
                <c:pt idx="378838">
                  <c:v>155083</c:v>
                </c:pt>
                <c:pt idx="378839">
                  <c:v>155083</c:v>
                </c:pt>
                <c:pt idx="378840">
                  <c:v>155083</c:v>
                </c:pt>
                <c:pt idx="378841">
                  <c:v>155083</c:v>
                </c:pt>
                <c:pt idx="378842">
                  <c:v>155083</c:v>
                </c:pt>
                <c:pt idx="378843">
                  <c:v>155083</c:v>
                </c:pt>
                <c:pt idx="378844">
                  <c:v>155083</c:v>
                </c:pt>
                <c:pt idx="378845">
                  <c:v>155083</c:v>
                </c:pt>
                <c:pt idx="378846">
                  <c:v>155083</c:v>
                </c:pt>
                <c:pt idx="378847">
                  <c:v>155083</c:v>
                </c:pt>
                <c:pt idx="378848">
                  <c:v>155083</c:v>
                </c:pt>
                <c:pt idx="378849">
                  <c:v>155083</c:v>
                </c:pt>
                <c:pt idx="378850">
                  <c:v>155083</c:v>
                </c:pt>
                <c:pt idx="378851">
                  <c:v>155083</c:v>
                </c:pt>
                <c:pt idx="378852">
                  <c:v>155083</c:v>
                </c:pt>
                <c:pt idx="378853">
                  <c:v>155083</c:v>
                </c:pt>
                <c:pt idx="378854">
                  <c:v>155083</c:v>
                </c:pt>
                <c:pt idx="378855">
                  <c:v>155083</c:v>
                </c:pt>
                <c:pt idx="378856">
                  <c:v>155083</c:v>
                </c:pt>
                <c:pt idx="378857">
                  <c:v>155083</c:v>
                </c:pt>
                <c:pt idx="378858">
                  <c:v>155083</c:v>
                </c:pt>
                <c:pt idx="378859">
                  <c:v>155083</c:v>
                </c:pt>
                <c:pt idx="378860">
                  <c:v>155083</c:v>
                </c:pt>
                <c:pt idx="378861">
                  <c:v>155083</c:v>
                </c:pt>
                <c:pt idx="378862">
                  <c:v>155083</c:v>
                </c:pt>
                <c:pt idx="378863">
                  <c:v>155083</c:v>
                </c:pt>
                <c:pt idx="378864">
                  <c:v>155083</c:v>
                </c:pt>
                <c:pt idx="378865">
                  <c:v>155083</c:v>
                </c:pt>
                <c:pt idx="378866">
                  <c:v>155083</c:v>
                </c:pt>
                <c:pt idx="378867">
                  <c:v>155083</c:v>
                </c:pt>
                <c:pt idx="378868">
                  <c:v>155083</c:v>
                </c:pt>
                <c:pt idx="378869">
                  <c:v>155083</c:v>
                </c:pt>
                <c:pt idx="378870">
                  <c:v>155083</c:v>
                </c:pt>
                <c:pt idx="378871">
                  <c:v>155083</c:v>
                </c:pt>
                <c:pt idx="378872">
                  <c:v>155083</c:v>
                </c:pt>
                <c:pt idx="378873">
                  <c:v>155083</c:v>
                </c:pt>
                <c:pt idx="378874">
                  <c:v>155083</c:v>
                </c:pt>
                <c:pt idx="378875">
                  <c:v>155083</c:v>
                </c:pt>
                <c:pt idx="378876">
                  <c:v>155083</c:v>
                </c:pt>
                <c:pt idx="378877">
                  <c:v>155083</c:v>
                </c:pt>
                <c:pt idx="378878">
                  <c:v>155083</c:v>
                </c:pt>
                <c:pt idx="378879">
                  <c:v>155083</c:v>
                </c:pt>
                <c:pt idx="378880">
                  <c:v>155083</c:v>
                </c:pt>
                <c:pt idx="378881">
                  <c:v>155083</c:v>
                </c:pt>
                <c:pt idx="378882">
                  <c:v>155083</c:v>
                </c:pt>
                <c:pt idx="378883">
                  <c:v>155083</c:v>
                </c:pt>
                <c:pt idx="378884">
                  <c:v>155083</c:v>
                </c:pt>
                <c:pt idx="378885">
                  <c:v>155083</c:v>
                </c:pt>
                <c:pt idx="378886">
                  <c:v>155083</c:v>
                </c:pt>
                <c:pt idx="378887">
                  <c:v>155083</c:v>
                </c:pt>
                <c:pt idx="378888">
                  <c:v>155083</c:v>
                </c:pt>
                <c:pt idx="378889">
                  <c:v>155083</c:v>
                </c:pt>
                <c:pt idx="378890">
                  <c:v>155083</c:v>
                </c:pt>
                <c:pt idx="378891">
                  <c:v>155083</c:v>
                </c:pt>
                <c:pt idx="378892">
                  <c:v>155083</c:v>
                </c:pt>
                <c:pt idx="378893">
                  <c:v>155083</c:v>
                </c:pt>
                <c:pt idx="378894">
                  <c:v>155083</c:v>
                </c:pt>
                <c:pt idx="378895">
                  <c:v>155083</c:v>
                </c:pt>
                <c:pt idx="378896">
                  <c:v>155083</c:v>
                </c:pt>
                <c:pt idx="378897">
                  <c:v>155083</c:v>
                </c:pt>
                <c:pt idx="378898">
                  <c:v>155083</c:v>
                </c:pt>
                <c:pt idx="378899">
                  <c:v>155083</c:v>
                </c:pt>
                <c:pt idx="378900">
                  <c:v>155083</c:v>
                </c:pt>
                <c:pt idx="378901">
                  <c:v>155083</c:v>
                </c:pt>
                <c:pt idx="378902">
                  <c:v>155083</c:v>
                </c:pt>
                <c:pt idx="378903">
                  <c:v>155083</c:v>
                </c:pt>
                <c:pt idx="378904">
                  <c:v>155083</c:v>
                </c:pt>
                <c:pt idx="378905">
                  <c:v>155083</c:v>
                </c:pt>
                <c:pt idx="378906">
                  <c:v>155083</c:v>
                </c:pt>
                <c:pt idx="378907">
                  <c:v>155083</c:v>
                </c:pt>
                <c:pt idx="378908">
                  <c:v>155083</c:v>
                </c:pt>
                <c:pt idx="378909">
                  <c:v>155083</c:v>
                </c:pt>
                <c:pt idx="378910">
                  <c:v>155083</c:v>
                </c:pt>
                <c:pt idx="378911">
                  <c:v>155083</c:v>
                </c:pt>
                <c:pt idx="378912">
                  <c:v>155083</c:v>
                </c:pt>
                <c:pt idx="378913">
                  <c:v>155083</c:v>
                </c:pt>
                <c:pt idx="378914">
                  <c:v>155083</c:v>
                </c:pt>
                <c:pt idx="378915">
                  <c:v>155083</c:v>
                </c:pt>
                <c:pt idx="378916">
                  <c:v>155083</c:v>
                </c:pt>
                <c:pt idx="378917">
                  <c:v>155083</c:v>
                </c:pt>
                <c:pt idx="378918">
                  <c:v>155083</c:v>
                </c:pt>
                <c:pt idx="378919">
                  <c:v>155083</c:v>
                </c:pt>
                <c:pt idx="378920">
                  <c:v>155083</c:v>
                </c:pt>
                <c:pt idx="378921">
                  <c:v>155083</c:v>
                </c:pt>
                <c:pt idx="378922">
                  <c:v>155083</c:v>
                </c:pt>
                <c:pt idx="378923">
                  <c:v>155083</c:v>
                </c:pt>
                <c:pt idx="378924">
                  <c:v>155083</c:v>
                </c:pt>
                <c:pt idx="378925">
                  <c:v>155083</c:v>
                </c:pt>
                <c:pt idx="378926">
                  <c:v>155083</c:v>
                </c:pt>
                <c:pt idx="378927">
                  <c:v>155083</c:v>
                </c:pt>
                <c:pt idx="378928">
                  <c:v>155083</c:v>
                </c:pt>
                <c:pt idx="378929">
                  <c:v>155083</c:v>
                </c:pt>
                <c:pt idx="378930">
                  <c:v>155083</c:v>
                </c:pt>
                <c:pt idx="378931">
                  <c:v>155083</c:v>
                </c:pt>
                <c:pt idx="378932">
                  <c:v>155083</c:v>
                </c:pt>
                <c:pt idx="378933">
                  <c:v>155083</c:v>
                </c:pt>
                <c:pt idx="378934">
                  <c:v>155083</c:v>
                </c:pt>
                <c:pt idx="378935">
                  <c:v>155083</c:v>
                </c:pt>
                <c:pt idx="378936">
                  <c:v>155083</c:v>
                </c:pt>
                <c:pt idx="378937">
                  <c:v>155083</c:v>
                </c:pt>
                <c:pt idx="378938">
                  <c:v>155083</c:v>
                </c:pt>
                <c:pt idx="378939">
                  <c:v>155083</c:v>
                </c:pt>
                <c:pt idx="378940">
                  <c:v>155083</c:v>
                </c:pt>
                <c:pt idx="378941">
                  <c:v>155083</c:v>
                </c:pt>
                <c:pt idx="378942">
                  <c:v>155083</c:v>
                </c:pt>
                <c:pt idx="378943">
                  <c:v>155083</c:v>
                </c:pt>
                <c:pt idx="378944">
                  <c:v>155083</c:v>
                </c:pt>
                <c:pt idx="378945">
                  <c:v>155083</c:v>
                </c:pt>
                <c:pt idx="378946">
                  <c:v>155083</c:v>
                </c:pt>
                <c:pt idx="378947">
                  <c:v>155083</c:v>
                </c:pt>
                <c:pt idx="378948">
                  <c:v>155083</c:v>
                </c:pt>
                <c:pt idx="378949">
                  <c:v>155083</c:v>
                </c:pt>
                <c:pt idx="378950">
                  <c:v>155083</c:v>
                </c:pt>
                <c:pt idx="378951">
                  <c:v>155083</c:v>
                </c:pt>
                <c:pt idx="378952">
                  <c:v>155083</c:v>
                </c:pt>
                <c:pt idx="378953">
                  <c:v>155083</c:v>
                </c:pt>
                <c:pt idx="378954">
                  <c:v>155083</c:v>
                </c:pt>
                <c:pt idx="378955">
                  <c:v>155083</c:v>
                </c:pt>
                <c:pt idx="378956">
                  <c:v>155083</c:v>
                </c:pt>
                <c:pt idx="378957">
                  <c:v>155083</c:v>
                </c:pt>
                <c:pt idx="378958">
                  <c:v>155083</c:v>
                </c:pt>
                <c:pt idx="378959">
                  <c:v>155083</c:v>
                </c:pt>
                <c:pt idx="378960">
                  <c:v>155083</c:v>
                </c:pt>
                <c:pt idx="378961">
                  <c:v>155083</c:v>
                </c:pt>
                <c:pt idx="378962">
                  <c:v>155083</c:v>
                </c:pt>
                <c:pt idx="378963">
                  <c:v>155083</c:v>
                </c:pt>
                <c:pt idx="378964">
                  <c:v>155083</c:v>
                </c:pt>
                <c:pt idx="378965">
                  <c:v>155083</c:v>
                </c:pt>
                <c:pt idx="378966">
                  <c:v>155083</c:v>
                </c:pt>
                <c:pt idx="378967">
                  <c:v>155083</c:v>
                </c:pt>
                <c:pt idx="378968">
                  <c:v>155083</c:v>
                </c:pt>
                <c:pt idx="378969">
                  <c:v>155083</c:v>
                </c:pt>
                <c:pt idx="378970">
                  <c:v>155083</c:v>
                </c:pt>
                <c:pt idx="378971">
                  <c:v>155083</c:v>
                </c:pt>
                <c:pt idx="378972">
                  <c:v>155083</c:v>
                </c:pt>
                <c:pt idx="378973">
                  <c:v>155083</c:v>
                </c:pt>
                <c:pt idx="378974">
                  <c:v>155083</c:v>
                </c:pt>
                <c:pt idx="378975">
                  <c:v>155083</c:v>
                </c:pt>
                <c:pt idx="378976">
                  <c:v>155083</c:v>
                </c:pt>
                <c:pt idx="378977">
                  <c:v>155083</c:v>
                </c:pt>
                <c:pt idx="378978">
                  <c:v>155083</c:v>
                </c:pt>
                <c:pt idx="378979">
                  <c:v>155083</c:v>
                </c:pt>
                <c:pt idx="378980">
                  <c:v>155083</c:v>
                </c:pt>
                <c:pt idx="378981">
                  <c:v>155083</c:v>
                </c:pt>
                <c:pt idx="378982">
                  <c:v>155083</c:v>
                </c:pt>
                <c:pt idx="378983">
                  <c:v>155083</c:v>
                </c:pt>
                <c:pt idx="378984">
                  <c:v>155083</c:v>
                </c:pt>
                <c:pt idx="378985">
                  <c:v>155083</c:v>
                </c:pt>
                <c:pt idx="378986">
                  <c:v>155083</c:v>
                </c:pt>
                <c:pt idx="378987">
                  <c:v>155083</c:v>
                </c:pt>
                <c:pt idx="378988">
                  <c:v>155083</c:v>
                </c:pt>
                <c:pt idx="378989">
                  <c:v>155083</c:v>
                </c:pt>
                <c:pt idx="378990">
                  <c:v>155083</c:v>
                </c:pt>
                <c:pt idx="378991">
                  <c:v>155083</c:v>
                </c:pt>
                <c:pt idx="378992">
                  <c:v>155083</c:v>
                </c:pt>
                <c:pt idx="378993">
                  <c:v>155083</c:v>
                </c:pt>
                <c:pt idx="378994">
                  <c:v>155083</c:v>
                </c:pt>
                <c:pt idx="378995">
                  <c:v>155083</c:v>
                </c:pt>
                <c:pt idx="378996">
                  <c:v>155083</c:v>
                </c:pt>
                <c:pt idx="378997">
                  <c:v>155083</c:v>
                </c:pt>
                <c:pt idx="378998">
                  <c:v>155083</c:v>
                </c:pt>
                <c:pt idx="378999">
                  <c:v>155083</c:v>
                </c:pt>
                <c:pt idx="379000">
                  <c:v>155083</c:v>
                </c:pt>
                <c:pt idx="379001">
                  <c:v>155083</c:v>
                </c:pt>
                <c:pt idx="379002">
                  <c:v>155083</c:v>
                </c:pt>
                <c:pt idx="379003">
                  <c:v>155083</c:v>
                </c:pt>
                <c:pt idx="379004">
                  <c:v>155083</c:v>
                </c:pt>
                <c:pt idx="379005">
                  <c:v>155083</c:v>
                </c:pt>
                <c:pt idx="379006">
                  <c:v>155083</c:v>
                </c:pt>
                <c:pt idx="379007">
                  <c:v>155083</c:v>
                </c:pt>
                <c:pt idx="379008">
                  <c:v>155083</c:v>
                </c:pt>
                <c:pt idx="379009">
                  <c:v>155083</c:v>
                </c:pt>
                <c:pt idx="379010">
                  <c:v>155083</c:v>
                </c:pt>
                <c:pt idx="379011">
                  <c:v>155083</c:v>
                </c:pt>
                <c:pt idx="379012">
                  <c:v>155083</c:v>
                </c:pt>
                <c:pt idx="379013">
                  <c:v>155083</c:v>
                </c:pt>
                <c:pt idx="379014">
                  <c:v>155083</c:v>
                </c:pt>
                <c:pt idx="379015">
                  <c:v>155083</c:v>
                </c:pt>
                <c:pt idx="379016">
                  <c:v>155083</c:v>
                </c:pt>
                <c:pt idx="379017">
                  <c:v>155083</c:v>
                </c:pt>
                <c:pt idx="379018">
                  <c:v>155083</c:v>
                </c:pt>
                <c:pt idx="379019">
                  <c:v>155083</c:v>
                </c:pt>
                <c:pt idx="379020">
                  <c:v>155083</c:v>
                </c:pt>
                <c:pt idx="379021">
                  <c:v>155083</c:v>
                </c:pt>
                <c:pt idx="379022">
                  <c:v>155083</c:v>
                </c:pt>
                <c:pt idx="379023">
                  <c:v>155083</c:v>
                </c:pt>
                <c:pt idx="379024">
                  <c:v>155083</c:v>
                </c:pt>
                <c:pt idx="379025">
                  <c:v>155083</c:v>
                </c:pt>
                <c:pt idx="379026">
                  <c:v>155083</c:v>
                </c:pt>
                <c:pt idx="379027">
                  <c:v>155083</c:v>
                </c:pt>
                <c:pt idx="379028">
                  <c:v>155083</c:v>
                </c:pt>
                <c:pt idx="379029">
                  <c:v>155083</c:v>
                </c:pt>
                <c:pt idx="379030">
                  <c:v>155083</c:v>
                </c:pt>
                <c:pt idx="379031">
                  <c:v>155083</c:v>
                </c:pt>
                <c:pt idx="379032">
                  <c:v>155083</c:v>
                </c:pt>
                <c:pt idx="379033">
                  <c:v>155083</c:v>
                </c:pt>
                <c:pt idx="379034">
                  <c:v>155083</c:v>
                </c:pt>
                <c:pt idx="379035">
                  <c:v>155083</c:v>
                </c:pt>
                <c:pt idx="379036">
                  <c:v>155083</c:v>
                </c:pt>
                <c:pt idx="379037">
                  <c:v>155083</c:v>
                </c:pt>
                <c:pt idx="379038">
                  <c:v>155083</c:v>
                </c:pt>
                <c:pt idx="379039">
                  <c:v>155083</c:v>
                </c:pt>
                <c:pt idx="379040">
                  <c:v>155083</c:v>
                </c:pt>
                <c:pt idx="379041">
                  <c:v>155083</c:v>
                </c:pt>
                <c:pt idx="379042">
                  <c:v>155083</c:v>
                </c:pt>
                <c:pt idx="379043">
                  <c:v>155083</c:v>
                </c:pt>
                <c:pt idx="379044">
                  <c:v>155083</c:v>
                </c:pt>
                <c:pt idx="379045">
                  <c:v>155083</c:v>
                </c:pt>
                <c:pt idx="379046">
                  <c:v>155083</c:v>
                </c:pt>
                <c:pt idx="379047">
                  <c:v>155083</c:v>
                </c:pt>
                <c:pt idx="379048">
                  <c:v>155083</c:v>
                </c:pt>
                <c:pt idx="379049">
                  <c:v>155083</c:v>
                </c:pt>
                <c:pt idx="379050">
                  <c:v>155083</c:v>
                </c:pt>
                <c:pt idx="379051">
                  <c:v>155083</c:v>
                </c:pt>
                <c:pt idx="379052">
                  <c:v>155083</c:v>
                </c:pt>
                <c:pt idx="379053">
                  <c:v>155083</c:v>
                </c:pt>
                <c:pt idx="379054">
                  <c:v>155083</c:v>
                </c:pt>
                <c:pt idx="379055">
                  <c:v>155083</c:v>
                </c:pt>
                <c:pt idx="379056">
                  <c:v>155083</c:v>
                </c:pt>
                <c:pt idx="379057">
                  <c:v>155083</c:v>
                </c:pt>
                <c:pt idx="379058">
                  <c:v>155083</c:v>
                </c:pt>
                <c:pt idx="379059">
                  <c:v>155083</c:v>
                </c:pt>
                <c:pt idx="379060">
                  <c:v>155083</c:v>
                </c:pt>
                <c:pt idx="379061">
                  <c:v>155083</c:v>
                </c:pt>
                <c:pt idx="379062">
                  <c:v>155083</c:v>
                </c:pt>
                <c:pt idx="379063">
                  <c:v>155083</c:v>
                </c:pt>
                <c:pt idx="379064">
                  <c:v>155083</c:v>
                </c:pt>
                <c:pt idx="379065">
                  <c:v>155083</c:v>
                </c:pt>
                <c:pt idx="379066">
                  <c:v>155083</c:v>
                </c:pt>
                <c:pt idx="379067">
                  <c:v>155083</c:v>
                </c:pt>
                <c:pt idx="379068">
                  <c:v>155083</c:v>
                </c:pt>
                <c:pt idx="379069">
                  <c:v>155083</c:v>
                </c:pt>
                <c:pt idx="379070">
                  <c:v>155083</c:v>
                </c:pt>
                <c:pt idx="379071">
                  <c:v>155083</c:v>
                </c:pt>
                <c:pt idx="379072">
                  <c:v>155083</c:v>
                </c:pt>
                <c:pt idx="379073">
                  <c:v>155083</c:v>
                </c:pt>
                <c:pt idx="379074">
                  <c:v>155083</c:v>
                </c:pt>
                <c:pt idx="379075">
                  <c:v>155083</c:v>
                </c:pt>
                <c:pt idx="379076">
                  <c:v>155083</c:v>
                </c:pt>
                <c:pt idx="379077">
                  <c:v>155083</c:v>
                </c:pt>
                <c:pt idx="379078">
                  <c:v>155083</c:v>
                </c:pt>
                <c:pt idx="379079">
                  <c:v>155083</c:v>
                </c:pt>
                <c:pt idx="379080">
                  <c:v>155083</c:v>
                </c:pt>
                <c:pt idx="379081">
                  <c:v>155083</c:v>
                </c:pt>
                <c:pt idx="379082">
                  <c:v>155083</c:v>
                </c:pt>
                <c:pt idx="379083">
                  <c:v>155083</c:v>
                </c:pt>
                <c:pt idx="379084">
                  <c:v>155083</c:v>
                </c:pt>
                <c:pt idx="379085">
                  <c:v>155083</c:v>
                </c:pt>
                <c:pt idx="379086">
                  <c:v>155083</c:v>
                </c:pt>
                <c:pt idx="379087">
                  <c:v>155083</c:v>
                </c:pt>
                <c:pt idx="379088">
                  <c:v>155083</c:v>
                </c:pt>
                <c:pt idx="379089">
                  <c:v>155083</c:v>
                </c:pt>
                <c:pt idx="379090">
                  <c:v>155083</c:v>
                </c:pt>
                <c:pt idx="379091">
                  <c:v>155083</c:v>
                </c:pt>
                <c:pt idx="379092">
                  <c:v>155083</c:v>
                </c:pt>
                <c:pt idx="379093">
                  <c:v>155083</c:v>
                </c:pt>
                <c:pt idx="379094">
                  <c:v>155083</c:v>
                </c:pt>
                <c:pt idx="379095">
                  <c:v>155083</c:v>
                </c:pt>
                <c:pt idx="379096">
                  <c:v>155083</c:v>
                </c:pt>
                <c:pt idx="379097">
                  <c:v>155083</c:v>
                </c:pt>
                <c:pt idx="379098">
                  <c:v>155083</c:v>
                </c:pt>
                <c:pt idx="379099">
                  <c:v>155083</c:v>
                </c:pt>
                <c:pt idx="379100">
                  <c:v>155083</c:v>
                </c:pt>
                <c:pt idx="379101">
                  <c:v>155083</c:v>
                </c:pt>
                <c:pt idx="379102">
                  <c:v>155083</c:v>
                </c:pt>
                <c:pt idx="379103">
                  <c:v>155083</c:v>
                </c:pt>
                <c:pt idx="379104">
                  <c:v>155083</c:v>
                </c:pt>
                <c:pt idx="379105">
                  <c:v>155083</c:v>
                </c:pt>
                <c:pt idx="379106">
                  <c:v>155083</c:v>
                </c:pt>
                <c:pt idx="379107">
                  <c:v>155083</c:v>
                </c:pt>
                <c:pt idx="379108">
                  <c:v>155083</c:v>
                </c:pt>
                <c:pt idx="379109">
                  <c:v>155083</c:v>
                </c:pt>
                <c:pt idx="379110">
                  <c:v>155083</c:v>
                </c:pt>
                <c:pt idx="379111">
                  <c:v>155083</c:v>
                </c:pt>
                <c:pt idx="379112">
                  <c:v>155083</c:v>
                </c:pt>
                <c:pt idx="379113">
                  <c:v>155083</c:v>
                </c:pt>
                <c:pt idx="379114">
                  <c:v>155083</c:v>
                </c:pt>
                <c:pt idx="379115">
                  <c:v>155083</c:v>
                </c:pt>
                <c:pt idx="379116">
                  <c:v>155083</c:v>
                </c:pt>
                <c:pt idx="379117">
                  <c:v>155083</c:v>
                </c:pt>
                <c:pt idx="379118">
                  <c:v>155083</c:v>
                </c:pt>
                <c:pt idx="379119">
                  <c:v>155083</c:v>
                </c:pt>
                <c:pt idx="379120">
                  <c:v>155083</c:v>
                </c:pt>
                <c:pt idx="379121">
                  <c:v>155083</c:v>
                </c:pt>
                <c:pt idx="379122">
                  <c:v>155083</c:v>
                </c:pt>
                <c:pt idx="379123">
                  <c:v>155083</c:v>
                </c:pt>
                <c:pt idx="379124">
                  <c:v>155083</c:v>
                </c:pt>
                <c:pt idx="379125">
                  <c:v>155083</c:v>
                </c:pt>
                <c:pt idx="379126">
                  <c:v>155083</c:v>
                </c:pt>
                <c:pt idx="379127">
                  <c:v>155083</c:v>
                </c:pt>
                <c:pt idx="379128">
                  <c:v>155083</c:v>
                </c:pt>
                <c:pt idx="379129">
                  <c:v>155083</c:v>
                </c:pt>
                <c:pt idx="379130">
                  <c:v>155083</c:v>
                </c:pt>
                <c:pt idx="379131">
                  <c:v>155083</c:v>
                </c:pt>
                <c:pt idx="379132">
                  <c:v>155083</c:v>
                </c:pt>
                <c:pt idx="379133">
                  <c:v>155083</c:v>
                </c:pt>
                <c:pt idx="379134">
                  <c:v>155083</c:v>
                </c:pt>
                <c:pt idx="379135">
                  <c:v>155083</c:v>
                </c:pt>
                <c:pt idx="379136">
                  <c:v>155083</c:v>
                </c:pt>
                <c:pt idx="379137">
                  <c:v>155083</c:v>
                </c:pt>
                <c:pt idx="379138">
                  <c:v>155083</c:v>
                </c:pt>
                <c:pt idx="379139">
                  <c:v>155083</c:v>
                </c:pt>
                <c:pt idx="379140">
                  <c:v>155083</c:v>
                </c:pt>
                <c:pt idx="379141">
                  <c:v>155083</c:v>
                </c:pt>
                <c:pt idx="379142">
                  <c:v>155083</c:v>
                </c:pt>
                <c:pt idx="379143">
                  <c:v>155083</c:v>
                </c:pt>
                <c:pt idx="379144">
                  <c:v>155083</c:v>
                </c:pt>
                <c:pt idx="379145">
                  <c:v>155083</c:v>
                </c:pt>
                <c:pt idx="379146">
                  <c:v>155083</c:v>
                </c:pt>
                <c:pt idx="379147">
                  <c:v>155083</c:v>
                </c:pt>
                <c:pt idx="379148">
                  <c:v>155083</c:v>
                </c:pt>
                <c:pt idx="379149">
                  <c:v>155083</c:v>
                </c:pt>
                <c:pt idx="379150">
                  <c:v>155083</c:v>
                </c:pt>
                <c:pt idx="379151">
                  <c:v>155083</c:v>
                </c:pt>
                <c:pt idx="379152">
                  <c:v>155083</c:v>
                </c:pt>
                <c:pt idx="379153">
                  <c:v>155083</c:v>
                </c:pt>
                <c:pt idx="379154">
                  <c:v>155083</c:v>
                </c:pt>
                <c:pt idx="379155">
                  <c:v>155083</c:v>
                </c:pt>
                <c:pt idx="379156">
                  <c:v>155083</c:v>
                </c:pt>
                <c:pt idx="379157">
                  <c:v>155083</c:v>
                </c:pt>
                <c:pt idx="379158">
                  <c:v>155083</c:v>
                </c:pt>
                <c:pt idx="379159">
                  <c:v>155083</c:v>
                </c:pt>
                <c:pt idx="379160">
                  <c:v>155083</c:v>
                </c:pt>
                <c:pt idx="379161">
                  <c:v>155083</c:v>
                </c:pt>
                <c:pt idx="379162">
                  <c:v>155083</c:v>
                </c:pt>
                <c:pt idx="379163">
                  <c:v>155083</c:v>
                </c:pt>
                <c:pt idx="379164">
                  <c:v>155083</c:v>
                </c:pt>
                <c:pt idx="379165">
                  <c:v>155083</c:v>
                </c:pt>
                <c:pt idx="379166">
                  <c:v>155083</c:v>
                </c:pt>
                <c:pt idx="379167">
                  <c:v>155083</c:v>
                </c:pt>
                <c:pt idx="379168">
                  <c:v>155083</c:v>
                </c:pt>
                <c:pt idx="379169">
                  <c:v>155083</c:v>
                </c:pt>
                <c:pt idx="379170">
                  <c:v>155083</c:v>
                </c:pt>
                <c:pt idx="379171">
                  <c:v>155083</c:v>
                </c:pt>
                <c:pt idx="379172">
                  <c:v>155083</c:v>
                </c:pt>
                <c:pt idx="379173">
                  <c:v>155083</c:v>
                </c:pt>
                <c:pt idx="379174">
                  <c:v>155083</c:v>
                </c:pt>
                <c:pt idx="379175">
                  <c:v>155083</c:v>
                </c:pt>
                <c:pt idx="379176">
                  <c:v>155083</c:v>
                </c:pt>
                <c:pt idx="379177">
                  <c:v>155083</c:v>
                </c:pt>
                <c:pt idx="379178">
                  <c:v>155083</c:v>
                </c:pt>
                <c:pt idx="379179">
                  <c:v>155083</c:v>
                </c:pt>
                <c:pt idx="379180">
                  <c:v>155083</c:v>
                </c:pt>
                <c:pt idx="379181">
                  <c:v>155083</c:v>
                </c:pt>
                <c:pt idx="379182">
                  <c:v>155083</c:v>
                </c:pt>
                <c:pt idx="379183">
                  <c:v>155083</c:v>
                </c:pt>
                <c:pt idx="379184">
                  <c:v>155083</c:v>
                </c:pt>
                <c:pt idx="379185">
                  <c:v>155083</c:v>
                </c:pt>
                <c:pt idx="379186">
                  <c:v>155083</c:v>
                </c:pt>
                <c:pt idx="379187">
                  <c:v>155083</c:v>
                </c:pt>
                <c:pt idx="379188">
                  <c:v>155083</c:v>
                </c:pt>
                <c:pt idx="379189">
                  <c:v>155083</c:v>
                </c:pt>
                <c:pt idx="379190">
                  <c:v>155083</c:v>
                </c:pt>
                <c:pt idx="379191">
                  <c:v>155083</c:v>
                </c:pt>
                <c:pt idx="379192">
                  <c:v>155083</c:v>
                </c:pt>
                <c:pt idx="379193">
                  <c:v>155083</c:v>
                </c:pt>
                <c:pt idx="379194">
                  <c:v>155083</c:v>
                </c:pt>
                <c:pt idx="379195">
                  <c:v>155083</c:v>
                </c:pt>
                <c:pt idx="379196">
                  <c:v>155083</c:v>
                </c:pt>
                <c:pt idx="379197">
                  <c:v>155083</c:v>
                </c:pt>
                <c:pt idx="379198">
                  <c:v>155083</c:v>
                </c:pt>
                <c:pt idx="379199">
                  <c:v>155083</c:v>
                </c:pt>
                <c:pt idx="379200">
                  <c:v>155083</c:v>
                </c:pt>
                <c:pt idx="379201">
                  <c:v>155083</c:v>
                </c:pt>
                <c:pt idx="379202">
                  <c:v>155083</c:v>
                </c:pt>
                <c:pt idx="379203">
                  <c:v>155083</c:v>
                </c:pt>
                <c:pt idx="379204">
                  <c:v>155083</c:v>
                </c:pt>
                <c:pt idx="379205">
                  <c:v>155083</c:v>
                </c:pt>
                <c:pt idx="379206">
                  <c:v>155083</c:v>
                </c:pt>
                <c:pt idx="379207">
                  <c:v>155083</c:v>
                </c:pt>
                <c:pt idx="379208">
                  <c:v>155083</c:v>
                </c:pt>
                <c:pt idx="379209">
                  <c:v>155083</c:v>
                </c:pt>
                <c:pt idx="379210">
                  <c:v>155083</c:v>
                </c:pt>
                <c:pt idx="379211">
                  <c:v>155083</c:v>
                </c:pt>
                <c:pt idx="379212">
                  <c:v>155083</c:v>
                </c:pt>
                <c:pt idx="379213">
                  <c:v>155083</c:v>
                </c:pt>
                <c:pt idx="379214">
                  <c:v>155083</c:v>
                </c:pt>
                <c:pt idx="379215">
                  <c:v>155083</c:v>
                </c:pt>
                <c:pt idx="379216">
                  <c:v>155083</c:v>
                </c:pt>
                <c:pt idx="379217">
                  <c:v>155083</c:v>
                </c:pt>
                <c:pt idx="379218">
                  <c:v>155083</c:v>
                </c:pt>
                <c:pt idx="379219">
                  <c:v>155083</c:v>
                </c:pt>
                <c:pt idx="379220">
                  <c:v>155083</c:v>
                </c:pt>
                <c:pt idx="379221">
                  <c:v>155083</c:v>
                </c:pt>
                <c:pt idx="379222">
                  <c:v>155083</c:v>
                </c:pt>
                <c:pt idx="379223">
                  <c:v>155083</c:v>
                </c:pt>
                <c:pt idx="379224">
                  <c:v>155083</c:v>
                </c:pt>
                <c:pt idx="379225">
                  <c:v>155083</c:v>
                </c:pt>
                <c:pt idx="379226">
                  <c:v>155083</c:v>
                </c:pt>
                <c:pt idx="379227">
                  <c:v>155083</c:v>
                </c:pt>
                <c:pt idx="379228">
                  <c:v>155083</c:v>
                </c:pt>
                <c:pt idx="379229">
                  <c:v>155083</c:v>
                </c:pt>
                <c:pt idx="379230">
                  <c:v>155083</c:v>
                </c:pt>
                <c:pt idx="379231">
                  <c:v>155083</c:v>
                </c:pt>
                <c:pt idx="379232">
                  <c:v>155083</c:v>
                </c:pt>
                <c:pt idx="379233">
                  <c:v>155083</c:v>
                </c:pt>
                <c:pt idx="379234">
                  <c:v>155083</c:v>
                </c:pt>
                <c:pt idx="379235">
                  <c:v>155083</c:v>
                </c:pt>
                <c:pt idx="379236">
                  <c:v>155083</c:v>
                </c:pt>
                <c:pt idx="379237">
                  <c:v>155083</c:v>
                </c:pt>
                <c:pt idx="379238">
                  <c:v>155083</c:v>
                </c:pt>
                <c:pt idx="379239">
                  <c:v>155083</c:v>
                </c:pt>
                <c:pt idx="379240">
                  <c:v>155083</c:v>
                </c:pt>
                <c:pt idx="379241">
                  <c:v>155083</c:v>
                </c:pt>
                <c:pt idx="379242">
                  <c:v>155083</c:v>
                </c:pt>
                <c:pt idx="379243">
                  <c:v>155083</c:v>
                </c:pt>
                <c:pt idx="379244">
                  <c:v>155083</c:v>
                </c:pt>
                <c:pt idx="379245">
                  <c:v>155083</c:v>
                </c:pt>
                <c:pt idx="379246">
                  <c:v>155083</c:v>
                </c:pt>
                <c:pt idx="379247">
                  <c:v>155083</c:v>
                </c:pt>
                <c:pt idx="379248">
                  <c:v>155083</c:v>
                </c:pt>
                <c:pt idx="379249">
                  <c:v>155083</c:v>
                </c:pt>
                <c:pt idx="379250">
                  <c:v>155083</c:v>
                </c:pt>
                <c:pt idx="379251">
                  <c:v>155083</c:v>
                </c:pt>
                <c:pt idx="379252">
                  <c:v>155083</c:v>
                </c:pt>
                <c:pt idx="379253">
                  <c:v>155083</c:v>
                </c:pt>
                <c:pt idx="379254">
                  <c:v>155083</c:v>
                </c:pt>
                <c:pt idx="379255">
                  <c:v>155083</c:v>
                </c:pt>
                <c:pt idx="379256">
                  <c:v>155083</c:v>
                </c:pt>
                <c:pt idx="379257">
                  <c:v>155083</c:v>
                </c:pt>
                <c:pt idx="379258">
                  <c:v>155083</c:v>
                </c:pt>
                <c:pt idx="379259">
                  <c:v>155083</c:v>
                </c:pt>
                <c:pt idx="379260">
                  <c:v>155083</c:v>
                </c:pt>
                <c:pt idx="379261">
                  <c:v>155083</c:v>
                </c:pt>
                <c:pt idx="379262">
                  <c:v>155083</c:v>
                </c:pt>
                <c:pt idx="379263">
                  <c:v>155083</c:v>
                </c:pt>
                <c:pt idx="379264">
                  <c:v>155083</c:v>
                </c:pt>
                <c:pt idx="379265">
                  <c:v>155083</c:v>
                </c:pt>
                <c:pt idx="379266">
                  <c:v>155083</c:v>
                </c:pt>
                <c:pt idx="379267">
                  <c:v>155083</c:v>
                </c:pt>
                <c:pt idx="379268">
                  <c:v>155083</c:v>
                </c:pt>
                <c:pt idx="379269">
                  <c:v>155083</c:v>
                </c:pt>
                <c:pt idx="379270">
                  <c:v>155083</c:v>
                </c:pt>
                <c:pt idx="379271">
                  <c:v>155083</c:v>
                </c:pt>
                <c:pt idx="379272">
                  <c:v>155083</c:v>
                </c:pt>
                <c:pt idx="379273">
                  <c:v>155083</c:v>
                </c:pt>
                <c:pt idx="379274">
                  <c:v>155083</c:v>
                </c:pt>
                <c:pt idx="379275">
                  <c:v>155083</c:v>
                </c:pt>
                <c:pt idx="379276">
                  <c:v>155083</c:v>
                </c:pt>
                <c:pt idx="379277">
                  <c:v>155083</c:v>
                </c:pt>
                <c:pt idx="379278">
                  <c:v>155083</c:v>
                </c:pt>
                <c:pt idx="379279">
                  <c:v>155083</c:v>
                </c:pt>
                <c:pt idx="379280">
                  <c:v>155083</c:v>
                </c:pt>
                <c:pt idx="379281">
                  <c:v>155083</c:v>
                </c:pt>
                <c:pt idx="379282">
                  <c:v>155083</c:v>
                </c:pt>
                <c:pt idx="379283">
                  <c:v>155083</c:v>
                </c:pt>
                <c:pt idx="379284">
                  <c:v>155083</c:v>
                </c:pt>
                <c:pt idx="379285">
                  <c:v>155083</c:v>
                </c:pt>
                <c:pt idx="379286">
                  <c:v>155083</c:v>
                </c:pt>
                <c:pt idx="379287">
                  <c:v>155083</c:v>
                </c:pt>
                <c:pt idx="379288">
                  <c:v>155083</c:v>
                </c:pt>
                <c:pt idx="379289">
                  <c:v>155083</c:v>
                </c:pt>
                <c:pt idx="379290">
                  <c:v>155083</c:v>
                </c:pt>
                <c:pt idx="379291">
                  <c:v>155083</c:v>
                </c:pt>
                <c:pt idx="379292">
                  <c:v>155083</c:v>
                </c:pt>
                <c:pt idx="379293">
                  <c:v>155083</c:v>
                </c:pt>
                <c:pt idx="379294">
                  <c:v>155083</c:v>
                </c:pt>
                <c:pt idx="379295">
                  <c:v>155083</c:v>
                </c:pt>
                <c:pt idx="379296">
                  <c:v>155083</c:v>
                </c:pt>
                <c:pt idx="379297">
                  <c:v>155083</c:v>
                </c:pt>
                <c:pt idx="379298">
                  <c:v>155083</c:v>
                </c:pt>
                <c:pt idx="379299">
                  <c:v>155083</c:v>
                </c:pt>
                <c:pt idx="379300">
                  <c:v>155083</c:v>
                </c:pt>
                <c:pt idx="379301">
                  <c:v>155083</c:v>
                </c:pt>
                <c:pt idx="379302">
                  <c:v>155083</c:v>
                </c:pt>
                <c:pt idx="379303">
                  <c:v>155083</c:v>
                </c:pt>
                <c:pt idx="379304">
                  <c:v>155083</c:v>
                </c:pt>
                <c:pt idx="379305">
                  <c:v>155083</c:v>
                </c:pt>
                <c:pt idx="379306">
                  <c:v>155083</c:v>
                </c:pt>
                <c:pt idx="379307">
                  <c:v>155083</c:v>
                </c:pt>
                <c:pt idx="379308">
                  <c:v>155083</c:v>
                </c:pt>
                <c:pt idx="379309">
                  <c:v>155083</c:v>
                </c:pt>
                <c:pt idx="379310">
                  <c:v>155083</c:v>
                </c:pt>
                <c:pt idx="379311">
                  <c:v>155083</c:v>
                </c:pt>
                <c:pt idx="379312">
                  <c:v>155083</c:v>
                </c:pt>
                <c:pt idx="379313">
                  <c:v>155083</c:v>
                </c:pt>
                <c:pt idx="379314">
                  <c:v>155083</c:v>
                </c:pt>
                <c:pt idx="379315">
                  <c:v>155083</c:v>
                </c:pt>
                <c:pt idx="379316">
                  <c:v>155083</c:v>
                </c:pt>
                <c:pt idx="379317">
                  <c:v>155083</c:v>
                </c:pt>
                <c:pt idx="379318">
                  <c:v>155083</c:v>
                </c:pt>
                <c:pt idx="379319">
                  <c:v>155083</c:v>
                </c:pt>
                <c:pt idx="379320">
                  <c:v>155083</c:v>
                </c:pt>
                <c:pt idx="379321">
                  <c:v>155083</c:v>
                </c:pt>
                <c:pt idx="379322">
                  <c:v>155083</c:v>
                </c:pt>
                <c:pt idx="379323">
                  <c:v>155083</c:v>
                </c:pt>
                <c:pt idx="379324">
                  <c:v>155083</c:v>
                </c:pt>
                <c:pt idx="379325">
                  <c:v>155083</c:v>
                </c:pt>
                <c:pt idx="379326">
                  <c:v>155083</c:v>
                </c:pt>
                <c:pt idx="379327">
                  <c:v>155083</c:v>
                </c:pt>
                <c:pt idx="379328">
                  <c:v>155083</c:v>
                </c:pt>
                <c:pt idx="379329">
                  <c:v>155083</c:v>
                </c:pt>
                <c:pt idx="379330">
                  <c:v>155083</c:v>
                </c:pt>
                <c:pt idx="379331">
                  <c:v>155083</c:v>
                </c:pt>
                <c:pt idx="379332">
                  <c:v>155083</c:v>
                </c:pt>
                <c:pt idx="379333">
                  <c:v>155083</c:v>
                </c:pt>
                <c:pt idx="379334">
                  <c:v>155083</c:v>
                </c:pt>
                <c:pt idx="379335">
                  <c:v>155083</c:v>
                </c:pt>
                <c:pt idx="379336">
                  <c:v>155083</c:v>
                </c:pt>
                <c:pt idx="379337">
                  <c:v>155083</c:v>
                </c:pt>
                <c:pt idx="379338">
                  <c:v>155083</c:v>
                </c:pt>
                <c:pt idx="379339">
                  <c:v>155083</c:v>
                </c:pt>
                <c:pt idx="379340">
                  <c:v>155083</c:v>
                </c:pt>
                <c:pt idx="379341">
                  <c:v>155083</c:v>
                </c:pt>
                <c:pt idx="379342">
                  <c:v>155083</c:v>
                </c:pt>
                <c:pt idx="379343">
                  <c:v>155083</c:v>
                </c:pt>
                <c:pt idx="379344">
                  <c:v>155083</c:v>
                </c:pt>
                <c:pt idx="379345">
                  <c:v>155083</c:v>
                </c:pt>
                <c:pt idx="379346">
                  <c:v>155083</c:v>
                </c:pt>
                <c:pt idx="379347">
                  <c:v>155083</c:v>
                </c:pt>
                <c:pt idx="379348">
                  <c:v>155083</c:v>
                </c:pt>
                <c:pt idx="379349">
                  <c:v>155083</c:v>
                </c:pt>
                <c:pt idx="379350">
                  <c:v>155083</c:v>
                </c:pt>
                <c:pt idx="379351">
                  <c:v>155083</c:v>
                </c:pt>
                <c:pt idx="379352">
                  <c:v>155083</c:v>
                </c:pt>
                <c:pt idx="379353">
                  <c:v>155083</c:v>
                </c:pt>
                <c:pt idx="379354">
                  <c:v>155083</c:v>
                </c:pt>
                <c:pt idx="379355">
                  <c:v>155083</c:v>
                </c:pt>
                <c:pt idx="379356">
                  <c:v>155083</c:v>
                </c:pt>
                <c:pt idx="379357">
                  <c:v>155083</c:v>
                </c:pt>
                <c:pt idx="379358">
                  <c:v>155083</c:v>
                </c:pt>
                <c:pt idx="379359">
                  <c:v>155083</c:v>
                </c:pt>
                <c:pt idx="379360">
                  <c:v>155083</c:v>
                </c:pt>
                <c:pt idx="379361">
                  <c:v>155083</c:v>
                </c:pt>
                <c:pt idx="379362">
                  <c:v>155083</c:v>
                </c:pt>
                <c:pt idx="379363">
                  <c:v>155083</c:v>
                </c:pt>
                <c:pt idx="379364">
                  <c:v>155083</c:v>
                </c:pt>
                <c:pt idx="379365">
                  <c:v>155083</c:v>
                </c:pt>
                <c:pt idx="379366">
                  <c:v>155083</c:v>
                </c:pt>
                <c:pt idx="379367">
                  <c:v>155083</c:v>
                </c:pt>
                <c:pt idx="379368">
                  <c:v>155083</c:v>
                </c:pt>
                <c:pt idx="379369">
                  <c:v>155083</c:v>
                </c:pt>
                <c:pt idx="379370">
                  <c:v>155083</c:v>
                </c:pt>
                <c:pt idx="379371">
                  <c:v>155083</c:v>
                </c:pt>
                <c:pt idx="379372">
                  <c:v>155083</c:v>
                </c:pt>
                <c:pt idx="379373">
                  <c:v>155083</c:v>
                </c:pt>
                <c:pt idx="379374">
                  <c:v>155083</c:v>
                </c:pt>
                <c:pt idx="379375">
                  <c:v>155083</c:v>
                </c:pt>
                <c:pt idx="379376">
                  <c:v>155083</c:v>
                </c:pt>
                <c:pt idx="379377">
                  <c:v>155083</c:v>
                </c:pt>
                <c:pt idx="379378">
                  <c:v>155083</c:v>
                </c:pt>
                <c:pt idx="379379">
                  <c:v>155083</c:v>
                </c:pt>
                <c:pt idx="379380">
                  <c:v>155083</c:v>
                </c:pt>
                <c:pt idx="379381">
                  <c:v>155083</c:v>
                </c:pt>
                <c:pt idx="379382">
                  <c:v>155083</c:v>
                </c:pt>
                <c:pt idx="379383">
                  <c:v>155083</c:v>
                </c:pt>
                <c:pt idx="379384">
                  <c:v>155083</c:v>
                </c:pt>
                <c:pt idx="379385">
                  <c:v>155083</c:v>
                </c:pt>
                <c:pt idx="379386">
                  <c:v>155083</c:v>
                </c:pt>
                <c:pt idx="379387">
                  <c:v>155083</c:v>
                </c:pt>
                <c:pt idx="379388">
                  <c:v>155083</c:v>
                </c:pt>
                <c:pt idx="379389">
                  <c:v>155083</c:v>
                </c:pt>
                <c:pt idx="379390">
                  <c:v>155083</c:v>
                </c:pt>
                <c:pt idx="379391">
                  <c:v>155083</c:v>
                </c:pt>
                <c:pt idx="379392">
                  <c:v>155083</c:v>
                </c:pt>
                <c:pt idx="379393">
                  <c:v>155083</c:v>
                </c:pt>
                <c:pt idx="379394">
                  <c:v>155083</c:v>
                </c:pt>
                <c:pt idx="379395">
                  <c:v>155083</c:v>
                </c:pt>
                <c:pt idx="379396">
                  <c:v>155083</c:v>
                </c:pt>
                <c:pt idx="379397">
                  <c:v>155083</c:v>
                </c:pt>
                <c:pt idx="379398">
                  <c:v>155083</c:v>
                </c:pt>
                <c:pt idx="379399">
                  <c:v>155083</c:v>
                </c:pt>
                <c:pt idx="379400">
                  <c:v>155083</c:v>
                </c:pt>
                <c:pt idx="379401">
                  <c:v>155083</c:v>
                </c:pt>
                <c:pt idx="379402">
                  <c:v>155083</c:v>
                </c:pt>
                <c:pt idx="379403">
                  <c:v>155083</c:v>
                </c:pt>
                <c:pt idx="379404">
                  <c:v>155083</c:v>
                </c:pt>
                <c:pt idx="379405">
                  <c:v>155083</c:v>
                </c:pt>
                <c:pt idx="379406">
                  <c:v>155083</c:v>
                </c:pt>
                <c:pt idx="379407">
                  <c:v>155083</c:v>
                </c:pt>
                <c:pt idx="379408">
                  <c:v>155083</c:v>
                </c:pt>
                <c:pt idx="379409">
                  <c:v>155083</c:v>
                </c:pt>
                <c:pt idx="379410">
                  <c:v>155083</c:v>
                </c:pt>
                <c:pt idx="379411">
                  <c:v>155083</c:v>
                </c:pt>
                <c:pt idx="379412">
                  <c:v>155083</c:v>
                </c:pt>
                <c:pt idx="379413">
                  <c:v>155083</c:v>
                </c:pt>
                <c:pt idx="379414">
                  <c:v>155083</c:v>
                </c:pt>
                <c:pt idx="379415">
                  <c:v>155083</c:v>
                </c:pt>
                <c:pt idx="379416">
                  <c:v>155083</c:v>
                </c:pt>
                <c:pt idx="379417">
                  <c:v>155083</c:v>
                </c:pt>
                <c:pt idx="379418">
                  <c:v>155083</c:v>
                </c:pt>
                <c:pt idx="379419">
                  <c:v>155083</c:v>
                </c:pt>
                <c:pt idx="379420">
                  <c:v>155083</c:v>
                </c:pt>
                <c:pt idx="379421">
                  <c:v>155083</c:v>
                </c:pt>
                <c:pt idx="379422">
                  <c:v>155083</c:v>
                </c:pt>
                <c:pt idx="379423">
                  <c:v>155083</c:v>
                </c:pt>
                <c:pt idx="379424">
                  <c:v>155083</c:v>
                </c:pt>
                <c:pt idx="379425">
                  <c:v>155083</c:v>
                </c:pt>
                <c:pt idx="379426">
                  <c:v>155083</c:v>
                </c:pt>
                <c:pt idx="379427">
                  <c:v>155083</c:v>
                </c:pt>
                <c:pt idx="379428">
                  <c:v>155083</c:v>
                </c:pt>
                <c:pt idx="379429">
                  <c:v>155083</c:v>
                </c:pt>
                <c:pt idx="379430">
                  <c:v>155083</c:v>
                </c:pt>
                <c:pt idx="379431">
                  <c:v>155083</c:v>
                </c:pt>
                <c:pt idx="379432">
                  <c:v>155083</c:v>
                </c:pt>
                <c:pt idx="379433">
                  <c:v>155083</c:v>
                </c:pt>
                <c:pt idx="379434">
                  <c:v>155083</c:v>
                </c:pt>
                <c:pt idx="379435">
                  <c:v>155083</c:v>
                </c:pt>
                <c:pt idx="379436">
                  <c:v>155083</c:v>
                </c:pt>
                <c:pt idx="379437">
                  <c:v>155083</c:v>
                </c:pt>
                <c:pt idx="379438">
                  <c:v>155083</c:v>
                </c:pt>
                <c:pt idx="379439">
                  <c:v>155083</c:v>
                </c:pt>
                <c:pt idx="379440">
                  <c:v>155083</c:v>
                </c:pt>
                <c:pt idx="379441">
                  <c:v>155083</c:v>
                </c:pt>
                <c:pt idx="379442">
                  <c:v>155083</c:v>
                </c:pt>
                <c:pt idx="379443">
                  <c:v>155083</c:v>
                </c:pt>
                <c:pt idx="379444">
                  <c:v>155083</c:v>
                </c:pt>
                <c:pt idx="379445">
                  <c:v>155083</c:v>
                </c:pt>
                <c:pt idx="379446">
                  <c:v>155083</c:v>
                </c:pt>
                <c:pt idx="379447">
                  <c:v>155083</c:v>
                </c:pt>
                <c:pt idx="379448">
                  <c:v>155083</c:v>
                </c:pt>
                <c:pt idx="379449">
                  <c:v>155083</c:v>
                </c:pt>
                <c:pt idx="379450">
                  <c:v>155083</c:v>
                </c:pt>
                <c:pt idx="379451">
                  <c:v>155083</c:v>
                </c:pt>
                <c:pt idx="379452">
                  <c:v>155083</c:v>
                </c:pt>
                <c:pt idx="379453">
                  <c:v>155083</c:v>
                </c:pt>
                <c:pt idx="379454">
                  <c:v>155083</c:v>
                </c:pt>
                <c:pt idx="379455">
                  <c:v>155083</c:v>
                </c:pt>
                <c:pt idx="379456">
                  <c:v>155083</c:v>
                </c:pt>
                <c:pt idx="379457">
                  <c:v>155083</c:v>
                </c:pt>
                <c:pt idx="379458">
                  <c:v>155083</c:v>
                </c:pt>
                <c:pt idx="379459">
                  <c:v>155083</c:v>
                </c:pt>
                <c:pt idx="379460">
                  <c:v>155083</c:v>
                </c:pt>
                <c:pt idx="379461">
                  <c:v>155083</c:v>
                </c:pt>
                <c:pt idx="379462">
                  <c:v>155083</c:v>
                </c:pt>
                <c:pt idx="379463">
                  <c:v>155083</c:v>
                </c:pt>
                <c:pt idx="379464">
                  <c:v>155083</c:v>
                </c:pt>
                <c:pt idx="379465">
                  <c:v>155083</c:v>
                </c:pt>
                <c:pt idx="379466">
                  <c:v>155083</c:v>
                </c:pt>
                <c:pt idx="379467">
                  <c:v>155083</c:v>
                </c:pt>
                <c:pt idx="379468">
                  <c:v>155083</c:v>
                </c:pt>
                <c:pt idx="379469">
                  <c:v>155083</c:v>
                </c:pt>
                <c:pt idx="379470">
                  <c:v>155083</c:v>
                </c:pt>
                <c:pt idx="379471">
                  <c:v>155083</c:v>
                </c:pt>
                <c:pt idx="379472">
                  <c:v>155083</c:v>
                </c:pt>
                <c:pt idx="379473">
                  <c:v>155083</c:v>
                </c:pt>
                <c:pt idx="379474">
                  <c:v>155083</c:v>
                </c:pt>
                <c:pt idx="379475">
                  <c:v>155083</c:v>
                </c:pt>
                <c:pt idx="379476">
                  <c:v>155083</c:v>
                </c:pt>
                <c:pt idx="379477">
                  <c:v>155083</c:v>
                </c:pt>
                <c:pt idx="379478">
                  <c:v>155083</c:v>
                </c:pt>
                <c:pt idx="379479">
                  <c:v>155083</c:v>
                </c:pt>
                <c:pt idx="379480">
                  <c:v>155083</c:v>
                </c:pt>
                <c:pt idx="379481">
                  <c:v>155083</c:v>
                </c:pt>
                <c:pt idx="379482">
                  <c:v>155083</c:v>
                </c:pt>
                <c:pt idx="379483">
                  <c:v>155083</c:v>
                </c:pt>
                <c:pt idx="379484">
                  <c:v>155083</c:v>
                </c:pt>
                <c:pt idx="379485">
                  <c:v>155083</c:v>
                </c:pt>
                <c:pt idx="379486">
                  <c:v>155083</c:v>
                </c:pt>
                <c:pt idx="379487">
                  <c:v>155083</c:v>
                </c:pt>
                <c:pt idx="379488">
                  <c:v>155083</c:v>
                </c:pt>
                <c:pt idx="379489">
                  <c:v>155083</c:v>
                </c:pt>
                <c:pt idx="379490">
                  <c:v>155083</c:v>
                </c:pt>
                <c:pt idx="379491">
                  <c:v>155083</c:v>
                </c:pt>
                <c:pt idx="379492">
                  <c:v>155083</c:v>
                </c:pt>
                <c:pt idx="379493">
                  <c:v>155083</c:v>
                </c:pt>
                <c:pt idx="379494">
                  <c:v>155083</c:v>
                </c:pt>
                <c:pt idx="379495">
                  <c:v>155083</c:v>
                </c:pt>
                <c:pt idx="379496">
                  <c:v>155083</c:v>
                </c:pt>
                <c:pt idx="379497">
                  <c:v>155083</c:v>
                </c:pt>
                <c:pt idx="379498">
                  <c:v>155083</c:v>
                </c:pt>
                <c:pt idx="379499">
                  <c:v>155083</c:v>
                </c:pt>
                <c:pt idx="379500">
                  <c:v>155083</c:v>
                </c:pt>
                <c:pt idx="379501">
                  <c:v>155083</c:v>
                </c:pt>
                <c:pt idx="379502">
                  <c:v>155083</c:v>
                </c:pt>
                <c:pt idx="379503">
                  <c:v>155083</c:v>
                </c:pt>
                <c:pt idx="379504">
                  <c:v>155083</c:v>
                </c:pt>
                <c:pt idx="379505">
                  <c:v>155083</c:v>
                </c:pt>
                <c:pt idx="379506">
                  <c:v>155083</c:v>
                </c:pt>
                <c:pt idx="379507">
                  <c:v>155083</c:v>
                </c:pt>
                <c:pt idx="379508">
                  <c:v>155083</c:v>
                </c:pt>
                <c:pt idx="379509">
                  <c:v>155083</c:v>
                </c:pt>
                <c:pt idx="379510">
                  <c:v>155083</c:v>
                </c:pt>
                <c:pt idx="379511">
                  <c:v>155083</c:v>
                </c:pt>
                <c:pt idx="379512">
                  <c:v>155083</c:v>
                </c:pt>
                <c:pt idx="379513">
                  <c:v>155083</c:v>
                </c:pt>
                <c:pt idx="379514">
                  <c:v>155083</c:v>
                </c:pt>
                <c:pt idx="379515">
                  <c:v>155083</c:v>
                </c:pt>
                <c:pt idx="379516">
                  <c:v>155083</c:v>
                </c:pt>
                <c:pt idx="379517">
                  <c:v>155083</c:v>
                </c:pt>
                <c:pt idx="379518">
                  <c:v>155083</c:v>
                </c:pt>
                <c:pt idx="379519">
                  <c:v>155083</c:v>
                </c:pt>
                <c:pt idx="379520">
                  <c:v>155083</c:v>
                </c:pt>
                <c:pt idx="379521">
                  <c:v>155083</c:v>
                </c:pt>
                <c:pt idx="379522">
                  <c:v>155083</c:v>
                </c:pt>
                <c:pt idx="379523">
                  <c:v>155083</c:v>
                </c:pt>
                <c:pt idx="379524">
                  <c:v>155083</c:v>
                </c:pt>
                <c:pt idx="379525">
                  <c:v>155083</c:v>
                </c:pt>
                <c:pt idx="379526">
                  <c:v>155083</c:v>
                </c:pt>
                <c:pt idx="379527">
                  <c:v>155083</c:v>
                </c:pt>
                <c:pt idx="379528">
                  <c:v>155083</c:v>
                </c:pt>
                <c:pt idx="379529">
                  <c:v>155083</c:v>
                </c:pt>
                <c:pt idx="379530">
                  <c:v>155083</c:v>
                </c:pt>
                <c:pt idx="379531">
                  <c:v>155083</c:v>
                </c:pt>
                <c:pt idx="379532">
                  <c:v>155083</c:v>
                </c:pt>
                <c:pt idx="379533">
                  <c:v>155083</c:v>
                </c:pt>
                <c:pt idx="379534">
                  <c:v>155083</c:v>
                </c:pt>
                <c:pt idx="379535">
                  <c:v>155083</c:v>
                </c:pt>
                <c:pt idx="379536">
                  <c:v>155083</c:v>
                </c:pt>
                <c:pt idx="379537">
                  <c:v>155083</c:v>
                </c:pt>
                <c:pt idx="379538">
                  <c:v>155083</c:v>
                </c:pt>
                <c:pt idx="379539">
                  <c:v>155083</c:v>
                </c:pt>
                <c:pt idx="379540">
                  <c:v>155083</c:v>
                </c:pt>
                <c:pt idx="379541">
                  <c:v>155083</c:v>
                </c:pt>
                <c:pt idx="379542">
                  <c:v>155083</c:v>
                </c:pt>
                <c:pt idx="379543">
                  <c:v>155083</c:v>
                </c:pt>
                <c:pt idx="379544">
                  <c:v>155083</c:v>
                </c:pt>
                <c:pt idx="379545">
                  <c:v>155083</c:v>
                </c:pt>
                <c:pt idx="379546">
                  <c:v>155083</c:v>
                </c:pt>
                <c:pt idx="379547">
                  <c:v>155083</c:v>
                </c:pt>
                <c:pt idx="379548">
                  <c:v>155083</c:v>
                </c:pt>
                <c:pt idx="379549">
                  <c:v>155083</c:v>
                </c:pt>
                <c:pt idx="379550">
                  <c:v>155083</c:v>
                </c:pt>
                <c:pt idx="379551">
                  <c:v>155083</c:v>
                </c:pt>
                <c:pt idx="379552">
                  <c:v>155083</c:v>
                </c:pt>
                <c:pt idx="379553">
                  <c:v>155083</c:v>
                </c:pt>
                <c:pt idx="379554">
                  <c:v>155083</c:v>
                </c:pt>
                <c:pt idx="379555">
                  <c:v>155083</c:v>
                </c:pt>
                <c:pt idx="379556">
                  <c:v>155083</c:v>
                </c:pt>
                <c:pt idx="379557">
                  <c:v>155083</c:v>
                </c:pt>
                <c:pt idx="379558">
                  <c:v>155083</c:v>
                </c:pt>
                <c:pt idx="379559">
                  <c:v>155083</c:v>
                </c:pt>
                <c:pt idx="379560">
                  <c:v>155083</c:v>
                </c:pt>
                <c:pt idx="379561">
                  <c:v>155083</c:v>
                </c:pt>
                <c:pt idx="379562">
                  <c:v>155083</c:v>
                </c:pt>
                <c:pt idx="379563">
                  <c:v>155083</c:v>
                </c:pt>
                <c:pt idx="379564">
                  <c:v>155083</c:v>
                </c:pt>
                <c:pt idx="379565">
                  <c:v>155083</c:v>
                </c:pt>
                <c:pt idx="379566">
                  <c:v>155083</c:v>
                </c:pt>
                <c:pt idx="379567">
                  <c:v>155083</c:v>
                </c:pt>
                <c:pt idx="379568">
                  <c:v>155083</c:v>
                </c:pt>
                <c:pt idx="379569">
                  <c:v>155083</c:v>
                </c:pt>
                <c:pt idx="379570">
                  <c:v>155083</c:v>
                </c:pt>
                <c:pt idx="379571">
                  <c:v>155083</c:v>
                </c:pt>
                <c:pt idx="379572">
                  <c:v>155083</c:v>
                </c:pt>
                <c:pt idx="379573">
                  <c:v>155083</c:v>
                </c:pt>
                <c:pt idx="379574">
                  <c:v>155083</c:v>
                </c:pt>
                <c:pt idx="379575">
                  <c:v>155083</c:v>
                </c:pt>
                <c:pt idx="379576">
                  <c:v>155083</c:v>
                </c:pt>
                <c:pt idx="379577">
                  <c:v>155083</c:v>
                </c:pt>
                <c:pt idx="379578">
                  <c:v>155083</c:v>
                </c:pt>
                <c:pt idx="379579">
                  <c:v>155083</c:v>
                </c:pt>
                <c:pt idx="379580">
                  <c:v>155083</c:v>
                </c:pt>
                <c:pt idx="379581">
                  <c:v>155083</c:v>
                </c:pt>
                <c:pt idx="379582">
                  <c:v>155083</c:v>
                </c:pt>
                <c:pt idx="379583">
                  <c:v>155083</c:v>
                </c:pt>
                <c:pt idx="379584">
                  <c:v>155083</c:v>
                </c:pt>
                <c:pt idx="379585">
                  <c:v>155083</c:v>
                </c:pt>
                <c:pt idx="379586">
                  <c:v>155083</c:v>
                </c:pt>
                <c:pt idx="379587">
                  <c:v>155083</c:v>
                </c:pt>
                <c:pt idx="379588">
                  <c:v>155083</c:v>
                </c:pt>
                <c:pt idx="379589">
                  <c:v>155083</c:v>
                </c:pt>
                <c:pt idx="379590">
                  <c:v>155083</c:v>
                </c:pt>
                <c:pt idx="379591">
                  <c:v>155083</c:v>
                </c:pt>
                <c:pt idx="379592">
                  <c:v>155083</c:v>
                </c:pt>
                <c:pt idx="379593">
                  <c:v>155083</c:v>
                </c:pt>
                <c:pt idx="379594">
                  <c:v>155083</c:v>
                </c:pt>
                <c:pt idx="379595">
                  <c:v>155083</c:v>
                </c:pt>
                <c:pt idx="379596">
                  <c:v>155083</c:v>
                </c:pt>
                <c:pt idx="379597">
                  <c:v>155083</c:v>
                </c:pt>
                <c:pt idx="379598">
                  <c:v>155083</c:v>
                </c:pt>
                <c:pt idx="379599">
                  <c:v>155083</c:v>
                </c:pt>
                <c:pt idx="379600">
                  <c:v>155083</c:v>
                </c:pt>
                <c:pt idx="379601">
                  <c:v>155083</c:v>
                </c:pt>
                <c:pt idx="379602">
                  <c:v>155083</c:v>
                </c:pt>
                <c:pt idx="379603">
                  <c:v>155083</c:v>
                </c:pt>
                <c:pt idx="379604">
                  <c:v>155083</c:v>
                </c:pt>
                <c:pt idx="379605">
                  <c:v>155083</c:v>
                </c:pt>
                <c:pt idx="379606">
                  <c:v>155083</c:v>
                </c:pt>
                <c:pt idx="379607">
                  <c:v>155083</c:v>
                </c:pt>
                <c:pt idx="379608">
                  <c:v>155083</c:v>
                </c:pt>
                <c:pt idx="379609">
                  <c:v>155083</c:v>
                </c:pt>
                <c:pt idx="379610">
                  <c:v>155083</c:v>
                </c:pt>
                <c:pt idx="379611">
                  <c:v>155083</c:v>
                </c:pt>
                <c:pt idx="379612">
                  <c:v>155083</c:v>
                </c:pt>
                <c:pt idx="379613">
                  <c:v>155083</c:v>
                </c:pt>
                <c:pt idx="379614">
                  <c:v>155083</c:v>
                </c:pt>
                <c:pt idx="379615">
                  <c:v>155083</c:v>
                </c:pt>
                <c:pt idx="379616">
                  <c:v>155083</c:v>
                </c:pt>
                <c:pt idx="379617">
                  <c:v>155083</c:v>
                </c:pt>
                <c:pt idx="379618">
                  <c:v>155083</c:v>
                </c:pt>
                <c:pt idx="379619">
                  <c:v>155083</c:v>
                </c:pt>
                <c:pt idx="379620">
                  <c:v>155083</c:v>
                </c:pt>
                <c:pt idx="379621">
                  <c:v>155083</c:v>
                </c:pt>
                <c:pt idx="379622">
                  <c:v>155083</c:v>
                </c:pt>
                <c:pt idx="379623">
                  <c:v>155083</c:v>
                </c:pt>
                <c:pt idx="379624">
                  <c:v>155083</c:v>
                </c:pt>
                <c:pt idx="379625">
                  <c:v>155083</c:v>
                </c:pt>
                <c:pt idx="379626">
                  <c:v>155083</c:v>
                </c:pt>
                <c:pt idx="379627">
                  <c:v>155083</c:v>
                </c:pt>
                <c:pt idx="379628">
                  <c:v>155083</c:v>
                </c:pt>
                <c:pt idx="379629">
                  <c:v>155083</c:v>
                </c:pt>
                <c:pt idx="379630">
                  <c:v>155083</c:v>
                </c:pt>
                <c:pt idx="379631">
                  <c:v>155083</c:v>
                </c:pt>
                <c:pt idx="379632">
                  <c:v>155083</c:v>
                </c:pt>
                <c:pt idx="379633">
                  <c:v>155083</c:v>
                </c:pt>
                <c:pt idx="379634">
                  <c:v>155083</c:v>
                </c:pt>
                <c:pt idx="379635">
                  <c:v>155083</c:v>
                </c:pt>
                <c:pt idx="379636">
                  <c:v>155083</c:v>
                </c:pt>
                <c:pt idx="379637">
                  <c:v>155083</c:v>
                </c:pt>
                <c:pt idx="379638">
                  <c:v>155083</c:v>
                </c:pt>
                <c:pt idx="379639">
                  <c:v>155083</c:v>
                </c:pt>
                <c:pt idx="379640">
                  <c:v>155083</c:v>
                </c:pt>
                <c:pt idx="379641">
                  <c:v>155083</c:v>
                </c:pt>
                <c:pt idx="379642">
                  <c:v>155083</c:v>
                </c:pt>
                <c:pt idx="379643">
                  <c:v>155083</c:v>
                </c:pt>
                <c:pt idx="379644">
                  <c:v>155083</c:v>
                </c:pt>
                <c:pt idx="379645">
                  <c:v>155083</c:v>
                </c:pt>
                <c:pt idx="379646">
                  <c:v>155083</c:v>
                </c:pt>
                <c:pt idx="379647">
                  <c:v>155083</c:v>
                </c:pt>
                <c:pt idx="379648">
                  <c:v>155083</c:v>
                </c:pt>
                <c:pt idx="379649">
                  <c:v>155083</c:v>
                </c:pt>
                <c:pt idx="379650">
                  <c:v>155083</c:v>
                </c:pt>
                <c:pt idx="379651">
                  <c:v>155083</c:v>
                </c:pt>
                <c:pt idx="379652">
                  <c:v>155083</c:v>
                </c:pt>
                <c:pt idx="379653">
                  <c:v>155083</c:v>
                </c:pt>
                <c:pt idx="379654">
                  <c:v>155083</c:v>
                </c:pt>
                <c:pt idx="379655">
                  <c:v>155083</c:v>
                </c:pt>
                <c:pt idx="379656">
                  <c:v>155083</c:v>
                </c:pt>
                <c:pt idx="379657">
                  <c:v>155083</c:v>
                </c:pt>
                <c:pt idx="379658">
                  <c:v>155083</c:v>
                </c:pt>
                <c:pt idx="379659">
                  <c:v>155083</c:v>
                </c:pt>
                <c:pt idx="379660">
                  <c:v>155083</c:v>
                </c:pt>
                <c:pt idx="379661">
                  <c:v>155083</c:v>
                </c:pt>
                <c:pt idx="379662">
                  <c:v>155083</c:v>
                </c:pt>
                <c:pt idx="379663">
                  <c:v>155083</c:v>
                </c:pt>
                <c:pt idx="379664">
                  <c:v>155083</c:v>
                </c:pt>
                <c:pt idx="379665">
                  <c:v>155083</c:v>
                </c:pt>
                <c:pt idx="379666">
                  <c:v>155083</c:v>
                </c:pt>
                <c:pt idx="379667">
                  <c:v>155083</c:v>
                </c:pt>
                <c:pt idx="379668">
                  <c:v>155083</c:v>
                </c:pt>
                <c:pt idx="379669">
                  <c:v>155083</c:v>
                </c:pt>
                <c:pt idx="379670">
                  <c:v>155083</c:v>
                </c:pt>
                <c:pt idx="379671">
                  <c:v>155083</c:v>
                </c:pt>
                <c:pt idx="379672">
                  <c:v>155083</c:v>
                </c:pt>
                <c:pt idx="379673">
                  <c:v>155083</c:v>
                </c:pt>
                <c:pt idx="379674">
                  <c:v>155083</c:v>
                </c:pt>
                <c:pt idx="379675">
                  <c:v>155083</c:v>
                </c:pt>
                <c:pt idx="379676">
                  <c:v>155083</c:v>
                </c:pt>
                <c:pt idx="379677">
                  <c:v>155083</c:v>
                </c:pt>
                <c:pt idx="379678">
                  <c:v>155083</c:v>
                </c:pt>
                <c:pt idx="379679">
                  <c:v>155083</c:v>
                </c:pt>
                <c:pt idx="379680">
                  <c:v>155083</c:v>
                </c:pt>
                <c:pt idx="379681">
                  <c:v>155083</c:v>
                </c:pt>
                <c:pt idx="379682">
                  <c:v>155083</c:v>
                </c:pt>
                <c:pt idx="379683">
                  <c:v>155083</c:v>
                </c:pt>
                <c:pt idx="379684">
                  <c:v>155083</c:v>
                </c:pt>
                <c:pt idx="379685">
                  <c:v>155083</c:v>
                </c:pt>
                <c:pt idx="379686">
                  <c:v>155083</c:v>
                </c:pt>
                <c:pt idx="379687">
                  <c:v>155083</c:v>
                </c:pt>
                <c:pt idx="379688">
                  <c:v>155083</c:v>
                </c:pt>
                <c:pt idx="379689">
                  <c:v>155083</c:v>
                </c:pt>
                <c:pt idx="379690">
                  <c:v>155083</c:v>
                </c:pt>
                <c:pt idx="379691">
                  <c:v>155083</c:v>
                </c:pt>
                <c:pt idx="379692">
                  <c:v>155083</c:v>
                </c:pt>
                <c:pt idx="379693">
                  <c:v>155083</c:v>
                </c:pt>
                <c:pt idx="379694">
                  <c:v>155083</c:v>
                </c:pt>
                <c:pt idx="379695">
                  <c:v>155083</c:v>
                </c:pt>
                <c:pt idx="379696">
                  <c:v>155083</c:v>
                </c:pt>
                <c:pt idx="379697">
                  <c:v>155083</c:v>
                </c:pt>
                <c:pt idx="379698">
                  <c:v>155083</c:v>
                </c:pt>
                <c:pt idx="379699">
                  <c:v>155083</c:v>
                </c:pt>
                <c:pt idx="379700">
                  <c:v>155083</c:v>
                </c:pt>
                <c:pt idx="379701">
                  <c:v>155083</c:v>
                </c:pt>
                <c:pt idx="379702">
                  <c:v>155083</c:v>
                </c:pt>
                <c:pt idx="379703">
                  <c:v>155083</c:v>
                </c:pt>
                <c:pt idx="379704">
                  <c:v>155083</c:v>
                </c:pt>
                <c:pt idx="379705">
                  <c:v>155083</c:v>
                </c:pt>
                <c:pt idx="379706">
                  <c:v>155083</c:v>
                </c:pt>
                <c:pt idx="379707">
                  <c:v>155083</c:v>
                </c:pt>
                <c:pt idx="379708">
                  <c:v>155083</c:v>
                </c:pt>
                <c:pt idx="379709">
                  <c:v>155083</c:v>
                </c:pt>
                <c:pt idx="379710">
                  <c:v>155083</c:v>
                </c:pt>
                <c:pt idx="379711">
                  <c:v>155083</c:v>
                </c:pt>
                <c:pt idx="379712">
                  <c:v>155083</c:v>
                </c:pt>
                <c:pt idx="379713">
                  <c:v>155083</c:v>
                </c:pt>
                <c:pt idx="379714">
                  <c:v>155083</c:v>
                </c:pt>
                <c:pt idx="379715">
                  <c:v>155083</c:v>
                </c:pt>
                <c:pt idx="379716">
                  <c:v>155083</c:v>
                </c:pt>
                <c:pt idx="379717">
                  <c:v>155083</c:v>
                </c:pt>
                <c:pt idx="379718">
                  <c:v>155083</c:v>
                </c:pt>
                <c:pt idx="379719">
                  <c:v>155083</c:v>
                </c:pt>
                <c:pt idx="379720">
                  <c:v>155083</c:v>
                </c:pt>
                <c:pt idx="379721">
                  <c:v>155083</c:v>
                </c:pt>
                <c:pt idx="379722">
                  <c:v>155083</c:v>
                </c:pt>
                <c:pt idx="379723">
                  <c:v>155083</c:v>
                </c:pt>
                <c:pt idx="379724">
                  <c:v>155083</c:v>
                </c:pt>
                <c:pt idx="379725">
                  <c:v>155083</c:v>
                </c:pt>
                <c:pt idx="379726">
                  <c:v>155083</c:v>
                </c:pt>
                <c:pt idx="379727">
                  <c:v>155083</c:v>
                </c:pt>
                <c:pt idx="379728">
                  <c:v>155083</c:v>
                </c:pt>
                <c:pt idx="379729">
                  <c:v>155083</c:v>
                </c:pt>
                <c:pt idx="379730">
                  <c:v>155083</c:v>
                </c:pt>
                <c:pt idx="379731">
                  <c:v>155083</c:v>
                </c:pt>
                <c:pt idx="379732">
                  <c:v>155083</c:v>
                </c:pt>
                <c:pt idx="379733">
                  <c:v>155083</c:v>
                </c:pt>
                <c:pt idx="379734">
                  <c:v>155083</c:v>
                </c:pt>
                <c:pt idx="379735">
                  <c:v>155083</c:v>
                </c:pt>
                <c:pt idx="379736">
                  <c:v>155083</c:v>
                </c:pt>
                <c:pt idx="379737">
                  <c:v>155083</c:v>
                </c:pt>
                <c:pt idx="379738">
                  <c:v>155083</c:v>
                </c:pt>
                <c:pt idx="379739">
                  <c:v>155083</c:v>
                </c:pt>
                <c:pt idx="379740">
                  <c:v>155083</c:v>
                </c:pt>
                <c:pt idx="379741">
                  <c:v>155083</c:v>
                </c:pt>
                <c:pt idx="379742">
                  <c:v>155083</c:v>
                </c:pt>
                <c:pt idx="379743">
                  <c:v>155083</c:v>
                </c:pt>
                <c:pt idx="379744">
                  <c:v>155083</c:v>
                </c:pt>
                <c:pt idx="379745">
                  <c:v>155083</c:v>
                </c:pt>
                <c:pt idx="379746">
                  <c:v>155083</c:v>
                </c:pt>
                <c:pt idx="379747">
                  <c:v>155083</c:v>
                </c:pt>
                <c:pt idx="379748">
                  <c:v>155083</c:v>
                </c:pt>
                <c:pt idx="379749">
                  <c:v>155083</c:v>
                </c:pt>
                <c:pt idx="379750">
                  <c:v>155083</c:v>
                </c:pt>
                <c:pt idx="379751">
                  <c:v>155083</c:v>
                </c:pt>
                <c:pt idx="379752">
                  <c:v>155083</c:v>
                </c:pt>
                <c:pt idx="379753">
                  <c:v>155083</c:v>
                </c:pt>
                <c:pt idx="379754">
                  <c:v>155083</c:v>
                </c:pt>
                <c:pt idx="379755">
                  <c:v>155083</c:v>
                </c:pt>
                <c:pt idx="379756">
                  <c:v>155083</c:v>
                </c:pt>
                <c:pt idx="379757">
                  <c:v>155083</c:v>
                </c:pt>
                <c:pt idx="379758">
                  <c:v>155083</c:v>
                </c:pt>
                <c:pt idx="379759">
                  <c:v>155083</c:v>
                </c:pt>
                <c:pt idx="379760">
                  <c:v>155083</c:v>
                </c:pt>
                <c:pt idx="379761">
                  <c:v>155083</c:v>
                </c:pt>
                <c:pt idx="379762">
                  <c:v>155083</c:v>
                </c:pt>
                <c:pt idx="379763">
                  <c:v>155083</c:v>
                </c:pt>
                <c:pt idx="379764">
                  <c:v>155083</c:v>
                </c:pt>
                <c:pt idx="379765">
                  <c:v>155083</c:v>
                </c:pt>
                <c:pt idx="379766">
                  <c:v>155083</c:v>
                </c:pt>
                <c:pt idx="379767">
                  <c:v>155083</c:v>
                </c:pt>
                <c:pt idx="379768">
                  <c:v>155083</c:v>
                </c:pt>
                <c:pt idx="379769">
                  <c:v>155083</c:v>
                </c:pt>
                <c:pt idx="379770">
                  <c:v>155083</c:v>
                </c:pt>
                <c:pt idx="379771">
                  <c:v>155083</c:v>
                </c:pt>
                <c:pt idx="379772">
                  <c:v>155083</c:v>
                </c:pt>
                <c:pt idx="379773">
                  <c:v>155083</c:v>
                </c:pt>
                <c:pt idx="379774">
                  <c:v>155083</c:v>
                </c:pt>
                <c:pt idx="379775">
                  <c:v>155083</c:v>
                </c:pt>
                <c:pt idx="379776">
                  <c:v>155083</c:v>
                </c:pt>
                <c:pt idx="379777">
                  <c:v>155083</c:v>
                </c:pt>
                <c:pt idx="379778">
                  <c:v>155083</c:v>
                </c:pt>
                <c:pt idx="379779">
                  <c:v>155083</c:v>
                </c:pt>
                <c:pt idx="379780">
                  <c:v>155083</c:v>
                </c:pt>
                <c:pt idx="379781">
                  <c:v>155083</c:v>
                </c:pt>
                <c:pt idx="379782">
                  <c:v>155083</c:v>
                </c:pt>
                <c:pt idx="379783">
                  <c:v>155083</c:v>
                </c:pt>
                <c:pt idx="379784">
                  <c:v>155083</c:v>
                </c:pt>
                <c:pt idx="379785">
                  <c:v>155083</c:v>
                </c:pt>
                <c:pt idx="379786">
                  <c:v>155083</c:v>
                </c:pt>
                <c:pt idx="379787">
                  <c:v>155083</c:v>
                </c:pt>
                <c:pt idx="379788">
                  <c:v>155083</c:v>
                </c:pt>
                <c:pt idx="379789">
                  <c:v>155083</c:v>
                </c:pt>
                <c:pt idx="379790">
                  <c:v>155083</c:v>
                </c:pt>
                <c:pt idx="379791">
                  <c:v>155083</c:v>
                </c:pt>
                <c:pt idx="379792">
                  <c:v>155083</c:v>
                </c:pt>
                <c:pt idx="379793">
                  <c:v>155083</c:v>
                </c:pt>
                <c:pt idx="379794">
                  <c:v>155083</c:v>
                </c:pt>
                <c:pt idx="379795">
                  <c:v>155083</c:v>
                </c:pt>
                <c:pt idx="379796">
                  <c:v>155083</c:v>
                </c:pt>
                <c:pt idx="379797">
                  <c:v>155083</c:v>
                </c:pt>
                <c:pt idx="379798">
                  <c:v>155083</c:v>
                </c:pt>
                <c:pt idx="379799">
                  <c:v>155083</c:v>
                </c:pt>
                <c:pt idx="379800">
                  <c:v>155083</c:v>
                </c:pt>
                <c:pt idx="379801">
                  <c:v>155083</c:v>
                </c:pt>
                <c:pt idx="379802">
                  <c:v>155083</c:v>
                </c:pt>
                <c:pt idx="379803">
                  <c:v>155083</c:v>
                </c:pt>
                <c:pt idx="379804">
                  <c:v>155083</c:v>
                </c:pt>
                <c:pt idx="379805">
                  <c:v>155083</c:v>
                </c:pt>
                <c:pt idx="379806">
                  <c:v>155083</c:v>
                </c:pt>
                <c:pt idx="379807">
                  <c:v>155083</c:v>
                </c:pt>
                <c:pt idx="379808">
                  <c:v>155083</c:v>
                </c:pt>
                <c:pt idx="379809">
                  <c:v>155083</c:v>
                </c:pt>
                <c:pt idx="379810">
                  <c:v>155083</c:v>
                </c:pt>
                <c:pt idx="379811">
                  <c:v>155083</c:v>
                </c:pt>
                <c:pt idx="379812">
                  <c:v>155083</c:v>
                </c:pt>
                <c:pt idx="379813">
                  <c:v>155083</c:v>
                </c:pt>
                <c:pt idx="379814">
                  <c:v>155083</c:v>
                </c:pt>
                <c:pt idx="379815">
                  <c:v>155083</c:v>
                </c:pt>
                <c:pt idx="379816">
                  <c:v>155083</c:v>
                </c:pt>
                <c:pt idx="379817">
                  <c:v>155083</c:v>
                </c:pt>
                <c:pt idx="379818">
                  <c:v>155083</c:v>
                </c:pt>
                <c:pt idx="379819">
                  <c:v>155083</c:v>
                </c:pt>
                <c:pt idx="379820">
                  <c:v>155083</c:v>
                </c:pt>
                <c:pt idx="379821">
                  <c:v>155083</c:v>
                </c:pt>
                <c:pt idx="379822">
                  <c:v>155083</c:v>
                </c:pt>
                <c:pt idx="379823">
                  <c:v>155083</c:v>
                </c:pt>
                <c:pt idx="379824">
                  <c:v>155083</c:v>
                </c:pt>
                <c:pt idx="379825">
                  <c:v>155083</c:v>
                </c:pt>
                <c:pt idx="379826">
                  <c:v>155083</c:v>
                </c:pt>
                <c:pt idx="379827">
                  <c:v>155083</c:v>
                </c:pt>
                <c:pt idx="379828">
                  <c:v>155083</c:v>
                </c:pt>
                <c:pt idx="379829">
                  <c:v>155083</c:v>
                </c:pt>
                <c:pt idx="379830">
                  <c:v>155083</c:v>
                </c:pt>
                <c:pt idx="379831">
                  <c:v>155083</c:v>
                </c:pt>
                <c:pt idx="379832">
                  <c:v>155083</c:v>
                </c:pt>
                <c:pt idx="379833">
                  <c:v>155083</c:v>
                </c:pt>
                <c:pt idx="379834">
                  <c:v>155083</c:v>
                </c:pt>
                <c:pt idx="379835">
                  <c:v>155083</c:v>
                </c:pt>
                <c:pt idx="379836">
                  <c:v>155083</c:v>
                </c:pt>
                <c:pt idx="379837">
                  <c:v>155083</c:v>
                </c:pt>
                <c:pt idx="379838">
                  <c:v>155083</c:v>
                </c:pt>
                <c:pt idx="379839">
                  <c:v>155083</c:v>
                </c:pt>
                <c:pt idx="379840">
                  <c:v>155083</c:v>
                </c:pt>
                <c:pt idx="379841">
                  <c:v>155083</c:v>
                </c:pt>
                <c:pt idx="379842">
                  <c:v>155083</c:v>
                </c:pt>
                <c:pt idx="379843">
                  <c:v>155083</c:v>
                </c:pt>
                <c:pt idx="379844">
                  <c:v>155083</c:v>
                </c:pt>
                <c:pt idx="379845">
                  <c:v>155083</c:v>
                </c:pt>
                <c:pt idx="379846">
                  <c:v>155083</c:v>
                </c:pt>
                <c:pt idx="379847">
                  <c:v>155083</c:v>
                </c:pt>
                <c:pt idx="379848">
                  <c:v>155083</c:v>
                </c:pt>
                <c:pt idx="379849">
                  <c:v>155083</c:v>
                </c:pt>
                <c:pt idx="379850">
                  <c:v>155083</c:v>
                </c:pt>
                <c:pt idx="379851">
                  <c:v>155083</c:v>
                </c:pt>
                <c:pt idx="379852">
                  <c:v>155083</c:v>
                </c:pt>
                <c:pt idx="379853">
                  <c:v>155083</c:v>
                </c:pt>
                <c:pt idx="379854">
                  <c:v>155083</c:v>
                </c:pt>
                <c:pt idx="379855">
                  <c:v>155083</c:v>
                </c:pt>
                <c:pt idx="379856">
                  <c:v>155083</c:v>
                </c:pt>
                <c:pt idx="379857">
                  <c:v>155083</c:v>
                </c:pt>
                <c:pt idx="379858">
                  <c:v>155083</c:v>
                </c:pt>
                <c:pt idx="379859">
                  <c:v>155083</c:v>
                </c:pt>
                <c:pt idx="379860">
                  <c:v>155083</c:v>
                </c:pt>
                <c:pt idx="379861">
                  <c:v>155083</c:v>
                </c:pt>
                <c:pt idx="379862">
                  <c:v>155083</c:v>
                </c:pt>
                <c:pt idx="379863">
                  <c:v>155083</c:v>
                </c:pt>
                <c:pt idx="379864">
                  <c:v>155083</c:v>
                </c:pt>
                <c:pt idx="379865">
                  <c:v>155083</c:v>
                </c:pt>
                <c:pt idx="379866">
                  <c:v>155083</c:v>
                </c:pt>
                <c:pt idx="379867">
                  <c:v>155083</c:v>
                </c:pt>
                <c:pt idx="379868">
                  <c:v>155083</c:v>
                </c:pt>
                <c:pt idx="379869">
                  <c:v>155083</c:v>
                </c:pt>
                <c:pt idx="379870">
                  <c:v>155083</c:v>
                </c:pt>
                <c:pt idx="379871">
                  <c:v>155083</c:v>
                </c:pt>
                <c:pt idx="379872">
                  <c:v>155083</c:v>
                </c:pt>
                <c:pt idx="379873">
                  <c:v>155083</c:v>
                </c:pt>
                <c:pt idx="379874">
                  <c:v>155083</c:v>
                </c:pt>
                <c:pt idx="379875">
                  <c:v>155083</c:v>
                </c:pt>
                <c:pt idx="379876">
                  <c:v>155083</c:v>
                </c:pt>
                <c:pt idx="379877">
                  <c:v>155083</c:v>
                </c:pt>
                <c:pt idx="379878">
                  <c:v>155083</c:v>
                </c:pt>
                <c:pt idx="379879">
                  <c:v>155083</c:v>
                </c:pt>
                <c:pt idx="379880">
                  <c:v>155083</c:v>
                </c:pt>
                <c:pt idx="379881">
                  <c:v>155083</c:v>
                </c:pt>
                <c:pt idx="379882">
                  <c:v>155083</c:v>
                </c:pt>
                <c:pt idx="379883">
                  <c:v>155083</c:v>
                </c:pt>
                <c:pt idx="379884">
                  <c:v>155083</c:v>
                </c:pt>
                <c:pt idx="379885">
                  <c:v>155083</c:v>
                </c:pt>
                <c:pt idx="379886">
                  <c:v>155083</c:v>
                </c:pt>
                <c:pt idx="379887">
                  <c:v>155083</c:v>
                </c:pt>
                <c:pt idx="379888">
                  <c:v>155083</c:v>
                </c:pt>
                <c:pt idx="379889">
                  <c:v>155083</c:v>
                </c:pt>
                <c:pt idx="379890">
                  <c:v>155083</c:v>
                </c:pt>
                <c:pt idx="379891">
                  <c:v>155083</c:v>
                </c:pt>
                <c:pt idx="379892">
                  <c:v>155083</c:v>
                </c:pt>
                <c:pt idx="379893">
                  <c:v>155083</c:v>
                </c:pt>
                <c:pt idx="379894">
                  <c:v>155083</c:v>
                </c:pt>
                <c:pt idx="379895">
                  <c:v>155083</c:v>
                </c:pt>
                <c:pt idx="379896">
                  <c:v>155083</c:v>
                </c:pt>
                <c:pt idx="379897">
                  <c:v>155083</c:v>
                </c:pt>
                <c:pt idx="379898">
                  <c:v>155083</c:v>
                </c:pt>
                <c:pt idx="379899">
                  <c:v>155083</c:v>
                </c:pt>
                <c:pt idx="379900">
                  <c:v>155083</c:v>
                </c:pt>
                <c:pt idx="379901">
                  <c:v>155083</c:v>
                </c:pt>
                <c:pt idx="379902">
                  <c:v>155083</c:v>
                </c:pt>
                <c:pt idx="379903">
                  <c:v>155083</c:v>
                </c:pt>
                <c:pt idx="379904">
                  <c:v>155083</c:v>
                </c:pt>
                <c:pt idx="379905">
                  <c:v>155083</c:v>
                </c:pt>
                <c:pt idx="379906">
                  <c:v>155083</c:v>
                </c:pt>
                <c:pt idx="379907">
                  <c:v>155083</c:v>
                </c:pt>
                <c:pt idx="379908">
                  <c:v>155083</c:v>
                </c:pt>
                <c:pt idx="379909">
                  <c:v>155083</c:v>
                </c:pt>
                <c:pt idx="379910">
                  <c:v>155083</c:v>
                </c:pt>
                <c:pt idx="379911">
                  <c:v>155083</c:v>
                </c:pt>
                <c:pt idx="379912">
                  <c:v>155083</c:v>
                </c:pt>
                <c:pt idx="379913">
                  <c:v>155083</c:v>
                </c:pt>
                <c:pt idx="379914">
                  <c:v>155083</c:v>
                </c:pt>
                <c:pt idx="379915">
                  <c:v>155083</c:v>
                </c:pt>
                <c:pt idx="379916">
                  <c:v>155083</c:v>
                </c:pt>
                <c:pt idx="379917">
                  <c:v>155083</c:v>
                </c:pt>
                <c:pt idx="379918">
                  <c:v>155083</c:v>
                </c:pt>
                <c:pt idx="379919">
                  <c:v>155083</c:v>
                </c:pt>
                <c:pt idx="379920">
                  <c:v>155083</c:v>
                </c:pt>
                <c:pt idx="379921">
                  <c:v>155083</c:v>
                </c:pt>
                <c:pt idx="379922">
                  <c:v>155083</c:v>
                </c:pt>
                <c:pt idx="379923">
                  <c:v>155083</c:v>
                </c:pt>
                <c:pt idx="379924">
                  <c:v>155083</c:v>
                </c:pt>
                <c:pt idx="379925">
                  <c:v>155083</c:v>
                </c:pt>
                <c:pt idx="379926">
                  <c:v>155083</c:v>
                </c:pt>
                <c:pt idx="379927">
                  <c:v>155083</c:v>
                </c:pt>
                <c:pt idx="379928">
                  <c:v>155083</c:v>
                </c:pt>
                <c:pt idx="379929">
                  <c:v>155083</c:v>
                </c:pt>
                <c:pt idx="379930">
                  <c:v>155083</c:v>
                </c:pt>
                <c:pt idx="379931">
                  <c:v>155083</c:v>
                </c:pt>
                <c:pt idx="379932">
                  <c:v>155083</c:v>
                </c:pt>
                <c:pt idx="379933">
                  <c:v>155083</c:v>
                </c:pt>
                <c:pt idx="379934">
                  <c:v>155083</c:v>
                </c:pt>
                <c:pt idx="379935">
                  <c:v>155083</c:v>
                </c:pt>
                <c:pt idx="379936">
                  <c:v>155083</c:v>
                </c:pt>
                <c:pt idx="379937">
                  <c:v>155083</c:v>
                </c:pt>
                <c:pt idx="379938">
                  <c:v>155083</c:v>
                </c:pt>
                <c:pt idx="379939">
                  <c:v>155083</c:v>
                </c:pt>
                <c:pt idx="379940">
                  <c:v>155083</c:v>
                </c:pt>
                <c:pt idx="379941">
                  <c:v>155083</c:v>
                </c:pt>
                <c:pt idx="379942">
                  <c:v>155083</c:v>
                </c:pt>
                <c:pt idx="379943">
                  <c:v>155083</c:v>
                </c:pt>
                <c:pt idx="379944">
                  <c:v>155083</c:v>
                </c:pt>
                <c:pt idx="379945">
                  <c:v>155083</c:v>
                </c:pt>
                <c:pt idx="379946">
                  <c:v>155083</c:v>
                </c:pt>
                <c:pt idx="379947">
                  <c:v>155083</c:v>
                </c:pt>
                <c:pt idx="379948">
                  <c:v>155083</c:v>
                </c:pt>
                <c:pt idx="379949">
                  <c:v>155083</c:v>
                </c:pt>
                <c:pt idx="379950">
                  <c:v>155083</c:v>
                </c:pt>
                <c:pt idx="379951">
                  <c:v>155083</c:v>
                </c:pt>
                <c:pt idx="379952">
                  <c:v>155083</c:v>
                </c:pt>
                <c:pt idx="379953">
                  <c:v>155083</c:v>
                </c:pt>
                <c:pt idx="379954">
                  <c:v>155083</c:v>
                </c:pt>
                <c:pt idx="379955">
                  <c:v>155083</c:v>
                </c:pt>
                <c:pt idx="379956">
                  <c:v>155083</c:v>
                </c:pt>
                <c:pt idx="379957">
                  <c:v>155083</c:v>
                </c:pt>
                <c:pt idx="379958">
                  <c:v>155083</c:v>
                </c:pt>
                <c:pt idx="379959">
                  <c:v>155083</c:v>
                </c:pt>
                <c:pt idx="379960">
                  <c:v>155083</c:v>
                </c:pt>
                <c:pt idx="379961">
                  <c:v>155083</c:v>
                </c:pt>
                <c:pt idx="379962">
                  <c:v>155083</c:v>
                </c:pt>
                <c:pt idx="379963">
                  <c:v>155083</c:v>
                </c:pt>
                <c:pt idx="379964">
                  <c:v>155083</c:v>
                </c:pt>
                <c:pt idx="379965">
                  <c:v>155083</c:v>
                </c:pt>
                <c:pt idx="379966">
                  <c:v>155083</c:v>
                </c:pt>
                <c:pt idx="379967">
                  <c:v>155083</c:v>
                </c:pt>
                <c:pt idx="379968">
                  <c:v>155083</c:v>
                </c:pt>
                <c:pt idx="379969">
                  <c:v>155083</c:v>
                </c:pt>
                <c:pt idx="379970">
                  <c:v>155083</c:v>
                </c:pt>
                <c:pt idx="379971">
                  <c:v>155083</c:v>
                </c:pt>
                <c:pt idx="379972">
                  <c:v>155083</c:v>
                </c:pt>
                <c:pt idx="379973">
                  <c:v>155083</c:v>
                </c:pt>
                <c:pt idx="379974">
                  <c:v>155083</c:v>
                </c:pt>
                <c:pt idx="379975">
                  <c:v>155083</c:v>
                </c:pt>
                <c:pt idx="379976">
                  <c:v>155083</c:v>
                </c:pt>
                <c:pt idx="379977">
                  <c:v>155083</c:v>
                </c:pt>
                <c:pt idx="379978">
                  <c:v>155083</c:v>
                </c:pt>
                <c:pt idx="379979">
                  <c:v>155083</c:v>
                </c:pt>
                <c:pt idx="379980">
                  <c:v>155083</c:v>
                </c:pt>
                <c:pt idx="379981">
                  <c:v>155083</c:v>
                </c:pt>
                <c:pt idx="379982">
                  <c:v>155083</c:v>
                </c:pt>
                <c:pt idx="379983">
                  <c:v>155083</c:v>
                </c:pt>
                <c:pt idx="379984">
                  <c:v>155083</c:v>
                </c:pt>
                <c:pt idx="379985">
                  <c:v>155083</c:v>
                </c:pt>
                <c:pt idx="379986">
                  <c:v>155083</c:v>
                </c:pt>
                <c:pt idx="379987">
                  <c:v>155083</c:v>
                </c:pt>
                <c:pt idx="379988">
                  <c:v>155083</c:v>
                </c:pt>
                <c:pt idx="379989">
                  <c:v>155083</c:v>
                </c:pt>
                <c:pt idx="379990">
                  <c:v>155083</c:v>
                </c:pt>
                <c:pt idx="379991">
                  <c:v>155083</c:v>
                </c:pt>
                <c:pt idx="379992">
                  <c:v>155083</c:v>
                </c:pt>
                <c:pt idx="379993">
                  <c:v>155083</c:v>
                </c:pt>
                <c:pt idx="379994">
                  <c:v>155083</c:v>
                </c:pt>
                <c:pt idx="379995">
                  <c:v>155083</c:v>
                </c:pt>
                <c:pt idx="379996">
                  <c:v>155083</c:v>
                </c:pt>
                <c:pt idx="379997">
                  <c:v>155083</c:v>
                </c:pt>
                <c:pt idx="379998">
                  <c:v>155083</c:v>
                </c:pt>
                <c:pt idx="379999">
                  <c:v>155083</c:v>
                </c:pt>
                <c:pt idx="380000">
                  <c:v>155083</c:v>
                </c:pt>
                <c:pt idx="380001">
                  <c:v>155083</c:v>
                </c:pt>
                <c:pt idx="380002">
                  <c:v>155083</c:v>
                </c:pt>
                <c:pt idx="380003">
                  <c:v>155083</c:v>
                </c:pt>
                <c:pt idx="380004">
                  <c:v>155083</c:v>
                </c:pt>
                <c:pt idx="380005">
                  <c:v>155083</c:v>
                </c:pt>
                <c:pt idx="380006">
                  <c:v>155083</c:v>
                </c:pt>
                <c:pt idx="380007">
                  <c:v>155083</c:v>
                </c:pt>
                <c:pt idx="380008">
                  <c:v>155083</c:v>
                </c:pt>
                <c:pt idx="380009">
                  <c:v>155083</c:v>
                </c:pt>
                <c:pt idx="380010">
                  <c:v>155083</c:v>
                </c:pt>
                <c:pt idx="380011">
                  <c:v>155083</c:v>
                </c:pt>
                <c:pt idx="380012">
                  <c:v>155083</c:v>
                </c:pt>
                <c:pt idx="380013">
                  <c:v>155083</c:v>
                </c:pt>
                <c:pt idx="380014">
                  <c:v>155083</c:v>
                </c:pt>
                <c:pt idx="380015">
                  <c:v>155083</c:v>
                </c:pt>
                <c:pt idx="380016">
                  <c:v>155083</c:v>
                </c:pt>
                <c:pt idx="380017">
                  <c:v>155083</c:v>
                </c:pt>
                <c:pt idx="380018">
                  <c:v>155083</c:v>
                </c:pt>
                <c:pt idx="380019">
                  <c:v>155083</c:v>
                </c:pt>
                <c:pt idx="380020">
                  <c:v>155083</c:v>
                </c:pt>
                <c:pt idx="380021">
                  <c:v>155083</c:v>
                </c:pt>
                <c:pt idx="380022">
                  <c:v>155083</c:v>
                </c:pt>
                <c:pt idx="380023">
                  <c:v>155083</c:v>
                </c:pt>
                <c:pt idx="380024">
                  <c:v>155083</c:v>
                </c:pt>
                <c:pt idx="380025">
                  <c:v>155083</c:v>
                </c:pt>
                <c:pt idx="380026">
                  <c:v>155083</c:v>
                </c:pt>
                <c:pt idx="380027">
                  <c:v>155083</c:v>
                </c:pt>
                <c:pt idx="380028">
                  <c:v>155083</c:v>
                </c:pt>
                <c:pt idx="380029">
                  <c:v>155083</c:v>
                </c:pt>
                <c:pt idx="380030">
                  <c:v>155083</c:v>
                </c:pt>
                <c:pt idx="380031">
                  <c:v>155083</c:v>
                </c:pt>
                <c:pt idx="380032">
                  <c:v>155083</c:v>
                </c:pt>
                <c:pt idx="380033">
                  <c:v>155083</c:v>
                </c:pt>
                <c:pt idx="380034">
                  <c:v>155083</c:v>
                </c:pt>
                <c:pt idx="380035">
                  <c:v>155083</c:v>
                </c:pt>
                <c:pt idx="380036">
                  <c:v>155083</c:v>
                </c:pt>
                <c:pt idx="380037">
                  <c:v>155083</c:v>
                </c:pt>
                <c:pt idx="380038">
                  <c:v>155083</c:v>
                </c:pt>
                <c:pt idx="380039">
                  <c:v>155083</c:v>
                </c:pt>
                <c:pt idx="380040">
                  <c:v>155083</c:v>
                </c:pt>
                <c:pt idx="380041">
                  <c:v>155083</c:v>
                </c:pt>
                <c:pt idx="380042">
                  <c:v>155083</c:v>
                </c:pt>
                <c:pt idx="380043">
                  <c:v>155083</c:v>
                </c:pt>
                <c:pt idx="380044">
                  <c:v>155083</c:v>
                </c:pt>
                <c:pt idx="380045">
                  <c:v>155083</c:v>
                </c:pt>
                <c:pt idx="380046">
                  <c:v>155083</c:v>
                </c:pt>
                <c:pt idx="380047">
                  <c:v>155083</c:v>
                </c:pt>
                <c:pt idx="380048">
                  <c:v>155083</c:v>
                </c:pt>
                <c:pt idx="380049">
                  <c:v>155083</c:v>
                </c:pt>
                <c:pt idx="380050">
                  <c:v>155083</c:v>
                </c:pt>
                <c:pt idx="380051">
                  <c:v>155083</c:v>
                </c:pt>
                <c:pt idx="380052">
                  <c:v>155083</c:v>
                </c:pt>
                <c:pt idx="380053">
                  <c:v>155083</c:v>
                </c:pt>
                <c:pt idx="380054">
                  <c:v>155083</c:v>
                </c:pt>
                <c:pt idx="380055">
                  <c:v>155083</c:v>
                </c:pt>
                <c:pt idx="380056">
                  <c:v>155083</c:v>
                </c:pt>
                <c:pt idx="380057">
                  <c:v>155083</c:v>
                </c:pt>
                <c:pt idx="380058">
                  <c:v>155083</c:v>
                </c:pt>
                <c:pt idx="380059">
                  <c:v>155083</c:v>
                </c:pt>
                <c:pt idx="380060">
                  <c:v>155083</c:v>
                </c:pt>
                <c:pt idx="380061">
                  <c:v>155083</c:v>
                </c:pt>
                <c:pt idx="380062">
                  <c:v>155083</c:v>
                </c:pt>
                <c:pt idx="380063">
                  <c:v>155083</c:v>
                </c:pt>
                <c:pt idx="380064">
                  <c:v>155083</c:v>
                </c:pt>
                <c:pt idx="380065">
                  <c:v>155083</c:v>
                </c:pt>
                <c:pt idx="380066">
                  <c:v>155083</c:v>
                </c:pt>
                <c:pt idx="380067">
                  <c:v>155083</c:v>
                </c:pt>
                <c:pt idx="380068">
                  <c:v>155083</c:v>
                </c:pt>
                <c:pt idx="380069">
                  <c:v>155083</c:v>
                </c:pt>
                <c:pt idx="380070">
                  <c:v>155083</c:v>
                </c:pt>
                <c:pt idx="380071">
                  <c:v>155083</c:v>
                </c:pt>
                <c:pt idx="380072">
                  <c:v>155083</c:v>
                </c:pt>
                <c:pt idx="380073">
                  <c:v>155083</c:v>
                </c:pt>
                <c:pt idx="380074">
                  <c:v>155083</c:v>
                </c:pt>
                <c:pt idx="380075">
                  <c:v>155083</c:v>
                </c:pt>
                <c:pt idx="380076">
                  <c:v>155083</c:v>
                </c:pt>
                <c:pt idx="380077">
                  <c:v>155083</c:v>
                </c:pt>
                <c:pt idx="380078">
                  <c:v>155083</c:v>
                </c:pt>
                <c:pt idx="380079">
                  <c:v>155083</c:v>
                </c:pt>
                <c:pt idx="380080">
                  <c:v>155083</c:v>
                </c:pt>
                <c:pt idx="380081">
                  <c:v>155083</c:v>
                </c:pt>
                <c:pt idx="380082">
                  <c:v>155083</c:v>
                </c:pt>
                <c:pt idx="380083">
                  <c:v>155083</c:v>
                </c:pt>
                <c:pt idx="380084">
                  <c:v>155083</c:v>
                </c:pt>
                <c:pt idx="380085">
                  <c:v>155083</c:v>
                </c:pt>
                <c:pt idx="380086">
                  <c:v>155083</c:v>
                </c:pt>
                <c:pt idx="380087">
                  <c:v>155083</c:v>
                </c:pt>
                <c:pt idx="380088">
                  <c:v>155083</c:v>
                </c:pt>
                <c:pt idx="380089">
                  <c:v>155083</c:v>
                </c:pt>
                <c:pt idx="380090">
                  <c:v>155083</c:v>
                </c:pt>
                <c:pt idx="380091">
                  <c:v>155083</c:v>
                </c:pt>
                <c:pt idx="380092">
                  <c:v>155083</c:v>
                </c:pt>
                <c:pt idx="380093">
                  <c:v>155083</c:v>
                </c:pt>
                <c:pt idx="380094">
                  <c:v>155083</c:v>
                </c:pt>
                <c:pt idx="380095">
                  <c:v>155083</c:v>
                </c:pt>
                <c:pt idx="380096">
                  <c:v>155083</c:v>
                </c:pt>
                <c:pt idx="380097">
                  <c:v>155083</c:v>
                </c:pt>
                <c:pt idx="380098">
                  <c:v>155083</c:v>
                </c:pt>
                <c:pt idx="380099">
                  <c:v>155083</c:v>
                </c:pt>
                <c:pt idx="380100">
                  <c:v>155083</c:v>
                </c:pt>
                <c:pt idx="380101">
                  <c:v>155083</c:v>
                </c:pt>
                <c:pt idx="380102">
                  <c:v>155083</c:v>
                </c:pt>
                <c:pt idx="380103">
                  <c:v>155083</c:v>
                </c:pt>
                <c:pt idx="380104">
                  <c:v>155083</c:v>
                </c:pt>
                <c:pt idx="380105">
                  <c:v>155083</c:v>
                </c:pt>
                <c:pt idx="380106">
                  <c:v>155083</c:v>
                </c:pt>
                <c:pt idx="380107">
                  <c:v>155083</c:v>
                </c:pt>
                <c:pt idx="380108">
                  <c:v>155083</c:v>
                </c:pt>
                <c:pt idx="380109">
                  <c:v>155083</c:v>
                </c:pt>
                <c:pt idx="380110">
                  <c:v>155083</c:v>
                </c:pt>
                <c:pt idx="380111">
                  <c:v>155083</c:v>
                </c:pt>
                <c:pt idx="380112">
                  <c:v>155083</c:v>
                </c:pt>
                <c:pt idx="380113">
                  <c:v>155083</c:v>
                </c:pt>
                <c:pt idx="380114">
                  <c:v>155083</c:v>
                </c:pt>
                <c:pt idx="380115">
                  <c:v>155083</c:v>
                </c:pt>
                <c:pt idx="380116">
                  <c:v>155083</c:v>
                </c:pt>
                <c:pt idx="380117">
                  <c:v>155083</c:v>
                </c:pt>
                <c:pt idx="380118">
                  <c:v>155083</c:v>
                </c:pt>
                <c:pt idx="380119">
                  <c:v>155083</c:v>
                </c:pt>
                <c:pt idx="380120">
                  <c:v>155083</c:v>
                </c:pt>
                <c:pt idx="380121">
                  <c:v>155083</c:v>
                </c:pt>
                <c:pt idx="380122">
                  <c:v>155083</c:v>
                </c:pt>
                <c:pt idx="380123">
                  <c:v>155083</c:v>
                </c:pt>
                <c:pt idx="380124">
                  <c:v>155083</c:v>
                </c:pt>
                <c:pt idx="380125">
                  <c:v>155083</c:v>
                </c:pt>
                <c:pt idx="380126">
                  <c:v>155083</c:v>
                </c:pt>
                <c:pt idx="380127">
                  <c:v>155083</c:v>
                </c:pt>
                <c:pt idx="380128">
                  <c:v>155083</c:v>
                </c:pt>
                <c:pt idx="380129">
                  <c:v>155083</c:v>
                </c:pt>
                <c:pt idx="380130">
                  <c:v>155083</c:v>
                </c:pt>
                <c:pt idx="380131">
                  <c:v>155083</c:v>
                </c:pt>
                <c:pt idx="380132">
                  <c:v>155083</c:v>
                </c:pt>
                <c:pt idx="380133">
                  <c:v>155083</c:v>
                </c:pt>
                <c:pt idx="380134">
                  <c:v>155083</c:v>
                </c:pt>
                <c:pt idx="380135">
                  <c:v>155083</c:v>
                </c:pt>
                <c:pt idx="380136">
                  <c:v>155083</c:v>
                </c:pt>
                <c:pt idx="380137">
                  <c:v>155083</c:v>
                </c:pt>
                <c:pt idx="380138">
                  <c:v>155083</c:v>
                </c:pt>
                <c:pt idx="380139">
                  <c:v>155083</c:v>
                </c:pt>
                <c:pt idx="380140">
                  <c:v>155083</c:v>
                </c:pt>
                <c:pt idx="380141">
                  <c:v>155083</c:v>
                </c:pt>
                <c:pt idx="380142">
                  <c:v>155083</c:v>
                </c:pt>
                <c:pt idx="380143">
                  <c:v>155083</c:v>
                </c:pt>
                <c:pt idx="380144">
                  <c:v>155083</c:v>
                </c:pt>
                <c:pt idx="380145">
                  <c:v>155083</c:v>
                </c:pt>
                <c:pt idx="380146">
                  <c:v>155083</c:v>
                </c:pt>
                <c:pt idx="380147">
                  <c:v>155083</c:v>
                </c:pt>
                <c:pt idx="380148">
                  <c:v>155083</c:v>
                </c:pt>
                <c:pt idx="380149">
                  <c:v>155083</c:v>
                </c:pt>
                <c:pt idx="380150">
                  <c:v>155083</c:v>
                </c:pt>
                <c:pt idx="380151">
                  <c:v>155083</c:v>
                </c:pt>
                <c:pt idx="380152">
                  <c:v>155083</c:v>
                </c:pt>
                <c:pt idx="380153">
                  <c:v>155083</c:v>
                </c:pt>
                <c:pt idx="380154">
                  <c:v>155083</c:v>
                </c:pt>
                <c:pt idx="380155">
                  <c:v>155083</c:v>
                </c:pt>
                <c:pt idx="380156">
                  <c:v>155083</c:v>
                </c:pt>
                <c:pt idx="380157">
                  <c:v>155083</c:v>
                </c:pt>
                <c:pt idx="380158">
                  <c:v>155083</c:v>
                </c:pt>
                <c:pt idx="380159">
                  <c:v>155083</c:v>
                </c:pt>
                <c:pt idx="380160">
                  <c:v>155083</c:v>
                </c:pt>
                <c:pt idx="380161">
                  <c:v>155083</c:v>
                </c:pt>
                <c:pt idx="380162">
                  <c:v>155083</c:v>
                </c:pt>
                <c:pt idx="380163">
                  <c:v>155083</c:v>
                </c:pt>
                <c:pt idx="380164">
                  <c:v>155083</c:v>
                </c:pt>
                <c:pt idx="380165">
                  <c:v>155083</c:v>
                </c:pt>
                <c:pt idx="380166">
                  <c:v>155083</c:v>
                </c:pt>
                <c:pt idx="380167">
                  <c:v>155083</c:v>
                </c:pt>
                <c:pt idx="380168">
                  <c:v>155083</c:v>
                </c:pt>
                <c:pt idx="380169">
                  <c:v>155083</c:v>
                </c:pt>
                <c:pt idx="380170">
                  <c:v>155083</c:v>
                </c:pt>
                <c:pt idx="380171">
                  <c:v>155083</c:v>
                </c:pt>
                <c:pt idx="380172">
                  <c:v>155083</c:v>
                </c:pt>
                <c:pt idx="380173">
                  <c:v>155083</c:v>
                </c:pt>
                <c:pt idx="380174">
                  <c:v>155083</c:v>
                </c:pt>
                <c:pt idx="380175">
                  <c:v>155083</c:v>
                </c:pt>
                <c:pt idx="380176">
                  <c:v>155083</c:v>
                </c:pt>
                <c:pt idx="380177">
                  <c:v>155083</c:v>
                </c:pt>
                <c:pt idx="380178">
                  <c:v>155083</c:v>
                </c:pt>
                <c:pt idx="380179">
                  <c:v>155083</c:v>
                </c:pt>
                <c:pt idx="380180">
                  <c:v>155083</c:v>
                </c:pt>
                <c:pt idx="380181">
                  <c:v>155083</c:v>
                </c:pt>
                <c:pt idx="380182">
                  <c:v>155083</c:v>
                </c:pt>
                <c:pt idx="380183">
                  <c:v>155083</c:v>
                </c:pt>
                <c:pt idx="380184">
                  <c:v>155083</c:v>
                </c:pt>
                <c:pt idx="380185">
                  <c:v>155083</c:v>
                </c:pt>
                <c:pt idx="380186">
                  <c:v>155083</c:v>
                </c:pt>
                <c:pt idx="380187">
                  <c:v>155083</c:v>
                </c:pt>
                <c:pt idx="380188">
                  <c:v>155083</c:v>
                </c:pt>
                <c:pt idx="380189">
                  <c:v>155083</c:v>
                </c:pt>
                <c:pt idx="380190">
                  <c:v>155083</c:v>
                </c:pt>
                <c:pt idx="380191">
                  <c:v>155083</c:v>
                </c:pt>
                <c:pt idx="380192">
                  <c:v>155083</c:v>
                </c:pt>
                <c:pt idx="380193">
                  <c:v>155083</c:v>
                </c:pt>
                <c:pt idx="380194">
                  <c:v>155083</c:v>
                </c:pt>
                <c:pt idx="380195">
                  <c:v>155083</c:v>
                </c:pt>
                <c:pt idx="380196">
                  <c:v>155083</c:v>
                </c:pt>
                <c:pt idx="380197">
                  <c:v>155083</c:v>
                </c:pt>
                <c:pt idx="380198">
                  <c:v>155083</c:v>
                </c:pt>
                <c:pt idx="380199">
                  <c:v>155083</c:v>
                </c:pt>
                <c:pt idx="380200">
                  <c:v>155083</c:v>
                </c:pt>
                <c:pt idx="380201">
                  <c:v>155083</c:v>
                </c:pt>
                <c:pt idx="380202">
                  <c:v>155083</c:v>
                </c:pt>
                <c:pt idx="380203">
                  <c:v>155083</c:v>
                </c:pt>
                <c:pt idx="380204">
                  <c:v>155083</c:v>
                </c:pt>
                <c:pt idx="380205">
                  <c:v>155083</c:v>
                </c:pt>
                <c:pt idx="380206">
                  <c:v>155083</c:v>
                </c:pt>
                <c:pt idx="380207">
                  <c:v>155083</c:v>
                </c:pt>
                <c:pt idx="380208">
                  <c:v>155083</c:v>
                </c:pt>
                <c:pt idx="380209">
                  <c:v>155083</c:v>
                </c:pt>
                <c:pt idx="380210">
                  <c:v>155083</c:v>
                </c:pt>
                <c:pt idx="380211">
                  <c:v>155083</c:v>
                </c:pt>
                <c:pt idx="380212">
                  <c:v>155083</c:v>
                </c:pt>
                <c:pt idx="380213">
                  <c:v>155083</c:v>
                </c:pt>
                <c:pt idx="380214">
                  <c:v>155083</c:v>
                </c:pt>
                <c:pt idx="380215">
                  <c:v>155083</c:v>
                </c:pt>
                <c:pt idx="380216">
                  <c:v>155083</c:v>
                </c:pt>
                <c:pt idx="380217">
                  <c:v>155083</c:v>
                </c:pt>
                <c:pt idx="380218">
                  <c:v>155083</c:v>
                </c:pt>
                <c:pt idx="380219">
                  <c:v>155083</c:v>
                </c:pt>
                <c:pt idx="380220">
                  <c:v>155083</c:v>
                </c:pt>
                <c:pt idx="380221">
                  <c:v>155083</c:v>
                </c:pt>
                <c:pt idx="380222">
                  <c:v>155083</c:v>
                </c:pt>
                <c:pt idx="380223">
                  <c:v>155083</c:v>
                </c:pt>
                <c:pt idx="380224">
                  <c:v>155083</c:v>
                </c:pt>
                <c:pt idx="380225">
                  <c:v>155083</c:v>
                </c:pt>
                <c:pt idx="380226">
                  <c:v>155083</c:v>
                </c:pt>
                <c:pt idx="380227">
                  <c:v>155083</c:v>
                </c:pt>
                <c:pt idx="380228">
                  <c:v>155083</c:v>
                </c:pt>
                <c:pt idx="380229">
                  <c:v>155083</c:v>
                </c:pt>
                <c:pt idx="380230">
                  <c:v>155083</c:v>
                </c:pt>
                <c:pt idx="380231">
                  <c:v>155083</c:v>
                </c:pt>
                <c:pt idx="380232">
                  <c:v>155083</c:v>
                </c:pt>
                <c:pt idx="380233">
                  <c:v>155083</c:v>
                </c:pt>
                <c:pt idx="380234">
                  <c:v>155083</c:v>
                </c:pt>
                <c:pt idx="380235">
                  <c:v>155083</c:v>
                </c:pt>
                <c:pt idx="380236">
                  <c:v>155083</c:v>
                </c:pt>
                <c:pt idx="380237">
                  <c:v>155083</c:v>
                </c:pt>
                <c:pt idx="380238">
                  <c:v>155083</c:v>
                </c:pt>
                <c:pt idx="380239">
                  <c:v>155083</c:v>
                </c:pt>
                <c:pt idx="380240">
                  <c:v>155083</c:v>
                </c:pt>
                <c:pt idx="380241">
                  <c:v>155083</c:v>
                </c:pt>
                <c:pt idx="380242">
                  <c:v>155083</c:v>
                </c:pt>
                <c:pt idx="380243">
                  <c:v>155083</c:v>
                </c:pt>
                <c:pt idx="380244">
                  <c:v>155083</c:v>
                </c:pt>
                <c:pt idx="380245">
                  <c:v>155083</c:v>
                </c:pt>
                <c:pt idx="380246">
                  <c:v>155083</c:v>
                </c:pt>
                <c:pt idx="380247">
                  <c:v>155083</c:v>
                </c:pt>
                <c:pt idx="380248">
                  <c:v>155083</c:v>
                </c:pt>
                <c:pt idx="380249">
                  <c:v>155083</c:v>
                </c:pt>
                <c:pt idx="380250">
                  <c:v>155083</c:v>
                </c:pt>
                <c:pt idx="380251">
                  <c:v>155083</c:v>
                </c:pt>
                <c:pt idx="380252">
                  <c:v>155083</c:v>
                </c:pt>
                <c:pt idx="380253">
                  <c:v>155083</c:v>
                </c:pt>
                <c:pt idx="380254">
                  <c:v>155083</c:v>
                </c:pt>
                <c:pt idx="380255">
                  <c:v>155083</c:v>
                </c:pt>
                <c:pt idx="380256">
                  <c:v>155083</c:v>
                </c:pt>
                <c:pt idx="380257">
                  <c:v>155083</c:v>
                </c:pt>
                <c:pt idx="380258">
                  <c:v>155083</c:v>
                </c:pt>
                <c:pt idx="380259">
                  <c:v>155083</c:v>
                </c:pt>
                <c:pt idx="380260">
                  <c:v>155083</c:v>
                </c:pt>
                <c:pt idx="380261">
                  <c:v>155083</c:v>
                </c:pt>
                <c:pt idx="380262">
                  <c:v>155083</c:v>
                </c:pt>
                <c:pt idx="380263">
                  <c:v>155083</c:v>
                </c:pt>
                <c:pt idx="380264">
                  <c:v>155083</c:v>
                </c:pt>
                <c:pt idx="380265">
                  <c:v>155083</c:v>
                </c:pt>
                <c:pt idx="380266">
                  <c:v>155083</c:v>
                </c:pt>
                <c:pt idx="380267">
                  <c:v>155083</c:v>
                </c:pt>
                <c:pt idx="380268">
                  <c:v>155083</c:v>
                </c:pt>
                <c:pt idx="380269">
                  <c:v>155083</c:v>
                </c:pt>
                <c:pt idx="380270">
                  <c:v>155083</c:v>
                </c:pt>
                <c:pt idx="380271">
                  <c:v>155083</c:v>
                </c:pt>
                <c:pt idx="380272">
                  <c:v>155083</c:v>
                </c:pt>
                <c:pt idx="380273">
                  <c:v>155083</c:v>
                </c:pt>
                <c:pt idx="380274">
                  <c:v>155083</c:v>
                </c:pt>
                <c:pt idx="380275">
                  <c:v>155083</c:v>
                </c:pt>
                <c:pt idx="380276">
                  <c:v>155083</c:v>
                </c:pt>
                <c:pt idx="380277">
                  <c:v>155083</c:v>
                </c:pt>
                <c:pt idx="380278">
                  <c:v>155083</c:v>
                </c:pt>
                <c:pt idx="380279">
                  <c:v>155083</c:v>
                </c:pt>
                <c:pt idx="380280">
                  <c:v>155083</c:v>
                </c:pt>
                <c:pt idx="380281">
                  <c:v>155083</c:v>
                </c:pt>
                <c:pt idx="380282">
                  <c:v>155083</c:v>
                </c:pt>
                <c:pt idx="380283">
                  <c:v>155083</c:v>
                </c:pt>
                <c:pt idx="380284">
                  <c:v>155083</c:v>
                </c:pt>
                <c:pt idx="380285">
                  <c:v>155083</c:v>
                </c:pt>
                <c:pt idx="380286">
                  <c:v>155083</c:v>
                </c:pt>
                <c:pt idx="380287">
                  <c:v>155083</c:v>
                </c:pt>
                <c:pt idx="380288">
                  <c:v>155083</c:v>
                </c:pt>
                <c:pt idx="380289">
                  <c:v>155083</c:v>
                </c:pt>
                <c:pt idx="380290">
                  <c:v>155083</c:v>
                </c:pt>
                <c:pt idx="380291">
                  <c:v>155083</c:v>
                </c:pt>
                <c:pt idx="380292">
                  <c:v>155083</c:v>
                </c:pt>
                <c:pt idx="380293">
                  <c:v>155083</c:v>
                </c:pt>
                <c:pt idx="380294">
                  <c:v>155083</c:v>
                </c:pt>
                <c:pt idx="380295">
                  <c:v>155083</c:v>
                </c:pt>
                <c:pt idx="380296">
                  <c:v>155083</c:v>
                </c:pt>
                <c:pt idx="380297">
                  <c:v>155083</c:v>
                </c:pt>
                <c:pt idx="380298">
                  <c:v>155083</c:v>
                </c:pt>
                <c:pt idx="380299">
                  <c:v>155083</c:v>
                </c:pt>
                <c:pt idx="380300">
                  <c:v>155083</c:v>
                </c:pt>
                <c:pt idx="380301">
                  <c:v>155083</c:v>
                </c:pt>
                <c:pt idx="380302">
                  <c:v>155083</c:v>
                </c:pt>
                <c:pt idx="380303">
                  <c:v>155083</c:v>
                </c:pt>
                <c:pt idx="380304">
                  <c:v>155083</c:v>
                </c:pt>
                <c:pt idx="380305">
                  <c:v>155083</c:v>
                </c:pt>
                <c:pt idx="380306">
                  <c:v>155083</c:v>
                </c:pt>
                <c:pt idx="380307">
                  <c:v>155083</c:v>
                </c:pt>
                <c:pt idx="380308">
                  <c:v>155083</c:v>
                </c:pt>
                <c:pt idx="380309">
                  <c:v>155083</c:v>
                </c:pt>
                <c:pt idx="380310">
                  <c:v>155083</c:v>
                </c:pt>
                <c:pt idx="380311">
                  <c:v>155083</c:v>
                </c:pt>
                <c:pt idx="380312">
                  <c:v>155083</c:v>
                </c:pt>
                <c:pt idx="380313">
                  <c:v>155083</c:v>
                </c:pt>
                <c:pt idx="380314">
                  <c:v>155083</c:v>
                </c:pt>
                <c:pt idx="380315">
                  <c:v>155083</c:v>
                </c:pt>
                <c:pt idx="380316">
                  <c:v>155083</c:v>
                </c:pt>
                <c:pt idx="380317">
                  <c:v>155083</c:v>
                </c:pt>
                <c:pt idx="380318">
                  <c:v>155083</c:v>
                </c:pt>
                <c:pt idx="380319">
                  <c:v>155083</c:v>
                </c:pt>
                <c:pt idx="380320">
                  <c:v>155083</c:v>
                </c:pt>
                <c:pt idx="380321">
                  <c:v>155083</c:v>
                </c:pt>
                <c:pt idx="380322">
                  <c:v>155083</c:v>
                </c:pt>
                <c:pt idx="380323">
                  <c:v>155083</c:v>
                </c:pt>
                <c:pt idx="380324">
                  <c:v>155083</c:v>
                </c:pt>
                <c:pt idx="380325">
                  <c:v>155083</c:v>
                </c:pt>
                <c:pt idx="380326">
                  <c:v>155083</c:v>
                </c:pt>
                <c:pt idx="380327">
                  <c:v>155083</c:v>
                </c:pt>
                <c:pt idx="380328">
                  <c:v>155083</c:v>
                </c:pt>
                <c:pt idx="380329">
                  <c:v>155083</c:v>
                </c:pt>
                <c:pt idx="380330">
                  <c:v>155083</c:v>
                </c:pt>
                <c:pt idx="380331">
                  <c:v>155083</c:v>
                </c:pt>
                <c:pt idx="380332">
                  <c:v>155083</c:v>
                </c:pt>
                <c:pt idx="380333">
                  <c:v>155083</c:v>
                </c:pt>
                <c:pt idx="380334">
                  <c:v>155083</c:v>
                </c:pt>
                <c:pt idx="380335">
                  <c:v>155083</c:v>
                </c:pt>
                <c:pt idx="380336">
                  <c:v>155083</c:v>
                </c:pt>
                <c:pt idx="380337">
                  <c:v>155083</c:v>
                </c:pt>
                <c:pt idx="380338">
                  <c:v>155083</c:v>
                </c:pt>
                <c:pt idx="380339">
                  <c:v>155083</c:v>
                </c:pt>
                <c:pt idx="380340">
                  <c:v>155083</c:v>
                </c:pt>
                <c:pt idx="380341">
                  <c:v>155083</c:v>
                </c:pt>
                <c:pt idx="380342">
                  <c:v>155083</c:v>
                </c:pt>
                <c:pt idx="380343">
                  <c:v>155083</c:v>
                </c:pt>
                <c:pt idx="380344">
                  <c:v>155083</c:v>
                </c:pt>
                <c:pt idx="380345">
                  <c:v>155083</c:v>
                </c:pt>
                <c:pt idx="380346">
                  <c:v>155083</c:v>
                </c:pt>
                <c:pt idx="380347">
                  <c:v>155083</c:v>
                </c:pt>
                <c:pt idx="380348">
                  <c:v>155083</c:v>
                </c:pt>
                <c:pt idx="380349">
                  <c:v>155083</c:v>
                </c:pt>
                <c:pt idx="380350">
                  <c:v>155083</c:v>
                </c:pt>
                <c:pt idx="380351">
                  <c:v>155083</c:v>
                </c:pt>
                <c:pt idx="380352">
                  <c:v>155083</c:v>
                </c:pt>
                <c:pt idx="380353">
                  <c:v>155083</c:v>
                </c:pt>
                <c:pt idx="380354">
                  <c:v>155083</c:v>
                </c:pt>
                <c:pt idx="380355">
                  <c:v>155083</c:v>
                </c:pt>
                <c:pt idx="380356">
                  <c:v>155083</c:v>
                </c:pt>
                <c:pt idx="380357">
                  <c:v>155083</c:v>
                </c:pt>
                <c:pt idx="380358">
                  <c:v>155083</c:v>
                </c:pt>
                <c:pt idx="380359">
                  <c:v>155083</c:v>
                </c:pt>
                <c:pt idx="380360">
                  <c:v>155083</c:v>
                </c:pt>
                <c:pt idx="380361">
                  <c:v>155083</c:v>
                </c:pt>
                <c:pt idx="380362">
                  <c:v>155083</c:v>
                </c:pt>
                <c:pt idx="380363">
                  <c:v>155083</c:v>
                </c:pt>
                <c:pt idx="380364">
                  <c:v>155083</c:v>
                </c:pt>
                <c:pt idx="380365">
                  <c:v>155083</c:v>
                </c:pt>
                <c:pt idx="380366">
                  <c:v>155083</c:v>
                </c:pt>
                <c:pt idx="380367">
                  <c:v>155083</c:v>
                </c:pt>
                <c:pt idx="380368">
                  <c:v>155083</c:v>
                </c:pt>
                <c:pt idx="380369">
                  <c:v>155083</c:v>
                </c:pt>
                <c:pt idx="380370">
                  <c:v>155083</c:v>
                </c:pt>
                <c:pt idx="380371">
                  <c:v>155083</c:v>
                </c:pt>
                <c:pt idx="380372">
                  <c:v>155083</c:v>
                </c:pt>
                <c:pt idx="380373">
                  <c:v>155083</c:v>
                </c:pt>
                <c:pt idx="380374">
                  <c:v>155083</c:v>
                </c:pt>
                <c:pt idx="380375">
                  <c:v>155083</c:v>
                </c:pt>
                <c:pt idx="380376">
                  <c:v>155083</c:v>
                </c:pt>
                <c:pt idx="380377">
                  <c:v>155083</c:v>
                </c:pt>
                <c:pt idx="380378">
                  <c:v>155083</c:v>
                </c:pt>
                <c:pt idx="380379">
                  <c:v>155083</c:v>
                </c:pt>
                <c:pt idx="380380">
                  <c:v>155083</c:v>
                </c:pt>
                <c:pt idx="380381">
                  <c:v>155083</c:v>
                </c:pt>
                <c:pt idx="380382">
                  <c:v>155083</c:v>
                </c:pt>
                <c:pt idx="380383">
                  <c:v>155083</c:v>
                </c:pt>
                <c:pt idx="380384">
                  <c:v>155083</c:v>
                </c:pt>
                <c:pt idx="380385">
                  <c:v>155083</c:v>
                </c:pt>
                <c:pt idx="380386">
                  <c:v>155083</c:v>
                </c:pt>
                <c:pt idx="380387">
                  <c:v>155083</c:v>
                </c:pt>
                <c:pt idx="380388">
                  <c:v>155083</c:v>
                </c:pt>
                <c:pt idx="380389">
                  <c:v>155083</c:v>
                </c:pt>
                <c:pt idx="380390">
                  <c:v>155083</c:v>
                </c:pt>
                <c:pt idx="380391">
                  <c:v>155083</c:v>
                </c:pt>
                <c:pt idx="380392">
                  <c:v>155083</c:v>
                </c:pt>
                <c:pt idx="380393">
                  <c:v>155083</c:v>
                </c:pt>
                <c:pt idx="380394">
                  <c:v>155083</c:v>
                </c:pt>
                <c:pt idx="380395">
                  <c:v>155083</c:v>
                </c:pt>
                <c:pt idx="380396">
                  <c:v>155083</c:v>
                </c:pt>
                <c:pt idx="380397">
                  <c:v>155083</c:v>
                </c:pt>
                <c:pt idx="380398">
                  <c:v>155083</c:v>
                </c:pt>
                <c:pt idx="380399">
                  <c:v>155083</c:v>
                </c:pt>
                <c:pt idx="380400">
                  <c:v>155083</c:v>
                </c:pt>
                <c:pt idx="380401">
                  <c:v>155083</c:v>
                </c:pt>
                <c:pt idx="380402">
                  <c:v>155083</c:v>
                </c:pt>
                <c:pt idx="380403">
                  <c:v>155083</c:v>
                </c:pt>
                <c:pt idx="380404">
                  <c:v>155083</c:v>
                </c:pt>
                <c:pt idx="380405">
                  <c:v>155083</c:v>
                </c:pt>
                <c:pt idx="380406">
                  <c:v>155083</c:v>
                </c:pt>
                <c:pt idx="380407">
                  <c:v>155083</c:v>
                </c:pt>
                <c:pt idx="380408">
                  <c:v>155083</c:v>
                </c:pt>
                <c:pt idx="380409">
                  <c:v>155083</c:v>
                </c:pt>
                <c:pt idx="380410">
                  <c:v>155083</c:v>
                </c:pt>
                <c:pt idx="380411">
                  <c:v>155083</c:v>
                </c:pt>
                <c:pt idx="380412">
                  <c:v>155083</c:v>
                </c:pt>
                <c:pt idx="380413">
                  <c:v>155083</c:v>
                </c:pt>
                <c:pt idx="380414">
                  <c:v>155083</c:v>
                </c:pt>
                <c:pt idx="380415">
                  <c:v>155083</c:v>
                </c:pt>
                <c:pt idx="380416">
                  <c:v>155083</c:v>
                </c:pt>
                <c:pt idx="380417">
                  <c:v>155083</c:v>
                </c:pt>
                <c:pt idx="380418">
                  <c:v>155083</c:v>
                </c:pt>
                <c:pt idx="380419">
                  <c:v>155083</c:v>
                </c:pt>
                <c:pt idx="380420">
                  <c:v>155083</c:v>
                </c:pt>
                <c:pt idx="380421">
                  <c:v>155083</c:v>
                </c:pt>
                <c:pt idx="380422">
                  <c:v>155083</c:v>
                </c:pt>
                <c:pt idx="380423">
                  <c:v>155083</c:v>
                </c:pt>
                <c:pt idx="380424">
                  <c:v>155083</c:v>
                </c:pt>
                <c:pt idx="380425">
                  <c:v>155083</c:v>
                </c:pt>
                <c:pt idx="380426">
                  <c:v>155083</c:v>
                </c:pt>
                <c:pt idx="380427">
                  <c:v>155083</c:v>
                </c:pt>
                <c:pt idx="380428">
                  <c:v>155083</c:v>
                </c:pt>
                <c:pt idx="380429">
                  <c:v>155083</c:v>
                </c:pt>
                <c:pt idx="380430">
                  <c:v>155083</c:v>
                </c:pt>
                <c:pt idx="380431">
                  <c:v>155083</c:v>
                </c:pt>
                <c:pt idx="380432">
                  <c:v>155083</c:v>
                </c:pt>
                <c:pt idx="380433">
                  <c:v>155083</c:v>
                </c:pt>
                <c:pt idx="380434">
                  <c:v>155083</c:v>
                </c:pt>
                <c:pt idx="380435">
                  <c:v>155083</c:v>
                </c:pt>
                <c:pt idx="380436">
                  <c:v>155083</c:v>
                </c:pt>
                <c:pt idx="380437">
                  <c:v>155083</c:v>
                </c:pt>
                <c:pt idx="380438">
                  <c:v>155083</c:v>
                </c:pt>
                <c:pt idx="380439">
                  <c:v>155083</c:v>
                </c:pt>
                <c:pt idx="380440">
                  <c:v>155083</c:v>
                </c:pt>
                <c:pt idx="380441">
                  <c:v>155083</c:v>
                </c:pt>
                <c:pt idx="380442">
                  <c:v>155083</c:v>
                </c:pt>
                <c:pt idx="380443">
                  <c:v>155083</c:v>
                </c:pt>
                <c:pt idx="380444">
                  <c:v>155083</c:v>
                </c:pt>
                <c:pt idx="380445">
                  <c:v>155083</c:v>
                </c:pt>
                <c:pt idx="380446">
                  <c:v>155083</c:v>
                </c:pt>
                <c:pt idx="380447">
                  <c:v>155083</c:v>
                </c:pt>
                <c:pt idx="380448">
                  <c:v>155083</c:v>
                </c:pt>
                <c:pt idx="380449">
                  <c:v>155083</c:v>
                </c:pt>
                <c:pt idx="380450">
                  <c:v>155083</c:v>
                </c:pt>
                <c:pt idx="380451">
                  <c:v>155083</c:v>
                </c:pt>
                <c:pt idx="380452">
                  <c:v>155083</c:v>
                </c:pt>
                <c:pt idx="380453">
                  <c:v>155083</c:v>
                </c:pt>
                <c:pt idx="380454">
                  <c:v>155083</c:v>
                </c:pt>
                <c:pt idx="380455">
                  <c:v>155083</c:v>
                </c:pt>
                <c:pt idx="380456">
                  <c:v>155083</c:v>
                </c:pt>
                <c:pt idx="380457">
                  <c:v>155083</c:v>
                </c:pt>
                <c:pt idx="380458">
                  <c:v>155083</c:v>
                </c:pt>
                <c:pt idx="380459">
                  <c:v>155083</c:v>
                </c:pt>
                <c:pt idx="380460">
                  <c:v>155083</c:v>
                </c:pt>
                <c:pt idx="380461">
                  <c:v>155083</c:v>
                </c:pt>
                <c:pt idx="380462">
                  <c:v>155083</c:v>
                </c:pt>
                <c:pt idx="380463">
                  <c:v>155083</c:v>
                </c:pt>
                <c:pt idx="380464">
                  <c:v>155083</c:v>
                </c:pt>
                <c:pt idx="380465">
                  <c:v>155083</c:v>
                </c:pt>
                <c:pt idx="380466">
                  <c:v>155083</c:v>
                </c:pt>
                <c:pt idx="380467">
                  <c:v>155083</c:v>
                </c:pt>
                <c:pt idx="380468">
                  <c:v>155083</c:v>
                </c:pt>
                <c:pt idx="380469">
                  <c:v>155083</c:v>
                </c:pt>
                <c:pt idx="380470">
                  <c:v>155083</c:v>
                </c:pt>
                <c:pt idx="380471">
                  <c:v>155083</c:v>
                </c:pt>
                <c:pt idx="380472">
                  <c:v>155083</c:v>
                </c:pt>
                <c:pt idx="380473">
                  <c:v>155083</c:v>
                </c:pt>
                <c:pt idx="380474">
                  <c:v>155083</c:v>
                </c:pt>
                <c:pt idx="380475">
                  <c:v>155083</c:v>
                </c:pt>
                <c:pt idx="380476">
                  <c:v>155083</c:v>
                </c:pt>
                <c:pt idx="380477">
                  <c:v>155083</c:v>
                </c:pt>
                <c:pt idx="380478">
                  <c:v>155083</c:v>
                </c:pt>
                <c:pt idx="380479">
                  <c:v>155083</c:v>
                </c:pt>
                <c:pt idx="380480">
                  <c:v>155083</c:v>
                </c:pt>
                <c:pt idx="380481">
                  <c:v>155083</c:v>
                </c:pt>
                <c:pt idx="380482">
                  <c:v>155083</c:v>
                </c:pt>
                <c:pt idx="380483">
                  <c:v>155083</c:v>
                </c:pt>
                <c:pt idx="380484">
                  <c:v>155083</c:v>
                </c:pt>
                <c:pt idx="380485">
                  <c:v>155083</c:v>
                </c:pt>
                <c:pt idx="380486">
                  <c:v>155083</c:v>
                </c:pt>
                <c:pt idx="380487">
                  <c:v>155083</c:v>
                </c:pt>
                <c:pt idx="380488">
                  <c:v>155083</c:v>
                </c:pt>
                <c:pt idx="380489">
                  <c:v>155083</c:v>
                </c:pt>
                <c:pt idx="380490">
                  <c:v>155083</c:v>
                </c:pt>
                <c:pt idx="380491">
                  <c:v>155083</c:v>
                </c:pt>
                <c:pt idx="380492">
                  <c:v>155083</c:v>
                </c:pt>
                <c:pt idx="380493">
                  <c:v>155083</c:v>
                </c:pt>
                <c:pt idx="380494">
                  <c:v>155083</c:v>
                </c:pt>
                <c:pt idx="380495">
                  <c:v>155083</c:v>
                </c:pt>
                <c:pt idx="380496">
                  <c:v>155083</c:v>
                </c:pt>
                <c:pt idx="380497">
                  <c:v>155083</c:v>
                </c:pt>
                <c:pt idx="380498">
                  <c:v>155083</c:v>
                </c:pt>
                <c:pt idx="380499">
                  <c:v>155083</c:v>
                </c:pt>
                <c:pt idx="380500">
                  <c:v>155083</c:v>
                </c:pt>
                <c:pt idx="380501">
                  <c:v>155083</c:v>
                </c:pt>
                <c:pt idx="380502">
                  <c:v>155083</c:v>
                </c:pt>
                <c:pt idx="380503">
                  <c:v>155083</c:v>
                </c:pt>
                <c:pt idx="380504">
                  <c:v>155083</c:v>
                </c:pt>
                <c:pt idx="380505">
                  <c:v>155083</c:v>
                </c:pt>
                <c:pt idx="380506">
                  <c:v>155083</c:v>
                </c:pt>
                <c:pt idx="380507">
                  <c:v>155083</c:v>
                </c:pt>
                <c:pt idx="380508">
                  <c:v>155083</c:v>
                </c:pt>
                <c:pt idx="380509">
                  <c:v>155083</c:v>
                </c:pt>
                <c:pt idx="380510">
                  <c:v>155083</c:v>
                </c:pt>
                <c:pt idx="380511">
                  <c:v>155083</c:v>
                </c:pt>
                <c:pt idx="380512">
                  <c:v>155083</c:v>
                </c:pt>
                <c:pt idx="380513">
                  <c:v>155083</c:v>
                </c:pt>
                <c:pt idx="380514">
                  <c:v>155083</c:v>
                </c:pt>
                <c:pt idx="380515">
                  <c:v>155083</c:v>
                </c:pt>
                <c:pt idx="380516">
                  <c:v>155083</c:v>
                </c:pt>
                <c:pt idx="380517">
                  <c:v>155083</c:v>
                </c:pt>
                <c:pt idx="380518">
                  <c:v>155083</c:v>
                </c:pt>
                <c:pt idx="380519">
                  <c:v>155083</c:v>
                </c:pt>
                <c:pt idx="380520">
                  <c:v>155083</c:v>
                </c:pt>
                <c:pt idx="380521">
                  <c:v>155083</c:v>
                </c:pt>
                <c:pt idx="380522">
                  <c:v>155083</c:v>
                </c:pt>
                <c:pt idx="380523">
                  <c:v>155083</c:v>
                </c:pt>
                <c:pt idx="380524">
                  <c:v>155083</c:v>
                </c:pt>
                <c:pt idx="380525">
                  <c:v>155083</c:v>
                </c:pt>
                <c:pt idx="380526">
                  <c:v>155083</c:v>
                </c:pt>
                <c:pt idx="380527">
                  <c:v>155083</c:v>
                </c:pt>
                <c:pt idx="380528">
                  <c:v>155083</c:v>
                </c:pt>
                <c:pt idx="380529">
                  <c:v>155083</c:v>
                </c:pt>
                <c:pt idx="380530">
                  <c:v>155083</c:v>
                </c:pt>
                <c:pt idx="380531">
                  <c:v>155083</c:v>
                </c:pt>
                <c:pt idx="380532">
                  <c:v>155083</c:v>
                </c:pt>
                <c:pt idx="380533">
                  <c:v>155083</c:v>
                </c:pt>
                <c:pt idx="380534">
                  <c:v>155083</c:v>
                </c:pt>
                <c:pt idx="380535">
                  <c:v>155083</c:v>
                </c:pt>
                <c:pt idx="380536">
                  <c:v>155083</c:v>
                </c:pt>
                <c:pt idx="380537">
                  <c:v>155083</c:v>
                </c:pt>
                <c:pt idx="380538">
                  <c:v>155083</c:v>
                </c:pt>
                <c:pt idx="380539">
                  <c:v>155083</c:v>
                </c:pt>
                <c:pt idx="380540">
                  <c:v>155083</c:v>
                </c:pt>
                <c:pt idx="380541">
                  <c:v>155083</c:v>
                </c:pt>
                <c:pt idx="380542">
                  <c:v>155083</c:v>
                </c:pt>
                <c:pt idx="380543">
                  <c:v>155083</c:v>
                </c:pt>
                <c:pt idx="380544">
                  <c:v>155083</c:v>
                </c:pt>
                <c:pt idx="380545">
                  <c:v>155083</c:v>
                </c:pt>
                <c:pt idx="380546">
                  <c:v>155083</c:v>
                </c:pt>
                <c:pt idx="380547">
                  <c:v>155083</c:v>
                </c:pt>
                <c:pt idx="380548">
                  <c:v>155083</c:v>
                </c:pt>
                <c:pt idx="380549">
                  <c:v>155083</c:v>
                </c:pt>
                <c:pt idx="380550">
                  <c:v>155083</c:v>
                </c:pt>
                <c:pt idx="380551">
                  <c:v>155083</c:v>
                </c:pt>
                <c:pt idx="380552">
                  <c:v>155083</c:v>
                </c:pt>
                <c:pt idx="380553">
                  <c:v>155083</c:v>
                </c:pt>
                <c:pt idx="380554">
                  <c:v>155083</c:v>
                </c:pt>
                <c:pt idx="380555">
                  <c:v>155083</c:v>
                </c:pt>
                <c:pt idx="380556">
                  <c:v>155083</c:v>
                </c:pt>
                <c:pt idx="380557">
                  <c:v>155083</c:v>
                </c:pt>
                <c:pt idx="380558">
                  <c:v>155083</c:v>
                </c:pt>
                <c:pt idx="380559">
                  <c:v>155083</c:v>
                </c:pt>
                <c:pt idx="380560">
                  <c:v>155083</c:v>
                </c:pt>
                <c:pt idx="380561">
                  <c:v>155083</c:v>
                </c:pt>
                <c:pt idx="380562">
                  <c:v>155083</c:v>
                </c:pt>
                <c:pt idx="380563">
                  <c:v>155083</c:v>
                </c:pt>
                <c:pt idx="380564">
                  <c:v>155083</c:v>
                </c:pt>
                <c:pt idx="380565">
                  <c:v>155083</c:v>
                </c:pt>
                <c:pt idx="380566">
                  <c:v>155083</c:v>
                </c:pt>
                <c:pt idx="380567">
                  <c:v>155083</c:v>
                </c:pt>
                <c:pt idx="380568">
                  <c:v>155083</c:v>
                </c:pt>
                <c:pt idx="380569">
                  <c:v>155083</c:v>
                </c:pt>
                <c:pt idx="380570">
                  <c:v>155083</c:v>
                </c:pt>
                <c:pt idx="380571">
                  <c:v>155083</c:v>
                </c:pt>
                <c:pt idx="380572">
                  <c:v>155083</c:v>
                </c:pt>
                <c:pt idx="380573">
                  <c:v>155083</c:v>
                </c:pt>
                <c:pt idx="380574">
                  <c:v>155083</c:v>
                </c:pt>
                <c:pt idx="380575">
                  <c:v>155083</c:v>
                </c:pt>
                <c:pt idx="380576">
                  <c:v>155083</c:v>
                </c:pt>
                <c:pt idx="380577">
                  <c:v>155083</c:v>
                </c:pt>
                <c:pt idx="380578">
                  <c:v>155083</c:v>
                </c:pt>
                <c:pt idx="380579">
                  <c:v>155083</c:v>
                </c:pt>
                <c:pt idx="380580">
                  <c:v>155083</c:v>
                </c:pt>
                <c:pt idx="380581">
                  <c:v>155083</c:v>
                </c:pt>
                <c:pt idx="380582">
                  <c:v>155083</c:v>
                </c:pt>
                <c:pt idx="380583">
                  <c:v>155083</c:v>
                </c:pt>
                <c:pt idx="380584">
                  <c:v>155083</c:v>
                </c:pt>
                <c:pt idx="380585">
                  <c:v>155083</c:v>
                </c:pt>
                <c:pt idx="380586">
                  <c:v>155083</c:v>
                </c:pt>
                <c:pt idx="380587">
                  <c:v>155083</c:v>
                </c:pt>
                <c:pt idx="380588">
                  <c:v>155083</c:v>
                </c:pt>
                <c:pt idx="380589">
                  <c:v>155083</c:v>
                </c:pt>
                <c:pt idx="380590">
                  <c:v>155083</c:v>
                </c:pt>
                <c:pt idx="380591">
                  <c:v>155083</c:v>
                </c:pt>
                <c:pt idx="380592">
                  <c:v>155083</c:v>
                </c:pt>
                <c:pt idx="380593">
                  <c:v>155083</c:v>
                </c:pt>
                <c:pt idx="380594">
                  <c:v>155083</c:v>
                </c:pt>
                <c:pt idx="380595">
                  <c:v>155083</c:v>
                </c:pt>
                <c:pt idx="380596">
                  <c:v>155083</c:v>
                </c:pt>
                <c:pt idx="380597">
                  <c:v>155083</c:v>
                </c:pt>
                <c:pt idx="380598">
                  <c:v>155083</c:v>
                </c:pt>
                <c:pt idx="380599">
                  <c:v>155083</c:v>
                </c:pt>
                <c:pt idx="380600">
                  <c:v>155083</c:v>
                </c:pt>
                <c:pt idx="380601">
                  <c:v>155083</c:v>
                </c:pt>
                <c:pt idx="380602">
                  <c:v>155083</c:v>
                </c:pt>
                <c:pt idx="380603">
                  <c:v>155083</c:v>
                </c:pt>
                <c:pt idx="380604">
                  <c:v>155083</c:v>
                </c:pt>
                <c:pt idx="380605">
                  <c:v>155083</c:v>
                </c:pt>
                <c:pt idx="380606">
                  <c:v>155083</c:v>
                </c:pt>
                <c:pt idx="380607">
                  <c:v>155083</c:v>
                </c:pt>
                <c:pt idx="380608">
                  <c:v>155083</c:v>
                </c:pt>
                <c:pt idx="380609">
                  <c:v>155083</c:v>
                </c:pt>
                <c:pt idx="380610">
                  <c:v>155083</c:v>
                </c:pt>
                <c:pt idx="380611">
                  <c:v>155083</c:v>
                </c:pt>
                <c:pt idx="380612">
                  <c:v>155083</c:v>
                </c:pt>
                <c:pt idx="380613">
                  <c:v>155083</c:v>
                </c:pt>
                <c:pt idx="380614">
                  <c:v>155083</c:v>
                </c:pt>
                <c:pt idx="380615">
                  <c:v>155083</c:v>
                </c:pt>
                <c:pt idx="380616">
                  <c:v>155083</c:v>
                </c:pt>
                <c:pt idx="380617">
                  <c:v>155083</c:v>
                </c:pt>
                <c:pt idx="380618">
                  <c:v>155083</c:v>
                </c:pt>
                <c:pt idx="380619">
                  <c:v>155083</c:v>
                </c:pt>
                <c:pt idx="380620">
                  <c:v>155083</c:v>
                </c:pt>
                <c:pt idx="380621">
                  <c:v>155083</c:v>
                </c:pt>
                <c:pt idx="380622">
                  <c:v>155083</c:v>
                </c:pt>
                <c:pt idx="380623">
                  <c:v>155083</c:v>
                </c:pt>
                <c:pt idx="380624">
                  <c:v>155083</c:v>
                </c:pt>
                <c:pt idx="380625">
                  <c:v>155083</c:v>
                </c:pt>
                <c:pt idx="380626">
                  <c:v>155083</c:v>
                </c:pt>
                <c:pt idx="380627">
                  <c:v>155083</c:v>
                </c:pt>
                <c:pt idx="380628">
                  <c:v>155083</c:v>
                </c:pt>
                <c:pt idx="380629">
                  <c:v>155083</c:v>
                </c:pt>
                <c:pt idx="380630">
                  <c:v>155083</c:v>
                </c:pt>
                <c:pt idx="380631">
                  <c:v>155083</c:v>
                </c:pt>
                <c:pt idx="380632">
                  <c:v>155083</c:v>
                </c:pt>
                <c:pt idx="380633">
                  <c:v>155083</c:v>
                </c:pt>
                <c:pt idx="380634">
                  <c:v>155083</c:v>
                </c:pt>
                <c:pt idx="380635">
                  <c:v>155083</c:v>
                </c:pt>
                <c:pt idx="380636">
                  <c:v>155083</c:v>
                </c:pt>
                <c:pt idx="380637">
                  <c:v>155083</c:v>
                </c:pt>
                <c:pt idx="380638">
                  <c:v>155083</c:v>
                </c:pt>
                <c:pt idx="380639">
                  <c:v>155083</c:v>
                </c:pt>
                <c:pt idx="380640">
                  <c:v>155083</c:v>
                </c:pt>
                <c:pt idx="380641">
                  <c:v>155083</c:v>
                </c:pt>
                <c:pt idx="380642">
                  <c:v>155083</c:v>
                </c:pt>
                <c:pt idx="380643">
                  <c:v>155083</c:v>
                </c:pt>
                <c:pt idx="380644">
                  <c:v>155083</c:v>
                </c:pt>
                <c:pt idx="380645">
                  <c:v>155083</c:v>
                </c:pt>
                <c:pt idx="380646">
                  <c:v>155083</c:v>
                </c:pt>
                <c:pt idx="380647">
                  <c:v>155083</c:v>
                </c:pt>
                <c:pt idx="380648">
                  <c:v>155083</c:v>
                </c:pt>
                <c:pt idx="380649">
                  <c:v>155083</c:v>
                </c:pt>
                <c:pt idx="380650">
                  <c:v>155083</c:v>
                </c:pt>
                <c:pt idx="380651">
                  <c:v>155083</c:v>
                </c:pt>
                <c:pt idx="380652">
                  <c:v>155083</c:v>
                </c:pt>
                <c:pt idx="380653">
                  <c:v>155083</c:v>
                </c:pt>
                <c:pt idx="380654">
                  <c:v>155083</c:v>
                </c:pt>
                <c:pt idx="380655">
                  <c:v>155083</c:v>
                </c:pt>
                <c:pt idx="380656">
                  <c:v>155083</c:v>
                </c:pt>
                <c:pt idx="380657">
                  <c:v>155083</c:v>
                </c:pt>
                <c:pt idx="380658">
                  <c:v>155083</c:v>
                </c:pt>
                <c:pt idx="380659">
                  <c:v>155083</c:v>
                </c:pt>
                <c:pt idx="380660">
                  <c:v>155083</c:v>
                </c:pt>
                <c:pt idx="380661">
                  <c:v>155083</c:v>
                </c:pt>
                <c:pt idx="380662">
                  <c:v>155083</c:v>
                </c:pt>
                <c:pt idx="380663">
                  <c:v>155083</c:v>
                </c:pt>
                <c:pt idx="380664">
                  <c:v>155083</c:v>
                </c:pt>
                <c:pt idx="380665">
                  <c:v>155083</c:v>
                </c:pt>
                <c:pt idx="380666">
                  <c:v>155083</c:v>
                </c:pt>
                <c:pt idx="380667">
                  <c:v>155083</c:v>
                </c:pt>
                <c:pt idx="380668">
                  <c:v>155083</c:v>
                </c:pt>
                <c:pt idx="380669">
                  <c:v>155083</c:v>
                </c:pt>
                <c:pt idx="380670">
                  <c:v>155083</c:v>
                </c:pt>
                <c:pt idx="380671">
                  <c:v>155083</c:v>
                </c:pt>
                <c:pt idx="380672">
                  <c:v>155083</c:v>
                </c:pt>
                <c:pt idx="380673">
                  <c:v>155083</c:v>
                </c:pt>
                <c:pt idx="380674">
                  <c:v>155083</c:v>
                </c:pt>
                <c:pt idx="380675">
                  <c:v>155083</c:v>
                </c:pt>
                <c:pt idx="380676">
                  <c:v>155083</c:v>
                </c:pt>
                <c:pt idx="380677">
                  <c:v>155083</c:v>
                </c:pt>
                <c:pt idx="380678">
                  <c:v>155083</c:v>
                </c:pt>
                <c:pt idx="380679">
                  <c:v>155083</c:v>
                </c:pt>
                <c:pt idx="380680">
                  <c:v>155083</c:v>
                </c:pt>
                <c:pt idx="380681">
                  <c:v>155083</c:v>
                </c:pt>
                <c:pt idx="380682">
                  <c:v>155083</c:v>
                </c:pt>
                <c:pt idx="380683">
                  <c:v>155083</c:v>
                </c:pt>
                <c:pt idx="380684">
                  <c:v>155083</c:v>
                </c:pt>
                <c:pt idx="380685">
                  <c:v>155083</c:v>
                </c:pt>
                <c:pt idx="380686">
                  <c:v>155083</c:v>
                </c:pt>
                <c:pt idx="380687">
                  <c:v>155083</c:v>
                </c:pt>
                <c:pt idx="380688">
                  <c:v>155083</c:v>
                </c:pt>
                <c:pt idx="380689">
                  <c:v>155083</c:v>
                </c:pt>
                <c:pt idx="380690">
                  <c:v>155083</c:v>
                </c:pt>
                <c:pt idx="380691">
                  <c:v>155083</c:v>
                </c:pt>
                <c:pt idx="380692">
                  <c:v>155083</c:v>
                </c:pt>
                <c:pt idx="380693">
                  <c:v>155083</c:v>
                </c:pt>
                <c:pt idx="380694">
                  <c:v>155083</c:v>
                </c:pt>
                <c:pt idx="380695">
                  <c:v>155083</c:v>
                </c:pt>
                <c:pt idx="380696">
                  <c:v>155083</c:v>
                </c:pt>
                <c:pt idx="380697">
                  <c:v>155083</c:v>
                </c:pt>
                <c:pt idx="380698">
                  <c:v>155083</c:v>
                </c:pt>
                <c:pt idx="380699">
                  <c:v>155083</c:v>
                </c:pt>
                <c:pt idx="380700">
                  <c:v>155083</c:v>
                </c:pt>
                <c:pt idx="380701">
                  <c:v>155083</c:v>
                </c:pt>
                <c:pt idx="380702">
                  <c:v>155083</c:v>
                </c:pt>
                <c:pt idx="380703">
                  <c:v>155083</c:v>
                </c:pt>
                <c:pt idx="380704">
                  <c:v>155083</c:v>
                </c:pt>
                <c:pt idx="380705">
                  <c:v>155083</c:v>
                </c:pt>
                <c:pt idx="380706">
                  <c:v>155083</c:v>
                </c:pt>
                <c:pt idx="380707">
                  <c:v>155083</c:v>
                </c:pt>
                <c:pt idx="380708">
                  <c:v>155083</c:v>
                </c:pt>
                <c:pt idx="380709">
                  <c:v>155083</c:v>
                </c:pt>
                <c:pt idx="380710">
                  <c:v>155083</c:v>
                </c:pt>
                <c:pt idx="380711">
                  <c:v>155083</c:v>
                </c:pt>
                <c:pt idx="380712">
                  <c:v>155083</c:v>
                </c:pt>
                <c:pt idx="380713">
                  <c:v>155083</c:v>
                </c:pt>
                <c:pt idx="380714">
                  <c:v>155083</c:v>
                </c:pt>
                <c:pt idx="380715">
                  <c:v>155083</c:v>
                </c:pt>
                <c:pt idx="380716">
                  <c:v>155083</c:v>
                </c:pt>
                <c:pt idx="380717">
                  <c:v>155083</c:v>
                </c:pt>
                <c:pt idx="380718">
                  <c:v>155083</c:v>
                </c:pt>
                <c:pt idx="380719">
                  <c:v>155083</c:v>
                </c:pt>
                <c:pt idx="380720">
                  <c:v>155083</c:v>
                </c:pt>
                <c:pt idx="380721">
                  <c:v>155083</c:v>
                </c:pt>
                <c:pt idx="380722">
                  <c:v>155083</c:v>
                </c:pt>
                <c:pt idx="380723">
                  <c:v>155083</c:v>
                </c:pt>
                <c:pt idx="380724">
                  <c:v>155083</c:v>
                </c:pt>
                <c:pt idx="380725">
                  <c:v>155083</c:v>
                </c:pt>
                <c:pt idx="380726">
                  <c:v>155083</c:v>
                </c:pt>
                <c:pt idx="380727">
                  <c:v>155083</c:v>
                </c:pt>
                <c:pt idx="380728">
                  <c:v>155083</c:v>
                </c:pt>
                <c:pt idx="380729">
                  <c:v>155083</c:v>
                </c:pt>
                <c:pt idx="380730">
                  <c:v>155083</c:v>
                </c:pt>
                <c:pt idx="380731">
                  <c:v>155083</c:v>
                </c:pt>
                <c:pt idx="380732">
                  <c:v>155083</c:v>
                </c:pt>
                <c:pt idx="380733">
                  <c:v>155083</c:v>
                </c:pt>
                <c:pt idx="380734">
                  <c:v>155083</c:v>
                </c:pt>
                <c:pt idx="380735">
                  <c:v>155083</c:v>
                </c:pt>
                <c:pt idx="380736">
                  <c:v>155083</c:v>
                </c:pt>
                <c:pt idx="380737">
                  <c:v>155083</c:v>
                </c:pt>
                <c:pt idx="380738">
                  <c:v>155083</c:v>
                </c:pt>
                <c:pt idx="380739">
                  <c:v>155083</c:v>
                </c:pt>
                <c:pt idx="380740">
                  <c:v>155083</c:v>
                </c:pt>
                <c:pt idx="380741">
                  <c:v>155083</c:v>
                </c:pt>
                <c:pt idx="380742">
                  <c:v>155083</c:v>
                </c:pt>
                <c:pt idx="380743">
                  <c:v>155083</c:v>
                </c:pt>
                <c:pt idx="380744">
                  <c:v>155083</c:v>
                </c:pt>
                <c:pt idx="380745">
                  <c:v>155083</c:v>
                </c:pt>
                <c:pt idx="380746">
                  <c:v>155083</c:v>
                </c:pt>
                <c:pt idx="380747">
                  <c:v>155083</c:v>
                </c:pt>
                <c:pt idx="380748">
                  <c:v>155083</c:v>
                </c:pt>
                <c:pt idx="380749">
                  <c:v>155083</c:v>
                </c:pt>
                <c:pt idx="380750">
                  <c:v>155083</c:v>
                </c:pt>
                <c:pt idx="380751">
                  <c:v>155083</c:v>
                </c:pt>
                <c:pt idx="380752">
                  <c:v>155083</c:v>
                </c:pt>
                <c:pt idx="380753">
                  <c:v>155083</c:v>
                </c:pt>
                <c:pt idx="380754">
                  <c:v>155083</c:v>
                </c:pt>
                <c:pt idx="380755">
                  <c:v>155083</c:v>
                </c:pt>
                <c:pt idx="380756">
                  <c:v>155083</c:v>
                </c:pt>
                <c:pt idx="380757">
                  <c:v>155083</c:v>
                </c:pt>
                <c:pt idx="380758">
                  <c:v>155083</c:v>
                </c:pt>
                <c:pt idx="380759">
                  <c:v>155083</c:v>
                </c:pt>
                <c:pt idx="380760">
                  <c:v>155083</c:v>
                </c:pt>
                <c:pt idx="380761">
                  <c:v>155083</c:v>
                </c:pt>
                <c:pt idx="380762">
                  <c:v>155083</c:v>
                </c:pt>
                <c:pt idx="380763">
                  <c:v>155083</c:v>
                </c:pt>
                <c:pt idx="380764">
                  <c:v>155083</c:v>
                </c:pt>
                <c:pt idx="380765">
                  <c:v>155083</c:v>
                </c:pt>
                <c:pt idx="380766">
                  <c:v>155083</c:v>
                </c:pt>
                <c:pt idx="380767">
                  <c:v>155083</c:v>
                </c:pt>
                <c:pt idx="380768">
                  <c:v>155083</c:v>
                </c:pt>
                <c:pt idx="380769">
                  <c:v>155083</c:v>
                </c:pt>
                <c:pt idx="380770">
                  <c:v>155083</c:v>
                </c:pt>
                <c:pt idx="380771">
                  <c:v>155083</c:v>
                </c:pt>
                <c:pt idx="380772">
                  <c:v>155083</c:v>
                </c:pt>
                <c:pt idx="380773">
                  <c:v>155083</c:v>
                </c:pt>
                <c:pt idx="380774">
                  <c:v>155083</c:v>
                </c:pt>
                <c:pt idx="380775">
                  <c:v>155083</c:v>
                </c:pt>
                <c:pt idx="380776">
                  <c:v>155083</c:v>
                </c:pt>
                <c:pt idx="380777">
                  <c:v>155083</c:v>
                </c:pt>
                <c:pt idx="380778">
                  <c:v>155083</c:v>
                </c:pt>
                <c:pt idx="380779">
                  <c:v>155083</c:v>
                </c:pt>
                <c:pt idx="380780">
                  <c:v>155083</c:v>
                </c:pt>
                <c:pt idx="380781">
                  <c:v>155083</c:v>
                </c:pt>
                <c:pt idx="380782">
                  <c:v>155083</c:v>
                </c:pt>
                <c:pt idx="380783">
                  <c:v>155083</c:v>
                </c:pt>
                <c:pt idx="380784">
                  <c:v>155083</c:v>
                </c:pt>
                <c:pt idx="380785">
                  <c:v>155083</c:v>
                </c:pt>
                <c:pt idx="380786">
                  <c:v>155083</c:v>
                </c:pt>
                <c:pt idx="380787">
                  <c:v>155083</c:v>
                </c:pt>
                <c:pt idx="380788">
                  <c:v>155083</c:v>
                </c:pt>
                <c:pt idx="380789">
                  <c:v>155083</c:v>
                </c:pt>
                <c:pt idx="380790">
                  <c:v>155083</c:v>
                </c:pt>
                <c:pt idx="380791">
                  <c:v>155083</c:v>
                </c:pt>
                <c:pt idx="380792">
                  <c:v>155083</c:v>
                </c:pt>
                <c:pt idx="380793">
                  <c:v>155083</c:v>
                </c:pt>
                <c:pt idx="380794">
                  <c:v>155083</c:v>
                </c:pt>
                <c:pt idx="380795">
                  <c:v>155083</c:v>
                </c:pt>
                <c:pt idx="380796">
                  <c:v>155083</c:v>
                </c:pt>
                <c:pt idx="380797">
                  <c:v>155083</c:v>
                </c:pt>
                <c:pt idx="380798">
                  <c:v>155083</c:v>
                </c:pt>
                <c:pt idx="380799">
                  <c:v>155083</c:v>
                </c:pt>
                <c:pt idx="380800">
                  <c:v>155083</c:v>
                </c:pt>
                <c:pt idx="380801">
                  <c:v>155083</c:v>
                </c:pt>
                <c:pt idx="380802">
                  <c:v>155083</c:v>
                </c:pt>
                <c:pt idx="380803">
                  <c:v>155083</c:v>
                </c:pt>
                <c:pt idx="380804">
                  <c:v>155083</c:v>
                </c:pt>
                <c:pt idx="380805">
                  <c:v>155083</c:v>
                </c:pt>
                <c:pt idx="380806">
                  <c:v>155083</c:v>
                </c:pt>
                <c:pt idx="380807">
                  <c:v>155083</c:v>
                </c:pt>
                <c:pt idx="380808">
                  <c:v>155083</c:v>
                </c:pt>
                <c:pt idx="380809">
                  <c:v>155083</c:v>
                </c:pt>
                <c:pt idx="380810">
                  <c:v>155083</c:v>
                </c:pt>
                <c:pt idx="380811">
                  <c:v>155083</c:v>
                </c:pt>
                <c:pt idx="380812">
                  <c:v>155083</c:v>
                </c:pt>
                <c:pt idx="380813">
                  <c:v>155083</c:v>
                </c:pt>
                <c:pt idx="380814">
                  <c:v>155083</c:v>
                </c:pt>
                <c:pt idx="380815">
                  <c:v>155083</c:v>
                </c:pt>
                <c:pt idx="380816">
                  <c:v>155083</c:v>
                </c:pt>
                <c:pt idx="380817">
                  <c:v>155083</c:v>
                </c:pt>
                <c:pt idx="380818">
                  <c:v>155083</c:v>
                </c:pt>
                <c:pt idx="380819">
                  <c:v>155083</c:v>
                </c:pt>
                <c:pt idx="380820">
                  <c:v>155083</c:v>
                </c:pt>
                <c:pt idx="380821">
                  <c:v>155083</c:v>
                </c:pt>
                <c:pt idx="380822">
                  <c:v>155083</c:v>
                </c:pt>
                <c:pt idx="380823">
                  <c:v>155083</c:v>
                </c:pt>
                <c:pt idx="380824">
                  <c:v>155083</c:v>
                </c:pt>
                <c:pt idx="380825">
                  <c:v>155083</c:v>
                </c:pt>
                <c:pt idx="380826">
                  <c:v>155083</c:v>
                </c:pt>
                <c:pt idx="380827">
                  <c:v>155083</c:v>
                </c:pt>
                <c:pt idx="380828">
                  <c:v>155083</c:v>
                </c:pt>
                <c:pt idx="380829">
                  <c:v>155083</c:v>
                </c:pt>
                <c:pt idx="380830">
                  <c:v>155083</c:v>
                </c:pt>
                <c:pt idx="380831">
                  <c:v>155083</c:v>
                </c:pt>
                <c:pt idx="380832">
                  <c:v>155083</c:v>
                </c:pt>
                <c:pt idx="380833">
                  <c:v>155083</c:v>
                </c:pt>
                <c:pt idx="380834">
                  <c:v>155083</c:v>
                </c:pt>
                <c:pt idx="380835">
                  <c:v>155083</c:v>
                </c:pt>
                <c:pt idx="380836">
                  <c:v>155083</c:v>
                </c:pt>
                <c:pt idx="380837">
                  <c:v>155083</c:v>
                </c:pt>
                <c:pt idx="380838">
                  <c:v>155083</c:v>
                </c:pt>
                <c:pt idx="380839">
                  <c:v>155083</c:v>
                </c:pt>
                <c:pt idx="380840">
                  <c:v>155083</c:v>
                </c:pt>
                <c:pt idx="380841">
                  <c:v>155083</c:v>
                </c:pt>
                <c:pt idx="380842">
                  <c:v>155083</c:v>
                </c:pt>
                <c:pt idx="380843">
                  <c:v>155083</c:v>
                </c:pt>
                <c:pt idx="380844">
                  <c:v>155083</c:v>
                </c:pt>
                <c:pt idx="380845">
                  <c:v>155083</c:v>
                </c:pt>
                <c:pt idx="380846">
                  <c:v>155083</c:v>
                </c:pt>
                <c:pt idx="380847">
                  <c:v>155083</c:v>
                </c:pt>
                <c:pt idx="380848">
                  <c:v>155083</c:v>
                </c:pt>
                <c:pt idx="380849">
                  <c:v>155083</c:v>
                </c:pt>
                <c:pt idx="380850">
                  <c:v>155083</c:v>
                </c:pt>
                <c:pt idx="380851">
                  <c:v>155083</c:v>
                </c:pt>
                <c:pt idx="380852">
                  <c:v>155083</c:v>
                </c:pt>
                <c:pt idx="380853">
                  <c:v>155083</c:v>
                </c:pt>
                <c:pt idx="380854">
                  <c:v>155083</c:v>
                </c:pt>
                <c:pt idx="380855">
                  <c:v>155083</c:v>
                </c:pt>
                <c:pt idx="380856">
                  <c:v>155083</c:v>
                </c:pt>
                <c:pt idx="380857">
                  <c:v>155083</c:v>
                </c:pt>
                <c:pt idx="380858">
                  <c:v>155083</c:v>
                </c:pt>
                <c:pt idx="380859">
                  <c:v>155083</c:v>
                </c:pt>
                <c:pt idx="380860">
                  <c:v>155083</c:v>
                </c:pt>
                <c:pt idx="380861">
                  <c:v>155083</c:v>
                </c:pt>
                <c:pt idx="380862">
                  <c:v>155083</c:v>
                </c:pt>
                <c:pt idx="380863">
                  <c:v>155083</c:v>
                </c:pt>
                <c:pt idx="380864">
                  <c:v>155083</c:v>
                </c:pt>
                <c:pt idx="380865">
                  <c:v>155083</c:v>
                </c:pt>
                <c:pt idx="380866">
                  <c:v>155083</c:v>
                </c:pt>
                <c:pt idx="380867">
                  <c:v>155083</c:v>
                </c:pt>
                <c:pt idx="380868">
                  <c:v>155083</c:v>
                </c:pt>
                <c:pt idx="380869">
                  <c:v>155083</c:v>
                </c:pt>
                <c:pt idx="380870">
                  <c:v>155083</c:v>
                </c:pt>
                <c:pt idx="380871">
                  <c:v>155083</c:v>
                </c:pt>
                <c:pt idx="380872">
                  <c:v>155083</c:v>
                </c:pt>
                <c:pt idx="380873">
                  <c:v>155083</c:v>
                </c:pt>
                <c:pt idx="380874">
                  <c:v>155083</c:v>
                </c:pt>
                <c:pt idx="380875">
                  <c:v>155083</c:v>
                </c:pt>
                <c:pt idx="380876">
                  <c:v>155083</c:v>
                </c:pt>
                <c:pt idx="380877">
                  <c:v>155083</c:v>
                </c:pt>
                <c:pt idx="380878">
                  <c:v>155083</c:v>
                </c:pt>
                <c:pt idx="380879">
                  <c:v>155083</c:v>
                </c:pt>
                <c:pt idx="380880">
                  <c:v>155083</c:v>
                </c:pt>
                <c:pt idx="380881">
                  <c:v>155083</c:v>
                </c:pt>
                <c:pt idx="380882">
                  <c:v>155083</c:v>
                </c:pt>
                <c:pt idx="380883">
                  <c:v>155083</c:v>
                </c:pt>
                <c:pt idx="380884">
                  <c:v>155083</c:v>
                </c:pt>
                <c:pt idx="380885">
                  <c:v>155083</c:v>
                </c:pt>
                <c:pt idx="380886">
                  <c:v>155083</c:v>
                </c:pt>
                <c:pt idx="380887">
                  <c:v>155083</c:v>
                </c:pt>
                <c:pt idx="380888">
                  <c:v>155083</c:v>
                </c:pt>
                <c:pt idx="380889">
                  <c:v>155083</c:v>
                </c:pt>
                <c:pt idx="380890">
                  <c:v>155083</c:v>
                </c:pt>
                <c:pt idx="380891">
                  <c:v>155083</c:v>
                </c:pt>
                <c:pt idx="380892">
                  <c:v>155083</c:v>
                </c:pt>
                <c:pt idx="380893">
                  <c:v>155083</c:v>
                </c:pt>
                <c:pt idx="380894">
                  <c:v>155083</c:v>
                </c:pt>
                <c:pt idx="380895">
                  <c:v>155083</c:v>
                </c:pt>
                <c:pt idx="380896">
                  <c:v>155083</c:v>
                </c:pt>
                <c:pt idx="380897">
                  <c:v>155083</c:v>
                </c:pt>
                <c:pt idx="380898">
                  <c:v>155083</c:v>
                </c:pt>
                <c:pt idx="380899">
                  <c:v>155083</c:v>
                </c:pt>
                <c:pt idx="380900">
                  <c:v>155083</c:v>
                </c:pt>
                <c:pt idx="380901">
                  <c:v>155083</c:v>
                </c:pt>
                <c:pt idx="380902">
                  <c:v>155083</c:v>
                </c:pt>
                <c:pt idx="380903">
                  <c:v>155083</c:v>
                </c:pt>
                <c:pt idx="380904">
                  <c:v>155083</c:v>
                </c:pt>
                <c:pt idx="380905">
                  <c:v>155083</c:v>
                </c:pt>
                <c:pt idx="380906">
                  <c:v>155083</c:v>
                </c:pt>
                <c:pt idx="380907">
                  <c:v>155083</c:v>
                </c:pt>
                <c:pt idx="380908">
                  <c:v>155083</c:v>
                </c:pt>
                <c:pt idx="380909">
                  <c:v>155083</c:v>
                </c:pt>
                <c:pt idx="380910">
                  <c:v>155083</c:v>
                </c:pt>
                <c:pt idx="380911">
                  <c:v>155083</c:v>
                </c:pt>
                <c:pt idx="380912">
                  <c:v>155083</c:v>
                </c:pt>
                <c:pt idx="380913">
                  <c:v>155083</c:v>
                </c:pt>
                <c:pt idx="380914">
                  <c:v>155083</c:v>
                </c:pt>
                <c:pt idx="380915">
                  <c:v>155083</c:v>
                </c:pt>
                <c:pt idx="380916">
                  <c:v>155083</c:v>
                </c:pt>
                <c:pt idx="380917">
                  <c:v>155083</c:v>
                </c:pt>
                <c:pt idx="380918">
                  <c:v>155083</c:v>
                </c:pt>
                <c:pt idx="380919">
                  <c:v>155083</c:v>
                </c:pt>
                <c:pt idx="380920">
                  <c:v>155083</c:v>
                </c:pt>
                <c:pt idx="380921">
                  <c:v>155083</c:v>
                </c:pt>
                <c:pt idx="380922">
                  <c:v>155083</c:v>
                </c:pt>
                <c:pt idx="380923">
                  <c:v>155083</c:v>
                </c:pt>
                <c:pt idx="380924">
                  <c:v>155083</c:v>
                </c:pt>
                <c:pt idx="380925">
                  <c:v>155083</c:v>
                </c:pt>
                <c:pt idx="380926">
                  <c:v>155083</c:v>
                </c:pt>
                <c:pt idx="380927">
                  <c:v>155083</c:v>
                </c:pt>
                <c:pt idx="380928">
                  <c:v>155083</c:v>
                </c:pt>
                <c:pt idx="380929">
                  <c:v>155083</c:v>
                </c:pt>
                <c:pt idx="380930">
                  <c:v>155083</c:v>
                </c:pt>
                <c:pt idx="380931">
                  <c:v>155083</c:v>
                </c:pt>
                <c:pt idx="380932">
                  <c:v>155083</c:v>
                </c:pt>
                <c:pt idx="380933">
                  <c:v>155083</c:v>
                </c:pt>
                <c:pt idx="380934">
                  <c:v>155083</c:v>
                </c:pt>
                <c:pt idx="380935">
                  <c:v>155083</c:v>
                </c:pt>
                <c:pt idx="380936">
                  <c:v>155083</c:v>
                </c:pt>
                <c:pt idx="380937">
                  <c:v>155083</c:v>
                </c:pt>
                <c:pt idx="380938">
                  <c:v>155083</c:v>
                </c:pt>
                <c:pt idx="380939">
                  <c:v>155083</c:v>
                </c:pt>
                <c:pt idx="380940">
                  <c:v>155083</c:v>
                </c:pt>
                <c:pt idx="380941">
                  <c:v>155083</c:v>
                </c:pt>
                <c:pt idx="380942">
                  <c:v>155083</c:v>
                </c:pt>
                <c:pt idx="380943">
                  <c:v>155083</c:v>
                </c:pt>
                <c:pt idx="380944">
                  <c:v>155083</c:v>
                </c:pt>
                <c:pt idx="380945">
                  <c:v>155083</c:v>
                </c:pt>
                <c:pt idx="380946">
                  <c:v>155083</c:v>
                </c:pt>
                <c:pt idx="380947">
                  <c:v>155083</c:v>
                </c:pt>
                <c:pt idx="380948">
                  <c:v>155083</c:v>
                </c:pt>
                <c:pt idx="380949">
                  <c:v>155083</c:v>
                </c:pt>
                <c:pt idx="380950">
                  <c:v>155083</c:v>
                </c:pt>
                <c:pt idx="380951">
                  <c:v>155083</c:v>
                </c:pt>
                <c:pt idx="380952">
                  <c:v>155083</c:v>
                </c:pt>
                <c:pt idx="380953">
                  <c:v>155083</c:v>
                </c:pt>
                <c:pt idx="380954">
                  <c:v>155083</c:v>
                </c:pt>
                <c:pt idx="380955">
                  <c:v>155083</c:v>
                </c:pt>
                <c:pt idx="380956">
                  <c:v>155083</c:v>
                </c:pt>
                <c:pt idx="380957">
                  <c:v>155083</c:v>
                </c:pt>
                <c:pt idx="380958">
                  <c:v>155083</c:v>
                </c:pt>
                <c:pt idx="380959">
                  <c:v>155083</c:v>
                </c:pt>
                <c:pt idx="380960">
                  <c:v>155083</c:v>
                </c:pt>
                <c:pt idx="380961">
                  <c:v>155083</c:v>
                </c:pt>
                <c:pt idx="380962">
                  <c:v>155083</c:v>
                </c:pt>
                <c:pt idx="380963">
                  <c:v>155083</c:v>
                </c:pt>
                <c:pt idx="380964">
                  <c:v>155083</c:v>
                </c:pt>
                <c:pt idx="380965">
                  <c:v>155083</c:v>
                </c:pt>
                <c:pt idx="380966">
                  <c:v>155083</c:v>
                </c:pt>
                <c:pt idx="380967">
                  <c:v>155083</c:v>
                </c:pt>
                <c:pt idx="380968">
                  <c:v>155083</c:v>
                </c:pt>
                <c:pt idx="380969">
                  <c:v>155083</c:v>
                </c:pt>
                <c:pt idx="380970">
                  <c:v>155083</c:v>
                </c:pt>
                <c:pt idx="380971">
                  <c:v>155083</c:v>
                </c:pt>
                <c:pt idx="380972">
                  <c:v>196321</c:v>
                </c:pt>
                <c:pt idx="380973">
                  <c:v>196321</c:v>
                </c:pt>
                <c:pt idx="380974">
                  <c:v>196321</c:v>
                </c:pt>
                <c:pt idx="380975">
                  <c:v>196321</c:v>
                </c:pt>
                <c:pt idx="380976">
                  <c:v>196321</c:v>
                </c:pt>
                <c:pt idx="380977">
                  <c:v>196321</c:v>
                </c:pt>
                <c:pt idx="380978">
                  <c:v>196321</c:v>
                </c:pt>
                <c:pt idx="380979">
                  <c:v>196321</c:v>
                </c:pt>
                <c:pt idx="380980">
                  <c:v>196321</c:v>
                </c:pt>
                <c:pt idx="380981">
                  <c:v>196321</c:v>
                </c:pt>
                <c:pt idx="380982">
                  <c:v>196321</c:v>
                </c:pt>
                <c:pt idx="380983">
                  <c:v>196321</c:v>
                </c:pt>
                <c:pt idx="380984">
                  <c:v>196321</c:v>
                </c:pt>
                <c:pt idx="380985">
                  <c:v>196321</c:v>
                </c:pt>
                <c:pt idx="380986">
                  <c:v>196321</c:v>
                </c:pt>
                <c:pt idx="380987">
                  <c:v>196321</c:v>
                </c:pt>
                <c:pt idx="380988">
                  <c:v>196321</c:v>
                </c:pt>
                <c:pt idx="380989">
                  <c:v>196321</c:v>
                </c:pt>
                <c:pt idx="380990">
                  <c:v>196321</c:v>
                </c:pt>
                <c:pt idx="380991">
                  <c:v>196321</c:v>
                </c:pt>
                <c:pt idx="380992">
                  <c:v>196321</c:v>
                </c:pt>
                <c:pt idx="380993">
                  <c:v>196321</c:v>
                </c:pt>
                <c:pt idx="380994">
                  <c:v>196321</c:v>
                </c:pt>
                <c:pt idx="380995">
                  <c:v>196321</c:v>
                </c:pt>
                <c:pt idx="380996">
                  <c:v>196321</c:v>
                </c:pt>
                <c:pt idx="380997">
                  <c:v>196321</c:v>
                </c:pt>
                <c:pt idx="380998">
                  <c:v>196321</c:v>
                </c:pt>
                <c:pt idx="380999">
                  <c:v>196321</c:v>
                </c:pt>
                <c:pt idx="381000">
                  <c:v>196321</c:v>
                </c:pt>
                <c:pt idx="381001">
                  <c:v>196321</c:v>
                </c:pt>
                <c:pt idx="381002">
                  <c:v>196321</c:v>
                </c:pt>
                <c:pt idx="381003">
                  <c:v>196321</c:v>
                </c:pt>
                <c:pt idx="381004">
                  <c:v>196321</c:v>
                </c:pt>
                <c:pt idx="381005">
                  <c:v>196321</c:v>
                </c:pt>
                <c:pt idx="381006">
                  <c:v>196321</c:v>
                </c:pt>
                <c:pt idx="381007">
                  <c:v>196321</c:v>
                </c:pt>
                <c:pt idx="381008">
                  <c:v>196321</c:v>
                </c:pt>
                <c:pt idx="381009">
                  <c:v>196321</c:v>
                </c:pt>
                <c:pt idx="381010">
                  <c:v>196321</c:v>
                </c:pt>
                <c:pt idx="381011">
                  <c:v>196321</c:v>
                </c:pt>
                <c:pt idx="381012">
                  <c:v>196321</c:v>
                </c:pt>
                <c:pt idx="381013">
                  <c:v>196321</c:v>
                </c:pt>
                <c:pt idx="381014">
                  <c:v>196321</c:v>
                </c:pt>
                <c:pt idx="381015">
                  <c:v>196321</c:v>
                </c:pt>
                <c:pt idx="381016">
                  <c:v>196321</c:v>
                </c:pt>
                <c:pt idx="381017">
                  <c:v>196321</c:v>
                </c:pt>
                <c:pt idx="381018">
                  <c:v>196321</c:v>
                </c:pt>
                <c:pt idx="381019">
                  <c:v>196321</c:v>
                </c:pt>
                <c:pt idx="381020">
                  <c:v>196321</c:v>
                </c:pt>
                <c:pt idx="381021">
                  <c:v>196321</c:v>
                </c:pt>
                <c:pt idx="381022">
                  <c:v>196321</c:v>
                </c:pt>
                <c:pt idx="381023">
                  <c:v>196321</c:v>
                </c:pt>
                <c:pt idx="381024">
                  <c:v>196321</c:v>
                </c:pt>
                <c:pt idx="381025">
                  <c:v>196321</c:v>
                </c:pt>
                <c:pt idx="381026">
                  <c:v>196321</c:v>
                </c:pt>
                <c:pt idx="381027">
                  <c:v>196321</c:v>
                </c:pt>
                <c:pt idx="381028">
                  <c:v>196321</c:v>
                </c:pt>
                <c:pt idx="381029">
                  <c:v>196321</c:v>
                </c:pt>
                <c:pt idx="381030">
                  <c:v>196321</c:v>
                </c:pt>
                <c:pt idx="381031">
                  <c:v>196321</c:v>
                </c:pt>
                <c:pt idx="381032">
                  <c:v>196321</c:v>
                </c:pt>
                <c:pt idx="381033">
                  <c:v>196321</c:v>
                </c:pt>
                <c:pt idx="381034">
                  <c:v>196321</c:v>
                </c:pt>
                <c:pt idx="381035">
                  <c:v>196321</c:v>
                </c:pt>
                <c:pt idx="381036">
                  <c:v>196321</c:v>
                </c:pt>
                <c:pt idx="381037">
                  <c:v>196321</c:v>
                </c:pt>
                <c:pt idx="381038">
                  <c:v>196321</c:v>
                </c:pt>
                <c:pt idx="381039">
                  <c:v>196321</c:v>
                </c:pt>
                <c:pt idx="381040">
                  <c:v>196321</c:v>
                </c:pt>
                <c:pt idx="381041">
                  <c:v>196321</c:v>
                </c:pt>
                <c:pt idx="381042">
                  <c:v>196321</c:v>
                </c:pt>
                <c:pt idx="381043">
                  <c:v>196321</c:v>
                </c:pt>
                <c:pt idx="381044">
                  <c:v>196321</c:v>
                </c:pt>
                <c:pt idx="381045">
                  <c:v>196321</c:v>
                </c:pt>
                <c:pt idx="381046">
                  <c:v>196321</c:v>
                </c:pt>
                <c:pt idx="381047">
                  <c:v>196321</c:v>
                </c:pt>
                <c:pt idx="381048">
                  <c:v>196321</c:v>
                </c:pt>
                <c:pt idx="381049">
                  <c:v>196321</c:v>
                </c:pt>
                <c:pt idx="381050">
                  <c:v>196321</c:v>
                </c:pt>
                <c:pt idx="381051">
                  <c:v>196321</c:v>
                </c:pt>
                <c:pt idx="381052">
                  <c:v>196321</c:v>
                </c:pt>
                <c:pt idx="381053">
                  <c:v>196321</c:v>
                </c:pt>
                <c:pt idx="381054">
                  <c:v>196321</c:v>
                </c:pt>
                <c:pt idx="381055">
                  <c:v>196321</c:v>
                </c:pt>
                <c:pt idx="381056">
                  <c:v>196321</c:v>
                </c:pt>
                <c:pt idx="381057">
                  <c:v>196321</c:v>
                </c:pt>
                <c:pt idx="381058">
                  <c:v>196321</c:v>
                </c:pt>
                <c:pt idx="381059">
                  <c:v>196321</c:v>
                </c:pt>
                <c:pt idx="381060">
                  <c:v>196321</c:v>
                </c:pt>
                <c:pt idx="381061">
                  <c:v>196321</c:v>
                </c:pt>
                <c:pt idx="381062">
                  <c:v>196321</c:v>
                </c:pt>
                <c:pt idx="381063">
                  <c:v>196321</c:v>
                </c:pt>
                <c:pt idx="381064">
                  <c:v>196321</c:v>
                </c:pt>
                <c:pt idx="381065">
                  <c:v>196321</c:v>
                </c:pt>
                <c:pt idx="381066">
                  <c:v>196321</c:v>
                </c:pt>
                <c:pt idx="381067">
                  <c:v>196321</c:v>
                </c:pt>
                <c:pt idx="381068">
                  <c:v>196321</c:v>
                </c:pt>
                <c:pt idx="381069">
                  <c:v>196321</c:v>
                </c:pt>
                <c:pt idx="381070">
                  <c:v>196321</c:v>
                </c:pt>
                <c:pt idx="381071">
                  <c:v>196321</c:v>
                </c:pt>
                <c:pt idx="381072">
                  <c:v>196321</c:v>
                </c:pt>
                <c:pt idx="381073">
                  <c:v>196321</c:v>
                </c:pt>
                <c:pt idx="381074">
                  <c:v>196321</c:v>
                </c:pt>
                <c:pt idx="381075">
                  <c:v>196321</c:v>
                </c:pt>
                <c:pt idx="381076">
                  <c:v>196321</c:v>
                </c:pt>
                <c:pt idx="381077">
                  <c:v>196321</c:v>
                </c:pt>
                <c:pt idx="381078">
                  <c:v>196321</c:v>
                </c:pt>
                <c:pt idx="381079">
                  <c:v>196321</c:v>
                </c:pt>
                <c:pt idx="381080">
                  <c:v>196321</c:v>
                </c:pt>
                <c:pt idx="381081">
                  <c:v>196321</c:v>
                </c:pt>
                <c:pt idx="381082">
                  <c:v>196321</c:v>
                </c:pt>
                <c:pt idx="381083">
                  <c:v>196321</c:v>
                </c:pt>
                <c:pt idx="381084">
                  <c:v>196321</c:v>
                </c:pt>
                <c:pt idx="381085">
                  <c:v>196321</c:v>
                </c:pt>
                <c:pt idx="381086">
                  <c:v>196321</c:v>
                </c:pt>
                <c:pt idx="381087">
                  <c:v>196321</c:v>
                </c:pt>
                <c:pt idx="381088">
                  <c:v>196321</c:v>
                </c:pt>
                <c:pt idx="381089">
                  <c:v>196321</c:v>
                </c:pt>
                <c:pt idx="381090">
                  <c:v>196321</c:v>
                </c:pt>
                <c:pt idx="381091">
                  <c:v>196321</c:v>
                </c:pt>
                <c:pt idx="381092">
                  <c:v>196321</c:v>
                </c:pt>
                <c:pt idx="381093">
                  <c:v>196321</c:v>
                </c:pt>
                <c:pt idx="381094">
                  <c:v>196321</c:v>
                </c:pt>
                <c:pt idx="381095">
                  <c:v>196321</c:v>
                </c:pt>
                <c:pt idx="381096">
                  <c:v>196321</c:v>
                </c:pt>
                <c:pt idx="381097">
                  <c:v>196321</c:v>
                </c:pt>
                <c:pt idx="381098">
                  <c:v>196321</c:v>
                </c:pt>
                <c:pt idx="381099">
                  <c:v>196321</c:v>
                </c:pt>
                <c:pt idx="381100">
                  <c:v>196321</c:v>
                </c:pt>
                <c:pt idx="381101">
                  <c:v>196321</c:v>
                </c:pt>
                <c:pt idx="381102">
                  <c:v>196321</c:v>
                </c:pt>
                <c:pt idx="381103">
                  <c:v>196321</c:v>
                </c:pt>
                <c:pt idx="381104">
                  <c:v>196321</c:v>
                </c:pt>
                <c:pt idx="381105">
                  <c:v>196321</c:v>
                </c:pt>
                <c:pt idx="381106">
                  <c:v>196321</c:v>
                </c:pt>
                <c:pt idx="381107">
                  <c:v>196321</c:v>
                </c:pt>
                <c:pt idx="381108">
                  <c:v>196321</c:v>
                </c:pt>
                <c:pt idx="381109">
                  <c:v>196321</c:v>
                </c:pt>
                <c:pt idx="381110">
                  <c:v>196321</c:v>
                </c:pt>
                <c:pt idx="381111">
                  <c:v>196321</c:v>
                </c:pt>
                <c:pt idx="381112">
                  <c:v>196321</c:v>
                </c:pt>
                <c:pt idx="381113">
                  <c:v>196321</c:v>
                </c:pt>
                <c:pt idx="381114">
                  <c:v>196321</c:v>
                </c:pt>
                <c:pt idx="381115">
                  <c:v>196321</c:v>
                </c:pt>
                <c:pt idx="381116">
                  <c:v>196321</c:v>
                </c:pt>
                <c:pt idx="381117">
                  <c:v>196321</c:v>
                </c:pt>
                <c:pt idx="381118">
                  <c:v>196321</c:v>
                </c:pt>
                <c:pt idx="381119">
                  <c:v>196321</c:v>
                </c:pt>
                <c:pt idx="381120">
                  <c:v>196321</c:v>
                </c:pt>
                <c:pt idx="381121">
                  <c:v>196321</c:v>
                </c:pt>
                <c:pt idx="381122">
                  <c:v>196321</c:v>
                </c:pt>
                <c:pt idx="381123">
                  <c:v>196321</c:v>
                </c:pt>
                <c:pt idx="381124">
                  <c:v>196321</c:v>
                </c:pt>
                <c:pt idx="381125">
                  <c:v>196321</c:v>
                </c:pt>
                <c:pt idx="381126">
                  <c:v>196321</c:v>
                </c:pt>
                <c:pt idx="381127">
                  <c:v>196321</c:v>
                </c:pt>
                <c:pt idx="381128">
                  <c:v>196321</c:v>
                </c:pt>
                <c:pt idx="381129">
                  <c:v>196321</c:v>
                </c:pt>
                <c:pt idx="381130">
                  <c:v>196321</c:v>
                </c:pt>
                <c:pt idx="381131">
                  <c:v>196321</c:v>
                </c:pt>
                <c:pt idx="381132">
                  <c:v>196321</c:v>
                </c:pt>
                <c:pt idx="381133">
                  <c:v>196321</c:v>
                </c:pt>
                <c:pt idx="381134">
                  <c:v>196321</c:v>
                </c:pt>
                <c:pt idx="381135">
                  <c:v>196321</c:v>
                </c:pt>
                <c:pt idx="381136">
                  <c:v>196321</c:v>
                </c:pt>
                <c:pt idx="381137">
                  <c:v>196321</c:v>
                </c:pt>
                <c:pt idx="381138">
                  <c:v>196321</c:v>
                </c:pt>
                <c:pt idx="381139">
                  <c:v>196321</c:v>
                </c:pt>
                <c:pt idx="381140">
                  <c:v>196321</c:v>
                </c:pt>
                <c:pt idx="381141">
                  <c:v>196321</c:v>
                </c:pt>
                <c:pt idx="381142">
                  <c:v>196321</c:v>
                </c:pt>
                <c:pt idx="381143">
                  <c:v>196321</c:v>
                </c:pt>
                <c:pt idx="381144">
                  <c:v>196321</c:v>
                </c:pt>
                <c:pt idx="381145">
                  <c:v>196321</c:v>
                </c:pt>
                <c:pt idx="381146">
                  <c:v>196321</c:v>
                </c:pt>
                <c:pt idx="381147">
                  <c:v>196321</c:v>
                </c:pt>
                <c:pt idx="381148">
                  <c:v>196321</c:v>
                </c:pt>
                <c:pt idx="381149">
                  <c:v>196321</c:v>
                </c:pt>
                <c:pt idx="381150">
                  <c:v>196321</c:v>
                </c:pt>
                <c:pt idx="381151">
                  <c:v>196321</c:v>
                </c:pt>
                <c:pt idx="381152">
                  <c:v>196321</c:v>
                </c:pt>
                <c:pt idx="381153">
                  <c:v>196321</c:v>
                </c:pt>
                <c:pt idx="381154">
                  <c:v>196321</c:v>
                </c:pt>
                <c:pt idx="381155">
                  <c:v>196321</c:v>
                </c:pt>
                <c:pt idx="381156">
                  <c:v>196321</c:v>
                </c:pt>
                <c:pt idx="381157">
                  <c:v>196321</c:v>
                </c:pt>
                <c:pt idx="381158">
                  <c:v>196321</c:v>
                </c:pt>
                <c:pt idx="381159">
                  <c:v>196321</c:v>
                </c:pt>
                <c:pt idx="381160">
                  <c:v>196321</c:v>
                </c:pt>
                <c:pt idx="381161">
                  <c:v>196321</c:v>
                </c:pt>
                <c:pt idx="381162">
                  <c:v>196321</c:v>
                </c:pt>
                <c:pt idx="381163">
                  <c:v>196321</c:v>
                </c:pt>
                <c:pt idx="381164">
                  <c:v>196321</c:v>
                </c:pt>
                <c:pt idx="381165">
                  <c:v>196321</c:v>
                </c:pt>
                <c:pt idx="381166">
                  <c:v>196321</c:v>
                </c:pt>
                <c:pt idx="381167">
                  <c:v>196321</c:v>
                </c:pt>
                <c:pt idx="381168">
                  <c:v>196321</c:v>
                </c:pt>
                <c:pt idx="381169">
                  <c:v>196321</c:v>
                </c:pt>
                <c:pt idx="381170">
                  <c:v>196321</c:v>
                </c:pt>
                <c:pt idx="381171">
                  <c:v>196321</c:v>
                </c:pt>
                <c:pt idx="381172">
                  <c:v>196321</c:v>
                </c:pt>
                <c:pt idx="381173">
                  <c:v>196321</c:v>
                </c:pt>
                <c:pt idx="381174">
                  <c:v>196321</c:v>
                </c:pt>
                <c:pt idx="381175">
                  <c:v>196321</c:v>
                </c:pt>
                <c:pt idx="381176">
                  <c:v>196321</c:v>
                </c:pt>
                <c:pt idx="381177">
                  <c:v>196321</c:v>
                </c:pt>
                <c:pt idx="381178">
                  <c:v>196321</c:v>
                </c:pt>
                <c:pt idx="381179">
                  <c:v>196321</c:v>
                </c:pt>
                <c:pt idx="381180">
                  <c:v>196321</c:v>
                </c:pt>
                <c:pt idx="381181">
                  <c:v>196321</c:v>
                </c:pt>
                <c:pt idx="381182">
                  <c:v>196321</c:v>
                </c:pt>
                <c:pt idx="381183">
                  <c:v>196321</c:v>
                </c:pt>
                <c:pt idx="381184">
                  <c:v>196321</c:v>
                </c:pt>
                <c:pt idx="381185">
                  <c:v>196321</c:v>
                </c:pt>
                <c:pt idx="381186">
                  <c:v>196321</c:v>
                </c:pt>
                <c:pt idx="381187">
                  <c:v>196321</c:v>
                </c:pt>
                <c:pt idx="381188">
                  <c:v>196321</c:v>
                </c:pt>
                <c:pt idx="381189">
                  <c:v>196321</c:v>
                </c:pt>
                <c:pt idx="381190">
                  <c:v>196321</c:v>
                </c:pt>
                <c:pt idx="381191">
                  <c:v>196321</c:v>
                </c:pt>
                <c:pt idx="381192">
                  <c:v>196321</c:v>
                </c:pt>
                <c:pt idx="381193">
                  <c:v>196321</c:v>
                </c:pt>
                <c:pt idx="381194">
                  <c:v>196321</c:v>
                </c:pt>
                <c:pt idx="381195">
                  <c:v>196321</c:v>
                </c:pt>
                <c:pt idx="381196">
                  <c:v>196321</c:v>
                </c:pt>
                <c:pt idx="381197">
                  <c:v>196321</c:v>
                </c:pt>
                <c:pt idx="381198">
                  <c:v>196321</c:v>
                </c:pt>
                <c:pt idx="381199">
                  <c:v>196321</c:v>
                </c:pt>
                <c:pt idx="381200">
                  <c:v>196321</c:v>
                </c:pt>
                <c:pt idx="381201">
                  <c:v>196321</c:v>
                </c:pt>
                <c:pt idx="381202">
                  <c:v>196321</c:v>
                </c:pt>
                <c:pt idx="381203">
                  <c:v>196321</c:v>
                </c:pt>
                <c:pt idx="381204">
                  <c:v>196321</c:v>
                </c:pt>
                <c:pt idx="381205">
                  <c:v>196321</c:v>
                </c:pt>
                <c:pt idx="381206">
                  <c:v>196321</c:v>
                </c:pt>
                <c:pt idx="381207">
                  <c:v>196321</c:v>
                </c:pt>
                <c:pt idx="381208">
                  <c:v>196321</c:v>
                </c:pt>
                <c:pt idx="381209">
                  <c:v>196321</c:v>
                </c:pt>
                <c:pt idx="381210">
                  <c:v>196321</c:v>
                </c:pt>
                <c:pt idx="381211">
                  <c:v>196321</c:v>
                </c:pt>
                <c:pt idx="381212">
                  <c:v>196321</c:v>
                </c:pt>
                <c:pt idx="381213">
                  <c:v>196321</c:v>
                </c:pt>
                <c:pt idx="381214">
                  <c:v>196321</c:v>
                </c:pt>
                <c:pt idx="381215">
                  <c:v>196321</c:v>
                </c:pt>
                <c:pt idx="381216">
                  <c:v>196321</c:v>
                </c:pt>
                <c:pt idx="381217">
                  <c:v>196321</c:v>
                </c:pt>
                <c:pt idx="381218">
                  <c:v>196321</c:v>
                </c:pt>
                <c:pt idx="381219">
                  <c:v>196321</c:v>
                </c:pt>
                <c:pt idx="381220">
                  <c:v>196321</c:v>
                </c:pt>
                <c:pt idx="381221">
                  <c:v>196321</c:v>
                </c:pt>
                <c:pt idx="381222">
                  <c:v>196321</c:v>
                </c:pt>
                <c:pt idx="381223">
                  <c:v>196321</c:v>
                </c:pt>
                <c:pt idx="381224">
                  <c:v>196321</c:v>
                </c:pt>
                <c:pt idx="381225">
                  <c:v>196321</c:v>
                </c:pt>
                <c:pt idx="381226">
                  <c:v>196321</c:v>
                </c:pt>
                <c:pt idx="381227">
                  <c:v>196321</c:v>
                </c:pt>
                <c:pt idx="381228">
                  <c:v>196321</c:v>
                </c:pt>
                <c:pt idx="381229">
                  <c:v>196321</c:v>
                </c:pt>
                <c:pt idx="381230">
                  <c:v>196321</c:v>
                </c:pt>
                <c:pt idx="381231">
                  <c:v>196321</c:v>
                </c:pt>
                <c:pt idx="381232">
                  <c:v>196321</c:v>
                </c:pt>
                <c:pt idx="381233">
                  <c:v>196321</c:v>
                </c:pt>
                <c:pt idx="381234">
                  <c:v>196321</c:v>
                </c:pt>
                <c:pt idx="381235">
                  <c:v>196321</c:v>
                </c:pt>
                <c:pt idx="381236">
                  <c:v>196321</c:v>
                </c:pt>
                <c:pt idx="381237">
                  <c:v>196321</c:v>
                </c:pt>
                <c:pt idx="381238">
                  <c:v>196321</c:v>
                </c:pt>
                <c:pt idx="381239">
                  <c:v>196321</c:v>
                </c:pt>
                <c:pt idx="381240">
                  <c:v>196321</c:v>
                </c:pt>
                <c:pt idx="381241">
                  <c:v>196321</c:v>
                </c:pt>
                <c:pt idx="381242">
                  <c:v>196321</c:v>
                </c:pt>
                <c:pt idx="381243">
                  <c:v>196321</c:v>
                </c:pt>
                <c:pt idx="381244">
                  <c:v>196321</c:v>
                </c:pt>
                <c:pt idx="381245">
                  <c:v>196321</c:v>
                </c:pt>
                <c:pt idx="381246">
                  <c:v>196321</c:v>
                </c:pt>
                <c:pt idx="381247">
                  <c:v>196321</c:v>
                </c:pt>
                <c:pt idx="381248">
                  <c:v>196321</c:v>
                </c:pt>
                <c:pt idx="381249">
                  <c:v>196321</c:v>
                </c:pt>
                <c:pt idx="381250">
                  <c:v>196321</c:v>
                </c:pt>
                <c:pt idx="381251">
                  <c:v>196321</c:v>
                </c:pt>
                <c:pt idx="381252">
                  <c:v>196321</c:v>
                </c:pt>
                <c:pt idx="381253">
                  <c:v>196321</c:v>
                </c:pt>
                <c:pt idx="381254">
                  <c:v>196321</c:v>
                </c:pt>
                <c:pt idx="381255">
                  <c:v>196321</c:v>
                </c:pt>
                <c:pt idx="381256">
                  <c:v>196321</c:v>
                </c:pt>
                <c:pt idx="381257">
                  <c:v>196321</c:v>
                </c:pt>
                <c:pt idx="381258">
                  <c:v>196321</c:v>
                </c:pt>
                <c:pt idx="381259">
                  <c:v>196321</c:v>
                </c:pt>
                <c:pt idx="381260">
                  <c:v>196321</c:v>
                </c:pt>
                <c:pt idx="381261">
                  <c:v>196321</c:v>
                </c:pt>
                <c:pt idx="381262">
                  <c:v>196321</c:v>
                </c:pt>
                <c:pt idx="381263">
                  <c:v>196321</c:v>
                </c:pt>
                <c:pt idx="381264">
                  <c:v>196321</c:v>
                </c:pt>
                <c:pt idx="381265">
                  <c:v>196321</c:v>
                </c:pt>
                <c:pt idx="381266">
                  <c:v>196321</c:v>
                </c:pt>
                <c:pt idx="381267">
                  <c:v>196321</c:v>
                </c:pt>
                <c:pt idx="381268">
                  <c:v>196321</c:v>
                </c:pt>
                <c:pt idx="381269">
                  <c:v>196321</c:v>
                </c:pt>
                <c:pt idx="381270">
                  <c:v>196321</c:v>
                </c:pt>
                <c:pt idx="381271">
                  <c:v>196321</c:v>
                </c:pt>
                <c:pt idx="381272">
                  <c:v>196321</c:v>
                </c:pt>
                <c:pt idx="381273">
                  <c:v>196321</c:v>
                </c:pt>
                <c:pt idx="381274">
                  <c:v>196321</c:v>
                </c:pt>
                <c:pt idx="381275">
                  <c:v>196321</c:v>
                </c:pt>
                <c:pt idx="381276">
                  <c:v>196321</c:v>
                </c:pt>
                <c:pt idx="381277">
                  <c:v>196321</c:v>
                </c:pt>
                <c:pt idx="381278">
                  <c:v>196321</c:v>
                </c:pt>
                <c:pt idx="381279">
                  <c:v>196321</c:v>
                </c:pt>
                <c:pt idx="381280">
                  <c:v>196321</c:v>
                </c:pt>
                <c:pt idx="381281">
                  <c:v>196321</c:v>
                </c:pt>
                <c:pt idx="381282">
                  <c:v>196321</c:v>
                </c:pt>
                <c:pt idx="381283">
                  <c:v>196321</c:v>
                </c:pt>
                <c:pt idx="381284">
                  <c:v>196321</c:v>
                </c:pt>
                <c:pt idx="381285">
                  <c:v>196321</c:v>
                </c:pt>
                <c:pt idx="381286">
                  <c:v>196321</c:v>
                </c:pt>
                <c:pt idx="381287">
                  <c:v>196321</c:v>
                </c:pt>
                <c:pt idx="381288">
                  <c:v>196321</c:v>
                </c:pt>
                <c:pt idx="381289">
                  <c:v>196321</c:v>
                </c:pt>
                <c:pt idx="381290">
                  <c:v>196321</c:v>
                </c:pt>
                <c:pt idx="381291">
                  <c:v>196321</c:v>
                </c:pt>
                <c:pt idx="381292">
                  <c:v>196321</c:v>
                </c:pt>
                <c:pt idx="381293">
                  <c:v>196321</c:v>
                </c:pt>
                <c:pt idx="381294">
                  <c:v>196321</c:v>
                </c:pt>
                <c:pt idx="381295">
                  <c:v>196321</c:v>
                </c:pt>
                <c:pt idx="381296">
                  <c:v>196321</c:v>
                </c:pt>
                <c:pt idx="381297">
                  <c:v>196321</c:v>
                </c:pt>
                <c:pt idx="381298">
                  <c:v>196321</c:v>
                </c:pt>
                <c:pt idx="381299">
                  <c:v>196321</c:v>
                </c:pt>
                <c:pt idx="381300">
                  <c:v>196321</c:v>
                </c:pt>
                <c:pt idx="381301">
                  <c:v>196321</c:v>
                </c:pt>
                <c:pt idx="381302">
                  <c:v>196321</c:v>
                </c:pt>
                <c:pt idx="381303">
                  <c:v>196321</c:v>
                </c:pt>
                <c:pt idx="381304">
                  <c:v>196321</c:v>
                </c:pt>
                <c:pt idx="381305">
                  <c:v>196321</c:v>
                </c:pt>
                <c:pt idx="381306">
                  <c:v>196321</c:v>
                </c:pt>
                <c:pt idx="381307">
                  <c:v>196321</c:v>
                </c:pt>
                <c:pt idx="381308">
                  <c:v>196321</c:v>
                </c:pt>
                <c:pt idx="381309">
                  <c:v>196321</c:v>
                </c:pt>
                <c:pt idx="381310">
                  <c:v>196321</c:v>
                </c:pt>
                <c:pt idx="381311">
                  <c:v>196321</c:v>
                </c:pt>
                <c:pt idx="381312">
                  <c:v>196321</c:v>
                </c:pt>
                <c:pt idx="381313">
                  <c:v>196321</c:v>
                </c:pt>
                <c:pt idx="381314">
                  <c:v>196321</c:v>
                </c:pt>
                <c:pt idx="381315">
                  <c:v>196321</c:v>
                </c:pt>
                <c:pt idx="381316">
                  <c:v>196321</c:v>
                </c:pt>
                <c:pt idx="381317">
                  <c:v>196321</c:v>
                </c:pt>
                <c:pt idx="381318">
                  <c:v>196321</c:v>
                </c:pt>
                <c:pt idx="381319">
                  <c:v>196321</c:v>
                </c:pt>
                <c:pt idx="381320">
                  <c:v>196321</c:v>
                </c:pt>
                <c:pt idx="381321">
                  <c:v>196321</c:v>
                </c:pt>
                <c:pt idx="381322">
                  <c:v>196321</c:v>
                </c:pt>
                <c:pt idx="381323">
                  <c:v>196321</c:v>
                </c:pt>
                <c:pt idx="381324">
                  <c:v>196321</c:v>
                </c:pt>
                <c:pt idx="381325">
                  <c:v>196321</c:v>
                </c:pt>
                <c:pt idx="381326">
                  <c:v>196321</c:v>
                </c:pt>
                <c:pt idx="381327">
                  <c:v>196321</c:v>
                </c:pt>
                <c:pt idx="381328">
                  <c:v>196321</c:v>
                </c:pt>
                <c:pt idx="381329">
                  <c:v>196321</c:v>
                </c:pt>
                <c:pt idx="381330">
                  <c:v>196321</c:v>
                </c:pt>
                <c:pt idx="381331">
                  <c:v>196321</c:v>
                </c:pt>
                <c:pt idx="381332">
                  <c:v>196321</c:v>
                </c:pt>
                <c:pt idx="381333">
                  <c:v>196321</c:v>
                </c:pt>
                <c:pt idx="381334">
                  <c:v>196321</c:v>
                </c:pt>
                <c:pt idx="381335">
                  <c:v>196321</c:v>
                </c:pt>
                <c:pt idx="381336">
                  <c:v>196321</c:v>
                </c:pt>
                <c:pt idx="381337">
                  <c:v>196321</c:v>
                </c:pt>
                <c:pt idx="381338">
                  <c:v>196321</c:v>
                </c:pt>
                <c:pt idx="381339">
                  <c:v>196321</c:v>
                </c:pt>
                <c:pt idx="381340">
                  <c:v>196321</c:v>
                </c:pt>
                <c:pt idx="381341">
                  <c:v>196321</c:v>
                </c:pt>
                <c:pt idx="381342">
                  <c:v>196321</c:v>
                </c:pt>
                <c:pt idx="381343">
                  <c:v>196321</c:v>
                </c:pt>
                <c:pt idx="381344">
                  <c:v>196321</c:v>
                </c:pt>
                <c:pt idx="381345">
                  <c:v>196321</c:v>
                </c:pt>
                <c:pt idx="381346">
                  <c:v>196321</c:v>
                </c:pt>
                <c:pt idx="381347">
                  <c:v>196321</c:v>
                </c:pt>
                <c:pt idx="381348">
                  <c:v>196321</c:v>
                </c:pt>
                <c:pt idx="381349">
                  <c:v>196321</c:v>
                </c:pt>
                <c:pt idx="381350">
                  <c:v>196321</c:v>
                </c:pt>
                <c:pt idx="381351">
                  <c:v>196321</c:v>
                </c:pt>
                <c:pt idx="381352">
                  <c:v>196321</c:v>
                </c:pt>
                <c:pt idx="381353">
                  <c:v>196321</c:v>
                </c:pt>
                <c:pt idx="381354">
                  <c:v>196321</c:v>
                </c:pt>
                <c:pt idx="381355">
                  <c:v>196321</c:v>
                </c:pt>
                <c:pt idx="381356">
                  <c:v>196321</c:v>
                </c:pt>
                <c:pt idx="381357">
                  <c:v>196321</c:v>
                </c:pt>
                <c:pt idx="381358">
                  <c:v>196321</c:v>
                </c:pt>
                <c:pt idx="381359">
                  <c:v>196321</c:v>
                </c:pt>
                <c:pt idx="381360">
                  <c:v>196321</c:v>
                </c:pt>
                <c:pt idx="381361">
                  <c:v>196321</c:v>
                </c:pt>
                <c:pt idx="381362">
                  <c:v>196321</c:v>
                </c:pt>
                <c:pt idx="381363">
                  <c:v>196321</c:v>
                </c:pt>
                <c:pt idx="381364">
                  <c:v>196321</c:v>
                </c:pt>
                <c:pt idx="381365">
                  <c:v>196321</c:v>
                </c:pt>
                <c:pt idx="381366">
                  <c:v>196321</c:v>
                </c:pt>
                <c:pt idx="381367">
                  <c:v>196321</c:v>
                </c:pt>
                <c:pt idx="381368">
                  <c:v>196321</c:v>
                </c:pt>
                <c:pt idx="381369">
                  <c:v>196321</c:v>
                </c:pt>
                <c:pt idx="381370">
                  <c:v>196321</c:v>
                </c:pt>
                <c:pt idx="381371">
                  <c:v>196321</c:v>
                </c:pt>
                <c:pt idx="381372">
                  <c:v>196321</c:v>
                </c:pt>
                <c:pt idx="381373">
                  <c:v>196321</c:v>
                </c:pt>
                <c:pt idx="381374">
                  <c:v>196321</c:v>
                </c:pt>
                <c:pt idx="381375">
                  <c:v>196321</c:v>
                </c:pt>
                <c:pt idx="381376">
                  <c:v>196321</c:v>
                </c:pt>
                <c:pt idx="381377">
                  <c:v>196321</c:v>
                </c:pt>
                <c:pt idx="381378">
                  <c:v>196321</c:v>
                </c:pt>
                <c:pt idx="381379">
                  <c:v>196321</c:v>
                </c:pt>
                <c:pt idx="381380">
                  <c:v>196321</c:v>
                </c:pt>
                <c:pt idx="381381">
                  <c:v>196321</c:v>
                </c:pt>
                <c:pt idx="381382">
                  <c:v>196321</c:v>
                </c:pt>
                <c:pt idx="381383">
                  <c:v>196321</c:v>
                </c:pt>
                <c:pt idx="381384">
                  <c:v>196321</c:v>
                </c:pt>
                <c:pt idx="381385">
                  <c:v>196321</c:v>
                </c:pt>
                <c:pt idx="381386">
                  <c:v>196321</c:v>
                </c:pt>
                <c:pt idx="381387">
                  <c:v>196321</c:v>
                </c:pt>
                <c:pt idx="381388">
                  <c:v>196321</c:v>
                </c:pt>
                <c:pt idx="381389">
                  <c:v>196321</c:v>
                </c:pt>
                <c:pt idx="381390">
                  <c:v>196321</c:v>
                </c:pt>
                <c:pt idx="381391">
                  <c:v>196321</c:v>
                </c:pt>
                <c:pt idx="381392">
                  <c:v>196321</c:v>
                </c:pt>
                <c:pt idx="381393">
                  <c:v>196321</c:v>
                </c:pt>
                <c:pt idx="381394">
                  <c:v>196321</c:v>
                </c:pt>
                <c:pt idx="381395">
                  <c:v>196321</c:v>
                </c:pt>
                <c:pt idx="381396">
                  <c:v>196321</c:v>
                </c:pt>
                <c:pt idx="381397">
                  <c:v>196321</c:v>
                </c:pt>
                <c:pt idx="381398">
                  <c:v>196321</c:v>
                </c:pt>
                <c:pt idx="381399">
                  <c:v>196321</c:v>
                </c:pt>
                <c:pt idx="381400">
                  <c:v>196321</c:v>
                </c:pt>
                <c:pt idx="381401">
                  <c:v>196321</c:v>
                </c:pt>
                <c:pt idx="381402">
                  <c:v>196321</c:v>
                </c:pt>
                <c:pt idx="381403">
                  <c:v>196321</c:v>
                </c:pt>
                <c:pt idx="381404">
                  <c:v>196321</c:v>
                </c:pt>
                <c:pt idx="381405">
                  <c:v>196321</c:v>
                </c:pt>
                <c:pt idx="381406">
                  <c:v>196321</c:v>
                </c:pt>
                <c:pt idx="381407">
                  <c:v>196321</c:v>
                </c:pt>
                <c:pt idx="381408">
                  <c:v>196321</c:v>
                </c:pt>
                <c:pt idx="381409">
                  <c:v>196321</c:v>
                </c:pt>
                <c:pt idx="381410">
                  <c:v>196321</c:v>
                </c:pt>
                <c:pt idx="381411">
                  <c:v>196321</c:v>
                </c:pt>
                <c:pt idx="381412">
                  <c:v>196321</c:v>
                </c:pt>
                <c:pt idx="381413">
                  <c:v>196321</c:v>
                </c:pt>
                <c:pt idx="381414">
                  <c:v>196321</c:v>
                </c:pt>
                <c:pt idx="381415">
                  <c:v>196321</c:v>
                </c:pt>
                <c:pt idx="381416">
                  <c:v>196321</c:v>
                </c:pt>
                <c:pt idx="381417">
                  <c:v>196321</c:v>
                </c:pt>
                <c:pt idx="381418">
                  <c:v>196321</c:v>
                </c:pt>
                <c:pt idx="381419">
                  <c:v>196321</c:v>
                </c:pt>
                <c:pt idx="381420">
                  <c:v>196321</c:v>
                </c:pt>
                <c:pt idx="381421">
                  <c:v>196321</c:v>
                </c:pt>
                <c:pt idx="381422">
                  <c:v>196321</c:v>
                </c:pt>
                <c:pt idx="381423">
                  <c:v>196321</c:v>
                </c:pt>
                <c:pt idx="381424">
                  <c:v>196321</c:v>
                </c:pt>
                <c:pt idx="381425">
                  <c:v>196321</c:v>
                </c:pt>
                <c:pt idx="381426">
                  <c:v>196321</c:v>
                </c:pt>
                <c:pt idx="381427">
                  <c:v>196321</c:v>
                </c:pt>
                <c:pt idx="381428">
                  <c:v>196321</c:v>
                </c:pt>
                <c:pt idx="381429">
                  <c:v>196321</c:v>
                </c:pt>
                <c:pt idx="381430">
                  <c:v>196321</c:v>
                </c:pt>
                <c:pt idx="381431">
                  <c:v>196321</c:v>
                </c:pt>
                <c:pt idx="381432">
                  <c:v>196321</c:v>
                </c:pt>
                <c:pt idx="381433">
                  <c:v>196321</c:v>
                </c:pt>
                <c:pt idx="381434">
                  <c:v>196321</c:v>
                </c:pt>
                <c:pt idx="381435">
                  <c:v>196321</c:v>
                </c:pt>
                <c:pt idx="381436">
                  <c:v>196321</c:v>
                </c:pt>
                <c:pt idx="381437">
                  <c:v>196321</c:v>
                </c:pt>
                <c:pt idx="381438">
                  <c:v>196321</c:v>
                </c:pt>
                <c:pt idx="381439">
                  <c:v>196321</c:v>
                </c:pt>
                <c:pt idx="381440">
                  <c:v>196321</c:v>
                </c:pt>
                <c:pt idx="381441">
                  <c:v>196321</c:v>
                </c:pt>
                <c:pt idx="381442">
                  <c:v>196321</c:v>
                </c:pt>
                <c:pt idx="381443">
                  <c:v>196321</c:v>
                </c:pt>
                <c:pt idx="381444">
                  <c:v>196321</c:v>
                </c:pt>
                <c:pt idx="381445">
                  <c:v>196321</c:v>
                </c:pt>
                <c:pt idx="381446">
                  <c:v>196321</c:v>
                </c:pt>
                <c:pt idx="381447">
                  <c:v>196321</c:v>
                </c:pt>
                <c:pt idx="381448">
                  <c:v>196321</c:v>
                </c:pt>
                <c:pt idx="381449">
                  <c:v>196321</c:v>
                </c:pt>
                <c:pt idx="381450">
                  <c:v>196321</c:v>
                </c:pt>
                <c:pt idx="381451">
                  <c:v>196321</c:v>
                </c:pt>
                <c:pt idx="381452">
                  <c:v>196321</c:v>
                </c:pt>
                <c:pt idx="381453">
                  <c:v>196321</c:v>
                </c:pt>
                <c:pt idx="381454">
                  <c:v>196321</c:v>
                </c:pt>
                <c:pt idx="381455">
                  <c:v>196321</c:v>
                </c:pt>
                <c:pt idx="381456">
                  <c:v>196321</c:v>
                </c:pt>
                <c:pt idx="381457">
                  <c:v>196321</c:v>
                </c:pt>
                <c:pt idx="381458">
                  <c:v>196321</c:v>
                </c:pt>
                <c:pt idx="381459">
                  <c:v>196321</c:v>
                </c:pt>
                <c:pt idx="381460">
                  <c:v>196321</c:v>
                </c:pt>
                <c:pt idx="381461">
                  <c:v>196321</c:v>
                </c:pt>
                <c:pt idx="381462">
                  <c:v>196321</c:v>
                </c:pt>
                <c:pt idx="381463">
                  <c:v>196321</c:v>
                </c:pt>
                <c:pt idx="381464">
                  <c:v>196321</c:v>
                </c:pt>
                <c:pt idx="381465">
                  <c:v>196321</c:v>
                </c:pt>
                <c:pt idx="381466">
                  <c:v>196321</c:v>
                </c:pt>
                <c:pt idx="381467">
                  <c:v>196321</c:v>
                </c:pt>
                <c:pt idx="381468">
                  <c:v>196321</c:v>
                </c:pt>
                <c:pt idx="381469">
                  <c:v>196321</c:v>
                </c:pt>
                <c:pt idx="381470">
                  <c:v>196321</c:v>
                </c:pt>
                <c:pt idx="381471">
                  <c:v>196321</c:v>
                </c:pt>
                <c:pt idx="381472">
                  <c:v>196321</c:v>
                </c:pt>
                <c:pt idx="381473">
                  <c:v>196321</c:v>
                </c:pt>
                <c:pt idx="381474">
                  <c:v>196321</c:v>
                </c:pt>
                <c:pt idx="381475">
                  <c:v>196321</c:v>
                </c:pt>
                <c:pt idx="381476">
                  <c:v>196321</c:v>
                </c:pt>
                <c:pt idx="381477">
                  <c:v>196321</c:v>
                </c:pt>
                <c:pt idx="381478">
                  <c:v>196321</c:v>
                </c:pt>
                <c:pt idx="381479">
                  <c:v>196321</c:v>
                </c:pt>
                <c:pt idx="381480">
                  <c:v>196321</c:v>
                </c:pt>
                <c:pt idx="381481">
                  <c:v>196321</c:v>
                </c:pt>
                <c:pt idx="381482">
                  <c:v>196321</c:v>
                </c:pt>
                <c:pt idx="381483">
                  <c:v>196321</c:v>
                </c:pt>
                <c:pt idx="381484">
                  <c:v>196321</c:v>
                </c:pt>
                <c:pt idx="381485">
                  <c:v>196321</c:v>
                </c:pt>
                <c:pt idx="381486">
                  <c:v>196321</c:v>
                </c:pt>
                <c:pt idx="381487">
                  <c:v>196321</c:v>
                </c:pt>
                <c:pt idx="381488">
                  <c:v>196321</c:v>
                </c:pt>
                <c:pt idx="381489">
                  <c:v>196321</c:v>
                </c:pt>
                <c:pt idx="381490">
                  <c:v>196321</c:v>
                </c:pt>
                <c:pt idx="381491">
                  <c:v>196321</c:v>
                </c:pt>
                <c:pt idx="381492">
                  <c:v>196321</c:v>
                </c:pt>
                <c:pt idx="381493">
                  <c:v>196321</c:v>
                </c:pt>
                <c:pt idx="381494">
                  <c:v>196321</c:v>
                </c:pt>
                <c:pt idx="381495">
                  <c:v>196321</c:v>
                </c:pt>
                <c:pt idx="381496">
                  <c:v>196321</c:v>
                </c:pt>
                <c:pt idx="381497">
                  <c:v>196321</c:v>
                </c:pt>
                <c:pt idx="381498">
                  <c:v>196321</c:v>
                </c:pt>
                <c:pt idx="381499">
                  <c:v>196321</c:v>
                </c:pt>
                <c:pt idx="381500">
                  <c:v>196321</c:v>
                </c:pt>
                <c:pt idx="381501">
                  <c:v>196321</c:v>
                </c:pt>
                <c:pt idx="381502">
                  <c:v>196321</c:v>
                </c:pt>
                <c:pt idx="381503">
                  <c:v>196321</c:v>
                </c:pt>
                <c:pt idx="381504">
                  <c:v>196321</c:v>
                </c:pt>
                <c:pt idx="381505">
                  <c:v>196321</c:v>
                </c:pt>
                <c:pt idx="381506">
                  <c:v>196321</c:v>
                </c:pt>
                <c:pt idx="381507">
                  <c:v>196321</c:v>
                </c:pt>
                <c:pt idx="381508">
                  <c:v>196321</c:v>
                </c:pt>
                <c:pt idx="381509">
                  <c:v>196321</c:v>
                </c:pt>
                <c:pt idx="381510">
                  <c:v>196321</c:v>
                </c:pt>
                <c:pt idx="381511">
                  <c:v>196321</c:v>
                </c:pt>
                <c:pt idx="381512">
                  <c:v>196321</c:v>
                </c:pt>
                <c:pt idx="381513">
                  <c:v>196321</c:v>
                </c:pt>
                <c:pt idx="381514">
                  <c:v>196321</c:v>
                </c:pt>
                <c:pt idx="381515">
                  <c:v>196321</c:v>
                </c:pt>
                <c:pt idx="381516">
                  <c:v>196321</c:v>
                </c:pt>
                <c:pt idx="381517">
                  <c:v>196321</c:v>
                </c:pt>
                <c:pt idx="381518">
                  <c:v>196321</c:v>
                </c:pt>
                <c:pt idx="381519">
                  <c:v>196321</c:v>
                </c:pt>
                <c:pt idx="381520">
                  <c:v>196321</c:v>
                </c:pt>
                <c:pt idx="381521">
                  <c:v>196321</c:v>
                </c:pt>
                <c:pt idx="381522">
                  <c:v>196321</c:v>
                </c:pt>
                <c:pt idx="381523">
                  <c:v>196321</c:v>
                </c:pt>
                <c:pt idx="381524">
                  <c:v>196321</c:v>
                </c:pt>
                <c:pt idx="381525">
                  <c:v>196321</c:v>
                </c:pt>
                <c:pt idx="381526">
                  <c:v>196321</c:v>
                </c:pt>
                <c:pt idx="381527">
                  <c:v>196321</c:v>
                </c:pt>
                <c:pt idx="381528">
                  <c:v>196321</c:v>
                </c:pt>
                <c:pt idx="381529">
                  <c:v>196321</c:v>
                </c:pt>
                <c:pt idx="381530">
                  <c:v>196321</c:v>
                </c:pt>
                <c:pt idx="381531">
                  <c:v>196321</c:v>
                </c:pt>
                <c:pt idx="381532">
                  <c:v>196321</c:v>
                </c:pt>
                <c:pt idx="381533">
                  <c:v>196321</c:v>
                </c:pt>
                <c:pt idx="381534">
                  <c:v>196321</c:v>
                </c:pt>
                <c:pt idx="381535">
                  <c:v>196321</c:v>
                </c:pt>
                <c:pt idx="381536">
                  <c:v>196321</c:v>
                </c:pt>
                <c:pt idx="381537">
                  <c:v>196321</c:v>
                </c:pt>
                <c:pt idx="381538">
                  <c:v>196321</c:v>
                </c:pt>
                <c:pt idx="381539">
                  <c:v>196321</c:v>
                </c:pt>
                <c:pt idx="381540">
                  <c:v>196321</c:v>
                </c:pt>
                <c:pt idx="381541">
                  <c:v>196321</c:v>
                </c:pt>
                <c:pt idx="381542">
                  <c:v>196321</c:v>
                </c:pt>
                <c:pt idx="381543">
                  <c:v>196321</c:v>
                </c:pt>
                <c:pt idx="381544">
                  <c:v>196321</c:v>
                </c:pt>
                <c:pt idx="381545">
                  <c:v>196321</c:v>
                </c:pt>
                <c:pt idx="381546">
                  <c:v>196321</c:v>
                </c:pt>
                <c:pt idx="381547">
                  <c:v>196321</c:v>
                </c:pt>
                <c:pt idx="381548">
                  <c:v>196321</c:v>
                </c:pt>
                <c:pt idx="381549">
                  <c:v>196321</c:v>
                </c:pt>
                <c:pt idx="381550">
                  <c:v>196321</c:v>
                </c:pt>
                <c:pt idx="381551">
                  <c:v>196321</c:v>
                </c:pt>
                <c:pt idx="381552">
                  <c:v>196321</c:v>
                </c:pt>
                <c:pt idx="381553">
                  <c:v>196321</c:v>
                </c:pt>
                <c:pt idx="381554">
                  <c:v>196321</c:v>
                </c:pt>
                <c:pt idx="381555">
                  <c:v>196321</c:v>
                </c:pt>
                <c:pt idx="381556">
                  <c:v>196321</c:v>
                </c:pt>
                <c:pt idx="381557">
                  <c:v>196321</c:v>
                </c:pt>
                <c:pt idx="381558">
                  <c:v>196321</c:v>
                </c:pt>
                <c:pt idx="381559">
                  <c:v>196321</c:v>
                </c:pt>
                <c:pt idx="381560">
                  <c:v>196321</c:v>
                </c:pt>
                <c:pt idx="381561">
                  <c:v>196321</c:v>
                </c:pt>
                <c:pt idx="381562">
                  <c:v>196321</c:v>
                </c:pt>
                <c:pt idx="381563">
                  <c:v>196321</c:v>
                </c:pt>
                <c:pt idx="381564">
                  <c:v>196321</c:v>
                </c:pt>
                <c:pt idx="381565">
                  <c:v>196321</c:v>
                </c:pt>
                <c:pt idx="381566">
                  <c:v>196321</c:v>
                </c:pt>
                <c:pt idx="381567">
                  <c:v>196321</c:v>
                </c:pt>
                <c:pt idx="381568">
                  <c:v>196321</c:v>
                </c:pt>
                <c:pt idx="381569">
                  <c:v>196321</c:v>
                </c:pt>
                <c:pt idx="381570">
                  <c:v>196321</c:v>
                </c:pt>
                <c:pt idx="381571">
                  <c:v>196321</c:v>
                </c:pt>
                <c:pt idx="381572">
                  <c:v>196321</c:v>
                </c:pt>
                <c:pt idx="381573">
                  <c:v>196321</c:v>
                </c:pt>
                <c:pt idx="381574">
                  <c:v>196321</c:v>
                </c:pt>
                <c:pt idx="381575">
                  <c:v>196321</c:v>
                </c:pt>
                <c:pt idx="381576">
                  <c:v>196321</c:v>
                </c:pt>
                <c:pt idx="381577">
                  <c:v>196321</c:v>
                </c:pt>
                <c:pt idx="381578">
                  <c:v>196321</c:v>
                </c:pt>
                <c:pt idx="381579">
                  <c:v>196321</c:v>
                </c:pt>
                <c:pt idx="381580">
                  <c:v>196321</c:v>
                </c:pt>
                <c:pt idx="381581">
                  <c:v>196321</c:v>
                </c:pt>
                <c:pt idx="381582">
                  <c:v>196321</c:v>
                </c:pt>
                <c:pt idx="381583">
                  <c:v>196321</c:v>
                </c:pt>
                <c:pt idx="381584">
                  <c:v>196321</c:v>
                </c:pt>
                <c:pt idx="381585">
                  <c:v>196321</c:v>
                </c:pt>
                <c:pt idx="381586">
                  <c:v>196321</c:v>
                </c:pt>
                <c:pt idx="381587">
                  <c:v>196321</c:v>
                </c:pt>
                <c:pt idx="381588">
                  <c:v>196321</c:v>
                </c:pt>
                <c:pt idx="381589">
                  <c:v>196321</c:v>
                </c:pt>
                <c:pt idx="381590">
                  <c:v>196321</c:v>
                </c:pt>
                <c:pt idx="381591">
                  <c:v>196321</c:v>
                </c:pt>
                <c:pt idx="381592">
                  <c:v>196321</c:v>
                </c:pt>
                <c:pt idx="381593">
                  <c:v>196321</c:v>
                </c:pt>
                <c:pt idx="381594">
                  <c:v>196321</c:v>
                </c:pt>
                <c:pt idx="381595">
                  <c:v>196321</c:v>
                </c:pt>
                <c:pt idx="381596">
                  <c:v>196321</c:v>
                </c:pt>
                <c:pt idx="381597">
                  <c:v>196321</c:v>
                </c:pt>
                <c:pt idx="381598">
                  <c:v>196321</c:v>
                </c:pt>
                <c:pt idx="381599">
                  <c:v>196321</c:v>
                </c:pt>
                <c:pt idx="381600">
                  <c:v>196321</c:v>
                </c:pt>
                <c:pt idx="381601">
                  <c:v>196321</c:v>
                </c:pt>
                <c:pt idx="381602">
                  <c:v>196321</c:v>
                </c:pt>
                <c:pt idx="381603">
                  <c:v>196321</c:v>
                </c:pt>
                <c:pt idx="381604">
                  <c:v>196321</c:v>
                </c:pt>
                <c:pt idx="381605">
                  <c:v>196321</c:v>
                </c:pt>
                <c:pt idx="381606">
                  <c:v>196321</c:v>
                </c:pt>
                <c:pt idx="381607">
                  <c:v>196321</c:v>
                </c:pt>
                <c:pt idx="381608">
                  <c:v>196321</c:v>
                </c:pt>
                <c:pt idx="381609">
                  <c:v>196321</c:v>
                </c:pt>
                <c:pt idx="381610">
                  <c:v>196321</c:v>
                </c:pt>
                <c:pt idx="381611">
                  <c:v>196321</c:v>
                </c:pt>
                <c:pt idx="381612">
                  <c:v>196321</c:v>
                </c:pt>
                <c:pt idx="381613">
                  <c:v>196321</c:v>
                </c:pt>
                <c:pt idx="381614">
                  <c:v>196321</c:v>
                </c:pt>
                <c:pt idx="381615">
                  <c:v>196321</c:v>
                </c:pt>
                <c:pt idx="381616">
                  <c:v>196321</c:v>
                </c:pt>
                <c:pt idx="381617">
                  <c:v>196321</c:v>
                </c:pt>
                <c:pt idx="381618">
                  <c:v>196321</c:v>
                </c:pt>
                <c:pt idx="381619">
                  <c:v>196321</c:v>
                </c:pt>
                <c:pt idx="381620">
                  <c:v>196321</c:v>
                </c:pt>
                <c:pt idx="381621">
                  <c:v>196321</c:v>
                </c:pt>
                <c:pt idx="381622">
                  <c:v>196321</c:v>
                </c:pt>
                <c:pt idx="381623">
                  <c:v>196321</c:v>
                </c:pt>
                <c:pt idx="381624">
                  <c:v>196321</c:v>
                </c:pt>
                <c:pt idx="381625">
                  <c:v>196321</c:v>
                </c:pt>
                <c:pt idx="381626">
                  <c:v>196321</c:v>
                </c:pt>
                <c:pt idx="381627">
                  <c:v>196321</c:v>
                </c:pt>
                <c:pt idx="381628">
                  <c:v>196321</c:v>
                </c:pt>
                <c:pt idx="381629">
                  <c:v>196321</c:v>
                </c:pt>
                <c:pt idx="381630">
                  <c:v>196321</c:v>
                </c:pt>
                <c:pt idx="381631">
                  <c:v>196321</c:v>
                </c:pt>
                <c:pt idx="381632">
                  <c:v>196321</c:v>
                </c:pt>
                <c:pt idx="381633">
                  <c:v>196321</c:v>
                </c:pt>
                <c:pt idx="381634">
                  <c:v>196321</c:v>
                </c:pt>
                <c:pt idx="381635">
                  <c:v>196321</c:v>
                </c:pt>
                <c:pt idx="381636">
                  <c:v>196321</c:v>
                </c:pt>
                <c:pt idx="381637">
                  <c:v>196321</c:v>
                </c:pt>
                <c:pt idx="381638">
                  <c:v>196321</c:v>
                </c:pt>
                <c:pt idx="381639">
                  <c:v>196321</c:v>
                </c:pt>
                <c:pt idx="381640">
                  <c:v>196321</c:v>
                </c:pt>
                <c:pt idx="381641">
                  <c:v>196321</c:v>
                </c:pt>
                <c:pt idx="381642">
                  <c:v>196321</c:v>
                </c:pt>
                <c:pt idx="381643">
                  <c:v>196321</c:v>
                </c:pt>
                <c:pt idx="381644">
                  <c:v>196321</c:v>
                </c:pt>
                <c:pt idx="381645">
                  <c:v>196321</c:v>
                </c:pt>
                <c:pt idx="381646">
                  <c:v>196321</c:v>
                </c:pt>
                <c:pt idx="381647">
                  <c:v>196321</c:v>
                </c:pt>
                <c:pt idx="381648">
                  <c:v>196321</c:v>
                </c:pt>
                <c:pt idx="381649">
                  <c:v>196321</c:v>
                </c:pt>
                <c:pt idx="381650">
                  <c:v>196321</c:v>
                </c:pt>
                <c:pt idx="381651">
                  <c:v>196321</c:v>
                </c:pt>
                <c:pt idx="381652">
                  <c:v>196321</c:v>
                </c:pt>
                <c:pt idx="381653">
                  <c:v>196321</c:v>
                </c:pt>
                <c:pt idx="381654">
                  <c:v>196321</c:v>
                </c:pt>
                <c:pt idx="381655">
                  <c:v>196321</c:v>
                </c:pt>
                <c:pt idx="381656">
                  <c:v>196321</c:v>
                </c:pt>
                <c:pt idx="381657">
                  <c:v>196321</c:v>
                </c:pt>
                <c:pt idx="381658">
                  <c:v>196321</c:v>
                </c:pt>
                <c:pt idx="381659">
                  <c:v>196321</c:v>
                </c:pt>
                <c:pt idx="381660">
                  <c:v>196321</c:v>
                </c:pt>
                <c:pt idx="381661">
                  <c:v>196321</c:v>
                </c:pt>
                <c:pt idx="381662">
                  <c:v>196321</c:v>
                </c:pt>
                <c:pt idx="381663">
                  <c:v>196321</c:v>
                </c:pt>
                <c:pt idx="381664">
                  <c:v>196321</c:v>
                </c:pt>
                <c:pt idx="381665">
                  <c:v>196321</c:v>
                </c:pt>
                <c:pt idx="381666">
                  <c:v>196321</c:v>
                </c:pt>
                <c:pt idx="381667">
                  <c:v>196321</c:v>
                </c:pt>
                <c:pt idx="381668">
                  <c:v>196321</c:v>
                </c:pt>
                <c:pt idx="381669">
                  <c:v>196321</c:v>
                </c:pt>
                <c:pt idx="381670">
                  <c:v>196321</c:v>
                </c:pt>
                <c:pt idx="381671">
                  <c:v>196321</c:v>
                </c:pt>
                <c:pt idx="381672">
                  <c:v>196321</c:v>
                </c:pt>
                <c:pt idx="381673">
                  <c:v>196321</c:v>
                </c:pt>
                <c:pt idx="381674">
                  <c:v>196321</c:v>
                </c:pt>
                <c:pt idx="381675">
                  <c:v>196321</c:v>
                </c:pt>
                <c:pt idx="381676">
                  <c:v>196321</c:v>
                </c:pt>
                <c:pt idx="381677">
                  <c:v>196321</c:v>
                </c:pt>
                <c:pt idx="381678">
                  <c:v>196321</c:v>
                </c:pt>
                <c:pt idx="381679">
                  <c:v>196321</c:v>
                </c:pt>
                <c:pt idx="381680">
                  <c:v>196321</c:v>
                </c:pt>
                <c:pt idx="381681">
                  <c:v>196321</c:v>
                </c:pt>
                <c:pt idx="381682">
                  <c:v>196321</c:v>
                </c:pt>
                <c:pt idx="381683">
                  <c:v>196321</c:v>
                </c:pt>
                <c:pt idx="381684">
                  <c:v>196321</c:v>
                </c:pt>
                <c:pt idx="381685">
                  <c:v>196321</c:v>
                </c:pt>
                <c:pt idx="381686">
                  <c:v>196321</c:v>
                </c:pt>
                <c:pt idx="381687">
                  <c:v>196321</c:v>
                </c:pt>
                <c:pt idx="381688">
                  <c:v>196321</c:v>
                </c:pt>
                <c:pt idx="381689">
                  <c:v>196321</c:v>
                </c:pt>
                <c:pt idx="381690">
                  <c:v>196321</c:v>
                </c:pt>
                <c:pt idx="381691">
                  <c:v>196321</c:v>
                </c:pt>
                <c:pt idx="381692">
                  <c:v>196321</c:v>
                </c:pt>
                <c:pt idx="381693">
                  <c:v>196321</c:v>
                </c:pt>
                <c:pt idx="381694">
                  <c:v>196321</c:v>
                </c:pt>
                <c:pt idx="381695">
                  <c:v>196321</c:v>
                </c:pt>
                <c:pt idx="381696">
                  <c:v>196321</c:v>
                </c:pt>
                <c:pt idx="381697">
                  <c:v>196321</c:v>
                </c:pt>
                <c:pt idx="381698">
                  <c:v>196321</c:v>
                </c:pt>
                <c:pt idx="381699">
                  <c:v>196321</c:v>
                </c:pt>
                <c:pt idx="381700">
                  <c:v>196321</c:v>
                </c:pt>
                <c:pt idx="381701">
                  <c:v>196321</c:v>
                </c:pt>
                <c:pt idx="381702">
                  <c:v>196321</c:v>
                </c:pt>
                <c:pt idx="381703">
                  <c:v>196321</c:v>
                </c:pt>
                <c:pt idx="381704">
                  <c:v>196321</c:v>
                </c:pt>
                <c:pt idx="381705">
                  <c:v>196321</c:v>
                </c:pt>
                <c:pt idx="381706">
                  <c:v>196321</c:v>
                </c:pt>
                <c:pt idx="381707">
                  <c:v>196321</c:v>
                </c:pt>
                <c:pt idx="381708">
                  <c:v>196321</c:v>
                </c:pt>
                <c:pt idx="381709">
                  <c:v>196321</c:v>
                </c:pt>
                <c:pt idx="381710">
                  <c:v>196321</c:v>
                </c:pt>
                <c:pt idx="381711">
                  <c:v>196321</c:v>
                </c:pt>
                <c:pt idx="381712">
                  <c:v>196321</c:v>
                </c:pt>
                <c:pt idx="381713">
                  <c:v>196321</c:v>
                </c:pt>
                <c:pt idx="381714">
                  <c:v>196321</c:v>
                </c:pt>
                <c:pt idx="381715">
                  <c:v>196321</c:v>
                </c:pt>
                <c:pt idx="381716">
                  <c:v>196321</c:v>
                </c:pt>
                <c:pt idx="381717">
                  <c:v>196321</c:v>
                </c:pt>
                <c:pt idx="381718">
                  <c:v>196321</c:v>
                </c:pt>
                <c:pt idx="381719">
                  <c:v>196321</c:v>
                </c:pt>
                <c:pt idx="381720">
                  <c:v>196321</c:v>
                </c:pt>
                <c:pt idx="381721">
                  <c:v>196321</c:v>
                </c:pt>
                <c:pt idx="381722">
                  <c:v>196321</c:v>
                </c:pt>
                <c:pt idx="381723">
                  <c:v>196321</c:v>
                </c:pt>
                <c:pt idx="381724">
                  <c:v>196321</c:v>
                </c:pt>
                <c:pt idx="381725">
                  <c:v>196321</c:v>
                </c:pt>
                <c:pt idx="381726">
                  <c:v>196321</c:v>
                </c:pt>
                <c:pt idx="381727">
                  <c:v>196321</c:v>
                </c:pt>
                <c:pt idx="381728">
                  <c:v>196321</c:v>
                </c:pt>
                <c:pt idx="381729">
                  <c:v>196321</c:v>
                </c:pt>
                <c:pt idx="381730">
                  <c:v>196321</c:v>
                </c:pt>
                <c:pt idx="381731">
                  <c:v>196321</c:v>
                </c:pt>
                <c:pt idx="381732">
                  <c:v>196321</c:v>
                </c:pt>
                <c:pt idx="381733">
                  <c:v>196321</c:v>
                </c:pt>
                <c:pt idx="381734">
                  <c:v>196321</c:v>
                </c:pt>
                <c:pt idx="381735">
                  <c:v>196321</c:v>
                </c:pt>
                <c:pt idx="381736">
                  <c:v>196321</c:v>
                </c:pt>
                <c:pt idx="381737">
                  <c:v>196321</c:v>
                </c:pt>
                <c:pt idx="381738">
                  <c:v>196321</c:v>
                </c:pt>
                <c:pt idx="381739">
                  <c:v>196321</c:v>
                </c:pt>
                <c:pt idx="381740">
                  <c:v>196321</c:v>
                </c:pt>
                <c:pt idx="381741">
                  <c:v>196321</c:v>
                </c:pt>
                <c:pt idx="381742">
                  <c:v>196321</c:v>
                </c:pt>
                <c:pt idx="381743">
                  <c:v>196321</c:v>
                </c:pt>
                <c:pt idx="381744">
                  <c:v>196321</c:v>
                </c:pt>
                <c:pt idx="381745">
                  <c:v>196321</c:v>
                </c:pt>
                <c:pt idx="381746">
                  <c:v>196321</c:v>
                </c:pt>
                <c:pt idx="381747">
                  <c:v>196321</c:v>
                </c:pt>
                <c:pt idx="381748">
                  <c:v>196321</c:v>
                </c:pt>
                <c:pt idx="381749">
                  <c:v>196321</c:v>
                </c:pt>
                <c:pt idx="381750">
                  <c:v>196321</c:v>
                </c:pt>
                <c:pt idx="381751">
                  <c:v>196321</c:v>
                </c:pt>
                <c:pt idx="381752">
                  <c:v>196321</c:v>
                </c:pt>
                <c:pt idx="381753">
                  <c:v>196321</c:v>
                </c:pt>
                <c:pt idx="381754">
                  <c:v>196321</c:v>
                </c:pt>
                <c:pt idx="381755">
                  <c:v>196321</c:v>
                </c:pt>
                <c:pt idx="381756">
                  <c:v>196321</c:v>
                </c:pt>
                <c:pt idx="381757">
                  <c:v>196321</c:v>
                </c:pt>
                <c:pt idx="381758">
                  <c:v>196321</c:v>
                </c:pt>
                <c:pt idx="381759">
                  <c:v>196321</c:v>
                </c:pt>
                <c:pt idx="381760">
                  <c:v>196321</c:v>
                </c:pt>
                <c:pt idx="381761">
                  <c:v>196321</c:v>
                </c:pt>
                <c:pt idx="381762">
                  <c:v>196321</c:v>
                </c:pt>
                <c:pt idx="381763">
                  <c:v>196321</c:v>
                </c:pt>
                <c:pt idx="381764">
                  <c:v>196321</c:v>
                </c:pt>
                <c:pt idx="381765">
                  <c:v>196321</c:v>
                </c:pt>
                <c:pt idx="381766">
                  <c:v>196321</c:v>
                </c:pt>
                <c:pt idx="381767">
                  <c:v>196321</c:v>
                </c:pt>
                <c:pt idx="381768">
                  <c:v>196321</c:v>
                </c:pt>
                <c:pt idx="381769">
                  <c:v>196321</c:v>
                </c:pt>
                <c:pt idx="381770">
                  <c:v>196321</c:v>
                </c:pt>
                <c:pt idx="381771">
                  <c:v>196321</c:v>
                </c:pt>
                <c:pt idx="381772">
                  <c:v>196321</c:v>
                </c:pt>
                <c:pt idx="381773">
                  <c:v>196321</c:v>
                </c:pt>
                <c:pt idx="381774">
                  <c:v>196321</c:v>
                </c:pt>
                <c:pt idx="381775">
                  <c:v>196321</c:v>
                </c:pt>
                <c:pt idx="381776">
                  <c:v>196321</c:v>
                </c:pt>
                <c:pt idx="381777">
                  <c:v>196321</c:v>
                </c:pt>
                <c:pt idx="381778">
                  <c:v>196321</c:v>
                </c:pt>
                <c:pt idx="381779">
                  <c:v>196321</c:v>
                </c:pt>
                <c:pt idx="381780">
                  <c:v>196321</c:v>
                </c:pt>
                <c:pt idx="381781">
                  <c:v>196321</c:v>
                </c:pt>
                <c:pt idx="381782">
                  <c:v>196321</c:v>
                </c:pt>
                <c:pt idx="381783">
                  <c:v>196321</c:v>
                </c:pt>
                <c:pt idx="381784">
                  <c:v>196321</c:v>
                </c:pt>
                <c:pt idx="381785">
                  <c:v>196321</c:v>
                </c:pt>
                <c:pt idx="381786">
                  <c:v>196321</c:v>
                </c:pt>
                <c:pt idx="381787">
                  <c:v>196321</c:v>
                </c:pt>
                <c:pt idx="381788">
                  <c:v>196321</c:v>
                </c:pt>
                <c:pt idx="381789">
                  <c:v>196321</c:v>
                </c:pt>
                <c:pt idx="381790">
                  <c:v>196321</c:v>
                </c:pt>
                <c:pt idx="381791">
                  <c:v>196321</c:v>
                </c:pt>
                <c:pt idx="381792">
                  <c:v>196321</c:v>
                </c:pt>
                <c:pt idx="381793">
                  <c:v>196321</c:v>
                </c:pt>
                <c:pt idx="381794">
                  <c:v>196321</c:v>
                </c:pt>
                <c:pt idx="381795">
                  <c:v>196321</c:v>
                </c:pt>
                <c:pt idx="381796">
                  <c:v>196321</c:v>
                </c:pt>
                <c:pt idx="381797">
                  <c:v>196321</c:v>
                </c:pt>
                <c:pt idx="381798">
                  <c:v>196321</c:v>
                </c:pt>
                <c:pt idx="381799">
                  <c:v>196321</c:v>
                </c:pt>
                <c:pt idx="381800">
                  <c:v>196321</c:v>
                </c:pt>
                <c:pt idx="381801">
                  <c:v>196321</c:v>
                </c:pt>
                <c:pt idx="381802">
                  <c:v>196321</c:v>
                </c:pt>
                <c:pt idx="381803">
                  <c:v>196321</c:v>
                </c:pt>
                <c:pt idx="381804">
                  <c:v>196321</c:v>
                </c:pt>
                <c:pt idx="381805">
                  <c:v>196321</c:v>
                </c:pt>
                <c:pt idx="381806">
                  <c:v>196321</c:v>
                </c:pt>
                <c:pt idx="381807">
                  <c:v>196321</c:v>
                </c:pt>
                <c:pt idx="381808">
                  <c:v>196321</c:v>
                </c:pt>
                <c:pt idx="381809">
                  <c:v>196321</c:v>
                </c:pt>
                <c:pt idx="381810">
                  <c:v>196321</c:v>
                </c:pt>
                <c:pt idx="381811">
                  <c:v>196321</c:v>
                </c:pt>
                <c:pt idx="381812">
                  <c:v>196321</c:v>
                </c:pt>
                <c:pt idx="381813">
                  <c:v>196321</c:v>
                </c:pt>
                <c:pt idx="381814">
                  <c:v>196321</c:v>
                </c:pt>
                <c:pt idx="381815">
                  <c:v>196321</c:v>
                </c:pt>
                <c:pt idx="381816">
                  <c:v>196321</c:v>
                </c:pt>
                <c:pt idx="381817">
                  <c:v>196321</c:v>
                </c:pt>
                <c:pt idx="381818">
                  <c:v>196321</c:v>
                </c:pt>
                <c:pt idx="381819">
                  <c:v>196321</c:v>
                </c:pt>
                <c:pt idx="381820">
                  <c:v>196321</c:v>
                </c:pt>
                <c:pt idx="381821">
                  <c:v>196321</c:v>
                </c:pt>
                <c:pt idx="381822">
                  <c:v>196321</c:v>
                </c:pt>
                <c:pt idx="381823">
                  <c:v>196321</c:v>
                </c:pt>
                <c:pt idx="381824">
                  <c:v>196321</c:v>
                </c:pt>
                <c:pt idx="381825">
                  <c:v>196321</c:v>
                </c:pt>
                <c:pt idx="381826">
                  <c:v>196321</c:v>
                </c:pt>
                <c:pt idx="381827">
                  <c:v>196321</c:v>
                </c:pt>
                <c:pt idx="381828">
                  <c:v>196321</c:v>
                </c:pt>
                <c:pt idx="381829">
                  <c:v>196321</c:v>
                </c:pt>
                <c:pt idx="381830">
                  <c:v>196321</c:v>
                </c:pt>
                <c:pt idx="381831">
                  <c:v>196321</c:v>
                </c:pt>
                <c:pt idx="381832">
                  <c:v>196321</c:v>
                </c:pt>
                <c:pt idx="381833">
                  <c:v>196321</c:v>
                </c:pt>
                <c:pt idx="381834">
                  <c:v>196321</c:v>
                </c:pt>
                <c:pt idx="381835">
                  <c:v>196321</c:v>
                </c:pt>
                <c:pt idx="381836">
                  <c:v>196321</c:v>
                </c:pt>
                <c:pt idx="381837">
                  <c:v>196321</c:v>
                </c:pt>
                <c:pt idx="381838">
                  <c:v>196321</c:v>
                </c:pt>
                <c:pt idx="381839">
                  <c:v>196321</c:v>
                </c:pt>
                <c:pt idx="381840">
                  <c:v>196321</c:v>
                </c:pt>
                <c:pt idx="381841">
                  <c:v>196321</c:v>
                </c:pt>
                <c:pt idx="381842">
                  <c:v>196321</c:v>
                </c:pt>
                <c:pt idx="381843">
                  <c:v>196321</c:v>
                </c:pt>
                <c:pt idx="381844">
                  <c:v>196321</c:v>
                </c:pt>
                <c:pt idx="381845">
                  <c:v>196321</c:v>
                </c:pt>
                <c:pt idx="381846">
                  <c:v>196321</c:v>
                </c:pt>
                <c:pt idx="381847">
                  <c:v>196321</c:v>
                </c:pt>
                <c:pt idx="381848">
                  <c:v>196321</c:v>
                </c:pt>
                <c:pt idx="381849">
                  <c:v>196321</c:v>
                </c:pt>
                <c:pt idx="381850">
                  <c:v>196321</c:v>
                </c:pt>
                <c:pt idx="381851">
                  <c:v>196321</c:v>
                </c:pt>
                <c:pt idx="381852">
                  <c:v>196321</c:v>
                </c:pt>
                <c:pt idx="381853">
                  <c:v>196321</c:v>
                </c:pt>
                <c:pt idx="381854">
                  <c:v>196321</c:v>
                </c:pt>
                <c:pt idx="381855">
                  <c:v>196321</c:v>
                </c:pt>
                <c:pt idx="381856">
                  <c:v>196321</c:v>
                </c:pt>
                <c:pt idx="381857">
                  <c:v>196321</c:v>
                </c:pt>
                <c:pt idx="381858">
                  <c:v>196321</c:v>
                </c:pt>
                <c:pt idx="381859">
                  <c:v>196321</c:v>
                </c:pt>
                <c:pt idx="381860">
                  <c:v>196321</c:v>
                </c:pt>
                <c:pt idx="381861">
                  <c:v>196321</c:v>
                </c:pt>
                <c:pt idx="381862">
                  <c:v>196321</c:v>
                </c:pt>
                <c:pt idx="381863">
                  <c:v>196321</c:v>
                </c:pt>
                <c:pt idx="381864">
                  <c:v>196321</c:v>
                </c:pt>
                <c:pt idx="381865">
                  <c:v>196321</c:v>
                </c:pt>
                <c:pt idx="381866">
                  <c:v>196321</c:v>
                </c:pt>
                <c:pt idx="381867">
                  <c:v>196321</c:v>
                </c:pt>
                <c:pt idx="381868">
                  <c:v>196321</c:v>
                </c:pt>
                <c:pt idx="381869">
                  <c:v>196321</c:v>
                </c:pt>
                <c:pt idx="381870">
                  <c:v>196321</c:v>
                </c:pt>
                <c:pt idx="381871">
                  <c:v>196321</c:v>
                </c:pt>
                <c:pt idx="381872">
                  <c:v>196321</c:v>
                </c:pt>
                <c:pt idx="381873">
                  <c:v>196321</c:v>
                </c:pt>
                <c:pt idx="381874">
                  <c:v>196321</c:v>
                </c:pt>
                <c:pt idx="381875">
                  <c:v>196321</c:v>
                </c:pt>
                <c:pt idx="381876">
                  <c:v>196321</c:v>
                </c:pt>
                <c:pt idx="381877">
                  <c:v>196321</c:v>
                </c:pt>
                <c:pt idx="381878">
                  <c:v>196321</c:v>
                </c:pt>
                <c:pt idx="381879">
                  <c:v>196321</c:v>
                </c:pt>
                <c:pt idx="381880">
                  <c:v>196321</c:v>
                </c:pt>
                <c:pt idx="381881">
                  <c:v>196321</c:v>
                </c:pt>
                <c:pt idx="381882">
                  <c:v>196321</c:v>
                </c:pt>
                <c:pt idx="381883">
                  <c:v>196321</c:v>
                </c:pt>
                <c:pt idx="381884">
                  <c:v>196321</c:v>
                </c:pt>
                <c:pt idx="381885">
                  <c:v>196321</c:v>
                </c:pt>
                <c:pt idx="381886">
                  <c:v>196321</c:v>
                </c:pt>
                <c:pt idx="381887">
                  <c:v>196321</c:v>
                </c:pt>
                <c:pt idx="381888">
                  <c:v>196321</c:v>
                </c:pt>
                <c:pt idx="381889">
                  <c:v>196321</c:v>
                </c:pt>
                <c:pt idx="381890">
                  <c:v>196321</c:v>
                </c:pt>
                <c:pt idx="381891">
                  <c:v>196321</c:v>
                </c:pt>
                <c:pt idx="381892">
                  <c:v>196321</c:v>
                </c:pt>
                <c:pt idx="381893">
                  <c:v>196321</c:v>
                </c:pt>
                <c:pt idx="381894">
                  <c:v>196321</c:v>
                </c:pt>
                <c:pt idx="381895">
                  <c:v>196321</c:v>
                </c:pt>
                <c:pt idx="381896">
                  <c:v>196321</c:v>
                </c:pt>
                <c:pt idx="381897">
                  <c:v>196321</c:v>
                </c:pt>
                <c:pt idx="381898">
                  <c:v>196321</c:v>
                </c:pt>
                <c:pt idx="381899">
                  <c:v>196321</c:v>
                </c:pt>
                <c:pt idx="381900">
                  <c:v>196321</c:v>
                </c:pt>
                <c:pt idx="381901">
                  <c:v>196321</c:v>
                </c:pt>
                <c:pt idx="381902">
                  <c:v>196321</c:v>
                </c:pt>
                <c:pt idx="381903">
                  <c:v>196321</c:v>
                </c:pt>
                <c:pt idx="381904">
                  <c:v>196321</c:v>
                </c:pt>
                <c:pt idx="381905">
                  <c:v>196321</c:v>
                </c:pt>
                <c:pt idx="381906">
                  <c:v>196321</c:v>
                </c:pt>
                <c:pt idx="381907">
                  <c:v>196321</c:v>
                </c:pt>
                <c:pt idx="381908">
                  <c:v>196321</c:v>
                </c:pt>
                <c:pt idx="381909">
                  <c:v>196321</c:v>
                </c:pt>
                <c:pt idx="381910">
                  <c:v>196321</c:v>
                </c:pt>
                <c:pt idx="381911">
                  <c:v>196321</c:v>
                </c:pt>
                <c:pt idx="381912">
                  <c:v>196321</c:v>
                </c:pt>
                <c:pt idx="381913">
                  <c:v>196321</c:v>
                </c:pt>
                <c:pt idx="381914">
                  <c:v>196321</c:v>
                </c:pt>
                <c:pt idx="381915">
                  <c:v>196321</c:v>
                </c:pt>
                <c:pt idx="381916">
                  <c:v>196321</c:v>
                </c:pt>
                <c:pt idx="381917">
                  <c:v>196321</c:v>
                </c:pt>
                <c:pt idx="381918">
                  <c:v>196321</c:v>
                </c:pt>
                <c:pt idx="381919">
                  <c:v>196321</c:v>
                </c:pt>
                <c:pt idx="381920">
                  <c:v>196321</c:v>
                </c:pt>
                <c:pt idx="381921">
                  <c:v>196321</c:v>
                </c:pt>
                <c:pt idx="381922">
                  <c:v>196321</c:v>
                </c:pt>
                <c:pt idx="381923">
                  <c:v>196321</c:v>
                </c:pt>
                <c:pt idx="381924">
                  <c:v>196321</c:v>
                </c:pt>
                <c:pt idx="381925">
                  <c:v>196321</c:v>
                </c:pt>
                <c:pt idx="381926">
                  <c:v>196321</c:v>
                </c:pt>
                <c:pt idx="381927">
                  <c:v>196321</c:v>
                </c:pt>
                <c:pt idx="381928">
                  <c:v>196321</c:v>
                </c:pt>
                <c:pt idx="381929">
                  <c:v>196321</c:v>
                </c:pt>
                <c:pt idx="381930">
                  <c:v>196321</c:v>
                </c:pt>
                <c:pt idx="381931">
                  <c:v>196321</c:v>
                </c:pt>
                <c:pt idx="381932">
                  <c:v>196321</c:v>
                </c:pt>
                <c:pt idx="381933">
                  <c:v>196321</c:v>
                </c:pt>
                <c:pt idx="381934">
                  <c:v>196321</c:v>
                </c:pt>
                <c:pt idx="381935">
                  <c:v>196321</c:v>
                </c:pt>
                <c:pt idx="381936">
                  <c:v>196321</c:v>
                </c:pt>
                <c:pt idx="381937">
                  <c:v>196321</c:v>
                </c:pt>
                <c:pt idx="381938">
                  <c:v>196321</c:v>
                </c:pt>
                <c:pt idx="381939">
                  <c:v>196321</c:v>
                </c:pt>
                <c:pt idx="381940">
                  <c:v>196321</c:v>
                </c:pt>
                <c:pt idx="381941">
                  <c:v>196321</c:v>
                </c:pt>
                <c:pt idx="381942">
                  <c:v>196321</c:v>
                </c:pt>
                <c:pt idx="381943">
                  <c:v>196321</c:v>
                </c:pt>
                <c:pt idx="381944">
                  <c:v>196321</c:v>
                </c:pt>
                <c:pt idx="381945">
                  <c:v>196321</c:v>
                </c:pt>
                <c:pt idx="381946">
                  <c:v>196321</c:v>
                </c:pt>
                <c:pt idx="381947">
                  <c:v>196321</c:v>
                </c:pt>
                <c:pt idx="381948">
                  <c:v>196321</c:v>
                </c:pt>
                <c:pt idx="381949">
                  <c:v>196321</c:v>
                </c:pt>
                <c:pt idx="381950">
                  <c:v>196321</c:v>
                </c:pt>
                <c:pt idx="381951">
                  <c:v>196321</c:v>
                </c:pt>
                <c:pt idx="381952">
                  <c:v>196321</c:v>
                </c:pt>
                <c:pt idx="381953">
                  <c:v>196321</c:v>
                </c:pt>
                <c:pt idx="381954">
                  <c:v>196321</c:v>
                </c:pt>
                <c:pt idx="381955">
                  <c:v>196321</c:v>
                </c:pt>
                <c:pt idx="381956">
                  <c:v>196321</c:v>
                </c:pt>
                <c:pt idx="381957">
                  <c:v>196321</c:v>
                </c:pt>
                <c:pt idx="381958">
                  <c:v>196321</c:v>
                </c:pt>
                <c:pt idx="381959">
                  <c:v>196321</c:v>
                </c:pt>
                <c:pt idx="381960">
                  <c:v>196321</c:v>
                </c:pt>
                <c:pt idx="381961">
                  <c:v>196321</c:v>
                </c:pt>
                <c:pt idx="381962">
                  <c:v>196321</c:v>
                </c:pt>
                <c:pt idx="381963">
                  <c:v>196321</c:v>
                </c:pt>
                <c:pt idx="381964">
                  <c:v>196321</c:v>
                </c:pt>
                <c:pt idx="381965">
                  <c:v>196321</c:v>
                </c:pt>
                <c:pt idx="381966">
                  <c:v>196321</c:v>
                </c:pt>
                <c:pt idx="381967">
                  <c:v>196321</c:v>
                </c:pt>
                <c:pt idx="381968">
                  <c:v>196321</c:v>
                </c:pt>
                <c:pt idx="381969">
                  <c:v>196321</c:v>
                </c:pt>
                <c:pt idx="381970">
                  <c:v>196321</c:v>
                </c:pt>
                <c:pt idx="381971">
                  <c:v>196321</c:v>
                </c:pt>
                <c:pt idx="381972">
                  <c:v>196321</c:v>
                </c:pt>
                <c:pt idx="381973">
                  <c:v>196321</c:v>
                </c:pt>
                <c:pt idx="381974">
                  <c:v>196321</c:v>
                </c:pt>
                <c:pt idx="381975">
                  <c:v>196321</c:v>
                </c:pt>
                <c:pt idx="381976">
                  <c:v>196321</c:v>
                </c:pt>
                <c:pt idx="381977">
                  <c:v>196321</c:v>
                </c:pt>
                <c:pt idx="381978">
                  <c:v>196321</c:v>
                </c:pt>
                <c:pt idx="381979">
                  <c:v>196321</c:v>
                </c:pt>
                <c:pt idx="381980">
                  <c:v>196321</c:v>
                </c:pt>
                <c:pt idx="381981">
                  <c:v>196321</c:v>
                </c:pt>
                <c:pt idx="381982">
                  <c:v>196321</c:v>
                </c:pt>
                <c:pt idx="381983">
                  <c:v>196321</c:v>
                </c:pt>
                <c:pt idx="381984">
                  <c:v>196321</c:v>
                </c:pt>
                <c:pt idx="381985">
                  <c:v>196321</c:v>
                </c:pt>
                <c:pt idx="381986">
                  <c:v>196321</c:v>
                </c:pt>
                <c:pt idx="381987">
                  <c:v>196321</c:v>
                </c:pt>
                <c:pt idx="381988">
                  <c:v>196321</c:v>
                </c:pt>
                <c:pt idx="381989">
                  <c:v>196321</c:v>
                </c:pt>
                <c:pt idx="381990">
                  <c:v>196321</c:v>
                </c:pt>
                <c:pt idx="381991">
                  <c:v>196321</c:v>
                </c:pt>
                <c:pt idx="381992">
                  <c:v>196321</c:v>
                </c:pt>
                <c:pt idx="381993">
                  <c:v>196321</c:v>
                </c:pt>
                <c:pt idx="381994">
                  <c:v>196321</c:v>
                </c:pt>
                <c:pt idx="381995">
                  <c:v>196321</c:v>
                </c:pt>
                <c:pt idx="381996">
                  <c:v>196321</c:v>
                </c:pt>
                <c:pt idx="381997">
                  <c:v>196321</c:v>
                </c:pt>
                <c:pt idx="381998">
                  <c:v>196321</c:v>
                </c:pt>
                <c:pt idx="381999">
                  <c:v>196321</c:v>
                </c:pt>
                <c:pt idx="382000">
                  <c:v>196321</c:v>
                </c:pt>
                <c:pt idx="382001">
                  <c:v>196321</c:v>
                </c:pt>
                <c:pt idx="382002">
                  <c:v>196321</c:v>
                </c:pt>
                <c:pt idx="382003">
                  <c:v>196321</c:v>
                </c:pt>
                <c:pt idx="382004">
                  <c:v>196321</c:v>
                </c:pt>
                <c:pt idx="382005">
                  <c:v>196321</c:v>
                </c:pt>
                <c:pt idx="382006">
                  <c:v>196321</c:v>
                </c:pt>
                <c:pt idx="382007">
                  <c:v>196321</c:v>
                </c:pt>
                <c:pt idx="382008">
                  <c:v>196321</c:v>
                </c:pt>
                <c:pt idx="382009">
                  <c:v>196321</c:v>
                </c:pt>
                <c:pt idx="382010">
                  <c:v>196321</c:v>
                </c:pt>
                <c:pt idx="382011">
                  <c:v>196321</c:v>
                </c:pt>
                <c:pt idx="382012">
                  <c:v>196321</c:v>
                </c:pt>
                <c:pt idx="382013">
                  <c:v>196321</c:v>
                </c:pt>
                <c:pt idx="382014">
                  <c:v>196321</c:v>
                </c:pt>
                <c:pt idx="382015">
                  <c:v>196321</c:v>
                </c:pt>
                <c:pt idx="382016">
                  <c:v>196321</c:v>
                </c:pt>
                <c:pt idx="382017">
                  <c:v>196321</c:v>
                </c:pt>
                <c:pt idx="382018">
                  <c:v>196321</c:v>
                </c:pt>
                <c:pt idx="382019">
                  <c:v>196321</c:v>
                </c:pt>
                <c:pt idx="382020">
                  <c:v>196321</c:v>
                </c:pt>
                <c:pt idx="382021">
                  <c:v>196321</c:v>
                </c:pt>
                <c:pt idx="382022">
                  <c:v>196321</c:v>
                </c:pt>
                <c:pt idx="382023">
                  <c:v>196321</c:v>
                </c:pt>
                <c:pt idx="382024">
                  <c:v>196321</c:v>
                </c:pt>
                <c:pt idx="382025">
                  <c:v>196321</c:v>
                </c:pt>
                <c:pt idx="382026">
                  <c:v>196321</c:v>
                </c:pt>
                <c:pt idx="382027">
                  <c:v>196321</c:v>
                </c:pt>
                <c:pt idx="382028">
                  <c:v>196321</c:v>
                </c:pt>
                <c:pt idx="382029">
                  <c:v>196321</c:v>
                </c:pt>
                <c:pt idx="382030">
                  <c:v>196321</c:v>
                </c:pt>
                <c:pt idx="382031">
                  <c:v>196321</c:v>
                </c:pt>
                <c:pt idx="382032">
                  <c:v>196321</c:v>
                </c:pt>
                <c:pt idx="382033">
                  <c:v>196321</c:v>
                </c:pt>
                <c:pt idx="382034">
                  <c:v>196321</c:v>
                </c:pt>
                <c:pt idx="382035">
                  <c:v>196321</c:v>
                </c:pt>
                <c:pt idx="382036">
                  <c:v>196321</c:v>
                </c:pt>
                <c:pt idx="382037">
                  <c:v>196321</c:v>
                </c:pt>
                <c:pt idx="382038">
                  <c:v>196321</c:v>
                </c:pt>
                <c:pt idx="382039">
                  <c:v>196321</c:v>
                </c:pt>
                <c:pt idx="382040">
                  <c:v>196321</c:v>
                </c:pt>
                <c:pt idx="382041">
                  <c:v>196321</c:v>
                </c:pt>
                <c:pt idx="382042">
                  <c:v>196321</c:v>
                </c:pt>
                <c:pt idx="382043">
                  <c:v>196321</c:v>
                </c:pt>
                <c:pt idx="382044">
                  <c:v>196321</c:v>
                </c:pt>
                <c:pt idx="382045">
                  <c:v>196321</c:v>
                </c:pt>
                <c:pt idx="382046">
                  <c:v>196321</c:v>
                </c:pt>
                <c:pt idx="382047">
                  <c:v>196321</c:v>
                </c:pt>
                <c:pt idx="382048">
                  <c:v>196321</c:v>
                </c:pt>
                <c:pt idx="382049">
                  <c:v>196321</c:v>
                </c:pt>
                <c:pt idx="382050">
                  <c:v>196321</c:v>
                </c:pt>
                <c:pt idx="382051">
                  <c:v>196321</c:v>
                </c:pt>
                <c:pt idx="382052">
                  <c:v>196321</c:v>
                </c:pt>
                <c:pt idx="382053">
                  <c:v>196321</c:v>
                </c:pt>
                <c:pt idx="382054">
                  <c:v>196321</c:v>
                </c:pt>
                <c:pt idx="382055">
                  <c:v>196321</c:v>
                </c:pt>
                <c:pt idx="382056">
                  <c:v>196321</c:v>
                </c:pt>
                <c:pt idx="382057">
                  <c:v>196321</c:v>
                </c:pt>
                <c:pt idx="382058">
                  <c:v>196321</c:v>
                </c:pt>
                <c:pt idx="382059">
                  <c:v>196321</c:v>
                </c:pt>
                <c:pt idx="382060">
                  <c:v>196321</c:v>
                </c:pt>
                <c:pt idx="382061">
                  <c:v>196321</c:v>
                </c:pt>
                <c:pt idx="382062">
                  <c:v>196321</c:v>
                </c:pt>
                <c:pt idx="382063">
                  <c:v>196321</c:v>
                </c:pt>
                <c:pt idx="382064">
                  <c:v>196321</c:v>
                </c:pt>
                <c:pt idx="382065">
                  <c:v>196321</c:v>
                </c:pt>
                <c:pt idx="382066">
                  <c:v>196321</c:v>
                </c:pt>
                <c:pt idx="382067">
                  <c:v>196321</c:v>
                </c:pt>
                <c:pt idx="382068">
                  <c:v>196321</c:v>
                </c:pt>
                <c:pt idx="382069">
                  <c:v>196321</c:v>
                </c:pt>
                <c:pt idx="382070">
                  <c:v>196321</c:v>
                </c:pt>
                <c:pt idx="382071">
                  <c:v>196321</c:v>
                </c:pt>
                <c:pt idx="382072">
                  <c:v>196321</c:v>
                </c:pt>
                <c:pt idx="382073">
                  <c:v>196321</c:v>
                </c:pt>
                <c:pt idx="382074">
                  <c:v>196321</c:v>
                </c:pt>
                <c:pt idx="382075">
                  <c:v>196321</c:v>
                </c:pt>
                <c:pt idx="382076">
                  <c:v>196321</c:v>
                </c:pt>
                <c:pt idx="382077">
                  <c:v>196321</c:v>
                </c:pt>
                <c:pt idx="382078">
                  <c:v>196321</c:v>
                </c:pt>
                <c:pt idx="382079">
                  <c:v>196321</c:v>
                </c:pt>
                <c:pt idx="382080">
                  <c:v>196321</c:v>
                </c:pt>
                <c:pt idx="382081">
                  <c:v>196321</c:v>
                </c:pt>
                <c:pt idx="382082">
                  <c:v>196321</c:v>
                </c:pt>
                <c:pt idx="382083">
                  <c:v>196321</c:v>
                </c:pt>
                <c:pt idx="382084">
                  <c:v>196321</c:v>
                </c:pt>
                <c:pt idx="382085">
                  <c:v>196321</c:v>
                </c:pt>
                <c:pt idx="382086">
                  <c:v>196321</c:v>
                </c:pt>
                <c:pt idx="382087">
                  <c:v>196321</c:v>
                </c:pt>
                <c:pt idx="382088">
                  <c:v>196321</c:v>
                </c:pt>
                <c:pt idx="382089">
                  <c:v>196321</c:v>
                </c:pt>
                <c:pt idx="382090">
                  <c:v>196321</c:v>
                </c:pt>
                <c:pt idx="382091">
                  <c:v>196321</c:v>
                </c:pt>
                <c:pt idx="382092">
                  <c:v>196321</c:v>
                </c:pt>
                <c:pt idx="382093">
                  <c:v>196321</c:v>
                </c:pt>
                <c:pt idx="382094">
                  <c:v>196321</c:v>
                </c:pt>
                <c:pt idx="382095">
                  <c:v>196321</c:v>
                </c:pt>
                <c:pt idx="382096">
                  <c:v>196321</c:v>
                </c:pt>
                <c:pt idx="382097">
                  <c:v>196321</c:v>
                </c:pt>
                <c:pt idx="382098">
                  <c:v>196321</c:v>
                </c:pt>
                <c:pt idx="382099">
                  <c:v>196321</c:v>
                </c:pt>
                <c:pt idx="382100">
                  <c:v>196321</c:v>
                </c:pt>
                <c:pt idx="382101">
                  <c:v>196321</c:v>
                </c:pt>
                <c:pt idx="382102">
                  <c:v>196321</c:v>
                </c:pt>
                <c:pt idx="382103">
                  <c:v>196321</c:v>
                </c:pt>
                <c:pt idx="382104">
                  <c:v>196321</c:v>
                </c:pt>
                <c:pt idx="382105">
                  <c:v>196321</c:v>
                </c:pt>
                <c:pt idx="382106">
                  <c:v>196321</c:v>
                </c:pt>
                <c:pt idx="382107">
                  <c:v>196321</c:v>
                </c:pt>
                <c:pt idx="382108">
                  <c:v>196321</c:v>
                </c:pt>
                <c:pt idx="382109">
                  <c:v>196321</c:v>
                </c:pt>
                <c:pt idx="382110">
                  <c:v>196321</c:v>
                </c:pt>
                <c:pt idx="382111">
                  <c:v>196321</c:v>
                </c:pt>
                <c:pt idx="382112">
                  <c:v>196321</c:v>
                </c:pt>
                <c:pt idx="382113">
                  <c:v>196321</c:v>
                </c:pt>
                <c:pt idx="382114">
                  <c:v>196321</c:v>
                </c:pt>
                <c:pt idx="382115">
                  <c:v>196321</c:v>
                </c:pt>
                <c:pt idx="382116">
                  <c:v>196321</c:v>
                </c:pt>
                <c:pt idx="382117">
                  <c:v>196321</c:v>
                </c:pt>
                <c:pt idx="382118">
                  <c:v>196321</c:v>
                </c:pt>
                <c:pt idx="382119">
                  <c:v>196321</c:v>
                </c:pt>
                <c:pt idx="382120">
                  <c:v>196321</c:v>
                </c:pt>
                <c:pt idx="382121">
                  <c:v>196321</c:v>
                </c:pt>
                <c:pt idx="382122">
                  <c:v>196321</c:v>
                </c:pt>
                <c:pt idx="382123">
                  <c:v>196321</c:v>
                </c:pt>
                <c:pt idx="382124">
                  <c:v>196321</c:v>
                </c:pt>
                <c:pt idx="382125">
                  <c:v>196321</c:v>
                </c:pt>
                <c:pt idx="382126">
                  <c:v>196321</c:v>
                </c:pt>
                <c:pt idx="382127">
                  <c:v>196321</c:v>
                </c:pt>
                <c:pt idx="382128">
                  <c:v>196321</c:v>
                </c:pt>
                <c:pt idx="382129">
                  <c:v>196321</c:v>
                </c:pt>
                <c:pt idx="382130">
                  <c:v>196321</c:v>
                </c:pt>
                <c:pt idx="382131">
                  <c:v>196321</c:v>
                </c:pt>
                <c:pt idx="382132">
                  <c:v>196321</c:v>
                </c:pt>
                <c:pt idx="382133">
                  <c:v>196321</c:v>
                </c:pt>
                <c:pt idx="382134">
                  <c:v>196321</c:v>
                </c:pt>
                <c:pt idx="382135">
                  <c:v>196321</c:v>
                </c:pt>
                <c:pt idx="382136">
                  <c:v>196321</c:v>
                </c:pt>
                <c:pt idx="382137">
                  <c:v>196321</c:v>
                </c:pt>
                <c:pt idx="382138">
                  <c:v>196321</c:v>
                </c:pt>
                <c:pt idx="382139">
                  <c:v>196321</c:v>
                </c:pt>
                <c:pt idx="382140">
                  <c:v>196321</c:v>
                </c:pt>
                <c:pt idx="382141">
                  <c:v>196321</c:v>
                </c:pt>
                <c:pt idx="382142">
                  <c:v>196321</c:v>
                </c:pt>
                <c:pt idx="382143">
                  <c:v>196321</c:v>
                </c:pt>
                <c:pt idx="382144">
                  <c:v>196321</c:v>
                </c:pt>
                <c:pt idx="382145">
                  <c:v>196321</c:v>
                </c:pt>
                <c:pt idx="382146">
                  <c:v>196321</c:v>
                </c:pt>
                <c:pt idx="382147">
                  <c:v>196321</c:v>
                </c:pt>
                <c:pt idx="382148">
                  <c:v>196321</c:v>
                </c:pt>
                <c:pt idx="382149">
                  <c:v>196321</c:v>
                </c:pt>
                <c:pt idx="382150">
                  <c:v>196321</c:v>
                </c:pt>
                <c:pt idx="382151">
                  <c:v>196321</c:v>
                </c:pt>
                <c:pt idx="382152">
                  <c:v>196321</c:v>
                </c:pt>
                <c:pt idx="382153">
                  <c:v>196321</c:v>
                </c:pt>
                <c:pt idx="382154">
                  <c:v>196321</c:v>
                </c:pt>
                <c:pt idx="382155">
                  <c:v>196321</c:v>
                </c:pt>
                <c:pt idx="382156">
                  <c:v>196321</c:v>
                </c:pt>
                <c:pt idx="382157">
                  <c:v>196321</c:v>
                </c:pt>
                <c:pt idx="382158">
                  <c:v>196321</c:v>
                </c:pt>
                <c:pt idx="382159">
                  <c:v>196321</c:v>
                </c:pt>
                <c:pt idx="382160">
                  <c:v>196321</c:v>
                </c:pt>
                <c:pt idx="382161">
                  <c:v>196321</c:v>
                </c:pt>
                <c:pt idx="382162">
                  <c:v>196321</c:v>
                </c:pt>
                <c:pt idx="382163">
                  <c:v>196321</c:v>
                </c:pt>
                <c:pt idx="382164">
                  <c:v>196321</c:v>
                </c:pt>
                <c:pt idx="382165">
                  <c:v>196321</c:v>
                </c:pt>
                <c:pt idx="382166">
                  <c:v>196321</c:v>
                </c:pt>
                <c:pt idx="382167">
                  <c:v>196321</c:v>
                </c:pt>
                <c:pt idx="382168">
                  <c:v>196321</c:v>
                </c:pt>
                <c:pt idx="382169">
                  <c:v>196321</c:v>
                </c:pt>
                <c:pt idx="382170">
                  <c:v>196321</c:v>
                </c:pt>
                <c:pt idx="382171">
                  <c:v>196321</c:v>
                </c:pt>
                <c:pt idx="382172">
                  <c:v>196321</c:v>
                </c:pt>
                <c:pt idx="382173">
                  <c:v>196321</c:v>
                </c:pt>
                <c:pt idx="382174">
                  <c:v>196321</c:v>
                </c:pt>
                <c:pt idx="382175">
                  <c:v>196321</c:v>
                </c:pt>
                <c:pt idx="382176">
                  <c:v>196321</c:v>
                </c:pt>
                <c:pt idx="382177">
                  <c:v>196321</c:v>
                </c:pt>
                <c:pt idx="382178">
                  <c:v>196321</c:v>
                </c:pt>
                <c:pt idx="382179">
                  <c:v>196321</c:v>
                </c:pt>
                <c:pt idx="382180">
                  <c:v>196321</c:v>
                </c:pt>
                <c:pt idx="382181">
                  <c:v>196321</c:v>
                </c:pt>
                <c:pt idx="382182">
                  <c:v>196321</c:v>
                </c:pt>
                <c:pt idx="382183">
                  <c:v>196321</c:v>
                </c:pt>
                <c:pt idx="382184">
                  <c:v>196321</c:v>
                </c:pt>
                <c:pt idx="382185">
                  <c:v>196321</c:v>
                </c:pt>
                <c:pt idx="382186">
                  <c:v>196321</c:v>
                </c:pt>
                <c:pt idx="382187">
                  <c:v>196321</c:v>
                </c:pt>
                <c:pt idx="382188">
                  <c:v>196321</c:v>
                </c:pt>
                <c:pt idx="382189">
                  <c:v>196321</c:v>
                </c:pt>
                <c:pt idx="382190">
                  <c:v>196321</c:v>
                </c:pt>
                <c:pt idx="382191">
                  <c:v>196321</c:v>
                </c:pt>
                <c:pt idx="382192">
                  <c:v>196321</c:v>
                </c:pt>
                <c:pt idx="382193">
                  <c:v>196321</c:v>
                </c:pt>
                <c:pt idx="382194">
                  <c:v>196321</c:v>
                </c:pt>
                <c:pt idx="382195">
                  <c:v>196321</c:v>
                </c:pt>
                <c:pt idx="382196">
                  <c:v>196321</c:v>
                </c:pt>
                <c:pt idx="382197">
                  <c:v>196321</c:v>
                </c:pt>
                <c:pt idx="382198">
                  <c:v>196321</c:v>
                </c:pt>
                <c:pt idx="382199">
                  <c:v>196321</c:v>
                </c:pt>
                <c:pt idx="382200">
                  <c:v>196321</c:v>
                </c:pt>
                <c:pt idx="382201">
                  <c:v>196321</c:v>
                </c:pt>
                <c:pt idx="382202">
                  <c:v>196321</c:v>
                </c:pt>
                <c:pt idx="382203">
                  <c:v>196321</c:v>
                </c:pt>
                <c:pt idx="382204">
                  <c:v>196321</c:v>
                </c:pt>
                <c:pt idx="382205">
                  <c:v>196321</c:v>
                </c:pt>
                <c:pt idx="382206">
                  <c:v>196321</c:v>
                </c:pt>
                <c:pt idx="382207">
                  <c:v>196321</c:v>
                </c:pt>
                <c:pt idx="382208">
                  <c:v>196321</c:v>
                </c:pt>
                <c:pt idx="382209">
                  <c:v>196321</c:v>
                </c:pt>
                <c:pt idx="382210">
                  <c:v>196321</c:v>
                </c:pt>
                <c:pt idx="382211">
                  <c:v>196321</c:v>
                </c:pt>
                <c:pt idx="382212">
                  <c:v>196321</c:v>
                </c:pt>
                <c:pt idx="382213">
                  <c:v>196321</c:v>
                </c:pt>
                <c:pt idx="382214">
                  <c:v>196321</c:v>
                </c:pt>
                <c:pt idx="382215">
                  <c:v>196321</c:v>
                </c:pt>
                <c:pt idx="382216">
                  <c:v>196321</c:v>
                </c:pt>
                <c:pt idx="382217">
                  <c:v>196321</c:v>
                </c:pt>
                <c:pt idx="382218">
                  <c:v>196321</c:v>
                </c:pt>
                <c:pt idx="382219">
                  <c:v>196321</c:v>
                </c:pt>
                <c:pt idx="382220">
                  <c:v>196321</c:v>
                </c:pt>
                <c:pt idx="382221">
                  <c:v>196321</c:v>
                </c:pt>
                <c:pt idx="382222">
                  <c:v>196321</c:v>
                </c:pt>
                <c:pt idx="382223">
                  <c:v>196321</c:v>
                </c:pt>
                <c:pt idx="382224">
                  <c:v>196321</c:v>
                </c:pt>
                <c:pt idx="382225">
                  <c:v>196321</c:v>
                </c:pt>
                <c:pt idx="382226">
                  <c:v>196321</c:v>
                </c:pt>
                <c:pt idx="382227">
                  <c:v>196321</c:v>
                </c:pt>
                <c:pt idx="382228">
                  <c:v>196321</c:v>
                </c:pt>
                <c:pt idx="382229">
                  <c:v>196321</c:v>
                </c:pt>
                <c:pt idx="382230">
                  <c:v>196321</c:v>
                </c:pt>
                <c:pt idx="382231">
                  <c:v>196321</c:v>
                </c:pt>
                <c:pt idx="382232">
                  <c:v>196321</c:v>
                </c:pt>
                <c:pt idx="382233">
                  <c:v>196321</c:v>
                </c:pt>
                <c:pt idx="382234">
                  <c:v>196321</c:v>
                </c:pt>
                <c:pt idx="382235">
                  <c:v>196321</c:v>
                </c:pt>
                <c:pt idx="382236">
                  <c:v>196321</c:v>
                </c:pt>
                <c:pt idx="382237">
                  <c:v>196321</c:v>
                </c:pt>
                <c:pt idx="382238">
                  <c:v>196321</c:v>
                </c:pt>
                <c:pt idx="382239">
                  <c:v>196321</c:v>
                </c:pt>
                <c:pt idx="382240">
                  <c:v>196321</c:v>
                </c:pt>
                <c:pt idx="382241">
                  <c:v>196321</c:v>
                </c:pt>
                <c:pt idx="382242">
                  <c:v>196321</c:v>
                </c:pt>
                <c:pt idx="382243">
                  <c:v>196321</c:v>
                </c:pt>
                <c:pt idx="382244">
                  <c:v>196321</c:v>
                </c:pt>
                <c:pt idx="382245">
                  <c:v>196321</c:v>
                </c:pt>
                <c:pt idx="382246">
                  <c:v>196321</c:v>
                </c:pt>
                <c:pt idx="382247">
                  <c:v>196321</c:v>
                </c:pt>
                <c:pt idx="382248">
                  <c:v>196321</c:v>
                </c:pt>
                <c:pt idx="382249">
                  <c:v>196321</c:v>
                </c:pt>
                <c:pt idx="382250">
                  <c:v>196321</c:v>
                </c:pt>
                <c:pt idx="382251">
                  <c:v>196321</c:v>
                </c:pt>
                <c:pt idx="382252">
                  <c:v>196321</c:v>
                </c:pt>
                <c:pt idx="382253">
                  <c:v>196321</c:v>
                </c:pt>
                <c:pt idx="382254">
                  <c:v>196321</c:v>
                </c:pt>
                <c:pt idx="382255">
                  <c:v>196321</c:v>
                </c:pt>
                <c:pt idx="382256">
                  <c:v>196321</c:v>
                </c:pt>
                <c:pt idx="382257">
                  <c:v>196321</c:v>
                </c:pt>
                <c:pt idx="382258">
                  <c:v>196321</c:v>
                </c:pt>
                <c:pt idx="382259">
                  <c:v>196321</c:v>
                </c:pt>
                <c:pt idx="382260">
                  <c:v>196321</c:v>
                </c:pt>
                <c:pt idx="382261">
                  <c:v>196321</c:v>
                </c:pt>
                <c:pt idx="382262">
                  <c:v>196321</c:v>
                </c:pt>
                <c:pt idx="382263">
                  <c:v>196321</c:v>
                </c:pt>
                <c:pt idx="382264">
                  <c:v>196321</c:v>
                </c:pt>
                <c:pt idx="382265">
                  <c:v>196321</c:v>
                </c:pt>
                <c:pt idx="382266">
                  <c:v>196321</c:v>
                </c:pt>
                <c:pt idx="382267">
                  <c:v>196321</c:v>
                </c:pt>
                <c:pt idx="382268">
                  <c:v>196321</c:v>
                </c:pt>
                <c:pt idx="382269">
                  <c:v>196321</c:v>
                </c:pt>
                <c:pt idx="382270">
                  <c:v>196321</c:v>
                </c:pt>
                <c:pt idx="382271">
                  <c:v>196321</c:v>
                </c:pt>
                <c:pt idx="382272">
                  <c:v>196321</c:v>
                </c:pt>
                <c:pt idx="382273">
                  <c:v>196321</c:v>
                </c:pt>
                <c:pt idx="382274">
                  <c:v>196321</c:v>
                </c:pt>
                <c:pt idx="382275">
                  <c:v>196321</c:v>
                </c:pt>
                <c:pt idx="382276">
                  <c:v>196321</c:v>
                </c:pt>
                <c:pt idx="382277">
                  <c:v>196321</c:v>
                </c:pt>
                <c:pt idx="382278">
                  <c:v>196321</c:v>
                </c:pt>
                <c:pt idx="382279">
                  <c:v>196321</c:v>
                </c:pt>
                <c:pt idx="382280">
                  <c:v>196321</c:v>
                </c:pt>
                <c:pt idx="382281">
                  <c:v>196321</c:v>
                </c:pt>
                <c:pt idx="382282">
                  <c:v>196321</c:v>
                </c:pt>
                <c:pt idx="382283">
                  <c:v>196321</c:v>
                </c:pt>
                <c:pt idx="382284">
                  <c:v>196321</c:v>
                </c:pt>
                <c:pt idx="382285">
                  <c:v>196321</c:v>
                </c:pt>
                <c:pt idx="382286">
                  <c:v>196321</c:v>
                </c:pt>
                <c:pt idx="382287">
                  <c:v>196321</c:v>
                </c:pt>
                <c:pt idx="382288">
                  <c:v>196321</c:v>
                </c:pt>
                <c:pt idx="382289">
                  <c:v>196321</c:v>
                </c:pt>
                <c:pt idx="382290">
                  <c:v>196321</c:v>
                </c:pt>
                <c:pt idx="382291">
                  <c:v>196321</c:v>
                </c:pt>
                <c:pt idx="382292">
                  <c:v>196321</c:v>
                </c:pt>
                <c:pt idx="382293">
                  <c:v>196321</c:v>
                </c:pt>
                <c:pt idx="382294">
                  <c:v>196321</c:v>
                </c:pt>
                <c:pt idx="382295">
                  <c:v>196321</c:v>
                </c:pt>
                <c:pt idx="382296">
                  <c:v>196321</c:v>
                </c:pt>
                <c:pt idx="382297">
                  <c:v>196321</c:v>
                </c:pt>
                <c:pt idx="382298">
                  <c:v>196321</c:v>
                </c:pt>
                <c:pt idx="382299">
                  <c:v>196321</c:v>
                </c:pt>
                <c:pt idx="382300">
                  <c:v>196321</c:v>
                </c:pt>
                <c:pt idx="382301">
                  <c:v>196321</c:v>
                </c:pt>
                <c:pt idx="382302">
                  <c:v>196321</c:v>
                </c:pt>
                <c:pt idx="382303">
                  <c:v>196321</c:v>
                </c:pt>
                <c:pt idx="382304">
                  <c:v>196321</c:v>
                </c:pt>
                <c:pt idx="382305">
                  <c:v>196321</c:v>
                </c:pt>
                <c:pt idx="382306">
                  <c:v>196321</c:v>
                </c:pt>
                <c:pt idx="382307">
                  <c:v>196321</c:v>
                </c:pt>
                <c:pt idx="382308">
                  <c:v>196321</c:v>
                </c:pt>
                <c:pt idx="382309">
                  <c:v>196321</c:v>
                </c:pt>
                <c:pt idx="382310">
                  <c:v>196321</c:v>
                </c:pt>
                <c:pt idx="382311">
                  <c:v>196321</c:v>
                </c:pt>
                <c:pt idx="382312">
                  <c:v>196321</c:v>
                </c:pt>
                <c:pt idx="382313">
                  <c:v>196321</c:v>
                </c:pt>
                <c:pt idx="382314">
                  <c:v>196321</c:v>
                </c:pt>
                <c:pt idx="382315">
                  <c:v>196321</c:v>
                </c:pt>
                <c:pt idx="382316">
                  <c:v>196321</c:v>
                </c:pt>
                <c:pt idx="382317">
                  <c:v>196321</c:v>
                </c:pt>
                <c:pt idx="382318">
                  <c:v>196321</c:v>
                </c:pt>
                <c:pt idx="382319">
                  <c:v>196321</c:v>
                </c:pt>
                <c:pt idx="382320">
                  <c:v>196321</c:v>
                </c:pt>
                <c:pt idx="382321">
                  <c:v>196321</c:v>
                </c:pt>
                <c:pt idx="382322">
                  <c:v>196321</c:v>
                </c:pt>
                <c:pt idx="382323">
                  <c:v>196321</c:v>
                </c:pt>
                <c:pt idx="382324">
                  <c:v>196321</c:v>
                </c:pt>
                <c:pt idx="382325">
                  <c:v>196321</c:v>
                </c:pt>
                <c:pt idx="382326">
                  <c:v>196321</c:v>
                </c:pt>
                <c:pt idx="382327">
                  <c:v>196321</c:v>
                </c:pt>
                <c:pt idx="382328">
                  <c:v>196321</c:v>
                </c:pt>
                <c:pt idx="382329">
                  <c:v>196321</c:v>
                </c:pt>
                <c:pt idx="382330">
                  <c:v>196321</c:v>
                </c:pt>
                <c:pt idx="382331">
                  <c:v>196321</c:v>
                </c:pt>
                <c:pt idx="382332">
                  <c:v>196321</c:v>
                </c:pt>
                <c:pt idx="382333">
                  <c:v>196321</c:v>
                </c:pt>
                <c:pt idx="382334">
                  <c:v>196321</c:v>
                </c:pt>
                <c:pt idx="382335">
                  <c:v>196321</c:v>
                </c:pt>
                <c:pt idx="382336">
                  <c:v>196321</c:v>
                </c:pt>
                <c:pt idx="382337">
                  <c:v>196321</c:v>
                </c:pt>
                <c:pt idx="382338">
                  <c:v>196321</c:v>
                </c:pt>
                <c:pt idx="382339">
                  <c:v>196321</c:v>
                </c:pt>
                <c:pt idx="382340">
                  <c:v>196321</c:v>
                </c:pt>
                <c:pt idx="382341">
                  <c:v>196321</c:v>
                </c:pt>
                <c:pt idx="382342">
                  <c:v>196321</c:v>
                </c:pt>
                <c:pt idx="382343">
                  <c:v>196321</c:v>
                </c:pt>
                <c:pt idx="382344">
                  <c:v>196321</c:v>
                </c:pt>
                <c:pt idx="382345">
                  <c:v>196321</c:v>
                </c:pt>
                <c:pt idx="382346">
                  <c:v>196321</c:v>
                </c:pt>
                <c:pt idx="382347">
                  <c:v>196321</c:v>
                </c:pt>
                <c:pt idx="382348">
                  <c:v>196321</c:v>
                </c:pt>
                <c:pt idx="382349">
                  <c:v>196321</c:v>
                </c:pt>
                <c:pt idx="382350">
                  <c:v>196321</c:v>
                </c:pt>
                <c:pt idx="382351">
                  <c:v>196321</c:v>
                </c:pt>
                <c:pt idx="382352">
                  <c:v>196321</c:v>
                </c:pt>
                <c:pt idx="382353">
                  <c:v>196321</c:v>
                </c:pt>
                <c:pt idx="382354">
                  <c:v>196321</c:v>
                </c:pt>
                <c:pt idx="382355">
                  <c:v>196321</c:v>
                </c:pt>
                <c:pt idx="382356">
                  <c:v>196321</c:v>
                </c:pt>
                <c:pt idx="382357">
                  <c:v>196321</c:v>
                </c:pt>
                <c:pt idx="382358">
                  <c:v>196321</c:v>
                </c:pt>
                <c:pt idx="382359">
                  <c:v>196321</c:v>
                </c:pt>
                <c:pt idx="382360">
                  <c:v>196321</c:v>
                </c:pt>
                <c:pt idx="382361">
                  <c:v>196321</c:v>
                </c:pt>
                <c:pt idx="382362">
                  <c:v>196321</c:v>
                </c:pt>
                <c:pt idx="382363">
                  <c:v>196321</c:v>
                </c:pt>
                <c:pt idx="382364">
                  <c:v>196321</c:v>
                </c:pt>
                <c:pt idx="382365">
                  <c:v>196321</c:v>
                </c:pt>
                <c:pt idx="382366">
                  <c:v>196321</c:v>
                </c:pt>
                <c:pt idx="382367">
                  <c:v>196321</c:v>
                </c:pt>
                <c:pt idx="382368">
                  <c:v>196321</c:v>
                </c:pt>
                <c:pt idx="382369">
                  <c:v>196321</c:v>
                </c:pt>
                <c:pt idx="382370">
                  <c:v>196321</c:v>
                </c:pt>
                <c:pt idx="382371">
                  <c:v>196321</c:v>
                </c:pt>
                <c:pt idx="382372">
                  <c:v>196321</c:v>
                </c:pt>
                <c:pt idx="382373">
                  <c:v>196321</c:v>
                </c:pt>
                <c:pt idx="382374">
                  <c:v>196321</c:v>
                </c:pt>
                <c:pt idx="382375">
                  <c:v>196321</c:v>
                </c:pt>
                <c:pt idx="382376">
                  <c:v>196321</c:v>
                </c:pt>
                <c:pt idx="382377">
                  <c:v>196321</c:v>
                </c:pt>
                <c:pt idx="382378">
                  <c:v>196321</c:v>
                </c:pt>
                <c:pt idx="382379">
                  <c:v>196321</c:v>
                </c:pt>
                <c:pt idx="382380">
                  <c:v>196321</c:v>
                </c:pt>
                <c:pt idx="382381">
                  <c:v>196321</c:v>
                </c:pt>
                <c:pt idx="382382">
                  <c:v>196321</c:v>
                </c:pt>
                <c:pt idx="382383">
                  <c:v>196321</c:v>
                </c:pt>
                <c:pt idx="382384">
                  <c:v>196321</c:v>
                </c:pt>
                <c:pt idx="382385">
                  <c:v>196321</c:v>
                </c:pt>
                <c:pt idx="382386">
                  <c:v>196321</c:v>
                </c:pt>
                <c:pt idx="382387">
                  <c:v>196321</c:v>
                </c:pt>
                <c:pt idx="382388">
                  <c:v>196321</c:v>
                </c:pt>
                <c:pt idx="382389">
                  <c:v>196321</c:v>
                </c:pt>
                <c:pt idx="382390">
                  <c:v>196321</c:v>
                </c:pt>
                <c:pt idx="382391">
                  <c:v>196321</c:v>
                </c:pt>
                <c:pt idx="382392">
                  <c:v>196321</c:v>
                </c:pt>
                <c:pt idx="382393">
                  <c:v>196321</c:v>
                </c:pt>
                <c:pt idx="382394">
                  <c:v>196321</c:v>
                </c:pt>
                <c:pt idx="382395">
                  <c:v>196321</c:v>
                </c:pt>
                <c:pt idx="382396">
                  <c:v>196321</c:v>
                </c:pt>
                <c:pt idx="382397">
                  <c:v>196321</c:v>
                </c:pt>
                <c:pt idx="382398">
                  <c:v>196321</c:v>
                </c:pt>
                <c:pt idx="382399">
                  <c:v>196321</c:v>
                </c:pt>
                <c:pt idx="382400">
                  <c:v>196321</c:v>
                </c:pt>
                <c:pt idx="382401">
                  <c:v>196321</c:v>
                </c:pt>
                <c:pt idx="382402">
                  <c:v>196321</c:v>
                </c:pt>
                <c:pt idx="382403">
                  <c:v>196321</c:v>
                </c:pt>
                <c:pt idx="382404">
                  <c:v>196321</c:v>
                </c:pt>
                <c:pt idx="382405">
                  <c:v>196321</c:v>
                </c:pt>
                <c:pt idx="382406">
                  <c:v>196321</c:v>
                </c:pt>
                <c:pt idx="382407">
                  <c:v>196321</c:v>
                </c:pt>
                <c:pt idx="382408">
                  <c:v>196321</c:v>
                </c:pt>
                <c:pt idx="382409">
                  <c:v>196321</c:v>
                </c:pt>
                <c:pt idx="382410">
                  <c:v>196321</c:v>
                </c:pt>
                <c:pt idx="382411">
                  <c:v>196321</c:v>
                </c:pt>
                <c:pt idx="382412">
                  <c:v>196321</c:v>
                </c:pt>
                <c:pt idx="382413">
                  <c:v>196321</c:v>
                </c:pt>
                <c:pt idx="382414">
                  <c:v>196321</c:v>
                </c:pt>
                <c:pt idx="382415">
                  <c:v>196321</c:v>
                </c:pt>
                <c:pt idx="382416">
                  <c:v>196321</c:v>
                </c:pt>
                <c:pt idx="382417">
                  <c:v>196321</c:v>
                </c:pt>
                <c:pt idx="382418">
                  <c:v>196321</c:v>
                </c:pt>
                <c:pt idx="382419">
                  <c:v>196321</c:v>
                </c:pt>
                <c:pt idx="382420">
                  <c:v>196321</c:v>
                </c:pt>
                <c:pt idx="382421">
                  <c:v>196321</c:v>
                </c:pt>
                <c:pt idx="382422">
                  <c:v>196321</c:v>
                </c:pt>
                <c:pt idx="382423">
                  <c:v>196321</c:v>
                </c:pt>
                <c:pt idx="382424">
                  <c:v>196321</c:v>
                </c:pt>
                <c:pt idx="382425">
                  <c:v>196321</c:v>
                </c:pt>
                <c:pt idx="382426">
                  <c:v>196321</c:v>
                </c:pt>
                <c:pt idx="382427">
                  <c:v>196321</c:v>
                </c:pt>
                <c:pt idx="382428">
                  <c:v>196321</c:v>
                </c:pt>
                <c:pt idx="382429">
                  <c:v>196321</c:v>
                </c:pt>
                <c:pt idx="382430">
                  <c:v>196321</c:v>
                </c:pt>
                <c:pt idx="382431">
                  <c:v>196321</c:v>
                </c:pt>
                <c:pt idx="382432">
                  <c:v>196321</c:v>
                </c:pt>
                <c:pt idx="382433">
                  <c:v>196321</c:v>
                </c:pt>
                <c:pt idx="382434">
                  <c:v>196321</c:v>
                </c:pt>
                <c:pt idx="382435">
                  <c:v>196321</c:v>
                </c:pt>
                <c:pt idx="382436">
                  <c:v>196321</c:v>
                </c:pt>
                <c:pt idx="382437">
                  <c:v>196321</c:v>
                </c:pt>
                <c:pt idx="382438">
                  <c:v>196321</c:v>
                </c:pt>
                <c:pt idx="382439">
                  <c:v>196321</c:v>
                </c:pt>
                <c:pt idx="382440">
                  <c:v>196321</c:v>
                </c:pt>
                <c:pt idx="382441">
                  <c:v>196321</c:v>
                </c:pt>
                <c:pt idx="382442">
                  <c:v>196321</c:v>
                </c:pt>
                <c:pt idx="382443">
                  <c:v>196321</c:v>
                </c:pt>
                <c:pt idx="382444">
                  <c:v>196321</c:v>
                </c:pt>
                <c:pt idx="382445">
                  <c:v>196321</c:v>
                </c:pt>
                <c:pt idx="382446">
                  <c:v>196321</c:v>
                </c:pt>
                <c:pt idx="382447">
                  <c:v>196321</c:v>
                </c:pt>
                <c:pt idx="382448">
                  <c:v>196321</c:v>
                </c:pt>
                <c:pt idx="382449">
                  <c:v>196321</c:v>
                </c:pt>
                <c:pt idx="382450">
                  <c:v>196321</c:v>
                </c:pt>
                <c:pt idx="382451">
                  <c:v>196321</c:v>
                </c:pt>
                <c:pt idx="382452">
                  <c:v>196321</c:v>
                </c:pt>
                <c:pt idx="382453">
                  <c:v>196321</c:v>
                </c:pt>
                <c:pt idx="382454">
                  <c:v>196321</c:v>
                </c:pt>
                <c:pt idx="382455">
                  <c:v>196321</c:v>
                </c:pt>
                <c:pt idx="382456">
                  <c:v>196321</c:v>
                </c:pt>
                <c:pt idx="382457">
                  <c:v>196321</c:v>
                </c:pt>
                <c:pt idx="382458">
                  <c:v>196321</c:v>
                </c:pt>
                <c:pt idx="382459">
                  <c:v>196321</c:v>
                </c:pt>
                <c:pt idx="382460">
                  <c:v>196321</c:v>
                </c:pt>
                <c:pt idx="382461">
                  <c:v>196321</c:v>
                </c:pt>
                <c:pt idx="382462">
                  <c:v>196321</c:v>
                </c:pt>
                <c:pt idx="382463">
                  <c:v>196321</c:v>
                </c:pt>
                <c:pt idx="382464">
                  <c:v>196321</c:v>
                </c:pt>
                <c:pt idx="382465">
                  <c:v>196321</c:v>
                </c:pt>
                <c:pt idx="382466">
                  <c:v>196321</c:v>
                </c:pt>
                <c:pt idx="382467">
                  <c:v>196321</c:v>
                </c:pt>
                <c:pt idx="382468">
                  <c:v>196321</c:v>
                </c:pt>
                <c:pt idx="382469">
                  <c:v>196321</c:v>
                </c:pt>
                <c:pt idx="382470">
                  <c:v>196321</c:v>
                </c:pt>
                <c:pt idx="382471">
                  <c:v>196321</c:v>
                </c:pt>
                <c:pt idx="382472">
                  <c:v>196321</c:v>
                </c:pt>
                <c:pt idx="382473">
                  <c:v>196321</c:v>
                </c:pt>
                <c:pt idx="382474">
                  <c:v>196321</c:v>
                </c:pt>
                <c:pt idx="382475">
                  <c:v>196321</c:v>
                </c:pt>
                <c:pt idx="382476">
                  <c:v>196321</c:v>
                </c:pt>
                <c:pt idx="382477">
                  <c:v>196321</c:v>
                </c:pt>
                <c:pt idx="382478">
                  <c:v>196321</c:v>
                </c:pt>
                <c:pt idx="382479">
                  <c:v>196321</c:v>
                </c:pt>
                <c:pt idx="382480">
                  <c:v>196321</c:v>
                </c:pt>
                <c:pt idx="382481">
                  <c:v>196321</c:v>
                </c:pt>
                <c:pt idx="382482">
                  <c:v>196321</c:v>
                </c:pt>
                <c:pt idx="382483">
                  <c:v>196321</c:v>
                </c:pt>
                <c:pt idx="382484">
                  <c:v>196321</c:v>
                </c:pt>
                <c:pt idx="382485">
                  <c:v>196321</c:v>
                </c:pt>
                <c:pt idx="382486">
                  <c:v>196321</c:v>
                </c:pt>
                <c:pt idx="382487">
                  <c:v>196321</c:v>
                </c:pt>
                <c:pt idx="382488">
                  <c:v>196321</c:v>
                </c:pt>
                <c:pt idx="382489">
                  <c:v>196321</c:v>
                </c:pt>
                <c:pt idx="382490">
                  <c:v>196321</c:v>
                </c:pt>
                <c:pt idx="382491">
                  <c:v>196321</c:v>
                </c:pt>
                <c:pt idx="382492">
                  <c:v>196321</c:v>
                </c:pt>
                <c:pt idx="382493">
                  <c:v>196321</c:v>
                </c:pt>
                <c:pt idx="382494">
                  <c:v>196321</c:v>
                </c:pt>
                <c:pt idx="382495">
                  <c:v>196321</c:v>
                </c:pt>
                <c:pt idx="382496">
                  <c:v>196321</c:v>
                </c:pt>
                <c:pt idx="382497">
                  <c:v>196321</c:v>
                </c:pt>
                <c:pt idx="382498">
                  <c:v>196321</c:v>
                </c:pt>
                <c:pt idx="382499">
                  <c:v>196321</c:v>
                </c:pt>
                <c:pt idx="382500">
                  <c:v>196321</c:v>
                </c:pt>
                <c:pt idx="382501">
                  <c:v>196321</c:v>
                </c:pt>
                <c:pt idx="382502">
                  <c:v>196321</c:v>
                </c:pt>
                <c:pt idx="382503">
                  <c:v>196321</c:v>
                </c:pt>
                <c:pt idx="382504">
                  <c:v>196321</c:v>
                </c:pt>
                <c:pt idx="382505">
                  <c:v>196321</c:v>
                </c:pt>
                <c:pt idx="382506">
                  <c:v>196321</c:v>
                </c:pt>
                <c:pt idx="382507">
                  <c:v>196321</c:v>
                </c:pt>
                <c:pt idx="382508">
                  <c:v>196321</c:v>
                </c:pt>
                <c:pt idx="382509">
                  <c:v>196321</c:v>
                </c:pt>
                <c:pt idx="382510">
                  <c:v>196321</c:v>
                </c:pt>
                <c:pt idx="382511">
                  <c:v>196321</c:v>
                </c:pt>
                <c:pt idx="382512">
                  <c:v>196321</c:v>
                </c:pt>
                <c:pt idx="382513">
                  <c:v>196321</c:v>
                </c:pt>
                <c:pt idx="382514">
                  <c:v>196321</c:v>
                </c:pt>
                <c:pt idx="382515">
                  <c:v>196321</c:v>
                </c:pt>
                <c:pt idx="382516">
                  <c:v>196321</c:v>
                </c:pt>
                <c:pt idx="382517">
                  <c:v>196321</c:v>
                </c:pt>
                <c:pt idx="382518">
                  <c:v>196321</c:v>
                </c:pt>
                <c:pt idx="382519">
                  <c:v>196321</c:v>
                </c:pt>
                <c:pt idx="382520">
                  <c:v>196321</c:v>
                </c:pt>
                <c:pt idx="382521">
                  <c:v>196321</c:v>
                </c:pt>
                <c:pt idx="382522">
                  <c:v>196321</c:v>
                </c:pt>
                <c:pt idx="382523">
                  <c:v>196321</c:v>
                </c:pt>
                <c:pt idx="382524">
                  <c:v>196321</c:v>
                </c:pt>
                <c:pt idx="382525">
                  <c:v>196321</c:v>
                </c:pt>
                <c:pt idx="382526">
                  <c:v>196321</c:v>
                </c:pt>
                <c:pt idx="382527">
                  <c:v>196321</c:v>
                </c:pt>
                <c:pt idx="382528">
                  <c:v>196321</c:v>
                </c:pt>
                <c:pt idx="382529">
                  <c:v>196321</c:v>
                </c:pt>
                <c:pt idx="382530">
                  <c:v>196321</c:v>
                </c:pt>
                <c:pt idx="382531">
                  <c:v>196321</c:v>
                </c:pt>
                <c:pt idx="382532">
                  <c:v>196321</c:v>
                </c:pt>
                <c:pt idx="382533">
                  <c:v>196321</c:v>
                </c:pt>
                <c:pt idx="382534">
                  <c:v>196321</c:v>
                </c:pt>
                <c:pt idx="382535">
                  <c:v>196321</c:v>
                </c:pt>
                <c:pt idx="382536">
                  <c:v>196321</c:v>
                </c:pt>
                <c:pt idx="382537">
                  <c:v>196321</c:v>
                </c:pt>
                <c:pt idx="382538">
                  <c:v>196321</c:v>
                </c:pt>
                <c:pt idx="382539">
                  <c:v>196321</c:v>
                </c:pt>
                <c:pt idx="382540">
                  <c:v>196321</c:v>
                </c:pt>
                <c:pt idx="382541">
                  <c:v>196321</c:v>
                </c:pt>
                <c:pt idx="382542">
                  <c:v>196321</c:v>
                </c:pt>
                <c:pt idx="382543">
                  <c:v>196321</c:v>
                </c:pt>
                <c:pt idx="382544">
                  <c:v>196321</c:v>
                </c:pt>
                <c:pt idx="382545">
                  <c:v>196321</c:v>
                </c:pt>
                <c:pt idx="382546">
                  <c:v>196321</c:v>
                </c:pt>
                <c:pt idx="382547">
                  <c:v>196321</c:v>
                </c:pt>
                <c:pt idx="382548">
                  <c:v>196321</c:v>
                </c:pt>
                <c:pt idx="382549">
                  <c:v>196321</c:v>
                </c:pt>
                <c:pt idx="382550">
                  <c:v>196321</c:v>
                </c:pt>
                <c:pt idx="382551">
                  <c:v>196321</c:v>
                </c:pt>
                <c:pt idx="382552">
                  <c:v>196321</c:v>
                </c:pt>
                <c:pt idx="382553">
                  <c:v>196321</c:v>
                </c:pt>
                <c:pt idx="382554">
                  <c:v>196321</c:v>
                </c:pt>
                <c:pt idx="382555">
                  <c:v>196321</c:v>
                </c:pt>
                <c:pt idx="382556">
                  <c:v>196321</c:v>
                </c:pt>
                <c:pt idx="382557">
                  <c:v>196321</c:v>
                </c:pt>
                <c:pt idx="382558">
                  <c:v>196321</c:v>
                </c:pt>
                <c:pt idx="382559">
                  <c:v>196321</c:v>
                </c:pt>
                <c:pt idx="382560">
                  <c:v>196321</c:v>
                </c:pt>
                <c:pt idx="382561">
                  <c:v>196321</c:v>
                </c:pt>
                <c:pt idx="382562">
                  <c:v>196321</c:v>
                </c:pt>
                <c:pt idx="382563">
                  <c:v>196321</c:v>
                </c:pt>
                <c:pt idx="382564">
                  <c:v>196321</c:v>
                </c:pt>
                <c:pt idx="382565">
                  <c:v>196321</c:v>
                </c:pt>
                <c:pt idx="382566">
                  <c:v>196321</c:v>
                </c:pt>
                <c:pt idx="382567">
                  <c:v>196321</c:v>
                </c:pt>
                <c:pt idx="382568">
                  <c:v>196321</c:v>
                </c:pt>
                <c:pt idx="382569">
                  <c:v>196321</c:v>
                </c:pt>
                <c:pt idx="382570">
                  <c:v>196321</c:v>
                </c:pt>
                <c:pt idx="382571">
                  <c:v>196321</c:v>
                </c:pt>
                <c:pt idx="382572">
                  <c:v>196321</c:v>
                </c:pt>
                <c:pt idx="382573">
                  <c:v>196321</c:v>
                </c:pt>
                <c:pt idx="382574">
                  <c:v>196321</c:v>
                </c:pt>
                <c:pt idx="382575">
                  <c:v>196321</c:v>
                </c:pt>
                <c:pt idx="382576">
                  <c:v>196321</c:v>
                </c:pt>
                <c:pt idx="382577">
                  <c:v>196321</c:v>
                </c:pt>
                <c:pt idx="382578">
                  <c:v>196321</c:v>
                </c:pt>
                <c:pt idx="382579">
                  <c:v>196321</c:v>
                </c:pt>
                <c:pt idx="382580">
                  <c:v>196321</c:v>
                </c:pt>
                <c:pt idx="382581">
                  <c:v>196321</c:v>
                </c:pt>
                <c:pt idx="382582">
                  <c:v>196321</c:v>
                </c:pt>
                <c:pt idx="382583">
                  <c:v>196321</c:v>
                </c:pt>
                <c:pt idx="382584">
                  <c:v>196321</c:v>
                </c:pt>
                <c:pt idx="382585">
                  <c:v>196321</c:v>
                </c:pt>
                <c:pt idx="382586">
                  <c:v>196321</c:v>
                </c:pt>
                <c:pt idx="382587">
                  <c:v>196321</c:v>
                </c:pt>
                <c:pt idx="382588">
                  <c:v>196321</c:v>
                </c:pt>
                <c:pt idx="382589">
                  <c:v>196321</c:v>
                </c:pt>
                <c:pt idx="382590">
                  <c:v>196321</c:v>
                </c:pt>
                <c:pt idx="382591">
                  <c:v>196321</c:v>
                </c:pt>
                <c:pt idx="382592">
                  <c:v>196321</c:v>
                </c:pt>
                <c:pt idx="382593">
                  <c:v>196321</c:v>
                </c:pt>
                <c:pt idx="382594">
                  <c:v>196321</c:v>
                </c:pt>
                <c:pt idx="382595">
                  <c:v>196321</c:v>
                </c:pt>
                <c:pt idx="382596">
                  <c:v>196321</c:v>
                </c:pt>
                <c:pt idx="382597">
                  <c:v>196321</c:v>
                </c:pt>
                <c:pt idx="382598">
                  <c:v>196321</c:v>
                </c:pt>
                <c:pt idx="382599">
                  <c:v>196321</c:v>
                </c:pt>
                <c:pt idx="382600">
                  <c:v>196321</c:v>
                </c:pt>
                <c:pt idx="382601">
                  <c:v>196321</c:v>
                </c:pt>
                <c:pt idx="382602">
                  <c:v>196321</c:v>
                </c:pt>
                <c:pt idx="382603">
                  <c:v>196321</c:v>
                </c:pt>
                <c:pt idx="382604">
                  <c:v>196321</c:v>
                </c:pt>
                <c:pt idx="382605">
                  <c:v>196321</c:v>
                </c:pt>
                <c:pt idx="382606">
                  <c:v>196321</c:v>
                </c:pt>
                <c:pt idx="382607">
                  <c:v>196321</c:v>
                </c:pt>
                <c:pt idx="382608">
                  <c:v>196321</c:v>
                </c:pt>
                <c:pt idx="382609">
                  <c:v>196321</c:v>
                </c:pt>
                <c:pt idx="382610">
                  <c:v>196321</c:v>
                </c:pt>
                <c:pt idx="382611">
                  <c:v>196321</c:v>
                </c:pt>
                <c:pt idx="382612">
                  <c:v>196321</c:v>
                </c:pt>
                <c:pt idx="382613">
                  <c:v>196321</c:v>
                </c:pt>
                <c:pt idx="382614">
                  <c:v>196321</c:v>
                </c:pt>
                <c:pt idx="382615">
                  <c:v>196321</c:v>
                </c:pt>
                <c:pt idx="382616">
                  <c:v>196321</c:v>
                </c:pt>
                <c:pt idx="382617">
                  <c:v>196321</c:v>
                </c:pt>
                <c:pt idx="382618">
                  <c:v>196321</c:v>
                </c:pt>
                <c:pt idx="382619">
                  <c:v>196321</c:v>
                </c:pt>
                <c:pt idx="382620">
                  <c:v>196321</c:v>
                </c:pt>
                <c:pt idx="382621">
                  <c:v>196321</c:v>
                </c:pt>
                <c:pt idx="382622">
                  <c:v>196321</c:v>
                </c:pt>
                <c:pt idx="382623">
                  <c:v>196321</c:v>
                </c:pt>
                <c:pt idx="382624">
                  <c:v>196321</c:v>
                </c:pt>
                <c:pt idx="382625">
                  <c:v>196321</c:v>
                </c:pt>
                <c:pt idx="382626">
                  <c:v>196321</c:v>
                </c:pt>
                <c:pt idx="382627">
                  <c:v>196321</c:v>
                </c:pt>
                <c:pt idx="382628">
                  <c:v>196321</c:v>
                </c:pt>
                <c:pt idx="382629">
                  <c:v>196321</c:v>
                </c:pt>
                <c:pt idx="382630">
                  <c:v>196321</c:v>
                </c:pt>
                <c:pt idx="382631">
                  <c:v>196321</c:v>
                </c:pt>
                <c:pt idx="382632">
                  <c:v>196321</c:v>
                </c:pt>
                <c:pt idx="382633">
                  <c:v>196321</c:v>
                </c:pt>
                <c:pt idx="382634">
                  <c:v>196321</c:v>
                </c:pt>
                <c:pt idx="382635">
                  <c:v>196321</c:v>
                </c:pt>
                <c:pt idx="382636">
                  <c:v>196321</c:v>
                </c:pt>
                <c:pt idx="382637">
                  <c:v>196321</c:v>
                </c:pt>
                <c:pt idx="382638">
                  <c:v>196321</c:v>
                </c:pt>
                <c:pt idx="382639">
                  <c:v>196321</c:v>
                </c:pt>
                <c:pt idx="382640">
                  <c:v>196321</c:v>
                </c:pt>
                <c:pt idx="382641">
                  <c:v>196321</c:v>
                </c:pt>
                <c:pt idx="382642">
                  <c:v>196321</c:v>
                </c:pt>
                <c:pt idx="382643">
                  <c:v>196321</c:v>
                </c:pt>
                <c:pt idx="382644">
                  <c:v>196321</c:v>
                </c:pt>
                <c:pt idx="382645">
                  <c:v>196321</c:v>
                </c:pt>
                <c:pt idx="382646">
                  <c:v>196321</c:v>
                </c:pt>
                <c:pt idx="382647">
                  <c:v>196321</c:v>
                </c:pt>
                <c:pt idx="382648">
                  <c:v>196321</c:v>
                </c:pt>
                <c:pt idx="382649">
                  <c:v>196321</c:v>
                </c:pt>
                <c:pt idx="382650">
                  <c:v>196321</c:v>
                </c:pt>
                <c:pt idx="382651">
                  <c:v>196321</c:v>
                </c:pt>
                <c:pt idx="382652">
                  <c:v>196321</c:v>
                </c:pt>
                <c:pt idx="382653">
                  <c:v>196321</c:v>
                </c:pt>
                <c:pt idx="382654">
                  <c:v>196321</c:v>
                </c:pt>
                <c:pt idx="382655">
                  <c:v>196321</c:v>
                </c:pt>
                <c:pt idx="382656">
                  <c:v>196321</c:v>
                </c:pt>
                <c:pt idx="382657">
                  <c:v>196321</c:v>
                </c:pt>
                <c:pt idx="382658">
                  <c:v>196321</c:v>
                </c:pt>
                <c:pt idx="382659">
                  <c:v>196321</c:v>
                </c:pt>
                <c:pt idx="382660">
                  <c:v>196321</c:v>
                </c:pt>
                <c:pt idx="382661">
                  <c:v>196321</c:v>
                </c:pt>
                <c:pt idx="382662">
                  <c:v>196321</c:v>
                </c:pt>
                <c:pt idx="382663">
                  <c:v>196321</c:v>
                </c:pt>
                <c:pt idx="382664">
                  <c:v>196321</c:v>
                </c:pt>
                <c:pt idx="382665">
                  <c:v>196321</c:v>
                </c:pt>
                <c:pt idx="382666">
                  <c:v>196321</c:v>
                </c:pt>
                <c:pt idx="382667">
                  <c:v>196321</c:v>
                </c:pt>
                <c:pt idx="382668">
                  <c:v>196321</c:v>
                </c:pt>
                <c:pt idx="382669">
                  <c:v>196321</c:v>
                </c:pt>
                <c:pt idx="382670">
                  <c:v>196321</c:v>
                </c:pt>
                <c:pt idx="382671">
                  <c:v>196321</c:v>
                </c:pt>
                <c:pt idx="382672">
                  <c:v>196321</c:v>
                </c:pt>
                <c:pt idx="382673">
                  <c:v>196321</c:v>
                </c:pt>
                <c:pt idx="382674">
                  <c:v>196321</c:v>
                </c:pt>
                <c:pt idx="382675">
                  <c:v>196321</c:v>
                </c:pt>
                <c:pt idx="382676">
                  <c:v>196321</c:v>
                </c:pt>
                <c:pt idx="382677">
                  <c:v>196321</c:v>
                </c:pt>
                <c:pt idx="382678">
                  <c:v>196321</c:v>
                </c:pt>
                <c:pt idx="382679">
                  <c:v>196321</c:v>
                </c:pt>
                <c:pt idx="382680">
                  <c:v>196321</c:v>
                </c:pt>
                <c:pt idx="382681">
                  <c:v>196321</c:v>
                </c:pt>
                <c:pt idx="382682">
                  <c:v>196321</c:v>
                </c:pt>
                <c:pt idx="382683">
                  <c:v>196321</c:v>
                </c:pt>
                <c:pt idx="382684">
                  <c:v>196321</c:v>
                </c:pt>
                <c:pt idx="382685">
                  <c:v>196321</c:v>
                </c:pt>
                <c:pt idx="382686">
                  <c:v>196321</c:v>
                </c:pt>
                <c:pt idx="382687">
                  <c:v>196321</c:v>
                </c:pt>
                <c:pt idx="382688">
                  <c:v>196321</c:v>
                </c:pt>
                <c:pt idx="382689">
                  <c:v>196321</c:v>
                </c:pt>
                <c:pt idx="382690">
                  <c:v>196321</c:v>
                </c:pt>
                <c:pt idx="382691">
                  <c:v>196321</c:v>
                </c:pt>
                <c:pt idx="382692">
                  <c:v>196321</c:v>
                </c:pt>
                <c:pt idx="382693">
                  <c:v>196321</c:v>
                </c:pt>
                <c:pt idx="382694">
                  <c:v>196321</c:v>
                </c:pt>
                <c:pt idx="382695">
                  <c:v>196321</c:v>
                </c:pt>
                <c:pt idx="382696">
                  <c:v>196321</c:v>
                </c:pt>
                <c:pt idx="382697">
                  <c:v>196321</c:v>
                </c:pt>
                <c:pt idx="382698">
                  <c:v>196321</c:v>
                </c:pt>
                <c:pt idx="382699">
                  <c:v>196321</c:v>
                </c:pt>
                <c:pt idx="382700">
                  <c:v>196321</c:v>
                </c:pt>
                <c:pt idx="382701">
                  <c:v>196321</c:v>
                </c:pt>
                <c:pt idx="382702">
                  <c:v>196321</c:v>
                </c:pt>
                <c:pt idx="382703">
                  <c:v>196321</c:v>
                </c:pt>
                <c:pt idx="382704">
                  <c:v>196321</c:v>
                </c:pt>
                <c:pt idx="382705">
                  <c:v>196321</c:v>
                </c:pt>
                <c:pt idx="382706">
                  <c:v>196321</c:v>
                </c:pt>
                <c:pt idx="382707">
                  <c:v>196321</c:v>
                </c:pt>
                <c:pt idx="382708">
                  <c:v>196321</c:v>
                </c:pt>
                <c:pt idx="382709">
                  <c:v>196321</c:v>
                </c:pt>
                <c:pt idx="382710">
                  <c:v>196321</c:v>
                </c:pt>
                <c:pt idx="382711">
                  <c:v>196321</c:v>
                </c:pt>
                <c:pt idx="382712">
                  <c:v>196321</c:v>
                </c:pt>
                <c:pt idx="382713">
                  <c:v>196321</c:v>
                </c:pt>
                <c:pt idx="382714">
                  <c:v>196321</c:v>
                </c:pt>
                <c:pt idx="382715">
                  <c:v>196321</c:v>
                </c:pt>
                <c:pt idx="382716">
                  <c:v>196321</c:v>
                </c:pt>
                <c:pt idx="382717">
                  <c:v>196321</c:v>
                </c:pt>
                <c:pt idx="382718">
                  <c:v>196321</c:v>
                </c:pt>
                <c:pt idx="382719">
                  <c:v>196321</c:v>
                </c:pt>
                <c:pt idx="382720">
                  <c:v>196321</c:v>
                </c:pt>
                <c:pt idx="382721">
                  <c:v>196321</c:v>
                </c:pt>
                <c:pt idx="382722">
                  <c:v>196321</c:v>
                </c:pt>
                <c:pt idx="382723">
                  <c:v>196321</c:v>
                </c:pt>
                <c:pt idx="382724">
                  <c:v>196321</c:v>
                </c:pt>
                <c:pt idx="382725">
                  <c:v>196321</c:v>
                </c:pt>
                <c:pt idx="382726">
                  <c:v>196321</c:v>
                </c:pt>
                <c:pt idx="382727">
                  <c:v>196321</c:v>
                </c:pt>
                <c:pt idx="382728">
                  <c:v>196321</c:v>
                </c:pt>
                <c:pt idx="382729">
                  <c:v>196321</c:v>
                </c:pt>
                <c:pt idx="382730">
                  <c:v>196321</c:v>
                </c:pt>
                <c:pt idx="382731">
                  <c:v>196321</c:v>
                </c:pt>
                <c:pt idx="382732">
                  <c:v>196321</c:v>
                </c:pt>
                <c:pt idx="382733">
                  <c:v>196321</c:v>
                </c:pt>
                <c:pt idx="382734">
                  <c:v>196321</c:v>
                </c:pt>
                <c:pt idx="382735">
                  <c:v>196321</c:v>
                </c:pt>
                <c:pt idx="382736">
                  <c:v>196321</c:v>
                </c:pt>
                <c:pt idx="382737">
                  <c:v>196321</c:v>
                </c:pt>
                <c:pt idx="382738">
                  <c:v>196321</c:v>
                </c:pt>
                <c:pt idx="382739">
                  <c:v>196321</c:v>
                </c:pt>
                <c:pt idx="382740">
                  <c:v>196321</c:v>
                </c:pt>
                <c:pt idx="382741">
                  <c:v>196321</c:v>
                </c:pt>
                <c:pt idx="382742">
                  <c:v>196321</c:v>
                </c:pt>
                <c:pt idx="382743">
                  <c:v>196321</c:v>
                </c:pt>
                <c:pt idx="382744">
                  <c:v>196321</c:v>
                </c:pt>
                <c:pt idx="382745">
                  <c:v>196321</c:v>
                </c:pt>
                <c:pt idx="382746">
                  <c:v>196321</c:v>
                </c:pt>
                <c:pt idx="382747">
                  <c:v>196321</c:v>
                </c:pt>
                <c:pt idx="382748">
                  <c:v>196321</c:v>
                </c:pt>
                <c:pt idx="382749">
                  <c:v>196321</c:v>
                </c:pt>
                <c:pt idx="382750">
                  <c:v>196321</c:v>
                </c:pt>
                <c:pt idx="382751">
                  <c:v>196321</c:v>
                </c:pt>
                <c:pt idx="382752">
                  <c:v>196321</c:v>
                </c:pt>
                <c:pt idx="382753">
                  <c:v>196321</c:v>
                </c:pt>
                <c:pt idx="382754">
                  <c:v>196321</c:v>
                </c:pt>
                <c:pt idx="382755">
                  <c:v>196321</c:v>
                </c:pt>
                <c:pt idx="382756">
                  <c:v>196321</c:v>
                </c:pt>
                <c:pt idx="382757">
                  <c:v>196321</c:v>
                </c:pt>
                <c:pt idx="382758">
                  <c:v>196321</c:v>
                </c:pt>
                <c:pt idx="382759">
                  <c:v>196321</c:v>
                </c:pt>
                <c:pt idx="382760">
                  <c:v>196321</c:v>
                </c:pt>
                <c:pt idx="382761">
                  <c:v>196321</c:v>
                </c:pt>
                <c:pt idx="382762">
                  <c:v>196321</c:v>
                </c:pt>
                <c:pt idx="382763">
                  <c:v>196321</c:v>
                </c:pt>
                <c:pt idx="382764">
                  <c:v>196321</c:v>
                </c:pt>
                <c:pt idx="382765">
                  <c:v>196321</c:v>
                </c:pt>
                <c:pt idx="382766">
                  <c:v>196321</c:v>
                </c:pt>
                <c:pt idx="382767">
                  <c:v>196321</c:v>
                </c:pt>
                <c:pt idx="382768">
                  <c:v>196321</c:v>
                </c:pt>
                <c:pt idx="382769">
                  <c:v>196321</c:v>
                </c:pt>
                <c:pt idx="382770">
                  <c:v>196321</c:v>
                </c:pt>
                <c:pt idx="382771">
                  <c:v>196321</c:v>
                </c:pt>
                <c:pt idx="382772">
                  <c:v>196321</c:v>
                </c:pt>
                <c:pt idx="382773">
                  <c:v>196321</c:v>
                </c:pt>
                <c:pt idx="382774">
                  <c:v>196321</c:v>
                </c:pt>
                <c:pt idx="382775">
                  <c:v>196321</c:v>
                </c:pt>
                <c:pt idx="382776">
                  <c:v>196321</c:v>
                </c:pt>
                <c:pt idx="382777">
                  <c:v>196321</c:v>
                </c:pt>
                <c:pt idx="382778">
                  <c:v>196321</c:v>
                </c:pt>
                <c:pt idx="382779">
                  <c:v>196321</c:v>
                </c:pt>
                <c:pt idx="382780">
                  <c:v>196321</c:v>
                </c:pt>
                <c:pt idx="382781">
                  <c:v>196321</c:v>
                </c:pt>
                <c:pt idx="382782">
                  <c:v>196321</c:v>
                </c:pt>
                <c:pt idx="382783">
                  <c:v>196321</c:v>
                </c:pt>
                <c:pt idx="382784">
                  <c:v>196321</c:v>
                </c:pt>
                <c:pt idx="382785">
                  <c:v>196321</c:v>
                </c:pt>
                <c:pt idx="382786">
                  <c:v>196321</c:v>
                </c:pt>
                <c:pt idx="382787">
                  <c:v>196321</c:v>
                </c:pt>
                <c:pt idx="382788">
                  <c:v>196321</c:v>
                </c:pt>
                <c:pt idx="382789">
                  <c:v>196321</c:v>
                </c:pt>
                <c:pt idx="382790">
                  <c:v>196321</c:v>
                </c:pt>
                <c:pt idx="382791">
                  <c:v>196321</c:v>
                </c:pt>
                <c:pt idx="382792">
                  <c:v>196321</c:v>
                </c:pt>
                <c:pt idx="382793">
                  <c:v>196321</c:v>
                </c:pt>
                <c:pt idx="382794">
                  <c:v>196321</c:v>
                </c:pt>
                <c:pt idx="382795">
                  <c:v>196321</c:v>
                </c:pt>
                <c:pt idx="382796">
                  <c:v>196321</c:v>
                </c:pt>
                <c:pt idx="382797">
                  <c:v>196321</c:v>
                </c:pt>
                <c:pt idx="382798">
                  <c:v>196321</c:v>
                </c:pt>
                <c:pt idx="382799">
                  <c:v>196321</c:v>
                </c:pt>
                <c:pt idx="382800">
                  <c:v>196321</c:v>
                </c:pt>
                <c:pt idx="382801">
                  <c:v>196321</c:v>
                </c:pt>
                <c:pt idx="382802">
                  <c:v>196321</c:v>
                </c:pt>
                <c:pt idx="382803">
                  <c:v>196321</c:v>
                </c:pt>
                <c:pt idx="382804">
                  <c:v>196321</c:v>
                </c:pt>
                <c:pt idx="382805">
                  <c:v>196321</c:v>
                </c:pt>
                <c:pt idx="382806">
                  <c:v>196321</c:v>
                </c:pt>
                <c:pt idx="382807">
                  <c:v>196321</c:v>
                </c:pt>
                <c:pt idx="382808">
                  <c:v>196321</c:v>
                </c:pt>
                <c:pt idx="382809">
                  <c:v>196321</c:v>
                </c:pt>
                <c:pt idx="382810">
                  <c:v>196321</c:v>
                </c:pt>
                <c:pt idx="382811">
                  <c:v>196321</c:v>
                </c:pt>
                <c:pt idx="382812">
                  <c:v>196321</c:v>
                </c:pt>
                <c:pt idx="382813">
                  <c:v>196321</c:v>
                </c:pt>
                <c:pt idx="382814">
                  <c:v>196321</c:v>
                </c:pt>
                <c:pt idx="382815">
                  <c:v>196321</c:v>
                </c:pt>
                <c:pt idx="382816">
                  <c:v>196321</c:v>
                </c:pt>
                <c:pt idx="382817">
                  <c:v>196321</c:v>
                </c:pt>
                <c:pt idx="382818">
                  <c:v>196321</c:v>
                </c:pt>
                <c:pt idx="382819">
                  <c:v>196321</c:v>
                </c:pt>
                <c:pt idx="382820">
                  <c:v>196321</c:v>
                </c:pt>
                <c:pt idx="382821">
                  <c:v>196321</c:v>
                </c:pt>
                <c:pt idx="382822">
                  <c:v>196321</c:v>
                </c:pt>
                <c:pt idx="382823">
                  <c:v>196321</c:v>
                </c:pt>
                <c:pt idx="382824">
                  <c:v>196321</c:v>
                </c:pt>
                <c:pt idx="382825">
                  <c:v>196321</c:v>
                </c:pt>
                <c:pt idx="382826">
                  <c:v>196321</c:v>
                </c:pt>
                <c:pt idx="382827">
                  <c:v>196321</c:v>
                </c:pt>
                <c:pt idx="382828">
                  <c:v>196321</c:v>
                </c:pt>
                <c:pt idx="382829">
                  <c:v>196321</c:v>
                </c:pt>
                <c:pt idx="382830">
                  <c:v>196321</c:v>
                </c:pt>
                <c:pt idx="382831">
                  <c:v>196321</c:v>
                </c:pt>
                <c:pt idx="382832">
                  <c:v>196321</c:v>
                </c:pt>
                <c:pt idx="382833">
                  <c:v>196321</c:v>
                </c:pt>
                <c:pt idx="382834">
                  <c:v>196321</c:v>
                </c:pt>
                <c:pt idx="382835">
                  <c:v>196321</c:v>
                </c:pt>
                <c:pt idx="382836">
                  <c:v>196321</c:v>
                </c:pt>
                <c:pt idx="382837">
                  <c:v>196321</c:v>
                </c:pt>
                <c:pt idx="382838">
                  <c:v>196321</c:v>
                </c:pt>
                <c:pt idx="382839">
                  <c:v>196321</c:v>
                </c:pt>
                <c:pt idx="382840">
                  <c:v>196321</c:v>
                </c:pt>
                <c:pt idx="382841">
                  <c:v>196321</c:v>
                </c:pt>
                <c:pt idx="382842">
                  <c:v>196321</c:v>
                </c:pt>
                <c:pt idx="382843">
                  <c:v>196321</c:v>
                </c:pt>
                <c:pt idx="382844">
                  <c:v>196321</c:v>
                </c:pt>
                <c:pt idx="382845">
                  <c:v>196321</c:v>
                </c:pt>
                <c:pt idx="382846">
                  <c:v>196321</c:v>
                </c:pt>
                <c:pt idx="382847">
                  <c:v>196321</c:v>
                </c:pt>
                <c:pt idx="382848">
                  <c:v>196321</c:v>
                </c:pt>
                <c:pt idx="382849">
                  <c:v>196321</c:v>
                </c:pt>
                <c:pt idx="382850">
                  <c:v>196321</c:v>
                </c:pt>
                <c:pt idx="382851">
                  <c:v>196321</c:v>
                </c:pt>
                <c:pt idx="382852">
                  <c:v>196321</c:v>
                </c:pt>
                <c:pt idx="382853">
                  <c:v>196321</c:v>
                </c:pt>
                <c:pt idx="382854">
                  <c:v>196321</c:v>
                </c:pt>
                <c:pt idx="382855">
                  <c:v>196321</c:v>
                </c:pt>
                <c:pt idx="382856">
                  <c:v>196321</c:v>
                </c:pt>
                <c:pt idx="382857">
                  <c:v>196321</c:v>
                </c:pt>
                <c:pt idx="382858">
                  <c:v>196321</c:v>
                </c:pt>
                <c:pt idx="382859">
                  <c:v>196321</c:v>
                </c:pt>
                <c:pt idx="382860">
                  <c:v>196321</c:v>
                </c:pt>
                <c:pt idx="382861">
                  <c:v>196321</c:v>
                </c:pt>
                <c:pt idx="382862">
                  <c:v>196321</c:v>
                </c:pt>
                <c:pt idx="382863">
                  <c:v>196321</c:v>
                </c:pt>
                <c:pt idx="382864">
                  <c:v>196321</c:v>
                </c:pt>
                <c:pt idx="382865">
                  <c:v>196321</c:v>
                </c:pt>
                <c:pt idx="382866">
                  <c:v>196321</c:v>
                </c:pt>
                <c:pt idx="382867">
                  <c:v>196321</c:v>
                </c:pt>
                <c:pt idx="382868">
                  <c:v>196321</c:v>
                </c:pt>
                <c:pt idx="382869">
                  <c:v>196321</c:v>
                </c:pt>
                <c:pt idx="382870">
                  <c:v>196321</c:v>
                </c:pt>
                <c:pt idx="382871">
                  <c:v>196321</c:v>
                </c:pt>
                <c:pt idx="382872">
                  <c:v>196321</c:v>
                </c:pt>
                <c:pt idx="382873">
                  <c:v>196321</c:v>
                </c:pt>
                <c:pt idx="382874">
                  <c:v>196321</c:v>
                </c:pt>
                <c:pt idx="382875">
                  <c:v>196321</c:v>
                </c:pt>
                <c:pt idx="382876">
                  <c:v>196321</c:v>
                </c:pt>
                <c:pt idx="382877">
                  <c:v>196321</c:v>
                </c:pt>
                <c:pt idx="382878">
                  <c:v>196321</c:v>
                </c:pt>
                <c:pt idx="382879">
                  <c:v>196321</c:v>
                </c:pt>
                <c:pt idx="382880">
                  <c:v>196321</c:v>
                </c:pt>
                <c:pt idx="382881">
                  <c:v>196321</c:v>
                </c:pt>
                <c:pt idx="382882">
                  <c:v>196321</c:v>
                </c:pt>
                <c:pt idx="382883">
                  <c:v>196321</c:v>
                </c:pt>
                <c:pt idx="382884">
                  <c:v>196321</c:v>
                </c:pt>
                <c:pt idx="382885">
                  <c:v>196321</c:v>
                </c:pt>
                <c:pt idx="382886">
                  <c:v>196321</c:v>
                </c:pt>
                <c:pt idx="382887">
                  <c:v>196321</c:v>
                </c:pt>
                <c:pt idx="382888">
                  <c:v>196321</c:v>
                </c:pt>
                <c:pt idx="382889">
                  <c:v>196321</c:v>
                </c:pt>
                <c:pt idx="382890">
                  <c:v>196321</c:v>
                </c:pt>
                <c:pt idx="382891">
                  <c:v>196321</c:v>
                </c:pt>
                <c:pt idx="382892">
                  <c:v>196321</c:v>
                </c:pt>
                <c:pt idx="382893">
                  <c:v>196321</c:v>
                </c:pt>
                <c:pt idx="382894">
                  <c:v>196321</c:v>
                </c:pt>
                <c:pt idx="382895">
                  <c:v>196321</c:v>
                </c:pt>
                <c:pt idx="382896">
                  <c:v>196321</c:v>
                </c:pt>
                <c:pt idx="382897">
                  <c:v>196321</c:v>
                </c:pt>
                <c:pt idx="382898">
                  <c:v>196321</c:v>
                </c:pt>
                <c:pt idx="382899">
                  <c:v>196321</c:v>
                </c:pt>
                <c:pt idx="382900">
                  <c:v>196321</c:v>
                </c:pt>
                <c:pt idx="382901">
                  <c:v>196321</c:v>
                </c:pt>
                <c:pt idx="382902">
                  <c:v>196321</c:v>
                </c:pt>
                <c:pt idx="382903">
                  <c:v>196321</c:v>
                </c:pt>
                <c:pt idx="382904">
                  <c:v>196321</c:v>
                </c:pt>
                <c:pt idx="382905">
                  <c:v>196321</c:v>
                </c:pt>
                <c:pt idx="382906">
                  <c:v>196321</c:v>
                </c:pt>
                <c:pt idx="382907">
                  <c:v>196321</c:v>
                </c:pt>
                <c:pt idx="382908">
                  <c:v>196321</c:v>
                </c:pt>
                <c:pt idx="382909">
                  <c:v>196321</c:v>
                </c:pt>
                <c:pt idx="382910">
                  <c:v>196321</c:v>
                </c:pt>
                <c:pt idx="382911">
                  <c:v>196321</c:v>
                </c:pt>
                <c:pt idx="382912">
                  <c:v>196321</c:v>
                </c:pt>
                <c:pt idx="382913">
                  <c:v>196321</c:v>
                </c:pt>
                <c:pt idx="382914">
                  <c:v>196321</c:v>
                </c:pt>
                <c:pt idx="382915">
                  <c:v>196321</c:v>
                </c:pt>
                <c:pt idx="382916">
                  <c:v>196321</c:v>
                </c:pt>
                <c:pt idx="382917">
                  <c:v>196321</c:v>
                </c:pt>
                <c:pt idx="382918">
                  <c:v>196321</c:v>
                </c:pt>
                <c:pt idx="382919">
                  <c:v>196321</c:v>
                </c:pt>
                <c:pt idx="382920">
                  <c:v>196321</c:v>
                </c:pt>
                <c:pt idx="382921">
                  <c:v>196321</c:v>
                </c:pt>
                <c:pt idx="382922">
                  <c:v>196321</c:v>
                </c:pt>
                <c:pt idx="382923">
                  <c:v>196321</c:v>
                </c:pt>
                <c:pt idx="382924">
                  <c:v>196321</c:v>
                </c:pt>
                <c:pt idx="382925">
                  <c:v>196321</c:v>
                </c:pt>
                <c:pt idx="382926">
                  <c:v>196321</c:v>
                </c:pt>
                <c:pt idx="382927">
                  <c:v>196321</c:v>
                </c:pt>
                <c:pt idx="382928">
                  <c:v>196321</c:v>
                </c:pt>
                <c:pt idx="382929">
                  <c:v>196321</c:v>
                </c:pt>
                <c:pt idx="382930">
                  <c:v>196321</c:v>
                </c:pt>
                <c:pt idx="382931">
                  <c:v>196321</c:v>
                </c:pt>
                <c:pt idx="382932">
                  <c:v>196321</c:v>
                </c:pt>
                <c:pt idx="382933">
                  <c:v>196321</c:v>
                </c:pt>
                <c:pt idx="382934">
                  <c:v>196321</c:v>
                </c:pt>
                <c:pt idx="382935">
                  <c:v>196321</c:v>
                </c:pt>
                <c:pt idx="382936">
                  <c:v>196321</c:v>
                </c:pt>
                <c:pt idx="382937">
                  <c:v>196321</c:v>
                </c:pt>
                <c:pt idx="382938">
                  <c:v>196321</c:v>
                </c:pt>
                <c:pt idx="382939">
                  <c:v>196321</c:v>
                </c:pt>
                <c:pt idx="382940">
                  <c:v>196321</c:v>
                </c:pt>
                <c:pt idx="382941">
                  <c:v>196321</c:v>
                </c:pt>
                <c:pt idx="382942">
                  <c:v>196321</c:v>
                </c:pt>
                <c:pt idx="382943">
                  <c:v>196321</c:v>
                </c:pt>
                <c:pt idx="382944">
                  <c:v>196321</c:v>
                </c:pt>
                <c:pt idx="382945">
                  <c:v>196321</c:v>
                </c:pt>
                <c:pt idx="382946">
                  <c:v>196321</c:v>
                </c:pt>
                <c:pt idx="382947">
                  <c:v>196321</c:v>
                </c:pt>
                <c:pt idx="382948">
                  <c:v>196321</c:v>
                </c:pt>
                <c:pt idx="382949">
                  <c:v>196321</c:v>
                </c:pt>
                <c:pt idx="382950">
                  <c:v>196321</c:v>
                </c:pt>
                <c:pt idx="382951">
                  <c:v>196321</c:v>
                </c:pt>
                <c:pt idx="382952">
                  <c:v>196321</c:v>
                </c:pt>
                <c:pt idx="382953">
                  <c:v>196321</c:v>
                </c:pt>
                <c:pt idx="382954">
                  <c:v>196321</c:v>
                </c:pt>
                <c:pt idx="382955">
                  <c:v>196321</c:v>
                </c:pt>
                <c:pt idx="382956">
                  <c:v>196321</c:v>
                </c:pt>
                <c:pt idx="382957">
                  <c:v>196321</c:v>
                </c:pt>
                <c:pt idx="382958">
                  <c:v>196321</c:v>
                </c:pt>
                <c:pt idx="382959">
                  <c:v>196321</c:v>
                </c:pt>
                <c:pt idx="382960">
                  <c:v>196321</c:v>
                </c:pt>
                <c:pt idx="382961">
                  <c:v>196321</c:v>
                </c:pt>
                <c:pt idx="382962">
                  <c:v>196321</c:v>
                </c:pt>
                <c:pt idx="382963">
                  <c:v>196321</c:v>
                </c:pt>
                <c:pt idx="382964">
                  <c:v>196321</c:v>
                </c:pt>
                <c:pt idx="382965">
                  <c:v>196321</c:v>
                </c:pt>
                <c:pt idx="382966">
                  <c:v>196321</c:v>
                </c:pt>
                <c:pt idx="382967">
                  <c:v>196321</c:v>
                </c:pt>
                <c:pt idx="382968">
                  <c:v>196321</c:v>
                </c:pt>
                <c:pt idx="382969">
                  <c:v>196321</c:v>
                </c:pt>
                <c:pt idx="382970">
                  <c:v>196321</c:v>
                </c:pt>
                <c:pt idx="382971">
                  <c:v>196321</c:v>
                </c:pt>
                <c:pt idx="382972">
                  <c:v>196321</c:v>
                </c:pt>
                <c:pt idx="382973">
                  <c:v>196321</c:v>
                </c:pt>
                <c:pt idx="382974">
                  <c:v>196321</c:v>
                </c:pt>
                <c:pt idx="382975">
                  <c:v>196321</c:v>
                </c:pt>
                <c:pt idx="382976">
                  <c:v>196321</c:v>
                </c:pt>
                <c:pt idx="382977">
                  <c:v>196321</c:v>
                </c:pt>
                <c:pt idx="382978">
                  <c:v>196321</c:v>
                </c:pt>
                <c:pt idx="382979">
                  <c:v>196321</c:v>
                </c:pt>
                <c:pt idx="382980">
                  <c:v>196321</c:v>
                </c:pt>
                <c:pt idx="382981">
                  <c:v>196321</c:v>
                </c:pt>
                <c:pt idx="382982">
                  <c:v>196321</c:v>
                </c:pt>
                <c:pt idx="382983">
                  <c:v>196321</c:v>
                </c:pt>
                <c:pt idx="382984">
                  <c:v>196321</c:v>
                </c:pt>
                <c:pt idx="382985">
                  <c:v>196321</c:v>
                </c:pt>
                <c:pt idx="382986">
                  <c:v>196321</c:v>
                </c:pt>
                <c:pt idx="382987">
                  <c:v>196321</c:v>
                </c:pt>
                <c:pt idx="382988">
                  <c:v>196321</c:v>
                </c:pt>
                <c:pt idx="382989">
                  <c:v>196321</c:v>
                </c:pt>
                <c:pt idx="382990">
                  <c:v>196321</c:v>
                </c:pt>
                <c:pt idx="382991">
                  <c:v>196321</c:v>
                </c:pt>
                <c:pt idx="382992">
                  <c:v>196321</c:v>
                </c:pt>
                <c:pt idx="382993">
                  <c:v>196321</c:v>
                </c:pt>
                <c:pt idx="382994">
                  <c:v>196321</c:v>
                </c:pt>
                <c:pt idx="382995">
                  <c:v>196321</c:v>
                </c:pt>
                <c:pt idx="382996">
                  <c:v>196321</c:v>
                </c:pt>
                <c:pt idx="382997">
                  <c:v>196321</c:v>
                </c:pt>
                <c:pt idx="382998">
                  <c:v>196321</c:v>
                </c:pt>
                <c:pt idx="382999">
                  <c:v>196321</c:v>
                </c:pt>
                <c:pt idx="383000">
                  <c:v>196321</c:v>
                </c:pt>
                <c:pt idx="383001">
                  <c:v>196321</c:v>
                </c:pt>
                <c:pt idx="383002">
                  <c:v>196321</c:v>
                </c:pt>
                <c:pt idx="383003">
                  <c:v>196321</c:v>
                </c:pt>
                <c:pt idx="383004">
                  <c:v>196321</c:v>
                </c:pt>
                <c:pt idx="383005">
                  <c:v>196321</c:v>
                </c:pt>
                <c:pt idx="383006">
                  <c:v>196321</c:v>
                </c:pt>
                <c:pt idx="383007">
                  <c:v>196321</c:v>
                </c:pt>
                <c:pt idx="383008">
                  <c:v>196321</c:v>
                </c:pt>
                <c:pt idx="383009">
                  <c:v>196321</c:v>
                </c:pt>
                <c:pt idx="383010">
                  <c:v>196321</c:v>
                </c:pt>
                <c:pt idx="383011">
                  <c:v>196321</c:v>
                </c:pt>
                <c:pt idx="383012">
                  <c:v>196321</c:v>
                </c:pt>
                <c:pt idx="383013">
                  <c:v>196321</c:v>
                </c:pt>
                <c:pt idx="383014">
                  <c:v>196321</c:v>
                </c:pt>
                <c:pt idx="383015">
                  <c:v>196321</c:v>
                </c:pt>
                <c:pt idx="383016">
                  <c:v>196321</c:v>
                </c:pt>
                <c:pt idx="383017">
                  <c:v>196321</c:v>
                </c:pt>
                <c:pt idx="383018">
                  <c:v>196321</c:v>
                </c:pt>
                <c:pt idx="383019">
                  <c:v>196321</c:v>
                </c:pt>
                <c:pt idx="383020">
                  <c:v>196321</c:v>
                </c:pt>
                <c:pt idx="383021">
                  <c:v>196321</c:v>
                </c:pt>
                <c:pt idx="383022">
                  <c:v>196321</c:v>
                </c:pt>
                <c:pt idx="383023">
                  <c:v>196321</c:v>
                </c:pt>
                <c:pt idx="383024">
                  <c:v>196321</c:v>
                </c:pt>
                <c:pt idx="383025">
                  <c:v>196321</c:v>
                </c:pt>
                <c:pt idx="383026">
                  <c:v>196321</c:v>
                </c:pt>
                <c:pt idx="383027">
                  <c:v>196321</c:v>
                </c:pt>
                <c:pt idx="383028">
                  <c:v>196321</c:v>
                </c:pt>
                <c:pt idx="383029">
                  <c:v>196321</c:v>
                </c:pt>
                <c:pt idx="383030">
                  <c:v>196321</c:v>
                </c:pt>
                <c:pt idx="383031">
                  <c:v>196321</c:v>
                </c:pt>
                <c:pt idx="383032">
                  <c:v>196321</c:v>
                </c:pt>
                <c:pt idx="383033">
                  <c:v>196321</c:v>
                </c:pt>
                <c:pt idx="383034">
                  <c:v>196321</c:v>
                </c:pt>
                <c:pt idx="383035">
                  <c:v>196321</c:v>
                </c:pt>
                <c:pt idx="383036">
                  <c:v>196321</c:v>
                </c:pt>
                <c:pt idx="383037">
                  <c:v>196321</c:v>
                </c:pt>
                <c:pt idx="383038">
                  <c:v>196321</c:v>
                </c:pt>
                <c:pt idx="383039">
                  <c:v>196321</c:v>
                </c:pt>
                <c:pt idx="383040">
                  <c:v>196321</c:v>
                </c:pt>
                <c:pt idx="383041">
                  <c:v>196321</c:v>
                </c:pt>
                <c:pt idx="383042">
                  <c:v>196321</c:v>
                </c:pt>
                <c:pt idx="383043">
                  <c:v>196321</c:v>
                </c:pt>
                <c:pt idx="383044">
                  <c:v>196321</c:v>
                </c:pt>
                <c:pt idx="383045">
                  <c:v>196321</c:v>
                </c:pt>
                <c:pt idx="383046">
                  <c:v>196321</c:v>
                </c:pt>
                <c:pt idx="383047">
                  <c:v>196321</c:v>
                </c:pt>
                <c:pt idx="383048">
                  <c:v>196321</c:v>
                </c:pt>
                <c:pt idx="383049">
                  <c:v>196321</c:v>
                </c:pt>
                <c:pt idx="383050">
                  <c:v>196321</c:v>
                </c:pt>
                <c:pt idx="383051">
                  <c:v>196321</c:v>
                </c:pt>
                <c:pt idx="383052">
                  <c:v>196321</c:v>
                </c:pt>
                <c:pt idx="383053">
                  <c:v>196321</c:v>
                </c:pt>
                <c:pt idx="383054">
                  <c:v>196321</c:v>
                </c:pt>
                <c:pt idx="383055">
                  <c:v>196321</c:v>
                </c:pt>
                <c:pt idx="383056">
                  <c:v>196321</c:v>
                </c:pt>
                <c:pt idx="383057">
                  <c:v>196321</c:v>
                </c:pt>
                <c:pt idx="383058">
                  <c:v>196321</c:v>
                </c:pt>
                <c:pt idx="383059">
                  <c:v>196321</c:v>
                </c:pt>
                <c:pt idx="383060">
                  <c:v>196321</c:v>
                </c:pt>
                <c:pt idx="383061">
                  <c:v>196321</c:v>
                </c:pt>
                <c:pt idx="383062">
                  <c:v>196321</c:v>
                </c:pt>
                <c:pt idx="383063">
                  <c:v>196321</c:v>
                </c:pt>
                <c:pt idx="383064">
                  <c:v>196321</c:v>
                </c:pt>
                <c:pt idx="383065">
                  <c:v>196321</c:v>
                </c:pt>
                <c:pt idx="383066">
                  <c:v>196321</c:v>
                </c:pt>
                <c:pt idx="383067">
                  <c:v>196321</c:v>
                </c:pt>
                <c:pt idx="383068">
                  <c:v>196321</c:v>
                </c:pt>
                <c:pt idx="383069">
                  <c:v>196321</c:v>
                </c:pt>
                <c:pt idx="383070">
                  <c:v>196321</c:v>
                </c:pt>
                <c:pt idx="383071">
                  <c:v>196321</c:v>
                </c:pt>
                <c:pt idx="383072">
                  <c:v>196321</c:v>
                </c:pt>
                <c:pt idx="383073">
                  <c:v>196321</c:v>
                </c:pt>
                <c:pt idx="383074">
                  <c:v>196321</c:v>
                </c:pt>
                <c:pt idx="383075">
                  <c:v>196321</c:v>
                </c:pt>
                <c:pt idx="383076">
                  <c:v>196321</c:v>
                </c:pt>
                <c:pt idx="383077">
                  <c:v>196321</c:v>
                </c:pt>
                <c:pt idx="383078">
                  <c:v>196321</c:v>
                </c:pt>
                <c:pt idx="383079">
                  <c:v>196321</c:v>
                </c:pt>
                <c:pt idx="383080">
                  <c:v>196321</c:v>
                </c:pt>
                <c:pt idx="383081">
                  <c:v>196321</c:v>
                </c:pt>
                <c:pt idx="383082">
                  <c:v>196321</c:v>
                </c:pt>
                <c:pt idx="383083">
                  <c:v>196321</c:v>
                </c:pt>
                <c:pt idx="383084">
                  <c:v>196321</c:v>
                </c:pt>
                <c:pt idx="383085">
                  <c:v>196321</c:v>
                </c:pt>
                <c:pt idx="383086">
                  <c:v>196321</c:v>
                </c:pt>
                <c:pt idx="383087">
                  <c:v>196321</c:v>
                </c:pt>
                <c:pt idx="383088">
                  <c:v>196321</c:v>
                </c:pt>
                <c:pt idx="383089">
                  <c:v>196321</c:v>
                </c:pt>
                <c:pt idx="383090">
                  <c:v>196321</c:v>
                </c:pt>
                <c:pt idx="383091">
                  <c:v>196321</c:v>
                </c:pt>
                <c:pt idx="383092">
                  <c:v>196321</c:v>
                </c:pt>
                <c:pt idx="383093">
                  <c:v>196321</c:v>
                </c:pt>
                <c:pt idx="383094">
                  <c:v>196321</c:v>
                </c:pt>
                <c:pt idx="383095">
                  <c:v>196321</c:v>
                </c:pt>
                <c:pt idx="383096">
                  <c:v>196321</c:v>
                </c:pt>
                <c:pt idx="383097">
                  <c:v>196321</c:v>
                </c:pt>
                <c:pt idx="383098">
                  <c:v>196321</c:v>
                </c:pt>
                <c:pt idx="383099">
                  <c:v>196321</c:v>
                </c:pt>
                <c:pt idx="383100">
                  <c:v>196321</c:v>
                </c:pt>
                <c:pt idx="383101">
                  <c:v>196321</c:v>
                </c:pt>
                <c:pt idx="383102">
                  <c:v>196321</c:v>
                </c:pt>
                <c:pt idx="383103">
                  <c:v>196321</c:v>
                </c:pt>
                <c:pt idx="383104">
                  <c:v>196321</c:v>
                </c:pt>
                <c:pt idx="383105">
                  <c:v>196321</c:v>
                </c:pt>
                <c:pt idx="383106">
                  <c:v>196321</c:v>
                </c:pt>
                <c:pt idx="383107">
                  <c:v>196321</c:v>
                </c:pt>
                <c:pt idx="383108">
                  <c:v>196321</c:v>
                </c:pt>
                <c:pt idx="383109">
                  <c:v>196321</c:v>
                </c:pt>
                <c:pt idx="383110">
                  <c:v>196321</c:v>
                </c:pt>
                <c:pt idx="383111">
                  <c:v>196321</c:v>
                </c:pt>
                <c:pt idx="383112">
                  <c:v>196321</c:v>
                </c:pt>
                <c:pt idx="383113">
                  <c:v>196321</c:v>
                </c:pt>
                <c:pt idx="383114">
                  <c:v>196321</c:v>
                </c:pt>
                <c:pt idx="383115">
                  <c:v>196321</c:v>
                </c:pt>
                <c:pt idx="383116">
                  <c:v>196321</c:v>
                </c:pt>
                <c:pt idx="383117">
                  <c:v>196321</c:v>
                </c:pt>
                <c:pt idx="383118">
                  <c:v>196321</c:v>
                </c:pt>
                <c:pt idx="383119">
                  <c:v>196321</c:v>
                </c:pt>
                <c:pt idx="383120">
                  <c:v>196321</c:v>
                </c:pt>
                <c:pt idx="383121">
                  <c:v>196321</c:v>
                </c:pt>
                <c:pt idx="383122">
                  <c:v>196321</c:v>
                </c:pt>
                <c:pt idx="383123">
                  <c:v>196321</c:v>
                </c:pt>
                <c:pt idx="383124">
                  <c:v>196321</c:v>
                </c:pt>
                <c:pt idx="383125">
                  <c:v>196321</c:v>
                </c:pt>
                <c:pt idx="383126">
                  <c:v>196321</c:v>
                </c:pt>
                <c:pt idx="383127">
                  <c:v>196321</c:v>
                </c:pt>
                <c:pt idx="383128">
                  <c:v>196321</c:v>
                </c:pt>
                <c:pt idx="383129">
                  <c:v>196321</c:v>
                </c:pt>
                <c:pt idx="383130">
                  <c:v>196321</c:v>
                </c:pt>
                <c:pt idx="383131">
                  <c:v>196321</c:v>
                </c:pt>
                <c:pt idx="383132">
                  <c:v>196321</c:v>
                </c:pt>
                <c:pt idx="383133">
                  <c:v>196321</c:v>
                </c:pt>
                <c:pt idx="383134">
                  <c:v>196321</c:v>
                </c:pt>
                <c:pt idx="383135">
                  <c:v>196321</c:v>
                </c:pt>
                <c:pt idx="383136">
                  <c:v>196321</c:v>
                </c:pt>
                <c:pt idx="383137">
                  <c:v>196321</c:v>
                </c:pt>
                <c:pt idx="383138">
                  <c:v>196321</c:v>
                </c:pt>
                <c:pt idx="383139">
                  <c:v>196321</c:v>
                </c:pt>
                <c:pt idx="383140">
                  <c:v>196321</c:v>
                </c:pt>
                <c:pt idx="383141">
                  <c:v>196321</c:v>
                </c:pt>
                <c:pt idx="383142">
                  <c:v>196321</c:v>
                </c:pt>
                <c:pt idx="383143">
                  <c:v>196321</c:v>
                </c:pt>
                <c:pt idx="383144">
                  <c:v>196321</c:v>
                </c:pt>
                <c:pt idx="383145">
                  <c:v>196321</c:v>
                </c:pt>
                <c:pt idx="383146">
                  <c:v>196321</c:v>
                </c:pt>
                <c:pt idx="383147">
                  <c:v>196321</c:v>
                </c:pt>
                <c:pt idx="383148">
                  <c:v>196321</c:v>
                </c:pt>
                <c:pt idx="383149">
                  <c:v>196321</c:v>
                </c:pt>
                <c:pt idx="383150">
                  <c:v>196321</c:v>
                </c:pt>
                <c:pt idx="383151">
                  <c:v>196321</c:v>
                </c:pt>
                <c:pt idx="383152">
                  <c:v>196321</c:v>
                </c:pt>
                <c:pt idx="383153">
                  <c:v>196321</c:v>
                </c:pt>
                <c:pt idx="383154">
                  <c:v>196321</c:v>
                </c:pt>
                <c:pt idx="383155">
                  <c:v>196321</c:v>
                </c:pt>
                <c:pt idx="383156">
                  <c:v>196321</c:v>
                </c:pt>
                <c:pt idx="383157">
                  <c:v>196321</c:v>
                </c:pt>
                <c:pt idx="383158">
                  <c:v>196321</c:v>
                </c:pt>
                <c:pt idx="383159">
                  <c:v>196321</c:v>
                </c:pt>
                <c:pt idx="383160">
                  <c:v>196321</c:v>
                </c:pt>
                <c:pt idx="383161">
                  <c:v>196321</c:v>
                </c:pt>
                <c:pt idx="383162">
                  <c:v>196321</c:v>
                </c:pt>
                <c:pt idx="383163">
                  <c:v>196321</c:v>
                </c:pt>
                <c:pt idx="383164">
                  <c:v>196321</c:v>
                </c:pt>
                <c:pt idx="383165">
                  <c:v>196321</c:v>
                </c:pt>
                <c:pt idx="383166">
                  <c:v>196321</c:v>
                </c:pt>
                <c:pt idx="383167">
                  <c:v>196321</c:v>
                </c:pt>
                <c:pt idx="383168">
                  <c:v>196321</c:v>
                </c:pt>
                <c:pt idx="383169">
                  <c:v>196321</c:v>
                </c:pt>
                <c:pt idx="383170">
                  <c:v>196321</c:v>
                </c:pt>
                <c:pt idx="383171">
                  <c:v>196321</c:v>
                </c:pt>
                <c:pt idx="383172">
                  <c:v>196321</c:v>
                </c:pt>
                <c:pt idx="383173">
                  <c:v>196321</c:v>
                </c:pt>
                <c:pt idx="383174">
                  <c:v>196321</c:v>
                </c:pt>
                <c:pt idx="383175">
                  <c:v>196321</c:v>
                </c:pt>
                <c:pt idx="383176">
                  <c:v>196321</c:v>
                </c:pt>
                <c:pt idx="383177">
                  <c:v>196321</c:v>
                </c:pt>
                <c:pt idx="383178">
                  <c:v>196321</c:v>
                </c:pt>
                <c:pt idx="383179">
                  <c:v>196321</c:v>
                </c:pt>
                <c:pt idx="383180">
                  <c:v>196321</c:v>
                </c:pt>
                <c:pt idx="383181">
                  <c:v>196321</c:v>
                </c:pt>
                <c:pt idx="383182">
                  <c:v>196321</c:v>
                </c:pt>
                <c:pt idx="383183">
                  <c:v>196321</c:v>
                </c:pt>
                <c:pt idx="383184">
                  <c:v>196321</c:v>
                </c:pt>
                <c:pt idx="383185">
                  <c:v>196321</c:v>
                </c:pt>
                <c:pt idx="383186">
                  <c:v>196321</c:v>
                </c:pt>
                <c:pt idx="383187">
                  <c:v>196321</c:v>
                </c:pt>
                <c:pt idx="383188">
                  <c:v>196321</c:v>
                </c:pt>
                <c:pt idx="383189">
                  <c:v>196321</c:v>
                </c:pt>
                <c:pt idx="383190">
                  <c:v>196321</c:v>
                </c:pt>
                <c:pt idx="383191">
                  <c:v>196321</c:v>
                </c:pt>
                <c:pt idx="383192">
                  <c:v>196321</c:v>
                </c:pt>
                <c:pt idx="383193">
                  <c:v>196321</c:v>
                </c:pt>
                <c:pt idx="383194">
                  <c:v>196321</c:v>
                </c:pt>
                <c:pt idx="383195">
                  <c:v>196321</c:v>
                </c:pt>
                <c:pt idx="383196">
                  <c:v>196321</c:v>
                </c:pt>
                <c:pt idx="383197">
                  <c:v>196321</c:v>
                </c:pt>
                <c:pt idx="383198">
                  <c:v>196321</c:v>
                </c:pt>
                <c:pt idx="383199">
                  <c:v>196321</c:v>
                </c:pt>
                <c:pt idx="383200">
                  <c:v>196321</c:v>
                </c:pt>
                <c:pt idx="383201">
                  <c:v>196321</c:v>
                </c:pt>
                <c:pt idx="383202">
                  <c:v>196321</c:v>
                </c:pt>
                <c:pt idx="383203">
                  <c:v>196321</c:v>
                </c:pt>
                <c:pt idx="383204">
                  <c:v>196321</c:v>
                </c:pt>
                <c:pt idx="383205">
                  <c:v>196321</c:v>
                </c:pt>
                <c:pt idx="383206">
                  <c:v>196321</c:v>
                </c:pt>
                <c:pt idx="383207">
                  <c:v>196321</c:v>
                </c:pt>
                <c:pt idx="383208">
                  <c:v>196321</c:v>
                </c:pt>
                <c:pt idx="383209">
                  <c:v>196321</c:v>
                </c:pt>
                <c:pt idx="383210">
                  <c:v>196321</c:v>
                </c:pt>
                <c:pt idx="383211">
                  <c:v>196321</c:v>
                </c:pt>
                <c:pt idx="383212">
                  <c:v>196321</c:v>
                </c:pt>
                <c:pt idx="383213">
                  <c:v>196321</c:v>
                </c:pt>
                <c:pt idx="383214">
                  <c:v>196321</c:v>
                </c:pt>
                <c:pt idx="383215">
                  <c:v>196321</c:v>
                </c:pt>
                <c:pt idx="383216">
                  <c:v>196321</c:v>
                </c:pt>
                <c:pt idx="383217">
                  <c:v>196321</c:v>
                </c:pt>
                <c:pt idx="383218">
                  <c:v>196321</c:v>
                </c:pt>
                <c:pt idx="383219">
                  <c:v>196321</c:v>
                </c:pt>
                <c:pt idx="383220">
                  <c:v>196321</c:v>
                </c:pt>
                <c:pt idx="383221">
                  <c:v>196321</c:v>
                </c:pt>
                <c:pt idx="383222">
                  <c:v>196321</c:v>
                </c:pt>
                <c:pt idx="383223">
                  <c:v>196321</c:v>
                </c:pt>
                <c:pt idx="383224">
                  <c:v>196321</c:v>
                </c:pt>
                <c:pt idx="383225">
                  <c:v>196321</c:v>
                </c:pt>
                <c:pt idx="383226">
                  <c:v>196321</c:v>
                </c:pt>
                <c:pt idx="383227">
                  <c:v>196321</c:v>
                </c:pt>
                <c:pt idx="383228">
                  <c:v>196321</c:v>
                </c:pt>
                <c:pt idx="383229">
                  <c:v>196321</c:v>
                </c:pt>
                <c:pt idx="383230">
                  <c:v>196321</c:v>
                </c:pt>
                <c:pt idx="383231">
                  <c:v>196321</c:v>
                </c:pt>
                <c:pt idx="383232">
                  <c:v>196321</c:v>
                </c:pt>
                <c:pt idx="383233">
                  <c:v>196321</c:v>
                </c:pt>
                <c:pt idx="383234">
                  <c:v>196321</c:v>
                </c:pt>
                <c:pt idx="383235">
                  <c:v>196321</c:v>
                </c:pt>
                <c:pt idx="383236">
                  <c:v>196321</c:v>
                </c:pt>
                <c:pt idx="383237">
                  <c:v>196321</c:v>
                </c:pt>
                <c:pt idx="383238">
                  <c:v>196321</c:v>
                </c:pt>
                <c:pt idx="383239">
                  <c:v>196321</c:v>
                </c:pt>
                <c:pt idx="383240">
                  <c:v>196321</c:v>
                </c:pt>
                <c:pt idx="383241">
                  <c:v>196321</c:v>
                </c:pt>
                <c:pt idx="383242">
                  <c:v>196321</c:v>
                </c:pt>
                <c:pt idx="383243">
                  <c:v>196321</c:v>
                </c:pt>
                <c:pt idx="383244">
                  <c:v>196321</c:v>
                </c:pt>
                <c:pt idx="383245">
                  <c:v>196321</c:v>
                </c:pt>
                <c:pt idx="383246">
                  <c:v>196321</c:v>
                </c:pt>
                <c:pt idx="383247">
                  <c:v>196321</c:v>
                </c:pt>
                <c:pt idx="383248">
                  <c:v>196321</c:v>
                </c:pt>
                <c:pt idx="383249">
                  <c:v>196321</c:v>
                </c:pt>
                <c:pt idx="383250">
                  <c:v>196321</c:v>
                </c:pt>
                <c:pt idx="383251">
                  <c:v>196321</c:v>
                </c:pt>
                <c:pt idx="383252">
                  <c:v>196321</c:v>
                </c:pt>
                <c:pt idx="383253">
                  <c:v>196321</c:v>
                </c:pt>
                <c:pt idx="383254">
                  <c:v>196321</c:v>
                </c:pt>
                <c:pt idx="383255">
                  <c:v>196321</c:v>
                </c:pt>
                <c:pt idx="383256">
                  <c:v>196321</c:v>
                </c:pt>
                <c:pt idx="383257">
                  <c:v>196321</c:v>
                </c:pt>
                <c:pt idx="383258">
                  <c:v>196321</c:v>
                </c:pt>
                <c:pt idx="383259">
                  <c:v>196321</c:v>
                </c:pt>
                <c:pt idx="383260">
                  <c:v>196321</c:v>
                </c:pt>
                <c:pt idx="383261">
                  <c:v>196321</c:v>
                </c:pt>
                <c:pt idx="383262">
                  <c:v>196321</c:v>
                </c:pt>
                <c:pt idx="383263">
                  <c:v>196321</c:v>
                </c:pt>
                <c:pt idx="383264">
                  <c:v>196321</c:v>
                </c:pt>
                <c:pt idx="383265">
                  <c:v>196321</c:v>
                </c:pt>
                <c:pt idx="383266">
                  <c:v>196321</c:v>
                </c:pt>
                <c:pt idx="383267">
                  <c:v>196321</c:v>
                </c:pt>
                <c:pt idx="383268">
                  <c:v>196321</c:v>
                </c:pt>
                <c:pt idx="383269">
                  <c:v>196321</c:v>
                </c:pt>
                <c:pt idx="383270">
                  <c:v>196321</c:v>
                </c:pt>
                <c:pt idx="383271">
                  <c:v>196321</c:v>
                </c:pt>
                <c:pt idx="383272">
                  <c:v>196321</c:v>
                </c:pt>
                <c:pt idx="383273">
                  <c:v>196321</c:v>
                </c:pt>
                <c:pt idx="383274">
                  <c:v>196321</c:v>
                </c:pt>
                <c:pt idx="383275">
                  <c:v>196321</c:v>
                </c:pt>
                <c:pt idx="383276">
                  <c:v>196321</c:v>
                </c:pt>
                <c:pt idx="383277">
                  <c:v>196321</c:v>
                </c:pt>
                <c:pt idx="383278">
                  <c:v>196321</c:v>
                </c:pt>
                <c:pt idx="383279">
                  <c:v>196321</c:v>
                </c:pt>
                <c:pt idx="383280">
                  <c:v>196321</c:v>
                </c:pt>
                <c:pt idx="383281">
                  <c:v>196321</c:v>
                </c:pt>
                <c:pt idx="383282">
                  <c:v>196321</c:v>
                </c:pt>
                <c:pt idx="383283">
                  <c:v>196321</c:v>
                </c:pt>
                <c:pt idx="383284">
                  <c:v>196321</c:v>
                </c:pt>
                <c:pt idx="383285">
                  <c:v>196321</c:v>
                </c:pt>
                <c:pt idx="383286">
                  <c:v>196321</c:v>
                </c:pt>
                <c:pt idx="383287">
                  <c:v>196321</c:v>
                </c:pt>
                <c:pt idx="383288">
                  <c:v>196321</c:v>
                </c:pt>
                <c:pt idx="383289">
                  <c:v>196321</c:v>
                </c:pt>
                <c:pt idx="383290">
                  <c:v>196321</c:v>
                </c:pt>
                <c:pt idx="383291">
                  <c:v>196321</c:v>
                </c:pt>
                <c:pt idx="383292">
                  <c:v>196321</c:v>
                </c:pt>
                <c:pt idx="383293">
                  <c:v>196321</c:v>
                </c:pt>
                <c:pt idx="383294">
                  <c:v>196321</c:v>
                </c:pt>
                <c:pt idx="383295">
                  <c:v>196321</c:v>
                </c:pt>
                <c:pt idx="383296">
                  <c:v>196321</c:v>
                </c:pt>
                <c:pt idx="383297">
                  <c:v>196321</c:v>
                </c:pt>
                <c:pt idx="383298">
                  <c:v>196321</c:v>
                </c:pt>
                <c:pt idx="383299">
                  <c:v>196321</c:v>
                </c:pt>
                <c:pt idx="383300">
                  <c:v>196321</c:v>
                </c:pt>
                <c:pt idx="383301">
                  <c:v>196321</c:v>
                </c:pt>
                <c:pt idx="383302">
                  <c:v>196321</c:v>
                </c:pt>
                <c:pt idx="383303">
                  <c:v>196321</c:v>
                </c:pt>
                <c:pt idx="383304">
                  <c:v>196321</c:v>
                </c:pt>
                <c:pt idx="383305">
                  <c:v>196321</c:v>
                </c:pt>
                <c:pt idx="383306">
                  <c:v>196321</c:v>
                </c:pt>
                <c:pt idx="383307">
                  <c:v>196321</c:v>
                </c:pt>
                <c:pt idx="383308">
                  <c:v>196321</c:v>
                </c:pt>
                <c:pt idx="383309">
                  <c:v>196321</c:v>
                </c:pt>
                <c:pt idx="383310">
                  <c:v>196321</c:v>
                </c:pt>
                <c:pt idx="383311">
                  <c:v>196321</c:v>
                </c:pt>
                <c:pt idx="383312">
                  <c:v>196321</c:v>
                </c:pt>
                <c:pt idx="383313">
                  <c:v>196321</c:v>
                </c:pt>
                <c:pt idx="383314">
                  <c:v>196321</c:v>
                </c:pt>
                <c:pt idx="383315">
                  <c:v>196321</c:v>
                </c:pt>
                <c:pt idx="383316">
                  <c:v>196321</c:v>
                </c:pt>
                <c:pt idx="383317">
                  <c:v>196321</c:v>
                </c:pt>
                <c:pt idx="383318">
                  <c:v>196321</c:v>
                </c:pt>
                <c:pt idx="383319">
                  <c:v>196321</c:v>
                </c:pt>
                <c:pt idx="383320">
                  <c:v>196321</c:v>
                </c:pt>
                <c:pt idx="383321">
                  <c:v>196321</c:v>
                </c:pt>
                <c:pt idx="383322">
                  <c:v>196321</c:v>
                </c:pt>
                <c:pt idx="383323">
                  <c:v>196321</c:v>
                </c:pt>
                <c:pt idx="383324">
                  <c:v>196321</c:v>
                </c:pt>
                <c:pt idx="383325">
                  <c:v>196321</c:v>
                </c:pt>
                <c:pt idx="383326">
                  <c:v>196321</c:v>
                </c:pt>
                <c:pt idx="383327">
                  <c:v>196321</c:v>
                </c:pt>
                <c:pt idx="383328">
                  <c:v>196321</c:v>
                </c:pt>
                <c:pt idx="383329">
                  <c:v>196321</c:v>
                </c:pt>
                <c:pt idx="383330">
                  <c:v>196321</c:v>
                </c:pt>
                <c:pt idx="383331">
                  <c:v>196321</c:v>
                </c:pt>
                <c:pt idx="383332">
                  <c:v>196321</c:v>
                </c:pt>
                <c:pt idx="383333">
                  <c:v>196321</c:v>
                </c:pt>
                <c:pt idx="383334">
                  <c:v>196321</c:v>
                </c:pt>
                <c:pt idx="383335">
                  <c:v>196321</c:v>
                </c:pt>
                <c:pt idx="383336">
                  <c:v>196321</c:v>
                </c:pt>
                <c:pt idx="383337">
                  <c:v>196321</c:v>
                </c:pt>
                <c:pt idx="383338">
                  <c:v>196321</c:v>
                </c:pt>
                <c:pt idx="383339">
                  <c:v>196321</c:v>
                </c:pt>
                <c:pt idx="383340">
                  <c:v>196321</c:v>
                </c:pt>
                <c:pt idx="383341">
                  <c:v>196321</c:v>
                </c:pt>
                <c:pt idx="383342">
                  <c:v>196321</c:v>
                </c:pt>
                <c:pt idx="383343">
                  <c:v>196321</c:v>
                </c:pt>
                <c:pt idx="383344">
                  <c:v>196321</c:v>
                </c:pt>
                <c:pt idx="383345">
                  <c:v>196321</c:v>
                </c:pt>
                <c:pt idx="383346">
                  <c:v>196321</c:v>
                </c:pt>
                <c:pt idx="383347">
                  <c:v>196321</c:v>
                </c:pt>
                <c:pt idx="383348">
                  <c:v>196321</c:v>
                </c:pt>
                <c:pt idx="383349">
                  <c:v>196321</c:v>
                </c:pt>
                <c:pt idx="383350">
                  <c:v>196321</c:v>
                </c:pt>
                <c:pt idx="383351">
                  <c:v>196321</c:v>
                </c:pt>
                <c:pt idx="383352">
                  <c:v>196321</c:v>
                </c:pt>
                <c:pt idx="383353">
                  <c:v>196321</c:v>
                </c:pt>
                <c:pt idx="383354">
                  <c:v>196321</c:v>
                </c:pt>
                <c:pt idx="383355">
                  <c:v>196321</c:v>
                </c:pt>
                <c:pt idx="383356">
                  <c:v>196321</c:v>
                </c:pt>
                <c:pt idx="383357">
                  <c:v>196321</c:v>
                </c:pt>
                <c:pt idx="383358">
                  <c:v>196321</c:v>
                </c:pt>
                <c:pt idx="383359">
                  <c:v>196321</c:v>
                </c:pt>
                <c:pt idx="383360">
                  <c:v>196321</c:v>
                </c:pt>
                <c:pt idx="383361">
                  <c:v>196321</c:v>
                </c:pt>
                <c:pt idx="383362">
                  <c:v>196321</c:v>
                </c:pt>
                <c:pt idx="383363">
                  <c:v>196321</c:v>
                </c:pt>
                <c:pt idx="383364">
                  <c:v>196321</c:v>
                </c:pt>
                <c:pt idx="383365">
                  <c:v>196321</c:v>
                </c:pt>
                <c:pt idx="383366">
                  <c:v>196321</c:v>
                </c:pt>
                <c:pt idx="383367">
                  <c:v>196321</c:v>
                </c:pt>
                <c:pt idx="383368">
                  <c:v>196321</c:v>
                </c:pt>
                <c:pt idx="383369">
                  <c:v>196321</c:v>
                </c:pt>
                <c:pt idx="383370">
                  <c:v>196321</c:v>
                </c:pt>
                <c:pt idx="383371">
                  <c:v>196321</c:v>
                </c:pt>
                <c:pt idx="383372">
                  <c:v>196321</c:v>
                </c:pt>
                <c:pt idx="383373">
                  <c:v>196321</c:v>
                </c:pt>
                <c:pt idx="383374">
                  <c:v>196321</c:v>
                </c:pt>
                <c:pt idx="383375">
                  <c:v>196321</c:v>
                </c:pt>
                <c:pt idx="383376">
                  <c:v>196321</c:v>
                </c:pt>
                <c:pt idx="383377">
                  <c:v>196321</c:v>
                </c:pt>
                <c:pt idx="383378">
                  <c:v>196321</c:v>
                </c:pt>
                <c:pt idx="383379">
                  <c:v>196321</c:v>
                </c:pt>
                <c:pt idx="383380">
                  <c:v>196321</c:v>
                </c:pt>
                <c:pt idx="383381">
                  <c:v>196321</c:v>
                </c:pt>
                <c:pt idx="383382">
                  <c:v>196321</c:v>
                </c:pt>
                <c:pt idx="383383">
                  <c:v>196321</c:v>
                </c:pt>
                <c:pt idx="383384">
                  <c:v>196321</c:v>
                </c:pt>
                <c:pt idx="383385">
                  <c:v>196321</c:v>
                </c:pt>
                <c:pt idx="383386">
                  <c:v>196321</c:v>
                </c:pt>
                <c:pt idx="383387">
                  <c:v>196321</c:v>
                </c:pt>
                <c:pt idx="383388">
                  <c:v>196321</c:v>
                </c:pt>
                <c:pt idx="383389">
                  <c:v>196321</c:v>
                </c:pt>
                <c:pt idx="383390">
                  <c:v>196321</c:v>
                </c:pt>
                <c:pt idx="383391">
                  <c:v>196321</c:v>
                </c:pt>
                <c:pt idx="383392">
                  <c:v>196321</c:v>
                </c:pt>
                <c:pt idx="383393">
                  <c:v>196321</c:v>
                </c:pt>
                <c:pt idx="383394">
                  <c:v>196321</c:v>
                </c:pt>
                <c:pt idx="383395">
                  <c:v>196321</c:v>
                </c:pt>
                <c:pt idx="383396">
                  <c:v>196321</c:v>
                </c:pt>
                <c:pt idx="383397">
                  <c:v>196321</c:v>
                </c:pt>
                <c:pt idx="383398">
                  <c:v>196321</c:v>
                </c:pt>
                <c:pt idx="383399">
                  <c:v>196321</c:v>
                </c:pt>
                <c:pt idx="383400">
                  <c:v>196321</c:v>
                </c:pt>
                <c:pt idx="383401">
                  <c:v>196321</c:v>
                </c:pt>
                <c:pt idx="383402">
                  <c:v>196321</c:v>
                </c:pt>
                <c:pt idx="383403">
                  <c:v>196321</c:v>
                </c:pt>
                <c:pt idx="383404">
                  <c:v>196321</c:v>
                </c:pt>
                <c:pt idx="383405">
                  <c:v>196321</c:v>
                </c:pt>
                <c:pt idx="383406">
                  <c:v>196321</c:v>
                </c:pt>
                <c:pt idx="383407">
                  <c:v>196321</c:v>
                </c:pt>
                <c:pt idx="383408">
                  <c:v>196321</c:v>
                </c:pt>
                <c:pt idx="383409">
                  <c:v>196321</c:v>
                </c:pt>
                <c:pt idx="383410">
                  <c:v>196321</c:v>
                </c:pt>
                <c:pt idx="383411">
                  <c:v>196321</c:v>
                </c:pt>
                <c:pt idx="383412">
                  <c:v>196321</c:v>
                </c:pt>
                <c:pt idx="383413">
                  <c:v>196321</c:v>
                </c:pt>
                <c:pt idx="383414">
                  <c:v>196321</c:v>
                </c:pt>
                <c:pt idx="383415">
                  <c:v>196321</c:v>
                </c:pt>
                <c:pt idx="383416">
                  <c:v>196321</c:v>
                </c:pt>
                <c:pt idx="383417">
                  <c:v>196321</c:v>
                </c:pt>
                <c:pt idx="383418">
                  <c:v>196321</c:v>
                </c:pt>
                <c:pt idx="383419">
                  <c:v>196321</c:v>
                </c:pt>
                <c:pt idx="383420">
                  <c:v>196321</c:v>
                </c:pt>
                <c:pt idx="383421">
                  <c:v>196321</c:v>
                </c:pt>
                <c:pt idx="383422">
                  <c:v>196321</c:v>
                </c:pt>
                <c:pt idx="383423">
                  <c:v>196321</c:v>
                </c:pt>
                <c:pt idx="383424">
                  <c:v>196321</c:v>
                </c:pt>
                <c:pt idx="383425">
                  <c:v>196321</c:v>
                </c:pt>
                <c:pt idx="383426">
                  <c:v>196321</c:v>
                </c:pt>
                <c:pt idx="383427">
                  <c:v>196321</c:v>
                </c:pt>
                <c:pt idx="383428">
                  <c:v>196321</c:v>
                </c:pt>
                <c:pt idx="383429">
                  <c:v>196321</c:v>
                </c:pt>
                <c:pt idx="383430">
                  <c:v>196321</c:v>
                </c:pt>
                <c:pt idx="383431">
                  <c:v>196321</c:v>
                </c:pt>
                <c:pt idx="383432">
                  <c:v>196321</c:v>
                </c:pt>
                <c:pt idx="383433">
                  <c:v>196321</c:v>
                </c:pt>
                <c:pt idx="383434">
                  <c:v>196321</c:v>
                </c:pt>
                <c:pt idx="383435">
                  <c:v>196321</c:v>
                </c:pt>
                <c:pt idx="383436">
                  <c:v>196321</c:v>
                </c:pt>
                <c:pt idx="383437">
                  <c:v>196321</c:v>
                </c:pt>
                <c:pt idx="383438">
                  <c:v>196321</c:v>
                </c:pt>
                <c:pt idx="383439">
                  <c:v>196321</c:v>
                </c:pt>
                <c:pt idx="383440">
                  <c:v>196321</c:v>
                </c:pt>
                <c:pt idx="383441">
                  <c:v>196321</c:v>
                </c:pt>
                <c:pt idx="383442">
                  <c:v>196321</c:v>
                </c:pt>
                <c:pt idx="383443">
                  <c:v>196321</c:v>
                </c:pt>
                <c:pt idx="383444">
                  <c:v>196321</c:v>
                </c:pt>
                <c:pt idx="383445">
                  <c:v>196321</c:v>
                </c:pt>
                <c:pt idx="383446">
                  <c:v>196321</c:v>
                </c:pt>
                <c:pt idx="383447">
                  <c:v>196321</c:v>
                </c:pt>
                <c:pt idx="383448">
                  <c:v>196321</c:v>
                </c:pt>
                <c:pt idx="383449">
                  <c:v>196321</c:v>
                </c:pt>
                <c:pt idx="383450">
                  <c:v>196321</c:v>
                </c:pt>
                <c:pt idx="383451">
                  <c:v>196321</c:v>
                </c:pt>
                <c:pt idx="383452">
                  <c:v>196321</c:v>
                </c:pt>
                <c:pt idx="383453">
                  <c:v>196321</c:v>
                </c:pt>
                <c:pt idx="383454">
                  <c:v>196321</c:v>
                </c:pt>
                <c:pt idx="383455">
                  <c:v>196321</c:v>
                </c:pt>
                <c:pt idx="383456">
                  <c:v>196321</c:v>
                </c:pt>
                <c:pt idx="383457">
                  <c:v>196321</c:v>
                </c:pt>
                <c:pt idx="383458">
                  <c:v>196321</c:v>
                </c:pt>
                <c:pt idx="383459">
                  <c:v>196321</c:v>
                </c:pt>
                <c:pt idx="383460">
                  <c:v>196321</c:v>
                </c:pt>
                <c:pt idx="383461">
                  <c:v>196321</c:v>
                </c:pt>
                <c:pt idx="383462">
                  <c:v>196321</c:v>
                </c:pt>
                <c:pt idx="383463">
                  <c:v>196321</c:v>
                </c:pt>
                <c:pt idx="383464">
                  <c:v>196321</c:v>
                </c:pt>
                <c:pt idx="383465">
                  <c:v>196321</c:v>
                </c:pt>
                <c:pt idx="383466">
                  <c:v>196321</c:v>
                </c:pt>
                <c:pt idx="383467">
                  <c:v>196321</c:v>
                </c:pt>
                <c:pt idx="383468">
                  <c:v>196321</c:v>
                </c:pt>
                <c:pt idx="383469">
                  <c:v>196321</c:v>
                </c:pt>
                <c:pt idx="383470">
                  <c:v>196321</c:v>
                </c:pt>
                <c:pt idx="383471">
                  <c:v>196321</c:v>
                </c:pt>
                <c:pt idx="383472">
                  <c:v>196321</c:v>
                </c:pt>
                <c:pt idx="383473">
                  <c:v>196321</c:v>
                </c:pt>
                <c:pt idx="383474">
                  <c:v>196321</c:v>
                </c:pt>
                <c:pt idx="383475">
                  <c:v>196321</c:v>
                </c:pt>
                <c:pt idx="383476">
                  <c:v>196321</c:v>
                </c:pt>
                <c:pt idx="383477">
                  <c:v>196321</c:v>
                </c:pt>
                <c:pt idx="383478">
                  <c:v>196321</c:v>
                </c:pt>
                <c:pt idx="383479">
                  <c:v>196321</c:v>
                </c:pt>
                <c:pt idx="383480">
                  <c:v>196321</c:v>
                </c:pt>
                <c:pt idx="383481">
                  <c:v>196321</c:v>
                </c:pt>
                <c:pt idx="383482">
                  <c:v>196321</c:v>
                </c:pt>
                <c:pt idx="383483">
                  <c:v>196321</c:v>
                </c:pt>
                <c:pt idx="383484">
                  <c:v>196321</c:v>
                </c:pt>
                <c:pt idx="383485">
                  <c:v>196321</c:v>
                </c:pt>
                <c:pt idx="383486">
                  <c:v>196321</c:v>
                </c:pt>
                <c:pt idx="383487">
                  <c:v>196321</c:v>
                </c:pt>
                <c:pt idx="383488">
                  <c:v>196321</c:v>
                </c:pt>
                <c:pt idx="383489">
                  <c:v>196321</c:v>
                </c:pt>
                <c:pt idx="383490">
                  <c:v>196321</c:v>
                </c:pt>
                <c:pt idx="383491">
                  <c:v>196321</c:v>
                </c:pt>
                <c:pt idx="383492">
                  <c:v>196321</c:v>
                </c:pt>
                <c:pt idx="383493">
                  <c:v>196321</c:v>
                </c:pt>
                <c:pt idx="383494">
                  <c:v>196321</c:v>
                </c:pt>
                <c:pt idx="383495">
                  <c:v>196321</c:v>
                </c:pt>
                <c:pt idx="383496">
                  <c:v>196321</c:v>
                </c:pt>
                <c:pt idx="383497">
                  <c:v>196321</c:v>
                </c:pt>
                <c:pt idx="383498">
                  <c:v>196321</c:v>
                </c:pt>
                <c:pt idx="383499">
                  <c:v>196321</c:v>
                </c:pt>
                <c:pt idx="383500">
                  <c:v>196321</c:v>
                </c:pt>
                <c:pt idx="383501">
                  <c:v>196321</c:v>
                </c:pt>
                <c:pt idx="383502">
                  <c:v>196321</c:v>
                </c:pt>
                <c:pt idx="383503">
                  <c:v>196321</c:v>
                </c:pt>
                <c:pt idx="383504">
                  <c:v>196321</c:v>
                </c:pt>
                <c:pt idx="383505">
                  <c:v>196321</c:v>
                </c:pt>
                <c:pt idx="383506">
                  <c:v>196321</c:v>
                </c:pt>
                <c:pt idx="383507">
                  <c:v>196321</c:v>
                </c:pt>
                <c:pt idx="383508">
                  <c:v>196321</c:v>
                </c:pt>
                <c:pt idx="383509">
                  <c:v>196321</c:v>
                </c:pt>
                <c:pt idx="383510">
                  <c:v>196321</c:v>
                </c:pt>
                <c:pt idx="383511">
                  <c:v>196321</c:v>
                </c:pt>
                <c:pt idx="383512">
                  <c:v>196321</c:v>
                </c:pt>
                <c:pt idx="383513">
                  <c:v>196321</c:v>
                </c:pt>
                <c:pt idx="383514">
                  <c:v>196321</c:v>
                </c:pt>
                <c:pt idx="383515">
                  <c:v>196321</c:v>
                </c:pt>
                <c:pt idx="383516">
                  <c:v>196321</c:v>
                </c:pt>
                <c:pt idx="383517">
                  <c:v>196321</c:v>
                </c:pt>
                <c:pt idx="383518">
                  <c:v>196321</c:v>
                </c:pt>
                <c:pt idx="383519">
                  <c:v>196321</c:v>
                </c:pt>
                <c:pt idx="383520">
                  <c:v>196321</c:v>
                </c:pt>
                <c:pt idx="383521">
                  <c:v>196321</c:v>
                </c:pt>
                <c:pt idx="383522">
                  <c:v>196321</c:v>
                </c:pt>
                <c:pt idx="383523">
                  <c:v>196321</c:v>
                </c:pt>
                <c:pt idx="383524">
                  <c:v>196321</c:v>
                </c:pt>
                <c:pt idx="383525">
                  <c:v>196321</c:v>
                </c:pt>
                <c:pt idx="383526">
                  <c:v>196321</c:v>
                </c:pt>
                <c:pt idx="383527">
                  <c:v>196321</c:v>
                </c:pt>
                <c:pt idx="383528">
                  <c:v>196321</c:v>
                </c:pt>
                <c:pt idx="383529">
                  <c:v>196321</c:v>
                </c:pt>
                <c:pt idx="383530">
                  <c:v>196321</c:v>
                </c:pt>
                <c:pt idx="383531">
                  <c:v>196321</c:v>
                </c:pt>
                <c:pt idx="383532">
                  <c:v>196321</c:v>
                </c:pt>
                <c:pt idx="383533">
                  <c:v>196321</c:v>
                </c:pt>
                <c:pt idx="383534">
                  <c:v>196321</c:v>
                </c:pt>
                <c:pt idx="383535">
                  <c:v>196321</c:v>
                </c:pt>
                <c:pt idx="383536">
                  <c:v>196321</c:v>
                </c:pt>
                <c:pt idx="383537">
                  <c:v>196321</c:v>
                </c:pt>
                <c:pt idx="383538">
                  <c:v>196321</c:v>
                </c:pt>
                <c:pt idx="383539">
                  <c:v>196321</c:v>
                </c:pt>
                <c:pt idx="383540">
                  <c:v>196321</c:v>
                </c:pt>
                <c:pt idx="383541">
                  <c:v>196321</c:v>
                </c:pt>
                <c:pt idx="383542">
                  <c:v>196321</c:v>
                </c:pt>
                <c:pt idx="383543">
                  <c:v>196321</c:v>
                </c:pt>
                <c:pt idx="383544">
                  <c:v>196321</c:v>
                </c:pt>
                <c:pt idx="383545">
                  <c:v>196321</c:v>
                </c:pt>
                <c:pt idx="383546">
                  <c:v>196321</c:v>
                </c:pt>
                <c:pt idx="383547">
                  <c:v>196321</c:v>
                </c:pt>
                <c:pt idx="383548">
                  <c:v>196321</c:v>
                </c:pt>
                <c:pt idx="383549">
                  <c:v>196321</c:v>
                </c:pt>
                <c:pt idx="383550">
                  <c:v>196321</c:v>
                </c:pt>
                <c:pt idx="383551">
                  <c:v>196321</c:v>
                </c:pt>
                <c:pt idx="383552">
                  <c:v>196321</c:v>
                </c:pt>
                <c:pt idx="383553">
                  <c:v>196321</c:v>
                </c:pt>
                <c:pt idx="383554">
                  <c:v>196321</c:v>
                </c:pt>
                <c:pt idx="383555">
                  <c:v>196321</c:v>
                </c:pt>
                <c:pt idx="383556">
                  <c:v>196321</c:v>
                </c:pt>
                <c:pt idx="383557">
                  <c:v>196321</c:v>
                </c:pt>
                <c:pt idx="383558">
                  <c:v>196321</c:v>
                </c:pt>
                <c:pt idx="383559">
                  <c:v>196321</c:v>
                </c:pt>
                <c:pt idx="383560">
                  <c:v>196321</c:v>
                </c:pt>
                <c:pt idx="383561">
                  <c:v>196321</c:v>
                </c:pt>
                <c:pt idx="383562">
                  <c:v>196321</c:v>
                </c:pt>
                <c:pt idx="383563">
                  <c:v>196321</c:v>
                </c:pt>
                <c:pt idx="383564">
                  <c:v>196321</c:v>
                </c:pt>
                <c:pt idx="383565">
                  <c:v>196321</c:v>
                </c:pt>
                <c:pt idx="383566">
                  <c:v>196321</c:v>
                </c:pt>
                <c:pt idx="383567">
                  <c:v>196321</c:v>
                </c:pt>
                <c:pt idx="383568">
                  <c:v>196321</c:v>
                </c:pt>
                <c:pt idx="383569">
                  <c:v>196321</c:v>
                </c:pt>
                <c:pt idx="383570">
                  <c:v>196321</c:v>
                </c:pt>
                <c:pt idx="383571">
                  <c:v>196321</c:v>
                </c:pt>
                <c:pt idx="383572">
                  <c:v>196321</c:v>
                </c:pt>
                <c:pt idx="383573">
                  <c:v>196321</c:v>
                </c:pt>
                <c:pt idx="383574">
                  <c:v>196321</c:v>
                </c:pt>
                <c:pt idx="383575">
                  <c:v>196321</c:v>
                </c:pt>
                <c:pt idx="383576">
                  <c:v>196321</c:v>
                </c:pt>
                <c:pt idx="383577">
                  <c:v>196321</c:v>
                </c:pt>
                <c:pt idx="383578">
                  <c:v>196321</c:v>
                </c:pt>
                <c:pt idx="383579">
                  <c:v>196321</c:v>
                </c:pt>
                <c:pt idx="383580">
                  <c:v>196321</c:v>
                </c:pt>
                <c:pt idx="383581">
                  <c:v>196321</c:v>
                </c:pt>
                <c:pt idx="383582">
                  <c:v>196321</c:v>
                </c:pt>
                <c:pt idx="383583">
                  <c:v>196321</c:v>
                </c:pt>
                <c:pt idx="383584">
                  <c:v>196321</c:v>
                </c:pt>
                <c:pt idx="383585">
                  <c:v>196321</c:v>
                </c:pt>
                <c:pt idx="383586">
                  <c:v>196321</c:v>
                </c:pt>
                <c:pt idx="383587">
                  <c:v>196321</c:v>
                </c:pt>
                <c:pt idx="383588">
                  <c:v>196321</c:v>
                </c:pt>
                <c:pt idx="383589">
                  <c:v>196321</c:v>
                </c:pt>
                <c:pt idx="383590">
                  <c:v>196321</c:v>
                </c:pt>
                <c:pt idx="383591">
                  <c:v>196321</c:v>
                </c:pt>
                <c:pt idx="383592">
                  <c:v>196321</c:v>
                </c:pt>
                <c:pt idx="383593">
                  <c:v>196321</c:v>
                </c:pt>
                <c:pt idx="383594">
                  <c:v>196321</c:v>
                </c:pt>
                <c:pt idx="383595">
                  <c:v>196321</c:v>
                </c:pt>
                <c:pt idx="383596">
                  <c:v>196321</c:v>
                </c:pt>
                <c:pt idx="383597">
                  <c:v>196321</c:v>
                </c:pt>
                <c:pt idx="383598">
                  <c:v>196321</c:v>
                </c:pt>
                <c:pt idx="383599">
                  <c:v>196321</c:v>
                </c:pt>
                <c:pt idx="383600">
                  <c:v>196321</c:v>
                </c:pt>
                <c:pt idx="383601">
                  <c:v>196321</c:v>
                </c:pt>
                <c:pt idx="383602">
                  <c:v>196321</c:v>
                </c:pt>
                <c:pt idx="383603">
                  <c:v>196321</c:v>
                </c:pt>
                <c:pt idx="383604">
                  <c:v>196321</c:v>
                </c:pt>
                <c:pt idx="383605">
                  <c:v>196321</c:v>
                </c:pt>
                <c:pt idx="383606">
                  <c:v>196321</c:v>
                </c:pt>
                <c:pt idx="383607">
                  <c:v>196321</c:v>
                </c:pt>
                <c:pt idx="383608">
                  <c:v>196321</c:v>
                </c:pt>
                <c:pt idx="383609">
                  <c:v>196321</c:v>
                </c:pt>
                <c:pt idx="383610">
                  <c:v>196321</c:v>
                </c:pt>
                <c:pt idx="383611">
                  <c:v>196321</c:v>
                </c:pt>
                <c:pt idx="383612">
                  <c:v>196321</c:v>
                </c:pt>
                <c:pt idx="383613">
                  <c:v>196321</c:v>
                </c:pt>
                <c:pt idx="383614">
                  <c:v>196321</c:v>
                </c:pt>
                <c:pt idx="383615">
                  <c:v>196321</c:v>
                </c:pt>
                <c:pt idx="383616">
                  <c:v>196321</c:v>
                </c:pt>
                <c:pt idx="383617">
                  <c:v>196321</c:v>
                </c:pt>
                <c:pt idx="383618">
                  <c:v>196321</c:v>
                </c:pt>
                <c:pt idx="383619">
                  <c:v>196321</c:v>
                </c:pt>
                <c:pt idx="383620">
                  <c:v>196321</c:v>
                </c:pt>
                <c:pt idx="383621">
                  <c:v>196321</c:v>
                </c:pt>
                <c:pt idx="383622">
                  <c:v>196321</c:v>
                </c:pt>
                <c:pt idx="383623">
                  <c:v>196321</c:v>
                </c:pt>
                <c:pt idx="383624">
                  <c:v>196321</c:v>
                </c:pt>
                <c:pt idx="383625">
                  <c:v>196321</c:v>
                </c:pt>
                <c:pt idx="383626">
                  <c:v>196321</c:v>
                </c:pt>
                <c:pt idx="383627">
                  <c:v>196321</c:v>
                </c:pt>
                <c:pt idx="383628">
                  <c:v>196321</c:v>
                </c:pt>
                <c:pt idx="383629">
                  <c:v>196321</c:v>
                </c:pt>
                <c:pt idx="383630">
                  <c:v>196321</c:v>
                </c:pt>
                <c:pt idx="383631">
                  <c:v>196321</c:v>
                </c:pt>
                <c:pt idx="383632">
                  <c:v>196321</c:v>
                </c:pt>
                <c:pt idx="383633">
                  <c:v>196321</c:v>
                </c:pt>
                <c:pt idx="383634">
                  <c:v>196321</c:v>
                </c:pt>
                <c:pt idx="383635">
                  <c:v>196321</c:v>
                </c:pt>
                <c:pt idx="383636">
                  <c:v>196321</c:v>
                </c:pt>
                <c:pt idx="383637">
                  <c:v>196321</c:v>
                </c:pt>
                <c:pt idx="383638">
                  <c:v>196321</c:v>
                </c:pt>
                <c:pt idx="383639">
                  <c:v>196321</c:v>
                </c:pt>
                <c:pt idx="383640">
                  <c:v>196321</c:v>
                </c:pt>
                <c:pt idx="383641">
                  <c:v>196321</c:v>
                </c:pt>
                <c:pt idx="383642">
                  <c:v>196321</c:v>
                </c:pt>
                <c:pt idx="383643">
                  <c:v>196321</c:v>
                </c:pt>
                <c:pt idx="383644">
                  <c:v>196321</c:v>
                </c:pt>
                <c:pt idx="383645">
                  <c:v>196321</c:v>
                </c:pt>
                <c:pt idx="383646">
                  <c:v>196321</c:v>
                </c:pt>
                <c:pt idx="383647">
                  <c:v>196321</c:v>
                </c:pt>
                <c:pt idx="383648">
                  <c:v>196321</c:v>
                </c:pt>
                <c:pt idx="383649">
                  <c:v>196321</c:v>
                </c:pt>
                <c:pt idx="383650">
                  <c:v>196321</c:v>
                </c:pt>
                <c:pt idx="383651">
                  <c:v>196321</c:v>
                </c:pt>
                <c:pt idx="383652">
                  <c:v>196321</c:v>
                </c:pt>
                <c:pt idx="383653">
                  <c:v>196321</c:v>
                </c:pt>
                <c:pt idx="383654">
                  <c:v>196321</c:v>
                </c:pt>
                <c:pt idx="383655">
                  <c:v>196321</c:v>
                </c:pt>
                <c:pt idx="383656">
                  <c:v>196321</c:v>
                </c:pt>
                <c:pt idx="383657">
                  <c:v>196321</c:v>
                </c:pt>
                <c:pt idx="383658">
                  <c:v>196321</c:v>
                </c:pt>
                <c:pt idx="383659">
                  <c:v>196321</c:v>
                </c:pt>
                <c:pt idx="383660">
                  <c:v>196321</c:v>
                </c:pt>
                <c:pt idx="383661">
                  <c:v>196321</c:v>
                </c:pt>
                <c:pt idx="383662">
                  <c:v>196321</c:v>
                </c:pt>
                <c:pt idx="383663">
                  <c:v>196321</c:v>
                </c:pt>
                <c:pt idx="383664">
                  <c:v>196321</c:v>
                </c:pt>
                <c:pt idx="383665">
                  <c:v>196321</c:v>
                </c:pt>
                <c:pt idx="383666">
                  <c:v>196321</c:v>
                </c:pt>
                <c:pt idx="383667">
                  <c:v>196321</c:v>
                </c:pt>
                <c:pt idx="383668">
                  <c:v>196321</c:v>
                </c:pt>
                <c:pt idx="383669">
                  <c:v>196321</c:v>
                </c:pt>
                <c:pt idx="383670">
                  <c:v>196321</c:v>
                </c:pt>
                <c:pt idx="383671">
                  <c:v>196321</c:v>
                </c:pt>
                <c:pt idx="383672">
                  <c:v>196321</c:v>
                </c:pt>
                <c:pt idx="383673">
                  <c:v>196321</c:v>
                </c:pt>
                <c:pt idx="383674">
                  <c:v>196321</c:v>
                </c:pt>
                <c:pt idx="383675">
                  <c:v>196321</c:v>
                </c:pt>
                <c:pt idx="383676">
                  <c:v>196321</c:v>
                </c:pt>
                <c:pt idx="383677">
                  <c:v>196321</c:v>
                </c:pt>
                <c:pt idx="383678">
                  <c:v>196321</c:v>
                </c:pt>
                <c:pt idx="383679">
                  <c:v>196321</c:v>
                </c:pt>
                <c:pt idx="383680">
                  <c:v>196321</c:v>
                </c:pt>
                <c:pt idx="383681">
                  <c:v>196321</c:v>
                </c:pt>
                <c:pt idx="383682">
                  <c:v>196321</c:v>
                </c:pt>
                <c:pt idx="383683">
                  <c:v>196321</c:v>
                </c:pt>
                <c:pt idx="383684">
                  <c:v>196321</c:v>
                </c:pt>
                <c:pt idx="383685">
                  <c:v>196321</c:v>
                </c:pt>
                <c:pt idx="383686">
                  <c:v>196321</c:v>
                </c:pt>
                <c:pt idx="383687">
                  <c:v>196321</c:v>
                </c:pt>
                <c:pt idx="383688">
                  <c:v>196321</c:v>
                </c:pt>
                <c:pt idx="383689">
                  <c:v>196321</c:v>
                </c:pt>
                <c:pt idx="383690">
                  <c:v>196321</c:v>
                </c:pt>
                <c:pt idx="383691">
                  <c:v>196321</c:v>
                </c:pt>
                <c:pt idx="383692">
                  <c:v>196321</c:v>
                </c:pt>
                <c:pt idx="383693">
                  <c:v>196321</c:v>
                </c:pt>
                <c:pt idx="383694">
                  <c:v>196321</c:v>
                </c:pt>
                <c:pt idx="383695">
                  <c:v>196321</c:v>
                </c:pt>
                <c:pt idx="383696">
                  <c:v>196321</c:v>
                </c:pt>
                <c:pt idx="383697">
                  <c:v>196321</c:v>
                </c:pt>
                <c:pt idx="383698">
                  <c:v>196321</c:v>
                </c:pt>
                <c:pt idx="383699">
                  <c:v>196321</c:v>
                </c:pt>
                <c:pt idx="383700">
                  <c:v>196321</c:v>
                </c:pt>
                <c:pt idx="383701">
                  <c:v>196321</c:v>
                </c:pt>
                <c:pt idx="383702">
                  <c:v>196321</c:v>
                </c:pt>
                <c:pt idx="383703">
                  <c:v>196321</c:v>
                </c:pt>
                <c:pt idx="383704">
                  <c:v>196321</c:v>
                </c:pt>
                <c:pt idx="383705">
                  <c:v>196321</c:v>
                </c:pt>
                <c:pt idx="383706">
                  <c:v>196321</c:v>
                </c:pt>
                <c:pt idx="383707">
                  <c:v>196321</c:v>
                </c:pt>
                <c:pt idx="383708">
                  <c:v>196321</c:v>
                </c:pt>
                <c:pt idx="383709">
                  <c:v>196321</c:v>
                </c:pt>
                <c:pt idx="383710">
                  <c:v>196321</c:v>
                </c:pt>
                <c:pt idx="383711">
                  <c:v>196321</c:v>
                </c:pt>
                <c:pt idx="383712">
                  <c:v>196321</c:v>
                </c:pt>
                <c:pt idx="383713">
                  <c:v>196321</c:v>
                </c:pt>
                <c:pt idx="383714">
                  <c:v>196321</c:v>
                </c:pt>
                <c:pt idx="383715">
                  <c:v>196321</c:v>
                </c:pt>
                <c:pt idx="383716">
                  <c:v>196321</c:v>
                </c:pt>
                <c:pt idx="383717">
                  <c:v>196321</c:v>
                </c:pt>
                <c:pt idx="383718">
                  <c:v>196321</c:v>
                </c:pt>
                <c:pt idx="383719">
                  <c:v>196321</c:v>
                </c:pt>
                <c:pt idx="383720">
                  <c:v>196321</c:v>
                </c:pt>
                <c:pt idx="383721">
                  <c:v>196321</c:v>
                </c:pt>
                <c:pt idx="383722">
                  <c:v>196321</c:v>
                </c:pt>
                <c:pt idx="383723">
                  <c:v>196321</c:v>
                </c:pt>
                <c:pt idx="383724">
                  <c:v>196321</c:v>
                </c:pt>
                <c:pt idx="383725">
                  <c:v>196321</c:v>
                </c:pt>
                <c:pt idx="383726">
                  <c:v>196321</c:v>
                </c:pt>
                <c:pt idx="383727">
                  <c:v>196321</c:v>
                </c:pt>
                <c:pt idx="383728">
                  <c:v>196321</c:v>
                </c:pt>
                <c:pt idx="383729">
                  <c:v>196321</c:v>
                </c:pt>
                <c:pt idx="383730">
                  <c:v>196321</c:v>
                </c:pt>
                <c:pt idx="383731">
                  <c:v>196321</c:v>
                </c:pt>
                <c:pt idx="383732">
                  <c:v>196321</c:v>
                </c:pt>
                <c:pt idx="383733">
                  <c:v>196321</c:v>
                </c:pt>
                <c:pt idx="383734">
                  <c:v>196321</c:v>
                </c:pt>
                <c:pt idx="383735">
                  <c:v>196321</c:v>
                </c:pt>
                <c:pt idx="383736">
                  <c:v>196321</c:v>
                </c:pt>
                <c:pt idx="383737">
                  <c:v>196321</c:v>
                </c:pt>
                <c:pt idx="383738">
                  <c:v>196321</c:v>
                </c:pt>
                <c:pt idx="383739">
                  <c:v>196321</c:v>
                </c:pt>
                <c:pt idx="383740">
                  <c:v>196321</c:v>
                </c:pt>
                <c:pt idx="383741">
                  <c:v>196321</c:v>
                </c:pt>
                <c:pt idx="383742">
                  <c:v>196321</c:v>
                </c:pt>
                <c:pt idx="383743">
                  <c:v>196321</c:v>
                </c:pt>
                <c:pt idx="383744">
                  <c:v>196321</c:v>
                </c:pt>
                <c:pt idx="383745">
                  <c:v>196321</c:v>
                </c:pt>
                <c:pt idx="383746">
                  <c:v>196321</c:v>
                </c:pt>
                <c:pt idx="383747">
                  <c:v>196321</c:v>
                </c:pt>
                <c:pt idx="383748">
                  <c:v>196321</c:v>
                </c:pt>
                <c:pt idx="383749">
                  <c:v>196321</c:v>
                </c:pt>
                <c:pt idx="383750">
                  <c:v>196321</c:v>
                </c:pt>
                <c:pt idx="383751">
                  <c:v>196321</c:v>
                </c:pt>
                <c:pt idx="383752">
                  <c:v>196321</c:v>
                </c:pt>
                <c:pt idx="383753">
                  <c:v>196321</c:v>
                </c:pt>
                <c:pt idx="383754">
                  <c:v>196321</c:v>
                </c:pt>
                <c:pt idx="383755">
                  <c:v>196321</c:v>
                </c:pt>
                <c:pt idx="383756">
                  <c:v>196321</c:v>
                </c:pt>
                <c:pt idx="383757">
                  <c:v>196321</c:v>
                </c:pt>
                <c:pt idx="383758">
                  <c:v>196321</c:v>
                </c:pt>
                <c:pt idx="383759">
                  <c:v>196321</c:v>
                </c:pt>
                <c:pt idx="383760">
                  <c:v>196321</c:v>
                </c:pt>
                <c:pt idx="383761">
                  <c:v>196321</c:v>
                </c:pt>
                <c:pt idx="383762">
                  <c:v>196321</c:v>
                </c:pt>
                <c:pt idx="383763">
                  <c:v>196321</c:v>
                </c:pt>
                <c:pt idx="383764">
                  <c:v>196321</c:v>
                </c:pt>
                <c:pt idx="383765">
                  <c:v>196321</c:v>
                </c:pt>
                <c:pt idx="383766">
                  <c:v>196321</c:v>
                </c:pt>
                <c:pt idx="383767">
                  <c:v>196321</c:v>
                </c:pt>
                <c:pt idx="383768">
                  <c:v>196321</c:v>
                </c:pt>
                <c:pt idx="383769">
                  <c:v>196321</c:v>
                </c:pt>
                <c:pt idx="383770">
                  <c:v>196321</c:v>
                </c:pt>
                <c:pt idx="383771">
                  <c:v>196321</c:v>
                </c:pt>
                <c:pt idx="383772">
                  <c:v>196321</c:v>
                </c:pt>
                <c:pt idx="383773">
                  <c:v>196321</c:v>
                </c:pt>
                <c:pt idx="383774">
                  <c:v>196321</c:v>
                </c:pt>
                <c:pt idx="383775">
                  <c:v>196321</c:v>
                </c:pt>
                <c:pt idx="383776">
                  <c:v>196321</c:v>
                </c:pt>
                <c:pt idx="383777">
                  <c:v>196321</c:v>
                </c:pt>
                <c:pt idx="383778">
                  <c:v>196321</c:v>
                </c:pt>
                <c:pt idx="383779">
                  <c:v>196321</c:v>
                </c:pt>
                <c:pt idx="383780">
                  <c:v>196321</c:v>
                </c:pt>
                <c:pt idx="383781">
                  <c:v>196321</c:v>
                </c:pt>
                <c:pt idx="383782">
                  <c:v>196321</c:v>
                </c:pt>
                <c:pt idx="383783">
                  <c:v>196321</c:v>
                </c:pt>
                <c:pt idx="383784">
                  <c:v>196321</c:v>
                </c:pt>
                <c:pt idx="383785">
                  <c:v>196321</c:v>
                </c:pt>
                <c:pt idx="383786">
                  <c:v>196321</c:v>
                </c:pt>
                <c:pt idx="383787">
                  <c:v>196321</c:v>
                </c:pt>
                <c:pt idx="383788">
                  <c:v>196321</c:v>
                </c:pt>
                <c:pt idx="383789">
                  <c:v>196321</c:v>
                </c:pt>
                <c:pt idx="383790">
                  <c:v>196321</c:v>
                </c:pt>
                <c:pt idx="383791">
                  <c:v>196321</c:v>
                </c:pt>
                <c:pt idx="383792">
                  <c:v>196321</c:v>
                </c:pt>
                <c:pt idx="383793">
                  <c:v>196321</c:v>
                </c:pt>
                <c:pt idx="383794">
                  <c:v>196321</c:v>
                </c:pt>
                <c:pt idx="383795">
                  <c:v>196321</c:v>
                </c:pt>
                <c:pt idx="383796">
                  <c:v>196321</c:v>
                </c:pt>
                <c:pt idx="383797">
                  <c:v>196321</c:v>
                </c:pt>
                <c:pt idx="383798">
                  <c:v>196321</c:v>
                </c:pt>
                <c:pt idx="383799">
                  <c:v>196321</c:v>
                </c:pt>
                <c:pt idx="383800">
                  <c:v>196321</c:v>
                </c:pt>
                <c:pt idx="383801">
                  <c:v>196321</c:v>
                </c:pt>
                <c:pt idx="383802">
                  <c:v>196321</c:v>
                </c:pt>
                <c:pt idx="383803">
                  <c:v>196321</c:v>
                </c:pt>
                <c:pt idx="383804">
                  <c:v>196321</c:v>
                </c:pt>
                <c:pt idx="383805">
                  <c:v>196321</c:v>
                </c:pt>
                <c:pt idx="383806">
                  <c:v>196321</c:v>
                </c:pt>
                <c:pt idx="383807">
                  <c:v>196321</c:v>
                </c:pt>
                <c:pt idx="383808">
                  <c:v>196321</c:v>
                </c:pt>
                <c:pt idx="383809">
                  <c:v>196321</c:v>
                </c:pt>
                <c:pt idx="383810">
                  <c:v>196321</c:v>
                </c:pt>
                <c:pt idx="383811">
                  <c:v>196321</c:v>
                </c:pt>
                <c:pt idx="383812">
                  <c:v>196321</c:v>
                </c:pt>
                <c:pt idx="383813">
                  <c:v>196321</c:v>
                </c:pt>
                <c:pt idx="383814">
                  <c:v>196321</c:v>
                </c:pt>
                <c:pt idx="383815">
                  <c:v>196321</c:v>
                </c:pt>
                <c:pt idx="383816">
                  <c:v>196321</c:v>
                </c:pt>
                <c:pt idx="383817">
                  <c:v>196321</c:v>
                </c:pt>
                <c:pt idx="383818">
                  <c:v>196321</c:v>
                </c:pt>
                <c:pt idx="383819">
                  <c:v>196321</c:v>
                </c:pt>
                <c:pt idx="383820">
                  <c:v>196321</c:v>
                </c:pt>
                <c:pt idx="383821">
                  <c:v>196321</c:v>
                </c:pt>
                <c:pt idx="383822">
                  <c:v>196321</c:v>
                </c:pt>
                <c:pt idx="383823">
                  <c:v>196321</c:v>
                </c:pt>
                <c:pt idx="383824">
                  <c:v>196321</c:v>
                </c:pt>
                <c:pt idx="383825">
                  <c:v>196321</c:v>
                </c:pt>
                <c:pt idx="383826">
                  <c:v>196321</c:v>
                </c:pt>
                <c:pt idx="383827">
                  <c:v>196321</c:v>
                </c:pt>
                <c:pt idx="383828">
                  <c:v>196321</c:v>
                </c:pt>
                <c:pt idx="383829">
                  <c:v>196321</c:v>
                </c:pt>
                <c:pt idx="383830">
                  <c:v>196321</c:v>
                </c:pt>
                <c:pt idx="383831">
                  <c:v>196321</c:v>
                </c:pt>
                <c:pt idx="383832">
                  <c:v>196321</c:v>
                </c:pt>
                <c:pt idx="383833">
                  <c:v>196321</c:v>
                </c:pt>
                <c:pt idx="383834">
                  <c:v>196321</c:v>
                </c:pt>
                <c:pt idx="383835">
                  <c:v>196321</c:v>
                </c:pt>
                <c:pt idx="383836">
                  <c:v>196321</c:v>
                </c:pt>
                <c:pt idx="383837">
                  <c:v>196321</c:v>
                </c:pt>
                <c:pt idx="383838">
                  <c:v>196321</c:v>
                </c:pt>
                <c:pt idx="383839">
                  <c:v>196321</c:v>
                </c:pt>
                <c:pt idx="383840">
                  <c:v>196321</c:v>
                </c:pt>
                <c:pt idx="383841">
                  <c:v>196321</c:v>
                </c:pt>
                <c:pt idx="383842">
                  <c:v>196321</c:v>
                </c:pt>
                <c:pt idx="383843">
                  <c:v>196321</c:v>
                </c:pt>
                <c:pt idx="383844">
                  <c:v>196321</c:v>
                </c:pt>
                <c:pt idx="383845">
                  <c:v>196321</c:v>
                </c:pt>
                <c:pt idx="383846">
                  <c:v>196321</c:v>
                </c:pt>
                <c:pt idx="383847">
                  <c:v>196321</c:v>
                </c:pt>
                <c:pt idx="383848">
                  <c:v>196321</c:v>
                </c:pt>
                <c:pt idx="383849">
                  <c:v>196321</c:v>
                </c:pt>
                <c:pt idx="383850">
                  <c:v>196321</c:v>
                </c:pt>
                <c:pt idx="383851">
                  <c:v>196321</c:v>
                </c:pt>
                <c:pt idx="383852">
                  <c:v>196321</c:v>
                </c:pt>
                <c:pt idx="383853">
                  <c:v>196321</c:v>
                </c:pt>
                <c:pt idx="383854">
                  <c:v>196321</c:v>
                </c:pt>
                <c:pt idx="383855">
                  <c:v>196321</c:v>
                </c:pt>
                <c:pt idx="383856">
                  <c:v>196321</c:v>
                </c:pt>
                <c:pt idx="383857">
                  <c:v>196321</c:v>
                </c:pt>
                <c:pt idx="383858">
                  <c:v>196321</c:v>
                </c:pt>
                <c:pt idx="383859">
                  <c:v>196321</c:v>
                </c:pt>
                <c:pt idx="383860">
                  <c:v>196321</c:v>
                </c:pt>
                <c:pt idx="383861">
                  <c:v>196321</c:v>
                </c:pt>
                <c:pt idx="383862">
                  <c:v>196321</c:v>
                </c:pt>
                <c:pt idx="383863">
                  <c:v>196321</c:v>
                </c:pt>
                <c:pt idx="383864">
                  <c:v>196321</c:v>
                </c:pt>
                <c:pt idx="383865">
                  <c:v>196321</c:v>
                </c:pt>
                <c:pt idx="383866">
                  <c:v>196321</c:v>
                </c:pt>
                <c:pt idx="383867">
                  <c:v>196321</c:v>
                </c:pt>
                <c:pt idx="383868">
                  <c:v>196321</c:v>
                </c:pt>
                <c:pt idx="383869">
                  <c:v>196321</c:v>
                </c:pt>
                <c:pt idx="383870">
                  <c:v>196321</c:v>
                </c:pt>
                <c:pt idx="383871">
                  <c:v>196321</c:v>
                </c:pt>
                <c:pt idx="383872">
                  <c:v>196321</c:v>
                </c:pt>
                <c:pt idx="383873">
                  <c:v>196321</c:v>
                </c:pt>
                <c:pt idx="383874">
                  <c:v>196321</c:v>
                </c:pt>
                <c:pt idx="383875">
                  <c:v>196321</c:v>
                </c:pt>
                <c:pt idx="383876">
                  <c:v>196321</c:v>
                </c:pt>
                <c:pt idx="383877">
                  <c:v>196321</c:v>
                </c:pt>
                <c:pt idx="383878">
                  <c:v>196321</c:v>
                </c:pt>
                <c:pt idx="383879">
                  <c:v>196321</c:v>
                </c:pt>
                <c:pt idx="383880">
                  <c:v>196321</c:v>
                </c:pt>
                <c:pt idx="383881">
                  <c:v>196321</c:v>
                </c:pt>
                <c:pt idx="383882">
                  <c:v>196321</c:v>
                </c:pt>
                <c:pt idx="383883">
                  <c:v>196321</c:v>
                </c:pt>
                <c:pt idx="383884">
                  <c:v>196321</c:v>
                </c:pt>
                <c:pt idx="383885">
                  <c:v>196321</c:v>
                </c:pt>
                <c:pt idx="383886">
                  <c:v>196321</c:v>
                </c:pt>
                <c:pt idx="383887">
                  <c:v>196321</c:v>
                </c:pt>
                <c:pt idx="383888">
                  <c:v>196321</c:v>
                </c:pt>
                <c:pt idx="383889">
                  <c:v>196321</c:v>
                </c:pt>
                <c:pt idx="383890">
                  <c:v>196321</c:v>
                </c:pt>
                <c:pt idx="383891">
                  <c:v>196321</c:v>
                </c:pt>
                <c:pt idx="383892">
                  <c:v>196321</c:v>
                </c:pt>
                <c:pt idx="383893">
                  <c:v>196321</c:v>
                </c:pt>
                <c:pt idx="383894">
                  <c:v>196321</c:v>
                </c:pt>
                <c:pt idx="383895">
                  <c:v>196321</c:v>
                </c:pt>
                <c:pt idx="383896">
                  <c:v>196321</c:v>
                </c:pt>
                <c:pt idx="383897">
                  <c:v>196321</c:v>
                </c:pt>
                <c:pt idx="383898">
                  <c:v>196321</c:v>
                </c:pt>
                <c:pt idx="383899">
                  <c:v>196321</c:v>
                </c:pt>
                <c:pt idx="383900">
                  <c:v>196321</c:v>
                </c:pt>
                <c:pt idx="383901">
                  <c:v>196321</c:v>
                </c:pt>
                <c:pt idx="383902">
                  <c:v>196321</c:v>
                </c:pt>
                <c:pt idx="383903">
                  <c:v>196321</c:v>
                </c:pt>
                <c:pt idx="383904">
                  <c:v>196321</c:v>
                </c:pt>
                <c:pt idx="383905">
                  <c:v>196321</c:v>
                </c:pt>
                <c:pt idx="383906">
                  <c:v>196321</c:v>
                </c:pt>
                <c:pt idx="383907">
                  <c:v>196321</c:v>
                </c:pt>
                <c:pt idx="383908">
                  <c:v>196321</c:v>
                </c:pt>
                <c:pt idx="383909">
                  <c:v>196321</c:v>
                </c:pt>
                <c:pt idx="383910">
                  <c:v>196321</c:v>
                </c:pt>
                <c:pt idx="383911">
                  <c:v>196321</c:v>
                </c:pt>
                <c:pt idx="383912">
                  <c:v>196321</c:v>
                </c:pt>
                <c:pt idx="383913">
                  <c:v>196321</c:v>
                </c:pt>
                <c:pt idx="383914">
                  <c:v>196321</c:v>
                </c:pt>
                <c:pt idx="383915">
                  <c:v>196321</c:v>
                </c:pt>
                <c:pt idx="383916">
                  <c:v>196321</c:v>
                </c:pt>
                <c:pt idx="383917">
                  <c:v>196321</c:v>
                </c:pt>
                <c:pt idx="383918">
                  <c:v>196321</c:v>
                </c:pt>
                <c:pt idx="383919">
                  <c:v>196321</c:v>
                </c:pt>
                <c:pt idx="383920">
                  <c:v>196321</c:v>
                </c:pt>
                <c:pt idx="383921">
                  <c:v>196321</c:v>
                </c:pt>
                <c:pt idx="383922">
                  <c:v>196321</c:v>
                </c:pt>
                <c:pt idx="383923">
                  <c:v>196321</c:v>
                </c:pt>
                <c:pt idx="383924">
                  <c:v>196321</c:v>
                </c:pt>
                <c:pt idx="383925">
                  <c:v>196321</c:v>
                </c:pt>
                <c:pt idx="383926">
                  <c:v>196321</c:v>
                </c:pt>
                <c:pt idx="383927">
                  <c:v>196321</c:v>
                </c:pt>
                <c:pt idx="383928">
                  <c:v>196321</c:v>
                </c:pt>
                <c:pt idx="383929">
                  <c:v>196321</c:v>
                </c:pt>
                <c:pt idx="383930">
                  <c:v>196321</c:v>
                </c:pt>
                <c:pt idx="383931">
                  <c:v>196321</c:v>
                </c:pt>
                <c:pt idx="383932">
                  <c:v>196321</c:v>
                </c:pt>
                <c:pt idx="383933">
                  <c:v>196321</c:v>
                </c:pt>
                <c:pt idx="383934">
                  <c:v>196321</c:v>
                </c:pt>
                <c:pt idx="383935">
                  <c:v>196321</c:v>
                </c:pt>
                <c:pt idx="383936">
                  <c:v>196321</c:v>
                </c:pt>
                <c:pt idx="383937">
                  <c:v>196321</c:v>
                </c:pt>
                <c:pt idx="383938">
                  <c:v>196321</c:v>
                </c:pt>
                <c:pt idx="383939">
                  <c:v>196321</c:v>
                </c:pt>
                <c:pt idx="383940">
                  <c:v>196321</c:v>
                </c:pt>
                <c:pt idx="383941">
                  <c:v>196321</c:v>
                </c:pt>
                <c:pt idx="383942">
                  <c:v>196321</c:v>
                </c:pt>
                <c:pt idx="383943">
                  <c:v>196321</c:v>
                </c:pt>
                <c:pt idx="383944">
                  <c:v>196321</c:v>
                </c:pt>
                <c:pt idx="383945">
                  <c:v>196321</c:v>
                </c:pt>
                <c:pt idx="383946">
                  <c:v>196321</c:v>
                </c:pt>
                <c:pt idx="383947">
                  <c:v>196321</c:v>
                </c:pt>
                <c:pt idx="383948">
                  <c:v>196321</c:v>
                </c:pt>
                <c:pt idx="383949">
                  <c:v>196321</c:v>
                </c:pt>
                <c:pt idx="383950">
                  <c:v>196321</c:v>
                </c:pt>
                <c:pt idx="383951">
                  <c:v>196321</c:v>
                </c:pt>
                <c:pt idx="383952">
                  <c:v>196321</c:v>
                </c:pt>
                <c:pt idx="383953">
                  <c:v>196321</c:v>
                </c:pt>
                <c:pt idx="383954">
                  <c:v>196321</c:v>
                </c:pt>
                <c:pt idx="383955">
                  <c:v>196321</c:v>
                </c:pt>
                <c:pt idx="383956">
                  <c:v>196321</c:v>
                </c:pt>
                <c:pt idx="383957">
                  <c:v>196321</c:v>
                </c:pt>
                <c:pt idx="383958">
                  <c:v>196321</c:v>
                </c:pt>
                <c:pt idx="383959">
                  <c:v>196321</c:v>
                </c:pt>
                <c:pt idx="383960">
                  <c:v>196321</c:v>
                </c:pt>
                <c:pt idx="383961">
                  <c:v>196321</c:v>
                </c:pt>
                <c:pt idx="383962">
                  <c:v>196321</c:v>
                </c:pt>
                <c:pt idx="383963">
                  <c:v>196321</c:v>
                </c:pt>
                <c:pt idx="383964">
                  <c:v>196321</c:v>
                </c:pt>
                <c:pt idx="383965">
                  <c:v>196321</c:v>
                </c:pt>
                <c:pt idx="383966">
                  <c:v>196321</c:v>
                </c:pt>
                <c:pt idx="383967">
                  <c:v>196321</c:v>
                </c:pt>
                <c:pt idx="383968">
                  <c:v>196321</c:v>
                </c:pt>
                <c:pt idx="383969">
                  <c:v>196321</c:v>
                </c:pt>
                <c:pt idx="383970">
                  <c:v>196321</c:v>
                </c:pt>
                <c:pt idx="383971">
                  <c:v>196321</c:v>
                </c:pt>
                <c:pt idx="383972">
                  <c:v>196321</c:v>
                </c:pt>
                <c:pt idx="383973">
                  <c:v>196321</c:v>
                </c:pt>
                <c:pt idx="383974">
                  <c:v>196321</c:v>
                </c:pt>
                <c:pt idx="383975">
                  <c:v>196321</c:v>
                </c:pt>
                <c:pt idx="383976">
                  <c:v>196321</c:v>
                </c:pt>
                <c:pt idx="383977">
                  <c:v>196321</c:v>
                </c:pt>
                <c:pt idx="383978">
                  <c:v>196321</c:v>
                </c:pt>
                <c:pt idx="383979">
                  <c:v>196321</c:v>
                </c:pt>
                <c:pt idx="383980">
                  <c:v>196321</c:v>
                </c:pt>
                <c:pt idx="383981">
                  <c:v>196321</c:v>
                </c:pt>
                <c:pt idx="383982">
                  <c:v>196321</c:v>
                </c:pt>
                <c:pt idx="383983">
                  <c:v>196321</c:v>
                </c:pt>
                <c:pt idx="383984">
                  <c:v>196321</c:v>
                </c:pt>
                <c:pt idx="383985">
                  <c:v>196321</c:v>
                </c:pt>
                <c:pt idx="383986">
                  <c:v>196321</c:v>
                </c:pt>
                <c:pt idx="383987">
                  <c:v>196321</c:v>
                </c:pt>
                <c:pt idx="383988">
                  <c:v>196321</c:v>
                </c:pt>
                <c:pt idx="383989">
                  <c:v>196321</c:v>
                </c:pt>
                <c:pt idx="383990">
                  <c:v>196321</c:v>
                </c:pt>
                <c:pt idx="383991">
                  <c:v>196321</c:v>
                </c:pt>
                <c:pt idx="383992">
                  <c:v>196321</c:v>
                </c:pt>
                <c:pt idx="383993">
                  <c:v>196321</c:v>
                </c:pt>
                <c:pt idx="383994">
                  <c:v>196321</c:v>
                </c:pt>
                <c:pt idx="383995">
                  <c:v>196321</c:v>
                </c:pt>
                <c:pt idx="383996">
                  <c:v>196321</c:v>
                </c:pt>
                <c:pt idx="383997">
                  <c:v>196321</c:v>
                </c:pt>
                <c:pt idx="383998">
                  <c:v>196321</c:v>
                </c:pt>
                <c:pt idx="383999">
                  <c:v>196321</c:v>
                </c:pt>
                <c:pt idx="384000">
                  <c:v>196321</c:v>
                </c:pt>
                <c:pt idx="384001">
                  <c:v>196321</c:v>
                </c:pt>
                <c:pt idx="384002">
                  <c:v>196321</c:v>
                </c:pt>
                <c:pt idx="384003">
                  <c:v>196321</c:v>
                </c:pt>
                <c:pt idx="384004">
                  <c:v>196321</c:v>
                </c:pt>
                <c:pt idx="384005">
                  <c:v>196321</c:v>
                </c:pt>
                <c:pt idx="384006">
                  <c:v>196321</c:v>
                </c:pt>
                <c:pt idx="384007">
                  <c:v>196321</c:v>
                </c:pt>
                <c:pt idx="384008">
                  <c:v>196321</c:v>
                </c:pt>
                <c:pt idx="384009">
                  <c:v>196321</c:v>
                </c:pt>
                <c:pt idx="384010">
                  <c:v>196321</c:v>
                </c:pt>
                <c:pt idx="384011">
                  <c:v>196321</c:v>
                </c:pt>
                <c:pt idx="384012">
                  <c:v>196321</c:v>
                </c:pt>
                <c:pt idx="384013">
                  <c:v>196321</c:v>
                </c:pt>
                <c:pt idx="384014">
                  <c:v>196321</c:v>
                </c:pt>
                <c:pt idx="384015">
                  <c:v>196321</c:v>
                </c:pt>
                <c:pt idx="384016">
                  <c:v>196321</c:v>
                </c:pt>
                <c:pt idx="384017">
                  <c:v>196321</c:v>
                </c:pt>
                <c:pt idx="384018">
                  <c:v>196321</c:v>
                </c:pt>
                <c:pt idx="384019">
                  <c:v>196321</c:v>
                </c:pt>
                <c:pt idx="384020">
                  <c:v>196321</c:v>
                </c:pt>
                <c:pt idx="384021">
                  <c:v>196321</c:v>
                </c:pt>
                <c:pt idx="384022">
                  <c:v>196321</c:v>
                </c:pt>
                <c:pt idx="384023">
                  <c:v>196321</c:v>
                </c:pt>
                <c:pt idx="384024">
                  <c:v>196321</c:v>
                </c:pt>
                <c:pt idx="384025">
                  <c:v>196321</c:v>
                </c:pt>
                <c:pt idx="384026">
                  <c:v>196321</c:v>
                </c:pt>
                <c:pt idx="384027">
                  <c:v>196321</c:v>
                </c:pt>
                <c:pt idx="384028">
                  <c:v>196321</c:v>
                </c:pt>
                <c:pt idx="384029">
                  <c:v>196321</c:v>
                </c:pt>
                <c:pt idx="384030">
                  <c:v>196321</c:v>
                </c:pt>
                <c:pt idx="384031">
                  <c:v>196321</c:v>
                </c:pt>
                <c:pt idx="384032">
                  <c:v>196321</c:v>
                </c:pt>
                <c:pt idx="384033">
                  <c:v>196321</c:v>
                </c:pt>
                <c:pt idx="384034">
                  <c:v>196321</c:v>
                </c:pt>
                <c:pt idx="384035">
                  <c:v>196321</c:v>
                </c:pt>
                <c:pt idx="384036">
                  <c:v>196321</c:v>
                </c:pt>
                <c:pt idx="384037">
                  <c:v>196321</c:v>
                </c:pt>
                <c:pt idx="384038">
                  <c:v>196321</c:v>
                </c:pt>
                <c:pt idx="384039">
                  <c:v>196321</c:v>
                </c:pt>
                <c:pt idx="384040">
                  <c:v>196321</c:v>
                </c:pt>
                <c:pt idx="384041">
                  <c:v>196321</c:v>
                </c:pt>
                <c:pt idx="384042">
                  <c:v>196321</c:v>
                </c:pt>
                <c:pt idx="384043">
                  <c:v>196321</c:v>
                </c:pt>
                <c:pt idx="384044">
                  <c:v>196321</c:v>
                </c:pt>
                <c:pt idx="384045">
                  <c:v>196321</c:v>
                </c:pt>
                <c:pt idx="384046">
                  <c:v>196321</c:v>
                </c:pt>
                <c:pt idx="384047">
                  <c:v>196321</c:v>
                </c:pt>
                <c:pt idx="384048">
                  <c:v>196321</c:v>
                </c:pt>
                <c:pt idx="384049">
                  <c:v>196321</c:v>
                </c:pt>
                <c:pt idx="384050">
                  <c:v>196321</c:v>
                </c:pt>
                <c:pt idx="384051">
                  <c:v>196321</c:v>
                </c:pt>
                <c:pt idx="384052">
                  <c:v>196321</c:v>
                </c:pt>
                <c:pt idx="384053">
                  <c:v>196321</c:v>
                </c:pt>
                <c:pt idx="384054">
                  <c:v>196321</c:v>
                </c:pt>
                <c:pt idx="384055">
                  <c:v>196321</c:v>
                </c:pt>
                <c:pt idx="384056">
                  <c:v>196321</c:v>
                </c:pt>
                <c:pt idx="384057">
                  <c:v>196321</c:v>
                </c:pt>
                <c:pt idx="384058">
                  <c:v>196321</c:v>
                </c:pt>
                <c:pt idx="384059">
                  <c:v>196321</c:v>
                </c:pt>
                <c:pt idx="384060">
                  <c:v>196321</c:v>
                </c:pt>
                <c:pt idx="384061">
                  <c:v>196321</c:v>
                </c:pt>
                <c:pt idx="384062">
                  <c:v>196321</c:v>
                </c:pt>
                <c:pt idx="384063">
                  <c:v>196321</c:v>
                </c:pt>
                <c:pt idx="384064">
                  <c:v>196321</c:v>
                </c:pt>
                <c:pt idx="384065">
                  <c:v>196321</c:v>
                </c:pt>
                <c:pt idx="384066">
                  <c:v>196321</c:v>
                </c:pt>
                <c:pt idx="384067">
                  <c:v>196321</c:v>
                </c:pt>
                <c:pt idx="384068">
                  <c:v>196321</c:v>
                </c:pt>
                <c:pt idx="384069">
                  <c:v>196321</c:v>
                </c:pt>
                <c:pt idx="384070">
                  <c:v>196321</c:v>
                </c:pt>
                <c:pt idx="384071">
                  <c:v>196321</c:v>
                </c:pt>
                <c:pt idx="384072">
                  <c:v>196321</c:v>
                </c:pt>
                <c:pt idx="384073">
                  <c:v>196321</c:v>
                </c:pt>
                <c:pt idx="384074">
                  <c:v>196321</c:v>
                </c:pt>
                <c:pt idx="384075">
                  <c:v>196321</c:v>
                </c:pt>
                <c:pt idx="384076">
                  <c:v>196321</c:v>
                </c:pt>
                <c:pt idx="384077">
                  <c:v>196321</c:v>
                </c:pt>
                <c:pt idx="384078">
                  <c:v>196321</c:v>
                </c:pt>
                <c:pt idx="384079">
                  <c:v>196321</c:v>
                </c:pt>
                <c:pt idx="384080">
                  <c:v>196321</c:v>
                </c:pt>
                <c:pt idx="384081">
                  <c:v>196321</c:v>
                </c:pt>
                <c:pt idx="384082">
                  <c:v>196321</c:v>
                </c:pt>
                <c:pt idx="384083">
                  <c:v>196321</c:v>
                </c:pt>
                <c:pt idx="384084">
                  <c:v>196321</c:v>
                </c:pt>
                <c:pt idx="384085">
                  <c:v>196321</c:v>
                </c:pt>
                <c:pt idx="384086">
                  <c:v>196321</c:v>
                </c:pt>
                <c:pt idx="384087">
                  <c:v>196321</c:v>
                </c:pt>
                <c:pt idx="384088">
                  <c:v>196321</c:v>
                </c:pt>
                <c:pt idx="384089">
                  <c:v>196321</c:v>
                </c:pt>
                <c:pt idx="384090">
                  <c:v>196321</c:v>
                </c:pt>
                <c:pt idx="384091">
                  <c:v>196321</c:v>
                </c:pt>
                <c:pt idx="384092">
                  <c:v>196321</c:v>
                </c:pt>
                <c:pt idx="384093">
                  <c:v>196321</c:v>
                </c:pt>
                <c:pt idx="384094">
                  <c:v>196321</c:v>
                </c:pt>
                <c:pt idx="384095">
                  <c:v>196321</c:v>
                </c:pt>
                <c:pt idx="384096">
                  <c:v>196321</c:v>
                </c:pt>
                <c:pt idx="384097">
                  <c:v>196321</c:v>
                </c:pt>
                <c:pt idx="384098">
                  <c:v>196321</c:v>
                </c:pt>
                <c:pt idx="384099">
                  <c:v>196321</c:v>
                </c:pt>
                <c:pt idx="384100">
                  <c:v>196321</c:v>
                </c:pt>
                <c:pt idx="384101">
                  <c:v>196321</c:v>
                </c:pt>
                <c:pt idx="384102">
                  <c:v>196321</c:v>
                </c:pt>
                <c:pt idx="384103">
                  <c:v>196321</c:v>
                </c:pt>
                <c:pt idx="384104">
                  <c:v>196321</c:v>
                </c:pt>
                <c:pt idx="384105">
                  <c:v>196321</c:v>
                </c:pt>
                <c:pt idx="384106">
                  <c:v>196321</c:v>
                </c:pt>
                <c:pt idx="384107">
                  <c:v>196321</c:v>
                </c:pt>
                <c:pt idx="384108">
                  <c:v>196321</c:v>
                </c:pt>
                <c:pt idx="384109">
                  <c:v>196321</c:v>
                </c:pt>
                <c:pt idx="384110">
                  <c:v>196321</c:v>
                </c:pt>
                <c:pt idx="384111">
                  <c:v>196321</c:v>
                </c:pt>
                <c:pt idx="384112">
                  <c:v>196321</c:v>
                </c:pt>
                <c:pt idx="384113">
                  <c:v>196321</c:v>
                </c:pt>
                <c:pt idx="384114">
                  <c:v>196321</c:v>
                </c:pt>
                <c:pt idx="384115">
                  <c:v>196321</c:v>
                </c:pt>
                <c:pt idx="384116">
                  <c:v>196321</c:v>
                </c:pt>
                <c:pt idx="384117">
                  <c:v>196321</c:v>
                </c:pt>
                <c:pt idx="384118">
                  <c:v>196321</c:v>
                </c:pt>
                <c:pt idx="384119">
                  <c:v>196321</c:v>
                </c:pt>
                <c:pt idx="384120">
                  <c:v>196321</c:v>
                </c:pt>
                <c:pt idx="384121">
                  <c:v>196321</c:v>
                </c:pt>
                <c:pt idx="384122">
                  <c:v>196321</c:v>
                </c:pt>
                <c:pt idx="384123">
                  <c:v>196321</c:v>
                </c:pt>
                <c:pt idx="384124">
                  <c:v>196321</c:v>
                </c:pt>
                <c:pt idx="384125">
                  <c:v>196321</c:v>
                </c:pt>
                <c:pt idx="384126">
                  <c:v>196321</c:v>
                </c:pt>
                <c:pt idx="384127">
                  <c:v>196321</c:v>
                </c:pt>
                <c:pt idx="384128">
                  <c:v>196321</c:v>
                </c:pt>
                <c:pt idx="384129">
                  <c:v>196321</c:v>
                </c:pt>
                <c:pt idx="384130">
                  <c:v>196321</c:v>
                </c:pt>
                <c:pt idx="384131">
                  <c:v>196321</c:v>
                </c:pt>
                <c:pt idx="384132">
                  <c:v>196321</c:v>
                </c:pt>
                <c:pt idx="384133">
                  <c:v>196321</c:v>
                </c:pt>
                <c:pt idx="384134">
                  <c:v>196321</c:v>
                </c:pt>
                <c:pt idx="384135">
                  <c:v>196321</c:v>
                </c:pt>
                <c:pt idx="384136">
                  <c:v>196321</c:v>
                </c:pt>
                <c:pt idx="384137">
                  <c:v>196321</c:v>
                </c:pt>
                <c:pt idx="384138">
                  <c:v>196321</c:v>
                </c:pt>
                <c:pt idx="384139">
                  <c:v>196321</c:v>
                </c:pt>
                <c:pt idx="384140">
                  <c:v>196321</c:v>
                </c:pt>
                <c:pt idx="384141">
                  <c:v>196321</c:v>
                </c:pt>
                <c:pt idx="384142">
                  <c:v>196321</c:v>
                </c:pt>
                <c:pt idx="384143">
                  <c:v>196321</c:v>
                </c:pt>
                <c:pt idx="384144">
                  <c:v>196321</c:v>
                </c:pt>
                <c:pt idx="384145">
                  <c:v>196321</c:v>
                </c:pt>
                <c:pt idx="384146">
                  <c:v>196321</c:v>
                </c:pt>
                <c:pt idx="384147">
                  <c:v>196321</c:v>
                </c:pt>
                <c:pt idx="384148">
                  <c:v>196321</c:v>
                </c:pt>
                <c:pt idx="384149">
                  <c:v>196321</c:v>
                </c:pt>
                <c:pt idx="384150">
                  <c:v>196321</c:v>
                </c:pt>
                <c:pt idx="384151">
                  <c:v>196321</c:v>
                </c:pt>
                <c:pt idx="384152">
                  <c:v>196321</c:v>
                </c:pt>
                <c:pt idx="384153">
                  <c:v>196321</c:v>
                </c:pt>
                <c:pt idx="384154">
                  <c:v>196321</c:v>
                </c:pt>
                <c:pt idx="384155">
                  <c:v>196321</c:v>
                </c:pt>
                <c:pt idx="384156">
                  <c:v>196321</c:v>
                </c:pt>
                <c:pt idx="384157">
                  <c:v>196321</c:v>
                </c:pt>
                <c:pt idx="384158">
                  <c:v>196321</c:v>
                </c:pt>
                <c:pt idx="384159">
                  <c:v>196321</c:v>
                </c:pt>
                <c:pt idx="384160">
                  <c:v>196321</c:v>
                </c:pt>
                <c:pt idx="384161">
                  <c:v>196321</c:v>
                </c:pt>
                <c:pt idx="384162">
                  <c:v>196321</c:v>
                </c:pt>
                <c:pt idx="384163">
                  <c:v>196321</c:v>
                </c:pt>
                <c:pt idx="384164">
                  <c:v>196321</c:v>
                </c:pt>
                <c:pt idx="384165">
                  <c:v>196321</c:v>
                </c:pt>
                <c:pt idx="384166">
                  <c:v>196321</c:v>
                </c:pt>
                <c:pt idx="384167">
                  <c:v>196321</c:v>
                </c:pt>
                <c:pt idx="384168">
                  <c:v>196321</c:v>
                </c:pt>
                <c:pt idx="384169">
                  <c:v>196321</c:v>
                </c:pt>
                <c:pt idx="384170">
                  <c:v>196321</c:v>
                </c:pt>
                <c:pt idx="384171">
                  <c:v>196321</c:v>
                </c:pt>
                <c:pt idx="384172">
                  <c:v>196321</c:v>
                </c:pt>
                <c:pt idx="384173">
                  <c:v>196321</c:v>
                </c:pt>
                <c:pt idx="384174">
                  <c:v>196321</c:v>
                </c:pt>
                <c:pt idx="384175">
                  <c:v>196321</c:v>
                </c:pt>
                <c:pt idx="384176">
                  <c:v>196321</c:v>
                </c:pt>
                <c:pt idx="384177">
                  <c:v>196321</c:v>
                </c:pt>
                <c:pt idx="384178">
                  <c:v>196321</c:v>
                </c:pt>
                <c:pt idx="384179">
                  <c:v>196321</c:v>
                </c:pt>
                <c:pt idx="384180">
                  <c:v>196321</c:v>
                </c:pt>
                <c:pt idx="384181">
                  <c:v>196321</c:v>
                </c:pt>
                <c:pt idx="384182">
                  <c:v>196321</c:v>
                </c:pt>
                <c:pt idx="384183">
                  <c:v>196321</c:v>
                </c:pt>
                <c:pt idx="384184">
                  <c:v>196321</c:v>
                </c:pt>
                <c:pt idx="384185">
                  <c:v>196321</c:v>
                </c:pt>
                <c:pt idx="384186">
                  <c:v>196321</c:v>
                </c:pt>
                <c:pt idx="384187">
                  <c:v>196321</c:v>
                </c:pt>
                <c:pt idx="384188">
                  <c:v>196321</c:v>
                </c:pt>
                <c:pt idx="384189">
                  <c:v>196321</c:v>
                </c:pt>
                <c:pt idx="384190">
                  <c:v>196321</c:v>
                </c:pt>
                <c:pt idx="384191">
                  <c:v>196321</c:v>
                </c:pt>
                <c:pt idx="384192">
                  <c:v>196321</c:v>
                </c:pt>
                <c:pt idx="384193">
                  <c:v>196321</c:v>
                </c:pt>
                <c:pt idx="384194">
                  <c:v>196321</c:v>
                </c:pt>
                <c:pt idx="384195">
                  <c:v>196321</c:v>
                </c:pt>
                <c:pt idx="384196">
                  <c:v>196321</c:v>
                </c:pt>
                <c:pt idx="384197">
                  <c:v>196321</c:v>
                </c:pt>
                <c:pt idx="384198">
                  <c:v>196321</c:v>
                </c:pt>
                <c:pt idx="384199">
                  <c:v>196321</c:v>
                </c:pt>
                <c:pt idx="384200">
                  <c:v>196321</c:v>
                </c:pt>
                <c:pt idx="384201">
                  <c:v>196321</c:v>
                </c:pt>
                <c:pt idx="384202">
                  <c:v>196321</c:v>
                </c:pt>
                <c:pt idx="384203">
                  <c:v>196321</c:v>
                </c:pt>
                <c:pt idx="384204">
                  <c:v>196321</c:v>
                </c:pt>
                <c:pt idx="384205">
                  <c:v>196321</c:v>
                </c:pt>
                <c:pt idx="384206">
                  <c:v>196321</c:v>
                </c:pt>
                <c:pt idx="384207">
                  <c:v>196321</c:v>
                </c:pt>
                <c:pt idx="384208">
                  <c:v>196321</c:v>
                </c:pt>
                <c:pt idx="384209">
                  <c:v>196321</c:v>
                </c:pt>
                <c:pt idx="384210">
                  <c:v>196321</c:v>
                </c:pt>
                <c:pt idx="384211">
                  <c:v>196321</c:v>
                </c:pt>
                <c:pt idx="384212">
                  <c:v>196321</c:v>
                </c:pt>
                <c:pt idx="384213">
                  <c:v>196321</c:v>
                </c:pt>
                <c:pt idx="384214">
                  <c:v>196321</c:v>
                </c:pt>
                <c:pt idx="384215">
                  <c:v>196321</c:v>
                </c:pt>
                <c:pt idx="384216">
                  <c:v>196321</c:v>
                </c:pt>
                <c:pt idx="384217">
                  <c:v>196321</c:v>
                </c:pt>
                <c:pt idx="384218">
                  <c:v>196321</c:v>
                </c:pt>
                <c:pt idx="384219">
                  <c:v>196321</c:v>
                </c:pt>
                <c:pt idx="384220">
                  <c:v>196321</c:v>
                </c:pt>
                <c:pt idx="384221">
                  <c:v>196321</c:v>
                </c:pt>
                <c:pt idx="384222">
                  <c:v>196321</c:v>
                </c:pt>
                <c:pt idx="384223">
                  <c:v>196321</c:v>
                </c:pt>
                <c:pt idx="384224">
                  <c:v>196321</c:v>
                </c:pt>
                <c:pt idx="384225">
                  <c:v>196321</c:v>
                </c:pt>
                <c:pt idx="384226">
                  <c:v>196321</c:v>
                </c:pt>
                <c:pt idx="384227">
                  <c:v>196321</c:v>
                </c:pt>
                <c:pt idx="384228">
                  <c:v>196321</c:v>
                </c:pt>
                <c:pt idx="384229">
                  <c:v>196321</c:v>
                </c:pt>
                <c:pt idx="384230">
                  <c:v>196321</c:v>
                </c:pt>
                <c:pt idx="384231">
                  <c:v>196321</c:v>
                </c:pt>
                <c:pt idx="384232">
                  <c:v>196321</c:v>
                </c:pt>
                <c:pt idx="384233">
                  <c:v>196321</c:v>
                </c:pt>
                <c:pt idx="384234">
                  <c:v>196321</c:v>
                </c:pt>
                <c:pt idx="384235">
                  <c:v>196321</c:v>
                </c:pt>
                <c:pt idx="384236">
                  <c:v>196321</c:v>
                </c:pt>
                <c:pt idx="384237">
                  <c:v>196321</c:v>
                </c:pt>
                <c:pt idx="384238">
                  <c:v>196321</c:v>
                </c:pt>
                <c:pt idx="384239">
                  <c:v>196321</c:v>
                </c:pt>
                <c:pt idx="384240">
                  <c:v>196321</c:v>
                </c:pt>
                <c:pt idx="384241">
                  <c:v>196321</c:v>
                </c:pt>
                <c:pt idx="384242">
                  <c:v>196321</c:v>
                </c:pt>
                <c:pt idx="384243">
                  <c:v>196321</c:v>
                </c:pt>
                <c:pt idx="384244">
                  <c:v>196321</c:v>
                </c:pt>
                <c:pt idx="384245">
                  <c:v>196321</c:v>
                </c:pt>
                <c:pt idx="384246">
                  <c:v>196321</c:v>
                </c:pt>
                <c:pt idx="384247">
                  <c:v>196321</c:v>
                </c:pt>
                <c:pt idx="384248">
                  <c:v>196321</c:v>
                </c:pt>
                <c:pt idx="384249">
                  <c:v>196321</c:v>
                </c:pt>
                <c:pt idx="384250">
                  <c:v>196321</c:v>
                </c:pt>
                <c:pt idx="384251">
                  <c:v>196321</c:v>
                </c:pt>
                <c:pt idx="384252">
                  <c:v>196321</c:v>
                </c:pt>
                <c:pt idx="384253">
                  <c:v>196321</c:v>
                </c:pt>
                <c:pt idx="384254">
                  <c:v>196321</c:v>
                </c:pt>
                <c:pt idx="384255">
                  <c:v>196321</c:v>
                </c:pt>
                <c:pt idx="384256">
                  <c:v>196321</c:v>
                </c:pt>
                <c:pt idx="384257">
                  <c:v>196321</c:v>
                </c:pt>
                <c:pt idx="384258">
                  <c:v>196321</c:v>
                </c:pt>
                <c:pt idx="384259">
                  <c:v>196321</c:v>
                </c:pt>
                <c:pt idx="384260">
                  <c:v>196321</c:v>
                </c:pt>
                <c:pt idx="384261">
                  <c:v>196321</c:v>
                </c:pt>
                <c:pt idx="384262">
                  <c:v>196321</c:v>
                </c:pt>
                <c:pt idx="384263">
                  <c:v>196321</c:v>
                </c:pt>
                <c:pt idx="384264">
                  <c:v>196321</c:v>
                </c:pt>
                <c:pt idx="384265">
                  <c:v>196321</c:v>
                </c:pt>
                <c:pt idx="384266">
                  <c:v>196321</c:v>
                </c:pt>
                <c:pt idx="384267">
                  <c:v>196321</c:v>
                </c:pt>
                <c:pt idx="384268">
                  <c:v>196321</c:v>
                </c:pt>
                <c:pt idx="384269">
                  <c:v>196321</c:v>
                </c:pt>
                <c:pt idx="384270">
                  <c:v>196321</c:v>
                </c:pt>
                <c:pt idx="384271">
                  <c:v>196321</c:v>
                </c:pt>
                <c:pt idx="384272">
                  <c:v>196321</c:v>
                </c:pt>
                <c:pt idx="384273">
                  <c:v>196321</c:v>
                </c:pt>
                <c:pt idx="384274">
                  <c:v>196321</c:v>
                </c:pt>
                <c:pt idx="384275">
                  <c:v>196321</c:v>
                </c:pt>
                <c:pt idx="384276">
                  <c:v>196321</c:v>
                </c:pt>
                <c:pt idx="384277">
                  <c:v>196321</c:v>
                </c:pt>
                <c:pt idx="384278">
                  <c:v>196321</c:v>
                </c:pt>
                <c:pt idx="384279">
                  <c:v>196321</c:v>
                </c:pt>
                <c:pt idx="384280">
                  <c:v>196321</c:v>
                </c:pt>
                <c:pt idx="384281">
                  <c:v>196321</c:v>
                </c:pt>
                <c:pt idx="384282">
                  <c:v>196321</c:v>
                </c:pt>
                <c:pt idx="384283">
                  <c:v>196321</c:v>
                </c:pt>
                <c:pt idx="384284">
                  <c:v>196321</c:v>
                </c:pt>
                <c:pt idx="384285">
                  <c:v>196321</c:v>
                </c:pt>
                <c:pt idx="384286">
                  <c:v>196321</c:v>
                </c:pt>
                <c:pt idx="384287">
                  <c:v>196321</c:v>
                </c:pt>
                <c:pt idx="384288">
                  <c:v>196321</c:v>
                </c:pt>
                <c:pt idx="384289">
                  <c:v>196321</c:v>
                </c:pt>
                <c:pt idx="384290">
                  <c:v>196321</c:v>
                </c:pt>
                <c:pt idx="384291">
                  <c:v>196321</c:v>
                </c:pt>
                <c:pt idx="384292">
                  <c:v>196321</c:v>
                </c:pt>
                <c:pt idx="384293">
                  <c:v>196321</c:v>
                </c:pt>
                <c:pt idx="384294">
                  <c:v>196321</c:v>
                </c:pt>
                <c:pt idx="384295">
                  <c:v>196321</c:v>
                </c:pt>
                <c:pt idx="384296">
                  <c:v>196321</c:v>
                </c:pt>
                <c:pt idx="384297">
                  <c:v>196321</c:v>
                </c:pt>
                <c:pt idx="384298">
                  <c:v>196321</c:v>
                </c:pt>
                <c:pt idx="384299">
                  <c:v>196321</c:v>
                </c:pt>
                <c:pt idx="384300">
                  <c:v>196321</c:v>
                </c:pt>
                <c:pt idx="384301">
                  <c:v>196321</c:v>
                </c:pt>
                <c:pt idx="384302">
                  <c:v>196321</c:v>
                </c:pt>
                <c:pt idx="384303">
                  <c:v>196321</c:v>
                </c:pt>
                <c:pt idx="384304">
                  <c:v>196321</c:v>
                </c:pt>
                <c:pt idx="384305">
                  <c:v>196321</c:v>
                </c:pt>
                <c:pt idx="384306">
                  <c:v>196321</c:v>
                </c:pt>
                <c:pt idx="384307">
                  <c:v>196321</c:v>
                </c:pt>
                <c:pt idx="384308">
                  <c:v>196321</c:v>
                </c:pt>
                <c:pt idx="384309">
                  <c:v>196321</c:v>
                </c:pt>
                <c:pt idx="384310">
                  <c:v>196321</c:v>
                </c:pt>
                <c:pt idx="384311">
                  <c:v>196321</c:v>
                </c:pt>
                <c:pt idx="384312">
                  <c:v>196321</c:v>
                </c:pt>
                <c:pt idx="384313">
                  <c:v>196321</c:v>
                </c:pt>
                <c:pt idx="384314">
                  <c:v>196321</c:v>
                </c:pt>
                <c:pt idx="384315">
                  <c:v>196321</c:v>
                </c:pt>
                <c:pt idx="384316">
                  <c:v>196321</c:v>
                </c:pt>
                <c:pt idx="384317">
                  <c:v>196321</c:v>
                </c:pt>
                <c:pt idx="384318">
                  <c:v>196321</c:v>
                </c:pt>
                <c:pt idx="384319">
                  <c:v>196321</c:v>
                </c:pt>
                <c:pt idx="384320">
                  <c:v>196321</c:v>
                </c:pt>
                <c:pt idx="384321">
                  <c:v>196321</c:v>
                </c:pt>
                <c:pt idx="384322">
                  <c:v>196321</c:v>
                </c:pt>
                <c:pt idx="384323">
                  <c:v>196321</c:v>
                </c:pt>
                <c:pt idx="384324">
                  <c:v>196321</c:v>
                </c:pt>
                <c:pt idx="384325">
                  <c:v>196321</c:v>
                </c:pt>
                <c:pt idx="384326">
                  <c:v>196321</c:v>
                </c:pt>
                <c:pt idx="384327">
                  <c:v>196321</c:v>
                </c:pt>
                <c:pt idx="384328">
                  <c:v>196321</c:v>
                </c:pt>
                <c:pt idx="384329">
                  <c:v>196321</c:v>
                </c:pt>
                <c:pt idx="384330">
                  <c:v>196321</c:v>
                </c:pt>
                <c:pt idx="384331">
                  <c:v>196321</c:v>
                </c:pt>
                <c:pt idx="384332">
                  <c:v>196321</c:v>
                </c:pt>
                <c:pt idx="384333">
                  <c:v>196321</c:v>
                </c:pt>
                <c:pt idx="384334">
                  <c:v>196321</c:v>
                </c:pt>
                <c:pt idx="384335">
                  <c:v>196321</c:v>
                </c:pt>
                <c:pt idx="384336">
                  <c:v>196321</c:v>
                </c:pt>
                <c:pt idx="384337">
                  <c:v>196321</c:v>
                </c:pt>
                <c:pt idx="384338">
                  <c:v>196321</c:v>
                </c:pt>
                <c:pt idx="384339">
                  <c:v>196321</c:v>
                </c:pt>
                <c:pt idx="384340">
                  <c:v>196321</c:v>
                </c:pt>
                <c:pt idx="384341">
                  <c:v>196321</c:v>
                </c:pt>
                <c:pt idx="384342">
                  <c:v>196321</c:v>
                </c:pt>
                <c:pt idx="384343">
                  <c:v>196321</c:v>
                </c:pt>
                <c:pt idx="384344">
                  <c:v>196321</c:v>
                </c:pt>
                <c:pt idx="384345">
                  <c:v>196321</c:v>
                </c:pt>
                <c:pt idx="384346">
                  <c:v>196321</c:v>
                </c:pt>
                <c:pt idx="384347">
                  <c:v>196321</c:v>
                </c:pt>
                <c:pt idx="384348">
                  <c:v>196321</c:v>
                </c:pt>
                <c:pt idx="384349">
                  <c:v>196321</c:v>
                </c:pt>
                <c:pt idx="384350">
                  <c:v>196321</c:v>
                </c:pt>
                <c:pt idx="384351">
                  <c:v>196321</c:v>
                </c:pt>
                <c:pt idx="384352">
                  <c:v>196321</c:v>
                </c:pt>
                <c:pt idx="384353">
                  <c:v>196321</c:v>
                </c:pt>
                <c:pt idx="384354">
                  <c:v>196321</c:v>
                </c:pt>
                <c:pt idx="384355">
                  <c:v>196321</c:v>
                </c:pt>
                <c:pt idx="384356">
                  <c:v>196321</c:v>
                </c:pt>
                <c:pt idx="384357">
                  <c:v>196321</c:v>
                </c:pt>
                <c:pt idx="384358">
                  <c:v>196321</c:v>
                </c:pt>
                <c:pt idx="384359">
                  <c:v>196321</c:v>
                </c:pt>
                <c:pt idx="384360">
                  <c:v>196321</c:v>
                </c:pt>
                <c:pt idx="384361">
                  <c:v>196321</c:v>
                </c:pt>
                <c:pt idx="384362">
                  <c:v>196321</c:v>
                </c:pt>
                <c:pt idx="384363">
                  <c:v>196321</c:v>
                </c:pt>
                <c:pt idx="384364">
                  <c:v>196321</c:v>
                </c:pt>
                <c:pt idx="384365">
                  <c:v>196321</c:v>
                </c:pt>
                <c:pt idx="384366">
                  <c:v>196321</c:v>
                </c:pt>
                <c:pt idx="384367">
                  <c:v>196321</c:v>
                </c:pt>
                <c:pt idx="384368">
                  <c:v>196321</c:v>
                </c:pt>
                <c:pt idx="384369">
                  <c:v>196321</c:v>
                </c:pt>
                <c:pt idx="384370">
                  <c:v>196321</c:v>
                </c:pt>
                <c:pt idx="384371">
                  <c:v>196321</c:v>
                </c:pt>
                <c:pt idx="384372">
                  <c:v>196321</c:v>
                </c:pt>
                <c:pt idx="384373">
                  <c:v>196321</c:v>
                </c:pt>
                <c:pt idx="384374">
                  <c:v>196321</c:v>
                </c:pt>
                <c:pt idx="384375">
                  <c:v>196321</c:v>
                </c:pt>
                <c:pt idx="384376">
                  <c:v>196321</c:v>
                </c:pt>
                <c:pt idx="384377">
                  <c:v>196321</c:v>
                </c:pt>
                <c:pt idx="384378">
                  <c:v>196321</c:v>
                </c:pt>
                <c:pt idx="384379">
                  <c:v>196321</c:v>
                </c:pt>
                <c:pt idx="384380">
                  <c:v>196321</c:v>
                </c:pt>
                <c:pt idx="384381">
                  <c:v>196321</c:v>
                </c:pt>
                <c:pt idx="384382">
                  <c:v>196321</c:v>
                </c:pt>
                <c:pt idx="384383">
                  <c:v>196321</c:v>
                </c:pt>
                <c:pt idx="384384">
                  <c:v>196321</c:v>
                </c:pt>
                <c:pt idx="384385">
                  <c:v>196321</c:v>
                </c:pt>
                <c:pt idx="384386">
                  <c:v>196321</c:v>
                </c:pt>
                <c:pt idx="384387">
                  <c:v>196321</c:v>
                </c:pt>
                <c:pt idx="384388">
                  <c:v>196321</c:v>
                </c:pt>
                <c:pt idx="384389">
                  <c:v>196321</c:v>
                </c:pt>
                <c:pt idx="384390">
                  <c:v>196321</c:v>
                </c:pt>
                <c:pt idx="384391">
                  <c:v>196321</c:v>
                </c:pt>
                <c:pt idx="384392">
                  <c:v>196321</c:v>
                </c:pt>
                <c:pt idx="384393">
                  <c:v>196321</c:v>
                </c:pt>
                <c:pt idx="384394">
                  <c:v>196321</c:v>
                </c:pt>
                <c:pt idx="384395">
                  <c:v>196321</c:v>
                </c:pt>
                <c:pt idx="384396">
                  <c:v>196321</c:v>
                </c:pt>
                <c:pt idx="384397">
                  <c:v>196321</c:v>
                </c:pt>
                <c:pt idx="384398">
                  <c:v>196321</c:v>
                </c:pt>
                <c:pt idx="384399">
                  <c:v>196321</c:v>
                </c:pt>
                <c:pt idx="384400">
                  <c:v>196321</c:v>
                </c:pt>
                <c:pt idx="384401">
                  <c:v>196321</c:v>
                </c:pt>
                <c:pt idx="384402">
                  <c:v>196321</c:v>
                </c:pt>
                <c:pt idx="384403">
                  <c:v>196321</c:v>
                </c:pt>
                <c:pt idx="384404">
                  <c:v>196321</c:v>
                </c:pt>
                <c:pt idx="384405">
                  <c:v>196321</c:v>
                </c:pt>
                <c:pt idx="384406">
                  <c:v>196321</c:v>
                </c:pt>
                <c:pt idx="384407">
                  <c:v>196321</c:v>
                </c:pt>
                <c:pt idx="384408">
                  <c:v>196321</c:v>
                </c:pt>
                <c:pt idx="384409">
                  <c:v>196321</c:v>
                </c:pt>
                <c:pt idx="384410">
                  <c:v>196321</c:v>
                </c:pt>
                <c:pt idx="384411">
                  <c:v>196321</c:v>
                </c:pt>
                <c:pt idx="384412">
                  <c:v>196321</c:v>
                </c:pt>
                <c:pt idx="384413">
                  <c:v>196321</c:v>
                </c:pt>
                <c:pt idx="384414">
                  <c:v>196321</c:v>
                </c:pt>
                <c:pt idx="384415">
                  <c:v>196321</c:v>
                </c:pt>
                <c:pt idx="384416">
                  <c:v>196321</c:v>
                </c:pt>
                <c:pt idx="384417">
                  <c:v>196321</c:v>
                </c:pt>
                <c:pt idx="384418">
                  <c:v>196321</c:v>
                </c:pt>
                <c:pt idx="384419">
                  <c:v>196321</c:v>
                </c:pt>
                <c:pt idx="384420">
                  <c:v>196321</c:v>
                </c:pt>
                <c:pt idx="384421">
                  <c:v>196321</c:v>
                </c:pt>
                <c:pt idx="384422">
                  <c:v>196321</c:v>
                </c:pt>
                <c:pt idx="384423">
                  <c:v>196321</c:v>
                </c:pt>
                <c:pt idx="384424">
                  <c:v>196321</c:v>
                </c:pt>
                <c:pt idx="384425">
                  <c:v>196321</c:v>
                </c:pt>
                <c:pt idx="384426">
                  <c:v>196321</c:v>
                </c:pt>
                <c:pt idx="384427">
                  <c:v>196321</c:v>
                </c:pt>
                <c:pt idx="384428">
                  <c:v>196321</c:v>
                </c:pt>
                <c:pt idx="384429">
                  <c:v>196321</c:v>
                </c:pt>
                <c:pt idx="384430">
                  <c:v>196321</c:v>
                </c:pt>
                <c:pt idx="384431">
                  <c:v>196321</c:v>
                </c:pt>
                <c:pt idx="384432">
                  <c:v>196321</c:v>
                </c:pt>
                <c:pt idx="384433">
                  <c:v>196321</c:v>
                </c:pt>
                <c:pt idx="384434">
                  <c:v>196321</c:v>
                </c:pt>
                <c:pt idx="384435">
                  <c:v>196321</c:v>
                </c:pt>
                <c:pt idx="384436">
                  <c:v>196321</c:v>
                </c:pt>
                <c:pt idx="384437">
                  <c:v>196321</c:v>
                </c:pt>
                <c:pt idx="384438">
                  <c:v>196321</c:v>
                </c:pt>
                <c:pt idx="384439">
                  <c:v>196321</c:v>
                </c:pt>
                <c:pt idx="384440">
                  <c:v>196321</c:v>
                </c:pt>
                <c:pt idx="384441">
                  <c:v>196321</c:v>
                </c:pt>
                <c:pt idx="384442">
                  <c:v>196321</c:v>
                </c:pt>
                <c:pt idx="384443">
                  <c:v>196321</c:v>
                </c:pt>
                <c:pt idx="384444">
                  <c:v>196321</c:v>
                </c:pt>
                <c:pt idx="384445">
                  <c:v>196321</c:v>
                </c:pt>
                <c:pt idx="384446">
                  <c:v>196321</c:v>
                </c:pt>
                <c:pt idx="384447">
                  <c:v>196321</c:v>
                </c:pt>
                <c:pt idx="384448">
                  <c:v>196321</c:v>
                </c:pt>
                <c:pt idx="384449">
                  <c:v>196321</c:v>
                </c:pt>
                <c:pt idx="384450">
                  <c:v>196321</c:v>
                </c:pt>
                <c:pt idx="384451">
                  <c:v>196321</c:v>
                </c:pt>
                <c:pt idx="384452">
                  <c:v>196321</c:v>
                </c:pt>
                <c:pt idx="384453">
                  <c:v>196321</c:v>
                </c:pt>
                <c:pt idx="384454">
                  <c:v>196321</c:v>
                </c:pt>
                <c:pt idx="384455">
                  <c:v>196321</c:v>
                </c:pt>
                <c:pt idx="384456">
                  <c:v>196321</c:v>
                </c:pt>
                <c:pt idx="384457">
                  <c:v>196321</c:v>
                </c:pt>
                <c:pt idx="384458">
                  <c:v>196321</c:v>
                </c:pt>
                <c:pt idx="384459">
                  <c:v>196321</c:v>
                </c:pt>
                <c:pt idx="384460">
                  <c:v>196321</c:v>
                </c:pt>
                <c:pt idx="384461">
                  <c:v>196321</c:v>
                </c:pt>
                <c:pt idx="384462">
                  <c:v>196321</c:v>
                </c:pt>
                <c:pt idx="384463">
                  <c:v>196321</c:v>
                </c:pt>
                <c:pt idx="384464">
                  <c:v>196321</c:v>
                </c:pt>
                <c:pt idx="384465">
                  <c:v>196321</c:v>
                </c:pt>
                <c:pt idx="384466">
                  <c:v>196321</c:v>
                </c:pt>
                <c:pt idx="384467">
                  <c:v>196321</c:v>
                </c:pt>
                <c:pt idx="384468">
                  <c:v>196321</c:v>
                </c:pt>
                <c:pt idx="384469">
                  <c:v>196321</c:v>
                </c:pt>
                <c:pt idx="384470">
                  <c:v>196321</c:v>
                </c:pt>
                <c:pt idx="384471">
                  <c:v>196321</c:v>
                </c:pt>
                <c:pt idx="384472">
                  <c:v>196321</c:v>
                </c:pt>
                <c:pt idx="384473">
                  <c:v>196321</c:v>
                </c:pt>
                <c:pt idx="384474">
                  <c:v>196321</c:v>
                </c:pt>
                <c:pt idx="384475">
                  <c:v>196321</c:v>
                </c:pt>
                <c:pt idx="384476">
                  <c:v>196321</c:v>
                </c:pt>
                <c:pt idx="384477">
                  <c:v>196321</c:v>
                </c:pt>
                <c:pt idx="384478">
                  <c:v>196321</c:v>
                </c:pt>
                <c:pt idx="384479">
                  <c:v>196321</c:v>
                </c:pt>
                <c:pt idx="384480">
                  <c:v>196321</c:v>
                </c:pt>
                <c:pt idx="384481">
                  <c:v>196321</c:v>
                </c:pt>
                <c:pt idx="384482">
                  <c:v>196321</c:v>
                </c:pt>
                <c:pt idx="384483">
                  <c:v>196321</c:v>
                </c:pt>
                <c:pt idx="384484">
                  <c:v>196321</c:v>
                </c:pt>
                <c:pt idx="384485">
                  <c:v>196321</c:v>
                </c:pt>
                <c:pt idx="384486">
                  <c:v>196321</c:v>
                </c:pt>
                <c:pt idx="384487">
                  <c:v>196321</c:v>
                </c:pt>
                <c:pt idx="384488">
                  <c:v>196321</c:v>
                </c:pt>
                <c:pt idx="384489">
                  <c:v>196321</c:v>
                </c:pt>
                <c:pt idx="384490">
                  <c:v>196321</c:v>
                </c:pt>
                <c:pt idx="384491">
                  <c:v>196321</c:v>
                </c:pt>
                <c:pt idx="384492">
                  <c:v>196321</c:v>
                </c:pt>
                <c:pt idx="384493">
                  <c:v>196321</c:v>
                </c:pt>
                <c:pt idx="384494">
                  <c:v>196321</c:v>
                </c:pt>
                <c:pt idx="384495">
                  <c:v>196321</c:v>
                </c:pt>
                <c:pt idx="384496">
                  <c:v>196321</c:v>
                </c:pt>
                <c:pt idx="384497">
                  <c:v>196321</c:v>
                </c:pt>
                <c:pt idx="384498">
                  <c:v>196321</c:v>
                </c:pt>
                <c:pt idx="384499">
                  <c:v>196321</c:v>
                </c:pt>
                <c:pt idx="384500">
                  <c:v>196321</c:v>
                </c:pt>
                <c:pt idx="384501">
                  <c:v>196321</c:v>
                </c:pt>
                <c:pt idx="384502">
                  <c:v>196321</c:v>
                </c:pt>
                <c:pt idx="384503">
                  <c:v>196321</c:v>
                </c:pt>
                <c:pt idx="384504">
                  <c:v>196321</c:v>
                </c:pt>
                <c:pt idx="384505">
                  <c:v>196321</c:v>
                </c:pt>
                <c:pt idx="384506">
                  <c:v>196321</c:v>
                </c:pt>
                <c:pt idx="384507">
                  <c:v>196321</c:v>
                </c:pt>
                <c:pt idx="384508">
                  <c:v>196321</c:v>
                </c:pt>
                <c:pt idx="384509">
                  <c:v>196321</c:v>
                </c:pt>
                <c:pt idx="384510">
                  <c:v>196321</c:v>
                </c:pt>
                <c:pt idx="384511">
                  <c:v>196321</c:v>
                </c:pt>
                <c:pt idx="384512">
                  <c:v>196321</c:v>
                </c:pt>
                <c:pt idx="384513">
                  <c:v>196321</c:v>
                </c:pt>
                <c:pt idx="384514">
                  <c:v>196321</c:v>
                </c:pt>
                <c:pt idx="384515">
                  <c:v>196321</c:v>
                </c:pt>
                <c:pt idx="384516">
                  <c:v>196321</c:v>
                </c:pt>
                <c:pt idx="384517">
                  <c:v>196321</c:v>
                </c:pt>
                <c:pt idx="384518">
                  <c:v>196321</c:v>
                </c:pt>
                <c:pt idx="384519">
                  <c:v>196321</c:v>
                </c:pt>
                <c:pt idx="384520">
                  <c:v>196321</c:v>
                </c:pt>
                <c:pt idx="384521">
                  <c:v>196321</c:v>
                </c:pt>
                <c:pt idx="384522">
                  <c:v>196321</c:v>
                </c:pt>
                <c:pt idx="384523">
                  <c:v>196321</c:v>
                </c:pt>
                <c:pt idx="384524">
                  <c:v>196321</c:v>
                </c:pt>
                <c:pt idx="384525">
                  <c:v>196321</c:v>
                </c:pt>
                <c:pt idx="384526">
                  <c:v>196321</c:v>
                </c:pt>
                <c:pt idx="384527">
                  <c:v>196321</c:v>
                </c:pt>
                <c:pt idx="384528">
                  <c:v>196321</c:v>
                </c:pt>
                <c:pt idx="384529">
                  <c:v>196321</c:v>
                </c:pt>
                <c:pt idx="384530">
                  <c:v>196321</c:v>
                </c:pt>
                <c:pt idx="384531">
                  <c:v>196321</c:v>
                </c:pt>
                <c:pt idx="384532">
                  <c:v>196321</c:v>
                </c:pt>
                <c:pt idx="384533">
                  <c:v>196321</c:v>
                </c:pt>
                <c:pt idx="384534">
                  <c:v>196321</c:v>
                </c:pt>
                <c:pt idx="384535">
                  <c:v>196321</c:v>
                </c:pt>
                <c:pt idx="384536">
                  <c:v>196321</c:v>
                </c:pt>
                <c:pt idx="384537">
                  <c:v>196321</c:v>
                </c:pt>
                <c:pt idx="384538">
                  <c:v>196321</c:v>
                </c:pt>
                <c:pt idx="384539">
                  <c:v>196321</c:v>
                </c:pt>
                <c:pt idx="384540">
                  <c:v>196321</c:v>
                </c:pt>
                <c:pt idx="384541">
                  <c:v>196321</c:v>
                </c:pt>
                <c:pt idx="384542">
                  <c:v>196321</c:v>
                </c:pt>
                <c:pt idx="384543">
                  <c:v>196321</c:v>
                </c:pt>
                <c:pt idx="384544">
                  <c:v>196321</c:v>
                </c:pt>
                <c:pt idx="384545">
                  <c:v>196321</c:v>
                </c:pt>
                <c:pt idx="384546">
                  <c:v>196321</c:v>
                </c:pt>
                <c:pt idx="384547">
                  <c:v>196321</c:v>
                </c:pt>
                <c:pt idx="384548">
                  <c:v>196321</c:v>
                </c:pt>
                <c:pt idx="384549">
                  <c:v>196321</c:v>
                </c:pt>
                <c:pt idx="384550">
                  <c:v>196321</c:v>
                </c:pt>
                <c:pt idx="384551">
                  <c:v>196321</c:v>
                </c:pt>
                <c:pt idx="384552">
                  <c:v>196321</c:v>
                </c:pt>
                <c:pt idx="384553">
                  <c:v>196321</c:v>
                </c:pt>
                <c:pt idx="384554">
                  <c:v>196321</c:v>
                </c:pt>
                <c:pt idx="384555">
                  <c:v>196321</c:v>
                </c:pt>
                <c:pt idx="384556">
                  <c:v>196321</c:v>
                </c:pt>
                <c:pt idx="384557">
                  <c:v>196321</c:v>
                </c:pt>
                <c:pt idx="384558">
                  <c:v>196321</c:v>
                </c:pt>
                <c:pt idx="384559">
                  <c:v>196321</c:v>
                </c:pt>
                <c:pt idx="384560">
                  <c:v>196321</c:v>
                </c:pt>
                <c:pt idx="384561">
                  <c:v>196321</c:v>
                </c:pt>
                <c:pt idx="384562">
                  <c:v>196321</c:v>
                </c:pt>
                <c:pt idx="384563">
                  <c:v>196321</c:v>
                </c:pt>
                <c:pt idx="384564">
                  <c:v>196321</c:v>
                </c:pt>
                <c:pt idx="384565">
                  <c:v>196321</c:v>
                </c:pt>
                <c:pt idx="384566">
                  <c:v>196321</c:v>
                </c:pt>
                <c:pt idx="384567">
                  <c:v>196321</c:v>
                </c:pt>
                <c:pt idx="384568">
                  <c:v>196321</c:v>
                </c:pt>
                <c:pt idx="384569">
                  <c:v>196321</c:v>
                </c:pt>
                <c:pt idx="384570">
                  <c:v>196321</c:v>
                </c:pt>
                <c:pt idx="384571">
                  <c:v>196321</c:v>
                </c:pt>
                <c:pt idx="384572">
                  <c:v>196321</c:v>
                </c:pt>
                <c:pt idx="384573">
                  <c:v>196321</c:v>
                </c:pt>
                <c:pt idx="384574">
                  <c:v>196321</c:v>
                </c:pt>
                <c:pt idx="384575">
                  <c:v>196321</c:v>
                </c:pt>
                <c:pt idx="384576">
                  <c:v>196321</c:v>
                </c:pt>
                <c:pt idx="384577">
                  <c:v>196321</c:v>
                </c:pt>
                <c:pt idx="384578">
                  <c:v>196321</c:v>
                </c:pt>
                <c:pt idx="384579">
                  <c:v>196321</c:v>
                </c:pt>
                <c:pt idx="384580">
                  <c:v>196321</c:v>
                </c:pt>
                <c:pt idx="384581">
                  <c:v>196321</c:v>
                </c:pt>
                <c:pt idx="384582">
                  <c:v>196321</c:v>
                </c:pt>
                <c:pt idx="384583">
                  <c:v>196321</c:v>
                </c:pt>
                <c:pt idx="384584">
                  <c:v>196321</c:v>
                </c:pt>
                <c:pt idx="384585">
                  <c:v>196321</c:v>
                </c:pt>
                <c:pt idx="384586">
                  <c:v>196321</c:v>
                </c:pt>
                <c:pt idx="384587">
                  <c:v>196321</c:v>
                </c:pt>
                <c:pt idx="384588">
                  <c:v>196321</c:v>
                </c:pt>
                <c:pt idx="384589">
                  <c:v>196321</c:v>
                </c:pt>
                <c:pt idx="384590">
                  <c:v>196321</c:v>
                </c:pt>
                <c:pt idx="384591">
                  <c:v>196321</c:v>
                </c:pt>
                <c:pt idx="384592">
                  <c:v>196321</c:v>
                </c:pt>
                <c:pt idx="384593">
                  <c:v>196321</c:v>
                </c:pt>
                <c:pt idx="384594">
                  <c:v>196321</c:v>
                </c:pt>
                <c:pt idx="384595">
                  <c:v>196321</c:v>
                </c:pt>
                <c:pt idx="384596">
                  <c:v>196321</c:v>
                </c:pt>
                <c:pt idx="384597">
                  <c:v>196321</c:v>
                </c:pt>
                <c:pt idx="384598">
                  <c:v>196321</c:v>
                </c:pt>
                <c:pt idx="384599">
                  <c:v>196321</c:v>
                </c:pt>
                <c:pt idx="384600">
                  <c:v>196321</c:v>
                </c:pt>
                <c:pt idx="384601">
                  <c:v>196321</c:v>
                </c:pt>
                <c:pt idx="384602">
                  <c:v>196321</c:v>
                </c:pt>
                <c:pt idx="384603">
                  <c:v>196321</c:v>
                </c:pt>
                <c:pt idx="384604">
                  <c:v>196321</c:v>
                </c:pt>
                <c:pt idx="384605">
                  <c:v>196321</c:v>
                </c:pt>
                <c:pt idx="384606">
                  <c:v>196321</c:v>
                </c:pt>
                <c:pt idx="384607">
                  <c:v>196321</c:v>
                </c:pt>
                <c:pt idx="384608">
                  <c:v>196321</c:v>
                </c:pt>
                <c:pt idx="384609">
                  <c:v>196321</c:v>
                </c:pt>
                <c:pt idx="384610">
                  <c:v>196321</c:v>
                </c:pt>
                <c:pt idx="384611">
                  <c:v>196321</c:v>
                </c:pt>
                <c:pt idx="384612">
                  <c:v>196321</c:v>
                </c:pt>
                <c:pt idx="384613">
                  <c:v>196321</c:v>
                </c:pt>
                <c:pt idx="384614">
                  <c:v>196321</c:v>
                </c:pt>
                <c:pt idx="384615">
                  <c:v>196321</c:v>
                </c:pt>
                <c:pt idx="384616">
                  <c:v>196321</c:v>
                </c:pt>
                <c:pt idx="384617">
                  <c:v>196321</c:v>
                </c:pt>
                <c:pt idx="384618">
                  <c:v>196321</c:v>
                </c:pt>
                <c:pt idx="384619">
                  <c:v>196321</c:v>
                </c:pt>
                <c:pt idx="384620">
                  <c:v>196321</c:v>
                </c:pt>
                <c:pt idx="384621">
                  <c:v>196321</c:v>
                </c:pt>
                <c:pt idx="384622">
                  <c:v>196321</c:v>
                </c:pt>
                <c:pt idx="384623">
                  <c:v>196321</c:v>
                </c:pt>
                <c:pt idx="384624">
                  <c:v>196321</c:v>
                </c:pt>
                <c:pt idx="384625">
                  <c:v>196321</c:v>
                </c:pt>
                <c:pt idx="384626">
                  <c:v>196321</c:v>
                </c:pt>
                <c:pt idx="384627">
                  <c:v>196321</c:v>
                </c:pt>
                <c:pt idx="384628">
                  <c:v>196321</c:v>
                </c:pt>
                <c:pt idx="384629">
                  <c:v>196321</c:v>
                </c:pt>
                <c:pt idx="384630">
                  <c:v>196321</c:v>
                </c:pt>
                <c:pt idx="384631">
                  <c:v>196321</c:v>
                </c:pt>
                <c:pt idx="384632">
                  <c:v>196321</c:v>
                </c:pt>
                <c:pt idx="384633">
                  <c:v>196321</c:v>
                </c:pt>
                <c:pt idx="384634">
                  <c:v>196321</c:v>
                </c:pt>
                <c:pt idx="384635">
                  <c:v>196321</c:v>
                </c:pt>
                <c:pt idx="384636">
                  <c:v>196321</c:v>
                </c:pt>
                <c:pt idx="384637">
                  <c:v>196321</c:v>
                </c:pt>
                <c:pt idx="384638">
                  <c:v>196321</c:v>
                </c:pt>
                <c:pt idx="384639">
                  <c:v>196321</c:v>
                </c:pt>
                <c:pt idx="384640">
                  <c:v>196321</c:v>
                </c:pt>
                <c:pt idx="384641">
                  <c:v>196321</c:v>
                </c:pt>
                <c:pt idx="384642">
                  <c:v>196321</c:v>
                </c:pt>
                <c:pt idx="384643">
                  <c:v>196321</c:v>
                </c:pt>
                <c:pt idx="384644">
                  <c:v>196321</c:v>
                </c:pt>
                <c:pt idx="384645">
                  <c:v>196321</c:v>
                </c:pt>
                <c:pt idx="384646">
                  <c:v>196321</c:v>
                </c:pt>
                <c:pt idx="384647">
                  <c:v>196321</c:v>
                </c:pt>
                <c:pt idx="384648">
                  <c:v>196321</c:v>
                </c:pt>
                <c:pt idx="384649">
                  <c:v>196321</c:v>
                </c:pt>
                <c:pt idx="384650">
                  <c:v>196321</c:v>
                </c:pt>
                <c:pt idx="384651">
                  <c:v>196321</c:v>
                </c:pt>
                <c:pt idx="384652">
                  <c:v>196321</c:v>
                </c:pt>
                <c:pt idx="384653">
                  <c:v>196321</c:v>
                </c:pt>
                <c:pt idx="384654">
                  <c:v>196321</c:v>
                </c:pt>
                <c:pt idx="384655">
                  <c:v>196321</c:v>
                </c:pt>
                <c:pt idx="384656">
                  <c:v>196321</c:v>
                </c:pt>
                <c:pt idx="384657">
                  <c:v>196321</c:v>
                </c:pt>
                <c:pt idx="384658">
                  <c:v>196321</c:v>
                </c:pt>
                <c:pt idx="384659">
                  <c:v>196321</c:v>
                </c:pt>
                <c:pt idx="384660">
                  <c:v>196321</c:v>
                </c:pt>
                <c:pt idx="384661">
                  <c:v>196321</c:v>
                </c:pt>
                <c:pt idx="384662">
                  <c:v>196321</c:v>
                </c:pt>
                <c:pt idx="384663">
                  <c:v>196321</c:v>
                </c:pt>
                <c:pt idx="384664">
                  <c:v>196321</c:v>
                </c:pt>
                <c:pt idx="384665">
                  <c:v>196321</c:v>
                </c:pt>
                <c:pt idx="384666">
                  <c:v>196321</c:v>
                </c:pt>
                <c:pt idx="384667">
                  <c:v>196321</c:v>
                </c:pt>
                <c:pt idx="384668">
                  <c:v>196321</c:v>
                </c:pt>
                <c:pt idx="384669">
                  <c:v>196321</c:v>
                </c:pt>
                <c:pt idx="384670">
                  <c:v>196321</c:v>
                </c:pt>
                <c:pt idx="384671">
                  <c:v>196321</c:v>
                </c:pt>
                <c:pt idx="384672">
                  <c:v>196321</c:v>
                </c:pt>
                <c:pt idx="384673">
                  <c:v>196321</c:v>
                </c:pt>
                <c:pt idx="384674">
                  <c:v>196321</c:v>
                </c:pt>
                <c:pt idx="384675">
                  <c:v>196321</c:v>
                </c:pt>
                <c:pt idx="384676">
                  <c:v>196321</c:v>
                </c:pt>
                <c:pt idx="384677">
                  <c:v>196321</c:v>
                </c:pt>
                <c:pt idx="384678">
                  <c:v>196321</c:v>
                </c:pt>
                <c:pt idx="384679">
                  <c:v>196321</c:v>
                </c:pt>
                <c:pt idx="384680">
                  <c:v>196321</c:v>
                </c:pt>
                <c:pt idx="384681">
                  <c:v>196321</c:v>
                </c:pt>
                <c:pt idx="384682">
                  <c:v>196321</c:v>
                </c:pt>
                <c:pt idx="384683">
                  <c:v>196321</c:v>
                </c:pt>
                <c:pt idx="384684">
                  <c:v>196321</c:v>
                </c:pt>
                <c:pt idx="384685">
                  <c:v>196321</c:v>
                </c:pt>
                <c:pt idx="384686">
                  <c:v>196321</c:v>
                </c:pt>
                <c:pt idx="384687">
                  <c:v>196321</c:v>
                </c:pt>
                <c:pt idx="384688">
                  <c:v>196321</c:v>
                </c:pt>
                <c:pt idx="384689">
                  <c:v>196321</c:v>
                </c:pt>
                <c:pt idx="384690">
                  <c:v>196321</c:v>
                </c:pt>
                <c:pt idx="384691">
                  <c:v>196321</c:v>
                </c:pt>
                <c:pt idx="384692">
                  <c:v>196321</c:v>
                </c:pt>
                <c:pt idx="384693">
                  <c:v>196321</c:v>
                </c:pt>
                <c:pt idx="384694">
                  <c:v>196321</c:v>
                </c:pt>
                <c:pt idx="384695">
                  <c:v>196321</c:v>
                </c:pt>
                <c:pt idx="384696">
                  <c:v>196321</c:v>
                </c:pt>
                <c:pt idx="384697">
                  <c:v>196321</c:v>
                </c:pt>
                <c:pt idx="384698">
                  <c:v>196321</c:v>
                </c:pt>
                <c:pt idx="384699">
                  <c:v>196321</c:v>
                </c:pt>
                <c:pt idx="384700">
                  <c:v>196321</c:v>
                </c:pt>
                <c:pt idx="384701">
                  <c:v>196321</c:v>
                </c:pt>
                <c:pt idx="384702">
                  <c:v>196321</c:v>
                </c:pt>
                <c:pt idx="384703">
                  <c:v>196321</c:v>
                </c:pt>
                <c:pt idx="384704">
                  <c:v>196321</c:v>
                </c:pt>
                <c:pt idx="384705">
                  <c:v>196321</c:v>
                </c:pt>
                <c:pt idx="384706">
                  <c:v>196321</c:v>
                </c:pt>
                <c:pt idx="384707">
                  <c:v>196321</c:v>
                </c:pt>
                <c:pt idx="384708">
                  <c:v>196321</c:v>
                </c:pt>
                <c:pt idx="384709">
                  <c:v>196321</c:v>
                </c:pt>
                <c:pt idx="384710">
                  <c:v>196321</c:v>
                </c:pt>
                <c:pt idx="384711">
                  <c:v>196321</c:v>
                </c:pt>
                <c:pt idx="384712">
                  <c:v>196321</c:v>
                </c:pt>
                <c:pt idx="384713">
                  <c:v>196321</c:v>
                </c:pt>
                <c:pt idx="384714">
                  <c:v>196321</c:v>
                </c:pt>
                <c:pt idx="384715">
                  <c:v>196321</c:v>
                </c:pt>
                <c:pt idx="384716">
                  <c:v>196321</c:v>
                </c:pt>
                <c:pt idx="384717">
                  <c:v>196321</c:v>
                </c:pt>
                <c:pt idx="384718">
                  <c:v>196321</c:v>
                </c:pt>
                <c:pt idx="384719">
                  <c:v>196321</c:v>
                </c:pt>
                <c:pt idx="384720">
                  <c:v>196321</c:v>
                </c:pt>
                <c:pt idx="384721">
                  <c:v>196321</c:v>
                </c:pt>
                <c:pt idx="384722">
                  <c:v>196321</c:v>
                </c:pt>
                <c:pt idx="384723">
                  <c:v>196321</c:v>
                </c:pt>
                <c:pt idx="384724">
                  <c:v>196321</c:v>
                </c:pt>
                <c:pt idx="384725">
                  <c:v>196321</c:v>
                </c:pt>
                <c:pt idx="384726">
                  <c:v>196321</c:v>
                </c:pt>
                <c:pt idx="384727">
                  <c:v>196321</c:v>
                </c:pt>
                <c:pt idx="384728">
                  <c:v>196321</c:v>
                </c:pt>
                <c:pt idx="384729">
                  <c:v>196321</c:v>
                </c:pt>
                <c:pt idx="384730">
                  <c:v>196321</c:v>
                </c:pt>
                <c:pt idx="384731">
                  <c:v>196321</c:v>
                </c:pt>
                <c:pt idx="384732">
                  <c:v>196321</c:v>
                </c:pt>
                <c:pt idx="384733">
                  <c:v>196321</c:v>
                </c:pt>
                <c:pt idx="384734">
                  <c:v>196321</c:v>
                </c:pt>
                <c:pt idx="384735">
                  <c:v>196321</c:v>
                </c:pt>
                <c:pt idx="384736">
                  <c:v>196321</c:v>
                </c:pt>
                <c:pt idx="384737">
                  <c:v>196321</c:v>
                </c:pt>
                <c:pt idx="384738">
                  <c:v>196321</c:v>
                </c:pt>
                <c:pt idx="384739">
                  <c:v>196321</c:v>
                </c:pt>
                <c:pt idx="384740">
                  <c:v>196321</c:v>
                </c:pt>
                <c:pt idx="384741">
                  <c:v>196321</c:v>
                </c:pt>
                <c:pt idx="384742">
                  <c:v>196321</c:v>
                </c:pt>
                <c:pt idx="384743">
                  <c:v>196321</c:v>
                </c:pt>
                <c:pt idx="384744">
                  <c:v>196321</c:v>
                </c:pt>
                <c:pt idx="384745">
                  <c:v>196321</c:v>
                </c:pt>
                <c:pt idx="384746">
                  <c:v>196321</c:v>
                </c:pt>
                <c:pt idx="384747">
                  <c:v>196321</c:v>
                </c:pt>
                <c:pt idx="384748">
                  <c:v>196321</c:v>
                </c:pt>
                <c:pt idx="384749">
                  <c:v>196321</c:v>
                </c:pt>
                <c:pt idx="384750">
                  <c:v>196321</c:v>
                </c:pt>
                <c:pt idx="384751">
                  <c:v>196321</c:v>
                </c:pt>
                <c:pt idx="384752">
                  <c:v>196321</c:v>
                </c:pt>
                <c:pt idx="384753">
                  <c:v>196321</c:v>
                </c:pt>
                <c:pt idx="384754">
                  <c:v>196321</c:v>
                </c:pt>
                <c:pt idx="384755">
                  <c:v>196321</c:v>
                </c:pt>
                <c:pt idx="384756">
                  <c:v>196321</c:v>
                </c:pt>
                <c:pt idx="384757">
                  <c:v>196321</c:v>
                </c:pt>
                <c:pt idx="384758">
                  <c:v>196321</c:v>
                </c:pt>
                <c:pt idx="384759">
                  <c:v>196321</c:v>
                </c:pt>
                <c:pt idx="384760">
                  <c:v>196321</c:v>
                </c:pt>
                <c:pt idx="384761">
                  <c:v>196321</c:v>
                </c:pt>
                <c:pt idx="384762">
                  <c:v>196321</c:v>
                </c:pt>
                <c:pt idx="384763">
                  <c:v>196321</c:v>
                </c:pt>
                <c:pt idx="384764">
                  <c:v>196321</c:v>
                </c:pt>
                <c:pt idx="384765">
                  <c:v>196321</c:v>
                </c:pt>
                <c:pt idx="384766">
                  <c:v>196321</c:v>
                </c:pt>
                <c:pt idx="384767">
                  <c:v>196321</c:v>
                </c:pt>
                <c:pt idx="384768">
                  <c:v>196321</c:v>
                </c:pt>
                <c:pt idx="384769">
                  <c:v>196321</c:v>
                </c:pt>
                <c:pt idx="384770">
                  <c:v>196321</c:v>
                </c:pt>
                <c:pt idx="384771">
                  <c:v>196321</c:v>
                </c:pt>
                <c:pt idx="384772">
                  <c:v>196321</c:v>
                </c:pt>
                <c:pt idx="384773">
                  <c:v>196321</c:v>
                </c:pt>
                <c:pt idx="384774">
                  <c:v>196321</c:v>
                </c:pt>
                <c:pt idx="384775">
                  <c:v>196321</c:v>
                </c:pt>
                <c:pt idx="384776">
                  <c:v>196321</c:v>
                </c:pt>
                <c:pt idx="384777">
                  <c:v>196321</c:v>
                </c:pt>
                <c:pt idx="384778">
                  <c:v>196321</c:v>
                </c:pt>
                <c:pt idx="384779">
                  <c:v>196321</c:v>
                </c:pt>
                <c:pt idx="384780">
                  <c:v>196321</c:v>
                </c:pt>
                <c:pt idx="384781">
                  <c:v>196321</c:v>
                </c:pt>
                <c:pt idx="384782">
                  <c:v>196321</c:v>
                </c:pt>
                <c:pt idx="384783">
                  <c:v>196321</c:v>
                </c:pt>
                <c:pt idx="384784">
                  <c:v>196321</c:v>
                </c:pt>
                <c:pt idx="384785">
                  <c:v>196321</c:v>
                </c:pt>
                <c:pt idx="384786">
                  <c:v>196321</c:v>
                </c:pt>
                <c:pt idx="384787">
                  <c:v>196321</c:v>
                </c:pt>
                <c:pt idx="384788">
                  <c:v>196321</c:v>
                </c:pt>
                <c:pt idx="384789">
                  <c:v>196321</c:v>
                </c:pt>
                <c:pt idx="384790">
                  <c:v>196321</c:v>
                </c:pt>
                <c:pt idx="384791">
                  <c:v>196321</c:v>
                </c:pt>
                <c:pt idx="384792">
                  <c:v>196321</c:v>
                </c:pt>
                <c:pt idx="384793">
                  <c:v>196321</c:v>
                </c:pt>
                <c:pt idx="384794">
                  <c:v>196321</c:v>
                </c:pt>
                <c:pt idx="384795">
                  <c:v>196321</c:v>
                </c:pt>
                <c:pt idx="384796">
                  <c:v>196321</c:v>
                </c:pt>
                <c:pt idx="384797">
                  <c:v>196321</c:v>
                </c:pt>
                <c:pt idx="384798">
                  <c:v>196321</c:v>
                </c:pt>
                <c:pt idx="384799">
                  <c:v>196321</c:v>
                </c:pt>
                <c:pt idx="384800">
                  <c:v>196321</c:v>
                </c:pt>
                <c:pt idx="384801">
                  <c:v>196321</c:v>
                </c:pt>
                <c:pt idx="384802">
                  <c:v>196321</c:v>
                </c:pt>
                <c:pt idx="384803">
                  <c:v>196321</c:v>
                </c:pt>
                <c:pt idx="384804">
                  <c:v>196321</c:v>
                </c:pt>
                <c:pt idx="384805">
                  <c:v>196321</c:v>
                </c:pt>
                <c:pt idx="384806">
                  <c:v>196321</c:v>
                </c:pt>
                <c:pt idx="384807">
                  <c:v>196321</c:v>
                </c:pt>
                <c:pt idx="384808">
                  <c:v>196321</c:v>
                </c:pt>
                <c:pt idx="384809">
                  <c:v>196321</c:v>
                </c:pt>
                <c:pt idx="384810">
                  <c:v>196321</c:v>
                </c:pt>
                <c:pt idx="384811">
                  <c:v>196321</c:v>
                </c:pt>
                <c:pt idx="384812">
                  <c:v>196321</c:v>
                </c:pt>
                <c:pt idx="384813">
                  <c:v>196321</c:v>
                </c:pt>
                <c:pt idx="384814">
                  <c:v>196321</c:v>
                </c:pt>
                <c:pt idx="384815">
                  <c:v>196321</c:v>
                </c:pt>
                <c:pt idx="384816">
                  <c:v>196321</c:v>
                </c:pt>
                <c:pt idx="384817">
                  <c:v>196321</c:v>
                </c:pt>
                <c:pt idx="384818">
                  <c:v>196321</c:v>
                </c:pt>
                <c:pt idx="384819">
                  <c:v>196321</c:v>
                </c:pt>
                <c:pt idx="384820">
                  <c:v>196321</c:v>
                </c:pt>
                <c:pt idx="384821">
                  <c:v>196321</c:v>
                </c:pt>
                <c:pt idx="384822">
                  <c:v>196321</c:v>
                </c:pt>
                <c:pt idx="384823">
                  <c:v>196321</c:v>
                </c:pt>
                <c:pt idx="384824">
                  <c:v>196321</c:v>
                </c:pt>
                <c:pt idx="384825">
                  <c:v>196321</c:v>
                </c:pt>
                <c:pt idx="384826">
                  <c:v>196321</c:v>
                </c:pt>
                <c:pt idx="384827">
                  <c:v>196321</c:v>
                </c:pt>
                <c:pt idx="384828">
                  <c:v>196321</c:v>
                </c:pt>
                <c:pt idx="384829">
                  <c:v>196321</c:v>
                </c:pt>
                <c:pt idx="384830">
                  <c:v>196321</c:v>
                </c:pt>
                <c:pt idx="384831">
                  <c:v>196321</c:v>
                </c:pt>
                <c:pt idx="384832">
                  <c:v>196321</c:v>
                </c:pt>
                <c:pt idx="384833">
                  <c:v>196321</c:v>
                </c:pt>
                <c:pt idx="384834">
                  <c:v>196321</c:v>
                </c:pt>
                <c:pt idx="384835">
                  <c:v>196321</c:v>
                </c:pt>
                <c:pt idx="384836">
                  <c:v>196321</c:v>
                </c:pt>
                <c:pt idx="384837">
                  <c:v>196321</c:v>
                </c:pt>
                <c:pt idx="384838">
                  <c:v>196321</c:v>
                </c:pt>
                <c:pt idx="384839">
                  <c:v>196321</c:v>
                </c:pt>
                <c:pt idx="384840">
                  <c:v>196321</c:v>
                </c:pt>
                <c:pt idx="384841">
                  <c:v>196321</c:v>
                </c:pt>
                <c:pt idx="384842">
                  <c:v>196321</c:v>
                </c:pt>
                <c:pt idx="384843">
                  <c:v>196321</c:v>
                </c:pt>
                <c:pt idx="384844">
                  <c:v>196321</c:v>
                </c:pt>
                <c:pt idx="384845">
                  <c:v>196321</c:v>
                </c:pt>
                <c:pt idx="384846">
                  <c:v>196321</c:v>
                </c:pt>
                <c:pt idx="384847">
                  <c:v>196321</c:v>
                </c:pt>
                <c:pt idx="384848">
                  <c:v>196321</c:v>
                </c:pt>
                <c:pt idx="384849">
                  <c:v>196321</c:v>
                </c:pt>
                <c:pt idx="384850">
                  <c:v>196321</c:v>
                </c:pt>
                <c:pt idx="384851">
                  <c:v>196321</c:v>
                </c:pt>
                <c:pt idx="384852">
                  <c:v>196321</c:v>
                </c:pt>
                <c:pt idx="384853">
                  <c:v>196321</c:v>
                </c:pt>
                <c:pt idx="384854">
                  <c:v>196321</c:v>
                </c:pt>
                <c:pt idx="384855">
                  <c:v>196321</c:v>
                </c:pt>
                <c:pt idx="384856">
                  <c:v>196321</c:v>
                </c:pt>
                <c:pt idx="384857">
                  <c:v>196321</c:v>
                </c:pt>
                <c:pt idx="384858">
                  <c:v>196321</c:v>
                </c:pt>
                <c:pt idx="384859">
                  <c:v>196321</c:v>
                </c:pt>
                <c:pt idx="384860">
                  <c:v>196321</c:v>
                </c:pt>
                <c:pt idx="384861">
                  <c:v>196321</c:v>
                </c:pt>
                <c:pt idx="384862">
                  <c:v>196321</c:v>
                </c:pt>
                <c:pt idx="384863">
                  <c:v>196321</c:v>
                </c:pt>
                <c:pt idx="384864">
                  <c:v>196321</c:v>
                </c:pt>
                <c:pt idx="384865">
                  <c:v>196321</c:v>
                </c:pt>
                <c:pt idx="384866">
                  <c:v>196321</c:v>
                </c:pt>
                <c:pt idx="384867">
                  <c:v>196321</c:v>
                </c:pt>
                <c:pt idx="384868">
                  <c:v>196321</c:v>
                </c:pt>
                <c:pt idx="384869">
                  <c:v>196321</c:v>
                </c:pt>
                <c:pt idx="384870">
                  <c:v>196321</c:v>
                </c:pt>
                <c:pt idx="384871">
                  <c:v>196321</c:v>
                </c:pt>
                <c:pt idx="384872">
                  <c:v>196321</c:v>
                </c:pt>
                <c:pt idx="384873">
                  <c:v>196321</c:v>
                </c:pt>
                <c:pt idx="384874">
                  <c:v>196321</c:v>
                </c:pt>
                <c:pt idx="384875">
                  <c:v>196321</c:v>
                </c:pt>
                <c:pt idx="384876">
                  <c:v>196321</c:v>
                </c:pt>
                <c:pt idx="384877">
                  <c:v>196321</c:v>
                </c:pt>
                <c:pt idx="384878">
                  <c:v>196321</c:v>
                </c:pt>
                <c:pt idx="384879">
                  <c:v>196321</c:v>
                </c:pt>
                <c:pt idx="384880">
                  <c:v>196321</c:v>
                </c:pt>
                <c:pt idx="384881">
                  <c:v>196321</c:v>
                </c:pt>
                <c:pt idx="384882">
                  <c:v>196321</c:v>
                </c:pt>
                <c:pt idx="384883">
                  <c:v>196321</c:v>
                </c:pt>
                <c:pt idx="384884">
                  <c:v>196321</c:v>
                </c:pt>
                <c:pt idx="384885">
                  <c:v>196321</c:v>
                </c:pt>
                <c:pt idx="384886">
                  <c:v>196321</c:v>
                </c:pt>
                <c:pt idx="384887">
                  <c:v>196321</c:v>
                </c:pt>
                <c:pt idx="384888">
                  <c:v>196321</c:v>
                </c:pt>
                <c:pt idx="384889">
                  <c:v>196321</c:v>
                </c:pt>
                <c:pt idx="384890">
                  <c:v>196321</c:v>
                </c:pt>
                <c:pt idx="384891">
                  <c:v>196321</c:v>
                </c:pt>
                <c:pt idx="384892">
                  <c:v>196321</c:v>
                </c:pt>
                <c:pt idx="384893">
                  <c:v>196321</c:v>
                </c:pt>
                <c:pt idx="384894">
                  <c:v>196321</c:v>
                </c:pt>
                <c:pt idx="384895">
                  <c:v>196321</c:v>
                </c:pt>
                <c:pt idx="384896">
                  <c:v>196321</c:v>
                </c:pt>
                <c:pt idx="384897">
                  <c:v>196321</c:v>
                </c:pt>
                <c:pt idx="384898">
                  <c:v>196321</c:v>
                </c:pt>
                <c:pt idx="384899">
                  <c:v>196321</c:v>
                </c:pt>
                <c:pt idx="384900">
                  <c:v>196321</c:v>
                </c:pt>
                <c:pt idx="384901">
                  <c:v>196321</c:v>
                </c:pt>
                <c:pt idx="384902">
                  <c:v>196321</c:v>
                </c:pt>
                <c:pt idx="384903">
                  <c:v>196321</c:v>
                </c:pt>
                <c:pt idx="384904">
                  <c:v>196321</c:v>
                </c:pt>
                <c:pt idx="384905">
                  <c:v>196321</c:v>
                </c:pt>
                <c:pt idx="384906">
                  <c:v>196321</c:v>
                </c:pt>
                <c:pt idx="384907">
                  <c:v>196321</c:v>
                </c:pt>
                <c:pt idx="384908">
                  <c:v>196321</c:v>
                </c:pt>
                <c:pt idx="384909">
                  <c:v>196321</c:v>
                </c:pt>
                <c:pt idx="384910">
                  <c:v>196321</c:v>
                </c:pt>
                <c:pt idx="384911">
                  <c:v>196321</c:v>
                </c:pt>
                <c:pt idx="384912">
                  <c:v>196321</c:v>
                </c:pt>
                <c:pt idx="384913">
                  <c:v>196321</c:v>
                </c:pt>
                <c:pt idx="384914">
                  <c:v>196321</c:v>
                </c:pt>
                <c:pt idx="384915">
                  <c:v>196321</c:v>
                </c:pt>
                <c:pt idx="384916">
                  <c:v>196321</c:v>
                </c:pt>
                <c:pt idx="384917">
                  <c:v>196321</c:v>
                </c:pt>
                <c:pt idx="384918">
                  <c:v>196321</c:v>
                </c:pt>
                <c:pt idx="384919">
                  <c:v>196321</c:v>
                </c:pt>
                <c:pt idx="384920">
                  <c:v>196321</c:v>
                </c:pt>
                <c:pt idx="384921">
                  <c:v>196321</c:v>
                </c:pt>
                <c:pt idx="384922">
                  <c:v>196321</c:v>
                </c:pt>
                <c:pt idx="384923">
                  <c:v>196321</c:v>
                </c:pt>
                <c:pt idx="384924">
                  <c:v>196321</c:v>
                </c:pt>
                <c:pt idx="384925">
                  <c:v>196321</c:v>
                </c:pt>
                <c:pt idx="384926">
                  <c:v>196321</c:v>
                </c:pt>
                <c:pt idx="384927">
                  <c:v>196321</c:v>
                </c:pt>
                <c:pt idx="384928">
                  <c:v>196321</c:v>
                </c:pt>
                <c:pt idx="384929">
                  <c:v>196321</c:v>
                </c:pt>
                <c:pt idx="384930">
                  <c:v>196321</c:v>
                </c:pt>
                <c:pt idx="384931">
                  <c:v>196321</c:v>
                </c:pt>
                <c:pt idx="384932">
                  <c:v>196321</c:v>
                </c:pt>
                <c:pt idx="384933">
                  <c:v>196321</c:v>
                </c:pt>
                <c:pt idx="384934">
                  <c:v>196321</c:v>
                </c:pt>
                <c:pt idx="384935">
                  <c:v>196321</c:v>
                </c:pt>
                <c:pt idx="384936">
                  <c:v>196321</c:v>
                </c:pt>
                <c:pt idx="384937">
                  <c:v>196321</c:v>
                </c:pt>
                <c:pt idx="384938">
                  <c:v>196321</c:v>
                </c:pt>
                <c:pt idx="384939">
                  <c:v>196321</c:v>
                </c:pt>
                <c:pt idx="384940">
                  <c:v>196321</c:v>
                </c:pt>
                <c:pt idx="384941">
                  <c:v>196321</c:v>
                </c:pt>
                <c:pt idx="384942">
                  <c:v>196321</c:v>
                </c:pt>
                <c:pt idx="384943">
                  <c:v>196321</c:v>
                </c:pt>
                <c:pt idx="384944">
                  <c:v>196321</c:v>
                </c:pt>
                <c:pt idx="384945">
                  <c:v>196321</c:v>
                </c:pt>
                <c:pt idx="384946">
                  <c:v>196321</c:v>
                </c:pt>
                <c:pt idx="384947">
                  <c:v>196321</c:v>
                </c:pt>
                <c:pt idx="384948">
                  <c:v>196321</c:v>
                </c:pt>
                <c:pt idx="384949">
                  <c:v>196321</c:v>
                </c:pt>
                <c:pt idx="384950">
                  <c:v>196321</c:v>
                </c:pt>
                <c:pt idx="384951">
                  <c:v>196321</c:v>
                </c:pt>
                <c:pt idx="384952">
                  <c:v>196321</c:v>
                </c:pt>
                <c:pt idx="384953">
                  <c:v>196321</c:v>
                </c:pt>
                <c:pt idx="384954">
                  <c:v>196321</c:v>
                </c:pt>
                <c:pt idx="384955">
                  <c:v>196321</c:v>
                </c:pt>
                <c:pt idx="384956">
                  <c:v>196321</c:v>
                </c:pt>
                <c:pt idx="384957">
                  <c:v>196321</c:v>
                </c:pt>
                <c:pt idx="384958">
                  <c:v>196321</c:v>
                </c:pt>
                <c:pt idx="384959">
                  <c:v>196321</c:v>
                </c:pt>
                <c:pt idx="384960">
                  <c:v>196321</c:v>
                </c:pt>
                <c:pt idx="384961">
                  <c:v>196321</c:v>
                </c:pt>
                <c:pt idx="384962">
                  <c:v>196321</c:v>
                </c:pt>
                <c:pt idx="384963">
                  <c:v>196321</c:v>
                </c:pt>
                <c:pt idx="384964">
                  <c:v>196321</c:v>
                </c:pt>
                <c:pt idx="384965">
                  <c:v>196321</c:v>
                </c:pt>
                <c:pt idx="384966">
                  <c:v>196321</c:v>
                </c:pt>
                <c:pt idx="384967">
                  <c:v>196321</c:v>
                </c:pt>
                <c:pt idx="384968">
                  <c:v>196321</c:v>
                </c:pt>
                <c:pt idx="384969">
                  <c:v>196321</c:v>
                </c:pt>
                <c:pt idx="384970">
                  <c:v>196321</c:v>
                </c:pt>
                <c:pt idx="384971">
                  <c:v>196321</c:v>
                </c:pt>
                <c:pt idx="384972">
                  <c:v>196321</c:v>
                </c:pt>
                <c:pt idx="384973">
                  <c:v>196321</c:v>
                </c:pt>
                <c:pt idx="384974">
                  <c:v>196321</c:v>
                </c:pt>
                <c:pt idx="384975">
                  <c:v>196321</c:v>
                </c:pt>
                <c:pt idx="384976">
                  <c:v>196321</c:v>
                </c:pt>
                <c:pt idx="384977">
                  <c:v>196321</c:v>
                </c:pt>
                <c:pt idx="384978">
                  <c:v>196321</c:v>
                </c:pt>
                <c:pt idx="384979">
                  <c:v>196321</c:v>
                </c:pt>
                <c:pt idx="384980">
                  <c:v>196321</c:v>
                </c:pt>
                <c:pt idx="384981">
                  <c:v>196321</c:v>
                </c:pt>
                <c:pt idx="384982">
                  <c:v>196321</c:v>
                </c:pt>
                <c:pt idx="384983">
                  <c:v>196321</c:v>
                </c:pt>
                <c:pt idx="384984">
                  <c:v>196321</c:v>
                </c:pt>
                <c:pt idx="384985">
                  <c:v>196321</c:v>
                </c:pt>
                <c:pt idx="384986">
                  <c:v>196321</c:v>
                </c:pt>
                <c:pt idx="384987">
                  <c:v>196321</c:v>
                </c:pt>
                <c:pt idx="384988">
                  <c:v>196321</c:v>
                </c:pt>
                <c:pt idx="384989">
                  <c:v>196321</c:v>
                </c:pt>
                <c:pt idx="384990">
                  <c:v>196321</c:v>
                </c:pt>
                <c:pt idx="384991">
                  <c:v>196321</c:v>
                </c:pt>
                <c:pt idx="384992">
                  <c:v>196321</c:v>
                </c:pt>
                <c:pt idx="384993">
                  <c:v>196321</c:v>
                </c:pt>
                <c:pt idx="384994">
                  <c:v>196321</c:v>
                </c:pt>
                <c:pt idx="384995">
                  <c:v>196321</c:v>
                </c:pt>
                <c:pt idx="384996">
                  <c:v>196321</c:v>
                </c:pt>
                <c:pt idx="384997">
                  <c:v>196321</c:v>
                </c:pt>
                <c:pt idx="384998">
                  <c:v>196321</c:v>
                </c:pt>
                <c:pt idx="384999">
                  <c:v>196321</c:v>
                </c:pt>
                <c:pt idx="385000">
                  <c:v>196321</c:v>
                </c:pt>
                <c:pt idx="385001">
                  <c:v>196321</c:v>
                </c:pt>
                <c:pt idx="385002">
                  <c:v>196321</c:v>
                </c:pt>
                <c:pt idx="385003">
                  <c:v>196321</c:v>
                </c:pt>
                <c:pt idx="385004">
                  <c:v>196321</c:v>
                </c:pt>
                <c:pt idx="385005">
                  <c:v>196321</c:v>
                </c:pt>
                <c:pt idx="385006">
                  <c:v>196321</c:v>
                </c:pt>
                <c:pt idx="385007">
                  <c:v>196321</c:v>
                </c:pt>
                <c:pt idx="385008">
                  <c:v>196321</c:v>
                </c:pt>
                <c:pt idx="385009">
                  <c:v>196321</c:v>
                </c:pt>
                <c:pt idx="385010">
                  <c:v>196321</c:v>
                </c:pt>
                <c:pt idx="385011">
                  <c:v>196321</c:v>
                </c:pt>
                <c:pt idx="385012">
                  <c:v>196321</c:v>
                </c:pt>
                <c:pt idx="385013">
                  <c:v>196321</c:v>
                </c:pt>
                <c:pt idx="385014">
                  <c:v>196321</c:v>
                </c:pt>
                <c:pt idx="385015">
                  <c:v>196321</c:v>
                </c:pt>
                <c:pt idx="385016">
                  <c:v>196321</c:v>
                </c:pt>
                <c:pt idx="385017">
                  <c:v>196321</c:v>
                </c:pt>
                <c:pt idx="385018">
                  <c:v>196321</c:v>
                </c:pt>
                <c:pt idx="385019">
                  <c:v>196321</c:v>
                </c:pt>
                <c:pt idx="385020">
                  <c:v>196321</c:v>
                </c:pt>
                <c:pt idx="385021">
                  <c:v>196321</c:v>
                </c:pt>
                <c:pt idx="385022">
                  <c:v>196321</c:v>
                </c:pt>
                <c:pt idx="385023">
                  <c:v>196321</c:v>
                </c:pt>
                <c:pt idx="385024">
                  <c:v>196321</c:v>
                </c:pt>
                <c:pt idx="385025">
                  <c:v>196321</c:v>
                </c:pt>
                <c:pt idx="385026">
                  <c:v>196321</c:v>
                </c:pt>
                <c:pt idx="385027">
                  <c:v>196321</c:v>
                </c:pt>
                <c:pt idx="385028">
                  <c:v>196321</c:v>
                </c:pt>
                <c:pt idx="385029">
                  <c:v>196321</c:v>
                </c:pt>
                <c:pt idx="385030">
                  <c:v>196321</c:v>
                </c:pt>
                <c:pt idx="385031">
                  <c:v>196321</c:v>
                </c:pt>
                <c:pt idx="385032">
                  <c:v>196321</c:v>
                </c:pt>
                <c:pt idx="385033">
                  <c:v>196321</c:v>
                </c:pt>
                <c:pt idx="385034">
                  <c:v>196321</c:v>
                </c:pt>
                <c:pt idx="385035">
                  <c:v>196321</c:v>
                </c:pt>
                <c:pt idx="385036">
                  <c:v>196321</c:v>
                </c:pt>
                <c:pt idx="385037">
                  <c:v>196321</c:v>
                </c:pt>
                <c:pt idx="385038">
                  <c:v>196321</c:v>
                </c:pt>
                <c:pt idx="385039">
                  <c:v>196321</c:v>
                </c:pt>
                <c:pt idx="385040">
                  <c:v>196321</c:v>
                </c:pt>
                <c:pt idx="385041">
                  <c:v>196321</c:v>
                </c:pt>
                <c:pt idx="385042">
                  <c:v>196321</c:v>
                </c:pt>
                <c:pt idx="385043">
                  <c:v>196321</c:v>
                </c:pt>
                <c:pt idx="385044">
                  <c:v>196321</c:v>
                </c:pt>
                <c:pt idx="385045">
                  <c:v>196321</c:v>
                </c:pt>
                <c:pt idx="385046">
                  <c:v>196321</c:v>
                </c:pt>
                <c:pt idx="385047">
                  <c:v>196321</c:v>
                </c:pt>
                <c:pt idx="385048">
                  <c:v>196321</c:v>
                </c:pt>
                <c:pt idx="385049">
                  <c:v>196321</c:v>
                </c:pt>
                <c:pt idx="385050">
                  <c:v>196321</c:v>
                </c:pt>
                <c:pt idx="385051">
                  <c:v>196321</c:v>
                </c:pt>
                <c:pt idx="385052">
                  <c:v>196321</c:v>
                </c:pt>
                <c:pt idx="385053">
                  <c:v>196321</c:v>
                </c:pt>
                <c:pt idx="385054">
                  <c:v>196321</c:v>
                </c:pt>
                <c:pt idx="385055">
                  <c:v>196321</c:v>
                </c:pt>
                <c:pt idx="385056">
                  <c:v>196321</c:v>
                </c:pt>
                <c:pt idx="385057">
                  <c:v>196321</c:v>
                </c:pt>
                <c:pt idx="385058">
                  <c:v>196321</c:v>
                </c:pt>
                <c:pt idx="385059">
                  <c:v>196321</c:v>
                </c:pt>
                <c:pt idx="385060">
                  <c:v>196321</c:v>
                </c:pt>
                <c:pt idx="385061">
                  <c:v>196321</c:v>
                </c:pt>
                <c:pt idx="385062">
                  <c:v>196321</c:v>
                </c:pt>
                <c:pt idx="385063">
                  <c:v>196321</c:v>
                </c:pt>
                <c:pt idx="385064">
                  <c:v>196321</c:v>
                </c:pt>
                <c:pt idx="385065">
                  <c:v>196321</c:v>
                </c:pt>
                <c:pt idx="385066">
                  <c:v>196321</c:v>
                </c:pt>
                <c:pt idx="385067">
                  <c:v>196321</c:v>
                </c:pt>
                <c:pt idx="385068">
                  <c:v>196321</c:v>
                </c:pt>
                <c:pt idx="385069">
                  <c:v>196321</c:v>
                </c:pt>
                <c:pt idx="385070">
                  <c:v>196321</c:v>
                </c:pt>
                <c:pt idx="385071">
                  <c:v>196321</c:v>
                </c:pt>
                <c:pt idx="385072">
                  <c:v>196321</c:v>
                </c:pt>
                <c:pt idx="385073">
                  <c:v>196321</c:v>
                </c:pt>
                <c:pt idx="385074">
                  <c:v>196321</c:v>
                </c:pt>
                <c:pt idx="385075">
                  <c:v>196321</c:v>
                </c:pt>
                <c:pt idx="385076">
                  <c:v>196321</c:v>
                </c:pt>
                <c:pt idx="385077">
                  <c:v>196321</c:v>
                </c:pt>
                <c:pt idx="385078">
                  <c:v>196321</c:v>
                </c:pt>
                <c:pt idx="385079">
                  <c:v>196321</c:v>
                </c:pt>
                <c:pt idx="385080">
                  <c:v>196321</c:v>
                </c:pt>
                <c:pt idx="385081">
                  <c:v>196321</c:v>
                </c:pt>
                <c:pt idx="385082">
                  <c:v>196321</c:v>
                </c:pt>
                <c:pt idx="385083">
                  <c:v>196321</c:v>
                </c:pt>
                <c:pt idx="385084">
                  <c:v>196321</c:v>
                </c:pt>
                <c:pt idx="385085">
                  <c:v>196321</c:v>
                </c:pt>
                <c:pt idx="385086">
                  <c:v>196321</c:v>
                </c:pt>
                <c:pt idx="385087">
                  <c:v>196321</c:v>
                </c:pt>
                <c:pt idx="385088">
                  <c:v>196321</c:v>
                </c:pt>
                <c:pt idx="385089">
                  <c:v>196321</c:v>
                </c:pt>
                <c:pt idx="385090">
                  <c:v>196321</c:v>
                </c:pt>
                <c:pt idx="385091">
                  <c:v>196321</c:v>
                </c:pt>
                <c:pt idx="385092">
                  <c:v>196321</c:v>
                </c:pt>
                <c:pt idx="385093">
                  <c:v>196321</c:v>
                </c:pt>
                <c:pt idx="385094">
                  <c:v>196321</c:v>
                </c:pt>
                <c:pt idx="385095">
                  <c:v>196321</c:v>
                </c:pt>
                <c:pt idx="385096">
                  <c:v>196321</c:v>
                </c:pt>
                <c:pt idx="385097">
                  <c:v>196321</c:v>
                </c:pt>
                <c:pt idx="385098">
                  <c:v>196321</c:v>
                </c:pt>
                <c:pt idx="385099">
                  <c:v>196321</c:v>
                </c:pt>
                <c:pt idx="385100">
                  <c:v>196321</c:v>
                </c:pt>
                <c:pt idx="385101">
                  <c:v>196321</c:v>
                </c:pt>
                <c:pt idx="385102">
                  <c:v>196321</c:v>
                </c:pt>
                <c:pt idx="385103">
                  <c:v>196321</c:v>
                </c:pt>
                <c:pt idx="385104">
                  <c:v>196321</c:v>
                </c:pt>
                <c:pt idx="385105">
                  <c:v>196321</c:v>
                </c:pt>
                <c:pt idx="385106">
                  <c:v>196321</c:v>
                </c:pt>
                <c:pt idx="385107">
                  <c:v>196321</c:v>
                </c:pt>
                <c:pt idx="385108">
                  <c:v>196321</c:v>
                </c:pt>
                <c:pt idx="385109">
                  <c:v>196321</c:v>
                </c:pt>
                <c:pt idx="385110">
                  <c:v>196321</c:v>
                </c:pt>
                <c:pt idx="385111">
                  <c:v>196321</c:v>
                </c:pt>
                <c:pt idx="385112">
                  <c:v>196321</c:v>
                </c:pt>
                <c:pt idx="385113">
                  <c:v>196321</c:v>
                </c:pt>
                <c:pt idx="385114">
                  <c:v>196321</c:v>
                </c:pt>
                <c:pt idx="385115">
                  <c:v>196321</c:v>
                </c:pt>
                <c:pt idx="385116">
                  <c:v>196321</c:v>
                </c:pt>
                <c:pt idx="385117">
                  <c:v>196321</c:v>
                </c:pt>
                <c:pt idx="385118">
                  <c:v>196321</c:v>
                </c:pt>
                <c:pt idx="385119">
                  <c:v>196321</c:v>
                </c:pt>
                <c:pt idx="385120">
                  <c:v>196321</c:v>
                </c:pt>
                <c:pt idx="385121">
                  <c:v>196321</c:v>
                </c:pt>
                <c:pt idx="385122">
                  <c:v>196321</c:v>
                </c:pt>
                <c:pt idx="385123">
                  <c:v>196321</c:v>
                </c:pt>
                <c:pt idx="385124">
                  <c:v>196321</c:v>
                </c:pt>
                <c:pt idx="385125">
                  <c:v>196321</c:v>
                </c:pt>
                <c:pt idx="385126">
                  <c:v>196321</c:v>
                </c:pt>
                <c:pt idx="385127">
                  <c:v>196321</c:v>
                </c:pt>
                <c:pt idx="385128">
                  <c:v>196321</c:v>
                </c:pt>
                <c:pt idx="385129">
                  <c:v>196321</c:v>
                </c:pt>
                <c:pt idx="385130">
                  <c:v>196321</c:v>
                </c:pt>
                <c:pt idx="385131">
                  <c:v>196321</c:v>
                </c:pt>
                <c:pt idx="385132">
                  <c:v>196321</c:v>
                </c:pt>
                <c:pt idx="385133">
                  <c:v>196321</c:v>
                </c:pt>
                <c:pt idx="385134">
                  <c:v>196321</c:v>
                </c:pt>
                <c:pt idx="385135">
                  <c:v>196321</c:v>
                </c:pt>
                <c:pt idx="385136">
                  <c:v>196321</c:v>
                </c:pt>
                <c:pt idx="385137">
                  <c:v>196321</c:v>
                </c:pt>
                <c:pt idx="385138">
                  <c:v>196321</c:v>
                </c:pt>
                <c:pt idx="385139">
                  <c:v>196321</c:v>
                </c:pt>
                <c:pt idx="385140">
                  <c:v>196321</c:v>
                </c:pt>
                <c:pt idx="385141">
                  <c:v>196321</c:v>
                </c:pt>
                <c:pt idx="385142">
                  <c:v>196321</c:v>
                </c:pt>
                <c:pt idx="385143">
                  <c:v>196321</c:v>
                </c:pt>
                <c:pt idx="385144">
                  <c:v>196321</c:v>
                </c:pt>
                <c:pt idx="385145">
                  <c:v>196321</c:v>
                </c:pt>
                <c:pt idx="385146">
                  <c:v>196321</c:v>
                </c:pt>
                <c:pt idx="385147">
                  <c:v>196321</c:v>
                </c:pt>
                <c:pt idx="385148">
                  <c:v>196321</c:v>
                </c:pt>
                <c:pt idx="385149">
                  <c:v>196321</c:v>
                </c:pt>
                <c:pt idx="385150">
                  <c:v>196321</c:v>
                </c:pt>
                <c:pt idx="385151">
                  <c:v>196321</c:v>
                </c:pt>
                <c:pt idx="385152">
                  <c:v>196321</c:v>
                </c:pt>
                <c:pt idx="385153">
                  <c:v>196321</c:v>
                </c:pt>
                <c:pt idx="385154">
                  <c:v>196321</c:v>
                </c:pt>
                <c:pt idx="385155">
                  <c:v>196321</c:v>
                </c:pt>
                <c:pt idx="385156">
                  <c:v>196321</c:v>
                </c:pt>
                <c:pt idx="385157">
                  <c:v>196321</c:v>
                </c:pt>
                <c:pt idx="385158">
                  <c:v>196321</c:v>
                </c:pt>
                <c:pt idx="385159">
                  <c:v>196321</c:v>
                </c:pt>
                <c:pt idx="385160">
                  <c:v>196321</c:v>
                </c:pt>
                <c:pt idx="385161">
                  <c:v>196321</c:v>
                </c:pt>
                <c:pt idx="385162">
                  <c:v>196321</c:v>
                </c:pt>
                <c:pt idx="385163">
                  <c:v>196321</c:v>
                </c:pt>
                <c:pt idx="385164">
                  <c:v>196321</c:v>
                </c:pt>
                <c:pt idx="385165">
                  <c:v>196321</c:v>
                </c:pt>
                <c:pt idx="385166">
                  <c:v>196321</c:v>
                </c:pt>
                <c:pt idx="385167">
                  <c:v>196321</c:v>
                </c:pt>
                <c:pt idx="385168">
                  <c:v>196321</c:v>
                </c:pt>
                <c:pt idx="385169">
                  <c:v>196321</c:v>
                </c:pt>
                <c:pt idx="385170">
                  <c:v>196321</c:v>
                </c:pt>
                <c:pt idx="385171">
                  <c:v>196321</c:v>
                </c:pt>
                <c:pt idx="385172">
                  <c:v>196321</c:v>
                </c:pt>
                <c:pt idx="385173">
                  <c:v>196321</c:v>
                </c:pt>
                <c:pt idx="385174">
                  <c:v>196321</c:v>
                </c:pt>
                <c:pt idx="385175">
                  <c:v>196321</c:v>
                </c:pt>
                <c:pt idx="385176">
                  <c:v>196321</c:v>
                </c:pt>
                <c:pt idx="385177">
                  <c:v>196321</c:v>
                </c:pt>
                <c:pt idx="385178">
                  <c:v>196321</c:v>
                </c:pt>
                <c:pt idx="385179">
                  <c:v>196321</c:v>
                </c:pt>
                <c:pt idx="385180">
                  <c:v>196321</c:v>
                </c:pt>
                <c:pt idx="385181">
                  <c:v>196321</c:v>
                </c:pt>
                <c:pt idx="385182">
                  <c:v>196321</c:v>
                </c:pt>
                <c:pt idx="385183">
                  <c:v>196321</c:v>
                </c:pt>
                <c:pt idx="385184">
                  <c:v>196321</c:v>
                </c:pt>
                <c:pt idx="385185">
                  <c:v>196321</c:v>
                </c:pt>
                <c:pt idx="385186">
                  <c:v>196321</c:v>
                </c:pt>
                <c:pt idx="385187">
                  <c:v>196321</c:v>
                </c:pt>
                <c:pt idx="385188">
                  <c:v>196321</c:v>
                </c:pt>
                <c:pt idx="385189">
                  <c:v>196321</c:v>
                </c:pt>
                <c:pt idx="385190">
                  <c:v>196321</c:v>
                </c:pt>
                <c:pt idx="385191">
                  <c:v>196321</c:v>
                </c:pt>
                <c:pt idx="385192">
                  <c:v>196321</c:v>
                </c:pt>
                <c:pt idx="385193">
                  <c:v>196321</c:v>
                </c:pt>
                <c:pt idx="385194">
                  <c:v>196321</c:v>
                </c:pt>
                <c:pt idx="385195">
                  <c:v>196321</c:v>
                </c:pt>
                <c:pt idx="385196">
                  <c:v>196321</c:v>
                </c:pt>
                <c:pt idx="385197">
                  <c:v>196321</c:v>
                </c:pt>
                <c:pt idx="385198">
                  <c:v>196321</c:v>
                </c:pt>
                <c:pt idx="385199">
                  <c:v>196321</c:v>
                </c:pt>
                <c:pt idx="385200">
                  <c:v>196321</c:v>
                </c:pt>
                <c:pt idx="385201">
                  <c:v>196321</c:v>
                </c:pt>
                <c:pt idx="385202">
                  <c:v>196321</c:v>
                </c:pt>
                <c:pt idx="385203">
                  <c:v>196321</c:v>
                </c:pt>
                <c:pt idx="385204">
                  <c:v>196321</c:v>
                </c:pt>
                <c:pt idx="385205">
                  <c:v>196321</c:v>
                </c:pt>
                <c:pt idx="385206">
                  <c:v>196321</c:v>
                </c:pt>
                <c:pt idx="385207">
                  <c:v>196321</c:v>
                </c:pt>
                <c:pt idx="385208">
                  <c:v>196321</c:v>
                </c:pt>
                <c:pt idx="385209">
                  <c:v>196321</c:v>
                </c:pt>
                <c:pt idx="385210">
                  <c:v>196321</c:v>
                </c:pt>
                <c:pt idx="385211">
                  <c:v>196321</c:v>
                </c:pt>
                <c:pt idx="385212">
                  <c:v>196321</c:v>
                </c:pt>
                <c:pt idx="385213">
                  <c:v>196321</c:v>
                </c:pt>
                <c:pt idx="385214">
                  <c:v>196321</c:v>
                </c:pt>
                <c:pt idx="385215">
                  <c:v>196321</c:v>
                </c:pt>
                <c:pt idx="385216">
                  <c:v>196321</c:v>
                </c:pt>
                <c:pt idx="385217">
                  <c:v>196321</c:v>
                </c:pt>
                <c:pt idx="385218">
                  <c:v>196321</c:v>
                </c:pt>
                <c:pt idx="385219">
                  <c:v>196321</c:v>
                </c:pt>
                <c:pt idx="385220">
                  <c:v>196321</c:v>
                </c:pt>
                <c:pt idx="385221">
                  <c:v>196321</c:v>
                </c:pt>
                <c:pt idx="385222">
                  <c:v>196321</c:v>
                </c:pt>
                <c:pt idx="385223">
                  <c:v>196321</c:v>
                </c:pt>
                <c:pt idx="385224">
                  <c:v>196321</c:v>
                </c:pt>
                <c:pt idx="385225">
                  <c:v>196321</c:v>
                </c:pt>
                <c:pt idx="385226">
                  <c:v>196321</c:v>
                </c:pt>
                <c:pt idx="385227">
                  <c:v>196321</c:v>
                </c:pt>
                <c:pt idx="385228">
                  <c:v>196321</c:v>
                </c:pt>
                <c:pt idx="385229">
                  <c:v>196321</c:v>
                </c:pt>
                <c:pt idx="385230">
                  <c:v>196321</c:v>
                </c:pt>
                <c:pt idx="385231">
                  <c:v>196321</c:v>
                </c:pt>
                <c:pt idx="385232">
                  <c:v>196321</c:v>
                </c:pt>
                <c:pt idx="385233">
                  <c:v>196321</c:v>
                </c:pt>
                <c:pt idx="385234">
                  <c:v>196321</c:v>
                </c:pt>
                <c:pt idx="385235">
                  <c:v>196321</c:v>
                </c:pt>
                <c:pt idx="385236">
                  <c:v>196321</c:v>
                </c:pt>
                <c:pt idx="385237">
                  <c:v>196321</c:v>
                </c:pt>
                <c:pt idx="385238">
                  <c:v>196321</c:v>
                </c:pt>
                <c:pt idx="385239">
                  <c:v>196321</c:v>
                </c:pt>
                <c:pt idx="385240">
                  <c:v>196321</c:v>
                </c:pt>
                <c:pt idx="385241">
                  <c:v>196321</c:v>
                </c:pt>
                <c:pt idx="385242">
                  <c:v>196321</c:v>
                </c:pt>
                <c:pt idx="385243">
                  <c:v>196321</c:v>
                </c:pt>
                <c:pt idx="385244">
                  <c:v>196321</c:v>
                </c:pt>
                <c:pt idx="385245">
                  <c:v>196321</c:v>
                </c:pt>
                <c:pt idx="385246">
                  <c:v>196321</c:v>
                </c:pt>
                <c:pt idx="385247">
                  <c:v>196321</c:v>
                </c:pt>
                <c:pt idx="385248">
                  <c:v>196321</c:v>
                </c:pt>
                <c:pt idx="385249">
                  <c:v>196321</c:v>
                </c:pt>
                <c:pt idx="385250">
                  <c:v>196321</c:v>
                </c:pt>
                <c:pt idx="385251">
                  <c:v>196321</c:v>
                </c:pt>
                <c:pt idx="385252">
                  <c:v>196321</c:v>
                </c:pt>
                <c:pt idx="385253">
                  <c:v>196321</c:v>
                </c:pt>
                <c:pt idx="385254">
                  <c:v>196321</c:v>
                </c:pt>
                <c:pt idx="385255">
                  <c:v>196321</c:v>
                </c:pt>
                <c:pt idx="385256">
                  <c:v>196321</c:v>
                </c:pt>
                <c:pt idx="385257">
                  <c:v>196321</c:v>
                </c:pt>
                <c:pt idx="385258">
                  <c:v>196321</c:v>
                </c:pt>
                <c:pt idx="385259">
                  <c:v>196321</c:v>
                </c:pt>
                <c:pt idx="385260">
                  <c:v>196321</c:v>
                </c:pt>
                <c:pt idx="385261">
                  <c:v>196321</c:v>
                </c:pt>
                <c:pt idx="385262">
                  <c:v>196321</c:v>
                </c:pt>
                <c:pt idx="385263">
                  <c:v>196321</c:v>
                </c:pt>
                <c:pt idx="385264">
                  <c:v>196321</c:v>
                </c:pt>
                <c:pt idx="385265">
                  <c:v>196321</c:v>
                </c:pt>
                <c:pt idx="385266">
                  <c:v>196321</c:v>
                </c:pt>
                <c:pt idx="385267">
                  <c:v>196321</c:v>
                </c:pt>
                <c:pt idx="385268">
                  <c:v>196321</c:v>
                </c:pt>
                <c:pt idx="385269">
                  <c:v>196321</c:v>
                </c:pt>
                <c:pt idx="385270">
                  <c:v>196321</c:v>
                </c:pt>
                <c:pt idx="385271">
                  <c:v>196321</c:v>
                </c:pt>
                <c:pt idx="385272">
                  <c:v>196321</c:v>
                </c:pt>
                <c:pt idx="385273">
                  <c:v>196321</c:v>
                </c:pt>
                <c:pt idx="385274">
                  <c:v>196321</c:v>
                </c:pt>
                <c:pt idx="385275">
                  <c:v>196321</c:v>
                </c:pt>
                <c:pt idx="385276">
                  <c:v>196321</c:v>
                </c:pt>
                <c:pt idx="385277">
                  <c:v>196321</c:v>
                </c:pt>
                <c:pt idx="385278">
                  <c:v>196321</c:v>
                </c:pt>
                <c:pt idx="385279">
                  <c:v>196321</c:v>
                </c:pt>
                <c:pt idx="385280">
                  <c:v>196321</c:v>
                </c:pt>
                <c:pt idx="385281">
                  <c:v>196321</c:v>
                </c:pt>
                <c:pt idx="385282">
                  <c:v>196321</c:v>
                </c:pt>
                <c:pt idx="385283">
                  <c:v>196321</c:v>
                </c:pt>
                <c:pt idx="385284">
                  <c:v>196321</c:v>
                </c:pt>
                <c:pt idx="385285">
                  <c:v>196321</c:v>
                </c:pt>
                <c:pt idx="385286">
                  <c:v>196321</c:v>
                </c:pt>
                <c:pt idx="385287">
                  <c:v>196321</c:v>
                </c:pt>
                <c:pt idx="385288">
                  <c:v>196321</c:v>
                </c:pt>
                <c:pt idx="385289">
                  <c:v>196321</c:v>
                </c:pt>
                <c:pt idx="385290">
                  <c:v>196321</c:v>
                </c:pt>
                <c:pt idx="385291">
                  <c:v>196321</c:v>
                </c:pt>
                <c:pt idx="385292">
                  <c:v>196321</c:v>
                </c:pt>
                <c:pt idx="385293">
                  <c:v>196321</c:v>
                </c:pt>
                <c:pt idx="385294">
                  <c:v>196321</c:v>
                </c:pt>
                <c:pt idx="385295">
                  <c:v>196321</c:v>
                </c:pt>
                <c:pt idx="385296">
                  <c:v>196321</c:v>
                </c:pt>
                <c:pt idx="385297">
                  <c:v>196321</c:v>
                </c:pt>
                <c:pt idx="385298">
                  <c:v>196321</c:v>
                </c:pt>
                <c:pt idx="385299">
                  <c:v>196321</c:v>
                </c:pt>
                <c:pt idx="385300">
                  <c:v>196321</c:v>
                </c:pt>
                <c:pt idx="385301">
                  <c:v>196321</c:v>
                </c:pt>
                <c:pt idx="385302">
                  <c:v>196321</c:v>
                </c:pt>
                <c:pt idx="385303">
                  <c:v>196321</c:v>
                </c:pt>
                <c:pt idx="385304">
                  <c:v>196321</c:v>
                </c:pt>
                <c:pt idx="385305">
                  <c:v>196321</c:v>
                </c:pt>
                <c:pt idx="385306">
                  <c:v>196321</c:v>
                </c:pt>
                <c:pt idx="385307">
                  <c:v>196321</c:v>
                </c:pt>
                <c:pt idx="385308">
                  <c:v>196321</c:v>
                </c:pt>
                <c:pt idx="385309">
                  <c:v>196321</c:v>
                </c:pt>
                <c:pt idx="385310">
                  <c:v>196321</c:v>
                </c:pt>
                <c:pt idx="385311">
                  <c:v>196321</c:v>
                </c:pt>
                <c:pt idx="385312">
                  <c:v>196321</c:v>
                </c:pt>
                <c:pt idx="385313">
                  <c:v>196321</c:v>
                </c:pt>
                <c:pt idx="385314">
                  <c:v>196321</c:v>
                </c:pt>
                <c:pt idx="385315">
                  <c:v>196321</c:v>
                </c:pt>
                <c:pt idx="385316">
                  <c:v>196321</c:v>
                </c:pt>
                <c:pt idx="385317">
                  <c:v>196321</c:v>
                </c:pt>
                <c:pt idx="385318">
                  <c:v>196321</c:v>
                </c:pt>
                <c:pt idx="385319">
                  <c:v>196321</c:v>
                </c:pt>
                <c:pt idx="385320">
                  <c:v>196321</c:v>
                </c:pt>
                <c:pt idx="385321">
                  <c:v>196321</c:v>
                </c:pt>
                <c:pt idx="385322">
                  <c:v>196321</c:v>
                </c:pt>
                <c:pt idx="385323">
                  <c:v>196321</c:v>
                </c:pt>
                <c:pt idx="385324">
                  <c:v>196321</c:v>
                </c:pt>
                <c:pt idx="385325">
                  <c:v>196321</c:v>
                </c:pt>
                <c:pt idx="385326">
                  <c:v>196321</c:v>
                </c:pt>
                <c:pt idx="385327">
                  <c:v>196321</c:v>
                </c:pt>
                <c:pt idx="385328">
                  <c:v>196321</c:v>
                </c:pt>
                <c:pt idx="385329">
                  <c:v>196321</c:v>
                </c:pt>
                <c:pt idx="385330">
                  <c:v>196321</c:v>
                </c:pt>
                <c:pt idx="385331">
                  <c:v>196321</c:v>
                </c:pt>
                <c:pt idx="385332">
                  <c:v>196321</c:v>
                </c:pt>
                <c:pt idx="385333">
                  <c:v>196321</c:v>
                </c:pt>
                <c:pt idx="385334">
                  <c:v>196321</c:v>
                </c:pt>
                <c:pt idx="385335">
                  <c:v>196321</c:v>
                </c:pt>
                <c:pt idx="385336">
                  <c:v>196321</c:v>
                </c:pt>
                <c:pt idx="385337">
                  <c:v>196321</c:v>
                </c:pt>
                <c:pt idx="385338">
                  <c:v>196321</c:v>
                </c:pt>
                <c:pt idx="385339">
                  <c:v>196321</c:v>
                </c:pt>
                <c:pt idx="385340">
                  <c:v>196321</c:v>
                </c:pt>
                <c:pt idx="385341">
                  <c:v>196321</c:v>
                </c:pt>
                <c:pt idx="385342">
                  <c:v>196321</c:v>
                </c:pt>
                <c:pt idx="385343">
                  <c:v>196321</c:v>
                </c:pt>
                <c:pt idx="385344">
                  <c:v>196321</c:v>
                </c:pt>
                <c:pt idx="385345">
                  <c:v>196321</c:v>
                </c:pt>
                <c:pt idx="385346">
                  <c:v>196321</c:v>
                </c:pt>
                <c:pt idx="385347">
                  <c:v>196321</c:v>
                </c:pt>
                <c:pt idx="385348">
                  <c:v>196321</c:v>
                </c:pt>
                <c:pt idx="385349">
                  <c:v>196321</c:v>
                </c:pt>
                <c:pt idx="385350">
                  <c:v>196321</c:v>
                </c:pt>
                <c:pt idx="385351">
                  <c:v>196321</c:v>
                </c:pt>
                <c:pt idx="385352">
                  <c:v>196321</c:v>
                </c:pt>
                <c:pt idx="385353">
                  <c:v>196321</c:v>
                </c:pt>
                <c:pt idx="385354">
                  <c:v>196321</c:v>
                </c:pt>
                <c:pt idx="385355">
                  <c:v>196321</c:v>
                </c:pt>
                <c:pt idx="385356">
                  <c:v>196321</c:v>
                </c:pt>
                <c:pt idx="385357">
                  <c:v>196321</c:v>
                </c:pt>
                <c:pt idx="385358">
                  <c:v>196321</c:v>
                </c:pt>
                <c:pt idx="385359">
                  <c:v>196321</c:v>
                </c:pt>
                <c:pt idx="385360">
                  <c:v>196321</c:v>
                </c:pt>
                <c:pt idx="385361">
                  <c:v>196321</c:v>
                </c:pt>
                <c:pt idx="385362">
                  <c:v>196321</c:v>
                </c:pt>
                <c:pt idx="385363">
                  <c:v>196321</c:v>
                </c:pt>
                <c:pt idx="385364">
                  <c:v>196321</c:v>
                </c:pt>
                <c:pt idx="385365">
                  <c:v>196321</c:v>
                </c:pt>
                <c:pt idx="385366">
                  <c:v>196321</c:v>
                </c:pt>
                <c:pt idx="385367">
                  <c:v>196321</c:v>
                </c:pt>
                <c:pt idx="385368">
                  <c:v>196321</c:v>
                </c:pt>
                <c:pt idx="385369">
                  <c:v>196321</c:v>
                </c:pt>
                <c:pt idx="385370">
                  <c:v>196321</c:v>
                </c:pt>
                <c:pt idx="385371">
                  <c:v>196321</c:v>
                </c:pt>
                <c:pt idx="385372">
                  <c:v>196321</c:v>
                </c:pt>
                <c:pt idx="385373">
                  <c:v>196321</c:v>
                </c:pt>
                <c:pt idx="385374">
                  <c:v>196321</c:v>
                </c:pt>
                <c:pt idx="385375">
                  <c:v>196321</c:v>
                </c:pt>
                <c:pt idx="385376">
                  <c:v>196321</c:v>
                </c:pt>
                <c:pt idx="385377">
                  <c:v>196321</c:v>
                </c:pt>
                <c:pt idx="385378">
                  <c:v>196321</c:v>
                </c:pt>
                <c:pt idx="385379">
                  <c:v>196321</c:v>
                </c:pt>
                <c:pt idx="385380">
                  <c:v>196321</c:v>
                </c:pt>
                <c:pt idx="385381">
                  <c:v>196321</c:v>
                </c:pt>
                <c:pt idx="385382">
                  <c:v>196321</c:v>
                </c:pt>
                <c:pt idx="385383">
                  <c:v>196321</c:v>
                </c:pt>
                <c:pt idx="385384">
                  <c:v>196321</c:v>
                </c:pt>
                <c:pt idx="385385">
                  <c:v>196321</c:v>
                </c:pt>
                <c:pt idx="385386">
                  <c:v>196321</c:v>
                </c:pt>
                <c:pt idx="385387">
                  <c:v>196321</c:v>
                </c:pt>
                <c:pt idx="385388">
                  <c:v>196321</c:v>
                </c:pt>
                <c:pt idx="385389">
                  <c:v>196321</c:v>
                </c:pt>
                <c:pt idx="385390">
                  <c:v>196321</c:v>
                </c:pt>
                <c:pt idx="385391">
                  <c:v>196321</c:v>
                </c:pt>
                <c:pt idx="385392">
                  <c:v>196321</c:v>
                </c:pt>
                <c:pt idx="385393">
                  <c:v>196321</c:v>
                </c:pt>
                <c:pt idx="385394">
                  <c:v>196321</c:v>
                </c:pt>
                <c:pt idx="385395">
                  <c:v>196321</c:v>
                </c:pt>
                <c:pt idx="385396">
                  <c:v>196321</c:v>
                </c:pt>
                <c:pt idx="385397">
                  <c:v>196321</c:v>
                </c:pt>
                <c:pt idx="385398">
                  <c:v>196321</c:v>
                </c:pt>
                <c:pt idx="385399">
                  <c:v>196321</c:v>
                </c:pt>
                <c:pt idx="385400">
                  <c:v>196321</c:v>
                </c:pt>
                <c:pt idx="385401">
                  <c:v>196321</c:v>
                </c:pt>
                <c:pt idx="385402">
                  <c:v>196321</c:v>
                </c:pt>
                <c:pt idx="385403">
                  <c:v>196321</c:v>
                </c:pt>
                <c:pt idx="385404">
                  <c:v>196321</c:v>
                </c:pt>
                <c:pt idx="385405">
                  <c:v>196321</c:v>
                </c:pt>
                <c:pt idx="385406">
                  <c:v>196321</c:v>
                </c:pt>
                <c:pt idx="385407">
                  <c:v>196321</c:v>
                </c:pt>
                <c:pt idx="385408">
                  <c:v>196321</c:v>
                </c:pt>
                <c:pt idx="385409">
                  <c:v>196321</c:v>
                </c:pt>
                <c:pt idx="385410">
                  <c:v>196321</c:v>
                </c:pt>
                <c:pt idx="385411">
                  <c:v>196321</c:v>
                </c:pt>
                <c:pt idx="385412">
                  <c:v>196321</c:v>
                </c:pt>
                <c:pt idx="385413">
                  <c:v>196321</c:v>
                </c:pt>
                <c:pt idx="385414">
                  <c:v>196321</c:v>
                </c:pt>
                <c:pt idx="385415">
                  <c:v>196321</c:v>
                </c:pt>
                <c:pt idx="385416">
                  <c:v>196321</c:v>
                </c:pt>
                <c:pt idx="385417">
                  <c:v>196321</c:v>
                </c:pt>
                <c:pt idx="385418">
                  <c:v>196321</c:v>
                </c:pt>
                <c:pt idx="385419">
                  <c:v>196321</c:v>
                </c:pt>
                <c:pt idx="385420">
                  <c:v>196321</c:v>
                </c:pt>
                <c:pt idx="385421">
                  <c:v>196321</c:v>
                </c:pt>
                <c:pt idx="385422">
                  <c:v>196321</c:v>
                </c:pt>
                <c:pt idx="385423">
                  <c:v>196321</c:v>
                </c:pt>
                <c:pt idx="385424">
                  <c:v>196321</c:v>
                </c:pt>
                <c:pt idx="385425">
                  <c:v>196321</c:v>
                </c:pt>
                <c:pt idx="385426">
                  <c:v>196321</c:v>
                </c:pt>
                <c:pt idx="385427">
                  <c:v>196321</c:v>
                </c:pt>
                <c:pt idx="385428">
                  <c:v>196321</c:v>
                </c:pt>
                <c:pt idx="385429">
                  <c:v>196321</c:v>
                </c:pt>
                <c:pt idx="385430">
                  <c:v>196321</c:v>
                </c:pt>
                <c:pt idx="385431">
                  <c:v>196321</c:v>
                </c:pt>
                <c:pt idx="385432">
                  <c:v>196321</c:v>
                </c:pt>
                <c:pt idx="385433">
                  <c:v>196321</c:v>
                </c:pt>
                <c:pt idx="385434">
                  <c:v>196321</c:v>
                </c:pt>
                <c:pt idx="385435">
                  <c:v>196321</c:v>
                </c:pt>
                <c:pt idx="385436">
                  <c:v>196321</c:v>
                </c:pt>
                <c:pt idx="385437">
                  <c:v>196321</c:v>
                </c:pt>
                <c:pt idx="385438">
                  <c:v>196321</c:v>
                </c:pt>
                <c:pt idx="385439">
                  <c:v>196321</c:v>
                </c:pt>
                <c:pt idx="385440">
                  <c:v>196321</c:v>
                </c:pt>
                <c:pt idx="385441">
                  <c:v>196321</c:v>
                </c:pt>
                <c:pt idx="385442">
                  <c:v>196321</c:v>
                </c:pt>
                <c:pt idx="385443">
                  <c:v>196321</c:v>
                </c:pt>
                <c:pt idx="385444">
                  <c:v>196321</c:v>
                </c:pt>
                <c:pt idx="385445">
                  <c:v>196321</c:v>
                </c:pt>
                <c:pt idx="385446">
                  <c:v>196321</c:v>
                </c:pt>
                <c:pt idx="385447">
                  <c:v>196321</c:v>
                </c:pt>
                <c:pt idx="385448">
                  <c:v>196321</c:v>
                </c:pt>
                <c:pt idx="385449">
                  <c:v>196321</c:v>
                </c:pt>
                <c:pt idx="385450">
                  <c:v>196321</c:v>
                </c:pt>
                <c:pt idx="385451">
                  <c:v>196321</c:v>
                </c:pt>
                <c:pt idx="385452">
                  <c:v>196321</c:v>
                </c:pt>
                <c:pt idx="385453">
                  <c:v>196321</c:v>
                </c:pt>
                <c:pt idx="385454">
                  <c:v>196321</c:v>
                </c:pt>
                <c:pt idx="385455">
                  <c:v>196321</c:v>
                </c:pt>
                <c:pt idx="385456">
                  <c:v>196321</c:v>
                </c:pt>
                <c:pt idx="385457">
                  <c:v>196321</c:v>
                </c:pt>
                <c:pt idx="385458">
                  <c:v>196321</c:v>
                </c:pt>
                <c:pt idx="385459">
                  <c:v>196321</c:v>
                </c:pt>
                <c:pt idx="385460">
                  <c:v>196321</c:v>
                </c:pt>
                <c:pt idx="385461">
                  <c:v>196321</c:v>
                </c:pt>
                <c:pt idx="385462">
                  <c:v>196321</c:v>
                </c:pt>
                <c:pt idx="385463">
                  <c:v>196321</c:v>
                </c:pt>
                <c:pt idx="385464">
                  <c:v>196321</c:v>
                </c:pt>
                <c:pt idx="385465">
                  <c:v>196321</c:v>
                </c:pt>
                <c:pt idx="385466">
                  <c:v>196321</c:v>
                </c:pt>
                <c:pt idx="385467">
                  <c:v>196321</c:v>
                </c:pt>
                <c:pt idx="385468">
                  <c:v>196321</c:v>
                </c:pt>
                <c:pt idx="385469">
                  <c:v>196321</c:v>
                </c:pt>
                <c:pt idx="385470">
                  <c:v>196321</c:v>
                </c:pt>
                <c:pt idx="385471">
                  <c:v>196321</c:v>
                </c:pt>
                <c:pt idx="385472">
                  <c:v>196321</c:v>
                </c:pt>
                <c:pt idx="385473">
                  <c:v>196321</c:v>
                </c:pt>
                <c:pt idx="385474">
                  <c:v>196321</c:v>
                </c:pt>
                <c:pt idx="385475">
                  <c:v>196321</c:v>
                </c:pt>
                <c:pt idx="385476">
                  <c:v>196321</c:v>
                </c:pt>
                <c:pt idx="385477">
                  <c:v>196321</c:v>
                </c:pt>
                <c:pt idx="385478">
                  <c:v>196321</c:v>
                </c:pt>
                <c:pt idx="385479">
                  <c:v>196321</c:v>
                </c:pt>
                <c:pt idx="385480">
                  <c:v>196321</c:v>
                </c:pt>
                <c:pt idx="385481">
                  <c:v>196321</c:v>
                </c:pt>
                <c:pt idx="385482">
                  <c:v>196321</c:v>
                </c:pt>
                <c:pt idx="385483">
                  <c:v>196321</c:v>
                </c:pt>
                <c:pt idx="385484">
                  <c:v>196321</c:v>
                </c:pt>
                <c:pt idx="385485">
                  <c:v>196321</c:v>
                </c:pt>
                <c:pt idx="385486">
                  <c:v>196321</c:v>
                </c:pt>
                <c:pt idx="385487">
                  <c:v>196321</c:v>
                </c:pt>
                <c:pt idx="385488">
                  <c:v>196321</c:v>
                </c:pt>
                <c:pt idx="385489">
                  <c:v>196321</c:v>
                </c:pt>
                <c:pt idx="385490">
                  <c:v>196321</c:v>
                </c:pt>
                <c:pt idx="385491">
                  <c:v>196321</c:v>
                </c:pt>
                <c:pt idx="385492">
                  <c:v>196321</c:v>
                </c:pt>
                <c:pt idx="385493">
                  <c:v>196321</c:v>
                </c:pt>
                <c:pt idx="385494">
                  <c:v>196321</c:v>
                </c:pt>
                <c:pt idx="385495">
                  <c:v>196321</c:v>
                </c:pt>
                <c:pt idx="385496">
                  <c:v>196321</c:v>
                </c:pt>
                <c:pt idx="385497">
                  <c:v>196321</c:v>
                </c:pt>
                <c:pt idx="385498">
                  <c:v>196321</c:v>
                </c:pt>
                <c:pt idx="385499">
                  <c:v>196321</c:v>
                </c:pt>
                <c:pt idx="385500">
                  <c:v>196321</c:v>
                </c:pt>
                <c:pt idx="385501">
                  <c:v>196321</c:v>
                </c:pt>
                <c:pt idx="385502">
                  <c:v>196321</c:v>
                </c:pt>
                <c:pt idx="385503">
                  <c:v>196321</c:v>
                </c:pt>
                <c:pt idx="385504">
                  <c:v>196321</c:v>
                </c:pt>
                <c:pt idx="385505">
                  <c:v>196321</c:v>
                </c:pt>
                <c:pt idx="385506">
                  <c:v>196321</c:v>
                </c:pt>
                <c:pt idx="385507">
                  <c:v>196321</c:v>
                </c:pt>
                <c:pt idx="385508">
                  <c:v>196321</c:v>
                </c:pt>
                <c:pt idx="385509">
                  <c:v>196321</c:v>
                </c:pt>
                <c:pt idx="385510">
                  <c:v>196321</c:v>
                </c:pt>
                <c:pt idx="385511">
                  <c:v>196321</c:v>
                </c:pt>
                <c:pt idx="385512">
                  <c:v>196321</c:v>
                </c:pt>
                <c:pt idx="385513">
                  <c:v>196321</c:v>
                </c:pt>
                <c:pt idx="385514">
                  <c:v>196321</c:v>
                </c:pt>
                <c:pt idx="385515">
                  <c:v>196321</c:v>
                </c:pt>
                <c:pt idx="385516">
                  <c:v>196321</c:v>
                </c:pt>
                <c:pt idx="385517">
                  <c:v>196321</c:v>
                </c:pt>
                <c:pt idx="385518">
                  <c:v>196321</c:v>
                </c:pt>
                <c:pt idx="385519">
                  <c:v>196321</c:v>
                </c:pt>
                <c:pt idx="385520">
                  <c:v>196321</c:v>
                </c:pt>
                <c:pt idx="385521">
                  <c:v>196321</c:v>
                </c:pt>
                <c:pt idx="385522">
                  <c:v>196321</c:v>
                </c:pt>
                <c:pt idx="385523">
                  <c:v>196321</c:v>
                </c:pt>
                <c:pt idx="385524">
                  <c:v>196321</c:v>
                </c:pt>
                <c:pt idx="385525">
                  <c:v>196321</c:v>
                </c:pt>
                <c:pt idx="385526">
                  <c:v>196321</c:v>
                </c:pt>
                <c:pt idx="385527">
                  <c:v>196321</c:v>
                </c:pt>
                <c:pt idx="385528">
                  <c:v>196321</c:v>
                </c:pt>
                <c:pt idx="385529">
                  <c:v>196321</c:v>
                </c:pt>
                <c:pt idx="385530">
                  <c:v>196321</c:v>
                </c:pt>
                <c:pt idx="385531">
                  <c:v>196321</c:v>
                </c:pt>
                <c:pt idx="385532">
                  <c:v>196321</c:v>
                </c:pt>
                <c:pt idx="385533">
                  <c:v>196321</c:v>
                </c:pt>
                <c:pt idx="385534">
                  <c:v>196321</c:v>
                </c:pt>
                <c:pt idx="385535">
                  <c:v>196321</c:v>
                </c:pt>
                <c:pt idx="385536">
                  <c:v>196321</c:v>
                </c:pt>
                <c:pt idx="385537">
                  <c:v>196321</c:v>
                </c:pt>
                <c:pt idx="385538">
                  <c:v>196321</c:v>
                </c:pt>
                <c:pt idx="385539">
                  <c:v>196321</c:v>
                </c:pt>
                <c:pt idx="385540">
                  <c:v>196321</c:v>
                </c:pt>
                <c:pt idx="385541">
                  <c:v>196321</c:v>
                </c:pt>
                <c:pt idx="385542">
                  <c:v>196321</c:v>
                </c:pt>
                <c:pt idx="385543">
                  <c:v>196321</c:v>
                </c:pt>
                <c:pt idx="385544">
                  <c:v>196321</c:v>
                </c:pt>
                <c:pt idx="385545">
                  <c:v>196321</c:v>
                </c:pt>
                <c:pt idx="385546">
                  <c:v>196321</c:v>
                </c:pt>
                <c:pt idx="385547">
                  <c:v>196321</c:v>
                </c:pt>
                <c:pt idx="385548">
                  <c:v>196321</c:v>
                </c:pt>
                <c:pt idx="385549">
                  <c:v>196321</c:v>
                </c:pt>
                <c:pt idx="385550">
                  <c:v>196321</c:v>
                </c:pt>
                <c:pt idx="385551">
                  <c:v>196321</c:v>
                </c:pt>
                <c:pt idx="385552">
                  <c:v>196321</c:v>
                </c:pt>
                <c:pt idx="385553">
                  <c:v>196321</c:v>
                </c:pt>
                <c:pt idx="385554">
                  <c:v>196321</c:v>
                </c:pt>
                <c:pt idx="385555">
                  <c:v>196321</c:v>
                </c:pt>
                <c:pt idx="385556">
                  <c:v>196321</c:v>
                </c:pt>
                <c:pt idx="385557">
                  <c:v>196321</c:v>
                </c:pt>
                <c:pt idx="385558">
                  <c:v>196321</c:v>
                </c:pt>
                <c:pt idx="385559">
                  <c:v>196321</c:v>
                </c:pt>
                <c:pt idx="385560">
                  <c:v>196321</c:v>
                </c:pt>
                <c:pt idx="385561">
                  <c:v>196321</c:v>
                </c:pt>
                <c:pt idx="385562">
                  <c:v>196321</c:v>
                </c:pt>
                <c:pt idx="385563">
                  <c:v>196321</c:v>
                </c:pt>
                <c:pt idx="385564">
                  <c:v>196321</c:v>
                </c:pt>
                <c:pt idx="385565">
                  <c:v>196321</c:v>
                </c:pt>
                <c:pt idx="385566">
                  <c:v>196321</c:v>
                </c:pt>
                <c:pt idx="385567">
                  <c:v>196321</c:v>
                </c:pt>
                <c:pt idx="385568">
                  <c:v>196321</c:v>
                </c:pt>
                <c:pt idx="385569">
                  <c:v>196321</c:v>
                </c:pt>
                <c:pt idx="385570">
                  <c:v>196321</c:v>
                </c:pt>
                <c:pt idx="385571">
                  <c:v>196321</c:v>
                </c:pt>
                <c:pt idx="385572">
                  <c:v>196321</c:v>
                </c:pt>
                <c:pt idx="385573">
                  <c:v>196321</c:v>
                </c:pt>
                <c:pt idx="385574">
                  <c:v>196321</c:v>
                </c:pt>
                <c:pt idx="385575">
                  <c:v>196321</c:v>
                </c:pt>
                <c:pt idx="385576">
                  <c:v>196321</c:v>
                </c:pt>
                <c:pt idx="385577">
                  <c:v>196321</c:v>
                </c:pt>
                <c:pt idx="385578">
                  <c:v>196321</c:v>
                </c:pt>
                <c:pt idx="385579">
                  <c:v>196321</c:v>
                </c:pt>
                <c:pt idx="385580">
                  <c:v>196321</c:v>
                </c:pt>
                <c:pt idx="385581">
                  <c:v>196321</c:v>
                </c:pt>
                <c:pt idx="385582">
                  <c:v>196321</c:v>
                </c:pt>
                <c:pt idx="385583">
                  <c:v>196321</c:v>
                </c:pt>
                <c:pt idx="385584">
                  <c:v>196321</c:v>
                </c:pt>
                <c:pt idx="385585">
                  <c:v>196321</c:v>
                </c:pt>
                <c:pt idx="385586">
                  <c:v>196321</c:v>
                </c:pt>
                <c:pt idx="385587">
                  <c:v>196321</c:v>
                </c:pt>
                <c:pt idx="385588">
                  <c:v>196321</c:v>
                </c:pt>
                <c:pt idx="385589">
                  <c:v>196321</c:v>
                </c:pt>
                <c:pt idx="385590">
                  <c:v>196321</c:v>
                </c:pt>
                <c:pt idx="385591">
                  <c:v>196321</c:v>
                </c:pt>
                <c:pt idx="385592">
                  <c:v>196321</c:v>
                </c:pt>
                <c:pt idx="385593">
                  <c:v>196321</c:v>
                </c:pt>
                <c:pt idx="385594">
                  <c:v>196321</c:v>
                </c:pt>
                <c:pt idx="385595">
                  <c:v>196321</c:v>
                </c:pt>
                <c:pt idx="385596">
                  <c:v>196321</c:v>
                </c:pt>
                <c:pt idx="385597">
                  <c:v>196321</c:v>
                </c:pt>
                <c:pt idx="385598">
                  <c:v>196321</c:v>
                </c:pt>
                <c:pt idx="385599">
                  <c:v>196321</c:v>
                </c:pt>
                <c:pt idx="385600">
                  <c:v>196321</c:v>
                </c:pt>
                <c:pt idx="385601">
                  <c:v>196321</c:v>
                </c:pt>
                <c:pt idx="385602">
                  <c:v>196321</c:v>
                </c:pt>
                <c:pt idx="385603">
                  <c:v>196321</c:v>
                </c:pt>
                <c:pt idx="385604">
                  <c:v>196321</c:v>
                </c:pt>
                <c:pt idx="385605">
                  <c:v>196321</c:v>
                </c:pt>
                <c:pt idx="385606">
                  <c:v>196321</c:v>
                </c:pt>
                <c:pt idx="385607">
                  <c:v>196321</c:v>
                </c:pt>
                <c:pt idx="385608">
                  <c:v>196321</c:v>
                </c:pt>
                <c:pt idx="385609">
                  <c:v>196321</c:v>
                </c:pt>
                <c:pt idx="385610">
                  <c:v>196321</c:v>
                </c:pt>
                <c:pt idx="385611">
                  <c:v>196321</c:v>
                </c:pt>
                <c:pt idx="385612">
                  <c:v>196321</c:v>
                </c:pt>
                <c:pt idx="385613">
                  <c:v>196321</c:v>
                </c:pt>
                <c:pt idx="385614">
                  <c:v>196321</c:v>
                </c:pt>
                <c:pt idx="385615">
                  <c:v>196321</c:v>
                </c:pt>
                <c:pt idx="385616">
                  <c:v>196321</c:v>
                </c:pt>
                <c:pt idx="385617">
                  <c:v>196321</c:v>
                </c:pt>
                <c:pt idx="385618">
                  <c:v>196321</c:v>
                </c:pt>
                <c:pt idx="385619">
                  <c:v>196321</c:v>
                </c:pt>
                <c:pt idx="385620">
                  <c:v>196321</c:v>
                </c:pt>
                <c:pt idx="385621">
                  <c:v>196321</c:v>
                </c:pt>
                <c:pt idx="385622">
                  <c:v>196321</c:v>
                </c:pt>
                <c:pt idx="385623">
                  <c:v>196321</c:v>
                </c:pt>
                <c:pt idx="385624">
                  <c:v>196321</c:v>
                </c:pt>
                <c:pt idx="385625">
                  <c:v>196321</c:v>
                </c:pt>
                <c:pt idx="385626">
                  <c:v>196321</c:v>
                </c:pt>
                <c:pt idx="385627">
                  <c:v>196321</c:v>
                </c:pt>
                <c:pt idx="385628">
                  <c:v>196321</c:v>
                </c:pt>
                <c:pt idx="385629">
                  <c:v>196321</c:v>
                </c:pt>
                <c:pt idx="385630">
                  <c:v>196321</c:v>
                </c:pt>
                <c:pt idx="385631">
                  <c:v>196321</c:v>
                </c:pt>
                <c:pt idx="385632">
                  <c:v>196321</c:v>
                </c:pt>
                <c:pt idx="385633">
                  <c:v>196321</c:v>
                </c:pt>
                <c:pt idx="385634">
                  <c:v>196321</c:v>
                </c:pt>
                <c:pt idx="385635">
                  <c:v>196321</c:v>
                </c:pt>
                <c:pt idx="385636">
                  <c:v>196321</c:v>
                </c:pt>
                <c:pt idx="385637">
                  <c:v>196321</c:v>
                </c:pt>
                <c:pt idx="385638">
                  <c:v>196321</c:v>
                </c:pt>
                <c:pt idx="385639">
                  <c:v>196321</c:v>
                </c:pt>
                <c:pt idx="385640">
                  <c:v>196321</c:v>
                </c:pt>
                <c:pt idx="385641">
                  <c:v>196321</c:v>
                </c:pt>
                <c:pt idx="385642">
                  <c:v>196321</c:v>
                </c:pt>
                <c:pt idx="385643">
                  <c:v>196321</c:v>
                </c:pt>
                <c:pt idx="385644">
                  <c:v>196321</c:v>
                </c:pt>
                <c:pt idx="385645">
                  <c:v>196321</c:v>
                </c:pt>
                <c:pt idx="385646">
                  <c:v>196321</c:v>
                </c:pt>
                <c:pt idx="385647">
                  <c:v>196321</c:v>
                </c:pt>
                <c:pt idx="385648">
                  <c:v>196321</c:v>
                </c:pt>
                <c:pt idx="385649">
                  <c:v>196321</c:v>
                </c:pt>
                <c:pt idx="385650">
                  <c:v>196321</c:v>
                </c:pt>
                <c:pt idx="385651">
                  <c:v>196321</c:v>
                </c:pt>
                <c:pt idx="385652">
                  <c:v>196321</c:v>
                </c:pt>
                <c:pt idx="385653">
                  <c:v>196321</c:v>
                </c:pt>
                <c:pt idx="385654">
                  <c:v>196321</c:v>
                </c:pt>
                <c:pt idx="385655">
                  <c:v>196321</c:v>
                </c:pt>
                <c:pt idx="385656">
                  <c:v>196321</c:v>
                </c:pt>
                <c:pt idx="385657">
                  <c:v>196321</c:v>
                </c:pt>
                <c:pt idx="385658">
                  <c:v>196321</c:v>
                </c:pt>
                <c:pt idx="385659">
                  <c:v>196321</c:v>
                </c:pt>
                <c:pt idx="385660">
                  <c:v>196321</c:v>
                </c:pt>
                <c:pt idx="385661">
                  <c:v>196321</c:v>
                </c:pt>
                <c:pt idx="385662">
                  <c:v>196321</c:v>
                </c:pt>
                <c:pt idx="385663">
                  <c:v>196321</c:v>
                </c:pt>
                <c:pt idx="385664">
                  <c:v>196321</c:v>
                </c:pt>
                <c:pt idx="385665">
                  <c:v>196321</c:v>
                </c:pt>
                <c:pt idx="385666">
                  <c:v>196321</c:v>
                </c:pt>
                <c:pt idx="385667">
                  <c:v>196321</c:v>
                </c:pt>
                <c:pt idx="385668">
                  <c:v>196321</c:v>
                </c:pt>
                <c:pt idx="385669">
                  <c:v>196321</c:v>
                </c:pt>
                <c:pt idx="385670">
                  <c:v>196321</c:v>
                </c:pt>
                <c:pt idx="385671">
                  <c:v>196321</c:v>
                </c:pt>
                <c:pt idx="385672">
                  <c:v>196321</c:v>
                </c:pt>
                <c:pt idx="385673">
                  <c:v>196321</c:v>
                </c:pt>
                <c:pt idx="385674">
                  <c:v>196321</c:v>
                </c:pt>
                <c:pt idx="385675">
                  <c:v>196321</c:v>
                </c:pt>
                <c:pt idx="385676">
                  <c:v>196321</c:v>
                </c:pt>
                <c:pt idx="385677">
                  <c:v>196321</c:v>
                </c:pt>
                <c:pt idx="385678">
                  <c:v>196321</c:v>
                </c:pt>
                <c:pt idx="385679">
                  <c:v>196321</c:v>
                </c:pt>
                <c:pt idx="385680">
                  <c:v>196321</c:v>
                </c:pt>
                <c:pt idx="385681">
                  <c:v>196321</c:v>
                </c:pt>
                <c:pt idx="385682">
                  <c:v>196321</c:v>
                </c:pt>
                <c:pt idx="385683">
                  <c:v>196321</c:v>
                </c:pt>
                <c:pt idx="385684">
                  <c:v>196321</c:v>
                </c:pt>
                <c:pt idx="385685">
                  <c:v>196321</c:v>
                </c:pt>
                <c:pt idx="385686">
                  <c:v>196321</c:v>
                </c:pt>
                <c:pt idx="385687">
                  <c:v>196321</c:v>
                </c:pt>
                <c:pt idx="385688">
                  <c:v>196321</c:v>
                </c:pt>
                <c:pt idx="385689">
                  <c:v>196321</c:v>
                </c:pt>
                <c:pt idx="385690">
                  <c:v>196321</c:v>
                </c:pt>
                <c:pt idx="385691">
                  <c:v>196321</c:v>
                </c:pt>
                <c:pt idx="385692">
                  <c:v>196321</c:v>
                </c:pt>
                <c:pt idx="385693">
                  <c:v>196321</c:v>
                </c:pt>
                <c:pt idx="385694">
                  <c:v>196321</c:v>
                </c:pt>
                <c:pt idx="385695">
                  <c:v>196321</c:v>
                </c:pt>
                <c:pt idx="385696">
                  <c:v>196321</c:v>
                </c:pt>
                <c:pt idx="385697">
                  <c:v>196321</c:v>
                </c:pt>
                <c:pt idx="385698">
                  <c:v>196321</c:v>
                </c:pt>
                <c:pt idx="385699">
                  <c:v>196321</c:v>
                </c:pt>
                <c:pt idx="385700">
                  <c:v>196321</c:v>
                </c:pt>
                <c:pt idx="385701">
                  <c:v>196321</c:v>
                </c:pt>
                <c:pt idx="385702">
                  <c:v>196321</c:v>
                </c:pt>
                <c:pt idx="385703">
                  <c:v>196321</c:v>
                </c:pt>
                <c:pt idx="385704">
                  <c:v>196321</c:v>
                </c:pt>
                <c:pt idx="385705">
                  <c:v>196321</c:v>
                </c:pt>
                <c:pt idx="385706">
                  <c:v>196321</c:v>
                </c:pt>
                <c:pt idx="385707">
                  <c:v>196321</c:v>
                </c:pt>
                <c:pt idx="385708">
                  <c:v>196321</c:v>
                </c:pt>
                <c:pt idx="385709">
                  <c:v>196321</c:v>
                </c:pt>
                <c:pt idx="385710">
                  <c:v>196321</c:v>
                </c:pt>
                <c:pt idx="385711">
                  <c:v>196321</c:v>
                </c:pt>
                <c:pt idx="385712">
                  <c:v>196321</c:v>
                </c:pt>
                <c:pt idx="385713">
                  <c:v>196321</c:v>
                </c:pt>
                <c:pt idx="385714">
                  <c:v>196321</c:v>
                </c:pt>
                <c:pt idx="385715">
                  <c:v>196321</c:v>
                </c:pt>
                <c:pt idx="385716">
                  <c:v>196321</c:v>
                </c:pt>
                <c:pt idx="385717">
                  <c:v>196321</c:v>
                </c:pt>
                <c:pt idx="385718">
                  <c:v>196321</c:v>
                </c:pt>
                <c:pt idx="385719">
                  <c:v>196321</c:v>
                </c:pt>
                <c:pt idx="385720">
                  <c:v>196321</c:v>
                </c:pt>
                <c:pt idx="385721">
                  <c:v>196321</c:v>
                </c:pt>
                <c:pt idx="385722">
                  <c:v>196321</c:v>
                </c:pt>
                <c:pt idx="385723">
                  <c:v>196321</c:v>
                </c:pt>
                <c:pt idx="385724">
                  <c:v>196321</c:v>
                </c:pt>
                <c:pt idx="385725">
                  <c:v>196321</c:v>
                </c:pt>
                <c:pt idx="385726">
                  <c:v>196321</c:v>
                </c:pt>
                <c:pt idx="385727">
                  <c:v>196321</c:v>
                </c:pt>
                <c:pt idx="385728">
                  <c:v>196321</c:v>
                </c:pt>
                <c:pt idx="385729">
                  <c:v>196321</c:v>
                </c:pt>
                <c:pt idx="385730">
                  <c:v>196321</c:v>
                </c:pt>
                <c:pt idx="385731">
                  <c:v>196321</c:v>
                </c:pt>
                <c:pt idx="385732">
                  <c:v>196321</c:v>
                </c:pt>
                <c:pt idx="385733">
                  <c:v>196321</c:v>
                </c:pt>
                <c:pt idx="385734">
                  <c:v>196321</c:v>
                </c:pt>
                <c:pt idx="385735">
                  <c:v>196321</c:v>
                </c:pt>
                <c:pt idx="385736">
                  <c:v>196321</c:v>
                </c:pt>
                <c:pt idx="385737">
                  <c:v>196321</c:v>
                </c:pt>
                <c:pt idx="385738">
                  <c:v>196321</c:v>
                </c:pt>
                <c:pt idx="385739">
                  <c:v>196321</c:v>
                </c:pt>
                <c:pt idx="385740">
                  <c:v>196321</c:v>
                </c:pt>
                <c:pt idx="385741">
                  <c:v>196321</c:v>
                </c:pt>
                <c:pt idx="385742">
                  <c:v>196321</c:v>
                </c:pt>
                <c:pt idx="385743">
                  <c:v>196321</c:v>
                </c:pt>
                <c:pt idx="385744">
                  <c:v>196321</c:v>
                </c:pt>
                <c:pt idx="385745">
                  <c:v>196321</c:v>
                </c:pt>
                <c:pt idx="385746">
                  <c:v>196321</c:v>
                </c:pt>
                <c:pt idx="385747">
                  <c:v>196321</c:v>
                </c:pt>
                <c:pt idx="385748">
                  <c:v>196321</c:v>
                </c:pt>
                <c:pt idx="385749">
                  <c:v>196321</c:v>
                </c:pt>
                <c:pt idx="385750">
                  <c:v>196321</c:v>
                </c:pt>
                <c:pt idx="385751">
                  <c:v>196321</c:v>
                </c:pt>
                <c:pt idx="385752">
                  <c:v>196321</c:v>
                </c:pt>
                <c:pt idx="385753">
                  <c:v>196321</c:v>
                </c:pt>
                <c:pt idx="385754">
                  <c:v>196321</c:v>
                </c:pt>
                <c:pt idx="385755">
                  <c:v>196321</c:v>
                </c:pt>
                <c:pt idx="385756">
                  <c:v>196321</c:v>
                </c:pt>
                <c:pt idx="385757">
                  <c:v>196321</c:v>
                </c:pt>
                <c:pt idx="385758">
                  <c:v>196321</c:v>
                </c:pt>
                <c:pt idx="385759">
                  <c:v>196321</c:v>
                </c:pt>
                <c:pt idx="385760">
                  <c:v>196321</c:v>
                </c:pt>
                <c:pt idx="385761">
                  <c:v>196321</c:v>
                </c:pt>
                <c:pt idx="385762">
                  <c:v>196321</c:v>
                </c:pt>
                <c:pt idx="385763">
                  <c:v>196321</c:v>
                </c:pt>
                <c:pt idx="385764">
                  <c:v>196321</c:v>
                </c:pt>
                <c:pt idx="385765">
                  <c:v>196321</c:v>
                </c:pt>
                <c:pt idx="385766">
                  <c:v>196321</c:v>
                </c:pt>
                <c:pt idx="385767">
                  <c:v>196321</c:v>
                </c:pt>
                <c:pt idx="385768">
                  <c:v>196321</c:v>
                </c:pt>
                <c:pt idx="385769">
                  <c:v>196321</c:v>
                </c:pt>
                <c:pt idx="385770">
                  <c:v>196321</c:v>
                </c:pt>
                <c:pt idx="385771">
                  <c:v>196321</c:v>
                </c:pt>
                <c:pt idx="385772">
                  <c:v>196321</c:v>
                </c:pt>
                <c:pt idx="385773">
                  <c:v>196321</c:v>
                </c:pt>
                <c:pt idx="385774">
                  <c:v>196321</c:v>
                </c:pt>
                <c:pt idx="385775">
                  <c:v>196321</c:v>
                </c:pt>
                <c:pt idx="385776">
                  <c:v>196321</c:v>
                </c:pt>
                <c:pt idx="385777">
                  <c:v>196321</c:v>
                </c:pt>
                <c:pt idx="385778">
                  <c:v>196321</c:v>
                </c:pt>
                <c:pt idx="385779">
                  <c:v>196321</c:v>
                </c:pt>
                <c:pt idx="385780">
                  <c:v>196321</c:v>
                </c:pt>
                <c:pt idx="385781">
                  <c:v>196321</c:v>
                </c:pt>
                <c:pt idx="385782">
                  <c:v>196321</c:v>
                </c:pt>
                <c:pt idx="385783">
                  <c:v>196321</c:v>
                </c:pt>
                <c:pt idx="385784">
                  <c:v>196321</c:v>
                </c:pt>
                <c:pt idx="385785">
                  <c:v>196321</c:v>
                </c:pt>
                <c:pt idx="385786">
                  <c:v>196321</c:v>
                </c:pt>
                <c:pt idx="385787">
                  <c:v>196321</c:v>
                </c:pt>
                <c:pt idx="385788">
                  <c:v>196321</c:v>
                </c:pt>
                <c:pt idx="385789">
                  <c:v>196321</c:v>
                </c:pt>
                <c:pt idx="385790">
                  <c:v>196321</c:v>
                </c:pt>
                <c:pt idx="385791">
                  <c:v>196321</c:v>
                </c:pt>
                <c:pt idx="385792">
                  <c:v>196321</c:v>
                </c:pt>
                <c:pt idx="385793">
                  <c:v>196321</c:v>
                </c:pt>
                <c:pt idx="385794">
                  <c:v>196321</c:v>
                </c:pt>
                <c:pt idx="385795">
                  <c:v>196321</c:v>
                </c:pt>
                <c:pt idx="385796">
                  <c:v>196321</c:v>
                </c:pt>
                <c:pt idx="385797">
                  <c:v>196321</c:v>
                </c:pt>
                <c:pt idx="385798">
                  <c:v>196321</c:v>
                </c:pt>
                <c:pt idx="385799">
                  <c:v>196321</c:v>
                </c:pt>
                <c:pt idx="385800">
                  <c:v>196321</c:v>
                </c:pt>
                <c:pt idx="385801">
                  <c:v>196321</c:v>
                </c:pt>
                <c:pt idx="385802">
                  <c:v>196321</c:v>
                </c:pt>
                <c:pt idx="385803">
                  <c:v>196321</c:v>
                </c:pt>
                <c:pt idx="385804">
                  <c:v>196321</c:v>
                </c:pt>
                <c:pt idx="385805">
                  <c:v>196321</c:v>
                </c:pt>
                <c:pt idx="385806">
                  <c:v>196321</c:v>
                </c:pt>
                <c:pt idx="385807">
                  <c:v>196321</c:v>
                </c:pt>
                <c:pt idx="385808">
                  <c:v>196321</c:v>
                </c:pt>
                <c:pt idx="385809">
                  <c:v>196321</c:v>
                </c:pt>
                <c:pt idx="385810">
                  <c:v>196321</c:v>
                </c:pt>
                <c:pt idx="385811">
                  <c:v>196321</c:v>
                </c:pt>
                <c:pt idx="385812">
                  <c:v>196321</c:v>
                </c:pt>
                <c:pt idx="385813">
                  <c:v>196321</c:v>
                </c:pt>
                <c:pt idx="385814">
                  <c:v>196321</c:v>
                </c:pt>
                <c:pt idx="385815">
                  <c:v>196321</c:v>
                </c:pt>
                <c:pt idx="385816">
                  <c:v>196321</c:v>
                </c:pt>
                <c:pt idx="385817">
                  <c:v>196321</c:v>
                </c:pt>
                <c:pt idx="385818">
                  <c:v>196321</c:v>
                </c:pt>
                <c:pt idx="385819">
                  <c:v>196321</c:v>
                </c:pt>
                <c:pt idx="385820">
                  <c:v>196321</c:v>
                </c:pt>
                <c:pt idx="385821">
                  <c:v>196321</c:v>
                </c:pt>
                <c:pt idx="385822">
                  <c:v>196321</c:v>
                </c:pt>
                <c:pt idx="385823">
                  <c:v>196321</c:v>
                </c:pt>
                <c:pt idx="385824">
                  <c:v>196321</c:v>
                </c:pt>
                <c:pt idx="385825">
                  <c:v>196321</c:v>
                </c:pt>
                <c:pt idx="385826">
                  <c:v>196321</c:v>
                </c:pt>
                <c:pt idx="385827">
                  <c:v>196321</c:v>
                </c:pt>
                <c:pt idx="385828">
                  <c:v>196321</c:v>
                </c:pt>
                <c:pt idx="385829">
                  <c:v>196321</c:v>
                </c:pt>
                <c:pt idx="385830">
                  <c:v>196321</c:v>
                </c:pt>
                <c:pt idx="385831">
                  <c:v>196321</c:v>
                </c:pt>
                <c:pt idx="385832">
                  <c:v>196321</c:v>
                </c:pt>
                <c:pt idx="385833">
                  <c:v>196321</c:v>
                </c:pt>
                <c:pt idx="385834">
                  <c:v>196321</c:v>
                </c:pt>
                <c:pt idx="385835">
                  <c:v>196321</c:v>
                </c:pt>
                <c:pt idx="385836">
                  <c:v>196321</c:v>
                </c:pt>
                <c:pt idx="385837">
                  <c:v>196321</c:v>
                </c:pt>
                <c:pt idx="385838">
                  <c:v>196321</c:v>
                </c:pt>
                <c:pt idx="385839">
                  <c:v>196321</c:v>
                </c:pt>
                <c:pt idx="385840">
                  <c:v>196321</c:v>
                </c:pt>
                <c:pt idx="385841">
                  <c:v>196321</c:v>
                </c:pt>
                <c:pt idx="385842">
                  <c:v>196321</c:v>
                </c:pt>
                <c:pt idx="385843">
                  <c:v>196321</c:v>
                </c:pt>
                <c:pt idx="385844">
                  <c:v>196321</c:v>
                </c:pt>
                <c:pt idx="385845">
                  <c:v>196321</c:v>
                </c:pt>
                <c:pt idx="385846">
                  <c:v>196321</c:v>
                </c:pt>
                <c:pt idx="385847">
                  <c:v>196321</c:v>
                </c:pt>
                <c:pt idx="385848">
                  <c:v>196321</c:v>
                </c:pt>
                <c:pt idx="385849">
                  <c:v>196321</c:v>
                </c:pt>
                <c:pt idx="385850">
                  <c:v>196321</c:v>
                </c:pt>
                <c:pt idx="385851">
                  <c:v>196321</c:v>
                </c:pt>
                <c:pt idx="385852">
                  <c:v>196321</c:v>
                </c:pt>
                <c:pt idx="385853">
                  <c:v>196321</c:v>
                </c:pt>
                <c:pt idx="385854">
                  <c:v>196321</c:v>
                </c:pt>
                <c:pt idx="385855">
                  <c:v>196321</c:v>
                </c:pt>
                <c:pt idx="385856">
                  <c:v>196321</c:v>
                </c:pt>
                <c:pt idx="385857">
                  <c:v>196321</c:v>
                </c:pt>
                <c:pt idx="385858">
                  <c:v>196321</c:v>
                </c:pt>
                <c:pt idx="385859">
                  <c:v>196321</c:v>
                </c:pt>
                <c:pt idx="385860">
                  <c:v>196321</c:v>
                </c:pt>
                <c:pt idx="385861">
                  <c:v>196321</c:v>
                </c:pt>
                <c:pt idx="385862">
                  <c:v>196321</c:v>
                </c:pt>
                <c:pt idx="385863">
                  <c:v>196321</c:v>
                </c:pt>
                <c:pt idx="385864">
                  <c:v>196321</c:v>
                </c:pt>
                <c:pt idx="385865">
                  <c:v>196321</c:v>
                </c:pt>
                <c:pt idx="385866">
                  <c:v>196321</c:v>
                </c:pt>
                <c:pt idx="385867">
                  <c:v>196321</c:v>
                </c:pt>
                <c:pt idx="385868">
                  <c:v>196321</c:v>
                </c:pt>
                <c:pt idx="385869">
                  <c:v>196321</c:v>
                </c:pt>
                <c:pt idx="385870">
                  <c:v>196321</c:v>
                </c:pt>
                <c:pt idx="385871">
                  <c:v>196321</c:v>
                </c:pt>
                <c:pt idx="385872">
                  <c:v>196321</c:v>
                </c:pt>
                <c:pt idx="385873">
                  <c:v>196321</c:v>
                </c:pt>
                <c:pt idx="385874">
                  <c:v>196321</c:v>
                </c:pt>
                <c:pt idx="385875">
                  <c:v>196321</c:v>
                </c:pt>
                <c:pt idx="385876">
                  <c:v>196321</c:v>
                </c:pt>
                <c:pt idx="385877">
                  <c:v>196321</c:v>
                </c:pt>
                <c:pt idx="385878">
                  <c:v>196321</c:v>
                </c:pt>
                <c:pt idx="385879">
                  <c:v>196321</c:v>
                </c:pt>
                <c:pt idx="385880">
                  <c:v>196321</c:v>
                </c:pt>
                <c:pt idx="385881">
                  <c:v>196321</c:v>
                </c:pt>
                <c:pt idx="385882">
                  <c:v>196321</c:v>
                </c:pt>
                <c:pt idx="385883">
                  <c:v>196321</c:v>
                </c:pt>
                <c:pt idx="385884">
                  <c:v>196321</c:v>
                </c:pt>
                <c:pt idx="385885">
                  <c:v>196321</c:v>
                </c:pt>
                <c:pt idx="385886">
                  <c:v>196321</c:v>
                </c:pt>
                <c:pt idx="385887">
                  <c:v>196321</c:v>
                </c:pt>
                <c:pt idx="385888">
                  <c:v>196321</c:v>
                </c:pt>
                <c:pt idx="385889">
                  <c:v>196321</c:v>
                </c:pt>
                <c:pt idx="385890">
                  <c:v>196321</c:v>
                </c:pt>
                <c:pt idx="385891">
                  <c:v>196321</c:v>
                </c:pt>
                <c:pt idx="385892">
                  <c:v>196321</c:v>
                </c:pt>
                <c:pt idx="385893">
                  <c:v>196321</c:v>
                </c:pt>
                <c:pt idx="385894">
                  <c:v>196321</c:v>
                </c:pt>
                <c:pt idx="385895">
                  <c:v>196321</c:v>
                </c:pt>
                <c:pt idx="385896">
                  <c:v>196321</c:v>
                </c:pt>
                <c:pt idx="385897">
                  <c:v>196321</c:v>
                </c:pt>
                <c:pt idx="385898">
                  <c:v>196321</c:v>
                </c:pt>
                <c:pt idx="385899">
                  <c:v>196321</c:v>
                </c:pt>
                <c:pt idx="385900">
                  <c:v>196321</c:v>
                </c:pt>
                <c:pt idx="385901">
                  <c:v>196321</c:v>
                </c:pt>
                <c:pt idx="385902">
                  <c:v>196321</c:v>
                </c:pt>
                <c:pt idx="385903">
                  <c:v>196321</c:v>
                </c:pt>
                <c:pt idx="385904">
                  <c:v>196321</c:v>
                </c:pt>
                <c:pt idx="385905">
                  <c:v>196321</c:v>
                </c:pt>
                <c:pt idx="385906">
                  <c:v>196321</c:v>
                </c:pt>
                <c:pt idx="385907">
                  <c:v>196321</c:v>
                </c:pt>
                <c:pt idx="385908">
                  <c:v>196321</c:v>
                </c:pt>
                <c:pt idx="385909">
                  <c:v>196321</c:v>
                </c:pt>
                <c:pt idx="385910">
                  <c:v>196321</c:v>
                </c:pt>
                <c:pt idx="385911">
                  <c:v>196321</c:v>
                </c:pt>
                <c:pt idx="385912">
                  <c:v>196321</c:v>
                </c:pt>
                <c:pt idx="385913">
                  <c:v>196321</c:v>
                </c:pt>
                <c:pt idx="385914">
                  <c:v>196321</c:v>
                </c:pt>
                <c:pt idx="385915">
                  <c:v>196321</c:v>
                </c:pt>
                <c:pt idx="385916">
                  <c:v>196321</c:v>
                </c:pt>
                <c:pt idx="385917">
                  <c:v>196321</c:v>
                </c:pt>
                <c:pt idx="385918">
                  <c:v>196321</c:v>
                </c:pt>
                <c:pt idx="385919">
                  <c:v>196321</c:v>
                </c:pt>
                <c:pt idx="385920">
                  <c:v>196321</c:v>
                </c:pt>
                <c:pt idx="385921">
                  <c:v>196321</c:v>
                </c:pt>
                <c:pt idx="385922">
                  <c:v>196321</c:v>
                </c:pt>
                <c:pt idx="385923">
                  <c:v>196321</c:v>
                </c:pt>
                <c:pt idx="385924">
                  <c:v>196321</c:v>
                </c:pt>
                <c:pt idx="385925">
                  <c:v>196321</c:v>
                </c:pt>
                <c:pt idx="385926">
                  <c:v>196321</c:v>
                </c:pt>
                <c:pt idx="385927">
                  <c:v>196321</c:v>
                </c:pt>
                <c:pt idx="385928">
                  <c:v>196321</c:v>
                </c:pt>
                <c:pt idx="385929">
                  <c:v>196321</c:v>
                </c:pt>
                <c:pt idx="385930">
                  <c:v>196321</c:v>
                </c:pt>
                <c:pt idx="385931">
                  <c:v>196321</c:v>
                </c:pt>
                <c:pt idx="385932">
                  <c:v>196321</c:v>
                </c:pt>
                <c:pt idx="385933">
                  <c:v>196321</c:v>
                </c:pt>
                <c:pt idx="385934">
                  <c:v>196321</c:v>
                </c:pt>
                <c:pt idx="385935">
                  <c:v>196321</c:v>
                </c:pt>
                <c:pt idx="385936">
                  <c:v>196321</c:v>
                </c:pt>
                <c:pt idx="385937">
                  <c:v>196321</c:v>
                </c:pt>
                <c:pt idx="385938">
                  <c:v>196321</c:v>
                </c:pt>
                <c:pt idx="385939">
                  <c:v>196321</c:v>
                </c:pt>
                <c:pt idx="385940">
                  <c:v>196321</c:v>
                </c:pt>
                <c:pt idx="385941">
                  <c:v>196321</c:v>
                </c:pt>
                <c:pt idx="385942">
                  <c:v>196321</c:v>
                </c:pt>
                <c:pt idx="385943">
                  <c:v>196321</c:v>
                </c:pt>
                <c:pt idx="385944">
                  <c:v>196321</c:v>
                </c:pt>
                <c:pt idx="385945">
                  <c:v>196321</c:v>
                </c:pt>
                <c:pt idx="385946">
                  <c:v>196321</c:v>
                </c:pt>
                <c:pt idx="385947">
                  <c:v>196321</c:v>
                </c:pt>
                <c:pt idx="385948">
                  <c:v>196321</c:v>
                </c:pt>
                <c:pt idx="385949">
                  <c:v>196321</c:v>
                </c:pt>
                <c:pt idx="385950">
                  <c:v>196321</c:v>
                </c:pt>
                <c:pt idx="385951">
                  <c:v>196321</c:v>
                </c:pt>
                <c:pt idx="385952">
                  <c:v>196321</c:v>
                </c:pt>
                <c:pt idx="385953">
                  <c:v>196321</c:v>
                </c:pt>
                <c:pt idx="385954">
                  <c:v>196321</c:v>
                </c:pt>
                <c:pt idx="385955">
                  <c:v>196321</c:v>
                </c:pt>
                <c:pt idx="385956">
                  <c:v>196321</c:v>
                </c:pt>
                <c:pt idx="385957">
                  <c:v>196321</c:v>
                </c:pt>
                <c:pt idx="385958">
                  <c:v>196321</c:v>
                </c:pt>
                <c:pt idx="385959">
                  <c:v>196321</c:v>
                </c:pt>
                <c:pt idx="385960">
                  <c:v>196321</c:v>
                </c:pt>
                <c:pt idx="385961">
                  <c:v>196321</c:v>
                </c:pt>
                <c:pt idx="385962">
                  <c:v>196321</c:v>
                </c:pt>
                <c:pt idx="385963">
                  <c:v>196321</c:v>
                </c:pt>
                <c:pt idx="385964">
                  <c:v>196321</c:v>
                </c:pt>
                <c:pt idx="385965">
                  <c:v>196321</c:v>
                </c:pt>
                <c:pt idx="385966">
                  <c:v>196321</c:v>
                </c:pt>
                <c:pt idx="385967">
                  <c:v>196321</c:v>
                </c:pt>
                <c:pt idx="385968">
                  <c:v>196321</c:v>
                </c:pt>
                <c:pt idx="385969">
                  <c:v>196321</c:v>
                </c:pt>
                <c:pt idx="385970">
                  <c:v>196321</c:v>
                </c:pt>
                <c:pt idx="385971">
                  <c:v>196321</c:v>
                </c:pt>
                <c:pt idx="385972">
                  <c:v>196321</c:v>
                </c:pt>
                <c:pt idx="385973">
                  <c:v>196321</c:v>
                </c:pt>
                <c:pt idx="385974">
                  <c:v>196321</c:v>
                </c:pt>
                <c:pt idx="385975">
                  <c:v>196321</c:v>
                </c:pt>
                <c:pt idx="385976">
                  <c:v>196321</c:v>
                </c:pt>
                <c:pt idx="385977">
                  <c:v>196321</c:v>
                </c:pt>
                <c:pt idx="385978">
                  <c:v>196321</c:v>
                </c:pt>
                <c:pt idx="385979">
                  <c:v>196321</c:v>
                </c:pt>
                <c:pt idx="385980">
                  <c:v>196321</c:v>
                </c:pt>
                <c:pt idx="385981">
                  <c:v>196321</c:v>
                </c:pt>
                <c:pt idx="385982">
                  <c:v>196321</c:v>
                </c:pt>
                <c:pt idx="385983">
                  <c:v>196321</c:v>
                </c:pt>
                <c:pt idx="385984">
                  <c:v>196321</c:v>
                </c:pt>
                <c:pt idx="385985">
                  <c:v>196321</c:v>
                </c:pt>
                <c:pt idx="385986">
                  <c:v>196321</c:v>
                </c:pt>
                <c:pt idx="385987">
                  <c:v>196321</c:v>
                </c:pt>
                <c:pt idx="385988">
                  <c:v>196321</c:v>
                </c:pt>
                <c:pt idx="385989">
                  <c:v>196321</c:v>
                </c:pt>
                <c:pt idx="385990">
                  <c:v>196321</c:v>
                </c:pt>
                <c:pt idx="385991">
                  <c:v>196321</c:v>
                </c:pt>
                <c:pt idx="385992">
                  <c:v>196321</c:v>
                </c:pt>
                <c:pt idx="385993">
                  <c:v>196321</c:v>
                </c:pt>
                <c:pt idx="385994">
                  <c:v>196321</c:v>
                </c:pt>
                <c:pt idx="385995">
                  <c:v>196321</c:v>
                </c:pt>
                <c:pt idx="385996">
                  <c:v>196321</c:v>
                </c:pt>
                <c:pt idx="385997">
                  <c:v>196321</c:v>
                </c:pt>
                <c:pt idx="385998">
                  <c:v>196321</c:v>
                </c:pt>
                <c:pt idx="385999">
                  <c:v>196321</c:v>
                </c:pt>
                <c:pt idx="386000">
                  <c:v>196321</c:v>
                </c:pt>
                <c:pt idx="386001">
                  <c:v>196321</c:v>
                </c:pt>
                <c:pt idx="386002">
                  <c:v>196321</c:v>
                </c:pt>
                <c:pt idx="386003">
                  <c:v>196321</c:v>
                </c:pt>
                <c:pt idx="386004">
                  <c:v>196321</c:v>
                </c:pt>
                <c:pt idx="386005">
                  <c:v>196321</c:v>
                </c:pt>
                <c:pt idx="386006">
                  <c:v>196321</c:v>
                </c:pt>
                <c:pt idx="386007">
                  <c:v>196321</c:v>
                </c:pt>
                <c:pt idx="386008">
                  <c:v>196321</c:v>
                </c:pt>
                <c:pt idx="386009">
                  <c:v>196321</c:v>
                </c:pt>
                <c:pt idx="386010">
                  <c:v>196321</c:v>
                </c:pt>
                <c:pt idx="386011">
                  <c:v>196321</c:v>
                </c:pt>
                <c:pt idx="386012">
                  <c:v>196321</c:v>
                </c:pt>
                <c:pt idx="386013">
                  <c:v>196321</c:v>
                </c:pt>
                <c:pt idx="386014">
                  <c:v>196321</c:v>
                </c:pt>
                <c:pt idx="386015">
                  <c:v>196321</c:v>
                </c:pt>
                <c:pt idx="386016">
                  <c:v>196321</c:v>
                </c:pt>
                <c:pt idx="386017">
                  <c:v>196321</c:v>
                </c:pt>
                <c:pt idx="386018">
                  <c:v>196321</c:v>
                </c:pt>
                <c:pt idx="386019">
                  <c:v>196321</c:v>
                </c:pt>
                <c:pt idx="386020">
                  <c:v>196321</c:v>
                </c:pt>
                <c:pt idx="386021">
                  <c:v>196321</c:v>
                </c:pt>
                <c:pt idx="386022">
                  <c:v>196321</c:v>
                </c:pt>
                <c:pt idx="386023">
                  <c:v>196321</c:v>
                </c:pt>
                <c:pt idx="386024">
                  <c:v>196321</c:v>
                </c:pt>
                <c:pt idx="386025">
                  <c:v>196321</c:v>
                </c:pt>
                <c:pt idx="386026">
                  <c:v>196321</c:v>
                </c:pt>
                <c:pt idx="386027">
                  <c:v>196321</c:v>
                </c:pt>
                <c:pt idx="386028">
                  <c:v>196321</c:v>
                </c:pt>
                <c:pt idx="386029">
                  <c:v>196321</c:v>
                </c:pt>
                <c:pt idx="386030">
                  <c:v>196321</c:v>
                </c:pt>
                <c:pt idx="386031">
                  <c:v>196321</c:v>
                </c:pt>
                <c:pt idx="386032">
                  <c:v>196321</c:v>
                </c:pt>
                <c:pt idx="386033">
                  <c:v>196321</c:v>
                </c:pt>
                <c:pt idx="386034">
                  <c:v>196321</c:v>
                </c:pt>
                <c:pt idx="386035">
                  <c:v>196321</c:v>
                </c:pt>
                <c:pt idx="386036">
                  <c:v>196321</c:v>
                </c:pt>
                <c:pt idx="386037">
                  <c:v>196321</c:v>
                </c:pt>
                <c:pt idx="386038">
                  <c:v>196321</c:v>
                </c:pt>
                <c:pt idx="386039">
                  <c:v>196321</c:v>
                </c:pt>
                <c:pt idx="386040">
                  <c:v>196321</c:v>
                </c:pt>
                <c:pt idx="386041">
                  <c:v>196321</c:v>
                </c:pt>
                <c:pt idx="386042">
                  <c:v>196321</c:v>
                </c:pt>
                <c:pt idx="386043">
                  <c:v>196321</c:v>
                </c:pt>
                <c:pt idx="386044">
                  <c:v>196321</c:v>
                </c:pt>
                <c:pt idx="386045">
                  <c:v>196321</c:v>
                </c:pt>
                <c:pt idx="386046">
                  <c:v>196321</c:v>
                </c:pt>
                <c:pt idx="386047">
                  <c:v>196321</c:v>
                </c:pt>
                <c:pt idx="386048">
                  <c:v>196321</c:v>
                </c:pt>
                <c:pt idx="386049">
                  <c:v>196321</c:v>
                </c:pt>
                <c:pt idx="386050">
                  <c:v>196321</c:v>
                </c:pt>
                <c:pt idx="386051">
                  <c:v>196321</c:v>
                </c:pt>
                <c:pt idx="386052">
                  <c:v>196321</c:v>
                </c:pt>
                <c:pt idx="386053">
                  <c:v>196321</c:v>
                </c:pt>
                <c:pt idx="386054">
                  <c:v>196321</c:v>
                </c:pt>
                <c:pt idx="386055">
                  <c:v>196321</c:v>
                </c:pt>
                <c:pt idx="386056">
                  <c:v>196321</c:v>
                </c:pt>
                <c:pt idx="386057">
                  <c:v>196321</c:v>
                </c:pt>
                <c:pt idx="386058">
                  <c:v>196321</c:v>
                </c:pt>
                <c:pt idx="386059">
                  <c:v>196321</c:v>
                </c:pt>
                <c:pt idx="386060">
                  <c:v>196321</c:v>
                </c:pt>
                <c:pt idx="386061">
                  <c:v>196321</c:v>
                </c:pt>
                <c:pt idx="386062">
                  <c:v>196321</c:v>
                </c:pt>
                <c:pt idx="386063">
                  <c:v>196321</c:v>
                </c:pt>
                <c:pt idx="386064">
                  <c:v>196321</c:v>
                </c:pt>
                <c:pt idx="386065">
                  <c:v>196321</c:v>
                </c:pt>
                <c:pt idx="386066">
                  <c:v>196321</c:v>
                </c:pt>
                <c:pt idx="386067">
                  <c:v>196321</c:v>
                </c:pt>
                <c:pt idx="386068">
                  <c:v>196321</c:v>
                </c:pt>
                <c:pt idx="386069">
                  <c:v>196321</c:v>
                </c:pt>
                <c:pt idx="386070">
                  <c:v>196321</c:v>
                </c:pt>
                <c:pt idx="386071">
                  <c:v>196321</c:v>
                </c:pt>
                <c:pt idx="386072">
                  <c:v>196321</c:v>
                </c:pt>
                <c:pt idx="386073">
                  <c:v>196321</c:v>
                </c:pt>
                <c:pt idx="386074">
                  <c:v>196321</c:v>
                </c:pt>
                <c:pt idx="386075">
                  <c:v>196321</c:v>
                </c:pt>
                <c:pt idx="386076">
                  <c:v>196321</c:v>
                </c:pt>
                <c:pt idx="386077">
                  <c:v>196321</c:v>
                </c:pt>
                <c:pt idx="386078">
                  <c:v>196321</c:v>
                </c:pt>
                <c:pt idx="386079">
                  <c:v>196321</c:v>
                </c:pt>
                <c:pt idx="386080">
                  <c:v>196321</c:v>
                </c:pt>
                <c:pt idx="386081">
                  <c:v>196321</c:v>
                </c:pt>
                <c:pt idx="386082">
                  <c:v>196321</c:v>
                </c:pt>
                <c:pt idx="386083">
                  <c:v>196321</c:v>
                </c:pt>
                <c:pt idx="386084">
                  <c:v>196321</c:v>
                </c:pt>
                <c:pt idx="386085">
                  <c:v>196321</c:v>
                </c:pt>
                <c:pt idx="386086">
                  <c:v>196321</c:v>
                </c:pt>
                <c:pt idx="386087">
                  <c:v>196321</c:v>
                </c:pt>
                <c:pt idx="386088">
                  <c:v>196321</c:v>
                </c:pt>
                <c:pt idx="386089">
                  <c:v>196321</c:v>
                </c:pt>
                <c:pt idx="386090">
                  <c:v>196321</c:v>
                </c:pt>
                <c:pt idx="386091">
                  <c:v>196321</c:v>
                </c:pt>
                <c:pt idx="386092">
                  <c:v>196321</c:v>
                </c:pt>
                <c:pt idx="386093">
                  <c:v>196321</c:v>
                </c:pt>
                <c:pt idx="386094">
                  <c:v>196321</c:v>
                </c:pt>
                <c:pt idx="386095">
                  <c:v>196321</c:v>
                </c:pt>
                <c:pt idx="386096">
                  <c:v>196321</c:v>
                </c:pt>
                <c:pt idx="386097">
                  <c:v>196321</c:v>
                </c:pt>
                <c:pt idx="386098">
                  <c:v>196321</c:v>
                </c:pt>
                <c:pt idx="386099">
                  <c:v>196321</c:v>
                </c:pt>
                <c:pt idx="386100">
                  <c:v>196321</c:v>
                </c:pt>
                <c:pt idx="386101">
                  <c:v>196321</c:v>
                </c:pt>
                <c:pt idx="386102">
                  <c:v>196321</c:v>
                </c:pt>
                <c:pt idx="386103">
                  <c:v>196321</c:v>
                </c:pt>
                <c:pt idx="386104">
                  <c:v>196321</c:v>
                </c:pt>
                <c:pt idx="386105">
                  <c:v>196321</c:v>
                </c:pt>
                <c:pt idx="386106">
                  <c:v>196321</c:v>
                </c:pt>
                <c:pt idx="386107">
                  <c:v>196321</c:v>
                </c:pt>
                <c:pt idx="386108">
                  <c:v>196321</c:v>
                </c:pt>
                <c:pt idx="386109">
                  <c:v>196321</c:v>
                </c:pt>
                <c:pt idx="386110">
                  <c:v>196321</c:v>
                </c:pt>
                <c:pt idx="386111">
                  <c:v>196321</c:v>
                </c:pt>
                <c:pt idx="386112">
                  <c:v>196321</c:v>
                </c:pt>
                <c:pt idx="386113">
                  <c:v>196321</c:v>
                </c:pt>
                <c:pt idx="386114">
                  <c:v>196321</c:v>
                </c:pt>
                <c:pt idx="386115">
                  <c:v>196321</c:v>
                </c:pt>
                <c:pt idx="386116">
                  <c:v>196321</c:v>
                </c:pt>
                <c:pt idx="386117">
                  <c:v>196321</c:v>
                </c:pt>
                <c:pt idx="386118">
                  <c:v>196321</c:v>
                </c:pt>
                <c:pt idx="386119">
                  <c:v>196321</c:v>
                </c:pt>
                <c:pt idx="386120">
                  <c:v>196321</c:v>
                </c:pt>
                <c:pt idx="386121">
                  <c:v>196321</c:v>
                </c:pt>
                <c:pt idx="386122">
                  <c:v>196321</c:v>
                </c:pt>
                <c:pt idx="386123">
                  <c:v>196321</c:v>
                </c:pt>
                <c:pt idx="386124">
                  <c:v>196321</c:v>
                </c:pt>
                <c:pt idx="386125">
                  <c:v>196321</c:v>
                </c:pt>
                <c:pt idx="386126">
                  <c:v>196321</c:v>
                </c:pt>
                <c:pt idx="386127">
                  <c:v>196321</c:v>
                </c:pt>
                <c:pt idx="386128">
                  <c:v>196321</c:v>
                </c:pt>
                <c:pt idx="386129">
                  <c:v>196321</c:v>
                </c:pt>
                <c:pt idx="386130">
                  <c:v>196321</c:v>
                </c:pt>
                <c:pt idx="386131">
                  <c:v>196321</c:v>
                </c:pt>
                <c:pt idx="386132">
                  <c:v>196321</c:v>
                </c:pt>
                <c:pt idx="386133">
                  <c:v>196321</c:v>
                </c:pt>
                <c:pt idx="386134">
                  <c:v>196321</c:v>
                </c:pt>
                <c:pt idx="386135">
                  <c:v>196321</c:v>
                </c:pt>
                <c:pt idx="386136">
                  <c:v>196321</c:v>
                </c:pt>
                <c:pt idx="386137">
                  <c:v>196321</c:v>
                </c:pt>
                <c:pt idx="386138">
                  <c:v>196321</c:v>
                </c:pt>
                <c:pt idx="386139">
                  <c:v>196321</c:v>
                </c:pt>
                <c:pt idx="386140">
                  <c:v>196321</c:v>
                </c:pt>
                <c:pt idx="386141">
                  <c:v>196321</c:v>
                </c:pt>
                <c:pt idx="386142">
                  <c:v>196321</c:v>
                </c:pt>
                <c:pt idx="386143">
                  <c:v>196321</c:v>
                </c:pt>
                <c:pt idx="386144">
                  <c:v>196321</c:v>
                </c:pt>
                <c:pt idx="386145">
                  <c:v>196321</c:v>
                </c:pt>
                <c:pt idx="386146">
                  <c:v>196321</c:v>
                </c:pt>
                <c:pt idx="386147">
                  <c:v>196321</c:v>
                </c:pt>
                <c:pt idx="386148">
                  <c:v>196321</c:v>
                </c:pt>
                <c:pt idx="386149">
                  <c:v>196321</c:v>
                </c:pt>
                <c:pt idx="386150">
                  <c:v>196321</c:v>
                </c:pt>
                <c:pt idx="386151">
                  <c:v>196321</c:v>
                </c:pt>
                <c:pt idx="386152">
                  <c:v>196321</c:v>
                </c:pt>
                <c:pt idx="386153">
                  <c:v>196321</c:v>
                </c:pt>
                <c:pt idx="386154">
                  <c:v>196321</c:v>
                </c:pt>
                <c:pt idx="386155">
                  <c:v>196321</c:v>
                </c:pt>
                <c:pt idx="386156">
                  <c:v>196321</c:v>
                </c:pt>
                <c:pt idx="386157">
                  <c:v>196321</c:v>
                </c:pt>
                <c:pt idx="386158">
                  <c:v>196321</c:v>
                </c:pt>
                <c:pt idx="386159">
                  <c:v>196321</c:v>
                </c:pt>
                <c:pt idx="386160">
                  <c:v>196321</c:v>
                </c:pt>
                <c:pt idx="386161">
                  <c:v>196321</c:v>
                </c:pt>
                <c:pt idx="386162">
                  <c:v>196321</c:v>
                </c:pt>
                <c:pt idx="386163">
                  <c:v>196321</c:v>
                </c:pt>
                <c:pt idx="386164">
                  <c:v>196321</c:v>
                </c:pt>
                <c:pt idx="386165">
                  <c:v>196321</c:v>
                </c:pt>
                <c:pt idx="386166">
                  <c:v>196321</c:v>
                </c:pt>
                <c:pt idx="386167">
                  <c:v>196321</c:v>
                </c:pt>
                <c:pt idx="386168">
                  <c:v>196321</c:v>
                </c:pt>
                <c:pt idx="386169">
                  <c:v>196321</c:v>
                </c:pt>
                <c:pt idx="386170">
                  <c:v>196321</c:v>
                </c:pt>
                <c:pt idx="386171">
                  <c:v>196321</c:v>
                </c:pt>
                <c:pt idx="386172">
                  <c:v>196321</c:v>
                </c:pt>
                <c:pt idx="386173">
                  <c:v>196321</c:v>
                </c:pt>
                <c:pt idx="386174">
                  <c:v>196321</c:v>
                </c:pt>
                <c:pt idx="386175">
                  <c:v>196321</c:v>
                </c:pt>
                <c:pt idx="386176">
                  <c:v>196321</c:v>
                </c:pt>
                <c:pt idx="386177">
                  <c:v>196321</c:v>
                </c:pt>
                <c:pt idx="386178">
                  <c:v>196321</c:v>
                </c:pt>
                <c:pt idx="386179">
                  <c:v>196321</c:v>
                </c:pt>
                <c:pt idx="386180">
                  <c:v>196321</c:v>
                </c:pt>
                <c:pt idx="386181">
                  <c:v>196321</c:v>
                </c:pt>
                <c:pt idx="386182">
                  <c:v>196321</c:v>
                </c:pt>
                <c:pt idx="386183">
                  <c:v>196321</c:v>
                </c:pt>
                <c:pt idx="386184">
                  <c:v>196321</c:v>
                </c:pt>
                <c:pt idx="386185">
                  <c:v>196321</c:v>
                </c:pt>
                <c:pt idx="386186">
                  <c:v>196321</c:v>
                </c:pt>
                <c:pt idx="386187">
                  <c:v>196321</c:v>
                </c:pt>
                <c:pt idx="386188">
                  <c:v>196321</c:v>
                </c:pt>
                <c:pt idx="386189">
                  <c:v>196321</c:v>
                </c:pt>
                <c:pt idx="386190">
                  <c:v>196321</c:v>
                </c:pt>
                <c:pt idx="386191">
                  <c:v>196321</c:v>
                </c:pt>
                <c:pt idx="386192">
                  <c:v>196321</c:v>
                </c:pt>
                <c:pt idx="386193">
                  <c:v>196321</c:v>
                </c:pt>
                <c:pt idx="386194">
                  <c:v>196321</c:v>
                </c:pt>
                <c:pt idx="386195">
                  <c:v>196321</c:v>
                </c:pt>
                <c:pt idx="386196">
                  <c:v>196321</c:v>
                </c:pt>
                <c:pt idx="386197">
                  <c:v>196321</c:v>
                </c:pt>
                <c:pt idx="386198">
                  <c:v>196321</c:v>
                </c:pt>
                <c:pt idx="386199">
                  <c:v>196321</c:v>
                </c:pt>
                <c:pt idx="386200">
                  <c:v>196321</c:v>
                </c:pt>
                <c:pt idx="386201">
                  <c:v>196321</c:v>
                </c:pt>
                <c:pt idx="386202">
                  <c:v>196321</c:v>
                </c:pt>
                <c:pt idx="386203">
                  <c:v>196321</c:v>
                </c:pt>
                <c:pt idx="386204">
                  <c:v>196321</c:v>
                </c:pt>
                <c:pt idx="386205">
                  <c:v>196321</c:v>
                </c:pt>
                <c:pt idx="386206">
                  <c:v>196321</c:v>
                </c:pt>
                <c:pt idx="386207">
                  <c:v>196321</c:v>
                </c:pt>
                <c:pt idx="386208">
                  <c:v>196321</c:v>
                </c:pt>
                <c:pt idx="386209">
                  <c:v>196321</c:v>
                </c:pt>
                <c:pt idx="386210">
                  <c:v>196321</c:v>
                </c:pt>
                <c:pt idx="386211">
                  <c:v>196321</c:v>
                </c:pt>
                <c:pt idx="386212">
                  <c:v>196321</c:v>
                </c:pt>
                <c:pt idx="386213">
                  <c:v>196321</c:v>
                </c:pt>
                <c:pt idx="386214">
                  <c:v>196321</c:v>
                </c:pt>
                <c:pt idx="386215">
                  <c:v>196321</c:v>
                </c:pt>
                <c:pt idx="386216">
                  <c:v>196321</c:v>
                </c:pt>
                <c:pt idx="386217">
                  <c:v>196321</c:v>
                </c:pt>
                <c:pt idx="386218">
                  <c:v>196321</c:v>
                </c:pt>
                <c:pt idx="386219">
                  <c:v>196321</c:v>
                </c:pt>
                <c:pt idx="386220">
                  <c:v>196321</c:v>
                </c:pt>
                <c:pt idx="386221">
                  <c:v>196321</c:v>
                </c:pt>
                <c:pt idx="386222">
                  <c:v>196321</c:v>
                </c:pt>
                <c:pt idx="386223">
                  <c:v>196321</c:v>
                </c:pt>
                <c:pt idx="386224">
                  <c:v>196321</c:v>
                </c:pt>
                <c:pt idx="386225">
                  <c:v>196321</c:v>
                </c:pt>
                <c:pt idx="386226">
                  <c:v>196321</c:v>
                </c:pt>
                <c:pt idx="386227">
                  <c:v>196321</c:v>
                </c:pt>
                <c:pt idx="386228">
                  <c:v>196321</c:v>
                </c:pt>
                <c:pt idx="386229">
                  <c:v>196321</c:v>
                </c:pt>
                <c:pt idx="386230">
                  <c:v>196321</c:v>
                </c:pt>
                <c:pt idx="386231">
                  <c:v>196321</c:v>
                </c:pt>
                <c:pt idx="386232">
                  <c:v>196321</c:v>
                </c:pt>
                <c:pt idx="386233">
                  <c:v>196321</c:v>
                </c:pt>
                <c:pt idx="386234">
                  <c:v>196321</c:v>
                </c:pt>
                <c:pt idx="386235">
                  <c:v>196321</c:v>
                </c:pt>
                <c:pt idx="386236">
                  <c:v>196321</c:v>
                </c:pt>
                <c:pt idx="386237">
                  <c:v>196321</c:v>
                </c:pt>
                <c:pt idx="386238">
                  <c:v>196321</c:v>
                </c:pt>
                <c:pt idx="386239">
                  <c:v>196321</c:v>
                </c:pt>
                <c:pt idx="386240">
                  <c:v>196321</c:v>
                </c:pt>
                <c:pt idx="386241">
                  <c:v>196321</c:v>
                </c:pt>
                <c:pt idx="386242">
                  <c:v>196321</c:v>
                </c:pt>
                <c:pt idx="386243">
                  <c:v>196321</c:v>
                </c:pt>
                <c:pt idx="386244">
                  <c:v>196321</c:v>
                </c:pt>
                <c:pt idx="386245">
                  <c:v>196321</c:v>
                </c:pt>
                <c:pt idx="386246">
                  <c:v>196321</c:v>
                </c:pt>
                <c:pt idx="386247">
                  <c:v>196321</c:v>
                </c:pt>
                <c:pt idx="386248">
                  <c:v>196321</c:v>
                </c:pt>
                <c:pt idx="386249">
                  <c:v>196321</c:v>
                </c:pt>
                <c:pt idx="386250">
                  <c:v>196321</c:v>
                </c:pt>
                <c:pt idx="386251">
                  <c:v>196321</c:v>
                </c:pt>
                <c:pt idx="386252">
                  <c:v>196321</c:v>
                </c:pt>
                <c:pt idx="386253">
                  <c:v>196321</c:v>
                </c:pt>
                <c:pt idx="386254">
                  <c:v>196321</c:v>
                </c:pt>
                <c:pt idx="386255">
                  <c:v>196321</c:v>
                </c:pt>
                <c:pt idx="386256">
                  <c:v>196321</c:v>
                </c:pt>
                <c:pt idx="386257">
                  <c:v>196321</c:v>
                </c:pt>
                <c:pt idx="386258">
                  <c:v>196321</c:v>
                </c:pt>
                <c:pt idx="386259">
                  <c:v>196321</c:v>
                </c:pt>
                <c:pt idx="386260">
                  <c:v>196321</c:v>
                </c:pt>
                <c:pt idx="386261">
                  <c:v>196321</c:v>
                </c:pt>
                <c:pt idx="386262">
                  <c:v>196321</c:v>
                </c:pt>
                <c:pt idx="386263">
                  <c:v>196321</c:v>
                </c:pt>
                <c:pt idx="386264">
                  <c:v>196321</c:v>
                </c:pt>
                <c:pt idx="386265">
                  <c:v>196321</c:v>
                </c:pt>
                <c:pt idx="386266">
                  <c:v>196321</c:v>
                </c:pt>
                <c:pt idx="386267">
                  <c:v>196321</c:v>
                </c:pt>
                <c:pt idx="386268">
                  <c:v>196321</c:v>
                </c:pt>
                <c:pt idx="386269">
                  <c:v>196321</c:v>
                </c:pt>
                <c:pt idx="386270">
                  <c:v>196321</c:v>
                </c:pt>
                <c:pt idx="386271">
                  <c:v>196321</c:v>
                </c:pt>
                <c:pt idx="386272">
                  <c:v>196321</c:v>
                </c:pt>
                <c:pt idx="386273">
                  <c:v>196321</c:v>
                </c:pt>
                <c:pt idx="386274">
                  <c:v>196321</c:v>
                </c:pt>
                <c:pt idx="386275">
                  <c:v>196321</c:v>
                </c:pt>
                <c:pt idx="386276">
                  <c:v>196321</c:v>
                </c:pt>
                <c:pt idx="386277">
                  <c:v>196321</c:v>
                </c:pt>
                <c:pt idx="386278">
                  <c:v>196321</c:v>
                </c:pt>
                <c:pt idx="386279">
                  <c:v>196321</c:v>
                </c:pt>
                <c:pt idx="386280">
                  <c:v>196321</c:v>
                </c:pt>
                <c:pt idx="386281">
                  <c:v>196321</c:v>
                </c:pt>
                <c:pt idx="386282">
                  <c:v>196321</c:v>
                </c:pt>
                <c:pt idx="386283">
                  <c:v>196321</c:v>
                </c:pt>
                <c:pt idx="386284">
                  <c:v>196321</c:v>
                </c:pt>
                <c:pt idx="386285">
                  <c:v>196321</c:v>
                </c:pt>
                <c:pt idx="386286">
                  <c:v>196321</c:v>
                </c:pt>
                <c:pt idx="386287">
                  <c:v>196321</c:v>
                </c:pt>
                <c:pt idx="386288">
                  <c:v>196321</c:v>
                </c:pt>
                <c:pt idx="386289">
                  <c:v>196321</c:v>
                </c:pt>
                <c:pt idx="386290">
                  <c:v>196321</c:v>
                </c:pt>
                <c:pt idx="386291">
                  <c:v>196321</c:v>
                </c:pt>
                <c:pt idx="386292">
                  <c:v>196321</c:v>
                </c:pt>
                <c:pt idx="386293">
                  <c:v>196321</c:v>
                </c:pt>
                <c:pt idx="386294">
                  <c:v>196321</c:v>
                </c:pt>
                <c:pt idx="386295">
                  <c:v>196321</c:v>
                </c:pt>
                <c:pt idx="386296">
                  <c:v>196321</c:v>
                </c:pt>
                <c:pt idx="386297">
                  <c:v>196321</c:v>
                </c:pt>
                <c:pt idx="386298">
                  <c:v>196321</c:v>
                </c:pt>
                <c:pt idx="386299">
                  <c:v>196321</c:v>
                </c:pt>
                <c:pt idx="386300">
                  <c:v>196321</c:v>
                </c:pt>
                <c:pt idx="386301">
                  <c:v>196321</c:v>
                </c:pt>
                <c:pt idx="386302">
                  <c:v>196321</c:v>
                </c:pt>
                <c:pt idx="386303">
                  <c:v>196321</c:v>
                </c:pt>
                <c:pt idx="386304">
                  <c:v>196321</c:v>
                </c:pt>
                <c:pt idx="386305">
                  <c:v>196321</c:v>
                </c:pt>
                <c:pt idx="386306">
                  <c:v>196321</c:v>
                </c:pt>
                <c:pt idx="386307">
                  <c:v>196321</c:v>
                </c:pt>
                <c:pt idx="386308">
                  <c:v>196321</c:v>
                </c:pt>
                <c:pt idx="386309">
                  <c:v>196321</c:v>
                </c:pt>
                <c:pt idx="386310">
                  <c:v>196321</c:v>
                </c:pt>
                <c:pt idx="386311">
                  <c:v>196321</c:v>
                </c:pt>
                <c:pt idx="386312">
                  <c:v>196321</c:v>
                </c:pt>
                <c:pt idx="386313">
                  <c:v>196321</c:v>
                </c:pt>
                <c:pt idx="386314">
                  <c:v>196321</c:v>
                </c:pt>
                <c:pt idx="386315">
                  <c:v>196321</c:v>
                </c:pt>
                <c:pt idx="386316">
                  <c:v>196321</c:v>
                </c:pt>
                <c:pt idx="386317">
                  <c:v>196321</c:v>
                </c:pt>
                <c:pt idx="386318">
                  <c:v>196321</c:v>
                </c:pt>
                <c:pt idx="386319">
                  <c:v>196321</c:v>
                </c:pt>
                <c:pt idx="386320">
                  <c:v>196321</c:v>
                </c:pt>
                <c:pt idx="386321">
                  <c:v>196321</c:v>
                </c:pt>
                <c:pt idx="386322">
                  <c:v>196321</c:v>
                </c:pt>
                <c:pt idx="386323">
                  <c:v>196321</c:v>
                </c:pt>
                <c:pt idx="386324">
                  <c:v>196321</c:v>
                </c:pt>
                <c:pt idx="386325">
                  <c:v>196321</c:v>
                </c:pt>
                <c:pt idx="386326">
                  <c:v>196321</c:v>
                </c:pt>
                <c:pt idx="386327">
                  <c:v>196321</c:v>
                </c:pt>
                <c:pt idx="386328">
                  <c:v>196321</c:v>
                </c:pt>
                <c:pt idx="386329">
                  <c:v>196321</c:v>
                </c:pt>
                <c:pt idx="386330">
                  <c:v>196321</c:v>
                </c:pt>
                <c:pt idx="386331">
                  <c:v>196321</c:v>
                </c:pt>
                <c:pt idx="386332">
                  <c:v>196321</c:v>
                </c:pt>
                <c:pt idx="386333">
                  <c:v>196321</c:v>
                </c:pt>
                <c:pt idx="386334">
                  <c:v>196321</c:v>
                </c:pt>
                <c:pt idx="386335">
                  <c:v>196321</c:v>
                </c:pt>
                <c:pt idx="386336">
                  <c:v>196321</c:v>
                </c:pt>
                <c:pt idx="386337">
                  <c:v>196321</c:v>
                </c:pt>
                <c:pt idx="386338">
                  <c:v>196321</c:v>
                </c:pt>
                <c:pt idx="386339">
                  <c:v>196321</c:v>
                </c:pt>
                <c:pt idx="386340">
                  <c:v>196321</c:v>
                </c:pt>
                <c:pt idx="386341">
                  <c:v>196321</c:v>
                </c:pt>
                <c:pt idx="386342">
                  <c:v>196321</c:v>
                </c:pt>
                <c:pt idx="386343">
                  <c:v>196321</c:v>
                </c:pt>
                <c:pt idx="386344">
                  <c:v>196321</c:v>
                </c:pt>
                <c:pt idx="386345">
                  <c:v>196321</c:v>
                </c:pt>
                <c:pt idx="386346">
                  <c:v>196321</c:v>
                </c:pt>
                <c:pt idx="386347">
                  <c:v>196321</c:v>
                </c:pt>
                <c:pt idx="386348">
                  <c:v>196321</c:v>
                </c:pt>
                <c:pt idx="386349">
                  <c:v>196321</c:v>
                </c:pt>
                <c:pt idx="386350">
                  <c:v>196321</c:v>
                </c:pt>
                <c:pt idx="386351">
                  <c:v>196321</c:v>
                </c:pt>
                <c:pt idx="386352">
                  <c:v>196321</c:v>
                </c:pt>
                <c:pt idx="386353">
                  <c:v>196321</c:v>
                </c:pt>
                <c:pt idx="386354">
                  <c:v>196321</c:v>
                </c:pt>
                <c:pt idx="386355">
                  <c:v>196321</c:v>
                </c:pt>
                <c:pt idx="386356">
                  <c:v>196321</c:v>
                </c:pt>
                <c:pt idx="386357">
                  <c:v>196321</c:v>
                </c:pt>
                <c:pt idx="386358">
                  <c:v>196321</c:v>
                </c:pt>
                <c:pt idx="386359">
                  <c:v>196321</c:v>
                </c:pt>
                <c:pt idx="386360">
                  <c:v>196321</c:v>
                </c:pt>
                <c:pt idx="386361">
                  <c:v>196321</c:v>
                </c:pt>
                <c:pt idx="386362">
                  <c:v>196321</c:v>
                </c:pt>
                <c:pt idx="386363">
                  <c:v>196321</c:v>
                </c:pt>
                <c:pt idx="386364">
                  <c:v>196321</c:v>
                </c:pt>
                <c:pt idx="386365">
                  <c:v>196321</c:v>
                </c:pt>
                <c:pt idx="386366">
                  <c:v>196321</c:v>
                </c:pt>
                <c:pt idx="386367">
                  <c:v>196321</c:v>
                </c:pt>
                <c:pt idx="386368">
                  <c:v>196321</c:v>
                </c:pt>
                <c:pt idx="386369">
                  <c:v>196321</c:v>
                </c:pt>
                <c:pt idx="386370">
                  <c:v>196321</c:v>
                </c:pt>
                <c:pt idx="386371">
                  <c:v>196321</c:v>
                </c:pt>
                <c:pt idx="386372">
                  <c:v>196321</c:v>
                </c:pt>
                <c:pt idx="386373">
                  <c:v>196321</c:v>
                </c:pt>
                <c:pt idx="386374">
                  <c:v>196321</c:v>
                </c:pt>
                <c:pt idx="386375">
                  <c:v>196321</c:v>
                </c:pt>
                <c:pt idx="386376">
                  <c:v>196321</c:v>
                </c:pt>
                <c:pt idx="386377">
                  <c:v>196321</c:v>
                </c:pt>
                <c:pt idx="386378">
                  <c:v>196321</c:v>
                </c:pt>
                <c:pt idx="386379">
                  <c:v>196321</c:v>
                </c:pt>
                <c:pt idx="386380">
                  <c:v>196321</c:v>
                </c:pt>
                <c:pt idx="386381">
                  <c:v>196321</c:v>
                </c:pt>
                <c:pt idx="386382">
                  <c:v>196321</c:v>
                </c:pt>
                <c:pt idx="386383">
                  <c:v>196321</c:v>
                </c:pt>
                <c:pt idx="386384">
                  <c:v>196321</c:v>
                </c:pt>
                <c:pt idx="386385">
                  <c:v>196321</c:v>
                </c:pt>
                <c:pt idx="386386">
                  <c:v>196321</c:v>
                </c:pt>
                <c:pt idx="386387">
                  <c:v>196321</c:v>
                </c:pt>
                <c:pt idx="386388">
                  <c:v>196321</c:v>
                </c:pt>
                <c:pt idx="386389">
                  <c:v>196321</c:v>
                </c:pt>
                <c:pt idx="386390">
                  <c:v>196321</c:v>
                </c:pt>
                <c:pt idx="386391">
                  <c:v>196321</c:v>
                </c:pt>
                <c:pt idx="386392">
                  <c:v>196321</c:v>
                </c:pt>
                <c:pt idx="386393">
                  <c:v>196321</c:v>
                </c:pt>
                <c:pt idx="386394">
                  <c:v>196321</c:v>
                </c:pt>
                <c:pt idx="386395">
                  <c:v>196321</c:v>
                </c:pt>
                <c:pt idx="386396">
                  <c:v>196321</c:v>
                </c:pt>
                <c:pt idx="386397">
                  <c:v>196321</c:v>
                </c:pt>
                <c:pt idx="386398">
                  <c:v>196321</c:v>
                </c:pt>
                <c:pt idx="386399">
                  <c:v>196321</c:v>
                </c:pt>
                <c:pt idx="386400">
                  <c:v>196321</c:v>
                </c:pt>
                <c:pt idx="386401">
                  <c:v>196321</c:v>
                </c:pt>
                <c:pt idx="386402">
                  <c:v>196321</c:v>
                </c:pt>
                <c:pt idx="386403">
                  <c:v>196321</c:v>
                </c:pt>
                <c:pt idx="386404">
                  <c:v>196321</c:v>
                </c:pt>
                <c:pt idx="386405">
                  <c:v>196321</c:v>
                </c:pt>
                <c:pt idx="386406">
                  <c:v>196321</c:v>
                </c:pt>
                <c:pt idx="386407">
                  <c:v>196321</c:v>
                </c:pt>
                <c:pt idx="386408">
                  <c:v>196321</c:v>
                </c:pt>
                <c:pt idx="386409">
                  <c:v>196321</c:v>
                </c:pt>
                <c:pt idx="386410">
                  <c:v>196321</c:v>
                </c:pt>
                <c:pt idx="386411">
                  <c:v>196321</c:v>
                </c:pt>
                <c:pt idx="386412">
                  <c:v>196321</c:v>
                </c:pt>
                <c:pt idx="386413">
                  <c:v>196321</c:v>
                </c:pt>
                <c:pt idx="386414">
                  <c:v>196321</c:v>
                </c:pt>
                <c:pt idx="386415">
                  <c:v>196321</c:v>
                </c:pt>
                <c:pt idx="386416">
                  <c:v>196321</c:v>
                </c:pt>
                <c:pt idx="386417">
                  <c:v>196321</c:v>
                </c:pt>
                <c:pt idx="386418">
                  <c:v>196321</c:v>
                </c:pt>
                <c:pt idx="386419">
                  <c:v>196321</c:v>
                </c:pt>
                <c:pt idx="386420">
                  <c:v>196321</c:v>
                </c:pt>
                <c:pt idx="386421">
                  <c:v>196321</c:v>
                </c:pt>
                <c:pt idx="386422">
                  <c:v>196321</c:v>
                </c:pt>
                <c:pt idx="386423">
                  <c:v>196321</c:v>
                </c:pt>
                <c:pt idx="386424">
                  <c:v>196321</c:v>
                </c:pt>
                <c:pt idx="386425">
                  <c:v>196321</c:v>
                </c:pt>
                <c:pt idx="386426">
                  <c:v>196321</c:v>
                </c:pt>
                <c:pt idx="386427">
                  <c:v>196321</c:v>
                </c:pt>
                <c:pt idx="386428">
                  <c:v>196321</c:v>
                </c:pt>
                <c:pt idx="386429">
                  <c:v>196321</c:v>
                </c:pt>
                <c:pt idx="386430">
                  <c:v>196321</c:v>
                </c:pt>
                <c:pt idx="386431">
                  <c:v>196321</c:v>
                </c:pt>
                <c:pt idx="386432">
                  <c:v>196321</c:v>
                </c:pt>
                <c:pt idx="386433">
                  <c:v>196321</c:v>
                </c:pt>
                <c:pt idx="386434">
                  <c:v>196321</c:v>
                </c:pt>
                <c:pt idx="386435">
                  <c:v>196321</c:v>
                </c:pt>
                <c:pt idx="386436">
                  <c:v>196321</c:v>
                </c:pt>
                <c:pt idx="386437">
                  <c:v>196321</c:v>
                </c:pt>
                <c:pt idx="386438">
                  <c:v>196321</c:v>
                </c:pt>
                <c:pt idx="386439">
                  <c:v>196321</c:v>
                </c:pt>
                <c:pt idx="386440">
                  <c:v>196321</c:v>
                </c:pt>
                <c:pt idx="386441">
                  <c:v>196321</c:v>
                </c:pt>
                <c:pt idx="386442">
                  <c:v>196321</c:v>
                </c:pt>
                <c:pt idx="386443">
                  <c:v>196321</c:v>
                </c:pt>
                <c:pt idx="386444">
                  <c:v>196321</c:v>
                </c:pt>
                <c:pt idx="386445">
                  <c:v>196321</c:v>
                </c:pt>
                <c:pt idx="386446">
                  <c:v>196321</c:v>
                </c:pt>
                <c:pt idx="386447">
                  <c:v>196321</c:v>
                </c:pt>
                <c:pt idx="386448">
                  <c:v>196321</c:v>
                </c:pt>
                <c:pt idx="386449">
                  <c:v>196321</c:v>
                </c:pt>
                <c:pt idx="386450">
                  <c:v>196321</c:v>
                </c:pt>
                <c:pt idx="386451">
                  <c:v>196321</c:v>
                </c:pt>
                <c:pt idx="386452">
                  <c:v>196321</c:v>
                </c:pt>
                <c:pt idx="386453">
                  <c:v>196321</c:v>
                </c:pt>
                <c:pt idx="386454">
                  <c:v>196321</c:v>
                </c:pt>
                <c:pt idx="386455">
                  <c:v>196321</c:v>
                </c:pt>
                <c:pt idx="386456">
                  <c:v>196321</c:v>
                </c:pt>
                <c:pt idx="386457">
                  <c:v>196321</c:v>
                </c:pt>
                <c:pt idx="386458">
                  <c:v>196321</c:v>
                </c:pt>
                <c:pt idx="386459">
                  <c:v>196321</c:v>
                </c:pt>
                <c:pt idx="386460">
                  <c:v>196321</c:v>
                </c:pt>
                <c:pt idx="386461">
                  <c:v>196321</c:v>
                </c:pt>
                <c:pt idx="386462">
                  <c:v>196321</c:v>
                </c:pt>
                <c:pt idx="386463">
                  <c:v>196321</c:v>
                </c:pt>
                <c:pt idx="386464">
                  <c:v>196321</c:v>
                </c:pt>
                <c:pt idx="386465">
                  <c:v>196321</c:v>
                </c:pt>
                <c:pt idx="386466">
                  <c:v>196321</c:v>
                </c:pt>
                <c:pt idx="386467">
                  <c:v>196321</c:v>
                </c:pt>
                <c:pt idx="386468">
                  <c:v>196321</c:v>
                </c:pt>
                <c:pt idx="386469">
                  <c:v>196321</c:v>
                </c:pt>
                <c:pt idx="386470">
                  <c:v>196321</c:v>
                </c:pt>
                <c:pt idx="386471">
                  <c:v>196321</c:v>
                </c:pt>
                <c:pt idx="386472">
                  <c:v>196321</c:v>
                </c:pt>
                <c:pt idx="386473">
                  <c:v>196321</c:v>
                </c:pt>
                <c:pt idx="386474">
                  <c:v>196321</c:v>
                </c:pt>
                <c:pt idx="386475">
                  <c:v>196321</c:v>
                </c:pt>
                <c:pt idx="386476">
                  <c:v>196321</c:v>
                </c:pt>
                <c:pt idx="386477">
                  <c:v>196321</c:v>
                </c:pt>
                <c:pt idx="386478">
                  <c:v>196321</c:v>
                </c:pt>
                <c:pt idx="386479">
                  <c:v>196321</c:v>
                </c:pt>
                <c:pt idx="386480">
                  <c:v>196321</c:v>
                </c:pt>
                <c:pt idx="386481">
                  <c:v>196321</c:v>
                </c:pt>
                <c:pt idx="386482">
                  <c:v>196321</c:v>
                </c:pt>
                <c:pt idx="386483">
                  <c:v>196321</c:v>
                </c:pt>
                <c:pt idx="386484">
                  <c:v>196321</c:v>
                </c:pt>
                <c:pt idx="386485">
                  <c:v>196321</c:v>
                </c:pt>
                <c:pt idx="386486">
                  <c:v>196321</c:v>
                </c:pt>
                <c:pt idx="386487">
                  <c:v>196321</c:v>
                </c:pt>
                <c:pt idx="386488">
                  <c:v>196321</c:v>
                </c:pt>
                <c:pt idx="386489">
                  <c:v>196321</c:v>
                </c:pt>
                <c:pt idx="386490">
                  <c:v>196321</c:v>
                </c:pt>
                <c:pt idx="386491">
                  <c:v>196321</c:v>
                </c:pt>
                <c:pt idx="386492">
                  <c:v>196321</c:v>
                </c:pt>
                <c:pt idx="386493">
                  <c:v>196321</c:v>
                </c:pt>
                <c:pt idx="386494">
                  <c:v>196321</c:v>
                </c:pt>
                <c:pt idx="386495">
                  <c:v>196321</c:v>
                </c:pt>
                <c:pt idx="386496">
                  <c:v>196321</c:v>
                </c:pt>
                <c:pt idx="386497">
                  <c:v>196321</c:v>
                </c:pt>
                <c:pt idx="386498">
                  <c:v>196321</c:v>
                </c:pt>
                <c:pt idx="386499">
                  <c:v>196321</c:v>
                </c:pt>
                <c:pt idx="386500">
                  <c:v>196321</c:v>
                </c:pt>
                <c:pt idx="386501">
                  <c:v>196321</c:v>
                </c:pt>
                <c:pt idx="386502">
                  <c:v>196321</c:v>
                </c:pt>
                <c:pt idx="386503">
                  <c:v>196321</c:v>
                </c:pt>
                <c:pt idx="386504">
                  <c:v>196321</c:v>
                </c:pt>
                <c:pt idx="386505">
                  <c:v>196321</c:v>
                </c:pt>
                <c:pt idx="386506">
                  <c:v>196321</c:v>
                </c:pt>
                <c:pt idx="386507">
                  <c:v>196321</c:v>
                </c:pt>
                <c:pt idx="386508">
                  <c:v>196321</c:v>
                </c:pt>
                <c:pt idx="386509">
                  <c:v>196321</c:v>
                </c:pt>
                <c:pt idx="386510">
                  <c:v>196321</c:v>
                </c:pt>
                <c:pt idx="386511">
                  <c:v>196321</c:v>
                </c:pt>
                <c:pt idx="386512">
                  <c:v>196321</c:v>
                </c:pt>
                <c:pt idx="386513">
                  <c:v>196321</c:v>
                </c:pt>
                <c:pt idx="386514">
                  <c:v>196321</c:v>
                </c:pt>
                <c:pt idx="386515">
                  <c:v>196321</c:v>
                </c:pt>
                <c:pt idx="386516">
                  <c:v>196321</c:v>
                </c:pt>
                <c:pt idx="386517">
                  <c:v>196321</c:v>
                </c:pt>
                <c:pt idx="386518">
                  <c:v>196321</c:v>
                </c:pt>
                <c:pt idx="386519">
                  <c:v>196321</c:v>
                </c:pt>
                <c:pt idx="386520">
                  <c:v>196321</c:v>
                </c:pt>
                <c:pt idx="386521">
                  <c:v>196321</c:v>
                </c:pt>
                <c:pt idx="386522">
                  <c:v>196321</c:v>
                </c:pt>
                <c:pt idx="386523">
                  <c:v>196321</c:v>
                </c:pt>
                <c:pt idx="386524">
                  <c:v>196321</c:v>
                </c:pt>
                <c:pt idx="386525">
                  <c:v>196321</c:v>
                </c:pt>
                <c:pt idx="386526">
                  <c:v>196321</c:v>
                </c:pt>
                <c:pt idx="386527">
                  <c:v>196321</c:v>
                </c:pt>
                <c:pt idx="386528">
                  <c:v>196321</c:v>
                </c:pt>
                <c:pt idx="386529">
                  <c:v>196321</c:v>
                </c:pt>
                <c:pt idx="386530">
                  <c:v>196321</c:v>
                </c:pt>
                <c:pt idx="386531">
                  <c:v>196321</c:v>
                </c:pt>
                <c:pt idx="386532">
                  <c:v>196321</c:v>
                </c:pt>
                <c:pt idx="386533">
                  <c:v>196321</c:v>
                </c:pt>
                <c:pt idx="386534">
                  <c:v>196321</c:v>
                </c:pt>
                <c:pt idx="386535">
                  <c:v>196321</c:v>
                </c:pt>
                <c:pt idx="386536">
                  <c:v>196321</c:v>
                </c:pt>
                <c:pt idx="386537">
                  <c:v>196321</c:v>
                </c:pt>
                <c:pt idx="386538">
                  <c:v>196321</c:v>
                </c:pt>
                <c:pt idx="386539">
                  <c:v>196321</c:v>
                </c:pt>
                <c:pt idx="386540">
                  <c:v>196321</c:v>
                </c:pt>
                <c:pt idx="386541">
                  <c:v>196321</c:v>
                </c:pt>
                <c:pt idx="386542">
                  <c:v>196321</c:v>
                </c:pt>
                <c:pt idx="386543">
                  <c:v>196321</c:v>
                </c:pt>
                <c:pt idx="386544">
                  <c:v>196321</c:v>
                </c:pt>
                <c:pt idx="386545">
                  <c:v>196321</c:v>
                </c:pt>
                <c:pt idx="386546">
                  <c:v>196321</c:v>
                </c:pt>
                <c:pt idx="386547">
                  <c:v>196321</c:v>
                </c:pt>
                <c:pt idx="386548">
                  <c:v>196321</c:v>
                </c:pt>
                <c:pt idx="386549">
                  <c:v>196321</c:v>
                </c:pt>
                <c:pt idx="386550">
                  <c:v>196321</c:v>
                </c:pt>
                <c:pt idx="386551">
                  <c:v>196321</c:v>
                </c:pt>
                <c:pt idx="386552">
                  <c:v>196321</c:v>
                </c:pt>
                <c:pt idx="386553">
                  <c:v>196321</c:v>
                </c:pt>
                <c:pt idx="386554">
                  <c:v>196321</c:v>
                </c:pt>
                <c:pt idx="386555">
                  <c:v>196321</c:v>
                </c:pt>
                <c:pt idx="386556">
                  <c:v>196321</c:v>
                </c:pt>
                <c:pt idx="386557">
                  <c:v>196321</c:v>
                </c:pt>
                <c:pt idx="386558">
                  <c:v>196321</c:v>
                </c:pt>
                <c:pt idx="386559">
                  <c:v>196321</c:v>
                </c:pt>
                <c:pt idx="386560">
                  <c:v>196321</c:v>
                </c:pt>
                <c:pt idx="386561">
                  <c:v>196321</c:v>
                </c:pt>
                <c:pt idx="386562">
                  <c:v>196321</c:v>
                </c:pt>
                <c:pt idx="386563">
                  <c:v>196321</c:v>
                </c:pt>
                <c:pt idx="386564">
                  <c:v>196321</c:v>
                </c:pt>
                <c:pt idx="386565">
                  <c:v>196321</c:v>
                </c:pt>
                <c:pt idx="386566">
                  <c:v>196321</c:v>
                </c:pt>
                <c:pt idx="386567">
                  <c:v>196321</c:v>
                </c:pt>
                <c:pt idx="386568">
                  <c:v>196321</c:v>
                </c:pt>
                <c:pt idx="386569">
                  <c:v>196321</c:v>
                </c:pt>
                <c:pt idx="386570">
                  <c:v>196321</c:v>
                </c:pt>
                <c:pt idx="386571">
                  <c:v>196321</c:v>
                </c:pt>
                <c:pt idx="386572">
                  <c:v>196321</c:v>
                </c:pt>
                <c:pt idx="386573">
                  <c:v>196321</c:v>
                </c:pt>
                <c:pt idx="386574">
                  <c:v>196321</c:v>
                </c:pt>
                <c:pt idx="386575">
                  <c:v>196321</c:v>
                </c:pt>
                <c:pt idx="386576">
                  <c:v>196321</c:v>
                </c:pt>
                <c:pt idx="386577">
                  <c:v>196321</c:v>
                </c:pt>
                <c:pt idx="386578">
                  <c:v>196321</c:v>
                </c:pt>
                <c:pt idx="386579">
                  <c:v>196321</c:v>
                </c:pt>
                <c:pt idx="386580">
                  <c:v>196321</c:v>
                </c:pt>
                <c:pt idx="386581">
                  <c:v>196321</c:v>
                </c:pt>
                <c:pt idx="386582">
                  <c:v>196321</c:v>
                </c:pt>
                <c:pt idx="386583">
                  <c:v>196321</c:v>
                </c:pt>
                <c:pt idx="386584">
                  <c:v>196321</c:v>
                </c:pt>
                <c:pt idx="386585">
                  <c:v>196321</c:v>
                </c:pt>
                <c:pt idx="386586">
                  <c:v>196321</c:v>
                </c:pt>
                <c:pt idx="386587">
                  <c:v>196321</c:v>
                </c:pt>
                <c:pt idx="386588">
                  <c:v>196321</c:v>
                </c:pt>
                <c:pt idx="386589">
                  <c:v>196321</c:v>
                </c:pt>
                <c:pt idx="386590">
                  <c:v>196321</c:v>
                </c:pt>
                <c:pt idx="386591">
                  <c:v>196321</c:v>
                </c:pt>
                <c:pt idx="386592">
                  <c:v>196321</c:v>
                </c:pt>
                <c:pt idx="386593">
                  <c:v>196321</c:v>
                </c:pt>
                <c:pt idx="386594">
                  <c:v>196321</c:v>
                </c:pt>
                <c:pt idx="386595">
                  <c:v>196321</c:v>
                </c:pt>
                <c:pt idx="386596">
                  <c:v>196321</c:v>
                </c:pt>
                <c:pt idx="386597">
                  <c:v>196321</c:v>
                </c:pt>
                <c:pt idx="386598">
                  <c:v>196321</c:v>
                </c:pt>
                <c:pt idx="386599">
                  <c:v>196321</c:v>
                </c:pt>
                <c:pt idx="386600">
                  <c:v>196321</c:v>
                </c:pt>
                <c:pt idx="386601">
                  <c:v>196321</c:v>
                </c:pt>
                <c:pt idx="386602">
                  <c:v>196321</c:v>
                </c:pt>
                <c:pt idx="386603">
                  <c:v>196321</c:v>
                </c:pt>
                <c:pt idx="386604">
                  <c:v>196321</c:v>
                </c:pt>
                <c:pt idx="386605">
                  <c:v>196321</c:v>
                </c:pt>
                <c:pt idx="386606">
                  <c:v>196321</c:v>
                </c:pt>
                <c:pt idx="386607">
                  <c:v>196321</c:v>
                </c:pt>
                <c:pt idx="386608">
                  <c:v>196321</c:v>
                </c:pt>
                <c:pt idx="386609">
                  <c:v>196321</c:v>
                </c:pt>
                <c:pt idx="386610">
                  <c:v>196321</c:v>
                </c:pt>
                <c:pt idx="386611">
                  <c:v>196321</c:v>
                </c:pt>
                <c:pt idx="386612">
                  <c:v>196321</c:v>
                </c:pt>
                <c:pt idx="386613">
                  <c:v>196321</c:v>
                </c:pt>
                <c:pt idx="386614">
                  <c:v>196321</c:v>
                </c:pt>
                <c:pt idx="386615">
                  <c:v>196321</c:v>
                </c:pt>
                <c:pt idx="386616">
                  <c:v>196321</c:v>
                </c:pt>
                <c:pt idx="386617">
                  <c:v>196321</c:v>
                </c:pt>
                <c:pt idx="386618">
                  <c:v>196321</c:v>
                </c:pt>
                <c:pt idx="386619">
                  <c:v>196321</c:v>
                </c:pt>
                <c:pt idx="386620">
                  <c:v>196321</c:v>
                </c:pt>
                <c:pt idx="386621">
                  <c:v>196321</c:v>
                </c:pt>
                <c:pt idx="386622">
                  <c:v>196321</c:v>
                </c:pt>
                <c:pt idx="386623">
                  <c:v>196321</c:v>
                </c:pt>
                <c:pt idx="386624">
                  <c:v>196321</c:v>
                </c:pt>
                <c:pt idx="386625">
                  <c:v>196321</c:v>
                </c:pt>
                <c:pt idx="386626">
                  <c:v>196321</c:v>
                </c:pt>
                <c:pt idx="386627">
                  <c:v>196321</c:v>
                </c:pt>
                <c:pt idx="386628">
                  <c:v>196321</c:v>
                </c:pt>
                <c:pt idx="386629">
                  <c:v>196321</c:v>
                </c:pt>
                <c:pt idx="386630">
                  <c:v>196321</c:v>
                </c:pt>
                <c:pt idx="386631">
                  <c:v>196321</c:v>
                </c:pt>
                <c:pt idx="386632">
                  <c:v>196321</c:v>
                </c:pt>
                <c:pt idx="386633">
                  <c:v>196321</c:v>
                </c:pt>
                <c:pt idx="386634">
                  <c:v>196321</c:v>
                </c:pt>
                <c:pt idx="386635">
                  <c:v>196321</c:v>
                </c:pt>
                <c:pt idx="386636">
                  <c:v>196321</c:v>
                </c:pt>
                <c:pt idx="386637">
                  <c:v>196321</c:v>
                </c:pt>
                <c:pt idx="386638">
                  <c:v>196321</c:v>
                </c:pt>
                <c:pt idx="386639">
                  <c:v>196321</c:v>
                </c:pt>
                <c:pt idx="386640">
                  <c:v>196321</c:v>
                </c:pt>
                <c:pt idx="386641">
                  <c:v>196321</c:v>
                </c:pt>
                <c:pt idx="386642">
                  <c:v>196321</c:v>
                </c:pt>
                <c:pt idx="386643">
                  <c:v>196321</c:v>
                </c:pt>
                <c:pt idx="386644">
                  <c:v>196321</c:v>
                </c:pt>
                <c:pt idx="386645">
                  <c:v>196321</c:v>
                </c:pt>
                <c:pt idx="386646">
                  <c:v>196321</c:v>
                </c:pt>
                <c:pt idx="386647">
                  <c:v>196321</c:v>
                </c:pt>
                <c:pt idx="386648">
                  <c:v>196321</c:v>
                </c:pt>
                <c:pt idx="386649">
                  <c:v>196321</c:v>
                </c:pt>
                <c:pt idx="386650">
                  <c:v>196321</c:v>
                </c:pt>
                <c:pt idx="386651">
                  <c:v>196321</c:v>
                </c:pt>
                <c:pt idx="386652">
                  <c:v>196321</c:v>
                </c:pt>
                <c:pt idx="386653">
                  <c:v>196321</c:v>
                </c:pt>
                <c:pt idx="386654">
                  <c:v>196321</c:v>
                </c:pt>
                <c:pt idx="386655">
                  <c:v>196321</c:v>
                </c:pt>
                <c:pt idx="386656">
                  <c:v>196321</c:v>
                </c:pt>
                <c:pt idx="386657">
                  <c:v>196321</c:v>
                </c:pt>
                <c:pt idx="386658">
                  <c:v>196321</c:v>
                </c:pt>
                <c:pt idx="386659">
                  <c:v>196321</c:v>
                </c:pt>
                <c:pt idx="386660">
                  <c:v>196321</c:v>
                </c:pt>
                <c:pt idx="386661">
                  <c:v>196321</c:v>
                </c:pt>
                <c:pt idx="386662">
                  <c:v>196321</c:v>
                </c:pt>
                <c:pt idx="386663">
                  <c:v>196321</c:v>
                </c:pt>
                <c:pt idx="386664">
                  <c:v>196321</c:v>
                </c:pt>
                <c:pt idx="386665">
                  <c:v>196321</c:v>
                </c:pt>
                <c:pt idx="386666">
                  <c:v>196321</c:v>
                </c:pt>
                <c:pt idx="386667">
                  <c:v>196321</c:v>
                </c:pt>
                <c:pt idx="386668">
                  <c:v>196321</c:v>
                </c:pt>
                <c:pt idx="386669">
                  <c:v>196321</c:v>
                </c:pt>
                <c:pt idx="386670">
                  <c:v>196321</c:v>
                </c:pt>
                <c:pt idx="386671">
                  <c:v>196321</c:v>
                </c:pt>
                <c:pt idx="386672">
                  <c:v>196321</c:v>
                </c:pt>
                <c:pt idx="386673">
                  <c:v>196321</c:v>
                </c:pt>
                <c:pt idx="386674">
                  <c:v>196321</c:v>
                </c:pt>
                <c:pt idx="386675">
                  <c:v>196321</c:v>
                </c:pt>
                <c:pt idx="386676">
                  <c:v>196321</c:v>
                </c:pt>
                <c:pt idx="386677">
                  <c:v>196321</c:v>
                </c:pt>
                <c:pt idx="386678">
                  <c:v>196321</c:v>
                </c:pt>
                <c:pt idx="386679">
                  <c:v>196321</c:v>
                </c:pt>
                <c:pt idx="386680">
                  <c:v>196321</c:v>
                </c:pt>
                <c:pt idx="386681">
                  <c:v>196321</c:v>
                </c:pt>
                <c:pt idx="386682">
                  <c:v>196321</c:v>
                </c:pt>
                <c:pt idx="386683">
                  <c:v>196321</c:v>
                </c:pt>
                <c:pt idx="386684">
                  <c:v>196321</c:v>
                </c:pt>
                <c:pt idx="386685">
                  <c:v>196321</c:v>
                </c:pt>
                <c:pt idx="386686">
                  <c:v>196321</c:v>
                </c:pt>
                <c:pt idx="386687">
                  <c:v>196321</c:v>
                </c:pt>
                <c:pt idx="386688">
                  <c:v>196321</c:v>
                </c:pt>
                <c:pt idx="386689">
                  <c:v>196321</c:v>
                </c:pt>
                <c:pt idx="386690">
                  <c:v>196321</c:v>
                </c:pt>
                <c:pt idx="386691">
                  <c:v>196321</c:v>
                </c:pt>
                <c:pt idx="386692">
                  <c:v>196321</c:v>
                </c:pt>
                <c:pt idx="386693">
                  <c:v>196321</c:v>
                </c:pt>
                <c:pt idx="386694">
                  <c:v>196321</c:v>
                </c:pt>
                <c:pt idx="386695">
                  <c:v>196321</c:v>
                </c:pt>
                <c:pt idx="386696">
                  <c:v>196321</c:v>
                </c:pt>
                <c:pt idx="386697">
                  <c:v>196321</c:v>
                </c:pt>
                <c:pt idx="386698">
                  <c:v>196321</c:v>
                </c:pt>
                <c:pt idx="386699">
                  <c:v>196321</c:v>
                </c:pt>
                <c:pt idx="386700">
                  <c:v>196321</c:v>
                </c:pt>
                <c:pt idx="386701">
                  <c:v>196321</c:v>
                </c:pt>
                <c:pt idx="386702">
                  <c:v>196321</c:v>
                </c:pt>
                <c:pt idx="386703">
                  <c:v>196321</c:v>
                </c:pt>
                <c:pt idx="386704">
                  <c:v>196321</c:v>
                </c:pt>
                <c:pt idx="386705">
                  <c:v>196321</c:v>
                </c:pt>
                <c:pt idx="386706">
                  <c:v>196321</c:v>
                </c:pt>
                <c:pt idx="386707">
                  <c:v>196321</c:v>
                </c:pt>
                <c:pt idx="386708">
                  <c:v>196321</c:v>
                </c:pt>
                <c:pt idx="386709">
                  <c:v>196321</c:v>
                </c:pt>
                <c:pt idx="386710">
                  <c:v>196321</c:v>
                </c:pt>
                <c:pt idx="386711">
                  <c:v>196321</c:v>
                </c:pt>
                <c:pt idx="386712">
                  <c:v>196321</c:v>
                </c:pt>
                <c:pt idx="386713">
                  <c:v>196321</c:v>
                </c:pt>
                <c:pt idx="386714">
                  <c:v>196321</c:v>
                </c:pt>
                <c:pt idx="386715">
                  <c:v>196321</c:v>
                </c:pt>
                <c:pt idx="386716">
                  <c:v>196321</c:v>
                </c:pt>
                <c:pt idx="386717">
                  <c:v>196321</c:v>
                </c:pt>
                <c:pt idx="386718">
                  <c:v>196321</c:v>
                </c:pt>
                <c:pt idx="386719">
                  <c:v>196321</c:v>
                </c:pt>
                <c:pt idx="386720">
                  <c:v>196321</c:v>
                </c:pt>
                <c:pt idx="386721">
                  <c:v>196321</c:v>
                </c:pt>
                <c:pt idx="386722">
                  <c:v>196321</c:v>
                </c:pt>
                <c:pt idx="386723">
                  <c:v>196321</c:v>
                </c:pt>
                <c:pt idx="386724">
                  <c:v>196321</c:v>
                </c:pt>
                <c:pt idx="386725">
                  <c:v>196321</c:v>
                </c:pt>
                <c:pt idx="386726">
                  <c:v>196321</c:v>
                </c:pt>
                <c:pt idx="386727">
                  <c:v>196321</c:v>
                </c:pt>
                <c:pt idx="386728">
                  <c:v>196321</c:v>
                </c:pt>
                <c:pt idx="386729">
                  <c:v>196321</c:v>
                </c:pt>
                <c:pt idx="386730">
                  <c:v>196321</c:v>
                </c:pt>
                <c:pt idx="386731">
                  <c:v>196321</c:v>
                </c:pt>
                <c:pt idx="386732">
                  <c:v>196321</c:v>
                </c:pt>
                <c:pt idx="386733">
                  <c:v>196321</c:v>
                </c:pt>
                <c:pt idx="386734">
                  <c:v>196321</c:v>
                </c:pt>
                <c:pt idx="386735">
                  <c:v>196321</c:v>
                </c:pt>
                <c:pt idx="386736">
                  <c:v>196321</c:v>
                </c:pt>
                <c:pt idx="386737">
                  <c:v>196321</c:v>
                </c:pt>
                <c:pt idx="386738">
                  <c:v>196321</c:v>
                </c:pt>
                <c:pt idx="386739">
                  <c:v>196321</c:v>
                </c:pt>
                <c:pt idx="386740">
                  <c:v>196321</c:v>
                </c:pt>
                <c:pt idx="386741">
                  <c:v>196321</c:v>
                </c:pt>
                <c:pt idx="386742">
                  <c:v>196321</c:v>
                </c:pt>
                <c:pt idx="386743">
                  <c:v>196321</c:v>
                </c:pt>
                <c:pt idx="386744">
                  <c:v>196321</c:v>
                </c:pt>
                <c:pt idx="386745">
                  <c:v>196321</c:v>
                </c:pt>
                <c:pt idx="386746">
                  <c:v>196321</c:v>
                </c:pt>
                <c:pt idx="386747">
                  <c:v>196321</c:v>
                </c:pt>
                <c:pt idx="386748">
                  <c:v>196321</c:v>
                </c:pt>
                <c:pt idx="386749">
                  <c:v>196321</c:v>
                </c:pt>
                <c:pt idx="386750">
                  <c:v>196321</c:v>
                </c:pt>
                <c:pt idx="386751">
                  <c:v>196321</c:v>
                </c:pt>
                <c:pt idx="386752">
                  <c:v>196321</c:v>
                </c:pt>
                <c:pt idx="386753">
                  <c:v>196321</c:v>
                </c:pt>
                <c:pt idx="386754">
                  <c:v>196321</c:v>
                </c:pt>
                <c:pt idx="386755">
                  <c:v>196321</c:v>
                </c:pt>
                <c:pt idx="386756">
                  <c:v>196321</c:v>
                </c:pt>
                <c:pt idx="386757">
                  <c:v>196321</c:v>
                </c:pt>
                <c:pt idx="386758">
                  <c:v>196321</c:v>
                </c:pt>
                <c:pt idx="386759">
                  <c:v>196321</c:v>
                </c:pt>
                <c:pt idx="386760">
                  <c:v>196321</c:v>
                </c:pt>
                <c:pt idx="386761">
                  <c:v>196321</c:v>
                </c:pt>
                <c:pt idx="386762">
                  <c:v>196321</c:v>
                </c:pt>
                <c:pt idx="386763">
                  <c:v>196321</c:v>
                </c:pt>
                <c:pt idx="386764">
                  <c:v>196321</c:v>
                </c:pt>
                <c:pt idx="386765">
                  <c:v>196321</c:v>
                </c:pt>
                <c:pt idx="386766">
                  <c:v>196321</c:v>
                </c:pt>
                <c:pt idx="386767">
                  <c:v>196321</c:v>
                </c:pt>
                <c:pt idx="386768">
                  <c:v>196321</c:v>
                </c:pt>
                <c:pt idx="386769">
                  <c:v>196321</c:v>
                </c:pt>
                <c:pt idx="386770">
                  <c:v>196321</c:v>
                </c:pt>
                <c:pt idx="386771">
                  <c:v>196321</c:v>
                </c:pt>
                <c:pt idx="386772">
                  <c:v>196321</c:v>
                </c:pt>
                <c:pt idx="386773">
                  <c:v>196321</c:v>
                </c:pt>
                <c:pt idx="386774">
                  <c:v>196321</c:v>
                </c:pt>
                <c:pt idx="386775">
                  <c:v>196321</c:v>
                </c:pt>
                <c:pt idx="386776">
                  <c:v>196321</c:v>
                </c:pt>
                <c:pt idx="386777">
                  <c:v>196321</c:v>
                </c:pt>
                <c:pt idx="386778">
                  <c:v>196321</c:v>
                </c:pt>
                <c:pt idx="386779">
                  <c:v>196321</c:v>
                </c:pt>
                <c:pt idx="386780">
                  <c:v>196321</c:v>
                </c:pt>
                <c:pt idx="386781">
                  <c:v>196321</c:v>
                </c:pt>
                <c:pt idx="386782">
                  <c:v>196321</c:v>
                </c:pt>
                <c:pt idx="386783">
                  <c:v>196321</c:v>
                </c:pt>
                <c:pt idx="386784">
                  <c:v>196321</c:v>
                </c:pt>
                <c:pt idx="386785">
                  <c:v>196321</c:v>
                </c:pt>
                <c:pt idx="386786">
                  <c:v>196321</c:v>
                </c:pt>
                <c:pt idx="386787">
                  <c:v>196321</c:v>
                </c:pt>
                <c:pt idx="386788">
                  <c:v>196321</c:v>
                </c:pt>
                <c:pt idx="386789">
                  <c:v>196321</c:v>
                </c:pt>
                <c:pt idx="386790">
                  <c:v>196321</c:v>
                </c:pt>
                <c:pt idx="386791">
                  <c:v>196321</c:v>
                </c:pt>
                <c:pt idx="386792">
                  <c:v>196321</c:v>
                </c:pt>
                <c:pt idx="386793">
                  <c:v>196321</c:v>
                </c:pt>
                <c:pt idx="386794">
                  <c:v>196321</c:v>
                </c:pt>
                <c:pt idx="386795">
                  <c:v>196321</c:v>
                </c:pt>
                <c:pt idx="386796">
                  <c:v>196321</c:v>
                </c:pt>
                <c:pt idx="386797">
                  <c:v>196321</c:v>
                </c:pt>
                <c:pt idx="386798">
                  <c:v>196321</c:v>
                </c:pt>
                <c:pt idx="386799">
                  <c:v>196321</c:v>
                </c:pt>
                <c:pt idx="386800">
                  <c:v>196321</c:v>
                </c:pt>
                <c:pt idx="386801">
                  <c:v>196321</c:v>
                </c:pt>
                <c:pt idx="386802">
                  <c:v>196321</c:v>
                </c:pt>
                <c:pt idx="386803">
                  <c:v>196321</c:v>
                </c:pt>
                <c:pt idx="386804">
                  <c:v>196321</c:v>
                </c:pt>
                <c:pt idx="386805">
                  <c:v>196321</c:v>
                </c:pt>
                <c:pt idx="386806">
                  <c:v>196321</c:v>
                </c:pt>
                <c:pt idx="386807">
                  <c:v>196321</c:v>
                </c:pt>
                <c:pt idx="386808">
                  <c:v>196321</c:v>
                </c:pt>
                <c:pt idx="386809">
                  <c:v>196321</c:v>
                </c:pt>
                <c:pt idx="386810">
                  <c:v>196321</c:v>
                </c:pt>
                <c:pt idx="386811">
                  <c:v>196321</c:v>
                </c:pt>
                <c:pt idx="386812">
                  <c:v>196321</c:v>
                </c:pt>
                <c:pt idx="386813">
                  <c:v>196321</c:v>
                </c:pt>
                <c:pt idx="386814">
                  <c:v>196321</c:v>
                </c:pt>
                <c:pt idx="386815">
                  <c:v>196321</c:v>
                </c:pt>
                <c:pt idx="386816">
                  <c:v>196321</c:v>
                </c:pt>
                <c:pt idx="386817">
                  <c:v>196321</c:v>
                </c:pt>
                <c:pt idx="386818">
                  <c:v>196321</c:v>
                </c:pt>
                <c:pt idx="386819">
                  <c:v>196321</c:v>
                </c:pt>
                <c:pt idx="386820">
                  <c:v>196321</c:v>
                </c:pt>
                <c:pt idx="386821">
                  <c:v>196321</c:v>
                </c:pt>
                <c:pt idx="386822">
                  <c:v>196321</c:v>
                </c:pt>
                <c:pt idx="386823">
                  <c:v>196321</c:v>
                </c:pt>
                <c:pt idx="386824">
                  <c:v>196321</c:v>
                </c:pt>
                <c:pt idx="386825">
                  <c:v>196321</c:v>
                </c:pt>
                <c:pt idx="386826">
                  <c:v>196321</c:v>
                </c:pt>
                <c:pt idx="386827">
                  <c:v>196321</c:v>
                </c:pt>
                <c:pt idx="386828">
                  <c:v>196321</c:v>
                </c:pt>
                <c:pt idx="386829">
                  <c:v>196321</c:v>
                </c:pt>
                <c:pt idx="386830">
                  <c:v>196321</c:v>
                </c:pt>
                <c:pt idx="386831">
                  <c:v>196321</c:v>
                </c:pt>
                <c:pt idx="386832">
                  <c:v>196321</c:v>
                </c:pt>
                <c:pt idx="386833">
                  <c:v>196321</c:v>
                </c:pt>
                <c:pt idx="386834">
                  <c:v>196321</c:v>
                </c:pt>
                <c:pt idx="386835">
                  <c:v>196321</c:v>
                </c:pt>
                <c:pt idx="386836">
                  <c:v>196321</c:v>
                </c:pt>
                <c:pt idx="386837">
                  <c:v>196321</c:v>
                </c:pt>
                <c:pt idx="386838">
                  <c:v>196321</c:v>
                </c:pt>
                <c:pt idx="386839">
                  <c:v>196321</c:v>
                </c:pt>
                <c:pt idx="386840">
                  <c:v>196321</c:v>
                </c:pt>
                <c:pt idx="386841">
                  <c:v>196321</c:v>
                </c:pt>
                <c:pt idx="386842">
                  <c:v>196321</c:v>
                </c:pt>
                <c:pt idx="386843">
                  <c:v>196321</c:v>
                </c:pt>
                <c:pt idx="386844">
                  <c:v>196321</c:v>
                </c:pt>
                <c:pt idx="386845">
                  <c:v>196321</c:v>
                </c:pt>
                <c:pt idx="386846">
                  <c:v>196321</c:v>
                </c:pt>
                <c:pt idx="386847">
                  <c:v>196321</c:v>
                </c:pt>
                <c:pt idx="386848">
                  <c:v>196321</c:v>
                </c:pt>
                <c:pt idx="386849">
                  <c:v>196321</c:v>
                </c:pt>
                <c:pt idx="386850">
                  <c:v>196321</c:v>
                </c:pt>
                <c:pt idx="386851">
                  <c:v>196321</c:v>
                </c:pt>
                <c:pt idx="386852">
                  <c:v>196321</c:v>
                </c:pt>
                <c:pt idx="386853">
                  <c:v>196321</c:v>
                </c:pt>
                <c:pt idx="386854">
                  <c:v>196321</c:v>
                </c:pt>
                <c:pt idx="386855">
                  <c:v>196321</c:v>
                </c:pt>
                <c:pt idx="386856">
                  <c:v>196321</c:v>
                </c:pt>
                <c:pt idx="386857">
                  <c:v>196321</c:v>
                </c:pt>
                <c:pt idx="386858">
                  <c:v>196321</c:v>
                </c:pt>
                <c:pt idx="386859">
                  <c:v>196321</c:v>
                </c:pt>
                <c:pt idx="386860">
                  <c:v>196321</c:v>
                </c:pt>
                <c:pt idx="386861">
                  <c:v>196321</c:v>
                </c:pt>
                <c:pt idx="386862">
                  <c:v>196321</c:v>
                </c:pt>
                <c:pt idx="386863">
                  <c:v>196321</c:v>
                </c:pt>
                <c:pt idx="386864">
                  <c:v>196321</c:v>
                </c:pt>
                <c:pt idx="386865">
                  <c:v>196321</c:v>
                </c:pt>
                <c:pt idx="386866">
                  <c:v>196321</c:v>
                </c:pt>
                <c:pt idx="386867">
                  <c:v>196321</c:v>
                </c:pt>
                <c:pt idx="386868">
                  <c:v>196321</c:v>
                </c:pt>
                <c:pt idx="386869">
                  <c:v>196321</c:v>
                </c:pt>
                <c:pt idx="386870">
                  <c:v>196321</c:v>
                </c:pt>
                <c:pt idx="386871">
                  <c:v>196321</c:v>
                </c:pt>
                <c:pt idx="386872">
                  <c:v>196321</c:v>
                </c:pt>
                <c:pt idx="386873">
                  <c:v>196321</c:v>
                </c:pt>
                <c:pt idx="386874">
                  <c:v>196321</c:v>
                </c:pt>
                <c:pt idx="386875">
                  <c:v>196321</c:v>
                </c:pt>
                <c:pt idx="386876">
                  <c:v>196321</c:v>
                </c:pt>
                <c:pt idx="386877">
                  <c:v>196321</c:v>
                </c:pt>
                <c:pt idx="386878">
                  <c:v>196321</c:v>
                </c:pt>
                <c:pt idx="386879">
                  <c:v>196321</c:v>
                </c:pt>
                <c:pt idx="386880">
                  <c:v>196321</c:v>
                </c:pt>
                <c:pt idx="386881">
                  <c:v>196321</c:v>
                </c:pt>
                <c:pt idx="386882">
                  <c:v>196321</c:v>
                </c:pt>
                <c:pt idx="386883">
                  <c:v>196321</c:v>
                </c:pt>
                <c:pt idx="386884">
                  <c:v>196321</c:v>
                </c:pt>
                <c:pt idx="386885">
                  <c:v>196321</c:v>
                </c:pt>
                <c:pt idx="386886">
                  <c:v>196321</c:v>
                </c:pt>
                <c:pt idx="386887">
                  <c:v>196321</c:v>
                </c:pt>
                <c:pt idx="386888">
                  <c:v>196321</c:v>
                </c:pt>
                <c:pt idx="386889">
                  <c:v>196321</c:v>
                </c:pt>
                <c:pt idx="386890">
                  <c:v>196321</c:v>
                </c:pt>
                <c:pt idx="386891">
                  <c:v>196321</c:v>
                </c:pt>
                <c:pt idx="386892">
                  <c:v>196321</c:v>
                </c:pt>
                <c:pt idx="386893">
                  <c:v>196321</c:v>
                </c:pt>
                <c:pt idx="386894">
                  <c:v>196321</c:v>
                </c:pt>
                <c:pt idx="386895">
                  <c:v>196321</c:v>
                </c:pt>
                <c:pt idx="386896">
                  <c:v>196321</c:v>
                </c:pt>
                <c:pt idx="386897">
                  <c:v>196321</c:v>
                </c:pt>
                <c:pt idx="386898">
                  <c:v>196321</c:v>
                </c:pt>
                <c:pt idx="386899">
                  <c:v>196321</c:v>
                </c:pt>
                <c:pt idx="386900">
                  <c:v>196321</c:v>
                </c:pt>
                <c:pt idx="386901">
                  <c:v>196321</c:v>
                </c:pt>
                <c:pt idx="386902">
                  <c:v>196321</c:v>
                </c:pt>
                <c:pt idx="386903">
                  <c:v>196321</c:v>
                </c:pt>
                <c:pt idx="386904">
                  <c:v>196321</c:v>
                </c:pt>
                <c:pt idx="386905">
                  <c:v>196321</c:v>
                </c:pt>
                <c:pt idx="386906">
                  <c:v>196321</c:v>
                </c:pt>
                <c:pt idx="386907">
                  <c:v>196321</c:v>
                </c:pt>
                <c:pt idx="386908">
                  <c:v>196321</c:v>
                </c:pt>
                <c:pt idx="386909">
                  <c:v>196321</c:v>
                </c:pt>
                <c:pt idx="386910">
                  <c:v>196321</c:v>
                </c:pt>
                <c:pt idx="386911">
                  <c:v>196321</c:v>
                </c:pt>
                <c:pt idx="386912">
                  <c:v>196321</c:v>
                </c:pt>
                <c:pt idx="386913">
                  <c:v>196321</c:v>
                </c:pt>
                <c:pt idx="386914">
                  <c:v>196321</c:v>
                </c:pt>
                <c:pt idx="386915">
                  <c:v>196321</c:v>
                </c:pt>
                <c:pt idx="386916">
                  <c:v>196321</c:v>
                </c:pt>
                <c:pt idx="386917">
                  <c:v>196321</c:v>
                </c:pt>
                <c:pt idx="386918">
                  <c:v>196321</c:v>
                </c:pt>
                <c:pt idx="386919">
                  <c:v>196321</c:v>
                </c:pt>
                <c:pt idx="386920">
                  <c:v>196321</c:v>
                </c:pt>
                <c:pt idx="386921">
                  <c:v>196321</c:v>
                </c:pt>
                <c:pt idx="386922">
                  <c:v>196321</c:v>
                </c:pt>
                <c:pt idx="386923">
                  <c:v>196321</c:v>
                </c:pt>
                <c:pt idx="386924">
                  <c:v>196321</c:v>
                </c:pt>
                <c:pt idx="386925">
                  <c:v>196321</c:v>
                </c:pt>
                <c:pt idx="386926">
                  <c:v>196321</c:v>
                </c:pt>
                <c:pt idx="386927">
                  <c:v>196321</c:v>
                </c:pt>
                <c:pt idx="386928">
                  <c:v>196321</c:v>
                </c:pt>
                <c:pt idx="386929">
                  <c:v>196321</c:v>
                </c:pt>
                <c:pt idx="386930">
                  <c:v>196321</c:v>
                </c:pt>
                <c:pt idx="386931">
                  <c:v>196321</c:v>
                </c:pt>
                <c:pt idx="386932">
                  <c:v>196321</c:v>
                </c:pt>
                <c:pt idx="386933">
                  <c:v>196321</c:v>
                </c:pt>
                <c:pt idx="386934">
                  <c:v>196321</c:v>
                </c:pt>
                <c:pt idx="386935">
                  <c:v>196321</c:v>
                </c:pt>
                <c:pt idx="386936">
                  <c:v>196321</c:v>
                </c:pt>
                <c:pt idx="386937">
                  <c:v>196321</c:v>
                </c:pt>
                <c:pt idx="386938">
                  <c:v>196321</c:v>
                </c:pt>
                <c:pt idx="386939">
                  <c:v>196321</c:v>
                </c:pt>
                <c:pt idx="386940">
                  <c:v>196321</c:v>
                </c:pt>
                <c:pt idx="386941">
                  <c:v>196321</c:v>
                </c:pt>
                <c:pt idx="386942">
                  <c:v>196321</c:v>
                </c:pt>
                <c:pt idx="386943">
                  <c:v>196321</c:v>
                </c:pt>
                <c:pt idx="386944">
                  <c:v>196321</c:v>
                </c:pt>
                <c:pt idx="386945">
                  <c:v>196321</c:v>
                </c:pt>
                <c:pt idx="386946">
                  <c:v>196321</c:v>
                </c:pt>
                <c:pt idx="386947">
                  <c:v>196321</c:v>
                </c:pt>
                <c:pt idx="386948">
                  <c:v>196321</c:v>
                </c:pt>
                <c:pt idx="386949">
                  <c:v>196321</c:v>
                </c:pt>
                <c:pt idx="386950">
                  <c:v>196321</c:v>
                </c:pt>
                <c:pt idx="386951">
                  <c:v>196321</c:v>
                </c:pt>
                <c:pt idx="386952">
                  <c:v>196321</c:v>
                </c:pt>
                <c:pt idx="386953">
                  <c:v>196321</c:v>
                </c:pt>
                <c:pt idx="386954">
                  <c:v>196321</c:v>
                </c:pt>
                <c:pt idx="386955">
                  <c:v>196321</c:v>
                </c:pt>
                <c:pt idx="386956">
                  <c:v>196321</c:v>
                </c:pt>
                <c:pt idx="386957">
                  <c:v>196321</c:v>
                </c:pt>
                <c:pt idx="386958">
                  <c:v>196321</c:v>
                </c:pt>
                <c:pt idx="386959">
                  <c:v>196321</c:v>
                </c:pt>
                <c:pt idx="386960">
                  <c:v>196321</c:v>
                </c:pt>
                <c:pt idx="386961">
                  <c:v>196321</c:v>
                </c:pt>
                <c:pt idx="386962">
                  <c:v>196321</c:v>
                </c:pt>
                <c:pt idx="386963">
                  <c:v>196321</c:v>
                </c:pt>
                <c:pt idx="386964">
                  <c:v>196321</c:v>
                </c:pt>
                <c:pt idx="386965">
                  <c:v>196321</c:v>
                </c:pt>
                <c:pt idx="386966">
                  <c:v>196321</c:v>
                </c:pt>
                <c:pt idx="386967">
                  <c:v>196321</c:v>
                </c:pt>
                <c:pt idx="386968">
                  <c:v>196321</c:v>
                </c:pt>
                <c:pt idx="386969">
                  <c:v>196321</c:v>
                </c:pt>
                <c:pt idx="386970">
                  <c:v>196321</c:v>
                </c:pt>
                <c:pt idx="386971">
                  <c:v>196321</c:v>
                </c:pt>
                <c:pt idx="386972">
                  <c:v>196321</c:v>
                </c:pt>
                <c:pt idx="386973">
                  <c:v>196321</c:v>
                </c:pt>
                <c:pt idx="386974">
                  <c:v>196321</c:v>
                </c:pt>
                <c:pt idx="386975">
                  <c:v>196321</c:v>
                </c:pt>
                <c:pt idx="386976">
                  <c:v>196321</c:v>
                </c:pt>
                <c:pt idx="386977">
                  <c:v>196321</c:v>
                </c:pt>
                <c:pt idx="386978">
                  <c:v>196321</c:v>
                </c:pt>
                <c:pt idx="386979">
                  <c:v>196321</c:v>
                </c:pt>
                <c:pt idx="386980">
                  <c:v>196321</c:v>
                </c:pt>
                <c:pt idx="386981">
                  <c:v>196321</c:v>
                </c:pt>
                <c:pt idx="386982">
                  <c:v>196321</c:v>
                </c:pt>
                <c:pt idx="386983">
                  <c:v>196321</c:v>
                </c:pt>
                <c:pt idx="386984">
                  <c:v>196321</c:v>
                </c:pt>
                <c:pt idx="386985">
                  <c:v>196321</c:v>
                </c:pt>
                <c:pt idx="386986">
                  <c:v>196321</c:v>
                </c:pt>
                <c:pt idx="386987">
                  <c:v>196321</c:v>
                </c:pt>
                <c:pt idx="386988">
                  <c:v>196321</c:v>
                </c:pt>
                <c:pt idx="386989">
                  <c:v>196321</c:v>
                </c:pt>
                <c:pt idx="386990">
                  <c:v>196321</c:v>
                </c:pt>
                <c:pt idx="386991">
                  <c:v>196321</c:v>
                </c:pt>
                <c:pt idx="386992">
                  <c:v>196321</c:v>
                </c:pt>
                <c:pt idx="386993">
                  <c:v>196321</c:v>
                </c:pt>
                <c:pt idx="386994">
                  <c:v>196321</c:v>
                </c:pt>
                <c:pt idx="386995">
                  <c:v>196321</c:v>
                </c:pt>
                <c:pt idx="386996">
                  <c:v>196321</c:v>
                </c:pt>
                <c:pt idx="386997">
                  <c:v>196321</c:v>
                </c:pt>
                <c:pt idx="386998">
                  <c:v>196321</c:v>
                </c:pt>
                <c:pt idx="386999">
                  <c:v>196321</c:v>
                </c:pt>
                <c:pt idx="387000">
                  <c:v>196321</c:v>
                </c:pt>
                <c:pt idx="387001">
                  <c:v>196321</c:v>
                </c:pt>
                <c:pt idx="387002">
                  <c:v>196321</c:v>
                </c:pt>
                <c:pt idx="387003">
                  <c:v>196321</c:v>
                </c:pt>
                <c:pt idx="387004">
                  <c:v>196321</c:v>
                </c:pt>
                <c:pt idx="387005">
                  <c:v>196321</c:v>
                </c:pt>
                <c:pt idx="387006">
                  <c:v>196321</c:v>
                </c:pt>
                <c:pt idx="387007">
                  <c:v>196321</c:v>
                </c:pt>
                <c:pt idx="387008">
                  <c:v>196321</c:v>
                </c:pt>
                <c:pt idx="387009">
                  <c:v>196321</c:v>
                </c:pt>
                <c:pt idx="387010">
                  <c:v>196321</c:v>
                </c:pt>
                <c:pt idx="387011">
                  <c:v>196321</c:v>
                </c:pt>
                <c:pt idx="387012">
                  <c:v>196321</c:v>
                </c:pt>
                <c:pt idx="387013">
                  <c:v>196321</c:v>
                </c:pt>
                <c:pt idx="387014">
                  <c:v>196321</c:v>
                </c:pt>
                <c:pt idx="387015">
                  <c:v>196321</c:v>
                </c:pt>
                <c:pt idx="387016">
                  <c:v>196321</c:v>
                </c:pt>
                <c:pt idx="387017">
                  <c:v>196321</c:v>
                </c:pt>
                <c:pt idx="387018">
                  <c:v>196321</c:v>
                </c:pt>
                <c:pt idx="387019">
                  <c:v>196321</c:v>
                </c:pt>
                <c:pt idx="387020">
                  <c:v>196321</c:v>
                </c:pt>
                <c:pt idx="387021">
                  <c:v>196321</c:v>
                </c:pt>
                <c:pt idx="387022">
                  <c:v>196321</c:v>
                </c:pt>
                <c:pt idx="387023">
                  <c:v>196321</c:v>
                </c:pt>
                <c:pt idx="387024">
                  <c:v>196321</c:v>
                </c:pt>
                <c:pt idx="387025">
                  <c:v>196321</c:v>
                </c:pt>
                <c:pt idx="387026">
                  <c:v>196321</c:v>
                </c:pt>
                <c:pt idx="387027">
                  <c:v>196321</c:v>
                </c:pt>
                <c:pt idx="387028">
                  <c:v>196321</c:v>
                </c:pt>
                <c:pt idx="387029">
                  <c:v>196321</c:v>
                </c:pt>
                <c:pt idx="387030">
                  <c:v>196321</c:v>
                </c:pt>
                <c:pt idx="387031">
                  <c:v>196321</c:v>
                </c:pt>
                <c:pt idx="387032">
                  <c:v>196321</c:v>
                </c:pt>
                <c:pt idx="387033">
                  <c:v>196321</c:v>
                </c:pt>
                <c:pt idx="387034">
                  <c:v>196321</c:v>
                </c:pt>
                <c:pt idx="387035">
                  <c:v>196321</c:v>
                </c:pt>
                <c:pt idx="387036">
                  <c:v>196321</c:v>
                </c:pt>
                <c:pt idx="387037">
                  <c:v>196321</c:v>
                </c:pt>
                <c:pt idx="387038">
                  <c:v>196321</c:v>
                </c:pt>
                <c:pt idx="387039">
                  <c:v>196321</c:v>
                </c:pt>
                <c:pt idx="387040">
                  <c:v>196321</c:v>
                </c:pt>
                <c:pt idx="387041">
                  <c:v>196321</c:v>
                </c:pt>
                <c:pt idx="387042">
                  <c:v>196321</c:v>
                </c:pt>
                <c:pt idx="387043">
                  <c:v>196321</c:v>
                </c:pt>
                <c:pt idx="387044">
                  <c:v>196321</c:v>
                </c:pt>
                <c:pt idx="387045">
                  <c:v>196321</c:v>
                </c:pt>
                <c:pt idx="387046">
                  <c:v>196321</c:v>
                </c:pt>
                <c:pt idx="387047">
                  <c:v>196321</c:v>
                </c:pt>
                <c:pt idx="387048">
                  <c:v>196321</c:v>
                </c:pt>
                <c:pt idx="387049">
                  <c:v>196321</c:v>
                </c:pt>
                <c:pt idx="387050">
                  <c:v>196321</c:v>
                </c:pt>
                <c:pt idx="387051">
                  <c:v>196321</c:v>
                </c:pt>
                <c:pt idx="387052">
                  <c:v>196321</c:v>
                </c:pt>
                <c:pt idx="387053">
                  <c:v>196321</c:v>
                </c:pt>
                <c:pt idx="387054">
                  <c:v>196321</c:v>
                </c:pt>
                <c:pt idx="387055">
                  <c:v>196321</c:v>
                </c:pt>
                <c:pt idx="387056">
                  <c:v>196321</c:v>
                </c:pt>
                <c:pt idx="387057">
                  <c:v>196321</c:v>
                </c:pt>
                <c:pt idx="387058">
                  <c:v>196321</c:v>
                </c:pt>
                <c:pt idx="387059">
                  <c:v>196321</c:v>
                </c:pt>
                <c:pt idx="387060">
                  <c:v>196321</c:v>
                </c:pt>
                <c:pt idx="387061">
                  <c:v>196321</c:v>
                </c:pt>
                <c:pt idx="387062">
                  <c:v>196321</c:v>
                </c:pt>
                <c:pt idx="387063">
                  <c:v>196321</c:v>
                </c:pt>
                <c:pt idx="387064">
                  <c:v>196321</c:v>
                </c:pt>
                <c:pt idx="387065">
                  <c:v>196321</c:v>
                </c:pt>
                <c:pt idx="387066">
                  <c:v>196321</c:v>
                </c:pt>
                <c:pt idx="387067">
                  <c:v>196321</c:v>
                </c:pt>
                <c:pt idx="387068">
                  <c:v>196321</c:v>
                </c:pt>
                <c:pt idx="387069">
                  <c:v>196321</c:v>
                </c:pt>
                <c:pt idx="387070">
                  <c:v>196321</c:v>
                </c:pt>
                <c:pt idx="387071">
                  <c:v>196321</c:v>
                </c:pt>
                <c:pt idx="387072">
                  <c:v>196321</c:v>
                </c:pt>
                <c:pt idx="387073">
                  <c:v>196321</c:v>
                </c:pt>
                <c:pt idx="387074">
                  <c:v>196321</c:v>
                </c:pt>
                <c:pt idx="387075">
                  <c:v>196321</c:v>
                </c:pt>
                <c:pt idx="387076">
                  <c:v>196321</c:v>
                </c:pt>
                <c:pt idx="387077">
                  <c:v>196321</c:v>
                </c:pt>
                <c:pt idx="387078">
                  <c:v>196321</c:v>
                </c:pt>
                <c:pt idx="387079">
                  <c:v>196321</c:v>
                </c:pt>
                <c:pt idx="387080">
                  <c:v>196321</c:v>
                </c:pt>
                <c:pt idx="387081">
                  <c:v>196321</c:v>
                </c:pt>
                <c:pt idx="387082">
                  <c:v>196321</c:v>
                </c:pt>
                <c:pt idx="387083">
                  <c:v>196321</c:v>
                </c:pt>
                <c:pt idx="387084">
                  <c:v>196321</c:v>
                </c:pt>
                <c:pt idx="387085">
                  <c:v>196321</c:v>
                </c:pt>
                <c:pt idx="387086">
                  <c:v>196321</c:v>
                </c:pt>
                <c:pt idx="387087">
                  <c:v>196321</c:v>
                </c:pt>
                <c:pt idx="387088">
                  <c:v>196321</c:v>
                </c:pt>
                <c:pt idx="387089">
                  <c:v>196321</c:v>
                </c:pt>
                <c:pt idx="387090">
                  <c:v>196321</c:v>
                </c:pt>
                <c:pt idx="387091">
                  <c:v>196321</c:v>
                </c:pt>
                <c:pt idx="387092">
                  <c:v>196321</c:v>
                </c:pt>
                <c:pt idx="387093">
                  <c:v>196321</c:v>
                </c:pt>
                <c:pt idx="387094">
                  <c:v>196321</c:v>
                </c:pt>
                <c:pt idx="387095">
                  <c:v>196321</c:v>
                </c:pt>
                <c:pt idx="387096">
                  <c:v>196321</c:v>
                </c:pt>
                <c:pt idx="387097">
                  <c:v>196321</c:v>
                </c:pt>
                <c:pt idx="387098">
                  <c:v>196321</c:v>
                </c:pt>
                <c:pt idx="387099">
                  <c:v>196321</c:v>
                </c:pt>
                <c:pt idx="387100">
                  <c:v>196321</c:v>
                </c:pt>
                <c:pt idx="387101">
                  <c:v>196321</c:v>
                </c:pt>
                <c:pt idx="387102">
                  <c:v>196321</c:v>
                </c:pt>
                <c:pt idx="387103">
                  <c:v>196321</c:v>
                </c:pt>
                <c:pt idx="387104">
                  <c:v>196321</c:v>
                </c:pt>
                <c:pt idx="387105">
                  <c:v>196321</c:v>
                </c:pt>
                <c:pt idx="387106">
                  <c:v>196321</c:v>
                </c:pt>
                <c:pt idx="387107">
                  <c:v>196321</c:v>
                </c:pt>
                <c:pt idx="387108">
                  <c:v>196321</c:v>
                </c:pt>
                <c:pt idx="387109">
                  <c:v>196321</c:v>
                </c:pt>
                <c:pt idx="387110">
                  <c:v>196321</c:v>
                </c:pt>
                <c:pt idx="387111">
                  <c:v>196321</c:v>
                </c:pt>
                <c:pt idx="387112">
                  <c:v>196321</c:v>
                </c:pt>
                <c:pt idx="387113">
                  <c:v>196321</c:v>
                </c:pt>
                <c:pt idx="387114">
                  <c:v>196321</c:v>
                </c:pt>
                <c:pt idx="387115">
                  <c:v>196321</c:v>
                </c:pt>
                <c:pt idx="387116">
                  <c:v>196321</c:v>
                </c:pt>
                <c:pt idx="387117">
                  <c:v>196321</c:v>
                </c:pt>
                <c:pt idx="387118">
                  <c:v>196321</c:v>
                </c:pt>
                <c:pt idx="387119">
                  <c:v>196321</c:v>
                </c:pt>
                <c:pt idx="387120">
                  <c:v>196321</c:v>
                </c:pt>
                <c:pt idx="387121">
                  <c:v>196321</c:v>
                </c:pt>
                <c:pt idx="387122">
                  <c:v>196321</c:v>
                </c:pt>
                <c:pt idx="387123">
                  <c:v>196321</c:v>
                </c:pt>
                <c:pt idx="387124">
                  <c:v>196321</c:v>
                </c:pt>
                <c:pt idx="387125">
                  <c:v>196321</c:v>
                </c:pt>
                <c:pt idx="387126">
                  <c:v>196321</c:v>
                </c:pt>
                <c:pt idx="387127">
                  <c:v>196321</c:v>
                </c:pt>
                <c:pt idx="387128">
                  <c:v>196321</c:v>
                </c:pt>
                <c:pt idx="387129">
                  <c:v>196321</c:v>
                </c:pt>
                <c:pt idx="387130">
                  <c:v>196321</c:v>
                </c:pt>
                <c:pt idx="387131">
                  <c:v>196321</c:v>
                </c:pt>
                <c:pt idx="387132">
                  <c:v>196321</c:v>
                </c:pt>
                <c:pt idx="387133">
                  <c:v>196321</c:v>
                </c:pt>
                <c:pt idx="387134">
                  <c:v>196321</c:v>
                </c:pt>
                <c:pt idx="387135">
                  <c:v>196321</c:v>
                </c:pt>
                <c:pt idx="387136">
                  <c:v>196321</c:v>
                </c:pt>
                <c:pt idx="387137">
                  <c:v>196321</c:v>
                </c:pt>
                <c:pt idx="387138">
                  <c:v>196321</c:v>
                </c:pt>
                <c:pt idx="387139">
                  <c:v>196321</c:v>
                </c:pt>
                <c:pt idx="387140">
                  <c:v>196321</c:v>
                </c:pt>
                <c:pt idx="387141">
                  <c:v>196321</c:v>
                </c:pt>
                <c:pt idx="387142">
                  <c:v>196321</c:v>
                </c:pt>
                <c:pt idx="387143">
                  <c:v>196321</c:v>
                </c:pt>
                <c:pt idx="387144">
                  <c:v>196321</c:v>
                </c:pt>
                <c:pt idx="387145">
                  <c:v>196321</c:v>
                </c:pt>
                <c:pt idx="387146">
                  <c:v>196321</c:v>
                </c:pt>
                <c:pt idx="387147">
                  <c:v>196321</c:v>
                </c:pt>
                <c:pt idx="387148">
                  <c:v>196321</c:v>
                </c:pt>
                <c:pt idx="387149">
                  <c:v>196321</c:v>
                </c:pt>
                <c:pt idx="387150">
                  <c:v>196321</c:v>
                </c:pt>
                <c:pt idx="387151">
                  <c:v>196321</c:v>
                </c:pt>
                <c:pt idx="387152">
                  <c:v>196321</c:v>
                </c:pt>
                <c:pt idx="387153">
                  <c:v>196321</c:v>
                </c:pt>
                <c:pt idx="387154">
                  <c:v>196321</c:v>
                </c:pt>
                <c:pt idx="387155">
                  <c:v>196321</c:v>
                </c:pt>
                <c:pt idx="387156">
                  <c:v>196321</c:v>
                </c:pt>
                <c:pt idx="387157">
                  <c:v>196321</c:v>
                </c:pt>
                <c:pt idx="387158">
                  <c:v>196321</c:v>
                </c:pt>
                <c:pt idx="387159">
                  <c:v>196321</c:v>
                </c:pt>
                <c:pt idx="387160">
                  <c:v>196321</c:v>
                </c:pt>
                <c:pt idx="387161">
                  <c:v>196321</c:v>
                </c:pt>
                <c:pt idx="387162">
                  <c:v>196321</c:v>
                </c:pt>
                <c:pt idx="387163">
                  <c:v>196321</c:v>
                </c:pt>
                <c:pt idx="387164">
                  <c:v>196321</c:v>
                </c:pt>
                <c:pt idx="387165">
                  <c:v>196321</c:v>
                </c:pt>
                <c:pt idx="387166">
                  <c:v>196321</c:v>
                </c:pt>
                <c:pt idx="387167">
                  <c:v>196321</c:v>
                </c:pt>
                <c:pt idx="387168">
                  <c:v>196321</c:v>
                </c:pt>
                <c:pt idx="387169">
                  <c:v>196321</c:v>
                </c:pt>
                <c:pt idx="387170">
                  <c:v>196321</c:v>
                </c:pt>
                <c:pt idx="387171">
                  <c:v>196321</c:v>
                </c:pt>
                <c:pt idx="387172">
                  <c:v>196321</c:v>
                </c:pt>
                <c:pt idx="387173">
                  <c:v>196321</c:v>
                </c:pt>
                <c:pt idx="387174">
                  <c:v>196321</c:v>
                </c:pt>
                <c:pt idx="387175">
                  <c:v>196321</c:v>
                </c:pt>
                <c:pt idx="387176">
                  <c:v>196321</c:v>
                </c:pt>
                <c:pt idx="387177">
                  <c:v>196321</c:v>
                </c:pt>
                <c:pt idx="387178">
                  <c:v>196321</c:v>
                </c:pt>
                <c:pt idx="387179">
                  <c:v>196321</c:v>
                </c:pt>
                <c:pt idx="387180">
                  <c:v>196321</c:v>
                </c:pt>
                <c:pt idx="387181">
                  <c:v>196321</c:v>
                </c:pt>
                <c:pt idx="387182">
                  <c:v>196321</c:v>
                </c:pt>
                <c:pt idx="387183">
                  <c:v>196321</c:v>
                </c:pt>
                <c:pt idx="387184">
                  <c:v>196321</c:v>
                </c:pt>
                <c:pt idx="387185">
                  <c:v>196321</c:v>
                </c:pt>
                <c:pt idx="387186">
                  <c:v>196321</c:v>
                </c:pt>
                <c:pt idx="387187">
                  <c:v>196321</c:v>
                </c:pt>
                <c:pt idx="387188">
                  <c:v>196321</c:v>
                </c:pt>
                <c:pt idx="387189">
                  <c:v>196321</c:v>
                </c:pt>
                <c:pt idx="387190">
                  <c:v>196321</c:v>
                </c:pt>
                <c:pt idx="387191">
                  <c:v>196321</c:v>
                </c:pt>
                <c:pt idx="387192">
                  <c:v>196321</c:v>
                </c:pt>
                <c:pt idx="387193">
                  <c:v>196321</c:v>
                </c:pt>
                <c:pt idx="387194">
                  <c:v>196321</c:v>
                </c:pt>
                <c:pt idx="387195">
                  <c:v>196321</c:v>
                </c:pt>
                <c:pt idx="387196">
                  <c:v>196321</c:v>
                </c:pt>
                <c:pt idx="387197">
                  <c:v>196321</c:v>
                </c:pt>
                <c:pt idx="387198">
                  <c:v>196321</c:v>
                </c:pt>
                <c:pt idx="387199">
                  <c:v>196321</c:v>
                </c:pt>
                <c:pt idx="387200">
                  <c:v>196321</c:v>
                </c:pt>
                <c:pt idx="387201">
                  <c:v>196321</c:v>
                </c:pt>
                <c:pt idx="387202">
                  <c:v>196321</c:v>
                </c:pt>
                <c:pt idx="387203">
                  <c:v>196321</c:v>
                </c:pt>
                <c:pt idx="387204">
                  <c:v>196321</c:v>
                </c:pt>
                <c:pt idx="387205">
                  <c:v>196321</c:v>
                </c:pt>
                <c:pt idx="387206">
                  <c:v>196321</c:v>
                </c:pt>
                <c:pt idx="387207">
                  <c:v>196321</c:v>
                </c:pt>
                <c:pt idx="387208">
                  <c:v>196321</c:v>
                </c:pt>
                <c:pt idx="387209">
                  <c:v>196321</c:v>
                </c:pt>
                <c:pt idx="387210">
                  <c:v>196321</c:v>
                </c:pt>
                <c:pt idx="387211">
                  <c:v>196321</c:v>
                </c:pt>
                <c:pt idx="387212">
                  <c:v>196321</c:v>
                </c:pt>
                <c:pt idx="387213">
                  <c:v>196321</c:v>
                </c:pt>
                <c:pt idx="387214">
                  <c:v>196321</c:v>
                </c:pt>
                <c:pt idx="387215">
                  <c:v>196321</c:v>
                </c:pt>
                <c:pt idx="387216">
                  <c:v>196321</c:v>
                </c:pt>
                <c:pt idx="387217">
                  <c:v>196321</c:v>
                </c:pt>
                <c:pt idx="387218">
                  <c:v>196321</c:v>
                </c:pt>
                <c:pt idx="387219">
                  <c:v>196321</c:v>
                </c:pt>
                <c:pt idx="387220">
                  <c:v>196321</c:v>
                </c:pt>
                <c:pt idx="387221">
                  <c:v>196321</c:v>
                </c:pt>
                <c:pt idx="387222">
                  <c:v>196321</c:v>
                </c:pt>
                <c:pt idx="387223">
                  <c:v>196321</c:v>
                </c:pt>
                <c:pt idx="387224">
                  <c:v>196321</c:v>
                </c:pt>
                <c:pt idx="387225">
                  <c:v>196321</c:v>
                </c:pt>
                <c:pt idx="387226">
                  <c:v>196321</c:v>
                </c:pt>
                <c:pt idx="387227">
                  <c:v>196321</c:v>
                </c:pt>
                <c:pt idx="387228">
                  <c:v>196321</c:v>
                </c:pt>
                <c:pt idx="387229">
                  <c:v>196321</c:v>
                </c:pt>
                <c:pt idx="387230">
                  <c:v>196321</c:v>
                </c:pt>
                <c:pt idx="387231">
                  <c:v>196321</c:v>
                </c:pt>
                <c:pt idx="387232">
                  <c:v>196321</c:v>
                </c:pt>
                <c:pt idx="387233">
                  <c:v>196321</c:v>
                </c:pt>
                <c:pt idx="387234">
                  <c:v>196321</c:v>
                </c:pt>
                <c:pt idx="387235">
                  <c:v>196321</c:v>
                </c:pt>
                <c:pt idx="387236">
                  <c:v>196321</c:v>
                </c:pt>
                <c:pt idx="387237">
                  <c:v>196321</c:v>
                </c:pt>
                <c:pt idx="387238">
                  <c:v>196321</c:v>
                </c:pt>
                <c:pt idx="387239">
                  <c:v>196321</c:v>
                </c:pt>
                <c:pt idx="387240">
                  <c:v>196321</c:v>
                </c:pt>
                <c:pt idx="387241">
                  <c:v>196321</c:v>
                </c:pt>
                <c:pt idx="387242">
                  <c:v>196321</c:v>
                </c:pt>
                <c:pt idx="387243">
                  <c:v>196321</c:v>
                </c:pt>
                <c:pt idx="387244">
                  <c:v>196321</c:v>
                </c:pt>
                <c:pt idx="387245">
                  <c:v>196321</c:v>
                </c:pt>
                <c:pt idx="387246">
                  <c:v>196321</c:v>
                </c:pt>
                <c:pt idx="387247">
                  <c:v>196321</c:v>
                </c:pt>
                <c:pt idx="387248">
                  <c:v>196321</c:v>
                </c:pt>
                <c:pt idx="387249">
                  <c:v>196321</c:v>
                </c:pt>
                <c:pt idx="387250">
                  <c:v>196321</c:v>
                </c:pt>
                <c:pt idx="387251">
                  <c:v>196321</c:v>
                </c:pt>
                <c:pt idx="387252">
                  <c:v>196321</c:v>
                </c:pt>
                <c:pt idx="387253">
                  <c:v>196321</c:v>
                </c:pt>
                <c:pt idx="387254">
                  <c:v>196321</c:v>
                </c:pt>
                <c:pt idx="387255">
                  <c:v>196321</c:v>
                </c:pt>
                <c:pt idx="387256">
                  <c:v>196321</c:v>
                </c:pt>
                <c:pt idx="387257">
                  <c:v>196321</c:v>
                </c:pt>
                <c:pt idx="387258">
                  <c:v>196321</c:v>
                </c:pt>
                <c:pt idx="387259">
                  <c:v>196321</c:v>
                </c:pt>
                <c:pt idx="387260">
                  <c:v>196321</c:v>
                </c:pt>
                <c:pt idx="387261">
                  <c:v>196321</c:v>
                </c:pt>
                <c:pt idx="387262">
                  <c:v>196321</c:v>
                </c:pt>
                <c:pt idx="387263">
                  <c:v>196321</c:v>
                </c:pt>
                <c:pt idx="387264">
                  <c:v>196321</c:v>
                </c:pt>
                <c:pt idx="387265">
                  <c:v>196321</c:v>
                </c:pt>
                <c:pt idx="387266">
                  <c:v>196321</c:v>
                </c:pt>
                <c:pt idx="387267">
                  <c:v>196321</c:v>
                </c:pt>
                <c:pt idx="387268">
                  <c:v>196321</c:v>
                </c:pt>
                <c:pt idx="387269">
                  <c:v>196321</c:v>
                </c:pt>
                <c:pt idx="387270">
                  <c:v>196321</c:v>
                </c:pt>
                <c:pt idx="387271">
                  <c:v>196321</c:v>
                </c:pt>
                <c:pt idx="387272">
                  <c:v>196321</c:v>
                </c:pt>
                <c:pt idx="387273">
                  <c:v>196321</c:v>
                </c:pt>
                <c:pt idx="387274">
                  <c:v>196321</c:v>
                </c:pt>
                <c:pt idx="387275">
                  <c:v>196321</c:v>
                </c:pt>
                <c:pt idx="387276">
                  <c:v>196321</c:v>
                </c:pt>
                <c:pt idx="387277">
                  <c:v>196321</c:v>
                </c:pt>
                <c:pt idx="387278">
                  <c:v>196321</c:v>
                </c:pt>
                <c:pt idx="387279">
                  <c:v>196321</c:v>
                </c:pt>
                <c:pt idx="387280">
                  <c:v>196321</c:v>
                </c:pt>
                <c:pt idx="387281">
                  <c:v>196321</c:v>
                </c:pt>
                <c:pt idx="387282">
                  <c:v>196321</c:v>
                </c:pt>
                <c:pt idx="387283">
                  <c:v>196321</c:v>
                </c:pt>
                <c:pt idx="387284">
                  <c:v>196321</c:v>
                </c:pt>
                <c:pt idx="387285">
                  <c:v>196321</c:v>
                </c:pt>
                <c:pt idx="387286">
                  <c:v>196321</c:v>
                </c:pt>
                <c:pt idx="387287">
                  <c:v>196321</c:v>
                </c:pt>
                <c:pt idx="387288">
                  <c:v>196321</c:v>
                </c:pt>
                <c:pt idx="387289">
                  <c:v>196321</c:v>
                </c:pt>
                <c:pt idx="387290">
                  <c:v>196321</c:v>
                </c:pt>
                <c:pt idx="387291">
                  <c:v>196321</c:v>
                </c:pt>
                <c:pt idx="387292">
                  <c:v>196321</c:v>
                </c:pt>
                <c:pt idx="387293">
                  <c:v>196321</c:v>
                </c:pt>
                <c:pt idx="387294">
                  <c:v>196321</c:v>
                </c:pt>
                <c:pt idx="387295">
                  <c:v>196321</c:v>
                </c:pt>
                <c:pt idx="387296">
                  <c:v>196321</c:v>
                </c:pt>
                <c:pt idx="387297">
                  <c:v>196321</c:v>
                </c:pt>
                <c:pt idx="387298">
                  <c:v>196321</c:v>
                </c:pt>
                <c:pt idx="387299">
                  <c:v>196321</c:v>
                </c:pt>
                <c:pt idx="387300">
                  <c:v>196321</c:v>
                </c:pt>
                <c:pt idx="387301">
                  <c:v>196321</c:v>
                </c:pt>
                <c:pt idx="387302">
                  <c:v>196321</c:v>
                </c:pt>
                <c:pt idx="387303">
                  <c:v>196321</c:v>
                </c:pt>
                <c:pt idx="387304">
                  <c:v>196321</c:v>
                </c:pt>
                <c:pt idx="387305">
                  <c:v>196321</c:v>
                </c:pt>
                <c:pt idx="387306">
                  <c:v>196321</c:v>
                </c:pt>
                <c:pt idx="387307">
                  <c:v>196321</c:v>
                </c:pt>
                <c:pt idx="387308">
                  <c:v>196321</c:v>
                </c:pt>
                <c:pt idx="387309">
                  <c:v>196321</c:v>
                </c:pt>
                <c:pt idx="387310">
                  <c:v>196321</c:v>
                </c:pt>
                <c:pt idx="387311">
                  <c:v>196321</c:v>
                </c:pt>
                <c:pt idx="387312">
                  <c:v>196321</c:v>
                </c:pt>
                <c:pt idx="387313">
                  <c:v>196321</c:v>
                </c:pt>
                <c:pt idx="387314">
                  <c:v>196321</c:v>
                </c:pt>
                <c:pt idx="387315">
                  <c:v>196321</c:v>
                </c:pt>
                <c:pt idx="387316">
                  <c:v>196321</c:v>
                </c:pt>
                <c:pt idx="387317">
                  <c:v>196321</c:v>
                </c:pt>
                <c:pt idx="387318">
                  <c:v>196321</c:v>
                </c:pt>
                <c:pt idx="387319">
                  <c:v>196321</c:v>
                </c:pt>
                <c:pt idx="387320">
                  <c:v>196321</c:v>
                </c:pt>
                <c:pt idx="387321">
                  <c:v>196321</c:v>
                </c:pt>
                <c:pt idx="387322">
                  <c:v>196321</c:v>
                </c:pt>
                <c:pt idx="387323">
                  <c:v>196321</c:v>
                </c:pt>
                <c:pt idx="387324">
                  <c:v>196321</c:v>
                </c:pt>
                <c:pt idx="387325">
                  <c:v>196321</c:v>
                </c:pt>
                <c:pt idx="387326">
                  <c:v>196321</c:v>
                </c:pt>
                <c:pt idx="387327">
                  <c:v>196321</c:v>
                </c:pt>
                <c:pt idx="387328">
                  <c:v>196321</c:v>
                </c:pt>
                <c:pt idx="387329">
                  <c:v>196321</c:v>
                </c:pt>
                <c:pt idx="387330">
                  <c:v>196321</c:v>
                </c:pt>
                <c:pt idx="387331">
                  <c:v>196321</c:v>
                </c:pt>
                <c:pt idx="387332">
                  <c:v>196321</c:v>
                </c:pt>
                <c:pt idx="387333">
                  <c:v>196321</c:v>
                </c:pt>
                <c:pt idx="387334">
                  <c:v>196321</c:v>
                </c:pt>
                <c:pt idx="387335">
                  <c:v>196321</c:v>
                </c:pt>
                <c:pt idx="387336">
                  <c:v>196321</c:v>
                </c:pt>
                <c:pt idx="387337">
                  <c:v>196321</c:v>
                </c:pt>
                <c:pt idx="387338">
                  <c:v>196321</c:v>
                </c:pt>
                <c:pt idx="387339">
                  <c:v>196321</c:v>
                </c:pt>
                <c:pt idx="387340">
                  <c:v>196321</c:v>
                </c:pt>
                <c:pt idx="387341">
                  <c:v>196321</c:v>
                </c:pt>
                <c:pt idx="387342">
                  <c:v>196321</c:v>
                </c:pt>
                <c:pt idx="387343">
                  <c:v>196321</c:v>
                </c:pt>
                <c:pt idx="387344">
                  <c:v>196321</c:v>
                </c:pt>
                <c:pt idx="387345">
                  <c:v>196321</c:v>
                </c:pt>
                <c:pt idx="387346">
                  <c:v>196321</c:v>
                </c:pt>
                <c:pt idx="387347">
                  <c:v>196321</c:v>
                </c:pt>
                <c:pt idx="387348">
                  <c:v>196321</c:v>
                </c:pt>
                <c:pt idx="387349">
                  <c:v>196321</c:v>
                </c:pt>
                <c:pt idx="387350">
                  <c:v>196321</c:v>
                </c:pt>
                <c:pt idx="387351">
                  <c:v>196321</c:v>
                </c:pt>
                <c:pt idx="387352">
                  <c:v>196321</c:v>
                </c:pt>
                <c:pt idx="387353">
                  <c:v>196321</c:v>
                </c:pt>
                <c:pt idx="387354">
                  <c:v>196321</c:v>
                </c:pt>
                <c:pt idx="387355">
                  <c:v>196321</c:v>
                </c:pt>
                <c:pt idx="387356">
                  <c:v>196321</c:v>
                </c:pt>
                <c:pt idx="387357">
                  <c:v>196321</c:v>
                </c:pt>
                <c:pt idx="387358">
                  <c:v>196321</c:v>
                </c:pt>
                <c:pt idx="387359">
                  <c:v>196321</c:v>
                </c:pt>
                <c:pt idx="387360">
                  <c:v>196321</c:v>
                </c:pt>
                <c:pt idx="387361">
                  <c:v>196321</c:v>
                </c:pt>
                <c:pt idx="387362">
                  <c:v>196321</c:v>
                </c:pt>
                <c:pt idx="387363">
                  <c:v>196321</c:v>
                </c:pt>
                <c:pt idx="387364">
                  <c:v>196321</c:v>
                </c:pt>
                <c:pt idx="387365">
                  <c:v>196321</c:v>
                </c:pt>
                <c:pt idx="387366">
                  <c:v>196321</c:v>
                </c:pt>
                <c:pt idx="387367">
                  <c:v>196321</c:v>
                </c:pt>
                <c:pt idx="387368">
                  <c:v>196321</c:v>
                </c:pt>
                <c:pt idx="387369">
                  <c:v>196321</c:v>
                </c:pt>
                <c:pt idx="387370">
                  <c:v>196321</c:v>
                </c:pt>
                <c:pt idx="387371">
                  <c:v>196321</c:v>
                </c:pt>
                <c:pt idx="387372">
                  <c:v>196321</c:v>
                </c:pt>
                <c:pt idx="387373">
                  <c:v>196321</c:v>
                </c:pt>
                <c:pt idx="387374">
                  <c:v>196321</c:v>
                </c:pt>
                <c:pt idx="387375">
                  <c:v>196321</c:v>
                </c:pt>
                <c:pt idx="387376">
                  <c:v>196321</c:v>
                </c:pt>
                <c:pt idx="387377">
                  <c:v>196321</c:v>
                </c:pt>
                <c:pt idx="387378">
                  <c:v>196321</c:v>
                </c:pt>
                <c:pt idx="387379">
                  <c:v>196321</c:v>
                </c:pt>
                <c:pt idx="387380">
                  <c:v>196321</c:v>
                </c:pt>
                <c:pt idx="387381">
                  <c:v>196321</c:v>
                </c:pt>
                <c:pt idx="387382">
                  <c:v>196321</c:v>
                </c:pt>
                <c:pt idx="387383">
                  <c:v>196321</c:v>
                </c:pt>
                <c:pt idx="387384">
                  <c:v>196321</c:v>
                </c:pt>
                <c:pt idx="387385">
                  <c:v>196321</c:v>
                </c:pt>
                <c:pt idx="387386">
                  <c:v>196321</c:v>
                </c:pt>
                <c:pt idx="387387">
                  <c:v>196321</c:v>
                </c:pt>
                <c:pt idx="387388">
                  <c:v>196321</c:v>
                </c:pt>
                <c:pt idx="387389">
                  <c:v>196321</c:v>
                </c:pt>
                <c:pt idx="387390">
                  <c:v>196321</c:v>
                </c:pt>
                <c:pt idx="387391">
                  <c:v>196321</c:v>
                </c:pt>
                <c:pt idx="387392">
                  <c:v>196321</c:v>
                </c:pt>
                <c:pt idx="387393">
                  <c:v>196321</c:v>
                </c:pt>
                <c:pt idx="387394">
                  <c:v>196321</c:v>
                </c:pt>
                <c:pt idx="387395">
                  <c:v>196321</c:v>
                </c:pt>
                <c:pt idx="387396">
                  <c:v>196321</c:v>
                </c:pt>
                <c:pt idx="387397">
                  <c:v>196321</c:v>
                </c:pt>
                <c:pt idx="387398">
                  <c:v>196321</c:v>
                </c:pt>
                <c:pt idx="387399">
                  <c:v>196321</c:v>
                </c:pt>
                <c:pt idx="387400">
                  <c:v>196321</c:v>
                </c:pt>
                <c:pt idx="387401">
                  <c:v>196321</c:v>
                </c:pt>
                <c:pt idx="387402">
                  <c:v>196321</c:v>
                </c:pt>
                <c:pt idx="387403">
                  <c:v>196321</c:v>
                </c:pt>
                <c:pt idx="387404">
                  <c:v>196321</c:v>
                </c:pt>
                <c:pt idx="387405">
                  <c:v>196321</c:v>
                </c:pt>
                <c:pt idx="387406">
                  <c:v>196321</c:v>
                </c:pt>
                <c:pt idx="387407">
                  <c:v>196321</c:v>
                </c:pt>
                <c:pt idx="387408">
                  <c:v>196321</c:v>
                </c:pt>
                <c:pt idx="387409">
                  <c:v>196321</c:v>
                </c:pt>
                <c:pt idx="387410">
                  <c:v>196321</c:v>
                </c:pt>
                <c:pt idx="387411">
                  <c:v>196321</c:v>
                </c:pt>
                <c:pt idx="387412">
                  <c:v>196321</c:v>
                </c:pt>
                <c:pt idx="387413">
                  <c:v>196321</c:v>
                </c:pt>
                <c:pt idx="387414">
                  <c:v>196321</c:v>
                </c:pt>
                <c:pt idx="387415">
                  <c:v>196321</c:v>
                </c:pt>
                <c:pt idx="387416">
                  <c:v>196321</c:v>
                </c:pt>
                <c:pt idx="387417">
                  <c:v>196321</c:v>
                </c:pt>
                <c:pt idx="387418">
                  <c:v>196321</c:v>
                </c:pt>
                <c:pt idx="387419">
                  <c:v>196321</c:v>
                </c:pt>
                <c:pt idx="387420">
                  <c:v>196321</c:v>
                </c:pt>
                <c:pt idx="387421">
                  <c:v>196321</c:v>
                </c:pt>
                <c:pt idx="387422">
                  <c:v>196321</c:v>
                </c:pt>
                <c:pt idx="387423">
                  <c:v>196321</c:v>
                </c:pt>
                <c:pt idx="387424">
                  <c:v>196321</c:v>
                </c:pt>
                <c:pt idx="387425">
                  <c:v>196321</c:v>
                </c:pt>
                <c:pt idx="387426">
                  <c:v>196321</c:v>
                </c:pt>
                <c:pt idx="387427">
                  <c:v>196321</c:v>
                </c:pt>
                <c:pt idx="387428">
                  <c:v>196321</c:v>
                </c:pt>
                <c:pt idx="387429">
                  <c:v>196321</c:v>
                </c:pt>
                <c:pt idx="387430">
                  <c:v>196321</c:v>
                </c:pt>
                <c:pt idx="387431">
                  <c:v>196321</c:v>
                </c:pt>
                <c:pt idx="387432">
                  <c:v>196321</c:v>
                </c:pt>
                <c:pt idx="387433">
                  <c:v>196321</c:v>
                </c:pt>
                <c:pt idx="387434">
                  <c:v>196321</c:v>
                </c:pt>
                <c:pt idx="387435">
                  <c:v>196321</c:v>
                </c:pt>
                <c:pt idx="387436">
                  <c:v>196321</c:v>
                </c:pt>
                <c:pt idx="387437">
                  <c:v>196321</c:v>
                </c:pt>
                <c:pt idx="387438">
                  <c:v>196321</c:v>
                </c:pt>
                <c:pt idx="387439">
                  <c:v>196321</c:v>
                </c:pt>
                <c:pt idx="387440">
                  <c:v>196321</c:v>
                </c:pt>
                <c:pt idx="387441">
                  <c:v>196321</c:v>
                </c:pt>
                <c:pt idx="387442">
                  <c:v>196321</c:v>
                </c:pt>
                <c:pt idx="387443">
                  <c:v>196321</c:v>
                </c:pt>
                <c:pt idx="387444">
                  <c:v>196321</c:v>
                </c:pt>
                <c:pt idx="387445">
                  <c:v>196321</c:v>
                </c:pt>
                <c:pt idx="387446">
                  <c:v>196321</c:v>
                </c:pt>
                <c:pt idx="387447">
                  <c:v>196321</c:v>
                </c:pt>
                <c:pt idx="387448">
                  <c:v>196321</c:v>
                </c:pt>
                <c:pt idx="387449">
                  <c:v>196321</c:v>
                </c:pt>
                <c:pt idx="387450">
                  <c:v>196321</c:v>
                </c:pt>
                <c:pt idx="387451">
                  <c:v>196321</c:v>
                </c:pt>
                <c:pt idx="387452">
                  <c:v>196321</c:v>
                </c:pt>
                <c:pt idx="387453">
                  <c:v>196321</c:v>
                </c:pt>
                <c:pt idx="387454">
                  <c:v>196321</c:v>
                </c:pt>
                <c:pt idx="387455">
                  <c:v>196321</c:v>
                </c:pt>
                <c:pt idx="387456">
                  <c:v>196321</c:v>
                </c:pt>
                <c:pt idx="387457">
                  <c:v>196321</c:v>
                </c:pt>
                <c:pt idx="387458">
                  <c:v>196321</c:v>
                </c:pt>
                <c:pt idx="387459">
                  <c:v>196321</c:v>
                </c:pt>
                <c:pt idx="387460">
                  <c:v>196321</c:v>
                </c:pt>
                <c:pt idx="387461">
                  <c:v>196321</c:v>
                </c:pt>
                <c:pt idx="387462">
                  <c:v>196321</c:v>
                </c:pt>
                <c:pt idx="387463">
                  <c:v>196321</c:v>
                </c:pt>
                <c:pt idx="387464">
                  <c:v>196321</c:v>
                </c:pt>
                <c:pt idx="387465">
                  <c:v>196321</c:v>
                </c:pt>
                <c:pt idx="387466">
                  <c:v>196321</c:v>
                </c:pt>
                <c:pt idx="387467">
                  <c:v>196321</c:v>
                </c:pt>
                <c:pt idx="387468">
                  <c:v>196321</c:v>
                </c:pt>
                <c:pt idx="387469">
                  <c:v>196321</c:v>
                </c:pt>
                <c:pt idx="387470">
                  <c:v>196321</c:v>
                </c:pt>
                <c:pt idx="387471">
                  <c:v>196321</c:v>
                </c:pt>
                <c:pt idx="387472">
                  <c:v>196321</c:v>
                </c:pt>
                <c:pt idx="387473">
                  <c:v>196321</c:v>
                </c:pt>
                <c:pt idx="387474">
                  <c:v>196321</c:v>
                </c:pt>
                <c:pt idx="387475">
                  <c:v>196321</c:v>
                </c:pt>
                <c:pt idx="387476">
                  <c:v>196321</c:v>
                </c:pt>
                <c:pt idx="387477">
                  <c:v>196321</c:v>
                </c:pt>
                <c:pt idx="387478">
                  <c:v>196321</c:v>
                </c:pt>
                <c:pt idx="387479">
                  <c:v>196321</c:v>
                </c:pt>
                <c:pt idx="387480">
                  <c:v>196321</c:v>
                </c:pt>
                <c:pt idx="387481">
                  <c:v>196321</c:v>
                </c:pt>
                <c:pt idx="387482">
                  <c:v>196321</c:v>
                </c:pt>
                <c:pt idx="387483">
                  <c:v>196321</c:v>
                </c:pt>
                <c:pt idx="387484">
                  <c:v>196321</c:v>
                </c:pt>
                <c:pt idx="387485">
                  <c:v>196321</c:v>
                </c:pt>
                <c:pt idx="387486">
                  <c:v>196321</c:v>
                </c:pt>
                <c:pt idx="387487">
                  <c:v>196321</c:v>
                </c:pt>
                <c:pt idx="387488">
                  <c:v>196321</c:v>
                </c:pt>
                <c:pt idx="387489">
                  <c:v>196321</c:v>
                </c:pt>
                <c:pt idx="387490">
                  <c:v>196321</c:v>
                </c:pt>
                <c:pt idx="387491">
                  <c:v>196321</c:v>
                </c:pt>
                <c:pt idx="387492">
                  <c:v>196321</c:v>
                </c:pt>
                <c:pt idx="387493">
                  <c:v>196321</c:v>
                </c:pt>
                <c:pt idx="387494">
                  <c:v>196321</c:v>
                </c:pt>
                <c:pt idx="387495">
                  <c:v>196321</c:v>
                </c:pt>
                <c:pt idx="387496">
                  <c:v>196321</c:v>
                </c:pt>
                <c:pt idx="387497">
                  <c:v>196321</c:v>
                </c:pt>
                <c:pt idx="387498">
                  <c:v>196321</c:v>
                </c:pt>
                <c:pt idx="387499">
                  <c:v>196321</c:v>
                </c:pt>
                <c:pt idx="387500">
                  <c:v>196321</c:v>
                </c:pt>
                <c:pt idx="387501">
                  <c:v>196321</c:v>
                </c:pt>
                <c:pt idx="387502">
                  <c:v>196321</c:v>
                </c:pt>
                <c:pt idx="387503">
                  <c:v>196321</c:v>
                </c:pt>
                <c:pt idx="387504">
                  <c:v>196321</c:v>
                </c:pt>
                <c:pt idx="387505">
                  <c:v>196321</c:v>
                </c:pt>
                <c:pt idx="387506">
                  <c:v>196321</c:v>
                </c:pt>
                <c:pt idx="387507">
                  <c:v>196321</c:v>
                </c:pt>
                <c:pt idx="387508">
                  <c:v>196321</c:v>
                </c:pt>
                <c:pt idx="387509">
                  <c:v>196321</c:v>
                </c:pt>
                <c:pt idx="387510">
                  <c:v>196321</c:v>
                </c:pt>
                <c:pt idx="387511">
                  <c:v>196321</c:v>
                </c:pt>
                <c:pt idx="387512">
                  <c:v>196321</c:v>
                </c:pt>
                <c:pt idx="387513">
                  <c:v>196321</c:v>
                </c:pt>
                <c:pt idx="387514">
                  <c:v>196321</c:v>
                </c:pt>
                <c:pt idx="387515">
                  <c:v>196321</c:v>
                </c:pt>
                <c:pt idx="387516">
                  <c:v>196321</c:v>
                </c:pt>
                <c:pt idx="387517">
                  <c:v>196321</c:v>
                </c:pt>
                <c:pt idx="387518">
                  <c:v>196321</c:v>
                </c:pt>
                <c:pt idx="387519">
                  <c:v>196321</c:v>
                </c:pt>
                <c:pt idx="387520">
                  <c:v>196321</c:v>
                </c:pt>
                <c:pt idx="387521">
                  <c:v>196321</c:v>
                </c:pt>
                <c:pt idx="387522">
                  <c:v>196321</c:v>
                </c:pt>
                <c:pt idx="387523">
                  <c:v>196321</c:v>
                </c:pt>
                <c:pt idx="387524">
                  <c:v>196321</c:v>
                </c:pt>
                <c:pt idx="387525">
                  <c:v>196321</c:v>
                </c:pt>
                <c:pt idx="387526">
                  <c:v>196321</c:v>
                </c:pt>
                <c:pt idx="387527">
                  <c:v>196321</c:v>
                </c:pt>
                <c:pt idx="387528">
                  <c:v>196321</c:v>
                </c:pt>
                <c:pt idx="387529">
                  <c:v>196321</c:v>
                </c:pt>
                <c:pt idx="387530">
                  <c:v>196321</c:v>
                </c:pt>
                <c:pt idx="387531">
                  <c:v>196321</c:v>
                </c:pt>
                <c:pt idx="387532">
                  <c:v>196321</c:v>
                </c:pt>
                <c:pt idx="387533">
                  <c:v>196321</c:v>
                </c:pt>
                <c:pt idx="387534">
                  <c:v>196321</c:v>
                </c:pt>
                <c:pt idx="387535">
                  <c:v>196321</c:v>
                </c:pt>
                <c:pt idx="387536">
                  <c:v>196321</c:v>
                </c:pt>
                <c:pt idx="387537">
                  <c:v>196321</c:v>
                </c:pt>
                <c:pt idx="387538">
                  <c:v>196321</c:v>
                </c:pt>
                <c:pt idx="387539">
                  <c:v>196321</c:v>
                </c:pt>
                <c:pt idx="387540">
                  <c:v>196321</c:v>
                </c:pt>
                <c:pt idx="387541">
                  <c:v>196321</c:v>
                </c:pt>
                <c:pt idx="387542">
                  <c:v>196321</c:v>
                </c:pt>
                <c:pt idx="387543">
                  <c:v>196321</c:v>
                </c:pt>
                <c:pt idx="387544">
                  <c:v>196321</c:v>
                </c:pt>
                <c:pt idx="387545">
                  <c:v>196321</c:v>
                </c:pt>
                <c:pt idx="387546">
                  <c:v>196321</c:v>
                </c:pt>
                <c:pt idx="387547">
                  <c:v>196321</c:v>
                </c:pt>
                <c:pt idx="387548">
                  <c:v>196321</c:v>
                </c:pt>
                <c:pt idx="387549">
                  <c:v>196321</c:v>
                </c:pt>
                <c:pt idx="387550">
                  <c:v>196321</c:v>
                </c:pt>
                <c:pt idx="387551">
                  <c:v>196321</c:v>
                </c:pt>
                <c:pt idx="387552">
                  <c:v>196321</c:v>
                </c:pt>
                <c:pt idx="387553">
                  <c:v>196321</c:v>
                </c:pt>
                <c:pt idx="387554">
                  <c:v>196321</c:v>
                </c:pt>
                <c:pt idx="387555">
                  <c:v>196321</c:v>
                </c:pt>
                <c:pt idx="387556">
                  <c:v>196321</c:v>
                </c:pt>
                <c:pt idx="387557">
                  <c:v>196321</c:v>
                </c:pt>
                <c:pt idx="387558">
                  <c:v>196321</c:v>
                </c:pt>
                <c:pt idx="387559">
                  <c:v>196321</c:v>
                </c:pt>
                <c:pt idx="387560">
                  <c:v>196321</c:v>
                </c:pt>
                <c:pt idx="387561">
                  <c:v>196321</c:v>
                </c:pt>
                <c:pt idx="387562">
                  <c:v>196321</c:v>
                </c:pt>
                <c:pt idx="387563">
                  <c:v>196321</c:v>
                </c:pt>
                <c:pt idx="387564">
                  <c:v>196321</c:v>
                </c:pt>
                <c:pt idx="387565">
                  <c:v>196321</c:v>
                </c:pt>
                <c:pt idx="387566">
                  <c:v>196321</c:v>
                </c:pt>
                <c:pt idx="387567">
                  <c:v>196321</c:v>
                </c:pt>
                <c:pt idx="387568">
                  <c:v>196321</c:v>
                </c:pt>
                <c:pt idx="387569">
                  <c:v>196321</c:v>
                </c:pt>
                <c:pt idx="387570">
                  <c:v>196321</c:v>
                </c:pt>
                <c:pt idx="387571">
                  <c:v>196321</c:v>
                </c:pt>
                <c:pt idx="387572">
                  <c:v>196321</c:v>
                </c:pt>
                <c:pt idx="387573">
                  <c:v>196321</c:v>
                </c:pt>
                <c:pt idx="387574">
                  <c:v>196321</c:v>
                </c:pt>
                <c:pt idx="387575">
                  <c:v>196321</c:v>
                </c:pt>
                <c:pt idx="387576">
                  <c:v>196321</c:v>
                </c:pt>
                <c:pt idx="387577">
                  <c:v>196321</c:v>
                </c:pt>
                <c:pt idx="387578">
                  <c:v>196321</c:v>
                </c:pt>
                <c:pt idx="387579">
                  <c:v>196321</c:v>
                </c:pt>
                <c:pt idx="387580">
                  <c:v>196321</c:v>
                </c:pt>
                <c:pt idx="387581">
                  <c:v>196321</c:v>
                </c:pt>
                <c:pt idx="387582">
                  <c:v>196321</c:v>
                </c:pt>
                <c:pt idx="387583">
                  <c:v>196321</c:v>
                </c:pt>
                <c:pt idx="387584">
                  <c:v>196321</c:v>
                </c:pt>
                <c:pt idx="387585">
                  <c:v>196321</c:v>
                </c:pt>
                <c:pt idx="387586">
                  <c:v>196321</c:v>
                </c:pt>
                <c:pt idx="387587">
                  <c:v>196321</c:v>
                </c:pt>
                <c:pt idx="387588">
                  <c:v>196321</c:v>
                </c:pt>
                <c:pt idx="387589">
                  <c:v>196321</c:v>
                </c:pt>
                <c:pt idx="387590">
                  <c:v>196321</c:v>
                </c:pt>
                <c:pt idx="387591">
                  <c:v>196321</c:v>
                </c:pt>
                <c:pt idx="387592">
                  <c:v>196321</c:v>
                </c:pt>
                <c:pt idx="387593">
                  <c:v>196321</c:v>
                </c:pt>
                <c:pt idx="387594">
                  <c:v>196321</c:v>
                </c:pt>
                <c:pt idx="387595">
                  <c:v>196321</c:v>
                </c:pt>
                <c:pt idx="387596">
                  <c:v>196321</c:v>
                </c:pt>
                <c:pt idx="387597">
                  <c:v>196321</c:v>
                </c:pt>
                <c:pt idx="387598">
                  <c:v>196321</c:v>
                </c:pt>
                <c:pt idx="387599">
                  <c:v>196321</c:v>
                </c:pt>
                <c:pt idx="387600">
                  <c:v>196321</c:v>
                </c:pt>
                <c:pt idx="387601">
                  <c:v>196321</c:v>
                </c:pt>
                <c:pt idx="387602">
                  <c:v>196321</c:v>
                </c:pt>
                <c:pt idx="387603">
                  <c:v>196321</c:v>
                </c:pt>
                <c:pt idx="387604">
                  <c:v>196321</c:v>
                </c:pt>
                <c:pt idx="387605">
                  <c:v>196321</c:v>
                </c:pt>
                <c:pt idx="387606">
                  <c:v>196321</c:v>
                </c:pt>
                <c:pt idx="387607">
                  <c:v>196321</c:v>
                </c:pt>
                <c:pt idx="387608">
                  <c:v>196321</c:v>
                </c:pt>
                <c:pt idx="387609">
                  <c:v>196321</c:v>
                </c:pt>
                <c:pt idx="387610">
                  <c:v>196321</c:v>
                </c:pt>
                <c:pt idx="387611">
                  <c:v>196321</c:v>
                </c:pt>
                <c:pt idx="387612">
                  <c:v>196321</c:v>
                </c:pt>
                <c:pt idx="387613">
                  <c:v>196321</c:v>
                </c:pt>
                <c:pt idx="387614">
                  <c:v>196321</c:v>
                </c:pt>
                <c:pt idx="387615">
                  <c:v>196321</c:v>
                </c:pt>
                <c:pt idx="387616">
                  <c:v>196321</c:v>
                </c:pt>
                <c:pt idx="387617">
                  <c:v>196321</c:v>
                </c:pt>
                <c:pt idx="387618">
                  <c:v>196321</c:v>
                </c:pt>
                <c:pt idx="387619">
                  <c:v>196321</c:v>
                </c:pt>
                <c:pt idx="387620">
                  <c:v>196321</c:v>
                </c:pt>
                <c:pt idx="387621">
                  <c:v>196321</c:v>
                </c:pt>
                <c:pt idx="387622">
                  <c:v>196321</c:v>
                </c:pt>
                <c:pt idx="387623">
                  <c:v>196321</c:v>
                </c:pt>
                <c:pt idx="387624">
                  <c:v>196321</c:v>
                </c:pt>
                <c:pt idx="387625">
                  <c:v>196321</c:v>
                </c:pt>
                <c:pt idx="387626">
                  <c:v>196321</c:v>
                </c:pt>
                <c:pt idx="387627">
                  <c:v>196321</c:v>
                </c:pt>
                <c:pt idx="387628">
                  <c:v>196321</c:v>
                </c:pt>
                <c:pt idx="387629">
                  <c:v>196321</c:v>
                </c:pt>
                <c:pt idx="387630">
                  <c:v>196321</c:v>
                </c:pt>
                <c:pt idx="387631">
                  <c:v>196321</c:v>
                </c:pt>
                <c:pt idx="387632">
                  <c:v>196321</c:v>
                </c:pt>
                <c:pt idx="387633">
                  <c:v>196321</c:v>
                </c:pt>
                <c:pt idx="387634">
                  <c:v>196321</c:v>
                </c:pt>
                <c:pt idx="387635">
                  <c:v>196321</c:v>
                </c:pt>
                <c:pt idx="387636">
                  <c:v>196321</c:v>
                </c:pt>
                <c:pt idx="387637">
                  <c:v>196321</c:v>
                </c:pt>
                <c:pt idx="387638">
                  <c:v>196321</c:v>
                </c:pt>
                <c:pt idx="387639">
                  <c:v>196321</c:v>
                </c:pt>
                <c:pt idx="387640">
                  <c:v>196321</c:v>
                </c:pt>
                <c:pt idx="387641">
                  <c:v>196321</c:v>
                </c:pt>
                <c:pt idx="387642">
                  <c:v>196321</c:v>
                </c:pt>
                <c:pt idx="387643">
                  <c:v>196321</c:v>
                </c:pt>
                <c:pt idx="387644">
                  <c:v>196321</c:v>
                </c:pt>
                <c:pt idx="387645">
                  <c:v>196321</c:v>
                </c:pt>
                <c:pt idx="387646">
                  <c:v>196321</c:v>
                </c:pt>
                <c:pt idx="387647">
                  <c:v>196321</c:v>
                </c:pt>
                <c:pt idx="387648">
                  <c:v>196321</c:v>
                </c:pt>
                <c:pt idx="387649">
                  <c:v>196321</c:v>
                </c:pt>
                <c:pt idx="387650">
                  <c:v>196321</c:v>
                </c:pt>
                <c:pt idx="387651">
                  <c:v>196321</c:v>
                </c:pt>
                <c:pt idx="387652">
                  <c:v>196321</c:v>
                </c:pt>
                <c:pt idx="387653">
                  <c:v>196321</c:v>
                </c:pt>
                <c:pt idx="387654">
                  <c:v>196321</c:v>
                </c:pt>
                <c:pt idx="387655">
                  <c:v>196321</c:v>
                </c:pt>
                <c:pt idx="387656">
                  <c:v>196321</c:v>
                </c:pt>
                <c:pt idx="387657">
                  <c:v>196321</c:v>
                </c:pt>
                <c:pt idx="387658">
                  <c:v>196321</c:v>
                </c:pt>
                <c:pt idx="387659">
                  <c:v>196321</c:v>
                </c:pt>
                <c:pt idx="387660">
                  <c:v>196321</c:v>
                </c:pt>
                <c:pt idx="387661">
                  <c:v>196321</c:v>
                </c:pt>
                <c:pt idx="387662">
                  <c:v>196321</c:v>
                </c:pt>
                <c:pt idx="387663">
                  <c:v>196321</c:v>
                </c:pt>
                <c:pt idx="387664">
                  <c:v>196321</c:v>
                </c:pt>
                <c:pt idx="387665">
                  <c:v>196321</c:v>
                </c:pt>
                <c:pt idx="387666">
                  <c:v>196321</c:v>
                </c:pt>
                <c:pt idx="387667">
                  <c:v>196321</c:v>
                </c:pt>
                <c:pt idx="387668">
                  <c:v>196321</c:v>
                </c:pt>
                <c:pt idx="387669">
                  <c:v>196321</c:v>
                </c:pt>
                <c:pt idx="387670">
                  <c:v>196321</c:v>
                </c:pt>
                <c:pt idx="387671">
                  <c:v>196321</c:v>
                </c:pt>
                <c:pt idx="387672">
                  <c:v>196321</c:v>
                </c:pt>
                <c:pt idx="387673">
                  <c:v>196321</c:v>
                </c:pt>
                <c:pt idx="387674">
                  <c:v>196321</c:v>
                </c:pt>
                <c:pt idx="387675">
                  <c:v>196321</c:v>
                </c:pt>
                <c:pt idx="387676">
                  <c:v>196321</c:v>
                </c:pt>
                <c:pt idx="387677">
                  <c:v>196321</c:v>
                </c:pt>
                <c:pt idx="387678">
                  <c:v>196321</c:v>
                </c:pt>
                <c:pt idx="387679">
                  <c:v>196321</c:v>
                </c:pt>
                <c:pt idx="387680">
                  <c:v>196321</c:v>
                </c:pt>
                <c:pt idx="387681">
                  <c:v>196321</c:v>
                </c:pt>
                <c:pt idx="387682">
                  <c:v>196321</c:v>
                </c:pt>
                <c:pt idx="387683">
                  <c:v>196321</c:v>
                </c:pt>
                <c:pt idx="387684">
                  <c:v>196321</c:v>
                </c:pt>
                <c:pt idx="387685">
                  <c:v>196321</c:v>
                </c:pt>
                <c:pt idx="387686">
                  <c:v>196321</c:v>
                </c:pt>
                <c:pt idx="387687">
                  <c:v>196321</c:v>
                </c:pt>
                <c:pt idx="387688">
                  <c:v>196321</c:v>
                </c:pt>
                <c:pt idx="387689">
                  <c:v>196321</c:v>
                </c:pt>
                <c:pt idx="387690">
                  <c:v>196321</c:v>
                </c:pt>
                <c:pt idx="387691">
                  <c:v>196321</c:v>
                </c:pt>
                <c:pt idx="387692">
                  <c:v>196321</c:v>
                </c:pt>
                <c:pt idx="387693">
                  <c:v>196321</c:v>
                </c:pt>
                <c:pt idx="387694">
                  <c:v>196321</c:v>
                </c:pt>
                <c:pt idx="387695">
                  <c:v>196321</c:v>
                </c:pt>
                <c:pt idx="387696">
                  <c:v>196321</c:v>
                </c:pt>
                <c:pt idx="387697">
                  <c:v>196321</c:v>
                </c:pt>
                <c:pt idx="387698">
                  <c:v>196321</c:v>
                </c:pt>
                <c:pt idx="387699">
                  <c:v>196321</c:v>
                </c:pt>
                <c:pt idx="387700">
                  <c:v>196321</c:v>
                </c:pt>
                <c:pt idx="387701">
                  <c:v>196321</c:v>
                </c:pt>
                <c:pt idx="387702">
                  <c:v>196321</c:v>
                </c:pt>
                <c:pt idx="387703">
                  <c:v>196321</c:v>
                </c:pt>
                <c:pt idx="387704">
                  <c:v>196321</c:v>
                </c:pt>
                <c:pt idx="387705">
                  <c:v>196321</c:v>
                </c:pt>
                <c:pt idx="387706">
                  <c:v>196321</c:v>
                </c:pt>
                <c:pt idx="387707">
                  <c:v>196321</c:v>
                </c:pt>
                <c:pt idx="387708">
                  <c:v>196321</c:v>
                </c:pt>
                <c:pt idx="387709">
                  <c:v>196321</c:v>
                </c:pt>
                <c:pt idx="387710">
                  <c:v>196321</c:v>
                </c:pt>
                <c:pt idx="387711">
                  <c:v>196321</c:v>
                </c:pt>
                <c:pt idx="387712">
                  <c:v>196321</c:v>
                </c:pt>
                <c:pt idx="387713">
                  <c:v>196321</c:v>
                </c:pt>
                <c:pt idx="387714">
                  <c:v>196321</c:v>
                </c:pt>
                <c:pt idx="387715">
                  <c:v>196321</c:v>
                </c:pt>
                <c:pt idx="387716">
                  <c:v>196321</c:v>
                </c:pt>
                <c:pt idx="387717">
                  <c:v>196321</c:v>
                </c:pt>
                <c:pt idx="387718">
                  <c:v>196321</c:v>
                </c:pt>
                <c:pt idx="387719">
                  <c:v>196321</c:v>
                </c:pt>
                <c:pt idx="387720">
                  <c:v>196321</c:v>
                </c:pt>
                <c:pt idx="387721">
                  <c:v>196321</c:v>
                </c:pt>
                <c:pt idx="387722">
                  <c:v>196321</c:v>
                </c:pt>
                <c:pt idx="387723">
                  <c:v>196321</c:v>
                </c:pt>
                <c:pt idx="387724">
                  <c:v>196321</c:v>
                </c:pt>
                <c:pt idx="387725">
                  <c:v>196321</c:v>
                </c:pt>
                <c:pt idx="387726">
                  <c:v>196321</c:v>
                </c:pt>
                <c:pt idx="387727">
                  <c:v>196321</c:v>
                </c:pt>
                <c:pt idx="387728">
                  <c:v>196321</c:v>
                </c:pt>
                <c:pt idx="387729">
                  <c:v>196321</c:v>
                </c:pt>
                <c:pt idx="387730">
                  <c:v>196321</c:v>
                </c:pt>
                <c:pt idx="387731">
                  <c:v>196321</c:v>
                </c:pt>
                <c:pt idx="387732">
                  <c:v>196321</c:v>
                </c:pt>
                <c:pt idx="387733">
                  <c:v>196321</c:v>
                </c:pt>
                <c:pt idx="387734">
                  <c:v>196321</c:v>
                </c:pt>
                <c:pt idx="387735">
                  <c:v>196321</c:v>
                </c:pt>
                <c:pt idx="387736">
                  <c:v>196321</c:v>
                </c:pt>
                <c:pt idx="387737">
                  <c:v>196321</c:v>
                </c:pt>
                <c:pt idx="387738">
                  <c:v>196321</c:v>
                </c:pt>
                <c:pt idx="387739">
                  <c:v>196321</c:v>
                </c:pt>
                <c:pt idx="387740">
                  <c:v>196321</c:v>
                </c:pt>
                <c:pt idx="387741">
                  <c:v>196321</c:v>
                </c:pt>
                <c:pt idx="387742">
                  <c:v>196321</c:v>
                </c:pt>
                <c:pt idx="387743">
                  <c:v>196321</c:v>
                </c:pt>
                <c:pt idx="387744">
                  <c:v>196321</c:v>
                </c:pt>
                <c:pt idx="387745">
                  <c:v>196321</c:v>
                </c:pt>
                <c:pt idx="387746">
                  <c:v>196321</c:v>
                </c:pt>
                <c:pt idx="387747">
                  <c:v>196321</c:v>
                </c:pt>
                <c:pt idx="387748">
                  <c:v>196321</c:v>
                </c:pt>
                <c:pt idx="387749">
                  <c:v>196321</c:v>
                </c:pt>
                <c:pt idx="387750">
                  <c:v>196321</c:v>
                </c:pt>
                <c:pt idx="387751">
                  <c:v>196321</c:v>
                </c:pt>
                <c:pt idx="387752">
                  <c:v>196321</c:v>
                </c:pt>
                <c:pt idx="387753">
                  <c:v>196321</c:v>
                </c:pt>
                <c:pt idx="387754">
                  <c:v>196321</c:v>
                </c:pt>
                <c:pt idx="387755">
                  <c:v>196321</c:v>
                </c:pt>
                <c:pt idx="387756">
                  <c:v>196321</c:v>
                </c:pt>
                <c:pt idx="387757">
                  <c:v>196321</c:v>
                </c:pt>
                <c:pt idx="387758">
                  <c:v>196321</c:v>
                </c:pt>
                <c:pt idx="387759">
                  <c:v>196321</c:v>
                </c:pt>
                <c:pt idx="387760">
                  <c:v>196321</c:v>
                </c:pt>
                <c:pt idx="387761">
                  <c:v>196321</c:v>
                </c:pt>
                <c:pt idx="387762">
                  <c:v>196321</c:v>
                </c:pt>
                <c:pt idx="387763">
                  <c:v>196321</c:v>
                </c:pt>
                <c:pt idx="387764">
                  <c:v>196321</c:v>
                </c:pt>
                <c:pt idx="387765">
                  <c:v>196321</c:v>
                </c:pt>
                <c:pt idx="387766">
                  <c:v>196321</c:v>
                </c:pt>
                <c:pt idx="387767">
                  <c:v>196321</c:v>
                </c:pt>
                <c:pt idx="387768">
                  <c:v>196321</c:v>
                </c:pt>
                <c:pt idx="387769">
                  <c:v>196321</c:v>
                </c:pt>
                <c:pt idx="387770">
                  <c:v>196321</c:v>
                </c:pt>
                <c:pt idx="387771">
                  <c:v>196321</c:v>
                </c:pt>
                <c:pt idx="387772">
                  <c:v>196321</c:v>
                </c:pt>
                <c:pt idx="387773">
                  <c:v>196321</c:v>
                </c:pt>
                <c:pt idx="387774">
                  <c:v>196321</c:v>
                </c:pt>
                <c:pt idx="387775">
                  <c:v>196321</c:v>
                </c:pt>
                <c:pt idx="387776">
                  <c:v>196321</c:v>
                </c:pt>
                <c:pt idx="387777">
                  <c:v>196321</c:v>
                </c:pt>
                <c:pt idx="387778">
                  <c:v>196321</c:v>
                </c:pt>
                <c:pt idx="387779">
                  <c:v>196321</c:v>
                </c:pt>
                <c:pt idx="387780">
                  <c:v>196321</c:v>
                </c:pt>
                <c:pt idx="387781">
                  <c:v>196321</c:v>
                </c:pt>
                <c:pt idx="387782">
                  <c:v>196321</c:v>
                </c:pt>
                <c:pt idx="387783">
                  <c:v>196321</c:v>
                </c:pt>
                <c:pt idx="387784">
                  <c:v>196321</c:v>
                </c:pt>
                <c:pt idx="387785">
                  <c:v>196321</c:v>
                </c:pt>
                <c:pt idx="387786">
                  <c:v>196321</c:v>
                </c:pt>
                <c:pt idx="387787">
                  <c:v>196321</c:v>
                </c:pt>
                <c:pt idx="387788">
                  <c:v>196321</c:v>
                </c:pt>
                <c:pt idx="387789">
                  <c:v>196321</c:v>
                </c:pt>
                <c:pt idx="387790">
                  <c:v>196321</c:v>
                </c:pt>
                <c:pt idx="387791">
                  <c:v>196321</c:v>
                </c:pt>
                <c:pt idx="387792">
                  <c:v>196321</c:v>
                </c:pt>
                <c:pt idx="387793">
                  <c:v>196321</c:v>
                </c:pt>
                <c:pt idx="387794">
                  <c:v>196321</c:v>
                </c:pt>
                <c:pt idx="387795">
                  <c:v>196321</c:v>
                </c:pt>
                <c:pt idx="387796">
                  <c:v>196321</c:v>
                </c:pt>
                <c:pt idx="387797">
                  <c:v>196321</c:v>
                </c:pt>
                <c:pt idx="387798">
                  <c:v>196321</c:v>
                </c:pt>
                <c:pt idx="387799">
                  <c:v>196321</c:v>
                </c:pt>
                <c:pt idx="387800">
                  <c:v>196321</c:v>
                </c:pt>
                <c:pt idx="387801">
                  <c:v>196321</c:v>
                </c:pt>
                <c:pt idx="387802">
                  <c:v>196321</c:v>
                </c:pt>
                <c:pt idx="387803">
                  <c:v>196321</c:v>
                </c:pt>
                <c:pt idx="387804">
                  <c:v>196321</c:v>
                </c:pt>
                <c:pt idx="387805">
                  <c:v>196321</c:v>
                </c:pt>
                <c:pt idx="387806">
                  <c:v>196321</c:v>
                </c:pt>
                <c:pt idx="387807">
                  <c:v>196321</c:v>
                </c:pt>
                <c:pt idx="387808">
                  <c:v>196321</c:v>
                </c:pt>
                <c:pt idx="387809">
                  <c:v>196321</c:v>
                </c:pt>
                <c:pt idx="387810">
                  <c:v>196321</c:v>
                </c:pt>
                <c:pt idx="387811">
                  <c:v>196321</c:v>
                </c:pt>
                <c:pt idx="387812">
                  <c:v>196321</c:v>
                </c:pt>
                <c:pt idx="387813">
                  <c:v>196321</c:v>
                </c:pt>
                <c:pt idx="387814">
                  <c:v>196321</c:v>
                </c:pt>
                <c:pt idx="387815">
                  <c:v>196321</c:v>
                </c:pt>
                <c:pt idx="387816">
                  <c:v>196321</c:v>
                </c:pt>
                <c:pt idx="387817">
                  <c:v>196321</c:v>
                </c:pt>
                <c:pt idx="387818">
                  <c:v>196321</c:v>
                </c:pt>
                <c:pt idx="387819">
                  <c:v>196321</c:v>
                </c:pt>
                <c:pt idx="387820">
                  <c:v>196321</c:v>
                </c:pt>
                <c:pt idx="387821">
                  <c:v>196321</c:v>
                </c:pt>
                <c:pt idx="387822">
                  <c:v>196321</c:v>
                </c:pt>
                <c:pt idx="387823">
                  <c:v>196321</c:v>
                </c:pt>
                <c:pt idx="387824">
                  <c:v>196321</c:v>
                </c:pt>
                <c:pt idx="387825">
                  <c:v>196321</c:v>
                </c:pt>
                <c:pt idx="387826">
                  <c:v>196321</c:v>
                </c:pt>
                <c:pt idx="387827">
                  <c:v>196321</c:v>
                </c:pt>
                <c:pt idx="387828">
                  <c:v>196321</c:v>
                </c:pt>
                <c:pt idx="387829">
                  <c:v>196321</c:v>
                </c:pt>
                <c:pt idx="387830">
                  <c:v>196321</c:v>
                </c:pt>
                <c:pt idx="387831">
                  <c:v>196321</c:v>
                </c:pt>
                <c:pt idx="387832">
                  <c:v>196321</c:v>
                </c:pt>
                <c:pt idx="387833">
                  <c:v>196321</c:v>
                </c:pt>
                <c:pt idx="387834">
                  <c:v>196321</c:v>
                </c:pt>
                <c:pt idx="387835">
                  <c:v>196321</c:v>
                </c:pt>
                <c:pt idx="387836">
                  <c:v>196321</c:v>
                </c:pt>
                <c:pt idx="387837">
                  <c:v>196321</c:v>
                </c:pt>
                <c:pt idx="387838">
                  <c:v>196321</c:v>
                </c:pt>
                <c:pt idx="387839">
                  <c:v>196321</c:v>
                </c:pt>
                <c:pt idx="387840">
                  <c:v>196321</c:v>
                </c:pt>
                <c:pt idx="387841">
                  <c:v>196321</c:v>
                </c:pt>
                <c:pt idx="387842">
                  <c:v>196321</c:v>
                </c:pt>
                <c:pt idx="387843">
                  <c:v>196321</c:v>
                </c:pt>
                <c:pt idx="387844">
                  <c:v>196321</c:v>
                </c:pt>
                <c:pt idx="387845">
                  <c:v>196321</c:v>
                </c:pt>
                <c:pt idx="387846">
                  <c:v>196321</c:v>
                </c:pt>
                <c:pt idx="387847">
                  <c:v>196321</c:v>
                </c:pt>
                <c:pt idx="387848">
                  <c:v>196321</c:v>
                </c:pt>
                <c:pt idx="387849">
                  <c:v>196321</c:v>
                </c:pt>
                <c:pt idx="387850">
                  <c:v>196321</c:v>
                </c:pt>
                <c:pt idx="387851">
                  <c:v>196321</c:v>
                </c:pt>
                <c:pt idx="387852">
                  <c:v>196321</c:v>
                </c:pt>
                <c:pt idx="387853">
                  <c:v>196321</c:v>
                </c:pt>
                <c:pt idx="387854">
                  <c:v>196321</c:v>
                </c:pt>
                <c:pt idx="387855">
                  <c:v>196321</c:v>
                </c:pt>
                <c:pt idx="387856">
                  <c:v>196321</c:v>
                </c:pt>
                <c:pt idx="387857">
                  <c:v>196321</c:v>
                </c:pt>
                <c:pt idx="387858">
                  <c:v>196321</c:v>
                </c:pt>
                <c:pt idx="387859">
                  <c:v>196321</c:v>
                </c:pt>
                <c:pt idx="387860">
                  <c:v>196321</c:v>
                </c:pt>
                <c:pt idx="387861">
                  <c:v>196321</c:v>
                </c:pt>
                <c:pt idx="387862">
                  <c:v>196321</c:v>
                </c:pt>
                <c:pt idx="387863">
                  <c:v>196321</c:v>
                </c:pt>
                <c:pt idx="387864">
                  <c:v>196321</c:v>
                </c:pt>
                <c:pt idx="387865">
                  <c:v>196321</c:v>
                </c:pt>
                <c:pt idx="387866">
                  <c:v>196321</c:v>
                </c:pt>
                <c:pt idx="387867">
                  <c:v>196321</c:v>
                </c:pt>
                <c:pt idx="387868">
                  <c:v>196321</c:v>
                </c:pt>
                <c:pt idx="387869">
                  <c:v>196321</c:v>
                </c:pt>
                <c:pt idx="387870">
                  <c:v>196321</c:v>
                </c:pt>
                <c:pt idx="387871">
                  <c:v>196321</c:v>
                </c:pt>
                <c:pt idx="387872">
                  <c:v>196321</c:v>
                </c:pt>
                <c:pt idx="387873">
                  <c:v>196321</c:v>
                </c:pt>
                <c:pt idx="387874">
                  <c:v>196321</c:v>
                </c:pt>
                <c:pt idx="387875">
                  <c:v>196321</c:v>
                </c:pt>
                <c:pt idx="387876">
                  <c:v>196321</c:v>
                </c:pt>
                <c:pt idx="387877">
                  <c:v>196321</c:v>
                </c:pt>
                <c:pt idx="387878">
                  <c:v>196321</c:v>
                </c:pt>
                <c:pt idx="387879">
                  <c:v>196321</c:v>
                </c:pt>
                <c:pt idx="387880">
                  <c:v>196321</c:v>
                </c:pt>
                <c:pt idx="387881">
                  <c:v>196321</c:v>
                </c:pt>
                <c:pt idx="387882">
                  <c:v>196321</c:v>
                </c:pt>
                <c:pt idx="387883">
                  <c:v>196321</c:v>
                </c:pt>
                <c:pt idx="387884">
                  <c:v>196321</c:v>
                </c:pt>
                <c:pt idx="387885">
                  <c:v>196321</c:v>
                </c:pt>
                <c:pt idx="387886">
                  <c:v>196321</c:v>
                </c:pt>
                <c:pt idx="387887">
                  <c:v>196321</c:v>
                </c:pt>
                <c:pt idx="387888">
                  <c:v>196321</c:v>
                </c:pt>
                <c:pt idx="387889">
                  <c:v>196321</c:v>
                </c:pt>
                <c:pt idx="387890">
                  <c:v>196321</c:v>
                </c:pt>
                <c:pt idx="387891">
                  <c:v>196321</c:v>
                </c:pt>
                <c:pt idx="387892">
                  <c:v>196321</c:v>
                </c:pt>
                <c:pt idx="387893">
                  <c:v>196321</c:v>
                </c:pt>
                <c:pt idx="387894">
                  <c:v>196321</c:v>
                </c:pt>
                <c:pt idx="387895">
                  <c:v>196321</c:v>
                </c:pt>
                <c:pt idx="387896">
                  <c:v>196321</c:v>
                </c:pt>
                <c:pt idx="387897">
                  <c:v>196321</c:v>
                </c:pt>
                <c:pt idx="387898">
                  <c:v>196321</c:v>
                </c:pt>
                <c:pt idx="387899">
                  <c:v>196321</c:v>
                </c:pt>
                <c:pt idx="387900">
                  <c:v>196321</c:v>
                </c:pt>
                <c:pt idx="387901">
                  <c:v>196321</c:v>
                </c:pt>
                <c:pt idx="387902">
                  <c:v>196321</c:v>
                </c:pt>
                <c:pt idx="387903">
                  <c:v>196321</c:v>
                </c:pt>
                <c:pt idx="387904">
                  <c:v>196321</c:v>
                </c:pt>
                <c:pt idx="387905">
                  <c:v>196321</c:v>
                </c:pt>
                <c:pt idx="387906">
                  <c:v>196321</c:v>
                </c:pt>
                <c:pt idx="387907">
                  <c:v>196321</c:v>
                </c:pt>
                <c:pt idx="387908">
                  <c:v>196321</c:v>
                </c:pt>
                <c:pt idx="387909">
                  <c:v>196321</c:v>
                </c:pt>
                <c:pt idx="387910">
                  <c:v>196321</c:v>
                </c:pt>
                <c:pt idx="387911">
                  <c:v>196321</c:v>
                </c:pt>
                <c:pt idx="387912">
                  <c:v>196321</c:v>
                </c:pt>
                <c:pt idx="387913">
                  <c:v>196321</c:v>
                </c:pt>
                <c:pt idx="387914">
                  <c:v>196321</c:v>
                </c:pt>
                <c:pt idx="387915">
                  <c:v>196321</c:v>
                </c:pt>
                <c:pt idx="387916">
                  <c:v>196321</c:v>
                </c:pt>
                <c:pt idx="387917">
                  <c:v>196321</c:v>
                </c:pt>
                <c:pt idx="387918">
                  <c:v>196321</c:v>
                </c:pt>
                <c:pt idx="387919">
                  <c:v>196321</c:v>
                </c:pt>
                <c:pt idx="387920">
                  <c:v>196321</c:v>
                </c:pt>
                <c:pt idx="387921">
                  <c:v>196321</c:v>
                </c:pt>
                <c:pt idx="387922">
                  <c:v>196321</c:v>
                </c:pt>
                <c:pt idx="387923">
                  <c:v>196321</c:v>
                </c:pt>
                <c:pt idx="387924">
                  <c:v>196321</c:v>
                </c:pt>
                <c:pt idx="387925">
                  <c:v>196321</c:v>
                </c:pt>
                <c:pt idx="387926">
                  <c:v>196321</c:v>
                </c:pt>
                <c:pt idx="387927">
                  <c:v>196321</c:v>
                </c:pt>
                <c:pt idx="387928">
                  <c:v>196321</c:v>
                </c:pt>
                <c:pt idx="387929">
                  <c:v>196321</c:v>
                </c:pt>
                <c:pt idx="387930">
                  <c:v>196321</c:v>
                </c:pt>
                <c:pt idx="387931">
                  <c:v>196321</c:v>
                </c:pt>
                <c:pt idx="387932">
                  <c:v>196321</c:v>
                </c:pt>
                <c:pt idx="387933">
                  <c:v>196321</c:v>
                </c:pt>
                <c:pt idx="387934">
                  <c:v>196321</c:v>
                </c:pt>
                <c:pt idx="387935">
                  <c:v>196321</c:v>
                </c:pt>
                <c:pt idx="387936">
                  <c:v>196321</c:v>
                </c:pt>
                <c:pt idx="387937">
                  <c:v>196321</c:v>
                </c:pt>
                <c:pt idx="387938">
                  <c:v>196321</c:v>
                </c:pt>
                <c:pt idx="387939">
                  <c:v>196321</c:v>
                </c:pt>
                <c:pt idx="387940">
                  <c:v>196321</c:v>
                </c:pt>
                <c:pt idx="387941">
                  <c:v>196321</c:v>
                </c:pt>
                <c:pt idx="387942">
                  <c:v>196321</c:v>
                </c:pt>
                <c:pt idx="387943">
                  <c:v>196321</c:v>
                </c:pt>
                <c:pt idx="387944">
                  <c:v>196321</c:v>
                </c:pt>
                <c:pt idx="387945">
                  <c:v>196321</c:v>
                </c:pt>
                <c:pt idx="387946">
                  <c:v>196321</c:v>
                </c:pt>
                <c:pt idx="387947">
                  <c:v>196321</c:v>
                </c:pt>
                <c:pt idx="387948">
                  <c:v>196321</c:v>
                </c:pt>
                <c:pt idx="387949">
                  <c:v>196321</c:v>
                </c:pt>
                <c:pt idx="387950">
                  <c:v>196321</c:v>
                </c:pt>
                <c:pt idx="387951">
                  <c:v>196321</c:v>
                </c:pt>
                <c:pt idx="387952">
                  <c:v>196321</c:v>
                </c:pt>
                <c:pt idx="387953">
                  <c:v>196321</c:v>
                </c:pt>
                <c:pt idx="387954">
                  <c:v>196321</c:v>
                </c:pt>
                <c:pt idx="387955">
                  <c:v>196321</c:v>
                </c:pt>
                <c:pt idx="387956">
                  <c:v>196321</c:v>
                </c:pt>
                <c:pt idx="387957">
                  <c:v>196321</c:v>
                </c:pt>
                <c:pt idx="387958">
                  <c:v>196321</c:v>
                </c:pt>
                <c:pt idx="387959">
                  <c:v>196321</c:v>
                </c:pt>
                <c:pt idx="387960">
                  <c:v>196321</c:v>
                </c:pt>
                <c:pt idx="387961">
                  <c:v>196321</c:v>
                </c:pt>
                <c:pt idx="387962">
                  <c:v>196321</c:v>
                </c:pt>
                <c:pt idx="387963">
                  <c:v>196321</c:v>
                </c:pt>
                <c:pt idx="387964">
                  <c:v>196321</c:v>
                </c:pt>
                <c:pt idx="387965">
                  <c:v>196321</c:v>
                </c:pt>
                <c:pt idx="387966">
                  <c:v>196321</c:v>
                </c:pt>
                <c:pt idx="387967">
                  <c:v>196321</c:v>
                </c:pt>
                <c:pt idx="387968">
                  <c:v>196321</c:v>
                </c:pt>
                <c:pt idx="387969">
                  <c:v>196321</c:v>
                </c:pt>
                <c:pt idx="387970">
                  <c:v>196321</c:v>
                </c:pt>
                <c:pt idx="387971">
                  <c:v>196321</c:v>
                </c:pt>
                <c:pt idx="387972">
                  <c:v>196321</c:v>
                </c:pt>
                <c:pt idx="387973">
                  <c:v>196321</c:v>
                </c:pt>
                <c:pt idx="387974">
                  <c:v>196321</c:v>
                </c:pt>
                <c:pt idx="387975">
                  <c:v>196321</c:v>
                </c:pt>
                <c:pt idx="387976">
                  <c:v>196321</c:v>
                </c:pt>
                <c:pt idx="387977">
                  <c:v>196321</c:v>
                </c:pt>
                <c:pt idx="387978">
                  <c:v>196321</c:v>
                </c:pt>
                <c:pt idx="387979">
                  <c:v>196321</c:v>
                </c:pt>
                <c:pt idx="387980">
                  <c:v>196321</c:v>
                </c:pt>
                <c:pt idx="387981">
                  <c:v>196321</c:v>
                </c:pt>
                <c:pt idx="387982">
                  <c:v>196321</c:v>
                </c:pt>
                <c:pt idx="387983">
                  <c:v>196321</c:v>
                </c:pt>
                <c:pt idx="387984">
                  <c:v>196321</c:v>
                </c:pt>
                <c:pt idx="387985">
                  <c:v>196321</c:v>
                </c:pt>
                <c:pt idx="387986">
                  <c:v>196321</c:v>
                </c:pt>
                <c:pt idx="387987">
                  <c:v>196321</c:v>
                </c:pt>
                <c:pt idx="387988">
                  <c:v>196321</c:v>
                </c:pt>
                <c:pt idx="387989">
                  <c:v>196321</c:v>
                </c:pt>
                <c:pt idx="387990">
                  <c:v>196321</c:v>
                </c:pt>
                <c:pt idx="387991">
                  <c:v>196321</c:v>
                </c:pt>
                <c:pt idx="387992">
                  <c:v>196321</c:v>
                </c:pt>
                <c:pt idx="387993">
                  <c:v>196321</c:v>
                </c:pt>
                <c:pt idx="387994">
                  <c:v>196321</c:v>
                </c:pt>
                <c:pt idx="387995">
                  <c:v>196321</c:v>
                </c:pt>
                <c:pt idx="387996">
                  <c:v>196321</c:v>
                </c:pt>
                <c:pt idx="387997">
                  <c:v>196321</c:v>
                </c:pt>
                <c:pt idx="387998">
                  <c:v>196321</c:v>
                </c:pt>
                <c:pt idx="387999">
                  <c:v>196321</c:v>
                </c:pt>
                <c:pt idx="388000">
                  <c:v>196321</c:v>
                </c:pt>
                <c:pt idx="388001">
                  <c:v>196321</c:v>
                </c:pt>
                <c:pt idx="388002">
                  <c:v>196321</c:v>
                </c:pt>
                <c:pt idx="388003">
                  <c:v>196321</c:v>
                </c:pt>
                <c:pt idx="388004">
                  <c:v>196321</c:v>
                </c:pt>
                <c:pt idx="388005">
                  <c:v>196321</c:v>
                </c:pt>
                <c:pt idx="388006">
                  <c:v>196321</c:v>
                </c:pt>
                <c:pt idx="388007">
                  <c:v>196321</c:v>
                </c:pt>
                <c:pt idx="388008">
                  <c:v>196321</c:v>
                </c:pt>
                <c:pt idx="388009">
                  <c:v>196321</c:v>
                </c:pt>
                <c:pt idx="388010">
                  <c:v>196321</c:v>
                </c:pt>
                <c:pt idx="388011">
                  <c:v>196321</c:v>
                </c:pt>
                <c:pt idx="388012">
                  <c:v>196321</c:v>
                </c:pt>
                <c:pt idx="388013">
                  <c:v>196321</c:v>
                </c:pt>
                <c:pt idx="388014">
                  <c:v>196321</c:v>
                </c:pt>
                <c:pt idx="388015">
                  <c:v>196321</c:v>
                </c:pt>
                <c:pt idx="388016">
                  <c:v>196321</c:v>
                </c:pt>
                <c:pt idx="388017">
                  <c:v>196321</c:v>
                </c:pt>
                <c:pt idx="388018">
                  <c:v>196321</c:v>
                </c:pt>
                <c:pt idx="388019">
                  <c:v>196321</c:v>
                </c:pt>
                <c:pt idx="388020">
                  <c:v>196321</c:v>
                </c:pt>
                <c:pt idx="388021">
                  <c:v>196321</c:v>
                </c:pt>
                <c:pt idx="388022">
                  <c:v>196321</c:v>
                </c:pt>
                <c:pt idx="388023">
                  <c:v>196321</c:v>
                </c:pt>
                <c:pt idx="388024">
                  <c:v>196321</c:v>
                </c:pt>
                <c:pt idx="388025">
                  <c:v>196321</c:v>
                </c:pt>
                <c:pt idx="388026">
                  <c:v>196321</c:v>
                </c:pt>
                <c:pt idx="388027">
                  <c:v>196321</c:v>
                </c:pt>
                <c:pt idx="388028">
                  <c:v>196321</c:v>
                </c:pt>
                <c:pt idx="388029">
                  <c:v>196321</c:v>
                </c:pt>
                <c:pt idx="388030">
                  <c:v>196321</c:v>
                </c:pt>
                <c:pt idx="388031">
                  <c:v>196321</c:v>
                </c:pt>
                <c:pt idx="388032">
                  <c:v>196321</c:v>
                </c:pt>
                <c:pt idx="388033">
                  <c:v>196321</c:v>
                </c:pt>
                <c:pt idx="388034">
                  <c:v>196321</c:v>
                </c:pt>
                <c:pt idx="388035">
                  <c:v>196321</c:v>
                </c:pt>
                <c:pt idx="388036">
                  <c:v>196321</c:v>
                </c:pt>
                <c:pt idx="388037">
                  <c:v>196321</c:v>
                </c:pt>
                <c:pt idx="388038">
                  <c:v>196321</c:v>
                </c:pt>
                <c:pt idx="388039">
                  <c:v>196321</c:v>
                </c:pt>
                <c:pt idx="388040">
                  <c:v>196321</c:v>
                </c:pt>
                <c:pt idx="388041">
                  <c:v>196321</c:v>
                </c:pt>
                <c:pt idx="388042">
                  <c:v>196321</c:v>
                </c:pt>
                <c:pt idx="388043">
                  <c:v>196321</c:v>
                </c:pt>
                <c:pt idx="388044">
                  <c:v>196321</c:v>
                </c:pt>
                <c:pt idx="388045">
                  <c:v>196321</c:v>
                </c:pt>
                <c:pt idx="388046">
                  <c:v>196321</c:v>
                </c:pt>
                <c:pt idx="388047">
                  <c:v>196321</c:v>
                </c:pt>
                <c:pt idx="388048">
                  <c:v>196321</c:v>
                </c:pt>
                <c:pt idx="388049">
                  <c:v>196321</c:v>
                </c:pt>
                <c:pt idx="388050">
                  <c:v>196321</c:v>
                </c:pt>
                <c:pt idx="388051">
                  <c:v>196321</c:v>
                </c:pt>
                <c:pt idx="388052">
                  <c:v>196321</c:v>
                </c:pt>
                <c:pt idx="388053">
                  <c:v>196321</c:v>
                </c:pt>
                <c:pt idx="388054">
                  <c:v>196321</c:v>
                </c:pt>
                <c:pt idx="388055">
                  <c:v>196321</c:v>
                </c:pt>
                <c:pt idx="388056">
                  <c:v>196321</c:v>
                </c:pt>
                <c:pt idx="388057">
                  <c:v>196321</c:v>
                </c:pt>
                <c:pt idx="388058">
                  <c:v>196321</c:v>
                </c:pt>
                <c:pt idx="388059">
                  <c:v>196321</c:v>
                </c:pt>
                <c:pt idx="388060">
                  <c:v>196321</c:v>
                </c:pt>
                <c:pt idx="388061">
                  <c:v>196321</c:v>
                </c:pt>
                <c:pt idx="388062">
                  <c:v>196321</c:v>
                </c:pt>
                <c:pt idx="388063">
                  <c:v>196321</c:v>
                </c:pt>
                <c:pt idx="388064">
                  <c:v>196321</c:v>
                </c:pt>
                <c:pt idx="388065">
                  <c:v>196321</c:v>
                </c:pt>
                <c:pt idx="388066">
                  <c:v>196321</c:v>
                </c:pt>
                <c:pt idx="388067">
                  <c:v>196321</c:v>
                </c:pt>
                <c:pt idx="388068">
                  <c:v>196321</c:v>
                </c:pt>
                <c:pt idx="388069">
                  <c:v>196321</c:v>
                </c:pt>
                <c:pt idx="388070">
                  <c:v>196321</c:v>
                </c:pt>
                <c:pt idx="388071">
                  <c:v>196321</c:v>
                </c:pt>
                <c:pt idx="388072">
                  <c:v>196321</c:v>
                </c:pt>
                <c:pt idx="388073">
                  <c:v>196321</c:v>
                </c:pt>
                <c:pt idx="388074">
                  <c:v>196321</c:v>
                </c:pt>
                <c:pt idx="388075">
                  <c:v>196321</c:v>
                </c:pt>
                <c:pt idx="388076">
                  <c:v>196321</c:v>
                </c:pt>
                <c:pt idx="388077">
                  <c:v>196321</c:v>
                </c:pt>
                <c:pt idx="388078">
                  <c:v>196321</c:v>
                </c:pt>
                <c:pt idx="388079">
                  <c:v>196321</c:v>
                </c:pt>
                <c:pt idx="388080">
                  <c:v>196321</c:v>
                </c:pt>
                <c:pt idx="388081">
                  <c:v>196321</c:v>
                </c:pt>
                <c:pt idx="388082">
                  <c:v>196321</c:v>
                </c:pt>
                <c:pt idx="388083">
                  <c:v>196321</c:v>
                </c:pt>
                <c:pt idx="388084">
                  <c:v>196321</c:v>
                </c:pt>
                <c:pt idx="388085">
                  <c:v>196321</c:v>
                </c:pt>
                <c:pt idx="388086">
                  <c:v>196321</c:v>
                </c:pt>
                <c:pt idx="388087">
                  <c:v>196321</c:v>
                </c:pt>
                <c:pt idx="388088">
                  <c:v>196321</c:v>
                </c:pt>
                <c:pt idx="388089">
                  <c:v>196321</c:v>
                </c:pt>
                <c:pt idx="388090">
                  <c:v>196321</c:v>
                </c:pt>
                <c:pt idx="388091">
                  <c:v>196321</c:v>
                </c:pt>
                <c:pt idx="388092">
                  <c:v>196321</c:v>
                </c:pt>
                <c:pt idx="388093">
                  <c:v>196321</c:v>
                </c:pt>
                <c:pt idx="388094">
                  <c:v>196321</c:v>
                </c:pt>
                <c:pt idx="388095">
                  <c:v>196321</c:v>
                </c:pt>
                <c:pt idx="388096">
                  <c:v>196321</c:v>
                </c:pt>
                <c:pt idx="388097">
                  <c:v>196321</c:v>
                </c:pt>
                <c:pt idx="388098">
                  <c:v>196321</c:v>
                </c:pt>
                <c:pt idx="388099">
                  <c:v>196321</c:v>
                </c:pt>
                <c:pt idx="388100">
                  <c:v>196321</c:v>
                </c:pt>
                <c:pt idx="388101">
                  <c:v>196321</c:v>
                </c:pt>
                <c:pt idx="388102">
                  <c:v>196321</c:v>
                </c:pt>
                <c:pt idx="388103">
                  <c:v>196321</c:v>
                </c:pt>
                <c:pt idx="388104">
                  <c:v>196321</c:v>
                </c:pt>
                <c:pt idx="388105">
                  <c:v>196321</c:v>
                </c:pt>
                <c:pt idx="388106">
                  <c:v>196321</c:v>
                </c:pt>
                <c:pt idx="388107">
                  <c:v>196321</c:v>
                </c:pt>
                <c:pt idx="388108">
                  <c:v>196321</c:v>
                </c:pt>
                <c:pt idx="388109">
                  <c:v>196321</c:v>
                </c:pt>
                <c:pt idx="388110">
                  <c:v>196321</c:v>
                </c:pt>
                <c:pt idx="388111">
                  <c:v>196321</c:v>
                </c:pt>
                <c:pt idx="388112">
                  <c:v>196321</c:v>
                </c:pt>
                <c:pt idx="388113">
                  <c:v>196321</c:v>
                </c:pt>
                <c:pt idx="388114">
                  <c:v>196321</c:v>
                </c:pt>
                <c:pt idx="388115">
                  <c:v>196321</c:v>
                </c:pt>
                <c:pt idx="388116">
                  <c:v>196321</c:v>
                </c:pt>
                <c:pt idx="388117">
                  <c:v>196321</c:v>
                </c:pt>
                <c:pt idx="388118">
                  <c:v>196321</c:v>
                </c:pt>
                <c:pt idx="388119">
                  <c:v>196321</c:v>
                </c:pt>
                <c:pt idx="388120">
                  <c:v>196321</c:v>
                </c:pt>
                <c:pt idx="388121">
                  <c:v>196321</c:v>
                </c:pt>
                <c:pt idx="388122">
                  <c:v>196321</c:v>
                </c:pt>
                <c:pt idx="388123">
                  <c:v>196321</c:v>
                </c:pt>
                <c:pt idx="388124">
                  <c:v>196321</c:v>
                </c:pt>
                <c:pt idx="388125">
                  <c:v>196321</c:v>
                </c:pt>
                <c:pt idx="388126">
                  <c:v>196321</c:v>
                </c:pt>
                <c:pt idx="388127">
                  <c:v>196321</c:v>
                </c:pt>
                <c:pt idx="388128">
                  <c:v>196321</c:v>
                </c:pt>
                <c:pt idx="388129">
                  <c:v>196321</c:v>
                </c:pt>
                <c:pt idx="388130">
                  <c:v>196321</c:v>
                </c:pt>
                <c:pt idx="388131">
                  <c:v>196321</c:v>
                </c:pt>
                <c:pt idx="388132">
                  <c:v>196321</c:v>
                </c:pt>
                <c:pt idx="388133">
                  <c:v>196321</c:v>
                </c:pt>
                <c:pt idx="388134">
                  <c:v>196321</c:v>
                </c:pt>
                <c:pt idx="388135">
                  <c:v>196321</c:v>
                </c:pt>
                <c:pt idx="388136">
                  <c:v>196321</c:v>
                </c:pt>
                <c:pt idx="388137">
                  <c:v>196321</c:v>
                </c:pt>
                <c:pt idx="388138">
                  <c:v>196321</c:v>
                </c:pt>
                <c:pt idx="388139">
                  <c:v>196321</c:v>
                </c:pt>
                <c:pt idx="388140">
                  <c:v>196321</c:v>
                </c:pt>
                <c:pt idx="388141">
                  <c:v>196321</c:v>
                </c:pt>
                <c:pt idx="388142">
                  <c:v>196321</c:v>
                </c:pt>
                <c:pt idx="388143">
                  <c:v>196321</c:v>
                </c:pt>
                <c:pt idx="388144">
                  <c:v>196321</c:v>
                </c:pt>
                <c:pt idx="388145">
                  <c:v>196321</c:v>
                </c:pt>
                <c:pt idx="388146">
                  <c:v>196321</c:v>
                </c:pt>
                <c:pt idx="388147">
                  <c:v>196321</c:v>
                </c:pt>
                <c:pt idx="388148">
                  <c:v>196321</c:v>
                </c:pt>
                <c:pt idx="388149">
                  <c:v>196321</c:v>
                </c:pt>
                <c:pt idx="388150">
                  <c:v>196321</c:v>
                </c:pt>
                <c:pt idx="388151">
                  <c:v>196321</c:v>
                </c:pt>
                <c:pt idx="388152">
                  <c:v>196321</c:v>
                </c:pt>
                <c:pt idx="388153">
                  <c:v>196321</c:v>
                </c:pt>
                <c:pt idx="388154">
                  <c:v>196321</c:v>
                </c:pt>
                <c:pt idx="388155">
                  <c:v>196321</c:v>
                </c:pt>
                <c:pt idx="388156">
                  <c:v>196321</c:v>
                </c:pt>
                <c:pt idx="388157">
                  <c:v>196321</c:v>
                </c:pt>
                <c:pt idx="388158">
                  <c:v>196321</c:v>
                </c:pt>
                <c:pt idx="388159">
                  <c:v>196321</c:v>
                </c:pt>
                <c:pt idx="388160">
                  <c:v>196321</c:v>
                </c:pt>
                <c:pt idx="388161">
                  <c:v>196321</c:v>
                </c:pt>
                <c:pt idx="388162">
                  <c:v>196321</c:v>
                </c:pt>
                <c:pt idx="388163">
                  <c:v>196321</c:v>
                </c:pt>
                <c:pt idx="388164">
                  <c:v>196321</c:v>
                </c:pt>
                <c:pt idx="388165">
                  <c:v>196321</c:v>
                </c:pt>
                <c:pt idx="388166">
                  <c:v>196321</c:v>
                </c:pt>
                <c:pt idx="388167">
                  <c:v>196321</c:v>
                </c:pt>
                <c:pt idx="388168">
                  <c:v>196321</c:v>
                </c:pt>
                <c:pt idx="388169">
                  <c:v>196321</c:v>
                </c:pt>
                <c:pt idx="388170">
                  <c:v>196321</c:v>
                </c:pt>
                <c:pt idx="388171">
                  <c:v>196321</c:v>
                </c:pt>
                <c:pt idx="388172">
                  <c:v>196321</c:v>
                </c:pt>
                <c:pt idx="388173">
                  <c:v>196321</c:v>
                </c:pt>
                <c:pt idx="388174">
                  <c:v>196321</c:v>
                </c:pt>
                <c:pt idx="388175">
                  <c:v>196321</c:v>
                </c:pt>
                <c:pt idx="388176">
                  <c:v>196321</c:v>
                </c:pt>
                <c:pt idx="388177">
                  <c:v>196321</c:v>
                </c:pt>
                <c:pt idx="388178">
                  <c:v>196321</c:v>
                </c:pt>
                <c:pt idx="388179">
                  <c:v>196321</c:v>
                </c:pt>
                <c:pt idx="388180">
                  <c:v>196321</c:v>
                </c:pt>
                <c:pt idx="388181">
                  <c:v>196321</c:v>
                </c:pt>
                <c:pt idx="388182">
                  <c:v>196321</c:v>
                </c:pt>
                <c:pt idx="388183">
                  <c:v>196321</c:v>
                </c:pt>
                <c:pt idx="388184">
                  <c:v>196321</c:v>
                </c:pt>
                <c:pt idx="388185">
                  <c:v>196321</c:v>
                </c:pt>
                <c:pt idx="388186">
                  <c:v>196321</c:v>
                </c:pt>
                <c:pt idx="388187">
                  <c:v>196321</c:v>
                </c:pt>
                <c:pt idx="388188">
                  <c:v>196321</c:v>
                </c:pt>
                <c:pt idx="388189">
                  <c:v>196321</c:v>
                </c:pt>
                <c:pt idx="388190">
                  <c:v>196321</c:v>
                </c:pt>
                <c:pt idx="388191">
                  <c:v>196321</c:v>
                </c:pt>
                <c:pt idx="388192">
                  <c:v>196321</c:v>
                </c:pt>
                <c:pt idx="388193">
                  <c:v>196321</c:v>
                </c:pt>
                <c:pt idx="388194">
                  <c:v>196321</c:v>
                </c:pt>
                <c:pt idx="388195">
                  <c:v>196321</c:v>
                </c:pt>
                <c:pt idx="388196">
                  <c:v>196321</c:v>
                </c:pt>
                <c:pt idx="388197">
                  <c:v>196321</c:v>
                </c:pt>
                <c:pt idx="388198">
                  <c:v>196321</c:v>
                </c:pt>
                <c:pt idx="388199">
                  <c:v>196321</c:v>
                </c:pt>
                <c:pt idx="388200">
                  <c:v>196321</c:v>
                </c:pt>
                <c:pt idx="388201">
                  <c:v>196321</c:v>
                </c:pt>
                <c:pt idx="388202">
                  <c:v>196321</c:v>
                </c:pt>
                <c:pt idx="388203">
                  <c:v>196321</c:v>
                </c:pt>
                <c:pt idx="388204">
                  <c:v>196321</c:v>
                </c:pt>
                <c:pt idx="388205">
                  <c:v>196321</c:v>
                </c:pt>
                <c:pt idx="388206">
                  <c:v>196321</c:v>
                </c:pt>
                <c:pt idx="388207">
                  <c:v>196321</c:v>
                </c:pt>
                <c:pt idx="388208">
                  <c:v>196321</c:v>
                </c:pt>
                <c:pt idx="388209">
                  <c:v>196321</c:v>
                </c:pt>
                <c:pt idx="388210">
                  <c:v>196321</c:v>
                </c:pt>
                <c:pt idx="388211">
                  <c:v>196321</c:v>
                </c:pt>
                <c:pt idx="388212">
                  <c:v>196321</c:v>
                </c:pt>
                <c:pt idx="388213">
                  <c:v>196321</c:v>
                </c:pt>
                <c:pt idx="388214">
                  <c:v>196321</c:v>
                </c:pt>
                <c:pt idx="388215">
                  <c:v>196321</c:v>
                </c:pt>
                <c:pt idx="388216">
                  <c:v>196321</c:v>
                </c:pt>
                <c:pt idx="388217">
                  <c:v>196321</c:v>
                </c:pt>
                <c:pt idx="388218">
                  <c:v>196321</c:v>
                </c:pt>
                <c:pt idx="388219">
                  <c:v>196321</c:v>
                </c:pt>
                <c:pt idx="388220">
                  <c:v>196321</c:v>
                </c:pt>
                <c:pt idx="388221">
                  <c:v>196321</c:v>
                </c:pt>
                <c:pt idx="388222">
                  <c:v>196321</c:v>
                </c:pt>
                <c:pt idx="388223">
                  <c:v>196321</c:v>
                </c:pt>
                <c:pt idx="388224">
                  <c:v>196321</c:v>
                </c:pt>
                <c:pt idx="388225">
                  <c:v>196321</c:v>
                </c:pt>
                <c:pt idx="388226">
                  <c:v>196321</c:v>
                </c:pt>
                <c:pt idx="388227">
                  <c:v>196321</c:v>
                </c:pt>
                <c:pt idx="388228">
                  <c:v>196321</c:v>
                </c:pt>
                <c:pt idx="388229">
                  <c:v>196321</c:v>
                </c:pt>
                <c:pt idx="388230">
                  <c:v>196321</c:v>
                </c:pt>
                <c:pt idx="388231">
                  <c:v>196321</c:v>
                </c:pt>
                <c:pt idx="388232">
                  <c:v>196321</c:v>
                </c:pt>
                <c:pt idx="388233">
                  <c:v>196321</c:v>
                </c:pt>
                <c:pt idx="388234">
                  <c:v>196321</c:v>
                </c:pt>
                <c:pt idx="388235">
                  <c:v>196321</c:v>
                </c:pt>
                <c:pt idx="388236">
                  <c:v>196321</c:v>
                </c:pt>
                <c:pt idx="388237">
                  <c:v>196321</c:v>
                </c:pt>
                <c:pt idx="388238">
                  <c:v>196321</c:v>
                </c:pt>
                <c:pt idx="388239">
                  <c:v>196321</c:v>
                </c:pt>
                <c:pt idx="388240">
                  <c:v>196321</c:v>
                </c:pt>
                <c:pt idx="388241">
                  <c:v>196321</c:v>
                </c:pt>
                <c:pt idx="388242">
                  <c:v>196321</c:v>
                </c:pt>
                <c:pt idx="388243">
                  <c:v>196321</c:v>
                </c:pt>
                <c:pt idx="388244">
                  <c:v>196321</c:v>
                </c:pt>
                <c:pt idx="388245">
                  <c:v>196321</c:v>
                </c:pt>
                <c:pt idx="388246">
                  <c:v>196321</c:v>
                </c:pt>
                <c:pt idx="388247">
                  <c:v>196321</c:v>
                </c:pt>
                <c:pt idx="388248">
                  <c:v>196321</c:v>
                </c:pt>
                <c:pt idx="388249">
                  <c:v>196321</c:v>
                </c:pt>
                <c:pt idx="388250">
                  <c:v>196321</c:v>
                </c:pt>
                <c:pt idx="388251">
                  <c:v>196321</c:v>
                </c:pt>
                <c:pt idx="388252">
                  <c:v>196321</c:v>
                </c:pt>
                <c:pt idx="388253">
                  <c:v>196321</c:v>
                </c:pt>
                <c:pt idx="388254">
                  <c:v>196321</c:v>
                </c:pt>
                <c:pt idx="388255">
                  <c:v>196321</c:v>
                </c:pt>
                <c:pt idx="388256">
                  <c:v>196321</c:v>
                </c:pt>
                <c:pt idx="388257">
                  <c:v>196321</c:v>
                </c:pt>
                <c:pt idx="388258">
                  <c:v>196321</c:v>
                </c:pt>
                <c:pt idx="388259">
                  <c:v>196321</c:v>
                </c:pt>
                <c:pt idx="388260">
                  <c:v>196321</c:v>
                </c:pt>
                <c:pt idx="388261">
                  <c:v>196321</c:v>
                </c:pt>
                <c:pt idx="388262">
                  <c:v>196321</c:v>
                </c:pt>
                <c:pt idx="388263">
                  <c:v>196321</c:v>
                </c:pt>
                <c:pt idx="388264">
                  <c:v>196321</c:v>
                </c:pt>
                <c:pt idx="388265">
                  <c:v>196321</c:v>
                </c:pt>
                <c:pt idx="388266">
                  <c:v>196321</c:v>
                </c:pt>
                <c:pt idx="388267">
                  <c:v>196321</c:v>
                </c:pt>
                <c:pt idx="388268">
                  <c:v>196321</c:v>
                </c:pt>
                <c:pt idx="388269">
                  <c:v>196321</c:v>
                </c:pt>
                <c:pt idx="388270">
                  <c:v>196321</c:v>
                </c:pt>
                <c:pt idx="388271">
                  <c:v>196321</c:v>
                </c:pt>
                <c:pt idx="388272">
                  <c:v>196321</c:v>
                </c:pt>
                <c:pt idx="388273">
                  <c:v>196321</c:v>
                </c:pt>
                <c:pt idx="388274">
                  <c:v>196321</c:v>
                </c:pt>
                <c:pt idx="388275">
                  <c:v>196321</c:v>
                </c:pt>
                <c:pt idx="388276">
                  <c:v>196321</c:v>
                </c:pt>
                <c:pt idx="388277">
                  <c:v>196321</c:v>
                </c:pt>
                <c:pt idx="388278">
                  <c:v>196321</c:v>
                </c:pt>
                <c:pt idx="388279">
                  <c:v>196321</c:v>
                </c:pt>
                <c:pt idx="388280">
                  <c:v>196321</c:v>
                </c:pt>
                <c:pt idx="388281">
                  <c:v>196321</c:v>
                </c:pt>
                <c:pt idx="388282">
                  <c:v>196321</c:v>
                </c:pt>
                <c:pt idx="388283">
                  <c:v>196321</c:v>
                </c:pt>
                <c:pt idx="388284">
                  <c:v>196321</c:v>
                </c:pt>
                <c:pt idx="388285">
                  <c:v>196321</c:v>
                </c:pt>
                <c:pt idx="388286">
                  <c:v>196321</c:v>
                </c:pt>
                <c:pt idx="388287">
                  <c:v>196321</c:v>
                </c:pt>
                <c:pt idx="388288">
                  <c:v>196321</c:v>
                </c:pt>
                <c:pt idx="388289">
                  <c:v>196321</c:v>
                </c:pt>
                <c:pt idx="388290">
                  <c:v>196321</c:v>
                </c:pt>
                <c:pt idx="388291">
                  <c:v>196321</c:v>
                </c:pt>
                <c:pt idx="388292">
                  <c:v>196321</c:v>
                </c:pt>
                <c:pt idx="388293">
                  <c:v>196321</c:v>
                </c:pt>
                <c:pt idx="388294">
                  <c:v>196321</c:v>
                </c:pt>
                <c:pt idx="388295">
                  <c:v>196321</c:v>
                </c:pt>
                <c:pt idx="388296">
                  <c:v>196321</c:v>
                </c:pt>
                <c:pt idx="388297">
                  <c:v>196321</c:v>
                </c:pt>
                <c:pt idx="388298">
                  <c:v>196321</c:v>
                </c:pt>
                <c:pt idx="388299">
                  <c:v>196321</c:v>
                </c:pt>
                <c:pt idx="388300">
                  <c:v>196321</c:v>
                </c:pt>
                <c:pt idx="388301">
                  <c:v>196321</c:v>
                </c:pt>
                <c:pt idx="388302">
                  <c:v>196321</c:v>
                </c:pt>
                <c:pt idx="388303">
                  <c:v>196321</c:v>
                </c:pt>
                <c:pt idx="388304">
                  <c:v>196321</c:v>
                </c:pt>
                <c:pt idx="388305">
                  <c:v>196321</c:v>
                </c:pt>
                <c:pt idx="388306">
                  <c:v>196321</c:v>
                </c:pt>
                <c:pt idx="388307">
                  <c:v>196321</c:v>
                </c:pt>
                <c:pt idx="388308">
                  <c:v>196321</c:v>
                </c:pt>
                <c:pt idx="388309">
                  <c:v>196321</c:v>
                </c:pt>
                <c:pt idx="388310">
                  <c:v>196321</c:v>
                </c:pt>
                <c:pt idx="388311">
                  <c:v>196321</c:v>
                </c:pt>
                <c:pt idx="388312">
                  <c:v>196321</c:v>
                </c:pt>
                <c:pt idx="388313">
                  <c:v>196321</c:v>
                </c:pt>
                <c:pt idx="388314">
                  <c:v>196321</c:v>
                </c:pt>
                <c:pt idx="388315">
                  <c:v>196321</c:v>
                </c:pt>
                <c:pt idx="388316">
                  <c:v>196321</c:v>
                </c:pt>
                <c:pt idx="388317">
                  <c:v>196321</c:v>
                </c:pt>
                <c:pt idx="388318">
                  <c:v>196321</c:v>
                </c:pt>
                <c:pt idx="388319">
                  <c:v>196321</c:v>
                </c:pt>
                <c:pt idx="388320">
                  <c:v>196321</c:v>
                </c:pt>
                <c:pt idx="388321">
                  <c:v>196321</c:v>
                </c:pt>
                <c:pt idx="388322">
                  <c:v>196321</c:v>
                </c:pt>
                <c:pt idx="388323">
                  <c:v>196321</c:v>
                </c:pt>
                <c:pt idx="388324">
                  <c:v>196321</c:v>
                </c:pt>
                <c:pt idx="388325">
                  <c:v>196321</c:v>
                </c:pt>
                <c:pt idx="388326">
                  <c:v>196321</c:v>
                </c:pt>
                <c:pt idx="388327">
                  <c:v>196321</c:v>
                </c:pt>
                <c:pt idx="388328">
                  <c:v>196321</c:v>
                </c:pt>
                <c:pt idx="388329">
                  <c:v>196321</c:v>
                </c:pt>
                <c:pt idx="388330">
                  <c:v>196321</c:v>
                </c:pt>
                <c:pt idx="388331">
                  <c:v>196321</c:v>
                </c:pt>
                <c:pt idx="388332">
                  <c:v>196321</c:v>
                </c:pt>
                <c:pt idx="388333">
                  <c:v>196321</c:v>
                </c:pt>
                <c:pt idx="388334">
                  <c:v>196321</c:v>
                </c:pt>
                <c:pt idx="388335">
                  <c:v>196321</c:v>
                </c:pt>
                <c:pt idx="388336">
                  <c:v>196321</c:v>
                </c:pt>
                <c:pt idx="388337">
                  <c:v>196321</c:v>
                </c:pt>
                <c:pt idx="388338">
                  <c:v>196321</c:v>
                </c:pt>
                <c:pt idx="388339">
                  <c:v>196321</c:v>
                </c:pt>
                <c:pt idx="388340">
                  <c:v>196321</c:v>
                </c:pt>
                <c:pt idx="388341">
                  <c:v>196321</c:v>
                </c:pt>
                <c:pt idx="388342">
                  <c:v>196321</c:v>
                </c:pt>
                <c:pt idx="388343">
                  <c:v>196321</c:v>
                </c:pt>
                <c:pt idx="388344">
                  <c:v>196321</c:v>
                </c:pt>
                <c:pt idx="388345">
                  <c:v>196321</c:v>
                </c:pt>
                <c:pt idx="388346">
                  <c:v>196321</c:v>
                </c:pt>
                <c:pt idx="388347">
                  <c:v>196321</c:v>
                </c:pt>
                <c:pt idx="388348">
                  <c:v>196321</c:v>
                </c:pt>
                <c:pt idx="388349">
                  <c:v>196321</c:v>
                </c:pt>
                <c:pt idx="388350">
                  <c:v>196321</c:v>
                </c:pt>
                <c:pt idx="388351">
                  <c:v>196321</c:v>
                </c:pt>
                <c:pt idx="388352">
                  <c:v>196321</c:v>
                </c:pt>
                <c:pt idx="388353">
                  <c:v>196321</c:v>
                </c:pt>
                <c:pt idx="388354">
                  <c:v>196321</c:v>
                </c:pt>
                <c:pt idx="388355">
                  <c:v>196321</c:v>
                </c:pt>
                <c:pt idx="388356">
                  <c:v>196321</c:v>
                </c:pt>
                <c:pt idx="388357">
                  <c:v>196321</c:v>
                </c:pt>
                <c:pt idx="388358">
                  <c:v>196321</c:v>
                </c:pt>
                <c:pt idx="388359">
                  <c:v>196321</c:v>
                </c:pt>
                <c:pt idx="388360">
                  <c:v>196321</c:v>
                </c:pt>
                <c:pt idx="388361">
                  <c:v>196321</c:v>
                </c:pt>
                <c:pt idx="388362">
                  <c:v>196321</c:v>
                </c:pt>
                <c:pt idx="388363">
                  <c:v>196321</c:v>
                </c:pt>
                <c:pt idx="388364">
                  <c:v>196321</c:v>
                </c:pt>
                <c:pt idx="388365">
                  <c:v>196321</c:v>
                </c:pt>
                <c:pt idx="388366">
                  <c:v>196321</c:v>
                </c:pt>
                <c:pt idx="388367">
                  <c:v>196321</c:v>
                </c:pt>
                <c:pt idx="388368">
                  <c:v>196321</c:v>
                </c:pt>
                <c:pt idx="388369">
                  <c:v>196321</c:v>
                </c:pt>
                <c:pt idx="388370">
                  <c:v>196321</c:v>
                </c:pt>
                <c:pt idx="388371">
                  <c:v>196321</c:v>
                </c:pt>
                <c:pt idx="388372">
                  <c:v>196321</c:v>
                </c:pt>
                <c:pt idx="388373">
                  <c:v>196321</c:v>
                </c:pt>
                <c:pt idx="388374">
                  <c:v>196321</c:v>
                </c:pt>
                <c:pt idx="388375">
                  <c:v>196321</c:v>
                </c:pt>
                <c:pt idx="388376">
                  <c:v>196321</c:v>
                </c:pt>
                <c:pt idx="388377">
                  <c:v>196321</c:v>
                </c:pt>
                <c:pt idx="388378">
                  <c:v>196321</c:v>
                </c:pt>
                <c:pt idx="388379">
                  <c:v>196321</c:v>
                </c:pt>
                <c:pt idx="388380">
                  <c:v>196321</c:v>
                </c:pt>
                <c:pt idx="388381">
                  <c:v>196321</c:v>
                </c:pt>
                <c:pt idx="388382">
                  <c:v>196321</c:v>
                </c:pt>
                <c:pt idx="388383">
                  <c:v>196321</c:v>
                </c:pt>
                <c:pt idx="388384">
                  <c:v>196321</c:v>
                </c:pt>
                <c:pt idx="388385">
                  <c:v>196321</c:v>
                </c:pt>
                <c:pt idx="388386">
                  <c:v>196321</c:v>
                </c:pt>
                <c:pt idx="388387">
                  <c:v>196321</c:v>
                </c:pt>
                <c:pt idx="388388">
                  <c:v>196321</c:v>
                </c:pt>
                <c:pt idx="388389">
                  <c:v>196321</c:v>
                </c:pt>
                <c:pt idx="388390">
                  <c:v>196321</c:v>
                </c:pt>
                <c:pt idx="388391">
                  <c:v>196321</c:v>
                </c:pt>
                <c:pt idx="388392">
                  <c:v>196321</c:v>
                </c:pt>
                <c:pt idx="388393">
                  <c:v>196321</c:v>
                </c:pt>
                <c:pt idx="388394">
                  <c:v>196321</c:v>
                </c:pt>
                <c:pt idx="388395">
                  <c:v>196321</c:v>
                </c:pt>
                <c:pt idx="388396">
                  <c:v>196321</c:v>
                </c:pt>
                <c:pt idx="388397">
                  <c:v>196321</c:v>
                </c:pt>
                <c:pt idx="388398">
                  <c:v>196321</c:v>
                </c:pt>
                <c:pt idx="388399">
                  <c:v>196321</c:v>
                </c:pt>
                <c:pt idx="388400">
                  <c:v>196321</c:v>
                </c:pt>
                <c:pt idx="388401">
                  <c:v>196321</c:v>
                </c:pt>
                <c:pt idx="388402">
                  <c:v>196321</c:v>
                </c:pt>
                <c:pt idx="388403">
                  <c:v>196321</c:v>
                </c:pt>
                <c:pt idx="388404">
                  <c:v>196321</c:v>
                </c:pt>
                <c:pt idx="388405">
                  <c:v>196321</c:v>
                </c:pt>
                <c:pt idx="388406">
                  <c:v>196321</c:v>
                </c:pt>
                <c:pt idx="388407">
                  <c:v>196321</c:v>
                </c:pt>
                <c:pt idx="388408">
                  <c:v>196321</c:v>
                </c:pt>
                <c:pt idx="388409">
                  <c:v>196321</c:v>
                </c:pt>
                <c:pt idx="388410">
                  <c:v>196321</c:v>
                </c:pt>
                <c:pt idx="388411">
                  <c:v>196321</c:v>
                </c:pt>
                <c:pt idx="388412">
                  <c:v>196321</c:v>
                </c:pt>
                <c:pt idx="388413">
                  <c:v>196321</c:v>
                </c:pt>
                <c:pt idx="388414">
                  <c:v>196321</c:v>
                </c:pt>
                <c:pt idx="388415">
                  <c:v>196321</c:v>
                </c:pt>
                <c:pt idx="388416">
                  <c:v>196321</c:v>
                </c:pt>
                <c:pt idx="388417">
                  <c:v>196321</c:v>
                </c:pt>
                <c:pt idx="388418">
                  <c:v>196321</c:v>
                </c:pt>
                <c:pt idx="388419">
                  <c:v>196321</c:v>
                </c:pt>
                <c:pt idx="388420">
                  <c:v>196321</c:v>
                </c:pt>
                <c:pt idx="388421">
                  <c:v>196321</c:v>
                </c:pt>
                <c:pt idx="388422">
                  <c:v>196321</c:v>
                </c:pt>
                <c:pt idx="388423">
                  <c:v>196321</c:v>
                </c:pt>
                <c:pt idx="388424">
                  <c:v>196321</c:v>
                </c:pt>
                <c:pt idx="388425">
                  <c:v>196321</c:v>
                </c:pt>
                <c:pt idx="388426">
                  <c:v>196321</c:v>
                </c:pt>
                <c:pt idx="388427">
                  <c:v>196321</c:v>
                </c:pt>
                <c:pt idx="388428">
                  <c:v>196321</c:v>
                </c:pt>
                <c:pt idx="388429">
                  <c:v>196321</c:v>
                </c:pt>
                <c:pt idx="388430">
                  <c:v>196321</c:v>
                </c:pt>
                <c:pt idx="388431">
                  <c:v>196321</c:v>
                </c:pt>
                <c:pt idx="388432">
                  <c:v>196321</c:v>
                </c:pt>
                <c:pt idx="388433">
                  <c:v>196321</c:v>
                </c:pt>
                <c:pt idx="388434">
                  <c:v>196321</c:v>
                </c:pt>
                <c:pt idx="388435">
                  <c:v>196321</c:v>
                </c:pt>
                <c:pt idx="388436">
                  <c:v>196321</c:v>
                </c:pt>
                <c:pt idx="388437">
                  <c:v>196321</c:v>
                </c:pt>
                <c:pt idx="388438">
                  <c:v>196321</c:v>
                </c:pt>
                <c:pt idx="388439">
                  <c:v>196321</c:v>
                </c:pt>
                <c:pt idx="388440">
                  <c:v>196321</c:v>
                </c:pt>
                <c:pt idx="388441">
                  <c:v>196321</c:v>
                </c:pt>
                <c:pt idx="388442">
                  <c:v>196321</c:v>
                </c:pt>
                <c:pt idx="388443">
                  <c:v>196321</c:v>
                </c:pt>
                <c:pt idx="388444">
                  <c:v>196321</c:v>
                </c:pt>
                <c:pt idx="388445">
                  <c:v>196321</c:v>
                </c:pt>
                <c:pt idx="388446">
                  <c:v>196321</c:v>
                </c:pt>
                <c:pt idx="388447">
                  <c:v>196321</c:v>
                </c:pt>
                <c:pt idx="388448">
                  <c:v>196321</c:v>
                </c:pt>
                <c:pt idx="388449">
                  <c:v>196321</c:v>
                </c:pt>
                <c:pt idx="388450">
                  <c:v>196321</c:v>
                </c:pt>
                <c:pt idx="388451">
                  <c:v>196321</c:v>
                </c:pt>
                <c:pt idx="388452">
                  <c:v>196321</c:v>
                </c:pt>
                <c:pt idx="388453">
                  <c:v>196321</c:v>
                </c:pt>
                <c:pt idx="388454">
                  <c:v>196321</c:v>
                </c:pt>
                <c:pt idx="388455">
                  <c:v>196321</c:v>
                </c:pt>
                <c:pt idx="388456">
                  <c:v>196321</c:v>
                </c:pt>
                <c:pt idx="388457">
                  <c:v>196321</c:v>
                </c:pt>
                <c:pt idx="388458">
                  <c:v>196321</c:v>
                </c:pt>
                <c:pt idx="388459">
                  <c:v>196321</c:v>
                </c:pt>
                <c:pt idx="388460">
                  <c:v>196321</c:v>
                </c:pt>
                <c:pt idx="388461">
                  <c:v>196321</c:v>
                </c:pt>
                <c:pt idx="388462">
                  <c:v>196321</c:v>
                </c:pt>
                <c:pt idx="388463">
                  <c:v>196321</c:v>
                </c:pt>
                <c:pt idx="388464">
                  <c:v>196321</c:v>
                </c:pt>
                <c:pt idx="388465">
                  <c:v>196321</c:v>
                </c:pt>
                <c:pt idx="388466">
                  <c:v>196321</c:v>
                </c:pt>
                <c:pt idx="388467">
                  <c:v>196321</c:v>
                </c:pt>
                <c:pt idx="388468">
                  <c:v>196321</c:v>
                </c:pt>
                <c:pt idx="388469">
                  <c:v>196321</c:v>
                </c:pt>
                <c:pt idx="388470">
                  <c:v>196321</c:v>
                </c:pt>
                <c:pt idx="388471">
                  <c:v>196321</c:v>
                </c:pt>
                <c:pt idx="388472">
                  <c:v>196321</c:v>
                </c:pt>
                <c:pt idx="388473">
                  <c:v>196321</c:v>
                </c:pt>
                <c:pt idx="388474">
                  <c:v>196321</c:v>
                </c:pt>
                <c:pt idx="388475">
                  <c:v>196321</c:v>
                </c:pt>
                <c:pt idx="388476">
                  <c:v>196321</c:v>
                </c:pt>
                <c:pt idx="388477">
                  <c:v>196321</c:v>
                </c:pt>
                <c:pt idx="388478">
                  <c:v>196321</c:v>
                </c:pt>
                <c:pt idx="388479">
                  <c:v>196321</c:v>
                </c:pt>
                <c:pt idx="388480">
                  <c:v>196321</c:v>
                </c:pt>
                <c:pt idx="388481">
                  <c:v>196321</c:v>
                </c:pt>
                <c:pt idx="388482">
                  <c:v>196321</c:v>
                </c:pt>
                <c:pt idx="388483">
                  <c:v>196321</c:v>
                </c:pt>
                <c:pt idx="388484">
                  <c:v>196321</c:v>
                </c:pt>
                <c:pt idx="388485">
                  <c:v>196321</c:v>
                </c:pt>
                <c:pt idx="388486">
                  <c:v>196321</c:v>
                </c:pt>
                <c:pt idx="388487">
                  <c:v>196321</c:v>
                </c:pt>
                <c:pt idx="388488">
                  <c:v>196321</c:v>
                </c:pt>
                <c:pt idx="388489">
                  <c:v>196321</c:v>
                </c:pt>
                <c:pt idx="388490">
                  <c:v>196321</c:v>
                </c:pt>
                <c:pt idx="388491">
                  <c:v>196321</c:v>
                </c:pt>
                <c:pt idx="388492">
                  <c:v>196321</c:v>
                </c:pt>
                <c:pt idx="388493">
                  <c:v>196321</c:v>
                </c:pt>
                <c:pt idx="388494">
                  <c:v>196321</c:v>
                </c:pt>
                <c:pt idx="388495">
                  <c:v>196321</c:v>
                </c:pt>
                <c:pt idx="388496">
                  <c:v>196321</c:v>
                </c:pt>
                <c:pt idx="388497">
                  <c:v>196321</c:v>
                </c:pt>
                <c:pt idx="388498">
                  <c:v>196321</c:v>
                </c:pt>
                <c:pt idx="388499">
                  <c:v>196321</c:v>
                </c:pt>
                <c:pt idx="388500">
                  <c:v>196321</c:v>
                </c:pt>
                <c:pt idx="388501">
                  <c:v>196321</c:v>
                </c:pt>
                <c:pt idx="388502">
                  <c:v>196321</c:v>
                </c:pt>
                <c:pt idx="388503">
                  <c:v>196321</c:v>
                </c:pt>
                <c:pt idx="388504">
                  <c:v>196321</c:v>
                </c:pt>
                <c:pt idx="388505">
                  <c:v>196321</c:v>
                </c:pt>
                <c:pt idx="388506">
                  <c:v>196321</c:v>
                </c:pt>
                <c:pt idx="388507">
                  <c:v>196321</c:v>
                </c:pt>
                <c:pt idx="388508">
                  <c:v>196321</c:v>
                </c:pt>
                <c:pt idx="388509">
                  <c:v>196321</c:v>
                </c:pt>
                <c:pt idx="388510">
                  <c:v>196321</c:v>
                </c:pt>
                <c:pt idx="388511">
                  <c:v>196321</c:v>
                </c:pt>
                <c:pt idx="388512">
                  <c:v>196321</c:v>
                </c:pt>
                <c:pt idx="388513">
                  <c:v>196321</c:v>
                </c:pt>
                <c:pt idx="388514">
                  <c:v>196321</c:v>
                </c:pt>
                <c:pt idx="388515">
                  <c:v>196321</c:v>
                </c:pt>
                <c:pt idx="388516">
                  <c:v>196321</c:v>
                </c:pt>
                <c:pt idx="388517">
                  <c:v>196321</c:v>
                </c:pt>
                <c:pt idx="388518">
                  <c:v>196321</c:v>
                </c:pt>
                <c:pt idx="388519">
                  <c:v>196321</c:v>
                </c:pt>
                <c:pt idx="388520">
                  <c:v>196321</c:v>
                </c:pt>
                <c:pt idx="388521">
                  <c:v>196321</c:v>
                </c:pt>
                <c:pt idx="388522">
                  <c:v>196321</c:v>
                </c:pt>
                <c:pt idx="388523">
                  <c:v>196321</c:v>
                </c:pt>
                <c:pt idx="388524">
                  <c:v>196321</c:v>
                </c:pt>
                <c:pt idx="388525">
                  <c:v>196321</c:v>
                </c:pt>
                <c:pt idx="388526">
                  <c:v>196321</c:v>
                </c:pt>
                <c:pt idx="388527">
                  <c:v>196321</c:v>
                </c:pt>
                <c:pt idx="388528">
                  <c:v>196321</c:v>
                </c:pt>
                <c:pt idx="388529">
                  <c:v>196321</c:v>
                </c:pt>
                <c:pt idx="388530">
                  <c:v>196321</c:v>
                </c:pt>
                <c:pt idx="388531">
                  <c:v>196321</c:v>
                </c:pt>
                <c:pt idx="388532">
                  <c:v>196321</c:v>
                </c:pt>
                <c:pt idx="388533">
                  <c:v>196321</c:v>
                </c:pt>
                <c:pt idx="388534">
                  <c:v>196321</c:v>
                </c:pt>
                <c:pt idx="388535">
                  <c:v>196321</c:v>
                </c:pt>
                <c:pt idx="388536">
                  <c:v>196321</c:v>
                </c:pt>
                <c:pt idx="388537">
                  <c:v>196321</c:v>
                </c:pt>
                <c:pt idx="388538">
                  <c:v>196321</c:v>
                </c:pt>
                <c:pt idx="388539">
                  <c:v>196321</c:v>
                </c:pt>
                <c:pt idx="388540">
                  <c:v>196321</c:v>
                </c:pt>
                <c:pt idx="388541">
                  <c:v>196321</c:v>
                </c:pt>
                <c:pt idx="388542">
                  <c:v>196321</c:v>
                </c:pt>
                <c:pt idx="388543">
                  <c:v>196321</c:v>
                </c:pt>
                <c:pt idx="388544">
                  <c:v>196321</c:v>
                </c:pt>
                <c:pt idx="388545">
                  <c:v>196321</c:v>
                </c:pt>
                <c:pt idx="388546">
                  <c:v>196321</c:v>
                </c:pt>
                <c:pt idx="388547">
                  <c:v>196321</c:v>
                </c:pt>
                <c:pt idx="388548">
                  <c:v>196321</c:v>
                </c:pt>
                <c:pt idx="388549">
                  <c:v>196321</c:v>
                </c:pt>
                <c:pt idx="388550">
                  <c:v>196321</c:v>
                </c:pt>
                <c:pt idx="388551">
                  <c:v>196321</c:v>
                </c:pt>
                <c:pt idx="388552">
                  <c:v>196321</c:v>
                </c:pt>
                <c:pt idx="388553">
                  <c:v>196321</c:v>
                </c:pt>
                <c:pt idx="388554">
                  <c:v>196321</c:v>
                </c:pt>
                <c:pt idx="388555">
                  <c:v>196321</c:v>
                </c:pt>
                <c:pt idx="388556">
                  <c:v>196321</c:v>
                </c:pt>
                <c:pt idx="388557">
                  <c:v>196321</c:v>
                </c:pt>
                <c:pt idx="388558">
                  <c:v>196321</c:v>
                </c:pt>
                <c:pt idx="388559">
                  <c:v>196321</c:v>
                </c:pt>
                <c:pt idx="388560">
                  <c:v>196321</c:v>
                </c:pt>
                <c:pt idx="388561">
                  <c:v>196321</c:v>
                </c:pt>
                <c:pt idx="388562">
                  <c:v>196321</c:v>
                </c:pt>
                <c:pt idx="388563">
                  <c:v>196321</c:v>
                </c:pt>
                <c:pt idx="388564">
                  <c:v>196321</c:v>
                </c:pt>
                <c:pt idx="388565">
                  <c:v>196321</c:v>
                </c:pt>
                <c:pt idx="388566">
                  <c:v>196321</c:v>
                </c:pt>
                <c:pt idx="388567">
                  <c:v>196321</c:v>
                </c:pt>
                <c:pt idx="388568">
                  <c:v>196321</c:v>
                </c:pt>
                <c:pt idx="388569">
                  <c:v>196321</c:v>
                </c:pt>
                <c:pt idx="388570">
                  <c:v>196321</c:v>
                </c:pt>
                <c:pt idx="388571">
                  <c:v>196321</c:v>
                </c:pt>
                <c:pt idx="388572">
                  <c:v>196321</c:v>
                </c:pt>
                <c:pt idx="388573">
                  <c:v>196321</c:v>
                </c:pt>
                <c:pt idx="388574">
                  <c:v>196321</c:v>
                </c:pt>
                <c:pt idx="388575">
                  <c:v>196321</c:v>
                </c:pt>
                <c:pt idx="388576">
                  <c:v>196321</c:v>
                </c:pt>
                <c:pt idx="388577">
                  <c:v>196321</c:v>
                </c:pt>
                <c:pt idx="388578">
                  <c:v>196321</c:v>
                </c:pt>
                <c:pt idx="388579">
                  <c:v>196321</c:v>
                </c:pt>
                <c:pt idx="388580">
                  <c:v>196321</c:v>
                </c:pt>
                <c:pt idx="388581">
                  <c:v>196321</c:v>
                </c:pt>
                <c:pt idx="388582">
                  <c:v>196321</c:v>
                </c:pt>
                <c:pt idx="388583">
                  <c:v>196321</c:v>
                </c:pt>
                <c:pt idx="388584">
                  <c:v>196321</c:v>
                </c:pt>
                <c:pt idx="388585">
                  <c:v>196321</c:v>
                </c:pt>
                <c:pt idx="388586">
                  <c:v>196321</c:v>
                </c:pt>
                <c:pt idx="388587">
                  <c:v>196321</c:v>
                </c:pt>
                <c:pt idx="388588">
                  <c:v>196321</c:v>
                </c:pt>
                <c:pt idx="388589">
                  <c:v>196321</c:v>
                </c:pt>
                <c:pt idx="388590">
                  <c:v>196321</c:v>
                </c:pt>
                <c:pt idx="388591">
                  <c:v>196321</c:v>
                </c:pt>
                <c:pt idx="388592">
                  <c:v>196321</c:v>
                </c:pt>
                <c:pt idx="388593">
                  <c:v>196321</c:v>
                </c:pt>
                <c:pt idx="388594">
                  <c:v>196321</c:v>
                </c:pt>
                <c:pt idx="388595">
                  <c:v>196321</c:v>
                </c:pt>
                <c:pt idx="388596">
                  <c:v>196321</c:v>
                </c:pt>
                <c:pt idx="388597">
                  <c:v>196321</c:v>
                </c:pt>
                <c:pt idx="388598">
                  <c:v>196321</c:v>
                </c:pt>
                <c:pt idx="388599">
                  <c:v>196321</c:v>
                </c:pt>
                <c:pt idx="388600">
                  <c:v>196321</c:v>
                </c:pt>
                <c:pt idx="388601">
                  <c:v>196321</c:v>
                </c:pt>
                <c:pt idx="388602">
                  <c:v>196321</c:v>
                </c:pt>
                <c:pt idx="388603">
                  <c:v>196321</c:v>
                </c:pt>
                <c:pt idx="388604">
                  <c:v>196321</c:v>
                </c:pt>
                <c:pt idx="388605">
                  <c:v>196321</c:v>
                </c:pt>
                <c:pt idx="388606">
                  <c:v>196321</c:v>
                </c:pt>
                <c:pt idx="388607">
                  <c:v>196321</c:v>
                </c:pt>
                <c:pt idx="388608">
                  <c:v>196321</c:v>
                </c:pt>
                <c:pt idx="388609">
                  <c:v>196321</c:v>
                </c:pt>
                <c:pt idx="388610">
                  <c:v>196321</c:v>
                </c:pt>
                <c:pt idx="388611">
                  <c:v>196321</c:v>
                </c:pt>
                <c:pt idx="388612">
                  <c:v>196321</c:v>
                </c:pt>
                <c:pt idx="388613">
                  <c:v>196321</c:v>
                </c:pt>
                <c:pt idx="388614">
                  <c:v>196321</c:v>
                </c:pt>
                <c:pt idx="388615">
                  <c:v>196321</c:v>
                </c:pt>
                <c:pt idx="388616">
                  <c:v>196321</c:v>
                </c:pt>
                <c:pt idx="388617">
                  <c:v>196321</c:v>
                </c:pt>
                <c:pt idx="388618">
                  <c:v>196321</c:v>
                </c:pt>
                <c:pt idx="388619">
                  <c:v>196321</c:v>
                </c:pt>
                <c:pt idx="388620">
                  <c:v>196321</c:v>
                </c:pt>
                <c:pt idx="388621">
                  <c:v>196321</c:v>
                </c:pt>
                <c:pt idx="388622">
                  <c:v>196321</c:v>
                </c:pt>
                <c:pt idx="388623">
                  <c:v>196321</c:v>
                </c:pt>
                <c:pt idx="388624">
                  <c:v>196321</c:v>
                </c:pt>
                <c:pt idx="388625">
                  <c:v>196321</c:v>
                </c:pt>
                <c:pt idx="388626">
                  <c:v>196321</c:v>
                </c:pt>
                <c:pt idx="388627">
                  <c:v>196321</c:v>
                </c:pt>
                <c:pt idx="388628">
                  <c:v>196321</c:v>
                </c:pt>
                <c:pt idx="388629">
                  <c:v>196321</c:v>
                </c:pt>
                <c:pt idx="388630">
                  <c:v>196321</c:v>
                </c:pt>
                <c:pt idx="388631">
                  <c:v>196321</c:v>
                </c:pt>
                <c:pt idx="388632">
                  <c:v>196321</c:v>
                </c:pt>
                <c:pt idx="388633">
                  <c:v>196321</c:v>
                </c:pt>
                <c:pt idx="388634">
                  <c:v>196321</c:v>
                </c:pt>
                <c:pt idx="388635">
                  <c:v>196321</c:v>
                </c:pt>
                <c:pt idx="388636">
                  <c:v>196321</c:v>
                </c:pt>
                <c:pt idx="388637">
                  <c:v>196321</c:v>
                </c:pt>
                <c:pt idx="388638">
                  <c:v>196321</c:v>
                </c:pt>
                <c:pt idx="388639">
                  <c:v>196321</c:v>
                </c:pt>
                <c:pt idx="388640">
                  <c:v>196321</c:v>
                </c:pt>
                <c:pt idx="388641">
                  <c:v>196321</c:v>
                </c:pt>
                <c:pt idx="388642">
                  <c:v>196321</c:v>
                </c:pt>
                <c:pt idx="388643">
                  <c:v>196321</c:v>
                </c:pt>
                <c:pt idx="388644">
                  <c:v>196321</c:v>
                </c:pt>
                <c:pt idx="388645">
                  <c:v>196321</c:v>
                </c:pt>
                <c:pt idx="388646">
                  <c:v>196321</c:v>
                </c:pt>
                <c:pt idx="388647">
                  <c:v>196321</c:v>
                </c:pt>
                <c:pt idx="388648">
                  <c:v>196321</c:v>
                </c:pt>
                <c:pt idx="388649">
                  <c:v>196321</c:v>
                </c:pt>
                <c:pt idx="388650">
                  <c:v>196321</c:v>
                </c:pt>
                <c:pt idx="388651">
                  <c:v>196321</c:v>
                </c:pt>
                <c:pt idx="388652">
                  <c:v>196321</c:v>
                </c:pt>
                <c:pt idx="388653">
                  <c:v>196321</c:v>
                </c:pt>
                <c:pt idx="388654">
                  <c:v>196321</c:v>
                </c:pt>
                <c:pt idx="388655">
                  <c:v>196321</c:v>
                </c:pt>
                <c:pt idx="388656">
                  <c:v>196321</c:v>
                </c:pt>
                <c:pt idx="388657">
                  <c:v>196321</c:v>
                </c:pt>
                <c:pt idx="388658">
                  <c:v>196321</c:v>
                </c:pt>
                <c:pt idx="388659">
                  <c:v>196321</c:v>
                </c:pt>
                <c:pt idx="388660">
                  <c:v>196321</c:v>
                </c:pt>
                <c:pt idx="388661">
                  <c:v>196321</c:v>
                </c:pt>
                <c:pt idx="388662">
                  <c:v>196321</c:v>
                </c:pt>
                <c:pt idx="388663">
                  <c:v>196321</c:v>
                </c:pt>
                <c:pt idx="388664">
                  <c:v>196321</c:v>
                </c:pt>
                <c:pt idx="388665">
                  <c:v>196321</c:v>
                </c:pt>
                <c:pt idx="388666">
                  <c:v>196321</c:v>
                </c:pt>
                <c:pt idx="388667">
                  <c:v>196321</c:v>
                </c:pt>
                <c:pt idx="388668">
                  <c:v>196321</c:v>
                </c:pt>
                <c:pt idx="388669">
                  <c:v>196321</c:v>
                </c:pt>
                <c:pt idx="388670">
                  <c:v>196321</c:v>
                </c:pt>
                <c:pt idx="388671">
                  <c:v>196321</c:v>
                </c:pt>
                <c:pt idx="388672">
                  <c:v>196321</c:v>
                </c:pt>
                <c:pt idx="388673">
                  <c:v>196321</c:v>
                </c:pt>
                <c:pt idx="388674">
                  <c:v>196321</c:v>
                </c:pt>
                <c:pt idx="388675">
                  <c:v>196321</c:v>
                </c:pt>
                <c:pt idx="388676">
                  <c:v>196321</c:v>
                </c:pt>
                <c:pt idx="388677">
                  <c:v>196321</c:v>
                </c:pt>
                <c:pt idx="388678">
                  <c:v>196321</c:v>
                </c:pt>
                <c:pt idx="388679">
                  <c:v>196321</c:v>
                </c:pt>
                <c:pt idx="388680">
                  <c:v>196321</c:v>
                </c:pt>
                <c:pt idx="388681">
                  <c:v>196321</c:v>
                </c:pt>
                <c:pt idx="388682">
                  <c:v>196321</c:v>
                </c:pt>
                <c:pt idx="388683">
                  <c:v>196321</c:v>
                </c:pt>
                <c:pt idx="388684">
                  <c:v>196321</c:v>
                </c:pt>
                <c:pt idx="388685">
                  <c:v>196321</c:v>
                </c:pt>
                <c:pt idx="388686">
                  <c:v>196321</c:v>
                </c:pt>
                <c:pt idx="388687">
                  <c:v>196321</c:v>
                </c:pt>
                <c:pt idx="388688">
                  <c:v>196321</c:v>
                </c:pt>
                <c:pt idx="388689">
                  <c:v>196321</c:v>
                </c:pt>
                <c:pt idx="388690">
                  <c:v>196321</c:v>
                </c:pt>
                <c:pt idx="388691">
                  <c:v>196321</c:v>
                </c:pt>
                <c:pt idx="388692">
                  <c:v>196321</c:v>
                </c:pt>
                <c:pt idx="388693">
                  <c:v>196321</c:v>
                </c:pt>
                <c:pt idx="388694">
                  <c:v>196321</c:v>
                </c:pt>
                <c:pt idx="388695">
                  <c:v>196321</c:v>
                </c:pt>
                <c:pt idx="388696">
                  <c:v>196321</c:v>
                </c:pt>
                <c:pt idx="388697">
                  <c:v>196321</c:v>
                </c:pt>
                <c:pt idx="388698">
                  <c:v>196321</c:v>
                </c:pt>
                <c:pt idx="388699">
                  <c:v>196321</c:v>
                </c:pt>
                <c:pt idx="388700">
                  <c:v>196321</c:v>
                </c:pt>
                <c:pt idx="388701">
                  <c:v>196321</c:v>
                </c:pt>
                <c:pt idx="388702">
                  <c:v>196321</c:v>
                </c:pt>
                <c:pt idx="388703">
                  <c:v>196321</c:v>
                </c:pt>
                <c:pt idx="388704">
                  <c:v>196321</c:v>
                </c:pt>
                <c:pt idx="388705">
                  <c:v>196321</c:v>
                </c:pt>
                <c:pt idx="388706">
                  <c:v>196321</c:v>
                </c:pt>
                <c:pt idx="388707">
                  <c:v>196321</c:v>
                </c:pt>
                <c:pt idx="388708">
                  <c:v>196321</c:v>
                </c:pt>
                <c:pt idx="388709">
                  <c:v>196321</c:v>
                </c:pt>
                <c:pt idx="388710">
                  <c:v>196321</c:v>
                </c:pt>
                <c:pt idx="388711">
                  <c:v>196321</c:v>
                </c:pt>
                <c:pt idx="388712">
                  <c:v>196321</c:v>
                </c:pt>
                <c:pt idx="388713">
                  <c:v>196321</c:v>
                </c:pt>
                <c:pt idx="388714">
                  <c:v>196321</c:v>
                </c:pt>
                <c:pt idx="388715">
                  <c:v>196321</c:v>
                </c:pt>
                <c:pt idx="388716">
                  <c:v>196321</c:v>
                </c:pt>
                <c:pt idx="388717">
                  <c:v>196321</c:v>
                </c:pt>
                <c:pt idx="388718">
                  <c:v>196321</c:v>
                </c:pt>
                <c:pt idx="388719">
                  <c:v>196321</c:v>
                </c:pt>
                <c:pt idx="388720">
                  <c:v>196321</c:v>
                </c:pt>
                <c:pt idx="388721">
                  <c:v>196321</c:v>
                </c:pt>
                <c:pt idx="388722">
                  <c:v>196321</c:v>
                </c:pt>
                <c:pt idx="388723">
                  <c:v>196321</c:v>
                </c:pt>
                <c:pt idx="388724">
                  <c:v>196321</c:v>
                </c:pt>
                <c:pt idx="388725">
                  <c:v>196321</c:v>
                </c:pt>
                <c:pt idx="388726">
                  <c:v>196321</c:v>
                </c:pt>
                <c:pt idx="388727">
                  <c:v>196321</c:v>
                </c:pt>
                <c:pt idx="388728">
                  <c:v>196321</c:v>
                </c:pt>
                <c:pt idx="388729">
                  <c:v>196321</c:v>
                </c:pt>
                <c:pt idx="388730">
                  <c:v>196321</c:v>
                </c:pt>
                <c:pt idx="388731">
                  <c:v>196321</c:v>
                </c:pt>
                <c:pt idx="388732">
                  <c:v>196321</c:v>
                </c:pt>
                <c:pt idx="388733">
                  <c:v>196321</c:v>
                </c:pt>
                <c:pt idx="388734">
                  <c:v>196321</c:v>
                </c:pt>
                <c:pt idx="388735">
                  <c:v>196321</c:v>
                </c:pt>
                <c:pt idx="388736">
                  <c:v>196321</c:v>
                </c:pt>
                <c:pt idx="388737">
                  <c:v>196321</c:v>
                </c:pt>
                <c:pt idx="388738">
                  <c:v>196321</c:v>
                </c:pt>
                <c:pt idx="388739">
                  <c:v>196321</c:v>
                </c:pt>
                <c:pt idx="388740">
                  <c:v>196321</c:v>
                </c:pt>
                <c:pt idx="388741">
                  <c:v>196321</c:v>
                </c:pt>
                <c:pt idx="388742">
                  <c:v>196321</c:v>
                </c:pt>
                <c:pt idx="388743">
                  <c:v>196321</c:v>
                </c:pt>
                <c:pt idx="388744">
                  <c:v>196321</c:v>
                </c:pt>
                <c:pt idx="388745">
                  <c:v>196321</c:v>
                </c:pt>
                <c:pt idx="388746">
                  <c:v>196321</c:v>
                </c:pt>
                <c:pt idx="388747">
                  <c:v>196321</c:v>
                </c:pt>
                <c:pt idx="388748">
                  <c:v>196321</c:v>
                </c:pt>
                <c:pt idx="388749">
                  <c:v>196321</c:v>
                </c:pt>
                <c:pt idx="388750">
                  <c:v>196321</c:v>
                </c:pt>
                <c:pt idx="388751">
                  <c:v>196321</c:v>
                </c:pt>
                <c:pt idx="388752">
                  <c:v>196321</c:v>
                </c:pt>
                <c:pt idx="388753">
                  <c:v>196321</c:v>
                </c:pt>
                <c:pt idx="388754">
                  <c:v>196321</c:v>
                </c:pt>
                <c:pt idx="388755">
                  <c:v>196321</c:v>
                </c:pt>
                <c:pt idx="388756">
                  <c:v>196321</c:v>
                </c:pt>
                <c:pt idx="388757">
                  <c:v>196321</c:v>
                </c:pt>
                <c:pt idx="388758">
                  <c:v>196321</c:v>
                </c:pt>
                <c:pt idx="388759">
                  <c:v>196321</c:v>
                </c:pt>
                <c:pt idx="388760">
                  <c:v>196321</c:v>
                </c:pt>
                <c:pt idx="388761">
                  <c:v>196321</c:v>
                </c:pt>
                <c:pt idx="388762">
                  <c:v>196321</c:v>
                </c:pt>
                <c:pt idx="388763">
                  <c:v>196321</c:v>
                </c:pt>
                <c:pt idx="388764">
                  <c:v>196321</c:v>
                </c:pt>
                <c:pt idx="388765">
                  <c:v>196321</c:v>
                </c:pt>
                <c:pt idx="388766">
                  <c:v>196321</c:v>
                </c:pt>
                <c:pt idx="388767">
                  <c:v>196321</c:v>
                </c:pt>
                <c:pt idx="388768">
                  <c:v>196321</c:v>
                </c:pt>
                <c:pt idx="388769">
                  <c:v>196321</c:v>
                </c:pt>
                <c:pt idx="388770">
                  <c:v>196321</c:v>
                </c:pt>
                <c:pt idx="388771">
                  <c:v>196321</c:v>
                </c:pt>
                <c:pt idx="388772">
                  <c:v>196321</c:v>
                </c:pt>
                <c:pt idx="388773">
                  <c:v>196321</c:v>
                </c:pt>
                <c:pt idx="388774">
                  <c:v>196321</c:v>
                </c:pt>
                <c:pt idx="388775">
                  <c:v>196321</c:v>
                </c:pt>
                <c:pt idx="388776">
                  <c:v>196321</c:v>
                </c:pt>
                <c:pt idx="388777">
                  <c:v>196321</c:v>
                </c:pt>
                <c:pt idx="388778">
                  <c:v>196321</c:v>
                </c:pt>
                <c:pt idx="388779">
                  <c:v>196321</c:v>
                </c:pt>
                <c:pt idx="388780">
                  <c:v>196321</c:v>
                </c:pt>
                <c:pt idx="388781">
                  <c:v>196321</c:v>
                </c:pt>
                <c:pt idx="388782">
                  <c:v>196321</c:v>
                </c:pt>
                <c:pt idx="388783">
                  <c:v>196321</c:v>
                </c:pt>
                <c:pt idx="388784">
                  <c:v>196321</c:v>
                </c:pt>
                <c:pt idx="388785">
                  <c:v>196321</c:v>
                </c:pt>
                <c:pt idx="388786">
                  <c:v>196321</c:v>
                </c:pt>
                <c:pt idx="388787">
                  <c:v>196321</c:v>
                </c:pt>
                <c:pt idx="388788">
                  <c:v>196321</c:v>
                </c:pt>
                <c:pt idx="388789">
                  <c:v>196321</c:v>
                </c:pt>
                <c:pt idx="388790">
                  <c:v>196321</c:v>
                </c:pt>
                <c:pt idx="388791">
                  <c:v>196321</c:v>
                </c:pt>
                <c:pt idx="388792">
                  <c:v>196321</c:v>
                </c:pt>
                <c:pt idx="388793">
                  <c:v>196321</c:v>
                </c:pt>
                <c:pt idx="388794">
                  <c:v>196321</c:v>
                </c:pt>
                <c:pt idx="388795">
                  <c:v>196321</c:v>
                </c:pt>
                <c:pt idx="388796">
                  <c:v>196321</c:v>
                </c:pt>
                <c:pt idx="388797">
                  <c:v>196321</c:v>
                </c:pt>
                <c:pt idx="388798">
                  <c:v>196321</c:v>
                </c:pt>
                <c:pt idx="388799">
                  <c:v>196321</c:v>
                </c:pt>
                <c:pt idx="388800">
                  <c:v>196321</c:v>
                </c:pt>
                <c:pt idx="388801">
                  <c:v>196321</c:v>
                </c:pt>
                <c:pt idx="388802">
                  <c:v>196321</c:v>
                </c:pt>
                <c:pt idx="388803">
                  <c:v>196321</c:v>
                </c:pt>
                <c:pt idx="388804">
                  <c:v>196321</c:v>
                </c:pt>
                <c:pt idx="388805">
                  <c:v>196321</c:v>
                </c:pt>
                <c:pt idx="388806">
                  <c:v>196321</c:v>
                </c:pt>
                <c:pt idx="388807">
                  <c:v>196321</c:v>
                </c:pt>
                <c:pt idx="388808">
                  <c:v>196321</c:v>
                </c:pt>
                <c:pt idx="388809">
                  <c:v>196321</c:v>
                </c:pt>
                <c:pt idx="388810">
                  <c:v>196321</c:v>
                </c:pt>
                <c:pt idx="388811">
                  <c:v>196321</c:v>
                </c:pt>
                <c:pt idx="388812">
                  <c:v>196321</c:v>
                </c:pt>
                <c:pt idx="388813">
                  <c:v>196321</c:v>
                </c:pt>
                <c:pt idx="388814">
                  <c:v>196321</c:v>
                </c:pt>
                <c:pt idx="388815">
                  <c:v>196321</c:v>
                </c:pt>
                <c:pt idx="388816">
                  <c:v>196321</c:v>
                </c:pt>
                <c:pt idx="388817">
                  <c:v>196321</c:v>
                </c:pt>
                <c:pt idx="388818">
                  <c:v>196321</c:v>
                </c:pt>
                <c:pt idx="388819">
                  <c:v>196321</c:v>
                </c:pt>
                <c:pt idx="388820">
                  <c:v>196321</c:v>
                </c:pt>
                <c:pt idx="388821">
                  <c:v>196321</c:v>
                </c:pt>
                <c:pt idx="388822">
                  <c:v>196321</c:v>
                </c:pt>
                <c:pt idx="388823">
                  <c:v>196321</c:v>
                </c:pt>
                <c:pt idx="388824">
                  <c:v>196321</c:v>
                </c:pt>
                <c:pt idx="388825">
                  <c:v>196321</c:v>
                </c:pt>
                <c:pt idx="388826">
                  <c:v>196321</c:v>
                </c:pt>
                <c:pt idx="388827">
                  <c:v>196321</c:v>
                </c:pt>
                <c:pt idx="388828">
                  <c:v>196321</c:v>
                </c:pt>
                <c:pt idx="388829">
                  <c:v>196321</c:v>
                </c:pt>
                <c:pt idx="388830">
                  <c:v>196321</c:v>
                </c:pt>
                <c:pt idx="388831">
                  <c:v>196321</c:v>
                </c:pt>
                <c:pt idx="388832">
                  <c:v>196321</c:v>
                </c:pt>
                <c:pt idx="388833">
                  <c:v>196321</c:v>
                </c:pt>
                <c:pt idx="388834">
                  <c:v>196321</c:v>
                </c:pt>
                <c:pt idx="388835">
                  <c:v>196321</c:v>
                </c:pt>
                <c:pt idx="388836">
                  <c:v>196321</c:v>
                </c:pt>
                <c:pt idx="388837">
                  <c:v>196321</c:v>
                </c:pt>
                <c:pt idx="388838">
                  <c:v>196321</c:v>
                </c:pt>
                <c:pt idx="388839">
                  <c:v>196321</c:v>
                </c:pt>
                <c:pt idx="388840">
                  <c:v>196321</c:v>
                </c:pt>
                <c:pt idx="388841">
                  <c:v>196321</c:v>
                </c:pt>
                <c:pt idx="388842">
                  <c:v>196321</c:v>
                </c:pt>
                <c:pt idx="388843">
                  <c:v>196321</c:v>
                </c:pt>
                <c:pt idx="388844">
                  <c:v>196321</c:v>
                </c:pt>
                <c:pt idx="388845">
                  <c:v>196321</c:v>
                </c:pt>
                <c:pt idx="388846">
                  <c:v>196321</c:v>
                </c:pt>
                <c:pt idx="388847">
                  <c:v>196321</c:v>
                </c:pt>
                <c:pt idx="388848">
                  <c:v>196321</c:v>
                </c:pt>
                <c:pt idx="388849">
                  <c:v>196321</c:v>
                </c:pt>
                <c:pt idx="388850">
                  <c:v>196321</c:v>
                </c:pt>
                <c:pt idx="388851">
                  <c:v>196321</c:v>
                </c:pt>
                <c:pt idx="388852">
                  <c:v>196321</c:v>
                </c:pt>
                <c:pt idx="388853">
                  <c:v>196321</c:v>
                </c:pt>
                <c:pt idx="388854">
                  <c:v>196321</c:v>
                </c:pt>
                <c:pt idx="388855">
                  <c:v>196321</c:v>
                </c:pt>
                <c:pt idx="388856">
                  <c:v>196321</c:v>
                </c:pt>
                <c:pt idx="388857">
                  <c:v>196321</c:v>
                </c:pt>
                <c:pt idx="388858">
                  <c:v>196321</c:v>
                </c:pt>
                <c:pt idx="388859">
                  <c:v>196321</c:v>
                </c:pt>
                <c:pt idx="388860">
                  <c:v>196321</c:v>
                </c:pt>
                <c:pt idx="388861">
                  <c:v>196321</c:v>
                </c:pt>
                <c:pt idx="388862">
                  <c:v>196321</c:v>
                </c:pt>
                <c:pt idx="388863">
                  <c:v>196321</c:v>
                </c:pt>
                <c:pt idx="388864">
                  <c:v>196321</c:v>
                </c:pt>
                <c:pt idx="388865">
                  <c:v>196321</c:v>
                </c:pt>
                <c:pt idx="388866">
                  <c:v>196321</c:v>
                </c:pt>
                <c:pt idx="388867">
                  <c:v>196321</c:v>
                </c:pt>
                <c:pt idx="388868">
                  <c:v>196321</c:v>
                </c:pt>
                <c:pt idx="388869">
                  <c:v>196321</c:v>
                </c:pt>
                <c:pt idx="388870">
                  <c:v>196321</c:v>
                </c:pt>
                <c:pt idx="388871">
                  <c:v>196321</c:v>
                </c:pt>
                <c:pt idx="388872">
                  <c:v>196321</c:v>
                </c:pt>
                <c:pt idx="388873">
                  <c:v>196321</c:v>
                </c:pt>
                <c:pt idx="388874">
                  <c:v>196321</c:v>
                </c:pt>
                <c:pt idx="388875">
                  <c:v>196321</c:v>
                </c:pt>
                <c:pt idx="388876">
                  <c:v>196321</c:v>
                </c:pt>
                <c:pt idx="388877">
                  <c:v>196321</c:v>
                </c:pt>
                <c:pt idx="388878">
                  <c:v>196321</c:v>
                </c:pt>
                <c:pt idx="388879">
                  <c:v>196321</c:v>
                </c:pt>
                <c:pt idx="388880">
                  <c:v>196321</c:v>
                </c:pt>
                <c:pt idx="388881">
                  <c:v>196321</c:v>
                </c:pt>
                <c:pt idx="388882">
                  <c:v>196321</c:v>
                </c:pt>
                <c:pt idx="388883">
                  <c:v>196321</c:v>
                </c:pt>
                <c:pt idx="388884">
                  <c:v>196321</c:v>
                </c:pt>
                <c:pt idx="388885">
                  <c:v>196321</c:v>
                </c:pt>
                <c:pt idx="388886">
                  <c:v>196321</c:v>
                </c:pt>
                <c:pt idx="388887">
                  <c:v>196321</c:v>
                </c:pt>
                <c:pt idx="388888">
                  <c:v>196321</c:v>
                </c:pt>
                <c:pt idx="388889">
                  <c:v>196321</c:v>
                </c:pt>
                <c:pt idx="388890">
                  <c:v>196321</c:v>
                </c:pt>
                <c:pt idx="388891">
                  <c:v>196321</c:v>
                </c:pt>
                <c:pt idx="388892">
                  <c:v>196321</c:v>
                </c:pt>
                <c:pt idx="388893">
                  <c:v>196321</c:v>
                </c:pt>
                <c:pt idx="388894">
                  <c:v>196321</c:v>
                </c:pt>
                <c:pt idx="388895">
                  <c:v>196321</c:v>
                </c:pt>
                <c:pt idx="388896">
                  <c:v>196321</c:v>
                </c:pt>
                <c:pt idx="388897">
                  <c:v>196321</c:v>
                </c:pt>
                <c:pt idx="388898">
                  <c:v>196321</c:v>
                </c:pt>
                <c:pt idx="388899">
                  <c:v>196321</c:v>
                </c:pt>
                <c:pt idx="388900">
                  <c:v>196321</c:v>
                </c:pt>
                <c:pt idx="388901">
                  <c:v>196321</c:v>
                </c:pt>
                <c:pt idx="388902">
                  <c:v>196321</c:v>
                </c:pt>
                <c:pt idx="388903">
                  <c:v>196321</c:v>
                </c:pt>
                <c:pt idx="388904">
                  <c:v>196321</c:v>
                </c:pt>
                <c:pt idx="388905">
                  <c:v>196321</c:v>
                </c:pt>
                <c:pt idx="388906">
                  <c:v>196321</c:v>
                </c:pt>
                <c:pt idx="388907">
                  <c:v>196321</c:v>
                </c:pt>
                <c:pt idx="388908">
                  <c:v>196321</c:v>
                </c:pt>
                <c:pt idx="388909">
                  <c:v>196321</c:v>
                </c:pt>
                <c:pt idx="388910">
                  <c:v>196321</c:v>
                </c:pt>
                <c:pt idx="388911">
                  <c:v>196321</c:v>
                </c:pt>
                <c:pt idx="388912">
                  <c:v>196321</c:v>
                </c:pt>
                <c:pt idx="388913">
                  <c:v>196321</c:v>
                </c:pt>
                <c:pt idx="388914">
                  <c:v>196321</c:v>
                </c:pt>
                <c:pt idx="388915">
                  <c:v>196321</c:v>
                </c:pt>
                <c:pt idx="388916">
                  <c:v>196321</c:v>
                </c:pt>
                <c:pt idx="388917">
                  <c:v>196321</c:v>
                </c:pt>
                <c:pt idx="388918">
                  <c:v>196321</c:v>
                </c:pt>
                <c:pt idx="388919">
                  <c:v>196321</c:v>
                </c:pt>
                <c:pt idx="388920">
                  <c:v>196321</c:v>
                </c:pt>
                <c:pt idx="388921">
                  <c:v>196321</c:v>
                </c:pt>
                <c:pt idx="388922">
                  <c:v>196321</c:v>
                </c:pt>
                <c:pt idx="388923">
                  <c:v>196321</c:v>
                </c:pt>
                <c:pt idx="388924">
                  <c:v>196321</c:v>
                </c:pt>
                <c:pt idx="388925">
                  <c:v>196321</c:v>
                </c:pt>
                <c:pt idx="388926">
                  <c:v>196321</c:v>
                </c:pt>
                <c:pt idx="388927">
                  <c:v>196321</c:v>
                </c:pt>
                <c:pt idx="388928">
                  <c:v>196321</c:v>
                </c:pt>
                <c:pt idx="388929">
                  <c:v>196321</c:v>
                </c:pt>
                <c:pt idx="388930">
                  <c:v>196321</c:v>
                </c:pt>
                <c:pt idx="388931">
                  <c:v>196321</c:v>
                </c:pt>
                <c:pt idx="388932">
                  <c:v>196321</c:v>
                </c:pt>
                <c:pt idx="388933">
                  <c:v>196321</c:v>
                </c:pt>
                <c:pt idx="388934">
                  <c:v>196321</c:v>
                </c:pt>
                <c:pt idx="388935">
                  <c:v>196321</c:v>
                </c:pt>
                <c:pt idx="388936">
                  <c:v>196321</c:v>
                </c:pt>
                <c:pt idx="388937">
                  <c:v>196321</c:v>
                </c:pt>
                <c:pt idx="388938">
                  <c:v>196321</c:v>
                </c:pt>
                <c:pt idx="388939">
                  <c:v>196321</c:v>
                </c:pt>
                <c:pt idx="388940">
                  <c:v>196321</c:v>
                </c:pt>
                <c:pt idx="388941">
                  <c:v>196321</c:v>
                </c:pt>
                <c:pt idx="388942">
                  <c:v>196321</c:v>
                </c:pt>
                <c:pt idx="388943">
                  <c:v>196321</c:v>
                </c:pt>
                <c:pt idx="388944">
                  <c:v>196321</c:v>
                </c:pt>
                <c:pt idx="388945">
                  <c:v>196321</c:v>
                </c:pt>
                <c:pt idx="388946">
                  <c:v>196321</c:v>
                </c:pt>
                <c:pt idx="388947">
                  <c:v>196321</c:v>
                </c:pt>
                <c:pt idx="388948">
                  <c:v>196321</c:v>
                </c:pt>
                <c:pt idx="388949">
                  <c:v>196321</c:v>
                </c:pt>
                <c:pt idx="388950">
                  <c:v>196321</c:v>
                </c:pt>
                <c:pt idx="388951">
                  <c:v>196321</c:v>
                </c:pt>
                <c:pt idx="388952">
                  <c:v>196321</c:v>
                </c:pt>
                <c:pt idx="388953">
                  <c:v>196321</c:v>
                </c:pt>
                <c:pt idx="388954">
                  <c:v>196321</c:v>
                </c:pt>
                <c:pt idx="388955">
                  <c:v>196321</c:v>
                </c:pt>
                <c:pt idx="388956">
                  <c:v>196321</c:v>
                </c:pt>
                <c:pt idx="388957">
                  <c:v>196321</c:v>
                </c:pt>
                <c:pt idx="388958">
                  <c:v>196321</c:v>
                </c:pt>
                <c:pt idx="388959">
                  <c:v>196321</c:v>
                </c:pt>
                <c:pt idx="388960">
                  <c:v>196321</c:v>
                </c:pt>
                <c:pt idx="388961">
                  <c:v>196321</c:v>
                </c:pt>
                <c:pt idx="388962">
                  <c:v>196321</c:v>
                </c:pt>
                <c:pt idx="388963">
                  <c:v>196321</c:v>
                </c:pt>
                <c:pt idx="388964">
                  <c:v>196321</c:v>
                </c:pt>
                <c:pt idx="388965">
                  <c:v>196321</c:v>
                </c:pt>
                <c:pt idx="388966">
                  <c:v>196321</c:v>
                </c:pt>
                <c:pt idx="388967">
                  <c:v>196321</c:v>
                </c:pt>
                <c:pt idx="388968">
                  <c:v>196321</c:v>
                </c:pt>
                <c:pt idx="388969">
                  <c:v>196321</c:v>
                </c:pt>
                <c:pt idx="388970">
                  <c:v>196321</c:v>
                </c:pt>
                <c:pt idx="388971">
                  <c:v>196321</c:v>
                </c:pt>
                <c:pt idx="388972">
                  <c:v>196321</c:v>
                </c:pt>
                <c:pt idx="388973">
                  <c:v>196321</c:v>
                </c:pt>
                <c:pt idx="388974">
                  <c:v>196321</c:v>
                </c:pt>
                <c:pt idx="388975">
                  <c:v>196321</c:v>
                </c:pt>
                <c:pt idx="388976">
                  <c:v>196321</c:v>
                </c:pt>
                <c:pt idx="388977">
                  <c:v>196321</c:v>
                </c:pt>
                <c:pt idx="388978">
                  <c:v>196321</c:v>
                </c:pt>
                <c:pt idx="388979">
                  <c:v>196321</c:v>
                </c:pt>
                <c:pt idx="388980">
                  <c:v>196321</c:v>
                </c:pt>
                <c:pt idx="388981">
                  <c:v>196321</c:v>
                </c:pt>
                <c:pt idx="388982">
                  <c:v>196321</c:v>
                </c:pt>
                <c:pt idx="388983">
                  <c:v>196321</c:v>
                </c:pt>
                <c:pt idx="388984">
                  <c:v>196321</c:v>
                </c:pt>
                <c:pt idx="388985">
                  <c:v>196321</c:v>
                </c:pt>
                <c:pt idx="388986">
                  <c:v>196321</c:v>
                </c:pt>
                <c:pt idx="388987">
                  <c:v>196321</c:v>
                </c:pt>
                <c:pt idx="388988">
                  <c:v>196321</c:v>
                </c:pt>
                <c:pt idx="388989">
                  <c:v>196321</c:v>
                </c:pt>
                <c:pt idx="388990">
                  <c:v>196321</c:v>
                </c:pt>
                <c:pt idx="388991">
                  <c:v>196321</c:v>
                </c:pt>
                <c:pt idx="388992">
                  <c:v>196321</c:v>
                </c:pt>
                <c:pt idx="388993">
                  <c:v>196321</c:v>
                </c:pt>
                <c:pt idx="388994">
                  <c:v>196321</c:v>
                </c:pt>
                <c:pt idx="388995">
                  <c:v>196321</c:v>
                </c:pt>
                <c:pt idx="388996">
                  <c:v>196321</c:v>
                </c:pt>
                <c:pt idx="388997">
                  <c:v>196321</c:v>
                </c:pt>
                <c:pt idx="388998">
                  <c:v>196321</c:v>
                </c:pt>
                <c:pt idx="388999">
                  <c:v>196321</c:v>
                </c:pt>
                <c:pt idx="389000">
                  <c:v>196321</c:v>
                </c:pt>
                <c:pt idx="389001">
                  <c:v>196321</c:v>
                </c:pt>
                <c:pt idx="389002">
                  <c:v>196321</c:v>
                </c:pt>
                <c:pt idx="389003">
                  <c:v>196321</c:v>
                </c:pt>
                <c:pt idx="389004">
                  <c:v>196321</c:v>
                </c:pt>
                <c:pt idx="389005">
                  <c:v>196321</c:v>
                </c:pt>
                <c:pt idx="389006">
                  <c:v>196321</c:v>
                </c:pt>
                <c:pt idx="389007">
                  <c:v>196321</c:v>
                </c:pt>
                <c:pt idx="389008">
                  <c:v>196321</c:v>
                </c:pt>
                <c:pt idx="389009">
                  <c:v>196321</c:v>
                </c:pt>
                <c:pt idx="389010">
                  <c:v>196321</c:v>
                </c:pt>
                <c:pt idx="389011">
                  <c:v>196321</c:v>
                </c:pt>
                <c:pt idx="389012">
                  <c:v>196321</c:v>
                </c:pt>
                <c:pt idx="389013">
                  <c:v>196321</c:v>
                </c:pt>
                <c:pt idx="389014">
                  <c:v>196321</c:v>
                </c:pt>
                <c:pt idx="389015">
                  <c:v>196321</c:v>
                </c:pt>
                <c:pt idx="389016">
                  <c:v>196321</c:v>
                </c:pt>
                <c:pt idx="389017">
                  <c:v>196321</c:v>
                </c:pt>
                <c:pt idx="389018">
                  <c:v>196321</c:v>
                </c:pt>
                <c:pt idx="389019">
                  <c:v>196321</c:v>
                </c:pt>
                <c:pt idx="389020">
                  <c:v>196321</c:v>
                </c:pt>
                <c:pt idx="389021">
                  <c:v>196321</c:v>
                </c:pt>
                <c:pt idx="389022">
                  <c:v>196321</c:v>
                </c:pt>
                <c:pt idx="389023">
                  <c:v>196321</c:v>
                </c:pt>
                <c:pt idx="389024">
                  <c:v>196321</c:v>
                </c:pt>
                <c:pt idx="389025">
                  <c:v>196321</c:v>
                </c:pt>
                <c:pt idx="389026">
                  <c:v>196321</c:v>
                </c:pt>
                <c:pt idx="389027">
                  <c:v>196321</c:v>
                </c:pt>
                <c:pt idx="389028">
                  <c:v>196321</c:v>
                </c:pt>
                <c:pt idx="389029">
                  <c:v>196321</c:v>
                </c:pt>
                <c:pt idx="389030">
                  <c:v>196321</c:v>
                </c:pt>
                <c:pt idx="389031">
                  <c:v>196321</c:v>
                </c:pt>
                <c:pt idx="389032">
                  <c:v>196321</c:v>
                </c:pt>
                <c:pt idx="389033">
                  <c:v>196321</c:v>
                </c:pt>
                <c:pt idx="389034">
                  <c:v>196321</c:v>
                </c:pt>
                <c:pt idx="389035">
                  <c:v>196321</c:v>
                </c:pt>
                <c:pt idx="389036">
                  <c:v>196321</c:v>
                </c:pt>
                <c:pt idx="389037">
                  <c:v>196321</c:v>
                </c:pt>
                <c:pt idx="389038">
                  <c:v>196321</c:v>
                </c:pt>
                <c:pt idx="389039">
                  <c:v>196321</c:v>
                </c:pt>
                <c:pt idx="389040">
                  <c:v>196321</c:v>
                </c:pt>
                <c:pt idx="389041">
                  <c:v>196321</c:v>
                </c:pt>
                <c:pt idx="389042">
                  <c:v>196321</c:v>
                </c:pt>
                <c:pt idx="389043">
                  <c:v>196321</c:v>
                </c:pt>
                <c:pt idx="389044">
                  <c:v>196321</c:v>
                </c:pt>
                <c:pt idx="389045">
                  <c:v>196321</c:v>
                </c:pt>
                <c:pt idx="389046">
                  <c:v>196321</c:v>
                </c:pt>
                <c:pt idx="389047">
                  <c:v>196321</c:v>
                </c:pt>
                <c:pt idx="389048">
                  <c:v>196321</c:v>
                </c:pt>
                <c:pt idx="389049">
                  <c:v>196321</c:v>
                </c:pt>
                <c:pt idx="389050">
                  <c:v>196321</c:v>
                </c:pt>
                <c:pt idx="389051">
                  <c:v>196321</c:v>
                </c:pt>
                <c:pt idx="389052">
                  <c:v>196321</c:v>
                </c:pt>
                <c:pt idx="389053">
                  <c:v>196321</c:v>
                </c:pt>
                <c:pt idx="389054">
                  <c:v>196321</c:v>
                </c:pt>
                <c:pt idx="389055">
                  <c:v>196321</c:v>
                </c:pt>
                <c:pt idx="389056">
                  <c:v>196321</c:v>
                </c:pt>
                <c:pt idx="389057">
                  <c:v>196321</c:v>
                </c:pt>
                <c:pt idx="389058">
                  <c:v>196321</c:v>
                </c:pt>
                <c:pt idx="389059">
                  <c:v>196321</c:v>
                </c:pt>
                <c:pt idx="389060">
                  <c:v>196321</c:v>
                </c:pt>
                <c:pt idx="389061">
                  <c:v>196321</c:v>
                </c:pt>
                <c:pt idx="389062">
                  <c:v>196321</c:v>
                </c:pt>
                <c:pt idx="389063">
                  <c:v>196321</c:v>
                </c:pt>
                <c:pt idx="389064">
                  <c:v>196321</c:v>
                </c:pt>
                <c:pt idx="389065">
                  <c:v>196321</c:v>
                </c:pt>
                <c:pt idx="389066">
                  <c:v>196321</c:v>
                </c:pt>
                <c:pt idx="389067">
                  <c:v>196321</c:v>
                </c:pt>
                <c:pt idx="389068">
                  <c:v>196321</c:v>
                </c:pt>
                <c:pt idx="389069">
                  <c:v>196321</c:v>
                </c:pt>
                <c:pt idx="389070">
                  <c:v>196321</c:v>
                </c:pt>
                <c:pt idx="389071">
                  <c:v>196321</c:v>
                </c:pt>
                <c:pt idx="389072">
                  <c:v>196321</c:v>
                </c:pt>
                <c:pt idx="389073">
                  <c:v>196321</c:v>
                </c:pt>
                <c:pt idx="389074">
                  <c:v>196321</c:v>
                </c:pt>
                <c:pt idx="389075">
                  <c:v>196321</c:v>
                </c:pt>
                <c:pt idx="389076">
                  <c:v>196321</c:v>
                </c:pt>
                <c:pt idx="389077">
                  <c:v>196321</c:v>
                </c:pt>
                <c:pt idx="389078">
                  <c:v>196321</c:v>
                </c:pt>
                <c:pt idx="389079">
                  <c:v>196321</c:v>
                </c:pt>
                <c:pt idx="389080">
                  <c:v>196321</c:v>
                </c:pt>
                <c:pt idx="389081">
                  <c:v>196321</c:v>
                </c:pt>
                <c:pt idx="389082">
                  <c:v>196321</c:v>
                </c:pt>
                <c:pt idx="389083">
                  <c:v>196321</c:v>
                </c:pt>
                <c:pt idx="389084">
                  <c:v>196321</c:v>
                </c:pt>
                <c:pt idx="389085">
                  <c:v>196321</c:v>
                </c:pt>
                <c:pt idx="389086">
                  <c:v>196321</c:v>
                </c:pt>
                <c:pt idx="389087">
                  <c:v>196321</c:v>
                </c:pt>
                <c:pt idx="389088">
                  <c:v>196321</c:v>
                </c:pt>
                <c:pt idx="389089">
                  <c:v>196321</c:v>
                </c:pt>
                <c:pt idx="389090">
                  <c:v>196321</c:v>
                </c:pt>
                <c:pt idx="389091">
                  <c:v>196321</c:v>
                </c:pt>
                <c:pt idx="389092">
                  <c:v>196321</c:v>
                </c:pt>
                <c:pt idx="389093">
                  <c:v>196321</c:v>
                </c:pt>
                <c:pt idx="389094">
                  <c:v>196321</c:v>
                </c:pt>
                <c:pt idx="389095">
                  <c:v>196321</c:v>
                </c:pt>
                <c:pt idx="389096">
                  <c:v>196321</c:v>
                </c:pt>
                <c:pt idx="389097">
                  <c:v>196321</c:v>
                </c:pt>
                <c:pt idx="389098">
                  <c:v>196321</c:v>
                </c:pt>
                <c:pt idx="389099">
                  <c:v>196321</c:v>
                </c:pt>
                <c:pt idx="389100">
                  <c:v>196321</c:v>
                </c:pt>
                <c:pt idx="389101">
                  <c:v>196321</c:v>
                </c:pt>
                <c:pt idx="389102">
                  <c:v>196321</c:v>
                </c:pt>
                <c:pt idx="389103">
                  <c:v>196321</c:v>
                </c:pt>
                <c:pt idx="389104">
                  <c:v>196321</c:v>
                </c:pt>
                <c:pt idx="389105">
                  <c:v>196321</c:v>
                </c:pt>
                <c:pt idx="389106">
                  <c:v>196321</c:v>
                </c:pt>
                <c:pt idx="389107">
                  <c:v>196321</c:v>
                </c:pt>
                <c:pt idx="389108">
                  <c:v>196321</c:v>
                </c:pt>
                <c:pt idx="389109">
                  <c:v>196321</c:v>
                </c:pt>
                <c:pt idx="389110">
                  <c:v>196321</c:v>
                </c:pt>
                <c:pt idx="389111">
                  <c:v>196321</c:v>
                </c:pt>
                <c:pt idx="389112">
                  <c:v>196321</c:v>
                </c:pt>
                <c:pt idx="389113">
                  <c:v>196321</c:v>
                </c:pt>
                <c:pt idx="389114">
                  <c:v>196321</c:v>
                </c:pt>
                <c:pt idx="389115">
                  <c:v>196321</c:v>
                </c:pt>
                <c:pt idx="389116">
                  <c:v>196321</c:v>
                </c:pt>
                <c:pt idx="389117">
                  <c:v>196321</c:v>
                </c:pt>
                <c:pt idx="389118">
                  <c:v>196321</c:v>
                </c:pt>
                <c:pt idx="389119">
                  <c:v>196321</c:v>
                </c:pt>
                <c:pt idx="389120">
                  <c:v>196321</c:v>
                </c:pt>
                <c:pt idx="389121">
                  <c:v>196321</c:v>
                </c:pt>
                <c:pt idx="389122">
                  <c:v>196321</c:v>
                </c:pt>
                <c:pt idx="389123">
                  <c:v>196321</c:v>
                </c:pt>
                <c:pt idx="389124">
                  <c:v>196321</c:v>
                </c:pt>
                <c:pt idx="389125">
                  <c:v>196321</c:v>
                </c:pt>
                <c:pt idx="389126">
                  <c:v>196321</c:v>
                </c:pt>
                <c:pt idx="389127">
                  <c:v>196321</c:v>
                </c:pt>
                <c:pt idx="389128">
                  <c:v>196321</c:v>
                </c:pt>
                <c:pt idx="389129">
                  <c:v>196321</c:v>
                </c:pt>
                <c:pt idx="389130">
                  <c:v>196321</c:v>
                </c:pt>
                <c:pt idx="389131">
                  <c:v>196321</c:v>
                </c:pt>
                <c:pt idx="389132">
                  <c:v>196321</c:v>
                </c:pt>
                <c:pt idx="389133">
                  <c:v>196321</c:v>
                </c:pt>
                <c:pt idx="389134">
                  <c:v>196321</c:v>
                </c:pt>
                <c:pt idx="389135">
                  <c:v>196321</c:v>
                </c:pt>
                <c:pt idx="389136">
                  <c:v>196321</c:v>
                </c:pt>
                <c:pt idx="389137">
                  <c:v>196321</c:v>
                </c:pt>
                <c:pt idx="389138">
                  <c:v>196321</c:v>
                </c:pt>
                <c:pt idx="389139">
                  <c:v>196321</c:v>
                </c:pt>
                <c:pt idx="389140">
                  <c:v>196321</c:v>
                </c:pt>
                <c:pt idx="389141">
                  <c:v>196321</c:v>
                </c:pt>
                <c:pt idx="389142">
                  <c:v>196321</c:v>
                </c:pt>
                <c:pt idx="389143">
                  <c:v>196321</c:v>
                </c:pt>
                <c:pt idx="389144">
                  <c:v>196321</c:v>
                </c:pt>
                <c:pt idx="389145">
                  <c:v>196321</c:v>
                </c:pt>
                <c:pt idx="389146">
                  <c:v>196321</c:v>
                </c:pt>
                <c:pt idx="389147">
                  <c:v>196321</c:v>
                </c:pt>
                <c:pt idx="389148">
                  <c:v>196321</c:v>
                </c:pt>
                <c:pt idx="389149">
                  <c:v>196321</c:v>
                </c:pt>
                <c:pt idx="389150">
                  <c:v>196321</c:v>
                </c:pt>
                <c:pt idx="389151">
                  <c:v>196321</c:v>
                </c:pt>
                <c:pt idx="389152">
                  <c:v>196321</c:v>
                </c:pt>
                <c:pt idx="389153">
                  <c:v>196321</c:v>
                </c:pt>
                <c:pt idx="389154">
                  <c:v>196321</c:v>
                </c:pt>
                <c:pt idx="389155">
                  <c:v>196321</c:v>
                </c:pt>
                <c:pt idx="389156">
                  <c:v>196321</c:v>
                </c:pt>
                <c:pt idx="389157">
                  <c:v>196321</c:v>
                </c:pt>
                <c:pt idx="389158">
                  <c:v>196321</c:v>
                </c:pt>
                <c:pt idx="389159">
                  <c:v>196321</c:v>
                </c:pt>
                <c:pt idx="389160">
                  <c:v>196321</c:v>
                </c:pt>
                <c:pt idx="389161">
                  <c:v>196321</c:v>
                </c:pt>
                <c:pt idx="389162">
                  <c:v>196321</c:v>
                </c:pt>
                <c:pt idx="389163">
                  <c:v>196321</c:v>
                </c:pt>
                <c:pt idx="389164">
                  <c:v>196321</c:v>
                </c:pt>
                <c:pt idx="389165">
                  <c:v>196321</c:v>
                </c:pt>
                <c:pt idx="389166">
                  <c:v>196321</c:v>
                </c:pt>
                <c:pt idx="389167">
                  <c:v>196321</c:v>
                </c:pt>
                <c:pt idx="389168">
                  <c:v>196321</c:v>
                </c:pt>
                <c:pt idx="389169">
                  <c:v>196321</c:v>
                </c:pt>
                <c:pt idx="389170">
                  <c:v>196321</c:v>
                </c:pt>
                <c:pt idx="389171">
                  <c:v>196321</c:v>
                </c:pt>
                <c:pt idx="389172">
                  <c:v>196321</c:v>
                </c:pt>
                <c:pt idx="389173">
                  <c:v>196321</c:v>
                </c:pt>
                <c:pt idx="389174">
                  <c:v>196321</c:v>
                </c:pt>
                <c:pt idx="389175">
                  <c:v>196321</c:v>
                </c:pt>
                <c:pt idx="389176">
                  <c:v>196321</c:v>
                </c:pt>
                <c:pt idx="389177">
                  <c:v>196321</c:v>
                </c:pt>
                <c:pt idx="389178">
                  <c:v>196321</c:v>
                </c:pt>
                <c:pt idx="389179">
                  <c:v>196321</c:v>
                </c:pt>
                <c:pt idx="389180">
                  <c:v>196321</c:v>
                </c:pt>
                <c:pt idx="389181">
                  <c:v>196321</c:v>
                </c:pt>
                <c:pt idx="389182">
                  <c:v>196321</c:v>
                </c:pt>
                <c:pt idx="389183">
                  <c:v>196321</c:v>
                </c:pt>
                <c:pt idx="389184">
                  <c:v>196321</c:v>
                </c:pt>
                <c:pt idx="389185">
                  <c:v>196321</c:v>
                </c:pt>
                <c:pt idx="389186">
                  <c:v>196321</c:v>
                </c:pt>
                <c:pt idx="389187">
                  <c:v>196321</c:v>
                </c:pt>
                <c:pt idx="389188">
                  <c:v>196321</c:v>
                </c:pt>
                <c:pt idx="389189">
                  <c:v>196321</c:v>
                </c:pt>
                <c:pt idx="389190">
                  <c:v>196321</c:v>
                </c:pt>
                <c:pt idx="389191">
                  <c:v>196321</c:v>
                </c:pt>
                <c:pt idx="389192">
                  <c:v>196321</c:v>
                </c:pt>
                <c:pt idx="389193">
                  <c:v>196321</c:v>
                </c:pt>
                <c:pt idx="389194">
                  <c:v>196321</c:v>
                </c:pt>
                <c:pt idx="389195">
                  <c:v>196321</c:v>
                </c:pt>
                <c:pt idx="389196">
                  <c:v>196321</c:v>
                </c:pt>
                <c:pt idx="389197">
                  <c:v>196321</c:v>
                </c:pt>
                <c:pt idx="389198">
                  <c:v>196321</c:v>
                </c:pt>
                <c:pt idx="389199">
                  <c:v>196321</c:v>
                </c:pt>
                <c:pt idx="389200">
                  <c:v>196321</c:v>
                </c:pt>
                <c:pt idx="389201">
                  <c:v>196321</c:v>
                </c:pt>
                <c:pt idx="389202">
                  <c:v>196321</c:v>
                </c:pt>
                <c:pt idx="389203">
                  <c:v>196321</c:v>
                </c:pt>
                <c:pt idx="389204">
                  <c:v>196321</c:v>
                </c:pt>
                <c:pt idx="389205">
                  <c:v>196321</c:v>
                </c:pt>
                <c:pt idx="389206">
                  <c:v>196321</c:v>
                </c:pt>
                <c:pt idx="389207">
                  <c:v>196321</c:v>
                </c:pt>
                <c:pt idx="389208">
                  <c:v>196321</c:v>
                </c:pt>
                <c:pt idx="389209">
                  <c:v>196321</c:v>
                </c:pt>
                <c:pt idx="389210">
                  <c:v>196321</c:v>
                </c:pt>
                <c:pt idx="389211">
                  <c:v>196321</c:v>
                </c:pt>
                <c:pt idx="389212">
                  <c:v>196321</c:v>
                </c:pt>
                <c:pt idx="389213">
                  <c:v>196321</c:v>
                </c:pt>
                <c:pt idx="389214">
                  <c:v>196321</c:v>
                </c:pt>
                <c:pt idx="389215">
                  <c:v>196321</c:v>
                </c:pt>
                <c:pt idx="389216">
                  <c:v>196321</c:v>
                </c:pt>
                <c:pt idx="389217">
                  <c:v>196321</c:v>
                </c:pt>
                <c:pt idx="389218">
                  <c:v>196321</c:v>
                </c:pt>
                <c:pt idx="389219">
                  <c:v>196321</c:v>
                </c:pt>
                <c:pt idx="389220">
                  <c:v>196321</c:v>
                </c:pt>
                <c:pt idx="389221">
                  <c:v>196321</c:v>
                </c:pt>
                <c:pt idx="389222">
                  <c:v>196321</c:v>
                </c:pt>
                <c:pt idx="389223">
                  <c:v>196321</c:v>
                </c:pt>
                <c:pt idx="389224">
                  <c:v>196321</c:v>
                </c:pt>
                <c:pt idx="389225">
                  <c:v>196321</c:v>
                </c:pt>
                <c:pt idx="389226">
                  <c:v>196321</c:v>
                </c:pt>
                <c:pt idx="389227">
                  <c:v>196321</c:v>
                </c:pt>
                <c:pt idx="389228">
                  <c:v>196321</c:v>
                </c:pt>
                <c:pt idx="389229">
                  <c:v>196321</c:v>
                </c:pt>
                <c:pt idx="389230">
                  <c:v>196321</c:v>
                </c:pt>
                <c:pt idx="389231">
                  <c:v>196321</c:v>
                </c:pt>
                <c:pt idx="389232">
                  <c:v>196321</c:v>
                </c:pt>
                <c:pt idx="389233">
                  <c:v>196321</c:v>
                </c:pt>
                <c:pt idx="389234">
                  <c:v>196321</c:v>
                </c:pt>
                <c:pt idx="389235">
                  <c:v>196321</c:v>
                </c:pt>
                <c:pt idx="389236">
                  <c:v>196321</c:v>
                </c:pt>
                <c:pt idx="389237">
                  <c:v>196321</c:v>
                </c:pt>
                <c:pt idx="389238">
                  <c:v>196321</c:v>
                </c:pt>
                <c:pt idx="389239">
                  <c:v>196321</c:v>
                </c:pt>
                <c:pt idx="389240">
                  <c:v>196321</c:v>
                </c:pt>
                <c:pt idx="389241">
                  <c:v>196321</c:v>
                </c:pt>
                <c:pt idx="389242">
                  <c:v>196321</c:v>
                </c:pt>
                <c:pt idx="389243">
                  <c:v>196321</c:v>
                </c:pt>
                <c:pt idx="389244">
                  <c:v>196321</c:v>
                </c:pt>
                <c:pt idx="389245">
                  <c:v>196321</c:v>
                </c:pt>
                <c:pt idx="389246">
                  <c:v>196321</c:v>
                </c:pt>
                <c:pt idx="389247">
                  <c:v>196321</c:v>
                </c:pt>
                <c:pt idx="389248">
                  <c:v>196321</c:v>
                </c:pt>
                <c:pt idx="389249">
                  <c:v>196321</c:v>
                </c:pt>
                <c:pt idx="389250">
                  <c:v>196321</c:v>
                </c:pt>
                <c:pt idx="389251">
                  <c:v>196321</c:v>
                </c:pt>
                <c:pt idx="389252">
                  <c:v>196321</c:v>
                </c:pt>
                <c:pt idx="389253">
                  <c:v>196321</c:v>
                </c:pt>
                <c:pt idx="389254">
                  <c:v>196321</c:v>
                </c:pt>
                <c:pt idx="389255">
                  <c:v>196321</c:v>
                </c:pt>
                <c:pt idx="389256">
                  <c:v>196321</c:v>
                </c:pt>
                <c:pt idx="389257">
                  <c:v>196321</c:v>
                </c:pt>
                <c:pt idx="389258">
                  <c:v>196321</c:v>
                </c:pt>
                <c:pt idx="389259">
                  <c:v>196321</c:v>
                </c:pt>
                <c:pt idx="389260">
                  <c:v>196321</c:v>
                </c:pt>
                <c:pt idx="389261">
                  <c:v>196321</c:v>
                </c:pt>
                <c:pt idx="389262">
                  <c:v>196321</c:v>
                </c:pt>
                <c:pt idx="389263">
                  <c:v>196321</c:v>
                </c:pt>
                <c:pt idx="389264">
                  <c:v>196321</c:v>
                </c:pt>
                <c:pt idx="389265">
                  <c:v>196321</c:v>
                </c:pt>
                <c:pt idx="389266">
                  <c:v>196321</c:v>
                </c:pt>
                <c:pt idx="389267">
                  <c:v>196321</c:v>
                </c:pt>
                <c:pt idx="389268">
                  <c:v>196321</c:v>
                </c:pt>
                <c:pt idx="389269">
                  <c:v>196321</c:v>
                </c:pt>
                <c:pt idx="389270">
                  <c:v>196321</c:v>
                </c:pt>
                <c:pt idx="389271">
                  <c:v>196321</c:v>
                </c:pt>
                <c:pt idx="389272">
                  <c:v>196321</c:v>
                </c:pt>
                <c:pt idx="389273">
                  <c:v>196321</c:v>
                </c:pt>
                <c:pt idx="389274">
                  <c:v>196321</c:v>
                </c:pt>
                <c:pt idx="389275">
                  <c:v>196321</c:v>
                </c:pt>
                <c:pt idx="389276">
                  <c:v>196321</c:v>
                </c:pt>
                <c:pt idx="389277">
                  <c:v>196321</c:v>
                </c:pt>
                <c:pt idx="389278">
                  <c:v>196321</c:v>
                </c:pt>
                <c:pt idx="389279">
                  <c:v>196321</c:v>
                </c:pt>
                <c:pt idx="389280">
                  <c:v>196321</c:v>
                </c:pt>
                <c:pt idx="389281">
                  <c:v>196321</c:v>
                </c:pt>
                <c:pt idx="389282">
                  <c:v>196321</c:v>
                </c:pt>
                <c:pt idx="389283">
                  <c:v>196321</c:v>
                </c:pt>
                <c:pt idx="389284">
                  <c:v>196321</c:v>
                </c:pt>
                <c:pt idx="389285">
                  <c:v>196321</c:v>
                </c:pt>
                <c:pt idx="389286">
                  <c:v>196321</c:v>
                </c:pt>
                <c:pt idx="389287">
                  <c:v>196321</c:v>
                </c:pt>
                <c:pt idx="389288">
                  <c:v>196321</c:v>
                </c:pt>
                <c:pt idx="389289">
                  <c:v>196321</c:v>
                </c:pt>
                <c:pt idx="389290">
                  <c:v>196321</c:v>
                </c:pt>
                <c:pt idx="389291">
                  <c:v>196321</c:v>
                </c:pt>
                <c:pt idx="389292">
                  <c:v>196321</c:v>
                </c:pt>
                <c:pt idx="389293">
                  <c:v>196321</c:v>
                </c:pt>
                <c:pt idx="389294">
                  <c:v>196321</c:v>
                </c:pt>
                <c:pt idx="389295">
                  <c:v>196321</c:v>
                </c:pt>
                <c:pt idx="389296">
                  <c:v>196321</c:v>
                </c:pt>
                <c:pt idx="389297">
                  <c:v>196321</c:v>
                </c:pt>
                <c:pt idx="389298">
                  <c:v>196321</c:v>
                </c:pt>
                <c:pt idx="389299">
                  <c:v>196321</c:v>
                </c:pt>
                <c:pt idx="389300">
                  <c:v>196321</c:v>
                </c:pt>
                <c:pt idx="389301">
                  <c:v>196321</c:v>
                </c:pt>
                <c:pt idx="389302">
                  <c:v>196321</c:v>
                </c:pt>
                <c:pt idx="389303">
                  <c:v>196321</c:v>
                </c:pt>
                <c:pt idx="389304">
                  <c:v>196321</c:v>
                </c:pt>
                <c:pt idx="389305">
                  <c:v>196321</c:v>
                </c:pt>
                <c:pt idx="389306">
                  <c:v>196321</c:v>
                </c:pt>
                <c:pt idx="389307">
                  <c:v>196321</c:v>
                </c:pt>
                <c:pt idx="389308">
                  <c:v>196321</c:v>
                </c:pt>
                <c:pt idx="389309">
                  <c:v>196321</c:v>
                </c:pt>
                <c:pt idx="389310">
                  <c:v>196321</c:v>
                </c:pt>
                <c:pt idx="389311">
                  <c:v>196321</c:v>
                </c:pt>
                <c:pt idx="389312">
                  <c:v>196321</c:v>
                </c:pt>
                <c:pt idx="389313">
                  <c:v>196321</c:v>
                </c:pt>
                <c:pt idx="389314">
                  <c:v>196321</c:v>
                </c:pt>
                <c:pt idx="389315">
                  <c:v>196321</c:v>
                </c:pt>
                <c:pt idx="389316">
                  <c:v>196321</c:v>
                </c:pt>
                <c:pt idx="389317">
                  <c:v>196321</c:v>
                </c:pt>
                <c:pt idx="389318">
                  <c:v>196321</c:v>
                </c:pt>
                <c:pt idx="389319">
                  <c:v>196321</c:v>
                </c:pt>
                <c:pt idx="389320">
                  <c:v>196321</c:v>
                </c:pt>
                <c:pt idx="389321">
                  <c:v>196321</c:v>
                </c:pt>
                <c:pt idx="389322">
                  <c:v>196321</c:v>
                </c:pt>
                <c:pt idx="389323">
                  <c:v>196321</c:v>
                </c:pt>
                <c:pt idx="389324">
                  <c:v>196321</c:v>
                </c:pt>
                <c:pt idx="389325">
                  <c:v>196321</c:v>
                </c:pt>
                <c:pt idx="389326">
                  <c:v>196321</c:v>
                </c:pt>
                <c:pt idx="389327">
                  <c:v>196321</c:v>
                </c:pt>
                <c:pt idx="389328">
                  <c:v>196321</c:v>
                </c:pt>
                <c:pt idx="389329">
                  <c:v>196321</c:v>
                </c:pt>
                <c:pt idx="389330">
                  <c:v>196321</c:v>
                </c:pt>
                <c:pt idx="389331">
                  <c:v>196321</c:v>
                </c:pt>
                <c:pt idx="389332">
                  <c:v>196321</c:v>
                </c:pt>
                <c:pt idx="389333">
                  <c:v>196321</c:v>
                </c:pt>
                <c:pt idx="389334">
                  <c:v>196321</c:v>
                </c:pt>
                <c:pt idx="389335">
                  <c:v>196321</c:v>
                </c:pt>
                <c:pt idx="389336">
                  <c:v>196321</c:v>
                </c:pt>
                <c:pt idx="389337">
                  <c:v>196321</c:v>
                </c:pt>
                <c:pt idx="389338">
                  <c:v>196321</c:v>
                </c:pt>
                <c:pt idx="389339">
                  <c:v>196321</c:v>
                </c:pt>
                <c:pt idx="389340">
                  <c:v>196321</c:v>
                </c:pt>
                <c:pt idx="389341">
                  <c:v>196321</c:v>
                </c:pt>
                <c:pt idx="389342">
                  <c:v>196321</c:v>
                </c:pt>
                <c:pt idx="389343">
                  <c:v>196321</c:v>
                </c:pt>
                <c:pt idx="389344">
                  <c:v>196321</c:v>
                </c:pt>
                <c:pt idx="389345">
                  <c:v>196321</c:v>
                </c:pt>
                <c:pt idx="389346">
                  <c:v>196321</c:v>
                </c:pt>
                <c:pt idx="389347">
                  <c:v>196321</c:v>
                </c:pt>
                <c:pt idx="389348">
                  <c:v>196321</c:v>
                </c:pt>
                <c:pt idx="389349">
                  <c:v>196321</c:v>
                </c:pt>
                <c:pt idx="389350">
                  <c:v>196321</c:v>
                </c:pt>
                <c:pt idx="389351">
                  <c:v>196321</c:v>
                </c:pt>
                <c:pt idx="389352">
                  <c:v>196321</c:v>
                </c:pt>
                <c:pt idx="389353">
                  <c:v>196321</c:v>
                </c:pt>
                <c:pt idx="389354">
                  <c:v>196321</c:v>
                </c:pt>
                <c:pt idx="389355">
                  <c:v>196321</c:v>
                </c:pt>
                <c:pt idx="389356">
                  <c:v>196321</c:v>
                </c:pt>
                <c:pt idx="389357">
                  <c:v>196321</c:v>
                </c:pt>
                <c:pt idx="389358">
                  <c:v>196321</c:v>
                </c:pt>
                <c:pt idx="389359">
                  <c:v>196321</c:v>
                </c:pt>
                <c:pt idx="389360">
                  <c:v>196321</c:v>
                </c:pt>
                <c:pt idx="389361">
                  <c:v>196321</c:v>
                </c:pt>
                <c:pt idx="389362">
                  <c:v>196321</c:v>
                </c:pt>
                <c:pt idx="389363">
                  <c:v>196321</c:v>
                </c:pt>
                <c:pt idx="389364">
                  <c:v>196321</c:v>
                </c:pt>
                <c:pt idx="389365">
                  <c:v>196321</c:v>
                </c:pt>
                <c:pt idx="389366">
                  <c:v>196321</c:v>
                </c:pt>
                <c:pt idx="389367">
                  <c:v>196321</c:v>
                </c:pt>
                <c:pt idx="389368">
                  <c:v>196321</c:v>
                </c:pt>
                <c:pt idx="389369">
                  <c:v>196321</c:v>
                </c:pt>
                <c:pt idx="389370">
                  <c:v>196321</c:v>
                </c:pt>
                <c:pt idx="389371">
                  <c:v>196321</c:v>
                </c:pt>
                <c:pt idx="389372">
                  <c:v>196321</c:v>
                </c:pt>
                <c:pt idx="389373">
                  <c:v>196321</c:v>
                </c:pt>
                <c:pt idx="389374">
                  <c:v>196321</c:v>
                </c:pt>
                <c:pt idx="389375">
                  <c:v>196321</c:v>
                </c:pt>
                <c:pt idx="389376">
                  <c:v>196321</c:v>
                </c:pt>
                <c:pt idx="389377">
                  <c:v>196321</c:v>
                </c:pt>
                <c:pt idx="389378">
                  <c:v>196321</c:v>
                </c:pt>
                <c:pt idx="389379">
                  <c:v>196321</c:v>
                </c:pt>
                <c:pt idx="389380">
                  <c:v>196321</c:v>
                </c:pt>
                <c:pt idx="389381">
                  <c:v>196321</c:v>
                </c:pt>
                <c:pt idx="389382">
                  <c:v>196321</c:v>
                </c:pt>
                <c:pt idx="389383">
                  <c:v>196321</c:v>
                </c:pt>
                <c:pt idx="389384">
                  <c:v>196321</c:v>
                </c:pt>
                <c:pt idx="389385">
                  <c:v>196321</c:v>
                </c:pt>
                <c:pt idx="389386">
                  <c:v>196321</c:v>
                </c:pt>
                <c:pt idx="389387">
                  <c:v>196321</c:v>
                </c:pt>
                <c:pt idx="389388">
                  <c:v>196321</c:v>
                </c:pt>
                <c:pt idx="389389">
                  <c:v>196321</c:v>
                </c:pt>
                <c:pt idx="389390">
                  <c:v>196321</c:v>
                </c:pt>
                <c:pt idx="389391">
                  <c:v>196321</c:v>
                </c:pt>
                <c:pt idx="389392">
                  <c:v>196321</c:v>
                </c:pt>
                <c:pt idx="389393">
                  <c:v>196321</c:v>
                </c:pt>
                <c:pt idx="389394">
                  <c:v>196321</c:v>
                </c:pt>
                <c:pt idx="389395">
                  <c:v>196321</c:v>
                </c:pt>
                <c:pt idx="389396">
                  <c:v>196321</c:v>
                </c:pt>
                <c:pt idx="389397">
                  <c:v>196321</c:v>
                </c:pt>
                <c:pt idx="389398">
                  <c:v>196321</c:v>
                </c:pt>
                <c:pt idx="389399">
                  <c:v>196321</c:v>
                </c:pt>
                <c:pt idx="389400">
                  <c:v>196321</c:v>
                </c:pt>
                <c:pt idx="389401">
                  <c:v>196321</c:v>
                </c:pt>
                <c:pt idx="389402">
                  <c:v>196321</c:v>
                </c:pt>
                <c:pt idx="389403">
                  <c:v>196321</c:v>
                </c:pt>
                <c:pt idx="389404">
                  <c:v>196321</c:v>
                </c:pt>
                <c:pt idx="389405">
                  <c:v>196321</c:v>
                </c:pt>
                <c:pt idx="389406">
                  <c:v>196321</c:v>
                </c:pt>
                <c:pt idx="389407">
                  <c:v>196321</c:v>
                </c:pt>
                <c:pt idx="389408">
                  <c:v>196321</c:v>
                </c:pt>
                <c:pt idx="389409">
                  <c:v>196321</c:v>
                </c:pt>
                <c:pt idx="389410">
                  <c:v>196321</c:v>
                </c:pt>
                <c:pt idx="389411">
                  <c:v>196321</c:v>
                </c:pt>
                <c:pt idx="389412">
                  <c:v>196321</c:v>
                </c:pt>
                <c:pt idx="389413">
                  <c:v>196321</c:v>
                </c:pt>
                <c:pt idx="389414">
                  <c:v>196321</c:v>
                </c:pt>
                <c:pt idx="389415">
                  <c:v>196321</c:v>
                </c:pt>
                <c:pt idx="389416">
                  <c:v>196321</c:v>
                </c:pt>
                <c:pt idx="389417">
                  <c:v>196321</c:v>
                </c:pt>
                <c:pt idx="389418">
                  <c:v>196321</c:v>
                </c:pt>
                <c:pt idx="389419">
                  <c:v>196321</c:v>
                </c:pt>
                <c:pt idx="389420">
                  <c:v>196321</c:v>
                </c:pt>
                <c:pt idx="389421">
                  <c:v>196321</c:v>
                </c:pt>
                <c:pt idx="389422">
                  <c:v>196321</c:v>
                </c:pt>
                <c:pt idx="389423">
                  <c:v>196321</c:v>
                </c:pt>
                <c:pt idx="389424">
                  <c:v>196321</c:v>
                </c:pt>
                <c:pt idx="389425">
                  <c:v>196321</c:v>
                </c:pt>
                <c:pt idx="389426">
                  <c:v>196321</c:v>
                </c:pt>
                <c:pt idx="389427">
                  <c:v>196321</c:v>
                </c:pt>
                <c:pt idx="389428">
                  <c:v>196321</c:v>
                </c:pt>
                <c:pt idx="389429">
                  <c:v>196321</c:v>
                </c:pt>
                <c:pt idx="389430">
                  <c:v>196321</c:v>
                </c:pt>
                <c:pt idx="389431">
                  <c:v>196321</c:v>
                </c:pt>
                <c:pt idx="389432">
                  <c:v>196321</c:v>
                </c:pt>
                <c:pt idx="389433">
                  <c:v>196321</c:v>
                </c:pt>
                <c:pt idx="389434">
                  <c:v>196321</c:v>
                </c:pt>
                <c:pt idx="389435">
                  <c:v>196321</c:v>
                </c:pt>
                <c:pt idx="389436">
                  <c:v>196321</c:v>
                </c:pt>
                <c:pt idx="389437">
                  <c:v>196321</c:v>
                </c:pt>
                <c:pt idx="389438">
                  <c:v>196321</c:v>
                </c:pt>
                <c:pt idx="389439">
                  <c:v>196321</c:v>
                </c:pt>
                <c:pt idx="389440">
                  <c:v>196321</c:v>
                </c:pt>
                <c:pt idx="389441">
                  <c:v>196321</c:v>
                </c:pt>
                <c:pt idx="389442">
                  <c:v>196321</c:v>
                </c:pt>
                <c:pt idx="389443">
                  <c:v>196321</c:v>
                </c:pt>
                <c:pt idx="389444">
                  <c:v>196321</c:v>
                </c:pt>
                <c:pt idx="389445">
                  <c:v>196321</c:v>
                </c:pt>
                <c:pt idx="389446">
                  <c:v>196321</c:v>
                </c:pt>
                <c:pt idx="389447">
                  <c:v>196321</c:v>
                </c:pt>
                <c:pt idx="389448">
                  <c:v>196321</c:v>
                </c:pt>
                <c:pt idx="389449">
                  <c:v>196321</c:v>
                </c:pt>
                <c:pt idx="389450">
                  <c:v>196321</c:v>
                </c:pt>
                <c:pt idx="389451">
                  <c:v>196321</c:v>
                </c:pt>
                <c:pt idx="389452">
                  <c:v>196321</c:v>
                </c:pt>
                <c:pt idx="389453">
                  <c:v>196321</c:v>
                </c:pt>
                <c:pt idx="389454">
                  <c:v>196321</c:v>
                </c:pt>
                <c:pt idx="389455">
                  <c:v>196321</c:v>
                </c:pt>
                <c:pt idx="389456">
                  <c:v>196321</c:v>
                </c:pt>
                <c:pt idx="389457">
                  <c:v>196321</c:v>
                </c:pt>
                <c:pt idx="389458">
                  <c:v>196321</c:v>
                </c:pt>
                <c:pt idx="389459">
                  <c:v>196321</c:v>
                </c:pt>
                <c:pt idx="389460">
                  <c:v>196321</c:v>
                </c:pt>
                <c:pt idx="389461">
                  <c:v>196321</c:v>
                </c:pt>
                <c:pt idx="389462">
                  <c:v>196321</c:v>
                </c:pt>
                <c:pt idx="389463">
                  <c:v>196321</c:v>
                </c:pt>
                <c:pt idx="389464">
                  <c:v>196321</c:v>
                </c:pt>
                <c:pt idx="389465">
                  <c:v>196321</c:v>
                </c:pt>
                <c:pt idx="389466">
                  <c:v>196321</c:v>
                </c:pt>
                <c:pt idx="389467">
                  <c:v>196321</c:v>
                </c:pt>
                <c:pt idx="389468">
                  <c:v>196321</c:v>
                </c:pt>
                <c:pt idx="389469">
                  <c:v>196321</c:v>
                </c:pt>
                <c:pt idx="389470">
                  <c:v>196321</c:v>
                </c:pt>
                <c:pt idx="389471">
                  <c:v>196321</c:v>
                </c:pt>
                <c:pt idx="389472">
                  <c:v>196321</c:v>
                </c:pt>
                <c:pt idx="389473">
                  <c:v>196321</c:v>
                </c:pt>
                <c:pt idx="389474">
                  <c:v>196321</c:v>
                </c:pt>
                <c:pt idx="389475">
                  <c:v>196321</c:v>
                </c:pt>
                <c:pt idx="389476">
                  <c:v>196321</c:v>
                </c:pt>
                <c:pt idx="389477">
                  <c:v>196321</c:v>
                </c:pt>
                <c:pt idx="389478">
                  <c:v>196321</c:v>
                </c:pt>
                <c:pt idx="389479">
                  <c:v>196321</c:v>
                </c:pt>
                <c:pt idx="389480">
                  <c:v>196321</c:v>
                </c:pt>
                <c:pt idx="389481">
                  <c:v>196321</c:v>
                </c:pt>
                <c:pt idx="389482">
                  <c:v>196321</c:v>
                </c:pt>
                <c:pt idx="389483">
                  <c:v>196321</c:v>
                </c:pt>
                <c:pt idx="389484">
                  <c:v>196321</c:v>
                </c:pt>
                <c:pt idx="389485">
                  <c:v>196321</c:v>
                </c:pt>
                <c:pt idx="389486">
                  <c:v>196321</c:v>
                </c:pt>
                <c:pt idx="389487">
                  <c:v>196321</c:v>
                </c:pt>
                <c:pt idx="389488">
                  <c:v>196321</c:v>
                </c:pt>
                <c:pt idx="389489">
                  <c:v>196321</c:v>
                </c:pt>
                <c:pt idx="389490">
                  <c:v>196321</c:v>
                </c:pt>
                <c:pt idx="389491">
                  <c:v>196321</c:v>
                </c:pt>
                <c:pt idx="389492">
                  <c:v>196321</c:v>
                </c:pt>
                <c:pt idx="389493">
                  <c:v>196321</c:v>
                </c:pt>
                <c:pt idx="389494">
                  <c:v>196321</c:v>
                </c:pt>
                <c:pt idx="389495">
                  <c:v>196321</c:v>
                </c:pt>
                <c:pt idx="389496">
                  <c:v>196321</c:v>
                </c:pt>
                <c:pt idx="389497">
                  <c:v>196321</c:v>
                </c:pt>
                <c:pt idx="389498">
                  <c:v>196321</c:v>
                </c:pt>
                <c:pt idx="389499">
                  <c:v>196321</c:v>
                </c:pt>
                <c:pt idx="389500">
                  <c:v>196321</c:v>
                </c:pt>
                <c:pt idx="389501">
                  <c:v>196321</c:v>
                </c:pt>
                <c:pt idx="389502">
                  <c:v>196321</c:v>
                </c:pt>
                <c:pt idx="389503">
                  <c:v>196321</c:v>
                </c:pt>
                <c:pt idx="389504">
                  <c:v>196321</c:v>
                </c:pt>
                <c:pt idx="389505">
                  <c:v>196321</c:v>
                </c:pt>
                <c:pt idx="389506">
                  <c:v>196321</c:v>
                </c:pt>
                <c:pt idx="389507">
                  <c:v>196321</c:v>
                </c:pt>
                <c:pt idx="389508">
                  <c:v>196321</c:v>
                </c:pt>
                <c:pt idx="389509">
                  <c:v>196321</c:v>
                </c:pt>
                <c:pt idx="389510">
                  <c:v>196321</c:v>
                </c:pt>
                <c:pt idx="389511">
                  <c:v>196321</c:v>
                </c:pt>
                <c:pt idx="389512">
                  <c:v>196321</c:v>
                </c:pt>
                <c:pt idx="389513">
                  <c:v>196321</c:v>
                </c:pt>
                <c:pt idx="389514">
                  <c:v>196321</c:v>
                </c:pt>
                <c:pt idx="389515">
                  <c:v>196321</c:v>
                </c:pt>
                <c:pt idx="389516">
                  <c:v>196321</c:v>
                </c:pt>
                <c:pt idx="389517">
                  <c:v>196321</c:v>
                </c:pt>
                <c:pt idx="389518">
                  <c:v>196321</c:v>
                </c:pt>
                <c:pt idx="389519">
                  <c:v>196321</c:v>
                </c:pt>
                <c:pt idx="389520">
                  <c:v>196321</c:v>
                </c:pt>
                <c:pt idx="389521">
                  <c:v>196321</c:v>
                </c:pt>
                <c:pt idx="389522">
                  <c:v>196321</c:v>
                </c:pt>
                <c:pt idx="389523">
                  <c:v>196321</c:v>
                </c:pt>
                <c:pt idx="389524">
                  <c:v>196321</c:v>
                </c:pt>
                <c:pt idx="389525">
                  <c:v>196321</c:v>
                </c:pt>
                <c:pt idx="389526">
                  <c:v>196321</c:v>
                </c:pt>
                <c:pt idx="389527">
                  <c:v>196321</c:v>
                </c:pt>
                <c:pt idx="389528">
                  <c:v>196321</c:v>
                </c:pt>
                <c:pt idx="389529">
                  <c:v>196321</c:v>
                </c:pt>
                <c:pt idx="389530">
                  <c:v>196321</c:v>
                </c:pt>
                <c:pt idx="389531">
                  <c:v>196321</c:v>
                </c:pt>
                <c:pt idx="389532">
                  <c:v>196321</c:v>
                </c:pt>
                <c:pt idx="389533">
                  <c:v>196321</c:v>
                </c:pt>
                <c:pt idx="389534">
                  <c:v>196321</c:v>
                </c:pt>
                <c:pt idx="389535">
                  <c:v>196321</c:v>
                </c:pt>
                <c:pt idx="389536">
                  <c:v>196321</c:v>
                </c:pt>
                <c:pt idx="389537">
                  <c:v>196321</c:v>
                </c:pt>
                <c:pt idx="389538">
                  <c:v>196321</c:v>
                </c:pt>
                <c:pt idx="389539">
                  <c:v>196321</c:v>
                </c:pt>
                <c:pt idx="389540">
                  <c:v>196321</c:v>
                </c:pt>
                <c:pt idx="389541">
                  <c:v>196321</c:v>
                </c:pt>
                <c:pt idx="389542">
                  <c:v>196321</c:v>
                </c:pt>
                <c:pt idx="389543">
                  <c:v>196321</c:v>
                </c:pt>
                <c:pt idx="389544">
                  <c:v>196321</c:v>
                </c:pt>
                <c:pt idx="389545">
                  <c:v>196321</c:v>
                </c:pt>
                <c:pt idx="389546">
                  <c:v>196321</c:v>
                </c:pt>
                <c:pt idx="389547">
                  <c:v>196321</c:v>
                </c:pt>
                <c:pt idx="389548">
                  <c:v>196321</c:v>
                </c:pt>
                <c:pt idx="389549">
                  <c:v>196321</c:v>
                </c:pt>
                <c:pt idx="389550">
                  <c:v>196321</c:v>
                </c:pt>
                <c:pt idx="389551">
                  <c:v>196321</c:v>
                </c:pt>
                <c:pt idx="389552">
                  <c:v>196321</c:v>
                </c:pt>
                <c:pt idx="389553">
                  <c:v>196321</c:v>
                </c:pt>
                <c:pt idx="389554">
                  <c:v>196321</c:v>
                </c:pt>
                <c:pt idx="389555">
                  <c:v>196321</c:v>
                </c:pt>
                <c:pt idx="389556">
                  <c:v>196321</c:v>
                </c:pt>
                <c:pt idx="389557">
                  <c:v>196321</c:v>
                </c:pt>
                <c:pt idx="389558">
                  <c:v>196321</c:v>
                </c:pt>
                <c:pt idx="389559">
                  <c:v>196321</c:v>
                </c:pt>
                <c:pt idx="389560">
                  <c:v>196321</c:v>
                </c:pt>
                <c:pt idx="389561">
                  <c:v>196321</c:v>
                </c:pt>
                <c:pt idx="389562">
                  <c:v>196321</c:v>
                </c:pt>
                <c:pt idx="389563">
                  <c:v>196321</c:v>
                </c:pt>
                <c:pt idx="389564">
                  <c:v>196321</c:v>
                </c:pt>
                <c:pt idx="389565">
                  <c:v>196321</c:v>
                </c:pt>
                <c:pt idx="389566">
                  <c:v>196321</c:v>
                </c:pt>
                <c:pt idx="389567">
                  <c:v>196321</c:v>
                </c:pt>
                <c:pt idx="389568">
                  <c:v>196321</c:v>
                </c:pt>
                <c:pt idx="389569">
                  <c:v>196321</c:v>
                </c:pt>
                <c:pt idx="389570">
                  <c:v>196321</c:v>
                </c:pt>
                <c:pt idx="389571">
                  <c:v>196321</c:v>
                </c:pt>
                <c:pt idx="389572">
                  <c:v>196321</c:v>
                </c:pt>
                <c:pt idx="389573">
                  <c:v>196321</c:v>
                </c:pt>
                <c:pt idx="389574">
                  <c:v>196321</c:v>
                </c:pt>
                <c:pt idx="389575">
                  <c:v>196321</c:v>
                </c:pt>
                <c:pt idx="389576">
                  <c:v>196321</c:v>
                </c:pt>
                <c:pt idx="389577">
                  <c:v>196321</c:v>
                </c:pt>
                <c:pt idx="389578">
                  <c:v>196321</c:v>
                </c:pt>
                <c:pt idx="389579">
                  <c:v>196321</c:v>
                </c:pt>
                <c:pt idx="389580">
                  <c:v>196321</c:v>
                </c:pt>
                <c:pt idx="389581">
                  <c:v>196321</c:v>
                </c:pt>
                <c:pt idx="389582">
                  <c:v>196321</c:v>
                </c:pt>
                <c:pt idx="389583">
                  <c:v>196321</c:v>
                </c:pt>
                <c:pt idx="389584">
                  <c:v>196321</c:v>
                </c:pt>
                <c:pt idx="389585">
                  <c:v>196321</c:v>
                </c:pt>
                <c:pt idx="389586">
                  <c:v>196321</c:v>
                </c:pt>
                <c:pt idx="389587">
                  <c:v>196321</c:v>
                </c:pt>
                <c:pt idx="389588">
                  <c:v>196321</c:v>
                </c:pt>
                <c:pt idx="389589">
                  <c:v>196321</c:v>
                </c:pt>
                <c:pt idx="389590">
                  <c:v>196321</c:v>
                </c:pt>
                <c:pt idx="389591">
                  <c:v>196321</c:v>
                </c:pt>
                <c:pt idx="389592">
                  <c:v>196321</c:v>
                </c:pt>
                <c:pt idx="389593">
                  <c:v>196321</c:v>
                </c:pt>
                <c:pt idx="389594">
                  <c:v>196321</c:v>
                </c:pt>
                <c:pt idx="389595">
                  <c:v>196321</c:v>
                </c:pt>
                <c:pt idx="389596">
                  <c:v>196321</c:v>
                </c:pt>
                <c:pt idx="389597">
                  <c:v>196321</c:v>
                </c:pt>
                <c:pt idx="389598">
                  <c:v>196321</c:v>
                </c:pt>
                <c:pt idx="389599">
                  <c:v>196321</c:v>
                </c:pt>
                <c:pt idx="389600">
                  <c:v>196321</c:v>
                </c:pt>
                <c:pt idx="389601">
                  <c:v>196321</c:v>
                </c:pt>
                <c:pt idx="389602">
                  <c:v>196321</c:v>
                </c:pt>
                <c:pt idx="389603">
                  <c:v>196321</c:v>
                </c:pt>
                <c:pt idx="389604">
                  <c:v>196321</c:v>
                </c:pt>
                <c:pt idx="389605">
                  <c:v>196321</c:v>
                </c:pt>
                <c:pt idx="389606">
                  <c:v>196321</c:v>
                </c:pt>
                <c:pt idx="389607">
                  <c:v>196321</c:v>
                </c:pt>
                <c:pt idx="389608">
                  <c:v>196321</c:v>
                </c:pt>
                <c:pt idx="389609">
                  <c:v>196321</c:v>
                </c:pt>
                <c:pt idx="389610">
                  <c:v>196321</c:v>
                </c:pt>
                <c:pt idx="389611">
                  <c:v>196321</c:v>
                </c:pt>
                <c:pt idx="389612">
                  <c:v>196321</c:v>
                </c:pt>
                <c:pt idx="389613">
                  <c:v>196321</c:v>
                </c:pt>
                <c:pt idx="389614">
                  <c:v>196321</c:v>
                </c:pt>
                <c:pt idx="389615">
                  <c:v>196321</c:v>
                </c:pt>
                <c:pt idx="389616">
                  <c:v>196321</c:v>
                </c:pt>
                <c:pt idx="389617">
                  <c:v>196321</c:v>
                </c:pt>
                <c:pt idx="389618">
                  <c:v>196321</c:v>
                </c:pt>
                <c:pt idx="389619">
                  <c:v>196321</c:v>
                </c:pt>
                <c:pt idx="389620">
                  <c:v>196321</c:v>
                </c:pt>
                <c:pt idx="389621">
                  <c:v>196321</c:v>
                </c:pt>
                <c:pt idx="389622">
                  <c:v>196321</c:v>
                </c:pt>
                <c:pt idx="389623">
                  <c:v>196321</c:v>
                </c:pt>
                <c:pt idx="389624">
                  <c:v>196321</c:v>
                </c:pt>
                <c:pt idx="389625">
                  <c:v>196321</c:v>
                </c:pt>
                <c:pt idx="389626">
                  <c:v>196321</c:v>
                </c:pt>
                <c:pt idx="389627">
                  <c:v>196321</c:v>
                </c:pt>
                <c:pt idx="389628">
                  <c:v>196321</c:v>
                </c:pt>
                <c:pt idx="389629">
                  <c:v>196321</c:v>
                </c:pt>
                <c:pt idx="389630">
                  <c:v>196321</c:v>
                </c:pt>
                <c:pt idx="389631">
                  <c:v>196321</c:v>
                </c:pt>
                <c:pt idx="389632">
                  <c:v>196321</c:v>
                </c:pt>
                <c:pt idx="389633">
                  <c:v>196321</c:v>
                </c:pt>
                <c:pt idx="389634">
                  <c:v>196321</c:v>
                </c:pt>
                <c:pt idx="389635">
                  <c:v>196321</c:v>
                </c:pt>
                <c:pt idx="389636">
                  <c:v>196321</c:v>
                </c:pt>
                <c:pt idx="389637">
                  <c:v>196321</c:v>
                </c:pt>
                <c:pt idx="389638">
                  <c:v>196321</c:v>
                </c:pt>
                <c:pt idx="389639">
                  <c:v>196321</c:v>
                </c:pt>
                <c:pt idx="389640">
                  <c:v>196321</c:v>
                </c:pt>
                <c:pt idx="389641">
                  <c:v>196321</c:v>
                </c:pt>
                <c:pt idx="389642">
                  <c:v>196321</c:v>
                </c:pt>
                <c:pt idx="389643">
                  <c:v>196321</c:v>
                </c:pt>
                <c:pt idx="389644">
                  <c:v>196321</c:v>
                </c:pt>
                <c:pt idx="389645">
                  <c:v>196321</c:v>
                </c:pt>
                <c:pt idx="389646">
                  <c:v>196321</c:v>
                </c:pt>
                <c:pt idx="389647">
                  <c:v>196321</c:v>
                </c:pt>
                <c:pt idx="389648">
                  <c:v>196321</c:v>
                </c:pt>
                <c:pt idx="389649">
                  <c:v>196321</c:v>
                </c:pt>
                <c:pt idx="389650">
                  <c:v>196321</c:v>
                </c:pt>
                <c:pt idx="389651">
                  <c:v>196321</c:v>
                </c:pt>
                <c:pt idx="389652">
                  <c:v>196321</c:v>
                </c:pt>
                <c:pt idx="389653">
                  <c:v>196321</c:v>
                </c:pt>
                <c:pt idx="389654">
                  <c:v>196321</c:v>
                </c:pt>
                <c:pt idx="389655">
                  <c:v>196321</c:v>
                </c:pt>
                <c:pt idx="389656">
                  <c:v>196321</c:v>
                </c:pt>
                <c:pt idx="389657">
                  <c:v>196321</c:v>
                </c:pt>
                <c:pt idx="389658">
                  <c:v>196321</c:v>
                </c:pt>
                <c:pt idx="389659">
                  <c:v>196321</c:v>
                </c:pt>
                <c:pt idx="389660">
                  <c:v>196321</c:v>
                </c:pt>
                <c:pt idx="389661">
                  <c:v>196321</c:v>
                </c:pt>
                <c:pt idx="389662">
                  <c:v>196321</c:v>
                </c:pt>
                <c:pt idx="389663">
                  <c:v>196321</c:v>
                </c:pt>
                <c:pt idx="389664">
                  <c:v>196321</c:v>
                </c:pt>
                <c:pt idx="389665">
                  <c:v>196321</c:v>
                </c:pt>
                <c:pt idx="389666">
                  <c:v>196321</c:v>
                </c:pt>
                <c:pt idx="389667">
                  <c:v>196321</c:v>
                </c:pt>
                <c:pt idx="389668">
                  <c:v>196321</c:v>
                </c:pt>
                <c:pt idx="389669">
                  <c:v>196321</c:v>
                </c:pt>
                <c:pt idx="389670">
                  <c:v>196321</c:v>
                </c:pt>
                <c:pt idx="389671">
                  <c:v>196321</c:v>
                </c:pt>
                <c:pt idx="389672">
                  <c:v>196321</c:v>
                </c:pt>
                <c:pt idx="389673">
                  <c:v>196321</c:v>
                </c:pt>
                <c:pt idx="389674">
                  <c:v>196321</c:v>
                </c:pt>
                <c:pt idx="389675">
                  <c:v>196321</c:v>
                </c:pt>
                <c:pt idx="389676">
                  <c:v>196321</c:v>
                </c:pt>
                <c:pt idx="389677">
                  <c:v>196321</c:v>
                </c:pt>
                <c:pt idx="389678">
                  <c:v>196321</c:v>
                </c:pt>
                <c:pt idx="389679">
                  <c:v>196321</c:v>
                </c:pt>
                <c:pt idx="389680">
                  <c:v>196321</c:v>
                </c:pt>
                <c:pt idx="389681">
                  <c:v>196321</c:v>
                </c:pt>
                <c:pt idx="389682">
                  <c:v>196321</c:v>
                </c:pt>
                <c:pt idx="389683">
                  <c:v>196321</c:v>
                </c:pt>
                <c:pt idx="389684">
                  <c:v>196321</c:v>
                </c:pt>
                <c:pt idx="389685">
                  <c:v>196321</c:v>
                </c:pt>
                <c:pt idx="389686">
                  <c:v>196321</c:v>
                </c:pt>
                <c:pt idx="389687">
                  <c:v>196321</c:v>
                </c:pt>
                <c:pt idx="389688">
                  <c:v>196321</c:v>
                </c:pt>
                <c:pt idx="389689">
                  <c:v>196321</c:v>
                </c:pt>
                <c:pt idx="389690">
                  <c:v>196321</c:v>
                </c:pt>
                <c:pt idx="389691">
                  <c:v>196321</c:v>
                </c:pt>
                <c:pt idx="389692">
                  <c:v>196321</c:v>
                </c:pt>
                <c:pt idx="389693">
                  <c:v>196321</c:v>
                </c:pt>
                <c:pt idx="389694">
                  <c:v>196321</c:v>
                </c:pt>
                <c:pt idx="389695">
                  <c:v>196321</c:v>
                </c:pt>
                <c:pt idx="389696">
                  <c:v>196321</c:v>
                </c:pt>
                <c:pt idx="389697">
                  <c:v>196321</c:v>
                </c:pt>
                <c:pt idx="389698">
                  <c:v>196321</c:v>
                </c:pt>
                <c:pt idx="389699">
                  <c:v>196321</c:v>
                </c:pt>
                <c:pt idx="389700">
                  <c:v>196321</c:v>
                </c:pt>
                <c:pt idx="389701">
                  <c:v>196321</c:v>
                </c:pt>
                <c:pt idx="389702">
                  <c:v>196321</c:v>
                </c:pt>
                <c:pt idx="389703">
                  <c:v>196321</c:v>
                </c:pt>
                <c:pt idx="389704">
                  <c:v>196321</c:v>
                </c:pt>
                <c:pt idx="389705">
                  <c:v>196321</c:v>
                </c:pt>
                <c:pt idx="389706">
                  <c:v>196321</c:v>
                </c:pt>
                <c:pt idx="389707">
                  <c:v>196321</c:v>
                </c:pt>
                <c:pt idx="389708">
                  <c:v>196321</c:v>
                </c:pt>
                <c:pt idx="389709">
                  <c:v>196321</c:v>
                </c:pt>
                <c:pt idx="389710">
                  <c:v>196321</c:v>
                </c:pt>
                <c:pt idx="389711">
                  <c:v>196321</c:v>
                </c:pt>
                <c:pt idx="389712">
                  <c:v>196321</c:v>
                </c:pt>
                <c:pt idx="389713">
                  <c:v>196321</c:v>
                </c:pt>
                <c:pt idx="389714">
                  <c:v>196321</c:v>
                </c:pt>
                <c:pt idx="389715">
                  <c:v>196321</c:v>
                </c:pt>
                <c:pt idx="389716">
                  <c:v>196321</c:v>
                </c:pt>
                <c:pt idx="389717">
                  <c:v>196321</c:v>
                </c:pt>
                <c:pt idx="389718">
                  <c:v>196321</c:v>
                </c:pt>
                <c:pt idx="389719">
                  <c:v>196321</c:v>
                </c:pt>
                <c:pt idx="389720">
                  <c:v>196321</c:v>
                </c:pt>
                <c:pt idx="389721">
                  <c:v>196321</c:v>
                </c:pt>
                <c:pt idx="389722">
                  <c:v>196321</c:v>
                </c:pt>
                <c:pt idx="389723">
                  <c:v>196321</c:v>
                </c:pt>
                <c:pt idx="389724">
                  <c:v>196321</c:v>
                </c:pt>
                <c:pt idx="389725">
                  <c:v>196321</c:v>
                </c:pt>
                <c:pt idx="389726">
                  <c:v>196321</c:v>
                </c:pt>
                <c:pt idx="389727">
                  <c:v>196321</c:v>
                </c:pt>
                <c:pt idx="389728">
                  <c:v>196321</c:v>
                </c:pt>
                <c:pt idx="389729">
                  <c:v>196321</c:v>
                </c:pt>
                <c:pt idx="389730">
                  <c:v>196321</c:v>
                </c:pt>
                <c:pt idx="389731">
                  <c:v>196321</c:v>
                </c:pt>
                <c:pt idx="389732">
                  <c:v>196321</c:v>
                </c:pt>
                <c:pt idx="389733">
                  <c:v>196321</c:v>
                </c:pt>
                <c:pt idx="389734">
                  <c:v>196321</c:v>
                </c:pt>
                <c:pt idx="389735">
                  <c:v>196321</c:v>
                </c:pt>
                <c:pt idx="389736">
                  <c:v>196321</c:v>
                </c:pt>
                <c:pt idx="389737">
                  <c:v>196321</c:v>
                </c:pt>
                <c:pt idx="389738">
                  <c:v>196321</c:v>
                </c:pt>
                <c:pt idx="389739">
                  <c:v>196321</c:v>
                </c:pt>
                <c:pt idx="389740">
                  <c:v>196321</c:v>
                </c:pt>
                <c:pt idx="389741">
                  <c:v>196321</c:v>
                </c:pt>
                <c:pt idx="389742">
                  <c:v>196321</c:v>
                </c:pt>
                <c:pt idx="389743">
                  <c:v>196321</c:v>
                </c:pt>
                <c:pt idx="389744">
                  <c:v>196321</c:v>
                </c:pt>
                <c:pt idx="389745">
                  <c:v>196321</c:v>
                </c:pt>
                <c:pt idx="389746">
                  <c:v>196321</c:v>
                </c:pt>
                <c:pt idx="389747">
                  <c:v>196321</c:v>
                </c:pt>
                <c:pt idx="389748">
                  <c:v>196321</c:v>
                </c:pt>
                <c:pt idx="389749">
                  <c:v>196321</c:v>
                </c:pt>
                <c:pt idx="389750">
                  <c:v>196321</c:v>
                </c:pt>
                <c:pt idx="389751">
                  <c:v>196321</c:v>
                </c:pt>
                <c:pt idx="389752">
                  <c:v>196321</c:v>
                </c:pt>
                <c:pt idx="389753">
                  <c:v>196321</c:v>
                </c:pt>
                <c:pt idx="389754">
                  <c:v>196321</c:v>
                </c:pt>
                <c:pt idx="389755">
                  <c:v>196321</c:v>
                </c:pt>
                <c:pt idx="389756">
                  <c:v>196321</c:v>
                </c:pt>
                <c:pt idx="389757">
                  <c:v>196321</c:v>
                </c:pt>
                <c:pt idx="389758">
                  <c:v>196321</c:v>
                </c:pt>
                <c:pt idx="389759">
                  <c:v>196321</c:v>
                </c:pt>
                <c:pt idx="389760">
                  <c:v>196321</c:v>
                </c:pt>
                <c:pt idx="389761">
                  <c:v>196321</c:v>
                </c:pt>
                <c:pt idx="389762">
                  <c:v>196321</c:v>
                </c:pt>
                <c:pt idx="389763">
                  <c:v>196321</c:v>
                </c:pt>
                <c:pt idx="389764">
                  <c:v>196321</c:v>
                </c:pt>
                <c:pt idx="389765">
                  <c:v>196321</c:v>
                </c:pt>
                <c:pt idx="389766">
                  <c:v>196321</c:v>
                </c:pt>
                <c:pt idx="389767">
                  <c:v>196321</c:v>
                </c:pt>
                <c:pt idx="389768">
                  <c:v>196321</c:v>
                </c:pt>
                <c:pt idx="389769">
                  <c:v>196321</c:v>
                </c:pt>
                <c:pt idx="389770">
                  <c:v>196321</c:v>
                </c:pt>
                <c:pt idx="389771">
                  <c:v>196321</c:v>
                </c:pt>
                <c:pt idx="389772">
                  <c:v>196321</c:v>
                </c:pt>
                <c:pt idx="389773">
                  <c:v>196321</c:v>
                </c:pt>
                <c:pt idx="389774">
                  <c:v>196321</c:v>
                </c:pt>
                <c:pt idx="389775">
                  <c:v>196321</c:v>
                </c:pt>
                <c:pt idx="389776">
                  <c:v>196321</c:v>
                </c:pt>
                <c:pt idx="389777">
                  <c:v>196321</c:v>
                </c:pt>
                <c:pt idx="389778">
                  <c:v>196321</c:v>
                </c:pt>
                <c:pt idx="389779">
                  <c:v>196321</c:v>
                </c:pt>
                <c:pt idx="389780">
                  <c:v>196321</c:v>
                </c:pt>
                <c:pt idx="389781">
                  <c:v>196321</c:v>
                </c:pt>
                <c:pt idx="389782">
                  <c:v>196321</c:v>
                </c:pt>
                <c:pt idx="389783">
                  <c:v>196321</c:v>
                </c:pt>
                <c:pt idx="389784">
                  <c:v>196321</c:v>
                </c:pt>
                <c:pt idx="389785">
                  <c:v>196321</c:v>
                </c:pt>
                <c:pt idx="389786">
                  <c:v>196321</c:v>
                </c:pt>
                <c:pt idx="389787">
                  <c:v>196321</c:v>
                </c:pt>
                <c:pt idx="389788">
                  <c:v>196321</c:v>
                </c:pt>
                <c:pt idx="389789">
                  <c:v>196321</c:v>
                </c:pt>
                <c:pt idx="389790">
                  <c:v>196321</c:v>
                </c:pt>
                <c:pt idx="389791">
                  <c:v>196321</c:v>
                </c:pt>
                <c:pt idx="389792">
                  <c:v>196321</c:v>
                </c:pt>
                <c:pt idx="389793">
                  <c:v>196321</c:v>
                </c:pt>
                <c:pt idx="389794">
                  <c:v>196321</c:v>
                </c:pt>
                <c:pt idx="389795">
                  <c:v>196321</c:v>
                </c:pt>
                <c:pt idx="389796">
                  <c:v>196321</c:v>
                </c:pt>
                <c:pt idx="389797">
                  <c:v>196321</c:v>
                </c:pt>
                <c:pt idx="389798">
                  <c:v>196321</c:v>
                </c:pt>
                <c:pt idx="389799">
                  <c:v>196321</c:v>
                </c:pt>
                <c:pt idx="389800">
                  <c:v>196321</c:v>
                </c:pt>
                <c:pt idx="389801">
                  <c:v>196321</c:v>
                </c:pt>
                <c:pt idx="389802">
                  <c:v>196321</c:v>
                </c:pt>
                <c:pt idx="389803">
                  <c:v>196321</c:v>
                </c:pt>
                <c:pt idx="389804">
                  <c:v>196321</c:v>
                </c:pt>
                <c:pt idx="389805">
                  <c:v>196321</c:v>
                </c:pt>
                <c:pt idx="389806">
                  <c:v>196321</c:v>
                </c:pt>
                <c:pt idx="389807">
                  <c:v>196321</c:v>
                </c:pt>
                <c:pt idx="389808">
                  <c:v>196321</c:v>
                </c:pt>
                <c:pt idx="389809">
                  <c:v>196321</c:v>
                </c:pt>
                <c:pt idx="389810">
                  <c:v>196321</c:v>
                </c:pt>
                <c:pt idx="389811">
                  <c:v>196321</c:v>
                </c:pt>
                <c:pt idx="389812">
                  <c:v>196321</c:v>
                </c:pt>
                <c:pt idx="389813">
                  <c:v>196321</c:v>
                </c:pt>
                <c:pt idx="389814">
                  <c:v>196321</c:v>
                </c:pt>
                <c:pt idx="389815">
                  <c:v>196321</c:v>
                </c:pt>
                <c:pt idx="389816">
                  <c:v>196321</c:v>
                </c:pt>
                <c:pt idx="389817">
                  <c:v>196321</c:v>
                </c:pt>
                <c:pt idx="389818">
                  <c:v>196321</c:v>
                </c:pt>
                <c:pt idx="389819">
                  <c:v>196321</c:v>
                </c:pt>
                <c:pt idx="389820">
                  <c:v>196321</c:v>
                </c:pt>
                <c:pt idx="389821">
                  <c:v>196321</c:v>
                </c:pt>
                <c:pt idx="389822">
                  <c:v>196321</c:v>
                </c:pt>
                <c:pt idx="389823">
                  <c:v>196321</c:v>
                </c:pt>
                <c:pt idx="389824">
                  <c:v>196321</c:v>
                </c:pt>
                <c:pt idx="389825">
                  <c:v>196321</c:v>
                </c:pt>
                <c:pt idx="389826">
                  <c:v>196321</c:v>
                </c:pt>
                <c:pt idx="389827">
                  <c:v>196321</c:v>
                </c:pt>
                <c:pt idx="389828">
                  <c:v>196321</c:v>
                </c:pt>
                <c:pt idx="389829">
                  <c:v>196321</c:v>
                </c:pt>
                <c:pt idx="389830">
                  <c:v>196321</c:v>
                </c:pt>
                <c:pt idx="389831">
                  <c:v>196321</c:v>
                </c:pt>
                <c:pt idx="389832">
                  <c:v>196321</c:v>
                </c:pt>
                <c:pt idx="389833">
                  <c:v>196321</c:v>
                </c:pt>
                <c:pt idx="389834">
                  <c:v>196321</c:v>
                </c:pt>
                <c:pt idx="389835">
                  <c:v>196321</c:v>
                </c:pt>
                <c:pt idx="389836">
                  <c:v>196321</c:v>
                </c:pt>
                <c:pt idx="389837">
                  <c:v>196321</c:v>
                </c:pt>
                <c:pt idx="389838">
                  <c:v>196321</c:v>
                </c:pt>
                <c:pt idx="389839">
                  <c:v>196321</c:v>
                </c:pt>
                <c:pt idx="389840">
                  <c:v>196321</c:v>
                </c:pt>
                <c:pt idx="389841">
                  <c:v>196321</c:v>
                </c:pt>
                <c:pt idx="389842">
                  <c:v>196321</c:v>
                </c:pt>
                <c:pt idx="389843">
                  <c:v>196321</c:v>
                </c:pt>
                <c:pt idx="389844">
                  <c:v>196321</c:v>
                </c:pt>
                <c:pt idx="389845">
                  <c:v>196321</c:v>
                </c:pt>
                <c:pt idx="389846">
                  <c:v>196321</c:v>
                </c:pt>
                <c:pt idx="389847">
                  <c:v>196321</c:v>
                </c:pt>
                <c:pt idx="389848">
                  <c:v>196321</c:v>
                </c:pt>
                <c:pt idx="389849">
                  <c:v>196321</c:v>
                </c:pt>
                <c:pt idx="389850">
                  <c:v>196321</c:v>
                </c:pt>
                <c:pt idx="389851">
                  <c:v>196321</c:v>
                </c:pt>
                <c:pt idx="389852">
                  <c:v>196321</c:v>
                </c:pt>
                <c:pt idx="389853">
                  <c:v>196321</c:v>
                </c:pt>
                <c:pt idx="389854">
                  <c:v>196321</c:v>
                </c:pt>
                <c:pt idx="389855">
                  <c:v>196321</c:v>
                </c:pt>
                <c:pt idx="389856">
                  <c:v>196321</c:v>
                </c:pt>
                <c:pt idx="389857">
                  <c:v>196321</c:v>
                </c:pt>
                <c:pt idx="389858">
                  <c:v>196321</c:v>
                </c:pt>
                <c:pt idx="389859">
                  <c:v>196321</c:v>
                </c:pt>
                <c:pt idx="389860">
                  <c:v>196321</c:v>
                </c:pt>
                <c:pt idx="389861">
                  <c:v>196321</c:v>
                </c:pt>
                <c:pt idx="389862">
                  <c:v>196321</c:v>
                </c:pt>
                <c:pt idx="389863">
                  <c:v>196321</c:v>
                </c:pt>
                <c:pt idx="389864">
                  <c:v>196321</c:v>
                </c:pt>
                <c:pt idx="389865">
                  <c:v>196321</c:v>
                </c:pt>
                <c:pt idx="389866">
                  <c:v>196321</c:v>
                </c:pt>
                <c:pt idx="389867">
                  <c:v>196321</c:v>
                </c:pt>
                <c:pt idx="389868">
                  <c:v>196321</c:v>
                </c:pt>
                <c:pt idx="389869">
                  <c:v>196321</c:v>
                </c:pt>
                <c:pt idx="389870">
                  <c:v>196321</c:v>
                </c:pt>
                <c:pt idx="389871">
                  <c:v>196321</c:v>
                </c:pt>
                <c:pt idx="389872">
                  <c:v>196321</c:v>
                </c:pt>
                <c:pt idx="389873">
                  <c:v>196321</c:v>
                </c:pt>
                <c:pt idx="389874">
                  <c:v>196321</c:v>
                </c:pt>
                <c:pt idx="389875">
                  <c:v>196321</c:v>
                </c:pt>
                <c:pt idx="389876">
                  <c:v>196321</c:v>
                </c:pt>
                <c:pt idx="389877">
                  <c:v>196321</c:v>
                </c:pt>
                <c:pt idx="389878">
                  <c:v>196321</c:v>
                </c:pt>
                <c:pt idx="389879">
                  <c:v>196321</c:v>
                </c:pt>
                <c:pt idx="389880">
                  <c:v>196321</c:v>
                </c:pt>
                <c:pt idx="389881">
                  <c:v>196321</c:v>
                </c:pt>
                <c:pt idx="389882">
                  <c:v>196321</c:v>
                </c:pt>
                <c:pt idx="389883">
                  <c:v>196321</c:v>
                </c:pt>
                <c:pt idx="389884">
                  <c:v>196321</c:v>
                </c:pt>
                <c:pt idx="389885">
                  <c:v>196321</c:v>
                </c:pt>
                <c:pt idx="389886">
                  <c:v>196321</c:v>
                </c:pt>
                <c:pt idx="389887">
                  <c:v>196321</c:v>
                </c:pt>
                <c:pt idx="389888">
                  <c:v>196321</c:v>
                </c:pt>
                <c:pt idx="389889">
                  <c:v>196321</c:v>
                </c:pt>
                <c:pt idx="389890">
                  <c:v>196321</c:v>
                </c:pt>
                <c:pt idx="389891">
                  <c:v>196321</c:v>
                </c:pt>
                <c:pt idx="389892">
                  <c:v>196321</c:v>
                </c:pt>
                <c:pt idx="389893">
                  <c:v>196321</c:v>
                </c:pt>
                <c:pt idx="389894">
                  <c:v>196321</c:v>
                </c:pt>
                <c:pt idx="389895">
                  <c:v>196321</c:v>
                </c:pt>
                <c:pt idx="389896">
                  <c:v>196321</c:v>
                </c:pt>
                <c:pt idx="389897">
                  <c:v>196321</c:v>
                </c:pt>
                <c:pt idx="389898">
                  <c:v>196321</c:v>
                </c:pt>
                <c:pt idx="389899">
                  <c:v>196321</c:v>
                </c:pt>
                <c:pt idx="389900">
                  <c:v>196321</c:v>
                </c:pt>
                <c:pt idx="389901">
                  <c:v>196321</c:v>
                </c:pt>
                <c:pt idx="389902">
                  <c:v>196321</c:v>
                </c:pt>
                <c:pt idx="389903">
                  <c:v>196321</c:v>
                </c:pt>
                <c:pt idx="389904">
                  <c:v>196321</c:v>
                </c:pt>
                <c:pt idx="389905">
                  <c:v>196321</c:v>
                </c:pt>
                <c:pt idx="389906">
                  <c:v>196321</c:v>
                </c:pt>
                <c:pt idx="389907">
                  <c:v>196321</c:v>
                </c:pt>
                <c:pt idx="389908">
                  <c:v>196321</c:v>
                </c:pt>
                <c:pt idx="389909">
                  <c:v>196321</c:v>
                </c:pt>
                <c:pt idx="389910">
                  <c:v>196321</c:v>
                </c:pt>
                <c:pt idx="389911">
                  <c:v>196321</c:v>
                </c:pt>
                <c:pt idx="389912">
                  <c:v>196321</c:v>
                </c:pt>
                <c:pt idx="389913">
                  <c:v>196321</c:v>
                </c:pt>
                <c:pt idx="389914">
                  <c:v>196321</c:v>
                </c:pt>
                <c:pt idx="389915">
                  <c:v>196321</c:v>
                </c:pt>
                <c:pt idx="389916">
                  <c:v>196321</c:v>
                </c:pt>
                <c:pt idx="389917">
                  <c:v>196321</c:v>
                </c:pt>
                <c:pt idx="389918">
                  <c:v>196321</c:v>
                </c:pt>
                <c:pt idx="389919">
                  <c:v>196321</c:v>
                </c:pt>
                <c:pt idx="389920">
                  <c:v>196321</c:v>
                </c:pt>
                <c:pt idx="389921">
                  <c:v>196321</c:v>
                </c:pt>
                <c:pt idx="389922">
                  <c:v>196321</c:v>
                </c:pt>
                <c:pt idx="389923">
                  <c:v>196321</c:v>
                </c:pt>
                <c:pt idx="389924">
                  <c:v>196321</c:v>
                </c:pt>
                <c:pt idx="389925">
                  <c:v>196321</c:v>
                </c:pt>
                <c:pt idx="389926">
                  <c:v>196321</c:v>
                </c:pt>
                <c:pt idx="389927">
                  <c:v>196321</c:v>
                </c:pt>
                <c:pt idx="389928">
                  <c:v>196321</c:v>
                </c:pt>
                <c:pt idx="389929">
                  <c:v>196321</c:v>
                </c:pt>
                <c:pt idx="389930">
                  <c:v>196321</c:v>
                </c:pt>
                <c:pt idx="389931">
                  <c:v>196321</c:v>
                </c:pt>
                <c:pt idx="389932">
                  <c:v>196321</c:v>
                </c:pt>
                <c:pt idx="389933">
                  <c:v>196321</c:v>
                </c:pt>
                <c:pt idx="389934">
                  <c:v>196321</c:v>
                </c:pt>
                <c:pt idx="389935">
                  <c:v>196321</c:v>
                </c:pt>
                <c:pt idx="389936">
                  <c:v>196321</c:v>
                </c:pt>
                <c:pt idx="389937">
                  <c:v>196321</c:v>
                </c:pt>
                <c:pt idx="389938">
                  <c:v>196321</c:v>
                </c:pt>
                <c:pt idx="389939">
                  <c:v>196321</c:v>
                </c:pt>
                <c:pt idx="389940">
                  <c:v>196321</c:v>
                </c:pt>
                <c:pt idx="389941">
                  <c:v>196321</c:v>
                </c:pt>
                <c:pt idx="389942">
                  <c:v>196321</c:v>
                </c:pt>
                <c:pt idx="389943">
                  <c:v>196321</c:v>
                </c:pt>
                <c:pt idx="389944">
                  <c:v>196321</c:v>
                </c:pt>
                <c:pt idx="389945">
                  <c:v>196321</c:v>
                </c:pt>
                <c:pt idx="389946">
                  <c:v>196321</c:v>
                </c:pt>
                <c:pt idx="389947">
                  <c:v>196321</c:v>
                </c:pt>
                <c:pt idx="389948">
                  <c:v>196321</c:v>
                </c:pt>
                <c:pt idx="389949">
                  <c:v>196321</c:v>
                </c:pt>
                <c:pt idx="389950">
                  <c:v>196321</c:v>
                </c:pt>
                <c:pt idx="389951">
                  <c:v>196321</c:v>
                </c:pt>
                <c:pt idx="389952">
                  <c:v>196321</c:v>
                </c:pt>
                <c:pt idx="389953">
                  <c:v>196321</c:v>
                </c:pt>
                <c:pt idx="389954">
                  <c:v>196321</c:v>
                </c:pt>
                <c:pt idx="389955">
                  <c:v>196321</c:v>
                </c:pt>
                <c:pt idx="389956">
                  <c:v>196321</c:v>
                </c:pt>
                <c:pt idx="389957">
                  <c:v>196321</c:v>
                </c:pt>
                <c:pt idx="389958">
                  <c:v>196321</c:v>
                </c:pt>
                <c:pt idx="389959">
                  <c:v>196321</c:v>
                </c:pt>
                <c:pt idx="389960">
                  <c:v>196321</c:v>
                </c:pt>
                <c:pt idx="389961">
                  <c:v>196321</c:v>
                </c:pt>
                <c:pt idx="389962">
                  <c:v>196321</c:v>
                </c:pt>
                <c:pt idx="389963">
                  <c:v>196321</c:v>
                </c:pt>
                <c:pt idx="389964">
                  <c:v>196321</c:v>
                </c:pt>
                <c:pt idx="389965">
                  <c:v>196321</c:v>
                </c:pt>
                <c:pt idx="389966">
                  <c:v>196321</c:v>
                </c:pt>
                <c:pt idx="389967">
                  <c:v>196321</c:v>
                </c:pt>
                <c:pt idx="389968">
                  <c:v>196321</c:v>
                </c:pt>
                <c:pt idx="389969">
                  <c:v>196321</c:v>
                </c:pt>
                <c:pt idx="389970">
                  <c:v>196321</c:v>
                </c:pt>
                <c:pt idx="389971">
                  <c:v>196321</c:v>
                </c:pt>
                <c:pt idx="389972">
                  <c:v>196321</c:v>
                </c:pt>
                <c:pt idx="389973">
                  <c:v>196321</c:v>
                </c:pt>
                <c:pt idx="389974">
                  <c:v>196321</c:v>
                </c:pt>
                <c:pt idx="389975">
                  <c:v>196321</c:v>
                </c:pt>
                <c:pt idx="389976">
                  <c:v>196321</c:v>
                </c:pt>
                <c:pt idx="389977">
                  <c:v>196321</c:v>
                </c:pt>
                <c:pt idx="389978">
                  <c:v>196321</c:v>
                </c:pt>
                <c:pt idx="389979">
                  <c:v>196321</c:v>
                </c:pt>
                <c:pt idx="389980">
                  <c:v>196321</c:v>
                </c:pt>
                <c:pt idx="389981">
                  <c:v>196321</c:v>
                </c:pt>
                <c:pt idx="389982">
                  <c:v>196321</c:v>
                </c:pt>
                <c:pt idx="389983">
                  <c:v>196321</c:v>
                </c:pt>
                <c:pt idx="389984">
                  <c:v>196321</c:v>
                </c:pt>
                <c:pt idx="389985">
                  <c:v>196321</c:v>
                </c:pt>
                <c:pt idx="389986">
                  <c:v>196321</c:v>
                </c:pt>
                <c:pt idx="389987">
                  <c:v>196321</c:v>
                </c:pt>
                <c:pt idx="389988">
                  <c:v>196321</c:v>
                </c:pt>
                <c:pt idx="389989">
                  <c:v>196321</c:v>
                </c:pt>
                <c:pt idx="389990">
                  <c:v>196321</c:v>
                </c:pt>
                <c:pt idx="389991">
                  <c:v>196321</c:v>
                </c:pt>
                <c:pt idx="389992">
                  <c:v>196321</c:v>
                </c:pt>
                <c:pt idx="389993">
                  <c:v>196321</c:v>
                </c:pt>
                <c:pt idx="389994">
                  <c:v>196321</c:v>
                </c:pt>
                <c:pt idx="389995">
                  <c:v>196321</c:v>
                </c:pt>
                <c:pt idx="389996">
                  <c:v>196321</c:v>
                </c:pt>
                <c:pt idx="389997">
                  <c:v>196321</c:v>
                </c:pt>
                <c:pt idx="389998">
                  <c:v>196321</c:v>
                </c:pt>
                <c:pt idx="389999">
                  <c:v>196321</c:v>
                </c:pt>
                <c:pt idx="390000">
                  <c:v>196321</c:v>
                </c:pt>
                <c:pt idx="390001">
                  <c:v>196321</c:v>
                </c:pt>
                <c:pt idx="390002">
                  <c:v>196321</c:v>
                </c:pt>
                <c:pt idx="390003">
                  <c:v>196321</c:v>
                </c:pt>
                <c:pt idx="390004">
                  <c:v>196321</c:v>
                </c:pt>
                <c:pt idx="390005">
                  <c:v>196321</c:v>
                </c:pt>
                <c:pt idx="390006">
                  <c:v>196321</c:v>
                </c:pt>
                <c:pt idx="390007">
                  <c:v>196321</c:v>
                </c:pt>
                <c:pt idx="390008">
                  <c:v>196321</c:v>
                </c:pt>
                <c:pt idx="390009">
                  <c:v>196321</c:v>
                </c:pt>
                <c:pt idx="390010">
                  <c:v>196321</c:v>
                </c:pt>
                <c:pt idx="390011">
                  <c:v>196321</c:v>
                </c:pt>
                <c:pt idx="390012">
                  <c:v>196321</c:v>
                </c:pt>
                <c:pt idx="390013">
                  <c:v>196321</c:v>
                </c:pt>
                <c:pt idx="390014">
                  <c:v>196321</c:v>
                </c:pt>
                <c:pt idx="390015">
                  <c:v>196321</c:v>
                </c:pt>
                <c:pt idx="390016">
                  <c:v>196321</c:v>
                </c:pt>
                <c:pt idx="390017">
                  <c:v>196321</c:v>
                </c:pt>
                <c:pt idx="390018">
                  <c:v>196321</c:v>
                </c:pt>
                <c:pt idx="390019">
                  <c:v>196321</c:v>
                </c:pt>
                <c:pt idx="390020">
                  <c:v>196321</c:v>
                </c:pt>
                <c:pt idx="390021">
                  <c:v>196321</c:v>
                </c:pt>
                <c:pt idx="390022">
                  <c:v>196321</c:v>
                </c:pt>
                <c:pt idx="390023">
                  <c:v>196321</c:v>
                </c:pt>
                <c:pt idx="390024">
                  <c:v>196321</c:v>
                </c:pt>
                <c:pt idx="390025">
                  <c:v>196321</c:v>
                </c:pt>
                <c:pt idx="390026">
                  <c:v>196321</c:v>
                </c:pt>
                <c:pt idx="390027">
                  <c:v>196321</c:v>
                </c:pt>
                <c:pt idx="390028">
                  <c:v>196321</c:v>
                </c:pt>
                <c:pt idx="390029">
                  <c:v>196321</c:v>
                </c:pt>
                <c:pt idx="390030">
                  <c:v>196321</c:v>
                </c:pt>
                <c:pt idx="390031">
                  <c:v>196321</c:v>
                </c:pt>
                <c:pt idx="390032">
                  <c:v>196321</c:v>
                </c:pt>
                <c:pt idx="390033">
                  <c:v>196321</c:v>
                </c:pt>
                <c:pt idx="390034">
                  <c:v>196321</c:v>
                </c:pt>
                <c:pt idx="390035">
                  <c:v>196321</c:v>
                </c:pt>
                <c:pt idx="390036">
                  <c:v>196321</c:v>
                </c:pt>
                <c:pt idx="390037">
                  <c:v>196321</c:v>
                </c:pt>
                <c:pt idx="390038">
                  <c:v>196321</c:v>
                </c:pt>
                <c:pt idx="390039">
                  <c:v>196321</c:v>
                </c:pt>
                <c:pt idx="390040">
                  <c:v>196321</c:v>
                </c:pt>
                <c:pt idx="390041">
                  <c:v>196321</c:v>
                </c:pt>
                <c:pt idx="390042">
                  <c:v>196321</c:v>
                </c:pt>
                <c:pt idx="390043">
                  <c:v>196321</c:v>
                </c:pt>
                <c:pt idx="390044">
                  <c:v>196321</c:v>
                </c:pt>
                <c:pt idx="390045">
                  <c:v>196321</c:v>
                </c:pt>
                <c:pt idx="390046">
                  <c:v>196321</c:v>
                </c:pt>
                <c:pt idx="390047">
                  <c:v>196321</c:v>
                </c:pt>
                <c:pt idx="390048">
                  <c:v>196321</c:v>
                </c:pt>
                <c:pt idx="390049">
                  <c:v>196321</c:v>
                </c:pt>
                <c:pt idx="390050">
                  <c:v>196321</c:v>
                </c:pt>
                <c:pt idx="390051">
                  <c:v>196321</c:v>
                </c:pt>
                <c:pt idx="390052">
                  <c:v>196321</c:v>
                </c:pt>
                <c:pt idx="390053">
                  <c:v>196321</c:v>
                </c:pt>
                <c:pt idx="390054">
                  <c:v>196321</c:v>
                </c:pt>
                <c:pt idx="390055">
                  <c:v>196321</c:v>
                </c:pt>
                <c:pt idx="390056">
                  <c:v>196321</c:v>
                </c:pt>
                <c:pt idx="390057">
                  <c:v>196321</c:v>
                </c:pt>
                <c:pt idx="390058">
                  <c:v>196321</c:v>
                </c:pt>
                <c:pt idx="390059">
                  <c:v>196321</c:v>
                </c:pt>
                <c:pt idx="390060">
                  <c:v>196321</c:v>
                </c:pt>
                <c:pt idx="390061">
                  <c:v>196321</c:v>
                </c:pt>
                <c:pt idx="390062">
                  <c:v>196321</c:v>
                </c:pt>
                <c:pt idx="390063">
                  <c:v>196321</c:v>
                </c:pt>
                <c:pt idx="390064">
                  <c:v>196321</c:v>
                </c:pt>
                <c:pt idx="390065">
                  <c:v>196321</c:v>
                </c:pt>
                <c:pt idx="390066">
                  <c:v>196321</c:v>
                </c:pt>
                <c:pt idx="390067">
                  <c:v>196321</c:v>
                </c:pt>
                <c:pt idx="390068">
                  <c:v>196321</c:v>
                </c:pt>
                <c:pt idx="390069">
                  <c:v>196321</c:v>
                </c:pt>
                <c:pt idx="390070">
                  <c:v>196321</c:v>
                </c:pt>
                <c:pt idx="390071">
                  <c:v>196321</c:v>
                </c:pt>
                <c:pt idx="390072">
                  <c:v>196321</c:v>
                </c:pt>
                <c:pt idx="390073">
                  <c:v>196321</c:v>
                </c:pt>
                <c:pt idx="390074">
                  <c:v>196321</c:v>
                </c:pt>
                <c:pt idx="390075">
                  <c:v>196321</c:v>
                </c:pt>
                <c:pt idx="390076">
                  <c:v>196321</c:v>
                </c:pt>
                <c:pt idx="390077">
                  <c:v>196321</c:v>
                </c:pt>
                <c:pt idx="390078">
                  <c:v>196321</c:v>
                </c:pt>
                <c:pt idx="390079">
                  <c:v>196321</c:v>
                </c:pt>
                <c:pt idx="390080">
                  <c:v>196321</c:v>
                </c:pt>
                <c:pt idx="390081">
                  <c:v>196321</c:v>
                </c:pt>
                <c:pt idx="390082">
                  <c:v>196321</c:v>
                </c:pt>
                <c:pt idx="390083">
                  <c:v>196321</c:v>
                </c:pt>
                <c:pt idx="390084">
                  <c:v>196321</c:v>
                </c:pt>
                <c:pt idx="390085">
                  <c:v>196321</c:v>
                </c:pt>
                <c:pt idx="390086">
                  <c:v>196321</c:v>
                </c:pt>
                <c:pt idx="390087">
                  <c:v>196321</c:v>
                </c:pt>
                <c:pt idx="390088">
                  <c:v>196321</c:v>
                </c:pt>
                <c:pt idx="390089">
                  <c:v>196321</c:v>
                </c:pt>
                <c:pt idx="390090">
                  <c:v>196321</c:v>
                </c:pt>
                <c:pt idx="390091">
                  <c:v>196321</c:v>
                </c:pt>
                <c:pt idx="390092">
                  <c:v>196321</c:v>
                </c:pt>
                <c:pt idx="390093">
                  <c:v>196321</c:v>
                </c:pt>
                <c:pt idx="390094">
                  <c:v>196321</c:v>
                </c:pt>
                <c:pt idx="390095">
                  <c:v>196321</c:v>
                </c:pt>
                <c:pt idx="390096">
                  <c:v>196321</c:v>
                </c:pt>
                <c:pt idx="390097">
                  <c:v>196321</c:v>
                </c:pt>
                <c:pt idx="390098">
                  <c:v>196321</c:v>
                </c:pt>
                <c:pt idx="390099">
                  <c:v>196321</c:v>
                </c:pt>
                <c:pt idx="390100">
                  <c:v>196321</c:v>
                </c:pt>
                <c:pt idx="390101">
                  <c:v>196321</c:v>
                </c:pt>
                <c:pt idx="390102">
                  <c:v>196321</c:v>
                </c:pt>
                <c:pt idx="390103">
                  <c:v>196321</c:v>
                </c:pt>
                <c:pt idx="390104">
                  <c:v>196321</c:v>
                </c:pt>
                <c:pt idx="390105">
                  <c:v>196321</c:v>
                </c:pt>
                <c:pt idx="390106">
                  <c:v>196321</c:v>
                </c:pt>
                <c:pt idx="390107">
                  <c:v>196321</c:v>
                </c:pt>
                <c:pt idx="390108">
                  <c:v>196321</c:v>
                </c:pt>
                <c:pt idx="390109">
                  <c:v>196321</c:v>
                </c:pt>
                <c:pt idx="390110">
                  <c:v>196321</c:v>
                </c:pt>
                <c:pt idx="390111">
                  <c:v>196321</c:v>
                </c:pt>
                <c:pt idx="390112">
                  <c:v>196321</c:v>
                </c:pt>
                <c:pt idx="390113">
                  <c:v>196321</c:v>
                </c:pt>
                <c:pt idx="390114">
                  <c:v>196321</c:v>
                </c:pt>
                <c:pt idx="390115">
                  <c:v>196321</c:v>
                </c:pt>
                <c:pt idx="390116">
                  <c:v>196321</c:v>
                </c:pt>
                <c:pt idx="390117">
                  <c:v>196321</c:v>
                </c:pt>
                <c:pt idx="390118">
                  <c:v>196321</c:v>
                </c:pt>
                <c:pt idx="390119">
                  <c:v>196321</c:v>
                </c:pt>
                <c:pt idx="390120">
                  <c:v>196321</c:v>
                </c:pt>
                <c:pt idx="390121">
                  <c:v>196321</c:v>
                </c:pt>
                <c:pt idx="390122">
                  <c:v>196321</c:v>
                </c:pt>
                <c:pt idx="390123">
                  <c:v>196321</c:v>
                </c:pt>
                <c:pt idx="390124">
                  <c:v>196321</c:v>
                </c:pt>
                <c:pt idx="390125">
                  <c:v>196321</c:v>
                </c:pt>
                <c:pt idx="390126">
                  <c:v>196321</c:v>
                </c:pt>
                <c:pt idx="390127">
                  <c:v>196321</c:v>
                </c:pt>
                <c:pt idx="390128">
                  <c:v>196321</c:v>
                </c:pt>
                <c:pt idx="390129">
                  <c:v>196321</c:v>
                </c:pt>
                <c:pt idx="390130">
                  <c:v>196321</c:v>
                </c:pt>
                <c:pt idx="390131">
                  <c:v>196321</c:v>
                </c:pt>
                <c:pt idx="390132">
                  <c:v>196321</c:v>
                </c:pt>
                <c:pt idx="390133">
                  <c:v>196321</c:v>
                </c:pt>
                <c:pt idx="390134">
                  <c:v>196321</c:v>
                </c:pt>
                <c:pt idx="390135">
                  <c:v>196321</c:v>
                </c:pt>
                <c:pt idx="390136">
                  <c:v>196321</c:v>
                </c:pt>
                <c:pt idx="390137">
                  <c:v>196321</c:v>
                </c:pt>
                <c:pt idx="390138">
                  <c:v>196321</c:v>
                </c:pt>
                <c:pt idx="390139">
                  <c:v>196321</c:v>
                </c:pt>
                <c:pt idx="390140">
                  <c:v>196321</c:v>
                </c:pt>
                <c:pt idx="390141">
                  <c:v>196321</c:v>
                </c:pt>
                <c:pt idx="390142">
                  <c:v>196321</c:v>
                </c:pt>
                <c:pt idx="390143">
                  <c:v>196321</c:v>
                </c:pt>
                <c:pt idx="390144">
                  <c:v>196321</c:v>
                </c:pt>
                <c:pt idx="390145">
                  <c:v>196321</c:v>
                </c:pt>
                <c:pt idx="390146">
                  <c:v>196321</c:v>
                </c:pt>
                <c:pt idx="390147">
                  <c:v>196321</c:v>
                </c:pt>
                <c:pt idx="390148">
                  <c:v>196321</c:v>
                </c:pt>
                <c:pt idx="390149">
                  <c:v>196321</c:v>
                </c:pt>
                <c:pt idx="390150">
                  <c:v>196321</c:v>
                </c:pt>
                <c:pt idx="390151">
                  <c:v>196321</c:v>
                </c:pt>
                <c:pt idx="390152">
                  <c:v>196321</c:v>
                </c:pt>
                <c:pt idx="390153">
                  <c:v>196321</c:v>
                </c:pt>
                <c:pt idx="390154">
                  <c:v>196321</c:v>
                </c:pt>
                <c:pt idx="390155">
                  <c:v>196321</c:v>
                </c:pt>
                <c:pt idx="390156">
                  <c:v>196321</c:v>
                </c:pt>
                <c:pt idx="390157">
                  <c:v>196321</c:v>
                </c:pt>
                <c:pt idx="390158">
                  <c:v>196321</c:v>
                </c:pt>
                <c:pt idx="390159">
                  <c:v>196321</c:v>
                </c:pt>
                <c:pt idx="390160">
                  <c:v>196321</c:v>
                </c:pt>
                <c:pt idx="390161">
                  <c:v>196321</c:v>
                </c:pt>
                <c:pt idx="390162">
                  <c:v>196321</c:v>
                </c:pt>
                <c:pt idx="390163">
                  <c:v>196321</c:v>
                </c:pt>
                <c:pt idx="390164">
                  <c:v>196321</c:v>
                </c:pt>
                <c:pt idx="390165">
                  <c:v>196321</c:v>
                </c:pt>
                <c:pt idx="390166">
                  <c:v>196321</c:v>
                </c:pt>
                <c:pt idx="390167">
                  <c:v>196321</c:v>
                </c:pt>
                <c:pt idx="390168">
                  <c:v>196321</c:v>
                </c:pt>
                <c:pt idx="390169">
                  <c:v>196321</c:v>
                </c:pt>
                <c:pt idx="390170">
                  <c:v>196321</c:v>
                </c:pt>
                <c:pt idx="390171">
                  <c:v>196321</c:v>
                </c:pt>
                <c:pt idx="390172">
                  <c:v>196321</c:v>
                </c:pt>
                <c:pt idx="390173">
                  <c:v>196321</c:v>
                </c:pt>
                <c:pt idx="390174">
                  <c:v>196321</c:v>
                </c:pt>
                <c:pt idx="390175">
                  <c:v>196321</c:v>
                </c:pt>
                <c:pt idx="390176">
                  <c:v>196321</c:v>
                </c:pt>
                <c:pt idx="390177">
                  <c:v>196321</c:v>
                </c:pt>
                <c:pt idx="390178">
                  <c:v>196321</c:v>
                </c:pt>
                <c:pt idx="390179">
                  <c:v>196321</c:v>
                </c:pt>
                <c:pt idx="390180">
                  <c:v>196321</c:v>
                </c:pt>
                <c:pt idx="390181">
                  <c:v>196321</c:v>
                </c:pt>
                <c:pt idx="390182">
                  <c:v>196321</c:v>
                </c:pt>
                <c:pt idx="390183">
                  <c:v>196321</c:v>
                </c:pt>
                <c:pt idx="390184">
                  <c:v>196321</c:v>
                </c:pt>
                <c:pt idx="390185">
                  <c:v>196321</c:v>
                </c:pt>
                <c:pt idx="390186">
                  <c:v>196321</c:v>
                </c:pt>
                <c:pt idx="390187">
                  <c:v>196321</c:v>
                </c:pt>
                <c:pt idx="390188">
                  <c:v>196321</c:v>
                </c:pt>
                <c:pt idx="390189">
                  <c:v>196321</c:v>
                </c:pt>
                <c:pt idx="390190">
                  <c:v>196321</c:v>
                </c:pt>
                <c:pt idx="390191">
                  <c:v>196321</c:v>
                </c:pt>
                <c:pt idx="390192">
                  <c:v>196321</c:v>
                </c:pt>
                <c:pt idx="390193">
                  <c:v>196321</c:v>
                </c:pt>
                <c:pt idx="390194">
                  <c:v>196321</c:v>
                </c:pt>
                <c:pt idx="390195">
                  <c:v>196321</c:v>
                </c:pt>
                <c:pt idx="390196">
                  <c:v>196321</c:v>
                </c:pt>
                <c:pt idx="390197">
                  <c:v>196321</c:v>
                </c:pt>
                <c:pt idx="390198">
                  <c:v>196321</c:v>
                </c:pt>
                <c:pt idx="390199">
                  <c:v>196321</c:v>
                </c:pt>
                <c:pt idx="390200">
                  <c:v>196321</c:v>
                </c:pt>
                <c:pt idx="390201">
                  <c:v>196321</c:v>
                </c:pt>
                <c:pt idx="390202">
                  <c:v>196321</c:v>
                </c:pt>
                <c:pt idx="390203">
                  <c:v>196321</c:v>
                </c:pt>
                <c:pt idx="390204">
                  <c:v>196321</c:v>
                </c:pt>
                <c:pt idx="390205">
                  <c:v>196321</c:v>
                </c:pt>
                <c:pt idx="390206">
                  <c:v>196321</c:v>
                </c:pt>
                <c:pt idx="390207">
                  <c:v>196321</c:v>
                </c:pt>
                <c:pt idx="390208">
                  <c:v>196321</c:v>
                </c:pt>
                <c:pt idx="390209">
                  <c:v>196321</c:v>
                </c:pt>
                <c:pt idx="390210">
                  <c:v>196321</c:v>
                </c:pt>
                <c:pt idx="390211">
                  <c:v>196321</c:v>
                </c:pt>
                <c:pt idx="390212">
                  <c:v>196321</c:v>
                </c:pt>
                <c:pt idx="390213">
                  <c:v>196321</c:v>
                </c:pt>
                <c:pt idx="390214">
                  <c:v>196321</c:v>
                </c:pt>
                <c:pt idx="390215">
                  <c:v>196321</c:v>
                </c:pt>
                <c:pt idx="390216">
                  <c:v>196321</c:v>
                </c:pt>
                <c:pt idx="390217">
                  <c:v>196321</c:v>
                </c:pt>
                <c:pt idx="390218">
                  <c:v>196321</c:v>
                </c:pt>
                <c:pt idx="390219">
                  <c:v>196321</c:v>
                </c:pt>
                <c:pt idx="390220">
                  <c:v>196321</c:v>
                </c:pt>
                <c:pt idx="390221">
                  <c:v>196321</c:v>
                </c:pt>
                <c:pt idx="390222">
                  <c:v>196321</c:v>
                </c:pt>
                <c:pt idx="390223">
                  <c:v>196321</c:v>
                </c:pt>
                <c:pt idx="390224">
                  <c:v>196321</c:v>
                </c:pt>
                <c:pt idx="390225">
                  <c:v>196321</c:v>
                </c:pt>
                <c:pt idx="390226">
                  <c:v>196321</c:v>
                </c:pt>
                <c:pt idx="390227">
                  <c:v>196321</c:v>
                </c:pt>
                <c:pt idx="390228">
                  <c:v>196321</c:v>
                </c:pt>
                <c:pt idx="390229">
                  <c:v>196321</c:v>
                </c:pt>
                <c:pt idx="390230">
                  <c:v>196321</c:v>
                </c:pt>
                <c:pt idx="390231">
                  <c:v>196321</c:v>
                </c:pt>
                <c:pt idx="390232">
                  <c:v>196321</c:v>
                </c:pt>
                <c:pt idx="390233">
                  <c:v>196321</c:v>
                </c:pt>
                <c:pt idx="390234">
                  <c:v>196321</c:v>
                </c:pt>
                <c:pt idx="390235">
                  <c:v>196321</c:v>
                </c:pt>
                <c:pt idx="390236">
                  <c:v>196321</c:v>
                </c:pt>
                <c:pt idx="390237">
                  <c:v>196321</c:v>
                </c:pt>
                <c:pt idx="390238">
                  <c:v>196321</c:v>
                </c:pt>
                <c:pt idx="390239">
                  <c:v>196321</c:v>
                </c:pt>
                <c:pt idx="390240">
                  <c:v>196321</c:v>
                </c:pt>
                <c:pt idx="390241">
                  <c:v>196321</c:v>
                </c:pt>
                <c:pt idx="390242">
                  <c:v>196321</c:v>
                </c:pt>
                <c:pt idx="390243">
                  <c:v>196321</c:v>
                </c:pt>
                <c:pt idx="390244">
                  <c:v>196321</c:v>
                </c:pt>
                <c:pt idx="390245">
                  <c:v>196321</c:v>
                </c:pt>
                <c:pt idx="390246">
                  <c:v>196321</c:v>
                </c:pt>
                <c:pt idx="390247">
                  <c:v>196321</c:v>
                </c:pt>
                <c:pt idx="390248">
                  <c:v>196321</c:v>
                </c:pt>
                <c:pt idx="390249">
                  <c:v>196321</c:v>
                </c:pt>
                <c:pt idx="390250">
                  <c:v>196321</c:v>
                </c:pt>
                <c:pt idx="390251">
                  <c:v>196321</c:v>
                </c:pt>
                <c:pt idx="390252">
                  <c:v>196321</c:v>
                </c:pt>
                <c:pt idx="390253">
                  <c:v>196321</c:v>
                </c:pt>
                <c:pt idx="390254">
                  <c:v>196321</c:v>
                </c:pt>
                <c:pt idx="390255">
                  <c:v>196321</c:v>
                </c:pt>
                <c:pt idx="390256">
                  <c:v>196321</c:v>
                </c:pt>
                <c:pt idx="390257">
                  <c:v>196321</c:v>
                </c:pt>
                <c:pt idx="390258">
                  <c:v>196321</c:v>
                </c:pt>
                <c:pt idx="390259">
                  <c:v>196321</c:v>
                </c:pt>
                <c:pt idx="390260">
                  <c:v>196321</c:v>
                </c:pt>
                <c:pt idx="390261">
                  <c:v>196321</c:v>
                </c:pt>
                <c:pt idx="390262">
                  <c:v>196321</c:v>
                </c:pt>
                <c:pt idx="390263">
                  <c:v>196321</c:v>
                </c:pt>
                <c:pt idx="390264">
                  <c:v>196321</c:v>
                </c:pt>
                <c:pt idx="390265">
                  <c:v>196321</c:v>
                </c:pt>
                <c:pt idx="390266">
                  <c:v>196321</c:v>
                </c:pt>
                <c:pt idx="390267">
                  <c:v>196321</c:v>
                </c:pt>
                <c:pt idx="390268">
                  <c:v>196321</c:v>
                </c:pt>
                <c:pt idx="390269">
                  <c:v>196321</c:v>
                </c:pt>
                <c:pt idx="390270">
                  <c:v>196321</c:v>
                </c:pt>
                <c:pt idx="390271">
                  <c:v>196321</c:v>
                </c:pt>
                <c:pt idx="390272">
                  <c:v>196321</c:v>
                </c:pt>
                <c:pt idx="390273">
                  <c:v>196321</c:v>
                </c:pt>
                <c:pt idx="390274">
                  <c:v>196321</c:v>
                </c:pt>
                <c:pt idx="390275">
                  <c:v>196321</c:v>
                </c:pt>
                <c:pt idx="390276">
                  <c:v>196321</c:v>
                </c:pt>
                <c:pt idx="390277">
                  <c:v>196321</c:v>
                </c:pt>
                <c:pt idx="390278">
                  <c:v>196321</c:v>
                </c:pt>
                <c:pt idx="390279">
                  <c:v>196321</c:v>
                </c:pt>
                <c:pt idx="390280">
                  <c:v>196321</c:v>
                </c:pt>
                <c:pt idx="390281">
                  <c:v>196321</c:v>
                </c:pt>
                <c:pt idx="390282">
                  <c:v>196321</c:v>
                </c:pt>
                <c:pt idx="390283">
                  <c:v>196321</c:v>
                </c:pt>
                <c:pt idx="390284">
                  <c:v>196321</c:v>
                </c:pt>
                <c:pt idx="390285">
                  <c:v>196321</c:v>
                </c:pt>
                <c:pt idx="390286">
                  <c:v>196321</c:v>
                </c:pt>
                <c:pt idx="390287">
                  <c:v>196321</c:v>
                </c:pt>
                <c:pt idx="390288">
                  <c:v>196321</c:v>
                </c:pt>
                <c:pt idx="390289">
                  <c:v>196321</c:v>
                </c:pt>
                <c:pt idx="390290">
                  <c:v>196321</c:v>
                </c:pt>
                <c:pt idx="390291">
                  <c:v>196321</c:v>
                </c:pt>
                <c:pt idx="390292">
                  <c:v>196321</c:v>
                </c:pt>
                <c:pt idx="390293">
                  <c:v>196321</c:v>
                </c:pt>
                <c:pt idx="390294">
                  <c:v>196321</c:v>
                </c:pt>
                <c:pt idx="390295">
                  <c:v>196321</c:v>
                </c:pt>
                <c:pt idx="390296">
                  <c:v>196321</c:v>
                </c:pt>
                <c:pt idx="390297">
                  <c:v>196321</c:v>
                </c:pt>
                <c:pt idx="390298">
                  <c:v>196321</c:v>
                </c:pt>
                <c:pt idx="390299">
                  <c:v>196321</c:v>
                </c:pt>
                <c:pt idx="390300">
                  <c:v>196321</c:v>
                </c:pt>
                <c:pt idx="390301">
                  <c:v>196321</c:v>
                </c:pt>
                <c:pt idx="390302">
                  <c:v>196321</c:v>
                </c:pt>
                <c:pt idx="390303">
                  <c:v>196321</c:v>
                </c:pt>
                <c:pt idx="390304">
                  <c:v>196321</c:v>
                </c:pt>
                <c:pt idx="390305">
                  <c:v>196321</c:v>
                </c:pt>
                <c:pt idx="390306">
                  <c:v>196321</c:v>
                </c:pt>
                <c:pt idx="390307">
                  <c:v>196321</c:v>
                </c:pt>
                <c:pt idx="390308">
                  <c:v>196321</c:v>
                </c:pt>
                <c:pt idx="390309">
                  <c:v>196321</c:v>
                </c:pt>
                <c:pt idx="390310">
                  <c:v>196321</c:v>
                </c:pt>
                <c:pt idx="390311">
                  <c:v>196321</c:v>
                </c:pt>
                <c:pt idx="390312">
                  <c:v>196321</c:v>
                </c:pt>
                <c:pt idx="390313">
                  <c:v>196321</c:v>
                </c:pt>
                <c:pt idx="390314">
                  <c:v>196321</c:v>
                </c:pt>
                <c:pt idx="390315">
                  <c:v>196321</c:v>
                </c:pt>
                <c:pt idx="390316">
                  <c:v>196321</c:v>
                </c:pt>
                <c:pt idx="390317">
                  <c:v>196321</c:v>
                </c:pt>
                <c:pt idx="390318">
                  <c:v>196321</c:v>
                </c:pt>
                <c:pt idx="390319">
                  <c:v>196321</c:v>
                </c:pt>
                <c:pt idx="390320">
                  <c:v>196321</c:v>
                </c:pt>
                <c:pt idx="390321">
                  <c:v>196321</c:v>
                </c:pt>
                <c:pt idx="390322">
                  <c:v>196321</c:v>
                </c:pt>
                <c:pt idx="390323">
                  <c:v>196321</c:v>
                </c:pt>
                <c:pt idx="390324">
                  <c:v>196321</c:v>
                </c:pt>
                <c:pt idx="390325">
                  <c:v>196321</c:v>
                </c:pt>
                <c:pt idx="390326">
                  <c:v>196321</c:v>
                </c:pt>
                <c:pt idx="390327">
                  <c:v>196321</c:v>
                </c:pt>
                <c:pt idx="390328">
                  <c:v>196321</c:v>
                </c:pt>
                <c:pt idx="390329">
                  <c:v>196321</c:v>
                </c:pt>
                <c:pt idx="390330">
                  <c:v>196321</c:v>
                </c:pt>
                <c:pt idx="390331">
                  <c:v>196321</c:v>
                </c:pt>
                <c:pt idx="390332">
                  <c:v>196321</c:v>
                </c:pt>
                <c:pt idx="390333">
                  <c:v>196321</c:v>
                </c:pt>
                <c:pt idx="390334">
                  <c:v>196321</c:v>
                </c:pt>
                <c:pt idx="390335">
                  <c:v>196321</c:v>
                </c:pt>
                <c:pt idx="390336">
                  <c:v>196321</c:v>
                </c:pt>
                <c:pt idx="390337">
                  <c:v>196321</c:v>
                </c:pt>
                <c:pt idx="390338">
                  <c:v>196321</c:v>
                </c:pt>
                <c:pt idx="390339">
                  <c:v>196321</c:v>
                </c:pt>
                <c:pt idx="390340">
                  <c:v>196321</c:v>
                </c:pt>
                <c:pt idx="390341">
                  <c:v>196321</c:v>
                </c:pt>
                <c:pt idx="390342">
                  <c:v>196321</c:v>
                </c:pt>
                <c:pt idx="390343">
                  <c:v>196321</c:v>
                </c:pt>
                <c:pt idx="390344">
                  <c:v>196321</c:v>
                </c:pt>
                <c:pt idx="390345">
                  <c:v>196321</c:v>
                </c:pt>
                <c:pt idx="390346">
                  <c:v>196321</c:v>
                </c:pt>
                <c:pt idx="390347">
                  <c:v>196321</c:v>
                </c:pt>
                <c:pt idx="390348">
                  <c:v>196321</c:v>
                </c:pt>
                <c:pt idx="390349">
                  <c:v>196321</c:v>
                </c:pt>
                <c:pt idx="390350">
                  <c:v>196321</c:v>
                </c:pt>
                <c:pt idx="390351">
                  <c:v>196321</c:v>
                </c:pt>
                <c:pt idx="390352">
                  <c:v>196321</c:v>
                </c:pt>
                <c:pt idx="390353">
                  <c:v>196321</c:v>
                </c:pt>
                <c:pt idx="390354">
                  <c:v>196321</c:v>
                </c:pt>
                <c:pt idx="390355">
                  <c:v>196321</c:v>
                </c:pt>
                <c:pt idx="390356">
                  <c:v>196321</c:v>
                </c:pt>
                <c:pt idx="390357">
                  <c:v>196321</c:v>
                </c:pt>
                <c:pt idx="390358">
                  <c:v>196321</c:v>
                </c:pt>
                <c:pt idx="390359">
                  <c:v>196321</c:v>
                </c:pt>
                <c:pt idx="390360">
                  <c:v>196321</c:v>
                </c:pt>
                <c:pt idx="390361">
                  <c:v>196321</c:v>
                </c:pt>
                <c:pt idx="390362">
                  <c:v>196321</c:v>
                </c:pt>
                <c:pt idx="390363">
                  <c:v>196321</c:v>
                </c:pt>
                <c:pt idx="390364">
                  <c:v>196321</c:v>
                </c:pt>
                <c:pt idx="390365">
                  <c:v>196321</c:v>
                </c:pt>
                <c:pt idx="390366">
                  <c:v>196321</c:v>
                </c:pt>
                <c:pt idx="390367">
                  <c:v>196321</c:v>
                </c:pt>
                <c:pt idx="390368">
                  <c:v>196321</c:v>
                </c:pt>
                <c:pt idx="390369">
                  <c:v>196321</c:v>
                </c:pt>
                <c:pt idx="390370">
                  <c:v>196321</c:v>
                </c:pt>
                <c:pt idx="390371">
                  <c:v>196321</c:v>
                </c:pt>
                <c:pt idx="390372">
                  <c:v>196321</c:v>
                </c:pt>
                <c:pt idx="390373">
                  <c:v>196321</c:v>
                </c:pt>
                <c:pt idx="390374">
                  <c:v>196321</c:v>
                </c:pt>
                <c:pt idx="390375">
                  <c:v>196321</c:v>
                </c:pt>
                <c:pt idx="390376">
                  <c:v>196321</c:v>
                </c:pt>
                <c:pt idx="390377">
                  <c:v>196321</c:v>
                </c:pt>
                <c:pt idx="390378">
                  <c:v>196321</c:v>
                </c:pt>
                <c:pt idx="390379">
                  <c:v>196321</c:v>
                </c:pt>
                <c:pt idx="390380">
                  <c:v>196321</c:v>
                </c:pt>
                <c:pt idx="390381">
                  <c:v>196321</c:v>
                </c:pt>
                <c:pt idx="390382">
                  <c:v>196321</c:v>
                </c:pt>
                <c:pt idx="390383">
                  <c:v>196321</c:v>
                </c:pt>
                <c:pt idx="390384">
                  <c:v>196321</c:v>
                </c:pt>
                <c:pt idx="390385">
                  <c:v>196321</c:v>
                </c:pt>
                <c:pt idx="390386">
                  <c:v>196321</c:v>
                </c:pt>
                <c:pt idx="390387">
                  <c:v>196321</c:v>
                </c:pt>
                <c:pt idx="390388">
                  <c:v>196321</c:v>
                </c:pt>
                <c:pt idx="390389">
                  <c:v>196321</c:v>
                </c:pt>
                <c:pt idx="390390">
                  <c:v>196321</c:v>
                </c:pt>
                <c:pt idx="390391">
                  <c:v>196321</c:v>
                </c:pt>
                <c:pt idx="390392">
                  <c:v>196321</c:v>
                </c:pt>
                <c:pt idx="390393">
                  <c:v>196321</c:v>
                </c:pt>
                <c:pt idx="390394">
                  <c:v>196321</c:v>
                </c:pt>
                <c:pt idx="390395">
                  <c:v>196321</c:v>
                </c:pt>
                <c:pt idx="390396">
                  <c:v>196321</c:v>
                </c:pt>
                <c:pt idx="390397">
                  <c:v>196321</c:v>
                </c:pt>
                <c:pt idx="390398">
                  <c:v>196321</c:v>
                </c:pt>
                <c:pt idx="390399">
                  <c:v>196321</c:v>
                </c:pt>
                <c:pt idx="390400">
                  <c:v>196321</c:v>
                </c:pt>
                <c:pt idx="390401">
                  <c:v>196321</c:v>
                </c:pt>
                <c:pt idx="390402">
                  <c:v>196321</c:v>
                </c:pt>
                <c:pt idx="390403">
                  <c:v>196321</c:v>
                </c:pt>
                <c:pt idx="390404">
                  <c:v>196321</c:v>
                </c:pt>
                <c:pt idx="390405">
                  <c:v>196321</c:v>
                </c:pt>
                <c:pt idx="390406">
                  <c:v>196321</c:v>
                </c:pt>
                <c:pt idx="390407">
                  <c:v>196321</c:v>
                </c:pt>
                <c:pt idx="390408">
                  <c:v>196321</c:v>
                </c:pt>
                <c:pt idx="390409">
                  <c:v>196321</c:v>
                </c:pt>
                <c:pt idx="390410">
                  <c:v>196321</c:v>
                </c:pt>
                <c:pt idx="390411">
                  <c:v>196321</c:v>
                </c:pt>
                <c:pt idx="390412">
                  <c:v>196321</c:v>
                </c:pt>
                <c:pt idx="390413">
                  <c:v>196321</c:v>
                </c:pt>
                <c:pt idx="390414">
                  <c:v>196321</c:v>
                </c:pt>
                <c:pt idx="390415">
                  <c:v>196321</c:v>
                </c:pt>
                <c:pt idx="390416">
                  <c:v>196321</c:v>
                </c:pt>
                <c:pt idx="390417">
                  <c:v>196321</c:v>
                </c:pt>
                <c:pt idx="390418">
                  <c:v>196321</c:v>
                </c:pt>
                <c:pt idx="390419">
                  <c:v>196321</c:v>
                </c:pt>
                <c:pt idx="390420">
                  <c:v>196321</c:v>
                </c:pt>
                <c:pt idx="390421">
                  <c:v>196321</c:v>
                </c:pt>
                <c:pt idx="390422">
                  <c:v>196321</c:v>
                </c:pt>
                <c:pt idx="390423">
                  <c:v>196321</c:v>
                </c:pt>
                <c:pt idx="390424">
                  <c:v>196321</c:v>
                </c:pt>
                <c:pt idx="390425">
                  <c:v>196321</c:v>
                </c:pt>
                <c:pt idx="390426">
                  <c:v>196321</c:v>
                </c:pt>
                <c:pt idx="390427">
                  <c:v>196321</c:v>
                </c:pt>
                <c:pt idx="390428">
                  <c:v>196321</c:v>
                </c:pt>
                <c:pt idx="390429">
                  <c:v>196321</c:v>
                </c:pt>
                <c:pt idx="390430">
                  <c:v>196321</c:v>
                </c:pt>
                <c:pt idx="390431">
                  <c:v>196321</c:v>
                </c:pt>
                <c:pt idx="390432">
                  <c:v>196321</c:v>
                </c:pt>
                <c:pt idx="390433">
                  <c:v>196321</c:v>
                </c:pt>
                <c:pt idx="390434">
                  <c:v>196321</c:v>
                </c:pt>
                <c:pt idx="390435">
                  <c:v>196321</c:v>
                </c:pt>
                <c:pt idx="390436">
                  <c:v>196321</c:v>
                </c:pt>
                <c:pt idx="390437">
                  <c:v>196321</c:v>
                </c:pt>
                <c:pt idx="390438">
                  <c:v>196321</c:v>
                </c:pt>
                <c:pt idx="390439">
                  <c:v>196321</c:v>
                </c:pt>
                <c:pt idx="390440">
                  <c:v>196321</c:v>
                </c:pt>
                <c:pt idx="390441">
                  <c:v>196321</c:v>
                </c:pt>
                <c:pt idx="390442">
                  <c:v>196321</c:v>
                </c:pt>
                <c:pt idx="390443">
                  <c:v>196321</c:v>
                </c:pt>
                <c:pt idx="390444">
                  <c:v>196321</c:v>
                </c:pt>
                <c:pt idx="390445">
                  <c:v>196321</c:v>
                </c:pt>
                <c:pt idx="390446">
                  <c:v>196321</c:v>
                </c:pt>
                <c:pt idx="390447">
                  <c:v>196321</c:v>
                </c:pt>
                <c:pt idx="390448">
                  <c:v>196321</c:v>
                </c:pt>
                <c:pt idx="390449">
                  <c:v>196321</c:v>
                </c:pt>
                <c:pt idx="390450">
                  <c:v>196321</c:v>
                </c:pt>
                <c:pt idx="390451">
                  <c:v>196321</c:v>
                </c:pt>
                <c:pt idx="390452">
                  <c:v>196321</c:v>
                </c:pt>
                <c:pt idx="390453">
                  <c:v>196321</c:v>
                </c:pt>
                <c:pt idx="390454">
                  <c:v>196321</c:v>
                </c:pt>
                <c:pt idx="390455">
                  <c:v>196321</c:v>
                </c:pt>
                <c:pt idx="390456">
                  <c:v>196321</c:v>
                </c:pt>
                <c:pt idx="390457">
                  <c:v>196321</c:v>
                </c:pt>
                <c:pt idx="390458">
                  <c:v>196321</c:v>
                </c:pt>
                <c:pt idx="390459">
                  <c:v>196321</c:v>
                </c:pt>
                <c:pt idx="390460">
                  <c:v>196321</c:v>
                </c:pt>
                <c:pt idx="390461">
                  <c:v>196321</c:v>
                </c:pt>
                <c:pt idx="390462">
                  <c:v>196321</c:v>
                </c:pt>
                <c:pt idx="390463">
                  <c:v>196321</c:v>
                </c:pt>
                <c:pt idx="390464">
                  <c:v>196321</c:v>
                </c:pt>
                <c:pt idx="390465">
                  <c:v>196321</c:v>
                </c:pt>
                <c:pt idx="390466">
                  <c:v>196321</c:v>
                </c:pt>
                <c:pt idx="390467">
                  <c:v>196321</c:v>
                </c:pt>
                <c:pt idx="390468">
                  <c:v>196321</c:v>
                </c:pt>
                <c:pt idx="390469">
                  <c:v>196321</c:v>
                </c:pt>
                <c:pt idx="390470">
                  <c:v>196321</c:v>
                </c:pt>
                <c:pt idx="390471">
                  <c:v>196321</c:v>
                </c:pt>
                <c:pt idx="390472">
                  <c:v>196321</c:v>
                </c:pt>
                <c:pt idx="390473">
                  <c:v>196321</c:v>
                </c:pt>
                <c:pt idx="390474">
                  <c:v>196321</c:v>
                </c:pt>
                <c:pt idx="390475">
                  <c:v>196321</c:v>
                </c:pt>
                <c:pt idx="390476">
                  <c:v>196321</c:v>
                </c:pt>
                <c:pt idx="390477">
                  <c:v>196321</c:v>
                </c:pt>
                <c:pt idx="390478">
                  <c:v>196321</c:v>
                </c:pt>
                <c:pt idx="390479">
                  <c:v>196321</c:v>
                </c:pt>
                <c:pt idx="390480">
                  <c:v>196321</c:v>
                </c:pt>
                <c:pt idx="390481">
                  <c:v>196321</c:v>
                </c:pt>
                <c:pt idx="390482">
                  <c:v>196321</c:v>
                </c:pt>
                <c:pt idx="390483">
                  <c:v>196321</c:v>
                </c:pt>
                <c:pt idx="390484">
                  <c:v>196321</c:v>
                </c:pt>
                <c:pt idx="390485">
                  <c:v>196321</c:v>
                </c:pt>
                <c:pt idx="390486">
                  <c:v>196321</c:v>
                </c:pt>
                <c:pt idx="390487">
                  <c:v>196321</c:v>
                </c:pt>
                <c:pt idx="390488">
                  <c:v>196321</c:v>
                </c:pt>
                <c:pt idx="390489">
                  <c:v>196321</c:v>
                </c:pt>
                <c:pt idx="390490">
                  <c:v>196321</c:v>
                </c:pt>
                <c:pt idx="390491">
                  <c:v>196321</c:v>
                </c:pt>
                <c:pt idx="390492">
                  <c:v>196321</c:v>
                </c:pt>
                <c:pt idx="390493">
                  <c:v>196321</c:v>
                </c:pt>
                <c:pt idx="390494">
                  <c:v>196321</c:v>
                </c:pt>
                <c:pt idx="390495">
                  <c:v>196321</c:v>
                </c:pt>
                <c:pt idx="390496">
                  <c:v>196321</c:v>
                </c:pt>
                <c:pt idx="390497">
                  <c:v>196321</c:v>
                </c:pt>
                <c:pt idx="390498">
                  <c:v>196321</c:v>
                </c:pt>
                <c:pt idx="390499">
                  <c:v>196321</c:v>
                </c:pt>
                <c:pt idx="390500">
                  <c:v>196321</c:v>
                </c:pt>
                <c:pt idx="390501">
                  <c:v>196321</c:v>
                </c:pt>
                <c:pt idx="390502">
                  <c:v>196321</c:v>
                </c:pt>
                <c:pt idx="390503">
                  <c:v>196321</c:v>
                </c:pt>
                <c:pt idx="390504">
                  <c:v>196321</c:v>
                </c:pt>
                <c:pt idx="390505">
                  <c:v>196321</c:v>
                </c:pt>
                <c:pt idx="390506">
                  <c:v>196321</c:v>
                </c:pt>
                <c:pt idx="390507">
                  <c:v>196321</c:v>
                </c:pt>
                <c:pt idx="390508">
                  <c:v>196321</c:v>
                </c:pt>
                <c:pt idx="390509">
                  <c:v>196321</c:v>
                </c:pt>
                <c:pt idx="390510">
                  <c:v>196321</c:v>
                </c:pt>
                <c:pt idx="390511">
                  <c:v>196321</c:v>
                </c:pt>
                <c:pt idx="390512">
                  <c:v>196321</c:v>
                </c:pt>
                <c:pt idx="390513">
                  <c:v>196321</c:v>
                </c:pt>
                <c:pt idx="390514">
                  <c:v>196321</c:v>
                </c:pt>
                <c:pt idx="390515">
                  <c:v>196321</c:v>
                </c:pt>
                <c:pt idx="390516">
                  <c:v>196321</c:v>
                </c:pt>
                <c:pt idx="390517">
                  <c:v>196321</c:v>
                </c:pt>
                <c:pt idx="390518">
                  <c:v>196321</c:v>
                </c:pt>
                <c:pt idx="390519">
                  <c:v>196321</c:v>
                </c:pt>
                <c:pt idx="390520">
                  <c:v>196321</c:v>
                </c:pt>
                <c:pt idx="390521">
                  <c:v>196321</c:v>
                </c:pt>
                <c:pt idx="390522">
                  <c:v>196321</c:v>
                </c:pt>
                <c:pt idx="390523">
                  <c:v>196321</c:v>
                </c:pt>
                <c:pt idx="390524">
                  <c:v>196321</c:v>
                </c:pt>
                <c:pt idx="390525">
                  <c:v>196321</c:v>
                </c:pt>
                <c:pt idx="390526">
                  <c:v>196321</c:v>
                </c:pt>
                <c:pt idx="390527">
                  <c:v>196321</c:v>
                </c:pt>
                <c:pt idx="390528">
                  <c:v>196321</c:v>
                </c:pt>
                <c:pt idx="390529">
                  <c:v>196321</c:v>
                </c:pt>
                <c:pt idx="390530">
                  <c:v>196321</c:v>
                </c:pt>
                <c:pt idx="390531">
                  <c:v>196321</c:v>
                </c:pt>
                <c:pt idx="390532">
                  <c:v>196321</c:v>
                </c:pt>
                <c:pt idx="390533">
                  <c:v>196321</c:v>
                </c:pt>
                <c:pt idx="390534">
                  <c:v>196321</c:v>
                </c:pt>
                <c:pt idx="390535">
                  <c:v>196321</c:v>
                </c:pt>
                <c:pt idx="390536">
                  <c:v>196321</c:v>
                </c:pt>
                <c:pt idx="390537">
                  <c:v>196321</c:v>
                </c:pt>
                <c:pt idx="390538">
                  <c:v>196321</c:v>
                </c:pt>
                <c:pt idx="390539">
                  <c:v>196321</c:v>
                </c:pt>
                <c:pt idx="390540">
                  <c:v>196321</c:v>
                </c:pt>
                <c:pt idx="390541">
                  <c:v>196321</c:v>
                </c:pt>
                <c:pt idx="390542">
                  <c:v>196321</c:v>
                </c:pt>
                <c:pt idx="390543">
                  <c:v>196321</c:v>
                </c:pt>
                <c:pt idx="390544">
                  <c:v>196321</c:v>
                </c:pt>
                <c:pt idx="390545">
                  <c:v>196321</c:v>
                </c:pt>
                <c:pt idx="390546">
                  <c:v>196321</c:v>
                </c:pt>
                <c:pt idx="390547">
                  <c:v>196321</c:v>
                </c:pt>
                <c:pt idx="390548">
                  <c:v>196321</c:v>
                </c:pt>
                <c:pt idx="390549">
                  <c:v>196321</c:v>
                </c:pt>
                <c:pt idx="390550">
                  <c:v>196321</c:v>
                </c:pt>
                <c:pt idx="390551">
                  <c:v>196321</c:v>
                </c:pt>
                <c:pt idx="390552">
                  <c:v>196321</c:v>
                </c:pt>
                <c:pt idx="390553">
                  <c:v>196321</c:v>
                </c:pt>
                <c:pt idx="390554">
                  <c:v>196321</c:v>
                </c:pt>
                <c:pt idx="390555">
                  <c:v>196321</c:v>
                </c:pt>
                <c:pt idx="390556">
                  <c:v>196321</c:v>
                </c:pt>
                <c:pt idx="390557">
                  <c:v>196321</c:v>
                </c:pt>
                <c:pt idx="390558">
                  <c:v>196321</c:v>
                </c:pt>
                <c:pt idx="390559">
                  <c:v>196321</c:v>
                </c:pt>
                <c:pt idx="390560">
                  <c:v>196321</c:v>
                </c:pt>
                <c:pt idx="390561">
                  <c:v>196321</c:v>
                </c:pt>
                <c:pt idx="390562">
                  <c:v>196321</c:v>
                </c:pt>
                <c:pt idx="390563">
                  <c:v>196321</c:v>
                </c:pt>
                <c:pt idx="390564">
                  <c:v>196321</c:v>
                </c:pt>
                <c:pt idx="390565">
                  <c:v>196321</c:v>
                </c:pt>
                <c:pt idx="390566">
                  <c:v>196321</c:v>
                </c:pt>
                <c:pt idx="390567">
                  <c:v>196321</c:v>
                </c:pt>
                <c:pt idx="390568">
                  <c:v>196321</c:v>
                </c:pt>
                <c:pt idx="390569">
                  <c:v>196321</c:v>
                </c:pt>
                <c:pt idx="390570">
                  <c:v>196321</c:v>
                </c:pt>
                <c:pt idx="390571">
                  <c:v>196321</c:v>
                </c:pt>
                <c:pt idx="390572">
                  <c:v>196321</c:v>
                </c:pt>
                <c:pt idx="390573">
                  <c:v>196321</c:v>
                </c:pt>
                <c:pt idx="390574">
                  <c:v>196321</c:v>
                </c:pt>
                <c:pt idx="390575">
                  <c:v>196321</c:v>
                </c:pt>
                <c:pt idx="390576">
                  <c:v>196321</c:v>
                </c:pt>
                <c:pt idx="390577">
                  <c:v>196321</c:v>
                </c:pt>
                <c:pt idx="390578">
                  <c:v>196321</c:v>
                </c:pt>
                <c:pt idx="390579">
                  <c:v>196321</c:v>
                </c:pt>
                <c:pt idx="390580">
                  <c:v>196321</c:v>
                </c:pt>
                <c:pt idx="390581">
                  <c:v>196321</c:v>
                </c:pt>
                <c:pt idx="390582">
                  <c:v>196321</c:v>
                </c:pt>
                <c:pt idx="390583">
                  <c:v>196321</c:v>
                </c:pt>
                <c:pt idx="390584">
                  <c:v>196321</c:v>
                </c:pt>
                <c:pt idx="390585">
                  <c:v>196321</c:v>
                </c:pt>
                <c:pt idx="390586">
                  <c:v>196321</c:v>
                </c:pt>
                <c:pt idx="390587">
                  <c:v>196321</c:v>
                </c:pt>
                <c:pt idx="390588">
                  <c:v>196321</c:v>
                </c:pt>
                <c:pt idx="390589">
                  <c:v>196321</c:v>
                </c:pt>
                <c:pt idx="390590">
                  <c:v>196321</c:v>
                </c:pt>
                <c:pt idx="390591">
                  <c:v>196321</c:v>
                </c:pt>
                <c:pt idx="390592">
                  <c:v>196321</c:v>
                </c:pt>
                <c:pt idx="390593">
                  <c:v>196321</c:v>
                </c:pt>
                <c:pt idx="390594">
                  <c:v>196321</c:v>
                </c:pt>
                <c:pt idx="390595">
                  <c:v>196321</c:v>
                </c:pt>
                <c:pt idx="390596">
                  <c:v>196321</c:v>
                </c:pt>
                <c:pt idx="390597">
                  <c:v>196321</c:v>
                </c:pt>
                <c:pt idx="390598">
                  <c:v>196321</c:v>
                </c:pt>
                <c:pt idx="390599">
                  <c:v>196321</c:v>
                </c:pt>
                <c:pt idx="390600">
                  <c:v>196321</c:v>
                </c:pt>
                <c:pt idx="390601">
                  <c:v>196321</c:v>
                </c:pt>
                <c:pt idx="390602">
                  <c:v>196321</c:v>
                </c:pt>
                <c:pt idx="390603">
                  <c:v>196321</c:v>
                </c:pt>
                <c:pt idx="390604">
                  <c:v>196321</c:v>
                </c:pt>
                <c:pt idx="390605">
                  <c:v>196321</c:v>
                </c:pt>
                <c:pt idx="390606">
                  <c:v>196321</c:v>
                </c:pt>
                <c:pt idx="390607">
                  <c:v>196321</c:v>
                </c:pt>
                <c:pt idx="390608">
                  <c:v>196321</c:v>
                </c:pt>
                <c:pt idx="390609">
                  <c:v>196321</c:v>
                </c:pt>
                <c:pt idx="390610">
                  <c:v>196321</c:v>
                </c:pt>
                <c:pt idx="390611">
                  <c:v>196321</c:v>
                </c:pt>
                <c:pt idx="390612">
                  <c:v>196321</c:v>
                </c:pt>
                <c:pt idx="390613">
                  <c:v>196321</c:v>
                </c:pt>
                <c:pt idx="390614">
                  <c:v>196321</c:v>
                </c:pt>
                <c:pt idx="390615">
                  <c:v>196321</c:v>
                </c:pt>
                <c:pt idx="390616">
                  <c:v>196321</c:v>
                </c:pt>
                <c:pt idx="390617">
                  <c:v>196321</c:v>
                </c:pt>
                <c:pt idx="390618">
                  <c:v>196321</c:v>
                </c:pt>
                <c:pt idx="390619">
                  <c:v>196321</c:v>
                </c:pt>
                <c:pt idx="390620">
                  <c:v>196321</c:v>
                </c:pt>
                <c:pt idx="390621">
                  <c:v>196321</c:v>
                </c:pt>
                <c:pt idx="390622">
                  <c:v>196321</c:v>
                </c:pt>
                <c:pt idx="390623">
                  <c:v>196321</c:v>
                </c:pt>
                <c:pt idx="390624">
                  <c:v>196321</c:v>
                </c:pt>
                <c:pt idx="390625">
                  <c:v>196321</c:v>
                </c:pt>
                <c:pt idx="390626">
                  <c:v>196321</c:v>
                </c:pt>
                <c:pt idx="390627">
                  <c:v>196321</c:v>
                </c:pt>
                <c:pt idx="390628">
                  <c:v>196321</c:v>
                </c:pt>
                <c:pt idx="390629">
                  <c:v>196321</c:v>
                </c:pt>
                <c:pt idx="390630">
                  <c:v>196321</c:v>
                </c:pt>
                <c:pt idx="390631">
                  <c:v>196321</c:v>
                </c:pt>
                <c:pt idx="390632">
                  <c:v>196321</c:v>
                </c:pt>
                <c:pt idx="390633">
                  <c:v>196321</c:v>
                </c:pt>
                <c:pt idx="390634">
                  <c:v>196321</c:v>
                </c:pt>
                <c:pt idx="390635">
                  <c:v>196321</c:v>
                </c:pt>
                <c:pt idx="390636">
                  <c:v>196321</c:v>
                </c:pt>
                <c:pt idx="390637">
                  <c:v>196321</c:v>
                </c:pt>
                <c:pt idx="390638">
                  <c:v>196321</c:v>
                </c:pt>
                <c:pt idx="390639">
                  <c:v>196321</c:v>
                </c:pt>
                <c:pt idx="390640">
                  <c:v>196321</c:v>
                </c:pt>
                <c:pt idx="390641">
                  <c:v>196321</c:v>
                </c:pt>
                <c:pt idx="390642">
                  <c:v>196321</c:v>
                </c:pt>
                <c:pt idx="390643">
                  <c:v>196321</c:v>
                </c:pt>
                <c:pt idx="390644">
                  <c:v>196321</c:v>
                </c:pt>
                <c:pt idx="390645">
                  <c:v>196321</c:v>
                </c:pt>
                <c:pt idx="390646">
                  <c:v>196321</c:v>
                </c:pt>
                <c:pt idx="390647">
                  <c:v>196321</c:v>
                </c:pt>
                <c:pt idx="390648">
                  <c:v>196321</c:v>
                </c:pt>
                <c:pt idx="390649">
                  <c:v>196321</c:v>
                </c:pt>
                <c:pt idx="390650">
                  <c:v>196321</c:v>
                </c:pt>
                <c:pt idx="390651">
                  <c:v>196321</c:v>
                </c:pt>
                <c:pt idx="390652">
                  <c:v>196321</c:v>
                </c:pt>
                <c:pt idx="390653">
                  <c:v>196321</c:v>
                </c:pt>
                <c:pt idx="390654">
                  <c:v>196321</c:v>
                </c:pt>
                <c:pt idx="390655">
                  <c:v>196321</c:v>
                </c:pt>
                <c:pt idx="390656">
                  <c:v>196321</c:v>
                </c:pt>
                <c:pt idx="390657">
                  <c:v>196321</c:v>
                </c:pt>
                <c:pt idx="390658">
                  <c:v>196321</c:v>
                </c:pt>
                <c:pt idx="390659">
                  <c:v>196321</c:v>
                </c:pt>
                <c:pt idx="390660">
                  <c:v>196321</c:v>
                </c:pt>
                <c:pt idx="390661">
                  <c:v>196321</c:v>
                </c:pt>
                <c:pt idx="390662">
                  <c:v>196321</c:v>
                </c:pt>
                <c:pt idx="390663">
                  <c:v>196321</c:v>
                </c:pt>
                <c:pt idx="390664">
                  <c:v>196321</c:v>
                </c:pt>
                <c:pt idx="390665">
                  <c:v>196321</c:v>
                </c:pt>
                <c:pt idx="390666">
                  <c:v>196321</c:v>
                </c:pt>
                <c:pt idx="390667">
                  <c:v>196321</c:v>
                </c:pt>
                <c:pt idx="390668">
                  <c:v>196321</c:v>
                </c:pt>
                <c:pt idx="390669">
                  <c:v>196321</c:v>
                </c:pt>
                <c:pt idx="390670">
                  <c:v>196321</c:v>
                </c:pt>
                <c:pt idx="390671">
                  <c:v>196321</c:v>
                </c:pt>
                <c:pt idx="390672">
                  <c:v>196321</c:v>
                </c:pt>
                <c:pt idx="390673">
                  <c:v>196321</c:v>
                </c:pt>
                <c:pt idx="390674">
                  <c:v>196321</c:v>
                </c:pt>
                <c:pt idx="390675">
                  <c:v>196321</c:v>
                </c:pt>
                <c:pt idx="390676">
                  <c:v>196321</c:v>
                </c:pt>
                <c:pt idx="390677">
                  <c:v>196321</c:v>
                </c:pt>
                <c:pt idx="390678">
                  <c:v>196321</c:v>
                </c:pt>
                <c:pt idx="390679">
                  <c:v>196321</c:v>
                </c:pt>
                <c:pt idx="390680">
                  <c:v>196321</c:v>
                </c:pt>
                <c:pt idx="390681">
                  <c:v>196321</c:v>
                </c:pt>
                <c:pt idx="390682">
                  <c:v>196321</c:v>
                </c:pt>
                <c:pt idx="390683">
                  <c:v>196321</c:v>
                </c:pt>
                <c:pt idx="390684">
                  <c:v>196321</c:v>
                </c:pt>
                <c:pt idx="390685">
                  <c:v>196321</c:v>
                </c:pt>
                <c:pt idx="390686">
                  <c:v>196321</c:v>
                </c:pt>
                <c:pt idx="390687">
                  <c:v>196321</c:v>
                </c:pt>
                <c:pt idx="390688">
                  <c:v>196321</c:v>
                </c:pt>
                <c:pt idx="390689">
                  <c:v>196321</c:v>
                </c:pt>
                <c:pt idx="390690">
                  <c:v>196321</c:v>
                </c:pt>
                <c:pt idx="390691">
                  <c:v>196321</c:v>
                </c:pt>
                <c:pt idx="390692">
                  <c:v>196321</c:v>
                </c:pt>
                <c:pt idx="390693">
                  <c:v>196321</c:v>
                </c:pt>
                <c:pt idx="390694">
                  <c:v>196321</c:v>
                </c:pt>
                <c:pt idx="390695">
                  <c:v>196321</c:v>
                </c:pt>
                <c:pt idx="390696">
                  <c:v>196321</c:v>
                </c:pt>
                <c:pt idx="390697">
                  <c:v>196321</c:v>
                </c:pt>
                <c:pt idx="390698">
                  <c:v>196321</c:v>
                </c:pt>
                <c:pt idx="390699">
                  <c:v>196321</c:v>
                </c:pt>
                <c:pt idx="390700">
                  <c:v>196321</c:v>
                </c:pt>
                <c:pt idx="390701">
                  <c:v>196321</c:v>
                </c:pt>
                <c:pt idx="390702">
                  <c:v>196321</c:v>
                </c:pt>
                <c:pt idx="390703">
                  <c:v>196321</c:v>
                </c:pt>
                <c:pt idx="390704">
                  <c:v>196321</c:v>
                </c:pt>
                <c:pt idx="390705">
                  <c:v>196321</c:v>
                </c:pt>
                <c:pt idx="390706">
                  <c:v>196321</c:v>
                </c:pt>
                <c:pt idx="390707">
                  <c:v>196321</c:v>
                </c:pt>
                <c:pt idx="390708">
                  <c:v>196321</c:v>
                </c:pt>
                <c:pt idx="390709">
                  <c:v>196321</c:v>
                </c:pt>
                <c:pt idx="390710">
                  <c:v>196321</c:v>
                </c:pt>
                <c:pt idx="390711">
                  <c:v>196321</c:v>
                </c:pt>
                <c:pt idx="390712">
                  <c:v>196321</c:v>
                </c:pt>
                <c:pt idx="390713">
                  <c:v>196321</c:v>
                </c:pt>
                <c:pt idx="390714">
                  <c:v>196321</c:v>
                </c:pt>
                <c:pt idx="390715">
                  <c:v>196321</c:v>
                </c:pt>
                <c:pt idx="390716">
                  <c:v>196321</c:v>
                </c:pt>
                <c:pt idx="390717">
                  <c:v>196321</c:v>
                </c:pt>
                <c:pt idx="390718">
                  <c:v>196321</c:v>
                </c:pt>
                <c:pt idx="390719">
                  <c:v>196321</c:v>
                </c:pt>
                <c:pt idx="390720">
                  <c:v>196321</c:v>
                </c:pt>
                <c:pt idx="390721">
                  <c:v>196321</c:v>
                </c:pt>
                <c:pt idx="390722">
                  <c:v>196321</c:v>
                </c:pt>
                <c:pt idx="390723">
                  <c:v>196321</c:v>
                </c:pt>
                <c:pt idx="390724">
                  <c:v>196321</c:v>
                </c:pt>
                <c:pt idx="390725">
                  <c:v>196321</c:v>
                </c:pt>
                <c:pt idx="390726">
                  <c:v>196321</c:v>
                </c:pt>
                <c:pt idx="390727">
                  <c:v>196321</c:v>
                </c:pt>
                <c:pt idx="390728">
                  <c:v>196321</c:v>
                </c:pt>
                <c:pt idx="390729">
                  <c:v>196321</c:v>
                </c:pt>
                <c:pt idx="390730">
                  <c:v>196321</c:v>
                </c:pt>
                <c:pt idx="390731">
                  <c:v>196321</c:v>
                </c:pt>
                <c:pt idx="390732">
                  <c:v>196321</c:v>
                </c:pt>
                <c:pt idx="390733">
                  <c:v>196321</c:v>
                </c:pt>
                <c:pt idx="390734">
                  <c:v>196321</c:v>
                </c:pt>
                <c:pt idx="390735">
                  <c:v>196321</c:v>
                </c:pt>
                <c:pt idx="390736">
                  <c:v>196321</c:v>
                </c:pt>
                <c:pt idx="390737">
                  <c:v>196321</c:v>
                </c:pt>
                <c:pt idx="390738">
                  <c:v>196321</c:v>
                </c:pt>
                <c:pt idx="390739">
                  <c:v>196321</c:v>
                </c:pt>
                <c:pt idx="390740">
                  <c:v>196321</c:v>
                </c:pt>
                <c:pt idx="390741">
                  <c:v>196321</c:v>
                </c:pt>
                <c:pt idx="390742">
                  <c:v>196321</c:v>
                </c:pt>
                <c:pt idx="390743">
                  <c:v>196321</c:v>
                </c:pt>
                <c:pt idx="390744">
                  <c:v>196321</c:v>
                </c:pt>
                <c:pt idx="390745">
                  <c:v>196321</c:v>
                </c:pt>
                <c:pt idx="390746">
                  <c:v>196321</c:v>
                </c:pt>
                <c:pt idx="390747">
                  <c:v>196321</c:v>
                </c:pt>
                <c:pt idx="390748">
                  <c:v>196321</c:v>
                </c:pt>
                <c:pt idx="390749">
                  <c:v>196321</c:v>
                </c:pt>
                <c:pt idx="390750">
                  <c:v>196321</c:v>
                </c:pt>
                <c:pt idx="390751">
                  <c:v>196321</c:v>
                </c:pt>
                <c:pt idx="390752">
                  <c:v>196321</c:v>
                </c:pt>
                <c:pt idx="390753">
                  <c:v>196321</c:v>
                </c:pt>
                <c:pt idx="390754">
                  <c:v>196321</c:v>
                </c:pt>
                <c:pt idx="390755">
                  <c:v>196321</c:v>
                </c:pt>
                <c:pt idx="390756">
                  <c:v>196321</c:v>
                </c:pt>
                <c:pt idx="390757">
                  <c:v>196321</c:v>
                </c:pt>
                <c:pt idx="390758">
                  <c:v>196321</c:v>
                </c:pt>
                <c:pt idx="390759">
                  <c:v>196321</c:v>
                </c:pt>
                <c:pt idx="390760">
                  <c:v>196321</c:v>
                </c:pt>
                <c:pt idx="390761">
                  <c:v>196321</c:v>
                </c:pt>
                <c:pt idx="390762">
                  <c:v>196321</c:v>
                </c:pt>
                <c:pt idx="390763">
                  <c:v>196321</c:v>
                </c:pt>
                <c:pt idx="390764">
                  <c:v>196321</c:v>
                </c:pt>
                <c:pt idx="390765">
                  <c:v>196321</c:v>
                </c:pt>
                <c:pt idx="390766">
                  <c:v>196321</c:v>
                </c:pt>
                <c:pt idx="390767">
                  <c:v>196321</c:v>
                </c:pt>
                <c:pt idx="390768">
                  <c:v>196321</c:v>
                </c:pt>
                <c:pt idx="390769">
                  <c:v>196321</c:v>
                </c:pt>
                <c:pt idx="390770">
                  <c:v>196321</c:v>
                </c:pt>
                <c:pt idx="390771">
                  <c:v>196321</c:v>
                </c:pt>
                <c:pt idx="390772">
                  <c:v>196321</c:v>
                </c:pt>
                <c:pt idx="390773">
                  <c:v>196321</c:v>
                </c:pt>
                <c:pt idx="390774">
                  <c:v>196321</c:v>
                </c:pt>
                <c:pt idx="390775">
                  <c:v>196321</c:v>
                </c:pt>
                <c:pt idx="390776">
                  <c:v>196321</c:v>
                </c:pt>
                <c:pt idx="390777">
                  <c:v>196321</c:v>
                </c:pt>
                <c:pt idx="390778">
                  <c:v>196321</c:v>
                </c:pt>
                <c:pt idx="390779">
                  <c:v>196321</c:v>
                </c:pt>
                <c:pt idx="390780">
                  <c:v>196321</c:v>
                </c:pt>
                <c:pt idx="390781">
                  <c:v>196321</c:v>
                </c:pt>
                <c:pt idx="390782">
                  <c:v>196321</c:v>
                </c:pt>
                <c:pt idx="390783">
                  <c:v>196321</c:v>
                </c:pt>
                <c:pt idx="390784">
                  <c:v>196321</c:v>
                </c:pt>
                <c:pt idx="390785">
                  <c:v>196321</c:v>
                </c:pt>
                <c:pt idx="390786">
                  <c:v>196321</c:v>
                </c:pt>
                <c:pt idx="390787">
                  <c:v>196321</c:v>
                </c:pt>
                <c:pt idx="390788">
                  <c:v>196321</c:v>
                </c:pt>
                <c:pt idx="390789">
                  <c:v>196321</c:v>
                </c:pt>
                <c:pt idx="390790">
                  <c:v>196321</c:v>
                </c:pt>
                <c:pt idx="390791">
                  <c:v>196321</c:v>
                </c:pt>
                <c:pt idx="390792">
                  <c:v>196321</c:v>
                </c:pt>
                <c:pt idx="390793">
                  <c:v>196321</c:v>
                </c:pt>
                <c:pt idx="390794">
                  <c:v>196321</c:v>
                </c:pt>
                <c:pt idx="390795">
                  <c:v>196321</c:v>
                </c:pt>
                <c:pt idx="390796">
                  <c:v>196321</c:v>
                </c:pt>
                <c:pt idx="390797">
                  <c:v>196321</c:v>
                </c:pt>
                <c:pt idx="390798">
                  <c:v>196321</c:v>
                </c:pt>
                <c:pt idx="390799">
                  <c:v>196321</c:v>
                </c:pt>
                <c:pt idx="390800">
                  <c:v>196321</c:v>
                </c:pt>
                <c:pt idx="390801">
                  <c:v>196321</c:v>
                </c:pt>
                <c:pt idx="390802">
                  <c:v>196321</c:v>
                </c:pt>
                <c:pt idx="390803">
                  <c:v>196321</c:v>
                </c:pt>
                <c:pt idx="390804">
                  <c:v>196321</c:v>
                </c:pt>
                <c:pt idx="390805">
                  <c:v>196321</c:v>
                </c:pt>
                <c:pt idx="390806">
                  <c:v>196321</c:v>
                </c:pt>
                <c:pt idx="390807">
                  <c:v>196321</c:v>
                </c:pt>
                <c:pt idx="390808">
                  <c:v>196321</c:v>
                </c:pt>
                <c:pt idx="390809">
                  <c:v>196321</c:v>
                </c:pt>
                <c:pt idx="390810">
                  <c:v>196321</c:v>
                </c:pt>
                <c:pt idx="390811">
                  <c:v>196321</c:v>
                </c:pt>
                <c:pt idx="390812">
                  <c:v>196321</c:v>
                </c:pt>
                <c:pt idx="390813">
                  <c:v>196321</c:v>
                </c:pt>
                <c:pt idx="390814">
                  <c:v>196321</c:v>
                </c:pt>
                <c:pt idx="390815">
                  <c:v>196321</c:v>
                </c:pt>
                <c:pt idx="390816">
                  <c:v>196321</c:v>
                </c:pt>
                <c:pt idx="390817">
                  <c:v>196321</c:v>
                </c:pt>
                <c:pt idx="390818">
                  <c:v>196321</c:v>
                </c:pt>
                <c:pt idx="390819">
                  <c:v>196321</c:v>
                </c:pt>
                <c:pt idx="390820">
                  <c:v>196321</c:v>
                </c:pt>
                <c:pt idx="390821">
                  <c:v>196321</c:v>
                </c:pt>
                <c:pt idx="390822">
                  <c:v>196321</c:v>
                </c:pt>
                <c:pt idx="390823">
                  <c:v>196321</c:v>
                </c:pt>
                <c:pt idx="390824">
                  <c:v>196321</c:v>
                </c:pt>
                <c:pt idx="390825">
                  <c:v>196321</c:v>
                </c:pt>
                <c:pt idx="390826">
                  <c:v>196321</c:v>
                </c:pt>
                <c:pt idx="390827">
                  <c:v>196321</c:v>
                </c:pt>
                <c:pt idx="390828">
                  <c:v>196321</c:v>
                </c:pt>
                <c:pt idx="390829">
                  <c:v>196321</c:v>
                </c:pt>
                <c:pt idx="390830">
                  <c:v>196321</c:v>
                </c:pt>
                <c:pt idx="390831">
                  <c:v>196321</c:v>
                </c:pt>
                <c:pt idx="390832">
                  <c:v>196321</c:v>
                </c:pt>
                <c:pt idx="390833">
                  <c:v>196321</c:v>
                </c:pt>
                <c:pt idx="390834">
                  <c:v>196321</c:v>
                </c:pt>
                <c:pt idx="390835">
                  <c:v>196321</c:v>
                </c:pt>
                <c:pt idx="390836">
                  <c:v>196321</c:v>
                </c:pt>
                <c:pt idx="390837">
                  <c:v>196321</c:v>
                </c:pt>
                <c:pt idx="390838">
                  <c:v>196321</c:v>
                </c:pt>
                <c:pt idx="390839">
                  <c:v>196321</c:v>
                </c:pt>
                <c:pt idx="390840">
                  <c:v>196321</c:v>
                </c:pt>
                <c:pt idx="390841">
                  <c:v>196321</c:v>
                </c:pt>
                <c:pt idx="390842">
                  <c:v>196321</c:v>
                </c:pt>
                <c:pt idx="390843">
                  <c:v>196321</c:v>
                </c:pt>
                <c:pt idx="390844">
                  <c:v>196321</c:v>
                </c:pt>
                <c:pt idx="390845">
                  <c:v>196321</c:v>
                </c:pt>
                <c:pt idx="390846">
                  <c:v>196321</c:v>
                </c:pt>
                <c:pt idx="390847">
                  <c:v>196321</c:v>
                </c:pt>
                <c:pt idx="390848">
                  <c:v>196321</c:v>
                </c:pt>
                <c:pt idx="390849">
                  <c:v>196321</c:v>
                </c:pt>
                <c:pt idx="390850">
                  <c:v>196321</c:v>
                </c:pt>
                <c:pt idx="390851">
                  <c:v>196321</c:v>
                </c:pt>
                <c:pt idx="390852">
                  <c:v>196321</c:v>
                </c:pt>
                <c:pt idx="390853">
                  <c:v>196321</c:v>
                </c:pt>
                <c:pt idx="390854">
                  <c:v>196321</c:v>
                </c:pt>
                <c:pt idx="390855">
                  <c:v>196321</c:v>
                </c:pt>
                <c:pt idx="390856">
                  <c:v>196321</c:v>
                </c:pt>
                <c:pt idx="390857">
                  <c:v>196321</c:v>
                </c:pt>
                <c:pt idx="390858">
                  <c:v>196321</c:v>
                </c:pt>
                <c:pt idx="390859">
                  <c:v>196321</c:v>
                </c:pt>
                <c:pt idx="390860">
                  <c:v>196321</c:v>
                </c:pt>
                <c:pt idx="390861">
                  <c:v>196321</c:v>
                </c:pt>
                <c:pt idx="390862">
                  <c:v>196321</c:v>
                </c:pt>
                <c:pt idx="390863">
                  <c:v>196321</c:v>
                </c:pt>
                <c:pt idx="390864">
                  <c:v>196321</c:v>
                </c:pt>
                <c:pt idx="390865">
                  <c:v>196321</c:v>
                </c:pt>
                <c:pt idx="390866">
                  <c:v>196321</c:v>
                </c:pt>
                <c:pt idx="390867">
                  <c:v>196321</c:v>
                </c:pt>
                <c:pt idx="390868">
                  <c:v>196321</c:v>
                </c:pt>
                <c:pt idx="390869">
                  <c:v>196321</c:v>
                </c:pt>
                <c:pt idx="390870">
                  <c:v>196321</c:v>
                </c:pt>
                <c:pt idx="390871">
                  <c:v>196321</c:v>
                </c:pt>
                <c:pt idx="390872">
                  <c:v>196321</c:v>
                </c:pt>
                <c:pt idx="390873">
                  <c:v>196321</c:v>
                </c:pt>
                <c:pt idx="390874">
                  <c:v>196321</c:v>
                </c:pt>
                <c:pt idx="390875">
                  <c:v>196321</c:v>
                </c:pt>
                <c:pt idx="390876">
                  <c:v>196321</c:v>
                </c:pt>
                <c:pt idx="390877">
                  <c:v>196321</c:v>
                </c:pt>
                <c:pt idx="390878">
                  <c:v>196321</c:v>
                </c:pt>
                <c:pt idx="390879">
                  <c:v>196321</c:v>
                </c:pt>
                <c:pt idx="390880">
                  <c:v>196321</c:v>
                </c:pt>
                <c:pt idx="390881">
                  <c:v>196321</c:v>
                </c:pt>
                <c:pt idx="390882">
                  <c:v>196321</c:v>
                </c:pt>
                <c:pt idx="390883">
                  <c:v>196321</c:v>
                </c:pt>
                <c:pt idx="390884">
                  <c:v>196321</c:v>
                </c:pt>
                <c:pt idx="390885">
                  <c:v>196321</c:v>
                </c:pt>
                <c:pt idx="390886">
                  <c:v>196321</c:v>
                </c:pt>
                <c:pt idx="390887">
                  <c:v>196321</c:v>
                </c:pt>
                <c:pt idx="390888">
                  <c:v>196321</c:v>
                </c:pt>
                <c:pt idx="390889">
                  <c:v>196321</c:v>
                </c:pt>
                <c:pt idx="390890">
                  <c:v>196321</c:v>
                </c:pt>
                <c:pt idx="390891">
                  <c:v>196321</c:v>
                </c:pt>
                <c:pt idx="390892">
                  <c:v>196321</c:v>
                </c:pt>
                <c:pt idx="390893">
                  <c:v>196321</c:v>
                </c:pt>
                <c:pt idx="390894">
                  <c:v>196321</c:v>
                </c:pt>
                <c:pt idx="390895">
                  <c:v>196321</c:v>
                </c:pt>
                <c:pt idx="390896">
                  <c:v>196321</c:v>
                </c:pt>
                <c:pt idx="390897">
                  <c:v>196321</c:v>
                </c:pt>
                <c:pt idx="390898">
                  <c:v>196321</c:v>
                </c:pt>
                <c:pt idx="390899">
                  <c:v>196321</c:v>
                </c:pt>
                <c:pt idx="390900">
                  <c:v>196321</c:v>
                </c:pt>
                <c:pt idx="390901">
                  <c:v>196321</c:v>
                </c:pt>
                <c:pt idx="390902">
                  <c:v>196321</c:v>
                </c:pt>
                <c:pt idx="390903">
                  <c:v>196321</c:v>
                </c:pt>
                <c:pt idx="390904">
                  <c:v>196321</c:v>
                </c:pt>
                <c:pt idx="390905">
                  <c:v>196321</c:v>
                </c:pt>
                <c:pt idx="390906">
                  <c:v>196321</c:v>
                </c:pt>
                <c:pt idx="390907">
                  <c:v>196321</c:v>
                </c:pt>
                <c:pt idx="390908">
                  <c:v>196321</c:v>
                </c:pt>
                <c:pt idx="390909">
                  <c:v>196321</c:v>
                </c:pt>
                <c:pt idx="390910">
                  <c:v>196321</c:v>
                </c:pt>
                <c:pt idx="390911">
                  <c:v>196321</c:v>
                </c:pt>
                <c:pt idx="390912">
                  <c:v>196321</c:v>
                </c:pt>
                <c:pt idx="390913">
                  <c:v>196321</c:v>
                </c:pt>
                <c:pt idx="390914">
                  <c:v>196321</c:v>
                </c:pt>
                <c:pt idx="390915">
                  <c:v>196321</c:v>
                </c:pt>
                <c:pt idx="390916">
                  <c:v>196321</c:v>
                </c:pt>
                <c:pt idx="390917">
                  <c:v>196321</c:v>
                </c:pt>
                <c:pt idx="390918">
                  <c:v>196321</c:v>
                </c:pt>
                <c:pt idx="390919">
                  <c:v>196321</c:v>
                </c:pt>
                <c:pt idx="390920">
                  <c:v>196321</c:v>
                </c:pt>
                <c:pt idx="390921">
                  <c:v>196321</c:v>
                </c:pt>
                <c:pt idx="390922">
                  <c:v>196321</c:v>
                </c:pt>
                <c:pt idx="390923">
                  <c:v>196321</c:v>
                </c:pt>
                <c:pt idx="390924">
                  <c:v>196321</c:v>
                </c:pt>
                <c:pt idx="390925">
                  <c:v>196321</c:v>
                </c:pt>
                <c:pt idx="390926">
                  <c:v>196321</c:v>
                </c:pt>
                <c:pt idx="390927">
                  <c:v>196321</c:v>
                </c:pt>
                <c:pt idx="390928">
                  <c:v>196321</c:v>
                </c:pt>
                <c:pt idx="390929">
                  <c:v>196321</c:v>
                </c:pt>
                <c:pt idx="390930">
                  <c:v>196321</c:v>
                </c:pt>
                <c:pt idx="390931">
                  <c:v>196321</c:v>
                </c:pt>
                <c:pt idx="390932">
                  <c:v>196321</c:v>
                </c:pt>
                <c:pt idx="390933">
                  <c:v>196321</c:v>
                </c:pt>
                <c:pt idx="390934">
                  <c:v>196321</c:v>
                </c:pt>
                <c:pt idx="390935">
                  <c:v>196321</c:v>
                </c:pt>
                <c:pt idx="390936">
                  <c:v>196321</c:v>
                </c:pt>
                <c:pt idx="390937">
                  <c:v>196321</c:v>
                </c:pt>
                <c:pt idx="390938">
                  <c:v>196321</c:v>
                </c:pt>
                <c:pt idx="390939">
                  <c:v>196321</c:v>
                </c:pt>
                <c:pt idx="390940">
                  <c:v>196321</c:v>
                </c:pt>
                <c:pt idx="390941">
                  <c:v>196321</c:v>
                </c:pt>
                <c:pt idx="390942">
                  <c:v>196321</c:v>
                </c:pt>
                <c:pt idx="390943">
                  <c:v>196321</c:v>
                </c:pt>
                <c:pt idx="390944">
                  <c:v>196321</c:v>
                </c:pt>
                <c:pt idx="390945">
                  <c:v>196321</c:v>
                </c:pt>
                <c:pt idx="390946">
                  <c:v>196321</c:v>
                </c:pt>
                <c:pt idx="390947">
                  <c:v>196321</c:v>
                </c:pt>
                <c:pt idx="390948">
                  <c:v>196321</c:v>
                </c:pt>
                <c:pt idx="390949">
                  <c:v>196321</c:v>
                </c:pt>
                <c:pt idx="390950">
                  <c:v>196321</c:v>
                </c:pt>
                <c:pt idx="390951">
                  <c:v>196321</c:v>
                </c:pt>
                <c:pt idx="390952">
                  <c:v>196321</c:v>
                </c:pt>
                <c:pt idx="390953">
                  <c:v>196321</c:v>
                </c:pt>
                <c:pt idx="390954">
                  <c:v>196321</c:v>
                </c:pt>
                <c:pt idx="390955">
                  <c:v>196321</c:v>
                </c:pt>
                <c:pt idx="390956">
                  <c:v>196321</c:v>
                </c:pt>
                <c:pt idx="390957">
                  <c:v>196321</c:v>
                </c:pt>
                <c:pt idx="390958">
                  <c:v>196321</c:v>
                </c:pt>
                <c:pt idx="390959">
                  <c:v>196321</c:v>
                </c:pt>
                <c:pt idx="390960">
                  <c:v>196321</c:v>
                </c:pt>
                <c:pt idx="390961">
                  <c:v>196321</c:v>
                </c:pt>
                <c:pt idx="390962">
                  <c:v>196321</c:v>
                </c:pt>
                <c:pt idx="390963">
                  <c:v>196321</c:v>
                </c:pt>
                <c:pt idx="390964">
                  <c:v>196321</c:v>
                </c:pt>
                <c:pt idx="390965">
                  <c:v>196321</c:v>
                </c:pt>
                <c:pt idx="390966">
                  <c:v>196321</c:v>
                </c:pt>
                <c:pt idx="390967">
                  <c:v>196321</c:v>
                </c:pt>
                <c:pt idx="390968">
                  <c:v>196321</c:v>
                </c:pt>
                <c:pt idx="390969">
                  <c:v>196321</c:v>
                </c:pt>
                <c:pt idx="390970">
                  <c:v>196321</c:v>
                </c:pt>
                <c:pt idx="390971">
                  <c:v>196321</c:v>
                </c:pt>
                <c:pt idx="390972">
                  <c:v>196321</c:v>
                </c:pt>
                <c:pt idx="390973">
                  <c:v>196321</c:v>
                </c:pt>
                <c:pt idx="390974">
                  <c:v>196321</c:v>
                </c:pt>
                <c:pt idx="390975">
                  <c:v>196321</c:v>
                </c:pt>
                <c:pt idx="390976">
                  <c:v>196321</c:v>
                </c:pt>
                <c:pt idx="390977">
                  <c:v>196321</c:v>
                </c:pt>
                <c:pt idx="390978">
                  <c:v>196321</c:v>
                </c:pt>
                <c:pt idx="390979">
                  <c:v>196321</c:v>
                </c:pt>
                <c:pt idx="390980">
                  <c:v>196321</c:v>
                </c:pt>
                <c:pt idx="390981">
                  <c:v>196321</c:v>
                </c:pt>
                <c:pt idx="390982">
                  <c:v>196321</c:v>
                </c:pt>
                <c:pt idx="390983">
                  <c:v>196321</c:v>
                </c:pt>
                <c:pt idx="390984">
                  <c:v>196321</c:v>
                </c:pt>
                <c:pt idx="390985">
                  <c:v>196321</c:v>
                </c:pt>
                <c:pt idx="390986">
                  <c:v>196321</c:v>
                </c:pt>
                <c:pt idx="390987">
                  <c:v>196321</c:v>
                </c:pt>
                <c:pt idx="390988">
                  <c:v>196321</c:v>
                </c:pt>
                <c:pt idx="390989">
                  <c:v>196321</c:v>
                </c:pt>
                <c:pt idx="390990">
                  <c:v>196321</c:v>
                </c:pt>
                <c:pt idx="390991">
                  <c:v>196321</c:v>
                </c:pt>
                <c:pt idx="390992">
                  <c:v>196321</c:v>
                </c:pt>
                <c:pt idx="390993">
                  <c:v>196321</c:v>
                </c:pt>
                <c:pt idx="390994">
                  <c:v>196321</c:v>
                </c:pt>
                <c:pt idx="390995">
                  <c:v>196321</c:v>
                </c:pt>
                <c:pt idx="390996">
                  <c:v>196321</c:v>
                </c:pt>
                <c:pt idx="390997">
                  <c:v>196321</c:v>
                </c:pt>
                <c:pt idx="390998">
                  <c:v>196321</c:v>
                </c:pt>
                <c:pt idx="390999">
                  <c:v>196321</c:v>
                </c:pt>
                <c:pt idx="391000">
                  <c:v>196321</c:v>
                </c:pt>
                <c:pt idx="391001">
                  <c:v>196321</c:v>
                </c:pt>
                <c:pt idx="391002">
                  <c:v>196321</c:v>
                </c:pt>
                <c:pt idx="391003">
                  <c:v>196321</c:v>
                </c:pt>
                <c:pt idx="391004">
                  <c:v>196321</c:v>
                </c:pt>
                <c:pt idx="391005">
                  <c:v>196321</c:v>
                </c:pt>
                <c:pt idx="391006">
                  <c:v>196321</c:v>
                </c:pt>
                <c:pt idx="391007">
                  <c:v>196321</c:v>
                </c:pt>
                <c:pt idx="391008">
                  <c:v>196321</c:v>
                </c:pt>
                <c:pt idx="391009">
                  <c:v>196321</c:v>
                </c:pt>
                <c:pt idx="391010">
                  <c:v>196321</c:v>
                </c:pt>
                <c:pt idx="391011">
                  <c:v>196321</c:v>
                </c:pt>
                <c:pt idx="391012">
                  <c:v>196321</c:v>
                </c:pt>
                <c:pt idx="391013">
                  <c:v>196321</c:v>
                </c:pt>
                <c:pt idx="391014">
                  <c:v>196321</c:v>
                </c:pt>
                <c:pt idx="391015">
                  <c:v>196321</c:v>
                </c:pt>
                <c:pt idx="391016">
                  <c:v>196321</c:v>
                </c:pt>
                <c:pt idx="391017">
                  <c:v>196321</c:v>
                </c:pt>
                <c:pt idx="391018">
                  <c:v>196321</c:v>
                </c:pt>
                <c:pt idx="391019">
                  <c:v>196321</c:v>
                </c:pt>
                <c:pt idx="391020">
                  <c:v>196321</c:v>
                </c:pt>
                <c:pt idx="391021">
                  <c:v>196321</c:v>
                </c:pt>
                <c:pt idx="391022">
                  <c:v>196321</c:v>
                </c:pt>
                <c:pt idx="391023">
                  <c:v>196321</c:v>
                </c:pt>
                <c:pt idx="391024">
                  <c:v>196321</c:v>
                </c:pt>
                <c:pt idx="391025">
                  <c:v>196321</c:v>
                </c:pt>
                <c:pt idx="391026">
                  <c:v>196321</c:v>
                </c:pt>
                <c:pt idx="391027">
                  <c:v>196321</c:v>
                </c:pt>
                <c:pt idx="391028">
                  <c:v>196321</c:v>
                </c:pt>
                <c:pt idx="391029">
                  <c:v>196321</c:v>
                </c:pt>
                <c:pt idx="391030">
                  <c:v>196321</c:v>
                </c:pt>
                <c:pt idx="391031">
                  <c:v>196321</c:v>
                </c:pt>
                <c:pt idx="391032">
                  <c:v>196321</c:v>
                </c:pt>
                <c:pt idx="391033">
                  <c:v>196321</c:v>
                </c:pt>
                <c:pt idx="391034">
                  <c:v>196321</c:v>
                </c:pt>
                <c:pt idx="391035">
                  <c:v>196321</c:v>
                </c:pt>
                <c:pt idx="391036">
                  <c:v>196321</c:v>
                </c:pt>
                <c:pt idx="391037">
                  <c:v>196321</c:v>
                </c:pt>
                <c:pt idx="391038">
                  <c:v>196321</c:v>
                </c:pt>
                <c:pt idx="391039">
                  <c:v>196321</c:v>
                </c:pt>
                <c:pt idx="391040">
                  <c:v>196321</c:v>
                </c:pt>
                <c:pt idx="391041">
                  <c:v>196321</c:v>
                </c:pt>
                <c:pt idx="391042">
                  <c:v>196321</c:v>
                </c:pt>
                <c:pt idx="391043">
                  <c:v>196321</c:v>
                </c:pt>
                <c:pt idx="391044">
                  <c:v>196321</c:v>
                </c:pt>
                <c:pt idx="391045">
                  <c:v>196321</c:v>
                </c:pt>
                <c:pt idx="391046">
                  <c:v>196321</c:v>
                </c:pt>
                <c:pt idx="391047">
                  <c:v>196321</c:v>
                </c:pt>
                <c:pt idx="391048">
                  <c:v>196321</c:v>
                </c:pt>
                <c:pt idx="391049">
                  <c:v>196321</c:v>
                </c:pt>
                <c:pt idx="391050">
                  <c:v>196321</c:v>
                </c:pt>
                <c:pt idx="391051">
                  <c:v>196321</c:v>
                </c:pt>
                <c:pt idx="391052">
                  <c:v>196321</c:v>
                </c:pt>
                <c:pt idx="391053">
                  <c:v>196321</c:v>
                </c:pt>
                <c:pt idx="391054">
                  <c:v>196321</c:v>
                </c:pt>
                <c:pt idx="391055">
                  <c:v>196321</c:v>
                </c:pt>
                <c:pt idx="391056">
                  <c:v>196321</c:v>
                </c:pt>
                <c:pt idx="391057">
                  <c:v>196321</c:v>
                </c:pt>
                <c:pt idx="391058">
                  <c:v>196321</c:v>
                </c:pt>
                <c:pt idx="391059">
                  <c:v>196321</c:v>
                </c:pt>
                <c:pt idx="391060">
                  <c:v>39690</c:v>
                </c:pt>
                <c:pt idx="391061">
                  <c:v>39690</c:v>
                </c:pt>
                <c:pt idx="391062">
                  <c:v>39690</c:v>
                </c:pt>
                <c:pt idx="391063">
                  <c:v>39690</c:v>
                </c:pt>
                <c:pt idx="391064">
                  <c:v>39690</c:v>
                </c:pt>
                <c:pt idx="391065">
                  <c:v>39690</c:v>
                </c:pt>
                <c:pt idx="391066">
                  <c:v>39690</c:v>
                </c:pt>
                <c:pt idx="391067">
                  <c:v>39690</c:v>
                </c:pt>
                <c:pt idx="391068">
                  <c:v>39690</c:v>
                </c:pt>
                <c:pt idx="391069">
                  <c:v>39690</c:v>
                </c:pt>
                <c:pt idx="391070">
                  <c:v>39690</c:v>
                </c:pt>
                <c:pt idx="391071">
                  <c:v>39690</c:v>
                </c:pt>
                <c:pt idx="391072">
                  <c:v>39690</c:v>
                </c:pt>
                <c:pt idx="391073">
                  <c:v>39690</c:v>
                </c:pt>
                <c:pt idx="391074">
                  <c:v>39690</c:v>
                </c:pt>
                <c:pt idx="391075">
                  <c:v>39690</c:v>
                </c:pt>
                <c:pt idx="391076">
                  <c:v>39690</c:v>
                </c:pt>
                <c:pt idx="391077">
                  <c:v>39690</c:v>
                </c:pt>
                <c:pt idx="391078">
                  <c:v>39690</c:v>
                </c:pt>
                <c:pt idx="391079">
                  <c:v>39690</c:v>
                </c:pt>
                <c:pt idx="391080">
                  <c:v>39690</c:v>
                </c:pt>
                <c:pt idx="391081">
                  <c:v>39690</c:v>
                </c:pt>
                <c:pt idx="391082">
                  <c:v>39690</c:v>
                </c:pt>
                <c:pt idx="391083">
                  <c:v>39690</c:v>
                </c:pt>
                <c:pt idx="391084">
                  <c:v>39690</c:v>
                </c:pt>
                <c:pt idx="391085">
                  <c:v>39690</c:v>
                </c:pt>
                <c:pt idx="391086">
                  <c:v>39690</c:v>
                </c:pt>
                <c:pt idx="391087">
                  <c:v>39690</c:v>
                </c:pt>
                <c:pt idx="391088">
                  <c:v>39690</c:v>
                </c:pt>
                <c:pt idx="391089">
                  <c:v>39690</c:v>
                </c:pt>
                <c:pt idx="391090">
                  <c:v>39690</c:v>
                </c:pt>
                <c:pt idx="391091">
                  <c:v>39690</c:v>
                </c:pt>
                <c:pt idx="391092">
                  <c:v>39690</c:v>
                </c:pt>
                <c:pt idx="391093">
                  <c:v>39690</c:v>
                </c:pt>
                <c:pt idx="391094">
                  <c:v>39690</c:v>
                </c:pt>
                <c:pt idx="391095">
                  <c:v>39690</c:v>
                </c:pt>
                <c:pt idx="391096">
                  <c:v>39690</c:v>
                </c:pt>
                <c:pt idx="391097">
                  <c:v>39690</c:v>
                </c:pt>
                <c:pt idx="391098">
                  <c:v>39690</c:v>
                </c:pt>
                <c:pt idx="391099">
                  <c:v>39690</c:v>
                </c:pt>
                <c:pt idx="391100">
                  <c:v>39690</c:v>
                </c:pt>
                <c:pt idx="391101">
                  <c:v>39690</c:v>
                </c:pt>
                <c:pt idx="391102">
                  <c:v>39690</c:v>
                </c:pt>
                <c:pt idx="391103">
                  <c:v>39690</c:v>
                </c:pt>
                <c:pt idx="391104">
                  <c:v>39690</c:v>
                </c:pt>
                <c:pt idx="391105">
                  <c:v>39690</c:v>
                </c:pt>
                <c:pt idx="391106">
                  <c:v>39690</c:v>
                </c:pt>
                <c:pt idx="391107">
                  <c:v>39690</c:v>
                </c:pt>
                <c:pt idx="391108">
                  <c:v>39690</c:v>
                </c:pt>
                <c:pt idx="391109">
                  <c:v>39690</c:v>
                </c:pt>
                <c:pt idx="391110">
                  <c:v>39690</c:v>
                </c:pt>
                <c:pt idx="391111">
                  <c:v>39690</c:v>
                </c:pt>
                <c:pt idx="391112">
                  <c:v>39690</c:v>
                </c:pt>
                <c:pt idx="391113">
                  <c:v>39690</c:v>
                </c:pt>
                <c:pt idx="391114">
                  <c:v>39690</c:v>
                </c:pt>
                <c:pt idx="391115">
                  <c:v>39690</c:v>
                </c:pt>
                <c:pt idx="391116">
                  <c:v>39690</c:v>
                </c:pt>
                <c:pt idx="391117">
                  <c:v>39690</c:v>
                </c:pt>
                <c:pt idx="391118">
                  <c:v>39690</c:v>
                </c:pt>
                <c:pt idx="391119">
                  <c:v>39690</c:v>
                </c:pt>
                <c:pt idx="391120">
                  <c:v>39690</c:v>
                </c:pt>
                <c:pt idx="391121">
                  <c:v>39690</c:v>
                </c:pt>
                <c:pt idx="391122">
                  <c:v>39690</c:v>
                </c:pt>
                <c:pt idx="391123">
                  <c:v>39690</c:v>
                </c:pt>
                <c:pt idx="391124">
                  <c:v>39690</c:v>
                </c:pt>
                <c:pt idx="391125">
                  <c:v>39690</c:v>
                </c:pt>
                <c:pt idx="391126">
                  <c:v>39690</c:v>
                </c:pt>
                <c:pt idx="391127">
                  <c:v>39690</c:v>
                </c:pt>
                <c:pt idx="391128">
                  <c:v>39690</c:v>
                </c:pt>
                <c:pt idx="391129">
                  <c:v>39690</c:v>
                </c:pt>
                <c:pt idx="391130">
                  <c:v>39690</c:v>
                </c:pt>
                <c:pt idx="391131">
                  <c:v>39690</c:v>
                </c:pt>
                <c:pt idx="391132">
                  <c:v>39690</c:v>
                </c:pt>
                <c:pt idx="391133">
                  <c:v>39690</c:v>
                </c:pt>
                <c:pt idx="391134">
                  <c:v>39690</c:v>
                </c:pt>
                <c:pt idx="391135">
                  <c:v>39690</c:v>
                </c:pt>
                <c:pt idx="391136">
                  <c:v>39690</c:v>
                </c:pt>
                <c:pt idx="391137">
                  <c:v>39690</c:v>
                </c:pt>
                <c:pt idx="391138">
                  <c:v>39690</c:v>
                </c:pt>
                <c:pt idx="391139">
                  <c:v>39690</c:v>
                </c:pt>
                <c:pt idx="391140">
                  <c:v>39690</c:v>
                </c:pt>
                <c:pt idx="391141">
                  <c:v>39690</c:v>
                </c:pt>
                <c:pt idx="391142">
                  <c:v>39690</c:v>
                </c:pt>
                <c:pt idx="391143">
                  <c:v>39690</c:v>
                </c:pt>
                <c:pt idx="391144">
                  <c:v>39690</c:v>
                </c:pt>
                <c:pt idx="391145">
                  <c:v>39690</c:v>
                </c:pt>
                <c:pt idx="391146">
                  <c:v>39690</c:v>
                </c:pt>
                <c:pt idx="391147">
                  <c:v>39690</c:v>
                </c:pt>
                <c:pt idx="391148">
                  <c:v>39690</c:v>
                </c:pt>
                <c:pt idx="391149">
                  <c:v>39690</c:v>
                </c:pt>
                <c:pt idx="391150">
                  <c:v>39690</c:v>
                </c:pt>
                <c:pt idx="391151">
                  <c:v>39690</c:v>
                </c:pt>
                <c:pt idx="391152">
                  <c:v>39690</c:v>
                </c:pt>
                <c:pt idx="391153">
                  <c:v>39690</c:v>
                </c:pt>
                <c:pt idx="391154">
                  <c:v>39690</c:v>
                </c:pt>
                <c:pt idx="391155">
                  <c:v>39690</c:v>
                </c:pt>
                <c:pt idx="391156">
                  <c:v>39690</c:v>
                </c:pt>
                <c:pt idx="391157">
                  <c:v>39690</c:v>
                </c:pt>
                <c:pt idx="391158">
                  <c:v>39690</c:v>
                </c:pt>
                <c:pt idx="391159">
                  <c:v>39690</c:v>
                </c:pt>
                <c:pt idx="391160">
                  <c:v>39690</c:v>
                </c:pt>
                <c:pt idx="391161">
                  <c:v>39690</c:v>
                </c:pt>
                <c:pt idx="391162">
                  <c:v>39690</c:v>
                </c:pt>
                <c:pt idx="391163">
                  <c:v>39690</c:v>
                </c:pt>
                <c:pt idx="391164">
                  <c:v>39690</c:v>
                </c:pt>
                <c:pt idx="391165">
                  <c:v>39690</c:v>
                </c:pt>
                <c:pt idx="391166">
                  <c:v>39690</c:v>
                </c:pt>
                <c:pt idx="391167">
                  <c:v>39690</c:v>
                </c:pt>
                <c:pt idx="391168">
                  <c:v>39690</c:v>
                </c:pt>
                <c:pt idx="391169">
                  <c:v>39690</c:v>
                </c:pt>
                <c:pt idx="391170">
                  <c:v>39690</c:v>
                </c:pt>
                <c:pt idx="391171">
                  <c:v>39690</c:v>
                </c:pt>
                <c:pt idx="391172">
                  <c:v>39690</c:v>
                </c:pt>
                <c:pt idx="391173">
                  <c:v>39690</c:v>
                </c:pt>
                <c:pt idx="391174">
                  <c:v>39690</c:v>
                </c:pt>
                <c:pt idx="391175">
                  <c:v>39690</c:v>
                </c:pt>
                <c:pt idx="391176">
                  <c:v>39690</c:v>
                </c:pt>
                <c:pt idx="391177">
                  <c:v>39690</c:v>
                </c:pt>
                <c:pt idx="391178">
                  <c:v>39690</c:v>
                </c:pt>
                <c:pt idx="391179">
                  <c:v>39690</c:v>
                </c:pt>
                <c:pt idx="391180">
                  <c:v>39690</c:v>
                </c:pt>
                <c:pt idx="391181">
                  <c:v>39690</c:v>
                </c:pt>
                <c:pt idx="391182">
                  <c:v>39690</c:v>
                </c:pt>
                <c:pt idx="391183">
                  <c:v>39690</c:v>
                </c:pt>
                <c:pt idx="391184">
                  <c:v>39690</c:v>
                </c:pt>
                <c:pt idx="391185">
                  <c:v>39690</c:v>
                </c:pt>
                <c:pt idx="391186">
                  <c:v>39690</c:v>
                </c:pt>
                <c:pt idx="391187">
                  <c:v>39690</c:v>
                </c:pt>
                <c:pt idx="391188">
                  <c:v>39690</c:v>
                </c:pt>
                <c:pt idx="391189">
                  <c:v>39690</c:v>
                </c:pt>
                <c:pt idx="391190">
                  <c:v>39690</c:v>
                </c:pt>
                <c:pt idx="391191">
                  <c:v>39690</c:v>
                </c:pt>
                <c:pt idx="391192">
                  <c:v>39690</c:v>
                </c:pt>
                <c:pt idx="391193">
                  <c:v>39690</c:v>
                </c:pt>
                <c:pt idx="391194">
                  <c:v>39690</c:v>
                </c:pt>
                <c:pt idx="391195">
                  <c:v>39690</c:v>
                </c:pt>
                <c:pt idx="391196">
                  <c:v>39690</c:v>
                </c:pt>
                <c:pt idx="391197">
                  <c:v>39690</c:v>
                </c:pt>
                <c:pt idx="391198">
                  <c:v>39690</c:v>
                </c:pt>
                <c:pt idx="391199">
                  <c:v>39690</c:v>
                </c:pt>
                <c:pt idx="391200">
                  <c:v>39690</c:v>
                </c:pt>
                <c:pt idx="391201">
                  <c:v>39690</c:v>
                </c:pt>
                <c:pt idx="391202">
                  <c:v>39690</c:v>
                </c:pt>
                <c:pt idx="391203">
                  <c:v>39690</c:v>
                </c:pt>
                <c:pt idx="391204">
                  <c:v>39690</c:v>
                </c:pt>
                <c:pt idx="391205">
                  <c:v>39690</c:v>
                </c:pt>
                <c:pt idx="391206">
                  <c:v>39690</c:v>
                </c:pt>
                <c:pt idx="391207">
                  <c:v>39690</c:v>
                </c:pt>
                <c:pt idx="391208">
                  <c:v>39690</c:v>
                </c:pt>
                <c:pt idx="391209">
                  <c:v>39690</c:v>
                </c:pt>
                <c:pt idx="391210">
                  <c:v>39690</c:v>
                </c:pt>
                <c:pt idx="391211">
                  <c:v>39690</c:v>
                </c:pt>
                <c:pt idx="391212">
                  <c:v>39690</c:v>
                </c:pt>
                <c:pt idx="391213">
                  <c:v>39690</c:v>
                </c:pt>
                <c:pt idx="391214">
                  <c:v>39690</c:v>
                </c:pt>
                <c:pt idx="391215">
                  <c:v>39690</c:v>
                </c:pt>
                <c:pt idx="391216">
                  <c:v>39690</c:v>
                </c:pt>
                <c:pt idx="391217">
                  <c:v>39690</c:v>
                </c:pt>
                <c:pt idx="391218">
                  <c:v>39690</c:v>
                </c:pt>
                <c:pt idx="391219">
                  <c:v>39690</c:v>
                </c:pt>
                <c:pt idx="391220">
                  <c:v>39690</c:v>
                </c:pt>
                <c:pt idx="391221">
                  <c:v>39690</c:v>
                </c:pt>
                <c:pt idx="391222">
                  <c:v>39690</c:v>
                </c:pt>
                <c:pt idx="391223">
                  <c:v>39690</c:v>
                </c:pt>
                <c:pt idx="391224">
                  <c:v>39690</c:v>
                </c:pt>
                <c:pt idx="391225">
                  <c:v>39690</c:v>
                </c:pt>
                <c:pt idx="391226">
                  <c:v>39690</c:v>
                </c:pt>
                <c:pt idx="391227">
                  <c:v>39690</c:v>
                </c:pt>
                <c:pt idx="391228">
                  <c:v>39690</c:v>
                </c:pt>
                <c:pt idx="391229">
                  <c:v>39690</c:v>
                </c:pt>
                <c:pt idx="391230">
                  <c:v>39690</c:v>
                </c:pt>
                <c:pt idx="391231">
                  <c:v>39690</c:v>
                </c:pt>
                <c:pt idx="391232">
                  <c:v>39690</c:v>
                </c:pt>
                <c:pt idx="391233">
                  <c:v>39690</c:v>
                </c:pt>
                <c:pt idx="391234">
                  <c:v>39690</c:v>
                </c:pt>
                <c:pt idx="391235">
                  <c:v>39690</c:v>
                </c:pt>
                <c:pt idx="391236">
                  <c:v>39690</c:v>
                </c:pt>
                <c:pt idx="391237">
                  <c:v>39690</c:v>
                </c:pt>
                <c:pt idx="391238">
                  <c:v>39690</c:v>
                </c:pt>
                <c:pt idx="391239">
                  <c:v>39690</c:v>
                </c:pt>
                <c:pt idx="391240">
                  <c:v>39690</c:v>
                </c:pt>
                <c:pt idx="391241">
                  <c:v>39690</c:v>
                </c:pt>
                <c:pt idx="391242">
                  <c:v>39690</c:v>
                </c:pt>
                <c:pt idx="391243">
                  <c:v>39690</c:v>
                </c:pt>
                <c:pt idx="391244">
                  <c:v>39690</c:v>
                </c:pt>
                <c:pt idx="391245">
                  <c:v>39690</c:v>
                </c:pt>
                <c:pt idx="391246">
                  <c:v>39690</c:v>
                </c:pt>
                <c:pt idx="391247">
                  <c:v>39690</c:v>
                </c:pt>
                <c:pt idx="391248">
                  <c:v>39690</c:v>
                </c:pt>
                <c:pt idx="391249">
                  <c:v>39690</c:v>
                </c:pt>
                <c:pt idx="391250">
                  <c:v>39690</c:v>
                </c:pt>
                <c:pt idx="391251">
                  <c:v>39690</c:v>
                </c:pt>
                <c:pt idx="391252">
                  <c:v>39690</c:v>
                </c:pt>
                <c:pt idx="391253">
                  <c:v>39690</c:v>
                </c:pt>
                <c:pt idx="391254">
                  <c:v>39690</c:v>
                </c:pt>
                <c:pt idx="391255">
                  <c:v>39690</c:v>
                </c:pt>
                <c:pt idx="391256">
                  <c:v>39690</c:v>
                </c:pt>
                <c:pt idx="391257">
                  <c:v>39690</c:v>
                </c:pt>
                <c:pt idx="391258">
                  <c:v>39690</c:v>
                </c:pt>
                <c:pt idx="391259">
                  <c:v>39690</c:v>
                </c:pt>
                <c:pt idx="391260">
                  <c:v>39690</c:v>
                </c:pt>
                <c:pt idx="391261">
                  <c:v>39690</c:v>
                </c:pt>
                <c:pt idx="391262">
                  <c:v>39690</c:v>
                </c:pt>
                <c:pt idx="391263">
                  <c:v>39690</c:v>
                </c:pt>
                <c:pt idx="391264">
                  <c:v>39690</c:v>
                </c:pt>
                <c:pt idx="391265">
                  <c:v>39690</c:v>
                </c:pt>
                <c:pt idx="391266">
                  <c:v>39690</c:v>
                </c:pt>
                <c:pt idx="391267">
                  <c:v>39690</c:v>
                </c:pt>
                <c:pt idx="391268">
                  <c:v>39690</c:v>
                </c:pt>
                <c:pt idx="391269">
                  <c:v>39690</c:v>
                </c:pt>
                <c:pt idx="391270">
                  <c:v>39690</c:v>
                </c:pt>
                <c:pt idx="391271">
                  <c:v>39690</c:v>
                </c:pt>
                <c:pt idx="391272">
                  <c:v>39690</c:v>
                </c:pt>
                <c:pt idx="391273">
                  <c:v>39690</c:v>
                </c:pt>
                <c:pt idx="391274">
                  <c:v>39690</c:v>
                </c:pt>
                <c:pt idx="391275">
                  <c:v>39690</c:v>
                </c:pt>
                <c:pt idx="391276">
                  <c:v>39690</c:v>
                </c:pt>
                <c:pt idx="391277">
                  <c:v>39690</c:v>
                </c:pt>
                <c:pt idx="391278">
                  <c:v>39690</c:v>
                </c:pt>
                <c:pt idx="391279">
                  <c:v>39690</c:v>
                </c:pt>
                <c:pt idx="391280">
                  <c:v>39690</c:v>
                </c:pt>
                <c:pt idx="391281">
                  <c:v>39690</c:v>
                </c:pt>
                <c:pt idx="391282">
                  <c:v>39690</c:v>
                </c:pt>
                <c:pt idx="391283">
                  <c:v>39690</c:v>
                </c:pt>
                <c:pt idx="391284">
                  <c:v>39690</c:v>
                </c:pt>
                <c:pt idx="391285">
                  <c:v>39690</c:v>
                </c:pt>
                <c:pt idx="391286">
                  <c:v>39690</c:v>
                </c:pt>
                <c:pt idx="391287">
                  <c:v>39690</c:v>
                </c:pt>
                <c:pt idx="391288">
                  <c:v>39690</c:v>
                </c:pt>
                <c:pt idx="391289">
                  <c:v>39690</c:v>
                </c:pt>
                <c:pt idx="391290">
                  <c:v>39690</c:v>
                </c:pt>
                <c:pt idx="391291">
                  <c:v>39690</c:v>
                </c:pt>
                <c:pt idx="391292">
                  <c:v>39690</c:v>
                </c:pt>
                <c:pt idx="391293">
                  <c:v>39690</c:v>
                </c:pt>
                <c:pt idx="391294">
                  <c:v>39690</c:v>
                </c:pt>
                <c:pt idx="391295">
                  <c:v>39690</c:v>
                </c:pt>
                <c:pt idx="391296">
                  <c:v>39690</c:v>
                </c:pt>
                <c:pt idx="391297">
                  <c:v>39690</c:v>
                </c:pt>
                <c:pt idx="391298">
                  <c:v>39690</c:v>
                </c:pt>
                <c:pt idx="391299">
                  <c:v>39690</c:v>
                </c:pt>
                <c:pt idx="391300">
                  <c:v>39690</c:v>
                </c:pt>
                <c:pt idx="391301">
                  <c:v>39690</c:v>
                </c:pt>
                <c:pt idx="391302">
                  <c:v>39690</c:v>
                </c:pt>
                <c:pt idx="391303">
                  <c:v>39690</c:v>
                </c:pt>
                <c:pt idx="391304">
                  <c:v>39690</c:v>
                </c:pt>
                <c:pt idx="391305">
                  <c:v>39690</c:v>
                </c:pt>
                <c:pt idx="391306">
                  <c:v>39690</c:v>
                </c:pt>
                <c:pt idx="391307">
                  <c:v>39690</c:v>
                </c:pt>
                <c:pt idx="391308">
                  <c:v>39690</c:v>
                </c:pt>
                <c:pt idx="391309">
                  <c:v>39690</c:v>
                </c:pt>
                <c:pt idx="391310">
                  <c:v>39690</c:v>
                </c:pt>
                <c:pt idx="391311">
                  <c:v>39690</c:v>
                </c:pt>
                <c:pt idx="391312">
                  <c:v>39690</c:v>
                </c:pt>
                <c:pt idx="391313">
                  <c:v>39690</c:v>
                </c:pt>
                <c:pt idx="391314">
                  <c:v>39690</c:v>
                </c:pt>
                <c:pt idx="391315">
                  <c:v>39690</c:v>
                </c:pt>
                <c:pt idx="391316">
                  <c:v>39690</c:v>
                </c:pt>
                <c:pt idx="391317">
                  <c:v>39690</c:v>
                </c:pt>
                <c:pt idx="391318">
                  <c:v>39690</c:v>
                </c:pt>
                <c:pt idx="391319">
                  <c:v>39690</c:v>
                </c:pt>
                <c:pt idx="391320">
                  <c:v>39690</c:v>
                </c:pt>
                <c:pt idx="391321">
                  <c:v>39690</c:v>
                </c:pt>
                <c:pt idx="391322">
                  <c:v>39690</c:v>
                </c:pt>
                <c:pt idx="391323">
                  <c:v>39690</c:v>
                </c:pt>
                <c:pt idx="391324">
                  <c:v>39690</c:v>
                </c:pt>
                <c:pt idx="391325">
                  <c:v>39690</c:v>
                </c:pt>
                <c:pt idx="391326">
                  <c:v>39690</c:v>
                </c:pt>
                <c:pt idx="391327">
                  <c:v>39690</c:v>
                </c:pt>
                <c:pt idx="391328">
                  <c:v>39690</c:v>
                </c:pt>
                <c:pt idx="391329">
                  <c:v>39690</c:v>
                </c:pt>
                <c:pt idx="391330">
                  <c:v>39690</c:v>
                </c:pt>
                <c:pt idx="391331">
                  <c:v>39690</c:v>
                </c:pt>
                <c:pt idx="391332">
                  <c:v>39690</c:v>
                </c:pt>
                <c:pt idx="391333">
                  <c:v>39690</c:v>
                </c:pt>
                <c:pt idx="391334">
                  <c:v>39690</c:v>
                </c:pt>
                <c:pt idx="391335">
                  <c:v>39690</c:v>
                </c:pt>
                <c:pt idx="391336">
                  <c:v>39690</c:v>
                </c:pt>
                <c:pt idx="391337">
                  <c:v>39690</c:v>
                </c:pt>
                <c:pt idx="391338">
                  <c:v>39690</c:v>
                </c:pt>
                <c:pt idx="391339">
                  <c:v>39690</c:v>
                </c:pt>
                <c:pt idx="391340">
                  <c:v>39690</c:v>
                </c:pt>
                <c:pt idx="391341">
                  <c:v>39690</c:v>
                </c:pt>
                <c:pt idx="391342">
                  <c:v>39690</c:v>
                </c:pt>
                <c:pt idx="391343">
                  <c:v>39690</c:v>
                </c:pt>
                <c:pt idx="391344">
                  <c:v>39690</c:v>
                </c:pt>
                <c:pt idx="391345">
                  <c:v>39690</c:v>
                </c:pt>
                <c:pt idx="391346">
                  <c:v>39690</c:v>
                </c:pt>
                <c:pt idx="391347">
                  <c:v>39690</c:v>
                </c:pt>
                <c:pt idx="391348">
                  <c:v>39690</c:v>
                </c:pt>
                <c:pt idx="391349">
                  <c:v>39690</c:v>
                </c:pt>
                <c:pt idx="391350">
                  <c:v>39690</c:v>
                </c:pt>
                <c:pt idx="391351">
                  <c:v>39690</c:v>
                </c:pt>
                <c:pt idx="391352">
                  <c:v>39690</c:v>
                </c:pt>
                <c:pt idx="391353">
                  <c:v>39690</c:v>
                </c:pt>
                <c:pt idx="391354">
                  <c:v>39690</c:v>
                </c:pt>
                <c:pt idx="391355">
                  <c:v>39690</c:v>
                </c:pt>
                <c:pt idx="391356">
                  <c:v>39690</c:v>
                </c:pt>
                <c:pt idx="391357">
                  <c:v>39690</c:v>
                </c:pt>
                <c:pt idx="391358">
                  <c:v>39690</c:v>
                </c:pt>
                <c:pt idx="391359">
                  <c:v>39690</c:v>
                </c:pt>
                <c:pt idx="391360">
                  <c:v>39690</c:v>
                </c:pt>
                <c:pt idx="391361">
                  <c:v>39690</c:v>
                </c:pt>
                <c:pt idx="391362">
                  <c:v>39690</c:v>
                </c:pt>
                <c:pt idx="391363">
                  <c:v>39690</c:v>
                </c:pt>
                <c:pt idx="391364">
                  <c:v>39690</c:v>
                </c:pt>
                <c:pt idx="391365">
                  <c:v>39690</c:v>
                </c:pt>
                <c:pt idx="391366">
                  <c:v>39690</c:v>
                </c:pt>
                <c:pt idx="391367">
                  <c:v>39690</c:v>
                </c:pt>
                <c:pt idx="391368">
                  <c:v>39690</c:v>
                </c:pt>
                <c:pt idx="391369">
                  <c:v>39690</c:v>
                </c:pt>
                <c:pt idx="391370">
                  <c:v>39690</c:v>
                </c:pt>
                <c:pt idx="391371">
                  <c:v>39690</c:v>
                </c:pt>
                <c:pt idx="391372">
                  <c:v>39690</c:v>
                </c:pt>
                <c:pt idx="391373">
                  <c:v>39690</c:v>
                </c:pt>
                <c:pt idx="391374">
                  <c:v>39690</c:v>
                </c:pt>
                <c:pt idx="391375">
                  <c:v>39690</c:v>
                </c:pt>
                <c:pt idx="391376">
                  <c:v>39690</c:v>
                </c:pt>
                <c:pt idx="391377">
                  <c:v>39690</c:v>
                </c:pt>
                <c:pt idx="391378">
                  <c:v>39690</c:v>
                </c:pt>
                <c:pt idx="391379">
                  <c:v>39690</c:v>
                </c:pt>
                <c:pt idx="391380">
                  <c:v>39690</c:v>
                </c:pt>
                <c:pt idx="391381">
                  <c:v>39690</c:v>
                </c:pt>
                <c:pt idx="391382">
                  <c:v>39690</c:v>
                </c:pt>
                <c:pt idx="391383">
                  <c:v>39690</c:v>
                </c:pt>
                <c:pt idx="391384">
                  <c:v>39690</c:v>
                </c:pt>
                <c:pt idx="391385">
                  <c:v>39690</c:v>
                </c:pt>
                <c:pt idx="391386">
                  <c:v>39690</c:v>
                </c:pt>
                <c:pt idx="391387">
                  <c:v>39690</c:v>
                </c:pt>
                <c:pt idx="391388">
                  <c:v>39690</c:v>
                </c:pt>
                <c:pt idx="391389">
                  <c:v>39690</c:v>
                </c:pt>
                <c:pt idx="391390">
                  <c:v>39690</c:v>
                </c:pt>
                <c:pt idx="391391">
                  <c:v>39690</c:v>
                </c:pt>
                <c:pt idx="391392">
                  <c:v>39690</c:v>
                </c:pt>
                <c:pt idx="391393">
                  <c:v>39690</c:v>
                </c:pt>
                <c:pt idx="391394">
                  <c:v>39690</c:v>
                </c:pt>
                <c:pt idx="391395">
                  <c:v>39690</c:v>
                </c:pt>
                <c:pt idx="391396">
                  <c:v>39690</c:v>
                </c:pt>
                <c:pt idx="391397">
                  <c:v>39690</c:v>
                </c:pt>
                <c:pt idx="391398">
                  <c:v>39690</c:v>
                </c:pt>
                <c:pt idx="391399">
                  <c:v>39690</c:v>
                </c:pt>
                <c:pt idx="391400">
                  <c:v>39690</c:v>
                </c:pt>
                <c:pt idx="391401">
                  <c:v>39690</c:v>
                </c:pt>
                <c:pt idx="391402">
                  <c:v>39690</c:v>
                </c:pt>
                <c:pt idx="391403">
                  <c:v>39690</c:v>
                </c:pt>
                <c:pt idx="391404">
                  <c:v>39690</c:v>
                </c:pt>
                <c:pt idx="391405">
                  <c:v>39690</c:v>
                </c:pt>
                <c:pt idx="391406">
                  <c:v>39690</c:v>
                </c:pt>
                <c:pt idx="391407">
                  <c:v>39690</c:v>
                </c:pt>
                <c:pt idx="391408">
                  <c:v>39690</c:v>
                </c:pt>
                <c:pt idx="391409">
                  <c:v>39690</c:v>
                </c:pt>
                <c:pt idx="391410">
                  <c:v>39690</c:v>
                </c:pt>
                <c:pt idx="391411">
                  <c:v>39690</c:v>
                </c:pt>
                <c:pt idx="391412">
                  <c:v>39690</c:v>
                </c:pt>
                <c:pt idx="391413">
                  <c:v>39690</c:v>
                </c:pt>
                <c:pt idx="391414">
                  <c:v>39690</c:v>
                </c:pt>
                <c:pt idx="391415">
                  <c:v>39690</c:v>
                </c:pt>
                <c:pt idx="391416">
                  <c:v>39690</c:v>
                </c:pt>
                <c:pt idx="391417">
                  <c:v>39690</c:v>
                </c:pt>
                <c:pt idx="391418">
                  <c:v>39690</c:v>
                </c:pt>
                <c:pt idx="391419">
                  <c:v>39690</c:v>
                </c:pt>
                <c:pt idx="391420">
                  <c:v>39690</c:v>
                </c:pt>
                <c:pt idx="391421">
                  <c:v>39690</c:v>
                </c:pt>
                <c:pt idx="391422">
                  <c:v>39690</c:v>
                </c:pt>
                <c:pt idx="391423">
                  <c:v>39690</c:v>
                </c:pt>
                <c:pt idx="391424">
                  <c:v>39690</c:v>
                </c:pt>
                <c:pt idx="391425">
                  <c:v>39690</c:v>
                </c:pt>
                <c:pt idx="391426">
                  <c:v>39690</c:v>
                </c:pt>
                <c:pt idx="391427">
                  <c:v>39690</c:v>
                </c:pt>
                <c:pt idx="391428">
                  <c:v>39690</c:v>
                </c:pt>
                <c:pt idx="391429">
                  <c:v>39690</c:v>
                </c:pt>
                <c:pt idx="391430">
                  <c:v>39690</c:v>
                </c:pt>
                <c:pt idx="391431">
                  <c:v>39690</c:v>
                </c:pt>
                <c:pt idx="391432">
                  <c:v>39690</c:v>
                </c:pt>
                <c:pt idx="391433">
                  <c:v>39690</c:v>
                </c:pt>
                <c:pt idx="391434">
                  <c:v>39690</c:v>
                </c:pt>
                <c:pt idx="391435">
                  <c:v>39690</c:v>
                </c:pt>
                <c:pt idx="391436">
                  <c:v>39690</c:v>
                </c:pt>
                <c:pt idx="391437">
                  <c:v>39690</c:v>
                </c:pt>
                <c:pt idx="391438">
                  <c:v>39690</c:v>
                </c:pt>
                <c:pt idx="391439">
                  <c:v>39690</c:v>
                </c:pt>
                <c:pt idx="391440">
                  <c:v>39690</c:v>
                </c:pt>
                <c:pt idx="391441">
                  <c:v>39690</c:v>
                </c:pt>
                <c:pt idx="391442">
                  <c:v>39690</c:v>
                </c:pt>
                <c:pt idx="391443">
                  <c:v>39690</c:v>
                </c:pt>
                <c:pt idx="391444">
                  <c:v>39690</c:v>
                </c:pt>
                <c:pt idx="391445">
                  <c:v>39690</c:v>
                </c:pt>
                <c:pt idx="391446">
                  <c:v>39690</c:v>
                </c:pt>
                <c:pt idx="391447">
                  <c:v>39690</c:v>
                </c:pt>
                <c:pt idx="391448">
                  <c:v>39690</c:v>
                </c:pt>
                <c:pt idx="391449">
                  <c:v>39690</c:v>
                </c:pt>
                <c:pt idx="391450">
                  <c:v>39690</c:v>
                </c:pt>
                <c:pt idx="391451">
                  <c:v>39690</c:v>
                </c:pt>
                <c:pt idx="391452">
                  <c:v>39690</c:v>
                </c:pt>
                <c:pt idx="391453">
                  <c:v>39690</c:v>
                </c:pt>
                <c:pt idx="391454">
                  <c:v>39690</c:v>
                </c:pt>
                <c:pt idx="391455">
                  <c:v>39690</c:v>
                </c:pt>
                <c:pt idx="391456">
                  <c:v>39690</c:v>
                </c:pt>
                <c:pt idx="391457">
                  <c:v>39690</c:v>
                </c:pt>
                <c:pt idx="391458">
                  <c:v>39690</c:v>
                </c:pt>
                <c:pt idx="391459">
                  <c:v>39690</c:v>
                </c:pt>
                <c:pt idx="391460">
                  <c:v>39690</c:v>
                </c:pt>
                <c:pt idx="391461">
                  <c:v>39690</c:v>
                </c:pt>
                <c:pt idx="391462">
                  <c:v>39690</c:v>
                </c:pt>
                <c:pt idx="391463">
                  <c:v>39690</c:v>
                </c:pt>
                <c:pt idx="391464">
                  <c:v>39690</c:v>
                </c:pt>
                <c:pt idx="391465">
                  <c:v>39690</c:v>
                </c:pt>
                <c:pt idx="391466">
                  <c:v>39690</c:v>
                </c:pt>
                <c:pt idx="391467">
                  <c:v>39690</c:v>
                </c:pt>
                <c:pt idx="391468">
                  <c:v>39690</c:v>
                </c:pt>
                <c:pt idx="391469">
                  <c:v>39690</c:v>
                </c:pt>
                <c:pt idx="391470">
                  <c:v>39690</c:v>
                </c:pt>
                <c:pt idx="391471">
                  <c:v>39690</c:v>
                </c:pt>
                <c:pt idx="391472">
                  <c:v>39690</c:v>
                </c:pt>
                <c:pt idx="391473">
                  <c:v>39690</c:v>
                </c:pt>
                <c:pt idx="391474">
                  <c:v>39690</c:v>
                </c:pt>
                <c:pt idx="391475">
                  <c:v>39690</c:v>
                </c:pt>
                <c:pt idx="391476">
                  <c:v>39690</c:v>
                </c:pt>
                <c:pt idx="391477">
                  <c:v>39690</c:v>
                </c:pt>
                <c:pt idx="391478">
                  <c:v>39690</c:v>
                </c:pt>
                <c:pt idx="391479">
                  <c:v>39690</c:v>
                </c:pt>
                <c:pt idx="391480">
                  <c:v>39690</c:v>
                </c:pt>
                <c:pt idx="391481">
                  <c:v>39690</c:v>
                </c:pt>
                <c:pt idx="391482">
                  <c:v>39690</c:v>
                </c:pt>
                <c:pt idx="391483">
                  <c:v>39690</c:v>
                </c:pt>
                <c:pt idx="391484">
                  <c:v>39690</c:v>
                </c:pt>
                <c:pt idx="391485">
                  <c:v>39690</c:v>
                </c:pt>
                <c:pt idx="391486">
                  <c:v>39690</c:v>
                </c:pt>
                <c:pt idx="391487">
                  <c:v>39690</c:v>
                </c:pt>
                <c:pt idx="391488">
                  <c:v>39690</c:v>
                </c:pt>
                <c:pt idx="391489">
                  <c:v>39690</c:v>
                </c:pt>
                <c:pt idx="391490">
                  <c:v>39690</c:v>
                </c:pt>
                <c:pt idx="391491">
                  <c:v>39690</c:v>
                </c:pt>
                <c:pt idx="391492">
                  <c:v>39690</c:v>
                </c:pt>
                <c:pt idx="391493">
                  <c:v>39690</c:v>
                </c:pt>
                <c:pt idx="391494">
                  <c:v>39690</c:v>
                </c:pt>
                <c:pt idx="391495">
                  <c:v>39690</c:v>
                </c:pt>
                <c:pt idx="391496">
                  <c:v>39690</c:v>
                </c:pt>
                <c:pt idx="391497">
                  <c:v>39690</c:v>
                </c:pt>
                <c:pt idx="391498">
                  <c:v>39690</c:v>
                </c:pt>
                <c:pt idx="391499">
                  <c:v>39690</c:v>
                </c:pt>
                <c:pt idx="391500">
                  <c:v>39690</c:v>
                </c:pt>
                <c:pt idx="391501">
                  <c:v>39690</c:v>
                </c:pt>
                <c:pt idx="391502">
                  <c:v>39690</c:v>
                </c:pt>
                <c:pt idx="391503">
                  <c:v>39690</c:v>
                </c:pt>
                <c:pt idx="391504">
                  <c:v>39690</c:v>
                </c:pt>
                <c:pt idx="391505">
                  <c:v>39690</c:v>
                </c:pt>
                <c:pt idx="391506">
                  <c:v>39690</c:v>
                </c:pt>
                <c:pt idx="391507">
                  <c:v>39690</c:v>
                </c:pt>
                <c:pt idx="391508">
                  <c:v>39690</c:v>
                </c:pt>
                <c:pt idx="391509">
                  <c:v>39690</c:v>
                </c:pt>
                <c:pt idx="391510">
                  <c:v>39690</c:v>
                </c:pt>
                <c:pt idx="391511">
                  <c:v>39690</c:v>
                </c:pt>
                <c:pt idx="391512">
                  <c:v>39690</c:v>
                </c:pt>
                <c:pt idx="391513">
                  <c:v>39690</c:v>
                </c:pt>
                <c:pt idx="391514">
                  <c:v>39690</c:v>
                </c:pt>
                <c:pt idx="391515">
                  <c:v>39690</c:v>
                </c:pt>
                <c:pt idx="391516">
                  <c:v>39690</c:v>
                </c:pt>
                <c:pt idx="391517">
                  <c:v>39690</c:v>
                </c:pt>
                <c:pt idx="391518">
                  <c:v>39690</c:v>
                </c:pt>
                <c:pt idx="391519">
                  <c:v>39690</c:v>
                </c:pt>
                <c:pt idx="391520">
                  <c:v>39690</c:v>
                </c:pt>
                <c:pt idx="391521">
                  <c:v>39690</c:v>
                </c:pt>
                <c:pt idx="391522">
                  <c:v>39690</c:v>
                </c:pt>
                <c:pt idx="391523">
                  <c:v>39690</c:v>
                </c:pt>
                <c:pt idx="391524">
                  <c:v>39690</c:v>
                </c:pt>
                <c:pt idx="391525">
                  <c:v>39690</c:v>
                </c:pt>
                <c:pt idx="391526">
                  <c:v>39690</c:v>
                </c:pt>
                <c:pt idx="391527">
                  <c:v>39690</c:v>
                </c:pt>
                <c:pt idx="391528">
                  <c:v>39690</c:v>
                </c:pt>
                <c:pt idx="391529">
                  <c:v>39690</c:v>
                </c:pt>
                <c:pt idx="391530">
                  <c:v>39690</c:v>
                </c:pt>
                <c:pt idx="391531">
                  <c:v>39690</c:v>
                </c:pt>
                <c:pt idx="391532">
                  <c:v>39690</c:v>
                </c:pt>
                <c:pt idx="391533">
                  <c:v>39690</c:v>
                </c:pt>
                <c:pt idx="391534">
                  <c:v>39690</c:v>
                </c:pt>
                <c:pt idx="391535">
                  <c:v>39690</c:v>
                </c:pt>
                <c:pt idx="391536">
                  <c:v>39690</c:v>
                </c:pt>
                <c:pt idx="391537">
                  <c:v>39690</c:v>
                </c:pt>
                <c:pt idx="391538">
                  <c:v>39690</c:v>
                </c:pt>
                <c:pt idx="391539">
                  <c:v>39690</c:v>
                </c:pt>
                <c:pt idx="391540">
                  <c:v>39690</c:v>
                </c:pt>
                <c:pt idx="391541">
                  <c:v>39690</c:v>
                </c:pt>
                <c:pt idx="391542">
                  <c:v>39690</c:v>
                </c:pt>
                <c:pt idx="391543">
                  <c:v>39690</c:v>
                </c:pt>
                <c:pt idx="391544">
                  <c:v>39690</c:v>
                </c:pt>
                <c:pt idx="391545">
                  <c:v>39690</c:v>
                </c:pt>
                <c:pt idx="391546">
                  <c:v>39690</c:v>
                </c:pt>
                <c:pt idx="391547">
                  <c:v>39690</c:v>
                </c:pt>
                <c:pt idx="391548">
                  <c:v>39690</c:v>
                </c:pt>
                <c:pt idx="391549">
                  <c:v>39690</c:v>
                </c:pt>
                <c:pt idx="391550">
                  <c:v>39690</c:v>
                </c:pt>
                <c:pt idx="391551">
                  <c:v>39690</c:v>
                </c:pt>
                <c:pt idx="391552">
                  <c:v>39690</c:v>
                </c:pt>
                <c:pt idx="391553">
                  <c:v>39690</c:v>
                </c:pt>
                <c:pt idx="391554">
                  <c:v>39690</c:v>
                </c:pt>
                <c:pt idx="391555">
                  <c:v>39690</c:v>
                </c:pt>
                <c:pt idx="391556">
                  <c:v>39690</c:v>
                </c:pt>
                <c:pt idx="391557">
                  <c:v>39690</c:v>
                </c:pt>
                <c:pt idx="391558">
                  <c:v>39690</c:v>
                </c:pt>
                <c:pt idx="391559">
                  <c:v>39690</c:v>
                </c:pt>
                <c:pt idx="391560">
                  <c:v>39690</c:v>
                </c:pt>
                <c:pt idx="391561">
                  <c:v>39690</c:v>
                </c:pt>
                <c:pt idx="391562">
                  <c:v>39690</c:v>
                </c:pt>
                <c:pt idx="391563">
                  <c:v>39690</c:v>
                </c:pt>
                <c:pt idx="391564">
                  <c:v>39690</c:v>
                </c:pt>
                <c:pt idx="391565">
                  <c:v>39690</c:v>
                </c:pt>
                <c:pt idx="391566">
                  <c:v>39690</c:v>
                </c:pt>
                <c:pt idx="391567">
                  <c:v>39690</c:v>
                </c:pt>
                <c:pt idx="391568">
                  <c:v>39690</c:v>
                </c:pt>
                <c:pt idx="391569">
                  <c:v>39690</c:v>
                </c:pt>
                <c:pt idx="391570">
                  <c:v>39690</c:v>
                </c:pt>
                <c:pt idx="391571">
                  <c:v>39690</c:v>
                </c:pt>
                <c:pt idx="391572">
                  <c:v>39690</c:v>
                </c:pt>
                <c:pt idx="391573">
                  <c:v>39690</c:v>
                </c:pt>
                <c:pt idx="391574">
                  <c:v>39690</c:v>
                </c:pt>
                <c:pt idx="391575">
                  <c:v>39690</c:v>
                </c:pt>
                <c:pt idx="391576">
                  <c:v>39690</c:v>
                </c:pt>
                <c:pt idx="391577">
                  <c:v>39690</c:v>
                </c:pt>
                <c:pt idx="391578">
                  <c:v>39690</c:v>
                </c:pt>
                <c:pt idx="391579">
                  <c:v>39690</c:v>
                </c:pt>
                <c:pt idx="391580">
                  <c:v>39690</c:v>
                </c:pt>
                <c:pt idx="391581">
                  <c:v>39690</c:v>
                </c:pt>
                <c:pt idx="391582">
                  <c:v>39690</c:v>
                </c:pt>
                <c:pt idx="391583">
                  <c:v>39690</c:v>
                </c:pt>
                <c:pt idx="391584">
                  <c:v>39690</c:v>
                </c:pt>
                <c:pt idx="391585">
                  <c:v>39690</c:v>
                </c:pt>
                <c:pt idx="391586">
                  <c:v>39690</c:v>
                </c:pt>
                <c:pt idx="391587">
                  <c:v>39690</c:v>
                </c:pt>
                <c:pt idx="391588">
                  <c:v>39690</c:v>
                </c:pt>
                <c:pt idx="391589">
                  <c:v>39690</c:v>
                </c:pt>
                <c:pt idx="391590">
                  <c:v>39690</c:v>
                </c:pt>
                <c:pt idx="391591">
                  <c:v>39690</c:v>
                </c:pt>
                <c:pt idx="391592">
                  <c:v>39690</c:v>
                </c:pt>
                <c:pt idx="391593">
                  <c:v>39690</c:v>
                </c:pt>
                <c:pt idx="391594">
                  <c:v>39690</c:v>
                </c:pt>
                <c:pt idx="391595">
                  <c:v>39690</c:v>
                </c:pt>
                <c:pt idx="391596">
                  <c:v>39690</c:v>
                </c:pt>
                <c:pt idx="391597">
                  <c:v>39690</c:v>
                </c:pt>
                <c:pt idx="391598">
                  <c:v>39690</c:v>
                </c:pt>
                <c:pt idx="391599">
                  <c:v>39690</c:v>
                </c:pt>
                <c:pt idx="391600">
                  <c:v>39690</c:v>
                </c:pt>
                <c:pt idx="391601">
                  <c:v>39690</c:v>
                </c:pt>
                <c:pt idx="391602">
                  <c:v>39690</c:v>
                </c:pt>
                <c:pt idx="391603">
                  <c:v>39690</c:v>
                </c:pt>
                <c:pt idx="391604">
                  <c:v>39690</c:v>
                </c:pt>
                <c:pt idx="391605">
                  <c:v>39690</c:v>
                </c:pt>
                <c:pt idx="391606">
                  <c:v>39690</c:v>
                </c:pt>
                <c:pt idx="391607">
                  <c:v>39690</c:v>
                </c:pt>
                <c:pt idx="391608">
                  <c:v>39690</c:v>
                </c:pt>
                <c:pt idx="391609">
                  <c:v>39690</c:v>
                </c:pt>
                <c:pt idx="391610">
                  <c:v>39690</c:v>
                </c:pt>
                <c:pt idx="391611">
                  <c:v>39690</c:v>
                </c:pt>
                <c:pt idx="391612">
                  <c:v>39690</c:v>
                </c:pt>
                <c:pt idx="391613">
                  <c:v>39690</c:v>
                </c:pt>
                <c:pt idx="391614">
                  <c:v>39690</c:v>
                </c:pt>
                <c:pt idx="391615">
                  <c:v>39690</c:v>
                </c:pt>
                <c:pt idx="391616">
                  <c:v>39690</c:v>
                </c:pt>
                <c:pt idx="391617">
                  <c:v>39690</c:v>
                </c:pt>
                <c:pt idx="391618">
                  <c:v>39690</c:v>
                </c:pt>
                <c:pt idx="391619">
                  <c:v>39690</c:v>
                </c:pt>
                <c:pt idx="391620">
                  <c:v>39690</c:v>
                </c:pt>
                <c:pt idx="391621">
                  <c:v>39690</c:v>
                </c:pt>
                <c:pt idx="391622">
                  <c:v>39690</c:v>
                </c:pt>
                <c:pt idx="391623">
                  <c:v>39690</c:v>
                </c:pt>
                <c:pt idx="391624">
                  <c:v>39690</c:v>
                </c:pt>
                <c:pt idx="391625">
                  <c:v>39690</c:v>
                </c:pt>
                <c:pt idx="391626">
                  <c:v>39690</c:v>
                </c:pt>
                <c:pt idx="391627">
                  <c:v>39690</c:v>
                </c:pt>
                <c:pt idx="391628">
                  <c:v>39690</c:v>
                </c:pt>
                <c:pt idx="391629">
                  <c:v>39690</c:v>
                </c:pt>
                <c:pt idx="391630">
                  <c:v>39690</c:v>
                </c:pt>
                <c:pt idx="391631">
                  <c:v>39690</c:v>
                </c:pt>
                <c:pt idx="391632">
                  <c:v>39690</c:v>
                </c:pt>
                <c:pt idx="391633">
                  <c:v>39690</c:v>
                </c:pt>
                <c:pt idx="391634">
                  <c:v>39690</c:v>
                </c:pt>
                <c:pt idx="391635">
                  <c:v>39690</c:v>
                </c:pt>
                <c:pt idx="391636">
                  <c:v>39690</c:v>
                </c:pt>
                <c:pt idx="391637">
                  <c:v>39690</c:v>
                </c:pt>
                <c:pt idx="391638">
                  <c:v>39690</c:v>
                </c:pt>
                <c:pt idx="391639">
                  <c:v>39690</c:v>
                </c:pt>
                <c:pt idx="391640">
                  <c:v>39690</c:v>
                </c:pt>
                <c:pt idx="391641">
                  <c:v>39690</c:v>
                </c:pt>
                <c:pt idx="391642">
                  <c:v>39690</c:v>
                </c:pt>
                <c:pt idx="391643">
                  <c:v>39690</c:v>
                </c:pt>
                <c:pt idx="391644">
                  <c:v>39690</c:v>
                </c:pt>
                <c:pt idx="391645">
                  <c:v>39690</c:v>
                </c:pt>
                <c:pt idx="391646">
                  <c:v>39690</c:v>
                </c:pt>
                <c:pt idx="391647">
                  <c:v>39690</c:v>
                </c:pt>
                <c:pt idx="391648">
                  <c:v>39690</c:v>
                </c:pt>
                <c:pt idx="391649">
                  <c:v>39690</c:v>
                </c:pt>
                <c:pt idx="391650">
                  <c:v>39690</c:v>
                </c:pt>
                <c:pt idx="391651">
                  <c:v>39690</c:v>
                </c:pt>
                <c:pt idx="391652">
                  <c:v>39690</c:v>
                </c:pt>
                <c:pt idx="391653">
                  <c:v>39690</c:v>
                </c:pt>
                <c:pt idx="391654">
                  <c:v>39690</c:v>
                </c:pt>
                <c:pt idx="391655">
                  <c:v>39690</c:v>
                </c:pt>
                <c:pt idx="391656">
                  <c:v>39690</c:v>
                </c:pt>
                <c:pt idx="391657">
                  <c:v>39690</c:v>
                </c:pt>
                <c:pt idx="391658">
                  <c:v>39690</c:v>
                </c:pt>
                <c:pt idx="391659">
                  <c:v>39690</c:v>
                </c:pt>
                <c:pt idx="391660">
                  <c:v>39690</c:v>
                </c:pt>
                <c:pt idx="391661">
                  <c:v>39690</c:v>
                </c:pt>
                <c:pt idx="391662">
                  <c:v>39690</c:v>
                </c:pt>
                <c:pt idx="391663">
                  <c:v>39690</c:v>
                </c:pt>
                <c:pt idx="391664">
                  <c:v>39690</c:v>
                </c:pt>
                <c:pt idx="391665">
                  <c:v>39690</c:v>
                </c:pt>
                <c:pt idx="391666">
                  <c:v>39690</c:v>
                </c:pt>
                <c:pt idx="391667">
                  <c:v>39690</c:v>
                </c:pt>
                <c:pt idx="391668">
                  <c:v>39690</c:v>
                </c:pt>
                <c:pt idx="391669">
                  <c:v>39690</c:v>
                </c:pt>
                <c:pt idx="391670">
                  <c:v>39690</c:v>
                </c:pt>
                <c:pt idx="391671">
                  <c:v>39690</c:v>
                </c:pt>
                <c:pt idx="391672">
                  <c:v>39690</c:v>
                </c:pt>
                <c:pt idx="391673">
                  <c:v>39690</c:v>
                </c:pt>
                <c:pt idx="391674">
                  <c:v>39690</c:v>
                </c:pt>
                <c:pt idx="391675">
                  <c:v>39690</c:v>
                </c:pt>
                <c:pt idx="391676">
                  <c:v>39690</c:v>
                </c:pt>
                <c:pt idx="391677">
                  <c:v>39690</c:v>
                </c:pt>
                <c:pt idx="391678">
                  <c:v>39690</c:v>
                </c:pt>
                <c:pt idx="391679">
                  <c:v>39690</c:v>
                </c:pt>
                <c:pt idx="391680">
                  <c:v>39690</c:v>
                </c:pt>
                <c:pt idx="391681">
                  <c:v>39690</c:v>
                </c:pt>
                <c:pt idx="391682">
                  <c:v>39690</c:v>
                </c:pt>
                <c:pt idx="391683">
                  <c:v>39690</c:v>
                </c:pt>
                <c:pt idx="391684">
                  <c:v>39690</c:v>
                </c:pt>
                <c:pt idx="391685">
                  <c:v>39690</c:v>
                </c:pt>
                <c:pt idx="391686">
                  <c:v>39690</c:v>
                </c:pt>
                <c:pt idx="391687">
                  <c:v>39690</c:v>
                </c:pt>
                <c:pt idx="391688">
                  <c:v>39690</c:v>
                </c:pt>
                <c:pt idx="391689">
                  <c:v>39690</c:v>
                </c:pt>
                <c:pt idx="391690">
                  <c:v>39690</c:v>
                </c:pt>
                <c:pt idx="391691">
                  <c:v>39690</c:v>
                </c:pt>
                <c:pt idx="391692">
                  <c:v>39690</c:v>
                </c:pt>
                <c:pt idx="391693">
                  <c:v>39690</c:v>
                </c:pt>
                <c:pt idx="391694">
                  <c:v>39690</c:v>
                </c:pt>
                <c:pt idx="391695">
                  <c:v>39690</c:v>
                </c:pt>
                <c:pt idx="391696">
                  <c:v>39690</c:v>
                </c:pt>
                <c:pt idx="391697">
                  <c:v>39690</c:v>
                </c:pt>
                <c:pt idx="391698">
                  <c:v>39690</c:v>
                </c:pt>
                <c:pt idx="391699">
                  <c:v>39690</c:v>
                </c:pt>
                <c:pt idx="391700">
                  <c:v>39690</c:v>
                </c:pt>
                <c:pt idx="391701">
                  <c:v>39690</c:v>
                </c:pt>
                <c:pt idx="391702">
                  <c:v>39690</c:v>
                </c:pt>
                <c:pt idx="391703">
                  <c:v>39690</c:v>
                </c:pt>
                <c:pt idx="391704">
                  <c:v>39690</c:v>
                </c:pt>
                <c:pt idx="391705">
                  <c:v>39690</c:v>
                </c:pt>
                <c:pt idx="391706">
                  <c:v>39690</c:v>
                </c:pt>
                <c:pt idx="391707">
                  <c:v>39690</c:v>
                </c:pt>
                <c:pt idx="391708">
                  <c:v>39690</c:v>
                </c:pt>
                <c:pt idx="391709">
                  <c:v>39690</c:v>
                </c:pt>
                <c:pt idx="391710">
                  <c:v>39690</c:v>
                </c:pt>
                <c:pt idx="391711">
                  <c:v>39690</c:v>
                </c:pt>
                <c:pt idx="391712">
                  <c:v>39690</c:v>
                </c:pt>
                <c:pt idx="391713">
                  <c:v>39690</c:v>
                </c:pt>
                <c:pt idx="391714">
                  <c:v>39690</c:v>
                </c:pt>
                <c:pt idx="391715">
                  <c:v>39690</c:v>
                </c:pt>
                <c:pt idx="391716">
                  <c:v>39690</c:v>
                </c:pt>
                <c:pt idx="391717">
                  <c:v>39690</c:v>
                </c:pt>
                <c:pt idx="391718">
                  <c:v>39690</c:v>
                </c:pt>
                <c:pt idx="391719">
                  <c:v>39690</c:v>
                </c:pt>
                <c:pt idx="391720">
                  <c:v>39690</c:v>
                </c:pt>
                <c:pt idx="391721">
                  <c:v>39690</c:v>
                </c:pt>
                <c:pt idx="391722">
                  <c:v>39690</c:v>
                </c:pt>
                <c:pt idx="391723">
                  <c:v>39690</c:v>
                </c:pt>
                <c:pt idx="391724">
                  <c:v>39690</c:v>
                </c:pt>
                <c:pt idx="391725">
                  <c:v>39690</c:v>
                </c:pt>
                <c:pt idx="391726">
                  <c:v>39690</c:v>
                </c:pt>
                <c:pt idx="391727">
                  <c:v>39690</c:v>
                </c:pt>
                <c:pt idx="391728">
                  <c:v>39690</c:v>
                </c:pt>
                <c:pt idx="391729">
                  <c:v>39690</c:v>
                </c:pt>
                <c:pt idx="391730">
                  <c:v>39690</c:v>
                </c:pt>
                <c:pt idx="391731">
                  <c:v>39690</c:v>
                </c:pt>
                <c:pt idx="391732">
                  <c:v>39690</c:v>
                </c:pt>
                <c:pt idx="391733">
                  <c:v>39690</c:v>
                </c:pt>
                <c:pt idx="391734">
                  <c:v>39690</c:v>
                </c:pt>
                <c:pt idx="391735">
                  <c:v>39690</c:v>
                </c:pt>
                <c:pt idx="391736">
                  <c:v>39690</c:v>
                </c:pt>
                <c:pt idx="391737">
                  <c:v>39690</c:v>
                </c:pt>
                <c:pt idx="391738">
                  <c:v>39690</c:v>
                </c:pt>
                <c:pt idx="391739">
                  <c:v>39690</c:v>
                </c:pt>
                <c:pt idx="391740">
                  <c:v>39690</c:v>
                </c:pt>
                <c:pt idx="391741">
                  <c:v>39690</c:v>
                </c:pt>
                <c:pt idx="391742">
                  <c:v>39690</c:v>
                </c:pt>
                <c:pt idx="391743">
                  <c:v>39690</c:v>
                </c:pt>
                <c:pt idx="391744">
                  <c:v>39690</c:v>
                </c:pt>
                <c:pt idx="391745">
                  <c:v>39690</c:v>
                </c:pt>
                <c:pt idx="391746">
                  <c:v>39690</c:v>
                </c:pt>
                <c:pt idx="391747">
                  <c:v>39690</c:v>
                </c:pt>
                <c:pt idx="391748">
                  <c:v>39690</c:v>
                </c:pt>
                <c:pt idx="391749">
                  <c:v>39690</c:v>
                </c:pt>
                <c:pt idx="391750">
                  <c:v>39690</c:v>
                </c:pt>
                <c:pt idx="391751">
                  <c:v>39690</c:v>
                </c:pt>
                <c:pt idx="391752">
                  <c:v>39690</c:v>
                </c:pt>
                <c:pt idx="391753">
                  <c:v>39690</c:v>
                </c:pt>
                <c:pt idx="391754">
                  <c:v>39690</c:v>
                </c:pt>
                <c:pt idx="391755">
                  <c:v>39690</c:v>
                </c:pt>
                <c:pt idx="391756">
                  <c:v>39690</c:v>
                </c:pt>
                <c:pt idx="391757">
                  <c:v>39690</c:v>
                </c:pt>
                <c:pt idx="391758">
                  <c:v>39690</c:v>
                </c:pt>
                <c:pt idx="391759">
                  <c:v>39690</c:v>
                </c:pt>
                <c:pt idx="391760">
                  <c:v>39690</c:v>
                </c:pt>
                <c:pt idx="391761">
                  <c:v>39690</c:v>
                </c:pt>
                <c:pt idx="391762">
                  <c:v>39690</c:v>
                </c:pt>
                <c:pt idx="391763">
                  <c:v>39690</c:v>
                </c:pt>
                <c:pt idx="391764">
                  <c:v>39690</c:v>
                </c:pt>
                <c:pt idx="391765">
                  <c:v>39690</c:v>
                </c:pt>
                <c:pt idx="391766">
                  <c:v>39690</c:v>
                </c:pt>
                <c:pt idx="391767">
                  <c:v>39690</c:v>
                </c:pt>
                <c:pt idx="391768">
                  <c:v>39690</c:v>
                </c:pt>
                <c:pt idx="391769">
                  <c:v>39690</c:v>
                </c:pt>
                <c:pt idx="391770">
                  <c:v>39690</c:v>
                </c:pt>
                <c:pt idx="391771">
                  <c:v>39690</c:v>
                </c:pt>
                <c:pt idx="391772">
                  <c:v>39690</c:v>
                </c:pt>
                <c:pt idx="391773">
                  <c:v>39690</c:v>
                </c:pt>
                <c:pt idx="391774">
                  <c:v>39690</c:v>
                </c:pt>
                <c:pt idx="391775">
                  <c:v>39690</c:v>
                </c:pt>
                <c:pt idx="391776">
                  <c:v>39690</c:v>
                </c:pt>
                <c:pt idx="391777">
                  <c:v>39690</c:v>
                </c:pt>
                <c:pt idx="391778">
                  <c:v>39690</c:v>
                </c:pt>
                <c:pt idx="391779">
                  <c:v>39690</c:v>
                </c:pt>
                <c:pt idx="391780">
                  <c:v>39690</c:v>
                </c:pt>
                <c:pt idx="391781">
                  <c:v>39690</c:v>
                </c:pt>
                <c:pt idx="391782">
                  <c:v>39690</c:v>
                </c:pt>
                <c:pt idx="391783">
                  <c:v>39690</c:v>
                </c:pt>
                <c:pt idx="391784">
                  <c:v>39690</c:v>
                </c:pt>
                <c:pt idx="391785">
                  <c:v>39690</c:v>
                </c:pt>
                <c:pt idx="391786">
                  <c:v>39690</c:v>
                </c:pt>
                <c:pt idx="391787">
                  <c:v>39690</c:v>
                </c:pt>
                <c:pt idx="391788">
                  <c:v>39690</c:v>
                </c:pt>
                <c:pt idx="391789">
                  <c:v>39690</c:v>
                </c:pt>
                <c:pt idx="391790">
                  <c:v>39690</c:v>
                </c:pt>
                <c:pt idx="391791">
                  <c:v>39690</c:v>
                </c:pt>
                <c:pt idx="391792">
                  <c:v>39690</c:v>
                </c:pt>
                <c:pt idx="391793">
                  <c:v>39690</c:v>
                </c:pt>
                <c:pt idx="391794">
                  <c:v>39690</c:v>
                </c:pt>
                <c:pt idx="391795">
                  <c:v>39690</c:v>
                </c:pt>
                <c:pt idx="391796">
                  <c:v>39690</c:v>
                </c:pt>
                <c:pt idx="391797">
                  <c:v>39690</c:v>
                </c:pt>
                <c:pt idx="391798">
                  <c:v>39690</c:v>
                </c:pt>
                <c:pt idx="391799">
                  <c:v>39690</c:v>
                </c:pt>
                <c:pt idx="391800">
                  <c:v>39690</c:v>
                </c:pt>
                <c:pt idx="391801">
                  <c:v>39690</c:v>
                </c:pt>
                <c:pt idx="391802">
                  <c:v>39690</c:v>
                </c:pt>
                <c:pt idx="391803">
                  <c:v>39690</c:v>
                </c:pt>
                <c:pt idx="391804">
                  <c:v>39690</c:v>
                </c:pt>
                <c:pt idx="391805">
                  <c:v>39690</c:v>
                </c:pt>
                <c:pt idx="391806">
                  <c:v>39690</c:v>
                </c:pt>
                <c:pt idx="391807">
                  <c:v>39690</c:v>
                </c:pt>
                <c:pt idx="391808">
                  <c:v>39690</c:v>
                </c:pt>
                <c:pt idx="391809">
                  <c:v>39690</c:v>
                </c:pt>
                <c:pt idx="391810">
                  <c:v>39690</c:v>
                </c:pt>
                <c:pt idx="391811">
                  <c:v>39690</c:v>
                </c:pt>
                <c:pt idx="391812">
                  <c:v>39690</c:v>
                </c:pt>
                <c:pt idx="391813">
                  <c:v>39690</c:v>
                </c:pt>
                <c:pt idx="391814">
                  <c:v>39690</c:v>
                </c:pt>
                <c:pt idx="391815">
                  <c:v>39690</c:v>
                </c:pt>
                <c:pt idx="391816">
                  <c:v>39690</c:v>
                </c:pt>
                <c:pt idx="391817">
                  <c:v>39690</c:v>
                </c:pt>
                <c:pt idx="391818">
                  <c:v>39690</c:v>
                </c:pt>
                <c:pt idx="391819">
                  <c:v>39690</c:v>
                </c:pt>
                <c:pt idx="391820">
                  <c:v>39690</c:v>
                </c:pt>
                <c:pt idx="391821">
                  <c:v>39690</c:v>
                </c:pt>
                <c:pt idx="391822">
                  <c:v>39690</c:v>
                </c:pt>
                <c:pt idx="391823">
                  <c:v>39690</c:v>
                </c:pt>
                <c:pt idx="391824">
                  <c:v>39690</c:v>
                </c:pt>
                <c:pt idx="391825">
                  <c:v>39690</c:v>
                </c:pt>
                <c:pt idx="391826">
                  <c:v>39690</c:v>
                </c:pt>
                <c:pt idx="391827">
                  <c:v>39690</c:v>
                </c:pt>
                <c:pt idx="391828">
                  <c:v>39690</c:v>
                </c:pt>
                <c:pt idx="391829">
                  <c:v>39690</c:v>
                </c:pt>
                <c:pt idx="391830">
                  <c:v>39690</c:v>
                </c:pt>
                <c:pt idx="391831">
                  <c:v>39690</c:v>
                </c:pt>
                <c:pt idx="391832">
                  <c:v>39690</c:v>
                </c:pt>
                <c:pt idx="391833">
                  <c:v>39690</c:v>
                </c:pt>
                <c:pt idx="391834">
                  <c:v>39690</c:v>
                </c:pt>
                <c:pt idx="391835">
                  <c:v>39690</c:v>
                </c:pt>
                <c:pt idx="391836">
                  <c:v>39690</c:v>
                </c:pt>
                <c:pt idx="391837">
                  <c:v>39690</c:v>
                </c:pt>
                <c:pt idx="391838">
                  <c:v>39690</c:v>
                </c:pt>
                <c:pt idx="391839">
                  <c:v>39690</c:v>
                </c:pt>
                <c:pt idx="391840">
                  <c:v>39690</c:v>
                </c:pt>
                <c:pt idx="391841">
                  <c:v>39690</c:v>
                </c:pt>
                <c:pt idx="391842">
                  <c:v>39690</c:v>
                </c:pt>
                <c:pt idx="391843">
                  <c:v>39690</c:v>
                </c:pt>
                <c:pt idx="391844">
                  <c:v>39690</c:v>
                </c:pt>
                <c:pt idx="391845">
                  <c:v>39690</c:v>
                </c:pt>
                <c:pt idx="391846">
                  <c:v>39690</c:v>
                </c:pt>
                <c:pt idx="391847">
                  <c:v>39690</c:v>
                </c:pt>
                <c:pt idx="391848">
                  <c:v>39690</c:v>
                </c:pt>
                <c:pt idx="391849">
                  <c:v>39690</c:v>
                </c:pt>
                <c:pt idx="391850">
                  <c:v>39690</c:v>
                </c:pt>
                <c:pt idx="391851">
                  <c:v>39690</c:v>
                </c:pt>
                <c:pt idx="391852">
                  <c:v>39690</c:v>
                </c:pt>
                <c:pt idx="391853">
                  <c:v>39690</c:v>
                </c:pt>
                <c:pt idx="391854">
                  <c:v>39690</c:v>
                </c:pt>
                <c:pt idx="391855">
                  <c:v>39690</c:v>
                </c:pt>
                <c:pt idx="391856">
                  <c:v>39690</c:v>
                </c:pt>
                <c:pt idx="391857">
                  <c:v>39690</c:v>
                </c:pt>
                <c:pt idx="391858">
                  <c:v>39690</c:v>
                </c:pt>
                <c:pt idx="391859">
                  <c:v>39690</c:v>
                </c:pt>
                <c:pt idx="391860">
                  <c:v>39690</c:v>
                </c:pt>
                <c:pt idx="391861">
                  <c:v>39690</c:v>
                </c:pt>
                <c:pt idx="391862">
                  <c:v>39690</c:v>
                </c:pt>
                <c:pt idx="391863">
                  <c:v>39690</c:v>
                </c:pt>
                <c:pt idx="391864">
                  <c:v>39690</c:v>
                </c:pt>
                <c:pt idx="391865">
                  <c:v>39690</c:v>
                </c:pt>
                <c:pt idx="391866">
                  <c:v>39690</c:v>
                </c:pt>
                <c:pt idx="391867">
                  <c:v>39690</c:v>
                </c:pt>
                <c:pt idx="391868">
                  <c:v>39690</c:v>
                </c:pt>
                <c:pt idx="391869">
                  <c:v>39690</c:v>
                </c:pt>
                <c:pt idx="391870">
                  <c:v>39690</c:v>
                </c:pt>
                <c:pt idx="391871">
                  <c:v>39690</c:v>
                </c:pt>
                <c:pt idx="391872">
                  <c:v>39690</c:v>
                </c:pt>
                <c:pt idx="391873">
                  <c:v>39690</c:v>
                </c:pt>
                <c:pt idx="391874">
                  <c:v>39690</c:v>
                </c:pt>
                <c:pt idx="391875">
                  <c:v>39690</c:v>
                </c:pt>
                <c:pt idx="391876">
                  <c:v>39690</c:v>
                </c:pt>
                <c:pt idx="391877">
                  <c:v>39690</c:v>
                </c:pt>
                <c:pt idx="391878">
                  <c:v>39690</c:v>
                </c:pt>
                <c:pt idx="391879">
                  <c:v>39690</c:v>
                </c:pt>
                <c:pt idx="391880">
                  <c:v>39690</c:v>
                </c:pt>
                <c:pt idx="391881">
                  <c:v>39690</c:v>
                </c:pt>
                <c:pt idx="391882">
                  <c:v>39690</c:v>
                </c:pt>
                <c:pt idx="391883">
                  <c:v>39690</c:v>
                </c:pt>
                <c:pt idx="391884">
                  <c:v>39690</c:v>
                </c:pt>
                <c:pt idx="391885">
                  <c:v>39690</c:v>
                </c:pt>
                <c:pt idx="391886">
                  <c:v>39690</c:v>
                </c:pt>
                <c:pt idx="391887">
                  <c:v>39690</c:v>
                </c:pt>
                <c:pt idx="391888">
                  <c:v>39690</c:v>
                </c:pt>
                <c:pt idx="391889">
                  <c:v>39690</c:v>
                </c:pt>
                <c:pt idx="391890">
                  <c:v>39690</c:v>
                </c:pt>
                <c:pt idx="391891">
                  <c:v>39690</c:v>
                </c:pt>
                <c:pt idx="391892">
                  <c:v>39690</c:v>
                </c:pt>
                <c:pt idx="391893">
                  <c:v>39690</c:v>
                </c:pt>
                <c:pt idx="391894">
                  <c:v>39690</c:v>
                </c:pt>
                <c:pt idx="391895">
                  <c:v>39690</c:v>
                </c:pt>
                <c:pt idx="391896">
                  <c:v>39690</c:v>
                </c:pt>
                <c:pt idx="391897">
                  <c:v>39690</c:v>
                </c:pt>
                <c:pt idx="391898">
                  <c:v>39690</c:v>
                </c:pt>
                <c:pt idx="391899">
                  <c:v>39690</c:v>
                </c:pt>
                <c:pt idx="391900">
                  <c:v>39690</c:v>
                </c:pt>
                <c:pt idx="391901">
                  <c:v>39690</c:v>
                </c:pt>
                <c:pt idx="391902">
                  <c:v>39690</c:v>
                </c:pt>
                <c:pt idx="391903">
                  <c:v>39690</c:v>
                </c:pt>
                <c:pt idx="391904">
                  <c:v>39690</c:v>
                </c:pt>
                <c:pt idx="391905">
                  <c:v>39690</c:v>
                </c:pt>
                <c:pt idx="391906">
                  <c:v>39690</c:v>
                </c:pt>
                <c:pt idx="391907">
                  <c:v>39690</c:v>
                </c:pt>
                <c:pt idx="391908">
                  <c:v>39690</c:v>
                </c:pt>
                <c:pt idx="391909">
                  <c:v>39690</c:v>
                </c:pt>
                <c:pt idx="391910">
                  <c:v>39690</c:v>
                </c:pt>
                <c:pt idx="391911">
                  <c:v>39690</c:v>
                </c:pt>
                <c:pt idx="391912">
                  <c:v>39690</c:v>
                </c:pt>
                <c:pt idx="391913">
                  <c:v>39690</c:v>
                </c:pt>
                <c:pt idx="391914">
                  <c:v>39690</c:v>
                </c:pt>
                <c:pt idx="391915">
                  <c:v>39690</c:v>
                </c:pt>
                <c:pt idx="391916">
                  <c:v>39690</c:v>
                </c:pt>
                <c:pt idx="391917">
                  <c:v>39690</c:v>
                </c:pt>
                <c:pt idx="391918">
                  <c:v>39690</c:v>
                </c:pt>
                <c:pt idx="391919">
                  <c:v>39690</c:v>
                </c:pt>
                <c:pt idx="391920">
                  <c:v>39690</c:v>
                </c:pt>
                <c:pt idx="391921">
                  <c:v>39690</c:v>
                </c:pt>
                <c:pt idx="391922">
                  <c:v>39690</c:v>
                </c:pt>
                <c:pt idx="391923">
                  <c:v>39690</c:v>
                </c:pt>
                <c:pt idx="391924">
                  <c:v>39690</c:v>
                </c:pt>
                <c:pt idx="391925">
                  <c:v>39690</c:v>
                </c:pt>
                <c:pt idx="391926">
                  <c:v>39690</c:v>
                </c:pt>
                <c:pt idx="391927">
                  <c:v>39690</c:v>
                </c:pt>
                <c:pt idx="391928">
                  <c:v>39690</c:v>
                </c:pt>
                <c:pt idx="391929">
                  <c:v>39690</c:v>
                </c:pt>
                <c:pt idx="391930">
                  <c:v>39690</c:v>
                </c:pt>
                <c:pt idx="391931">
                  <c:v>39690</c:v>
                </c:pt>
                <c:pt idx="391932">
                  <c:v>39690</c:v>
                </c:pt>
                <c:pt idx="391933">
                  <c:v>39690</c:v>
                </c:pt>
                <c:pt idx="391934">
                  <c:v>39690</c:v>
                </c:pt>
                <c:pt idx="391935">
                  <c:v>39690</c:v>
                </c:pt>
                <c:pt idx="391936">
                  <c:v>39690</c:v>
                </c:pt>
                <c:pt idx="391937">
                  <c:v>39690</c:v>
                </c:pt>
                <c:pt idx="391938">
                  <c:v>39690</c:v>
                </c:pt>
                <c:pt idx="391939">
                  <c:v>39690</c:v>
                </c:pt>
                <c:pt idx="391940">
                  <c:v>39690</c:v>
                </c:pt>
                <c:pt idx="391941">
                  <c:v>39690</c:v>
                </c:pt>
                <c:pt idx="391942">
                  <c:v>39690</c:v>
                </c:pt>
                <c:pt idx="391943">
                  <c:v>39690</c:v>
                </c:pt>
                <c:pt idx="391944">
                  <c:v>39690</c:v>
                </c:pt>
                <c:pt idx="391945">
                  <c:v>39690</c:v>
                </c:pt>
                <c:pt idx="391946">
                  <c:v>39690</c:v>
                </c:pt>
                <c:pt idx="391947">
                  <c:v>39690</c:v>
                </c:pt>
                <c:pt idx="391948">
                  <c:v>39690</c:v>
                </c:pt>
                <c:pt idx="391949">
                  <c:v>39690</c:v>
                </c:pt>
                <c:pt idx="391950">
                  <c:v>39690</c:v>
                </c:pt>
                <c:pt idx="391951">
                  <c:v>39690</c:v>
                </c:pt>
                <c:pt idx="391952">
                  <c:v>39690</c:v>
                </c:pt>
                <c:pt idx="391953">
                  <c:v>39690</c:v>
                </c:pt>
                <c:pt idx="391954">
                  <c:v>39690</c:v>
                </c:pt>
                <c:pt idx="391955">
                  <c:v>39690</c:v>
                </c:pt>
                <c:pt idx="391956">
                  <c:v>39690</c:v>
                </c:pt>
                <c:pt idx="391957">
                  <c:v>39690</c:v>
                </c:pt>
                <c:pt idx="391958">
                  <c:v>39690</c:v>
                </c:pt>
                <c:pt idx="391959">
                  <c:v>39690</c:v>
                </c:pt>
                <c:pt idx="391960">
                  <c:v>39690</c:v>
                </c:pt>
                <c:pt idx="391961">
                  <c:v>39690</c:v>
                </c:pt>
                <c:pt idx="391962">
                  <c:v>39690</c:v>
                </c:pt>
                <c:pt idx="391963">
                  <c:v>39690</c:v>
                </c:pt>
                <c:pt idx="391964">
                  <c:v>39690</c:v>
                </c:pt>
                <c:pt idx="391965">
                  <c:v>39690</c:v>
                </c:pt>
                <c:pt idx="391966">
                  <c:v>39690</c:v>
                </c:pt>
                <c:pt idx="391967">
                  <c:v>39690</c:v>
                </c:pt>
                <c:pt idx="391968">
                  <c:v>39690</c:v>
                </c:pt>
                <c:pt idx="391969">
                  <c:v>39690</c:v>
                </c:pt>
                <c:pt idx="391970">
                  <c:v>39690</c:v>
                </c:pt>
                <c:pt idx="391971">
                  <c:v>39690</c:v>
                </c:pt>
                <c:pt idx="391972">
                  <c:v>39690</c:v>
                </c:pt>
                <c:pt idx="391973">
                  <c:v>39690</c:v>
                </c:pt>
                <c:pt idx="391974">
                  <c:v>39690</c:v>
                </c:pt>
                <c:pt idx="391975">
                  <c:v>39690</c:v>
                </c:pt>
                <c:pt idx="391976">
                  <c:v>39690</c:v>
                </c:pt>
                <c:pt idx="391977">
                  <c:v>39690</c:v>
                </c:pt>
                <c:pt idx="391978">
                  <c:v>39690</c:v>
                </c:pt>
                <c:pt idx="391979">
                  <c:v>39690</c:v>
                </c:pt>
                <c:pt idx="391980">
                  <c:v>39690</c:v>
                </c:pt>
                <c:pt idx="391981">
                  <c:v>39690</c:v>
                </c:pt>
                <c:pt idx="391982">
                  <c:v>39690</c:v>
                </c:pt>
                <c:pt idx="391983">
                  <c:v>39690</c:v>
                </c:pt>
                <c:pt idx="391984">
                  <c:v>39690</c:v>
                </c:pt>
                <c:pt idx="391985">
                  <c:v>39690</c:v>
                </c:pt>
                <c:pt idx="391986">
                  <c:v>39690</c:v>
                </c:pt>
                <c:pt idx="391987">
                  <c:v>39690</c:v>
                </c:pt>
                <c:pt idx="391988">
                  <c:v>39690</c:v>
                </c:pt>
                <c:pt idx="391989">
                  <c:v>39690</c:v>
                </c:pt>
                <c:pt idx="391990">
                  <c:v>39690</c:v>
                </c:pt>
                <c:pt idx="391991">
                  <c:v>39690</c:v>
                </c:pt>
                <c:pt idx="391992">
                  <c:v>39690</c:v>
                </c:pt>
                <c:pt idx="391993">
                  <c:v>39690</c:v>
                </c:pt>
                <c:pt idx="391994">
                  <c:v>39690</c:v>
                </c:pt>
                <c:pt idx="391995">
                  <c:v>39690</c:v>
                </c:pt>
                <c:pt idx="391996">
                  <c:v>39690</c:v>
                </c:pt>
                <c:pt idx="391997">
                  <c:v>39690</c:v>
                </c:pt>
                <c:pt idx="391998">
                  <c:v>39690</c:v>
                </c:pt>
                <c:pt idx="391999">
                  <c:v>39690</c:v>
                </c:pt>
                <c:pt idx="392000">
                  <c:v>39690</c:v>
                </c:pt>
                <c:pt idx="392001">
                  <c:v>39690</c:v>
                </c:pt>
                <c:pt idx="392002">
                  <c:v>39690</c:v>
                </c:pt>
                <c:pt idx="392003">
                  <c:v>39690</c:v>
                </c:pt>
                <c:pt idx="392004">
                  <c:v>39690</c:v>
                </c:pt>
                <c:pt idx="392005">
                  <c:v>39690</c:v>
                </c:pt>
                <c:pt idx="392006">
                  <c:v>39690</c:v>
                </c:pt>
                <c:pt idx="392007">
                  <c:v>39690</c:v>
                </c:pt>
                <c:pt idx="392008">
                  <c:v>39690</c:v>
                </c:pt>
                <c:pt idx="392009">
                  <c:v>39690</c:v>
                </c:pt>
                <c:pt idx="392010">
                  <c:v>39690</c:v>
                </c:pt>
                <c:pt idx="392011">
                  <c:v>39690</c:v>
                </c:pt>
                <c:pt idx="392012">
                  <c:v>39690</c:v>
                </c:pt>
                <c:pt idx="392013">
                  <c:v>39690</c:v>
                </c:pt>
                <c:pt idx="392014">
                  <c:v>39690</c:v>
                </c:pt>
                <c:pt idx="392015">
                  <c:v>39690</c:v>
                </c:pt>
                <c:pt idx="392016">
                  <c:v>39690</c:v>
                </c:pt>
                <c:pt idx="392017">
                  <c:v>39690</c:v>
                </c:pt>
                <c:pt idx="392018">
                  <c:v>39690</c:v>
                </c:pt>
                <c:pt idx="392019">
                  <c:v>39690</c:v>
                </c:pt>
                <c:pt idx="392020">
                  <c:v>39690</c:v>
                </c:pt>
                <c:pt idx="392021">
                  <c:v>39690</c:v>
                </c:pt>
                <c:pt idx="392022">
                  <c:v>39690</c:v>
                </c:pt>
                <c:pt idx="392023">
                  <c:v>39690</c:v>
                </c:pt>
                <c:pt idx="392024">
                  <c:v>39690</c:v>
                </c:pt>
                <c:pt idx="392025">
                  <c:v>39690</c:v>
                </c:pt>
                <c:pt idx="392026">
                  <c:v>39690</c:v>
                </c:pt>
                <c:pt idx="392027">
                  <c:v>39690</c:v>
                </c:pt>
                <c:pt idx="392028">
                  <c:v>39690</c:v>
                </c:pt>
                <c:pt idx="392029">
                  <c:v>39690</c:v>
                </c:pt>
                <c:pt idx="392030">
                  <c:v>39690</c:v>
                </c:pt>
                <c:pt idx="392031">
                  <c:v>39690</c:v>
                </c:pt>
                <c:pt idx="392032">
                  <c:v>39690</c:v>
                </c:pt>
                <c:pt idx="392033">
                  <c:v>39690</c:v>
                </c:pt>
                <c:pt idx="392034">
                  <c:v>39690</c:v>
                </c:pt>
                <c:pt idx="392035">
                  <c:v>39690</c:v>
                </c:pt>
                <c:pt idx="392036">
                  <c:v>39690</c:v>
                </c:pt>
                <c:pt idx="392037">
                  <c:v>39690</c:v>
                </c:pt>
                <c:pt idx="392038">
                  <c:v>39690</c:v>
                </c:pt>
                <c:pt idx="392039">
                  <c:v>39690</c:v>
                </c:pt>
                <c:pt idx="392040">
                  <c:v>39690</c:v>
                </c:pt>
                <c:pt idx="392041">
                  <c:v>39690</c:v>
                </c:pt>
                <c:pt idx="392042">
                  <c:v>39690</c:v>
                </c:pt>
                <c:pt idx="392043">
                  <c:v>39690</c:v>
                </c:pt>
                <c:pt idx="392044">
                  <c:v>39690</c:v>
                </c:pt>
                <c:pt idx="392045">
                  <c:v>39690</c:v>
                </c:pt>
                <c:pt idx="392046">
                  <c:v>39690</c:v>
                </c:pt>
                <c:pt idx="392047">
                  <c:v>39690</c:v>
                </c:pt>
                <c:pt idx="392048">
                  <c:v>39690</c:v>
                </c:pt>
                <c:pt idx="392049">
                  <c:v>39690</c:v>
                </c:pt>
                <c:pt idx="392050">
                  <c:v>39690</c:v>
                </c:pt>
                <c:pt idx="392051">
                  <c:v>39690</c:v>
                </c:pt>
                <c:pt idx="392052">
                  <c:v>39690</c:v>
                </c:pt>
                <c:pt idx="392053">
                  <c:v>39690</c:v>
                </c:pt>
                <c:pt idx="392054">
                  <c:v>39690</c:v>
                </c:pt>
                <c:pt idx="392055">
                  <c:v>39690</c:v>
                </c:pt>
                <c:pt idx="392056">
                  <c:v>39690</c:v>
                </c:pt>
                <c:pt idx="392057">
                  <c:v>39690</c:v>
                </c:pt>
                <c:pt idx="392058">
                  <c:v>39690</c:v>
                </c:pt>
                <c:pt idx="392059">
                  <c:v>39690</c:v>
                </c:pt>
                <c:pt idx="392060">
                  <c:v>39690</c:v>
                </c:pt>
                <c:pt idx="392061">
                  <c:v>39690</c:v>
                </c:pt>
                <c:pt idx="392062">
                  <c:v>39690</c:v>
                </c:pt>
                <c:pt idx="392063">
                  <c:v>39690</c:v>
                </c:pt>
                <c:pt idx="392064">
                  <c:v>39690</c:v>
                </c:pt>
                <c:pt idx="392065">
                  <c:v>39690</c:v>
                </c:pt>
                <c:pt idx="392066">
                  <c:v>39690</c:v>
                </c:pt>
                <c:pt idx="392067">
                  <c:v>39690</c:v>
                </c:pt>
                <c:pt idx="392068">
                  <c:v>39690</c:v>
                </c:pt>
                <c:pt idx="392069">
                  <c:v>39690</c:v>
                </c:pt>
                <c:pt idx="392070">
                  <c:v>39690</c:v>
                </c:pt>
                <c:pt idx="392071">
                  <c:v>39690</c:v>
                </c:pt>
                <c:pt idx="392072">
                  <c:v>39690</c:v>
                </c:pt>
                <c:pt idx="392073">
                  <c:v>39690</c:v>
                </c:pt>
                <c:pt idx="392074">
                  <c:v>39690</c:v>
                </c:pt>
                <c:pt idx="392075">
                  <c:v>39690</c:v>
                </c:pt>
                <c:pt idx="392076">
                  <c:v>39690</c:v>
                </c:pt>
                <c:pt idx="392077">
                  <c:v>39690</c:v>
                </c:pt>
                <c:pt idx="392078">
                  <c:v>39690</c:v>
                </c:pt>
                <c:pt idx="392079">
                  <c:v>39690</c:v>
                </c:pt>
                <c:pt idx="392080">
                  <c:v>39690</c:v>
                </c:pt>
                <c:pt idx="392081">
                  <c:v>39690</c:v>
                </c:pt>
                <c:pt idx="392082">
                  <c:v>39690</c:v>
                </c:pt>
                <c:pt idx="392083">
                  <c:v>39690</c:v>
                </c:pt>
                <c:pt idx="392084">
                  <c:v>39690</c:v>
                </c:pt>
                <c:pt idx="392085">
                  <c:v>39690</c:v>
                </c:pt>
                <c:pt idx="392086">
                  <c:v>39690</c:v>
                </c:pt>
                <c:pt idx="392087">
                  <c:v>39690</c:v>
                </c:pt>
                <c:pt idx="392088">
                  <c:v>39690</c:v>
                </c:pt>
                <c:pt idx="392089">
                  <c:v>39690</c:v>
                </c:pt>
                <c:pt idx="392090">
                  <c:v>39690</c:v>
                </c:pt>
                <c:pt idx="392091">
                  <c:v>39690</c:v>
                </c:pt>
                <c:pt idx="392092">
                  <c:v>39690</c:v>
                </c:pt>
                <c:pt idx="392093">
                  <c:v>39690</c:v>
                </c:pt>
                <c:pt idx="392094">
                  <c:v>39690</c:v>
                </c:pt>
                <c:pt idx="392095">
                  <c:v>39690</c:v>
                </c:pt>
                <c:pt idx="392096">
                  <c:v>39690</c:v>
                </c:pt>
                <c:pt idx="392097">
                  <c:v>39690</c:v>
                </c:pt>
                <c:pt idx="392098">
                  <c:v>39690</c:v>
                </c:pt>
                <c:pt idx="392099">
                  <c:v>39690</c:v>
                </c:pt>
                <c:pt idx="392100">
                  <c:v>39690</c:v>
                </c:pt>
                <c:pt idx="392101">
                  <c:v>39690</c:v>
                </c:pt>
                <c:pt idx="392102">
                  <c:v>39690</c:v>
                </c:pt>
                <c:pt idx="392103">
                  <c:v>39690</c:v>
                </c:pt>
                <c:pt idx="392104">
                  <c:v>39690</c:v>
                </c:pt>
                <c:pt idx="392105">
                  <c:v>39690</c:v>
                </c:pt>
                <c:pt idx="392106">
                  <c:v>39690</c:v>
                </c:pt>
                <c:pt idx="392107">
                  <c:v>39690</c:v>
                </c:pt>
                <c:pt idx="392108">
                  <c:v>39690</c:v>
                </c:pt>
                <c:pt idx="392109">
                  <c:v>39690</c:v>
                </c:pt>
                <c:pt idx="392110">
                  <c:v>39690</c:v>
                </c:pt>
                <c:pt idx="392111">
                  <c:v>39690</c:v>
                </c:pt>
                <c:pt idx="392112">
                  <c:v>39690</c:v>
                </c:pt>
                <c:pt idx="392113">
                  <c:v>39690</c:v>
                </c:pt>
                <c:pt idx="392114">
                  <c:v>39690</c:v>
                </c:pt>
                <c:pt idx="392115">
                  <c:v>39690</c:v>
                </c:pt>
                <c:pt idx="392116">
                  <c:v>39690</c:v>
                </c:pt>
                <c:pt idx="392117">
                  <c:v>39690</c:v>
                </c:pt>
                <c:pt idx="392118">
                  <c:v>39690</c:v>
                </c:pt>
                <c:pt idx="392119">
                  <c:v>39690</c:v>
                </c:pt>
                <c:pt idx="392120">
                  <c:v>39690</c:v>
                </c:pt>
                <c:pt idx="392121">
                  <c:v>39690</c:v>
                </c:pt>
                <c:pt idx="392122">
                  <c:v>39690</c:v>
                </c:pt>
                <c:pt idx="392123">
                  <c:v>39690</c:v>
                </c:pt>
                <c:pt idx="392124">
                  <c:v>39690</c:v>
                </c:pt>
                <c:pt idx="392125">
                  <c:v>39690</c:v>
                </c:pt>
                <c:pt idx="392126">
                  <c:v>39690</c:v>
                </c:pt>
                <c:pt idx="392127">
                  <c:v>39690</c:v>
                </c:pt>
                <c:pt idx="392128">
                  <c:v>39690</c:v>
                </c:pt>
                <c:pt idx="392129">
                  <c:v>39690</c:v>
                </c:pt>
                <c:pt idx="392130">
                  <c:v>39690</c:v>
                </c:pt>
                <c:pt idx="392131">
                  <c:v>39690</c:v>
                </c:pt>
                <c:pt idx="392132">
                  <c:v>39690</c:v>
                </c:pt>
                <c:pt idx="392133">
                  <c:v>39690</c:v>
                </c:pt>
                <c:pt idx="392134">
                  <c:v>39690</c:v>
                </c:pt>
                <c:pt idx="392135">
                  <c:v>39690</c:v>
                </c:pt>
                <c:pt idx="392136">
                  <c:v>39690</c:v>
                </c:pt>
                <c:pt idx="392137">
                  <c:v>39690</c:v>
                </c:pt>
                <c:pt idx="392138">
                  <c:v>39690</c:v>
                </c:pt>
                <c:pt idx="392139">
                  <c:v>39690</c:v>
                </c:pt>
                <c:pt idx="392140">
                  <c:v>39690</c:v>
                </c:pt>
                <c:pt idx="392141">
                  <c:v>39690</c:v>
                </c:pt>
                <c:pt idx="392142">
                  <c:v>39690</c:v>
                </c:pt>
                <c:pt idx="392143">
                  <c:v>39690</c:v>
                </c:pt>
                <c:pt idx="392144">
                  <c:v>39690</c:v>
                </c:pt>
                <c:pt idx="392145">
                  <c:v>39690</c:v>
                </c:pt>
                <c:pt idx="392146">
                  <c:v>39690</c:v>
                </c:pt>
                <c:pt idx="392147">
                  <c:v>39690</c:v>
                </c:pt>
                <c:pt idx="392148">
                  <c:v>39690</c:v>
                </c:pt>
                <c:pt idx="392149">
                  <c:v>39690</c:v>
                </c:pt>
                <c:pt idx="392150">
                  <c:v>39690</c:v>
                </c:pt>
                <c:pt idx="392151">
                  <c:v>39690</c:v>
                </c:pt>
                <c:pt idx="392152">
                  <c:v>39690</c:v>
                </c:pt>
                <c:pt idx="392153">
                  <c:v>39690</c:v>
                </c:pt>
                <c:pt idx="392154">
                  <c:v>39690</c:v>
                </c:pt>
                <c:pt idx="392155">
                  <c:v>39690</c:v>
                </c:pt>
                <c:pt idx="392156">
                  <c:v>39690</c:v>
                </c:pt>
                <c:pt idx="392157">
                  <c:v>39690</c:v>
                </c:pt>
                <c:pt idx="392158">
                  <c:v>39690</c:v>
                </c:pt>
                <c:pt idx="392159">
                  <c:v>39690</c:v>
                </c:pt>
                <c:pt idx="392160">
                  <c:v>39690</c:v>
                </c:pt>
                <c:pt idx="392161">
                  <c:v>39690</c:v>
                </c:pt>
                <c:pt idx="392162">
                  <c:v>39690</c:v>
                </c:pt>
                <c:pt idx="392163">
                  <c:v>39690</c:v>
                </c:pt>
                <c:pt idx="392164">
                  <c:v>39690</c:v>
                </c:pt>
                <c:pt idx="392165">
                  <c:v>39690</c:v>
                </c:pt>
                <c:pt idx="392166">
                  <c:v>39690</c:v>
                </c:pt>
                <c:pt idx="392167">
                  <c:v>39690</c:v>
                </c:pt>
                <c:pt idx="392168">
                  <c:v>39690</c:v>
                </c:pt>
                <c:pt idx="392169">
                  <c:v>39690</c:v>
                </c:pt>
                <c:pt idx="392170">
                  <c:v>39690</c:v>
                </c:pt>
                <c:pt idx="392171">
                  <c:v>39690</c:v>
                </c:pt>
                <c:pt idx="392172">
                  <c:v>39690</c:v>
                </c:pt>
                <c:pt idx="392173">
                  <c:v>39690</c:v>
                </c:pt>
                <c:pt idx="392174">
                  <c:v>39690</c:v>
                </c:pt>
                <c:pt idx="392175">
                  <c:v>39690</c:v>
                </c:pt>
                <c:pt idx="392176">
                  <c:v>39690</c:v>
                </c:pt>
                <c:pt idx="392177">
                  <c:v>39690</c:v>
                </c:pt>
                <c:pt idx="392178">
                  <c:v>39690</c:v>
                </c:pt>
                <c:pt idx="392179">
                  <c:v>39690</c:v>
                </c:pt>
                <c:pt idx="392180">
                  <c:v>39690</c:v>
                </c:pt>
                <c:pt idx="392181">
                  <c:v>39690</c:v>
                </c:pt>
                <c:pt idx="392182">
                  <c:v>39690</c:v>
                </c:pt>
                <c:pt idx="392183">
                  <c:v>39690</c:v>
                </c:pt>
                <c:pt idx="392184">
                  <c:v>39690</c:v>
                </c:pt>
                <c:pt idx="392185">
                  <c:v>39690</c:v>
                </c:pt>
                <c:pt idx="392186">
                  <c:v>39690</c:v>
                </c:pt>
                <c:pt idx="392187">
                  <c:v>39690</c:v>
                </c:pt>
                <c:pt idx="392188">
                  <c:v>39690</c:v>
                </c:pt>
                <c:pt idx="392189">
                  <c:v>39690</c:v>
                </c:pt>
                <c:pt idx="392190">
                  <c:v>39690</c:v>
                </c:pt>
                <c:pt idx="392191">
                  <c:v>39690</c:v>
                </c:pt>
                <c:pt idx="392192">
                  <c:v>39690</c:v>
                </c:pt>
                <c:pt idx="392193">
                  <c:v>39690</c:v>
                </c:pt>
                <c:pt idx="392194">
                  <c:v>39690</c:v>
                </c:pt>
                <c:pt idx="392195">
                  <c:v>39690</c:v>
                </c:pt>
                <c:pt idx="392196">
                  <c:v>39690</c:v>
                </c:pt>
                <c:pt idx="392197">
                  <c:v>39690</c:v>
                </c:pt>
                <c:pt idx="392198">
                  <c:v>39690</c:v>
                </c:pt>
                <c:pt idx="392199">
                  <c:v>39690</c:v>
                </c:pt>
                <c:pt idx="392200">
                  <c:v>39690</c:v>
                </c:pt>
                <c:pt idx="392201">
                  <c:v>39690</c:v>
                </c:pt>
                <c:pt idx="392202">
                  <c:v>39690</c:v>
                </c:pt>
                <c:pt idx="392203">
                  <c:v>39690</c:v>
                </c:pt>
                <c:pt idx="392204">
                  <c:v>39690</c:v>
                </c:pt>
                <c:pt idx="392205">
                  <c:v>39690</c:v>
                </c:pt>
                <c:pt idx="392206">
                  <c:v>39690</c:v>
                </c:pt>
                <c:pt idx="392207">
                  <c:v>39690</c:v>
                </c:pt>
                <c:pt idx="392208">
                  <c:v>39690</c:v>
                </c:pt>
                <c:pt idx="392209">
                  <c:v>39690</c:v>
                </c:pt>
                <c:pt idx="392210">
                  <c:v>39690</c:v>
                </c:pt>
                <c:pt idx="392211">
                  <c:v>39690</c:v>
                </c:pt>
                <c:pt idx="392212">
                  <c:v>39690</c:v>
                </c:pt>
                <c:pt idx="392213">
                  <c:v>39690</c:v>
                </c:pt>
                <c:pt idx="392214">
                  <c:v>39690</c:v>
                </c:pt>
                <c:pt idx="392215">
                  <c:v>39690</c:v>
                </c:pt>
                <c:pt idx="392216">
                  <c:v>39690</c:v>
                </c:pt>
                <c:pt idx="392217">
                  <c:v>39690</c:v>
                </c:pt>
                <c:pt idx="392218">
                  <c:v>39690</c:v>
                </c:pt>
                <c:pt idx="392219">
                  <c:v>39690</c:v>
                </c:pt>
                <c:pt idx="392220">
                  <c:v>39690</c:v>
                </c:pt>
                <c:pt idx="392221">
                  <c:v>39690</c:v>
                </c:pt>
                <c:pt idx="392222">
                  <c:v>39690</c:v>
                </c:pt>
                <c:pt idx="392223">
                  <c:v>39690</c:v>
                </c:pt>
                <c:pt idx="392224">
                  <c:v>39690</c:v>
                </c:pt>
                <c:pt idx="392225">
                  <c:v>39690</c:v>
                </c:pt>
                <c:pt idx="392226">
                  <c:v>39690</c:v>
                </c:pt>
                <c:pt idx="392227">
                  <c:v>39690</c:v>
                </c:pt>
                <c:pt idx="392228">
                  <c:v>39690</c:v>
                </c:pt>
                <c:pt idx="392229">
                  <c:v>39690</c:v>
                </c:pt>
                <c:pt idx="392230">
                  <c:v>39690</c:v>
                </c:pt>
                <c:pt idx="392231">
                  <c:v>39690</c:v>
                </c:pt>
                <c:pt idx="392232">
                  <c:v>39690</c:v>
                </c:pt>
                <c:pt idx="392233">
                  <c:v>39690</c:v>
                </c:pt>
                <c:pt idx="392234">
                  <c:v>39690</c:v>
                </c:pt>
                <c:pt idx="392235">
                  <c:v>39690</c:v>
                </c:pt>
                <c:pt idx="392236">
                  <c:v>39690</c:v>
                </c:pt>
                <c:pt idx="392237">
                  <c:v>39690</c:v>
                </c:pt>
                <c:pt idx="392238">
                  <c:v>39690</c:v>
                </c:pt>
                <c:pt idx="392239">
                  <c:v>39690</c:v>
                </c:pt>
                <c:pt idx="392240">
                  <c:v>39690</c:v>
                </c:pt>
                <c:pt idx="392241">
                  <c:v>39690</c:v>
                </c:pt>
                <c:pt idx="392242">
                  <c:v>39690</c:v>
                </c:pt>
                <c:pt idx="392243">
                  <c:v>39690</c:v>
                </c:pt>
                <c:pt idx="392244">
                  <c:v>39690</c:v>
                </c:pt>
                <c:pt idx="392245">
                  <c:v>39690</c:v>
                </c:pt>
                <c:pt idx="392246">
                  <c:v>39690</c:v>
                </c:pt>
                <c:pt idx="392247">
                  <c:v>39690</c:v>
                </c:pt>
                <c:pt idx="392248">
                  <c:v>39690</c:v>
                </c:pt>
                <c:pt idx="392249">
                  <c:v>39690</c:v>
                </c:pt>
                <c:pt idx="392250">
                  <c:v>39690</c:v>
                </c:pt>
                <c:pt idx="392251">
                  <c:v>39690</c:v>
                </c:pt>
                <c:pt idx="392252">
                  <c:v>39690</c:v>
                </c:pt>
                <c:pt idx="392253">
                  <c:v>39690</c:v>
                </c:pt>
                <c:pt idx="392254">
                  <c:v>39690</c:v>
                </c:pt>
                <c:pt idx="392255">
                  <c:v>39690</c:v>
                </c:pt>
                <c:pt idx="392256">
                  <c:v>39690</c:v>
                </c:pt>
                <c:pt idx="392257">
                  <c:v>39690</c:v>
                </c:pt>
                <c:pt idx="392258">
                  <c:v>39690</c:v>
                </c:pt>
                <c:pt idx="392259">
                  <c:v>39690</c:v>
                </c:pt>
                <c:pt idx="392260">
                  <c:v>39690</c:v>
                </c:pt>
                <c:pt idx="392261">
                  <c:v>39690</c:v>
                </c:pt>
                <c:pt idx="392262">
                  <c:v>39690</c:v>
                </c:pt>
                <c:pt idx="392263">
                  <c:v>39690</c:v>
                </c:pt>
                <c:pt idx="392264">
                  <c:v>39690</c:v>
                </c:pt>
                <c:pt idx="392265">
                  <c:v>39690</c:v>
                </c:pt>
                <c:pt idx="392266">
                  <c:v>39690</c:v>
                </c:pt>
                <c:pt idx="392267">
                  <c:v>39690</c:v>
                </c:pt>
                <c:pt idx="392268">
                  <c:v>39690</c:v>
                </c:pt>
                <c:pt idx="392269">
                  <c:v>39690</c:v>
                </c:pt>
                <c:pt idx="392270">
                  <c:v>39690</c:v>
                </c:pt>
                <c:pt idx="392271">
                  <c:v>39690</c:v>
                </c:pt>
                <c:pt idx="392272">
                  <c:v>39690</c:v>
                </c:pt>
                <c:pt idx="392273">
                  <c:v>39690</c:v>
                </c:pt>
                <c:pt idx="392274">
                  <c:v>39690</c:v>
                </c:pt>
                <c:pt idx="392275">
                  <c:v>39690</c:v>
                </c:pt>
                <c:pt idx="392276">
                  <c:v>39690</c:v>
                </c:pt>
                <c:pt idx="392277">
                  <c:v>39690</c:v>
                </c:pt>
                <c:pt idx="392278">
                  <c:v>39690</c:v>
                </c:pt>
                <c:pt idx="392279">
                  <c:v>39690</c:v>
                </c:pt>
                <c:pt idx="392280">
                  <c:v>39690</c:v>
                </c:pt>
                <c:pt idx="392281">
                  <c:v>39690</c:v>
                </c:pt>
                <c:pt idx="392282">
                  <c:v>39690</c:v>
                </c:pt>
                <c:pt idx="392283">
                  <c:v>39690</c:v>
                </c:pt>
                <c:pt idx="392284">
                  <c:v>39690</c:v>
                </c:pt>
                <c:pt idx="392285">
                  <c:v>39690</c:v>
                </c:pt>
                <c:pt idx="392286">
                  <c:v>39690</c:v>
                </c:pt>
                <c:pt idx="392287">
                  <c:v>39690</c:v>
                </c:pt>
                <c:pt idx="392288">
                  <c:v>39690</c:v>
                </c:pt>
                <c:pt idx="392289">
                  <c:v>39690</c:v>
                </c:pt>
                <c:pt idx="392290">
                  <c:v>39690</c:v>
                </c:pt>
                <c:pt idx="392291">
                  <c:v>39690</c:v>
                </c:pt>
                <c:pt idx="392292">
                  <c:v>39690</c:v>
                </c:pt>
                <c:pt idx="392293">
                  <c:v>39690</c:v>
                </c:pt>
                <c:pt idx="392294">
                  <c:v>39690</c:v>
                </c:pt>
                <c:pt idx="392295">
                  <c:v>39690</c:v>
                </c:pt>
                <c:pt idx="392296">
                  <c:v>39690</c:v>
                </c:pt>
                <c:pt idx="392297">
                  <c:v>39690</c:v>
                </c:pt>
                <c:pt idx="392298">
                  <c:v>39690</c:v>
                </c:pt>
                <c:pt idx="392299">
                  <c:v>39690</c:v>
                </c:pt>
                <c:pt idx="392300">
                  <c:v>39690</c:v>
                </c:pt>
                <c:pt idx="392301">
                  <c:v>39690</c:v>
                </c:pt>
                <c:pt idx="392302">
                  <c:v>39690</c:v>
                </c:pt>
                <c:pt idx="392303">
                  <c:v>39690</c:v>
                </c:pt>
                <c:pt idx="392304">
                  <c:v>39690</c:v>
                </c:pt>
                <c:pt idx="392305">
                  <c:v>39690</c:v>
                </c:pt>
                <c:pt idx="392306">
                  <c:v>39690</c:v>
                </c:pt>
                <c:pt idx="392307">
                  <c:v>39690</c:v>
                </c:pt>
                <c:pt idx="392308">
                  <c:v>39690</c:v>
                </c:pt>
                <c:pt idx="392309">
                  <c:v>39690</c:v>
                </c:pt>
                <c:pt idx="392310">
                  <c:v>39690</c:v>
                </c:pt>
                <c:pt idx="392311">
                  <c:v>39690</c:v>
                </c:pt>
                <c:pt idx="392312">
                  <c:v>39690</c:v>
                </c:pt>
                <c:pt idx="392313">
                  <c:v>39690</c:v>
                </c:pt>
                <c:pt idx="392314">
                  <c:v>39690</c:v>
                </c:pt>
                <c:pt idx="392315">
                  <c:v>39690</c:v>
                </c:pt>
                <c:pt idx="392316">
                  <c:v>39690</c:v>
                </c:pt>
                <c:pt idx="392317">
                  <c:v>39690</c:v>
                </c:pt>
                <c:pt idx="392318">
                  <c:v>39690</c:v>
                </c:pt>
                <c:pt idx="392319">
                  <c:v>39690</c:v>
                </c:pt>
                <c:pt idx="392320">
                  <c:v>39690</c:v>
                </c:pt>
                <c:pt idx="392321">
                  <c:v>39690</c:v>
                </c:pt>
                <c:pt idx="392322">
                  <c:v>39690</c:v>
                </c:pt>
                <c:pt idx="392323">
                  <c:v>39690</c:v>
                </c:pt>
                <c:pt idx="392324">
                  <c:v>39690</c:v>
                </c:pt>
                <c:pt idx="392325">
                  <c:v>39690</c:v>
                </c:pt>
                <c:pt idx="392326">
                  <c:v>39690</c:v>
                </c:pt>
                <c:pt idx="392327">
                  <c:v>39690</c:v>
                </c:pt>
                <c:pt idx="392328">
                  <c:v>39690</c:v>
                </c:pt>
                <c:pt idx="392329">
                  <c:v>39690</c:v>
                </c:pt>
                <c:pt idx="392330">
                  <c:v>39690</c:v>
                </c:pt>
                <c:pt idx="392331">
                  <c:v>39690</c:v>
                </c:pt>
                <c:pt idx="392332">
                  <c:v>39690</c:v>
                </c:pt>
                <c:pt idx="392333">
                  <c:v>39690</c:v>
                </c:pt>
                <c:pt idx="392334">
                  <c:v>39690</c:v>
                </c:pt>
                <c:pt idx="392335">
                  <c:v>39690</c:v>
                </c:pt>
                <c:pt idx="392336">
                  <c:v>39690</c:v>
                </c:pt>
                <c:pt idx="392337">
                  <c:v>39690</c:v>
                </c:pt>
                <c:pt idx="392338">
                  <c:v>39690</c:v>
                </c:pt>
                <c:pt idx="392339">
                  <c:v>39690</c:v>
                </c:pt>
                <c:pt idx="392340">
                  <c:v>39690</c:v>
                </c:pt>
                <c:pt idx="392341">
                  <c:v>39690</c:v>
                </c:pt>
                <c:pt idx="392342">
                  <c:v>39690</c:v>
                </c:pt>
                <c:pt idx="392343">
                  <c:v>39690</c:v>
                </c:pt>
                <c:pt idx="392344">
                  <c:v>39690</c:v>
                </c:pt>
                <c:pt idx="392345">
                  <c:v>39690</c:v>
                </c:pt>
                <c:pt idx="392346">
                  <c:v>39690</c:v>
                </c:pt>
                <c:pt idx="392347">
                  <c:v>39690</c:v>
                </c:pt>
                <c:pt idx="392348">
                  <c:v>39690</c:v>
                </c:pt>
                <c:pt idx="392349">
                  <c:v>39690</c:v>
                </c:pt>
                <c:pt idx="392350">
                  <c:v>39690</c:v>
                </c:pt>
                <c:pt idx="392351">
                  <c:v>39690</c:v>
                </c:pt>
                <c:pt idx="392352">
                  <c:v>39690</c:v>
                </c:pt>
                <c:pt idx="392353">
                  <c:v>39690</c:v>
                </c:pt>
                <c:pt idx="392354">
                  <c:v>39690</c:v>
                </c:pt>
                <c:pt idx="392355">
                  <c:v>39690</c:v>
                </c:pt>
                <c:pt idx="392356">
                  <c:v>39690</c:v>
                </c:pt>
                <c:pt idx="392357">
                  <c:v>39690</c:v>
                </c:pt>
                <c:pt idx="392358">
                  <c:v>39690</c:v>
                </c:pt>
                <c:pt idx="392359">
                  <c:v>39690</c:v>
                </c:pt>
                <c:pt idx="392360">
                  <c:v>39690</c:v>
                </c:pt>
                <c:pt idx="392361">
                  <c:v>39690</c:v>
                </c:pt>
                <c:pt idx="392362">
                  <c:v>39690</c:v>
                </c:pt>
                <c:pt idx="392363">
                  <c:v>39690</c:v>
                </c:pt>
                <c:pt idx="392364">
                  <c:v>39690</c:v>
                </c:pt>
                <c:pt idx="392365">
                  <c:v>39690</c:v>
                </c:pt>
                <c:pt idx="392366">
                  <c:v>39690</c:v>
                </c:pt>
                <c:pt idx="392367">
                  <c:v>39690</c:v>
                </c:pt>
                <c:pt idx="392368">
                  <c:v>39690</c:v>
                </c:pt>
                <c:pt idx="392369">
                  <c:v>39690</c:v>
                </c:pt>
                <c:pt idx="392370">
                  <c:v>39690</c:v>
                </c:pt>
                <c:pt idx="392371">
                  <c:v>39690</c:v>
                </c:pt>
                <c:pt idx="392372">
                  <c:v>39690</c:v>
                </c:pt>
                <c:pt idx="392373">
                  <c:v>39690</c:v>
                </c:pt>
                <c:pt idx="392374">
                  <c:v>39690</c:v>
                </c:pt>
                <c:pt idx="392375">
                  <c:v>39690</c:v>
                </c:pt>
                <c:pt idx="392376">
                  <c:v>39690</c:v>
                </c:pt>
                <c:pt idx="392377">
                  <c:v>39690</c:v>
                </c:pt>
                <c:pt idx="392378">
                  <c:v>39690</c:v>
                </c:pt>
                <c:pt idx="392379">
                  <c:v>39690</c:v>
                </c:pt>
                <c:pt idx="392380">
                  <c:v>39690</c:v>
                </c:pt>
                <c:pt idx="392381">
                  <c:v>39690</c:v>
                </c:pt>
                <c:pt idx="392382">
                  <c:v>39690</c:v>
                </c:pt>
                <c:pt idx="392383">
                  <c:v>39690</c:v>
                </c:pt>
                <c:pt idx="392384">
                  <c:v>39690</c:v>
                </c:pt>
                <c:pt idx="392385">
                  <c:v>39690</c:v>
                </c:pt>
                <c:pt idx="392386">
                  <c:v>39690</c:v>
                </c:pt>
                <c:pt idx="392387">
                  <c:v>39690</c:v>
                </c:pt>
                <c:pt idx="392388">
                  <c:v>39690</c:v>
                </c:pt>
                <c:pt idx="392389">
                  <c:v>39690</c:v>
                </c:pt>
                <c:pt idx="392390">
                  <c:v>39690</c:v>
                </c:pt>
                <c:pt idx="392391">
                  <c:v>39690</c:v>
                </c:pt>
                <c:pt idx="392392">
                  <c:v>39690</c:v>
                </c:pt>
                <c:pt idx="392393">
                  <c:v>39690</c:v>
                </c:pt>
                <c:pt idx="392394">
                  <c:v>39690</c:v>
                </c:pt>
                <c:pt idx="392395">
                  <c:v>39690</c:v>
                </c:pt>
                <c:pt idx="392396">
                  <c:v>39690</c:v>
                </c:pt>
                <c:pt idx="392397">
                  <c:v>39690</c:v>
                </c:pt>
                <c:pt idx="392398">
                  <c:v>39690</c:v>
                </c:pt>
                <c:pt idx="392399">
                  <c:v>39690</c:v>
                </c:pt>
                <c:pt idx="392400">
                  <c:v>39690</c:v>
                </c:pt>
                <c:pt idx="392401">
                  <c:v>39690</c:v>
                </c:pt>
                <c:pt idx="392402">
                  <c:v>39690</c:v>
                </c:pt>
                <c:pt idx="392403">
                  <c:v>39690</c:v>
                </c:pt>
                <c:pt idx="392404">
                  <c:v>39690</c:v>
                </c:pt>
                <c:pt idx="392405">
                  <c:v>39690</c:v>
                </c:pt>
                <c:pt idx="392406">
                  <c:v>39690</c:v>
                </c:pt>
                <c:pt idx="392407">
                  <c:v>39690</c:v>
                </c:pt>
                <c:pt idx="392408">
                  <c:v>39690</c:v>
                </c:pt>
                <c:pt idx="392409">
                  <c:v>39690</c:v>
                </c:pt>
                <c:pt idx="392410">
                  <c:v>39690</c:v>
                </c:pt>
                <c:pt idx="392411">
                  <c:v>39690</c:v>
                </c:pt>
                <c:pt idx="392412">
                  <c:v>39690</c:v>
                </c:pt>
                <c:pt idx="392413">
                  <c:v>39690</c:v>
                </c:pt>
                <c:pt idx="392414">
                  <c:v>39690</c:v>
                </c:pt>
                <c:pt idx="392415">
                  <c:v>39690</c:v>
                </c:pt>
                <c:pt idx="392416">
                  <c:v>39690</c:v>
                </c:pt>
                <c:pt idx="392417">
                  <c:v>39690</c:v>
                </c:pt>
                <c:pt idx="392418">
                  <c:v>39690</c:v>
                </c:pt>
                <c:pt idx="392419">
                  <c:v>39690</c:v>
                </c:pt>
                <c:pt idx="392420">
                  <c:v>39690</c:v>
                </c:pt>
                <c:pt idx="392421">
                  <c:v>39690</c:v>
                </c:pt>
                <c:pt idx="392422">
                  <c:v>39690</c:v>
                </c:pt>
                <c:pt idx="392423">
                  <c:v>39690</c:v>
                </c:pt>
                <c:pt idx="392424">
                  <c:v>39690</c:v>
                </c:pt>
                <c:pt idx="392425">
                  <c:v>39690</c:v>
                </c:pt>
                <c:pt idx="392426">
                  <c:v>39690</c:v>
                </c:pt>
                <c:pt idx="392427">
                  <c:v>39690</c:v>
                </c:pt>
                <c:pt idx="392428">
                  <c:v>39690</c:v>
                </c:pt>
                <c:pt idx="392429">
                  <c:v>39690</c:v>
                </c:pt>
                <c:pt idx="392430">
                  <c:v>39690</c:v>
                </c:pt>
                <c:pt idx="392431">
                  <c:v>39690</c:v>
                </c:pt>
                <c:pt idx="392432">
                  <c:v>39690</c:v>
                </c:pt>
                <c:pt idx="392433">
                  <c:v>39690</c:v>
                </c:pt>
                <c:pt idx="392434">
                  <c:v>39690</c:v>
                </c:pt>
                <c:pt idx="392435">
                  <c:v>39690</c:v>
                </c:pt>
                <c:pt idx="392436">
                  <c:v>39690</c:v>
                </c:pt>
                <c:pt idx="392437">
                  <c:v>39690</c:v>
                </c:pt>
                <c:pt idx="392438">
                  <c:v>39690</c:v>
                </c:pt>
                <c:pt idx="392439">
                  <c:v>39690</c:v>
                </c:pt>
                <c:pt idx="392440">
                  <c:v>39690</c:v>
                </c:pt>
                <c:pt idx="392441">
                  <c:v>39690</c:v>
                </c:pt>
                <c:pt idx="392442">
                  <c:v>39690</c:v>
                </c:pt>
                <c:pt idx="392443">
                  <c:v>39690</c:v>
                </c:pt>
                <c:pt idx="392444">
                  <c:v>39690</c:v>
                </c:pt>
                <c:pt idx="392445">
                  <c:v>39690</c:v>
                </c:pt>
                <c:pt idx="392446">
                  <c:v>39690</c:v>
                </c:pt>
                <c:pt idx="392447">
                  <c:v>39690</c:v>
                </c:pt>
                <c:pt idx="392448">
                  <c:v>39690</c:v>
                </c:pt>
                <c:pt idx="392449">
                  <c:v>39690</c:v>
                </c:pt>
                <c:pt idx="392450">
                  <c:v>39690</c:v>
                </c:pt>
                <c:pt idx="392451">
                  <c:v>39690</c:v>
                </c:pt>
                <c:pt idx="392452">
                  <c:v>39690</c:v>
                </c:pt>
                <c:pt idx="392453">
                  <c:v>39690</c:v>
                </c:pt>
                <c:pt idx="392454">
                  <c:v>39690</c:v>
                </c:pt>
                <c:pt idx="392455">
                  <c:v>39690</c:v>
                </c:pt>
                <c:pt idx="392456">
                  <c:v>39690</c:v>
                </c:pt>
                <c:pt idx="392457">
                  <c:v>39690</c:v>
                </c:pt>
                <c:pt idx="392458">
                  <c:v>39690</c:v>
                </c:pt>
                <c:pt idx="392459">
                  <c:v>39690</c:v>
                </c:pt>
                <c:pt idx="392460">
                  <c:v>39690</c:v>
                </c:pt>
                <c:pt idx="392461">
                  <c:v>39690</c:v>
                </c:pt>
                <c:pt idx="392462">
                  <c:v>39690</c:v>
                </c:pt>
                <c:pt idx="392463">
                  <c:v>39690</c:v>
                </c:pt>
                <c:pt idx="392464">
                  <c:v>39690</c:v>
                </c:pt>
                <c:pt idx="392465">
                  <c:v>39690</c:v>
                </c:pt>
                <c:pt idx="392466">
                  <c:v>39690</c:v>
                </c:pt>
                <c:pt idx="392467">
                  <c:v>39690</c:v>
                </c:pt>
                <c:pt idx="392468">
                  <c:v>39690</c:v>
                </c:pt>
                <c:pt idx="392469">
                  <c:v>39690</c:v>
                </c:pt>
                <c:pt idx="392470">
                  <c:v>39690</c:v>
                </c:pt>
                <c:pt idx="392471">
                  <c:v>39690</c:v>
                </c:pt>
                <c:pt idx="392472">
                  <c:v>39690</c:v>
                </c:pt>
                <c:pt idx="392473">
                  <c:v>39690</c:v>
                </c:pt>
                <c:pt idx="392474">
                  <c:v>39690</c:v>
                </c:pt>
                <c:pt idx="392475">
                  <c:v>39690</c:v>
                </c:pt>
                <c:pt idx="392476">
                  <c:v>39690</c:v>
                </c:pt>
                <c:pt idx="392477">
                  <c:v>39690</c:v>
                </c:pt>
                <c:pt idx="392478">
                  <c:v>39690</c:v>
                </c:pt>
                <c:pt idx="392479">
                  <c:v>39690</c:v>
                </c:pt>
                <c:pt idx="392480">
                  <c:v>39690</c:v>
                </c:pt>
                <c:pt idx="392481">
                  <c:v>39690</c:v>
                </c:pt>
                <c:pt idx="392482">
                  <c:v>39690</c:v>
                </c:pt>
                <c:pt idx="392483">
                  <c:v>39690</c:v>
                </c:pt>
                <c:pt idx="392484">
                  <c:v>39690</c:v>
                </c:pt>
                <c:pt idx="392485">
                  <c:v>39690</c:v>
                </c:pt>
                <c:pt idx="392486">
                  <c:v>39690</c:v>
                </c:pt>
                <c:pt idx="392487">
                  <c:v>39690</c:v>
                </c:pt>
                <c:pt idx="392488">
                  <c:v>39690</c:v>
                </c:pt>
                <c:pt idx="392489">
                  <c:v>39690</c:v>
                </c:pt>
                <c:pt idx="392490">
                  <c:v>39690</c:v>
                </c:pt>
                <c:pt idx="392491">
                  <c:v>39690</c:v>
                </c:pt>
                <c:pt idx="392492">
                  <c:v>39690</c:v>
                </c:pt>
                <c:pt idx="392493">
                  <c:v>39690</c:v>
                </c:pt>
                <c:pt idx="392494">
                  <c:v>39690</c:v>
                </c:pt>
                <c:pt idx="392495">
                  <c:v>39690</c:v>
                </c:pt>
                <c:pt idx="392496">
                  <c:v>39690</c:v>
                </c:pt>
                <c:pt idx="392497">
                  <c:v>39690</c:v>
                </c:pt>
                <c:pt idx="392498">
                  <c:v>39690</c:v>
                </c:pt>
                <c:pt idx="392499">
                  <c:v>39690</c:v>
                </c:pt>
                <c:pt idx="392500">
                  <c:v>39690</c:v>
                </c:pt>
                <c:pt idx="392501">
                  <c:v>39690</c:v>
                </c:pt>
                <c:pt idx="392502">
                  <c:v>39690</c:v>
                </c:pt>
                <c:pt idx="392503">
                  <c:v>39690</c:v>
                </c:pt>
                <c:pt idx="392504">
                  <c:v>39690</c:v>
                </c:pt>
                <c:pt idx="392505">
                  <c:v>39690</c:v>
                </c:pt>
                <c:pt idx="392506">
                  <c:v>39690</c:v>
                </c:pt>
                <c:pt idx="392507">
                  <c:v>39690</c:v>
                </c:pt>
                <c:pt idx="392508">
                  <c:v>39690</c:v>
                </c:pt>
                <c:pt idx="392509">
                  <c:v>39690</c:v>
                </c:pt>
                <c:pt idx="392510">
                  <c:v>39690</c:v>
                </c:pt>
                <c:pt idx="392511">
                  <c:v>39690</c:v>
                </c:pt>
                <c:pt idx="392512">
                  <c:v>39690</c:v>
                </c:pt>
                <c:pt idx="392513">
                  <c:v>39690</c:v>
                </c:pt>
                <c:pt idx="392514">
                  <c:v>39690</c:v>
                </c:pt>
                <c:pt idx="392515">
                  <c:v>39690</c:v>
                </c:pt>
                <c:pt idx="392516">
                  <c:v>39690</c:v>
                </c:pt>
                <c:pt idx="392517">
                  <c:v>39690</c:v>
                </c:pt>
                <c:pt idx="392518">
                  <c:v>39690</c:v>
                </c:pt>
                <c:pt idx="392519">
                  <c:v>39690</c:v>
                </c:pt>
                <c:pt idx="392520">
                  <c:v>39690</c:v>
                </c:pt>
                <c:pt idx="392521">
                  <c:v>39690</c:v>
                </c:pt>
                <c:pt idx="392522">
                  <c:v>39690</c:v>
                </c:pt>
                <c:pt idx="392523">
                  <c:v>39690</c:v>
                </c:pt>
                <c:pt idx="392524">
                  <c:v>39690</c:v>
                </c:pt>
                <c:pt idx="392525">
                  <c:v>39690</c:v>
                </c:pt>
                <c:pt idx="392526">
                  <c:v>39690</c:v>
                </c:pt>
                <c:pt idx="392527">
                  <c:v>39690</c:v>
                </c:pt>
                <c:pt idx="392528">
                  <c:v>39690</c:v>
                </c:pt>
                <c:pt idx="392529">
                  <c:v>39690</c:v>
                </c:pt>
                <c:pt idx="392530">
                  <c:v>39690</c:v>
                </c:pt>
                <c:pt idx="392531">
                  <c:v>39690</c:v>
                </c:pt>
                <c:pt idx="392532">
                  <c:v>39690</c:v>
                </c:pt>
                <c:pt idx="392533">
                  <c:v>39690</c:v>
                </c:pt>
                <c:pt idx="392534">
                  <c:v>39690</c:v>
                </c:pt>
                <c:pt idx="392535">
                  <c:v>39690</c:v>
                </c:pt>
                <c:pt idx="392536">
                  <c:v>39690</c:v>
                </c:pt>
                <c:pt idx="392537">
                  <c:v>39690</c:v>
                </c:pt>
                <c:pt idx="392538">
                  <c:v>39690</c:v>
                </c:pt>
                <c:pt idx="392539">
                  <c:v>39690</c:v>
                </c:pt>
                <c:pt idx="392540">
                  <c:v>39690</c:v>
                </c:pt>
                <c:pt idx="392541">
                  <c:v>39690</c:v>
                </c:pt>
                <c:pt idx="392542">
                  <c:v>39690</c:v>
                </c:pt>
                <c:pt idx="392543">
                  <c:v>39690</c:v>
                </c:pt>
                <c:pt idx="392544">
                  <c:v>39690</c:v>
                </c:pt>
                <c:pt idx="392545">
                  <c:v>39690</c:v>
                </c:pt>
                <c:pt idx="392546">
                  <c:v>39690</c:v>
                </c:pt>
                <c:pt idx="392547">
                  <c:v>39690</c:v>
                </c:pt>
                <c:pt idx="392548">
                  <c:v>39690</c:v>
                </c:pt>
                <c:pt idx="392549">
                  <c:v>39690</c:v>
                </c:pt>
                <c:pt idx="392550">
                  <c:v>39690</c:v>
                </c:pt>
                <c:pt idx="392551">
                  <c:v>39690</c:v>
                </c:pt>
                <c:pt idx="392552">
                  <c:v>39690</c:v>
                </c:pt>
                <c:pt idx="392553">
                  <c:v>39690</c:v>
                </c:pt>
                <c:pt idx="392554">
                  <c:v>39690</c:v>
                </c:pt>
                <c:pt idx="392555">
                  <c:v>39690</c:v>
                </c:pt>
                <c:pt idx="392556">
                  <c:v>39690</c:v>
                </c:pt>
                <c:pt idx="392557">
                  <c:v>39690</c:v>
                </c:pt>
                <c:pt idx="392558">
                  <c:v>39690</c:v>
                </c:pt>
                <c:pt idx="392559">
                  <c:v>39690</c:v>
                </c:pt>
                <c:pt idx="392560">
                  <c:v>39690</c:v>
                </c:pt>
                <c:pt idx="392561">
                  <c:v>39690</c:v>
                </c:pt>
                <c:pt idx="392562">
                  <c:v>39690</c:v>
                </c:pt>
                <c:pt idx="392563">
                  <c:v>39690</c:v>
                </c:pt>
                <c:pt idx="392564">
                  <c:v>39690</c:v>
                </c:pt>
                <c:pt idx="392565">
                  <c:v>39690</c:v>
                </c:pt>
                <c:pt idx="392566">
                  <c:v>39690</c:v>
                </c:pt>
                <c:pt idx="392567">
                  <c:v>39690</c:v>
                </c:pt>
                <c:pt idx="392568">
                  <c:v>39690</c:v>
                </c:pt>
                <c:pt idx="392569">
                  <c:v>39690</c:v>
                </c:pt>
                <c:pt idx="392570">
                  <c:v>39690</c:v>
                </c:pt>
                <c:pt idx="392571">
                  <c:v>39690</c:v>
                </c:pt>
                <c:pt idx="392572">
                  <c:v>39690</c:v>
                </c:pt>
                <c:pt idx="392573">
                  <c:v>39690</c:v>
                </c:pt>
                <c:pt idx="392574">
                  <c:v>39690</c:v>
                </c:pt>
                <c:pt idx="392575">
                  <c:v>39690</c:v>
                </c:pt>
                <c:pt idx="392576">
                  <c:v>39690</c:v>
                </c:pt>
                <c:pt idx="392577">
                  <c:v>39690</c:v>
                </c:pt>
                <c:pt idx="392578">
                  <c:v>39690</c:v>
                </c:pt>
                <c:pt idx="392579">
                  <c:v>39690</c:v>
                </c:pt>
                <c:pt idx="392580">
                  <c:v>39690</c:v>
                </c:pt>
                <c:pt idx="392581">
                  <c:v>39690</c:v>
                </c:pt>
                <c:pt idx="392582">
                  <c:v>39690</c:v>
                </c:pt>
                <c:pt idx="392583">
                  <c:v>39690</c:v>
                </c:pt>
                <c:pt idx="392584">
                  <c:v>39690</c:v>
                </c:pt>
                <c:pt idx="392585">
                  <c:v>39690</c:v>
                </c:pt>
                <c:pt idx="392586">
                  <c:v>39690</c:v>
                </c:pt>
                <c:pt idx="392587">
                  <c:v>39690</c:v>
                </c:pt>
                <c:pt idx="392588">
                  <c:v>39690</c:v>
                </c:pt>
                <c:pt idx="392589">
                  <c:v>39690</c:v>
                </c:pt>
                <c:pt idx="392590">
                  <c:v>39690</c:v>
                </c:pt>
                <c:pt idx="392591">
                  <c:v>39690</c:v>
                </c:pt>
                <c:pt idx="392592">
                  <c:v>39690</c:v>
                </c:pt>
                <c:pt idx="392593">
                  <c:v>39690</c:v>
                </c:pt>
                <c:pt idx="392594">
                  <c:v>39690</c:v>
                </c:pt>
                <c:pt idx="392595">
                  <c:v>39690</c:v>
                </c:pt>
                <c:pt idx="392596">
                  <c:v>39690</c:v>
                </c:pt>
                <c:pt idx="392597">
                  <c:v>39690</c:v>
                </c:pt>
                <c:pt idx="392598">
                  <c:v>39690</c:v>
                </c:pt>
                <c:pt idx="392599">
                  <c:v>39690</c:v>
                </c:pt>
                <c:pt idx="392600">
                  <c:v>39690</c:v>
                </c:pt>
                <c:pt idx="392601">
                  <c:v>39690</c:v>
                </c:pt>
                <c:pt idx="392602">
                  <c:v>39690</c:v>
                </c:pt>
                <c:pt idx="392603">
                  <c:v>39690</c:v>
                </c:pt>
                <c:pt idx="392604">
                  <c:v>39690</c:v>
                </c:pt>
                <c:pt idx="392605">
                  <c:v>39690</c:v>
                </c:pt>
                <c:pt idx="392606">
                  <c:v>39690</c:v>
                </c:pt>
                <c:pt idx="392607">
                  <c:v>39690</c:v>
                </c:pt>
                <c:pt idx="392608">
                  <c:v>39690</c:v>
                </c:pt>
                <c:pt idx="392609">
                  <c:v>39690</c:v>
                </c:pt>
                <c:pt idx="392610">
                  <c:v>39690</c:v>
                </c:pt>
                <c:pt idx="392611">
                  <c:v>39690</c:v>
                </c:pt>
                <c:pt idx="392612">
                  <c:v>39690</c:v>
                </c:pt>
                <c:pt idx="392613">
                  <c:v>39690</c:v>
                </c:pt>
                <c:pt idx="392614">
                  <c:v>39690</c:v>
                </c:pt>
                <c:pt idx="392615">
                  <c:v>39690</c:v>
                </c:pt>
                <c:pt idx="392616">
                  <c:v>39690</c:v>
                </c:pt>
                <c:pt idx="392617">
                  <c:v>39690</c:v>
                </c:pt>
                <c:pt idx="392618">
                  <c:v>39690</c:v>
                </c:pt>
                <c:pt idx="392619">
                  <c:v>39690</c:v>
                </c:pt>
                <c:pt idx="392620">
                  <c:v>39690</c:v>
                </c:pt>
                <c:pt idx="392621">
                  <c:v>39690</c:v>
                </c:pt>
                <c:pt idx="392622">
                  <c:v>39690</c:v>
                </c:pt>
                <c:pt idx="392623">
                  <c:v>39690</c:v>
                </c:pt>
                <c:pt idx="392624">
                  <c:v>39690</c:v>
                </c:pt>
                <c:pt idx="392625">
                  <c:v>39690</c:v>
                </c:pt>
                <c:pt idx="392626">
                  <c:v>39690</c:v>
                </c:pt>
                <c:pt idx="392627">
                  <c:v>39690</c:v>
                </c:pt>
                <c:pt idx="392628">
                  <c:v>39690</c:v>
                </c:pt>
                <c:pt idx="392629">
                  <c:v>39690</c:v>
                </c:pt>
                <c:pt idx="392630">
                  <c:v>39690</c:v>
                </c:pt>
                <c:pt idx="392631">
                  <c:v>39690</c:v>
                </c:pt>
                <c:pt idx="392632">
                  <c:v>39690</c:v>
                </c:pt>
                <c:pt idx="392633">
                  <c:v>39690</c:v>
                </c:pt>
                <c:pt idx="392634">
                  <c:v>39690</c:v>
                </c:pt>
                <c:pt idx="392635">
                  <c:v>39690</c:v>
                </c:pt>
                <c:pt idx="392636">
                  <c:v>39690</c:v>
                </c:pt>
                <c:pt idx="392637">
                  <c:v>39690</c:v>
                </c:pt>
                <c:pt idx="392638">
                  <c:v>39690</c:v>
                </c:pt>
                <c:pt idx="392639">
                  <c:v>39690</c:v>
                </c:pt>
                <c:pt idx="392640">
                  <c:v>39690</c:v>
                </c:pt>
                <c:pt idx="392641">
                  <c:v>39690</c:v>
                </c:pt>
                <c:pt idx="392642">
                  <c:v>39690</c:v>
                </c:pt>
                <c:pt idx="392643">
                  <c:v>39690</c:v>
                </c:pt>
                <c:pt idx="392644">
                  <c:v>39690</c:v>
                </c:pt>
                <c:pt idx="392645">
                  <c:v>39690</c:v>
                </c:pt>
                <c:pt idx="392646">
                  <c:v>39690</c:v>
                </c:pt>
                <c:pt idx="392647">
                  <c:v>39690</c:v>
                </c:pt>
                <c:pt idx="392648">
                  <c:v>39690</c:v>
                </c:pt>
                <c:pt idx="392649">
                  <c:v>39690</c:v>
                </c:pt>
                <c:pt idx="392650">
                  <c:v>39690</c:v>
                </c:pt>
                <c:pt idx="392651">
                  <c:v>39690</c:v>
                </c:pt>
                <c:pt idx="392652">
                  <c:v>39690</c:v>
                </c:pt>
                <c:pt idx="392653">
                  <c:v>39690</c:v>
                </c:pt>
                <c:pt idx="392654">
                  <c:v>39690</c:v>
                </c:pt>
                <c:pt idx="392655">
                  <c:v>39690</c:v>
                </c:pt>
                <c:pt idx="392656">
                  <c:v>39690</c:v>
                </c:pt>
                <c:pt idx="392657">
                  <c:v>39690</c:v>
                </c:pt>
                <c:pt idx="392658">
                  <c:v>39690</c:v>
                </c:pt>
                <c:pt idx="392659">
                  <c:v>39690</c:v>
                </c:pt>
                <c:pt idx="392660">
                  <c:v>39690</c:v>
                </c:pt>
                <c:pt idx="392661">
                  <c:v>39690</c:v>
                </c:pt>
                <c:pt idx="392662">
                  <c:v>39690</c:v>
                </c:pt>
                <c:pt idx="392663">
                  <c:v>39690</c:v>
                </c:pt>
                <c:pt idx="392664">
                  <c:v>39690</c:v>
                </c:pt>
                <c:pt idx="392665">
                  <c:v>39690</c:v>
                </c:pt>
                <c:pt idx="392666">
                  <c:v>39690</c:v>
                </c:pt>
                <c:pt idx="392667">
                  <c:v>39690</c:v>
                </c:pt>
                <c:pt idx="392668">
                  <c:v>39690</c:v>
                </c:pt>
                <c:pt idx="392669">
                  <c:v>39690</c:v>
                </c:pt>
                <c:pt idx="392670">
                  <c:v>39690</c:v>
                </c:pt>
                <c:pt idx="392671">
                  <c:v>39690</c:v>
                </c:pt>
                <c:pt idx="392672">
                  <c:v>39690</c:v>
                </c:pt>
                <c:pt idx="392673">
                  <c:v>39690</c:v>
                </c:pt>
                <c:pt idx="392674">
                  <c:v>39690</c:v>
                </c:pt>
                <c:pt idx="392675">
                  <c:v>39690</c:v>
                </c:pt>
                <c:pt idx="392676">
                  <c:v>39690</c:v>
                </c:pt>
                <c:pt idx="392677">
                  <c:v>39690</c:v>
                </c:pt>
                <c:pt idx="392678">
                  <c:v>39690</c:v>
                </c:pt>
                <c:pt idx="392679">
                  <c:v>39690</c:v>
                </c:pt>
                <c:pt idx="392680">
                  <c:v>39690</c:v>
                </c:pt>
                <c:pt idx="392681">
                  <c:v>39690</c:v>
                </c:pt>
                <c:pt idx="392682">
                  <c:v>39690</c:v>
                </c:pt>
                <c:pt idx="392683">
                  <c:v>39690</c:v>
                </c:pt>
                <c:pt idx="392684">
                  <c:v>39690</c:v>
                </c:pt>
                <c:pt idx="392685">
                  <c:v>39690</c:v>
                </c:pt>
                <c:pt idx="392686">
                  <c:v>39690</c:v>
                </c:pt>
                <c:pt idx="392687">
                  <c:v>39690</c:v>
                </c:pt>
                <c:pt idx="392688">
                  <c:v>39690</c:v>
                </c:pt>
                <c:pt idx="392689">
                  <c:v>39690</c:v>
                </c:pt>
                <c:pt idx="392690">
                  <c:v>39690</c:v>
                </c:pt>
                <c:pt idx="392691">
                  <c:v>39690</c:v>
                </c:pt>
                <c:pt idx="392692">
                  <c:v>39690</c:v>
                </c:pt>
                <c:pt idx="392693">
                  <c:v>39690</c:v>
                </c:pt>
                <c:pt idx="392694">
                  <c:v>39690</c:v>
                </c:pt>
                <c:pt idx="392695">
                  <c:v>39690</c:v>
                </c:pt>
                <c:pt idx="392696">
                  <c:v>39690</c:v>
                </c:pt>
                <c:pt idx="392697">
                  <c:v>39690</c:v>
                </c:pt>
                <c:pt idx="392698">
                  <c:v>39690</c:v>
                </c:pt>
                <c:pt idx="392699">
                  <c:v>39690</c:v>
                </c:pt>
                <c:pt idx="392700">
                  <c:v>39690</c:v>
                </c:pt>
                <c:pt idx="392701">
                  <c:v>39690</c:v>
                </c:pt>
                <c:pt idx="392702">
                  <c:v>39690</c:v>
                </c:pt>
                <c:pt idx="392703">
                  <c:v>39690</c:v>
                </c:pt>
                <c:pt idx="392704">
                  <c:v>39690</c:v>
                </c:pt>
                <c:pt idx="392705">
                  <c:v>39690</c:v>
                </c:pt>
                <c:pt idx="392706">
                  <c:v>39690</c:v>
                </c:pt>
                <c:pt idx="392707">
                  <c:v>39690</c:v>
                </c:pt>
                <c:pt idx="392708">
                  <c:v>39690</c:v>
                </c:pt>
                <c:pt idx="392709">
                  <c:v>39690</c:v>
                </c:pt>
                <c:pt idx="392710">
                  <c:v>39690</c:v>
                </c:pt>
                <c:pt idx="392711">
                  <c:v>39690</c:v>
                </c:pt>
                <c:pt idx="392712">
                  <c:v>39690</c:v>
                </c:pt>
                <c:pt idx="392713">
                  <c:v>39690</c:v>
                </c:pt>
                <c:pt idx="392714">
                  <c:v>39690</c:v>
                </c:pt>
                <c:pt idx="392715">
                  <c:v>39690</c:v>
                </c:pt>
                <c:pt idx="392716">
                  <c:v>39690</c:v>
                </c:pt>
                <c:pt idx="392717">
                  <c:v>39690</c:v>
                </c:pt>
                <c:pt idx="392718">
                  <c:v>39690</c:v>
                </c:pt>
                <c:pt idx="392719">
                  <c:v>39690</c:v>
                </c:pt>
                <c:pt idx="392720">
                  <c:v>39690</c:v>
                </c:pt>
                <c:pt idx="392721">
                  <c:v>39690</c:v>
                </c:pt>
                <c:pt idx="392722">
                  <c:v>39690</c:v>
                </c:pt>
                <c:pt idx="392723">
                  <c:v>39690</c:v>
                </c:pt>
                <c:pt idx="392724">
                  <c:v>39690</c:v>
                </c:pt>
                <c:pt idx="392725">
                  <c:v>39690</c:v>
                </c:pt>
                <c:pt idx="392726">
                  <c:v>39690</c:v>
                </c:pt>
                <c:pt idx="392727">
                  <c:v>39690</c:v>
                </c:pt>
                <c:pt idx="392728">
                  <c:v>39690</c:v>
                </c:pt>
                <c:pt idx="392729">
                  <c:v>39690</c:v>
                </c:pt>
                <c:pt idx="392730">
                  <c:v>39690</c:v>
                </c:pt>
                <c:pt idx="392731">
                  <c:v>39690</c:v>
                </c:pt>
                <c:pt idx="392732">
                  <c:v>39690</c:v>
                </c:pt>
                <c:pt idx="392733">
                  <c:v>39690</c:v>
                </c:pt>
                <c:pt idx="392734">
                  <c:v>39690</c:v>
                </c:pt>
                <c:pt idx="392735">
                  <c:v>39690</c:v>
                </c:pt>
                <c:pt idx="392736">
                  <c:v>39690</c:v>
                </c:pt>
                <c:pt idx="392737">
                  <c:v>39690</c:v>
                </c:pt>
                <c:pt idx="392738">
                  <c:v>39690</c:v>
                </c:pt>
                <c:pt idx="392739">
                  <c:v>39690</c:v>
                </c:pt>
                <c:pt idx="392740">
                  <c:v>39690</c:v>
                </c:pt>
                <c:pt idx="392741">
                  <c:v>39690</c:v>
                </c:pt>
                <c:pt idx="392742">
                  <c:v>39690</c:v>
                </c:pt>
                <c:pt idx="392743">
                  <c:v>39690</c:v>
                </c:pt>
                <c:pt idx="392744">
                  <c:v>39690</c:v>
                </c:pt>
                <c:pt idx="392745">
                  <c:v>39690</c:v>
                </c:pt>
                <c:pt idx="392746">
                  <c:v>39690</c:v>
                </c:pt>
                <c:pt idx="392747">
                  <c:v>39690</c:v>
                </c:pt>
                <c:pt idx="392748">
                  <c:v>39690</c:v>
                </c:pt>
                <c:pt idx="392749">
                  <c:v>39690</c:v>
                </c:pt>
                <c:pt idx="392750">
                  <c:v>39690</c:v>
                </c:pt>
                <c:pt idx="392751">
                  <c:v>39690</c:v>
                </c:pt>
                <c:pt idx="392752">
                  <c:v>39690</c:v>
                </c:pt>
                <c:pt idx="392753">
                  <c:v>39690</c:v>
                </c:pt>
                <c:pt idx="392754">
                  <c:v>39690</c:v>
                </c:pt>
                <c:pt idx="392755">
                  <c:v>39690</c:v>
                </c:pt>
                <c:pt idx="392756">
                  <c:v>39690</c:v>
                </c:pt>
                <c:pt idx="392757">
                  <c:v>39690</c:v>
                </c:pt>
                <c:pt idx="392758">
                  <c:v>39690</c:v>
                </c:pt>
                <c:pt idx="392759">
                  <c:v>39690</c:v>
                </c:pt>
                <c:pt idx="392760">
                  <c:v>39690</c:v>
                </c:pt>
                <c:pt idx="392761">
                  <c:v>39690</c:v>
                </c:pt>
                <c:pt idx="392762">
                  <c:v>39690</c:v>
                </c:pt>
                <c:pt idx="392763">
                  <c:v>39690</c:v>
                </c:pt>
                <c:pt idx="392764">
                  <c:v>39690</c:v>
                </c:pt>
                <c:pt idx="392765">
                  <c:v>39690</c:v>
                </c:pt>
                <c:pt idx="392766">
                  <c:v>39690</c:v>
                </c:pt>
                <c:pt idx="392767">
                  <c:v>39690</c:v>
                </c:pt>
                <c:pt idx="392768">
                  <c:v>39690</c:v>
                </c:pt>
                <c:pt idx="392769">
                  <c:v>39690</c:v>
                </c:pt>
                <c:pt idx="392770">
                  <c:v>39690</c:v>
                </c:pt>
                <c:pt idx="392771">
                  <c:v>39690</c:v>
                </c:pt>
                <c:pt idx="392772">
                  <c:v>39690</c:v>
                </c:pt>
                <c:pt idx="392773">
                  <c:v>39690</c:v>
                </c:pt>
                <c:pt idx="392774">
                  <c:v>39690</c:v>
                </c:pt>
                <c:pt idx="392775">
                  <c:v>39690</c:v>
                </c:pt>
                <c:pt idx="392776">
                  <c:v>39690</c:v>
                </c:pt>
                <c:pt idx="392777">
                  <c:v>39690</c:v>
                </c:pt>
                <c:pt idx="392778">
                  <c:v>39690</c:v>
                </c:pt>
                <c:pt idx="392779">
                  <c:v>39690</c:v>
                </c:pt>
                <c:pt idx="392780">
                  <c:v>39690</c:v>
                </c:pt>
                <c:pt idx="392781">
                  <c:v>39690</c:v>
                </c:pt>
                <c:pt idx="392782">
                  <c:v>39690</c:v>
                </c:pt>
                <c:pt idx="392783">
                  <c:v>39690</c:v>
                </c:pt>
                <c:pt idx="392784">
                  <c:v>39690</c:v>
                </c:pt>
                <c:pt idx="392785">
                  <c:v>39690</c:v>
                </c:pt>
                <c:pt idx="392786">
                  <c:v>39690</c:v>
                </c:pt>
                <c:pt idx="392787">
                  <c:v>39690</c:v>
                </c:pt>
                <c:pt idx="392788">
                  <c:v>39690</c:v>
                </c:pt>
                <c:pt idx="392789">
                  <c:v>39690</c:v>
                </c:pt>
                <c:pt idx="392790">
                  <c:v>39690</c:v>
                </c:pt>
                <c:pt idx="392791">
                  <c:v>39690</c:v>
                </c:pt>
                <c:pt idx="392792">
                  <c:v>39690</c:v>
                </c:pt>
                <c:pt idx="392793">
                  <c:v>39690</c:v>
                </c:pt>
                <c:pt idx="392794">
                  <c:v>39690</c:v>
                </c:pt>
                <c:pt idx="392795">
                  <c:v>39690</c:v>
                </c:pt>
                <c:pt idx="392796">
                  <c:v>39690</c:v>
                </c:pt>
                <c:pt idx="392797">
                  <c:v>39690</c:v>
                </c:pt>
                <c:pt idx="392798">
                  <c:v>39690</c:v>
                </c:pt>
                <c:pt idx="392799">
                  <c:v>39690</c:v>
                </c:pt>
                <c:pt idx="392800">
                  <c:v>39690</c:v>
                </c:pt>
                <c:pt idx="392801">
                  <c:v>39690</c:v>
                </c:pt>
                <c:pt idx="392802">
                  <c:v>39690</c:v>
                </c:pt>
                <c:pt idx="392803">
                  <c:v>39690</c:v>
                </c:pt>
                <c:pt idx="392804">
                  <c:v>39690</c:v>
                </c:pt>
                <c:pt idx="392805">
                  <c:v>39690</c:v>
                </c:pt>
                <c:pt idx="392806">
                  <c:v>39690</c:v>
                </c:pt>
                <c:pt idx="392807">
                  <c:v>39690</c:v>
                </c:pt>
                <c:pt idx="392808">
                  <c:v>39690</c:v>
                </c:pt>
                <c:pt idx="392809">
                  <c:v>39690</c:v>
                </c:pt>
                <c:pt idx="392810">
                  <c:v>39690</c:v>
                </c:pt>
                <c:pt idx="392811">
                  <c:v>39690</c:v>
                </c:pt>
                <c:pt idx="392812">
                  <c:v>39690</c:v>
                </c:pt>
                <c:pt idx="392813">
                  <c:v>39690</c:v>
                </c:pt>
                <c:pt idx="392814">
                  <c:v>39690</c:v>
                </c:pt>
                <c:pt idx="392815">
                  <c:v>39690</c:v>
                </c:pt>
                <c:pt idx="392816">
                  <c:v>39690</c:v>
                </c:pt>
                <c:pt idx="392817">
                  <c:v>39690</c:v>
                </c:pt>
                <c:pt idx="392818">
                  <c:v>39690</c:v>
                </c:pt>
                <c:pt idx="392819">
                  <c:v>39690</c:v>
                </c:pt>
                <c:pt idx="392820">
                  <c:v>39690</c:v>
                </c:pt>
                <c:pt idx="392821">
                  <c:v>39690</c:v>
                </c:pt>
                <c:pt idx="392822">
                  <c:v>39690</c:v>
                </c:pt>
                <c:pt idx="392823">
                  <c:v>39690</c:v>
                </c:pt>
                <c:pt idx="392824">
                  <c:v>39690</c:v>
                </c:pt>
                <c:pt idx="392825">
                  <c:v>39690</c:v>
                </c:pt>
                <c:pt idx="392826">
                  <c:v>39690</c:v>
                </c:pt>
                <c:pt idx="392827">
                  <c:v>39690</c:v>
                </c:pt>
                <c:pt idx="392828">
                  <c:v>39690</c:v>
                </c:pt>
                <c:pt idx="392829">
                  <c:v>39690</c:v>
                </c:pt>
                <c:pt idx="392830">
                  <c:v>39690</c:v>
                </c:pt>
                <c:pt idx="392831">
                  <c:v>39690</c:v>
                </c:pt>
                <c:pt idx="392832">
                  <c:v>39690</c:v>
                </c:pt>
                <c:pt idx="392833">
                  <c:v>39690</c:v>
                </c:pt>
                <c:pt idx="392834">
                  <c:v>39690</c:v>
                </c:pt>
                <c:pt idx="392835">
                  <c:v>39690</c:v>
                </c:pt>
                <c:pt idx="392836">
                  <c:v>39690</c:v>
                </c:pt>
                <c:pt idx="392837">
                  <c:v>39690</c:v>
                </c:pt>
                <c:pt idx="392838">
                  <c:v>39690</c:v>
                </c:pt>
                <c:pt idx="392839">
                  <c:v>39690</c:v>
                </c:pt>
                <c:pt idx="392840">
                  <c:v>39690</c:v>
                </c:pt>
                <c:pt idx="392841">
                  <c:v>39690</c:v>
                </c:pt>
                <c:pt idx="392842">
                  <c:v>39690</c:v>
                </c:pt>
                <c:pt idx="392843">
                  <c:v>39690</c:v>
                </c:pt>
                <c:pt idx="392844">
                  <c:v>39690</c:v>
                </c:pt>
                <c:pt idx="392845">
                  <c:v>39690</c:v>
                </c:pt>
                <c:pt idx="392846">
                  <c:v>39690</c:v>
                </c:pt>
                <c:pt idx="392847">
                  <c:v>39690</c:v>
                </c:pt>
                <c:pt idx="392848">
                  <c:v>39690</c:v>
                </c:pt>
                <c:pt idx="392849">
                  <c:v>39690</c:v>
                </c:pt>
                <c:pt idx="392850">
                  <c:v>39690</c:v>
                </c:pt>
                <c:pt idx="392851">
                  <c:v>39690</c:v>
                </c:pt>
                <c:pt idx="392852">
                  <c:v>39690</c:v>
                </c:pt>
                <c:pt idx="392853">
                  <c:v>39690</c:v>
                </c:pt>
                <c:pt idx="392854">
                  <c:v>39690</c:v>
                </c:pt>
                <c:pt idx="392855">
                  <c:v>39690</c:v>
                </c:pt>
                <c:pt idx="392856">
                  <c:v>39690</c:v>
                </c:pt>
                <c:pt idx="392857">
                  <c:v>39690</c:v>
                </c:pt>
                <c:pt idx="392858">
                  <c:v>39690</c:v>
                </c:pt>
                <c:pt idx="392859">
                  <c:v>39690</c:v>
                </c:pt>
                <c:pt idx="392860">
                  <c:v>39690</c:v>
                </c:pt>
                <c:pt idx="392861">
                  <c:v>39690</c:v>
                </c:pt>
                <c:pt idx="392862">
                  <c:v>39690</c:v>
                </c:pt>
                <c:pt idx="392863">
                  <c:v>39690</c:v>
                </c:pt>
                <c:pt idx="392864">
                  <c:v>39690</c:v>
                </c:pt>
                <c:pt idx="392865">
                  <c:v>39690</c:v>
                </c:pt>
                <c:pt idx="392866">
                  <c:v>39690</c:v>
                </c:pt>
                <c:pt idx="392867">
                  <c:v>39690</c:v>
                </c:pt>
                <c:pt idx="392868">
                  <c:v>39690</c:v>
                </c:pt>
                <c:pt idx="392869">
                  <c:v>39690</c:v>
                </c:pt>
                <c:pt idx="392870">
                  <c:v>39690</c:v>
                </c:pt>
                <c:pt idx="392871">
                  <c:v>39690</c:v>
                </c:pt>
                <c:pt idx="392872">
                  <c:v>39690</c:v>
                </c:pt>
                <c:pt idx="392873">
                  <c:v>39690</c:v>
                </c:pt>
                <c:pt idx="392874">
                  <c:v>39690</c:v>
                </c:pt>
                <c:pt idx="392875">
                  <c:v>39690</c:v>
                </c:pt>
                <c:pt idx="392876">
                  <c:v>39690</c:v>
                </c:pt>
                <c:pt idx="392877">
                  <c:v>39690</c:v>
                </c:pt>
                <c:pt idx="392878">
                  <c:v>39690</c:v>
                </c:pt>
                <c:pt idx="392879">
                  <c:v>39690</c:v>
                </c:pt>
                <c:pt idx="392880">
                  <c:v>39690</c:v>
                </c:pt>
                <c:pt idx="392881">
                  <c:v>39690</c:v>
                </c:pt>
                <c:pt idx="392882">
                  <c:v>39690</c:v>
                </c:pt>
                <c:pt idx="392883">
                  <c:v>39690</c:v>
                </c:pt>
                <c:pt idx="392884">
                  <c:v>39690</c:v>
                </c:pt>
                <c:pt idx="392885">
                  <c:v>39690</c:v>
                </c:pt>
                <c:pt idx="392886">
                  <c:v>39690</c:v>
                </c:pt>
                <c:pt idx="392887">
                  <c:v>39690</c:v>
                </c:pt>
                <c:pt idx="392888">
                  <c:v>39690</c:v>
                </c:pt>
                <c:pt idx="392889">
                  <c:v>39690</c:v>
                </c:pt>
                <c:pt idx="392890">
                  <c:v>39690</c:v>
                </c:pt>
                <c:pt idx="392891">
                  <c:v>39690</c:v>
                </c:pt>
                <c:pt idx="392892">
                  <c:v>39690</c:v>
                </c:pt>
                <c:pt idx="392893">
                  <c:v>39690</c:v>
                </c:pt>
                <c:pt idx="392894">
                  <c:v>39690</c:v>
                </c:pt>
                <c:pt idx="392895">
                  <c:v>39690</c:v>
                </c:pt>
                <c:pt idx="392896">
                  <c:v>39690</c:v>
                </c:pt>
                <c:pt idx="392897">
                  <c:v>39690</c:v>
                </c:pt>
                <c:pt idx="392898">
                  <c:v>39690</c:v>
                </c:pt>
                <c:pt idx="392899">
                  <c:v>39690</c:v>
                </c:pt>
                <c:pt idx="392900">
                  <c:v>39690</c:v>
                </c:pt>
                <c:pt idx="392901">
                  <c:v>39690</c:v>
                </c:pt>
                <c:pt idx="392902">
                  <c:v>39690</c:v>
                </c:pt>
                <c:pt idx="392903">
                  <c:v>39690</c:v>
                </c:pt>
                <c:pt idx="392904">
                  <c:v>39690</c:v>
                </c:pt>
                <c:pt idx="392905">
                  <c:v>39690</c:v>
                </c:pt>
                <c:pt idx="392906">
                  <c:v>39690</c:v>
                </c:pt>
                <c:pt idx="392907">
                  <c:v>39690</c:v>
                </c:pt>
                <c:pt idx="392908">
                  <c:v>39690</c:v>
                </c:pt>
                <c:pt idx="392909">
                  <c:v>39690</c:v>
                </c:pt>
                <c:pt idx="392910">
                  <c:v>39690</c:v>
                </c:pt>
                <c:pt idx="392911">
                  <c:v>39690</c:v>
                </c:pt>
                <c:pt idx="392912">
                  <c:v>39690</c:v>
                </c:pt>
                <c:pt idx="392913">
                  <c:v>39690</c:v>
                </c:pt>
                <c:pt idx="392914">
                  <c:v>39690</c:v>
                </c:pt>
                <c:pt idx="392915">
                  <c:v>39690</c:v>
                </c:pt>
                <c:pt idx="392916">
                  <c:v>39690</c:v>
                </c:pt>
                <c:pt idx="392917">
                  <c:v>39690</c:v>
                </c:pt>
                <c:pt idx="392918">
                  <c:v>39690</c:v>
                </c:pt>
                <c:pt idx="392919">
                  <c:v>39690</c:v>
                </c:pt>
                <c:pt idx="392920">
                  <c:v>39690</c:v>
                </c:pt>
                <c:pt idx="392921">
                  <c:v>39690</c:v>
                </c:pt>
                <c:pt idx="392922">
                  <c:v>39690</c:v>
                </c:pt>
                <c:pt idx="392923">
                  <c:v>39690</c:v>
                </c:pt>
                <c:pt idx="392924">
                  <c:v>39690</c:v>
                </c:pt>
                <c:pt idx="392925">
                  <c:v>39690</c:v>
                </c:pt>
                <c:pt idx="392926">
                  <c:v>39690</c:v>
                </c:pt>
                <c:pt idx="392927">
                  <c:v>39690</c:v>
                </c:pt>
                <c:pt idx="392928">
                  <c:v>39690</c:v>
                </c:pt>
                <c:pt idx="392929">
                  <c:v>39690</c:v>
                </c:pt>
                <c:pt idx="392930">
                  <c:v>39690</c:v>
                </c:pt>
                <c:pt idx="392931">
                  <c:v>39690</c:v>
                </c:pt>
                <c:pt idx="392932">
                  <c:v>39690</c:v>
                </c:pt>
                <c:pt idx="392933">
                  <c:v>39690</c:v>
                </c:pt>
                <c:pt idx="392934">
                  <c:v>39690</c:v>
                </c:pt>
                <c:pt idx="392935">
                  <c:v>39690</c:v>
                </c:pt>
                <c:pt idx="392936">
                  <c:v>39690</c:v>
                </c:pt>
                <c:pt idx="392937">
                  <c:v>39690</c:v>
                </c:pt>
                <c:pt idx="392938">
                  <c:v>39690</c:v>
                </c:pt>
                <c:pt idx="392939">
                  <c:v>39690</c:v>
                </c:pt>
                <c:pt idx="392940">
                  <c:v>39690</c:v>
                </c:pt>
                <c:pt idx="392941">
                  <c:v>39690</c:v>
                </c:pt>
                <c:pt idx="392942">
                  <c:v>39690</c:v>
                </c:pt>
                <c:pt idx="392943">
                  <c:v>39690</c:v>
                </c:pt>
                <c:pt idx="392944">
                  <c:v>39690</c:v>
                </c:pt>
                <c:pt idx="392945">
                  <c:v>39690</c:v>
                </c:pt>
                <c:pt idx="392946">
                  <c:v>39690</c:v>
                </c:pt>
                <c:pt idx="392947">
                  <c:v>39690</c:v>
                </c:pt>
                <c:pt idx="392948">
                  <c:v>39690</c:v>
                </c:pt>
                <c:pt idx="392949">
                  <c:v>39690</c:v>
                </c:pt>
                <c:pt idx="392950">
                  <c:v>39690</c:v>
                </c:pt>
                <c:pt idx="392951">
                  <c:v>39690</c:v>
                </c:pt>
                <c:pt idx="392952">
                  <c:v>39690</c:v>
                </c:pt>
                <c:pt idx="392953">
                  <c:v>39690</c:v>
                </c:pt>
                <c:pt idx="392954">
                  <c:v>39690</c:v>
                </c:pt>
                <c:pt idx="392955">
                  <c:v>39690</c:v>
                </c:pt>
                <c:pt idx="392956">
                  <c:v>39690</c:v>
                </c:pt>
                <c:pt idx="392957">
                  <c:v>39690</c:v>
                </c:pt>
                <c:pt idx="392958">
                  <c:v>39690</c:v>
                </c:pt>
                <c:pt idx="392959">
                  <c:v>39690</c:v>
                </c:pt>
                <c:pt idx="392960">
                  <c:v>39690</c:v>
                </c:pt>
                <c:pt idx="392961">
                  <c:v>39690</c:v>
                </c:pt>
                <c:pt idx="392962">
                  <c:v>39690</c:v>
                </c:pt>
                <c:pt idx="392963">
                  <c:v>39690</c:v>
                </c:pt>
                <c:pt idx="392964">
                  <c:v>39690</c:v>
                </c:pt>
                <c:pt idx="392965">
                  <c:v>39690</c:v>
                </c:pt>
                <c:pt idx="392966">
                  <c:v>39690</c:v>
                </c:pt>
                <c:pt idx="392967">
                  <c:v>39690</c:v>
                </c:pt>
                <c:pt idx="392968">
                  <c:v>39690</c:v>
                </c:pt>
                <c:pt idx="392969">
                  <c:v>39690</c:v>
                </c:pt>
                <c:pt idx="392970">
                  <c:v>39690</c:v>
                </c:pt>
                <c:pt idx="392971">
                  <c:v>39690</c:v>
                </c:pt>
                <c:pt idx="392972">
                  <c:v>39690</c:v>
                </c:pt>
                <c:pt idx="392973">
                  <c:v>39690</c:v>
                </c:pt>
                <c:pt idx="392974">
                  <c:v>39690</c:v>
                </c:pt>
                <c:pt idx="392975">
                  <c:v>39690</c:v>
                </c:pt>
                <c:pt idx="392976">
                  <c:v>39690</c:v>
                </c:pt>
                <c:pt idx="392977">
                  <c:v>39690</c:v>
                </c:pt>
                <c:pt idx="392978">
                  <c:v>39690</c:v>
                </c:pt>
                <c:pt idx="392979">
                  <c:v>39690</c:v>
                </c:pt>
                <c:pt idx="392980">
                  <c:v>39690</c:v>
                </c:pt>
                <c:pt idx="392981">
                  <c:v>39690</c:v>
                </c:pt>
                <c:pt idx="392982">
                  <c:v>39690</c:v>
                </c:pt>
                <c:pt idx="392983">
                  <c:v>39690</c:v>
                </c:pt>
                <c:pt idx="392984">
                  <c:v>39690</c:v>
                </c:pt>
                <c:pt idx="392985">
                  <c:v>39690</c:v>
                </c:pt>
                <c:pt idx="392986">
                  <c:v>39690</c:v>
                </c:pt>
                <c:pt idx="392987">
                  <c:v>39690</c:v>
                </c:pt>
                <c:pt idx="392988">
                  <c:v>39690</c:v>
                </c:pt>
                <c:pt idx="392989">
                  <c:v>39690</c:v>
                </c:pt>
                <c:pt idx="392990">
                  <c:v>39690</c:v>
                </c:pt>
                <c:pt idx="392991">
                  <c:v>39690</c:v>
                </c:pt>
                <c:pt idx="392992">
                  <c:v>39690</c:v>
                </c:pt>
                <c:pt idx="392993">
                  <c:v>39690</c:v>
                </c:pt>
                <c:pt idx="392994">
                  <c:v>39690</c:v>
                </c:pt>
                <c:pt idx="392995">
                  <c:v>39690</c:v>
                </c:pt>
                <c:pt idx="392996">
                  <c:v>39690</c:v>
                </c:pt>
                <c:pt idx="392997">
                  <c:v>39690</c:v>
                </c:pt>
                <c:pt idx="392998">
                  <c:v>39690</c:v>
                </c:pt>
                <c:pt idx="392999">
                  <c:v>39690</c:v>
                </c:pt>
                <c:pt idx="393000">
                  <c:v>39690</c:v>
                </c:pt>
                <c:pt idx="393001">
                  <c:v>39690</c:v>
                </c:pt>
                <c:pt idx="393002">
                  <c:v>39690</c:v>
                </c:pt>
                <c:pt idx="393003">
                  <c:v>39690</c:v>
                </c:pt>
                <c:pt idx="393004">
                  <c:v>39690</c:v>
                </c:pt>
                <c:pt idx="393005">
                  <c:v>39690</c:v>
                </c:pt>
                <c:pt idx="393006">
                  <c:v>39690</c:v>
                </c:pt>
                <c:pt idx="393007">
                  <c:v>39690</c:v>
                </c:pt>
                <c:pt idx="393008">
                  <c:v>39690</c:v>
                </c:pt>
                <c:pt idx="393009">
                  <c:v>39690</c:v>
                </c:pt>
                <c:pt idx="393010">
                  <c:v>39690</c:v>
                </c:pt>
                <c:pt idx="393011">
                  <c:v>39690</c:v>
                </c:pt>
                <c:pt idx="393012">
                  <c:v>39690</c:v>
                </c:pt>
                <c:pt idx="393013">
                  <c:v>39690</c:v>
                </c:pt>
                <c:pt idx="393014">
                  <c:v>39690</c:v>
                </c:pt>
                <c:pt idx="393015">
                  <c:v>39690</c:v>
                </c:pt>
                <c:pt idx="393016">
                  <c:v>39690</c:v>
                </c:pt>
                <c:pt idx="393017">
                  <c:v>39690</c:v>
                </c:pt>
                <c:pt idx="393018">
                  <c:v>39690</c:v>
                </c:pt>
                <c:pt idx="393019">
                  <c:v>39690</c:v>
                </c:pt>
                <c:pt idx="393020">
                  <c:v>39690</c:v>
                </c:pt>
                <c:pt idx="393021">
                  <c:v>39690</c:v>
                </c:pt>
                <c:pt idx="393022">
                  <c:v>39690</c:v>
                </c:pt>
                <c:pt idx="393023">
                  <c:v>39690</c:v>
                </c:pt>
                <c:pt idx="393024">
                  <c:v>39690</c:v>
                </c:pt>
                <c:pt idx="393025">
                  <c:v>39690</c:v>
                </c:pt>
                <c:pt idx="393026">
                  <c:v>39690</c:v>
                </c:pt>
                <c:pt idx="393027">
                  <c:v>39690</c:v>
                </c:pt>
                <c:pt idx="393028">
                  <c:v>39690</c:v>
                </c:pt>
                <c:pt idx="393029">
                  <c:v>39690</c:v>
                </c:pt>
                <c:pt idx="393030">
                  <c:v>39690</c:v>
                </c:pt>
                <c:pt idx="393031">
                  <c:v>39690</c:v>
                </c:pt>
                <c:pt idx="393032">
                  <c:v>39690</c:v>
                </c:pt>
                <c:pt idx="393033">
                  <c:v>39690</c:v>
                </c:pt>
                <c:pt idx="393034">
                  <c:v>39690</c:v>
                </c:pt>
                <c:pt idx="393035">
                  <c:v>39690</c:v>
                </c:pt>
                <c:pt idx="393036">
                  <c:v>39690</c:v>
                </c:pt>
                <c:pt idx="393037">
                  <c:v>39690</c:v>
                </c:pt>
                <c:pt idx="393038">
                  <c:v>39690</c:v>
                </c:pt>
                <c:pt idx="393039">
                  <c:v>39690</c:v>
                </c:pt>
                <c:pt idx="393040">
                  <c:v>39690</c:v>
                </c:pt>
                <c:pt idx="393041">
                  <c:v>39690</c:v>
                </c:pt>
                <c:pt idx="393042">
                  <c:v>39690</c:v>
                </c:pt>
                <c:pt idx="393043">
                  <c:v>39690</c:v>
                </c:pt>
                <c:pt idx="393044">
                  <c:v>39690</c:v>
                </c:pt>
                <c:pt idx="393045">
                  <c:v>39690</c:v>
                </c:pt>
                <c:pt idx="393046">
                  <c:v>39690</c:v>
                </c:pt>
                <c:pt idx="393047">
                  <c:v>39690</c:v>
                </c:pt>
                <c:pt idx="393048">
                  <c:v>39690</c:v>
                </c:pt>
                <c:pt idx="393049">
                  <c:v>39690</c:v>
                </c:pt>
                <c:pt idx="393050">
                  <c:v>39690</c:v>
                </c:pt>
                <c:pt idx="393051">
                  <c:v>39690</c:v>
                </c:pt>
                <c:pt idx="393052">
                  <c:v>39690</c:v>
                </c:pt>
                <c:pt idx="393053">
                  <c:v>39690</c:v>
                </c:pt>
                <c:pt idx="393054">
                  <c:v>39690</c:v>
                </c:pt>
                <c:pt idx="393055">
                  <c:v>39690</c:v>
                </c:pt>
                <c:pt idx="393056">
                  <c:v>39690</c:v>
                </c:pt>
                <c:pt idx="393057">
                  <c:v>39690</c:v>
                </c:pt>
                <c:pt idx="393058">
                  <c:v>39690</c:v>
                </c:pt>
                <c:pt idx="393059">
                  <c:v>39690</c:v>
                </c:pt>
                <c:pt idx="393060">
                  <c:v>39690</c:v>
                </c:pt>
                <c:pt idx="393061">
                  <c:v>39690</c:v>
                </c:pt>
                <c:pt idx="393062">
                  <c:v>39690</c:v>
                </c:pt>
                <c:pt idx="393063">
                  <c:v>39690</c:v>
                </c:pt>
                <c:pt idx="393064">
                  <c:v>39690</c:v>
                </c:pt>
                <c:pt idx="393065">
                  <c:v>39690</c:v>
                </c:pt>
                <c:pt idx="393066">
                  <c:v>39690</c:v>
                </c:pt>
                <c:pt idx="393067">
                  <c:v>39690</c:v>
                </c:pt>
                <c:pt idx="393068">
                  <c:v>39690</c:v>
                </c:pt>
                <c:pt idx="393069">
                  <c:v>39690</c:v>
                </c:pt>
                <c:pt idx="393070">
                  <c:v>39690</c:v>
                </c:pt>
                <c:pt idx="393071">
                  <c:v>39690</c:v>
                </c:pt>
                <c:pt idx="393072">
                  <c:v>39690</c:v>
                </c:pt>
                <c:pt idx="393073">
                  <c:v>39690</c:v>
                </c:pt>
                <c:pt idx="393074">
                  <c:v>39690</c:v>
                </c:pt>
                <c:pt idx="393075">
                  <c:v>39690</c:v>
                </c:pt>
                <c:pt idx="393076">
                  <c:v>39690</c:v>
                </c:pt>
                <c:pt idx="393077">
                  <c:v>39690</c:v>
                </c:pt>
                <c:pt idx="393078">
                  <c:v>39690</c:v>
                </c:pt>
                <c:pt idx="393079">
                  <c:v>39690</c:v>
                </c:pt>
                <c:pt idx="393080">
                  <c:v>39690</c:v>
                </c:pt>
                <c:pt idx="393081">
                  <c:v>39690</c:v>
                </c:pt>
                <c:pt idx="393082">
                  <c:v>39690</c:v>
                </c:pt>
                <c:pt idx="393083">
                  <c:v>39690</c:v>
                </c:pt>
                <c:pt idx="393084">
                  <c:v>39690</c:v>
                </c:pt>
                <c:pt idx="393085">
                  <c:v>39690</c:v>
                </c:pt>
                <c:pt idx="393086">
                  <c:v>39690</c:v>
                </c:pt>
                <c:pt idx="393087">
                  <c:v>39690</c:v>
                </c:pt>
                <c:pt idx="393088">
                  <c:v>39690</c:v>
                </c:pt>
                <c:pt idx="393089">
                  <c:v>39690</c:v>
                </c:pt>
                <c:pt idx="393090">
                  <c:v>39690</c:v>
                </c:pt>
                <c:pt idx="393091">
                  <c:v>39690</c:v>
                </c:pt>
                <c:pt idx="393092">
                  <c:v>39690</c:v>
                </c:pt>
                <c:pt idx="393093">
                  <c:v>39690</c:v>
                </c:pt>
                <c:pt idx="393094">
                  <c:v>39690</c:v>
                </c:pt>
                <c:pt idx="393095">
                  <c:v>39690</c:v>
                </c:pt>
                <c:pt idx="393096">
                  <c:v>39690</c:v>
                </c:pt>
                <c:pt idx="393097">
                  <c:v>39690</c:v>
                </c:pt>
                <c:pt idx="393098">
                  <c:v>39690</c:v>
                </c:pt>
                <c:pt idx="393099">
                  <c:v>39690</c:v>
                </c:pt>
                <c:pt idx="393100">
                  <c:v>39690</c:v>
                </c:pt>
                <c:pt idx="393101">
                  <c:v>39690</c:v>
                </c:pt>
                <c:pt idx="393102">
                  <c:v>39690</c:v>
                </c:pt>
                <c:pt idx="393103">
                  <c:v>39690</c:v>
                </c:pt>
                <c:pt idx="393104">
                  <c:v>39690</c:v>
                </c:pt>
                <c:pt idx="393105">
                  <c:v>39690</c:v>
                </c:pt>
                <c:pt idx="393106">
                  <c:v>39690</c:v>
                </c:pt>
                <c:pt idx="393107">
                  <c:v>39690</c:v>
                </c:pt>
                <c:pt idx="393108">
                  <c:v>39690</c:v>
                </c:pt>
                <c:pt idx="393109">
                  <c:v>39690</c:v>
                </c:pt>
                <c:pt idx="393110">
                  <c:v>39690</c:v>
                </c:pt>
                <c:pt idx="393111">
                  <c:v>39690</c:v>
                </c:pt>
                <c:pt idx="393112">
                  <c:v>39690</c:v>
                </c:pt>
                <c:pt idx="393113">
                  <c:v>39690</c:v>
                </c:pt>
                <c:pt idx="393114">
                  <c:v>39690</c:v>
                </c:pt>
                <c:pt idx="393115">
                  <c:v>39690</c:v>
                </c:pt>
                <c:pt idx="393116">
                  <c:v>39690</c:v>
                </c:pt>
                <c:pt idx="393117">
                  <c:v>39690</c:v>
                </c:pt>
                <c:pt idx="393118">
                  <c:v>39690</c:v>
                </c:pt>
                <c:pt idx="393119">
                  <c:v>39690</c:v>
                </c:pt>
                <c:pt idx="393120">
                  <c:v>39690</c:v>
                </c:pt>
                <c:pt idx="393121">
                  <c:v>39690</c:v>
                </c:pt>
                <c:pt idx="393122">
                  <c:v>39690</c:v>
                </c:pt>
                <c:pt idx="393123">
                  <c:v>39690</c:v>
                </c:pt>
                <c:pt idx="393124">
                  <c:v>39690</c:v>
                </c:pt>
                <c:pt idx="393125">
                  <c:v>39690</c:v>
                </c:pt>
                <c:pt idx="393126">
                  <c:v>39690</c:v>
                </c:pt>
                <c:pt idx="393127">
                  <c:v>39690</c:v>
                </c:pt>
                <c:pt idx="393128">
                  <c:v>39690</c:v>
                </c:pt>
                <c:pt idx="393129">
                  <c:v>39690</c:v>
                </c:pt>
                <c:pt idx="393130">
                  <c:v>39690</c:v>
                </c:pt>
                <c:pt idx="393131">
                  <c:v>39690</c:v>
                </c:pt>
                <c:pt idx="393132">
                  <c:v>39690</c:v>
                </c:pt>
                <c:pt idx="393133">
                  <c:v>39690</c:v>
                </c:pt>
                <c:pt idx="393134">
                  <c:v>39690</c:v>
                </c:pt>
                <c:pt idx="393135">
                  <c:v>39690</c:v>
                </c:pt>
                <c:pt idx="393136">
                  <c:v>39690</c:v>
                </c:pt>
                <c:pt idx="393137">
                  <c:v>39690</c:v>
                </c:pt>
                <c:pt idx="393138">
                  <c:v>39690</c:v>
                </c:pt>
                <c:pt idx="393139">
                  <c:v>39690</c:v>
                </c:pt>
                <c:pt idx="393140">
                  <c:v>39690</c:v>
                </c:pt>
                <c:pt idx="393141">
                  <c:v>39690</c:v>
                </c:pt>
                <c:pt idx="393142">
                  <c:v>39690</c:v>
                </c:pt>
                <c:pt idx="393143">
                  <c:v>39690</c:v>
                </c:pt>
                <c:pt idx="393144">
                  <c:v>39690</c:v>
                </c:pt>
                <c:pt idx="393145">
                  <c:v>39690</c:v>
                </c:pt>
                <c:pt idx="393146">
                  <c:v>39690</c:v>
                </c:pt>
                <c:pt idx="393147">
                  <c:v>39690</c:v>
                </c:pt>
                <c:pt idx="393148">
                  <c:v>39690</c:v>
                </c:pt>
                <c:pt idx="393149">
                  <c:v>39690</c:v>
                </c:pt>
                <c:pt idx="393150">
                  <c:v>39690</c:v>
                </c:pt>
                <c:pt idx="393151">
                  <c:v>39690</c:v>
                </c:pt>
                <c:pt idx="393152">
                  <c:v>39690</c:v>
                </c:pt>
                <c:pt idx="393153">
                  <c:v>39690</c:v>
                </c:pt>
                <c:pt idx="393154">
                  <c:v>39690</c:v>
                </c:pt>
                <c:pt idx="393155">
                  <c:v>39690</c:v>
                </c:pt>
                <c:pt idx="393156">
                  <c:v>39690</c:v>
                </c:pt>
                <c:pt idx="393157">
                  <c:v>39690</c:v>
                </c:pt>
                <c:pt idx="393158">
                  <c:v>39690</c:v>
                </c:pt>
                <c:pt idx="393159">
                  <c:v>39690</c:v>
                </c:pt>
                <c:pt idx="393160">
                  <c:v>39690</c:v>
                </c:pt>
                <c:pt idx="393161">
                  <c:v>39690</c:v>
                </c:pt>
                <c:pt idx="393162">
                  <c:v>39690</c:v>
                </c:pt>
                <c:pt idx="393163">
                  <c:v>39690</c:v>
                </c:pt>
                <c:pt idx="393164">
                  <c:v>39690</c:v>
                </c:pt>
                <c:pt idx="393165">
                  <c:v>39690</c:v>
                </c:pt>
                <c:pt idx="393166">
                  <c:v>39690</c:v>
                </c:pt>
                <c:pt idx="393167">
                  <c:v>39690</c:v>
                </c:pt>
                <c:pt idx="393168">
                  <c:v>39690</c:v>
                </c:pt>
                <c:pt idx="393169">
                  <c:v>39690</c:v>
                </c:pt>
                <c:pt idx="393170">
                  <c:v>39690</c:v>
                </c:pt>
                <c:pt idx="393171">
                  <c:v>39690</c:v>
                </c:pt>
                <c:pt idx="393172">
                  <c:v>39690</c:v>
                </c:pt>
                <c:pt idx="393173">
                  <c:v>39690</c:v>
                </c:pt>
                <c:pt idx="393174">
                  <c:v>39690</c:v>
                </c:pt>
                <c:pt idx="393175">
                  <c:v>39690</c:v>
                </c:pt>
                <c:pt idx="393176">
                  <c:v>39690</c:v>
                </c:pt>
                <c:pt idx="393177">
                  <c:v>39690</c:v>
                </c:pt>
                <c:pt idx="393178">
                  <c:v>39690</c:v>
                </c:pt>
                <c:pt idx="393179">
                  <c:v>39690</c:v>
                </c:pt>
                <c:pt idx="393180">
                  <c:v>39690</c:v>
                </c:pt>
                <c:pt idx="393181">
                  <c:v>39690</c:v>
                </c:pt>
                <c:pt idx="393182">
                  <c:v>39690</c:v>
                </c:pt>
                <c:pt idx="393183">
                  <c:v>39690</c:v>
                </c:pt>
                <c:pt idx="393184">
                  <c:v>39690</c:v>
                </c:pt>
                <c:pt idx="393185">
                  <c:v>39690</c:v>
                </c:pt>
                <c:pt idx="393186">
                  <c:v>39690</c:v>
                </c:pt>
                <c:pt idx="393187">
                  <c:v>39690</c:v>
                </c:pt>
                <c:pt idx="393188">
                  <c:v>39690</c:v>
                </c:pt>
                <c:pt idx="393189">
                  <c:v>39690</c:v>
                </c:pt>
                <c:pt idx="393190">
                  <c:v>39690</c:v>
                </c:pt>
                <c:pt idx="393191">
                  <c:v>39690</c:v>
                </c:pt>
                <c:pt idx="393192">
                  <c:v>39690</c:v>
                </c:pt>
                <c:pt idx="393193">
                  <c:v>39690</c:v>
                </c:pt>
                <c:pt idx="393194">
                  <c:v>39690</c:v>
                </c:pt>
                <c:pt idx="393195">
                  <c:v>39690</c:v>
                </c:pt>
                <c:pt idx="393196">
                  <c:v>39690</c:v>
                </c:pt>
                <c:pt idx="393197">
                  <c:v>39690</c:v>
                </c:pt>
                <c:pt idx="393198">
                  <c:v>39690</c:v>
                </c:pt>
                <c:pt idx="393199">
                  <c:v>39690</c:v>
                </c:pt>
                <c:pt idx="393200">
                  <c:v>39690</c:v>
                </c:pt>
                <c:pt idx="393201">
                  <c:v>39690</c:v>
                </c:pt>
                <c:pt idx="393202">
                  <c:v>39690</c:v>
                </c:pt>
                <c:pt idx="393203">
                  <c:v>39690</c:v>
                </c:pt>
                <c:pt idx="393204">
                  <c:v>39690</c:v>
                </c:pt>
                <c:pt idx="393205">
                  <c:v>39690</c:v>
                </c:pt>
                <c:pt idx="393206">
                  <c:v>39690</c:v>
                </c:pt>
                <c:pt idx="393207">
                  <c:v>39690</c:v>
                </c:pt>
                <c:pt idx="393208">
                  <c:v>39690</c:v>
                </c:pt>
                <c:pt idx="393209">
                  <c:v>39690</c:v>
                </c:pt>
                <c:pt idx="393210">
                  <c:v>39690</c:v>
                </c:pt>
                <c:pt idx="393211">
                  <c:v>39690</c:v>
                </c:pt>
                <c:pt idx="393212">
                  <c:v>39690</c:v>
                </c:pt>
                <c:pt idx="393213">
                  <c:v>39690</c:v>
                </c:pt>
                <c:pt idx="393214">
                  <c:v>39690</c:v>
                </c:pt>
                <c:pt idx="393215">
                  <c:v>39690</c:v>
                </c:pt>
                <c:pt idx="393216">
                  <c:v>39690</c:v>
                </c:pt>
                <c:pt idx="393217">
                  <c:v>39690</c:v>
                </c:pt>
                <c:pt idx="393218">
                  <c:v>39690</c:v>
                </c:pt>
                <c:pt idx="393219">
                  <c:v>39690</c:v>
                </c:pt>
                <c:pt idx="393220">
                  <c:v>39690</c:v>
                </c:pt>
                <c:pt idx="393221">
                  <c:v>39690</c:v>
                </c:pt>
                <c:pt idx="393222">
                  <c:v>39690</c:v>
                </c:pt>
                <c:pt idx="393223">
                  <c:v>39690</c:v>
                </c:pt>
                <c:pt idx="393224">
                  <c:v>39690</c:v>
                </c:pt>
                <c:pt idx="393225">
                  <c:v>39690</c:v>
                </c:pt>
                <c:pt idx="393226">
                  <c:v>39690</c:v>
                </c:pt>
                <c:pt idx="393227">
                  <c:v>39690</c:v>
                </c:pt>
                <c:pt idx="393228">
                  <c:v>39690</c:v>
                </c:pt>
                <c:pt idx="393229">
                  <c:v>39690</c:v>
                </c:pt>
                <c:pt idx="393230">
                  <c:v>39690</c:v>
                </c:pt>
                <c:pt idx="393231">
                  <c:v>39690</c:v>
                </c:pt>
                <c:pt idx="393232">
                  <c:v>39690</c:v>
                </c:pt>
                <c:pt idx="393233">
                  <c:v>39690</c:v>
                </c:pt>
                <c:pt idx="393234">
                  <c:v>39690</c:v>
                </c:pt>
                <c:pt idx="393235">
                  <c:v>39690</c:v>
                </c:pt>
                <c:pt idx="393236">
                  <c:v>39690</c:v>
                </c:pt>
                <c:pt idx="393237">
                  <c:v>39690</c:v>
                </c:pt>
                <c:pt idx="393238">
                  <c:v>39690</c:v>
                </c:pt>
                <c:pt idx="393239">
                  <c:v>39690</c:v>
                </c:pt>
                <c:pt idx="393240">
                  <c:v>39690</c:v>
                </c:pt>
                <c:pt idx="393241">
                  <c:v>39690</c:v>
                </c:pt>
                <c:pt idx="393242">
                  <c:v>39690</c:v>
                </c:pt>
                <c:pt idx="393243">
                  <c:v>39690</c:v>
                </c:pt>
                <c:pt idx="393244">
                  <c:v>39690</c:v>
                </c:pt>
                <c:pt idx="393245">
                  <c:v>39690</c:v>
                </c:pt>
                <c:pt idx="393246">
                  <c:v>39690</c:v>
                </c:pt>
                <c:pt idx="393247">
                  <c:v>39690</c:v>
                </c:pt>
                <c:pt idx="393248">
                  <c:v>39690</c:v>
                </c:pt>
                <c:pt idx="393249">
                  <c:v>39690</c:v>
                </c:pt>
                <c:pt idx="393250">
                  <c:v>39690</c:v>
                </c:pt>
                <c:pt idx="393251">
                  <c:v>39690</c:v>
                </c:pt>
                <c:pt idx="393252">
                  <c:v>39690</c:v>
                </c:pt>
                <c:pt idx="393253">
                  <c:v>39690</c:v>
                </c:pt>
                <c:pt idx="393254">
                  <c:v>39690</c:v>
                </c:pt>
                <c:pt idx="393255">
                  <c:v>39690</c:v>
                </c:pt>
                <c:pt idx="393256">
                  <c:v>39690</c:v>
                </c:pt>
                <c:pt idx="393257">
                  <c:v>39690</c:v>
                </c:pt>
                <c:pt idx="393258">
                  <c:v>39690</c:v>
                </c:pt>
                <c:pt idx="393259">
                  <c:v>39690</c:v>
                </c:pt>
                <c:pt idx="393260">
                  <c:v>39690</c:v>
                </c:pt>
                <c:pt idx="393261">
                  <c:v>39690</c:v>
                </c:pt>
                <c:pt idx="393262">
                  <c:v>39690</c:v>
                </c:pt>
                <c:pt idx="393263">
                  <c:v>39690</c:v>
                </c:pt>
                <c:pt idx="393264">
                  <c:v>39690</c:v>
                </c:pt>
                <c:pt idx="393265">
                  <c:v>39690</c:v>
                </c:pt>
                <c:pt idx="393266">
                  <c:v>39690</c:v>
                </c:pt>
                <c:pt idx="393267">
                  <c:v>39690</c:v>
                </c:pt>
                <c:pt idx="393268">
                  <c:v>39690</c:v>
                </c:pt>
                <c:pt idx="393269">
                  <c:v>39690</c:v>
                </c:pt>
                <c:pt idx="393270">
                  <c:v>39690</c:v>
                </c:pt>
                <c:pt idx="393271">
                  <c:v>39690</c:v>
                </c:pt>
                <c:pt idx="393272">
                  <c:v>39690</c:v>
                </c:pt>
                <c:pt idx="393273">
                  <c:v>39690</c:v>
                </c:pt>
                <c:pt idx="393274">
                  <c:v>39690</c:v>
                </c:pt>
                <c:pt idx="393275">
                  <c:v>39690</c:v>
                </c:pt>
                <c:pt idx="393276">
                  <c:v>39690</c:v>
                </c:pt>
                <c:pt idx="393277">
                  <c:v>39690</c:v>
                </c:pt>
                <c:pt idx="393278">
                  <c:v>39690</c:v>
                </c:pt>
                <c:pt idx="393279">
                  <c:v>39690</c:v>
                </c:pt>
                <c:pt idx="393280">
                  <c:v>39690</c:v>
                </c:pt>
                <c:pt idx="393281">
                  <c:v>39690</c:v>
                </c:pt>
                <c:pt idx="393282">
                  <c:v>39690</c:v>
                </c:pt>
                <c:pt idx="393283">
                  <c:v>39690</c:v>
                </c:pt>
                <c:pt idx="393284">
                  <c:v>39690</c:v>
                </c:pt>
                <c:pt idx="393285">
                  <c:v>39690</c:v>
                </c:pt>
                <c:pt idx="393286">
                  <c:v>39690</c:v>
                </c:pt>
                <c:pt idx="393287">
                  <c:v>39690</c:v>
                </c:pt>
                <c:pt idx="393288">
                  <c:v>39690</c:v>
                </c:pt>
                <c:pt idx="393289">
                  <c:v>39690</c:v>
                </c:pt>
                <c:pt idx="393290">
                  <c:v>39690</c:v>
                </c:pt>
                <c:pt idx="393291">
                  <c:v>39690</c:v>
                </c:pt>
                <c:pt idx="393292">
                  <c:v>39690</c:v>
                </c:pt>
                <c:pt idx="393293">
                  <c:v>39690</c:v>
                </c:pt>
                <c:pt idx="393294">
                  <c:v>39690</c:v>
                </c:pt>
                <c:pt idx="393295">
                  <c:v>39690</c:v>
                </c:pt>
                <c:pt idx="393296">
                  <c:v>39690</c:v>
                </c:pt>
                <c:pt idx="393297">
                  <c:v>39690</c:v>
                </c:pt>
                <c:pt idx="393298">
                  <c:v>39690</c:v>
                </c:pt>
                <c:pt idx="393299">
                  <c:v>39690</c:v>
                </c:pt>
                <c:pt idx="393300">
                  <c:v>39690</c:v>
                </c:pt>
                <c:pt idx="393301">
                  <c:v>39690</c:v>
                </c:pt>
                <c:pt idx="393302">
                  <c:v>39690</c:v>
                </c:pt>
                <c:pt idx="393303">
                  <c:v>39690</c:v>
                </c:pt>
                <c:pt idx="393304">
                  <c:v>39690</c:v>
                </c:pt>
                <c:pt idx="393305">
                  <c:v>39690</c:v>
                </c:pt>
                <c:pt idx="393306">
                  <c:v>39690</c:v>
                </c:pt>
                <c:pt idx="393307">
                  <c:v>39690</c:v>
                </c:pt>
                <c:pt idx="393308">
                  <c:v>39690</c:v>
                </c:pt>
                <c:pt idx="393309">
                  <c:v>39690</c:v>
                </c:pt>
                <c:pt idx="393310">
                  <c:v>39690</c:v>
                </c:pt>
                <c:pt idx="393311">
                  <c:v>39690</c:v>
                </c:pt>
                <c:pt idx="393312">
                  <c:v>39690</c:v>
                </c:pt>
                <c:pt idx="393313">
                  <c:v>39690</c:v>
                </c:pt>
                <c:pt idx="393314">
                  <c:v>39690</c:v>
                </c:pt>
                <c:pt idx="393315">
                  <c:v>39690</c:v>
                </c:pt>
                <c:pt idx="393316">
                  <c:v>39690</c:v>
                </c:pt>
                <c:pt idx="393317">
                  <c:v>39690</c:v>
                </c:pt>
                <c:pt idx="393318">
                  <c:v>39690</c:v>
                </c:pt>
                <c:pt idx="393319">
                  <c:v>39690</c:v>
                </c:pt>
                <c:pt idx="393320">
                  <c:v>39690</c:v>
                </c:pt>
                <c:pt idx="393321">
                  <c:v>39690</c:v>
                </c:pt>
                <c:pt idx="393322">
                  <c:v>39690</c:v>
                </c:pt>
                <c:pt idx="393323">
                  <c:v>39690</c:v>
                </c:pt>
                <c:pt idx="393324">
                  <c:v>39690</c:v>
                </c:pt>
                <c:pt idx="393325">
                  <c:v>39690</c:v>
                </c:pt>
                <c:pt idx="393326">
                  <c:v>39690</c:v>
                </c:pt>
                <c:pt idx="393327">
                  <c:v>39690</c:v>
                </c:pt>
                <c:pt idx="393328">
                  <c:v>39690</c:v>
                </c:pt>
                <c:pt idx="393329">
                  <c:v>39690</c:v>
                </c:pt>
                <c:pt idx="393330">
                  <c:v>39690</c:v>
                </c:pt>
                <c:pt idx="393331">
                  <c:v>39690</c:v>
                </c:pt>
                <c:pt idx="393332">
                  <c:v>39690</c:v>
                </c:pt>
                <c:pt idx="393333">
                  <c:v>39690</c:v>
                </c:pt>
                <c:pt idx="393334">
                  <c:v>39690</c:v>
                </c:pt>
                <c:pt idx="393335">
                  <c:v>39690</c:v>
                </c:pt>
                <c:pt idx="393336">
                  <c:v>39690</c:v>
                </c:pt>
                <c:pt idx="393337">
                  <c:v>39690</c:v>
                </c:pt>
                <c:pt idx="393338">
                  <c:v>39690</c:v>
                </c:pt>
                <c:pt idx="393339">
                  <c:v>39690</c:v>
                </c:pt>
                <c:pt idx="393340">
                  <c:v>39690</c:v>
                </c:pt>
                <c:pt idx="393341">
                  <c:v>39690</c:v>
                </c:pt>
                <c:pt idx="393342">
                  <c:v>39690</c:v>
                </c:pt>
                <c:pt idx="393343">
                  <c:v>39690</c:v>
                </c:pt>
                <c:pt idx="393344">
                  <c:v>39690</c:v>
                </c:pt>
                <c:pt idx="393345">
                  <c:v>39690</c:v>
                </c:pt>
                <c:pt idx="393346">
                  <c:v>39690</c:v>
                </c:pt>
                <c:pt idx="393347">
                  <c:v>39690</c:v>
                </c:pt>
                <c:pt idx="393348">
                  <c:v>39690</c:v>
                </c:pt>
                <c:pt idx="393349">
                  <c:v>39690</c:v>
                </c:pt>
                <c:pt idx="393350">
                  <c:v>39690</c:v>
                </c:pt>
                <c:pt idx="393351">
                  <c:v>39690</c:v>
                </c:pt>
                <c:pt idx="393352">
                  <c:v>39690</c:v>
                </c:pt>
                <c:pt idx="393353">
                  <c:v>39690</c:v>
                </c:pt>
                <c:pt idx="393354">
                  <c:v>39690</c:v>
                </c:pt>
                <c:pt idx="393355">
                  <c:v>39690</c:v>
                </c:pt>
                <c:pt idx="393356">
                  <c:v>39690</c:v>
                </c:pt>
                <c:pt idx="393357">
                  <c:v>39690</c:v>
                </c:pt>
                <c:pt idx="393358">
                  <c:v>39690</c:v>
                </c:pt>
                <c:pt idx="393359">
                  <c:v>39690</c:v>
                </c:pt>
                <c:pt idx="393360">
                  <c:v>39690</c:v>
                </c:pt>
                <c:pt idx="393361">
                  <c:v>39690</c:v>
                </c:pt>
                <c:pt idx="393362">
                  <c:v>39690</c:v>
                </c:pt>
                <c:pt idx="393363">
                  <c:v>39690</c:v>
                </c:pt>
                <c:pt idx="393364">
                  <c:v>39690</c:v>
                </c:pt>
                <c:pt idx="393365">
                  <c:v>39690</c:v>
                </c:pt>
                <c:pt idx="393366">
                  <c:v>39690</c:v>
                </c:pt>
                <c:pt idx="393367">
                  <c:v>39690</c:v>
                </c:pt>
                <c:pt idx="393368">
                  <c:v>39690</c:v>
                </c:pt>
                <c:pt idx="393369">
                  <c:v>39690</c:v>
                </c:pt>
                <c:pt idx="393370">
                  <c:v>39690</c:v>
                </c:pt>
                <c:pt idx="393371">
                  <c:v>39690</c:v>
                </c:pt>
                <c:pt idx="393372">
                  <c:v>39690</c:v>
                </c:pt>
                <c:pt idx="393373">
                  <c:v>39690</c:v>
                </c:pt>
                <c:pt idx="393374">
                  <c:v>39690</c:v>
                </c:pt>
                <c:pt idx="393375">
                  <c:v>39690</c:v>
                </c:pt>
                <c:pt idx="393376">
                  <c:v>39690</c:v>
                </c:pt>
                <c:pt idx="393377">
                  <c:v>39690</c:v>
                </c:pt>
                <c:pt idx="393378">
                  <c:v>39690</c:v>
                </c:pt>
                <c:pt idx="393379">
                  <c:v>39690</c:v>
                </c:pt>
                <c:pt idx="393380">
                  <c:v>39690</c:v>
                </c:pt>
                <c:pt idx="393381">
                  <c:v>39690</c:v>
                </c:pt>
                <c:pt idx="393382">
                  <c:v>39690</c:v>
                </c:pt>
                <c:pt idx="393383">
                  <c:v>39690</c:v>
                </c:pt>
                <c:pt idx="393384">
                  <c:v>39690</c:v>
                </c:pt>
                <c:pt idx="393385">
                  <c:v>39690</c:v>
                </c:pt>
                <c:pt idx="393386">
                  <c:v>39690</c:v>
                </c:pt>
                <c:pt idx="393387">
                  <c:v>39690</c:v>
                </c:pt>
                <c:pt idx="393388">
                  <c:v>39690</c:v>
                </c:pt>
                <c:pt idx="393389">
                  <c:v>39690</c:v>
                </c:pt>
                <c:pt idx="393390">
                  <c:v>39690</c:v>
                </c:pt>
                <c:pt idx="393391">
                  <c:v>39690</c:v>
                </c:pt>
                <c:pt idx="393392">
                  <c:v>39690</c:v>
                </c:pt>
                <c:pt idx="393393">
                  <c:v>39690</c:v>
                </c:pt>
                <c:pt idx="393394">
                  <c:v>39690</c:v>
                </c:pt>
                <c:pt idx="393395">
                  <c:v>39690</c:v>
                </c:pt>
                <c:pt idx="393396">
                  <c:v>39690</c:v>
                </c:pt>
                <c:pt idx="393397">
                  <c:v>39690</c:v>
                </c:pt>
                <c:pt idx="393398">
                  <c:v>39690</c:v>
                </c:pt>
                <c:pt idx="393399">
                  <c:v>39690</c:v>
                </c:pt>
                <c:pt idx="393400">
                  <c:v>39690</c:v>
                </c:pt>
                <c:pt idx="393401">
                  <c:v>39690</c:v>
                </c:pt>
                <c:pt idx="393402">
                  <c:v>39690</c:v>
                </c:pt>
                <c:pt idx="393403">
                  <c:v>39690</c:v>
                </c:pt>
                <c:pt idx="393404">
                  <c:v>39690</c:v>
                </c:pt>
                <c:pt idx="393405">
                  <c:v>39690</c:v>
                </c:pt>
                <c:pt idx="393406">
                  <c:v>39690</c:v>
                </c:pt>
                <c:pt idx="393407">
                  <c:v>39690</c:v>
                </c:pt>
                <c:pt idx="393408">
                  <c:v>39690</c:v>
                </c:pt>
                <c:pt idx="393409">
                  <c:v>39690</c:v>
                </c:pt>
                <c:pt idx="393410">
                  <c:v>39690</c:v>
                </c:pt>
                <c:pt idx="393411">
                  <c:v>39690</c:v>
                </c:pt>
                <c:pt idx="393412">
                  <c:v>39690</c:v>
                </c:pt>
                <c:pt idx="393413">
                  <c:v>39690</c:v>
                </c:pt>
                <c:pt idx="393414">
                  <c:v>39690</c:v>
                </c:pt>
                <c:pt idx="393415">
                  <c:v>39690</c:v>
                </c:pt>
                <c:pt idx="393416">
                  <c:v>39690</c:v>
                </c:pt>
                <c:pt idx="393417">
                  <c:v>39690</c:v>
                </c:pt>
                <c:pt idx="393418">
                  <c:v>39690</c:v>
                </c:pt>
                <c:pt idx="393419">
                  <c:v>39690</c:v>
                </c:pt>
                <c:pt idx="393420">
                  <c:v>39690</c:v>
                </c:pt>
                <c:pt idx="393421">
                  <c:v>39690</c:v>
                </c:pt>
                <c:pt idx="393422">
                  <c:v>39690</c:v>
                </c:pt>
                <c:pt idx="393423">
                  <c:v>39690</c:v>
                </c:pt>
                <c:pt idx="393424">
                  <c:v>39690</c:v>
                </c:pt>
                <c:pt idx="393425">
                  <c:v>39690</c:v>
                </c:pt>
                <c:pt idx="393426">
                  <c:v>39690</c:v>
                </c:pt>
                <c:pt idx="393427">
                  <c:v>39690</c:v>
                </c:pt>
                <c:pt idx="393428">
                  <c:v>39690</c:v>
                </c:pt>
                <c:pt idx="393429">
                  <c:v>39690</c:v>
                </c:pt>
                <c:pt idx="393430">
                  <c:v>39690</c:v>
                </c:pt>
                <c:pt idx="393431">
                  <c:v>39690</c:v>
                </c:pt>
                <c:pt idx="393432">
                  <c:v>39690</c:v>
                </c:pt>
                <c:pt idx="393433">
                  <c:v>39690</c:v>
                </c:pt>
                <c:pt idx="393434">
                  <c:v>39690</c:v>
                </c:pt>
                <c:pt idx="393435">
                  <c:v>39690</c:v>
                </c:pt>
                <c:pt idx="393436">
                  <c:v>39690</c:v>
                </c:pt>
                <c:pt idx="393437">
                  <c:v>39690</c:v>
                </c:pt>
                <c:pt idx="393438">
                  <c:v>39690</c:v>
                </c:pt>
                <c:pt idx="393439">
                  <c:v>39690</c:v>
                </c:pt>
                <c:pt idx="393440">
                  <c:v>39690</c:v>
                </c:pt>
                <c:pt idx="393441">
                  <c:v>39690</c:v>
                </c:pt>
                <c:pt idx="393442">
                  <c:v>39690</c:v>
                </c:pt>
                <c:pt idx="393443">
                  <c:v>39690</c:v>
                </c:pt>
                <c:pt idx="393444">
                  <c:v>39690</c:v>
                </c:pt>
                <c:pt idx="393445">
                  <c:v>39690</c:v>
                </c:pt>
                <c:pt idx="393446">
                  <c:v>39690</c:v>
                </c:pt>
                <c:pt idx="393447">
                  <c:v>39690</c:v>
                </c:pt>
                <c:pt idx="393448">
                  <c:v>39690</c:v>
                </c:pt>
                <c:pt idx="393449">
                  <c:v>39690</c:v>
                </c:pt>
                <c:pt idx="393450">
                  <c:v>39690</c:v>
                </c:pt>
                <c:pt idx="393451">
                  <c:v>39690</c:v>
                </c:pt>
                <c:pt idx="393452">
                  <c:v>39690</c:v>
                </c:pt>
                <c:pt idx="393453">
                  <c:v>39690</c:v>
                </c:pt>
                <c:pt idx="393454">
                  <c:v>39690</c:v>
                </c:pt>
                <c:pt idx="393455">
                  <c:v>39690</c:v>
                </c:pt>
                <c:pt idx="393456">
                  <c:v>39690</c:v>
                </c:pt>
                <c:pt idx="393457">
                  <c:v>39690</c:v>
                </c:pt>
                <c:pt idx="393458">
                  <c:v>39690</c:v>
                </c:pt>
                <c:pt idx="393459">
                  <c:v>39690</c:v>
                </c:pt>
                <c:pt idx="393460">
                  <c:v>39690</c:v>
                </c:pt>
                <c:pt idx="393461">
                  <c:v>39690</c:v>
                </c:pt>
                <c:pt idx="393462">
                  <c:v>39690</c:v>
                </c:pt>
                <c:pt idx="393463">
                  <c:v>39690</c:v>
                </c:pt>
                <c:pt idx="393464">
                  <c:v>39690</c:v>
                </c:pt>
                <c:pt idx="393465">
                  <c:v>39690</c:v>
                </c:pt>
                <c:pt idx="393466">
                  <c:v>39690</c:v>
                </c:pt>
                <c:pt idx="393467">
                  <c:v>39690</c:v>
                </c:pt>
                <c:pt idx="393468">
                  <c:v>39690</c:v>
                </c:pt>
                <c:pt idx="393469">
                  <c:v>39690</c:v>
                </c:pt>
                <c:pt idx="393470">
                  <c:v>39690</c:v>
                </c:pt>
                <c:pt idx="393471">
                  <c:v>39690</c:v>
                </c:pt>
                <c:pt idx="393472">
                  <c:v>39690</c:v>
                </c:pt>
                <c:pt idx="393473">
                  <c:v>39690</c:v>
                </c:pt>
                <c:pt idx="393474">
                  <c:v>39690</c:v>
                </c:pt>
                <c:pt idx="393475">
                  <c:v>39690</c:v>
                </c:pt>
                <c:pt idx="393476">
                  <c:v>39690</c:v>
                </c:pt>
                <c:pt idx="393477">
                  <c:v>39690</c:v>
                </c:pt>
                <c:pt idx="393478">
                  <c:v>39690</c:v>
                </c:pt>
                <c:pt idx="393479">
                  <c:v>39690</c:v>
                </c:pt>
                <c:pt idx="393480">
                  <c:v>39690</c:v>
                </c:pt>
                <c:pt idx="393481">
                  <c:v>39690</c:v>
                </c:pt>
                <c:pt idx="393482">
                  <c:v>39690</c:v>
                </c:pt>
                <c:pt idx="393483">
                  <c:v>39690</c:v>
                </c:pt>
                <c:pt idx="393484">
                  <c:v>39690</c:v>
                </c:pt>
                <c:pt idx="393485">
                  <c:v>39690</c:v>
                </c:pt>
                <c:pt idx="393486">
                  <c:v>39690</c:v>
                </c:pt>
                <c:pt idx="393487">
                  <c:v>39690</c:v>
                </c:pt>
                <c:pt idx="393488">
                  <c:v>39690</c:v>
                </c:pt>
                <c:pt idx="393489">
                  <c:v>39690</c:v>
                </c:pt>
                <c:pt idx="393490">
                  <c:v>39690</c:v>
                </c:pt>
                <c:pt idx="393491">
                  <c:v>39690</c:v>
                </c:pt>
                <c:pt idx="393492">
                  <c:v>39690</c:v>
                </c:pt>
                <c:pt idx="393493">
                  <c:v>39690</c:v>
                </c:pt>
                <c:pt idx="393494">
                  <c:v>39690</c:v>
                </c:pt>
                <c:pt idx="393495">
                  <c:v>39690</c:v>
                </c:pt>
                <c:pt idx="393496">
                  <c:v>39690</c:v>
                </c:pt>
                <c:pt idx="393497">
                  <c:v>39690</c:v>
                </c:pt>
                <c:pt idx="393498">
                  <c:v>39690</c:v>
                </c:pt>
                <c:pt idx="393499">
                  <c:v>39690</c:v>
                </c:pt>
                <c:pt idx="393500">
                  <c:v>39690</c:v>
                </c:pt>
                <c:pt idx="393501">
                  <c:v>39690</c:v>
                </c:pt>
                <c:pt idx="393502">
                  <c:v>39690</c:v>
                </c:pt>
                <c:pt idx="393503">
                  <c:v>39690</c:v>
                </c:pt>
                <c:pt idx="393504">
                  <c:v>39690</c:v>
                </c:pt>
                <c:pt idx="393505">
                  <c:v>39690</c:v>
                </c:pt>
                <c:pt idx="393506">
                  <c:v>39690</c:v>
                </c:pt>
                <c:pt idx="393507">
                  <c:v>39690</c:v>
                </c:pt>
                <c:pt idx="393508">
                  <c:v>39690</c:v>
                </c:pt>
                <c:pt idx="393509">
                  <c:v>39690</c:v>
                </c:pt>
                <c:pt idx="393510">
                  <c:v>39690</c:v>
                </c:pt>
                <c:pt idx="393511">
                  <c:v>39690</c:v>
                </c:pt>
                <c:pt idx="393512">
                  <c:v>39690</c:v>
                </c:pt>
                <c:pt idx="393513">
                  <c:v>39690</c:v>
                </c:pt>
                <c:pt idx="393514">
                  <c:v>39690</c:v>
                </c:pt>
                <c:pt idx="393515">
                  <c:v>39690</c:v>
                </c:pt>
                <c:pt idx="393516">
                  <c:v>39690</c:v>
                </c:pt>
                <c:pt idx="393517">
                  <c:v>39690</c:v>
                </c:pt>
                <c:pt idx="393518">
                  <c:v>39690</c:v>
                </c:pt>
                <c:pt idx="393519">
                  <c:v>39690</c:v>
                </c:pt>
                <c:pt idx="393520">
                  <c:v>39690</c:v>
                </c:pt>
                <c:pt idx="393521">
                  <c:v>39690</c:v>
                </c:pt>
                <c:pt idx="393522">
                  <c:v>39690</c:v>
                </c:pt>
                <c:pt idx="393523">
                  <c:v>39690</c:v>
                </c:pt>
                <c:pt idx="393524">
                  <c:v>39690</c:v>
                </c:pt>
                <c:pt idx="393525">
                  <c:v>39690</c:v>
                </c:pt>
                <c:pt idx="393526">
                  <c:v>39690</c:v>
                </c:pt>
                <c:pt idx="393527">
                  <c:v>39690</c:v>
                </c:pt>
                <c:pt idx="393528">
                  <c:v>39690</c:v>
                </c:pt>
                <c:pt idx="393529">
                  <c:v>39690</c:v>
                </c:pt>
                <c:pt idx="393530">
                  <c:v>39690</c:v>
                </c:pt>
                <c:pt idx="393531">
                  <c:v>39690</c:v>
                </c:pt>
                <c:pt idx="393532">
                  <c:v>39690</c:v>
                </c:pt>
                <c:pt idx="393533">
                  <c:v>39690</c:v>
                </c:pt>
                <c:pt idx="393534">
                  <c:v>39690</c:v>
                </c:pt>
                <c:pt idx="393535">
                  <c:v>39690</c:v>
                </c:pt>
                <c:pt idx="393536">
                  <c:v>39690</c:v>
                </c:pt>
                <c:pt idx="393537">
                  <c:v>39690</c:v>
                </c:pt>
                <c:pt idx="393538">
                  <c:v>39690</c:v>
                </c:pt>
                <c:pt idx="393539">
                  <c:v>39690</c:v>
                </c:pt>
                <c:pt idx="393540">
                  <c:v>39690</c:v>
                </c:pt>
                <c:pt idx="393541">
                  <c:v>39690</c:v>
                </c:pt>
                <c:pt idx="393542">
                  <c:v>39690</c:v>
                </c:pt>
                <c:pt idx="393543">
                  <c:v>39690</c:v>
                </c:pt>
                <c:pt idx="393544">
                  <c:v>39690</c:v>
                </c:pt>
                <c:pt idx="393545">
                  <c:v>39690</c:v>
                </c:pt>
                <c:pt idx="393546">
                  <c:v>39690</c:v>
                </c:pt>
                <c:pt idx="393547">
                  <c:v>39690</c:v>
                </c:pt>
                <c:pt idx="393548">
                  <c:v>39690</c:v>
                </c:pt>
                <c:pt idx="393549">
                  <c:v>39690</c:v>
                </c:pt>
                <c:pt idx="393550">
                  <c:v>39690</c:v>
                </c:pt>
                <c:pt idx="393551">
                  <c:v>39690</c:v>
                </c:pt>
                <c:pt idx="393552">
                  <c:v>39690</c:v>
                </c:pt>
                <c:pt idx="393553">
                  <c:v>39690</c:v>
                </c:pt>
                <c:pt idx="393554">
                  <c:v>39690</c:v>
                </c:pt>
                <c:pt idx="393555">
                  <c:v>39690</c:v>
                </c:pt>
                <c:pt idx="393556">
                  <c:v>39690</c:v>
                </c:pt>
                <c:pt idx="393557">
                  <c:v>39690</c:v>
                </c:pt>
                <c:pt idx="393558">
                  <c:v>39690</c:v>
                </c:pt>
                <c:pt idx="393559">
                  <c:v>39690</c:v>
                </c:pt>
                <c:pt idx="393560">
                  <c:v>39690</c:v>
                </c:pt>
                <c:pt idx="393561">
                  <c:v>39690</c:v>
                </c:pt>
                <c:pt idx="393562">
                  <c:v>39690</c:v>
                </c:pt>
                <c:pt idx="393563">
                  <c:v>39690</c:v>
                </c:pt>
                <c:pt idx="393564">
                  <c:v>39690</c:v>
                </c:pt>
                <c:pt idx="393565">
                  <c:v>39690</c:v>
                </c:pt>
                <c:pt idx="393566">
                  <c:v>39690</c:v>
                </c:pt>
                <c:pt idx="393567">
                  <c:v>39690</c:v>
                </c:pt>
                <c:pt idx="393568">
                  <c:v>39690</c:v>
                </c:pt>
                <c:pt idx="393569">
                  <c:v>39690</c:v>
                </c:pt>
                <c:pt idx="393570">
                  <c:v>39690</c:v>
                </c:pt>
                <c:pt idx="393571">
                  <c:v>39690</c:v>
                </c:pt>
                <c:pt idx="393572">
                  <c:v>39690</c:v>
                </c:pt>
                <c:pt idx="393573">
                  <c:v>39690</c:v>
                </c:pt>
                <c:pt idx="393574">
                  <c:v>39690</c:v>
                </c:pt>
                <c:pt idx="393575">
                  <c:v>39690</c:v>
                </c:pt>
                <c:pt idx="393576">
                  <c:v>39690</c:v>
                </c:pt>
                <c:pt idx="393577">
                  <c:v>39690</c:v>
                </c:pt>
                <c:pt idx="393578">
                  <c:v>39690</c:v>
                </c:pt>
                <c:pt idx="393579">
                  <c:v>39690</c:v>
                </c:pt>
                <c:pt idx="393580">
                  <c:v>39690</c:v>
                </c:pt>
                <c:pt idx="393581">
                  <c:v>39690</c:v>
                </c:pt>
                <c:pt idx="393582">
                  <c:v>39690</c:v>
                </c:pt>
                <c:pt idx="393583">
                  <c:v>39690</c:v>
                </c:pt>
                <c:pt idx="393584">
                  <c:v>39690</c:v>
                </c:pt>
                <c:pt idx="393585">
                  <c:v>39690</c:v>
                </c:pt>
                <c:pt idx="393586">
                  <c:v>39690</c:v>
                </c:pt>
                <c:pt idx="393587">
                  <c:v>39690</c:v>
                </c:pt>
                <c:pt idx="393588">
                  <c:v>39690</c:v>
                </c:pt>
                <c:pt idx="393589">
                  <c:v>39690</c:v>
                </c:pt>
                <c:pt idx="393590">
                  <c:v>39690</c:v>
                </c:pt>
                <c:pt idx="393591">
                  <c:v>39690</c:v>
                </c:pt>
                <c:pt idx="393592">
                  <c:v>39690</c:v>
                </c:pt>
                <c:pt idx="393593">
                  <c:v>39690</c:v>
                </c:pt>
                <c:pt idx="393594">
                  <c:v>39690</c:v>
                </c:pt>
                <c:pt idx="393595">
                  <c:v>39690</c:v>
                </c:pt>
                <c:pt idx="393596">
                  <c:v>39690</c:v>
                </c:pt>
                <c:pt idx="393597">
                  <c:v>39690</c:v>
                </c:pt>
                <c:pt idx="393598">
                  <c:v>39690</c:v>
                </c:pt>
                <c:pt idx="393599">
                  <c:v>39690</c:v>
                </c:pt>
                <c:pt idx="393600">
                  <c:v>39690</c:v>
                </c:pt>
                <c:pt idx="393601">
                  <c:v>39690</c:v>
                </c:pt>
                <c:pt idx="393602">
                  <c:v>39690</c:v>
                </c:pt>
                <c:pt idx="393603">
                  <c:v>39690</c:v>
                </c:pt>
                <c:pt idx="393604">
                  <c:v>39690</c:v>
                </c:pt>
                <c:pt idx="393605">
                  <c:v>39690</c:v>
                </c:pt>
                <c:pt idx="393606">
                  <c:v>39690</c:v>
                </c:pt>
                <c:pt idx="393607">
                  <c:v>39690</c:v>
                </c:pt>
                <c:pt idx="393608">
                  <c:v>39690</c:v>
                </c:pt>
                <c:pt idx="393609">
                  <c:v>39690</c:v>
                </c:pt>
                <c:pt idx="393610">
                  <c:v>39690</c:v>
                </c:pt>
                <c:pt idx="393611">
                  <c:v>39690</c:v>
                </c:pt>
                <c:pt idx="393612">
                  <c:v>39690</c:v>
                </c:pt>
                <c:pt idx="393613">
                  <c:v>39690</c:v>
                </c:pt>
                <c:pt idx="393614">
                  <c:v>39690</c:v>
                </c:pt>
                <c:pt idx="393615">
                  <c:v>39690</c:v>
                </c:pt>
                <c:pt idx="393616">
                  <c:v>39690</c:v>
                </c:pt>
                <c:pt idx="393617">
                  <c:v>39690</c:v>
                </c:pt>
                <c:pt idx="393618">
                  <c:v>39690</c:v>
                </c:pt>
                <c:pt idx="393619">
                  <c:v>39690</c:v>
                </c:pt>
                <c:pt idx="393620">
                  <c:v>39690</c:v>
                </c:pt>
                <c:pt idx="393621">
                  <c:v>39690</c:v>
                </c:pt>
                <c:pt idx="393622">
                  <c:v>39690</c:v>
                </c:pt>
                <c:pt idx="393623">
                  <c:v>39690</c:v>
                </c:pt>
                <c:pt idx="393624">
                  <c:v>39690</c:v>
                </c:pt>
                <c:pt idx="393625">
                  <c:v>39690</c:v>
                </c:pt>
                <c:pt idx="393626">
                  <c:v>39690</c:v>
                </c:pt>
                <c:pt idx="393627">
                  <c:v>39690</c:v>
                </c:pt>
                <c:pt idx="393628">
                  <c:v>39690</c:v>
                </c:pt>
                <c:pt idx="393629">
                  <c:v>39690</c:v>
                </c:pt>
                <c:pt idx="393630">
                  <c:v>39690</c:v>
                </c:pt>
                <c:pt idx="393631">
                  <c:v>39690</c:v>
                </c:pt>
                <c:pt idx="393632">
                  <c:v>39690</c:v>
                </c:pt>
                <c:pt idx="393633">
                  <c:v>39690</c:v>
                </c:pt>
                <c:pt idx="393634">
                  <c:v>39690</c:v>
                </c:pt>
                <c:pt idx="393635">
                  <c:v>39690</c:v>
                </c:pt>
                <c:pt idx="393636">
                  <c:v>39690</c:v>
                </c:pt>
                <c:pt idx="393637">
                  <c:v>39690</c:v>
                </c:pt>
                <c:pt idx="393638">
                  <c:v>39690</c:v>
                </c:pt>
                <c:pt idx="393639">
                  <c:v>39690</c:v>
                </c:pt>
                <c:pt idx="393640">
                  <c:v>39690</c:v>
                </c:pt>
                <c:pt idx="393641">
                  <c:v>39690</c:v>
                </c:pt>
                <c:pt idx="393642">
                  <c:v>39690</c:v>
                </c:pt>
                <c:pt idx="393643">
                  <c:v>39690</c:v>
                </c:pt>
                <c:pt idx="393644">
                  <c:v>39690</c:v>
                </c:pt>
                <c:pt idx="393645">
                  <c:v>39690</c:v>
                </c:pt>
                <c:pt idx="393646">
                  <c:v>39690</c:v>
                </c:pt>
                <c:pt idx="393647">
                  <c:v>39690</c:v>
                </c:pt>
                <c:pt idx="393648">
                  <c:v>39690</c:v>
                </c:pt>
                <c:pt idx="393649">
                  <c:v>39690</c:v>
                </c:pt>
                <c:pt idx="393650">
                  <c:v>39690</c:v>
                </c:pt>
                <c:pt idx="393651">
                  <c:v>39690</c:v>
                </c:pt>
                <c:pt idx="393652">
                  <c:v>39690</c:v>
                </c:pt>
                <c:pt idx="393653">
                  <c:v>39690</c:v>
                </c:pt>
                <c:pt idx="393654">
                  <c:v>39690</c:v>
                </c:pt>
                <c:pt idx="393655">
                  <c:v>39690</c:v>
                </c:pt>
                <c:pt idx="393656">
                  <c:v>39690</c:v>
                </c:pt>
                <c:pt idx="393657">
                  <c:v>39690</c:v>
                </c:pt>
                <c:pt idx="393658">
                  <c:v>39690</c:v>
                </c:pt>
                <c:pt idx="393659">
                  <c:v>39690</c:v>
                </c:pt>
                <c:pt idx="393660">
                  <c:v>39690</c:v>
                </c:pt>
                <c:pt idx="393661">
                  <c:v>39690</c:v>
                </c:pt>
                <c:pt idx="393662">
                  <c:v>39690</c:v>
                </c:pt>
                <c:pt idx="393663">
                  <c:v>39690</c:v>
                </c:pt>
                <c:pt idx="393664">
                  <c:v>39690</c:v>
                </c:pt>
                <c:pt idx="393665">
                  <c:v>39690</c:v>
                </c:pt>
                <c:pt idx="393666">
                  <c:v>39690</c:v>
                </c:pt>
                <c:pt idx="393667">
                  <c:v>39690</c:v>
                </c:pt>
                <c:pt idx="393668">
                  <c:v>39690</c:v>
                </c:pt>
                <c:pt idx="393669">
                  <c:v>39690</c:v>
                </c:pt>
                <c:pt idx="393670">
                  <c:v>39690</c:v>
                </c:pt>
                <c:pt idx="393671">
                  <c:v>39690</c:v>
                </c:pt>
                <c:pt idx="393672">
                  <c:v>39690</c:v>
                </c:pt>
                <c:pt idx="393673">
                  <c:v>39690</c:v>
                </c:pt>
                <c:pt idx="393674">
                  <c:v>39690</c:v>
                </c:pt>
                <c:pt idx="393675">
                  <c:v>39690</c:v>
                </c:pt>
                <c:pt idx="393676">
                  <c:v>39690</c:v>
                </c:pt>
                <c:pt idx="393677">
                  <c:v>39690</c:v>
                </c:pt>
                <c:pt idx="393678">
                  <c:v>39690</c:v>
                </c:pt>
                <c:pt idx="393679">
                  <c:v>39690</c:v>
                </c:pt>
                <c:pt idx="393680">
                  <c:v>39690</c:v>
                </c:pt>
                <c:pt idx="393681">
                  <c:v>39690</c:v>
                </c:pt>
                <c:pt idx="393682">
                  <c:v>39690</c:v>
                </c:pt>
                <c:pt idx="393683">
                  <c:v>39690</c:v>
                </c:pt>
                <c:pt idx="393684">
                  <c:v>39690</c:v>
                </c:pt>
                <c:pt idx="393685">
                  <c:v>39690</c:v>
                </c:pt>
                <c:pt idx="393686">
                  <c:v>39690</c:v>
                </c:pt>
                <c:pt idx="393687">
                  <c:v>39690</c:v>
                </c:pt>
                <c:pt idx="393688">
                  <c:v>39690</c:v>
                </c:pt>
                <c:pt idx="393689">
                  <c:v>39690</c:v>
                </c:pt>
                <c:pt idx="393690">
                  <c:v>39690</c:v>
                </c:pt>
                <c:pt idx="393691">
                  <c:v>39690</c:v>
                </c:pt>
                <c:pt idx="393692">
                  <c:v>39690</c:v>
                </c:pt>
                <c:pt idx="393693">
                  <c:v>39690</c:v>
                </c:pt>
                <c:pt idx="393694">
                  <c:v>39690</c:v>
                </c:pt>
                <c:pt idx="393695">
                  <c:v>39690</c:v>
                </c:pt>
                <c:pt idx="393696">
                  <c:v>39690</c:v>
                </c:pt>
                <c:pt idx="393697">
                  <c:v>39690</c:v>
                </c:pt>
                <c:pt idx="393698">
                  <c:v>39690</c:v>
                </c:pt>
                <c:pt idx="393699">
                  <c:v>39690</c:v>
                </c:pt>
                <c:pt idx="393700">
                  <c:v>39690</c:v>
                </c:pt>
                <c:pt idx="393701">
                  <c:v>39690</c:v>
                </c:pt>
                <c:pt idx="393702">
                  <c:v>39690</c:v>
                </c:pt>
                <c:pt idx="393703">
                  <c:v>39690</c:v>
                </c:pt>
                <c:pt idx="393704">
                  <c:v>39690</c:v>
                </c:pt>
                <c:pt idx="393705">
                  <c:v>39690</c:v>
                </c:pt>
                <c:pt idx="393706">
                  <c:v>39690</c:v>
                </c:pt>
                <c:pt idx="393707">
                  <c:v>39690</c:v>
                </c:pt>
                <c:pt idx="393708">
                  <c:v>39690</c:v>
                </c:pt>
                <c:pt idx="393709">
                  <c:v>39690</c:v>
                </c:pt>
                <c:pt idx="393710">
                  <c:v>39690</c:v>
                </c:pt>
                <c:pt idx="393711">
                  <c:v>39690</c:v>
                </c:pt>
                <c:pt idx="393712">
                  <c:v>39690</c:v>
                </c:pt>
                <c:pt idx="393713">
                  <c:v>39690</c:v>
                </c:pt>
                <c:pt idx="393714">
                  <c:v>39690</c:v>
                </c:pt>
                <c:pt idx="393715">
                  <c:v>39690</c:v>
                </c:pt>
                <c:pt idx="393716">
                  <c:v>39690</c:v>
                </c:pt>
                <c:pt idx="393717">
                  <c:v>39690</c:v>
                </c:pt>
                <c:pt idx="393718">
                  <c:v>39690</c:v>
                </c:pt>
                <c:pt idx="393719">
                  <c:v>39690</c:v>
                </c:pt>
                <c:pt idx="393720">
                  <c:v>39690</c:v>
                </c:pt>
                <c:pt idx="393721">
                  <c:v>39690</c:v>
                </c:pt>
                <c:pt idx="393722">
                  <c:v>39690</c:v>
                </c:pt>
                <c:pt idx="393723">
                  <c:v>39690</c:v>
                </c:pt>
                <c:pt idx="393724">
                  <c:v>39690</c:v>
                </c:pt>
                <c:pt idx="393725">
                  <c:v>39690</c:v>
                </c:pt>
                <c:pt idx="393726">
                  <c:v>39690</c:v>
                </c:pt>
                <c:pt idx="393727">
                  <c:v>39690</c:v>
                </c:pt>
                <c:pt idx="393728">
                  <c:v>39690</c:v>
                </c:pt>
                <c:pt idx="393729">
                  <c:v>39690</c:v>
                </c:pt>
                <c:pt idx="393730">
                  <c:v>39690</c:v>
                </c:pt>
                <c:pt idx="393731">
                  <c:v>39690</c:v>
                </c:pt>
                <c:pt idx="393732">
                  <c:v>39690</c:v>
                </c:pt>
                <c:pt idx="393733">
                  <c:v>39690</c:v>
                </c:pt>
                <c:pt idx="393734">
                  <c:v>39690</c:v>
                </c:pt>
                <c:pt idx="393735">
                  <c:v>39690</c:v>
                </c:pt>
                <c:pt idx="393736">
                  <c:v>39690</c:v>
                </c:pt>
                <c:pt idx="393737">
                  <c:v>39690</c:v>
                </c:pt>
                <c:pt idx="393738">
                  <c:v>39690</c:v>
                </c:pt>
                <c:pt idx="393739">
                  <c:v>39690</c:v>
                </c:pt>
                <c:pt idx="393740">
                  <c:v>39690</c:v>
                </c:pt>
                <c:pt idx="393741">
                  <c:v>39690</c:v>
                </c:pt>
                <c:pt idx="393742">
                  <c:v>39690</c:v>
                </c:pt>
                <c:pt idx="393743">
                  <c:v>39690</c:v>
                </c:pt>
                <c:pt idx="393744">
                  <c:v>39690</c:v>
                </c:pt>
                <c:pt idx="393745">
                  <c:v>39690</c:v>
                </c:pt>
                <c:pt idx="393746">
                  <c:v>39690</c:v>
                </c:pt>
                <c:pt idx="393747">
                  <c:v>39690</c:v>
                </c:pt>
                <c:pt idx="393748">
                  <c:v>39690</c:v>
                </c:pt>
                <c:pt idx="393749">
                  <c:v>39690</c:v>
                </c:pt>
                <c:pt idx="393750">
                  <c:v>39690</c:v>
                </c:pt>
                <c:pt idx="393751">
                  <c:v>39690</c:v>
                </c:pt>
                <c:pt idx="393752">
                  <c:v>39690</c:v>
                </c:pt>
                <c:pt idx="393753">
                  <c:v>39690</c:v>
                </c:pt>
                <c:pt idx="393754">
                  <c:v>39690</c:v>
                </c:pt>
                <c:pt idx="393755">
                  <c:v>39690</c:v>
                </c:pt>
                <c:pt idx="393756">
                  <c:v>39690</c:v>
                </c:pt>
                <c:pt idx="393757">
                  <c:v>39690</c:v>
                </c:pt>
                <c:pt idx="393758">
                  <c:v>39690</c:v>
                </c:pt>
                <c:pt idx="393759">
                  <c:v>39690</c:v>
                </c:pt>
                <c:pt idx="393760">
                  <c:v>39690</c:v>
                </c:pt>
                <c:pt idx="393761">
                  <c:v>39690</c:v>
                </c:pt>
                <c:pt idx="393762">
                  <c:v>39690</c:v>
                </c:pt>
                <c:pt idx="393763">
                  <c:v>39690</c:v>
                </c:pt>
                <c:pt idx="393764">
                  <c:v>39690</c:v>
                </c:pt>
                <c:pt idx="393765">
                  <c:v>39690</c:v>
                </c:pt>
                <c:pt idx="393766">
                  <c:v>39690</c:v>
                </c:pt>
                <c:pt idx="393767">
                  <c:v>39690</c:v>
                </c:pt>
                <c:pt idx="393768">
                  <c:v>39690</c:v>
                </c:pt>
                <c:pt idx="393769">
                  <c:v>39690</c:v>
                </c:pt>
                <c:pt idx="393770">
                  <c:v>39690</c:v>
                </c:pt>
                <c:pt idx="393771">
                  <c:v>39690</c:v>
                </c:pt>
                <c:pt idx="393772">
                  <c:v>39690</c:v>
                </c:pt>
                <c:pt idx="393773">
                  <c:v>39690</c:v>
                </c:pt>
                <c:pt idx="393774">
                  <c:v>39690</c:v>
                </c:pt>
                <c:pt idx="393775">
                  <c:v>39690</c:v>
                </c:pt>
                <c:pt idx="393776">
                  <c:v>39690</c:v>
                </c:pt>
                <c:pt idx="393777">
                  <c:v>39690</c:v>
                </c:pt>
                <c:pt idx="393778">
                  <c:v>39690</c:v>
                </c:pt>
                <c:pt idx="393779">
                  <c:v>39690</c:v>
                </c:pt>
                <c:pt idx="393780">
                  <c:v>39690</c:v>
                </c:pt>
                <c:pt idx="393781">
                  <c:v>39690</c:v>
                </c:pt>
                <c:pt idx="393782">
                  <c:v>39690</c:v>
                </c:pt>
                <c:pt idx="393783">
                  <c:v>39690</c:v>
                </c:pt>
                <c:pt idx="393784">
                  <c:v>39690</c:v>
                </c:pt>
                <c:pt idx="393785">
                  <c:v>39690</c:v>
                </c:pt>
                <c:pt idx="393786">
                  <c:v>39690</c:v>
                </c:pt>
                <c:pt idx="393787">
                  <c:v>39690</c:v>
                </c:pt>
                <c:pt idx="393788">
                  <c:v>39690</c:v>
                </c:pt>
                <c:pt idx="393789">
                  <c:v>39690</c:v>
                </c:pt>
                <c:pt idx="393790">
                  <c:v>39690</c:v>
                </c:pt>
                <c:pt idx="393791">
                  <c:v>39690</c:v>
                </c:pt>
                <c:pt idx="393792">
                  <c:v>39690</c:v>
                </c:pt>
                <c:pt idx="393793">
                  <c:v>39690</c:v>
                </c:pt>
                <c:pt idx="393794">
                  <c:v>39690</c:v>
                </c:pt>
                <c:pt idx="393795">
                  <c:v>39690</c:v>
                </c:pt>
                <c:pt idx="393796">
                  <c:v>39690</c:v>
                </c:pt>
                <c:pt idx="393797">
                  <c:v>39690</c:v>
                </c:pt>
                <c:pt idx="393798">
                  <c:v>39690</c:v>
                </c:pt>
                <c:pt idx="393799">
                  <c:v>39690</c:v>
                </c:pt>
                <c:pt idx="393800">
                  <c:v>39690</c:v>
                </c:pt>
                <c:pt idx="393801">
                  <c:v>39690</c:v>
                </c:pt>
                <c:pt idx="393802">
                  <c:v>39690</c:v>
                </c:pt>
                <c:pt idx="393803">
                  <c:v>39690</c:v>
                </c:pt>
                <c:pt idx="393804">
                  <c:v>39690</c:v>
                </c:pt>
                <c:pt idx="393805">
                  <c:v>39690</c:v>
                </c:pt>
                <c:pt idx="393806">
                  <c:v>39690</c:v>
                </c:pt>
                <c:pt idx="393807">
                  <c:v>39690</c:v>
                </c:pt>
                <c:pt idx="393808">
                  <c:v>39690</c:v>
                </c:pt>
                <c:pt idx="393809">
                  <c:v>39690</c:v>
                </c:pt>
                <c:pt idx="393810">
                  <c:v>39690</c:v>
                </c:pt>
                <c:pt idx="393811">
                  <c:v>39690</c:v>
                </c:pt>
                <c:pt idx="393812">
                  <c:v>39690</c:v>
                </c:pt>
                <c:pt idx="393813">
                  <c:v>39690</c:v>
                </c:pt>
                <c:pt idx="393814">
                  <c:v>39690</c:v>
                </c:pt>
                <c:pt idx="393815">
                  <c:v>39690</c:v>
                </c:pt>
                <c:pt idx="393816">
                  <c:v>39690</c:v>
                </c:pt>
                <c:pt idx="393817">
                  <c:v>39690</c:v>
                </c:pt>
                <c:pt idx="393818">
                  <c:v>39690</c:v>
                </c:pt>
                <c:pt idx="393819">
                  <c:v>39690</c:v>
                </c:pt>
                <c:pt idx="393820">
                  <c:v>39690</c:v>
                </c:pt>
                <c:pt idx="393821">
                  <c:v>39690</c:v>
                </c:pt>
                <c:pt idx="393822">
                  <c:v>39690</c:v>
                </c:pt>
                <c:pt idx="393823">
                  <c:v>39690</c:v>
                </c:pt>
                <c:pt idx="393824">
                  <c:v>39690</c:v>
                </c:pt>
                <c:pt idx="393825">
                  <c:v>39690</c:v>
                </c:pt>
                <c:pt idx="393826">
                  <c:v>39690</c:v>
                </c:pt>
                <c:pt idx="393827">
                  <c:v>39690</c:v>
                </c:pt>
                <c:pt idx="393828">
                  <c:v>39690</c:v>
                </c:pt>
                <c:pt idx="393829">
                  <c:v>39690</c:v>
                </c:pt>
                <c:pt idx="393830">
                  <c:v>39690</c:v>
                </c:pt>
                <c:pt idx="393831">
                  <c:v>39690</c:v>
                </c:pt>
                <c:pt idx="393832">
                  <c:v>39690</c:v>
                </c:pt>
                <c:pt idx="393833">
                  <c:v>39690</c:v>
                </c:pt>
                <c:pt idx="393834">
                  <c:v>39690</c:v>
                </c:pt>
                <c:pt idx="393835">
                  <c:v>39690</c:v>
                </c:pt>
                <c:pt idx="393836">
                  <c:v>39690</c:v>
                </c:pt>
                <c:pt idx="393837">
                  <c:v>39690</c:v>
                </c:pt>
                <c:pt idx="393838">
                  <c:v>39690</c:v>
                </c:pt>
                <c:pt idx="393839">
                  <c:v>39690</c:v>
                </c:pt>
                <c:pt idx="393840">
                  <c:v>39690</c:v>
                </c:pt>
                <c:pt idx="393841">
                  <c:v>39690</c:v>
                </c:pt>
                <c:pt idx="393842">
                  <c:v>39690</c:v>
                </c:pt>
                <c:pt idx="393843">
                  <c:v>39690</c:v>
                </c:pt>
                <c:pt idx="393844">
                  <c:v>39690</c:v>
                </c:pt>
                <c:pt idx="393845">
                  <c:v>39690</c:v>
                </c:pt>
                <c:pt idx="393846">
                  <c:v>39690</c:v>
                </c:pt>
                <c:pt idx="393847">
                  <c:v>39690</c:v>
                </c:pt>
                <c:pt idx="393848">
                  <c:v>39690</c:v>
                </c:pt>
                <c:pt idx="393849">
                  <c:v>39690</c:v>
                </c:pt>
                <c:pt idx="393850">
                  <c:v>39690</c:v>
                </c:pt>
                <c:pt idx="393851">
                  <c:v>39690</c:v>
                </c:pt>
                <c:pt idx="393852">
                  <c:v>39690</c:v>
                </c:pt>
                <c:pt idx="393853">
                  <c:v>39690</c:v>
                </c:pt>
                <c:pt idx="393854">
                  <c:v>39690</c:v>
                </c:pt>
                <c:pt idx="393855">
                  <c:v>39690</c:v>
                </c:pt>
                <c:pt idx="393856">
                  <c:v>39690</c:v>
                </c:pt>
                <c:pt idx="393857">
                  <c:v>39690</c:v>
                </c:pt>
                <c:pt idx="393858">
                  <c:v>39690</c:v>
                </c:pt>
                <c:pt idx="393859">
                  <c:v>39690</c:v>
                </c:pt>
                <c:pt idx="393860">
                  <c:v>39690</c:v>
                </c:pt>
                <c:pt idx="393861">
                  <c:v>39690</c:v>
                </c:pt>
                <c:pt idx="393862">
                  <c:v>39690</c:v>
                </c:pt>
                <c:pt idx="393863">
                  <c:v>39690</c:v>
                </c:pt>
                <c:pt idx="393864">
                  <c:v>39690</c:v>
                </c:pt>
                <c:pt idx="393865">
                  <c:v>39690</c:v>
                </c:pt>
                <c:pt idx="393866">
                  <c:v>39690</c:v>
                </c:pt>
                <c:pt idx="393867">
                  <c:v>39690</c:v>
                </c:pt>
                <c:pt idx="393868">
                  <c:v>39690</c:v>
                </c:pt>
                <c:pt idx="393869">
                  <c:v>39690</c:v>
                </c:pt>
                <c:pt idx="393870">
                  <c:v>39690</c:v>
                </c:pt>
                <c:pt idx="393871">
                  <c:v>39690</c:v>
                </c:pt>
                <c:pt idx="393872">
                  <c:v>39690</c:v>
                </c:pt>
                <c:pt idx="393873">
                  <c:v>39690</c:v>
                </c:pt>
                <c:pt idx="393874">
                  <c:v>39690</c:v>
                </c:pt>
                <c:pt idx="393875">
                  <c:v>39690</c:v>
                </c:pt>
                <c:pt idx="393876">
                  <c:v>39690</c:v>
                </c:pt>
                <c:pt idx="393877">
                  <c:v>39690</c:v>
                </c:pt>
                <c:pt idx="393878">
                  <c:v>39690</c:v>
                </c:pt>
                <c:pt idx="393879">
                  <c:v>39690</c:v>
                </c:pt>
                <c:pt idx="393880">
                  <c:v>39690</c:v>
                </c:pt>
                <c:pt idx="393881">
                  <c:v>39690</c:v>
                </c:pt>
                <c:pt idx="393882">
                  <c:v>39690</c:v>
                </c:pt>
                <c:pt idx="393883">
                  <c:v>39690</c:v>
                </c:pt>
                <c:pt idx="393884">
                  <c:v>39690</c:v>
                </c:pt>
                <c:pt idx="393885">
                  <c:v>39690</c:v>
                </c:pt>
                <c:pt idx="393886">
                  <c:v>39690</c:v>
                </c:pt>
                <c:pt idx="393887">
                  <c:v>39690</c:v>
                </c:pt>
                <c:pt idx="393888">
                  <c:v>39690</c:v>
                </c:pt>
                <c:pt idx="393889">
                  <c:v>39690</c:v>
                </c:pt>
                <c:pt idx="393890">
                  <c:v>39690</c:v>
                </c:pt>
                <c:pt idx="393891">
                  <c:v>39690</c:v>
                </c:pt>
                <c:pt idx="393892">
                  <c:v>39690</c:v>
                </c:pt>
                <c:pt idx="393893">
                  <c:v>39690</c:v>
                </c:pt>
                <c:pt idx="393894">
                  <c:v>39690</c:v>
                </c:pt>
                <c:pt idx="393895">
                  <c:v>39690</c:v>
                </c:pt>
                <c:pt idx="393896">
                  <c:v>39690</c:v>
                </c:pt>
                <c:pt idx="393897">
                  <c:v>39690</c:v>
                </c:pt>
                <c:pt idx="393898">
                  <c:v>39690</c:v>
                </c:pt>
                <c:pt idx="393899">
                  <c:v>39690</c:v>
                </c:pt>
                <c:pt idx="393900">
                  <c:v>39690</c:v>
                </c:pt>
                <c:pt idx="393901">
                  <c:v>39690</c:v>
                </c:pt>
                <c:pt idx="393902">
                  <c:v>39690</c:v>
                </c:pt>
                <c:pt idx="393903">
                  <c:v>39690</c:v>
                </c:pt>
                <c:pt idx="393904">
                  <c:v>39690</c:v>
                </c:pt>
                <c:pt idx="393905">
                  <c:v>39690</c:v>
                </c:pt>
                <c:pt idx="393906">
                  <c:v>39690</c:v>
                </c:pt>
                <c:pt idx="393907">
                  <c:v>39690</c:v>
                </c:pt>
                <c:pt idx="393908">
                  <c:v>39690</c:v>
                </c:pt>
                <c:pt idx="393909">
                  <c:v>39690</c:v>
                </c:pt>
                <c:pt idx="393910">
                  <c:v>39690</c:v>
                </c:pt>
                <c:pt idx="393911">
                  <c:v>39690</c:v>
                </c:pt>
                <c:pt idx="393912">
                  <c:v>39690</c:v>
                </c:pt>
                <c:pt idx="393913">
                  <c:v>39690</c:v>
                </c:pt>
                <c:pt idx="393914">
                  <c:v>39690</c:v>
                </c:pt>
                <c:pt idx="393915">
                  <c:v>39690</c:v>
                </c:pt>
                <c:pt idx="393916">
                  <c:v>39690</c:v>
                </c:pt>
                <c:pt idx="393917">
                  <c:v>39690</c:v>
                </c:pt>
                <c:pt idx="393918">
                  <c:v>39690</c:v>
                </c:pt>
                <c:pt idx="393919">
                  <c:v>39690</c:v>
                </c:pt>
                <c:pt idx="393920">
                  <c:v>39690</c:v>
                </c:pt>
                <c:pt idx="393921">
                  <c:v>39690</c:v>
                </c:pt>
                <c:pt idx="393922">
                  <c:v>39690</c:v>
                </c:pt>
                <c:pt idx="393923">
                  <c:v>39690</c:v>
                </c:pt>
                <c:pt idx="393924">
                  <c:v>39690</c:v>
                </c:pt>
                <c:pt idx="393925">
                  <c:v>39690</c:v>
                </c:pt>
                <c:pt idx="393926">
                  <c:v>39690</c:v>
                </c:pt>
                <c:pt idx="393927">
                  <c:v>39690</c:v>
                </c:pt>
                <c:pt idx="393928">
                  <c:v>39690</c:v>
                </c:pt>
                <c:pt idx="393929">
                  <c:v>39690</c:v>
                </c:pt>
                <c:pt idx="393930">
                  <c:v>39690</c:v>
                </c:pt>
                <c:pt idx="393931">
                  <c:v>39690</c:v>
                </c:pt>
                <c:pt idx="393932">
                  <c:v>39690</c:v>
                </c:pt>
                <c:pt idx="393933">
                  <c:v>39690</c:v>
                </c:pt>
                <c:pt idx="393934">
                  <c:v>39690</c:v>
                </c:pt>
                <c:pt idx="393935">
                  <c:v>39690</c:v>
                </c:pt>
                <c:pt idx="393936">
                  <c:v>39690</c:v>
                </c:pt>
                <c:pt idx="393937">
                  <c:v>39690</c:v>
                </c:pt>
                <c:pt idx="393938">
                  <c:v>39690</c:v>
                </c:pt>
                <c:pt idx="393939">
                  <c:v>39690</c:v>
                </c:pt>
                <c:pt idx="393940">
                  <c:v>39690</c:v>
                </c:pt>
                <c:pt idx="393941">
                  <c:v>39690</c:v>
                </c:pt>
                <c:pt idx="393942">
                  <c:v>39690</c:v>
                </c:pt>
                <c:pt idx="393943">
                  <c:v>39690</c:v>
                </c:pt>
                <c:pt idx="393944">
                  <c:v>39690</c:v>
                </c:pt>
                <c:pt idx="393945">
                  <c:v>39690</c:v>
                </c:pt>
                <c:pt idx="393946">
                  <c:v>39690</c:v>
                </c:pt>
                <c:pt idx="393947">
                  <c:v>39690</c:v>
                </c:pt>
                <c:pt idx="393948">
                  <c:v>39690</c:v>
                </c:pt>
                <c:pt idx="393949">
                  <c:v>39690</c:v>
                </c:pt>
                <c:pt idx="393950">
                  <c:v>39690</c:v>
                </c:pt>
                <c:pt idx="393951">
                  <c:v>39690</c:v>
                </c:pt>
                <c:pt idx="393952">
                  <c:v>39690</c:v>
                </c:pt>
                <c:pt idx="393953">
                  <c:v>39690</c:v>
                </c:pt>
                <c:pt idx="393954">
                  <c:v>39690</c:v>
                </c:pt>
                <c:pt idx="393955">
                  <c:v>39690</c:v>
                </c:pt>
                <c:pt idx="393956">
                  <c:v>39690</c:v>
                </c:pt>
                <c:pt idx="393957">
                  <c:v>39690</c:v>
                </c:pt>
                <c:pt idx="393958">
                  <c:v>39690</c:v>
                </c:pt>
                <c:pt idx="393959">
                  <c:v>39690</c:v>
                </c:pt>
                <c:pt idx="393960">
                  <c:v>39690</c:v>
                </c:pt>
                <c:pt idx="393961">
                  <c:v>39690</c:v>
                </c:pt>
                <c:pt idx="393962">
                  <c:v>39690</c:v>
                </c:pt>
                <c:pt idx="393963">
                  <c:v>39690</c:v>
                </c:pt>
                <c:pt idx="393964">
                  <c:v>39690</c:v>
                </c:pt>
                <c:pt idx="393965">
                  <c:v>39690</c:v>
                </c:pt>
                <c:pt idx="393966">
                  <c:v>39690</c:v>
                </c:pt>
                <c:pt idx="393967">
                  <c:v>39690</c:v>
                </c:pt>
                <c:pt idx="393968">
                  <c:v>39690</c:v>
                </c:pt>
                <c:pt idx="393969">
                  <c:v>39690</c:v>
                </c:pt>
                <c:pt idx="393970">
                  <c:v>39690</c:v>
                </c:pt>
                <c:pt idx="393971">
                  <c:v>39690</c:v>
                </c:pt>
                <c:pt idx="393972">
                  <c:v>39690</c:v>
                </c:pt>
                <c:pt idx="393973">
                  <c:v>39690</c:v>
                </c:pt>
                <c:pt idx="393974">
                  <c:v>39690</c:v>
                </c:pt>
                <c:pt idx="393975">
                  <c:v>39690</c:v>
                </c:pt>
                <c:pt idx="393976">
                  <c:v>39690</c:v>
                </c:pt>
                <c:pt idx="393977">
                  <c:v>39690</c:v>
                </c:pt>
                <c:pt idx="393978">
                  <c:v>39690</c:v>
                </c:pt>
                <c:pt idx="393979">
                  <c:v>39690</c:v>
                </c:pt>
                <c:pt idx="393980">
                  <c:v>39690</c:v>
                </c:pt>
                <c:pt idx="393981">
                  <c:v>39690</c:v>
                </c:pt>
                <c:pt idx="393982">
                  <c:v>39690</c:v>
                </c:pt>
                <c:pt idx="393983">
                  <c:v>39690</c:v>
                </c:pt>
                <c:pt idx="393984">
                  <c:v>39690</c:v>
                </c:pt>
                <c:pt idx="393985">
                  <c:v>39690</c:v>
                </c:pt>
                <c:pt idx="393986">
                  <c:v>39690</c:v>
                </c:pt>
                <c:pt idx="393987">
                  <c:v>39690</c:v>
                </c:pt>
                <c:pt idx="393988">
                  <c:v>39690</c:v>
                </c:pt>
                <c:pt idx="393989">
                  <c:v>39690</c:v>
                </c:pt>
                <c:pt idx="393990">
                  <c:v>39690</c:v>
                </c:pt>
                <c:pt idx="393991">
                  <c:v>39690</c:v>
                </c:pt>
                <c:pt idx="393992">
                  <c:v>39690</c:v>
                </c:pt>
                <c:pt idx="393993">
                  <c:v>39690</c:v>
                </c:pt>
                <c:pt idx="393994">
                  <c:v>39690</c:v>
                </c:pt>
                <c:pt idx="393995">
                  <c:v>39690</c:v>
                </c:pt>
                <c:pt idx="393996">
                  <c:v>39690</c:v>
                </c:pt>
                <c:pt idx="393997">
                  <c:v>39690</c:v>
                </c:pt>
                <c:pt idx="393998">
                  <c:v>39690</c:v>
                </c:pt>
                <c:pt idx="393999">
                  <c:v>39690</c:v>
                </c:pt>
                <c:pt idx="394000">
                  <c:v>39690</c:v>
                </c:pt>
                <c:pt idx="394001">
                  <c:v>39690</c:v>
                </c:pt>
                <c:pt idx="394002">
                  <c:v>39690</c:v>
                </c:pt>
                <c:pt idx="394003">
                  <c:v>39690</c:v>
                </c:pt>
                <c:pt idx="394004">
                  <c:v>39690</c:v>
                </c:pt>
                <c:pt idx="394005">
                  <c:v>39690</c:v>
                </c:pt>
                <c:pt idx="394006">
                  <c:v>39690</c:v>
                </c:pt>
                <c:pt idx="394007">
                  <c:v>39690</c:v>
                </c:pt>
                <c:pt idx="394008">
                  <c:v>39690</c:v>
                </c:pt>
                <c:pt idx="394009">
                  <c:v>39690</c:v>
                </c:pt>
                <c:pt idx="394010">
                  <c:v>39690</c:v>
                </c:pt>
                <c:pt idx="394011">
                  <c:v>39690</c:v>
                </c:pt>
                <c:pt idx="394012">
                  <c:v>39690</c:v>
                </c:pt>
                <c:pt idx="394013">
                  <c:v>39690</c:v>
                </c:pt>
                <c:pt idx="394014">
                  <c:v>39690</c:v>
                </c:pt>
                <c:pt idx="394015">
                  <c:v>39690</c:v>
                </c:pt>
                <c:pt idx="394016">
                  <c:v>39690</c:v>
                </c:pt>
                <c:pt idx="394017">
                  <c:v>39690</c:v>
                </c:pt>
                <c:pt idx="394018">
                  <c:v>39690</c:v>
                </c:pt>
                <c:pt idx="394019">
                  <c:v>39690</c:v>
                </c:pt>
                <c:pt idx="394020">
                  <c:v>39690</c:v>
                </c:pt>
                <c:pt idx="394021">
                  <c:v>39690</c:v>
                </c:pt>
                <c:pt idx="394022">
                  <c:v>39690</c:v>
                </c:pt>
                <c:pt idx="394023">
                  <c:v>39690</c:v>
                </c:pt>
                <c:pt idx="394024">
                  <c:v>39690</c:v>
                </c:pt>
                <c:pt idx="394025">
                  <c:v>39690</c:v>
                </c:pt>
                <c:pt idx="394026">
                  <c:v>39690</c:v>
                </c:pt>
                <c:pt idx="394027">
                  <c:v>39690</c:v>
                </c:pt>
                <c:pt idx="394028">
                  <c:v>39690</c:v>
                </c:pt>
                <c:pt idx="394029">
                  <c:v>39690</c:v>
                </c:pt>
                <c:pt idx="394030">
                  <c:v>39690</c:v>
                </c:pt>
                <c:pt idx="394031">
                  <c:v>39690</c:v>
                </c:pt>
                <c:pt idx="394032">
                  <c:v>39690</c:v>
                </c:pt>
                <c:pt idx="394033">
                  <c:v>39690</c:v>
                </c:pt>
                <c:pt idx="394034">
                  <c:v>39690</c:v>
                </c:pt>
                <c:pt idx="394035">
                  <c:v>39690</c:v>
                </c:pt>
                <c:pt idx="394036">
                  <c:v>39690</c:v>
                </c:pt>
                <c:pt idx="394037">
                  <c:v>39690</c:v>
                </c:pt>
                <c:pt idx="394038">
                  <c:v>39690</c:v>
                </c:pt>
                <c:pt idx="394039">
                  <c:v>39690</c:v>
                </c:pt>
                <c:pt idx="394040">
                  <c:v>39690</c:v>
                </c:pt>
                <c:pt idx="394041">
                  <c:v>39690</c:v>
                </c:pt>
                <c:pt idx="394042">
                  <c:v>39690</c:v>
                </c:pt>
                <c:pt idx="394043">
                  <c:v>39690</c:v>
                </c:pt>
                <c:pt idx="394044">
                  <c:v>39690</c:v>
                </c:pt>
                <c:pt idx="394045">
                  <c:v>39690</c:v>
                </c:pt>
                <c:pt idx="394046">
                  <c:v>39690</c:v>
                </c:pt>
                <c:pt idx="394047">
                  <c:v>39690</c:v>
                </c:pt>
                <c:pt idx="394048">
                  <c:v>39690</c:v>
                </c:pt>
                <c:pt idx="394049">
                  <c:v>39690</c:v>
                </c:pt>
                <c:pt idx="394050">
                  <c:v>39690</c:v>
                </c:pt>
                <c:pt idx="394051">
                  <c:v>39690</c:v>
                </c:pt>
                <c:pt idx="394052">
                  <c:v>39690</c:v>
                </c:pt>
                <c:pt idx="394053">
                  <c:v>39690</c:v>
                </c:pt>
                <c:pt idx="394054">
                  <c:v>39690</c:v>
                </c:pt>
                <c:pt idx="394055">
                  <c:v>39690</c:v>
                </c:pt>
                <c:pt idx="394056">
                  <c:v>39690</c:v>
                </c:pt>
                <c:pt idx="394057">
                  <c:v>39690</c:v>
                </c:pt>
                <c:pt idx="394058">
                  <c:v>39690</c:v>
                </c:pt>
                <c:pt idx="394059">
                  <c:v>39690</c:v>
                </c:pt>
                <c:pt idx="394060">
                  <c:v>39690</c:v>
                </c:pt>
                <c:pt idx="394061">
                  <c:v>39690</c:v>
                </c:pt>
                <c:pt idx="394062">
                  <c:v>39690</c:v>
                </c:pt>
                <c:pt idx="394063">
                  <c:v>39690</c:v>
                </c:pt>
                <c:pt idx="394064">
                  <c:v>39690</c:v>
                </c:pt>
                <c:pt idx="394065">
                  <c:v>39690</c:v>
                </c:pt>
                <c:pt idx="394066">
                  <c:v>39690</c:v>
                </c:pt>
                <c:pt idx="394067">
                  <c:v>39690</c:v>
                </c:pt>
                <c:pt idx="394068">
                  <c:v>39690</c:v>
                </c:pt>
                <c:pt idx="394069">
                  <c:v>39690</c:v>
                </c:pt>
                <c:pt idx="394070">
                  <c:v>39690</c:v>
                </c:pt>
                <c:pt idx="394071">
                  <c:v>39690</c:v>
                </c:pt>
                <c:pt idx="394072">
                  <c:v>39690</c:v>
                </c:pt>
                <c:pt idx="394073">
                  <c:v>39690</c:v>
                </c:pt>
                <c:pt idx="394074">
                  <c:v>39690</c:v>
                </c:pt>
                <c:pt idx="394075">
                  <c:v>39690</c:v>
                </c:pt>
                <c:pt idx="394076">
                  <c:v>39690</c:v>
                </c:pt>
                <c:pt idx="394077">
                  <c:v>39690</c:v>
                </c:pt>
                <c:pt idx="394078">
                  <c:v>39690</c:v>
                </c:pt>
                <c:pt idx="394079">
                  <c:v>39690</c:v>
                </c:pt>
                <c:pt idx="394080">
                  <c:v>39690</c:v>
                </c:pt>
                <c:pt idx="394081">
                  <c:v>39690</c:v>
                </c:pt>
                <c:pt idx="394082">
                  <c:v>39690</c:v>
                </c:pt>
                <c:pt idx="394083">
                  <c:v>39690</c:v>
                </c:pt>
                <c:pt idx="394084">
                  <c:v>39690</c:v>
                </c:pt>
                <c:pt idx="394085">
                  <c:v>39690</c:v>
                </c:pt>
                <c:pt idx="394086">
                  <c:v>39690</c:v>
                </c:pt>
                <c:pt idx="394087">
                  <c:v>39690</c:v>
                </c:pt>
                <c:pt idx="394088">
                  <c:v>39690</c:v>
                </c:pt>
                <c:pt idx="394089">
                  <c:v>39690</c:v>
                </c:pt>
                <c:pt idx="394090">
                  <c:v>39690</c:v>
                </c:pt>
                <c:pt idx="394091">
                  <c:v>39690</c:v>
                </c:pt>
                <c:pt idx="394092">
                  <c:v>39690</c:v>
                </c:pt>
                <c:pt idx="394093">
                  <c:v>39690</c:v>
                </c:pt>
                <c:pt idx="394094">
                  <c:v>39690</c:v>
                </c:pt>
                <c:pt idx="394095">
                  <c:v>39690</c:v>
                </c:pt>
                <c:pt idx="394096">
                  <c:v>39690</c:v>
                </c:pt>
                <c:pt idx="394097">
                  <c:v>39690</c:v>
                </c:pt>
                <c:pt idx="394098">
                  <c:v>39690</c:v>
                </c:pt>
                <c:pt idx="394099">
                  <c:v>39690</c:v>
                </c:pt>
                <c:pt idx="394100">
                  <c:v>39690</c:v>
                </c:pt>
                <c:pt idx="394101">
                  <c:v>39690</c:v>
                </c:pt>
                <c:pt idx="394102">
                  <c:v>39690</c:v>
                </c:pt>
                <c:pt idx="394103">
                  <c:v>39690</c:v>
                </c:pt>
                <c:pt idx="394104">
                  <c:v>39690</c:v>
                </c:pt>
                <c:pt idx="394105">
                  <c:v>39690</c:v>
                </c:pt>
                <c:pt idx="394106">
                  <c:v>39690</c:v>
                </c:pt>
                <c:pt idx="394107">
                  <c:v>39690</c:v>
                </c:pt>
                <c:pt idx="394108">
                  <c:v>39690</c:v>
                </c:pt>
                <c:pt idx="394109">
                  <c:v>39690</c:v>
                </c:pt>
                <c:pt idx="394110">
                  <c:v>39690</c:v>
                </c:pt>
                <c:pt idx="394111">
                  <c:v>39690</c:v>
                </c:pt>
                <c:pt idx="394112">
                  <c:v>39690</c:v>
                </c:pt>
                <c:pt idx="394113">
                  <c:v>39690</c:v>
                </c:pt>
                <c:pt idx="394114">
                  <c:v>39690</c:v>
                </c:pt>
                <c:pt idx="394115">
                  <c:v>39690</c:v>
                </c:pt>
                <c:pt idx="394116">
                  <c:v>39690</c:v>
                </c:pt>
                <c:pt idx="394117">
                  <c:v>39690</c:v>
                </c:pt>
                <c:pt idx="394118">
                  <c:v>39690</c:v>
                </c:pt>
                <c:pt idx="394119">
                  <c:v>39690</c:v>
                </c:pt>
                <c:pt idx="394120">
                  <c:v>39690</c:v>
                </c:pt>
                <c:pt idx="394121">
                  <c:v>39690</c:v>
                </c:pt>
                <c:pt idx="394122">
                  <c:v>39690</c:v>
                </c:pt>
                <c:pt idx="394123">
                  <c:v>39690</c:v>
                </c:pt>
                <c:pt idx="394124">
                  <c:v>39690</c:v>
                </c:pt>
                <c:pt idx="394125">
                  <c:v>39690</c:v>
                </c:pt>
                <c:pt idx="394126">
                  <c:v>39690</c:v>
                </c:pt>
                <c:pt idx="394127">
                  <c:v>39690</c:v>
                </c:pt>
                <c:pt idx="394128">
                  <c:v>39690</c:v>
                </c:pt>
                <c:pt idx="394129">
                  <c:v>39690</c:v>
                </c:pt>
                <c:pt idx="394130">
                  <c:v>39690</c:v>
                </c:pt>
                <c:pt idx="394131">
                  <c:v>39690</c:v>
                </c:pt>
                <c:pt idx="394132">
                  <c:v>39690</c:v>
                </c:pt>
                <c:pt idx="394133">
                  <c:v>39690</c:v>
                </c:pt>
                <c:pt idx="394134">
                  <c:v>39690</c:v>
                </c:pt>
                <c:pt idx="394135">
                  <c:v>39690</c:v>
                </c:pt>
                <c:pt idx="394136">
                  <c:v>39690</c:v>
                </c:pt>
                <c:pt idx="394137">
                  <c:v>39690</c:v>
                </c:pt>
                <c:pt idx="394138">
                  <c:v>39690</c:v>
                </c:pt>
                <c:pt idx="394139">
                  <c:v>39690</c:v>
                </c:pt>
                <c:pt idx="394140">
                  <c:v>39690</c:v>
                </c:pt>
                <c:pt idx="394141">
                  <c:v>39690</c:v>
                </c:pt>
                <c:pt idx="394142">
                  <c:v>39690</c:v>
                </c:pt>
                <c:pt idx="394143">
                  <c:v>39690</c:v>
                </c:pt>
                <c:pt idx="394144">
                  <c:v>39690</c:v>
                </c:pt>
                <c:pt idx="394145">
                  <c:v>39690</c:v>
                </c:pt>
                <c:pt idx="394146">
                  <c:v>39690</c:v>
                </c:pt>
                <c:pt idx="394147">
                  <c:v>39690</c:v>
                </c:pt>
                <c:pt idx="394148">
                  <c:v>39690</c:v>
                </c:pt>
                <c:pt idx="394149">
                  <c:v>39690</c:v>
                </c:pt>
                <c:pt idx="394150">
                  <c:v>39690</c:v>
                </c:pt>
                <c:pt idx="394151">
                  <c:v>39690</c:v>
                </c:pt>
                <c:pt idx="394152">
                  <c:v>39690</c:v>
                </c:pt>
                <c:pt idx="394153">
                  <c:v>39690</c:v>
                </c:pt>
                <c:pt idx="394154">
                  <c:v>39690</c:v>
                </c:pt>
                <c:pt idx="394155">
                  <c:v>39690</c:v>
                </c:pt>
                <c:pt idx="394156">
                  <c:v>39690</c:v>
                </c:pt>
                <c:pt idx="394157">
                  <c:v>39690</c:v>
                </c:pt>
                <c:pt idx="394158">
                  <c:v>39690</c:v>
                </c:pt>
                <c:pt idx="394159">
                  <c:v>39690</c:v>
                </c:pt>
                <c:pt idx="394160">
                  <c:v>39690</c:v>
                </c:pt>
                <c:pt idx="394161">
                  <c:v>39690</c:v>
                </c:pt>
                <c:pt idx="394162">
                  <c:v>39690</c:v>
                </c:pt>
                <c:pt idx="394163">
                  <c:v>39690</c:v>
                </c:pt>
                <c:pt idx="394164">
                  <c:v>39690</c:v>
                </c:pt>
                <c:pt idx="394165">
                  <c:v>39690</c:v>
                </c:pt>
                <c:pt idx="394166">
                  <c:v>39690</c:v>
                </c:pt>
                <c:pt idx="394167">
                  <c:v>39690</c:v>
                </c:pt>
                <c:pt idx="394168">
                  <c:v>39690</c:v>
                </c:pt>
                <c:pt idx="394169">
                  <c:v>39690</c:v>
                </c:pt>
                <c:pt idx="394170">
                  <c:v>39690</c:v>
                </c:pt>
                <c:pt idx="394171">
                  <c:v>39690</c:v>
                </c:pt>
                <c:pt idx="394172">
                  <c:v>39690</c:v>
                </c:pt>
                <c:pt idx="394173">
                  <c:v>39690</c:v>
                </c:pt>
                <c:pt idx="394174">
                  <c:v>39690</c:v>
                </c:pt>
                <c:pt idx="394175">
                  <c:v>39690</c:v>
                </c:pt>
                <c:pt idx="394176">
                  <c:v>39690</c:v>
                </c:pt>
                <c:pt idx="394177">
                  <c:v>39690</c:v>
                </c:pt>
                <c:pt idx="394178">
                  <c:v>39690</c:v>
                </c:pt>
                <c:pt idx="394179">
                  <c:v>39690</c:v>
                </c:pt>
                <c:pt idx="394180">
                  <c:v>39690</c:v>
                </c:pt>
                <c:pt idx="394181">
                  <c:v>39690</c:v>
                </c:pt>
                <c:pt idx="394182">
                  <c:v>39690</c:v>
                </c:pt>
                <c:pt idx="394183">
                  <c:v>39690</c:v>
                </c:pt>
                <c:pt idx="394184">
                  <c:v>39690</c:v>
                </c:pt>
                <c:pt idx="394185">
                  <c:v>39690</c:v>
                </c:pt>
                <c:pt idx="394186">
                  <c:v>39690</c:v>
                </c:pt>
                <c:pt idx="394187">
                  <c:v>39690</c:v>
                </c:pt>
                <c:pt idx="394188">
                  <c:v>39690</c:v>
                </c:pt>
                <c:pt idx="394189">
                  <c:v>39690</c:v>
                </c:pt>
                <c:pt idx="394190">
                  <c:v>39690</c:v>
                </c:pt>
                <c:pt idx="394191">
                  <c:v>39690</c:v>
                </c:pt>
                <c:pt idx="394192">
                  <c:v>39690</c:v>
                </c:pt>
                <c:pt idx="394193">
                  <c:v>39690</c:v>
                </c:pt>
                <c:pt idx="394194">
                  <c:v>39690</c:v>
                </c:pt>
                <c:pt idx="394195">
                  <c:v>39690</c:v>
                </c:pt>
                <c:pt idx="394196">
                  <c:v>39690</c:v>
                </c:pt>
                <c:pt idx="394197">
                  <c:v>39690</c:v>
                </c:pt>
                <c:pt idx="394198">
                  <c:v>39690</c:v>
                </c:pt>
                <c:pt idx="394199">
                  <c:v>39690</c:v>
                </c:pt>
                <c:pt idx="394200">
                  <c:v>39690</c:v>
                </c:pt>
                <c:pt idx="394201">
                  <c:v>39690</c:v>
                </c:pt>
                <c:pt idx="394202">
                  <c:v>39690</c:v>
                </c:pt>
                <c:pt idx="394203">
                  <c:v>39690</c:v>
                </c:pt>
                <c:pt idx="394204">
                  <c:v>39690</c:v>
                </c:pt>
                <c:pt idx="394205">
                  <c:v>39690</c:v>
                </c:pt>
                <c:pt idx="394206">
                  <c:v>39690</c:v>
                </c:pt>
                <c:pt idx="394207">
                  <c:v>39690</c:v>
                </c:pt>
                <c:pt idx="394208">
                  <c:v>39690</c:v>
                </c:pt>
                <c:pt idx="394209">
                  <c:v>39690</c:v>
                </c:pt>
                <c:pt idx="394210">
                  <c:v>39690</c:v>
                </c:pt>
                <c:pt idx="394211">
                  <c:v>39690</c:v>
                </c:pt>
                <c:pt idx="394212">
                  <c:v>39690</c:v>
                </c:pt>
                <c:pt idx="394213">
                  <c:v>39690</c:v>
                </c:pt>
                <c:pt idx="394214">
                  <c:v>39690</c:v>
                </c:pt>
                <c:pt idx="394215">
                  <c:v>39690</c:v>
                </c:pt>
                <c:pt idx="394216">
                  <c:v>39690</c:v>
                </c:pt>
                <c:pt idx="394217">
                  <c:v>39690</c:v>
                </c:pt>
                <c:pt idx="394218">
                  <c:v>39690</c:v>
                </c:pt>
                <c:pt idx="394219">
                  <c:v>39690</c:v>
                </c:pt>
                <c:pt idx="394220">
                  <c:v>39690</c:v>
                </c:pt>
                <c:pt idx="394221">
                  <c:v>39690</c:v>
                </c:pt>
                <c:pt idx="394222">
                  <c:v>39690</c:v>
                </c:pt>
                <c:pt idx="394223">
                  <c:v>39690</c:v>
                </c:pt>
                <c:pt idx="394224">
                  <c:v>39690</c:v>
                </c:pt>
                <c:pt idx="394225">
                  <c:v>39690</c:v>
                </c:pt>
                <c:pt idx="394226">
                  <c:v>39690</c:v>
                </c:pt>
                <c:pt idx="394227">
                  <c:v>39690</c:v>
                </c:pt>
                <c:pt idx="394228">
                  <c:v>39690</c:v>
                </c:pt>
                <c:pt idx="394229">
                  <c:v>39690</c:v>
                </c:pt>
                <c:pt idx="394230">
                  <c:v>39690</c:v>
                </c:pt>
                <c:pt idx="394231">
                  <c:v>39690</c:v>
                </c:pt>
                <c:pt idx="394232">
                  <c:v>39690</c:v>
                </c:pt>
                <c:pt idx="394233">
                  <c:v>39690</c:v>
                </c:pt>
                <c:pt idx="394234">
                  <c:v>39690</c:v>
                </c:pt>
                <c:pt idx="394235">
                  <c:v>39690</c:v>
                </c:pt>
                <c:pt idx="394236">
                  <c:v>39690</c:v>
                </c:pt>
                <c:pt idx="394237">
                  <c:v>39690</c:v>
                </c:pt>
                <c:pt idx="394238">
                  <c:v>39690</c:v>
                </c:pt>
                <c:pt idx="394239">
                  <c:v>39690</c:v>
                </c:pt>
                <c:pt idx="394240">
                  <c:v>39690</c:v>
                </c:pt>
                <c:pt idx="394241">
                  <c:v>39690</c:v>
                </c:pt>
                <c:pt idx="394242">
                  <c:v>39690</c:v>
                </c:pt>
                <c:pt idx="394243">
                  <c:v>39690</c:v>
                </c:pt>
                <c:pt idx="394244">
                  <c:v>39690</c:v>
                </c:pt>
                <c:pt idx="394245">
                  <c:v>39690</c:v>
                </c:pt>
                <c:pt idx="394246">
                  <c:v>39690</c:v>
                </c:pt>
                <c:pt idx="394247">
                  <c:v>39690</c:v>
                </c:pt>
                <c:pt idx="394248">
                  <c:v>39690</c:v>
                </c:pt>
                <c:pt idx="394249">
                  <c:v>39690</c:v>
                </c:pt>
                <c:pt idx="394250">
                  <c:v>39690</c:v>
                </c:pt>
                <c:pt idx="394251">
                  <c:v>39690</c:v>
                </c:pt>
                <c:pt idx="394252">
                  <c:v>39690</c:v>
                </c:pt>
                <c:pt idx="394253">
                  <c:v>39690</c:v>
                </c:pt>
                <c:pt idx="394254">
                  <c:v>39690</c:v>
                </c:pt>
                <c:pt idx="394255">
                  <c:v>39690</c:v>
                </c:pt>
                <c:pt idx="394256">
                  <c:v>39690</c:v>
                </c:pt>
                <c:pt idx="394257">
                  <c:v>39690</c:v>
                </c:pt>
                <c:pt idx="394258">
                  <c:v>39690</c:v>
                </c:pt>
                <c:pt idx="394259">
                  <c:v>39690</c:v>
                </c:pt>
                <c:pt idx="394260">
                  <c:v>39690</c:v>
                </c:pt>
                <c:pt idx="394261">
                  <c:v>39690</c:v>
                </c:pt>
                <c:pt idx="394262">
                  <c:v>39690</c:v>
                </c:pt>
                <c:pt idx="394263">
                  <c:v>39690</c:v>
                </c:pt>
                <c:pt idx="394264">
                  <c:v>39690</c:v>
                </c:pt>
                <c:pt idx="394265">
                  <c:v>39690</c:v>
                </c:pt>
                <c:pt idx="394266">
                  <c:v>39690</c:v>
                </c:pt>
                <c:pt idx="394267">
                  <c:v>39690</c:v>
                </c:pt>
                <c:pt idx="394268">
                  <c:v>39690</c:v>
                </c:pt>
                <c:pt idx="394269">
                  <c:v>39690</c:v>
                </c:pt>
                <c:pt idx="394270">
                  <c:v>39690</c:v>
                </c:pt>
                <c:pt idx="394271">
                  <c:v>39690</c:v>
                </c:pt>
                <c:pt idx="394272">
                  <c:v>39690</c:v>
                </c:pt>
                <c:pt idx="394273">
                  <c:v>39690</c:v>
                </c:pt>
                <c:pt idx="394274">
                  <c:v>39690</c:v>
                </c:pt>
                <c:pt idx="394275">
                  <c:v>39690</c:v>
                </c:pt>
                <c:pt idx="394276">
                  <c:v>39690</c:v>
                </c:pt>
                <c:pt idx="394277">
                  <c:v>39690</c:v>
                </c:pt>
                <c:pt idx="394278">
                  <c:v>39690</c:v>
                </c:pt>
                <c:pt idx="394279">
                  <c:v>39690</c:v>
                </c:pt>
                <c:pt idx="394280">
                  <c:v>39690</c:v>
                </c:pt>
                <c:pt idx="394281">
                  <c:v>39690</c:v>
                </c:pt>
                <c:pt idx="394282">
                  <c:v>39690</c:v>
                </c:pt>
                <c:pt idx="394283">
                  <c:v>39690</c:v>
                </c:pt>
                <c:pt idx="394284">
                  <c:v>39690</c:v>
                </c:pt>
                <c:pt idx="394285">
                  <c:v>39690</c:v>
                </c:pt>
                <c:pt idx="394286">
                  <c:v>39690</c:v>
                </c:pt>
                <c:pt idx="394287">
                  <c:v>39690</c:v>
                </c:pt>
                <c:pt idx="394288">
                  <c:v>39690</c:v>
                </c:pt>
                <c:pt idx="394289">
                  <c:v>39690</c:v>
                </c:pt>
                <c:pt idx="394290">
                  <c:v>39690</c:v>
                </c:pt>
                <c:pt idx="394291">
                  <c:v>39690</c:v>
                </c:pt>
                <c:pt idx="394292">
                  <c:v>39690</c:v>
                </c:pt>
                <c:pt idx="394293">
                  <c:v>39690</c:v>
                </c:pt>
                <c:pt idx="394294">
                  <c:v>39690</c:v>
                </c:pt>
                <c:pt idx="394295">
                  <c:v>39690</c:v>
                </c:pt>
                <c:pt idx="394296">
                  <c:v>39690</c:v>
                </c:pt>
                <c:pt idx="394297">
                  <c:v>39690</c:v>
                </c:pt>
                <c:pt idx="394298">
                  <c:v>39690</c:v>
                </c:pt>
                <c:pt idx="394299">
                  <c:v>39690</c:v>
                </c:pt>
                <c:pt idx="394300">
                  <c:v>39690</c:v>
                </c:pt>
                <c:pt idx="394301">
                  <c:v>39690</c:v>
                </c:pt>
                <c:pt idx="394302">
                  <c:v>39690</c:v>
                </c:pt>
                <c:pt idx="394303">
                  <c:v>39690</c:v>
                </c:pt>
                <c:pt idx="394304">
                  <c:v>39690</c:v>
                </c:pt>
                <c:pt idx="394305">
                  <c:v>39690</c:v>
                </c:pt>
                <c:pt idx="394306">
                  <c:v>39690</c:v>
                </c:pt>
                <c:pt idx="394307">
                  <c:v>39690</c:v>
                </c:pt>
                <c:pt idx="394308">
                  <c:v>39690</c:v>
                </c:pt>
                <c:pt idx="394309">
                  <c:v>39690</c:v>
                </c:pt>
                <c:pt idx="394310">
                  <c:v>39690</c:v>
                </c:pt>
                <c:pt idx="394311">
                  <c:v>39690</c:v>
                </c:pt>
                <c:pt idx="394312">
                  <c:v>39690</c:v>
                </c:pt>
                <c:pt idx="394313">
                  <c:v>39690</c:v>
                </c:pt>
                <c:pt idx="394314">
                  <c:v>39690</c:v>
                </c:pt>
                <c:pt idx="394315">
                  <c:v>39690</c:v>
                </c:pt>
                <c:pt idx="394316">
                  <c:v>39690</c:v>
                </c:pt>
                <c:pt idx="394317">
                  <c:v>39690</c:v>
                </c:pt>
                <c:pt idx="394318">
                  <c:v>39690</c:v>
                </c:pt>
                <c:pt idx="394319">
                  <c:v>39690</c:v>
                </c:pt>
                <c:pt idx="394320">
                  <c:v>39690</c:v>
                </c:pt>
                <c:pt idx="394321">
                  <c:v>39690</c:v>
                </c:pt>
                <c:pt idx="394322">
                  <c:v>39690</c:v>
                </c:pt>
                <c:pt idx="394323">
                  <c:v>39690</c:v>
                </c:pt>
                <c:pt idx="394324">
                  <c:v>39690</c:v>
                </c:pt>
                <c:pt idx="394325">
                  <c:v>39690</c:v>
                </c:pt>
                <c:pt idx="394326">
                  <c:v>39690</c:v>
                </c:pt>
                <c:pt idx="394327">
                  <c:v>39690</c:v>
                </c:pt>
                <c:pt idx="394328">
                  <c:v>39690</c:v>
                </c:pt>
                <c:pt idx="394329">
                  <c:v>39690</c:v>
                </c:pt>
                <c:pt idx="394330">
                  <c:v>39690</c:v>
                </c:pt>
                <c:pt idx="394331">
                  <c:v>39690</c:v>
                </c:pt>
                <c:pt idx="394332">
                  <c:v>39690</c:v>
                </c:pt>
                <c:pt idx="394333">
                  <c:v>39690</c:v>
                </c:pt>
                <c:pt idx="394334">
                  <c:v>39690</c:v>
                </c:pt>
                <c:pt idx="394335">
                  <c:v>39690</c:v>
                </c:pt>
                <c:pt idx="394336">
                  <c:v>39690</c:v>
                </c:pt>
                <c:pt idx="394337">
                  <c:v>39690</c:v>
                </c:pt>
                <c:pt idx="394338">
                  <c:v>39690</c:v>
                </c:pt>
                <c:pt idx="394339">
                  <c:v>39690</c:v>
                </c:pt>
                <c:pt idx="394340">
                  <c:v>39690</c:v>
                </c:pt>
                <c:pt idx="394341">
                  <c:v>39690</c:v>
                </c:pt>
                <c:pt idx="394342">
                  <c:v>39690</c:v>
                </c:pt>
                <c:pt idx="394343">
                  <c:v>39690</c:v>
                </c:pt>
                <c:pt idx="394344">
                  <c:v>39690</c:v>
                </c:pt>
                <c:pt idx="394345">
                  <c:v>39690</c:v>
                </c:pt>
                <c:pt idx="394346">
                  <c:v>39690</c:v>
                </c:pt>
                <c:pt idx="394347">
                  <c:v>39690</c:v>
                </c:pt>
                <c:pt idx="394348">
                  <c:v>39690</c:v>
                </c:pt>
                <c:pt idx="394349">
                  <c:v>39690</c:v>
                </c:pt>
                <c:pt idx="394350">
                  <c:v>39690</c:v>
                </c:pt>
                <c:pt idx="394351">
                  <c:v>39690</c:v>
                </c:pt>
                <c:pt idx="394352">
                  <c:v>39690</c:v>
                </c:pt>
                <c:pt idx="394353">
                  <c:v>39690</c:v>
                </c:pt>
                <c:pt idx="394354">
                  <c:v>39690</c:v>
                </c:pt>
                <c:pt idx="394355">
                  <c:v>39690</c:v>
                </c:pt>
                <c:pt idx="394356">
                  <c:v>39690</c:v>
                </c:pt>
                <c:pt idx="394357">
                  <c:v>39690</c:v>
                </c:pt>
                <c:pt idx="394358">
                  <c:v>39690</c:v>
                </c:pt>
                <c:pt idx="394359">
                  <c:v>39690</c:v>
                </c:pt>
                <c:pt idx="394360">
                  <c:v>39690</c:v>
                </c:pt>
                <c:pt idx="394361">
                  <c:v>39690</c:v>
                </c:pt>
                <c:pt idx="394362">
                  <c:v>39690</c:v>
                </c:pt>
                <c:pt idx="394363">
                  <c:v>39690</c:v>
                </c:pt>
                <c:pt idx="394364">
                  <c:v>39690</c:v>
                </c:pt>
                <c:pt idx="394365">
                  <c:v>39690</c:v>
                </c:pt>
                <c:pt idx="394366">
                  <c:v>39690</c:v>
                </c:pt>
                <c:pt idx="394367">
                  <c:v>39690</c:v>
                </c:pt>
                <c:pt idx="394368">
                  <c:v>39690</c:v>
                </c:pt>
                <c:pt idx="394369">
                  <c:v>39690</c:v>
                </c:pt>
                <c:pt idx="394370">
                  <c:v>39690</c:v>
                </c:pt>
                <c:pt idx="394371">
                  <c:v>39690</c:v>
                </c:pt>
                <c:pt idx="394372">
                  <c:v>39690</c:v>
                </c:pt>
                <c:pt idx="394373">
                  <c:v>39690</c:v>
                </c:pt>
                <c:pt idx="394374">
                  <c:v>39690</c:v>
                </c:pt>
                <c:pt idx="394375">
                  <c:v>39690</c:v>
                </c:pt>
                <c:pt idx="394376">
                  <c:v>39690</c:v>
                </c:pt>
                <c:pt idx="394377">
                  <c:v>39690</c:v>
                </c:pt>
                <c:pt idx="394378">
                  <c:v>39690</c:v>
                </c:pt>
                <c:pt idx="394379">
                  <c:v>39690</c:v>
                </c:pt>
                <c:pt idx="394380">
                  <c:v>39690</c:v>
                </c:pt>
                <c:pt idx="394381">
                  <c:v>39690</c:v>
                </c:pt>
                <c:pt idx="394382">
                  <c:v>39690</c:v>
                </c:pt>
                <c:pt idx="394383">
                  <c:v>39690</c:v>
                </c:pt>
                <c:pt idx="394384">
                  <c:v>39690</c:v>
                </c:pt>
                <c:pt idx="394385">
                  <c:v>39690</c:v>
                </c:pt>
                <c:pt idx="394386">
                  <c:v>39690</c:v>
                </c:pt>
                <c:pt idx="394387">
                  <c:v>39690</c:v>
                </c:pt>
                <c:pt idx="394388">
                  <c:v>39690</c:v>
                </c:pt>
                <c:pt idx="394389">
                  <c:v>39690</c:v>
                </c:pt>
                <c:pt idx="394390">
                  <c:v>39690</c:v>
                </c:pt>
                <c:pt idx="394391">
                  <c:v>39690</c:v>
                </c:pt>
                <c:pt idx="394392">
                  <c:v>39690</c:v>
                </c:pt>
                <c:pt idx="394393">
                  <c:v>39690</c:v>
                </c:pt>
                <c:pt idx="394394">
                  <c:v>39690</c:v>
                </c:pt>
                <c:pt idx="394395">
                  <c:v>39690</c:v>
                </c:pt>
                <c:pt idx="394396">
                  <c:v>39690</c:v>
                </c:pt>
                <c:pt idx="394397">
                  <c:v>39690</c:v>
                </c:pt>
                <c:pt idx="394398">
                  <c:v>39690</c:v>
                </c:pt>
                <c:pt idx="394399">
                  <c:v>39690</c:v>
                </c:pt>
                <c:pt idx="394400">
                  <c:v>39690</c:v>
                </c:pt>
                <c:pt idx="394401">
                  <c:v>39690</c:v>
                </c:pt>
                <c:pt idx="394402">
                  <c:v>39690</c:v>
                </c:pt>
                <c:pt idx="394403">
                  <c:v>39690</c:v>
                </c:pt>
                <c:pt idx="394404">
                  <c:v>39690</c:v>
                </c:pt>
                <c:pt idx="394405">
                  <c:v>39690</c:v>
                </c:pt>
                <c:pt idx="394406">
                  <c:v>39690</c:v>
                </c:pt>
                <c:pt idx="394407">
                  <c:v>39690</c:v>
                </c:pt>
                <c:pt idx="394408">
                  <c:v>39690</c:v>
                </c:pt>
                <c:pt idx="394409">
                  <c:v>39690</c:v>
                </c:pt>
                <c:pt idx="394410">
                  <c:v>39690</c:v>
                </c:pt>
                <c:pt idx="394411">
                  <c:v>39690</c:v>
                </c:pt>
                <c:pt idx="394412">
                  <c:v>39690</c:v>
                </c:pt>
                <c:pt idx="394413">
                  <c:v>39690</c:v>
                </c:pt>
                <c:pt idx="394414">
                  <c:v>39690</c:v>
                </c:pt>
                <c:pt idx="394415">
                  <c:v>39690</c:v>
                </c:pt>
                <c:pt idx="394416">
                  <c:v>39690</c:v>
                </c:pt>
                <c:pt idx="394417">
                  <c:v>39690</c:v>
                </c:pt>
                <c:pt idx="394418">
                  <c:v>39690</c:v>
                </c:pt>
                <c:pt idx="394419">
                  <c:v>39690</c:v>
                </c:pt>
                <c:pt idx="394420">
                  <c:v>39690</c:v>
                </c:pt>
                <c:pt idx="394421">
                  <c:v>39690</c:v>
                </c:pt>
                <c:pt idx="394422">
                  <c:v>39690</c:v>
                </c:pt>
                <c:pt idx="394423">
                  <c:v>39690</c:v>
                </c:pt>
                <c:pt idx="394424">
                  <c:v>39690</c:v>
                </c:pt>
                <c:pt idx="394425">
                  <c:v>39690</c:v>
                </c:pt>
                <c:pt idx="394426">
                  <c:v>39690</c:v>
                </c:pt>
                <c:pt idx="394427">
                  <c:v>39690</c:v>
                </c:pt>
                <c:pt idx="394428">
                  <c:v>39690</c:v>
                </c:pt>
                <c:pt idx="394429">
                  <c:v>39690</c:v>
                </c:pt>
                <c:pt idx="394430">
                  <c:v>39690</c:v>
                </c:pt>
                <c:pt idx="394431">
                  <c:v>39690</c:v>
                </c:pt>
                <c:pt idx="394432">
                  <c:v>39690</c:v>
                </c:pt>
                <c:pt idx="394433">
                  <c:v>39690</c:v>
                </c:pt>
                <c:pt idx="394434">
                  <c:v>39690</c:v>
                </c:pt>
                <c:pt idx="394435">
                  <c:v>39690</c:v>
                </c:pt>
                <c:pt idx="394436">
                  <c:v>39690</c:v>
                </c:pt>
                <c:pt idx="394437">
                  <c:v>39690</c:v>
                </c:pt>
                <c:pt idx="394438">
                  <c:v>39690</c:v>
                </c:pt>
                <c:pt idx="394439">
                  <c:v>39690</c:v>
                </c:pt>
                <c:pt idx="394440">
                  <c:v>39690</c:v>
                </c:pt>
                <c:pt idx="394441">
                  <c:v>39690</c:v>
                </c:pt>
                <c:pt idx="394442">
                  <c:v>39690</c:v>
                </c:pt>
                <c:pt idx="394443">
                  <c:v>39690</c:v>
                </c:pt>
                <c:pt idx="394444">
                  <c:v>39690</c:v>
                </c:pt>
                <c:pt idx="394445">
                  <c:v>39690</c:v>
                </c:pt>
                <c:pt idx="394446">
                  <c:v>39690</c:v>
                </c:pt>
                <c:pt idx="394447">
                  <c:v>39690</c:v>
                </c:pt>
                <c:pt idx="394448">
                  <c:v>39690</c:v>
                </c:pt>
                <c:pt idx="394449">
                  <c:v>39690</c:v>
                </c:pt>
                <c:pt idx="394450">
                  <c:v>39690</c:v>
                </c:pt>
                <c:pt idx="394451">
                  <c:v>39690</c:v>
                </c:pt>
                <c:pt idx="394452">
                  <c:v>39690</c:v>
                </c:pt>
                <c:pt idx="394453">
                  <c:v>39690</c:v>
                </c:pt>
                <c:pt idx="394454">
                  <c:v>39690</c:v>
                </c:pt>
                <c:pt idx="394455">
                  <c:v>39690</c:v>
                </c:pt>
                <c:pt idx="394456">
                  <c:v>39690</c:v>
                </c:pt>
                <c:pt idx="394457">
                  <c:v>39690</c:v>
                </c:pt>
                <c:pt idx="394458">
                  <c:v>39690</c:v>
                </c:pt>
                <c:pt idx="394459">
                  <c:v>39690</c:v>
                </c:pt>
                <c:pt idx="394460">
                  <c:v>39690</c:v>
                </c:pt>
                <c:pt idx="394461">
                  <c:v>39690</c:v>
                </c:pt>
                <c:pt idx="394462">
                  <c:v>39690</c:v>
                </c:pt>
                <c:pt idx="394463">
                  <c:v>39690</c:v>
                </c:pt>
                <c:pt idx="394464">
                  <c:v>39690</c:v>
                </c:pt>
                <c:pt idx="394465">
                  <c:v>39690</c:v>
                </c:pt>
                <c:pt idx="394466">
                  <c:v>39690</c:v>
                </c:pt>
                <c:pt idx="394467">
                  <c:v>39690</c:v>
                </c:pt>
                <c:pt idx="394468">
                  <c:v>39690</c:v>
                </c:pt>
                <c:pt idx="394469">
                  <c:v>39690</c:v>
                </c:pt>
                <c:pt idx="394470">
                  <c:v>39690</c:v>
                </c:pt>
                <c:pt idx="394471">
                  <c:v>39690</c:v>
                </c:pt>
                <c:pt idx="394472">
                  <c:v>39690</c:v>
                </c:pt>
                <c:pt idx="394473">
                  <c:v>39690</c:v>
                </c:pt>
                <c:pt idx="394474">
                  <c:v>39690</c:v>
                </c:pt>
                <c:pt idx="394475">
                  <c:v>39690</c:v>
                </c:pt>
                <c:pt idx="394476">
                  <c:v>39690</c:v>
                </c:pt>
                <c:pt idx="394477">
                  <c:v>39690</c:v>
                </c:pt>
                <c:pt idx="394478">
                  <c:v>39690</c:v>
                </c:pt>
                <c:pt idx="394479">
                  <c:v>39690</c:v>
                </c:pt>
                <c:pt idx="394480">
                  <c:v>39690</c:v>
                </c:pt>
                <c:pt idx="394481">
                  <c:v>39690</c:v>
                </c:pt>
                <c:pt idx="394482">
                  <c:v>39690</c:v>
                </c:pt>
                <c:pt idx="394483">
                  <c:v>39690</c:v>
                </c:pt>
                <c:pt idx="394484">
                  <c:v>39690</c:v>
                </c:pt>
                <c:pt idx="394485">
                  <c:v>39690</c:v>
                </c:pt>
                <c:pt idx="394486">
                  <c:v>39690</c:v>
                </c:pt>
                <c:pt idx="394487">
                  <c:v>39690</c:v>
                </c:pt>
                <c:pt idx="394488">
                  <c:v>39690</c:v>
                </c:pt>
                <c:pt idx="394489">
                  <c:v>39690</c:v>
                </c:pt>
                <c:pt idx="394490">
                  <c:v>39690</c:v>
                </c:pt>
                <c:pt idx="394491">
                  <c:v>39690</c:v>
                </c:pt>
                <c:pt idx="394492">
                  <c:v>39690</c:v>
                </c:pt>
                <c:pt idx="394493">
                  <c:v>39690</c:v>
                </c:pt>
                <c:pt idx="394494">
                  <c:v>39690</c:v>
                </c:pt>
                <c:pt idx="394495">
                  <c:v>39690</c:v>
                </c:pt>
                <c:pt idx="394496">
                  <c:v>39690</c:v>
                </c:pt>
                <c:pt idx="394497">
                  <c:v>39690</c:v>
                </c:pt>
                <c:pt idx="394498">
                  <c:v>39690</c:v>
                </c:pt>
                <c:pt idx="394499">
                  <c:v>39690</c:v>
                </c:pt>
                <c:pt idx="394500">
                  <c:v>39690</c:v>
                </c:pt>
                <c:pt idx="394501">
                  <c:v>39690</c:v>
                </c:pt>
                <c:pt idx="394502">
                  <c:v>39690</c:v>
                </c:pt>
                <c:pt idx="394503">
                  <c:v>39690</c:v>
                </c:pt>
                <c:pt idx="394504">
                  <c:v>39690</c:v>
                </c:pt>
                <c:pt idx="394505">
                  <c:v>39690</c:v>
                </c:pt>
                <c:pt idx="394506">
                  <c:v>39690</c:v>
                </c:pt>
                <c:pt idx="394507">
                  <c:v>39690</c:v>
                </c:pt>
                <c:pt idx="394508">
                  <c:v>39690</c:v>
                </c:pt>
                <c:pt idx="394509">
                  <c:v>39690</c:v>
                </c:pt>
                <c:pt idx="394510">
                  <c:v>39690</c:v>
                </c:pt>
                <c:pt idx="394511">
                  <c:v>39690</c:v>
                </c:pt>
                <c:pt idx="394512">
                  <c:v>39690</c:v>
                </c:pt>
                <c:pt idx="394513">
                  <c:v>39690</c:v>
                </c:pt>
                <c:pt idx="394514">
                  <c:v>39690</c:v>
                </c:pt>
                <c:pt idx="394515">
                  <c:v>39690</c:v>
                </c:pt>
                <c:pt idx="394516">
                  <c:v>39690</c:v>
                </c:pt>
                <c:pt idx="394517">
                  <c:v>39690</c:v>
                </c:pt>
                <c:pt idx="394518">
                  <c:v>39690</c:v>
                </c:pt>
                <c:pt idx="394519">
                  <c:v>39690</c:v>
                </c:pt>
                <c:pt idx="394520">
                  <c:v>39690</c:v>
                </c:pt>
                <c:pt idx="394521">
                  <c:v>39690</c:v>
                </c:pt>
                <c:pt idx="394522">
                  <c:v>39690</c:v>
                </c:pt>
                <c:pt idx="394523">
                  <c:v>39690</c:v>
                </c:pt>
                <c:pt idx="394524">
                  <c:v>39690</c:v>
                </c:pt>
                <c:pt idx="394525">
                  <c:v>39690</c:v>
                </c:pt>
                <c:pt idx="394526">
                  <c:v>39690</c:v>
                </c:pt>
                <c:pt idx="394527">
                  <c:v>39690</c:v>
                </c:pt>
                <c:pt idx="394528">
                  <c:v>39690</c:v>
                </c:pt>
                <c:pt idx="394529">
                  <c:v>39690</c:v>
                </c:pt>
                <c:pt idx="394530">
                  <c:v>39690</c:v>
                </c:pt>
                <c:pt idx="394531">
                  <c:v>39690</c:v>
                </c:pt>
                <c:pt idx="394532">
                  <c:v>39690</c:v>
                </c:pt>
                <c:pt idx="394533">
                  <c:v>39690</c:v>
                </c:pt>
                <c:pt idx="394534">
                  <c:v>39690</c:v>
                </c:pt>
                <c:pt idx="394535">
                  <c:v>39690</c:v>
                </c:pt>
                <c:pt idx="394536">
                  <c:v>39690</c:v>
                </c:pt>
                <c:pt idx="394537">
                  <c:v>39690</c:v>
                </c:pt>
                <c:pt idx="394538">
                  <c:v>39690</c:v>
                </c:pt>
                <c:pt idx="394539">
                  <c:v>39690</c:v>
                </c:pt>
                <c:pt idx="394540">
                  <c:v>39690</c:v>
                </c:pt>
                <c:pt idx="394541">
                  <c:v>39690</c:v>
                </c:pt>
                <c:pt idx="394542">
                  <c:v>39690</c:v>
                </c:pt>
                <c:pt idx="394543">
                  <c:v>39690</c:v>
                </c:pt>
                <c:pt idx="394544">
                  <c:v>39690</c:v>
                </c:pt>
                <c:pt idx="394545">
                  <c:v>39690</c:v>
                </c:pt>
                <c:pt idx="394546">
                  <c:v>39690</c:v>
                </c:pt>
                <c:pt idx="394547">
                  <c:v>39690</c:v>
                </c:pt>
                <c:pt idx="394548">
                  <c:v>39690</c:v>
                </c:pt>
                <c:pt idx="394549">
                  <c:v>39690</c:v>
                </c:pt>
                <c:pt idx="394550">
                  <c:v>39690</c:v>
                </c:pt>
                <c:pt idx="394551">
                  <c:v>39690</c:v>
                </c:pt>
                <c:pt idx="394552">
                  <c:v>39690</c:v>
                </c:pt>
                <c:pt idx="394553">
                  <c:v>39690</c:v>
                </c:pt>
                <c:pt idx="394554">
                  <c:v>39690</c:v>
                </c:pt>
                <c:pt idx="394555">
                  <c:v>39690</c:v>
                </c:pt>
                <c:pt idx="394556">
                  <c:v>39690</c:v>
                </c:pt>
                <c:pt idx="394557">
                  <c:v>39690</c:v>
                </c:pt>
                <c:pt idx="394558">
                  <c:v>39690</c:v>
                </c:pt>
                <c:pt idx="394559">
                  <c:v>39690</c:v>
                </c:pt>
                <c:pt idx="394560">
                  <c:v>39690</c:v>
                </c:pt>
                <c:pt idx="394561">
                  <c:v>39690</c:v>
                </c:pt>
                <c:pt idx="394562">
                  <c:v>39690</c:v>
                </c:pt>
                <c:pt idx="394563">
                  <c:v>39690</c:v>
                </c:pt>
                <c:pt idx="394564">
                  <c:v>39690</c:v>
                </c:pt>
                <c:pt idx="394565">
                  <c:v>39690</c:v>
                </c:pt>
                <c:pt idx="394566">
                  <c:v>39690</c:v>
                </c:pt>
                <c:pt idx="394567">
                  <c:v>39690</c:v>
                </c:pt>
                <c:pt idx="394568">
                  <c:v>39690</c:v>
                </c:pt>
                <c:pt idx="394569">
                  <c:v>39690</c:v>
                </c:pt>
                <c:pt idx="394570">
                  <c:v>39690</c:v>
                </c:pt>
                <c:pt idx="394571">
                  <c:v>39690</c:v>
                </c:pt>
                <c:pt idx="394572">
                  <c:v>39690</c:v>
                </c:pt>
                <c:pt idx="394573">
                  <c:v>39690</c:v>
                </c:pt>
                <c:pt idx="394574">
                  <c:v>39690</c:v>
                </c:pt>
                <c:pt idx="394575">
                  <c:v>39690</c:v>
                </c:pt>
                <c:pt idx="394576">
                  <c:v>39690</c:v>
                </c:pt>
                <c:pt idx="394577">
                  <c:v>39690</c:v>
                </c:pt>
                <c:pt idx="394578">
                  <c:v>39690</c:v>
                </c:pt>
                <c:pt idx="394579">
                  <c:v>39690</c:v>
                </c:pt>
                <c:pt idx="394580">
                  <c:v>39690</c:v>
                </c:pt>
                <c:pt idx="394581">
                  <c:v>39690</c:v>
                </c:pt>
                <c:pt idx="394582">
                  <c:v>39690</c:v>
                </c:pt>
                <c:pt idx="394583">
                  <c:v>39690</c:v>
                </c:pt>
                <c:pt idx="394584">
                  <c:v>39690</c:v>
                </c:pt>
                <c:pt idx="394585">
                  <c:v>39690</c:v>
                </c:pt>
                <c:pt idx="394586">
                  <c:v>39690</c:v>
                </c:pt>
                <c:pt idx="394587">
                  <c:v>39690</c:v>
                </c:pt>
                <c:pt idx="394588">
                  <c:v>39690</c:v>
                </c:pt>
                <c:pt idx="394589">
                  <c:v>39690</c:v>
                </c:pt>
                <c:pt idx="394590">
                  <c:v>39690</c:v>
                </c:pt>
                <c:pt idx="394591">
                  <c:v>39690</c:v>
                </c:pt>
                <c:pt idx="394592">
                  <c:v>39690</c:v>
                </c:pt>
                <c:pt idx="394593">
                  <c:v>39690</c:v>
                </c:pt>
                <c:pt idx="394594">
                  <c:v>39690</c:v>
                </c:pt>
                <c:pt idx="394595">
                  <c:v>39690</c:v>
                </c:pt>
                <c:pt idx="394596">
                  <c:v>39690</c:v>
                </c:pt>
                <c:pt idx="394597">
                  <c:v>39690</c:v>
                </c:pt>
                <c:pt idx="394598">
                  <c:v>39690</c:v>
                </c:pt>
                <c:pt idx="394599">
                  <c:v>39690</c:v>
                </c:pt>
                <c:pt idx="394600">
                  <c:v>39690</c:v>
                </c:pt>
                <c:pt idx="394601">
                  <c:v>39690</c:v>
                </c:pt>
                <c:pt idx="394602">
                  <c:v>39690</c:v>
                </c:pt>
                <c:pt idx="394603">
                  <c:v>39690</c:v>
                </c:pt>
                <c:pt idx="394604">
                  <c:v>39690</c:v>
                </c:pt>
                <c:pt idx="394605">
                  <c:v>39690</c:v>
                </c:pt>
                <c:pt idx="394606">
                  <c:v>39690</c:v>
                </c:pt>
                <c:pt idx="394607">
                  <c:v>39690</c:v>
                </c:pt>
                <c:pt idx="394608">
                  <c:v>39690</c:v>
                </c:pt>
                <c:pt idx="394609">
                  <c:v>39690</c:v>
                </c:pt>
                <c:pt idx="394610">
                  <c:v>39690</c:v>
                </c:pt>
                <c:pt idx="394611">
                  <c:v>39690</c:v>
                </c:pt>
                <c:pt idx="394612">
                  <c:v>39690</c:v>
                </c:pt>
                <c:pt idx="394613">
                  <c:v>39690</c:v>
                </c:pt>
                <c:pt idx="394614">
                  <c:v>39690</c:v>
                </c:pt>
                <c:pt idx="394615">
                  <c:v>39690</c:v>
                </c:pt>
                <c:pt idx="394616">
                  <c:v>39690</c:v>
                </c:pt>
                <c:pt idx="394617">
                  <c:v>39690</c:v>
                </c:pt>
                <c:pt idx="394618">
                  <c:v>39690</c:v>
                </c:pt>
                <c:pt idx="394619">
                  <c:v>39690</c:v>
                </c:pt>
                <c:pt idx="394620">
                  <c:v>39690</c:v>
                </c:pt>
                <c:pt idx="394621">
                  <c:v>39690</c:v>
                </c:pt>
                <c:pt idx="394622">
                  <c:v>39690</c:v>
                </c:pt>
                <c:pt idx="394623">
                  <c:v>39690</c:v>
                </c:pt>
                <c:pt idx="394624">
                  <c:v>39690</c:v>
                </c:pt>
                <c:pt idx="394625">
                  <c:v>39690</c:v>
                </c:pt>
                <c:pt idx="394626">
                  <c:v>39690</c:v>
                </c:pt>
                <c:pt idx="394627">
                  <c:v>39690</c:v>
                </c:pt>
                <c:pt idx="394628">
                  <c:v>39690</c:v>
                </c:pt>
                <c:pt idx="394629">
                  <c:v>39690</c:v>
                </c:pt>
                <c:pt idx="394630">
                  <c:v>39690</c:v>
                </c:pt>
                <c:pt idx="394631">
                  <c:v>39690</c:v>
                </c:pt>
                <c:pt idx="394632">
                  <c:v>39690</c:v>
                </c:pt>
                <c:pt idx="394633">
                  <c:v>39690</c:v>
                </c:pt>
                <c:pt idx="394634">
                  <c:v>39690</c:v>
                </c:pt>
                <c:pt idx="394635">
                  <c:v>39690</c:v>
                </c:pt>
                <c:pt idx="394636">
                  <c:v>39690</c:v>
                </c:pt>
                <c:pt idx="394637">
                  <c:v>39690</c:v>
                </c:pt>
                <c:pt idx="394638">
                  <c:v>39690</c:v>
                </c:pt>
                <c:pt idx="394639">
                  <c:v>39690</c:v>
                </c:pt>
                <c:pt idx="394640">
                  <c:v>39690</c:v>
                </c:pt>
                <c:pt idx="394641">
                  <c:v>39690</c:v>
                </c:pt>
                <c:pt idx="394642">
                  <c:v>39690</c:v>
                </c:pt>
                <c:pt idx="394643">
                  <c:v>39690</c:v>
                </c:pt>
                <c:pt idx="394644">
                  <c:v>39690</c:v>
                </c:pt>
                <c:pt idx="394645">
                  <c:v>39690</c:v>
                </c:pt>
                <c:pt idx="394646">
                  <c:v>39690</c:v>
                </c:pt>
                <c:pt idx="394647">
                  <c:v>39690</c:v>
                </c:pt>
                <c:pt idx="394648">
                  <c:v>39690</c:v>
                </c:pt>
                <c:pt idx="394649">
                  <c:v>39690</c:v>
                </c:pt>
                <c:pt idx="394650">
                  <c:v>39690</c:v>
                </c:pt>
                <c:pt idx="394651">
                  <c:v>39690</c:v>
                </c:pt>
                <c:pt idx="394652">
                  <c:v>39690</c:v>
                </c:pt>
                <c:pt idx="394653">
                  <c:v>39690</c:v>
                </c:pt>
                <c:pt idx="394654">
                  <c:v>39690</c:v>
                </c:pt>
                <c:pt idx="394655">
                  <c:v>39690</c:v>
                </c:pt>
                <c:pt idx="394656">
                  <c:v>39690</c:v>
                </c:pt>
                <c:pt idx="394657">
                  <c:v>39690</c:v>
                </c:pt>
                <c:pt idx="394658">
                  <c:v>39690</c:v>
                </c:pt>
                <c:pt idx="394659">
                  <c:v>39690</c:v>
                </c:pt>
                <c:pt idx="394660">
                  <c:v>39690</c:v>
                </c:pt>
                <c:pt idx="394661">
                  <c:v>39690</c:v>
                </c:pt>
                <c:pt idx="394662">
                  <c:v>39690</c:v>
                </c:pt>
                <c:pt idx="394663">
                  <c:v>39690</c:v>
                </c:pt>
                <c:pt idx="394664">
                  <c:v>39690</c:v>
                </c:pt>
                <c:pt idx="394665">
                  <c:v>39690</c:v>
                </c:pt>
                <c:pt idx="394666">
                  <c:v>39690</c:v>
                </c:pt>
                <c:pt idx="394667">
                  <c:v>39690</c:v>
                </c:pt>
                <c:pt idx="394668">
                  <c:v>39690</c:v>
                </c:pt>
                <c:pt idx="394669">
                  <c:v>39690</c:v>
                </c:pt>
                <c:pt idx="394670">
                  <c:v>39690</c:v>
                </c:pt>
                <c:pt idx="394671">
                  <c:v>39690</c:v>
                </c:pt>
                <c:pt idx="394672">
                  <c:v>39690</c:v>
                </c:pt>
                <c:pt idx="394673">
                  <c:v>39690</c:v>
                </c:pt>
                <c:pt idx="394674">
                  <c:v>39690</c:v>
                </c:pt>
                <c:pt idx="394675">
                  <c:v>39690</c:v>
                </c:pt>
                <c:pt idx="394676">
                  <c:v>39690</c:v>
                </c:pt>
                <c:pt idx="394677">
                  <c:v>39690</c:v>
                </c:pt>
                <c:pt idx="394678">
                  <c:v>39690</c:v>
                </c:pt>
                <c:pt idx="394679">
                  <c:v>39690</c:v>
                </c:pt>
                <c:pt idx="394680">
                  <c:v>39690</c:v>
                </c:pt>
                <c:pt idx="394681">
                  <c:v>39690</c:v>
                </c:pt>
                <c:pt idx="394682">
                  <c:v>39690</c:v>
                </c:pt>
                <c:pt idx="394683">
                  <c:v>39690</c:v>
                </c:pt>
                <c:pt idx="394684">
                  <c:v>39690</c:v>
                </c:pt>
                <c:pt idx="394685">
                  <c:v>39690</c:v>
                </c:pt>
                <c:pt idx="394686">
                  <c:v>39690</c:v>
                </c:pt>
                <c:pt idx="394687">
                  <c:v>39690</c:v>
                </c:pt>
                <c:pt idx="394688">
                  <c:v>39690</c:v>
                </c:pt>
                <c:pt idx="394689">
                  <c:v>39690</c:v>
                </c:pt>
                <c:pt idx="394690">
                  <c:v>39690</c:v>
                </c:pt>
                <c:pt idx="394691">
                  <c:v>39690</c:v>
                </c:pt>
                <c:pt idx="394692">
                  <c:v>39690</c:v>
                </c:pt>
                <c:pt idx="394693">
                  <c:v>39690</c:v>
                </c:pt>
                <c:pt idx="394694">
                  <c:v>39690</c:v>
                </c:pt>
                <c:pt idx="394695">
                  <c:v>39690</c:v>
                </c:pt>
                <c:pt idx="394696">
                  <c:v>39690</c:v>
                </c:pt>
                <c:pt idx="394697">
                  <c:v>39690</c:v>
                </c:pt>
                <c:pt idx="394698">
                  <c:v>39690</c:v>
                </c:pt>
                <c:pt idx="394699">
                  <c:v>39690</c:v>
                </c:pt>
                <c:pt idx="394700">
                  <c:v>39690</c:v>
                </c:pt>
                <c:pt idx="394701">
                  <c:v>39690</c:v>
                </c:pt>
                <c:pt idx="394702">
                  <c:v>39690</c:v>
                </c:pt>
                <c:pt idx="394703">
                  <c:v>39690</c:v>
                </c:pt>
                <c:pt idx="394704">
                  <c:v>39690</c:v>
                </c:pt>
                <c:pt idx="394705">
                  <c:v>39690</c:v>
                </c:pt>
                <c:pt idx="394706">
                  <c:v>39690</c:v>
                </c:pt>
                <c:pt idx="394707">
                  <c:v>39690</c:v>
                </c:pt>
                <c:pt idx="394708">
                  <c:v>39690</c:v>
                </c:pt>
                <c:pt idx="394709">
                  <c:v>39690</c:v>
                </c:pt>
                <c:pt idx="394710">
                  <c:v>39690</c:v>
                </c:pt>
                <c:pt idx="394711">
                  <c:v>39690</c:v>
                </c:pt>
                <c:pt idx="394712">
                  <c:v>39690</c:v>
                </c:pt>
                <c:pt idx="394713">
                  <c:v>39690</c:v>
                </c:pt>
                <c:pt idx="394714">
                  <c:v>39690</c:v>
                </c:pt>
                <c:pt idx="394715">
                  <c:v>39690</c:v>
                </c:pt>
                <c:pt idx="394716">
                  <c:v>39690</c:v>
                </c:pt>
                <c:pt idx="394717">
                  <c:v>39690</c:v>
                </c:pt>
                <c:pt idx="394718">
                  <c:v>39690</c:v>
                </c:pt>
                <c:pt idx="394719">
                  <c:v>39690</c:v>
                </c:pt>
                <c:pt idx="394720">
                  <c:v>39690</c:v>
                </c:pt>
                <c:pt idx="394721">
                  <c:v>39690</c:v>
                </c:pt>
                <c:pt idx="394722">
                  <c:v>39690</c:v>
                </c:pt>
                <c:pt idx="394723">
                  <c:v>39690</c:v>
                </c:pt>
                <c:pt idx="394724">
                  <c:v>39690</c:v>
                </c:pt>
                <c:pt idx="394725">
                  <c:v>39690</c:v>
                </c:pt>
                <c:pt idx="394726">
                  <c:v>39690</c:v>
                </c:pt>
                <c:pt idx="394727">
                  <c:v>39690</c:v>
                </c:pt>
                <c:pt idx="394728">
                  <c:v>39690</c:v>
                </c:pt>
                <c:pt idx="394729">
                  <c:v>39690</c:v>
                </c:pt>
                <c:pt idx="394730">
                  <c:v>39690</c:v>
                </c:pt>
                <c:pt idx="394731">
                  <c:v>39690</c:v>
                </c:pt>
                <c:pt idx="394732">
                  <c:v>39690</c:v>
                </c:pt>
                <c:pt idx="394733">
                  <c:v>39690</c:v>
                </c:pt>
                <c:pt idx="394734">
                  <c:v>39690</c:v>
                </c:pt>
                <c:pt idx="394735">
                  <c:v>39690</c:v>
                </c:pt>
                <c:pt idx="394736">
                  <c:v>39690</c:v>
                </c:pt>
                <c:pt idx="394737">
                  <c:v>39690</c:v>
                </c:pt>
                <c:pt idx="394738">
                  <c:v>39690</c:v>
                </c:pt>
                <c:pt idx="394739">
                  <c:v>39690</c:v>
                </c:pt>
                <c:pt idx="394740">
                  <c:v>39690</c:v>
                </c:pt>
                <c:pt idx="394741">
                  <c:v>39690</c:v>
                </c:pt>
                <c:pt idx="394742">
                  <c:v>39690</c:v>
                </c:pt>
                <c:pt idx="394743">
                  <c:v>39690</c:v>
                </c:pt>
                <c:pt idx="394744">
                  <c:v>39690</c:v>
                </c:pt>
                <c:pt idx="394745">
                  <c:v>39690</c:v>
                </c:pt>
                <c:pt idx="394746">
                  <c:v>39690</c:v>
                </c:pt>
                <c:pt idx="394747">
                  <c:v>39690</c:v>
                </c:pt>
                <c:pt idx="394748">
                  <c:v>39690</c:v>
                </c:pt>
                <c:pt idx="394749">
                  <c:v>39690</c:v>
                </c:pt>
                <c:pt idx="394750">
                  <c:v>39690</c:v>
                </c:pt>
                <c:pt idx="394751">
                  <c:v>39690</c:v>
                </c:pt>
                <c:pt idx="394752">
                  <c:v>39690</c:v>
                </c:pt>
                <c:pt idx="394753">
                  <c:v>39690</c:v>
                </c:pt>
                <c:pt idx="394754">
                  <c:v>39690</c:v>
                </c:pt>
                <c:pt idx="394755">
                  <c:v>39690</c:v>
                </c:pt>
                <c:pt idx="394756">
                  <c:v>39690</c:v>
                </c:pt>
                <c:pt idx="394757">
                  <c:v>39690</c:v>
                </c:pt>
                <c:pt idx="394758">
                  <c:v>39690</c:v>
                </c:pt>
                <c:pt idx="394759">
                  <c:v>39690</c:v>
                </c:pt>
                <c:pt idx="394760">
                  <c:v>39690</c:v>
                </c:pt>
                <c:pt idx="394761">
                  <c:v>39690</c:v>
                </c:pt>
                <c:pt idx="394762">
                  <c:v>39690</c:v>
                </c:pt>
                <c:pt idx="394763">
                  <c:v>39690</c:v>
                </c:pt>
                <c:pt idx="394764">
                  <c:v>39690</c:v>
                </c:pt>
                <c:pt idx="394765">
                  <c:v>39690</c:v>
                </c:pt>
                <c:pt idx="394766">
                  <c:v>39690</c:v>
                </c:pt>
                <c:pt idx="394767">
                  <c:v>39690</c:v>
                </c:pt>
                <c:pt idx="394768">
                  <c:v>39690</c:v>
                </c:pt>
                <c:pt idx="394769">
                  <c:v>39690</c:v>
                </c:pt>
                <c:pt idx="394770">
                  <c:v>39690</c:v>
                </c:pt>
                <c:pt idx="394771">
                  <c:v>39690</c:v>
                </c:pt>
                <c:pt idx="394772">
                  <c:v>39690</c:v>
                </c:pt>
                <c:pt idx="394773">
                  <c:v>39690</c:v>
                </c:pt>
                <c:pt idx="394774">
                  <c:v>39690</c:v>
                </c:pt>
                <c:pt idx="394775">
                  <c:v>39690</c:v>
                </c:pt>
                <c:pt idx="394776">
                  <c:v>39690</c:v>
                </c:pt>
                <c:pt idx="394777">
                  <c:v>39690</c:v>
                </c:pt>
                <c:pt idx="394778">
                  <c:v>39690</c:v>
                </c:pt>
                <c:pt idx="394779">
                  <c:v>39690</c:v>
                </c:pt>
                <c:pt idx="394780">
                  <c:v>39690</c:v>
                </c:pt>
                <c:pt idx="394781">
                  <c:v>39690</c:v>
                </c:pt>
                <c:pt idx="394782">
                  <c:v>39690</c:v>
                </c:pt>
                <c:pt idx="394783">
                  <c:v>39690</c:v>
                </c:pt>
                <c:pt idx="394784">
                  <c:v>39690</c:v>
                </c:pt>
                <c:pt idx="394785">
                  <c:v>39690</c:v>
                </c:pt>
                <c:pt idx="394786">
                  <c:v>39690</c:v>
                </c:pt>
                <c:pt idx="394787">
                  <c:v>39690</c:v>
                </c:pt>
                <c:pt idx="394788">
                  <c:v>39690</c:v>
                </c:pt>
                <c:pt idx="394789">
                  <c:v>39690</c:v>
                </c:pt>
                <c:pt idx="394790">
                  <c:v>39690</c:v>
                </c:pt>
                <c:pt idx="394791">
                  <c:v>39690</c:v>
                </c:pt>
                <c:pt idx="394792">
                  <c:v>39690</c:v>
                </c:pt>
                <c:pt idx="394793">
                  <c:v>39690</c:v>
                </c:pt>
                <c:pt idx="394794">
                  <c:v>39690</c:v>
                </c:pt>
                <c:pt idx="394795">
                  <c:v>39690</c:v>
                </c:pt>
                <c:pt idx="394796">
                  <c:v>39690</c:v>
                </c:pt>
                <c:pt idx="394797">
                  <c:v>39690</c:v>
                </c:pt>
                <c:pt idx="394798">
                  <c:v>39690</c:v>
                </c:pt>
                <c:pt idx="394799">
                  <c:v>39690</c:v>
                </c:pt>
                <c:pt idx="394800">
                  <c:v>39690</c:v>
                </c:pt>
                <c:pt idx="394801">
                  <c:v>39690</c:v>
                </c:pt>
                <c:pt idx="394802">
                  <c:v>39690</c:v>
                </c:pt>
                <c:pt idx="394803">
                  <c:v>39690</c:v>
                </c:pt>
                <c:pt idx="394804">
                  <c:v>39690</c:v>
                </c:pt>
                <c:pt idx="394805">
                  <c:v>39690</c:v>
                </c:pt>
                <c:pt idx="394806">
                  <c:v>39690</c:v>
                </c:pt>
                <c:pt idx="394807">
                  <c:v>39690</c:v>
                </c:pt>
                <c:pt idx="394808">
                  <c:v>39690</c:v>
                </c:pt>
                <c:pt idx="394809">
                  <c:v>39690</c:v>
                </c:pt>
                <c:pt idx="394810">
                  <c:v>39690</c:v>
                </c:pt>
                <c:pt idx="394811">
                  <c:v>39690</c:v>
                </c:pt>
                <c:pt idx="394812">
                  <c:v>39690</c:v>
                </c:pt>
                <c:pt idx="394813">
                  <c:v>39690</c:v>
                </c:pt>
                <c:pt idx="394814">
                  <c:v>39690</c:v>
                </c:pt>
                <c:pt idx="394815">
                  <c:v>39690</c:v>
                </c:pt>
                <c:pt idx="394816">
                  <c:v>39690</c:v>
                </c:pt>
                <c:pt idx="394817">
                  <c:v>39690</c:v>
                </c:pt>
                <c:pt idx="394818">
                  <c:v>39690</c:v>
                </c:pt>
                <c:pt idx="394819">
                  <c:v>39690</c:v>
                </c:pt>
                <c:pt idx="394820">
                  <c:v>39690</c:v>
                </c:pt>
                <c:pt idx="394821">
                  <c:v>39690</c:v>
                </c:pt>
                <c:pt idx="394822">
                  <c:v>39690</c:v>
                </c:pt>
                <c:pt idx="394823">
                  <c:v>39690</c:v>
                </c:pt>
                <c:pt idx="394824">
                  <c:v>39690</c:v>
                </c:pt>
                <c:pt idx="394825">
                  <c:v>39690</c:v>
                </c:pt>
                <c:pt idx="394826">
                  <c:v>39690</c:v>
                </c:pt>
                <c:pt idx="394827">
                  <c:v>39690</c:v>
                </c:pt>
                <c:pt idx="394828">
                  <c:v>39690</c:v>
                </c:pt>
                <c:pt idx="394829">
                  <c:v>39690</c:v>
                </c:pt>
                <c:pt idx="394830">
                  <c:v>39690</c:v>
                </c:pt>
                <c:pt idx="394831">
                  <c:v>39690</c:v>
                </c:pt>
                <c:pt idx="394832">
                  <c:v>39690</c:v>
                </c:pt>
                <c:pt idx="394833">
                  <c:v>39690</c:v>
                </c:pt>
                <c:pt idx="394834">
                  <c:v>39690</c:v>
                </c:pt>
                <c:pt idx="394835">
                  <c:v>39690</c:v>
                </c:pt>
                <c:pt idx="394836">
                  <c:v>39690</c:v>
                </c:pt>
                <c:pt idx="394837">
                  <c:v>39690</c:v>
                </c:pt>
                <c:pt idx="394838">
                  <c:v>39690</c:v>
                </c:pt>
                <c:pt idx="394839">
                  <c:v>39690</c:v>
                </c:pt>
                <c:pt idx="394840">
                  <c:v>39690</c:v>
                </c:pt>
                <c:pt idx="394841">
                  <c:v>39690</c:v>
                </c:pt>
                <c:pt idx="394842">
                  <c:v>39690</c:v>
                </c:pt>
                <c:pt idx="394843">
                  <c:v>39690</c:v>
                </c:pt>
                <c:pt idx="394844">
                  <c:v>39690</c:v>
                </c:pt>
                <c:pt idx="394845">
                  <c:v>39690</c:v>
                </c:pt>
                <c:pt idx="394846">
                  <c:v>39690</c:v>
                </c:pt>
                <c:pt idx="394847">
                  <c:v>39690</c:v>
                </c:pt>
                <c:pt idx="394848">
                  <c:v>39690</c:v>
                </c:pt>
                <c:pt idx="394849">
                  <c:v>39690</c:v>
                </c:pt>
                <c:pt idx="394850">
                  <c:v>39690</c:v>
                </c:pt>
                <c:pt idx="394851">
                  <c:v>39690</c:v>
                </c:pt>
                <c:pt idx="394852">
                  <c:v>39690</c:v>
                </c:pt>
                <c:pt idx="394853">
                  <c:v>39690</c:v>
                </c:pt>
                <c:pt idx="394854">
                  <c:v>39690</c:v>
                </c:pt>
                <c:pt idx="394855">
                  <c:v>39690</c:v>
                </c:pt>
                <c:pt idx="394856">
                  <c:v>39690</c:v>
                </c:pt>
                <c:pt idx="394857">
                  <c:v>39690</c:v>
                </c:pt>
                <c:pt idx="394858">
                  <c:v>39690</c:v>
                </c:pt>
                <c:pt idx="394859">
                  <c:v>39690</c:v>
                </c:pt>
                <c:pt idx="394860">
                  <c:v>39690</c:v>
                </c:pt>
                <c:pt idx="394861">
                  <c:v>39690</c:v>
                </c:pt>
                <c:pt idx="394862">
                  <c:v>39690</c:v>
                </c:pt>
                <c:pt idx="394863">
                  <c:v>39690</c:v>
                </c:pt>
                <c:pt idx="394864">
                  <c:v>39690</c:v>
                </c:pt>
                <c:pt idx="394865">
                  <c:v>39690</c:v>
                </c:pt>
                <c:pt idx="394866">
                  <c:v>39690</c:v>
                </c:pt>
                <c:pt idx="394867">
                  <c:v>39690</c:v>
                </c:pt>
                <c:pt idx="394868">
                  <c:v>39690</c:v>
                </c:pt>
                <c:pt idx="394869">
                  <c:v>39690</c:v>
                </c:pt>
                <c:pt idx="394870">
                  <c:v>39690</c:v>
                </c:pt>
                <c:pt idx="394871">
                  <c:v>39690</c:v>
                </c:pt>
                <c:pt idx="394872">
                  <c:v>39690</c:v>
                </c:pt>
                <c:pt idx="394873">
                  <c:v>39690</c:v>
                </c:pt>
                <c:pt idx="394874">
                  <c:v>39690</c:v>
                </c:pt>
                <c:pt idx="394875">
                  <c:v>39690</c:v>
                </c:pt>
                <c:pt idx="394876">
                  <c:v>39690</c:v>
                </c:pt>
                <c:pt idx="394877">
                  <c:v>39690</c:v>
                </c:pt>
                <c:pt idx="394878">
                  <c:v>39690</c:v>
                </c:pt>
                <c:pt idx="394879">
                  <c:v>39690</c:v>
                </c:pt>
                <c:pt idx="394880">
                  <c:v>39690</c:v>
                </c:pt>
                <c:pt idx="394881">
                  <c:v>39690</c:v>
                </c:pt>
                <c:pt idx="394882">
                  <c:v>39690</c:v>
                </c:pt>
                <c:pt idx="394883">
                  <c:v>39690</c:v>
                </c:pt>
                <c:pt idx="394884">
                  <c:v>39690</c:v>
                </c:pt>
                <c:pt idx="394885">
                  <c:v>39690</c:v>
                </c:pt>
                <c:pt idx="394886">
                  <c:v>39690</c:v>
                </c:pt>
                <c:pt idx="394887">
                  <c:v>39690</c:v>
                </c:pt>
                <c:pt idx="394888">
                  <c:v>39690</c:v>
                </c:pt>
                <c:pt idx="394889">
                  <c:v>39690</c:v>
                </c:pt>
                <c:pt idx="394890">
                  <c:v>39690</c:v>
                </c:pt>
                <c:pt idx="394891">
                  <c:v>39690</c:v>
                </c:pt>
                <c:pt idx="394892">
                  <c:v>39690</c:v>
                </c:pt>
                <c:pt idx="394893">
                  <c:v>39690</c:v>
                </c:pt>
                <c:pt idx="394894">
                  <c:v>39690</c:v>
                </c:pt>
                <c:pt idx="394895">
                  <c:v>39690</c:v>
                </c:pt>
                <c:pt idx="394896">
                  <c:v>39690</c:v>
                </c:pt>
                <c:pt idx="394897">
                  <c:v>39690</c:v>
                </c:pt>
                <c:pt idx="394898">
                  <c:v>39690</c:v>
                </c:pt>
                <c:pt idx="394899">
                  <c:v>39690</c:v>
                </c:pt>
                <c:pt idx="394900">
                  <c:v>39690</c:v>
                </c:pt>
                <c:pt idx="394901">
                  <c:v>39690</c:v>
                </c:pt>
                <c:pt idx="394902">
                  <c:v>39690</c:v>
                </c:pt>
                <c:pt idx="394903">
                  <c:v>39690</c:v>
                </c:pt>
                <c:pt idx="394904">
                  <c:v>39690</c:v>
                </c:pt>
                <c:pt idx="394905">
                  <c:v>39690</c:v>
                </c:pt>
                <c:pt idx="394906">
                  <c:v>39690</c:v>
                </c:pt>
                <c:pt idx="394907">
                  <c:v>39690</c:v>
                </c:pt>
                <c:pt idx="394908">
                  <c:v>39690</c:v>
                </c:pt>
                <c:pt idx="394909">
                  <c:v>39690</c:v>
                </c:pt>
                <c:pt idx="394910">
                  <c:v>39690</c:v>
                </c:pt>
                <c:pt idx="394911">
                  <c:v>39690</c:v>
                </c:pt>
                <c:pt idx="394912">
                  <c:v>39690</c:v>
                </c:pt>
                <c:pt idx="394913">
                  <c:v>39690</c:v>
                </c:pt>
                <c:pt idx="394914">
                  <c:v>39690</c:v>
                </c:pt>
                <c:pt idx="394915">
                  <c:v>39690</c:v>
                </c:pt>
                <c:pt idx="394916">
                  <c:v>39690</c:v>
                </c:pt>
                <c:pt idx="394917">
                  <c:v>39690</c:v>
                </c:pt>
                <c:pt idx="394918">
                  <c:v>39690</c:v>
                </c:pt>
                <c:pt idx="394919">
                  <c:v>39690</c:v>
                </c:pt>
                <c:pt idx="394920">
                  <c:v>39690</c:v>
                </c:pt>
                <c:pt idx="394921">
                  <c:v>39690</c:v>
                </c:pt>
                <c:pt idx="394922">
                  <c:v>39690</c:v>
                </c:pt>
                <c:pt idx="394923">
                  <c:v>39690</c:v>
                </c:pt>
                <c:pt idx="394924">
                  <c:v>39690</c:v>
                </c:pt>
                <c:pt idx="394925">
                  <c:v>39690</c:v>
                </c:pt>
                <c:pt idx="394926">
                  <c:v>39690</c:v>
                </c:pt>
                <c:pt idx="394927">
                  <c:v>39690</c:v>
                </c:pt>
                <c:pt idx="394928">
                  <c:v>39690</c:v>
                </c:pt>
                <c:pt idx="394929">
                  <c:v>39690</c:v>
                </c:pt>
                <c:pt idx="394930">
                  <c:v>39690</c:v>
                </c:pt>
                <c:pt idx="394931">
                  <c:v>39690</c:v>
                </c:pt>
                <c:pt idx="394932">
                  <c:v>39690</c:v>
                </c:pt>
                <c:pt idx="394933">
                  <c:v>39690</c:v>
                </c:pt>
                <c:pt idx="394934">
                  <c:v>39690</c:v>
                </c:pt>
                <c:pt idx="394935">
                  <c:v>39690</c:v>
                </c:pt>
                <c:pt idx="394936">
                  <c:v>39690</c:v>
                </c:pt>
                <c:pt idx="394937">
                  <c:v>39690</c:v>
                </c:pt>
                <c:pt idx="394938">
                  <c:v>39690</c:v>
                </c:pt>
                <c:pt idx="394939">
                  <c:v>39690</c:v>
                </c:pt>
                <c:pt idx="394940">
                  <c:v>39690</c:v>
                </c:pt>
                <c:pt idx="394941">
                  <c:v>39690</c:v>
                </c:pt>
                <c:pt idx="394942">
                  <c:v>39690</c:v>
                </c:pt>
                <c:pt idx="394943">
                  <c:v>39690</c:v>
                </c:pt>
                <c:pt idx="394944">
                  <c:v>39690</c:v>
                </c:pt>
                <c:pt idx="394945">
                  <c:v>39690</c:v>
                </c:pt>
                <c:pt idx="394946">
                  <c:v>39690</c:v>
                </c:pt>
                <c:pt idx="394947">
                  <c:v>39690</c:v>
                </c:pt>
                <c:pt idx="394948">
                  <c:v>39690</c:v>
                </c:pt>
                <c:pt idx="394949">
                  <c:v>39690</c:v>
                </c:pt>
                <c:pt idx="394950">
                  <c:v>39690</c:v>
                </c:pt>
                <c:pt idx="394951">
                  <c:v>39690</c:v>
                </c:pt>
                <c:pt idx="394952">
                  <c:v>39690</c:v>
                </c:pt>
                <c:pt idx="394953">
                  <c:v>39690</c:v>
                </c:pt>
                <c:pt idx="394954">
                  <c:v>39690</c:v>
                </c:pt>
                <c:pt idx="394955">
                  <c:v>39690</c:v>
                </c:pt>
                <c:pt idx="394956">
                  <c:v>39690</c:v>
                </c:pt>
                <c:pt idx="394957">
                  <c:v>39690</c:v>
                </c:pt>
                <c:pt idx="394958">
                  <c:v>39690</c:v>
                </c:pt>
                <c:pt idx="394959">
                  <c:v>39690</c:v>
                </c:pt>
                <c:pt idx="394960">
                  <c:v>39690</c:v>
                </c:pt>
                <c:pt idx="394961">
                  <c:v>39690</c:v>
                </c:pt>
                <c:pt idx="394962">
                  <c:v>39690</c:v>
                </c:pt>
                <c:pt idx="394963">
                  <c:v>39690</c:v>
                </c:pt>
                <c:pt idx="394964">
                  <c:v>39690</c:v>
                </c:pt>
                <c:pt idx="394965">
                  <c:v>39690</c:v>
                </c:pt>
                <c:pt idx="394966">
                  <c:v>39690</c:v>
                </c:pt>
                <c:pt idx="394967">
                  <c:v>39690</c:v>
                </c:pt>
                <c:pt idx="394968">
                  <c:v>39690</c:v>
                </c:pt>
                <c:pt idx="394969">
                  <c:v>39690</c:v>
                </c:pt>
                <c:pt idx="394970">
                  <c:v>39690</c:v>
                </c:pt>
                <c:pt idx="394971">
                  <c:v>39690</c:v>
                </c:pt>
                <c:pt idx="394972">
                  <c:v>39690</c:v>
                </c:pt>
                <c:pt idx="394973">
                  <c:v>39690</c:v>
                </c:pt>
                <c:pt idx="394974">
                  <c:v>39690</c:v>
                </c:pt>
                <c:pt idx="394975">
                  <c:v>39690</c:v>
                </c:pt>
                <c:pt idx="394976">
                  <c:v>39690</c:v>
                </c:pt>
                <c:pt idx="394977">
                  <c:v>39690</c:v>
                </c:pt>
                <c:pt idx="394978">
                  <c:v>39690</c:v>
                </c:pt>
                <c:pt idx="394979">
                  <c:v>39690</c:v>
                </c:pt>
                <c:pt idx="394980">
                  <c:v>39690</c:v>
                </c:pt>
                <c:pt idx="394981">
                  <c:v>39690</c:v>
                </c:pt>
                <c:pt idx="394982">
                  <c:v>39690</c:v>
                </c:pt>
                <c:pt idx="394983">
                  <c:v>39690</c:v>
                </c:pt>
                <c:pt idx="394984">
                  <c:v>39690</c:v>
                </c:pt>
                <c:pt idx="394985">
                  <c:v>39690</c:v>
                </c:pt>
                <c:pt idx="394986">
                  <c:v>39690</c:v>
                </c:pt>
                <c:pt idx="394987">
                  <c:v>39690</c:v>
                </c:pt>
                <c:pt idx="394988">
                  <c:v>39690</c:v>
                </c:pt>
                <c:pt idx="394989">
                  <c:v>39690</c:v>
                </c:pt>
                <c:pt idx="394990">
                  <c:v>39690</c:v>
                </c:pt>
                <c:pt idx="394991">
                  <c:v>39690</c:v>
                </c:pt>
                <c:pt idx="394992">
                  <c:v>39690</c:v>
                </c:pt>
                <c:pt idx="394993">
                  <c:v>39690</c:v>
                </c:pt>
                <c:pt idx="394994">
                  <c:v>39690</c:v>
                </c:pt>
                <c:pt idx="394995">
                  <c:v>39690</c:v>
                </c:pt>
                <c:pt idx="394996">
                  <c:v>39690</c:v>
                </c:pt>
                <c:pt idx="394997">
                  <c:v>39690</c:v>
                </c:pt>
                <c:pt idx="394998">
                  <c:v>39690</c:v>
                </c:pt>
                <c:pt idx="394999">
                  <c:v>39690</c:v>
                </c:pt>
                <c:pt idx="395000">
                  <c:v>39690</c:v>
                </c:pt>
                <c:pt idx="395001">
                  <c:v>39690</c:v>
                </c:pt>
                <c:pt idx="395002">
                  <c:v>39690</c:v>
                </c:pt>
                <c:pt idx="395003">
                  <c:v>39690</c:v>
                </c:pt>
                <c:pt idx="395004">
                  <c:v>39690</c:v>
                </c:pt>
                <c:pt idx="395005">
                  <c:v>39690</c:v>
                </c:pt>
                <c:pt idx="395006">
                  <c:v>39690</c:v>
                </c:pt>
                <c:pt idx="395007">
                  <c:v>39690</c:v>
                </c:pt>
                <c:pt idx="395008">
                  <c:v>39690</c:v>
                </c:pt>
                <c:pt idx="395009">
                  <c:v>39690</c:v>
                </c:pt>
                <c:pt idx="395010">
                  <c:v>39690</c:v>
                </c:pt>
                <c:pt idx="395011">
                  <c:v>39690</c:v>
                </c:pt>
                <c:pt idx="395012">
                  <c:v>39690</c:v>
                </c:pt>
                <c:pt idx="395013">
                  <c:v>39690</c:v>
                </c:pt>
                <c:pt idx="395014">
                  <c:v>39690</c:v>
                </c:pt>
                <c:pt idx="395015">
                  <c:v>39690</c:v>
                </c:pt>
                <c:pt idx="395016">
                  <c:v>39690</c:v>
                </c:pt>
                <c:pt idx="395017">
                  <c:v>39690</c:v>
                </c:pt>
                <c:pt idx="395018">
                  <c:v>39690</c:v>
                </c:pt>
                <c:pt idx="395019">
                  <c:v>39690</c:v>
                </c:pt>
                <c:pt idx="395020">
                  <c:v>39690</c:v>
                </c:pt>
                <c:pt idx="395021">
                  <c:v>39690</c:v>
                </c:pt>
                <c:pt idx="395022">
                  <c:v>39690</c:v>
                </c:pt>
                <c:pt idx="395023">
                  <c:v>39690</c:v>
                </c:pt>
                <c:pt idx="395024">
                  <c:v>39690</c:v>
                </c:pt>
                <c:pt idx="395025">
                  <c:v>39690</c:v>
                </c:pt>
                <c:pt idx="395026">
                  <c:v>39690</c:v>
                </c:pt>
                <c:pt idx="395027">
                  <c:v>39690</c:v>
                </c:pt>
                <c:pt idx="395028">
                  <c:v>39690</c:v>
                </c:pt>
                <c:pt idx="395029">
                  <c:v>39690</c:v>
                </c:pt>
                <c:pt idx="395030">
                  <c:v>39690</c:v>
                </c:pt>
                <c:pt idx="395031">
                  <c:v>39690</c:v>
                </c:pt>
                <c:pt idx="395032">
                  <c:v>39690</c:v>
                </c:pt>
                <c:pt idx="395033">
                  <c:v>39690</c:v>
                </c:pt>
                <c:pt idx="395034">
                  <c:v>39690</c:v>
                </c:pt>
                <c:pt idx="395035">
                  <c:v>39690</c:v>
                </c:pt>
                <c:pt idx="395036">
                  <c:v>39690</c:v>
                </c:pt>
                <c:pt idx="395037">
                  <c:v>39690</c:v>
                </c:pt>
                <c:pt idx="395038">
                  <c:v>39690</c:v>
                </c:pt>
                <c:pt idx="395039">
                  <c:v>39690</c:v>
                </c:pt>
                <c:pt idx="395040">
                  <c:v>39690</c:v>
                </c:pt>
                <c:pt idx="395041">
                  <c:v>39690</c:v>
                </c:pt>
                <c:pt idx="395042">
                  <c:v>39690</c:v>
                </c:pt>
                <c:pt idx="395043">
                  <c:v>39690</c:v>
                </c:pt>
                <c:pt idx="395044">
                  <c:v>39690</c:v>
                </c:pt>
                <c:pt idx="395045">
                  <c:v>39690</c:v>
                </c:pt>
                <c:pt idx="395046">
                  <c:v>39690</c:v>
                </c:pt>
                <c:pt idx="395047">
                  <c:v>39690</c:v>
                </c:pt>
                <c:pt idx="395048">
                  <c:v>39690</c:v>
                </c:pt>
                <c:pt idx="395049">
                  <c:v>39690</c:v>
                </c:pt>
                <c:pt idx="395050">
                  <c:v>39690</c:v>
                </c:pt>
                <c:pt idx="395051">
                  <c:v>39690</c:v>
                </c:pt>
                <c:pt idx="395052">
                  <c:v>39690</c:v>
                </c:pt>
                <c:pt idx="395053">
                  <c:v>39690</c:v>
                </c:pt>
                <c:pt idx="395054">
                  <c:v>39690</c:v>
                </c:pt>
                <c:pt idx="395055">
                  <c:v>39690</c:v>
                </c:pt>
                <c:pt idx="395056">
                  <c:v>39690</c:v>
                </c:pt>
                <c:pt idx="395057">
                  <c:v>39690</c:v>
                </c:pt>
                <c:pt idx="395058">
                  <c:v>39690</c:v>
                </c:pt>
                <c:pt idx="395059">
                  <c:v>39690</c:v>
                </c:pt>
                <c:pt idx="395060">
                  <c:v>39690</c:v>
                </c:pt>
                <c:pt idx="395061">
                  <c:v>39690</c:v>
                </c:pt>
                <c:pt idx="395062">
                  <c:v>39690</c:v>
                </c:pt>
                <c:pt idx="395063">
                  <c:v>39690</c:v>
                </c:pt>
                <c:pt idx="395064">
                  <c:v>39690</c:v>
                </c:pt>
                <c:pt idx="395065">
                  <c:v>39690</c:v>
                </c:pt>
                <c:pt idx="395066">
                  <c:v>39690</c:v>
                </c:pt>
                <c:pt idx="395067">
                  <c:v>39690</c:v>
                </c:pt>
                <c:pt idx="395068">
                  <c:v>39690</c:v>
                </c:pt>
                <c:pt idx="395069">
                  <c:v>39690</c:v>
                </c:pt>
                <c:pt idx="395070">
                  <c:v>39690</c:v>
                </c:pt>
                <c:pt idx="395071">
                  <c:v>39690</c:v>
                </c:pt>
                <c:pt idx="395072">
                  <c:v>39690</c:v>
                </c:pt>
                <c:pt idx="395073">
                  <c:v>39690</c:v>
                </c:pt>
                <c:pt idx="395074">
                  <c:v>39690</c:v>
                </c:pt>
                <c:pt idx="395075">
                  <c:v>39690</c:v>
                </c:pt>
                <c:pt idx="395076">
                  <c:v>39690</c:v>
                </c:pt>
                <c:pt idx="395077">
                  <c:v>39690</c:v>
                </c:pt>
                <c:pt idx="395078">
                  <c:v>39690</c:v>
                </c:pt>
                <c:pt idx="395079">
                  <c:v>39690</c:v>
                </c:pt>
                <c:pt idx="395080">
                  <c:v>39690</c:v>
                </c:pt>
                <c:pt idx="395081">
                  <c:v>39690</c:v>
                </c:pt>
                <c:pt idx="395082">
                  <c:v>39690</c:v>
                </c:pt>
                <c:pt idx="395083">
                  <c:v>39690</c:v>
                </c:pt>
                <c:pt idx="395084">
                  <c:v>39690</c:v>
                </c:pt>
                <c:pt idx="395085">
                  <c:v>39690</c:v>
                </c:pt>
                <c:pt idx="395086">
                  <c:v>39690</c:v>
                </c:pt>
                <c:pt idx="395087">
                  <c:v>39690</c:v>
                </c:pt>
                <c:pt idx="395088">
                  <c:v>39690</c:v>
                </c:pt>
                <c:pt idx="395089">
                  <c:v>39690</c:v>
                </c:pt>
                <c:pt idx="395090">
                  <c:v>39690</c:v>
                </c:pt>
                <c:pt idx="395091">
                  <c:v>39690</c:v>
                </c:pt>
                <c:pt idx="395092">
                  <c:v>39690</c:v>
                </c:pt>
                <c:pt idx="395093">
                  <c:v>39690</c:v>
                </c:pt>
                <c:pt idx="395094">
                  <c:v>39690</c:v>
                </c:pt>
                <c:pt idx="395095">
                  <c:v>39690</c:v>
                </c:pt>
                <c:pt idx="395096">
                  <c:v>39690</c:v>
                </c:pt>
                <c:pt idx="395097">
                  <c:v>39690</c:v>
                </c:pt>
                <c:pt idx="395098">
                  <c:v>39690</c:v>
                </c:pt>
                <c:pt idx="395099">
                  <c:v>39690</c:v>
                </c:pt>
                <c:pt idx="395100">
                  <c:v>39690</c:v>
                </c:pt>
                <c:pt idx="395101">
                  <c:v>39690</c:v>
                </c:pt>
                <c:pt idx="395102">
                  <c:v>39690</c:v>
                </c:pt>
                <c:pt idx="395103">
                  <c:v>39690</c:v>
                </c:pt>
                <c:pt idx="395104">
                  <c:v>39690</c:v>
                </c:pt>
                <c:pt idx="395105">
                  <c:v>39690</c:v>
                </c:pt>
                <c:pt idx="395106">
                  <c:v>39690</c:v>
                </c:pt>
                <c:pt idx="395107">
                  <c:v>39690</c:v>
                </c:pt>
                <c:pt idx="395108">
                  <c:v>39690</c:v>
                </c:pt>
                <c:pt idx="395109">
                  <c:v>39690</c:v>
                </c:pt>
                <c:pt idx="395110">
                  <c:v>39690</c:v>
                </c:pt>
                <c:pt idx="395111">
                  <c:v>39690</c:v>
                </c:pt>
                <c:pt idx="395112">
                  <c:v>39690</c:v>
                </c:pt>
                <c:pt idx="395113">
                  <c:v>39690</c:v>
                </c:pt>
                <c:pt idx="395114">
                  <c:v>39690</c:v>
                </c:pt>
                <c:pt idx="395115">
                  <c:v>39690</c:v>
                </c:pt>
                <c:pt idx="395116">
                  <c:v>39690</c:v>
                </c:pt>
                <c:pt idx="395117">
                  <c:v>39690</c:v>
                </c:pt>
                <c:pt idx="395118">
                  <c:v>39690</c:v>
                </c:pt>
                <c:pt idx="395119">
                  <c:v>39690</c:v>
                </c:pt>
                <c:pt idx="395120">
                  <c:v>39690</c:v>
                </c:pt>
                <c:pt idx="395121">
                  <c:v>39690</c:v>
                </c:pt>
                <c:pt idx="395122">
                  <c:v>39690</c:v>
                </c:pt>
                <c:pt idx="395123">
                  <c:v>39690</c:v>
                </c:pt>
                <c:pt idx="395124">
                  <c:v>39690</c:v>
                </c:pt>
                <c:pt idx="395125">
                  <c:v>39690</c:v>
                </c:pt>
                <c:pt idx="395126">
                  <c:v>39690</c:v>
                </c:pt>
                <c:pt idx="395127">
                  <c:v>39690</c:v>
                </c:pt>
                <c:pt idx="395128">
                  <c:v>39690</c:v>
                </c:pt>
                <c:pt idx="395129">
                  <c:v>39690</c:v>
                </c:pt>
                <c:pt idx="395130">
                  <c:v>39690</c:v>
                </c:pt>
                <c:pt idx="395131">
                  <c:v>39690</c:v>
                </c:pt>
                <c:pt idx="395132">
                  <c:v>39690</c:v>
                </c:pt>
                <c:pt idx="395133">
                  <c:v>39690</c:v>
                </c:pt>
                <c:pt idx="395134">
                  <c:v>39690</c:v>
                </c:pt>
                <c:pt idx="395135">
                  <c:v>39690</c:v>
                </c:pt>
                <c:pt idx="395136">
                  <c:v>39690</c:v>
                </c:pt>
                <c:pt idx="395137">
                  <c:v>39690</c:v>
                </c:pt>
                <c:pt idx="395138">
                  <c:v>39690</c:v>
                </c:pt>
                <c:pt idx="395139">
                  <c:v>39690</c:v>
                </c:pt>
                <c:pt idx="395140">
                  <c:v>39690</c:v>
                </c:pt>
                <c:pt idx="395141">
                  <c:v>39690</c:v>
                </c:pt>
                <c:pt idx="395142">
                  <c:v>39690</c:v>
                </c:pt>
                <c:pt idx="395143">
                  <c:v>39690</c:v>
                </c:pt>
                <c:pt idx="395144">
                  <c:v>39690</c:v>
                </c:pt>
                <c:pt idx="395145">
                  <c:v>39690</c:v>
                </c:pt>
                <c:pt idx="395146">
                  <c:v>39690</c:v>
                </c:pt>
                <c:pt idx="395147">
                  <c:v>39690</c:v>
                </c:pt>
                <c:pt idx="395148">
                  <c:v>39690</c:v>
                </c:pt>
                <c:pt idx="395149">
                  <c:v>39690</c:v>
                </c:pt>
                <c:pt idx="395150">
                  <c:v>39690</c:v>
                </c:pt>
                <c:pt idx="395151">
                  <c:v>39690</c:v>
                </c:pt>
                <c:pt idx="395152">
                  <c:v>39690</c:v>
                </c:pt>
                <c:pt idx="395153">
                  <c:v>39690</c:v>
                </c:pt>
                <c:pt idx="395154">
                  <c:v>39690</c:v>
                </c:pt>
                <c:pt idx="395155">
                  <c:v>39690</c:v>
                </c:pt>
                <c:pt idx="395156">
                  <c:v>39690</c:v>
                </c:pt>
                <c:pt idx="395157">
                  <c:v>39690</c:v>
                </c:pt>
                <c:pt idx="395158">
                  <c:v>39690</c:v>
                </c:pt>
                <c:pt idx="395159">
                  <c:v>39690</c:v>
                </c:pt>
                <c:pt idx="395160">
                  <c:v>39690</c:v>
                </c:pt>
                <c:pt idx="395161">
                  <c:v>39690</c:v>
                </c:pt>
                <c:pt idx="395162">
                  <c:v>39690</c:v>
                </c:pt>
                <c:pt idx="395163">
                  <c:v>39690</c:v>
                </c:pt>
                <c:pt idx="395164">
                  <c:v>39690</c:v>
                </c:pt>
                <c:pt idx="395165">
                  <c:v>39690</c:v>
                </c:pt>
                <c:pt idx="395166">
                  <c:v>39690</c:v>
                </c:pt>
                <c:pt idx="395167">
                  <c:v>39690</c:v>
                </c:pt>
                <c:pt idx="395168">
                  <c:v>39690</c:v>
                </c:pt>
                <c:pt idx="395169">
                  <c:v>39690</c:v>
                </c:pt>
                <c:pt idx="395170">
                  <c:v>39690</c:v>
                </c:pt>
                <c:pt idx="395171">
                  <c:v>39690</c:v>
                </c:pt>
                <c:pt idx="395172">
                  <c:v>39690</c:v>
                </c:pt>
                <c:pt idx="395173">
                  <c:v>39690</c:v>
                </c:pt>
                <c:pt idx="395174">
                  <c:v>39690</c:v>
                </c:pt>
                <c:pt idx="395175">
                  <c:v>39690</c:v>
                </c:pt>
                <c:pt idx="395176">
                  <c:v>39690</c:v>
                </c:pt>
                <c:pt idx="395177">
                  <c:v>39690</c:v>
                </c:pt>
                <c:pt idx="395178">
                  <c:v>39690</c:v>
                </c:pt>
                <c:pt idx="395179">
                  <c:v>39690</c:v>
                </c:pt>
                <c:pt idx="395180">
                  <c:v>39690</c:v>
                </c:pt>
                <c:pt idx="395181">
                  <c:v>39690</c:v>
                </c:pt>
                <c:pt idx="395182">
                  <c:v>39690</c:v>
                </c:pt>
                <c:pt idx="395183">
                  <c:v>39690</c:v>
                </c:pt>
                <c:pt idx="395184">
                  <c:v>39690</c:v>
                </c:pt>
                <c:pt idx="395185">
                  <c:v>39690</c:v>
                </c:pt>
                <c:pt idx="395186">
                  <c:v>39690</c:v>
                </c:pt>
                <c:pt idx="395187">
                  <c:v>39690</c:v>
                </c:pt>
                <c:pt idx="395188">
                  <c:v>39690</c:v>
                </c:pt>
                <c:pt idx="395189">
                  <c:v>39690</c:v>
                </c:pt>
                <c:pt idx="395190">
                  <c:v>39690</c:v>
                </c:pt>
                <c:pt idx="395191">
                  <c:v>39690</c:v>
                </c:pt>
                <c:pt idx="395192">
                  <c:v>39690</c:v>
                </c:pt>
                <c:pt idx="395193">
                  <c:v>39690</c:v>
                </c:pt>
                <c:pt idx="395194">
                  <c:v>39690</c:v>
                </c:pt>
                <c:pt idx="395195">
                  <c:v>39690</c:v>
                </c:pt>
                <c:pt idx="395196">
                  <c:v>39690</c:v>
                </c:pt>
                <c:pt idx="395197">
                  <c:v>39690</c:v>
                </c:pt>
                <c:pt idx="395198">
                  <c:v>39690</c:v>
                </c:pt>
                <c:pt idx="395199">
                  <c:v>39690</c:v>
                </c:pt>
                <c:pt idx="395200">
                  <c:v>39690</c:v>
                </c:pt>
                <c:pt idx="395201">
                  <c:v>39690</c:v>
                </c:pt>
                <c:pt idx="395202">
                  <c:v>39690</c:v>
                </c:pt>
                <c:pt idx="395203">
                  <c:v>39690</c:v>
                </c:pt>
                <c:pt idx="395204">
                  <c:v>39690</c:v>
                </c:pt>
                <c:pt idx="395205">
                  <c:v>39690</c:v>
                </c:pt>
                <c:pt idx="395206">
                  <c:v>39690</c:v>
                </c:pt>
                <c:pt idx="395207">
                  <c:v>39690</c:v>
                </c:pt>
                <c:pt idx="395208">
                  <c:v>39690</c:v>
                </c:pt>
                <c:pt idx="395209">
                  <c:v>39690</c:v>
                </c:pt>
                <c:pt idx="395210">
                  <c:v>39690</c:v>
                </c:pt>
                <c:pt idx="395211">
                  <c:v>39690</c:v>
                </c:pt>
                <c:pt idx="395212">
                  <c:v>39690</c:v>
                </c:pt>
                <c:pt idx="395213">
                  <c:v>39690</c:v>
                </c:pt>
                <c:pt idx="395214">
                  <c:v>39690</c:v>
                </c:pt>
                <c:pt idx="395215">
                  <c:v>39690</c:v>
                </c:pt>
                <c:pt idx="395216">
                  <c:v>39690</c:v>
                </c:pt>
                <c:pt idx="395217">
                  <c:v>39690</c:v>
                </c:pt>
                <c:pt idx="395218">
                  <c:v>39690</c:v>
                </c:pt>
                <c:pt idx="395219">
                  <c:v>39690</c:v>
                </c:pt>
                <c:pt idx="395220">
                  <c:v>39690</c:v>
                </c:pt>
                <c:pt idx="395221">
                  <c:v>39690</c:v>
                </c:pt>
                <c:pt idx="395222">
                  <c:v>39690</c:v>
                </c:pt>
                <c:pt idx="395223">
                  <c:v>39690</c:v>
                </c:pt>
                <c:pt idx="395224">
                  <c:v>39690</c:v>
                </c:pt>
                <c:pt idx="395225">
                  <c:v>39690</c:v>
                </c:pt>
                <c:pt idx="395226">
                  <c:v>39690</c:v>
                </c:pt>
                <c:pt idx="395227">
                  <c:v>39690</c:v>
                </c:pt>
                <c:pt idx="395228">
                  <c:v>39690</c:v>
                </c:pt>
                <c:pt idx="395229">
                  <c:v>39690</c:v>
                </c:pt>
                <c:pt idx="395230">
                  <c:v>39690</c:v>
                </c:pt>
                <c:pt idx="395231">
                  <c:v>39690</c:v>
                </c:pt>
                <c:pt idx="395232">
                  <c:v>39690</c:v>
                </c:pt>
                <c:pt idx="395233">
                  <c:v>39690</c:v>
                </c:pt>
                <c:pt idx="395234">
                  <c:v>39690</c:v>
                </c:pt>
                <c:pt idx="395235">
                  <c:v>39690</c:v>
                </c:pt>
                <c:pt idx="395236">
                  <c:v>39690</c:v>
                </c:pt>
                <c:pt idx="395237">
                  <c:v>39690</c:v>
                </c:pt>
                <c:pt idx="395238">
                  <c:v>39690</c:v>
                </c:pt>
                <c:pt idx="395239">
                  <c:v>39690</c:v>
                </c:pt>
                <c:pt idx="395240">
                  <c:v>39690</c:v>
                </c:pt>
                <c:pt idx="395241">
                  <c:v>39690</c:v>
                </c:pt>
                <c:pt idx="395242">
                  <c:v>39690</c:v>
                </c:pt>
                <c:pt idx="395243">
                  <c:v>39690</c:v>
                </c:pt>
                <c:pt idx="395244">
                  <c:v>39690</c:v>
                </c:pt>
                <c:pt idx="395245">
                  <c:v>39690</c:v>
                </c:pt>
                <c:pt idx="395246">
                  <c:v>39690</c:v>
                </c:pt>
                <c:pt idx="395247">
                  <c:v>39690</c:v>
                </c:pt>
                <c:pt idx="395248">
                  <c:v>39690</c:v>
                </c:pt>
                <c:pt idx="395249">
                  <c:v>39690</c:v>
                </c:pt>
                <c:pt idx="395250">
                  <c:v>39690</c:v>
                </c:pt>
                <c:pt idx="395251">
                  <c:v>39690</c:v>
                </c:pt>
                <c:pt idx="395252">
                  <c:v>39690</c:v>
                </c:pt>
                <c:pt idx="395253">
                  <c:v>39690</c:v>
                </c:pt>
                <c:pt idx="395254">
                  <c:v>39690</c:v>
                </c:pt>
                <c:pt idx="395255">
                  <c:v>39690</c:v>
                </c:pt>
                <c:pt idx="395256">
                  <c:v>39690</c:v>
                </c:pt>
                <c:pt idx="395257">
                  <c:v>39690</c:v>
                </c:pt>
                <c:pt idx="395258">
                  <c:v>39690</c:v>
                </c:pt>
                <c:pt idx="395259">
                  <c:v>39690</c:v>
                </c:pt>
                <c:pt idx="395260">
                  <c:v>39690</c:v>
                </c:pt>
                <c:pt idx="395261">
                  <c:v>39690</c:v>
                </c:pt>
                <c:pt idx="395262">
                  <c:v>39690</c:v>
                </c:pt>
                <c:pt idx="395263">
                  <c:v>39690</c:v>
                </c:pt>
                <c:pt idx="395264">
                  <c:v>39690</c:v>
                </c:pt>
                <c:pt idx="395265">
                  <c:v>39690</c:v>
                </c:pt>
                <c:pt idx="395266">
                  <c:v>39690</c:v>
                </c:pt>
                <c:pt idx="395267">
                  <c:v>39690</c:v>
                </c:pt>
                <c:pt idx="395268">
                  <c:v>39690</c:v>
                </c:pt>
                <c:pt idx="395269">
                  <c:v>39690</c:v>
                </c:pt>
                <c:pt idx="395270">
                  <c:v>39690</c:v>
                </c:pt>
                <c:pt idx="395271">
                  <c:v>39690</c:v>
                </c:pt>
                <c:pt idx="395272">
                  <c:v>39690</c:v>
                </c:pt>
                <c:pt idx="395273">
                  <c:v>39690</c:v>
                </c:pt>
                <c:pt idx="395274">
                  <c:v>39690</c:v>
                </c:pt>
                <c:pt idx="395275">
                  <c:v>39690</c:v>
                </c:pt>
                <c:pt idx="395276">
                  <c:v>39690</c:v>
                </c:pt>
                <c:pt idx="395277">
                  <c:v>39690</c:v>
                </c:pt>
                <c:pt idx="395278">
                  <c:v>39690</c:v>
                </c:pt>
                <c:pt idx="395279">
                  <c:v>39690</c:v>
                </c:pt>
                <c:pt idx="395280">
                  <c:v>39690</c:v>
                </c:pt>
                <c:pt idx="395281">
                  <c:v>39690</c:v>
                </c:pt>
                <c:pt idx="395282">
                  <c:v>39690</c:v>
                </c:pt>
                <c:pt idx="395283">
                  <c:v>39690</c:v>
                </c:pt>
                <c:pt idx="395284">
                  <c:v>39690</c:v>
                </c:pt>
                <c:pt idx="395285">
                  <c:v>39690</c:v>
                </c:pt>
                <c:pt idx="395286">
                  <c:v>39690</c:v>
                </c:pt>
                <c:pt idx="395287">
                  <c:v>39690</c:v>
                </c:pt>
                <c:pt idx="395288">
                  <c:v>39690</c:v>
                </c:pt>
                <c:pt idx="395289">
                  <c:v>39690</c:v>
                </c:pt>
                <c:pt idx="395290">
                  <c:v>39690</c:v>
                </c:pt>
                <c:pt idx="395291">
                  <c:v>39690</c:v>
                </c:pt>
                <c:pt idx="395292">
                  <c:v>39690</c:v>
                </c:pt>
                <c:pt idx="395293">
                  <c:v>39690</c:v>
                </c:pt>
                <c:pt idx="395294">
                  <c:v>39690</c:v>
                </c:pt>
                <c:pt idx="395295">
                  <c:v>39690</c:v>
                </c:pt>
                <c:pt idx="395296">
                  <c:v>39690</c:v>
                </c:pt>
                <c:pt idx="395297">
                  <c:v>39690</c:v>
                </c:pt>
                <c:pt idx="395298">
                  <c:v>39690</c:v>
                </c:pt>
                <c:pt idx="395299">
                  <c:v>39690</c:v>
                </c:pt>
                <c:pt idx="395300">
                  <c:v>39690</c:v>
                </c:pt>
                <c:pt idx="395301">
                  <c:v>39690</c:v>
                </c:pt>
                <c:pt idx="395302">
                  <c:v>39690</c:v>
                </c:pt>
                <c:pt idx="395303">
                  <c:v>39690</c:v>
                </c:pt>
                <c:pt idx="395304">
                  <c:v>39690</c:v>
                </c:pt>
                <c:pt idx="395305">
                  <c:v>39690</c:v>
                </c:pt>
                <c:pt idx="395306">
                  <c:v>39690</c:v>
                </c:pt>
                <c:pt idx="395307">
                  <c:v>39690</c:v>
                </c:pt>
                <c:pt idx="395308">
                  <c:v>39690</c:v>
                </c:pt>
                <c:pt idx="395309">
                  <c:v>39690</c:v>
                </c:pt>
                <c:pt idx="395310">
                  <c:v>39690</c:v>
                </c:pt>
                <c:pt idx="395311">
                  <c:v>39690</c:v>
                </c:pt>
                <c:pt idx="395312">
                  <c:v>39690</c:v>
                </c:pt>
                <c:pt idx="395313">
                  <c:v>39690</c:v>
                </c:pt>
                <c:pt idx="395314">
                  <c:v>39690</c:v>
                </c:pt>
                <c:pt idx="395315">
                  <c:v>39690</c:v>
                </c:pt>
                <c:pt idx="395316">
                  <c:v>39690</c:v>
                </c:pt>
                <c:pt idx="395317">
                  <c:v>39690</c:v>
                </c:pt>
                <c:pt idx="395318">
                  <c:v>39690</c:v>
                </c:pt>
                <c:pt idx="395319">
                  <c:v>39690</c:v>
                </c:pt>
                <c:pt idx="395320">
                  <c:v>39690</c:v>
                </c:pt>
                <c:pt idx="395321">
                  <c:v>39690</c:v>
                </c:pt>
                <c:pt idx="395322">
                  <c:v>39690</c:v>
                </c:pt>
                <c:pt idx="395323">
                  <c:v>39690</c:v>
                </c:pt>
                <c:pt idx="395324">
                  <c:v>39690</c:v>
                </c:pt>
                <c:pt idx="395325">
                  <c:v>39690</c:v>
                </c:pt>
                <c:pt idx="395326">
                  <c:v>39690</c:v>
                </c:pt>
                <c:pt idx="395327">
                  <c:v>39690</c:v>
                </c:pt>
                <c:pt idx="395328">
                  <c:v>39690</c:v>
                </c:pt>
                <c:pt idx="395329">
                  <c:v>39690</c:v>
                </c:pt>
                <c:pt idx="395330">
                  <c:v>39690</c:v>
                </c:pt>
                <c:pt idx="395331">
                  <c:v>39690</c:v>
                </c:pt>
                <c:pt idx="395332">
                  <c:v>39690</c:v>
                </c:pt>
                <c:pt idx="395333">
                  <c:v>39690</c:v>
                </c:pt>
                <c:pt idx="395334">
                  <c:v>39690</c:v>
                </c:pt>
                <c:pt idx="395335">
                  <c:v>39690</c:v>
                </c:pt>
                <c:pt idx="395336">
                  <c:v>39690</c:v>
                </c:pt>
                <c:pt idx="395337">
                  <c:v>39690</c:v>
                </c:pt>
                <c:pt idx="395338">
                  <c:v>39690</c:v>
                </c:pt>
                <c:pt idx="395339">
                  <c:v>39690</c:v>
                </c:pt>
                <c:pt idx="395340">
                  <c:v>39690</c:v>
                </c:pt>
                <c:pt idx="395341">
                  <c:v>39690</c:v>
                </c:pt>
                <c:pt idx="395342">
                  <c:v>39690</c:v>
                </c:pt>
                <c:pt idx="395343">
                  <c:v>39690</c:v>
                </c:pt>
                <c:pt idx="395344">
                  <c:v>39690</c:v>
                </c:pt>
                <c:pt idx="395345">
                  <c:v>39690</c:v>
                </c:pt>
                <c:pt idx="395346">
                  <c:v>39690</c:v>
                </c:pt>
                <c:pt idx="395347">
                  <c:v>39690</c:v>
                </c:pt>
                <c:pt idx="395348">
                  <c:v>39690</c:v>
                </c:pt>
                <c:pt idx="395349">
                  <c:v>39690</c:v>
                </c:pt>
                <c:pt idx="395350">
                  <c:v>39690</c:v>
                </c:pt>
                <c:pt idx="395351">
                  <c:v>39690</c:v>
                </c:pt>
                <c:pt idx="395352">
                  <c:v>39690</c:v>
                </c:pt>
                <c:pt idx="395353">
                  <c:v>39690</c:v>
                </c:pt>
                <c:pt idx="395354">
                  <c:v>39690</c:v>
                </c:pt>
                <c:pt idx="395355">
                  <c:v>39690</c:v>
                </c:pt>
                <c:pt idx="395356">
                  <c:v>39690</c:v>
                </c:pt>
                <c:pt idx="395357">
                  <c:v>39690</c:v>
                </c:pt>
                <c:pt idx="395358">
                  <c:v>39690</c:v>
                </c:pt>
                <c:pt idx="395359">
                  <c:v>39690</c:v>
                </c:pt>
                <c:pt idx="395360">
                  <c:v>39690</c:v>
                </c:pt>
                <c:pt idx="395361">
                  <c:v>39690</c:v>
                </c:pt>
                <c:pt idx="395362">
                  <c:v>39690</c:v>
                </c:pt>
                <c:pt idx="395363">
                  <c:v>39690</c:v>
                </c:pt>
                <c:pt idx="395364">
                  <c:v>39690</c:v>
                </c:pt>
                <c:pt idx="395365">
                  <c:v>39690</c:v>
                </c:pt>
                <c:pt idx="395366">
                  <c:v>39690</c:v>
                </c:pt>
                <c:pt idx="395367">
                  <c:v>39690</c:v>
                </c:pt>
                <c:pt idx="395368">
                  <c:v>39690</c:v>
                </c:pt>
                <c:pt idx="395369">
                  <c:v>39690</c:v>
                </c:pt>
                <c:pt idx="395370">
                  <c:v>39690</c:v>
                </c:pt>
                <c:pt idx="395371">
                  <c:v>39690</c:v>
                </c:pt>
                <c:pt idx="395372">
                  <c:v>39690</c:v>
                </c:pt>
                <c:pt idx="395373">
                  <c:v>39690</c:v>
                </c:pt>
                <c:pt idx="395374">
                  <c:v>39690</c:v>
                </c:pt>
                <c:pt idx="395375">
                  <c:v>39690</c:v>
                </c:pt>
                <c:pt idx="395376">
                  <c:v>39690</c:v>
                </c:pt>
                <c:pt idx="395377">
                  <c:v>39690</c:v>
                </c:pt>
                <c:pt idx="395378">
                  <c:v>39690</c:v>
                </c:pt>
                <c:pt idx="395379">
                  <c:v>39690</c:v>
                </c:pt>
                <c:pt idx="395380">
                  <c:v>39690</c:v>
                </c:pt>
                <c:pt idx="395381">
                  <c:v>39690</c:v>
                </c:pt>
                <c:pt idx="395382">
                  <c:v>39690</c:v>
                </c:pt>
                <c:pt idx="395383">
                  <c:v>39690</c:v>
                </c:pt>
                <c:pt idx="395384">
                  <c:v>39690</c:v>
                </c:pt>
                <c:pt idx="395385">
                  <c:v>39690</c:v>
                </c:pt>
                <c:pt idx="395386">
                  <c:v>39690</c:v>
                </c:pt>
                <c:pt idx="395387">
                  <c:v>39690</c:v>
                </c:pt>
                <c:pt idx="395388">
                  <c:v>39690</c:v>
                </c:pt>
                <c:pt idx="395389">
                  <c:v>39690</c:v>
                </c:pt>
                <c:pt idx="395390">
                  <c:v>39690</c:v>
                </c:pt>
                <c:pt idx="395391">
                  <c:v>39690</c:v>
                </c:pt>
                <c:pt idx="395392">
                  <c:v>39690</c:v>
                </c:pt>
                <c:pt idx="395393">
                  <c:v>39690</c:v>
                </c:pt>
                <c:pt idx="395394">
                  <c:v>39690</c:v>
                </c:pt>
                <c:pt idx="395395">
                  <c:v>39690</c:v>
                </c:pt>
                <c:pt idx="395396">
                  <c:v>39690</c:v>
                </c:pt>
                <c:pt idx="395397">
                  <c:v>39690</c:v>
                </c:pt>
                <c:pt idx="395398">
                  <c:v>39690</c:v>
                </c:pt>
                <c:pt idx="395399">
                  <c:v>39690</c:v>
                </c:pt>
                <c:pt idx="395400">
                  <c:v>39690</c:v>
                </c:pt>
                <c:pt idx="395401">
                  <c:v>39690</c:v>
                </c:pt>
                <c:pt idx="395402">
                  <c:v>39690</c:v>
                </c:pt>
                <c:pt idx="395403">
                  <c:v>39690</c:v>
                </c:pt>
                <c:pt idx="395404">
                  <c:v>39690</c:v>
                </c:pt>
                <c:pt idx="395405">
                  <c:v>39690</c:v>
                </c:pt>
                <c:pt idx="395406">
                  <c:v>39690</c:v>
                </c:pt>
                <c:pt idx="395407">
                  <c:v>39690</c:v>
                </c:pt>
                <c:pt idx="395408">
                  <c:v>39690</c:v>
                </c:pt>
                <c:pt idx="395409">
                  <c:v>39690</c:v>
                </c:pt>
                <c:pt idx="395410">
                  <c:v>39690</c:v>
                </c:pt>
                <c:pt idx="395411">
                  <c:v>39690</c:v>
                </c:pt>
                <c:pt idx="395412">
                  <c:v>39690</c:v>
                </c:pt>
                <c:pt idx="395413">
                  <c:v>39690</c:v>
                </c:pt>
                <c:pt idx="395414">
                  <c:v>39690</c:v>
                </c:pt>
                <c:pt idx="395415">
                  <c:v>39690</c:v>
                </c:pt>
                <c:pt idx="395416">
                  <c:v>39690</c:v>
                </c:pt>
                <c:pt idx="395417">
                  <c:v>39690</c:v>
                </c:pt>
                <c:pt idx="395418">
                  <c:v>39690</c:v>
                </c:pt>
                <c:pt idx="395419">
                  <c:v>39690</c:v>
                </c:pt>
                <c:pt idx="395420">
                  <c:v>39690</c:v>
                </c:pt>
                <c:pt idx="395421">
                  <c:v>39690</c:v>
                </c:pt>
                <c:pt idx="395422">
                  <c:v>39690</c:v>
                </c:pt>
                <c:pt idx="395423">
                  <c:v>39690</c:v>
                </c:pt>
                <c:pt idx="395424">
                  <c:v>39690</c:v>
                </c:pt>
                <c:pt idx="395425">
                  <c:v>39690</c:v>
                </c:pt>
                <c:pt idx="395426">
                  <c:v>39690</c:v>
                </c:pt>
                <c:pt idx="395427">
                  <c:v>39690</c:v>
                </c:pt>
                <c:pt idx="395428">
                  <c:v>39690</c:v>
                </c:pt>
                <c:pt idx="395429">
                  <c:v>39690</c:v>
                </c:pt>
                <c:pt idx="395430">
                  <c:v>39690</c:v>
                </c:pt>
                <c:pt idx="395431">
                  <c:v>39690</c:v>
                </c:pt>
                <c:pt idx="395432">
                  <c:v>39690</c:v>
                </c:pt>
                <c:pt idx="395433">
                  <c:v>39690</c:v>
                </c:pt>
                <c:pt idx="395434">
                  <c:v>39690</c:v>
                </c:pt>
                <c:pt idx="395435">
                  <c:v>39690</c:v>
                </c:pt>
                <c:pt idx="395436">
                  <c:v>39690</c:v>
                </c:pt>
                <c:pt idx="395437">
                  <c:v>39690</c:v>
                </c:pt>
                <c:pt idx="395438">
                  <c:v>39690</c:v>
                </c:pt>
                <c:pt idx="395439">
                  <c:v>39690</c:v>
                </c:pt>
                <c:pt idx="395440">
                  <c:v>39690</c:v>
                </c:pt>
                <c:pt idx="395441">
                  <c:v>39690</c:v>
                </c:pt>
                <c:pt idx="395442">
                  <c:v>39690</c:v>
                </c:pt>
                <c:pt idx="395443">
                  <c:v>39690</c:v>
                </c:pt>
                <c:pt idx="395444">
                  <c:v>39690</c:v>
                </c:pt>
                <c:pt idx="395445">
                  <c:v>39690</c:v>
                </c:pt>
                <c:pt idx="395446">
                  <c:v>39690</c:v>
                </c:pt>
                <c:pt idx="395447">
                  <c:v>39690</c:v>
                </c:pt>
                <c:pt idx="395448">
                  <c:v>39690</c:v>
                </c:pt>
                <c:pt idx="395449">
                  <c:v>39690</c:v>
                </c:pt>
                <c:pt idx="395450">
                  <c:v>39690</c:v>
                </c:pt>
                <c:pt idx="395451">
                  <c:v>39690</c:v>
                </c:pt>
                <c:pt idx="395452">
                  <c:v>39690</c:v>
                </c:pt>
                <c:pt idx="395453">
                  <c:v>39690</c:v>
                </c:pt>
                <c:pt idx="395454">
                  <c:v>39690</c:v>
                </c:pt>
                <c:pt idx="395455">
                  <c:v>39690</c:v>
                </c:pt>
                <c:pt idx="395456">
                  <c:v>39690</c:v>
                </c:pt>
                <c:pt idx="395457">
                  <c:v>39690</c:v>
                </c:pt>
                <c:pt idx="395458">
                  <c:v>39690</c:v>
                </c:pt>
                <c:pt idx="395459">
                  <c:v>39690</c:v>
                </c:pt>
                <c:pt idx="395460">
                  <c:v>39690</c:v>
                </c:pt>
                <c:pt idx="395461">
                  <c:v>39690</c:v>
                </c:pt>
                <c:pt idx="395462">
                  <c:v>39690</c:v>
                </c:pt>
                <c:pt idx="395463">
                  <c:v>39690</c:v>
                </c:pt>
                <c:pt idx="395464">
                  <c:v>39690</c:v>
                </c:pt>
                <c:pt idx="395465">
                  <c:v>39690</c:v>
                </c:pt>
                <c:pt idx="395466">
                  <c:v>39690</c:v>
                </c:pt>
                <c:pt idx="395467">
                  <c:v>39690</c:v>
                </c:pt>
                <c:pt idx="395468">
                  <c:v>39690</c:v>
                </c:pt>
                <c:pt idx="395469">
                  <c:v>39690</c:v>
                </c:pt>
                <c:pt idx="395470">
                  <c:v>39690</c:v>
                </c:pt>
                <c:pt idx="395471">
                  <c:v>39690</c:v>
                </c:pt>
                <c:pt idx="395472">
                  <c:v>39690</c:v>
                </c:pt>
                <c:pt idx="395473">
                  <c:v>39690</c:v>
                </c:pt>
                <c:pt idx="395474">
                  <c:v>39690</c:v>
                </c:pt>
                <c:pt idx="395475">
                  <c:v>39690</c:v>
                </c:pt>
                <c:pt idx="395476">
                  <c:v>39690</c:v>
                </c:pt>
                <c:pt idx="395477">
                  <c:v>39690</c:v>
                </c:pt>
                <c:pt idx="395478">
                  <c:v>39690</c:v>
                </c:pt>
                <c:pt idx="395479">
                  <c:v>39690</c:v>
                </c:pt>
                <c:pt idx="395480">
                  <c:v>39690</c:v>
                </c:pt>
                <c:pt idx="395481">
                  <c:v>39690</c:v>
                </c:pt>
                <c:pt idx="395482">
                  <c:v>39690</c:v>
                </c:pt>
                <c:pt idx="395483">
                  <c:v>39690</c:v>
                </c:pt>
                <c:pt idx="395484">
                  <c:v>39690</c:v>
                </c:pt>
                <c:pt idx="395485">
                  <c:v>39690</c:v>
                </c:pt>
                <c:pt idx="395486">
                  <c:v>39690</c:v>
                </c:pt>
                <c:pt idx="395487">
                  <c:v>39690</c:v>
                </c:pt>
                <c:pt idx="395488">
                  <c:v>39690</c:v>
                </c:pt>
                <c:pt idx="395489">
                  <c:v>39690</c:v>
                </c:pt>
                <c:pt idx="395490">
                  <c:v>39690</c:v>
                </c:pt>
                <c:pt idx="395491">
                  <c:v>39690</c:v>
                </c:pt>
                <c:pt idx="395492">
                  <c:v>39690</c:v>
                </c:pt>
                <c:pt idx="395493">
                  <c:v>39690</c:v>
                </c:pt>
                <c:pt idx="395494">
                  <c:v>39690</c:v>
                </c:pt>
                <c:pt idx="395495">
                  <c:v>39690</c:v>
                </c:pt>
                <c:pt idx="395496">
                  <c:v>39690</c:v>
                </c:pt>
                <c:pt idx="395497">
                  <c:v>39690</c:v>
                </c:pt>
                <c:pt idx="395498">
                  <c:v>39690</c:v>
                </c:pt>
                <c:pt idx="395499">
                  <c:v>39690</c:v>
                </c:pt>
                <c:pt idx="395500">
                  <c:v>39690</c:v>
                </c:pt>
                <c:pt idx="395501">
                  <c:v>39690</c:v>
                </c:pt>
                <c:pt idx="395502">
                  <c:v>39690</c:v>
                </c:pt>
                <c:pt idx="395503">
                  <c:v>39690</c:v>
                </c:pt>
                <c:pt idx="395504">
                  <c:v>39690</c:v>
                </c:pt>
                <c:pt idx="395505">
                  <c:v>39690</c:v>
                </c:pt>
                <c:pt idx="395506">
                  <c:v>39690</c:v>
                </c:pt>
                <c:pt idx="395507">
                  <c:v>39690</c:v>
                </c:pt>
                <c:pt idx="395508">
                  <c:v>39690</c:v>
                </c:pt>
                <c:pt idx="395509">
                  <c:v>39690</c:v>
                </c:pt>
                <c:pt idx="395510">
                  <c:v>39690</c:v>
                </c:pt>
                <c:pt idx="395511">
                  <c:v>39690</c:v>
                </c:pt>
                <c:pt idx="395512">
                  <c:v>39690</c:v>
                </c:pt>
                <c:pt idx="395513">
                  <c:v>39690</c:v>
                </c:pt>
                <c:pt idx="395514">
                  <c:v>39690</c:v>
                </c:pt>
                <c:pt idx="395515">
                  <c:v>39690</c:v>
                </c:pt>
                <c:pt idx="395516">
                  <c:v>39690</c:v>
                </c:pt>
                <c:pt idx="395517">
                  <c:v>39690</c:v>
                </c:pt>
                <c:pt idx="395518">
                  <c:v>39690</c:v>
                </c:pt>
                <c:pt idx="395519">
                  <c:v>39690</c:v>
                </c:pt>
                <c:pt idx="395520">
                  <c:v>39690</c:v>
                </c:pt>
                <c:pt idx="395521">
                  <c:v>39690</c:v>
                </c:pt>
                <c:pt idx="395522">
                  <c:v>39690</c:v>
                </c:pt>
                <c:pt idx="395523">
                  <c:v>39690</c:v>
                </c:pt>
                <c:pt idx="395524">
                  <c:v>39690</c:v>
                </c:pt>
                <c:pt idx="395525">
                  <c:v>39690</c:v>
                </c:pt>
                <c:pt idx="395526">
                  <c:v>39690</c:v>
                </c:pt>
                <c:pt idx="395527">
                  <c:v>39690</c:v>
                </c:pt>
                <c:pt idx="395528">
                  <c:v>39690</c:v>
                </c:pt>
                <c:pt idx="395529">
                  <c:v>39690</c:v>
                </c:pt>
                <c:pt idx="395530">
                  <c:v>39690</c:v>
                </c:pt>
                <c:pt idx="395531">
                  <c:v>39690</c:v>
                </c:pt>
                <c:pt idx="395532">
                  <c:v>39690</c:v>
                </c:pt>
                <c:pt idx="395533">
                  <c:v>39690</c:v>
                </c:pt>
                <c:pt idx="395534">
                  <c:v>39690</c:v>
                </c:pt>
                <c:pt idx="395535">
                  <c:v>39690</c:v>
                </c:pt>
                <c:pt idx="395536">
                  <c:v>39690</c:v>
                </c:pt>
                <c:pt idx="395537">
                  <c:v>39690</c:v>
                </c:pt>
                <c:pt idx="395538">
                  <c:v>39690</c:v>
                </c:pt>
                <c:pt idx="395539">
                  <c:v>39690</c:v>
                </c:pt>
                <c:pt idx="395540">
                  <c:v>39690</c:v>
                </c:pt>
                <c:pt idx="395541">
                  <c:v>39690</c:v>
                </c:pt>
                <c:pt idx="395542">
                  <c:v>39690</c:v>
                </c:pt>
                <c:pt idx="395543">
                  <c:v>39690</c:v>
                </c:pt>
                <c:pt idx="395544">
                  <c:v>39690</c:v>
                </c:pt>
                <c:pt idx="395545">
                  <c:v>39690</c:v>
                </c:pt>
                <c:pt idx="395546">
                  <c:v>39690</c:v>
                </c:pt>
                <c:pt idx="395547">
                  <c:v>39690</c:v>
                </c:pt>
                <c:pt idx="395548">
                  <c:v>39690</c:v>
                </c:pt>
                <c:pt idx="395549">
                  <c:v>39690</c:v>
                </c:pt>
                <c:pt idx="395550">
                  <c:v>39690</c:v>
                </c:pt>
                <c:pt idx="395551">
                  <c:v>39690</c:v>
                </c:pt>
                <c:pt idx="395552">
                  <c:v>39690</c:v>
                </c:pt>
                <c:pt idx="395553">
                  <c:v>39690</c:v>
                </c:pt>
                <c:pt idx="395554">
                  <c:v>39690</c:v>
                </c:pt>
                <c:pt idx="395555">
                  <c:v>39690</c:v>
                </c:pt>
                <c:pt idx="395556">
                  <c:v>39690</c:v>
                </c:pt>
                <c:pt idx="395557">
                  <c:v>39690</c:v>
                </c:pt>
                <c:pt idx="395558">
                  <c:v>39690</c:v>
                </c:pt>
                <c:pt idx="395559">
                  <c:v>39690</c:v>
                </c:pt>
                <c:pt idx="395560">
                  <c:v>39690</c:v>
                </c:pt>
                <c:pt idx="395561">
                  <c:v>39690</c:v>
                </c:pt>
                <c:pt idx="395562">
                  <c:v>39690</c:v>
                </c:pt>
                <c:pt idx="395563">
                  <c:v>39690</c:v>
                </c:pt>
                <c:pt idx="395564">
                  <c:v>39690</c:v>
                </c:pt>
                <c:pt idx="395565">
                  <c:v>39690</c:v>
                </c:pt>
                <c:pt idx="395566">
                  <c:v>39690</c:v>
                </c:pt>
                <c:pt idx="395567">
                  <c:v>39690</c:v>
                </c:pt>
                <c:pt idx="395568">
                  <c:v>39690</c:v>
                </c:pt>
                <c:pt idx="395569">
                  <c:v>39690</c:v>
                </c:pt>
                <c:pt idx="395570">
                  <c:v>39690</c:v>
                </c:pt>
                <c:pt idx="395571">
                  <c:v>39690</c:v>
                </c:pt>
                <c:pt idx="395572">
                  <c:v>39690</c:v>
                </c:pt>
                <c:pt idx="395573">
                  <c:v>39690</c:v>
                </c:pt>
                <c:pt idx="395574">
                  <c:v>39690</c:v>
                </c:pt>
                <c:pt idx="395575">
                  <c:v>39690</c:v>
                </c:pt>
                <c:pt idx="395576">
                  <c:v>39690</c:v>
                </c:pt>
                <c:pt idx="395577">
                  <c:v>39690</c:v>
                </c:pt>
                <c:pt idx="395578">
                  <c:v>39690</c:v>
                </c:pt>
                <c:pt idx="395579">
                  <c:v>39690</c:v>
                </c:pt>
                <c:pt idx="395580">
                  <c:v>39690</c:v>
                </c:pt>
                <c:pt idx="395581">
                  <c:v>39690</c:v>
                </c:pt>
                <c:pt idx="395582">
                  <c:v>39690</c:v>
                </c:pt>
                <c:pt idx="395583">
                  <c:v>39690</c:v>
                </c:pt>
                <c:pt idx="395584">
                  <c:v>39690</c:v>
                </c:pt>
                <c:pt idx="395585">
                  <c:v>39690</c:v>
                </c:pt>
                <c:pt idx="395586">
                  <c:v>39690</c:v>
                </c:pt>
                <c:pt idx="395587">
                  <c:v>39690</c:v>
                </c:pt>
                <c:pt idx="395588">
                  <c:v>39690</c:v>
                </c:pt>
                <c:pt idx="395589">
                  <c:v>39690</c:v>
                </c:pt>
                <c:pt idx="395590">
                  <c:v>39690</c:v>
                </c:pt>
                <c:pt idx="395591">
                  <c:v>39690</c:v>
                </c:pt>
                <c:pt idx="395592">
                  <c:v>39690</c:v>
                </c:pt>
                <c:pt idx="395593">
                  <c:v>39690</c:v>
                </c:pt>
                <c:pt idx="395594">
                  <c:v>39690</c:v>
                </c:pt>
                <c:pt idx="395595">
                  <c:v>39690</c:v>
                </c:pt>
                <c:pt idx="395596">
                  <c:v>39690</c:v>
                </c:pt>
                <c:pt idx="395597">
                  <c:v>39690</c:v>
                </c:pt>
                <c:pt idx="395598">
                  <c:v>39690</c:v>
                </c:pt>
                <c:pt idx="395599">
                  <c:v>39690</c:v>
                </c:pt>
                <c:pt idx="395600">
                  <c:v>39690</c:v>
                </c:pt>
                <c:pt idx="395601">
                  <c:v>39690</c:v>
                </c:pt>
                <c:pt idx="395602">
                  <c:v>39690</c:v>
                </c:pt>
                <c:pt idx="395603">
                  <c:v>39690</c:v>
                </c:pt>
                <c:pt idx="395604">
                  <c:v>39690</c:v>
                </c:pt>
                <c:pt idx="395605">
                  <c:v>39690</c:v>
                </c:pt>
                <c:pt idx="395606">
                  <c:v>39690</c:v>
                </c:pt>
                <c:pt idx="395607">
                  <c:v>39690</c:v>
                </c:pt>
                <c:pt idx="395608">
                  <c:v>39690</c:v>
                </c:pt>
                <c:pt idx="395609">
                  <c:v>39690</c:v>
                </c:pt>
                <c:pt idx="395610">
                  <c:v>39690</c:v>
                </c:pt>
                <c:pt idx="395611">
                  <c:v>39690</c:v>
                </c:pt>
                <c:pt idx="395612">
                  <c:v>39690</c:v>
                </c:pt>
                <c:pt idx="395613">
                  <c:v>39690</c:v>
                </c:pt>
                <c:pt idx="395614">
                  <c:v>39690</c:v>
                </c:pt>
                <c:pt idx="395615">
                  <c:v>39690</c:v>
                </c:pt>
                <c:pt idx="395616">
                  <c:v>39690</c:v>
                </c:pt>
                <c:pt idx="395617">
                  <c:v>39690</c:v>
                </c:pt>
                <c:pt idx="395618">
                  <c:v>39690</c:v>
                </c:pt>
                <c:pt idx="395619">
                  <c:v>39690</c:v>
                </c:pt>
                <c:pt idx="395620">
                  <c:v>39690</c:v>
                </c:pt>
                <c:pt idx="395621">
                  <c:v>39690</c:v>
                </c:pt>
                <c:pt idx="395622">
                  <c:v>39690</c:v>
                </c:pt>
                <c:pt idx="395623">
                  <c:v>39690</c:v>
                </c:pt>
                <c:pt idx="395624">
                  <c:v>39690</c:v>
                </c:pt>
                <c:pt idx="395625">
                  <c:v>39690</c:v>
                </c:pt>
                <c:pt idx="395626">
                  <c:v>39690</c:v>
                </c:pt>
                <c:pt idx="395627">
                  <c:v>39690</c:v>
                </c:pt>
                <c:pt idx="395628">
                  <c:v>39690</c:v>
                </c:pt>
                <c:pt idx="395629">
                  <c:v>39690</c:v>
                </c:pt>
                <c:pt idx="395630">
                  <c:v>39690</c:v>
                </c:pt>
                <c:pt idx="395631">
                  <c:v>39690</c:v>
                </c:pt>
                <c:pt idx="395632">
                  <c:v>39690</c:v>
                </c:pt>
                <c:pt idx="395633">
                  <c:v>39690</c:v>
                </c:pt>
                <c:pt idx="395634">
                  <c:v>39690</c:v>
                </c:pt>
                <c:pt idx="395635">
                  <c:v>39690</c:v>
                </c:pt>
                <c:pt idx="395636">
                  <c:v>39690</c:v>
                </c:pt>
                <c:pt idx="395637">
                  <c:v>39690</c:v>
                </c:pt>
                <c:pt idx="395638">
                  <c:v>39690</c:v>
                </c:pt>
                <c:pt idx="395639">
                  <c:v>39690</c:v>
                </c:pt>
                <c:pt idx="395640">
                  <c:v>39690</c:v>
                </c:pt>
                <c:pt idx="395641">
                  <c:v>39690</c:v>
                </c:pt>
                <c:pt idx="395642">
                  <c:v>39690</c:v>
                </c:pt>
                <c:pt idx="395643">
                  <c:v>39690</c:v>
                </c:pt>
                <c:pt idx="395644">
                  <c:v>39690</c:v>
                </c:pt>
                <c:pt idx="395645">
                  <c:v>39690</c:v>
                </c:pt>
                <c:pt idx="395646">
                  <c:v>39690</c:v>
                </c:pt>
                <c:pt idx="395647">
                  <c:v>39690</c:v>
                </c:pt>
                <c:pt idx="395648">
                  <c:v>39690</c:v>
                </c:pt>
                <c:pt idx="395649">
                  <c:v>39690</c:v>
                </c:pt>
                <c:pt idx="395650">
                  <c:v>39690</c:v>
                </c:pt>
                <c:pt idx="395651">
                  <c:v>39690</c:v>
                </c:pt>
                <c:pt idx="395652">
                  <c:v>39690</c:v>
                </c:pt>
                <c:pt idx="395653">
                  <c:v>39690</c:v>
                </c:pt>
                <c:pt idx="395654">
                  <c:v>39690</c:v>
                </c:pt>
                <c:pt idx="395655">
                  <c:v>39690</c:v>
                </c:pt>
                <c:pt idx="395656">
                  <c:v>39690</c:v>
                </c:pt>
                <c:pt idx="395657">
                  <c:v>39690</c:v>
                </c:pt>
                <c:pt idx="395658">
                  <c:v>39690</c:v>
                </c:pt>
                <c:pt idx="395659">
                  <c:v>39690</c:v>
                </c:pt>
                <c:pt idx="395660">
                  <c:v>39690</c:v>
                </c:pt>
                <c:pt idx="395661">
                  <c:v>39690</c:v>
                </c:pt>
                <c:pt idx="395662">
                  <c:v>39690</c:v>
                </c:pt>
                <c:pt idx="395663">
                  <c:v>39690</c:v>
                </c:pt>
                <c:pt idx="395664">
                  <c:v>39690</c:v>
                </c:pt>
                <c:pt idx="395665">
                  <c:v>39690</c:v>
                </c:pt>
                <c:pt idx="395666">
                  <c:v>39690</c:v>
                </c:pt>
                <c:pt idx="395667">
                  <c:v>39690</c:v>
                </c:pt>
                <c:pt idx="395668">
                  <c:v>39690</c:v>
                </c:pt>
                <c:pt idx="395669">
                  <c:v>39690</c:v>
                </c:pt>
                <c:pt idx="395670">
                  <c:v>39690</c:v>
                </c:pt>
                <c:pt idx="395671">
                  <c:v>39690</c:v>
                </c:pt>
                <c:pt idx="395672">
                  <c:v>39690</c:v>
                </c:pt>
                <c:pt idx="395673">
                  <c:v>39690</c:v>
                </c:pt>
                <c:pt idx="395674">
                  <c:v>39690</c:v>
                </c:pt>
                <c:pt idx="395675">
                  <c:v>39690</c:v>
                </c:pt>
                <c:pt idx="395676">
                  <c:v>39690</c:v>
                </c:pt>
                <c:pt idx="395677">
                  <c:v>39690</c:v>
                </c:pt>
                <c:pt idx="395678">
                  <c:v>39690</c:v>
                </c:pt>
                <c:pt idx="395679">
                  <c:v>39690</c:v>
                </c:pt>
                <c:pt idx="395680">
                  <c:v>39690</c:v>
                </c:pt>
                <c:pt idx="395681">
                  <c:v>39690</c:v>
                </c:pt>
                <c:pt idx="395682">
                  <c:v>39690</c:v>
                </c:pt>
                <c:pt idx="395683">
                  <c:v>39690</c:v>
                </c:pt>
                <c:pt idx="395684">
                  <c:v>39690</c:v>
                </c:pt>
                <c:pt idx="395685">
                  <c:v>39690</c:v>
                </c:pt>
                <c:pt idx="395686">
                  <c:v>39690</c:v>
                </c:pt>
                <c:pt idx="395687">
                  <c:v>39690</c:v>
                </c:pt>
                <c:pt idx="395688">
                  <c:v>39690</c:v>
                </c:pt>
                <c:pt idx="395689">
                  <c:v>39690</c:v>
                </c:pt>
                <c:pt idx="395690">
                  <c:v>39690</c:v>
                </c:pt>
                <c:pt idx="395691">
                  <c:v>39690</c:v>
                </c:pt>
                <c:pt idx="395692">
                  <c:v>39690</c:v>
                </c:pt>
                <c:pt idx="395693">
                  <c:v>39690</c:v>
                </c:pt>
                <c:pt idx="395694">
                  <c:v>39690</c:v>
                </c:pt>
                <c:pt idx="395695">
                  <c:v>39690</c:v>
                </c:pt>
                <c:pt idx="395696">
                  <c:v>39690</c:v>
                </c:pt>
                <c:pt idx="395697">
                  <c:v>39690</c:v>
                </c:pt>
                <c:pt idx="395698">
                  <c:v>39690</c:v>
                </c:pt>
                <c:pt idx="395699">
                  <c:v>39690</c:v>
                </c:pt>
                <c:pt idx="395700">
                  <c:v>39690</c:v>
                </c:pt>
                <c:pt idx="395701">
                  <c:v>39690</c:v>
                </c:pt>
                <c:pt idx="395702">
                  <c:v>39690</c:v>
                </c:pt>
                <c:pt idx="395703">
                  <c:v>39690</c:v>
                </c:pt>
                <c:pt idx="395704">
                  <c:v>39690</c:v>
                </c:pt>
                <c:pt idx="395705">
                  <c:v>39690</c:v>
                </c:pt>
                <c:pt idx="395706">
                  <c:v>39690</c:v>
                </c:pt>
                <c:pt idx="395707">
                  <c:v>39690</c:v>
                </c:pt>
                <c:pt idx="395708">
                  <c:v>39690</c:v>
                </c:pt>
                <c:pt idx="395709">
                  <c:v>39690</c:v>
                </c:pt>
                <c:pt idx="395710">
                  <c:v>39690</c:v>
                </c:pt>
                <c:pt idx="395711">
                  <c:v>39690</c:v>
                </c:pt>
                <c:pt idx="395712">
                  <c:v>39690</c:v>
                </c:pt>
                <c:pt idx="395713">
                  <c:v>39690</c:v>
                </c:pt>
                <c:pt idx="395714">
                  <c:v>39690</c:v>
                </c:pt>
                <c:pt idx="395715">
                  <c:v>39690</c:v>
                </c:pt>
                <c:pt idx="395716">
                  <c:v>39690</c:v>
                </c:pt>
                <c:pt idx="395717">
                  <c:v>39690</c:v>
                </c:pt>
                <c:pt idx="395718">
                  <c:v>39690</c:v>
                </c:pt>
                <c:pt idx="395719">
                  <c:v>39690</c:v>
                </c:pt>
                <c:pt idx="395720">
                  <c:v>39690</c:v>
                </c:pt>
                <c:pt idx="395721">
                  <c:v>39690</c:v>
                </c:pt>
                <c:pt idx="395722">
                  <c:v>39690</c:v>
                </c:pt>
                <c:pt idx="395723">
                  <c:v>39690</c:v>
                </c:pt>
                <c:pt idx="395724">
                  <c:v>39690</c:v>
                </c:pt>
                <c:pt idx="395725">
                  <c:v>39690</c:v>
                </c:pt>
                <c:pt idx="395726">
                  <c:v>39690</c:v>
                </c:pt>
                <c:pt idx="395727">
                  <c:v>39690</c:v>
                </c:pt>
                <c:pt idx="395728">
                  <c:v>39690</c:v>
                </c:pt>
                <c:pt idx="395729">
                  <c:v>39690</c:v>
                </c:pt>
                <c:pt idx="395730">
                  <c:v>39690</c:v>
                </c:pt>
                <c:pt idx="395731">
                  <c:v>39690</c:v>
                </c:pt>
                <c:pt idx="395732">
                  <c:v>39690</c:v>
                </c:pt>
                <c:pt idx="395733">
                  <c:v>39690</c:v>
                </c:pt>
                <c:pt idx="395734">
                  <c:v>39690</c:v>
                </c:pt>
                <c:pt idx="395735">
                  <c:v>39690</c:v>
                </c:pt>
                <c:pt idx="395736">
                  <c:v>39690</c:v>
                </c:pt>
                <c:pt idx="395737">
                  <c:v>39690</c:v>
                </c:pt>
                <c:pt idx="395738">
                  <c:v>39690</c:v>
                </c:pt>
                <c:pt idx="395739">
                  <c:v>39690</c:v>
                </c:pt>
                <c:pt idx="395740">
                  <c:v>39690</c:v>
                </c:pt>
                <c:pt idx="395741">
                  <c:v>39690</c:v>
                </c:pt>
                <c:pt idx="395742">
                  <c:v>39690</c:v>
                </c:pt>
                <c:pt idx="395743">
                  <c:v>39690</c:v>
                </c:pt>
                <c:pt idx="395744">
                  <c:v>39690</c:v>
                </c:pt>
                <c:pt idx="395745">
                  <c:v>39690</c:v>
                </c:pt>
                <c:pt idx="395746">
                  <c:v>39690</c:v>
                </c:pt>
                <c:pt idx="395747">
                  <c:v>39690</c:v>
                </c:pt>
                <c:pt idx="395748">
                  <c:v>39690</c:v>
                </c:pt>
                <c:pt idx="395749">
                  <c:v>39690</c:v>
                </c:pt>
                <c:pt idx="395750">
                  <c:v>39690</c:v>
                </c:pt>
                <c:pt idx="395751">
                  <c:v>39690</c:v>
                </c:pt>
                <c:pt idx="395752">
                  <c:v>39690</c:v>
                </c:pt>
                <c:pt idx="395753">
                  <c:v>39690</c:v>
                </c:pt>
                <c:pt idx="395754">
                  <c:v>39690</c:v>
                </c:pt>
                <c:pt idx="395755">
                  <c:v>39690</c:v>
                </c:pt>
                <c:pt idx="395756">
                  <c:v>39690</c:v>
                </c:pt>
                <c:pt idx="395757">
                  <c:v>39690</c:v>
                </c:pt>
                <c:pt idx="395758">
                  <c:v>39690</c:v>
                </c:pt>
                <c:pt idx="395759">
                  <c:v>39690</c:v>
                </c:pt>
                <c:pt idx="395760">
                  <c:v>39690</c:v>
                </c:pt>
                <c:pt idx="395761">
                  <c:v>39690</c:v>
                </c:pt>
                <c:pt idx="395762">
                  <c:v>39690</c:v>
                </c:pt>
                <c:pt idx="395763">
                  <c:v>39690</c:v>
                </c:pt>
                <c:pt idx="395764">
                  <c:v>39690</c:v>
                </c:pt>
                <c:pt idx="395765">
                  <c:v>39690</c:v>
                </c:pt>
                <c:pt idx="395766">
                  <c:v>39690</c:v>
                </c:pt>
                <c:pt idx="395767">
                  <c:v>39690</c:v>
                </c:pt>
                <c:pt idx="395768">
                  <c:v>39690</c:v>
                </c:pt>
                <c:pt idx="395769">
                  <c:v>39690</c:v>
                </c:pt>
                <c:pt idx="395770">
                  <c:v>39690</c:v>
                </c:pt>
                <c:pt idx="395771">
                  <c:v>39690</c:v>
                </c:pt>
                <c:pt idx="395772">
                  <c:v>39690</c:v>
                </c:pt>
                <c:pt idx="395773">
                  <c:v>39690</c:v>
                </c:pt>
                <c:pt idx="395774">
                  <c:v>39690</c:v>
                </c:pt>
                <c:pt idx="395775">
                  <c:v>39690</c:v>
                </c:pt>
                <c:pt idx="395776">
                  <c:v>39690</c:v>
                </c:pt>
                <c:pt idx="395777">
                  <c:v>39690</c:v>
                </c:pt>
                <c:pt idx="395778">
                  <c:v>39690</c:v>
                </c:pt>
                <c:pt idx="395779">
                  <c:v>39690</c:v>
                </c:pt>
                <c:pt idx="395780">
                  <c:v>39690</c:v>
                </c:pt>
                <c:pt idx="395781">
                  <c:v>39690</c:v>
                </c:pt>
                <c:pt idx="395782">
                  <c:v>39690</c:v>
                </c:pt>
                <c:pt idx="395783">
                  <c:v>39690</c:v>
                </c:pt>
                <c:pt idx="395784">
                  <c:v>39690</c:v>
                </c:pt>
                <c:pt idx="395785">
                  <c:v>39690</c:v>
                </c:pt>
                <c:pt idx="395786">
                  <c:v>39690</c:v>
                </c:pt>
                <c:pt idx="395787">
                  <c:v>39690</c:v>
                </c:pt>
                <c:pt idx="395788">
                  <c:v>39690</c:v>
                </c:pt>
                <c:pt idx="395789">
                  <c:v>39690</c:v>
                </c:pt>
                <c:pt idx="395790">
                  <c:v>39690</c:v>
                </c:pt>
                <c:pt idx="395791">
                  <c:v>39690</c:v>
                </c:pt>
                <c:pt idx="395792">
                  <c:v>39690</c:v>
                </c:pt>
                <c:pt idx="395793">
                  <c:v>39690</c:v>
                </c:pt>
                <c:pt idx="395794">
                  <c:v>39690</c:v>
                </c:pt>
                <c:pt idx="395795">
                  <c:v>39690</c:v>
                </c:pt>
                <c:pt idx="395796">
                  <c:v>39690</c:v>
                </c:pt>
                <c:pt idx="395797">
                  <c:v>39690</c:v>
                </c:pt>
                <c:pt idx="395798">
                  <c:v>39690</c:v>
                </c:pt>
                <c:pt idx="395799">
                  <c:v>39690</c:v>
                </c:pt>
                <c:pt idx="395800">
                  <c:v>39690</c:v>
                </c:pt>
                <c:pt idx="395801">
                  <c:v>39690</c:v>
                </c:pt>
                <c:pt idx="395802">
                  <c:v>39690</c:v>
                </c:pt>
                <c:pt idx="395803">
                  <c:v>39690</c:v>
                </c:pt>
                <c:pt idx="395804">
                  <c:v>39690</c:v>
                </c:pt>
                <c:pt idx="395805">
                  <c:v>39690</c:v>
                </c:pt>
                <c:pt idx="395806">
                  <c:v>39690</c:v>
                </c:pt>
                <c:pt idx="395807">
                  <c:v>39690</c:v>
                </c:pt>
                <c:pt idx="395808">
                  <c:v>39690</c:v>
                </c:pt>
                <c:pt idx="395809">
                  <c:v>39690</c:v>
                </c:pt>
                <c:pt idx="395810">
                  <c:v>39690</c:v>
                </c:pt>
                <c:pt idx="395811">
                  <c:v>39690</c:v>
                </c:pt>
                <c:pt idx="395812">
                  <c:v>39690</c:v>
                </c:pt>
                <c:pt idx="395813">
                  <c:v>39690</c:v>
                </c:pt>
                <c:pt idx="395814">
                  <c:v>39690</c:v>
                </c:pt>
                <c:pt idx="395815">
                  <c:v>39690</c:v>
                </c:pt>
                <c:pt idx="395816">
                  <c:v>39690</c:v>
                </c:pt>
                <c:pt idx="395817">
                  <c:v>39690</c:v>
                </c:pt>
                <c:pt idx="395818">
                  <c:v>39690</c:v>
                </c:pt>
                <c:pt idx="395819">
                  <c:v>39690</c:v>
                </c:pt>
                <c:pt idx="395820">
                  <c:v>39690</c:v>
                </c:pt>
                <c:pt idx="395821">
                  <c:v>39690</c:v>
                </c:pt>
                <c:pt idx="395822">
                  <c:v>39690</c:v>
                </c:pt>
                <c:pt idx="395823">
                  <c:v>39690</c:v>
                </c:pt>
                <c:pt idx="395824">
                  <c:v>39690</c:v>
                </c:pt>
                <c:pt idx="395825">
                  <c:v>39690</c:v>
                </c:pt>
                <c:pt idx="395826">
                  <c:v>39690</c:v>
                </c:pt>
                <c:pt idx="395827">
                  <c:v>39690</c:v>
                </c:pt>
                <c:pt idx="395828">
                  <c:v>39690</c:v>
                </c:pt>
                <c:pt idx="395829">
                  <c:v>39690</c:v>
                </c:pt>
                <c:pt idx="395830">
                  <c:v>39690</c:v>
                </c:pt>
                <c:pt idx="395831">
                  <c:v>39690</c:v>
                </c:pt>
                <c:pt idx="395832">
                  <c:v>39690</c:v>
                </c:pt>
                <c:pt idx="395833">
                  <c:v>39690</c:v>
                </c:pt>
                <c:pt idx="395834">
                  <c:v>39690</c:v>
                </c:pt>
                <c:pt idx="395835">
                  <c:v>39690</c:v>
                </c:pt>
                <c:pt idx="395836">
                  <c:v>39690</c:v>
                </c:pt>
                <c:pt idx="395837">
                  <c:v>39690</c:v>
                </c:pt>
                <c:pt idx="395838">
                  <c:v>39690</c:v>
                </c:pt>
                <c:pt idx="395839">
                  <c:v>39690</c:v>
                </c:pt>
                <c:pt idx="395840">
                  <c:v>39690</c:v>
                </c:pt>
                <c:pt idx="395841">
                  <c:v>39690</c:v>
                </c:pt>
                <c:pt idx="395842">
                  <c:v>39690</c:v>
                </c:pt>
                <c:pt idx="395843">
                  <c:v>39690</c:v>
                </c:pt>
                <c:pt idx="395844">
                  <c:v>39690</c:v>
                </c:pt>
                <c:pt idx="395845">
                  <c:v>39690</c:v>
                </c:pt>
                <c:pt idx="395846">
                  <c:v>39690</c:v>
                </c:pt>
                <c:pt idx="395847">
                  <c:v>39690</c:v>
                </c:pt>
                <c:pt idx="395848">
                  <c:v>39690</c:v>
                </c:pt>
                <c:pt idx="395849">
                  <c:v>39690</c:v>
                </c:pt>
                <c:pt idx="395850">
                  <c:v>39690</c:v>
                </c:pt>
                <c:pt idx="395851">
                  <c:v>39690</c:v>
                </c:pt>
                <c:pt idx="395852">
                  <c:v>39690</c:v>
                </c:pt>
                <c:pt idx="395853">
                  <c:v>39690</c:v>
                </c:pt>
                <c:pt idx="395854">
                  <c:v>39690</c:v>
                </c:pt>
                <c:pt idx="395855">
                  <c:v>39690</c:v>
                </c:pt>
                <c:pt idx="395856">
                  <c:v>39690</c:v>
                </c:pt>
                <c:pt idx="395857">
                  <c:v>39690</c:v>
                </c:pt>
                <c:pt idx="395858">
                  <c:v>39690</c:v>
                </c:pt>
                <c:pt idx="395859">
                  <c:v>39690</c:v>
                </c:pt>
                <c:pt idx="395860">
                  <c:v>39690</c:v>
                </c:pt>
                <c:pt idx="395861">
                  <c:v>39690</c:v>
                </c:pt>
                <c:pt idx="395862">
                  <c:v>39690</c:v>
                </c:pt>
                <c:pt idx="395863">
                  <c:v>39690</c:v>
                </c:pt>
                <c:pt idx="395864">
                  <c:v>39690</c:v>
                </c:pt>
                <c:pt idx="395865">
                  <c:v>39690</c:v>
                </c:pt>
                <c:pt idx="395866">
                  <c:v>39690</c:v>
                </c:pt>
                <c:pt idx="395867">
                  <c:v>39690</c:v>
                </c:pt>
                <c:pt idx="395868">
                  <c:v>39690</c:v>
                </c:pt>
                <c:pt idx="395869">
                  <c:v>39690</c:v>
                </c:pt>
                <c:pt idx="395870">
                  <c:v>39690</c:v>
                </c:pt>
                <c:pt idx="395871">
                  <c:v>39690</c:v>
                </c:pt>
                <c:pt idx="395872">
                  <c:v>39690</c:v>
                </c:pt>
                <c:pt idx="395873">
                  <c:v>39690</c:v>
                </c:pt>
                <c:pt idx="395874">
                  <c:v>39690</c:v>
                </c:pt>
                <c:pt idx="395875">
                  <c:v>39690</c:v>
                </c:pt>
                <c:pt idx="395876">
                  <c:v>39690</c:v>
                </c:pt>
                <c:pt idx="395877">
                  <c:v>39690</c:v>
                </c:pt>
                <c:pt idx="395878">
                  <c:v>39690</c:v>
                </c:pt>
                <c:pt idx="395879">
                  <c:v>39690</c:v>
                </c:pt>
                <c:pt idx="395880">
                  <c:v>39690</c:v>
                </c:pt>
                <c:pt idx="395881">
                  <c:v>39690</c:v>
                </c:pt>
                <c:pt idx="395882">
                  <c:v>39690</c:v>
                </c:pt>
                <c:pt idx="395883">
                  <c:v>39690</c:v>
                </c:pt>
                <c:pt idx="395884">
                  <c:v>39690</c:v>
                </c:pt>
                <c:pt idx="395885">
                  <c:v>39690</c:v>
                </c:pt>
                <c:pt idx="395886">
                  <c:v>39690</c:v>
                </c:pt>
                <c:pt idx="395887">
                  <c:v>39690</c:v>
                </c:pt>
                <c:pt idx="395888">
                  <c:v>39690</c:v>
                </c:pt>
                <c:pt idx="395889">
                  <c:v>39690</c:v>
                </c:pt>
                <c:pt idx="395890">
                  <c:v>39690</c:v>
                </c:pt>
                <c:pt idx="395891">
                  <c:v>39690</c:v>
                </c:pt>
                <c:pt idx="395892">
                  <c:v>39690</c:v>
                </c:pt>
                <c:pt idx="395893">
                  <c:v>39690</c:v>
                </c:pt>
                <c:pt idx="395894">
                  <c:v>39690</c:v>
                </c:pt>
                <c:pt idx="395895">
                  <c:v>39690</c:v>
                </c:pt>
                <c:pt idx="395896">
                  <c:v>39690</c:v>
                </c:pt>
                <c:pt idx="395897">
                  <c:v>39690</c:v>
                </c:pt>
                <c:pt idx="395898">
                  <c:v>39690</c:v>
                </c:pt>
                <c:pt idx="395899">
                  <c:v>39690</c:v>
                </c:pt>
                <c:pt idx="395900">
                  <c:v>39690</c:v>
                </c:pt>
                <c:pt idx="395901">
                  <c:v>39690</c:v>
                </c:pt>
                <c:pt idx="395902">
                  <c:v>39690</c:v>
                </c:pt>
                <c:pt idx="395903">
                  <c:v>39690</c:v>
                </c:pt>
                <c:pt idx="395904">
                  <c:v>39690</c:v>
                </c:pt>
                <c:pt idx="395905">
                  <c:v>39690</c:v>
                </c:pt>
                <c:pt idx="395906">
                  <c:v>39690</c:v>
                </c:pt>
                <c:pt idx="395907">
                  <c:v>39690</c:v>
                </c:pt>
                <c:pt idx="395908">
                  <c:v>39690</c:v>
                </c:pt>
                <c:pt idx="395909">
                  <c:v>39690</c:v>
                </c:pt>
                <c:pt idx="395910">
                  <c:v>39690</c:v>
                </c:pt>
                <c:pt idx="395911">
                  <c:v>39690</c:v>
                </c:pt>
                <c:pt idx="395912">
                  <c:v>39690</c:v>
                </c:pt>
                <c:pt idx="395913">
                  <c:v>39690</c:v>
                </c:pt>
                <c:pt idx="395914">
                  <c:v>39690</c:v>
                </c:pt>
                <c:pt idx="395915">
                  <c:v>39690</c:v>
                </c:pt>
                <c:pt idx="395916">
                  <c:v>39690</c:v>
                </c:pt>
                <c:pt idx="395917">
                  <c:v>39690</c:v>
                </c:pt>
                <c:pt idx="395918">
                  <c:v>39690</c:v>
                </c:pt>
                <c:pt idx="395919">
                  <c:v>39690</c:v>
                </c:pt>
                <c:pt idx="395920">
                  <c:v>39690</c:v>
                </c:pt>
                <c:pt idx="395921">
                  <c:v>39690</c:v>
                </c:pt>
                <c:pt idx="395922">
                  <c:v>39690</c:v>
                </c:pt>
                <c:pt idx="395923">
                  <c:v>39690</c:v>
                </c:pt>
                <c:pt idx="395924">
                  <c:v>39690</c:v>
                </c:pt>
                <c:pt idx="395925">
                  <c:v>39690</c:v>
                </c:pt>
                <c:pt idx="395926">
                  <c:v>39690</c:v>
                </c:pt>
                <c:pt idx="395927">
                  <c:v>39690</c:v>
                </c:pt>
                <c:pt idx="395928">
                  <c:v>39690</c:v>
                </c:pt>
                <c:pt idx="395929">
                  <c:v>39690</c:v>
                </c:pt>
                <c:pt idx="395930">
                  <c:v>39690</c:v>
                </c:pt>
                <c:pt idx="395931">
                  <c:v>39690</c:v>
                </c:pt>
                <c:pt idx="395932">
                  <c:v>39690</c:v>
                </c:pt>
                <c:pt idx="395933">
                  <c:v>39690</c:v>
                </c:pt>
                <c:pt idx="395934">
                  <c:v>39690</c:v>
                </c:pt>
                <c:pt idx="395935">
                  <c:v>39690</c:v>
                </c:pt>
                <c:pt idx="395936">
                  <c:v>39690</c:v>
                </c:pt>
                <c:pt idx="395937">
                  <c:v>39690</c:v>
                </c:pt>
                <c:pt idx="395938">
                  <c:v>39690</c:v>
                </c:pt>
                <c:pt idx="395939">
                  <c:v>39690</c:v>
                </c:pt>
                <c:pt idx="395940">
                  <c:v>39690</c:v>
                </c:pt>
                <c:pt idx="395941">
                  <c:v>39690</c:v>
                </c:pt>
                <c:pt idx="395942">
                  <c:v>39690</c:v>
                </c:pt>
                <c:pt idx="395943">
                  <c:v>39690</c:v>
                </c:pt>
                <c:pt idx="395944">
                  <c:v>39690</c:v>
                </c:pt>
                <c:pt idx="395945">
                  <c:v>39690</c:v>
                </c:pt>
                <c:pt idx="395946">
                  <c:v>39690</c:v>
                </c:pt>
                <c:pt idx="395947">
                  <c:v>39690</c:v>
                </c:pt>
                <c:pt idx="395948">
                  <c:v>39690</c:v>
                </c:pt>
                <c:pt idx="395949">
                  <c:v>39690</c:v>
                </c:pt>
                <c:pt idx="395950">
                  <c:v>39690</c:v>
                </c:pt>
                <c:pt idx="395951">
                  <c:v>39690</c:v>
                </c:pt>
                <c:pt idx="395952">
                  <c:v>39690</c:v>
                </c:pt>
                <c:pt idx="395953">
                  <c:v>39690</c:v>
                </c:pt>
                <c:pt idx="395954">
                  <c:v>39690</c:v>
                </c:pt>
                <c:pt idx="395955">
                  <c:v>39690</c:v>
                </c:pt>
                <c:pt idx="395956">
                  <c:v>39690</c:v>
                </c:pt>
                <c:pt idx="395957">
                  <c:v>39690</c:v>
                </c:pt>
                <c:pt idx="395958">
                  <c:v>39690</c:v>
                </c:pt>
                <c:pt idx="395959">
                  <c:v>39690</c:v>
                </c:pt>
                <c:pt idx="395960">
                  <c:v>39690</c:v>
                </c:pt>
                <c:pt idx="395961">
                  <c:v>39690</c:v>
                </c:pt>
                <c:pt idx="395962">
                  <c:v>39690</c:v>
                </c:pt>
                <c:pt idx="395963">
                  <c:v>39690</c:v>
                </c:pt>
                <c:pt idx="395964">
                  <c:v>39690</c:v>
                </c:pt>
                <c:pt idx="395965">
                  <c:v>39690</c:v>
                </c:pt>
                <c:pt idx="395966">
                  <c:v>39690</c:v>
                </c:pt>
                <c:pt idx="395967">
                  <c:v>39690</c:v>
                </c:pt>
                <c:pt idx="395968">
                  <c:v>39690</c:v>
                </c:pt>
                <c:pt idx="395969">
                  <c:v>39690</c:v>
                </c:pt>
                <c:pt idx="395970">
                  <c:v>39690</c:v>
                </c:pt>
                <c:pt idx="395971">
                  <c:v>39690</c:v>
                </c:pt>
                <c:pt idx="395972">
                  <c:v>39690</c:v>
                </c:pt>
                <c:pt idx="395973">
                  <c:v>39690</c:v>
                </c:pt>
                <c:pt idx="395974">
                  <c:v>39690</c:v>
                </c:pt>
                <c:pt idx="395975">
                  <c:v>39690</c:v>
                </c:pt>
                <c:pt idx="395976">
                  <c:v>39690</c:v>
                </c:pt>
                <c:pt idx="395977">
                  <c:v>39690</c:v>
                </c:pt>
                <c:pt idx="395978">
                  <c:v>39690</c:v>
                </c:pt>
                <c:pt idx="395979">
                  <c:v>39690</c:v>
                </c:pt>
                <c:pt idx="395980">
                  <c:v>39690</c:v>
                </c:pt>
                <c:pt idx="395981">
                  <c:v>39690</c:v>
                </c:pt>
                <c:pt idx="395982">
                  <c:v>39690</c:v>
                </c:pt>
                <c:pt idx="395983">
                  <c:v>39690</c:v>
                </c:pt>
                <c:pt idx="395984">
                  <c:v>39690</c:v>
                </c:pt>
                <c:pt idx="395985">
                  <c:v>39690</c:v>
                </c:pt>
                <c:pt idx="395986">
                  <c:v>39690</c:v>
                </c:pt>
                <c:pt idx="395987">
                  <c:v>39690</c:v>
                </c:pt>
                <c:pt idx="395988">
                  <c:v>39690</c:v>
                </c:pt>
                <c:pt idx="395989">
                  <c:v>39690</c:v>
                </c:pt>
                <c:pt idx="395990">
                  <c:v>39690</c:v>
                </c:pt>
                <c:pt idx="395991">
                  <c:v>39690</c:v>
                </c:pt>
                <c:pt idx="395992">
                  <c:v>39690</c:v>
                </c:pt>
                <c:pt idx="395993">
                  <c:v>39690</c:v>
                </c:pt>
                <c:pt idx="395994">
                  <c:v>39690</c:v>
                </c:pt>
                <c:pt idx="395995">
                  <c:v>39690</c:v>
                </c:pt>
                <c:pt idx="395996">
                  <c:v>39690</c:v>
                </c:pt>
                <c:pt idx="395997">
                  <c:v>39690</c:v>
                </c:pt>
                <c:pt idx="395998">
                  <c:v>39690</c:v>
                </c:pt>
                <c:pt idx="395999">
                  <c:v>39690</c:v>
                </c:pt>
                <c:pt idx="396000">
                  <c:v>39690</c:v>
                </c:pt>
                <c:pt idx="396001">
                  <c:v>39690</c:v>
                </c:pt>
                <c:pt idx="396002">
                  <c:v>39690</c:v>
                </c:pt>
                <c:pt idx="396003">
                  <c:v>39690</c:v>
                </c:pt>
                <c:pt idx="396004">
                  <c:v>39690</c:v>
                </c:pt>
                <c:pt idx="396005">
                  <c:v>39690</c:v>
                </c:pt>
                <c:pt idx="396006">
                  <c:v>39690</c:v>
                </c:pt>
                <c:pt idx="396007">
                  <c:v>39690</c:v>
                </c:pt>
                <c:pt idx="396008">
                  <c:v>39690</c:v>
                </c:pt>
                <c:pt idx="396009">
                  <c:v>39690</c:v>
                </c:pt>
                <c:pt idx="396010">
                  <c:v>39690</c:v>
                </c:pt>
                <c:pt idx="396011">
                  <c:v>39690</c:v>
                </c:pt>
                <c:pt idx="396012">
                  <c:v>39690</c:v>
                </c:pt>
                <c:pt idx="396013">
                  <c:v>39690</c:v>
                </c:pt>
                <c:pt idx="396014">
                  <c:v>39690</c:v>
                </c:pt>
                <c:pt idx="396015">
                  <c:v>39690</c:v>
                </c:pt>
                <c:pt idx="396016">
                  <c:v>39690</c:v>
                </c:pt>
                <c:pt idx="396017">
                  <c:v>39690</c:v>
                </c:pt>
                <c:pt idx="396018">
                  <c:v>39690</c:v>
                </c:pt>
                <c:pt idx="396019">
                  <c:v>39690</c:v>
                </c:pt>
                <c:pt idx="396020">
                  <c:v>39690</c:v>
                </c:pt>
                <c:pt idx="396021">
                  <c:v>39690</c:v>
                </c:pt>
                <c:pt idx="396022">
                  <c:v>39690</c:v>
                </c:pt>
                <c:pt idx="396023">
                  <c:v>39690</c:v>
                </c:pt>
                <c:pt idx="396024">
                  <c:v>39690</c:v>
                </c:pt>
                <c:pt idx="396025">
                  <c:v>39690</c:v>
                </c:pt>
                <c:pt idx="396026">
                  <c:v>39690</c:v>
                </c:pt>
                <c:pt idx="396027">
                  <c:v>39690</c:v>
                </c:pt>
                <c:pt idx="396028">
                  <c:v>39690</c:v>
                </c:pt>
                <c:pt idx="396029">
                  <c:v>39690</c:v>
                </c:pt>
                <c:pt idx="396030">
                  <c:v>39690</c:v>
                </c:pt>
                <c:pt idx="396031">
                  <c:v>39690</c:v>
                </c:pt>
                <c:pt idx="396032">
                  <c:v>39690</c:v>
                </c:pt>
                <c:pt idx="396033">
                  <c:v>39690</c:v>
                </c:pt>
                <c:pt idx="396034">
                  <c:v>39690</c:v>
                </c:pt>
                <c:pt idx="396035">
                  <c:v>39690</c:v>
                </c:pt>
                <c:pt idx="396036">
                  <c:v>39690</c:v>
                </c:pt>
                <c:pt idx="396037">
                  <c:v>39690</c:v>
                </c:pt>
                <c:pt idx="396038">
                  <c:v>39690</c:v>
                </c:pt>
                <c:pt idx="396039">
                  <c:v>39690</c:v>
                </c:pt>
                <c:pt idx="396040">
                  <c:v>39690</c:v>
                </c:pt>
                <c:pt idx="396041">
                  <c:v>39690</c:v>
                </c:pt>
                <c:pt idx="396042">
                  <c:v>39690</c:v>
                </c:pt>
                <c:pt idx="396043">
                  <c:v>39690</c:v>
                </c:pt>
                <c:pt idx="396044">
                  <c:v>39690</c:v>
                </c:pt>
                <c:pt idx="396045">
                  <c:v>39690</c:v>
                </c:pt>
                <c:pt idx="396046">
                  <c:v>39690</c:v>
                </c:pt>
                <c:pt idx="396047">
                  <c:v>39690</c:v>
                </c:pt>
                <c:pt idx="396048">
                  <c:v>39690</c:v>
                </c:pt>
                <c:pt idx="396049">
                  <c:v>39690</c:v>
                </c:pt>
                <c:pt idx="396050">
                  <c:v>39690</c:v>
                </c:pt>
                <c:pt idx="396051">
                  <c:v>39690</c:v>
                </c:pt>
                <c:pt idx="396052">
                  <c:v>39690</c:v>
                </c:pt>
                <c:pt idx="396053">
                  <c:v>39690</c:v>
                </c:pt>
                <c:pt idx="396054">
                  <c:v>39690</c:v>
                </c:pt>
                <c:pt idx="396055">
                  <c:v>39690</c:v>
                </c:pt>
                <c:pt idx="396056">
                  <c:v>39690</c:v>
                </c:pt>
                <c:pt idx="396057">
                  <c:v>39690</c:v>
                </c:pt>
                <c:pt idx="396058">
                  <c:v>39690</c:v>
                </c:pt>
                <c:pt idx="396059">
                  <c:v>39690</c:v>
                </c:pt>
                <c:pt idx="396060">
                  <c:v>39690</c:v>
                </c:pt>
                <c:pt idx="396061">
                  <c:v>39690</c:v>
                </c:pt>
                <c:pt idx="396062">
                  <c:v>39690</c:v>
                </c:pt>
                <c:pt idx="396063">
                  <c:v>39690</c:v>
                </c:pt>
                <c:pt idx="396064">
                  <c:v>39690</c:v>
                </c:pt>
                <c:pt idx="396065">
                  <c:v>39690</c:v>
                </c:pt>
                <c:pt idx="396066">
                  <c:v>39690</c:v>
                </c:pt>
                <c:pt idx="396067">
                  <c:v>39690</c:v>
                </c:pt>
                <c:pt idx="396068">
                  <c:v>39690</c:v>
                </c:pt>
                <c:pt idx="396069">
                  <c:v>39690</c:v>
                </c:pt>
                <c:pt idx="396070">
                  <c:v>39690</c:v>
                </c:pt>
                <c:pt idx="396071">
                  <c:v>39690</c:v>
                </c:pt>
                <c:pt idx="396072">
                  <c:v>39690</c:v>
                </c:pt>
                <c:pt idx="396073">
                  <c:v>39690</c:v>
                </c:pt>
                <c:pt idx="396074">
                  <c:v>39690</c:v>
                </c:pt>
                <c:pt idx="396075">
                  <c:v>39690</c:v>
                </c:pt>
                <c:pt idx="396076">
                  <c:v>39690</c:v>
                </c:pt>
                <c:pt idx="396077">
                  <c:v>39690</c:v>
                </c:pt>
                <c:pt idx="396078">
                  <c:v>39690</c:v>
                </c:pt>
                <c:pt idx="396079">
                  <c:v>39690</c:v>
                </c:pt>
                <c:pt idx="396080">
                  <c:v>39690</c:v>
                </c:pt>
                <c:pt idx="396081">
                  <c:v>39690</c:v>
                </c:pt>
                <c:pt idx="396082">
                  <c:v>39690</c:v>
                </c:pt>
                <c:pt idx="396083">
                  <c:v>39690</c:v>
                </c:pt>
                <c:pt idx="396084">
                  <c:v>39690</c:v>
                </c:pt>
                <c:pt idx="396085">
                  <c:v>39690</c:v>
                </c:pt>
                <c:pt idx="396086">
                  <c:v>39690</c:v>
                </c:pt>
                <c:pt idx="396087">
                  <c:v>39690</c:v>
                </c:pt>
                <c:pt idx="396088">
                  <c:v>39690</c:v>
                </c:pt>
                <c:pt idx="396089">
                  <c:v>39690</c:v>
                </c:pt>
                <c:pt idx="396090">
                  <c:v>39690</c:v>
                </c:pt>
                <c:pt idx="396091">
                  <c:v>39690</c:v>
                </c:pt>
                <c:pt idx="396092">
                  <c:v>39690</c:v>
                </c:pt>
                <c:pt idx="396093">
                  <c:v>39690</c:v>
                </c:pt>
                <c:pt idx="396094">
                  <c:v>39690</c:v>
                </c:pt>
                <c:pt idx="396095">
                  <c:v>39690</c:v>
                </c:pt>
                <c:pt idx="396096">
                  <c:v>39690</c:v>
                </c:pt>
                <c:pt idx="396097">
                  <c:v>39690</c:v>
                </c:pt>
                <c:pt idx="396098">
                  <c:v>39690</c:v>
                </c:pt>
                <c:pt idx="396099">
                  <c:v>39690</c:v>
                </c:pt>
                <c:pt idx="396100">
                  <c:v>39690</c:v>
                </c:pt>
                <c:pt idx="396101">
                  <c:v>39690</c:v>
                </c:pt>
                <c:pt idx="396102">
                  <c:v>39690</c:v>
                </c:pt>
                <c:pt idx="396103">
                  <c:v>39690</c:v>
                </c:pt>
                <c:pt idx="396104">
                  <c:v>39690</c:v>
                </c:pt>
                <c:pt idx="396105">
                  <c:v>39690</c:v>
                </c:pt>
                <c:pt idx="396106">
                  <c:v>39690</c:v>
                </c:pt>
                <c:pt idx="396107">
                  <c:v>39690</c:v>
                </c:pt>
                <c:pt idx="396108">
                  <c:v>39690</c:v>
                </c:pt>
                <c:pt idx="396109">
                  <c:v>39690</c:v>
                </c:pt>
                <c:pt idx="396110">
                  <c:v>39690</c:v>
                </c:pt>
                <c:pt idx="396111">
                  <c:v>39690</c:v>
                </c:pt>
                <c:pt idx="396112">
                  <c:v>39690</c:v>
                </c:pt>
                <c:pt idx="396113">
                  <c:v>39690</c:v>
                </c:pt>
                <c:pt idx="396114">
                  <c:v>39690</c:v>
                </c:pt>
                <c:pt idx="396115">
                  <c:v>39690</c:v>
                </c:pt>
                <c:pt idx="396116">
                  <c:v>39690</c:v>
                </c:pt>
                <c:pt idx="396117">
                  <c:v>39690</c:v>
                </c:pt>
                <c:pt idx="396118">
                  <c:v>39690</c:v>
                </c:pt>
                <c:pt idx="396119">
                  <c:v>39690</c:v>
                </c:pt>
                <c:pt idx="396120">
                  <c:v>39690</c:v>
                </c:pt>
                <c:pt idx="396121">
                  <c:v>39690</c:v>
                </c:pt>
                <c:pt idx="396122">
                  <c:v>39690</c:v>
                </c:pt>
                <c:pt idx="396123">
                  <c:v>39690</c:v>
                </c:pt>
                <c:pt idx="396124">
                  <c:v>39690</c:v>
                </c:pt>
                <c:pt idx="396125">
                  <c:v>39690</c:v>
                </c:pt>
                <c:pt idx="396126">
                  <c:v>39690</c:v>
                </c:pt>
                <c:pt idx="396127">
                  <c:v>39690</c:v>
                </c:pt>
                <c:pt idx="396128">
                  <c:v>39690</c:v>
                </c:pt>
                <c:pt idx="396129">
                  <c:v>39690</c:v>
                </c:pt>
                <c:pt idx="396130">
                  <c:v>39690</c:v>
                </c:pt>
                <c:pt idx="396131">
                  <c:v>39690</c:v>
                </c:pt>
                <c:pt idx="396132">
                  <c:v>39690</c:v>
                </c:pt>
                <c:pt idx="396133">
                  <c:v>39690</c:v>
                </c:pt>
                <c:pt idx="396134">
                  <c:v>39690</c:v>
                </c:pt>
                <c:pt idx="396135">
                  <c:v>39690</c:v>
                </c:pt>
                <c:pt idx="396136">
                  <c:v>39690</c:v>
                </c:pt>
                <c:pt idx="396137">
                  <c:v>39690</c:v>
                </c:pt>
                <c:pt idx="396138">
                  <c:v>39690</c:v>
                </c:pt>
                <c:pt idx="396139">
                  <c:v>39690</c:v>
                </c:pt>
                <c:pt idx="396140">
                  <c:v>39690</c:v>
                </c:pt>
                <c:pt idx="396141">
                  <c:v>39690</c:v>
                </c:pt>
                <c:pt idx="396142">
                  <c:v>39690</c:v>
                </c:pt>
                <c:pt idx="396143">
                  <c:v>39690</c:v>
                </c:pt>
                <c:pt idx="396144">
                  <c:v>39690</c:v>
                </c:pt>
                <c:pt idx="396145">
                  <c:v>39690</c:v>
                </c:pt>
                <c:pt idx="396146">
                  <c:v>39690</c:v>
                </c:pt>
                <c:pt idx="396147">
                  <c:v>39690</c:v>
                </c:pt>
                <c:pt idx="396148">
                  <c:v>39690</c:v>
                </c:pt>
                <c:pt idx="396149">
                  <c:v>39690</c:v>
                </c:pt>
                <c:pt idx="396150">
                  <c:v>39690</c:v>
                </c:pt>
                <c:pt idx="396151">
                  <c:v>39690</c:v>
                </c:pt>
                <c:pt idx="396152">
                  <c:v>39690</c:v>
                </c:pt>
                <c:pt idx="396153">
                  <c:v>39690</c:v>
                </c:pt>
                <c:pt idx="396154">
                  <c:v>39690</c:v>
                </c:pt>
                <c:pt idx="396155">
                  <c:v>39690</c:v>
                </c:pt>
                <c:pt idx="396156">
                  <c:v>39690</c:v>
                </c:pt>
                <c:pt idx="396157">
                  <c:v>39690</c:v>
                </c:pt>
                <c:pt idx="396158">
                  <c:v>39690</c:v>
                </c:pt>
                <c:pt idx="396159">
                  <c:v>39690</c:v>
                </c:pt>
                <c:pt idx="396160">
                  <c:v>39690</c:v>
                </c:pt>
                <c:pt idx="396161">
                  <c:v>39690</c:v>
                </c:pt>
                <c:pt idx="396162">
                  <c:v>39690</c:v>
                </c:pt>
                <c:pt idx="396163">
                  <c:v>39690</c:v>
                </c:pt>
                <c:pt idx="396164">
                  <c:v>39690</c:v>
                </c:pt>
                <c:pt idx="396165">
                  <c:v>39690</c:v>
                </c:pt>
                <c:pt idx="396166">
                  <c:v>39690</c:v>
                </c:pt>
                <c:pt idx="396167">
                  <c:v>39690</c:v>
                </c:pt>
                <c:pt idx="396168">
                  <c:v>39690</c:v>
                </c:pt>
                <c:pt idx="396169">
                  <c:v>39690</c:v>
                </c:pt>
                <c:pt idx="396170">
                  <c:v>39690</c:v>
                </c:pt>
                <c:pt idx="396171">
                  <c:v>39690</c:v>
                </c:pt>
                <c:pt idx="396172">
                  <c:v>39690</c:v>
                </c:pt>
                <c:pt idx="396173">
                  <c:v>39690</c:v>
                </c:pt>
                <c:pt idx="396174">
                  <c:v>39690</c:v>
                </c:pt>
                <c:pt idx="396175">
                  <c:v>39690</c:v>
                </c:pt>
                <c:pt idx="396176">
                  <c:v>39690</c:v>
                </c:pt>
                <c:pt idx="396177">
                  <c:v>39690</c:v>
                </c:pt>
                <c:pt idx="396178">
                  <c:v>39690</c:v>
                </c:pt>
                <c:pt idx="396179">
                  <c:v>39690</c:v>
                </c:pt>
                <c:pt idx="396180">
                  <c:v>39690</c:v>
                </c:pt>
                <c:pt idx="396181">
                  <c:v>39690</c:v>
                </c:pt>
                <c:pt idx="396182">
                  <c:v>39690</c:v>
                </c:pt>
                <c:pt idx="396183">
                  <c:v>39690</c:v>
                </c:pt>
                <c:pt idx="396184">
                  <c:v>39690</c:v>
                </c:pt>
                <c:pt idx="396185">
                  <c:v>39690</c:v>
                </c:pt>
                <c:pt idx="396186">
                  <c:v>39690</c:v>
                </c:pt>
                <c:pt idx="396187">
                  <c:v>39690</c:v>
                </c:pt>
                <c:pt idx="396188">
                  <c:v>39690</c:v>
                </c:pt>
                <c:pt idx="396189">
                  <c:v>39690</c:v>
                </c:pt>
                <c:pt idx="396190">
                  <c:v>39690</c:v>
                </c:pt>
                <c:pt idx="396191">
                  <c:v>39690</c:v>
                </c:pt>
                <c:pt idx="396192">
                  <c:v>39690</c:v>
                </c:pt>
                <c:pt idx="396193">
                  <c:v>39690</c:v>
                </c:pt>
                <c:pt idx="396194">
                  <c:v>39690</c:v>
                </c:pt>
                <c:pt idx="396195">
                  <c:v>39690</c:v>
                </c:pt>
                <c:pt idx="396196">
                  <c:v>39690</c:v>
                </c:pt>
                <c:pt idx="396197">
                  <c:v>39690</c:v>
                </c:pt>
                <c:pt idx="396198">
                  <c:v>39690</c:v>
                </c:pt>
                <c:pt idx="396199">
                  <c:v>39690</c:v>
                </c:pt>
                <c:pt idx="396200">
                  <c:v>39690</c:v>
                </c:pt>
                <c:pt idx="396201">
                  <c:v>39690</c:v>
                </c:pt>
                <c:pt idx="396202">
                  <c:v>39690</c:v>
                </c:pt>
                <c:pt idx="396203">
                  <c:v>39690</c:v>
                </c:pt>
                <c:pt idx="396204">
                  <c:v>39690</c:v>
                </c:pt>
                <c:pt idx="396205">
                  <c:v>39690</c:v>
                </c:pt>
                <c:pt idx="396206">
                  <c:v>39690</c:v>
                </c:pt>
                <c:pt idx="396207">
                  <c:v>39690</c:v>
                </c:pt>
                <c:pt idx="396208">
                  <c:v>39690</c:v>
                </c:pt>
                <c:pt idx="396209">
                  <c:v>39690</c:v>
                </c:pt>
                <c:pt idx="396210">
                  <c:v>39690</c:v>
                </c:pt>
                <c:pt idx="396211">
                  <c:v>39690</c:v>
                </c:pt>
                <c:pt idx="396212">
                  <c:v>39690</c:v>
                </c:pt>
                <c:pt idx="396213">
                  <c:v>39690</c:v>
                </c:pt>
                <c:pt idx="396214">
                  <c:v>39690</c:v>
                </c:pt>
                <c:pt idx="396215">
                  <c:v>39690</c:v>
                </c:pt>
                <c:pt idx="396216">
                  <c:v>39690</c:v>
                </c:pt>
                <c:pt idx="396217">
                  <c:v>39690</c:v>
                </c:pt>
                <c:pt idx="396218">
                  <c:v>39690</c:v>
                </c:pt>
                <c:pt idx="396219">
                  <c:v>39690</c:v>
                </c:pt>
                <c:pt idx="396220">
                  <c:v>39690</c:v>
                </c:pt>
                <c:pt idx="396221">
                  <c:v>39690</c:v>
                </c:pt>
                <c:pt idx="396222">
                  <c:v>39690</c:v>
                </c:pt>
                <c:pt idx="396223">
                  <c:v>39690</c:v>
                </c:pt>
                <c:pt idx="396224">
                  <c:v>39690</c:v>
                </c:pt>
                <c:pt idx="396225">
                  <c:v>39690</c:v>
                </c:pt>
                <c:pt idx="396226">
                  <c:v>39690</c:v>
                </c:pt>
                <c:pt idx="396227">
                  <c:v>39690</c:v>
                </c:pt>
                <c:pt idx="396228">
                  <c:v>39690</c:v>
                </c:pt>
                <c:pt idx="396229">
                  <c:v>39690</c:v>
                </c:pt>
                <c:pt idx="396230">
                  <c:v>39690</c:v>
                </c:pt>
                <c:pt idx="396231">
                  <c:v>39690</c:v>
                </c:pt>
                <c:pt idx="396232">
                  <c:v>39690</c:v>
                </c:pt>
                <c:pt idx="396233">
                  <c:v>39690</c:v>
                </c:pt>
                <c:pt idx="396234">
                  <c:v>39690</c:v>
                </c:pt>
                <c:pt idx="396235">
                  <c:v>39690</c:v>
                </c:pt>
                <c:pt idx="396236">
                  <c:v>39690</c:v>
                </c:pt>
                <c:pt idx="396237">
                  <c:v>39690</c:v>
                </c:pt>
                <c:pt idx="396238">
                  <c:v>39690</c:v>
                </c:pt>
                <c:pt idx="396239">
                  <c:v>39690</c:v>
                </c:pt>
                <c:pt idx="396240">
                  <c:v>39690</c:v>
                </c:pt>
                <c:pt idx="396241">
                  <c:v>39690</c:v>
                </c:pt>
                <c:pt idx="396242">
                  <c:v>39690</c:v>
                </c:pt>
                <c:pt idx="396243">
                  <c:v>39690</c:v>
                </c:pt>
                <c:pt idx="396244">
                  <c:v>39690</c:v>
                </c:pt>
                <c:pt idx="396245">
                  <c:v>39690</c:v>
                </c:pt>
                <c:pt idx="396246">
                  <c:v>39690</c:v>
                </c:pt>
                <c:pt idx="396247">
                  <c:v>39690</c:v>
                </c:pt>
                <c:pt idx="396248">
                  <c:v>39690</c:v>
                </c:pt>
                <c:pt idx="396249">
                  <c:v>39690</c:v>
                </c:pt>
                <c:pt idx="396250">
                  <c:v>39690</c:v>
                </c:pt>
                <c:pt idx="396251">
                  <c:v>39690</c:v>
                </c:pt>
                <c:pt idx="396252">
                  <c:v>39690</c:v>
                </c:pt>
                <c:pt idx="396253">
                  <c:v>39690</c:v>
                </c:pt>
                <c:pt idx="396254">
                  <c:v>39690</c:v>
                </c:pt>
                <c:pt idx="396255">
                  <c:v>39690</c:v>
                </c:pt>
                <c:pt idx="396256">
                  <c:v>39690</c:v>
                </c:pt>
                <c:pt idx="396257">
                  <c:v>39690</c:v>
                </c:pt>
                <c:pt idx="396258">
                  <c:v>39690</c:v>
                </c:pt>
                <c:pt idx="396259">
                  <c:v>39690</c:v>
                </c:pt>
                <c:pt idx="396260">
                  <c:v>39690</c:v>
                </c:pt>
                <c:pt idx="396261">
                  <c:v>39690</c:v>
                </c:pt>
                <c:pt idx="396262">
                  <c:v>39690</c:v>
                </c:pt>
                <c:pt idx="396263">
                  <c:v>39690</c:v>
                </c:pt>
                <c:pt idx="396264">
                  <c:v>39690</c:v>
                </c:pt>
                <c:pt idx="396265">
                  <c:v>39690</c:v>
                </c:pt>
                <c:pt idx="396266">
                  <c:v>39690</c:v>
                </c:pt>
                <c:pt idx="396267">
                  <c:v>39690</c:v>
                </c:pt>
                <c:pt idx="396268">
                  <c:v>39690</c:v>
                </c:pt>
                <c:pt idx="396269">
                  <c:v>39690</c:v>
                </c:pt>
                <c:pt idx="396270">
                  <c:v>39690</c:v>
                </c:pt>
                <c:pt idx="396271">
                  <c:v>39690</c:v>
                </c:pt>
                <c:pt idx="396272">
                  <c:v>39690</c:v>
                </c:pt>
                <c:pt idx="396273">
                  <c:v>39690</c:v>
                </c:pt>
                <c:pt idx="396274">
                  <c:v>39690</c:v>
                </c:pt>
                <c:pt idx="396275">
                  <c:v>39690</c:v>
                </c:pt>
                <c:pt idx="396276">
                  <c:v>39690</c:v>
                </c:pt>
                <c:pt idx="396277">
                  <c:v>39690</c:v>
                </c:pt>
                <c:pt idx="396278">
                  <c:v>39690</c:v>
                </c:pt>
                <c:pt idx="396279">
                  <c:v>39690</c:v>
                </c:pt>
                <c:pt idx="396280">
                  <c:v>39690</c:v>
                </c:pt>
                <c:pt idx="396281">
                  <c:v>39690</c:v>
                </c:pt>
                <c:pt idx="396282">
                  <c:v>39690</c:v>
                </c:pt>
                <c:pt idx="396283">
                  <c:v>39690</c:v>
                </c:pt>
                <c:pt idx="396284">
                  <c:v>39690</c:v>
                </c:pt>
                <c:pt idx="396285">
                  <c:v>39690</c:v>
                </c:pt>
                <c:pt idx="396286">
                  <c:v>39690</c:v>
                </c:pt>
                <c:pt idx="396287">
                  <c:v>39690</c:v>
                </c:pt>
                <c:pt idx="396288">
                  <c:v>39690</c:v>
                </c:pt>
                <c:pt idx="396289">
                  <c:v>39690</c:v>
                </c:pt>
                <c:pt idx="396290">
                  <c:v>39690</c:v>
                </c:pt>
                <c:pt idx="396291">
                  <c:v>39690</c:v>
                </c:pt>
                <c:pt idx="396292">
                  <c:v>39690</c:v>
                </c:pt>
                <c:pt idx="396293">
                  <c:v>39690</c:v>
                </c:pt>
                <c:pt idx="396294">
                  <c:v>39690</c:v>
                </c:pt>
                <c:pt idx="396295">
                  <c:v>39690</c:v>
                </c:pt>
                <c:pt idx="396296">
                  <c:v>39690</c:v>
                </c:pt>
                <c:pt idx="396297">
                  <c:v>39690</c:v>
                </c:pt>
                <c:pt idx="396298">
                  <c:v>39690</c:v>
                </c:pt>
                <c:pt idx="396299">
                  <c:v>39690</c:v>
                </c:pt>
                <c:pt idx="396300">
                  <c:v>39690</c:v>
                </c:pt>
                <c:pt idx="396301">
                  <c:v>39690</c:v>
                </c:pt>
                <c:pt idx="396302">
                  <c:v>39690</c:v>
                </c:pt>
                <c:pt idx="396303">
                  <c:v>39690</c:v>
                </c:pt>
                <c:pt idx="396304">
                  <c:v>39690</c:v>
                </c:pt>
                <c:pt idx="396305">
                  <c:v>39690</c:v>
                </c:pt>
                <c:pt idx="396306">
                  <c:v>39690</c:v>
                </c:pt>
                <c:pt idx="396307">
                  <c:v>39690</c:v>
                </c:pt>
                <c:pt idx="396308">
                  <c:v>39690</c:v>
                </c:pt>
                <c:pt idx="396309">
                  <c:v>39690</c:v>
                </c:pt>
                <c:pt idx="396310">
                  <c:v>39690</c:v>
                </c:pt>
                <c:pt idx="396311">
                  <c:v>39690</c:v>
                </c:pt>
                <c:pt idx="396312">
                  <c:v>39690</c:v>
                </c:pt>
                <c:pt idx="396313">
                  <c:v>39690</c:v>
                </c:pt>
                <c:pt idx="396314">
                  <c:v>39690</c:v>
                </c:pt>
                <c:pt idx="396315">
                  <c:v>39690</c:v>
                </c:pt>
                <c:pt idx="396316">
                  <c:v>39690</c:v>
                </c:pt>
                <c:pt idx="396317">
                  <c:v>39690</c:v>
                </c:pt>
                <c:pt idx="396318">
                  <c:v>39690</c:v>
                </c:pt>
                <c:pt idx="396319">
                  <c:v>39690</c:v>
                </c:pt>
                <c:pt idx="396320">
                  <c:v>39690</c:v>
                </c:pt>
                <c:pt idx="396321">
                  <c:v>39690</c:v>
                </c:pt>
                <c:pt idx="396322">
                  <c:v>39690</c:v>
                </c:pt>
                <c:pt idx="396323">
                  <c:v>39690</c:v>
                </c:pt>
                <c:pt idx="396324">
                  <c:v>39690</c:v>
                </c:pt>
                <c:pt idx="396325">
                  <c:v>39690</c:v>
                </c:pt>
                <c:pt idx="396326">
                  <c:v>39690</c:v>
                </c:pt>
                <c:pt idx="396327">
                  <c:v>39690</c:v>
                </c:pt>
                <c:pt idx="396328">
                  <c:v>39690</c:v>
                </c:pt>
                <c:pt idx="396329">
                  <c:v>39690</c:v>
                </c:pt>
                <c:pt idx="396330">
                  <c:v>39690</c:v>
                </c:pt>
                <c:pt idx="396331">
                  <c:v>39690</c:v>
                </c:pt>
                <c:pt idx="396332">
                  <c:v>39690</c:v>
                </c:pt>
                <c:pt idx="396333">
                  <c:v>39690</c:v>
                </c:pt>
                <c:pt idx="396334">
                  <c:v>39690</c:v>
                </c:pt>
                <c:pt idx="396335">
                  <c:v>39690</c:v>
                </c:pt>
                <c:pt idx="396336">
                  <c:v>39690</c:v>
                </c:pt>
                <c:pt idx="396337">
                  <c:v>39690</c:v>
                </c:pt>
                <c:pt idx="396338">
                  <c:v>39690</c:v>
                </c:pt>
                <c:pt idx="396339">
                  <c:v>39690</c:v>
                </c:pt>
                <c:pt idx="396340">
                  <c:v>39690</c:v>
                </c:pt>
                <c:pt idx="396341">
                  <c:v>39690</c:v>
                </c:pt>
                <c:pt idx="396342">
                  <c:v>39690</c:v>
                </c:pt>
                <c:pt idx="396343">
                  <c:v>39690</c:v>
                </c:pt>
                <c:pt idx="396344">
                  <c:v>39690</c:v>
                </c:pt>
                <c:pt idx="396345">
                  <c:v>39690</c:v>
                </c:pt>
                <c:pt idx="396346">
                  <c:v>39690</c:v>
                </c:pt>
                <c:pt idx="396347">
                  <c:v>39690</c:v>
                </c:pt>
                <c:pt idx="396348">
                  <c:v>39690</c:v>
                </c:pt>
                <c:pt idx="396349">
                  <c:v>39690</c:v>
                </c:pt>
                <c:pt idx="396350">
                  <c:v>39690</c:v>
                </c:pt>
                <c:pt idx="396351">
                  <c:v>39690</c:v>
                </c:pt>
                <c:pt idx="396352">
                  <c:v>39690</c:v>
                </c:pt>
                <c:pt idx="396353">
                  <c:v>39690</c:v>
                </c:pt>
                <c:pt idx="396354">
                  <c:v>39690</c:v>
                </c:pt>
                <c:pt idx="396355">
                  <c:v>39690</c:v>
                </c:pt>
                <c:pt idx="396356">
                  <c:v>39690</c:v>
                </c:pt>
                <c:pt idx="396357">
                  <c:v>39690</c:v>
                </c:pt>
                <c:pt idx="396358">
                  <c:v>39690</c:v>
                </c:pt>
                <c:pt idx="396359">
                  <c:v>39690</c:v>
                </c:pt>
                <c:pt idx="396360">
                  <c:v>39690</c:v>
                </c:pt>
                <c:pt idx="396361">
                  <c:v>39690</c:v>
                </c:pt>
                <c:pt idx="396362">
                  <c:v>39690</c:v>
                </c:pt>
                <c:pt idx="396363">
                  <c:v>39690</c:v>
                </c:pt>
                <c:pt idx="396364">
                  <c:v>39690</c:v>
                </c:pt>
                <c:pt idx="396365">
                  <c:v>39690</c:v>
                </c:pt>
                <c:pt idx="396366">
                  <c:v>39690</c:v>
                </c:pt>
                <c:pt idx="396367">
                  <c:v>39690</c:v>
                </c:pt>
                <c:pt idx="396368">
                  <c:v>39690</c:v>
                </c:pt>
                <c:pt idx="396369">
                  <c:v>39690</c:v>
                </c:pt>
                <c:pt idx="396370">
                  <c:v>39690</c:v>
                </c:pt>
                <c:pt idx="396371">
                  <c:v>39690</c:v>
                </c:pt>
                <c:pt idx="396372">
                  <c:v>39690</c:v>
                </c:pt>
                <c:pt idx="396373">
                  <c:v>39690</c:v>
                </c:pt>
                <c:pt idx="396374">
                  <c:v>39690</c:v>
                </c:pt>
                <c:pt idx="396375">
                  <c:v>39690</c:v>
                </c:pt>
                <c:pt idx="396376">
                  <c:v>39690</c:v>
                </c:pt>
                <c:pt idx="396377">
                  <c:v>39690</c:v>
                </c:pt>
                <c:pt idx="396378">
                  <c:v>39690</c:v>
                </c:pt>
                <c:pt idx="396379">
                  <c:v>39690</c:v>
                </c:pt>
                <c:pt idx="396380">
                  <c:v>39690</c:v>
                </c:pt>
                <c:pt idx="396381">
                  <c:v>39690</c:v>
                </c:pt>
                <c:pt idx="396382">
                  <c:v>39690</c:v>
                </c:pt>
                <c:pt idx="396383">
                  <c:v>39690</c:v>
                </c:pt>
                <c:pt idx="396384">
                  <c:v>39690</c:v>
                </c:pt>
                <c:pt idx="396385">
                  <c:v>39690</c:v>
                </c:pt>
                <c:pt idx="396386">
                  <c:v>39690</c:v>
                </c:pt>
                <c:pt idx="396387">
                  <c:v>39690</c:v>
                </c:pt>
                <c:pt idx="396388">
                  <c:v>39690</c:v>
                </c:pt>
                <c:pt idx="396389">
                  <c:v>39690</c:v>
                </c:pt>
                <c:pt idx="396390">
                  <c:v>39690</c:v>
                </c:pt>
                <c:pt idx="396391">
                  <c:v>39690</c:v>
                </c:pt>
                <c:pt idx="396392">
                  <c:v>39690</c:v>
                </c:pt>
                <c:pt idx="396393">
                  <c:v>39690</c:v>
                </c:pt>
                <c:pt idx="396394">
                  <c:v>39690</c:v>
                </c:pt>
                <c:pt idx="396395">
                  <c:v>39690</c:v>
                </c:pt>
                <c:pt idx="396396">
                  <c:v>39690</c:v>
                </c:pt>
                <c:pt idx="396397">
                  <c:v>39690</c:v>
                </c:pt>
                <c:pt idx="396398">
                  <c:v>39690</c:v>
                </c:pt>
                <c:pt idx="396399">
                  <c:v>39690</c:v>
                </c:pt>
                <c:pt idx="396400">
                  <c:v>39690</c:v>
                </c:pt>
                <c:pt idx="396401">
                  <c:v>39690</c:v>
                </c:pt>
                <c:pt idx="396402">
                  <c:v>39690</c:v>
                </c:pt>
                <c:pt idx="396403">
                  <c:v>39690</c:v>
                </c:pt>
                <c:pt idx="396404">
                  <c:v>39690</c:v>
                </c:pt>
                <c:pt idx="396405">
                  <c:v>39690</c:v>
                </c:pt>
                <c:pt idx="396406">
                  <c:v>39690</c:v>
                </c:pt>
                <c:pt idx="396407">
                  <c:v>39690</c:v>
                </c:pt>
                <c:pt idx="396408">
                  <c:v>39690</c:v>
                </c:pt>
                <c:pt idx="396409">
                  <c:v>39690</c:v>
                </c:pt>
                <c:pt idx="396410">
                  <c:v>39690</c:v>
                </c:pt>
                <c:pt idx="396411">
                  <c:v>39690</c:v>
                </c:pt>
                <c:pt idx="396412">
                  <c:v>39690</c:v>
                </c:pt>
                <c:pt idx="396413">
                  <c:v>39690</c:v>
                </c:pt>
                <c:pt idx="396414">
                  <c:v>39690</c:v>
                </c:pt>
                <c:pt idx="396415">
                  <c:v>39690</c:v>
                </c:pt>
                <c:pt idx="396416">
                  <c:v>39690</c:v>
                </c:pt>
                <c:pt idx="396417">
                  <c:v>39690</c:v>
                </c:pt>
                <c:pt idx="396418">
                  <c:v>39690</c:v>
                </c:pt>
                <c:pt idx="396419">
                  <c:v>39690</c:v>
                </c:pt>
                <c:pt idx="396420">
                  <c:v>39690</c:v>
                </c:pt>
                <c:pt idx="396421">
                  <c:v>39690</c:v>
                </c:pt>
                <c:pt idx="396422">
                  <c:v>39690</c:v>
                </c:pt>
                <c:pt idx="396423">
                  <c:v>39690</c:v>
                </c:pt>
                <c:pt idx="396424">
                  <c:v>39690</c:v>
                </c:pt>
                <c:pt idx="396425">
                  <c:v>39690</c:v>
                </c:pt>
                <c:pt idx="396426">
                  <c:v>39690</c:v>
                </c:pt>
                <c:pt idx="396427">
                  <c:v>39690</c:v>
                </c:pt>
                <c:pt idx="396428">
                  <c:v>39690</c:v>
                </c:pt>
                <c:pt idx="396429">
                  <c:v>39690</c:v>
                </c:pt>
                <c:pt idx="396430">
                  <c:v>39690</c:v>
                </c:pt>
                <c:pt idx="396431">
                  <c:v>39690</c:v>
                </c:pt>
                <c:pt idx="396432">
                  <c:v>39690</c:v>
                </c:pt>
                <c:pt idx="396433">
                  <c:v>39690</c:v>
                </c:pt>
                <c:pt idx="396434">
                  <c:v>39690</c:v>
                </c:pt>
                <c:pt idx="396435">
                  <c:v>39690</c:v>
                </c:pt>
                <c:pt idx="396436">
                  <c:v>39690</c:v>
                </c:pt>
                <c:pt idx="396437">
                  <c:v>39690</c:v>
                </c:pt>
                <c:pt idx="396438">
                  <c:v>39690</c:v>
                </c:pt>
                <c:pt idx="396439">
                  <c:v>39690</c:v>
                </c:pt>
                <c:pt idx="396440">
                  <c:v>39690</c:v>
                </c:pt>
                <c:pt idx="396441">
                  <c:v>39690</c:v>
                </c:pt>
                <c:pt idx="396442">
                  <c:v>39690</c:v>
                </c:pt>
                <c:pt idx="396443">
                  <c:v>39690</c:v>
                </c:pt>
                <c:pt idx="396444">
                  <c:v>39690</c:v>
                </c:pt>
                <c:pt idx="396445">
                  <c:v>39690</c:v>
                </c:pt>
                <c:pt idx="396446">
                  <c:v>39690</c:v>
                </c:pt>
                <c:pt idx="396447">
                  <c:v>39690</c:v>
                </c:pt>
                <c:pt idx="396448">
                  <c:v>39690</c:v>
                </c:pt>
                <c:pt idx="396449">
                  <c:v>39690</c:v>
                </c:pt>
                <c:pt idx="396450">
                  <c:v>39690</c:v>
                </c:pt>
                <c:pt idx="396451">
                  <c:v>39690</c:v>
                </c:pt>
                <c:pt idx="396452">
                  <c:v>39690</c:v>
                </c:pt>
                <c:pt idx="396453">
                  <c:v>39690</c:v>
                </c:pt>
                <c:pt idx="396454">
                  <c:v>39690</c:v>
                </c:pt>
                <c:pt idx="396455">
                  <c:v>39690</c:v>
                </c:pt>
                <c:pt idx="396456">
                  <c:v>39690</c:v>
                </c:pt>
                <c:pt idx="396457">
                  <c:v>39690</c:v>
                </c:pt>
                <c:pt idx="396458">
                  <c:v>39690</c:v>
                </c:pt>
                <c:pt idx="396459">
                  <c:v>39690</c:v>
                </c:pt>
                <c:pt idx="396460">
                  <c:v>39690</c:v>
                </c:pt>
                <c:pt idx="396461">
                  <c:v>39690</c:v>
                </c:pt>
                <c:pt idx="396462">
                  <c:v>39690</c:v>
                </c:pt>
                <c:pt idx="396463">
                  <c:v>39690</c:v>
                </c:pt>
                <c:pt idx="396464">
                  <c:v>39690</c:v>
                </c:pt>
                <c:pt idx="396465">
                  <c:v>39690</c:v>
                </c:pt>
                <c:pt idx="396466">
                  <c:v>39690</c:v>
                </c:pt>
                <c:pt idx="396467">
                  <c:v>39690</c:v>
                </c:pt>
                <c:pt idx="396468">
                  <c:v>39690</c:v>
                </c:pt>
                <c:pt idx="396469">
                  <c:v>39690</c:v>
                </c:pt>
                <c:pt idx="396470">
                  <c:v>39690</c:v>
                </c:pt>
                <c:pt idx="396471">
                  <c:v>39690</c:v>
                </c:pt>
                <c:pt idx="396472">
                  <c:v>39690</c:v>
                </c:pt>
                <c:pt idx="396473">
                  <c:v>39690</c:v>
                </c:pt>
                <c:pt idx="396474">
                  <c:v>39690</c:v>
                </c:pt>
                <c:pt idx="396475">
                  <c:v>39690</c:v>
                </c:pt>
                <c:pt idx="396476">
                  <c:v>39690</c:v>
                </c:pt>
                <c:pt idx="396477">
                  <c:v>39690</c:v>
                </c:pt>
                <c:pt idx="396478">
                  <c:v>39690</c:v>
                </c:pt>
                <c:pt idx="396479">
                  <c:v>39690</c:v>
                </c:pt>
                <c:pt idx="396480">
                  <c:v>39690</c:v>
                </c:pt>
                <c:pt idx="396481">
                  <c:v>39690</c:v>
                </c:pt>
                <c:pt idx="396482">
                  <c:v>39690</c:v>
                </c:pt>
                <c:pt idx="396483">
                  <c:v>39690</c:v>
                </c:pt>
                <c:pt idx="396484">
                  <c:v>39690</c:v>
                </c:pt>
                <c:pt idx="396485">
                  <c:v>39690</c:v>
                </c:pt>
                <c:pt idx="396486">
                  <c:v>39690</c:v>
                </c:pt>
                <c:pt idx="396487">
                  <c:v>39690</c:v>
                </c:pt>
                <c:pt idx="396488">
                  <c:v>39690</c:v>
                </c:pt>
                <c:pt idx="396489">
                  <c:v>39690</c:v>
                </c:pt>
                <c:pt idx="396490">
                  <c:v>39690</c:v>
                </c:pt>
                <c:pt idx="396491">
                  <c:v>39690</c:v>
                </c:pt>
                <c:pt idx="396492">
                  <c:v>39690</c:v>
                </c:pt>
                <c:pt idx="396493">
                  <c:v>39690</c:v>
                </c:pt>
                <c:pt idx="396494">
                  <c:v>39690</c:v>
                </c:pt>
                <c:pt idx="396495">
                  <c:v>39690</c:v>
                </c:pt>
                <c:pt idx="396496">
                  <c:v>39690</c:v>
                </c:pt>
                <c:pt idx="396497">
                  <c:v>39690</c:v>
                </c:pt>
                <c:pt idx="396498">
                  <c:v>39690</c:v>
                </c:pt>
                <c:pt idx="396499">
                  <c:v>39690</c:v>
                </c:pt>
                <c:pt idx="396500">
                  <c:v>39690</c:v>
                </c:pt>
                <c:pt idx="396501">
                  <c:v>39690</c:v>
                </c:pt>
                <c:pt idx="396502">
                  <c:v>39690</c:v>
                </c:pt>
                <c:pt idx="396503">
                  <c:v>39690</c:v>
                </c:pt>
                <c:pt idx="396504">
                  <c:v>39690</c:v>
                </c:pt>
                <c:pt idx="396505">
                  <c:v>39690</c:v>
                </c:pt>
                <c:pt idx="396506">
                  <c:v>39690</c:v>
                </c:pt>
                <c:pt idx="396507">
                  <c:v>39690</c:v>
                </c:pt>
                <c:pt idx="396508">
                  <c:v>39690</c:v>
                </c:pt>
                <c:pt idx="396509">
                  <c:v>39690</c:v>
                </c:pt>
                <c:pt idx="396510">
                  <c:v>39690</c:v>
                </c:pt>
                <c:pt idx="396511">
                  <c:v>39690</c:v>
                </c:pt>
                <c:pt idx="396512">
                  <c:v>39690</c:v>
                </c:pt>
                <c:pt idx="396513">
                  <c:v>39690</c:v>
                </c:pt>
                <c:pt idx="396514">
                  <c:v>39690</c:v>
                </c:pt>
                <c:pt idx="396515">
                  <c:v>39690</c:v>
                </c:pt>
                <c:pt idx="396516">
                  <c:v>39690</c:v>
                </c:pt>
                <c:pt idx="396517">
                  <c:v>39690</c:v>
                </c:pt>
                <c:pt idx="396518">
                  <c:v>39690</c:v>
                </c:pt>
                <c:pt idx="396519">
                  <c:v>39690</c:v>
                </c:pt>
                <c:pt idx="396520">
                  <c:v>39690</c:v>
                </c:pt>
                <c:pt idx="396521">
                  <c:v>39690</c:v>
                </c:pt>
                <c:pt idx="396522">
                  <c:v>39690</c:v>
                </c:pt>
                <c:pt idx="396523">
                  <c:v>39690</c:v>
                </c:pt>
                <c:pt idx="396524">
                  <c:v>39690</c:v>
                </c:pt>
                <c:pt idx="396525">
                  <c:v>39690</c:v>
                </c:pt>
                <c:pt idx="396526">
                  <c:v>39690</c:v>
                </c:pt>
                <c:pt idx="396527">
                  <c:v>39690</c:v>
                </c:pt>
                <c:pt idx="396528">
                  <c:v>39690</c:v>
                </c:pt>
                <c:pt idx="396529">
                  <c:v>39690</c:v>
                </c:pt>
                <c:pt idx="396530">
                  <c:v>39690</c:v>
                </c:pt>
                <c:pt idx="396531">
                  <c:v>39690</c:v>
                </c:pt>
                <c:pt idx="396532">
                  <c:v>39690</c:v>
                </c:pt>
                <c:pt idx="396533">
                  <c:v>39690</c:v>
                </c:pt>
                <c:pt idx="396534">
                  <c:v>39690</c:v>
                </c:pt>
                <c:pt idx="396535">
                  <c:v>39690</c:v>
                </c:pt>
                <c:pt idx="396536">
                  <c:v>39690</c:v>
                </c:pt>
                <c:pt idx="396537">
                  <c:v>39690</c:v>
                </c:pt>
                <c:pt idx="396538">
                  <c:v>39690</c:v>
                </c:pt>
                <c:pt idx="396539">
                  <c:v>39690</c:v>
                </c:pt>
                <c:pt idx="396540">
                  <c:v>39690</c:v>
                </c:pt>
                <c:pt idx="396541">
                  <c:v>39690</c:v>
                </c:pt>
                <c:pt idx="396542">
                  <c:v>39690</c:v>
                </c:pt>
                <c:pt idx="396543">
                  <c:v>39690</c:v>
                </c:pt>
                <c:pt idx="396544">
                  <c:v>39690</c:v>
                </c:pt>
                <c:pt idx="396545">
                  <c:v>39690</c:v>
                </c:pt>
                <c:pt idx="396546">
                  <c:v>39690</c:v>
                </c:pt>
                <c:pt idx="396547">
                  <c:v>39690</c:v>
                </c:pt>
                <c:pt idx="396548">
                  <c:v>39690</c:v>
                </c:pt>
                <c:pt idx="396549">
                  <c:v>39690</c:v>
                </c:pt>
                <c:pt idx="396550">
                  <c:v>39690</c:v>
                </c:pt>
                <c:pt idx="396551">
                  <c:v>39690</c:v>
                </c:pt>
                <c:pt idx="396552">
                  <c:v>39690</c:v>
                </c:pt>
                <c:pt idx="396553">
                  <c:v>39690</c:v>
                </c:pt>
                <c:pt idx="396554">
                  <c:v>39690</c:v>
                </c:pt>
                <c:pt idx="396555">
                  <c:v>39690</c:v>
                </c:pt>
                <c:pt idx="396556">
                  <c:v>39690</c:v>
                </c:pt>
                <c:pt idx="396557">
                  <c:v>39690</c:v>
                </c:pt>
                <c:pt idx="396558">
                  <c:v>39690</c:v>
                </c:pt>
                <c:pt idx="396559">
                  <c:v>39690</c:v>
                </c:pt>
                <c:pt idx="396560">
                  <c:v>39690</c:v>
                </c:pt>
                <c:pt idx="396561">
                  <c:v>39690</c:v>
                </c:pt>
                <c:pt idx="396562">
                  <c:v>39690</c:v>
                </c:pt>
                <c:pt idx="396563">
                  <c:v>39690</c:v>
                </c:pt>
                <c:pt idx="396564">
                  <c:v>39690</c:v>
                </c:pt>
                <c:pt idx="396565">
                  <c:v>39690</c:v>
                </c:pt>
                <c:pt idx="396566">
                  <c:v>39690</c:v>
                </c:pt>
                <c:pt idx="396567">
                  <c:v>39690</c:v>
                </c:pt>
                <c:pt idx="396568">
                  <c:v>39690</c:v>
                </c:pt>
                <c:pt idx="396569">
                  <c:v>39690</c:v>
                </c:pt>
                <c:pt idx="396570">
                  <c:v>39690</c:v>
                </c:pt>
                <c:pt idx="396571">
                  <c:v>39690</c:v>
                </c:pt>
                <c:pt idx="396572">
                  <c:v>39690</c:v>
                </c:pt>
                <c:pt idx="396573">
                  <c:v>39690</c:v>
                </c:pt>
                <c:pt idx="396574">
                  <c:v>39690</c:v>
                </c:pt>
                <c:pt idx="396575">
                  <c:v>39690</c:v>
                </c:pt>
                <c:pt idx="396576">
                  <c:v>39690</c:v>
                </c:pt>
                <c:pt idx="396577">
                  <c:v>39690</c:v>
                </c:pt>
                <c:pt idx="396578">
                  <c:v>39690</c:v>
                </c:pt>
                <c:pt idx="396579">
                  <c:v>39690</c:v>
                </c:pt>
                <c:pt idx="396580">
                  <c:v>39690</c:v>
                </c:pt>
                <c:pt idx="396581">
                  <c:v>39690</c:v>
                </c:pt>
                <c:pt idx="396582">
                  <c:v>39690</c:v>
                </c:pt>
                <c:pt idx="396583">
                  <c:v>39690</c:v>
                </c:pt>
                <c:pt idx="396584">
                  <c:v>39690</c:v>
                </c:pt>
                <c:pt idx="396585">
                  <c:v>39690</c:v>
                </c:pt>
                <c:pt idx="396586">
                  <c:v>39690</c:v>
                </c:pt>
                <c:pt idx="396587">
                  <c:v>39690</c:v>
                </c:pt>
                <c:pt idx="396588">
                  <c:v>39690</c:v>
                </c:pt>
                <c:pt idx="396589">
                  <c:v>39690</c:v>
                </c:pt>
                <c:pt idx="396590">
                  <c:v>39690</c:v>
                </c:pt>
                <c:pt idx="396591">
                  <c:v>39690</c:v>
                </c:pt>
                <c:pt idx="396592">
                  <c:v>39690</c:v>
                </c:pt>
                <c:pt idx="396593">
                  <c:v>39690</c:v>
                </c:pt>
                <c:pt idx="396594">
                  <c:v>39690</c:v>
                </c:pt>
                <c:pt idx="396595">
                  <c:v>39690</c:v>
                </c:pt>
                <c:pt idx="396596">
                  <c:v>39690</c:v>
                </c:pt>
                <c:pt idx="396597">
                  <c:v>39690</c:v>
                </c:pt>
                <c:pt idx="396598">
                  <c:v>39690</c:v>
                </c:pt>
                <c:pt idx="396599">
                  <c:v>39690</c:v>
                </c:pt>
                <c:pt idx="396600">
                  <c:v>39690</c:v>
                </c:pt>
                <c:pt idx="396601">
                  <c:v>39690</c:v>
                </c:pt>
                <c:pt idx="396602">
                  <c:v>39690</c:v>
                </c:pt>
                <c:pt idx="396603">
                  <c:v>39690</c:v>
                </c:pt>
                <c:pt idx="396604">
                  <c:v>39690</c:v>
                </c:pt>
                <c:pt idx="396605">
                  <c:v>39690</c:v>
                </c:pt>
                <c:pt idx="396606">
                  <c:v>39690</c:v>
                </c:pt>
                <c:pt idx="396607">
                  <c:v>39690</c:v>
                </c:pt>
                <c:pt idx="396608">
                  <c:v>39690</c:v>
                </c:pt>
                <c:pt idx="396609">
                  <c:v>39690</c:v>
                </c:pt>
                <c:pt idx="396610">
                  <c:v>39690</c:v>
                </c:pt>
                <c:pt idx="396611">
                  <c:v>39690</c:v>
                </c:pt>
                <c:pt idx="396612">
                  <c:v>39690</c:v>
                </c:pt>
                <c:pt idx="396613">
                  <c:v>39690</c:v>
                </c:pt>
                <c:pt idx="396614">
                  <c:v>39690</c:v>
                </c:pt>
                <c:pt idx="396615">
                  <c:v>39690</c:v>
                </c:pt>
                <c:pt idx="396616">
                  <c:v>39690</c:v>
                </c:pt>
                <c:pt idx="396617">
                  <c:v>39690</c:v>
                </c:pt>
                <c:pt idx="396618">
                  <c:v>39690</c:v>
                </c:pt>
                <c:pt idx="396619">
                  <c:v>39690</c:v>
                </c:pt>
                <c:pt idx="396620">
                  <c:v>39690</c:v>
                </c:pt>
                <c:pt idx="396621">
                  <c:v>39690</c:v>
                </c:pt>
                <c:pt idx="396622">
                  <c:v>39690</c:v>
                </c:pt>
                <c:pt idx="396623">
                  <c:v>39690</c:v>
                </c:pt>
                <c:pt idx="396624">
                  <c:v>39690</c:v>
                </c:pt>
                <c:pt idx="396625">
                  <c:v>39690</c:v>
                </c:pt>
                <c:pt idx="396626">
                  <c:v>39690</c:v>
                </c:pt>
                <c:pt idx="396627">
                  <c:v>39690</c:v>
                </c:pt>
                <c:pt idx="396628">
                  <c:v>39690</c:v>
                </c:pt>
                <c:pt idx="396629">
                  <c:v>39690</c:v>
                </c:pt>
                <c:pt idx="396630">
                  <c:v>39690</c:v>
                </c:pt>
                <c:pt idx="396631">
                  <c:v>39690</c:v>
                </c:pt>
                <c:pt idx="396632">
                  <c:v>39690</c:v>
                </c:pt>
                <c:pt idx="396633">
                  <c:v>39690</c:v>
                </c:pt>
                <c:pt idx="396634">
                  <c:v>39690</c:v>
                </c:pt>
                <c:pt idx="396635">
                  <c:v>39690</c:v>
                </c:pt>
                <c:pt idx="396636">
                  <c:v>39690</c:v>
                </c:pt>
                <c:pt idx="396637">
                  <c:v>39690</c:v>
                </c:pt>
                <c:pt idx="396638">
                  <c:v>39690</c:v>
                </c:pt>
                <c:pt idx="396639">
                  <c:v>39690</c:v>
                </c:pt>
                <c:pt idx="396640">
                  <c:v>39690</c:v>
                </c:pt>
                <c:pt idx="396641">
                  <c:v>39690</c:v>
                </c:pt>
                <c:pt idx="396642">
                  <c:v>39690</c:v>
                </c:pt>
                <c:pt idx="396643">
                  <c:v>39690</c:v>
                </c:pt>
                <c:pt idx="396644">
                  <c:v>39690</c:v>
                </c:pt>
                <c:pt idx="396645">
                  <c:v>39690</c:v>
                </c:pt>
                <c:pt idx="396646">
                  <c:v>39690</c:v>
                </c:pt>
                <c:pt idx="396647">
                  <c:v>39690</c:v>
                </c:pt>
                <c:pt idx="396648">
                  <c:v>39690</c:v>
                </c:pt>
                <c:pt idx="396649">
                  <c:v>39690</c:v>
                </c:pt>
                <c:pt idx="396650">
                  <c:v>39690</c:v>
                </c:pt>
                <c:pt idx="396651">
                  <c:v>39690</c:v>
                </c:pt>
                <c:pt idx="396652">
                  <c:v>39690</c:v>
                </c:pt>
                <c:pt idx="396653">
                  <c:v>39690</c:v>
                </c:pt>
                <c:pt idx="396654">
                  <c:v>39690</c:v>
                </c:pt>
                <c:pt idx="396655">
                  <c:v>39690</c:v>
                </c:pt>
                <c:pt idx="396656">
                  <c:v>39690</c:v>
                </c:pt>
                <c:pt idx="396657">
                  <c:v>39690</c:v>
                </c:pt>
                <c:pt idx="396658">
                  <c:v>39690</c:v>
                </c:pt>
                <c:pt idx="396659">
                  <c:v>39690</c:v>
                </c:pt>
                <c:pt idx="396660">
                  <c:v>39690</c:v>
                </c:pt>
                <c:pt idx="396661">
                  <c:v>39690</c:v>
                </c:pt>
                <c:pt idx="396662">
                  <c:v>39690</c:v>
                </c:pt>
                <c:pt idx="396663">
                  <c:v>39690</c:v>
                </c:pt>
                <c:pt idx="396664">
                  <c:v>39690</c:v>
                </c:pt>
                <c:pt idx="396665">
                  <c:v>39690</c:v>
                </c:pt>
                <c:pt idx="396666">
                  <c:v>39690</c:v>
                </c:pt>
                <c:pt idx="396667">
                  <c:v>39690</c:v>
                </c:pt>
                <c:pt idx="396668">
                  <c:v>39690</c:v>
                </c:pt>
                <c:pt idx="396669">
                  <c:v>39690</c:v>
                </c:pt>
                <c:pt idx="396670">
                  <c:v>39690</c:v>
                </c:pt>
                <c:pt idx="396671">
                  <c:v>39690</c:v>
                </c:pt>
                <c:pt idx="396672">
                  <c:v>39690</c:v>
                </c:pt>
                <c:pt idx="396673">
                  <c:v>39690</c:v>
                </c:pt>
                <c:pt idx="396674">
                  <c:v>39690</c:v>
                </c:pt>
                <c:pt idx="396675">
                  <c:v>39690</c:v>
                </c:pt>
                <c:pt idx="396676">
                  <c:v>39690</c:v>
                </c:pt>
                <c:pt idx="396677">
                  <c:v>39690</c:v>
                </c:pt>
                <c:pt idx="396678">
                  <c:v>39690</c:v>
                </c:pt>
                <c:pt idx="396679">
                  <c:v>39690</c:v>
                </c:pt>
                <c:pt idx="396680">
                  <c:v>39690</c:v>
                </c:pt>
                <c:pt idx="396681">
                  <c:v>39690</c:v>
                </c:pt>
                <c:pt idx="396682">
                  <c:v>39690</c:v>
                </c:pt>
                <c:pt idx="396683">
                  <c:v>39690</c:v>
                </c:pt>
                <c:pt idx="396684">
                  <c:v>39690</c:v>
                </c:pt>
                <c:pt idx="396685">
                  <c:v>39690</c:v>
                </c:pt>
                <c:pt idx="396686">
                  <c:v>39690</c:v>
                </c:pt>
                <c:pt idx="396687">
                  <c:v>39690</c:v>
                </c:pt>
                <c:pt idx="396688">
                  <c:v>39690</c:v>
                </c:pt>
                <c:pt idx="396689">
                  <c:v>39690</c:v>
                </c:pt>
                <c:pt idx="396690">
                  <c:v>39690</c:v>
                </c:pt>
                <c:pt idx="396691">
                  <c:v>39690</c:v>
                </c:pt>
                <c:pt idx="396692">
                  <c:v>39690</c:v>
                </c:pt>
                <c:pt idx="396693">
                  <c:v>39690</c:v>
                </c:pt>
                <c:pt idx="396694">
                  <c:v>39690</c:v>
                </c:pt>
                <c:pt idx="396695">
                  <c:v>39690</c:v>
                </c:pt>
                <c:pt idx="396696">
                  <c:v>39690</c:v>
                </c:pt>
                <c:pt idx="396697">
                  <c:v>39690</c:v>
                </c:pt>
                <c:pt idx="396698">
                  <c:v>39690</c:v>
                </c:pt>
                <c:pt idx="396699">
                  <c:v>39690</c:v>
                </c:pt>
                <c:pt idx="396700">
                  <c:v>39690</c:v>
                </c:pt>
                <c:pt idx="396701">
                  <c:v>39690</c:v>
                </c:pt>
                <c:pt idx="396702">
                  <c:v>39690</c:v>
                </c:pt>
                <c:pt idx="396703">
                  <c:v>39690</c:v>
                </c:pt>
                <c:pt idx="396704">
                  <c:v>39690</c:v>
                </c:pt>
                <c:pt idx="396705">
                  <c:v>39690</c:v>
                </c:pt>
                <c:pt idx="396706">
                  <c:v>39690</c:v>
                </c:pt>
                <c:pt idx="396707">
                  <c:v>39690</c:v>
                </c:pt>
                <c:pt idx="396708">
                  <c:v>39690</c:v>
                </c:pt>
                <c:pt idx="396709">
                  <c:v>39690</c:v>
                </c:pt>
                <c:pt idx="396710">
                  <c:v>39690</c:v>
                </c:pt>
                <c:pt idx="396711">
                  <c:v>39690</c:v>
                </c:pt>
                <c:pt idx="396712">
                  <c:v>39690</c:v>
                </c:pt>
                <c:pt idx="396713">
                  <c:v>39690</c:v>
                </c:pt>
                <c:pt idx="396714">
                  <c:v>39690</c:v>
                </c:pt>
                <c:pt idx="396715">
                  <c:v>39690</c:v>
                </c:pt>
                <c:pt idx="396716">
                  <c:v>39690</c:v>
                </c:pt>
                <c:pt idx="396717">
                  <c:v>39690</c:v>
                </c:pt>
                <c:pt idx="396718">
                  <c:v>39690</c:v>
                </c:pt>
                <c:pt idx="396719">
                  <c:v>39690</c:v>
                </c:pt>
                <c:pt idx="396720">
                  <c:v>39690</c:v>
                </c:pt>
                <c:pt idx="396721">
                  <c:v>39690</c:v>
                </c:pt>
                <c:pt idx="396722">
                  <c:v>39690</c:v>
                </c:pt>
                <c:pt idx="396723">
                  <c:v>39690</c:v>
                </c:pt>
                <c:pt idx="396724">
                  <c:v>39690</c:v>
                </c:pt>
                <c:pt idx="396725">
                  <c:v>39690</c:v>
                </c:pt>
                <c:pt idx="396726">
                  <c:v>39690</c:v>
                </c:pt>
                <c:pt idx="396727">
                  <c:v>39690</c:v>
                </c:pt>
                <c:pt idx="396728">
                  <c:v>39690</c:v>
                </c:pt>
                <c:pt idx="396729">
                  <c:v>39690</c:v>
                </c:pt>
                <c:pt idx="396730">
                  <c:v>39690</c:v>
                </c:pt>
                <c:pt idx="396731">
                  <c:v>39690</c:v>
                </c:pt>
                <c:pt idx="396732">
                  <c:v>39690</c:v>
                </c:pt>
                <c:pt idx="396733">
                  <c:v>39690</c:v>
                </c:pt>
                <c:pt idx="396734">
                  <c:v>39690</c:v>
                </c:pt>
                <c:pt idx="396735">
                  <c:v>39690</c:v>
                </c:pt>
                <c:pt idx="396736">
                  <c:v>39690</c:v>
                </c:pt>
                <c:pt idx="396737">
                  <c:v>39690</c:v>
                </c:pt>
                <c:pt idx="396738">
                  <c:v>39690</c:v>
                </c:pt>
                <c:pt idx="396739">
                  <c:v>39690</c:v>
                </c:pt>
                <c:pt idx="396740">
                  <c:v>39690</c:v>
                </c:pt>
                <c:pt idx="396741">
                  <c:v>39690</c:v>
                </c:pt>
                <c:pt idx="396742">
                  <c:v>39690</c:v>
                </c:pt>
                <c:pt idx="396743">
                  <c:v>39690</c:v>
                </c:pt>
                <c:pt idx="396744">
                  <c:v>39690</c:v>
                </c:pt>
                <c:pt idx="396745">
                  <c:v>39690</c:v>
                </c:pt>
                <c:pt idx="396746">
                  <c:v>39690</c:v>
                </c:pt>
                <c:pt idx="396747">
                  <c:v>39690</c:v>
                </c:pt>
                <c:pt idx="396748">
                  <c:v>39690</c:v>
                </c:pt>
                <c:pt idx="396749">
                  <c:v>39690</c:v>
                </c:pt>
                <c:pt idx="396750">
                  <c:v>39690</c:v>
                </c:pt>
                <c:pt idx="396751">
                  <c:v>39690</c:v>
                </c:pt>
                <c:pt idx="396752">
                  <c:v>39690</c:v>
                </c:pt>
                <c:pt idx="396753">
                  <c:v>39690</c:v>
                </c:pt>
                <c:pt idx="396754">
                  <c:v>39690</c:v>
                </c:pt>
                <c:pt idx="396755">
                  <c:v>39690</c:v>
                </c:pt>
                <c:pt idx="396756">
                  <c:v>39690</c:v>
                </c:pt>
                <c:pt idx="396757">
                  <c:v>39690</c:v>
                </c:pt>
                <c:pt idx="396758">
                  <c:v>39690</c:v>
                </c:pt>
                <c:pt idx="396759">
                  <c:v>39690</c:v>
                </c:pt>
                <c:pt idx="396760">
                  <c:v>39690</c:v>
                </c:pt>
                <c:pt idx="396761">
                  <c:v>39690</c:v>
                </c:pt>
                <c:pt idx="396762">
                  <c:v>39690</c:v>
                </c:pt>
                <c:pt idx="396763">
                  <c:v>39690</c:v>
                </c:pt>
                <c:pt idx="396764">
                  <c:v>39690</c:v>
                </c:pt>
                <c:pt idx="396765">
                  <c:v>39690</c:v>
                </c:pt>
                <c:pt idx="396766">
                  <c:v>39690</c:v>
                </c:pt>
                <c:pt idx="396767">
                  <c:v>39690</c:v>
                </c:pt>
                <c:pt idx="396768">
                  <c:v>39690</c:v>
                </c:pt>
                <c:pt idx="396769">
                  <c:v>39690</c:v>
                </c:pt>
                <c:pt idx="396770">
                  <c:v>39690</c:v>
                </c:pt>
                <c:pt idx="396771">
                  <c:v>39690</c:v>
                </c:pt>
                <c:pt idx="396772">
                  <c:v>39690</c:v>
                </c:pt>
                <c:pt idx="396773">
                  <c:v>39690</c:v>
                </c:pt>
                <c:pt idx="396774">
                  <c:v>39690</c:v>
                </c:pt>
                <c:pt idx="396775">
                  <c:v>39690</c:v>
                </c:pt>
                <c:pt idx="396776">
                  <c:v>39690</c:v>
                </c:pt>
                <c:pt idx="396777">
                  <c:v>39690</c:v>
                </c:pt>
                <c:pt idx="396778">
                  <c:v>39690</c:v>
                </c:pt>
                <c:pt idx="396779">
                  <c:v>39690</c:v>
                </c:pt>
                <c:pt idx="396780">
                  <c:v>39690</c:v>
                </c:pt>
                <c:pt idx="396781">
                  <c:v>39690</c:v>
                </c:pt>
                <c:pt idx="396782">
                  <c:v>39690</c:v>
                </c:pt>
                <c:pt idx="396783">
                  <c:v>39690</c:v>
                </c:pt>
                <c:pt idx="396784">
                  <c:v>39690</c:v>
                </c:pt>
                <c:pt idx="396785">
                  <c:v>39690</c:v>
                </c:pt>
                <c:pt idx="396786">
                  <c:v>39690</c:v>
                </c:pt>
                <c:pt idx="396787">
                  <c:v>39690</c:v>
                </c:pt>
                <c:pt idx="396788">
                  <c:v>39690</c:v>
                </c:pt>
                <c:pt idx="396789">
                  <c:v>39690</c:v>
                </c:pt>
                <c:pt idx="396790">
                  <c:v>39690</c:v>
                </c:pt>
                <c:pt idx="396791">
                  <c:v>39690</c:v>
                </c:pt>
                <c:pt idx="396792">
                  <c:v>39690</c:v>
                </c:pt>
                <c:pt idx="396793">
                  <c:v>39690</c:v>
                </c:pt>
                <c:pt idx="396794">
                  <c:v>39690</c:v>
                </c:pt>
                <c:pt idx="396795">
                  <c:v>39690</c:v>
                </c:pt>
                <c:pt idx="396796">
                  <c:v>39690</c:v>
                </c:pt>
                <c:pt idx="396797">
                  <c:v>39690</c:v>
                </c:pt>
                <c:pt idx="396798">
                  <c:v>39690</c:v>
                </c:pt>
                <c:pt idx="396799">
                  <c:v>39690</c:v>
                </c:pt>
                <c:pt idx="396800">
                  <c:v>39690</c:v>
                </c:pt>
                <c:pt idx="396801">
                  <c:v>39690</c:v>
                </c:pt>
                <c:pt idx="396802">
                  <c:v>39690</c:v>
                </c:pt>
                <c:pt idx="396803">
                  <c:v>39690</c:v>
                </c:pt>
                <c:pt idx="396804">
                  <c:v>39690</c:v>
                </c:pt>
                <c:pt idx="396805">
                  <c:v>39690</c:v>
                </c:pt>
                <c:pt idx="396806">
                  <c:v>39690</c:v>
                </c:pt>
                <c:pt idx="396807">
                  <c:v>39690</c:v>
                </c:pt>
                <c:pt idx="396808">
                  <c:v>39690</c:v>
                </c:pt>
                <c:pt idx="396809">
                  <c:v>39690</c:v>
                </c:pt>
                <c:pt idx="396810">
                  <c:v>39690</c:v>
                </c:pt>
                <c:pt idx="396811">
                  <c:v>39690</c:v>
                </c:pt>
                <c:pt idx="396812">
                  <c:v>39690</c:v>
                </c:pt>
                <c:pt idx="396813">
                  <c:v>39690</c:v>
                </c:pt>
                <c:pt idx="396814">
                  <c:v>39690</c:v>
                </c:pt>
                <c:pt idx="396815">
                  <c:v>39690</c:v>
                </c:pt>
                <c:pt idx="396816">
                  <c:v>39690</c:v>
                </c:pt>
                <c:pt idx="396817">
                  <c:v>39690</c:v>
                </c:pt>
                <c:pt idx="396818">
                  <c:v>39690</c:v>
                </c:pt>
                <c:pt idx="396819">
                  <c:v>39690</c:v>
                </c:pt>
                <c:pt idx="396820">
                  <c:v>39690</c:v>
                </c:pt>
                <c:pt idx="396821">
                  <c:v>39690</c:v>
                </c:pt>
                <c:pt idx="396822">
                  <c:v>39690</c:v>
                </c:pt>
                <c:pt idx="396823">
                  <c:v>39690</c:v>
                </c:pt>
                <c:pt idx="396824">
                  <c:v>39690</c:v>
                </c:pt>
                <c:pt idx="396825">
                  <c:v>39690</c:v>
                </c:pt>
                <c:pt idx="396826">
                  <c:v>39690</c:v>
                </c:pt>
                <c:pt idx="396827">
                  <c:v>39690</c:v>
                </c:pt>
                <c:pt idx="396828">
                  <c:v>39690</c:v>
                </c:pt>
                <c:pt idx="396829">
                  <c:v>39690</c:v>
                </c:pt>
                <c:pt idx="396830">
                  <c:v>39690</c:v>
                </c:pt>
                <c:pt idx="396831">
                  <c:v>39690</c:v>
                </c:pt>
                <c:pt idx="396832">
                  <c:v>39690</c:v>
                </c:pt>
                <c:pt idx="396833">
                  <c:v>39690</c:v>
                </c:pt>
                <c:pt idx="396834">
                  <c:v>39690</c:v>
                </c:pt>
                <c:pt idx="396835">
                  <c:v>39690</c:v>
                </c:pt>
                <c:pt idx="396836">
                  <c:v>39690</c:v>
                </c:pt>
                <c:pt idx="396837">
                  <c:v>39690</c:v>
                </c:pt>
                <c:pt idx="396838">
                  <c:v>39690</c:v>
                </c:pt>
                <c:pt idx="396839">
                  <c:v>39690</c:v>
                </c:pt>
                <c:pt idx="396840">
                  <c:v>39690</c:v>
                </c:pt>
                <c:pt idx="396841">
                  <c:v>39690</c:v>
                </c:pt>
                <c:pt idx="396842">
                  <c:v>39690</c:v>
                </c:pt>
                <c:pt idx="396843">
                  <c:v>39690</c:v>
                </c:pt>
                <c:pt idx="396844">
                  <c:v>39690</c:v>
                </c:pt>
                <c:pt idx="396845">
                  <c:v>39690</c:v>
                </c:pt>
                <c:pt idx="396846">
                  <c:v>39690</c:v>
                </c:pt>
                <c:pt idx="396847">
                  <c:v>39690</c:v>
                </c:pt>
                <c:pt idx="396848">
                  <c:v>39690</c:v>
                </c:pt>
                <c:pt idx="396849">
                  <c:v>39690</c:v>
                </c:pt>
                <c:pt idx="396850">
                  <c:v>39690</c:v>
                </c:pt>
                <c:pt idx="396851">
                  <c:v>39690</c:v>
                </c:pt>
                <c:pt idx="396852">
                  <c:v>39690</c:v>
                </c:pt>
                <c:pt idx="396853">
                  <c:v>39690</c:v>
                </c:pt>
                <c:pt idx="396854">
                  <c:v>39690</c:v>
                </c:pt>
                <c:pt idx="396855">
                  <c:v>39690</c:v>
                </c:pt>
                <c:pt idx="396856">
                  <c:v>39690</c:v>
                </c:pt>
                <c:pt idx="396857">
                  <c:v>39690</c:v>
                </c:pt>
                <c:pt idx="396858">
                  <c:v>39690</c:v>
                </c:pt>
                <c:pt idx="396859">
                  <c:v>39690</c:v>
                </c:pt>
                <c:pt idx="396860">
                  <c:v>39690</c:v>
                </c:pt>
                <c:pt idx="396861">
                  <c:v>39690</c:v>
                </c:pt>
                <c:pt idx="396862">
                  <c:v>39690</c:v>
                </c:pt>
                <c:pt idx="396863">
                  <c:v>39690</c:v>
                </c:pt>
                <c:pt idx="396864">
                  <c:v>39690</c:v>
                </c:pt>
                <c:pt idx="396865">
                  <c:v>39690</c:v>
                </c:pt>
                <c:pt idx="396866">
                  <c:v>39690</c:v>
                </c:pt>
                <c:pt idx="396867">
                  <c:v>39690</c:v>
                </c:pt>
                <c:pt idx="396868">
                  <c:v>39690</c:v>
                </c:pt>
                <c:pt idx="396869">
                  <c:v>39690</c:v>
                </c:pt>
                <c:pt idx="396870">
                  <c:v>39690</c:v>
                </c:pt>
                <c:pt idx="396871">
                  <c:v>39690</c:v>
                </c:pt>
                <c:pt idx="396872">
                  <c:v>39690</c:v>
                </c:pt>
                <c:pt idx="396873">
                  <c:v>39690</c:v>
                </c:pt>
                <c:pt idx="396874">
                  <c:v>39690</c:v>
                </c:pt>
                <c:pt idx="396875">
                  <c:v>39690</c:v>
                </c:pt>
                <c:pt idx="396876">
                  <c:v>39690</c:v>
                </c:pt>
                <c:pt idx="396877">
                  <c:v>39690</c:v>
                </c:pt>
                <c:pt idx="396878">
                  <c:v>39690</c:v>
                </c:pt>
                <c:pt idx="396879">
                  <c:v>39690</c:v>
                </c:pt>
                <c:pt idx="396880">
                  <c:v>39690</c:v>
                </c:pt>
                <c:pt idx="396881">
                  <c:v>39690</c:v>
                </c:pt>
                <c:pt idx="396882">
                  <c:v>39690</c:v>
                </c:pt>
                <c:pt idx="396883">
                  <c:v>39690</c:v>
                </c:pt>
                <c:pt idx="396884">
                  <c:v>39690</c:v>
                </c:pt>
                <c:pt idx="396885">
                  <c:v>39690</c:v>
                </c:pt>
                <c:pt idx="396886">
                  <c:v>39690</c:v>
                </c:pt>
                <c:pt idx="396887">
                  <c:v>39690</c:v>
                </c:pt>
                <c:pt idx="396888">
                  <c:v>39690</c:v>
                </c:pt>
                <c:pt idx="396889">
                  <c:v>39690</c:v>
                </c:pt>
                <c:pt idx="396890">
                  <c:v>39690</c:v>
                </c:pt>
                <c:pt idx="396891">
                  <c:v>39690</c:v>
                </c:pt>
                <c:pt idx="396892">
                  <c:v>39690</c:v>
                </c:pt>
                <c:pt idx="396893">
                  <c:v>39690</c:v>
                </c:pt>
                <c:pt idx="396894">
                  <c:v>39690</c:v>
                </c:pt>
                <c:pt idx="396895">
                  <c:v>39690</c:v>
                </c:pt>
                <c:pt idx="396896">
                  <c:v>39690</c:v>
                </c:pt>
                <c:pt idx="396897">
                  <c:v>39690</c:v>
                </c:pt>
                <c:pt idx="396898">
                  <c:v>39690</c:v>
                </c:pt>
                <c:pt idx="396899">
                  <c:v>39690</c:v>
                </c:pt>
                <c:pt idx="396900">
                  <c:v>39690</c:v>
                </c:pt>
                <c:pt idx="396901">
                  <c:v>39690</c:v>
                </c:pt>
                <c:pt idx="396902">
                  <c:v>39690</c:v>
                </c:pt>
                <c:pt idx="396903">
                  <c:v>39690</c:v>
                </c:pt>
                <c:pt idx="396904">
                  <c:v>39690</c:v>
                </c:pt>
                <c:pt idx="396905">
                  <c:v>39690</c:v>
                </c:pt>
                <c:pt idx="396906">
                  <c:v>39690</c:v>
                </c:pt>
                <c:pt idx="396907">
                  <c:v>39690</c:v>
                </c:pt>
                <c:pt idx="396908">
                  <c:v>39690</c:v>
                </c:pt>
                <c:pt idx="396909">
                  <c:v>39690</c:v>
                </c:pt>
                <c:pt idx="396910">
                  <c:v>39690</c:v>
                </c:pt>
                <c:pt idx="396911">
                  <c:v>39690</c:v>
                </c:pt>
                <c:pt idx="396912">
                  <c:v>39690</c:v>
                </c:pt>
                <c:pt idx="396913">
                  <c:v>39690</c:v>
                </c:pt>
                <c:pt idx="396914">
                  <c:v>39690</c:v>
                </c:pt>
                <c:pt idx="396915">
                  <c:v>39690</c:v>
                </c:pt>
                <c:pt idx="396916">
                  <c:v>39690</c:v>
                </c:pt>
                <c:pt idx="396917">
                  <c:v>39690</c:v>
                </c:pt>
                <c:pt idx="396918">
                  <c:v>39690</c:v>
                </c:pt>
                <c:pt idx="396919">
                  <c:v>39690</c:v>
                </c:pt>
                <c:pt idx="396920">
                  <c:v>39690</c:v>
                </c:pt>
                <c:pt idx="396921">
                  <c:v>39690</c:v>
                </c:pt>
                <c:pt idx="396922">
                  <c:v>39690</c:v>
                </c:pt>
                <c:pt idx="396923">
                  <c:v>39690</c:v>
                </c:pt>
                <c:pt idx="396924">
                  <c:v>39690</c:v>
                </c:pt>
                <c:pt idx="396925">
                  <c:v>39690</c:v>
                </c:pt>
                <c:pt idx="396926">
                  <c:v>39690</c:v>
                </c:pt>
                <c:pt idx="396927">
                  <c:v>39690</c:v>
                </c:pt>
                <c:pt idx="396928">
                  <c:v>39690</c:v>
                </c:pt>
                <c:pt idx="396929">
                  <c:v>39690</c:v>
                </c:pt>
                <c:pt idx="396930">
                  <c:v>39690</c:v>
                </c:pt>
                <c:pt idx="396931">
                  <c:v>39690</c:v>
                </c:pt>
                <c:pt idx="396932">
                  <c:v>39690</c:v>
                </c:pt>
                <c:pt idx="396933">
                  <c:v>39690</c:v>
                </c:pt>
                <c:pt idx="396934">
                  <c:v>39690</c:v>
                </c:pt>
                <c:pt idx="396935">
                  <c:v>39690</c:v>
                </c:pt>
                <c:pt idx="396936">
                  <c:v>39690</c:v>
                </c:pt>
                <c:pt idx="396937">
                  <c:v>39690</c:v>
                </c:pt>
                <c:pt idx="396938">
                  <c:v>39690</c:v>
                </c:pt>
                <c:pt idx="396939">
                  <c:v>39690</c:v>
                </c:pt>
                <c:pt idx="396940">
                  <c:v>39690</c:v>
                </c:pt>
                <c:pt idx="396941">
                  <c:v>39690</c:v>
                </c:pt>
                <c:pt idx="396942">
                  <c:v>39690</c:v>
                </c:pt>
                <c:pt idx="396943">
                  <c:v>39690</c:v>
                </c:pt>
                <c:pt idx="396944">
                  <c:v>39690</c:v>
                </c:pt>
                <c:pt idx="396945">
                  <c:v>39690</c:v>
                </c:pt>
                <c:pt idx="396946">
                  <c:v>39690</c:v>
                </c:pt>
                <c:pt idx="396947">
                  <c:v>39690</c:v>
                </c:pt>
                <c:pt idx="396948">
                  <c:v>39690</c:v>
                </c:pt>
                <c:pt idx="396949">
                  <c:v>39690</c:v>
                </c:pt>
                <c:pt idx="396950">
                  <c:v>39690</c:v>
                </c:pt>
                <c:pt idx="396951">
                  <c:v>39690</c:v>
                </c:pt>
                <c:pt idx="396952">
                  <c:v>39690</c:v>
                </c:pt>
                <c:pt idx="396953">
                  <c:v>39690</c:v>
                </c:pt>
                <c:pt idx="396954">
                  <c:v>39690</c:v>
                </c:pt>
                <c:pt idx="396955">
                  <c:v>39690</c:v>
                </c:pt>
                <c:pt idx="396956">
                  <c:v>39690</c:v>
                </c:pt>
                <c:pt idx="396957">
                  <c:v>39690</c:v>
                </c:pt>
                <c:pt idx="396958">
                  <c:v>39690</c:v>
                </c:pt>
                <c:pt idx="396959">
                  <c:v>39690</c:v>
                </c:pt>
                <c:pt idx="396960">
                  <c:v>39690</c:v>
                </c:pt>
                <c:pt idx="396961">
                  <c:v>39690</c:v>
                </c:pt>
                <c:pt idx="396962">
                  <c:v>39690</c:v>
                </c:pt>
                <c:pt idx="396963">
                  <c:v>39690</c:v>
                </c:pt>
                <c:pt idx="396964">
                  <c:v>39690</c:v>
                </c:pt>
                <c:pt idx="396965">
                  <c:v>39690</c:v>
                </c:pt>
                <c:pt idx="396966">
                  <c:v>39690</c:v>
                </c:pt>
                <c:pt idx="396967">
                  <c:v>39690</c:v>
                </c:pt>
                <c:pt idx="396968">
                  <c:v>39690</c:v>
                </c:pt>
                <c:pt idx="396969">
                  <c:v>39690</c:v>
                </c:pt>
                <c:pt idx="396970">
                  <c:v>39690</c:v>
                </c:pt>
                <c:pt idx="396971">
                  <c:v>39690</c:v>
                </c:pt>
                <c:pt idx="396972">
                  <c:v>39690</c:v>
                </c:pt>
                <c:pt idx="396973">
                  <c:v>39690</c:v>
                </c:pt>
                <c:pt idx="396974">
                  <c:v>39690</c:v>
                </c:pt>
                <c:pt idx="396975">
                  <c:v>39690</c:v>
                </c:pt>
                <c:pt idx="396976">
                  <c:v>39690</c:v>
                </c:pt>
                <c:pt idx="396977">
                  <c:v>39690</c:v>
                </c:pt>
                <c:pt idx="396978">
                  <c:v>39690</c:v>
                </c:pt>
                <c:pt idx="396979">
                  <c:v>39690</c:v>
                </c:pt>
                <c:pt idx="396980">
                  <c:v>39690</c:v>
                </c:pt>
                <c:pt idx="396981">
                  <c:v>39690</c:v>
                </c:pt>
                <c:pt idx="396982">
                  <c:v>39690</c:v>
                </c:pt>
                <c:pt idx="396983">
                  <c:v>39690</c:v>
                </c:pt>
                <c:pt idx="396984">
                  <c:v>39690</c:v>
                </c:pt>
                <c:pt idx="396985">
                  <c:v>39690</c:v>
                </c:pt>
                <c:pt idx="396986">
                  <c:v>39690</c:v>
                </c:pt>
                <c:pt idx="396987">
                  <c:v>39690</c:v>
                </c:pt>
                <c:pt idx="396988">
                  <c:v>39690</c:v>
                </c:pt>
                <c:pt idx="396989">
                  <c:v>39690</c:v>
                </c:pt>
                <c:pt idx="396990">
                  <c:v>39690</c:v>
                </c:pt>
                <c:pt idx="396991">
                  <c:v>39690</c:v>
                </c:pt>
                <c:pt idx="396992">
                  <c:v>39690</c:v>
                </c:pt>
                <c:pt idx="396993">
                  <c:v>39690</c:v>
                </c:pt>
                <c:pt idx="396994">
                  <c:v>39690</c:v>
                </c:pt>
                <c:pt idx="396995">
                  <c:v>39690</c:v>
                </c:pt>
                <c:pt idx="396996">
                  <c:v>39690</c:v>
                </c:pt>
                <c:pt idx="396997">
                  <c:v>39690</c:v>
                </c:pt>
                <c:pt idx="396998">
                  <c:v>39690</c:v>
                </c:pt>
                <c:pt idx="396999">
                  <c:v>39690</c:v>
                </c:pt>
                <c:pt idx="397000">
                  <c:v>39690</c:v>
                </c:pt>
                <c:pt idx="397001">
                  <c:v>39690</c:v>
                </c:pt>
                <c:pt idx="397002">
                  <c:v>39690</c:v>
                </c:pt>
                <c:pt idx="397003">
                  <c:v>39690</c:v>
                </c:pt>
                <c:pt idx="397004">
                  <c:v>39690</c:v>
                </c:pt>
                <c:pt idx="397005">
                  <c:v>39690</c:v>
                </c:pt>
                <c:pt idx="397006">
                  <c:v>39690</c:v>
                </c:pt>
                <c:pt idx="397007">
                  <c:v>39690</c:v>
                </c:pt>
                <c:pt idx="397008">
                  <c:v>39690</c:v>
                </c:pt>
                <c:pt idx="397009">
                  <c:v>39690</c:v>
                </c:pt>
                <c:pt idx="397010">
                  <c:v>39690</c:v>
                </c:pt>
                <c:pt idx="397011">
                  <c:v>39690</c:v>
                </c:pt>
                <c:pt idx="397012">
                  <c:v>39690</c:v>
                </c:pt>
                <c:pt idx="397013">
                  <c:v>39690</c:v>
                </c:pt>
                <c:pt idx="397014">
                  <c:v>39690</c:v>
                </c:pt>
                <c:pt idx="397015">
                  <c:v>39690</c:v>
                </c:pt>
                <c:pt idx="397016">
                  <c:v>39690</c:v>
                </c:pt>
                <c:pt idx="397017">
                  <c:v>39690</c:v>
                </c:pt>
                <c:pt idx="397018">
                  <c:v>39690</c:v>
                </c:pt>
                <c:pt idx="397019">
                  <c:v>39690</c:v>
                </c:pt>
                <c:pt idx="397020">
                  <c:v>39690</c:v>
                </c:pt>
                <c:pt idx="397021">
                  <c:v>39690</c:v>
                </c:pt>
                <c:pt idx="397022">
                  <c:v>39690</c:v>
                </c:pt>
                <c:pt idx="397023">
                  <c:v>39690</c:v>
                </c:pt>
                <c:pt idx="397024">
                  <c:v>39690</c:v>
                </c:pt>
                <c:pt idx="397025">
                  <c:v>39690</c:v>
                </c:pt>
                <c:pt idx="397026">
                  <c:v>39690</c:v>
                </c:pt>
                <c:pt idx="397027">
                  <c:v>39690</c:v>
                </c:pt>
                <c:pt idx="397028">
                  <c:v>39690</c:v>
                </c:pt>
                <c:pt idx="397029">
                  <c:v>39690</c:v>
                </c:pt>
                <c:pt idx="397030">
                  <c:v>39690</c:v>
                </c:pt>
                <c:pt idx="397031">
                  <c:v>39690</c:v>
                </c:pt>
                <c:pt idx="397032">
                  <c:v>39690</c:v>
                </c:pt>
                <c:pt idx="397033">
                  <c:v>39690</c:v>
                </c:pt>
                <c:pt idx="397034">
                  <c:v>39690</c:v>
                </c:pt>
                <c:pt idx="397035">
                  <c:v>39690</c:v>
                </c:pt>
                <c:pt idx="397036">
                  <c:v>39690</c:v>
                </c:pt>
                <c:pt idx="397037">
                  <c:v>39690</c:v>
                </c:pt>
                <c:pt idx="397038">
                  <c:v>39690</c:v>
                </c:pt>
                <c:pt idx="397039">
                  <c:v>39690</c:v>
                </c:pt>
                <c:pt idx="397040">
                  <c:v>39690</c:v>
                </c:pt>
                <c:pt idx="397041">
                  <c:v>39690</c:v>
                </c:pt>
                <c:pt idx="397042">
                  <c:v>39690</c:v>
                </c:pt>
                <c:pt idx="397043">
                  <c:v>39690</c:v>
                </c:pt>
                <c:pt idx="397044">
                  <c:v>39690</c:v>
                </c:pt>
                <c:pt idx="397045">
                  <c:v>39690</c:v>
                </c:pt>
                <c:pt idx="397046">
                  <c:v>39690</c:v>
                </c:pt>
                <c:pt idx="397047">
                  <c:v>39690</c:v>
                </c:pt>
                <c:pt idx="397048">
                  <c:v>39690</c:v>
                </c:pt>
                <c:pt idx="397049">
                  <c:v>39690</c:v>
                </c:pt>
                <c:pt idx="397050">
                  <c:v>39690</c:v>
                </c:pt>
                <c:pt idx="397051">
                  <c:v>39690</c:v>
                </c:pt>
                <c:pt idx="397052">
                  <c:v>39690</c:v>
                </c:pt>
                <c:pt idx="397053">
                  <c:v>39690</c:v>
                </c:pt>
                <c:pt idx="397054">
                  <c:v>39690</c:v>
                </c:pt>
                <c:pt idx="397055">
                  <c:v>39690</c:v>
                </c:pt>
                <c:pt idx="397056">
                  <c:v>39690</c:v>
                </c:pt>
                <c:pt idx="397057">
                  <c:v>39690</c:v>
                </c:pt>
                <c:pt idx="397058">
                  <c:v>39690</c:v>
                </c:pt>
                <c:pt idx="397059">
                  <c:v>39690</c:v>
                </c:pt>
                <c:pt idx="397060">
                  <c:v>39690</c:v>
                </c:pt>
                <c:pt idx="397061">
                  <c:v>39690</c:v>
                </c:pt>
                <c:pt idx="397062">
                  <c:v>39690</c:v>
                </c:pt>
                <c:pt idx="397063">
                  <c:v>39690</c:v>
                </c:pt>
                <c:pt idx="397064">
                  <c:v>39690</c:v>
                </c:pt>
                <c:pt idx="397065">
                  <c:v>39690</c:v>
                </c:pt>
                <c:pt idx="397066">
                  <c:v>39690</c:v>
                </c:pt>
                <c:pt idx="397067">
                  <c:v>39690</c:v>
                </c:pt>
                <c:pt idx="397068">
                  <c:v>39690</c:v>
                </c:pt>
                <c:pt idx="397069">
                  <c:v>39690</c:v>
                </c:pt>
                <c:pt idx="397070">
                  <c:v>39690</c:v>
                </c:pt>
                <c:pt idx="397071">
                  <c:v>39690</c:v>
                </c:pt>
                <c:pt idx="397072">
                  <c:v>39690</c:v>
                </c:pt>
                <c:pt idx="397073">
                  <c:v>39690</c:v>
                </c:pt>
                <c:pt idx="397074">
                  <c:v>39690</c:v>
                </c:pt>
                <c:pt idx="397075">
                  <c:v>39690</c:v>
                </c:pt>
                <c:pt idx="397076">
                  <c:v>39690</c:v>
                </c:pt>
                <c:pt idx="397077">
                  <c:v>39690</c:v>
                </c:pt>
                <c:pt idx="397078">
                  <c:v>39690</c:v>
                </c:pt>
                <c:pt idx="397079">
                  <c:v>39690</c:v>
                </c:pt>
                <c:pt idx="397080">
                  <c:v>39690</c:v>
                </c:pt>
                <c:pt idx="397081">
                  <c:v>39690</c:v>
                </c:pt>
                <c:pt idx="397082">
                  <c:v>39690</c:v>
                </c:pt>
                <c:pt idx="397083">
                  <c:v>39690</c:v>
                </c:pt>
                <c:pt idx="397084">
                  <c:v>39690</c:v>
                </c:pt>
                <c:pt idx="397085">
                  <c:v>39690</c:v>
                </c:pt>
                <c:pt idx="397086">
                  <c:v>39690</c:v>
                </c:pt>
                <c:pt idx="397087">
                  <c:v>39690</c:v>
                </c:pt>
                <c:pt idx="397088">
                  <c:v>39690</c:v>
                </c:pt>
                <c:pt idx="397089">
                  <c:v>39690</c:v>
                </c:pt>
                <c:pt idx="397090">
                  <c:v>39690</c:v>
                </c:pt>
                <c:pt idx="397091">
                  <c:v>39690</c:v>
                </c:pt>
                <c:pt idx="397092">
                  <c:v>39690</c:v>
                </c:pt>
                <c:pt idx="397093">
                  <c:v>39690</c:v>
                </c:pt>
                <c:pt idx="397094">
                  <c:v>39690</c:v>
                </c:pt>
                <c:pt idx="397095">
                  <c:v>39690</c:v>
                </c:pt>
                <c:pt idx="397096">
                  <c:v>39690</c:v>
                </c:pt>
                <c:pt idx="397097">
                  <c:v>39690</c:v>
                </c:pt>
                <c:pt idx="397098">
                  <c:v>39690</c:v>
                </c:pt>
                <c:pt idx="397099">
                  <c:v>39690</c:v>
                </c:pt>
                <c:pt idx="397100">
                  <c:v>39690</c:v>
                </c:pt>
                <c:pt idx="397101">
                  <c:v>39690</c:v>
                </c:pt>
                <c:pt idx="397102">
                  <c:v>39690</c:v>
                </c:pt>
                <c:pt idx="397103">
                  <c:v>39690</c:v>
                </c:pt>
                <c:pt idx="397104">
                  <c:v>39690</c:v>
                </c:pt>
                <c:pt idx="397105">
                  <c:v>39690</c:v>
                </c:pt>
                <c:pt idx="397106">
                  <c:v>39690</c:v>
                </c:pt>
                <c:pt idx="397107">
                  <c:v>39690</c:v>
                </c:pt>
                <c:pt idx="397108">
                  <c:v>39690</c:v>
                </c:pt>
                <c:pt idx="397109">
                  <c:v>39690</c:v>
                </c:pt>
                <c:pt idx="397110">
                  <c:v>39690</c:v>
                </c:pt>
                <c:pt idx="397111">
                  <c:v>39690</c:v>
                </c:pt>
                <c:pt idx="397112">
                  <c:v>39690</c:v>
                </c:pt>
                <c:pt idx="397113">
                  <c:v>39690</c:v>
                </c:pt>
                <c:pt idx="397114">
                  <c:v>39690</c:v>
                </c:pt>
                <c:pt idx="397115">
                  <c:v>39690</c:v>
                </c:pt>
                <c:pt idx="397116">
                  <c:v>39690</c:v>
                </c:pt>
                <c:pt idx="397117">
                  <c:v>39690</c:v>
                </c:pt>
                <c:pt idx="397118">
                  <c:v>39690</c:v>
                </c:pt>
                <c:pt idx="397119">
                  <c:v>39690</c:v>
                </c:pt>
                <c:pt idx="397120">
                  <c:v>39690</c:v>
                </c:pt>
                <c:pt idx="397121">
                  <c:v>39690</c:v>
                </c:pt>
                <c:pt idx="397122">
                  <c:v>39690</c:v>
                </c:pt>
                <c:pt idx="397123">
                  <c:v>39690</c:v>
                </c:pt>
                <c:pt idx="397124">
                  <c:v>39690</c:v>
                </c:pt>
                <c:pt idx="397125">
                  <c:v>39690</c:v>
                </c:pt>
                <c:pt idx="397126">
                  <c:v>39690</c:v>
                </c:pt>
                <c:pt idx="397127">
                  <c:v>39690</c:v>
                </c:pt>
                <c:pt idx="397128">
                  <c:v>39690</c:v>
                </c:pt>
                <c:pt idx="397129">
                  <c:v>39690</c:v>
                </c:pt>
                <c:pt idx="397130">
                  <c:v>39690</c:v>
                </c:pt>
                <c:pt idx="397131">
                  <c:v>39690</c:v>
                </c:pt>
                <c:pt idx="397132">
                  <c:v>39690</c:v>
                </c:pt>
                <c:pt idx="397133">
                  <c:v>39690</c:v>
                </c:pt>
                <c:pt idx="397134">
                  <c:v>39690</c:v>
                </c:pt>
                <c:pt idx="397135">
                  <c:v>39690</c:v>
                </c:pt>
                <c:pt idx="397136">
                  <c:v>39690</c:v>
                </c:pt>
                <c:pt idx="397137">
                  <c:v>39690</c:v>
                </c:pt>
                <c:pt idx="397138">
                  <c:v>39690</c:v>
                </c:pt>
                <c:pt idx="397139">
                  <c:v>39690</c:v>
                </c:pt>
                <c:pt idx="397140">
                  <c:v>39690</c:v>
                </c:pt>
                <c:pt idx="397141">
                  <c:v>39690</c:v>
                </c:pt>
                <c:pt idx="397142">
                  <c:v>39690</c:v>
                </c:pt>
                <c:pt idx="397143">
                  <c:v>39690</c:v>
                </c:pt>
                <c:pt idx="397144">
                  <c:v>39690</c:v>
                </c:pt>
                <c:pt idx="397145">
                  <c:v>39690</c:v>
                </c:pt>
                <c:pt idx="397146">
                  <c:v>39690</c:v>
                </c:pt>
                <c:pt idx="397147">
                  <c:v>39690</c:v>
                </c:pt>
                <c:pt idx="397148">
                  <c:v>39690</c:v>
                </c:pt>
                <c:pt idx="397149">
                  <c:v>39690</c:v>
                </c:pt>
                <c:pt idx="397150">
                  <c:v>39690</c:v>
                </c:pt>
                <c:pt idx="397151">
                  <c:v>39690</c:v>
                </c:pt>
                <c:pt idx="397152">
                  <c:v>39690</c:v>
                </c:pt>
                <c:pt idx="397153">
                  <c:v>39690</c:v>
                </c:pt>
                <c:pt idx="397154">
                  <c:v>39690</c:v>
                </c:pt>
                <c:pt idx="397155">
                  <c:v>39690</c:v>
                </c:pt>
                <c:pt idx="397156">
                  <c:v>39690</c:v>
                </c:pt>
                <c:pt idx="397157">
                  <c:v>39690</c:v>
                </c:pt>
                <c:pt idx="397158">
                  <c:v>39690</c:v>
                </c:pt>
                <c:pt idx="397159">
                  <c:v>39690</c:v>
                </c:pt>
                <c:pt idx="397160">
                  <c:v>39690</c:v>
                </c:pt>
                <c:pt idx="397161">
                  <c:v>39690</c:v>
                </c:pt>
                <c:pt idx="397162">
                  <c:v>39690</c:v>
                </c:pt>
                <c:pt idx="397163">
                  <c:v>39690</c:v>
                </c:pt>
                <c:pt idx="397164">
                  <c:v>39690</c:v>
                </c:pt>
                <c:pt idx="397165">
                  <c:v>39690</c:v>
                </c:pt>
                <c:pt idx="397166">
                  <c:v>39690</c:v>
                </c:pt>
                <c:pt idx="397167">
                  <c:v>39690</c:v>
                </c:pt>
                <c:pt idx="397168">
                  <c:v>39690</c:v>
                </c:pt>
                <c:pt idx="397169">
                  <c:v>39690</c:v>
                </c:pt>
                <c:pt idx="397170">
                  <c:v>39690</c:v>
                </c:pt>
                <c:pt idx="397171">
                  <c:v>39690</c:v>
                </c:pt>
                <c:pt idx="397172">
                  <c:v>39690</c:v>
                </c:pt>
                <c:pt idx="397173">
                  <c:v>39690</c:v>
                </c:pt>
                <c:pt idx="397174">
                  <c:v>39690</c:v>
                </c:pt>
                <c:pt idx="397175">
                  <c:v>39690</c:v>
                </c:pt>
                <c:pt idx="397176">
                  <c:v>39690</c:v>
                </c:pt>
                <c:pt idx="397177">
                  <c:v>39690</c:v>
                </c:pt>
                <c:pt idx="397178">
                  <c:v>39690</c:v>
                </c:pt>
                <c:pt idx="397179">
                  <c:v>39690</c:v>
                </c:pt>
                <c:pt idx="397180">
                  <c:v>39690</c:v>
                </c:pt>
                <c:pt idx="397181">
                  <c:v>39690</c:v>
                </c:pt>
                <c:pt idx="397182">
                  <c:v>39690</c:v>
                </c:pt>
                <c:pt idx="397183">
                  <c:v>39690</c:v>
                </c:pt>
                <c:pt idx="397184">
                  <c:v>39690</c:v>
                </c:pt>
                <c:pt idx="397185">
                  <c:v>39690</c:v>
                </c:pt>
                <c:pt idx="397186">
                  <c:v>39690</c:v>
                </c:pt>
                <c:pt idx="397187">
                  <c:v>39690</c:v>
                </c:pt>
                <c:pt idx="397188">
                  <c:v>39690</c:v>
                </c:pt>
                <c:pt idx="397189">
                  <c:v>39690</c:v>
                </c:pt>
                <c:pt idx="397190">
                  <c:v>39690</c:v>
                </c:pt>
                <c:pt idx="397191">
                  <c:v>39690</c:v>
                </c:pt>
                <c:pt idx="397192">
                  <c:v>39690</c:v>
                </c:pt>
                <c:pt idx="397193">
                  <c:v>39690</c:v>
                </c:pt>
                <c:pt idx="397194">
                  <c:v>39690</c:v>
                </c:pt>
                <c:pt idx="397195">
                  <c:v>39690</c:v>
                </c:pt>
                <c:pt idx="397196">
                  <c:v>39690</c:v>
                </c:pt>
                <c:pt idx="397197">
                  <c:v>39690</c:v>
                </c:pt>
                <c:pt idx="397198">
                  <c:v>39690</c:v>
                </c:pt>
                <c:pt idx="397199">
                  <c:v>39690</c:v>
                </c:pt>
                <c:pt idx="397200">
                  <c:v>39690</c:v>
                </c:pt>
                <c:pt idx="397201">
                  <c:v>39690</c:v>
                </c:pt>
                <c:pt idx="397202">
                  <c:v>39690</c:v>
                </c:pt>
                <c:pt idx="397203">
                  <c:v>39690</c:v>
                </c:pt>
                <c:pt idx="397204">
                  <c:v>39690</c:v>
                </c:pt>
                <c:pt idx="397205">
                  <c:v>39690</c:v>
                </c:pt>
                <c:pt idx="397206">
                  <c:v>39690</c:v>
                </c:pt>
                <c:pt idx="397207">
                  <c:v>39690</c:v>
                </c:pt>
                <c:pt idx="397208">
                  <c:v>39690</c:v>
                </c:pt>
                <c:pt idx="397209">
                  <c:v>39690</c:v>
                </c:pt>
                <c:pt idx="397210">
                  <c:v>39690</c:v>
                </c:pt>
                <c:pt idx="397211">
                  <c:v>39690</c:v>
                </c:pt>
                <c:pt idx="397212">
                  <c:v>39690</c:v>
                </c:pt>
                <c:pt idx="397213">
                  <c:v>39690</c:v>
                </c:pt>
                <c:pt idx="397214">
                  <c:v>39690</c:v>
                </c:pt>
                <c:pt idx="397215">
                  <c:v>39690</c:v>
                </c:pt>
                <c:pt idx="397216">
                  <c:v>39690</c:v>
                </c:pt>
                <c:pt idx="397217">
                  <c:v>39690</c:v>
                </c:pt>
                <c:pt idx="397218">
                  <c:v>39690</c:v>
                </c:pt>
                <c:pt idx="397219">
                  <c:v>39690</c:v>
                </c:pt>
                <c:pt idx="397220">
                  <c:v>39690</c:v>
                </c:pt>
                <c:pt idx="397221">
                  <c:v>39690</c:v>
                </c:pt>
                <c:pt idx="397222">
                  <c:v>39690</c:v>
                </c:pt>
                <c:pt idx="397223">
                  <c:v>39690</c:v>
                </c:pt>
                <c:pt idx="397224">
                  <c:v>39690</c:v>
                </c:pt>
                <c:pt idx="397225">
                  <c:v>39690</c:v>
                </c:pt>
                <c:pt idx="397226">
                  <c:v>39690</c:v>
                </c:pt>
                <c:pt idx="397227">
                  <c:v>39690</c:v>
                </c:pt>
                <c:pt idx="397228">
                  <c:v>39690</c:v>
                </c:pt>
                <c:pt idx="397229">
                  <c:v>39690</c:v>
                </c:pt>
                <c:pt idx="397230">
                  <c:v>39690</c:v>
                </c:pt>
                <c:pt idx="397231">
                  <c:v>39690</c:v>
                </c:pt>
                <c:pt idx="397232">
                  <c:v>39690</c:v>
                </c:pt>
                <c:pt idx="397233">
                  <c:v>39690</c:v>
                </c:pt>
                <c:pt idx="397234">
                  <c:v>39690</c:v>
                </c:pt>
                <c:pt idx="397235">
                  <c:v>39690</c:v>
                </c:pt>
                <c:pt idx="397236">
                  <c:v>39690</c:v>
                </c:pt>
                <c:pt idx="397237">
                  <c:v>39690</c:v>
                </c:pt>
                <c:pt idx="397238">
                  <c:v>39690</c:v>
                </c:pt>
                <c:pt idx="397239">
                  <c:v>39690</c:v>
                </c:pt>
                <c:pt idx="397240">
                  <c:v>39690</c:v>
                </c:pt>
                <c:pt idx="397241">
                  <c:v>39690</c:v>
                </c:pt>
                <c:pt idx="397242">
                  <c:v>39690</c:v>
                </c:pt>
                <c:pt idx="397243">
                  <c:v>39690</c:v>
                </c:pt>
                <c:pt idx="397244">
                  <c:v>39690</c:v>
                </c:pt>
                <c:pt idx="397245">
                  <c:v>39690</c:v>
                </c:pt>
                <c:pt idx="397246">
                  <c:v>39690</c:v>
                </c:pt>
                <c:pt idx="397247">
                  <c:v>39690</c:v>
                </c:pt>
                <c:pt idx="397248">
                  <c:v>39690</c:v>
                </c:pt>
                <c:pt idx="397249">
                  <c:v>39690</c:v>
                </c:pt>
                <c:pt idx="397250">
                  <c:v>39690</c:v>
                </c:pt>
                <c:pt idx="397251">
                  <c:v>39690</c:v>
                </c:pt>
                <c:pt idx="397252">
                  <c:v>39690</c:v>
                </c:pt>
                <c:pt idx="397253">
                  <c:v>39690</c:v>
                </c:pt>
                <c:pt idx="397254">
                  <c:v>39690</c:v>
                </c:pt>
                <c:pt idx="397255">
                  <c:v>39690</c:v>
                </c:pt>
                <c:pt idx="397256">
                  <c:v>39690</c:v>
                </c:pt>
                <c:pt idx="397257">
                  <c:v>39690</c:v>
                </c:pt>
                <c:pt idx="397258">
                  <c:v>39690</c:v>
                </c:pt>
                <c:pt idx="397259">
                  <c:v>39690</c:v>
                </c:pt>
                <c:pt idx="397260">
                  <c:v>39690</c:v>
                </c:pt>
                <c:pt idx="397261">
                  <c:v>39690</c:v>
                </c:pt>
                <c:pt idx="397262">
                  <c:v>39690</c:v>
                </c:pt>
                <c:pt idx="397263">
                  <c:v>39690</c:v>
                </c:pt>
                <c:pt idx="397264">
                  <c:v>39690</c:v>
                </c:pt>
                <c:pt idx="397265">
                  <c:v>39690</c:v>
                </c:pt>
                <c:pt idx="397266">
                  <c:v>39690</c:v>
                </c:pt>
                <c:pt idx="397267">
                  <c:v>39690</c:v>
                </c:pt>
                <c:pt idx="397268">
                  <c:v>39690</c:v>
                </c:pt>
                <c:pt idx="397269">
                  <c:v>39690</c:v>
                </c:pt>
                <c:pt idx="397270">
                  <c:v>39690</c:v>
                </c:pt>
                <c:pt idx="397271">
                  <c:v>39690</c:v>
                </c:pt>
                <c:pt idx="397272">
                  <c:v>39690</c:v>
                </c:pt>
                <c:pt idx="397273">
                  <c:v>39690</c:v>
                </c:pt>
                <c:pt idx="397274">
                  <c:v>39690</c:v>
                </c:pt>
                <c:pt idx="397275">
                  <c:v>39690</c:v>
                </c:pt>
                <c:pt idx="397276">
                  <c:v>39690</c:v>
                </c:pt>
                <c:pt idx="397277">
                  <c:v>39690</c:v>
                </c:pt>
                <c:pt idx="397278">
                  <c:v>39690</c:v>
                </c:pt>
                <c:pt idx="397279">
                  <c:v>39690</c:v>
                </c:pt>
                <c:pt idx="397280">
                  <c:v>39690</c:v>
                </c:pt>
                <c:pt idx="397281">
                  <c:v>39690</c:v>
                </c:pt>
                <c:pt idx="397282">
                  <c:v>39690</c:v>
                </c:pt>
                <c:pt idx="397283">
                  <c:v>39690</c:v>
                </c:pt>
                <c:pt idx="397284">
                  <c:v>39690</c:v>
                </c:pt>
                <c:pt idx="397285">
                  <c:v>39690</c:v>
                </c:pt>
                <c:pt idx="397286">
                  <c:v>39690</c:v>
                </c:pt>
                <c:pt idx="397287">
                  <c:v>39690</c:v>
                </c:pt>
                <c:pt idx="397288">
                  <c:v>39690</c:v>
                </c:pt>
                <c:pt idx="397289">
                  <c:v>39690</c:v>
                </c:pt>
                <c:pt idx="397290">
                  <c:v>39690</c:v>
                </c:pt>
                <c:pt idx="397291">
                  <c:v>39690</c:v>
                </c:pt>
                <c:pt idx="397292">
                  <c:v>39690</c:v>
                </c:pt>
                <c:pt idx="397293">
                  <c:v>39690</c:v>
                </c:pt>
                <c:pt idx="397294">
                  <c:v>39690</c:v>
                </c:pt>
                <c:pt idx="397295">
                  <c:v>39690</c:v>
                </c:pt>
                <c:pt idx="397296">
                  <c:v>39690</c:v>
                </c:pt>
                <c:pt idx="397297">
                  <c:v>39690</c:v>
                </c:pt>
                <c:pt idx="397298">
                  <c:v>39690</c:v>
                </c:pt>
                <c:pt idx="397299">
                  <c:v>39690</c:v>
                </c:pt>
                <c:pt idx="397300">
                  <c:v>39690</c:v>
                </c:pt>
                <c:pt idx="397301">
                  <c:v>39690</c:v>
                </c:pt>
                <c:pt idx="397302">
                  <c:v>39690</c:v>
                </c:pt>
                <c:pt idx="397303">
                  <c:v>39690</c:v>
                </c:pt>
                <c:pt idx="397304">
                  <c:v>39690</c:v>
                </c:pt>
                <c:pt idx="397305">
                  <c:v>39690</c:v>
                </c:pt>
                <c:pt idx="397306">
                  <c:v>39690</c:v>
                </c:pt>
                <c:pt idx="397307">
                  <c:v>39690</c:v>
                </c:pt>
                <c:pt idx="397308">
                  <c:v>39690</c:v>
                </c:pt>
                <c:pt idx="397309">
                  <c:v>39690</c:v>
                </c:pt>
                <c:pt idx="397310">
                  <c:v>39690</c:v>
                </c:pt>
                <c:pt idx="397311">
                  <c:v>39690</c:v>
                </c:pt>
                <c:pt idx="397312">
                  <c:v>39690</c:v>
                </c:pt>
                <c:pt idx="397313">
                  <c:v>39690</c:v>
                </c:pt>
                <c:pt idx="397314">
                  <c:v>39690</c:v>
                </c:pt>
                <c:pt idx="397315">
                  <c:v>39690</c:v>
                </c:pt>
                <c:pt idx="397316">
                  <c:v>39690</c:v>
                </c:pt>
                <c:pt idx="397317">
                  <c:v>39690</c:v>
                </c:pt>
                <c:pt idx="397318">
                  <c:v>39690</c:v>
                </c:pt>
                <c:pt idx="397319">
                  <c:v>39690</c:v>
                </c:pt>
                <c:pt idx="397320">
                  <c:v>39690</c:v>
                </c:pt>
                <c:pt idx="397321">
                  <c:v>39690</c:v>
                </c:pt>
                <c:pt idx="397322">
                  <c:v>39690</c:v>
                </c:pt>
                <c:pt idx="397323">
                  <c:v>39690</c:v>
                </c:pt>
                <c:pt idx="397324">
                  <c:v>39690</c:v>
                </c:pt>
                <c:pt idx="397325">
                  <c:v>39690</c:v>
                </c:pt>
                <c:pt idx="397326">
                  <c:v>39690</c:v>
                </c:pt>
                <c:pt idx="397327">
                  <c:v>39690</c:v>
                </c:pt>
                <c:pt idx="397328">
                  <c:v>39690</c:v>
                </c:pt>
                <c:pt idx="397329">
                  <c:v>39690</c:v>
                </c:pt>
                <c:pt idx="397330">
                  <c:v>39690</c:v>
                </c:pt>
                <c:pt idx="397331">
                  <c:v>39690</c:v>
                </c:pt>
                <c:pt idx="397332">
                  <c:v>39690</c:v>
                </c:pt>
                <c:pt idx="397333">
                  <c:v>39690</c:v>
                </c:pt>
                <c:pt idx="397334">
                  <c:v>39690</c:v>
                </c:pt>
                <c:pt idx="397335">
                  <c:v>39690</c:v>
                </c:pt>
                <c:pt idx="397336">
                  <c:v>39690</c:v>
                </c:pt>
                <c:pt idx="397337">
                  <c:v>39690</c:v>
                </c:pt>
                <c:pt idx="397338">
                  <c:v>39690</c:v>
                </c:pt>
                <c:pt idx="397339">
                  <c:v>39690</c:v>
                </c:pt>
                <c:pt idx="397340">
                  <c:v>39690</c:v>
                </c:pt>
                <c:pt idx="397341">
                  <c:v>39690</c:v>
                </c:pt>
                <c:pt idx="397342">
                  <c:v>39690</c:v>
                </c:pt>
                <c:pt idx="397343">
                  <c:v>39690</c:v>
                </c:pt>
                <c:pt idx="397344">
                  <c:v>39690</c:v>
                </c:pt>
                <c:pt idx="397345">
                  <c:v>39690</c:v>
                </c:pt>
                <c:pt idx="397346">
                  <c:v>39690</c:v>
                </c:pt>
                <c:pt idx="397347">
                  <c:v>39690</c:v>
                </c:pt>
                <c:pt idx="397348">
                  <c:v>39690</c:v>
                </c:pt>
                <c:pt idx="397349">
                  <c:v>39690</c:v>
                </c:pt>
                <c:pt idx="397350">
                  <c:v>39690</c:v>
                </c:pt>
                <c:pt idx="397351">
                  <c:v>39690</c:v>
                </c:pt>
                <c:pt idx="397352">
                  <c:v>39690</c:v>
                </c:pt>
                <c:pt idx="397353">
                  <c:v>39690</c:v>
                </c:pt>
                <c:pt idx="397354">
                  <c:v>39690</c:v>
                </c:pt>
                <c:pt idx="397355">
                  <c:v>39690</c:v>
                </c:pt>
                <c:pt idx="397356">
                  <c:v>39690</c:v>
                </c:pt>
                <c:pt idx="397357">
                  <c:v>39690</c:v>
                </c:pt>
                <c:pt idx="397358">
                  <c:v>39690</c:v>
                </c:pt>
                <c:pt idx="397359">
                  <c:v>39690</c:v>
                </c:pt>
                <c:pt idx="397360">
                  <c:v>39690</c:v>
                </c:pt>
                <c:pt idx="397361">
                  <c:v>39690</c:v>
                </c:pt>
                <c:pt idx="397362">
                  <c:v>39690</c:v>
                </c:pt>
                <c:pt idx="397363">
                  <c:v>39690</c:v>
                </c:pt>
                <c:pt idx="397364">
                  <c:v>39690</c:v>
                </c:pt>
                <c:pt idx="397365">
                  <c:v>39690</c:v>
                </c:pt>
                <c:pt idx="397366">
                  <c:v>39690</c:v>
                </c:pt>
                <c:pt idx="397367">
                  <c:v>39690</c:v>
                </c:pt>
                <c:pt idx="397368">
                  <c:v>39690</c:v>
                </c:pt>
                <c:pt idx="397369">
                  <c:v>39690</c:v>
                </c:pt>
                <c:pt idx="397370">
                  <c:v>39690</c:v>
                </c:pt>
                <c:pt idx="397371">
                  <c:v>39690</c:v>
                </c:pt>
                <c:pt idx="397372">
                  <c:v>39690</c:v>
                </c:pt>
                <c:pt idx="397373">
                  <c:v>39690</c:v>
                </c:pt>
                <c:pt idx="397374">
                  <c:v>39690</c:v>
                </c:pt>
                <c:pt idx="397375">
                  <c:v>39690</c:v>
                </c:pt>
                <c:pt idx="397376">
                  <c:v>39690</c:v>
                </c:pt>
                <c:pt idx="397377">
                  <c:v>39690</c:v>
                </c:pt>
                <c:pt idx="397378">
                  <c:v>39690</c:v>
                </c:pt>
                <c:pt idx="397379">
                  <c:v>39690</c:v>
                </c:pt>
                <c:pt idx="397380">
                  <c:v>39690</c:v>
                </c:pt>
                <c:pt idx="397381">
                  <c:v>39690</c:v>
                </c:pt>
                <c:pt idx="397382">
                  <c:v>39690</c:v>
                </c:pt>
                <c:pt idx="397383">
                  <c:v>39690</c:v>
                </c:pt>
                <c:pt idx="397384">
                  <c:v>39690</c:v>
                </c:pt>
                <c:pt idx="397385">
                  <c:v>39690</c:v>
                </c:pt>
                <c:pt idx="397386">
                  <c:v>39690</c:v>
                </c:pt>
                <c:pt idx="397387">
                  <c:v>39690</c:v>
                </c:pt>
                <c:pt idx="397388">
                  <c:v>39690</c:v>
                </c:pt>
                <c:pt idx="397389">
                  <c:v>39690</c:v>
                </c:pt>
                <c:pt idx="397390">
                  <c:v>39690</c:v>
                </c:pt>
                <c:pt idx="397391">
                  <c:v>39690</c:v>
                </c:pt>
                <c:pt idx="397392">
                  <c:v>39690</c:v>
                </c:pt>
                <c:pt idx="397393">
                  <c:v>39690</c:v>
                </c:pt>
                <c:pt idx="397394">
                  <c:v>39690</c:v>
                </c:pt>
                <c:pt idx="397395">
                  <c:v>39690</c:v>
                </c:pt>
                <c:pt idx="397396">
                  <c:v>39690</c:v>
                </c:pt>
                <c:pt idx="397397">
                  <c:v>39690</c:v>
                </c:pt>
                <c:pt idx="397398">
                  <c:v>39690</c:v>
                </c:pt>
                <c:pt idx="397399">
                  <c:v>39690</c:v>
                </c:pt>
                <c:pt idx="397400">
                  <c:v>39690</c:v>
                </c:pt>
                <c:pt idx="397401">
                  <c:v>39690</c:v>
                </c:pt>
                <c:pt idx="397402">
                  <c:v>39690</c:v>
                </c:pt>
                <c:pt idx="397403">
                  <c:v>39690</c:v>
                </c:pt>
                <c:pt idx="397404">
                  <c:v>39690</c:v>
                </c:pt>
                <c:pt idx="397405">
                  <c:v>39690</c:v>
                </c:pt>
                <c:pt idx="397406">
                  <c:v>39690</c:v>
                </c:pt>
                <c:pt idx="397407">
                  <c:v>39690</c:v>
                </c:pt>
                <c:pt idx="397408">
                  <c:v>39690</c:v>
                </c:pt>
                <c:pt idx="397409">
                  <c:v>39690</c:v>
                </c:pt>
                <c:pt idx="397410">
                  <c:v>39690</c:v>
                </c:pt>
                <c:pt idx="397411">
                  <c:v>39690</c:v>
                </c:pt>
                <c:pt idx="397412">
                  <c:v>39690</c:v>
                </c:pt>
                <c:pt idx="397413">
                  <c:v>39690</c:v>
                </c:pt>
                <c:pt idx="397414">
                  <c:v>39690</c:v>
                </c:pt>
                <c:pt idx="397415">
                  <c:v>39690</c:v>
                </c:pt>
                <c:pt idx="397416">
                  <c:v>39690</c:v>
                </c:pt>
                <c:pt idx="397417">
                  <c:v>39690</c:v>
                </c:pt>
                <c:pt idx="397418">
                  <c:v>39690</c:v>
                </c:pt>
                <c:pt idx="397419">
                  <c:v>39690</c:v>
                </c:pt>
                <c:pt idx="397420">
                  <c:v>39690</c:v>
                </c:pt>
                <c:pt idx="397421">
                  <c:v>39690</c:v>
                </c:pt>
                <c:pt idx="397422">
                  <c:v>39690</c:v>
                </c:pt>
                <c:pt idx="397423">
                  <c:v>39690</c:v>
                </c:pt>
                <c:pt idx="397424">
                  <c:v>39690</c:v>
                </c:pt>
                <c:pt idx="397425">
                  <c:v>39690</c:v>
                </c:pt>
                <c:pt idx="397426">
                  <c:v>39690</c:v>
                </c:pt>
                <c:pt idx="397427">
                  <c:v>39690</c:v>
                </c:pt>
                <c:pt idx="397428">
                  <c:v>39690</c:v>
                </c:pt>
                <c:pt idx="397429">
                  <c:v>39690</c:v>
                </c:pt>
                <c:pt idx="397430">
                  <c:v>39690</c:v>
                </c:pt>
                <c:pt idx="397431">
                  <c:v>39690</c:v>
                </c:pt>
                <c:pt idx="397432">
                  <c:v>39690</c:v>
                </c:pt>
                <c:pt idx="397433">
                  <c:v>39690</c:v>
                </c:pt>
                <c:pt idx="397434">
                  <c:v>39690</c:v>
                </c:pt>
                <c:pt idx="397435">
                  <c:v>39690</c:v>
                </c:pt>
                <c:pt idx="397436">
                  <c:v>39690</c:v>
                </c:pt>
                <c:pt idx="397437">
                  <c:v>39690</c:v>
                </c:pt>
                <c:pt idx="397438">
                  <c:v>39690</c:v>
                </c:pt>
                <c:pt idx="397439">
                  <c:v>39690</c:v>
                </c:pt>
                <c:pt idx="397440">
                  <c:v>39690</c:v>
                </c:pt>
                <c:pt idx="397441">
                  <c:v>39690</c:v>
                </c:pt>
                <c:pt idx="397442">
                  <c:v>39690</c:v>
                </c:pt>
                <c:pt idx="397443">
                  <c:v>39690</c:v>
                </c:pt>
                <c:pt idx="397444">
                  <c:v>39690</c:v>
                </c:pt>
                <c:pt idx="397445">
                  <c:v>39690</c:v>
                </c:pt>
                <c:pt idx="397446">
                  <c:v>39690</c:v>
                </c:pt>
                <c:pt idx="397447">
                  <c:v>39690</c:v>
                </c:pt>
                <c:pt idx="397448">
                  <c:v>39690</c:v>
                </c:pt>
                <c:pt idx="397449">
                  <c:v>39690</c:v>
                </c:pt>
                <c:pt idx="397450">
                  <c:v>39690</c:v>
                </c:pt>
                <c:pt idx="397451">
                  <c:v>39690</c:v>
                </c:pt>
                <c:pt idx="397452">
                  <c:v>39690</c:v>
                </c:pt>
                <c:pt idx="397453">
                  <c:v>39690</c:v>
                </c:pt>
                <c:pt idx="397454">
                  <c:v>39690</c:v>
                </c:pt>
                <c:pt idx="397455">
                  <c:v>39690</c:v>
                </c:pt>
                <c:pt idx="397456">
                  <c:v>39690</c:v>
                </c:pt>
                <c:pt idx="397457">
                  <c:v>39690</c:v>
                </c:pt>
                <c:pt idx="397458">
                  <c:v>39690</c:v>
                </c:pt>
                <c:pt idx="397459">
                  <c:v>39690</c:v>
                </c:pt>
                <c:pt idx="397460">
                  <c:v>39690</c:v>
                </c:pt>
                <c:pt idx="397461">
                  <c:v>39690</c:v>
                </c:pt>
                <c:pt idx="397462">
                  <c:v>39690</c:v>
                </c:pt>
                <c:pt idx="397463">
                  <c:v>39690</c:v>
                </c:pt>
                <c:pt idx="397464">
                  <c:v>39690</c:v>
                </c:pt>
                <c:pt idx="397465">
                  <c:v>39690</c:v>
                </c:pt>
                <c:pt idx="397466">
                  <c:v>39690</c:v>
                </c:pt>
                <c:pt idx="397467">
                  <c:v>39690</c:v>
                </c:pt>
                <c:pt idx="397468">
                  <c:v>39690</c:v>
                </c:pt>
                <c:pt idx="397469">
                  <c:v>39690</c:v>
                </c:pt>
                <c:pt idx="397470">
                  <c:v>39690</c:v>
                </c:pt>
                <c:pt idx="397471">
                  <c:v>39690</c:v>
                </c:pt>
                <c:pt idx="397472">
                  <c:v>39690</c:v>
                </c:pt>
                <c:pt idx="397473">
                  <c:v>39690</c:v>
                </c:pt>
                <c:pt idx="397474">
                  <c:v>39690</c:v>
                </c:pt>
                <c:pt idx="397475">
                  <c:v>39690</c:v>
                </c:pt>
                <c:pt idx="397476">
                  <c:v>39690</c:v>
                </c:pt>
                <c:pt idx="397477">
                  <c:v>39690</c:v>
                </c:pt>
                <c:pt idx="397478">
                  <c:v>39690</c:v>
                </c:pt>
                <c:pt idx="397479">
                  <c:v>39690</c:v>
                </c:pt>
                <c:pt idx="397480">
                  <c:v>39690</c:v>
                </c:pt>
                <c:pt idx="397481">
                  <c:v>39690</c:v>
                </c:pt>
                <c:pt idx="397482">
                  <c:v>39690</c:v>
                </c:pt>
                <c:pt idx="397483">
                  <c:v>39690</c:v>
                </c:pt>
                <c:pt idx="397484">
                  <c:v>39690</c:v>
                </c:pt>
                <c:pt idx="397485">
                  <c:v>39690</c:v>
                </c:pt>
                <c:pt idx="397486">
                  <c:v>39690</c:v>
                </c:pt>
                <c:pt idx="397487">
                  <c:v>39690</c:v>
                </c:pt>
                <c:pt idx="397488">
                  <c:v>39690</c:v>
                </c:pt>
                <c:pt idx="397489">
                  <c:v>39690</c:v>
                </c:pt>
                <c:pt idx="397490">
                  <c:v>39690</c:v>
                </c:pt>
                <c:pt idx="397491">
                  <c:v>39690</c:v>
                </c:pt>
                <c:pt idx="397492">
                  <c:v>39690</c:v>
                </c:pt>
                <c:pt idx="397493">
                  <c:v>39690</c:v>
                </c:pt>
                <c:pt idx="397494">
                  <c:v>39690</c:v>
                </c:pt>
                <c:pt idx="397495">
                  <c:v>39690</c:v>
                </c:pt>
                <c:pt idx="397496">
                  <c:v>39690</c:v>
                </c:pt>
                <c:pt idx="397497">
                  <c:v>39690</c:v>
                </c:pt>
                <c:pt idx="397498">
                  <c:v>39690</c:v>
                </c:pt>
                <c:pt idx="397499">
                  <c:v>39690</c:v>
                </c:pt>
                <c:pt idx="397500">
                  <c:v>39690</c:v>
                </c:pt>
                <c:pt idx="397501">
                  <c:v>39690</c:v>
                </c:pt>
                <c:pt idx="397502">
                  <c:v>39690</c:v>
                </c:pt>
                <c:pt idx="397503">
                  <c:v>39690</c:v>
                </c:pt>
                <c:pt idx="397504">
                  <c:v>39690</c:v>
                </c:pt>
                <c:pt idx="397505">
                  <c:v>39690</c:v>
                </c:pt>
                <c:pt idx="397506">
                  <c:v>39690</c:v>
                </c:pt>
                <c:pt idx="397507">
                  <c:v>39690</c:v>
                </c:pt>
                <c:pt idx="397508">
                  <c:v>39690</c:v>
                </c:pt>
                <c:pt idx="397509">
                  <c:v>39690</c:v>
                </c:pt>
                <c:pt idx="397510">
                  <c:v>39690</c:v>
                </c:pt>
                <c:pt idx="397511">
                  <c:v>39690</c:v>
                </c:pt>
                <c:pt idx="397512">
                  <c:v>39690</c:v>
                </c:pt>
                <c:pt idx="397513">
                  <c:v>39690</c:v>
                </c:pt>
                <c:pt idx="397514">
                  <c:v>39690</c:v>
                </c:pt>
                <c:pt idx="397515">
                  <c:v>39690</c:v>
                </c:pt>
                <c:pt idx="397516">
                  <c:v>39690</c:v>
                </c:pt>
                <c:pt idx="397517">
                  <c:v>39690</c:v>
                </c:pt>
                <c:pt idx="397518">
                  <c:v>39690</c:v>
                </c:pt>
                <c:pt idx="397519">
                  <c:v>39690</c:v>
                </c:pt>
                <c:pt idx="397520">
                  <c:v>39690</c:v>
                </c:pt>
                <c:pt idx="397521">
                  <c:v>39690</c:v>
                </c:pt>
                <c:pt idx="397522">
                  <c:v>39690</c:v>
                </c:pt>
                <c:pt idx="397523">
                  <c:v>39690</c:v>
                </c:pt>
                <c:pt idx="397524">
                  <c:v>39690</c:v>
                </c:pt>
                <c:pt idx="397525">
                  <c:v>39690</c:v>
                </c:pt>
                <c:pt idx="397526">
                  <c:v>39690</c:v>
                </c:pt>
                <c:pt idx="397527">
                  <c:v>39690</c:v>
                </c:pt>
                <c:pt idx="397528">
                  <c:v>39690</c:v>
                </c:pt>
                <c:pt idx="397529">
                  <c:v>39690</c:v>
                </c:pt>
                <c:pt idx="397530">
                  <c:v>39690</c:v>
                </c:pt>
                <c:pt idx="397531">
                  <c:v>39690</c:v>
                </c:pt>
                <c:pt idx="397532">
                  <c:v>39690</c:v>
                </c:pt>
                <c:pt idx="397533">
                  <c:v>39690</c:v>
                </c:pt>
                <c:pt idx="397534">
                  <c:v>39690</c:v>
                </c:pt>
                <c:pt idx="397535">
                  <c:v>39690</c:v>
                </c:pt>
                <c:pt idx="397536">
                  <c:v>39690</c:v>
                </c:pt>
                <c:pt idx="397537">
                  <c:v>39690</c:v>
                </c:pt>
                <c:pt idx="397538">
                  <c:v>39690</c:v>
                </c:pt>
                <c:pt idx="397539">
                  <c:v>39690</c:v>
                </c:pt>
                <c:pt idx="397540">
                  <c:v>39690</c:v>
                </c:pt>
                <c:pt idx="397541">
                  <c:v>39690</c:v>
                </c:pt>
                <c:pt idx="397542">
                  <c:v>39690</c:v>
                </c:pt>
                <c:pt idx="397543">
                  <c:v>39690</c:v>
                </c:pt>
                <c:pt idx="397544">
                  <c:v>39690</c:v>
                </c:pt>
                <c:pt idx="397545">
                  <c:v>39690</c:v>
                </c:pt>
                <c:pt idx="397546">
                  <c:v>39690</c:v>
                </c:pt>
                <c:pt idx="397547">
                  <c:v>39690</c:v>
                </c:pt>
                <c:pt idx="397548">
                  <c:v>39690</c:v>
                </c:pt>
                <c:pt idx="397549">
                  <c:v>39690</c:v>
                </c:pt>
                <c:pt idx="397550">
                  <c:v>39690</c:v>
                </c:pt>
                <c:pt idx="397551">
                  <c:v>39690</c:v>
                </c:pt>
                <c:pt idx="397552">
                  <c:v>39690</c:v>
                </c:pt>
                <c:pt idx="397553">
                  <c:v>39690</c:v>
                </c:pt>
                <c:pt idx="397554">
                  <c:v>39690</c:v>
                </c:pt>
                <c:pt idx="397555">
                  <c:v>39690</c:v>
                </c:pt>
                <c:pt idx="397556">
                  <c:v>39690</c:v>
                </c:pt>
                <c:pt idx="397557">
                  <c:v>39690</c:v>
                </c:pt>
                <c:pt idx="397558">
                  <c:v>39690</c:v>
                </c:pt>
                <c:pt idx="397559">
                  <c:v>39690</c:v>
                </c:pt>
                <c:pt idx="397560">
                  <c:v>39690</c:v>
                </c:pt>
                <c:pt idx="397561">
                  <c:v>39690</c:v>
                </c:pt>
                <c:pt idx="397562">
                  <c:v>39690</c:v>
                </c:pt>
                <c:pt idx="397563">
                  <c:v>39690</c:v>
                </c:pt>
                <c:pt idx="397564">
                  <c:v>39690</c:v>
                </c:pt>
                <c:pt idx="397565">
                  <c:v>39690</c:v>
                </c:pt>
                <c:pt idx="397566">
                  <c:v>39690</c:v>
                </c:pt>
                <c:pt idx="397567">
                  <c:v>39690</c:v>
                </c:pt>
                <c:pt idx="397568">
                  <c:v>39690</c:v>
                </c:pt>
                <c:pt idx="397569">
                  <c:v>39690</c:v>
                </c:pt>
                <c:pt idx="397570">
                  <c:v>39690</c:v>
                </c:pt>
                <c:pt idx="397571">
                  <c:v>39690</c:v>
                </c:pt>
                <c:pt idx="397572">
                  <c:v>39690</c:v>
                </c:pt>
                <c:pt idx="397573">
                  <c:v>39690</c:v>
                </c:pt>
                <c:pt idx="397574">
                  <c:v>39690</c:v>
                </c:pt>
                <c:pt idx="397575">
                  <c:v>39690</c:v>
                </c:pt>
                <c:pt idx="397576">
                  <c:v>39690</c:v>
                </c:pt>
                <c:pt idx="397577">
                  <c:v>39690</c:v>
                </c:pt>
                <c:pt idx="397578">
                  <c:v>39690</c:v>
                </c:pt>
                <c:pt idx="397579">
                  <c:v>39690</c:v>
                </c:pt>
                <c:pt idx="397580">
                  <c:v>39690</c:v>
                </c:pt>
                <c:pt idx="397581">
                  <c:v>39690</c:v>
                </c:pt>
                <c:pt idx="397582">
                  <c:v>39690</c:v>
                </c:pt>
                <c:pt idx="397583">
                  <c:v>39690</c:v>
                </c:pt>
                <c:pt idx="397584">
                  <c:v>39690</c:v>
                </c:pt>
                <c:pt idx="397585">
                  <c:v>39690</c:v>
                </c:pt>
                <c:pt idx="397586">
                  <c:v>39690</c:v>
                </c:pt>
                <c:pt idx="397587">
                  <c:v>39690</c:v>
                </c:pt>
                <c:pt idx="397588">
                  <c:v>39690</c:v>
                </c:pt>
                <c:pt idx="397589">
                  <c:v>39690</c:v>
                </c:pt>
                <c:pt idx="397590">
                  <c:v>39690</c:v>
                </c:pt>
                <c:pt idx="397591">
                  <c:v>39690</c:v>
                </c:pt>
                <c:pt idx="397592">
                  <c:v>39690</c:v>
                </c:pt>
                <c:pt idx="397593">
                  <c:v>39690</c:v>
                </c:pt>
                <c:pt idx="397594">
                  <c:v>39690</c:v>
                </c:pt>
                <c:pt idx="397595">
                  <c:v>39690</c:v>
                </c:pt>
                <c:pt idx="397596">
                  <c:v>39690</c:v>
                </c:pt>
                <c:pt idx="397597">
                  <c:v>39690</c:v>
                </c:pt>
                <c:pt idx="397598">
                  <c:v>39690</c:v>
                </c:pt>
                <c:pt idx="397599">
                  <c:v>39690</c:v>
                </c:pt>
                <c:pt idx="397600">
                  <c:v>39690</c:v>
                </c:pt>
                <c:pt idx="397601">
                  <c:v>39690</c:v>
                </c:pt>
                <c:pt idx="397602">
                  <c:v>39690</c:v>
                </c:pt>
                <c:pt idx="397603">
                  <c:v>39690</c:v>
                </c:pt>
                <c:pt idx="397604">
                  <c:v>39690</c:v>
                </c:pt>
                <c:pt idx="397605">
                  <c:v>39690</c:v>
                </c:pt>
                <c:pt idx="397606">
                  <c:v>39690</c:v>
                </c:pt>
                <c:pt idx="397607">
                  <c:v>39690</c:v>
                </c:pt>
                <c:pt idx="397608">
                  <c:v>39690</c:v>
                </c:pt>
                <c:pt idx="397609">
                  <c:v>39690</c:v>
                </c:pt>
                <c:pt idx="397610">
                  <c:v>39690</c:v>
                </c:pt>
                <c:pt idx="397611">
                  <c:v>39690</c:v>
                </c:pt>
                <c:pt idx="397612">
                  <c:v>39690</c:v>
                </c:pt>
                <c:pt idx="397613">
                  <c:v>39690</c:v>
                </c:pt>
                <c:pt idx="397614">
                  <c:v>39690</c:v>
                </c:pt>
                <c:pt idx="397615">
                  <c:v>39690</c:v>
                </c:pt>
                <c:pt idx="397616">
                  <c:v>39690</c:v>
                </c:pt>
                <c:pt idx="397617">
                  <c:v>39690</c:v>
                </c:pt>
                <c:pt idx="397618">
                  <c:v>39690</c:v>
                </c:pt>
                <c:pt idx="397619">
                  <c:v>39690</c:v>
                </c:pt>
                <c:pt idx="397620">
                  <c:v>39690</c:v>
                </c:pt>
                <c:pt idx="397621">
                  <c:v>39690</c:v>
                </c:pt>
                <c:pt idx="397622">
                  <c:v>39690</c:v>
                </c:pt>
                <c:pt idx="397623">
                  <c:v>39690</c:v>
                </c:pt>
                <c:pt idx="397624">
                  <c:v>39690</c:v>
                </c:pt>
                <c:pt idx="397625">
                  <c:v>39690</c:v>
                </c:pt>
                <c:pt idx="397626">
                  <c:v>39690</c:v>
                </c:pt>
                <c:pt idx="397627">
                  <c:v>39690</c:v>
                </c:pt>
                <c:pt idx="397628">
                  <c:v>39690</c:v>
                </c:pt>
                <c:pt idx="397629">
                  <c:v>39690</c:v>
                </c:pt>
                <c:pt idx="397630">
                  <c:v>39690</c:v>
                </c:pt>
                <c:pt idx="397631">
                  <c:v>39690</c:v>
                </c:pt>
                <c:pt idx="397632">
                  <c:v>39690</c:v>
                </c:pt>
                <c:pt idx="397633">
                  <c:v>39690</c:v>
                </c:pt>
                <c:pt idx="397634">
                  <c:v>39690</c:v>
                </c:pt>
                <c:pt idx="397635">
                  <c:v>39690</c:v>
                </c:pt>
                <c:pt idx="397636">
                  <c:v>39690</c:v>
                </c:pt>
                <c:pt idx="397637">
                  <c:v>39690</c:v>
                </c:pt>
                <c:pt idx="397638">
                  <c:v>39690</c:v>
                </c:pt>
                <c:pt idx="397639">
                  <c:v>39690</c:v>
                </c:pt>
                <c:pt idx="397640">
                  <c:v>39690</c:v>
                </c:pt>
                <c:pt idx="397641">
                  <c:v>39690</c:v>
                </c:pt>
                <c:pt idx="397642">
                  <c:v>39690</c:v>
                </c:pt>
                <c:pt idx="397643">
                  <c:v>39690</c:v>
                </c:pt>
                <c:pt idx="397644">
                  <c:v>39690</c:v>
                </c:pt>
                <c:pt idx="397645">
                  <c:v>39690</c:v>
                </c:pt>
                <c:pt idx="397646">
                  <c:v>39690</c:v>
                </c:pt>
                <c:pt idx="397647">
                  <c:v>39690</c:v>
                </c:pt>
                <c:pt idx="397648">
                  <c:v>39690</c:v>
                </c:pt>
                <c:pt idx="397649">
                  <c:v>39690</c:v>
                </c:pt>
                <c:pt idx="397650">
                  <c:v>39690</c:v>
                </c:pt>
                <c:pt idx="397651">
                  <c:v>39690</c:v>
                </c:pt>
                <c:pt idx="397652">
                  <c:v>39690</c:v>
                </c:pt>
                <c:pt idx="397653">
                  <c:v>39690</c:v>
                </c:pt>
                <c:pt idx="397654">
                  <c:v>39690</c:v>
                </c:pt>
                <c:pt idx="397655">
                  <c:v>39690</c:v>
                </c:pt>
                <c:pt idx="397656">
                  <c:v>39690</c:v>
                </c:pt>
                <c:pt idx="397657">
                  <c:v>39690</c:v>
                </c:pt>
                <c:pt idx="397658">
                  <c:v>39690</c:v>
                </c:pt>
                <c:pt idx="397659">
                  <c:v>39690</c:v>
                </c:pt>
                <c:pt idx="397660">
                  <c:v>39690</c:v>
                </c:pt>
                <c:pt idx="397661">
                  <c:v>39690</c:v>
                </c:pt>
                <c:pt idx="397662">
                  <c:v>39690</c:v>
                </c:pt>
                <c:pt idx="397663">
                  <c:v>39690</c:v>
                </c:pt>
                <c:pt idx="397664">
                  <c:v>39690</c:v>
                </c:pt>
                <c:pt idx="397665">
                  <c:v>39690</c:v>
                </c:pt>
                <c:pt idx="397666">
                  <c:v>39690</c:v>
                </c:pt>
                <c:pt idx="397667">
                  <c:v>39690</c:v>
                </c:pt>
                <c:pt idx="397668">
                  <c:v>39690</c:v>
                </c:pt>
                <c:pt idx="397669">
                  <c:v>39690</c:v>
                </c:pt>
                <c:pt idx="397670">
                  <c:v>39690</c:v>
                </c:pt>
                <c:pt idx="397671">
                  <c:v>39690</c:v>
                </c:pt>
                <c:pt idx="397672">
                  <c:v>39690</c:v>
                </c:pt>
                <c:pt idx="397673">
                  <c:v>39690</c:v>
                </c:pt>
                <c:pt idx="397674">
                  <c:v>39690</c:v>
                </c:pt>
                <c:pt idx="397675">
                  <c:v>39690</c:v>
                </c:pt>
                <c:pt idx="397676">
                  <c:v>39690</c:v>
                </c:pt>
                <c:pt idx="397677">
                  <c:v>39690</c:v>
                </c:pt>
                <c:pt idx="397678">
                  <c:v>39690</c:v>
                </c:pt>
                <c:pt idx="397679">
                  <c:v>39690</c:v>
                </c:pt>
                <c:pt idx="397680">
                  <c:v>39690</c:v>
                </c:pt>
                <c:pt idx="397681">
                  <c:v>39690</c:v>
                </c:pt>
                <c:pt idx="397682">
                  <c:v>39690</c:v>
                </c:pt>
                <c:pt idx="397683">
                  <c:v>39690</c:v>
                </c:pt>
                <c:pt idx="397684">
                  <c:v>39690</c:v>
                </c:pt>
                <c:pt idx="397685">
                  <c:v>39690</c:v>
                </c:pt>
                <c:pt idx="397686">
                  <c:v>39690</c:v>
                </c:pt>
                <c:pt idx="397687">
                  <c:v>39690</c:v>
                </c:pt>
                <c:pt idx="397688">
                  <c:v>39690</c:v>
                </c:pt>
                <c:pt idx="397689">
                  <c:v>39690</c:v>
                </c:pt>
                <c:pt idx="397690">
                  <c:v>39690</c:v>
                </c:pt>
                <c:pt idx="397691">
                  <c:v>39690</c:v>
                </c:pt>
                <c:pt idx="397692">
                  <c:v>39690</c:v>
                </c:pt>
                <c:pt idx="397693">
                  <c:v>39690</c:v>
                </c:pt>
                <c:pt idx="397694">
                  <c:v>39690</c:v>
                </c:pt>
                <c:pt idx="397695">
                  <c:v>39690</c:v>
                </c:pt>
                <c:pt idx="397696">
                  <c:v>39690</c:v>
                </c:pt>
                <c:pt idx="397697">
                  <c:v>39690</c:v>
                </c:pt>
                <c:pt idx="397698">
                  <c:v>39690</c:v>
                </c:pt>
                <c:pt idx="397699">
                  <c:v>39690</c:v>
                </c:pt>
                <c:pt idx="397700">
                  <c:v>39690</c:v>
                </c:pt>
                <c:pt idx="397701">
                  <c:v>39690</c:v>
                </c:pt>
                <c:pt idx="397702">
                  <c:v>39690</c:v>
                </c:pt>
                <c:pt idx="397703">
                  <c:v>39690</c:v>
                </c:pt>
                <c:pt idx="397704">
                  <c:v>39690</c:v>
                </c:pt>
                <c:pt idx="397705">
                  <c:v>39690</c:v>
                </c:pt>
                <c:pt idx="397706">
                  <c:v>39690</c:v>
                </c:pt>
                <c:pt idx="397707">
                  <c:v>39690</c:v>
                </c:pt>
                <c:pt idx="397708">
                  <c:v>39690</c:v>
                </c:pt>
                <c:pt idx="397709">
                  <c:v>39690</c:v>
                </c:pt>
                <c:pt idx="397710">
                  <c:v>39690</c:v>
                </c:pt>
                <c:pt idx="397711">
                  <c:v>39690</c:v>
                </c:pt>
                <c:pt idx="397712">
                  <c:v>39690</c:v>
                </c:pt>
                <c:pt idx="397713">
                  <c:v>39690</c:v>
                </c:pt>
                <c:pt idx="397714">
                  <c:v>39690</c:v>
                </c:pt>
                <c:pt idx="397715">
                  <c:v>39690</c:v>
                </c:pt>
                <c:pt idx="397716">
                  <c:v>39690</c:v>
                </c:pt>
                <c:pt idx="397717">
                  <c:v>39690</c:v>
                </c:pt>
                <c:pt idx="397718">
                  <c:v>39690</c:v>
                </c:pt>
                <c:pt idx="397719">
                  <c:v>39690</c:v>
                </c:pt>
                <c:pt idx="397720">
                  <c:v>39690</c:v>
                </c:pt>
                <c:pt idx="397721">
                  <c:v>39690</c:v>
                </c:pt>
                <c:pt idx="397722">
                  <c:v>39690</c:v>
                </c:pt>
                <c:pt idx="397723">
                  <c:v>39690</c:v>
                </c:pt>
                <c:pt idx="397724">
                  <c:v>39690</c:v>
                </c:pt>
                <c:pt idx="397725">
                  <c:v>39690</c:v>
                </c:pt>
                <c:pt idx="397726">
                  <c:v>39690</c:v>
                </c:pt>
                <c:pt idx="397727">
                  <c:v>39690</c:v>
                </c:pt>
                <c:pt idx="397728">
                  <c:v>39690</c:v>
                </c:pt>
                <c:pt idx="397729">
                  <c:v>39690</c:v>
                </c:pt>
                <c:pt idx="397730">
                  <c:v>39690</c:v>
                </c:pt>
                <c:pt idx="397731">
                  <c:v>39690</c:v>
                </c:pt>
                <c:pt idx="397732">
                  <c:v>39690</c:v>
                </c:pt>
                <c:pt idx="397733">
                  <c:v>39690</c:v>
                </c:pt>
                <c:pt idx="397734">
                  <c:v>39690</c:v>
                </c:pt>
                <c:pt idx="397735">
                  <c:v>39690</c:v>
                </c:pt>
                <c:pt idx="397736">
                  <c:v>39690</c:v>
                </c:pt>
                <c:pt idx="397737">
                  <c:v>39690</c:v>
                </c:pt>
                <c:pt idx="397738">
                  <c:v>39690</c:v>
                </c:pt>
                <c:pt idx="397739">
                  <c:v>39690</c:v>
                </c:pt>
                <c:pt idx="397740">
                  <c:v>39690</c:v>
                </c:pt>
                <c:pt idx="397741">
                  <c:v>39690</c:v>
                </c:pt>
                <c:pt idx="397742">
                  <c:v>39690</c:v>
                </c:pt>
                <c:pt idx="397743">
                  <c:v>39690</c:v>
                </c:pt>
                <c:pt idx="397744">
                  <c:v>39690</c:v>
                </c:pt>
                <c:pt idx="397745">
                  <c:v>39690</c:v>
                </c:pt>
                <c:pt idx="397746">
                  <c:v>39690</c:v>
                </c:pt>
                <c:pt idx="397747">
                  <c:v>39690</c:v>
                </c:pt>
                <c:pt idx="397748">
                  <c:v>39690</c:v>
                </c:pt>
                <c:pt idx="397749">
                  <c:v>39690</c:v>
                </c:pt>
                <c:pt idx="397750">
                  <c:v>39690</c:v>
                </c:pt>
                <c:pt idx="397751">
                  <c:v>39690</c:v>
                </c:pt>
                <c:pt idx="397752">
                  <c:v>39690</c:v>
                </c:pt>
                <c:pt idx="397753">
                  <c:v>39690</c:v>
                </c:pt>
                <c:pt idx="397754">
                  <c:v>39690</c:v>
                </c:pt>
                <c:pt idx="397755">
                  <c:v>39690</c:v>
                </c:pt>
                <c:pt idx="397756">
                  <c:v>39690</c:v>
                </c:pt>
                <c:pt idx="397757">
                  <c:v>39690</c:v>
                </c:pt>
                <c:pt idx="397758">
                  <c:v>39690</c:v>
                </c:pt>
                <c:pt idx="397759">
                  <c:v>39690</c:v>
                </c:pt>
                <c:pt idx="397760">
                  <c:v>39690</c:v>
                </c:pt>
                <c:pt idx="397761">
                  <c:v>39690</c:v>
                </c:pt>
                <c:pt idx="397762">
                  <c:v>39690</c:v>
                </c:pt>
                <c:pt idx="397763">
                  <c:v>39690</c:v>
                </c:pt>
                <c:pt idx="397764">
                  <c:v>39690</c:v>
                </c:pt>
                <c:pt idx="397765">
                  <c:v>39690</c:v>
                </c:pt>
                <c:pt idx="397766">
                  <c:v>39690</c:v>
                </c:pt>
                <c:pt idx="397767">
                  <c:v>39690</c:v>
                </c:pt>
                <c:pt idx="397768">
                  <c:v>39690</c:v>
                </c:pt>
                <c:pt idx="397769">
                  <c:v>39690</c:v>
                </c:pt>
                <c:pt idx="397770">
                  <c:v>39690</c:v>
                </c:pt>
                <c:pt idx="397771">
                  <c:v>39690</c:v>
                </c:pt>
                <c:pt idx="397772">
                  <c:v>39690</c:v>
                </c:pt>
                <c:pt idx="397773">
                  <c:v>39690</c:v>
                </c:pt>
                <c:pt idx="397774">
                  <c:v>39690</c:v>
                </c:pt>
                <c:pt idx="397775">
                  <c:v>39690</c:v>
                </c:pt>
                <c:pt idx="397776">
                  <c:v>39690</c:v>
                </c:pt>
                <c:pt idx="397777">
                  <c:v>39690</c:v>
                </c:pt>
                <c:pt idx="397778">
                  <c:v>39690</c:v>
                </c:pt>
                <c:pt idx="397779">
                  <c:v>39690</c:v>
                </c:pt>
                <c:pt idx="397780">
                  <c:v>39690</c:v>
                </c:pt>
                <c:pt idx="397781">
                  <c:v>39690</c:v>
                </c:pt>
                <c:pt idx="397782">
                  <c:v>39690</c:v>
                </c:pt>
                <c:pt idx="397783">
                  <c:v>39690</c:v>
                </c:pt>
                <c:pt idx="397784">
                  <c:v>39690</c:v>
                </c:pt>
                <c:pt idx="397785">
                  <c:v>39690</c:v>
                </c:pt>
                <c:pt idx="397786">
                  <c:v>39690</c:v>
                </c:pt>
                <c:pt idx="397787">
                  <c:v>39690</c:v>
                </c:pt>
                <c:pt idx="397788">
                  <c:v>39690</c:v>
                </c:pt>
                <c:pt idx="397789">
                  <c:v>39690</c:v>
                </c:pt>
                <c:pt idx="397790">
                  <c:v>39690</c:v>
                </c:pt>
                <c:pt idx="397791">
                  <c:v>39690</c:v>
                </c:pt>
                <c:pt idx="397792">
                  <c:v>39690</c:v>
                </c:pt>
                <c:pt idx="397793">
                  <c:v>39690</c:v>
                </c:pt>
                <c:pt idx="397794">
                  <c:v>39690</c:v>
                </c:pt>
                <c:pt idx="397795">
                  <c:v>39690</c:v>
                </c:pt>
                <c:pt idx="397796">
                  <c:v>39690</c:v>
                </c:pt>
                <c:pt idx="397797">
                  <c:v>39690</c:v>
                </c:pt>
                <c:pt idx="397798">
                  <c:v>39690</c:v>
                </c:pt>
                <c:pt idx="397799">
                  <c:v>39690</c:v>
                </c:pt>
                <c:pt idx="397800">
                  <c:v>39690</c:v>
                </c:pt>
                <c:pt idx="397801">
                  <c:v>39690</c:v>
                </c:pt>
                <c:pt idx="397802">
                  <c:v>39690</c:v>
                </c:pt>
                <c:pt idx="397803">
                  <c:v>39690</c:v>
                </c:pt>
                <c:pt idx="397804">
                  <c:v>39690</c:v>
                </c:pt>
                <c:pt idx="397805">
                  <c:v>39690</c:v>
                </c:pt>
                <c:pt idx="397806">
                  <c:v>39690</c:v>
                </c:pt>
                <c:pt idx="397807">
                  <c:v>39690</c:v>
                </c:pt>
                <c:pt idx="397808">
                  <c:v>39690</c:v>
                </c:pt>
                <c:pt idx="397809">
                  <c:v>39690</c:v>
                </c:pt>
                <c:pt idx="397810">
                  <c:v>39690</c:v>
                </c:pt>
                <c:pt idx="397811">
                  <c:v>39690</c:v>
                </c:pt>
                <c:pt idx="397812">
                  <c:v>39690</c:v>
                </c:pt>
                <c:pt idx="397813">
                  <c:v>39690</c:v>
                </c:pt>
                <c:pt idx="397814">
                  <c:v>39690</c:v>
                </c:pt>
                <c:pt idx="397815">
                  <c:v>39690</c:v>
                </c:pt>
                <c:pt idx="397816">
                  <c:v>39690</c:v>
                </c:pt>
                <c:pt idx="397817">
                  <c:v>39690</c:v>
                </c:pt>
                <c:pt idx="397818">
                  <c:v>39690</c:v>
                </c:pt>
                <c:pt idx="397819">
                  <c:v>39690</c:v>
                </c:pt>
                <c:pt idx="397820">
                  <c:v>39690</c:v>
                </c:pt>
                <c:pt idx="397821">
                  <c:v>39690</c:v>
                </c:pt>
                <c:pt idx="397822">
                  <c:v>39690</c:v>
                </c:pt>
                <c:pt idx="397823">
                  <c:v>39690</c:v>
                </c:pt>
                <c:pt idx="397824">
                  <c:v>39690</c:v>
                </c:pt>
                <c:pt idx="397825">
                  <c:v>39690</c:v>
                </c:pt>
                <c:pt idx="397826">
                  <c:v>39690</c:v>
                </c:pt>
                <c:pt idx="397827">
                  <c:v>39690</c:v>
                </c:pt>
                <c:pt idx="397828">
                  <c:v>39690</c:v>
                </c:pt>
                <c:pt idx="397829">
                  <c:v>39690</c:v>
                </c:pt>
                <c:pt idx="397830">
                  <c:v>39690</c:v>
                </c:pt>
                <c:pt idx="397831">
                  <c:v>39690</c:v>
                </c:pt>
                <c:pt idx="397832">
                  <c:v>39690</c:v>
                </c:pt>
                <c:pt idx="397833">
                  <c:v>39690</c:v>
                </c:pt>
                <c:pt idx="397834">
                  <c:v>39690</c:v>
                </c:pt>
                <c:pt idx="397835">
                  <c:v>39690</c:v>
                </c:pt>
                <c:pt idx="397836">
                  <c:v>39690</c:v>
                </c:pt>
                <c:pt idx="397837">
                  <c:v>39690</c:v>
                </c:pt>
                <c:pt idx="397838">
                  <c:v>39690</c:v>
                </c:pt>
                <c:pt idx="397839">
                  <c:v>39690</c:v>
                </c:pt>
                <c:pt idx="397840">
                  <c:v>39690</c:v>
                </c:pt>
                <c:pt idx="397841">
                  <c:v>39690</c:v>
                </c:pt>
                <c:pt idx="397842">
                  <c:v>39690</c:v>
                </c:pt>
                <c:pt idx="397843">
                  <c:v>39690</c:v>
                </c:pt>
                <c:pt idx="397844">
                  <c:v>39690</c:v>
                </c:pt>
                <c:pt idx="397845">
                  <c:v>39690</c:v>
                </c:pt>
                <c:pt idx="397846">
                  <c:v>39690</c:v>
                </c:pt>
                <c:pt idx="397847">
                  <c:v>39690</c:v>
                </c:pt>
                <c:pt idx="397848">
                  <c:v>39690</c:v>
                </c:pt>
                <c:pt idx="397849">
                  <c:v>39690</c:v>
                </c:pt>
                <c:pt idx="397850">
                  <c:v>39690</c:v>
                </c:pt>
                <c:pt idx="397851">
                  <c:v>39690</c:v>
                </c:pt>
                <c:pt idx="397852">
                  <c:v>39690</c:v>
                </c:pt>
                <c:pt idx="397853">
                  <c:v>39690</c:v>
                </c:pt>
                <c:pt idx="397854">
                  <c:v>39690</c:v>
                </c:pt>
                <c:pt idx="397855">
                  <c:v>39690</c:v>
                </c:pt>
                <c:pt idx="397856">
                  <c:v>39690</c:v>
                </c:pt>
                <c:pt idx="397857">
                  <c:v>39690</c:v>
                </c:pt>
                <c:pt idx="397858">
                  <c:v>39690</c:v>
                </c:pt>
                <c:pt idx="397859">
                  <c:v>39690</c:v>
                </c:pt>
                <c:pt idx="397860">
                  <c:v>39690</c:v>
                </c:pt>
                <c:pt idx="397861">
                  <c:v>39690</c:v>
                </c:pt>
                <c:pt idx="397862">
                  <c:v>39690</c:v>
                </c:pt>
                <c:pt idx="397863">
                  <c:v>39690</c:v>
                </c:pt>
                <c:pt idx="397864">
                  <c:v>39690</c:v>
                </c:pt>
                <c:pt idx="397865">
                  <c:v>39690</c:v>
                </c:pt>
                <c:pt idx="397866">
                  <c:v>39690</c:v>
                </c:pt>
                <c:pt idx="397867">
                  <c:v>39690</c:v>
                </c:pt>
                <c:pt idx="397868">
                  <c:v>39690</c:v>
                </c:pt>
                <c:pt idx="397869">
                  <c:v>39690</c:v>
                </c:pt>
                <c:pt idx="397870">
                  <c:v>39690</c:v>
                </c:pt>
                <c:pt idx="397871">
                  <c:v>39690</c:v>
                </c:pt>
                <c:pt idx="397872">
                  <c:v>39690</c:v>
                </c:pt>
                <c:pt idx="397873">
                  <c:v>39690</c:v>
                </c:pt>
                <c:pt idx="397874">
                  <c:v>39690</c:v>
                </c:pt>
                <c:pt idx="397875">
                  <c:v>39690</c:v>
                </c:pt>
                <c:pt idx="397876">
                  <c:v>39690</c:v>
                </c:pt>
                <c:pt idx="397877">
                  <c:v>39690</c:v>
                </c:pt>
                <c:pt idx="397878">
                  <c:v>39690</c:v>
                </c:pt>
                <c:pt idx="397879">
                  <c:v>39690</c:v>
                </c:pt>
                <c:pt idx="397880">
                  <c:v>39690</c:v>
                </c:pt>
                <c:pt idx="397881">
                  <c:v>39690</c:v>
                </c:pt>
                <c:pt idx="397882">
                  <c:v>39690</c:v>
                </c:pt>
                <c:pt idx="397883">
                  <c:v>39690</c:v>
                </c:pt>
                <c:pt idx="397884">
                  <c:v>39690</c:v>
                </c:pt>
                <c:pt idx="397885">
                  <c:v>39690</c:v>
                </c:pt>
                <c:pt idx="397886">
                  <c:v>39690</c:v>
                </c:pt>
                <c:pt idx="397887">
                  <c:v>39690</c:v>
                </c:pt>
                <c:pt idx="397888">
                  <c:v>39690</c:v>
                </c:pt>
                <c:pt idx="397889">
                  <c:v>39690</c:v>
                </c:pt>
                <c:pt idx="397890">
                  <c:v>39690</c:v>
                </c:pt>
                <c:pt idx="397891">
                  <c:v>39690</c:v>
                </c:pt>
                <c:pt idx="397892">
                  <c:v>39690</c:v>
                </c:pt>
                <c:pt idx="397893">
                  <c:v>39690</c:v>
                </c:pt>
                <c:pt idx="397894">
                  <c:v>39690</c:v>
                </c:pt>
                <c:pt idx="397895">
                  <c:v>39690</c:v>
                </c:pt>
                <c:pt idx="397896">
                  <c:v>39690</c:v>
                </c:pt>
                <c:pt idx="397897">
                  <c:v>39690</c:v>
                </c:pt>
                <c:pt idx="397898">
                  <c:v>39690</c:v>
                </c:pt>
                <c:pt idx="397899">
                  <c:v>39690</c:v>
                </c:pt>
                <c:pt idx="397900">
                  <c:v>39690</c:v>
                </c:pt>
                <c:pt idx="397901">
                  <c:v>39690</c:v>
                </c:pt>
                <c:pt idx="397902">
                  <c:v>39690</c:v>
                </c:pt>
                <c:pt idx="397903">
                  <c:v>39690</c:v>
                </c:pt>
                <c:pt idx="397904">
                  <c:v>39690</c:v>
                </c:pt>
                <c:pt idx="397905">
                  <c:v>39690</c:v>
                </c:pt>
                <c:pt idx="397906">
                  <c:v>39690</c:v>
                </c:pt>
                <c:pt idx="397907">
                  <c:v>39690</c:v>
                </c:pt>
                <c:pt idx="397908">
                  <c:v>39690</c:v>
                </c:pt>
                <c:pt idx="397909">
                  <c:v>39690</c:v>
                </c:pt>
                <c:pt idx="397910">
                  <c:v>39690</c:v>
                </c:pt>
                <c:pt idx="397911">
                  <c:v>39690</c:v>
                </c:pt>
                <c:pt idx="397912">
                  <c:v>39690</c:v>
                </c:pt>
                <c:pt idx="397913">
                  <c:v>39690</c:v>
                </c:pt>
                <c:pt idx="397914">
                  <c:v>39690</c:v>
                </c:pt>
                <c:pt idx="397915">
                  <c:v>39690</c:v>
                </c:pt>
                <c:pt idx="397916">
                  <c:v>39690</c:v>
                </c:pt>
                <c:pt idx="397917">
                  <c:v>39690</c:v>
                </c:pt>
                <c:pt idx="397918">
                  <c:v>39690</c:v>
                </c:pt>
                <c:pt idx="397919">
                  <c:v>39690</c:v>
                </c:pt>
                <c:pt idx="397920">
                  <c:v>39690</c:v>
                </c:pt>
                <c:pt idx="397921">
                  <c:v>39690</c:v>
                </c:pt>
                <c:pt idx="397922">
                  <c:v>39690</c:v>
                </c:pt>
                <c:pt idx="397923">
                  <c:v>39690</c:v>
                </c:pt>
                <c:pt idx="397924">
                  <c:v>39690</c:v>
                </c:pt>
                <c:pt idx="397925">
                  <c:v>39690</c:v>
                </c:pt>
                <c:pt idx="397926">
                  <c:v>39690</c:v>
                </c:pt>
                <c:pt idx="397927">
                  <c:v>39690</c:v>
                </c:pt>
                <c:pt idx="397928">
                  <c:v>39690</c:v>
                </c:pt>
                <c:pt idx="397929">
                  <c:v>39690</c:v>
                </c:pt>
                <c:pt idx="397930">
                  <c:v>39690</c:v>
                </c:pt>
                <c:pt idx="397931">
                  <c:v>39690</c:v>
                </c:pt>
                <c:pt idx="397932">
                  <c:v>39690</c:v>
                </c:pt>
                <c:pt idx="397933">
                  <c:v>39690</c:v>
                </c:pt>
                <c:pt idx="397934">
                  <c:v>39690</c:v>
                </c:pt>
                <c:pt idx="397935">
                  <c:v>39690</c:v>
                </c:pt>
                <c:pt idx="397936">
                  <c:v>39690</c:v>
                </c:pt>
                <c:pt idx="397937">
                  <c:v>39690</c:v>
                </c:pt>
                <c:pt idx="397938">
                  <c:v>39690</c:v>
                </c:pt>
                <c:pt idx="397939">
                  <c:v>39690</c:v>
                </c:pt>
                <c:pt idx="397940">
                  <c:v>39690</c:v>
                </c:pt>
                <c:pt idx="397941">
                  <c:v>39690</c:v>
                </c:pt>
                <c:pt idx="397942">
                  <c:v>39690</c:v>
                </c:pt>
                <c:pt idx="397943">
                  <c:v>39690</c:v>
                </c:pt>
                <c:pt idx="397944">
                  <c:v>39690</c:v>
                </c:pt>
                <c:pt idx="397945">
                  <c:v>39690</c:v>
                </c:pt>
                <c:pt idx="397946">
                  <c:v>39690</c:v>
                </c:pt>
                <c:pt idx="397947">
                  <c:v>39690</c:v>
                </c:pt>
                <c:pt idx="397948">
                  <c:v>39690</c:v>
                </c:pt>
                <c:pt idx="397949">
                  <c:v>39690</c:v>
                </c:pt>
                <c:pt idx="397950">
                  <c:v>39690</c:v>
                </c:pt>
                <c:pt idx="397951">
                  <c:v>39690</c:v>
                </c:pt>
                <c:pt idx="397952">
                  <c:v>39690</c:v>
                </c:pt>
                <c:pt idx="397953">
                  <c:v>39690</c:v>
                </c:pt>
                <c:pt idx="397954">
                  <c:v>39690</c:v>
                </c:pt>
                <c:pt idx="397955">
                  <c:v>39690</c:v>
                </c:pt>
                <c:pt idx="397956">
                  <c:v>39690</c:v>
                </c:pt>
                <c:pt idx="397957">
                  <c:v>39690</c:v>
                </c:pt>
                <c:pt idx="397958">
                  <c:v>39690</c:v>
                </c:pt>
                <c:pt idx="397959">
                  <c:v>39690</c:v>
                </c:pt>
                <c:pt idx="397960">
                  <c:v>39690</c:v>
                </c:pt>
                <c:pt idx="397961">
                  <c:v>39690</c:v>
                </c:pt>
                <c:pt idx="397962">
                  <c:v>39690</c:v>
                </c:pt>
                <c:pt idx="397963">
                  <c:v>39690</c:v>
                </c:pt>
                <c:pt idx="397964">
                  <c:v>39690</c:v>
                </c:pt>
                <c:pt idx="397965">
                  <c:v>39690</c:v>
                </c:pt>
                <c:pt idx="397966">
                  <c:v>39690</c:v>
                </c:pt>
                <c:pt idx="397967">
                  <c:v>39690</c:v>
                </c:pt>
                <c:pt idx="397968">
                  <c:v>39690</c:v>
                </c:pt>
                <c:pt idx="397969">
                  <c:v>39690</c:v>
                </c:pt>
                <c:pt idx="397970">
                  <c:v>39690</c:v>
                </c:pt>
                <c:pt idx="397971">
                  <c:v>39690</c:v>
                </c:pt>
                <c:pt idx="397972">
                  <c:v>39690</c:v>
                </c:pt>
                <c:pt idx="397973">
                  <c:v>39690</c:v>
                </c:pt>
                <c:pt idx="397974">
                  <c:v>39690</c:v>
                </c:pt>
                <c:pt idx="397975">
                  <c:v>39690</c:v>
                </c:pt>
                <c:pt idx="397976">
                  <c:v>39690</c:v>
                </c:pt>
                <c:pt idx="397977">
                  <c:v>39690</c:v>
                </c:pt>
                <c:pt idx="397978">
                  <c:v>39690</c:v>
                </c:pt>
                <c:pt idx="397979">
                  <c:v>39690</c:v>
                </c:pt>
                <c:pt idx="397980">
                  <c:v>39690</c:v>
                </c:pt>
                <c:pt idx="397981">
                  <c:v>39690</c:v>
                </c:pt>
                <c:pt idx="397982">
                  <c:v>39690</c:v>
                </c:pt>
                <c:pt idx="397983">
                  <c:v>39690</c:v>
                </c:pt>
                <c:pt idx="397984">
                  <c:v>39690</c:v>
                </c:pt>
                <c:pt idx="397985">
                  <c:v>39690</c:v>
                </c:pt>
                <c:pt idx="397986">
                  <c:v>39690</c:v>
                </c:pt>
                <c:pt idx="397987">
                  <c:v>39690</c:v>
                </c:pt>
                <c:pt idx="397988">
                  <c:v>39690</c:v>
                </c:pt>
                <c:pt idx="397989">
                  <c:v>39690</c:v>
                </c:pt>
                <c:pt idx="397990">
                  <c:v>39690</c:v>
                </c:pt>
                <c:pt idx="397991">
                  <c:v>39690</c:v>
                </c:pt>
                <c:pt idx="397992">
                  <c:v>39690</c:v>
                </c:pt>
                <c:pt idx="397993">
                  <c:v>39690</c:v>
                </c:pt>
                <c:pt idx="397994">
                  <c:v>39690</c:v>
                </c:pt>
                <c:pt idx="397995">
                  <c:v>39690</c:v>
                </c:pt>
                <c:pt idx="397996">
                  <c:v>39690</c:v>
                </c:pt>
                <c:pt idx="397997">
                  <c:v>39690</c:v>
                </c:pt>
                <c:pt idx="397998">
                  <c:v>39690</c:v>
                </c:pt>
                <c:pt idx="397999">
                  <c:v>39690</c:v>
                </c:pt>
                <c:pt idx="398000">
                  <c:v>39690</c:v>
                </c:pt>
                <c:pt idx="398001">
                  <c:v>39690</c:v>
                </c:pt>
                <c:pt idx="398002">
                  <c:v>39690</c:v>
                </c:pt>
                <c:pt idx="398003">
                  <c:v>39690</c:v>
                </c:pt>
                <c:pt idx="398004">
                  <c:v>39690</c:v>
                </c:pt>
                <c:pt idx="398005">
                  <c:v>39690</c:v>
                </c:pt>
                <c:pt idx="398006">
                  <c:v>39690</c:v>
                </c:pt>
                <c:pt idx="398007">
                  <c:v>39690</c:v>
                </c:pt>
                <c:pt idx="398008">
                  <c:v>39690</c:v>
                </c:pt>
                <c:pt idx="398009">
                  <c:v>39690</c:v>
                </c:pt>
                <c:pt idx="398010">
                  <c:v>39690</c:v>
                </c:pt>
                <c:pt idx="398011">
                  <c:v>39690</c:v>
                </c:pt>
                <c:pt idx="398012">
                  <c:v>39690</c:v>
                </c:pt>
                <c:pt idx="398013">
                  <c:v>41062</c:v>
                </c:pt>
                <c:pt idx="398014">
                  <c:v>41062</c:v>
                </c:pt>
                <c:pt idx="398015">
                  <c:v>41062</c:v>
                </c:pt>
                <c:pt idx="398016">
                  <c:v>41062</c:v>
                </c:pt>
                <c:pt idx="398017">
                  <c:v>41062</c:v>
                </c:pt>
                <c:pt idx="398018">
                  <c:v>41062</c:v>
                </c:pt>
                <c:pt idx="398019">
                  <c:v>41062</c:v>
                </c:pt>
                <c:pt idx="398020">
                  <c:v>41062</c:v>
                </c:pt>
                <c:pt idx="398021">
                  <c:v>41062</c:v>
                </c:pt>
                <c:pt idx="398022">
                  <c:v>41062</c:v>
                </c:pt>
                <c:pt idx="398023">
                  <c:v>41062</c:v>
                </c:pt>
                <c:pt idx="398024">
                  <c:v>41062</c:v>
                </c:pt>
                <c:pt idx="398025">
                  <c:v>41062</c:v>
                </c:pt>
                <c:pt idx="398026">
                  <c:v>41062</c:v>
                </c:pt>
                <c:pt idx="398027">
                  <c:v>41062</c:v>
                </c:pt>
                <c:pt idx="398028">
                  <c:v>41062</c:v>
                </c:pt>
                <c:pt idx="398029">
                  <c:v>41062</c:v>
                </c:pt>
                <c:pt idx="398030">
                  <c:v>41062</c:v>
                </c:pt>
                <c:pt idx="398031">
                  <c:v>41062</c:v>
                </c:pt>
                <c:pt idx="398032">
                  <c:v>41062</c:v>
                </c:pt>
                <c:pt idx="398033">
                  <c:v>41062</c:v>
                </c:pt>
                <c:pt idx="398034">
                  <c:v>41062</c:v>
                </c:pt>
                <c:pt idx="398035">
                  <c:v>41062</c:v>
                </c:pt>
                <c:pt idx="398036">
                  <c:v>41062</c:v>
                </c:pt>
                <c:pt idx="398037">
                  <c:v>41062</c:v>
                </c:pt>
                <c:pt idx="398038">
                  <c:v>41062</c:v>
                </c:pt>
                <c:pt idx="398039">
                  <c:v>41062</c:v>
                </c:pt>
                <c:pt idx="398040">
                  <c:v>41062</c:v>
                </c:pt>
                <c:pt idx="398041">
                  <c:v>41062</c:v>
                </c:pt>
                <c:pt idx="398042">
                  <c:v>41062</c:v>
                </c:pt>
                <c:pt idx="398043">
                  <c:v>41062</c:v>
                </c:pt>
                <c:pt idx="398044">
                  <c:v>41062</c:v>
                </c:pt>
                <c:pt idx="398045">
                  <c:v>41062</c:v>
                </c:pt>
                <c:pt idx="398046">
                  <c:v>41062</c:v>
                </c:pt>
                <c:pt idx="398047">
                  <c:v>41062</c:v>
                </c:pt>
                <c:pt idx="398048">
                  <c:v>41062</c:v>
                </c:pt>
                <c:pt idx="398049">
                  <c:v>41062</c:v>
                </c:pt>
                <c:pt idx="398050">
                  <c:v>41062</c:v>
                </c:pt>
                <c:pt idx="398051">
                  <c:v>41062</c:v>
                </c:pt>
                <c:pt idx="398052">
                  <c:v>41062</c:v>
                </c:pt>
                <c:pt idx="398053">
                  <c:v>41062</c:v>
                </c:pt>
                <c:pt idx="398054">
                  <c:v>41062</c:v>
                </c:pt>
                <c:pt idx="398055">
                  <c:v>41062</c:v>
                </c:pt>
                <c:pt idx="398056">
                  <c:v>41062</c:v>
                </c:pt>
                <c:pt idx="398057">
                  <c:v>41062</c:v>
                </c:pt>
                <c:pt idx="398058">
                  <c:v>41062</c:v>
                </c:pt>
                <c:pt idx="398059">
                  <c:v>41062</c:v>
                </c:pt>
                <c:pt idx="398060">
                  <c:v>41062</c:v>
                </c:pt>
                <c:pt idx="398061">
                  <c:v>41062</c:v>
                </c:pt>
                <c:pt idx="398062">
                  <c:v>41062</c:v>
                </c:pt>
                <c:pt idx="398063">
                  <c:v>41062</c:v>
                </c:pt>
                <c:pt idx="398064">
                  <c:v>41062</c:v>
                </c:pt>
                <c:pt idx="398065">
                  <c:v>41062</c:v>
                </c:pt>
                <c:pt idx="398066">
                  <c:v>41062</c:v>
                </c:pt>
                <c:pt idx="398067">
                  <c:v>41062</c:v>
                </c:pt>
                <c:pt idx="398068">
                  <c:v>41062</c:v>
                </c:pt>
                <c:pt idx="398069">
                  <c:v>41062</c:v>
                </c:pt>
                <c:pt idx="398070">
                  <c:v>41062</c:v>
                </c:pt>
                <c:pt idx="398071">
                  <c:v>41062</c:v>
                </c:pt>
                <c:pt idx="398072">
                  <c:v>41062</c:v>
                </c:pt>
                <c:pt idx="398073">
                  <c:v>41062</c:v>
                </c:pt>
                <c:pt idx="398074">
                  <c:v>41062</c:v>
                </c:pt>
                <c:pt idx="398075">
                  <c:v>41062</c:v>
                </c:pt>
                <c:pt idx="398076">
                  <c:v>41062</c:v>
                </c:pt>
                <c:pt idx="398077">
                  <c:v>41062</c:v>
                </c:pt>
                <c:pt idx="398078">
                  <c:v>41062</c:v>
                </c:pt>
                <c:pt idx="398079">
                  <c:v>41062</c:v>
                </c:pt>
                <c:pt idx="398080">
                  <c:v>41062</c:v>
                </c:pt>
                <c:pt idx="398081">
                  <c:v>41062</c:v>
                </c:pt>
                <c:pt idx="398082">
                  <c:v>41062</c:v>
                </c:pt>
                <c:pt idx="398083">
                  <c:v>41062</c:v>
                </c:pt>
                <c:pt idx="398084">
                  <c:v>41062</c:v>
                </c:pt>
                <c:pt idx="398085">
                  <c:v>41062</c:v>
                </c:pt>
                <c:pt idx="398086">
                  <c:v>41062</c:v>
                </c:pt>
                <c:pt idx="398087">
                  <c:v>41062</c:v>
                </c:pt>
                <c:pt idx="398088">
                  <c:v>41062</c:v>
                </c:pt>
                <c:pt idx="398089">
                  <c:v>41062</c:v>
                </c:pt>
                <c:pt idx="398090">
                  <c:v>41062</c:v>
                </c:pt>
                <c:pt idx="398091">
                  <c:v>41062</c:v>
                </c:pt>
                <c:pt idx="398092">
                  <c:v>41062</c:v>
                </c:pt>
                <c:pt idx="398093">
                  <c:v>41062</c:v>
                </c:pt>
                <c:pt idx="398094">
                  <c:v>41062</c:v>
                </c:pt>
                <c:pt idx="398095">
                  <c:v>41062</c:v>
                </c:pt>
                <c:pt idx="398096">
                  <c:v>41062</c:v>
                </c:pt>
                <c:pt idx="398097">
                  <c:v>41062</c:v>
                </c:pt>
                <c:pt idx="398098">
                  <c:v>41062</c:v>
                </c:pt>
                <c:pt idx="398099">
                  <c:v>41062</c:v>
                </c:pt>
                <c:pt idx="398100">
                  <c:v>41062</c:v>
                </c:pt>
                <c:pt idx="398101">
                  <c:v>41062</c:v>
                </c:pt>
                <c:pt idx="398102">
                  <c:v>41062</c:v>
                </c:pt>
                <c:pt idx="398103">
                  <c:v>41062</c:v>
                </c:pt>
                <c:pt idx="398104">
                  <c:v>41062</c:v>
                </c:pt>
                <c:pt idx="398105">
                  <c:v>41062</c:v>
                </c:pt>
                <c:pt idx="398106">
                  <c:v>41062</c:v>
                </c:pt>
                <c:pt idx="398107">
                  <c:v>41062</c:v>
                </c:pt>
                <c:pt idx="398108">
                  <c:v>41062</c:v>
                </c:pt>
                <c:pt idx="398109">
                  <c:v>41062</c:v>
                </c:pt>
                <c:pt idx="398110">
                  <c:v>41062</c:v>
                </c:pt>
                <c:pt idx="398111">
                  <c:v>41062</c:v>
                </c:pt>
                <c:pt idx="398112">
                  <c:v>41062</c:v>
                </c:pt>
                <c:pt idx="398113">
                  <c:v>41062</c:v>
                </c:pt>
                <c:pt idx="398114">
                  <c:v>41062</c:v>
                </c:pt>
                <c:pt idx="398115">
                  <c:v>41062</c:v>
                </c:pt>
                <c:pt idx="398116">
                  <c:v>41062</c:v>
                </c:pt>
                <c:pt idx="398117">
                  <c:v>41062</c:v>
                </c:pt>
                <c:pt idx="398118">
                  <c:v>41062</c:v>
                </c:pt>
                <c:pt idx="398119">
                  <c:v>41062</c:v>
                </c:pt>
                <c:pt idx="398120">
                  <c:v>41062</c:v>
                </c:pt>
                <c:pt idx="398121">
                  <c:v>41062</c:v>
                </c:pt>
                <c:pt idx="398122">
                  <c:v>41062</c:v>
                </c:pt>
                <c:pt idx="398123">
                  <c:v>41062</c:v>
                </c:pt>
                <c:pt idx="398124">
                  <c:v>41062</c:v>
                </c:pt>
                <c:pt idx="398125">
                  <c:v>41062</c:v>
                </c:pt>
                <c:pt idx="398126">
                  <c:v>41062</c:v>
                </c:pt>
                <c:pt idx="398127">
                  <c:v>41062</c:v>
                </c:pt>
                <c:pt idx="398128">
                  <c:v>41062</c:v>
                </c:pt>
                <c:pt idx="398129">
                  <c:v>41062</c:v>
                </c:pt>
                <c:pt idx="398130">
                  <c:v>41062</c:v>
                </c:pt>
                <c:pt idx="398131">
                  <c:v>41062</c:v>
                </c:pt>
                <c:pt idx="398132">
                  <c:v>41062</c:v>
                </c:pt>
                <c:pt idx="398133">
                  <c:v>41062</c:v>
                </c:pt>
                <c:pt idx="398134">
                  <c:v>41062</c:v>
                </c:pt>
                <c:pt idx="398135">
                  <c:v>41062</c:v>
                </c:pt>
                <c:pt idx="398136">
                  <c:v>41062</c:v>
                </c:pt>
                <c:pt idx="398137">
                  <c:v>41062</c:v>
                </c:pt>
                <c:pt idx="398138">
                  <c:v>41062</c:v>
                </c:pt>
                <c:pt idx="398139">
                  <c:v>41062</c:v>
                </c:pt>
                <c:pt idx="398140">
                  <c:v>41062</c:v>
                </c:pt>
                <c:pt idx="398141">
                  <c:v>41062</c:v>
                </c:pt>
                <c:pt idx="398142">
                  <c:v>41062</c:v>
                </c:pt>
                <c:pt idx="398143">
                  <c:v>41062</c:v>
                </c:pt>
                <c:pt idx="398144">
                  <c:v>41062</c:v>
                </c:pt>
                <c:pt idx="398145">
                  <c:v>41062</c:v>
                </c:pt>
                <c:pt idx="398146">
                  <c:v>41062</c:v>
                </c:pt>
                <c:pt idx="398147">
                  <c:v>41062</c:v>
                </c:pt>
                <c:pt idx="398148">
                  <c:v>41062</c:v>
                </c:pt>
                <c:pt idx="398149">
                  <c:v>41062</c:v>
                </c:pt>
                <c:pt idx="398150">
                  <c:v>41062</c:v>
                </c:pt>
                <c:pt idx="398151">
                  <c:v>41062</c:v>
                </c:pt>
                <c:pt idx="398152">
                  <c:v>41062</c:v>
                </c:pt>
                <c:pt idx="398153">
                  <c:v>41062</c:v>
                </c:pt>
                <c:pt idx="398154">
                  <c:v>41062</c:v>
                </c:pt>
                <c:pt idx="398155">
                  <c:v>41062</c:v>
                </c:pt>
                <c:pt idx="398156">
                  <c:v>41062</c:v>
                </c:pt>
                <c:pt idx="398157">
                  <c:v>41062</c:v>
                </c:pt>
                <c:pt idx="398158">
                  <c:v>41062</c:v>
                </c:pt>
                <c:pt idx="398159">
                  <c:v>41062</c:v>
                </c:pt>
                <c:pt idx="398160">
                  <c:v>41062</c:v>
                </c:pt>
                <c:pt idx="398161">
                  <c:v>41062</c:v>
                </c:pt>
                <c:pt idx="398162">
                  <c:v>41062</c:v>
                </c:pt>
                <c:pt idx="398163">
                  <c:v>41062</c:v>
                </c:pt>
                <c:pt idx="398164">
                  <c:v>41062</c:v>
                </c:pt>
                <c:pt idx="398165">
                  <c:v>41062</c:v>
                </c:pt>
                <c:pt idx="398166">
                  <c:v>41062</c:v>
                </c:pt>
                <c:pt idx="398167">
                  <c:v>41062</c:v>
                </c:pt>
                <c:pt idx="398168">
                  <c:v>41062</c:v>
                </c:pt>
                <c:pt idx="398169">
                  <c:v>41062</c:v>
                </c:pt>
                <c:pt idx="398170">
                  <c:v>41062</c:v>
                </c:pt>
                <c:pt idx="398171">
                  <c:v>41062</c:v>
                </c:pt>
                <c:pt idx="398172">
                  <c:v>41062</c:v>
                </c:pt>
                <c:pt idx="398173">
                  <c:v>41062</c:v>
                </c:pt>
                <c:pt idx="398174">
                  <c:v>41062</c:v>
                </c:pt>
                <c:pt idx="398175">
                  <c:v>41062</c:v>
                </c:pt>
                <c:pt idx="398176">
                  <c:v>41062</c:v>
                </c:pt>
                <c:pt idx="398177">
                  <c:v>41062</c:v>
                </c:pt>
                <c:pt idx="398178">
                  <c:v>41062</c:v>
                </c:pt>
                <c:pt idx="398179">
                  <c:v>41062</c:v>
                </c:pt>
                <c:pt idx="398180">
                  <c:v>41062</c:v>
                </c:pt>
                <c:pt idx="398181">
                  <c:v>41062</c:v>
                </c:pt>
                <c:pt idx="398182">
                  <c:v>41062</c:v>
                </c:pt>
                <c:pt idx="398183">
                  <c:v>41062</c:v>
                </c:pt>
                <c:pt idx="398184">
                  <c:v>41062</c:v>
                </c:pt>
                <c:pt idx="398185">
                  <c:v>41062</c:v>
                </c:pt>
                <c:pt idx="398186">
                  <c:v>41062</c:v>
                </c:pt>
                <c:pt idx="398187">
                  <c:v>41062</c:v>
                </c:pt>
                <c:pt idx="398188">
                  <c:v>41062</c:v>
                </c:pt>
                <c:pt idx="398189">
                  <c:v>41062</c:v>
                </c:pt>
                <c:pt idx="398190">
                  <c:v>41062</c:v>
                </c:pt>
                <c:pt idx="398191">
                  <c:v>41062</c:v>
                </c:pt>
                <c:pt idx="398192">
                  <c:v>41062</c:v>
                </c:pt>
                <c:pt idx="398193">
                  <c:v>41062</c:v>
                </c:pt>
                <c:pt idx="398194">
                  <c:v>41062</c:v>
                </c:pt>
                <c:pt idx="398195">
                  <c:v>41062</c:v>
                </c:pt>
                <c:pt idx="398196">
                  <c:v>41062</c:v>
                </c:pt>
                <c:pt idx="398197">
                  <c:v>41062</c:v>
                </c:pt>
                <c:pt idx="398198">
                  <c:v>41062</c:v>
                </c:pt>
                <c:pt idx="398199">
                  <c:v>41062</c:v>
                </c:pt>
                <c:pt idx="398200">
                  <c:v>41062</c:v>
                </c:pt>
                <c:pt idx="398201">
                  <c:v>41062</c:v>
                </c:pt>
                <c:pt idx="398202">
                  <c:v>41062</c:v>
                </c:pt>
                <c:pt idx="398203">
                  <c:v>41062</c:v>
                </c:pt>
                <c:pt idx="398204">
                  <c:v>41062</c:v>
                </c:pt>
                <c:pt idx="398205">
                  <c:v>41062</c:v>
                </c:pt>
                <c:pt idx="398206">
                  <c:v>41062</c:v>
                </c:pt>
                <c:pt idx="398207">
                  <c:v>41062</c:v>
                </c:pt>
                <c:pt idx="398208">
                  <c:v>41062</c:v>
                </c:pt>
                <c:pt idx="398209">
                  <c:v>41062</c:v>
                </c:pt>
                <c:pt idx="398210">
                  <c:v>41062</c:v>
                </c:pt>
                <c:pt idx="398211">
                  <c:v>41062</c:v>
                </c:pt>
                <c:pt idx="398212">
                  <c:v>41062</c:v>
                </c:pt>
                <c:pt idx="398213">
                  <c:v>41062</c:v>
                </c:pt>
                <c:pt idx="398214">
                  <c:v>41062</c:v>
                </c:pt>
                <c:pt idx="398215">
                  <c:v>41062</c:v>
                </c:pt>
                <c:pt idx="398216">
                  <c:v>41062</c:v>
                </c:pt>
                <c:pt idx="398217">
                  <c:v>41062</c:v>
                </c:pt>
                <c:pt idx="398218">
                  <c:v>41062</c:v>
                </c:pt>
                <c:pt idx="398219">
                  <c:v>41062</c:v>
                </c:pt>
                <c:pt idx="398220">
                  <c:v>41062</c:v>
                </c:pt>
                <c:pt idx="398221">
                  <c:v>41062</c:v>
                </c:pt>
                <c:pt idx="398222">
                  <c:v>41062</c:v>
                </c:pt>
                <c:pt idx="398223">
                  <c:v>41062</c:v>
                </c:pt>
                <c:pt idx="398224">
                  <c:v>41062</c:v>
                </c:pt>
                <c:pt idx="398225">
                  <c:v>41062</c:v>
                </c:pt>
                <c:pt idx="398226">
                  <c:v>41062</c:v>
                </c:pt>
                <c:pt idx="398227">
                  <c:v>41062</c:v>
                </c:pt>
                <c:pt idx="398228">
                  <c:v>41062</c:v>
                </c:pt>
                <c:pt idx="398229">
                  <c:v>41062</c:v>
                </c:pt>
                <c:pt idx="398230">
                  <c:v>41062</c:v>
                </c:pt>
                <c:pt idx="398231">
                  <c:v>41062</c:v>
                </c:pt>
                <c:pt idx="398232">
                  <c:v>41062</c:v>
                </c:pt>
                <c:pt idx="398233">
                  <c:v>41062</c:v>
                </c:pt>
                <c:pt idx="398234">
                  <c:v>41062</c:v>
                </c:pt>
                <c:pt idx="398235">
                  <c:v>41062</c:v>
                </c:pt>
                <c:pt idx="398236">
                  <c:v>41062</c:v>
                </c:pt>
                <c:pt idx="398237">
                  <c:v>41062</c:v>
                </c:pt>
                <c:pt idx="398238">
                  <c:v>41062</c:v>
                </c:pt>
                <c:pt idx="398239">
                  <c:v>41062</c:v>
                </c:pt>
                <c:pt idx="398240">
                  <c:v>41062</c:v>
                </c:pt>
                <c:pt idx="398241">
                  <c:v>41062</c:v>
                </c:pt>
                <c:pt idx="398242">
                  <c:v>41062</c:v>
                </c:pt>
                <c:pt idx="398243">
                  <c:v>41062</c:v>
                </c:pt>
                <c:pt idx="398244">
                  <c:v>41062</c:v>
                </c:pt>
                <c:pt idx="398245">
                  <c:v>41062</c:v>
                </c:pt>
                <c:pt idx="398246">
                  <c:v>41062</c:v>
                </c:pt>
                <c:pt idx="398247">
                  <c:v>41062</c:v>
                </c:pt>
                <c:pt idx="398248">
                  <c:v>41062</c:v>
                </c:pt>
                <c:pt idx="398249">
                  <c:v>41062</c:v>
                </c:pt>
                <c:pt idx="398250">
                  <c:v>41062</c:v>
                </c:pt>
                <c:pt idx="398251">
                  <c:v>41062</c:v>
                </c:pt>
                <c:pt idx="398252">
                  <c:v>41062</c:v>
                </c:pt>
                <c:pt idx="398253">
                  <c:v>41062</c:v>
                </c:pt>
                <c:pt idx="398254">
                  <c:v>41062</c:v>
                </c:pt>
                <c:pt idx="398255">
                  <c:v>41062</c:v>
                </c:pt>
                <c:pt idx="398256">
                  <c:v>41062</c:v>
                </c:pt>
                <c:pt idx="398257">
                  <c:v>41062</c:v>
                </c:pt>
                <c:pt idx="398258">
                  <c:v>41062</c:v>
                </c:pt>
                <c:pt idx="398259">
                  <c:v>41062</c:v>
                </c:pt>
                <c:pt idx="398260">
                  <c:v>41062</c:v>
                </c:pt>
                <c:pt idx="398261">
                  <c:v>41062</c:v>
                </c:pt>
                <c:pt idx="398262">
                  <c:v>41062</c:v>
                </c:pt>
                <c:pt idx="398263">
                  <c:v>41062</c:v>
                </c:pt>
                <c:pt idx="398264">
                  <c:v>41062</c:v>
                </c:pt>
                <c:pt idx="398265">
                  <c:v>41062</c:v>
                </c:pt>
                <c:pt idx="398266">
                  <c:v>41062</c:v>
                </c:pt>
                <c:pt idx="398267">
                  <c:v>41062</c:v>
                </c:pt>
                <c:pt idx="398268">
                  <c:v>41062</c:v>
                </c:pt>
                <c:pt idx="398269">
                  <c:v>41062</c:v>
                </c:pt>
                <c:pt idx="398270">
                  <c:v>41062</c:v>
                </c:pt>
                <c:pt idx="398271">
                  <c:v>41062</c:v>
                </c:pt>
                <c:pt idx="398272">
                  <c:v>41062</c:v>
                </c:pt>
                <c:pt idx="398273">
                  <c:v>41062</c:v>
                </c:pt>
                <c:pt idx="398274">
                  <c:v>41062</c:v>
                </c:pt>
                <c:pt idx="398275">
                  <c:v>41062</c:v>
                </c:pt>
                <c:pt idx="398276">
                  <c:v>41062</c:v>
                </c:pt>
                <c:pt idx="398277">
                  <c:v>41062</c:v>
                </c:pt>
                <c:pt idx="398278">
                  <c:v>41062</c:v>
                </c:pt>
                <c:pt idx="398279">
                  <c:v>41062</c:v>
                </c:pt>
                <c:pt idx="398280">
                  <c:v>41062</c:v>
                </c:pt>
                <c:pt idx="398281">
                  <c:v>41062</c:v>
                </c:pt>
                <c:pt idx="398282">
                  <c:v>41062</c:v>
                </c:pt>
                <c:pt idx="398283">
                  <c:v>41062</c:v>
                </c:pt>
                <c:pt idx="398284">
                  <c:v>41062</c:v>
                </c:pt>
                <c:pt idx="398285">
                  <c:v>41062</c:v>
                </c:pt>
                <c:pt idx="398286">
                  <c:v>41062</c:v>
                </c:pt>
                <c:pt idx="398287">
                  <c:v>41062</c:v>
                </c:pt>
                <c:pt idx="398288">
                  <c:v>41062</c:v>
                </c:pt>
                <c:pt idx="398289">
                  <c:v>41062</c:v>
                </c:pt>
                <c:pt idx="398290">
                  <c:v>41062</c:v>
                </c:pt>
                <c:pt idx="398291">
                  <c:v>41062</c:v>
                </c:pt>
                <c:pt idx="398292">
                  <c:v>41062</c:v>
                </c:pt>
                <c:pt idx="398293">
                  <c:v>41062</c:v>
                </c:pt>
                <c:pt idx="398294">
                  <c:v>41062</c:v>
                </c:pt>
                <c:pt idx="398295">
                  <c:v>41062</c:v>
                </c:pt>
                <c:pt idx="398296">
                  <c:v>41062</c:v>
                </c:pt>
                <c:pt idx="398297">
                  <c:v>41062</c:v>
                </c:pt>
                <c:pt idx="398298">
                  <c:v>41062</c:v>
                </c:pt>
                <c:pt idx="398299">
                  <c:v>41062</c:v>
                </c:pt>
                <c:pt idx="398300">
                  <c:v>41062</c:v>
                </c:pt>
                <c:pt idx="398301">
                  <c:v>41062</c:v>
                </c:pt>
                <c:pt idx="398302">
                  <c:v>41062</c:v>
                </c:pt>
                <c:pt idx="398303">
                  <c:v>41062</c:v>
                </c:pt>
                <c:pt idx="398304">
                  <c:v>41062</c:v>
                </c:pt>
                <c:pt idx="398305">
                  <c:v>41062</c:v>
                </c:pt>
                <c:pt idx="398306">
                  <c:v>41062</c:v>
                </c:pt>
                <c:pt idx="398307">
                  <c:v>41062</c:v>
                </c:pt>
                <c:pt idx="398308">
                  <c:v>41062</c:v>
                </c:pt>
                <c:pt idx="398309">
                  <c:v>41062</c:v>
                </c:pt>
                <c:pt idx="398310">
                  <c:v>41062</c:v>
                </c:pt>
                <c:pt idx="398311">
                  <c:v>41062</c:v>
                </c:pt>
                <c:pt idx="398312">
                  <c:v>41062</c:v>
                </c:pt>
                <c:pt idx="398313">
                  <c:v>41062</c:v>
                </c:pt>
                <c:pt idx="398314">
                  <c:v>41062</c:v>
                </c:pt>
                <c:pt idx="398315">
                  <c:v>41062</c:v>
                </c:pt>
                <c:pt idx="398316">
                  <c:v>41062</c:v>
                </c:pt>
                <c:pt idx="398317">
                  <c:v>41062</c:v>
                </c:pt>
                <c:pt idx="398318">
                  <c:v>41062</c:v>
                </c:pt>
                <c:pt idx="398319">
                  <c:v>41062</c:v>
                </c:pt>
                <c:pt idx="398320">
                  <c:v>41062</c:v>
                </c:pt>
                <c:pt idx="398321">
                  <c:v>41062</c:v>
                </c:pt>
                <c:pt idx="398322">
                  <c:v>41062</c:v>
                </c:pt>
                <c:pt idx="398323">
                  <c:v>41062</c:v>
                </c:pt>
                <c:pt idx="398324">
                  <c:v>41062</c:v>
                </c:pt>
                <c:pt idx="398325">
                  <c:v>41062</c:v>
                </c:pt>
                <c:pt idx="398326">
                  <c:v>41062</c:v>
                </c:pt>
                <c:pt idx="398327">
                  <c:v>41062</c:v>
                </c:pt>
                <c:pt idx="398328">
                  <c:v>41062</c:v>
                </c:pt>
                <c:pt idx="398329">
                  <c:v>41062</c:v>
                </c:pt>
                <c:pt idx="398330">
                  <c:v>41062</c:v>
                </c:pt>
                <c:pt idx="398331">
                  <c:v>41062</c:v>
                </c:pt>
                <c:pt idx="398332">
                  <c:v>41062</c:v>
                </c:pt>
                <c:pt idx="398333">
                  <c:v>41062</c:v>
                </c:pt>
                <c:pt idx="398334">
                  <c:v>41062</c:v>
                </c:pt>
                <c:pt idx="398335">
                  <c:v>41062</c:v>
                </c:pt>
                <c:pt idx="398336">
                  <c:v>41062</c:v>
                </c:pt>
                <c:pt idx="398337">
                  <c:v>41062</c:v>
                </c:pt>
                <c:pt idx="398338">
                  <c:v>41062</c:v>
                </c:pt>
                <c:pt idx="398339">
                  <c:v>41062</c:v>
                </c:pt>
                <c:pt idx="398340">
                  <c:v>41062</c:v>
                </c:pt>
                <c:pt idx="398341">
                  <c:v>41062</c:v>
                </c:pt>
                <c:pt idx="398342">
                  <c:v>41062</c:v>
                </c:pt>
                <c:pt idx="398343">
                  <c:v>41062</c:v>
                </c:pt>
                <c:pt idx="398344">
                  <c:v>41062</c:v>
                </c:pt>
                <c:pt idx="398345">
                  <c:v>41062</c:v>
                </c:pt>
                <c:pt idx="398346">
                  <c:v>41062</c:v>
                </c:pt>
                <c:pt idx="398347">
                  <c:v>41062</c:v>
                </c:pt>
                <c:pt idx="398348">
                  <c:v>41062</c:v>
                </c:pt>
                <c:pt idx="398349">
                  <c:v>41062</c:v>
                </c:pt>
                <c:pt idx="398350">
                  <c:v>41062</c:v>
                </c:pt>
                <c:pt idx="398351">
                  <c:v>41062</c:v>
                </c:pt>
                <c:pt idx="398352">
                  <c:v>41062</c:v>
                </c:pt>
                <c:pt idx="398353">
                  <c:v>41062</c:v>
                </c:pt>
                <c:pt idx="398354">
                  <c:v>41062</c:v>
                </c:pt>
                <c:pt idx="398355">
                  <c:v>41062</c:v>
                </c:pt>
                <c:pt idx="398356">
                  <c:v>41062</c:v>
                </c:pt>
                <c:pt idx="398357">
                  <c:v>41062</c:v>
                </c:pt>
                <c:pt idx="398358">
                  <c:v>41062</c:v>
                </c:pt>
                <c:pt idx="398359">
                  <c:v>41062</c:v>
                </c:pt>
                <c:pt idx="398360">
                  <c:v>41062</c:v>
                </c:pt>
                <c:pt idx="398361">
                  <c:v>41062</c:v>
                </c:pt>
                <c:pt idx="398362">
                  <c:v>41062</c:v>
                </c:pt>
                <c:pt idx="398363">
                  <c:v>41062</c:v>
                </c:pt>
                <c:pt idx="398364">
                  <c:v>41062</c:v>
                </c:pt>
                <c:pt idx="398365">
                  <c:v>41062</c:v>
                </c:pt>
                <c:pt idx="398366">
                  <c:v>41062</c:v>
                </c:pt>
                <c:pt idx="398367">
                  <c:v>41062</c:v>
                </c:pt>
                <c:pt idx="398368">
                  <c:v>41062</c:v>
                </c:pt>
                <c:pt idx="398369">
                  <c:v>41062</c:v>
                </c:pt>
                <c:pt idx="398370">
                  <c:v>41062</c:v>
                </c:pt>
                <c:pt idx="398371">
                  <c:v>41062</c:v>
                </c:pt>
                <c:pt idx="398372">
                  <c:v>41062</c:v>
                </c:pt>
                <c:pt idx="398373">
                  <c:v>41062</c:v>
                </c:pt>
                <c:pt idx="398374">
                  <c:v>41062</c:v>
                </c:pt>
                <c:pt idx="398375">
                  <c:v>41062</c:v>
                </c:pt>
                <c:pt idx="398376">
                  <c:v>41062</c:v>
                </c:pt>
                <c:pt idx="398377">
                  <c:v>41062</c:v>
                </c:pt>
                <c:pt idx="398378">
                  <c:v>41062</c:v>
                </c:pt>
                <c:pt idx="398379">
                  <c:v>41062</c:v>
                </c:pt>
                <c:pt idx="398380">
                  <c:v>41062</c:v>
                </c:pt>
                <c:pt idx="398381">
                  <c:v>41062</c:v>
                </c:pt>
                <c:pt idx="398382">
                  <c:v>41062</c:v>
                </c:pt>
                <c:pt idx="398383">
                  <c:v>41062</c:v>
                </c:pt>
                <c:pt idx="398384">
                  <c:v>41062</c:v>
                </c:pt>
                <c:pt idx="398385">
                  <c:v>41062</c:v>
                </c:pt>
                <c:pt idx="398386">
                  <c:v>41062</c:v>
                </c:pt>
                <c:pt idx="398387">
                  <c:v>41062</c:v>
                </c:pt>
                <c:pt idx="398388">
                  <c:v>41062</c:v>
                </c:pt>
                <c:pt idx="398389">
                  <c:v>41062</c:v>
                </c:pt>
                <c:pt idx="398390">
                  <c:v>41062</c:v>
                </c:pt>
                <c:pt idx="398391">
                  <c:v>41062</c:v>
                </c:pt>
                <c:pt idx="398392">
                  <c:v>41062</c:v>
                </c:pt>
                <c:pt idx="398393">
                  <c:v>41062</c:v>
                </c:pt>
                <c:pt idx="398394">
                  <c:v>41062</c:v>
                </c:pt>
                <c:pt idx="398395">
                  <c:v>41062</c:v>
                </c:pt>
                <c:pt idx="398396">
                  <c:v>41062</c:v>
                </c:pt>
                <c:pt idx="398397">
                  <c:v>41062</c:v>
                </c:pt>
                <c:pt idx="398398">
                  <c:v>41062</c:v>
                </c:pt>
                <c:pt idx="398399">
                  <c:v>41062</c:v>
                </c:pt>
                <c:pt idx="398400">
                  <c:v>41062</c:v>
                </c:pt>
                <c:pt idx="398401">
                  <c:v>41062</c:v>
                </c:pt>
                <c:pt idx="398402">
                  <c:v>41062</c:v>
                </c:pt>
                <c:pt idx="398403">
                  <c:v>41062</c:v>
                </c:pt>
                <c:pt idx="398404">
                  <c:v>41062</c:v>
                </c:pt>
                <c:pt idx="398405">
                  <c:v>41062</c:v>
                </c:pt>
                <c:pt idx="398406">
                  <c:v>41062</c:v>
                </c:pt>
                <c:pt idx="398407">
                  <c:v>41062</c:v>
                </c:pt>
                <c:pt idx="398408">
                  <c:v>41062</c:v>
                </c:pt>
                <c:pt idx="398409">
                  <c:v>41062</c:v>
                </c:pt>
                <c:pt idx="398410">
                  <c:v>41062</c:v>
                </c:pt>
                <c:pt idx="398411">
                  <c:v>41062</c:v>
                </c:pt>
                <c:pt idx="398412">
                  <c:v>41062</c:v>
                </c:pt>
                <c:pt idx="398413">
                  <c:v>41062</c:v>
                </c:pt>
                <c:pt idx="398414">
                  <c:v>41062</c:v>
                </c:pt>
                <c:pt idx="398415">
                  <c:v>41062</c:v>
                </c:pt>
                <c:pt idx="398416">
                  <c:v>41062</c:v>
                </c:pt>
                <c:pt idx="398417">
                  <c:v>41062</c:v>
                </c:pt>
                <c:pt idx="398418">
                  <c:v>41062</c:v>
                </c:pt>
                <c:pt idx="398419">
                  <c:v>41062</c:v>
                </c:pt>
                <c:pt idx="398420">
                  <c:v>41062</c:v>
                </c:pt>
                <c:pt idx="398421">
                  <c:v>41062</c:v>
                </c:pt>
                <c:pt idx="398422">
                  <c:v>41062</c:v>
                </c:pt>
                <c:pt idx="398423">
                  <c:v>41062</c:v>
                </c:pt>
                <c:pt idx="398424">
                  <c:v>41062</c:v>
                </c:pt>
                <c:pt idx="398425">
                  <c:v>41062</c:v>
                </c:pt>
                <c:pt idx="398426">
                  <c:v>41062</c:v>
                </c:pt>
                <c:pt idx="398427">
                  <c:v>41062</c:v>
                </c:pt>
                <c:pt idx="398428">
                  <c:v>41062</c:v>
                </c:pt>
                <c:pt idx="398429">
                  <c:v>41062</c:v>
                </c:pt>
                <c:pt idx="398430">
                  <c:v>41062</c:v>
                </c:pt>
                <c:pt idx="398431">
                  <c:v>41062</c:v>
                </c:pt>
                <c:pt idx="398432">
                  <c:v>41062</c:v>
                </c:pt>
                <c:pt idx="398433">
                  <c:v>41062</c:v>
                </c:pt>
                <c:pt idx="398434">
                  <c:v>41062</c:v>
                </c:pt>
                <c:pt idx="398435">
                  <c:v>41062</c:v>
                </c:pt>
                <c:pt idx="398436">
                  <c:v>41062</c:v>
                </c:pt>
                <c:pt idx="398437">
                  <c:v>41062</c:v>
                </c:pt>
                <c:pt idx="398438">
                  <c:v>41062</c:v>
                </c:pt>
                <c:pt idx="398439">
                  <c:v>41062</c:v>
                </c:pt>
                <c:pt idx="398440">
                  <c:v>41062</c:v>
                </c:pt>
                <c:pt idx="398441">
                  <c:v>41062</c:v>
                </c:pt>
                <c:pt idx="398442">
                  <c:v>41062</c:v>
                </c:pt>
                <c:pt idx="398443">
                  <c:v>41062</c:v>
                </c:pt>
                <c:pt idx="398444">
                  <c:v>41062</c:v>
                </c:pt>
                <c:pt idx="398445">
                  <c:v>41062</c:v>
                </c:pt>
                <c:pt idx="398446">
                  <c:v>41062</c:v>
                </c:pt>
                <c:pt idx="398447">
                  <c:v>41062</c:v>
                </c:pt>
                <c:pt idx="398448">
                  <c:v>41062</c:v>
                </c:pt>
                <c:pt idx="398449">
                  <c:v>41062</c:v>
                </c:pt>
                <c:pt idx="398450">
                  <c:v>41062</c:v>
                </c:pt>
                <c:pt idx="398451">
                  <c:v>41062</c:v>
                </c:pt>
                <c:pt idx="398452">
                  <c:v>41062</c:v>
                </c:pt>
                <c:pt idx="398453">
                  <c:v>41062</c:v>
                </c:pt>
                <c:pt idx="398454">
                  <c:v>41062</c:v>
                </c:pt>
                <c:pt idx="398455">
                  <c:v>41062</c:v>
                </c:pt>
                <c:pt idx="398456">
                  <c:v>41062</c:v>
                </c:pt>
                <c:pt idx="398457">
                  <c:v>41062</c:v>
                </c:pt>
                <c:pt idx="398458">
                  <c:v>41062</c:v>
                </c:pt>
                <c:pt idx="398459">
                  <c:v>41062</c:v>
                </c:pt>
                <c:pt idx="398460">
                  <c:v>41062</c:v>
                </c:pt>
                <c:pt idx="398461">
                  <c:v>41062</c:v>
                </c:pt>
                <c:pt idx="398462">
                  <c:v>41062</c:v>
                </c:pt>
                <c:pt idx="398463">
                  <c:v>41062</c:v>
                </c:pt>
                <c:pt idx="398464">
                  <c:v>41062</c:v>
                </c:pt>
                <c:pt idx="398465">
                  <c:v>41062</c:v>
                </c:pt>
                <c:pt idx="398466">
                  <c:v>41062</c:v>
                </c:pt>
                <c:pt idx="398467">
                  <c:v>41062</c:v>
                </c:pt>
                <c:pt idx="398468">
                  <c:v>41062</c:v>
                </c:pt>
                <c:pt idx="398469">
                  <c:v>41062</c:v>
                </c:pt>
                <c:pt idx="398470">
                  <c:v>41062</c:v>
                </c:pt>
                <c:pt idx="398471">
                  <c:v>41062</c:v>
                </c:pt>
                <c:pt idx="398472">
                  <c:v>41062</c:v>
                </c:pt>
                <c:pt idx="398473">
                  <c:v>41062</c:v>
                </c:pt>
                <c:pt idx="398474">
                  <c:v>41062</c:v>
                </c:pt>
                <c:pt idx="398475">
                  <c:v>41062</c:v>
                </c:pt>
                <c:pt idx="398476">
                  <c:v>41062</c:v>
                </c:pt>
                <c:pt idx="398477">
                  <c:v>41062</c:v>
                </c:pt>
                <c:pt idx="398478">
                  <c:v>41062</c:v>
                </c:pt>
                <c:pt idx="398479">
                  <c:v>41062</c:v>
                </c:pt>
                <c:pt idx="398480">
                  <c:v>41062</c:v>
                </c:pt>
                <c:pt idx="398481">
                  <c:v>41062</c:v>
                </c:pt>
                <c:pt idx="398482">
                  <c:v>41062</c:v>
                </c:pt>
                <c:pt idx="398483">
                  <c:v>41062</c:v>
                </c:pt>
                <c:pt idx="398484">
                  <c:v>41062</c:v>
                </c:pt>
                <c:pt idx="398485">
                  <c:v>41062</c:v>
                </c:pt>
                <c:pt idx="398486">
                  <c:v>41062</c:v>
                </c:pt>
                <c:pt idx="398487">
                  <c:v>41062</c:v>
                </c:pt>
                <c:pt idx="398488">
                  <c:v>41062</c:v>
                </c:pt>
                <c:pt idx="398489">
                  <c:v>41062</c:v>
                </c:pt>
                <c:pt idx="398490">
                  <c:v>41062</c:v>
                </c:pt>
                <c:pt idx="398491">
                  <c:v>41062</c:v>
                </c:pt>
                <c:pt idx="398492">
                  <c:v>41062</c:v>
                </c:pt>
                <c:pt idx="398493">
                  <c:v>41062</c:v>
                </c:pt>
                <c:pt idx="398494">
                  <c:v>41062</c:v>
                </c:pt>
                <c:pt idx="398495">
                  <c:v>41062</c:v>
                </c:pt>
                <c:pt idx="398496">
                  <c:v>41062</c:v>
                </c:pt>
                <c:pt idx="398497">
                  <c:v>41062</c:v>
                </c:pt>
                <c:pt idx="398498">
                  <c:v>41062</c:v>
                </c:pt>
                <c:pt idx="398499">
                  <c:v>41062</c:v>
                </c:pt>
                <c:pt idx="398500">
                  <c:v>41062</c:v>
                </c:pt>
                <c:pt idx="398501">
                  <c:v>41062</c:v>
                </c:pt>
                <c:pt idx="398502">
                  <c:v>41062</c:v>
                </c:pt>
                <c:pt idx="398503">
                  <c:v>41062</c:v>
                </c:pt>
                <c:pt idx="398504">
                  <c:v>41062</c:v>
                </c:pt>
                <c:pt idx="398505">
                  <c:v>41062</c:v>
                </c:pt>
                <c:pt idx="398506">
                  <c:v>41062</c:v>
                </c:pt>
                <c:pt idx="398507">
                  <c:v>41062</c:v>
                </c:pt>
                <c:pt idx="398508">
                  <c:v>41062</c:v>
                </c:pt>
                <c:pt idx="398509">
                  <c:v>41062</c:v>
                </c:pt>
                <c:pt idx="398510">
                  <c:v>41062</c:v>
                </c:pt>
                <c:pt idx="398511">
                  <c:v>41062</c:v>
                </c:pt>
                <c:pt idx="398512">
                  <c:v>41062</c:v>
                </c:pt>
                <c:pt idx="398513">
                  <c:v>41062</c:v>
                </c:pt>
                <c:pt idx="398514">
                  <c:v>41062</c:v>
                </c:pt>
                <c:pt idx="398515">
                  <c:v>41062</c:v>
                </c:pt>
                <c:pt idx="398516">
                  <c:v>41062</c:v>
                </c:pt>
                <c:pt idx="398517">
                  <c:v>41062</c:v>
                </c:pt>
                <c:pt idx="398518">
                  <c:v>41062</c:v>
                </c:pt>
                <c:pt idx="398519">
                  <c:v>41062</c:v>
                </c:pt>
                <c:pt idx="398520">
                  <c:v>41062</c:v>
                </c:pt>
                <c:pt idx="398521">
                  <c:v>41062</c:v>
                </c:pt>
                <c:pt idx="398522">
                  <c:v>41062</c:v>
                </c:pt>
                <c:pt idx="398523">
                  <c:v>41062</c:v>
                </c:pt>
                <c:pt idx="398524">
                  <c:v>41062</c:v>
                </c:pt>
                <c:pt idx="398525">
                  <c:v>41062</c:v>
                </c:pt>
                <c:pt idx="398526">
                  <c:v>41062</c:v>
                </c:pt>
                <c:pt idx="398527">
                  <c:v>41062</c:v>
                </c:pt>
                <c:pt idx="398528">
                  <c:v>41062</c:v>
                </c:pt>
                <c:pt idx="398529">
                  <c:v>41062</c:v>
                </c:pt>
                <c:pt idx="398530">
                  <c:v>41062</c:v>
                </c:pt>
                <c:pt idx="398531">
                  <c:v>41062</c:v>
                </c:pt>
                <c:pt idx="398532">
                  <c:v>41062</c:v>
                </c:pt>
                <c:pt idx="398533">
                  <c:v>41062</c:v>
                </c:pt>
                <c:pt idx="398534">
                  <c:v>41062</c:v>
                </c:pt>
                <c:pt idx="398535">
                  <c:v>41062</c:v>
                </c:pt>
                <c:pt idx="398536">
                  <c:v>41062</c:v>
                </c:pt>
                <c:pt idx="398537">
                  <c:v>41062</c:v>
                </c:pt>
                <c:pt idx="398538">
                  <c:v>41062</c:v>
                </c:pt>
                <c:pt idx="398539">
                  <c:v>41062</c:v>
                </c:pt>
                <c:pt idx="398540">
                  <c:v>41062</c:v>
                </c:pt>
                <c:pt idx="398541">
                  <c:v>41062</c:v>
                </c:pt>
                <c:pt idx="398542">
                  <c:v>41062</c:v>
                </c:pt>
                <c:pt idx="398543">
                  <c:v>41062</c:v>
                </c:pt>
                <c:pt idx="398544">
                  <c:v>41062</c:v>
                </c:pt>
                <c:pt idx="398545">
                  <c:v>41062</c:v>
                </c:pt>
                <c:pt idx="398546">
                  <c:v>41062</c:v>
                </c:pt>
                <c:pt idx="398547">
                  <c:v>41062</c:v>
                </c:pt>
                <c:pt idx="398548">
                  <c:v>41062</c:v>
                </c:pt>
                <c:pt idx="398549">
                  <c:v>41062</c:v>
                </c:pt>
                <c:pt idx="398550">
                  <c:v>41062</c:v>
                </c:pt>
                <c:pt idx="398551">
                  <c:v>41062</c:v>
                </c:pt>
                <c:pt idx="398552">
                  <c:v>41062</c:v>
                </c:pt>
                <c:pt idx="398553">
                  <c:v>41062</c:v>
                </c:pt>
                <c:pt idx="398554">
                  <c:v>41062</c:v>
                </c:pt>
                <c:pt idx="398555">
                  <c:v>41062</c:v>
                </c:pt>
                <c:pt idx="398556">
                  <c:v>41062</c:v>
                </c:pt>
                <c:pt idx="398557">
                  <c:v>41062</c:v>
                </c:pt>
                <c:pt idx="398558">
                  <c:v>41062</c:v>
                </c:pt>
                <c:pt idx="398559">
                  <c:v>41062</c:v>
                </c:pt>
                <c:pt idx="398560">
                  <c:v>41062</c:v>
                </c:pt>
                <c:pt idx="398561">
                  <c:v>41062</c:v>
                </c:pt>
                <c:pt idx="398562">
                  <c:v>41062</c:v>
                </c:pt>
                <c:pt idx="398563">
                  <c:v>41062</c:v>
                </c:pt>
                <c:pt idx="398564">
                  <c:v>41062</c:v>
                </c:pt>
                <c:pt idx="398565">
                  <c:v>41062</c:v>
                </c:pt>
                <c:pt idx="398566">
                  <c:v>41062</c:v>
                </c:pt>
                <c:pt idx="398567">
                  <c:v>41062</c:v>
                </c:pt>
                <c:pt idx="398568">
                  <c:v>41062</c:v>
                </c:pt>
                <c:pt idx="398569">
                  <c:v>41062</c:v>
                </c:pt>
                <c:pt idx="398570">
                  <c:v>41062</c:v>
                </c:pt>
                <c:pt idx="398571">
                  <c:v>41062</c:v>
                </c:pt>
                <c:pt idx="398572">
                  <c:v>41062</c:v>
                </c:pt>
                <c:pt idx="398573">
                  <c:v>41062</c:v>
                </c:pt>
                <c:pt idx="398574">
                  <c:v>41062</c:v>
                </c:pt>
                <c:pt idx="398575">
                  <c:v>41062</c:v>
                </c:pt>
                <c:pt idx="398576">
                  <c:v>41062</c:v>
                </c:pt>
                <c:pt idx="398577">
                  <c:v>41062</c:v>
                </c:pt>
                <c:pt idx="398578">
                  <c:v>41062</c:v>
                </c:pt>
                <c:pt idx="398579">
                  <c:v>41062</c:v>
                </c:pt>
                <c:pt idx="398580">
                  <c:v>41062</c:v>
                </c:pt>
                <c:pt idx="398581">
                  <c:v>41062</c:v>
                </c:pt>
                <c:pt idx="398582">
                  <c:v>41062</c:v>
                </c:pt>
                <c:pt idx="398583">
                  <c:v>41062</c:v>
                </c:pt>
                <c:pt idx="398584">
                  <c:v>41062</c:v>
                </c:pt>
                <c:pt idx="398585">
                  <c:v>41062</c:v>
                </c:pt>
                <c:pt idx="398586">
                  <c:v>41062</c:v>
                </c:pt>
                <c:pt idx="398587">
                  <c:v>41062</c:v>
                </c:pt>
                <c:pt idx="398588">
                  <c:v>41062</c:v>
                </c:pt>
                <c:pt idx="398589">
                  <c:v>41062</c:v>
                </c:pt>
                <c:pt idx="398590">
                  <c:v>41062</c:v>
                </c:pt>
                <c:pt idx="398591">
                  <c:v>41062</c:v>
                </c:pt>
                <c:pt idx="398592">
                  <c:v>41062</c:v>
                </c:pt>
                <c:pt idx="398593">
                  <c:v>41062</c:v>
                </c:pt>
                <c:pt idx="398594">
                  <c:v>41062</c:v>
                </c:pt>
                <c:pt idx="398595">
                  <c:v>41062</c:v>
                </c:pt>
                <c:pt idx="398596">
                  <c:v>41062</c:v>
                </c:pt>
                <c:pt idx="398597">
                  <c:v>41062</c:v>
                </c:pt>
                <c:pt idx="398598">
                  <c:v>41062</c:v>
                </c:pt>
                <c:pt idx="398599">
                  <c:v>41062</c:v>
                </c:pt>
                <c:pt idx="398600">
                  <c:v>41062</c:v>
                </c:pt>
                <c:pt idx="398601">
                  <c:v>41062</c:v>
                </c:pt>
                <c:pt idx="398602">
                  <c:v>41062</c:v>
                </c:pt>
                <c:pt idx="398603">
                  <c:v>41062</c:v>
                </c:pt>
                <c:pt idx="398604">
                  <c:v>41062</c:v>
                </c:pt>
                <c:pt idx="398605">
                  <c:v>41062</c:v>
                </c:pt>
                <c:pt idx="398606">
                  <c:v>41062</c:v>
                </c:pt>
                <c:pt idx="398607">
                  <c:v>41062</c:v>
                </c:pt>
                <c:pt idx="398608">
                  <c:v>41062</c:v>
                </c:pt>
                <c:pt idx="398609">
                  <c:v>41062</c:v>
                </c:pt>
                <c:pt idx="398610">
                  <c:v>41062</c:v>
                </c:pt>
                <c:pt idx="398611">
                  <c:v>41062</c:v>
                </c:pt>
                <c:pt idx="398612">
                  <c:v>41062</c:v>
                </c:pt>
                <c:pt idx="398613">
                  <c:v>41062</c:v>
                </c:pt>
                <c:pt idx="398614">
                  <c:v>41062</c:v>
                </c:pt>
                <c:pt idx="398615">
                  <c:v>41062</c:v>
                </c:pt>
                <c:pt idx="398616">
                  <c:v>41062</c:v>
                </c:pt>
                <c:pt idx="398617">
                  <c:v>41062</c:v>
                </c:pt>
                <c:pt idx="398618">
                  <c:v>41062</c:v>
                </c:pt>
                <c:pt idx="398619">
                  <c:v>41062</c:v>
                </c:pt>
                <c:pt idx="398620">
                  <c:v>41062</c:v>
                </c:pt>
                <c:pt idx="398621">
                  <c:v>41062</c:v>
                </c:pt>
                <c:pt idx="398622">
                  <c:v>41062</c:v>
                </c:pt>
                <c:pt idx="398623">
                  <c:v>41062</c:v>
                </c:pt>
                <c:pt idx="398624">
                  <c:v>41062</c:v>
                </c:pt>
                <c:pt idx="398625">
                  <c:v>41062</c:v>
                </c:pt>
                <c:pt idx="398626">
                  <c:v>41062</c:v>
                </c:pt>
                <c:pt idx="398627">
                  <c:v>41062</c:v>
                </c:pt>
                <c:pt idx="398628">
                  <c:v>41062</c:v>
                </c:pt>
                <c:pt idx="398629">
                  <c:v>41062</c:v>
                </c:pt>
                <c:pt idx="398630">
                  <c:v>41062</c:v>
                </c:pt>
                <c:pt idx="398631">
                  <c:v>41062</c:v>
                </c:pt>
                <c:pt idx="398632">
                  <c:v>41062</c:v>
                </c:pt>
                <c:pt idx="398633">
                  <c:v>41062</c:v>
                </c:pt>
                <c:pt idx="398634">
                  <c:v>41062</c:v>
                </c:pt>
                <c:pt idx="398635">
                  <c:v>41062</c:v>
                </c:pt>
                <c:pt idx="398636">
                  <c:v>41062</c:v>
                </c:pt>
                <c:pt idx="398637">
                  <c:v>41062</c:v>
                </c:pt>
                <c:pt idx="398638">
                  <c:v>41062</c:v>
                </c:pt>
                <c:pt idx="398639">
                  <c:v>41062</c:v>
                </c:pt>
                <c:pt idx="398640">
                  <c:v>41062</c:v>
                </c:pt>
                <c:pt idx="398641">
                  <c:v>41062</c:v>
                </c:pt>
                <c:pt idx="398642">
                  <c:v>41062</c:v>
                </c:pt>
                <c:pt idx="398643">
                  <c:v>41062</c:v>
                </c:pt>
                <c:pt idx="398644">
                  <c:v>41062</c:v>
                </c:pt>
                <c:pt idx="398645">
                  <c:v>41062</c:v>
                </c:pt>
                <c:pt idx="398646">
                  <c:v>41062</c:v>
                </c:pt>
                <c:pt idx="398647">
                  <c:v>41062</c:v>
                </c:pt>
                <c:pt idx="398648">
                  <c:v>41062</c:v>
                </c:pt>
                <c:pt idx="398649">
                  <c:v>41062</c:v>
                </c:pt>
                <c:pt idx="398650">
                  <c:v>41062</c:v>
                </c:pt>
                <c:pt idx="398651">
                  <c:v>41062</c:v>
                </c:pt>
                <c:pt idx="398652">
                  <c:v>41062</c:v>
                </c:pt>
                <c:pt idx="398653">
                  <c:v>41062</c:v>
                </c:pt>
                <c:pt idx="398654">
                  <c:v>41062</c:v>
                </c:pt>
                <c:pt idx="398655">
                  <c:v>41062</c:v>
                </c:pt>
                <c:pt idx="398656">
                  <c:v>41062</c:v>
                </c:pt>
                <c:pt idx="398657">
                  <c:v>41062</c:v>
                </c:pt>
                <c:pt idx="398658">
                  <c:v>41062</c:v>
                </c:pt>
                <c:pt idx="398659">
                  <c:v>41062</c:v>
                </c:pt>
                <c:pt idx="398660">
                  <c:v>41062</c:v>
                </c:pt>
                <c:pt idx="398661">
                  <c:v>41062</c:v>
                </c:pt>
                <c:pt idx="398662">
                  <c:v>41062</c:v>
                </c:pt>
                <c:pt idx="398663">
                  <c:v>41062</c:v>
                </c:pt>
                <c:pt idx="398664">
                  <c:v>41062</c:v>
                </c:pt>
                <c:pt idx="398665">
                  <c:v>41062</c:v>
                </c:pt>
                <c:pt idx="398666">
                  <c:v>41062</c:v>
                </c:pt>
                <c:pt idx="398667">
                  <c:v>41062</c:v>
                </c:pt>
                <c:pt idx="398668">
                  <c:v>41062</c:v>
                </c:pt>
                <c:pt idx="398669">
                  <c:v>41062</c:v>
                </c:pt>
                <c:pt idx="398670">
                  <c:v>41062</c:v>
                </c:pt>
                <c:pt idx="398671">
                  <c:v>41062</c:v>
                </c:pt>
                <c:pt idx="398672">
                  <c:v>41062</c:v>
                </c:pt>
                <c:pt idx="398673">
                  <c:v>41062</c:v>
                </c:pt>
                <c:pt idx="398674">
                  <c:v>41062</c:v>
                </c:pt>
                <c:pt idx="398675">
                  <c:v>41062</c:v>
                </c:pt>
                <c:pt idx="398676">
                  <c:v>41062</c:v>
                </c:pt>
                <c:pt idx="398677">
                  <c:v>41062</c:v>
                </c:pt>
                <c:pt idx="398678">
                  <c:v>41062</c:v>
                </c:pt>
                <c:pt idx="398679">
                  <c:v>41062</c:v>
                </c:pt>
                <c:pt idx="398680">
                  <c:v>41062</c:v>
                </c:pt>
                <c:pt idx="398681">
                  <c:v>41062</c:v>
                </c:pt>
                <c:pt idx="398682">
                  <c:v>41062</c:v>
                </c:pt>
                <c:pt idx="398683">
                  <c:v>41062</c:v>
                </c:pt>
                <c:pt idx="398684">
                  <c:v>41062</c:v>
                </c:pt>
                <c:pt idx="398685">
                  <c:v>41062</c:v>
                </c:pt>
                <c:pt idx="398686">
                  <c:v>41062</c:v>
                </c:pt>
                <c:pt idx="398687">
                  <c:v>41062</c:v>
                </c:pt>
                <c:pt idx="398688">
                  <c:v>41062</c:v>
                </c:pt>
                <c:pt idx="398689">
                  <c:v>41062</c:v>
                </c:pt>
                <c:pt idx="398690">
                  <c:v>41062</c:v>
                </c:pt>
                <c:pt idx="398691">
                  <c:v>41062</c:v>
                </c:pt>
                <c:pt idx="398692">
                  <c:v>41062</c:v>
                </c:pt>
                <c:pt idx="398693">
                  <c:v>41062</c:v>
                </c:pt>
                <c:pt idx="398694">
                  <c:v>41062</c:v>
                </c:pt>
                <c:pt idx="398695">
                  <c:v>41062</c:v>
                </c:pt>
                <c:pt idx="398696">
                  <c:v>41062</c:v>
                </c:pt>
                <c:pt idx="398697">
                  <c:v>41062</c:v>
                </c:pt>
                <c:pt idx="398698">
                  <c:v>41062</c:v>
                </c:pt>
                <c:pt idx="398699">
                  <c:v>41062</c:v>
                </c:pt>
                <c:pt idx="398700">
                  <c:v>41062</c:v>
                </c:pt>
                <c:pt idx="398701">
                  <c:v>41062</c:v>
                </c:pt>
                <c:pt idx="398702">
                  <c:v>41062</c:v>
                </c:pt>
                <c:pt idx="398703">
                  <c:v>41062</c:v>
                </c:pt>
                <c:pt idx="398704">
                  <c:v>41062</c:v>
                </c:pt>
                <c:pt idx="398705">
                  <c:v>41062</c:v>
                </c:pt>
                <c:pt idx="398706">
                  <c:v>41062</c:v>
                </c:pt>
                <c:pt idx="398707">
                  <c:v>41062</c:v>
                </c:pt>
                <c:pt idx="398708">
                  <c:v>41062</c:v>
                </c:pt>
                <c:pt idx="398709">
                  <c:v>41062</c:v>
                </c:pt>
                <c:pt idx="398710">
                  <c:v>41062</c:v>
                </c:pt>
                <c:pt idx="398711">
                  <c:v>41062</c:v>
                </c:pt>
                <c:pt idx="398712">
                  <c:v>41062</c:v>
                </c:pt>
                <c:pt idx="398713">
                  <c:v>41062</c:v>
                </c:pt>
                <c:pt idx="398714">
                  <c:v>41062</c:v>
                </c:pt>
                <c:pt idx="398715">
                  <c:v>41062</c:v>
                </c:pt>
                <c:pt idx="398716">
                  <c:v>41062</c:v>
                </c:pt>
                <c:pt idx="398717">
                  <c:v>41062</c:v>
                </c:pt>
                <c:pt idx="398718">
                  <c:v>41062</c:v>
                </c:pt>
                <c:pt idx="398719">
                  <c:v>41062</c:v>
                </c:pt>
                <c:pt idx="398720">
                  <c:v>41062</c:v>
                </c:pt>
                <c:pt idx="398721">
                  <c:v>41062</c:v>
                </c:pt>
                <c:pt idx="398722">
                  <c:v>41062</c:v>
                </c:pt>
                <c:pt idx="398723">
                  <c:v>41062</c:v>
                </c:pt>
                <c:pt idx="398724">
                  <c:v>41062</c:v>
                </c:pt>
                <c:pt idx="398725">
                  <c:v>41062</c:v>
                </c:pt>
                <c:pt idx="398726">
                  <c:v>41062</c:v>
                </c:pt>
                <c:pt idx="398727">
                  <c:v>41062</c:v>
                </c:pt>
                <c:pt idx="398728">
                  <c:v>41062</c:v>
                </c:pt>
                <c:pt idx="398729">
                  <c:v>41062</c:v>
                </c:pt>
                <c:pt idx="398730">
                  <c:v>41062</c:v>
                </c:pt>
                <c:pt idx="398731">
                  <c:v>41062</c:v>
                </c:pt>
                <c:pt idx="398732">
                  <c:v>41062</c:v>
                </c:pt>
                <c:pt idx="398733">
                  <c:v>41062</c:v>
                </c:pt>
                <c:pt idx="398734">
                  <c:v>41062</c:v>
                </c:pt>
                <c:pt idx="398735">
                  <c:v>41062</c:v>
                </c:pt>
                <c:pt idx="398736">
                  <c:v>41062</c:v>
                </c:pt>
                <c:pt idx="398737">
                  <c:v>41062</c:v>
                </c:pt>
                <c:pt idx="398738">
                  <c:v>41062</c:v>
                </c:pt>
                <c:pt idx="398739">
                  <c:v>41062</c:v>
                </c:pt>
                <c:pt idx="398740">
                  <c:v>41062</c:v>
                </c:pt>
                <c:pt idx="398741">
                  <c:v>41062</c:v>
                </c:pt>
                <c:pt idx="398742">
                  <c:v>41062</c:v>
                </c:pt>
                <c:pt idx="398743">
                  <c:v>41062</c:v>
                </c:pt>
                <c:pt idx="398744">
                  <c:v>41062</c:v>
                </c:pt>
                <c:pt idx="398745">
                  <c:v>41062</c:v>
                </c:pt>
                <c:pt idx="398746">
                  <c:v>41062</c:v>
                </c:pt>
                <c:pt idx="398747">
                  <c:v>41062</c:v>
                </c:pt>
                <c:pt idx="398748">
                  <c:v>41062</c:v>
                </c:pt>
                <c:pt idx="398749">
                  <c:v>41062</c:v>
                </c:pt>
                <c:pt idx="398750">
                  <c:v>41062</c:v>
                </c:pt>
                <c:pt idx="398751">
                  <c:v>41062</c:v>
                </c:pt>
                <c:pt idx="398752">
                  <c:v>41062</c:v>
                </c:pt>
                <c:pt idx="398753">
                  <c:v>41062</c:v>
                </c:pt>
                <c:pt idx="398754">
                  <c:v>41062</c:v>
                </c:pt>
                <c:pt idx="398755">
                  <c:v>41062</c:v>
                </c:pt>
                <c:pt idx="398756">
                  <c:v>41062</c:v>
                </c:pt>
                <c:pt idx="398757">
                  <c:v>41062</c:v>
                </c:pt>
                <c:pt idx="398758">
                  <c:v>41062</c:v>
                </c:pt>
                <c:pt idx="398759">
                  <c:v>41062</c:v>
                </c:pt>
                <c:pt idx="398760">
                  <c:v>41062</c:v>
                </c:pt>
                <c:pt idx="398761">
                  <c:v>41062</c:v>
                </c:pt>
                <c:pt idx="398762">
                  <c:v>41062</c:v>
                </c:pt>
                <c:pt idx="398763">
                  <c:v>41062</c:v>
                </c:pt>
                <c:pt idx="398764">
                  <c:v>41062</c:v>
                </c:pt>
                <c:pt idx="398765">
                  <c:v>41062</c:v>
                </c:pt>
                <c:pt idx="398766">
                  <c:v>41062</c:v>
                </c:pt>
                <c:pt idx="398767">
                  <c:v>41062</c:v>
                </c:pt>
                <c:pt idx="398768">
                  <c:v>41062</c:v>
                </c:pt>
                <c:pt idx="398769">
                  <c:v>41062</c:v>
                </c:pt>
                <c:pt idx="398770">
                  <c:v>41062</c:v>
                </c:pt>
                <c:pt idx="398771">
                  <c:v>41062</c:v>
                </c:pt>
                <c:pt idx="398772">
                  <c:v>41062</c:v>
                </c:pt>
                <c:pt idx="398773">
                  <c:v>41062</c:v>
                </c:pt>
                <c:pt idx="398774">
                  <c:v>41062</c:v>
                </c:pt>
                <c:pt idx="398775">
                  <c:v>41062</c:v>
                </c:pt>
                <c:pt idx="398776">
                  <c:v>41062</c:v>
                </c:pt>
                <c:pt idx="398777">
                  <c:v>41062</c:v>
                </c:pt>
                <c:pt idx="398778">
                  <c:v>41062</c:v>
                </c:pt>
                <c:pt idx="398779">
                  <c:v>41062</c:v>
                </c:pt>
                <c:pt idx="398780">
                  <c:v>41062</c:v>
                </c:pt>
                <c:pt idx="398781">
                  <c:v>41062</c:v>
                </c:pt>
                <c:pt idx="398782">
                  <c:v>41062</c:v>
                </c:pt>
                <c:pt idx="398783">
                  <c:v>41062</c:v>
                </c:pt>
                <c:pt idx="398784">
                  <c:v>41062</c:v>
                </c:pt>
                <c:pt idx="398785">
                  <c:v>41062</c:v>
                </c:pt>
                <c:pt idx="398786">
                  <c:v>41062</c:v>
                </c:pt>
                <c:pt idx="398787">
                  <c:v>41062</c:v>
                </c:pt>
                <c:pt idx="398788">
                  <c:v>41062</c:v>
                </c:pt>
                <c:pt idx="398789">
                  <c:v>41062</c:v>
                </c:pt>
                <c:pt idx="398790">
                  <c:v>41062</c:v>
                </c:pt>
                <c:pt idx="398791">
                  <c:v>41062</c:v>
                </c:pt>
                <c:pt idx="398792">
                  <c:v>41062</c:v>
                </c:pt>
                <c:pt idx="398793">
                  <c:v>41062</c:v>
                </c:pt>
                <c:pt idx="398794">
                  <c:v>41062</c:v>
                </c:pt>
                <c:pt idx="398795">
                  <c:v>41062</c:v>
                </c:pt>
                <c:pt idx="398796">
                  <c:v>41062</c:v>
                </c:pt>
                <c:pt idx="398797">
                  <c:v>41062</c:v>
                </c:pt>
                <c:pt idx="398798">
                  <c:v>41062</c:v>
                </c:pt>
                <c:pt idx="398799">
                  <c:v>41062</c:v>
                </c:pt>
                <c:pt idx="398800">
                  <c:v>41062</c:v>
                </c:pt>
                <c:pt idx="398801">
                  <c:v>41062</c:v>
                </c:pt>
                <c:pt idx="398802">
                  <c:v>41062</c:v>
                </c:pt>
                <c:pt idx="398803">
                  <c:v>41062</c:v>
                </c:pt>
                <c:pt idx="398804">
                  <c:v>41062</c:v>
                </c:pt>
                <c:pt idx="398805">
                  <c:v>41062</c:v>
                </c:pt>
                <c:pt idx="398806">
                  <c:v>41062</c:v>
                </c:pt>
                <c:pt idx="398807">
                  <c:v>41062</c:v>
                </c:pt>
                <c:pt idx="398808">
                  <c:v>41062</c:v>
                </c:pt>
                <c:pt idx="398809">
                  <c:v>41062</c:v>
                </c:pt>
                <c:pt idx="398810">
                  <c:v>41062</c:v>
                </c:pt>
                <c:pt idx="398811">
                  <c:v>41062</c:v>
                </c:pt>
                <c:pt idx="398812">
                  <c:v>41062</c:v>
                </c:pt>
                <c:pt idx="398813">
                  <c:v>41062</c:v>
                </c:pt>
                <c:pt idx="398814">
                  <c:v>41062</c:v>
                </c:pt>
                <c:pt idx="398815">
                  <c:v>41062</c:v>
                </c:pt>
                <c:pt idx="398816">
                  <c:v>41062</c:v>
                </c:pt>
                <c:pt idx="398817">
                  <c:v>41062</c:v>
                </c:pt>
                <c:pt idx="398818">
                  <c:v>41062</c:v>
                </c:pt>
                <c:pt idx="398819">
                  <c:v>41062</c:v>
                </c:pt>
                <c:pt idx="398820">
                  <c:v>41062</c:v>
                </c:pt>
                <c:pt idx="398821">
                  <c:v>41062</c:v>
                </c:pt>
                <c:pt idx="398822">
                  <c:v>41062</c:v>
                </c:pt>
                <c:pt idx="398823">
                  <c:v>41062</c:v>
                </c:pt>
                <c:pt idx="398824">
                  <c:v>41062</c:v>
                </c:pt>
                <c:pt idx="398825">
                  <c:v>41062</c:v>
                </c:pt>
                <c:pt idx="398826">
                  <c:v>41062</c:v>
                </c:pt>
                <c:pt idx="398827">
                  <c:v>41062</c:v>
                </c:pt>
                <c:pt idx="398828">
                  <c:v>41062</c:v>
                </c:pt>
                <c:pt idx="398829">
                  <c:v>41062</c:v>
                </c:pt>
                <c:pt idx="398830">
                  <c:v>41062</c:v>
                </c:pt>
                <c:pt idx="398831">
                  <c:v>41062</c:v>
                </c:pt>
                <c:pt idx="398832">
                  <c:v>41062</c:v>
                </c:pt>
                <c:pt idx="398833">
                  <c:v>41062</c:v>
                </c:pt>
                <c:pt idx="398834">
                  <c:v>41062</c:v>
                </c:pt>
                <c:pt idx="398835">
                  <c:v>41062</c:v>
                </c:pt>
                <c:pt idx="398836">
                  <c:v>41062</c:v>
                </c:pt>
                <c:pt idx="398837">
                  <c:v>41062</c:v>
                </c:pt>
                <c:pt idx="398838">
                  <c:v>41062</c:v>
                </c:pt>
                <c:pt idx="398839">
                  <c:v>41062</c:v>
                </c:pt>
                <c:pt idx="398840">
                  <c:v>41062</c:v>
                </c:pt>
                <c:pt idx="398841">
                  <c:v>41062</c:v>
                </c:pt>
                <c:pt idx="398842">
                  <c:v>41062</c:v>
                </c:pt>
                <c:pt idx="398843">
                  <c:v>41062</c:v>
                </c:pt>
                <c:pt idx="398844">
                  <c:v>41062</c:v>
                </c:pt>
                <c:pt idx="398845">
                  <c:v>41062</c:v>
                </c:pt>
                <c:pt idx="398846">
                  <c:v>41062</c:v>
                </c:pt>
                <c:pt idx="398847">
                  <c:v>41062</c:v>
                </c:pt>
                <c:pt idx="398848">
                  <c:v>41062</c:v>
                </c:pt>
                <c:pt idx="398849">
                  <c:v>41062</c:v>
                </c:pt>
                <c:pt idx="398850">
                  <c:v>41062</c:v>
                </c:pt>
                <c:pt idx="398851">
                  <c:v>41062</c:v>
                </c:pt>
                <c:pt idx="398852">
                  <c:v>41062</c:v>
                </c:pt>
                <c:pt idx="398853">
                  <c:v>41062</c:v>
                </c:pt>
                <c:pt idx="398854">
                  <c:v>41062</c:v>
                </c:pt>
                <c:pt idx="398855">
                  <c:v>41062</c:v>
                </c:pt>
                <c:pt idx="398856">
                  <c:v>41062</c:v>
                </c:pt>
                <c:pt idx="398857">
                  <c:v>41062</c:v>
                </c:pt>
                <c:pt idx="398858">
                  <c:v>41062</c:v>
                </c:pt>
                <c:pt idx="398859">
                  <c:v>41062</c:v>
                </c:pt>
                <c:pt idx="398860">
                  <c:v>41062</c:v>
                </c:pt>
                <c:pt idx="398861">
                  <c:v>41062</c:v>
                </c:pt>
                <c:pt idx="398862">
                  <c:v>41062</c:v>
                </c:pt>
                <c:pt idx="398863">
                  <c:v>41062</c:v>
                </c:pt>
                <c:pt idx="398864">
                  <c:v>41062</c:v>
                </c:pt>
                <c:pt idx="398865">
                  <c:v>41062</c:v>
                </c:pt>
                <c:pt idx="398866">
                  <c:v>41062</c:v>
                </c:pt>
                <c:pt idx="398867">
                  <c:v>41062</c:v>
                </c:pt>
                <c:pt idx="398868">
                  <c:v>41062</c:v>
                </c:pt>
                <c:pt idx="398869">
                  <c:v>41062</c:v>
                </c:pt>
                <c:pt idx="398870">
                  <c:v>41062</c:v>
                </c:pt>
                <c:pt idx="398871">
                  <c:v>41062</c:v>
                </c:pt>
                <c:pt idx="398872">
                  <c:v>41062</c:v>
                </c:pt>
                <c:pt idx="398873">
                  <c:v>41062</c:v>
                </c:pt>
                <c:pt idx="398874">
                  <c:v>41062</c:v>
                </c:pt>
                <c:pt idx="398875">
                  <c:v>41062</c:v>
                </c:pt>
                <c:pt idx="398876">
                  <c:v>41062</c:v>
                </c:pt>
                <c:pt idx="398877">
                  <c:v>41062</c:v>
                </c:pt>
                <c:pt idx="398878">
                  <c:v>41062</c:v>
                </c:pt>
                <c:pt idx="398879">
                  <c:v>41062</c:v>
                </c:pt>
                <c:pt idx="398880">
                  <c:v>41062</c:v>
                </c:pt>
                <c:pt idx="398881">
                  <c:v>41062</c:v>
                </c:pt>
                <c:pt idx="398882">
                  <c:v>41062</c:v>
                </c:pt>
                <c:pt idx="398883">
                  <c:v>41062</c:v>
                </c:pt>
                <c:pt idx="398884">
                  <c:v>41062</c:v>
                </c:pt>
                <c:pt idx="398885">
                  <c:v>41062</c:v>
                </c:pt>
                <c:pt idx="398886">
                  <c:v>41062</c:v>
                </c:pt>
                <c:pt idx="398887">
                  <c:v>41062</c:v>
                </c:pt>
                <c:pt idx="398888">
                  <c:v>41062</c:v>
                </c:pt>
                <c:pt idx="398889">
                  <c:v>41062</c:v>
                </c:pt>
                <c:pt idx="398890">
                  <c:v>41062</c:v>
                </c:pt>
                <c:pt idx="398891">
                  <c:v>41062</c:v>
                </c:pt>
                <c:pt idx="398892">
                  <c:v>41062</c:v>
                </c:pt>
                <c:pt idx="398893">
                  <c:v>41062</c:v>
                </c:pt>
                <c:pt idx="398894">
                  <c:v>41062</c:v>
                </c:pt>
                <c:pt idx="398895">
                  <c:v>41062</c:v>
                </c:pt>
                <c:pt idx="398896">
                  <c:v>41062</c:v>
                </c:pt>
                <c:pt idx="398897">
                  <c:v>41062</c:v>
                </c:pt>
                <c:pt idx="398898">
                  <c:v>41062</c:v>
                </c:pt>
                <c:pt idx="398899">
                  <c:v>41062</c:v>
                </c:pt>
                <c:pt idx="398900">
                  <c:v>41062</c:v>
                </c:pt>
                <c:pt idx="398901">
                  <c:v>41062</c:v>
                </c:pt>
                <c:pt idx="398902">
                  <c:v>41062</c:v>
                </c:pt>
                <c:pt idx="398903">
                  <c:v>41062</c:v>
                </c:pt>
                <c:pt idx="398904">
                  <c:v>41062</c:v>
                </c:pt>
                <c:pt idx="398905">
                  <c:v>41062</c:v>
                </c:pt>
                <c:pt idx="398906">
                  <c:v>41062</c:v>
                </c:pt>
                <c:pt idx="398907">
                  <c:v>41062</c:v>
                </c:pt>
                <c:pt idx="398908">
                  <c:v>41062</c:v>
                </c:pt>
                <c:pt idx="398909">
                  <c:v>41062</c:v>
                </c:pt>
                <c:pt idx="398910">
                  <c:v>41062</c:v>
                </c:pt>
                <c:pt idx="398911">
                  <c:v>41062</c:v>
                </c:pt>
                <c:pt idx="398912">
                  <c:v>41062</c:v>
                </c:pt>
                <c:pt idx="398913">
                  <c:v>41062</c:v>
                </c:pt>
                <c:pt idx="398914">
                  <c:v>41062</c:v>
                </c:pt>
                <c:pt idx="398915">
                  <c:v>41062</c:v>
                </c:pt>
                <c:pt idx="398916">
                  <c:v>41062</c:v>
                </c:pt>
                <c:pt idx="398917">
                  <c:v>41062</c:v>
                </c:pt>
                <c:pt idx="398918">
                  <c:v>41062</c:v>
                </c:pt>
                <c:pt idx="398919">
                  <c:v>41062</c:v>
                </c:pt>
                <c:pt idx="398920">
                  <c:v>41062</c:v>
                </c:pt>
                <c:pt idx="398921">
                  <c:v>41062</c:v>
                </c:pt>
                <c:pt idx="398922">
                  <c:v>41062</c:v>
                </c:pt>
                <c:pt idx="398923">
                  <c:v>41062</c:v>
                </c:pt>
                <c:pt idx="398924">
                  <c:v>41062</c:v>
                </c:pt>
                <c:pt idx="398925">
                  <c:v>41062</c:v>
                </c:pt>
                <c:pt idx="398926">
                  <c:v>41062</c:v>
                </c:pt>
                <c:pt idx="398927">
                  <c:v>41062</c:v>
                </c:pt>
                <c:pt idx="398928">
                  <c:v>41062</c:v>
                </c:pt>
                <c:pt idx="398929">
                  <c:v>41062</c:v>
                </c:pt>
                <c:pt idx="398930">
                  <c:v>41062</c:v>
                </c:pt>
                <c:pt idx="398931">
                  <c:v>41062</c:v>
                </c:pt>
                <c:pt idx="398932">
                  <c:v>41062</c:v>
                </c:pt>
                <c:pt idx="398933">
                  <c:v>41062</c:v>
                </c:pt>
                <c:pt idx="398934">
                  <c:v>41062</c:v>
                </c:pt>
                <c:pt idx="398935">
                  <c:v>41062</c:v>
                </c:pt>
                <c:pt idx="398936">
                  <c:v>41062</c:v>
                </c:pt>
                <c:pt idx="398937">
                  <c:v>41062</c:v>
                </c:pt>
                <c:pt idx="398938">
                  <c:v>41062</c:v>
                </c:pt>
                <c:pt idx="398939">
                  <c:v>41062</c:v>
                </c:pt>
                <c:pt idx="398940">
                  <c:v>41062</c:v>
                </c:pt>
                <c:pt idx="398941">
                  <c:v>41062</c:v>
                </c:pt>
                <c:pt idx="398942">
                  <c:v>41062</c:v>
                </c:pt>
                <c:pt idx="398943">
                  <c:v>41062</c:v>
                </c:pt>
                <c:pt idx="398944">
                  <c:v>41062</c:v>
                </c:pt>
                <c:pt idx="398945">
                  <c:v>41062</c:v>
                </c:pt>
                <c:pt idx="398946">
                  <c:v>41062</c:v>
                </c:pt>
                <c:pt idx="398947">
                  <c:v>41062</c:v>
                </c:pt>
                <c:pt idx="398948">
                  <c:v>41062</c:v>
                </c:pt>
                <c:pt idx="398949">
                  <c:v>41062</c:v>
                </c:pt>
                <c:pt idx="398950">
                  <c:v>41062</c:v>
                </c:pt>
                <c:pt idx="398951">
                  <c:v>41062</c:v>
                </c:pt>
                <c:pt idx="398952">
                  <c:v>41062</c:v>
                </c:pt>
                <c:pt idx="398953">
                  <c:v>41062</c:v>
                </c:pt>
                <c:pt idx="398954">
                  <c:v>41062</c:v>
                </c:pt>
                <c:pt idx="398955">
                  <c:v>41062</c:v>
                </c:pt>
                <c:pt idx="398956">
                  <c:v>41062</c:v>
                </c:pt>
                <c:pt idx="398957">
                  <c:v>41062</c:v>
                </c:pt>
                <c:pt idx="398958">
                  <c:v>41062</c:v>
                </c:pt>
                <c:pt idx="398959">
                  <c:v>41062</c:v>
                </c:pt>
                <c:pt idx="398960">
                  <c:v>41062</c:v>
                </c:pt>
                <c:pt idx="398961">
                  <c:v>41062</c:v>
                </c:pt>
                <c:pt idx="398962">
                  <c:v>41062</c:v>
                </c:pt>
                <c:pt idx="398963">
                  <c:v>41062</c:v>
                </c:pt>
                <c:pt idx="398964">
                  <c:v>41062</c:v>
                </c:pt>
                <c:pt idx="398965">
                  <c:v>41062</c:v>
                </c:pt>
                <c:pt idx="398966">
                  <c:v>41062</c:v>
                </c:pt>
                <c:pt idx="398967">
                  <c:v>41062</c:v>
                </c:pt>
                <c:pt idx="398968">
                  <c:v>41062</c:v>
                </c:pt>
                <c:pt idx="398969">
                  <c:v>41062</c:v>
                </c:pt>
                <c:pt idx="398970">
                  <c:v>41062</c:v>
                </c:pt>
                <c:pt idx="398971">
                  <c:v>41062</c:v>
                </c:pt>
                <c:pt idx="398972">
                  <c:v>41062</c:v>
                </c:pt>
                <c:pt idx="398973">
                  <c:v>41062</c:v>
                </c:pt>
                <c:pt idx="398974">
                  <c:v>41062</c:v>
                </c:pt>
                <c:pt idx="398975">
                  <c:v>41062</c:v>
                </c:pt>
                <c:pt idx="398976">
                  <c:v>41062</c:v>
                </c:pt>
                <c:pt idx="398977">
                  <c:v>41062</c:v>
                </c:pt>
                <c:pt idx="398978">
                  <c:v>41062</c:v>
                </c:pt>
                <c:pt idx="398979">
                  <c:v>41062</c:v>
                </c:pt>
                <c:pt idx="398980">
                  <c:v>41062</c:v>
                </c:pt>
                <c:pt idx="398981">
                  <c:v>41062</c:v>
                </c:pt>
                <c:pt idx="398982">
                  <c:v>41062</c:v>
                </c:pt>
                <c:pt idx="398983">
                  <c:v>41062</c:v>
                </c:pt>
                <c:pt idx="398984">
                  <c:v>41062</c:v>
                </c:pt>
                <c:pt idx="398985">
                  <c:v>41062</c:v>
                </c:pt>
                <c:pt idx="398986">
                  <c:v>41062</c:v>
                </c:pt>
                <c:pt idx="398987">
                  <c:v>41062</c:v>
                </c:pt>
                <c:pt idx="398988">
                  <c:v>41062</c:v>
                </c:pt>
                <c:pt idx="398989">
                  <c:v>41062</c:v>
                </c:pt>
                <c:pt idx="398990">
                  <c:v>41062</c:v>
                </c:pt>
                <c:pt idx="398991">
                  <c:v>41062</c:v>
                </c:pt>
                <c:pt idx="398992">
                  <c:v>41062</c:v>
                </c:pt>
                <c:pt idx="398993">
                  <c:v>41062</c:v>
                </c:pt>
                <c:pt idx="398994">
                  <c:v>41062</c:v>
                </c:pt>
                <c:pt idx="398995">
                  <c:v>41062</c:v>
                </c:pt>
                <c:pt idx="398996">
                  <c:v>41062</c:v>
                </c:pt>
                <c:pt idx="398997">
                  <c:v>41062</c:v>
                </c:pt>
                <c:pt idx="398998">
                  <c:v>41062</c:v>
                </c:pt>
                <c:pt idx="398999">
                  <c:v>41062</c:v>
                </c:pt>
                <c:pt idx="399000">
                  <c:v>41062</c:v>
                </c:pt>
                <c:pt idx="399001">
                  <c:v>41062</c:v>
                </c:pt>
                <c:pt idx="399002">
                  <c:v>41062</c:v>
                </c:pt>
                <c:pt idx="399003">
                  <c:v>41062</c:v>
                </c:pt>
                <c:pt idx="399004">
                  <c:v>41062</c:v>
                </c:pt>
                <c:pt idx="399005">
                  <c:v>41062</c:v>
                </c:pt>
                <c:pt idx="399006">
                  <c:v>41062</c:v>
                </c:pt>
                <c:pt idx="399007">
                  <c:v>41062</c:v>
                </c:pt>
                <c:pt idx="399008">
                  <c:v>41062</c:v>
                </c:pt>
                <c:pt idx="399009">
                  <c:v>41062</c:v>
                </c:pt>
                <c:pt idx="399010">
                  <c:v>41062</c:v>
                </c:pt>
                <c:pt idx="399011">
                  <c:v>41062</c:v>
                </c:pt>
                <c:pt idx="399012">
                  <c:v>41062</c:v>
                </c:pt>
                <c:pt idx="399013">
                  <c:v>41062</c:v>
                </c:pt>
                <c:pt idx="399014">
                  <c:v>41062</c:v>
                </c:pt>
                <c:pt idx="399015">
                  <c:v>41062</c:v>
                </c:pt>
                <c:pt idx="399016">
                  <c:v>41062</c:v>
                </c:pt>
                <c:pt idx="399017">
                  <c:v>41062</c:v>
                </c:pt>
                <c:pt idx="399018">
                  <c:v>41062</c:v>
                </c:pt>
                <c:pt idx="399019">
                  <c:v>41062</c:v>
                </c:pt>
                <c:pt idx="399020">
                  <c:v>41062</c:v>
                </c:pt>
                <c:pt idx="399021">
                  <c:v>41062</c:v>
                </c:pt>
                <c:pt idx="399022">
                  <c:v>41062</c:v>
                </c:pt>
                <c:pt idx="399023">
                  <c:v>41062</c:v>
                </c:pt>
                <c:pt idx="399024">
                  <c:v>41062</c:v>
                </c:pt>
                <c:pt idx="399025">
                  <c:v>41062</c:v>
                </c:pt>
                <c:pt idx="399026">
                  <c:v>41062</c:v>
                </c:pt>
                <c:pt idx="399027">
                  <c:v>41062</c:v>
                </c:pt>
                <c:pt idx="399028">
                  <c:v>41062</c:v>
                </c:pt>
                <c:pt idx="399029">
                  <c:v>41062</c:v>
                </c:pt>
                <c:pt idx="399030">
                  <c:v>41062</c:v>
                </c:pt>
                <c:pt idx="399031">
                  <c:v>41062</c:v>
                </c:pt>
                <c:pt idx="399032">
                  <c:v>41062</c:v>
                </c:pt>
                <c:pt idx="399033">
                  <c:v>41062</c:v>
                </c:pt>
                <c:pt idx="399034">
                  <c:v>41062</c:v>
                </c:pt>
                <c:pt idx="399035">
                  <c:v>41062</c:v>
                </c:pt>
                <c:pt idx="399036">
                  <c:v>41062</c:v>
                </c:pt>
                <c:pt idx="399037">
                  <c:v>41062</c:v>
                </c:pt>
                <c:pt idx="399038">
                  <c:v>41062</c:v>
                </c:pt>
                <c:pt idx="399039">
                  <c:v>41062</c:v>
                </c:pt>
                <c:pt idx="399040">
                  <c:v>41062</c:v>
                </c:pt>
                <c:pt idx="399041">
                  <c:v>41062</c:v>
                </c:pt>
                <c:pt idx="399042">
                  <c:v>41062</c:v>
                </c:pt>
                <c:pt idx="399043">
                  <c:v>41062</c:v>
                </c:pt>
                <c:pt idx="399044">
                  <c:v>41062</c:v>
                </c:pt>
                <c:pt idx="399045">
                  <c:v>41062</c:v>
                </c:pt>
                <c:pt idx="399046">
                  <c:v>41062</c:v>
                </c:pt>
                <c:pt idx="399047">
                  <c:v>41062</c:v>
                </c:pt>
                <c:pt idx="399048">
                  <c:v>41062</c:v>
                </c:pt>
                <c:pt idx="399049">
                  <c:v>41062</c:v>
                </c:pt>
                <c:pt idx="399050">
                  <c:v>41062</c:v>
                </c:pt>
                <c:pt idx="399051">
                  <c:v>41062</c:v>
                </c:pt>
                <c:pt idx="399052">
                  <c:v>41062</c:v>
                </c:pt>
                <c:pt idx="399053">
                  <c:v>41062</c:v>
                </c:pt>
                <c:pt idx="399054">
                  <c:v>41062</c:v>
                </c:pt>
                <c:pt idx="399055">
                  <c:v>41062</c:v>
                </c:pt>
                <c:pt idx="399056">
                  <c:v>41062</c:v>
                </c:pt>
                <c:pt idx="399057">
                  <c:v>41062</c:v>
                </c:pt>
                <c:pt idx="399058">
                  <c:v>41062</c:v>
                </c:pt>
                <c:pt idx="399059">
                  <c:v>41062</c:v>
                </c:pt>
                <c:pt idx="399060">
                  <c:v>41062</c:v>
                </c:pt>
                <c:pt idx="399061">
                  <c:v>41062</c:v>
                </c:pt>
                <c:pt idx="399062">
                  <c:v>41062</c:v>
                </c:pt>
                <c:pt idx="399063">
                  <c:v>41062</c:v>
                </c:pt>
                <c:pt idx="399064">
                  <c:v>41062</c:v>
                </c:pt>
                <c:pt idx="399065">
                  <c:v>41062</c:v>
                </c:pt>
                <c:pt idx="399066">
                  <c:v>41062</c:v>
                </c:pt>
                <c:pt idx="399067">
                  <c:v>41062</c:v>
                </c:pt>
                <c:pt idx="399068">
                  <c:v>41062</c:v>
                </c:pt>
                <c:pt idx="399069">
                  <c:v>41062</c:v>
                </c:pt>
                <c:pt idx="399070">
                  <c:v>41062</c:v>
                </c:pt>
                <c:pt idx="399071">
                  <c:v>41062</c:v>
                </c:pt>
                <c:pt idx="399072">
                  <c:v>41062</c:v>
                </c:pt>
                <c:pt idx="399073">
                  <c:v>41062</c:v>
                </c:pt>
                <c:pt idx="399074">
                  <c:v>41062</c:v>
                </c:pt>
                <c:pt idx="399075">
                  <c:v>41062</c:v>
                </c:pt>
                <c:pt idx="399076">
                  <c:v>41062</c:v>
                </c:pt>
                <c:pt idx="399077">
                  <c:v>41062</c:v>
                </c:pt>
                <c:pt idx="399078">
                  <c:v>41062</c:v>
                </c:pt>
                <c:pt idx="399079">
                  <c:v>41062</c:v>
                </c:pt>
                <c:pt idx="399080">
                  <c:v>41062</c:v>
                </c:pt>
                <c:pt idx="399081">
                  <c:v>41062</c:v>
                </c:pt>
                <c:pt idx="399082">
                  <c:v>41062</c:v>
                </c:pt>
                <c:pt idx="399083">
                  <c:v>41062</c:v>
                </c:pt>
                <c:pt idx="399084">
                  <c:v>41062</c:v>
                </c:pt>
                <c:pt idx="399085">
                  <c:v>41062</c:v>
                </c:pt>
                <c:pt idx="399086">
                  <c:v>41062</c:v>
                </c:pt>
                <c:pt idx="399087">
                  <c:v>41062</c:v>
                </c:pt>
                <c:pt idx="399088">
                  <c:v>41062</c:v>
                </c:pt>
                <c:pt idx="399089">
                  <c:v>41062</c:v>
                </c:pt>
                <c:pt idx="399090">
                  <c:v>41062</c:v>
                </c:pt>
                <c:pt idx="399091">
                  <c:v>41062</c:v>
                </c:pt>
                <c:pt idx="399092">
                  <c:v>41062</c:v>
                </c:pt>
                <c:pt idx="399093">
                  <c:v>41062</c:v>
                </c:pt>
                <c:pt idx="399094">
                  <c:v>41062</c:v>
                </c:pt>
                <c:pt idx="399095">
                  <c:v>41062</c:v>
                </c:pt>
                <c:pt idx="399096">
                  <c:v>41062</c:v>
                </c:pt>
                <c:pt idx="399097">
                  <c:v>41062</c:v>
                </c:pt>
                <c:pt idx="399098">
                  <c:v>41062</c:v>
                </c:pt>
                <c:pt idx="399099">
                  <c:v>41062</c:v>
                </c:pt>
                <c:pt idx="399100">
                  <c:v>41062</c:v>
                </c:pt>
                <c:pt idx="399101">
                  <c:v>41062</c:v>
                </c:pt>
                <c:pt idx="399102">
                  <c:v>41062</c:v>
                </c:pt>
                <c:pt idx="399103">
                  <c:v>41062</c:v>
                </c:pt>
                <c:pt idx="399104">
                  <c:v>41062</c:v>
                </c:pt>
                <c:pt idx="399105">
                  <c:v>41062</c:v>
                </c:pt>
                <c:pt idx="399106">
                  <c:v>41062</c:v>
                </c:pt>
                <c:pt idx="399107">
                  <c:v>41062</c:v>
                </c:pt>
                <c:pt idx="399108">
                  <c:v>41062</c:v>
                </c:pt>
                <c:pt idx="399109">
                  <c:v>41062</c:v>
                </c:pt>
                <c:pt idx="399110">
                  <c:v>41062</c:v>
                </c:pt>
                <c:pt idx="399111">
                  <c:v>41062</c:v>
                </c:pt>
                <c:pt idx="399112">
                  <c:v>41062</c:v>
                </c:pt>
                <c:pt idx="399113">
                  <c:v>41062</c:v>
                </c:pt>
                <c:pt idx="399114">
                  <c:v>41062</c:v>
                </c:pt>
                <c:pt idx="399115">
                  <c:v>41062</c:v>
                </c:pt>
                <c:pt idx="399116">
                  <c:v>41062</c:v>
                </c:pt>
                <c:pt idx="399117">
                  <c:v>41062</c:v>
                </c:pt>
                <c:pt idx="399118">
                  <c:v>41062</c:v>
                </c:pt>
                <c:pt idx="399119">
                  <c:v>41062</c:v>
                </c:pt>
                <c:pt idx="399120">
                  <c:v>41062</c:v>
                </c:pt>
                <c:pt idx="399121">
                  <c:v>41062</c:v>
                </c:pt>
                <c:pt idx="399122">
                  <c:v>41062</c:v>
                </c:pt>
                <c:pt idx="399123">
                  <c:v>41062</c:v>
                </c:pt>
                <c:pt idx="399124">
                  <c:v>41062</c:v>
                </c:pt>
                <c:pt idx="399125">
                  <c:v>41062</c:v>
                </c:pt>
                <c:pt idx="399126">
                  <c:v>41062</c:v>
                </c:pt>
                <c:pt idx="399127">
                  <c:v>41062</c:v>
                </c:pt>
                <c:pt idx="399128">
                  <c:v>41062</c:v>
                </c:pt>
                <c:pt idx="399129">
                  <c:v>41062</c:v>
                </c:pt>
                <c:pt idx="399130">
                  <c:v>41062</c:v>
                </c:pt>
                <c:pt idx="399131">
                  <c:v>41062</c:v>
                </c:pt>
                <c:pt idx="399132">
                  <c:v>41062</c:v>
                </c:pt>
                <c:pt idx="399133">
                  <c:v>41062</c:v>
                </c:pt>
                <c:pt idx="399134">
                  <c:v>41062</c:v>
                </c:pt>
                <c:pt idx="399135">
                  <c:v>41062</c:v>
                </c:pt>
                <c:pt idx="399136">
                  <c:v>41062</c:v>
                </c:pt>
                <c:pt idx="399137">
                  <c:v>41062</c:v>
                </c:pt>
                <c:pt idx="399138">
                  <c:v>41062</c:v>
                </c:pt>
                <c:pt idx="399139">
                  <c:v>41062</c:v>
                </c:pt>
                <c:pt idx="399140">
                  <c:v>41062</c:v>
                </c:pt>
                <c:pt idx="399141">
                  <c:v>41062</c:v>
                </c:pt>
                <c:pt idx="399142">
                  <c:v>41062</c:v>
                </c:pt>
                <c:pt idx="399143">
                  <c:v>41062</c:v>
                </c:pt>
                <c:pt idx="399144">
                  <c:v>41062</c:v>
                </c:pt>
                <c:pt idx="399145">
                  <c:v>41062</c:v>
                </c:pt>
                <c:pt idx="399146">
                  <c:v>41062</c:v>
                </c:pt>
                <c:pt idx="399147">
                  <c:v>41062</c:v>
                </c:pt>
                <c:pt idx="399148">
                  <c:v>41062</c:v>
                </c:pt>
                <c:pt idx="399149">
                  <c:v>41062</c:v>
                </c:pt>
                <c:pt idx="399150">
                  <c:v>41062</c:v>
                </c:pt>
                <c:pt idx="399151">
                  <c:v>41062</c:v>
                </c:pt>
                <c:pt idx="399152">
                  <c:v>41062</c:v>
                </c:pt>
                <c:pt idx="399153">
                  <c:v>41062</c:v>
                </c:pt>
                <c:pt idx="399154">
                  <c:v>41062</c:v>
                </c:pt>
                <c:pt idx="399155">
                  <c:v>41062</c:v>
                </c:pt>
                <c:pt idx="399156">
                  <c:v>41062</c:v>
                </c:pt>
                <c:pt idx="399157">
                  <c:v>41062</c:v>
                </c:pt>
                <c:pt idx="399158">
                  <c:v>41062</c:v>
                </c:pt>
                <c:pt idx="399159">
                  <c:v>41062</c:v>
                </c:pt>
                <c:pt idx="399160">
                  <c:v>41062</c:v>
                </c:pt>
                <c:pt idx="399161">
                  <c:v>41062</c:v>
                </c:pt>
                <c:pt idx="399162">
                  <c:v>41062</c:v>
                </c:pt>
                <c:pt idx="399163">
                  <c:v>41062</c:v>
                </c:pt>
                <c:pt idx="399164">
                  <c:v>41062</c:v>
                </c:pt>
                <c:pt idx="399165">
                  <c:v>41062</c:v>
                </c:pt>
                <c:pt idx="399166">
                  <c:v>41062</c:v>
                </c:pt>
                <c:pt idx="399167">
                  <c:v>41062</c:v>
                </c:pt>
                <c:pt idx="399168">
                  <c:v>41062</c:v>
                </c:pt>
                <c:pt idx="399169">
                  <c:v>41062</c:v>
                </c:pt>
                <c:pt idx="399170">
                  <c:v>41062</c:v>
                </c:pt>
                <c:pt idx="399171">
                  <c:v>41062</c:v>
                </c:pt>
                <c:pt idx="399172">
                  <c:v>41062</c:v>
                </c:pt>
                <c:pt idx="399173">
                  <c:v>41062</c:v>
                </c:pt>
                <c:pt idx="399174">
                  <c:v>41062</c:v>
                </c:pt>
                <c:pt idx="399175">
                  <c:v>41062</c:v>
                </c:pt>
                <c:pt idx="399176">
                  <c:v>41062</c:v>
                </c:pt>
                <c:pt idx="399177">
                  <c:v>41062</c:v>
                </c:pt>
                <c:pt idx="399178">
                  <c:v>41062</c:v>
                </c:pt>
                <c:pt idx="399179">
                  <c:v>41062</c:v>
                </c:pt>
                <c:pt idx="399180">
                  <c:v>41062</c:v>
                </c:pt>
                <c:pt idx="399181">
                  <c:v>41062</c:v>
                </c:pt>
                <c:pt idx="399182">
                  <c:v>41062</c:v>
                </c:pt>
                <c:pt idx="399183">
                  <c:v>41062</c:v>
                </c:pt>
                <c:pt idx="399184">
                  <c:v>41062</c:v>
                </c:pt>
                <c:pt idx="399185">
                  <c:v>41062</c:v>
                </c:pt>
                <c:pt idx="399186">
                  <c:v>41062</c:v>
                </c:pt>
                <c:pt idx="399187">
                  <c:v>41062</c:v>
                </c:pt>
                <c:pt idx="399188">
                  <c:v>41062</c:v>
                </c:pt>
                <c:pt idx="399189">
                  <c:v>41062</c:v>
                </c:pt>
                <c:pt idx="399190">
                  <c:v>41062</c:v>
                </c:pt>
                <c:pt idx="399191">
                  <c:v>41062</c:v>
                </c:pt>
                <c:pt idx="399192">
                  <c:v>41062</c:v>
                </c:pt>
                <c:pt idx="399193">
                  <c:v>41062</c:v>
                </c:pt>
                <c:pt idx="399194">
                  <c:v>41062</c:v>
                </c:pt>
                <c:pt idx="399195">
                  <c:v>41062</c:v>
                </c:pt>
                <c:pt idx="399196">
                  <c:v>41062</c:v>
                </c:pt>
                <c:pt idx="399197">
                  <c:v>41062</c:v>
                </c:pt>
                <c:pt idx="399198">
                  <c:v>41062</c:v>
                </c:pt>
                <c:pt idx="399199">
                  <c:v>41062</c:v>
                </c:pt>
                <c:pt idx="399200">
                  <c:v>41062</c:v>
                </c:pt>
                <c:pt idx="399201">
                  <c:v>41062</c:v>
                </c:pt>
                <c:pt idx="399202">
                  <c:v>41062</c:v>
                </c:pt>
                <c:pt idx="399203">
                  <c:v>41062</c:v>
                </c:pt>
                <c:pt idx="399204">
                  <c:v>41062</c:v>
                </c:pt>
                <c:pt idx="399205">
                  <c:v>41062</c:v>
                </c:pt>
                <c:pt idx="399206">
                  <c:v>41062</c:v>
                </c:pt>
                <c:pt idx="399207">
                  <c:v>41062</c:v>
                </c:pt>
                <c:pt idx="399208">
                  <c:v>41062</c:v>
                </c:pt>
                <c:pt idx="399209">
                  <c:v>41062</c:v>
                </c:pt>
                <c:pt idx="399210">
                  <c:v>41062</c:v>
                </c:pt>
                <c:pt idx="399211">
                  <c:v>41062</c:v>
                </c:pt>
                <c:pt idx="399212">
                  <c:v>41062</c:v>
                </c:pt>
                <c:pt idx="399213">
                  <c:v>41062</c:v>
                </c:pt>
                <c:pt idx="399214">
                  <c:v>41062</c:v>
                </c:pt>
                <c:pt idx="399215">
                  <c:v>41062</c:v>
                </c:pt>
                <c:pt idx="399216">
                  <c:v>41062</c:v>
                </c:pt>
                <c:pt idx="399217">
                  <c:v>41062</c:v>
                </c:pt>
                <c:pt idx="399218">
                  <c:v>41062</c:v>
                </c:pt>
                <c:pt idx="399219">
                  <c:v>41062</c:v>
                </c:pt>
                <c:pt idx="399220">
                  <c:v>41062</c:v>
                </c:pt>
                <c:pt idx="399221">
                  <c:v>41062</c:v>
                </c:pt>
                <c:pt idx="399222">
                  <c:v>41062</c:v>
                </c:pt>
                <c:pt idx="399223">
                  <c:v>41062</c:v>
                </c:pt>
                <c:pt idx="399224">
                  <c:v>41062</c:v>
                </c:pt>
                <c:pt idx="399225">
                  <c:v>41062</c:v>
                </c:pt>
                <c:pt idx="399226">
                  <c:v>41062</c:v>
                </c:pt>
                <c:pt idx="399227">
                  <c:v>41062</c:v>
                </c:pt>
                <c:pt idx="399228">
                  <c:v>41062</c:v>
                </c:pt>
                <c:pt idx="399229">
                  <c:v>41062</c:v>
                </c:pt>
                <c:pt idx="399230">
                  <c:v>41062</c:v>
                </c:pt>
                <c:pt idx="399231">
                  <c:v>41062</c:v>
                </c:pt>
                <c:pt idx="399232">
                  <c:v>41062</c:v>
                </c:pt>
                <c:pt idx="399233">
                  <c:v>41062</c:v>
                </c:pt>
                <c:pt idx="399234">
                  <c:v>41062</c:v>
                </c:pt>
                <c:pt idx="399235">
                  <c:v>41062</c:v>
                </c:pt>
                <c:pt idx="399236">
                  <c:v>41062</c:v>
                </c:pt>
                <c:pt idx="399237">
                  <c:v>41062</c:v>
                </c:pt>
                <c:pt idx="399238">
                  <c:v>41062</c:v>
                </c:pt>
                <c:pt idx="399239">
                  <c:v>41062</c:v>
                </c:pt>
                <c:pt idx="399240">
                  <c:v>41062</c:v>
                </c:pt>
                <c:pt idx="399241">
                  <c:v>41062</c:v>
                </c:pt>
                <c:pt idx="399242">
                  <c:v>41062</c:v>
                </c:pt>
                <c:pt idx="399243">
                  <c:v>41062</c:v>
                </c:pt>
                <c:pt idx="399244">
                  <c:v>41062</c:v>
                </c:pt>
                <c:pt idx="399245">
                  <c:v>41062</c:v>
                </c:pt>
                <c:pt idx="399246">
                  <c:v>41062</c:v>
                </c:pt>
                <c:pt idx="399247">
                  <c:v>41062</c:v>
                </c:pt>
                <c:pt idx="399248">
                  <c:v>41062</c:v>
                </c:pt>
                <c:pt idx="399249">
                  <c:v>41062</c:v>
                </c:pt>
                <c:pt idx="399250">
                  <c:v>41062</c:v>
                </c:pt>
                <c:pt idx="399251">
                  <c:v>41062</c:v>
                </c:pt>
                <c:pt idx="399252">
                  <c:v>41062</c:v>
                </c:pt>
                <c:pt idx="399253">
                  <c:v>41062</c:v>
                </c:pt>
                <c:pt idx="399254">
                  <c:v>41062</c:v>
                </c:pt>
                <c:pt idx="399255">
                  <c:v>41062</c:v>
                </c:pt>
                <c:pt idx="399256">
                  <c:v>41062</c:v>
                </c:pt>
                <c:pt idx="399257">
                  <c:v>41062</c:v>
                </c:pt>
                <c:pt idx="399258">
                  <c:v>41062</c:v>
                </c:pt>
                <c:pt idx="399259">
                  <c:v>41062</c:v>
                </c:pt>
                <c:pt idx="399260">
                  <c:v>41062</c:v>
                </c:pt>
                <c:pt idx="399261">
                  <c:v>41062</c:v>
                </c:pt>
                <c:pt idx="399262">
                  <c:v>41062</c:v>
                </c:pt>
                <c:pt idx="399263">
                  <c:v>41062</c:v>
                </c:pt>
                <c:pt idx="399264">
                  <c:v>41062</c:v>
                </c:pt>
                <c:pt idx="399265">
                  <c:v>41062</c:v>
                </c:pt>
                <c:pt idx="399266">
                  <c:v>41062</c:v>
                </c:pt>
                <c:pt idx="399267">
                  <c:v>41062</c:v>
                </c:pt>
                <c:pt idx="399268">
                  <c:v>41062</c:v>
                </c:pt>
                <c:pt idx="399269">
                  <c:v>41062</c:v>
                </c:pt>
                <c:pt idx="399270">
                  <c:v>41062</c:v>
                </c:pt>
                <c:pt idx="399271">
                  <c:v>41062</c:v>
                </c:pt>
                <c:pt idx="399272">
                  <c:v>41062</c:v>
                </c:pt>
                <c:pt idx="399273">
                  <c:v>41062</c:v>
                </c:pt>
                <c:pt idx="399274">
                  <c:v>41062</c:v>
                </c:pt>
                <c:pt idx="399275">
                  <c:v>41062</c:v>
                </c:pt>
                <c:pt idx="399276">
                  <c:v>41062</c:v>
                </c:pt>
                <c:pt idx="399277">
                  <c:v>41062</c:v>
                </c:pt>
                <c:pt idx="399278">
                  <c:v>41062</c:v>
                </c:pt>
                <c:pt idx="399279">
                  <c:v>41062</c:v>
                </c:pt>
                <c:pt idx="399280">
                  <c:v>41062</c:v>
                </c:pt>
                <c:pt idx="399281">
                  <c:v>41062</c:v>
                </c:pt>
                <c:pt idx="399282">
                  <c:v>41062</c:v>
                </c:pt>
                <c:pt idx="399283">
                  <c:v>41062</c:v>
                </c:pt>
                <c:pt idx="399284">
                  <c:v>41062</c:v>
                </c:pt>
                <c:pt idx="399285">
                  <c:v>41062</c:v>
                </c:pt>
                <c:pt idx="399286">
                  <c:v>41062</c:v>
                </c:pt>
                <c:pt idx="399287">
                  <c:v>41062</c:v>
                </c:pt>
                <c:pt idx="399288">
                  <c:v>41062</c:v>
                </c:pt>
                <c:pt idx="399289">
                  <c:v>41062</c:v>
                </c:pt>
                <c:pt idx="399290">
                  <c:v>41062</c:v>
                </c:pt>
                <c:pt idx="399291">
                  <c:v>41062</c:v>
                </c:pt>
                <c:pt idx="399292">
                  <c:v>41062</c:v>
                </c:pt>
                <c:pt idx="399293">
                  <c:v>41062</c:v>
                </c:pt>
                <c:pt idx="399294">
                  <c:v>41062</c:v>
                </c:pt>
                <c:pt idx="399295">
                  <c:v>41062</c:v>
                </c:pt>
                <c:pt idx="399296">
                  <c:v>41062</c:v>
                </c:pt>
                <c:pt idx="399297">
                  <c:v>41062</c:v>
                </c:pt>
                <c:pt idx="399298">
                  <c:v>41062</c:v>
                </c:pt>
                <c:pt idx="399299">
                  <c:v>41062</c:v>
                </c:pt>
                <c:pt idx="399300">
                  <c:v>41062</c:v>
                </c:pt>
                <c:pt idx="399301">
                  <c:v>41062</c:v>
                </c:pt>
                <c:pt idx="399302">
                  <c:v>41062</c:v>
                </c:pt>
                <c:pt idx="399303">
                  <c:v>41062</c:v>
                </c:pt>
                <c:pt idx="399304">
                  <c:v>41062</c:v>
                </c:pt>
                <c:pt idx="399305">
                  <c:v>41062</c:v>
                </c:pt>
                <c:pt idx="399306">
                  <c:v>41062</c:v>
                </c:pt>
                <c:pt idx="399307">
                  <c:v>41062</c:v>
                </c:pt>
                <c:pt idx="399308">
                  <c:v>41062</c:v>
                </c:pt>
                <c:pt idx="399309">
                  <c:v>41062</c:v>
                </c:pt>
                <c:pt idx="399310">
                  <c:v>41062</c:v>
                </c:pt>
                <c:pt idx="399311">
                  <c:v>41062</c:v>
                </c:pt>
                <c:pt idx="399312">
                  <c:v>41062</c:v>
                </c:pt>
                <c:pt idx="399313">
                  <c:v>41062</c:v>
                </c:pt>
                <c:pt idx="399314">
                  <c:v>41062</c:v>
                </c:pt>
                <c:pt idx="399315">
                  <c:v>41062</c:v>
                </c:pt>
                <c:pt idx="399316">
                  <c:v>41062</c:v>
                </c:pt>
                <c:pt idx="399317">
                  <c:v>41062</c:v>
                </c:pt>
                <c:pt idx="399318">
                  <c:v>41062</c:v>
                </c:pt>
                <c:pt idx="399319">
                  <c:v>41062</c:v>
                </c:pt>
                <c:pt idx="399320">
                  <c:v>41062</c:v>
                </c:pt>
                <c:pt idx="399321">
                  <c:v>41062</c:v>
                </c:pt>
                <c:pt idx="399322">
                  <c:v>41062</c:v>
                </c:pt>
                <c:pt idx="399323">
                  <c:v>41062</c:v>
                </c:pt>
                <c:pt idx="399324">
                  <c:v>41062</c:v>
                </c:pt>
                <c:pt idx="399325">
                  <c:v>41062</c:v>
                </c:pt>
                <c:pt idx="399326">
                  <c:v>41062</c:v>
                </c:pt>
                <c:pt idx="399327">
                  <c:v>41062</c:v>
                </c:pt>
                <c:pt idx="399328">
                  <c:v>41062</c:v>
                </c:pt>
                <c:pt idx="399329">
                  <c:v>41062</c:v>
                </c:pt>
                <c:pt idx="399330">
                  <c:v>41062</c:v>
                </c:pt>
                <c:pt idx="399331">
                  <c:v>41062</c:v>
                </c:pt>
                <c:pt idx="399332">
                  <c:v>41062</c:v>
                </c:pt>
                <c:pt idx="399333">
                  <c:v>41062</c:v>
                </c:pt>
                <c:pt idx="399334">
                  <c:v>41062</c:v>
                </c:pt>
                <c:pt idx="399335">
                  <c:v>41062</c:v>
                </c:pt>
                <c:pt idx="399336">
                  <c:v>41062</c:v>
                </c:pt>
                <c:pt idx="399337">
                  <c:v>41062</c:v>
                </c:pt>
                <c:pt idx="399338">
                  <c:v>41062</c:v>
                </c:pt>
                <c:pt idx="399339">
                  <c:v>41062</c:v>
                </c:pt>
                <c:pt idx="399340">
                  <c:v>41062</c:v>
                </c:pt>
                <c:pt idx="399341">
                  <c:v>41062</c:v>
                </c:pt>
                <c:pt idx="399342">
                  <c:v>41062</c:v>
                </c:pt>
                <c:pt idx="399343">
                  <c:v>41062</c:v>
                </c:pt>
                <c:pt idx="399344">
                  <c:v>41062</c:v>
                </c:pt>
                <c:pt idx="399345">
                  <c:v>41062</c:v>
                </c:pt>
                <c:pt idx="399346">
                  <c:v>41062</c:v>
                </c:pt>
                <c:pt idx="399347">
                  <c:v>41062</c:v>
                </c:pt>
                <c:pt idx="399348">
                  <c:v>41062</c:v>
                </c:pt>
                <c:pt idx="399349">
                  <c:v>41062</c:v>
                </c:pt>
                <c:pt idx="399350">
                  <c:v>41062</c:v>
                </c:pt>
                <c:pt idx="399351">
                  <c:v>41062</c:v>
                </c:pt>
                <c:pt idx="399352">
                  <c:v>41062</c:v>
                </c:pt>
                <c:pt idx="399353">
                  <c:v>41062</c:v>
                </c:pt>
                <c:pt idx="399354">
                  <c:v>41062</c:v>
                </c:pt>
                <c:pt idx="399355">
                  <c:v>41062</c:v>
                </c:pt>
                <c:pt idx="399356">
                  <c:v>41062</c:v>
                </c:pt>
                <c:pt idx="399357">
                  <c:v>41062</c:v>
                </c:pt>
                <c:pt idx="399358">
                  <c:v>41062</c:v>
                </c:pt>
                <c:pt idx="399359">
                  <c:v>41062</c:v>
                </c:pt>
                <c:pt idx="399360">
                  <c:v>41062</c:v>
                </c:pt>
                <c:pt idx="399361">
                  <c:v>41062</c:v>
                </c:pt>
                <c:pt idx="399362">
                  <c:v>41062</c:v>
                </c:pt>
                <c:pt idx="399363">
                  <c:v>41062</c:v>
                </c:pt>
                <c:pt idx="399364">
                  <c:v>41062</c:v>
                </c:pt>
                <c:pt idx="399365">
                  <c:v>41062</c:v>
                </c:pt>
                <c:pt idx="399366">
                  <c:v>41062</c:v>
                </c:pt>
                <c:pt idx="399367">
                  <c:v>41062</c:v>
                </c:pt>
                <c:pt idx="399368">
                  <c:v>41062</c:v>
                </c:pt>
                <c:pt idx="399369">
                  <c:v>41062</c:v>
                </c:pt>
                <c:pt idx="399370">
                  <c:v>41062</c:v>
                </c:pt>
                <c:pt idx="399371">
                  <c:v>41062</c:v>
                </c:pt>
                <c:pt idx="399372">
                  <c:v>41062</c:v>
                </c:pt>
                <c:pt idx="399373">
                  <c:v>41062</c:v>
                </c:pt>
                <c:pt idx="399374">
                  <c:v>41062</c:v>
                </c:pt>
                <c:pt idx="399375">
                  <c:v>41062</c:v>
                </c:pt>
                <c:pt idx="399376">
                  <c:v>41062</c:v>
                </c:pt>
                <c:pt idx="399377">
                  <c:v>41062</c:v>
                </c:pt>
                <c:pt idx="399378">
                  <c:v>41062</c:v>
                </c:pt>
                <c:pt idx="399379">
                  <c:v>41062</c:v>
                </c:pt>
                <c:pt idx="399380">
                  <c:v>41062</c:v>
                </c:pt>
                <c:pt idx="399381">
                  <c:v>41062</c:v>
                </c:pt>
                <c:pt idx="399382">
                  <c:v>41062</c:v>
                </c:pt>
                <c:pt idx="399383">
                  <c:v>41062</c:v>
                </c:pt>
                <c:pt idx="399384">
                  <c:v>41062</c:v>
                </c:pt>
                <c:pt idx="399385">
                  <c:v>41062</c:v>
                </c:pt>
                <c:pt idx="399386">
                  <c:v>41062</c:v>
                </c:pt>
                <c:pt idx="399387">
                  <c:v>41062</c:v>
                </c:pt>
                <c:pt idx="399388">
                  <c:v>41062</c:v>
                </c:pt>
                <c:pt idx="399389">
                  <c:v>41062</c:v>
                </c:pt>
                <c:pt idx="399390">
                  <c:v>41062</c:v>
                </c:pt>
                <c:pt idx="399391">
                  <c:v>41062</c:v>
                </c:pt>
                <c:pt idx="399392">
                  <c:v>41062</c:v>
                </c:pt>
                <c:pt idx="399393">
                  <c:v>41062</c:v>
                </c:pt>
                <c:pt idx="399394">
                  <c:v>41062</c:v>
                </c:pt>
                <c:pt idx="399395">
                  <c:v>41062</c:v>
                </c:pt>
                <c:pt idx="399396">
                  <c:v>41062</c:v>
                </c:pt>
                <c:pt idx="399397">
                  <c:v>41062</c:v>
                </c:pt>
                <c:pt idx="399398">
                  <c:v>41062</c:v>
                </c:pt>
                <c:pt idx="399399">
                  <c:v>41062</c:v>
                </c:pt>
                <c:pt idx="399400">
                  <c:v>41062</c:v>
                </c:pt>
                <c:pt idx="399401">
                  <c:v>41062</c:v>
                </c:pt>
                <c:pt idx="399402">
                  <c:v>41062</c:v>
                </c:pt>
                <c:pt idx="399403">
                  <c:v>41062</c:v>
                </c:pt>
                <c:pt idx="399404">
                  <c:v>41062</c:v>
                </c:pt>
                <c:pt idx="399405">
                  <c:v>41062</c:v>
                </c:pt>
                <c:pt idx="399406">
                  <c:v>41062</c:v>
                </c:pt>
                <c:pt idx="399407">
                  <c:v>41062</c:v>
                </c:pt>
                <c:pt idx="399408">
                  <c:v>41062</c:v>
                </c:pt>
                <c:pt idx="399409">
                  <c:v>41062</c:v>
                </c:pt>
                <c:pt idx="399410">
                  <c:v>41062</c:v>
                </c:pt>
                <c:pt idx="399411">
                  <c:v>41062</c:v>
                </c:pt>
                <c:pt idx="399412">
                  <c:v>41062</c:v>
                </c:pt>
                <c:pt idx="399413">
                  <c:v>41062</c:v>
                </c:pt>
                <c:pt idx="399414">
                  <c:v>41062</c:v>
                </c:pt>
                <c:pt idx="399415">
                  <c:v>41062</c:v>
                </c:pt>
                <c:pt idx="399416">
                  <c:v>41062</c:v>
                </c:pt>
                <c:pt idx="399417">
                  <c:v>41062</c:v>
                </c:pt>
                <c:pt idx="399418">
                  <c:v>41062</c:v>
                </c:pt>
                <c:pt idx="399419">
                  <c:v>41062</c:v>
                </c:pt>
                <c:pt idx="399420">
                  <c:v>41062</c:v>
                </c:pt>
                <c:pt idx="399421">
                  <c:v>41062</c:v>
                </c:pt>
                <c:pt idx="399422">
                  <c:v>41062</c:v>
                </c:pt>
                <c:pt idx="399423">
                  <c:v>41062</c:v>
                </c:pt>
                <c:pt idx="399424">
                  <c:v>41062</c:v>
                </c:pt>
                <c:pt idx="399425">
                  <c:v>41062</c:v>
                </c:pt>
                <c:pt idx="399426">
                  <c:v>41062</c:v>
                </c:pt>
                <c:pt idx="399427">
                  <c:v>41062</c:v>
                </c:pt>
                <c:pt idx="399428">
                  <c:v>41062</c:v>
                </c:pt>
                <c:pt idx="399429">
                  <c:v>41062</c:v>
                </c:pt>
                <c:pt idx="399430">
                  <c:v>41062</c:v>
                </c:pt>
                <c:pt idx="399431">
                  <c:v>41062</c:v>
                </c:pt>
                <c:pt idx="399432">
                  <c:v>41062</c:v>
                </c:pt>
                <c:pt idx="399433">
                  <c:v>41062</c:v>
                </c:pt>
                <c:pt idx="399434">
                  <c:v>41062</c:v>
                </c:pt>
                <c:pt idx="399435">
                  <c:v>41062</c:v>
                </c:pt>
                <c:pt idx="399436">
                  <c:v>41062</c:v>
                </c:pt>
                <c:pt idx="399437">
                  <c:v>41062</c:v>
                </c:pt>
                <c:pt idx="399438">
                  <c:v>41062</c:v>
                </c:pt>
                <c:pt idx="399439">
                  <c:v>41062</c:v>
                </c:pt>
                <c:pt idx="399440">
                  <c:v>41062</c:v>
                </c:pt>
                <c:pt idx="399441">
                  <c:v>41062</c:v>
                </c:pt>
                <c:pt idx="399442">
                  <c:v>41062</c:v>
                </c:pt>
                <c:pt idx="399443">
                  <c:v>41062</c:v>
                </c:pt>
                <c:pt idx="399444">
                  <c:v>41062</c:v>
                </c:pt>
                <c:pt idx="399445">
                  <c:v>41062</c:v>
                </c:pt>
                <c:pt idx="399446">
                  <c:v>41062</c:v>
                </c:pt>
                <c:pt idx="399447">
                  <c:v>41062</c:v>
                </c:pt>
                <c:pt idx="399448">
                  <c:v>41062</c:v>
                </c:pt>
                <c:pt idx="399449">
                  <c:v>41062</c:v>
                </c:pt>
                <c:pt idx="399450">
                  <c:v>41062</c:v>
                </c:pt>
                <c:pt idx="399451">
                  <c:v>41062</c:v>
                </c:pt>
                <c:pt idx="399452">
                  <c:v>41062</c:v>
                </c:pt>
                <c:pt idx="399453">
                  <c:v>41062</c:v>
                </c:pt>
                <c:pt idx="399454">
                  <c:v>41062</c:v>
                </c:pt>
                <c:pt idx="399455">
                  <c:v>41062</c:v>
                </c:pt>
                <c:pt idx="399456">
                  <c:v>41062</c:v>
                </c:pt>
                <c:pt idx="399457">
                  <c:v>41062</c:v>
                </c:pt>
                <c:pt idx="399458">
                  <c:v>41062</c:v>
                </c:pt>
                <c:pt idx="399459">
                  <c:v>41062</c:v>
                </c:pt>
                <c:pt idx="399460">
                  <c:v>41062</c:v>
                </c:pt>
                <c:pt idx="399461">
                  <c:v>41062</c:v>
                </c:pt>
                <c:pt idx="399462">
                  <c:v>41062</c:v>
                </c:pt>
                <c:pt idx="399463">
                  <c:v>41062</c:v>
                </c:pt>
                <c:pt idx="399464">
                  <c:v>41062</c:v>
                </c:pt>
                <c:pt idx="399465">
                  <c:v>41062</c:v>
                </c:pt>
                <c:pt idx="399466">
                  <c:v>41062</c:v>
                </c:pt>
                <c:pt idx="399467">
                  <c:v>41062</c:v>
                </c:pt>
                <c:pt idx="399468">
                  <c:v>41062</c:v>
                </c:pt>
                <c:pt idx="399469">
                  <c:v>41062</c:v>
                </c:pt>
                <c:pt idx="399470">
                  <c:v>41062</c:v>
                </c:pt>
                <c:pt idx="399471">
                  <c:v>41062</c:v>
                </c:pt>
                <c:pt idx="399472">
                  <c:v>41062</c:v>
                </c:pt>
                <c:pt idx="399473">
                  <c:v>41062</c:v>
                </c:pt>
                <c:pt idx="399474">
                  <c:v>41062</c:v>
                </c:pt>
                <c:pt idx="399475">
                  <c:v>41062</c:v>
                </c:pt>
                <c:pt idx="399476">
                  <c:v>41062</c:v>
                </c:pt>
                <c:pt idx="399477">
                  <c:v>41062</c:v>
                </c:pt>
                <c:pt idx="399478">
                  <c:v>41062</c:v>
                </c:pt>
                <c:pt idx="399479">
                  <c:v>41062</c:v>
                </c:pt>
                <c:pt idx="399480">
                  <c:v>41062</c:v>
                </c:pt>
                <c:pt idx="399481">
                  <c:v>41062</c:v>
                </c:pt>
                <c:pt idx="399482">
                  <c:v>41062</c:v>
                </c:pt>
                <c:pt idx="399483">
                  <c:v>41062</c:v>
                </c:pt>
                <c:pt idx="399484">
                  <c:v>41062</c:v>
                </c:pt>
                <c:pt idx="399485">
                  <c:v>41062</c:v>
                </c:pt>
                <c:pt idx="399486">
                  <c:v>41062</c:v>
                </c:pt>
                <c:pt idx="399487">
                  <c:v>41062</c:v>
                </c:pt>
                <c:pt idx="399488">
                  <c:v>41062</c:v>
                </c:pt>
                <c:pt idx="399489">
                  <c:v>41062</c:v>
                </c:pt>
                <c:pt idx="399490">
                  <c:v>41062</c:v>
                </c:pt>
                <c:pt idx="399491">
                  <c:v>41062</c:v>
                </c:pt>
                <c:pt idx="399492">
                  <c:v>41062</c:v>
                </c:pt>
                <c:pt idx="399493">
                  <c:v>41062</c:v>
                </c:pt>
                <c:pt idx="399494">
                  <c:v>41062</c:v>
                </c:pt>
                <c:pt idx="399495">
                  <c:v>41062</c:v>
                </c:pt>
                <c:pt idx="399496">
                  <c:v>41062</c:v>
                </c:pt>
                <c:pt idx="399497">
                  <c:v>41062</c:v>
                </c:pt>
                <c:pt idx="399498">
                  <c:v>41062</c:v>
                </c:pt>
                <c:pt idx="399499">
                  <c:v>41062</c:v>
                </c:pt>
                <c:pt idx="399500">
                  <c:v>41062</c:v>
                </c:pt>
                <c:pt idx="399501">
                  <c:v>41062</c:v>
                </c:pt>
                <c:pt idx="399502">
                  <c:v>41062</c:v>
                </c:pt>
                <c:pt idx="399503">
                  <c:v>41062</c:v>
                </c:pt>
                <c:pt idx="399504">
                  <c:v>41062</c:v>
                </c:pt>
                <c:pt idx="399505">
                  <c:v>41062</c:v>
                </c:pt>
                <c:pt idx="399506">
                  <c:v>41062</c:v>
                </c:pt>
                <c:pt idx="399507">
                  <c:v>41062</c:v>
                </c:pt>
                <c:pt idx="399508">
                  <c:v>41062</c:v>
                </c:pt>
                <c:pt idx="399509">
                  <c:v>41062</c:v>
                </c:pt>
                <c:pt idx="399510">
                  <c:v>41062</c:v>
                </c:pt>
                <c:pt idx="399511">
                  <c:v>41062</c:v>
                </c:pt>
                <c:pt idx="399512">
                  <c:v>41062</c:v>
                </c:pt>
                <c:pt idx="399513">
                  <c:v>41062</c:v>
                </c:pt>
                <c:pt idx="399514">
                  <c:v>41062</c:v>
                </c:pt>
                <c:pt idx="399515">
                  <c:v>41062</c:v>
                </c:pt>
                <c:pt idx="399516">
                  <c:v>41062</c:v>
                </c:pt>
                <c:pt idx="399517">
                  <c:v>41062</c:v>
                </c:pt>
                <c:pt idx="399518">
                  <c:v>41062</c:v>
                </c:pt>
                <c:pt idx="399519">
                  <c:v>41062</c:v>
                </c:pt>
                <c:pt idx="399520">
                  <c:v>41062</c:v>
                </c:pt>
                <c:pt idx="399521">
                  <c:v>41062</c:v>
                </c:pt>
                <c:pt idx="399522">
                  <c:v>41062</c:v>
                </c:pt>
                <c:pt idx="399523">
                  <c:v>41062</c:v>
                </c:pt>
                <c:pt idx="399524">
                  <c:v>41062</c:v>
                </c:pt>
                <c:pt idx="399525">
                  <c:v>41062</c:v>
                </c:pt>
                <c:pt idx="399526">
                  <c:v>41062</c:v>
                </c:pt>
                <c:pt idx="399527">
                  <c:v>41062</c:v>
                </c:pt>
                <c:pt idx="399528">
                  <c:v>41062</c:v>
                </c:pt>
                <c:pt idx="399529">
                  <c:v>41062</c:v>
                </c:pt>
                <c:pt idx="399530">
                  <c:v>41062</c:v>
                </c:pt>
                <c:pt idx="399531">
                  <c:v>41062</c:v>
                </c:pt>
                <c:pt idx="399532">
                  <c:v>41062</c:v>
                </c:pt>
                <c:pt idx="399533">
                  <c:v>41062</c:v>
                </c:pt>
                <c:pt idx="399534">
                  <c:v>41062</c:v>
                </c:pt>
                <c:pt idx="399535">
                  <c:v>41062</c:v>
                </c:pt>
                <c:pt idx="399536">
                  <c:v>41062</c:v>
                </c:pt>
                <c:pt idx="399537">
                  <c:v>41062</c:v>
                </c:pt>
                <c:pt idx="399538">
                  <c:v>41062</c:v>
                </c:pt>
                <c:pt idx="399539">
                  <c:v>41062</c:v>
                </c:pt>
                <c:pt idx="399540">
                  <c:v>41062</c:v>
                </c:pt>
                <c:pt idx="399541">
                  <c:v>41062</c:v>
                </c:pt>
                <c:pt idx="399542">
                  <c:v>41062</c:v>
                </c:pt>
                <c:pt idx="399543">
                  <c:v>41062</c:v>
                </c:pt>
                <c:pt idx="399544">
                  <c:v>41062</c:v>
                </c:pt>
                <c:pt idx="399545">
                  <c:v>41062</c:v>
                </c:pt>
                <c:pt idx="399546">
                  <c:v>41062</c:v>
                </c:pt>
                <c:pt idx="399547">
                  <c:v>41062</c:v>
                </c:pt>
                <c:pt idx="399548">
                  <c:v>41062</c:v>
                </c:pt>
                <c:pt idx="399549">
                  <c:v>41062</c:v>
                </c:pt>
                <c:pt idx="399550">
                  <c:v>41062</c:v>
                </c:pt>
                <c:pt idx="399551">
                  <c:v>41062</c:v>
                </c:pt>
                <c:pt idx="399552">
                  <c:v>41062</c:v>
                </c:pt>
                <c:pt idx="399553">
                  <c:v>41062</c:v>
                </c:pt>
                <c:pt idx="399554">
                  <c:v>41062</c:v>
                </c:pt>
                <c:pt idx="399555">
                  <c:v>41062</c:v>
                </c:pt>
                <c:pt idx="399556">
                  <c:v>41062</c:v>
                </c:pt>
                <c:pt idx="399557">
                  <c:v>41062</c:v>
                </c:pt>
                <c:pt idx="399558">
                  <c:v>41062</c:v>
                </c:pt>
                <c:pt idx="399559">
                  <c:v>41062</c:v>
                </c:pt>
                <c:pt idx="399560">
                  <c:v>41062</c:v>
                </c:pt>
                <c:pt idx="399561">
                  <c:v>41062</c:v>
                </c:pt>
                <c:pt idx="399562">
                  <c:v>41062</c:v>
                </c:pt>
                <c:pt idx="399563">
                  <c:v>41062</c:v>
                </c:pt>
                <c:pt idx="399564">
                  <c:v>41062</c:v>
                </c:pt>
                <c:pt idx="399565">
                  <c:v>41062</c:v>
                </c:pt>
                <c:pt idx="399566">
                  <c:v>41062</c:v>
                </c:pt>
                <c:pt idx="399567">
                  <c:v>41062</c:v>
                </c:pt>
                <c:pt idx="399568">
                  <c:v>41062</c:v>
                </c:pt>
                <c:pt idx="399569">
                  <c:v>41062</c:v>
                </c:pt>
                <c:pt idx="399570">
                  <c:v>41062</c:v>
                </c:pt>
                <c:pt idx="399571">
                  <c:v>41062</c:v>
                </c:pt>
                <c:pt idx="399572">
                  <c:v>41062</c:v>
                </c:pt>
                <c:pt idx="399573">
                  <c:v>41062</c:v>
                </c:pt>
                <c:pt idx="399574">
                  <c:v>41062</c:v>
                </c:pt>
                <c:pt idx="399575">
                  <c:v>41062</c:v>
                </c:pt>
                <c:pt idx="399576">
                  <c:v>41062</c:v>
                </c:pt>
                <c:pt idx="399577">
                  <c:v>41062</c:v>
                </c:pt>
                <c:pt idx="399578">
                  <c:v>41062</c:v>
                </c:pt>
                <c:pt idx="399579">
                  <c:v>41062</c:v>
                </c:pt>
                <c:pt idx="399580">
                  <c:v>41062</c:v>
                </c:pt>
                <c:pt idx="399581">
                  <c:v>41062</c:v>
                </c:pt>
                <c:pt idx="399582">
                  <c:v>41062</c:v>
                </c:pt>
                <c:pt idx="399583">
                  <c:v>41062</c:v>
                </c:pt>
                <c:pt idx="399584">
                  <c:v>41062</c:v>
                </c:pt>
                <c:pt idx="399585">
                  <c:v>41062</c:v>
                </c:pt>
                <c:pt idx="399586">
                  <c:v>41062</c:v>
                </c:pt>
                <c:pt idx="399587">
                  <c:v>41062</c:v>
                </c:pt>
                <c:pt idx="399588">
                  <c:v>41062</c:v>
                </c:pt>
                <c:pt idx="399589">
                  <c:v>41062</c:v>
                </c:pt>
                <c:pt idx="399590">
                  <c:v>41062</c:v>
                </c:pt>
                <c:pt idx="399591">
                  <c:v>41062</c:v>
                </c:pt>
                <c:pt idx="399592">
                  <c:v>41062</c:v>
                </c:pt>
                <c:pt idx="399593">
                  <c:v>41062</c:v>
                </c:pt>
                <c:pt idx="399594">
                  <c:v>41062</c:v>
                </c:pt>
                <c:pt idx="399595">
                  <c:v>41062</c:v>
                </c:pt>
                <c:pt idx="399596">
                  <c:v>41062</c:v>
                </c:pt>
                <c:pt idx="399597">
                  <c:v>41062</c:v>
                </c:pt>
                <c:pt idx="399598">
                  <c:v>41062</c:v>
                </c:pt>
                <c:pt idx="399599">
                  <c:v>41062</c:v>
                </c:pt>
                <c:pt idx="399600">
                  <c:v>41062</c:v>
                </c:pt>
                <c:pt idx="399601">
                  <c:v>41062</c:v>
                </c:pt>
                <c:pt idx="399602">
                  <c:v>41062</c:v>
                </c:pt>
                <c:pt idx="399603">
                  <c:v>41062</c:v>
                </c:pt>
                <c:pt idx="399604">
                  <c:v>41062</c:v>
                </c:pt>
                <c:pt idx="399605">
                  <c:v>41062</c:v>
                </c:pt>
                <c:pt idx="399606">
                  <c:v>41062</c:v>
                </c:pt>
                <c:pt idx="399607">
                  <c:v>41062</c:v>
                </c:pt>
                <c:pt idx="399608">
                  <c:v>41062</c:v>
                </c:pt>
                <c:pt idx="399609">
                  <c:v>41062</c:v>
                </c:pt>
                <c:pt idx="399610">
                  <c:v>41062</c:v>
                </c:pt>
                <c:pt idx="399611">
                  <c:v>41062</c:v>
                </c:pt>
                <c:pt idx="399612">
                  <c:v>41062</c:v>
                </c:pt>
                <c:pt idx="399613">
                  <c:v>41062</c:v>
                </c:pt>
                <c:pt idx="399614">
                  <c:v>41062</c:v>
                </c:pt>
                <c:pt idx="399615">
                  <c:v>41062</c:v>
                </c:pt>
                <c:pt idx="399616">
                  <c:v>41062</c:v>
                </c:pt>
                <c:pt idx="399617">
                  <c:v>41062</c:v>
                </c:pt>
                <c:pt idx="399618">
                  <c:v>41062</c:v>
                </c:pt>
                <c:pt idx="399619">
                  <c:v>41062</c:v>
                </c:pt>
                <c:pt idx="399620">
                  <c:v>41062</c:v>
                </c:pt>
                <c:pt idx="399621">
                  <c:v>41062</c:v>
                </c:pt>
                <c:pt idx="399622">
                  <c:v>41062</c:v>
                </c:pt>
                <c:pt idx="399623">
                  <c:v>41062</c:v>
                </c:pt>
                <c:pt idx="399624">
                  <c:v>41062</c:v>
                </c:pt>
                <c:pt idx="399625">
                  <c:v>41062</c:v>
                </c:pt>
                <c:pt idx="399626">
                  <c:v>41062</c:v>
                </c:pt>
                <c:pt idx="399627">
                  <c:v>41062</c:v>
                </c:pt>
                <c:pt idx="399628">
                  <c:v>41062</c:v>
                </c:pt>
                <c:pt idx="399629">
                  <c:v>41062</c:v>
                </c:pt>
                <c:pt idx="399630">
                  <c:v>41062</c:v>
                </c:pt>
                <c:pt idx="399631">
                  <c:v>41062</c:v>
                </c:pt>
                <c:pt idx="399632">
                  <c:v>41062</c:v>
                </c:pt>
                <c:pt idx="399633">
                  <c:v>41062</c:v>
                </c:pt>
                <c:pt idx="399634">
                  <c:v>41062</c:v>
                </c:pt>
                <c:pt idx="399635">
                  <c:v>41062</c:v>
                </c:pt>
                <c:pt idx="399636">
                  <c:v>41062</c:v>
                </c:pt>
                <c:pt idx="399637">
                  <c:v>41062</c:v>
                </c:pt>
                <c:pt idx="399638">
                  <c:v>41062</c:v>
                </c:pt>
                <c:pt idx="399639">
                  <c:v>41062</c:v>
                </c:pt>
                <c:pt idx="399640">
                  <c:v>41062</c:v>
                </c:pt>
                <c:pt idx="399641">
                  <c:v>41062</c:v>
                </c:pt>
                <c:pt idx="399642">
                  <c:v>41062</c:v>
                </c:pt>
                <c:pt idx="399643">
                  <c:v>41062</c:v>
                </c:pt>
                <c:pt idx="399644">
                  <c:v>41062</c:v>
                </c:pt>
                <c:pt idx="399645">
                  <c:v>41062</c:v>
                </c:pt>
                <c:pt idx="399646">
                  <c:v>41062</c:v>
                </c:pt>
                <c:pt idx="399647">
                  <c:v>41062</c:v>
                </c:pt>
                <c:pt idx="399648">
                  <c:v>41062</c:v>
                </c:pt>
                <c:pt idx="399649">
                  <c:v>41062</c:v>
                </c:pt>
                <c:pt idx="399650">
                  <c:v>41062</c:v>
                </c:pt>
                <c:pt idx="399651">
                  <c:v>41062</c:v>
                </c:pt>
                <c:pt idx="399652">
                  <c:v>41062</c:v>
                </c:pt>
                <c:pt idx="399653">
                  <c:v>41062</c:v>
                </c:pt>
                <c:pt idx="399654">
                  <c:v>41062</c:v>
                </c:pt>
                <c:pt idx="399655">
                  <c:v>41062</c:v>
                </c:pt>
                <c:pt idx="399656">
                  <c:v>41062</c:v>
                </c:pt>
                <c:pt idx="399657">
                  <c:v>41062</c:v>
                </c:pt>
                <c:pt idx="399658">
                  <c:v>41062</c:v>
                </c:pt>
                <c:pt idx="399659">
                  <c:v>41062</c:v>
                </c:pt>
                <c:pt idx="399660">
                  <c:v>41062</c:v>
                </c:pt>
                <c:pt idx="399661">
                  <c:v>41062</c:v>
                </c:pt>
                <c:pt idx="399662">
                  <c:v>41062</c:v>
                </c:pt>
                <c:pt idx="399663">
                  <c:v>41062</c:v>
                </c:pt>
                <c:pt idx="399664">
                  <c:v>41062</c:v>
                </c:pt>
                <c:pt idx="399665">
                  <c:v>41062</c:v>
                </c:pt>
                <c:pt idx="399666">
                  <c:v>41062</c:v>
                </c:pt>
                <c:pt idx="399667">
                  <c:v>41062</c:v>
                </c:pt>
                <c:pt idx="399668">
                  <c:v>41062</c:v>
                </c:pt>
                <c:pt idx="399669">
                  <c:v>41062</c:v>
                </c:pt>
                <c:pt idx="399670">
                  <c:v>41062</c:v>
                </c:pt>
                <c:pt idx="399671">
                  <c:v>41062</c:v>
                </c:pt>
                <c:pt idx="399672">
                  <c:v>41062</c:v>
                </c:pt>
                <c:pt idx="399673">
                  <c:v>41062</c:v>
                </c:pt>
                <c:pt idx="399674">
                  <c:v>41062</c:v>
                </c:pt>
                <c:pt idx="399675">
                  <c:v>41062</c:v>
                </c:pt>
                <c:pt idx="399676">
                  <c:v>41062</c:v>
                </c:pt>
                <c:pt idx="399677">
                  <c:v>41062</c:v>
                </c:pt>
                <c:pt idx="399678">
                  <c:v>41062</c:v>
                </c:pt>
                <c:pt idx="399679">
                  <c:v>41062</c:v>
                </c:pt>
                <c:pt idx="399680">
                  <c:v>41062</c:v>
                </c:pt>
                <c:pt idx="399681">
                  <c:v>41062</c:v>
                </c:pt>
                <c:pt idx="399682">
                  <c:v>41062</c:v>
                </c:pt>
                <c:pt idx="399683">
                  <c:v>41062</c:v>
                </c:pt>
                <c:pt idx="399684">
                  <c:v>41062</c:v>
                </c:pt>
                <c:pt idx="399685">
                  <c:v>41062</c:v>
                </c:pt>
                <c:pt idx="399686">
                  <c:v>41062</c:v>
                </c:pt>
                <c:pt idx="399687">
                  <c:v>41062</c:v>
                </c:pt>
                <c:pt idx="399688">
                  <c:v>41062</c:v>
                </c:pt>
                <c:pt idx="399689">
                  <c:v>41062</c:v>
                </c:pt>
                <c:pt idx="399690">
                  <c:v>41062</c:v>
                </c:pt>
                <c:pt idx="399691">
                  <c:v>41062</c:v>
                </c:pt>
                <c:pt idx="399692">
                  <c:v>41062</c:v>
                </c:pt>
                <c:pt idx="399693">
                  <c:v>41062</c:v>
                </c:pt>
                <c:pt idx="399694">
                  <c:v>41062</c:v>
                </c:pt>
                <c:pt idx="399695">
                  <c:v>41062</c:v>
                </c:pt>
                <c:pt idx="399696">
                  <c:v>41062</c:v>
                </c:pt>
                <c:pt idx="399697">
                  <c:v>41062</c:v>
                </c:pt>
                <c:pt idx="399698">
                  <c:v>41062</c:v>
                </c:pt>
                <c:pt idx="399699">
                  <c:v>41062</c:v>
                </c:pt>
                <c:pt idx="399700">
                  <c:v>41062</c:v>
                </c:pt>
                <c:pt idx="399701">
                  <c:v>41062</c:v>
                </c:pt>
                <c:pt idx="399702">
                  <c:v>41062</c:v>
                </c:pt>
                <c:pt idx="399703">
                  <c:v>41062</c:v>
                </c:pt>
                <c:pt idx="399704">
                  <c:v>41062</c:v>
                </c:pt>
                <c:pt idx="399705">
                  <c:v>41062</c:v>
                </c:pt>
                <c:pt idx="399706">
                  <c:v>41062</c:v>
                </c:pt>
                <c:pt idx="399707">
                  <c:v>41062</c:v>
                </c:pt>
                <c:pt idx="399708">
                  <c:v>41062</c:v>
                </c:pt>
                <c:pt idx="399709">
                  <c:v>41062</c:v>
                </c:pt>
                <c:pt idx="399710">
                  <c:v>41062</c:v>
                </c:pt>
                <c:pt idx="399711">
                  <c:v>41062</c:v>
                </c:pt>
                <c:pt idx="399712">
                  <c:v>41062</c:v>
                </c:pt>
                <c:pt idx="399713">
                  <c:v>41062</c:v>
                </c:pt>
                <c:pt idx="399714">
                  <c:v>41062</c:v>
                </c:pt>
                <c:pt idx="399715">
                  <c:v>41062</c:v>
                </c:pt>
                <c:pt idx="399716">
                  <c:v>41062</c:v>
                </c:pt>
                <c:pt idx="399717">
                  <c:v>41062</c:v>
                </c:pt>
                <c:pt idx="399718">
                  <c:v>41062</c:v>
                </c:pt>
                <c:pt idx="399719">
                  <c:v>41062</c:v>
                </c:pt>
                <c:pt idx="399720">
                  <c:v>41062</c:v>
                </c:pt>
                <c:pt idx="399721">
                  <c:v>41062</c:v>
                </c:pt>
                <c:pt idx="399722">
                  <c:v>41062</c:v>
                </c:pt>
                <c:pt idx="399723">
                  <c:v>41062</c:v>
                </c:pt>
                <c:pt idx="399724">
                  <c:v>41062</c:v>
                </c:pt>
                <c:pt idx="399725">
                  <c:v>41062</c:v>
                </c:pt>
                <c:pt idx="399726">
                  <c:v>41062</c:v>
                </c:pt>
                <c:pt idx="399727">
                  <c:v>41062</c:v>
                </c:pt>
                <c:pt idx="399728">
                  <c:v>41062</c:v>
                </c:pt>
                <c:pt idx="399729">
                  <c:v>41062</c:v>
                </c:pt>
                <c:pt idx="399730">
                  <c:v>41062</c:v>
                </c:pt>
                <c:pt idx="399731">
                  <c:v>41062</c:v>
                </c:pt>
                <c:pt idx="399732">
                  <c:v>41062</c:v>
                </c:pt>
                <c:pt idx="399733">
                  <c:v>41062</c:v>
                </c:pt>
                <c:pt idx="399734">
                  <c:v>41062</c:v>
                </c:pt>
                <c:pt idx="399735">
                  <c:v>41062</c:v>
                </c:pt>
                <c:pt idx="399736">
                  <c:v>41062</c:v>
                </c:pt>
                <c:pt idx="399737">
                  <c:v>41062</c:v>
                </c:pt>
                <c:pt idx="399738">
                  <c:v>41062</c:v>
                </c:pt>
                <c:pt idx="399739">
                  <c:v>41062</c:v>
                </c:pt>
                <c:pt idx="399740">
                  <c:v>41062</c:v>
                </c:pt>
                <c:pt idx="399741">
                  <c:v>41062</c:v>
                </c:pt>
                <c:pt idx="399742">
                  <c:v>41062</c:v>
                </c:pt>
                <c:pt idx="399743">
                  <c:v>41062</c:v>
                </c:pt>
                <c:pt idx="399744">
                  <c:v>41062</c:v>
                </c:pt>
                <c:pt idx="399745">
                  <c:v>41062</c:v>
                </c:pt>
                <c:pt idx="399746">
                  <c:v>41062</c:v>
                </c:pt>
                <c:pt idx="399747">
                  <c:v>41062</c:v>
                </c:pt>
                <c:pt idx="399748">
                  <c:v>41062</c:v>
                </c:pt>
                <c:pt idx="399749">
                  <c:v>41062</c:v>
                </c:pt>
                <c:pt idx="399750">
                  <c:v>41062</c:v>
                </c:pt>
                <c:pt idx="399751">
                  <c:v>41062</c:v>
                </c:pt>
                <c:pt idx="399752">
                  <c:v>41062</c:v>
                </c:pt>
                <c:pt idx="399753">
                  <c:v>41062</c:v>
                </c:pt>
                <c:pt idx="399754">
                  <c:v>41062</c:v>
                </c:pt>
                <c:pt idx="399755">
                  <c:v>41062</c:v>
                </c:pt>
                <c:pt idx="399756">
                  <c:v>41062</c:v>
                </c:pt>
                <c:pt idx="399757">
                  <c:v>41062</c:v>
                </c:pt>
                <c:pt idx="399758">
                  <c:v>41062</c:v>
                </c:pt>
                <c:pt idx="399759">
                  <c:v>41062</c:v>
                </c:pt>
                <c:pt idx="399760">
                  <c:v>41062</c:v>
                </c:pt>
                <c:pt idx="399761">
                  <c:v>41062</c:v>
                </c:pt>
                <c:pt idx="399762">
                  <c:v>41062</c:v>
                </c:pt>
                <c:pt idx="399763">
                  <c:v>41062</c:v>
                </c:pt>
                <c:pt idx="399764">
                  <c:v>41062</c:v>
                </c:pt>
                <c:pt idx="399765">
                  <c:v>41062</c:v>
                </c:pt>
                <c:pt idx="399766">
                  <c:v>41062</c:v>
                </c:pt>
                <c:pt idx="399767">
                  <c:v>41062</c:v>
                </c:pt>
                <c:pt idx="399768">
                  <c:v>41062</c:v>
                </c:pt>
                <c:pt idx="399769">
                  <c:v>41062</c:v>
                </c:pt>
                <c:pt idx="399770">
                  <c:v>41062</c:v>
                </c:pt>
                <c:pt idx="399771">
                  <c:v>41062</c:v>
                </c:pt>
                <c:pt idx="399772">
                  <c:v>41062</c:v>
                </c:pt>
                <c:pt idx="399773">
                  <c:v>41062</c:v>
                </c:pt>
                <c:pt idx="399774">
                  <c:v>41062</c:v>
                </c:pt>
                <c:pt idx="399775">
                  <c:v>41062</c:v>
                </c:pt>
                <c:pt idx="399776">
                  <c:v>41062</c:v>
                </c:pt>
                <c:pt idx="399777">
                  <c:v>41062</c:v>
                </c:pt>
                <c:pt idx="399778">
                  <c:v>41062</c:v>
                </c:pt>
                <c:pt idx="399779">
                  <c:v>41062</c:v>
                </c:pt>
                <c:pt idx="399780">
                  <c:v>41062</c:v>
                </c:pt>
                <c:pt idx="399781">
                  <c:v>41062</c:v>
                </c:pt>
                <c:pt idx="399782">
                  <c:v>41062</c:v>
                </c:pt>
                <c:pt idx="399783">
                  <c:v>41062</c:v>
                </c:pt>
                <c:pt idx="399784">
                  <c:v>41062</c:v>
                </c:pt>
                <c:pt idx="399785">
                  <c:v>41062</c:v>
                </c:pt>
                <c:pt idx="399786">
                  <c:v>41062</c:v>
                </c:pt>
                <c:pt idx="399787">
                  <c:v>41062</c:v>
                </c:pt>
                <c:pt idx="399788">
                  <c:v>41062</c:v>
                </c:pt>
                <c:pt idx="399789">
                  <c:v>41062</c:v>
                </c:pt>
                <c:pt idx="399790">
                  <c:v>41062</c:v>
                </c:pt>
                <c:pt idx="399791">
                  <c:v>41062</c:v>
                </c:pt>
                <c:pt idx="399792">
                  <c:v>41062</c:v>
                </c:pt>
                <c:pt idx="399793">
                  <c:v>41062</c:v>
                </c:pt>
                <c:pt idx="399794">
                  <c:v>41062</c:v>
                </c:pt>
                <c:pt idx="399795">
                  <c:v>41062</c:v>
                </c:pt>
                <c:pt idx="399796">
                  <c:v>41062</c:v>
                </c:pt>
                <c:pt idx="399797">
                  <c:v>41062</c:v>
                </c:pt>
                <c:pt idx="399798">
                  <c:v>41062</c:v>
                </c:pt>
                <c:pt idx="399799">
                  <c:v>41062</c:v>
                </c:pt>
                <c:pt idx="399800">
                  <c:v>41062</c:v>
                </c:pt>
                <c:pt idx="399801">
                  <c:v>41062</c:v>
                </c:pt>
                <c:pt idx="399802">
                  <c:v>41062</c:v>
                </c:pt>
                <c:pt idx="399803">
                  <c:v>41062</c:v>
                </c:pt>
                <c:pt idx="399804">
                  <c:v>41062</c:v>
                </c:pt>
                <c:pt idx="399805">
                  <c:v>41062</c:v>
                </c:pt>
                <c:pt idx="399806">
                  <c:v>41062</c:v>
                </c:pt>
                <c:pt idx="399807">
                  <c:v>41062</c:v>
                </c:pt>
                <c:pt idx="399808">
                  <c:v>41062</c:v>
                </c:pt>
                <c:pt idx="399809">
                  <c:v>41062</c:v>
                </c:pt>
                <c:pt idx="399810">
                  <c:v>41062</c:v>
                </c:pt>
                <c:pt idx="399811">
                  <c:v>41062</c:v>
                </c:pt>
                <c:pt idx="399812">
                  <c:v>41062</c:v>
                </c:pt>
                <c:pt idx="399813">
                  <c:v>41062</c:v>
                </c:pt>
                <c:pt idx="399814">
                  <c:v>41062</c:v>
                </c:pt>
                <c:pt idx="399815">
                  <c:v>41062</c:v>
                </c:pt>
                <c:pt idx="399816">
                  <c:v>41062</c:v>
                </c:pt>
                <c:pt idx="399817">
                  <c:v>41062</c:v>
                </c:pt>
                <c:pt idx="399818">
                  <c:v>41062</c:v>
                </c:pt>
                <c:pt idx="399819">
                  <c:v>41062</c:v>
                </c:pt>
                <c:pt idx="399820">
                  <c:v>41062</c:v>
                </c:pt>
                <c:pt idx="399821">
                  <c:v>41062</c:v>
                </c:pt>
                <c:pt idx="399822">
                  <c:v>41062</c:v>
                </c:pt>
                <c:pt idx="399823">
                  <c:v>41062</c:v>
                </c:pt>
                <c:pt idx="399824">
                  <c:v>41062</c:v>
                </c:pt>
                <c:pt idx="399825">
                  <c:v>41062</c:v>
                </c:pt>
                <c:pt idx="399826">
                  <c:v>41062</c:v>
                </c:pt>
                <c:pt idx="399827">
                  <c:v>41062</c:v>
                </c:pt>
                <c:pt idx="399828">
                  <c:v>41062</c:v>
                </c:pt>
                <c:pt idx="399829">
                  <c:v>41062</c:v>
                </c:pt>
                <c:pt idx="399830">
                  <c:v>41062</c:v>
                </c:pt>
                <c:pt idx="399831">
                  <c:v>41062</c:v>
                </c:pt>
                <c:pt idx="399832">
                  <c:v>41062</c:v>
                </c:pt>
                <c:pt idx="399833">
                  <c:v>41062</c:v>
                </c:pt>
                <c:pt idx="399834">
                  <c:v>41062</c:v>
                </c:pt>
                <c:pt idx="399835">
                  <c:v>41062</c:v>
                </c:pt>
                <c:pt idx="399836">
                  <c:v>41062</c:v>
                </c:pt>
                <c:pt idx="399837">
                  <c:v>41062</c:v>
                </c:pt>
                <c:pt idx="399838">
                  <c:v>41062</c:v>
                </c:pt>
                <c:pt idx="399839">
                  <c:v>41062</c:v>
                </c:pt>
                <c:pt idx="399840">
                  <c:v>41062</c:v>
                </c:pt>
                <c:pt idx="399841">
                  <c:v>41062</c:v>
                </c:pt>
                <c:pt idx="399842">
                  <c:v>41062</c:v>
                </c:pt>
                <c:pt idx="399843">
                  <c:v>41062</c:v>
                </c:pt>
                <c:pt idx="399844">
                  <c:v>41062</c:v>
                </c:pt>
                <c:pt idx="399845">
                  <c:v>41062</c:v>
                </c:pt>
                <c:pt idx="399846">
                  <c:v>41062</c:v>
                </c:pt>
                <c:pt idx="399847">
                  <c:v>41062</c:v>
                </c:pt>
                <c:pt idx="399848">
                  <c:v>41062</c:v>
                </c:pt>
                <c:pt idx="399849">
                  <c:v>41062</c:v>
                </c:pt>
                <c:pt idx="399850">
                  <c:v>41062</c:v>
                </c:pt>
                <c:pt idx="399851">
                  <c:v>41062</c:v>
                </c:pt>
                <c:pt idx="399852">
                  <c:v>41062</c:v>
                </c:pt>
                <c:pt idx="399853">
                  <c:v>41062</c:v>
                </c:pt>
                <c:pt idx="399854">
                  <c:v>41062</c:v>
                </c:pt>
                <c:pt idx="399855">
                  <c:v>41062</c:v>
                </c:pt>
                <c:pt idx="399856">
                  <c:v>41062</c:v>
                </c:pt>
                <c:pt idx="399857">
                  <c:v>41062</c:v>
                </c:pt>
                <c:pt idx="399858">
                  <c:v>41062</c:v>
                </c:pt>
                <c:pt idx="399859">
                  <c:v>41062</c:v>
                </c:pt>
                <c:pt idx="399860">
                  <c:v>41062</c:v>
                </c:pt>
                <c:pt idx="399861">
                  <c:v>41062</c:v>
                </c:pt>
                <c:pt idx="399862">
                  <c:v>41062</c:v>
                </c:pt>
                <c:pt idx="399863">
                  <c:v>41062</c:v>
                </c:pt>
                <c:pt idx="399864">
                  <c:v>41062</c:v>
                </c:pt>
                <c:pt idx="399865">
                  <c:v>41062</c:v>
                </c:pt>
                <c:pt idx="399866">
                  <c:v>41062</c:v>
                </c:pt>
                <c:pt idx="399867">
                  <c:v>41062</c:v>
                </c:pt>
                <c:pt idx="399868">
                  <c:v>41062</c:v>
                </c:pt>
                <c:pt idx="399869">
                  <c:v>41062</c:v>
                </c:pt>
                <c:pt idx="399870">
                  <c:v>41062</c:v>
                </c:pt>
                <c:pt idx="399871">
                  <c:v>41062</c:v>
                </c:pt>
                <c:pt idx="399872">
                  <c:v>41062</c:v>
                </c:pt>
                <c:pt idx="399873">
                  <c:v>41062</c:v>
                </c:pt>
                <c:pt idx="399874">
                  <c:v>41062</c:v>
                </c:pt>
                <c:pt idx="399875">
                  <c:v>41062</c:v>
                </c:pt>
                <c:pt idx="399876">
                  <c:v>41062</c:v>
                </c:pt>
                <c:pt idx="399877">
                  <c:v>41062</c:v>
                </c:pt>
                <c:pt idx="399878">
                  <c:v>41062</c:v>
                </c:pt>
                <c:pt idx="399879">
                  <c:v>41062</c:v>
                </c:pt>
                <c:pt idx="399880">
                  <c:v>41062</c:v>
                </c:pt>
                <c:pt idx="399881">
                  <c:v>41062</c:v>
                </c:pt>
                <c:pt idx="399882">
                  <c:v>41062</c:v>
                </c:pt>
                <c:pt idx="399883">
                  <c:v>41062</c:v>
                </c:pt>
                <c:pt idx="399884">
                  <c:v>41062</c:v>
                </c:pt>
                <c:pt idx="399885">
                  <c:v>41062</c:v>
                </c:pt>
                <c:pt idx="399886">
                  <c:v>41062</c:v>
                </c:pt>
                <c:pt idx="399887">
                  <c:v>41062</c:v>
                </c:pt>
                <c:pt idx="399888">
                  <c:v>41062</c:v>
                </c:pt>
                <c:pt idx="399889">
                  <c:v>41062</c:v>
                </c:pt>
                <c:pt idx="399890">
                  <c:v>41062</c:v>
                </c:pt>
                <c:pt idx="399891">
                  <c:v>41062</c:v>
                </c:pt>
                <c:pt idx="399892">
                  <c:v>41062</c:v>
                </c:pt>
                <c:pt idx="399893">
                  <c:v>41062</c:v>
                </c:pt>
                <c:pt idx="399894">
                  <c:v>41062</c:v>
                </c:pt>
                <c:pt idx="399895">
                  <c:v>41062</c:v>
                </c:pt>
                <c:pt idx="399896">
                  <c:v>41062</c:v>
                </c:pt>
                <c:pt idx="399897">
                  <c:v>41062</c:v>
                </c:pt>
                <c:pt idx="399898">
                  <c:v>41062</c:v>
                </c:pt>
                <c:pt idx="399899">
                  <c:v>41062</c:v>
                </c:pt>
                <c:pt idx="399900">
                  <c:v>41062</c:v>
                </c:pt>
                <c:pt idx="399901">
                  <c:v>41062</c:v>
                </c:pt>
                <c:pt idx="399902">
                  <c:v>41062</c:v>
                </c:pt>
                <c:pt idx="399903">
                  <c:v>41062</c:v>
                </c:pt>
                <c:pt idx="399904">
                  <c:v>41062</c:v>
                </c:pt>
                <c:pt idx="399905">
                  <c:v>41062</c:v>
                </c:pt>
                <c:pt idx="399906">
                  <c:v>41062</c:v>
                </c:pt>
                <c:pt idx="399907">
                  <c:v>41062</c:v>
                </c:pt>
                <c:pt idx="399908">
                  <c:v>41062</c:v>
                </c:pt>
                <c:pt idx="399909">
                  <c:v>41062</c:v>
                </c:pt>
                <c:pt idx="399910">
                  <c:v>41062</c:v>
                </c:pt>
                <c:pt idx="399911">
                  <c:v>41062</c:v>
                </c:pt>
                <c:pt idx="399912">
                  <c:v>41062</c:v>
                </c:pt>
                <c:pt idx="399913">
                  <c:v>41062</c:v>
                </c:pt>
                <c:pt idx="399914">
                  <c:v>41062</c:v>
                </c:pt>
                <c:pt idx="399915">
                  <c:v>41062</c:v>
                </c:pt>
                <c:pt idx="399916">
                  <c:v>41062</c:v>
                </c:pt>
                <c:pt idx="399917">
                  <c:v>41062</c:v>
                </c:pt>
                <c:pt idx="399918">
                  <c:v>41062</c:v>
                </c:pt>
                <c:pt idx="399919">
                  <c:v>41062</c:v>
                </c:pt>
                <c:pt idx="399920">
                  <c:v>41062</c:v>
                </c:pt>
                <c:pt idx="399921">
                  <c:v>41062</c:v>
                </c:pt>
                <c:pt idx="399922">
                  <c:v>41062</c:v>
                </c:pt>
                <c:pt idx="399923">
                  <c:v>41062</c:v>
                </c:pt>
                <c:pt idx="399924">
                  <c:v>41062</c:v>
                </c:pt>
                <c:pt idx="399925">
                  <c:v>41062</c:v>
                </c:pt>
                <c:pt idx="399926">
                  <c:v>41062</c:v>
                </c:pt>
                <c:pt idx="399927">
                  <c:v>41062</c:v>
                </c:pt>
                <c:pt idx="399928">
                  <c:v>41062</c:v>
                </c:pt>
                <c:pt idx="399929">
                  <c:v>41062</c:v>
                </c:pt>
                <c:pt idx="399930">
                  <c:v>41062</c:v>
                </c:pt>
                <c:pt idx="399931">
                  <c:v>41062</c:v>
                </c:pt>
                <c:pt idx="399932">
                  <c:v>41062</c:v>
                </c:pt>
                <c:pt idx="399933">
                  <c:v>41062</c:v>
                </c:pt>
                <c:pt idx="399934">
                  <c:v>41062</c:v>
                </c:pt>
                <c:pt idx="399935">
                  <c:v>41062</c:v>
                </c:pt>
                <c:pt idx="399936">
                  <c:v>41062</c:v>
                </c:pt>
                <c:pt idx="399937">
                  <c:v>41062</c:v>
                </c:pt>
                <c:pt idx="399938">
                  <c:v>41062</c:v>
                </c:pt>
                <c:pt idx="399939">
                  <c:v>41062</c:v>
                </c:pt>
                <c:pt idx="399940">
                  <c:v>41062</c:v>
                </c:pt>
                <c:pt idx="399941">
                  <c:v>41062</c:v>
                </c:pt>
                <c:pt idx="399942">
                  <c:v>41062</c:v>
                </c:pt>
                <c:pt idx="399943">
                  <c:v>41062</c:v>
                </c:pt>
                <c:pt idx="399944">
                  <c:v>41062</c:v>
                </c:pt>
                <c:pt idx="399945">
                  <c:v>41062</c:v>
                </c:pt>
                <c:pt idx="399946">
                  <c:v>41062</c:v>
                </c:pt>
                <c:pt idx="399947">
                  <c:v>41062</c:v>
                </c:pt>
                <c:pt idx="399948">
                  <c:v>41062</c:v>
                </c:pt>
                <c:pt idx="399949">
                  <c:v>41062</c:v>
                </c:pt>
                <c:pt idx="399950">
                  <c:v>41062</c:v>
                </c:pt>
                <c:pt idx="399951">
                  <c:v>41062</c:v>
                </c:pt>
                <c:pt idx="399952">
                  <c:v>41062</c:v>
                </c:pt>
                <c:pt idx="399953">
                  <c:v>41062</c:v>
                </c:pt>
                <c:pt idx="399954">
                  <c:v>41062</c:v>
                </c:pt>
                <c:pt idx="399955">
                  <c:v>41062</c:v>
                </c:pt>
                <c:pt idx="399956">
                  <c:v>41062</c:v>
                </c:pt>
                <c:pt idx="399957">
                  <c:v>41062</c:v>
                </c:pt>
                <c:pt idx="399958">
                  <c:v>41062</c:v>
                </c:pt>
                <c:pt idx="399959">
                  <c:v>41062</c:v>
                </c:pt>
                <c:pt idx="399960">
                  <c:v>41062</c:v>
                </c:pt>
                <c:pt idx="399961">
                  <c:v>41062</c:v>
                </c:pt>
                <c:pt idx="399962">
                  <c:v>41062</c:v>
                </c:pt>
                <c:pt idx="399963">
                  <c:v>41062</c:v>
                </c:pt>
                <c:pt idx="399964">
                  <c:v>41062</c:v>
                </c:pt>
                <c:pt idx="399965">
                  <c:v>41062</c:v>
                </c:pt>
                <c:pt idx="399966">
                  <c:v>41062</c:v>
                </c:pt>
                <c:pt idx="399967">
                  <c:v>41062</c:v>
                </c:pt>
                <c:pt idx="399968">
                  <c:v>41062</c:v>
                </c:pt>
                <c:pt idx="399969">
                  <c:v>41062</c:v>
                </c:pt>
                <c:pt idx="399970">
                  <c:v>41062</c:v>
                </c:pt>
                <c:pt idx="399971">
                  <c:v>41062</c:v>
                </c:pt>
                <c:pt idx="399972">
                  <c:v>41062</c:v>
                </c:pt>
                <c:pt idx="399973">
                  <c:v>41062</c:v>
                </c:pt>
                <c:pt idx="399974">
                  <c:v>41062</c:v>
                </c:pt>
                <c:pt idx="399975">
                  <c:v>41062</c:v>
                </c:pt>
                <c:pt idx="399976">
                  <c:v>41062</c:v>
                </c:pt>
                <c:pt idx="399977">
                  <c:v>41062</c:v>
                </c:pt>
                <c:pt idx="399978">
                  <c:v>41062</c:v>
                </c:pt>
                <c:pt idx="399979">
                  <c:v>41062</c:v>
                </c:pt>
                <c:pt idx="399980">
                  <c:v>41062</c:v>
                </c:pt>
                <c:pt idx="399981">
                  <c:v>41062</c:v>
                </c:pt>
                <c:pt idx="399982">
                  <c:v>41062</c:v>
                </c:pt>
                <c:pt idx="399983">
                  <c:v>41062</c:v>
                </c:pt>
                <c:pt idx="399984">
                  <c:v>41062</c:v>
                </c:pt>
                <c:pt idx="399985">
                  <c:v>41062</c:v>
                </c:pt>
                <c:pt idx="399986">
                  <c:v>41062</c:v>
                </c:pt>
                <c:pt idx="399987">
                  <c:v>41062</c:v>
                </c:pt>
                <c:pt idx="399988">
                  <c:v>41062</c:v>
                </c:pt>
                <c:pt idx="399989">
                  <c:v>41062</c:v>
                </c:pt>
                <c:pt idx="399990">
                  <c:v>41062</c:v>
                </c:pt>
                <c:pt idx="399991">
                  <c:v>41062</c:v>
                </c:pt>
                <c:pt idx="399992">
                  <c:v>41062</c:v>
                </c:pt>
                <c:pt idx="399993">
                  <c:v>41062</c:v>
                </c:pt>
                <c:pt idx="399994">
                  <c:v>41062</c:v>
                </c:pt>
                <c:pt idx="399995">
                  <c:v>41062</c:v>
                </c:pt>
                <c:pt idx="399996">
                  <c:v>41062</c:v>
                </c:pt>
                <c:pt idx="399997">
                  <c:v>41062</c:v>
                </c:pt>
                <c:pt idx="399998">
                  <c:v>41062</c:v>
                </c:pt>
                <c:pt idx="399999">
                  <c:v>41062</c:v>
                </c:pt>
                <c:pt idx="400000">
                  <c:v>41062</c:v>
                </c:pt>
                <c:pt idx="400001">
                  <c:v>41062</c:v>
                </c:pt>
                <c:pt idx="400002">
                  <c:v>41062</c:v>
                </c:pt>
                <c:pt idx="400003">
                  <c:v>41062</c:v>
                </c:pt>
                <c:pt idx="400004">
                  <c:v>41062</c:v>
                </c:pt>
                <c:pt idx="400005">
                  <c:v>41062</c:v>
                </c:pt>
                <c:pt idx="400006">
                  <c:v>41062</c:v>
                </c:pt>
                <c:pt idx="400007">
                  <c:v>41062</c:v>
                </c:pt>
                <c:pt idx="400008">
                  <c:v>41062</c:v>
                </c:pt>
                <c:pt idx="400009">
                  <c:v>41062</c:v>
                </c:pt>
                <c:pt idx="400010">
                  <c:v>41062</c:v>
                </c:pt>
                <c:pt idx="400011">
                  <c:v>41062</c:v>
                </c:pt>
                <c:pt idx="400012">
                  <c:v>41062</c:v>
                </c:pt>
                <c:pt idx="400013">
                  <c:v>41062</c:v>
                </c:pt>
                <c:pt idx="400014">
                  <c:v>41062</c:v>
                </c:pt>
                <c:pt idx="400015">
                  <c:v>41062</c:v>
                </c:pt>
                <c:pt idx="400016">
                  <c:v>41062</c:v>
                </c:pt>
                <c:pt idx="400017">
                  <c:v>41062</c:v>
                </c:pt>
                <c:pt idx="400018">
                  <c:v>41062</c:v>
                </c:pt>
                <c:pt idx="400019">
                  <c:v>41062</c:v>
                </c:pt>
                <c:pt idx="400020">
                  <c:v>41062</c:v>
                </c:pt>
                <c:pt idx="400021">
                  <c:v>41062</c:v>
                </c:pt>
                <c:pt idx="400022">
                  <c:v>41062</c:v>
                </c:pt>
                <c:pt idx="400023">
                  <c:v>41062</c:v>
                </c:pt>
                <c:pt idx="400024">
                  <c:v>41062</c:v>
                </c:pt>
                <c:pt idx="400025">
                  <c:v>41062</c:v>
                </c:pt>
                <c:pt idx="400026">
                  <c:v>41062</c:v>
                </c:pt>
                <c:pt idx="400027">
                  <c:v>41062</c:v>
                </c:pt>
                <c:pt idx="400028">
                  <c:v>41062</c:v>
                </c:pt>
                <c:pt idx="400029">
                  <c:v>41062</c:v>
                </c:pt>
                <c:pt idx="400030">
                  <c:v>41062</c:v>
                </c:pt>
                <c:pt idx="400031">
                  <c:v>41062</c:v>
                </c:pt>
                <c:pt idx="400032">
                  <c:v>41062</c:v>
                </c:pt>
                <c:pt idx="400033">
                  <c:v>41062</c:v>
                </c:pt>
                <c:pt idx="400034">
                  <c:v>41062</c:v>
                </c:pt>
                <c:pt idx="400035">
                  <c:v>41062</c:v>
                </c:pt>
                <c:pt idx="400036">
                  <c:v>41062</c:v>
                </c:pt>
                <c:pt idx="400037">
                  <c:v>41062</c:v>
                </c:pt>
                <c:pt idx="400038">
                  <c:v>41062</c:v>
                </c:pt>
                <c:pt idx="400039">
                  <c:v>41062</c:v>
                </c:pt>
                <c:pt idx="400040">
                  <c:v>41062</c:v>
                </c:pt>
                <c:pt idx="400041">
                  <c:v>41062</c:v>
                </c:pt>
                <c:pt idx="400042">
                  <c:v>41062</c:v>
                </c:pt>
                <c:pt idx="400043">
                  <c:v>41062</c:v>
                </c:pt>
                <c:pt idx="400044">
                  <c:v>41062</c:v>
                </c:pt>
                <c:pt idx="400045">
                  <c:v>41062</c:v>
                </c:pt>
                <c:pt idx="400046">
                  <c:v>41062</c:v>
                </c:pt>
                <c:pt idx="400047">
                  <c:v>41062</c:v>
                </c:pt>
                <c:pt idx="400048">
                  <c:v>41062</c:v>
                </c:pt>
                <c:pt idx="400049">
                  <c:v>41062</c:v>
                </c:pt>
                <c:pt idx="400050">
                  <c:v>41062</c:v>
                </c:pt>
                <c:pt idx="400051">
                  <c:v>41062</c:v>
                </c:pt>
                <c:pt idx="400052">
                  <c:v>41062</c:v>
                </c:pt>
                <c:pt idx="400053">
                  <c:v>41062</c:v>
                </c:pt>
                <c:pt idx="400054">
                  <c:v>41062</c:v>
                </c:pt>
                <c:pt idx="400055">
                  <c:v>41062</c:v>
                </c:pt>
                <c:pt idx="400056">
                  <c:v>41062</c:v>
                </c:pt>
                <c:pt idx="400057">
                  <c:v>41062</c:v>
                </c:pt>
                <c:pt idx="400058">
                  <c:v>41062</c:v>
                </c:pt>
                <c:pt idx="400059">
                  <c:v>41062</c:v>
                </c:pt>
                <c:pt idx="400060">
                  <c:v>41062</c:v>
                </c:pt>
                <c:pt idx="400061">
                  <c:v>41062</c:v>
                </c:pt>
                <c:pt idx="400062">
                  <c:v>41062</c:v>
                </c:pt>
                <c:pt idx="400063">
                  <c:v>41062</c:v>
                </c:pt>
                <c:pt idx="400064">
                  <c:v>41062</c:v>
                </c:pt>
                <c:pt idx="400065">
                  <c:v>41062</c:v>
                </c:pt>
                <c:pt idx="400066">
                  <c:v>41062</c:v>
                </c:pt>
                <c:pt idx="400067">
                  <c:v>41062</c:v>
                </c:pt>
                <c:pt idx="400068">
                  <c:v>41062</c:v>
                </c:pt>
                <c:pt idx="400069">
                  <c:v>41062</c:v>
                </c:pt>
                <c:pt idx="400070">
                  <c:v>41062</c:v>
                </c:pt>
                <c:pt idx="400071">
                  <c:v>41062</c:v>
                </c:pt>
                <c:pt idx="400072">
                  <c:v>41062</c:v>
                </c:pt>
                <c:pt idx="400073">
                  <c:v>41062</c:v>
                </c:pt>
                <c:pt idx="400074">
                  <c:v>41062</c:v>
                </c:pt>
                <c:pt idx="400075">
                  <c:v>41062</c:v>
                </c:pt>
                <c:pt idx="400076">
                  <c:v>41062</c:v>
                </c:pt>
                <c:pt idx="400077">
                  <c:v>41062</c:v>
                </c:pt>
                <c:pt idx="400078">
                  <c:v>41062</c:v>
                </c:pt>
                <c:pt idx="400079">
                  <c:v>41062</c:v>
                </c:pt>
                <c:pt idx="400080">
                  <c:v>41062</c:v>
                </c:pt>
                <c:pt idx="400081">
                  <c:v>41062</c:v>
                </c:pt>
                <c:pt idx="400082">
                  <c:v>41062</c:v>
                </c:pt>
                <c:pt idx="400083">
                  <c:v>41062</c:v>
                </c:pt>
                <c:pt idx="400084">
                  <c:v>41062</c:v>
                </c:pt>
                <c:pt idx="400085">
                  <c:v>41062</c:v>
                </c:pt>
                <c:pt idx="400086">
                  <c:v>41062</c:v>
                </c:pt>
                <c:pt idx="400087">
                  <c:v>41062</c:v>
                </c:pt>
                <c:pt idx="400088">
                  <c:v>41062</c:v>
                </c:pt>
                <c:pt idx="400089">
                  <c:v>41062</c:v>
                </c:pt>
                <c:pt idx="400090">
                  <c:v>41062</c:v>
                </c:pt>
                <c:pt idx="400091">
                  <c:v>41062</c:v>
                </c:pt>
                <c:pt idx="400092">
                  <c:v>41062</c:v>
                </c:pt>
                <c:pt idx="400093">
                  <c:v>41062</c:v>
                </c:pt>
                <c:pt idx="400094">
                  <c:v>41062</c:v>
                </c:pt>
                <c:pt idx="400095">
                  <c:v>41062</c:v>
                </c:pt>
                <c:pt idx="400096">
                  <c:v>41062</c:v>
                </c:pt>
                <c:pt idx="400097">
                  <c:v>41062</c:v>
                </c:pt>
                <c:pt idx="400098">
                  <c:v>41062</c:v>
                </c:pt>
                <c:pt idx="400099">
                  <c:v>41062</c:v>
                </c:pt>
                <c:pt idx="400100">
                  <c:v>41062</c:v>
                </c:pt>
                <c:pt idx="400101">
                  <c:v>41062</c:v>
                </c:pt>
                <c:pt idx="400102">
                  <c:v>41062</c:v>
                </c:pt>
                <c:pt idx="400103">
                  <c:v>41062</c:v>
                </c:pt>
                <c:pt idx="400104">
                  <c:v>41062</c:v>
                </c:pt>
                <c:pt idx="400105">
                  <c:v>41062</c:v>
                </c:pt>
                <c:pt idx="400106">
                  <c:v>41062</c:v>
                </c:pt>
                <c:pt idx="400107">
                  <c:v>41062</c:v>
                </c:pt>
                <c:pt idx="400108">
                  <c:v>41062</c:v>
                </c:pt>
                <c:pt idx="400109">
                  <c:v>41062</c:v>
                </c:pt>
                <c:pt idx="400110">
                  <c:v>41062</c:v>
                </c:pt>
                <c:pt idx="400111">
                  <c:v>41062</c:v>
                </c:pt>
                <c:pt idx="400112">
                  <c:v>41062</c:v>
                </c:pt>
                <c:pt idx="400113">
                  <c:v>41062</c:v>
                </c:pt>
                <c:pt idx="400114">
                  <c:v>41062</c:v>
                </c:pt>
                <c:pt idx="400115">
                  <c:v>41062</c:v>
                </c:pt>
                <c:pt idx="400116">
                  <c:v>41062</c:v>
                </c:pt>
                <c:pt idx="400117">
                  <c:v>41062</c:v>
                </c:pt>
                <c:pt idx="400118">
                  <c:v>41062</c:v>
                </c:pt>
                <c:pt idx="400119">
                  <c:v>41062</c:v>
                </c:pt>
                <c:pt idx="400120">
                  <c:v>41062</c:v>
                </c:pt>
                <c:pt idx="400121">
                  <c:v>41062</c:v>
                </c:pt>
                <c:pt idx="400122">
                  <c:v>41062</c:v>
                </c:pt>
                <c:pt idx="400123">
                  <c:v>41062</c:v>
                </c:pt>
                <c:pt idx="400124">
                  <c:v>41062</c:v>
                </c:pt>
                <c:pt idx="400125">
                  <c:v>41062</c:v>
                </c:pt>
                <c:pt idx="400126">
                  <c:v>41062</c:v>
                </c:pt>
                <c:pt idx="400127">
                  <c:v>41062</c:v>
                </c:pt>
                <c:pt idx="400128">
                  <c:v>41062</c:v>
                </c:pt>
                <c:pt idx="400129">
                  <c:v>41062</c:v>
                </c:pt>
                <c:pt idx="400130">
                  <c:v>41062</c:v>
                </c:pt>
                <c:pt idx="400131">
                  <c:v>41062</c:v>
                </c:pt>
                <c:pt idx="400132">
                  <c:v>41062</c:v>
                </c:pt>
                <c:pt idx="400133">
                  <c:v>41062</c:v>
                </c:pt>
                <c:pt idx="400134">
                  <c:v>41062</c:v>
                </c:pt>
                <c:pt idx="400135">
                  <c:v>41062</c:v>
                </c:pt>
                <c:pt idx="400136">
                  <c:v>41062</c:v>
                </c:pt>
                <c:pt idx="400137">
                  <c:v>41062</c:v>
                </c:pt>
                <c:pt idx="400138">
                  <c:v>41062</c:v>
                </c:pt>
                <c:pt idx="400139">
                  <c:v>41062</c:v>
                </c:pt>
                <c:pt idx="400140">
                  <c:v>41062</c:v>
                </c:pt>
                <c:pt idx="400141">
                  <c:v>41062</c:v>
                </c:pt>
                <c:pt idx="400142">
                  <c:v>41062</c:v>
                </c:pt>
                <c:pt idx="400143">
                  <c:v>41062</c:v>
                </c:pt>
                <c:pt idx="400144">
                  <c:v>41062</c:v>
                </c:pt>
                <c:pt idx="400145">
                  <c:v>41062</c:v>
                </c:pt>
                <c:pt idx="400146">
                  <c:v>41062</c:v>
                </c:pt>
                <c:pt idx="400147">
                  <c:v>41062</c:v>
                </c:pt>
                <c:pt idx="400148">
                  <c:v>41062</c:v>
                </c:pt>
                <c:pt idx="400149">
                  <c:v>41062</c:v>
                </c:pt>
                <c:pt idx="400150">
                  <c:v>41062</c:v>
                </c:pt>
                <c:pt idx="400151">
                  <c:v>41062</c:v>
                </c:pt>
                <c:pt idx="400152">
                  <c:v>41062</c:v>
                </c:pt>
                <c:pt idx="400153">
                  <c:v>41062</c:v>
                </c:pt>
                <c:pt idx="400154">
                  <c:v>41062</c:v>
                </c:pt>
                <c:pt idx="400155">
                  <c:v>41062</c:v>
                </c:pt>
                <c:pt idx="400156">
                  <c:v>41062</c:v>
                </c:pt>
                <c:pt idx="400157">
                  <c:v>41062</c:v>
                </c:pt>
                <c:pt idx="400158">
                  <c:v>41062</c:v>
                </c:pt>
                <c:pt idx="400159">
                  <c:v>41062</c:v>
                </c:pt>
                <c:pt idx="400160">
                  <c:v>41062</c:v>
                </c:pt>
                <c:pt idx="400161">
                  <c:v>41062</c:v>
                </c:pt>
                <c:pt idx="400162">
                  <c:v>41062</c:v>
                </c:pt>
                <c:pt idx="400163">
                  <c:v>41062</c:v>
                </c:pt>
                <c:pt idx="400164">
                  <c:v>41062</c:v>
                </c:pt>
                <c:pt idx="400165">
                  <c:v>41062</c:v>
                </c:pt>
                <c:pt idx="400166">
                  <c:v>41062</c:v>
                </c:pt>
                <c:pt idx="400167">
                  <c:v>41062</c:v>
                </c:pt>
                <c:pt idx="400168">
                  <c:v>41062</c:v>
                </c:pt>
                <c:pt idx="400169">
                  <c:v>41062</c:v>
                </c:pt>
                <c:pt idx="400170">
                  <c:v>41062</c:v>
                </c:pt>
                <c:pt idx="400171">
                  <c:v>41062</c:v>
                </c:pt>
                <c:pt idx="400172">
                  <c:v>41062</c:v>
                </c:pt>
                <c:pt idx="400173">
                  <c:v>41062</c:v>
                </c:pt>
                <c:pt idx="400174">
                  <c:v>41062</c:v>
                </c:pt>
                <c:pt idx="400175">
                  <c:v>41062</c:v>
                </c:pt>
                <c:pt idx="400176">
                  <c:v>41062</c:v>
                </c:pt>
                <c:pt idx="400177">
                  <c:v>41062</c:v>
                </c:pt>
                <c:pt idx="400178">
                  <c:v>41062</c:v>
                </c:pt>
                <c:pt idx="400179">
                  <c:v>41062</c:v>
                </c:pt>
                <c:pt idx="400180">
                  <c:v>41062</c:v>
                </c:pt>
                <c:pt idx="400181">
                  <c:v>41062</c:v>
                </c:pt>
                <c:pt idx="400182">
                  <c:v>41062</c:v>
                </c:pt>
                <c:pt idx="400183">
                  <c:v>41062</c:v>
                </c:pt>
                <c:pt idx="400184">
                  <c:v>41062</c:v>
                </c:pt>
                <c:pt idx="400185">
                  <c:v>41062</c:v>
                </c:pt>
                <c:pt idx="400186">
                  <c:v>41062</c:v>
                </c:pt>
                <c:pt idx="400187">
                  <c:v>41062</c:v>
                </c:pt>
                <c:pt idx="400188">
                  <c:v>41062</c:v>
                </c:pt>
                <c:pt idx="400189">
                  <c:v>41062</c:v>
                </c:pt>
                <c:pt idx="400190">
                  <c:v>41062</c:v>
                </c:pt>
                <c:pt idx="400191">
                  <c:v>41062</c:v>
                </c:pt>
                <c:pt idx="400192">
                  <c:v>41062</c:v>
                </c:pt>
                <c:pt idx="400193">
                  <c:v>41062</c:v>
                </c:pt>
                <c:pt idx="400194">
                  <c:v>41062</c:v>
                </c:pt>
                <c:pt idx="400195">
                  <c:v>41062</c:v>
                </c:pt>
                <c:pt idx="400196">
                  <c:v>41062</c:v>
                </c:pt>
                <c:pt idx="400197">
                  <c:v>41062</c:v>
                </c:pt>
                <c:pt idx="400198">
                  <c:v>41062</c:v>
                </c:pt>
                <c:pt idx="400199">
                  <c:v>41062</c:v>
                </c:pt>
                <c:pt idx="400200">
                  <c:v>41062</c:v>
                </c:pt>
                <c:pt idx="400201">
                  <c:v>41062</c:v>
                </c:pt>
                <c:pt idx="400202">
                  <c:v>41062</c:v>
                </c:pt>
                <c:pt idx="400203">
                  <c:v>41062</c:v>
                </c:pt>
                <c:pt idx="400204">
                  <c:v>41062</c:v>
                </c:pt>
                <c:pt idx="400205">
                  <c:v>41062</c:v>
                </c:pt>
                <c:pt idx="400206">
                  <c:v>41062</c:v>
                </c:pt>
                <c:pt idx="400207">
                  <c:v>41062</c:v>
                </c:pt>
                <c:pt idx="400208">
                  <c:v>41062</c:v>
                </c:pt>
                <c:pt idx="400209">
                  <c:v>41062</c:v>
                </c:pt>
                <c:pt idx="400210">
                  <c:v>41062</c:v>
                </c:pt>
                <c:pt idx="400211">
                  <c:v>41062</c:v>
                </c:pt>
                <c:pt idx="400212">
                  <c:v>41062</c:v>
                </c:pt>
                <c:pt idx="400213">
                  <c:v>41062</c:v>
                </c:pt>
                <c:pt idx="400214">
                  <c:v>41062</c:v>
                </c:pt>
                <c:pt idx="400215">
                  <c:v>41062</c:v>
                </c:pt>
                <c:pt idx="400216">
                  <c:v>41062</c:v>
                </c:pt>
                <c:pt idx="400217">
                  <c:v>41062</c:v>
                </c:pt>
                <c:pt idx="400218">
                  <c:v>41062</c:v>
                </c:pt>
                <c:pt idx="400219">
                  <c:v>41062</c:v>
                </c:pt>
                <c:pt idx="400220">
                  <c:v>41062</c:v>
                </c:pt>
                <c:pt idx="400221">
                  <c:v>41062</c:v>
                </c:pt>
                <c:pt idx="400222">
                  <c:v>41062</c:v>
                </c:pt>
                <c:pt idx="400223">
                  <c:v>41062</c:v>
                </c:pt>
                <c:pt idx="400224">
                  <c:v>41062</c:v>
                </c:pt>
                <c:pt idx="400225">
                  <c:v>41062</c:v>
                </c:pt>
                <c:pt idx="400226">
                  <c:v>41062</c:v>
                </c:pt>
                <c:pt idx="400227">
                  <c:v>41062</c:v>
                </c:pt>
                <c:pt idx="400228">
                  <c:v>41062</c:v>
                </c:pt>
                <c:pt idx="400229">
                  <c:v>41062</c:v>
                </c:pt>
                <c:pt idx="400230">
                  <c:v>41062</c:v>
                </c:pt>
                <c:pt idx="400231">
                  <c:v>41062</c:v>
                </c:pt>
                <c:pt idx="400232">
                  <c:v>41062</c:v>
                </c:pt>
                <c:pt idx="400233">
                  <c:v>41062</c:v>
                </c:pt>
                <c:pt idx="400234">
                  <c:v>41062</c:v>
                </c:pt>
                <c:pt idx="400235">
                  <c:v>41062</c:v>
                </c:pt>
                <c:pt idx="400236">
                  <c:v>41062</c:v>
                </c:pt>
                <c:pt idx="400237">
                  <c:v>41062</c:v>
                </c:pt>
                <c:pt idx="400238">
                  <c:v>41062</c:v>
                </c:pt>
                <c:pt idx="400239">
                  <c:v>41062</c:v>
                </c:pt>
                <c:pt idx="400240">
                  <c:v>41062</c:v>
                </c:pt>
                <c:pt idx="400241">
                  <c:v>41062</c:v>
                </c:pt>
                <c:pt idx="400242">
                  <c:v>41062</c:v>
                </c:pt>
                <c:pt idx="400243">
                  <c:v>41062</c:v>
                </c:pt>
                <c:pt idx="400244">
                  <c:v>41062</c:v>
                </c:pt>
                <c:pt idx="400245">
                  <c:v>41062</c:v>
                </c:pt>
                <c:pt idx="400246">
                  <c:v>41062</c:v>
                </c:pt>
                <c:pt idx="400247">
                  <c:v>41062</c:v>
                </c:pt>
                <c:pt idx="400248">
                  <c:v>41062</c:v>
                </c:pt>
                <c:pt idx="400249">
                  <c:v>41062</c:v>
                </c:pt>
                <c:pt idx="400250">
                  <c:v>41062</c:v>
                </c:pt>
                <c:pt idx="400251">
                  <c:v>41062</c:v>
                </c:pt>
                <c:pt idx="400252">
                  <c:v>41062</c:v>
                </c:pt>
                <c:pt idx="400253">
                  <c:v>41062</c:v>
                </c:pt>
                <c:pt idx="400254">
                  <c:v>41062</c:v>
                </c:pt>
                <c:pt idx="400255">
                  <c:v>41062</c:v>
                </c:pt>
                <c:pt idx="400256">
                  <c:v>41062</c:v>
                </c:pt>
                <c:pt idx="400257">
                  <c:v>41062</c:v>
                </c:pt>
                <c:pt idx="400258">
                  <c:v>41062</c:v>
                </c:pt>
                <c:pt idx="400259">
                  <c:v>41062</c:v>
                </c:pt>
                <c:pt idx="400260">
                  <c:v>41062</c:v>
                </c:pt>
                <c:pt idx="400261">
                  <c:v>41062</c:v>
                </c:pt>
                <c:pt idx="400262">
                  <c:v>41062</c:v>
                </c:pt>
                <c:pt idx="400263">
                  <c:v>41062</c:v>
                </c:pt>
                <c:pt idx="400264">
                  <c:v>41062</c:v>
                </c:pt>
                <c:pt idx="400265">
                  <c:v>41062</c:v>
                </c:pt>
                <c:pt idx="400266">
                  <c:v>41062</c:v>
                </c:pt>
                <c:pt idx="400267">
                  <c:v>41062</c:v>
                </c:pt>
                <c:pt idx="400268">
                  <c:v>41062</c:v>
                </c:pt>
                <c:pt idx="400269">
                  <c:v>41062</c:v>
                </c:pt>
                <c:pt idx="400270">
                  <c:v>41062</c:v>
                </c:pt>
                <c:pt idx="400271">
                  <c:v>41062</c:v>
                </c:pt>
                <c:pt idx="400272">
                  <c:v>41062</c:v>
                </c:pt>
                <c:pt idx="400273">
                  <c:v>41062</c:v>
                </c:pt>
                <c:pt idx="400274">
                  <c:v>41062</c:v>
                </c:pt>
                <c:pt idx="400275">
                  <c:v>41062</c:v>
                </c:pt>
                <c:pt idx="400276">
                  <c:v>41062</c:v>
                </c:pt>
                <c:pt idx="400277">
                  <c:v>41062</c:v>
                </c:pt>
                <c:pt idx="400278">
                  <c:v>41062</c:v>
                </c:pt>
                <c:pt idx="400279">
                  <c:v>41062</c:v>
                </c:pt>
                <c:pt idx="400280">
                  <c:v>41062</c:v>
                </c:pt>
                <c:pt idx="400281">
                  <c:v>41062</c:v>
                </c:pt>
                <c:pt idx="400282">
                  <c:v>41062</c:v>
                </c:pt>
                <c:pt idx="400283">
                  <c:v>41062</c:v>
                </c:pt>
                <c:pt idx="400284">
                  <c:v>41062</c:v>
                </c:pt>
                <c:pt idx="400285">
                  <c:v>41062</c:v>
                </c:pt>
                <c:pt idx="400286">
                  <c:v>41062</c:v>
                </c:pt>
                <c:pt idx="400287">
                  <c:v>41062</c:v>
                </c:pt>
                <c:pt idx="400288">
                  <c:v>41062</c:v>
                </c:pt>
                <c:pt idx="400289">
                  <c:v>41062</c:v>
                </c:pt>
                <c:pt idx="400290">
                  <c:v>41062</c:v>
                </c:pt>
                <c:pt idx="400291">
                  <c:v>41062</c:v>
                </c:pt>
                <c:pt idx="400292">
                  <c:v>41062</c:v>
                </c:pt>
                <c:pt idx="400293">
                  <c:v>41062</c:v>
                </c:pt>
                <c:pt idx="400294">
                  <c:v>41062</c:v>
                </c:pt>
                <c:pt idx="400295">
                  <c:v>41062</c:v>
                </c:pt>
                <c:pt idx="400296">
                  <c:v>41062</c:v>
                </c:pt>
                <c:pt idx="400297">
                  <c:v>41062</c:v>
                </c:pt>
                <c:pt idx="400298">
                  <c:v>41062</c:v>
                </c:pt>
                <c:pt idx="400299">
                  <c:v>41062</c:v>
                </c:pt>
                <c:pt idx="400300">
                  <c:v>41062</c:v>
                </c:pt>
                <c:pt idx="400301">
                  <c:v>41062</c:v>
                </c:pt>
                <c:pt idx="400302">
                  <c:v>41062</c:v>
                </c:pt>
                <c:pt idx="400303">
                  <c:v>41062</c:v>
                </c:pt>
                <c:pt idx="400304">
                  <c:v>41062</c:v>
                </c:pt>
                <c:pt idx="400305">
                  <c:v>41062</c:v>
                </c:pt>
                <c:pt idx="400306">
                  <c:v>41062</c:v>
                </c:pt>
                <c:pt idx="400307">
                  <c:v>41062</c:v>
                </c:pt>
                <c:pt idx="400308">
                  <c:v>41062</c:v>
                </c:pt>
                <c:pt idx="400309">
                  <c:v>41062</c:v>
                </c:pt>
                <c:pt idx="400310">
                  <c:v>41062</c:v>
                </c:pt>
                <c:pt idx="400311">
                  <c:v>41062</c:v>
                </c:pt>
                <c:pt idx="400312">
                  <c:v>41062</c:v>
                </c:pt>
                <c:pt idx="400313">
                  <c:v>41062</c:v>
                </c:pt>
                <c:pt idx="400314">
                  <c:v>41062</c:v>
                </c:pt>
                <c:pt idx="400315">
                  <c:v>41062</c:v>
                </c:pt>
                <c:pt idx="400316">
                  <c:v>41062</c:v>
                </c:pt>
                <c:pt idx="400317">
                  <c:v>41062</c:v>
                </c:pt>
                <c:pt idx="400318">
                  <c:v>41062</c:v>
                </c:pt>
                <c:pt idx="400319">
                  <c:v>41062</c:v>
                </c:pt>
                <c:pt idx="400320">
                  <c:v>41062</c:v>
                </c:pt>
                <c:pt idx="400321">
                  <c:v>41062</c:v>
                </c:pt>
                <c:pt idx="400322">
                  <c:v>41062</c:v>
                </c:pt>
                <c:pt idx="400323">
                  <c:v>41062</c:v>
                </c:pt>
                <c:pt idx="400324">
                  <c:v>41062</c:v>
                </c:pt>
                <c:pt idx="400325">
                  <c:v>41062</c:v>
                </c:pt>
                <c:pt idx="400326">
                  <c:v>41062</c:v>
                </c:pt>
                <c:pt idx="400327">
                  <c:v>41062</c:v>
                </c:pt>
                <c:pt idx="400328">
                  <c:v>41062</c:v>
                </c:pt>
                <c:pt idx="400329">
                  <c:v>41062</c:v>
                </c:pt>
                <c:pt idx="400330">
                  <c:v>41062</c:v>
                </c:pt>
                <c:pt idx="400331">
                  <c:v>41062</c:v>
                </c:pt>
                <c:pt idx="400332">
                  <c:v>41062</c:v>
                </c:pt>
                <c:pt idx="400333">
                  <c:v>41062</c:v>
                </c:pt>
                <c:pt idx="400334">
                  <c:v>41062</c:v>
                </c:pt>
                <c:pt idx="400335">
                  <c:v>41062</c:v>
                </c:pt>
                <c:pt idx="400336">
                  <c:v>41062</c:v>
                </c:pt>
                <c:pt idx="400337">
                  <c:v>41062</c:v>
                </c:pt>
                <c:pt idx="400338">
                  <c:v>41062</c:v>
                </c:pt>
                <c:pt idx="400339">
                  <c:v>41062</c:v>
                </c:pt>
                <c:pt idx="400340">
                  <c:v>41062</c:v>
                </c:pt>
                <c:pt idx="400341">
                  <c:v>41062</c:v>
                </c:pt>
                <c:pt idx="400342">
                  <c:v>41062</c:v>
                </c:pt>
                <c:pt idx="400343">
                  <c:v>41062</c:v>
                </c:pt>
                <c:pt idx="400344">
                  <c:v>41062</c:v>
                </c:pt>
                <c:pt idx="400345">
                  <c:v>41062</c:v>
                </c:pt>
                <c:pt idx="400346">
                  <c:v>41062</c:v>
                </c:pt>
                <c:pt idx="400347">
                  <c:v>41062</c:v>
                </c:pt>
                <c:pt idx="400348">
                  <c:v>41062</c:v>
                </c:pt>
                <c:pt idx="400349">
                  <c:v>41062</c:v>
                </c:pt>
                <c:pt idx="400350">
                  <c:v>41062</c:v>
                </c:pt>
                <c:pt idx="400351">
                  <c:v>41062</c:v>
                </c:pt>
                <c:pt idx="400352">
                  <c:v>41062</c:v>
                </c:pt>
                <c:pt idx="400353">
                  <c:v>41062</c:v>
                </c:pt>
                <c:pt idx="400354">
                  <c:v>41062</c:v>
                </c:pt>
                <c:pt idx="400355">
                  <c:v>41062</c:v>
                </c:pt>
                <c:pt idx="400356">
                  <c:v>41062</c:v>
                </c:pt>
                <c:pt idx="400357">
                  <c:v>41062</c:v>
                </c:pt>
                <c:pt idx="400358">
                  <c:v>41062</c:v>
                </c:pt>
                <c:pt idx="400359">
                  <c:v>41062</c:v>
                </c:pt>
                <c:pt idx="400360">
                  <c:v>41062</c:v>
                </c:pt>
                <c:pt idx="400361">
                  <c:v>41062</c:v>
                </c:pt>
                <c:pt idx="400362">
                  <c:v>41062</c:v>
                </c:pt>
                <c:pt idx="400363">
                  <c:v>41062</c:v>
                </c:pt>
                <c:pt idx="400364">
                  <c:v>41062</c:v>
                </c:pt>
                <c:pt idx="400365">
                  <c:v>41062</c:v>
                </c:pt>
                <c:pt idx="400366">
                  <c:v>41062</c:v>
                </c:pt>
                <c:pt idx="400367">
                  <c:v>41062</c:v>
                </c:pt>
                <c:pt idx="400368">
                  <c:v>41062</c:v>
                </c:pt>
                <c:pt idx="400369">
                  <c:v>41062</c:v>
                </c:pt>
                <c:pt idx="400370">
                  <c:v>41062</c:v>
                </c:pt>
                <c:pt idx="400371">
                  <c:v>41062</c:v>
                </c:pt>
                <c:pt idx="400372">
                  <c:v>41062</c:v>
                </c:pt>
                <c:pt idx="400373">
                  <c:v>41062</c:v>
                </c:pt>
                <c:pt idx="400374">
                  <c:v>41062</c:v>
                </c:pt>
                <c:pt idx="400375">
                  <c:v>41062</c:v>
                </c:pt>
                <c:pt idx="400376">
                  <c:v>41062</c:v>
                </c:pt>
                <c:pt idx="400377">
                  <c:v>41062</c:v>
                </c:pt>
                <c:pt idx="400378">
                  <c:v>41062</c:v>
                </c:pt>
                <c:pt idx="400379">
                  <c:v>41062</c:v>
                </c:pt>
                <c:pt idx="400380">
                  <c:v>41062</c:v>
                </c:pt>
                <c:pt idx="400381">
                  <c:v>41062</c:v>
                </c:pt>
                <c:pt idx="400382">
                  <c:v>41062</c:v>
                </c:pt>
                <c:pt idx="400383">
                  <c:v>41062</c:v>
                </c:pt>
                <c:pt idx="400384">
                  <c:v>41062</c:v>
                </c:pt>
                <c:pt idx="400385">
                  <c:v>41062</c:v>
                </c:pt>
                <c:pt idx="400386">
                  <c:v>41062</c:v>
                </c:pt>
                <c:pt idx="400387">
                  <c:v>41062</c:v>
                </c:pt>
                <c:pt idx="400388">
                  <c:v>41062</c:v>
                </c:pt>
                <c:pt idx="400389">
                  <c:v>41062</c:v>
                </c:pt>
                <c:pt idx="400390">
                  <c:v>41062</c:v>
                </c:pt>
                <c:pt idx="400391">
                  <c:v>41062</c:v>
                </c:pt>
                <c:pt idx="400392">
                  <c:v>41062</c:v>
                </c:pt>
                <c:pt idx="400393">
                  <c:v>41062</c:v>
                </c:pt>
                <c:pt idx="400394">
                  <c:v>41062</c:v>
                </c:pt>
                <c:pt idx="400395">
                  <c:v>41062</c:v>
                </c:pt>
                <c:pt idx="400396">
                  <c:v>41062</c:v>
                </c:pt>
                <c:pt idx="400397">
                  <c:v>41062</c:v>
                </c:pt>
                <c:pt idx="400398">
                  <c:v>41062</c:v>
                </c:pt>
                <c:pt idx="400399">
                  <c:v>41062</c:v>
                </c:pt>
                <c:pt idx="400400">
                  <c:v>41062</c:v>
                </c:pt>
                <c:pt idx="400401">
                  <c:v>41062</c:v>
                </c:pt>
                <c:pt idx="400402">
                  <c:v>41062</c:v>
                </c:pt>
                <c:pt idx="400403">
                  <c:v>41062</c:v>
                </c:pt>
                <c:pt idx="400404">
                  <c:v>41062</c:v>
                </c:pt>
                <c:pt idx="400405">
                  <c:v>41062</c:v>
                </c:pt>
                <c:pt idx="400406">
                  <c:v>41062</c:v>
                </c:pt>
                <c:pt idx="400407">
                  <c:v>41062</c:v>
                </c:pt>
                <c:pt idx="400408">
                  <c:v>41062</c:v>
                </c:pt>
                <c:pt idx="400409">
                  <c:v>41062</c:v>
                </c:pt>
                <c:pt idx="400410">
                  <c:v>41062</c:v>
                </c:pt>
                <c:pt idx="400411">
                  <c:v>41062</c:v>
                </c:pt>
                <c:pt idx="400412">
                  <c:v>41062</c:v>
                </c:pt>
                <c:pt idx="400413">
                  <c:v>41062</c:v>
                </c:pt>
                <c:pt idx="400414">
                  <c:v>41062</c:v>
                </c:pt>
                <c:pt idx="400415">
                  <c:v>41062</c:v>
                </c:pt>
                <c:pt idx="400416">
                  <c:v>41062</c:v>
                </c:pt>
                <c:pt idx="400417">
                  <c:v>41062</c:v>
                </c:pt>
                <c:pt idx="400418">
                  <c:v>41062</c:v>
                </c:pt>
                <c:pt idx="400419">
                  <c:v>41062</c:v>
                </c:pt>
                <c:pt idx="400420">
                  <c:v>41062</c:v>
                </c:pt>
                <c:pt idx="400421">
                  <c:v>41062</c:v>
                </c:pt>
                <c:pt idx="400422">
                  <c:v>41062</c:v>
                </c:pt>
                <c:pt idx="400423">
                  <c:v>41062</c:v>
                </c:pt>
                <c:pt idx="400424">
                  <c:v>41062</c:v>
                </c:pt>
                <c:pt idx="400425">
                  <c:v>41062</c:v>
                </c:pt>
                <c:pt idx="400426">
                  <c:v>41062</c:v>
                </c:pt>
                <c:pt idx="400427">
                  <c:v>41062</c:v>
                </c:pt>
                <c:pt idx="400428">
                  <c:v>41062</c:v>
                </c:pt>
                <c:pt idx="400429">
                  <c:v>41062</c:v>
                </c:pt>
                <c:pt idx="400430">
                  <c:v>41062</c:v>
                </c:pt>
                <c:pt idx="400431">
                  <c:v>41062</c:v>
                </c:pt>
                <c:pt idx="400432">
                  <c:v>41062</c:v>
                </c:pt>
                <c:pt idx="400433">
                  <c:v>41062</c:v>
                </c:pt>
                <c:pt idx="400434">
                  <c:v>41062</c:v>
                </c:pt>
                <c:pt idx="400435">
                  <c:v>41062</c:v>
                </c:pt>
                <c:pt idx="400436">
                  <c:v>41062</c:v>
                </c:pt>
                <c:pt idx="400437">
                  <c:v>41062</c:v>
                </c:pt>
                <c:pt idx="400438">
                  <c:v>41062</c:v>
                </c:pt>
                <c:pt idx="400439">
                  <c:v>41062</c:v>
                </c:pt>
                <c:pt idx="400440">
                  <c:v>41062</c:v>
                </c:pt>
                <c:pt idx="400441">
                  <c:v>41062</c:v>
                </c:pt>
                <c:pt idx="400442">
                  <c:v>41062</c:v>
                </c:pt>
                <c:pt idx="400443">
                  <c:v>41062</c:v>
                </c:pt>
                <c:pt idx="400444">
                  <c:v>41062</c:v>
                </c:pt>
                <c:pt idx="400445">
                  <c:v>41062</c:v>
                </c:pt>
                <c:pt idx="400446">
                  <c:v>41062</c:v>
                </c:pt>
                <c:pt idx="400447">
                  <c:v>41062</c:v>
                </c:pt>
                <c:pt idx="400448">
                  <c:v>41062</c:v>
                </c:pt>
                <c:pt idx="400449">
                  <c:v>41062</c:v>
                </c:pt>
                <c:pt idx="400450">
                  <c:v>41062</c:v>
                </c:pt>
                <c:pt idx="400451">
                  <c:v>41062</c:v>
                </c:pt>
                <c:pt idx="400452">
                  <c:v>41062</c:v>
                </c:pt>
                <c:pt idx="400453">
                  <c:v>41062</c:v>
                </c:pt>
                <c:pt idx="400454">
                  <c:v>41062</c:v>
                </c:pt>
                <c:pt idx="400455">
                  <c:v>41062</c:v>
                </c:pt>
                <c:pt idx="400456">
                  <c:v>41062</c:v>
                </c:pt>
                <c:pt idx="400457">
                  <c:v>41062</c:v>
                </c:pt>
                <c:pt idx="400458">
                  <c:v>41062</c:v>
                </c:pt>
                <c:pt idx="400459">
                  <c:v>41062</c:v>
                </c:pt>
                <c:pt idx="400460">
                  <c:v>41062</c:v>
                </c:pt>
                <c:pt idx="400461">
                  <c:v>41062</c:v>
                </c:pt>
                <c:pt idx="400462">
                  <c:v>41062</c:v>
                </c:pt>
                <c:pt idx="400463">
                  <c:v>41062</c:v>
                </c:pt>
                <c:pt idx="400464">
                  <c:v>41062</c:v>
                </c:pt>
                <c:pt idx="400465">
                  <c:v>41062</c:v>
                </c:pt>
                <c:pt idx="400466">
                  <c:v>41062</c:v>
                </c:pt>
                <c:pt idx="400467">
                  <c:v>41062</c:v>
                </c:pt>
                <c:pt idx="400468">
                  <c:v>41062</c:v>
                </c:pt>
                <c:pt idx="400469">
                  <c:v>41062</c:v>
                </c:pt>
                <c:pt idx="400470">
                  <c:v>41062</c:v>
                </c:pt>
                <c:pt idx="400471">
                  <c:v>41062</c:v>
                </c:pt>
                <c:pt idx="400472">
                  <c:v>41062</c:v>
                </c:pt>
                <c:pt idx="400473">
                  <c:v>41062</c:v>
                </c:pt>
                <c:pt idx="400474">
                  <c:v>41062</c:v>
                </c:pt>
                <c:pt idx="400475">
                  <c:v>41062</c:v>
                </c:pt>
                <c:pt idx="400476">
                  <c:v>41062</c:v>
                </c:pt>
                <c:pt idx="400477">
                  <c:v>41062</c:v>
                </c:pt>
                <c:pt idx="400478">
                  <c:v>41062</c:v>
                </c:pt>
                <c:pt idx="400479">
                  <c:v>41062</c:v>
                </c:pt>
                <c:pt idx="400480">
                  <c:v>41062</c:v>
                </c:pt>
                <c:pt idx="400481">
                  <c:v>41062</c:v>
                </c:pt>
                <c:pt idx="400482">
                  <c:v>41062</c:v>
                </c:pt>
                <c:pt idx="400483">
                  <c:v>41062</c:v>
                </c:pt>
                <c:pt idx="400484">
                  <c:v>41062</c:v>
                </c:pt>
                <c:pt idx="400485">
                  <c:v>41062</c:v>
                </c:pt>
                <c:pt idx="400486">
                  <c:v>41062</c:v>
                </c:pt>
                <c:pt idx="400487">
                  <c:v>41062</c:v>
                </c:pt>
                <c:pt idx="400488">
                  <c:v>41062</c:v>
                </c:pt>
                <c:pt idx="400489">
                  <c:v>41062</c:v>
                </c:pt>
                <c:pt idx="400490">
                  <c:v>41062</c:v>
                </c:pt>
                <c:pt idx="400491">
                  <c:v>41062</c:v>
                </c:pt>
                <c:pt idx="400492">
                  <c:v>41062</c:v>
                </c:pt>
                <c:pt idx="400493">
                  <c:v>41062</c:v>
                </c:pt>
                <c:pt idx="400494">
                  <c:v>41062</c:v>
                </c:pt>
                <c:pt idx="400495">
                  <c:v>41062</c:v>
                </c:pt>
                <c:pt idx="400496">
                  <c:v>41062</c:v>
                </c:pt>
                <c:pt idx="400497">
                  <c:v>41062</c:v>
                </c:pt>
                <c:pt idx="400498">
                  <c:v>41062</c:v>
                </c:pt>
                <c:pt idx="400499">
                  <c:v>41062</c:v>
                </c:pt>
                <c:pt idx="400500">
                  <c:v>41062</c:v>
                </c:pt>
                <c:pt idx="400501">
                  <c:v>41062</c:v>
                </c:pt>
                <c:pt idx="400502">
                  <c:v>41062</c:v>
                </c:pt>
                <c:pt idx="400503">
                  <c:v>41062</c:v>
                </c:pt>
                <c:pt idx="400504">
                  <c:v>41062</c:v>
                </c:pt>
                <c:pt idx="400505">
                  <c:v>41062</c:v>
                </c:pt>
                <c:pt idx="400506">
                  <c:v>41062</c:v>
                </c:pt>
                <c:pt idx="400507">
                  <c:v>41062</c:v>
                </c:pt>
                <c:pt idx="400508">
                  <c:v>41062</c:v>
                </c:pt>
                <c:pt idx="400509">
                  <c:v>41062</c:v>
                </c:pt>
                <c:pt idx="400510">
                  <c:v>41062</c:v>
                </c:pt>
                <c:pt idx="400511">
                  <c:v>41062</c:v>
                </c:pt>
                <c:pt idx="400512">
                  <c:v>41062</c:v>
                </c:pt>
                <c:pt idx="400513">
                  <c:v>41062</c:v>
                </c:pt>
                <c:pt idx="400514">
                  <c:v>41062</c:v>
                </c:pt>
                <c:pt idx="400515">
                  <c:v>41062</c:v>
                </c:pt>
                <c:pt idx="400516">
                  <c:v>41062</c:v>
                </c:pt>
                <c:pt idx="400517">
                  <c:v>41062</c:v>
                </c:pt>
                <c:pt idx="400518">
                  <c:v>41062</c:v>
                </c:pt>
                <c:pt idx="400519">
                  <c:v>41062</c:v>
                </c:pt>
                <c:pt idx="400520">
                  <c:v>41062</c:v>
                </c:pt>
                <c:pt idx="400521">
                  <c:v>41062</c:v>
                </c:pt>
                <c:pt idx="400522">
                  <c:v>41062</c:v>
                </c:pt>
                <c:pt idx="400523">
                  <c:v>41062</c:v>
                </c:pt>
                <c:pt idx="400524">
                  <c:v>41062</c:v>
                </c:pt>
                <c:pt idx="400525">
                  <c:v>41062</c:v>
                </c:pt>
                <c:pt idx="400526">
                  <c:v>41062</c:v>
                </c:pt>
                <c:pt idx="400527">
                  <c:v>41062</c:v>
                </c:pt>
                <c:pt idx="400528">
                  <c:v>41062</c:v>
                </c:pt>
                <c:pt idx="400529">
                  <c:v>41062</c:v>
                </c:pt>
                <c:pt idx="400530">
                  <c:v>41062</c:v>
                </c:pt>
                <c:pt idx="400531">
                  <c:v>41062</c:v>
                </c:pt>
                <c:pt idx="400532">
                  <c:v>41062</c:v>
                </c:pt>
                <c:pt idx="400533">
                  <c:v>41062</c:v>
                </c:pt>
                <c:pt idx="400534">
                  <c:v>41062</c:v>
                </c:pt>
                <c:pt idx="400535">
                  <c:v>41062</c:v>
                </c:pt>
                <c:pt idx="400536">
                  <c:v>41062</c:v>
                </c:pt>
                <c:pt idx="400537">
                  <c:v>41062</c:v>
                </c:pt>
                <c:pt idx="400538">
                  <c:v>41062</c:v>
                </c:pt>
                <c:pt idx="400539">
                  <c:v>41062</c:v>
                </c:pt>
                <c:pt idx="400540">
                  <c:v>41062</c:v>
                </c:pt>
                <c:pt idx="400541">
                  <c:v>41062</c:v>
                </c:pt>
                <c:pt idx="400542">
                  <c:v>41062</c:v>
                </c:pt>
                <c:pt idx="400543">
                  <c:v>41062</c:v>
                </c:pt>
                <c:pt idx="400544">
                  <c:v>41062</c:v>
                </c:pt>
                <c:pt idx="400545">
                  <c:v>41062</c:v>
                </c:pt>
                <c:pt idx="400546">
                  <c:v>41062</c:v>
                </c:pt>
                <c:pt idx="400547">
                  <c:v>41062</c:v>
                </c:pt>
                <c:pt idx="400548">
                  <c:v>41062</c:v>
                </c:pt>
                <c:pt idx="400549">
                  <c:v>41062</c:v>
                </c:pt>
                <c:pt idx="400550">
                  <c:v>41062</c:v>
                </c:pt>
                <c:pt idx="400551">
                  <c:v>41062</c:v>
                </c:pt>
                <c:pt idx="400552">
                  <c:v>41062</c:v>
                </c:pt>
                <c:pt idx="400553">
                  <c:v>41062</c:v>
                </c:pt>
                <c:pt idx="400554">
                  <c:v>41062</c:v>
                </c:pt>
                <c:pt idx="400555">
                  <c:v>41062</c:v>
                </c:pt>
                <c:pt idx="400556">
                  <c:v>41062</c:v>
                </c:pt>
                <c:pt idx="400557">
                  <c:v>41062</c:v>
                </c:pt>
                <c:pt idx="400558">
                  <c:v>41062</c:v>
                </c:pt>
                <c:pt idx="400559">
                  <c:v>41062</c:v>
                </c:pt>
                <c:pt idx="400560">
                  <c:v>41062</c:v>
                </c:pt>
                <c:pt idx="400561">
                  <c:v>41062</c:v>
                </c:pt>
                <c:pt idx="400562">
                  <c:v>41062</c:v>
                </c:pt>
                <c:pt idx="400563">
                  <c:v>41062</c:v>
                </c:pt>
                <c:pt idx="400564">
                  <c:v>41062</c:v>
                </c:pt>
                <c:pt idx="400565">
                  <c:v>41062</c:v>
                </c:pt>
                <c:pt idx="400566">
                  <c:v>41062</c:v>
                </c:pt>
                <c:pt idx="400567">
                  <c:v>41062</c:v>
                </c:pt>
                <c:pt idx="400568">
                  <c:v>41062</c:v>
                </c:pt>
                <c:pt idx="400569">
                  <c:v>41062</c:v>
                </c:pt>
                <c:pt idx="400570">
                  <c:v>41062</c:v>
                </c:pt>
                <c:pt idx="400571">
                  <c:v>41062</c:v>
                </c:pt>
                <c:pt idx="400572">
                  <c:v>41062</c:v>
                </c:pt>
                <c:pt idx="400573">
                  <c:v>41062</c:v>
                </c:pt>
                <c:pt idx="400574">
                  <c:v>41062</c:v>
                </c:pt>
                <c:pt idx="400575">
                  <c:v>41062</c:v>
                </c:pt>
                <c:pt idx="400576">
                  <c:v>41062</c:v>
                </c:pt>
                <c:pt idx="400577">
                  <c:v>41062</c:v>
                </c:pt>
                <c:pt idx="400578">
                  <c:v>41062</c:v>
                </c:pt>
                <c:pt idx="400579">
                  <c:v>41062</c:v>
                </c:pt>
                <c:pt idx="400580">
                  <c:v>41062</c:v>
                </c:pt>
                <c:pt idx="400581">
                  <c:v>41062</c:v>
                </c:pt>
                <c:pt idx="400582">
                  <c:v>41062</c:v>
                </c:pt>
                <c:pt idx="400583">
                  <c:v>41062</c:v>
                </c:pt>
                <c:pt idx="400584">
                  <c:v>41062</c:v>
                </c:pt>
                <c:pt idx="400585">
                  <c:v>41062</c:v>
                </c:pt>
                <c:pt idx="400586">
                  <c:v>41062</c:v>
                </c:pt>
                <c:pt idx="400587">
                  <c:v>41062</c:v>
                </c:pt>
                <c:pt idx="400588">
                  <c:v>41062</c:v>
                </c:pt>
                <c:pt idx="400589">
                  <c:v>41062</c:v>
                </c:pt>
                <c:pt idx="400590">
                  <c:v>41062</c:v>
                </c:pt>
                <c:pt idx="400591">
                  <c:v>41062</c:v>
                </c:pt>
                <c:pt idx="400592">
                  <c:v>41062</c:v>
                </c:pt>
                <c:pt idx="400593">
                  <c:v>41062</c:v>
                </c:pt>
                <c:pt idx="400594">
                  <c:v>41062</c:v>
                </c:pt>
                <c:pt idx="400595">
                  <c:v>41062</c:v>
                </c:pt>
                <c:pt idx="400596">
                  <c:v>41062</c:v>
                </c:pt>
                <c:pt idx="400597">
                  <c:v>41062</c:v>
                </c:pt>
                <c:pt idx="400598">
                  <c:v>41062</c:v>
                </c:pt>
                <c:pt idx="400599">
                  <c:v>41062</c:v>
                </c:pt>
                <c:pt idx="400600">
                  <c:v>41062</c:v>
                </c:pt>
                <c:pt idx="400601">
                  <c:v>41062</c:v>
                </c:pt>
                <c:pt idx="400602">
                  <c:v>41062</c:v>
                </c:pt>
                <c:pt idx="400603">
                  <c:v>41062</c:v>
                </c:pt>
                <c:pt idx="400604">
                  <c:v>41062</c:v>
                </c:pt>
                <c:pt idx="400605">
                  <c:v>41062</c:v>
                </c:pt>
                <c:pt idx="400606">
                  <c:v>41062</c:v>
                </c:pt>
                <c:pt idx="400607">
                  <c:v>41062</c:v>
                </c:pt>
                <c:pt idx="400608">
                  <c:v>41062</c:v>
                </c:pt>
                <c:pt idx="400609">
                  <c:v>41062</c:v>
                </c:pt>
                <c:pt idx="400610">
                  <c:v>41062</c:v>
                </c:pt>
                <c:pt idx="400611">
                  <c:v>41062</c:v>
                </c:pt>
                <c:pt idx="400612">
                  <c:v>41062</c:v>
                </c:pt>
                <c:pt idx="400613">
                  <c:v>41062</c:v>
                </c:pt>
                <c:pt idx="400614">
                  <c:v>41062</c:v>
                </c:pt>
                <c:pt idx="400615">
                  <c:v>41062</c:v>
                </c:pt>
                <c:pt idx="400616">
                  <c:v>41062</c:v>
                </c:pt>
                <c:pt idx="400617">
                  <c:v>41062</c:v>
                </c:pt>
                <c:pt idx="400618">
                  <c:v>41062</c:v>
                </c:pt>
                <c:pt idx="400619">
                  <c:v>41062</c:v>
                </c:pt>
                <c:pt idx="400620">
                  <c:v>41062</c:v>
                </c:pt>
                <c:pt idx="400621">
                  <c:v>41062</c:v>
                </c:pt>
                <c:pt idx="400622">
                  <c:v>41062</c:v>
                </c:pt>
                <c:pt idx="400623">
                  <c:v>41062</c:v>
                </c:pt>
                <c:pt idx="400624">
                  <c:v>41062</c:v>
                </c:pt>
                <c:pt idx="400625">
                  <c:v>41062</c:v>
                </c:pt>
                <c:pt idx="400626">
                  <c:v>41062</c:v>
                </c:pt>
                <c:pt idx="400627">
                  <c:v>41062</c:v>
                </c:pt>
                <c:pt idx="400628">
                  <c:v>41062</c:v>
                </c:pt>
                <c:pt idx="400629">
                  <c:v>41062</c:v>
                </c:pt>
                <c:pt idx="400630">
                  <c:v>41062</c:v>
                </c:pt>
                <c:pt idx="400631">
                  <c:v>41062</c:v>
                </c:pt>
                <c:pt idx="400632">
                  <c:v>41062</c:v>
                </c:pt>
                <c:pt idx="400633">
                  <c:v>41062</c:v>
                </c:pt>
                <c:pt idx="400634">
                  <c:v>41062</c:v>
                </c:pt>
                <c:pt idx="400635">
                  <c:v>41062</c:v>
                </c:pt>
                <c:pt idx="400636">
                  <c:v>41062</c:v>
                </c:pt>
                <c:pt idx="400637">
                  <c:v>41062</c:v>
                </c:pt>
                <c:pt idx="400638">
                  <c:v>41062</c:v>
                </c:pt>
                <c:pt idx="400639">
                  <c:v>41062</c:v>
                </c:pt>
                <c:pt idx="400640">
                  <c:v>41062</c:v>
                </c:pt>
                <c:pt idx="400641">
                  <c:v>41062</c:v>
                </c:pt>
                <c:pt idx="400642">
                  <c:v>41062</c:v>
                </c:pt>
                <c:pt idx="400643">
                  <c:v>41062</c:v>
                </c:pt>
                <c:pt idx="400644">
                  <c:v>41062</c:v>
                </c:pt>
                <c:pt idx="400645">
                  <c:v>41062</c:v>
                </c:pt>
                <c:pt idx="400646">
                  <c:v>41062</c:v>
                </c:pt>
                <c:pt idx="400647">
                  <c:v>41062</c:v>
                </c:pt>
                <c:pt idx="400648">
                  <c:v>41062</c:v>
                </c:pt>
                <c:pt idx="400649">
                  <c:v>41062</c:v>
                </c:pt>
                <c:pt idx="400650">
                  <c:v>41062</c:v>
                </c:pt>
                <c:pt idx="400651">
                  <c:v>41062</c:v>
                </c:pt>
                <c:pt idx="400652">
                  <c:v>41062</c:v>
                </c:pt>
                <c:pt idx="400653">
                  <c:v>41062</c:v>
                </c:pt>
                <c:pt idx="400654">
                  <c:v>41062</c:v>
                </c:pt>
                <c:pt idx="400655">
                  <c:v>41062</c:v>
                </c:pt>
                <c:pt idx="400656">
                  <c:v>41062</c:v>
                </c:pt>
                <c:pt idx="400657">
                  <c:v>41062</c:v>
                </c:pt>
                <c:pt idx="400658">
                  <c:v>41062</c:v>
                </c:pt>
                <c:pt idx="400659">
                  <c:v>41062</c:v>
                </c:pt>
                <c:pt idx="400660">
                  <c:v>41062</c:v>
                </c:pt>
                <c:pt idx="400661">
                  <c:v>41062</c:v>
                </c:pt>
                <c:pt idx="400662">
                  <c:v>41062</c:v>
                </c:pt>
                <c:pt idx="400663">
                  <c:v>41062</c:v>
                </c:pt>
                <c:pt idx="400664">
                  <c:v>41062</c:v>
                </c:pt>
                <c:pt idx="400665">
                  <c:v>41062</c:v>
                </c:pt>
                <c:pt idx="400666">
                  <c:v>41062</c:v>
                </c:pt>
                <c:pt idx="400667">
                  <c:v>41062</c:v>
                </c:pt>
                <c:pt idx="400668">
                  <c:v>41062</c:v>
                </c:pt>
                <c:pt idx="400669">
                  <c:v>41062</c:v>
                </c:pt>
                <c:pt idx="400670">
                  <c:v>41062</c:v>
                </c:pt>
                <c:pt idx="400671">
                  <c:v>41062</c:v>
                </c:pt>
                <c:pt idx="400672">
                  <c:v>41062</c:v>
                </c:pt>
                <c:pt idx="400673">
                  <c:v>41062</c:v>
                </c:pt>
                <c:pt idx="400674">
                  <c:v>41062</c:v>
                </c:pt>
                <c:pt idx="400675">
                  <c:v>41062</c:v>
                </c:pt>
                <c:pt idx="400676">
                  <c:v>41062</c:v>
                </c:pt>
                <c:pt idx="400677">
                  <c:v>41062</c:v>
                </c:pt>
                <c:pt idx="400678">
                  <c:v>41062</c:v>
                </c:pt>
                <c:pt idx="400679">
                  <c:v>41062</c:v>
                </c:pt>
                <c:pt idx="400680">
                  <c:v>41062</c:v>
                </c:pt>
                <c:pt idx="400681">
                  <c:v>41062</c:v>
                </c:pt>
                <c:pt idx="400682">
                  <c:v>41062</c:v>
                </c:pt>
                <c:pt idx="400683">
                  <c:v>41062</c:v>
                </c:pt>
                <c:pt idx="400684">
                  <c:v>41062</c:v>
                </c:pt>
                <c:pt idx="400685">
                  <c:v>41062</c:v>
                </c:pt>
                <c:pt idx="400686">
                  <c:v>41062</c:v>
                </c:pt>
                <c:pt idx="400687">
                  <c:v>41062</c:v>
                </c:pt>
                <c:pt idx="400688">
                  <c:v>41062</c:v>
                </c:pt>
                <c:pt idx="400689">
                  <c:v>41062</c:v>
                </c:pt>
                <c:pt idx="400690">
                  <c:v>41062</c:v>
                </c:pt>
                <c:pt idx="400691">
                  <c:v>41062</c:v>
                </c:pt>
                <c:pt idx="400692">
                  <c:v>41062</c:v>
                </c:pt>
                <c:pt idx="400693">
                  <c:v>41062</c:v>
                </c:pt>
                <c:pt idx="400694">
                  <c:v>41062</c:v>
                </c:pt>
                <c:pt idx="400695">
                  <c:v>41062</c:v>
                </c:pt>
                <c:pt idx="400696">
                  <c:v>41062</c:v>
                </c:pt>
                <c:pt idx="400697">
                  <c:v>41062</c:v>
                </c:pt>
                <c:pt idx="400698">
                  <c:v>41062</c:v>
                </c:pt>
                <c:pt idx="400699">
                  <c:v>41062</c:v>
                </c:pt>
                <c:pt idx="400700">
                  <c:v>41062</c:v>
                </c:pt>
                <c:pt idx="400701">
                  <c:v>41062</c:v>
                </c:pt>
                <c:pt idx="400702">
                  <c:v>41062</c:v>
                </c:pt>
                <c:pt idx="400703">
                  <c:v>41062</c:v>
                </c:pt>
                <c:pt idx="400704">
                  <c:v>41062</c:v>
                </c:pt>
                <c:pt idx="400705">
                  <c:v>41062</c:v>
                </c:pt>
                <c:pt idx="400706">
                  <c:v>41062</c:v>
                </c:pt>
                <c:pt idx="400707">
                  <c:v>41062</c:v>
                </c:pt>
                <c:pt idx="400708">
                  <c:v>41062</c:v>
                </c:pt>
                <c:pt idx="400709">
                  <c:v>41062</c:v>
                </c:pt>
                <c:pt idx="400710">
                  <c:v>41062</c:v>
                </c:pt>
                <c:pt idx="400711">
                  <c:v>41062</c:v>
                </c:pt>
                <c:pt idx="400712">
                  <c:v>41062</c:v>
                </c:pt>
                <c:pt idx="400713">
                  <c:v>41062</c:v>
                </c:pt>
                <c:pt idx="400714">
                  <c:v>41062</c:v>
                </c:pt>
                <c:pt idx="400715">
                  <c:v>41062</c:v>
                </c:pt>
                <c:pt idx="400716">
                  <c:v>41062</c:v>
                </c:pt>
                <c:pt idx="400717">
                  <c:v>41062</c:v>
                </c:pt>
                <c:pt idx="400718">
                  <c:v>41062</c:v>
                </c:pt>
                <c:pt idx="400719">
                  <c:v>41062</c:v>
                </c:pt>
                <c:pt idx="400720">
                  <c:v>41062</c:v>
                </c:pt>
                <c:pt idx="400721">
                  <c:v>41062</c:v>
                </c:pt>
                <c:pt idx="400722">
                  <c:v>41062</c:v>
                </c:pt>
                <c:pt idx="400723">
                  <c:v>41062</c:v>
                </c:pt>
                <c:pt idx="400724">
                  <c:v>41062</c:v>
                </c:pt>
                <c:pt idx="400725">
                  <c:v>41062</c:v>
                </c:pt>
                <c:pt idx="400726">
                  <c:v>41062</c:v>
                </c:pt>
                <c:pt idx="400727">
                  <c:v>41062</c:v>
                </c:pt>
                <c:pt idx="400728">
                  <c:v>41062</c:v>
                </c:pt>
                <c:pt idx="400729">
                  <c:v>41062</c:v>
                </c:pt>
                <c:pt idx="400730">
                  <c:v>41062</c:v>
                </c:pt>
                <c:pt idx="400731">
                  <c:v>41062</c:v>
                </c:pt>
                <c:pt idx="400732">
                  <c:v>41062</c:v>
                </c:pt>
                <c:pt idx="400733">
                  <c:v>41062</c:v>
                </c:pt>
                <c:pt idx="400734">
                  <c:v>41062</c:v>
                </c:pt>
                <c:pt idx="400735">
                  <c:v>41062</c:v>
                </c:pt>
                <c:pt idx="400736">
                  <c:v>41062</c:v>
                </c:pt>
                <c:pt idx="400737">
                  <c:v>41062</c:v>
                </c:pt>
                <c:pt idx="400738">
                  <c:v>41062</c:v>
                </c:pt>
                <c:pt idx="400739">
                  <c:v>41062</c:v>
                </c:pt>
                <c:pt idx="400740">
                  <c:v>41062</c:v>
                </c:pt>
                <c:pt idx="400741">
                  <c:v>41062</c:v>
                </c:pt>
                <c:pt idx="400742">
                  <c:v>41062</c:v>
                </c:pt>
                <c:pt idx="400743">
                  <c:v>41062</c:v>
                </c:pt>
                <c:pt idx="400744">
                  <c:v>41062</c:v>
                </c:pt>
                <c:pt idx="400745">
                  <c:v>41062</c:v>
                </c:pt>
                <c:pt idx="400746">
                  <c:v>41062</c:v>
                </c:pt>
                <c:pt idx="400747">
                  <c:v>41062</c:v>
                </c:pt>
                <c:pt idx="400748">
                  <c:v>41062</c:v>
                </c:pt>
                <c:pt idx="400749">
                  <c:v>41062</c:v>
                </c:pt>
                <c:pt idx="400750">
                  <c:v>41062</c:v>
                </c:pt>
                <c:pt idx="400751">
                  <c:v>41062</c:v>
                </c:pt>
                <c:pt idx="400752">
                  <c:v>41062</c:v>
                </c:pt>
                <c:pt idx="400753">
                  <c:v>41062</c:v>
                </c:pt>
                <c:pt idx="400754">
                  <c:v>41062</c:v>
                </c:pt>
                <c:pt idx="400755">
                  <c:v>41062</c:v>
                </c:pt>
                <c:pt idx="400756">
                  <c:v>41062</c:v>
                </c:pt>
                <c:pt idx="400757">
                  <c:v>41062</c:v>
                </c:pt>
                <c:pt idx="400758">
                  <c:v>41062</c:v>
                </c:pt>
                <c:pt idx="400759">
                  <c:v>41062</c:v>
                </c:pt>
                <c:pt idx="400760">
                  <c:v>41062</c:v>
                </c:pt>
                <c:pt idx="400761">
                  <c:v>41062</c:v>
                </c:pt>
                <c:pt idx="400762">
                  <c:v>41062</c:v>
                </c:pt>
                <c:pt idx="400763">
                  <c:v>41062</c:v>
                </c:pt>
                <c:pt idx="400764">
                  <c:v>41062</c:v>
                </c:pt>
                <c:pt idx="400765">
                  <c:v>41062</c:v>
                </c:pt>
                <c:pt idx="400766">
                  <c:v>41062</c:v>
                </c:pt>
                <c:pt idx="400767">
                  <c:v>41062</c:v>
                </c:pt>
                <c:pt idx="400768">
                  <c:v>41062</c:v>
                </c:pt>
                <c:pt idx="400769">
                  <c:v>41062</c:v>
                </c:pt>
                <c:pt idx="400770">
                  <c:v>41062</c:v>
                </c:pt>
                <c:pt idx="400771">
                  <c:v>41062</c:v>
                </c:pt>
                <c:pt idx="400772">
                  <c:v>41062</c:v>
                </c:pt>
                <c:pt idx="400773">
                  <c:v>41062</c:v>
                </c:pt>
                <c:pt idx="400774">
                  <c:v>41062</c:v>
                </c:pt>
                <c:pt idx="400775">
                  <c:v>41062</c:v>
                </c:pt>
                <c:pt idx="400776">
                  <c:v>41062</c:v>
                </c:pt>
                <c:pt idx="400777">
                  <c:v>41062</c:v>
                </c:pt>
                <c:pt idx="400778">
                  <c:v>41062</c:v>
                </c:pt>
                <c:pt idx="400779">
                  <c:v>41062</c:v>
                </c:pt>
                <c:pt idx="400780">
                  <c:v>41062</c:v>
                </c:pt>
                <c:pt idx="400781">
                  <c:v>41062</c:v>
                </c:pt>
                <c:pt idx="400782">
                  <c:v>41062</c:v>
                </c:pt>
                <c:pt idx="400783">
                  <c:v>41062</c:v>
                </c:pt>
                <c:pt idx="400784">
                  <c:v>41062</c:v>
                </c:pt>
                <c:pt idx="400785">
                  <c:v>41062</c:v>
                </c:pt>
                <c:pt idx="400786">
                  <c:v>41062</c:v>
                </c:pt>
                <c:pt idx="400787">
                  <c:v>41062</c:v>
                </c:pt>
                <c:pt idx="400788">
                  <c:v>41062</c:v>
                </c:pt>
                <c:pt idx="400789">
                  <c:v>41062</c:v>
                </c:pt>
                <c:pt idx="400790">
                  <c:v>41062</c:v>
                </c:pt>
                <c:pt idx="400791">
                  <c:v>41062</c:v>
                </c:pt>
                <c:pt idx="400792">
                  <c:v>41062</c:v>
                </c:pt>
                <c:pt idx="400793">
                  <c:v>41062</c:v>
                </c:pt>
                <c:pt idx="400794">
                  <c:v>41062</c:v>
                </c:pt>
                <c:pt idx="400795">
                  <c:v>41062</c:v>
                </c:pt>
                <c:pt idx="400796">
                  <c:v>41062</c:v>
                </c:pt>
                <c:pt idx="400797">
                  <c:v>41062</c:v>
                </c:pt>
                <c:pt idx="400798">
                  <c:v>41062</c:v>
                </c:pt>
                <c:pt idx="400799">
                  <c:v>41062</c:v>
                </c:pt>
                <c:pt idx="400800">
                  <c:v>41062</c:v>
                </c:pt>
                <c:pt idx="400801">
                  <c:v>41062</c:v>
                </c:pt>
                <c:pt idx="400802">
                  <c:v>41062</c:v>
                </c:pt>
                <c:pt idx="400803">
                  <c:v>41062</c:v>
                </c:pt>
                <c:pt idx="400804">
                  <c:v>41062</c:v>
                </c:pt>
                <c:pt idx="400805">
                  <c:v>41062</c:v>
                </c:pt>
                <c:pt idx="400806">
                  <c:v>41062</c:v>
                </c:pt>
                <c:pt idx="400807">
                  <c:v>41062</c:v>
                </c:pt>
                <c:pt idx="400808">
                  <c:v>41062</c:v>
                </c:pt>
                <c:pt idx="400809">
                  <c:v>41062</c:v>
                </c:pt>
                <c:pt idx="400810">
                  <c:v>41062</c:v>
                </c:pt>
                <c:pt idx="400811">
                  <c:v>41062</c:v>
                </c:pt>
                <c:pt idx="400812">
                  <c:v>41062</c:v>
                </c:pt>
                <c:pt idx="400813">
                  <c:v>41062</c:v>
                </c:pt>
                <c:pt idx="400814">
                  <c:v>41062</c:v>
                </c:pt>
                <c:pt idx="400815">
                  <c:v>41062</c:v>
                </c:pt>
                <c:pt idx="400816">
                  <c:v>41062</c:v>
                </c:pt>
                <c:pt idx="400817">
                  <c:v>41062</c:v>
                </c:pt>
                <c:pt idx="400818">
                  <c:v>41062</c:v>
                </c:pt>
                <c:pt idx="400819">
                  <c:v>41062</c:v>
                </c:pt>
                <c:pt idx="400820">
                  <c:v>41062</c:v>
                </c:pt>
                <c:pt idx="400821">
                  <c:v>41062</c:v>
                </c:pt>
                <c:pt idx="400822">
                  <c:v>41062</c:v>
                </c:pt>
                <c:pt idx="400823">
                  <c:v>41062</c:v>
                </c:pt>
                <c:pt idx="400824">
                  <c:v>41062</c:v>
                </c:pt>
                <c:pt idx="400825">
                  <c:v>41062</c:v>
                </c:pt>
                <c:pt idx="400826">
                  <c:v>41062</c:v>
                </c:pt>
                <c:pt idx="400827">
                  <c:v>41062</c:v>
                </c:pt>
                <c:pt idx="400828">
                  <c:v>41062</c:v>
                </c:pt>
                <c:pt idx="400829">
                  <c:v>41062</c:v>
                </c:pt>
                <c:pt idx="400830">
                  <c:v>41062</c:v>
                </c:pt>
                <c:pt idx="400831">
                  <c:v>41062</c:v>
                </c:pt>
                <c:pt idx="400832">
                  <c:v>41062</c:v>
                </c:pt>
                <c:pt idx="400833">
                  <c:v>41062</c:v>
                </c:pt>
                <c:pt idx="400834">
                  <c:v>41062</c:v>
                </c:pt>
                <c:pt idx="400835">
                  <c:v>41062</c:v>
                </c:pt>
                <c:pt idx="400836">
                  <c:v>41062</c:v>
                </c:pt>
                <c:pt idx="400837">
                  <c:v>41062</c:v>
                </c:pt>
                <c:pt idx="400838">
                  <c:v>41062</c:v>
                </c:pt>
                <c:pt idx="400839">
                  <c:v>41062</c:v>
                </c:pt>
                <c:pt idx="400840">
                  <c:v>41062</c:v>
                </c:pt>
                <c:pt idx="400841">
                  <c:v>41062</c:v>
                </c:pt>
                <c:pt idx="400842">
                  <c:v>41062</c:v>
                </c:pt>
                <c:pt idx="400843">
                  <c:v>41062</c:v>
                </c:pt>
                <c:pt idx="400844">
                  <c:v>41062</c:v>
                </c:pt>
                <c:pt idx="400845">
                  <c:v>41062</c:v>
                </c:pt>
                <c:pt idx="400846">
                  <c:v>41062</c:v>
                </c:pt>
                <c:pt idx="400847">
                  <c:v>41062</c:v>
                </c:pt>
                <c:pt idx="400848">
                  <c:v>41062</c:v>
                </c:pt>
                <c:pt idx="400849">
                  <c:v>41062</c:v>
                </c:pt>
                <c:pt idx="400850">
                  <c:v>41062</c:v>
                </c:pt>
                <c:pt idx="400851">
                  <c:v>41062</c:v>
                </c:pt>
                <c:pt idx="400852">
                  <c:v>41062</c:v>
                </c:pt>
                <c:pt idx="400853">
                  <c:v>41062</c:v>
                </c:pt>
                <c:pt idx="400854">
                  <c:v>41062</c:v>
                </c:pt>
                <c:pt idx="400855">
                  <c:v>41062</c:v>
                </c:pt>
                <c:pt idx="400856">
                  <c:v>41062</c:v>
                </c:pt>
                <c:pt idx="400857">
                  <c:v>41062</c:v>
                </c:pt>
                <c:pt idx="400858">
                  <c:v>41062</c:v>
                </c:pt>
                <c:pt idx="400859">
                  <c:v>41062</c:v>
                </c:pt>
                <c:pt idx="400860">
                  <c:v>41062</c:v>
                </c:pt>
                <c:pt idx="400861">
                  <c:v>41062</c:v>
                </c:pt>
                <c:pt idx="400862">
                  <c:v>41062</c:v>
                </c:pt>
                <c:pt idx="400863">
                  <c:v>41062</c:v>
                </c:pt>
                <c:pt idx="400864">
                  <c:v>41062</c:v>
                </c:pt>
                <c:pt idx="400865">
                  <c:v>41062</c:v>
                </c:pt>
                <c:pt idx="400866">
                  <c:v>41062</c:v>
                </c:pt>
                <c:pt idx="400867">
                  <c:v>41062</c:v>
                </c:pt>
                <c:pt idx="400868">
                  <c:v>41062</c:v>
                </c:pt>
                <c:pt idx="400869">
                  <c:v>41062</c:v>
                </c:pt>
                <c:pt idx="400870">
                  <c:v>41062</c:v>
                </c:pt>
                <c:pt idx="400871">
                  <c:v>41062</c:v>
                </c:pt>
                <c:pt idx="400872">
                  <c:v>41062</c:v>
                </c:pt>
                <c:pt idx="400873">
                  <c:v>41062</c:v>
                </c:pt>
                <c:pt idx="400874">
                  <c:v>41062</c:v>
                </c:pt>
                <c:pt idx="400875">
                  <c:v>41062</c:v>
                </c:pt>
                <c:pt idx="400876">
                  <c:v>41062</c:v>
                </c:pt>
                <c:pt idx="400877">
                  <c:v>41062</c:v>
                </c:pt>
                <c:pt idx="400878">
                  <c:v>41062</c:v>
                </c:pt>
                <c:pt idx="400879">
                  <c:v>41062</c:v>
                </c:pt>
                <c:pt idx="400880">
                  <c:v>41062</c:v>
                </c:pt>
                <c:pt idx="400881">
                  <c:v>41062</c:v>
                </c:pt>
                <c:pt idx="400882">
                  <c:v>41062</c:v>
                </c:pt>
                <c:pt idx="400883">
                  <c:v>41062</c:v>
                </c:pt>
                <c:pt idx="400884">
                  <c:v>41062</c:v>
                </c:pt>
                <c:pt idx="400885">
                  <c:v>41062</c:v>
                </c:pt>
                <c:pt idx="400886">
                  <c:v>41062</c:v>
                </c:pt>
                <c:pt idx="400887">
                  <c:v>41062</c:v>
                </c:pt>
                <c:pt idx="400888">
                  <c:v>41062</c:v>
                </c:pt>
                <c:pt idx="400889">
                  <c:v>41062</c:v>
                </c:pt>
                <c:pt idx="400890">
                  <c:v>41062</c:v>
                </c:pt>
                <c:pt idx="400891">
                  <c:v>41062</c:v>
                </c:pt>
                <c:pt idx="400892">
                  <c:v>41062</c:v>
                </c:pt>
                <c:pt idx="400893">
                  <c:v>41062</c:v>
                </c:pt>
                <c:pt idx="400894">
                  <c:v>41062</c:v>
                </c:pt>
                <c:pt idx="400895">
                  <c:v>41062</c:v>
                </c:pt>
                <c:pt idx="400896">
                  <c:v>41062</c:v>
                </c:pt>
                <c:pt idx="400897">
                  <c:v>41062</c:v>
                </c:pt>
                <c:pt idx="400898">
                  <c:v>41062</c:v>
                </c:pt>
                <c:pt idx="400899">
                  <c:v>41062</c:v>
                </c:pt>
                <c:pt idx="400900">
                  <c:v>41062</c:v>
                </c:pt>
                <c:pt idx="400901">
                  <c:v>41062</c:v>
                </c:pt>
                <c:pt idx="400902">
                  <c:v>41062</c:v>
                </c:pt>
                <c:pt idx="400903">
                  <c:v>41062</c:v>
                </c:pt>
                <c:pt idx="400904">
                  <c:v>41062</c:v>
                </c:pt>
                <c:pt idx="400905">
                  <c:v>41062</c:v>
                </c:pt>
                <c:pt idx="400906">
                  <c:v>41062</c:v>
                </c:pt>
                <c:pt idx="400907">
                  <c:v>41062</c:v>
                </c:pt>
                <c:pt idx="400908">
                  <c:v>41062</c:v>
                </c:pt>
                <c:pt idx="400909">
                  <c:v>41062</c:v>
                </c:pt>
                <c:pt idx="400910">
                  <c:v>41062</c:v>
                </c:pt>
                <c:pt idx="400911">
                  <c:v>41062</c:v>
                </c:pt>
                <c:pt idx="400912">
                  <c:v>41062</c:v>
                </c:pt>
                <c:pt idx="400913">
                  <c:v>41062</c:v>
                </c:pt>
                <c:pt idx="400914">
                  <c:v>41062</c:v>
                </c:pt>
                <c:pt idx="400915">
                  <c:v>41062</c:v>
                </c:pt>
                <c:pt idx="400916">
                  <c:v>41062</c:v>
                </c:pt>
                <c:pt idx="400917">
                  <c:v>41062</c:v>
                </c:pt>
                <c:pt idx="400918">
                  <c:v>41062</c:v>
                </c:pt>
                <c:pt idx="400919">
                  <c:v>41062</c:v>
                </c:pt>
                <c:pt idx="400920">
                  <c:v>41062</c:v>
                </c:pt>
                <c:pt idx="400921">
                  <c:v>41062</c:v>
                </c:pt>
                <c:pt idx="400922">
                  <c:v>41062</c:v>
                </c:pt>
                <c:pt idx="400923">
                  <c:v>41062</c:v>
                </c:pt>
                <c:pt idx="400924">
                  <c:v>41062</c:v>
                </c:pt>
                <c:pt idx="400925">
                  <c:v>41062</c:v>
                </c:pt>
                <c:pt idx="400926">
                  <c:v>41062</c:v>
                </c:pt>
                <c:pt idx="400927">
                  <c:v>41062</c:v>
                </c:pt>
                <c:pt idx="400928">
                  <c:v>41062</c:v>
                </c:pt>
                <c:pt idx="400929">
                  <c:v>41062</c:v>
                </c:pt>
                <c:pt idx="400930">
                  <c:v>41062</c:v>
                </c:pt>
                <c:pt idx="400931">
                  <c:v>41062</c:v>
                </c:pt>
                <c:pt idx="400932">
                  <c:v>41062</c:v>
                </c:pt>
                <c:pt idx="400933">
                  <c:v>41062</c:v>
                </c:pt>
                <c:pt idx="400934">
                  <c:v>41062</c:v>
                </c:pt>
                <c:pt idx="400935">
                  <c:v>41062</c:v>
                </c:pt>
                <c:pt idx="400936">
                  <c:v>41062</c:v>
                </c:pt>
                <c:pt idx="400937">
                  <c:v>41062</c:v>
                </c:pt>
                <c:pt idx="400938">
                  <c:v>41062</c:v>
                </c:pt>
                <c:pt idx="400939">
                  <c:v>41062</c:v>
                </c:pt>
                <c:pt idx="400940">
                  <c:v>41062</c:v>
                </c:pt>
                <c:pt idx="400941">
                  <c:v>41062</c:v>
                </c:pt>
                <c:pt idx="400942">
                  <c:v>41062</c:v>
                </c:pt>
                <c:pt idx="400943">
                  <c:v>41062</c:v>
                </c:pt>
                <c:pt idx="400944">
                  <c:v>41062</c:v>
                </c:pt>
                <c:pt idx="400945">
                  <c:v>41062</c:v>
                </c:pt>
                <c:pt idx="400946">
                  <c:v>41062</c:v>
                </c:pt>
                <c:pt idx="400947">
                  <c:v>41062</c:v>
                </c:pt>
                <c:pt idx="400948">
                  <c:v>41062</c:v>
                </c:pt>
                <c:pt idx="400949">
                  <c:v>41062</c:v>
                </c:pt>
                <c:pt idx="400950">
                  <c:v>41062</c:v>
                </c:pt>
                <c:pt idx="400951">
                  <c:v>41062</c:v>
                </c:pt>
                <c:pt idx="400952">
                  <c:v>41062</c:v>
                </c:pt>
                <c:pt idx="400953">
                  <c:v>41062</c:v>
                </c:pt>
                <c:pt idx="400954">
                  <c:v>41062</c:v>
                </c:pt>
                <c:pt idx="400955">
                  <c:v>41062</c:v>
                </c:pt>
                <c:pt idx="400956">
                  <c:v>41062</c:v>
                </c:pt>
                <c:pt idx="400957">
                  <c:v>41062</c:v>
                </c:pt>
                <c:pt idx="400958">
                  <c:v>41062</c:v>
                </c:pt>
                <c:pt idx="400959">
                  <c:v>41062</c:v>
                </c:pt>
                <c:pt idx="400960">
                  <c:v>41062</c:v>
                </c:pt>
                <c:pt idx="400961">
                  <c:v>41062</c:v>
                </c:pt>
                <c:pt idx="400962">
                  <c:v>41062</c:v>
                </c:pt>
                <c:pt idx="400963">
                  <c:v>41062</c:v>
                </c:pt>
                <c:pt idx="400964">
                  <c:v>41062</c:v>
                </c:pt>
                <c:pt idx="400965">
                  <c:v>41062</c:v>
                </c:pt>
                <c:pt idx="400966">
                  <c:v>41062</c:v>
                </c:pt>
                <c:pt idx="400967">
                  <c:v>41062</c:v>
                </c:pt>
                <c:pt idx="400968">
                  <c:v>41062</c:v>
                </c:pt>
                <c:pt idx="400969">
                  <c:v>41062</c:v>
                </c:pt>
                <c:pt idx="400970">
                  <c:v>41062</c:v>
                </c:pt>
                <c:pt idx="400971">
                  <c:v>41062</c:v>
                </c:pt>
                <c:pt idx="400972">
                  <c:v>41062</c:v>
                </c:pt>
                <c:pt idx="400973">
                  <c:v>41062</c:v>
                </c:pt>
                <c:pt idx="400974">
                  <c:v>41062</c:v>
                </c:pt>
                <c:pt idx="400975">
                  <c:v>41062</c:v>
                </c:pt>
                <c:pt idx="400976">
                  <c:v>41062</c:v>
                </c:pt>
                <c:pt idx="400977">
                  <c:v>41062</c:v>
                </c:pt>
                <c:pt idx="400978">
                  <c:v>41062</c:v>
                </c:pt>
                <c:pt idx="400979">
                  <c:v>41062</c:v>
                </c:pt>
                <c:pt idx="400980">
                  <c:v>41062</c:v>
                </c:pt>
                <c:pt idx="400981">
                  <c:v>41062</c:v>
                </c:pt>
                <c:pt idx="400982">
                  <c:v>41062</c:v>
                </c:pt>
                <c:pt idx="400983">
                  <c:v>41062</c:v>
                </c:pt>
                <c:pt idx="400984">
                  <c:v>41062</c:v>
                </c:pt>
                <c:pt idx="400985">
                  <c:v>41062</c:v>
                </c:pt>
                <c:pt idx="400986">
                  <c:v>41062</c:v>
                </c:pt>
                <c:pt idx="400987">
                  <c:v>41062</c:v>
                </c:pt>
                <c:pt idx="400988">
                  <c:v>41062</c:v>
                </c:pt>
                <c:pt idx="400989">
                  <c:v>41062</c:v>
                </c:pt>
                <c:pt idx="400990">
                  <c:v>41062</c:v>
                </c:pt>
                <c:pt idx="400991">
                  <c:v>41062</c:v>
                </c:pt>
                <c:pt idx="400992">
                  <c:v>41062</c:v>
                </c:pt>
                <c:pt idx="400993">
                  <c:v>41062</c:v>
                </c:pt>
                <c:pt idx="400994">
                  <c:v>41062</c:v>
                </c:pt>
                <c:pt idx="400995">
                  <c:v>41062</c:v>
                </c:pt>
                <c:pt idx="400996">
                  <c:v>41062</c:v>
                </c:pt>
                <c:pt idx="400997">
                  <c:v>41062</c:v>
                </c:pt>
                <c:pt idx="400998">
                  <c:v>41062</c:v>
                </c:pt>
                <c:pt idx="400999">
                  <c:v>41062</c:v>
                </c:pt>
                <c:pt idx="401000">
                  <c:v>41062</c:v>
                </c:pt>
                <c:pt idx="401001">
                  <c:v>41062</c:v>
                </c:pt>
                <c:pt idx="401002">
                  <c:v>41062</c:v>
                </c:pt>
                <c:pt idx="401003">
                  <c:v>41062</c:v>
                </c:pt>
                <c:pt idx="401004">
                  <c:v>41062</c:v>
                </c:pt>
                <c:pt idx="401005">
                  <c:v>41062</c:v>
                </c:pt>
                <c:pt idx="401006">
                  <c:v>41062</c:v>
                </c:pt>
                <c:pt idx="401007">
                  <c:v>41062</c:v>
                </c:pt>
                <c:pt idx="401008">
                  <c:v>41062</c:v>
                </c:pt>
                <c:pt idx="401009">
                  <c:v>41062</c:v>
                </c:pt>
                <c:pt idx="401010">
                  <c:v>41062</c:v>
                </c:pt>
                <c:pt idx="401011">
                  <c:v>41062</c:v>
                </c:pt>
                <c:pt idx="401012">
                  <c:v>41062</c:v>
                </c:pt>
                <c:pt idx="401013">
                  <c:v>41062</c:v>
                </c:pt>
                <c:pt idx="401014">
                  <c:v>41062</c:v>
                </c:pt>
                <c:pt idx="401015">
                  <c:v>41062</c:v>
                </c:pt>
                <c:pt idx="401016">
                  <c:v>41062</c:v>
                </c:pt>
                <c:pt idx="401017">
                  <c:v>41062</c:v>
                </c:pt>
                <c:pt idx="401018">
                  <c:v>41062</c:v>
                </c:pt>
                <c:pt idx="401019">
                  <c:v>41062</c:v>
                </c:pt>
                <c:pt idx="401020">
                  <c:v>41062</c:v>
                </c:pt>
                <c:pt idx="401021">
                  <c:v>41062</c:v>
                </c:pt>
                <c:pt idx="401022">
                  <c:v>41062</c:v>
                </c:pt>
                <c:pt idx="401023">
                  <c:v>41062</c:v>
                </c:pt>
                <c:pt idx="401024">
                  <c:v>41062</c:v>
                </c:pt>
                <c:pt idx="401025">
                  <c:v>41062</c:v>
                </c:pt>
                <c:pt idx="401026">
                  <c:v>41062</c:v>
                </c:pt>
                <c:pt idx="401027">
                  <c:v>41062</c:v>
                </c:pt>
                <c:pt idx="401028">
                  <c:v>41062</c:v>
                </c:pt>
                <c:pt idx="401029">
                  <c:v>41062</c:v>
                </c:pt>
                <c:pt idx="401030">
                  <c:v>41062</c:v>
                </c:pt>
                <c:pt idx="401031">
                  <c:v>41062</c:v>
                </c:pt>
                <c:pt idx="401032">
                  <c:v>41062</c:v>
                </c:pt>
                <c:pt idx="401033">
                  <c:v>41062</c:v>
                </c:pt>
                <c:pt idx="401034">
                  <c:v>41062</c:v>
                </c:pt>
                <c:pt idx="401035">
                  <c:v>41062</c:v>
                </c:pt>
                <c:pt idx="401036">
                  <c:v>41062</c:v>
                </c:pt>
                <c:pt idx="401037">
                  <c:v>41062</c:v>
                </c:pt>
                <c:pt idx="401038">
                  <c:v>41062</c:v>
                </c:pt>
                <c:pt idx="401039">
                  <c:v>41062</c:v>
                </c:pt>
                <c:pt idx="401040">
                  <c:v>41062</c:v>
                </c:pt>
                <c:pt idx="401041">
                  <c:v>41062</c:v>
                </c:pt>
                <c:pt idx="401042">
                  <c:v>41062</c:v>
                </c:pt>
                <c:pt idx="401043">
                  <c:v>41062</c:v>
                </c:pt>
                <c:pt idx="401044">
                  <c:v>41062</c:v>
                </c:pt>
                <c:pt idx="401045">
                  <c:v>41062</c:v>
                </c:pt>
                <c:pt idx="401046">
                  <c:v>41062</c:v>
                </c:pt>
                <c:pt idx="401047">
                  <c:v>41062</c:v>
                </c:pt>
                <c:pt idx="401048">
                  <c:v>41062</c:v>
                </c:pt>
                <c:pt idx="401049">
                  <c:v>41062</c:v>
                </c:pt>
                <c:pt idx="401050">
                  <c:v>41062</c:v>
                </c:pt>
                <c:pt idx="401051">
                  <c:v>41062</c:v>
                </c:pt>
                <c:pt idx="401052">
                  <c:v>41062</c:v>
                </c:pt>
                <c:pt idx="401053">
                  <c:v>41062</c:v>
                </c:pt>
                <c:pt idx="401054">
                  <c:v>41062</c:v>
                </c:pt>
                <c:pt idx="401055">
                  <c:v>41062</c:v>
                </c:pt>
                <c:pt idx="401056">
                  <c:v>41062</c:v>
                </c:pt>
                <c:pt idx="401057">
                  <c:v>41062</c:v>
                </c:pt>
                <c:pt idx="401058">
                  <c:v>41062</c:v>
                </c:pt>
                <c:pt idx="401059">
                  <c:v>41062</c:v>
                </c:pt>
                <c:pt idx="401060">
                  <c:v>41062</c:v>
                </c:pt>
                <c:pt idx="401061">
                  <c:v>41062</c:v>
                </c:pt>
                <c:pt idx="401062">
                  <c:v>41062</c:v>
                </c:pt>
                <c:pt idx="401063">
                  <c:v>41062</c:v>
                </c:pt>
                <c:pt idx="401064">
                  <c:v>41062</c:v>
                </c:pt>
                <c:pt idx="401065">
                  <c:v>41062</c:v>
                </c:pt>
                <c:pt idx="401066">
                  <c:v>41062</c:v>
                </c:pt>
                <c:pt idx="401067">
                  <c:v>41062</c:v>
                </c:pt>
                <c:pt idx="401068">
                  <c:v>41062</c:v>
                </c:pt>
                <c:pt idx="401069">
                  <c:v>41062</c:v>
                </c:pt>
                <c:pt idx="401070">
                  <c:v>41062</c:v>
                </c:pt>
                <c:pt idx="401071">
                  <c:v>41062</c:v>
                </c:pt>
                <c:pt idx="401072">
                  <c:v>41062</c:v>
                </c:pt>
                <c:pt idx="401073">
                  <c:v>41062</c:v>
                </c:pt>
                <c:pt idx="401074">
                  <c:v>41062</c:v>
                </c:pt>
                <c:pt idx="401075">
                  <c:v>41062</c:v>
                </c:pt>
                <c:pt idx="401076">
                  <c:v>41062</c:v>
                </c:pt>
                <c:pt idx="401077">
                  <c:v>41062</c:v>
                </c:pt>
                <c:pt idx="401078">
                  <c:v>41062</c:v>
                </c:pt>
                <c:pt idx="401079">
                  <c:v>41062</c:v>
                </c:pt>
                <c:pt idx="401080">
                  <c:v>41062</c:v>
                </c:pt>
                <c:pt idx="401081">
                  <c:v>41062</c:v>
                </c:pt>
                <c:pt idx="401082">
                  <c:v>41062</c:v>
                </c:pt>
                <c:pt idx="401083">
                  <c:v>41062</c:v>
                </c:pt>
                <c:pt idx="401084">
                  <c:v>41062</c:v>
                </c:pt>
                <c:pt idx="401085">
                  <c:v>41062</c:v>
                </c:pt>
                <c:pt idx="401086">
                  <c:v>41062</c:v>
                </c:pt>
                <c:pt idx="401087">
                  <c:v>41062</c:v>
                </c:pt>
                <c:pt idx="401088">
                  <c:v>41062</c:v>
                </c:pt>
                <c:pt idx="401089">
                  <c:v>41062</c:v>
                </c:pt>
                <c:pt idx="401090">
                  <c:v>41062</c:v>
                </c:pt>
                <c:pt idx="401091">
                  <c:v>41062</c:v>
                </c:pt>
                <c:pt idx="401092">
                  <c:v>41062</c:v>
                </c:pt>
                <c:pt idx="401093">
                  <c:v>41062</c:v>
                </c:pt>
                <c:pt idx="401094">
                  <c:v>41062</c:v>
                </c:pt>
                <c:pt idx="401095">
                  <c:v>41062</c:v>
                </c:pt>
                <c:pt idx="401096">
                  <c:v>41062</c:v>
                </c:pt>
                <c:pt idx="401097">
                  <c:v>41062</c:v>
                </c:pt>
                <c:pt idx="401098">
                  <c:v>41062</c:v>
                </c:pt>
                <c:pt idx="401099">
                  <c:v>41062</c:v>
                </c:pt>
                <c:pt idx="401100">
                  <c:v>41062</c:v>
                </c:pt>
                <c:pt idx="401101">
                  <c:v>41062</c:v>
                </c:pt>
                <c:pt idx="401102">
                  <c:v>41062</c:v>
                </c:pt>
                <c:pt idx="401103">
                  <c:v>41062</c:v>
                </c:pt>
                <c:pt idx="401104">
                  <c:v>41062</c:v>
                </c:pt>
                <c:pt idx="401105">
                  <c:v>41062</c:v>
                </c:pt>
                <c:pt idx="401106">
                  <c:v>41062</c:v>
                </c:pt>
                <c:pt idx="401107">
                  <c:v>41062</c:v>
                </c:pt>
                <c:pt idx="401108">
                  <c:v>41062</c:v>
                </c:pt>
                <c:pt idx="401109">
                  <c:v>41062</c:v>
                </c:pt>
                <c:pt idx="401110">
                  <c:v>41062</c:v>
                </c:pt>
                <c:pt idx="401111">
                  <c:v>41062</c:v>
                </c:pt>
                <c:pt idx="401112">
                  <c:v>41062</c:v>
                </c:pt>
                <c:pt idx="401113">
                  <c:v>41062</c:v>
                </c:pt>
                <c:pt idx="401114">
                  <c:v>41062</c:v>
                </c:pt>
                <c:pt idx="401115">
                  <c:v>41062</c:v>
                </c:pt>
                <c:pt idx="401116">
                  <c:v>41062</c:v>
                </c:pt>
                <c:pt idx="401117">
                  <c:v>41062</c:v>
                </c:pt>
                <c:pt idx="401118">
                  <c:v>41062</c:v>
                </c:pt>
                <c:pt idx="401119">
                  <c:v>41062</c:v>
                </c:pt>
                <c:pt idx="401120">
                  <c:v>41062</c:v>
                </c:pt>
                <c:pt idx="401121">
                  <c:v>41062</c:v>
                </c:pt>
                <c:pt idx="401122">
                  <c:v>41062</c:v>
                </c:pt>
                <c:pt idx="401123">
                  <c:v>41062</c:v>
                </c:pt>
                <c:pt idx="401124">
                  <c:v>41062</c:v>
                </c:pt>
                <c:pt idx="401125">
                  <c:v>41062</c:v>
                </c:pt>
                <c:pt idx="401126">
                  <c:v>41062</c:v>
                </c:pt>
                <c:pt idx="401127">
                  <c:v>41062</c:v>
                </c:pt>
                <c:pt idx="401128">
                  <c:v>41062</c:v>
                </c:pt>
                <c:pt idx="401129">
                  <c:v>41062</c:v>
                </c:pt>
                <c:pt idx="401130">
                  <c:v>41062</c:v>
                </c:pt>
                <c:pt idx="401131">
                  <c:v>41062</c:v>
                </c:pt>
                <c:pt idx="401132">
                  <c:v>41062</c:v>
                </c:pt>
                <c:pt idx="401133">
                  <c:v>41062</c:v>
                </c:pt>
                <c:pt idx="401134">
                  <c:v>41062</c:v>
                </c:pt>
                <c:pt idx="401135">
                  <c:v>41062</c:v>
                </c:pt>
                <c:pt idx="401136">
                  <c:v>41062</c:v>
                </c:pt>
                <c:pt idx="401137">
                  <c:v>41062</c:v>
                </c:pt>
                <c:pt idx="401138">
                  <c:v>41062</c:v>
                </c:pt>
                <c:pt idx="401139">
                  <c:v>41062</c:v>
                </c:pt>
                <c:pt idx="401140">
                  <c:v>41062</c:v>
                </c:pt>
                <c:pt idx="401141">
                  <c:v>41062</c:v>
                </c:pt>
                <c:pt idx="401142">
                  <c:v>41062</c:v>
                </c:pt>
                <c:pt idx="401143">
                  <c:v>41062</c:v>
                </c:pt>
                <c:pt idx="401144">
                  <c:v>41062</c:v>
                </c:pt>
                <c:pt idx="401145">
                  <c:v>41062</c:v>
                </c:pt>
                <c:pt idx="401146">
                  <c:v>41062</c:v>
                </c:pt>
                <c:pt idx="401147">
                  <c:v>41062</c:v>
                </c:pt>
                <c:pt idx="401148">
                  <c:v>41062</c:v>
                </c:pt>
                <c:pt idx="401149">
                  <c:v>41062</c:v>
                </c:pt>
                <c:pt idx="401150">
                  <c:v>41062</c:v>
                </c:pt>
                <c:pt idx="401151">
                  <c:v>41062</c:v>
                </c:pt>
                <c:pt idx="401152">
                  <c:v>41062</c:v>
                </c:pt>
                <c:pt idx="401153">
                  <c:v>41062</c:v>
                </c:pt>
                <c:pt idx="401154">
                  <c:v>41062</c:v>
                </c:pt>
                <c:pt idx="401155">
                  <c:v>41062</c:v>
                </c:pt>
                <c:pt idx="401156">
                  <c:v>41062</c:v>
                </c:pt>
                <c:pt idx="401157">
                  <c:v>41062</c:v>
                </c:pt>
                <c:pt idx="401158">
                  <c:v>41062</c:v>
                </c:pt>
                <c:pt idx="401159">
                  <c:v>41062</c:v>
                </c:pt>
                <c:pt idx="401160">
                  <c:v>41062</c:v>
                </c:pt>
                <c:pt idx="401161">
                  <c:v>41062</c:v>
                </c:pt>
                <c:pt idx="401162">
                  <c:v>41062</c:v>
                </c:pt>
                <c:pt idx="401163">
                  <c:v>41062</c:v>
                </c:pt>
                <c:pt idx="401164">
                  <c:v>41062</c:v>
                </c:pt>
                <c:pt idx="401165">
                  <c:v>41062</c:v>
                </c:pt>
                <c:pt idx="401166">
                  <c:v>41062</c:v>
                </c:pt>
                <c:pt idx="401167">
                  <c:v>41062</c:v>
                </c:pt>
                <c:pt idx="401168">
                  <c:v>41062</c:v>
                </c:pt>
                <c:pt idx="401169">
                  <c:v>41062</c:v>
                </c:pt>
                <c:pt idx="401170">
                  <c:v>41062</c:v>
                </c:pt>
                <c:pt idx="401171">
                  <c:v>41062</c:v>
                </c:pt>
                <c:pt idx="401172">
                  <c:v>41062</c:v>
                </c:pt>
                <c:pt idx="401173">
                  <c:v>41062</c:v>
                </c:pt>
                <c:pt idx="401174">
                  <c:v>41062</c:v>
                </c:pt>
                <c:pt idx="401175">
                  <c:v>41062</c:v>
                </c:pt>
                <c:pt idx="401176">
                  <c:v>41062</c:v>
                </c:pt>
                <c:pt idx="401177">
                  <c:v>41062</c:v>
                </c:pt>
                <c:pt idx="401178">
                  <c:v>41062</c:v>
                </c:pt>
                <c:pt idx="401179">
                  <c:v>41062</c:v>
                </c:pt>
                <c:pt idx="401180">
                  <c:v>41062</c:v>
                </c:pt>
                <c:pt idx="401181">
                  <c:v>41062</c:v>
                </c:pt>
                <c:pt idx="401182">
                  <c:v>41062</c:v>
                </c:pt>
                <c:pt idx="401183">
                  <c:v>41062</c:v>
                </c:pt>
                <c:pt idx="401184">
                  <c:v>41062</c:v>
                </c:pt>
                <c:pt idx="401185">
                  <c:v>41062</c:v>
                </c:pt>
                <c:pt idx="401186">
                  <c:v>41062</c:v>
                </c:pt>
                <c:pt idx="401187">
                  <c:v>41062</c:v>
                </c:pt>
                <c:pt idx="401188">
                  <c:v>41062</c:v>
                </c:pt>
                <c:pt idx="401189">
                  <c:v>41062</c:v>
                </c:pt>
                <c:pt idx="401190">
                  <c:v>41062</c:v>
                </c:pt>
                <c:pt idx="401191">
                  <c:v>41062</c:v>
                </c:pt>
                <c:pt idx="401192">
                  <c:v>41062</c:v>
                </c:pt>
                <c:pt idx="401193">
                  <c:v>41062</c:v>
                </c:pt>
                <c:pt idx="401194">
                  <c:v>41062</c:v>
                </c:pt>
                <c:pt idx="401195">
                  <c:v>41062</c:v>
                </c:pt>
                <c:pt idx="401196">
                  <c:v>41062</c:v>
                </c:pt>
                <c:pt idx="401197">
                  <c:v>41062</c:v>
                </c:pt>
                <c:pt idx="401198">
                  <c:v>41062</c:v>
                </c:pt>
                <c:pt idx="401199">
                  <c:v>41062</c:v>
                </c:pt>
                <c:pt idx="401200">
                  <c:v>41062</c:v>
                </c:pt>
                <c:pt idx="401201">
                  <c:v>41062</c:v>
                </c:pt>
                <c:pt idx="401202">
                  <c:v>41062</c:v>
                </c:pt>
                <c:pt idx="401203">
                  <c:v>41062</c:v>
                </c:pt>
                <c:pt idx="401204">
                  <c:v>41062</c:v>
                </c:pt>
                <c:pt idx="401205">
                  <c:v>41062</c:v>
                </c:pt>
                <c:pt idx="401206">
                  <c:v>41062</c:v>
                </c:pt>
                <c:pt idx="401207">
                  <c:v>41062</c:v>
                </c:pt>
                <c:pt idx="401208">
                  <c:v>41062</c:v>
                </c:pt>
                <c:pt idx="401209">
                  <c:v>41062</c:v>
                </c:pt>
                <c:pt idx="401210">
                  <c:v>41062</c:v>
                </c:pt>
                <c:pt idx="401211">
                  <c:v>41062</c:v>
                </c:pt>
                <c:pt idx="401212">
                  <c:v>41062</c:v>
                </c:pt>
                <c:pt idx="401213">
                  <c:v>41062</c:v>
                </c:pt>
                <c:pt idx="401214">
                  <c:v>41062</c:v>
                </c:pt>
                <c:pt idx="401215">
                  <c:v>41062</c:v>
                </c:pt>
                <c:pt idx="401216">
                  <c:v>41062</c:v>
                </c:pt>
                <c:pt idx="401217">
                  <c:v>41062</c:v>
                </c:pt>
                <c:pt idx="401218">
                  <c:v>41062</c:v>
                </c:pt>
                <c:pt idx="401219">
                  <c:v>41062</c:v>
                </c:pt>
                <c:pt idx="401220">
                  <c:v>41062</c:v>
                </c:pt>
                <c:pt idx="401221">
                  <c:v>41062</c:v>
                </c:pt>
                <c:pt idx="401222">
                  <c:v>41062</c:v>
                </c:pt>
                <c:pt idx="401223">
                  <c:v>41062</c:v>
                </c:pt>
                <c:pt idx="401224">
                  <c:v>41062</c:v>
                </c:pt>
                <c:pt idx="401225">
                  <c:v>41062</c:v>
                </c:pt>
                <c:pt idx="401226">
                  <c:v>41062</c:v>
                </c:pt>
                <c:pt idx="401227">
                  <c:v>41062</c:v>
                </c:pt>
                <c:pt idx="401228">
                  <c:v>41062</c:v>
                </c:pt>
                <c:pt idx="401229">
                  <c:v>41062</c:v>
                </c:pt>
                <c:pt idx="401230">
                  <c:v>41062</c:v>
                </c:pt>
                <c:pt idx="401231">
                  <c:v>41062</c:v>
                </c:pt>
                <c:pt idx="401232">
                  <c:v>41062</c:v>
                </c:pt>
                <c:pt idx="401233">
                  <c:v>41062</c:v>
                </c:pt>
                <c:pt idx="401234">
                  <c:v>41062</c:v>
                </c:pt>
                <c:pt idx="401235">
                  <c:v>41062</c:v>
                </c:pt>
                <c:pt idx="401236">
                  <c:v>41062</c:v>
                </c:pt>
                <c:pt idx="401237">
                  <c:v>41062</c:v>
                </c:pt>
                <c:pt idx="401238">
                  <c:v>41062</c:v>
                </c:pt>
                <c:pt idx="401239">
                  <c:v>41062</c:v>
                </c:pt>
                <c:pt idx="401240">
                  <c:v>41062</c:v>
                </c:pt>
                <c:pt idx="401241">
                  <c:v>41062</c:v>
                </c:pt>
                <c:pt idx="401242">
                  <c:v>41062</c:v>
                </c:pt>
                <c:pt idx="401243">
                  <c:v>41062</c:v>
                </c:pt>
                <c:pt idx="401244">
                  <c:v>41062</c:v>
                </c:pt>
                <c:pt idx="401245">
                  <c:v>41062</c:v>
                </c:pt>
                <c:pt idx="401246">
                  <c:v>41062</c:v>
                </c:pt>
                <c:pt idx="401247">
                  <c:v>41062</c:v>
                </c:pt>
                <c:pt idx="401248">
                  <c:v>41062</c:v>
                </c:pt>
                <c:pt idx="401249">
                  <c:v>41062</c:v>
                </c:pt>
                <c:pt idx="401250">
                  <c:v>41062</c:v>
                </c:pt>
                <c:pt idx="401251">
                  <c:v>41062</c:v>
                </c:pt>
                <c:pt idx="401252">
                  <c:v>41062</c:v>
                </c:pt>
                <c:pt idx="401253">
                  <c:v>41062</c:v>
                </c:pt>
                <c:pt idx="401254">
                  <c:v>41062</c:v>
                </c:pt>
                <c:pt idx="401255">
                  <c:v>41062</c:v>
                </c:pt>
                <c:pt idx="401256">
                  <c:v>41062</c:v>
                </c:pt>
                <c:pt idx="401257">
                  <c:v>41062</c:v>
                </c:pt>
                <c:pt idx="401258">
                  <c:v>41062</c:v>
                </c:pt>
                <c:pt idx="401259">
                  <c:v>41062</c:v>
                </c:pt>
                <c:pt idx="401260">
                  <c:v>41062</c:v>
                </c:pt>
                <c:pt idx="401261">
                  <c:v>41062</c:v>
                </c:pt>
                <c:pt idx="401262">
                  <c:v>41062</c:v>
                </c:pt>
                <c:pt idx="401263">
                  <c:v>41062</c:v>
                </c:pt>
                <c:pt idx="401264">
                  <c:v>41062</c:v>
                </c:pt>
                <c:pt idx="401265">
                  <c:v>41062</c:v>
                </c:pt>
                <c:pt idx="401266">
                  <c:v>41062</c:v>
                </c:pt>
                <c:pt idx="401267">
                  <c:v>41062</c:v>
                </c:pt>
                <c:pt idx="401268">
                  <c:v>41062</c:v>
                </c:pt>
                <c:pt idx="401269">
                  <c:v>41062</c:v>
                </c:pt>
                <c:pt idx="401270">
                  <c:v>41062</c:v>
                </c:pt>
                <c:pt idx="401271">
                  <c:v>41062</c:v>
                </c:pt>
                <c:pt idx="401272">
                  <c:v>41062</c:v>
                </c:pt>
                <c:pt idx="401273">
                  <c:v>41062</c:v>
                </c:pt>
                <c:pt idx="401274">
                  <c:v>41062</c:v>
                </c:pt>
                <c:pt idx="401275">
                  <c:v>41062</c:v>
                </c:pt>
                <c:pt idx="401276">
                  <c:v>41062</c:v>
                </c:pt>
                <c:pt idx="401277">
                  <c:v>41062</c:v>
                </c:pt>
                <c:pt idx="401278">
                  <c:v>41062</c:v>
                </c:pt>
                <c:pt idx="401279">
                  <c:v>41062</c:v>
                </c:pt>
                <c:pt idx="401280">
                  <c:v>41062</c:v>
                </c:pt>
                <c:pt idx="401281">
                  <c:v>41062</c:v>
                </c:pt>
                <c:pt idx="401282">
                  <c:v>41062</c:v>
                </c:pt>
                <c:pt idx="401283">
                  <c:v>41062</c:v>
                </c:pt>
                <c:pt idx="401284">
                  <c:v>41062</c:v>
                </c:pt>
                <c:pt idx="401285">
                  <c:v>41062</c:v>
                </c:pt>
                <c:pt idx="401286">
                  <c:v>41062</c:v>
                </c:pt>
                <c:pt idx="401287">
                  <c:v>41062</c:v>
                </c:pt>
                <c:pt idx="401288">
                  <c:v>41062</c:v>
                </c:pt>
                <c:pt idx="401289">
                  <c:v>41062</c:v>
                </c:pt>
                <c:pt idx="401290">
                  <c:v>41062</c:v>
                </c:pt>
                <c:pt idx="401291">
                  <c:v>41062</c:v>
                </c:pt>
                <c:pt idx="401292">
                  <c:v>41062</c:v>
                </c:pt>
                <c:pt idx="401293">
                  <c:v>41062</c:v>
                </c:pt>
                <c:pt idx="401294">
                  <c:v>41062</c:v>
                </c:pt>
                <c:pt idx="401295">
                  <c:v>41062</c:v>
                </c:pt>
                <c:pt idx="401296">
                  <c:v>41062</c:v>
                </c:pt>
                <c:pt idx="401297">
                  <c:v>41062</c:v>
                </c:pt>
                <c:pt idx="401298">
                  <c:v>41062</c:v>
                </c:pt>
                <c:pt idx="401299">
                  <c:v>41062</c:v>
                </c:pt>
                <c:pt idx="401300">
                  <c:v>41062</c:v>
                </c:pt>
                <c:pt idx="401301">
                  <c:v>41062</c:v>
                </c:pt>
                <c:pt idx="401302">
                  <c:v>41062</c:v>
                </c:pt>
                <c:pt idx="401303">
                  <c:v>41062</c:v>
                </c:pt>
                <c:pt idx="401304">
                  <c:v>41062</c:v>
                </c:pt>
                <c:pt idx="401305">
                  <c:v>41062</c:v>
                </c:pt>
                <c:pt idx="401306">
                  <c:v>41062</c:v>
                </c:pt>
                <c:pt idx="401307">
                  <c:v>41062</c:v>
                </c:pt>
                <c:pt idx="401308">
                  <c:v>41062</c:v>
                </c:pt>
                <c:pt idx="401309">
                  <c:v>41062</c:v>
                </c:pt>
                <c:pt idx="401310">
                  <c:v>41062</c:v>
                </c:pt>
                <c:pt idx="401311">
                  <c:v>41062</c:v>
                </c:pt>
                <c:pt idx="401312">
                  <c:v>41062</c:v>
                </c:pt>
                <c:pt idx="401313">
                  <c:v>41062</c:v>
                </c:pt>
                <c:pt idx="401314">
                  <c:v>41062</c:v>
                </c:pt>
                <c:pt idx="401315">
                  <c:v>41062</c:v>
                </c:pt>
                <c:pt idx="401316">
                  <c:v>41062</c:v>
                </c:pt>
                <c:pt idx="401317">
                  <c:v>41062</c:v>
                </c:pt>
                <c:pt idx="401318">
                  <c:v>41062</c:v>
                </c:pt>
                <c:pt idx="401319">
                  <c:v>41062</c:v>
                </c:pt>
                <c:pt idx="401320">
                  <c:v>41062</c:v>
                </c:pt>
                <c:pt idx="401321">
                  <c:v>41062</c:v>
                </c:pt>
                <c:pt idx="401322">
                  <c:v>41062</c:v>
                </c:pt>
                <c:pt idx="401323">
                  <c:v>41062</c:v>
                </c:pt>
                <c:pt idx="401324">
                  <c:v>41062</c:v>
                </c:pt>
                <c:pt idx="401325">
                  <c:v>41062</c:v>
                </c:pt>
                <c:pt idx="401326">
                  <c:v>41062</c:v>
                </c:pt>
                <c:pt idx="401327">
                  <c:v>41062</c:v>
                </c:pt>
                <c:pt idx="401328">
                  <c:v>41062</c:v>
                </c:pt>
                <c:pt idx="401329">
                  <c:v>41062</c:v>
                </c:pt>
                <c:pt idx="401330">
                  <c:v>41062</c:v>
                </c:pt>
                <c:pt idx="401331">
                  <c:v>41062</c:v>
                </c:pt>
                <c:pt idx="401332">
                  <c:v>41062</c:v>
                </c:pt>
                <c:pt idx="401333">
                  <c:v>41062</c:v>
                </c:pt>
                <c:pt idx="401334">
                  <c:v>41062</c:v>
                </c:pt>
                <c:pt idx="401335">
                  <c:v>41062</c:v>
                </c:pt>
                <c:pt idx="401336">
                  <c:v>41062</c:v>
                </c:pt>
                <c:pt idx="401337">
                  <c:v>41062</c:v>
                </c:pt>
                <c:pt idx="401338">
                  <c:v>41062</c:v>
                </c:pt>
                <c:pt idx="401339">
                  <c:v>41062</c:v>
                </c:pt>
                <c:pt idx="401340">
                  <c:v>41062</c:v>
                </c:pt>
                <c:pt idx="401341">
                  <c:v>41062</c:v>
                </c:pt>
                <c:pt idx="401342">
                  <c:v>41062</c:v>
                </c:pt>
                <c:pt idx="401343">
                  <c:v>41062</c:v>
                </c:pt>
                <c:pt idx="401344">
                  <c:v>41062</c:v>
                </c:pt>
                <c:pt idx="401345">
                  <c:v>41062</c:v>
                </c:pt>
                <c:pt idx="401346">
                  <c:v>41062</c:v>
                </c:pt>
                <c:pt idx="401347">
                  <c:v>41062</c:v>
                </c:pt>
                <c:pt idx="401348">
                  <c:v>41062</c:v>
                </c:pt>
                <c:pt idx="401349">
                  <c:v>41062</c:v>
                </c:pt>
                <c:pt idx="401350">
                  <c:v>41062</c:v>
                </c:pt>
                <c:pt idx="401351">
                  <c:v>41062</c:v>
                </c:pt>
                <c:pt idx="401352">
                  <c:v>41062</c:v>
                </c:pt>
                <c:pt idx="401353">
                  <c:v>41062</c:v>
                </c:pt>
                <c:pt idx="401354">
                  <c:v>41062</c:v>
                </c:pt>
                <c:pt idx="401355">
                  <c:v>41062</c:v>
                </c:pt>
                <c:pt idx="401356">
                  <c:v>41062</c:v>
                </c:pt>
                <c:pt idx="401357">
                  <c:v>41062</c:v>
                </c:pt>
                <c:pt idx="401358">
                  <c:v>41062</c:v>
                </c:pt>
                <c:pt idx="401359">
                  <c:v>41062</c:v>
                </c:pt>
                <c:pt idx="401360">
                  <c:v>41062</c:v>
                </c:pt>
                <c:pt idx="401361">
                  <c:v>41062</c:v>
                </c:pt>
                <c:pt idx="401362">
                  <c:v>41062</c:v>
                </c:pt>
                <c:pt idx="401363">
                  <c:v>41062</c:v>
                </c:pt>
                <c:pt idx="401364">
                  <c:v>41062</c:v>
                </c:pt>
                <c:pt idx="401365">
                  <c:v>41062</c:v>
                </c:pt>
                <c:pt idx="401366">
                  <c:v>41062</c:v>
                </c:pt>
                <c:pt idx="401367">
                  <c:v>41062</c:v>
                </c:pt>
                <c:pt idx="401368">
                  <c:v>41062</c:v>
                </c:pt>
                <c:pt idx="401369">
                  <c:v>41062</c:v>
                </c:pt>
                <c:pt idx="401370">
                  <c:v>41062</c:v>
                </c:pt>
                <c:pt idx="401371">
                  <c:v>41062</c:v>
                </c:pt>
                <c:pt idx="401372">
                  <c:v>41062</c:v>
                </c:pt>
                <c:pt idx="401373">
                  <c:v>41062</c:v>
                </c:pt>
                <c:pt idx="401374">
                  <c:v>41062</c:v>
                </c:pt>
                <c:pt idx="401375">
                  <c:v>41062</c:v>
                </c:pt>
                <c:pt idx="401376">
                  <c:v>41062</c:v>
                </c:pt>
                <c:pt idx="401377">
                  <c:v>41062</c:v>
                </c:pt>
                <c:pt idx="401378">
                  <c:v>41062</c:v>
                </c:pt>
                <c:pt idx="401379">
                  <c:v>41062</c:v>
                </c:pt>
                <c:pt idx="401380">
                  <c:v>41062</c:v>
                </c:pt>
                <c:pt idx="401381">
                  <c:v>41062</c:v>
                </c:pt>
                <c:pt idx="401382">
                  <c:v>41062</c:v>
                </c:pt>
                <c:pt idx="401383">
                  <c:v>41062</c:v>
                </c:pt>
                <c:pt idx="401384">
                  <c:v>41062</c:v>
                </c:pt>
                <c:pt idx="401385">
                  <c:v>41062</c:v>
                </c:pt>
                <c:pt idx="401386">
                  <c:v>41062</c:v>
                </c:pt>
                <c:pt idx="401387">
                  <c:v>41062</c:v>
                </c:pt>
                <c:pt idx="401388">
                  <c:v>41062</c:v>
                </c:pt>
                <c:pt idx="401389">
                  <c:v>41062</c:v>
                </c:pt>
                <c:pt idx="401390">
                  <c:v>41062</c:v>
                </c:pt>
                <c:pt idx="401391">
                  <c:v>41062</c:v>
                </c:pt>
                <c:pt idx="401392">
                  <c:v>41062</c:v>
                </c:pt>
                <c:pt idx="401393">
                  <c:v>41062</c:v>
                </c:pt>
                <c:pt idx="401394">
                  <c:v>41062</c:v>
                </c:pt>
                <c:pt idx="401395">
                  <c:v>41062</c:v>
                </c:pt>
                <c:pt idx="401396">
                  <c:v>41062</c:v>
                </c:pt>
                <c:pt idx="401397">
                  <c:v>41062</c:v>
                </c:pt>
                <c:pt idx="401398">
                  <c:v>41062</c:v>
                </c:pt>
                <c:pt idx="401399">
                  <c:v>41062</c:v>
                </c:pt>
                <c:pt idx="401400">
                  <c:v>41062</c:v>
                </c:pt>
                <c:pt idx="401401">
                  <c:v>41062</c:v>
                </c:pt>
                <c:pt idx="401402">
                  <c:v>41062</c:v>
                </c:pt>
                <c:pt idx="401403">
                  <c:v>41062</c:v>
                </c:pt>
                <c:pt idx="401404">
                  <c:v>41062</c:v>
                </c:pt>
                <c:pt idx="401405">
                  <c:v>41062</c:v>
                </c:pt>
                <c:pt idx="401406">
                  <c:v>41062</c:v>
                </c:pt>
                <c:pt idx="401407">
                  <c:v>41062</c:v>
                </c:pt>
                <c:pt idx="401408">
                  <c:v>41062</c:v>
                </c:pt>
                <c:pt idx="401409">
                  <c:v>41062</c:v>
                </c:pt>
                <c:pt idx="401410">
                  <c:v>41062</c:v>
                </c:pt>
                <c:pt idx="401411">
                  <c:v>41062</c:v>
                </c:pt>
                <c:pt idx="401412">
                  <c:v>41062</c:v>
                </c:pt>
                <c:pt idx="401413">
                  <c:v>41062</c:v>
                </c:pt>
                <c:pt idx="401414">
                  <c:v>41062</c:v>
                </c:pt>
                <c:pt idx="401415">
                  <c:v>41062</c:v>
                </c:pt>
                <c:pt idx="401416">
                  <c:v>41062</c:v>
                </c:pt>
                <c:pt idx="401417">
                  <c:v>41062</c:v>
                </c:pt>
                <c:pt idx="401418">
                  <c:v>41062</c:v>
                </c:pt>
                <c:pt idx="401419">
                  <c:v>41062</c:v>
                </c:pt>
                <c:pt idx="401420">
                  <c:v>41062</c:v>
                </c:pt>
                <c:pt idx="401421">
                  <c:v>41062</c:v>
                </c:pt>
                <c:pt idx="401422">
                  <c:v>41062</c:v>
                </c:pt>
                <c:pt idx="401423">
                  <c:v>41062</c:v>
                </c:pt>
                <c:pt idx="401424">
                  <c:v>41062</c:v>
                </c:pt>
                <c:pt idx="401425">
                  <c:v>41062</c:v>
                </c:pt>
                <c:pt idx="401426">
                  <c:v>41062</c:v>
                </c:pt>
                <c:pt idx="401427">
                  <c:v>41062</c:v>
                </c:pt>
                <c:pt idx="401428">
                  <c:v>41062</c:v>
                </c:pt>
                <c:pt idx="401429">
                  <c:v>41062</c:v>
                </c:pt>
                <c:pt idx="401430">
                  <c:v>41062</c:v>
                </c:pt>
                <c:pt idx="401431">
                  <c:v>41062</c:v>
                </c:pt>
                <c:pt idx="401432">
                  <c:v>41062</c:v>
                </c:pt>
                <c:pt idx="401433">
                  <c:v>41062</c:v>
                </c:pt>
                <c:pt idx="401434">
                  <c:v>41062</c:v>
                </c:pt>
                <c:pt idx="401435">
                  <c:v>41062</c:v>
                </c:pt>
                <c:pt idx="401436">
                  <c:v>41062</c:v>
                </c:pt>
                <c:pt idx="401437">
                  <c:v>41062</c:v>
                </c:pt>
                <c:pt idx="401438">
                  <c:v>41062</c:v>
                </c:pt>
                <c:pt idx="401439">
                  <c:v>41062</c:v>
                </c:pt>
                <c:pt idx="401440">
                  <c:v>41062</c:v>
                </c:pt>
                <c:pt idx="401441">
                  <c:v>41062</c:v>
                </c:pt>
                <c:pt idx="401442">
                  <c:v>41062</c:v>
                </c:pt>
                <c:pt idx="401443">
                  <c:v>41062</c:v>
                </c:pt>
                <c:pt idx="401444">
                  <c:v>41062</c:v>
                </c:pt>
                <c:pt idx="401445">
                  <c:v>41062</c:v>
                </c:pt>
                <c:pt idx="401446">
                  <c:v>41062</c:v>
                </c:pt>
                <c:pt idx="401447">
                  <c:v>41062</c:v>
                </c:pt>
                <c:pt idx="401448">
                  <c:v>41062</c:v>
                </c:pt>
                <c:pt idx="401449">
                  <c:v>41062</c:v>
                </c:pt>
                <c:pt idx="401450">
                  <c:v>41062</c:v>
                </c:pt>
                <c:pt idx="401451">
                  <c:v>41062</c:v>
                </c:pt>
                <c:pt idx="401452">
                  <c:v>41062</c:v>
                </c:pt>
                <c:pt idx="401453">
                  <c:v>41062</c:v>
                </c:pt>
                <c:pt idx="401454">
                  <c:v>41062</c:v>
                </c:pt>
                <c:pt idx="401455">
                  <c:v>41062</c:v>
                </c:pt>
                <c:pt idx="401456">
                  <c:v>41062</c:v>
                </c:pt>
                <c:pt idx="401457">
                  <c:v>41062</c:v>
                </c:pt>
                <c:pt idx="401458">
                  <c:v>41062</c:v>
                </c:pt>
                <c:pt idx="401459">
                  <c:v>41062</c:v>
                </c:pt>
                <c:pt idx="401460">
                  <c:v>41062</c:v>
                </c:pt>
                <c:pt idx="401461">
                  <c:v>41062</c:v>
                </c:pt>
                <c:pt idx="401462">
                  <c:v>41062</c:v>
                </c:pt>
                <c:pt idx="401463">
                  <c:v>41062</c:v>
                </c:pt>
                <c:pt idx="401464">
                  <c:v>41062</c:v>
                </c:pt>
                <c:pt idx="401465">
                  <c:v>41062</c:v>
                </c:pt>
                <c:pt idx="401466">
                  <c:v>41062</c:v>
                </c:pt>
                <c:pt idx="401467">
                  <c:v>41062</c:v>
                </c:pt>
                <c:pt idx="401468">
                  <c:v>41062</c:v>
                </c:pt>
                <c:pt idx="401469">
                  <c:v>41062</c:v>
                </c:pt>
                <c:pt idx="401470">
                  <c:v>41062</c:v>
                </c:pt>
                <c:pt idx="401471">
                  <c:v>41062</c:v>
                </c:pt>
                <c:pt idx="401472">
                  <c:v>41062</c:v>
                </c:pt>
                <c:pt idx="401473">
                  <c:v>41062</c:v>
                </c:pt>
                <c:pt idx="401474">
                  <c:v>41062</c:v>
                </c:pt>
                <c:pt idx="401475">
                  <c:v>41062</c:v>
                </c:pt>
                <c:pt idx="401476">
                  <c:v>41062</c:v>
                </c:pt>
                <c:pt idx="401477">
                  <c:v>41062</c:v>
                </c:pt>
                <c:pt idx="401478">
                  <c:v>41062</c:v>
                </c:pt>
                <c:pt idx="401479">
                  <c:v>41062</c:v>
                </c:pt>
                <c:pt idx="401480">
                  <c:v>41062</c:v>
                </c:pt>
                <c:pt idx="401481">
                  <c:v>41062</c:v>
                </c:pt>
                <c:pt idx="401482">
                  <c:v>41062</c:v>
                </c:pt>
                <c:pt idx="401483">
                  <c:v>41062</c:v>
                </c:pt>
                <c:pt idx="401484">
                  <c:v>41062</c:v>
                </c:pt>
                <c:pt idx="401485">
                  <c:v>41062</c:v>
                </c:pt>
                <c:pt idx="401486">
                  <c:v>41062</c:v>
                </c:pt>
                <c:pt idx="401487">
                  <c:v>41062</c:v>
                </c:pt>
                <c:pt idx="401488">
                  <c:v>41062</c:v>
                </c:pt>
                <c:pt idx="401489">
                  <c:v>41062</c:v>
                </c:pt>
                <c:pt idx="401490">
                  <c:v>41062</c:v>
                </c:pt>
                <c:pt idx="401491">
                  <c:v>41062</c:v>
                </c:pt>
                <c:pt idx="401492">
                  <c:v>41062</c:v>
                </c:pt>
                <c:pt idx="401493">
                  <c:v>41062</c:v>
                </c:pt>
                <c:pt idx="401494">
                  <c:v>41062</c:v>
                </c:pt>
                <c:pt idx="401495">
                  <c:v>41062</c:v>
                </c:pt>
                <c:pt idx="401496">
                  <c:v>41062</c:v>
                </c:pt>
                <c:pt idx="401497">
                  <c:v>41062</c:v>
                </c:pt>
                <c:pt idx="401498">
                  <c:v>41062</c:v>
                </c:pt>
                <c:pt idx="401499">
                  <c:v>41062</c:v>
                </c:pt>
                <c:pt idx="401500">
                  <c:v>41062</c:v>
                </c:pt>
                <c:pt idx="401501">
                  <c:v>41062</c:v>
                </c:pt>
                <c:pt idx="401502">
                  <c:v>41062</c:v>
                </c:pt>
                <c:pt idx="401503">
                  <c:v>41062</c:v>
                </c:pt>
                <c:pt idx="401504">
                  <c:v>41062</c:v>
                </c:pt>
                <c:pt idx="401505">
                  <c:v>41062</c:v>
                </c:pt>
                <c:pt idx="401506">
                  <c:v>41062</c:v>
                </c:pt>
                <c:pt idx="401507">
                  <c:v>41062</c:v>
                </c:pt>
                <c:pt idx="401508">
                  <c:v>41062</c:v>
                </c:pt>
                <c:pt idx="401509">
                  <c:v>41062</c:v>
                </c:pt>
                <c:pt idx="401510">
                  <c:v>41062</c:v>
                </c:pt>
                <c:pt idx="401511">
                  <c:v>41062</c:v>
                </c:pt>
                <c:pt idx="401512">
                  <c:v>41062</c:v>
                </c:pt>
                <c:pt idx="401513">
                  <c:v>41062</c:v>
                </c:pt>
                <c:pt idx="401514">
                  <c:v>41062</c:v>
                </c:pt>
                <c:pt idx="401515">
                  <c:v>41062</c:v>
                </c:pt>
                <c:pt idx="401516">
                  <c:v>41062</c:v>
                </c:pt>
                <c:pt idx="401517">
                  <c:v>41062</c:v>
                </c:pt>
                <c:pt idx="401518">
                  <c:v>41062</c:v>
                </c:pt>
                <c:pt idx="401519">
                  <c:v>41062</c:v>
                </c:pt>
                <c:pt idx="401520">
                  <c:v>41062</c:v>
                </c:pt>
                <c:pt idx="401521">
                  <c:v>41062</c:v>
                </c:pt>
                <c:pt idx="401522">
                  <c:v>41062</c:v>
                </c:pt>
                <c:pt idx="401523">
                  <c:v>41062</c:v>
                </c:pt>
                <c:pt idx="401524">
                  <c:v>41062</c:v>
                </c:pt>
                <c:pt idx="401525">
                  <c:v>41062</c:v>
                </c:pt>
                <c:pt idx="401526">
                  <c:v>41062</c:v>
                </c:pt>
                <c:pt idx="401527">
                  <c:v>41062</c:v>
                </c:pt>
                <c:pt idx="401528">
                  <c:v>41062</c:v>
                </c:pt>
                <c:pt idx="401529">
                  <c:v>41062</c:v>
                </c:pt>
                <c:pt idx="401530">
                  <c:v>41062</c:v>
                </c:pt>
                <c:pt idx="401531">
                  <c:v>41062</c:v>
                </c:pt>
                <c:pt idx="401532">
                  <c:v>41062</c:v>
                </c:pt>
                <c:pt idx="401533">
                  <c:v>41062</c:v>
                </c:pt>
                <c:pt idx="401534">
                  <c:v>41062</c:v>
                </c:pt>
                <c:pt idx="401535">
                  <c:v>41062</c:v>
                </c:pt>
                <c:pt idx="401536">
                  <c:v>41062</c:v>
                </c:pt>
                <c:pt idx="401537">
                  <c:v>41062</c:v>
                </c:pt>
                <c:pt idx="401538">
                  <c:v>41062</c:v>
                </c:pt>
                <c:pt idx="401539">
                  <c:v>41062</c:v>
                </c:pt>
                <c:pt idx="401540">
                  <c:v>41062</c:v>
                </c:pt>
                <c:pt idx="401541">
                  <c:v>41062</c:v>
                </c:pt>
                <c:pt idx="401542">
                  <c:v>41062</c:v>
                </c:pt>
                <c:pt idx="401543">
                  <c:v>41062</c:v>
                </c:pt>
                <c:pt idx="401544">
                  <c:v>41062</c:v>
                </c:pt>
                <c:pt idx="401545">
                  <c:v>41062</c:v>
                </c:pt>
                <c:pt idx="401546">
                  <c:v>41062</c:v>
                </c:pt>
                <c:pt idx="401547">
                  <c:v>41062</c:v>
                </c:pt>
                <c:pt idx="401548">
                  <c:v>41062</c:v>
                </c:pt>
                <c:pt idx="401549">
                  <c:v>41062</c:v>
                </c:pt>
                <c:pt idx="401550">
                  <c:v>41062</c:v>
                </c:pt>
                <c:pt idx="401551">
                  <c:v>41062</c:v>
                </c:pt>
                <c:pt idx="401552">
                  <c:v>41062</c:v>
                </c:pt>
                <c:pt idx="401553">
                  <c:v>41062</c:v>
                </c:pt>
                <c:pt idx="401554">
                  <c:v>41062</c:v>
                </c:pt>
                <c:pt idx="401555">
                  <c:v>41062</c:v>
                </c:pt>
                <c:pt idx="401556">
                  <c:v>41062</c:v>
                </c:pt>
                <c:pt idx="401557">
                  <c:v>41062</c:v>
                </c:pt>
                <c:pt idx="401558">
                  <c:v>41062</c:v>
                </c:pt>
                <c:pt idx="401559">
                  <c:v>41062</c:v>
                </c:pt>
                <c:pt idx="401560">
                  <c:v>41062</c:v>
                </c:pt>
                <c:pt idx="401561">
                  <c:v>41062</c:v>
                </c:pt>
                <c:pt idx="401562">
                  <c:v>41062</c:v>
                </c:pt>
                <c:pt idx="401563">
                  <c:v>41062</c:v>
                </c:pt>
                <c:pt idx="401564">
                  <c:v>41062</c:v>
                </c:pt>
                <c:pt idx="401565">
                  <c:v>41062</c:v>
                </c:pt>
                <c:pt idx="401566">
                  <c:v>41062</c:v>
                </c:pt>
                <c:pt idx="401567">
                  <c:v>41062</c:v>
                </c:pt>
                <c:pt idx="401568">
                  <c:v>41062</c:v>
                </c:pt>
                <c:pt idx="401569">
                  <c:v>41062</c:v>
                </c:pt>
                <c:pt idx="401570">
                  <c:v>41062</c:v>
                </c:pt>
                <c:pt idx="401571">
                  <c:v>41062</c:v>
                </c:pt>
                <c:pt idx="401572">
                  <c:v>41062</c:v>
                </c:pt>
                <c:pt idx="401573">
                  <c:v>41062</c:v>
                </c:pt>
                <c:pt idx="401574">
                  <c:v>41062</c:v>
                </c:pt>
                <c:pt idx="401575">
                  <c:v>41062</c:v>
                </c:pt>
                <c:pt idx="401576">
                  <c:v>41062</c:v>
                </c:pt>
                <c:pt idx="401577">
                  <c:v>41062</c:v>
                </c:pt>
                <c:pt idx="401578">
                  <c:v>41062</c:v>
                </c:pt>
                <c:pt idx="401579">
                  <c:v>41062</c:v>
                </c:pt>
                <c:pt idx="401580">
                  <c:v>41062</c:v>
                </c:pt>
                <c:pt idx="401581">
                  <c:v>41062</c:v>
                </c:pt>
                <c:pt idx="401582">
                  <c:v>41062</c:v>
                </c:pt>
                <c:pt idx="401583">
                  <c:v>41062</c:v>
                </c:pt>
                <c:pt idx="401584">
                  <c:v>41062</c:v>
                </c:pt>
                <c:pt idx="401585">
                  <c:v>41062</c:v>
                </c:pt>
                <c:pt idx="401586">
                  <c:v>41062</c:v>
                </c:pt>
                <c:pt idx="401587">
                  <c:v>41062</c:v>
                </c:pt>
                <c:pt idx="401588">
                  <c:v>41062</c:v>
                </c:pt>
                <c:pt idx="401589">
                  <c:v>41062</c:v>
                </c:pt>
                <c:pt idx="401590">
                  <c:v>41062</c:v>
                </c:pt>
                <c:pt idx="401591">
                  <c:v>41062</c:v>
                </c:pt>
                <c:pt idx="401592">
                  <c:v>41062</c:v>
                </c:pt>
                <c:pt idx="401593">
                  <c:v>41062</c:v>
                </c:pt>
                <c:pt idx="401594">
                  <c:v>41062</c:v>
                </c:pt>
                <c:pt idx="401595">
                  <c:v>41062</c:v>
                </c:pt>
                <c:pt idx="401596">
                  <c:v>41062</c:v>
                </c:pt>
                <c:pt idx="401597">
                  <c:v>41062</c:v>
                </c:pt>
                <c:pt idx="401598">
                  <c:v>41062</c:v>
                </c:pt>
                <c:pt idx="401599">
                  <c:v>41062</c:v>
                </c:pt>
                <c:pt idx="401600">
                  <c:v>41062</c:v>
                </c:pt>
                <c:pt idx="401601">
                  <c:v>41062</c:v>
                </c:pt>
                <c:pt idx="401602">
                  <c:v>41062</c:v>
                </c:pt>
                <c:pt idx="401603">
                  <c:v>41062</c:v>
                </c:pt>
                <c:pt idx="401604">
                  <c:v>41062</c:v>
                </c:pt>
                <c:pt idx="401605">
                  <c:v>41062</c:v>
                </c:pt>
                <c:pt idx="401606">
                  <c:v>41062</c:v>
                </c:pt>
                <c:pt idx="401607">
                  <c:v>41062</c:v>
                </c:pt>
                <c:pt idx="401608">
                  <c:v>41062</c:v>
                </c:pt>
                <c:pt idx="401609">
                  <c:v>41062</c:v>
                </c:pt>
                <c:pt idx="401610">
                  <c:v>41062</c:v>
                </c:pt>
                <c:pt idx="401611">
                  <c:v>41062</c:v>
                </c:pt>
                <c:pt idx="401612">
                  <c:v>41062</c:v>
                </c:pt>
                <c:pt idx="401613">
                  <c:v>41062</c:v>
                </c:pt>
                <c:pt idx="401614">
                  <c:v>41062</c:v>
                </c:pt>
                <c:pt idx="401615">
                  <c:v>41062</c:v>
                </c:pt>
                <c:pt idx="401616">
                  <c:v>41062</c:v>
                </c:pt>
                <c:pt idx="401617">
                  <c:v>41062</c:v>
                </c:pt>
                <c:pt idx="401618">
                  <c:v>41062</c:v>
                </c:pt>
                <c:pt idx="401619">
                  <c:v>41062</c:v>
                </c:pt>
                <c:pt idx="401620">
                  <c:v>41062</c:v>
                </c:pt>
                <c:pt idx="401621">
                  <c:v>41062</c:v>
                </c:pt>
                <c:pt idx="401622">
                  <c:v>41062</c:v>
                </c:pt>
                <c:pt idx="401623">
                  <c:v>41062</c:v>
                </c:pt>
                <c:pt idx="401624">
                  <c:v>41062</c:v>
                </c:pt>
                <c:pt idx="401625">
                  <c:v>41062</c:v>
                </c:pt>
                <c:pt idx="401626">
                  <c:v>41062</c:v>
                </c:pt>
                <c:pt idx="401627">
                  <c:v>41062</c:v>
                </c:pt>
                <c:pt idx="401628">
                  <c:v>41062</c:v>
                </c:pt>
                <c:pt idx="401629">
                  <c:v>41062</c:v>
                </c:pt>
                <c:pt idx="401630">
                  <c:v>41062</c:v>
                </c:pt>
                <c:pt idx="401631">
                  <c:v>41062</c:v>
                </c:pt>
                <c:pt idx="401632">
                  <c:v>41062</c:v>
                </c:pt>
                <c:pt idx="401633">
                  <c:v>41062</c:v>
                </c:pt>
                <c:pt idx="401634">
                  <c:v>41062</c:v>
                </c:pt>
                <c:pt idx="401635">
                  <c:v>41062</c:v>
                </c:pt>
                <c:pt idx="401636">
                  <c:v>41062</c:v>
                </c:pt>
                <c:pt idx="401637">
                  <c:v>41062</c:v>
                </c:pt>
                <c:pt idx="401638">
                  <c:v>41062</c:v>
                </c:pt>
                <c:pt idx="401639">
                  <c:v>41062</c:v>
                </c:pt>
                <c:pt idx="401640">
                  <c:v>41062</c:v>
                </c:pt>
                <c:pt idx="401641">
                  <c:v>41062</c:v>
                </c:pt>
                <c:pt idx="401642">
                  <c:v>41062</c:v>
                </c:pt>
                <c:pt idx="401643">
                  <c:v>41062</c:v>
                </c:pt>
                <c:pt idx="401644">
                  <c:v>41062</c:v>
                </c:pt>
                <c:pt idx="401645">
                  <c:v>41062</c:v>
                </c:pt>
                <c:pt idx="401646">
                  <c:v>41062</c:v>
                </c:pt>
                <c:pt idx="401647">
                  <c:v>41062</c:v>
                </c:pt>
                <c:pt idx="401648">
                  <c:v>41062</c:v>
                </c:pt>
                <c:pt idx="401649">
                  <c:v>41062</c:v>
                </c:pt>
                <c:pt idx="401650">
                  <c:v>41062</c:v>
                </c:pt>
                <c:pt idx="401651">
                  <c:v>41062</c:v>
                </c:pt>
                <c:pt idx="401652">
                  <c:v>41062</c:v>
                </c:pt>
                <c:pt idx="401653">
                  <c:v>41062</c:v>
                </c:pt>
                <c:pt idx="401654">
                  <c:v>41062</c:v>
                </c:pt>
                <c:pt idx="401655">
                  <c:v>41062</c:v>
                </c:pt>
                <c:pt idx="401656">
                  <c:v>41062</c:v>
                </c:pt>
                <c:pt idx="401657">
                  <c:v>41062</c:v>
                </c:pt>
                <c:pt idx="401658">
                  <c:v>41062</c:v>
                </c:pt>
                <c:pt idx="401659">
                  <c:v>41062</c:v>
                </c:pt>
                <c:pt idx="401660">
                  <c:v>41062</c:v>
                </c:pt>
                <c:pt idx="401661">
                  <c:v>41062</c:v>
                </c:pt>
                <c:pt idx="401662">
                  <c:v>41062</c:v>
                </c:pt>
                <c:pt idx="401663">
                  <c:v>41062</c:v>
                </c:pt>
                <c:pt idx="401664">
                  <c:v>41062</c:v>
                </c:pt>
                <c:pt idx="401665">
                  <c:v>41062</c:v>
                </c:pt>
                <c:pt idx="401666">
                  <c:v>41062</c:v>
                </c:pt>
                <c:pt idx="401667">
                  <c:v>41062</c:v>
                </c:pt>
                <c:pt idx="401668">
                  <c:v>41062</c:v>
                </c:pt>
                <c:pt idx="401669">
                  <c:v>41062</c:v>
                </c:pt>
                <c:pt idx="401670">
                  <c:v>41062</c:v>
                </c:pt>
                <c:pt idx="401671">
                  <c:v>41062</c:v>
                </c:pt>
                <c:pt idx="401672">
                  <c:v>41062</c:v>
                </c:pt>
                <c:pt idx="401673">
                  <c:v>41062</c:v>
                </c:pt>
                <c:pt idx="401674">
                  <c:v>41062</c:v>
                </c:pt>
                <c:pt idx="401675">
                  <c:v>41062</c:v>
                </c:pt>
                <c:pt idx="401676">
                  <c:v>41062</c:v>
                </c:pt>
                <c:pt idx="401677">
                  <c:v>41062</c:v>
                </c:pt>
                <c:pt idx="401678">
                  <c:v>41062</c:v>
                </c:pt>
                <c:pt idx="401679">
                  <c:v>41062</c:v>
                </c:pt>
                <c:pt idx="401680">
                  <c:v>41062</c:v>
                </c:pt>
                <c:pt idx="401681">
                  <c:v>41062</c:v>
                </c:pt>
                <c:pt idx="401682">
                  <c:v>41062</c:v>
                </c:pt>
                <c:pt idx="401683">
                  <c:v>41062</c:v>
                </c:pt>
                <c:pt idx="401684">
                  <c:v>41062</c:v>
                </c:pt>
                <c:pt idx="401685">
                  <c:v>41062</c:v>
                </c:pt>
                <c:pt idx="401686">
                  <c:v>41062</c:v>
                </c:pt>
                <c:pt idx="401687">
                  <c:v>41062</c:v>
                </c:pt>
                <c:pt idx="401688">
                  <c:v>41062</c:v>
                </c:pt>
                <c:pt idx="401689">
                  <c:v>41062</c:v>
                </c:pt>
                <c:pt idx="401690">
                  <c:v>41062</c:v>
                </c:pt>
                <c:pt idx="401691">
                  <c:v>41062</c:v>
                </c:pt>
                <c:pt idx="401692">
                  <c:v>41062</c:v>
                </c:pt>
                <c:pt idx="401693">
                  <c:v>41062</c:v>
                </c:pt>
                <c:pt idx="401694">
                  <c:v>41062</c:v>
                </c:pt>
                <c:pt idx="401695">
                  <c:v>41062</c:v>
                </c:pt>
                <c:pt idx="401696">
                  <c:v>41062</c:v>
                </c:pt>
                <c:pt idx="401697">
                  <c:v>41062</c:v>
                </c:pt>
                <c:pt idx="401698">
                  <c:v>41062</c:v>
                </c:pt>
                <c:pt idx="401699">
                  <c:v>41062</c:v>
                </c:pt>
                <c:pt idx="401700">
                  <c:v>41062</c:v>
                </c:pt>
                <c:pt idx="401701">
                  <c:v>41062</c:v>
                </c:pt>
                <c:pt idx="401702">
                  <c:v>41062</c:v>
                </c:pt>
                <c:pt idx="401703">
                  <c:v>41062</c:v>
                </c:pt>
                <c:pt idx="401704">
                  <c:v>41062</c:v>
                </c:pt>
                <c:pt idx="401705">
                  <c:v>41062</c:v>
                </c:pt>
                <c:pt idx="401706">
                  <c:v>41062</c:v>
                </c:pt>
                <c:pt idx="401707">
                  <c:v>41062</c:v>
                </c:pt>
                <c:pt idx="401708">
                  <c:v>41062</c:v>
                </c:pt>
                <c:pt idx="401709">
                  <c:v>41062</c:v>
                </c:pt>
                <c:pt idx="401710">
                  <c:v>41062</c:v>
                </c:pt>
                <c:pt idx="401711">
                  <c:v>41062</c:v>
                </c:pt>
                <c:pt idx="401712">
                  <c:v>41062</c:v>
                </c:pt>
                <c:pt idx="401713">
                  <c:v>41062</c:v>
                </c:pt>
                <c:pt idx="401714">
                  <c:v>41062</c:v>
                </c:pt>
                <c:pt idx="401715">
                  <c:v>41062</c:v>
                </c:pt>
                <c:pt idx="401716">
                  <c:v>41062</c:v>
                </c:pt>
                <c:pt idx="401717">
                  <c:v>41062</c:v>
                </c:pt>
                <c:pt idx="401718">
                  <c:v>41062</c:v>
                </c:pt>
                <c:pt idx="401719">
                  <c:v>41062</c:v>
                </c:pt>
                <c:pt idx="401720">
                  <c:v>41062</c:v>
                </c:pt>
                <c:pt idx="401721">
                  <c:v>41062</c:v>
                </c:pt>
                <c:pt idx="401722">
                  <c:v>41062</c:v>
                </c:pt>
                <c:pt idx="401723">
                  <c:v>41062</c:v>
                </c:pt>
                <c:pt idx="401724">
                  <c:v>41062</c:v>
                </c:pt>
                <c:pt idx="401725">
                  <c:v>41062</c:v>
                </c:pt>
                <c:pt idx="401726">
                  <c:v>41062</c:v>
                </c:pt>
                <c:pt idx="401727">
                  <c:v>41062</c:v>
                </c:pt>
                <c:pt idx="401728">
                  <c:v>41062</c:v>
                </c:pt>
                <c:pt idx="401729">
                  <c:v>41062</c:v>
                </c:pt>
                <c:pt idx="401730">
                  <c:v>41062</c:v>
                </c:pt>
                <c:pt idx="401731">
                  <c:v>41062</c:v>
                </c:pt>
                <c:pt idx="401732">
                  <c:v>41062</c:v>
                </c:pt>
                <c:pt idx="401733">
                  <c:v>41062</c:v>
                </c:pt>
                <c:pt idx="401734">
                  <c:v>41062</c:v>
                </c:pt>
                <c:pt idx="401735">
                  <c:v>41062</c:v>
                </c:pt>
                <c:pt idx="401736">
                  <c:v>41062</c:v>
                </c:pt>
                <c:pt idx="401737">
                  <c:v>41062</c:v>
                </c:pt>
                <c:pt idx="401738">
                  <c:v>41062</c:v>
                </c:pt>
                <c:pt idx="401739">
                  <c:v>41062</c:v>
                </c:pt>
                <c:pt idx="401740">
                  <c:v>41062</c:v>
                </c:pt>
                <c:pt idx="401741">
                  <c:v>41062</c:v>
                </c:pt>
                <c:pt idx="401742">
                  <c:v>41062</c:v>
                </c:pt>
                <c:pt idx="401743">
                  <c:v>41062</c:v>
                </c:pt>
                <c:pt idx="401744">
                  <c:v>41062</c:v>
                </c:pt>
                <c:pt idx="401745">
                  <c:v>41062</c:v>
                </c:pt>
                <c:pt idx="401746">
                  <c:v>41062</c:v>
                </c:pt>
                <c:pt idx="401747">
                  <c:v>41062</c:v>
                </c:pt>
                <c:pt idx="401748">
                  <c:v>41062</c:v>
                </c:pt>
                <c:pt idx="401749">
                  <c:v>41062</c:v>
                </c:pt>
                <c:pt idx="401750">
                  <c:v>41062</c:v>
                </c:pt>
                <c:pt idx="401751">
                  <c:v>41062</c:v>
                </c:pt>
                <c:pt idx="401752">
                  <c:v>41062</c:v>
                </c:pt>
                <c:pt idx="401753">
                  <c:v>41062</c:v>
                </c:pt>
                <c:pt idx="401754">
                  <c:v>41062</c:v>
                </c:pt>
                <c:pt idx="401755">
                  <c:v>41062</c:v>
                </c:pt>
                <c:pt idx="401756">
                  <c:v>41062</c:v>
                </c:pt>
                <c:pt idx="401757">
                  <c:v>41062</c:v>
                </c:pt>
                <c:pt idx="401758">
                  <c:v>41062</c:v>
                </c:pt>
                <c:pt idx="401759">
                  <c:v>41062</c:v>
                </c:pt>
                <c:pt idx="401760">
                  <c:v>41062</c:v>
                </c:pt>
                <c:pt idx="401761">
                  <c:v>41062</c:v>
                </c:pt>
                <c:pt idx="401762">
                  <c:v>41062</c:v>
                </c:pt>
                <c:pt idx="401763">
                  <c:v>41062</c:v>
                </c:pt>
                <c:pt idx="401764">
                  <c:v>41062</c:v>
                </c:pt>
                <c:pt idx="401765">
                  <c:v>41062</c:v>
                </c:pt>
                <c:pt idx="401766">
                  <c:v>41062</c:v>
                </c:pt>
                <c:pt idx="401767">
                  <c:v>41062</c:v>
                </c:pt>
                <c:pt idx="401768">
                  <c:v>41062</c:v>
                </c:pt>
                <c:pt idx="401769">
                  <c:v>41062</c:v>
                </c:pt>
                <c:pt idx="401770">
                  <c:v>41062</c:v>
                </c:pt>
                <c:pt idx="401771">
                  <c:v>41062</c:v>
                </c:pt>
                <c:pt idx="401772">
                  <c:v>41062</c:v>
                </c:pt>
                <c:pt idx="401773">
                  <c:v>41062</c:v>
                </c:pt>
                <c:pt idx="401774">
                  <c:v>41062</c:v>
                </c:pt>
                <c:pt idx="401775">
                  <c:v>41062</c:v>
                </c:pt>
                <c:pt idx="401776">
                  <c:v>41062</c:v>
                </c:pt>
                <c:pt idx="401777">
                  <c:v>41062</c:v>
                </c:pt>
                <c:pt idx="401778">
                  <c:v>41062</c:v>
                </c:pt>
                <c:pt idx="401779">
                  <c:v>41062</c:v>
                </c:pt>
                <c:pt idx="401780">
                  <c:v>41062</c:v>
                </c:pt>
                <c:pt idx="401781">
                  <c:v>41062</c:v>
                </c:pt>
                <c:pt idx="401782">
                  <c:v>41062</c:v>
                </c:pt>
                <c:pt idx="401783">
                  <c:v>41062</c:v>
                </c:pt>
                <c:pt idx="401784">
                  <c:v>41062</c:v>
                </c:pt>
                <c:pt idx="401785">
                  <c:v>41062</c:v>
                </c:pt>
                <c:pt idx="401786">
                  <c:v>41062</c:v>
                </c:pt>
                <c:pt idx="401787">
                  <c:v>41062</c:v>
                </c:pt>
                <c:pt idx="401788">
                  <c:v>41062</c:v>
                </c:pt>
                <c:pt idx="401789">
                  <c:v>41062</c:v>
                </c:pt>
                <c:pt idx="401790">
                  <c:v>41062</c:v>
                </c:pt>
                <c:pt idx="401791">
                  <c:v>41062</c:v>
                </c:pt>
                <c:pt idx="401792">
                  <c:v>41062</c:v>
                </c:pt>
                <c:pt idx="401793">
                  <c:v>41062</c:v>
                </c:pt>
                <c:pt idx="401794">
                  <c:v>41062</c:v>
                </c:pt>
                <c:pt idx="401795">
                  <c:v>41062</c:v>
                </c:pt>
                <c:pt idx="401796">
                  <c:v>41062</c:v>
                </c:pt>
                <c:pt idx="401797">
                  <c:v>41062</c:v>
                </c:pt>
                <c:pt idx="401798">
                  <c:v>41062</c:v>
                </c:pt>
                <c:pt idx="401799">
                  <c:v>41062</c:v>
                </c:pt>
                <c:pt idx="401800">
                  <c:v>41062</c:v>
                </c:pt>
                <c:pt idx="401801">
                  <c:v>41062</c:v>
                </c:pt>
                <c:pt idx="401802">
                  <c:v>41062</c:v>
                </c:pt>
                <c:pt idx="401803">
                  <c:v>41062</c:v>
                </c:pt>
                <c:pt idx="401804">
                  <c:v>41062</c:v>
                </c:pt>
                <c:pt idx="401805">
                  <c:v>41062</c:v>
                </c:pt>
                <c:pt idx="401806">
                  <c:v>41062</c:v>
                </c:pt>
                <c:pt idx="401807">
                  <c:v>41062</c:v>
                </c:pt>
                <c:pt idx="401808">
                  <c:v>41062</c:v>
                </c:pt>
                <c:pt idx="401809">
                  <c:v>41062</c:v>
                </c:pt>
                <c:pt idx="401810">
                  <c:v>41062</c:v>
                </c:pt>
                <c:pt idx="401811">
                  <c:v>41062</c:v>
                </c:pt>
                <c:pt idx="401812">
                  <c:v>41062</c:v>
                </c:pt>
                <c:pt idx="401813">
                  <c:v>41062</c:v>
                </c:pt>
                <c:pt idx="401814">
                  <c:v>41062</c:v>
                </c:pt>
                <c:pt idx="401815">
                  <c:v>41062</c:v>
                </c:pt>
                <c:pt idx="401816">
                  <c:v>41062</c:v>
                </c:pt>
                <c:pt idx="401817">
                  <c:v>41062</c:v>
                </c:pt>
                <c:pt idx="401818">
                  <c:v>41062</c:v>
                </c:pt>
                <c:pt idx="401819">
                  <c:v>41062</c:v>
                </c:pt>
                <c:pt idx="401820">
                  <c:v>41062</c:v>
                </c:pt>
                <c:pt idx="401821">
                  <c:v>41062</c:v>
                </c:pt>
                <c:pt idx="401822">
                  <c:v>41062</c:v>
                </c:pt>
                <c:pt idx="401823">
                  <c:v>41062</c:v>
                </c:pt>
                <c:pt idx="401824">
                  <c:v>41062</c:v>
                </c:pt>
                <c:pt idx="401825">
                  <c:v>41062</c:v>
                </c:pt>
                <c:pt idx="401826">
                  <c:v>41062</c:v>
                </c:pt>
                <c:pt idx="401827">
                  <c:v>41062</c:v>
                </c:pt>
                <c:pt idx="401828">
                  <c:v>41062</c:v>
                </c:pt>
                <c:pt idx="401829">
                  <c:v>41062</c:v>
                </c:pt>
                <c:pt idx="401830">
                  <c:v>41062</c:v>
                </c:pt>
                <c:pt idx="401831">
                  <c:v>41062</c:v>
                </c:pt>
                <c:pt idx="401832">
                  <c:v>41062</c:v>
                </c:pt>
                <c:pt idx="401833">
                  <c:v>41062</c:v>
                </c:pt>
                <c:pt idx="401834">
                  <c:v>41062</c:v>
                </c:pt>
                <c:pt idx="401835">
                  <c:v>41062</c:v>
                </c:pt>
                <c:pt idx="401836">
                  <c:v>41062</c:v>
                </c:pt>
                <c:pt idx="401837">
                  <c:v>41062</c:v>
                </c:pt>
                <c:pt idx="401838">
                  <c:v>41062</c:v>
                </c:pt>
                <c:pt idx="401839">
                  <c:v>41062</c:v>
                </c:pt>
                <c:pt idx="401840">
                  <c:v>41062</c:v>
                </c:pt>
                <c:pt idx="401841">
                  <c:v>41062</c:v>
                </c:pt>
                <c:pt idx="401842">
                  <c:v>41062</c:v>
                </c:pt>
                <c:pt idx="401843">
                  <c:v>41062</c:v>
                </c:pt>
                <c:pt idx="401844">
                  <c:v>41062</c:v>
                </c:pt>
                <c:pt idx="401845">
                  <c:v>41062</c:v>
                </c:pt>
                <c:pt idx="401846">
                  <c:v>41062</c:v>
                </c:pt>
                <c:pt idx="401847">
                  <c:v>41062</c:v>
                </c:pt>
                <c:pt idx="401848">
                  <c:v>41062</c:v>
                </c:pt>
                <c:pt idx="401849">
                  <c:v>41062</c:v>
                </c:pt>
                <c:pt idx="401850">
                  <c:v>41062</c:v>
                </c:pt>
                <c:pt idx="401851">
                  <c:v>41062</c:v>
                </c:pt>
                <c:pt idx="401852">
                  <c:v>41062</c:v>
                </c:pt>
                <c:pt idx="401853">
                  <c:v>41062</c:v>
                </c:pt>
                <c:pt idx="401854">
                  <c:v>41062</c:v>
                </c:pt>
                <c:pt idx="401855">
                  <c:v>41062</c:v>
                </c:pt>
                <c:pt idx="401856">
                  <c:v>41062</c:v>
                </c:pt>
                <c:pt idx="401857">
                  <c:v>41062</c:v>
                </c:pt>
                <c:pt idx="401858">
                  <c:v>41062</c:v>
                </c:pt>
                <c:pt idx="401859">
                  <c:v>41062</c:v>
                </c:pt>
                <c:pt idx="401860">
                  <c:v>41062</c:v>
                </c:pt>
                <c:pt idx="401861">
                  <c:v>41062</c:v>
                </c:pt>
                <c:pt idx="401862">
                  <c:v>41062</c:v>
                </c:pt>
                <c:pt idx="401863">
                  <c:v>41062</c:v>
                </c:pt>
                <c:pt idx="401864">
                  <c:v>41062</c:v>
                </c:pt>
                <c:pt idx="401865">
                  <c:v>41062</c:v>
                </c:pt>
                <c:pt idx="401866">
                  <c:v>41062</c:v>
                </c:pt>
                <c:pt idx="401867">
                  <c:v>41062</c:v>
                </c:pt>
                <c:pt idx="401868">
                  <c:v>41062</c:v>
                </c:pt>
                <c:pt idx="401869">
                  <c:v>41062</c:v>
                </c:pt>
                <c:pt idx="401870">
                  <c:v>41062</c:v>
                </c:pt>
                <c:pt idx="401871">
                  <c:v>41062</c:v>
                </c:pt>
                <c:pt idx="401872">
                  <c:v>41062</c:v>
                </c:pt>
                <c:pt idx="401873">
                  <c:v>41062</c:v>
                </c:pt>
                <c:pt idx="401874">
                  <c:v>41062</c:v>
                </c:pt>
                <c:pt idx="401875">
                  <c:v>41062</c:v>
                </c:pt>
                <c:pt idx="401876">
                  <c:v>41062</c:v>
                </c:pt>
                <c:pt idx="401877">
                  <c:v>41062</c:v>
                </c:pt>
                <c:pt idx="401878">
                  <c:v>41062</c:v>
                </c:pt>
                <c:pt idx="401879">
                  <c:v>41062</c:v>
                </c:pt>
                <c:pt idx="401880">
                  <c:v>41062</c:v>
                </c:pt>
                <c:pt idx="401881">
                  <c:v>41062</c:v>
                </c:pt>
                <c:pt idx="401882">
                  <c:v>41062</c:v>
                </c:pt>
                <c:pt idx="401883">
                  <c:v>41062</c:v>
                </c:pt>
                <c:pt idx="401884">
                  <c:v>41062</c:v>
                </c:pt>
                <c:pt idx="401885">
                  <c:v>41062</c:v>
                </c:pt>
                <c:pt idx="401886">
                  <c:v>41062</c:v>
                </c:pt>
                <c:pt idx="401887">
                  <c:v>41062</c:v>
                </c:pt>
                <c:pt idx="401888">
                  <c:v>41062</c:v>
                </c:pt>
                <c:pt idx="401889">
                  <c:v>41062</c:v>
                </c:pt>
                <c:pt idx="401890">
                  <c:v>41062</c:v>
                </c:pt>
                <c:pt idx="401891">
                  <c:v>41062</c:v>
                </c:pt>
                <c:pt idx="401892">
                  <c:v>41062</c:v>
                </c:pt>
                <c:pt idx="401893">
                  <c:v>41062</c:v>
                </c:pt>
                <c:pt idx="401894">
                  <c:v>41062</c:v>
                </c:pt>
                <c:pt idx="401895">
                  <c:v>41062</c:v>
                </c:pt>
                <c:pt idx="401896">
                  <c:v>41062</c:v>
                </c:pt>
                <c:pt idx="401897">
                  <c:v>41062</c:v>
                </c:pt>
                <c:pt idx="401898">
                  <c:v>41062</c:v>
                </c:pt>
                <c:pt idx="401899">
                  <c:v>41062</c:v>
                </c:pt>
                <c:pt idx="401900">
                  <c:v>41062</c:v>
                </c:pt>
                <c:pt idx="401901">
                  <c:v>41062</c:v>
                </c:pt>
                <c:pt idx="401902">
                  <c:v>41062</c:v>
                </c:pt>
                <c:pt idx="401903">
                  <c:v>41062</c:v>
                </c:pt>
                <c:pt idx="401904">
                  <c:v>41062</c:v>
                </c:pt>
                <c:pt idx="401905">
                  <c:v>41062</c:v>
                </c:pt>
                <c:pt idx="401906">
                  <c:v>41062</c:v>
                </c:pt>
                <c:pt idx="401907">
                  <c:v>41062</c:v>
                </c:pt>
                <c:pt idx="401908">
                  <c:v>41062</c:v>
                </c:pt>
                <c:pt idx="401909">
                  <c:v>41062</c:v>
                </c:pt>
                <c:pt idx="401910">
                  <c:v>41062</c:v>
                </c:pt>
                <c:pt idx="401911">
                  <c:v>41062</c:v>
                </c:pt>
                <c:pt idx="401912">
                  <c:v>41062</c:v>
                </c:pt>
                <c:pt idx="401913">
                  <c:v>41062</c:v>
                </c:pt>
                <c:pt idx="401914">
                  <c:v>41062</c:v>
                </c:pt>
                <c:pt idx="401915">
                  <c:v>41062</c:v>
                </c:pt>
                <c:pt idx="401916">
                  <c:v>41062</c:v>
                </c:pt>
                <c:pt idx="401917">
                  <c:v>41062</c:v>
                </c:pt>
                <c:pt idx="401918">
                  <c:v>41062</c:v>
                </c:pt>
                <c:pt idx="401919">
                  <c:v>41062</c:v>
                </c:pt>
                <c:pt idx="401920">
                  <c:v>41062</c:v>
                </c:pt>
                <c:pt idx="401921">
                  <c:v>41062</c:v>
                </c:pt>
                <c:pt idx="401922">
                  <c:v>41062</c:v>
                </c:pt>
                <c:pt idx="401923">
                  <c:v>41062</c:v>
                </c:pt>
                <c:pt idx="401924">
                  <c:v>41062</c:v>
                </c:pt>
                <c:pt idx="401925">
                  <c:v>41062</c:v>
                </c:pt>
                <c:pt idx="401926">
                  <c:v>41062</c:v>
                </c:pt>
                <c:pt idx="401927">
                  <c:v>41062</c:v>
                </c:pt>
                <c:pt idx="401928">
                  <c:v>41062</c:v>
                </c:pt>
                <c:pt idx="401929">
                  <c:v>41062</c:v>
                </c:pt>
                <c:pt idx="401930">
                  <c:v>41062</c:v>
                </c:pt>
                <c:pt idx="401931">
                  <c:v>41062</c:v>
                </c:pt>
                <c:pt idx="401932">
                  <c:v>41062</c:v>
                </c:pt>
                <c:pt idx="401933">
                  <c:v>41062</c:v>
                </c:pt>
                <c:pt idx="401934">
                  <c:v>41062</c:v>
                </c:pt>
                <c:pt idx="401935">
                  <c:v>41062</c:v>
                </c:pt>
                <c:pt idx="401936">
                  <c:v>41062</c:v>
                </c:pt>
                <c:pt idx="401937">
                  <c:v>41062</c:v>
                </c:pt>
                <c:pt idx="401938">
                  <c:v>41062</c:v>
                </c:pt>
                <c:pt idx="401939">
                  <c:v>41062</c:v>
                </c:pt>
                <c:pt idx="401940">
                  <c:v>41062</c:v>
                </c:pt>
                <c:pt idx="401941">
                  <c:v>41062</c:v>
                </c:pt>
                <c:pt idx="401942">
                  <c:v>41062</c:v>
                </c:pt>
                <c:pt idx="401943">
                  <c:v>41062</c:v>
                </c:pt>
                <c:pt idx="401944">
                  <c:v>41062</c:v>
                </c:pt>
                <c:pt idx="401945">
                  <c:v>41062</c:v>
                </c:pt>
                <c:pt idx="401946">
                  <c:v>41062</c:v>
                </c:pt>
                <c:pt idx="401947">
                  <c:v>41062</c:v>
                </c:pt>
                <c:pt idx="401948">
                  <c:v>41062</c:v>
                </c:pt>
                <c:pt idx="401949">
                  <c:v>41062</c:v>
                </c:pt>
                <c:pt idx="401950">
                  <c:v>41062</c:v>
                </c:pt>
                <c:pt idx="401951">
                  <c:v>41062</c:v>
                </c:pt>
                <c:pt idx="401952">
                  <c:v>41062</c:v>
                </c:pt>
                <c:pt idx="401953">
                  <c:v>41062</c:v>
                </c:pt>
                <c:pt idx="401954">
                  <c:v>41062</c:v>
                </c:pt>
                <c:pt idx="401955">
                  <c:v>41062</c:v>
                </c:pt>
                <c:pt idx="401956">
                  <c:v>41062</c:v>
                </c:pt>
                <c:pt idx="401957">
                  <c:v>41062</c:v>
                </c:pt>
                <c:pt idx="401958">
                  <c:v>41062</c:v>
                </c:pt>
                <c:pt idx="401959">
                  <c:v>41062</c:v>
                </c:pt>
                <c:pt idx="401960">
                  <c:v>41062</c:v>
                </c:pt>
                <c:pt idx="401961">
                  <c:v>41062</c:v>
                </c:pt>
                <c:pt idx="401962">
                  <c:v>41062</c:v>
                </c:pt>
                <c:pt idx="401963">
                  <c:v>41062</c:v>
                </c:pt>
                <c:pt idx="401964">
                  <c:v>41062</c:v>
                </c:pt>
                <c:pt idx="401965">
                  <c:v>41062</c:v>
                </c:pt>
                <c:pt idx="401966">
                  <c:v>41062</c:v>
                </c:pt>
                <c:pt idx="401967">
                  <c:v>41062</c:v>
                </c:pt>
                <c:pt idx="401968">
                  <c:v>41062</c:v>
                </c:pt>
                <c:pt idx="401969">
                  <c:v>41062</c:v>
                </c:pt>
                <c:pt idx="401970">
                  <c:v>41062</c:v>
                </c:pt>
                <c:pt idx="401971">
                  <c:v>41062</c:v>
                </c:pt>
                <c:pt idx="401972">
                  <c:v>41062</c:v>
                </c:pt>
                <c:pt idx="401973">
                  <c:v>41062</c:v>
                </c:pt>
                <c:pt idx="401974">
                  <c:v>41062</c:v>
                </c:pt>
                <c:pt idx="401975">
                  <c:v>41062</c:v>
                </c:pt>
                <c:pt idx="401976">
                  <c:v>41062</c:v>
                </c:pt>
                <c:pt idx="401977">
                  <c:v>41062</c:v>
                </c:pt>
                <c:pt idx="401978">
                  <c:v>41062</c:v>
                </c:pt>
                <c:pt idx="401979">
                  <c:v>41062</c:v>
                </c:pt>
                <c:pt idx="401980">
                  <c:v>41062</c:v>
                </c:pt>
                <c:pt idx="401981">
                  <c:v>41062</c:v>
                </c:pt>
                <c:pt idx="401982">
                  <c:v>41062</c:v>
                </c:pt>
                <c:pt idx="401983">
                  <c:v>41062</c:v>
                </c:pt>
                <c:pt idx="401984">
                  <c:v>41062</c:v>
                </c:pt>
                <c:pt idx="401985">
                  <c:v>41062</c:v>
                </c:pt>
                <c:pt idx="401986">
                  <c:v>41062</c:v>
                </c:pt>
                <c:pt idx="401987">
                  <c:v>41062</c:v>
                </c:pt>
                <c:pt idx="401988">
                  <c:v>41062</c:v>
                </c:pt>
                <c:pt idx="401989">
                  <c:v>41062</c:v>
                </c:pt>
                <c:pt idx="401990">
                  <c:v>41062</c:v>
                </c:pt>
                <c:pt idx="401991">
                  <c:v>41062</c:v>
                </c:pt>
                <c:pt idx="401992">
                  <c:v>41062</c:v>
                </c:pt>
                <c:pt idx="401993">
                  <c:v>41062</c:v>
                </c:pt>
                <c:pt idx="401994">
                  <c:v>41062</c:v>
                </c:pt>
                <c:pt idx="401995">
                  <c:v>41062</c:v>
                </c:pt>
                <c:pt idx="401996">
                  <c:v>41062</c:v>
                </c:pt>
                <c:pt idx="401997">
                  <c:v>41062</c:v>
                </c:pt>
                <c:pt idx="401998">
                  <c:v>41062</c:v>
                </c:pt>
                <c:pt idx="401999">
                  <c:v>41062</c:v>
                </c:pt>
                <c:pt idx="402000">
                  <c:v>41062</c:v>
                </c:pt>
                <c:pt idx="402001">
                  <c:v>41062</c:v>
                </c:pt>
                <c:pt idx="402002">
                  <c:v>41062</c:v>
                </c:pt>
                <c:pt idx="402003">
                  <c:v>41062</c:v>
                </c:pt>
                <c:pt idx="402004">
                  <c:v>41062</c:v>
                </c:pt>
                <c:pt idx="402005">
                  <c:v>41062</c:v>
                </c:pt>
                <c:pt idx="402006">
                  <c:v>41062</c:v>
                </c:pt>
                <c:pt idx="402007">
                  <c:v>41062</c:v>
                </c:pt>
                <c:pt idx="402008">
                  <c:v>41062</c:v>
                </c:pt>
                <c:pt idx="402009">
                  <c:v>41062</c:v>
                </c:pt>
                <c:pt idx="402010">
                  <c:v>41062</c:v>
                </c:pt>
                <c:pt idx="402011">
                  <c:v>41062</c:v>
                </c:pt>
                <c:pt idx="402012">
                  <c:v>41062</c:v>
                </c:pt>
                <c:pt idx="402013">
                  <c:v>41062</c:v>
                </c:pt>
                <c:pt idx="402014">
                  <c:v>41062</c:v>
                </c:pt>
                <c:pt idx="402015">
                  <c:v>41062</c:v>
                </c:pt>
                <c:pt idx="402016">
                  <c:v>41062</c:v>
                </c:pt>
                <c:pt idx="402017">
                  <c:v>41062</c:v>
                </c:pt>
                <c:pt idx="402018">
                  <c:v>41062</c:v>
                </c:pt>
                <c:pt idx="402019">
                  <c:v>41062</c:v>
                </c:pt>
                <c:pt idx="402020">
                  <c:v>41062</c:v>
                </c:pt>
                <c:pt idx="402021">
                  <c:v>41062</c:v>
                </c:pt>
                <c:pt idx="402022">
                  <c:v>41062</c:v>
                </c:pt>
                <c:pt idx="402023">
                  <c:v>41062</c:v>
                </c:pt>
                <c:pt idx="402024">
                  <c:v>41062</c:v>
                </c:pt>
                <c:pt idx="402025">
                  <c:v>41062</c:v>
                </c:pt>
                <c:pt idx="402026">
                  <c:v>41062</c:v>
                </c:pt>
                <c:pt idx="402027">
                  <c:v>41062</c:v>
                </c:pt>
                <c:pt idx="402028">
                  <c:v>41062</c:v>
                </c:pt>
                <c:pt idx="402029">
                  <c:v>41062</c:v>
                </c:pt>
                <c:pt idx="402030">
                  <c:v>41062</c:v>
                </c:pt>
                <c:pt idx="402031">
                  <c:v>41062</c:v>
                </c:pt>
                <c:pt idx="402032">
                  <c:v>41062</c:v>
                </c:pt>
                <c:pt idx="402033">
                  <c:v>41062</c:v>
                </c:pt>
                <c:pt idx="402034">
                  <c:v>41062</c:v>
                </c:pt>
                <c:pt idx="402035">
                  <c:v>41062</c:v>
                </c:pt>
                <c:pt idx="402036">
                  <c:v>41062</c:v>
                </c:pt>
                <c:pt idx="402037">
                  <c:v>41062</c:v>
                </c:pt>
                <c:pt idx="402038">
                  <c:v>41062</c:v>
                </c:pt>
                <c:pt idx="402039">
                  <c:v>41062</c:v>
                </c:pt>
                <c:pt idx="402040">
                  <c:v>41062</c:v>
                </c:pt>
                <c:pt idx="402041">
                  <c:v>41062</c:v>
                </c:pt>
                <c:pt idx="402042">
                  <c:v>41062</c:v>
                </c:pt>
                <c:pt idx="402043">
                  <c:v>41062</c:v>
                </c:pt>
                <c:pt idx="402044">
                  <c:v>41062</c:v>
                </c:pt>
                <c:pt idx="402045">
                  <c:v>41062</c:v>
                </c:pt>
                <c:pt idx="402046">
                  <c:v>41062</c:v>
                </c:pt>
                <c:pt idx="402047">
                  <c:v>41062</c:v>
                </c:pt>
                <c:pt idx="402048">
                  <c:v>41062</c:v>
                </c:pt>
                <c:pt idx="402049">
                  <c:v>41062</c:v>
                </c:pt>
                <c:pt idx="402050">
                  <c:v>41062</c:v>
                </c:pt>
                <c:pt idx="402051">
                  <c:v>41062</c:v>
                </c:pt>
                <c:pt idx="402052">
                  <c:v>41062</c:v>
                </c:pt>
                <c:pt idx="402053">
                  <c:v>41062</c:v>
                </c:pt>
                <c:pt idx="402054">
                  <c:v>41062</c:v>
                </c:pt>
                <c:pt idx="402055">
                  <c:v>41062</c:v>
                </c:pt>
                <c:pt idx="402056">
                  <c:v>41062</c:v>
                </c:pt>
                <c:pt idx="402057">
                  <c:v>41062</c:v>
                </c:pt>
                <c:pt idx="402058">
                  <c:v>41062</c:v>
                </c:pt>
                <c:pt idx="402059">
                  <c:v>41062</c:v>
                </c:pt>
                <c:pt idx="402060">
                  <c:v>41062</c:v>
                </c:pt>
                <c:pt idx="402061">
                  <c:v>41062</c:v>
                </c:pt>
                <c:pt idx="402062">
                  <c:v>41062</c:v>
                </c:pt>
                <c:pt idx="402063">
                  <c:v>41062</c:v>
                </c:pt>
                <c:pt idx="402064">
                  <c:v>41062</c:v>
                </c:pt>
                <c:pt idx="402065">
                  <c:v>41062</c:v>
                </c:pt>
                <c:pt idx="402066">
                  <c:v>41062</c:v>
                </c:pt>
                <c:pt idx="402067">
                  <c:v>41062</c:v>
                </c:pt>
                <c:pt idx="402068">
                  <c:v>41062</c:v>
                </c:pt>
                <c:pt idx="402069">
                  <c:v>41062</c:v>
                </c:pt>
                <c:pt idx="402070">
                  <c:v>41062</c:v>
                </c:pt>
                <c:pt idx="402071">
                  <c:v>41062</c:v>
                </c:pt>
                <c:pt idx="402072">
                  <c:v>41062</c:v>
                </c:pt>
                <c:pt idx="402073">
                  <c:v>41062</c:v>
                </c:pt>
                <c:pt idx="402074">
                  <c:v>41062</c:v>
                </c:pt>
                <c:pt idx="402075">
                  <c:v>41062</c:v>
                </c:pt>
                <c:pt idx="402076">
                  <c:v>41062</c:v>
                </c:pt>
                <c:pt idx="402077">
                  <c:v>41062</c:v>
                </c:pt>
                <c:pt idx="402078">
                  <c:v>41062</c:v>
                </c:pt>
                <c:pt idx="402079">
                  <c:v>41062</c:v>
                </c:pt>
                <c:pt idx="402080">
                  <c:v>41062</c:v>
                </c:pt>
                <c:pt idx="402081">
                  <c:v>41062</c:v>
                </c:pt>
                <c:pt idx="402082">
                  <c:v>41062</c:v>
                </c:pt>
                <c:pt idx="402083">
                  <c:v>41062</c:v>
                </c:pt>
                <c:pt idx="402084">
                  <c:v>41062</c:v>
                </c:pt>
                <c:pt idx="402085">
                  <c:v>41062</c:v>
                </c:pt>
                <c:pt idx="402086">
                  <c:v>41062</c:v>
                </c:pt>
                <c:pt idx="402087">
                  <c:v>41062</c:v>
                </c:pt>
                <c:pt idx="402088">
                  <c:v>41062</c:v>
                </c:pt>
                <c:pt idx="402089">
                  <c:v>41062</c:v>
                </c:pt>
                <c:pt idx="402090">
                  <c:v>41062</c:v>
                </c:pt>
                <c:pt idx="402091">
                  <c:v>41062</c:v>
                </c:pt>
                <c:pt idx="402092">
                  <c:v>41062</c:v>
                </c:pt>
                <c:pt idx="402093">
                  <c:v>41062</c:v>
                </c:pt>
                <c:pt idx="402094">
                  <c:v>41062</c:v>
                </c:pt>
                <c:pt idx="402095">
                  <c:v>41062</c:v>
                </c:pt>
                <c:pt idx="402096">
                  <c:v>41062</c:v>
                </c:pt>
                <c:pt idx="402097">
                  <c:v>41062</c:v>
                </c:pt>
                <c:pt idx="402098">
                  <c:v>41062</c:v>
                </c:pt>
                <c:pt idx="402099">
                  <c:v>41062</c:v>
                </c:pt>
                <c:pt idx="402100">
                  <c:v>41062</c:v>
                </c:pt>
                <c:pt idx="402101">
                  <c:v>41062</c:v>
                </c:pt>
                <c:pt idx="402102">
                  <c:v>41062</c:v>
                </c:pt>
                <c:pt idx="402103">
                  <c:v>41062</c:v>
                </c:pt>
                <c:pt idx="402104">
                  <c:v>41062</c:v>
                </c:pt>
                <c:pt idx="402105">
                  <c:v>41062</c:v>
                </c:pt>
                <c:pt idx="402106">
                  <c:v>41062</c:v>
                </c:pt>
                <c:pt idx="402107">
                  <c:v>41062</c:v>
                </c:pt>
                <c:pt idx="402108">
                  <c:v>41062</c:v>
                </c:pt>
                <c:pt idx="402109">
                  <c:v>41062</c:v>
                </c:pt>
                <c:pt idx="402110">
                  <c:v>41062</c:v>
                </c:pt>
                <c:pt idx="402111">
                  <c:v>41062</c:v>
                </c:pt>
                <c:pt idx="402112">
                  <c:v>41062</c:v>
                </c:pt>
                <c:pt idx="402113">
                  <c:v>41062</c:v>
                </c:pt>
                <c:pt idx="402114">
                  <c:v>41062</c:v>
                </c:pt>
                <c:pt idx="402115">
                  <c:v>41062</c:v>
                </c:pt>
                <c:pt idx="402116">
                  <c:v>41062</c:v>
                </c:pt>
                <c:pt idx="402117">
                  <c:v>41062</c:v>
                </c:pt>
                <c:pt idx="402118">
                  <c:v>41062</c:v>
                </c:pt>
                <c:pt idx="402119">
                  <c:v>41062</c:v>
                </c:pt>
                <c:pt idx="402120">
                  <c:v>41062</c:v>
                </c:pt>
                <c:pt idx="402121">
                  <c:v>41062</c:v>
                </c:pt>
                <c:pt idx="402122">
                  <c:v>41062</c:v>
                </c:pt>
                <c:pt idx="402123">
                  <c:v>41062</c:v>
                </c:pt>
                <c:pt idx="402124">
                  <c:v>41062</c:v>
                </c:pt>
                <c:pt idx="402125">
                  <c:v>41062</c:v>
                </c:pt>
                <c:pt idx="402126">
                  <c:v>41062</c:v>
                </c:pt>
                <c:pt idx="402127">
                  <c:v>41062</c:v>
                </c:pt>
                <c:pt idx="402128">
                  <c:v>41062</c:v>
                </c:pt>
                <c:pt idx="402129">
                  <c:v>41062</c:v>
                </c:pt>
                <c:pt idx="402130">
                  <c:v>41062</c:v>
                </c:pt>
                <c:pt idx="402131">
                  <c:v>41062</c:v>
                </c:pt>
                <c:pt idx="402132">
                  <c:v>41062</c:v>
                </c:pt>
                <c:pt idx="402133">
                  <c:v>41062</c:v>
                </c:pt>
                <c:pt idx="402134">
                  <c:v>41062</c:v>
                </c:pt>
                <c:pt idx="402135">
                  <c:v>41062</c:v>
                </c:pt>
                <c:pt idx="402136">
                  <c:v>41062</c:v>
                </c:pt>
                <c:pt idx="402137">
                  <c:v>41062</c:v>
                </c:pt>
                <c:pt idx="402138">
                  <c:v>41062</c:v>
                </c:pt>
                <c:pt idx="402139">
                  <c:v>41062</c:v>
                </c:pt>
                <c:pt idx="402140">
                  <c:v>41062</c:v>
                </c:pt>
                <c:pt idx="402141">
                  <c:v>41062</c:v>
                </c:pt>
                <c:pt idx="402142">
                  <c:v>41062</c:v>
                </c:pt>
                <c:pt idx="402143">
                  <c:v>41062</c:v>
                </c:pt>
                <c:pt idx="402144">
                  <c:v>41062</c:v>
                </c:pt>
                <c:pt idx="402145">
                  <c:v>41062</c:v>
                </c:pt>
                <c:pt idx="402146">
                  <c:v>41062</c:v>
                </c:pt>
                <c:pt idx="402147">
                  <c:v>41062</c:v>
                </c:pt>
                <c:pt idx="402148">
                  <c:v>41062</c:v>
                </c:pt>
                <c:pt idx="402149">
                  <c:v>41062</c:v>
                </c:pt>
                <c:pt idx="402150">
                  <c:v>41062</c:v>
                </c:pt>
                <c:pt idx="402151">
                  <c:v>41062</c:v>
                </c:pt>
                <c:pt idx="402152">
                  <c:v>41062</c:v>
                </c:pt>
                <c:pt idx="402153">
                  <c:v>41062</c:v>
                </c:pt>
                <c:pt idx="402154">
                  <c:v>41062</c:v>
                </c:pt>
                <c:pt idx="402155">
                  <c:v>41062</c:v>
                </c:pt>
                <c:pt idx="402156">
                  <c:v>41062</c:v>
                </c:pt>
                <c:pt idx="402157">
                  <c:v>41062</c:v>
                </c:pt>
                <c:pt idx="402158">
                  <c:v>41062</c:v>
                </c:pt>
                <c:pt idx="402159">
                  <c:v>41062</c:v>
                </c:pt>
                <c:pt idx="402160">
                  <c:v>41062</c:v>
                </c:pt>
                <c:pt idx="402161">
                  <c:v>41062</c:v>
                </c:pt>
                <c:pt idx="402162">
                  <c:v>41062</c:v>
                </c:pt>
                <c:pt idx="402163">
                  <c:v>41062</c:v>
                </c:pt>
                <c:pt idx="402164">
                  <c:v>41062</c:v>
                </c:pt>
                <c:pt idx="402165">
                  <c:v>41062</c:v>
                </c:pt>
                <c:pt idx="402166">
                  <c:v>41062</c:v>
                </c:pt>
                <c:pt idx="402167">
                  <c:v>41062</c:v>
                </c:pt>
                <c:pt idx="402168">
                  <c:v>41062</c:v>
                </c:pt>
                <c:pt idx="402169">
                  <c:v>41062</c:v>
                </c:pt>
                <c:pt idx="402170">
                  <c:v>41062</c:v>
                </c:pt>
                <c:pt idx="402171">
                  <c:v>41062</c:v>
                </c:pt>
                <c:pt idx="402172">
                  <c:v>41062</c:v>
                </c:pt>
                <c:pt idx="402173">
                  <c:v>41062</c:v>
                </c:pt>
                <c:pt idx="402174">
                  <c:v>41062</c:v>
                </c:pt>
                <c:pt idx="402175">
                  <c:v>41062</c:v>
                </c:pt>
                <c:pt idx="402176">
                  <c:v>41062</c:v>
                </c:pt>
                <c:pt idx="402177">
                  <c:v>41062</c:v>
                </c:pt>
                <c:pt idx="402178">
                  <c:v>41062</c:v>
                </c:pt>
                <c:pt idx="402179">
                  <c:v>41062</c:v>
                </c:pt>
                <c:pt idx="402180">
                  <c:v>41062</c:v>
                </c:pt>
                <c:pt idx="402181">
                  <c:v>41062</c:v>
                </c:pt>
                <c:pt idx="402182">
                  <c:v>41062</c:v>
                </c:pt>
                <c:pt idx="402183">
                  <c:v>41062</c:v>
                </c:pt>
                <c:pt idx="402184">
                  <c:v>41062</c:v>
                </c:pt>
                <c:pt idx="402185">
                  <c:v>41062</c:v>
                </c:pt>
                <c:pt idx="402186">
                  <c:v>41062</c:v>
                </c:pt>
                <c:pt idx="402187">
                  <c:v>41062</c:v>
                </c:pt>
                <c:pt idx="402188">
                  <c:v>41062</c:v>
                </c:pt>
                <c:pt idx="402189">
                  <c:v>41062</c:v>
                </c:pt>
                <c:pt idx="402190">
                  <c:v>41062</c:v>
                </c:pt>
                <c:pt idx="402191">
                  <c:v>41062</c:v>
                </c:pt>
                <c:pt idx="402192">
                  <c:v>41062</c:v>
                </c:pt>
                <c:pt idx="402193">
                  <c:v>41062</c:v>
                </c:pt>
                <c:pt idx="402194">
                  <c:v>41062</c:v>
                </c:pt>
                <c:pt idx="402195">
                  <c:v>41062</c:v>
                </c:pt>
                <c:pt idx="402196">
                  <c:v>41062</c:v>
                </c:pt>
                <c:pt idx="402197">
                  <c:v>41062</c:v>
                </c:pt>
                <c:pt idx="402198">
                  <c:v>41062</c:v>
                </c:pt>
                <c:pt idx="402199">
                  <c:v>41062</c:v>
                </c:pt>
                <c:pt idx="402200">
                  <c:v>41062</c:v>
                </c:pt>
                <c:pt idx="402201">
                  <c:v>41062</c:v>
                </c:pt>
                <c:pt idx="402202">
                  <c:v>41062</c:v>
                </c:pt>
                <c:pt idx="402203">
                  <c:v>41062</c:v>
                </c:pt>
                <c:pt idx="402204">
                  <c:v>41062</c:v>
                </c:pt>
                <c:pt idx="402205">
                  <c:v>41062</c:v>
                </c:pt>
                <c:pt idx="402206">
                  <c:v>41062</c:v>
                </c:pt>
                <c:pt idx="402207">
                  <c:v>41062</c:v>
                </c:pt>
                <c:pt idx="402208">
                  <c:v>41062</c:v>
                </c:pt>
                <c:pt idx="402209">
                  <c:v>41062</c:v>
                </c:pt>
                <c:pt idx="402210">
                  <c:v>41062</c:v>
                </c:pt>
                <c:pt idx="402211">
                  <c:v>41062</c:v>
                </c:pt>
                <c:pt idx="402212">
                  <c:v>41062</c:v>
                </c:pt>
                <c:pt idx="402213">
                  <c:v>41062</c:v>
                </c:pt>
                <c:pt idx="402214">
                  <c:v>41062</c:v>
                </c:pt>
                <c:pt idx="402215">
                  <c:v>41062</c:v>
                </c:pt>
                <c:pt idx="402216">
                  <c:v>41062</c:v>
                </c:pt>
                <c:pt idx="402217">
                  <c:v>41062</c:v>
                </c:pt>
                <c:pt idx="402218">
                  <c:v>41062</c:v>
                </c:pt>
                <c:pt idx="402219">
                  <c:v>41062</c:v>
                </c:pt>
                <c:pt idx="402220">
                  <c:v>41062</c:v>
                </c:pt>
                <c:pt idx="402221">
                  <c:v>41062</c:v>
                </c:pt>
                <c:pt idx="402222">
                  <c:v>41062</c:v>
                </c:pt>
                <c:pt idx="402223">
                  <c:v>41062</c:v>
                </c:pt>
                <c:pt idx="402224">
                  <c:v>41062</c:v>
                </c:pt>
                <c:pt idx="402225">
                  <c:v>41062</c:v>
                </c:pt>
                <c:pt idx="402226">
                  <c:v>41062</c:v>
                </c:pt>
                <c:pt idx="402227">
                  <c:v>41062</c:v>
                </c:pt>
                <c:pt idx="402228">
                  <c:v>41062</c:v>
                </c:pt>
                <c:pt idx="402229">
                  <c:v>41062</c:v>
                </c:pt>
                <c:pt idx="402230">
                  <c:v>41062</c:v>
                </c:pt>
                <c:pt idx="402231">
                  <c:v>41062</c:v>
                </c:pt>
                <c:pt idx="402232">
                  <c:v>41062</c:v>
                </c:pt>
                <c:pt idx="402233">
                  <c:v>41062</c:v>
                </c:pt>
                <c:pt idx="402234">
                  <c:v>41062</c:v>
                </c:pt>
                <c:pt idx="402235">
                  <c:v>41062</c:v>
                </c:pt>
                <c:pt idx="402236">
                  <c:v>41062</c:v>
                </c:pt>
                <c:pt idx="402237">
                  <c:v>41062</c:v>
                </c:pt>
                <c:pt idx="402238">
                  <c:v>41062</c:v>
                </c:pt>
                <c:pt idx="402239">
                  <c:v>41062</c:v>
                </c:pt>
                <c:pt idx="402240">
                  <c:v>41062</c:v>
                </c:pt>
                <c:pt idx="402241">
                  <c:v>41062</c:v>
                </c:pt>
                <c:pt idx="402242">
                  <c:v>41062</c:v>
                </c:pt>
                <c:pt idx="402243">
                  <c:v>41062</c:v>
                </c:pt>
                <c:pt idx="402244">
                  <c:v>41062</c:v>
                </c:pt>
                <c:pt idx="402245">
                  <c:v>41062</c:v>
                </c:pt>
                <c:pt idx="402246">
                  <c:v>41062</c:v>
                </c:pt>
                <c:pt idx="402247">
                  <c:v>41062</c:v>
                </c:pt>
                <c:pt idx="402248">
                  <c:v>41062</c:v>
                </c:pt>
                <c:pt idx="402249">
                  <c:v>41062</c:v>
                </c:pt>
                <c:pt idx="402250">
                  <c:v>41062</c:v>
                </c:pt>
                <c:pt idx="402251">
                  <c:v>41062</c:v>
                </c:pt>
                <c:pt idx="402252">
                  <c:v>41062</c:v>
                </c:pt>
                <c:pt idx="402253">
                  <c:v>41062</c:v>
                </c:pt>
                <c:pt idx="402254">
                  <c:v>41062</c:v>
                </c:pt>
                <c:pt idx="402255">
                  <c:v>41062</c:v>
                </c:pt>
                <c:pt idx="402256">
                  <c:v>41062</c:v>
                </c:pt>
                <c:pt idx="402257">
                  <c:v>41062</c:v>
                </c:pt>
                <c:pt idx="402258">
                  <c:v>41062</c:v>
                </c:pt>
                <c:pt idx="402259">
                  <c:v>41062</c:v>
                </c:pt>
                <c:pt idx="402260">
                  <c:v>41062</c:v>
                </c:pt>
                <c:pt idx="402261">
                  <c:v>41062</c:v>
                </c:pt>
                <c:pt idx="402262">
                  <c:v>41062</c:v>
                </c:pt>
                <c:pt idx="402263">
                  <c:v>41062</c:v>
                </c:pt>
                <c:pt idx="402264">
                  <c:v>41062</c:v>
                </c:pt>
                <c:pt idx="402265">
                  <c:v>41062</c:v>
                </c:pt>
                <c:pt idx="402266">
                  <c:v>41062</c:v>
                </c:pt>
                <c:pt idx="402267">
                  <c:v>41062</c:v>
                </c:pt>
                <c:pt idx="402268">
                  <c:v>41062</c:v>
                </c:pt>
                <c:pt idx="402269">
                  <c:v>41062</c:v>
                </c:pt>
                <c:pt idx="402270">
                  <c:v>41062</c:v>
                </c:pt>
                <c:pt idx="402271">
                  <c:v>41062</c:v>
                </c:pt>
                <c:pt idx="402272">
                  <c:v>41062</c:v>
                </c:pt>
                <c:pt idx="402273">
                  <c:v>41062</c:v>
                </c:pt>
                <c:pt idx="402274">
                  <c:v>41062</c:v>
                </c:pt>
                <c:pt idx="402275">
                  <c:v>41062</c:v>
                </c:pt>
                <c:pt idx="402276">
                  <c:v>41062</c:v>
                </c:pt>
                <c:pt idx="402277">
                  <c:v>41062</c:v>
                </c:pt>
                <c:pt idx="402278">
                  <c:v>41062</c:v>
                </c:pt>
                <c:pt idx="402279">
                  <c:v>41062</c:v>
                </c:pt>
                <c:pt idx="402280">
                  <c:v>41062</c:v>
                </c:pt>
                <c:pt idx="402281">
                  <c:v>41062</c:v>
                </c:pt>
                <c:pt idx="402282">
                  <c:v>41062</c:v>
                </c:pt>
                <c:pt idx="402283">
                  <c:v>41062</c:v>
                </c:pt>
                <c:pt idx="402284">
                  <c:v>41062</c:v>
                </c:pt>
                <c:pt idx="402285">
                  <c:v>41062</c:v>
                </c:pt>
                <c:pt idx="402286">
                  <c:v>41062</c:v>
                </c:pt>
                <c:pt idx="402287">
                  <c:v>41062</c:v>
                </c:pt>
                <c:pt idx="402288">
                  <c:v>41062</c:v>
                </c:pt>
                <c:pt idx="402289">
                  <c:v>41062</c:v>
                </c:pt>
                <c:pt idx="402290">
                  <c:v>41062</c:v>
                </c:pt>
                <c:pt idx="402291">
                  <c:v>41062</c:v>
                </c:pt>
                <c:pt idx="402292">
                  <c:v>41062</c:v>
                </c:pt>
                <c:pt idx="402293">
                  <c:v>41062</c:v>
                </c:pt>
                <c:pt idx="402294">
                  <c:v>41062</c:v>
                </c:pt>
                <c:pt idx="402295">
                  <c:v>41062</c:v>
                </c:pt>
                <c:pt idx="402296">
                  <c:v>41062</c:v>
                </c:pt>
                <c:pt idx="402297">
                  <c:v>41062</c:v>
                </c:pt>
                <c:pt idx="402298">
                  <c:v>41062</c:v>
                </c:pt>
                <c:pt idx="402299">
                  <c:v>41062</c:v>
                </c:pt>
                <c:pt idx="402300">
                  <c:v>41062</c:v>
                </c:pt>
                <c:pt idx="402301">
                  <c:v>41062</c:v>
                </c:pt>
                <c:pt idx="402302">
                  <c:v>41062</c:v>
                </c:pt>
                <c:pt idx="402303">
                  <c:v>41062</c:v>
                </c:pt>
                <c:pt idx="402304">
                  <c:v>41062</c:v>
                </c:pt>
                <c:pt idx="402305">
                  <c:v>41062</c:v>
                </c:pt>
                <c:pt idx="402306">
                  <c:v>41062</c:v>
                </c:pt>
                <c:pt idx="402307">
                  <c:v>41062</c:v>
                </c:pt>
                <c:pt idx="402308">
                  <c:v>41062</c:v>
                </c:pt>
                <c:pt idx="402309">
                  <c:v>41062</c:v>
                </c:pt>
                <c:pt idx="402310">
                  <c:v>41062</c:v>
                </c:pt>
                <c:pt idx="402311">
                  <c:v>41062</c:v>
                </c:pt>
                <c:pt idx="402312">
                  <c:v>41062</c:v>
                </c:pt>
                <c:pt idx="402313">
                  <c:v>41062</c:v>
                </c:pt>
                <c:pt idx="402314">
                  <c:v>41062</c:v>
                </c:pt>
                <c:pt idx="402315">
                  <c:v>41062</c:v>
                </c:pt>
                <c:pt idx="402316">
                  <c:v>41062</c:v>
                </c:pt>
                <c:pt idx="402317">
                  <c:v>41062</c:v>
                </c:pt>
                <c:pt idx="402318">
                  <c:v>41062</c:v>
                </c:pt>
                <c:pt idx="402319">
                  <c:v>41062</c:v>
                </c:pt>
                <c:pt idx="402320">
                  <c:v>41062</c:v>
                </c:pt>
                <c:pt idx="402321">
                  <c:v>41062</c:v>
                </c:pt>
                <c:pt idx="402322">
                  <c:v>41062</c:v>
                </c:pt>
                <c:pt idx="402323">
                  <c:v>41062</c:v>
                </c:pt>
                <c:pt idx="402324">
                  <c:v>41062</c:v>
                </c:pt>
                <c:pt idx="402325">
                  <c:v>41062</c:v>
                </c:pt>
                <c:pt idx="402326">
                  <c:v>41062</c:v>
                </c:pt>
                <c:pt idx="402327">
                  <c:v>41062</c:v>
                </c:pt>
                <c:pt idx="402328">
                  <c:v>41062</c:v>
                </c:pt>
                <c:pt idx="402329">
                  <c:v>41062</c:v>
                </c:pt>
                <c:pt idx="402330">
                  <c:v>41062</c:v>
                </c:pt>
                <c:pt idx="402331">
                  <c:v>41062</c:v>
                </c:pt>
                <c:pt idx="402332">
                  <c:v>41062</c:v>
                </c:pt>
                <c:pt idx="402333">
                  <c:v>41062</c:v>
                </c:pt>
                <c:pt idx="402334">
                  <c:v>41062</c:v>
                </c:pt>
                <c:pt idx="402335">
                  <c:v>41062</c:v>
                </c:pt>
                <c:pt idx="402336">
                  <c:v>41062</c:v>
                </c:pt>
                <c:pt idx="402337">
                  <c:v>41062</c:v>
                </c:pt>
                <c:pt idx="402338">
                  <c:v>41062</c:v>
                </c:pt>
                <c:pt idx="402339">
                  <c:v>41062</c:v>
                </c:pt>
                <c:pt idx="402340">
                  <c:v>41062</c:v>
                </c:pt>
                <c:pt idx="402341">
                  <c:v>41062</c:v>
                </c:pt>
                <c:pt idx="402342">
                  <c:v>41062</c:v>
                </c:pt>
                <c:pt idx="402343">
                  <c:v>41062</c:v>
                </c:pt>
                <c:pt idx="402344">
                  <c:v>41062</c:v>
                </c:pt>
                <c:pt idx="402345">
                  <c:v>41062</c:v>
                </c:pt>
                <c:pt idx="402346">
                  <c:v>41062</c:v>
                </c:pt>
                <c:pt idx="402347">
                  <c:v>41062</c:v>
                </c:pt>
                <c:pt idx="402348">
                  <c:v>41062</c:v>
                </c:pt>
                <c:pt idx="402349">
                  <c:v>41062</c:v>
                </c:pt>
                <c:pt idx="402350">
                  <c:v>41062</c:v>
                </c:pt>
                <c:pt idx="402351">
                  <c:v>41062</c:v>
                </c:pt>
                <c:pt idx="402352">
                  <c:v>41062</c:v>
                </c:pt>
                <c:pt idx="402353">
                  <c:v>41062</c:v>
                </c:pt>
                <c:pt idx="402354">
                  <c:v>41062</c:v>
                </c:pt>
                <c:pt idx="402355">
                  <c:v>41062</c:v>
                </c:pt>
                <c:pt idx="402356">
                  <c:v>41062</c:v>
                </c:pt>
                <c:pt idx="402357">
                  <c:v>41062</c:v>
                </c:pt>
                <c:pt idx="402358">
                  <c:v>41062</c:v>
                </c:pt>
                <c:pt idx="402359">
                  <c:v>41062</c:v>
                </c:pt>
                <c:pt idx="402360">
                  <c:v>41062</c:v>
                </c:pt>
                <c:pt idx="402361">
                  <c:v>41062</c:v>
                </c:pt>
                <c:pt idx="402362">
                  <c:v>41062</c:v>
                </c:pt>
                <c:pt idx="402363">
                  <c:v>41062</c:v>
                </c:pt>
                <c:pt idx="402364">
                  <c:v>41062</c:v>
                </c:pt>
                <c:pt idx="402365">
                  <c:v>41062</c:v>
                </c:pt>
                <c:pt idx="402366">
                  <c:v>41062</c:v>
                </c:pt>
                <c:pt idx="402367">
                  <c:v>41062</c:v>
                </c:pt>
                <c:pt idx="402368">
                  <c:v>41062</c:v>
                </c:pt>
                <c:pt idx="402369">
                  <c:v>41062</c:v>
                </c:pt>
                <c:pt idx="402370">
                  <c:v>41062</c:v>
                </c:pt>
                <c:pt idx="402371">
                  <c:v>41062</c:v>
                </c:pt>
                <c:pt idx="402372">
                  <c:v>41062</c:v>
                </c:pt>
                <c:pt idx="402373">
                  <c:v>41062</c:v>
                </c:pt>
                <c:pt idx="402374">
                  <c:v>41062</c:v>
                </c:pt>
                <c:pt idx="402375">
                  <c:v>41062</c:v>
                </c:pt>
                <c:pt idx="402376">
                  <c:v>41062</c:v>
                </c:pt>
                <c:pt idx="402377">
                  <c:v>41062</c:v>
                </c:pt>
                <c:pt idx="402378">
                  <c:v>41062</c:v>
                </c:pt>
                <c:pt idx="402379">
                  <c:v>41062</c:v>
                </c:pt>
                <c:pt idx="402380">
                  <c:v>41062</c:v>
                </c:pt>
                <c:pt idx="402381">
                  <c:v>41062</c:v>
                </c:pt>
                <c:pt idx="402382">
                  <c:v>41062</c:v>
                </c:pt>
                <c:pt idx="402383">
                  <c:v>41062</c:v>
                </c:pt>
                <c:pt idx="402384">
                  <c:v>41062</c:v>
                </c:pt>
                <c:pt idx="402385">
                  <c:v>41062</c:v>
                </c:pt>
                <c:pt idx="402386">
                  <c:v>41062</c:v>
                </c:pt>
                <c:pt idx="402387">
                  <c:v>41062</c:v>
                </c:pt>
                <c:pt idx="402388">
                  <c:v>41062</c:v>
                </c:pt>
                <c:pt idx="402389">
                  <c:v>41062</c:v>
                </c:pt>
                <c:pt idx="402390">
                  <c:v>41062</c:v>
                </c:pt>
                <c:pt idx="402391">
                  <c:v>41062</c:v>
                </c:pt>
                <c:pt idx="402392">
                  <c:v>41062</c:v>
                </c:pt>
                <c:pt idx="402393">
                  <c:v>41062</c:v>
                </c:pt>
                <c:pt idx="402394">
                  <c:v>41062</c:v>
                </c:pt>
                <c:pt idx="402395">
                  <c:v>41062</c:v>
                </c:pt>
                <c:pt idx="402396">
                  <c:v>41062</c:v>
                </c:pt>
                <c:pt idx="402397">
                  <c:v>41062</c:v>
                </c:pt>
                <c:pt idx="402398">
                  <c:v>41062</c:v>
                </c:pt>
                <c:pt idx="402399">
                  <c:v>41062</c:v>
                </c:pt>
                <c:pt idx="402400">
                  <c:v>41062</c:v>
                </c:pt>
                <c:pt idx="402401">
                  <c:v>41062</c:v>
                </c:pt>
                <c:pt idx="402402">
                  <c:v>41062</c:v>
                </c:pt>
                <c:pt idx="402403">
                  <c:v>41062</c:v>
                </c:pt>
                <c:pt idx="402404">
                  <c:v>41062</c:v>
                </c:pt>
                <c:pt idx="402405">
                  <c:v>41062</c:v>
                </c:pt>
                <c:pt idx="402406">
                  <c:v>41062</c:v>
                </c:pt>
                <c:pt idx="402407">
                  <c:v>41062</c:v>
                </c:pt>
                <c:pt idx="402408">
                  <c:v>41062</c:v>
                </c:pt>
                <c:pt idx="402409">
                  <c:v>41062</c:v>
                </c:pt>
                <c:pt idx="402410">
                  <c:v>41062</c:v>
                </c:pt>
                <c:pt idx="402411">
                  <c:v>41062</c:v>
                </c:pt>
                <c:pt idx="402412">
                  <c:v>41062</c:v>
                </c:pt>
                <c:pt idx="402413">
                  <c:v>41062</c:v>
                </c:pt>
                <c:pt idx="402414">
                  <c:v>41062</c:v>
                </c:pt>
                <c:pt idx="402415">
                  <c:v>41062</c:v>
                </c:pt>
                <c:pt idx="402416">
                  <c:v>41062</c:v>
                </c:pt>
                <c:pt idx="402417">
                  <c:v>41062</c:v>
                </c:pt>
                <c:pt idx="402418">
                  <c:v>41062</c:v>
                </c:pt>
                <c:pt idx="402419">
                  <c:v>41062</c:v>
                </c:pt>
                <c:pt idx="402420">
                  <c:v>41062</c:v>
                </c:pt>
                <c:pt idx="402421">
                  <c:v>41062</c:v>
                </c:pt>
                <c:pt idx="402422">
                  <c:v>41062</c:v>
                </c:pt>
                <c:pt idx="402423">
                  <c:v>41062</c:v>
                </c:pt>
                <c:pt idx="402424">
                  <c:v>41062</c:v>
                </c:pt>
                <c:pt idx="402425">
                  <c:v>41062</c:v>
                </c:pt>
                <c:pt idx="402426">
                  <c:v>41062</c:v>
                </c:pt>
                <c:pt idx="402427">
                  <c:v>41062</c:v>
                </c:pt>
                <c:pt idx="402428">
                  <c:v>41062</c:v>
                </c:pt>
                <c:pt idx="402429">
                  <c:v>41062</c:v>
                </c:pt>
                <c:pt idx="402430">
                  <c:v>41062</c:v>
                </c:pt>
                <c:pt idx="402431">
                  <c:v>41062</c:v>
                </c:pt>
                <c:pt idx="402432">
                  <c:v>41062</c:v>
                </c:pt>
                <c:pt idx="402433">
                  <c:v>41062</c:v>
                </c:pt>
                <c:pt idx="402434">
                  <c:v>41062</c:v>
                </c:pt>
                <c:pt idx="402435">
                  <c:v>41062</c:v>
                </c:pt>
                <c:pt idx="402436">
                  <c:v>41062</c:v>
                </c:pt>
                <c:pt idx="402437">
                  <c:v>41062</c:v>
                </c:pt>
                <c:pt idx="402438">
                  <c:v>41062</c:v>
                </c:pt>
                <c:pt idx="402439">
                  <c:v>41062</c:v>
                </c:pt>
                <c:pt idx="402440">
                  <c:v>41062</c:v>
                </c:pt>
                <c:pt idx="402441">
                  <c:v>41062</c:v>
                </c:pt>
                <c:pt idx="402442">
                  <c:v>41062</c:v>
                </c:pt>
                <c:pt idx="402443">
                  <c:v>41062</c:v>
                </c:pt>
                <c:pt idx="402444">
                  <c:v>41062</c:v>
                </c:pt>
                <c:pt idx="402445">
                  <c:v>41062</c:v>
                </c:pt>
                <c:pt idx="402446">
                  <c:v>41062</c:v>
                </c:pt>
                <c:pt idx="402447">
                  <c:v>41062</c:v>
                </c:pt>
                <c:pt idx="402448">
                  <c:v>41062</c:v>
                </c:pt>
                <c:pt idx="402449">
                  <c:v>41062</c:v>
                </c:pt>
                <c:pt idx="402450">
                  <c:v>41062</c:v>
                </c:pt>
                <c:pt idx="402451">
                  <c:v>41062</c:v>
                </c:pt>
                <c:pt idx="402452">
                  <c:v>41062</c:v>
                </c:pt>
                <c:pt idx="402453">
                  <c:v>41062</c:v>
                </c:pt>
                <c:pt idx="402454">
                  <c:v>41062</c:v>
                </c:pt>
                <c:pt idx="402455">
                  <c:v>41062</c:v>
                </c:pt>
                <c:pt idx="402456">
                  <c:v>41062</c:v>
                </c:pt>
                <c:pt idx="402457">
                  <c:v>41062</c:v>
                </c:pt>
                <c:pt idx="402458">
                  <c:v>41062</c:v>
                </c:pt>
                <c:pt idx="402459">
                  <c:v>41062</c:v>
                </c:pt>
                <c:pt idx="402460">
                  <c:v>41062</c:v>
                </c:pt>
                <c:pt idx="402461">
                  <c:v>41062</c:v>
                </c:pt>
                <c:pt idx="402462">
                  <c:v>41062</c:v>
                </c:pt>
                <c:pt idx="402463">
                  <c:v>41062</c:v>
                </c:pt>
                <c:pt idx="402464">
                  <c:v>41062</c:v>
                </c:pt>
                <c:pt idx="402465">
                  <c:v>41062</c:v>
                </c:pt>
                <c:pt idx="402466">
                  <c:v>41062</c:v>
                </c:pt>
                <c:pt idx="402467">
                  <c:v>41062</c:v>
                </c:pt>
                <c:pt idx="402468">
                  <c:v>41062</c:v>
                </c:pt>
                <c:pt idx="402469">
                  <c:v>41062</c:v>
                </c:pt>
                <c:pt idx="402470">
                  <c:v>41062</c:v>
                </c:pt>
                <c:pt idx="402471">
                  <c:v>41062</c:v>
                </c:pt>
                <c:pt idx="402472">
                  <c:v>41062</c:v>
                </c:pt>
                <c:pt idx="402473">
                  <c:v>41062</c:v>
                </c:pt>
                <c:pt idx="402474">
                  <c:v>41062</c:v>
                </c:pt>
                <c:pt idx="402475">
                  <c:v>41062</c:v>
                </c:pt>
                <c:pt idx="402476">
                  <c:v>41062</c:v>
                </c:pt>
                <c:pt idx="402477">
                  <c:v>41062</c:v>
                </c:pt>
                <c:pt idx="402478">
                  <c:v>41062</c:v>
                </c:pt>
                <c:pt idx="402479">
                  <c:v>41062</c:v>
                </c:pt>
                <c:pt idx="402480">
                  <c:v>41062</c:v>
                </c:pt>
                <c:pt idx="402481">
                  <c:v>41062</c:v>
                </c:pt>
                <c:pt idx="402482">
                  <c:v>41062</c:v>
                </c:pt>
                <c:pt idx="402483">
                  <c:v>41062</c:v>
                </c:pt>
                <c:pt idx="402484">
                  <c:v>41062</c:v>
                </c:pt>
                <c:pt idx="402485">
                  <c:v>41062</c:v>
                </c:pt>
                <c:pt idx="402486">
                  <c:v>41062</c:v>
                </c:pt>
                <c:pt idx="402487">
                  <c:v>41062</c:v>
                </c:pt>
                <c:pt idx="402488">
                  <c:v>41062</c:v>
                </c:pt>
                <c:pt idx="402489">
                  <c:v>41062</c:v>
                </c:pt>
                <c:pt idx="402490">
                  <c:v>41062</c:v>
                </c:pt>
                <c:pt idx="402491">
                  <c:v>41062</c:v>
                </c:pt>
                <c:pt idx="402492">
                  <c:v>41062</c:v>
                </c:pt>
                <c:pt idx="402493">
                  <c:v>41062</c:v>
                </c:pt>
                <c:pt idx="402494">
                  <c:v>41062</c:v>
                </c:pt>
                <c:pt idx="402495">
                  <c:v>41062</c:v>
                </c:pt>
                <c:pt idx="402496">
                  <c:v>41062</c:v>
                </c:pt>
                <c:pt idx="402497">
                  <c:v>41062</c:v>
                </c:pt>
                <c:pt idx="402498">
                  <c:v>41062</c:v>
                </c:pt>
                <c:pt idx="402499">
                  <c:v>41062</c:v>
                </c:pt>
                <c:pt idx="402500">
                  <c:v>41062</c:v>
                </c:pt>
                <c:pt idx="402501">
                  <c:v>41062</c:v>
                </c:pt>
                <c:pt idx="402502">
                  <c:v>41062</c:v>
                </c:pt>
                <c:pt idx="402503">
                  <c:v>41062</c:v>
                </c:pt>
                <c:pt idx="402504">
                  <c:v>41062</c:v>
                </c:pt>
                <c:pt idx="402505">
                  <c:v>41062</c:v>
                </c:pt>
                <c:pt idx="402506">
                  <c:v>41062</c:v>
                </c:pt>
                <c:pt idx="402507">
                  <c:v>41062</c:v>
                </c:pt>
                <c:pt idx="402508">
                  <c:v>41062</c:v>
                </c:pt>
                <c:pt idx="402509">
                  <c:v>41062</c:v>
                </c:pt>
                <c:pt idx="402510">
                  <c:v>41062</c:v>
                </c:pt>
                <c:pt idx="402511">
                  <c:v>41062</c:v>
                </c:pt>
                <c:pt idx="402512">
                  <c:v>41062</c:v>
                </c:pt>
                <c:pt idx="402513">
                  <c:v>41062</c:v>
                </c:pt>
                <c:pt idx="402514">
                  <c:v>41062</c:v>
                </c:pt>
                <c:pt idx="402515">
                  <c:v>41062</c:v>
                </c:pt>
                <c:pt idx="402516">
                  <c:v>41062</c:v>
                </c:pt>
                <c:pt idx="402517">
                  <c:v>41062</c:v>
                </c:pt>
                <c:pt idx="402518">
                  <c:v>41062</c:v>
                </c:pt>
                <c:pt idx="402519">
                  <c:v>41062</c:v>
                </c:pt>
                <c:pt idx="402520">
                  <c:v>41062</c:v>
                </c:pt>
                <c:pt idx="402521">
                  <c:v>41062</c:v>
                </c:pt>
                <c:pt idx="402522">
                  <c:v>41062</c:v>
                </c:pt>
                <c:pt idx="402523">
                  <c:v>41062</c:v>
                </c:pt>
                <c:pt idx="402524">
                  <c:v>41062</c:v>
                </c:pt>
                <c:pt idx="402525">
                  <c:v>41062</c:v>
                </c:pt>
                <c:pt idx="402526">
                  <c:v>41062</c:v>
                </c:pt>
                <c:pt idx="402527">
                  <c:v>41062</c:v>
                </c:pt>
                <c:pt idx="402528">
                  <c:v>41062</c:v>
                </c:pt>
                <c:pt idx="402529">
                  <c:v>41062</c:v>
                </c:pt>
                <c:pt idx="402530">
                  <c:v>41062</c:v>
                </c:pt>
                <c:pt idx="402531">
                  <c:v>41062</c:v>
                </c:pt>
                <c:pt idx="402532">
                  <c:v>41062</c:v>
                </c:pt>
                <c:pt idx="402533">
                  <c:v>41062</c:v>
                </c:pt>
                <c:pt idx="402534">
                  <c:v>41062</c:v>
                </c:pt>
                <c:pt idx="402535">
                  <c:v>41062</c:v>
                </c:pt>
                <c:pt idx="402536">
                  <c:v>41062</c:v>
                </c:pt>
                <c:pt idx="402537">
                  <c:v>41062</c:v>
                </c:pt>
                <c:pt idx="402538">
                  <c:v>41062</c:v>
                </c:pt>
                <c:pt idx="402539">
                  <c:v>41062</c:v>
                </c:pt>
                <c:pt idx="402540">
                  <c:v>41062</c:v>
                </c:pt>
                <c:pt idx="402541">
                  <c:v>41062</c:v>
                </c:pt>
                <c:pt idx="402542">
                  <c:v>41062</c:v>
                </c:pt>
                <c:pt idx="402543">
                  <c:v>41062</c:v>
                </c:pt>
                <c:pt idx="402544">
                  <c:v>41062</c:v>
                </c:pt>
                <c:pt idx="402545">
                  <c:v>41062</c:v>
                </c:pt>
                <c:pt idx="402546">
                  <c:v>41062</c:v>
                </c:pt>
                <c:pt idx="402547">
                  <c:v>41062</c:v>
                </c:pt>
                <c:pt idx="402548">
                  <c:v>41062</c:v>
                </c:pt>
                <c:pt idx="402549">
                  <c:v>41062</c:v>
                </c:pt>
                <c:pt idx="402550">
                  <c:v>41062</c:v>
                </c:pt>
                <c:pt idx="402551">
                  <c:v>41062</c:v>
                </c:pt>
                <c:pt idx="402552">
                  <c:v>41062</c:v>
                </c:pt>
                <c:pt idx="402553">
                  <c:v>41062</c:v>
                </c:pt>
                <c:pt idx="402554">
                  <c:v>41062</c:v>
                </c:pt>
                <c:pt idx="402555">
                  <c:v>41062</c:v>
                </c:pt>
                <c:pt idx="402556">
                  <c:v>41062</c:v>
                </c:pt>
                <c:pt idx="402557">
                  <c:v>41062</c:v>
                </c:pt>
                <c:pt idx="402558">
                  <c:v>41062</c:v>
                </c:pt>
                <c:pt idx="402559">
                  <c:v>41062</c:v>
                </c:pt>
                <c:pt idx="402560">
                  <c:v>41062</c:v>
                </c:pt>
                <c:pt idx="402561">
                  <c:v>41062</c:v>
                </c:pt>
                <c:pt idx="402562">
                  <c:v>41062</c:v>
                </c:pt>
                <c:pt idx="402563">
                  <c:v>41062</c:v>
                </c:pt>
                <c:pt idx="402564">
                  <c:v>41062</c:v>
                </c:pt>
                <c:pt idx="402565">
                  <c:v>41062</c:v>
                </c:pt>
                <c:pt idx="402566">
                  <c:v>41062</c:v>
                </c:pt>
                <c:pt idx="402567">
                  <c:v>41062</c:v>
                </c:pt>
                <c:pt idx="402568">
                  <c:v>41062</c:v>
                </c:pt>
                <c:pt idx="402569">
                  <c:v>41062</c:v>
                </c:pt>
                <c:pt idx="402570">
                  <c:v>41062</c:v>
                </c:pt>
                <c:pt idx="402571">
                  <c:v>41062</c:v>
                </c:pt>
                <c:pt idx="402572">
                  <c:v>41062</c:v>
                </c:pt>
                <c:pt idx="402573">
                  <c:v>41062</c:v>
                </c:pt>
                <c:pt idx="402574">
                  <c:v>41062</c:v>
                </c:pt>
                <c:pt idx="402575">
                  <c:v>41062</c:v>
                </c:pt>
                <c:pt idx="402576">
                  <c:v>41062</c:v>
                </c:pt>
                <c:pt idx="402577">
                  <c:v>41062</c:v>
                </c:pt>
                <c:pt idx="402578">
                  <c:v>41062</c:v>
                </c:pt>
                <c:pt idx="402579">
                  <c:v>41062</c:v>
                </c:pt>
                <c:pt idx="402580">
                  <c:v>41062</c:v>
                </c:pt>
                <c:pt idx="402581">
                  <c:v>41062</c:v>
                </c:pt>
                <c:pt idx="402582">
                  <c:v>41062</c:v>
                </c:pt>
                <c:pt idx="402583">
                  <c:v>41062</c:v>
                </c:pt>
                <c:pt idx="402584">
                  <c:v>41062</c:v>
                </c:pt>
                <c:pt idx="402585">
                  <c:v>41062</c:v>
                </c:pt>
                <c:pt idx="402586">
                  <c:v>41062</c:v>
                </c:pt>
                <c:pt idx="402587">
                  <c:v>41062</c:v>
                </c:pt>
                <c:pt idx="402588">
                  <c:v>41062</c:v>
                </c:pt>
                <c:pt idx="402589">
                  <c:v>41062</c:v>
                </c:pt>
                <c:pt idx="402590">
                  <c:v>41062</c:v>
                </c:pt>
                <c:pt idx="402591">
                  <c:v>41062</c:v>
                </c:pt>
                <c:pt idx="402592">
                  <c:v>41062</c:v>
                </c:pt>
                <c:pt idx="402593">
                  <c:v>41062</c:v>
                </c:pt>
                <c:pt idx="402594">
                  <c:v>41062</c:v>
                </c:pt>
                <c:pt idx="402595">
                  <c:v>41062</c:v>
                </c:pt>
                <c:pt idx="402596">
                  <c:v>41062</c:v>
                </c:pt>
                <c:pt idx="402597">
                  <c:v>41062</c:v>
                </c:pt>
                <c:pt idx="402598">
                  <c:v>41062</c:v>
                </c:pt>
                <c:pt idx="402599">
                  <c:v>41062</c:v>
                </c:pt>
                <c:pt idx="402600">
                  <c:v>41062</c:v>
                </c:pt>
                <c:pt idx="402601">
                  <c:v>41062</c:v>
                </c:pt>
                <c:pt idx="402602">
                  <c:v>41062</c:v>
                </c:pt>
                <c:pt idx="402603">
                  <c:v>41062</c:v>
                </c:pt>
                <c:pt idx="402604">
                  <c:v>41062</c:v>
                </c:pt>
                <c:pt idx="402605">
                  <c:v>41062</c:v>
                </c:pt>
                <c:pt idx="402606">
                  <c:v>41062</c:v>
                </c:pt>
                <c:pt idx="402607">
                  <c:v>41062</c:v>
                </c:pt>
                <c:pt idx="402608">
                  <c:v>41062</c:v>
                </c:pt>
                <c:pt idx="402609">
                  <c:v>41062</c:v>
                </c:pt>
                <c:pt idx="402610">
                  <c:v>41062</c:v>
                </c:pt>
                <c:pt idx="402611">
                  <c:v>41062</c:v>
                </c:pt>
                <c:pt idx="402612">
                  <c:v>41062</c:v>
                </c:pt>
                <c:pt idx="402613">
                  <c:v>41062</c:v>
                </c:pt>
                <c:pt idx="402614">
                  <c:v>41062</c:v>
                </c:pt>
                <c:pt idx="402615">
                  <c:v>41062</c:v>
                </c:pt>
                <c:pt idx="402616">
                  <c:v>41062</c:v>
                </c:pt>
                <c:pt idx="402617">
                  <c:v>41062</c:v>
                </c:pt>
                <c:pt idx="402618">
                  <c:v>41062</c:v>
                </c:pt>
                <c:pt idx="402619">
                  <c:v>41062</c:v>
                </c:pt>
                <c:pt idx="402620">
                  <c:v>41062</c:v>
                </c:pt>
                <c:pt idx="402621">
                  <c:v>41062</c:v>
                </c:pt>
                <c:pt idx="402622">
                  <c:v>41062</c:v>
                </c:pt>
                <c:pt idx="402623">
                  <c:v>41062</c:v>
                </c:pt>
                <c:pt idx="402624">
                  <c:v>41062</c:v>
                </c:pt>
                <c:pt idx="402625">
                  <c:v>41062</c:v>
                </c:pt>
                <c:pt idx="402626">
                  <c:v>41062</c:v>
                </c:pt>
                <c:pt idx="402627">
                  <c:v>41062</c:v>
                </c:pt>
                <c:pt idx="402628">
                  <c:v>41062</c:v>
                </c:pt>
                <c:pt idx="402629">
                  <c:v>41062</c:v>
                </c:pt>
                <c:pt idx="402630">
                  <c:v>41062</c:v>
                </c:pt>
                <c:pt idx="402631">
                  <c:v>41062</c:v>
                </c:pt>
                <c:pt idx="402632">
                  <c:v>41062</c:v>
                </c:pt>
                <c:pt idx="402633">
                  <c:v>41062</c:v>
                </c:pt>
                <c:pt idx="402634">
                  <c:v>41062</c:v>
                </c:pt>
                <c:pt idx="402635">
                  <c:v>41062</c:v>
                </c:pt>
                <c:pt idx="402636">
                  <c:v>41062</c:v>
                </c:pt>
                <c:pt idx="402637">
                  <c:v>41062</c:v>
                </c:pt>
                <c:pt idx="402638">
                  <c:v>41062</c:v>
                </c:pt>
                <c:pt idx="402639">
                  <c:v>41062</c:v>
                </c:pt>
                <c:pt idx="402640">
                  <c:v>41062</c:v>
                </c:pt>
                <c:pt idx="402641">
                  <c:v>41062</c:v>
                </c:pt>
                <c:pt idx="402642">
                  <c:v>41062</c:v>
                </c:pt>
                <c:pt idx="402643">
                  <c:v>41062</c:v>
                </c:pt>
                <c:pt idx="402644">
                  <c:v>41062</c:v>
                </c:pt>
                <c:pt idx="402645">
                  <c:v>41062</c:v>
                </c:pt>
                <c:pt idx="402646">
                  <c:v>41062</c:v>
                </c:pt>
                <c:pt idx="402647">
                  <c:v>41062</c:v>
                </c:pt>
                <c:pt idx="402648">
                  <c:v>41062</c:v>
                </c:pt>
                <c:pt idx="402649">
                  <c:v>41062</c:v>
                </c:pt>
                <c:pt idx="402650">
                  <c:v>41062</c:v>
                </c:pt>
                <c:pt idx="402651">
                  <c:v>41062</c:v>
                </c:pt>
                <c:pt idx="402652">
                  <c:v>41062</c:v>
                </c:pt>
                <c:pt idx="402653">
                  <c:v>41062</c:v>
                </c:pt>
                <c:pt idx="402654">
                  <c:v>41062</c:v>
                </c:pt>
                <c:pt idx="402655">
                  <c:v>41062</c:v>
                </c:pt>
                <c:pt idx="402656">
                  <c:v>41062</c:v>
                </c:pt>
                <c:pt idx="402657">
                  <c:v>41062</c:v>
                </c:pt>
                <c:pt idx="402658">
                  <c:v>41062</c:v>
                </c:pt>
                <c:pt idx="402659">
                  <c:v>41062</c:v>
                </c:pt>
                <c:pt idx="402660">
                  <c:v>41062</c:v>
                </c:pt>
                <c:pt idx="402661">
                  <c:v>41062</c:v>
                </c:pt>
                <c:pt idx="402662">
                  <c:v>41062</c:v>
                </c:pt>
                <c:pt idx="402663">
                  <c:v>41062</c:v>
                </c:pt>
                <c:pt idx="402664">
                  <c:v>41062</c:v>
                </c:pt>
                <c:pt idx="402665">
                  <c:v>41062</c:v>
                </c:pt>
                <c:pt idx="402666">
                  <c:v>41062</c:v>
                </c:pt>
                <c:pt idx="402667">
                  <c:v>41062</c:v>
                </c:pt>
                <c:pt idx="402668">
                  <c:v>41062</c:v>
                </c:pt>
                <c:pt idx="402669">
                  <c:v>41062</c:v>
                </c:pt>
                <c:pt idx="402670">
                  <c:v>41062</c:v>
                </c:pt>
                <c:pt idx="402671">
                  <c:v>41062</c:v>
                </c:pt>
                <c:pt idx="402672">
                  <c:v>41062</c:v>
                </c:pt>
                <c:pt idx="402673">
                  <c:v>41062</c:v>
                </c:pt>
                <c:pt idx="402674">
                  <c:v>41062</c:v>
                </c:pt>
                <c:pt idx="402675">
                  <c:v>41062</c:v>
                </c:pt>
                <c:pt idx="402676">
                  <c:v>41062</c:v>
                </c:pt>
                <c:pt idx="402677">
                  <c:v>41062</c:v>
                </c:pt>
                <c:pt idx="402678">
                  <c:v>41062</c:v>
                </c:pt>
                <c:pt idx="402679">
                  <c:v>41062</c:v>
                </c:pt>
                <c:pt idx="402680">
                  <c:v>41062</c:v>
                </c:pt>
                <c:pt idx="402681">
                  <c:v>41062</c:v>
                </c:pt>
                <c:pt idx="402682">
                  <c:v>41062</c:v>
                </c:pt>
                <c:pt idx="402683">
                  <c:v>41062</c:v>
                </c:pt>
                <c:pt idx="402684">
                  <c:v>41062</c:v>
                </c:pt>
                <c:pt idx="402685">
                  <c:v>41062</c:v>
                </c:pt>
                <c:pt idx="402686">
                  <c:v>41062</c:v>
                </c:pt>
                <c:pt idx="402687">
                  <c:v>41062</c:v>
                </c:pt>
                <c:pt idx="402688">
                  <c:v>41062</c:v>
                </c:pt>
                <c:pt idx="402689">
                  <c:v>41062</c:v>
                </c:pt>
                <c:pt idx="402690">
                  <c:v>41062</c:v>
                </c:pt>
                <c:pt idx="402691">
                  <c:v>41062</c:v>
                </c:pt>
                <c:pt idx="402692">
                  <c:v>41062</c:v>
                </c:pt>
                <c:pt idx="402693">
                  <c:v>41062</c:v>
                </c:pt>
                <c:pt idx="402694">
                  <c:v>41062</c:v>
                </c:pt>
                <c:pt idx="402695">
                  <c:v>41062</c:v>
                </c:pt>
                <c:pt idx="402696">
                  <c:v>41062</c:v>
                </c:pt>
                <c:pt idx="402697">
                  <c:v>41062</c:v>
                </c:pt>
                <c:pt idx="402698">
                  <c:v>41062</c:v>
                </c:pt>
                <c:pt idx="402699">
                  <c:v>41062</c:v>
                </c:pt>
                <c:pt idx="402700">
                  <c:v>41062</c:v>
                </c:pt>
                <c:pt idx="402701">
                  <c:v>41062</c:v>
                </c:pt>
                <c:pt idx="402702">
                  <c:v>41062</c:v>
                </c:pt>
                <c:pt idx="402703">
                  <c:v>41062</c:v>
                </c:pt>
                <c:pt idx="402704">
                  <c:v>41062</c:v>
                </c:pt>
                <c:pt idx="402705">
                  <c:v>41062</c:v>
                </c:pt>
                <c:pt idx="402706">
                  <c:v>41062</c:v>
                </c:pt>
                <c:pt idx="402707">
                  <c:v>41062</c:v>
                </c:pt>
                <c:pt idx="402708">
                  <c:v>41062</c:v>
                </c:pt>
                <c:pt idx="402709">
                  <c:v>41062</c:v>
                </c:pt>
                <c:pt idx="402710">
                  <c:v>41062</c:v>
                </c:pt>
                <c:pt idx="402711">
                  <c:v>41062</c:v>
                </c:pt>
                <c:pt idx="402712">
                  <c:v>41062</c:v>
                </c:pt>
                <c:pt idx="402713">
                  <c:v>41062</c:v>
                </c:pt>
                <c:pt idx="402714">
                  <c:v>41062</c:v>
                </c:pt>
                <c:pt idx="402715">
                  <c:v>41062</c:v>
                </c:pt>
                <c:pt idx="402716">
                  <c:v>41062</c:v>
                </c:pt>
                <c:pt idx="402717">
                  <c:v>41062</c:v>
                </c:pt>
                <c:pt idx="402718">
                  <c:v>41062</c:v>
                </c:pt>
                <c:pt idx="402719">
                  <c:v>41062</c:v>
                </c:pt>
                <c:pt idx="402720">
                  <c:v>41062</c:v>
                </c:pt>
                <c:pt idx="402721">
                  <c:v>41062</c:v>
                </c:pt>
                <c:pt idx="402722">
                  <c:v>41062</c:v>
                </c:pt>
                <c:pt idx="402723">
                  <c:v>41062</c:v>
                </c:pt>
                <c:pt idx="402724">
                  <c:v>41062</c:v>
                </c:pt>
                <c:pt idx="402725">
                  <c:v>41062</c:v>
                </c:pt>
                <c:pt idx="402726">
                  <c:v>41062</c:v>
                </c:pt>
                <c:pt idx="402727">
                  <c:v>41062</c:v>
                </c:pt>
                <c:pt idx="402728">
                  <c:v>41062</c:v>
                </c:pt>
                <c:pt idx="402729">
                  <c:v>41062</c:v>
                </c:pt>
                <c:pt idx="402730">
                  <c:v>41062</c:v>
                </c:pt>
                <c:pt idx="402731">
                  <c:v>41062</c:v>
                </c:pt>
                <c:pt idx="402732">
                  <c:v>41062</c:v>
                </c:pt>
                <c:pt idx="402733">
                  <c:v>41062</c:v>
                </c:pt>
                <c:pt idx="402734">
                  <c:v>41062</c:v>
                </c:pt>
                <c:pt idx="402735">
                  <c:v>41062</c:v>
                </c:pt>
                <c:pt idx="402736">
                  <c:v>41062</c:v>
                </c:pt>
                <c:pt idx="402737">
                  <c:v>41062</c:v>
                </c:pt>
                <c:pt idx="402738">
                  <c:v>41062</c:v>
                </c:pt>
                <c:pt idx="402739">
                  <c:v>41062</c:v>
                </c:pt>
                <c:pt idx="402740">
                  <c:v>41062</c:v>
                </c:pt>
                <c:pt idx="402741">
                  <c:v>41062</c:v>
                </c:pt>
                <c:pt idx="402742">
                  <c:v>41062</c:v>
                </c:pt>
                <c:pt idx="402743">
                  <c:v>41062</c:v>
                </c:pt>
                <c:pt idx="402744">
                  <c:v>41062</c:v>
                </c:pt>
                <c:pt idx="402745">
                  <c:v>41062</c:v>
                </c:pt>
                <c:pt idx="402746">
                  <c:v>41062</c:v>
                </c:pt>
                <c:pt idx="402747">
                  <c:v>41062</c:v>
                </c:pt>
                <c:pt idx="402748">
                  <c:v>41062</c:v>
                </c:pt>
                <c:pt idx="402749">
                  <c:v>41062</c:v>
                </c:pt>
                <c:pt idx="402750">
                  <c:v>41062</c:v>
                </c:pt>
                <c:pt idx="402751">
                  <c:v>41062</c:v>
                </c:pt>
                <c:pt idx="402752">
                  <c:v>41062</c:v>
                </c:pt>
                <c:pt idx="402753">
                  <c:v>41062</c:v>
                </c:pt>
                <c:pt idx="402754">
                  <c:v>41062</c:v>
                </c:pt>
                <c:pt idx="402755">
                  <c:v>41062</c:v>
                </c:pt>
                <c:pt idx="402756">
                  <c:v>41062</c:v>
                </c:pt>
                <c:pt idx="402757">
                  <c:v>41062</c:v>
                </c:pt>
                <c:pt idx="402758">
                  <c:v>41062</c:v>
                </c:pt>
                <c:pt idx="402759">
                  <c:v>41062</c:v>
                </c:pt>
                <c:pt idx="402760">
                  <c:v>41062</c:v>
                </c:pt>
                <c:pt idx="402761">
                  <c:v>41062</c:v>
                </c:pt>
                <c:pt idx="402762">
                  <c:v>41062</c:v>
                </c:pt>
                <c:pt idx="402763">
                  <c:v>41062</c:v>
                </c:pt>
                <c:pt idx="402764">
                  <c:v>41062</c:v>
                </c:pt>
                <c:pt idx="402765">
                  <c:v>41062</c:v>
                </c:pt>
                <c:pt idx="402766">
                  <c:v>41062</c:v>
                </c:pt>
                <c:pt idx="402767">
                  <c:v>41062</c:v>
                </c:pt>
                <c:pt idx="402768">
                  <c:v>41062</c:v>
                </c:pt>
                <c:pt idx="402769">
                  <c:v>41062</c:v>
                </c:pt>
                <c:pt idx="402770">
                  <c:v>41062</c:v>
                </c:pt>
                <c:pt idx="402771">
                  <c:v>41062</c:v>
                </c:pt>
                <c:pt idx="402772">
                  <c:v>41062</c:v>
                </c:pt>
                <c:pt idx="402773">
                  <c:v>41062</c:v>
                </c:pt>
                <c:pt idx="402774">
                  <c:v>41062</c:v>
                </c:pt>
                <c:pt idx="402775">
                  <c:v>41062</c:v>
                </c:pt>
                <c:pt idx="402776">
                  <c:v>41062</c:v>
                </c:pt>
                <c:pt idx="402777">
                  <c:v>41062</c:v>
                </c:pt>
                <c:pt idx="402778">
                  <c:v>41062</c:v>
                </c:pt>
                <c:pt idx="402779">
                  <c:v>41062</c:v>
                </c:pt>
                <c:pt idx="402780">
                  <c:v>41062</c:v>
                </c:pt>
                <c:pt idx="402781">
                  <c:v>41062</c:v>
                </c:pt>
                <c:pt idx="402782">
                  <c:v>41062</c:v>
                </c:pt>
                <c:pt idx="402783">
                  <c:v>41062</c:v>
                </c:pt>
                <c:pt idx="402784">
                  <c:v>41062</c:v>
                </c:pt>
                <c:pt idx="402785">
                  <c:v>41062</c:v>
                </c:pt>
                <c:pt idx="402786">
                  <c:v>41062</c:v>
                </c:pt>
                <c:pt idx="402787">
                  <c:v>41062</c:v>
                </c:pt>
                <c:pt idx="402788">
                  <c:v>41062</c:v>
                </c:pt>
                <c:pt idx="402789">
                  <c:v>41062</c:v>
                </c:pt>
                <c:pt idx="402790">
                  <c:v>41062</c:v>
                </c:pt>
                <c:pt idx="402791">
                  <c:v>41062</c:v>
                </c:pt>
                <c:pt idx="402792">
                  <c:v>41062</c:v>
                </c:pt>
                <c:pt idx="402793">
                  <c:v>41062</c:v>
                </c:pt>
                <c:pt idx="402794">
                  <c:v>41062</c:v>
                </c:pt>
                <c:pt idx="402795">
                  <c:v>41062</c:v>
                </c:pt>
                <c:pt idx="402796">
                  <c:v>41062</c:v>
                </c:pt>
                <c:pt idx="402797">
                  <c:v>41062</c:v>
                </c:pt>
                <c:pt idx="402798">
                  <c:v>41062</c:v>
                </c:pt>
                <c:pt idx="402799">
                  <c:v>41062</c:v>
                </c:pt>
                <c:pt idx="402800">
                  <c:v>41062</c:v>
                </c:pt>
                <c:pt idx="402801">
                  <c:v>41062</c:v>
                </c:pt>
                <c:pt idx="402802">
                  <c:v>41062</c:v>
                </c:pt>
                <c:pt idx="402803">
                  <c:v>41062</c:v>
                </c:pt>
                <c:pt idx="402804">
                  <c:v>41062</c:v>
                </c:pt>
                <c:pt idx="402805">
                  <c:v>41062</c:v>
                </c:pt>
                <c:pt idx="402806">
                  <c:v>41062</c:v>
                </c:pt>
                <c:pt idx="402807">
                  <c:v>41062</c:v>
                </c:pt>
                <c:pt idx="402808">
                  <c:v>41062</c:v>
                </c:pt>
                <c:pt idx="402809">
                  <c:v>41062</c:v>
                </c:pt>
                <c:pt idx="402810">
                  <c:v>41062</c:v>
                </c:pt>
                <c:pt idx="402811">
                  <c:v>41062</c:v>
                </c:pt>
                <c:pt idx="402812">
                  <c:v>41062</c:v>
                </c:pt>
                <c:pt idx="402813">
                  <c:v>41062</c:v>
                </c:pt>
                <c:pt idx="402814">
                  <c:v>41062</c:v>
                </c:pt>
                <c:pt idx="402815">
                  <c:v>41062</c:v>
                </c:pt>
                <c:pt idx="402816">
                  <c:v>41062</c:v>
                </c:pt>
                <c:pt idx="402817">
                  <c:v>41062</c:v>
                </c:pt>
                <c:pt idx="402818">
                  <c:v>41062</c:v>
                </c:pt>
                <c:pt idx="402819">
                  <c:v>41062</c:v>
                </c:pt>
                <c:pt idx="402820">
                  <c:v>41062</c:v>
                </c:pt>
                <c:pt idx="402821">
                  <c:v>41062</c:v>
                </c:pt>
                <c:pt idx="402822">
                  <c:v>41062</c:v>
                </c:pt>
                <c:pt idx="402823">
                  <c:v>41062</c:v>
                </c:pt>
                <c:pt idx="402824">
                  <c:v>41062</c:v>
                </c:pt>
                <c:pt idx="402825">
                  <c:v>41062</c:v>
                </c:pt>
                <c:pt idx="402826">
                  <c:v>41062</c:v>
                </c:pt>
                <c:pt idx="402827">
                  <c:v>41062</c:v>
                </c:pt>
                <c:pt idx="402828">
                  <c:v>41062</c:v>
                </c:pt>
                <c:pt idx="402829">
                  <c:v>41062</c:v>
                </c:pt>
                <c:pt idx="402830">
                  <c:v>41062</c:v>
                </c:pt>
                <c:pt idx="402831">
                  <c:v>41062</c:v>
                </c:pt>
                <c:pt idx="402832">
                  <c:v>41062</c:v>
                </c:pt>
                <c:pt idx="402833">
                  <c:v>41062</c:v>
                </c:pt>
                <c:pt idx="402834">
                  <c:v>41062</c:v>
                </c:pt>
                <c:pt idx="402835">
                  <c:v>41062</c:v>
                </c:pt>
                <c:pt idx="402836">
                  <c:v>41062</c:v>
                </c:pt>
                <c:pt idx="402837">
                  <c:v>41062</c:v>
                </c:pt>
                <c:pt idx="402838">
                  <c:v>41062</c:v>
                </c:pt>
                <c:pt idx="402839">
                  <c:v>41062</c:v>
                </c:pt>
                <c:pt idx="402840">
                  <c:v>41062</c:v>
                </c:pt>
                <c:pt idx="402841">
                  <c:v>41062</c:v>
                </c:pt>
                <c:pt idx="402842">
                  <c:v>41062</c:v>
                </c:pt>
                <c:pt idx="402843">
                  <c:v>41062</c:v>
                </c:pt>
                <c:pt idx="402844">
                  <c:v>41062</c:v>
                </c:pt>
                <c:pt idx="402845">
                  <c:v>41062</c:v>
                </c:pt>
                <c:pt idx="402846">
                  <c:v>41062</c:v>
                </c:pt>
                <c:pt idx="402847">
                  <c:v>41062</c:v>
                </c:pt>
                <c:pt idx="402848">
                  <c:v>41062</c:v>
                </c:pt>
                <c:pt idx="402849">
                  <c:v>41062</c:v>
                </c:pt>
                <c:pt idx="402850">
                  <c:v>41062</c:v>
                </c:pt>
                <c:pt idx="402851">
                  <c:v>41062</c:v>
                </c:pt>
                <c:pt idx="402852">
                  <c:v>41062</c:v>
                </c:pt>
                <c:pt idx="402853">
                  <c:v>41062</c:v>
                </c:pt>
                <c:pt idx="402854">
                  <c:v>41062</c:v>
                </c:pt>
                <c:pt idx="402855">
                  <c:v>41062</c:v>
                </c:pt>
                <c:pt idx="402856">
                  <c:v>41062</c:v>
                </c:pt>
                <c:pt idx="402857">
                  <c:v>41062</c:v>
                </c:pt>
                <c:pt idx="402858">
                  <c:v>41062</c:v>
                </c:pt>
                <c:pt idx="402859">
                  <c:v>41062</c:v>
                </c:pt>
                <c:pt idx="402860">
                  <c:v>41062</c:v>
                </c:pt>
                <c:pt idx="402861">
                  <c:v>41062</c:v>
                </c:pt>
                <c:pt idx="402862">
                  <c:v>41062</c:v>
                </c:pt>
                <c:pt idx="402863">
                  <c:v>41062</c:v>
                </c:pt>
                <c:pt idx="402864">
                  <c:v>41062</c:v>
                </c:pt>
                <c:pt idx="402865">
                  <c:v>41062</c:v>
                </c:pt>
                <c:pt idx="402866">
                  <c:v>41062</c:v>
                </c:pt>
                <c:pt idx="402867">
                  <c:v>41062</c:v>
                </c:pt>
                <c:pt idx="402868">
                  <c:v>41062</c:v>
                </c:pt>
                <c:pt idx="402869">
                  <c:v>41062</c:v>
                </c:pt>
                <c:pt idx="402870">
                  <c:v>41062</c:v>
                </c:pt>
                <c:pt idx="402871">
                  <c:v>41062</c:v>
                </c:pt>
                <c:pt idx="402872">
                  <c:v>41062</c:v>
                </c:pt>
                <c:pt idx="402873">
                  <c:v>41062</c:v>
                </c:pt>
                <c:pt idx="402874">
                  <c:v>41062</c:v>
                </c:pt>
                <c:pt idx="402875">
                  <c:v>41062</c:v>
                </c:pt>
                <c:pt idx="402876">
                  <c:v>41062</c:v>
                </c:pt>
                <c:pt idx="402877">
                  <c:v>41062</c:v>
                </c:pt>
                <c:pt idx="402878">
                  <c:v>41062</c:v>
                </c:pt>
                <c:pt idx="402879">
                  <c:v>41062</c:v>
                </c:pt>
                <c:pt idx="402880">
                  <c:v>41062</c:v>
                </c:pt>
                <c:pt idx="402881">
                  <c:v>41062</c:v>
                </c:pt>
                <c:pt idx="402882">
                  <c:v>41062</c:v>
                </c:pt>
                <c:pt idx="402883">
                  <c:v>41062</c:v>
                </c:pt>
                <c:pt idx="402884">
                  <c:v>41062</c:v>
                </c:pt>
                <c:pt idx="402885">
                  <c:v>41062</c:v>
                </c:pt>
                <c:pt idx="402886">
                  <c:v>41062</c:v>
                </c:pt>
                <c:pt idx="402887">
                  <c:v>41062</c:v>
                </c:pt>
                <c:pt idx="402888">
                  <c:v>41062</c:v>
                </c:pt>
                <c:pt idx="402889">
                  <c:v>41062</c:v>
                </c:pt>
                <c:pt idx="402890">
                  <c:v>41062</c:v>
                </c:pt>
                <c:pt idx="402891">
                  <c:v>41062</c:v>
                </c:pt>
                <c:pt idx="402892">
                  <c:v>41062</c:v>
                </c:pt>
                <c:pt idx="402893">
                  <c:v>41062</c:v>
                </c:pt>
                <c:pt idx="402894">
                  <c:v>41062</c:v>
                </c:pt>
                <c:pt idx="402895">
                  <c:v>41062</c:v>
                </c:pt>
                <c:pt idx="402896">
                  <c:v>41062</c:v>
                </c:pt>
                <c:pt idx="402897">
                  <c:v>41062</c:v>
                </c:pt>
                <c:pt idx="402898">
                  <c:v>41062</c:v>
                </c:pt>
                <c:pt idx="402899">
                  <c:v>41062</c:v>
                </c:pt>
                <c:pt idx="402900">
                  <c:v>41062</c:v>
                </c:pt>
                <c:pt idx="402901">
                  <c:v>41062</c:v>
                </c:pt>
                <c:pt idx="402902">
                  <c:v>41062</c:v>
                </c:pt>
                <c:pt idx="402903">
                  <c:v>41062</c:v>
                </c:pt>
                <c:pt idx="402904">
                  <c:v>41062</c:v>
                </c:pt>
                <c:pt idx="402905">
                  <c:v>41062</c:v>
                </c:pt>
                <c:pt idx="402906">
                  <c:v>41062</c:v>
                </c:pt>
                <c:pt idx="402907">
                  <c:v>41062</c:v>
                </c:pt>
                <c:pt idx="402908">
                  <c:v>41062</c:v>
                </c:pt>
                <c:pt idx="402909">
                  <c:v>41062</c:v>
                </c:pt>
                <c:pt idx="402910">
                  <c:v>41062</c:v>
                </c:pt>
                <c:pt idx="402911">
                  <c:v>41062</c:v>
                </c:pt>
                <c:pt idx="402912">
                  <c:v>41062</c:v>
                </c:pt>
                <c:pt idx="402913">
                  <c:v>41062</c:v>
                </c:pt>
                <c:pt idx="402914">
                  <c:v>41062</c:v>
                </c:pt>
                <c:pt idx="402915">
                  <c:v>41062</c:v>
                </c:pt>
                <c:pt idx="402916">
                  <c:v>41062</c:v>
                </c:pt>
                <c:pt idx="402917">
                  <c:v>41062</c:v>
                </c:pt>
                <c:pt idx="402918">
                  <c:v>41062</c:v>
                </c:pt>
                <c:pt idx="402919">
                  <c:v>41062</c:v>
                </c:pt>
                <c:pt idx="402920">
                  <c:v>41062</c:v>
                </c:pt>
                <c:pt idx="402921">
                  <c:v>41062</c:v>
                </c:pt>
                <c:pt idx="402922">
                  <c:v>41062</c:v>
                </c:pt>
                <c:pt idx="402923">
                  <c:v>41062</c:v>
                </c:pt>
                <c:pt idx="402924">
                  <c:v>41062</c:v>
                </c:pt>
                <c:pt idx="402925">
                  <c:v>41062</c:v>
                </c:pt>
                <c:pt idx="402926">
                  <c:v>41062</c:v>
                </c:pt>
                <c:pt idx="402927">
                  <c:v>41062</c:v>
                </c:pt>
                <c:pt idx="402928">
                  <c:v>41062</c:v>
                </c:pt>
                <c:pt idx="402929">
                  <c:v>41062</c:v>
                </c:pt>
                <c:pt idx="402930">
                  <c:v>41062</c:v>
                </c:pt>
                <c:pt idx="402931">
                  <c:v>41062</c:v>
                </c:pt>
                <c:pt idx="402932">
                  <c:v>41062</c:v>
                </c:pt>
                <c:pt idx="402933">
                  <c:v>41062</c:v>
                </c:pt>
                <c:pt idx="402934">
                  <c:v>41062</c:v>
                </c:pt>
                <c:pt idx="402935">
                  <c:v>41062</c:v>
                </c:pt>
                <c:pt idx="402936">
                  <c:v>41062</c:v>
                </c:pt>
                <c:pt idx="402937">
                  <c:v>41062</c:v>
                </c:pt>
                <c:pt idx="402938">
                  <c:v>41062</c:v>
                </c:pt>
                <c:pt idx="402939">
                  <c:v>41062</c:v>
                </c:pt>
                <c:pt idx="402940">
                  <c:v>41062</c:v>
                </c:pt>
                <c:pt idx="402941">
                  <c:v>41062</c:v>
                </c:pt>
                <c:pt idx="402942">
                  <c:v>41062</c:v>
                </c:pt>
                <c:pt idx="402943">
                  <c:v>41062</c:v>
                </c:pt>
                <c:pt idx="402944">
                  <c:v>41062</c:v>
                </c:pt>
                <c:pt idx="402945">
                  <c:v>41062</c:v>
                </c:pt>
                <c:pt idx="402946">
                  <c:v>41062</c:v>
                </c:pt>
                <c:pt idx="402947">
                  <c:v>41062</c:v>
                </c:pt>
                <c:pt idx="402948">
                  <c:v>41062</c:v>
                </c:pt>
                <c:pt idx="402949">
                  <c:v>41062</c:v>
                </c:pt>
                <c:pt idx="402950">
                  <c:v>41062</c:v>
                </c:pt>
                <c:pt idx="402951">
                  <c:v>41062</c:v>
                </c:pt>
                <c:pt idx="402952">
                  <c:v>41062</c:v>
                </c:pt>
                <c:pt idx="402953">
                  <c:v>41062</c:v>
                </c:pt>
                <c:pt idx="402954">
                  <c:v>41062</c:v>
                </c:pt>
                <c:pt idx="402955">
                  <c:v>41062</c:v>
                </c:pt>
                <c:pt idx="402956">
                  <c:v>41062</c:v>
                </c:pt>
                <c:pt idx="402957">
                  <c:v>41062</c:v>
                </c:pt>
                <c:pt idx="402958">
                  <c:v>41062</c:v>
                </c:pt>
                <c:pt idx="402959">
                  <c:v>41062</c:v>
                </c:pt>
                <c:pt idx="402960">
                  <c:v>41062</c:v>
                </c:pt>
                <c:pt idx="402961">
                  <c:v>41062</c:v>
                </c:pt>
                <c:pt idx="402962">
                  <c:v>41062</c:v>
                </c:pt>
                <c:pt idx="402963">
                  <c:v>41062</c:v>
                </c:pt>
                <c:pt idx="402964">
                  <c:v>41062</c:v>
                </c:pt>
                <c:pt idx="402965">
                  <c:v>41062</c:v>
                </c:pt>
                <c:pt idx="402966">
                  <c:v>41062</c:v>
                </c:pt>
                <c:pt idx="402967">
                  <c:v>41062</c:v>
                </c:pt>
                <c:pt idx="402968">
                  <c:v>41062</c:v>
                </c:pt>
                <c:pt idx="402969">
                  <c:v>41062</c:v>
                </c:pt>
                <c:pt idx="402970">
                  <c:v>41062</c:v>
                </c:pt>
                <c:pt idx="402971">
                  <c:v>41062</c:v>
                </c:pt>
                <c:pt idx="402972">
                  <c:v>41062</c:v>
                </c:pt>
                <c:pt idx="402973">
                  <c:v>41062</c:v>
                </c:pt>
                <c:pt idx="402974">
                  <c:v>41062</c:v>
                </c:pt>
                <c:pt idx="402975">
                  <c:v>41062</c:v>
                </c:pt>
                <c:pt idx="402976">
                  <c:v>41062</c:v>
                </c:pt>
                <c:pt idx="402977">
                  <c:v>41062</c:v>
                </c:pt>
                <c:pt idx="402978">
                  <c:v>41062</c:v>
                </c:pt>
                <c:pt idx="402979">
                  <c:v>41062</c:v>
                </c:pt>
                <c:pt idx="402980">
                  <c:v>41062</c:v>
                </c:pt>
                <c:pt idx="402981">
                  <c:v>41062</c:v>
                </c:pt>
                <c:pt idx="402982">
                  <c:v>41062</c:v>
                </c:pt>
                <c:pt idx="402983">
                  <c:v>41062</c:v>
                </c:pt>
                <c:pt idx="402984">
                  <c:v>41062</c:v>
                </c:pt>
                <c:pt idx="402985">
                  <c:v>41062</c:v>
                </c:pt>
                <c:pt idx="402986">
                  <c:v>41062</c:v>
                </c:pt>
                <c:pt idx="402987">
                  <c:v>41062</c:v>
                </c:pt>
                <c:pt idx="402988">
                  <c:v>41062</c:v>
                </c:pt>
                <c:pt idx="402989">
                  <c:v>41062</c:v>
                </c:pt>
                <c:pt idx="402990">
                  <c:v>41062</c:v>
                </c:pt>
                <c:pt idx="402991">
                  <c:v>41062</c:v>
                </c:pt>
                <c:pt idx="402992">
                  <c:v>41062</c:v>
                </c:pt>
                <c:pt idx="402993">
                  <c:v>41062</c:v>
                </c:pt>
                <c:pt idx="402994">
                  <c:v>41062</c:v>
                </c:pt>
                <c:pt idx="402995">
                  <c:v>41062</c:v>
                </c:pt>
                <c:pt idx="402996">
                  <c:v>41062</c:v>
                </c:pt>
                <c:pt idx="402997">
                  <c:v>41062</c:v>
                </c:pt>
                <c:pt idx="402998">
                  <c:v>41062</c:v>
                </c:pt>
                <c:pt idx="402999">
                  <c:v>41062</c:v>
                </c:pt>
                <c:pt idx="403000">
                  <c:v>41062</c:v>
                </c:pt>
                <c:pt idx="403001">
                  <c:v>41062</c:v>
                </c:pt>
                <c:pt idx="403002">
                  <c:v>41062</c:v>
                </c:pt>
                <c:pt idx="403003">
                  <c:v>41062</c:v>
                </c:pt>
                <c:pt idx="403004">
                  <c:v>41062</c:v>
                </c:pt>
                <c:pt idx="403005">
                  <c:v>41062</c:v>
                </c:pt>
                <c:pt idx="403006">
                  <c:v>41062</c:v>
                </c:pt>
                <c:pt idx="403007">
                  <c:v>41062</c:v>
                </c:pt>
                <c:pt idx="403008">
                  <c:v>41062</c:v>
                </c:pt>
                <c:pt idx="403009">
                  <c:v>41062</c:v>
                </c:pt>
                <c:pt idx="403010">
                  <c:v>41062</c:v>
                </c:pt>
                <c:pt idx="403011">
                  <c:v>41062</c:v>
                </c:pt>
                <c:pt idx="403012">
                  <c:v>41062</c:v>
                </c:pt>
                <c:pt idx="403013">
                  <c:v>41062</c:v>
                </c:pt>
                <c:pt idx="403014">
                  <c:v>41062</c:v>
                </c:pt>
                <c:pt idx="403015">
                  <c:v>41062</c:v>
                </c:pt>
                <c:pt idx="403016">
                  <c:v>41062</c:v>
                </c:pt>
                <c:pt idx="403017">
                  <c:v>41062</c:v>
                </c:pt>
                <c:pt idx="403018">
                  <c:v>41062</c:v>
                </c:pt>
                <c:pt idx="403019">
                  <c:v>41062</c:v>
                </c:pt>
                <c:pt idx="403020">
                  <c:v>41062</c:v>
                </c:pt>
                <c:pt idx="403021">
                  <c:v>41062</c:v>
                </c:pt>
                <c:pt idx="403022">
                  <c:v>41062</c:v>
                </c:pt>
                <c:pt idx="403023">
                  <c:v>41062</c:v>
                </c:pt>
                <c:pt idx="403024">
                  <c:v>41062</c:v>
                </c:pt>
                <c:pt idx="403025">
                  <c:v>41062</c:v>
                </c:pt>
                <c:pt idx="403026">
                  <c:v>41062</c:v>
                </c:pt>
                <c:pt idx="403027">
                  <c:v>41062</c:v>
                </c:pt>
                <c:pt idx="403028">
                  <c:v>41062</c:v>
                </c:pt>
                <c:pt idx="403029">
                  <c:v>41062</c:v>
                </c:pt>
                <c:pt idx="403030">
                  <c:v>41062</c:v>
                </c:pt>
                <c:pt idx="403031">
                  <c:v>41062</c:v>
                </c:pt>
                <c:pt idx="403032">
                  <c:v>41062</c:v>
                </c:pt>
                <c:pt idx="403033">
                  <c:v>41062</c:v>
                </c:pt>
                <c:pt idx="403034">
                  <c:v>41062</c:v>
                </c:pt>
                <c:pt idx="403035">
                  <c:v>41062</c:v>
                </c:pt>
                <c:pt idx="403036">
                  <c:v>41062</c:v>
                </c:pt>
                <c:pt idx="403037">
                  <c:v>41062</c:v>
                </c:pt>
                <c:pt idx="403038">
                  <c:v>41062</c:v>
                </c:pt>
                <c:pt idx="403039">
                  <c:v>41062</c:v>
                </c:pt>
                <c:pt idx="403040">
                  <c:v>41062</c:v>
                </c:pt>
                <c:pt idx="403041">
                  <c:v>41062</c:v>
                </c:pt>
                <c:pt idx="403042">
                  <c:v>41062</c:v>
                </c:pt>
                <c:pt idx="403043">
                  <c:v>41062</c:v>
                </c:pt>
                <c:pt idx="403044">
                  <c:v>41062</c:v>
                </c:pt>
                <c:pt idx="403045">
                  <c:v>41062</c:v>
                </c:pt>
                <c:pt idx="403046">
                  <c:v>41062</c:v>
                </c:pt>
                <c:pt idx="403047">
                  <c:v>41062</c:v>
                </c:pt>
                <c:pt idx="403048">
                  <c:v>41062</c:v>
                </c:pt>
                <c:pt idx="403049">
                  <c:v>41062</c:v>
                </c:pt>
                <c:pt idx="403050">
                  <c:v>41062</c:v>
                </c:pt>
                <c:pt idx="403051">
                  <c:v>41062</c:v>
                </c:pt>
                <c:pt idx="403052">
                  <c:v>41062</c:v>
                </c:pt>
                <c:pt idx="403053">
                  <c:v>41062</c:v>
                </c:pt>
                <c:pt idx="403054">
                  <c:v>41062</c:v>
                </c:pt>
                <c:pt idx="403055">
                  <c:v>41062</c:v>
                </c:pt>
                <c:pt idx="403056">
                  <c:v>41062</c:v>
                </c:pt>
                <c:pt idx="403057">
                  <c:v>41062</c:v>
                </c:pt>
                <c:pt idx="403058">
                  <c:v>41062</c:v>
                </c:pt>
                <c:pt idx="403059">
                  <c:v>41062</c:v>
                </c:pt>
                <c:pt idx="403060">
                  <c:v>41062</c:v>
                </c:pt>
                <c:pt idx="403061">
                  <c:v>41062</c:v>
                </c:pt>
                <c:pt idx="403062">
                  <c:v>41062</c:v>
                </c:pt>
                <c:pt idx="403063">
                  <c:v>41062</c:v>
                </c:pt>
                <c:pt idx="403064">
                  <c:v>41062</c:v>
                </c:pt>
                <c:pt idx="403065">
                  <c:v>41062</c:v>
                </c:pt>
                <c:pt idx="403066">
                  <c:v>41062</c:v>
                </c:pt>
                <c:pt idx="403067">
                  <c:v>41062</c:v>
                </c:pt>
                <c:pt idx="403068">
                  <c:v>41062</c:v>
                </c:pt>
                <c:pt idx="403069">
                  <c:v>41062</c:v>
                </c:pt>
                <c:pt idx="403070">
                  <c:v>41062</c:v>
                </c:pt>
                <c:pt idx="403071">
                  <c:v>41062</c:v>
                </c:pt>
                <c:pt idx="403072">
                  <c:v>41062</c:v>
                </c:pt>
                <c:pt idx="403073">
                  <c:v>41062</c:v>
                </c:pt>
                <c:pt idx="403074">
                  <c:v>41062</c:v>
                </c:pt>
                <c:pt idx="403075">
                  <c:v>41062</c:v>
                </c:pt>
                <c:pt idx="403076">
                  <c:v>41062</c:v>
                </c:pt>
                <c:pt idx="403077">
                  <c:v>41062</c:v>
                </c:pt>
                <c:pt idx="403078">
                  <c:v>41062</c:v>
                </c:pt>
                <c:pt idx="403079">
                  <c:v>41062</c:v>
                </c:pt>
                <c:pt idx="403080">
                  <c:v>41062</c:v>
                </c:pt>
                <c:pt idx="403081">
                  <c:v>41062</c:v>
                </c:pt>
                <c:pt idx="403082">
                  <c:v>41062</c:v>
                </c:pt>
                <c:pt idx="403083">
                  <c:v>41062</c:v>
                </c:pt>
                <c:pt idx="403084">
                  <c:v>41062</c:v>
                </c:pt>
                <c:pt idx="403085">
                  <c:v>41062</c:v>
                </c:pt>
                <c:pt idx="403086">
                  <c:v>41062</c:v>
                </c:pt>
                <c:pt idx="403087">
                  <c:v>41062</c:v>
                </c:pt>
                <c:pt idx="403088">
                  <c:v>41062</c:v>
                </c:pt>
                <c:pt idx="403089">
                  <c:v>41062</c:v>
                </c:pt>
                <c:pt idx="403090">
                  <c:v>41062</c:v>
                </c:pt>
                <c:pt idx="403091">
                  <c:v>41062</c:v>
                </c:pt>
                <c:pt idx="403092">
                  <c:v>41062</c:v>
                </c:pt>
                <c:pt idx="403093">
                  <c:v>41062</c:v>
                </c:pt>
                <c:pt idx="403094">
                  <c:v>41062</c:v>
                </c:pt>
                <c:pt idx="403095">
                  <c:v>41062</c:v>
                </c:pt>
                <c:pt idx="403096">
                  <c:v>41062</c:v>
                </c:pt>
                <c:pt idx="403097">
                  <c:v>41062</c:v>
                </c:pt>
                <c:pt idx="403098">
                  <c:v>41062</c:v>
                </c:pt>
                <c:pt idx="403099">
                  <c:v>41062</c:v>
                </c:pt>
                <c:pt idx="403100">
                  <c:v>41062</c:v>
                </c:pt>
                <c:pt idx="403101">
                  <c:v>41062</c:v>
                </c:pt>
                <c:pt idx="403102">
                  <c:v>41062</c:v>
                </c:pt>
                <c:pt idx="403103">
                  <c:v>41062</c:v>
                </c:pt>
                <c:pt idx="403104">
                  <c:v>41062</c:v>
                </c:pt>
                <c:pt idx="403105">
                  <c:v>41062</c:v>
                </c:pt>
                <c:pt idx="403106">
                  <c:v>41062</c:v>
                </c:pt>
                <c:pt idx="403107">
                  <c:v>41062</c:v>
                </c:pt>
                <c:pt idx="403108">
                  <c:v>41062</c:v>
                </c:pt>
                <c:pt idx="403109">
                  <c:v>41062</c:v>
                </c:pt>
                <c:pt idx="403110">
                  <c:v>41062</c:v>
                </c:pt>
                <c:pt idx="403111">
                  <c:v>41062</c:v>
                </c:pt>
                <c:pt idx="403112">
                  <c:v>41062</c:v>
                </c:pt>
                <c:pt idx="403113">
                  <c:v>41062</c:v>
                </c:pt>
                <c:pt idx="403114">
                  <c:v>41062</c:v>
                </c:pt>
                <c:pt idx="403115">
                  <c:v>41062</c:v>
                </c:pt>
                <c:pt idx="403116">
                  <c:v>41062</c:v>
                </c:pt>
                <c:pt idx="403117">
                  <c:v>41062</c:v>
                </c:pt>
                <c:pt idx="403118">
                  <c:v>41062</c:v>
                </c:pt>
                <c:pt idx="403119">
                  <c:v>41062</c:v>
                </c:pt>
                <c:pt idx="403120">
                  <c:v>41062</c:v>
                </c:pt>
                <c:pt idx="403121">
                  <c:v>41062</c:v>
                </c:pt>
                <c:pt idx="403122">
                  <c:v>41062</c:v>
                </c:pt>
                <c:pt idx="403123">
                  <c:v>41062</c:v>
                </c:pt>
                <c:pt idx="403124">
                  <c:v>41062</c:v>
                </c:pt>
                <c:pt idx="403125">
                  <c:v>41062</c:v>
                </c:pt>
                <c:pt idx="403126">
                  <c:v>41062</c:v>
                </c:pt>
                <c:pt idx="403127">
                  <c:v>41062</c:v>
                </c:pt>
                <c:pt idx="403128">
                  <c:v>41062</c:v>
                </c:pt>
                <c:pt idx="403129">
                  <c:v>41062</c:v>
                </c:pt>
                <c:pt idx="403130">
                  <c:v>41062</c:v>
                </c:pt>
                <c:pt idx="403131">
                  <c:v>41062</c:v>
                </c:pt>
                <c:pt idx="403132">
                  <c:v>41062</c:v>
                </c:pt>
                <c:pt idx="403133">
                  <c:v>41062</c:v>
                </c:pt>
                <c:pt idx="403134">
                  <c:v>41062</c:v>
                </c:pt>
                <c:pt idx="403135">
                  <c:v>41062</c:v>
                </c:pt>
                <c:pt idx="403136">
                  <c:v>41062</c:v>
                </c:pt>
                <c:pt idx="403137">
                  <c:v>41062</c:v>
                </c:pt>
                <c:pt idx="403138">
                  <c:v>41062</c:v>
                </c:pt>
                <c:pt idx="403139">
                  <c:v>41062</c:v>
                </c:pt>
                <c:pt idx="403140">
                  <c:v>41062</c:v>
                </c:pt>
                <c:pt idx="403141">
                  <c:v>41062</c:v>
                </c:pt>
                <c:pt idx="403142">
                  <c:v>41062</c:v>
                </c:pt>
                <c:pt idx="403143">
                  <c:v>41062</c:v>
                </c:pt>
                <c:pt idx="403144">
                  <c:v>41062</c:v>
                </c:pt>
                <c:pt idx="403145">
                  <c:v>41062</c:v>
                </c:pt>
                <c:pt idx="403146">
                  <c:v>41062</c:v>
                </c:pt>
                <c:pt idx="403147">
                  <c:v>41062</c:v>
                </c:pt>
                <c:pt idx="403148">
                  <c:v>41062</c:v>
                </c:pt>
                <c:pt idx="403149">
                  <c:v>41062</c:v>
                </c:pt>
                <c:pt idx="403150">
                  <c:v>41062</c:v>
                </c:pt>
                <c:pt idx="403151">
                  <c:v>41062</c:v>
                </c:pt>
                <c:pt idx="403152">
                  <c:v>41062</c:v>
                </c:pt>
                <c:pt idx="403153">
                  <c:v>41062</c:v>
                </c:pt>
                <c:pt idx="403154">
                  <c:v>41062</c:v>
                </c:pt>
                <c:pt idx="403155">
                  <c:v>41062</c:v>
                </c:pt>
                <c:pt idx="403156">
                  <c:v>41062</c:v>
                </c:pt>
                <c:pt idx="403157">
                  <c:v>41062</c:v>
                </c:pt>
                <c:pt idx="403158">
                  <c:v>41062</c:v>
                </c:pt>
                <c:pt idx="403159">
                  <c:v>41062</c:v>
                </c:pt>
                <c:pt idx="403160">
                  <c:v>41062</c:v>
                </c:pt>
                <c:pt idx="403161">
                  <c:v>41062</c:v>
                </c:pt>
                <c:pt idx="403162">
                  <c:v>41062</c:v>
                </c:pt>
                <c:pt idx="403163">
                  <c:v>41062</c:v>
                </c:pt>
                <c:pt idx="403164">
                  <c:v>41062</c:v>
                </c:pt>
                <c:pt idx="403165">
                  <c:v>41062</c:v>
                </c:pt>
                <c:pt idx="403166">
                  <c:v>41062</c:v>
                </c:pt>
                <c:pt idx="403167">
                  <c:v>41062</c:v>
                </c:pt>
                <c:pt idx="403168">
                  <c:v>41062</c:v>
                </c:pt>
                <c:pt idx="403169">
                  <c:v>41062</c:v>
                </c:pt>
                <c:pt idx="403170">
                  <c:v>41062</c:v>
                </c:pt>
                <c:pt idx="403171">
                  <c:v>41062</c:v>
                </c:pt>
                <c:pt idx="403172">
                  <c:v>41062</c:v>
                </c:pt>
                <c:pt idx="403173">
                  <c:v>41062</c:v>
                </c:pt>
                <c:pt idx="403174">
                  <c:v>41062</c:v>
                </c:pt>
                <c:pt idx="403175">
                  <c:v>41062</c:v>
                </c:pt>
                <c:pt idx="403176">
                  <c:v>41062</c:v>
                </c:pt>
                <c:pt idx="403177">
                  <c:v>41062</c:v>
                </c:pt>
                <c:pt idx="403178">
                  <c:v>41062</c:v>
                </c:pt>
                <c:pt idx="403179">
                  <c:v>41062</c:v>
                </c:pt>
                <c:pt idx="403180">
                  <c:v>41062</c:v>
                </c:pt>
                <c:pt idx="403181">
                  <c:v>41062</c:v>
                </c:pt>
                <c:pt idx="403182">
                  <c:v>41062</c:v>
                </c:pt>
                <c:pt idx="403183">
                  <c:v>41062</c:v>
                </c:pt>
                <c:pt idx="403184">
                  <c:v>41062</c:v>
                </c:pt>
                <c:pt idx="403185">
                  <c:v>41062</c:v>
                </c:pt>
                <c:pt idx="403186">
                  <c:v>41062</c:v>
                </c:pt>
                <c:pt idx="403187">
                  <c:v>41062</c:v>
                </c:pt>
                <c:pt idx="403188">
                  <c:v>41062</c:v>
                </c:pt>
                <c:pt idx="403189">
                  <c:v>41062</c:v>
                </c:pt>
                <c:pt idx="403190">
                  <c:v>41062</c:v>
                </c:pt>
                <c:pt idx="403191">
                  <c:v>41062</c:v>
                </c:pt>
                <c:pt idx="403192">
                  <c:v>41062</c:v>
                </c:pt>
                <c:pt idx="403193">
                  <c:v>41062</c:v>
                </c:pt>
                <c:pt idx="403194">
                  <c:v>41062</c:v>
                </c:pt>
                <c:pt idx="403195">
                  <c:v>41062</c:v>
                </c:pt>
                <c:pt idx="403196">
                  <c:v>41062</c:v>
                </c:pt>
                <c:pt idx="403197">
                  <c:v>41062</c:v>
                </c:pt>
                <c:pt idx="403198">
                  <c:v>41062</c:v>
                </c:pt>
                <c:pt idx="403199">
                  <c:v>41062</c:v>
                </c:pt>
                <c:pt idx="403200">
                  <c:v>41062</c:v>
                </c:pt>
                <c:pt idx="403201">
                  <c:v>41062</c:v>
                </c:pt>
                <c:pt idx="403202">
                  <c:v>41062</c:v>
                </c:pt>
                <c:pt idx="403203">
                  <c:v>41062</c:v>
                </c:pt>
                <c:pt idx="403204">
                  <c:v>41062</c:v>
                </c:pt>
                <c:pt idx="403205">
                  <c:v>41062</c:v>
                </c:pt>
                <c:pt idx="403206">
                  <c:v>41062</c:v>
                </c:pt>
                <c:pt idx="403207">
                  <c:v>41062</c:v>
                </c:pt>
                <c:pt idx="403208">
                  <c:v>41062</c:v>
                </c:pt>
                <c:pt idx="403209">
                  <c:v>41062</c:v>
                </c:pt>
                <c:pt idx="403210">
                  <c:v>41062</c:v>
                </c:pt>
                <c:pt idx="403211">
                  <c:v>41062</c:v>
                </c:pt>
                <c:pt idx="403212">
                  <c:v>41062</c:v>
                </c:pt>
                <c:pt idx="403213">
                  <c:v>41062</c:v>
                </c:pt>
                <c:pt idx="403214">
                  <c:v>41062</c:v>
                </c:pt>
                <c:pt idx="403215">
                  <c:v>41062</c:v>
                </c:pt>
                <c:pt idx="403216">
                  <c:v>41062</c:v>
                </c:pt>
                <c:pt idx="403217">
                  <c:v>41062</c:v>
                </c:pt>
                <c:pt idx="403218">
                  <c:v>41062</c:v>
                </c:pt>
                <c:pt idx="403219">
                  <c:v>41062</c:v>
                </c:pt>
                <c:pt idx="403220">
                  <c:v>41062</c:v>
                </c:pt>
                <c:pt idx="403221">
                  <c:v>41062</c:v>
                </c:pt>
                <c:pt idx="403222">
                  <c:v>41062</c:v>
                </c:pt>
                <c:pt idx="403223">
                  <c:v>41062</c:v>
                </c:pt>
                <c:pt idx="403224">
                  <c:v>41062</c:v>
                </c:pt>
                <c:pt idx="403225">
                  <c:v>41062</c:v>
                </c:pt>
                <c:pt idx="403226">
                  <c:v>41062</c:v>
                </c:pt>
                <c:pt idx="403227">
                  <c:v>41062</c:v>
                </c:pt>
                <c:pt idx="403228">
                  <c:v>41062</c:v>
                </c:pt>
                <c:pt idx="403229">
                  <c:v>41062</c:v>
                </c:pt>
                <c:pt idx="403230">
                  <c:v>41062</c:v>
                </c:pt>
                <c:pt idx="403231">
                  <c:v>41062</c:v>
                </c:pt>
                <c:pt idx="403232">
                  <c:v>41062</c:v>
                </c:pt>
                <c:pt idx="403233">
                  <c:v>41062</c:v>
                </c:pt>
                <c:pt idx="403234">
                  <c:v>41062</c:v>
                </c:pt>
                <c:pt idx="403235">
                  <c:v>41062</c:v>
                </c:pt>
                <c:pt idx="403236">
                  <c:v>41062</c:v>
                </c:pt>
                <c:pt idx="403237">
                  <c:v>41062</c:v>
                </c:pt>
                <c:pt idx="403238">
                  <c:v>41062</c:v>
                </c:pt>
                <c:pt idx="403239">
                  <c:v>41062</c:v>
                </c:pt>
                <c:pt idx="403240">
                  <c:v>41062</c:v>
                </c:pt>
                <c:pt idx="403241">
                  <c:v>41062</c:v>
                </c:pt>
                <c:pt idx="403242">
                  <c:v>41062</c:v>
                </c:pt>
                <c:pt idx="403243">
                  <c:v>41062</c:v>
                </c:pt>
                <c:pt idx="403244">
                  <c:v>41062</c:v>
                </c:pt>
                <c:pt idx="403245">
                  <c:v>41062</c:v>
                </c:pt>
                <c:pt idx="403246">
                  <c:v>41062</c:v>
                </c:pt>
                <c:pt idx="403247">
                  <c:v>41062</c:v>
                </c:pt>
                <c:pt idx="403248">
                  <c:v>41062</c:v>
                </c:pt>
                <c:pt idx="403249">
                  <c:v>41062</c:v>
                </c:pt>
                <c:pt idx="403250">
                  <c:v>41062</c:v>
                </c:pt>
                <c:pt idx="403251">
                  <c:v>41062</c:v>
                </c:pt>
                <c:pt idx="403252">
                  <c:v>41062</c:v>
                </c:pt>
                <c:pt idx="403253">
                  <c:v>41062</c:v>
                </c:pt>
                <c:pt idx="403254">
                  <c:v>41062</c:v>
                </c:pt>
                <c:pt idx="403255">
                  <c:v>41062</c:v>
                </c:pt>
                <c:pt idx="403256">
                  <c:v>41062</c:v>
                </c:pt>
                <c:pt idx="403257">
                  <c:v>41062</c:v>
                </c:pt>
                <c:pt idx="403258">
                  <c:v>41062</c:v>
                </c:pt>
                <c:pt idx="403259">
                  <c:v>41062</c:v>
                </c:pt>
                <c:pt idx="403260">
                  <c:v>41062</c:v>
                </c:pt>
                <c:pt idx="403261">
                  <c:v>41062</c:v>
                </c:pt>
                <c:pt idx="403262">
                  <c:v>41062</c:v>
                </c:pt>
                <c:pt idx="403263">
                  <c:v>41062</c:v>
                </c:pt>
                <c:pt idx="403264">
                  <c:v>41062</c:v>
                </c:pt>
                <c:pt idx="403265">
                  <c:v>41062</c:v>
                </c:pt>
                <c:pt idx="403266">
                  <c:v>41062</c:v>
                </c:pt>
                <c:pt idx="403267">
                  <c:v>41062</c:v>
                </c:pt>
                <c:pt idx="403268">
                  <c:v>41062</c:v>
                </c:pt>
                <c:pt idx="403269">
                  <c:v>41062</c:v>
                </c:pt>
                <c:pt idx="403270">
                  <c:v>41062</c:v>
                </c:pt>
                <c:pt idx="403271">
                  <c:v>41062</c:v>
                </c:pt>
                <c:pt idx="403272">
                  <c:v>41062</c:v>
                </c:pt>
                <c:pt idx="403273">
                  <c:v>41062</c:v>
                </c:pt>
                <c:pt idx="403274">
                  <c:v>41062</c:v>
                </c:pt>
                <c:pt idx="403275">
                  <c:v>41062</c:v>
                </c:pt>
                <c:pt idx="403276">
                  <c:v>41062</c:v>
                </c:pt>
                <c:pt idx="403277">
                  <c:v>41062</c:v>
                </c:pt>
                <c:pt idx="403278">
                  <c:v>41062</c:v>
                </c:pt>
                <c:pt idx="403279">
                  <c:v>41062</c:v>
                </c:pt>
                <c:pt idx="403280">
                  <c:v>41062</c:v>
                </c:pt>
                <c:pt idx="403281">
                  <c:v>41062</c:v>
                </c:pt>
                <c:pt idx="403282">
                  <c:v>41062</c:v>
                </c:pt>
                <c:pt idx="403283">
                  <c:v>41062</c:v>
                </c:pt>
                <c:pt idx="403284">
                  <c:v>41062</c:v>
                </c:pt>
                <c:pt idx="403285">
                  <c:v>41062</c:v>
                </c:pt>
                <c:pt idx="403286">
                  <c:v>41062</c:v>
                </c:pt>
                <c:pt idx="403287">
                  <c:v>41062</c:v>
                </c:pt>
                <c:pt idx="403288">
                  <c:v>41062</c:v>
                </c:pt>
                <c:pt idx="403289">
                  <c:v>41062</c:v>
                </c:pt>
                <c:pt idx="403290">
                  <c:v>41062</c:v>
                </c:pt>
                <c:pt idx="403291">
                  <c:v>41062</c:v>
                </c:pt>
                <c:pt idx="403292">
                  <c:v>41062</c:v>
                </c:pt>
                <c:pt idx="403293">
                  <c:v>41062</c:v>
                </c:pt>
                <c:pt idx="403294">
                  <c:v>41062</c:v>
                </c:pt>
                <c:pt idx="403295">
                  <c:v>41062</c:v>
                </c:pt>
                <c:pt idx="403296">
                  <c:v>41062</c:v>
                </c:pt>
                <c:pt idx="403297">
                  <c:v>41062</c:v>
                </c:pt>
                <c:pt idx="403298">
                  <c:v>41062</c:v>
                </c:pt>
                <c:pt idx="403299">
                  <c:v>41062</c:v>
                </c:pt>
                <c:pt idx="403300">
                  <c:v>41062</c:v>
                </c:pt>
                <c:pt idx="403301">
                  <c:v>41062</c:v>
                </c:pt>
                <c:pt idx="403302">
                  <c:v>41062</c:v>
                </c:pt>
                <c:pt idx="403303">
                  <c:v>41062</c:v>
                </c:pt>
                <c:pt idx="403304">
                  <c:v>41062</c:v>
                </c:pt>
                <c:pt idx="403305">
                  <c:v>41062</c:v>
                </c:pt>
                <c:pt idx="403306">
                  <c:v>41062</c:v>
                </c:pt>
                <c:pt idx="403307">
                  <c:v>41062</c:v>
                </c:pt>
                <c:pt idx="403308">
                  <c:v>41062</c:v>
                </c:pt>
                <c:pt idx="403309">
                  <c:v>41062</c:v>
                </c:pt>
                <c:pt idx="403310">
                  <c:v>41062</c:v>
                </c:pt>
                <c:pt idx="403311">
                  <c:v>41062</c:v>
                </c:pt>
                <c:pt idx="403312">
                  <c:v>41062</c:v>
                </c:pt>
                <c:pt idx="403313">
                  <c:v>41062</c:v>
                </c:pt>
                <c:pt idx="403314">
                  <c:v>41062</c:v>
                </c:pt>
                <c:pt idx="403315">
                  <c:v>41062</c:v>
                </c:pt>
                <c:pt idx="403316">
                  <c:v>41062</c:v>
                </c:pt>
                <c:pt idx="403317">
                  <c:v>41062</c:v>
                </c:pt>
                <c:pt idx="403318">
                  <c:v>41062</c:v>
                </c:pt>
                <c:pt idx="403319">
                  <c:v>41062</c:v>
                </c:pt>
                <c:pt idx="403320">
                  <c:v>41062</c:v>
                </c:pt>
                <c:pt idx="403321">
                  <c:v>41062</c:v>
                </c:pt>
                <c:pt idx="403322">
                  <c:v>41062</c:v>
                </c:pt>
                <c:pt idx="403323">
                  <c:v>41062</c:v>
                </c:pt>
                <c:pt idx="403324">
                  <c:v>41062</c:v>
                </c:pt>
                <c:pt idx="403325">
                  <c:v>41062</c:v>
                </c:pt>
                <c:pt idx="403326">
                  <c:v>41062</c:v>
                </c:pt>
                <c:pt idx="403327">
                  <c:v>41062</c:v>
                </c:pt>
                <c:pt idx="403328">
                  <c:v>41062</c:v>
                </c:pt>
                <c:pt idx="403329">
                  <c:v>41062</c:v>
                </c:pt>
                <c:pt idx="403330">
                  <c:v>41062</c:v>
                </c:pt>
                <c:pt idx="403331">
                  <c:v>41062</c:v>
                </c:pt>
                <c:pt idx="403332">
                  <c:v>41062</c:v>
                </c:pt>
                <c:pt idx="403333">
                  <c:v>41062</c:v>
                </c:pt>
                <c:pt idx="403334">
                  <c:v>41062</c:v>
                </c:pt>
                <c:pt idx="403335">
                  <c:v>41062</c:v>
                </c:pt>
                <c:pt idx="403336">
                  <c:v>41062</c:v>
                </c:pt>
                <c:pt idx="403337">
                  <c:v>41062</c:v>
                </c:pt>
                <c:pt idx="403338">
                  <c:v>41062</c:v>
                </c:pt>
                <c:pt idx="403339">
                  <c:v>41062</c:v>
                </c:pt>
                <c:pt idx="403340">
                  <c:v>41062</c:v>
                </c:pt>
                <c:pt idx="403341">
                  <c:v>41062</c:v>
                </c:pt>
                <c:pt idx="403342">
                  <c:v>41062</c:v>
                </c:pt>
                <c:pt idx="403343">
                  <c:v>41062</c:v>
                </c:pt>
                <c:pt idx="403344">
                  <c:v>41062</c:v>
                </c:pt>
                <c:pt idx="403345">
                  <c:v>41062</c:v>
                </c:pt>
                <c:pt idx="403346">
                  <c:v>41062</c:v>
                </c:pt>
                <c:pt idx="403347">
                  <c:v>41062</c:v>
                </c:pt>
                <c:pt idx="403348">
                  <c:v>41062</c:v>
                </c:pt>
                <c:pt idx="403349">
                  <c:v>41062</c:v>
                </c:pt>
                <c:pt idx="403350">
                  <c:v>41062</c:v>
                </c:pt>
                <c:pt idx="403351">
                  <c:v>41062</c:v>
                </c:pt>
                <c:pt idx="403352">
                  <c:v>41062</c:v>
                </c:pt>
                <c:pt idx="403353">
                  <c:v>41062</c:v>
                </c:pt>
                <c:pt idx="403354">
                  <c:v>41062</c:v>
                </c:pt>
                <c:pt idx="403355">
                  <c:v>41062</c:v>
                </c:pt>
                <c:pt idx="403356">
                  <c:v>41062</c:v>
                </c:pt>
                <c:pt idx="403357">
                  <c:v>41062</c:v>
                </c:pt>
                <c:pt idx="403358">
                  <c:v>41062</c:v>
                </c:pt>
                <c:pt idx="403359">
                  <c:v>41062</c:v>
                </c:pt>
                <c:pt idx="403360">
                  <c:v>41062</c:v>
                </c:pt>
                <c:pt idx="403361">
                  <c:v>41062</c:v>
                </c:pt>
                <c:pt idx="403362">
                  <c:v>41062</c:v>
                </c:pt>
                <c:pt idx="403363">
                  <c:v>41062</c:v>
                </c:pt>
                <c:pt idx="403364">
                  <c:v>41062</c:v>
                </c:pt>
                <c:pt idx="403365">
                  <c:v>41062</c:v>
                </c:pt>
                <c:pt idx="403366">
                  <c:v>41062</c:v>
                </c:pt>
                <c:pt idx="403367">
                  <c:v>41062</c:v>
                </c:pt>
                <c:pt idx="403368">
                  <c:v>41062</c:v>
                </c:pt>
                <c:pt idx="403369">
                  <c:v>41062</c:v>
                </c:pt>
                <c:pt idx="403370">
                  <c:v>41062</c:v>
                </c:pt>
                <c:pt idx="403371">
                  <c:v>41062</c:v>
                </c:pt>
                <c:pt idx="403372">
                  <c:v>41062</c:v>
                </c:pt>
                <c:pt idx="403373">
                  <c:v>41062</c:v>
                </c:pt>
                <c:pt idx="403374">
                  <c:v>41062</c:v>
                </c:pt>
                <c:pt idx="403375">
                  <c:v>41062</c:v>
                </c:pt>
                <c:pt idx="403376">
                  <c:v>41062</c:v>
                </c:pt>
                <c:pt idx="403377">
                  <c:v>41062</c:v>
                </c:pt>
                <c:pt idx="403378">
                  <c:v>41062</c:v>
                </c:pt>
                <c:pt idx="403379">
                  <c:v>41062</c:v>
                </c:pt>
                <c:pt idx="403380">
                  <c:v>41062</c:v>
                </c:pt>
                <c:pt idx="403381">
                  <c:v>41062</c:v>
                </c:pt>
                <c:pt idx="403382">
                  <c:v>41062</c:v>
                </c:pt>
                <c:pt idx="403383">
                  <c:v>41062</c:v>
                </c:pt>
                <c:pt idx="403384">
                  <c:v>41062</c:v>
                </c:pt>
                <c:pt idx="403385">
                  <c:v>41062</c:v>
                </c:pt>
                <c:pt idx="403386">
                  <c:v>41062</c:v>
                </c:pt>
                <c:pt idx="403387">
                  <c:v>41062</c:v>
                </c:pt>
                <c:pt idx="403388">
                  <c:v>41062</c:v>
                </c:pt>
                <c:pt idx="403389">
                  <c:v>41062</c:v>
                </c:pt>
                <c:pt idx="403390">
                  <c:v>41062</c:v>
                </c:pt>
                <c:pt idx="403391">
                  <c:v>41062</c:v>
                </c:pt>
                <c:pt idx="403392">
                  <c:v>41062</c:v>
                </c:pt>
                <c:pt idx="403393">
                  <c:v>41062</c:v>
                </c:pt>
                <c:pt idx="403394">
                  <c:v>41062</c:v>
                </c:pt>
                <c:pt idx="403395">
                  <c:v>41062</c:v>
                </c:pt>
                <c:pt idx="403396">
                  <c:v>41062</c:v>
                </c:pt>
                <c:pt idx="403397">
                  <c:v>41062</c:v>
                </c:pt>
                <c:pt idx="403398">
                  <c:v>41062</c:v>
                </c:pt>
                <c:pt idx="403399">
                  <c:v>41062</c:v>
                </c:pt>
                <c:pt idx="403400">
                  <c:v>41062</c:v>
                </c:pt>
                <c:pt idx="403401">
                  <c:v>41062</c:v>
                </c:pt>
                <c:pt idx="403402">
                  <c:v>41062</c:v>
                </c:pt>
                <c:pt idx="403403">
                  <c:v>41062</c:v>
                </c:pt>
                <c:pt idx="403404">
                  <c:v>41062</c:v>
                </c:pt>
                <c:pt idx="403405">
                  <c:v>41062</c:v>
                </c:pt>
                <c:pt idx="403406">
                  <c:v>41062</c:v>
                </c:pt>
                <c:pt idx="403407">
                  <c:v>41062</c:v>
                </c:pt>
                <c:pt idx="403408">
                  <c:v>41062</c:v>
                </c:pt>
                <c:pt idx="403409">
                  <c:v>41062</c:v>
                </c:pt>
                <c:pt idx="403410">
                  <c:v>41062</c:v>
                </c:pt>
                <c:pt idx="403411">
                  <c:v>41062</c:v>
                </c:pt>
                <c:pt idx="403412">
                  <c:v>41062</c:v>
                </c:pt>
                <c:pt idx="403413">
                  <c:v>41062</c:v>
                </c:pt>
                <c:pt idx="403414">
                  <c:v>41062</c:v>
                </c:pt>
                <c:pt idx="403415">
                  <c:v>41062</c:v>
                </c:pt>
                <c:pt idx="403416">
                  <c:v>41062</c:v>
                </c:pt>
                <c:pt idx="403417">
                  <c:v>41062</c:v>
                </c:pt>
                <c:pt idx="403418">
                  <c:v>41062</c:v>
                </c:pt>
                <c:pt idx="403419">
                  <c:v>41062</c:v>
                </c:pt>
                <c:pt idx="403420">
                  <c:v>41062</c:v>
                </c:pt>
                <c:pt idx="403421">
                  <c:v>41062</c:v>
                </c:pt>
                <c:pt idx="403422">
                  <c:v>41062</c:v>
                </c:pt>
                <c:pt idx="403423">
                  <c:v>41062</c:v>
                </c:pt>
                <c:pt idx="403424">
                  <c:v>41062</c:v>
                </c:pt>
                <c:pt idx="403425">
                  <c:v>41062</c:v>
                </c:pt>
                <c:pt idx="403426">
                  <c:v>41062</c:v>
                </c:pt>
                <c:pt idx="403427">
                  <c:v>41062</c:v>
                </c:pt>
                <c:pt idx="403428">
                  <c:v>41062</c:v>
                </c:pt>
                <c:pt idx="403429">
                  <c:v>41062</c:v>
                </c:pt>
                <c:pt idx="403430">
                  <c:v>41062</c:v>
                </c:pt>
                <c:pt idx="403431">
                  <c:v>41062</c:v>
                </c:pt>
                <c:pt idx="403432">
                  <c:v>41062</c:v>
                </c:pt>
                <c:pt idx="403433">
                  <c:v>41062</c:v>
                </c:pt>
                <c:pt idx="403434">
                  <c:v>41062</c:v>
                </c:pt>
                <c:pt idx="403435">
                  <c:v>41062</c:v>
                </c:pt>
                <c:pt idx="403436">
                  <c:v>41062</c:v>
                </c:pt>
                <c:pt idx="403437">
                  <c:v>41062</c:v>
                </c:pt>
                <c:pt idx="403438">
                  <c:v>41062</c:v>
                </c:pt>
                <c:pt idx="403439">
                  <c:v>41062</c:v>
                </c:pt>
                <c:pt idx="403440">
                  <c:v>41062</c:v>
                </c:pt>
                <c:pt idx="403441">
                  <c:v>41062</c:v>
                </c:pt>
                <c:pt idx="403442">
                  <c:v>41062</c:v>
                </c:pt>
                <c:pt idx="403443">
                  <c:v>41062</c:v>
                </c:pt>
                <c:pt idx="403444">
                  <c:v>41062</c:v>
                </c:pt>
                <c:pt idx="403445">
                  <c:v>41062</c:v>
                </c:pt>
                <c:pt idx="403446">
                  <c:v>41062</c:v>
                </c:pt>
                <c:pt idx="403447">
                  <c:v>41062</c:v>
                </c:pt>
                <c:pt idx="403448">
                  <c:v>41062</c:v>
                </c:pt>
                <c:pt idx="403449">
                  <c:v>41062</c:v>
                </c:pt>
                <c:pt idx="403450">
                  <c:v>41062</c:v>
                </c:pt>
                <c:pt idx="403451">
                  <c:v>41062</c:v>
                </c:pt>
                <c:pt idx="403452">
                  <c:v>41062</c:v>
                </c:pt>
                <c:pt idx="403453">
                  <c:v>41062</c:v>
                </c:pt>
                <c:pt idx="403454">
                  <c:v>41062</c:v>
                </c:pt>
                <c:pt idx="403455">
                  <c:v>41062</c:v>
                </c:pt>
                <c:pt idx="403456">
                  <c:v>41062</c:v>
                </c:pt>
                <c:pt idx="403457">
                  <c:v>41062</c:v>
                </c:pt>
                <c:pt idx="403458">
                  <c:v>41062</c:v>
                </c:pt>
                <c:pt idx="403459">
                  <c:v>41062</c:v>
                </c:pt>
                <c:pt idx="403460">
                  <c:v>41062</c:v>
                </c:pt>
                <c:pt idx="403461">
                  <c:v>41062</c:v>
                </c:pt>
                <c:pt idx="403462">
                  <c:v>41062</c:v>
                </c:pt>
                <c:pt idx="403463">
                  <c:v>41062</c:v>
                </c:pt>
                <c:pt idx="403464">
                  <c:v>41062</c:v>
                </c:pt>
                <c:pt idx="403465">
                  <c:v>41062</c:v>
                </c:pt>
                <c:pt idx="403466">
                  <c:v>41062</c:v>
                </c:pt>
                <c:pt idx="403467">
                  <c:v>41062</c:v>
                </c:pt>
                <c:pt idx="403468">
                  <c:v>41062</c:v>
                </c:pt>
                <c:pt idx="403469">
                  <c:v>41062</c:v>
                </c:pt>
                <c:pt idx="403470">
                  <c:v>41062</c:v>
                </c:pt>
                <c:pt idx="403471">
                  <c:v>41062</c:v>
                </c:pt>
                <c:pt idx="403472">
                  <c:v>41062</c:v>
                </c:pt>
                <c:pt idx="403473">
                  <c:v>41062</c:v>
                </c:pt>
                <c:pt idx="403474">
                  <c:v>41062</c:v>
                </c:pt>
                <c:pt idx="403475">
                  <c:v>41062</c:v>
                </c:pt>
                <c:pt idx="403476">
                  <c:v>41062</c:v>
                </c:pt>
                <c:pt idx="403477">
                  <c:v>41062</c:v>
                </c:pt>
                <c:pt idx="403478">
                  <c:v>41062</c:v>
                </c:pt>
                <c:pt idx="403479">
                  <c:v>41062</c:v>
                </c:pt>
                <c:pt idx="403480">
                  <c:v>41062</c:v>
                </c:pt>
                <c:pt idx="403481">
                  <c:v>41062</c:v>
                </c:pt>
                <c:pt idx="403482">
                  <c:v>41062</c:v>
                </c:pt>
                <c:pt idx="403483">
                  <c:v>41062</c:v>
                </c:pt>
                <c:pt idx="403484">
                  <c:v>41062</c:v>
                </c:pt>
                <c:pt idx="403485">
                  <c:v>41062</c:v>
                </c:pt>
                <c:pt idx="403486">
                  <c:v>41062</c:v>
                </c:pt>
                <c:pt idx="403487">
                  <c:v>41062</c:v>
                </c:pt>
                <c:pt idx="403488">
                  <c:v>41062</c:v>
                </c:pt>
                <c:pt idx="403489">
                  <c:v>41062</c:v>
                </c:pt>
                <c:pt idx="403490">
                  <c:v>41062</c:v>
                </c:pt>
                <c:pt idx="403491">
                  <c:v>41062</c:v>
                </c:pt>
                <c:pt idx="403492">
                  <c:v>41062</c:v>
                </c:pt>
                <c:pt idx="403493">
                  <c:v>41062</c:v>
                </c:pt>
                <c:pt idx="403494">
                  <c:v>41062</c:v>
                </c:pt>
                <c:pt idx="403495">
                  <c:v>41062</c:v>
                </c:pt>
                <c:pt idx="403496">
                  <c:v>41062</c:v>
                </c:pt>
                <c:pt idx="403497">
                  <c:v>41062</c:v>
                </c:pt>
                <c:pt idx="403498">
                  <c:v>41062</c:v>
                </c:pt>
                <c:pt idx="403499">
                  <c:v>41062</c:v>
                </c:pt>
                <c:pt idx="403500">
                  <c:v>41062</c:v>
                </c:pt>
                <c:pt idx="403501">
                  <c:v>41062</c:v>
                </c:pt>
                <c:pt idx="403502">
                  <c:v>41062</c:v>
                </c:pt>
                <c:pt idx="403503">
                  <c:v>41062</c:v>
                </c:pt>
                <c:pt idx="403504">
                  <c:v>41062</c:v>
                </c:pt>
                <c:pt idx="403505">
                  <c:v>41062</c:v>
                </c:pt>
                <c:pt idx="403506">
                  <c:v>41062</c:v>
                </c:pt>
                <c:pt idx="403507">
                  <c:v>41062</c:v>
                </c:pt>
                <c:pt idx="403508">
                  <c:v>41062</c:v>
                </c:pt>
                <c:pt idx="403509">
                  <c:v>41062</c:v>
                </c:pt>
                <c:pt idx="403510">
                  <c:v>41062</c:v>
                </c:pt>
                <c:pt idx="403511">
                  <c:v>41062</c:v>
                </c:pt>
                <c:pt idx="403512">
                  <c:v>41062</c:v>
                </c:pt>
                <c:pt idx="403513">
                  <c:v>41062</c:v>
                </c:pt>
                <c:pt idx="403514">
                  <c:v>41062</c:v>
                </c:pt>
                <c:pt idx="403515">
                  <c:v>41062</c:v>
                </c:pt>
                <c:pt idx="403516">
                  <c:v>41062</c:v>
                </c:pt>
                <c:pt idx="403517">
                  <c:v>41062</c:v>
                </c:pt>
                <c:pt idx="403518">
                  <c:v>41062</c:v>
                </c:pt>
                <c:pt idx="403519">
                  <c:v>41062</c:v>
                </c:pt>
                <c:pt idx="403520">
                  <c:v>41062</c:v>
                </c:pt>
                <c:pt idx="403521">
                  <c:v>41062</c:v>
                </c:pt>
                <c:pt idx="403522">
                  <c:v>41062</c:v>
                </c:pt>
                <c:pt idx="403523">
                  <c:v>41062</c:v>
                </c:pt>
                <c:pt idx="403524">
                  <c:v>41062</c:v>
                </c:pt>
                <c:pt idx="403525">
                  <c:v>41062</c:v>
                </c:pt>
                <c:pt idx="403526">
                  <c:v>41062</c:v>
                </c:pt>
                <c:pt idx="403527">
                  <c:v>41062</c:v>
                </c:pt>
                <c:pt idx="403528">
                  <c:v>41062</c:v>
                </c:pt>
                <c:pt idx="403529">
                  <c:v>41062</c:v>
                </c:pt>
                <c:pt idx="403530">
                  <c:v>41062</c:v>
                </c:pt>
                <c:pt idx="403531">
                  <c:v>41062</c:v>
                </c:pt>
                <c:pt idx="403532">
                  <c:v>41062</c:v>
                </c:pt>
                <c:pt idx="403533">
                  <c:v>41062</c:v>
                </c:pt>
                <c:pt idx="403534">
                  <c:v>41062</c:v>
                </c:pt>
                <c:pt idx="403535">
                  <c:v>41062</c:v>
                </c:pt>
                <c:pt idx="403536">
                  <c:v>41062</c:v>
                </c:pt>
                <c:pt idx="403537">
                  <c:v>41062</c:v>
                </c:pt>
                <c:pt idx="403538">
                  <c:v>41062</c:v>
                </c:pt>
                <c:pt idx="403539">
                  <c:v>41062</c:v>
                </c:pt>
                <c:pt idx="403540">
                  <c:v>41062</c:v>
                </c:pt>
                <c:pt idx="403541">
                  <c:v>41062</c:v>
                </c:pt>
                <c:pt idx="403542">
                  <c:v>41062</c:v>
                </c:pt>
                <c:pt idx="403543">
                  <c:v>41062</c:v>
                </c:pt>
                <c:pt idx="403544">
                  <c:v>41062</c:v>
                </c:pt>
                <c:pt idx="403545">
                  <c:v>41062</c:v>
                </c:pt>
                <c:pt idx="403546">
                  <c:v>41062</c:v>
                </c:pt>
                <c:pt idx="403547">
                  <c:v>41062</c:v>
                </c:pt>
                <c:pt idx="403548">
                  <c:v>41062</c:v>
                </c:pt>
                <c:pt idx="403549">
                  <c:v>41062</c:v>
                </c:pt>
                <c:pt idx="403550">
                  <c:v>41062</c:v>
                </c:pt>
                <c:pt idx="403551">
                  <c:v>41062</c:v>
                </c:pt>
                <c:pt idx="403552">
                  <c:v>41062</c:v>
                </c:pt>
                <c:pt idx="403553">
                  <c:v>41062</c:v>
                </c:pt>
                <c:pt idx="403554">
                  <c:v>41062</c:v>
                </c:pt>
                <c:pt idx="403555">
                  <c:v>41062</c:v>
                </c:pt>
                <c:pt idx="403556">
                  <c:v>41062</c:v>
                </c:pt>
                <c:pt idx="403557">
                  <c:v>41062</c:v>
                </c:pt>
                <c:pt idx="403558">
                  <c:v>41062</c:v>
                </c:pt>
                <c:pt idx="403559">
                  <c:v>41062</c:v>
                </c:pt>
                <c:pt idx="403560">
                  <c:v>41062</c:v>
                </c:pt>
                <c:pt idx="403561">
                  <c:v>41062</c:v>
                </c:pt>
                <c:pt idx="403562">
                  <c:v>41062</c:v>
                </c:pt>
                <c:pt idx="403563">
                  <c:v>41062</c:v>
                </c:pt>
                <c:pt idx="403564">
                  <c:v>41062</c:v>
                </c:pt>
                <c:pt idx="403565">
                  <c:v>41062</c:v>
                </c:pt>
                <c:pt idx="403566">
                  <c:v>41062</c:v>
                </c:pt>
                <c:pt idx="403567">
                  <c:v>41062</c:v>
                </c:pt>
                <c:pt idx="403568">
                  <c:v>41062</c:v>
                </c:pt>
                <c:pt idx="403569">
                  <c:v>41062</c:v>
                </c:pt>
                <c:pt idx="403570">
                  <c:v>41062</c:v>
                </c:pt>
                <c:pt idx="403571">
                  <c:v>41062</c:v>
                </c:pt>
                <c:pt idx="403572">
                  <c:v>41062</c:v>
                </c:pt>
                <c:pt idx="403573">
                  <c:v>41062</c:v>
                </c:pt>
                <c:pt idx="403574">
                  <c:v>41062</c:v>
                </c:pt>
                <c:pt idx="403575">
                  <c:v>41062</c:v>
                </c:pt>
                <c:pt idx="403576">
                  <c:v>41062</c:v>
                </c:pt>
                <c:pt idx="403577">
                  <c:v>41062</c:v>
                </c:pt>
                <c:pt idx="403578">
                  <c:v>41062</c:v>
                </c:pt>
                <c:pt idx="403579">
                  <c:v>41062</c:v>
                </c:pt>
                <c:pt idx="403580">
                  <c:v>41062</c:v>
                </c:pt>
                <c:pt idx="403581">
                  <c:v>41062</c:v>
                </c:pt>
                <c:pt idx="403582">
                  <c:v>41062</c:v>
                </c:pt>
                <c:pt idx="403583">
                  <c:v>41062</c:v>
                </c:pt>
                <c:pt idx="403584">
                  <c:v>41062</c:v>
                </c:pt>
                <c:pt idx="403585">
                  <c:v>41062</c:v>
                </c:pt>
                <c:pt idx="403586">
                  <c:v>41062</c:v>
                </c:pt>
                <c:pt idx="403587">
                  <c:v>41062</c:v>
                </c:pt>
                <c:pt idx="403588">
                  <c:v>41062</c:v>
                </c:pt>
                <c:pt idx="403589">
                  <c:v>41062</c:v>
                </c:pt>
                <c:pt idx="403590">
                  <c:v>41062</c:v>
                </c:pt>
                <c:pt idx="403591">
                  <c:v>41062</c:v>
                </c:pt>
                <c:pt idx="403592">
                  <c:v>41062</c:v>
                </c:pt>
                <c:pt idx="403593">
                  <c:v>41062</c:v>
                </c:pt>
                <c:pt idx="403594">
                  <c:v>41062</c:v>
                </c:pt>
                <c:pt idx="403595">
                  <c:v>41062</c:v>
                </c:pt>
                <c:pt idx="403596">
                  <c:v>41062</c:v>
                </c:pt>
                <c:pt idx="403597">
                  <c:v>41062</c:v>
                </c:pt>
                <c:pt idx="403598">
                  <c:v>41062</c:v>
                </c:pt>
                <c:pt idx="403599">
                  <c:v>41062</c:v>
                </c:pt>
                <c:pt idx="403600">
                  <c:v>41062</c:v>
                </c:pt>
                <c:pt idx="403601">
                  <c:v>41062</c:v>
                </c:pt>
                <c:pt idx="403602">
                  <c:v>41062</c:v>
                </c:pt>
                <c:pt idx="403603">
                  <c:v>41062</c:v>
                </c:pt>
                <c:pt idx="403604">
                  <c:v>41062</c:v>
                </c:pt>
                <c:pt idx="403605">
                  <c:v>41062</c:v>
                </c:pt>
                <c:pt idx="403606">
                  <c:v>41062</c:v>
                </c:pt>
                <c:pt idx="403607">
                  <c:v>41062</c:v>
                </c:pt>
                <c:pt idx="403608">
                  <c:v>41062</c:v>
                </c:pt>
                <c:pt idx="403609">
                  <c:v>41062</c:v>
                </c:pt>
                <c:pt idx="403610">
                  <c:v>41062</c:v>
                </c:pt>
                <c:pt idx="403611">
                  <c:v>41062</c:v>
                </c:pt>
                <c:pt idx="403612">
                  <c:v>41062</c:v>
                </c:pt>
                <c:pt idx="403613">
                  <c:v>41062</c:v>
                </c:pt>
                <c:pt idx="403614">
                  <c:v>41062</c:v>
                </c:pt>
                <c:pt idx="403615">
                  <c:v>41062</c:v>
                </c:pt>
                <c:pt idx="403616">
                  <c:v>41062</c:v>
                </c:pt>
                <c:pt idx="403617">
                  <c:v>41062</c:v>
                </c:pt>
                <c:pt idx="403618">
                  <c:v>41062</c:v>
                </c:pt>
                <c:pt idx="403619">
                  <c:v>41062</c:v>
                </c:pt>
                <c:pt idx="403620">
                  <c:v>41062</c:v>
                </c:pt>
                <c:pt idx="403621">
                  <c:v>41062</c:v>
                </c:pt>
                <c:pt idx="403622">
                  <c:v>41062</c:v>
                </c:pt>
                <c:pt idx="403623">
                  <c:v>41062</c:v>
                </c:pt>
                <c:pt idx="403624">
                  <c:v>41062</c:v>
                </c:pt>
                <c:pt idx="403625">
                  <c:v>41062</c:v>
                </c:pt>
                <c:pt idx="403626">
                  <c:v>41062</c:v>
                </c:pt>
                <c:pt idx="403627">
                  <c:v>41062</c:v>
                </c:pt>
                <c:pt idx="403628">
                  <c:v>41062</c:v>
                </c:pt>
                <c:pt idx="403629">
                  <c:v>41062</c:v>
                </c:pt>
                <c:pt idx="403630">
                  <c:v>41062</c:v>
                </c:pt>
                <c:pt idx="403631">
                  <c:v>41062</c:v>
                </c:pt>
                <c:pt idx="403632">
                  <c:v>41062</c:v>
                </c:pt>
                <c:pt idx="403633">
                  <c:v>41062</c:v>
                </c:pt>
                <c:pt idx="403634">
                  <c:v>41062</c:v>
                </c:pt>
                <c:pt idx="403635">
                  <c:v>41062</c:v>
                </c:pt>
                <c:pt idx="403636">
                  <c:v>41062</c:v>
                </c:pt>
                <c:pt idx="403637">
                  <c:v>41062</c:v>
                </c:pt>
                <c:pt idx="403638">
                  <c:v>41062</c:v>
                </c:pt>
                <c:pt idx="403639">
                  <c:v>41062</c:v>
                </c:pt>
                <c:pt idx="403640">
                  <c:v>41062</c:v>
                </c:pt>
                <c:pt idx="403641">
                  <c:v>41062</c:v>
                </c:pt>
                <c:pt idx="403642">
                  <c:v>41062</c:v>
                </c:pt>
                <c:pt idx="403643">
                  <c:v>41062</c:v>
                </c:pt>
                <c:pt idx="403644">
                  <c:v>41062</c:v>
                </c:pt>
                <c:pt idx="403645">
                  <c:v>41062</c:v>
                </c:pt>
                <c:pt idx="403646">
                  <c:v>41062</c:v>
                </c:pt>
                <c:pt idx="403647">
                  <c:v>41062</c:v>
                </c:pt>
                <c:pt idx="403648">
                  <c:v>41062</c:v>
                </c:pt>
                <c:pt idx="403649">
                  <c:v>41062</c:v>
                </c:pt>
                <c:pt idx="403650">
                  <c:v>41062</c:v>
                </c:pt>
                <c:pt idx="403651">
                  <c:v>41062</c:v>
                </c:pt>
                <c:pt idx="403652">
                  <c:v>41062</c:v>
                </c:pt>
                <c:pt idx="403653">
                  <c:v>41062</c:v>
                </c:pt>
                <c:pt idx="403654">
                  <c:v>41062</c:v>
                </c:pt>
                <c:pt idx="403655">
                  <c:v>41062</c:v>
                </c:pt>
                <c:pt idx="403656">
                  <c:v>41062</c:v>
                </c:pt>
                <c:pt idx="403657">
                  <c:v>41062</c:v>
                </c:pt>
                <c:pt idx="403658">
                  <c:v>41062</c:v>
                </c:pt>
                <c:pt idx="403659">
                  <c:v>41062</c:v>
                </c:pt>
                <c:pt idx="403660">
                  <c:v>41062</c:v>
                </c:pt>
                <c:pt idx="403661">
                  <c:v>41062</c:v>
                </c:pt>
                <c:pt idx="403662">
                  <c:v>41062</c:v>
                </c:pt>
                <c:pt idx="403663">
                  <c:v>41062</c:v>
                </c:pt>
                <c:pt idx="403664">
                  <c:v>41062</c:v>
                </c:pt>
                <c:pt idx="403665">
                  <c:v>41062</c:v>
                </c:pt>
                <c:pt idx="403666">
                  <c:v>41062</c:v>
                </c:pt>
                <c:pt idx="403667">
                  <c:v>41062</c:v>
                </c:pt>
                <c:pt idx="403668">
                  <c:v>41062</c:v>
                </c:pt>
                <c:pt idx="403669">
                  <c:v>41062</c:v>
                </c:pt>
                <c:pt idx="403670">
                  <c:v>41062</c:v>
                </c:pt>
                <c:pt idx="403671">
                  <c:v>41062</c:v>
                </c:pt>
                <c:pt idx="403672">
                  <c:v>41062</c:v>
                </c:pt>
                <c:pt idx="403673">
                  <c:v>41062</c:v>
                </c:pt>
                <c:pt idx="403674">
                  <c:v>41062</c:v>
                </c:pt>
                <c:pt idx="403675">
                  <c:v>41062</c:v>
                </c:pt>
                <c:pt idx="403676">
                  <c:v>41062</c:v>
                </c:pt>
                <c:pt idx="403677">
                  <c:v>41062</c:v>
                </c:pt>
                <c:pt idx="403678">
                  <c:v>41062</c:v>
                </c:pt>
                <c:pt idx="403679">
                  <c:v>41062</c:v>
                </c:pt>
                <c:pt idx="403680">
                  <c:v>41062</c:v>
                </c:pt>
                <c:pt idx="403681">
                  <c:v>41062</c:v>
                </c:pt>
                <c:pt idx="403682">
                  <c:v>41062</c:v>
                </c:pt>
                <c:pt idx="403683">
                  <c:v>41062</c:v>
                </c:pt>
                <c:pt idx="403684">
                  <c:v>41062</c:v>
                </c:pt>
                <c:pt idx="403685">
                  <c:v>41062</c:v>
                </c:pt>
                <c:pt idx="403686">
                  <c:v>41062</c:v>
                </c:pt>
                <c:pt idx="403687">
                  <c:v>41062</c:v>
                </c:pt>
                <c:pt idx="403688">
                  <c:v>41062</c:v>
                </c:pt>
                <c:pt idx="403689">
                  <c:v>41062</c:v>
                </c:pt>
                <c:pt idx="403690">
                  <c:v>41062</c:v>
                </c:pt>
                <c:pt idx="403691">
                  <c:v>41062</c:v>
                </c:pt>
                <c:pt idx="403692">
                  <c:v>41062</c:v>
                </c:pt>
                <c:pt idx="403693">
                  <c:v>41062</c:v>
                </c:pt>
                <c:pt idx="403694">
                  <c:v>41062</c:v>
                </c:pt>
                <c:pt idx="403695">
                  <c:v>41062</c:v>
                </c:pt>
                <c:pt idx="403696">
                  <c:v>41062</c:v>
                </c:pt>
                <c:pt idx="403697">
                  <c:v>41062</c:v>
                </c:pt>
                <c:pt idx="403698">
                  <c:v>41062</c:v>
                </c:pt>
                <c:pt idx="403699">
                  <c:v>41062</c:v>
                </c:pt>
                <c:pt idx="403700">
                  <c:v>41062</c:v>
                </c:pt>
                <c:pt idx="403701">
                  <c:v>41062</c:v>
                </c:pt>
                <c:pt idx="403702">
                  <c:v>41062</c:v>
                </c:pt>
                <c:pt idx="403703">
                  <c:v>41062</c:v>
                </c:pt>
                <c:pt idx="403704">
                  <c:v>41062</c:v>
                </c:pt>
                <c:pt idx="403705">
                  <c:v>41062</c:v>
                </c:pt>
                <c:pt idx="403706">
                  <c:v>41062</c:v>
                </c:pt>
                <c:pt idx="403707">
                  <c:v>41062</c:v>
                </c:pt>
                <c:pt idx="403708">
                  <c:v>41062</c:v>
                </c:pt>
                <c:pt idx="403709">
                  <c:v>41062</c:v>
                </c:pt>
                <c:pt idx="403710">
                  <c:v>41062</c:v>
                </c:pt>
                <c:pt idx="403711">
                  <c:v>41062</c:v>
                </c:pt>
                <c:pt idx="403712">
                  <c:v>41062</c:v>
                </c:pt>
                <c:pt idx="403713">
                  <c:v>41062</c:v>
                </c:pt>
                <c:pt idx="403714">
                  <c:v>41062</c:v>
                </c:pt>
                <c:pt idx="403715">
                  <c:v>41062</c:v>
                </c:pt>
                <c:pt idx="403716">
                  <c:v>41062</c:v>
                </c:pt>
                <c:pt idx="403717">
                  <c:v>41062</c:v>
                </c:pt>
                <c:pt idx="403718">
                  <c:v>41062</c:v>
                </c:pt>
                <c:pt idx="403719">
                  <c:v>41062</c:v>
                </c:pt>
                <c:pt idx="403720">
                  <c:v>41062</c:v>
                </c:pt>
                <c:pt idx="403721">
                  <c:v>41062</c:v>
                </c:pt>
                <c:pt idx="403722">
                  <c:v>41062</c:v>
                </c:pt>
                <c:pt idx="403723">
                  <c:v>41062</c:v>
                </c:pt>
                <c:pt idx="403724">
                  <c:v>41062</c:v>
                </c:pt>
                <c:pt idx="403725">
                  <c:v>41062</c:v>
                </c:pt>
                <c:pt idx="403726">
                  <c:v>41062</c:v>
                </c:pt>
                <c:pt idx="403727">
                  <c:v>41062</c:v>
                </c:pt>
                <c:pt idx="403728">
                  <c:v>41062</c:v>
                </c:pt>
                <c:pt idx="403729">
                  <c:v>41062</c:v>
                </c:pt>
                <c:pt idx="403730">
                  <c:v>41062</c:v>
                </c:pt>
                <c:pt idx="403731">
                  <c:v>41062</c:v>
                </c:pt>
                <c:pt idx="403732">
                  <c:v>41062</c:v>
                </c:pt>
                <c:pt idx="403733">
                  <c:v>41062</c:v>
                </c:pt>
                <c:pt idx="403734">
                  <c:v>41062</c:v>
                </c:pt>
                <c:pt idx="403735">
                  <c:v>41062</c:v>
                </c:pt>
                <c:pt idx="403736">
                  <c:v>41062</c:v>
                </c:pt>
                <c:pt idx="403737">
                  <c:v>41062</c:v>
                </c:pt>
                <c:pt idx="403738">
                  <c:v>41062</c:v>
                </c:pt>
                <c:pt idx="403739">
                  <c:v>41062</c:v>
                </c:pt>
                <c:pt idx="403740">
                  <c:v>41062</c:v>
                </c:pt>
                <c:pt idx="403741">
                  <c:v>41062</c:v>
                </c:pt>
                <c:pt idx="403742">
                  <c:v>41062</c:v>
                </c:pt>
                <c:pt idx="403743">
                  <c:v>41062</c:v>
                </c:pt>
                <c:pt idx="403744">
                  <c:v>41062</c:v>
                </c:pt>
                <c:pt idx="403745">
                  <c:v>41062</c:v>
                </c:pt>
                <c:pt idx="403746">
                  <c:v>41062</c:v>
                </c:pt>
                <c:pt idx="403747">
                  <c:v>41062</c:v>
                </c:pt>
                <c:pt idx="403748">
                  <c:v>41062</c:v>
                </c:pt>
                <c:pt idx="403749">
                  <c:v>41062</c:v>
                </c:pt>
                <c:pt idx="403750">
                  <c:v>41062</c:v>
                </c:pt>
                <c:pt idx="403751">
                  <c:v>41062</c:v>
                </c:pt>
                <c:pt idx="403752">
                  <c:v>41062</c:v>
                </c:pt>
                <c:pt idx="403753">
                  <c:v>41062</c:v>
                </c:pt>
                <c:pt idx="403754">
                  <c:v>41062</c:v>
                </c:pt>
                <c:pt idx="403755">
                  <c:v>41062</c:v>
                </c:pt>
                <c:pt idx="403756">
                  <c:v>41062</c:v>
                </c:pt>
                <c:pt idx="403757">
                  <c:v>41062</c:v>
                </c:pt>
                <c:pt idx="403758">
                  <c:v>41062</c:v>
                </c:pt>
                <c:pt idx="403759">
                  <c:v>41062</c:v>
                </c:pt>
                <c:pt idx="403760">
                  <c:v>41062</c:v>
                </c:pt>
                <c:pt idx="403761">
                  <c:v>41062</c:v>
                </c:pt>
                <c:pt idx="403762">
                  <c:v>41062</c:v>
                </c:pt>
                <c:pt idx="403763">
                  <c:v>41062</c:v>
                </c:pt>
                <c:pt idx="403764">
                  <c:v>41062</c:v>
                </c:pt>
                <c:pt idx="403765">
                  <c:v>41062</c:v>
                </c:pt>
                <c:pt idx="403766">
                  <c:v>41062</c:v>
                </c:pt>
                <c:pt idx="403767">
                  <c:v>41062</c:v>
                </c:pt>
                <c:pt idx="403768">
                  <c:v>41062</c:v>
                </c:pt>
                <c:pt idx="403769">
                  <c:v>41062</c:v>
                </c:pt>
                <c:pt idx="403770">
                  <c:v>41062</c:v>
                </c:pt>
                <c:pt idx="403771">
                  <c:v>41062</c:v>
                </c:pt>
                <c:pt idx="403772">
                  <c:v>41062</c:v>
                </c:pt>
                <c:pt idx="403773">
                  <c:v>41062</c:v>
                </c:pt>
                <c:pt idx="403774">
                  <c:v>41062</c:v>
                </c:pt>
                <c:pt idx="403775">
                  <c:v>41062</c:v>
                </c:pt>
                <c:pt idx="403776">
                  <c:v>41062</c:v>
                </c:pt>
                <c:pt idx="403777">
                  <c:v>41062</c:v>
                </c:pt>
                <c:pt idx="403778">
                  <c:v>41062</c:v>
                </c:pt>
                <c:pt idx="403779">
                  <c:v>41062</c:v>
                </c:pt>
                <c:pt idx="403780">
                  <c:v>41062</c:v>
                </c:pt>
                <c:pt idx="403781">
                  <c:v>41062</c:v>
                </c:pt>
                <c:pt idx="403782">
                  <c:v>41062</c:v>
                </c:pt>
                <c:pt idx="403783">
                  <c:v>41062</c:v>
                </c:pt>
                <c:pt idx="403784">
                  <c:v>41062</c:v>
                </c:pt>
                <c:pt idx="403785">
                  <c:v>41062</c:v>
                </c:pt>
                <c:pt idx="403786">
                  <c:v>41062</c:v>
                </c:pt>
                <c:pt idx="403787">
                  <c:v>41062</c:v>
                </c:pt>
                <c:pt idx="403788">
                  <c:v>41062</c:v>
                </c:pt>
                <c:pt idx="403789">
                  <c:v>41062</c:v>
                </c:pt>
                <c:pt idx="403790">
                  <c:v>41062</c:v>
                </c:pt>
                <c:pt idx="403791">
                  <c:v>41062</c:v>
                </c:pt>
                <c:pt idx="403792">
                  <c:v>41062</c:v>
                </c:pt>
                <c:pt idx="403793">
                  <c:v>41062</c:v>
                </c:pt>
                <c:pt idx="403794">
                  <c:v>41062</c:v>
                </c:pt>
                <c:pt idx="403795">
                  <c:v>41062</c:v>
                </c:pt>
                <c:pt idx="403796">
                  <c:v>41062</c:v>
                </c:pt>
                <c:pt idx="403797">
                  <c:v>41062</c:v>
                </c:pt>
                <c:pt idx="403798">
                  <c:v>41062</c:v>
                </c:pt>
                <c:pt idx="403799">
                  <c:v>41062</c:v>
                </c:pt>
                <c:pt idx="403800">
                  <c:v>41062</c:v>
                </c:pt>
                <c:pt idx="403801">
                  <c:v>41062</c:v>
                </c:pt>
                <c:pt idx="403802">
                  <c:v>41062</c:v>
                </c:pt>
                <c:pt idx="403803">
                  <c:v>41062</c:v>
                </c:pt>
                <c:pt idx="403804">
                  <c:v>41062</c:v>
                </c:pt>
                <c:pt idx="403805">
                  <c:v>41062</c:v>
                </c:pt>
                <c:pt idx="403806">
                  <c:v>41062</c:v>
                </c:pt>
                <c:pt idx="403807">
                  <c:v>41062</c:v>
                </c:pt>
                <c:pt idx="403808">
                  <c:v>41062</c:v>
                </c:pt>
                <c:pt idx="403809">
                  <c:v>41062</c:v>
                </c:pt>
                <c:pt idx="403810">
                  <c:v>41062</c:v>
                </c:pt>
                <c:pt idx="403811">
                  <c:v>41062</c:v>
                </c:pt>
                <c:pt idx="403812">
                  <c:v>41062</c:v>
                </c:pt>
                <c:pt idx="403813">
                  <c:v>41062</c:v>
                </c:pt>
                <c:pt idx="403814">
                  <c:v>41062</c:v>
                </c:pt>
                <c:pt idx="403815">
                  <c:v>41062</c:v>
                </c:pt>
                <c:pt idx="403816">
                  <c:v>41062</c:v>
                </c:pt>
                <c:pt idx="403817">
                  <c:v>41062</c:v>
                </c:pt>
                <c:pt idx="403818">
                  <c:v>41062</c:v>
                </c:pt>
                <c:pt idx="403819">
                  <c:v>41062</c:v>
                </c:pt>
                <c:pt idx="403820">
                  <c:v>41062</c:v>
                </c:pt>
                <c:pt idx="403821">
                  <c:v>41062</c:v>
                </c:pt>
                <c:pt idx="403822">
                  <c:v>41062</c:v>
                </c:pt>
                <c:pt idx="403823">
                  <c:v>41062</c:v>
                </c:pt>
                <c:pt idx="403824">
                  <c:v>41062</c:v>
                </c:pt>
                <c:pt idx="403825">
                  <c:v>41062</c:v>
                </c:pt>
                <c:pt idx="403826">
                  <c:v>41062</c:v>
                </c:pt>
                <c:pt idx="403827">
                  <c:v>41062</c:v>
                </c:pt>
                <c:pt idx="403828">
                  <c:v>41062</c:v>
                </c:pt>
                <c:pt idx="403829">
                  <c:v>41062</c:v>
                </c:pt>
                <c:pt idx="403830">
                  <c:v>41062</c:v>
                </c:pt>
                <c:pt idx="403831">
                  <c:v>41062</c:v>
                </c:pt>
                <c:pt idx="403832">
                  <c:v>41062</c:v>
                </c:pt>
                <c:pt idx="403833">
                  <c:v>41062</c:v>
                </c:pt>
                <c:pt idx="403834">
                  <c:v>41062</c:v>
                </c:pt>
                <c:pt idx="403835">
                  <c:v>41062</c:v>
                </c:pt>
                <c:pt idx="403836">
                  <c:v>41062</c:v>
                </c:pt>
                <c:pt idx="403837">
                  <c:v>41062</c:v>
                </c:pt>
                <c:pt idx="403838">
                  <c:v>41062</c:v>
                </c:pt>
                <c:pt idx="403839">
                  <c:v>41062</c:v>
                </c:pt>
                <c:pt idx="403840">
                  <c:v>41062</c:v>
                </c:pt>
                <c:pt idx="403841">
                  <c:v>41062</c:v>
                </c:pt>
                <c:pt idx="403842">
                  <c:v>41062</c:v>
                </c:pt>
                <c:pt idx="403843">
                  <c:v>41062</c:v>
                </c:pt>
                <c:pt idx="403844">
                  <c:v>41062</c:v>
                </c:pt>
                <c:pt idx="403845">
                  <c:v>41062</c:v>
                </c:pt>
                <c:pt idx="403846">
                  <c:v>41062</c:v>
                </c:pt>
                <c:pt idx="403847">
                  <c:v>41062</c:v>
                </c:pt>
                <c:pt idx="403848">
                  <c:v>41062</c:v>
                </c:pt>
                <c:pt idx="403849">
                  <c:v>41062</c:v>
                </c:pt>
                <c:pt idx="403850">
                  <c:v>41062</c:v>
                </c:pt>
                <c:pt idx="403851">
                  <c:v>41062</c:v>
                </c:pt>
                <c:pt idx="403852">
                  <c:v>41062</c:v>
                </c:pt>
                <c:pt idx="403853">
                  <c:v>41062</c:v>
                </c:pt>
                <c:pt idx="403854">
                  <c:v>41062</c:v>
                </c:pt>
                <c:pt idx="403855">
                  <c:v>41062</c:v>
                </c:pt>
                <c:pt idx="403856">
                  <c:v>41062</c:v>
                </c:pt>
                <c:pt idx="403857">
                  <c:v>41062</c:v>
                </c:pt>
                <c:pt idx="403858">
                  <c:v>41062</c:v>
                </c:pt>
                <c:pt idx="403859">
                  <c:v>41062</c:v>
                </c:pt>
                <c:pt idx="403860">
                  <c:v>41062</c:v>
                </c:pt>
                <c:pt idx="403861">
                  <c:v>41062</c:v>
                </c:pt>
                <c:pt idx="403862">
                  <c:v>41062</c:v>
                </c:pt>
                <c:pt idx="403863">
                  <c:v>41062</c:v>
                </c:pt>
                <c:pt idx="403864">
                  <c:v>41062</c:v>
                </c:pt>
                <c:pt idx="403865">
                  <c:v>41062</c:v>
                </c:pt>
                <c:pt idx="403866">
                  <c:v>41062</c:v>
                </c:pt>
                <c:pt idx="403867">
                  <c:v>41062</c:v>
                </c:pt>
                <c:pt idx="403868">
                  <c:v>41062</c:v>
                </c:pt>
                <c:pt idx="403869">
                  <c:v>41062</c:v>
                </c:pt>
                <c:pt idx="403870">
                  <c:v>41062</c:v>
                </c:pt>
                <c:pt idx="403871">
                  <c:v>41062</c:v>
                </c:pt>
                <c:pt idx="403872">
                  <c:v>41062</c:v>
                </c:pt>
                <c:pt idx="403873">
                  <c:v>41062</c:v>
                </c:pt>
                <c:pt idx="403874">
                  <c:v>41062</c:v>
                </c:pt>
                <c:pt idx="403875">
                  <c:v>41062</c:v>
                </c:pt>
                <c:pt idx="403876">
                  <c:v>41062</c:v>
                </c:pt>
                <c:pt idx="403877">
                  <c:v>41062</c:v>
                </c:pt>
                <c:pt idx="403878">
                  <c:v>41062</c:v>
                </c:pt>
                <c:pt idx="403879">
                  <c:v>41062</c:v>
                </c:pt>
                <c:pt idx="403880">
                  <c:v>41062</c:v>
                </c:pt>
                <c:pt idx="403881">
                  <c:v>41062</c:v>
                </c:pt>
                <c:pt idx="403882">
                  <c:v>41062</c:v>
                </c:pt>
                <c:pt idx="403883">
                  <c:v>41062</c:v>
                </c:pt>
                <c:pt idx="403884">
                  <c:v>41062</c:v>
                </c:pt>
                <c:pt idx="403885">
                  <c:v>41062</c:v>
                </c:pt>
                <c:pt idx="403886">
                  <c:v>41062</c:v>
                </c:pt>
                <c:pt idx="403887">
                  <c:v>41062</c:v>
                </c:pt>
                <c:pt idx="403888">
                  <c:v>41062</c:v>
                </c:pt>
                <c:pt idx="403889">
                  <c:v>41062</c:v>
                </c:pt>
                <c:pt idx="403890">
                  <c:v>41062</c:v>
                </c:pt>
                <c:pt idx="403891">
                  <c:v>41062</c:v>
                </c:pt>
                <c:pt idx="403892">
                  <c:v>41062</c:v>
                </c:pt>
                <c:pt idx="403893">
                  <c:v>41062</c:v>
                </c:pt>
                <c:pt idx="403894">
                  <c:v>41062</c:v>
                </c:pt>
                <c:pt idx="403895">
                  <c:v>41062</c:v>
                </c:pt>
                <c:pt idx="403896">
                  <c:v>41062</c:v>
                </c:pt>
                <c:pt idx="403897">
                  <c:v>41062</c:v>
                </c:pt>
                <c:pt idx="403898">
                  <c:v>41062</c:v>
                </c:pt>
                <c:pt idx="403899">
                  <c:v>41062</c:v>
                </c:pt>
                <c:pt idx="403900">
                  <c:v>41062</c:v>
                </c:pt>
                <c:pt idx="403901">
                  <c:v>41062</c:v>
                </c:pt>
                <c:pt idx="403902">
                  <c:v>41062</c:v>
                </c:pt>
                <c:pt idx="403903">
                  <c:v>41062</c:v>
                </c:pt>
                <c:pt idx="403904">
                  <c:v>41062</c:v>
                </c:pt>
                <c:pt idx="403905">
                  <c:v>41062</c:v>
                </c:pt>
                <c:pt idx="403906">
                  <c:v>41062</c:v>
                </c:pt>
                <c:pt idx="403907">
                  <c:v>41062</c:v>
                </c:pt>
                <c:pt idx="403908">
                  <c:v>41062</c:v>
                </c:pt>
                <c:pt idx="403909">
                  <c:v>41062</c:v>
                </c:pt>
                <c:pt idx="403910">
                  <c:v>41062</c:v>
                </c:pt>
                <c:pt idx="403911">
                  <c:v>41062</c:v>
                </c:pt>
                <c:pt idx="403912">
                  <c:v>41062</c:v>
                </c:pt>
                <c:pt idx="403913">
                  <c:v>41062</c:v>
                </c:pt>
                <c:pt idx="403914">
                  <c:v>41062</c:v>
                </c:pt>
                <c:pt idx="403915">
                  <c:v>41062</c:v>
                </c:pt>
                <c:pt idx="403916">
                  <c:v>41062</c:v>
                </c:pt>
                <c:pt idx="403917">
                  <c:v>41062</c:v>
                </c:pt>
                <c:pt idx="403918">
                  <c:v>41062</c:v>
                </c:pt>
                <c:pt idx="403919">
                  <c:v>41062</c:v>
                </c:pt>
                <c:pt idx="403920">
                  <c:v>41062</c:v>
                </c:pt>
                <c:pt idx="403921">
                  <c:v>41062</c:v>
                </c:pt>
                <c:pt idx="403922">
                  <c:v>41062</c:v>
                </c:pt>
                <c:pt idx="403923">
                  <c:v>41062</c:v>
                </c:pt>
                <c:pt idx="403924">
                  <c:v>41062</c:v>
                </c:pt>
                <c:pt idx="403925">
                  <c:v>41062</c:v>
                </c:pt>
                <c:pt idx="403926">
                  <c:v>41062</c:v>
                </c:pt>
                <c:pt idx="403927">
                  <c:v>41062</c:v>
                </c:pt>
                <c:pt idx="403928">
                  <c:v>41062</c:v>
                </c:pt>
                <c:pt idx="403929">
                  <c:v>41062</c:v>
                </c:pt>
                <c:pt idx="403930">
                  <c:v>41062</c:v>
                </c:pt>
                <c:pt idx="403931">
                  <c:v>41062</c:v>
                </c:pt>
                <c:pt idx="403932">
                  <c:v>41062</c:v>
                </c:pt>
                <c:pt idx="403933">
                  <c:v>41062</c:v>
                </c:pt>
                <c:pt idx="403934">
                  <c:v>41062</c:v>
                </c:pt>
                <c:pt idx="403935">
                  <c:v>41062</c:v>
                </c:pt>
                <c:pt idx="403936">
                  <c:v>41062</c:v>
                </c:pt>
                <c:pt idx="403937">
                  <c:v>41062</c:v>
                </c:pt>
                <c:pt idx="403938">
                  <c:v>41062</c:v>
                </c:pt>
                <c:pt idx="403939">
                  <c:v>41062</c:v>
                </c:pt>
                <c:pt idx="403940">
                  <c:v>41062</c:v>
                </c:pt>
                <c:pt idx="403941">
                  <c:v>41062</c:v>
                </c:pt>
                <c:pt idx="403942">
                  <c:v>41062</c:v>
                </c:pt>
                <c:pt idx="403943">
                  <c:v>41062</c:v>
                </c:pt>
                <c:pt idx="403944">
                  <c:v>41062</c:v>
                </c:pt>
                <c:pt idx="403945">
                  <c:v>41062</c:v>
                </c:pt>
                <c:pt idx="403946">
                  <c:v>41062</c:v>
                </c:pt>
                <c:pt idx="403947">
                  <c:v>41062</c:v>
                </c:pt>
                <c:pt idx="403948">
                  <c:v>41062</c:v>
                </c:pt>
                <c:pt idx="403949">
                  <c:v>41062</c:v>
                </c:pt>
                <c:pt idx="403950">
                  <c:v>41062</c:v>
                </c:pt>
                <c:pt idx="403951">
                  <c:v>41062</c:v>
                </c:pt>
                <c:pt idx="403952">
                  <c:v>41062</c:v>
                </c:pt>
                <c:pt idx="403953">
                  <c:v>41062</c:v>
                </c:pt>
                <c:pt idx="403954">
                  <c:v>41062</c:v>
                </c:pt>
                <c:pt idx="403955">
                  <c:v>41062</c:v>
                </c:pt>
                <c:pt idx="403956">
                  <c:v>41062</c:v>
                </c:pt>
                <c:pt idx="403957">
                  <c:v>41062</c:v>
                </c:pt>
                <c:pt idx="403958">
                  <c:v>41062</c:v>
                </c:pt>
                <c:pt idx="403959">
                  <c:v>41062</c:v>
                </c:pt>
                <c:pt idx="403960">
                  <c:v>41062</c:v>
                </c:pt>
                <c:pt idx="403961">
                  <c:v>41062</c:v>
                </c:pt>
                <c:pt idx="403962">
                  <c:v>41062</c:v>
                </c:pt>
                <c:pt idx="403963">
                  <c:v>41062</c:v>
                </c:pt>
                <c:pt idx="403964">
                  <c:v>41062</c:v>
                </c:pt>
                <c:pt idx="403965">
                  <c:v>41062</c:v>
                </c:pt>
                <c:pt idx="403966">
                  <c:v>41062</c:v>
                </c:pt>
                <c:pt idx="403967">
                  <c:v>41062</c:v>
                </c:pt>
                <c:pt idx="403968">
                  <c:v>41062</c:v>
                </c:pt>
                <c:pt idx="403969">
                  <c:v>41062</c:v>
                </c:pt>
                <c:pt idx="403970">
                  <c:v>41062</c:v>
                </c:pt>
                <c:pt idx="403971">
                  <c:v>41062</c:v>
                </c:pt>
                <c:pt idx="403972">
                  <c:v>41062</c:v>
                </c:pt>
                <c:pt idx="403973">
                  <c:v>41062</c:v>
                </c:pt>
                <c:pt idx="403974">
                  <c:v>41062</c:v>
                </c:pt>
                <c:pt idx="403975">
                  <c:v>41062</c:v>
                </c:pt>
                <c:pt idx="403976">
                  <c:v>41062</c:v>
                </c:pt>
                <c:pt idx="403977">
                  <c:v>41062</c:v>
                </c:pt>
                <c:pt idx="403978">
                  <c:v>41062</c:v>
                </c:pt>
                <c:pt idx="403979">
                  <c:v>41062</c:v>
                </c:pt>
                <c:pt idx="403980">
                  <c:v>41062</c:v>
                </c:pt>
                <c:pt idx="403981">
                  <c:v>41062</c:v>
                </c:pt>
                <c:pt idx="403982">
                  <c:v>41062</c:v>
                </c:pt>
                <c:pt idx="403983">
                  <c:v>41062</c:v>
                </c:pt>
                <c:pt idx="403984">
                  <c:v>41062</c:v>
                </c:pt>
                <c:pt idx="403985">
                  <c:v>41062</c:v>
                </c:pt>
                <c:pt idx="403986">
                  <c:v>41062</c:v>
                </c:pt>
                <c:pt idx="403987">
                  <c:v>41062</c:v>
                </c:pt>
                <c:pt idx="403988">
                  <c:v>41062</c:v>
                </c:pt>
                <c:pt idx="403989">
                  <c:v>41062</c:v>
                </c:pt>
                <c:pt idx="403990">
                  <c:v>41062</c:v>
                </c:pt>
                <c:pt idx="403991">
                  <c:v>41062</c:v>
                </c:pt>
                <c:pt idx="403992">
                  <c:v>41062</c:v>
                </c:pt>
                <c:pt idx="403993">
                  <c:v>41062</c:v>
                </c:pt>
                <c:pt idx="403994">
                  <c:v>41062</c:v>
                </c:pt>
                <c:pt idx="403995">
                  <c:v>41062</c:v>
                </c:pt>
                <c:pt idx="403996">
                  <c:v>41062</c:v>
                </c:pt>
                <c:pt idx="403997">
                  <c:v>41062</c:v>
                </c:pt>
                <c:pt idx="403998">
                  <c:v>41062</c:v>
                </c:pt>
                <c:pt idx="403999">
                  <c:v>41062</c:v>
                </c:pt>
                <c:pt idx="404000">
                  <c:v>41062</c:v>
                </c:pt>
                <c:pt idx="404001">
                  <c:v>41062</c:v>
                </c:pt>
                <c:pt idx="404002">
                  <c:v>41062</c:v>
                </c:pt>
                <c:pt idx="404003">
                  <c:v>41062</c:v>
                </c:pt>
                <c:pt idx="404004">
                  <c:v>41062</c:v>
                </c:pt>
                <c:pt idx="404005">
                  <c:v>41062</c:v>
                </c:pt>
                <c:pt idx="404006">
                  <c:v>41062</c:v>
                </c:pt>
                <c:pt idx="404007">
                  <c:v>41062</c:v>
                </c:pt>
                <c:pt idx="404008">
                  <c:v>41062</c:v>
                </c:pt>
                <c:pt idx="404009">
                  <c:v>41062</c:v>
                </c:pt>
                <c:pt idx="404010">
                  <c:v>41062</c:v>
                </c:pt>
                <c:pt idx="404011">
                  <c:v>41062</c:v>
                </c:pt>
                <c:pt idx="404012">
                  <c:v>41062</c:v>
                </c:pt>
                <c:pt idx="404013">
                  <c:v>41062</c:v>
                </c:pt>
                <c:pt idx="404014">
                  <c:v>41062</c:v>
                </c:pt>
                <c:pt idx="404015">
                  <c:v>41062</c:v>
                </c:pt>
                <c:pt idx="404016">
                  <c:v>41062</c:v>
                </c:pt>
                <c:pt idx="404017">
                  <c:v>41062</c:v>
                </c:pt>
                <c:pt idx="404018">
                  <c:v>41062</c:v>
                </c:pt>
                <c:pt idx="404019">
                  <c:v>41062</c:v>
                </c:pt>
                <c:pt idx="404020">
                  <c:v>41062</c:v>
                </c:pt>
                <c:pt idx="404021">
                  <c:v>41062</c:v>
                </c:pt>
                <c:pt idx="404022">
                  <c:v>41062</c:v>
                </c:pt>
                <c:pt idx="404023">
                  <c:v>41062</c:v>
                </c:pt>
                <c:pt idx="404024">
                  <c:v>41062</c:v>
                </c:pt>
                <c:pt idx="404025">
                  <c:v>41062</c:v>
                </c:pt>
                <c:pt idx="404026">
                  <c:v>41062</c:v>
                </c:pt>
                <c:pt idx="404027">
                  <c:v>41062</c:v>
                </c:pt>
                <c:pt idx="404028">
                  <c:v>41062</c:v>
                </c:pt>
                <c:pt idx="404029">
                  <c:v>41062</c:v>
                </c:pt>
                <c:pt idx="404030">
                  <c:v>41062</c:v>
                </c:pt>
                <c:pt idx="404031">
                  <c:v>41062</c:v>
                </c:pt>
                <c:pt idx="404032">
                  <c:v>41062</c:v>
                </c:pt>
                <c:pt idx="404033">
                  <c:v>41062</c:v>
                </c:pt>
                <c:pt idx="404034">
                  <c:v>41062</c:v>
                </c:pt>
                <c:pt idx="404035">
                  <c:v>41062</c:v>
                </c:pt>
                <c:pt idx="404036">
                  <c:v>41062</c:v>
                </c:pt>
                <c:pt idx="404037">
                  <c:v>41062</c:v>
                </c:pt>
                <c:pt idx="404038">
                  <c:v>41062</c:v>
                </c:pt>
                <c:pt idx="404039">
                  <c:v>41062</c:v>
                </c:pt>
                <c:pt idx="404040">
                  <c:v>41062</c:v>
                </c:pt>
                <c:pt idx="404041">
                  <c:v>41062</c:v>
                </c:pt>
                <c:pt idx="404042">
                  <c:v>41062</c:v>
                </c:pt>
                <c:pt idx="404043">
                  <c:v>41062</c:v>
                </c:pt>
                <c:pt idx="404044">
                  <c:v>41062</c:v>
                </c:pt>
                <c:pt idx="404045">
                  <c:v>41062</c:v>
                </c:pt>
                <c:pt idx="404046">
                  <c:v>41062</c:v>
                </c:pt>
                <c:pt idx="404047">
                  <c:v>41062</c:v>
                </c:pt>
                <c:pt idx="404048">
                  <c:v>41062</c:v>
                </c:pt>
                <c:pt idx="404049">
                  <c:v>41062</c:v>
                </c:pt>
                <c:pt idx="404050">
                  <c:v>41062</c:v>
                </c:pt>
                <c:pt idx="404051">
                  <c:v>41062</c:v>
                </c:pt>
                <c:pt idx="404052">
                  <c:v>41062</c:v>
                </c:pt>
                <c:pt idx="404053">
                  <c:v>41062</c:v>
                </c:pt>
                <c:pt idx="404054">
                  <c:v>41062</c:v>
                </c:pt>
                <c:pt idx="404055">
                  <c:v>41062</c:v>
                </c:pt>
                <c:pt idx="404056">
                  <c:v>41062</c:v>
                </c:pt>
                <c:pt idx="404057">
                  <c:v>41062</c:v>
                </c:pt>
                <c:pt idx="404058">
                  <c:v>41062</c:v>
                </c:pt>
                <c:pt idx="404059">
                  <c:v>41062</c:v>
                </c:pt>
                <c:pt idx="404060">
                  <c:v>41062</c:v>
                </c:pt>
                <c:pt idx="404061">
                  <c:v>41062</c:v>
                </c:pt>
                <c:pt idx="404062">
                  <c:v>41062</c:v>
                </c:pt>
                <c:pt idx="404063">
                  <c:v>41062</c:v>
                </c:pt>
                <c:pt idx="404064">
                  <c:v>41062</c:v>
                </c:pt>
                <c:pt idx="404065">
                  <c:v>41062</c:v>
                </c:pt>
                <c:pt idx="404066">
                  <c:v>41062</c:v>
                </c:pt>
                <c:pt idx="404067">
                  <c:v>41062</c:v>
                </c:pt>
                <c:pt idx="404068">
                  <c:v>41062</c:v>
                </c:pt>
                <c:pt idx="404069">
                  <c:v>41062</c:v>
                </c:pt>
                <c:pt idx="404070">
                  <c:v>41062</c:v>
                </c:pt>
                <c:pt idx="404071">
                  <c:v>41062</c:v>
                </c:pt>
                <c:pt idx="404072">
                  <c:v>41062</c:v>
                </c:pt>
                <c:pt idx="404073">
                  <c:v>41062</c:v>
                </c:pt>
                <c:pt idx="404074">
                  <c:v>41062</c:v>
                </c:pt>
                <c:pt idx="404075">
                  <c:v>41062</c:v>
                </c:pt>
                <c:pt idx="404076">
                  <c:v>41062</c:v>
                </c:pt>
                <c:pt idx="404077">
                  <c:v>41062</c:v>
                </c:pt>
                <c:pt idx="404078">
                  <c:v>41062</c:v>
                </c:pt>
                <c:pt idx="404079">
                  <c:v>41062</c:v>
                </c:pt>
                <c:pt idx="404080">
                  <c:v>41062</c:v>
                </c:pt>
                <c:pt idx="404081">
                  <c:v>41062</c:v>
                </c:pt>
                <c:pt idx="404082">
                  <c:v>41062</c:v>
                </c:pt>
                <c:pt idx="404083">
                  <c:v>41062</c:v>
                </c:pt>
                <c:pt idx="404084">
                  <c:v>41062</c:v>
                </c:pt>
                <c:pt idx="404085">
                  <c:v>41062</c:v>
                </c:pt>
                <c:pt idx="404086">
                  <c:v>41062</c:v>
                </c:pt>
                <c:pt idx="404087">
                  <c:v>41062</c:v>
                </c:pt>
                <c:pt idx="404088">
                  <c:v>41062</c:v>
                </c:pt>
                <c:pt idx="404089">
                  <c:v>41062</c:v>
                </c:pt>
                <c:pt idx="404090">
                  <c:v>41062</c:v>
                </c:pt>
                <c:pt idx="404091">
                  <c:v>41062</c:v>
                </c:pt>
                <c:pt idx="404092">
                  <c:v>41062</c:v>
                </c:pt>
                <c:pt idx="404093">
                  <c:v>41062</c:v>
                </c:pt>
                <c:pt idx="404094">
                  <c:v>41062</c:v>
                </c:pt>
                <c:pt idx="404095">
                  <c:v>41062</c:v>
                </c:pt>
                <c:pt idx="404096">
                  <c:v>41062</c:v>
                </c:pt>
                <c:pt idx="404097">
                  <c:v>41062</c:v>
                </c:pt>
                <c:pt idx="404098">
                  <c:v>41062</c:v>
                </c:pt>
                <c:pt idx="404099">
                  <c:v>41062</c:v>
                </c:pt>
                <c:pt idx="404100">
                  <c:v>41062</c:v>
                </c:pt>
                <c:pt idx="404101">
                  <c:v>41062</c:v>
                </c:pt>
                <c:pt idx="404102">
                  <c:v>41062</c:v>
                </c:pt>
                <c:pt idx="404103">
                  <c:v>41062</c:v>
                </c:pt>
                <c:pt idx="404104">
                  <c:v>41062</c:v>
                </c:pt>
                <c:pt idx="404105">
                  <c:v>41062</c:v>
                </c:pt>
                <c:pt idx="404106">
                  <c:v>41062</c:v>
                </c:pt>
                <c:pt idx="404107">
                  <c:v>41062</c:v>
                </c:pt>
                <c:pt idx="404108">
                  <c:v>41062</c:v>
                </c:pt>
                <c:pt idx="404109">
                  <c:v>41062</c:v>
                </c:pt>
                <c:pt idx="404110">
                  <c:v>41062</c:v>
                </c:pt>
                <c:pt idx="404111">
                  <c:v>41062</c:v>
                </c:pt>
                <c:pt idx="404112">
                  <c:v>41062</c:v>
                </c:pt>
                <c:pt idx="404113">
                  <c:v>41062</c:v>
                </c:pt>
                <c:pt idx="404114">
                  <c:v>41062</c:v>
                </c:pt>
                <c:pt idx="404115">
                  <c:v>41062</c:v>
                </c:pt>
                <c:pt idx="404116">
                  <c:v>41062</c:v>
                </c:pt>
                <c:pt idx="404117">
                  <c:v>41062</c:v>
                </c:pt>
                <c:pt idx="404118">
                  <c:v>41062</c:v>
                </c:pt>
                <c:pt idx="404119">
                  <c:v>41062</c:v>
                </c:pt>
                <c:pt idx="404120">
                  <c:v>41062</c:v>
                </c:pt>
                <c:pt idx="404121">
                  <c:v>41062</c:v>
                </c:pt>
                <c:pt idx="404122">
                  <c:v>41062</c:v>
                </c:pt>
                <c:pt idx="404123">
                  <c:v>41062</c:v>
                </c:pt>
                <c:pt idx="404124">
                  <c:v>41062</c:v>
                </c:pt>
                <c:pt idx="404125">
                  <c:v>41062</c:v>
                </c:pt>
                <c:pt idx="404126">
                  <c:v>41062</c:v>
                </c:pt>
                <c:pt idx="404127">
                  <c:v>41062</c:v>
                </c:pt>
                <c:pt idx="404128">
                  <c:v>41062</c:v>
                </c:pt>
                <c:pt idx="404129">
                  <c:v>41062</c:v>
                </c:pt>
                <c:pt idx="404130">
                  <c:v>41062</c:v>
                </c:pt>
                <c:pt idx="404131">
                  <c:v>41062</c:v>
                </c:pt>
                <c:pt idx="404132">
                  <c:v>41062</c:v>
                </c:pt>
                <c:pt idx="404133">
                  <c:v>41062</c:v>
                </c:pt>
                <c:pt idx="404134">
                  <c:v>41062</c:v>
                </c:pt>
                <c:pt idx="404135">
                  <c:v>41062</c:v>
                </c:pt>
                <c:pt idx="404136">
                  <c:v>41062</c:v>
                </c:pt>
                <c:pt idx="404137">
                  <c:v>41062</c:v>
                </c:pt>
                <c:pt idx="404138">
                  <c:v>41062</c:v>
                </c:pt>
                <c:pt idx="404139">
                  <c:v>41062</c:v>
                </c:pt>
                <c:pt idx="404140">
                  <c:v>41062</c:v>
                </c:pt>
                <c:pt idx="404141">
                  <c:v>41062</c:v>
                </c:pt>
                <c:pt idx="404142">
                  <c:v>41062</c:v>
                </c:pt>
                <c:pt idx="404143">
                  <c:v>41062</c:v>
                </c:pt>
                <c:pt idx="404144">
                  <c:v>41062</c:v>
                </c:pt>
                <c:pt idx="404145">
                  <c:v>41062</c:v>
                </c:pt>
                <c:pt idx="404146">
                  <c:v>41062</c:v>
                </c:pt>
                <c:pt idx="404147">
                  <c:v>41062</c:v>
                </c:pt>
                <c:pt idx="404148">
                  <c:v>41062</c:v>
                </c:pt>
                <c:pt idx="404149">
                  <c:v>41062</c:v>
                </c:pt>
                <c:pt idx="404150">
                  <c:v>41062</c:v>
                </c:pt>
                <c:pt idx="404151">
                  <c:v>41062</c:v>
                </c:pt>
                <c:pt idx="404152">
                  <c:v>41062</c:v>
                </c:pt>
                <c:pt idx="404153">
                  <c:v>41062</c:v>
                </c:pt>
                <c:pt idx="404154">
                  <c:v>41062</c:v>
                </c:pt>
                <c:pt idx="404155">
                  <c:v>41062</c:v>
                </c:pt>
                <c:pt idx="404156">
                  <c:v>41062</c:v>
                </c:pt>
                <c:pt idx="404157">
                  <c:v>41062</c:v>
                </c:pt>
                <c:pt idx="404158">
                  <c:v>41062</c:v>
                </c:pt>
                <c:pt idx="404159">
                  <c:v>41062</c:v>
                </c:pt>
                <c:pt idx="404160">
                  <c:v>41062</c:v>
                </c:pt>
                <c:pt idx="404161">
                  <c:v>41062</c:v>
                </c:pt>
                <c:pt idx="404162">
                  <c:v>41062</c:v>
                </c:pt>
                <c:pt idx="404163">
                  <c:v>41062</c:v>
                </c:pt>
                <c:pt idx="404164">
                  <c:v>41062</c:v>
                </c:pt>
                <c:pt idx="404165">
                  <c:v>41062</c:v>
                </c:pt>
                <c:pt idx="404166">
                  <c:v>41062</c:v>
                </c:pt>
                <c:pt idx="404167">
                  <c:v>41062</c:v>
                </c:pt>
                <c:pt idx="404168">
                  <c:v>41062</c:v>
                </c:pt>
                <c:pt idx="404169">
                  <c:v>41062</c:v>
                </c:pt>
                <c:pt idx="404170">
                  <c:v>41062</c:v>
                </c:pt>
                <c:pt idx="404171">
                  <c:v>41062</c:v>
                </c:pt>
                <c:pt idx="404172">
                  <c:v>41062</c:v>
                </c:pt>
                <c:pt idx="404173">
                  <c:v>41062</c:v>
                </c:pt>
                <c:pt idx="404174">
                  <c:v>41062</c:v>
                </c:pt>
                <c:pt idx="404175">
                  <c:v>41062</c:v>
                </c:pt>
                <c:pt idx="404176">
                  <c:v>41062</c:v>
                </c:pt>
                <c:pt idx="404177">
                  <c:v>41062</c:v>
                </c:pt>
                <c:pt idx="404178">
                  <c:v>41062</c:v>
                </c:pt>
                <c:pt idx="404179">
                  <c:v>41062</c:v>
                </c:pt>
                <c:pt idx="404180">
                  <c:v>41062</c:v>
                </c:pt>
                <c:pt idx="404181">
                  <c:v>41062</c:v>
                </c:pt>
                <c:pt idx="404182">
                  <c:v>41062</c:v>
                </c:pt>
                <c:pt idx="404183">
                  <c:v>41062</c:v>
                </c:pt>
                <c:pt idx="404184">
                  <c:v>41062</c:v>
                </c:pt>
                <c:pt idx="404185">
                  <c:v>41062</c:v>
                </c:pt>
                <c:pt idx="404186">
                  <c:v>41062</c:v>
                </c:pt>
                <c:pt idx="404187">
                  <c:v>41062</c:v>
                </c:pt>
                <c:pt idx="404188">
                  <c:v>41062</c:v>
                </c:pt>
                <c:pt idx="404189">
                  <c:v>41062</c:v>
                </c:pt>
                <c:pt idx="404190">
                  <c:v>41062</c:v>
                </c:pt>
                <c:pt idx="404191">
                  <c:v>41062</c:v>
                </c:pt>
                <c:pt idx="404192">
                  <c:v>41062</c:v>
                </c:pt>
                <c:pt idx="404193">
                  <c:v>41062</c:v>
                </c:pt>
                <c:pt idx="404194">
                  <c:v>41062</c:v>
                </c:pt>
                <c:pt idx="404195">
                  <c:v>41062</c:v>
                </c:pt>
                <c:pt idx="404196">
                  <c:v>41062</c:v>
                </c:pt>
                <c:pt idx="404197">
                  <c:v>41062</c:v>
                </c:pt>
                <c:pt idx="404198">
                  <c:v>41062</c:v>
                </c:pt>
                <c:pt idx="404199">
                  <c:v>41062</c:v>
                </c:pt>
                <c:pt idx="404200">
                  <c:v>41062</c:v>
                </c:pt>
                <c:pt idx="404201">
                  <c:v>41062</c:v>
                </c:pt>
                <c:pt idx="404202">
                  <c:v>41062</c:v>
                </c:pt>
                <c:pt idx="404203">
                  <c:v>41062</c:v>
                </c:pt>
                <c:pt idx="404204">
                  <c:v>41062</c:v>
                </c:pt>
                <c:pt idx="404205">
                  <c:v>41062</c:v>
                </c:pt>
                <c:pt idx="404206">
                  <c:v>41062</c:v>
                </c:pt>
                <c:pt idx="404207">
                  <c:v>41062</c:v>
                </c:pt>
                <c:pt idx="404208">
                  <c:v>41062</c:v>
                </c:pt>
                <c:pt idx="404209">
                  <c:v>41062</c:v>
                </c:pt>
                <c:pt idx="404210">
                  <c:v>41062</c:v>
                </c:pt>
                <c:pt idx="404211">
                  <c:v>41062</c:v>
                </c:pt>
                <c:pt idx="404212">
                  <c:v>41062</c:v>
                </c:pt>
                <c:pt idx="404213">
                  <c:v>41062</c:v>
                </c:pt>
                <c:pt idx="404214">
                  <c:v>41062</c:v>
                </c:pt>
                <c:pt idx="404215">
                  <c:v>41062</c:v>
                </c:pt>
                <c:pt idx="404216">
                  <c:v>41062</c:v>
                </c:pt>
                <c:pt idx="404217">
                  <c:v>41062</c:v>
                </c:pt>
                <c:pt idx="404218">
                  <c:v>41062</c:v>
                </c:pt>
                <c:pt idx="404219">
                  <c:v>41062</c:v>
                </c:pt>
                <c:pt idx="404220">
                  <c:v>41062</c:v>
                </c:pt>
                <c:pt idx="404221">
                  <c:v>41062</c:v>
                </c:pt>
                <c:pt idx="404222">
                  <c:v>41062</c:v>
                </c:pt>
                <c:pt idx="404223">
                  <c:v>41062</c:v>
                </c:pt>
                <c:pt idx="404224">
                  <c:v>41062</c:v>
                </c:pt>
                <c:pt idx="404225">
                  <c:v>41062</c:v>
                </c:pt>
                <c:pt idx="404226">
                  <c:v>41062</c:v>
                </c:pt>
                <c:pt idx="404227">
                  <c:v>41062</c:v>
                </c:pt>
                <c:pt idx="404228">
                  <c:v>41062</c:v>
                </c:pt>
                <c:pt idx="404229">
                  <c:v>41062</c:v>
                </c:pt>
                <c:pt idx="404230">
                  <c:v>41062</c:v>
                </c:pt>
                <c:pt idx="404231">
                  <c:v>41062</c:v>
                </c:pt>
                <c:pt idx="404232">
                  <c:v>41062</c:v>
                </c:pt>
                <c:pt idx="404233">
                  <c:v>41062</c:v>
                </c:pt>
                <c:pt idx="404234">
                  <c:v>41062</c:v>
                </c:pt>
                <c:pt idx="404235">
                  <c:v>41062</c:v>
                </c:pt>
                <c:pt idx="404236">
                  <c:v>41062</c:v>
                </c:pt>
                <c:pt idx="404237">
                  <c:v>41062</c:v>
                </c:pt>
                <c:pt idx="404238">
                  <c:v>41062</c:v>
                </c:pt>
                <c:pt idx="404239">
                  <c:v>41062</c:v>
                </c:pt>
                <c:pt idx="404240">
                  <c:v>41062</c:v>
                </c:pt>
                <c:pt idx="404241">
                  <c:v>41062</c:v>
                </c:pt>
                <c:pt idx="404242">
                  <c:v>41062</c:v>
                </c:pt>
                <c:pt idx="404243">
                  <c:v>41062</c:v>
                </c:pt>
                <c:pt idx="404244">
                  <c:v>41062</c:v>
                </c:pt>
                <c:pt idx="404245">
                  <c:v>41062</c:v>
                </c:pt>
                <c:pt idx="404246">
                  <c:v>41062</c:v>
                </c:pt>
                <c:pt idx="404247">
                  <c:v>41062</c:v>
                </c:pt>
                <c:pt idx="404248">
                  <c:v>41062</c:v>
                </c:pt>
                <c:pt idx="404249">
                  <c:v>41062</c:v>
                </c:pt>
                <c:pt idx="404250">
                  <c:v>41062</c:v>
                </c:pt>
                <c:pt idx="404251">
                  <c:v>41062</c:v>
                </c:pt>
                <c:pt idx="404252">
                  <c:v>41062</c:v>
                </c:pt>
                <c:pt idx="404253">
                  <c:v>41062</c:v>
                </c:pt>
                <c:pt idx="404254">
                  <c:v>41062</c:v>
                </c:pt>
                <c:pt idx="404255">
                  <c:v>41062</c:v>
                </c:pt>
                <c:pt idx="404256">
                  <c:v>41062</c:v>
                </c:pt>
                <c:pt idx="404257">
                  <c:v>41062</c:v>
                </c:pt>
                <c:pt idx="404258">
                  <c:v>41062</c:v>
                </c:pt>
                <c:pt idx="404259">
                  <c:v>41062</c:v>
                </c:pt>
                <c:pt idx="404260">
                  <c:v>41062</c:v>
                </c:pt>
                <c:pt idx="404261">
                  <c:v>41062</c:v>
                </c:pt>
                <c:pt idx="404262">
                  <c:v>41062</c:v>
                </c:pt>
                <c:pt idx="404263">
                  <c:v>41062</c:v>
                </c:pt>
                <c:pt idx="404264">
                  <c:v>41062</c:v>
                </c:pt>
                <c:pt idx="404265">
                  <c:v>41062</c:v>
                </c:pt>
                <c:pt idx="404266">
                  <c:v>41062</c:v>
                </c:pt>
                <c:pt idx="404267">
                  <c:v>41062</c:v>
                </c:pt>
                <c:pt idx="404268">
                  <c:v>41062</c:v>
                </c:pt>
                <c:pt idx="404269">
                  <c:v>41062</c:v>
                </c:pt>
                <c:pt idx="404270">
                  <c:v>41062</c:v>
                </c:pt>
                <c:pt idx="404271">
                  <c:v>41062</c:v>
                </c:pt>
                <c:pt idx="404272">
                  <c:v>41062</c:v>
                </c:pt>
                <c:pt idx="404273">
                  <c:v>41062</c:v>
                </c:pt>
                <c:pt idx="404274">
                  <c:v>41062</c:v>
                </c:pt>
                <c:pt idx="404275">
                  <c:v>41062</c:v>
                </c:pt>
                <c:pt idx="404276">
                  <c:v>41062</c:v>
                </c:pt>
                <c:pt idx="404277">
                  <c:v>41062</c:v>
                </c:pt>
                <c:pt idx="404278">
                  <c:v>41062</c:v>
                </c:pt>
                <c:pt idx="404279">
                  <c:v>41062</c:v>
                </c:pt>
                <c:pt idx="404280">
                  <c:v>41062</c:v>
                </c:pt>
                <c:pt idx="404281">
                  <c:v>41062</c:v>
                </c:pt>
                <c:pt idx="404282">
                  <c:v>41062</c:v>
                </c:pt>
                <c:pt idx="404283">
                  <c:v>41062</c:v>
                </c:pt>
                <c:pt idx="404284">
                  <c:v>41062</c:v>
                </c:pt>
                <c:pt idx="404285">
                  <c:v>41062</c:v>
                </c:pt>
                <c:pt idx="404286">
                  <c:v>41062</c:v>
                </c:pt>
                <c:pt idx="404287">
                  <c:v>41062</c:v>
                </c:pt>
                <c:pt idx="404288">
                  <c:v>41062</c:v>
                </c:pt>
                <c:pt idx="404289">
                  <c:v>41062</c:v>
                </c:pt>
                <c:pt idx="404290">
                  <c:v>41062</c:v>
                </c:pt>
                <c:pt idx="404291">
                  <c:v>41062</c:v>
                </c:pt>
                <c:pt idx="404292">
                  <c:v>41062</c:v>
                </c:pt>
                <c:pt idx="404293">
                  <c:v>41062</c:v>
                </c:pt>
                <c:pt idx="404294">
                  <c:v>41062</c:v>
                </c:pt>
                <c:pt idx="404295">
                  <c:v>41062</c:v>
                </c:pt>
                <c:pt idx="404296">
                  <c:v>41062</c:v>
                </c:pt>
                <c:pt idx="404297">
                  <c:v>41062</c:v>
                </c:pt>
                <c:pt idx="404298">
                  <c:v>41062</c:v>
                </c:pt>
                <c:pt idx="404299">
                  <c:v>41062</c:v>
                </c:pt>
                <c:pt idx="404300">
                  <c:v>41062</c:v>
                </c:pt>
                <c:pt idx="404301">
                  <c:v>41062</c:v>
                </c:pt>
                <c:pt idx="404302">
                  <c:v>41062</c:v>
                </c:pt>
                <c:pt idx="404303">
                  <c:v>41062</c:v>
                </c:pt>
                <c:pt idx="404304">
                  <c:v>41062</c:v>
                </c:pt>
                <c:pt idx="404305">
                  <c:v>41062</c:v>
                </c:pt>
                <c:pt idx="404306">
                  <c:v>41062</c:v>
                </c:pt>
                <c:pt idx="404307">
                  <c:v>41062</c:v>
                </c:pt>
                <c:pt idx="404308">
                  <c:v>41062</c:v>
                </c:pt>
                <c:pt idx="404309">
                  <c:v>41062</c:v>
                </c:pt>
                <c:pt idx="404310">
                  <c:v>41062</c:v>
                </c:pt>
                <c:pt idx="404311">
                  <c:v>41062</c:v>
                </c:pt>
                <c:pt idx="404312">
                  <c:v>41062</c:v>
                </c:pt>
                <c:pt idx="404313">
                  <c:v>41062</c:v>
                </c:pt>
                <c:pt idx="404314">
                  <c:v>41062</c:v>
                </c:pt>
                <c:pt idx="404315">
                  <c:v>41062</c:v>
                </c:pt>
                <c:pt idx="404316">
                  <c:v>41062</c:v>
                </c:pt>
                <c:pt idx="404317">
                  <c:v>41062</c:v>
                </c:pt>
                <c:pt idx="404318">
                  <c:v>41062</c:v>
                </c:pt>
                <c:pt idx="404319">
                  <c:v>41062</c:v>
                </c:pt>
                <c:pt idx="404320">
                  <c:v>41062</c:v>
                </c:pt>
                <c:pt idx="404321">
                  <c:v>41062</c:v>
                </c:pt>
                <c:pt idx="404322">
                  <c:v>41062</c:v>
                </c:pt>
                <c:pt idx="404323">
                  <c:v>41062</c:v>
                </c:pt>
                <c:pt idx="404324">
                  <c:v>41062</c:v>
                </c:pt>
                <c:pt idx="404325">
                  <c:v>41062</c:v>
                </c:pt>
                <c:pt idx="404326">
                  <c:v>41062</c:v>
                </c:pt>
                <c:pt idx="404327">
                  <c:v>41062</c:v>
                </c:pt>
                <c:pt idx="404328">
                  <c:v>41062</c:v>
                </c:pt>
                <c:pt idx="404329">
                  <c:v>41062</c:v>
                </c:pt>
                <c:pt idx="404330">
                  <c:v>41062</c:v>
                </c:pt>
                <c:pt idx="404331">
                  <c:v>41062</c:v>
                </c:pt>
                <c:pt idx="404332">
                  <c:v>41062</c:v>
                </c:pt>
                <c:pt idx="404333">
                  <c:v>41062</c:v>
                </c:pt>
                <c:pt idx="404334">
                  <c:v>41062</c:v>
                </c:pt>
                <c:pt idx="404335">
                  <c:v>41062</c:v>
                </c:pt>
                <c:pt idx="404336">
                  <c:v>41062</c:v>
                </c:pt>
                <c:pt idx="404337">
                  <c:v>41062</c:v>
                </c:pt>
                <c:pt idx="404338">
                  <c:v>41062</c:v>
                </c:pt>
                <c:pt idx="404339">
                  <c:v>41062</c:v>
                </c:pt>
                <c:pt idx="404340">
                  <c:v>41062</c:v>
                </c:pt>
                <c:pt idx="404341">
                  <c:v>41062</c:v>
                </c:pt>
                <c:pt idx="404342">
                  <c:v>41062</c:v>
                </c:pt>
                <c:pt idx="404343">
                  <c:v>41062</c:v>
                </c:pt>
                <c:pt idx="404344">
                  <c:v>41062</c:v>
                </c:pt>
                <c:pt idx="404345">
                  <c:v>41062</c:v>
                </c:pt>
                <c:pt idx="404346">
                  <c:v>41062</c:v>
                </c:pt>
                <c:pt idx="404347">
                  <c:v>41062</c:v>
                </c:pt>
                <c:pt idx="404348">
                  <c:v>41062</c:v>
                </c:pt>
                <c:pt idx="404349">
                  <c:v>41062</c:v>
                </c:pt>
                <c:pt idx="404350">
                  <c:v>41062</c:v>
                </c:pt>
                <c:pt idx="404351">
                  <c:v>41062</c:v>
                </c:pt>
                <c:pt idx="404352">
                  <c:v>41062</c:v>
                </c:pt>
                <c:pt idx="404353">
                  <c:v>41062</c:v>
                </c:pt>
                <c:pt idx="404354">
                  <c:v>41062</c:v>
                </c:pt>
                <c:pt idx="404355">
                  <c:v>41062</c:v>
                </c:pt>
                <c:pt idx="404356">
                  <c:v>41062</c:v>
                </c:pt>
                <c:pt idx="404357">
                  <c:v>41062</c:v>
                </c:pt>
                <c:pt idx="404358">
                  <c:v>41062</c:v>
                </c:pt>
                <c:pt idx="404359">
                  <c:v>41062</c:v>
                </c:pt>
                <c:pt idx="404360">
                  <c:v>41062</c:v>
                </c:pt>
                <c:pt idx="404361">
                  <c:v>41062</c:v>
                </c:pt>
                <c:pt idx="404362">
                  <c:v>41062</c:v>
                </c:pt>
                <c:pt idx="404363">
                  <c:v>41062</c:v>
                </c:pt>
                <c:pt idx="404364">
                  <c:v>41062</c:v>
                </c:pt>
                <c:pt idx="404365">
                  <c:v>41062</c:v>
                </c:pt>
                <c:pt idx="404366">
                  <c:v>41062</c:v>
                </c:pt>
                <c:pt idx="404367">
                  <c:v>41062</c:v>
                </c:pt>
                <c:pt idx="404368">
                  <c:v>41062</c:v>
                </c:pt>
                <c:pt idx="404369">
                  <c:v>41062</c:v>
                </c:pt>
                <c:pt idx="404370">
                  <c:v>41062</c:v>
                </c:pt>
                <c:pt idx="404371">
                  <c:v>41062</c:v>
                </c:pt>
                <c:pt idx="404372">
                  <c:v>41062</c:v>
                </c:pt>
                <c:pt idx="404373">
                  <c:v>41062</c:v>
                </c:pt>
                <c:pt idx="404374">
                  <c:v>41062</c:v>
                </c:pt>
                <c:pt idx="404375">
                  <c:v>41062</c:v>
                </c:pt>
                <c:pt idx="404376">
                  <c:v>41062</c:v>
                </c:pt>
                <c:pt idx="404377">
                  <c:v>41062</c:v>
                </c:pt>
                <c:pt idx="404378">
                  <c:v>41062</c:v>
                </c:pt>
                <c:pt idx="404379">
                  <c:v>41062</c:v>
                </c:pt>
                <c:pt idx="404380">
                  <c:v>41062</c:v>
                </c:pt>
                <c:pt idx="404381">
                  <c:v>41062</c:v>
                </c:pt>
                <c:pt idx="404382">
                  <c:v>41062</c:v>
                </c:pt>
                <c:pt idx="404383">
                  <c:v>41062</c:v>
                </c:pt>
                <c:pt idx="404384">
                  <c:v>41062</c:v>
                </c:pt>
                <c:pt idx="404385">
                  <c:v>41062</c:v>
                </c:pt>
                <c:pt idx="404386">
                  <c:v>41062</c:v>
                </c:pt>
                <c:pt idx="404387">
                  <c:v>41062</c:v>
                </c:pt>
                <c:pt idx="404388">
                  <c:v>41062</c:v>
                </c:pt>
                <c:pt idx="404389">
                  <c:v>41062</c:v>
                </c:pt>
                <c:pt idx="404390">
                  <c:v>41062</c:v>
                </c:pt>
                <c:pt idx="404391">
                  <c:v>41062</c:v>
                </c:pt>
                <c:pt idx="404392">
                  <c:v>41062</c:v>
                </c:pt>
                <c:pt idx="404393">
                  <c:v>41062</c:v>
                </c:pt>
                <c:pt idx="404394">
                  <c:v>41062</c:v>
                </c:pt>
                <c:pt idx="404395">
                  <c:v>41062</c:v>
                </c:pt>
                <c:pt idx="404396">
                  <c:v>41062</c:v>
                </c:pt>
                <c:pt idx="404397">
                  <c:v>41062</c:v>
                </c:pt>
                <c:pt idx="404398">
                  <c:v>41062</c:v>
                </c:pt>
                <c:pt idx="404399">
                  <c:v>41062</c:v>
                </c:pt>
                <c:pt idx="404400">
                  <c:v>41062</c:v>
                </c:pt>
                <c:pt idx="404401">
                  <c:v>41062</c:v>
                </c:pt>
                <c:pt idx="404402">
                  <c:v>41062</c:v>
                </c:pt>
                <c:pt idx="404403">
                  <c:v>41062</c:v>
                </c:pt>
                <c:pt idx="404404">
                  <c:v>41062</c:v>
                </c:pt>
                <c:pt idx="404405">
                  <c:v>41062</c:v>
                </c:pt>
                <c:pt idx="404406">
                  <c:v>41062</c:v>
                </c:pt>
                <c:pt idx="404407">
                  <c:v>41062</c:v>
                </c:pt>
                <c:pt idx="404408">
                  <c:v>41062</c:v>
                </c:pt>
                <c:pt idx="404409">
                  <c:v>41062</c:v>
                </c:pt>
                <c:pt idx="404410">
                  <c:v>41062</c:v>
                </c:pt>
                <c:pt idx="404411">
                  <c:v>41062</c:v>
                </c:pt>
                <c:pt idx="404412">
                  <c:v>41062</c:v>
                </c:pt>
                <c:pt idx="404413">
                  <c:v>41062</c:v>
                </c:pt>
                <c:pt idx="404414">
                  <c:v>41062</c:v>
                </c:pt>
                <c:pt idx="404415">
                  <c:v>41062</c:v>
                </c:pt>
                <c:pt idx="404416">
                  <c:v>41062</c:v>
                </c:pt>
                <c:pt idx="404417">
                  <c:v>41062</c:v>
                </c:pt>
                <c:pt idx="404418">
                  <c:v>41062</c:v>
                </c:pt>
                <c:pt idx="404419">
                  <c:v>41062</c:v>
                </c:pt>
                <c:pt idx="404420">
                  <c:v>41062</c:v>
                </c:pt>
                <c:pt idx="404421">
                  <c:v>41062</c:v>
                </c:pt>
                <c:pt idx="404422">
                  <c:v>41062</c:v>
                </c:pt>
                <c:pt idx="404423">
                  <c:v>41062</c:v>
                </c:pt>
                <c:pt idx="404424">
                  <c:v>41062</c:v>
                </c:pt>
                <c:pt idx="404425">
                  <c:v>41062</c:v>
                </c:pt>
                <c:pt idx="404426">
                  <c:v>41062</c:v>
                </c:pt>
                <c:pt idx="404427">
                  <c:v>41062</c:v>
                </c:pt>
                <c:pt idx="404428">
                  <c:v>41062</c:v>
                </c:pt>
                <c:pt idx="404429">
                  <c:v>41062</c:v>
                </c:pt>
                <c:pt idx="404430">
                  <c:v>41062</c:v>
                </c:pt>
                <c:pt idx="404431">
                  <c:v>41062</c:v>
                </c:pt>
                <c:pt idx="404432">
                  <c:v>41062</c:v>
                </c:pt>
                <c:pt idx="404433">
                  <c:v>41062</c:v>
                </c:pt>
                <c:pt idx="404434">
                  <c:v>41062</c:v>
                </c:pt>
                <c:pt idx="404435">
                  <c:v>41062</c:v>
                </c:pt>
                <c:pt idx="404436">
                  <c:v>41062</c:v>
                </c:pt>
                <c:pt idx="404437">
                  <c:v>41062</c:v>
                </c:pt>
                <c:pt idx="404438">
                  <c:v>41062</c:v>
                </c:pt>
                <c:pt idx="404439">
                  <c:v>41062</c:v>
                </c:pt>
                <c:pt idx="404440">
                  <c:v>41062</c:v>
                </c:pt>
                <c:pt idx="404441">
                  <c:v>41062</c:v>
                </c:pt>
                <c:pt idx="404442">
                  <c:v>41062</c:v>
                </c:pt>
                <c:pt idx="404443">
                  <c:v>41062</c:v>
                </c:pt>
                <c:pt idx="404444">
                  <c:v>41062</c:v>
                </c:pt>
                <c:pt idx="404445">
                  <c:v>41062</c:v>
                </c:pt>
                <c:pt idx="404446">
                  <c:v>41062</c:v>
                </c:pt>
                <c:pt idx="404447">
                  <c:v>41062</c:v>
                </c:pt>
                <c:pt idx="404448">
                  <c:v>41062</c:v>
                </c:pt>
                <c:pt idx="404449">
                  <c:v>41062</c:v>
                </c:pt>
                <c:pt idx="404450">
                  <c:v>41062</c:v>
                </c:pt>
                <c:pt idx="404451">
                  <c:v>41062</c:v>
                </c:pt>
                <c:pt idx="404452">
                  <c:v>41062</c:v>
                </c:pt>
                <c:pt idx="404453">
                  <c:v>41062</c:v>
                </c:pt>
                <c:pt idx="404454">
                  <c:v>41062</c:v>
                </c:pt>
                <c:pt idx="404455">
                  <c:v>41062</c:v>
                </c:pt>
                <c:pt idx="404456">
                  <c:v>41062</c:v>
                </c:pt>
                <c:pt idx="404457">
                  <c:v>41062</c:v>
                </c:pt>
                <c:pt idx="404458">
                  <c:v>41062</c:v>
                </c:pt>
                <c:pt idx="404459">
                  <c:v>41062</c:v>
                </c:pt>
                <c:pt idx="404460">
                  <c:v>41062</c:v>
                </c:pt>
                <c:pt idx="404461">
                  <c:v>41062</c:v>
                </c:pt>
                <c:pt idx="404462">
                  <c:v>41062</c:v>
                </c:pt>
                <c:pt idx="404463">
                  <c:v>41062</c:v>
                </c:pt>
                <c:pt idx="404464">
                  <c:v>41062</c:v>
                </c:pt>
                <c:pt idx="404465">
                  <c:v>41062</c:v>
                </c:pt>
                <c:pt idx="404466">
                  <c:v>41062</c:v>
                </c:pt>
                <c:pt idx="404467">
                  <c:v>41062</c:v>
                </c:pt>
                <c:pt idx="404468">
                  <c:v>41062</c:v>
                </c:pt>
                <c:pt idx="404469">
                  <c:v>41062</c:v>
                </c:pt>
                <c:pt idx="404470">
                  <c:v>41062</c:v>
                </c:pt>
                <c:pt idx="404471">
                  <c:v>41062</c:v>
                </c:pt>
                <c:pt idx="404472">
                  <c:v>41062</c:v>
                </c:pt>
                <c:pt idx="404473">
                  <c:v>41062</c:v>
                </c:pt>
                <c:pt idx="404474">
                  <c:v>41062</c:v>
                </c:pt>
                <c:pt idx="404475">
                  <c:v>41062</c:v>
                </c:pt>
                <c:pt idx="404476">
                  <c:v>41062</c:v>
                </c:pt>
                <c:pt idx="404477">
                  <c:v>41062</c:v>
                </c:pt>
                <c:pt idx="404478">
                  <c:v>41062</c:v>
                </c:pt>
                <c:pt idx="404479">
                  <c:v>41062</c:v>
                </c:pt>
                <c:pt idx="404480">
                  <c:v>41062</c:v>
                </c:pt>
                <c:pt idx="404481">
                  <c:v>41062</c:v>
                </c:pt>
                <c:pt idx="404482">
                  <c:v>41062</c:v>
                </c:pt>
                <c:pt idx="404483">
                  <c:v>41062</c:v>
                </c:pt>
                <c:pt idx="404484">
                  <c:v>41062</c:v>
                </c:pt>
                <c:pt idx="404485">
                  <c:v>41062</c:v>
                </c:pt>
                <c:pt idx="404486">
                  <c:v>41062</c:v>
                </c:pt>
                <c:pt idx="404487">
                  <c:v>41062</c:v>
                </c:pt>
                <c:pt idx="404488">
                  <c:v>41062</c:v>
                </c:pt>
                <c:pt idx="404489">
                  <c:v>41062</c:v>
                </c:pt>
                <c:pt idx="404490">
                  <c:v>41062</c:v>
                </c:pt>
                <c:pt idx="404491">
                  <c:v>41062</c:v>
                </c:pt>
                <c:pt idx="404492">
                  <c:v>41062</c:v>
                </c:pt>
                <c:pt idx="404493">
                  <c:v>41062</c:v>
                </c:pt>
                <c:pt idx="404494">
                  <c:v>41062</c:v>
                </c:pt>
                <c:pt idx="404495">
                  <c:v>41062</c:v>
                </c:pt>
                <c:pt idx="404496">
                  <c:v>41062</c:v>
                </c:pt>
                <c:pt idx="404497">
                  <c:v>41062</c:v>
                </c:pt>
                <c:pt idx="404498">
                  <c:v>41062</c:v>
                </c:pt>
                <c:pt idx="404499">
                  <c:v>41062</c:v>
                </c:pt>
                <c:pt idx="404500">
                  <c:v>41062</c:v>
                </c:pt>
                <c:pt idx="404501">
                  <c:v>41062</c:v>
                </c:pt>
                <c:pt idx="404502">
                  <c:v>41062</c:v>
                </c:pt>
                <c:pt idx="404503">
                  <c:v>41062</c:v>
                </c:pt>
                <c:pt idx="404504">
                  <c:v>41062</c:v>
                </c:pt>
                <c:pt idx="404505">
                  <c:v>41062</c:v>
                </c:pt>
                <c:pt idx="404506">
                  <c:v>41062</c:v>
                </c:pt>
                <c:pt idx="404507">
                  <c:v>41062</c:v>
                </c:pt>
                <c:pt idx="404508">
                  <c:v>41062</c:v>
                </c:pt>
                <c:pt idx="404509">
                  <c:v>41062</c:v>
                </c:pt>
                <c:pt idx="404510">
                  <c:v>41062</c:v>
                </c:pt>
                <c:pt idx="404511">
                  <c:v>41062</c:v>
                </c:pt>
                <c:pt idx="404512">
                  <c:v>41062</c:v>
                </c:pt>
                <c:pt idx="404513">
                  <c:v>41062</c:v>
                </c:pt>
                <c:pt idx="404514">
                  <c:v>41062</c:v>
                </c:pt>
                <c:pt idx="404515">
                  <c:v>41062</c:v>
                </c:pt>
                <c:pt idx="404516">
                  <c:v>41062</c:v>
                </c:pt>
                <c:pt idx="404517">
                  <c:v>41062</c:v>
                </c:pt>
                <c:pt idx="404518">
                  <c:v>41062</c:v>
                </c:pt>
                <c:pt idx="404519">
                  <c:v>41062</c:v>
                </c:pt>
                <c:pt idx="404520">
                  <c:v>41062</c:v>
                </c:pt>
                <c:pt idx="404521">
                  <c:v>41062</c:v>
                </c:pt>
                <c:pt idx="404522">
                  <c:v>41062</c:v>
                </c:pt>
                <c:pt idx="404523">
                  <c:v>41062</c:v>
                </c:pt>
                <c:pt idx="404524">
                  <c:v>41062</c:v>
                </c:pt>
                <c:pt idx="404525">
                  <c:v>41062</c:v>
                </c:pt>
                <c:pt idx="404526">
                  <c:v>41062</c:v>
                </c:pt>
                <c:pt idx="404527">
                  <c:v>41062</c:v>
                </c:pt>
                <c:pt idx="404528">
                  <c:v>41062</c:v>
                </c:pt>
                <c:pt idx="404529">
                  <c:v>41062</c:v>
                </c:pt>
                <c:pt idx="404530">
                  <c:v>41062</c:v>
                </c:pt>
                <c:pt idx="404531">
                  <c:v>41062</c:v>
                </c:pt>
                <c:pt idx="404532">
                  <c:v>41062</c:v>
                </c:pt>
                <c:pt idx="404533">
                  <c:v>41062</c:v>
                </c:pt>
                <c:pt idx="404534">
                  <c:v>41062</c:v>
                </c:pt>
                <c:pt idx="404535">
                  <c:v>41062</c:v>
                </c:pt>
                <c:pt idx="404536">
                  <c:v>41062</c:v>
                </c:pt>
                <c:pt idx="404537">
                  <c:v>41062</c:v>
                </c:pt>
                <c:pt idx="404538">
                  <c:v>41062</c:v>
                </c:pt>
                <c:pt idx="404539">
                  <c:v>41062</c:v>
                </c:pt>
                <c:pt idx="404540">
                  <c:v>41062</c:v>
                </c:pt>
                <c:pt idx="404541">
                  <c:v>41062</c:v>
                </c:pt>
                <c:pt idx="404542">
                  <c:v>41062</c:v>
                </c:pt>
                <c:pt idx="404543">
                  <c:v>41062</c:v>
                </c:pt>
                <c:pt idx="404544">
                  <c:v>41062</c:v>
                </c:pt>
                <c:pt idx="404545">
                  <c:v>41062</c:v>
                </c:pt>
                <c:pt idx="404546">
                  <c:v>41062</c:v>
                </c:pt>
                <c:pt idx="404547">
                  <c:v>41062</c:v>
                </c:pt>
                <c:pt idx="404548">
                  <c:v>41062</c:v>
                </c:pt>
                <c:pt idx="404549">
                  <c:v>41062</c:v>
                </c:pt>
                <c:pt idx="404550">
                  <c:v>41062</c:v>
                </c:pt>
                <c:pt idx="404551">
                  <c:v>41062</c:v>
                </c:pt>
                <c:pt idx="404552">
                  <c:v>41062</c:v>
                </c:pt>
                <c:pt idx="404553">
                  <c:v>41062</c:v>
                </c:pt>
                <c:pt idx="404554">
                  <c:v>41062</c:v>
                </c:pt>
                <c:pt idx="404555">
                  <c:v>41062</c:v>
                </c:pt>
                <c:pt idx="404556">
                  <c:v>41062</c:v>
                </c:pt>
                <c:pt idx="404557">
                  <c:v>41062</c:v>
                </c:pt>
                <c:pt idx="404558">
                  <c:v>41062</c:v>
                </c:pt>
                <c:pt idx="404559">
                  <c:v>41062</c:v>
                </c:pt>
                <c:pt idx="404560">
                  <c:v>41062</c:v>
                </c:pt>
                <c:pt idx="404561">
                  <c:v>41062</c:v>
                </c:pt>
                <c:pt idx="404562">
                  <c:v>41062</c:v>
                </c:pt>
                <c:pt idx="404563">
                  <c:v>41062</c:v>
                </c:pt>
                <c:pt idx="404564">
                  <c:v>41062</c:v>
                </c:pt>
                <c:pt idx="404565">
                  <c:v>41062</c:v>
                </c:pt>
                <c:pt idx="404566">
                  <c:v>41062</c:v>
                </c:pt>
                <c:pt idx="404567">
                  <c:v>41062</c:v>
                </c:pt>
                <c:pt idx="404568">
                  <c:v>41062</c:v>
                </c:pt>
                <c:pt idx="404569">
                  <c:v>41062</c:v>
                </c:pt>
                <c:pt idx="404570">
                  <c:v>41062</c:v>
                </c:pt>
                <c:pt idx="404571">
                  <c:v>41062</c:v>
                </c:pt>
                <c:pt idx="404572">
                  <c:v>41062</c:v>
                </c:pt>
                <c:pt idx="404573">
                  <c:v>41062</c:v>
                </c:pt>
                <c:pt idx="404574">
                  <c:v>41062</c:v>
                </c:pt>
                <c:pt idx="404575">
                  <c:v>41062</c:v>
                </c:pt>
                <c:pt idx="404576">
                  <c:v>41062</c:v>
                </c:pt>
                <c:pt idx="404577">
                  <c:v>41062</c:v>
                </c:pt>
                <c:pt idx="404578">
                  <c:v>41062</c:v>
                </c:pt>
                <c:pt idx="404579">
                  <c:v>41062</c:v>
                </c:pt>
                <c:pt idx="404580">
                  <c:v>41062</c:v>
                </c:pt>
                <c:pt idx="404581">
                  <c:v>41062</c:v>
                </c:pt>
                <c:pt idx="404582">
                  <c:v>41062</c:v>
                </c:pt>
                <c:pt idx="404583">
                  <c:v>41062</c:v>
                </c:pt>
                <c:pt idx="404584">
                  <c:v>41062</c:v>
                </c:pt>
                <c:pt idx="404585">
                  <c:v>41062</c:v>
                </c:pt>
                <c:pt idx="404586">
                  <c:v>41062</c:v>
                </c:pt>
                <c:pt idx="404587">
                  <c:v>41062</c:v>
                </c:pt>
                <c:pt idx="404588">
                  <c:v>41062</c:v>
                </c:pt>
                <c:pt idx="404589">
                  <c:v>41062</c:v>
                </c:pt>
                <c:pt idx="404590">
                  <c:v>41062</c:v>
                </c:pt>
                <c:pt idx="404591">
                  <c:v>41062</c:v>
                </c:pt>
                <c:pt idx="404592">
                  <c:v>41062</c:v>
                </c:pt>
                <c:pt idx="404593">
                  <c:v>41062</c:v>
                </c:pt>
                <c:pt idx="404594">
                  <c:v>41062</c:v>
                </c:pt>
                <c:pt idx="404595">
                  <c:v>41062</c:v>
                </c:pt>
                <c:pt idx="404596">
                  <c:v>41062</c:v>
                </c:pt>
                <c:pt idx="404597">
                  <c:v>41062</c:v>
                </c:pt>
                <c:pt idx="404598">
                  <c:v>41062</c:v>
                </c:pt>
                <c:pt idx="404599">
                  <c:v>41062</c:v>
                </c:pt>
                <c:pt idx="404600">
                  <c:v>41062</c:v>
                </c:pt>
                <c:pt idx="404601">
                  <c:v>41062</c:v>
                </c:pt>
                <c:pt idx="404602">
                  <c:v>41062</c:v>
                </c:pt>
                <c:pt idx="404603">
                  <c:v>41062</c:v>
                </c:pt>
                <c:pt idx="404604">
                  <c:v>41062</c:v>
                </c:pt>
                <c:pt idx="404605">
                  <c:v>41062</c:v>
                </c:pt>
                <c:pt idx="404606">
                  <c:v>41062</c:v>
                </c:pt>
                <c:pt idx="404607">
                  <c:v>41062</c:v>
                </c:pt>
                <c:pt idx="404608">
                  <c:v>41062</c:v>
                </c:pt>
                <c:pt idx="404609">
                  <c:v>41062</c:v>
                </c:pt>
                <c:pt idx="404610">
                  <c:v>41062</c:v>
                </c:pt>
                <c:pt idx="404611">
                  <c:v>41062</c:v>
                </c:pt>
                <c:pt idx="404612">
                  <c:v>41062</c:v>
                </c:pt>
                <c:pt idx="404613">
                  <c:v>41062</c:v>
                </c:pt>
                <c:pt idx="404614">
                  <c:v>41062</c:v>
                </c:pt>
                <c:pt idx="404615">
                  <c:v>41062</c:v>
                </c:pt>
                <c:pt idx="404616">
                  <c:v>41062</c:v>
                </c:pt>
                <c:pt idx="404617">
                  <c:v>41062</c:v>
                </c:pt>
                <c:pt idx="404618">
                  <c:v>41062</c:v>
                </c:pt>
                <c:pt idx="404619">
                  <c:v>41062</c:v>
                </c:pt>
                <c:pt idx="404620">
                  <c:v>41062</c:v>
                </c:pt>
                <c:pt idx="404621">
                  <c:v>41062</c:v>
                </c:pt>
                <c:pt idx="404622">
                  <c:v>41062</c:v>
                </c:pt>
                <c:pt idx="404623">
                  <c:v>41062</c:v>
                </c:pt>
                <c:pt idx="404624">
                  <c:v>41062</c:v>
                </c:pt>
                <c:pt idx="404625">
                  <c:v>41062</c:v>
                </c:pt>
                <c:pt idx="404626">
                  <c:v>41062</c:v>
                </c:pt>
                <c:pt idx="404627">
                  <c:v>41062</c:v>
                </c:pt>
                <c:pt idx="404628">
                  <c:v>41062</c:v>
                </c:pt>
                <c:pt idx="404629">
                  <c:v>41062</c:v>
                </c:pt>
                <c:pt idx="404630">
                  <c:v>41062</c:v>
                </c:pt>
                <c:pt idx="404631">
                  <c:v>41062</c:v>
                </c:pt>
                <c:pt idx="404632">
                  <c:v>41062</c:v>
                </c:pt>
                <c:pt idx="404633">
                  <c:v>41062</c:v>
                </c:pt>
                <c:pt idx="404634">
                  <c:v>41062</c:v>
                </c:pt>
                <c:pt idx="404635">
                  <c:v>41062</c:v>
                </c:pt>
                <c:pt idx="404636">
                  <c:v>41062</c:v>
                </c:pt>
                <c:pt idx="404637">
                  <c:v>41062</c:v>
                </c:pt>
                <c:pt idx="404638">
                  <c:v>41062</c:v>
                </c:pt>
                <c:pt idx="404639">
                  <c:v>41062</c:v>
                </c:pt>
                <c:pt idx="404640">
                  <c:v>41062</c:v>
                </c:pt>
                <c:pt idx="404641">
                  <c:v>41062</c:v>
                </c:pt>
                <c:pt idx="404642">
                  <c:v>41062</c:v>
                </c:pt>
                <c:pt idx="404643">
                  <c:v>41062</c:v>
                </c:pt>
                <c:pt idx="404644">
                  <c:v>41062</c:v>
                </c:pt>
                <c:pt idx="404645">
                  <c:v>41062</c:v>
                </c:pt>
                <c:pt idx="404646">
                  <c:v>41062</c:v>
                </c:pt>
                <c:pt idx="404647">
                  <c:v>41062</c:v>
                </c:pt>
                <c:pt idx="404648">
                  <c:v>41062</c:v>
                </c:pt>
                <c:pt idx="404649">
                  <c:v>41062</c:v>
                </c:pt>
                <c:pt idx="404650">
                  <c:v>41062</c:v>
                </c:pt>
                <c:pt idx="404651">
                  <c:v>41062</c:v>
                </c:pt>
                <c:pt idx="404652">
                  <c:v>41062</c:v>
                </c:pt>
                <c:pt idx="404653">
                  <c:v>41062</c:v>
                </c:pt>
                <c:pt idx="404654">
                  <c:v>41062</c:v>
                </c:pt>
                <c:pt idx="404655">
                  <c:v>41062</c:v>
                </c:pt>
                <c:pt idx="404656">
                  <c:v>41062</c:v>
                </c:pt>
                <c:pt idx="404657">
                  <c:v>41062</c:v>
                </c:pt>
                <c:pt idx="404658">
                  <c:v>41062</c:v>
                </c:pt>
                <c:pt idx="404659">
                  <c:v>41062</c:v>
                </c:pt>
                <c:pt idx="404660">
                  <c:v>41062</c:v>
                </c:pt>
                <c:pt idx="404661">
                  <c:v>41062</c:v>
                </c:pt>
                <c:pt idx="404662">
                  <c:v>41062</c:v>
                </c:pt>
                <c:pt idx="404663">
                  <c:v>41062</c:v>
                </c:pt>
                <c:pt idx="404664">
                  <c:v>41062</c:v>
                </c:pt>
                <c:pt idx="404665">
                  <c:v>41062</c:v>
                </c:pt>
                <c:pt idx="404666">
                  <c:v>41062</c:v>
                </c:pt>
                <c:pt idx="404667">
                  <c:v>41062</c:v>
                </c:pt>
                <c:pt idx="404668">
                  <c:v>41062</c:v>
                </c:pt>
                <c:pt idx="404669">
                  <c:v>41062</c:v>
                </c:pt>
                <c:pt idx="404670">
                  <c:v>41062</c:v>
                </c:pt>
                <c:pt idx="404671">
                  <c:v>41062</c:v>
                </c:pt>
                <c:pt idx="404672">
                  <c:v>41062</c:v>
                </c:pt>
                <c:pt idx="404673">
                  <c:v>41062</c:v>
                </c:pt>
                <c:pt idx="404674">
                  <c:v>41062</c:v>
                </c:pt>
                <c:pt idx="404675">
                  <c:v>41062</c:v>
                </c:pt>
                <c:pt idx="404676">
                  <c:v>41062</c:v>
                </c:pt>
                <c:pt idx="404677">
                  <c:v>41062</c:v>
                </c:pt>
                <c:pt idx="404678">
                  <c:v>41062</c:v>
                </c:pt>
                <c:pt idx="404679">
                  <c:v>41062</c:v>
                </c:pt>
                <c:pt idx="404680">
                  <c:v>41062</c:v>
                </c:pt>
                <c:pt idx="404681">
                  <c:v>41062</c:v>
                </c:pt>
                <c:pt idx="404682">
                  <c:v>41062</c:v>
                </c:pt>
                <c:pt idx="404683">
                  <c:v>41062</c:v>
                </c:pt>
                <c:pt idx="404684">
                  <c:v>41062</c:v>
                </c:pt>
                <c:pt idx="404685">
                  <c:v>41062</c:v>
                </c:pt>
                <c:pt idx="404686">
                  <c:v>41062</c:v>
                </c:pt>
                <c:pt idx="404687">
                  <c:v>41062</c:v>
                </c:pt>
                <c:pt idx="404688">
                  <c:v>41062</c:v>
                </c:pt>
                <c:pt idx="404689">
                  <c:v>41062</c:v>
                </c:pt>
                <c:pt idx="404690">
                  <c:v>41062</c:v>
                </c:pt>
                <c:pt idx="404691">
                  <c:v>41062</c:v>
                </c:pt>
                <c:pt idx="404692">
                  <c:v>41062</c:v>
                </c:pt>
                <c:pt idx="404693">
                  <c:v>41062</c:v>
                </c:pt>
                <c:pt idx="404694">
                  <c:v>41062</c:v>
                </c:pt>
                <c:pt idx="404695">
                  <c:v>41062</c:v>
                </c:pt>
                <c:pt idx="404696">
                  <c:v>41062</c:v>
                </c:pt>
                <c:pt idx="404697">
                  <c:v>41062</c:v>
                </c:pt>
                <c:pt idx="404698">
                  <c:v>41062</c:v>
                </c:pt>
                <c:pt idx="404699">
                  <c:v>41062</c:v>
                </c:pt>
                <c:pt idx="404700">
                  <c:v>41062</c:v>
                </c:pt>
                <c:pt idx="404701">
                  <c:v>41062</c:v>
                </c:pt>
                <c:pt idx="404702">
                  <c:v>41062</c:v>
                </c:pt>
                <c:pt idx="404703">
                  <c:v>41062</c:v>
                </c:pt>
                <c:pt idx="404704">
                  <c:v>41062</c:v>
                </c:pt>
                <c:pt idx="404705">
                  <c:v>41062</c:v>
                </c:pt>
                <c:pt idx="404706">
                  <c:v>41062</c:v>
                </c:pt>
                <c:pt idx="404707">
                  <c:v>41062</c:v>
                </c:pt>
                <c:pt idx="404708">
                  <c:v>41062</c:v>
                </c:pt>
                <c:pt idx="404709">
                  <c:v>41062</c:v>
                </c:pt>
                <c:pt idx="404710">
                  <c:v>41062</c:v>
                </c:pt>
                <c:pt idx="404711">
                  <c:v>41062</c:v>
                </c:pt>
                <c:pt idx="404712">
                  <c:v>41062</c:v>
                </c:pt>
                <c:pt idx="404713">
                  <c:v>41062</c:v>
                </c:pt>
                <c:pt idx="404714">
                  <c:v>41062</c:v>
                </c:pt>
                <c:pt idx="404715">
                  <c:v>41062</c:v>
                </c:pt>
                <c:pt idx="404716">
                  <c:v>41062</c:v>
                </c:pt>
                <c:pt idx="404717">
                  <c:v>41062</c:v>
                </c:pt>
                <c:pt idx="404718">
                  <c:v>41062</c:v>
                </c:pt>
                <c:pt idx="404719">
                  <c:v>41062</c:v>
                </c:pt>
                <c:pt idx="404720">
                  <c:v>41062</c:v>
                </c:pt>
                <c:pt idx="404721">
                  <c:v>41062</c:v>
                </c:pt>
                <c:pt idx="404722">
                  <c:v>41062</c:v>
                </c:pt>
                <c:pt idx="404723">
                  <c:v>41062</c:v>
                </c:pt>
                <c:pt idx="404724">
                  <c:v>41062</c:v>
                </c:pt>
                <c:pt idx="404725">
                  <c:v>41062</c:v>
                </c:pt>
                <c:pt idx="404726">
                  <c:v>41062</c:v>
                </c:pt>
                <c:pt idx="404727">
                  <c:v>41062</c:v>
                </c:pt>
                <c:pt idx="404728">
                  <c:v>41062</c:v>
                </c:pt>
                <c:pt idx="404729">
                  <c:v>41062</c:v>
                </c:pt>
                <c:pt idx="404730">
                  <c:v>41062</c:v>
                </c:pt>
                <c:pt idx="404731">
                  <c:v>41062</c:v>
                </c:pt>
                <c:pt idx="404732">
                  <c:v>41062</c:v>
                </c:pt>
                <c:pt idx="404733">
                  <c:v>41062</c:v>
                </c:pt>
                <c:pt idx="404734">
                  <c:v>41062</c:v>
                </c:pt>
                <c:pt idx="404735">
                  <c:v>41062</c:v>
                </c:pt>
                <c:pt idx="404736">
                  <c:v>41062</c:v>
                </c:pt>
                <c:pt idx="404737">
                  <c:v>41062</c:v>
                </c:pt>
                <c:pt idx="404738">
                  <c:v>41062</c:v>
                </c:pt>
                <c:pt idx="404739">
                  <c:v>41062</c:v>
                </c:pt>
                <c:pt idx="404740">
                  <c:v>41062</c:v>
                </c:pt>
                <c:pt idx="404741">
                  <c:v>41062</c:v>
                </c:pt>
                <c:pt idx="404742">
                  <c:v>41062</c:v>
                </c:pt>
                <c:pt idx="404743">
                  <c:v>41062</c:v>
                </c:pt>
                <c:pt idx="404744">
                  <c:v>41062</c:v>
                </c:pt>
                <c:pt idx="404745">
                  <c:v>41062</c:v>
                </c:pt>
                <c:pt idx="404746">
                  <c:v>41062</c:v>
                </c:pt>
                <c:pt idx="404747">
                  <c:v>41062</c:v>
                </c:pt>
                <c:pt idx="404748">
                  <c:v>41062</c:v>
                </c:pt>
                <c:pt idx="404749">
                  <c:v>41062</c:v>
                </c:pt>
                <c:pt idx="404750">
                  <c:v>41062</c:v>
                </c:pt>
                <c:pt idx="404751">
                  <c:v>41062</c:v>
                </c:pt>
                <c:pt idx="404752">
                  <c:v>41062</c:v>
                </c:pt>
                <c:pt idx="404753">
                  <c:v>41062</c:v>
                </c:pt>
                <c:pt idx="404754">
                  <c:v>41062</c:v>
                </c:pt>
                <c:pt idx="404755">
                  <c:v>41062</c:v>
                </c:pt>
                <c:pt idx="404756">
                  <c:v>41062</c:v>
                </c:pt>
                <c:pt idx="404757">
                  <c:v>41062</c:v>
                </c:pt>
                <c:pt idx="404758">
                  <c:v>41062</c:v>
                </c:pt>
                <c:pt idx="404759">
                  <c:v>41062</c:v>
                </c:pt>
                <c:pt idx="404760">
                  <c:v>41062</c:v>
                </c:pt>
                <c:pt idx="404761">
                  <c:v>41062</c:v>
                </c:pt>
                <c:pt idx="404762">
                  <c:v>41062</c:v>
                </c:pt>
                <c:pt idx="404763">
                  <c:v>41062</c:v>
                </c:pt>
                <c:pt idx="404764">
                  <c:v>39910</c:v>
                </c:pt>
                <c:pt idx="404765">
                  <c:v>39910</c:v>
                </c:pt>
                <c:pt idx="404766">
                  <c:v>39910</c:v>
                </c:pt>
                <c:pt idx="404767">
                  <c:v>39910</c:v>
                </c:pt>
                <c:pt idx="404768">
                  <c:v>39910</c:v>
                </c:pt>
                <c:pt idx="404769">
                  <c:v>39910</c:v>
                </c:pt>
                <c:pt idx="404770">
                  <c:v>39910</c:v>
                </c:pt>
                <c:pt idx="404771">
                  <c:v>39910</c:v>
                </c:pt>
                <c:pt idx="404772">
                  <c:v>39910</c:v>
                </c:pt>
                <c:pt idx="404773">
                  <c:v>39910</c:v>
                </c:pt>
                <c:pt idx="404774">
                  <c:v>39910</c:v>
                </c:pt>
                <c:pt idx="404775">
                  <c:v>39910</c:v>
                </c:pt>
                <c:pt idx="404776">
                  <c:v>39910</c:v>
                </c:pt>
                <c:pt idx="404777">
                  <c:v>39910</c:v>
                </c:pt>
                <c:pt idx="404778">
                  <c:v>39910</c:v>
                </c:pt>
                <c:pt idx="404779">
                  <c:v>39910</c:v>
                </c:pt>
                <c:pt idx="404780">
                  <c:v>39910</c:v>
                </c:pt>
                <c:pt idx="404781">
                  <c:v>39910</c:v>
                </c:pt>
                <c:pt idx="404782">
                  <c:v>39910</c:v>
                </c:pt>
                <c:pt idx="404783">
                  <c:v>39910</c:v>
                </c:pt>
                <c:pt idx="404784">
                  <c:v>39910</c:v>
                </c:pt>
                <c:pt idx="404785">
                  <c:v>39910</c:v>
                </c:pt>
                <c:pt idx="404786">
                  <c:v>39910</c:v>
                </c:pt>
                <c:pt idx="404787">
                  <c:v>39910</c:v>
                </c:pt>
                <c:pt idx="404788">
                  <c:v>39910</c:v>
                </c:pt>
                <c:pt idx="404789">
                  <c:v>39910</c:v>
                </c:pt>
                <c:pt idx="404790">
                  <c:v>39910</c:v>
                </c:pt>
                <c:pt idx="404791">
                  <c:v>39910</c:v>
                </c:pt>
                <c:pt idx="404792">
                  <c:v>39910</c:v>
                </c:pt>
                <c:pt idx="404793">
                  <c:v>39910</c:v>
                </c:pt>
                <c:pt idx="404794">
                  <c:v>39910</c:v>
                </c:pt>
                <c:pt idx="404795">
                  <c:v>39910</c:v>
                </c:pt>
                <c:pt idx="404796">
                  <c:v>39910</c:v>
                </c:pt>
                <c:pt idx="404797">
                  <c:v>39910</c:v>
                </c:pt>
                <c:pt idx="404798">
                  <c:v>39910</c:v>
                </c:pt>
                <c:pt idx="404799">
                  <c:v>39910</c:v>
                </c:pt>
                <c:pt idx="404800">
                  <c:v>39910</c:v>
                </c:pt>
                <c:pt idx="404801">
                  <c:v>39910</c:v>
                </c:pt>
                <c:pt idx="404802">
                  <c:v>39910</c:v>
                </c:pt>
                <c:pt idx="404803">
                  <c:v>39910</c:v>
                </c:pt>
                <c:pt idx="404804">
                  <c:v>39910</c:v>
                </c:pt>
                <c:pt idx="404805">
                  <c:v>39910</c:v>
                </c:pt>
                <c:pt idx="404806">
                  <c:v>39910</c:v>
                </c:pt>
                <c:pt idx="404807">
                  <c:v>39910</c:v>
                </c:pt>
                <c:pt idx="404808">
                  <c:v>39910</c:v>
                </c:pt>
                <c:pt idx="404809">
                  <c:v>39910</c:v>
                </c:pt>
                <c:pt idx="404810">
                  <c:v>39910</c:v>
                </c:pt>
                <c:pt idx="404811">
                  <c:v>39910</c:v>
                </c:pt>
                <c:pt idx="404812">
                  <c:v>39910</c:v>
                </c:pt>
                <c:pt idx="404813">
                  <c:v>39910</c:v>
                </c:pt>
                <c:pt idx="404814">
                  <c:v>39910</c:v>
                </c:pt>
                <c:pt idx="404815">
                  <c:v>39910</c:v>
                </c:pt>
                <c:pt idx="404816">
                  <c:v>39910</c:v>
                </c:pt>
                <c:pt idx="404817">
                  <c:v>39910</c:v>
                </c:pt>
                <c:pt idx="404818">
                  <c:v>39910</c:v>
                </c:pt>
                <c:pt idx="404819">
                  <c:v>39910</c:v>
                </c:pt>
                <c:pt idx="404820">
                  <c:v>39910</c:v>
                </c:pt>
                <c:pt idx="404821">
                  <c:v>39910</c:v>
                </c:pt>
                <c:pt idx="404822">
                  <c:v>39910</c:v>
                </c:pt>
                <c:pt idx="404823">
                  <c:v>39910</c:v>
                </c:pt>
                <c:pt idx="404824">
                  <c:v>39910</c:v>
                </c:pt>
                <c:pt idx="404825">
                  <c:v>39910</c:v>
                </c:pt>
                <c:pt idx="404826">
                  <c:v>39910</c:v>
                </c:pt>
                <c:pt idx="404827">
                  <c:v>39910</c:v>
                </c:pt>
                <c:pt idx="404828">
                  <c:v>39910</c:v>
                </c:pt>
                <c:pt idx="404829">
                  <c:v>39910</c:v>
                </c:pt>
                <c:pt idx="404830">
                  <c:v>39910</c:v>
                </c:pt>
                <c:pt idx="404831">
                  <c:v>39910</c:v>
                </c:pt>
                <c:pt idx="404832">
                  <c:v>39910</c:v>
                </c:pt>
                <c:pt idx="404833">
                  <c:v>39910</c:v>
                </c:pt>
                <c:pt idx="404834">
                  <c:v>39910</c:v>
                </c:pt>
                <c:pt idx="404835">
                  <c:v>39910</c:v>
                </c:pt>
                <c:pt idx="404836">
                  <c:v>39910</c:v>
                </c:pt>
                <c:pt idx="404837">
                  <c:v>39910</c:v>
                </c:pt>
                <c:pt idx="404838">
                  <c:v>39910</c:v>
                </c:pt>
                <c:pt idx="404839">
                  <c:v>39910</c:v>
                </c:pt>
                <c:pt idx="404840">
                  <c:v>39910</c:v>
                </c:pt>
                <c:pt idx="404841">
                  <c:v>39910</c:v>
                </c:pt>
                <c:pt idx="404842">
                  <c:v>39910</c:v>
                </c:pt>
                <c:pt idx="404843">
                  <c:v>39910</c:v>
                </c:pt>
                <c:pt idx="404844">
                  <c:v>39910</c:v>
                </c:pt>
                <c:pt idx="404845">
                  <c:v>39910</c:v>
                </c:pt>
                <c:pt idx="404846">
                  <c:v>39910</c:v>
                </c:pt>
                <c:pt idx="404847">
                  <c:v>39910</c:v>
                </c:pt>
                <c:pt idx="404848">
                  <c:v>39910</c:v>
                </c:pt>
                <c:pt idx="404849">
                  <c:v>39910</c:v>
                </c:pt>
                <c:pt idx="404850">
                  <c:v>39910</c:v>
                </c:pt>
                <c:pt idx="404851">
                  <c:v>39910</c:v>
                </c:pt>
                <c:pt idx="404852">
                  <c:v>39910</c:v>
                </c:pt>
                <c:pt idx="404853">
                  <c:v>39910</c:v>
                </c:pt>
                <c:pt idx="404854">
                  <c:v>39910</c:v>
                </c:pt>
                <c:pt idx="404855">
                  <c:v>39910</c:v>
                </c:pt>
                <c:pt idx="404856">
                  <c:v>39910</c:v>
                </c:pt>
                <c:pt idx="404857">
                  <c:v>39910</c:v>
                </c:pt>
                <c:pt idx="404858">
                  <c:v>39910</c:v>
                </c:pt>
                <c:pt idx="404859">
                  <c:v>39910</c:v>
                </c:pt>
                <c:pt idx="404860">
                  <c:v>39910</c:v>
                </c:pt>
                <c:pt idx="404861">
                  <c:v>39910</c:v>
                </c:pt>
                <c:pt idx="404862">
                  <c:v>39910</c:v>
                </c:pt>
                <c:pt idx="404863">
                  <c:v>39910</c:v>
                </c:pt>
                <c:pt idx="404864">
                  <c:v>39910</c:v>
                </c:pt>
                <c:pt idx="404865">
                  <c:v>39910</c:v>
                </c:pt>
                <c:pt idx="404866">
                  <c:v>39910</c:v>
                </c:pt>
                <c:pt idx="404867">
                  <c:v>39910</c:v>
                </c:pt>
                <c:pt idx="404868">
                  <c:v>39910</c:v>
                </c:pt>
                <c:pt idx="404869">
                  <c:v>39910</c:v>
                </c:pt>
                <c:pt idx="404870">
                  <c:v>39910</c:v>
                </c:pt>
                <c:pt idx="404871">
                  <c:v>39910</c:v>
                </c:pt>
                <c:pt idx="404872">
                  <c:v>39910</c:v>
                </c:pt>
                <c:pt idx="404873">
                  <c:v>39910</c:v>
                </c:pt>
                <c:pt idx="404874">
                  <c:v>39910</c:v>
                </c:pt>
                <c:pt idx="404875">
                  <c:v>39910</c:v>
                </c:pt>
                <c:pt idx="404876">
                  <c:v>39910</c:v>
                </c:pt>
                <c:pt idx="404877">
                  <c:v>39910</c:v>
                </c:pt>
                <c:pt idx="404878">
                  <c:v>39910</c:v>
                </c:pt>
                <c:pt idx="404879">
                  <c:v>39910</c:v>
                </c:pt>
                <c:pt idx="404880">
                  <c:v>39910</c:v>
                </c:pt>
                <c:pt idx="404881">
                  <c:v>39910</c:v>
                </c:pt>
                <c:pt idx="404882">
                  <c:v>39910</c:v>
                </c:pt>
                <c:pt idx="404883">
                  <c:v>39910</c:v>
                </c:pt>
                <c:pt idx="404884">
                  <c:v>39910</c:v>
                </c:pt>
                <c:pt idx="404885">
                  <c:v>39910</c:v>
                </c:pt>
                <c:pt idx="404886">
                  <c:v>39910</c:v>
                </c:pt>
                <c:pt idx="404887">
                  <c:v>39910</c:v>
                </c:pt>
                <c:pt idx="404888">
                  <c:v>39910</c:v>
                </c:pt>
                <c:pt idx="404889">
                  <c:v>39910</c:v>
                </c:pt>
                <c:pt idx="404890">
                  <c:v>39910</c:v>
                </c:pt>
                <c:pt idx="404891">
                  <c:v>39910</c:v>
                </c:pt>
                <c:pt idx="404892">
                  <c:v>39910</c:v>
                </c:pt>
                <c:pt idx="404893">
                  <c:v>39910</c:v>
                </c:pt>
                <c:pt idx="404894">
                  <c:v>39910</c:v>
                </c:pt>
                <c:pt idx="404895">
                  <c:v>39910</c:v>
                </c:pt>
                <c:pt idx="404896">
                  <c:v>39910</c:v>
                </c:pt>
                <c:pt idx="404897">
                  <c:v>39910</c:v>
                </c:pt>
                <c:pt idx="404898">
                  <c:v>39910</c:v>
                </c:pt>
                <c:pt idx="404899">
                  <c:v>39910</c:v>
                </c:pt>
                <c:pt idx="404900">
                  <c:v>39910</c:v>
                </c:pt>
                <c:pt idx="404901">
                  <c:v>39910</c:v>
                </c:pt>
                <c:pt idx="404902">
                  <c:v>39910</c:v>
                </c:pt>
                <c:pt idx="404903">
                  <c:v>39910</c:v>
                </c:pt>
                <c:pt idx="404904">
                  <c:v>39910</c:v>
                </c:pt>
                <c:pt idx="404905">
                  <c:v>39910</c:v>
                </c:pt>
                <c:pt idx="404906">
                  <c:v>39910</c:v>
                </c:pt>
                <c:pt idx="404907">
                  <c:v>39910</c:v>
                </c:pt>
                <c:pt idx="404908">
                  <c:v>39910</c:v>
                </c:pt>
                <c:pt idx="404909">
                  <c:v>39910</c:v>
                </c:pt>
                <c:pt idx="404910">
                  <c:v>39910</c:v>
                </c:pt>
                <c:pt idx="404911">
                  <c:v>39910</c:v>
                </c:pt>
                <c:pt idx="404912">
                  <c:v>39910</c:v>
                </c:pt>
                <c:pt idx="404913">
                  <c:v>39910</c:v>
                </c:pt>
                <c:pt idx="404914">
                  <c:v>39910</c:v>
                </c:pt>
                <c:pt idx="404915">
                  <c:v>39910</c:v>
                </c:pt>
                <c:pt idx="404916">
                  <c:v>39910</c:v>
                </c:pt>
                <c:pt idx="404917">
                  <c:v>39910</c:v>
                </c:pt>
                <c:pt idx="404918">
                  <c:v>39910</c:v>
                </c:pt>
                <c:pt idx="404919">
                  <c:v>39910</c:v>
                </c:pt>
                <c:pt idx="404920">
                  <c:v>39910</c:v>
                </c:pt>
                <c:pt idx="404921">
                  <c:v>39910</c:v>
                </c:pt>
                <c:pt idx="404922">
                  <c:v>39910</c:v>
                </c:pt>
                <c:pt idx="404923">
                  <c:v>39910</c:v>
                </c:pt>
                <c:pt idx="404924">
                  <c:v>39910</c:v>
                </c:pt>
                <c:pt idx="404925">
                  <c:v>39910</c:v>
                </c:pt>
                <c:pt idx="404926">
                  <c:v>39910</c:v>
                </c:pt>
                <c:pt idx="404927">
                  <c:v>39910</c:v>
                </c:pt>
                <c:pt idx="404928">
                  <c:v>39910</c:v>
                </c:pt>
                <c:pt idx="404929">
                  <c:v>39910</c:v>
                </c:pt>
                <c:pt idx="404930">
                  <c:v>39910</c:v>
                </c:pt>
                <c:pt idx="404931">
                  <c:v>39910</c:v>
                </c:pt>
                <c:pt idx="404932">
                  <c:v>39910</c:v>
                </c:pt>
                <c:pt idx="404933">
                  <c:v>39910</c:v>
                </c:pt>
                <c:pt idx="404934">
                  <c:v>39910</c:v>
                </c:pt>
                <c:pt idx="404935">
                  <c:v>39910</c:v>
                </c:pt>
                <c:pt idx="404936">
                  <c:v>39910</c:v>
                </c:pt>
                <c:pt idx="404937">
                  <c:v>39910</c:v>
                </c:pt>
                <c:pt idx="404938">
                  <c:v>39910</c:v>
                </c:pt>
                <c:pt idx="404939">
                  <c:v>39910</c:v>
                </c:pt>
                <c:pt idx="404940">
                  <c:v>39910</c:v>
                </c:pt>
                <c:pt idx="404941">
                  <c:v>39910</c:v>
                </c:pt>
                <c:pt idx="404942">
                  <c:v>39910</c:v>
                </c:pt>
                <c:pt idx="404943">
                  <c:v>39910</c:v>
                </c:pt>
                <c:pt idx="404944">
                  <c:v>39910</c:v>
                </c:pt>
                <c:pt idx="404945">
                  <c:v>39910</c:v>
                </c:pt>
                <c:pt idx="404946">
                  <c:v>39910</c:v>
                </c:pt>
                <c:pt idx="404947">
                  <c:v>39910</c:v>
                </c:pt>
                <c:pt idx="404948">
                  <c:v>39910</c:v>
                </c:pt>
                <c:pt idx="404949">
                  <c:v>39910</c:v>
                </c:pt>
                <c:pt idx="404950">
                  <c:v>39910</c:v>
                </c:pt>
                <c:pt idx="404951">
                  <c:v>39910</c:v>
                </c:pt>
                <c:pt idx="404952">
                  <c:v>39910</c:v>
                </c:pt>
                <c:pt idx="404953">
                  <c:v>39910</c:v>
                </c:pt>
                <c:pt idx="404954">
                  <c:v>39910</c:v>
                </c:pt>
                <c:pt idx="404955">
                  <c:v>39910</c:v>
                </c:pt>
                <c:pt idx="404956">
                  <c:v>39910</c:v>
                </c:pt>
                <c:pt idx="404957">
                  <c:v>39910</c:v>
                </c:pt>
                <c:pt idx="404958">
                  <c:v>39910</c:v>
                </c:pt>
                <c:pt idx="404959">
                  <c:v>39910</c:v>
                </c:pt>
                <c:pt idx="404960">
                  <c:v>39910</c:v>
                </c:pt>
                <c:pt idx="404961">
                  <c:v>39910</c:v>
                </c:pt>
                <c:pt idx="404962">
                  <c:v>39910</c:v>
                </c:pt>
                <c:pt idx="404963">
                  <c:v>39910</c:v>
                </c:pt>
                <c:pt idx="404964">
                  <c:v>39910</c:v>
                </c:pt>
                <c:pt idx="404965">
                  <c:v>39910</c:v>
                </c:pt>
                <c:pt idx="404966">
                  <c:v>39910</c:v>
                </c:pt>
                <c:pt idx="404967">
                  <c:v>39910</c:v>
                </c:pt>
                <c:pt idx="404968">
                  <c:v>39910</c:v>
                </c:pt>
                <c:pt idx="404969">
                  <c:v>39910</c:v>
                </c:pt>
                <c:pt idx="404970">
                  <c:v>39910</c:v>
                </c:pt>
                <c:pt idx="404971">
                  <c:v>39910</c:v>
                </c:pt>
                <c:pt idx="404972">
                  <c:v>39910</c:v>
                </c:pt>
                <c:pt idx="404973">
                  <c:v>39910</c:v>
                </c:pt>
                <c:pt idx="404974">
                  <c:v>39910</c:v>
                </c:pt>
                <c:pt idx="404975">
                  <c:v>39910</c:v>
                </c:pt>
                <c:pt idx="404976">
                  <c:v>39910</c:v>
                </c:pt>
                <c:pt idx="404977">
                  <c:v>39910</c:v>
                </c:pt>
                <c:pt idx="404978">
                  <c:v>39910</c:v>
                </c:pt>
                <c:pt idx="404979">
                  <c:v>39910</c:v>
                </c:pt>
                <c:pt idx="404980">
                  <c:v>39910</c:v>
                </c:pt>
                <c:pt idx="404981">
                  <c:v>39910</c:v>
                </c:pt>
                <c:pt idx="404982">
                  <c:v>39910</c:v>
                </c:pt>
                <c:pt idx="404983">
                  <c:v>39910</c:v>
                </c:pt>
                <c:pt idx="404984">
                  <c:v>39910</c:v>
                </c:pt>
                <c:pt idx="404985">
                  <c:v>39910</c:v>
                </c:pt>
                <c:pt idx="404986">
                  <c:v>39910</c:v>
                </c:pt>
                <c:pt idx="404987">
                  <c:v>39910</c:v>
                </c:pt>
                <c:pt idx="404988">
                  <c:v>39910</c:v>
                </c:pt>
                <c:pt idx="404989">
                  <c:v>39910</c:v>
                </c:pt>
                <c:pt idx="404990">
                  <c:v>39910</c:v>
                </c:pt>
                <c:pt idx="404991">
                  <c:v>39910</c:v>
                </c:pt>
                <c:pt idx="404992">
                  <c:v>39910</c:v>
                </c:pt>
                <c:pt idx="404993">
                  <c:v>39910</c:v>
                </c:pt>
                <c:pt idx="404994">
                  <c:v>39910</c:v>
                </c:pt>
                <c:pt idx="404995">
                  <c:v>39910</c:v>
                </c:pt>
                <c:pt idx="404996">
                  <c:v>39910</c:v>
                </c:pt>
                <c:pt idx="404997">
                  <c:v>39910</c:v>
                </c:pt>
                <c:pt idx="404998">
                  <c:v>39910</c:v>
                </c:pt>
                <c:pt idx="404999">
                  <c:v>39910</c:v>
                </c:pt>
                <c:pt idx="405000">
                  <c:v>39910</c:v>
                </c:pt>
                <c:pt idx="405001">
                  <c:v>39910</c:v>
                </c:pt>
                <c:pt idx="405002">
                  <c:v>39910</c:v>
                </c:pt>
                <c:pt idx="405003">
                  <c:v>39910</c:v>
                </c:pt>
                <c:pt idx="405004">
                  <c:v>39910</c:v>
                </c:pt>
                <c:pt idx="405005">
                  <c:v>39910</c:v>
                </c:pt>
                <c:pt idx="405006">
                  <c:v>39910</c:v>
                </c:pt>
                <c:pt idx="405007">
                  <c:v>39910</c:v>
                </c:pt>
                <c:pt idx="405008">
                  <c:v>39910</c:v>
                </c:pt>
                <c:pt idx="405009">
                  <c:v>39910</c:v>
                </c:pt>
                <c:pt idx="405010">
                  <c:v>39910</c:v>
                </c:pt>
                <c:pt idx="405011">
                  <c:v>39910</c:v>
                </c:pt>
                <c:pt idx="405012">
                  <c:v>39910</c:v>
                </c:pt>
                <c:pt idx="405013">
                  <c:v>39910</c:v>
                </c:pt>
                <c:pt idx="405014">
                  <c:v>39910</c:v>
                </c:pt>
                <c:pt idx="405015">
                  <c:v>39910</c:v>
                </c:pt>
                <c:pt idx="405016">
                  <c:v>39910</c:v>
                </c:pt>
                <c:pt idx="405017">
                  <c:v>39910</c:v>
                </c:pt>
                <c:pt idx="405018">
                  <c:v>39910</c:v>
                </c:pt>
                <c:pt idx="405019">
                  <c:v>39910</c:v>
                </c:pt>
                <c:pt idx="405020">
                  <c:v>39910</c:v>
                </c:pt>
                <c:pt idx="405021">
                  <c:v>39910</c:v>
                </c:pt>
                <c:pt idx="405022">
                  <c:v>39910</c:v>
                </c:pt>
                <c:pt idx="405023">
                  <c:v>39910</c:v>
                </c:pt>
                <c:pt idx="405024">
                  <c:v>39910</c:v>
                </c:pt>
                <c:pt idx="405025">
                  <c:v>39910</c:v>
                </c:pt>
                <c:pt idx="405026">
                  <c:v>39910</c:v>
                </c:pt>
                <c:pt idx="405027">
                  <c:v>39910</c:v>
                </c:pt>
                <c:pt idx="405028">
                  <c:v>39910</c:v>
                </c:pt>
                <c:pt idx="405029">
                  <c:v>39910</c:v>
                </c:pt>
                <c:pt idx="405030">
                  <c:v>39910</c:v>
                </c:pt>
                <c:pt idx="405031">
                  <c:v>39910</c:v>
                </c:pt>
                <c:pt idx="405032">
                  <c:v>39910</c:v>
                </c:pt>
                <c:pt idx="405033">
                  <c:v>39910</c:v>
                </c:pt>
                <c:pt idx="405034">
                  <c:v>39910</c:v>
                </c:pt>
                <c:pt idx="405035">
                  <c:v>39910</c:v>
                </c:pt>
                <c:pt idx="405036">
                  <c:v>39910</c:v>
                </c:pt>
                <c:pt idx="405037">
                  <c:v>39910</c:v>
                </c:pt>
                <c:pt idx="405038">
                  <c:v>39910</c:v>
                </c:pt>
                <c:pt idx="405039">
                  <c:v>39910</c:v>
                </c:pt>
                <c:pt idx="405040">
                  <c:v>39910</c:v>
                </c:pt>
                <c:pt idx="405041">
                  <c:v>39910</c:v>
                </c:pt>
                <c:pt idx="405042">
                  <c:v>39910</c:v>
                </c:pt>
                <c:pt idx="405043">
                  <c:v>39910</c:v>
                </c:pt>
                <c:pt idx="405044">
                  <c:v>39910</c:v>
                </c:pt>
                <c:pt idx="405045">
                  <c:v>39910</c:v>
                </c:pt>
                <c:pt idx="405046">
                  <c:v>39910</c:v>
                </c:pt>
                <c:pt idx="405047">
                  <c:v>39910</c:v>
                </c:pt>
                <c:pt idx="405048">
                  <c:v>39910</c:v>
                </c:pt>
                <c:pt idx="405049">
                  <c:v>39910</c:v>
                </c:pt>
                <c:pt idx="405050">
                  <c:v>39910</c:v>
                </c:pt>
                <c:pt idx="405051">
                  <c:v>39910</c:v>
                </c:pt>
                <c:pt idx="405052">
                  <c:v>39910</c:v>
                </c:pt>
                <c:pt idx="405053">
                  <c:v>39910</c:v>
                </c:pt>
                <c:pt idx="405054">
                  <c:v>39910</c:v>
                </c:pt>
                <c:pt idx="405055">
                  <c:v>39910</c:v>
                </c:pt>
                <c:pt idx="405056">
                  <c:v>39910</c:v>
                </c:pt>
                <c:pt idx="405057">
                  <c:v>39910</c:v>
                </c:pt>
                <c:pt idx="405058">
                  <c:v>39910</c:v>
                </c:pt>
                <c:pt idx="405059">
                  <c:v>39910</c:v>
                </c:pt>
                <c:pt idx="405060">
                  <c:v>39910</c:v>
                </c:pt>
                <c:pt idx="405061">
                  <c:v>39910</c:v>
                </c:pt>
                <c:pt idx="405062">
                  <c:v>39910</c:v>
                </c:pt>
                <c:pt idx="405063">
                  <c:v>39910</c:v>
                </c:pt>
                <c:pt idx="405064">
                  <c:v>39910</c:v>
                </c:pt>
                <c:pt idx="405065">
                  <c:v>39910</c:v>
                </c:pt>
                <c:pt idx="405066">
                  <c:v>39910</c:v>
                </c:pt>
                <c:pt idx="405067">
                  <c:v>39910</c:v>
                </c:pt>
                <c:pt idx="405068">
                  <c:v>39910</c:v>
                </c:pt>
                <c:pt idx="405069">
                  <c:v>39910</c:v>
                </c:pt>
                <c:pt idx="405070">
                  <c:v>39910</c:v>
                </c:pt>
                <c:pt idx="405071">
                  <c:v>39910</c:v>
                </c:pt>
                <c:pt idx="405072">
                  <c:v>39910</c:v>
                </c:pt>
                <c:pt idx="405073">
                  <c:v>39910</c:v>
                </c:pt>
                <c:pt idx="405074">
                  <c:v>39910</c:v>
                </c:pt>
                <c:pt idx="405075">
                  <c:v>39910</c:v>
                </c:pt>
                <c:pt idx="405076">
                  <c:v>39910</c:v>
                </c:pt>
                <c:pt idx="405077">
                  <c:v>39910</c:v>
                </c:pt>
                <c:pt idx="405078">
                  <c:v>39910</c:v>
                </c:pt>
                <c:pt idx="405079">
                  <c:v>39910</c:v>
                </c:pt>
                <c:pt idx="405080">
                  <c:v>39910</c:v>
                </c:pt>
                <c:pt idx="405081">
                  <c:v>39910</c:v>
                </c:pt>
                <c:pt idx="405082">
                  <c:v>39910</c:v>
                </c:pt>
                <c:pt idx="405083">
                  <c:v>39910</c:v>
                </c:pt>
                <c:pt idx="405084">
                  <c:v>39910</c:v>
                </c:pt>
                <c:pt idx="405085">
                  <c:v>39910</c:v>
                </c:pt>
                <c:pt idx="405086">
                  <c:v>39910</c:v>
                </c:pt>
                <c:pt idx="405087">
                  <c:v>39910</c:v>
                </c:pt>
                <c:pt idx="405088">
                  <c:v>39910</c:v>
                </c:pt>
                <c:pt idx="405089">
                  <c:v>39910</c:v>
                </c:pt>
                <c:pt idx="405090">
                  <c:v>39910</c:v>
                </c:pt>
                <c:pt idx="405091">
                  <c:v>39910</c:v>
                </c:pt>
                <c:pt idx="405092">
                  <c:v>39910</c:v>
                </c:pt>
                <c:pt idx="405093">
                  <c:v>39910</c:v>
                </c:pt>
                <c:pt idx="405094">
                  <c:v>39910</c:v>
                </c:pt>
                <c:pt idx="405095">
                  <c:v>39910</c:v>
                </c:pt>
                <c:pt idx="405096">
                  <c:v>39910</c:v>
                </c:pt>
                <c:pt idx="405097">
                  <c:v>39910</c:v>
                </c:pt>
                <c:pt idx="405098">
                  <c:v>39910</c:v>
                </c:pt>
                <c:pt idx="405099">
                  <c:v>39910</c:v>
                </c:pt>
                <c:pt idx="405100">
                  <c:v>39910</c:v>
                </c:pt>
                <c:pt idx="405101">
                  <c:v>39910</c:v>
                </c:pt>
                <c:pt idx="405102">
                  <c:v>39910</c:v>
                </c:pt>
                <c:pt idx="405103">
                  <c:v>39910</c:v>
                </c:pt>
                <c:pt idx="405104">
                  <c:v>39910</c:v>
                </c:pt>
                <c:pt idx="405105">
                  <c:v>39910</c:v>
                </c:pt>
                <c:pt idx="405106">
                  <c:v>39910</c:v>
                </c:pt>
                <c:pt idx="405107">
                  <c:v>39910</c:v>
                </c:pt>
                <c:pt idx="405108">
                  <c:v>39910</c:v>
                </c:pt>
                <c:pt idx="405109">
                  <c:v>39910</c:v>
                </c:pt>
                <c:pt idx="405110">
                  <c:v>39910</c:v>
                </c:pt>
                <c:pt idx="405111">
                  <c:v>39910</c:v>
                </c:pt>
                <c:pt idx="405112">
                  <c:v>39910</c:v>
                </c:pt>
                <c:pt idx="405113">
                  <c:v>39910</c:v>
                </c:pt>
                <c:pt idx="405114">
                  <c:v>39910</c:v>
                </c:pt>
                <c:pt idx="405115">
                  <c:v>39910</c:v>
                </c:pt>
                <c:pt idx="405116">
                  <c:v>39910</c:v>
                </c:pt>
                <c:pt idx="405117">
                  <c:v>39910</c:v>
                </c:pt>
                <c:pt idx="405118">
                  <c:v>39910</c:v>
                </c:pt>
                <c:pt idx="405119">
                  <c:v>39910</c:v>
                </c:pt>
                <c:pt idx="405120">
                  <c:v>39910</c:v>
                </c:pt>
                <c:pt idx="405121">
                  <c:v>39910</c:v>
                </c:pt>
                <c:pt idx="405122">
                  <c:v>39910</c:v>
                </c:pt>
                <c:pt idx="405123">
                  <c:v>39910</c:v>
                </c:pt>
                <c:pt idx="405124">
                  <c:v>39910</c:v>
                </c:pt>
                <c:pt idx="405125">
                  <c:v>39910</c:v>
                </c:pt>
                <c:pt idx="405126">
                  <c:v>39910</c:v>
                </c:pt>
                <c:pt idx="405127">
                  <c:v>39910</c:v>
                </c:pt>
                <c:pt idx="405128">
                  <c:v>39910</c:v>
                </c:pt>
                <c:pt idx="405129">
                  <c:v>39910</c:v>
                </c:pt>
                <c:pt idx="405130">
                  <c:v>39910</c:v>
                </c:pt>
                <c:pt idx="405131">
                  <c:v>39910</c:v>
                </c:pt>
                <c:pt idx="405132">
                  <c:v>39910</c:v>
                </c:pt>
                <c:pt idx="405133">
                  <c:v>39910</c:v>
                </c:pt>
                <c:pt idx="405134">
                  <c:v>39910</c:v>
                </c:pt>
                <c:pt idx="405135">
                  <c:v>39910</c:v>
                </c:pt>
                <c:pt idx="405136">
                  <c:v>39910</c:v>
                </c:pt>
                <c:pt idx="405137">
                  <c:v>39910</c:v>
                </c:pt>
                <c:pt idx="405138">
                  <c:v>39910</c:v>
                </c:pt>
                <c:pt idx="405139">
                  <c:v>39910</c:v>
                </c:pt>
                <c:pt idx="405140">
                  <c:v>39910</c:v>
                </c:pt>
                <c:pt idx="405141">
                  <c:v>39910</c:v>
                </c:pt>
                <c:pt idx="405142">
                  <c:v>39910</c:v>
                </c:pt>
                <c:pt idx="405143">
                  <c:v>39910</c:v>
                </c:pt>
                <c:pt idx="405144">
                  <c:v>39910</c:v>
                </c:pt>
                <c:pt idx="405145">
                  <c:v>39910</c:v>
                </c:pt>
                <c:pt idx="405146">
                  <c:v>39910</c:v>
                </c:pt>
                <c:pt idx="405147">
                  <c:v>39910</c:v>
                </c:pt>
                <c:pt idx="405148">
                  <c:v>39910</c:v>
                </c:pt>
                <c:pt idx="405149">
                  <c:v>39910</c:v>
                </c:pt>
                <c:pt idx="405150">
                  <c:v>39910</c:v>
                </c:pt>
                <c:pt idx="405151">
                  <c:v>39910</c:v>
                </c:pt>
                <c:pt idx="405152">
                  <c:v>39910</c:v>
                </c:pt>
                <c:pt idx="405153">
                  <c:v>39910</c:v>
                </c:pt>
                <c:pt idx="405154">
                  <c:v>39910</c:v>
                </c:pt>
                <c:pt idx="405155">
                  <c:v>39910</c:v>
                </c:pt>
                <c:pt idx="405156">
                  <c:v>39910</c:v>
                </c:pt>
                <c:pt idx="405157">
                  <c:v>39910</c:v>
                </c:pt>
                <c:pt idx="405158">
                  <c:v>39910</c:v>
                </c:pt>
                <c:pt idx="405159">
                  <c:v>39910</c:v>
                </c:pt>
                <c:pt idx="405160">
                  <c:v>39910</c:v>
                </c:pt>
                <c:pt idx="405161">
                  <c:v>39910</c:v>
                </c:pt>
                <c:pt idx="405162">
                  <c:v>39910</c:v>
                </c:pt>
                <c:pt idx="405163">
                  <c:v>39910</c:v>
                </c:pt>
                <c:pt idx="405164">
                  <c:v>39910</c:v>
                </c:pt>
                <c:pt idx="405165">
                  <c:v>39910</c:v>
                </c:pt>
                <c:pt idx="405166">
                  <c:v>39910</c:v>
                </c:pt>
                <c:pt idx="405167">
                  <c:v>39910</c:v>
                </c:pt>
                <c:pt idx="405168">
                  <c:v>39910</c:v>
                </c:pt>
                <c:pt idx="405169">
                  <c:v>39910</c:v>
                </c:pt>
                <c:pt idx="405170">
                  <c:v>39910</c:v>
                </c:pt>
                <c:pt idx="405171">
                  <c:v>39910</c:v>
                </c:pt>
                <c:pt idx="405172">
                  <c:v>39910</c:v>
                </c:pt>
                <c:pt idx="405173">
                  <c:v>39910</c:v>
                </c:pt>
                <c:pt idx="405174">
                  <c:v>39910</c:v>
                </c:pt>
                <c:pt idx="405175">
                  <c:v>39910</c:v>
                </c:pt>
                <c:pt idx="405176">
                  <c:v>39910</c:v>
                </c:pt>
                <c:pt idx="405177">
                  <c:v>39910</c:v>
                </c:pt>
                <c:pt idx="405178">
                  <c:v>39910</c:v>
                </c:pt>
                <c:pt idx="405179">
                  <c:v>39910</c:v>
                </c:pt>
                <c:pt idx="405180">
                  <c:v>39910</c:v>
                </c:pt>
                <c:pt idx="405181">
                  <c:v>39910</c:v>
                </c:pt>
                <c:pt idx="405182">
                  <c:v>39910</c:v>
                </c:pt>
                <c:pt idx="405183">
                  <c:v>39910</c:v>
                </c:pt>
                <c:pt idx="405184">
                  <c:v>39910</c:v>
                </c:pt>
                <c:pt idx="405185">
                  <c:v>39910</c:v>
                </c:pt>
                <c:pt idx="405186">
                  <c:v>39910</c:v>
                </c:pt>
                <c:pt idx="405187">
                  <c:v>39910</c:v>
                </c:pt>
                <c:pt idx="405188">
                  <c:v>39910</c:v>
                </c:pt>
                <c:pt idx="405189">
                  <c:v>39910</c:v>
                </c:pt>
                <c:pt idx="405190">
                  <c:v>39910</c:v>
                </c:pt>
                <c:pt idx="405191">
                  <c:v>39910</c:v>
                </c:pt>
                <c:pt idx="405192">
                  <c:v>39910</c:v>
                </c:pt>
                <c:pt idx="405193">
                  <c:v>39910</c:v>
                </c:pt>
                <c:pt idx="405194">
                  <c:v>39910</c:v>
                </c:pt>
                <c:pt idx="405195">
                  <c:v>39910</c:v>
                </c:pt>
                <c:pt idx="405196">
                  <c:v>39910</c:v>
                </c:pt>
                <c:pt idx="405197">
                  <c:v>39910</c:v>
                </c:pt>
                <c:pt idx="405198">
                  <c:v>39910</c:v>
                </c:pt>
                <c:pt idx="405199">
                  <c:v>39910</c:v>
                </c:pt>
                <c:pt idx="405200">
                  <c:v>39910</c:v>
                </c:pt>
                <c:pt idx="405201">
                  <c:v>39910</c:v>
                </c:pt>
                <c:pt idx="405202">
                  <c:v>39910</c:v>
                </c:pt>
                <c:pt idx="405203">
                  <c:v>39910</c:v>
                </c:pt>
                <c:pt idx="405204">
                  <c:v>39910</c:v>
                </c:pt>
                <c:pt idx="405205">
                  <c:v>39910</c:v>
                </c:pt>
                <c:pt idx="405206">
                  <c:v>39910</c:v>
                </c:pt>
                <c:pt idx="405207">
                  <c:v>39910</c:v>
                </c:pt>
                <c:pt idx="405208">
                  <c:v>39910</c:v>
                </c:pt>
                <c:pt idx="405209">
                  <c:v>39910</c:v>
                </c:pt>
                <c:pt idx="405210">
                  <c:v>39910</c:v>
                </c:pt>
                <c:pt idx="405211">
                  <c:v>39910</c:v>
                </c:pt>
                <c:pt idx="405212">
                  <c:v>39910</c:v>
                </c:pt>
                <c:pt idx="405213">
                  <c:v>39910</c:v>
                </c:pt>
                <c:pt idx="405214">
                  <c:v>39910</c:v>
                </c:pt>
                <c:pt idx="405215">
                  <c:v>39910</c:v>
                </c:pt>
                <c:pt idx="405216">
                  <c:v>39910</c:v>
                </c:pt>
                <c:pt idx="405217">
                  <c:v>39910</c:v>
                </c:pt>
                <c:pt idx="405218">
                  <c:v>39910</c:v>
                </c:pt>
                <c:pt idx="405219">
                  <c:v>39910</c:v>
                </c:pt>
                <c:pt idx="405220">
                  <c:v>39910</c:v>
                </c:pt>
                <c:pt idx="405221">
                  <c:v>39910</c:v>
                </c:pt>
                <c:pt idx="405222">
                  <c:v>39910</c:v>
                </c:pt>
                <c:pt idx="405223">
                  <c:v>39910</c:v>
                </c:pt>
                <c:pt idx="405224">
                  <c:v>39910</c:v>
                </c:pt>
                <c:pt idx="405225">
                  <c:v>39910</c:v>
                </c:pt>
                <c:pt idx="405226">
                  <c:v>39910</c:v>
                </c:pt>
                <c:pt idx="405227">
                  <c:v>39910</c:v>
                </c:pt>
                <c:pt idx="405228">
                  <c:v>39910</c:v>
                </c:pt>
                <c:pt idx="405229">
                  <c:v>39910</c:v>
                </c:pt>
                <c:pt idx="405230">
                  <c:v>39910</c:v>
                </c:pt>
                <c:pt idx="405231">
                  <c:v>39910</c:v>
                </c:pt>
                <c:pt idx="405232">
                  <c:v>39910</c:v>
                </c:pt>
                <c:pt idx="405233">
                  <c:v>39910</c:v>
                </c:pt>
                <c:pt idx="405234">
                  <c:v>39910</c:v>
                </c:pt>
                <c:pt idx="405235">
                  <c:v>39910</c:v>
                </c:pt>
                <c:pt idx="405236">
                  <c:v>39910</c:v>
                </c:pt>
                <c:pt idx="405237">
                  <c:v>39910</c:v>
                </c:pt>
                <c:pt idx="405238">
                  <c:v>39910</c:v>
                </c:pt>
                <c:pt idx="405239">
                  <c:v>39910</c:v>
                </c:pt>
                <c:pt idx="405240">
                  <c:v>39910</c:v>
                </c:pt>
                <c:pt idx="405241">
                  <c:v>39910</c:v>
                </c:pt>
                <c:pt idx="405242">
                  <c:v>39910</c:v>
                </c:pt>
                <c:pt idx="405243">
                  <c:v>39910</c:v>
                </c:pt>
                <c:pt idx="405244">
                  <c:v>39910</c:v>
                </c:pt>
                <c:pt idx="405245">
                  <c:v>39910</c:v>
                </c:pt>
                <c:pt idx="405246">
                  <c:v>39910</c:v>
                </c:pt>
                <c:pt idx="405247">
                  <c:v>39910</c:v>
                </c:pt>
                <c:pt idx="405248">
                  <c:v>39910</c:v>
                </c:pt>
                <c:pt idx="405249">
                  <c:v>39910</c:v>
                </c:pt>
                <c:pt idx="405250">
                  <c:v>39910</c:v>
                </c:pt>
                <c:pt idx="405251">
                  <c:v>39910</c:v>
                </c:pt>
                <c:pt idx="405252">
                  <c:v>39910</c:v>
                </c:pt>
                <c:pt idx="405253">
                  <c:v>39910</c:v>
                </c:pt>
                <c:pt idx="405254">
                  <c:v>39910</c:v>
                </c:pt>
                <c:pt idx="405255">
                  <c:v>39910</c:v>
                </c:pt>
                <c:pt idx="405256">
                  <c:v>39910</c:v>
                </c:pt>
                <c:pt idx="405257">
                  <c:v>39910</c:v>
                </c:pt>
                <c:pt idx="405258">
                  <c:v>39910</c:v>
                </c:pt>
                <c:pt idx="405259">
                  <c:v>39910</c:v>
                </c:pt>
                <c:pt idx="405260">
                  <c:v>39910</c:v>
                </c:pt>
                <c:pt idx="405261">
                  <c:v>39910</c:v>
                </c:pt>
                <c:pt idx="405262">
                  <c:v>39910</c:v>
                </c:pt>
                <c:pt idx="405263">
                  <c:v>39910</c:v>
                </c:pt>
                <c:pt idx="405264">
                  <c:v>39910</c:v>
                </c:pt>
                <c:pt idx="405265">
                  <c:v>39910</c:v>
                </c:pt>
                <c:pt idx="405266">
                  <c:v>39910</c:v>
                </c:pt>
                <c:pt idx="405267">
                  <c:v>39910</c:v>
                </c:pt>
                <c:pt idx="405268">
                  <c:v>39910</c:v>
                </c:pt>
                <c:pt idx="405269">
                  <c:v>39910</c:v>
                </c:pt>
                <c:pt idx="405270">
                  <c:v>39910</c:v>
                </c:pt>
                <c:pt idx="405271">
                  <c:v>39910</c:v>
                </c:pt>
                <c:pt idx="405272">
                  <c:v>39910</c:v>
                </c:pt>
                <c:pt idx="405273">
                  <c:v>39910</c:v>
                </c:pt>
                <c:pt idx="405274">
                  <c:v>39910</c:v>
                </c:pt>
                <c:pt idx="405275">
                  <c:v>39910</c:v>
                </c:pt>
                <c:pt idx="405276">
                  <c:v>39910</c:v>
                </c:pt>
                <c:pt idx="405277">
                  <c:v>39910</c:v>
                </c:pt>
                <c:pt idx="405278">
                  <c:v>39910</c:v>
                </c:pt>
                <c:pt idx="405279">
                  <c:v>39910</c:v>
                </c:pt>
                <c:pt idx="405280">
                  <c:v>39910</c:v>
                </c:pt>
                <c:pt idx="405281">
                  <c:v>39910</c:v>
                </c:pt>
                <c:pt idx="405282">
                  <c:v>39910</c:v>
                </c:pt>
                <c:pt idx="405283">
                  <c:v>39910</c:v>
                </c:pt>
                <c:pt idx="405284">
                  <c:v>39910</c:v>
                </c:pt>
                <c:pt idx="405285">
                  <c:v>39910</c:v>
                </c:pt>
                <c:pt idx="405286">
                  <c:v>39910</c:v>
                </c:pt>
                <c:pt idx="405287">
                  <c:v>39910</c:v>
                </c:pt>
                <c:pt idx="405288">
                  <c:v>39910</c:v>
                </c:pt>
                <c:pt idx="405289">
                  <c:v>39910</c:v>
                </c:pt>
                <c:pt idx="405290">
                  <c:v>39910</c:v>
                </c:pt>
                <c:pt idx="405291">
                  <c:v>39910</c:v>
                </c:pt>
                <c:pt idx="405292">
                  <c:v>39910</c:v>
                </c:pt>
                <c:pt idx="405293">
                  <c:v>39910</c:v>
                </c:pt>
                <c:pt idx="405294">
                  <c:v>39910</c:v>
                </c:pt>
                <c:pt idx="405295">
                  <c:v>39910</c:v>
                </c:pt>
                <c:pt idx="405296">
                  <c:v>39910</c:v>
                </c:pt>
                <c:pt idx="405297">
                  <c:v>39910</c:v>
                </c:pt>
                <c:pt idx="405298">
                  <c:v>39910</c:v>
                </c:pt>
                <c:pt idx="405299">
                  <c:v>39910</c:v>
                </c:pt>
                <c:pt idx="405300">
                  <c:v>39910</c:v>
                </c:pt>
                <c:pt idx="405301">
                  <c:v>39910</c:v>
                </c:pt>
                <c:pt idx="405302">
                  <c:v>39910</c:v>
                </c:pt>
                <c:pt idx="405303">
                  <c:v>39910</c:v>
                </c:pt>
                <c:pt idx="405304">
                  <c:v>39910</c:v>
                </c:pt>
                <c:pt idx="405305">
                  <c:v>39910</c:v>
                </c:pt>
                <c:pt idx="405306">
                  <c:v>39910</c:v>
                </c:pt>
                <c:pt idx="405307">
                  <c:v>39910</c:v>
                </c:pt>
                <c:pt idx="405308">
                  <c:v>39910</c:v>
                </c:pt>
                <c:pt idx="405309">
                  <c:v>39910</c:v>
                </c:pt>
                <c:pt idx="405310">
                  <c:v>39910</c:v>
                </c:pt>
                <c:pt idx="405311">
                  <c:v>39910</c:v>
                </c:pt>
                <c:pt idx="405312">
                  <c:v>39910</c:v>
                </c:pt>
                <c:pt idx="405313">
                  <c:v>39910</c:v>
                </c:pt>
                <c:pt idx="405314">
                  <c:v>39910</c:v>
                </c:pt>
                <c:pt idx="405315">
                  <c:v>39910</c:v>
                </c:pt>
                <c:pt idx="405316">
                  <c:v>39910</c:v>
                </c:pt>
                <c:pt idx="405317">
                  <c:v>39910</c:v>
                </c:pt>
                <c:pt idx="405318">
                  <c:v>39910</c:v>
                </c:pt>
                <c:pt idx="405319">
                  <c:v>39910</c:v>
                </c:pt>
                <c:pt idx="405320">
                  <c:v>39910</c:v>
                </c:pt>
                <c:pt idx="405321">
                  <c:v>39910</c:v>
                </c:pt>
                <c:pt idx="405322">
                  <c:v>39910</c:v>
                </c:pt>
                <c:pt idx="405323">
                  <c:v>39910</c:v>
                </c:pt>
                <c:pt idx="405324">
                  <c:v>39910</c:v>
                </c:pt>
                <c:pt idx="405325">
                  <c:v>39910</c:v>
                </c:pt>
                <c:pt idx="405326">
                  <c:v>39910</c:v>
                </c:pt>
                <c:pt idx="405327">
                  <c:v>39910</c:v>
                </c:pt>
                <c:pt idx="405328">
                  <c:v>39910</c:v>
                </c:pt>
                <c:pt idx="405329">
                  <c:v>39910</c:v>
                </c:pt>
                <c:pt idx="405330">
                  <c:v>39910</c:v>
                </c:pt>
                <c:pt idx="405331">
                  <c:v>39910</c:v>
                </c:pt>
                <c:pt idx="405332">
                  <c:v>39910</c:v>
                </c:pt>
                <c:pt idx="405333">
                  <c:v>39910</c:v>
                </c:pt>
                <c:pt idx="405334">
                  <c:v>39910</c:v>
                </c:pt>
                <c:pt idx="405335">
                  <c:v>39910</c:v>
                </c:pt>
                <c:pt idx="405336">
                  <c:v>39910</c:v>
                </c:pt>
                <c:pt idx="405337">
                  <c:v>39910</c:v>
                </c:pt>
                <c:pt idx="405338">
                  <c:v>39910</c:v>
                </c:pt>
                <c:pt idx="405339">
                  <c:v>39910</c:v>
                </c:pt>
                <c:pt idx="405340">
                  <c:v>39910</c:v>
                </c:pt>
                <c:pt idx="405341">
                  <c:v>39910</c:v>
                </c:pt>
                <c:pt idx="405342">
                  <c:v>39910</c:v>
                </c:pt>
                <c:pt idx="405343">
                  <c:v>39910</c:v>
                </c:pt>
                <c:pt idx="405344">
                  <c:v>39910</c:v>
                </c:pt>
                <c:pt idx="405345">
                  <c:v>39910</c:v>
                </c:pt>
                <c:pt idx="405346">
                  <c:v>39910</c:v>
                </c:pt>
                <c:pt idx="405347">
                  <c:v>39910</c:v>
                </c:pt>
                <c:pt idx="405348">
                  <c:v>39910</c:v>
                </c:pt>
                <c:pt idx="405349">
                  <c:v>39910</c:v>
                </c:pt>
                <c:pt idx="405350">
                  <c:v>39910</c:v>
                </c:pt>
                <c:pt idx="405351">
                  <c:v>39910</c:v>
                </c:pt>
                <c:pt idx="405352">
                  <c:v>39910</c:v>
                </c:pt>
                <c:pt idx="405353">
                  <c:v>39910</c:v>
                </c:pt>
                <c:pt idx="405354">
                  <c:v>39910</c:v>
                </c:pt>
                <c:pt idx="405355">
                  <c:v>39910</c:v>
                </c:pt>
                <c:pt idx="405356">
                  <c:v>39910</c:v>
                </c:pt>
                <c:pt idx="405357">
                  <c:v>39910</c:v>
                </c:pt>
                <c:pt idx="405358">
                  <c:v>39910</c:v>
                </c:pt>
                <c:pt idx="405359">
                  <c:v>39910</c:v>
                </c:pt>
                <c:pt idx="405360">
                  <c:v>39910</c:v>
                </c:pt>
                <c:pt idx="405361">
                  <c:v>39910</c:v>
                </c:pt>
                <c:pt idx="405362">
                  <c:v>39910</c:v>
                </c:pt>
                <c:pt idx="405363">
                  <c:v>39910</c:v>
                </c:pt>
                <c:pt idx="405364">
                  <c:v>39910</c:v>
                </c:pt>
                <c:pt idx="405365">
                  <c:v>39910</c:v>
                </c:pt>
                <c:pt idx="405366">
                  <c:v>39910</c:v>
                </c:pt>
                <c:pt idx="405367">
                  <c:v>39910</c:v>
                </c:pt>
                <c:pt idx="405368">
                  <c:v>39910</c:v>
                </c:pt>
                <c:pt idx="405369">
                  <c:v>39910</c:v>
                </c:pt>
                <c:pt idx="405370">
                  <c:v>39910</c:v>
                </c:pt>
                <c:pt idx="405371">
                  <c:v>39910</c:v>
                </c:pt>
                <c:pt idx="405372">
                  <c:v>39910</c:v>
                </c:pt>
                <c:pt idx="405373">
                  <c:v>39910</c:v>
                </c:pt>
                <c:pt idx="405374">
                  <c:v>39910</c:v>
                </c:pt>
                <c:pt idx="405375">
                  <c:v>39910</c:v>
                </c:pt>
                <c:pt idx="405376">
                  <c:v>39910</c:v>
                </c:pt>
                <c:pt idx="405377">
                  <c:v>39910</c:v>
                </c:pt>
                <c:pt idx="405378">
                  <c:v>39910</c:v>
                </c:pt>
                <c:pt idx="405379">
                  <c:v>39910</c:v>
                </c:pt>
                <c:pt idx="405380">
                  <c:v>39910</c:v>
                </c:pt>
                <c:pt idx="405381">
                  <c:v>39910</c:v>
                </c:pt>
                <c:pt idx="405382">
                  <c:v>39910</c:v>
                </c:pt>
                <c:pt idx="405383">
                  <c:v>39910</c:v>
                </c:pt>
                <c:pt idx="405384">
                  <c:v>39910</c:v>
                </c:pt>
                <c:pt idx="405385">
                  <c:v>39910</c:v>
                </c:pt>
                <c:pt idx="405386">
                  <c:v>39910</c:v>
                </c:pt>
                <c:pt idx="405387">
                  <c:v>39910</c:v>
                </c:pt>
                <c:pt idx="405388">
                  <c:v>39910</c:v>
                </c:pt>
                <c:pt idx="405389">
                  <c:v>39910</c:v>
                </c:pt>
                <c:pt idx="405390">
                  <c:v>39910</c:v>
                </c:pt>
                <c:pt idx="405391">
                  <c:v>39910</c:v>
                </c:pt>
                <c:pt idx="405392">
                  <c:v>39910</c:v>
                </c:pt>
                <c:pt idx="405393">
                  <c:v>39910</c:v>
                </c:pt>
                <c:pt idx="405394">
                  <c:v>39910</c:v>
                </c:pt>
                <c:pt idx="405395">
                  <c:v>39910</c:v>
                </c:pt>
                <c:pt idx="405396">
                  <c:v>39910</c:v>
                </c:pt>
                <c:pt idx="405397">
                  <c:v>39910</c:v>
                </c:pt>
                <c:pt idx="405398">
                  <c:v>39910</c:v>
                </c:pt>
                <c:pt idx="405399">
                  <c:v>39910</c:v>
                </c:pt>
                <c:pt idx="405400">
                  <c:v>39910</c:v>
                </c:pt>
                <c:pt idx="405401">
                  <c:v>39910</c:v>
                </c:pt>
                <c:pt idx="405402">
                  <c:v>39910</c:v>
                </c:pt>
                <c:pt idx="405403">
                  <c:v>39910</c:v>
                </c:pt>
                <c:pt idx="405404">
                  <c:v>39910</c:v>
                </c:pt>
                <c:pt idx="405405">
                  <c:v>39910</c:v>
                </c:pt>
                <c:pt idx="405406">
                  <c:v>39910</c:v>
                </c:pt>
                <c:pt idx="405407">
                  <c:v>39910</c:v>
                </c:pt>
                <c:pt idx="405408">
                  <c:v>39910</c:v>
                </c:pt>
                <c:pt idx="405409">
                  <c:v>39910</c:v>
                </c:pt>
                <c:pt idx="405410">
                  <c:v>39910</c:v>
                </c:pt>
                <c:pt idx="405411">
                  <c:v>39910</c:v>
                </c:pt>
                <c:pt idx="405412">
                  <c:v>39910</c:v>
                </c:pt>
                <c:pt idx="405413">
                  <c:v>39910</c:v>
                </c:pt>
                <c:pt idx="405414">
                  <c:v>39910</c:v>
                </c:pt>
                <c:pt idx="405415">
                  <c:v>39910</c:v>
                </c:pt>
                <c:pt idx="405416">
                  <c:v>39910</c:v>
                </c:pt>
                <c:pt idx="405417">
                  <c:v>39910</c:v>
                </c:pt>
                <c:pt idx="405418">
                  <c:v>39910</c:v>
                </c:pt>
                <c:pt idx="405419">
                  <c:v>39910</c:v>
                </c:pt>
                <c:pt idx="405420">
                  <c:v>39910</c:v>
                </c:pt>
                <c:pt idx="405421">
                  <c:v>39910</c:v>
                </c:pt>
                <c:pt idx="405422">
                  <c:v>39910</c:v>
                </c:pt>
                <c:pt idx="405423">
                  <c:v>39910</c:v>
                </c:pt>
                <c:pt idx="405424">
                  <c:v>39910</c:v>
                </c:pt>
                <c:pt idx="405425">
                  <c:v>39910</c:v>
                </c:pt>
                <c:pt idx="405426">
                  <c:v>39910</c:v>
                </c:pt>
                <c:pt idx="405427">
                  <c:v>39910</c:v>
                </c:pt>
                <c:pt idx="405428">
                  <c:v>39910</c:v>
                </c:pt>
                <c:pt idx="405429">
                  <c:v>39910</c:v>
                </c:pt>
                <c:pt idx="405430">
                  <c:v>39910</c:v>
                </c:pt>
                <c:pt idx="405431">
                  <c:v>39910</c:v>
                </c:pt>
                <c:pt idx="405432">
                  <c:v>39910</c:v>
                </c:pt>
                <c:pt idx="405433">
                  <c:v>39910</c:v>
                </c:pt>
                <c:pt idx="405434">
                  <c:v>39910</c:v>
                </c:pt>
                <c:pt idx="405435">
                  <c:v>39910</c:v>
                </c:pt>
                <c:pt idx="405436">
                  <c:v>39910</c:v>
                </c:pt>
                <c:pt idx="405437">
                  <c:v>39910</c:v>
                </c:pt>
                <c:pt idx="405438">
                  <c:v>39910</c:v>
                </c:pt>
                <c:pt idx="405439">
                  <c:v>39910</c:v>
                </c:pt>
                <c:pt idx="405440">
                  <c:v>39910</c:v>
                </c:pt>
                <c:pt idx="405441">
                  <c:v>39910</c:v>
                </c:pt>
                <c:pt idx="405442">
                  <c:v>39910</c:v>
                </c:pt>
                <c:pt idx="405443">
                  <c:v>39910</c:v>
                </c:pt>
                <c:pt idx="405444">
                  <c:v>39910</c:v>
                </c:pt>
                <c:pt idx="405445">
                  <c:v>39910</c:v>
                </c:pt>
                <c:pt idx="405446">
                  <c:v>39910</c:v>
                </c:pt>
                <c:pt idx="405447">
                  <c:v>39910</c:v>
                </c:pt>
                <c:pt idx="405448">
                  <c:v>39910</c:v>
                </c:pt>
                <c:pt idx="405449">
                  <c:v>39910</c:v>
                </c:pt>
                <c:pt idx="405450">
                  <c:v>39910</c:v>
                </c:pt>
                <c:pt idx="405451">
                  <c:v>39910</c:v>
                </c:pt>
                <c:pt idx="405452">
                  <c:v>39910</c:v>
                </c:pt>
                <c:pt idx="405453">
                  <c:v>39910</c:v>
                </c:pt>
                <c:pt idx="405454">
                  <c:v>39910</c:v>
                </c:pt>
                <c:pt idx="405455">
                  <c:v>39910</c:v>
                </c:pt>
                <c:pt idx="405456">
                  <c:v>39910</c:v>
                </c:pt>
                <c:pt idx="405457">
                  <c:v>39910</c:v>
                </c:pt>
                <c:pt idx="405458">
                  <c:v>39910</c:v>
                </c:pt>
                <c:pt idx="405459">
                  <c:v>39910</c:v>
                </c:pt>
                <c:pt idx="405460">
                  <c:v>39910</c:v>
                </c:pt>
                <c:pt idx="405461">
                  <c:v>39910</c:v>
                </c:pt>
                <c:pt idx="405462">
                  <c:v>39910</c:v>
                </c:pt>
                <c:pt idx="405463">
                  <c:v>39910</c:v>
                </c:pt>
                <c:pt idx="405464">
                  <c:v>39910</c:v>
                </c:pt>
                <c:pt idx="405465">
                  <c:v>39910</c:v>
                </c:pt>
                <c:pt idx="405466">
                  <c:v>39910</c:v>
                </c:pt>
                <c:pt idx="405467">
                  <c:v>39910</c:v>
                </c:pt>
                <c:pt idx="405468">
                  <c:v>39910</c:v>
                </c:pt>
                <c:pt idx="405469">
                  <c:v>39910</c:v>
                </c:pt>
                <c:pt idx="405470">
                  <c:v>39910</c:v>
                </c:pt>
                <c:pt idx="405471">
                  <c:v>39910</c:v>
                </c:pt>
                <c:pt idx="405472">
                  <c:v>39910</c:v>
                </c:pt>
                <c:pt idx="405473">
                  <c:v>39910</c:v>
                </c:pt>
                <c:pt idx="405474">
                  <c:v>39910</c:v>
                </c:pt>
                <c:pt idx="405475">
                  <c:v>39910</c:v>
                </c:pt>
                <c:pt idx="405476">
                  <c:v>39910</c:v>
                </c:pt>
                <c:pt idx="405477">
                  <c:v>39910</c:v>
                </c:pt>
                <c:pt idx="405478">
                  <c:v>39910</c:v>
                </c:pt>
                <c:pt idx="405479">
                  <c:v>39910</c:v>
                </c:pt>
                <c:pt idx="405480">
                  <c:v>39910</c:v>
                </c:pt>
                <c:pt idx="405481">
                  <c:v>39910</c:v>
                </c:pt>
                <c:pt idx="405482">
                  <c:v>39910</c:v>
                </c:pt>
                <c:pt idx="405483">
                  <c:v>39910</c:v>
                </c:pt>
                <c:pt idx="405484">
                  <c:v>39910</c:v>
                </c:pt>
                <c:pt idx="405485">
                  <c:v>39910</c:v>
                </c:pt>
                <c:pt idx="405486">
                  <c:v>39910</c:v>
                </c:pt>
                <c:pt idx="405487">
                  <c:v>39910</c:v>
                </c:pt>
                <c:pt idx="405488">
                  <c:v>39910</c:v>
                </c:pt>
                <c:pt idx="405489">
                  <c:v>39910</c:v>
                </c:pt>
                <c:pt idx="405490">
                  <c:v>39910</c:v>
                </c:pt>
                <c:pt idx="405491">
                  <c:v>39910</c:v>
                </c:pt>
                <c:pt idx="405492">
                  <c:v>39910</c:v>
                </c:pt>
                <c:pt idx="405493">
                  <c:v>39910</c:v>
                </c:pt>
                <c:pt idx="405494">
                  <c:v>39910</c:v>
                </c:pt>
                <c:pt idx="405495">
                  <c:v>39910</c:v>
                </c:pt>
                <c:pt idx="405496">
                  <c:v>39910</c:v>
                </c:pt>
                <c:pt idx="405497">
                  <c:v>39910</c:v>
                </c:pt>
                <c:pt idx="405498">
                  <c:v>39910</c:v>
                </c:pt>
                <c:pt idx="405499">
                  <c:v>39910</c:v>
                </c:pt>
                <c:pt idx="405500">
                  <c:v>39910</c:v>
                </c:pt>
                <c:pt idx="405501">
                  <c:v>39910</c:v>
                </c:pt>
                <c:pt idx="405502">
                  <c:v>39910</c:v>
                </c:pt>
                <c:pt idx="405503">
                  <c:v>39910</c:v>
                </c:pt>
                <c:pt idx="405504">
                  <c:v>39910</c:v>
                </c:pt>
                <c:pt idx="405505">
                  <c:v>39910</c:v>
                </c:pt>
                <c:pt idx="405506">
                  <c:v>39910</c:v>
                </c:pt>
                <c:pt idx="405507">
                  <c:v>39910</c:v>
                </c:pt>
                <c:pt idx="405508">
                  <c:v>39910</c:v>
                </c:pt>
                <c:pt idx="405509">
                  <c:v>39910</c:v>
                </c:pt>
                <c:pt idx="405510">
                  <c:v>39910</c:v>
                </c:pt>
                <c:pt idx="405511">
                  <c:v>39910</c:v>
                </c:pt>
                <c:pt idx="405512">
                  <c:v>39910</c:v>
                </c:pt>
                <c:pt idx="405513">
                  <c:v>39910</c:v>
                </c:pt>
                <c:pt idx="405514">
                  <c:v>39910</c:v>
                </c:pt>
                <c:pt idx="405515">
                  <c:v>39910</c:v>
                </c:pt>
                <c:pt idx="405516">
                  <c:v>39910</c:v>
                </c:pt>
                <c:pt idx="405517">
                  <c:v>39910</c:v>
                </c:pt>
                <c:pt idx="405518">
                  <c:v>39910</c:v>
                </c:pt>
                <c:pt idx="405519">
                  <c:v>39910</c:v>
                </c:pt>
                <c:pt idx="405520">
                  <c:v>39910</c:v>
                </c:pt>
                <c:pt idx="405521">
                  <c:v>39910</c:v>
                </c:pt>
                <c:pt idx="405522">
                  <c:v>39910</c:v>
                </c:pt>
                <c:pt idx="405523">
                  <c:v>39910</c:v>
                </c:pt>
                <c:pt idx="405524">
                  <c:v>39910</c:v>
                </c:pt>
                <c:pt idx="405525">
                  <c:v>39910</c:v>
                </c:pt>
                <c:pt idx="405526">
                  <c:v>39910</c:v>
                </c:pt>
                <c:pt idx="405527">
                  <c:v>39910</c:v>
                </c:pt>
                <c:pt idx="405528">
                  <c:v>39910</c:v>
                </c:pt>
                <c:pt idx="405529">
                  <c:v>39910</c:v>
                </c:pt>
                <c:pt idx="405530">
                  <c:v>39910</c:v>
                </c:pt>
                <c:pt idx="405531">
                  <c:v>39910</c:v>
                </c:pt>
                <c:pt idx="405532">
                  <c:v>39910</c:v>
                </c:pt>
                <c:pt idx="405533">
                  <c:v>39910</c:v>
                </c:pt>
                <c:pt idx="405534">
                  <c:v>39910</c:v>
                </c:pt>
                <c:pt idx="405535">
                  <c:v>39910</c:v>
                </c:pt>
                <c:pt idx="405536">
                  <c:v>39910</c:v>
                </c:pt>
                <c:pt idx="405537">
                  <c:v>39910</c:v>
                </c:pt>
                <c:pt idx="405538">
                  <c:v>39910</c:v>
                </c:pt>
                <c:pt idx="405539">
                  <c:v>39910</c:v>
                </c:pt>
                <c:pt idx="405540">
                  <c:v>39910</c:v>
                </c:pt>
                <c:pt idx="405541">
                  <c:v>39910</c:v>
                </c:pt>
                <c:pt idx="405542">
                  <c:v>39910</c:v>
                </c:pt>
                <c:pt idx="405543">
                  <c:v>39910</c:v>
                </c:pt>
                <c:pt idx="405544">
                  <c:v>39910</c:v>
                </c:pt>
                <c:pt idx="405545">
                  <c:v>39910</c:v>
                </c:pt>
                <c:pt idx="405546">
                  <c:v>39910</c:v>
                </c:pt>
                <c:pt idx="405547">
                  <c:v>39910</c:v>
                </c:pt>
                <c:pt idx="405548">
                  <c:v>39910</c:v>
                </c:pt>
                <c:pt idx="405549">
                  <c:v>39910</c:v>
                </c:pt>
                <c:pt idx="405550">
                  <c:v>39910</c:v>
                </c:pt>
                <c:pt idx="405551">
                  <c:v>39910</c:v>
                </c:pt>
                <c:pt idx="405552">
                  <c:v>39910</c:v>
                </c:pt>
                <c:pt idx="405553">
                  <c:v>39910</c:v>
                </c:pt>
                <c:pt idx="405554">
                  <c:v>39910</c:v>
                </c:pt>
                <c:pt idx="405555">
                  <c:v>39910</c:v>
                </c:pt>
                <c:pt idx="405556">
                  <c:v>39910</c:v>
                </c:pt>
                <c:pt idx="405557">
                  <c:v>39910</c:v>
                </c:pt>
                <c:pt idx="405558">
                  <c:v>39910</c:v>
                </c:pt>
                <c:pt idx="405559">
                  <c:v>39910</c:v>
                </c:pt>
                <c:pt idx="405560">
                  <c:v>39910</c:v>
                </c:pt>
                <c:pt idx="405561">
                  <c:v>39910</c:v>
                </c:pt>
                <c:pt idx="405562">
                  <c:v>39910</c:v>
                </c:pt>
                <c:pt idx="405563">
                  <c:v>39910</c:v>
                </c:pt>
                <c:pt idx="405564">
                  <c:v>39910</c:v>
                </c:pt>
                <c:pt idx="405565">
                  <c:v>39910</c:v>
                </c:pt>
                <c:pt idx="405566">
                  <c:v>39910</c:v>
                </c:pt>
                <c:pt idx="405567">
                  <c:v>39910</c:v>
                </c:pt>
                <c:pt idx="405568">
                  <c:v>39910</c:v>
                </c:pt>
                <c:pt idx="405569">
                  <c:v>39910</c:v>
                </c:pt>
                <c:pt idx="405570">
                  <c:v>39910</c:v>
                </c:pt>
                <c:pt idx="405571">
                  <c:v>39910</c:v>
                </c:pt>
                <c:pt idx="405572">
                  <c:v>39910</c:v>
                </c:pt>
                <c:pt idx="405573">
                  <c:v>39910</c:v>
                </c:pt>
                <c:pt idx="405574">
                  <c:v>39910</c:v>
                </c:pt>
                <c:pt idx="405575">
                  <c:v>39910</c:v>
                </c:pt>
                <c:pt idx="405576">
                  <c:v>39910</c:v>
                </c:pt>
                <c:pt idx="405577">
                  <c:v>39910</c:v>
                </c:pt>
                <c:pt idx="405578">
                  <c:v>39910</c:v>
                </c:pt>
                <c:pt idx="405579">
                  <c:v>39910</c:v>
                </c:pt>
                <c:pt idx="405580">
                  <c:v>39910</c:v>
                </c:pt>
                <c:pt idx="405581">
                  <c:v>39910</c:v>
                </c:pt>
                <c:pt idx="405582">
                  <c:v>39910</c:v>
                </c:pt>
                <c:pt idx="405583">
                  <c:v>39910</c:v>
                </c:pt>
                <c:pt idx="405584">
                  <c:v>39910</c:v>
                </c:pt>
                <c:pt idx="405585">
                  <c:v>39910</c:v>
                </c:pt>
                <c:pt idx="405586">
                  <c:v>39910</c:v>
                </c:pt>
                <c:pt idx="405587">
                  <c:v>39910</c:v>
                </c:pt>
                <c:pt idx="405588">
                  <c:v>39910</c:v>
                </c:pt>
                <c:pt idx="405589">
                  <c:v>39910</c:v>
                </c:pt>
                <c:pt idx="405590">
                  <c:v>39910</c:v>
                </c:pt>
                <c:pt idx="405591">
                  <c:v>39910</c:v>
                </c:pt>
                <c:pt idx="405592">
                  <c:v>39910</c:v>
                </c:pt>
                <c:pt idx="405593">
                  <c:v>39910</c:v>
                </c:pt>
                <c:pt idx="405594">
                  <c:v>39910</c:v>
                </c:pt>
                <c:pt idx="405595">
                  <c:v>39910</c:v>
                </c:pt>
                <c:pt idx="405596">
                  <c:v>39910</c:v>
                </c:pt>
                <c:pt idx="405597">
                  <c:v>39910</c:v>
                </c:pt>
                <c:pt idx="405598">
                  <c:v>39910</c:v>
                </c:pt>
                <c:pt idx="405599">
                  <c:v>39910</c:v>
                </c:pt>
                <c:pt idx="405600">
                  <c:v>39910</c:v>
                </c:pt>
                <c:pt idx="405601">
                  <c:v>39910</c:v>
                </c:pt>
                <c:pt idx="405602">
                  <c:v>39910</c:v>
                </c:pt>
                <c:pt idx="405603">
                  <c:v>39910</c:v>
                </c:pt>
                <c:pt idx="405604">
                  <c:v>39910</c:v>
                </c:pt>
                <c:pt idx="405605">
                  <c:v>39910</c:v>
                </c:pt>
                <c:pt idx="405606">
                  <c:v>39910</c:v>
                </c:pt>
                <c:pt idx="405607">
                  <c:v>39910</c:v>
                </c:pt>
                <c:pt idx="405608">
                  <c:v>39910</c:v>
                </c:pt>
                <c:pt idx="405609">
                  <c:v>39910</c:v>
                </c:pt>
                <c:pt idx="405610">
                  <c:v>39910</c:v>
                </c:pt>
                <c:pt idx="405611">
                  <c:v>39910</c:v>
                </c:pt>
                <c:pt idx="405612">
                  <c:v>39910</c:v>
                </c:pt>
                <c:pt idx="405613">
                  <c:v>39910</c:v>
                </c:pt>
                <c:pt idx="405614">
                  <c:v>39910</c:v>
                </c:pt>
                <c:pt idx="405615">
                  <c:v>39910</c:v>
                </c:pt>
                <c:pt idx="405616">
                  <c:v>39910</c:v>
                </c:pt>
                <c:pt idx="405617">
                  <c:v>39910</c:v>
                </c:pt>
                <c:pt idx="405618">
                  <c:v>39910</c:v>
                </c:pt>
                <c:pt idx="405619">
                  <c:v>39910</c:v>
                </c:pt>
                <c:pt idx="405620">
                  <c:v>39910</c:v>
                </c:pt>
                <c:pt idx="405621">
                  <c:v>39910</c:v>
                </c:pt>
                <c:pt idx="405622">
                  <c:v>39910</c:v>
                </c:pt>
                <c:pt idx="405623">
                  <c:v>39910</c:v>
                </c:pt>
                <c:pt idx="405624">
                  <c:v>39910</c:v>
                </c:pt>
                <c:pt idx="405625">
                  <c:v>39910</c:v>
                </c:pt>
                <c:pt idx="405626">
                  <c:v>39910</c:v>
                </c:pt>
                <c:pt idx="405627">
                  <c:v>39910</c:v>
                </c:pt>
                <c:pt idx="405628">
                  <c:v>39910</c:v>
                </c:pt>
                <c:pt idx="405629">
                  <c:v>39910</c:v>
                </c:pt>
                <c:pt idx="405630">
                  <c:v>39910</c:v>
                </c:pt>
                <c:pt idx="405631">
                  <c:v>39910</c:v>
                </c:pt>
                <c:pt idx="405632">
                  <c:v>39910</c:v>
                </c:pt>
                <c:pt idx="405633">
                  <c:v>39910</c:v>
                </c:pt>
                <c:pt idx="405634">
                  <c:v>39910</c:v>
                </c:pt>
                <c:pt idx="405635">
                  <c:v>39910</c:v>
                </c:pt>
                <c:pt idx="405636">
                  <c:v>39910</c:v>
                </c:pt>
                <c:pt idx="405637">
                  <c:v>39910</c:v>
                </c:pt>
                <c:pt idx="405638">
                  <c:v>39910</c:v>
                </c:pt>
                <c:pt idx="405639">
                  <c:v>39910</c:v>
                </c:pt>
                <c:pt idx="405640">
                  <c:v>39910</c:v>
                </c:pt>
                <c:pt idx="405641">
                  <c:v>39910</c:v>
                </c:pt>
                <c:pt idx="405642">
                  <c:v>39910</c:v>
                </c:pt>
                <c:pt idx="405643">
                  <c:v>39910</c:v>
                </c:pt>
                <c:pt idx="405644">
                  <c:v>39910</c:v>
                </c:pt>
                <c:pt idx="405645">
                  <c:v>39910</c:v>
                </c:pt>
                <c:pt idx="405646">
                  <c:v>39910</c:v>
                </c:pt>
                <c:pt idx="405647">
                  <c:v>39910</c:v>
                </c:pt>
                <c:pt idx="405648">
                  <c:v>39910</c:v>
                </c:pt>
                <c:pt idx="405649">
                  <c:v>39910</c:v>
                </c:pt>
                <c:pt idx="405650">
                  <c:v>39910</c:v>
                </c:pt>
                <c:pt idx="405651">
                  <c:v>39910</c:v>
                </c:pt>
                <c:pt idx="405652">
                  <c:v>39910</c:v>
                </c:pt>
                <c:pt idx="405653">
                  <c:v>39910</c:v>
                </c:pt>
                <c:pt idx="405654">
                  <c:v>39910</c:v>
                </c:pt>
                <c:pt idx="405655">
                  <c:v>39910</c:v>
                </c:pt>
                <c:pt idx="405656">
                  <c:v>39910</c:v>
                </c:pt>
                <c:pt idx="405657">
                  <c:v>39910</c:v>
                </c:pt>
                <c:pt idx="405658">
                  <c:v>39910</c:v>
                </c:pt>
                <c:pt idx="405659">
                  <c:v>39910</c:v>
                </c:pt>
                <c:pt idx="405660">
                  <c:v>39910</c:v>
                </c:pt>
                <c:pt idx="405661">
                  <c:v>39910</c:v>
                </c:pt>
                <c:pt idx="405662">
                  <c:v>39910</c:v>
                </c:pt>
                <c:pt idx="405663">
                  <c:v>39910</c:v>
                </c:pt>
                <c:pt idx="405664">
                  <c:v>39910</c:v>
                </c:pt>
                <c:pt idx="405665">
                  <c:v>39910</c:v>
                </c:pt>
                <c:pt idx="405666">
                  <c:v>39910</c:v>
                </c:pt>
                <c:pt idx="405667">
                  <c:v>39910</c:v>
                </c:pt>
                <c:pt idx="405668">
                  <c:v>39910</c:v>
                </c:pt>
                <c:pt idx="405669">
                  <c:v>39910</c:v>
                </c:pt>
                <c:pt idx="405670">
                  <c:v>39910</c:v>
                </c:pt>
                <c:pt idx="405671">
                  <c:v>39910</c:v>
                </c:pt>
                <c:pt idx="405672">
                  <c:v>39910</c:v>
                </c:pt>
                <c:pt idx="405673">
                  <c:v>39910</c:v>
                </c:pt>
                <c:pt idx="405674">
                  <c:v>39910</c:v>
                </c:pt>
                <c:pt idx="405675">
                  <c:v>39910</c:v>
                </c:pt>
                <c:pt idx="405676">
                  <c:v>39910</c:v>
                </c:pt>
                <c:pt idx="405677">
                  <c:v>39910</c:v>
                </c:pt>
                <c:pt idx="405678">
                  <c:v>39910</c:v>
                </c:pt>
                <c:pt idx="405679">
                  <c:v>39910</c:v>
                </c:pt>
                <c:pt idx="405680">
                  <c:v>39910</c:v>
                </c:pt>
                <c:pt idx="405681">
                  <c:v>39910</c:v>
                </c:pt>
                <c:pt idx="405682">
                  <c:v>39910</c:v>
                </c:pt>
                <c:pt idx="405683">
                  <c:v>39910</c:v>
                </c:pt>
                <c:pt idx="405684">
                  <c:v>39910</c:v>
                </c:pt>
                <c:pt idx="405685">
                  <c:v>39910</c:v>
                </c:pt>
                <c:pt idx="405686">
                  <c:v>39910</c:v>
                </c:pt>
                <c:pt idx="405687">
                  <c:v>39910</c:v>
                </c:pt>
                <c:pt idx="405688">
                  <c:v>39910</c:v>
                </c:pt>
                <c:pt idx="405689">
                  <c:v>39910</c:v>
                </c:pt>
                <c:pt idx="405690">
                  <c:v>39910</c:v>
                </c:pt>
                <c:pt idx="405691">
                  <c:v>39910</c:v>
                </c:pt>
                <c:pt idx="405692">
                  <c:v>39910</c:v>
                </c:pt>
                <c:pt idx="405693">
                  <c:v>39910</c:v>
                </c:pt>
                <c:pt idx="405694">
                  <c:v>39910</c:v>
                </c:pt>
                <c:pt idx="405695">
                  <c:v>39910</c:v>
                </c:pt>
                <c:pt idx="405696">
                  <c:v>39910</c:v>
                </c:pt>
                <c:pt idx="405697">
                  <c:v>39910</c:v>
                </c:pt>
                <c:pt idx="405698">
                  <c:v>39910</c:v>
                </c:pt>
                <c:pt idx="405699">
                  <c:v>39910</c:v>
                </c:pt>
                <c:pt idx="405700">
                  <c:v>39910</c:v>
                </c:pt>
                <c:pt idx="405701">
                  <c:v>39910</c:v>
                </c:pt>
                <c:pt idx="405702">
                  <c:v>39910</c:v>
                </c:pt>
                <c:pt idx="405703">
                  <c:v>39910</c:v>
                </c:pt>
                <c:pt idx="405704">
                  <c:v>39910</c:v>
                </c:pt>
                <c:pt idx="405705">
                  <c:v>39910</c:v>
                </c:pt>
                <c:pt idx="405706">
                  <c:v>39910</c:v>
                </c:pt>
                <c:pt idx="405707">
                  <c:v>39910</c:v>
                </c:pt>
                <c:pt idx="405708">
                  <c:v>39910</c:v>
                </c:pt>
                <c:pt idx="405709">
                  <c:v>39910</c:v>
                </c:pt>
                <c:pt idx="405710">
                  <c:v>39910</c:v>
                </c:pt>
                <c:pt idx="405711">
                  <c:v>39910</c:v>
                </c:pt>
                <c:pt idx="405712">
                  <c:v>39910</c:v>
                </c:pt>
                <c:pt idx="405713">
                  <c:v>39910</c:v>
                </c:pt>
                <c:pt idx="405714">
                  <c:v>39910</c:v>
                </c:pt>
                <c:pt idx="405715">
                  <c:v>39910</c:v>
                </c:pt>
                <c:pt idx="405716">
                  <c:v>39910</c:v>
                </c:pt>
                <c:pt idx="405717">
                  <c:v>39910</c:v>
                </c:pt>
                <c:pt idx="405718">
                  <c:v>39910</c:v>
                </c:pt>
                <c:pt idx="405719">
                  <c:v>39910</c:v>
                </c:pt>
                <c:pt idx="405720">
                  <c:v>39910</c:v>
                </c:pt>
                <c:pt idx="405721">
                  <c:v>39910</c:v>
                </c:pt>
                <c:pt idx="405722">
                  <c:v>39910</c:v>
                </c:pt>
                <c:pt idx="405723">
                  <c:v>39910</c:v>
                </c:pt>
                <c:pt idx="405724">
                  <c:v>39910</c:v>
                </c:pt>
                <c:pt idx="405725">
                  <c:v>39910</c:v>
                </c:pt>
                <c:pt idx="405726">
                  <c:v>39910</c:v>
                </c:pt>
                <c:pt idx="405727">
                  <c:v>39910</c:v>
                </c:pt>
                <c:pt idx="405728">
                  <c:v>39910</c:v>
                </c:pt>
                <c:pt idx="405729">
                  <c:v>39910</c:v>
                </c:pt>
                <c:pt idx="405730">
                  <c:v>39910</c:v>
                </c:pt>
                <c:pt idx="405731">
                  <c:v>39910</c:v>
                </c:pt>
                <c:pt idx="405732">
                  <c:v>39910</c:v>
                </c:pt>
                <c:pt idx="405733">
                  <c:v>39910</c:v>
                </c:pt>
                <c:pt idx="405734">
                  <c:v>39910</c:v>
                </c:pt>
                <c:pt idx="405735">
                  <c:v>39910</c:v>
                </c:pt>
                <c:pt idx="405736">
                  <c:v>39910</c:v>
                </c:pt>
                <c:pt idx="405737">
                  <c:v>39910</c:v>
                </c:pt>
                <c:pt idx="405738">
                  <c:v>39910</c:v>
                </c:pt>
                <c:pt idx="405739">
                  <c:v>39910</c:v>
                </c:pt>
                <c:pt idx="405740">
                  <c:v>39910</c:v>
                </c:pt>
                <c:pt idx="405741">
                  <c:v>39910</c:v>
                </c:pt>
                <c:pt idx="405742">
                  <c:v>39910</c:v>
                </c:pt>
                <c:pt idx="405743">
                  <c:v>39910</c:v>
                </c:pt>
                <c:pt idx="405744">
                  <c:v>39910</c:v>
                </c:pt>
                <c:pt idx="405745">
                  <c:v>39910</c:v>
                </c:pt>
                <c:pt idx="405746">
                  <c:v>39910</c:v>
                </c:pt>
                <c:pt idx="405747">
                  <c:v>39910</c:v>
                </c:pt>
                <c:pt idx="405748">
                  <c:v>39910</c:v>
                </c:pt>
                <c:pt idx="405749">
                  <c:v>39910</c:v>
                </c:pt>
                <c:pt idx="405750">
                  <c:v>39910</c:v>
                </c:pt>
                <c:pt idx="405751">
                  <c:v>39910</c:v>
                </c:pt>
                <c:pt idx="405752">
                  <c:v>39910</c:v>
                </c:pt>
                <c:pt idx="405753">
                  <c:v>39910</c:v>
                </c:pt>
                <c:pt idx="405754">
                  <c:v>39910</c:v>
                </c:pt>
                <c:pt idx="405755">
                  <c:v>39910</c:v>
                </c:pt>
                <c:pt idx="405756">
                  <c:v>39910</c:v>
                </c:pt>
                <c:pt idx="405757">
                  <c:v>39910</c:v>
                </c:pt>
                <c:pt idx="405758">
                  <c:v>39910</c:v>
                </c:pt>
                <c:pt idx="405759">
                  <c:v>39910</c:v>
                </c:pt>
                <c:pt idx="405760">
                  <c:v>39910</c:v>
                </c:pt>
                <c:pt idx="405761">
                  <c:v>39910</c:v>
                </c:pt>
                <c:pt idx="405762">
                  <c:v>39910</c:v>
                </c:pt>
                <c:pt idx="405763">
                  <c:v>39910</c:v>
                </c:pt>
                <c:pt idx="405764">
                  <c:v>39910</c:v>
                </c:pt>
                <c:pt idx="405765">
                  <c:v>39910</c:v>
                </c:pt>
                <c:pt idx="405766">
                  <c:v>39910</c:v>
                </c:pt>
                <c:pt idx="405767">
                  <c:v>39910</c:v>
                </c:pt>
                <c:pt idx="405768">
                  <c:v>39910</c:v>
                </c:pt>
                <c:pt idx="405769">
                  <c:v>39910</c:v>
                </c:pt>
                <c:pt idx="405770">
                  <c:v>39910</c:v>
                </c:pt>
                <c:pt idx="405771">
                  <c:v>39910</c:v>
                </c:pt>
                <c:pt idx="405772">
                  <c:v>39910</c:v>
                </c:pt>
                <c:pt idx="405773">
                  <c:v>39910</c:v>
                </c:pt>
                <c:pt idx="405774">
                  <c:v>39910</c:v>
                </c:pt>
                <c:pt idx="405775">
                  <c:v>39910</c:v>
                </c:pt>
                <c:pt idx="405776">
                  <c:v>39910</c:v>
                </c:pt>
                <c:pt idx="405777">
                  <c:v>39910</c:v>
                </c:pt>
                <c:pt idx="405778">
                  <c:v>39910</c:v>
                </c:pt>
                <c:pt idx="405779">
                  <c:v>39910</c:v>
                </c:pt>
                <c:pt idx="405780">
                  <c:v>39910</c:v>
                </c:pt>
                <c:pt idx="405781">
                  <c:v>39910</c:v>
                </c:pt>
                <c:pt idx="405782">
                  <c:v>39910</c:v>
                </c:pt>
                <c:pt idx="405783">
                  <c:v>39910</c:v>
                </c:pt>
                <c:pt idx="405784">
                  <c:v>39910</c:v>
                </c:pt>
                <c:pt idx="405785">
                  <c:v>39910</c:v>
                </c:pt>
                <c:pt idx="405786">
                  <c:v>39910</c:v>
                </c:pt>
                <c:pt idx="405787">
                  <c:v>39910</c:v>
                </c:pt>
                <c:pt idx="405788">
                  <c:v>39910</c:v>
                </c:pt>
                <c:pt idx="405789">
                  <c:v>39910</c:v>
                </c:pt>
                <c:pt idx="405790">
                  <c:v>39910</c:v>
                </c:pt>
                <c:pt idx="405791">
                  <c:v>39910</c:v>
                </c:pt>
                <c:pt idx="405792">
                  <c:v>39910</c:v>
                </c:pt>
                <c:pt idx="405793">
                  <c:v>39910</c:v>
                </c:pt>
                <c:pt idx="405794">
                  <c:v>39910</c:v>
                </c:pt>
                <c:pt idx="405795">
                  <c:v>39910</c:v>
                </c:pt>
                <c:pt idx="405796">
                  <c:v>39910</c:v>
                </c:pt>
                <c:pt idx="405797">
                  <c:v>39910</c:v>
                </c:pt>
                <c:pt idx="405798">
                  <c:v>39910</c:v>
                </c:pt>
                <c:pt idx="405799">
                  <c:v>39910</c:v>
                </c:pt>
                <c:pt idx="405800">
                  <c:v>39910</c:v>
                </c:pt>
                <c:pt idx="405801">
                  <c:v>39910</c:v>
                </c:pt>
                <c:pt idx="405802">
                  <c:v>39910</c:v>
                </c:pt>
                <c:pt idx="405803">
                  <c:v>39910</c:v>
                </c:pt>
                <c:pt idx="405804">
                  <c:v>39910</c:v>
                </c:pt>
                <c:pt idx="405805">
                  <c:v>39910</c:v>
                </c:pt>
                <c:pt idx="405806">
                  <c:v>39910</c:v>
                </c:pt>
                <c:pt idx="405807">
                  <c:v>39910</c:v>
                </c:pt>
                <c:pt idx="405808">
                  <c:v>39910</c:v>
                </c:pt>
                <c:pt idx="405809">
                  <c:v>39910</c:v>
                </c:pt>
                <c:pt idx="405810">
                  <c:v>39910</c:v>
                </c:pt>
                <c:pt idx="405811">
                  <c:v>39910</c:v>
                </c:pt>
                <c:pt idx="405812">
                  <c:v>39910</c:v>
                </c:pt>
                <c:pt idx="405813">
                  <c:v>39910</c:v>
                </c:pt>
                <c:pt idx="405814">
                  <c:v>39910</c:v>
                </c:pt>
                <c:pt idx="405815">
                  <c:v>39910</c:v>
                </c:pt>
                <c:pt idx="405816">
                  <c:v>39910</c:v>
                </c:pt>
                <c:pt idx="405817">
                  <c:v>39910</c:v>
                </c:pt>
                <c:pt idx="405818">
                  <c:v>39910</c:v>
                </c:pt>
                <c:pt idx="405819">
                  <c:v>39910</c:v>
                </c:pt>
                <c:pt idx="405820">
                  <c:v>39910</c:v>
                </c:pt>
                <c:pt idx="405821">
                  <c:v>39910</c:v>
                </c:pt>
                <c:pt idx="405822">
                  <c:v>39910</c:v>
                </c:pt>
                <c:pt idx="405823">
                  <c:v>39910</c:v>
                </c:pt>
                <c:pt idx="405824">
                  <c:v>39910</c:v>
                </c:pt>
                <c:pt idx="405825">
                  <c:v>39910</c:v>
                </c:pt>
                <c:pt idx="405826">
                  <c:v>39910</c:v>
                </c:pt>
                <c:pt idx="405827">
                  <c:v>39910</c:v>
                </c:pt>
                <c:pt idx="405828">
                  <c:v>39910</c:v>
                </c:pt>
                <c:pt idx="405829">
                  <c:v>39910</c:v>
                </c:pt>
                <c:pt idx="405830">
                  <c:v>39910</c:v>
                </c:pt>
                <c:pt idx="405831">
                  <c:v>39910</c:v>
                </c:pt>
                <c:pt idx="405832">
                  <c:v>39910</c:v>
                </c:pt>
                <c:pt idx="405833">
                  <c:v>39910</c:v>
                </c:pt>
                <c:pt idx="405834">
                  <c:v>39910</c:v>
                </c:pt>
                <c:pt idx="405835">
                  <c:v>39910</c:v>
                </c:pt>
                <c:pt idx="405836">
                  <c:v>39910</c:v>
                </c:pt>
                <c:pt idx="405837">
                  <c:v>39910</c:v>
                </c:pt>
                <c:pt idx="405838">
                  <c:v>39910</c:v>
                </c:pt>
                <c:pt idx="405839">
                  <c:v>39910</c:v>
                </c:pt>
                <c:pt idx="405840">
                  <c:v>39910</c:v>
                </c:pt>
                <c:pt idx="405841">
                  <c:v>39910</c:v>
                </c:pt>
                <c:pt idx="405842">
                  <c:v>39910</c:v>
                </c:pt>
                <c:pt idx="405843">
                  <c:v>39910</c:v>
                </c:pt>
                <c:pt idx="405844">
                  <c:v>39910</c:v>
                </c:pt>
                <c:pt idx="405845">
                  <c:v>39910</c:v>
                </c:pt>
                <c:pt idx="405846">
                  <c:v>39910</c:v>
                </c:pt>
                <c:pt idx="405847">
                  <c:v>39910</c:v>
                </c:pt>
                <c:pt idx="405848">
                  <c:v>39910</c:v>
                </c:pt>
                <c:pt idx="405849">
                  <c:v>39910</c:v>
                </c:pt>
                <c:pt idx="405850">
                  <c:v>39910</c:v>
                </c:pt>
                <c:pt idx="405851">
                  <c:v>39910</c:v>
                </c:pt>
                <c:pt idx="405852">
                  <c:v>39910</c:v>
                </c:pt>
                <c:pt idx="405853">
                  <c:v>39910</c:v>
                </c:pt>
                <c:pt idx="405854">
                  <c:v>39910</c:v>
                </c:pt>
                <c:pt idx="405855">
                  <c:v>39910</c:v>
                </c:pt>
                <c:pt idx="405856">
                  <c:v>39910</c:v>
                </c:pt>
                <c:pt idx="405857">
                  <c:v>39910</c:v>
                </c:pt>
                <c:pt idx="405858">
                  <c:v>39910</c:v>
                </c:pt>
                <c:pt idx="405859">
                  <c:v>39910</c:v>
                </c:pt>
                <c:pt idx="405860">
                  <c:v>39910</c:v>
                </c:pt>
                <c:pt idx="405861">
                  <c:v>39910</c:v>
                </c:pt>
                <c:pt idx="405862">
                  <c:v>39910</c:v>
                </c:pt>
                <c:pt idx="405863">
                  <c:v>39910</c:v>
                </c:pt>
                <c:pt idx="405864">
                  <c:v>39910</c:v>
                </c:pt>
                <c:pt idx="405865">
                  <c:v>39910</c:v>
                </c:pt>
                <c:pt idx="405866">
                  <c:v>39910</c:v>
                </c:pt>
                <c:pt idx="405867">
                  <c:v>39910</c:v>
                </c:pt>
                <c:pt idx="405868">
                  <c:v>39910</c:v>
                </c:pt>
                <c:pt idx="405869">
                  <c:v>39910</c:v>
                </c:pt>
                <c:pt idx="405870">
                  <c:v>39910</c:v>
                </c:pt>
                <c:pt idx="405871">
                  <c:v>39910</c:v>
                </c:pt>
                <c:pt idx="405872">
                  <c:v>39910</c:v>
                </c:pt>
                <c:pt idx="405873">
                  <c:v>39910</c:v>
                </c:pt>
                <c:pt idx="405874">
                  <c:v>39910</c:v>
                </c:pt>
                <c:pt idx="405875">
                  <c:v>39910</c:v>
                </c:pt>
                <c:pt idx="405876">
                  <c:v>39910</c:v>
                </c:pt>
                <c:pt idx="405877">
                  <c:v>39910</c:v>
                </c:pt>
                <c:pt idx="405878">
                  <c:v>39910</c:v>
                </c:pt>
                <c:pt idx="405879">
                  <c:v>39910</c:v>
                </c:pt>
                <c:pt idx="405880">
                  <c:v>39910</c:v>
                </c:pt>
                <c:pt idx="405881">
                  <c:v>39910</c:v>
                </c:pt>
                <c:pt idx="405882">
                  <c:v>39910</c:v>
                </c:pt>
                <c:pt idx="405883">
                  <c:v>39910</c:v>
                </c:pt>
                <c:pt idx="405884">
                  <c:v>39910</c:v>
                </c:pt>
                <c:pt idx="405885">
                  <c:v>39910</c:v>
                </c:pt>
                <c:pt idx="405886">
                  <c:v>39910</c:v>
                </c:pt>
                <c:pt idx="405887">
                  <c:v>39910</c:v>
                </c:pt>
                <c:pt idx="405888">
                  <c:v>39910</c:v>
                </c:pt>
                <c:pt idx="405889">
                  <c:v>39910</c:v>
                </c:pt>
                <c:pt idx="405890">
                  <c:v>39910</c:v>
                </c:pt>
                <c:pt idx="405891">
                  <c:v>39910</c:v>
                </c:pt>
                <c:pt idx="405892">
                  <c:v>39910</c:v>
                </c:pt>
                <c:pt idx="405893">
                  <c:v>39910</c:v>
                </c:pt>
                <c:pt idx="405894">
                  <c:v>39910</c:v>
                </c:pt>
                <c:pt idx="405895">
                  <c:v>39910</c:v>
                </c:pt>
                <c:pt idx="405896">
                  <c:v>39910</c:v>
                </c:pt>
                <c:pt idx="405897">
                  <c:v>39910</c:v>
                </c:pt>
                <c:pt idx="405898">
                  <c:v>39910</c:v>
                </c:pt>
                <c:pt idx="405899">
                  <c:v>39910</c:v>
                </c:pt>
                <c:pt idx="405900">
                  <c:v>39910</c:v>
                </c:pt>
                <c:pt idx="405901">
                  <c:v>39910</c:v>
                </c:pt>
                <c:pt idx="405902">
                  <c:v>39910</c:v>
                </c:pt>
                <c:pt idx="405903">
                  <c:v>39910</c:v>
                </c:pt>
                <c:pt idx="405904">
                  <c:v>39910</c:v>
                </c:pt>
                <c:pt idx="405905">
                  <c:v>39910</c:v>
                </c:pt>
                <c:pt idx="405906">
                  <c:v>39910</c:v>
                </c:pt>
                <c:pt idx="405907">
                  <c:v>39910</c:v>
                </c:pt>
                <c:pt idx="405908">
                  <c:v>39910</c:v>
                </c:pt>
                <c:pt idx="405909">
                  <c:v>39910</c:v>
                </c:pt>
                <c:pt idx="405910">
                  <c:v>39910</c:v>
                </c:pt>
                <c:pt idx="405911">
                  <c:v>39910</c:v>
                </c:pt>
                <c:pt idx="405912">
                  <c:v>39910</c:v>
                </c:pt>
                <c:pt idx="405913">
                  <c:v>39910</c:v>
                </c:pt>
                <c:pt idx="405914">
                  <c:v>39910</c:v>
                </c:pt>
                <c:pt idx="405915">
                  <c:v>39910</c:v>
                </c:pt>
                <c:pt idx="405916">
                  <c:v>39910</c:v>
                </c:pt>
                <c:pt idx="405917">
                  <c:v>39910</c:v>
                </c:pt>
                <c:pt idx="405918">
                  <c:v>39910</c:v>
                </c:pt>
                <c:pt idx="405919">
                  <c:v>39910</c:v>
                </c:pt>
                <c:pt idx="405920">
                  <c:v>39910</c:v>
                </c:pt>
                <c:pt idx="405921">
                  <c:v>39910</c:v>
                </c:pt>
                <c:pt idx="405922">
                  <c:v>39910</c:v>
                </c:pt>
                <c:pt idx="405923">
                  <c:v>39910</c:v>
                </c:pt>
                <c:pt idx="405924">
                  <c:v>39910</c:v>
                </c:pt>
                <c:pt idx="405925">
                  <c:v>39910</c:v>
                </c:pt>
                <c:pt idx="405926">
                  <c:v>39910</c:v>
                </c:pt>
                <c:pt idx="405927">
                  <c:v>39910</c:v>
                </c:pt>
                <c:pt idx="405928">
                  <c:v>39910</c:v>
                </c:pt>
                <c:pt idx="405929">
                  <c:v>39910</c:v>
                </c:pt>
                <c:pt idx="405930">
                  <c:v>39910</c:v>
                </c:pt>
                <c:pt idx="405931">
                  <c:v>39910</c:v>
                </c:pt>
                <c:pt idx="405932">
                  <c:v>39910</c:v>
                </c:pt>
                <c:pt idx="405933">
                  <c:v>39910</c:v>
                </c:pt>
                <c:pt idx="405934">
                  <c:v>39910</c:v>
                </c:pt>
                <c:pt idx="405935">
                  <c:v>39910</c:v>
                </c:pt>
                <c:pt idx="405936">
                  <c:v>39910</c:v>
                </c:pt>
                <c:pt idx="405937">
                  <c:v>39910</c:v>
                </c:pt>
                <c:pt idx="405938">
                  <c:v>39910</c:v>
                </c:pt>
                <c:pt idx="405939">
                  <c:v>39910</c:v>
                </c:pt>
                <c:pt idx="405940">
                  <c:v>39910</c:v>
                </c:pt>
                <c:pt idx="405941">
                  <c:v>39910</c:v>
                </c:pt>
                <c:pt idx="405942">
                  <c:v>39910</c:v>
                </c:pt>
                <c:pt idx="405943">
                  <c:v>39910</c:v>
                </c:pt>
                <c:pt idx="405944">
                  <c:v>39910</c:v>
                </c:pt>
                <c:pt idx="405945">
                  <c:v>39910</c:v>
                </c:pt>
                <c:pt idx="405946">
                  <c:v>39910</c:v>
                </c:pt>
                <c:pt idx="405947">
                  <c:v>39910</c:v>
                </c:pt>
                <c:pt idx="405948">
                  <c:v>39910</c:v>
                </c:pt>
                <c:pt idx="405949">
                  <c:v>39910</c:v>
                </c:pt>
                <c:pt idx="405950">
                  <c:v>39910</c:v>
                </c:pt>
                <c:pt idx="405951">
                  <c:v>39910</c:v>
                </c:pt>
                <c:pt idx="405952">
                  <c:v>39910</c:v>
                </c:pt>
                <c:pt idx="405953">
                  <c:v>39910</c:v>
                </c:pt>
                <c:pt idx="405954">
                  <c:v>39910</c:v>
                </c:pt>
                <c:pt idx="405955">
                  <c:v>39910</c:v>
                </c:pt>
                <c:pt idx="405956">
                  <c:v>39910</c:v>
                </c:pt>
                <c:pt idx="405957">
                  <c:v>39910</c:v>
                </c:pt>
                <c:pt idx="405958">
                  <c:v>39910</c:v>
                </c:pt>
                <c:pt idx="405959">
                  <c:v>39910</c:v>
                </c:pt>
                <c:pt idx="405960">
                  <c:v>39910</c:v>
                </c:pt>
                <c:pt idx="405961">
                  <c:v>39910</c:v>
                </c:pt>
                <c:pt idx="405962">
                  <c:v>39910</c:v>
                </c:pt>
                <c:pt idx="405963">
                  <c:v>39910</c:v>
                </c:pt>
                <c:pt idx="405964">
                  <c:v>39910</c:v>
                </c:pt>
                <c:pt idx="405965">
                  <c:v>39910</c:v>
                </c:pt>
                <c:pt idx="405966">
                  <c:v>39910</c:v>
                </c:pt>
                <c:pt idx="405967">
                  <c:v>39910</c:v>
                </c:pt>
                <c:pt idx="405968">
                  <c:v>39910</c:v>
                </c:pt>
                <c:pt idx="405969">
                  <c:v>39910</c:v>
                </c:pt>
                <c:pt idx="405970">
                  <c:v>39910</c:v>
                </c:pt>
                <c:pt idx="405971">
                  <c:v>39910</c:v>
                </c:pt>
                <c:pt idx="405972">
                  <c:v>39910</c:v>
                </c:pt>
                <c:pt idx="405973">
                  <c:v>39910</c:v>
                </c:pt>
                <c:pt idx="405974">
                  <c:v>39910</c:v>
                </c:pt>
                <c:pt idx="405975">
                  <c:v>39910</c:v>
                </c:pt>
                <c:pt idx="405976">
                  <c:v>39910</c:v>
                </c:pt>
                <c:pt idx="405977">
                  <c:v>39910</c:v>
                </c:pt>
                <c:pt idx="405978">
                  <c:v>39910</c:v>
                </c:pt>
                <c:pt idx="405979">
                  <c:v>39910</c:v>
                </c:pt>
                <c:pt idx="405980">
                  <c:v>39910</c:v>
                </c:pt>
                <c:pt idx="405981">
                  <c:v>39910</c:v>
                </c:pt>
                <c:pt idx="405982">
                  <c:v>39910</c:v>
                </c:pt>
                <c:pt idx="405983">
                  <c:v>39910</c:v>
                </c:pt>
                <c:pt idx="405984">
                  <c:v>39910</c:v>
                </c:pt>
                <c:pt idx="405985">
                  <c:v>39910</c:v>
                </c:pt>
                <c:pt idx="405986">
                  <c:v>39910</c:v>
                </c:pt>
                <c:pt idx="405987">
                  <c:v>39910</c:v>
                </c:pt>
                <c:pt idx="405988">
                  <c:v>39910</c:v>
                </c:pt>
                <c:pt idx="405989">
                  <c:v>39910</c:v>
                </c:pt>
                <c:pt idx="405990">
                  <c:v>39910</c:v>
                </c:pt>
                <c:pt idx="405991">
                  <c:v>39910</c:v>
                </c:pt>
                <c:pt idx="405992">
                  <c:v>39910</c:v>
                </c:pt>
                <c:pt idx="405993">
                  <c:v>39910</c:v>
                </c:pt>
                <c:pt idx="405994">
                  <c:v>39910</c:v>
                </c:pt>
                <c:pt idx="405995">
                  <c:v>39910</c:v>
                </c:pt>
                <c:pt idx="405996">
                  <c:v>39910</c:v>
                </c:pt>
                <c:pt idx="405997">
                  <c:v>39910</c:v>
                </c:pt>
                <c:pt idx="405998">
                  <c:v>39910</c:v>
                </c:pt>
                <c:pt idx="405999">
                  <c:v>39910</c:v>
                </c:pt>
                <c:pt idx="406000">
                  <c:v>39910</c:v>
                </c:pt>
                <c:pt idx="406001">
                  <c:v>39910</c:v>
                </c:pt>
                <c:pt idx="406002">
                  <c:v>39910</c:v>
                </c:pt>
                <c:pt idx="406003">
                  <c:v>39910</c:v>
                </c:pt>
                <c:pt idx="406004">
                  <c:v>39910</c:v>
                </c:pt>
                <c:pt idx="406005">
                  <c:v>39910</c:v>
                </c:pt>
                <c:pt idx="406006">
                  <c:v>39910</c:v>
                </c:pt>
                <c:pt idx="406007">
                  <c:v>39910</c:v>
                </c:pt>
                <c:pt idx="406008">
                  <c:v>39910</c:v>
                </c:pt>
                <c:pt idx="406009">
                  <c:v>39910</c:v>
                </c:pt>
                <c:pt idx="406010">
                  <c:v>39910</c:v>
                </c:pt>
                <c:pt idx="406011">
                  <c:v>39910</c:v>
                </c:pt>
                <c:pt idx="406012">
                  <c:v>39910</c:v>
                </c:pt>
                <c:pt idx="406013">
                  <c:v>39910</c:v>
                </c:pt>
                <c:pt idx="406014">
                  <c:v>39910</c:v>
                </c:pt>
                <c:pt idx="406015">
                  <c:v>39910</c:v>
                </c:pt>
                <c:pt idx="406016">
                  <c:v>39910</c:v>
                </c:pt>
                <c:pt idx="406017">
                  <c:v>39910</c:v>
                </c:pt>
                <c:pt idx="406018">
                  <c:v>39910</c:v>
                </c:pt>
                <c:pt idx="406019">
                  <c:v>39910</c:v>
                </c:pt>
                <c:pt idx="406020">
                  <c:v>39910</c:v>
                </c:pt>
                <c:pt idx="406021">
                  <c:v>39910</c:v>
                </c:pt>
                <c:pt idx="406022">
                  <c:v>39910</c:v>
                </c:pt>
                <c:pt idx="406023">
                  <c:v>39910</c:v>
                </c:pt>
                <c:pt idx="406024">
                  <c:v>39910</c:v>
                </c:pt>
                <c:pt idx="406025">
                  <c:v>39910</c:v>
                </c:pt>
                <c:pt idx="406026">
                  <c:v>39910</c:v>
                </c:pt>
                <c:pt idx="406027">
                  <c:v>39910</c:v>
                </c:pt>
                <c:pt idx="406028">
                  <c:v>39910</c:v>
                </c:pt>
                <c:pt idx="406029">
                  <c:v>39910</c:v>
                </c:pt>
                <c:pt idx="406030">
                  <c:v>39910</c:v>
                </c:pt>
                <c:pt idx="406031">
                  <c:v>39910</c:v>
                </c:pt>
                <c:pt idx="406032">
                  <c:v>39910</c:v>
                </c:pt>
                <c:pt idx="406033">
                  <c:v>39910</c:v>
                </c:pt>
                <c:pt idx="406034">
                  <c:v>39910</c:v>
                </c:pt>
                <c:pt idx="406035">
                  <c:v>39910</c:v>
                </c:pt>
                <c:pt idx="406036">
                  <c:v>39910</c:v>
                </c:pt>
                <c:pt idx="406037">
                  <c:v>39910</c:v>
                </c:pt>
                <c:pt idx="406038">
                  <c:v>39910</c:v>
                </c:pt>
                <c:pt idx="406039">
                  <c:v>39910</c:v>
                </c:pt>
                <c:pt idx="406040">
                  <c:v>39910</c:v>
                </c:pt>
                <c:pt idx="406041">
                  <c:v>39910</c:v>
                </c:pt>
                <c:pt idx="406042">
                  <c:v>39910</c:v>
                </c:pt>
                <c:pt idx="406043">
                  <c:v>39910</c:v>
                </c:pt>
                <c:pt idx="406044">
                  <c:v>39910</c:v>
                </c:pt>
                <c:pt idx="406045">
                  <c:v>39910</c:v>
                </c:pt>
                <c:pt idx="406046">
                  <c:v>39910</c:v>
                </c:pt>
                <c:pt idx="406047">
                  <c:v>39910</c:v>
                </c:pt>
                <c:pt idx="406048">
                  <c:v>39910</c:v>
                </c:pt>
                <c:pt idx="406049">
                  <c:v>39910</c:v>
                </c:pt>
                <c:pt idx="406050">
                  <c:v>39910</c:v>
                </c:pt>
                <c:pt idx="406051">
                  <c:v>39910</c:v>
                </c:pt>
                <c:pt idx="406052">
                  <c:v>39910</c:v>
                </c:pt>
                <c:pt idx="406053">
                  <c:v>39910</c:v>
                </c:pt>
                <c:pt idx="406054">
                  <c:v>39910</c:v>
                </c:pt>
                <c:pt idx="406055">
                  <c:v>39910</c:v>
                </c:pt>
                <c:pt idx="406056">
                  <c:v>39910</c:v>
                </c:pt>
                <c:pt idx="406057">
                  <c:v>39910</c:v>
                </c:pt>
                <c:pt idx="406058">
                  <c:v>39910</c:v>
                </c:pt>
                <c:pt idx="406059">
                  <c:v>39910</c:v>
                </c:pt>
                <c:pt idx="406060">
                  <c:v>39910</c:v>
                </c:pt>
                <c:pt idx="406061">
                  <c:v>39910</c:v>
                </c:pt>
                <c:pt idx="406062">
                  <c:v>39910</c:v>
                </c:pt>
                <c:pt idx="406063">
                  <c:v>39910</c:v>
                </c:pt>
                <c:pt idx="406064">
                  <c:v>39910</c:v>
                </c:pt>
                <c:pt idx="406065">
                  <c:v>39910</c:v>
                </c:pt>
                <c:pt idx="406066">
                  <c:v>39910</c:v>
                </c:pt>
                <c:pt idx="406067">
                  <c:v>39910</c:v>
                </c:pt>
                <c:pt idx="406068">
                  <c:v>39910</c:v>
                </c:pt>
                <c:pt idx="406069">
                  <c:v>39910</c:v>
                </c:pt>
                <c:pt idx="406070">
                  <c:v>39910</c:v>
                </c:pt>
                <c:pt idx="406071">
                  <c:v>39910</c:v>
                </c:pt>
                <c:pt idx="406072">
                  <c:v>39910</c:v>
                </c:pt>
                <c:pt idx="406073">
                  <c:v>39910</c:v>
                </c:pt>
                <c:pt idx="406074">
                  <c:v>39910</c:v>
                </c:pt>
                <c:pt idx="406075">
                  <c:v>39910</c:v>
                </c:pt>
                <c:pt idx="406076">
                  <c:v>39910</c:v>
                </c:pt>
                <c:pt idx="406077">
                  <c:v>39910</c:v>
                </c:pt>
                <c:pt idx="406078">
                  <c:v>39910</c:v>
                </c:pt>
                <c:pt idx="406079">
                  <c:v>39910</c:v>
                </c:pt>
                <c:pt idx="406080">
                  <c:v>39910</c:v>
                </c:pt>
                <c:pt idx="406081">
                  <c:v>39910</c:v>
                </c:pt>
                <c:pt idx="406082">
                  <c:v>39910</c:v>
                </c:pt>
                <c:pt idx="406083">
                  <c:v>39910</c:v>
                </c:pt>
                <c:pt idx="406084">
                  <c:v>39910</c:v>
                </c:pt>
                <c:pt idx="406085">
                  <c:v>39910</c:v>
                </c:pt>
                <c:pt idx="406086">
                  <c:v>39910</c:v>
                </c:pt>
                <c:pt idx="406087">
                  <c:v>39910</c:v>
                </c:pt>
                <c:pt idx="406088">
                  <c:v>39910</c:v>
                </c:pt>
                <c:pt idx="406089">
                  <c:v>39910</c:v>
                </c:pt>
                <c:pt idx="406090">
                  <c:v>39910</c:v>
                </c:pt>
                <c:pt idx="406091">
                  <c:v>39910</c:v>
                </c:pt>
                <c:pt idx="406092">
                  <c:v>39910</c:v>
                </c:pt>
                <c:pt idx="406093">
                  <c:v>39910</c:v>
                </c:pt>
                <c:pt idx="406094">
                  <c:v>39910</c:v>
                </c:pt>
                <c:pt idx="406095">
                  <c:v>39910</c:v>
                </c:pt>
                <c:pt idx="406096">
                  <c:v>39910</c:v>
                </c:pt>
                <c:pt idx="406097">
                  <c:v>39910</c:v>
                </c:pt>
                <c:pt idx="406098">
                  <c:v>39910</c:v>
                </c:pt>
                <c:pt idx="406099">
                  <c:v>39910</c:v>
                </c:pt>
                <c:pt idx="406100">
                  <c:v>39910</c:v>
                </c:pt>
                <c:pt idx="406101">
                  <c:v>39910</c:v>
                </c:pt>
                <c:pt idx="406102">
                  <c:v>39910</c:v>
                </c:pt>
                <c:pt idx="406103">
                  <c:v>39910</c:v>
                </c:pt>
                <c:pt idx="406104">
                  <c:v>39910</c:v>
                </c:pt>
                <c:pt idx="406105">
                  <c:v>39910</c:v>
                </c:pt>
                <c:pt idx="406106">
                  <c:v>39910</c:v>
                </c:pt>
                <c:pt idx="406107">
                  <c:v>39910</c:v>
                </c:pt>
                <c:pt idx="406108">
                  <c:v>39910</c:v>
                </c:pt>
                <c:pt idx="406109">
                  <c:v>39910</c:v>
                </c:pt>
                <c:pt idx="406110">
                  <c:v>39910</c:v>
                </c:pt>
                <c:pt idx="406111">
                  <c:v>39910</c:v>
                </c:pt>
                <c:pt idx="406112">
                  <c:v>39910</c:v>
                </c:pt>
                <c:pt idx="406113">
                  <c:v>39910</c:v>
                </c:pt>
                <c:pt idx="406114">
                  <c:v>39910</c:v>
                </c:pt>
                <c:pt idx="406115">
                  <c:v>39910</c:v>
                </c:pt>
                <c:pt idx="406116">
                  <c:v>39910</c:v>
                </c:pt>
                <c:pt idx="406117">
                  <c:v>39910</c:v>
                </c:pt>
                <c:pt idx="406118">
                  <c:v>39910</c:v>
                </c:pt>
                <c:pt idx="406119">
                  <c:v>39910</c:v>
                </c:pt>
                <c:pt idx="406120">
                  <c:v>39910</c:v>
                </c:pt>
                <c:pt idx="406121">
                  <c:v>39910</c:v>
                </c:pt>
                <c:pt idx="406122">
                  <c:v>39910</c:v>
                </c:pt>
                <c:pt idx="406123">
                  <c:v>39910</c:v>
                </c:pt>
                <c:pt idx="406124">
                  <c:v>39910</c:v>
                </c:pt>
                <c:pt idx="406125">
                  <c:v>39910</c:v>
                </c:pt>
                <c:pt idx="406126">
                  <c:v>39910</c:v>
                </c:pt>
                <c:pt idx="406127">
                  <c:v>39910</c:v>
                </c:pt>
                <c:pt idx="406128">
                  <c:v>39910</c:v>
                </c:pt>
                <c:pt idx="406129">
                  <c:v>39910</c:v>
                </c:pt>
                <c:pt idx="406130">
                  <c:v>39910</c:v>
                </c:pt>
                <c:pt idx="406131">
                  <c:v>39910</c:v>
                </c:pt>
                <c:pt idx="406132">
                  <c:v>39910</c:v>
                </c:pt>
                <c:pt idx="406133">
                  <c:v>39910</c:v>
                </c:pt>
                <c:pt idx="406134">
                  <c:v>39910</c:v>
                </c:pt>
                <c:pt idx="406135">
                  <c:v>39910</c:v>
                </c:pt>
                <c:pt idx="406136">
                  <c:v>39910</c:v>
                </c:pt>
                <c:pt idx="406137">
                  <c:v>39910</c:v>
                </c:pt>
                <c:pt idx="406138">
                  <c:v>39910</c:v>
                </c:pt>
                <c:pt idx="406139">
                  <c:v>39910</c:v>
                </c:pt>
                <c:pt idx="406140">
                  <c:v>39910</c:v>
                </c:pt>
                <c:pt idx="406141">
                  <c:v>39910</c:v>
                </c:pt>
                <c:pt idx="406142">
                  <c:v>39910</c:v>
                </c:pt>
                <c:pt idx="406143">
                  <c:v>39910</c:v>
                </c:pt>
                <c:pt idx="406144">
                  <c:v>39910</c:v>
                </c:pt>
                <c:pt idx="406145">
                  <c:v>39910</c:v>
                </c:pt>
                <c:pt idx="406146">
                  <c:v>39910</c:v>
                </c:pt>
                <c:pt idx="406147">
                  <c:v>39910</c:v>
                </c:pt>
                <c:pt idx="406148">
                  <c:v>39910</c:v>
                </c:pt>
                <c:pt idx="406149">
                  <c:v>39910</c:v>
                </c:pt>
                <c:pt idx="406150">
                  <c:v>39910</c:v>
                </c:pt>
                <c:pt idx="406151">
                  <c:v>39910</c:v>
                </c:pt>
                <c:pt idx="406152">
                  <c:v>39910</c:v>
                </c:pt>
                <c:pt idx="406153">
                  <c:v>39910</c:v>
                </c:pt>
                <c:pt idx="406154">
                  <c:v>39910</c:v>
                </c:pt>
                <c:pt idx="406155">
                  <c:v>39910</c:v>
                </c:pt>
                <c:pt idx="406156">
                  <c:v>39910</c:v>
                </c:pt>
                <c:pt idx="406157">
                  <c:v>39910</c:v>
                </c:pt>
                <c:pt idx="406158">
                  <c:v>39910</c:v>
                </c:pt>
                <c:pt idx="406159">
                  <c:v>39910</c:v>
                </c:pt>
                <c:pt idx="406160">
                  <c:v>39910</c:v>
                </c:pt>
                <c:pt idx="406161">
                  <c:v>39910</c:v>
                </c:pt>
                <c:pt idx="406162">
                  <c:v>39910</c:v>
                </c:pt>
                <c:pt idx="406163">
                  <c:v>39910</c:v>
                </c:pt>
                <c:pt idx="406164">
                  <c:v>39910</c:v>
                </c:pt>
                <c:pt idx="406165">
                  <c:v>39910</c:v>
                </c:pt>
                <c:pt idx="406166">
                  <c:v>39910</c:v>
                </c:pt>
                <c:pt idx="406167">
                  <c:v>39910</c:v>
                </c:pt>
                <c:pt idx="406168">
                  <c:v>39910</c:v>
                </c:pt>
                <c:pt idx="406169">
                  <c:v>39910</c:v>
                </c:pt>
                <c:pt idx="406170">
                  <c:v>39910</c:v>
                </c:pt>
                <c:pt idx="406171">
                  <c:v>39910</c:v>
                </c:pt>
                <c:pt idx="406172">
                  <c:v>39910</c:v>
                </c:pt>
                <c:pt idx="406173">
                  <c:v>39910</c:v>
                </c:pt>
                <c:pt idx="406174">
                  <c:v>39910</c:v>
                </c:pt>
                <c:pt idx="406175">
                  <c:v>39910</c:v>
                </c:pt>
                <c:pt idx="406176">
                  <c:v>39910</c:v>
                </c:pt>
                <c:pt idx="406177">
                  <c:v>39910</c:v>
                </c:pt>
                <c:pt idx="406178">
                  <c:v>39910</c:v>
                </c:pt>
                <c:pt idx="406179">
                  <c:v>39910</c:v>
                </c:pt>
                <c:pt idx="406180">
                  <c:v>39910</c:v>
                </c:pt>
                <c:pt idx="406181">
                  <c:v>39910</c:v>
                </c:pt>
                <c:pt idx="406182">
                  <c:v>39910</c:v>
                </c:pt>
                <c:pt idx="406183">
                  <c:v>39910</c:v>
                </c:pt>
                <c:pt idx="406184">
                  <c:v>39910</c:v>
                </c:pt>
                <c:pt idx="406185">
                  <c:v>39910</c:v>
                </c:pt>
                <c:pt idx="406186">
                  <c:v>39910</c:v>
                </c:pt>
                <c:pt idx="406187">
                  <c:v>39910</c:v>
                </c:pt>
                <c:pt idx="406188">
                  <c:v>39910</c:v>
                </c:pt>
                <c:pt idx="406189">
                  <c:v>39910</c:v>
                </c:pt>
                <c:pt idx="406190">
                  <c:v>39910</c:v>
                </c:pt>
                <c:pt idx="406191">
                  <c:v>39910</c:v>
                </c:pt>
                <c:pt idx="406192">
                  <c:v>39910</c:v>
                </c:pt>
                <c:pt idx="406193">
                  <c:v>39910</c:v>
                </c:pt>
                <c:pt idx="406194">
                  <c:v>39910</c:v>
                </c:pt>
                <c:pt idx="406195">
                  <c:v>39910</c:v>
                </c:pt>
                <c:pt idx="406196">
                  <c:v>39910</c:v>
                </c:pt>
                <c:pt idx="406197">
                  <c:v>39910</c:v>
                </c:pt>
                <c:pt idx="406198">
                  <c:v>39910</c:v>
                </c:pt>
                <c:pt idx="406199">
                  <c:v>39910</c:v>
                </c:pt>
                <c:pt idx="406200">
                  <c:v>39910</c:v>
                </c:pt>
                <c:pt idx="406201">
                  <c:v>39910</c:v>
                </c:pt>
                <c:pt idx="406202">
                  <c:v>39910</c:v>
                </c:pt>
                <c:pt idx="406203">
                  <c:v>39910</c:v>
                </c:pt>
                <c:pt idx="406204">
                  <c:v>39910</c:v>
                </c:pt>
                <c:pt idx="406205">
                  <c:v>39910</c:v>
                </c:pt>
                <c:pt idx="406206">
                  <c:v>39910</c:v>
                </c:pt>
                <c:pt idx="406207">
                  <c:v>39910</c:v>
                </c:pt>
                <c:pt idx="406208">
                  <c:v>39910</c:v>
                </c:pt>
                <c:pt idx="406209">
                  <c:v>39910</c:v>
                </c:pt>
                <c:pt idx="406210">
                  <c:v>39910</c:v>
                </c:pt>
                <c:pt idx="406211">
                  <c:v>39910</c:v>
                </c:pt>
                <c:pt idx="406212">
                  <c:v>39910</c:v>
                </c:pt>
                <c:pt idx="406213">
                  <c:v>39910</c:v>
                </c:pt>
                <c:pt idx="406214">
                  <c:v>39910</c:v>
                </c:pt>
                <c:pt idx="406215">
                  <c:v>39910</c:v>
                </c:pt>
                <c:pt idx="406216">
                  <c:v>39910</c:v>
                </c:pt>
                <c:pt idx="406217">
                  <c:v>39910</c:v>
                </c:pt>
                <c:pt idx="406218">
                  <c:v>39910</c:v>
                </c:pt>
                <c:pt idx="406219">
                  <c:v>39910</c:v>
                </c:pt>
                <c:pt idx="406220">
                  <c:v>39910</c:v>
                </c:pt>
                <c:pt idx="406221">
                  <c:v>39910</c:v>
                </c:pt>
                <c:pt idx="406222">
                  <c:v>39910</c:v>
                </c:pt>
                <c:pt idx="406223">
                  <c:v>39910</c:v>
                </c:pt>
                <c:pt idx="406224">
                  <c:v>39910</c:v>
                </c:pt>
                <c:pt idx="406225">
                  <c:v>39910</c:v>
                </c:pt>
                <c:pt idx="406226">
                  <c:v>39910</c:v>
                </c:pt>
                <c:pt idx="406227">
                  <c:v>39910</c:v>
                </c:pt>
                <c:pt idx="406228">
                  <c:v>39910</c:v>
                </c:pt>
                <c:pt idx="406229">
                  <c:v>39910</c:v>
                </c:pt>
                <c:pt idx="406230">
                  <c:v>39910</c:v>
                </c:pt>
                <c:pt idx="406231">
                  <c:v>39910</c:v>
                </c:pt>
                <c:pt idx="406232">
                  <c:v>39910</c:v>
                </c:pt>
                <c:pt idx="406233">
                  <c:v>39910</c:v>
                </c:pt>
                <c:pt idx="406234">
                  <c:v>39910</c:v>
                </c:pt>
                <c:pt idx="406235">
                  <c:v>39910</c:v>
                </c:pt>
                <c:pt idx="406236">
                  <c:v>39910</c:v>
                </c:pt>
                <c:pt idx="406237">
                  <c:v>39910</c:v>
                </c:pt>
                <c:pt idx="406238">
                  <c:v>39910</c:v>
                </c:pt>
                <c:pt idx="406239">
                  <c:v>39910</c:v>
                </c:pt>
                <c:pt idx="406240">
                  <c:v>39910</c:v>
                </c:pt>
                <c:pt idx="406241">
                  <c:v>39910</c:v>
                </c:pt>
                <c:pt idx="406242">
                  <c:v>39910</c:v>
                </c:pt>
                <c:pt idx="406243">
                  <c:v>39910</c:v>
                </c:pt>
                <c:pt idx="406244">
                  <c:v>39910</c:v>
                </c:pt>
                <c:pt idx="406245">
                  <c:v>39910</c:v>
                </c:pt>
                <c:pt idx="406246">
                  <c:v>39910</c:v>
                </c:pt>
                <c:pt idx="406247">
                  <c:v>39910</c:v>
                </c:pt>
                <c:pt idx="406248">
                  <c:v>39910</c:v>
                </c:pt>
                <c:pt idx="406249">
                  <c:v>39910</c:v>
                </c:pt>
                <c:pt idx="406250">
                  <c:v>39910</c:v>
                </c:pt>
                <c:pt idx="406251">
                  <c:v>39910</c:v>
                </c:pt>
                <c:pt idx="406252">
                  <c:v>39910</c:v>
                </c:pt>
                <c:pt idx="406253">
                  <c:v>39910</c:v>
                </c:pt>
                <c:pt idx="406254">
                  <c:v>39910</c:v>
                </c:pt>
                <c:pt idx="406255">
                  <c:v>39910</c:v>
                </c:pt>
                <c:pt idx="406256">
                  <c:v>39910</c:v>
                </c:pt>
                <c:pt idx="406257">
                  <c:v>39910</c:v>
                </c:pt>
                <c:pt idx="406258">
                  <c:v>39910</c:v>
                </c:pt>
                <c:pt idx="406259">
                  <c:v>39910</c:v>
                </c:pt>
                <c:pt idx="406260">
                  <c:v>39910</c:v>
                </c:pt>
                <c:pt idx="406261">
                  <c:v>39910</c:v>
                </c:pt>
                <c:pt idx="406262">
                  <c:v>39910</c:v>
                </c:pt>
                <c:pt idx="406263">
                  <c:v>39910</c:v>
                </c:pt>
                <c:pt idx="406264">
                  <c:v>39910</c:v>
                </c:pt>
                <c:pt idx="406265">
                  <c:v>39910</c:v>
                </c:pt>
                <c:pt idx="406266">
                  <c:v>39910</c:v>
                </c:pt>
                <c:pt idx="406267">
                  <c:v>39910</c:v>
                </c:pt>
                <c:pt idx="406268">
                  <c:v>39910</c:v>
                </c:pt>
                <c:pt idx="406269">
                  <c:v>39910</c:v>
                </c:pt>
                <c:pt idx="406270">
                  <c:v>39910</c:v>
                </c:pt>
                <c:pt idx="406271">
                  <c:v>39910</c:v>
                </c:pt>
                <c:pt idx="406272">
                  <c:v>39910</c:v>
                </c:pt>
                <c:pt idx="406273">
                  <c:v>39910</c:v>
                </c:pt>
                <c:pt idx="406274">
                  <c:v>39910</c:v>
                </c:pt>
                <c:pt idx="406275">
                  <c:v>39910</c:v>
                </c:pt>
                <c:pt idx="406276">
                  <c:v>39910</c:v>
                </c:pt>
                <c:pt idx="406277">
                  <c:v>39910</c:v>
                </c:pt>
                <c:pt idx="406278">
                  <c:v>39910</c:v>
                </c:pt>
                <c:pt idx="406279">
                  <c:v>39910</c:v>
                </c:pt>
                <c:pt idx="406280">
                  <c:v>39910</c:v>
                </c:pt>
                <c:pt idx="406281">
                  <c:v>39910</c:v>
                </c:pt>
                <c:pt idx="406282">
                  <c:v>39910</c:v>
                </c:pt>
                <c:pt idx="406283">
                  <c:v>39910</c:v>
                </c:pt>
                <c:pt idx="406284">
                  <c:v>39910</c:v>
                </c:pt>
                <c:pt idx="406285">
                  <c:v>39910</c:v>
                </c:pt>
                <c:pt idx="406286">
                  <c:v>39910</c:v>
                </c:pt>
                <c:pt idx="406287">
                  <c:v>39910</c:v>
                </c:pt>
                <c:pt idx="406288">
                  <c:v>39910</c:v>
                </c:pt>
                <c:pt idx="406289">
                  <c:v>39910</c:v>
                </c:pt>
                <c:pt idx="406290">
                  <c:v>39910</c:v>
                </c:pt>
                <c:pt idx="406291">
                  <c:v>39910</c:v>
                </c:pt>
                <c:pt idx="406292">
                  <c:v>39910</c:v>
                </c:pt>
                <c:pt idx="406293">
                  <c:v>39910</c:v>
                </c:pt>
                <c:pt idx="406294">
                  <c:v>39910</c:v>
                </c:pt>
                <c:pt idx="406295">
                  <c:v>39910</c:v>
                </c:pt>
                <c:pt idx="406296">
                  <c:v>39910</c:v>
                </c:pt>
                <c:pt idx="406297">
                  <c:v>39910</c:v>
                </c:pt>
                <c:pt idx="406298">
                  <c:v>39910</c:v>
                </c:pt>
                <c:pt idx="406299">
                  <c:v>39910</c:v>
                </c:pt>
                <c:pt idx="406300">
                  <c:v>39910</c:v>
                </c:pt>
                <c:pt idx="406301">
                  <c:v>39910</c:v>
                </c:pt>
                <c:pt idx="406302">
                  <c:v>39910</c:v>
                </c:pt>
                <c:pt idx="406303">
                  <c:v>39910</c:v>
                </c:pt>
                <c:pt idx="406304">
                  <c:v>39910</c:v>
                </c:pt>
                <c:pt idx="406305">
                  <c:v>39910</c:v>
                </c:pt>
                <c:pt idx="406306">
                  <c:v>39910</c:v>
                </c:pt>
                <c:pt idx="406307">
                  <c:v>39910</c:v>
                </c:pt>
                <c:pt idx="406308">
                  <c:v>39910</c:v>
                </c:pt>
                <c:pt idx="406309">
                  <c:v>39910</c:v>
                </c:pt>
                <c:pt idx="406310">
                  <c:v>39910</c:v>
                </c:pt>
                <c:pt idx="406311">
                  <c:v>39910</c:v>
                </c:pt>
                <c:pt idx="406312">
                  <c:v>39910</c:v>
                </c:pt>
                <c:pt idx="406313">
                  <c:v>39910</c:v>
                </c:pt>
                <c:pt idx="406314">
                  <c:v>39910</c:v>
                </c:pt>
                <c:pt idx="406315">
                  <c:v>39910</c:v>
                </c:pt>
                <c:pt idx="406316">
                  <c:v>39910</c:v>
                </c:pt>
                <c:pt idx="406317">
                  <c:v>39910</c:v>
                </c:pt>
                <c:pt idx="406318">
                  <c:v>39910</c:v>
                </c:pt>
                <c:pt idx="406319">
                  <c:v>39910</c:v>
                </c:pt>
                <c:pt idx="406320">
                  <c:v>39910</c:v>
                </c:pt>
                <c:pt idx="406321">
                  <c:v>39910</c:v>
                </c:pt>
                <c:pt idx="406322">
                  <c:v>39910</c:v>
                </c:pt>
                <c:pt idx="406323">
                  <c:v>39910</c:v>
                </c:pt>
                <c:pt idx="406324">
                  <c:v>39910</c:v>
                </c:pt>
                <c:pt idx="406325">
                  <c:v>39910</c:v>
                </c:pt>
                <c:pt idx="406326">
                  <c:v>39910</c:v>
                </c:pt>
                <c:pt idx="406327">
                  <c:v>39910</c:v>
                </c:pt>
                <c:pt idx="406328">
                  <c:v>39910</c:v>
                </c:pt>
                <c:pt idx="406329">
                  <c:v>39910</c:v>
                </c:pt>
                <c:pt idx="406330">
                  <c:v>39910</c:v>
                </c:pt>
                <c:pt idx="406331">
                  <c:v>39910</c:v>
                </c:pt>
                <c:pt idx="406332">
                  <c:v>39910</c:v>
                </c:pt>
                <c:pt idx="406333">
                  <c:v>39910</c:v>
                </c:pt>
                <c:pt idx="406334">
                  <c:v>39910</c:v>
                </c:pt>
                <c:pt idx="406335">
                  <c:v>39910</c:v>
                </c:pt>
                <c:pt idx="406336">
                  <c:v>39910</c:v>
                </c:pt>
                <c:pt idx="406337">
                  <c:v>39910</c:v>
                </c:pt>
                <c:pt idx="406338">
                  <c:v>39910</c:v>
                </c:pt>
                <c:pt idx="406339">
                  <c:v>39910</c:v>
                </c:pt>
                <c:pt idx="406340">
                  <c:v>39910</c:v>
                </c:pt>
                <c:pt idx="406341">
                  <c:v>39910</c:v>
                </c:pt>
                <c:pt idx="406342">
                  <c:v>39910</c:v>
                </c:pt>
                <c:pt idx="406343">
                  <c:v>39910</c:v>
                </c:pt>
                <c:pt idx="406344">
                  <c:v>39910</c:v>
                </c:pt>
                <c:pt idx="406345">
                  <c:v>39910</c:v>
                </c:pt>
                <c:pt idx="406346">
                  <c:v>39910</c:v>
                </c:pt>
                <c:pt idx="406347">
                  <c:v>39910</c:v>
                </c:pt>
                <c:pt idx="406348">
                  <c:v>39910</c:v>
                </c:pt>
                <c:pt idx="406349">
                  <c:v>39910</c:v>
                </c:pt>
                <c:pt idx="406350">
                  <c:v>39910</c:v>
                </c:pt>
                <c:pt idx="406351">
                  <c:v>39910</c:v>
                </c:pt>
                <c:pt idx="406352">
                  <c:v>39910</c:v>
                </c:pt>
                <c:pt idx="406353">
                  <c:v>39910</c:v>
                </c:pt>
                <c:pt idx="406354">
                  <c:v>39910</c:v>
                </c:pt>
                <c:pt idx="406355">
                  <c:v>39910</c:v>
                </c:pt>
                <c:pt idx="406356">
                  <c:v>39910</c:v>
                </c:pt>
                <c:pt idx="406357">
                  <c:v>39910</c:v>
                </c:pt>
                <c:pt idx="406358">
                  <c:v>39910</c:v>
                </c:pt>
                <c:pt idx="406359">
                  <c:v>39910</c:v>
                </c:pt>
                <c:pt idx="406360">
                  <c:v>39910</c:v>
                </c:pt>
                <c:pt idx="406361">
                  <c:v>39910</c:v>
                </c:pt>
                <c:pt idx="406362">
                  <c:v>39910</c:v>
                </c:pt>
                <c:pt idx="406363">
                  <c:v>39910</c:v>
                </c:pt>
                <c:pt idx="406364">
                  <c:v>39910</c:v>
                </c:pt>
                <c:pt idx="406365">
                  <c:v>39910</c:v>
                </c:pt>
                <c:pt idx="406366">
                  <c:v>39910</c:v>
                </c:pt>
                <c:pt idx="406367">
                  <c:v>39910</c:v>
                </c:pt>
                <c:pt idx="406368">
                  <c:v>39910</c:v>
                </c:pt>
                <c:pt idx="406369">
                  <c:v>39910</c:v>
                </c:pt>
                <c:pt idx="406370">
                  <c:v>39910</c:v>
                </c:pt>
                <c:pt idx="406371">
                  <c:v>39910</c:v>
                </c:pt>
                <c:pt idx="406372">
                  <c:v>39910</c:v>
                </c:pt>
                <c:pt idx="406373">
                  <c:v>39910</c:v>
                </c:pt>
                <c:pt idx="406374">
                  <c:v>39910</c:v>
                </c:pt>
                <c:pt idx="406375">
                  <c:v>39910</c:v>
                </c:pt>
                <c:pt idx="406376">
                  <c:v>39910</c:v>
                </c:pt>
                <c:pt idx="406377">
                  <c:v>39910</c:v>
                </c:pt>
                <c:pt idx="406378">
                  <c:v>39910</c:v>
                </c:pt>
                <c:pt idx="406379">
                  <c:v>39910</c:v>
                </c:pt>
                <c:pt idx="406380">
                  <c:v>39910</c:v>
                </c:pt>
                <c:pt idx="406381">
                  <c:v>39910</c:v>
                </c:pt>
                <c:pt idx="406382">
                  <c:v>39910</c:v>
                </c:pt>
                <c:pt idx="406383">
                  <c:v>39910</c:v>
                </c:pt>
                <c:pt idx="406384">
                  <c:v>39910</c:v>
                </c:pt>
                <c:pt idx="406385">
                  <c:v>39910</c:v>
                </c:pt>
                <c:pt idx="406386">
                  <c:v>39910</c:v>
                </c:pt>
                <c:pt idx="406387">
                  <c:v>39910</c:v>
                </c:pt>
                <c:pt idx="406388">
                  <c:v>39910</c:v>
                </c:pt>
                <c:pt idx="406389">
                  <c:v>39910</c:v>
                </c:pt>
                <c:pt idx="406390">
                  <c:v>39910</c:v>
                </c:pt>
                <c:pt idx="406391">
                  <c:v>39910</c:v>
                </c:pt>
                <c:pt idx="406392">
                  <c:v>39910</c:v>
                </c:pt>
                <c:pt idx="406393">
                  <c:v>39910</c:v>
                </c:pt>
                <c:pt idx="406394">
                  <c:v>39910</c:v>
                </c:pt>
                <c:pt idx="406395">
                  <c:v>39910</c:v>
                </c:pt>
                <c:pt idx="406396">
                  <c:v>39910</c:v>
                </c:pt>
                <c:pt idx="406397">
                  <c:v>39910</c:v>
                </c:pt>
                <c:pt idx="406398">
                  <c:v>39910</c:v>
                </c:pt>
                <c:pt idx="406399">
                  <c:v>39910</c:v>
                </c:pt>
                <c:pt idx="406400">
                  <c:v>39910</c:v>
                </c:pt>
                <c:pt idx="406401">
                  <c:v>39910</c:v>
                </c:pt>
                <c:pt idx="406402">
                  <c:v>39910</c:v>
                </c:pt>
                <c:pt idx="406403">
                  <c:v>39910</c:v>
                </c:pt>
                <c:pt idx="406404">
                  <c:v>39910</c:v>
                </c:pt>
                <c:pt idx="406405">
                  <c:v>39910</c:v>
                </c:pt>
                <c:pt idx="406406">
                  <c:v>39910</c:v>
                </c:pt>
                <c:pt idx="406407">
                  <c:v>39910</c:v>
                </c:pt>
                <c:pt idx="406408">
                  <c:v>39910</c:v>
                </c:pt>
                <c:pt idx="406409">
                  <c:v>39910</c:v>
                </c:pt>
                <c:pt idx="406410">
                  <c:v>39910</c:v>
                </c:pt>
                <c:pt idx="406411">
                  <c:v>39910</c:v>
                </c:pt>
                <c:pt idx="406412">
                  <c:v>39910</c:v>
                </c:pt>
                <c:pt idx="406413">
                  <c:v>39910</c:v>
                </c:pt>
                <c:pt idx="406414">
                  <c:v>39910</c:v>
                </c:pt>
                <c:pt idx="406415">
                  <c:v>39910</c:v>
                </c:pt>
                <c:pt idx="406416">
                  <c:v>39910</c:v>
                </c:pt>
                <c:pt idx="406417">
                  <c:v>39910</c:v>
                </c:pt>
                <c:pt idx="406418">
                  <c:v>39910</c:v>
                </c:pt>
                <c:pt idx="406419">
                  <c:v>39910</c:v>
                </c:pt>
                <c:pt idx="406420">
                  <c:v>39910</c:v>
                </c:pt>
                <c:pt idx="406421">
                  <c:v>39910</c:v>
                </c:pt>
                <c:pt idx="406422">
                  <c:v>39910</c:v>
                </c:pt>
                <c:pt idx="406423">
                  <c:v>39910</c:v>
                </c:pt>
                <c:pt idx="406424">
                  <c:v>39910</c:v>
                </c:pt>
                <c:pt idx="406425">
                  <c:v>39910</c:v>
                </c:pt>
                <c:pt idx="406426">
                  <c:v>39910</c:v>
                </c:pt>
                <c:pt idx="406427">
                  <c:v>39910</c:v>
                </c:pt>
                <c:pt idx="406428">
                  <c:v>39910</c:v>
                </c:pt>
                <c:pt idx="406429">
                  <c:v>39910</c:v>
                </c:pt>
                <c:pt idx="406430">
                  <c:v>39910</c:v>
                </c:pt>
                <c:pt idx="406431">
                  <c:v>39910</c:v>
                </c:pt>
                <c:pt idx="406432">
                  <c:v>39910</c:v>
                </c:pt>
                <c:pt idx="406433">
                  <c:v>39910</c:v>
                </c:pt>
                <c:pt idx="406434">
                  <c:v>39910</c:v>
                </c:pt>
                <c:pt idx="406435">
                  <c:v>39910</c:v>
                </c:pt>
                <c:pt idx="406436">
                  <c:v>39910</c:v>
                </c:pt>
                <c:pt idx="406437">
                  <c:v>39910</c:v>
                </c:pt>
                <c:pt idx="406438">
                  <c:v>39910</c:v>
                </c:pt>
                <c:pt idx="406439">
                  <c:v>39910</c:v>
                </c:pt>
                <c:pt idx="406440">
                  <c:v>39910</c:v>
                </c:pt>
                <c:pt idx="406441">
                  <c:v>39910</c:v>
                </c:pt>
                <c:pt idx="406442">
                  <c:v>39910</c:v>
                </c:pt>
                <c:pt idx="406443">
                  <c:v>39910</c:v>
                </c:pt>
                <c:pt idx="406444">
                  <c:v>39910</c:v>
                </c:pt>
                <c:pt idx="406445">
                  <c:v>39910</c:v>
                </c:pt>
                <c:pt idx="406446">
                  <c:v>39910</c:v>
                </c:pt>
                <c:pt idx="406447">
                  <c:v>39910</c:v>
                </c:pt>
                <c:pt idx="406448">
                  <c:v>39910</c:v>
                </c:pt>
                <c:pt idx="406449">
                  <c:v>39910</c:v>
                </c:pt>
                <c:pt idx="406450">
                  <c:v>39910</c:v>
                </c:pt>
                <c:pt idx="406451">
                  <c:v>39910</c:v>
                </c:pt>
                <c:pt idx="406452">
                  <c:v>39910</c:v>
                </c:pt>
                <c:pt idx="406453">
                  <c:v>39910</c:v>
                </c:pt>
                <c:pt idx="406454">
                  <c:v>39910</c:v>
                </c:pt>
                <c:pt idx="406455">
                  <c:v>39910</c:v>
                </c:pt>
                <c:pt idx="406456">
                  <c:v>39910</c:v>
                </c:pt>
                <c:pt idx="406457">
                  <c:v>39910</c:v>
                </c:pt>
                <c:pt idx="406458">
                  <c:v>39910</c:v>
                </c:pt>
                <c:pt idx="406459">
                  <c:v>39910</c:v>
                </c:pt>
                <c:pt idx="406460">
                  <c:v>39910</c:v>
                </c:pt>
                <c:pt idx="406461">
                  <c:v>39910</c:v>
                </c:pt>
                <c:pt idx="406462">
                  <c:v>39910</c:v>
                </c:pt>
                <c:pt idx="406463">
                  <c:v>39910</c:v>
                </c:pt>
                <c:pt idx="406464">
                  <c:v>39910</c:v>
                </c:pt>
                <c:pt idx="406465">
                  <c:v>39910</c:v>
                </c:pt>
                <c:pt idx="406466">
                  <c:v>39910</c:v>
                </c:pt>
                <c:pt idx="406467">
                  <c:v>39910</c:v>
                </c:pt>
                <c:pt idx="406468">
                  <c:v>39910</c:v>
                </c:pt>
                <c:pt idx="406469">
                  <c:v>39910</c:v>
                </c:pt>
                <c:pt idx="406470">
                  <c:v>39910</c:v>
                </c:pt>
                <c:pt idx="406471">
                  <c:v>39910</c:v>
                </c:pt>
                <c:pt idx="406472">
                  <c:v>39910</c:v>
                </c:pt>
                <c:pt idx="406473">
                  <c:v>39910</c:v>
                </c:pt>
                <c:pt idx="406474">
                  <c:v>39910</c:v>
                </c:pt>
                <c:pt idx="406475">
                  <c:v>39910</c:v>
                </c:pt>
                <c:pt idx="406476">
                  <c:v>39910</c:v>
                </c:pt>
                <c:pt idx="406477">
                  <c:v>39910</c:v>
                </c:pt>
                <c:pt idx="406478">
                  <c:v>39910</c:v>
                </c:pt>
                <c:pt idx="406479">
                  <c:v>39910</c:v>
                </c:pt>
                <c:pt idx="406480">
                  <c:v>39910</c:v>
                </c:pt>
                <c:pt idx="406481">
                  <c:v>39910</c:v>
                </c:pt>
                <c:pt idx="406482">
                  <c:v>39910</c:v>
                </c:pt>
                <c:pt idx="406483">
                  <c:v>39910</c:v>
                </c:pt>
                <c:pt idx="406484">
                  <c:v>39910</c:v>
                </c:pt>
                <c:pt idx="406485">
                  <c:v>39910</c:v>
                </c:pt>
                <c:pt idx="406486">
                  <c:v>39910</c:v>
                </c:pt>
                <c:pt idx="406487">
                  <c:v>39910</c:v>
                </c:pt>
                <c:pt idx="406488">
                  <c:v>39910</c:v>
                </c:pt>
                <c:pt idx="406489">
                  <c:v>39910</c:v>
                </c:pt>
                <c:pt idx="406490">
                  <c:v>39910</c:v>
                </c:pt>
                <c:pt idx="406491">
                  <c:v>39910</c:v>
                </c:pt>
                <c:pt idx="406492">
                  <c:v>39910</c:v>
                </c:pt>
                <c:pt idx="406493">
                  <c:v>39910</c:v>
                </c:pt>
                <c:pt idx="406494">
                  <c:v>39910</c:v>
                </c:pt>
                <c:pt idx="406495">
                  <c:v>39910</c:v>
                </c:pt>
                <c:pt idx="406496">
                  <c:v>39910</c:v>
                </c:pt>
                <c:pt idx="406497">
                  <c:v>39910</c:v>
                </c:pt>
                <c:pt idx="406498">
                  <c:v>39910</c:v>
                </c:pt>
                <c:pt idx="406499">
                  <c:v>39910</c:v>
                </c:pt>
                <c:pt idx="406500">
                  <c:v>39910</c:v>
                </c:pt>
                <c:pt idx="406501">
                  <c:v>39910</c:v>
                </c:pt>
                <c:pt idx="406502">
                  <c:v>39910</c:v>
                </c:pt>
                <c:pt idx="406503">
                  <c:v>39910</c:v>
                </c:pt>
                <c:pt idx="406504">
                  <c:v>39910</c:v>
                </c:pt>
                <c:pt idx="406505">
                  <c:v>39910</c:v>
                </c:pt>
                <c:pt idx="406506">
                  <c:v>39910</c:v>
                </c:pt>
                <c:pt idx="406507">
                  <c:v>39910</c:v>
                </c:pt>
                <c:pt idx="406508">
                  <c:v>39910</c:v>
                </c:pt>
                <c:pt idx="406509">
                  <c:v>39910</c:v>
                </c:pt>
                <c:pt idx="406510">
                  <c:v>39910</c:v>
                </c:pt>
                <c:pt idx="406511">
                  <c:v>39910</c:v>
                </c:pt>
                <c:pt idx="406512">
                  <c:v>39910</c:v>
                </c:pt>
                <c:pt idx="406513">
                  <c:v>39910</c:v>
                </c:pt>
                <c:pt idx="406514">
                  <c:v>39910</c:v>
                </c:pt>
                <c:pt idx="406515">
                  <c:v>39910</c:v>
                </c:pt>
                <c:pt idx="406516">
                  <c:v>39910</c:v>
                </c:pt>
                <c:pt idx="406517">
                  <c:v>39910</c:v>
                </c:pt>
                <c:pt idx="406518">
                  <c:v>39910</c:v>
                </c:pt>
                <c:pt idx="406519">
                  <c:v>39910</c:v>
                </c:pt>
                <c:pt idx="406520">
                  <c:v>39910</c:v>
                </c:pt>
                <c:pt idx="406521">
                  <c:v>39910</c:v>
                </c:pt>
                <c:pt idx="406522">
                  <c:v>39910</c:v>
                </c:pt>
                <c:pt idx="406523">
                  <c:v>39910</c:v>
                </c:pt>
                <c:pt idx="406524">
                  <c:v>39910</c:v>
                </c:pt>
                <c:pt idx="406525">
                  <c:v>39910</c:v>
                </c:pt>
                <c:pt idx="406526">
                  <c:v>39910</c:v>
                </c:pt>
                <c:pt idx="406527">
                  <c:v>39910</c:v>
                </c:pt>
                <c:pt idx="406528">
                  <c:v>39910</c:v>
                </c:pt>
                <c:pt idx="406529">
                  <c:v>39910</c:v>
                </c:pt>
                <c:pt idx="406530">
                  <c:v>39910</c:v>
                </c:pt>
                <c:pt idx="406531">
                  <c:v>39910</c:v>
                </c:pt>
                <c:pt idx="406532">
                  <c:v>39910</c:v>
                </c:pt>
                <c:pt idx="406533">
                  <c:v>39910</c:v>
                </c:pt>
                <c:pt idx="406534">
                  <c:v>39910</c:v>
                </c:pt>
                <c:pt idx="406535">
                  <c:v>39910</c:v>
                </c:pt>
                <c:pt idx="406536">
                  <c:v>39910</c:v>
                </c:pt>
                <c:pt idx="406537">
                  <c:v>39910</c:v>
                </c:pt>
                <c:pt idx="406538">
                  <c:v>39910</c:v>
                </c:pt>
                <c:pt idx="406539">
                  <c:v>39910</c:v>
                </c:pt>
                <c:pt idx="406540">
                  <c:v>39910</c:v>
                </c:pt>
                <c:pt idx="406541">
                  <c:v>39910</c:v>
                </c:pt>
                <c:pt idx="406542">
                  <c:v>39910</c:v>
                </c:pt>
                <c:pt idx="406543">
                  <c:v>39910</c:v>
                </c:pt>
                <c:pt idx="406544">
                  <c:v>39910</c:v>
                </c:pt>
                <c:pt idx="406545">
                  <c:v>39910</c:v>
                </c:pt>
                <c:pt idx="406546">
                  <c:v>39910</c:v>
                </c:pt>
                <c:pt idx="406547">
                  <c:v>39910</c:v>
                </c:pt>
                <c:pt idx="406548">
                  <c:v>39910</c:v>
                </c:pt>
                <c:pt idx="406549">
                  <c:v>39910</c:v>
                </c:pt>
                <c:pt idx="406550">
                  <c:v>39910</c:v>
                </c:pt>
                <c:pt idx="406551">
                  <c:v>39910</c:v>
                </c:pt>
                <c:pt idx="406552">
                  <c:v>39910</c:v>
                </c:pt>
                <c:pt idx="406553">
                  <c:v>39910</c:v>
                </c:pt>
                <c:pt idx="406554">
                  <c:v>39910</c:v>
                </c:pt>
                <c:pt idx="406555">
                  <c:v>39910</c:v>
                </c:pt>
                <c:pt idx="406556">
                  <c:v>39910</c:v>
                </c:pt>
                <c:pt idx="406557">
                  <c:v>39910</c:v>
                </c:pt>
                <c:pt idx="406558">
                  <c:v>39910</c:v>
                </c:pt>
                <c:pt idx="406559">
                  <c:v>39910</c:v>
                </c:pt>
                <c:pt idx="406560">
                  <c:v>39910</c:v>
                </c:pt>
                <c:pt idx="406561">
                  <c:v>39910</c:v>
                </c:pt>
                <c:pt idx="406562">
                  <c:v>39910</c:v>
                </c:pt>
                <c:pt idx="406563">
                  <c:v>39910</c:v>
                </c:pt>
                <c:pt idx="406564">
                  <c:v>39910</c:v>
                </c:pt>
                <c:pt idx="406565">
                  <c:v>39910</c:v>
                </c:pt>
                <c:pt idx="406566">
                  <c:v>39910</c:v>
                </c:pt>
                <c:pt idx="406567">
                  <c:v>39910</c:v>
                </c:pt>
                <c:pt idx="406568">
                  <c:v>39910</c:v>
                </c:pt>
                <c:pt idx="406569">
                  <c:v>39910</c:v>
                </c:pt>
                <c:pt idx="406570">
                  <c:v>39910</c:v>
                </c:pt>
                <c:pt idx="406571">
                  <c:v>39910</c:v>
                </c:pt>
                <c:pt idx="406572">
                  <c:v>39910</c:v>
                </c:pt>
                <c:pt idx="406573">
                  <c:v>39910</c:v>
                </c:pt>
                <c:pt idx="406574">
                  <c:v>39910</c:v>
                </c:pt>
                <c:pt idx="406575">
                  <c:v>39910</c:v>
                </c:pt>
                <c:pt idx="406576">
                  <c:v>39910</c:v>
                </c:pt>
                <c:pt idx="406577">
                  <c:v>39910</c:v>
                </c:pt>
                <c:pt idx="406578">
                  <c:v>39910</c:v>
                </c:pt>
                <c:pt idx="406579">
                  <c:v>39910</c:v>
                </c:pt>
                <c:pt idx="406580">
                  <c:v>39910</c:v>
                </c:pt>
                <c:pt idx="406581">
                  <c:v>39910</c:v>
                </c:pt>
                <c:pt idx="406582">
                  <c:v>39910</c:v>
                </c:pt>
                <c:pt idx="406583">
                  <c:v>39910</c:v>
                </c:pt>
                <c:pt idx="406584">
                  <c:v>39910</c:v>
                </c:pt>
                <c:pt idx="406585">
                  <c:v>39910</c:v>
                </c:pt>
                <c:pt idx="406586">
                  <c:v>39910</c:v>
                </c:pt>
                <c:pt idx="406587">
                  <c:v>39910</c:v>
                </c:pt>
                <c:pt idx="406588">
                  <c:v>39910</c:v>
                </c:pt>
                <c:pt idx="406589">
                  <c:v>39910</c:v>
                </c:pt>
                <c:pt idx="406590">
                  <c:v>39910</c:v>
                </c:pt>
                <c:pt idx="406591">
                  <c:v>39910</c:v>
                </c:pt>
                <c:pt idx="406592">
                  <c:v>39910</c:v>
                </c:pt>
                <c:pt idx="406593">
                  <c:v>39910</c:v>
                </c:pt>
                <c:pt idx="406594">
                  <c:v>39910</c:v>
                </c:pt>
                <c:pt idx="406595">
                  <c:v>39910</c:v>
                </c:pt>
                <c:pt idx="406596">
                  <c:v>39910</c:v>
                </c:pt>
                <c:pt idx="406597">
                  <c:v>39910</c:v>
                </c:pt>
                <c:pt idx="406598">
                  <c:v>39910</c:v>
                </c:pt>
                <c:pt idx="406599">
                  <c:v>39910</c:v>
                </c:pt>
                <c:pt idx="406600">
                  <c:v>39910</c:v>
                </c:pt>
                <c:pt idx="406601">
                  <c:v>39910</c:v>
                </c:pt>
                <c:pt idx="406602">
                  <c:v>39910</c:v>
                </c:pt>
                <c:pt idx="406603">
                  <c:v>39910</c:v>
                </c:pt>
                <c:pt idx="406604">
                  <c:v>39910</c:v>
                </c:pt>
                <c:pt idx="406605">
                  <c:v>39910</c:v>
                </c:pt>
                <c:pt idx="406606">
                  <c:v>39910</c:v>
                </c:pt>
                <c:pt idx="406607">
                  <c:v>39910</c:v>
                </c:pt>
                <c:pt idx="406608">
                  <c:v>39910</c:v>
                </c:pt>
                <c:pt idx="406609">
                  <c:v>39910</c:v>
                </c:pt>
                <c:pt idx="406610">
                  <c:v>39910</c:v>
                </c:pt>
                <c:pt idx="406611">
                  <c:v>39910</c:v>
                </c:pt>
                <c:pt idx="406612">
                  <c:v>39910</c:v>
                </c:pt>
                <c:pt idx="406613">
                  <c:v>39910</c:v>
                </c:pt>
                <c:pt idx="406614">
                  <c:v>39910</c:v>
                </c:pt>
                <c:pt idx="406615">
                  <c:v>39910</c:v>
                </c:pt>
                <c:pt idx="406616">
                  <c:v>39910</c:v>
                </c:pt>
                <c:pt idx="406617">
                  <c:v>39910</c:v>
                </c:pt>
                <c:pt idx="406618">
                  <c:v>39910</c:v>
                </c:pt>
                <c:pt idx="406619">
                  <c:v>39910</c:v>
                </c:pt>
                <c:pt idx="406620">
                  <c:v>39910</c:v>
                </c:pt>
                <c:pt idx="406621">
                  <c:v>39910</c:v>
                </c:pt>
                <c:pt idx="406622">
                  <c:v>39910</c:v>
                </c:pt>
                <c:pt idx="406623">
                  <c:v>39910</c:v>
                </c:pt>
                <c:pt idx="406624">
                  <c:v>39910</c:v>
                </c:pt>
                <c:pt idx="406625">
                  <c:v>39910</c:v>
                </c:pt>
                <c:pt idx="406626">
                  <c:v>39910</c:v>
                </c:pt>
                <c:pt idx="406627">
                  <c:v>39910</c:v>
                </c:pt>
                <c:pt idx="406628">
                  <c:v>39910</c:v>
                </c:pt>
                <c:pt idx="406629">
                  <c:v>39910</c:v>
                </c:pt>
                <c:pt idx="406630">
                  <c:v>39910</c:v>
                </c:pt>
                <c:pt idx="406631">
                  <c:v>39910</c:v>
                </c:pt>
                <c:pt idx="406632">
                  <c:v>39910</c:v>
                </c:pt>
                <c:pt idx="406633">
                  <c:v>39910</c:v>
                </c:pt>
                <c:pt idx="406634">
                  <c:v>39910</c:v>
                </c:pt>
                <c:pt idx="406635">
                  <c:v>39910</c:v>
                </c:pt>
                <c:pt idx="406636">
                  <c:v>39910</c:v>
                </c:pt>
                <c:pt idx="406637">
                  <c:v>39910</c:v>
                </c:pt>
                <c:pt idx="406638">
                  <c:v>39910</c:v>
                </c:pt>
                <c:pt idx="406639">
                  <c:v>39910</c:v>
                </c:pt>
                <c:pt idx="406640">
                  <c:v>39910</c:v>
                </c:pt>
                <c:pt idx="406641">
                  <c:v>39910</c:v>
                </c:pt>
                <c:pt idx="406642">
                  <c:v>39910</c:v>
                </c:pt>
                <c:pt idx="406643">
                  <c:v>39910</c:v>
                </c:pt>
                <c:pt idx="406644">
                  <c:v>39910</c:v>
                </c:pt>
                <c:pt idx="406645">
                  <c:v>39910</c:v>
                </c:pt>
                <c:pt idx="406646">
                  <c:v>39910</c:v>
                </c:pt>
                <c:pt idx="406647">
                  <c:v>39910</c:v>
                </c:pt>
                <c:pt idx="406648">
                  <c:v>39910</c:v>
                </c:pt>
                <c:pt idx="406649">
                  <c:v>39910</c:v>
                </c:pt>
                <c:pt idx="406650">
                  <c:v>39910</c:v>
                </c:pt>
                <c:pt idx="406651">
                  <c:v>39910</c:v>
                </c:pt>
                <c:pt idx="406652">
                  <c:v>39910</c:v>
                </c:pt>
                <c:pt idx="406653">
                  <c:v>39910</c:v>
                </c:pt>
                <c:pt idx="406654">
                  <c:v>39910</c:v>
                </c:pt>
                <c:pt idx="406655">
                  <c:v>39910</c:v>
                </c:pt>
                <c:pt idx="406656">
                  <c:v>39910</c:v>
                </c:pt>
                <c:pt idx="406657">
                  <c:v>39910</c:v>
                </c:pt>
                <c:pt idx="406658">
                  <c:v>39910</c:v>
                </c:pt>
                <c:pt idx="406659">
                  <c:v>39910</c:v>
                </c:pt>
                <c:pt idx="406660">
                  <c:v>39910</c:v>
                </c:pt>
                <c:pt idx="406661">
                  <c:v>39910</c:v>
                </c:pt>
                <c:pt idx="406662">
                  <c:v>39910</c:v>
                </c:pt>
                <c:pt idx="406663">
                  <c:v>39910</c:v>
                </c:pt>
                <c:pt idx="406664">
                  <c:v>39910</c:v>
                </c:pt>
                <c:pt idx="406665">
                  <c:v>39910</c:v>
                </c:pt>
                <c:pt idx="406666">
                  <c:v>39910</c:v>
                </c:pt>
                <c:pt idx="406667">
                  <c:v>39910</c:v>
                </c:pt>
                <c:pt idx="406668">
                  <c:v>39910</c:v>
                </c:pt>
                <c:pt idx="406669">
                  <c:v>39910</c:v>
                </c:pt>
                <c:pt idx="406670">
                  <c:v>39910</c:v>
                </c:pt>
                <c:pt idx="406671">
                  <c:v>39910</c:v>
                </c:pt>
                <c:pt idx="406672">
                  <c:v>39910</c:v>
                </c:pt>
                <c:pt idx="406673">
                  <c:v>39910</c:v>
                </c:pt>
                <c:pt idx="406674">
                  <c:v>39910</c:v>
                </c:pt>
                <c:pt idx="406675">
                  <c:v>39910</c:v>
                </c:pt>
                <c:pt idx="406676">
                  <c:v>39910</c:v>
                </c:pt>
                <c:pt idx="406677">
                  <c:v>39910</c:v>
                </c:pt>
                <c:pt idx="406678">
                  <c:v>39910</c:v>
                </c:pt>
                <c:pt idx="406679">
                  <c:v>39910</c:v>
                </c:pt>
                <c:pt idx="406680">
                  <c:v>39910</c:v>
                </c:pt>
                <c:pt idx="406681">
                  <c:v>39910</c:v>
                </c:pt>
                <c:pt idx="406682">
                  <c:v>39910</c:v>
                </c:pt>
                <c:pt idx="406683">
                  <c:v>39910</c:v>
                </c:pt>
                <c:pt idx="406684">
                  <c:v>39910</c:v>
                </c:pt>
                <c:pt idx="406685">
                  <c:v>39910</c:v>
                </c:pt>
                <c:pt idx="406686">
                  <c:v>39910</c:v>
                </c:pt>
                <c:pt idx="406687">
                  <c:v>39910</c:v>
                </c:pt>
                <c:pt idx="406688">
                  <c:v>39910</c:v>
                </c:pt>
                <c:pt idx="406689">
                  <c:v>39910</c:v>
                </c:pt>
                <c:pt idx="406690">
                  <c:v>39910</c:v>
                </c:pt>
                <c:pt idx="406691">
                  <c:v>39910</c:v>
                </c:pt>
                <c:pt idx="406692">
                  <c:v>39910</c:v>
                </c:pt>
                <c:pt idx="406693">
                  <c:v>39910</c:v>
                </c:pt>
                <c:pt idx="406694">
                  <c:v>39910</c:v>
                </c:pt>
                <c:pt idx="406695">
                  <c:v>39910</c:v>
                </c:pt>
                <c:pt idx="406696">
                  <c:v>39910</c:v>
                </c:pt>
                <c:pt idx="406697">
                  <c:v>39910</c:v>
                </c:pt>
                <c:pt idx="406698">
                  <c:v>39910</c:v>
                </c:pt>
                <c:pt idx="406699">
                  <c:v>39910</c:v>
                </c:pt>
                <c:pt idx="406700">
                  <c:v>39910</c:v>
                </c:pt>
                <c:pt idx="406701">
                  <c:v>39910</c:v>
                </c:pt>
                <c:pt idx="406702">
                  <c:v>39910</c:v>
                </c:pt>
                <c:pt idx="406703">
                  <c:v>39910</c:v>
                </c:pt>
                <c:pt idx="406704">
                  <c:v>39910</c:v>
                </c:pt>
                <c:pt idx="406705">
                  <c:v>39910</c:v>
                </c:pt>
                <c:pt idx="406706">
                  <c:v>39910</c:v>
                </c:pt>
                <c:pt idx="406707">
                  <c:v>39910</c:v>
                </c:pt>
                <c:pt idx="406708">
                  <c:v>39910</c:v>
                </c:pt>
                <c:pt idx="406709">
                  <c:v>39910</c:v>
                </c:pt>
                <c:pt idx="406710">
                  <c:v>39910</c:v>
                </c:pt>
                <c:pt idx="406711">
                  <c:v>39910</c:v>
                </c:pt>
                <c:pt idx="406712">
                  <c:v>39910</c:v>
                </c:pt>
                <c:pt idx="406713">
                  <c:v>39910</c:v>
                </c:pt>
                <c:pt idx="406714">
                  <c:v>39910</c:v>
                </c:pt>
                <c:pt idx="406715">
                  <c:v>39910</c:v>
                </c:pt>
                <c:pt idx="406716">
                  <c:v>39910</c:v>
                </c:pt>
                <c:pt idx="406717">
                  <c:v>39910</c:v>
                </c:pt>
                <c:pt idx="406718">
                  <c:v>39910</c:v>
                </c:pt>
                <c:pt idx="406719">
                  <c:v>39910</c:v>
                </c:pt>
                <c:pt idx="406720">
                  <c:v>39910</c:v>
                </c:pt>
                <c:pt idx="406721">
                  <c:v>39910</c:v>
                </c:pt>
                <c:pt idx="406722">
                  <c:v>39910</c:v>
                </c:pt>
                <c:pt idx="406723">
                  <c:v>39910</c:v>
                </c:pt>
                <c:pt idx="406724">
                  <c:v>39910</c:v>
                </c:pt>
                <c:pt idx="406725">
                  <c:v>39910</c:v>
                </c:pt>
                <c:pt idx="406726">
                  <c:v>39910</c:v>
                </c:pt>
                <c:pt idx="406727">
                  <c:v>39910</c:v>
                </c:pt>
                <c:pt idx="406728">
                  <c:v>39910</c:v>
                </c:pt>
                <c:pt idx="406729">
                  <c:v>39910</c:v>
                </c:pt>
                <c:pt idx="406730">
                  <c:v>39910</c:v>
                </c:pt>
                <c:pt idx="406731">
                  <c:v>39910</c:v>
                </c:pt>
                <c:pt idx="406732">
                  <c:v>39910</c:v>
                </c:pt>
                <c:pt idx="406733">
                  <c:v>39910</c:v>
                </c:pt>
                <c:pt idx="406734">
                  <c:v>39910</c:v>
                </c:pt>
                <c:pt idx="406735">
                  <c:v>39910</c:v>
                </c:pt>
                <c:pt idx="406736">
                  <c:v>39910</c:v>
                </c:pt>
                <c:pt idx="406737">
                  <c:v>39910</c:v>
                </c:pt>
                <c:pt idx="406738">
                  <c:v>39910</c:v>
                </c:pt>
                <c:pt idx="406739">
                  <c:v>39910</c:v>
                </c:pt>
                <c:pt idx="406740">
                  <c:v>39910</c:v>
                </c:pt>
                <c:pt idx="406741">
                  <c:v>39910</c:v>
                </c:pt>
                <c:pt idx="406742">
                  <c:v>39910</c:v>
                </c:pt>
                <c:pt idx="406743">
                  <c:v>39910</c:v>
                </c:pt>
                <c:pt idx="406744">
                  <c:v>39910</c:v>
                </c:pt>
                <c:pt idx="406745">
                  <c:v>39910</c:v>
                </c:pt>
                <c:pt idx="406746">
                  <c:v>39910</c:v>
                </c:pt>
                <c:pt idx="406747">
                  <c:v>39910</c:v>
                </c:pt>
                <c:pt idx="406748">
                  <c:v>39910</c:v>
                </c:pt>
                <c:pt idx="406749">
                  <c:v>39910</c:v>
                </c:pt>
                <c:pt idx="406750">
                  <c:v>39910</c:v>
                </c:pt>
                <c:pt idx="406751">
                  <c:v>39910</c:v>
                </c:pt>
                <c:pt idx="406752">
                  <c:v>39910</c:v>
                </c:pt>
                <c:pt idx="406753">
                  <c:v>39910</c:v>
                </c:pt>
                <c:pt idx="406754">
                  <c:v>39910</c:v>
                </c:pt>
                <c:pt idx="406755">
                  <c:v>39910</c:v>
                </c:pt>
                <c:pt idx="406756">
                  <c:v>39910</c:v>
                </c:pt>
                <c:pt idx="406757">
                  <c:v>39910</c:v>
                </c:pt>
                <c:pt idx="406758">
                  <c:v>39910</c:v>
                </c:pt>
                <c:pt idx="406759">
                  <c:v>39910</c:v>
                </c:pt>
                <c:pt idx="406760">
                  <c:v>39910</c:v>
                </c:pt>
                <c:pt idx="406761">
                  <c:v>39910</c:v>
                </c:pt>
                <c:pt idx="406762">
                  <c:v>39910</c:v>
                </c:pt>
                <c:pt idx="406763">
                  <c:v>39910</c:v>
                </c:pt>
                <c:pt idx="406764">
                  <c:v>39910</c:v>
                </c:pt>
                <c:pt idx="406765">
                  <c:v>39910</c:v>
                </c:pt>
                <c:pt idx="406766">
                  <c:v>39910</c:v>
                </c:pt>
                <c:pt idx="406767">
                  <c:v>39910</c:v>
                </c:pt>
                <c:pt idx="406768">
                  <c:v>39910</c:v>
                </c:pt>
                <c:pt idx="406769">
                  <c:v>39910</c:v>
                </c:pt>
                <c:pt idx="406770">
                  <c:v>39910</c:v>
                </c:pt>
                <c:pt idx="406771">
                  <c:v>39910</c:v>
                </c:pt>
                <c:pt idx="406772">
                  <c:v>39910</c:v>
                </c:pt>
                <c:pt idx="406773">
                  <c:v>39910</c:v>
                </c:pt>
                <c:pt idx="406774">
                  <c:v>39910</c:v>
                </c:pt>
                <c:pt idx="406775">
                  <c:v>39910</c:v>
                </c:pt>
                <c:pt idx="406776">
                  <c:v>39910</c:v>
                </c:pt>
                <c:pt idx="406777">
                  <c:v>39910</c:v>
                </c:pt>
                <c:pt idx="406778">
                  <c:v>39910</c:v>
                </c:pt>
                <c:pt idx="406779">
                  <c:v>39910</c:v>
                </c:pt>
                <c:pt idx="406780">
                  <c:v>39910</c:v>
                </c:pt>
                <c:pt idx="406781">
                  <c:v>39910</c:v>
                </c:pt>
                <c:pt idx="406782">
                  <c:v>39910</c:v>
                </c:pt>
                <c:pt idx="406783">
                  <c:v>39910</c:v>
                </c:pt>
                <c:pt idx="406784">
                  <c:v>39910</c:v>
                </c:pt>
                <c:pt idx="406785">
                  <c:v>39910</c:v>
                </c:pt>
                <c:pt idx="406786">
                  <c:v>39910</c:v>
                </c:pt>
                <c:pt idx="406787">
                  <c:v>39910</c:v>
                </c:pt>
                <c:pt idx="406788">
                  <c:v>39910</c:v>
                </c:pt>
                <c:pt idx="406789">
                  <c:v>39910</c:v>
                </c:pt>
                <c:pt idx="406790">
                  <c:v>39910</c:v>
                </c:pt>
                <c:pt idx="406791">
                  <c:v>39910</c:v>
                </c:pt>
                <c:pt idx="406792">
                  <c:v>39910</c:v>
                </c:pt>
                <c:pt idx="406793">
                  <c:v>39910</c:v>
                </c:pt>
                <c:pt idx="406794">
                  <c:v>39910</c:v>
                </c:pt>
                <c:pt idx="406795">
                  <c:v>39910</c:v>
                </c:pt>
                <c:pt idx="406796">
                  <c:v>39910</c:v>
                </c:pt>
                <c:pt idx="406797">
                  <c:v>39910</c:v>
                </c:pt>
                <c:pt idx="406798">
                  <c:v>39910</c:v>
                </c:pt>
                <c:pt idx="406799">
                  <c:v>39910</c:v>
                </c:pt>
                <c:pt idx="406800">
                  <c:v>39910</c:v>
                </c:pt>
                <c:pt idx="406801">
                  <c:v>39910</c:v>
                </c:pt>
                <c:pt idx="406802">
                  <c:v>39910</c:v>
                </c:pt>
                <c:pt idx="406803">
                  <c:v>39910</c:v>
                </c:pt>
                <c:pt idx="406804">
                  <c:v>39910</c:v>
                </c:pt>
                <c:pt idx="406805">
                  <c:v>39910</c:v>
                </c:pt>
                <c:pt idx="406806">
                  <c:v>39910</c:v>
                </c:pt>
                <c:pt idx="406807">
                  <c:v>39910</c:v>
                </c:pt>
                <c:pt idx="406808">
                  <c:v>39910</c:v>
                </c:pt>
                <c:pt idx="406809">
                  <c:v>39910</c:v>
                </c:pt>
                <c:pt idx="406810">
                  <c:v>39910</c:v>
                </c:pt>
                <c:pt idx="406811">
                  <c:v>39910</c:v>
                </c:pt>
                <c:pt idx="406812">
                  <c:v>39910</c:v>
                </c:pt>
                <c:pt idx="406813">
                  <c:v>39910</c:v>
                </c:pt>
                <c:pt idx="406814">
                  <c:v>39910</c:v>
                </c:pt>
                <c:pt idx="406815">
                  <c:v>39910</c:v>
                </c:pt>
                <c:pt idx="406816">
                  <c:v>39910</c:v>
                </c:pt>
                <c:pt idx="406817">
                  <c:v>39910</c:v>
                </c:pt>
                <c:pt idx="406818">
                  <c:v>39910</c:v>
                </c:pt>
                <c:pt idx="406819">
                  <c:v>39910</c:v>
                </c:pt>
                <c:pt idx="406820">
                  <c:v>39910</c:v>
                </c:pt>
                <c:pt idx="406821">
                  <c:v>39910</c:v>
                </c:pt>
                <c:pt idx="406822">
                  <c:v>39910</c:v>
                </c:pt>
                <c:pt idx="406823">
                  <c:v>39910</c:v>
                </c:pt>
                <c:pt idx="406824">
                  <c:v>39910</c:v>
                </c:pt>
                <c:pt idx="406825">
                  <c:v>39910</c:v>
                </c:pt>
                <c:pt idx="406826">
                  <c:v>39910</c:v>
                </c:pt>
                <c:pt idx="406827">
                  <c:v>39910</c:v>
                </c:pt>
                <c:pt idx="406828">
                  <c:v>39910</c:v>
                </c:pt>
                <c:pt idx="406829">
                  <c:v>39910</c:v>
                </c:pt>
                <c:pt idx="406830">
                  <c:v>39910</c:v>
                </c:pt>
                <c:pt idx="406831">
                  <c:v>39910</c:v>
                </c:pt>
                <c:pt idx="406832">
                  <c:v>39910</c:v>
                </c:pt>
                <c:pt idx="406833">
                  <c:v>39910</c:v>
                </c:pt>
                <c:pt idx="406834">
                  <c:v>39910</c:v>
                </c:pt>
                <c:pt idx="406835">
                  <c:v>39910</c:v>
                </c:pt>
                <c:pt idx="406836">
                  <c:v>39910</c:v>
                </c:pt>
                <c:pt idx="406837">
                  <c:v>39910</c:v>
                </c:pt>
                <c:pt idx="406838">
                  <c:v>39910</c:v>
                </c:pt>
                <c:pt idx="406839">
                  <c:v>39910</c:v>
                </c:pt>
                <c:pt idx="406840">
                  <c:v>39910</c:v>
                </c:pt>
                <c:pt idx="406841">
                  <c:v>39910</c:v>
                </c:pt>
                <c:pt idx="406842">
                  <c:v>39910</c:v>
                </c:pt>
                <c:pt idx="406843">
                  <c:v>39910</c:v>
                </c:pt>
                <c:pt idx="406844">
                  <c:v>39910</c:v>
                </c:pt>
                <c:pt idx="406845">
                  <c:v>39910</c:v>
                </c:pt>
                <c:pt idx="406846">
                  <c:v>39910</c:v>
                </c:pt>
                <c:pt idx="406847">
                  <c:v>39910</c:v>
                </c:pt>
                <c:pt idx="406848">
                  <c:v>39910</c:v>
                </c:pt>
                <c:pt idx="406849">
                  <c:v>39910</c:v>
                </c:pt>
                <c:pt idx="406850">
                  <c:v>39910</c:v>
                </c:pt>
                <c:pt idx="406851">
                  <c:v>39910</c:v>
                </c:pt>
                <c:pt idx="406852">
                  <c:v>39910</c:v>
                </c:pt>
                <c:pt idx="406853">
                  <c:v>39910</c:v>
                </c:pt>
                <c:pt idx="406854">
                  <c:v>39910</c:v>
                </c:pt>
                <c:pt idx="406855">
                  <c:v>39910</c:v>
                </c:pt>
                <c:pt idx="406856">
                  <c:v>39910</c:v>
                </c:pt>
                <c:pt idx="406857">
                  <c:v>39910</c:v>
                </c:pt>
                <c:pt idx="406858">
                  <c:v>39910</c:v>
                </c:pt>
                <c:pt idx="406859">
                  <c:v>39910</c:v>
                </c:pt>
                <c:pt idx="406860">
                  <c:v>39910</c:v>
                </c:pt>
                <c:pt idx="406861">
                  <c:v>39910</c:v>
                </c:pt>
                <c:pt idx="406862">
                  <c:v>39910</c:v>
                </c:pt>
                <c:pt idx="406863">
                  <c:v>39910</c:v>
                </c:pt>
                <c:pt idx="406864">
                  <c:v>39910</c:v>
                </c:pt>
                <c:pt idx="406865">
                  <c:v>39910</c:v>
                </c:pt>
                <c:pt idx="406866">
                  <c:v>39910</c:v>
                </c:pt>
                <c:pt idx="406867">
                  <c:v>39910</c:v>
                </c:pt>
                <c:pt idx="406868">
                  <c:v>39910</c:v>
                </c:pt>
                <c:pt idx="406869">
                  <c:v>39910</c:v>
                </c:pt>
                <c:pt idx="406870">
                  <c:v>39910</c:v>
                </c:pt>
                <c:pt idx="406871">
                  <c:v>39910</c:v>
                </c:pt>
                <c:pt idx="406872">
                  <c:v>39910</c:v>
                </c:pt>
                <c:pt idx="406873">
                  <c:v>39910</c:v>
                </c:pt>
                <c:pt idx="406874">
                  <c:v>39910</c:v>
                </c:pt>
                <c:pt idx="406875">
                  <c:v>39910</c:v>
                </c:pt>
                <c:pt idx="406876">
                  <c:v>39910</c:v>
                </c:pt>
                <c:pt idx="406877">
                  <c:v>39910</c:v>
                </c:pt>
                <c:pt idx="406878">
                  <c:v>39910</c:v>
                </c:pt>
                <c:pt idx="406879">
                  <c:v>39910</c:v>
                </c:pt>
                <c:pt idx="406880">
                  <c:v>39910</c:v>
                </c:pt>
                <c:pt idx="406881">
                  <c:v>39910</c:v>
                </c:pt>
                <c:pt idx="406882">
                  <c:v>39910</c:v>
                </c:pt>
                <c:pt idx="406883">
                  <c:v>39910</c:v>
                </c:pt>
                <c:pt idx="406884">
                  <c:v>39910</c:v>
                </c:pt>
                <c:pt idx="406885">
                  <c:v>39910</c:v>
                </c:pt>
                <c:pt idx="406886">
                  <c:v>39910</c:v>
                </c:pt>
                <c:pt idx="406887">
                  <c:v>39910</c:v>
                </c:pt>
                <c:pt idx="406888">
                  <c:v>39910</c:v>
                </c:pt>
                <c:pt idx="406889">
                  <c:v>39910</c:v>
                </c:pt>
                <c:pt idx="406890">
                  <c:v>39910</c:v>
                </c:pt>
                <c:pt idx="406891">
                  <c:v>39910</c:v>
                </c:pt>
                <c:pt idx="406892">
                  <c:v>39910</c:v>
                </c:pt>
                <c:pt idx="406893">
                  <c:v>39910</c:v>
                </c:pt>
                <c:pt idx="406894">
                  <c:v>39910</c:v>
                </c:pt>
                <c:pt idx="406895">
                  <c:v>39910</c:v>
                </c:pt>
                <c:pt idx="406896">
                  <c:v>39910</c:v>
                </c:pt>
                <c:pt idx="406897">
                  <c:v>39910</c:v>
                </c:pt>
                <c:pt idx="406898">
                  <c:v>39910</c:v>
                </c:pt>
                <c:pt idx="406899">
                  <c:v>39910</c:v>
                </c:pt>
                <c:pt idx="406900">
                  <c:v>39910</c:v>
                </c:pt>
                <c:pt idx="406901">
                  <c:v>39910</c:v>
                </c:pt>
                <c:pt idx="406902">
                  <c:v>39910</c:v>
                </c:pt>
                <c:pt idx="406903">
                  <c:v>39910</c:v>
                </c:pt>
                <c:pt idx="406904">
                  <c:v>39910</c:v>
                </c:pt>
                <c:pt idx="406905">
                  <c:v>39910</c:v>
                </c:pt>
                <c:pt idx="406906">
                  <c:v>39910</c:v>
                </c:pt>
                <c:pt idx="406907">
                  <c:v>39910</c:v>
                </c:pt>
                <c:pt idx="406908">
                  <c:v>39910</c:v>
                </c:pt>
                <c:pt idx="406909">
                  <c:v>39910</c:v>
                </c:pt>
                <c:pt idx="406910">
                  <c:v>39910</c:v>
                </c:pt>
                <c:pt idx="406911">
                  <c:v>39910</c:v>
                </c:pt>
                <c:pt idx="406912">
                  <c:v>39910</c:v>
                </c:pt>
                <c:pt idx="406913">
                  <c:v>39910</c:v>
                </c:pt>
                <c:pt idx="406914">
                  <c:v>39910</c:v>
                </c:pt>
                <c:pt idx="406915">
                  <c:v>39910</c:v>
                </c:pt>
                <c:pt idx="406916">
                  <c:v>39910</c:v>
                </c:pt>
                <c:pt idx="406917">
                  <c:v>39910</c:v>
                </c:pt>
                <c:pt idx="406918">
                  <c:v>39910</c:v>
                </c:pt>
                <c:pt idx="406919">
                  <c:v>39910</c:v>
                </c:pt>
                <c:pt idx="406920">
                  <c:v>39910</c:v>
                </c:pt>
                <c:pt idx="406921">
                  <c:v>39910</c:v>
                </c:pt>
                <c:pt idx="406922">
                  <c:v>39910</c:v>
                </c:pt>
                <c:pt idx="406923">
                  <c:v>39910</c:v>
                </c:pt>
                <c:pt idx="406924">
                  <c:v>39910</c:v>
                </c:pt>
                <c:pt idx="406925">
                  <c:v>39910</c:v>
                </c:pt>
                <c:pt idx="406926">
                  <c:v>39910</c:v>
                </c:pt>
                <c:pt idx="406927">
                  <c:v>39910</c:v>
                </c:pt>
                <c:pt idx="406928">
                  <c:v>39910</c:v>
                </c:pt>
                <c:pt idx="406929">
                  <c:v>39910</c:v>
                </c:pt>
                <c:pt idx="406930">
                  <c:v>39910</c:v>
                </c:pt>
                <c:pt idx="406931">
                  <c:v>39910</c:v>
                </c:pt>
                <c:pt idx="406932">
                  <c:v>39910</c:v>
                </c:pt>
                <c:pt idx="406933">
                  <c:v>39910</c:v>
                </c:pt>
                <c:pt idx="406934">
                  <c:v>39910</c:v>
                </c:pt>
                <c:pt idx="406935">
                  <c:v>39910</c:v>
                </c:pt>
                <c:pt idx="406936">
                  <c:v>39910</c:v>
                </c:pt>
                <c:pt idx="406937">
                  <c:v>39910</c:v>
                </c:pt>
                <c:pt idx="406938">
                  <c:v>39910</c:v>
                </c:pt>
                <c:pt idx="406939">
                  <c:v>39910</c:v>
                </c:pt>
                <c:pt idx="406940">
                  <c:v>39910</c:v>
                </c:pt>
                <c:pt idx="406941">
                  <c:v>39910</c:v>
                </c:pt>
                <c:pt idx="406942">
                  <c:v>39910</c:v>
                </c:pt>
                <c:pt idx="406943">
                  <c:v>39910</c:v>
                </c:pt>
                <c:pt idx="406944">
                  <c:v>39910</c:v>
                </c:pt>
                <c:pt idx="406945">
                  <c:v>39910</c:v>
                </c:pt>
                <c:pt idx="406946">
                  <c:v>39910</c:v>
                </c:pt>
                <c:pt idx="406947">
                  <c:v>39910</c:v>
                </c:pt>
                <c:pt idx="406948">
                  <c:v>39910</c:v>
                </c:pt>
                <c:pt idx="406949">
                  <c:v>39910</c:v>
                </c:pt>
                <c:pt idx="406950">
                  <c:v>39910</c:v>
                </c:pt>
                <c:pt idx="406951">
                  <c:v>39910</c:v>
                </c:pt>
                <c:pt idx="406952">
                  <c:v>39910</c:v>
                </c:pt>
                <c:pt idx="406953">
                  <c:v>39910</c:v>
                </c:pt>
                <c:pt idx="406954">
                  <c:v>39910</c:v>
                </c:pt>
                <c:pt idx="406955">
                  <c:v>39910</c:v>
                </c:pt>
                <c:pt idx="406956">
                  <c:v>39910</c:v>
                </c:pt>
                <c:pt idx="406957">
                  <c:v>39910</c:v>
                </c:pt>
                <c:pt idx="406958">
                  <c:v>39910</c:v>
                </c:pt>
                <c:pt idx="406959">
                  <c:v>39910</c:v>
                </c:pt>
                <c:pt idx="406960">
                  <c:v>39910</c:v>
                </c:pt>
                <c:pt idx="406961">
                  <c:v>39910</c:v>
                </c:pt>
                <c:pt idx="406962">
                  <c:v>39910</c:v>
                </c:pt>
                <c:pt idx="406963">
                  <c:v>39910</c:v>
                </c:pt>
                <c:pt idx="406964">
                  <c:v>39910</c:v>
                </c:pt>
                <c:pt idx="406965">
                  <c:v>39910</c:v>
                </c:pt>
                <c:pt idx="406966">
                  <c:v>39910</c:v>
                </c:pt>
                <c:pt idx="406967">
                  <c:v>39910</c:v>
                </c:pt>
                <c:pt idx="406968">
                  <c:v>39910</c:v>
                </c:pt>
                <c:pt idx="406969">
                  <c:v>39910</c:v>
                </c:pt>
                <c:pt idx="406970">
                  <c:v>39910</c:v>
                </c:pt>
                <c:pt idx="406971">
                  <c:v>39910</c:v>
                </c:pt>
                <c:pt idx="406972">
                  <c:v>39910</c:v>
                </c:pt>
                <c:pt idx="406973">
                  <c:v>39910</c:v>
                </c:pt>
                <c:pt idx="406974">
                  <c:v>39910</c:v>
                </c:pt>
                <c:pt idx="406975">
                  <c:v>39910</c:v>
                </c:pt>
                <c:pt idx="406976">
                  <c:v>39910</c:v>
                </c:pt>
                <c:pt idx="406977">
                  <c:v>39910</c:v>
                </c:pt>
                <c:pt idx="406978">
                  <c:v>39910</c:v>
                </c:pt>
                <c:pt idx="406979">
                  <c:v>39910</c:v>
                </c:pt>
                <c:pt idx="406980">
                  <c:v>39910</c:v>
                </c:pt>
                <c:pt idx="406981">
                  <c:v>39910</c:v>
                </c:pt>
                <c:pt idx="406982">
                  <c:v>39910</c:v>
                </c:pt>
                <c:pt idx="406983">
                  <c:v>39910</c:v>
                </c:pt>
                <c:pt idx="406984">
                  <c:v>39910</c:v>
                </c:pt>
                <c:pt idx="406985">
                  <c:v>39910</c:v>
                </c:pt>
                <c:pt idx="406986">
                  <c:v>39910</c:v>
                </c:pt>
                <c:pt idx="406987">
                  <c:v>39910</c:v>
                </c:pt>
                <c:pt idx="406988">
                  <c:v>39910</c:v>
                </c:pt>
                <c:pt idx="406989">
                  <c:v>39910</c:v>
                </c:pt>
                <c:pt idx="406990">
                  <c:v>39910</c:v>
                </c:pt>
                <c:pt idx="406991">
                  <c:v>39910</c:v>
                </c:pt>
                <c:pt idx="406992">
                  <c:v>39910</c:v>
                </c:pt>
                <c:pt idx="406993">
                  <c:v>39910</c:v>
                </c:pt>
                <c:pt idx="406994">
                  <c:v>39910</c:v>
                </c:pt>
                <c:pt idx="406995">
                  <c:v>39910</c:v>
                </c:pt>
                <c:pt idx="406996">
                  <c:v>39910</c:v>
                </c:pt>
                <c:pt idx="406997">
                  <c:v>39910</c:v>
                </c:pt>
                <c:pt idx="406998">
                  <c:v>39910</c:v>
                </c:pt>
                <c:pt idx="406999">
                  <c:v>39910</c:v>
                </c:pt>
                <c:pt idx="407000">
                  <c:v>39910</c:v>
                </c:pt>
                <c:pt idx="407001">
                  <c:v>39910</c:v>
                </c:pt>
                <c:pt idx="407002">
                  <c:v>39910</c:v>
                </c:pt>
                <c:pt idx="407003">
                  <c:v>39910</c:v>
                </c:pt>
                <c:pt idx="407004">
                  <c:v>39910</c:v>
                </c:pt>
                <c:pt idx="407005">
                  <c:v>39910</c:v>
                </c:pt>
                <c:pt idx="407006">
                  <c:v>39910</c:v>
                </c:pt>
                <c:pt idx="407007">
                  <c:v>39910</c:v>
                </c:pt>
                <c:pt idx="407008">
                  <c:v>39910</c:v>
                </c:pt>
                <c:pt idx="407009">
                  <c:v>39910</c:v>
                </c:pt>
                <c:pt idx="407010">
                  <c:v>39910</c:v>
                </c:pt>
                <c:pt idx="407011">
                  <c:v>39910</c:v>
                </c:pt>
                <c:pt idx="407012">
                  <c:v>39910</c:v>
                </c:pt>
                <c:pt idx="407013">
                  <c:v>39910</c:v>
                </c:pt>
                <c:pt idx="407014">
                  <c:v>39910</c:v>
                </c:pt>
                <c:pt idx="407015">
                  <c:v>39910</c:v>
                </c:pt>
                <c:pt idx="407016">
                  <c:v>39910</c:v>
                </c:pt>
                <c:pt idx="407017">
                  <c:v>39910</c:v>
                </c:pt>
                <c:pt idx="407018">
                  <c:v>39910</c:v>
                </c:pt>
                <c:pt idx="407019">
                  <c:v>39910</c:v>
                </c:pt>
                <c:pt idx="407020">
                  <c:v>39910</c:v>
                </c:pt>
                <c:pt idx="407021">
                  <c:v>39910</c:v>
                </c:pt>
                <c:pt idx="407022">
                  <c:v>39910</c:v>
                </c:pt>
                <c:pt idx="407023">
                  <c:v>39910</c:v>
                </c:pt>
                <c:pt idx="407024">
                  <c:v>39910</c:v>
                </c:pt>
                <c:pt idx="407025">
                  <c:v>39910</c:v>
                </c:pt>
                <c:pt idx="407026">
                  <c:v>39910</c:v>
                </c:pt>
                <c:pt idx="407027">
                  <c:v>39910</c:v>
                </c:pt>
                <c:pt idx="407028">
                  <c:v>39910</c:v>
                </c:pt>
                <c:pt idx="407029">
                  <c:v>39910</c:v>
                </c:pt>
                <c:pt idx="407030">
                  <c:v>39910</c:v>
                </c:pt>
                <c:pt idx="407031">
                  <c:v>39910</c:v>
                </c:pt>
                <c:pt idx="407032">
                  <c:v>39910</c:v>
                </c:pt>
                <c:pt idx="407033">
                  <c:v>39910</c:v>
                </c:pt>
                <c:pt idx="407034">
                  <c:v>39910</c:v>
                </c:pt>
                <c:pt idx="407035">
                  <c:v>39910</c:v>
                </c:pt>
                <c:pt idx="407036">
                  <c:v>39910</c:v>
                </c:pt>
                <c:pt idx="407037">
                  <c:v>39910</c:v>
                </c:pt>
                <c:pt idx="407038">
                  <c:v>39910</c:v>
                </c:pt>
                <c:pt idx="407039">
                  <c:v>39910</c:v>
                </c:pt>
                <c:pt idx="407040">
                  <c:v>39910</c:v>
                </c:pt>
                <c:pt idx="407041">
                  <c:v>39910</c:v>
                </c:pt>
                <c:pt idx="407042">
                  <c:v>39910</c:v>
                </c:pt>
                <c:pt idx="407043">
                  <c:v>39910</c:v>
                </c:pt>
                <c:pt idx="407044">
                  <c:v>39910</c:v>
                </c:pt>
                <c:pt idx="407045">
                  <c:v>39910</c:v>
                </c:pt>
                <c:pt idx="407046">
                  <c:v>39910</c:v>
                </c:pt>
                <c:pt idx="407047">
                  <c:v>39910</c:v>
                </c:pt>
                <c:pt idx="407048">
                  <c:v>39910</c:v>
                </c:pt>
                <c:pt idx="407049">
                  <c:v>39910</c:v>
                </c:pt>
                <c:pt idx="407050">
                  <c:v>39910</c:v>
                </c:pt>
                <c:pt idx="407051">
                  <c:v>39910</c:v>
                </c:pt>
                <c:pt idx="407052">
                  <c:v>39910</c:v>
                </c:pt>
                <c:pt idx="407053">
                  <c:v>39910</c:v>
                </c:pt>
                <c:pt idx="407054">
                  <c:v>39910</c:v>
                </c:pt>
                <c:pt idx="407055">
                  <c:v>39910</c:v>
                </c:pt>
                <c:pt idx="407056">
                  <c:v>39910</c:v>
                </c:pt>
                <c:pt idx="407057">
                  <c:v>39910</c:v>
                </c:pt>
                <c:pt idx="407058">
                  <c:v>39910</c:v>
                </c:pt>
                <c:pt idx="407059">
                  <c:v>39910</c:v>
                </c:pt>
                <c:pt idx="407060">
                  <c:v>39910</c:v>
                </c:pt>
                <c:pt idx="407061">
                  <c:v>39910</c:v>
                </c:pt>
                <c:pt idx="407062">
                  <c:v>39910</c:v>
                </c:pt>
                <c:pt idx="407063">
                  <c:v>39910</c:v>
                </c:pt>
                <c:pt idx="407064">
                  <c:v>39910</c:v>
                </c:pt>
                <c:pt idx="407065">
                  <c:v>39910</c:v>
                </c:pt>
                <c:pt idx="407066">
                  <c:v>39910</c:v>
                </c:pt>
                <c:pt idx="407067">
                  <c:v>39910</c:v>
                </c:pt>
                <c:pt idx="407068">
                  <c:v>39910</c:v>
                </c:pt>
                <c:pt idx="407069">
                  <c:v>39910</c:v>
                </c:pt>
                <c:pt idx="407070">
                  <c:v>39910</c:v>
                </c:pt>
                <c:pt idx="407071">
                  <c:v>39910</c:v>
                </c:pt>
                <c:pt idx="407072">
                  <c:v>39910</c:v>
                </c:pt>
                <c:pt idx="407073">
                  <c:v>39910</c:v>
                </c:pt>
                <c:pt idx="407074">
                  <c:v>39910</c:v>
                </c:pt>
                <c:pt idx="407075">
                  <c:v>39910</c:v>
                </c:pt>
                <c:pt idx="407076">
                  <c:v>39910</c:v>
                </c:pt>
                <c:pt idx="407077">
                  <c:v>39910</c:v>
                </c:pt>
                <c:pt idx="407078">
                  <c:v>39910</c:v>
                </c:pt>
                <c:pt idx="407079">
                  <c:v>39910</c:v>
                </c:pt>
                <c:pt idx="407080">
                  <c:v>39910</c:v>
                </c:pt>
                <c:pt idx="407081">
                  <c:v>39910</c:v>
                </c:pt>
                <c:pt idx="407082">
                  <c:v>39910</c:v>
                </c:pt>
                <c:pt idx="407083">
                  <c:v>39910</c:v>
                </c:pt>
                <c:pt idx="407084">
                  <c:v>39910</c:v>
                </c:pt>
                <c:pt idx="407085">
                  <c:v>39910</c:v>
                </c:pt>
                <c:pt idx="407086">
                  <c:v>39910</c:v>
                </c:pt>
                <c:pt idx="407087">
                  <c:v>39910</c:v>
                </c:pt>
                <c:pt idx="407088">
                  <c:v>39910</c:v>
                </c:pt>
                <c:pt idx="407089">
                  <c:v>39910</c:v>
                </c:pt>
                <c:pt idx="407090">
                  <c:v>39910</c:v>
                </c:pt>
                <c:pt idx="407091">
                  <c:v>39910</c:v>
                </c:pt>
                <c:pt idx="407092">
                  <c:v>39910</c:v>
                </c:pt>
                <c:pt idx="407093">
                  <c:v>39910</c:v>
                </c:pt>
                <c:pt idx="407094">
                  <c:v>39910</c:v>
                </c:pt>
                <c:pt idx="407095">
                  <c:v>39910</c:v>
                </c:pt>
                <c:pt idx="407096">
                  <c:v>39910</c:v>
                </c:pt>
                <c:pt idx="407097">
                  <c:v>39910</c:v>
                </c:pt>
                <c:pt idx="407098">
                  <c:v>39910</c:v>
                </c:pt>
                <c:pt idx="407099">
                  <c:v>39910</c:v>
                </c:pt>
                <c:pt idx="407100">
                  <c:v>39910</c:v>
                </c:pt>
                <c:pt idx="407101">
                  <c:v>39910</c:v>
                </c:pt>
                <c:pt idx="407102">
                  <c:v>39910</c:v>
                </c:pt>
                <c:pt idx="407103">
                  <c:v>39910</c:v>
                </c:pt>
                <c:pt idx="407104">
                  <c:v>39910</c:v>
                </c:pt>
                <c:pt idx="407105">
                  <c:v>39910</c:v>
                </c:pt>
                <c:pt idx="407106">
                  <c:v>39910</c:v>
                </c:pt>
                <c:pt idx="407107">
                  <c:v>39910</c:v>
                </c:pt>
                <c:pt idx="407108">
                  <c:v>39910</c:v>
                </c:pt>
                <c:pt idx="407109">
                  <c:v>39910</c:v>
                </c:pt>
                <c:pt idx="407110">
                  <c:v>39910</c:v>
                </c:pt>
                <c:pt idx="407111">
                  <c:v>39910</c:v>
                </c:pt>
                <c:pt idx="407112">
                  <c:v>39910</c:v>
                </c:pt>
                <c:pt idx="407113">
                  <c:v>39910</c:v>
                </c:pt>
                <c:pt idx="407114">
                  <c:v>39910</c:v>
                </c:pt>
                <c:pt idx="407115">
                  <c:v>39910</c:v>
                </c:pt>
                <c:pt idx="407116">
                  <c:v>39910</c:v>
                </c:pt>
                <c:pt idx="407117">
                  <c:v>39910</c:v>
                </c:pt>
                <c:pt idx="407118">
                  <c:v>39910</c:v>
                </c:pt>
                <c:pt idx="407119">
                  <c:v>39910</c:v>
                </c:pt>
                <c:pt idx="407120">
                  <c:v>39910</c:v>
                </c:pt>
                <c:pt idx="407121">
                  <c:v>39910</c:v>
                </c:pt>
                <c:pt idx="407122">
                  <c:v>39910</c:v>
                </c:pt>
                <c:pt idx="407123">
                  <c:v>39910</c:v>
                </c:pt>
                <c:pt idx="407124">
                  <c:v>39910</c:v>
                </c:pt>
                <c:pt idx="407125">
                  <c:v>39910</c:v>
                </c:pt>
                <c:pt idx="407126">
                  <c:v>39910</c:v>
                </c:pt>
                <c:pt idx="407127">
                  <c:v>39910</c:v>
                </c:pt>
                <c:pt idx="407128">
                  <c:v>39910</c:v>
                </c:pt>
                <c:pt idx="407129">
                  <c:v>39910</c:v>
                </c:pt>
                <c:pt idx="407130">
                  <c:v>39910</c:v>
                </c:pt>
                <c:pt idx="407131">
                  <c:v>39910</c:v>
                </c:pt>
                <c:pt idx="407132">
                  <c:v>39910</c:v>
                </c:pt>
                <c:pt idx="407133">
                  <c:v>39910</c:v>
                </c:pt>
                <c:pt idx="407134">
                  <c:v>39910</c:v>
                </c:pt>
                <c:pt idx="407135">
                  <c:v>39910</c:v>
                </c:pt>
                <c:pt idx="407136">
                  <c:v>39910</c:v>
                </c:pt>
                <c:pt idx="407137">
                  <c:v>39910</c:v>
                </c:pt>
                <c:pt idx="407138">
                  <c:v>39910</c:v>
                </c:pt>
                <c:pt idx="407139">
                  <c:v>39910</c:v>
                </c:pt>
                <c:pt idx="407140">
                  <c:v>39910</c:v>
                </c:pt>
                <c:pt idx="407141">
                  <c:v>39910</c:v>
                </c:pt>
                <c:pt idx="407142">
                  <c:v>39910</c:v>
                </c:pt>
                <c:pt idx="407143">
                  <c:v>39910</c:v>
                </c:pt>
                <c:pt idx="407144">
                  <c:v>39910</c:v>
                </c:pt>
                <c:pt idx="407145">
                  <c:v>39910</c:v>
                </c:pt>
                <c:pt idx="407146">
                  <c:v>39910</c:v>
                </c:pt>
                <c:pt idx="407147">
                  <c:v>39910</c:v>
                </c:pt>
                <c:pt idx="407148">
                  <c:v>39910</c:v>
                </c:pt>
                <c:pt idx="407149">
                  <c:v>39910</c:v>
                </c:pt>
                <c:pt idx="407150">
                  <c:v>39910</c:v>
                </c:pt>
                <c:pt idx="407151">
                  <c:v>39910</c:v>
                </c:pt>
                <c:pt idx="407152">
                  <c:v>39910</c:v>
                </c:pt>
                <c:pt idx="407153">
                  <c:v>39910</c:v>
                </c:pt>
                <c:pt idx="407154">
                  <c:v>39910</c:v>
                </c:pt>
                <c:pt idx="407155">
                  <c:v>39910</c:v>
                </c:pt>
                <c:pt idx="407156">
                  <c:v>39910</c:v>
                </c:pt>
                <c:pt idx="407157">
                  <c:v>39910</c:v>
                </c:pt>
                <c:pt idx="407158">
                  <c:v>39910</c:v>
                </c:pt>
                <c:pt idx="407159">
                  <c:v>39910</c:v>
                </c:pt>
                <c:pt idx="407160">
                  <c:v>39910</c:v>
                </c:pt>
                <c:pt idx="407161">
                  <c:v>39910</c:v>
                </c:pt>
                <c:pt idx="407162">
                  <c:v>39910</c:v>
                </c:pt>
                <c:pt idx="407163">
                  <c:v>39910</c:v>
                </c:pt>
                <c:pt idx="407164">
                  <c:v>39910</c:v>
                </c:pt>
                <c:pt idx="407165">
                  <c:v>39910</c:v>
                </c:pt>
                <c:pt idx="407166">
                  <c:v>39910</c:v>
                </c:pt>
                <c:pt idx="407167">
                  <c:v>39910</c:v>
                </c:pt>
                <c:pt idx="407168">
                  <c:v>39910</c:v>
                </c:pt>
                <c:pt idx="407169">
                  <c:v>39910</c:v>
                </c:pt>
                <c:pt idx="407170">
                  <c:v>39910</c:v>
                </c:pt>
                <c:pt idx="407171">
                  <c:v>39910</c:v>
                </c:pt>
                <c:pt idx="407172">
                  <c:v>39910</c:v>
                </c:pt>
                <c:pt idx="407173">
                  <c:v>39910</c:v>
                </c:pt>
                <c:pt idx="407174">
                  <c:v>39910</c:v>
                </c:pt>
                <c:pt idx="407175">
                  <c:v>39910</c:v>
                </c:pt>
                <c:pt idx="407176">
                  <c:v>39910</c:v>
                </c:pt>
                <c:pt idx="407177">
                  <c:v>39910</c:v>
                </c:pt>
                <c:pt idx="407178">
                  <c:v>39910</c:v>
                </c:pt>
                <c:pt idx="407179">
                  <c:v>39910</c:v>
                </c:pt>
                <c:pt idx="407180">
                  <c:v>39910</c:v>
                </c:pt>
                <c:pt idx="407181">
                  <c:v>39910</c:v>
                </c:pt>
                <c:pt idx="407182">
                  <c:v>39910</c:v>
                </c:pt>
                <c:pt idx="407183">
                  <c:v>39910</c:v>
                </c:pt>
                <c:pt idx="407184">
                  <c:v>39910</c:v>
                </c:pt>
                <c:pt idx="407185">
                  <c:v>39910</c:v>
                </c:pt>
                <c:pt idx="407186">
                  <c:v>39910</c:v>
                </c:pt>
                <c:pt idx="407187">
                  <c:v>39910</c:v>
                </c:pt>
                <c:pt idx="407188">
                  <c:v>39910</c:v>
                </c:pt>
                <c:pt idx="407189">
                  <c:v>39910</c:v>
                </c:pt>
                <c:pt idx="407190">
                  <c:v>39910</c:v>
                </c:pt>
                <c:pt idx="407191">
                  <c:v>39910</c:v>
                </c:pt>
                <c:pt idx="407192">
                  <c:v>39910</c:v>
                </c:pt>
                <c:pt idx="407193">
                  <c:v>39910</c:v>
                </c:pt>
                <c:pt idx="407194">
                  <c:v>39910</c:v>
                </c:pt>
                <c:pt idx="407195">
                  <c:v>39910</c:v>
                </c:pt>
                <c:pt idx="407196">
                  <c:v>39910</c:v>
                </c:pt>
                <c:pt idx="407197">
                  <c:v>39910</c:v>
                </c:pt>
                <c:pt idx="407198">
                  <c:v>39910</c:v>
                </c:pt>
                <c:pt idx="407199">
                  <c:v>39910</c:v>
                </c:pt>
                <c:pt idx="407200">
                  <c:v>39910</c:v>
                </c:pt>
                <c:pt idx="407201">
                  <c:v>39910</c:v>
                </c:pt>
                <c:pt idx="407202">
                  <c:v>39910</c:v>
                </c:pt>
                <c:pt idx="407203">
                  <c:v>39910</c:v>
                </c:pt>
                <c:pt idx="407204">
                  <c:v>39910</c:v>
                </c:pt>
                <c:pt idx="407205">
                  <c:v>39910</c:v>
                </c:pt>
                <c:pt idx="407206">
                  <c:v>39910</c:v>
                </c:pt>
                <c:pt idx="407207">
                  <c:v>39910</c:v>
                </c:pt>
                <c:pt idx="407208">
                  <c:v>39910</c:v>
                </c:pt>
                <c:pt idx="407209">
                  <c:v>39910</c:v>
                </c:pt>
                <c:pt idx="407210">
                  <c:v>39910</c:v>
                </c:pt>
                <c:pt idx="407211">
                  <c:v>39910</c:v>
                </c:pt>
                <c:pt idx="407212">
                  <c:v>39910</c:v>
                </c:pt>
                <c:pt idx="407213">
                  <c:v>39910</c:v>
                </c:pt>
                <c:pt idx="407214">
                  <c:v>39910</c:v>
                </c:pt>
                <c:pt idx="407215">
                  <c:v>39910</c:v>
                </c:pt>
                <c:pt idx="407216">
                  <c:v>39910</c:v>
                </c:pt>
                <c:pt idx="407217">
                  <c:v>39910</c:v>
                </c:pt>
                <c:pt idx="407218">
                  <c:v>39910</c:v>
                </c:pt>
                <c:pt idx="407219">
                  <c:v>39910</c:v>
                </c:pt>
                <c:pt idx="407220">
                  <c:v>39910</c:v>
                </c:pt>
                <c:pt idx="407221">
                  <c:v>39910</c:v>
                </c:pt>
                <c:pt idx="407222">
                  <c:v>39910</c:v>
                </c:pt>
                <c:pt idx="407223">
                  <c:v>39910</c:v>
                </c:pt>
                <c:pt idx="407224">
                  <c:v>39910</c:v>
                </c:pt>
                <c:pt idx="407225">
                  <c:v>39910</c:v>
                </c:pt>
                <c:pt idx="407226">
                  <c:v>39910</c:v>
                </c:pt>
                <c:pt idx="407227">
                  <c:v>39910</c:v>
                </c:pt>
                <c:pt idx="407228">
                  <c:v>39910</c:v>
                </c:pt>
                <c:pt idx="407229">
                  <c:v>39910</c:v>
                </c:pt>
                <c:pt idx="407230">
                  <c:v>39910</c:v>
                </c:pt>
                <c:pt idx="407231">
                  <c:v>39910</c:v>
                </c:pt>
                <c:pt idx="407232">
                  <c:v>39910</c:v>
                </c:pt>
                <c:pt idx="407233">
                  <c:v>39910</c:v>
                </c:pt>
                <c:pt idx="407234">
                  <c:v>39910</c:v>
                </c:pt>
                <c:pt idx="407235">
                  <c:v>39910</c:v>
                </c:pt>
                <c:pt idx="407236">
                  <c:v>39910</c:v>
                </c:pt>
                <c:pt idx="407237">
                  <c:v>39910</c:v>
                </c:pt>
                <c:pt idx="407238">
                  <c:v>39910</c:v>
                </c:pt>
                <c:pt idx="407239">
                  <c:v>39910</c:v>
                </c:pt>
                <c:pt idx="407240">
                  <c:v>39910</c:v>
                </c:pt>
                <c:pt idx="407241">
                  <c:v>39910</c:v>
                </c:pt>
                <c:pt idx="407242">
                  <c:v>39910</c:v>
                </c:pt>
                <c:pt idx="407243">
                  <c:v>39910</c:v>
                </c:pt>
                <c:pt idx="407244">
                  <c:v>39910</c:v>
                </c:pt>
                <c:pt idx="407245">
                  <c:v>39910</c:v>
                </c:pt>
                <c:pt idx="407246">
                  <c:v>39910</c:v>
                </c:pt>
                <c:pt idx="407247">
                  <c:v>39910</c:v>
                </c:pt>
                <c:pt idx="407248">
                  <c:v>39910</c:v>
                </c:pt>
                <c:pt idx="407249">
                  <c:v>39910</c:v>
                </c:pt>
                <c:pt idx="407250">
                  <c:v>39910</c:v>
                </c:pt>
                <c:pt idx="407251">
                  <c:v>39910</c:v>
                </c:pt>
                <c:pt idx="407252">
                  <c:v>39910</c:v>
                </c:pt>
                <c:pt idx="407253">
                  <c:v>39910</c:v>
                </c:pt>
                <c:pt idx="407254">
                  <c:v>39910</c:v>
                </c:pt>
                <c:pt idx="407255">
                  <c:v>39910</c:v>
                </c:pt>
                <c:pt idx="407256">
                  <c:v>39910</c:v>
                </c:pt>
                <c:pt idx="407257">
                  <c:v>39910</c:v>
                </c:pt>
                <c:pt idx="407258">
                  <c:v>39910</c:v>
                </c:pt>
                <c:pt idx="407259">
                  <c:v>39910</c:v>
                </c:pt>
                <c:pt idx="407260">
                  <c:v>39910</c:v>
                </c:pt>
                <c:pt idx="407261">
                  <c:v>39910</c:v>
                </c:pt>
                <c:pt idx="407262">
                  <c:v>39910</c:v>
                </c:pt>
                <c:pt idx="407263">
                  <c:v>39910</c:v>
                </c:pt>
                <c:pt idx="407264">
                  <c:v>39910</c:v>
                </c:pt>
                <c:pt idx="407265">
                  <c:v>39910</c:v>
                </c:pt>
                <c:pt idx="407266">
                  <c:v>39910</c:v>
                </c:pt>
                <c:pt idx="407267">
                  <c:v>39910</c:v>
                </c:pt>
                <c:pt idx="407268">
                  <c:v>39910</c:v>
                </c:pt>
                <c:pt idx="407269">
                  <c:v>39910</c:v>
                </c:pt>
                <c:pt idx="407270">
                  <c:v>39910</c:v>
                </c:pt>
                <c:pt idx="407271">
                  <c:v>39910</c:v>
                </c:pt>
                <c:pt idx="407272">
                  <c:v>39910</c:v>
                </c:pt>
                <c:pt idx="407273">
                  <c:v>39910</c:v>
                </c:pt>
                <c:pt idx="407274">
                  <c:v>39910</c:v>
                </c:pt>
                <c:pt idx="407275">
                  <c:v>39910</c:v>
                </c:pt>
                <c:pt idx="407276">
                  <c:v>39910</c:v>
                </c:pt>
                <c:pt idx="407277">
                  <c:v>39910</c:v>
                </c:pt>
                <c:pt idx="407278">
                  <c:v>39910</c:v>
                </c:pt>
                <c:pt idx="407279">
                  <c:v>39910</c:v>
                </c:pt>
                <c:pt idx="407280">
                  <c:v>39910</c:v>
                </c:pt>
                <c:pt idx="407281">
                  <c:v>39910</c:v>
                </c:pt>
                <c:pt idx="407282">
                  <c:v>39910</c:v>
                </c:pt>
                <c:pt idx="407283">
                  <c:v>39910</c:v>
                </c:pt>
                <c:pt idx="407284">
                  <c:v>39910</c:v>
                </c:pt>
                <c:pt idx="407285">
                  <c:v>39910</c:v>
                </c:pt>
                <c:pt idx="407286">
                  <c:v>39910</c:v>
                </c:pt>
                <c:pt idx="407287">
                  <c:v>39910</c:v>
                </c:pt>
                <c:pt idx="407288">
                  <c:v>39910</c:v>
                </c:pt>
                <c:pt idx="407289">
                  <c:v>39910</c:v>
                </c:pt>
                <c:pt idx="407290">
                  <c:v>39910</c:v>
                </c:pt>
                <c:pt idx="407291">
                  <c:v>39910</c:v>
                </c:pt>
                <c:pt idx="407292">
                  <c:v>39910</c:v>
                </c:pt>
                <c:pt idx="407293">
                  <c:v>39910</c:v>
                </c:pt>
                <c:pt idx="407294">
                  <c:v>39910</c:v>
                </c:pt>
                <c:pt idx="407295">
                  <c:v>39910</c:v>
                </c:pt>
                <c:pt idx="407296">
                  <c:v>39910</c:v>
                </c:pt>
                <c:pt idx="407297">
                  <c:v>39910</c:v>
                </c:pt>
                <c:pt idx="407298">
                  <c:v>39910</c:v>
                </c:pt>
                <c:pt idx="407299">
                  <c:v>39910</c:v>
                </c:pt>
                <c:pt idx="407300">
                  <c:v>39910</c:v>
                </c:pt>
                <c:pt idx="407301">
                  <c:v>39910</c:v>
                </c:pt>
                <c:pt idx="407302">
                  <c:v>39910</c:v>
                </c:pt>
                <c:pt idx="407303">
                  <c:v>39910</c:v>
                </c:pt>
                <c:pt idx="407304">
                  <c:v>39910</c:v>
                </c:pt>
                <c:pt idx="407305">
                  <c:v>39910</c:v>
                </c:pt>
                <c:pt idx="407306">
                  <c:v>39910</c:v>
                </c:pt>
                <c:pt idx="407307">
                  <c:v>39910</c:v>
                </c:pt>
                <c:pt idx="407308">
                  <c:v>39910</c:v>
                </c:pt>
                <c:pt idx="407309">
                  <c:v>39910</c:v>
                </c:pt>
                <c:pt idx="407310">
                  <c:v>39910</c:v>
                </c:pt>
                <c:pt idx="407311">
                  <c:v>39910</c:v>
                </c:pt>
                <c:pt idx="407312">
                  <c:v>39910</c:v>
                </c:pt>
                <c:pt idx="407313">
                  <c:v>39910</c:v>
                </c:pt>
                <c:pt idx="407314">
                  <c:v>39910</c:v>
                </c:pt>
                <c:pt idx="407315">
                  <c:v>39910</c:v>
                </c:pt>
                <c:pt idx="407316">
                  <c:v>39910</c:v>
                </c:pt>
                <c:pt idx="407317">
                  <c:v>39910</c:v>
                </c:pt>
                <c:pt idx="407318">
                  <c:v>39910</c:v>
                </c:pt>
                <c:pt idx="407319">
                  <c:v>39910</c:v>
                </c:pt>
                <c:pt idx="407320">
                  <c:v>39910</c:v>
                </c:pt>
                <c:pt idx="407321">
                  <c:v>39910</c:v>
                </c:pt>
                <c:pt idx="407322">
                  <c:v>39910</c:v>
                </c:pt>
                <c:pt idx="407323">
                  <c:v>39910</c:v>
                </c:pt>
                <c:pt idx="407324">
                  <c:v>39910</c:v>
                </c:pt>
                <c:pt idx="407325">
                  <c:v>39910</c:v>
                </c:pt>
                <c:pt idx="407326">
                  <c:v>39910</c:v>
                </c:pt>
                <c:pt idx="407327">
                  <c:v>39910</c:v>
                </c:pt>
                <c:pt idx="407328">
                  <c:v>39910</c:v>
                </c:pt>
                <c:pt idx="407329">
                  <c:v>39910</c:v>
                </c:pt>
                <c:pt idx="407330">
                  <c:v>39910</c:v>
                </c:pt>
                <c:pt idx="407331">
                  <c:v>39910</c:v>
                </c:pt>
                <c:pt idx="407332">
                  <c:v>39910</c:v>
                </c:pt>
                <c:pt idx="407333">
                  <c:v>39910</c:v>
                </c:pt>
                <c:pt idx="407334">
                  <c:v>39910</c:v>
                </c:pt>
                <c:pt idx="407335">
                  <c:v>39910</c:v>
                </c:pt>
                <c:pt idx="407336">
                  <c:v>39910</c:v>
                </c:pt>
                <c:pt idx="407337">
                  <c:v>39910</c:v>
                </c:pt>
                <c:pt idx="407338">
                  <c:v>39910</c:v>
                </c:pt>
                <c:pt idx="407339">
                  <c:v>39910</c:v>
                </c:pt>
                <c:pt idx="407340">
                  <c:v>39910</c:v>
                </c:pt>
                <c:pt idx="407341">
                  <c:v>39910</c:v>
                </c:pt>
                <c:pt idx="407342">
                  <c:v>39910</c:v>
                </c:pt>
                <c:pt idx="407343">
                  <c:v>39910</c:v>
                </c:pt>
                <c:pt idx="407344">
                  <c:v>39910</c:v>
                </c:pt>
                <c:pt idx="407345">
                  <c:v>39910</c:v>
                </c:pt>
                <c:pt idx="407346">
                  <c:v>39910</c:v>
                </c:pt>
                <c:pt idx="407347">
                  <c:v>39910</c:v>
                </c:pt>
                <c:pt idx="407348">
                  <c:v>39910</c:v>
                </c:pt>
                <c:pt idx="407349">
                  <c:v>39910</c:v>
                </c:pt>
                <c:pt idx="407350">
                  <c:v>39910</c:v>
                </c:pt>
                <c:pt idx="407351">
                  <c:v>39910</c:v>
                </c:pt>
                <c:pt idx="407352">
                  <c:v>39910</c:v>
                </c:pt>
                <c:pt idx="407353">
                  <c:v>39910</c:v>
                </c:pt>
                <c:pt idx="407354">
                  <c:v>39910</c:v>
                </c:pt>
                <c:pt idx="407355">
                  <c:v>39910</c:v>
                </c:pt>
                <c:pt idx="407356">
                  <c:v>39910</c:v>
                </c:pt>
                <c:pt idx="407357">
                  <c:v>39910</c:v>
                </c:pt>
                <c:pt idx="407358">
                  <c:v>39910</c:v>
                </c:pt>
                <c:pt idx="407359">
                  <c:v>39910</c:v>
                </c:pt>
                <c:pt idx="407360">
                  <c:v>39910</c:v>
                </c:pt>
                <c:pt idx="407361">
                  <c:v>39910</c:v>
                </c:pt>
                <c:pt idx="407362">
                  <c:v>39910</c:v>
                </c:pt>
                <c:pt idx="407363">
                  <c:v>39910</c:v>
                </c:pt>
                <c:pt idx="407364">
                  <c:v>39910</c:v>
                </c:pt>
                <c:pt idx="407365">
                  <c:v>39910</c:v>
                </c:pt>
                <c:pt idx="407366">
                  <c:v>39910</c:v>
                </c:pt>
                <c:pt idx="407367">
                  <c:v>39910</c:v>
                </c:pt>
                <c:pt idx="407368">
                  <c:v>39910</c:v>
                </c:pt>
                <c:pt idx="407369">
                  <c:v>39910</c:v>
                </c:pt>
                <c:pt idx="407370">
                  <c:v>39910</c:v>
                </c:pt>
                <c:pt idx="407371">
                  <c:v>39910</c:v>
                </c:pt>
                <c:pt idx="407372">
                  <c:v>39910</c:v>
                </c:pt>
                <c:pt idx="407373">
                  <c:v>39910</c:v>
                </c:pt>
                <c:pt idx="407374">
                  <c:v>39910</c:v>
                </c:pt>
                <c:pt idx="407375">
                  <c:v>39910</c:v>
                </c:pt>
                <c:pt idx="407376">
                  <c:v>39910</c:v>
                </c:pt>
                <c:pt idx="407377">
                  <c:v>39910</c:v>
                </c:pt>
                <c:pt idx="407378">
                  <c:v>39910</c:v>
                </c:pt>
                <c:pt idx="407379">
                  <c:v>39910</c:v>
                </c:pt>
                <c:pt idx="407380">
                  <c:v>39910</c:v>
                </c:pt>
                <c:pt idx="407381">
                  <c:v>39910</c:v>
                </c:pt>
                <c:pt idx="407382">
                  <c:v>39910</c:v>
                </c:pt>
                <c:pt idx="407383">
                  <c:v>39910</c:v>
                </c:pt>
                <c:pt idx="407384">
                  <c:v>39910</c:v>
                </c:pt>
                <c:pt idx="407385">
                  <c:v>39910</c:v>
                </c:pt>
                <c:pt idx="407386">
                  <c:v>39910</c:v>
                </c:pt>
                <c:pt idx="407387">
                  <c:v>39910</c:v>
                </c:pt>
                <c:pt idx="407388">
                  <c:v>39910</c:v>
                </c:pt>
                <c:pt idx="407389">
                  <c:v>39910</c:v>
                </c:pt>
                <c:pt idx="407390">
                  <c:v>39910</c:v>
                </c:pt>
                <c:pt idx="407391">
                  <c:v>39910</c:v>
                </c:pt>
                <c:pt idx="407392">
                  <c:v>39910</c:v>
                </c:pt>
                <c:pt idx="407393">
                  <c:v>39910</c:v>
                </c:pt>
                <c:pt idx="407394">
                  <c:v>39910</c:v>
                </c:pt>
                <c:pt idx="407395">
                  <c:v>39910</c:v>
                </c:pt>
                <c:pt idx="407396">
                  <c:v>39910</c:v>
                </c:pt>
                <c:pt idx="407397">
                  <c:v>39910</c:v>
                </c:pt>
                <c:pt idx="407398">
                  <c:v>39910</c:v>
                </c:pt>
                <c:pt idx="407399">
                  <c:v>39910</c:v>
                </c:pt>
                <c:pt idx="407400">
                  <c:v>39910</c:v>
                </c:pt>
                <c:pt idx="407401">
                  <c:v>39910</c:v>
                </c:pt>
                <c:pt idx="407402">
                  <c:v>39910</c:v>
                </c:pt>
                <c:pt idx="407403">
                  <c:v>39910</c:v>
                </c:pt>
                <c:pt idx="407404">
                  <c:v>39910</c:v>
                </c:pt>
                <c:pt idx="407405">
                  <c:v>39910</c:v>
                </c:pt>
                <c:pt idx="407406">
                  <c:v>39910</c:v>
                </c:pt>
                <c:pt idx="407407">
                  <c:v>39910</c:v>
                </c:pt>
                <c:pt idx="407408">
                  <c:v>39910</c:v>
                </c:pt>
                <c:pt idx="407409">
                  <c:v>39910</c:v>
                </c:pt>
                <c:pt idx="407410">
                  <c:v>39910</c:v>
                </c:pt>
                <c:pt idx="407411">
                  <c:v>39910</c:v>
                </c:pt>
                <c:pt idx="407412">
                  <c:v>39910</c:v>
                </c:pt>
                <c:pt idx="407413">
                  <c:v>39910</c:v>
                </c:pt>
                <c:pt idx="407414">
                  <c:v>39910</c:v>
                </c:pt>
                <c:pt idx="407415">
                  <c:v>39910</c:v>
                </c:pt>
                <c:pt idx="407416">
                  <c:v>39910</c:v>
                </c:pt>
                <c:pt idx="407417">
                  <c:v>39910</c:v>
                </c:pt>
                <c:pt idx="407418">
                  <c:v>39910</c:v>
                </c:pt>
                <c:pt idx="407419">
                  <c:v>39910</c:v>
                </c:pt>
                <c:pt idx="407420">
                  <c:v>39910</c:v>
                </c:pt>
                <c:pt idx="407421">
                  <c:v>39910</c:v>
                </c:pt>
                <c:pt idx="407422">
                  <c:v>39910</c:v>
                </c:pt>
                <c:pt idx="407423">
                  <c:v>39910</c:v>
                </c:pt>
                <c:pt idx="407424">
                  <c:v>39910</c:v>
                </c:pt>
                <c:pt idx="407425">
                  <c:v>39910</c:v>
                </c:pt>
                <c:pt idx="407426">
                  <c:v>39910</c:v>
                </c:pt>
                <c:pt idx="407427">
                  <c:v>39910</c:v>
                </c:pt>
                <c:pt idx="407428">
                  <c:v>39910</c:v>
                </c:pt>
                <c:pt idx="407429">
                  <c:v>39910</c:v>
                </c:pt>
                <c:pt idx="407430">
                  <c:v>39910</c:v>
                </c:pt>
                <c:pt idx="407431">
                  <c:v>39910</c:v>
                </c:pt>
                <c:pt idx="407432">
                  <c:v>39910</c:v>
                </c:pt>
                <c:pt idx="407433">
                  <c:v>39910</c:v>
                </c:pt>
                <c:pt idx="407434">
                  <c:v>39910</c:v>
                </c:pt>
                <c:pt idx="407435">
                  <c:v>39910</c:v>
                </c:pt>
                <c:pt idx="407436">
                  <c:v>39910</c:v>
                </c:pt>
                <c:pt idx="407437">
                  <c:v>39910</c:v>
                </c:pt>
                <c:pt idx="407438">
                  <c:v>39910</c:v>
                </c:pt>
                <c:pt idx="407439">
                  <c:v>39910</c:v>
                </c:pt>
                <c:pt idx="407440">
                  <c:v>39910</c:v>
                </c:pt>
                <c:pt idx="407441">
                  <c:v>39910</c:v>
                </c:pt>
                <c:pt idx="407442">
                  <c:v>39910</c:v>
                </c:pt>
                <c:pt idx="407443">
                  <c:v>39910</c:v>
                </c:pt>
                <c:pt idx="407444">
                  <c:v>39910</c:v>
                </c:pt>
                <c:pt idx="407445">
                  <c:v>39910</c:v>
                </c:pt>
                <c:pt idx="407446">
                  <c:v>39910</c:v>
                </c:pt>
                <c:pt idx="407447">
                  <c:v>39910</c:v>
                </c:pt>
                <c:pt idx="407448">
                  <c:v>39910</c:v>
                </c:pt>
                <c:pt idx="407449">
                  <c:v>39910</c:v>
                </c:pt>
                <c:pt idx="407450">
                  <c:v>39910</c:v>
                </c:pt>
                <c:pt idx="407451">
                  <c:v>39910</c:v>
                </c:pt>
                <c:pt idx="407452">
                  <c:v>39910</c:v>
                </c:pt>
                <c:pt idx="407453">
                  <c:v>39910</c:v>
                </c:pt>
                <c:pt idx="407454">
                  <c:v>39910</c:v>
                </c:pt>
                <c:pt idx="407455">
                  <c:v>39910</c:v>
                </c:pt>
                <c:pt idx="407456">
                  <c:v>39910</c:v>
                </c:pt>
                <c:pt idx="407457">
                  <c:v>39910</c:v>
                </c:pt>
                <c:pt idx="407458">
                  <c:v>39910</c:v>
                </c:pt>
                <c:pt idx="407459">
                  <c:v>39910</c:v>
                </c:pt>
                <c:pt idx="407460">
                  <c:v>39910</c:v>
                </c:pt>
                <c:pt idx="407461">
                  <c:v>39910</c:v>
                </c:pt>
                <c:pt idx="407462">
                  <c:v>39910</c:v>
                </c:pt>
                <c:pt idx="407463">
                  <c:v>39910</c:v>
                </c:pt>
                <c:pt idx="407464">
                  <c:v>39910</c:v>
                </c:pt>
                <c:pt idx="407465">
                  <c:v>39910</c:v>
                </c:pt>
                <c:pt idx="407466">
                  <c:v>39910</c:v>
                </c:pt>
                <c:pt idx="407467">
                  <c:v>39910</c:v>
                </c:pt>
                <c:pt idx="407468">
                  <c:v>39910</c:v>
                </c:pt>
                <c:pt idx="407469">
                  <c:v>39910</c:v>
                </c:pt>
                <c:pt idx="407470">
                  <c:v>39910</c:v>
                </c:pt>
                <c:pt idx="407471">
                  <c:v>39910</c:v>
                </c:pt>
                <c:pt idx="407472">
                  <c:v>39910</c:v>
                </c:pt>
                <c:pt idx="407473">
                  <c:v>39910</c:v>
                </c:pt>
                <c:pt idx="407474">
                  <c:v>39910</c:v>
                </c:pt>
                <c:pt idx="407475">
                  <c:v>39910</c:v>
                </c:pt>
                <c:pt idx="407476">
                  <c:v>39910</c:v>
                </c:pt>
                <c:pt idx="407477">
                  <c:v>39910</c:v>
                </c:pt>
                <c:pt idx="407478">
                  <c:v>39910</c:v>
                </c:pt>
                <c:pt idx="407479">
                  <c:v>39910</c:v>
                </c:pt>
                <c:pt idx="407480">
                  <c:v>39910</c:v>
                </c:pt>
                <c:pt idx="407481">
                  <c:v>39910</c:v>
                </c:pt>
                <c:pt idx="407482">
                  <c:v>39910</c:v>
                </c:pt>
                <c:pt idx="407483">
                  <c:v>39910</c:v>
                </c:pt>
                <c:pt idx="407484">
                  <c:v>39910</c:v>
                </c:pt>
                <c:pt idx="407485">
                  <c:v>39910</c:v>
                </c:pt>
                <c:pt idx="407486">
                  <c:v>39910</c:v>
                </c:pt>
                <c:pt idx="407487">
                  <c:v>39910</c:v>
                </c:pt>
                <c:pt idx="407488">
                  <c:v>39910</c:v>
                </c:pt>
                <c:pt idx="407489">
                  <c:v>39910</c:v>
                </c:pt>
                <c:pt idx="407490">
                  <c:v>39910</c:v>
                </c:pt>
                <c:pt idx="407491">
                  <c:v>39910</c:v>
                </c:pt>
                <c:pt idx="407492">
                  <c:v>39910</c:v>
                </c:pt>
                <c:pt idx="407493">
                  <c:v>39910</c:v>
                </c:pt>
                <c:pt idx="407494">
                  <c:v>39910</c:v>
                </c:pt>
                <c:pt idx="407495">
                  <c:v>39910</c:v>
                </c:pt>
                <c:pt idx="407496">
                  <c:v>39910</c:v>
                </c:pt>
                <c:pt idx="407497">
                  <c:v>39910</c:v>
                </c:pt>
                <c:pt idx="407498">
                  <c:v>39910</c:v>
                </c:pt>
                <c:pt idx="407499">
                  <c:v>39910</c:v>
                </c:pt>
                <c:pt idx="407500">
                  <c:v>39910</c:v>
                </c:pt>
                <c:pt idx="407501">
                  <c:v>39910</c:v>
                </c:pt>
                <c:pt idx="407502">
                  <c:v>39910</c:v>
                </c:pt>
                <c:pt idx="407503">
                  <c:v>39910</c:v>
                </c:pt>
                <c:pt idx="407504">
                  <c:v>39910</c:v>
                </c:pt>
                <c:pt idx="407505">
                  <c:v>39910</c:v>
                </c:pt>
                <c:pt idx="407506">
                  <c:v>39910</c:v>
                </c:pt>
                <c:pt idx="407507">
                  <c:v>39910</c:v>
                </c:pt>
                <c:pt idx="407508">
                  <c:v>39910</c:v>
                </c:pt>
                <c:pt idx="407509">
                  <c:v>39910</c:v>
                </c:pt>
                <c:pt idx="407510">
                  <c:v>39910</c:v>
                </c:pt>
                <c:pt idx="407511">
                  <c:v>39910</c:v>
                </c:pt>
                <c:pt idx="407512">
                  <c:v>39910</c:v>
                </c:pt>
                <c:pt idx="407513">
                  <c:v>39910</c:v>
                </c:pt>
                <c:pt idx="407514">
                  <c:v>39910</c:v>
                </c:pt>
                <c:pt idx="407515">
                  <c:v>39910</c:v>
                </c:pt>
                <c:pt idx="407516">
                  <c:v>39910</c:v>
                </c:pt>
                <c:pt idx="407517">
                  <c:v>39910</c:v>
                </c:pt>
                <c:pt idx="407518">
                  <c:v>39910</c:v>
                </c:pt>
                <c:pt idx="407519">
                  <c:v>39910</c:v>
                </c:pt>
                <c:pt idx="407520">
                  <c:v>39910</c:v>
                </c:pt>
                <c:pt idx="407521">
                  <c:v>39910</c:v>
                </c:pt>
                <c:pt idx="407522">
                  <c:v>39910</c:v>
                </c:pt>
                <c:pt idx="407523">
                  <c:v>39910</c:v>
                </c:pt>
                <c:pt idx="407524">
                  <c:v>39910</c:v>
                </c:pt>
                <c:pt idx="407525">
                  <c:v>39910</c:v>
                </c:pt>
                <c:pt idx="407526">
                  <c:v>39910</c:v>
                </c:pt>
                <c:pt idx="407527">
                  <c:v>39910</c:v>
                </c:pt>
                <c:pt idx="407528">
                  <c:v>39910</c:v>
                </c:pt>
                <c:pt idx="407529">
                  <c:v>39910</c:v>
                </c:pt>
                <c:pt idx="407530">
                  <c:v>39910</c:v>
                </c:pt>
                <c:pt idx="407531">
                  <c:v>39910</c:v>
                </c:pt>
                <c:pt idx="407532">
                  <c:v>39910</c:v>
                </c:pt>
                <c:pt idx="407533">
                  <c:v>39910</c:v>
                </c:pt>
                <c:pt idx="407534">
                  <c:v>39910</c:v>
                </c:pt>
                <c:pt idx="407535">
                  <c:v>39910</c:v>
                </c:pt>
                <c:pt idx="407536">
                  <c:v>39910</c:v>
                </c:pt>
                <c:pt idx="407537">
                  <c:v>39910</c:v>
                </c:pt>
                <c:pt idx="407538">
                  <c:v>39910</c:v>
                </c:pt>
                <c:pt idx="407539">
                  <c:v>39910</c:v>
                </c:pt>
                <c:pt idx="407540">
                  <c:v>39910</c:v>
                </c:pt>
                <c:pt idx="407541">
                  <c:v>39910</c:v>
                </c:pt>
                <c:pt idx="407542">
                  <c:v>39910</c:v>
                </c:pt>
                <c:pt idx="407543">
                  <c:v>39910</c:v>
                </c:pt>
                <c:pt idx="407544">
                  <c:v>39910</c:v>
                </c:pt>
                <c:pt idx="407545">
                  <c:v>39910</c:v>
                </c:pt>
                <c:pt idx="407546">
                  <c:v>39910</c:v>
                </c:pt>
                <c:pt idx="407547">
                  <c:v>39910</c:v>
                </c:pt>
                <c:pt idx="407548">
                  <c:v>39910</c:v>
                </c:pt>
                <c:pt idx="407549">
                  <c:v>39910</c:v>
                </c:pt>
                <c:pt idx="407550">
                  <c:v>39910</c:v>
                </c:pt>
                <c:pt idx="407551">
                  <c:v>39910</c:v>
                </c:pt>
                <c:pt idx="407552">
                  <c:v>39910</c:v>
                </c:pt>
                <c:pt idx="407553">
                  <c:v>39910</c:v>
                </c:pt>
                <c:pt idx="407554">
                  <c:v>39910</c:v>
                </c:pt>
                <c:pt idx="407555">
                  <c:v>39910</c:v>
                </c:pt>
                <c:pt idx="407556">
                  <c:v>39910</c:v>
                </c:pt>
                <c:pt idx="407557">
                  <c:v>39910</c:v>
                </c:pt>
                <c:pt idx="407558">
                  <c:v>39910</c:v>
                </c:pt>
                <c:pt idx="407559">
                  <c:v>39910</c:v>
                </c:pt>
                <c:pt idx="407560">
                  <c:v>39910</c:v>
                </c:pt>
                <c:pt idx="407561">
                  <c:v>39910</c:v>
                </c:pt>
                <c:pt idx="407562">
                  <c:v>39910</c:v>
                </c:pt>
                <c:pt idx="407563">
                  <c:v>39910</c:v>
                </c:pt>
                <c:pt idx="407564">
                  <c:v>39910</c:v>
                </c:pt>
                <c:pt idx="407565">
                  <c:v>39910</c:v>
                </c:pt>
                <c:pt idx="407566">
                  <c:v>39910</c:v>
                </c:pt>
                <c:pt idx="407567">
                  <c:v>39910</c:v>
                </c:pt>
                <c:pt idx="407568">
                  <c:v>39910</c:v>
                </c:pt>
                <c:pt idx="407569">
                  <c:v>39910</c:v>
                </c:pt>
                <c:pt idx="407570">
                  <c:v>39910</c:v>
                </c:pt>
                <c:pt idx="407571">
                  <c:v>39910</c:v>
                </c:pt>
                <c:pt idx="407572">
                  <c:v>39910</c:v>
                </c:pt>
                <c:pt idx="407573">
                  <c:v>39910</c:v>
                </c:pt>
                <c:pt idx="407574">
                  <c:v>39910</c:v>
                </c:pt>
                <c:pt idx="407575">
                  <c:v>39910</c:v>
                </c:pt>
                <c:pt idx="407576">
                  <c:v>39910</c:v>
                </c:pt>
                <c:pt idx="407577">
                  <c:v>39910</c:v>
                </c:pt>
                <c:pt idx="407578">
                  <c:v>39910</c:v>
                </c:pt>
                <c:pt idx="407579">
                  <c:v>39910</c:v>
                </c:pt>
                <c:pt idx="407580">
                  <c:v>39910</c:v>
                </c:pt>
                <c:pt idx="407581">
                  <c:v>39910</c:v>
                </c:pt>
                <c:pt idx="407582">
                  <c:v>39910</c:v>
                </c:pt>
                <c:pt idx="407583">
                  <c:v>39910</c:v>
                </c:pt>
                <c:pt idx="407584">
                  <c:v>39910</c:v>
                </c:pt>
                <c:pt idx="407585">
                  <c:v>39910</c:v>
                </c:pt>
                <c:pt idx="407586">
                  <c:v>39910</c:v>
                </c:pt>
                <c:pt idx="407587">
                  <c:v>39910</c:v>
                </c:pt>
                <c:pt idx="407588">
                  <c:v>39910</c:v>
                </c:pt>
                <c:pt idx="407589">
                  <c:v>39910</c:v>
                </c:pt>
                <c:pt idx="407590">
                  <c:v>39910</c:v>
                </c:pt>
                <c:pt idx="407591">
                  <c:v>39910</c:v>
                </c:pt>
                <c:pt idx="407592">
                  <c:v>39910</c:v>
                </c:pt>
                <c:pt idx="407593">
                  <c:v>39910</c:v>
                </c:pt>
                <c:pt idx="407594">
                  <c:v>39910</c:v>
                </c:pt>
                <c:pt idx="407595">
                  <c:v>39910</c:v>
                </c:pt>
                <c:pt idx="407596">
                  <c:v>39910</c:v>
                </c:pt>
                <c:pt idx="407597">
                  <c:v>39910</c:v>
                </c:pt>
                <c:pt idx="407598">
                  <c:v>39910</c:v>
                </c:pt>
                <c:pt idx="407599">
                  <c:v>39910</c:v>
                </c:pt>
                <c:pt idx="407600">
                  <c:v>39910</c:v>
                </c:pt>
                <c:pt idx="407601">
                  <c:v>39910</c:v>
                </c:pt>
                <c:pt idx="407602">
                  <c:v>39910</c:v>
                </c:pt>
                <c:pt idx="407603">
                  <c:v>39910</c:v>
                </c:pt>
                <c:pt idx="407604">
                  <c:v>39910</c:v>
                </c:pt>
                <c:pt idx="407605">
                  <c:v>39910</c:v>
                </c:pt>
                <c:pt idx="407606">
                  <c:v>39910</c:v>
                </c:pt>
                <c:pt idx="407607">
                  <c:v>39910</c:v>
                </c:pt>
                <c:pt idx="407608">
                  <c:v>39910</c:v>
                </c:pt>
                <c:pt idx="407609">
                  <c:v>39910</c:v>
                </c:pt>
                <c:pt idx="407610">
                  <c:v>39910</c:v>
                </c:pt>
                <c:pt idx="407611">
                  <c:v>39910</c:v>
                </c:pt>
                <c:pt idx="407612">
                  <c:v>39910</c:v>
                </c:pt>
                <c:pt idx="407613">
                  <c:v>39910</c:v>
                </c:pt>
                <c:pt idx="407614">
                  <c:v>39910</c:v>
                </c:pt>
                <c:pt idx="407615">
                  <c:v>39910</c:v>
                </c:pt>
                <c:pt idx="407616">
                  <c:v>39910</c:v>
                </c:pt>
                <c:pt idx="407617">
                  <c:v>39910</c:v>
                </c:pt>
                <c:pt idx="407618">
                  <c:v>39910</c:v>
                </c:pt>
                <c:pt idx="407619">
                  <c:v>39910</c:v>
                </c:pt>
                <c:pt idx="407620">
                  <c:v>39910</c:v>
                </c:pt>
                <c:pt idx="407621">
                  <c:v>39910</c:v>
                </c:pt>
                <c:pt idx="407622">
                  <c:v>39910</c:v>
                </c:pt>
                <c:pt idx="407623">
                  <c:v>39910</c:v>
                </c:pt>
                <c:pt idx="407624">
                  <c:v>39910</c:v>
                </c:pt>
                <c:pt idx="407625">
                  <c:v>39910</c:v>
                </c:pt>
                <c:pt idx="407626">
                  <c:v>39910</c:v>
                </c:pt>
                <c:pt idx="407627">
                  <c:v>39910</c:v>
                </c:pt>
                <c:pt idx="407628">
                  <c:v>39910</c:v>
                </c:pt>
                <c:pt idx="407629">
                  <c:v>39910</c:v>
                </c:pt>
                <c:pt idx="407630">
                  <c:v>39910</c:v>
                </c:pt>
                <c:pt idx="407631">
                  <c:v>39910</c:v>
                </c:pt>
                <c:pt idx="407632">
                  <c:v>39910</c:v>
                </c:pt>
                <c:pt idx="407633">
                  <c:v>39910</c:v>
                </c:pt>
                <c:pt idx="407634">
                  <c:v>39910</c:v>
                </c:pt>
                <c:pt idx="407635">
                  <c:v>39910</c:v>
                </c:pt>
                <c:pt idx="407636">
                  <c:v>39910</c:v>
                </c:pt>
                <c:pt idx="407637">
                  <c:v>39910</c:v>
                </c:pt>
                <c:pt idx="407638">
                  <c:v>39910</c:v>
                </c:pt>
                <c:pt idx="407639">
                  <c:v>39910</c:v>
                </c:pt>
                <c:pt idx="407640">
                  <c:v>39910</c:v>
                </c:pt>
                <c:pt idx="407641">
                  <c:v>39910</c:v>
                </c:pt>
                <c:pt idx="407642">
                  <c:v>39910</c:v>
                </c:pt>
                <c:pt idx="407643">
                  <c:v>39910</c:v>
                </c:pt>
                <c:pt idx="407644">
                  <c:v>39910</c:v>
                </c:pt>
                <c:pt idx="407645">
                  <c:v>39910</c:v>
                </c:pt>
                <c:pt idx="407646">
                  <c:v>39910</c:v>
                </c:pt>
                <c:pt idx="407647">
                  <c:v>39910</c:v>
                </c:pt>
                <c:pt idx="407648">
                  <c:v>39910</c:v>
                </c:pt>
                <c:pt idx="407649">
                  <c:v>39910</c:v>
                </c:pt>
                <c:pt idx="407650">
                  <c:v>39910</c:v>
                </c:pt>
                <c:pt idx="407651">
                  <c:v>39910</c:v>
                </c:pt>
                <c:pt idx="407652">
                  <c:v>39910</c:v>
                </c:pt>
                <c:pt idx="407653">
                  <c:v>39910</c:v>
                </c:pt>
                <c:pt idx="407654">
                  <c:v>39910</c:v>
                </c:pt>
                <c:pt idx="407655">
                  <c:v>39910</c:v>
                </c:pt>
                <c:pt idx="407656">
                  <c:v>39910</c:v>
                </c:pt>
                <c:pt idx="407657">
                  <c:v>39910</c:v>
                </c:pt>
                <c:pt idx="407658">
                  <c:v>39910</c:v>
                </c:pt>
                <c:pt idx="407659">
                  <c:v>39910</c:v>
                </c:pt>
                <c:pt idx="407660">
                  <c:v>39910</c:v>
                </c:pt>
                <c:pt idx="407661">
                  <c:v>39910</c:v>
                </c:pt>
                <c:pt idx="407662">
                  <c:v>39910</c:v>
                </c:pt>
                <c:pt idx="407663">
                  <c:v>39910</c:v>
                </c:pt>
                <c:pt idx="407664">
                  <c:v>39910</c:v>
                </c:pt>
                <c:pt idx="407665">
                  <c:v>39910</c:v>
                </c:pt>
                <c:pt idx="407666">
                  <c:v>39910</c:v>
                </c:pt>
                <c:pt idx="407667">
                  <c:v>39910</c:v>
                </c:pt>
                <c:pt idx="407668">
                  <c:v>39910</c:v>
                </c:pt>
                <c:pt idx="407669">
                  <c:v>39910</c:v>
                </c:pt>
                <c:pt idx="407670">
                  <c:v>39910</c:v>
                </c:pt>
                <c:pt idx="407671">
                  <c:v>39910</c:v>
                </c:pt>
                <c:pt idx="407672">
                  <c:v>39910</c:v>
                </c:pt>
                <c:pt idx="407673">
                  <c:v>39910</c:v>
                </c:pt>
                <c:pt idx="407674">
                  <c:v>39910</c:v>
                </c:pt>
                <c:pt idx="407675">
                  <c:v>39910</c:v>
                </c:pt>
                <c:pt idx="407676">
                  <c:v>39910</c:v>
                </c:pt>
                <c:pt idx="407677">
                  <c:v>39910</c:v>
                </c:pt>
                <c:pt idx="407678">
                  <c:v>39910</c:v>
                </c:pt>
                <c:pt idx="407679">
                  <c:v>39910</c:v>
                </c:pt>
                <c:pt idx="407680">
                  <c:v>39910</c:v>
                </c:pt>
                <c:pt idx="407681">
                  <c:v>39910</c:v>
                </c:pt>
                <c:pt idx="407682">
                  <c:v>39910</c:v>
                </c:pt>
                <c:pt idx="407683">
                  <c:v>39910</c:v>
                </c:pt>
                <c:pt idx="407684">
                  <c:v>39910</c:v>
                </c:pt>
                <c:pt idx="407685">
                  <c:v>39910</c:v>
                </c:pt>
                <c:pt idx="407686">
                  <c:v>39910</c:v>
                </c:pt>
                <c:pt idx="407687">
                  <c:v>39910</c:v>
                </c:pt>
                <c:pt idx="407688">
                  <c:v>39910</c:v>
                </c:pt>
                <c:pt idx="407689">
                  <c:v>39910</c:v>
                </c:pt>
                <c:pt idx="407690">
                  <c:v>39910</c:v>
                </c:pt>
                <c:pt idx="407691">
                  <c:v>39910</c:v>
                </c:pt>
                <c:pt idx="407692">
                  <c:v>39910</c:v>
                </c:pt>
                <c:pt idx="407693">
                  <c:v>39910</c:v>
                </c:pt>
                <c:pt idx="407694">
                  <c:v>39910</c:v>
                </c:pt>
                <c:pt idx="407695">
                  <c:v>39910</c:v>
                </c:pt>
                <c:pt idx="407696">
                  <c:v>39910</c:v>
                </c:pt>
                <c:pt idx="407697">
                  <c:v>39910</c:v>
                </c:pt>
                <c:pt idx="407698">
                  <c:v>39910</c:v>
                </c:pt>
                <c:pt idx="407699">
                  <c:v>39910</c:v>
                </c:pt>
                <c:pt idx="407700">
                  <c:v>39910</c:v>
                </c:pt>
                <c:pt idx="407701">
                  <c:v>39910</c:v>
                </c:pt>
                <c:pt idx="407702">
                  <c:v>39910</c:v>
                </c:pt>
                <c:pt idx="407703">
                  <c:v>39910</c:v>
                </c:pt>
                <c:pt idx="407704">
                  <c:v>39910</c:v>
                </c:pt>
                <c:pt idx="407705">
                  <c:v>39910</c:v>
                </c:pt>
                <c:pt idx="407706">
                  <c:v>39910</c:v>
                </c:pt>
                <c:pt idx="407707">
                  <c:v>39910</c:v>
                </c:pt>
                <c:pt idx="407708">
                  <c:v>39910</c:v>
                </c:pt>
                <c:pt idx="407709">
                  <c:v>39910</c:v>
                </c:pt>
                <c:pt idx="407710">
                  <c:v>39910</c:v>
                </c:pt>
                <c:pt idx="407711">
                  <c:v>39910</c:v>
                </c:pt>
                <c:pt idx="407712">
                  <c:v>39910</c:v>
                </c:pt>
                <c:pt idx="407713">
                  <c:v>39910</c:v>
                </c:pt>
                <c:pt idx="407714">
                  <c:v>39910</c:v>
                </c:pt>
                <c:pt idx="407715">
                  <c:v>39910</c:v>
                </c:pt>
                <c:pt idx="407716">
                  <c:v>39910</c:v>
                </c:pt>
                <c:pt idx="407717">
                  <c:v>39910</c:v>
                </c:pt>
                <c:pt idx="407718">
                  <c:v>39910</c:v>
                </c:pt>
                <c:pt idx="407719">
                  <c:v>39910</c:v>
                </c:pt>
                <c:pt idx="407720">
                  <c:v>39910</c:v>
                </c:pt>
                <c:pt idx="407721">
                  <c:v>39910</c:v>
                </c:pt>
                <c:pt idx="407722">
                  <c:v>39910</c:v>
                </c:pt>
                <c:pt idx="407723">
                  <c:v>39910</c:v>
                </c:pt>
                <c:pt idx="407724">
                  <c:v>39910</c:v>
                </c:pt>
                <c:pt idx="407725">
                  <c:v>39910</c:v>
                </c:pt>
                <c:pt idx="407726">
                  <c:v>39910</c:v>
                </c:pt>
                <c:pt idx="407727">
                  <c:v>39910</c:v>
                </c:pt>
                <c:pt idx="407728">
                  <c:v>39910</c:v>
                </c:pt>
                <c:pt idx="407729">
                  <c:v>39910</c:v>
                </c:pt>
                <c:pt idx="407730">
                  <c:v>39910</c:v>
                </c:pt>
                <c:pt idx="407731">
                  <c:v>39910</c:v>
                </c:pt>
                <c:pt idx="407732">
                  <c:v>39910</c:v>
                </c:pt>
                <c:pt idx="407733">
                  <c:v>39910</c:v>
                </c:pt>
                <c:pt idx="407734">
                  <c:v>39910</c:v>
                </c:pt>
                <c:pt idx="407735">
                  <c:v>39910</c:v>
                </c:pt>
                <c:pt idx="407736">
                  <c:v>39910</c:v>
                </c:pt>
                <c:pt idx="407737">
                  <c:v>39910</c:v>
                </c:pt>
                <c:pt idx="407738">
                  <c:v>39910</c:v>
                </c:pt>
                <c:pt idx="407739">
                  <c:v>39910</c:v>
                </c:pt>
                <c:pt idx="407740">
                  <c:v>39910</c:v>
                </c:pt>
                <c:pt idx="407741">
                  <c:v>39910</c:v>
                </c:pt>
                <c:pt idx="407742">
                  <c:v>39910</c:v>
                </c:pt>
                <c:pt idx="407743">
                  <c:v>39910</c:v>
                </c:pt>
                <c:pt idx="407744">
                  <c:v>39910</c:v>
                </c:pt>
                <c:pt idx="407745">
                  <c:v>39910</c:v>
                </c:pt>
                <c:pt idx="407746">
                  <c:v>39910</c:v>
                </c:pt>
                <c:pt idx="407747">
                  <c:v>39910</c:v>
                </c:pt>
                <c:pt idx="407748">
                  <c:v>39910</c:v>
                </c:pt>
                <c:pt idx="407749">
                  <c:v>39910</c:v>
                </c:pt>
                <c:pt idx="407750">
                  <c:v>39910</c:v>
                </c:pt>
                <c:pt idx="407751">
                  <c:v>39910</c:v>
                </c:pt>
                <c:pt idx="407752">
                  <c:v>39910</c:v>
                </c:pt>
                <c:pt idx="407753">
                  <c:v>39910</c:v>
                </c:pt>
                <c:pt idx="407754">
                  <c:v>39910</c:v>
                </c:pt>
                <c:pt idx="407755">
                  <c:v>39910</c:v>
                </c:pt>
                <c:pt idx="407756">
                  <c:v>39910</c:v>
                </c:pt>
                <c:pt idx="407757">
                  <c:v>39910</c:v>
                </c:pt>
                <c:pt idx="407758">
                  <c:v>39910</c:v>
                </c:pt>
                <c:pt idx="407759">
                  <c:v>39910</c:v>
                </c:pt>
                <c:pt idx="407760">
                  <c:v>39910</c:v>
                </c:pt>
                <c:pt idx="407761">
                  <c:v>39910</c:v>
                </c:pt>
                <c:pt idx="407762">
                  <c:v>39910</c:v>
                </c:pt>
                <c:pt idx="407763">
                  <c:v>39910</c:v>
                </c:pt>
                <c:pt idx="407764">
                  <c:v>39910</c:v>
                </c:pt>
                <c:pt idx="407765">
                  <c:v>39910</c:v>
                </c:pt>
                <c:pt idx="407766">
                  <c:v>39910</c:v>
                </c:pt>
                <c:pt idx="407767">
                  <c:v>39910</c:v>
                </c:pt>
                <c:pt idx="407768">
                  <c:v>39910</c:v>
                </c:pt>
                <c:pt idx="407769">
                  <c:v>39910</c:v>
                </c:pt>
                <c:pt idx="407770">
                  <c:v>39910</c:v>
                </c:pt>
                <c:pt idx="407771">
                  <c:v>39910</c:v>
                </c:pt>
                <c:pt idx="407772">
                  <c:v>39910</c:v>
                </c:pt>
                <c:pt idx="407773">
                  <c:v>39910</c:v>
                </c:pt>
                <c:pt idx="407774">
                  <c:v>39910</c:v>
                </c:pt>
                <c:pt idx="407775">
                  <c:v>39910</c:v>
                </c:pt>
                <c:pt idx="407776">
                  <c:v>39910</c:v>
                </c:pt>
                <c:pt idx="407777">
                  <c:v>39910</c:v>
                </c:pt>
                <c:pt idx="407778">
                  <c:v>39910</c:v>
                </c:pt>
                <c:pt idx="407779">
                  <c:v>39910</c:v>
                </c:pt>
                <c:pt idx="407780">
                  <c:v>39910</c:v>
                </c:pt>
                <c:pt idx="407781">
                  <c:v>39910</c:v>
                </c:pt>
                <c:pt idx="407782">
                  <c:v>39910</c:v>
                </c:pt>
                <c:pt idx="407783">
                  <c:v>39910</c:v>
                </c:pt>
                <c:pt idx="407784">
                  <c:v>39910</c:v>
                </c:pt>
                <c:pt idx="407785">
                  <c:v>39910</c:v>
                </c:pt>
                <c:pt idx="407786">
                  <c:v>39910</c:v>
                </c:pt>
                <c:pt idx="407787">
                  <c:v>39910</c:v>
                </c:pt>
                <c:pt idx="407788">
                  <c:v>39910</c:v>
                </c:pt>
                <c:pt idx="407789">
                  <c:v>39910</c:v>
                </c:pt>
                <c:pt idx="407790">
                  <c:v>39910</c:v>
                </c:pt>
                <c:pt idx="407791">
                  <c:v>39910</c:v>
                </c:pt>
                <c:pt idx="407792">
                  <c:v>39910</c:v>
                </c:pt>
                <c:pt idx="407793">
                  <c:v>39910</c:v>
                </c:pt>
                <c:pt idx="407794">
                  <c:v>39910</c:v>
                </c:pt>
                <c:pt idx="407795">
                  <c:v>39910</c:v>
                </c:pt>
                <c:pt idx="407796">
                  <c:v>39910</c:v>
                </c:pt>
                <c:pt idx="407797">
                  <c:v>39910</c:v>
                </c:pt>
                <c:pt idx="407798">
                  <c:v>39910</c:v>
                </c:pt>
                <c:pt idx="407799">
                  <c:v>39910</c:v>
                </c:pt>
                <c:pt idx="407800">
                  <c:v>39910</c:v>
                </c:pt>
                <c:pt idx="407801">
                  <c:v>39910</c:v>
                </c:pt>
                <c:pt idx="407802">
                  <c:v>39910</c:v>
                </c:pt>
                <c:pt idx="407803">
                  <c:v>39910</c:v>
                </c:pt>
                <c:pt idx="407804">
                  <c:v>39910</c:v>
                </c:pt>
                <c:pt idx="407805">
                  <c:v>39910</c:v>
                </c:pt>
                <c:pt idx="407806">
                  <c:v>39910</c:v>
                </c:pt>
                <c:pt idx="407807">
                  <c:v>39910</c:v>
                </c:pt>
                <c:pt idx="407808">
                  <c:v>39910</c:v>
                </c:pt>
                <c:pt idx="407809">
                  <c:v>39910</c:v>
                </c:pt>
                <c:pt idx="407810">
                  <c:v>39910</c:v>
                </c:pt>
                <c:pt idx="407811">
                  <c:v>39910</c:v>
                </c:pt>
                <c:pt idx="407812">
                  <c:v>39910</c:v>
                </c:pt>
                <c:pt idx="407813">
                  <c:v>39910</c:v>
                </c:pt>
                <c:pt idx="407814">
                  <c:v>39910</c:v>
                </c:pt>
                <c:pt idx="407815">
                  <c:v>39910</c:v>
                </c:pt>
                <c:pt idx="407816">
                  <c:v>39910</c:v>
                </c:pt>
                <c:pt idx="407817">
                  <c:v>39910</c:v>
                </c:pt>
                <c:pt idx="407818">
                  <c:v>39910</c:v>
                </c:pt>
                <c:pt idx="407819">
                  <c:v>39910</c:v>
                </c:pt>
                <c:pt idx="407820">
                  <c:v>39910</c:v>
                </c:pt>
                <c:pt idx="407821">
                  <c:v>39910</c:v>
                </c:pt>
                <c:pt idx="407822">
                  <c:v>39910</c:v>
                </c:pt>
                <c:pt idx="407823">
                  <c:v>39910</c:v>
                </c:pt>
                <c:pt idx="407824">
                  <c:v>39910</c:v>
                </c:pt>
                <c:pt idx="407825">
                  <c:v>39910</c:v>
                </c:pt>
                <c:pt idx="407826">
                  <c:v>39910</c:v>
                </c:pt>
                <c:pt idx="407827">
                  <c:v>39910</c:v>
                </c:pt>
                <c:pt idx="407828">
                  <c:v>39910</c:v>
                </c:pt>
                <c:pt idx="407829">
                  <c:v>39910</c:v>
                </c:pt>
                <c:pt idx="407830">
                  <c:v>39910</c:v>
                </c:pt>
                <c:pt idx="407831">
                  <c:v>39910</c:v>
                </c:pt>
                <c:pt idx="407832">
                  <c:v>39910</c:v>
                </c:pt>
                <c:pt idx="407833">
                  <c:v>39910</c:v>
                </c:pt>
                <c:pt idx="407834">
                  <c:v>39910</c:v>
                </c:pt>
                <c:pt idx="407835">
                  <c:v>39910</c:v>
                </c:pt>
                <c:pt idx="407836">
                  <c:v>39910</c:v>
                </c:pt>
                <c:pt idx="407837">
                  <c:v>39910</c:v>
                </c:pt>
                <c:pt idx="407838">
                  <c:v>39910</c:v>
                </c:pt>
                <c:pt idx="407839">
                  <c:v>39910</c:v>
                </c:pt>
                <c:pt idx="407840">
                  <c:v>39910</c:v>
                </c:pt>
                <c:pt idx="407841">
                  <c:v>39910</c:v>
                </c:pt>
                <c:pt idx="407842">
                  <c:v>39910</c:v>
                </c:pt>
                <c:pt idx="407843">
                  <c:v>39910</c:v>
                </c:pt>
                <c:pt idx="407844">
                  <c:v>39910</c:v>
                </c:pt>
                <c:pt idx="407845">
                  <c:v>39910</c:v>
                </c:pt>
                <c:pt idx="407846">
                  <c:v>39910</c:v>
                </c:pt>
                <c:pt idx="407847">
                  <c:v>39910</c:v>
                </c:pt>
                <c:pt idx="407848">
                  <c:v>39910</c:v>
                </c:pt>
                <c:pt idx="407849">
                  <c:v>39910</c:v>
                </c:pt>
                <c:pt idx="407850">
                  <c:v>39910</c:v>
                </c:pt>
                <c:pt idx="407851">
                  <c:v>39910</c:v>
                </c:pt>
                <c:pt idx="407852">
                  <c:v>39910</c:v>
                </c:pt>
                <c:pt idx="407853">
                  <c:v>39910</c:v>
                </c:pt>
                <c:pt idx="407854">
                  <c:v>39910</c:v>
                </c:pt>
                <c:pt idx="407855">
                  <c:v>39910</c:v>
                </c:pt>
                <c:pt idx="407856">
                  <c:v>39910</c:v>
                </c:pt>
                <c:pt idx="407857">
                  <c:v>39910</c:v>
                </c:pt>
                <c:pt idx="407858">
                  <c:v>39910</c:v>
                </c:pt>
                <c:pt idx="407859">
                  <c:v>39910</c:v>
                </c:pt>
                <c:pt idx="407860">
                  <c:v>39910</c:v>
                </c:pt>
                <c:pt idx="407861">
                  <c:v>39910</c:v>
                </c:pt>
                <c:pt idx="407862">
                  <c:v>39910</c:v>
                </c:pt>
                <c:pt idx="407863">
                  <c:v>39910</c:v>
                </c:pt>
                <c:pt idx="407864">
                  <c:v>39910</c:v>
                </c:pt>
                <c:pt idx="407865">
                  <c:v>39910</c:v>
                </c:pt>
                <c:pt idx="407866">
                  <c:v>39910</c:v>
                </c:pt>
                <c:pt idx="407867">
                  <c:v>39910</c:v>
                </c:pt>
                <c:pt idx="407868">
                  <c:v>39910</c:v>
                </c:pt>
                <c:pt idx="407869">
                  <c:v>39910</c:v>
                </c:pt>
                <c:pt idx="407870">
                  <c:v>39910</c:v>
                </c:pt>
                <c:pt idx="407871">
                  <c:v>39910</c:v>
                </c:pt>
                <c:pt idx="407872">
                  <c:v>39910</c:v>
                </c:pt>
                <c:pt idx="407873">
                  <c:v>39910</c:v>
                </c:pt>
                <c:pt idx="407874">
                  <c:v>39910</c:v>
                </c:pt>
                <c:pt idx="407875">
                  <c:v>39910</c:v>
                </c:pt>
                <c:pt idx="407876">
                  <c:v>39910</c:v>
                </c:pt>
                <c:pt idx="407877">
                  <c:v>39910</c:v>
                </c:pt>
                <c:pt idx="407878">
                  <c:v>39910</c:v>
                </c:pt>
                <c:pt idx="407879">
                  <c:v>39910</c:v>
                </c:pt>
                <c:pt idx="407880">
                  <c:v>39910</c:v>
                </c:pt>
                <c:pt idx="407881">
                  <c:v>39910</c:v>
                </c:pt>
                <c:pt idx="407882">
                  <c:v>39910</c:v>
                </c:pt>
                <c:pt idx="407883">
                  <c:v>39910</c:v>
                </c:pt>
                <c:pt idx="407884">
                  <c:v>39910</c:v>
                </c:pt>
                <c:pt idx="407885">
                  <c:v>39910</c:v>
                </c:pt>
                <c:pt idx="407886">
                  <c:v>39910</c:v>
                </c:pt>
                <c:pt idx="407887">
                  <c:v>39910</c:v>
                </c:pt>
                <c:pt idx="407888">
                  <c:v>39910</c:v>
                </c:pt>
                <c:pt idx="407889">
                  <c:v>39910</c:v>
                </c:pt>
                <c:pt idx="407890">
                  <c:v>39910</c:v>
                </c:pt>
                <c:pt idx="407891">
                  <c:v>39910</c:v>
                </c:pt>
                <c:pt idx="407892">
                  <c:v>39910</c:v>
                </c:pt>
                <c:pt idx="407893">
                  <c:v>39910</c:v>
                </c:pt>
                <c:pt idx="407894">
                  <c:v>39910</c:v>
                </c:pt>
                <c:pt idx="407895">
                  <c:v>39910</c:v>
                </c:pt>
                <c:pt idx="407896">
                  <c:v>39910</c:v>
                </c:pt>
                <c:pt idx="407897">
                  <c:v>39910</c:v>
                </c:pt>
                <c:pt idx="407898">
                  <c:v>39910</c:v>
                </c:pt>
                <c:pt idx="407899">
                  <c:v>39910</c:v>
                </c:pt>
                <c:pt idx="407900">
                  <c:v>39910</c:v>
                </c:pt>
                <c:pt idx="407901">
                  <c:v>39910</c:v>
                </c:pt>
                <c:pt idx="407902">
                  <c:v>39910</c:v>
                </c:pt>
                <c:pt idx="407903">
                  <c:v>39910</c:v>
                </c:pt>
                <c:pt idx="407904">
                  <c:v>39910</c:v>
                </c:pt>
                <c:pt idx="407905">
                  <c:v>39910</c:v>
                </c:pt>
                <c:pt idx="407906">
                  <c:v>39910</c:v>
                </c:pt>
                <c:pt idx="407907">
                  <c:v>39910</c:v>
                </c:pt>
                <c:pt idx="407908">
                  <c:v>39910</c:v>
                </c:pt>
                <c:pt idx="407909">
                  <c:v>39910</c:v>
                </c:pt>
                <c:pt idx="407910">
                  <c:v>39910</c:v>
                </c:pt>
                <c:pt idx="407911">
                  <c:v>39910</c:v>
                </c:pt>
                <c:pt idx="407912">
                  <c:v>39910</c:v>
                </c:pt>
                <c:pt idx="407913">
                  <c:v>39910</c:v>
                </c:pt>
                <c:pt idx="407914">
                  <c:v>39910</c:v>
                </c:pt>
                <c:pt idx="407915">
                  <c:v>39910</c:v>
                </c:pt>
                <c:pt idx="407916">
                  <c:v>39910</c:v>
                </c:pt>
                <c:pt idx="407917">
                  <c:v>39910</c:v>
                </c:pt>
                <c:pt idx="407918">
                  <c:v>39910</c:v>
                </c:pt>
                <c:pt idx="407919">
                  <c:v>39910</c:v>
                </c:pt>
                <c:pt idx="407920">
                  <c:v>39910</c:v>
                </c:pt>
                <c:pt idx="407921">
                  <c:v>39910</c:v>
                </c:pt>
                <c:pt idx="407922">
                  <c:v>39910</c:v>
                </c:pt>
                <c:pt idx="407923">
                  <c:v>39910</c:v>
                </c:pt>
                <c:pt idx="407924">
                  <c:v>39910</c:v>
                </c:pt>
                <c:pt idx="407925">
                  <c:v>39910</c:v>
                </c:pt>
                <c:pt idx="407926">
                  <c:v>39910</c:v>
                </c:pt>
                <c:pt idx="407927">
                  <c:v>39910</c:v>
                </c:pt>
                <c:pt idx="407928">
                  <c:v>39910</c:v>
                </c:pt>
                <c:pt idx="407929">
                  <c:v>39910</c:v>
                </c:pt>
                <c:pt idx="407930">
                  <c:v>39910</c:v>
                </c:pt>
                <c:pt idx="407931">
                  <c:v>39910</c:v>
                </c:pt>
                <c:pt idx="407932">
                  <c:v>39910</c:v>
                </c:pt>
                <c:pt idx="407933">
                  <c:v>39910</c:v>
                </c:pt>
                <c:pt idx="407934">
                  <c:v>39910</c:v>
                </c:pt>
                <c:pt idx="407935">
                  <c:v>39910</c:v>
                </c:pt>
                <c:pt idx="407936">
                  <c:v>39910</c:v>
                </c:pt>
                <c:pt idx="407937">
                  <c:v>39910</c:v>
                </c:pt>
                <c:pt idx="407938">
                  <c:v>39910</c:v>
                </c:pt>
                <c:pt idx="407939">
                  <c:v>39910</c:v>
                </c:pt>
                <c:pt idx="407940">
                  <c:v>39910</c:v>
                </c:pt>
                <c:pt idx="407941">
                  <c:v>39910</c:v>
                </c:pt>
                <c:pt idx="407942">
                  <c:v>39910</c:v>
                </c:pt>
                <c:pt idx="407943">
                  <c:v>39910</c:v>
                </c:pt>
                <c:pt idx="407944">
                  <c:v>39910</c:v>
                </c:pt>
                <c:pt idx="407945">
                  <c:v>39910</c:v>
                </c:pt>
                <c:pt idx="407946">
                  <c:v>39910</c:v>
                </c:pt>
                <c:pt idx="407947">
                  <c:v>39910</c:v>
                </c:pt>
                <c:pt idx="407948">
                  <c:v>39910</c:v>
                </c:pt>
                <c:pt idx="407949">
                  <c:v>39910</c:v>
                </c:pt>
                <c:pt idx="407950">
                  <c:v>39910</c:v>
                </c:pt>
                <c:pt idx="407951">
                  <c:v>39910</c:v>
                </c:pt>
                <c:pt idx="407952">
                  <c:v>39910</c:v>
                </c:pt>
                <c:pt idx="407953">
                  <c:v>39910</c:v>
                </c:pt>
                <c:pt idx="407954">
                  <c:v>39910</c:v>
                </c:pt>
                <c:pt idx="407955">
                  <c:v>39910</c:v>
                </c:pt>
                <c:pt idx="407956">
                  <c:v>39910</c:v>
                </c:pt>
                <c:pt idx="407957">
                  <c:v>39910</c:v>
                </c:pt>
                <c:pt idx="407958">
                  <c:v>39910</c:v>
                </c:pt>
                <c:pt idx="407959">
                  <c:v>39910</c:v>
                </c:pt>
                <c:pt idx="407960">
                  <c:v>39910</c:v>
                </c:pt>
                <c:pt idx="407961">
                  <c:v>39910</c:v>
                </c:pt>
                <c:pt idx="407962">
                  <c:v>39910</c:v>
                </c:pt>
                <c:pt idx="407963">
                  <c:v>39910</c:v>
                </c:pt>
                <c:pt idx="407964">
                  <c:v>39910</c:v>
                </c:pt>
                <c:pt idx="407965">
                  <c:v>39910</c:v>
                </c:pt>
                <c:pt idx="407966">
                  <c:v>39910</c:v>
                </c:pt>
                <c:pt idx="407967">
                  <c:v>39910</c:v>
                </c:pt>
                <c:pt idx="407968">
                  <c:v>39910</c:v>
                </c:pt>
                <c:pt idx="407969">
                  <c:v>39910</c:v>
                </c:pt>
                <c:pt idx="407970">
                  <c:v>39910</c:v>
                </c:pt>
                <c:pt idx="407971">
                  <c:v>39910</c:v>
                </c:pt>
                <c:pt idx="407972">
                  <c:v>39910</c:v>
                </c:pt>
                <c:pt idx="407973">
                  <c:v>39910</c:v>
                </c:pt>
                <c:pt idx="407974">
                  <c:v>39910</c:v>
                </c:pt>
                <c:pt idx="407975">
                  <c:v>39910</c:v>
                </c:pt>
                <c:pt idx="407976">
                  <c:v>39910</c:v>
                </c:pt>
                <c:pt idx="407977">
                  <c:v>39910</c:v>
                </c:pt>
                <c:pt idx="407978">
                  <c:v>39910</c:v>
                </c:pt>
                <c:pt idx="407979">
                  <c:v>39910</c:v>
                </c:pt>
                <c:pt idx="407980">
                  <c:v>39910</c:v>
                </c:pt>
                <c:pt idx="407981">
                  <c:v>39910</c:v>
                </c:pt>
                <c:pt idx="407982">
                  <c:v>39910</c:v>
                </c:pt>
                <c:pt idx="407983">
                  <c:v>39910</c:v>
                </c:pt>
                <c:pt idx="407984">
                  <c:v>39910</c:v>
                </c:pt>
                <c:pt idx="407985">
                  <c:v>39910</c:v>
                </c:pt>
                <c:pt idx="407986">
                  <c:v>39910</c:v>
                </c:pt>
                <c:pt idx="407987">
                  <c:v>39910</c:v>
                </c:pt>
                <c:pt idx="407988">
                  <c:v>39910</c:v>
                </c:pt>
                <c:pt idx="407989">
                  <c:v>39910</c:v>
                </c:pt>
                <c:pt idx="407990">
                  <c:v>39910</c:v>
                </c:pt>
                <c:pt idx="407991">
                  <c:v>39910</c:v>
                </c:pt>
                <c:pt idx="407992">
                  <c:v>39910</c:v>
                </c:pt>
                <c:pt idx="407993">
                  <c:v>39910</c:v>
                </c:pt>
                <c:pt idx="407994">
                  <c:v>39910</c:v>
                </c:pt>
                <c:pt idx="407995">
                  <c:v>39910</c:v>
                </c:pt>
                <c:pt idx="407996">
                  <c:v>39910</c:v>
                </c:pt>
                <c:pt idx="407997">
                  <c:v>39910</c:v>
                </c:pt>
                <c:pt idx="407998">
                  <c:v>39910</c:v>
                </c:pt>
                <c:pt idx="407999">
                  <c:v>39910</c:v>
                </c:pt>
                <c:pt idx="408000">
                  <c:v>39910</c:v>
                </c:pt>
                <c:pt idx="408001">
                  <c:v>39910</c:v>
                </c:pt>
                <c:pt idx="408002">
                  <c:v>39910</c:v>
                </c:pt>
                <c:pt idx="408003">
                  <c:v>39910</c:v>
                </c:pt>
                <c:pt idx="408004">
                  <c:v>39910</c:v>
                </c:pt>
                <c:pt idx="408005">
                  <c:v>39910</c:v>
                </c:pt>
                <c:pt idx="408006">
                  <c:v>39910</c:v>
                </c:pt>
                <c:pt idx="408007">
                  <c:v>39910</c:v>
                </c:pt>
                <c:pt idx="408008">
                  <c:v>39910</c:v>
                </c:pt>
                <c:pt idx="408009">
                  <c:v>39910</c:v>
                </c:pt>
                <c:pt idx="408010">
                  <c:v>39910</c:v>
                </c:pt>
                <c:pt idx="408011">
                  <c:v>39910</c:v>
                </c:pt>
                <c:pt idx="408012">
                  <c:v>39910</c:v>
                </c:pt>
                <c:pt idx="408013">
                  <c:v>39910</c:v>
                </c:pt>
                <c:pt idx="408014">
                  <c:v>39910</c:v>
                </c:pt>
                <c:pt idx="408015">
                  <c:v>39910</c:v>
                </c:pt>
                <c:pt idx="408016">
                  <c:v>39910</c:v>
                </c:pt>
                <c:pt idx="408017">
                  <c:v>39910</c:v>
                </c:pt>
                <c:pt idx="408018">
                  <c:v>39910</c:v>
                </c:pt>
                <c:pt idx="408019">
                  <c:v>39910</c:v>
                </c:pt>
                <c:pt idx="408020">
                  <c:v>39910</c:v>
                </c:pt>
                <c:pt idx="408021">
                  <c:v>39910</c:v>
                </c:pt>
                <c:pt idx="408022">
                  <c:v>39910</c:v>
                </c:pt>
                <c:pt idx="408023">
                  <c:v>39910</c:v>
                </c:pt>
                <c:pt idx="408024">
                  <c:v>39910</c:v>
                </c:pt>
                <c:pt idx="408025">
                  <c:v>39910</c:v>
                </c:pt>
                <c:pt idx="408026">
                  <c:v>39910</c:v>
                </c:pt>
                <c:pt idx="408027">
                  <c:v>39910</c:v>
                </c:pt>
                <c:pt idx="408028">
                  <c:v>39910</c:v>
                </c:pt>
                <c:pt idx="408029">
                  <c:v>39910</c:v>
                </c:pt>
                <c:pt idx="408030">
                  <c:v>39910</c:v>
                </c:pt>
                <c:pt idx="408031">
                  <c:v>39910</c:v>
                </c:pt>
                <c:pt idx="408032">
                  <c:v>39910</c:v>
                </c:pt>
                <c:pt idx="408033">
                  <c:v>39910</c:v>
                </c:pt>
                <c:pt idx="408034">
                  <c:v>39910</c:v>
                </c:pt>
                <c:pt idx="408035">
                  <c:v>39910</c:v>
                </c:pt>
                <c:pt idx="408036">
                  <c:v>39910</c:v>
                </c:pt>
                <c:pt idx="408037">
                  <c:v>39910</c:v>
                </c:pt>
                <c:pt idx="408038">
                  <c:v>39910</c:v>
                </c:pt>
                <c:pt idx="408039">
                  <c:v>39910</c:v>
                </c:pt>
                <c:pt idx="408040">
                  <c:v>39910</c:v>
                </c:pt>
                <c:pt idx="408041">
                  <c:v>39910</c:v>
                </c:pt>
                <c:pt idx="408042">
                  <c:v>39910</c:v>
                </c:pt>
                <c:pt idx="408043">
                  <c:v>39910</c:v>
                </c:pt>
                <c:pt idx="408044">
                  <c:v>39910</c:v>
                </c:pt>
                <c:pt idx="408045">
                  <c:v>39910</c:v>
                </c:pt>
                <c:pt idx="408046">
                  <c:v>39910</c:v>
                </c:pt>
                <c:pt idx="408047">
                  <c:v>39910</c:v>
                </c:pt>
                <c:pt idx="408048">
                  <c:v>39910</c:v>
                </c:pt>
                <c:pt idx="408049">
                  <c:v>39910</c:v>
                </c:pt>
                <c:pt idx="408050">
                  <c:v>39910</c:v>
                </c:pt>
                <c:pt idx="408051">
                  <c:v>39910</c:v>
                </c:pt>
                <c:pt idx="408052">
                  <c:v>39910</c:v>
                </c:pt>
                <c:pt idx="408053">
                  <c:v>39910</c:v>
                </c:pt>
                <c:pt idx="408054">
                  <c:v>39910</c:v>
                </c:pt>
                <c:pt idx="408055">
                  <c:v>39910</c:v>
                </c:pt>
                <c:pt idx="408056">
                  <c:v>39910</c:v>
                </c:pt>
                <c:pt idx="408057">
                  <c:v>39910</c:v>
                </c:pt>
                <c:pt idx="408058">
                  <c:v>39910</c:v>
                </c:pt>
                <c:pt idx="408059">
                  <c:v>39910</c:v>
                </c:pt>
                <c:pt idx="408060">
                  <c:v>39910</c:v>
                </c:pt>
                <c:pt idx="408061">
                  <c:v>39910</c:v>
                </c:pt>
                <c:pt idx="408062">
                  <c:v>39910</c:v>
                </c:pt>
                <c:pt idx="408063">
                  <c:v>39910</c:v>
                </c:pt>
                <c:pt idx="408064">
                  <c:v>39910</c:v>
                </c:pt>
                <c:pt idx="408065">
                  <c:v>39910</c:v>
                </c:pt>
                <c:pt idx="408066">
                  <c:v>39910</c:v>
                </c:pt>
                <c:pt idx="408067">
                  <c:v>39910</c:v>
                </c:pt>
                <c:pt idx="408068">
                  <c:v>39910</c:v>
                </c:pt>
                <c:pt idx="408069">
                  <c:v>39910</c:v>
                </c:pt>
                <c:pt idx="408070">
                  <c:v>39910</c:v>
                </c:pt>
                <c:pt idx="408071">
                  <c:v>39910</c:v>
                </c:pt>
                <c:pt idx="408072">
                  <c:v>39910</c:v>
                </c:pt>
                <c:pt idx="408073">
                  <c:v>39910</c:v>
                </c:pt>
                <c:pt idx="408074">
                  <c:v>39910</c:v>
                </c:pt>
                <c:pt idx="408075">
                  <c:v>39910</c:v>
                </c:pt>
                <c:pt idx="408076">
                  <c:v>39910</c:v>
                </c:pt>
                <c:pt idx="408077">
                  <c:v>39910</c:v>
                </c:pt>
                <c:pt idx="408078">
                  <c:v>39910</c:v>
                </c:pt>
                <c:pt idx="408079">
                  <c:v>39910</c:v>
                </c:pt>
                <c:pt idx="408080">
                  <c:v>39910</c:v>
                </c:pt>
                <c:pt idx="408081">
                  <c:v>39910</c:v>
                </c:pt>
                <c:pt idx="408082">
                  <c:v>39910</c:v>
                </c:pt>
                <c:pt idx="408083">
                  <c:v>39910</c:v>
                </c:pt>
                <c:pt idx="408084">
                  <c:v>39910</c:v>
                </c:pt>
                <c:pt idx="408085">
                  <c:v>39910</c:v>
                </c:pt>
                <c:pt idx="408086">
                  <c:v>39910</c:v>
                </c:pt>
                <c:pt idx="408087">
                  <c:v>39910</c:v>
                </c:pt>
                <c:pt idx="408088">
                  <c:v>39910</c:v>
                </c:pt>
                <c:pt idx="408089">
                  <c:v>39910</c:v>
                </c:pt>
                <c:pt idx="408090">
                  <c:v>39910</c:v>
                </c:pt>
                <c:pt idx="408091">
                  <c:v>39910</c:v>
                </c:pt>
                <c:pt idx="408092">
                  <c:v>39910</c:v>
                </c:pt>
                <c:pt idx="408093">
                  <c:v>39910</c:v>
                </c:pt>
                <c:pt idx="408094">
                  <c:v>39910</c:v>
                </c:pt>
                <c:pt idx="408095">
                  <c:v>39910</c:v>
                </c:pt>
                <c:pt idx="408096">
                  <c:v>39910</c:v>
                </c:pt>
                <c:pt idx="408097">
                  <c:v>39910</c:v>
                </c:pt>
                <c:pt idx="408098">
                  <c:v>39910</c:v>
                </c:pt>
                <c:pt idx="408099">
                  <c:v>39910</c:v>
                </c:pt>
                <c:pt idx="408100">
                  <c:v>39910</c:v>
                </c:pt>
                <c:pt idx="408101">
                  <c:v>39910</c:v>
                </c:pt>
                <c:pt idx="408102">
                  <c:v>39910</c:v>
                </c:pt>
                <c:pt idx="408103">
                  <c:v>39910</c:v>
                </c:pt>
                <c:pt idx="408104">
                  <c:v>39910</c:v>
                </c:pt>
                <c:pt idx="408105">
                  <c:v>39910</c:v>
                </c:pt>
                <c:pt idx="408106">
                  <c:v>39910</c:v>
                </c:pt>
                <c:pt idx="408107">
                  <c:v>39910</c:v>
                </c:pt>
                <c:pt idx="408108">
                  <c:v>39910</c:v>
                </c:pt>
                <c:pt idx="408109">
                  <c:v>39910</c:v>
                </c:pt>
                <c:pt idx="408110">
                  <c:v>39910</c:v>
                </c:pt>
                <c:pt idx="408111">
                  <c:v>39910</c:v>
                </c:pt>
                <c:pt idx="408112">
                  <c:v>39910</c:v>
                </c:pt>
                <c:pt idx="408113">
                  <c:v>39910</c:v>
                </c:pt>
                <c:pt idx="408114">
                  <c:v>39910</c:v>
                </c:pt>
                <c:pt idx="408115">
                  <c:v>39910</c:v>
                </c:pt>
                <c:pt idx="408116">
                  <c:v>39910</c:v>
                </c:pt>
                <c:pt idx="408117">
                  <c:v>39910</c:v>
                </c:pt>
                <c:pt idx="408118">
                  <c:v>39910</c:v>
                </c:pt>
                <c:pt idx="408119">
                  <c:v>39910</c:v>
                </c:pt>
                <c:pt idx="408120">
                  <c:v>39910</c:v>
                </c:pt>
                <c:pt idx="408121">
                  <c:v>39910</c:v>
                </c:pt>
                <c:pt idx="408122">
                  <c:v>39910</c:v>
                </c:pt>
                <c:pt idx="408123">
                  <c:v>39910</c:v>
                </c:pt>
                <c:pt idx="408124">
                  <c:v>39910</c:v>
                </c:pt>
                <c:pt idx="408125">
                  <c:v>39910</c:v>
                </c:pt>
                <c:pt idx="408126">
                  <c:v>39910</c:v>
                </c:pt>
                <c:pt idx="408127">
                  <c:v>39910</c:v>
                </c:pt>
                <c:pt idx="408128">
                  <c:v>39910</c:v>
                </c:pt>
                <c:pt idx="408129">
                  <c:v>39910</c:v>
                </c:pt>
                <c:pt idx="408130">
                  <c:v>39910</c:v>
                </c:pt>
                <c:pt idx="408131">
                  <c:v>39910</c:v>
                </c:pt>
                <c:pt idx="408132">
                  <c:v>39910</c:v>
                </c:pt>
                <c:pt idx="408133">
                  <c:v>39910</c:v>
                </c:pt>
                <c:pt idx="408134">
                  <c:v>39910</c:v>
                </c:pt>
                <c:pt idx="408135">
                  <c:v>39910</c:v>
                </c:pt>
                <c:pt idx="408136">
                  <c:v>39910</c:v>
                </c:pt>
                <c:pt idx="408137">
                  <c:v>39910</c:v>
                </c:pt>
                <c:pt idx="408138">
                  <c:v>39910</c:v>
                </c:pt>
                <c:pt idx="408139">
                  <c:v>39910</c:v>
                </c:pt>
                <c:pt idx="408140">
                  <c:v>39910</c:v>
                </c:pt>
                <c:pt idx="408141">
                  <c:v>39910</c:v>
                </c:pt>
                <c:pt idx="408142">
                  <c:v>39910</c:v>
                </c:pt>
                <c:pt idx="408143">
                  <c:v>39910</c:v>
                </c:pt>
                <c:pt idx="408144">
                  <c:v>39910</c:v>
                </c:pt>
                <c:pt idx="408145">
                  <c:v>39910</c:v>
                </c:pt>
                <c:pt idx="408146">
                  <c:v>39910</c:v>
                </c:pt>
                <c:pt idx="408147">
                  <c:v>39910</c:v>
                </c:pt>
                <c:pt idx="408148">
                  <c:v>39910</c:v>
                </c:pt>
                <c:pt idx="408149">
                  <c:v>39910</c:v>
                </c:pt>
                <c:pt idx="408150">
                  <c:v>39910</c:v>
                </c:pt>
                <c:pt idx="408151">
                  <c:v>39910</c:v>
                </c:pt>
                <c:pt idx="408152">
                  <c:v>39910</c:v>
                </c:pt>
                <c:pt idx="408153">
                  <c:v>39910</c:v>
                </c:pt>
                <c:pt idx="408154">
                  <c:v>39910</c:v>
                </c:pt>
                <c:pt idx="408155">
                  <c:v>39910</c:v>
                </c:pt>
                <c:pt idx="408156">
                  <c:v>39910</c:v>
                </c:pt>
                <c:pt idx="408157">
                  <c:v>39910</c:v>
                </c:pt>
                <c:pt idx="408158">
                  <c:v>39910</c:v>
                </c:pt>
                <c:pt idx="408159">
                  <c:v>39910</c:v>
                </c:pt>
                <c:pt idx="408160">
                  <c:v>39910</c:v>
                </c:pt>
                <c:pt idx="408161">
                  <c:v>39910</c:v>
                </c:pt>
                <c:pt idx="408162">
                  <c:v>39910</c:v>
                </c:pt>
                <c:pt idx="408163">
                  <c:v>39910</c:v>
                </c:pt>
                <c:pt idx="408164">
                  <c:v>39910</c:v>
                </c:pt>
                <c:pt idx="408165">
                  <c:v>39910</c:v>
                </c:pt>
                <c:pt idx="408166">
                  <c:v>39910</c:v>
                </c:pt>
                <c:pt idx="408167">
                  <c:v>39910</c:v>
                </c:pt>
                <c:pt idx="408168">
                  <c:v>39910</c:v>
                </c:pt>
                <c:pt idx="408169">
                  <c:v>39910</c:v>
                </c:pt>
                <c:pt idx="408170">
                  <c:v>39910</c:v>
                </c:pt>
                <c:pt idx="408171">
                  <c:v>39910</c:v>
                </c:pt>
                <c:pt idx="408172">
                  <c:v>39910</c:v>
                </c:pt>
                <c:pt idx="408173">
                  <c:v>39910</c:v>
                </c:pt>
                <c:pt idx="408174">
                  <c:v>39910</c:v>
                </c:pt>
                <c:pt idx="408175">
                  <c:v>39910</c:v>
                </c:pt>
                <c:pt idx="408176">
                  <c:v>39910</c:v>
                </c:pt>
                <c:pt idx="408177">
                  <c:v>39910</c:v>
                </c:pt>
                <c:pt idx="408178">
                  <c:v>39910</c:v>
                </c:pt>
                <c:pt idx="408179">
                  <c:v>39910</c:v>
                </c:pt>
                <c:pt idx="408180">
                  <c:v>39910</c:v>
                </c:pt>
                <c:pt idx="408181">
                  <c:v>39910</c:v>
                </c:pt>
                <c:pt idx="408182">
                  <c:v>39910</c:v>
                </c:pt>
                <c:pt idx="408183">
                  <c:v>39910</c:v>
                </c:pt>
                <c:pt idx="408184">
                  <c:v>39910</c:v>
                </c:pt>
                <c:pt idx="408185">
                  <c:v>39910</c:v>
                </c:pt>
                <c:pt idx="408186">
                  <c:v>39910</c:v>
                </c:pt>
                <c:pt idx="408187">
                  <c:v>39910</c:v>
                </c:pt>
                <c:pt idx="408188">
                  <c:v>39910</c:v>
                </c:pt>
                <c:pt idx="408189">
                  <c:v>39910</c:v>
                </c:pt>
                <c:pt idx="408190">
                  <c:v>39910</c:v>
                </c:pt>
                <c:pt idx="408191">
                  <c:v>39910</c:v>
                </c:pt>
                <c:pt idx="408192">
                  <c:v>39910</c:v>
                </c:pt>
                <c:pt idx="408193">
                  <c:v>39910</c:v>
                </c:pt>
                <c:pt idx="408194">
                  <c:v>39910</c:v>
                </c:pt>
                <c:pt idx="408195">
                  <c:v>39910</c:v>
                </c:pt>
                <c:pt idx="408196">
                  <c:v>39910</c:v>
                </c:pt>
                <c:pt idx="408197">
                  <c:v>39910</c:v>
                </c:pt>
                <c:pt idx="408198">
                  <c:v>39910</c:v>
                </c:pt>
                <c:pt idx="408199">
                  <c:v>39910</c:v>
                </c:pt>
                <c:pt idx="408200">
                  <c:v>39910</c:v>
                </c:pt>
                <c:pt idx="408201">
                  <c:v>39910</c:v>
                </c:pt>
                <c:pt idx="408202">
                  <c:v>39910</c:v>
                </c:pt>
                <c:pt idx="408203">
                  <c:v>39910</c:v>
                </c:pt>
                <c:pt idx="408204">
                  <c:v>39910</c:v>
                </c:pt>
                <c:pt idx="408205">
                  <c:v>39910</c:v>
                </c:pt>
                <c:pt idx="408206">
                  <c:v>39910</c:v>
                </c:pt>
                <c:pt idx="408207">
                  <c:v>39910</c:v>
                </c:pt>
                <c:pt idx="408208">
                  <c:v>39910</c:v>
                </c:pt>
                <c:pt idx="408209">
                  <c:v>39910</c:v>
                </c:pt>
                <c:pt idx="408210">
                  <c:v>39910</c:v>
                </c:pt>
                <c:pt idx="408211">
                  <c:v>39910</c:v>
                </c:pt>
                <c:pt idx="408212">
                  <c:v>39910</c:v>
                </c:pt>
                <c:pt idx="408213">
                  <c:v>39910</c:v>
                </c:pt>
                <c:pt idx="408214">
                  <c:v>39910</c:v>
                </c:pt>
                <c:pt idx="408215">
                  <c:v>39910</c:v>
                </c:pt>
                <c:pt idx="408216">
                  <c:v>39910</c:v>
                </c:pt>
                <c:pt idx="408217">
                  <c:v>39910</c:v>
                </c:pt>
                <c:pt idx="408218">
                  <c:v>39910</c:v>
                </c:pt>
                <c:pt idx="408219">
                  <c:v>39910</c:v>
                </c:pt>
                <c:pt idx="408220">
                  <c:v>39910</c:v>
                </c:pt>
                <c:pt idx="408221">
                  <c:v>39910</c:v>
                </c:pt>
                <c:pt idx="408222">
                  <c:v>39910</c:v>
                </c:pt>
                <c:pt idx="408223">
                  <c:v>39910</c:v>
                </c:pt>
                <c:pt idx="408224">
                  <c:v>39910</c:v>
                </c:pt>
                <c:pt idx="408225">
                  <c:v>39910</c:v>
                </c:pt>
                <c:pt idx="408226">
                  <c:v>39910</c:v>
                </c:pt>
                <c:pt idx="408227">
                  <c:v>39910</c:v>
                </c:pt>
                <c:pt idx="408228">
                  <c:v>39910</c:v>
                </c:pt>
                <c:pt idx="408229">
                  <c:v>39910</c:v>
                </c:pt>
                <c:pt idx="408230">
                  <c:v>39910</c:v>
                </c:pt>
                <c:pt idx="408231">
                  <c:v>39910</c:v>
                </c:pt>
                <c:pt idx="408232">
                  <c:v>39910</c:v>
                </c:pt>
                <c:pt idx="408233">
                  <c:v>39910</c:v>
                </c:pt>
                <c:pt idx="408234">
                  <c:v>39910</c:v>
                </c:pt>
                <c:pt idx="408235">
                  <c:v>39910</c:v>
                </c:pt>
                <c:pt idx="408236">
                  <c:v>39910</c:v>
                </c:pt>
                <c:pt idx="408237">
                  <c:v>39910</c:v>
                </c:pt>
                <c:pt idx="408238">
                  <c:v>39910</c:v>
                </c:pt>
                <c:pt idx="408239">
                  <c:v>39910</c:v>
                </c:pt>
                <c:pt idx="408240">
                  <c:v>39910</c:v>
                </c:pt>
                <c:pt idx="408241">
                  <c:v>39910</c:v>
                </c:pt>
                <c:pt idx="408242">
                  <c:v>39910</c:v>
                </c:pt>
                <c:pt idx="408243">
                  <c:v>39910</c:v>
                </c:pt>
                <c:pt idx="408244">
                  <c:v>39910</c:v>
                </c:pt>
                <c:pt idx="408245">
                  <c:v>39910</c:v>
                </c:pt>
                <c:pt idx="408246">
                  <c:v>39910</c:v>
                </c:pt>
                <c:pt idx="408247">
                  <c:v>39910</c:v>
                </c:pt>
                <c:pt idx="408248">
                  <c:v>39910</c:v>
                </c:pt>
                <c:pt idx="408249">
                  <c:v>39910</c:v>
                </c:pt>
                <c:pt idx="408250">
                  <c:v>39910</c:v>
                </c:pt>
                <c:pt idx="408251">
                  <c:v>39910</c:v>
                </c:pt>
                <c:pt idx="408252">
                  <c:v>39910</c:v>
                </c:pt>
                <c:pt idx="408253">
                  <c:v>39910</c:v>
                </c:pt>
                <c:pt idx="408254">
                  <c:v>39910</c:v>
                </c:pt>
                <c:pt idx="408255">
                  <c:v>39910</c:v>
                </c:pt>
                <c:pt idx="408256">
                  <c:v>39910</c:v>
                </c:pt>
                <c:pt idx="408257">
                  <c:v>39910</c:v>
                </c:pt>
                <c:pt idx="408258">
                  <c:v>39910</c:v>
                </c:pt>
                <c:pt idx="408259">
                  <c:v>39910</c:v>
                </c:pt>
                <c:pt idx="408260">
                  <c:v>39910</c:v>
                </c:pt>
                <c:pt idx="408261">
                  <c:v>39910</c:v>
                </c:pt>
                <c:pt idx="408262">
                  <c:v>39910</c:v>
                </c:pt>
                <c:pt idx="408263">
                  <c:v>39910</c:v>
                </c:pt>
                <c:pt idx="408264">
                  <c:v>39910</c:v>
                </c:pt>
                <c:pt idx="408265">
                  <c:v>39910</c:v>
                </c:pt>
                <c:pt idx="408266">
                  <c:v>39910</c:v>
                </c:pt>
                <c:pt idx="408267">
                  <c:v>39910</c:v>
                </c:pt>
                <c:pt idx="408268">
                  <c:v>39910</c:v>
                </c:pt>
                <c:pt idx="408269">
                  <c:v>39910</c:v>
                </c:pt>
                <c:pt idx="408270">
                  <c:v>39910</c:v>
                </c:pt>
                <c:pt idx="408271">
                  <c:v>39910</c:v>
                </c:pt>
                <c:pt idx="408272">
                  <c:v>39910</c:v>
                </c:pt>
                <c:pt idx="408273">
                  <c:v>39910</c:v>
                </c:pt>
                <c:pt idx="408274">
                  <c:v>39910</c:v>
                </c:pt>
                <c:pt idx="408275">
                  <c:v>39910</c:v>
                </c:pt>
                <c:pt idx="408276">
                  <c:v>39910</c:v>
                </c:pt>
                <c:pt idx="408277">
                  <c:v>39910</c:v>
                </c:pt>
                <c:pt idx="408278">
                  <c:v>39910</c:v>
                </c:pt>
                <c:pt idx="408279">
                  <c:v>39910</c:v>
                </c:pt>
                <c:pt idx="408280">
                  <c:v>39910</c:v>
                </c:pt>
                <c:pt idx="408281">
                  <c:v>39910</c:v>
                </c:pt>
                <c:pt idx="408282">
                  <c:v>39910</c:v>
                </c:pt>
                <c:pt idx="408283">
                  <c:v>39910</c:v>
                </c:pt>
                <c:pt idx="408284">
                  <c:v>39910</c:v>
                </c:pt>
                <c:pt idx="408285">
                  <c:v>39910</c:v>
                </c:pt>
                <c:pt idx="408286">
                  <c:v>39910</c:v>
                </c:pt>
                <c:pt idx="408287">
                  <c:v>39910</c:v>
                </c:pt>
                <c:pt idx="408288">
                  <c:v>39910</c:v>
                </c:pt>
                <c:pt idx="408289">
                  <c:v>39910</c:v>
                </c:pt>
                <c:pt idx="408290">
                  <c:v>39910</c:v>
                </c:pt>
                <c:pt idx="408291">
                  <c:v>39910</c:v>
                </c:pt>
                <c:pt idx="408292">
                  <c:v>39910</c:v>
                </c:pt>
                <c:pt idx="408293">
                  <c:v>39910</c:v>
                </c:pt>
                <c:pt idx="408294">
                  <c:v>39910</c:v>
                </c:pt>
                <c:pt idx="408295">
                  <c:v>39910</c:v>
                </c:pt>
                <c:pt idx="408296">
                  <c:v>39910</c:v>
                </c:pt>
                <c:pt idx="408297">
                  <c:v>39910</c:v>
                </c:pt>
                <c:pt idx="408298">
                  <c:v>39910</c:v>
                </c:pt>
                <c:pt idx="408299">
                  <c:v>39910</c:v>
                </c:pt>
                <c:pt idx="408300">
                  <c:v>39910</c:v>
                </c:pt>
                <c:pt idx="408301">
                  <c:v>39910</c:v>
                </c:pt>
                <c:pt idx="408302">
                  <c:v>39910</c:v>
                </c:pt>
                <c:pt idx="408303">
                  <c:v>39910</c:v>
                </c:pt>
                <c:pt idx="408304">
                  <c:v>39910</c:v>
                </c:pt>
                <c:pt idx="408305">
                  <c:v>39910</c:v>
                </c:pt>
                <c:pt idx="408306">
                  <c:v>39910</c:v>
                </c:pt>
                <c:pt idx="408307">
                  <c:v>39910</c:v>
                </c:pt>
                <c:pt idx="408308">
                  <c:v>39910</c:v>
                </c:pt>
                <c:pt idx="408309">
                  <c:v>39910</c:v>
                </c:pt>
                <c:pt idx="408310">
                  <c:v>39910</c:v>
                </c:pt>
                <c:pt idx="408311">
                  <c:v>39910</c:v>
                </c:pt>
                <c:pt idx="408312">
                  <c:v>39910</c:v>
                </c:pt>
                <c:pt idx="408313">
                  <c:v>39910</c:v>
                </c:pt>
                <c:pt idx="408314">
                  <c:v>39910</c:v>
                </c:pt>
                <c:pt idx="408315">
                  <c:v>39910</c:v>
                </c:pt>
                <c:pt idx="408316">
                  <c:v>39910</c:v>
                </c:pt>
                <c:pt idx="408317">
                  <c:v>39910</c:v>
                </c:pt>
                <c:pt idx="408318">
                  <c:v>39910</c:v>
                </c:pt>
                <c:pt idx="408319">
                  <c:v>39910</c:v>
                </c:pt>
                <c:pt idx="408320">
                  <c:v>39910</c:v>
                </c:pt>
                <c:pt idx="408321">
                  <c:v>39910</c:v>
                </c:pt>
                <c:pt idx="408322">
                  <c:v>39910</c:v>
                </c:pt>
                <c:pt idx="408323">
                  <c:v>39910</c:v>
                </c:pt>
                <c:pt idx="408324">
                  <c:v>39910</c:v>
                </c:pt>
                <c:pt idx="408325">
                  <c:v>39910</c:v>
                </c:pt>
                <c:pt idx="408326">
                  <c:v>39910</c:v>
                </c:pt>
                <c:pt idx="408327">
                  <c:v>39910</c:v>
                </c:pt>
                <c:pt idx="408328">
                  <c:v>39910</c:v>
                </c:pt>
                <c:pt idx="408329">
                  <c:v>39910</c:v>
                </c:pt>
                <c:pt idx="408330">
                  <c:v>39910</c:v>
                </c:pt>
                <c:pt idx="408331">
                  <c:v>39910</c:v>
                </c:pt>
                <c:pt idx="408332">
                  <c:v>39910</c:v>
                </c:pt>
                <c:pt idx="408333">
                  <c:v>39910</c:v>
                </c:pt>
                <c:pt idx="408334">
                  <c:v>39910</c:v>
                </c:pt>
                <c:pt idx="408335">
                  <c:v>39910</c:v>
                </c:pt>
                <c:pt idx="408336">
                  <c:v>39910</c:v>
                </c:pt>
                <c:pt idx="408337">
                  <c:v>39910</c:v>
                </c:pt>
                <c:pt idx="408338">
                  <c:v>39910</c:v>
                </c:pt>
                <c:pt idx="408339">
                  <c:v>39910</c:v>
                </c:pt>
                <c:pt idx="408340">
                  <c:v>39910</c:v>
                </c:pt>
                <c:pt idx="408341">
                  <c:v>39910</c:v>
                </c:pt>
                <c:pt idx="408342">
                  <c:v>39910</c:v>
                </c:pt>
                <c:pt idx="408343">
                  <c:v>39910</c:v>
                </c:pt>
                <c:pt idx="408344">
                  <c:v>39910</c:v>
                </c:pt>
                <c:pt idx="408345">
                  <c:v>39910</c:v>
                </c:pt>
                <c:pt idx="408346">
                  <c:v>39910</c:v>
                </c:pt>
                <c:pt idx="408347">
                  <c:v>39910</c:v>
                </c:pt>
                <c:pt idx="408348">
                  <c:v>39910</c:v>
                </c:pt>
                <c:pt idx="408349">
                  <c:v>39910</c:v>
                </c:pt>
                <c:pt idx="408350">
                  <c:v>39910</c:v>
                </c:pt>
                <c:pt idx="408351">
                  <c:v>39910</c:v>
                </c:pt>
                <c:pt idx="408352">
                  <c:v>39910</c:v>
                </c:pt>
                <c:pt idx="408353">
                  <c:v>39910</c:v>
                </c:pt>
                <c:pt idx="408354">
                  <c:v>39910</c:v>
                </c:pt>
                <c:pt idx="408355">
                  <c:v>39910</c:v>
                </c:pt>
                <c:pt idx="408356">
                  <c:v>39910</c:v>
                </c:pt>
                <c:pt idx="408357">
                  <c:v>39910</c:v>
                </c:pt>
                <c:pt idx="408358">
                  <c:v>39910</c:v>
                </c:pt>
                <c:pt idx="408359">
                  <c:v>39910</c:v>
                </c:pt>
                <c:pt idx="408360">
                  <c:v>39910</c:v>
                </c:pt>
                <c:pt idx="408361">
                  <c:v>39910</c:v>
                </c:pt>
                <c:pt idx="408362">
                  <c:v>39910</c:v>
                </c:pt>
                <c:pt idx="408363">
                  <c:v>39910</c:v>
                </c:pt>
                <c:pt idx="408364">
                  <c:v>39910</c:v>
                </c:pt>
                <c:pt idx="408365">
                  <c:v>39910</c:v>
                </c:pt>
                <c:pt idx="408366">
                  <c:v>39910</c:v>
                </c:pt>
                <c:pt idx="408367">
                  <c:v>39910</c:v>
                </c:pt>
                <c:pt idx="408368">
                  <c:v>39910</c:v>
                </c:pt>
                <c:pt idx="408369">
                  <c:v>39910</c:v>
                </c:pt>
                <c:pt idx="408370">
                  <c:v>39910</c:v>
                </c:pt>
                <c:pt idx="408371">
                  <c:v>39910</c:v>
                </c:pt>
                <c:pt idx="408372">
                  <c:v>39910</c:v>
                </c:pt>
                <c:pt idx="408373">
                  <c:v>39910</c:v>
                </c:pt>
                <c:pt idx="408374">
                  <c:v>39910</c:v>
                </c:pt>
                <c:pt idx="408375">
                  <c:v>39910</c:v>
                </c:pt>
                <c:pt idx="408376">
                  <c:v>39910</c:v>
                </c:pt>
                <c:pt idx="408377">
                  <c:v>39910</c:v>
                </c:pt>
                <c:pt idx="408378">
                  <c:v>39910</c:v>
                </c:pt>
                <c:pt idx="408379">
                  <c:v>39910</c:v>
                </c:pt>
                <c:pt idx="408380">
                  <c:v>39910</c:v>
                </c:pt>
                <c:pt idx="408381">
                  <c:v>39910</c:v>
                </c:pt>
                <c:pt idx="408382">
                  <c:v>39910</c:v>
                </c:pt>
                <c:pt idx="408383">
                  <c:v>39910</c:v>
                </c:pt>
                <c:pt idx="408384">
                  <c:v>39910</c:v>
                </c:pt>
                <c:pt idx="408385">
                  <c:v>39910</c:v>
                </c:pt>
                <c:pt idx="408386">
                  <c:v>39910</c:v>
                </c:pt>
                <c:pt idx="408387">
                  <c:v>39910</c:v>
                </c:pt>
                <c:pt idx="408388">
                  <c:v>39910</c:v>
                </c:pt>
                <c:pt idx="408389">
                  <c:v>39910</c:v>
                </c:pt>
                <c:pt idx="408390">
                  <c:v>39910</c:v>
                </c:pt>
                <c:pt idx="408391">
                  <c:v>39910</c:v>
                </c:pt>
                <c:pt idx="408392">
                  <c:v>39910</c:v>
                </c:pt>
                <c:pt idx="408393">
                  <c:v>39910</c:v>
                </c:pt>
                <c:pt idx="408394">
                  <c:v>39910</c:v>
                </c:pt>
                <c:pt idx="408395">
                  <c:v>39910</c:v>
                </c:pt>
                <c:pt idx="408396">
                  <c:v>39910</c:v>
                </c:pt>
                <c:pt idx="408397">
                  <c:v>39910</c:v>
                </c:pt>
                <c:pt idx="408398">
                  <c:v>39910</c:v>
                </c:pt>
                <c:pt idx="408399">
                  <c:v>39910</c:v>
                </c:pt>
                <c:pt idx="408400">
                  <c:v>39910</c:v>
                </c:pt>
                <c:pt idx="408401">
                  <c:v>39910</c:v>
                </c:pt>
                <c:pt idx="408402">
                  <c:v>39910</c:v>
                </c:pt>
                <c:pt idx="408403">
                  <c:v>39910</c:v>
                </c:pt>
                <c:pt idx="408404">
                  <c:v>39910</c:v>
                </c:pt>
                <c:pt idx="408405">
                  <c:v>39910</c:v>
                </c:pt>
                <c:pt idx="408406">
                  <c:v>39910</c:v>
                </c:pt>
                <c:pt idx="408407">
                  <c:v>39910</c:v>
                </c:pt>
                <c:pt idx="408408">
                  <c:v>39910</c:v>
                </c:pt>
                <c:pt idx="408409">
                  <c:v>39910</c:v>
                </c:pt>
                <c:pt idx="408410">
                  <c:v>39910</c:v>
                </c:pt>
                <c:pt idx="408411">
                  <c:v>39910</c:v>
                </c:pt>
                <c:pt idx="408412">
                  <c:v>39910</c:v>
                </c:pt>
                <c:pt idx="408413">
                  <c:v>39910</c:v>
                </c:pt>
                <c:pt idx="408414">
                  <c:v>39910</c:v>
                </c:pt>
                <c:pt idx="408415">
                  <c:v>39910</c:v>
                </c:pt>
                <c:pt idx="408416">
                  <c:v>39910</c:v>
                </c:pt>
                <c:pt idx="408417">
                  <c:v>39910</c:v>
                </c:pt>
                <c:pt idx="408418">
                  <c:v>39910</c:v>
                </c:pt>
                <c:pt idx="408419">
                  <c:v>39910</c:v>
                </c:pt>
                <c:pt idx="408420">
                  <c:v>39910</c:v>
                </c:pt>
                <c:pt idx="408421">
                  <c:v>39910</c:v>
                </c:pt>
                <c:pt idx="408422">
                  <c:v>39910</c:v>
                </c:pt>
                <c:pt idx="408423">
                  <c:v>39910</c:v>
                </c:pt>
                <c:pt idx="408424">
                  <c:v>39910</c:v>
                </c:pt>
                <c:pt idx="408425">
                  <c:v>39910</c:v>
                </c:pt>
                <c:pt idx="408426">
                  <c:v>39910</c:v>
                </c:pt>
                <c:pt idx="408427">
                  <c:v>39910</c:v>
                </c:pt>
                <c:pt idx="408428">
                  <c:v>39910</c:v>
                </c:pt>
                <c:pt idx="408429">
                  <c:v>39910</c:v>
                </c:pt>
                <c:pt idx="408430">
                  <c:v>39910</c:v>
                </c:pt>
                <c:pt idx="408431">
                  <c:v>39910</c:v>
                </c:pt>
                <c:pt idx="408432">
                  <c:v>39910</c:v>
                </c:pt>
                <c:pt idx="408433">
                  <c:v>39910</c:v>
                </c:pt>
                <c:pt idx="408434">
                  <c:v>39910</c:v>
                </c:pt>
                <c:pt idx="408435">
                  <c:v>39910</c:v>
                </c:pt>
                <c:pt idx="408436">
                  <c:v>39910</c:v>
                </c:pt>
                <c:pt idx="408437">
                  <c:v>39910</c:v>
                </c:pt>
                <c:pt idx="408438">
                  <c:v>39910</c:v>
                </c:pt>
                <c:pt idx="408439">
                  <c:v>39910</c:v>
                </c:pt>
                <c:pt idx="408440">
                  <c:v>39910</c:v>
                </c:pt>
                <c:pt idx="408441">
                  <c:v>39910</c:v>
                </c:pt>
                <c:pt idx="408442">
                  <c:v>39910</c:v>
                </c:pt>
                <c:pt idx="408443">
                  <c:v>39910</c:v>
                </c:pt>
                <c:pt idx="408444">
                  <c:v>39910</c:v>
                </c:pt>
                <c:pt idx="408445">
                  <c:v>39910</c:v>
                </c:pt>
                <c:pt idx="408446">
                  <c:v>39910</c:v>
                </c:pt>
                <c:pt idx="408447">
                  <c:v>39910</c:v>
                </c:pt>
                <c:pt idx="408448">
                  <c:v>39910</c:v>
                </c:pt>
                <c:pt idx="408449">
                  <c:v>39910</c:v>
                </c:pt>
                <c:pt idx="408450">
                  <c:v>39910</c:v>
                </c:pt>
                <c:pt idx="408451">
                  <c:v>39910</c:v>
                </c:pt>
                <c:pt idx="408452">
                  <c:v>39910</c:v>
                </c:pt>
                <c:pt idx="408453">
                  <c:v>39910</c:v>
                </c:pt>
                <c:pt idx="408454">
                  <c:v>39910</c:v>
                </c:pt>
                <c:pt idx="408455">
                  <c:v>39910</c:v>
                </c:pt>
                <c:pt idx="408456">
                  <c:v>39910</c:v>
                </c:pt>
                <c:pt idx="408457">
                  <c:v>39910</c:v>
                </c:pt>
                <c:pt idx="408458">
                  <c:v>39910</c:v>
                </c:pt>
                <c:pt idx="408459">
                  <c:v>39910</c:v>
                </c:pt>
                <c:pt idx="408460">
                  <c:v>39910</c:v>
                </c:pt>
                <c:pt idx="408461">
                  <c:v>39910</c:v>
                </c:pt>
                <c:pt idx="408462">
                  <c:v>39910</c:v>
                </c:pt>
                <c:pt idx="408463">
                  <c:v>39910</c:v>
                </c:pt>
                <c:pt idx="408464">
                  <c:v>39910</c:v>
                </c:pt>
                <c:pt idx="408465">
                  <c:v>39910</c:v>
                </c:pt>
                <c:pt idx="408466">
                  <c:v>39910</c:v>
                </c:pt>
                <c:pt idx="408467">
                  <c:v>39910</c:v>
                </c:pt>
                <c:pt idx="408468">
                  <c:v>39910</c:v>
                </c:pt>
                <c:pt idx="408469">
                  <c:v>39910</c:v>
                </c:pt>
                <c:pt idx="408470">
                  <c:v>39910</c:v>
                </c:pt>
                <c:pt idx="408471">
                  <c:v>39910</c:v>
                </c:pt>
                <c:pt idx="408472">
                  <c:v>39910</c:v>
                </c:pt>
                <c:pt idx="408473">
                  <c:v>39910</c:v>
                </c:pt>
                <c:pt idx="408474">
                  <c:v>39910</c:v>
                </c:pt>
                <c:pt idx="408475">
                  <c:v>39910</c:v>
                </c:pt>
                <c:pt idx="408476">
                  <c:v>39910</c:v>
                </c:pt>
                <c:pt idx="408477">
                  <c:v>39910</c:v>
                </c:pt>
                <c:pt idx="408478">
                  <c:v>39910</c:v>
                </c:pt>
                <c:pt idx="408479">
                  <c:v>39910</c:v>
                </c:pt>
                <c:pt idx="408480">
                  <c:v>39910</c:v>
                </c:pt>
                <c:pt idx="408481">
                  <c:v>39910</c:v>
                </c:pt>
                <c:pt idx="408482">
                  <c:v>39910</c:v>
                </c:pt>
                <c:pt idx="408483">
                  <c:v>39910</c:v>
                </c:pt>
                <c:pt idx="408484">
                  <c:v>39910</c:v>
                </c:pt>
                <c:pt idx="408485">
                  <c:v>39910</c:v>
                </c:pt>
                <c:pt idx="408486">
                  <c:v>39910</c:v>
                </c:pt>
                <c:pt idx="408487">
                  <c:v>39910</c:v>
                </c:pt>
                <c:pt idx="408488">
                  <c:v>39910</c:v>
                </c:pt>
                <c:pt idx="408489">
                  <c:v>39910</c:v>
                </c:pt>
                <c:pt idx="408490">
                  <c:v>39910</c:v>
                </c:pt>
                <c:pt idx="408491">
                  <c:v>39910</c:v>
                </c:pt>
                <c:pt idx="408492">
                  <c:v>39910</c:v>
                </c:pt>
                <c:pt idx="408493">
                  <c:v>39910</c:v>
                </c:pt>
                <c:pt idx="408494">
                  <c:v>39910</c:v>
                </c:pt>
                <c:pt idx="408495">
                  <c:v>39910</c:v>
                </c:pt>
                <c:pt idx="408496">
                  <c:v>39910</c:v>
                </c:pt>
                <c:pt idx="408497">
                  <c:v>39910</c:v>
                </c:pt>
                <c:pt idx="408498">
                  <c:v>39910</c:v>
                </c:pt>
                <c:pt idx="408499">
                  <c:v>39910</c:v>
                </c:pt>
                <c:pt idx="408500">
                  <c:v>39910</c:v>
                </c:pt>
                <c:pt idx="408501">
                  <c:v>39910</c:v>
                </c:pt>
                <c:pt idx="408502">
                  <c:v>39910</c:v>
                </c:pt>
                <c:pt idx="408503">
                  <c:v>39910</c:v>
                </c:pt>
                <c:pt idx="408504">
                  <c:v>39910</c:v>
                </c:pt>
                <c:pt idx="408505">
                  <c:v>39910</c:v>
                </c:pt>
                <c:pt idx="408506">
                  <c:v>39910</c:v>
                </c:pt>
                <c:pt idx="408507">
                  <c:v>39910</c:v>
                </c:pt>
                <c:pt idx="408508">
                  <c:v>39910</c:v>
                </c:pt>
                <c:pt idx="408509">
                  <c:v>39910</c:v>
                </c:pt>
                <c:pt idx="408510">
                  <c:v>39910</c:v>
                </c:pt>
                <c:pt idx="408511">
                  <c:v>39910</c:v>
                </c:pt>
                <c:pt idx="408512">
                  <c:v>39910</c:v>
                </c:pt>
                <c:pt idx="408513">
                  <c:v>39910</c:v>
                </c:pt>
                <c:pt idx="408514">
                  <c:v>39910</c:v>
                </c:pt>
                <c:pt idx="408515">
                  <c:v>39910</c:v>
                </c:pt>
                <c:pt idx="408516">
                  <c:v>39910</c:v>
                </c:pt>
                <c:pt idx="408517">
                  <c:v>39910</c:v>
                </c:pt>
                <c:pt idx="408518">
                  <c:v>39910</c:v>
                </c:pt>
                <c:pt idx="408519">
                  <c:v>39910</c:v>
                </c:pt>
                <c:pt idx="408520">
                  <c:v>39910</c:v>
                </c:pt>
                <c:pt idx="408521">
                  <c:v>39910</c:v>
                </c:pt>
                <c:pt idx="408522">
                  <c:v>39910</c:v>
                </c:pt>
                <c:pt idx="408523">
                  <c:v>39910</c:v>
                </c:pt>
                <c:pt idx="408524">
                  <c:v>39910</c:v>
                </c:pt>
                <c:pt idx="408525">
                  <c:v>39910</c:v>
                </c:pt>
                <c:pt idx="408526">
                  <c:v>39910</c:v>
                </c:pt>
                <c:pt idx="408527">
                  <c:v>39910</c:v>
                </c:pt>
                <c:pt idx="408528">
                  <c:v>39910</c:v>
                </c:pt>
                <c:pt idx="408529">
                  <c:v>39910</c:v>
                </c:pt>
                <c:pt idx="408530">
                  <c:v>39910</c:v>
                </c:pt>
                <c:pt idx="408531">
                  <c:v>39910</c:v>
                </c:pt>
                <c:pt idx="408532">
                  <c:v>39910</c:v>
                </c:pt>
                <c:pt idx="408533">
                  <c:v>39910</c:v>
                </c:pt>
                <c:pt idx="408534">
                  <c:v>39910</c:v>
                </c:pt>
                <c:pt idx="408535">
                  <c:v>39910</c:v>
                </c:pt>
                <c:pt idx="408536">
                  <c:v>39910</c:v>
                </c:pt>
                <c:pt idx="408537">
                  <c:v>39910</c:v>
                </c:pt>
                <c:pt idx="408538">
                  <c:v>39910</c:v>
                </c:pt>
                <c:pt idx="408539">
                  <c:v>39910</c:v>
                </c:pt>
                <c:pt idx="408540">
                  <c:v>39910</c:v>
                </c:pt>
                <c:pt idx="408541">
                  <c:v>39910</c:v>
                </c:pt>
                <c:pt idx="408542">
                  <c:v>39910</c:v>
                </c:pt>
                <c:pt idx="408543">
                  <c:v>39910</c:v>
                </c:pt>
                <c:pt idx="408544">
                  <c:v>39910</c:v>
                </c:pt>
                <c:pt idx="408545">
                  <c:v>39910</c:v>
                </c:pt>
                <c:pt idx="408546">
                  <c:v>39910</c:v>
                </c:pt>
                <c:pt idx="408547">
                  <c:v>39910</c:v>
                </c:pt>
                <c:pt idx="408548">
                  <c:v>39910</c:v>
                </c:pt>
                <c:pt idx="408549">
                  <c:v>39910</c:v>
                </c:pt>
                <c:pt idx="408550">
                  <c:v>39910</c:v>
                </c:pt>
                <c:pt idx="408551">
                  <c:v>39910</c:v>
                </c:pt>
                <c:pt idx="408552">
                  <c:v>39910</c:v>
                </c:pt>
                <c:pt idx="408553">
                  <c:v>39910</c:v>
                </c:pt>
                <c:pt idx="408554">
                  <c:v>39910</c:v>
                </c:pt>
                <c:pt idx="408555">
                  <c:v>39910</c:v>
                </c:pt>
                <c:pt idx="408556">
                  <c:v>39910</c:v>
                </c:pt>
                <c:pt idx="408557">
                  <c:v>39910</c:v>
                </c:pt>
                <c:pt idx="408558">
                  <c:v>39910</c:v>
                </c:pt>
                <c:pt idx="408559">
                  <c:v>39910</c:v>
                </c:pt>
                <c:pt idx="408560">
                  <c:v>39910</c:v>
                </c:pt>
                <c:pt idx="408561">
                  <c:v>39910</c:v>
                </c:pt>
                <c:pt idx="408562">
                  <c:v>39910</c:v>
                </c:pt>
                <c:pt idx="408563">
                  <c:v>39910</c:v>
                </c:pt>
                <c:pt idx="408564">
                  <c:v>39910</c:v>
                </c:pt>
                <c:pt idx="408565">
                  <c:v>39910</c:v>
                </c:pt>
                <c:pt idx="408566">
                  <c:v>39910</c:v>
                </c:pt>
                <c:pt idx="408567">
                  <c:v>39910</c:v>
                </c:pt>
                <c:pt idx="408568">
                  <c:v>39910</c:v>
                </c:pt>
                <c:pt idx="408569">
                  <c:v>39910</c:v>
                </c:pt>
                <c:pt idx="408570">
                  <c:v>39910</c:v>
                </c:pt>
                <c:pt idx="408571">
                  <c:v>39910</c:v>
                </c:pt>
                <c:pt idx="408572">
                  <c:v>39910</c:v>
                </c:pt>
                <c:pt idx="408573">
                  <c:v>39910</c:v>
                </c:pt>
                <c:pt idx="408574">
                  <c:v>39910</c:v>
                </c:pt>
                <c:pt idx="408575">
                  <c:v>39910</c:v>
                </c:pt>
                <c:pt idx="408576">
                  <c:v>39910</c:v>
                </c:pt>
                <c:pt idx="408577">
                  <c:v>39910</c:v>
                </c:pt>
                <c:pt idx="408578">
                  <c:v>39910</c:v>
                </c:pt>
                <c:pt idx="408579">
                  <c:v>39910</c:v>
                </c:pt>
                <c:pt idx="408580">
                  <c:v>39910</c:v>
                </c:pt>
                <c:pt idx="408581">
                  <c:v>39910</c:v>
                </c:pt>
                <c:pt idx="408582">
                  <c:v>39910</c:v>
                </c:pt>
                <c:pt idx="408583">
                  <c:v>39910</c:v>
                </c:pt>
                <c:pt idx="408584">
                  <c:v>39910</c:v>
                </c:pt>
                <c:pt idx="408585">
                  <c:v>39910</c:v>
                </c:pt>
                <c:pt idx="408586">
                  <c:v>39910</c:v>
                </c:pt>
                <c:pt idx="408587">
                  <c:v>39910</c:v>
                </c:pt>
                <c:pt idx="408588">
                  <c:v>39910</c:v>
                </c:pt>
                <c:pt idx="408589">
                  <c:v>39910</c:v>
                </c:pt>
                <c:pt idx="408590">
                  <c:v>39910</c:v>
                </c:pt>
                <c:pt idx="408591">
                  <c:v>39910</c:v>
                </c:pt>
                <c:pt idx="408592">
                  <c:v>39910</c:v>
                </c:pt>
                <c:pt idx="408593">
                  <c:v>39910</c:v>
                </c:pt>
                <c:pt idx="408594">
                  <c:v>39910</c:v>
                </c:pt>
                <c:pt idx="408595">
                  <c:v>39910</c:v>
                </c:pt>
                <c:pt idx="408596">
                  <c:v>39910</c:v>
                </c:pt>
                <c:pt idx="408597">
                  <c:v>39910</c:v>
                </c:pt>
                <c:pt idx="408598">
                  <c:v>39910</c:v>
                </c:pt>
                <c:pt idx="408599">
                  <c:v>39910</c:v>
                </c:pt>
                <c:pt idx="408600">
                  <c:v>39910</c:v>
                </c:pt>
                <c:pt idx="408601">
                  <c:v>39910</c:v>
                </c:pt>
                <c:pt idx="408602">
                  <c:v>39910</c:v>
                </c:pt>
                <c:pt idx="408603">
                  <c:v>39910</c:v>
                </c:pt>
                <c:pt idx="408604">
                  <c:v>39910</c:v>
                </c:pt>
                <c:pt idx="408605">
                  <c:v>39910</c:v>
                </c:pt>
                <c:pt idx="408606">
                  <c:v>39910</c:v>
                </c:pt>
                <c:pt idx="408607">
                  <c:v>39910</c:v>
                </c:pt>
                <c:pt idx="408608">
                  <c:v>39910</c:v>
                </c:pt>
                <c:pt idx="408609">
                  <c:v>39910</c:v>
                </c:pt>
                <c:pt idx="408610">
                  <c:v>39910</c:v>
                </c:pt>
                <c:pt idx="408611">
                  <c:v>39910</c:v>
                </c:pt>
                <c:pt idx="408612">
                  <c:v>39910</c:v>
                </c:pt>
                <c:pt idx="408613">
                  <c:v>39910</c:v>
                </c:pt>
                <c:pt idx="408614">
                  <c:v>39910</c:v>
                </c:pt>
                <c:pt idx="408615">
                  <c:v>39910</c:v>
                </c:pt>
                <c:pt idx="408616">
                  <c:v>39910</c:v>
                </c:pt>
                <c:pt idx="408617">
                  <c:v>39910</c:v>
                </c:pt>
                <c:pt idx="408618">
                  <c:v>39910</c:v>
                </c:pt>
                <c:pt idx="408619">
                  <c:v>39910</c:v>
                </c:pt>
                <c:pt idx="408620">
                  <c:v>39910</c:v>
                </c:pt>
                <c:pt idx="408621">
                  <c:v>39910</c:v>
                </c:pt>
                <c:pt idx="408622">
                  <c:v>39910</c:v>
                </c:pt>
                <c:pt idx="408623">
                  <c:v>39910</c:v>
                </c:pt>
                <c:pt idx="408624">
                  <c:v>39910</c:v>
                </c:pt>
                <c:pt idx="408625">
                  <c:v>39910</c:v>
                </c:pt>
                <c:pt idx="408626">
                  <c:v>39910</c:v>
                </c:pt>
                <c:pt idx="408627">
                  <c:v>39910</c:v>
                </c:pt>
                <c:pt idx="408628">
                  <c:v>39910</c:v>
                </c:pt>
                <c:pt idx="408629">
                  <c:v>39910</c:v>
                </c:pt>
                <c:pt idx="408630">
                  <c:v>39910</c:v>
                </c:pt>
                <c:pt idx="408631">
                  <c:v>39910</c:v>
                </c:pt>
                <c:pt idx="408632">
                  <c:v>39910</c:v>
                </c:pt>
                <c:pt idx="408633">
                  <c:v>39910</c:v>
                </c:pt>
                <c:pt idx="408634">
                  <c:v>39910</c:v>
                </c:pt>
                <c:pt idx="408635">
                  <c:v>39910</c:v>
                </c:pt>
                <c:pt idx="408636">
                  <c:v>39910</c:v>
                </c:pt>
                <c:pt idx="408637">
                  <c:v>39910</c:v>
                </c:pt>
                <c:pt idx="408638">
                  <c:v>39910</c:v>
                </c:pt>
                <c:pt idx="408639">
                  <c:v>39910</c:v>
                </c:pt>
                <c:pt idx="408640">
                  <c:v>39910</c:v>
                </c:pt>
                <c:pt idx="408641">
                  <c:v>39910</c:v>
                </c:pt>
                <c:pt idx="408642">
                  <c:v>39910</c:v>
                </c:pt>
                <c:pt idx="408643">
                  <c:v>39910</c:v>
                </c:pt>
                <c:pt idx="408644">
                  <c:v>39910</c:v>
                </c:pt>
                <c:pt idx="408645">
                  <c:v>39910</c:v>
                </c:pt>
                <c:pt idx="408646">
                  <c:v>39910</c:v>
                </c:pt>
                <c:pt idx="408647">
                  <c:v>39910</c:v>
                </c:pt>
                <c:pt idx="408648">
                  <c:v>39910</c:v>
                </c:pt>
                <c:pt idx="408649">
                  <c:v>39910</c:v>
                </c:pt>
                <c:pt idx="408650">
                  <c:v>39910</c:v>
                </c:pt>
                <c:pt idx="408651">
                  <c:v>39910</c:v>
                </c:pt>
                <c:pt idx="408652">
                  <c:v>39910</c:v>
                </c:pt>
                <c:pt idx="408653">
                  <c:v>39910</c:v>
                </c:pt>
                <c:pt idx="408654">
                  <c:v>39910</c:v>
                </c:pt>
                <c:pt idx="408655">
                  <c:v>39910</c:v>
                </c:pt>
                <c:pt idx="408656">
                  <c:v>39910</c:v>
                </c:pt>
                <c:pt idx="408657">
                  <c:v>39910</c:v>
                </c:pt>
                <c:pt idx="408658">
                  <c:v>39910</c:v>
                </c:pt>
                <c:pt idx="408659">
                  <c:v>39910</c:v>
                </c:pt>
                <c:pt idx="408660">
                  <c:v>39910</c:v>
                </c:pt>
                <c:pt idx="408661">
                  <c:v>39910</c:v>
                </c:pt>
                <c:pt idx="408662">
                  <c:v>39910</c:v>
                </c:pt>
                <c:pt idx="408663">
                  <c:v>39910</c:v>
                </c:pt>
                <c:pt idx="408664">
                  <c:v>39910</c:v>
                </c:pt>
                <c:pt idx="408665">
                  <c:v>39910</c:v>
                </c:pt>
                <c:pt idx="408666">
                  <c:v>39910</c:v>
                </c:pt>
                <c:pt idx="408667">
                  <c:v>39910</c:v>
                </c:pt>
                <c:pt idx="408668">
                  <c:v>39910</c:v>
                </c:pt>
                <c:pt idx="408669">
                  <c:v>39910</c:v>
                </c:pt>
                <c:pt idx="408670">
                  <c:v>39910</c:v>
                </c:pt>
                <c:pt idx="408671">
                  <c:v>39910</c:v>
                </c:pt>
                <c:pt idx="408672">
                  <c:v>39910</c:v>
                </c:pt>
                <c:pt idx="408673">
                  <c:v>39910</c:v>
                </c:pt>
                <c:pt idx="408674">
                  <c:v>39910</c:v>
                </c:pt>
                <c:pt idx="408675">
                  <c:v>39910</c:v>
                </c:pt>
                <c:pt idx="408676">
                  <c:v>39910</c:v>
                </c:pt>
                <c:pt idx="408677">
                  <c:v>39910</c:v>
                </c:pt>
                <c:pt idx="408678">
                  <c:v>39910</c:v>
                </c:pt>
                <c:pt idx="408679">
                  <c:v>39910</c:v>
                </c:pt>
                <c:pt idx="408680">
                  <c:v>39910</c:v>
                </c:pt>
                <c:pt idx="408681">
                  <c:v>39910</c:v>
                </c:pt>
                <c:pt idx="408682">
                  <c:v>39910</c:v>
                </c:pt>
                <c:pt idx="408683">
                  <c:v>39910</c:v>
                </c:pt>
                <c:pt idx="408684">
                  <c:v>39910</c:v>
                </c:pt>
                <c:pt idx="408685">
                  <c:v>39910</c:v>
                </c:pt>
                <c:pt idx="408686">
                  <c:v>39910</c:v>
                </c:pt>
                <c:pt idx="408687">
                  <c:v>39910</c:v>
                </c:pt>
                <c:pt idx="408688">
                  <c:v>39910</c:v>
                </c:pt>
                <c:pt idx="408689">
                  <c:v>39910</c:v>
                </c:pt>
                <c:pt idx="408690">
                  <c:v>39910</c:v>
                </c:pt>
                <c:pt idx="408691">
                  <c:v>39910</c:v>
                </c:pt>
                <c:pt idx="408692">
                  <c:v>39910</c:v>
                </c:pt>
                <c:pt idx="408693">
                  <c:v>39910</c:v>
                </c:pt>
                <c:pt idx="408694">
                  <c:v>39910</c:v>
                </c:pt>
                <c:pt idx="408695">
                  <c:v>39910</c:v>
                </c:pt>
                <c:pt idx="408696">
                  <c:v>39910</c:v>
                </c:pt>
                <c:pt idx="408697">
                  <c:v>39910</c:v>
                </c:pt>
                <c:pt idx="408698">
                  <c:v>39910</c:v>
                </c:pt>
                <c:pt idx="408699">
                  <c:v>39910</c:v>
                </c:pt>
                <c:pt idx="408700">
                  <c:v>39910</c:v>
                </c:pt>
                <c:pt idx="408701">
                  <c:v>39910</c:v>
                </c:pt>
                <c:pt idx="408702">
                  <c:v>39910</c:v>
                </c:pt>
                <c:pt idx="408703">
                  <c:v>39910</c:v>
                </c:pt>
                <c:pt idx="408704">
                  <c:v>39910</c:v>
                </c:pt>
                <c:pt idx="408705">
                  <c:v>39910</c:v>
                </c:pt>
                <c:pt idx="408706">
                  <c:v>39910</c:v>
                </c:pt>
                <c:pt idx="408707">
                  <c:v>39910</c:v>
                </c:pt>
                <c:pt idx="408708">
                  <c:v>39910</c:v>
                </c:pt>
                <c:pt idx="408709">
                  <c:v>39910</c:v>
                </c:pt>
                <c:pt idx="408710">
                  <c:v>39910</c:v>
                </c:pt>
                <c:pt idx="408711">
                  <c:v>39910</c:v>
                </c:pt>
                <c:pt idx="408712">
                  <c:v>39910</c:v>
                </c:pt>
                <c:pt idx="408713">
                  <c:v>39910</c:v>
                </c:pt>
                <c:pt idx="408714">
                  <c:v>39910</c:v>
                </c:pt>
                <c:pt idx="408715">
                  <c:v>39910</c:v>
                </c:pt>
                <c:pt idx="408716">
                  <c:v>39910</c:v>
                </c:pt>
                <c:pt idx="408717">
                  <c:v>39910</c:v>
                </c:pt>
                <c:pt idx="408718">
                  <c:v>39910</c:v>
                </c:pt>
                <c:pt idx="408719">
                  <c:v>39910</c:v>
                </c:pt>
                <c:pt idx="408720">
                  <c:v>39910</c:v>
                </c:pt>
                <c:pt idx="408721">
                  <c:v>39910</c:v>
                </c:pt>
                <c:pt idx="408722">
                  <c:v>39910</c:v>
                </c:pt>
                <c:pt idx="408723">
                  <c:v>39910</c:v>
                </c:pt>
                <c:pt idx="408724">
                  <c:v>39910</c:v>
                </c:pt>
                <c:pt idx="408725">
                  <c:v>39910</c:v>
                </c:pt>
                <c:pt idx="408726">
                  <c:v>39910</c:v>
                </c:pt>
                <c:pt idx="408727">
                  <c:v>39910</c:v>
                </c:pt>
                <c:pt idx="408728">
                  <c:v>39910</c:v>
                </c:pt>
                <c:pt idx="408729">
                  <c:v>39910</c:v>
                </c:pt>
                <c:pt idx="408730">
                  <c:v>39910</c:v>
                </c:pt>
                <c:pt idx="408731">
                  <c:v>39910</c:v>
                </c:pt>
                <c:pt idx="408732">
                  <c:v>39910</c:v>
                </c:pt>
                <c:pt idx="408733">
                  <c:v>39910</c:v>
                </c:pt>
                <c:pt idx="408734">
                  <c:v>39910</c:v>
                </c:pt>
                <c:pt idx="408735">
                  <c:v>39910</c:v>
                </c:pt>
                <c:pt idx="408736">
                  <c:v>39910</c:v>
                </c:pt>
                <c:pt idx="408737">
                  <c:v>39910</c:v>
                </c:pt>
                <c:pt idx="408738">
                  <c:v>39910</c:v>
                </c:pt>
                <c:pt idx="408739">
                  <c:v>39910</c:v>
                </c:pt>
                <c:pt idx="408740">
                  <c:v>39910</c:v>
                </c:pt>
                <c:pt idx="408741">
                  <c:v>39910</c:v>
                </c:pt>
                <c:pt idx="408742">
                  <c:v>39910</c:v>
                </c:pt>
                <c:pt idx="408743">
                  <c:v>39910</c:v>
                </c:pt>
                <c:pt idx="408744">
                  <c:v>39910</c:v>
                </c:pt>
                <c:pt idx="408745">
                  <c:v>39910</c:v>
                </c:pt>
                <c:pt idx="408746">
                  <c:v>39910</c:v>
                </c:pt>
                <c:pt idx="408747">
                  <c:v>39910</c:v>
                </c:pt>
                <c:pt idx="408748">
                  <c:v>39910</c:v>
                </c:pt>
                <c:pt idx="408749">
                  <c:v>39910</c:v>
                </c:pt>
                <c:pt idx="408750">
                  <c:v>39910</c:v>
                </c:pt>
                <c:pt idx="408751">
                  <c:v>39910</c:v>
                </c:pt>
                <c:pt idx="408752">
                  <c:v>39910</c:v>
                </c:pt>
                <c:pt idx="408753">
                  <c:v>39910</c:v>
                </c:pt>
                <c:pt idx="408754">
                  <c:v>39910</c:v>
                </c:pt>
                <c:pt idx="408755">
                  <c:v>39910</c:v>
                </c:pt>
                <c:pt idx="408756">
                  <c:v>39910</c:v>
                </c:pt>
                <c:pt idx="408757">
                  <c:v>39910</c:v>
                </c:pt>
                <c:pt idx="408758">
                  <c:v>39910</c:v>
                </c:pt>
                <c:pt idx="408759">
                  <c:v>39910</c:v>
                </c:pt>
                <c:pt idx="408760">
                  <c:v>39910</c:v>
                </c:pt>
                <c:pt idx="408761">
                  <c:v>39910</c:v>
                </c:pt>
                <c:pt idx="408762">
                  <c:v>39910</c:v>
                </c:pt>
                <c:pt idx="408763">
                  <c:v>39910</c:v>
                </c:pt>
                <c:pt idx="408764">
                  <c:v>39910</c:v>
                </c:pt>
                <c:pt idx="408765">
                  <c:v>39910</c:v>
                </c:pt>
                <c:pt idx="408766">
                  <c:v>39910</c:v>
                </c:pt>
                <c:pt idx="408767">
                  <c:v>39910</c:v>
                </c:pt>
                <c:pt idx="408768">
                  <c:v>39910</c:v>
                </c:pt>
                <c:pt idx="408769">
                  <c:v>39910</c:v>
                </c:pt>
                <c:pt idx="408770">
                  <c:v>39910</c:v>
                </c:pt>
                <c:pt idx="408771">
                  <c:v>39910</c:v>
                </c:pt>
                <c:pt idx="408772">
                  <c:v>39910</c:v>
                </c:pt>
                <c:pt idx="408773">
                  <c:v>39910</c:v>
                </c:pt>
                <c:pt idx="408774">
                  <c:v>39910</c:v>
                </c:pt>
                <c:pt idx="408775">
                  <c:v>39910</c:v>
                </c:pt>
                <c:pt idx="408776">
                  <c:v>39910</c:v>
                </c:pt>
                <c:pt idx="408777">
                  <c:v>39910</c:v>
                </c:pt>
                <c:pt idx="408778">
                  <c:v>39910</c:v>
                </c:pt>
                <c:pt idx="408779">
                  <c:v>39910</c:v>
                </c:pt>
                <c:pt idx="408780">
                  <c:v>39910</c:v>
                </c:pt>
                <c:pt idx="408781">
                  <c:v>39910</c:v>
                </c:pt>
                <c:pt idx="408782">
                  <c:v>39910</c:v>
                </c:pt>
                <c:pt idx="408783">
                  <c:v>39910</c:v>
                </c:pt>
                <c:pt idx="408784">
                  <c:v>39910</c:v>
                </c:pt>
                <c:pt idx="408785">
                  <c:v>39910</c:v>
                </c:pt>
                <c:pt idx="408786">
                  <c:v>39910</c:v>
                </c:pt>
                <c:pt idx="408787">
                  <c:v>39910</c:v>
                </c:pt>
                <c:pt idx="408788">
                  <c:v>39910</c:v>
                </c:pt>
                <c:pt idx="408789">
                  <c:v>39910</c:v>
                </c:pt>
                <c:pt idx="408790">
                  <c:v>39910</c:v>
                </c:pt>
                <c:pt idx="408791">
                  <c:v>39910</c:v>
                </c:pt>
                <c:pt idx="408792">
                  <c:v>39910</c:v>
                </c:pt>
                <c:pt idx="408793">
                  <c:v>39910</c:v>
                </c:pt>
                <c:pt idx="408794">
                  <c:v>39910</c:v>
                </c:pt>
                <c:pt idx="408795">
                  <c:v>39910</c:v>
                </c:pt>
                <c:pt idx="408796">
                  <c:v>39910</c:v>
                </c:pt>
                <c:pt idx="408797">
                  <c:v>39910</c:v>
                </c:pt>
                <c:pt idx="408798">
                  <c:v>39910</c:v>
                </c:pt>
                <c:pt idx="408799">
                  <c:v>39910</c:v>
                </c:pt>
                <c:pt idx="408800">
                  <c:v>39910</c:v>
                </c:pt>
                <c:pt idx="408801">
                  <c:v>39910</c:v>
                </c:pt>
                <c:pt idx="408802">
                  <c:v>39910</c:v>
                </c:pt>
                <c:pt idx="408803">
                  <c:v>39910</c:v>
                </c:pt>
                <c:pt idx="408804">
                  <c:v>39910</c:v>
                </c:pt>
                <c:pt idx="408805">
                  <c:v>39910</c:v>
                </c:pt>
                <c:pt idx="408806">
                  <c:v>39910</c:v>
                </c:pt>
                <c:pt idx="408807">
                  <c:v>39910</c:v>
                </c:pt>
                <c:pt idx="408808">
                  <c:v>39910</c:v>
                </c:pt>
                <c:pt idx="408809">
                  <c:v>39910</c:v>
                </c:pt>
                <c:pt idx="408810">
                  <c:v>39910</c:v>
                </c:pt>
                <c:pt idx="408811">
                  <c:v>39910</c:v>
                </c:pt>
                <c:pt idx="408812">
                  <c:v>39910</c:v>
                </c:pt>
                <c:pt idx="408813">
                  <c:v>39910</c:v>
                </c:pt>
                <c:pt idx="408814">
                  <c:v>39910</c:v>
                </c:pt>
                <c:pt idx="408815">
                  <c:v>39910</c:v>
                </c:pt>
                <c:pt idx="408816">
                  <c:v>39910</c:v>
                </c:pt>
                <c:pt idx="408817">
                  <c:v>39910</c:v>
                </c:pt>
                <c:pt idx="408818">
                  <c:v>39910</c:v>
                </c:pt>
                <c:pt idx="408819">
                  <c:v>39910</c:v>
                </c:pt>
                <c:pt idx="408820">
                  <c:v>39910</c:v>
                </c:pt>
                <c:pt idx="408821">
                  <c:v>39910</c:v>
                </c:pt>
                <c:pt idx="408822">
                  <c:v>39910</c:v>
                </c:pt>
                <c:pt idx="408823">
                  <c:v>39910</c:v>
                </c:pt>
                <c:pt idx="408824">
                  <c:v>39910</c:v>
                </c:pt>
                <c:pt idx="408825">
                  <c:v>39910</c:v>
                </c:pt>
                <c:pt idx="408826">
                  <c:v>39910</c:v>
                </c:pt>
                <c:pt idx="408827">
                  <c:v>39910</c:v>
                </c:pt>
                <c:pt idx="408828">
                  <c:v>39910</c:v>
                </c:pt>
                <c:pt idx="408829">
                  <c:v>39910</c:v>
                </c:pt>
                <c:pt idx="408830">
                  <c:v>39910</c:v>
                </c:pt>
                <c:pt idx="408831">
                  <c:v>39910</c:v>
                </c:pt>
                <c:pt idx="408832">
                  <c:v>39910</c:v>
                </c:pt>
                <c:pt idx="408833">
                  <c:v>39910</c:v>
                </c:pt>
                <c:pt idx="408834">
                  <c:v>39910</c:v>
                </c:pt>
                <c:pt idx="408835">
                  <c:v>39910</c:v>
                </c:pt>
                <c:pt idx="408836">
                  <c:v>39910</c:v>
                </c:pt>
                <c:pt idx="408837">
                  <c:v>39910</c:v>
                </c:pt>
                <c:pt idx="408838">
                  <c:v>39910</c:v>
                </c:pt>
                <c:pt idx="408839">
                  <c:v>39910</c:v>
                </c:pt>
                <c:pt idx="408840">
                  <c:v>39910</c:v>
                </c:pt>
                <c:pt idx="408841">
                  <c:v>39910</c:v>
                </c:pt>
                <c:pt idx="408842">
                  <c:v>39910</c:v>
                </c:pt>
                <c:pt idx="408843">
                  <c:v>39910</c:v>
                </c:pt>
                <c:pt idx="408844">
                  <c:v>39910</c:v>
                </c:pt>
                <c:pt idx="408845">
                  <c:v>39910</c:v>
                </c:pt>
                <c:pt idx="408846">
                  <c:v>39910</c:v>
                </c:pt>
                <c:pt idx="408847">
                  <c:v>39910</c:v>
                </c:pt>
                <c:pt idx="408848">
                  <c:v>39910</c:v>
                </c:pt>
                <c:pt idx="408849">
                  <c:v>39910</c:v>
                </c:pt>
                <c:pt idx="408850">
                  <c:v>39910</c:v>
                </c:pt>
                <c:pt idx="408851">
                  <c:v>39910</c:v>
                </c:pt>
                <c:pt idx="408852">
                  <c:v>39910</c:v>
                </c:pt>
                <c:pt idx="408853">
                  <c:v>39910</c:v>
                </c:pt>
                <c:pt idx="408854">
                  <c:v>39910</c:v>
                </c:pt>
                <c:pt idx="408855">
                  <c:v>39910</c:v>
                </c:pt>
                <c:pt idx="408856">
                  <c:v>39910</c:v>
                </c:pt>
                <c:pt idx="408857">
                  <c:v>39910</c:v>
                </c:pt>
                <c:pt idx="408858">
                  <c:v>39910</c:v>
                </c:pt>
                <c:pt idx="408859">
                  <c:v>39910</c:v>
                </c:pt>
                <c:pt idx="408860">
                  <c:v>39910</c:v>
                </c:pt>
                <c:pt idx="408861">
                  <c:v>39910</c:v>
                </c:pt>
                <c:pt idx="408862">
                  <c:v>39910</c:v>
                </c:pt>
                <c:pt idx="408863">
                  <c:v>39910</c:v>
                </c:pt>
                <c:pt idx="408864">
                  <c:v>39910</c:v>
                </c:pt>
                <c:pt idx="408865">
                  <c:v>39910</c:v>
                </c:pt>
                <c:pt idx="408866">
                  <c:v>39910</c:v>
                </c:pt>
                <c:pt idx="408867">
                  <c:v>39910</c:v>
                </c:pt>
                <c:pt idx="408868">
                  <c:v>39910</c:v>
                </c:pt>
                <c:pt idx="408869">
                  <c:v>39910</c:v>
                </c:pt>
                <c:pt idx="408870">
                  <c:v>39910</c:v>
                </c:pt>
                <c:pt idx="408871">
                  <c:v>39910</c:v>
                </c:pt>
                <c:pt idx="408872">
                  <c:v>39910</c:v>
                </c:pt>
                <c:pt idx="408873">
                  <c:v>39910</c:v>
                </c:pt>
                <c:pt idx="408874">
                  <c:v>39910</c:v>
                </c:pt>
                <c:pt idx="408875">
                  <c:v>39910</c:v>
                </c:pt>
                <c:pt idx="408876">
                  <c:v>39910</c:v>
                </c:pt>
                <c:pt idx="408877">
                  <c:v>39910</c:v>
                </c:pt>
                <c:pt idx="408878">
                  <c:v>39910</c:v>
                </c:pt>
                <c:pt idx="408879">
                  <c:v>39910</c:v>
                </c:pt>
                <c:pt idx="408880">
                  <c:v>39910</c:v>
                </c:pt>
                <c:pt idx="408881">
                  <c:v>39910</c:v>
                </c:pt>
                <c:pt idx="408882">
                  <c:v>39910</c:v>
                </c:pt>
                <c:pt idx="408883">
                  <c:v>39910</c:v>
                </c:pt>
                <c:pt idx="408884">
                  <c:v>39910</c:v>
                </c:pt>
                <c:pt idx="408885">
                  <c:v>39910</c:v>
                </c:pt>
                <c:pt idx="408886">
                  <c:v>39910</c:v>
                </c:pt>
                <c:pt idx="408887">
                  <c:v>39910</c:v>
                </c:pt>
                <c:pt idx="408888">
                  <c:v>39910</c:v>
                </c:pt>
                <c:pt idx="408889">
                  <c:v>39910</c:v>
                </c:pt>
                <c:pt idx="408890">
                  <c:v>39910</c:v>
                </c:pt>
                <c:pt idx="408891">
                  <c:v>39910</c:v>
                </c:pt>
                <c:pt idx="408892">
                  <c:v>39910</c:v>
                </c:pt>
                <c:pt idx="408893">
                  <c:v>39910</c:v>
                </c:pt>
                <c:pt idx="408894">
                  <c:v>39910</c:v>
                </c:pt>
                <c:pt idx="408895">
                  <c:v>39910</c:v>
                </c:pt>
                <c:pt idx="408896">
                  <c:v>39910</c:v>
                </c:pt>
                <c:pt idx="408897">
                  <c:v>39910</c:v>
                </c:pt>
                <c:pt idx="408898">
                  <c:v>39910</c:v>
                </c:pt>
                <c:pt idx="408899">
                  <c:v>39910</c:v>
                </c:pt>
                <c:pt idx="408900">
                  <c:v>39910</c:v>
                </c:pt>
                <c:pt idx="408901">
                  <c:v>39910</c:v>
                </c:pt>
                <c:pt idx="408902">
                  <c:v>39910</c:v>
                </c:pt>
                <c:pt idx="408903">
                  <c:v>39910</c:v>
                </c:pt>
                <c:pt idx="408904">
                  <c:v>39910</c:v>
                </c:pt>
                <c:pt idx="408905">
                  <c:v>39910</c:v>
                </c:pt>
                <c:pt idx="408906">
                  <c:v>39910</c:v>
                </c:pt>
                <c:pt idx="408907">
                  <c:v>39910</c:v>
                </c:pt>
                <c:pt idx="408908">
                  <c:v>39910</c:v>
                </c:pt>
                <c:pt idx="408909">
                  <c:v>39910</c:v>
                </c:pt>
                <c:pt idx="408910">
                  <c:v>39910</c:v>
                </c:pt>
                <c:pt idx="408911">
                  <c:v>39910</c:v>
                </c:pt>
                <c:pt idx="408912">
                  <c:v>39910</c:v>
                </c:pt>
                <c:pt idx="408913">
                  <c:v>39910</c:v>
                </c:pt>
                <c:pt idx="408914">
                  <c:v>39910</c:v>
                </c:pt>
                <c:pt idx="408915">
                  <c:v>39910</c:v>
                </c:pt>
                <c:pt idx="408916">
                  <c:v>39910</c:v>
                </c:pt>
                <c:pt idx="408917">
                  <c:v>39910</c:v>
                </c:pt>
                <c:pt idx="408918">
                  <c:v>39910</c:v>
                </c:pt>
                <c:pt idx="408919">
                  <c:v>39910</c:v>
                </c:pt>
                <c:pt idx="408920">
                  <c:v>39910</c:v>
                </c:pt>
                <c:pt idx="408921">
                  <c:v>39910</c:v>
                </c:pt>
                <c:pt idx="408922">
                  <c:v>39910</c:v>
                </c:pt>
                <c:pt idx="408923">
                  <c:v>39910</c:v>
                </c:pt>
                <c:pt idx="408924">
                  <c:v>39910</c:v>
                </c:pt>
                <c:pt idx="408925">
                  <c:v>39910</c:v>
                </c:pt>
                <c:pt idx="408926">
                  <c:v>39910</c:v>
                </c:pt>
                <c:pt idx="408927">
                  <c:v>39910</c:v>
                </c:pt>
                <c:pt idx="408928">
                  <c:v>39910</c:v>
                </c:pt>
                <c:pt idx="408929">
                  <c:v>39910</c:v>
                </c:pt>
                <c:pt idx="408930">
                  <c:v>39910</c:v>
                </c:pt>
                <c:pt idx="408931">
                  <c:v>39910</c:v>
                </c:pt>
                <c:pt idx="408932">
                  <c:v>39910</c:v>
                </c:pt>
                <c:pt idx="408933">
                  <c:v>39910</c:v>
                </c:pt>
                <c:pt idx="408934">
                  <c:v>39910</c:v>
                </c:pt>
                <c:pt idx="408935">
                  <c:v>39910</c:v>
                </c:pt>
                <c:pt idx="408936">
                  <c:v>39910</c:v>
                </c:pt>
                <c:pt idx="408937">
                  <c:v>39910</c:v>
                </c:pt>
                <c:pt idx="408938">
                  <c:v>39910</c:v>
                </c:pt>
                <c:pt idx="408939">
                  <c:v>39910</c:v>
                </c:pt>
                <c:pt idx="408940">
                  <c:v>39910</c:v>
                </c:pt>
                <c:pt idx="408941">
                  <c:v>39910</c:v>
                </c:pt>
                <c:pt idx="408942">
                  <c:v>39910</c:v>
                </c:pt>
                <c:pt idx="408943">
                  <c:v>39910</c:v>
                </c:pt>
                <c:pt idx="408944">
                  <c:v>39910</c:v>
                </c:pt>
                <c:pt idx="408945">
                  <c:v>39910</c:v>
                </c:pt>
                <c:pt idx="408946">
                  <c:v>39910</c:v>
                </c:pt>
                <c:pt idx="408947">
                  <c:v>39910</c:v>
                </c:pt>
                <c:pt idx="408948">
                  <c:v>39910</c:v>
                </c:pt>
                <c:pt idx="408949">
                  <c:v>39910</c:v>
                </c:pt>
                <c:pt idx="408950">
                  <c:v>39910</c:v>
                </c:pt>
                <c:pt idx="408951">
                  <c:v>39910</c:v>
                </c:pt>
                <c:pt idx="408952">
                  <c:v>39910</c:v>
                </c:pt>
                <c:pt idx="408953">
                  <c:v>39910</c:v>
                </c:pt>
                <c:pt idx="408954">
                  <c:v>39910</c:v>
                </c:pt>
                <c:pt idx="408955">
                  <c:v>39910</c:v>
                </c:pt>
                <c:pt idx="408956">
                  <c:v>39910</c:v>
                </c:pt>
                <c:pt idx="408957">
                  <c:v>39910</c:v>
                </c:pt>
                <c:pt idx="408958">
                  <c:v>39910</c:v>
                </c:pt>
                <c:pt idx="408959">
                  <c:v>39910</c:v>
                </c:pt>
                <c:pt idx="408960">
                  <c:v>39910</c:v>
                </c:pt>
                <c:pt idx="408961">
                  <c:v>39910</c:v>
                </c:pt>
                <c:pt idx="408962">
                  <c:v>39910</c:v>
                </c:pt>
                <c:pt idx="408963">
                  <c:v>39910</c:v>
                </c:pt>
                <c:pt idx="408964">
                  <c:v>39910</c:v>
                </c:pt>
                <c:pt idx="408965">
                  <c:v>39910</c:v>
                </c:pt>
                <c:pt idx="408966">
                  <c:v>39910</c:v>
                </c:pt>
                <c:pt idx="408967">
                  <c:v>39910</c:v>
                </c:pt>
                <c:pt idx="408968">
                  <c:v>39910</c:v>
                </c:pt>
                <c:pt idx="408969">
                  <c:v>39910</c:v>
                </c:pt>
                <c:pt idx="408970">
                  <c:v>39910</c:v>
                </c:pt>
                <c:pt idx="408971">
                  <c:v>39910</c:v>
                </c:pt>
                <c:pt idx="408972">
                  <c:v>39910</c:v>
                </c:pt>
                <c:pt idx="408973">
                  <c:v>39910</c:v>
                </c:pt>
                <c:pt idx="408974">
                  <c:v>39910</c:v>
                </c:pt>
                <c:pt idx="408975">
                  <c:v>39910</c:v>
                </c:pt>
                <c:pt idx="408976">
                  <c:v>39910</c:v>
                </c:pt>
                <c:pt idx="408977">
                  <c:v>39910</c:v>
                </c:pt>
                <c:pt idx="408978">
                  <c:v>39910</c:v>
                </c:pt>
                <c:pt idx="408979">
                  <c:v>39910</c:v>
                </c:pt>
                <c:pt idx="408980">
                  <c:v>39910</c:v>
                </c:pt>
                <c:pt idx="408981">
                  <c:v>39910</c:v>
                </c:pt>
                <c:pt idx="408982">
                  <c:v>39910</c:v>
                </c:pt>
                <c:pt idx="408983">
                  <c:v>39910</c:v>
                </c:pt>
                <c:pt idx="408984">
                  <c:v>39910</c:v>
                </c:pt>
                <c:pt idx="408985">
                  <c:v>39910</c:v>
                </c:pt>
                <c:pt idx="408986">
                  <c:v>39910</c:v>
                </c:pt>
                <c:pt idx="408987">
                  <c:v>39910</c:v>
                </c:pt>
                <c:pt idx="408988">
                  <c:v>39910</c:v>
                </c:pt>
                <c:pt idx="408989">
                  <c:v>39910</c:v>
                </c:pt>
                <c:pt idx="408990">
                  <c:v>39910</c:v>
                </c:pt>
                <c:pt idx="408991">
                  <c:v>39910</c:v>
                </c:pt>
                <c:pt idx="408992">
                  <c:v>39910</c:v>
                </c:pt>
                <c:pt idx="408993">
                  <c:v>39910</c:v>
                </c:pt>
                <c:pt idx="408994">
                  <c:v>39910</c:v>
                </c:pt>
                <c:pt idx="408995">
                  <c:v>39910</c:v>
                </c:pt>
                <c:pt idx="408996">
                  <c:v>39910</c:v>
                </c:pt>
                <c:pt idx="408997">
                  <c:v>39910</c:v>
                </c:pt>
                <c:pt idx="408998">
                  <c:v>39910</c:v>
                </c:pt>
                <c:pt idx="408999">
                  <c:v>39910</c:v>
                </c:pt>
                <c:pt idx="409000">
                  <c:v>39910</c:v>
                </c:pt>
                <c:pt idx="409001">
                  <c:v>39910</c:v>
                </c:pt>
                <c:pt idx="409002">
                  <c:v>39910</c:v>
                </c:pt>
                <c:pt idx="409003">
                  <c:v>39910</c:v>
                </c:pt>
                <c:pt idx="409004">
                  <c:v>39910</c:v>
                </c:pt>
                <c:pt idx="409005">
                  <c:v>39910</c:v>
                </c:pt>
                <c:pt idx="409006">
                  <c:v>39910</c:v>
                </c:pt>
                <c:pt idx="409007">
                  <c:v>39910</c:v>
                </c:pt>
                <c:pt idx="409008">
                  <c:v>39910</c:v>
                </c:pt>
                <c:pt idx="409009">
                  <c:v>39910</c:v>
                </c:pt>
                <c:pt idx="409010">
                  <c:v>39910</c:v>
                </c:pt>
                <c:pt idx="409011">
                  <c:v>39910</c:v>
                </c:pt>
                <c:pt idx="409012">
                  <c:v>39910</c:v>
                </c:pt>
                <c:pt idx="409013">
                  <c:v>39910</c:v>
                </c:pt>
                <c:pt idx="409014">
                  <c:v>39910</c:v>
                </c:pt>
                <c:pt idx="409015">
                  <c:v>39910</c:v>
                </c:pt>
                <c:pt idx="409016">
                  <c:v>39910</c:v>
                </c:pt>
                <c:pt idx="409017">
                  <c:v>39910</c:v>
                </c:pt>
                <c:pt idx="409018">
                  <c:v>39910</c:v>
                </c:pt>
                <c:pt idx="409019">
                  <c:v>39910</c:v>
                </c:pt>
                <c:pt idx="409020">
                  <c:v>39910</c:v>
                </c:pt>
                <c:pt idx="409021">
                  <c:v>39910</c:v>
                </c:pt>
                <c:pt idx="409022">
                  <c:v>39910</c:v>
                </c:pt>
                <c:pt idx="409023">
                  <c:v>39910</c:v>
                </c:pt>
                <c:pt idx="409024">
                  <c:v>39910</c:v>
                </c:pt>
                <c:pt idx="409025">
                  <c:v>39910</c:v>
                </c:pt>
                <c:pt idx="409026">
                  <c:v>39910</c:v>
                </c:pt>
                <c:pt idx="409027">
                  <c:v>39910</c:v>
                </c:pt>
                <c:pt idx="409028">
                  <c:v>39910</c:v>
                </c:pt>
                <c:pt idx="409029">
                  <c:v>39910</c:v>
                </c:pt>
                <c:pt idx="409030">
                  <c:v>39910</c:v>
                </c:pt>
                <c:pt idx="409031">
                  <c:v>39910</c:v>
                </c:pt>
                <c:pt idx="409032">
                  <c:v>39910</c:v>
                </c:pt>
                <c:pt idx="409033">
                  <c:v>39910</c:v>
                </c:pt>
                <c:pt idx="409034">
                  <c:v>39910</c:v>
                </c:pt>
                <c:pt idx="409035">
                  <c:v>39910</c:v>
                </c:pt>
                <c:pt idx="409036">
                  <c:v>39910</c:v>
                </c:pt>
                <c:pt idx="409037">
                  <c:v>39910</c:v>
                </c:pt>
                <c:pt idx="409038">
                  <c:v>39910</c:v>
                </c:pt>
                <c:pt idx="409039">
                  <c:v>39910</c:v>
                </c:pt>
                <c:pt idx="409040">
                  <c:v>39910</c:v>
                </c:pt>
                <c:pt idx="409041">
                  <c:v>39910</c:v>
                </c:pt>
                <c:pt idx="409042">
                  <c:v>39910</c:v>
                </c:pt>
                <c:pt idx="409043">
                  <c:v>39910</c:v>
                </c:pt>
                <c:pt idx="409044">
                  <c:v>39910</c:v>
                </c:pt>
                <c:pt idx="409045">
                  <c:v>39910</c:v>
                </c:pt>
                <c:pt idx="409046">
                  <c:v>39910</c:v>
                </c:pt>
                <c:pt idx="409047">
                  <c:v>39910</c:v>
                </c:pt>
                <c:pt idx="409048">
                  <c:v>39910</c:v>
                </c:pt>
                <c:pt idx="409049">
                  <c:v>39910</c:v>
                </c:pt>
                <c:pt idx="409050">
                  <c:v>39910</c:v>
                </c:pt>
                <c:pt idx="409051">
                  <c:v>39910</c:v>
                </c:pt>
                <c:pt idx="409052">
                  <c:v>39910</c:v>
                </c:pt>
                <c:pt idx="409053">
                  <c:v>39910</c:v>
                </c:pt>
                <c:pt idx="409054">
                  <c:v>39910</c:v>
                </c:pt>
                <c:pt idx="409055">
                  <c:v>39910</c:v>
                </c:pt>
                <c:pt idx="409056">
                  <c:v>39910</c:v>
                </c:pt>
                <c:pt idx="409057">
                  <c:v>39910</c:v>
                </c:pt>
                <c:pt idx="409058">
                  <c:v>39910</c:v>
                </c:pt>
                <c:pt idx="409059">
                  <c:v>39910</c:v>
                </c:pt>
                <c:pt idx="409060">
                  <c:v>39910</c:v>
                </c:pt>
                <c:pt idx="409061">
                  <c:v>39910</c:v>
                </c:pt>
                <c:pt idx="409062">
                  <c:v>39910</c:v>
                </c:pt>
                <c:pt idx="409063">
                  <c:v>39910</c:v>
                </c:pt>
                <c:pt idx="409064">
                  <c:v>39910</c:v>
                </c:pt>
                <c:pt idx="409065">
                  <c:v>39910</c:v>
                </c:pt>
                <c:pt idx="409066">
                  <c:v>39910</c:v>
                </c:pt>
                <c:pt idx="409067">
                  <c:v>39910</c:v>
                </c:pt>
                <c:pt idx="409068">
                  <c:v>39910</c:v>
                </c:pt>
                <c:pt idx="409069">
                  <c:v>39910</c:v>
                </c:pt>
                <c:pt idx="409070">
                  <c:v>39910</c:v>
                </c:pt>
                <c:pt idx="409071">
                  <c:v>39910</c:v>
                </c:pt>
                <c:pt idx="409072">
                  <c:v>39910</c:v>
                </c:pt>
                <c:pt idx="409073">
                  <c:v>39910</c:v>
                </c:pt>
                <c:pt idx="409074">
                  <c:v>39910</c:v>
                </c:pt>
                <c:pt idx="409075">
                  <c:v>39910</c:v>
                </c:pt>
                <c:pt idx="409076">
                  <c:v>39910</c:v>
                </c:pt>
                <c:pt idx="409077">
                  <c:v>39910</c:v>
                </c:pt>
                <c:pt idx="409078">
                  <c:v>39910</c:v>
                </c:pt>
                <c:pt idx="409079">
                  <c:v>39910</c:v>
                </c:pt>
                <c:pt idx="409080">
                  <c:v>39910</c:v>
                </c:pt>
                <c:pt idx="409081">
                  <c:v>39910</c:v>
                </c:pt>
                <c:pt idx="409082">
                  <c:v>39910</c:v>
                </c:pt>
                <c:pt idx="409083">
                  <c:v>39910</c:v>
                </c:pt>
                <c:pt idx="409084">
                  <c:v>39910</c:v>
                </c:pt>
                <c:pt idx="409085">
                  <c:v>39910</c:v>
                </c:pt>
                <c:pt idx="409086">
                  <c:v>39910</c:v>
                </c:pt>
                <c:pt idx="409087">
                  <c:v>39910</c:v>
                </c:pt>
                <c:pt idx="409088">
                  <c:v>39910</c:v>
                </c:pt>
                <c:pt idx="409089">
                  <c:v>39910</c:v>
                </c:pt>
                <c:pt idx="409090">
                  <c:v>39910</c:v>
                </c:pt>
                <c:pt idx="409091">
                  <c:v>39910</c:v>
                </c:pt>
                <c:pt idx="409092">
                  <c:v>39910</c:v>
                </c:pt>
                <c:pt idx="409093">
                  <c:v>39910</c:v>
                </c:pt>
                <c:pt idx="409094">
                  <c:v>39910</c:v>
                </c:pt>
                <c:pt idx="409095">
                  <c:v>39910</c:v>
                </c:pt>
                <c:pt idx="409096">
                  <c:v>39910</c:v>
                </c:pt>
                <c:pt idx="409097">
                  <c:v>39910</c:v>
                </c:pt>
                <c:pt idx="409098">
                  <c:v>39910</c:v>
                </c:pt>
                <c:pt idx="409099">
                  <c:v>39910</c:v>
                </c:pt>
                <c:pt idx="409100">
                  <c:v>39910</c:v>
                </c:pt>
                <c:pt idx="409101">
                  <c:v>39910</c:v>
                </c:pt>
                <c:pt idx="409102">
                  <c:v>39910</c:v>
                </c:pt>
                <c:pt idx="409103">
                  <c:v>39910</c:v>
                </c:pt>
                <c:pt idx="409104">
                  <c:v>39910</c:v>
                </c:pt>
                <c:pt idx="409105">
                  <c:v>39910</c:v>
                </c:pt>
                <c:pt idx="409106">
                  <c:v>39910</c:v>
                </c:pt>
                <c:pt idx="409107">
                  <c:v>39910</c:v>
                </c:pt>
                <c:pt idx="409108">
                  <c:v>39910</c:v>
                </c:pt>
                <c:pt idx="409109">
                  <c:v>39910</c:v>
                </c:pt>
                <c:pt idx="409110">
                  <c:v>39910</c:v>
                </c:pt>
                <c:pt idx="409111">
                  <c:v>39910</c:v>
                </c:pt>
                <c:pt idx="409112">
                  <c:v>39910</c:v>
                </c:pt>
                <c:pt idx="409113">
                  <c:v>39910</c:v>
                </c:pt>
                <c:pt idx="409114">
                  <c:v>39910</c:v>
                </c:pt>
                <c:pt idx="409115">
                  <c:v>39910</c:v>
                </c:pt>
                <c:pt idx="409116">
                  <c:v>39910</c:v>
                </c:pt>
                <c:pt idx="409117">
                  <c:v>39910</c:v>
                </c:pt>
                <c:pt idx="409118">
                  <c:v>39910</c:v>
                </c:pt>
                <c:pt idx="409119">
                  <c:v>39910</c:v>
                </c:pt>
                <c:pt idx="409120">
                  <c:v>39910</c:v>
                </c:pt>
                <c:pt idx="409121">
                  <c:v>39910</c:v>
                </c:pt>
                <c:pt idx="409122">
                  <c:v>39910</c:v>
                </c:pt>
                <c:pt idx="409123">
                  <c:v>39910</c:v>
                </c:pt>
                <c:pt idx="409124">
                  <c:v>39910</c:v>
                </c:pt>
                <c:pt idx="409125">
                  <c:v>39910</c:v>
                </c:pt>
                <c:pt idx="409126">
                  <c:v>39910</c:v>
                </c:pt>
                <c:pt idx="409127">
                  <c:v>39910</c:v>
                </c:pt>
                <c:pt idx="409128">
                  <c:v>39910</c:v>
                </c:pt>
                <c:pt idx="409129">
                  <c:v>39910</c:v>
                </c:pt>
                <c:pt idx="409130">
                  <c:v>39910</c:v>
                </c:pt>
                <c:pt idx="409131">
                  <c:v>39910</c:v>
                </c:pt>
                <c:pt idx="409132">
                  <c:v>39910</c:v>
                </c:pt>
                <c:pt idx="409133">
                  <c:v>39910</c:v>
                </c:pt>
                <c:pt idx="409134">
                  <c:v>39910</c:v>
                </c:pt>
                <c:pt idx="409135">
                  <c:v>39910</c:v>
                </c:pt>
                <c:pt idx="409136">
                  <c:v>39910</c:v>
                </c:pt>
                <c:pt idx="409137">
                  <c:v>39910</c:v>
                </c:pt>
                <c:pt idx="409138">
                  <c:v>39910</c:v>
                </c:pt>
                <c:pt idx="409139">
                  <c:v>39910</c:v>
                </c:pt>
                <c:pt idx="409140">
                  <c:v>39910</c:v>
                </c:pt>
                <c:pt idx="409141">
                  <c:v>39910</c:v>
                </c:pt>
                <c:pt idx="409142">
                  <c:v>39910</c:v>
                </c:pt>
                <c:pt idx="409143">
                  <c:v>39910</c:v>
                </c:pt>
                <c:pt idx="409144">
                  <c:v>39910</c:v>
                </c:pt>
                <c:pt idx="409145">
                  <c:v>39910</c:v>
                </c:pt>
                <c:pt idx="409146">
                  <c:v>39910</c:v>
                </c:pt>
                <c:pt idx="409147">
                  <c:v>39910</c:v>
                </c:pt>
                <c:pt idx="409148">
                  <c:v>39910</c:v>
                </c:pt>
                <c:pt idx="409149">
                  <c:v>39910</c:v>
                </c:pt>
                <c:pt idx="409150">
                  <c:v>39910</c:v>
                </c:pt>
                <c:pt idx="409151">
                  <c:v>39910</c:v>
                </c:pt>
                <c:pt idx="409152">
                  <c:v>39910</c:v>
                </c:pt>
                <c:pt idx="409153">
                  <c:v>39910</c:v>
                </c:pt>
                <c:pt idx="409154">
                  <c:v>39910</c:v>
                </c:pt>
                <c:pt idx="409155">
                  <c:v>39910</c:v>
                </c:pt>
                <c:pt idx="409156">
                  <c:v>39910</c:v>
                </c:pt>
                <c:pt idx="409157">
                  <c:v>39910</c:v>
                </c:pt>
                <c:pt idx="409158">
                  <c:v>39910</c:v>
                </c:pt>
                <c:pt idx="409159">
                  <c:v>39910</c:v>
                </c:pt>
                <c:pt idx="409160">
                  <c:v>39910</c:v>
                </c:pt>
                <c:pt idx="409161">
                  <c:v>39910</c:v>
                </c:pt>
                <c:pt idx="409162">
                  <c:v>39910</c:v>
                </c:pt>
                <c:pt idx="409163">
                  <c:v>39910</c:v>
                </c:pt>
                <c:pt idx="409164">
                  <c:v>39910</c:v>
                </c:pt>
                <c:pt idx="409165">
                  <c:v>39910</c:v>
                </c:pt>
                <c:pt idx="409166">
                  <c:v>39910</c:v>
                </c:pt>
                <c:pt idx="409167">
                  <c:v>39910</c:v>
                </c:pt>
                <c:pt idx="409168">
                  <c:v>39910</c:v>
                </c:pt>
                <c:pt idx="409169">
                  <c:v>39910</c:v>
                </c:pt>
                <c:pt idx="409170">
                  <c:v>39910</c:v>
                </c:pt>
                <c:pt idx="409171">
                  <c:v>39910</c:v>
                </c:pt>
                <c:pt idx="409172">
                  <c:v>39910</c:v>
                </c:pt>
                <c:pt idx="409173">
                  <c:v>39910</c:v>
                </c:pt>
                <c:pt idx="409174">
                  <c:v>39910</c:v>
                </c:pt>
                <c:pt idx="409175">
                  <c:v>39910</c:v>
                </c:pt>
                <c:pt idx="409176">
                  <c:v>39910</c:v>
                </c:pt>
                <c:pt idx="409177">
                  <c:v>39910</c:v>
                </c:pt>
                <c:pt idx="409178">
                  <c:v>39910</c:v>
                </c:pt>
                <c:pt idx="409179">
                  <c:v>39910</c:v>
                </c:pt>
                <c:pt idx="409180">
                  <c:v>39910</c:v>
                </c:pt>
                <c:pt idx="409181">
                  <c:v>39910</c:v>
                </c:pt>
                <c:pt idx="409182">
                  <c:v>39910</c:v>
                </c:pt>
                <c:pt idx="409183">
                  <c:v>39910</c:v>
                </c:pt>
                <c:pt idx="409184">
                  <c:v>39910</c:v>
                </c:pt>
                <c:pt idx="409185">
                  <c:v>39910</c:v>
                </c:pt>
                <c:pt idx="409186">
                  <c:v>39910</c:v>
                </c:pt>
                <c:pt idx="409187">
                  <c:v>39910</c:v>
                </c:pt>
                <c:pt idx="409188">
                  <c:v>39910</c:v>
                </c:pt>
                <c:pt idx="409189">
                  <c:v>39910</c:v>
                </c:pt>
                <c:pt idx="409190">
                  <c:v>39910</c:v>
                </c:pt>
                <c:pt idx="409191">
                  <c:v>39910</c:v>
                </c:pt>
                <c:pt idx="409192">
                  <c:v>39910</c:v>
                </c:pt>
                <c:pt idx="409193">
                  <c:v>39910</c:v>
                </c:pt>
                <c:pt idx="409194">
                  <c:v>39910</c:v>
                </c:pt>
                <c:pt idx="409195">
                  <c:v>39910</c:v>
                </c:pt>
                <c:pt idx="409196">
                  <c:v>39910</c:v>
                </c:pt>
                <c:pt idx="409197">
                  <c:v>39910</c:v>
                </c:pt>
                <c:pt idx="409198">
                  <c:v>39910</c:v>
                </c:pt>
                <c:pt idx="409199">
                  <c:v>39910</c:v>
                </c:pt>
                <c:pt idx="409200">
                  <c:v>39910</c:v>
                </c:pt>
                <c:pt idx="409201">
                  <c:v>39910</c:v>
                </c:pt>
                <c:pt idx="409202">
                  <c:v>39910</c:v>
                </c:pt>
                <c:pt idx="409203">
                  <c:v>39910</c:v>
                </c:pt>
                <c:pt idx="409204">
                  <c:v>39910</c:v>
                </c:pt>
                <c:pt idx="409205">
                  <c:v>39910</c:v>
                </c:pt>
                <c:pt idx="409206">
                  <c:v>39910</c:v>
                </c:pt>
                <c:pt idx="409207">
                  <c:v>39910</c:v>
                </c:pt>
                <c:pt idx="409208">
                  <c:v>39910</c:v>
                </c:pt>
                <c:pt idx="409209">
                  <c:v>39910</c:v>
                </c:pt>
                <c:pt idx="409210">
                  <c:v>39910</c:v>
                </c:pt>
                <c:pt idx="409211">
                  <c:v>39910</c:v>
                </c:pt>
                <c:pt idx="409212">
                  <c:v>39910</c:v>
                </c:pt>
                <c:pt idx="409213">
                  <c:v>39910</c:v>
                </c:pt>
                <c:pt idx="409214">
                  <c:v>39910</c:v>
                </c:pt>
                <c:pt idx="409215">
                  <c:v>39910</c:v>
                </c:pt>
                <c:pt idx="409216">
                  <c:v>39910</c:v>
                </c:pt>
                <c:pt idx="409217">
                  <c:v>39910</c:v>
                </c:pt>
                <c:pt idx="409218">
                  <c:v>39910</c:v>
                </c:pt>
                <c:pt idx="409219">
                  <c:v>39910</c:v>
                </c:pt>
                <c:pt idx="409220">
                  <c:v>39910</c:v>
                </c:pt>
                <c:pt idx="409221">
                  <c:v>39910</c:v>
                </c:pt>
                <c:pt idx="409222">
                  <c:v>39910</c:v>
                </c:pt>
                <c:pt idx="409223">
                  <c:v>39910</c:v>
                </c:pt>
                <c:pt idx="409224">
                  <c:v>39910</c:v>
                </c:pt>
                <c:pt idx="409225">
                  <c:v>39910</c:v>
                </c:pt>
                <c:pt idx="409226">
                  <c:v>39910</c:v>
                </c:pt>
                <c:pt idx="409227">
                  <c:v>39910</c:v>
                </c:pt>
                <c:pt idx="409228">
                  <c:v>39910</c:v>
                </c:pt>
                <c:pt idx="409229">
                  <c:v>39910</c:v>
                </c:pt>
                <c:pt idx="409230">
                  <c:v>39910</c:v>
                </c:pt>
                <c:pt idx="409231">
                  <c:v>39910</c:v>
                </c:pt>
                <c:pt idx="409232">
                  <c:v>39910</c:v>
                </c:pt>
                <c:pt idx="409233">
                  <c:v>39910</c:v>
                </c:pt>
                <c:pt idx="409234">
                  <c:v>39910</c:v>
                </c:pt>
                <c:pt idx="409235">
                  <c:v>39910</c:v>
                </c:pt>
                <c:pt idx="409236">
                  <c:v>39910</c:v>
                </c:pt>
                <c:pt idx="409237">
                  <c:v>39910</c:v>
                </c:pt>
                <c:pt idx="409238">
                  <c:v>39910</c:v>
                </c:pt>
                <c:pt idx="409239">
                  <c:v>39910</c:v>
                </c:pt>
                <c:pt idx="409240">
                  <c:v>39910</c:v>
                </c:pt>
                <c:pt idx="409241">
                  <c:v>39910</c:v>
                </c:pt>
                <c:pt idx="409242">
                  <c:v>39910</c:v>
                </c:pt>
                <c:pt idx="409243">
                  <c:v>39910</c:v>
                </c:pt>
                <c:pt idx="409244">
                  <c:v>39910</c:v>
                </c:pt>
                <c:pt idx="409245">
                  <c:v>39910</c:v>
                </c:pt>
                <c:pt idx="409246">
                  <c:v>39910</c:v>
                </c:pt>
                <c:pt idx="409247">
                  <c:v>39910</c:v>
                </c:pt>
                <c:pt idx="409248">
                  <c:v>39910</c:v>
                </c:pt>
                <c:pt idx="409249">
                  <c:v>39910</c:v>
                </c:pt>
                <c:pt idx="409250">
                  <c:v>39910</c:v>
                </c:pt>
                <c:pt idx="409251">
                  <c:v>39910</c:v>
                </c:pt>
                <c:pt idx="409252">
                  <c:v>39910</c:v>
                </c:pt>
                <c:pt idx="409253">
                  <c:v>39910</c:v>
                </c:pt>
                <c:pt idx="409254">
                  <c:v>39910</c:v>
                </c:pt>
                <c:pt idx="409255">
                  <c:v>39910</c:v>
                </c:pt>
                <c:pt idx="409256">
                  <c:v>39910</c:v>
                </c:pt>
                <c:pt idx="409257">
                  <c:v>39910</c:v>
                </c:pt>
                <c:pt idx="409258">
                  <c:v>39910</c:v>
                </c:pt>
                <c:pt idx="409259">
                  <c:v>39910</c:v>
                </c:pt>
                <c:pt idx="409260">
                  <c:v>39910</c:v>
                </c:pt>
                <c:pt idx="409261">
                  <c:v>39910</c:v>
                </c:pt>
                <c:pt idx="409262">
                  <c:v>39910</c:v>
                </c:pt>
                <c:pt idx="409263">
                  <c:v>39910</c:v>
                </c:pt>
                <c:pt idx="409264">
                  <c:v>39910</c:v>
                </c:pt>
                <c:pt idx="409265">
                  <c:v>39910</c:v>
                </c:pt>
                <c:pt idx="409266">
                  <c:v>39910</c:v>
                </c:pt>
                <c:pt idx="409267">
                  <c:v>39910</c:v>
                </c:pt>
                <c:pt idx="409268">
                  <c:v>39910</c:v>
                </c:pt>
                <c:pt idx="409269">
                  <c:v>39910</c:v>
                </c:pt>
                <c:pt idx="409270">
                  <c:v>39910</c:v>
                </c:pt>
                <c:pt idx="409271">
                  <c:v>39910</c:v>
                </c:pt>
                <c:pt idx="409272">
                  <c:v>39910</c:v>
                </c:pt>
                <c:pt idx="409273">
                  <c:v>39910</c:v>
                </c:pt>
                <c:pt idx="409274">
                  <c:v>39910</c:v>
                </c:pt>
                <c:pt idx="409275">
                  <c:v>39910</c:v>
                </c:pt>
                <c:pt idx="409276">
                  <c:v>39910</c:v>
                </c:pt>
                <c:pt idx="409277">
                  <c:v>39910</c:v>
                </c:pt>
                <c:pt idx="409278">
                  <c:v>39910</c:v>
                </c:pt>
                <c:pt idx="409279">
                  <c:v>39910</c:v>
                </c:pt>
                <c:pt idx="409280">
                  <c:v>39910</c:v>
                </c:pt>
                <c:pt idx="409281">
                  <c:v>39910</c:v>
                </c:pt>
                <c:pt idx="409282">
                  <c:v>39910</c:v>
                </c:pt>
                <c:pt idx="409283">
                  <c:v>39910</c:v>
                </c:pt>
                <c:pt idx="409284">
                  <c:v>39910</c:v>
                </c:pt>
                <c:pt idx="409285">
                  <c:v>39910</c:v>
                </c:pt>
                <c:pt idx="409286">
                  <c:v>39910</c:v>
                </c:pt>
                <c:pt idx="409287">
                  <c:v>39910</c:v>
                </c:pt>
                <c:pt idx="409288">
                  <c:v>39910</c:v>
                </c:pt>
                <c:pt idx="409289">
                  <c:v>39910</c:v>
                </c:pt>
                <c:pt idx="409290">
                  <c:v>39910</c:v>
                </c:pt>
                <c:pt idx="409291">
                  <c:v>39910</c:v>
                </c:pt>
                <c:pt idx="409292">
                  <c:v>39910</c:v>
                </c:pt>
                <c:pt idx="409293">
                  <c:v>39910</c:v>
                </c:pt>
                <c:pt idx="409294">
                  <c:v>39910</c:v>
                </c:pt>
                <c:pt idx="409295">
                  <c:v>39910</c:v>
                </c:pt>
                <c:pt idx="409296">
                  <c:v>39910</c:v>
                </c:pt>
                <c:pt idx="409297">
                  <c:v>39910</c:v>
                </c:pt>
                <c:pt idx="409298">
                  <c:v>39910</c:v>
                </c:pt>
                <c:pt idx="409299">
                  <c:v>39910</c:v>
                </c:pt>
                <c:pt idx="409300">
                  <c:v>39910</c:v>
                </c:pt>
                <c:pt idx="409301">
                  <c:v>39910</c:v>
                </c:pt>
                <c:pt idx="409302">
                  <c:v>39910</c:v>
                </c:pt>
                <c:pt idx="409303">
                  <c:v>39910</c:v>
                </c:pt>
                <c:pt idx="409304">
                  <c:v>39910</c:v>
                </c:pt>
                <c:pt idx="409305">
                  <c:v>39910</c:v>
                </c:pt>
                <c:pt idx="409306">
                  <c:v>39910</c:v>
                </c:pt>
                <c:pt idx="409307">
                  <c:v>39910</c:v>
                </c:pt>
                <c:pt idx="409308">
                  <c:v>39910</c:v>
                </c:pt>
                <c:pt idx="409309">
                  <c:v>39910</c:v>
                </c:pt>
                <c:pt idx="409310">
                  <c:v>39910</c:v>
                </c:pt>
                <c:pt idx="409311">
                  <c:v>39910</c:v>
                </c:pt>
                <c:pt idx="409312">
                  <c:v>39910</c:v>
                </c:pt>
                <c:pt idx="409313">
                  <c:v>39910</c:v>
                </c:pt>
                <c:pt idx="409314">
                  <c:v>39910</c:v>
                </c:pt>
                <c:pt idx="409315">
                  <c:v>39910</c:v>
                </c:pt>
                <c:pt idx="409316">
                  <c:v>39910</c:v>
                </c:pt>
                <c:pt idx="409317">
                  <c:v>39910</c:v>
                </c:pt>
                <c:pt idx="409318">
                  <c:v>39910</c:v>
                </c:pt>
                <c:pt idx="409319">
                  <c:v>39910</c:v>
                </c:pt>
                <c:pt idx="409320">
                  <c:v>39910</c:v>
                </c:pt>
                <c:pt idx="409321">
                  <c:v>39910</c:v>
                </c:pt>
                <c:pt idx="409322">
                  <c:v>39910</c:v>
                </c:pt>
                <c:pt idx="409323">
                  <c:v>39910</c:v>
                </c:pt>
                <c:pt idx="409324">
                  <c:v>39910</c:v>
                </c:pt>
                <c:pt idx="409325">
                  <c:v>39910</c:v>
                </c:pt>
                <c:pt idx="409326">
                  <c:v>39910</c:v>
                </c:pt>
                <c:pt idx="409327">
                  <c:v>39910</c:v>
                </c:pt>
                <c:pt idx="409328">
                  <c:v>39910</c:v>
                </c:pt>
                <c:pt idx="409329">
                  <c:v>39910</c:v>
                </c:pt>
                <c:pt idx="409330">
                  <c:v>39910</c:v>
                </c:pt>
                <c:pt idx="409331">
                  <c:v>39910</c:v>
                </c:pt>
                <c:pt idx="409332">
                  <c:v>39910</c:v>
                </c:pt>
                <c:pt idx="409333">
                  <c:v>39910</c:v>
                </c:pt>
                <c:pt idx="409334">
                  <c:v>39910</c:v>
                </c:pt>
                <c:pt idx="409335">
                  <c:v>39910</c:v>
                </c:pt>
                <c:pt idx="409336">
                  <c:v>39910</c:v>
                </c:pt>
                <c:pt idx="409337">
                  <c:v>39910</c:v>
                </c:pt>
                <c:pt idx="409338">
                  <c:v>39910</c:v>
                </c:pt>
                <c:pt idx="409339">
                  <c:v>39910</c:v>
                </c:pt>
                <c:pt idx="409340">
                  <c:v>39910</c:v>
                </c:pt>
                <c:pt idx="409341">
                  <c:v>39910</c:v>
                </c:pt>
                <c:pt idx="409342">
                  <c:v>39910</c:v>
                </c:pt>
                <c:pt idx="409343">
                  <c:v>39910</c:v>
                </c:pt>
                <c:pt idx="409344">
                  <c:v>39910</c:v>
                </c:pt>
                <c:pt idx="409345">
                  <c:v>39910</c:v>
                </c:pt>
                <c:pt idx="409346">
                  <c:v>39910</c:v>
                </c:pt>
                <c:pt idx="409347">
                  <c:v>39910</c:v>
                </c:pt>
                <c:pt idx="409348">
                  <c:v>39910</c:v>
                </c:pt>
                <c:pt idx="409349">
                  <c:v>39910</c:v>
                </c:pt>
                <c:pt idx="409350">
                  <c:v>39910</c:v>
                </c:pt>
                <c:pt idx="409351">
                  <c:v>39910</c:v>
                </c:pt>
                <c:pt idx="409352">
                  <c:v>39910</c:v>
                </c:pt>
                <c:pt idx="409353">
                  <c:v>39910</c:v>
                </c:pt>
                <c:pt idx="409354">
                  <c:v>39910</c:v>
                </c:pt>
                <c:pt idx="409355">
                  <c:v>39910</c:v>
                </c:pt>
                <c:pt idx="409356">
                  <c:v>39910</c:v>
                </c:pt>
                <c:pt idx="409357">
                  <c:v>39910</c:v>
                </c:pt>
                <c:pt idx="409358">
                  <c:v>39910</c:v>
                </c:pt>
                <c:pt idx="409359">
                  <c:v>39910</c:v>
                </c:pt>
                <c:pt idx="409360">
                  <c:v>39910</c:v>
                </c:pt>
                <c:pt idx="409361">
                  <c:v>39910</c:v>
                </c:pt>
                <c:pt idx="409362">
                  <c:v>39910</c:v>
                </c:pt>
                <c:pt idx="409363">
                  <c:v>39910</c:v>
                </c:pt>
                <c:pt idx="409364">
                  <c:v>39910</c:v>
                </c:pt>
                <c:pt idx="409365">
                  <c:v>39910</c:v>
                </c:pt>
                <c:pt idx="409366">
                  <c:v>39910</c:v>
                </c:pt>
                <c:pt idx="409367">
                  <c:v>39910</c:v>
                </c:pt>
                <c:pt idx="409368">
                  <c:v>39910</c:v>
                </c:pt>
                <c:pt idx="409369">
                  <c:v>39910</c:v>
                </c:pt>
                <c:pt idx="409370">
                  <c:v>39910</c:v>
                </c:pt>
                <c:pt idx="409371">
                  <c:v>39910</c:v>
                </c:pt>
                <c:pt idx="409372">
                  <c:v>39910</c:v>
                </c:pt>
                <c:pt idx="409373">
                  <c:v>39910</c:v>
                </c:pt>
                <c:pt idx="409374">
                  <c:v>39910</c:v>
                </c:pt>
                <c:pt idx="409375">
                  <c:v>39910</c:v>
                </c:pt>
                <c:pt idx="409376">
                  <c:v>39910</c:v>
                </c:pt>
                <c:pt idx="409377">
                  <c:v>39910</c:v>
                </c:pt>
                <c:pt idx="409378">
                  <c:v>39910</c:v>
                </c:pt>
                <c:pt idx="409379">
                  <c:v>39910</c:v>
                </c:pt>
                <c:pt idx="409380">
                  <c:v>39910</c:v>
                </c:pt>
                <c:pt idx="409381">
                  <c:v>39910</c:v>
                </c:pt>
                <c:pt idx="409382">
                  <c:v>39910</c:v>
                </c:pt>
                <c:pt idx="409383">
                  <c:v>39910</c:v>
                </c:pt>
                <c:pt idx="409384">
                  <c:v>39910</c:v>
                </c:pt>
                <c:pt idx="409385">
                  <c:v>39910</c:v>
                </c:pt>
                <c:pt idx="409386">
                  <c:v>39910</c:v>
                </c:pt>
                <c:pt idx="409387">
                  <c:v>39910</c:v>
                </c:pt>
                <c:pt idx="409388">
                  <c:v>39910</c:v>
                </c:pt>
                <c:pt idx="409389">
                  <c:v>39910</c:v>
                </c:pt>
                <c:pt idx="409390">
                  <c:v>39910</c:v>
                </c:pt>
                <c:pt idx="409391">
                  <c:v>39910</c:v>
                </c:pt>
                <c:pt idx="409392">
                  <c:v>39910</c:v>
                </c:pt>
                <c:pt idx="409393">
                  <c:v>39910</c:v>
                </c:pt>
                <c:pt idx="409394">
                  <c:v>39910</c:v>
                </c:pt>
                <c:pt idx="409395">
                  <c:v>39910</c:v>
                </c:pt>
                <c:pt idx="409396">
                  <c:v>39910</c:v>
                </c:pt>
                <c:pt idx="409397">
                  <c:v>39910</c:v>
                </c:pt>
                <c:pt idx="409398">
                  <c:v>39910</c:v>
                </c:pt>
                <c:pt idx="409399">
                  <c:v>39910</c:v>
                </c:pt>
                <c:pt idx="409400">
                  <c:v>39910</c:v>
                </c:pt>
                <c:pt idx="409401">
                  <c:v>39910</c:v>
                </c:pt>
                <c:pt idx="409402">
                  <c:v>39910</c:v>
                </c:pt>
                <c:pt idx="409403">
                  <c:v>39910</c:v>
                </c:pt>
                <c:pt idx="409404">
                  <c:v>39910</c:v>
                </c:pt>
                <c:pt idx="409405">
                  <c:v>39910</c:v>
                </c:pt>
                <c:pt idx="409406">
                  <c:v>39910</c:v>
                </c:pt>
                <c:pt idx="409407">
                  <c:v>39910</c:v>
                </c:pt>
                <c:pt idx="409408">
                  <c:v>39910</c:v>
                </c:pt>
                <c:pt idx="409409">
                  <c:v>39910</c:v>
                </c:pt>
                <c:pt idx="409410">
                  <c:v>39910</c:v>
                </c:pt>
                <c:pt idx="409411">
                  <c:v>39910</c:v>
                </c:pt>
                <c:pt idx="409412">
                  <c:v>39910</c:v>
                </c:pt>
                <c:pt idx="409413">
                  <c:v>39910</c:v>
                </c:pt>
                <c:pt idx="409414">
                  <c:v>39910</c:v>
                </c:pt>
                <c:pt idx="409415">
                  <c:v>39910</c:v>
                </c:pt>
                <c:pt idx="409416">
                  <c:v>39910</c:v>
                </c:pt>
                <c:pt idx="409417">
                  <c:v>39910</c:v>
                </c:pt>
                <c:pt idx="409418">
                  <c:v>39910</c:v>
                </c:pt>
                <c:pt idx="409419">
                  <c:v>39910</c:v>
                </c:pt>
                <c:pt idx="409420">
                  <c:v>39910</c:v>
                </c:pt>
                <c:pt idx="409421">
                  <c:v>39910</c:v>
                </c:pt>
                <c:pt idx="409422">
                  <c:v>39910</c:v>
                </c:pt>
                <c:pt idx="409423">
                  <c:v>39910</c:v>
                </c:pt>
                <c:pt idx="409424">
                  <c:v>39910</c:v>
                </c:pt>
                <c:pt idx="409425">
                  <c:v>39910</c:v>
                </c:pt>
                <c:pt idx="409426">
                  <c:v>39910</c:v>
                </c:pt>
                <c:pt idx="409427">
                  <c:v>39910</c:v>
                </c:pt>
                <c:pt idx="409428">
                  <c:v>39910</c:v>
                </c:pt>
                <c:pt idx="409429">
                  <c:v>39910</c:v>
                </c:pt>
                <c:pt idx="409430">
                  <c:v>39910</c:v>
                </c:pt>
                <c:pt idx="409431">
                  <c:v>39910</c:v>
                </c:pt>
                <c:pt idx="409432">
                  <c:v>39910</c:v>
                </c:pt>
                <c:pt idx="409433">
                  <c:v>39910</c:v>
                </c:pt>
                <c:pt idx="409434">
                  <c:v>39910</c:v>
                </c:pt>
                <c:pt idx="409435">
                  <c:v>39910</c:v>
                </c:pt>
                <c:pt idx="409436">
                  <c:v>39910</c:v>
                </c:pt>
                <c:pt idx="409437">
                  <c:v>39910</c:v>
                </c:pt>
                <c:pt idx="409438">
                  <c:v>39910</c:v>
                </c:pt>
                <c:pt idx="409439">
                  <c:v>39910</c:v>
                </c:pt>
                <c:pt idx="409440">
                  <c:v>39910</c:v>
                </c:pt>
                <c:pt idx="409441">
                  <c:v>39910</c:v>
                </c:pt>
                <c:pt idx="409442">
                  <c:v>39910</c:v>
                </c:pt>
                <c:pt idx="409443">
                  <c:v>39910</c:v>
                </c:pt>
                <c:pt idx="409444">
                  <c:v>39910</c:v>
                </c:pt>
                <c:pt idx="409445">
                  <c:v>39910</c:v>
                </c:pt>
                <c:pt idx="409446">
                  <c:v>39910</c:v>
                </c:pt>
                <c:pt idx="409447">
                  <c:v>39910</c:v>
                </c:pt>
                <c:pt idx="409448">
                  <c:v>39910</c:v>
                </c:pt>
                <c:pt idx="409449">
                  <c:v>39910</c:v>
                </c:pt>
                <c:pt idx="409450">
                  <c:v>39910</c:v>
                </c:pt>
                <c:pt idx="409451">
                  <c:v>39910</c:v>
                </c:pt>
                <c:pt idx="409452">
                  <c:v>39910</c:v>
                </c:pt>
                <c:pt idx="409453">
                  <c:v>39910</c:v>
                </c:pt>
                <c:pt idx="409454">
                  <c:v>39910</c:v>
                </c:pt>
                <c:pt idx="409455">
                  <c:v>39910</c:v>
                </c:pt>
                <c:pt idx="409456">
                  <c:v>39910</c:v>
                </c:pt>
                <c:pt idx="409457">
                  <c:v>39910</c:v>
                </c:pt>
                <c:pt idx="409458">
                  <c:v>39910</c:v>
                </c:pt>
                <c:pt idx="409459">
                  <c:v>39910</c:v>
                </c:pt>
                <c:pt idx="409460">
                  <c:v>39910</c:v>
                </c:pt>
                <c:pt idx="409461">
                  <c:v>39910</c:v>
                </c:pt>
                <c:pt idx="409462">
                  <c:v>39910</c:v>
                </c:pt>
                <c:pt idx="409463">
                  <c:v>39910</c:v>
                </c:pt>
                <c:pt idx="409464">
                  <c:v>39910</c:v>
                </c:pt>
                <c:pt idx="409465">
                  <c:v>39910</c:v>
                </c:pt>
                <c:pt idx="409466">
                  <c:v>39910</c:v>
                </c:pt>
                <c:pt idx="409467">
                  <c:v>39910</c:v>
                </c:pt>
                <c:pt idx="409468">
                  <c:v>39910</c:v>
                </c:pt>
                <c:pt idx="409469">
                  <c:v>39910</c:v>
                </c:pt>
                <c:pt idx="409470">
                  <c:v>39910</c:v>
                </c:pt>
                <c:pt idx="409471">
                  <c:v>39910</c:v>
                </c:pt>
                <c:pt idx="409472">
                  <c:v>39910</c:v>
                </c:pt>
                <c:pt idx="409473">
                  <c:v>39910</c:v>
                </c:pt>
                <c:pt idx="409474">
                  <c:v>39910</c:v>
                </c:pt>
                <c:pt idx="409475">
                  <c:v>39910</c:v>
                </c:pt>
                <c:pt idx="409476">
                  <c:v>39910</c:v>
                </c:pt>
                <c:pt idx="409477">
                  <c:v>39910</c:v>
                </c:pt>
                <c:pt idx="409478">
                  <c:v>39910</c:v>
                </c:pt>
                <c:pt idx="409479">
                  <c:v>39910</c:v>
                </c:pt>
                <c:pt idx="409480">
                  <c:v>39910</c:v>
                </c:pt>
                <c:pt idx="409481">
                  <c:v>39910</c:v>
                </c:pt>
                <c:pt idx="409482">
                  <c:v>39910</c:v>
                </c:pt>
                <c:pt idx="409483">
                  <c:v>39910</c:v>
                </c:pt>
                <c:pt idx="409484">
                  <c:v>39910</c:v>
                </c:pt>
                <c:pt idx="409485">
                  <c:v>39910</c:v>
                </c:pt>
                <c:pt idx="409486">
                  <c:v>39910</c:v>
                </c:pt>
                <c:pt idx="409487">
                  <c:v>39910</c:v>
                </c:pt>
                <c:pt idx="409488">
                  <c:v>39910</c:v>
                </c:pt>
                <c:pt idx="409489">
                  <c:v>39910</c:v>
                </c:pt>
                <c:pt idx="409490">
                  <c:v>39910</c:v>
                </c:pt>
                <c:pt idx="409491">
                  <c:v>39910</c:v>
                </c:pt>
                <c:pt idx="409492">
                  <c:v>39910</c:v>
                </c:pt>
                <c:pt idx="409493">
                  <c:v>39910</c:v>
                </c:pt>
                <c:pt idx="409494">
                  <c:v>39910</c:v>
                </c:pt>
                <c:pt idx="409495">
                  <c:v>39910</c:v>
                </c:pt>
                <c:pt idx="409496">
                  <c:v>39910</c:v>
                </c:pt>
                <c:pt idx="409497">
                  <c:v>39910</c:v>
                </c:pt>
                <c:pt idx="409498">
                  <c:v>39910</c:v>
                </c:pt>
                <c:pt idx="409499">
                  <c:v>39910</c:v>
                </c:pt>
                <c:pt idx="409500">
                  <c:v>39910</c:v>
                </c:pt>
                <c:pt idx="409501">
                  <c:v>39910</c:v>
                </c:pt>
                <c:pt idx="409502">
                  <c:v>39910</c:v>
                </c:pt>
                <c:pt idx="409503">
                  <c:v>39910</c:v>
                </c:pt>
                <c:pt idx="409504">
                  <c:v>39910</c:v>
                </c:pt>
                <c:pt idx="409505">
                  <c:v>39910</c:v>
                </c:pt>
                <c:pt idx="409506">
                  <c:v>39910</c:v>
                </c:pt>
                <c:pt idx="409507">
                  <c:v>39910</c:v>
                </c:pt>
                <c:pt idx="409508">
                  <c:v>39910</c:v>
                </c:pt>
                <c:pt idx="409509">
                  <c:v>39910</c:v>
                </c:pt>
                <c:pt idx="409510">
                  <c:v>39910</c:v>
                </c:pt>
                <c:pt idx="409511">
                  <c:v>39910</c:v>
                </c:pt>
                <c:pt idx="409512">
                  <c:v>39910</c:v>
                </c:pt>
                <c:pt idx="409513">
                  <c:v>39910</c:v>
                </c:pt>
                <c:pt idx="409514">
                  <c:v>39910</c:v>
                </c:pt>
                <c:pt idx="409515">
                  <c:v>39910</c:v>
                </c:pt>
                <c:pt idx="409516">
                  <c:v>39910</c:v>
                </c:pt>
                <c:pt idx="409517">
                  <c:v>39910</c:v>
                </c:pt>
                <c:pt idx="409518">
                  <c:v>39910</c:v>
                </c:pt>
                <c:pt idx="409519">
                  <c:v>39910</c:v>
                </c:pt>
                <c:pt idx="409520">
                  <c:v>39910</c:v>
                </c:pt>
                <c:pt idx="409521">
                  <c:v>39910</c:v>
                </c:pt>
                <c:pt idx="409522">
                  <c:v>39910</c:v>
                </c:pt>
                <c:pt idx="409523">
                  <c:v>39910</c:v>
                </c:pt>
                <c:pt idx="409524">
                  <c:v>39910</c:v>
                </c:pt>
                <c:pt idx="409525">
                  <c:v>39910</c:v>
                </c:pt>
                <c:pt idx="409526">
                  <c:v>39910</c:v>
                </c:pt>
                <c:pt idx="409527">
                  <c:v>39910</c:v>
                </c:pt>
                <c:pt idx="409528">
                  <c:v>39910</c:v>
                </c:pt>
                <c:pt idx="409529">
                  <c:v>39910</c:v>
                </c:pt>
                <c:pt idx="409530">
                  <c:v>39910</c:v>
                </c:pt>
                <c:pt idx="409531">
                  <c:v>39910</c:v>
                </c:pt>
                <c:pt idx="409532">
                  <c:v>39910</c:v>
                </c:pt>
                <c:pt idx="409533">
                  <c:v>39910</c:v>
                </c:pt>
                <c:pt idx="409534">
                  <c:v>39910</c:v>
                </c:pt>
                <c:pt idx="409535">
                  <c:v>39910</c:v>
                </c:pt>
                <c:pt idx="409536">
                  <c:v>39910</c:v>
                </c:pt>
                <c:pt idx="409537">
                  <c:v>39910</c:v>
                </c:pt>
                <c:pt idx="409538">
                  <c:v>39910</c:v>
                </c:pt>
                <c:pt idx="409539">
                  <c:v>39910</c:v>
                </c:pt>
                <c:pt idx="409540">
                  <c:v>39910</c:v>
                </c:pt>
                <c:pt idx="409541">
                  <c:v>39910</c:v>
                </c:pt>
                <c:pt idx="409542">
                  <c:v>39910</c:v>
                </c:pt>
                <c:pt idx="409543">
                  <c:v>39910</c:v>
                </c:pt>
                <c:pt idx="409544">
                  <c:v>39910</c:v>
                </c:pt>
                <c:pt idx="409545">
                  <c:v>39910</c:v>
                </c:pt>
                <c:pt idx="409546">
                  <c:v>39910</c:v>
                </c:pt>
                <c:pt idx="409547">
                  <c:v>39910</c:v>
                </c:pt>
                <c:pt idx="409548">
                  <c:v>39910</c:v>
                </c:pt>
                <c:pt idx="409549">
                  <c:v>39910</c:v>
                </c:pt>
                <c:pt idx="409550">
                  <c:v>39910</c:v>
                </c:pt>
                <c:pt idx="409551">
                  <c:v>39910</c:v>
                </c:pt>
                <c:pt idx="409552">
                  <c:v>39910</c:v>
                </c:pt>
                <c:pt idx="409553">
                  <c:v>39910</c:v>
                </c:pt>
                <c:pt idx="409554">
                  <c:v>39910</c:v>
                </c:pt>
                <c:pt idx="409555">
                  <c:v>39910</c:v>
                </c:pt>
                <c:pt idx="409556">
                  <c:v>39910</c:v>
                </c:pt>
                <c:pt idx="409557">
                  <c:v>39910</c:v>
                </c:pt>
                <c:pt idx="409558">
                  <c:v>39910</c:v>
                </c:pt>
                <c:pt idx="409559">
                  <c:v>39910</c:v>
                </c:pt>
                <c:pt idx="409560">
                  <c:v>39910</c:v>
                </c:pt>
                <c:pt idx="409561">
                  <c:v>39910</c:v>
                </c:pt>
                <c:pt idx="409562">
                  <c:v>39910</c:v>
                </c:pt>
                <c:pt idx="409563">
                  <c:v>39910</c:v>
                </c:pt>
                <c:pt idx="409564">
                  <c:v>39910</c:v>
                </c:pt>
                <c:pt idx="409565">
                  <c:v>39910</c:v>
                </c:pt>
                <c:pt idx="409566">
                  <c:v>39910</c:v>
                </c:pt>
                <c:pt idx="409567">
                  <c:v>39910</c:v>
                </c:pt>
                <c:pt idx="409568">
                  <c:v>39910</c:v>
                </c:pt>
                <c:pt idx="409569">
                  <c:v>39910</c:v>
                </c:pt>
                <c:pt idx="409570">
                  <c:v>39910</c:v>
                </c:pt>
                <c:pt idx="409571">
                  <c:v>39910</c:v>
                </c:pt>
                <c:pt idx="409572">
                  <c:v>39910</c:v>
                </c:pt>
                <c:pt idx="409573">
                  <c:v>39910</c:v>
                </c:pt>
                <c:pt idx="409574">
                  <c:v>39910</c:v>
                </c:pt>
                <c:pt idx="409575">
                  <c:v>39910</c:v>
                </c:pt>
                <c:pt idx="409576">
                  <c:v>39910</c:v>
                </c:pt>
                <c:pt idx="409577">
                  <c:v>39910</c:v>
                </c:pt>
                <c:pt idx="409578">
                  <c:v>39910</c:v>
                </c:pt>
                <c:pt idx="409579">
                  <c:v>39910</c:v>
                </c:pt>
                <c:pt idx="409580">
                  <c:v>39910</c:v>
                </c:pt>
                <c:pt idx="409581">
                  <c:v>39910</c:v>
                </c:pt>
                <c:pt idx="409582">
                  <c:v>39910</c:v>
                </c:pt>
                <c:pt idx="409583">
                  <c:v>39910</c:v>
                </c:pt>
                <c:pt idx="409584">
                  <c:v>39910</c:v>
                </c:pt>
                <c:pt idx="409585">
                  <c:v>39910</c:v>
                </c:pt>
                <c:pt idx="409586">
                  <c:v>39910</c:v>
                </c:pt>
                <c:pt idx="409587">
                  <c:v>39910</c:v>
                </c:pt>
                <c:pt idx="409588">
                  <c:v>39910</c:v>
                </c:pt>
                <c:pt idx="409589">
                  <c:v>39910</c:v>
                </c:pt>
                <c:pt idx="409590">
                  <c:v>39910</c:v>
                </c:pt>
                <c:pt idx="409591">
                  <c:v>39910</c:v>
                </c:pt>
                <c:pt idx="409592">
                  <c:v>39910</c:v>
                </c:pt>
                <c:pt idx="409593">
                  <c:v>39910</c:v>
                </c:pt>
                <c:pt idx="409594">
                  <c:v>39910</c:v>
                </c:pt>
                <c:pt idx="409595">
                  <c:v>39910</c:v>
                </c:pt>
                <c:pt idx="409596">
                  <c:v>39910</c:v>
                </c:pt>
                <c:pt idx="409597">
                  <c:v>39910</c:v>
                </c:pt>
                <c:pt idx="409598">
                  <c:v>39910</c:v>
                </c:pt>
                <c:pt idx="409599">
                  <c:v>39910</c:v>
                </c:pt>
                <c:pt idx="409600">
                  <c:v>39910</c:v>
                </c:pt>
                <c:pt idx="409601">
                  <c:v>39910</c:v>
                </c:pt>
                <c:pt idx="409602">
                  <c:v>39910</c:v>
                </c:pt>
                <c:pt idx="409603">
                  <c:v>39910</c:v>
                </c:pt>
                <c:pt idx="409604">
                  <c:v>39910</c:v>
                </c:pt>
                <c:pt idx="409605">
                  <c:v>39910</c:v>
                </c:pt>
                <c:pt idx="409606">
                  <c:v>39910</c:v>
                </c:pt>
                <c:pt idx="409607">
                  <c:v>39910</c:v>
                </c:pt>
                <c:pt idx="409608">
                  <c:v>39910</c:v>
                </c:pt>
                <c:pt idx="409609">
                  <c:v>39910</c:v>
                </c:pt>
                <c:pt idx="409610">
                  <c:v>39910</c:v>
                </c:pt>
                <c:pt idx="409611">
                  <c:v>39910</c:v>
                </c:pt>
                <c:pt idx="409612">
                  <c:v>39910</c:v>
                </c:pt>
                <c:pt idx="409613">
                  <c:v>39910</c:v>
                </c:pt>
                <c:pt idx="409614">
                  <c:v>39910</c:v>
                </c:pt>
                <c:pt idx="409615">
                  <c:v>39910</c:v>
                </c:pt>
                <c:pt idx="409616">
                  <c:v>39910</c:v>
                </c:pt>
                <c:pt idx="409617">
                  <c:v>39910</c:v>
                </c:pt>
                <c:pt idx="409618">
                  <c:v>39910</c:v>
                </c:pt>
                <c:pt idx="409619">
                  <c:v>39910</c:v>
                </c:pt>
                <c:pt idx="409620">
                  <c:v>39910</c:v>
                </c:pt>
                <c:pt idx="409621">
                  <c:v>39910</c:v>
                </c:pt>
                <c:pt idx="409622">
                  <c:v>39910</c:v>
                </c:pt>
                <c:pt idx="409623">
                  <c:v>39910</c:v>
                </c:pt>
                <c:pt idx="409624">
                  <c:v>39910</c:v>
                </c:pt>
                <c:pt idx="409625">
                  <c:v>39910</c:v>
                </c:pt>
                <c:pt idx="409626">
                  <c:v>39910</c:v>
                </c:pt>
                <c:pt idx="409627">
                  <c:v>39910</c:v>
                </c:pt>
                <c:pt idx="409628">
                  <c:v>39910</c:v>
                </c:pt>
                <c:pt idx="409629">
                  <c:v>39910</c:v>
                </c:pt>
                <c:pt idx="409630">
                  <c:v>39910</c:v>
                </c:pt>
                <c:pt idx="409631">
                  <c:v>39910</c:v>
                </c:pt>
                <c:pt idx="409632">
                  <c:v>39910</c:v>
                </c:pt>
                <c:pt idx="409633">
                  <c:v>39910</c:v>
                </c:pt>
                <c:pt idx="409634">
                  <c:v>39910</c:v>
                </c:pt>
                <c:pt idx="409635">
                  <c:v>39910</c:v>
                </c:pt>
                <c:pt idx="409636">
                  <c:v>39910</c:v>
                </c:pt>
                <c:pt idx="409637">
                  <c:v>39910</c:v>
                </c:pt>
                <c:pt idx="409638">
                  <c:v>39910</c:v>
                </c:pt>
                <c:pt idx="409639">
                  <c:v>39910</c:v>
                </c:pt>
                <c:pt idx="409640">
                  <c:v>39910</c:v>
                </c:pt>
                <c:pt idx="409641">
                  <c:v>39910</c:v>
                </c:pt>
                <c:pt idx="409642">
                  <c:v>39910</c:v>
                </c:pt>
                <c:pt idx="409643">
                  <c:v>39910</c:v>
                </c:pt>
                <c:pt idx="409644">
                  <c:v>39910</c:v>
                </c:pt>
                <c:pt idx="409645">
                  <c:v>39910</c:v>
                </c:pt>
                <c:pt idx="409646">
                  <c:v>39910</c:v>
                </c:pt>
                <c:pt idx="409647">
                  <c:v>39910</c:v>
                </c:pt>
                <c:pt idx="409648">
                  <c:v>39910</c:v>
                </c:pt>
                <c:pt idx="409649">
                  <c:v>39910</c:v>
                </c:pt>
                <c:pt idx="409650">
                  <c:v>39910</c:v>
                </c:pt>
                <c:pt idx="409651">
                  <c:v>39910</c:v>
                </c:pt>
                <c:pt idx="409652">
                  <c:v>39910</c:v>
                </c:pt>
                <c:pt idx="409653">
                  <c:v>39910</c:v>
                </c:pt>
                <c:pt idx="409654">
                  <c:v>39910</c:v>
                </c:pt>
                <c:pt idx="409655">
                  <c:v>39910</c:v>
                </c:pt>
                <c:pt idx="409656">
                  <c:v>39910</c:v>
                </c:pt>
                <c:pt idx="409657">
                  <c:v>39910</c:v>
                </c:pt>
                <c:pt idx="409658">
                  <c:v>39910</c:v>
                </c:pt>
                <c:pt idx="409659">
                  <c:v>39910</c:v>
                </c:pt>
                <c:pt idx="409660">
                  <c:v>39910</c:v>
                </c:pt>
                <c:pt idx="409661">
                  <c:v>39910</c:v>
                </c:pt>
                <c:pt idx="409662">
                  <c:v>39910</c:v>
                </c:pt>
                <c:pt idx="409663">
                  <c:v>39910</c:v>
                </c:pt>
                <c:pt idx="409664">
                  <c:v>39910</c:v>
                </c:pt>
                <c:pt idx="409665">
                  <c:v>39910</c:v>
                </c:pt>
                <c:pt idx="409666">
                  <c:v>39910</c:v>
                </c:pt>
                <c:pt idx="409667">
                  <c:v>39910</c:v>
                </c:pt>
                <c:pt idx="409668">
                  <c:v>39910</c:v>
                </c:pt>
                <c:pt idx="409669">
                  <c:v>39910</c:v>
                </c:pt>
                <c:pt idx="409670">
                  <c:v>39910</c:v>
                </c:pt>
                <c:pt idx="409671">
                  <c:v>39910</c:v>
                </c:pt>
                <c:pt idx="409672">
                  <c:v>39910</c:v>
                </c:pt>
                <c:pt idx="409673">
                  <c:v>39910</c:v>
                </c:pt>
                <c:pt idx="409674">
                  <c:v>39910</c:v>
                </c:pt>
                <c:pt idx="409675">
                  <c:v>39910</c:v>
                </c:pt>
                <c:pt idx="409676">
                  <c:v>39910</c:v>
                </c:pt>
                <c:pt idx="409677">
                  <c:v>39910</c:v>
                </c:pt>
                <c:pt idx="409678">
                  <c:v>39910</c:v>
                </c:pt>
                <c:pt idx="409679">
                  <c:v>39910</c:v>
                </c:pt>
                <c:pt idx="409680">
                  <c:v>39910</c:v>
                </c:pt>
                <c:pt idx="409681">
                  <c:v>39910</c:v>
                </c:pt>
                <c:pt idx="409682">
                  <c:v>39910</c:v>
                </c:pt>
                <c:pt idx="409683">
                  <c:v>39910</c:v>
                </c:pt>
                <c:pt idx="409684">
                  <c:v>39910</c:v>
                </c:pt>
                <c:pt idx="409685">
                  <c:v>39910</c:v>
                </c:pt>
                <c:pt idx="409686">
                  <c:v>39910</c:v>
                </c:pt>
                <c:pt idx="409687">
                  <c:v>39910</c:v>
                </c:pt>
                <c:pt idx="409688">
                  <c:v>39910</c:v>
                </c:pt>
                <c:pt idx="409689">
                  <c:v>39910</c:v>
                </c:pt>
                <c:pt idx="409690">
                  <c:v>39910</c:v>
                </c:pt>
                <c:pt idx="409691">
                  <c:v>39910</c:v>
                </c:pt>
                <c:pt idx="409692">
                  <c:v>39910</c:v>
                </c:pt>
                <c:pt idx="409693">
                  <c:v>39910</c:v>
                </c:pt>
                <c:pt idx="409694">
                  <c:v>39910</c:v>
                </c:pt>
                <c:pt idx="409695">
                  <c:v>39910</c:v>
                </c:pt>
                <c:pt idx="409696">
                  <c:v>39910</c:v>
                </c:pt>
                <c:pt idx="409697">
                  <c:v>39910</c:v>
                </c:pt>
                <c:pt idx="409698">
                  <c:v>39910</c:v>
                </c:pt>
                <c:pt idx="409699">
                  <c:v>39910</c:v>
                </c:pt>
                <c:pt idx="409700">
                  <c:v>39910</c:v>
                </c:pt>
                <c:pt idx="409701">
                  <c:v>39910</c:v>
                </c:pt>
                <c:pt idx="409702">
                  <c:v>39910</c:v>
                </c:pt>
                <c:pt idx="409703">
                  <c:v>39910</c:v>
                </c:pt>
                <c:pt idx="409704">
                  <c:v>39910</c:v>
                </c:pt>
                <c:pt idx="409705">
                  <c:v>39910</c:v>
                </c:pt>
                <c:pt idx="409706">
                  <c:v>39910</c:v>
                </c:pt>
                <c:pt idx="409707">
                  <c:v>39910</c:v>
                </c:pt>
                <c:pt idx="409708">
                  <c:v>39910</c:v>
                </c:pt>
                <c:pt idx="409709">
                  <c:v>39910</c:v>
                </c:pt>
                <c:pt idx="409710">
                  <c:v>39910</c:v>
                </c:pt>
                <c:pt idx="409711">
                  <c:v>39910</c:v>
                </c:pt>
                <c:pt idx="409712">
                  <c:v>39910</c:v>
                </c:pt>
                <c:pt idx="409713">
                  <c:v>39910</c:v>
                </c:pt>
                <c:pt idx="409714">
                  <c:v>39910</c:v>
                </c:pt>
                <c:pt idx="409715">
                  <c:v>39910</c:v>
                </c:pt>
                <c:pt idx="409716">
                  <c:v>39910</c:v>
                </c:pt>
                <c:pt idx="409717">
                  <c:v>39910</c:v>
                </c:pt>
                <c:pt idx="409718">
                  <c:v>39910</c:v>
                </c:pt>
                <c:pt idx="409719">
                  <c:v>39910</c:v>
                </c:pt>
                <c:pt idx="409720">
                  <c:v>39910</c:v>
                </c:pt>
                <c:pt idx="409721">
                  <c:v>39910</c:v>
                </c:pt>
                <c:pt idx="409722">
                  <c:v>39910</c:v>
                </c:pt>
                <c:pt idx="409723">
                  <c:v>39910</c:v>
                </c:pt>
                <c:pt idx="409724">
                  <c:v>39910</c:v>
                </c:pt>
                <c:pt idx="409725">
                  <c:v>39910</c:v>
                </c:pt>
                <c:pt idx="409726">
                  <c:v>39910</c:v>
                </c:pt>
                <c:pt idx="409727">
                  <c:v>39910</c:v>
                </c:pt>
                <c:pt idx="409728">
                  <c:v>39910</c:v>
                </c:pt>
                <c:pt idx="409729">
                  <c:v>39910</c:v>
                </c:pt>
                <c:pt idx="409730">
                  <c:v>39910</c:v>
                </c:pt>
                <c:pt idx="409731">
                  <c:v>39910</c:v>
                </c:pt>
                <c:pt idx="409732">
                  <c:v>39910</c:v>
                </c:pt>
                <c:pt idx="409733">
                  <c:v>39910</c:v>
                </c:pt>
                <c:pt idx="409734">
                  <c:v>39910</c:v>
                </c:pt>
                <c:pt idx="409735">
                  <c:v>39910</c:v>
                </c:pt>
                <c:pt idx="409736">
                  <c:v>39910</c:v>
                </c:pt>
                <c:pt idx="409737">
                  <c:v>39910</c:v>
                </c:pt>
                <c:pt idx="409738">
                  <c:v>39910</c:v>
                </c:pt>
                <c:pt idx="409739">
                  <c:v>39910</c:v>
                </c:pt>
                <c:pt idx="409740">
                  <c:v>39910</c:v>
                </c:pt>
                <c:pt idx="409741">
                  <c:v>39910</c:v>
                </c:pt>
                <c:pt idx="409742">
                  <c:v>39910</c:v>
                </c:pt>
                <c:pt idx="409743">
                  <c:v>39910</c:v>
                </c:pt>
                <c:pt idx="409744">
                  <c:v>39910</c:v>
                </c:pt>
                <c:pt idx="409745">
                  <c:v>39910</c:v>
                </c:pt>
                <c:pt idx="409746">
                  <c:v>39910</c:v>
                </c:pt>
                <c:pt idx="409747">
                  <c:v>39910</c:v>
                </c:pt>
                <c:pt idx="409748">
                  <c:v>39910</c:v>
                </c:pt>
                <c:pt idx="409749">
                  <c:v>39910</c:v>
                </c:pt>
                <c:pt idx="409750">
                  <c:v>39910</c:v>
                </c:pt>
                <c:pt idx="409751">
                  <c:v>39910</c:v>
                </c:pt>
                <c:pt idx="409752">
                  <c:v>39910</c:v>
                </c:pt>
                <c:pt idx="409753">
                  <c:v>39910</c:v>
                </c:pt>
                <c:pt idx="409754">
                  <c:v>39910</c:v>
                </c:pt>
                <c:pt idx="409755">
                  <c:v>39910</c:v>
                </c:pt>
                <c:pt idx="409756">
                  <c:v>39910</c:v>
                </c:pt>
                <c:pt idx="409757">
                  <c:v>39910</c:v>
                </c:pt>
                <c:pt idx="409758">
                  <c:v>39910</c:v>
                </c:pt>
                <c:pt idx="409759">
                  <c:v>39910</c:v>
                </c:pt>
                <c:pt idx="409760">
                  <c:v>39910</c:v>
                </c:pt>
                <c:pt idx="409761">
                  <c:v>39910</c:v>
                </c:pt>
                <c:pt idx="409762">
                  <c:v>39910</c:v>
                </c:pt>
                <c:pt idx="409763">
                  <c:v>39910</c:v>
                </c:pt>
                <c:pt idx="409764">
                  <c:v>39910</c:v>
                </c:pt>
                <c:pt idx="409765">
                  <c:v>39910</c:v>
                </c:pt>
                <c:pt idx="409766">
                  <c:v>39910</c:v>
                </c:pt>
                <c:pt idx="409767">
                  <c:v>39910</c:v>
                </c:pt>
                <c:pt idx="409768">
                  <c:v>39910</c:v>
                </c:pt>
                <c:pt idx="409769">
                  <c:v>39910</c:v>
                </c:pt>
                <c:pt idx="409770">
                  <c:v>39910</c:v>
                </c:pt>
                <c:pt idx="409771">
                  <c:v>39910</c:v>
                </c:pt>
                <c:pt idx="409772">
                  <c:v>39910</c:v>
                </c:pt>
                <c:pt idx="409773">
                  <c:v>39910</c:v>
                </c:pt>
                <c:pt idx="409774">
                  <c:v>39910</c:v>
                </c:pt>
                <c:pt idx="409775">
                  <c:v>39910</c:v>
                </c:pt>
                <c:pt idx="409776">
                  <c:v>39910</c:v>
                </c:pt>
                <c:pt idx="409777">
                  <c:v>39910</c:v>
                </c:pt>
                <c:pt idx="409778">
                  <c:v>39910</c:v>
                </c:pt>
                <c:pt idx="409779">
                  <c:v>39910</c:v>
                </c:pt>
                <c:pt idx="409780">
                  <c:v>39910</c:v>
                </c:pt>
                <c:pt idx="409781">
                  <c:v>39910</c:v>
                </c:pt>
                <c:pt idx="409782">
                  <c:v>39910</c:v>
                </c:pt>
                <c:pt idx="409783">
                  <c:v>39910</c:v>
                </c:pt>
                <c:pt idx="409784">
                  <c:v>39910</c:v>
                </c:pt>
                <c:pt idx="409785">
                  <c:v>39910</c:v>
                </c:pt>
                <c:pt idx="409786">
                  <c:v>39910</c:v>
                </c:pt>
                <c:pt idx="409787">
                  <c:v>39910</c:v>
                </c:pt>
                <c:pt idx="409788">
                  <c:v>39910</c:v>
                </c:pt>
                <c:pt idx="409789">
                  <c:v>39910</c:v>
                </c:pt>
                <c:pt idx="409790">
                  <c:v>39910</c:v>
                </c:pt>
                <c:pt idx="409791">
                  <c:v>39910</c:v>
                </c:pt>
                <c:pt idx="409792">
                  <c:v>39910</c:v>
                </c:pt>
                <c:pt idx="409793">
                  <c:v>39910</c:v>
                </c:pt>
                <c:pt idx="409794">
                  <c:v>39910</c:v>
                </c:pt>
                <c:pt idx="409795">
                  <c:v>39910</c:v>
                </c:pt>
                <c:pt idx="409796">
                  <c:v>39910</c:v>
                </c:pt>
                <c:pt idx="409797">
                  <c:v>39910</c:v>
                </c:pt>
                <c:pt idx="409798">
                  <c:v>39910</c:v>
                </c:pt>
                <c:pt idx="409799">
                  <c:v>39910</c:v>
                </c:pt>
                <c:pt idx="409800">
                  <c:v>39910</c:v>
                </c:pt>
                <c:pt idx="409801">
                  <c:v>39910</c:v>
                </c:pt>
                <c:pt idx="409802">
                  <c:v>39910</c:v>
                </c:pt>
                <c:pt idx="409803">
                  <c:v>39910</c:v>
                </c:pt>
                <c:pt idx="409804">
                  <c:v>39910</c:v>
                </c:pt>
                <c:pt idx="409805">
                  <c:v>39910</c:v>
                </c:pt>
                <c:pt idx="409806">
                  <c:v>39910</c:v>
                </c:pt>
                <c:pt idx="409807">
                  <c:v>39910</c:v>
                </c:pt>
                <c:pt idx="409808">
                  <c:v>39910</c:v>
                </c:pt>
                <c:pt idx="409809">
                  <c:v>39910</c:v>
                </c:pt>
                <c:pt idx="409810">
                  <c:v>39910</c:v>
                </c:pt>
                <c:pt idx="409811">
                  <c:v>39910</c:v>
                </c:pt>
                <c:pt idx="409812">
                  <c:v>39910</c:v>
                </c:pt>
                <c:pt idx="409813">
                  <c:v>39910</c:v>
                </c:pt>
                <c:pt idx="409814">
                  <c:v>39910</c:v>
                </c:pt>
                <c:pt idx="409815">
                  <c:v>39910</c:v>
                </c:pt>
                <c:pt idx="409816">
                  <c:v>39910</c:v>
                </c:pt>
                <c:pt idx="409817">
                  <c:v>39910</c:v>
                </c:pt>
                <c:pt idx="409818">
                  <c:v>39910</c:v>
                </c:pt>
                <c:pt idx="409819">
                  <c:v>39910</c:v>
                </c:pt>
                <c:pt idx="409820">
                  <c:v>39910</c:v>
                </c:pt>
                <c:pt idx="409821">
                  <c:v>39910</c:v>
                </c:pt>
                <c:pt idx="409822">
                  <c:v>39910</c:v>
                </c:pt>
                <c:pt idx="409823">
                  <c:v>39910</c:v>
                </c:pt>
                <c:pt idx="409824">
                  <c:v>39910</c:v>
                </c:pt>
                <c:pt idx="409825">
                  <c:v>39910</c:v>
                </c:pt>
                <c:pt idx="409826">
                  <c:v>39910</c:v>
                </c:pt>
                <c:pt idx="409827">
                  <c:v>39910</c:v>
                </c:pt>
                <c:pt idx="409828">
                  <c:v>39910</c:v>
                </c:pt>
                <c:pt idx="409829">
                  <c:v>39910</c:v>
                </c:pt>
                <c:pt idx="409830">
                  <c:v>39910</c:v>
                </c:pt>
                <c:pt idx="409831">
                  <c:v>39910</c:v>
                </c:pt>
                <c:pt idx="409832">
                  <c:v>39910</c:v>
                </c:pt>
                <c:pt idx="409833">
                  <c:v>39910</c:v>
                </c:pt>
                <c:pt idx="409834">
                  <c:v>39910</c:v>
                </c:pt>
                <c:pt idx="409835">
                  <c:v>39910</c:v>
                </c:pt>
                <c:pt idx="409836">
                  <c:v>39910</c:v>
                </c:pt>
                <c:pt idx="409837">
                  <c:v>39910</c:v>
                </c:pt>
                <c:pt idx="409838">
                  <c:v>39910</c:v>
                </c:pt>
                <c:pt idx="409839">
                  <c:v>39910</c:v>
                </c:pt>
                <c:pt idx="409840">
                  <c:v>39910</c:v>
                </c:pt>
                <c:pt idx="409841">
                  <c:v>39910</c:v>
                </c:pt>
                <c:pt idx="409842">
                  <c:v>39910</c:v>
                </c:pt>
                <c:pt idx="409843">
                  <c:v>39910</c:v>
                </c:pt>
                <c:pt idx="409844">
                  <c:v>39910</c:v>
                </c:pt>
                <c:pt idx="409845">
                  <c:v>39910</c:v>
                </c:pt>
                <c:pt idx="409846">
                  <c:v>39910</c:v>
                </c:pt>
                <c:pt idx="409847">
                  <c:v>39910</c:v>
                </c:pt>
                <c:pt idx="409848">
                  <c:v>39910</c:v>
                </c:pt>
                <c:pt idx="409849">
                  <c:v>39910</c:v>
                </c:pt>
                <c:pt idx="409850">
                  <c:v>39910</c:v>
                </c:pt>
                <c:pt idx="409851">
                  <c:v>39910</c:v>
                </c:pt>
                <c:pt idx="409852">
                  <c:v>39910</c:v>
                </c:pt>
                <c:pt idx="409853">
                  <c:v>39910</c:v>
                </c:pt>
                <c:pt idx="409854">
                  <c:v>39910</c:v>
                </c:pt>
                <c:pt idx="409855">
                  <c:v>39910</c:v>
                </c:pt>
                <c:pt idx="409856">
                  <c:v>39910</c:v>
                </c:pt>
                <c:pt idx="409857">
                  <c:v>39910</c:v>
                </c:pt>
                <c:pt idx="409858">
                  <c:v>39910</c:v>
                </c:pt>
                <c:pt idx="409859">
                  <c:v>39910</c:v>
                </c:pt>
                <c:pt idx="409860">
                  <c:v>39910</c:v>
                </c:pt>
                <c:pt idx="409861">
                  <c:v>39910</c:v>
                </c:pt>
                <c:pt idx="409862">
                  <c:v>39910</c:v>
                </c:pt>
                <c:pt idx="409863">
                  <c:v>39910</c:v>
                </c:pt>
                <c:pt idx="409864">
                  <c:v>39910</c:v>
                </c:pt>
                <c:pt idx="409865">
                  <c:v>39910</c:v>
                </c:pt>
                <c:pt idx="409866">
                  <c:v>39910</c:v>
                </c:pt>
                <c:pt idx="409867">
                  <c:v>39910</c:v>
                </c:pt>
                <c:pt idx="409868">
                  <c:v>39910</c:v>
                </c:pt>
                <c:pt idx="409869">
                  <c:v>39910</c:v>
                </c:pt>
                <c:pt idx="409870">
                  <c:v>39910</c:v>
                </c:pt>
                <c:pt idx="409871">
                  <c:v>39910</c:v>
                </c:pt>
                <c:pt idx="409872">
                  <c:v>39910</c:v>
                </c:pt>
                <c:pt idx="409873">
                  <c:v>39910</c:v>
                </c:pt>
                <c:pt idx="409874">
                  <c:v>39910</c:v>
                </c:pt>
                <c:pt idx="409875">
                  <c:v>39910</c:v>
                </c:pt>
                <c:pt idx="409876">
                  <c:v>39910</c:v>
                </c:pt>
                <c:pt idx="409877">
                  <c:v>39910</c:v>
                </c:pt>
                <c:pt idx="409878">
                  <c:v>39910</c:v>
                </c:pt>
                <c:pt idx="409879">
                  <c:v>39910</c:v>
                </c:pt>
                <c:pt idx="409880">
                  <c:v>39910</c:v>
                </c:pt>
                <c:pt idx="409881">
                  <c:v>39910</c:v>
                </c:pt>
                <c:pt idx="409882">
                  <c:v>39910</c:v>
                </c:pt>
                <c:pt idx="409883">
                  <c:v>39910</c:v>
                </c:pt>
                <c:pt idx="409884">
                  <c:v>39910</c:v>
                </c:pt>
                <c:pt idx="409885">
                  <c:v>39910</c:v>
                </c:pt>
                <c:pt idx="409886">
                  <c:v>39910</c:v>
                </c:pt>
                <c:pt idx="409887">
                  <c:v>39910</c:v>
                </c:pt>
                <c:pt idx="409888">
                  <c:v>39910</c:v>
                </c:pt>
                <c:pt idx="409889">
                  <c:v>39910</c:v>
                </c:pt>
                <c:pt idx="409890">
                  <c:v>39910</c:v>
                </c:pt>
                <c:pt idx="409891">
                  <c:v>39910</c:v>
                </c:pt>
                <c:pt idx="409892">
                  <c:v>39910</c:v>
                </c:pt>
                <c:pt idx="409893">
                  <c:v>39910</c:v>
                </c:pt>
                <c:pt idx="409894">
                  <c:v>39910</c:v>
                </c:pt>
                <c:pt idx="409895">
                  <c:v>39910</c:v>
                </c:pt>
                <c:pt idx="409896">
                  <c:v>39910</c:v>
                </c:pt>
                <c:pt idx="409897">
                  <c:v>39910</c:v>
                </c:pt>
                <c:pt idx="409898">
                  <c:v>39910</c:v>
                </c:pt>
                <c:pt idx="409899">
                  <c:v>39910</c:v>
                </c:pt>
                <c:pt idx="409900">
                  <c:v>39910</c:v>
                </c:pt>
                <c:pt idx="409901">
                  <c:v>39910</c:v>
                </c:pt>
                <c:pt idx="409902">
                  <c:v>39910</c:v>
                </c:pt>
                <c:pt idx="409903">
                  <c:v>39910</c:v>
                </c:pt>
                <c:pt idx="409904">
                  <c:v>39910</c:v>
                </c:pt>
                <c:pt idx="409905">
                  <c:v>39910</c:v>
                </c:pt>
                <c:pt idx="409906">
                  <c:v>39910</c:v>
                </c:pt>
                <c:pt idx="409907">
                  <c:v>39910</c:v>
                </c:pt>
                <c:pt idx="409908">
                  <c:v>39910</c:v>
                </c:pt>
                <c:pt idx="409909">
                  <c:v>39910</c:v>
                </c:pt>
                <c:pt idx="409910">
                  <c:v>39910</c:v>
                </c:pt>
                <c:pt idx="409911">
                  <c:v>39910</c:v>
                </c:pt>
                <c:pt idx="409912">
                  <c:v>39910</c:v>
                </c:pt>
                <c:pt idx="409913">
                  <c:v>39910</c:v>
                </c:pt>
                <c:pt idx="409914">
                  <c:v>39910</c:v>
                </c:pt>
                <c:pt idx="409915">
                  <c:v>39910</c:v>
                </c:pt>
                <c:pt idx="409916">
                  <c:v>39910</c:v>
                </c:pt>
                <c:pt idx="409917">
                  <c:v>39910</c:v>
                </c:pt>
                <c:pt idx="409918">
                  <c:v>39910</c:v>
                </c:pt>
                <c:pt idx="409919">
                  <c:v>39910</c:v>
                </c:pt>
                <c:pt idx="409920">
                  <c:v>39910</c:v>
                </c:pt>
                <c:pt idx="409921">
                  <c:v>39910</c:v>
                </c:pt>
                <c:pt idx="409922">
                  <c:v>39910</c:v>
                </c:pt>
                <c:pt idx="409923">
                  <c:v>39910</c:v>
                </c:pt>
                <c:pt idx="409924">
                  <c:v>39910</c:v>
                </c:pt>
                <c:pt idx="409925">
                  <c:v>39910</c:v>
                </c:pt>
                <c:pt idx="409926">
                  <c:v>39910</c:v>
                </c:pt>
                <c:pt idx="409927">
                  <c:v>39910</c:v>
                </c:pt>
                <c:pt idx="409928">
                  <c:v>39910</c:v>
                </c:pt>
                <c:pt idx="409929">
                  <c:v>39910</c:v>
                </c:pt>
                <c:pt idx="409930">
                  <c:v>39910</c:v>
                </c:pt>
                <c:pt idx="409931">
                  <c:v>39910</c:v>
                </c:pt>
                <c:pt idx="409932">
                  <c:v>39910</c:v>
                </c:pt>
                <c:pt idx="409933">
                  <c:v>39910</c:v>
                </c:pt>
                <c:pt idx="409934">
                  <c:v>39910</c:v>
                </c:pt>
                <c:pt idx="409935">
                  <c:v>39910</c:v>
                </c:pt>
                <c:pt idx="409936">
                  <c:v>39910</c:v>
                </c:pt>
                <c:pt idx="409937">
                  <c:v>39910</c:v>
                </c:pt>
                <c:pt idx="409938">
                  <c:v>39910</c:v>
                </c:pt>
                <c:pt idx="409939">
                  <c:v>39910</c:v>
                </c:pt>
                <c:pt idx="409940">
                  <c:v>39910</c:v>
                </c:pt>
                <c:pt idx="409941">
                  <c:v>39910</c:v>
                </c:pt>
                <c:pt idx="409942">
                  <c:v>39910</c:v>
                </c:pt>
                <c:pt idx="409943">
                  <c:v>39910</c:v>
                </c:pt>
                <c:pt idx="409944">
                  <c:v>39910</c:v>
                </c:pt>
                <c:pt idx="409945">
                  <c:v>39910</c:v>
                </c:pt>
                <c:pt idx="409946">
                  <c:v>39910</c:v>
                </c:pt>
                <c:pt idx="409947">
                  <c:v>39910</c:v>
                </c:pt>
                <c:pt idx="409948">
                  <c:v>39910</c:v>
                </c:pt>
                <c:pt idx="409949">
                  <c:v>39910</c:v>
                </c:pt>
                <c:pt idx="409950">
                  <c:v>39910</c:v>
                </c:pt>
                <c:pt idx="409951">
                  <c:v>39910</c:v>
                </c:pt>
                <c:pt idx="409952">
                  <c:v>39910</c:v>
                </c:pt>
                <c:pt idx="409953">
                  <c:v>39910</c:v>
                </c:pt>
                <c:pt idx="409954">
                  <c:v>39910</c:v>
                </c:pt>
                <c:pt idx="409955">
                  <c:v>39910</c:v>
                </c:pt>
                <c:pt idx="409956">
                  <c:v>39910</c:v>
                </c:pt>
                <c:pt idx="409957">
                  <c:v>39910</c:v>
                </c:pt>
                <c:pt idx="409958">
                  <c:v>39910</c:v>
                </c:pt>
                <c:pt idx="409959">
                  <c:v>39910</c:v>
                </c:pt>
                <c:pt idx="409960">
                  <c:v>39910</c:v>
                </c:pt>
                <c:pt idx="409961">
                  <c:v>39910</c:v>
                </c:pt>
                <c:pt idx="409962">
                  <c:v>39910</c:v>
                </c:pt>
                <c:pt idx="409963">
                  <c:v>39910</c:v>
                </c:pt>
                <c:pt idx="409964">
                  <c:v>39910</c:v>
                </c:pt>
                <c:pt idx="409965">
                  <c:v>39910</c:v>
                </c:pt>
                <c:pt idx="409966">
                  <c:v>39910</c:v>
                </c:pt>
                <c:pt idx="409967">
                  <c:v>39910</c:v>
                </c:pt>
                <c:pt idx="409968">
                  <c:v>39910</c:v>
                </c:pt>
                <c:pt idx="409969">
                  <c:v>39910</c:v>
                </c:pt>
                <c:pt idx="409970">
                  <c:v>39910</c:v>
                </c:pt>
                <c:pt idx="409971">
                  <c:v>39910</c:v>
                </c:pt>
                <c:pt idx="409972">
                  <c:v>39910</c:v>
                </c:pt>
                <c:pt idx="409973">
                  <c:v>39910</c:v>
                </c:pt>
                <c:pt idx="409974">
                  <c:v>39910</c:v>
                </c:pt>
                <c:pt idx="409975">
                  <c:v>39910</c:v>
                </c:pt>
                <c:pt idx="409976">
                  <c:v>39910</c:v>
                </c:pt>
                <c:pt idx="409977">
                  <c:v>39910</c:v>
                </c:pt>
                <c:pt idx="409978">
                  <c:v>39910</c:v>
                </c:pt>
                <c:pt idx="409979">
                  <c:v>39910</c:v>
                </c:pt>
                <c:pt idx="409980">
                  <c:v>39910</c:v>
                </c:pt>
                <c:pt idx="409981">
                  <c:v>39910</c:v>
                </c:pt>
                <c:pt idx="409982">
                  <c:v>39910</c:v>
                </c:pt>
                <c:pt idx="409983">
                  <c:v>39910</c:v>
                </c:pt>
                <c:pt idx="409984">
                  <c:v>39910</c:v>
                </c:pt>
                <c:pt idx="409985">
                  <c:v>39910</c:v>
                </c:pt>
                <c:pt idx="409986">
                  <c:v>39910</c:v>
                </c:pt>
                <c:pt idx="409987">
                  <c:v>39910</c:v>
                </c:pt>
                <c:pt idx="409988">
                  <c:v>39910</c:v>
                </c:pt>
                <c:pt idx="409989">
                  <c:v>39910</c:v>
                </c:pt>
                <c:pt idx="409990">
                  <c:v>39910</c:v>
                </c:pt>
                <c:pt idx="409991">
                  <c:v>39910</c:v>
                </c:pt>
                <c:pt idx="409992">
                  <c:v>39910</c:v>
                </c:pt>
                <c:pt idx="409993">
                  <c:v>39910</c:v>
                </c:pt>
                <c:pt idx="409994">
                  <c:v>39910</c:v>
                </c:pt>
                <c:pt idx="409995">
                  <c:v>39910</c:v>
                </c:pt>
                <c:pt idx="409996">
                  <c:v>39910</c:v>
                </c:pt>
                <c:pt idx="409997">
                  <c:v>39910</c:v>
                </c:pt>
                <c:pt idx="409998">
                  <c:v>39910</c:v>
                </c:pt>
                <c:pt idx="409999">
                  <c:v>39910</c:v>
                </c:pt>
                <c:pt idx="410000">
                  <c:v>39910</c:v>
                </c:pt>
                <c:pt idx="410001">
                  <c:v>39910</c:v>
                </c:pt>
                <c:pt idx="410002">
                  <c:v>39910</c:v>
                </c:pt>
                <c:pt idx="410003">
                  <c:v>39910</c:v>
                </c:pt>
                <c:pt idx="410004">
                  <c:v>39910</c:v>
                </c:pt>
                <c:pt idx="410005">
                  <c:v>39910</c:v>
                </c:pt>
                <c:pt idx="410006">
                  <c:v>39910</c:v>
                </c:pt>
                <c:pt idx="410007">
                  <c:v>39910</c:v>
                </c:pt>
                <c:pt idx="410008">
                  <c:v>39910</c:v>
                </c:pt>
                <c:pt idx="410009">
                  <c:v>39910</c:v>
                </c:pt>
                <c:pt idx="410010">
                  <c:v>39910</c:v>
                </c:pt>
                <c:pt idx="410011">
                  <c:v>39910</c:v>
                </c:pt>
                <c:pt idx="410012">
                  <c:v>39910</c:v>
                </c:pt>
                <c:pt idx="410013">
                  <c:v>39910</c:v>
                </c:pt>
                <c:pt idx="410014">
                  <c:v>39910</c:v>
                </c:pt>
                <c:pt idx="410015">
                  <c:v>39910</c:v>
                </c:pt>
                <c:pt idx="410016">
                  <c:v>39910</c:v>
                </c:pt>
                <c:pt idx="410017">
                  <c:v>39910</c:v>
                </c:pt>
                <c:pt idx="410018">
                  <c:v>39910</c:v>
                </c:pt>
                <c:pt idx="410019">
                  <c:v>39910</c:v>
                </c:pt>
                <c:pt idx="410020">
                  <c:v>39910</c:v>
                </c:pt>
                <c:pt idx="410021">
                  <c:v>39910</c:v>
                </c:pt>
                <c:pt idx="410022">
                  <c:v>39910</c:v>
                </c:pt>
                <c:pt idx="410023">
                  <c:v>39910</c:v>
                </c:pt>
                <c:pt idx="410024">
                  <c:v>39910</c:v>
                </c:pt>
                <c:pt idx="410025">
                  <c:v>39910</c:v>
                </c:pt>
                <c:pt idx="410026">
                  <c:v>39910</c:v>
                </c:pt>
                <c:pt idx="410027">
                  <c:v>39910</c:v>
                </c:pt>
                <c:pt idx="410028">
                  <c:v>39910</c:v>
                </c:pt>
                <c:pt idx="410029">
                  <c:v>39910</c:v>
                </c:pt>
                <c:pt idx="410030">
                  <c:v>39910</c:v>
                </c:pt>
                <c:pt idx="410031">
                  <c:v>39910</c:v>
                </c:pt>
                <c:pt idx="410032">
                  <c:v>39910</c:v>
                </c:pt>
                <c:pt idx="410033">
                  <c:v>39910</c:v>
                </c:pt>
                <c:pt idx="410034">
                  <c:v>39910</c:v>
                </c:pt>
                <c:pt idx="410035">
                  <c:v>39910</c:v>
                </c:pt>
                <c:pt idx="410036">
                  <c:v>39910</c:v>
                </c:pt>
                <c:pt idx="410037">
                  <c:v>39910</c:v>
                </c:pt>
                <c:pt idx="410038">
                  <c:v>39910</c:v>
                </c:pt>
                <c:pt idx="410039">
                  <c:v>39910</c:v>
                </c:pt>
                <c:pt idx="410040">
                  <c:v>39910</c:v>
                </c:pt>
                <c:pt idx="410041">
                  <c:v>39910</c:v>
                </c:pt>
                <c:pt idx="410042">
                  <c:v>39910</c:v>
                </c:pt>
                <c:pt idx="410043">
                  <c:v>39910</c:v>
                </c:pt>
                <c:pt idx="410044">
                  <c:v>39910</c:v>
                </c:pt>
                <c:pt idx="410045">
                  <c:v>39910</c:v>
                </c:pt>
                <c:pt idx="410046">
                  <c:v>39910</c:v>
                </c:pt>
                <c:pt idx="410047">
                  <c:v>39910</c:v>
                </c:pt>
                <c:pt idx="410048">
                  <c:v>39910</c:v>
                </c:pt>
                <c:pt idx="410049">
                  <c:v>39910</c:v>
                </c:pt>
                <c:pt idx="410050">
                  <c:v>39910</c:v>
                </c:pt>
                <c:pt idx="410051">
                  <c:v>39910</c:v>
                </c:pt>
                <c:pt idx="410052">
                  <c:v>39910</c:v>
                </c:pt>
                <c:pt idx="410053">
                  <c:v>39910</c:v>
                </c:pt>
                <c:pt idx="410054">
                  <c:v>39910</c:v>
                </c:pt>
                <c:pt idx="410055">
                  <c:v>39910</c:v>
                </c:pt>
                <c:pt idx="410056">
                  <c:v>39910</c:v>
                </c:pt>
                <c:pt idx="410057">
                  <c:v>39910</c:v>
                </c:pt>
                <c:pt idx="410058">
                  <c:v>39910</c:v>
                </c:pt>
                <c:pt idx="410059">
                  <c:v>39910</c:v>
                </c:pt>
                <c:pt idx="410060">
                  <c:v>39910</c:v>
                </c:pt>
                <c:pt idx="410061">
                  <c:v>39910</c:v>
                </c:pt>
                <c:pt idx="410062">
                  <c:v>39910</c:v>
                </c:pt>
                <c:pt idx="410063">
                  <c:v>39910</c:v>
                </c:pt>
                <c:pt idx="410064">
                  <c:v>39910</c:v>
                </c:pt>
                <c:pt idx="410065">
                  <c:v>39910</c:v>
                </c:pt>
                <c:pt idx="410066">
                  <c:v>39910</c:v>
                </c:pt>
                <c:pt idx="410067">
                  <c:v>39910</c:v>
                </c:pt>
                <c:pt idx="410068">
                  <c:v>39910</c:v>
                </c:pt>
                <c:pt idx="410069">
                  <c:v>39910</c:v>
                </c:pt>
                <c:pt idx="410070">
                  <c:v>39910</c:v>
                </c:pt>
                <c:pt idx="410071">
                  <c:v>39910</c:v>
                </c:pt>
                <c:pt idx="410072">
                  <c:v>39910</c:v>
                </c:pt>
                <c:pt idx="410073">
                  <c:v>39910</c:v>
                </c:pt>
                <c:pt idx="410074">
                  <c:v>39910</c:v>
                </c:pt>
                <c:pt idx="410075">
                  <c:v>39910</c:v>
                </c:pt>
                <c:pt idx="410076">
                  <c:v>39910</c:v>
                </c:pt>
                <c:pt idx="410077">
                  <c:v>39910</c:v>
                </c:pt>
                <c:pt idx="410078">
                  <c:v>39910</c:v>
                </c:pt>
                <c:pt idx="410079">
                  <c:v>39910</c:v>
                </c:pt>
                <c:pt idx="410080">
                  <c:v>39910</c:v>
                </c:pt>
                <c:pt idx="410081">
                  <c:v>39910</c:v>
                </c:pt>
                <c:pt idx="410082">
                  <c:v>39910</c:v>
                </c:pt>
                <c:pt idx="410083">
                  <c:v>39910</c:v>
                </c:pt>
                <c:pt idx="410084">
                  <c:v>39910</c:v>
                </c:pt>
                <c:pt idx="410085">
                  <c:v>39910</c:v>
                </c:pt>
                <c:pt idx="410086">
                  <c:v>39910</c:v>
                </c:pt>
                <c:pt idx="410087">
                  <c:v>39910</c:v>
                </c:pt>
                <c:pt idx="410088">
                  <c:v>39910</c:v>
                </c:pt>
                <c:pt idx="410089">
                  <c:v>39910</c:v>
                </c:pt>
                <c:pt idx="410090">
                  <c:v>39910</c:v>
                </c:pt>
                <c:pt idx="410091">
                  <c:v>39910</c:v>
                </c:pt>
                <c:pt idx="410092">
                  <c:v>39910</c:v>
                </c:pt>
                <c:pt idx="410093">
                  <c:v>39910</c:v>
                </c:pt>
                <c:pt idx="410094">
                  <c:v>39910</c:v>
                </c:pt>
                <c:pt idx="410095">
                  <c:v>39910</c:v>
                </c:pt>
                <c:pt idx="410096">
                  <c:v>39910</c:v>
                </c:pt>
                <c:pt idx="410097">
                  <c:v>39910</c:v>
                </c:pt>
                <c:pt idx="410098">
                  <c:v>39910</c:v>
                </c:pt>
                <c:pt idx="410099">
                  <c:v>39910</c:v>
                </c:pt>
                <c:pt idx="410100">
                  <c:v>39910</c:v>
                </c:pt>
                <c:pt idx="410101">
                  <c:v>39910</c:v>
                </c:pt>
                <c:pt idx="410102">
                  <c:v>39910</c:v>
                </c:pt>
                <c:pt idx="410103">
                  <c:v>39910</c:v>
                </c:pt>
                <c:pt idx="410104">
                  <c:v>39910</c:v>
                </c:pt>
                <c:pt idx="410105">
                  <c:v>39910</c:v>
                </c:pt>
                <c:pt idx="410106">
                  <c:v>39910</c:v>
                </c:pt>
                <c:pt idx="410107">
                  <c:v>39910</c:v>
                </c:pt>
                <c:pt idx="410108">
                  <c:v>39910</c:v>
                </c:pt>
                <c:pt idx="410109">
                  <c:v>39910</c:v>
                </c:pt>
                <c:pt idx="410110">
                  <c:v>39910</c:v>
                </c:pt>
                <c:pt idx="410111">
                  <c:v>39910</c:v>
                </c:pt>
                <c:pt idx="410112">
                  <c:v>39910</c:v>
                </c:pt>
                <c:pt idx="410113">
                  <c:v>39910</c:v>
                </c:pt>
                <c:pt idx="410114">
                  <c:v>39910</c:v>
                </c:pt>
                <c:pt idx="410115">
                  <c:v>39910</c:v>
                </c:pt>
                <c:pt idx="410116">
                  <c:v>39910</c:v>
                </c:pt>
                <c:pt idx="410117">
                  <c:v>39910</c:v>
                </c:pt>
                <c:pt idx="410118">
                  <c:v>39910</c:v>
                </c:pt>
                <c:pt idx="410119">
                  <c:v>39910</c:v>
                </c:pt>
                <c:pt idx="410120">
                  <c:v>39910</c:v>
                </c:pt>
                <c:pt idx="410121">
                  <c:v>39910</c:v>
                </c:pt>
                <c:pt idx="410122">
                  <c:v>39910</c:v>
                </c:pt>
                <c:pt idx="410123">
                  <c:v>39910</c:v>
                </c:pt>
                <c:pt idx="410124">
                  <c:v>39910</c:v>
                </c:pt>
                <c:pt idx="410125">
                  <c:v>39910</c:v>
                </c:pt>
                <c:pt idx="410126">
                  <c:v>39910</c:v>
                </c:pt>
                <c:pt idx="410127">
                  <c:v>39910</c:v>
                </c:pt>
                <c:pt idx="410128">
                  <c:v>39910</c:v>
                </c:pt>
                <c:pt idx="410129">
                  <c:v>39910</c:v>
                </c:pt>
                <c:pt idx="410130">
                  <c:v>39910</c:v>
                </c:pt>
                <c:pt idx="410131">
                  <c:v>39910</c:v>
                </c:pt>
                <c:pt idx="410132">
                  <c:v>39910</c:v>
                </c:pt>
                <c:pt idx="410133">
                  <c:v>39910</c:v>
                </c:pt>
                <c:pt idx="410134">
                  <c:v>39910</c:v>
                </c:pt>
                <c:pt idx="410135">
                  <c:v>39910</c:v>
                </c:pt>
                <c:pt idx="410136">
                  <c:v>39910</c:v>
                </c:pt>
                <c:pt idx="410137">
                  <c:v>39910</c:v>
                </c:pt>
                <c:pt idx="410138">
                  <c:v>39910</c:v>
                </c:pt>
                <c:pt idx="410139">
                  <c:v>39910</c:v>
                </c:pt>
                <c:pt idx="410140">
                  <c:v>39910</c:v>
                </c:pt>
                <c:pt idx="410141">
                  <c:v>39910</c:v>
                </c:pt>
                <c:pt idx="410142">
                  <c:v>39910</c:v>
                </c:pt>
                <c:pt idx="410143">
                  <c:v>39910</c:v>
                </c:pt>
                <c:pt idx="410144">
                  <c:v>39910</c:v>
                </c:pt>
                <c:pt idx="410145">
                  <c:v>39910</c:v>
                </c:pt>
                <c:pt idx="410146">
                  <c:v>39910</c:v>
                </c:pt>
                <c:pt idx="410147">
                  <c:v>39910</c:v>
                </c:pt>
                <c:pt idx="410148">
                  <c:v>39910</c:v>
                </c:pt>
                <c:pt idx="410149">
                  <c:v>39910</c:v>
                </c:pt>
                <c:pt idx="410150">
                  <c:v>39910</c:v>
                </c:pt>
                <c:pt idx="410151">
                  <c:v>39910</c:v>
                </c:pt>
                <c:pt idx="410152">
                  <c:v>39910</c:v>
                </c:pt>
                <c:pt idx="410153">
                  <c:v>39910</c:v>
                </c:pt>
                <c:pt idx="410154">
                  <c:v>39910</c:v>
                </c:pt>
                <c:pt idx="410155">
                  <c:v>39910</c:v>
                </c:pt>
                <c:pt idx="410156">
                  <c:v>39910</c:v>
                </c:pt>
                <c:pt idx="410157">
                  <c:v>39910</c:v>
                </c:pt>
                <c:pt idx="410158">
                  <c:v>39910</c:v>
                </c:pt>
                <c:pt idx="410159">
                  <c:v>39910</c:v>
                </c:pt>
                <c:pt idx="410160">
                  <c:v>39910</c:v>
                </c:pt>
                <c:pt idx="410161">
                  <c:v>39910</c:v>
                </c:pt>
                <c:pt idx="410162">
                  <c:v>39910</c:v>
                </c:pt>
                <c:pt idx="410163">
                  <c:v>39910</c:v>
                </c:pt>
                <c:pt idx="410164">
                  <c:v>39910</c:v>
                </c:pt>
                <c:pt idx="410165">
                  <c:v>39910</c:v>
                </c:pt>
                <c:pt idx="410166">
                  <c:v>39910</c:v>
                </c:pt>
                <c:pt idx="410167">
                  <c:v>39910</c:v>
                </c:pt>
                <c:pt idx="410168">
                  <c:v>39910</c:v>
                </c:pt>
                <c:pt idx="410169">
                  <c:v>39910</c:v>
                </c:pt>
                <c:pt idx="410170">
                  <c:v>39910</c:v>
                </c:pt>
                <c:pt idx="410171">
                  <c:v>39910</c:v>
                </c:pt>
                <c:pt idx="410172">
                  <c:v>39910</c:v>
                </c:pt>
                <c:pt idx="410173">
                  <c:v>39910</c:v>
                </c:pt>
                <c:pt idx="410174">
                  <c:v>39910</c:v>
                </c:pt>
                <c:pt idx="410175">
                  <c:v>39910</c:v>
                </c:pt>
                <c:pt idx="410176">
                  <c:v>39910</c:v>
                </c:pt>
                <c:pt idx="410177">
                  <c:v>39910</c:v>
                </c:pt>
                <c:pt idx="410178">
                  <c:v>39910</c:v>
                </c:pt>
                <c:pt idx="410179">
                  <c:v>39910</c:v>
                </c:pt>
                <c:pt idx="410180">
                  <c:v>39910</c:v>
                </c:pt>
                <c:pt idx="410181">
                  <c:v>39910</c:v>
                </c:pt>
                <c:pt idx="410182">
                  <c:v>39910</c:v>
                </c:pt>
                <c:pt idx="410183">
                  <c:v>39910</c:v>
                </c:pt>
                <c:pt idx="410184">
                  <c:v>39910</c:v>
                </c:pt>
                <c:pt idx="410185">
                  <c:v>39910</c:v>
                </c:pt>
                <c:pt idx="410186">
                  <c:v>39910</c:v>
                </c:pt>
                <c:pt idx="410187">
                  <c:v>39910</c:v>
                </c:pt>
                <c:pt idx="410188">
                  <c:v>39910</c:v>
                </c:pt>
                <c:pt idx="410189">
                  <c:v>39910</c:v>
                </c:pt>
                <c:pt idx="410190">
                  <c:v>39910</c:v>
                </c:pt>
                <c:pt idx="410191">
                  <c:v>39910</c:v>
                </c:pt>
                <c:pt idx="410192">
                  <c:v>39910</c:v>
                </c:pt>
                <c:pt idx="410193">
                  <c:v>39910</c:v>
                </c:pt>
                <c:pt idx="410194">
                  <c:v>39910</c:v>
                </c:pt>
                <c:pt idx="410195">
                  <c:v>39910</c:v>
                </c:pt>
                <c:pt idx="410196">
                  <c:v>39910</c:v>
                </c:pt>
                <c:pt idx="410197">
                  <c:v>39910</c:v>
                </c:pt>
                <c:pt idx="410198">
                  <c:v>39910</c:v>
                </c:pt>
                <c:pt idx="410199">
                  <c:v>39910</c:v>
                </c:pt>
                <c:pt idx="410200">
                  <c:v>39910</c:v>
                </c:pt>
                <c:pt idx="410201">
                  <c:v>39910</c:v>
                </c:pt>
                <c:pt idx="410202">
                  <c:v>39910</c:v>
                </c:pt>
                <c:pt idx="410203">
                  <c:v>39910</c:v>
                </c:pt>
                <c:pt idx="410204">
                  <c:v>39910</c:v>
                </c:pt>
                <c:pt idx="410205">
                  <c:v>39910</c:v>
                </c:pt>
                <c:pt idx="410206">
                  <c:v>39910</c:v>
                </c:pt>
                <c:pt idx="410207">
                  <c:v>39910</c:v>
                </c:pt>
                <c:pt idx="410208">
                  <c:v>39910</c:v>
                </c:pt>
                <c:pt idx="410209">
                  <c:v>39910</c:v>
                </c:pt>
                <c:pt idx="410210">
                  <c:v>39910</c:v>
                </c:pt>
                <c:pt idx="410211">
                  <c:v>39910</c:v>
                </c:pt>
                <c:pt idx="410212">
                  <c:v>39910</c:v>
                </c:pt>
                <c:pt idx="410213">
                  <c:v>39910</c:v>
                </c:pt>
                <c:pt idx="410214">
                  <c:v>39910</c:v>
                </c:pt>
                <c:pt idx="410215">
                  <c:v>39910</c:v>
                </c:pt>
                <c:pt idx="410216">
                  <c:v>39910</c:v>
                </c:pt>
                <c:pt idx="410217">
                  <c:v>39910</c:v>
                </c:pt>
                <c:pt idx="410218">
                  <c:v>39910</c:v>
                </c:pt>
                <c:pt idx="410219">
                  <c:v>39910</c:v>
                </c:pt>
                <c:pt idx="410220">
                  <c:v>39910</c:v>
                </c:pt>
                <c:pt idx="410221">
                  <c:v>39910</c:v>
                </c:pt>
                <c:pt idx="410222">
                  <c:v>39910</c:v>
                </c:pt>
                <c:pt idx="410223">
                  <c:v>39910</c:v>
                </c:pt>
                <c:pt idx="410224">
                  <c:v>39910</c:v>
                </c:pt>
                <c:pt idx="410225">
                  <c:v>39910</c:v>
                </c:pt>
                <c:pt idx="410226">
                  <c:v>39910</c:v>
                </c:pt>
                <c:pt idx="410227">
                  <c:v>39910</c:v>
                </c:pt>
                <c:pt idx="410228">
                  <c:v>39910</c:v>
                </c:pt>
                <c:pt idx="410229">
                  <c:v>39910</c:v>
                </c:pt>
                <c:pt idx="410230">
                  <c:v>39910</c:v>
                </c:pt>
                <c:pt idx="410231">
                  <c:v>39910</c:v>
                </c:pt>
                <c:pt idx="410232">
                  <c:v>39910</c:v>
                </c:pt>
                <c:pt idx="410233">
                  <c:v>39910</c:v>
                </c:pt>
                <c:pt idx="410234">
                  <c:v>39910</c:v>
                </c:pt>
                <c:pt idx="410235">
                  <c:v>39910</c:v>
                </c:pt>
                <c:pt idx="410236">
                  <c:v>39910</c:v>
                </c:pt>
                <c:pt idx="410237">
                  <c:v>39910</c:v>
                </c:pt>
                <c:pt idx="410238">
                  <c:v>39910</c:v>
                </c:pt>
                <c:pt idx="410239">
                  <c:v>39910</c:v>
                </c:pt>
                <c:pt idx="410240">
                  <c:v>39910</c:v>
                </c:pt>
                <c:pt idx="410241">
                  <c:v>39910</c:v>
                </c:pt>
                <c:pt idx="410242">
                  <c:v>39910</c:v>
                </c:pt>
                <c:pt idx="410243">
                  <c:v>39910</c:v>
                </c:pt>
                <c:pt idx="410244">
                  <c:v>39910</c:v>
                </c:pt>
                <c:pt idx="410245">
                  <c:v>39910</c:v>
                </c:pt>
                <c:pt idx="410246">
                  <c:v>39910</c:v>
                </c:pt>
                <c:pt idx="410247">
                  <c:v>39910</c:v>
                </c:pt>
                <c:pt idx="410248">
                  <c:v>39910</c:v>
                </c:pt>
                <c:pt idx="410249">
                  <c:v>39910</c:v>
                </c:pt>
                <c:pt idx="410250">
                  <c:v>39910</c:v>
                </c:pt>
                <c:pt idx="410251">
                  <c:v>39910</c:v>
                </c:pt>
                <c:pt idx="410252">
                  <c:v>39910</c:v>
                </c:pt>
                <c:pt idx="410253">
                  <c:v>39910</c:v>
                </c:pt>
                <c:pt idx="410254">
                  <c:v>39910</c:v>
                </c:pt>
                <c:pt idx="410255">
                  <c:v>39910</c:v>
                </c:pt>
                <c:pt idx="410256">
                  <c:v>39910</c:v>
                </c:pt>
                <c:pt idx="410257">
                  <c:v>39910</c:v>
                </c:pt>
                <c:pt idx="410258">
                  <c:v>39910</c:v>
                </c:pt>
                <c:pt idx="410259">
                  <c:v>39910</c:v>
                </c:pt>
                <c:pt idx="410260">
                  <c:v>39910</c:v>
                </c:pt>
                <c:pt idx="410261">
                  <c:v>39910</c:v>
                </c:pt>
                <c:pt idx="410262">
                  <c:v>39910</c:v>
                </c:pt>
                <c:pt idx="410263">
                  <c:v>39910</c:v>
                </c:pt>
                <c:pt idx="410264">
                  <c:v>39910</c:v>
                </c:pt>
                <c:pt idx="410265">
                  <c:v>39910</c:v>
                </c:pt>
                <c:pt idx="410266">
                  <c:v>39910</c:v>
                </c:pt>
                <c:pt idx="410267">
                  <c:v>39910</c:v>
                </c:pt>
                <c:pt idx="410268">
                  <c:v>39910</c:v>
                </c:pt>
                <c:pt idx="410269">
                  <c:v>39910</c:v>
                </c:pt>
                <c:pt idx="410270">
                  <c:v>39910</c:v>
                </c:pt>
                <c:pt idx="410271">
                  <c:v>39910</c:v>
                </c:pt>
                <c:pt idx="410272">
                  <c:v>39910</c:v>
                </c:pt>
                <c:pt idx="410273">
                  <c:v>39910</c:v>
                </c:pt>
                <c:pt idx="410274">
                  <c:v>39910</c:v>
                </c:pt>
                <c:pt idx="410275">
                  <c:v>39910</c:v>
                </c:pt>
                <c:pt idx="410276">
                  <c:v>39910</c:v>
                </c:pt>
                <c:pt idx="410277">
                  <c:v>39910</c:v>
                </c:pt>
                <c:pt idx="410278">
                  <c:v>39910</c:v>
                </c:pt>
                <c:pt idx="410279">
                  <c:v>39910</c:v>
                </c:pt>
                <c:pt idx="410280">
                  <c:v>39910</c:v>
                </c:pt>
                <c:pt idx="410281">
                  <c:v>39910</c:v>
                </c:pt>
                <c:pt idx="410282">
                  <c:v>39910</c:v>
                </c:pt>
                <c:pt idx="410283">
                  <c:v>39910</c:v>
                </c:pt>
                <c:pt idx="410284">
                  <c:v>39910</c:v>
                </c:pt>
                <c:pt idx="410285">
                  <c:v>39910</c:v>
                </c:pt>
                <c:pt idx="410286">
                  <c:v>39910</c:v>
                </c:pt>
                <c:pt idx="410287">
                  <c:v>39910</c:v>
                </c:pt>
                <c:pt idx="410288">
                  <c:v>39910</c:v>
                </c:pt>
                <c:pt idx="410289">
                  <c:v>39910</c:v>
                </c:pt>
                <c:pt idx="410290">
                  <c:v>39910</c:v>
                </c:pt>
                <c:pt idx="410291">
                  <c:v>39910</c:v>
                </c:pt>
                <c:pt idx="410292">
                  <c:v>39910</c:v>
                </c:pt>
                <c:pt idx="410293">
                  <c:v>39910</c:v>
                </c:pt>
                <c:pt idx="410294">
                  <c:v>39910</c:v>
                </c:pt>
                <c:pt idx="410295">
                  <c:v>39910</c:v>
                </c:pt>
                <c:pt idx="410296">
                  <c:v>39910</c:v>
                </c:pt>
                <c:pt idx="410297">
                  <c:v>39910</c:v>
                </c:pt>
                <c:pt idx="410298">
                  <c:v>39910</c:v>
                </c:pt>
                <c:pt idx="410299">
                  <c:v>39910</c:v>
                </c:pt>
                <c:pt idx="410300">
                  <c:v>39910</c:v>
                </c:pt>
                <c:pt idx="410301">
                  <c:v>39910</c:v>
                </c:pt>
                <c:pt idx="410302">
                  <c:v>39910</c:v>
                </c:pt>
                <c:pt idx="410303">
                  <c:v>39910</c:v>
                </c:pt>
                <c:pt idx="410304">
                  <c:v>39910</c:v>
                </c:pt>
                <c:pt idx="410305">
                  <c:v>39910</c:v>
                </c:pt>
                <c:pt idx="410306">
                  <c:v>39910</c:v>
                </c:pt>
                <c:pt idx="410307">
                  <c:v>39910</c:v>
                </c:pt>
                <c:pt idx="410308">
                  <c:v>39910</c:v>
                </c:pt>
                <c:pt idx="410309">
                  <c:v>39910</c:v>
                </c:pt>
                <c:pt idx="410310">
                  <c:v>39910</c:v>
                </c:pt>
                <c:pt idx="410311">
                  <c:v>39910</c:v>
                </c:pt>
                <c:pt idx="410312">
                  <c:v>39910</c:v>
                </c:pt>
                <c:pt idx="410313">
                  <c:v>39910</c:v>
                </c:pt>
                <c:pt idx="410314">
                  <c:v>39910</c:v>
                </c:pt>
                <c:pt idx="410315">
                  <c:v>39910</c:v>
                </c:pt>
                <c:pt idx="410316">
                  <c:v>39910</c:v>
                </c:pt>
                <c:pt idx="410317">
                  <c:v>39910</c:v>
                </c:pt>
                <c:pt idx="410318">
                  <c:v>39910</c:v>
                </c:pt>
                <c:pt idx="410319">
                  <c:v>39910</c:v>
                </c:pt>
                <c:pt idx="410320">
                  <c:v>39910</c:v>
                </c:pt>
                <c:pt idx="410321">
                  <c:v>39910</c:v>
                </c:pt>
                <c:pt idx="410322">
                  <c:v>39910</c:v>
                </c:pt>
                <c:pt idx="410323">
                  <c:v>39910</c:v>
                </c:pt>
                <c:pt idx="410324">
                  <c:v>39910</c:v>
                </c:pt>
                <c:pt idx="410325">
                  <c:v>39910</c:v>
                </c:pt>
                <c:pt idx="410326">
                  <c:v>39910</c:v>
                </c:pt>
                <c:pt idx="410327">
                  <c:v>39910</c:v>
                </c:pt>
                <c:pt idx="410328">
                  <c:v>39910</c:v>
                </c:pt>
                <c:pt idx="410329">
                  <c:v>39910</c:v>
                </c:pt>
                <c:pt idx="410330">
                  <c:v>39910</c:v>
                </c:pt>
                <c:pt idx="410331">
                  <c:v>39910</c:v>
                </c:pt>
                <c:pt idx="410332">
                  <c:v>39910</c:v>
                </c:pt>
                <c:pt idx="410333">
                  <c:v>39910</c:v>
                </c:pt>
                <c:pt idx="410334">
                  <c:v>39910</c:v>
                </c:pt>
                <c:pt idx="410335">
                  <c:v>39910</c:v>
                </c:pt>
                <c:pt idx="410336">
                  <c:v>39910</c:v>
                </c:pt>
                <c:pt idx="410337">
                  <c:v>39910</c:v>
                </c:pt>
                <c:pt idx="410338">
                  <c:v>39910</c:v>
                </c:pt>
                <c:pt idx="410339">
                  <c:v>39910</c:v>
                </c:pt>
                <c:pt idx="410340">
                  <c:v>39910</c:v>
                </c:pt>
                <c:pt idx="410341">
                  <c:v>39910</c:v>
                </c:pt>
                <c:pt idx="410342">
                  <c:v>39910</c:v>
                </c:pt>
                <c:pt idx="410343">
                  <c:v>39910</c:v>
                </c:pt>
                <c:pt idx="410344">
                  <c:v>39910</c:v>
                </c:pt>
                <c:pt idx="410345">
                  <c:v>39910</c:v>
                </c:pt>
                <c:pt idx="410346">
                  <c:v>39910</c:v>
                </c:pt>
                <c:pt idx="410347">
                  <c:v>39910</c:v>
                </c:pt>
                <c:pt idx="410348">
                  <c:v>39910</c:v>
                </c:pt>
                <c:pt idx="410349">
                  <c:v>39910</c:v>
                </c:pt>
                <c:pt idx="410350">
                  <c:v>39910</c:v>
                </c:pt>
                <c:pt idx="410351">
                  <c:v>39910</c:v>
                </c:pt>
                <c:pt idx="410352">
                  <c:v>39910</c:v>
                </c:pt>
                <c:pt idx="410353">
                  <c:v>39910</c:v>
                </c:pt>
                <c:pt idx="410354">
                  <c:v>39910</c:v>
                </c:pt>
                <c:pt idx="410355">
                  <c:v>39910</c:v>
                </c:pt>
                <c:pt idx="410356">
                  <c:v>39910</c:v>
                </c:pt>
                <c:pt idx="410357">
                  <c:v>39910</c:v>
                </c:pt>
                <c:pt idx="410358">
                  <c:v>39910</c:v>
                </c:pt>
                <c:pt idx="410359">
                  <c:v>39910</c:v>
                </c:pt>
                <c:pt idx="410360">
                  <c:v>39910</c:v>
                </c:pt>
                <c:pt idx="410361">
                  <c:v>39910</c:v>
                </c:pt>
                <c:pt idx="410362">
                  <c:v>39910</c:v>
                </c:pt>
                <c:pt idx="410363">
                  <c:v>39910</c:v>
                </c:pt>
                <c:pt idx="410364">
                  <c:v>39910</c:v>
                </c:pt>
                <c:pt idx="410365">
                  <c:v>39910</c:v>
                </c:pt>
                <c:pt idx="410366">
                  <c:v>39910</c:v>
                </c:pt>
                <c:pt idx="410367">
                  <c:v>39910</c:v>
                </c:pt>
                <c:pt idx="410368">
                  <c:v>39910</c:v>
                </c:pt>
                <c:pt idx="410369">
                  <c:v>39910</c:v>
                </c:pt>
                <c:pt idx="410370">
                  <c:v>39910</c:v>
                </c:pt>
                <c:pt idx="410371">
                  <c:v>39910</c:v>
                </c:pt>
                <c:pt idx="410372">
                  <c:v>39910</c:v>
                </c:pt>
                <c:pt idx="410373">
                  <c:v>39910</c:v>
                </c:pt>
                <c:pt idx="410374">
                  <c:v>39910</c:v>
                </c:pt>
                <c:pt idx="410375">
                  <c:v>39910</c:v>
                </c:pt>
                <c:pt idx="410376">
                  <c:v>39910</c:v>
                </c:pt>
                <c:pt idx="410377">
                  <c:v>39910</c:v>
                </c:pt>
                <c:pt idx="410378">
                  <c:v>39910</c:v>
                </c:pt>
                <c:pt idx="410379">
                  <c:v>39910</c:v>
                </c:pt>
                <c:pt idx="410380">
                  <c:v>39910</c:v>
                </c:pt>
                <c:pt idx="410381">
                  <c:v>39910</c:v>
                </c:pt>
                <c:pt idx="410382">
                  <c:v>39910</c:v>
                </c:pt>
                <c:pt idx="410383">
                  <c:v>39910</c:v>
                </c:pt>
                <c:pt idx="410384">
                  <c:v>39910</c:v>
                </c:pt>
                <c:pt idx="410385">
                  <c:v>39910</c:v>
                </c:pt>
                <c:pt idx="410386">
                  <c:v>39910</c:v>
                </c:pt>
                <c:pt idx="410387">
                  <c:v>39910</c:v>
                </c:pt>
                <c:pt idx="410388">
                  <c:v>39910</c:v>
                </c:pt>
                <c:pt idx="410389">
                  <c:v>39910</c:v>
                </c:pt>
                <c:pt idx="410390">
                  <c:v>39910</c:v>
                </c:pt>
                <c:pt idx="410391">
                  <c:v>39910</c:v>
                </c:pt>
                <c:pt idx="410392">
                  <c:v>39910</c:v>
                </c:pt>
                <c:pt idx="410393">
                  <c:v>39910</c:v>
                </c:pt>
                <c:pt idx="410394">
                  <c:v>39910</c:v>
                </c:pt>
                <c:pt idx="410395">
                  <c:v>39910</c:v>
                </c:pt>
                <c:pt idx="410396">
                  <c:v>39910</c:v>
                </c:pt>
                <c:pt idx="410397">
                  <c:v>39910</c:v>
                </c:pt>
                <c:pt idx="410398">
                  <c:v>39910</c:v>
                </c:pt>
                <c:pt idx="410399">
                  <c:v>39910</c:v>
                </c:pt>
                <c:pt idx="410400">
                  <c:v>39910</c:v>
                </c:pt>
                <c:pt idx="410401">
                  <c:v>39910</c:v>
                </c:pt>
                <c:pt idx="410402">
                  <c:v>39910</c:v>
                </c:pt>
                <c:pt idx="410403">
                  <c:v>39910</c:v>
                </c:pt>
                <c:pt idx="410404">
                  <c:v>39910</c:v>
                </c:pt>
                <c:pt idx="410405">
                  <c:v>39910</c:v>
                </c:pt>
                <c:pt idx="410406">
                  <c:v>39910</c:v>
                </c:pt>
                <c:pt idx="410407">
                  <c:v>39910</c:v>
                </c:pt>
                <c:pt idx="410408">
                  <c:v>39910</c:v>
                </c:pt>
                <c:pt idx="410409">
                  <c:v>39910</c:v>
                </c:pt>
                <c:pt idx="410410">
                  <c:v>39910</c:v>
                </c:pt>
                <c:pt idx="410411">
                  <c:v>39910</c:v>
                </c:pt>
                <c:pt idx="410412">
                  <c:v>39910</c:v>
                </c:pt>
                <c:pt idx="410413">
                  <c:v>39910</c:v>
                </c:pt>
                <c:pt idx="410414">
                  <c:v>39910</c:v>
                </c:pt>
                <c:pt idx="410415">
                  <c:v>39910</c:v>
                </c:pt>
                <c:pt idx="410416">
                  <c:v>39910</c:v>
                </c:pt>
                <c:pt idx="410417">
                  <c:v>39910</c:v>
                </c:pt>
                <c:pt idx="410418">
                  <c:v>39910</c:v>
                </c:pt>
                <c:pt idx="410419">
                  <c:v>39910</c:v>
                </c:pt>
                <c:pt idx="410420">
                  <c:v>39910</c:v>
                </c:pt>
                <c:pt idx="410421">
                  <c:v>39910</c:v>
                </c:pt>
                <c:pt idx="410422">
                  <c:v>39910</c:v>
                </c:pt>
                <c:pt idx="410423">
                  <c:v>39910</c:v>
                </c:pt>
                <c:pt idx="410424">
                  <c:v>39910</c:v>
                </c:pt>
                <c:pt idx="410425">
                  <c:v>39910</c:v>
                </c:pt>
                <c:pt idx="410426">
                  <c:v>39910</c:v>
                </c:pt>
                <c:pt idx="410427">
                  <c:v>39910</c:v>
                </c:pt>
                <c:pt idx="410428">
                  <c:v>39910</c:v>
                </c:pt>
                <c:pt idx="410429">
                  <c:v>39910</c:v>
                </c:pt>
                <c:pt idx="410430">
                  <c:v>39910</c:v>
                </c:pt>
                <c:pt idx="410431">
                  <c:v>39910</c:v>
                </c:pt>
                <c:pt idx="410432">
                  <c:v>39910</c:v>
                </c:pt>
                <c:pt idx="410433">
                  <c:v>39910</c:v>
                </c:pt>
                <c:pt idx="410434">
                  <c:v>39910</c:v>
                </c:pt>
                <c:pt idx="410435">
                  <c:v>39910</c:v>
                </c:pt>
                <c:pt idx="410436">
                  <c:v>39910</c:v>
                </c:pt>
                <c:pt idx="410437">
                  <c:v>39910</c:v>
                </c:pt>
                <c:pt idx="410438">
                  <c:v>39910</c:v>
                </c:pt>
                <c:pt idx="410439">
                  <c:v>39910</c:v>
                </c:pt>
                <c:pt idx="410440">
                  <c:v>39910</c:v>
                </c:pt>
                <c:pt idx="410441">
                  <c:v>39910</c:v>
                </c:pt>
                <c:pt idx="410442">
                  <c:v>39910</c:v>
                </c:pt>
                <c:pt idx="410443">
                  <c:v>39910</c:v>
                </c:pt>
                <c:pt idx="410444">
                  <c:v>39910</c:v>
                </c:pt>
                <c:pt idx="410445">
                  <c:v>39910</c:v>
                </c:pt>
                <c:pt idx="410446">
                  <c:v>39910</c:v>
                </c:pt>
                <c:pt idx="410447">
                  <c:v>39910</c:v>
                </c:pt>
                <c:pt idx="410448">
                  <c:v>39910</c:v>
                </c:pt>
                <c:pt idx="410449">
                  <c:v>39910</c:v>
                </c:pt>
                <c:pt idx="410450">
                  <c:v>39910</c:v>
                </c:pt>
                <c:pt idx="410451">
                  <c:v>39910</c:v>
                </c:pt>
                <c:pt idx="410452">
                  <c:v>39910</c:v>
                </c:pt>
                <c:pt idx="410453">
                  <c:v>39910</c:v>
                </c:pt>
                <c:pt idx="410454">
                  <c:v>39910</c:v>
                </c:pt>
                <c:pt idx="410455">
                  <c:v>39910</c:v>
                </c:pt>
                <c:pt idx="410456">
                  <c:v>39910</c:v>
                </c:pt>
                <c:pt idx="410457">
                  <c:v>39910</c:v>
                </c:pt>
                <c:pt idx="410458">
                  <c:v>39910</c:v>
                </c:pt>
                <c:pt idx="410459">
                  <c:v>39910</c:v>
                </c:pt>
                <c:pt idx="410460">
                  <c:v>39910</c:v>
                </c:pt>
                <c:pt idx="410461">
                  <c:v>39910</c:v>
                </c:pt>
                <c:pt idx="410462">
                  <c:v>39910</c:v>
                </c:pt>
                <c:pt idx="410463">
                  <c:v>39910</c:v>
                </c:pt>
                <c:pt idx="410464">
                  <c:v>39910</c:v>
                </c:pt>
                <c:pt idx="410465">
                  <c:v>39910</c:v>
                </c:pt>
                <c:pt idx="410466">
                  <c:v>39910</c:v>
                </c:pt>
                <c:pt idx="410467">
                  <c:v>39910</c:v>
                </c:pt>
                <c:pt idx="410468">
                  <c:v>39910</c:v>
                </c:pt>
                <c:pt idx="410469">
                  <c:v>39910</c:v>
                </c:pt>
                <c:pt idx="410470">
                  <c:v>39910</c:v>
                </c:pt>
                <c:pt idx="410471">
                  <c:v>39910</c:v>
                </c:pt>
                <c:pt idx="410472">
                  <c:v>39910</c:v>
                </c:pt>
                <c:pt idx="410473">
                  <c:v>39910</c:v>
                </c:pt>
                <c:pt idx="410474">
                  <c:v>39910</c:v>
                </c:pt>
                <c:pt idx="410475">
                  <c:v>39910</c:v>
                </c:pt>
                <c:pt idx="410476">
                  <c:v>39910</c:v>
                </c:pt>
                <c:pt idx="410477">
                  <c:v>39910</c:v>
                </c:pt>
                <c:pt idx="410478">
                  <c:v>39910</c:v>
                </c:pt>
                <c:pt idx="410479">
                  <c:v>39910</c:v>
                </c:pt>
                <c:pt idx="410480">
                  <c:v>39910</c:v>
                </c:pt>
                <c:pt idx="410481">
                  <c:v>39910</c:v>
                </c:pt>
                <c:pt idx="410482">
                  <c:v>39910</c:v>
                </c:pt>
                <c:pt idx="410483">
                  <c:v>39910</c:v>
                </c:pt>
                <c:pt idx="410484">
                  <c:v>39910</c:v>
                </c:pt>
                <c:pt idx="410485">
                  <c:v>39910</c:v>
                </c:pt>
                <c:pt idx="410486">
                  <c:v>39910</c:v>
                </c:pt>
                <c:pt idx="410487">
                  <c:v>39910</c:v>
                </c:pt>
                <c:pt idx="410488">
                  <c:v>39910</c:v>
                </c:pt>
                <c:pt idx="410489">
                  <c:v>39910</c:v>
                </c:pt>
                <c:pt idx="410490">
                  <c:v>39910</c:v>
                </c:pt>
                <c:pt idx="410491">
                  <c:v>39910</c:v>
                </c:pt>
                <c:pt idx="410492">
                  <c:v>39910</c:v>
                </c:pt>
                <c:pt idx="410493">
                  <c:v>39910</c:v>
                </c:pt>
                <c:pt idx="410494">
                  <c:v>39910</c:v>
                </c:pt>
                <c:pt idx="410495">
                  <c:v>39910</c:v>
                </c:pt>
                <c:pt idx="410496">
                  <c:v>39910</c:v>
                </c:pt>
                <c:pt idx="410497">
                  <c:v>39910</c:v>
                </c:pt>
                <c:pt idx="410498">
                  <c:v>39910</c:v>
                </c:pt>
                <c:pt idx="410499">
                  <c:v>39910</c:v>
                </c:pt>
                <c:pt idx="410500">
                  <c:v>39910</c:v>
                </c:pt>
                <c:pt idx="410501">
                  <c:v>39910</c:v>
                </c:pt>
                <c:pt idx="410502">
                  <c:v>39910</c:v>
                </c:pt>
                <c:pt idx="410503">
                  <c:v>39910</c:v>
                </c:pt>
                <c:pt idx="410504">
                  <c:v>39910</c:v>
                </c:pt>
                <c:pt idx="410505">
                  <c:v>39910</c:v>
                </c:pt>
                <c:pt idx="410506">
                  <c:v>39910</c:v>
                </c:pt>
                <c:pt idx="410507">
                  <c:v>39910</c:v>
                </c:pt>
                <c:pt idx="410508">
                  <c:v>39910</c:v>
                </c:pt>
                <c:pt idx="410509">
                  <c:v>39910</c:v>
                </c:pt>
                <c:pt idx="410510">
                  <c:v>39910</c:v>
                </c:pt>
                <c:pt idx="410511">
                  <c:v>39910</c:v>
                </c:pt>
                <c:pt idx="410512">
                  <c:v>39910</c:v>
                </c:pt>
                <c:pt idx="410513">
                  <c:v>39910</c:v>
                </c:pt>
                <c:pt idx="410514">
                  <c:v>39910</c:v>
                </c:pt>
                <c:pt idx="410515">
                  <c:v>39910</c:v>
                </c:pt>
                <c:pt idx="410516">
                  <c:v>39910</c:v>
                </c:pt>
                <c:pt idx="410517">
                  <c:v>39910</c:v>
                </c:pt>
                <c:pt idx="410518">
                  <c:v>39910</c:v>
                </c:pt>
                <c:pt idx="410519">
                  <c:v>39910</c:v>
                </c:pt>
                <c:pt idx="410520">
                  <c:v>39910</c:v>
                </c:pt>
                <c:pt idx="410521">
                  <c:v>39910</c:v>
                </c:pt>
                <c:pt idx="410522">
                  <c:v>39910</c:v>
                </c:pt>
                <c:pt idx="410523">
                  <c:v>39910</c:v>
                </c:pt>
                <c:pt idx="410524">
                  <c:v>39910</c:v>
                </c:pt>
                <c:pt idx="410525">
                  <c:v>39910</c:v>
                </c:pt>
                <c:pt idx="410526">
                  <c:v>39910</c:v>
                </c:pt>
                <c:pt idx="410527">
                  <c:v>39910</c:v>
                </c:pt>
                <c:pt idx="410528">
                  <c:v>39910</c:v>
                </c:pt>
                <c:pt idx="410529">
                  <c:v>39910</c:v>
                </c:pt>
                <c:pt idx="410530">
                  <c:v>39910</c:v>
                </c:pt>
                <c:pt idx="410531">
                  <c:v>39910</c:v>
                </c:pt>
                <c:pt idx="410532">
                  <c:v>39910</c:v>
                </c:pt>
                <c:pt idx="410533">
                  <c:v>39910</c:v>
                </c:pt>
                <c:pt idx="410534">
                  <c:v>39910</c:v>
                </c:pt>
                <c:pt idx="410535">
                  <c:v>39910</c:v>
                </c:pt>
                <c:pt idx="410536">
                  <c:v>39910</c:v>
                </c:pt>
                <c:pt idx="410537">
                  <c:v>39910</c:v>
                </c:pt>
                <c:pt idx="410538">
                  <c:v>39910</c:v>
                </c:pt>
                <c:pt idx="410539">
                  <c:v>39910</c:v>
                </c:pt>
                <c:pt idx="410540">
                  <c:v>39910</c:v>
                </c:pt>
                <c:pt idx="410541">
                  <c:v>39910</c:v>
                </c:pt>
                <c:pt idx="410542">
                  <c:v>39910</c:v>
                </c:pt>
                <c:pt idx="410543">
                  <c:v>39910</c:v>
                </c:pt>
                <c:pt idx="410544">
                  <c:v>39910</c:v>
                </c:pt>
                <c:pt idx="410545">
                  <c:v>39910</c:v>
                </c:pt>
                <c:pt idx="410546">
                  <c:v>39910</c:v>
                </c:pt>
                <c:pt idx="410547">
                  <c:v>39910</c:v>
                </c:pt>
                <c:pt idx="410548">
                  <c:v>39910</c:v>
                </c:pt>
                <c:pt idx="410549">
                  <c:v>39910</c:v>
                </c:pt>
                <c:pt idx="410550">
                  <c:v>39910</c:v>
                </c:pt>
                <c:pt idx="410551">
                  <c:v>39910</c:v>
                </c:pt>
                <c:pt idx="410552">
                  <c:v>39910</c:v>
                </c:pt>
                <c:pt idx="410553">
                  <c:v>39910</c:v>
                </c:pt>
                <c:pt idx="410554">
                  <c:v>39910</c:v>
                </c:pt>
                <c:pt idx="410555">
                  <c:v>39910</c:v>
                </c:pt>
                <c:pt idx="410556">
                  <c:v>39910</c:v>
                </c:pt>
                <c:pt idx="410557">
                  <c:v>39910</c:v>
                </c:pt>
                <c:pt idx="410558">
                  <c:v>39910</c:v>
                </c:pt>
                <c:pt idx="410559">
                  <c:v>39910</c:v>
                </c:pt>
                <c:pt idx="410560">
                  <c:v>39910</c:v>
                </c:pt>
                <c:pt idx="410561">
                  <c:v>39910</c:v>
                </c:pt>
                <c:pt idx="410562">
                  <c:v>39910</c:v>
                </c:pt>
                <c:pt idx="410563">
                  <c:v>39910</c:v>
                </c:pt>
                <c:pt idx="410564">
                  <c:v>39910</c:v>
                </c:pt>
                <c:pt idx="410565">
                  <c:v>39910</c:v>
                </c:pt>
                <c:pt idx="410566">
                  <c:v>39910</c:v>
                </c:pt>
                <c:pt idx="410567">
                  <c:v>39910</c:v>
                </c:pt>
                <c:pt idx="410568">
                  <c:v>39910</c:v>
                </c:pt>
                <c:pt idx="410569">
                  <c:v>39910</c:v>
                </c:pt>
                <c:pt idx="410570">
                  <c:v>39910</c:v>
                </c:pt>
                <c:pt idx="410571">
                  <c:v>39910</c:v>
                </c:pt>
                <c:pt idx="410572">
                  <c:v>39910</c:v>
                </c:pt>
                <c:pt idx="410573">
                  <c:v>39910</c:v>
                </c:pt>
                <c:pt idx="410574">
                  <c:v>39910</c:v>
                </c:pt>
                <c:pt idx="410575">
                  <c:v>39910</c:v>
                </c:pt>
                <c:pt idx="410576">
                  <c:v>39910</c:v>
                </c:pt>
                <c:pt idx="410577">
                  <c:v>39910</c:v>
                </c:pt>
                <c:pt idx="410578">
                  <c:v>39910</c:v>
                </c:pt>
                <c:pt idx="410579">
                  <c:v>39910</c:v>
                </c:pt>
                <c:pt idx="410580">
                  <c:v>39910</c:v>
                </c:pt>
                <c:pt idx="410581">
                  <c:v>39910</c:v>
                </c:pt>
                <c:pt idx="410582">
                  <c:v>39910</c:v>
                </c:pt>
                <c:pt idx="410583">
                  <c:v>39910</c:v>
                </c:pt>
                <c:pt idx="410584">
                  <c:v>39910</c:v>
                </c:pt>
                <c:pt idx="410585">
                  <c:v>39910</c:v>
                </c:pt>
                <c:pt idx="410586">
                  <c:v>39910</c:v>
                </c:pt>
                <c:pt idx="410587">
                  <c:v>39910</c:v>
                </c:pt>
                <c:pt idx="410588">
                  <c:v>39910</c:v>
                </c:pt>
                <c:pt idx="410589">
                  <c:v>39910</c:v>
                </c:pt>
                <c:pt idx="410590">
                  <c:v>39910</c:v>
                </c:pt>
                <c:pt idx="410591">
                  <c:v>39910</c:v>
                </c:pt>
                <c:pt idx="410592">
                  <c:v>39910</c:v>
                </c:pt>
                <c:pt idx="410593">
                  <c:v>39910</c:v>
                </c:pt>
                <c:pt idx="410594">
                  <c:v>39910</c:v>
                </c:pt>
                <c:pt idx="410595">
                  <c:v>39910</c:v>
                </c:pt>
                <c:pt idx="410596">
                  <c:v>39910</c:v>
                </c:pt>
                <c:pt idx="410597">
                  <c:v>39910</c:v>
                </c:pt>
                <c:pt idx="410598">
                  <c:v>39910</c:v>
                </c:pt>
                <c:pt idx="410599">
                  <c:v>39910</c:v>
                </c:pt>
                <c:pt idx="410600">
                  <c:v>39910</c:v>
                </c:pt>
                <c:pt idx="410601">
                  <c:v>39910</c:v>
                </c:pt>
                <c:pt idx="410602">
                  <c:v>39910</c:v>
                </c:pt>
                <c:pt idx="410603">
                  <c:v>39910</c:v>
                </c:pt>
                <c:pt idx="410604">
                  <c:v>39910</c:v>
                </c:pt>
                <c:pt idx="410605">
                  <c:v>39910</c:v>
                </c:pt>
                <c:pt idx="410606">
                  <c:v>39910</c:v>
                </c:pt>
                <c:pt idx="410607">
                  <c:v>39910</c:v>
                </c:pt>
                <c:pt idx="410608">
                  <c:v>39910</c:v>
                </c:pt>
                <c:pt idx="410609">
                  <c:v>39910</c:v>
                </c:pt>
                <c:pt idx="410610">
                  <c:v>39910</c:v>
                </c:pt>
                <c:pt idx="410611">
                  <c:v>39910</c:v>
                </c:pt>
                <c:pt idx="410612">
                  <c:v>39910</c:v>
                </c:pt>
                <c:pt idx="410613">
                  <c:v>39910</c:v>
                </c:pt>
                <c:pt idx="410614">
                  <c:v>39910</c:v>
                </c:pt>
                <c:pt idx="410615">
                  <c:v>39910</c:v>
                </c:pt>
                <c:pt idx="410616">
                  <c:v>39910</c:v>
                </c:pt>
                <c:pt idx="410617">
                  <c:v>39910</c:v>
                </c:pt>
                <c:pt idx="410618">
                  <c:v>39910</c:v>
                </c:pt>
                <c:pt idx="410619">
                  <c:v>39910</c:v>
                </c:pt>
                <c:pt idx="410620">
                  <c:v>39910</c:v>
                </c:pt>
                <c:pt idx="410621">
                  <c:v>39910</c:v>
                </c:pt>
                <c:pt idx="410622">
                  <c:v>39910</c:v>
                </c:pt>
                <c:pt idx="410623">
                  <c:v>39910</c:v>
                </c:pt>
                <c:pt idx="410624">
                  <c:v>39910</c:v>
                </c:pt>
                <c:pt idx="410625">
                  <c:v>39910</c:v>
                </c:pt>
                <c:pt idx="410626">
                  <c:v>39910</c:v>
                </c:pt>
                <c:pt idx="410627">
                  <c:v>39910</c:v>
                </c:pt>
                <c:pt idx="410628">
                  <c:v>39910</c:v>
                </c:pt>
                <c:pt idx="410629">
                  <c:v>39910</c:v>
                </c:pt>
                <c:pt idx="410630">
                  <c:v>39910</c:v>
                </c:pt>
                <c:pt idx="410631">
                  <c:v>39910</c:v>
                </c:pt>
                <c:pt idx="410632">
                  <c:v>39910</c:v>
                </c:pt>
                <c:pt idx="410633">
                  <c:v>39910</c:v>
                </c:pt>
                <c:pt idx="410634">
                  <c:v>39910</c:v>
                </c:pt>
                <c:pt idx="410635">
                  <c:v>39910</c:v>
                </c:pt>
                <c:pt idx="410636">
                  <c:v>39910</c:v>
                </c:pt>
                <c:pt idx="410637">
                  <c:v>39910</c:v>
                </c:pt>
                <c:pt idx="410638">
                  <c:v>39910</c:v>
                </c:pt>
                <c:pt idx="410639">
                  <c:v>39910</c:v>
                </c:pt>
                <c:pt idx="410640">
                  <c:v>39910</c:v>
                </c:pt>
                <c:pt idx="410641">
                  <c:v>39910</c:v>
                </c:pt>
                <c:pt idx="410642">
                  <c:v>39910</c:v>
                </c:pt>
                <c:pt idx="410643">
                  <c:v>39910</c:v>
                </c:pt>
                <c:pt idx="410644">
                  <c:v>39910</c:v>
                </c:pt>
                <c:pt idx="410645">
                  <c:v>39910</c:v>
                </c:pt>
                <c:pt idx="410646">
                  <c:v>39910</c:v>
                </c:pt>
                <c:pt idx="410647">
                  <c:v>39910</c:v>
                </c:pt>
                <c:pt idx="410648">
                  <c:v>39910</c:v>
                </c:pt>
                <c:pt idx="410649">
                  <c:v>39910</c:v>
                </c:pt>
                <c:pt idx="410650">
                  <c:v>39910</c:v>
                </c:pt>
                <c:pt idx="410651">
                  <c:v>39910</c:v>
                </c:pt>
                <c:pt idx="410652">
                  <c:v>39910</c:v>
                </c:pt>
                <c:pt idx="410653">
                  <c:v>39910</c:v>
                </c:pt>
                <c:pt idx="410654">
                  <c:v>39910</c:v>
                </c:pt>
                <c:pt idx="410655">
                  <c:v>39910</c:v>
                </c:pt>
                <c:pt idx="410656">
                  <c:v>39910</c:v>
                </c:pt>
                <c:pt idx="410657">
                  <c:v>39910</c:v>
                </c:pt>
                <c:pt idx="410658">
                  <c:v>39910</c:v>
                </c:pt>
                <c:pt idx="410659">
                  <c:v>39910</c:v>
                </c:pt>
                <c:pt idx="410660">
                  <c:v>39910</c:v>
                </c:pt>
                <c:pt idx="410661">
                  <c:v>39910</c:v>
                </c:pt>
                <c:pt idx="410662">
                  <c:v>39910</c:v>
                </c:pt>
                <c:pt idx="410663">
                  <c:v>39910</c:v>
                </c:pt>
                <c:pt idx="410664">
                  <c:v>39910</c:v>
                </c:pt>
                <c:pt idx="410665">
                  <c:v>39910</c:v>
                </c:pt>
                <c:pt idx="410666">
                  <c:v>39910</c:v>
                </c:pt>
                <c:pt idx="410667">
                  <c:v>39910</c:v>
                </c:pt>
                <c:pt idx="410668">
                  <c:v>39910</c:v>
                </c:pt>
                <c:pt idx="410669">
                  <c:v>39910</c:v>
                </c:pt>
                <c:pt idx="410670">
                  <c:v>39910</c:v>
                </c:pt>
                <c:pt idx="410671">
                  <c:v>39910</c:v>
                </c:pt>
                <c:pt idx="410672">
                  <c:v>39910</c:v>
                </c:pt>
                <c:pt idx="410673">
                  <c:v>39910</c:v>
                </c:pt>
                <c:pt idx="410674">
                  <c:v>39910</c:v>
                </c:pt>
                <c:pt idx="410675">
                  <c:v>39910</c:v>
                </c:pt>
                <c:pt idx="410676">
                  <c:v>39910</c:v>
                </c:pt>
                <c:pt idx="410677">
                  <c:v>39910</c:v>
                </c:pt>
                <c:pt idx="410678">
                  <c:v>39910</c:v>
                </c:pt>
                <c:pt idx="410679">
                  <c:v>39910</c:v>
                </c:pt>
                <c:pt idx="410680">
                  <c:v>39910</c:v>
                </c:pt>
                <c:pt idx="410681">
                  <c:v>39910</c:v>
                </c:pt>
                <c:pt idx="410682">
                  <c:v>39910</c:v>
                </c:pt>
                <c:pt idx="410683">
                  <c:v>39910</c:v>
                </c:pt>
                <c:pt idx="410684">
                  <c:v>39910</c:v>
                </c:pt>
                <c:pt idx="410685">
                  <c:v>39910</c:v>
                </c:pt>
                <c:pt idx="410686">
                  <c:v>39910</c:v>
                </c:pt>
                <c:pt idx="410687">
                  <c:v>39910</c:v>
                </c:pt>
                <c:pt idx="410688">
                  <c:v>39910</c:v>
                </c:pt>
                <c:pt idx="410689">
                  <c:v>39910</c:v>
                </c:pt>
                <c:pt idx="410690">
                  <c:v>39910</c:v>
                </c:pt>
                <c:pt idx="410691">
                  <c:v>39910</c:v>
                </c:pt>
                <c:pt idx="410692">
                  <c:v>39910</c:v>
                </c:pt>
                <c:pt idx="410693">
                  <c:v>39910</c:v>
                </c:pt>
                <c:pt idx="410694">
                  <c:v>39910</c:v>
                </c:pt>
                <c:pt idx="410695">
                  <c:v>39910</c:v>
                </c:pt>
                <c:pt idx="410696">
                  <c:v>39910</c:v>
                </c:pt>
                <c:pt idx="410697">
                  <c:v>39910</c:v>
                </c:pt>
                <c:pt idx="410698">
                  <c:v>39910</c:v>
                </c:pt>
                <c:pt idx="410699">
                  <c:v>39910</c:v>
                </c:pt>
                <c:pt idx="410700">
                  <c:v>39910</c:v>
                </c:pt>
                <c:pt idx="410701">
                  <c:v>39910</c:v>
                </c:pt>
                <c:pt idx="410702">
                  <c:v>39910</c:v>
                </c:pt>
                <c:pt idx="410703">
                  <c:v>39910</c:v>
                </c:pt>
                <c:pt idx="410704">
                  <c:v>39910</c:v>
                </c:pt>
                <c:pt idx="410705">
                  <c:v>39910</c:v>
                </c:pt>
                <c:pt idx="410706">
                  <c:v>39910</c:v>
                </c:pt>
                <c:pt idx="410707">
                  <c:v>39910</c:v>
                </c:pt>
                <c:pt idx="410708">
                  <c:v>39910</c:v>
                </c:pt>
                <c:pt idx="410709">
                  <c:v>39910</c:v>
                </c:pt>
                <c:pt idx="410710">
                  <c:v>39910</c:v>
                </c:pt>
                <c:pt idx="410711">
                  <c:v>39910</c:v>
                </c:pt>
                <c:pt idx="410712">
                  <c:v>39910</c:v>
                </c:pt>
                <c:pt idx="410713">
                  <c:v>39910</c:v>
                </c:pt>
                <c:pt idx="410714">
                  <c:v>39910</c:v>
                </c:pt>
                <c:pt idx="410715">
                  <c:v>39910</c:v>
                </c:pt>
                <c:pt idx="410716">
                  <c:v>39910</c:v>
                </c:pt>
                <c:pt idx="410717">
                  <c:v>39910</c:v>
                </c:pt>
                <c:pt idx="410718">
                  <c:v>39910</c:v>
                </c:pt>
                <c:pt idx="410719">
                  <c:v>39910</c:v>
                </c:pt>
                <c:pt idx="410720">
                  <c:v>39910</c:v>
                </c:pt>
                <c:pt idx="410721">
                  <c:v>39910</c:v>
                </c:pt>
                <c:pt idx="410722">
                  <c:v>39910</c:v>
                </c:pt>
                <c:pt idx="410723">
                  <c:v>39910</c:v>
                </c:pt>
                <c:pt idx="410724">
                  <c:v>39910</c:v>
                </c:pt>
                <c:pt idx="410725">
                  <c:v>39910</c:v>
                </c:pt>
                <c:pt idx="410726">
                  <c:v>39910</c:v>
                </c:pt>
                <c:pt idx="410727">
                  <c:v>39910</c:v>
                </c:pt>
                <c:pt idx="410728">
                  <c:v>39910</c:v>
                </c:pt>
                <c:pt idx="410729">
                  <c:v>39910</c:v>
                </c:pt>
                <c:pt idx="410730">
                  <c:v>39910</c:v>
                </c:pt>
                <c:pt idx="410731">
                  <c:v>39910</c:v>
                </c:pt>
                <c:pt idx="410732">
                  <c:v>39910</c:v>
                </c:pt>
                <c:pt idx="410733">
                  <c:v>39910</c:v>
                </c:pt>
                <c:pt idx="410734">
                  <c:v>39910</c:v>
                </c:pt>
                <c:pt idx="410735">
                  <c:v>39910</c:v>
                </c:pt>
                <c:pt idx="410736">
                  <c:v>39910</c:v>
                </c:pt>
                <c:pt idx="410737">
                  <c:v>39910</c:v>
                </c:pt>
                <c:pt idx="410738">
                  <c:v>39910</c:v>
                </c:pt>
                <c:pt idx="410739">
                  <c:v>39910</c:v>
                </c:pt>
                <c:pt idx="410740">
                  <c:v>39910</c:v>
                </c:pt>
                <c:pt idx="410741">
                  <c:v>39910</c:v>
                </c:pt>
                <c:pt idx="410742">
                  <c:v>39910</c:v>
                </c:pt>
                <c:pt idx="410743">
                  <c:v>39910</c:v>
                </c:pt>
                <c:pt idx="410744">
                  <c:v>39910</c:v>
                </c:pt>
                <c:pt idx="410745">
                  <c:v>39910</c:v>
                </c:pt>
                <c:pt idx="410746">
                  <c:v>39910</c:v>
                </c:pt>
                <c:pt idx="410747">
                  <c:v>39910</c:v>
                </c:pt>
                <c:pt idx="410748">
                  <c:v>39910</c:v>
                </c:pt>
                <c:pt idx="410749">
                  <c:v>39910</c:v>
                </c:pt>
                <c:pt idx="410750">
                  <c:v>39910</c:v>
                </c:pt>
                <c:pt idx="410751">
                  <c:v>39910</c:v>
                </c:pt>
                <c:pt idx="410752">
                  <c:v>39910</c:v>
                </c:pt>
                <c:pt idx="410753">
                  <c:v>39910</c:v>
                </c:pt>
                <c:pt idx="410754">
                  <c:v>39910</c:v>
                </c:pt>
                <c:pt idx="410755">
                  <c:v>39910</c:v>
                </c:pt>
                <c:pt idx="410756">
                  <c:v>39910</c:v>
                </c:pt>
                <c:pt idx="410757">
                  <c:v>39910</c:v>
                </c:pt>
                <c:pt idx="410758">
                  <c:v>39910</c:v>
                </c:pt>
                <c:pt idx="410759">
                  <c:v>39910</c:v>
                </c:pt>
                <c:pt idx="410760">
                  <c:v>39910</c:v>
                </c:pt>
                <c:pt idx="410761">
                  <c:v>39910</c:v>
                </c:pt>
                <c:pt idx="410762">
                  <c:v>39910</c:v>
                </c:pt>
                <c:pt idx="410763">
                  <c:v>39910</c:v>
                </c:pt>
                <c:pt idx="410764">
                  <c:v>39910</c:v>
                </c:pt>
                <c:pt idx="410765">
                  <c:v>39910</c:v>
                </c:pt>
                <c:pt idx="410766">
                  <c:v>39910</c:v>
                </c:pt>
                <c:pt idx="410767">
                  <c:v>39910</c:v>
                </c:pt>
                <c:pt idx="410768">
                  <c:v>39910</c:v>
                </c:pt>
                <c:pt idx="410769">
                  <c:v>39910</c:v>
                </c:pt>
                <c:pt idx="410770">
                  <c:v>39910</c:v>
                </c:pt>
                <c:pt idx="410771">
                  <c:v>39910</c:v>
                </c:pt>
                <c:pt idx="410772">
                  <c:v>39910</c:v>
                </c:pt>
                <c:pt idx="410773">
                  <c:v>39910</c:v>
                </c:pt>
                <c:pt idx="410774">
                  <c:v>39910</c:v>
                </c:pt>
                <c:pt idx="410775">
                  <c:v>39910</c:v>
                </c:pt>
                <c:pt idx="410776">
                  <c:v>39910</c:v>
                </c:pt>
                <c:pt idx="410777">
                  <c:v>39910</c:v>
                </c:pt>
                <c:pt idx="410778">
                  <c:v>39910</c:v>
                </c:pt>
                <c:pt idx="410779">
                  <c:v>39910</c:v>
                </c:pt>
                <c:pt idx="410780">
                  <c:v>39910</c:v>
                </c:pt>
                <c:pt idx="410781">
                  <c:v>39910</c:v>
                </c:pt>
                <c:pt idx="410782">
                  <c:v>39910</c:v>
                </c:pt>
                <c:pt idx="410783">
                  <c:v>39910</c:v>
                </c:pt>
                <c:pt idx="410784">
                  <c:v>39910</c:v>
                </c:pt>
                <c:pt idx="410785">
                  <c:v>39910</c:v>
                </c:pt>
                <c:pt idx="410786">
                  <c:v>39910</c:v>
                </c:pt>
                <c:pt idx="410787">
                  <c:v>39910</c:v>
                </c:pt>
                <c:pt idx="410788">
                  <c:v>39910</c:v>
                </c:pt>
                <c:pt idx="410789">
                  <c:v>39910</c:v>
                </c:pt>
                <c:pt idx="410790">
                  <c:v>39910</c:v>
                </c:pt>
                <c:pt idx="410791">
                  <c:v>39910</c:v>
                </c:pt>
                <c:pt idx="410792">
                  <c:v>39910</c:v>
                </c:pt>
                <c:pt idx="410793">
                  <c:v>39910</c:v>
                </c:pt>
                <c:pt idx="410794">
                  <c:v>39910</c:v>
                </c:pt>
                <c:pt idx="410795">
                  <c:v>39910</c:v>
                </c:pt>
                <c:pt idx="410796">
                  <c:v>39910</c:v>
                </c:pt>
                <c:pt idx="410797">
                  <c:v>39910</c:v>
                </c:pt>
                <c:pt idx="410798">
                  <c:v>39910</c:v>
                </c:pt>
                <c:pt idx="410799">
                  <c:v>39910</c:v>
                </c:pt>
                <c:pt idx="410800">
                  <c:v>39910</c:v>
                </c:pt>
                <c:pt idx="410801">
                  <c:v>39910</c:v>
                </c:pt>
                <c:pt idx="410802">
                  <c:v>39910</c:v>
                </c:pt>
                <c:pt idx="410803">
                  <c:v>39910</c:v>
                </c:pt>
                <c:pt idx="410804">
                  <c:v>39910</c:v>
                </c:pt>
                <c:pt idx="410805">
                  <c:v>39910</c:v>
                </c:pt>
                <c:pt idx="410806">
                  <c:v>39910</c:v>
                </c:pt>
                <c:pt idx="410807">
                  <c:v>39910</c:v>
                </c:pt>
                <c:pt idx="410808">
                  <c:v>39910</c:v>
                </c:pt>
                <c:pt idx="410809">
                  <c:v>39910</c:v>
                </c:pt>
                <c:pt idx="410810">
                  <c:v>39910</c:v>
                </c:pt>
                <c:pt idx="410811">
                  <c:v>39910</c:v>
                </c:pt>
                <c:pt idx="410812">
                  <c:v>39910</c:v>
                </c:pt>
                <c:pt idx="410813">
                  <c:v>39910</c:v>
                </c:pt>
                <c:pt idx="410814">
                  <c:v>39910</c:v>
                </c:pt>
                <c:pt idx="410815">
                  <c:v>39910</c:v>
                </c:pt>
                <c:pt idx="410816">
                  <c:v>39910</c:v>
                </c:pt>
                <c:pt idx="410817">
                  <c:v>39910</c:v>
                </c:pt>
                <c:pt idx="410818">
                  <c:v>39910</c:v>
                </c:pt>
                <c:pt idx="410819">
                  <c:v>39910</c:v>
                </c:pt>
                <c:pt idx="410820">
                  <c:v>39910</c:v>
                </c:pt>
                <c:pt idx="410821">
                  <c:v>39910</c:v>
                </c:pt>
                <c:pt idx="410822">
                  <c:v>39910</c:v>
                </c:pt>
                <c:pt idx="410823">
                  <c:v>39910</c:v>
                </c:pt>
                <c:pt idx="410824">
                  <c:v>39910</c:v>
                </c:pt>
                <c:pt idx="410825">
                  <c:v>39910</c:v>
                </c:pt>
                <c:pt idx="410826">
                  <c:v>39910</c:v>
                </c:pt>
                <c:pt idx="410827">
                  <c:v>39910</c:v>
                </c:pt>
                <c:pt idx="410828">
                  <c:v>39910</c:v>
                </c:pt>
                <c:pt idx="410829">
                  <c:v>39910</c:v>
                </c:pt>
                <c:pt idx="410830">
                  <c:v>39910</c:v>
                </c:pt>
                <c:pt idx="410831">
                  <c:v>39910</c:v>
                </c:pt>
                <c:pt idx="410832">
                  <c:v>39910</c:v>
                </c:pt>
                <c:pt idx="410833">
                  <c:v>39910</c:v>
                </c:pt>
                <c:pt idx="410834">
                  <c:v>39910</c:v>
                </c:pt>
                <c:pt idx="410835">
                  <c:v>39910</c:v>
                </c:pt>
                <c:pt idx="410836">
                  <c:v>39910</c:v>
                </c:pt>
                <c:pt idx="410837">
                  <c:v>39910</c:v>
                </c:pt>
                <c:pt idx="410838">
                  <c:v>39910</c:v>
                </c:pt>
                <c:pt idx="410839">
                  <c:v>39910</c:v>
                </c:pt>
                <c:pt idx="410840">
                  <c:v>39910</c:v>
                </c:pt>
                <c:pt idx="410841">
                  <c:v>39910</c:v>
                </c:pt>
                <c:pt idx="410842">
                  <c:v>39910</c:v>
                </c:pt>
                <c:pt idx="410843">
                  <c:v>39910</c:v>
                </c:pt>
                <c:pt idx="410844">
                  <c:v>39910</c:v>
                </c:pt>
                <c:pt idx="410845">
                  <c:v>39910</c:v>
                </c:pt>
                <c:pt idx="410846">
                  <c:v>39910</c:v>
                </c:pt>
                <c:pt idx="410847">
                  <c:v>39910</c:v>
                </c:pt>
                <c:pt idx="410848">
                  <c:v>39910</c:v>
                </c:pt>
                <c:pt idx="410849">
                  <c:v>39910</c:v>
                </c:pt>
                <c:pt idx="410850">
                  <c:v>39910</c:v>
                </c:pt>
                <c:pt idx="410851">
                  <c:v>39910</c:v>
                </c:pt>
                <c:pt idx="410852">
                  <c:v>39910</c:v>
                </c:pt>
                <c:pt idx="410853">
                  <c:v>39910</c:v>
                </c:pt>
                <c:pt idx="410854">
                  <c:v>39910</c:v>
                </c:pt>
                <c:pt idx="410855">
                  <c:v>39910</c:v>
                </c:pt>
                <c:pt idx="410856">
                  <c:v>39910</c:v>
                </c:pt>
                <c:pt idx="410857">
                  <c:v>39910</c:v>
                </c:pt>
                <c:pt idx="410858">
                  <c:v>39910</c:v>
                </c:pt>
                <c:pt idx="410859">
                  <c:v>39910</c:v>
                </c:pt>
                <c:pt idx="410860">
                  <c:v>39910</c:v>
                </c:pt>
                <c:pt idx="410861">
                  <c:v>39910</c:v>
                </c:pt>
                <c:pt idx="410862">
                  <c:v>39910</c:v>
                </c:pt>
                <c:pt idx="410863">
                  <c:v>39910</c:v>
                </c:pt>
                <c:pt idx="410864">
                  <c:v>39910</c:v>
                </c:pt>
                <c:pt idx="410865">
                  <c:v>39910</c:v>
                </c:pt>
                <c:pt idx="410866">
                  <c:v>39910</c:v>
                </c:pt>
                <c:pt idx="410867">
                  <c:v>39910</c:v>
                </c:pt>
                <c:pt idx="410868">
                  <c:v>39910</c:v>
                </c:pt>
                <c:pt idx="410869">
                  <c:v>39910</c:v>
                </c:pt>
                <c:pt idx="410870">
                  <c:v>39910</c:v>
                </c:pt>
                <c:pt idx="410871">
                  <c:v>39910</c:v>
                </c:pt>
                <c:pt idx="410872">
                  <c:v>39910</c:v>
                </c:pt>
                <c:pt idx="410873">
                  <c:v>39910</c:v>
                </c:pt>
                <c:pt idx="410874">
                  <c:v>39910</c:v>
                </c:pt>
                <c:pt idx="410875">
                  <c:v>39910</c:v>
                </c:pt>
                <c:pt idx="410876">
                  <c:v>39910</c:v>
                </c:pt>
                <c:pt idx="410877">
                  <c:v>39910</c:v>
                </c:pt>
                <c:pt idx="410878">
                  <c:v>39910</c:v>
                </c:pt>
                <c:pt idx="410879">
                  <c:v>39910</c:v>
                </c:pt>
                <c:pt idx="410880">
                  <c:v>39910</c:v>
                </c:pt>
                <c:pt idx="410881">
                  <c:v>39910</c:v>
                </c:pt>
                <c:pt idx="410882">
                  <c:v>39910</c:v>
                </c:pt>
                <c:pt idx="410883">
                  <c:v>39910</c:v>
                </c:pt>
                <c:pt idx="410884">
                  <c:v>39910</c:v>
                </c:pt>
                <c:pt idx="410885">
                  <c:v>39910</c:v>
                </c:pt>
                <c:pt idx="410886">
                  <c:v>39910</c:v>
                </c:pt>
                <c:pt idx="410887">
                  <c:v>39910</c:v>
                </c:pt>
                <c:pt idx="410888">
                  <c:v>39910</c:v>
                </c:pt>
                <c:pt idx="410889">
                  <c:v>39910</c:v>
                </c:pt>
                <c:pt idx="410890">
                  <c:v>39910</c:v>
                </c:pt>
                <c:pt idx="410891">
                  <c:v>39910</c:v>
                </c:pt>
                <c:pt idx="410892">
                  <c:v>39910</c:v>
                </c:pt>
                <c:pt idx="410893">
                  <c:v>39910</c:v>
                </c:pt>
                <c:pt idx="410894">
                  <c:v>39910</c:v>
                </c:pt>
                <c:pt idx="410895">
                  <c:v>39910</c:v>
                </c:pt>
                <c:pt idx="410896">
                  <c:v>39910</c:v>
                </c:pt>
                <c:pt idx="410897">
                  <c:v>39910</c:v>
                </c:pt>
                <c:pt idx="410898">
                  <c:v>39910</c:v>
                </c:pt>
                <c:pt idx="410899">
                  <c:v>39910</c:v>
                </c:pt>
                <c:pt idx="410900">
                  <c:v>39910</c:v>
                </c:pt>
                <c:pt idx="410901">
                  <c:v>39910</c:v>
                </c:pt>
                <c:pt idx="410902">
                  <c:v>39910</c:v>
                </c:pt>
                <c:pt idx="410903">
                  <c:v>39910</c:v>
                </c:pt>
                <c:pt idx="410904">
                  <c:v>39910</c:v>
                </c:pt>
                <c:pt idx="410905">
                  <c:v>39910</c:v>
                </c:pt>
                <c:pt idx="410906">
                  <c:v>39910</c:v>
                </c:pt>
                <c:pt idx="410907">
                  <c:v>39910</c:v>
                </c:pt>
                <c:pt idx="410908">
                  <c:v>39910</c:v>
                </c:pt>
                <c:pt idx="410909">
                  <c:v>39910</c:v>
                </c:pt>
                <c:pt idx="410910">
                  <c:v>39910</c:v>
                </c:pt>
                <c:pt idx="410911">
                  <c:v>39910</c:v>
                </c:pt>
                <c:pt idx="410912">
                  <c:v>39910</c:v>
                </c:pt>
                <c:pt idx="410913">
                  <c:v>39910</c:v>
                </c:pt>
                <c:pt idx="410914">
                  <c:v>39910</c:v>
                </c:pt>
                <c:pt idx="410915">
                  <c:v>39910</c:v>
                </c:pt>
                <c:pt idx="410916">
                  <c:v>39910</c:v>
                </c:pt>
                <c:pt idx="410917">
                  <c:v>39910</c:v>
                </c:pt>
                <c:pt idx="410918">
                  <c:v>39910</c:v>
                </c:pt>
                <c:pt idx="410919">
                  <c:v>39910</c:v>
                </c:pt>
                <c:pt idx="410920">
                  <c:v>39910</c:v>
                </c:pt>
                <c:pt idx="410921">
                  <c:v>39910</c:v>
                </c:pt>
                <c:pt idx="410922">
                  <c:v>39910</c:v>
                </c:pt>
                <c:pt idx="410923">
                  <c:v>39910</c:v>
                </c:pt>
                <c:pt idx="410924">
                  <c:v>39910</c:v>
                </c:pt>
                <c:pt idx="410925">
                  <c:v>39910</c:v>
                </c:pt>
                <c:pt idx="410926">
                  <c:v>39910</c:v>
                </c:pt>
                <c:pt idx="410927">
                  <c:v>39910</c:v>
                </c:pt>
                <c:pt idx="410928">
                  <c:v>39910</c:v>
                </c:pt>
                <c:pt idx="410929">
                  <c:v>39910</c:v>
                </c:pt>
                <c:pt idx="410930">
                  <c:v>39910</c:v>
                </c:pt>
                <c:pt idx="410931">
                  <c:v>39910</c:v>
                </c:pt>
                <c:pt idx="410932">
                  <c:v>39910</c:v>
                </c:pt>
                <c:pt idx="410933">
                  <c:v>39910</c:v>
                </c:pt>
                <c:pt idx="410934">
                  <c:v>39910</c:v>
                </c:pt>
                <c:pt idx="410935">
                  <c:v>39910</c:v>
                </c:pt>
                <c:pt idx="410936">
                  <c:v>39910</c:v>
                </c:pt>
                <c:pt idx="410937">
                  <c:v>39910</c:v>
                </c:pt>
                <c:pt idx="410938">
                  <c:v>39910</c:v>
                </c:pt>
                <c:pt idx="410939">
                  <c:v>39910</c:v>
                </c:pt>
                <c:pt idx="410940">
                  <c:v>39910</c:v>
                </c:pt>
                <c:pt idx="410941">
                  <c:v>39910</c:v>
                </c:pt>
                <c:pt idx="410942">
                  <c:v>39910</c:v>
                </c:pt>
                <c:pt idx="410943">
                  <c:v>39910</c:v>
                </c:pt>
                <c:pt idx="410944">
                  <c:v>39910</c:v>
                </c:pt>
                <c:pt idx="410945">
                  <c:v>39910</c:v>
                </c:pt>
                <c:pt idx="410946">
                  <c:v>39910</c:v>
                </c:pt>
                <c:pt idx="410947">
                  <c:v>39910</c:v>
                </c:pt>
                <c:pt idx="410948">
                  <c:v>39910</c:v>
                </c:pt>
                <c:pt idx="410949">
                  <c:v>39910</c:v>
                </c:pt>
                <c:pt idx="410950">
                  <c:v>39910</c:v>
                </c:pt>
                <c:pt idx="410951">
                  <c:v>39910</c:v>
                </c:pt>
                <c:pt idx="410952">
                  <c:v>39910</c:v>
                </c:pt>
                <c:pt idx="410953">
                  <c:v>39910</c:v>
                </c:pt>
                <c:pt idx="410954">
                  <c:v>39910</c:v>
                </c:pt>
                <c:pt idx="410955">
                  <c:v>39910</c:v>
                </c:pt>
                <c:pt idx="410956">
                  <c:v>39910</c:v>
                </c:pt>
                <c:pt idx="410957">
                  <c:v>39910</c:v>
                </c:pt>
                <c:pt idx="410958">
                  <c:v>39910</c:v>
                </c:pt>
                <c:pt idx="410959">
                  <c:v>39910</c:v>
                </c:pt>
                <c:pt idx="410960">
                  <c:v>39910</c:v>
                </c:pt>
                <c:pt idx="410961">
                  <c:v>39910</c:v>
                </c:pt>
                <c:pt idx="410962">
                  <c:v>39910</c:v>
                </c:pt>
                <c:pt idx="410963">
                  <c:v>39910</c:v>
                </c:pt>
                <c:pt idx="410964">
                  <c:v>39910</c:v>
                </c:pt>
                <c:pt idx="410965">
                  <c:v>39910</c:v>
                </c:pt>
                <c:pt idx="410966">
                  <c:v>39910</c:v>
                </c:pt>
                <c:pt idx="410967">
                  <c:v>39910</c:v>
                </c:pt>
                <c:pt idx="410968">
                  <c:v>39910</c:v>
                </c:pt>
                <c:pt idx="410969">
                  <c:v>39910</c:v>
                </c:pt>
                <c:pt idx="410970">
                  <c:v>39910</c:v>
                </c:pt>
                <c:pt idx="410971">
                  <c:v>39910</c:v>
                </c:pt>
                <c:pt idx="410972">
                  <c:v>39910</c:v>
                </c:pt>
                <c:pt idx="410973">
                  <c:v>39910</c:v>
                </c:pt>
                <c:pt idx="410974">
                  <c:v>39910</c:v>
                </c:pt>
                <c:pt idx="410975">
                  <c:v>39910</c:v>
                </c:pt>
                <c:pt idx="410976">
                  <c:v>39910</c:v>
                </c:pt>
                <c:pt idx="410977">
                  <c:v>39910</c:v>
                </c:pt>
                <c:pt idx="410978">
                  <c:v>39910</c:v>
                </c:pt>
                <c:pt idx="410979">
                  <c:v>39910</c:v>
                </c:pt>
                <c:pt idx="410980">
                  <c:v>39910</c:v>
                </c:pt>
                <c:pt idx="410981">
                  <c:v>39910</c:v>
                </c:pt>
                <c:pt idx="410982">
                  <c:v>39910</c:v>
                </c:pt>
                <c:pt idx="410983">
                  <c:v>39910</c:v>
                </c:pt>
                <c:pt idx="410984">
                  <c:v>39910</c:v>
                </c:pt>
                <c:pt idx="410985">
                  <c:v>39910</c:v>
                </c:pt>
                <c:pt idx="410986">
                  <c:v>39910</c:v>
                </c:pt>
                <c:pt idx="410987">
                  <c:v>39910</c:v>
                </c:pt>
                <c:pt idx="410988">
                  <c:v>39910</c:v>
                </c:pt>
                <c:pt idx="410989">
                  <c:v>39910</c:v>
                </c:pt>
                <c:pt idx="410990">
                  <c:v>39910</c:v>
                </c:pt>
                <c:pt idx="410991">
                  <c:v>39910</c:v>
                </c:pt>
                <c:pt idx="410992">
                  <c:v>39910</c:v>
                </c:pt>
                <c:pt idx="410993">
                  <c:v>39910</c:v>
                </c:pt>
                <c:pt idx="410994">
                  <c:v>39910</c:v>
                </c:pt>
                <c:pt idx="410995">
                  <c:v>39910</c:v>
                </c:pt>
                <c:pt idx="410996">
                  <c:v>39910</c:v>
                </c:pt>
                <c:pt idx="410997">
                  <c:v>39910</c:v>
                </c:pt>
                <c:pt idx="410998">
                  <c:v>39910</c:v>
                </c:pt>
                <c:pt idx="410999">
                  <c:v>39910</c:v>
                </c:pt>
                <c:pt idx="411000">
                  <c:v>39910</c:v>
                </c:pt>
                <c:pt idx="411001">
                  <c:v>39910</c:v>
                </c:pt>
                <c:pt idx="411002">
                  <c:v>39910</c:v>
                </c:pt>
                <c:pt idx="411003">
                  <c:v>39910</c:v>
                </c:pt>
                <c:pt idx="411004">
                  <c:v>39910</c:v>
                </c:pt>
                <c:pt idx="411005">
                  <c:v>39910</c:v>
                </c:pt>
                <c:pt idx="411006">
                  <c:v>39910</c:v>
                </c:pt>
                <c:pt idx="411007">
                  <c:v>39910</c:v>
                </c:pt>
                <c:pt idx="411008">
                  <c:v>39910</c:v>
                </c:pt>
                <c:pt idx="411009">
                  <c:v>39910</c:v>
                </c:pt>
                <c:pt idx="411010">
                  <c:v>39910</c:v>
                </c:pt>
                <c:pt idx="411011">
                  <c:v>39910</c:v>
                </c:pt>
                <c:pt idx="411012">
                  <c:v>39910</c:v>
                </c:pt>
                <c:pt idx="411013">
                  <c:v>39910</c:v>
                </c:pt>
                <c:pt idx="411014">
                  <c:v>39910</c:v>
                </c:pt>
                <c:pt idx="411015">
                  <c:v>39910</c:v>
                </c:pt>
                <c:pt idx="411016">
                  <c:v>39910</c:v>
                </c:pt>
                <c:pt idx="411017">
                  <c:v>39910</c:v>
                </c:pt>
                <c:pt idx="411018">
                  <c:v>39910</c:v>
                </c:pt>
                <c:pt idx="411019">
                  <c:v>39910</c:v>
                </c:pt>
                <c:pt idx="411020">
                  <c:v>39910</c:v>
                </c:pt>
                <c:pt idx="411021">
                  <c:v>39910</c:v>
                </c:pt>
                <c:pt idx="411022">
                  <c:v>39910</c:v>
                </c:pt>
                <c:pt idx="411023">
                  <c:v>39910</c:v>
                </c:pt>
                <c:pt idx="411024">
                  <c:v>39910</c:v>
                </c:pt>
                <c:pt idx="411025">
                  <c:v>39910</c:v>
                </c:pt>
                <c:pt idx="411026">
                  <c:v>39910</c:v>
                </c:pt>
                <c:pt idx="411027">
                  <c:v>39910</c:v>
                </c:pt>
                <c:pt idx="411028">
                  <c:v>39910</c:v>
                </c:pt>
                <c:pt idx="411029">
                  <c:v>39910</c:v>
                </c:pt>
                <c:pt idx="411030">
                  <c:v>39910</c:v>
                </c:pt>
                <c:pt idx="411031">
                  <c:v>39910</c:v>
                </c:pt>
                <c:pt idx="411032">
                  <c:v>39910</c:v>
                </c:pt>
                <c:pt idx="411033">
                  <c:v>39910</c:v>
                </c:pt>
                <c:pt idx="411034">
                  <c:v>39910</c:v>
                </c:pt>
                <c:pt idx="411035">
                  <c:v>39910</c:v>
                </c:pt>
                <c:pt idx="411036">
                  <c:v>39910</c:v>
                </c:pt>
                <c:pt idx="411037">
                  <c:v>39910</c:v>
                </c:pt>
                <c:pt idx="411038">
                  <c:v>39910</c:v>
                </c:pt>
                <c:pt idx="411039">
                  <c:v>39910</c:v>
                </c:pt>
                <c:pt idx="411040">
                  <c:v>39910</c:v>
                </c:pt>
                <c:pt idx="411041">
                  <c:v>39910</c:v>
                </c:pt>
                <c:pt idx="411042">
                  <c:v>39910</c:v>
                </c:pt>
                <c:pt idx="411043">
                  <c:v>39910</c:v>
                </c:pt>
                <c:pt idx="411044">
                  <c:v>39910</c:v>
                </c:pt>
                <c:pt idx="411045">
                  <c:v>39910</c:v>
                </c:pt>
                <c:pt idx="411046">
                  <c:v>39910</c:v>
                </c:pt>
                <c:pt idx="411047">
                  <c:v>39910</c:v>
                </c:pt>
                <c:pt idx="411048">
                  <c:v>39910</c:v>
                </c:pt>
                <c:pt idx="411049">
                  <c:v>39910</c:v>
                </c:pt>
                <c:pt idx="411050">
                  <c:v>39910</c:v>
                </c:pt>
                <c:pt idx="411051">
                  <c:v>39910</c:v>
                </c:pt>
                <c:pt idx="411052">
                  <c:v>39910</c:v>
                </c:pt>
                <c:pt idx="411053">
                  <c:v>39910</c:v>
                </c:pt>
                <c:pt idx="411054">
                  <c:v>39910</c:v>
                </c:pt>
                <c:pt idx="411055">
                  <c:v>39910</c:v>
                </c:pt>
                <c:pt idx="411056">
                  <c:v>39910</c:v>
                </c:pt>
                <c:pt idx="411057">
                  <c:v>39910</c:v>
                </c:pt>
                <c:pt idx="411058">
                  <c:v>39910</c:v>
                </c:pt>
                <c:pt idx="411059">
                  <c:v>39910</c:v>
                </c:pt>
                <c:pt idx="411060">
                  <c:v>39910</c:v>
                </c:pt>
                <c:pt idx="411061">
                  <c:v>39910</c:v>
                </c:pt>
                <c:pt idx="411062">
                  <c:v>39910</c:v>
                </c:pt>
                <c:pt idx="411063">
                  <c:v>39910</c:v>
                </c:pt>
                <c:pt idx="411064">
                  <c:v>39910</c:v>
                </c:pt>
                <c:pt idx="411065">
                  <c:v>39910</c:v>
                </c:pt>
                <c:pt idx="411066">
                  <c:v>39910</c:v>
                </c:pt>
                <c:pt idx="411067">
                  <c:v>39910</c:v>
                </c:pt>
                <c:pt idx="411068">
                  <c:v>39910</c:v>
                </c:pt>
                <c:pt idx="411069">
                  <c:v>39910</c:v>
                </c:pt>
                <c:pt idx="411070">
                  <c:v>39910</c:v>
                </c:pt>
                <c:pt idx="411071">
                  <c:v>39910</c:v>
                </c:pt>
                <c:pt idx="411072">
                  <c:v>39910</c:v>
                </c:pt>
                <c:pt idx="411073">
                  <c:v>39910</c:v>
                </c:pt>
                <c:pt idx="411074">
                  <c:v>39910</c:v>
                </c:pt>
                <c:pt idx="411075">
                  <c:v>39910</c:v>
                </c:pt>
                <c:pt idx="411076">
                  <c:v>39910</c:v>
                </c:pt>
                <c:pt idx="411077">
                  <c:v>39910</c:v>
                </c:pt>
                <c:pt idx="411078">
                  <c:v>39910</c:v>
                </c:pt>
                <c:pt idx="411079">
                  <c:v>39910</c:v>
                </c:pt>
                <c:pt idx="411080">
                  <c:v>39910</c:v>
                </c:pt>
                <c:pt idx="411081">
                  <c:v>39910</c:v>
                </c:pt>
                <c:pt idx="411082">
                  <c:v>39910</c:v>
                </c:pt>
                <c:pt idx="411083">
                  <c:v>39910</c:v>
                </c:pt>
                <c:pt idx="411084">
                  <c:v>39910</c:v>
                </c:pt>
                <c:pt idx="411085">
                  <c:v>39910</c:v>
                </c:pt>
                <c:pt idx="411086">
                  <c:v>39910</c:v>
                </c:pt>
                <c:pt idx="411087">
                  <c:v>39910</c:v>
                </c:pt>
                <c:pt idx="411088">
                  <c:v>39910</c:v>
                </c:pt>
                <c:pt idx="411089">
                  <c:v>39910</c:v>
                </c:pt>
                <c:pt idx="411090">
                  <c:v>39910</c:v>
                </c:pt>
                <c:pt idx="411091">
                  <c:v>39910</c:v>
                </c:pt>
                <c:pt idx="411092">
                  <c:v>39910</c:v>
                </c:pt>
                <c:pt idx="411093">
                  <c:v>39910</c:v>
                </c:pt>
                <c:pt idx="411094">
                  <c:v>39910</c:v>
                </c:pt>
                <c:pt idx="411095">
                  <c:v>39910</c:v>
                </c:pt>
                <c:pt idx="411096">
                  <c:v>39910</c:v>
                </c:pt>
                <c:pt idx="411097">
                  <c:v>39910</c:v>
                </c:pt>
                <c:pt idx="411098">
                  <c:v>39910</c:v>
                </c:pt>
                <c:pt idx="411099">
                  <c:v>39910</c:v>
                </c:pt>
                <c:pt idx="411100">
                  <c:v>39910</c:v>
                </c:pt>
                <c:pt idx="411101">
                  <c:v>39910</c:v>
                </c:pt>
                <c:pt idx="411102">
                  <c:v>39910</c:v>
                </c:pt>
                <c:pt idx="411103">
                  <c:v>39910</c:v>
                </c:pt>
                <c:pt idx="411104">
                  <c:v>39910</c:v>
                </c:pt>
                <c:pt idx="411105">
                  <c:v>39910</c:v>
                </c:pt>
                <c:pt idx="411106">
                  <c:v>39910</c:v>
                </c:pt>
                <c:pt idx="411107">
                  <c:v>39910</c:v>
                </c:pt>
                <c:pt idx="411108">
                  <c:v>39910</c:v>
                </c:pt>
                <c:pt idx="411109">
                  <c:v>39910</c:v>
                </c:pt>
                <c:pt idx="411110">
                  <c:v>39910</c:v>
                </c:pt>
                <c:pt idx="411111">
                  <c:v>39910</c:v>
                </c:pt>
                <c:pt idx="411112">
                  <c:v>39910</c:v>
                </c:pt>
                <c:pt idx="411113">
                  <c:v>39910</c:v>
                </c:pt>
                <c:pt idx="411114">
                  <c:v>39910</c:v>
                </c:pt>
                <c:pt idx="411115">
                  <c:v>39910</c:v>
                </c:pt>
                <c:pt idx="411116">
                  <c:v>39910</c:v>
                </c:pt>
                <c:pt idx="411117">
                  <c:v>39910</c:v>
                </c:pt>
                <c:pt idx="411118">
                  <c:v>39910</c:v>
                </c:pt>
                <c:pt idx="411119">
                  <c:v>39910</c:v>
                </c:pt>
                <c:pt idx="411120">
                  <c:v>39910</c:v>
                </c:pt>
                <c:pt idx="411121">
                  <c:v>39910</c:v>
                </c:pt>
                <c:pt idx="411122">
                  <c:v>39910</c:v>
                </c:pt>
                <c:pt idx="411123">
                  <c:v>39910</c:v>
                </c:pt>
                <c:pt idx="411124">
                  <c:v>39910</c:v>
                </c:pt>
                <c:pt idx="411125">
                  <c:v>39910</c:v>
                </c:pt>
                <c:pt idx="411126">
                  <c:v>39910</c:v>
                </c:pt>
                <c:pt idx="411127">
                  <c:v>39910</c:v>
                </c:pt>
                <c:pt idx="411128">
                  <c:v>39910</c:v>
                </c:pt>
                <c:pt idx="411129">
                  <c:v>39910</c:v>
                </c:pt>
                <c:pt idx="411130">
                  <c:v>39910</c:v>
                </c:pt>
                <c:pt idx="411131">
                  <c:v>39910</c:v>
                </c:pt>
                <c:pt idx="411132">
                  <c:v>39910</c:v>
                </c:pt>
                <c:pt idx="411133">
                  <c:v>39910</c:v>
                </c:pt>
                <c:pt idx="411134">
                  <c:v>39910</c:v>
                </c:pt>
                <c:pt idx="411135">
                  <c:v>39910</c:v>
                </c:pt>
                <c:pt idx="411136">
                  <c:v>39910</c:v>
                </c:pt>
                <c:pt idx="411137">
                  <c:v>39910</c:v>
                </c:pt>
                <c:pt idx="411138">
                  <c:v>39910</c:v>
                </c:pt>
                <c:pt idx="411139">
                  <c:v>39910</c:v>
                </c:pt>
                <c:pt idx="411140">
                  <c:v>39910</c:v>
                </c:pt>
                <c:pt idx="411141">
                  <c:v>39910</c:v>
                </c:pt>
                <c:pt idx="411142">
                  <c:v>39910</c:v>
                </c:pt>
                <c:pt idx="411143">
                  <c:v>39910</c:v>
                </c:pt>
                <c:pt idx="411144">
                  <c:v>39910</c:v>
                </c:pt>
                <c:pt idx="411145">
                  <c:v>39910</c:v>
                </c:pt>
                <c:pt idx="411146">
                  <c:v>39910</c:v>
                </c:pt>
                <c:pt idx="411147">
                  <c:v>39910</c:v>
                </c:pt>
                <c:pt idx="411148">
                  <c:v>39910</c:v>
                </c:pt>
                <c:pt idx="411149">
                  <c:v>39910</c:v>
                </c:pt>
                <c:pt idx="411150">
                  <c:v>39910</c:v>
                </c:pt>
                <c:pt idx="411151">
                  <c:v>39910</c:v>
                </c:pt>
                <c:pt idx="411152">
                  <c:v>39910</c:v>
                </c:pt>
                <c:pt idx="411153">
                  <c:v>39910</c:v>
                </c:pt>
                <c:pt idx="411154">
                  <c:v>39910</c:v>
                </c:pt>
                <c:pt idx="411155">
                  <c:v>39910</c:v>
                </c:pt>
                <c:pt idx="411156">
                  <c:v>39910</c:v>
                </c:pt>
                <c:pt idx="411157">
                  <c:v>39910</c:v>
                </c:pt>
                <c:pt idx="411158">
                  <c:v>39910</c:v>
                </c:pt>
                <c:pt idx="411159">
                  <c:v>39910</c:v>
                </c:pt>
                <c:pt idx="411160">
                  <c:v>39910</c:v>
                </c:pt>
                <c:pt idx="411161">
                  <c:v>39910</c:v>
                </c:pt>
                <c:pt idx="411162">
                  <c:v>39910</c:v>
                </c:pt>
                <c:pt idx="411163">
                  <c:v>39910</c:v>
                </c:pt>
                <c:pt idx="411164">
                  <c:v>39910</c:v>
                </c:pt>
                <c:pt idx="411165">
                  <c:v>39910</c:v>
                </c:pt>
                <c:pt idx="411166">
                  <c:v>39910</c:v>
                </c:pt>
                <c:pt idx="411167">
                  <c:v>39910</c:v>
                </c:pt>
                <c:pt idx="411168">
                  <c:v>39910</c:v>
                </c:pt>
                <c:pt idx="411169">
                  <c:v>39910</c:v>
                </c:pt>
                <c:pt idx="411170">
                  <c:v>39910</c:v>
                </c:pt>
                <c:pt idx="411171">
                  <c:v>39910</c:v>
                </c:pt>
                <c:pt idx="411172">
                  <c:v>39910</c:v>
                </c:pt>
                <c:pt idx="411173">
                  <c:v>39910</c:v>
                </c:pt>
                <c:pt idx="411174">
                  <c:v>39910</c:v>
                </c:pt>
                <c:pt idx="411175">
                  <c:v>39910</c:v>
                </c:pt>
                <c:pt idx="411176">
                  <c:v>39910</c:v>
                </c:pt>
                <c:pt idx="411177">
                  <c:v>39910</c:v>
                </c:pt>
                <c:pt idx="411178">
                  <c:v>39910</c:v>
                </c:pt>
                <c:pt idx="411179">
                  <c:v>39910</c:v>
                </c:pt>
                <c:pt idx="411180">
                  <c:v>39910</c:v>
                </c:pt>
                <c:pt idx="411181">
                  <c:v>39910</c:v>
                </c:pt>
                <c:pt idx="411182">
                  <c:v>39910</c:v>
                </c:pt>
                <c:pt idx="411183">
                  <c:v>39910</c:v>
                </c:pt>
                <c:pt idx="411184">
                  <c:v>39910</c:v>
                </c:pt>
                <c:pt idx="411185">
                  <c:v>39910</c:v>
                </c:pt>
                <c:pt idx="411186">
                  <c:v>39910</c:v>
                </c:pt>
                <c:pt idx="411187">
                  <c:v>39910</c:v>
                </c:pt>
                <c:pt idx="411188">
                  <c:v>39910</c:v>
                </c:pt>
                <c:pt idx="411189">
                  <c:v>39910</c:v>
                </c:pt>
                <c:pt idx="411190">
                  <c:v>39910</c:v>
                </c:pt>
                <c:pt idx="411191">
                  <c:v>39910</c:v>
                </c:pt>
                <c:pt idx="411192">
                  <c:v>39910</c:v>
                </c:pt>
                <c:pt idx="411193">
                  <c:v>39910</c:v>
                </c:pt>
                <c:pt idx="411194">
                  <c:v>39910</c:v>
                </c:pt>
                <c:pt idx="411195">
                  <c:v>39910</c:v>
                </c:pt>
                <c:pt idx="411196">
                  <c:v>39910</c:v>
                </c:pt>
                <c:pt idx="411197">
                  <c:v>39910</c:v>
                </c:pt>
                <c:pt idx="411198">
                  <c:v>39910</c:v>
                </c:pt>
                <c:pt idx="411199">
                  <c:v>39910</c:v>
                </c:pt>
                <c:pt idx="411200">
                  <c:v>39910</c:v>
                </c:pt>
                <c:pt idx="411201">
                  <c:v>39910</c:v>
                </c:pt>
                <c:pt idx="411202">
                  <c:v>39910</c:v>
                </c:pt>
                <c:pt idx="411203">
                  <c:v>39910</c:v>
                </c:pt>
                <c:pt idx="411204">
                  <c:v>39910</c:v>
                </c:pt>
                <c:pt idx="411205">
                  <c:v>39910</c:v>
                </c:pt>
                <c:pt idx="411206">
                  <c:v>39910</c:v>
                </c:pt>
                <c:pt idx="411207">
                  <c:v>39910</c:v>
                </c:pt>
                <c:pt idx="411208">
                  <c:v>39910</c:v>
                </c:pt>
                <c:pt idx="411209">
                  <c:v>39910</c:v>
                </c:pt>
                <c:pt idx="411210">
                  <c:v>39910</c:v>
                </c:pt>
                <c:pt idx="411211">
                  <c:v>39910</c:v>
                </c:pt>
                <c:pt idx="411212">
                  <c:v>39910</c:v>
                </c:pt>
                <c:pt idx="411213">
                  <c:v>39910</c:v>
                </c:pt>
                <c:pt idx="411214">
                  <c:v>39910</c:v>
                </c:pt>
                <c:pt idx="411215">
                  <c:v>39910</c:v>
                </c:pt>
                <c:pt idx="411216">
                  <c:v>39910</c:v>
                </c:pt>
                <c:pt idx="411217">
                  <c:v>39910</c:v>
                </c:pt>
                <c:pt idx="411218">
                  <c:v>39910</c:v>
                </c:pt>
                <c:pt idx="411219">
                  <c:v>39910</c:v>
                </c:pt>
                <c:pt idx="411220">
                  <c:v>39910</c:v>
                </c:pt>
                <c:pt idx="411221">
                  <c:v>39910</c:v>
                </c:pt>
                <c:pt idx="411222">
                  <c:v>39910</c:v>
                </c:pt>
                <c:pt idx="411223">
                  <c:v>39910</c:v>
                </c:pt>
                <c:pt idx="411224">
                  <c:v>39910</c:v>
                </c:pt>
                <c:pt idx="411225">
                  <c:v>39910</c:v>
                </c:pt>
                <c:pt idx="411226">
                  <c:v>39910</c:v>
                </c:pt>
                <c:pt idx="411227">
                  <c:v>39910</c:v>
                </c:pt>
                <c:pt idx="411228">
                  <c:v>39910</c:v>
                </c:pt>
                <c:pt idx="411229">
                  <c:v>39910</c:v>
                </c:pt>
                <c:pt idx="411230">
                  <c:v>39910</c:v>
                </c:pt>
                <c:pt idx="411231">
                  <c:v>39910</c:v>
                </c:pt>
                <c:pt idx="411232">
                  <c:v>39910</c:v>
                </c:pt>
                <c:pt idx="411233">
                  <c:v>39910</c:v>
                </c:pt>
                <c:pt idx="411234">
                  <c:v>39910</c:v>
                </c:pt>
                <c:pt idx="411235">
                  <c:v>39910</c:v>
                </c:pt>
                <c:pt idx="411236">
                  <c:v>39910</c:v>
                </c:pt>
                <c:pt idx="411237">
                  <c:v>39910</c:v>
                </c:pt>
                <c:pt idx="411238">
                  <c:v>39910</c:v>
                </c:pt>
                <c:pt idx="411239">
                  <c:v>39910</c:v>
                </c:pt>
                <c:pt idx="411240">
                  <c:v>39910</c:v>
                </c:pt>
                <c:pt idx="411241">
                  <c:v>39910</c:v>
                </c:pt>
                <c:pt idx="411242">
                  <c:v>39910</c:v>
                </c:pt>
                <c:pt idx="411243">
                  <c:v>39910</c:v>
                </c:pt>
                <c:pt idx="411244">
                  <c:v>39910</c:v>
                </c:pt>
                <c:pt idx="411245">
                  <c:v>39910</c:v>
                </c:pt>
                <c:pt idx="411246">
                  <c:v>39910</c:v>
                </c:pt>
                <c:pt idx="411247">
                  <c:v>39910</c:v>
                </c:pt>
                <c:pt idx="411248">
                  <c:v>39910</c:v>
                </c:pt>
                <c:pt idx="411249">
                  <c:v>39910</c:v>
                </c:pt>
                <c:pt idx="411250">
                  <c:v>39910</c:v>
                </c:pt>
                <c:pt idx="411251">
                  <c:v>39910</c:v>
                </c:pt>
                <c:pt idx="411252">
                  <c:v>39910</c:v>
                </c:pt>
                <c:pt idx="411253">
                  <c:v>39910</c:v>
                </c:pt>
                <c:pt idx="411254">
                  <c:v>39910</c:v>
                </c:pt>
                <c:pt idx="411255">
                  <c:v>39910</c:v>
                </c:pt>
                <c:pt idx="411256">
                  <c:v>39910</c:v>
                </c:pt>
                <c:pt idx="411257">
                  <c:v>39910</c:v>
                </c:pt>
                <c:pt idx="411258">
                  <c:v>39910</c:v>
                </c:pt>
                <c:pt idx="411259">
                  <c:v>39910</c:v>
                </c:pt>
                <c:pt idx="411260">
                  <c:v>39910</c:v>
                </c:pt>
                <c:pt idx="411261">
                  <c:v>39910</c:v>
                </c:pt>
                <c:pt idx="411262">
                  <c:v>39910</c:v>
                </c:pt>
                <c:pt idx="411263">
                  <c:v>39910</c:v>
                </c:pt>
                <c:pt idx="411264">
                  <c:v>39910</c:v>
                </c:pt>
                <c:pt idx="411265">
                  <c:v>39910</c:v>
                </c:pt>
                <c:pt idx="411266">
                  <c:v>39910</c:v>
                </c:pt>
                <c:pt idx="411267">
                  <c:v>39910</c:v>
                </c:pt>
                <c:pt idx="411268">
                  <c:v>39910</c:v>
                </c:pt>
                <c:pt idx="411269">
                  <c:v>39910</c:v>
                </c:pt>
                <c:pt idx="411270">
                  <c:v>39910</c:v>
                </c:pt>
                <c:pt idx="411271">
                  <c:v>39910</c:v>
                </c:pt>
                <c:pt idx="411272">
                  <c:v>39910</c:v>
                </c:pt>
                <c:pt idx="411273">
                  <c:v>39910</c:v>
                </c:pt>
                <c:pt idx="411274">
                  <c:v>39910</c:v>
                </c:pt>
                <c:pt idx="411275">
                  <c:v>39910</c:v>
                </c:pt>
                <c:pt idx="411276">
                  <c:v>39910</c:v>
                </c:pt>
                <c:pt idx="411277">
                  <c:v>39910</c:v>
                </c:pt>
                <c:pt idx="411278">
                  <c:v>39910</c:v>
                </c:pt>
                <c:pt idx="411279">
                  <c:v>39910</c:v>
                </c:pt>
                <c:pt idx="411280">
                  <c:v>39910</c:v>
                </c:pt>
                <c:pt idx="411281">
                  <c:v>39910</c:v>
                </c:pt>
                <c:pt idx="411282">
                  <c:v>39910</c:v>
                </c:pt>
                <c:pt idx="411283">
                  <c:v>39910</c:v>
                </c:pt>
                <c:pt idx="411284">
                  <c:v>39910</c:v>
                </c:pt>
                <c:pt idx="411285">
                  <c:v>39910</c:v>
                </c:pt>
                <c:pt idx="411286">
                  <c:v>39910</c:v>
                </c:pt>
                <c:pt idx="411287">
                  <c:v>39910</c:v>
                </c:pt>
                <c:pt idx="411288">
                  <c:v>39910</c:v>
                </c:pt>
                <c:pt idx="411289">
                  <c:v>39910</c:v>
                </c:pt>
                <c:pt idx="411290">
                  <c:v>39910</c:v>
                </c:pt>
                <c:pt idx="411291">
                  <c:v>39910</c:v>
                </c:pt>
                <c:pt idx="411292">
                  <c:v>39910</c:v>
                </c:pt>
                <c:pt idx="411293">
                  <c:v>39910</c:v>
                </c:pt>
                <c:pt idx="411294">
                  <c:v>39910</c:v>
                </c:pt>
                <c:pt idx="411295">
                  <c:v>39910</c:v>
                </c:pt>
                <c:pt idx="411296">
                  <c:v>39910</c:v>
                </c:pt>
                <c:pt idx="411297">
                  <c:v>39910</c:v>
                </c:pt>
                <c:pt idx="411298">
                  <c:v>39910</c:v>
                </c:pt>
                <c:pt idx="411299">
                  <c:v>39910</c:v>
                </c:pt>
                <c:pt idx="411300">
                  <c:v>39910</c:v>
                </c:pt>
                <c:pt idx="411301">
                  <c:v>39910</c:v>
                </c:pt>
                <c:pt idx="411302">
                  <c:v>39910</c:v>
                </c:pt>
                <c:pt idx="411303">
                  <c:v>39910</c:v>
                </c:pt>
                <c:pt idx="411304">
                  <c:v>39910</c:v>
                </c:pt>
                <c:pt idx="411305">
                  <c:v>39910</c:v>
                </c:pt>
                <c:pt idx="411306">
                  <c:v>39910</c:v>
                </c:pt>
                <c:pt idx="411307">
                  <c:v>39910</c:v>
                </c:pt>
                <c:pt idx="411308">
                  <c:v>39910</c:v>
                </c:pt>
                <c:pt idx="411309">
                  <c:v>39910</c:v>
                </c:pt>
                <c:pt idx="411310">
                  <c:v>39910</c:v>
                </c:pt>
                <c:pt idx="411311">
                  <c:v>39910</c:v>
                </c:pt>
                <c:pt idx="411312">
                  <c:v>39910</c:v>
                </c:pt>
                <c:pt idx="411313">
                  <c:v>39910</c:v>
                </c:pt>
                <c:pt idx="411314">
                  <c:v>39910</c:v>
                </c:pt>
                <c:pt idx="411315">
                  <c:v>39910</c:v>
                </c:pt>
                <c:pt idx="411316">
                  <c:v>39910</c:v>
                </c:pt>
                <c:pt idx="411317">
                  <c:v>39910</c:v>
                </c:pt>
                <c:pt idx="411318">
                  <c:v>39910</c:v>
                </c:pt>
                <c:pt idx="411319">
                  <c:v>39910</c:v>
                </c:pt>
                <c:pt idx="411320">
                  <c:v>39910</c:v>
                </c:pt>
                <c:pt idx="411321">
                  <c:v>39910</c:v>
                </c:pt>
                <c:pt idx="411322">
                  <c:v>39910</c:v>
                </c:pt>
                <c:pt idx="411323">
                  <c:v>39910</c:v>
                </c:pt>
                <c:pt idx="411324">
                  <c:v>39910</c:v>
                </c:pt>
                <c:pt idx="411325">
                  <c:v>39910</c:v>
                </c:pt>
                <c:pt idx="411326">
                  <c:v>39910</c:v>
                </c:pt>
                <c:pt idx="411327">
                  <c:v>39910</c:v>
                </c:pt>
                <c:pt idx="411328">
                  <c:v>39910</c:v>
                </c:pt>
                <c:pt idx="411329">
                  <c:v>39910</c:v>
                </c:pt>
                <c:pt idx="411330">
                  <c:v>39910</c:v>
                </c:pt>
                <c:pt idx="411331">
                  <c:v>39910</c:v>
                </c:pt>
                <c:pt idx="411332">
                  <c:v>39910</c:v>
                </c:pt>
                <c:pt idx="411333">
                  <c:v>39910</c:v>
                </c:pt>
                <c:pt idx="411334">
                  <c:v>39910</c:v>
                </c:pt>
                <c:pt idx="411335">
                  <c:v>39910</c:v>
                </c:pt>
                <c:pt idx="411336">
                  <c:v>39910</c:v>
                </c:pt>
                <c:pt idx="411337">
                  <c:v>39910</c:v>
                </c:pt>
                <c:pt idx="411338">
                  <c:v>39910</c:v>
                </c:pt>
                <c:pt idx="411339">
                  <c:v>39910</c:v>
                </c:pt>
                <c:pt idx="411340">
                  <c:v>39910</c:v>
                </c:pt>
                <c:pt idx="411341">
                  <c:v>39910</c:v>
                </c:pt>
                <c:pt idx="411342">
                  <c:v>39910</c:v>
                </c:pt>
                <c:pt idx="411343">
                  <c:v>39910</c:v>
                </c:pt>
                <c:pt idx="411344">
                  <c:v>39910</c:v>
                </c:pt>
                <c:pt idx="411345">
                  <c:v>39910</c:v>
                </c:pt>
                <c:pt idx="411346">
                  <c:v>39910</c:v>
                </c:pt>
                <c:pt idx="411347">
                  <c:v>39910</c:v>
                </c:pt>
                <c:pt idx="411348">
                  <c:v>39910</c:v>
                </c:pt>
                <c:pt idx="411349">
                  <c:v>39910</c:v>
                </c:pt>
                <c:pt idx="411350">
                  <c:v>39910</c:v>
                </c:pt>
                <c:pt idx="411351">
                  <c:v>39910</c:v>
                </c:pt>
                <c:pt idx="411352">
                  <c:v>39910</c:v>
                </c:pt>
                <c:pt idx="411353">
                  <c:v>39910</c:v>
                </c:pt>
                <c:pt idx="411354">
                  <c:v>39910</c:v>
                </c:pt>
                <c:pt idx="411355">
                  <c:v>39910</c:v>
                </c:pt>
                <c:pt idx="411356">
                  <c:v>39910</c:v>
                </c:pt>
                <c:pt idx="411357">
                  <c:v>39910</c:v>
                </c:pt>
                <c:pt idx="411358">
                  <c:v>39910</c:v>
                </c:pt>
                <c:pt idx="411359">
                  <c:v>39910</c:v>
                </c:pt>
                <c:pt idx="411360">
                  <c:v>39910</c:v>
                </c:pt>
                <c:pt idx="411361">
                  <c:v>39910</c:v>
                </c:pt>
                <c:pt idx="411362">
                  <c:v>39910</c:v>
                </c:pt>
                <c:pt idx="411363">
                  <c:v>39910</c:v>
                </c:pt>
                <c:pt idx="411364">
                  <c:v>39910</c:v>
                </c:pt>
                <c:pt idx="411365">
                  <c:v>39910</c:v>
                </c:pt>
                <c:pt idx="411366">
                  <c:v>39910</c:v>
                </c:pt>
                <c:pt idx="411367">
                  <c:v>39910</c:v>
                </c:pt>
                <c:pt idx="411368">
                  <c:v>39910</c:v>
                </c:pt>
                <c:pt idx="411369">
                  <c:v>39910</c:v>
                </c:pt>
                <c:pt idx="411370">
                  <c:v>39910</c:v>
                </c:pt>
                <c:pt idx="411371">
                  <c:v>39910</c:v>
                </c:pt>
                <c:pt idx="411372">
                  <c:v>39910</c:v>
                </c:pt>
                <c:pt idx="411373">
                  <c:v>39910</c:v>
                </c:pt>
                <c:pt idx="411374">
                  <c:v>39910</c:v>
                </c:pt>
                <c:pt idx="411375">
                  <c:v>39910</c:v>
                </c:pt>
                <c:pt idx="411376">
                  <c:v>39910</c:v>
                </c:pt>
                <c:pt idx="411377">
                  <c:v>39910</c:v>
                </c:pt>
                <c:pt idx="411378">
                  <c:v>39910</c:v>
                </c:pt>
                <c:pt idx="411379">
                  <c:v>39910</c:v>
                </c:pt>
                <c:pt idx="411380">
                  <c:v>39910</c:v>
                </c:pt>
                <c:pt idx="411381">
                  <c:v>39910</c:v>
                </c:pt>
                <c:pt idx="411382">
                  <c:v>39910</c:v>
                </c:pt>
                <c:pt idx="411383">
                  <c:v>39910</c:v>
                </c:pt>
                <c:pt idx="411384">
                  <c:v>39910</c:v>
                </c:pt>
                <c:pt idx="411385">
                  <c:v>39910</c:v>
                </c:pt>
                <c:pt idx="411386">
                  <c:v>39910</c:v>
                </c:pt>
                <c:pt idx="411387">
                  <c:v>39910</c:v>
                </c:pt>
                <c:pt idx="411388">
                  <c:v>39910</c:v>
                </c:pt>
                <c:pt idx="411389">
                  <c:v>39910</c:v>
                </c:pt>
                <c:pt idx="411390">
                  <c:v>39910</c:v>
                </c:pt>
                <c:pt idx="411391">
                  <c:v>39910</c:v>
                </c:pt>
                <c:pt idx="411392">
                  <c:v>39910</c:v>
                </c:pt>
                <c:pt idx="411393">
                  <c:v>39910</c:v>
                </c:pt>
                <c:pt idx="411394">
                  <c:v>39910</c:v>
                </c:pt>
                <c:pt idx="411395">
                  <c:v>39910</c:v>
                </c:pt>
                <c:pt idx="411396">
                  <c:v>39910</c:v>
                </c:pt>
                <c:pt idx="411397">
                  <c:v>39910</c:v>
                </c:pt>
                <c:pt idx="411398">
                  <c:v>39910</c:v>
                </c:pt>
                <c:pt idx="411399">
                  <c:v>39910</c:v>
                </c:pt>
                <c:pt idx="411400">
                  <c:v>39910</c:v>
                </c:pt>
                <c:pt idx="411401">
                  <c:v>39910</c:v>
                </c:pt>
                <c:pt idx="411402">
                  <c:v>39910</c:v>
                </c:pt>
                <c:pt idx="411403">
                  <c:v>39910</c:v>
                </c:pt>
                <c:pt idx="411404">
                  <c:v>39910</c:v>
                </c:pt>
                <c:pt idx="411405">
                  <c:v>39910</c:v>
                </c:pt>
                <c:pt idx="411406">
                  <c:v>39910</c:v>
                </c:pt>
                <c:pt idx="411407">
                  <c:v>39910</c:v>
                </c:pt>
                <c:pt idx="411408">
                  <c:v>39910</c:v>
                </c:pt>
                <c:pt idx="411409">
                  <c:v>39910</c:v>
                </c:pt>
                <c:pt idx="411410">
                  <c:v>39910</c:v>
                </c:pt>
                <c:pt idx="411411">
                  <c:v>39910</c:v>
                </c:pt>
                <c:pt idx="411412">
                  <c:v>39910</c:v>
                </c:pt>
                <c:pt idx="411413">
                  <c:v>39910</c:v>
                </c:pt>
                <c:pt idx="411414">
                  <c:v>39910</c:v>
                </c:pt>
                <c:pt idx="411415">
                  <c:v>39910</c:v>
                </c:pt>
                <c:pt idx="411416">
                  <c:v>39910</c:v>
                </c:pt>
                <c:pt idx="411417">
                  <c:v>39910</c:v>
                </c:pt>
                <c:pt idx="411418">
                  <c:v>39910</c:v>
                </c:pt>
                <c:pt idx="411419">
                  <c:v>39910</c:v>
                </c:pt>
                <c:pt idx="411420">
                  <c:v>39910</c:v>
                </c:pt>
                <c:pt idx="411421">
                  <c:v>39910</c:v>
                </c:pt>
                <c:pt idx="411422">
                  <c:v>39910</c:v>
                </c:pt>
                <c:pt idx="411423">
                  <c:v>39910</c:v>
                </c:pt>
                <c:pt idx="411424">
                  <c:v>39910</c:v>
                </c:pt>
                <c:pt idx="411425">
                  <c:v>39910</c:v>
                </c:pt>
                <c:pt idx="411426">
                  <c:v>39910</c:v>
                </c:pt>
                <c:pt idx="411427">
                  <c:v>39910</c:v>
                </c:pt>
                <c:pt idx="411428">
                  <c:v>39910</c:v>
                </c:pt>
                <c:pt idx="411429">
                  <c:v>39910</c:v>
                </c:pt>
                <c:pt idx="411430">
                  <c:v>39910</c:v>
                </c:pt>
                <c:pt idx="411431">
                  <c:v>39910</c:v>
                </c:pt>
                <c:pt idx="411432">
                  <c:v>39910</c:v>
                </c:pt>
                <c:pt idx="411433">
                  <c:v>39910</c:v>
                </c:pt>
                <c:pt idx="411434">
                  <c:v>39910</c:v>
                </c:pt>
                <c:pt idx="411435">
                  <c:v>39910</c:v>
                </c:pt>
                <c:pt idx="411436">
                  <c:v>39910</c:v>
                </c:pt>
                <c:pt idx="411437">
                  <c:v>39910</c:v>
                </c:pt>
                <c:pt idx="411438">
                  <c:v>39910</c:v>
                </c:pt>
                <c:pt idx="411439">
                  <c:v>39910</c:v>
                </c:pt>
                <c:pt idx="411440">
                  <c:v>39910</c:v>
                </c:pt>
                <c:pt idx="411441">
                  <c:v>39910</c:v>
                </c:pt>
                <c:pt idx="411442">
                  <c:v>39910</c:v>
                </c:pt>
                <c:pt idx="411443">
                  <c:v>39910</c:v>
                </c:pt>
                <c:pt idx="411444">
                  <c:v>39910</c:v>
                </c:pt>
                <c:pt idx="411445">
                  <c:v>39910</c:v>
                </c:pt>
                <c:pt idx="411446">
                  <c:v>39910</c:v>
                </c:pt>
                <c:pt idx="411447">
                  <c:v>39910</c:v>
                </c:pt>
                <c:pt idx="411448">
                  <c:v>39910</c:v>
                </c:pt>
                <c:pt idx="411449">
                  <c:v>39910</c:v>
                </c:pt>
                <c:pt idx="411450">
                  <c:v>39910</c:v>
                </c:pt>
                <c:pt idx="411451">
                  <c:v>39910</c:v>
                </c:pt>
                <c:pt idx="411452">
                  <c:v>39910</c:v>
                </c:pt>
                <c:pt idx="411453">
                  <c:v>39910</c:v>
                </c:pt>
                <c:pt idx="411454">
                  <c:v>39910</c:v>
                </c:pt>
                <c:pt idx="411455">
                  <c:v>39910</c:v>
                </c:pt>
                <c:pt idx="411456">
                  <c:v>39910</c:v>
                </c:pt>
                <c:pt idx="411457">
                  <c:v>39910</c:v>
                </c:pt>
                <c:pt idx="411458">
                  <c:v>39910</c:v>
                </c:pt>
                <c:pt idx="411459">
                  <c:v>39910</c:v>
                </c:pt>
                <c:pt idx="411460">
                  <c:v>39910</c:v>
                </c:pt>
                <c:pt idx="411461">
                  <c:v>39910</c:v>
                </c:pt>
                <c:pt idx="411462">
                  <c:v>39910</c:v>
                </c:pt>
                <c:pt idx="411463">
                  <c:v>39910</c:v>
                </c:pt>
                <c:pt idx="411464">
                  <c:v>39910</c:v>
                </c:pt>
                <c:pt idx="411465">
                  <c:v>39910</c:v>
                </c:pt>
                <c:pt idx="411466">
                  <c:v>39910</c:v>
                </c:pt>
                <c:pt idx="411467">
                  <c:v>39910</c:v>
                </c:pt>
                <c:pt idx="411468">
                  <c:v>39910</c:v>
                </c:pt>
                <c:pt idx="411469">
                  <c:v>39910</c:v>
                </c:pt>
                <c:pt idx="411470">
                  <c:v>39910</c:v>
                </c:pt>
                <c:pt idx="411471">
                  <c:v>39910</c:v>
                </c:pt>
                <c:pt idx="411472">
                  <c:v>39910</c:v>
                </c:pt>
                <c:pt idx="411473">
                  <c:v>39910</c:v>
                </c:pt>
                <c:pt idx="411474">
                  <c:v>39910</c:v>
                </c:pt>
                <c:pt idx="411475">
                  <c:v>39910</c:v>
                </c:pt>
                <c:pt idx="411476">
                  <c:v>39910</c:v>
                </c:pt>
                <c:pt idx="411477">
                  <c:v>39910</c:v>
                </c:pt>
                <c:pt idx="411478">
                  <c:v>39910</c:v>
                </c:pt>
                <c:pt idx="411479">
                  <c:v>39910</c:v>
                </c:pt>
                <c:pt idx="411480">
                  <c:v>39910</c:v>
                </c:pt>
                <c:pt idx="411481">
                  <c:v>39910</c:v>
                </c:pt>
                <c:pt idx="411482">
                  <c:v>39910</c:v>
                </c:pt>
                <c:pt idx="411483">
                  <c:v>39910</c:v>
                </c:pt>
                <c:pt idx="411484">
                  <c:v>39910</c:v>
                </c:pt>
                <c:pt idx="411485">
                  <c:v>39910</c:v>
                </c:pt>
                <c:pt idx="411486">
                  <c:v>39910</c:v>
                </c:pt>
                <c:pt idx="411487">
                  <c:v>39910</c:v>
                </c:pt>
                <c:pt idx="411488">
                  <c:v>39910</c:v>
                </c:pt>
                <c:pt idx="411489">
                  <c:v>39910</c:v>
                </c:pt>
                <c:pt idx="411490">
                  <c:v>39910</c:v>
                </c:pt>
                <c:pt idx="411491">
                  <c:v>39910</c:v>
                </c:pt>
                <c:pt idx="411492">
                  <c:v>39910</c:v>
                </c:pt>
                <c:pt idx="411493">
                  <c:v>39910</c:v>
                </c:pt>
                <c:pt idx="411494">
                  <c:v>39910</c:v>
                </c:pt>
                <c:pt idx="411495">
                  <c:v>39910</c:v>
                </c:pt>
                <c:pt idx="411496">
                  <c:v>39910</c:v>
                </c:pt>
                <c:pt idx="411497">
                  <c:v>39910</c:v>
                </c:pt>
                <c:pt idx="411498">
                  <c:v>39910</c:v>
                </c:pt>
                <c:pt idx="411499">
                  <c:v>39910</c:v>
                </c:pt>
                <c:pt idx="411500">
                  <c:v>39910</c:v>
                </c:pt>
                <c:pt idx="411501">
                  <c:v>39910</c:v>
                </c:pt>
                <c:pt idx="411502">
                  <c:v>39910</c:v>
                </c:pt>
                <c:pt idx="411503">
                  <c:v>39910</c:v>
                </c:pt>
                <c:pt idx="411504">
                  <c:v>39910</c:v>
                </c:pt>
                <c:pt idx="411505">
                  <c:v>39910</c:v>
                </c:pt>
                <c:pt idx="411506">
                  <c:v>39910</c:v>
                </c:pt>
                <c:pt idx="411507">
                  <c:v>39910</c:v>
                </c:pt>
                <c:pt idx="411508">
                  <c:v>39910</c:v>
                </c:pt>
                <c:pt idx="411509">
                  <c:v>39910</c:v>
                </c:pt>
                <c:pt idx="411510">
                  <c:v>39910</c:v>
                </c:pt>
                <c:pt idx="411511">
                  <c:v>39910</c:v>
                </c:pt>
                <c:pt idx="411512">
                  <c:v>39910</c:v>
                </c:pt>
                <c:pt idx="411513">
                  <c:v>39910</c:v>
                </c:pt>
                <c:pt idx="411514">
                  <c:v>39910</c:v>
                </c:pt>
                <c:pt idx="411515">
                  <c:v>39910</c:v>
                </c:pt>
                <c:pt idx="411516">
                  <c:v>39910</c:v>
                </c:pt>
                <c:pt idx="411517">
                  <c:v>39910</c:v>
                </c:pt>
                <c:pt idx="411518">
                  <c:v>39910</c:v>
                </c:pt>
                <c:pt idx="411519">
                  <c:v>39910</c:v>
                </c:pt>
                <c:pt idx="411520">
                  <c:v>39910</c:v>
                </c:pt>
                <c:pt idx="411521">
                  <c:v>39910</c:v>
                </c:pt>
                <c:pt idx="411522">
                  <c:v>39910</c:v>
                </c:pt>
                <c:pt idx="411523">
                  <c:v>39910</c:v>
                </c:pt>
                <c:pt idx="411524">
                  <c:v>39910</c:v>
                </c:pt>
                <c:pt idx="411525">
                  <c:v>39910</c:v>
                </c:pt>
                <c:pt idx="411526">
                  <c:v>39910</c:v>
                </c:pt>
                <c:pt idx="411527">
                  <c:v>39910</c:v>
                </c:pt>
                <c:pt idx="411528">
                  <c:v>39910</c:v>
                </c:pt>
                <c:pt idx="411529">
                  <c:v>39910</c:v>
                </c:pt>
                <c:pt idx="411530">
                  <c:v>39910</c:v>
                </c:pt>
                <c:pt idx="411531">
                  <c:v>39910</c:v>
                </c:pt>
                <c:pt idx="411532">
                  <c:v>39910</c:v>
                </c:pt>
                <c:pt idx="411533">
                  <c:v>39910</c:v>
                </c:pt>
                <c:pt idx="411534">
                  <c:v>39910</c:v>
                </c:pt>
                <c:pt idx="411535">
                  <c:v>39910</c:v>
                </c:pt>
                <c:pt idx="411536">
                  <c:v>39910</c:v>
                </c:pt>
                <c:pt idx="411537">
                  <c:v>39910</c:v>
                </c:pt>
                <c:pt idx="411538">
                  <c:v>39910</c:v>
                </c:pt>
                <c:pt idx="411539">
                  <c:v>39910</c:v>
                </c:pt>
                <c:pt idx="411540">
                  <c:v>39910</c:v>
                </c:pt>
                <c:pt idx="411541">
                  <c:v>39910</c:v>
                </c:pt>
                <c:pt idx="411542">
                  <c:v>39910</c:v>
                </c:pt>
                <c:pt idx="411543">
                  <c:v>39910</c:v>
                </c:pt>
                <c:pt idx="411544">
                  <c:v>39910</c:v>
                </c:pt>
                <c:pt idx="411545">
                  <c:v>39910</c:v>
                </c:pt>
                <c:pt idx="411546">
                  <c:v>39910</c:v>
                </c:pt>
                <c:pt idx="411547">
                  <c:v>39910</c:v>
                </c:pt>
                <c:pt idx="411548">
                  <c:v>39910</c:v>
                </c:pt>
                <c:pt idx="411549">
                  <c:v>39910</c:v>
                </c:pt>
                <c:pt idx="411550">
                  <c:v>39910</c:v>
                </c:pt>
                <c:pt idx="411551">
                  <c:v>39910</c:v>
                </c:pt>
                <c:pt idx="411552">
                  <c:v>39910</c:v>
                </c:pt>
                <c:pt idx="411553">
                  <c:v>39910</c:v>
                </c:pt>
                <c:pt idx="411554">
                  <c:v>39910</c:v>
                </c:pt>
                <c:pt idx="411555">
                  <c:v>39910</c:v>
                </c:pt>
                <c:pt idx="411556">
                  <c:v>39910</c:v>
                </c:pt>
                <c:pt idx="411557">
                  <c:v>39910</c:v>
                </c:pt>
                <c:pt idx="411558">
                  <c:v>39910</c:v>
                </c:pt>
                <c:pt idx="411559">
                  <c:v>39910</c:v>
                </c:pt>
                <c:pt idx="411560">
                  <c:v>39910</c:v>
                </c:pt>
                <c:pt idx="411561">
                  <c:v>39910</c:v>
                </c:pt>
                <c:pt idx="411562">
                  <c:v>39910</c:v>
                </c:pt>
                <c:pt idx="411563">
                  <c:v>39910</c:v>
                </c:pt>
                <c:pt idx="411564">
                  <c:v>39910</c:v>
                </c:pt>
                <c:pt idx="411565">
                  <c:v>39910</c:v>
                </c:pt>
                <c:pt idx="411566">
                  <c:v>39910</c:v>
                </c:pt>
                <c:pt idx="411567">
                  <c:v>39910</c:v>
                </c:pt>
                <c:pt idx="411568">
                  <c:v>39910</c:v>
                </c:pt>
                <c:pt idx="411569">
                  <c:v>39910</c:v>
                </c:pt>
                <c:pt idx="411570">
                  <c:v>39910</c:v>
                </c:pt>
                <c:pt idx="411571">
                  <c:v>39910</c:v>
                </c:pt>
                <c:pt idx="411572">
                  <c:v>39910</c:v>
                </c:pt>
                <c:pt idx="411573">
                  <c:v>39910</c:v>
                </c:pt>
                <c:pt idx="411574">
                  <c:v>39910</c:v>
                </c:pt>
                <c:pt idx="411575">
                  <c:v>39910</c:v>
                </c:pt>
                <c:pt idx="411576">
                  <c:v>39910</c:v>
                </c:pt>
                <c:pt idx="411577">
                  <c:v>39910</c:v>
                </c:pt>
                <c:pt idx="411578">
                  <c:v>39910</c:v>
                </c:pt>
                <c:pt idx="411579">
                  <c:v>39910</c:v>
                </c:pt>
                <c:pt idx="411580">
                  <c:v>39910</c:v>
                </c:pt>
                <c:pt idx="411581">
                  <c:v>39910</c:v>
                </c:pt>
                <c:pt idx="411582">
                  <c:v>39910</c:v>
                </c:pt>
                <c:pt idx="411583">
                  <c:v>39910</c:v>
                </c:pt>
                <c:pt idx="411584">
                  <c:v>39910</c:v>
                </c:pt>
                <c:pt idx="411585">
                  <c:v>39910</c:v>
                </c:pt>
                <c:pt idx="411586">
                  <c:v>39910</c:v>
                </c:pt>
                <c:pt idx="411587">
                  <c:v>39910</c:v>
                </c:pt>
                <c:pt idx="411588">
                  <c:v>39910</c:v>
                </c:pt>
                <c:pt idx="411589">
                  <c:v>39910</c:v>
                </c:pt>
                <c:pt idx="411590">
                  <c:v>39910</c:v>
                </c:pt>
                <c:pt idx="411591">
                  <c:v>39910</c:v>
                </c:pt>
                <c:pt idx="411592">
                  <c:v>39910</c:v>
                </c:pt>
                <c:pt idx="411593">
                  <c:v>39910</c:v>
                </c:pt>
                <c:pt idx="411594">
                  <c:v>39910</c:v>
                </c:pt>
                <c:pt idx="411595">
                  <c:v>39910</c:v>
                </c:pt>
                <c:pt idx="411596">
                  <c:v>39910</c:v>
                </c:pt>
                <c:pt idx="411597">
                  <c:v>39910</c:v>
                </c:pt>
                <c:pt idx="411598">
                  <c:v>39910</c:v>
                </c:pt>
                <c:pt idx="411599">
                  <c:v>39910</c:v>
                </c:pt>
                <c:pt idx="411600">
                  <c:v>39910</c:v>
                </c:pt>
                <c:pt idx="411601">
                  <c:v>39910</c:v>
                </c:pt>
                <c:pt idx="411602">
                  <c:v>39910</c:v>
                </c:pt>
                <c:pt idx="411603">
                  <c:v>39910</c:v>
                </c:pt>
                <c:pt idx="411604">
                  <c:v>39910</c:v>
                </c:pt>
                <c:pt idx="411605">
                  <c:v>39910</c:v>
                </c:pt>
                <c:pt idx="411606">
                  <c:v>39910</c:v>
                </c:pt>
                <c:pt idx="411607">
                  <c:v>39910</c:v>
                </c:pt>
                <c:pt idx="411608">
                  <c:v>39910</c:v>
                </c:pt>
                <c:pt idx="411609">
                  <c:v>39910</c:v>
                </c:pt>
                <c:pt idx="411610">
                  <c:v>39910</c:v>
                </c:pt>
                <c:pt idx="411611">
                  <c:v>39910</c:v>
                </c:pt>
                <c:pt idx="411612">
                  <c:v>39910</c:v>
                </c:pt>
                <c:pt idx="411613">
                  <c:v>39910</c:v>
                </c:pt>
                <c:pt idx="411614">
                  <c:v>39910</c:v>
                </c:pt>
                <c:pt idx="411615">
                  <c:v>39910</c:v>
                </c:pt>
                <c:pt idx="411616">
                  <c:v>39910</c:v>
                </c:pt>
                <c:pt idx="411617">
                  <c:v>39910</c:v>
                </c:pt>
                <c:pt idx="411618">
                  <c:v>39910</c:v>
                </c:pt>
                <c:pt idx="411619">
                  <c:v>39910</c:v>
                </c:pt>
                <c:pt idx="411620">
                  <c:v>39910</c:v>
                </c:pt>
                <c:pt idx="411621">
                  <c:v>39910</c:v>
                </c:pt>
                <c:pt idx="411622">
                  <c:v>39910</c:v>
                </c:pt>
                <c:pt idx="411623">
                  <c:v>39910</c:v>
                </c:pt>
                <c:pt idx="411624">
                  <c:v>39910</c:v>
                </c:pt>
                <c:pt idx="411625">
                  <c:v>39910</c:v>
                </c:pt>
                <c:pt idx="411626">
                  <c:v>39910</c:v>
                </c:pt>
                <c:pt idx="411627">
                  <c:v>39910</c:v>
                </c:pt>
                <c:pt idx="411628">
                  <c:v>39910</c:v>
                </c:pt>
                <c:pt idx="411629">
                  <c:v>39910</c:v>
                </c:pt>
                <c:pt idx="411630">
                  <c:v>39910</c:v>
                </c:pt>
                <c:pt idx="411631">
                  <c:v>39910</c:v>
                </c:pt>
                <c:pt idx="411632">
                  <c:v>39910</c:v>
                </c:pt>
                <c:pt idx="411633">
                  <c:v>39910</c:v>
                </c:pt>
                <c:pt idx="411634">
                  <c:v>39910</c:v>
                </c:pt>
                <c:pt idx="411635">
                  <c:v>39910</c:v>
                </c:pt>
                <c:pt idx="411636">
                  <c:v>39910</c:v>
                </c:pt>
                <c:pt idx="411637">
                  <c:v>39910</c:v>
                </c:pt>
                <c:pt idx="411638">
                  <c:v>39910</c:v>
                </c:pt>
                <c:pt idx="411639">
                  <c:v>39910</c:v>
                </c:pt>
                <c:pt idx="411640">
                  <c:v>39910</c:v>
                </c:pt>
                <c:pt idx="411641">
                  <c:v>39910</c:v>
                </c:pt>
                <c:pt idx="411642">
                  <c:v>39910</c:v>
                </c:pt>
                <c:pt idx="411643">
                  <c:v>39910</c:v>
                </c:pt>
                <c:pt idx="411644">
                  <c:v>39910</c:v>
                </c:pt>
                <c:pt idx="411645">
                  <c:v>39910</c:v>
                </c:pt>
                <c:pt idx="411646">
                  <c:v>39910</c:v>
                </c:pt>
                <c:pt idx="411647">
                  <c:v>39910</c:v>
                </c:pt>
                <c:pt idx="411648">
                  <c:v>39910</c:v>
                </c:pt>
                <c:pt idx="411649">
                  <c:v>39910</c:v>
                </c:pt>
                <c:pt idx="411650">
                  <c:v>39910</c:v>
                </c:pt>
                <c:pt idx="411651">
                  <c:v>39910</c:v>
                </c:pt>
                <c:pt idx="411652">
                  <c:v>39910</c:v>
                </c:pt>
                <c:pt idx="411653">
                  <c:v>39910</c:v>
                </c:pt>
                <c:pt idx="411654">
                  <c:v>39910</c:v>
                </c:pt>
                <c:pt idx="411655">
                  <c:v>39910</c:v>
                </c:pt>
                <c:pt idx="411656">
                  <c:v>39910</c:v>
                </c:pt>
                <c:pt idx="411657">
                  <c:v>39910</c:v>
                </c:pt>
                <c:pt idx="411658">
                  <c:v>39910</c:v>
                </c:pt>
                <c:pt idx="411659">
                  <c:v>39910</c:v>
                </c:pt>
                <c:pt idx="411660">
                  <c:v>39910</c:v>
                </c:pt>
                <c:pt idx="411661">
                  <c:v>39910</c:v>
                </c:pt>
                <c:pt idx="411662">
                  <c:v>39910</c:v>
                </c:pt>
                <c:pt idx="411663">
                  <c:v>39910</c:v>
                </c:pt>
                <c:pt idx="411664">
                  <c:v>39910</c:v>
                </c:pt>
                <c:pt idx="411665">
                  <c:v>39910</c:v>
                </c:pt>
                <c:pt idx="411666">
                  <c:v>39910</c:v>
                </c:pt>
                <c:pt idx="411667">
                  <c:v>39910</c:v>
                </c:pt>
                <c:pt idx="411668">
                  <c:v>39910</c:v>
                </c:pt>
                <c:pt idx="411669">
                  <c:v>39910</c:v>
                </c:pt>
                <c:pt idx="411670">
                  <c:v>39910</c:v>
                </c:pt>
                <c:pt idx="411671">
                  <c:v>39910</c:v>
                </c:pt>
                <c:pt idx="411672">
                  <c:v>39910</c:v>
                </c:pt>
                <c:pt idx="411673">
                  <c:v>39910</c:v>
                </c:pt>
                <c:pt idx="411674">
                  <c:v>39910</c:v>
                </c:pt>
                <c:pt idx="411675">
                  <c:v>39910</c:v>
                </c:pt>
                <c:pt idx="411676">
                  <c:v>39910</c:v>
                </c:pt>
                <c:pt idx="411677">
                  <c:v>39910</c:v>
                </c:pt>
                <c:pt idx="411678">
                  <c:v>39910</c:v>
                </c:pt>
                <c:pt idx="411679">
                  <c:v>39910</c:v>
                </c:pt>
                <c:pt idx="411680">
                  <c:v>39910</c:v>
                </c:pt>
                <c:pt idx="411681">
                  <c:v>39910</c:v>
                </c:pt>
                <c:pt idx="411682">
                  <c:v>39910</c:v>
                </c:pt>
                <c:pt idx="411683">
                  <c:v>39910</c:v>
                </c:pt>
                <c:pt idx="411684">
                  <c:v>39910</c:v>
                </c:pt>
                <c:pt idx="411685">
                  <c:v>39910</c:v>
                </c:pt>
                <c:pt idx="411686">
                  <c:v>39910</c:v>
                </c:pt>
                <c:pt idx="411687">
                  <c:v>39910</c:v>
                </c:pt>
                <c:pt idx="411688">
                  <c:v>39910</c:v>
                </c:pt>
                <c:pt idx="411689">
                  <c:v>39910</c:v>
                </c:pt>
                <c:pt idx="411690">
                  <c:v>39910</c:v>
                </c:pt>
                <c:pt idx="411691">
                  <c:v>39910</c:v>
                </c:pt>
                <c:pt idx="411692">
                  <c:v>39910</c:v>
                </c:pt>
                <c:pt idx="411693">
                  <c:v>39910</c:v>
                </c:pt>
                <c:pt idx="411694">
                  <c:v>39910</c:v>
                </c:pt>
                <c:pt idx="411695">
                  <c:v>39910</c:v>
                </c:pt>
                <c:pt idx="411696">
                  <c:v>39910</c:v>
                </c:pt>
                <c:pt idx="411697">
                  <c:v>39910</c:v>
                </c:pt>
                <c:pt idx="411698">
                  <c:v>39910</c:v>
                </c:pt>
                <c:pt idx="411699">
                  <c:v>39910</c:v>
                </c:pt>
                <c:pt idx="411700">
                  <c:v>39910</c:v>
                </c:pt>
                <c:pt idx="411701">
                  <c:v>39910</c:v>
                </c:pt>
                <c:pt idx="411702">
                  <c:v>39910</c:v>
                </c:pt>
                <c:pt idx="411703">
                  <c:v>39910</c:v>
                </c:pt>
                <c:pt idx="411704">
                  <c:v>39910</c:v>
                </c:pt>
                <c:pt idx="411705">
                  <c:v>39910</c:v>
                </c:pt>
                <c:pt idx="411706">
                  <c:v>39910</c:v>
                </c:pt>
                <c:pt idx="411707">
                  <c:v>39910</c:v>
                </c:pt>
                <c:pt idx="411708">
                  <c:v>39910</c:v>
                </c:pt>
                <c:pt idx="411709">
                  <c:v>39910</c:v>
                </c:pt>
                <c:pt idx="411710">
                  <c:v>39910</c:v>
                </c:pt>
                <c:pt idx="411711">
                  <c:v>39910</c:v>
                </c:pt>
                <c:pt idx="411712">
                  <c:v>39910</c:v>
                </c:pt>
                <c:pt idx="411713">
                  <c:v>39910</c:v>
                </c:pt>
                <c:pt idx="411714">
                  <c:v>39910</c:v>
                </c:pt>
                <c:pt idx="411715">
                  <c:v>39910</c:v>
                </c:pt>
                <c:pt idx="411716">
                  <c:v>39910</c:v>
                </c:pt>
                <c:pt idx="411717">
                  <c:v>39910</c:v>
                </c:pt>
                <c:pt idx="411718">
                  <c:v>39910</c:v>
                </c:pt>
                <c:pt idx="411719">
                  <c:v>39910</c:v>
                </c:pt>
                <c:pt idx="411720">
                  <c:v>39910</c:v>
                </c:pt>
                <c:pt idx="411721">
                  <c:v>39910</c:v>
                </c:pt>
                <c:pt idx="411722">
                  <c:v>39910</c:v>
                </c:pt>
                <c:pt idx="411723">
                  <c:v>39910</c:v>
                </c:pt>
                <c:pt idx="411724">
                  <c:v>39910</c:v>
                </c:pt>
                <c:pt idx="411725">
                  <c:v>39910</c:v>
                </c:pt>
                <c:pt idx="411726">
                  <c:v>39910</c:v>
                </c:pt>
                <c:pt idx="411727">
                  <c:v>39910</c:v>
                </c:pt>
                <c:pt idx="411728">
                  <c:v>39910</c:v>
                </c:pt>
                <c:pt idx="411729">
                  <c:v>39910</c:v>
                </c:pt>
                <c:pt idx="411730">
                  <c:v>39910</c:v>
                </c:pt>
                <c:pt idx="411731">
                  <c:v>39910</c:v>
                </c:pt>
                <c:pt idx="411732">
                  <c:v>39910</c:v>
                </c:pt>
                <c:pt idx="411733">
                  <c:v>39910</c:v>
                </c:pt>
                <c:pt idx="411734">
                  <c:v>39910</c:v>
                </c:pt>
                <c:pt idx="411735">
                  <c:v>39910</c:v>
                </c:pt>
                <c:pt idx="411736">
                  <c:v>39910</c:v>
                </c:pt>
                <c:pt idx="411737">
                  <c:v>39910</c:v>
                </c:pt>
                <c:pt idx="411738">
                  <c:v>39910</c:v>
                </c:pt>
                <c:pt idx="411739">
                  <c:v>39910</c:v>
                </c:pt>
                <c:pt idx="411740">
                  <c:v>39910</c:v>
                </c:pt>
                <c:pt idx="411741">
                  <c:v>39910</c:v>
                </c:pt>
                <c:pt idx="411742">
                  <c:v>39910</c:v>
                </c:pt>
                <c:pt idx="411743">
                  <c:v>39910</c:v>
                </c:pt>
                <c:pt idx="411744">
                  <c:v>39910</c:v>
                </c:pt>
                <c:pt idx="411745">
                  <c:v>39910</c:v>
                </c:pt>
                <c:pt idx="411746">
                  <c:v>39910</c:v>
                </c:pt>
                <c:pt idx="411747">
                  <c:v>39910</c:v>
                </c:pt>
                <c:pt idx="411748">
                  <c:v>39910</c:v>
                </c:pt>
                <c:pt idx="411749">
                  <c:v>39910</c:v>
                </c:pt>
                <c:pt idx="411750">
                  <c:v>39910</c:v>
                </c:pt>
                <c:pt idx="411751">
                  <c:v>39910</c:v>
                </c:pt>
                <c:pt idx="411752">
                  <c:v>39910</c:v>
                </c:pt>
                <c:pt idx="411753">
                  <c:v>39910</c:v>
                </c:pt>
                <c:pt idx="411754">
                  <c:v>39910</c:v>
                </c:pt>
                <c:pt idx="411755">
                  <c:v>39910</c:v>
                </c:pt>
                <c:pt idx="411756">
                  <c:v>39910</c:v>
                </c:pt>
                <c:pt idx="411757">
                  <c:v>39910</c:v>
                </c:pt>
                <c:pt idx="411758">
                  <c:v>39910</c:v>
                </c:pt>
                <c:pt idx="411759">
                  <c:v>39910</c:v>
                </c:pt>
                <c:pt idx="411760">
                  <c:v>39910</c:v>
                </c:pt>
                <c:pt idx="411761">
                  <c:v>39910</c:v>
                </c:pt>
                <c:pt idx="411762">
                  <c:v>39910</c:v>
                </c:pt>
                <c:pt idx="411763">
                  <c:v>39910</c:v>
                </c:pt>
                <c:pt idx="411764">
                  <c:v>39910</c:v>
                </c:pt>
                <c:pt idx="411765">
                  <c:v>39910</c:v>
                </c:pt>
                <c:pt idx="411766">
                  <c:v>39910</c:v>
                </c:pt>
                <c:pt idx="411767">
                  <c:v>39910</c:v>
                </c:pt>
                <c:pt idx="411768">
                  <c:v>39910</c:v>
                </c:pt>
                <c:pt idx="411769">
                  <c:v>39910</c:v>
                </c:pt>
                <c:pt idx="411770">
                  <c:v>39910</c:v>
                </c:pt>
                <c:pt idx="411771">
                  <c:v>39910</c:v>
                </c:pt>
                <c:pt idx="411772">
                  <c:v>39910</c:v>
                </c:pt>
                <c:pt idx="411773">
                  <c:v>39910</c:v>
                </c:pt>
                <c:pt idx="411774">
                  <c:v>39910</c:v>
                </c:pt>
                <c:pt idx="411775">
                  <c:v>39910</c:v>
                </c:pt>
                <c:pt idx="411776">
                  <c:v>39910</c:v>
                </c:pt>
                <c:pt idx="411777">
                  <c:v>39910</c:v>
                </c:pt>
                <c:pt idx="411778">
                  <c:v>39910</c:v>
                </c:pt>
                <c:pt idx="411779">
                  <c:v>39910</c:v>
                </c:pt>
                <c:pt idx="411780">
                  <c:v>39910</c:v>
                </c:pt>
                <c:pt idx="411781">
                  <c:v>39910</c:v>
                </c:pt>
                <c:pt idx="411782">
                  <c:v>39910</c:v>
                </c:pt>
                <c:pt idx="411783">
                  <c:v>39910</c:v>
                </c:pt>
                <c:pt idx="411784">
                  <c:v>39910</c:v>
                </c:pt>
                <c:pt idx="411785">
                  <c:v>39910</c:v>
                </c:pt>
                <c:pt idx="411786">
                  <c:v>39910</c:v>
                </c:pt>
                <c:pt idx="411787">
                  <c:v>39910</c:v>
                </c:pt>
                <c:pt idx="411788">
                  <c:v>39910</c:v>
                </c:pt>
                <c:pt idx="411789">
                  <c:v>39910</c:v>
                </c:pt>
                <c:pt idx="411790">
                  <c:v>39910</c:v>
                </c:pt>
                <c:pt idx="411791">
                  <c:v>39910</c:v>
                </c:pt>
                <c:pt idx="411792">
                  <c:v>39910</c:v>
                </c:pt>
                <c:pt idx="411793">
                  <c:v>39910</c:v>
                </c:pt>
                <c:pt idx="411794">
                  <c:v>39910</c:v>
                </c:pt>
                <c:pt idx="411795">
                  <c:v>39910</c:v>
                </c:pt>
                <c:pt idx="411796">
                  <c:v>39910</c:v>
                </c:pt>
                <c:pt idx="411797">
                  <c:v>39910</c:v>
                </c:pt>
                <c:pt idx="411798">
                  <c:v>39910</c:v>
                </c:pt>
                <c:pt idx="411799">
                  <c:v>39910</c:v>
                </c:pt>
                <c:pt idx="411800">
                  <c:v>39910</c:v>
                </c:pt>
                <c:pt idx="411801">
                  <c:v>39910</c:v>
                </c:pt>
                <c:pt idx="411802">
                  <c:v>39910</c:v>
                </c:pt>
                <c:pt idx="411803">
                  <c:v>39910</c:v>
                </c:pt>
                <c:pt idx="411804">
                  <c:v>39910</c:v>
                </c:pt>
                <c:pt idx="411805">
                  <c:v>39910</c:v>
                </c:pt>
                <c:pt idx="411806">
                  <c:v>39910</c:v>
                </c:pt>
                <c:pt idx="411807">
                  <c:v>39910</c:v>
                </c:pt>
                <c:pt idx="411808">
                  <c:v>39910</c:v>
                </c:pt>
                <c:pt idx="411809">
                  <c:v>39910</c:v>
                </c:pt>
                <c:pt idx="411810">
                  <c:v>39910</c:v>
                </c:pt>
                <c:pt idx="411811">
                  <c:v>39910</c:v>
                </c:pt>
                <c:pt idx="411812">
                  <c:v>39910</c:v>
                </c:pt>
                <c:pt idx="411813">
                  <c:v>39910</c:v>
                </c:pt>
                <c:pt idx="411814">
                  <c:v>39910</c:v>
                </c:pt>
                <c:pt idx="411815">
                  <c:v>39910</c:v>
                </c:pt>
                <c:pt idx="411816">
                  <c:v>39910</c:v>
                </c:pt>
                <c:pt idx="411817">
                  <c:v>39910</c:v>
                </c:pt>
                <c:pt idx="411818">
                  <c:v>39910</c:v>
                </c:pt>
                <c:pt idx="411819">
                  <c:v>39910</c:v>
                </c:pt>
                <c:pt idx="411820">
                  <c:v>39910</c:v>
                </c:pt>
                <c:pt idx="411821">
                  <c:v>39910</c:v>
                </c:pt>
                <c:pt idx="411822">
                  <c:v>39910</c:v>
                </c:pt>
                <c:pt idx="411823">
                  <c:v>39910</c:v>
                </c:pt>
                <c:pt idx="411824">
                  <c:v>39910</c:v>
                </c:pt>
                <c:pt idx="411825">
                  <c:v>39910</c:v>
                </c:pt>
                <c:pt idx="411826">
                  <c:v>39910</c:v>
                </c:pt>
                <c:pt idx="411827">
                  <c:v>39910</c:v>
                </c:pt>
                <c:pt idx="411828">
                  <c:v>39910</c:v>
                </c:pt>
                <c:pt idx="411829">
                  <c:v>39910</c:v>
                </c:pt>
                <c:pt idx="411830">
                  <c:v>39910</c:v>
                </c:pt>
                <c:pt idx="411831">
                  <c:v>39910</c:v>
                </c:pt>
                <c:pt idx="411832">
                  <c:v>39910</c:v>
                </c:pt>
                <c:pt idx="411833">
                  <c:v>39910</c:v>
                </c:pt>
                <c:pt idx="411834">
                  <c:v>39910</c:v>
                </c:pt>
                <c:pt idx="411835">
                  <c:v>39910</c:v>
                </c:pt>
                <c:pt idx="411836">
                  <c:v>39910</c:v>
                </c:pt>
                <c:pt idx="411837">
                  <c:v>39910</c:v>
                </c:pt>
                <c:pt idx="411838">
                  <c:v>39910</c:v>
                </c:pt>
                <c:pt idx="411839">
                  <c:v>39910</c:v>
                </c:pt>
                <c:pt idx="411840">
                  <c:v>39910</c:v>
                </c:pt>
                <c:pt idx="411841">
                  <c:v>39910</c:v>
                </c:pt>
                <c:pt idx="411842">
                  <c:v>39910</c:v>
                </c:pt>
                <c:pt idx="411843">
                  <c:v>39910</c:v>
                </c:pt>
                <c:pt idx="411844">
                  <c:v>39910</c:v>
                </c:pt>
                <c:pt idx="411845">
                  <c:v>39910</c:v>
                </c:pt>
                <c:pt idx="411846">
                  <c:v>39910</c:v>
                </c:pt>
                <c:pt idx="411847">
                  <c:v>39910</c:v>
                </c:pt>
                <c:pt idx="411848">
                  <c:v>39910</c:v>
                </c:pt>
                <c:pt idx="411849">
                  <c:v>39910</c:v>
                </c:pt>
                <c:pt idx="411850">
                  <c:v>39910</c:v>
                </c:pt>
                <c:pt idx="411851">
                  <c:v>39910</c:v>
                </c:pt>
                <c:pt idx="411852">
                  <c:v>39910</c:v>
                </c:pt>
                <c:pt idx="411853">
                  <c:v>39910</c:v>
                </c:pt>
                <c:pt idx="411854">
                  <c:v>39910</c:v>
                </c:pt>
                <c:pt idx="411855">
                  <c:v>39910</c:v>
                </c:pt>
                <c:pt idx="411856">
                  <c:v>39910</c:v>
                </c:pt>
                <c:pt idx="411857">
                  <c:v>39910</c:v>
                </c:pt>
                <c:pt idx="411858">
                  <c:v>39910</c:v>
                </c:pt>
                <c:pt idx="411859">
                  <c:v>39910</c:v>
                </c:pt>
                <c:pt idx="411860">
                  <c:v>39910</c:v>
                </c:pt>
                <c:pt idx="411861">
                  <c:v>39910</c:v>
                </c:pt>
                <c:pt idx="411862">
                  <c:v>39910</c:v>
                </c:pt>
                <c:pt idx="411863">
                  <c:v>39910</c:v>
                </c:pt>
                <c:pt idx="411864">
                  <c:v>39910</c:v>
                </c:pt>
                <c:pt idx="411865">
                  <c:v>39910</c:v>
                </c:pt>
                <c:pt idx="411866">
                  <c:v>39910</c:v>
                </c:pt>
                <c:pt idx="411867">
                  <c:v>39910</c:v>
                </c:pt>
                <c:pt idx="411868">
                  <c:v>39910</c:v>
                </c:pt>
                <c:pt idx="411869">
                  <c:v>39910</c:v>
                </c:pt>
                <c:pt idx="411870">
                  <c:v>39910</c:v>
                </c:pt>
                <c:pt idx="411871">
                  <c:v>39910</c:v>
                </c:pt>
                <c:pt idx="411872">
                  <c:v>39910</c:v>
                </c:pt>
                <c:pt idx="411873">
                  <c:v>39910</c:v>
                </c:pt>
                <c:pt idx="411874">
                  <c:v>39910</c:v>
                </c:pt>
                <c:pt idx="411875">
                  <c:v>39910</c:v>
                </c:pt>
                <c:pt idx="411876">
                  <c:v>39910</c:v>
                </c:pt>
                <c:pt idx="411877">
                  <c:v>39910</c:v>
                </c:pt>
                <c:pt idx="411878">
                  <c:v>39910</c:v>
                </c:pt>
                <c:pt idx="411879">
                  <c:v>39910</c:v>
                </c:pt>
                <c:pt idx="411880">
                  <c:v>39910</c:v>
                </c:pt>
                <c:pt idx="411881">
                  <c:v>39910</c:v>
                </c:pt>
                <c:pt idx="411882">
                  <c:v>39910</c:v>
                </c:pt>
                <c:pt idx="411883">
                  <c:v>39910</c:v>
                </c:pt>
                <c:pt idx="411884">
                  <c:v>39910</c:v>
                </c:pt>
                <c:pt idx="411885">
                  <c:v>39910</c:v>
                </c:pt>
                <c:pt idx="411886">
                  <c:v>39910</c:v>
                </c:pt>
                <c:pt idx="411887">
                  <c:v>39910</c:v>
                </c:pt>
                <c:pt idx="411888">
                  <c:v>39910</c:v>
                </c:pt>
                <c:pt idx="411889">
                  <c:v>39910</c:v>
                </c:pt>
                <c:pt idx="411890">
                  <c:v>39910</c:v>
                </c:pt>
                <c:pt idx="411891">
                  <c:v>39910</c:v>
                </c:pt>
                <c:pt idx="411892">
                  <c:v>39910</c:v>
                </c:pt>
                <c:pt idx="411893">
                  <c:v>39910</c:v>
                </c:pt>
                <c:pt idx="411894">
                  <c:v>39910</c:v>
                </c:pt>
                <c:pt idx="411895">
                  <c:v>39910</c:v>
                </c:pt>
                <c:pt idx="411896">
                  <c:v>39910</c:v>
                </c:pt>
                <c:pt idx="411897">
                  <c:v>39910</c:v>
                </c:pt>
                <c:pt idx="411898">
                  <c:v>39910</c:v>
                </c:pt>
                <c:pt idx="411899">
                  <c:v>39910</c:v>
                </c:pt>
                <c:pt idx="411900">
                  <c:v>39910</c:v>
                </c:pt>
                <c:pt idx="411901">
                  <c:v>39910</c:v>
                </c:pt>
                <c:pt idx="411902">
                  <c:v>39910</c:v>
                </c:pt>
                <c:pt idx="411903">
                  <c:v>39910</c:v>
                </c:pt>
                <c:pt idx="411904">
                  <c:v>39910</c:v>
                </c:pt>
                <c:pt idx="411905">
                  <c:v>39910</c:v>
                </c:pt>
                <c:pt idx="411906">
                  <c:v>39910</c:v>
                </c:pt>
                <c:pt idx="411907">
                  <c:v>39910</c:v>
                </c:pt>
                <c:pt idx="411908">
                  <c:v>39910</c:v>
                </c:pt>
                <c:pt idx="411909">
                  <c:v>39910</c:v>
                </c:pt>
                <c:pt idx="411910">
                  <c:v>39910</c:v>
                </c:pt>
                <c:pt idx="411911">
                  <c:v>39910</c:v>
                </c:pt>
                <c:pt idx="411912">
                  <c:v>39910</c:v>
                </c:pt>
                <c:pt idx="411913">
                  <c:v>39910</c:v>
                </c:pt>
                <c:pt idx="411914">
                  <c:v>39910</c:v>
                </c:pt>
                <c:pt idx="411915">
                  <c:v>39910</c:v>
                </c:pt>
                <c:pt idx="411916">
                  <c:v>39910</c:v>
                </c:pt>
                <c:pt idx="411917">
                  <c:v>39910</c:v>
                </c:pt>
                <c:pt idx="411918">
                  <c:v>39910</c:v>
                </c:pt>
                <c:pt idx="411919">
                  <c:v>39910</c:v>
                </c:pt>
                <c:pt idx="411920">
                  <c:v>39910</c:v>
                </c:pt>
                <c:pt idx="411921">
                  <c:v>39910</c:v>
                </c:pt>
                <c:pt idx="411922">
                  <c:v>39910</c:v>
                </c:pt>
                <c:pt idx="411923">
                  <c:v>39910</c:v>
                </c:pt>
                <c:pt idx="411924">
                  <c:v>39910</c:v>
                </c:pt>
                <c:pt idx="411925">
                  <c:v>39910</c:v>
                </c:pt>
                <c:pt idx="411926">
                  <c:v>39910</c:v>
                </c:pt>
                <c:pt idx="411927">
                  <c:v>39910</c:v>
                </c:pt>
                <c:pt idx="411928">
                  <c:v>39910</c:v>
                </c:pt>
                <c:pt idx="411929">
                  <c:v>39910</c:v>
                </c:pt>
                <c:pt idx="411930">
                  <c:v>39910</c:v>
                </c:pt>
                <c:pt idx="411931">
                  <c:v>39910</c:v>
                </c:pt>
                <c:pt idx="411932">
                  <c:v>39910</c:v>
                </c:pt>
                <c:pt idx="411933">
                  <c:v>118221</c:v>
                </c:pt>
                <c:pt idx="411934">
                  <c:v>118221</c:v>
                </c:pt>
                <c:pt idx="411935">
                  <c:v>118221</c:v>
                </c:pt>
                <c:pt idx="411936">
                  <c:v>118221</c:v>
                </c:pt>
                <c:pt idx="411937">
                  <c:v>118221</c:v>
                </c:pt>
                <c:pt idx="411938">
                  <c:v>118221</c:v>
                </c:pt>
                <c:pt idx="411939">
                  <c:v>118221</c:v>
                </c:pt>
                <c:pt idx="411940">
                  <c:v>118221</c:v>
                </c:pt>
                <c:pt idx="411941">
                  <c:v>118221</c:v>
                </c:pt>
                <c:pt idx="411942">
                  <c:v>118221</c:v>
                </c:pt>
                <c:pt idx="411943">
                  <c:v>118221</c:v>
                </c:pt>
                <c:pt idx="411944">
                  <c:v>118221</c:v>
                </c:pt>
                <c:pt idx="411945">
                  <c:v>118221</c:v>
                </c:pt>
                <c:pt idx="411946">
                  <c:v>118221</c:v>
                </c:pt>
                <c:pt idx="411947">
                  <c:v>118221</c:v>
                </c:pt>
                <c:pt idx="411948">
                  <c:v>118221</c:v>
                </c:pt>
                <c:pt idx="411949">
                  <c:v>118221</c:v>
                </c:pt>
                <c:pt idx="411950">
                  <c:v>118221</c:v>
                </c:pt>
                <c:pt idx="411951">
                  <c:v>118221</c:v>
                </c:pt>
                <c:pt idx="411952">
                  <c:v>118221</c:v>
                </c:pt>
                <c:pt idx="411953">
                  <c:v>118221</c:v>
                </c:pt>
                <c:pt idx="411954">
                  <c:v>118221</c:v>
                </c:pt>
                <c:pt idx="411955">
                  <c:v>118221</c:v>
                </c:pt>
                <c:pt idx="411956">
                  <c:v>118221</c:v>
                </c:pt>
                <c:pt idx="411957">
                  <c:v>118221</c:v>
                </c:pt>
                <c:pt idx="411958">
                  <c:v>118221</c:v>
                </c:pt>
                <c:pt idx="411959">
                  <c:v>118221</c:v>
                </c:pt>
                <c:pt idx="411960">
                  <c:v>118221</c:v>
                </c:pt>
                <c:pt idx="411961">
                  <c:v>118221</c:v>
                </c:pt>
                <c:pt idx="411962">
                  <c:v>118221</c:v>
                </c:pt>
                <c:pt idx="411963">
                  <c:v>118221</c:v>
                </c:pt>
                <c:pt idx="411964">
                  <c:v>118221</c:v>
                </c:pt>
                <c:pt idx="411965">
                  <c:v>118221</c:v>
                </c:pt>
                <c:pt idx="411966">
                  <c:v>118221</c:v>
                </c:pt>
                <c:pt idx="411967">
                  <c:v>118221</c:v>
                </c:pt>
                <c:pt idx="411968">
                  <c:v>118221</c:v>
                </c:pt>
                <c:pt idx="411969">
                  <c:v>118221</c:v>
                </c:pt>
                <c:pt idx="411970">
                  <c:v>118221</c:v>
                </c:pt>
                <c:pt idx="411971">
                  <c:v>118221</c:v>
                </c:pt>
                <c:pt idx="411972">
                  <c:v>118221</c:v>
                </c:pt>
                <c:pt idx="411973">
                  <c:v>118221</c:v>
                </c:pt>
                <c:pt idx="411974">
                  <c:v>118221</c:v>
                </c:pt>
                <c:pt idx="411975">
                  <c:v>118221</c:v>
                </c:pt>
                <c:pt idx="411976">
                  <c:v>118221</c:v>
                </c:pt>
                <c:pt idx="411977">
                  <c:v>118221</c:v>
                </c:pt>
                <c:pt idx="411978">
                  <c:v>118221</c:v>
                </c:pt>
                <c:pt idx="411979">
                  <c:v>118221</c:v>
                </c:pt>
                <c:pt idx="411980">
                  <c:v>118221</c:v>
                </c:pt>
                <c:pt idx="411981">
                  <c:v>118221</c:v>
                </c:pt>
                <c:pt idx="411982">
                  <c:v>118221</c:v>
                </c:pt>
                <c:pt idx="411983">
                  <c:v>118221</c:v>
                </c:pt>
                <c:pt idx="411984">
                  <c:v>118221</c:v>
                </c:pt>
                <c:pt idx="411985">
                  <c:v>118221</c:v>
                </c:pt>
                <c:pt idx="411986">
                  <c:v>118221</c:v>
                </c:pt>
                <c:pt idx="411987">
                  <c:v>118221</c:v>
                </c:pt>
                <c:pt idx="411988">
                  <c:v>118221</c:v>
                </c:pt>
                <c:pt idx="411989">
                  <c:v>118221</c:v>
                </c:pt>
                <c:pt idx="411990">
                  <c:v>118221</c:v>
                </c:pt>
                <c:pt idx="411991">
                  <c:v>118221</c:v>
                </c:pt>
                <c:pt idx="411992">
                  <c:v>118221</c:v>
                </c:pt>
                <c:pt idx="411993">
                  <c:v>118221</c:v>
                </c:pt>
                <c:pt idx="411994">
                  <c:v>118221</c:v>
                </c:pt>
                <c:pt idx="411995">
                  <c:v>118221</c:v>
                </c:pt>
                <c:pt idx="411996">
                  <c:v>118221</c:v>
                </c:pt>
                <c:pt idx="411997">
                  <c:v>118221</c:v>
                </c:pt>
                <c:pt idx="411998">
                  <c:v>118221</c:v>
                </c:pt>
                <c:pt idx="411999">
                  <c:v>118221</c:v>
                </c:pt>
                <c:pt idx="412000">
                  <c:v>118221</c:v>
                </c:pt>
                <c:pt idx="412001">
                  <c:v>118221</c:v>
                </c:pt>
                <c:pt idx="412002">
                  <c:v>118221</c:v>
                </c:pt>
                <c:pt idx="412003">
                  <c:v>118221</c:v>
                </c:pt>
                <c:pt idx="412004">
                  <c:v>118221</c:v>
                </c:pt>
                <c:pt idx="412005">
                  <c:v>118221</c:v>
                </c:pt>
                <c:pt idx="412006">
                  <c:v>118221</c:v>
                </c:pt>
                <c:pt idx="412007">
                  <c:v>118221</c:v>
                </c:pt>
                <c:pt idx="412008">
                  <c:v>118221</c:v>
                </c:pt>
                <c:pt idx="412009">
                  <c:v>118221</c:v>
                </c:pt>
                <c:pt idx="412010">
                  <c:v>118221</c:v>
                </c:pt>
                <c:pt idx="412011">
                  <c:v>118221</c:v>
                </c:pt>
                <c:pt idx="412012">
                  <c:v>118221</c:v>
                </c:pt>
                <c:pt idx="412013">
                  <c:v>118221</c:v>
                </c:pt>
                <c:pt idx="412014">
                  <c:v>118221</c:v>
                </c:pt>
                <c:pt idx="412015">
                  <c:v>118221</c:v>
                </c:pt>
                <c:pt idx="412016">
                  <c:v>118221</c:v>
                </c:pt>
                <c:pt idx="412017">
                  <c:v>118221</c:v>
                </c:pt>
                <c:pt idx="412018">
                  <c:v>118221</c:v>
                </c:pt>
                <c:pt idx="412019">
                  <c:v>118221</c:v>
                </c:pt>
                <c:pt idx="412020">
                  <c:v>118221</c:v>
                </c:pt>
                <c:pt idx="412021">
                  <c:v>118221</c:v>
                </c:pt>
                <c:pt idx="412022">
                  <c:v>118221</c:v>
                </c:pt>
                <c:pt idx="412023">
                  <c:v>118221</c:v>
                </c:pt>
                <c:pt idx="412024">
                  <c:v>118221</c:v>
                </c:pt>
                <c:pt idx="412025">
                  <c:v>118221</c:v>
                </c:pt>
                <c:pt idx="412026">
                  <c:v>118221</c:v>
                </c:pt>
                <c:pt idx="412027">
                  <c:v>118221</c:v>
                </c:pt>
                <c:pt idx="412028">
                  <c:v>118221</c:v>
                </c:pt>
                <c:pt idx="412029">
                  <c:v>118221</c:v>
                </c:pt>
                <c:pt idx="412030">
                  <c:v>118221</c:v>
                </c:pt>
                <c:pt idx="412031">
                  <c:v>118221</c:v>
                </c:pt>
                <c:pt idx="412032">
                  <c:v>118221</c:v>
                </c:pt>
                <c:pt idx="412033">
                  <c:v>118221</c:v>
                </c:pt>
                <c:pt idx="412034">
                  <c:v>118221</c:v>
                </c:pt>
                <c:pt idx="412035">
                  <c:v>118221</c:v>
                </c:pt>
                <c:pt idx="412036">
                  <c:v>118221</c:v>
                </c:pt>
                <c:pt idx="412037">
                  <c:v>118221</c:v>
                </c:pt>
                <c:pt idx="412038">
                  <c:v>118221</c:v>
                </c:pt>
                <c:pt idx="412039">
                  <c:v>118221</c:v>
                </c:pt>
                <c:pt idx="412040">
                  <c:v>118221</c:v>
                </c:pt>
                <c:pt idx="412041">
                  <c:v>118221</c:v>
                </c:pt>
                <c:pt idx="412042">
                  <c:v>118221</c:v>
                </c:pt>
                <c:pt idx="412043">
                  <c:v>118221</c:v>
                </c:pt>
                <c:pt idx="412044">
                  <c:v>118221</c:v>
                </c:pt>
                <c:pt idx="412045">
                  <c:v>118221</c:v>
                </c:pt>
                <c:pt idx="412046">
                  <c:v>118221</c:v>
                </c:pt>
                <c:pt idx="412047">
                  <c:v>118221</c:v>
                </c:pt>
                <c:pt idx="412048">
                  <c:v>118221</c:v>
                </c:pt>
                <c:pt idx="412049">
                  <c:v>118221</c:v>
                </c:pt>
                <c:pt idx="412050">
                  <c:v>118221</c:v>
                </c:pt>
                <c:pt idx="412051">
                  <c:v>118221</c:v>
                </c:pt>
                <c:pt idx="412052">
                  <c:v>118221</c:v>
                </c:pt>
                <c:pt idx="412053">
                  <c:v>118221</c:v>
                </c:pt>
                <c:pt idx="412054">
                  <c:v>118221</c:v>
                </c:pt>
                <c:pt idx="412055">
                  <c:v>118221</c:v>
                </c:pt>
                <c:pt idx="412056">
                  <c:v>118221</c:v>
                </c:pt>
                <c:pt idx="412057">
                  <c:v>118221</c:v>
                </c:pt>
                <c:pt idx="412058">
                  <c:v>118221</c:v>
                </c:pt>
                <c:pt idx="412059">
                  <c:v>118221</c:v>
                </c:pt>
                <c:pt idx="412060">
                  <c:v>118221</c:v>
                </c:pt>
                <c:pt idx="412061">
                  <c:v>118221</c:v>
                </c:pt>
                <c:pt idx="412062">
                  <c:v>118221</c:v>
                </c:pt>
                <c:pt idx="412063">
                  <c:v>118221</c:v>
                </c:pt>
                <c:pt idx="412064">
                  <c:v>118221</c:v>
                </c:pt>
                <c:pt idx="412065">
                  <c:v>118221</c:v>
                </c:pt>
                <c:pt idx="412066">
                  <c:v>118221</c:v>
                </c:pt>
                <c:pt idx="412067">
                  <c:v>118221</c:v>
                </c:pt>
                <c:pt idx="412068">
                  <c:v>118221</c:v>
                </c:pt>
                <c:pt idx="412069">
                  <c:v>118221</c:v>
                </c:pt>
                <c:pt idx="412070">
                  <c:v>118221</c:v>
                </c:pt>
                <c:pt idx="412071">
                  <c:v>118221</c:v>
                </c:pt>
                <c:pt idx="412072">
                  <c:v>118221</c:v>
                </c:pt>
                <c:pt idx="412073">
                  <c:v>118221</c:v>
                </c:pt>
                <c:pt idx="412074">
                  <c:v>118221</c:v>
                </c:pt>
                <c:pt idx="412075">
                  <c:v>118221</c:v>
                </c:pt>
                <c:pt idx="412076">
                  <c:v>118221</c:v>
                </c:pt>
                <c:pt idx="412077">
                  <c:v>118221</c:v>
                </c:pt>
                <c:pt idx="412078">
                  <c:v>118221</c:v>
                </c:pt>
                <c:pt idx="412079">
                  <c:v>118221</c:v>
                </c:pt>
                <c:pt idx="412080">
                  <c:v>118221</c:v>
                </c:pt>
                <c:pt idx="412081">
                  <c:v>118221</c:v>
                </c:pt>
                <c:pt idx="412082">
                  <c:v>118221</c:v>
                </c:pt>
                <c:pt idx="412083">
                  <c:v>118221</c:v>
                </c:pt>
                <c:pt idx="412084">
                  <c:v>118221</c:v>
                </c:pt>
                <c:pt idx="412085">
                  <c:v>118221</c:v>
                </c:pt>
                <c:pt idx="412086">
                  <c:v>118221</c:v>
                </c:pt>
                <c:pt idx="412087">
                  <c:v>118221</c:v>
                </c:pt>
                <c:pt idx="412088">
                  <c:v>118221</c:v>
                </c:pt>
                <c:pt idx="412089">
                  <c:v>118221</c:v>
                </c:pt>
                <c:pt idx="412090">
                  <c:v>118221</c:v>
                </c:pt>
                <c:pt idx="412091">
                  <c:v>118221</c:v>
                </c:pt>
                <c:pt idx="412092">
                  <c:v>118221</c:v>
                </c:pt>
                <c:pt idx="412093">
                  <c:v>118221</c:v>
                </c:pt>
                <c:pt idx="412094">
                  <c:v>118221</c:v>
                </c:pt>
                <c:pt idx="412095">
                  <c:v>118221</c:v>
                </c:pt>
                <c:pt idx="412096">
                  <c:v>118221</c:v>
                </c:pt>
                <c:pt idx="412097">
                  <c:v>118221</c:v>
                </c:pt>
                <c:pt idx="412098">
                  <c:v>118221</c:v>
                </c:pt>
                <c:pt idx="412099">
                  <c:v>118221</c:v>
                </c:pt>
                <c:pt idx="412100">
                  <c:v>118221</c:v>
                </c:pt>
                <c:pt idx="412101">
                  <c:v>118221</c:v>
                </c:pt>
                <c:pt idx="412102">
                  <c:v>118221</c:v>
                </c:pt>
                <c:pt idx="412103">
                  <c:v>118221</c:v>
                </c:pt>
                <c:pt idx="412104">
                  <c:v>118221</c:v>
                </c:pt>
                <c:pt idx="412105">
                  <c:v>118221</c:v>
                </c:pt>
                <c:pt idx="412106">
                  <c:v>118221</c:v>
                </c:pt>
                <c:pt idx="412107">
                  <c:v>118221</c:v>
                </c:pt>
                <c:pt idx="412108">
                  <c:v>118221</c:v>
                </c:pt>
                <c:pt idx="412109">
                  <c:v>118221</c:v>
                </c:pt>
                <c:pt idx="412110">
                  <c:v>118221</c:v>
                </c:pt>
                <c:pt idx="412111">
                  <c:v>118221</c:v>
                </c:pt>
                <c:pt idx="412112">
                  <c:v>118221</c:v>
                </c:pt>
                <c:pt idx="412113">
                  <c:v>118221</c:v>
                </c:pt>
                <c:pt idx="412114">
                  <c:v>118221</c:v>
                </c:pt>
                <c:pt idx="412115">
                  <c:v>118221</c:v>
                </c:pt>
                <c:pt idx="412116">
                  <c:v>118221</c:v>
                </c:pt>
                <c:pt idx="412117">
                  <c:v>118221</c:v>
                </c:pt>
                <c:pt idx="412118">
                  <c:v>118221</c:v>
                </c:pt>
                <c:pt idx="412119">
                  <c:v>118221</c:v>
                </c:pt>
                <c:pt idx="412120">
                  <c:v>118221</c:v>
                </c:pt>
                <c:pt idx="412121">
                  <c:v>118221</c:v>
                </c:pt>
                <c:pt idx="412122">
                  <c:v>118221</c:v>
                </c:pt>
                <c:pt idx="412123">
                  <c:v>118221</c:v>
                </c:pt>
                <c:pt idx="412124">
                  <c:v>118221</c:v>
                </c:pt>
                <c:pt idx="412125">
                  <c:v>118221</c:v>
                </c:pt>
                <c:pt idx="412126">
                  <c:v>118221</c:v>
                </c:pt>
                <c:pt idx="412127">
                  <c:v>118221</c:v>
                </c:pt>
                <c:pt idx="412128">
                  <c:v>118221</c:v>
                </c:pt>
                <c:pt idx="412129">
                  <c:v>118221</c:v>
                </c:pt>
                <c:pt idx="412130">
                  <c:v>118221</c:v>
                </c:pt>
                <c:pt idx="412131">
                  <c:v>118221</c:v>
                </c:pt>
                <c:pt idx="412132">
                  <c:v>118221</c:v>
                </c:pt>
                <c:pt idx="412133">
                  <c:v>118221</c:v>
                </c:pt>
                <c:pt idx="412134">
                  <c:v>118221</c:v>
                </c:pt>
                <c:pt idx="412135">
                  <c:v>118221</c:v>
                </c:pt>
                <c:pt idx="412136">
                  <c:v>118221</c:v>
                </c:pt>
                <c:pt idx="412137">
                  <c:v>118221</c:v>
                </c:pt>
                <c:pt idx="412138">
                  <c:v>118221</c:v>
                </c:pt>
                <c:pt idx="412139">
                  <c:v>118221</c:v>
                </c:pt>
                <c:pt idx="412140">
                  <c:v>118221</c:v>
                </c:pt>
                <c:pt idx="412141">
                  <c:v>118221</c:v>
                </c:pt>
                <c:pt idx="412142">
                  <c:v>118221</c:v>
                </c:pt>
                <c:pt idx="412143">
                  <c:v>118221</c:v>
                </c:pt>
                <c:pt idx="412144">
                  <c:v>118221</c:v>
                </c:pt>
                <c:pt idx="412145">
                  <c:v>118221</c:v>
                </c:pt>
                <c:pt idx="412146">
                  <c:v>118221</c:v>
                </c:pt>
                <c:pt idx="412147">
                  <c:v>118221</c:v>
                </c:pt>
                <c:pt idx="412148">
                  <c:v>118221</c:v>
                </c:pt>
                <c:pt idx="412149">
                  <c:v>118221</c:v>
                </c:pt>
                <c:pt idx="412150">
                  <c:v>118221</c:v>
                </c:pt>
                <c:pt idx="412151">
                  <c:v>118221</c:v>
                </c:pt>
                <c:pt idx="412152">
                  <c:v>118221</c:v>
                </c:pt>
                <c:pt idx="412153">
                  <c:v>118221</c:v>
                </c:pt>
                <c:pt idx="412154">
                  <c:v>118221</c:v>
                </c:pt>
                <c:pt idx="412155">
                  <c:v>118221</c:v>
                </c:pt>
                <c:pt idx="412156">
                  <c:v>118221</c:v>
                </c:pt>
                <c:pt idx="412157">
                  <c:v>118221</c:v>
                </c:pt>
                <c:pt idx="412158">
                  <c:v>118221</c:v>
                </c:pt>
                <c:pt idx="412159">
                  <c:v>118221</c:v>
                </c:pt>
                <c:pt idx="412160">
                  <c:v>118221</c:v>
                </c:pt>
                <c:pt idx="412161">
                  <c:v>118221</c:v>
                </c:pt>
                <c:pt idx="412162">
                  <c:v>118221</c:v>
                </c:pt>
                <c:pt idx="412163">
                  <c:v>118221</c:v>
                </c:pt>
                <c:pt idx="412164">
                  <c:v>118221</c:v>
                </c:pt>
                <c:pt idx="412165">
                  <c:v>118221</c:v>
                </c:pt>
                <c:pt idx="412166">
                  <c:v>118221</c:v>
                </c:pt>
                <c:pt idx="412167">
                  <c:v>118221</c:v>
                </c:pt>
                <c:pt idx="412168">
                  <c:v>118221</c:v>
                </c:pt>
                <c:pt idx="412169">
                  <c:v>118221</c:v>
                </c:pt>
                <c:pt idx="412170">
                  <c:v>118221</c:v>
                </c:pt>
                <c:pt idx="412171">
                  <c:v>118221</c:v>
                </c:pt>
                <c:pt idx="412172">
                  <c:v>118221</c:v>
                </c:pt>
                <c:pt idx="412173">
                  <c:v>118221</c:v>
                </c:pt>
                <c:pt idx="412174">
                  <c:v>118221</c:v>
                </c:pt>
                <c:pt idx="412175">
                  <c:v>118221</c:v>
                </c:pt>
                <c:pt idx="412176">
                  <c:v>118221</c:v>
                </c:pt>
                <c:pt idx="412177">
                  <c:v>118221</c:v>
                </c:pt>
                <c:pt idx="412178">
                  <c:v>118221</c:v>
                </c:pt>
                <c:pt idx="412179">
                  <c:v>118221</c:v>
                </c:pt>
                <c:pt idx="412180">
                  <c:v>118221</c:v>
                </c:pt>
                <c:pt idx="412181">
                  <c:v>118221</c:v>
                </c:pt>
                <c:pt idx="412182">
                  <c:v>118221</c:v>
                </c:pt>
                <c:pt idx="412183">
                  <c:v>118221</c:v>
                </c:pt>
                <c:pt idx="412184">
                  <c:v>118221</c:v>
                </c:pt>
                <c:pt idx="412185">
                  <c:v>118221</c:v>
                </c:pt>
                <c:pt idx="412186">
                  <c:v>118221</c:v>
                </c:pt>
                <c:pt idx="412187">
                  <c:v>118221</c:v>
                </c:pt>
                <c:pt idx="412188">
                  <c:v>118221</c:v>
                </c:pt>
                <c:pt idx="412189">
                  <c:v>118221</c:v>
                </c:pt>
                <c:pt idx="412190">
                  <c:v>118221</c:v>
                </c:pt>
                <c:pt idx="412191">
                  <c:v>118221</c:v>
                </c:pt>
                <c:pt idx="412192">
                  <c:v>118221</c:v>
                </c:pt>
                <c:pt idx="412193">
                  <c:v>118221</c:v>
                </c:pt>
                <c:pt idx="412194">
                  <c:v>118221</c:v>
                </c:pt>
                <c:pt idx="412195">
                  <c:v>118221</c:v>
                </c:pt>
                <c:pt idx="412196">
                  <c:v>118221</c:v>
                </c:pt>
                <c:pt idx="412197">
                  <c:v>118221</c:v>
                </c:pt>
                <c:pt idx="412198">
                  <c:v>118221</c:v>
                </c:pt>
                <c:pt idx="412199">
                  <c:v>118221</c:v>
                </c:pt>
                <c:pt idx="412200">
                  <c:v>118221</c:v>
                </c:pt>
                <c:pt idx="412201">
                  <c:v>118221</c:v>
                </c:pt>
                <c:pt idx="412202">
                  <c:v>118221</c:v>
                </c:pt>
                <c:pt idx="412203">
                  <c:v>118221</c:v>
                </c:pt>
                <c:pt idx="412204">
                  <c:v>118221</c:v>
                </c:pt>
                <c:pt idx="412205">
                  <c:v>118221</c:v>
                </c:pt>
                <c:pt idx="412206">
                  <c:v>118221</c:v>
                </c:pt>
                <c:pt idx="412207">
                  <c:v>118221</c:v>
                </c:pt>
                <c:pt idx="412208">
                  <c:v>118221</c:v>
                </c:pt>
                <c:pt idx="412209">
                  <c:v>118221</c:v>
                </c:pt>
                <c:pt idx="412210">
                  <c:v>118221</c:v>
                </c:pt>
                <c:pt idx="412211">
                  <c:v>118221</c:v>
                </c:pt>
                <c:pt idx="412212">
                  <c:v>118221</c:v>
                </c:pt>
                <c:pt idx="412213">
                  <c:v>118221</c:v>
                </c:pt>
                <c:pt idx="412214">
                  <c:v>118221</c:v>
                </c:pt>
                <c:pt idx="412215">
                  <c:v>118221</c:v>
                </c:pt>
                <c:pt idx="412216">
                  <c:v>118221</c:v>
                </c:pt>
                <c:pt idx="412217">
                  <c:v>118221</c:v>
                </c:pt>
                <c:pt idx="412218">
                  <c:v>118221</c:v>
                </c:pt>
                <c:pt idx="412219">
                  <c:v>118221</c:v>
                </c:pt>
                <c:pt idx="412220">
                  <c:v>118221</c:v>
                </c:pt>
                <c:pt idx="412221">
                  <c:v>118221</c:v>
                </c:pt>
                <c:pt idx="412222">
                  <c:v>118221</c:v>
                </c:pt>
                <c:pt idx="412223">
                  <c:v>118221</c:v>
                </c:pt>
                <c:pt idx="412224">
                  <c:v>118221</c:v>
                </c:pt>
                <c:pt idx="412225">
                  <c:v>118221</c:v>
                </c:pt>
                <c:pt idx="412226">
                  <c:v>118221</c:v>
                </c:pt>
                <c:pt idx="412227">
                  <c:v>118221</c:v>
                </c:pt>
                <c:pt idx="412228">
                  <c:v>118221</c:v>
                </c:pt>
                <c:pt idx="412229">
                  <c:v>118221</c:v>
                </c:pt>
                <c:pt idx="412230">
                  <c:v>118221</c:v>
                </c:pt>
                <c:pt idx="412231">
                  <c:v>118221</c:v>
                </c:pt>
                <c:pt idx="412232">
                  <c:v>118221</c:v>
                </c:pt>
                <c:pt idx="412233">
                  <c:v>118221</c:v>
                </c:pt>
                <c:pt idx="412234">
                  <c:v>118221</c:v>
                </c:pt>
                <c:pt idx="412235">
                  <c:v>118221</c:v>
                </c:pt>
                <c:pt idx="412236">
                  <c:v>118221</c:v>
                </c:pt>
                <c:pt idx="412237">
                  <c:v>118221</c:v>
                </c:pt>
                <c:pt idx="412238">
                  <c:v>118221</c:v>
                </c:pt>
                <c:pt idx="412239">
                  <c:v>118221</c:v>
                </c:pt>
                <c:pt idx="412240">
                  <c:v>118221</c:v>
                </c:pt>
                <c:pt idx="412241">
                  <c:v>118221</c:v>
                </c:pt>
                <c:pt idx="412242">
                  <c:v>118221</c:v>
                </c:pt>
                <c:pt idx="412243">
                  <c:v>118221</c:v>
                </c:pt>
                <c:pt idx="412244">
                  <c:v>118221</c:v>
                </c:pt>
                <c:pt idx="412245">
                  <c:v>118221</c:v>
                </c:pt>
                <c:pt idx="412246">
                  <c:v>118221</c:v>
                </c:pt>
                <c:pt idx="412247">
                  <c:v>118221</c:v>
                </c:pt>
                <c:pt idx="412248">
                  <c:v>118221</c:v>
                </c:pt>
                <c:pt idx="412249">
                  <c:v>118221</c:v>
                </c:pt>
                <c:pt idx="412250">
                  <c:v>118221</c:v>
                </c:pt>
                <c:pt idx="412251">
                  <c:v>118221</c:v>
                </c:pt>
                <c:pt idx="412252">
                  <c:v>118221</c:v>
                </c:pt>
                <c:pt idx="412253">
                  <c:v>118221</c:v>
                </c:pt>
                <c:pt idx="412254">
                  <c:v>118221</c:v>
                </c:pt>
                <c:pt idx="412255">
                  <c:v>118221</c:v>
                </c:pt>
                <c:pt idx="412256">
                  <c:v>118221</c:v>
                </c:pt>
                <c:pt idx="412257">
                  <c:v>118221</c:v>
                </c:pt>
                <c:pt idx="412258">
                  <c:v>118221</c:v>
                </c:pt>
                <c:pt idx="412259">
                  <c:v>118221</c:v>
                </c:pt>
                <c:pt idx="412260">
                  <c:v>118221</c:v>
                </c:pt>
                <c:pt idx="412261">
                  <c:v>118221</c:v>
                </c:pt>
                <c:pt idx="412262">
                  <c:v>118221</c:v>
                </c:pt>
                <c:pt idx="412263">
                  <c:v>118221</c:v>
                </c:pt>
                <c:pt idx="412264">
                  <c:v>118221</c:v>
                </c:pt>
                <c:pt idx="412265">
                  <c:v>118221</c:v>
                </c:pt>
                <c:pt idx="412266">
                  <c:v>118221</c:v>
                </c:pt>
                <c:pt idx="412267">
                  <c:v>118221</c:v>
                </c:pt>
                <c:pt idx="412268">
                  <c:v>118221</c:v>
                </c:pt>
                <c:pt idx="412269">
                  <c:v>118221</c:v>
                </c:pt>
                <c:pt idx="412270">
                  <c:v>118221</c:v>
                </c:pt>
                <c:pt idx="412271">
                  <c:v>118221</c:v>
                </c:pt>
                <c:pt idx="412272">
                  <c:v>118221</c:v>
                </c:pt>
                <c:pt idx="412273">
                  <c:v>118221</c:v>
                </c:pt>
                <c:pt idx="412274">
                  <c:v>118221</c:v>
                </c:pt>
                <c:pt idx="412275">
                  <c:v>118221</c:v>
                </c:pt>
                <c:pt idx="412276">
                  <c:v>118221</c:v>
                </c:pt>
                <c:pt idx="412277">
                  <c:v>118221</c:v>
                </c:pt>
                <c:pt idx="412278">
                  <c:v>118221</c:v>
                </c:pt>
                <c:pt idx="412279">
                  <c:v>118221</c:v>
                </c:pt>
                <c:pt idx="412280">
                  <c:v>118221</c:v>
                </c:pt>
                <c:pt idx="412281">
                  <c:v>118221</c:v>
                </c:pt>
                <c:pt idx="412282">
                  <c:v>118221</c:v>
                </c:pt>
                <c:pt idx="412283">
                  <c:v>118221</c:v>
                </c:pt>
                <c:pt idx="412284">
                  <c:v>118221</c:v>
                </c:pt>
                <c:pt idx="412285">
                  <c:v>118221</c:v>
                </c:pt>
                <c:pt idx="412286">
                  <c:v>118221</c:v>
                </c:pt>
                <c:pt idx="412287">
                  <c:v>118221</c:v>
                </c:pt>
                <c:pt idx="412288">
                  <c:v>118221</c:v>
                </c:pt>
                <c:pt idx="412289">
                  <c:v>118221</c:v>
                </c:pt>
                <c:pt idx="412290">
                  <c:v>118221</c:v>
                </c:pt>
                <c:pt idx="412291">
                  <c:v>118221</c:v>
                </c:pt>
                <c:pt idx="412292">
                  <c:v>118221</c:v>
                </c:pt>
                <c:pt idx="412293">
                  <c:v>118221</c:v>
                </c:pt>
                <c:pt idx="412294">
                  <c:v>118221</c:v>
                </c:pt>
                <c:pt idx="412295">
                  <c:v>118221</c:v>
                </c:pt>
                <c:pt idx="412296">
                  <c:v>118221</c:v>
                </c:pt>
                <c:pt idx="412297">
                  <c:v>118221</c:v>
                </c:pt>
                <c:pt idx="412298">
                  <c:v>118221</c:v>
                </c:pt>
                <c:pt idx="412299">
                  <c:v>118221</c:v>
                </c:pt>
                <c:pt idx="412300">
                  <c:v>118221</c:v>
                </c:pt>
                <c:pt idx="412301">
                  <c:v>118221</c:v>
                </c:pt>
                <c:pt idx="412302">
                  <c:v>118221</c:v>
                </c:pt>
                <c:pt idx="412303">
                  <c:v>118221</c:v>
                </c:pt>
                <c:pt idx="412304">
                  <c:v>118221</c:v>
                </c:pt>
                <c:pt idx="412305">
                  <c:v>118221</c:v>
                </c:pt>
                <c:pt idx="412306">
                  <c:v>118221</c:v>
                </c:pt>
                <c:pt idx="412307">
                  <c:v>118221</c:v>
                </c:pt>
                <c:pt idx="412308">
                  <c:v>118221</c:v>
                </c:pt>
                <c:pt idx="412309">
                  <c:v>118221</c:v>
                </c:pt>
                <c:pt idx="412310">
                  <c:v>118221</c:v>
                </c:pt>
                <c:pt idx="412311">
                  <c:v>118221</c:v>
                </c:pt>
                <c:pt idx="412312">
                  <c:v>118221</c:v>
                </c:pt>
                <c:pt idx="412313">
                  <c:v>118221</c:v>
                </c:pt>
                <c:pt idx="412314">
                  <c:v>118221</c:v>
                </c:pt>
                <c:pt idx="412315">
                  <c:v>118221</c:v>
                </c:pt>
                <c:pt idx="412316">
                  <c:v>118221</c:v>
                </c:pt>
                <c:pt idx="412317">
                  <c:v>118221</c:v>
                </c:pt>
                <c:pt idx="412318">
                  <c:v>118221</c:v>
                </c:pt>
                <c:pt idx="412319">
                  <c:v>118221</c:v>
                </c:pt>
                <c:pt idx="412320">
                  <c:v>118221</c:v>
                </c:pt>
                <c:pt idx="412321">
                  <c:v>118221</c:v>
                </c:pt>
                <c:pt idx="412322">
                  <c:v>118221</c:v>
                </c:pt>
                <c:pt idx="412323">
                  <c:v>118221</c:v>
                </c:pt>
                <c:pt idx="412324">
                  <c:v>118221</c:v>
                </c:pt>
                <c:pt idx="412325">
                  <c:v>118221</c:v>
                </c:pt>
                <c:pt idx="412326">
                  <c:v>118221</c:v>
                </c:pt>
                <c:pt idx="412327">
                  <c:v>118221</c:v>
                </c:pt>
                <c:pt idx="412328">
                  <c:v>118221</c:v>
                </c:pt>
                <c:pt idx="412329">
                  <c:v>118221</c:v>
                </c:pt>
                <c:pt idx="412330">
                  <c:v>118221</c:v>
                </c:pt>
                <c:pt idx="412331">
                  <c:v>118221</c:v>
                </c:pt>
                <c:pt idx="412332">
                  <c:v>118221</c:v>
                </c:pt>
                <c:pt idx="412333">
                  <c:v>118221</c:v>
                </c:pt>
                <c:pt idx="412334">
                  <c:v>118221</c:v>
                </c:pt>
                <c:pt idx="412335">
                  <c:v>118221</c:v>
                </c:pt>
                <c:pt idx="412336">
                  <c:v>118221</c:v>
                </c:pt>
                <c:pt idx="412337">
                  <c:v>118221</c:v>
                </c:pt>
                <c:pt idx="412338">
                  <c:v>118221</c:v>
                </c:pt>
                <c:pt idx="412339">
                  <c:v>118221</c:v>
                </c:pt>
                <c:pt idx="412340">
                  <c:v>118221</c:v>
                </c:pt>
                <c:pt idx="412341">
                  <c:v>118221</c:v>
                </c:pt>
                <c:pt idx="412342">
                  <c:v>118221</c:v>
                </c:pt>
                <c:pt idx="412343">
                  <c:v>118221</c:v>
                </c:pt>
                <c:pt idx="412344">
                  <c:v>118221</c:v>
                </c:pt>
                <c:pt idx="412345">
                  <c:v>118221</c:v>
                </c:pt>
                <c:pt idx="412346">
                  <c:v>118221</c:v>
                </c:pt>
                <c:pt idx="412347">
                  <c:v>118221</c:v>
                </c:pt>
                <c:pt idx="412348">
                  <c:v>118221</c:v>
                </c:pt>
                <c:pt idx="412349">
                  <c:v>118221</c:v>
                </c:pt>
                <c:pt idx="412350">
                  <c:v>118221</c:v>
                </c:pt>
                <c:pt idx="412351">
                  <c:v>118221</c:v>
                </c:pt>
                <c:pt idx="412352">
                  <c:v>118221</c:v>
                </c:pt>
                <c:pt idx="412353">
                  <c:v>118221</c:v>
                </c:pt>
                <c:pt idx="412354">
                  <c:v>118221</c:v>
                </c:pt>
                <c:pt idx="412355">
                  <c:v>118221</c:v>
                </c:pt>
                <c:pt idx="412356">
                  <c:v>118221</c:v>
                </c:pt>
                <c:pt idx="412357">
                  <c:v>118221</c:v>
                </c:pt>
                <c:pt idx="412358">
                  <c:v>118221</c:v>
                </c:pt>
                <c:pt idx="412359">
                  <c:v>118221</c:v>
                </c:pt>
                <c:pt idx="412360">
                  <c:v>118221</c:v>
                </c:pt>
                <c:pt idx="412361">
                  <c:v>118221</c:v>
                </c:pt>
                <c:pt idx="412362">
                  <c:v>118221</c:v>
                </c:pt>
                <c:pt idx="412363">
                  <c:v>118221</c:v>
                </c:pt>
                <c:pt idx="412364">
                  <c:v>118221</c:v>
                </c:pt>
                <c:pt idx="412365">
                  <c:v>118221</c:v>
                </c:pt>
                <c:pt idx="412366">
                  <c:v>118221</c:v>
                </c:pt>
                <c:pt idx="412367">
                  <c:v>118221</c:v>
                </c:pt>
                <c:pt idx="412368">
                  <c:v>118221</c:v>
                </c:pt>
                <c:pt idx="412369">
                  <c:v>118221</c:v>
                </c:pt>
                <c:pt idx="412370">
                  <c:v>118221</c:v>
                </c:pt>
                <c:pt idx="412371">
                  <c:v>118221</c:v>
                </c:pt>
                <c:pt idx="412372">
                  <c:v>118221</c:v>
                </c:pt>
                <c:pt idx="412373">
                  <c:v>118221</c:v>
                </c:pt>
                <c:pt idx="412374">
                  <c:v>118221</c:v>
                </c:pt>
                <c:pt idx="412375">
                  <c:v>118221</c:v>
                </c:pt>
                <c:pt idx="412376">
                  <c:v>118221</c:v>
                </c:pt>
                <c:pt idx="412377">
                  <c:v>118221</c:v>
                </c:pt>
                <c:pt idx="412378">
                  <c:v>118221</c:v>
                </c:pt>
                <c:pt idx="412379">
                  <c:v>118221</c:v>
                </c:pt>
                <c:pt idx="412380">
                  <c:v>118221</c:v>
                </c:pt>
                <c:pt idx="412381">
                  <c:v>118221</c:v>
                </c:pt>
                <c:pt idx="412382">
                  <c:v>118221</c:v>
                </c:pt>
                <c:pt idx="412383">
                  <c:v>118221</c:v>
                </c:pt>
                <c:pt idx="412384">
                  <c:v>118221</c:v>
                </c:pt>
                <c:pt idx="412385">
                  <c:v>118221</c:v>
                </c:pt>
                <c:pt idx="412386">
                  <c:v>118221</c:v>
                </c:pt>
                <c:pt idx="412387">
                  <c:v>118221</c:v>
                </c:pt>
                <c:pt idx="412388">
                  <c:v>118221</c:v>
                </c:pt>
                <c:pt idx="412389">
                  <c:v>118221</c:v>
                </c:pt>
                <c:pt idx="412390">
                  <c:v>118221</c:v>
                </c:pt>
                <c:pt idx="412391">
                  <c:v>118221</c:v>
                </c:pt>
                <c:pt idx="412392">
                  <c:v>118221</c:v>
                </c:pt>
                <c:pt idx="412393">
                  <c:v>118221</c:v>
                </c:pt>
                <c:pt idx="412394">
                  <c:v>118221</c:v>
                </c:pt>
                <c:pt idx="412395">
                  <c:v>118221</c:v>
                </c:pt>
                <c:pt idx="412396">
                  <c:v>118221</c:v>
                </c:pt>
                <c:pt idx="412397">
                  <c:v>118221</c:v>
                </c:pt>
                <c:pt idx="412398">
                  <c:v>118221</c:v>
                </c:pt>
                <c:pt idx="412399">
                  <c:v>118221</c:v>
                </c:pt>
                <c:pt idx="412400">
                  <c:v>118221</c:v>
                </c:pt>
                <c:pt idx="412401">
                  <c:v>118221</c:v>
                </c:pt>
                <c:pt idx="412402">
                  <c:v>118221</c:v>
                </c:pt>
                <c:pt idx="412403">
                  <c:v>118221</c:v>
                </c:pt>
                <c:pt idx="412404">
                  <c:v>118221</c:v>
                </c:pt>
                <c:pt idx="412405">
                  <c:v>118221</c:v>
                </c:pt>
                <c:pt idx="412406">
                  <c:v>118221</c:v>
                </c:pt>
                <c:pt idx="412407">
                  <c:v>118221</c:v>
                </c:pt>
                <c:pt idx="412408">
                  <c:v>118221</c:v>
                </c:pt>
                <c:pt idx="412409">
                  <c:v>118221</c:v>
                </c:pt>
                <c:pt idx="412410">
                  <c:v>118221</c:v>
                </c:pt>
                <c:pt idx="412411">
                  <c:v>118221</c:v>
                </c:pt>
                <c:pt idx="412412">
                  <c:v>118221</c:v>
                </c:pt>
                <c:pt idx="412413">
                  <c:v>118221</c:v>
                </c:pt>
                <c:pt idx="412414">
                  <c:v>118221</c:v>
                </c:pt>
                <c:pt idx="412415">
                  <c:v>118221</c:v>
                </c:pt>
                <c:pt idx="412416">
                  <c:v>118221</c:v>
                </c:pt>
                <c:pt idx="412417">
                  <c:v>118221</c:v>
                </c:pt>
                <c:pt idx="412418">
                  <c:v>118221</c:v>
                </c:pt>
                <c:pt idx="412419">
                  <c:v>118221</c:v>
                </c:pt>
                <c:pt idx="412420">
                  <c:v>118221</c:v>
                </c:pt>
                <c:pt idx="412421">
                  <c:v>118221</c:v>
                </c:pt>
                <c:pt idx="412422">
                  <c:v>118221</c:v>
                </c:pt>
                <c:pt idx="412423">
                  <c:v>118221</c:v>
                </c:pt>
                <c:pt idx="412424">
                  <c:v>118221</c:v>
                </c:pt>
                <c:pt idx="412425">
                  <c:v>118221</c:v>
                </c:pt>
                <c:pt idx="412426">
                  <c:v>118221</c:v>
                </c:pt>
                <c:pt idx="412427">
                  <c:v>118221</c:v>
                </c:pt>
                <c:pt idx="412428">
                  <c:v>118221</c:v>
                </c:pt>
                <c:pt idx="412429">
                  <c:v>118221</c:v>
                </c:pt>
                <c:pt idx="412430">
                  <c:v>118221</c:v>
                </c:pt>
                <c:pt idx="412431">
                  <c:v>118221</c:v>
                </c:pt>
                <c:pt idx="412432">
                  <c:v>118221</c:v>
                </c:pt>
                <c:pt idx="412433">
                  <c:v>118221</c:v>
                </c:pt>
                <c:pt idx="412434">
                  <c:v>118221</c:v>
                </c:pt>
                <c:pt idx="412435">
                  <c:v>118221</c:v>
                </c:pt>
                <c:pt idx="412436">
                  <c:v>118221</c:v>
                </c:pt>
                <c:pt idx="412437">
                  <c:v>118221</c:v>
                </c:pt>
                <c:pt idx="412438">
                  <c:v>118221</c:v>
                </c:pt>
                <c:pt idx="412439">
                  <c:v>118221</c:v>
                </c:pt>
                <c:pt idx="412440">
                  <c:v>118221</c:v>
                </c:pt>
                <c:pt idx="412441">
                  <c:v>118221</c:v>
                </c:pt>
                <c:pt idx="412442">
                  <c:v>118221</c:v>
                </c:pt>
                <c:pt idx="412443">
                  <c:v>118221</c:v>
                </c:pt>
                <c:pt idx="412444">
                  <c:v>118221</c:v>
                </c:pt>
                <c:pt idx="412445">
                  <c:v>118221</c:v>
                </c:pt>
                <c:pt idx="412446">
                  <c:v>118221</c:v>
                </c:pt>
                <c:pt idx="412447">
                  <c:v>118221</c:v>
                </c:pt>
                <c:pt idx="412448">
                  <c:v>118221</c:v>
                </c:pt>
                <c:pt idx="412449">
                  <c:v>118221</c:v>
                </c:pt>
                <c:pt idx="412450">
                  <c:v>118221</c:v>
                </c:pt>
                <c:pt idx="412451">
                  <c:v>118221</c:v>
                </c:pt>
                <c:pt idx="412452">
                  <c:v>118221</c:v>
                </c:pt>
                <c:pt idx="412453">
                  <c:v>118221</c:v>
                </c:pt>
                <c:pt idx="412454">
                  <c:v>118221</c:v>
                </c:pt>
                <c:pt idx="412455">
                  <c:v>118221</c:v>
                </c:pt>
                <c:pt idx="412456">
                  <c:v>118221</c:v>
                </c:pt>
                <c:pt idx="412457">
                  <c:v>118221</c:v>
                </c:pt>
                <c:pt idx="412458">
                  <c:v>118221</c:v>
                </c:pt>
                <c:pt idx="412459">
                  <c:v>118221</c:v>
                </c:pt>
                <c:pt idx="412460">
                  <c:v>118221</c:v>
                </c:pt>
                <c:pt idx="412461">
                  <c:v>118221</c:v>
                </c:pt>
                <c:pt idx="412462">
                  <c:v>118221</c:v>
                </c:pt>
                <c:pt idx="412463">
                  <c:v>118221</c:v>
                </c:pt>
                <c:pt idx="412464">
                  <c:v>118221</c:v>
                </c:pt>
                <c:pt idx="412465">
                  <c:v>118221</c:v>
                </c:pt>
                <c:pt idx="412466">
                  <c:v>118221</c:v>
                </c:pt>
                <c:pt idx="412467">
                  <c:v>118221</c:v>
                </c:pt>
                <c:pt idx="412468">
                  <c:v>118221</c:v>
                </c:pt>
                <c:pt idx="412469">
                  <c:v>118221</c:v>
                </c:pt>
                <c:pt idx="412470">
                  <c:v>118221</c:v>
                </c:pt>
                <c:pt idx="412471">
                  <c:v>118221</c:v>
                </c:pt>
                <c:pt idx="412472">
                  <c:v>118221</c:v>
                </c:pt>
                <c:pt idx="412473">
                  <c:v>118221</c:v>
                </c:pt>
                <c:pt idx="412474">
                  <c:v>118221</c:v>
                </c:pt>
                <c:pt idx="412475">
                  <c:v>118221</c:v>
                </c:pt>
                <c:pt idx="412476">
                  <c:v>118221</c:v>
                </c:pt>
                <c:pt idx="412477">
                  <c:v>118221</c:v>
                </c:pt>
                <c:pt idx="412478">
                  <c:v>118221</c:v>
                </c:pt>
                <c:pt idx="412479">
                  <c:v>118221</c:v>
                </c:pt>
                <c:pt idx="412480">
                  <c:v>118221</c:v>
                </c:pt>
                <c:pt idx="412481">
                  <c:v>118221</c:v>
                </c:pt>
                <c:pt idx="412482">
                  <c:v>118221</c:v>
                </c:pt>
                <c:pt idx="412483">
                  <c:v>118221</c:v>
                </c:pt>
                <c:pt idx="412484">
                  <c:v>118221</c:v>
                </c:pt>
                <c:pt idx="412485">
                  <c:v>118221</c:v>
                </c:pt>
                <c:pt idx="412486">
                  <c:v>118221</c:v>
                </c:pt>
                <c:pt idx="412487">
                  <c:v>118221</c:v>
                </c:pt>
                <c:pt idx="412488">
                  <c:v>118221</c:v>
                </c:pt>
                <c:pt idx="412489">
                  <c:v>118221</c:v>
                </c:pt>
                <c:pt idx="412490">
                  <c:v>118221</c:v>
                </c:pt>
                <c:pt idx="412491">
                  <c:v>118221</c:v>
                </c:pt>
                <c:pt idx="412492">
                  <c:v>118221</c:v>
                </c:pt>
                <c:pt idx="412493">
                  <c:v>118221</c:v>
                </c:pt>
                <c:pt idx="412494">
                  <c:v>118221</c:v>
                </c:pt>
                <c:pt idx="412495">
                  <c:v>118221</c:v>
                </c:pt>
                <c:pt idx="412496">
                  <c:v>118221</c:v>
                </c:pt>
                <c:pt idx="412497">
                  <c:v>118221</c:v>
                </c:pt>
                <c:pt idx="412498">
                  <c:v>118221</c:v>
                </c:pt>
                <c:pt idx="412499">
                  <c:v>118221</c:v>
                </c:pt>
                <c:pt idx="412500">
                  <c:v>118221</c:v>
                </c:pt>
                <c:pt idx="412501">
                  <c:v>118221</c:v>
                </c:pt>
                <c:pt idx="412502">
                  <c:v>118221</c:v>
                </c:pt>
                <c:pt idx="412503">
                  <c:v>118221</c:v>
                </c:pt>
                <c:pt idx="412504">
                  <c:v>118221</c:v>
                </c:pt>
                <c:pt idx="412505">
                  <c:v>118221</c:v>
                </c:pt>
                <c:pt idx="412506">
                  <c:v>118221</c:v>
                </c:pt>
                <c:pt idx="412507">
                  <c:v>118221</c:v>
                </c:pt>
                <c:pt idx="412508">
                  <c:v>118221</c:v>
                </c:pt>
                <c:pt idx="412509">
                  <c:v>118221</c:v>
                </c:pt>
                <c:pt idx="412510">
                  <c:v>118221</c:v>
                </c:pt>
                <c:pt idx="412511">
                  <c:v>118221</c:v>
                </c:pt>
                <c:pt idx="412512">
                  <c:v>118221</c:v>
                </c:pt>
                <c:pt idx="412513">
                  <c:v>118221</c:v>
                </c:pt>
                <c:pt idx="412514">
                  <c:v>118221</c:v>
                </c:pt>
                <c:pt idx="412515">
                  <c:v>118221</c:v>
                </c:pt>
                <c:pt idx="412516">
                  <c:v>118221</c:v>
                </c:pt>
                <c:pt idx="412517">
                  <c:v>118221</c:v>
                </c:pt>
                <c:pt idx="412518">
                  <c:v>118221</c:v>
                </c:pt>
                <c:pt idx="412519">
                  <c:v>118221</c:v>
                </c:pt>
                <c:pt idx="412520">
                  <c:v>118221</c:v>
                </c:pt>
                <c:pt idx="412521">
                  <c:v>118221</c:v>
                </c:pt>
                <c:pt idx="412522">
                  <c:v>118221</c:v>
                </c:pt>
                <c:pt idx="412523">
                  <c:v>118221</c:v>
                </c:pt>
                <c:pt idx="412524">
                  <c:v>118221</c:v>
                </c:pt>
                <c:pt idx="412525">
                  <c:v>118221</c:v>
                </c:pt>
                <c:pt idx="412526">
                  <c:v>118221</c:v>
                </c:pt>
                <c:pt idx="412527">
                  <c:v>118221</c:v>
                </c:pt>
                <c:pt idx="412528">
                  <c:v>118221</c:v>
                </c:pt>
                <c:pt idx="412529">
                  <c:v>118221</c:v>
                </c:pt>
                <c:pt idx="412530">
                  <c:v>118221</c:v>
                </c:pt>
                <c:pt idx="412531">
                  <c:v>118221</c:v>
                </c:pt>
                <c:pt idx="412532">
                  <c:v>118221</c:v>
                </c:pt>
                <c:pt idx="412533">
                  <c:v>118221</c:v>
                </c:pt>
                <c:pt idx="412534">
                  <c:v>118221</c:v>
                </c:pt>
                <c:pt idx="412535">
                  <c:v>118221</c:v>
                </c:pt>
                <c:pt idx="412536">
                  <c:v>118221</c:v>
                </c:pt>
                <c:pt idx="412537">
                  <c:v>118221</c:v>
                </c:pt>
                <c:pt idx="412538">
                  <c:v>118221</c:v>
                </c:pt>
                <c:pt idx="412539">
                  <c:v>118221</c:v>
                </c:pt>
                <c:pt idx="412540">
                  <c:v>118221</c:v>
                </c:pt>
                <c:pt idx="412541">
                  <c:v>118221</c:v>
                </c:pt>
                <c:pt idx="412542">
                  <c:v>118221</c:v>
                </c:pt>
                <c:pt idx="412543">
                  <c:v>118221</c:v>
                </c:pt>
                <c:pt idx="412544">
                  <c:v>118221</c:v>
                </c:pt>
                <c:pt idx="412545">
                  <c:v>118221</c:v>
                </c:pt>
                <c:pt idx="412546">
                  <c:v>118221</c:v>
                </c:pt>
                <c:pt idx="412547">
                  <c:v>118221</c:v>
                </c:pt>
                <c:pt idx="412548">
                  <c:v>118221</c:v>
                </c:pt>
                <c:pt idx="412549">
                  <c:v>118221</c:v>
                </c:pt>
                <c:pt idx="412550">
                  <c:v>118221</c:v>
                </c:pt>
                <c:pt idx="412551">
                  <c:v>118221</c:v>
                </c:pt>
                <c:pt idx="412552">
                  <c:v>118221</c:v>
                </c:pt>
                <c:pt idx="412553">
                  <c:v>118221</c:v>
                </c:pt>
                <c:pt idx="412554">
                  <c:v>118221</c:v>
                </c:pt>
                <c:pt idx="412555">
                  <c:v>118221</c:v>
                </c:pt>
                <c:pt idx="412556">
                  <c:v>118221</c:v>
                </c:pt>
                <c:pt idx="412557">
                  <c:v>118221</c:v>
                </c:pt>
                <c:pt idx="412558">
                  <c:v>118221</c:v>
                </c:pt>
                <c:pt idx="412559">
                  <c:v>118221</c:v>
                </c:pt>
                <c:pt idx="412560">
                  <c:v>118221</c:v>
                </c:pt>
                <c:pt idx="412561">
                  <c:v>118221</c:v>
                </c:pt>
                <c:pt idx="412562">
                  <c:v>118221</c:v>
                </c:pt>
                <c:pt idx="412563">
                  <c:v>118221</c:v>
                </c:pt>
                <c:pt idx="412564">
                  <c:v>118221</c:v>
                </c:pt>
                <c:pt idx="412565">
                  <c:v>118221</c:v>
                </c:pt>
                <c:pt idx="412566">
                  <c:v>118221</c:v>
                </c:pt>
                <c:pt idx="412567">
                  <c:v>118221</c:v>
                </c:pt>
                <c:pt idx="412568">
                  <c:v>118221</c:v>
                </c:pt>
                <c:pt idx="412569">
                  <c:v>118221</c:v>
                </c:pt>
                <c:pt idx="412570">
                  <c:v>118221</c:v>
                </c:pt>
                <c:pt idx="412571">
                  <c:v>118221</c:v>
                </c:pt>
                <c:pt idx="412572">
                  <c:v>118221</c:v>
                </c:pt>
                <c:pt idx="412573">
                  <c:v>118221</c:v>
                </c:pt>
                <c:pt idx="412574">
                  <c:v>118221</c:v>
                </c:pt>
                <c:pt idx="412575">
                  <c:v>118221</c:v>
                </c:pt>
                <c:pt idx="412576">
                  <c:v>118221</c:v>
                </c:pt>
                <c:pt idx="412577">
                  <c:v>118221</c:v>
                </c:pt>
                <c:pt idx="412578">
                  <c:v>118221</c:v>
                </c:pt>
                <c:pt idx="412579">
                  <c:v>118221</c:v>
                </c:pt>
                <c:pt idx="412580">
                  <c:v>118221</c:v>
                </c:pt>
                <c:pt idx="412581">
                  <c:v>118221</c:v>
                </c:pt>
                <c:pt idx="412582">
                  <c:v>118221</c:v>
                </c:pt>
                <c:pt idx="412583">
                  <c:v>118221</c:v>
                </c:pt>
                <c:pt idx="412584">
                  <c:v>118221</c:v>
                </c:pt>
                <c:pt idx="412585">
                  <c:v>118221</c:v>
                </c:pt>
                <c:pt idx="412586">
                  <c:v>118221</c:v>
                </c:pt>
                <c:pt idx="412587">
                  <c:v>118221</c:v>
                </c:pt>
                <c:pt idx="412588">
                  <c:v>118221</c:v>
                </c:pt>
                <c:pt idx="412589">
                  <c:v>118221</c:v>
                </c:pt>
                <c:pt idx="412590">
                  <c:v>118221</c:v>
                </c:pt>
                <c:pt idx="412591">
                  <c:v>118221</c:v>
                </c:pt>
                <c:pt idx="412592">
                  <c:v>118221</c:v>
                </c:pt>
                <c:pt idx="412593">
                  <c:v>118221</c:v>
                </c:pt>
                <c:pt idx="412594">
                  <c:v>118221</c:v>
                </c:pt>
                <c:pt idx="412595">
                  <c:v>118221</c:v>
                </c:pt>
                <c:pt idx="412596">
                  <c:v>118221</c:v>
                </c:pt>
                <c:pt idx="412597">
                  <c:v>118221</c:v>
                </c:pt>
                <c:pt idx="412598">
                  <c:v>118221</c:v>
                </c:pt>
                <c:pt idx="412599">
                  <c:v>118221</c:v>
                </c:pt>
                <c:pt idx="412600">
                  <c:v>118221</c:v>
                </c:pt>
                <c:pt idx="412601">
                  <c:v>118221</c:v>
                </c:pt>
                <c:pt idx="412602">
                  <c:v>118221</c:v>
                </c:pt>
                <c:pt idx="412603">
                  <c:v>118221</c:v>
                </c:pt>
                <c:pt idx="412604">
                  <c:v>118221</c:v>
                </c:pt>
                <c:pt idx="412605">
                  <c:v>118221</c:v>
                </c:pt>
                <c:pt idx="412606">
                  <c:v>118221</c:v>
                </c:pt>
                <c:pt idx="412607">
                  <c:v>118221</c:v>
                </c:pt>
                <c:pt idx="412608">
                  <c:v>118221</c:v>
                </c:pt>
                <c:pt idx="412609">
                  <c:v>118221</c:v>
                </c:pt>
                <c:pt idx="412610">
                  <c:v>118221</c:v>
                </c:pt>
                <c:pt idx="412611">
                  <c:v>118221</c:v>
                </c:pt>
                <c:pt idx="412612">
                  <c:v>118221</c:v>
                </c:pt>
                <c:pt idx="412613">
                  <c:v>118221</c:v>
                </c:pt>
                <c:pt idx="412614">
                  <c:v>118221</c:v>
                </c:pt>
                <c:pt idx="412615">
                  <c:v>118221</c:v>
                </c:pt>
                <c:pt idx="412616">
                  <c:v>118221</c:v>
                </c:pt>
                <c:pt idx="412617">
                  <c:v>118221</c:v>
                </c:pt>
                <c:pt idx="412618">
                  <c:v>118221</c:v>
                </c:pt>
                <c:pt idx="412619">
                  <c:v>118221</c:v>
                </c:pt>
                <c:pt idx="412620">
                  <c:v>118221</c:v>
                </c:pt>
                <c:pt idx="412621">
                  <c:v>118221</c:v>
                </c:pt>
                <c:pt idx="412622">
                  <c:v>118221</c:v>
                </c:pt>
                <c:pt idx="412623">
                  <c:v>118221</c:v>
                </c:pt>
                <c:pt idx="412624">
                  <c:v>118221</c:v>
                </c:pt>
                <c:pt idx="412625">
                  <c:v>118221</c:v>
                </c:pt>
                <c:pt idx="412626">
                  <c:v>118221</c:v>
                </c:pt>
                <c:pt idx="412627">
                  <c:v>118221</c:v>
                </c:pt>
                <c:pt idx="412628">
                  <c:v>118221</c:v>
                </c:pt>
                <c:pt idx="412629">
                  <c:v>118221</c:v>
                </c:pt>
                <c:pt idx="412630">
                  <c:v>118221</c:v>
                </c:pt>
                <c:pt idx="412631">
                  <c:v>118221</c:v>
                </c:pt>
                <c:pt idx="412632">
                  <c:v>118221</c:v>
                </c:pt>
                <c:pt idx="412633">
                  <c:v>118221</c:v>
                </c:pt>
                <c:pt idx="412634">
                  <c:v>118221</c:v>
                </c:pt>
                <c:pt idx="412635">
                  <c:v>118221</c:v>
                </c:pt>
                <c:pt idx="412636">
                  <c:v>118221</c:v>
                </c:pt>
                <c:pt idx="412637">
                  <c:v>118221</c:v>
                </c:pt>
                <c:pt idx="412638">
                  <c:v>118221</c:v>
                </c:pt>
                <c:pt idx="412639">
                  <c:v>118221</c:v>
                </c:pt>
                <c:pt idx="412640">
                  <c:v>118221</c:v>
                </c:pt>
                <c:pt idx="412641">
                  <c:v>118221</c:v>
                </c:pt>
                <c:pt idx="412642">
                  <c:v>118221</c:v>
                </c:pt>
                <c:pt idx="412643">
                  <c:v>118221</c:v>
                </c:pt>
                <c:pt idx="412644">
                  <c:v>118221</c:v>
                </c:pt>
                <c:pt idx="412645">
                  <c:v>118221</c:v>
                </c:pt>
                <c:pt idx="412646">
                  <c:v>118221</c:v>
                </c:pt>
                <c:pt idx="412647">
                  <c:v>118221</c:v>
                </c:pt>
                <c:pt idx="412648">
                  <c:v>118221</c:v>
                </c:pt>
                <c:pt idx="412649">
                  <c:v>118221</c:v>
                </c:pt>
                <c:pt idx="412650">
                  <c:v>118221</c:v>
                </c:pt>
                <c:pt idx="412651">
                  <c:v>118221</c:v>
                </c:pt>
                <c:pt idx="412652">
                  <c:v>118221</c:v>
                </c:pt>
                <c:pt idx="412653">
                  <c:v>118221</c:v>
                </c:pt>
                <c:pt idx="412654">
                  <c:v>118221</c:v>
                </c:pt>
                <c:pt idx="412655">
                  <c:v>118221</c:v>
                </c:pt>
                <c:pt idx="412656">
                  <c:v>118221</c:v>
                </c:pt>
                <c:pt idx="412657">
                  <c:v>118221</c:v>
                </c:pt>
                <c:pt idx="412658">
                  <c:v>118221</c:v>
                </c:pt>
                <c:pt idx="412659">
                  <c:v>118221</c:v>
                </c:pt>
                <c:pt idx="412660">
                  <c:v>118221</c:v>
                </c:pt>
                <c:pt idx="412661">
                  <c:v>118221</c:v>
                </c:pt>
                <c:pt idx="412662">
                  <c:v>118221</c:v>
                </c:pt>
                <c:pt idx="412663">
                  <c:v>118221</c:v>
                </c:pt>
                <c:pt idx="412664">
                  <c:v>118221</c:v>
                </c:pt>
                <c:pt idx="412665">
                  <c:v>118221</c:v>
                </c:pt>
                <c:pt idx="412666">
                  <c:v>118221</c:v>
                </c:pt>
                <c:pt idx="412667">
                  <c:v>118221</c:v>
                </c:pt>
                <c:pt idx="412668">
                  <c:v>118221</c:v>
                </c:pt>
                <c:pt idx="412669">
                  <c:v>118221</c:v>
                </c:pt>
                <c:pt idx="412670">
                  <c:v>118221</c:v>
                </c:pt>
                <c:pt idx="412671">
                  <c:v>118221</c:v>
                </c:pt>
                <c:pt idx="412672">
                  <c:v>118221</c:v>
                </c:pt>
                <c:pt idx="412673">
                  <c:v>118221</c:v>
                </c:pt>
                <c:pt idx="412674">
                  <c:v>118221</c:v>
                </c:pt>
                <c:pt idx="412675">
                  <c:v>118221</c:v>
                </c:pt>
                <c:pt idx="412676">
                  <c:v>118221</c:v>
                </c:pt>
                <c:pt idx="412677">
                  <c:v>118221</c:v>
                </c:pt>
                <c:pt idx="412678">
                  <c:v>118221</c:v>
                </c:pt>
                <c:pt idx="412679">
                  <c:v>118221</c:v>
                </c:pt>
                <c:pt idx="412680">
                  <c:v>118221</c:v>
                </c:pt>
                <c:pt idx="412681">
                  <c:v>118221</c:v>
                </c:pt>
                <c:pt idx="412682">
                  <c:v>118221</c:v>
                </c:pt>
                <c:pt idx="412683">
                  <c:v>118221</c:v>
                </c:pt>
                <c:pt idx="412684">
                  <c:v>118221</c:v>
                </c:pt>
                <c:pt idx="412685">
                  <c:v>118221</c:v>
                </c:pt>
                <c:pt idx="412686">
                  <c:v>118221</c:v>
                </c:pt>
                <c:pt idx="412687">
                  <c:v>118221</c:v>
                </c:pt>
                <c:pt idx="412688">
                  <c:v>118221</c:v>
                </c:pt>
                <c:pt idx="412689">
                  <c:v>118221</c:v>
                </c:pt>
                <c:pt idx="412690">
                  <c:v>118221</c:v>
                </c:pt>
                <c:pt idx="412691">
                  <c:v>118221</c:v>
                </c:pt>
                <c:pt idx="412692">
                  <c:v>118221</c:v>
                </c:pt>
                <c:pt idx="412693">
                  <c:v>118221</c:v>
                </c:pt>
                <c:pt idx="412694">
                  <c:v>118221</c:v>
                </c:pt>
                <c:pt idx="412695">
                  <c:v>118221</c:v>
                </c:pt>
                <c:pt idx="412696">
                  <c:v>118221</c:v>
                </c:pt>
                <c:pt idx="412697">
                  <c:v>118221</c:v>
                </c:pt>
                <c:pt idx="412698">
                  <c:v>118221</c:v>
                </c:pt>
                <c:pt idx="412699">
                  <c:v>118221</c:v>
                </c:pt>
                <c:pt idx="412700">
                  <c:v>118221</c:v>
                </c:pt>
                <c:pt idx="412701">
                  <c:v>118221</c:v>
                </c:pt>
                <c:pt idx="412702">
                  <c:v>118221</c:v>
                </c:pt>
                <c:pt idx="412703">
                  <c:v>118221</c:v>
                </c:pt>
                <c:pt idx="412704">
                  <c:v>118221</c:v>
                </c:pt>
                <c:pt idx="412705">
                  <c:v>118221</c:v>
                </c:pt>
                <c:pt idx="412706">
                  <c:v>118221</c:v>
                </c:pt>
                <c:pt idx="412707">
                  <c:v>118221</c:v>
                </c:pt>
                <c:pt idx="412708">
                  <c:v>118221</c:v>
                </c:pt>
                <c:pt idx="412709">
                  <c:v>118221</c:v>
                </c:pt>
                <c:pt idx="412710">
                  <c:v>118221</c:v>
                </c:pt>
                <c:pt idx="412711">
                  <c:v>118221</c:v>
                </c:pt>
                <c:pt idx="412712">
                  <c:v>118221</c:v>
                </c:pt>
                <c:pt idx="412713">
                  <c:v>118221</c:v>
                </c:pt>
                <c:pt idx="412714">
                  <c:v>118221</c:v>
                </c:pt>
                <c:pt idx="412715">
                  <c:v>118221</c:v>
                </c:pt>
                <c:pt idx="412716">
                  <c:v>118221</c:v>
                </c:pt>
                <c:pt idx="412717">
                  <c:v>118221</c:v>
                </c:pt>
                <c:pt idx="412718">
                  <c:v>118221</c:v>
                </c:pt>
                <c:pt idx="412719">
                  <c:v>118221</c:v>
                </c:pt>
                <c:pt idx="412720">
                  <c:v>118221</c:v>
                </c:pt>
                <c:pt idx="412721">
                  <c:v>118221</c:v>
                </c:pt>
                <c:pt idx="412722">
                  <c:v>118221</c:v>
                </c:pt>
                <c:pt idx="412723">
                  <c:v>118221</c:v>
                </c:pt>
                <c:pt idx="412724">
                  <c:v>118221</c:v>
                </c:pt>
                <c:pt idx="412725">
                  <c:v>118221</c:v>
                </c:pt>
                <c:pt idx="412726">
                  <c:v>118221</c:v>
                </c:pt>
                <c:pt idx="412727">
                  <c:v>118221</c:v>
                </c:pt>
                <c:pt idx="412728">
                  <c:v>118221</c:v>
                </c:pt>
                <c:pt idx="412729">
                  <c:v>118221</c:v>
                </c:pt>
                <c:pt idx="412730">
                  <c:v>118221</c:v>
                </c:pt>
                <c:pt idx="412731">
                  <c:v>118221</c:v>
                </c:pt>
                <c:pt idx="412732">
                  <c:v>118221</c:v>
                </c:pt>
                <c:pt idx="412733">
                  <c:v>118221</c:v>
                </c:pt>
                <c:pt idx="412734">
                  <c:v>118221</c:v>
                </c:pt>
                <c:pt idx="412735">
                  <c:v>118221</c:v>
                </c:pt>
                <c:pt idx="412736">
                  <c:v>118221</c:v>
                </c:pt>
                <c:pt idx="412737">
                  <c:v>118221</c:v>
                </c:pt>
                <c:pt idx="412738">
                  <c:v>118221</c:v>
                </c:pt>
                <c:pt idx="412739">
                  <c:v>118221</c:v>
                </c:pt>
                <c:pt idx="412740">
                  <c:v>118221</c:v>
                </c:pt>
                <c:pt idx="412741">
                  <c:v>118221</c:v>
                </c:pt>
                <c:pt idx="412742">
                  <c:v>118221</c:v>
                </c:pt>
                <c:pt idx="412743">
                  <c:v>118221</c:v>
                </c:pt>
                <c:pt idx="412744">
                  <c:v>118221</c:v>
                </c:pt>
                <c:pt idx="412745">
                  <c:v>118221</c:v>
                </c:pt>
                <c:pt idx="412746">
                  <c:v>118221</c:v>
                </c:pt>
                <c:pt idx="412747">
                  <c:v>118221</c:v>
                </c:pt>
                <c:pt idx="412748">
                  <c:v>118221</c:v>
                </c:pt>
                <c:pt idx="412749">
                  <c:v>118221</c:v>
                </c:pt>
                <c:pt idx="412750">
                  <c:v>118221</c:v>
                </c:pt>
                <c:pt idx="412751">
                  <c:v>118221</c:v>
                </c:pt>
                <c:pt idx="412752">
                  <c:v>118221</c:v>
                </c:pt>
                <c:pt idx="412753">
                  <c:v>118221</c:v>
                </c:pt>
                <c:pt idx="412754">
                  <c:v>118221</c:v>
                </c:pt>
                <c:pt idx="412755">
                  <c:v>118221</c:v>
                </c:pt>
                <c:pt idx="412756">
                  <c:v>118221</c:v>
                </c:pt>
                <c:pt idx="412757">
                  <c:v>118221</c:v>
                </c:pt>
                <c:pt idx="412758">
                  <c:v>118221</c:v>
                </c:pt>
                <c:pt idx="412759">
                  <c:v>118221</c:v>
                </c:pt>
                <c:pt idx="412760">
                  <c:v>118221</c:v>
                </c:pt>
                <c:pt idx="412761">
                  <c:v>118221</c:v>
                </c:pt>
                <c:pt idx="412762">
                  <c:v>118221</c:v>
                </c:pt>
                <c:pt idx="412763">
                  <c:v>118221</c:v>
                </c:pt>
                <c:pt idx="412764">
                  <c:v>118221</c:v>
                </c:pt>
                <c:pt idx="412765">
                  <c:v>118221</c:v>
                </c:pt>
                <c:pt idx="412766">
                  <c:v>118221</c:v>
                </c:pt>
                <c:pt idx="412767">
                  <c:v>118221</c:v>
                </c:pt>
                <c:pt idx="412768">
                  <c:v>118221</c:v>
                </c:pt>
                <c:pt idx="412769">
                  <c:v>118221</c:v>
                </c:pt>
                <c:pt idx="412770">
                  <c:v>118221</c:v>
                </c:pt>
                <c:pt idx="412771">
                  <c:v>118221</c:v>
                </c:pt>
                <c:pt idx="412772">
                  <c:v>118221</c:v>
                </c:pt>
                <c:pt idx="412773">
                  <c:v>118221</c:v>
                </c:pt>
                <c:pt idx="412774">
                  <c:v>118221</c:v>
                </c:pt>
                <c:pt idx="412775">
                  <c:v>118221</c:v>
                </c:pt>
                <c:pt idx="412776">
                  <c:v>118221</c:v>
                </c:pt>
                <c:pt idx="412777">
                  <c:v>118221</c:v>
                </c:pt>
                <c:pt idx="412778">
                  <c:v>118221</c:v>
                </c:pt>
                <c:pt idx="412779">
                  <c:v>118221</c:v>
                </c:pt>
                <c:pt idx="412780">
                  <c:v>118221</c:v>
                </c:pt>
                <c:pt idx="412781">
                  <c:v>118221</c:v>
                </c:pt>
                <c:pt idx="412782">
                  <c:v>118221</c:v>
                </c:pt>
                <c:pt idx="412783">
                  <c:v>118221</c:v>
                </c:pt>
                <c:pt idx="412784">
                  <c:v>118221</c:v>
                </c:pt>
                <c:pt idx="412785">
                  <c:v>118221</c:v>
                </c:pt>
                <c:pt idx="412786">
                  <c:v>118221</c:v>
                </c:pt>
                <c:pt idx="412787">
                  <c:v>118221</c:v>
                </c:pt>
                <c:pt idx="412788">
                  <c:v>118221</c:v>
                </c:pt>
                <c:pt idx="412789">
                  <c:v>118221</c:v>
                </c:pt>
                <c:pt idx="412790">
                  <c:v>118221</c:v>
                </c:pt>
                <c:pt idx="412791">
                  <c:v>118221</c:v>
                </c:pt>
                <c:pt idx="412792">
                  <c:v>118221</c:v>
                </c:pt>
                <c:pt idx="412793">
                  <c:v>118221</c:v>
                </c:pt>
                <c:pt idx="412794">
                  <c:v>118221</c:v>
                </c:pt>
                <c:pt idx="412795">
                  <c:v>118221</c:v>
                </c:pt>
                <c:pt idx="412796">
                  <c:v>118221</c:v>
                </c:pt>
                <c:pt idx="412797">
                  <c:v>118221</c:v>
                </c:pt>
                <c:pt idx="412798">
                  <c:v>118221</c:v>
                </c:pt>
                <c:pt idx="412799">
                  <c:v>118221</c:v>
                </c:pt>
                <c:pt idx="412800">
                  <c:v>118221</c:v>
                </c:pt>
                <c:pt idx="412801">
                  <c:v>118221</c:v>
                </c:pt>
                <c:pt idx="412802">
                  <c:v>118221</c:v>
                </c:pt>
                <c:pt idx="412803">
                  <c:v>118221</c:v>
                </c:pt>
                <c:pt idx="412804">
                  <c:v>118221</c:v>
                </c:pt>
                <c:pt idx="412805">
                  <c:v>118221</c:v>
                </c:pt>
                <c:pt idx="412806">
                  <c:v>118221</c:v>
                </c:pt>
                <c:pt idx="412807">
                  <c:v>118221</c:v>
                </c:pt>
                <c:pt idx="412808">
                  <c:v>118221</c:v>
                </c:pt>
                <c:pt idx="412809">
                  <c:v>118221</c:v>
                </c:pt>
                <c:pt idx="412810">
                  <c:v>118221</c:v>
                </c:pt>
                <c:pt idx="412811">
                  <c:v>118221</c:v>
                </c:pt>
                <c:pt idx="412812">
                  <c:v>118221</c:v>
                </c:pt>
                <c:pt idx="412813">
                  <c:v>118221</c:v>
                </c:pt>
                <c:pt idx="412814">
                  <c:v>118221</c:v>
                </c:pt>
                <c:pt idx="412815">
                  <c:v>118221</c:v>
                </c:pt>
                <c:pt idx="412816">
                  <c:v>118221</c:v>
                </c:pt>
                <c:pt idx="412817">
                  <c:v>118221</c:v>
                </c:pt>
                <c:pt idx="412818">
                  <c:v>118221</c:v>
                </c:pt>
                <c:pt idx="412819">
                  <c:v>118221</c:v>
                </c:pt>
                <c:pt idx="412820">
                  <c:v>118221</c:v>
                </c:pt>
                <c:pt idx="412821">
                  <c:v>118221</c:v>
                </c:pt>
                <c:pt idx="412822">
                  <c:v>118221</c:v>
                </c:pt>
                <c:pt idx="412823">
                  <c:v>118221</c:v>
                </c:pt>
                <c:pt idx="412824">
                  <c:v>118221</c:v>
                </c:pt>
                <c:pt idx="412825">
                  <c:v>118221</c:v>
                </c:pt>
                <c:pt idx="412826">
                  <c:v>118221</c:v>
                </c:pt>
                <c:pt idx="412827">
                  <c:v>118221</c:v>
                </c:pt>
                <c:pt idx="412828">
                  <c:v>118221</c:v>
                </c:pt>
                <c:pt idx="412829">
                  <c:v>118221</c:v>
                </c:pt>
                <c:pt idx="412830">
                  <c:v>118221</c:v>
                </c:pt>
                <c:pt idx="412831">
                  <c:v>118221</c:v>
                </c:pt>
                <c:pt idx="412832">
                  <c:v>118221</c:v>
                </c:pt>
                <c:pt idx="412833">
                  <c:v>118221</c:v>
                </c:pt>
                <c:pt idx="412834">
                  <c:v>118221</c:v>
                </c:pt>
                <c:pt idx="412835">
                  <c:v>118221</c:v>
                </c:pt>
                <c:pt idx="412836">
                  <c:v>118221</c:v>
                </c:pt>
                <c:pt idx="412837">
                  <c:v>118221</c:v>
                </c:pt>
                <c:pt idx="412838">
                  <c:v>118221</c:v>
                </c:pt>
                <c:pt idx="412839">
                  <c:v>118221</c:v>
                </c:pt>
                <c:pt idx="412840">
                  <c:v>118221</c:v>
                </c:pt>
                <c:pt idx="412841">
                  <c:v>118221</c:v>
                </c:pt>
                <c:pt idx="412842">
                  <c:v>118221</c:v>
                </c:pt>
                <c:pt idx="412843">
                  <c:v>118221</c:v>
                </c:pt>
                <c:pt idx="412844">
                  <c:v>118221</c:v>
                </c:pt>
                <c:pt idx="412845">
                  <c:v>118221</c:v>
                </c:pt>
                <c:pt idx="412846">
                  <c:v>118221</c:v>
                </c:pt>
                <c:pt idx="412847">
                  <c:v>118221</c:v>
                </c:pt>
                <c:pt idx="412848">
                  <c:v>118221</c:v>
                </c:pt>
                <c:pt idx="412849">
                  <c:v>118221</c:v>
                </c:pt>
                <c:pt idx="412850">
                  <c:v>118221</c:v>
                </c:pt>
                <c:pt idx="412851">
                  <c:v>118221</c:v>
                </c:pt>
                <c:pt idx="412852">
                  <c:v>118221</c:v>
                </c:pt>
                <c:pt idx="412853">
                  <c:v>118221</c:v>
                </c:pt>
                <c:pt idx="412854">
                  <c:v>118221</c:v>
                </c:pt>
                <c:pt idx="412855">
                  <c:v>118221</c:v>
                </c:pt>
                <c:pt idx="412856">
                  <c:v>118221</c:v>
                </c:pt>
                <c:pt idx="412857">
                  <c:v>118221</c:v>
                </c:pt>
                <c:pt idx="412858">
                  <c:v>118221</c:v>
                </c:pt>
                <c:pt idx="412859">
                  <c:v>118221</c:v>
                </c:pt>
                <c:pt idx="412860">
                  <c:v>118221</c:v>
                </c:pt>
                <c:pt idx="412861">
                  <c:v>118221</c:v>
                </c:pt>
                <c:pt idx="412862">
                  <c:v>118221</c:v>
                </c:pt>
                <c:pt idx="412863">
                  <c:v>118221</c:v>
                </c:pt>
                <c:pt idx="412864">
                  <c:v>118221</c:v>
                </c:pt>
                <c:pt idx="412865">
                  <c:v>118221</c:v>
                </c:pt>
                <c:pt idx="412866">
                  <c:v>118221</c:v>
                </c:pt>
                <c:pt idx="412867">
                  <c:v>118221</c:v>
                </c:pt>
                <c:pt idx="412868">
                  <c:v>118221</c:v>
                </c:pt>
                <c:pt idx="412869">
                  <c:v>118221</c:v>
                </c:pt>
                <c:pt idx="412870">
                  <c:v>118221</c:v>
                </c:pt>
                <c:pt idx="412871">
                  <c:v>118221</c:v>
                </c:pt>
                <c:pt idx="412872">
                  <c:v>118221</c:v>
                </c:pt>
                <c:pt idx="412873">
                  <c:v>118221</c:v>
                </c:pt>
                <c:pt idx="412874">
                  <c:v>118221</c:v>
                </c:pt>
                <c:pt idx="412875">
                  <c:v>118221</c:v>
                </c:pt>
                <c:pt idx="412876">
                  <c:v>118221</c:v>
                </c:pt>
                <c:pt idx="412877">
                  <c:v>118221</c:v>
                </c:pt>
                <c:pt idx="412878">
                  <c:v>118221</c:v>
                </c:pt>
                <c:pt idx="412879">
                  <c:v>118221</c:v>
                </c:pt>
                <c:pt idx="412880">
                  <c:v>118221</c:v>
                </c:pt>
                <c:pt idx="412881">
                  <c:v>118221</c:v>
                </c:pt>
                <c:pt idx="412882">
                  <c:v>118221</c:v>
                </c:pt>
                <c:pt idx="412883">
                  <c:v>118221</c:v>
                </c:pt>
                <c:pt idx="412884">
                  <c:v>118221</c:v>
                </c:pt>
                <c:pt idx="412885">
                  <c:v>118221</c:v>
                </c:pt>
                <c:pt idx="412886">
                  <c:v>118221</c:v>
                </c:pt>
                <c:pt idx="412887">
                  <c:v>118221</c:v>
                </c:pt>
                <c:pt idx="412888">
                  <c:v>118221</c:v>
                </c:pt>
                <c:pt idx="412889">
                  <c:v>118221</c:v>
                </c:pt>
                <c:pt idx="412890">
                  <c:v>118221</c:v>
                </c:pt>
                <c:pt idx="412891">
                  <c:v>118221</c:v>
                </c:pt>
                <c:pt idx="412892">
                  <c:v>118221</c:v>
                </c:pt>
                <c:pt idx="412893">
                  <c:v>118221</c:v>
                </c:pt>
                <c:pt idx="412894">
                  <c:v>118221</c:v>
                </c:pt>
                <c:pt idx="412895">
                  <c:v>118221</c:v>
                </c:pt>
                <c:pt idx="412896">
                  <c:v>118221</c:v>
                </c:pt>
                <c:pt idx="412897">
                  <c:v>118221</c:v>
                </c:pt>
                <c:pt idx="412898">
                  <c:v>118221</c:v>
                </c:pt>
                <c:pt idx="412899">
                  <c:v>118221</c:v>
                </c:pt>
                <c:pt idx="412900">
                  <c:v>118221</c:v>
                </c:pt>
                <c:pt idx="412901">
                  <c:v>118221</c:v>
                </c:pt>
                <c:pt idx="412902">
                  <c:v>118221</c:v>
                </c:pt>
                <c:pt idx="412903">
                  <c:v>118221</c:v>
                </c:pt>
                <c:pt idx="412904">
                  <c:v>118221</c:v>
                </c:pt>
                <c:pt idx="412905">
                  <c:v>118221</c:v>
                </c:pt>
                <c:pt idx="412906">
                  <c:v>118221</c:v>
                </c:pt>
                <c:pt idx="412907">
                  <c:v>118221</c:v>
                </c:pt>
                <c:pt idx="412908">
                  <c:v>118221</c:v>
                </c:pt>
                <c:pt idx="412909">
                  <c:v>118221</c:v>
                </c:pt>
                <c:pt idx="412910">
                  <c:v>118221</c:v>
                </c:pt>
                <c:pt idx="412911">
                  <c:v>118221</c:v>
                </c:pt>
                <c:pt idx="412912">
                  <c:v>118221</c:v>
                </c:pt>
                <c:pt idx="412913">
                  <c:v>118221</c:v>
                </c:pt>
                <c:pt idx="412914">
                  <c:v>118221</c:v>
                </c:pt>
                <c:pt idx="412915">
                  <c:v>118221</c:v>
                </c:pt>
                <c:pt idx="412916">
                  <c:v>118221</c:v>
                </c:pt>
                <c:pt idx="412917">
                  <c:v>118221</c:v>
                </c:pt>
                <c:pt idx="412918">
                  <c:v>118221</c:v>
                </c:pt>
                <c:pt idx="412919">
                  <c:v>118221</c:v>
                </c:pt>
                <c:pt idx="412920">
                  <c:v>118221</c:v>
                </c:pt>
                <c:pt idx="412921">
                  <c:v>118221</c:v>
                </c:pt>
                <c:pt idx="412922">
                  <c:v>118221</c:v>
                </c:pt>
                <c:pt idx="412923">
                  <c:v>118221</c:v>
                </c:pt>
                <c:pt idx="412924">
                  <c:v>118221</c:v>
                </c:pt>
                <c:pt idx="412925">
                  <c:v>118221</c:v>
                </c:pt>
                <c:pt idx="412926">
                  <c:v>118221</c:v>
                </c:pt>
                <c:pt idx="412927">
                  <c:v>118221</c:v>
                </c:pt>
                <c:pt idx="412928">
                  <c:v>118221</c:v>
                </c:pt>
                <c:pt idx="412929">
                  <c:v>118221</c:v>
                </c:pt>
                <c:pt idx="412930">
                  <c:v>118221</c:v>
                </c:pt>
                <c:pt idx="412931">
                  <c:v>118221</c:v>
                </c:pt>
                <c:pt idx="412932">
                  <c:v>118221</c:v>
                </c:pt>
                <c:pt idx="412933">
                  <c:v>118221</c:v>
                </c:pt>
                <c:pt idx="412934">
                  <c:v>118221</c:v>
                </c:pt>
                <c:pt idx="412935">
                  <c:v>118221</c:v>
                </c:pt>
                <c:pt idx="412936">
                  <c:v>118221</c:v>
                </c:pt>
                <c:pt idx="412937">
                  <c:v>118221</c:v>
                </c:pt>
                <c:pt idx="412938">
                  <c:v>118221</c:v>
                </c:pt>
                <c:pt idx="412939">
                  <c:v>118221</c:v>
                </c:pt>
                <c:pt idx="412940">
                  <c:v>118221</c:v>
                </c:pt>
                <c:pt idx="412941">
                  <c:v>118221</c:v>
                </c:pt>
                <c:pt idx="412942">
                  <c:v>118221</c:v>
                </c:pt>
                <c:pt idx="412943">
                  <c:v>118221</c:v>
                </c:pt>
                <c:pt idx="412944">
                  <c:v>118221</c:v>
                </c:pt>
                <c:pt idx="412945">
                  <c:v>118221</c:v>
                </c:pt>
                <c:pt idx="412946">
                  <c:v>118221</c:v>
                </c:pt>
                <c:pt idx="412947">
                  <c:v>118221</c:v>
                </c:pt>
                <c:pt idx="412948">
                  <c:v>118221</c:v>
                </c:pt>
                <c:pt idx="412949">
                  <c:v>118221</c:v>
                </c:pt>
                <c:pt idx="412950">
                  <c:v>118221</c:v>
                </c:pt>
                <c:pt idx="412951">
                  <c:v>118221</c:v>
                </c:pt>
                <c:pt idx="412952">
                  <c:v>118221</c:v>
                </c:pt>
                <c:pt idx="412953">
                  <c:v>118221</c:v>
                </c:pt>
                <c:pt idx="412954">
                  <c:v>118221</c:v>
                </c:pt>
                <c:pt idx="412955">
                  <c:v>118221</c:v>
                </c:pt>
                <c:pt idx="412956">
                  <c:v>118221</c:v>
                </c:pt>
                <c:pt idx="412957">
                  <c:v>118221</c:v>
                </c:pt>
                <c:pt idx="412958">
                  <c:v>118221</c:v>
                </c:pt>
                <c:pt idx="412959">
                  <c:v>118221</c:v>
                </c:pt>
                <c:pt idx="412960">
                  <c:v>118221</c:v>
                </c:pt>
                <c:pt idx="412961">
                  <c:v>118221</c:v>
                </c:pt>
                <c:pt idx="412962">
                  <c:v>118221</c:v>
                </c:pt>
                <c:pt idx="412963">
                  <c:v>118221</c:v>
                </c:pt>
                <c:pt idx="412964">
                  <c:v>118221</c:v>
                </c:pt>
                <c:pt idx="412965">
                  <c:v>118221</c:v>
                </c:pt>
                <c:pt idx="412966">
                  <c:v>118221</c:v>
                </c:pt>
                <c:pt idx="412967">
                  <c:v>118221</c:v>
                </c:pt>
                <c:pt idx="412968">
                  <c:v>118221</c:v>
                </c:pt>
                <c:pt idx="412969">
                  <c:v>118221</c:v>
                </c:pt>
                <c:pt idx="412970">
                  <c:v>118221</c:v>
                </c:pt>
                <c:pt idx="412971">
                  <c:v>118221</c:v>
                </c:pt>
                <c:pt idx="412972">
                  <c:v>118221</c:v>
                </c:pt>
                <c:pt idx="412973">
                  <c:v>118221</c:v>
                </c:pt>
                <c:pt idx="412974">
                  <c:v>118221</c:v>
                </c:pt>
                <c:pt idx="412975">
                  <c:v>118221</c:v>
                </c:pt>
                <c:pt idx="412976">
                  <c:v>118221</c:v>
                </c:pt>
                <c:pt idx="412977">
                  <c:v>118221</c:v>
                </c:pt>
                <c:pt idx="412978">
                  <c:v>118221</c:v>
                </c:pt>
                <c:pt idx="412979">
                  <c:v>118221</c:v>
                </c:pt>
                <c:pt idx="412980">
                  <c:v>118221</c:v>
                </c:pt>
                <c:pt idx="412981">
                  <c:v>118221</c:v>
                </c:pt>
                <c:pt idx="412982">
                  <c:v>118221</c:v>
                </c:pt>
                <c:pt idx="412983">
                  <c:v>118221</c:v>
                </c:pt>
                <c:pt idx="412984">
                  <c:v>118221</c:v>
                </c:pt>
                <c:pt idx="412985">
                  <c:v>118221</c:v>
                </c:pt>
                <c:pt idx="412986">
                  <c:v>118221</c:v>
                </c:pt>
                <c:pt idx="412987">
                  <c:v>118221</c:v>
                </c:pt>
                <c:pt idx="412988">
                  <c:v>118221</c:v>
                </c:pt>
                <c:pt idx="412989">
                  <c:v>118221</c:v>
                </c:pt>
                <c:pt idx="412990">
                  <c:v>118221</c:v>
                </c:pt>
                <c:pt idx="412991">
                  <c:v>118221</c:v>
                </c:pt>
                <c:pt idx="412992">
                  <c:v>118221</c:v>
                </c:pt>
                <c:pt idx="412993">
                  <c:v>118221</c:v>
                </c:pt>
                <c:pt idx="412994">
                  <c:v>118221</c:v>
                </c:pt>
                <c:pt idx="412995">
                  <c:v>118221</c:v>
                </c:pt>
                <c:pt idx="412996">
                  <c:v>118221</c:v>
                </c:pt>
                <c:pt idx="412997">
                  <c:v>118221</c:v>
                </c:pt>
                <c:pt idx="412998">
                  <c:v>118221</c:v>
                </c:pt>
                <c:pt idx="412999">
                  <c:v>118221</c:v>
                </c:pt>
                <c:pt idx="413000">
                  <c:v>118221</c:v>
                </c:pt>
                <c:pt idx="413001">
                  <c:v>118221</c:v>
                </c:pt>
                <c:pt idx="413002">
                  <c:v>118221</c:v>
                </c:pt>
                <c:pt idx="413003">
                  <c:v>118221</c:v>
                </c:pt>
                <c:pt idx="413004">
                  <c:v>118221</c:v>
                </c:pt>
                <c:pt idx="413005">
                  <c:v>118221</c:v>
                </c:pt>
                <c:pt idx="413006">
                  <c:v>118221</c:v>
                </c:pt>
                <c:pt idx="413007">
                  <c:v>118221</c:v>
                </c:pt>
                <c:pt idx="413008">
                  <c:v>118221</c:v>
                </c:pt>
                <c:pt idx="413009">
                  <c:v>118221</c:v>
                </c:pt>
                <c:pt idx="413010">
                  <c:v>118221</c:v>
                </c:pt>
                <c:pt idx="413011">
                  <c:v>118221</c:v>
                </c:pt>
                <c:pt idx="413012">
                  <c:v>118221</c:v>
                </c:pt>
                <c:pt idx="413013">
                  <c:v>118221</c:v>
                </c:pt>
                <c:pt idx="413014">
                  <c:v>118221</c:v>
                </c:pt>
                <c:pt idx="413015">
                  <c:v>118221</c:v>
                </c:pt>
                <c:pt idx="413016">
                  <c:v>118221</c:v>
                </c:pt>
                <c:pt idx="413017">
                  <c:v>118221</c:v>
                </c:pt>
                <c:pt idx="413018">
                  <c:v>118221</c:v>
                </c:pt>
                <c:pt idx="413019">
                  <c:v>118221</c:v>
                </c:pt>
                <c:pt idx="413020">
                  <c:v>118221</c:v>
                </c:pt>
                <c:pt idx="413021">
                  <c:v>118221</c:v>
                </c:pt>
                <c:pt idx="413022">
                  <c:v>118221</c:v>
                </c:pt>
                <c:pt idx="413023">
                  <c:v>118221</c:v>
                </c:pt>
                <c:pt idx="413024">
                  <c:v>118221</c:v>
                </c:pt>
                <c:pt idx="413025">
                  <c:v>118221</c:v>
                </c:pt>
                <c:pt idx="413026">
                  <c:v>118221</c:v>
                </c:pt>
                <c:pt idx="413027">
                  <c:v>118221</c:v>
                </c:pt>
                <c:pt idx="413028">
                  <c:v>118221</c:v>
                </c:pt>
                <c:pt idx="413029">
                  <c:v>118221</c:v>
                </c:pt>
                <c:pt idx="413030">
                  <c:v>118221</c:v>
                </c:pt>
                <c:pt idx="413031">
                  <c:v>118221</c:v>
                </c:pt>
                <c:pt idx="413032">
                  <c:v>118221</c:v>
                </c:pt>
                <c:pt idx="413033">
                  <c:v>118221</c:v>
                </c:pt>
                <c:pt idx="413034">
                  <c:v>118221</c:v>
                </c:pt>
                <c:pt idx="413035">
                  <c:v>118221</c:v>
                </c:pt>
                <c:pt idx="413036">
                  <c:v>118221</c:v>
                </c:pt>
                <c:pt idx="413037">
                  <c:v>118221</c:v>
                </c:pt>
                <c:pt idx="413038">
                  <c:v>118221</c:v>
                </c:pt>
                <c:pt idx="413039">
                  <c:v>118221</c:v>
                </c:pt>
                <c:pt idx="413040">
                  <c:v>118221</c:v>
                </c:pt>
                <c:pt idx="413041">
                  <c:v>118221</c:v>
                </c:pt>
                <c:pt idx="413042">
                  <c:v>118221</c:v>
                </c:pt>
                <c:pt idx="413043">
                  <c:v>118221</c:v>
                </c:pt>
                <c:pt idx="413044">
                  <c:v>118221</c:v>
                </c:pt>
                <c:pt idx="413045">
                  <c:v>118221</c:v>
                </c:pt>
                <c:pt idx="413046">
                  <c:v>118221</c:v>
                </c:pt>
                <c:pt idx="413047">
                  <c:v>118221</c:v>
                </c:pt>
                <c:pt idx="413048">
                  <c:v>118221</c:v>
                </c:pt>
                <c:pt idx="413049">
                  <c:v>118221</c:v>
                </c:pt>
                <c:pt idx="413050">
                  <c:v>118221</c:v>
                </c:pt>
                <c:pt idx="413051">
                  <c:v>118221</c:v>
                </c:pt>
                <c:pt idx="413052">
                  <c:v>118221</c:v>
                </c:pt>
                <c:pt idx="413053">
                  <c:v>118221</c:v>
                </c:pt>
                <c:pt idx="413054">
                  <c:v>118221</c:v>
                </c:pt>
                <c:pt idx="413055">
                  <c:v>118221</c:v>
                </c:pt>
                <c:pt idx="413056">
                  <c:v>118221</c:v>
                </c:pt>
                <c:pt idx="413057">
                  <c:v>118221</c:v>
                </c:pt>
                <c:pt idx="413058">
                  <c:v>118221</c:v>
                </c:pt>
                <c:pt idx="413059">
                  <c:v>118221</c:v>
                </c:pt>
                <c:pt idx="413060">
                  <c:v>118221</c:v>
                </c:pt>
                <c:pt idx="413061">
                  <c:v>118221</c:v>
                </c:pt>
                <c:pt idx="413062">
                  <c:v>118221</c:v>
                </c:pt>
                <c:pt idx="413063">
                  <c:v>118221</c:v>
                </c:pt>
                <c:pt idx="413064">
                  <c:v>118221</c:v>
                </c:pt>
                <c:pt idx="413065">
                  <c:v>118221</c:v>
                </c:pt>
                <c:pt idx="413066">
                  <c:v>118221</c:v>
                </c:pt>
                <c:pt idx="413067">
                  <c:v>118221</c:v>
                </c:pt>
                <c:pt idx="413068">
                  <c:v>118221</c:v>
                </c:pt>
                <c:pt idx="413069">
                  <c:v>118221</c:v>
                </c:pt>
                <c:pt idx="413070">
                  <c:v>118221</c:v>
                </c:pt>
                <c:pt idx="413071">
                  <c:v>118221</c:v>
                </c:pt>
                <c:pt idx="413072">
                  <c:v>118221</c:v>
                </c:pt>
                <c:pt idx="413073">
                  <c:v>118221</c:v>
                </c:pt>
                <c:pt idx="413074">
                  <c:v>118221</c:v>
                </c:pt>
                <c:pt idx="413075">
                  <c:v>118221</c:v>
                </c:pt>
                <c:pt idx="413076">
                  <c:v>118221</c:v>
                </c:pt>
                <c:pt idx="413077">
                  <c:v>118221</c:v>
                </c:pt>
                <c:pt idx="413078">
                  <c:v>118221</c:v>
                </c:pt>
                <c:pt idx="413079">
                  <c:v>118221</c:v>
                </c:pt>
                <c:pt idx="413080">
                  <c:v>118221</c:v>
                </c:pt>
                <c:pt idx="413081">
                  <c:v>118221</c:v>
                </c:pt>
                <c:pt idx="413082">
                  <c:v>118221</c:v>
                </c:pt>
                <c:pt idx="413083">
                  <c:v>118221</c:v>
                </c:pt>
                <c:pt idx="413084">
                  <c:v>118221</c:v>
                </c:pt>
                <c:pt idx="413085">
                  <c:v>118221</c:v>
                </c:pt>
                <c:pt idx="413086">
                  <c:v>118221</c:v>
                </c:pt>
                <c:pt idx="413087">
                  <c:v>118221</c:v>
                </c:pt>
                <c:pt idx="413088">
                  <c:v>118221</c:v>
                </c:pt>
                <c:pt idx="413089">
                  <c:v>118221</c:v>
                </c:pt>
                <c:pt idx="413090">
                  <c:v>118221</c:v>
                </c:pt>
                <c:pt idx="413091">
                  <c:v>118221</c:v>
                </c:pt>
                <c:pt idx="413092">
                  <c:v>118221</c:v>
                </c:pt>
                <c:pt idx="413093">
                  <c:v>118221</c:v>
                </c:pt>
                <c:pt idx="413094">
                  <c:v>118221</c:v>
                </c:pt>
                <c:pt idx="413095">
                  <c:v>118221</c:v>
                </c:pt>
                <c:pt idx="413096">
                  <c:v>118221</c:v>
                </c:pt>
                <c:pt idx="413097">
                  <c:v>118221</c:v>
                </c:pt>
                <c:pt idx="413098">
                  <c:v>118221</c:v>
                </c:pt>
                <c:pt idx="413099">
                  <c:v>118221</c:v>
                </c:pt>
                <c:pt idx="413100">
                  <c:v>118221</c:v>
                </c:pt>
                <c:pt idx="413101">
                  <c:v>118221</c:v>
                </c:pt>
                <c:pt idx="413102">
                  <c:v>118221</c:v>
                </c:pt>
                <c:pt idx="413103">
                  <c:v>118221</c:v>
                </c:pt>
                <c:pt idx="413104">
                  <c:v>118221</c:v>
                </c:pt>
                <c:pt idx="413105">
                  <c:v>118221</c:v>
                </c:pt>
                <c:pt idx="413106">
                  <c:v>118221</c:v>
                </c:pt>
                <c:pt idx="413107">
                  <c:v>118221</c:v>
                </c:pt>
                <c:pt idx="413108">
                  <c:v>118221</c:v>
                </c:pt>
                <c:pt idx="413109">
                  <c:v>118221</c:v>
                </c:pt>
                <c:pt idx="413110">
                  <c:v>118221</c:v>
                </c:pt>
                <c:pt idx="413111">
                  <c:v>118221</c:v>
                </c:pt>
                <c:pt idx="413112">
                  <c:v>118221</c:v>
                </c:pt>
                <c:pt idx="413113">
                  <c:v>118221</c:v>
                </c:pt>
                <c:pt idx="413114">
                  <c:v>118221</c:v>
                </c:pt>
                <c:pt idx="413115">
                  <c:v>118221</c:v>
                </c:pt>
                <c:pt idx="413116">
                  <c:v>118221</c:v>
                </c:pt>
                <c:pt idx="413117">
                  <c:v>118221</c:v>
                </c:pt>
                <c:pt idx="413118">
                  <c:v>118221</c:v>
                </c:pt>
                <c:pt idx="413119">
                  <c:v>118221</c:v>
                </c:pt>
                <c:pt idx="413120">
                  <c:v>118221</c:v>
                </c:pt>
                <c:pt idx="413121">
                  <c:v>118221</c:v>
                </c:pt>
                <c:pt idx="413122">
                  <c:v>118221</c:v>
                </c:pt>
                <c:pt idx="413123">
                  <c:v>118221</c:v>
                </c:pt>
                <c:pt idx="413124">
                  <c:v>118221</c:v>
                </c:pt>
                <c:pt idx="413125">
                  <c:v>118221</c:v>
                </c:pt>
                <c:pt idx="413126">
                  <c:v>118221</c:v>
                </c:pt>
                <c:pt idx="413127">
                  <c:v>118221</c:v>
                </c:pt>
                <c:pt idx="413128">
                  <c:v>118221</c:v>
                </c:pt>
                <c:pt idx="413129">
                  <c:v>118221</c:v>
                </c:pt>
                <c:pt idx="413130">
                  <c:v>118221</c:v>
                </c:pt>
                <c:pt idx="413131">
                  <c:v>118221</c:v>
                </c:pt>
                <c:pt idx="413132">
                  <c:v>118221</c:v>
                </c:pt>
                <c:pt idx="413133">
                  <c:v>118221</c:v>
                </c:pt>
                <c:pt idx="413134">
                  <c:v>118221</c:v>
                </c:pt>
                <c:pt idx="413135">
                  <c:v>118221</c:v>
                </c:pt>
                <c:pt idx="413136">
                  <c:v>118221</c:v>
                </c:pt>
                <c:pt idx="413137">
                  <c:v>118221</c:v>
                </c:pt>
                <c:pt idx="413138">
                  <c:v>118221</c:v>
                </c:pt>
                <c:pt idx="413139">
                  <c:v>118221</c:v>
                </c:pt>
                <c:pt idx="413140">
                  <c:v>118221</c:v>
                </c:pt>
                <c:pt idx="413141">
                  <c:v>118221</c:v>
                </c:pt>
                <c:pt idx="413142">
                  <c:v>118221</c:v>
                </c:pt>
                <c:pt idx="413143">
                  <c:v>118221</c:v>
                </c:pt>
                <c:pt idx="413144">
                  <c:v>118221</c:v>
                </c:pt>
                <c:pt idx="413145">
                  <c:v>118221</c:v>
                </c:pt>
                <c:pt idx="413146">
                  <c:v>118221</c:v>
                </c:pt>
                <c:pt idx="413147">
                  <c:v>118221</c:v>
                </c:pt>
                <c:pt idx="413148">
                  <c:v>118221</c:v>
                </c:pt>
                <c:pt idx="413149">
                  <c:v>118221</c:v>
                </c:pt>
                <c:pt idx="413150">
                  <c:v>118221</c:v>
                </c:pt>
                <c:pt idx="413151">
                  <c:v>118221</c:v>
                </c:pt>
                <c:pt idx="413152">
                  <c:v>118221</c:v>
                </c:pt>
                <c:pt idx="413153">
                  <c:v>118221</c:v>
                </c:pt>
                <c:pt idx="413154">
                  <c:v>118221</c:v>
                </c:pt>
                <c:pt idx="413155">
                  <c:v>118221</c:v>
                </c:pt>
                <c:pt idx="413156">
                  <c:v>118221</c:v>
                </c:pt>
                <c:pt idx="413157">
                  <c:v>118221</c:v>
                </c:pt>
                <c:pt idx="413158">
                  <c:v>118221</c:v>
                </c:pt>
                <c:pt idx="413159">
                  <c:v>118221</c:v>
                </c:pt>
                <c:pt idx="413160">
                  <c:v>118221</c:v>
                </c:pt>
                <c:pt idx="413161">
                  <c:v>118221</c:v>
                </c:pt>
                <c:pt idx="413162">
                  <c:v>118221</c:v>
                </c:pt>
                <c:pt idx="413163">
                  <c:v>118221</c:v>
                </c:pt>
                <c:pt idx="413164">
                  <c:v>118221</c:v>
                </c:pt>
                <c:pt idx="413165">
                  <c:v>118221</c:v>
                </c:pt>
                <c:pt idx="413166">
                  <c:v>118221</c:v>
                </c:pt>
                <c:pt idx="413167">
                  <c:v>118221</c:v>
                </c:pt>
                <c:pt idx="413168">
                  <c:v>118221</c:v>
                </c:pt>
                <c:pt idx="413169">
                  <c:v>118221</c:v>
                </c:pt>
                <c:pt idx="413170">
                  <c:v>118221</c:v>
                </c:pt>
                <c:pt idx="413171">
                  <c:v>118221</c:v>
                </c:pt>
                <c:pt idx="413172">
                  <c:v>118221</c:v>
                </c:pt>
                <c:pt idx="413173">
                  <c:v>118221</c:v>
                </c:pt>
                <c:pt idx="413174">
                  <c:v>118221</c:v>
                </c:pt>
                <c:pt idx="413175">
                  <c:v>118221</c:v>
                </c:pt>
                <c:pt idx="413176">
                  <c:v>118221</c:v>
                </c:pt>
                <c:pt idx="413177">
                  <c:v>118221</c:v>
                </c:pt>
                <c:pt idx="413178">
                  <c:v>118221</c:v>
                </c:pt>
                <c:pt idx="413179">
                  <c:v>118221</c:v>
                </c:pt>
                <c:pt idx="413180">
                  <c:v>118221</c:v>
                </c:pt>
                <c:pt idx="413181">
                  <c:v>118221</c:v>
                </c:pt>
                <c:pt idx="413182">
                  <c:v>118221</c:v>
                </c:pt>
                <c:pt idx="413183">
                  <c:v>118221</c:v>
                </c:pt>
                <c:pt idx="413184">
                  <c:v>118221</c:v>
                </c:pt>
                <c:pt idx="413185">
                  <c:v>118221</c:v>
                </c:pt>
                <c:pt idx="413186">
                  <c:v>118221</c:v>
                </c:pt>
                <c:pt idx="413187">
                  <c:v>118221</c:v>
                </c:pt>
                <c:pt idx="413188">
                  <c:v>118221</c:v>
                </c:pt>
                <c:pt idx="413189">
                  <c:v>118221</c:v>
                </c:pt>
                <c:pt idx="413190">
                  <c:v>118221</c:v>
                </c:pt>
                <c:pt idx="413191">
                  <c:v>118221</c:v>
                </c:pt>
                <c:pt idx="413192">
                  <c:v>118221</c:v>
                </c:pt>
                <c:pt idx="413193">
                  <c:v>118221</c:v>
                </c:pt>
                <c:pt idx="413194">
                  <c:v>118221</c:v>
                </c:pt>
                <c:pt idx="413195">
                  <c:v>118221</c:v>
                </c:pt>
                <c:pt idx="413196">
                  <c:v>118221</c:v>
                </c:pt>
                <c:pt idx="413197">
                  <c:v>118221</c:v>
                </c:pt>
                <c:pt idx="413198">
                  <c:v>118221</c:v>
                </c:pt>
                <c:pt idx="413199">
                  <c:v>118221</c:v>
                </c:pt>
                <c:pt idx="413200">
                  <c:v>118221</c:v>
                </c:pt>
                <c:pt idx="413201">
                  <c:v>118221</c:v>
                </c:pt>
                <c:pt idx="413202">
                  <c:v>118221</c:v>
                </c:pt>
                <c:pt idx="413203">
                  <c:v>118221</c:v>
                </c:pt>
                <c:pt idx="413204">
                  <c:v>118221</c:v>
                </c:pt>
                <c:pt idx="413205">
                  <c:v>118221</c:v>
                </c:pt>
                <c:pt idx="413206">
                  <c:v>118221</c:v>
                </c:pt>
                <c:pt idx="413207">
                  <c:v>118221</c:v>
                </c:pt>
                <c:pt idx="413208">
                  <c:v>118221</c:v>
                </c:pt>
                <c:pt idx="413209">
                  <c:v>118221</c:v>
                </c:pt>
                <c:pt idx="413210">
                  <c:v>118221</c:v>
                </c:pt>
                <c:pt idx="413211">
                  <c:v>118221</c:v>
                </c:pt>
                <c:pt idx="413212">
                  <c:v>118221</c:v>
                </c:pt>
                <c:pt idx="413213">
                  <c:v>118221</c:v>
                </c:pt>
                <c:pt idx="413214">
                  <c:v>118221</c:v>
                </c:pt>
                <c:pt idx="413215">
                  <c:v>118221</c:v>
                </c:pt>
                <c:pt idx="413216">
                  <c:v>118221</c:v>
                </c:pt>
                <c:pt idx="413217">
                  <c:v>118221</c:v>
                </c:pt>
                <c:pt idx="413218">
                  <c:v>118221</c:v>
                </c:pt>
                <c:pt idx="413219">
                  <c:v>118221</c:v>
                </c:pt>
                <c:pt idx="413220">
                  <c:v>118221</c:v>
                </c:pt>
                <c:pt idx="413221">
                  <c:v>118221</c:v>
                </c:pt>
                <c:pt idx="413222">
                  <c:v>118221</c:v>
                </c:pt>
                <c:pt idx="413223">
                  <c:v>118221</c:v>
                </c:pt>
                <c:pt idx="413224">
                  <c:v>118221</c:v>
                </c:pt>
                <c:pt idx="413225">
                  <c:v>118221</c:v>
                </c:pt>
                <c:pt idx="413226">
                  <c:v>118221</c:v>
                </c:pt>
                <c:pt idx="413227">
                  <c:v>118221</c:v>
                </c:pt>
                <c:pt idx="413228">
                  <c:v>118221</c:v>
                </c:pt>
                <c:pt idx="413229">
                  <c:v>118221</c:v>
                </c:pt>
                <c:pt idx="413230">
                  <c:v>118221</c:v>
                </c:pt>
                <c:pt idx="413231">
                  <c:v>118221</c:v>
                </c:pt>
                <c:pt idx="413232">
                  <c:v>118221</c:v>
                </c:pt>
                <c:pt idx="413233">
                  <c:v>118221</c:v>
                </c:pt>
                <c:pt idx="413234">
                  <c:v>118221</c:v>
                </c:pt>
                <c:pt idx="413235">
                  <c:v>118221</c:v>
                </c:pt>
                <c:pt idx="413236">
                  <c:v>118221</c:v>
                </c:pt>
                <c:pt idx="413237">
                  <c:v>118221</c:v>
                </c:pt>
                <c:pt idx="413238">
                  <c:v>118221</c:v>
                </c:pt>
                <c:pt idx="413239">
                  <c:v>118221</c:v>
                </c:pt>
                <c:pt idx="413240">
                  <c:v>118221</c:v>
                </c:pt>
                <c:pt idx="413241">
                  <c:v>118221</c:v>
                </c:pt>
                <c:pt idx="413242">
                  <c:v>118221</c:v>
                </c:pt>
                <c:pt idx="413243">
                  <c:v>118221</c:v>
                </c:pt>
                <c:pt idx="413244">
                  <c:v>118221</c:v>
                </c:pt>
                <c:pt idx="413245">
                  <c:v>118221</c:v>
                </c:pt>
                <c:pt idx="413246">
                  <c:v>118221</c:v>
                </c:pt>
                <c:pt idx="413247">
                  <c:v>118221</c:v>
                </c:pt>
                <c:pt idx="413248">
                  <c:v>118221</c:v>
                </c:pt>
                <c:pt idx="413249">
                  <c:v>118221</c:v>
                </c:pt>
                <c:pt idx="413250">
                  <c:v>118221</c:v>
                </c:pt>
                <c:pt idx="413251">
                  <c:v>118221</c:v>
                </c:pt>
                <c:pt idx="413252">
                  <c:v>118221</c:v>
                </c:pt>
                <c:pt idx="413253">
                  <c:v>118221</c:v>
                </c:pt>
                <c:pt idx="413254">
                  <c:v>118221</c:v>
                </c:pt>
                <c:pt idx="413255">
                  <c:v>118221</c:v>
                </c:pt>
                <c:pt idx="413256">
                  <c:v>118221</c:v>
                </c:pt>
                <c:pt idx="413257">
                  <c:v>118221</c:v>
                </c:pt>
                <c:pt idx="413258">
                  <c:v>118221</c:v>
                </c:pt>
                <c:pt idx="413259">
                  <c:v>118221</c:v>
                </c:pt>
                <c:pt idx="413260">
                  <c:v>118221</c:v>
                </c:pt>
                <c:pt idx="413261">
                  <c:v>118221</c:v>
                </c:pt>
                <c:pt idx="413262">
                  <c:v>118221</c:v>
                </c:pt>
                <c:pt idx="413263">
                  <c:v>118221</c:v>
                </c:pt>
                <c:pt idx="413264">
                  <c:v>118221</c:v>
                </c:pt>
                <c:pt idx="413265">
                  <c:v>118221</c:v>
                </c:pt>
                <c:pt idx="413266">
                  <c:v>118221</c:v>
                </c:pt>
                <c:pt idx="413267">
                  <c:v>118221</c:v>
                </c:pt>
                <c:pt idx="413268">
                  <c:v>118221</c:v>
                </c:pt>
                <c:pt idx="413269">
                  <c:v>118221</c:v>
                </c:pt>
                <c:pt idx="413270">
                  <c:v>118221</c:v>
                </c:pt>
                <c:pt idx="413271">
                  <c:v>118221</c:v>
                </c:pt>
                <c:pt idx="413272">
                  <c:v>118221</c:v>
                </c:pt>
                <c:pt idx="413273">
                  <c:v>118221</c:v>
                </c:pt>
                <c:pt idx="413274">
                  <c:v>118221</c:v>
                </c:pt>
                <c:pt idx="413275">
                  <c:v>118221</c:v>
                </c:pt>
                <c:pt idx="413276">
                  <c:v>118221</c:v>
                </c:pt>
                <c:pt idx="413277">
                  <c:v>118221</c:v>
                </c:pt>
                <c:pt idx="413278">
                  <c:v>118221</c:v>
                </c:pt>
                <c:pt idx="413279">
                  <c:v>118221</c:v>
                </c:pt>
                <c:pt idx="413280">
                  <c:v>118221</c:v>
                </c:pt>
                <c:pt idx="413281">
                  <c:v>118221</c:v>
                </c:pt>
                <c:pt idx="413282">
                  <c:v>118221</c:v>
                </c:pt>
                <c:pt idx="413283">
                  <c:v>118221</c:v>
                </c:pt>
                <c:pt idx="413284">
                  <c:v>118221</c:v>
                </c:pt>
                <c:pt idx="413285">
                  <c:v>118221</c:v>
                </c:pt>
                <c:pt idx="413286">
                  <c:v>118221</c:v>
                </c:pt>
                <c:pt idx="413287">
                  <c:v>118221</c:v>
                </c:pt>
                <c:pt idx="413288">
                  <c:v>118221</c:v>
                </c:pt>
                <c:pt idx="413289">
                  <c:v>118221</c:v>
                </c:pt>
                <c:pt idx="413290">
                  <c:v>118221</c:v>
                </c:pt>
                <c:pt idx="413291">
                  <c:v>118221</c:v>
                </c:pt>
                <c:pt idx="413292">
                  <c:v>118221</c:v>
                </c:pt>
                <c:pt idx="413293">
                  <c:v>118221</c:v>
                </c:pt>
                <c:pt idx="413294">
                  <c:v>118221</c:v>
                </c:pt>
                <c:pt idx="413295">
                  <c:v>118221</c:v>
                </c:pt>
                <c:pt idx="413296">
                  <c:v>118221</c:v>
                </c:pt>
                <c:pt idx="413297">
                  <c:v>118221</c:v>
                </c:pt>
                <c:pt idx="413298">
                  <c:v>118221</c:v>
                </c:pt>
                <c:pt idx="413299">
                  <c:v>118221</c:v>
                </c:pt>
                <c:pt idx="413300">
                  <c:v>118221</c:v>
                </c:pt>
                <c:pt idx="413301">
                  <c:v>118221</c:v>
                </c:pt>
                <c:pt idx="413302">
                  <c:v>118221</c:v>
                </c:pt>
                <c:pt idx="413303">
                  <c:v>118221</c:v>
                </c:pt>
                <c:pt idx="413304">
                  <c:v>118221</c:v>
                </c:pt>
                <c:pt idx="413305">
                  <c:v>118221</c:v>
                </c:pt>
                <c:pt idx="413306">
                  <c:v>118221</c:v>
                </c:pt>
                <c:pt idx="413307">
                  <c:v>118221</c:v>
                </c:pt>
                <c:pt idx="413308">
                  <c:v>118221</c:v>
                </c:pt>
                <c:pt idx="413309">
                  <c:v>118221</c:v>
                </c:pt>
                <c:pt idx="413310">
                  <c:v>118221</c:v>
                </c:pt>
                <c:pt idx="413311">
                  <c:v>118221</c:v>
                </c:pt>
                <c:pt idx="413312">
                  <c:v>118221</c:v>
                </c:pt>
                <c:pt idx="413313">
                  <c:v>118221</c:v>
                </c:pt>
                <c:pt idx="413314">
                  <c:v>118221</c:v>
                </c:pt>
                <c:pt idx="413315">
                  <c:v>118221</c:v>
                </c:pt>
                <c:pt idx="413316">
                  <c:v>118221</c:v>
                </c:pt>
                <c:pt idx="413317">
                  <c:v>118221</c:v>
                </c:pt>
                <c:pt idx="413318">
                  <c:v>118221</c:v>
                </c:pt>
                <c:pt idx="413319">
                  <c:v>118221</c:v>
                </c:pt>
                <c:pt idx="413320">
                  <c:v>118221</c:v>
                </c:pt>
                <c:pt idx="413321">
                  <c:v>118221</c:v>
                </c:pt>
                <c:pt idx="413322">
                  <c:v>118221</c:v>
                </c:pt>
                <c:pt idx="413323">
                  <c:v>118221</c:v>
                </c:pt>
                <c:pt idx="413324">
                  <c:v>118221</c:v>
                </c:pt>
                <c:pt idx="413325">
                  <c:v>118221</c:v>
                </c:pt>
                <c:pt idx="413326">
                  <c:v>118221</c:v>
                </c:pt>
                <c:pt idx="413327">
                  <c:v>118221</c:v>
                </c:pt>
                <c:pt idx="413328">
                  <c:v>118221</c:v>
                </c:pt>
                <c:pt idx="413329">
                  <c:v>118221</c:v>
                </c:pt>
                <c:pt idx="413330">
                  <c:v>118221</c:v>
                </c:pt>
                <c:pt idx="413331">
                  <c:v>118221</c:v>
                </c:pt>
                <c:pt idx="413332">
                  <c:v>118221</c:v>
                </c:pt>
                <c:pt idx="413333">
                  <c:v>118221</c:v>
                </c:pt>
                <c:pt idx="413334">
                  <c:v>118221</c:v>
                </c:pt>
                <c:pt idx="413335">
                  <c:v>118221</c:v>
                </c:pt>
                <c:pt idx="413336">
                  <c:v>118221</c:v>
                </c:pt>
                <c:pt idx="413337">
                  <c:v>118221</c:v>
                </c:pt>
                <c:pt idx="413338">
                  <c:v>118221</c:v>
                </c:pt>
                <c:pt idx="413339">
                  <c:v>118221</c:v>
                </c:pt>
                <c:pt idx="413340">
                  <c:v>118221</c:v>
                </c:pt>
                <c:pt idx="413341">
                  <c:v>118221</c:v>
                </c:pt>
                <c:pt idx="413342">
                  <c:v>118221</c:v>
                </c:pt>
                <c:pt idx="413343">
                  <c:v>118221</c:v>
                </c:pt>
                <c:pt idx="413344">
                  <c:v>118221</c:v>
                </c:pt>
                <c:pt idx="413345">
                  <c:v>118221</c:v>
                </c:pt>
                <c:pt idx="413346">
                  <c:v>118221</c:v>
                </c:pt>
                <c:pt idx="413347">
                  <c:v>118221</c:v>
                </c:pt>
                <c:pt idx="413348">
                  <c:v>118221</c:v>
                </c:pt>
                <c:pt idx="413349">
                  <c:v>118221</c:v>
                </c:pt>
                <c:pt idx="413350">
                  <c:v>118221</c:v>
                </c:pt>
                <c:pt idx="413351">
                  <c:v>118221</c:v>
                </c:pt>
                <c:pt idx="413352">
                  <c:v>118221</c:v>
                </c:pt>
                <c:pt idx="413353">
                  <c:v>118221</c:v>
                </c:pt>
                <c:pt idx="413354">
                  <c:v>118221</c:v>
                </c:pt>
                <c:pt idx="413355">
                  <c:v>118221</c:v>
                </c:pt>
                <c:pt idx="413356">
                  <c:v>118221</c:v>
                </c:pt>
                <c:pt idx="413357">
                  <c:v>118221</c:v>
                </c:pt>
                <c:pt idx="413358">
                  <c:v>118221</c:v>
                </c:pt>
                <c:pt idx="413359">
                  <c:v>118221</c:v>
                </c:pt>
                <c:pt idx="413360">
                  <c:v>118221</c:v>
                </c:pt>
                <c:pt idx="413361">
                  <c:v>118221</c:v>
                </c:pt>
                <c:pt idx="413362">
                  <c:v>118221</c:v>
                </c:pt>
                <c:pt idx="413363">
                  <c:v>118221</c:v>
                </c:pt>
                <c:pt idx="413364">
                  <c:v>118221</c:v>
                </c:pt>
                <c:pt idx="413365">
                  <c:v>118221</c:v>
                </c:pt>
                <c:pt idx="413366">
                  <c:v>118221</c:v>
                </c:pt>
                <c:pt idx="413367">
                  <c:v>118221</c:v>
                </c:pt>
                <c:pt idx="413368">
                  <c:v>118221</c:v>
                </c:pt>
                <c:pt idx="413369">
                  <c:v>118221</c:v>
                </c:pt>
                <c:pt idx="413370">
                  <c:v>118221</c:v>
                </c:pt>
                <c:pt idx="413371">
                  <c:v>118221</c:v>
                </c:pt>
                <c:pt idx="413372">
                  <c:v>118221</c:v>
                </c:pt>
                <c:pt idx="413373">
                  <c:v>118221</c:v>
                </c:pt>
                <c:pt idx="413374">
                  <c:v>118221</c:v>
                </c:pt>
                <c:pt idx="413375">
                  <c:v>118221</c:v>
                </c:pt>
                <c:pt idx="413376">
                  <c:v>118221</c:v>
                </c:pt>
                <c:pt idx="413377">
                  <c:v>118221</c:v>
                </c:pt>
                <c:pt idx="413378">
                  <c:v>118221</c:v>
                </c:pt>
                <c:pt idx="413379">
                  <c:v>118221</c:v>
                </c:pt>
                <c:pt idx="413380">
                  <c:v>118221</c:v>
                </c:pt>
                <c:pt idx="413381">
                  <c:v>118221</c:v>
                </c:pt>
                <c:pt idx="413382">
                  <c:v>118221</c:v>
                </c:pt>
                <c:pt idx="413383">
                  <c:v>118221</c:v>
                </c:pt>
                <c:pt idx="413384">
                  <c:v>118221</c:v>
                </c:pt>
                <c:pt idx="413385">
                  <c:v>118221</c:v>
                </c:pt>
                <c:pt idx="413386">
                  <c:v>118221</c:v>
                </c:pt>
                <c:pt idx="413387">
                  <c:v>118221</c:v>
                </c:pt>
                <c:pt idx="413388">
                  <c:v>118221</c:v>
                </c:pt>
                <c:pt idx="413389">
                  <c:v>118221</c:v>
                </c:pt>
                <c:pt idx="413390">
                  <c:v>118221</c:v>
                </c:pt>
                <c:pt idx="413391">
                  <c:v>118221</c:v>
                </c:pt>
                <c:pt idx="413392">
                  <c:v>118221</c:v>
                </c:pt>
                <c:pt idx="413393">
                  <c:v>118221</c:v>
                </c:pt>
                <c:pt idx="413394">
                  <c:v>118221</c:v>
                </c:pt>
                <c:pt idx="413395">
                  <c:v>118221</c:v>
                </c:pt>
                <c:pt idx="413396">
                  <c:v>118221</c:v>
                </c:pt>
                <c:pt idx="413397">
                  <c:v>118221</c:v>
                </c:pt>
                <c:pt idx="413398">
                  <c:v>118221</c:v>
                </c:pt>
                <c:pt idx="413399">
                  <c:v>118221</c:v>
                </c:pt>
                <c:pt idx="413400">
                  <c:v>118221</c:v>
                </c:pt>
                <c:pt idx="413401">
                  <c:v>118221</c:v>
                </c:pt>
                <c:pt idx="413402">
                  <c:v>118221</c:v>
                </c:pt>
                <c:pt idx="413403">
                  <c:v>118221</c:v>
                </c:pt>
                <c:pt idx="413404">
                  <c:v>118221</c:v>
                </c:pt>
                <c:pt idx="413405">
                  <c:v>118221</c:v>
                </c:pt>
                <c:pt idx="413406">
                  <c:v>118221</c:v>
                </c:pt>
                <c:pt idx="413407">
                  <c:v>118221</c:v>
                </c:pt>
                <c:pt idx="413408">
                  <c:v>118221</c:v>
                </c:pt>
                <c:pt idx="413409">
                  <c:v>118221</c:v>
                </c:pt>
                <c:pt idx="413410">
                  <c:v>118221</c:v>
                </c:pt>
                <c:pt idx="413411">
                  <c:v>118221</c:v>
                </c:pt>
                <c:pt idx="413412">
                  <c:v>118221</c:v>
                </c:pt>
                <c:pt idx="413413">
                  <c:v>118221</c:v>
                </c:pt>
                <c:pt idx="413414">
                  <c:v>118221</c:v>
                </c:pt>
                <c:pt idx="413415">
                  <c:v>118221</c:v>
                </c:pt>
                <c:pt idx="413416">
                  <c:v>118221</c:v>
                </c:pt>
                <c:pt idx="413417">
                  <c:v>118221</c:v>
                </c:pt>
                <c:pt idx="413418">
                  <c:v>118221</c:v>
                </c:pt>
                <c:pt idx="413419">
                  <c:v>118221</c:v>
                </c:pt>
                <c:pt idx="413420">
                  <c:v>118221</c:v>
                </c:pt>
                <c:pt idx="413421">
                  <c:v>118221</c:v>
                </c:pt>
                <c:pt idx="413422">
                  <c:v>118221</c:v>
                </c:pt>
                <c:pt idx="413423">
                  <c:v>118221</c:v>
                </c:pt>
                <c:pt idx="413424">
                  <c:v>118221</c:v>
                </c:pt>
                <c:pt idx="413425">
                  <c:v>118221</c:v>
                </c:pt>
                <c:pt idx="413426">
                  <c:v>118221</c:v>
                </c:pt>
                <c:pt idx="413427">
                  <c:v>118221</c:v>
                </c:pt>
                <c:pt idx="413428">
                  <c:v>118221</c:v>
                </c:pt>
                <c:pt idx="413429">
                  <c:v>118221</c:v>
                </c:pt>
                <c:pt idx="413430">
                  <c:v>118221</c:v>
                </c:pt>
                <c:pt idx="413431">
                  <c:v>118221</c:v>
                </c:pt>
                <c:pt idx="413432">
                  <c:v>118221</c:v>
                </c:pt>
                <c:pt idx="413433">
                  <c:v>118221</c:v>
                </c:pt>
                <c:pt idx="413434">
                  <c:v>118221</c:v>
                </c:pt>
                <c:pt idx="413435">
                  <c:v>118221</c:v>
                </c:pt>
                <c:pt idx="413436">
                  <c:v>118221</c:v>
                </c:pt>
                <c:pt idx="413437">
                  <c:v>118221</c:v>
                </c:pt>
                <c:pt idx="413438">
                  <c:v>118221</c:v>
                </c:pt>
                <c:pt idx="413439">
                  <c:v>118221</c:v>
                </c:pt>
                <c:pt idx="413440">
                  <c:v>118221</c:v>
                </c:pt>
                <c:pt idx="413441">
                  <c:v>118221</c:v>
                </c:pt>
                <c:pt idx="413442">
                  <c:v>118221</c:v>
                </c:pt>
                <c:pt idx="413443">
                  <c:v>118221</c:v>
                </c:pt>
                <c:pt idx="413444">
                  <c:v>118221</c:v>
                </c:pt>
                <c:pt idx="413445">
                  <c:v>118221</c:v>
                </c:pt>
                <c:pt idx="413446">
                  <c:v>118221</c:v>
                </c:pt>
                <c:pt idx="413447">
                  <c:v>118221</c:v>
                </c:pt>
                <c:pt idx="413448">
                  <c:v>118221</c:v>
                </c:pt>
                <c:pt idx="413449">
                  <c:v>118221</c:v>
                </c:pt>
                <c:pt idx="413450">
                  <c:v>118221</c:v>
                </c:pt>
                <c:pt idx="413451">
                  <c:v>118221</c:v>
                </c:pt>
                <c:pt idx="413452">
                  <c:v>118221</c:v>
                </c:pt>
                <c:pt idx="413453">
                  <c:v>118221</c:v>
                </c:pt>
                <c:pt idx="413454">
                  <c:v>118221</c:v>
                </c:pt>
                <c:pt idx="413455">
                  <c:v>118221</c:v>
                </c:pt>
                <c:pt idx="413456">
                  <c:v>118221</c:v>
                </c:pt>
                <c:pt idx="413457">
                  <c:v>118221</c:v>
                </c:pt>
                <c:pt idx="413458">
                  <c:v>118221</c:v>
                </c:pt>
                <c:pt idx="413459">
                  <c:v>118221</c:v>
                </c:pt>
                <c:pt idx="413460">
                  <c:v>118221</c:v>
                </c:pt>
                <c:pt idx="413461">
                  <c:v>118221</c:v>
                </c:pt>
                <c:pt idx="413462">
                  <c:v>118221</c:v>
                </c:pt>
                <c:pt idx="413463">
                  <c:v>118221</c:v>
                </c:pt>
                <c:pt idx="413464">
                  <c:v>118221</c:v>
                </c:pt>
                <c:pt idx="413465">
                  <c:v>118221</c:v>
                </c:pt>
                <c:pt idx="413466">
                  <c:v>118221</c:v>
                </c:pt>
                <c:pt idx="413467">
                  <c:v>118221</c:v>
                </c:pt>
                <c:pt idx="413468">
                  <c:v>118221</c:v>
                </c:pt>
                <c:pt idx="413469">
                  <c:v>118221</c:v>
                </c:pt>
                <c:pt idx="413470">
                  <c:v>118221</c:v>
                </c:pt>
                <c:pt idx="413471">
                  <c:v>118221</c:v>
                </c:pt>
                <c:pt idx="413472">
                  <c:v>118221</c:v>
                </c:pt>
                <c:pt idx="413473">
                  <c:v>118221</c:v>
                </c:pt>
                <c:pt idx="413474">
                  <c:v>118221</c:v>
                </c:pt>
                <c:pt idx="413475">
                  <c:v>118221</c:v>
                </c:pt>
                <c:pt idx="413476">
                  <c:v>118221</c:v>
                </c:pt>
                <c:pt idx="413477">
                  <c:v>118221</c:v>
                </c:pt>
                <c:pt idx="413478">
                  <c:v>118221</c:v>
                </c:pt>
                <c:pt idx="413479">
                  <c:v>118221</c:v>
                </c:pt>
                <c:pt idx="413480">
                  <c:v>118221</c:v>
                </c:pt>
                <c:pt idx="413481">
                  <c:v>118221</c:v>
                </c:pt>
                <c:pt idx="413482">
                  <c:v>118221</c:v>
                </c:pt>
                <c:pt idx="413483">
                  <c:v>118221</c:v>
                </c:pt>
                <c:pt idx="413484">
                  <c:v>118221</c:v>
                </c:pt>
                <c:pt idx="413485">
                  <c:v>118221</c:v>
                </c:pt>
                <c:pt idx="413486">
                  <c:v>118221</c:v>
                </c:pt>
                <c:pt idx="413487">
                  <c:v>118221</c:v>
                </c:pt>
                <c:pt idx="413488">
                  <c:v>118221</c:v>
                </c:pt>
                <c:pt idx="413489">
                  <c:v>118221</c:v>
                </c:pt>
                <c:pt idx="413490">
                  <c:v>118221</c:v>
                </c:pt>
                <c:pt idx="413491">
                  <c:v>118221</c:v>
                </c:pt>
                <c:pt idx="413492">
                  <c:v>118221</c:v>
                </c:pt>
                <c:pt idx="413493">
                  <c:v>118221</c:v>
                </c:pt>
                <c:pt idx="413494">
                  <c:v>118221</c:v>
                </c:pt>
                <c:pt idx="413495">
                  <c:v>118221</c:v>
                </c:pt>
                <c:pt idx="413496">
                  <c:v>118221</c:v>
                </c:pt>
                <c:pt idx="413497">
                  <c:v>118221</c:v>
                </c:pt>
                <c:pt idx="413498">
                  <c:v>118221</c:v>
                </c:pt>
                <c:pt idx="413499">
                  <c:v>118221</c:v>
                </c:pt>
                <c:pt idx="413500">
                  <c:v>118221</c:v>
                </c:pt>
                <c:pt idx="413501">
                  <c:v>118221</c:v>
                </c:pt>
                <c:pt idx="413502">
                  <c:v>118221</c:v>
                </c:pt>
                <c:pt idx="413503">
                  <c:v>118221</c:v>
                </c:pt>
                <c:pt idx="413504">
                  <c:v>118221</c:v>
                </c:pt>
                <c:pt idx="413505">
                  <c:v>118221</c:v>
                </c:pt>
                <c:pt idx="413506">
                  <c:v>118221</c:v>
                </c:pt>
                <c:pt idx="413507">
                  <c:v>118221</c:v>
                </c:pt>
                <c:pt idx="413508">
                  <c:v>118221</c:v>
                </c:pt>
                <c:pt idx="413509">
                  <c:v>118221</c:v>
                </c:pt>
                <c:pt idx="413510">
                  <c:v>118221</c:v>
                </c:pt>
                <c:pt idx="413511">
                  <c:v>118221</c:v>
                </c:pt>
                <c:pt idx="413512">
                  <c:v>118221</c:v>
                </c:pt>
                <c:pt idx="413513">
                  <c:v>118221</c:v>
                </c:pt>
                <c:pt idx="413514">
                  <c:v>118221</c:v>
                </c:pt>
                <c:pt idx="413515">
                  <c:v>118221</c:v>
                </c:pt>
                <c:pt idx="413516">
                  <c:v>118221</c:v>
                </c:pt>
                <c:pt idx="413517">
                  <c:v>118221</c:v>
                </c:pt>
                <c:pt idx="413518">
                  <c:v>118221</c:v>
                </c:pt>
                <c:pt idx="413519">
                  <c:v>118221</c:v>
                </c:pt>
                <c:pt idx="413520">
                  <c:v>118221</c:v>
                </c:pt>
                <c:pt idx="413521">
                  <c:v>118221</c:v>
                </c:pt>
                <c:pt idx="413522">
                  <c:v>118221</c:v>
                </c:pt>
                <c:pt idx="413523">
                  <c:v>118221</c:v>
                </c:pt>
                <c:pt idx="413524">
                  <c:v>118221</c:v>
                </c:pt>
                <c:pt idx="413525">
                  <c:v>118221</c:v>
                </c:pt>
                <c:pt idx="413526">
                  <c:v>118221</c:v>
                </c:pt>
                <c:pt idx="413527">
                  <c:v>118221</c:v>
                </c:pt>
                <c:pt idx="413528">
                  <c:v>118221</c:v>
                </c:pt>
                <c:pt idx="413529">
                  <c:v>118221</c:v>
                </c:pt>
                <c:pt idx="413530">
                  <c:v>118221</c:v>
                </c:pt>
                <c:pt idx="413531">
                  <c:v>118221</c:v>
                </c:pt>
                <c:pt idx="413532">
                  <c:v>118221</c:v>
                </c:pt>
                <c:pt idx="413533">
                  <c:v>118221</c:v>
                </c:pt>
                <c:pt idx="413534">
                  <c:v>118221</c:v>
                </c:pt>
                <c:pt idx="413535">
                  <c:v>118221</c:v>
                </c:pt>
                <c:pt idx="413536">
                  <c:v>118221</c:v>
                </c:pt>
                <c:pt idx="413537">
                  <c:v>118221</c:v>
                </c:pt>
                <c:pt idx="413538">
                  <c:v>118221</c:v>
                </c:pt>
                <c:pt idx="413539">
                  <c:v>118221</c:v>
                </c:pt>
                <c:pt idx="413540">
                  <c:v>118221</c:v>
                </c:pt>
                <c:pt idx="413541">
                  <c:v>118221</c:v>
                </c:pt>
                <c:pt idx="413542">
                  <c:v>118221</c:v>
                </c:pt>
                <c:pt idx="413543">
                  <c:v>118221</c:v>
                </c:pt>
                <c:pt idx="413544">
                  <c:v>118221</c:v>
                </c:pt>
                <c:pt idx="413545">
                  <c:v>118221</c:v>
                </c:pt>
                <c:pt idx="413546">
                  <c:v>118221</c:v>
                </c:pt>
                <c:pt idx="413547">
                  <c:v>118221</c:v>
                </c:pt>
                <c:pt idx="413548">
                  <c:v>118221</c:v>
                </c:pt>
                <c:pt idx="413549">
                  <c:v>118221</c:v>
                </c:pt>
                <c:pt idx="413550">
                  <c:v>118221</c:v>
                </c:pt>
                <c:pt idx="413551">
                  <c:v>118221</c:v>
                </c:pt>
                <c:pt idx="413552">
                  <c:v>118221</c:v>
                </c:pt>
                <c:pt idx="413553">
                  <c:v>118221</c:v>
                </c:pt>
                <c:pt idx="413554">
                  <c:v>118221</c:v>
                </c:pt>
                <c:pt idx="413555">
                  <c:v>118221</c:v>
                </c:pt>
                <c:pt idx="413556">
                  <c:v>118221</c:v>
                </c:pt>
                <c:pt idx="413557">
                  <c:v>118221</c:v>
                </c:pt>
                <c:pt idx="413558">
                  <c:v>118221</c:v>
                </c:pt>
                <c:pt idx="413559">
                  <c:v>118221</c:v>
                </c:pt>
                <c:pt idx="413560">
                  <c:v>118221</c:v>
                </c:pt>
                <c:pt idx="413561">
                  <c:v>118221</c:v>
                </c:pt>
                <c:pt idx="413562">
                  <c:v>118221</c:v>
                </c:pt>
                <c:pt idx="413563">
                  <c:v>118221</c:v>
                </c:pt>
                <c:pt idx="413564">
                  <c:v>118221</c:v>
                </c:pt>
                <c:pt idx="413565">
                  <c:v>118221</c:v>
                </c:pt>
                <c:pt idx="413566">
                  <c:v>118221</c:v>
                </c:pt>
                <c:pt idx="413567">
                  <c:v>118221</c:v>
                </c:pt>
                <c:pt idx="413568">
                  <c:v>118221</c:v>
                </c:pt>
                <c:pt idx="413569">
                  <c:v>118221</c:v>
                </c:pt>
                <c:pt idx="413570">
                  <c:v>118221</c:v>
                </c:pt>
                <c:pt idx="413571">
                  <c:v>118221</c:v>
                </c:pt>
                <c:pt idx="413572">
                  <c:v>118221</c:v>
                </c:pt>
                <c:pt idx="413573">
                  <c:v>118221</c:v>
                </c:pt>
                <c:pt idx="413574">
                  <c:v>118221</c:v>
                </c:pt>
                <c:pt idx="413575">
                  <c:v>118221</c:v>
                </c:pt>
                <c:pt idx="413576">
                  <c:v>118221</c:v>
                </c:pt>
                <c:pt idx="413577">
                  <c:v>118221</c:v>
                </c:pt>
                <c:pt idx="413578">
                  <c:v>118221</c:v>
                </c:pt>
                <c:pt idx="413579">
                  <c:v>118221</c:v>
                </c:pt>
                <c:pt idx="413580">
                  <c:v>118221</c:v>
                </c:pt>
                <c:pt idx="413581">
                  <c:v>118221</c:v>
                </c:pt>
                <c:pt idx="413582">
                  <c:v>118221</c:v>
                </c:pt>
                <c:pt idx="413583">
                  <c:v>118221</c:v>
                </c:pt>
                <c:pt idx="413584">
                  <c:v>118221</c:v>
                </c:pt>
                <c:pt idx="413585">
                  <c:v>118221</c:v>
                </c:pt>
                <c:pt idx="413586">
                  <c:v>118221</c:v>
                </c:pt>
                <c:pt idx="413587">
                  <c:v>118221</c:v>
                </c:pt>
                <c:pt idx="413588">
                  <c:v>118221</c:v>
                </c:pt>
                <c:pt idx="413589">
                  <c:v>118221</c:v>
                </c:pt>
                <c:pt idx="413590">
                  <c:v>118221</c:v>
                </c:pt>
                <c:pt idx="413591">
                  <c:v>118221</c:v>
                </c:pt>
                <c:pt idx="413592">
                  <c:v>118221</c:v>
                </c:pt>
                <c:pt idx="413593">
                  <c:v>118221</c:v>
                </c:pt>
                <c:pt idx="413594">
                  <c:v>118221</c:v>
                </c:pt>
                <c:pt idx="413595">
                  <c:v>118221</c:v>
                </c:pt>
                <c:pt idx="413596">
                  <c:v>118221</c:v>
                </c:pt>
                <c:pt idx="413597">
                  <c:v>118221</c:v>
                </c:pt>
                <c:pt idx="413598">
                  <c:v>118221</c:v>
                </c:pt>
                <c:pt idx="413599">
                  <c:v>118221</c:v>
                </c:pt>
                <c:pt idx="413600">
                  <c:v>118221</c:v>
                </c:pt>
                <c:pt idx="413601">
                  <c:v>118221</c:v>
                </c:pt>
                <c:pt idx="413602">
                  <c:v>118221</c:v>
                </c:pt>
                <c:pt idx="413603">
                  <c:v>118221</c:v>
                </c:pt>
                <c:pt idx="413604">
                  <c:v>118221</c:v>
                </c:pt>
                <c:pt idx="413605">
                  <c:v>118221</c:v>
                </c:pt>
                <c:pt idx="413606">
                  <c:v>118221</c:v>
                </c:pt>
                <c:pt idx="413607">
                  <c:v>118221</c:v>
                </c:pt>
                <c:pt idx="413608">
                  <c:v>118221</c:v>
                </c:pt>
                <c:pt idx="413609">
                  <c:v>118221</c:v>
                </c:pt>
                <c:pt idx="413610">
                  <c:v>118221</c:v>
                </c:pt>
                <c:pt idx="413611">
                  <c:v>118221</c:v>
                </c:pt>
                <c:pt idx="413612">
                  <c:v>118221</c:v>
                </c:pt>
                <c:pt idx="413613">
                  <c:v>118221</c:v>
                </c:pt>
                <c:pt idx="413614">
                  <c:v>118221</c:v>
                </c:pt>
                <c:pt idx="413615">
                  <c:v>118221</c:v>
                </c:pt>
                <c:pt idx="413616">
                  <c:v>118221</c:v>
                </c:pt>
                <c:pt idx="413617">
                  <c:v>118221</c:v>
                </c:pt>
                <c:pt idx="413618">
                  <c:v>118221</c:v>
                </c:pt>
                <c:pt idx="413619">
                  <c:v>118221</c:v>
                </c:pt>
                <c:pt idx="413620">
                  <c:v>118221</c:v>
                </c:pt>
                <c:pt idx="413621">
                  <c:v>118221</c:v>
                </c:pt>
                <c:pt idx="413622">
                  <c:v>118221</c:v>
                </c:pt>
                <c:pt idx="413623">
                  <c:v>118221</c:v>
                </c:pt>
                <c:pt idx="413624">
                  <c:v>118221</c:v>
                </c:pt>
                <c:pt idx="413625">
                  <c:v>118221</c:v>
                </c:pt>
                <c:pt idx="413626">
                  <c:v>118221</c:v>
                </c:pt>
                <c:pt idx="413627">
                  <c:v>118221</c:v>
                </c:pt>
                <c:pt idx="413628">
                  <c:v>118221</c:v>
                </c:pt>
                <c:pt idx="413629">
                  <c:v>118221</c:v>
                </c:pt>
                <c:pt idx="413630">
                  <c:v>118221</c:v>
                </c:pt>
                <c:pt idx="413631">
                  <c:v>118221</c:v>
                </c:pt>
                <c:pt idx="413632">
                  <c:v>118221</c:v>
                </c:pt>
                <c:pt idx="413633">
                  <c:v>118221</c:v>
                </c:pt>
                <c:pt idx="413634">
                  <c:v>118221</c:v>
                </c:pt>
                <c:pt idx="413635">
                  <c:v>118221</c:v>
                </c:pt>
                <c:pt idx="413636">
                  <c:v>118221</c:v>
                </c:pt>
                <c:pt idx="413637">
                  <c:v>118221</c:v>
                </c:pt>
                <c:pt idx="413638">
                  <c:v>118221</c:v>
                </c:pt>
                <c:pt idx="413639">
                  <c:v>118221</c:v>
                </c:pt>
                <c:pt idx="413640">
                  <c:v>118221</c:v>
                </c:pt>
                <c:pt idx="413641">
                  <c:v>118221</c:v>
                </c:pt>
                <c:pt idx="413642">
                  <c:v>118221</c:v>
                </c:pt>
                <c:pt idx="413643">
                  <c:v>118221</c:v>
                </c:pt>
                <c:pt idx="413644">
                  <c:v>118221</c:v>
                </c:pt>
                <c:pt idx="413645">
                  <c:v>118221</c:v>
                </c:pt>
                <c:pt idx="413646">
                  <c:v>118221</c:v>
                </c:pt>
                <c:pt idx="413647">
                  <c:v>118221</c:v>
                </c:pt>
                <c:pt idx="413648">
                  <c:v>118221</c:v>
                </c:pt>
                <c:pt idx="413649">
                  <c:v>118221</c:v>
                </c:pt>
                <c:pt idx="413650">
                  <c:v>118221</c:v>
                </c:pt>
                <c:pt idx="413651">
                  <c:v>118221</c:v>
                </c:pt>
                <c:pt idx="413652">
                  <c:v>118221</c:v>
                </c:pt>
                <c:pt idx="413653">
                  <c:v>118221</c:v>
                </c:pt>
                <c:pt idx="413654">
                  <c:v>118221</c:v>
                </c:pt>
                <c:pt idx="413655">
                  <c:v>118221</c:v>
                </c:pt>
                <c:pt idx="413656">
                  <c:v>118221</c:v>
                </c:pt>
                <c:pt idx="413657">
                  <c:v>118221</c:v>
                </c:pt>
                <c:pt idx="413658">
                  <c:v>118221</c:v>
                </c:pt>
                <c:pt idx="413659">
                  <c:v>118221</c:v>
                </c:pt>
                <c:pt idx="413660">
                  <c:v>118221</c:v>
                </c:pt>
                <c:pt idx="413661">
                  <c:v>118221</c:v>
                </c:pt>
                <c:pt idx="413662">
                  <c:v>118221</c:v>
                </c:pt>
                <c:pt idx="413663">
                  <c:v>118221</c:v>
                </c:pt>
                <c:pt idx="413664">
                  <c:v>118221</c:v>
                </c:pt>
                <c:pt idx="413665">
                  <c:v>118221</c:v>
                </c:pt>
                <c:pt idx="413666">
                  <c:v>118221</c:v>
                </c:pt>
                <c:pt idx="413667">
                  <c:v>118221</c:v>
                </c:pt>
                <c:pt idx="413668">
                  <c:v>118221</c:v>
                </c:pt>
                <c:pt idx="413669">
                  <c:v>118221</c:v>
                </c:pt>
                <c:pt idx="413670">
                  <c:v>118221</c:v>
                </c:pt>
                <c:pt idx="413671">
                  <c:v>118221</c:v>
                </c:pt>
                <c:pt idx="413672">
                  <c:v>118221</c:v>
                </c:pt>
                <c:pt idx="413673">
                  <c:v>118221</c:v>
                </c:pt>
                <c:pt idx="413674">
                  <c:v>118221</c:v>
                </c:pt>
                <c:pt idx="413675">
                  <c:v>118221</c:v>
                </c:pt>
                <c:pt idx="413676">
                  <c:v>118221</c:v>
                </c:pt>
                <c:pt idx="413677">
                  <c:v>118221</c:v>
                </c:pt>
                <c:pt idx="413678">
                  <c:v>118221</c:v>
                </c:pt>
                <c:pt idx="413679">
                  <c:v>118221</c:v>
                </c:pt>
                <c:pt idx="413680">
                  <c:v>118221</c:v>
                </c:pt>
                <c:pt idx="413681">
                  <c:v>118221</c:v>
                </c:pt>
                <c:pt idx="413682">
                  <c:v>118221</c:v>
                </c:pt>
                <c:pt idx="413683">
                  <c:v>118221</c:v>
                </c:pt>
                <c:pt idx="413684">
                  <c:v>118221</c:v>
                </c:pt>
                <c:pt idx="413685">
                  <c:v>118221</c:v>
                </c:pt>
                <c:pt idx="413686">
                  <c:v>118221</c:v>
                </c:pt>
                <c:pt idx="413687">
                  <c:v>118221</c:v>
                </c:pt>
                <c:pt idx="413688">
                  <c:v>118221</c:v>
                </c:pt>
                <c:pt idx="413689">
                  <c:v>118221</c:v>
                </c:pt>
                <c:pt idx="413690">
                  <c:v>118221</c:v>
                </c:pt>
                <c:pt idx="413691">
                  <c:v>118221</c:v>
                </c:pt>
                <c:pt idx="413692">
                  <c:v>118221</c:v>
                </c:pt>
                <c:pt idx="413693">
                  <c:v>118221</c:v>
                </c:pt>
                <c:pt idx="413694">
                  <c:v>118221</c:v>
                </c:pt>
                <c:pt idx="413695">
                  <c:v>118221</c:v>
                </c:pt>
                <c:pt idx="413696">
                  <c:v>118221</c:v>
                </c:pt>
                <c:pt idx="413697">
                  <c:v>118221</c:v>
                </c:pt>
                <c:pt idx="413698">
                  <c:v>118221</c:v>
                </c:pt>
                <c:pt idx="413699">
                  <c:v>118221</c:v>
                </c:pt>
                <c:pt idx="413700">
                  <c:v>118221</c:v>
                </c:pt>
                <c:pt idx="413701">
                  <c:v>118221</c:v>
                </c:pt>
                <c:pt idx="413702">
                  <c:v>118221</c:v>
                </c:pt>
                <c:pt idx="413703">
                  <c:v>118221</c:v>
                </c:pt>
                <c:pt idx="413704">
                  <c:v>118221</c:v>
                </c:pt>
                <c:pt idx="413705">
                  <c:v>118221</c:v>
                </c:pt>
                <c:pt idx="413706">
                  <c:v>118221</c:v>
                </c:pt>
                <c:pt idx="413707">
                  <c:v>118221</c:v>
                </c:pt>
                <c:pt idx="413708">
                  <c:v>118221</c:v>
                </c:pt>
                <c:pt idx="413709">
                  <c:v>118221</c:v>
                </c:pt>
                <c:pt idx="413710">
                  <c:v>118221</c:v>
                </c:pt>
                <c:pt idx="413711">
                  <c:v>118221</c:v>
                </c:pt>
                <c:pt idx="413712">
                  <c:v>118221</c:v>
                </c:pt>
                <c:pt idx="413713">
                  <c:v>118221</c:v>
                </c:pt>
                <c:pt idx="413714">
                  <c:v>118221</c:v>
                </c:pt>
                <c:pt idx="413715">
                  <c:v>118221</c:v>
                </c:pt>
                <c:pt idx="413716">
                  <c:v>118221</c:v>
                </c:pt>
                <c:pt idx="413717">
                  <c:v>118221</c:v>
                </c:pt>
                <c:pt idx="413718">
                  <c:v>118221</c:v>
                </c:pt>
                <c:pt idx="413719">
                  <c:v>118221</c:v>
                </c:pt>
                <c:pt idx="413720">
                  <c:v>118221</c:v>
                </c:pt>
                <c:pt idx="413721">
                  <c:v>118221</c:v>
                </c:pt>
                <c:pt idx="413722">
                  <c:v>118221</c:v>
                </c:pt>
                <c:pt idx="413723">
                  <c:v>118221</c:v>
                </c:pt>
                <c:pt idx="413724">
                  <c:v>118221</c:v>
                </c:pt>
                <c:pt idx="413725">
                  <c:v>118221</c:v>
                </c:pt>
                <c:pt idx="413726">
                  <c:v>118221</c:v>
                </c:pt>
                <c:pt idx="413727">
                  <c:v>118221</c:v>
                </c:pt>
                <c:pt idx="413728">
                  <c:v>118221</c:v>
                </c:pt>
                <c:pt idx="413729">
                  <c:v>118221</c:v>
                </c:pt>
                <c:pt idx="413730">
                  <c:v>118221</c:v>
                </c:pt>
                <c:pt idx="413731">
                  <c:v>118221</c:v>
                </c:pt>
                <c:pt idx="413732">
                  <c:v>118221</c:v>
                </c:pt>
                <c:pt idx="413733">
                  <c:v>118221</c:v>
                </c:pt>
                <c:pt idx="413734">
                  <c:v>118221</c:v>
                </c:pt>
                <c:pt idx="413735">
                  <c:v>118221</c:v>
                </c:pt>
                <c:pt idx="413736">
                  <c:v>118221</c:v>
                </c:pt>
                <c:pt idx="413737">
                  <c:v>118221</c:v>
                </c:pt>
                <c:pt idx="413738">
                  <c:v>118221</c:v>
                </c:pt>
                <c:pt idx="413739">
                  <c:v>118221</c:v>
                </c:pt>
                <c:pt idx="413740">
                  <c:v>118221</c:v>
                </c:pt>
                <c:pt idx="413741">
                  <c:v>118221</c:v>
                </c:pt>
                <c:pt idx="413742">
                  <c:v>118221</c:v>
                </c:pt>
                <c:pt idx="413743">
                  <c:v>118221</c:v>
                </c:pt>
                <c:pt idx="413744">
                  <c:v>118221</c:v>
                </c:pt>
                <c:pt idx="413745">
                  <c:v>118221</c:v>
                </c:pt>
                <c:pt idx="413746">
                  <c:v>118221</c:v>
                </c:pt>
                <c:pt idx="413747">
                  <c:v>118221</c:v>
                </c:pt>
                <c:pt idx="413748">
                  <c:v>118221</c:v>
                </c:pt>
                <c:pt idx="413749">
                  <c:v>118221</c:v>
                </c:pt>
                <c:pt idx="413750">
                  <c:v>118221</c:v>
                </c:pt>
                <c:pt idx="413751">
                  <c:v>118221</c:v>
                </c:pt>
                <c:pt idx="413752">
                  <c:v>118221</c:v>
                </c:pt>
                <c:pt idx="413753">
                  <c:v>118221</c:v>
                </c:pt>
                <c:pt idx="413754">
                  <c:v>118221</c:v>
                </c:pt>
                <c:pt idx="413755">
                  <c:v>118221</c:v>
                </c:pt>
                <c:pt idx="413756">
                  <c:v>118221</c:v>
                </c:pt>
                <c:pt idx="413757">
                  <c:v>118221</c:v>
                </c:pt>
                <c:pt idx="413758">
                  <c:v>118221</c:v>
                </c:pt>
                <c:pt idx="413759">
                  <c:v>118221</c:v>
                </c:pt>
                <c:pt idx="413760">
                  <c:v>118221</c:v>
                </c:pt>
                <c:pt idx="413761">
                  <c:v>118221</c:v>
                </c:pt>
                <c:pt idx="413762">
                  <c:v>118221</c:v>
                </c:pt>
                <c:pt idx="413763">
                  <c:v>118221</c:v>
                </c:pt>
                <c:pt idx="413764">
                  <c:v>118221</c:v>
                </c:pt>
                <c:pt idx="413765">
                  <c:v>118221</c:v>
                </c:pt>
                <c:pt idx="413766">
                  <c:v>118221</c:v>
                </c:pt>
                <c:pt idx="413767">
                  <c:v>118221</c:v>
                </c:pt>
                <c:pt idx="413768">
                  <c:v>118221</c:v>
                </c:pt>
                <c:pt idx="413769">
                  <c:v>118221</c:v>
                </c:pt>
                <c:pt idx="413770">
                  <c:v>118221</c:v>
                </c:pt>
                <c:pt idx="413771">
                  <c:v>118221</c:v>
                </c:pt>
                <c:pt idx="413772">
                  <c:v>118221</c:v>
                </c:pt>
                <c:pt idx="413773">
                  <c:v>118221</c:v>
                </c:pt>
                <c:pt idx="413774">
                  <c:v>118221</c:v>
                </c:pt>
                <c:pt idx="413775">
                  <c:v>118221</c:v>
                </c:pt>
                <c:pt idx="413776">
                  <c:v>118221</c:v>
                </c:pt>
                <c:pt idx="413777">
                  <c:v>118221</c:v>
                </c:pt>
                <c:pt idx="413778">
                  <c:v>118221</c:v>
                </c:pt>
                <c:pt idx="413779">
                  <c:v>118221</c:v>
                </c:pt>
                <c:pt idx="413780">
                  <c:v>118221</c:v>
                </c:pt>
                <c:pt idx="413781">
                  <c:v>118221</c:v>
                </c:pt>
                <c:pt idx="413782">
                  <c:v>118221</c:v>
                </c:pt>
                <c:pt idx="413783">
                  <c:v>118221</c:v>
                </c:pt>
                <c:pt idx="413784">
                  <c:v>118221</c:v>
                </c:pt>
                <c:pt idx="413785">
                  <c:v>118221</c:v>
                </c:pt>
                <c:pt idx="413786">
                  <c:v>118221</c:v>
                </c:pt>
                <c:pt idx="413787">
                  <c:v>118221</c:v>
                </c:pt>
                <c:pt idx="413788">
                  <c:v>118221</c:v>
                </c:pt>
                <c:pt idx="413789">
                  <c:v>118221</c:v>
                </c:pt>
                <c:pt idx="413790">
                  <c:v>118221</c:v>
                </c:pt>
                <c:pt idx="413791">
                  <c:v>118221</c:v>
                </c:pt>
                <c:pt idx="413792">
                  <c:v>118221</c:v>
                </c:pt>
                <c:pt idx="413793">
                  <c:v>118221</c:v>
                </c:pt>
                <c:pt idx="413794">
                  <c:v>118221</c:v>
                </c:pt>
                <c:pt idx="413795">
                  <c:v>118221</c:v>
                </c:pt>
                <c:pt idx="413796">
                  <c:v>118221</c:v>
                </c:pt>
                <c:pt idx="413797">
                  <c:v>118221</c:v>
                </c:pt>
                <c:pt idx="413798">
                  <c:v>118221</c:v>
                </c:pt>
                <c:pt idx="413799">
                  <c:v>118221</c:v>
                </c:pt>
                <c:pt idx="413800">
                  <c:v>118221</c:v>
                </c:pt>
                <c:pt idx="413801">
                  <c:v>118221</c:v>
                </c:pt>
                <c:pt idx="413802">
                  <c:v>118221</c:v>
                </c:pt>
                <c:pt idx="413803">
                  <c:v>118221</c:v>
                </c:pt>
                <c:pt idx="413804">
                  <c:v>118221</c:v>
                </c:pt>
                <c:pt idx="413805">
                  <c:v>118221</c:v>
                </c:pt>
                <c:pt idx="413806">
                  <c:v>118221</c:v>
                </c:pt>
                <c:pt idx="413807">
                  <c:v>118221</c:v>
                </c:pt>
                <c:pt idx="413808">
                  <c:v>118221</c:v>
                </c:pt>
                <c:pt idx="413809">
                  <c:v>118221</c:v>
                </c:pt>
                <c:pt idx="413810">
                  <c:v>118221</c:v>
                </c:pt>
                <c:pt idx="413811">
                  <c:v>118221</c:v>
                </c:pt>
                <c:pt idx="413812">
                  <c:v>118221</c:v>
                </c:pt>
                <c:pt idx="413813">
                  <c:v>118221</c:v>
                </c:pt>
                <c:pt idx="413814">
                  <c:v>118221</c:v>
                </c:pt>
                <c:pt idx="413815">
                  <c:v>118221</c:v>
                </c:pt>
                <c:pt idx="413816">
                  <c:v>118221</c:v>
                </c:pt>
                <c:pt idx="413817">
                  <c:v>118221</c:v>
                </c:pt>
                <c:pt idx="413818">
                  <c:v>118221</c:v>
                </c:pt>
                <c:pt idx="413819">
                  <c:v>118221</c:v>
                </c:pt>
                <c:pt idx="413820">
                  <c:v>118221</c:v>
                </c:pt>
                <c:pt idx="413821">
                  <c:v>118221</c:v>
                </c:pt>
                <c:pt idx="413822">
                  <c:v>118221</c:v>
                </c:pt>
                <c:pt idx="413823">
                  <c:v>118221</c:v>
                </c:pt>
                <c:pt idx="413824">
                  <c:v>118221</c:v>
                </c:pt>
                <c:pt idx="413825">
                  <c:v>118221</c:v>
                </c:pt>
                <c:pt idx="413826">
                  <c:v>118221</c:v>
                </c:pt>
                <c:pt idx="413827">
                  <c:v>118221</c:v>
                </c:pt>
                <c:pt idx="413828">
                  <c:v>118221</c:v>
                </c:pt>
                <c:pt idx="413829">
                  <c:v>118221</c:v>
                </c:pt>
                <c:pt idx="413830">
                  <c:v>118221</c:v>
                </c:pt>
                <c:pt idx="413831">
                  <c:v>118221</c:v>
                </c:pt>
                <c:pt idx="413832">
                  <c:v>118221</c:v>
                </c:pt>
                <c:pt idx="413833">
                  <c:v>118221</c:v>
                </c:pt>
                <c:pt idx="413834">
                  <c:v>118221</c:v>
                </c:pt>
                <c:pt idx="413835">
                  <c:v>118221</c:v>
                </c:pt>
                <c:pt idx="413836">
                  <c:v>118221</c:v>
                </c:pt>
                <c:pt idx="413837">
                  <c:v>118221</c:v>
                </c:pt>
                <c:pt idx="413838">
                  <c:v>118221</c:v>
                </c:pt>
                <c:pt idx="413839">
                  <c:v>118221</c:v>
                </c:pt>
                <c:pt idx="413840">
                  <c:v>118221</c:v>
                </c:pt>
                <c:pt idx="413841">
                  <c:v>118221</c:v>
                </c:pt>
                <c:pt idx="413842">
                  <c:v>118221</c:v>
                </c:pt>
                <c:pt idx="413843">
                  <c:v>118221</c:v>
                </c:pt>
                <c:pt idx="413844">
                  <c:v>118221</c:v>
                </c:pt>
                <c:pt idx="413845">
                  <c:v>118221</c:v>
                </c:pt>
                <c:pt idx="413846">
                  <c:v>118221</c:v>
                </c:pt>
                <c:pt idx="413847">
                  <c:v>118221</c:v>
                </c:pt>
                <c:pt idx="413848">
                  <c:v>118221</c:v>
                </c:pt>
                <c:pt idx="413849">
                  <c:v>118221</c:v>
                </c:pt>
                <c:pt idx="413850">
                  <c:v>118221</c:v>
                </c:pt>
                <c:pt idx="413851">
                  <c:v>118221</c:v>
                </c:pt>
                <c:pt idx="413852">
                  <c:v>118221</c:v>
                </c:pt>
                <c:pt idx="413853">
                  <c:v>118221</c:v>
                </c:pt>
                <c:pt idx="413854">
                  <c:v>118221</c:v>
                </c:pt>
                <c:pt idx="413855">
                  <c:v>118221</c:v>
                </c:pt>
                <c:pt idx="413856">
                  <c:v>118221</c:v>
                </c:pt>
                <c:pt idx="413857">
                  <c:v>118221</c:v>
                </c:pt>
                <c:pt idx="413858">
                  <c:v>118221</c:v>
                </c:pt>
                <c:pt idx="413859">
                  <c:v>118221</c:v>
                </c:pt>
                <c:pt idx="413860">
                  <c:v>118221</c:v>
                </c:pt>
                <c:pt idx="413861">
                  <c:v>118221</c:v>
                </c:pt>
                <c:pt idx="413862">
                  <c:v>118221</c:v>
                </c:pt>
                <c:pt idx="413863">
                  <c:v>118221</c:v>
                </c:pt>
                <c:pt idx="413864">
                  <c:v>118221</c:v>
                </c:pt>
                <c:pt idx="413865">
                  <c:v>118221</c:v>
                </c:pt>
                <c:pt idx="413866">
                  <c:v>118221</c:v>
                </c:pt>
                <c:pt idx="413867">
                  <c:v>118221</c:v>
                </c:pt>
                <c:pt idx="413868">
                  <c:v>118221</c:v>
                </c:pt>
                <c:pt idx="413869">
                  <c:v>118221</c:v>
                </c:pt>
                <c:pt idx="413870">
                  <c:v>118221</c:v>
                </c:pt>
                <c:pt idx="413871">
                  <c:v>118221</c:v>
                </c:pt>
                <c:pt idx="413872">
                  <c:v>118221</c:v>
                </c:pt>
                <c:pt idx="413873">
                  <c:v>118221</c:v>
                </c:pt>
                <c:pt idx="413874">
                  <c:v>118221</c:v>
                </c:pt>
                <c:pt idx="413875">
                  <c:v>118221</c:v>
                </c:pt>
                <c:pt idx="413876">
                  <c:v>118221</c:v>
                </c:pt>
                <c:pt idx="413877">
                  <c:v>118221</c:v>
                </c:pt>
                <c:pt idx="413878">
                  <c:v>118221</c:v>
                </c:pt>
                <c:pt idx="413879">
                  <c:v>118221</c:v>
                </c:pt>
                <c:pt idx="413880">
                  <c:v>118221</c:v>
                </c:pt>
                <c:pt idx="413881">
                  <c:v>118221</c:v>
                </c:pt>
                <c:pt idx="413882">
                  <c:v>118221</c:v>
                </c:pt>
                <c:pt idx="413883">
                  <c:v>118221</c:v>
                </c:pt>
                <c:pt idx="413884">
                  <c:v>118221</c:v>
                </c:pt>
                <c:pt idx="413885">
                  <c:v>118221</c:v>
                </c:pt>
                <c:pt idx="413886">
                  <c:v>118221</c:v>
                </c:pt>
                <c:pt idx="413887">
                  <c:v>118221</c:v>
                </c:pt>
                <c:pt idx="413888">
                  <c:v>118221</c:v>
                </c:pt>
                <c:pt idx="413889">
                  <c:v>118221</c:v>
                </c:pt>
                <c:pt idx="413890">
                  <c:v>118221</c:v>
                </c:pt>
                <c:pt idx="413891">
                  <c:v>118221</c:v>
                </c:pt>
                <c:pt idx="413892">
                  <c:v>118221</c:v>
                </c:pt>
                <c:pt idx="413893">
                  <c:v>118221</c:v>
                </c:pt>
                <c:pt idx="413894">
                  <c:v>118221</c:v>
                </c:pt>
                <c:pt idx="413895">
                  <c:v>118221</c:v>
                </c:pt>
                <c:pt idx="413896">
                  <c:v>118221</c:v>
                </c:pt>
                <c:pt idx="413897">
                  <c:v>118221</c:v>
                </c:pt>
                <c:pt idx="413898">
                  <c:v>118221</c:v>
                </c:pt>
                <c:pt idx="413899">
                  <c:v>118221</c:v>
                </c:pt>
                <c:pt idx="413900">
                  <c:v>118221</c:v>
                </c:pt>
                <c:pt idx="413901">
                  <c:v>118221</c:v>
                </c:pt>
                <c:pt idx="413902">
                  <c:v>118221</c:v>
                </c:pt>
                <c:pt idx="413903">
                  <c:v>118221</c:v>
                </c:pt>
                <c:pt idx="413904">
                  <c:v>118221</c:v>
                </c:pt>
                <c:pt idx="413905">
                  <c:v>118221</c:v>
                </c:pt>
                <c:pt idx="413906">
                  <c:v>118221</c:v>
                </c:pt>
                <c:pt idx="413907">
                  <c:v>118221</c:v>
                </c:pt>
                <c:pt idx="413908">
                  <c:v>118221</c:v>
                </c:pt>
                <c:pt idx="413909">
                  <c:v>118221</c:v>
                </c:pt>
                <c:pt idx="413910">
                  <c:v>118221</c:v>
                </c:pt>
                <c:pt idx="413911">
                  <c:v>118221</c:v>
                </c:pt>
                <c:pt idx="413912">
                  <c:v>118221</c:v>
                </c:pt>
                <c:pt idx="413913">
                  <c:v>118221</c:v>
                </c:pt>
                <c:pt idx="413914">
                  <c:v>118221</c:v>
                </c:pt>
                <c:pt idx="413915">
                  <c:v>118221</c:v>
                </c:pt>
                <c:pt idx="413916">
                  <c:v>118221</c:v>
                </c:pt>
                <c:pt idx="413917">
                  <c:v>118221</c:v>
                </c:pt>
                <c:pt idx="413918">
                  <c:v>118221</c:v>
                </c:pt>
                <c:pt idx="413919">
                  <c:v>118221</c:v>
                </c:pt>
                <c:pt idx="413920">
                  <c:v>118221</c:v>
                </c:pt>
                <c:pt idx="413921">
                  <c:v>118221</c:v>
                </c:pt>
                <c:pt idx="413922">
                  <c:v>118221</c:v>
                </c:pt>
                <c:pt idx="413923">
                  <c:v>118221</c:v>
                </c:pt>
                <c:pt idx="413924">
                  <c:v>118221</c:v>
                </c:pt>
                <c:pt idx="413925">
                  <c:v>118221</c:v>
                </c:pt>
                <c:pt idx="413926">
                  <c:v>118221</c:v>
                </c:pt>
                <c:pt idx="413927">
                  <c:v>118221</c:v>
                </c:pt>
                <c:pt idx="413928">
                  <c:v>118221</c:v>
                </c:pt>
                <c:pt idx="413929">
                  <c:v>118221</c:v>
                </c:pt>
                <c:pt idx="413930">
                  <c:v>118221</c:v>
                </c:pt>
                <c:pt idx="413931">
                  <c:v>118221</c:v>
                </c:pt>
                <c:pt idx="413932">
                  <c:v>118221</c:v>
                </c:pt>
                <c:pt idx="413933">
                  <c:v>118221</c:v>
                </c:pt>
                <c:pt idx="413934">
                  <c:v>118221</c:v>
                </c:pt>
                <c:pt idx="413935">
                  <c:v>118221</c:v>
                </c:pt>
                <c:pt idx="413936">
                  <c:v>118221</c:v>
                </c:pt>
                <c:pt idx="413937">
                  <c:v>118221</c:v>
                </c:pt>
                <c:pt idx="413938">
                  <c:v>118221</c:v>
                </c:pt>
                <c:pt idx="413939">
                  <c:v>118221</c:v>
                </c:pt>
                <c:pt idx="413940">
                  <c:v>118221</c:v>
                </c:pt>
                <c:pt idx="413941">
                  <c:v>118221</c:v>
                </c:pt>
                <c:pt idx="413942">
                  <c:v>118221</c:v>
                </c:pt>
                <c:pt idx="413943">
                  <c:v>118221</c:v>
                </c:pt>
                <c:pt idx="413944">
                  <c:v>118221</c:v>
                </c:pt>
                <c:pt idx="413945">
                  <c:v>118221</c:v>
                </c:pt>
                <c:pt idx="413946">
                  <c:v>118221</c:v>
                </c:pt>
                <c:pt idx="413947">
                  <c:v>118221</c:v>
                </c:pt>
                <c:pt idx="413948">
                  <c:v>118221</c:v>
                </c:pt>
                <c:pt idx="413949">
                  <c:v>118221</c:v>
                </c:pt>
                <c:pt idx="413950">
                  <c:v>118221</c:v>
                </c:pt>
                <c:pt idx="413951">
                  <c:v>118221</c:v>
                </c:pt>
                <c:pt idx="413952">
                  <c:v>118221</c:v>
                </c:pt>
                <c:pt idx="413953">
                  <c:v>118221</c:v>
                </c:pt>
                <c:pt idx="413954">
                  <c:v>118221</c:v>
                </c:pt>
                <c:pt idx="413955">
                  <c:v>118221</c:v>
                </c:pt>
                <c:pt idx="413956">
                  <c:v>118221</c:v>
                </c:pt>
                <c:pt idx="413957">
                  <c:v>118221</c:v>
                </c:pt>
                <c:pt idx="413958">
                  <c:v>118221</c:v>
                </c:pt>
                <c:pt idx="413959">
                  <c:v>118221</c:v>
                </c:pt>
                <c:pt idx="413960">
                  <c:v>118221</c:v>
                </c:pt>
                <c:pt idx="413961">
                  <c:v>118221</c:v>
                </c:pt>
                <c:pt idx="413962">
                  <c:v>118221</c:v>
                </c:pt>
                <c:pt idx="413963">
                  <c:v>118221</c:v>
                </c:pt>
                <c:pt idx="413964">
                  <c:v>118221</c:v>
                </c:pt>
                <c:pt idx="413965">
                  <c:v>118221</c:v>
                </c:pt>
                <c:pt idx="413966">
                  <c:v>118221</c:v>
                </c:pt>
                <c:pt idx="413967">
                  <c:v>118221</c:v>
                </c:pt>
                <c:pt idx="413968">
                  <c:v>118221</c:v>
                </c:pt>
                <c:pt idx="413969">
                  <c:v>118221</c:v>
                </c:pt>
                <c:pt idx="413970">
                  <c:v>118221</c:v>
                </c:pt>
                <c:pt idx="413971">
                  <c:v>118221</c:v>
                </c:pt>
                <c:pt idx="413972">
                  <c:v>118221</c:v>
                </c:pt>
                <c:pt idx="413973">
                  <c:v>118221</c:v>
                </c:pt>
                <c:pt idx="413974">
                  <c:v>118221</c:v>
                </c:pt>
                <c:pt idx="413975">
                  <c:v>118221</c:v>
                </c:pt>
                <c:pt idx="413976">
                  <c:v>118221</c:v>
                </c:pt>
                <c:pt idx="413977">
                  <c:v>118221</c:v>
                </c:pt>
                <c:pt idx="413978">
                  <c:v>118221</c:v>
                </c:pt>
                <c:pt idx="413979">
                  <c:v>118221</c:v>
                </c:pt>
                <c:pt idx="413980">
                  <c:v>118221</c:v>
                </c:pt>
                <c:pt idx="413981">
                  <c:v>118221</c:v>
                </c:pt>
                <c:pt idx="413982">
                  <c:v>118221</c:v>
                </c:pt>
                <c:pt idx="413983">
                  <c:v>118221</c:v>
                </c:pt>
                <c:pt idx="413984">
                  <c:v>118221</c:v>
                </c:pt>
                <c:pt idx="413985">
                  <c:v>118221</c:v>
                </c:pt>
                <c:pt idx="413986">
                  <c:v>118221</c:v>
                </c:pt>
                <c:pt idx="413987">
                  <c:v>118221</c:v>
                </c:pt>
                <c:pt idx="413988">
                  <c:v>118221</c:v>
                </c:pt>
                <c:pt idx="413989">
                  <c:v>118221</c:v>
                </c:pt>
                <c:pt idx="413990">
                  <c:v>118221</c:v>
                </c:pt>
                <c:pt idx="413991">
                  <c:v>118221</c:v>
                </c:pt>
                <c:pt idx="413992">
                  <c:v>118221</c:v>
                </c:pt>
                <c:pt idx="413993">
                  <c:v>118221</c:v>
                </c:pt>
                <c:pt idx="413994">
                  <c:v>118221</c:v>
                </c:pt>
                <c:pt idx="413995">
                  <c:v>118221</c:v>
                </c:pt>
                <c:pt idx="413996">
                  <c:v>118221</c:v>
                </c:pt>
                <c:pt idx="413997">
                  <c:v>118221</c:v>
                </c:pt>
                <c:pt idx="413998">
                  <c:v>118221</c:v>
                </c:pt>
                <c:pt idx="413999">
                  <c:v>118221</c:v>
                </c:pt>
                <c:pt idx="414000">
                  <c:v>118221</c:v>
                </c:pt>
                <c:pt idx="414001">
                  <c:v>118221</c:v>
                </c:pt>
                <c:pt idx="414002">
                  <c:v>118221</c:v>
                </c:pt>
                <c:pt idx="414003">
                  <c:v>118221</c:v>
                </c:pt>
                <c:pt idx="414004">
                  <c:v>118221</c:v>
                </c:pt>
                <c:pt idx="414005">
                  <c:v>118221</c:v>
                </c:pt>
                <c:pt idx="414006">
                  <c:v>118221</c:v>
                </c:pt>
                <c:pt idx="414007">
                  <c:v>118221</c:v>
                </c:pt>
                <c:pt idx="414008">
                  <c:v>118221</c:v>
                </c:pt>
                <c:pt idx="414009">
                  <c:v>118221</c:v>
                </c:pt>
                <c:pt idx="414010">
                  <c:v>118221</c:v>
                </c:pt>
                <c:pt idx="414011">
                  <c:v>118221</c:v>
                </c:pt>
                <c:pt idx="414012">
                  <c:v>118221</c:v>
                </c:pt>
                <c:pt idx="414013">
                  <c:v>118221</c:v>
                </c:pt>
                <c:pt idx="414014">
                  <c:v>118221</c:v>
                </c:pt>
                <c:pt idx="414015">
                  <c:v>118221</c:v>
                </c:pt>
                <c:pt idx="414016">
                  <c:v>118221</c:v>
                </c:pt>
                <c:pt idx="414017">
                  <c:v>118221</c:v>
                </c:pt>
                <c:pt idx="414018">
                  <c:v>118221</c:v>
                </c:pt>
                <c:pt idx="414019">
                  <c:v>118221</c:v>
                </c:pt>
                <c:pt idx="414020">
                  <c:v>118221</c:v>
                </c:pt>
                <c:pt idx="414021">
                  <c:v>118221</c:v>
                </c:pt>
                <c:pt idx="414022">
                  <c:v>118221</c:v>
                </c:pt>
                <c:pt idx="414023">
                  <c:v>118221</c:v>
                </c:pt>
                <c:pt idx="414024">
                  <c:v>118221</c:v>
                </c:pt>
                <c:pt idx="414025">
                  <c:v>118221</c:v>
                </c:pt>
                <c:pt idx="414026">
                  <c:v>118221</c:v>
                </c:pt>
                <c:pt idx="414027">
                  <c:v>118221</c:v>
                </c:pt>
                <c:pt idx="414028">
                  <c:v>118221</c:v>
                </c:pt>
                <c:pt idx="414029">
                  <c:v>118221</c:v>
                </c:pt>
                <c:pt idx="414030">
                  <c:v>118221</c:v>
                </c:pt>
                <c:pt idx="414031">
                  <c:v>118221</c:v>
                </c:pt>
                <c:pt idx="414032">
                  <c:v>118221</c:v>
                </c:pt>
                <c:pt idx="414033">
                  <c:v>118221</c:v>
                </c:pt>
                <c:pt idx="414034">
                  <c:v>118221</c:v>
                </c:pt>
                <c:pt idx="414035">
                  <c:v>118221</c:v>
                </c:pt>
                <c:pt idx="414036">
                  <c:v>118221</c:v>
                </c:pt>
                <c:pt idx="414037">
                  <c:v>118221</c:v>
                </c:pt>
                <c:pt idx="414038">
                  <c:v>118221</c:v>
                </c:pt>
                <c:pt idx="414039">
                  <c:v>118221</c:v>
                </c:pt>
                <c:pt idx="414040">
                  <c:v>118221</c:v>
                </c:pt>
                <c:pt idx="414041">
                  <c:v>118221</c:v>
                </c:pt>
                <c:pt idx="414042">
                  <c:v>118221</c:v>
                </c:pt>
                <c:pt idx="414043">
                  <c:v>118221</c:v>
                </c:pt>
                <c:pt idx="414044">
                  <c:v>118221</c:v>
                </c:pt>
                <c:pt idx="414045">
                  <c:v>118221</c:v>
                </c:pt>
                <c:pt idx="414046">
                  <c:v>118221</c:v>
                </c:pt>
                <c:pt idx="414047">
                  <c:v>118221</c:v>
                </c:pt>
                <c:pt idx="414048">
                  <c:v>118221</c:v>
                </c:pt>
                <c:pt idx="414049">
                  <c:v>118221</c:v>
                </c:pt>
                <c:pt idx="414050">
                  <c:v>118221</c:v>
                </c:pt>
                <c:pt idx="414051">
                  <c:v>118221</c:v>
                </c:pt>
                <c:pt idx="414052">
                  <c:v>118221</c:v>
                </c:pt>
                <c:pt idx="414053">
                  <c:v>118221</c:v>
                </c:pt>
                <c:pt idx="414054">
                  <c:v>118221</c:v>
                </c:pt>
                <c:pt idx="414055">
                  <c:v>118221</c:v>
                </c:pt>
                <c:pt idx="414056">
                  <c:v>118221</c:v>
                </c:pt>
                <c:pt idx="414057">
                  <c:v>118221</c:v>
                </c:pt>
                <c:pt idx="414058">
                  <c:v>118221</c:v>
                </c:pt>
                <c:pt idx="414059">
                  <c:v>118221</c:v>
                </c:pt>
                <c:pt idx="414060">
                  <c:v>118221</c:v>
                </c:pt>
                <c:pt idx="414061">
                  <c:v>118221</c:v>
                </c:pt>
                <c:pt idx="414062">
                  <c:v>118221</c:v>
                </c:pt>
                <c:pt idx="414063">
                  <c:v>118221</c:v>
                </c:pt>
                <c:pt idx="414064">
                  <c:v>118221</c:v>
                </c:pt>
                <c:pt idx="414065">
                  <c:v>118221</c:v>
                </c:pt>
                <c:pt idx="414066">
                  <c:v>118221</c:v>
                </c:pt>
                <c:pt idx="414067">
                  <c:v>118221</c:v>
                </c:pt>
                <c:pt idx="414068">
                  <c:v>118221</c:v>
                </c:pt>
                <c:pt idx="414069">
                  <c:v>118221</c:v>
                </c:pt>
                <c:pt idx="414070">
                  <c:v>118221</c:v>
                </c:pt>
                <c:pt idx="414071">
                  <c:v>118221</c:v>
                </c:pt>
                <c:pt idx="414072">
                  <c:v>118221</c:v>
                </c:pt>
                <c:pt idx="414073">
                  <c:v>118221</c:v>
                </c:pt>
                <c:pt idx="414074">
                  <c:v>118221</c:v>
                </c:pt>
                <c:pt idx="414075">
                  <c:v>118221</c:v>
                </c:pt>
                <c:pt idx="414076">
                  <c:v>118221</c:v>
                </c:pt>
                <c:pt idx="414077">
                  <c:v>118221</c:v>
                </c:pt>
                <c:pt idx="414078">
                  <c:v>118221</c:v>
                </c:pt>
                <c:pt idx="414079">
                  <c:v>118221</c:v>
                </c:pt>
                <c:pt idx="414080">
                  <c:v>118221</c:v>
                </c:pt>
                <c:pt idx="414081">
                  <c:v>118221</c:v>
                </c:pt>
                <c:pt idx="414082">
                  <c:v>118221</c:v>
                </c:pt>
                <c:pt idx="414083">
                  <c:v>118221</c:v>
                </c:pt>
                <c:pt idx="414084">
                  <c:v>118221</c:v>
                </c:pt>
                <c:pt idx="414085">
                  <c:v>118221</c:v>
                </c:pt>
                <c:pt idx="414086">
                  <c:v>118221</c:v>
                </c:pt>
                <c:pt idx="414087">
                  <c:v>118221</c:v>
                </c:pt>
                <c:pt idx="414088">
                  <c:v>118221</c:v>
                </c:pt>
                <c:pt idx="414089">
                  <c:v>118221</c:v>
                </c:pt>
                <c:pt idx="414090">
                  <c:v>118221</c:v>
                </c:pt>
                <c:pt idx="414091">
                  <c:v>118221</c:v>
                </c:pt>
                <c:pt idx="414092">
                  <c:v>118221</c:v>
                </c:pt>
                <c:pt idx="414093">
                  <c:v>118221</c:v>
                </c:pt>
                <c:pt idx="414094">
                  <c:v>118221</c:v>
                </c:pt>
                <c:pt idx="414095">
                  <c:v>118221</c:v>
                </c:pt>
                <c:pt idx="414096">
                  <c:v>118221</c:v>
                </c:pt>
                <c:pt idx="414097">
                  <c:v>118221</c:v>
                </c:pt>
                <c:pt idx="414098">
                  <c:v>118221</c:v>
                </c:pt>
                <c:pt idx="414099">
                  <c:v>118221</c:v>
                </c:pt>
                <c:pt idx="414100">
                  <c:v>118221</c:v>
                </c:pt>
                <c:pt idx="414101">
                  <c:v>118221</c:v>
                </c:pt>
                <c:pt idx="414102">
                  <c:v>118221</c:v>
                </c:pt>
                <c:pt idx="414103">
                  <c:v>118221</c:v>
                </c:pt>
                <c:pt idx="414104">
                  <c:v>118221</c:v>
                </c:pt>
                <c:pt idx="414105">
                  <c:v>118221</c:v>
                </c:pt>
                <c:pt idx="414106">
                  <c:v>118221</c:v>
                </c:pt>
                <c:pt idx="414107">
                  <c:v>118221</c:v>
                </c:pt>
                <c:pt idx="414108">
                  <c:v>118221</c:v>
                </c:pt>
                <c:pt idx="414109">
                  <c:v>118221</c:v>
                </c:pt>
                <c:pt idx="414110">
                  <c:v>118221</c:v>
                </c:pt>
                <c:pt idx="414111">
                  <c:v>118221</c:v>
                </c:pt>
                <c:pt idx="414112">
                  <c:v>118221</c:v>
                </c:pt>
                <c:pt idx="414113">
                  <c:v>118221</c:v>
                </c:pt>
                <c:pt idx="414114">
                  <c:v>118221</c:v>
                </c:pt>
                <c:pt idx="414115">
                  <c:v>118221</c:v>
                </c:pt>
                <c:pt idx="414116">
                  <c:v>118221</c:v>
                </c:pt>
                <c:pt idx="414117">
                  <c:v>118221</c:v>
                </c:pt>
                <c:pt idx="414118">
                  <c:v>118221</c:v>
                </c:pt>
                <c:pt idx="414119">
                  <c:v>118221</c:v>
                </c:pt>
                <c:pt idx="414120">
                  <c:v>118221</c:v>
                </c:pt>
                <c:pt idx="414121">
                  <c:v>118221</c:v>
                </c:pt>
                <c:pt idx="414122">
                  <c:v>118221</c:v>
                </c:pt>
                <c:pt idx="414123">
                  <c:v>118221</c:v>
                </c:pt>
                <c:pt idx="414124">
                  <c:v>118221</c:v>
                </c:pt>
                <c:pt idx="414125">
                  <c:v>118221</c:v>
                </c:pt>
                <c:pt idx="414126">
                  <c:v>118221</c:v>
                </c:pt>
                <c:pt idx="414127">
                  <c:v>118221</c:v>
                </c:pt>
                <c:pt idx="414128">
                  <c:v>118221</c:v>
                </c:pt>
                <c:pt idx="414129">
                  <c:v>118221</c:v>
                </c:pt>
                <c:pt idx="414130">
                  <c:v>118221</c:v>
                </c:pt>
                <c:pt idx="414131">
                  <c:v>118221</c:v>
                </c:pt>
                <c:pt idx="414132">
                  <c:v>118221</c:v>
                </c:pt>
                <c:pt idx="414133">
                  <c:v>118221</c:v>
                </c:pt>
                <c:pt idx="414134">
                  <c:v>118221</c:v>
                </c:pt>
                <c:pt idx="414135">
                  <c:v>118221</c:v>
                </c:pt>
                <c:pt idx="414136">
                  <c:v>118221</c:v>
                </c:pt>
                <c:pt idx="414137">
                  <c:v>118221</c:v>
                </c:pt>
                <c:pt idx="414138">
                  <c:v>118221</c:v>
                </c:pt>
                <c:pt idx="414139">
                  <c:v>118221</c:v>
                </c:pt>
                <c:pt idx="414140">
                  <c:v>118221</c:v>
                </c:pt>
                <c:pt idx="414141">
                  <c:v>118221</c:v>
                </c:pt>
                <c:pt idx="414142">
                  <c:v>118221</c:v>
                </c:pt>
                <c:pt idx="414143">
                  <c:v>118221</c:v>
                </c:pt>
                <c:pt idx="414144">
                  <c:v>118221</c:v>
                </c:pt>
                <c:pt idx="414145">
                  <c:v>118221</c:v>
                </c:pt>
                <c:pt idx="414146">
                  <c:v>118221</c:v>
                </c:pt>
                <c:pt idx="414147">
                  <c:v>118221</c:v>
                </c:pt>
                <c:pt idx="414148">
                  <c:v>118221</c:v>
                </c:pt>
                <c:pt idx="414149">
                  <c:v>118221</c:v>
                </c:pt>
                <c:pt idx="414150">
                  <c:v>118221</c:v>
                </c:pt>
                <c:pt idx="414151">
                  <c:v>118221</c:v>
                </c:pt>
                <c:pt idx="414152">
                  <c:v>118221</c:v>
                </c:pt>
                <c:pt idx="414153">
                  <c:v>118221</c:v>
                </c:pt>
                <c:pt idx="414154">
                  <c:v>118221</c:v>
                </c:pt>
                <c:pt idx="414155">
                  <c:v>118221</c:v>
                </c:pt>
                <c:pt idx="414156">
                  <c:v>118221</c:v>
                </c:pt>
                <c:pt idx="414157">
                  <c:v>118221</c:v>
                </c:pt>
                <c:pt idx="414158">
                  <c:v>118221</c:v>
                </c:pt>
                <c:pt idx="414159">
                  <c:v>118221</c:v>
                </c:pt>
                <c:pt idx="414160">
                  <c:v>118221</c:v>
                </c:pt>
                <c:pt idx="414161">
                  <c:v>118221</c:v>
                </c:pt>
                <c:pt idx="414162">
                  <c:v>118221</c:v>
                </c:pt>
                <c:pt idx="414163">
                  <c:v>118221</c:v>
                </c:pt>
                <c:pt idx="414164">
                  <c:v>118221</c:v>
                </c:pt>
                <c:pt idx="414165">
                  <c:v>118221</c:v>
                </c:pt>
                <c:pt idx="414166">
                  <c:v>118221</c:v>
                </c:pt>
                <c:pt idx="414167">
                  <c:v>118221</c:v>
                </c:pt>
                <c:pt idx="414168">
                  <c:v>118221</c:v>
                </c:pt>
                <c:pt idx="414169">
                  <c:v>118221</c:v>
                </c:pt>
                <c:pt idx="414170">
                  <c:v>118221</c:v>
                </c:pt>
                <c:pt idx="414171">
                  <c:v>118221</c:v>
                </c:pt>
                <c:pt idx="414172">
                  <c:v>118221</c:v>
                </c:pt>
                <c:pt idx="414173">
                  <c:v>118221</c:v>
                </c:pt>
                <c:pt idx="414174">
                  <c:v>118221</c:v>
                </c:pt>
                <c:pt idx="414175">
                  <c:v>118221</c:v>
                </c:pt>
                <c:pt idx="414176">
                  <c:v>118221</c:v>
                </c:pt>
                <c:pt idx="414177">
                  <c:v>118221</c:v>
                </c:pt>
                <c:pt idx="414178">
                  <c:v>118221</c:v>
                </c:pt>
                <c:pt idx="414179">
                  <c:v>118221</c:v>
                </c:pt>
                <c:pt idx="414180">
                  <c:v>118221</c:v>
                </c:pt>
                <c:pt idx="414181">
                  <c:v>118221</c:v>
                </c:pt>
                <c:pt idx="414182">
                  <c:v>118221</c:v>
                </c:pt>
                <c:pt idx="414183">
                  <c:v>118221</c:v>
                </c:pt>
                <c:pt idx="414184">
                  <c:v>118221</c:v>
                </c:pt>
                <c:pt idx="414185">
                  <c:v>118221</c:v>
                </c:pt>
                <c:pt idx="414186">
                  <c:v>118221</c:v>
                </c:pt>
                <c:pt idx="414187">
                  <c:v>118221</c:v>
                </c:pt>
                <c:pt idx="414188">
                  <c:v>118221</c:v>
                </c:pt>
                <c:pt idx="414189">
                  <c:v>118221</c:v>
                </c:pt>
                <c:pt idx="414190">
                  <c:v>118221</c:v>
                </c:pt>
                <c:pt idx="414191">
                  <c:v>118221</c:v>
                </c:pt>
                <c:pt idx="414192">
                  <c:v>118221</c:v>
                </c:pt>
                <c:pt idx="414193">
                  <c:v>118221</c:v>
                </c:pt>
                <c:pt idx="414194">
                  <c:v>118221</c:v>
                </c:pt>
                <c:pt idx="414195">
                  <c:v>118221</c:v>
                </c:pt>
                <c:pt idx="414196">
                  <c:v>118221</c:v>
                </c:pt>
                <c:pt idx="414197">
                  <c:v>118221</c:v>
                </c:pt>
                <c:pt idx="414198">
                  <c:v>118221</c:v>
                </c:pt>
                <c:pt idx="414199">
                  <c:v>118221</c:v>
                </c:pt>
                <c:pt idx="414200">
                  <c:v>118221</c:v>
                </c:pt>
                <c:pt idx="414201">
                  <c:v>118221</c:v>
                </c:pt>
                <c:pt idx="414202">
                  <c:v>118221</c:v>
                </c:pt>
                <c:pt idx="414203">
                  <c:v>118221</c:v>
                </c:pt>
                <c:pt idx="414204">
                  <c:v>118221</c:v>
                </c:pt>
                <c:pt idx="414205">
                  <c:v>118221</c:v>
                </c:pt>
                <c:pt idx="414206">
                  <c:v>118221</c:v>
                </c:pt>
                <c:pt idx="414207">
                  <c:v>118221</c:v>
                </c:pt>
                <c:pt idx="414208">
                  <c:v>118221</c:v>
                </c:pt>
                <c:pt idx="414209">
                  <c:v>118221</c:v>
                </c:pt>
                <c:pt idx="414210">
                  <c:v>118221</c:v>
                </c:pt>
                <c:pt idx="414211">
                  <c:v>118221</c:v>
                </c:pt>
                <c:pt idx="414212">
                  <c:v>118221</c:v>
                </c:pt>
                <c:pt idx="414213">
                  <c:v>118221</c:v>
                </c:pt>
                <c:pt idx="414214">
                  <c:v>118221</c:v>
                </c:pt>
                <c:pt idx="414215">
                  <c:v>118221</c:v>
                </c:pt>
                <c:pt idx="414216">
                  <c:v>118221</c:v>
                </c:pt>
                <c:pt idx="414217">
                  <c:v>118221</c:v>
                </c:pt>
                <c:pt idx="414218">
                  <c:v>118221</c:v>
                </c:pt>
                <c:pt idx="414219">
                  <c:v>118221</c:v>
                </c:pt>
                <c:pt idx="414220">
                  <c:v>118221</c:v>
                </c:pt>
                <c:pt idx="414221">
                  <c:v>118221</c:v>
                </c:pt>
                <c:pt idx="414222">
                  <c:v>118221</c:v>
                </c:pt>
                <c:pt idx="414223">
                  <c:v>118221</c:v>
                </c:pt>
                <c:pt idx="414224">
                  <c:v>118221</c:v>
                </c:pt>
                <c:pt idx="414225">
                  <c:v>118221</c:v>
                </c:pt>
                <c:pt idx="414226">
                  <c:v>118221</c:v>
                </c:pt>
                <c:pt idx="414227">
                  <c:v>118221</c:v>
                </c:pt>
                <c:pt idx="414228">
                  <c:v>118221</c:v>
                </c:pt>
                <c:pt idx="414229">
                  <c:v>118221</c:v>
                </c:pt>
                <c:pt idx="414230">
                  <c:v>118221</c:v>
                </c:pt>
                <c:pt idx="414231">
                  <c:v>118221</c:v>
                </c:pt>
                <c:pt idx="414232">
                  <c:v>118221</c:v>
                </c:pt>
                <c:pt idx="414233">
                  <c:v>118221</c:v>
                </c:pt>
                <c:pt idx="414234">
                  <c:v>118221</c:v>
                </c:pt>
                <c:pt idx="414235">
                  <c:v>118221</c:v>
                </c:pt>
                <c:pt idx="414236">
                  <c:v>118221</c:v>
                </c:pt>
                <c:pt idx="414237">
                  <c:v>118221</c:v>
                </c:pt>
                <c:pt idx="414238">
                  <c:v>118221</c:v>
                </c:pt>
                <c:pt idx="414239">
                  <c:v>118221</c:v>
                </c:pt>
                <c:pt idx="414240">
                  <c:v>118221</c:v>
                </c:pt>
                <c:pt idx="414241">
                  <c:v>118221</c:v>
                </c:pt>
                <c:pt idx="414242">
                  <c:v>118221</c:v>
                </c:pt>
                <c:pt idx="414243">
                  <c:v>118221</c:v>
                </c:pt>
                <c:pt idx="414244">
                  <c:v>118221</c:v>
                </c:pt>
                <c:pt idx="414245">
                  <c:v>118221</c:v>
                </c:pt>
                <c:pt idx="414246">
                  <c:v>118221</c:v>
                </c:pt>
                <c:pt idx="414247">
                  <c:v>118221</c:v>
                </c:pt>
                <c:pt idx="414248">
                  <c:v>118221</c:v>
                </c:pt>
                <c:pt idx="414249">
                  <c:v>118221</c:v>
                </c:pt>
                <c:pt idx="414250">
                  <c:v>118221</c:v>
                </c:pt>
                <c:pt idx="414251">
                  <c:v>118221</c:v>
                </c:pt>
                <c:pt idx="414252">
                  <c:v>118221</c:v>
                </c:pt>
                <c:pt idx="414253">
                  <c:v>118221</c:v>
                </c:pt>
                <c:pt idx="414254">
                  <c:v>118221</c:v>
                </c:pt>
                <c:pt idx="414255">
                  <c:v>118221</c:v>
                </c:pt>
                <c:pt idx="414256">
                  <c:v>118221</c:v>
                </c:pt>
                <c:pt idx="414257">
                  <c:v>118221</c:v>
                </c:pt>
                <c:pt idx="414258">
                  <c:v>118221</c:v>
                </c:pt>
                <c:pt idx="414259">
                  <c:v>118221</c:v>
                </c:pt>
                <c:pt idx="414260">
                  <c:v>118221</c:v>
                </c:pt>
                <c:pt idx="414261">
                  <c:v>118221</c:v>
                </c:pt>
                <c:pt idx="414262">
                  <c:v>118221</c:v>
                </c:pt>
                <c:pt idx="414263">
                  <c:v>118221</c:v>
                </c:pt>
                <c:pt idx="414264">
                  <c:v>118221</c:v>
                </c:pt>
                <c:pt idx="414265">
                  <c:v>118221</c:v>
                </c:pt>
                <c:pt idx="414266">
                  <c:v>118221</c:v>
                </c:pt>
                <c:pt idx="414267">
                  <c:v>118221</c:v>
                </c:pt>
                <c:pt idx="414268">
                  <c:v>118221</c:v>
                </c:pt>
                <c:pt idx="414269">
                  <c:v>118221</c:v>
                </c:pt>
                <c:pt idx="414270">
                  <c:v>118221</c:v>
                </c:pt>
                <c:pt idx="414271">
                  <c:v>118221</c:v>
                </c:pt>
                <c:pt idx="414272">
                  <c:v>118221</c:v>
                </c:pt>
                <c:pt idx="414273">
                  <c:v>118221</c:v>
                </c:pt>
                <c:pt idx="414274">
                  <c:v>118221</c:v>
                </c:pt>
                <c:pt idx="414275">
                  <c:v>118221</c:v>
                </c:pt>
                <c:pt idx="414276">
                  <c:v>118221</c:v>
                </c:pt>
                <c:pt idx="414277">
                  <c:v>118221</c:v>
                </c:pt>
                <c:pt idx="414278">
                  <c:v>118221</c:v>
                </c:pt>
                <c:pt idx="414279">
                  <c:v>118221</c:v>
                </c:pt>
                <c:pt idx="414280">
                  <c:v>118221</c:v>
                </c:pt>
                <c:pt idx="414281">
                  <c:v>118221</c:v>
                </c:pt>
                <c:pt idx="414282">
                  <c:v>118221</c:v>
                </c:pt>
                <c:pt idx="414283">
                  <c:v>118221</c:v>
                </c:pt>
                <c:pt idx="414284">
                  <c:v>118221</c:v>
                </c:pt>
                <c:pt idx="414285">
                  <c:v>118221</c:v>
                </c:pt>
                <c:pt idx="414286">
                  <c:v>118221</c:v>
                </c:pt>
                <c:pt idx="414287">
                  <c:v>118221</c:v>
                </c:pt>
                <c:pt idx="414288">
                  <c:v>118221</c:v>
                </c:pt>
                <c:pt idx="414289">
                  <c:v>118221</c:v>
                </c:pt>
                <c:pt idx="414290">
                  <c:v>118221</c:v>
                </c:pt>
                <c:pt idx="414291">
                  <c:v>118221</c:v>
                </c:pt>
                <c:pt idx="414292">
                  <c:v>118221</c:v>
                </c:pt>
                <c:pt idx="414293">
                  <c:v>118221</c:v>
                </c:pt>
                <c:pt idx="414294">
                  <c:v>118221</c:v>
                </c:pt>
                <c:pt idx="414295">
                  <c:v>118221</c:v>
                </c:pt>
                <c:pt idx="414296">
                  <c:v>118221</c:v>
                </c:pt>
                <c:pt idx="414297">
                  <c:v>118221</c:v>
                </c:pt>
                <c:pt idx="414298">
                  <c:v>118221</c:v>
                </c:pt>
                <c:pt idx="414299">
                  <c:v>118221</c:v>
                </c:pt>
                <c:pt idx="414300">
                  <c:v>118221</c:v>
                </c:pt>
                <c:pt idx="414301">
                  <c:v>118221</c:v>
                </c:pt>
                <c:pt idx="414302">
                  <c:v>118221</c:v>
                </c:pt>
                <c:pt idx="414303">
                  <c:v>118221</c:v>
                </c:pt>
                <c:pt idx="414304">
                  <c:v>118221</c:v>
                </c:pt>
                <c:pt idx="414305">
                  <c:v>118221</c:v>
                </c:pt>
                <c:pt idx="414306">
                  <c:v>118221</c:v>
                </c:pt>
                <c:pt idx="414307">
                  <c:v>118221</c:v>
                </c:pt>
                <c:pt idx="414308">
                  <c:v>118221</c:v>
                </c:pt>
                <c:pt idx="414309">
                  <c:v>118221</c:v>
                </c:pt>
                <c:pt idx="414310">
                  <c:v>118221</c:v>
                </c:pt>
                <c:pt idx="414311">
                  <c:v>118221</c:v>
                </c:pt>
                <c:pt idx="414312">
                  <c:v>118221</c:v>
                </c:pt>
                <c:pt idx="414313">
                  <c:v>118221</c:v>
                </c:pt>
                <c:pt idx="414314">
                  <c:v>118221</c:v>
                </c:pt>
                <c:pt idx="414315">
                  <c:v>118221</c:v>
                </c:pt>
                <c:pt idx="414316">
                  <c:v>118221</c:v>
                </c:pt>
                <c:pt idx="414317">
                  <c:v>118221</c:v>
                </c:pt>
                <c:pt idx="414318">
                  <c:v>118221</c:v>
                </c:pt>
                <c:pt idx="414319">
                  <c:v>118221</c:v>
                </c:pt>
                <c:pt idx="414320">
                  <c:v>118221</c:v>
                </c:pt>
                <c:pt idx="414321">
                  <c:v>118221</c:v>
                </c:pt>
                <c:pt idx="414322">
                  <c:v>118221</c:v>
                </c:pt>
                <c:pt idx="414323">
                  <c:v>118221</c:v>
                </c:pt>
                <c:pt idx="414324">
                  <c:v>118221</c:v>
                </c:pt>
                <c:pt idx="414325">
                  <c:v>118221</c:v>
                </c:pt>
                <c:pt idx="414326">
                  <c:v>118221</c:v>
                </c:pt>
                <c:pt idx="414327">
                  <c:v>118221</c:v>
                </c:pt>
                <c:pt idx="414328">
                  <c:v>118221</c:v>
                </c:pt>
                <c:pt idx="414329">
                  <c:v>118221</c:v>
                </c:pt>
                <c:pt idx="414330">
                  <c:v>118221</c:v>
                </c:pt>
                <c:pt idx="414331">
                  <c:v>118221</c:v>
                </c:pt>
                <c:pt idx="414332">
                  <c:v>118221</c:v>
                </c:pt>
                <c:pt idx="414333">
                  <c:v>118221</c:v>
                </c:pt>
                <c:pt idx="414334">
                  <c:v>118221</c:v>
                </c:pt>
                <c:pt idx="414335">
                  <c:v>118221</c:v>
                </c:pt>
                <c:pt idx="414336">
                  <c:v>118221</c:v>
                </c:pt>
                <c:pt idx="414337">
                  <c:v>118221</c:v>
                </c:pt>
                <c:pt idx="414338">
                  <c:v>118221</c:v>
                </c:pt>
                <c:pt idx="414339">
                  <c:v>118221</c:v>
                </c:pt>
                <c:pt idx="414340">
                  <c:v>118221</c:v>
                </c:pt>
                <c:pt idx="414341">
                  <c:v>118221</c:v>
                </c:pt>
                <c:pt idx="414342">
                  <c:v>118221</c:v>
                </c:pt>
                <c:pt idx="414343">
                  <c:v>118221</c:v>
                </c:pt>
                <c:pt idx="414344">
                  <c:v>118221</c:v>
                </c:pt>
                <c:pt idx="414345">
                  <c:v>118221</c:v>
                </c:pt>
                <c:pt idx="414346">
                  <c:v>118221</c:v>
                </c:pt>
                <c:pt idx="414347">
                  <c:v>118221</c:v>
                </c:pt>
                <c:pt idx="414348">
                  <c:v>118221</c:v>
                </c:pt>
                <c:pt idx="414349">
                  <c:v>118221</c:v>
                </c:pt>
                <c:pt idx="414350">
                  <c:v>118221</c:v>
                </c:pt>
                <c:pt idx="414351">
                  <c:v>118221</c:v>
                </c:pt>
                <c:pt idx="414352">
                  <c:v>118221</c:v>
                </c:pt>
                <c:pt idx="414353">
                  <c:v>118221</c:v>
                </c:pt>
                <c:pt idx="414354">
                  <c:v>118221</c:v>
                </c:pt>
                <c:pt idx="414355">
                  <c:v>118221</c:v>
                </c:pt>
                <c:pt idx="414356">
                  <c:v>118221</c:v>
                </c:pt>
                <c:pt idx="414357">
                  <c:v>118221</c:v>
                </c:pt>
                <c:pt idx="414358">
                  <c:v>118221</c:v>
                </c:pt>
                <c:pt idx="414359">
                  <c:v>118221</c:v>
                </c:pt>
                <c:pt idx="414360">
                  <c:v>118221</c:v>
                </c:pt>
                <c:pt idx="414361">
                  <c:v>118221</c:v>
                </c:pt>
                <c:pt idx="414362">
                  <c:v>118221</c:v>
                </c:pt>
                <c:pt idx="414363">
                  <c:v>118221</c:v>
                </c:pt>
                <c:pt idx="414364">
                  <c:v>118221</c:v>
                </c:pt>
                <c:pt idx="414365">
                  <c:v>118221</c:v>
                </c:pt>
                <c:pt idx="414366">
                  <c:v>118221</c:v>
                </c:pt>
                <c:pt idx="414367">
                  <c:v>118221</c:v>
                </c:pt>
                <c:pt idx="414368">
                  <c:v>118221</c:v>
                </c:pt>
                <c:pt idx="414369">
                  <c:v>118221</c:v>
                </c:pt>
                <c:pt idx="414370">
                  <c:v>118221</c:v>
                </c:pt>
                <c:pt idx="414371">
                  <c:v>118221</c:v>
                </c:pt>
                <c:pt idx="414372">
                  <c:v>118221</c:v>
                </c:pt>
                <c:pt idx="414373">
                  <c:v>118221</c:v>
                </c:pt>
                <c:pt idx="414374">
                  <c:v>118221</c:v>
                </c:pt>
                <c:pt idx="414375">
                  <c:v>118221</c:v>
                </c:pt>
                <c:pt idx="414376">
                  <c:v>118221</c:v>
                </c:pt>
                <c:pt idx="414377">
                  <c:v>118221</c:v>
                </c:pt>
                <c:pt idx="414378">
                  <c:v>118221</c:v>
                </c:pt>
                <c:pt idx="414379">
                  <c:v>118221</c:v>
                </c:pt>
                <c:pt idx="414380">
                  <c:v>118221</c:v>
                </c:pt>
                <c:pt idx="414381">
                  <c:v>118221</c:v>
                </c:pt>
                <c:pt idx="414382">
                  <c:v>118221</c:v>
                </c:pt>
                <c:pt idx="414383">
                  <c:v>118221</c:v>
                </c:pt>
                <c:pt idx="414384">
                  <c:v>118221</c:v>
                </c:pt>
                <c:pt idx="414385">
                  <c:v>118221</c:v>
                </c:pt>
                <c:pt idx="414386">
                  <c:v>118221</c:v>
                </c:pt>
                <c:pt idx="414387">
                  <c:v>118221</c:v>
                </c:pt>
                <c:pt idx="414388">
                  <c:v>118221</c:v>
                </c:pt>
                <c:pt idx="414389">
                  <c:v>118221</c:v>
                </c:pt>
                <c:pt idx="414390">
                  <c:v>118221</c:v>
                </c:pt>
                <c:pt idx="414391">
                  <c:v>118221</c:v>
                </c:pt>
                <c:pt idx="414392">
                  <c:v>118221</c:v>
                </c:pt>
                <c:pt idx="414393">
                  <c:v>118221</c:v>
                </c:pt>
                <c:pt idx="414394">
                  <c:v>118221</c:v>
                </c:pt>
                <c:pt idx="414395">
                  <c:v>118221</c:v>
                </c:pt>
                <c:pt idx="414396">
                  <c:v>118221</c:v>
                </c:pt>
                <c:pt idx="414397">
                  <c:v>118221</c:v>
                </c:pt>
                <c:pt idx="414398">
                  <c:v>118221</c:v>
                </c:pt>
                <c:pt idx="414399">
                  <c:v>118221</c:v>
                </c:pt>
                <c:pt idx="414400">
                  <c:v>118221</c:v>
                </c:pt>
                <c:pt idx="414401">
                  <c:v>118221</c:v>
                </c:pt>
                <c:pt idx="414402">
                  <c:v>118221</c:v>
                </c:pt>
                <c:pt idx="414403">
                  <c:v>118221</c:v>
                </c:pt>
                <c:pt idx="414404">
                  <c:v>118221</c:v>
                </c:pt>
                <c:pt idx="414405">
                  <c:v>118221</c:v>
                </c:pt>
                <c:pt idx="414406">
                  <c:v>118221</c:v>
                </c:pt>
                <c:pt idx="414407">
                  <c:v>118221</c:v>
                </c:pt>
                <c:pt idx="414408">
                  <c:v>118221</c:v>
                </c:pt>
                <c:pt idx="414409">
                  <c:v>118221</c:v>
                </c:pt>
                <c:pt idx="414410">
                  <c:v>118221</c:v>
                </c:pt>
                <c:pt idx="414411">
                  <c:v>118221</c:v>
                </c:pt>
                <c:pt idx="414412">
                  <c:v>118221</c:v>
                </c:pt>
                <c:pt idx="414413">
                  <c:v>118221</c:v>
                </c:pt>
                <c:pt idx="414414">
                  <c:v>118221</c:v>
                </c:pt>
                <c:pt idx="414415">
                  <c:v>118221</c:v>
                </c:pt>
                <c:pt idx="414416">
                  <c:v>118221</c:v>
                </c:pt>
                <c:pt idx="414417">
                  <c:v>118221</c:v>
                </c:pt>
                <c:pt idx="414418">
                  <c:v>118221</c:v>
                </c:pt>
                <c:pt idx="414419">
                  <c:v>118221</c:v>
                </c:pt>
                <c:pt idx="414420">
                  <c:v>118221</c:v>
                </c:pt>
                <c:pt idx="414421">
                  <c:v>118221</c:v>
                </c:pt>
                <c:pt idx="414422">
                  <c:v>118221</c:v>
                </c:pt>
                <c:pt idx="414423">
                  <c:v>118221</c:v>
                </c:pt>
                <c:pt idx="414424">
                  <c:v>118221</c:v>
                </c:pt>
                <c:pt idx="414425">
                  <c:v>118221</c:v>
                </c:pt>
                <c:pt idx="414426">
                  <c:v>118221</c:v>
                </c:pt>
                <c:pt idx="414427">
                  <c:v>118221</c:v>
                </c:pt>
                <c:pt idx="414428">
                  <c:v>118221</c:v>
                </c:pt>
                <c:pt idx="414429">
                  <c:v>118221</c:v>
                </c:pt>
                <c:pt idx="414430">
                  <c:v>118221</c:v>
                </c:pt>
                <c:pt idx="414431">
                  <c:v>118221</c:v>
                </c:pt>
                <c:pt idx="414432">
                  <c:v>118221</c:v>
                </c:pt>
                <c:pt idx="414433">
                  <c:v>118221</c:v>
                </c:pt>
                <c:pt idx="414434">
                  <c:v>118221</c:v>
                </c:pt>
                <c:pt idx="414435">
                  <c:v>118221</c:v>
                </c:pt>
                <c:pt idx="414436">
                  <c:v>118221</c:v>
                </c:pt>
                <c:pt idx="414437">
                  <c:v>118221</c:v>
                </c:pt>
                <c:pt idx="414438">
                  <c:v>118221</c:v>
                </c:pt>
                <c:pt idx="414439">
                  <c:v>118221</c:v>
                </c:pt>
                <c:pt idx="414440">
                  <c:v>118221</c:v>
                </c:pt>
                <c:pt idx="414441">
                  <c:v>118221</c:v>
                </c:pt>
                <c:pt idx="414442">
                  <c:v>118221</c:v>
                </c:pt>
                <c:pt idx="414443">
                  <c:v>118221</c:v>
                </c:pt>
                <c:pt idx="414444">
                  <c:v>118221</c:v>
                </c:pt>
                <c:pt idx="414445">
                  <c:v>118221</c:v>
                </c:pt>
                <c:pt idx="414446">
                  <c:v>118221</c:v>
                </c:pt>
                <c:pt idx="414447">
                  <c:v>118221</c:v>
                </c:pt>
                <c:pt idx="414448">
                  <c:v>118221</c:v>
                </c:pt>
                <c:pt idx="414449">
                  <c:v>118221</c:v>
                </c:pt>
                <c:pt idx="414450">
                  <c:v>118221</c:v>
                </c:pt>
                <c:pt idx="414451">
                  <c:v>118221</c:v>
                </c:pt>
                <c:pt idx="414452">
                  <c:v>118221</c:v>
                </c:pt>
                <c:pt idx="414453">
                  <c:v>118221</c:v>
                </c:pt>
                <c:pt idx="414454">
                  <c:v>118221</c:v>
                </c:pt>
                <c:pt idx="414455">
                  <c:v>118221</c:v>
                </c:pt>
                <c:pt idx="414456">
                  <c:v>118221</c:v>
                </c:pt>
                <c:pt idx="414457">
                  <c:v>118221</c:v>
                </c:pt>
                <c:pt idx="414458">
                  <c:v>118221</c:v>
                </c:pt>
                <c:pt idx="414459">
                  <c:v>118221</c:v>
                </c:pt>
                <c:pt idx="414460">
                  <c:v>118221</c:v>
                </c:pt>
                <c:pt idx="414461">
                  <c:v>118221</c:v>
                </c:pt>
                <c:pt idx="414462">
                  <c:v>118221</c:v>
                </c:pt>
                <c:pt idx="414463">
                  <c:v>118221</c:v>
                </c:pt>
                <c:pt idx="414464">
                  <c:v>118221</c:v>
                </c:pt>
                <c:pt idx="414465">
                  <c:v>118221</c:v>
                </c:pt>
                <c:pt idx="414466">
                  <c:v>118221</c:v>
                </c:pt>
                <c:pt idx="414467">
                  <c:v>118221</c:v>
                </c:pt>
                <c:pt idx="414468">
                  <c:v>118221</c:v>
                </c:pt>
                <c:pt idx="414469">
                  <c:v>118221</c:v>
                </c:pt>
                <c:pt idx="414470">
                  <c:v>118221</c:v>
                </c:pt>
                <c:pt idx="414471">
                  <c:v>118221</c:v>
                </c:pt>
                <c:pt idx="414472">
                  <c:v>118221</c:v>
                </c:pt>
                <c:pt idx="414473">
                  <c:v>118221</c:v>
                </c:pt>
                <c:pt idx="414474">
                  <c:v>118221</c:v>
                </c:pt>
                <c:pt idx="414475">
                  <c:v>118221</c:v>
                </c:pt>
                <c:pt idx="414476">
                  <c:v>118221</c:v>
                </c:pt>
                <c:pt idx="414477">
                  <c:v>118221</c:v>
                </c:pt>
                <c:pt idx="414478">
                  <c:v>118221</c:v>
                </c:pt>
                <c:pt idx="414479">
                  <c:v>118221</c:v>
                </c:pt>
                <c:pt idx="414480">
                  <c:v>118221</c:v>
                </c:pt>
                <c:pt idx="414481">
                  <c:v>118221</c:v>
                </c:pt>
                <c:pt idx="414482">
                  <c:v>118221</c:v>
                </c:pt>
                <c:pt idx="414483">
                  <c:v>118221</c:v>
                </c:pt>
                <c:pt idx="414484">
                  <c:v>118221</c:v>
                </c:pt>
                <c:pt idx="414485">
                  <c:v>118221</c:v>
                </c:pt>
                <c:pt idx="414486">
                  <c:v>118221</c:v>
                </c:pt>
                <c:pt idx="414487">
                  <c:v>118221</c:v>
                </c:pt>
                <c:pt idx="414488">
                  <c:v>118221</c:v>
                </c:pt>
                <c:pt idx="414489">
                  <c:v>118221</c:v>
                </c:pt>
                <c:pt idx="414490">
                  <c:v>118221</c:v>
                </c:pt>
                <c:pt idx="414491">
                  <c:v>118221</c:v>
                </c:pt>
                <c:pt idx="414492">
                  <c:v>118221</c:v>
                </c:pt>
                <c:pt idx="414493">
                  <c:v>118221</c:v>
                </c:pt>
                <c:pt idx="414494">
                  <c:v>118221</c:v>
                </c:pt>
                <c:pt idx="414495">
                  <c:v>118221</c:v>
                </c:pt>
                <c:pt idx="414496">
                  <c:v>118221</c:v>
                </c:pt>
                <c:pt idx="414497">
                  <c:v>118221</c:v>
                </c:pt>
                <c:pt idx="414498">
                  <c:v>118221</c:v>
                </c:pt>
                <c:pt idx="414499">
                  <c:v>118221</c:v>
                </c:pt>
                <c:pt idx="414500">
                  <c:v>118221</c:v>
                </c:pt>
                <c:pt idx="414501">
                  <c:v>118221</c:v>
                </c:pt>
                <c:pt idx="414502">
                  <c:v>118221</c:v>
                </c:pt>
                <c:pt idx="414503">
                  <c:v>118221</c:v>
                </c:pt>
                <c:pt idx="414504">
                  <c:v>118221</c:v>
                </c:pt>
                <c:pt idx="414505">
                  <c:v>118221</c:v>
                </c:pt>
                <c:pt idx="414506">
                  <c:v>118221</c:v>
                </c:pt>
                <c:pt idx="414507">
                  <c:v>118221</c:v>
                </c:pt>
                <c:pt idx="414508">
                  <c:v>118221</c:v>
                </c:pt>
                <c:pt idx="414509">
                  <c:v>118221</c:v>
                </c:pt>
                <c:pt idx="414510">
                  <c:v>118221</c:v>
                </c:pt>
                <c:pt idx="414511">
                  <c:v>118221</c:v>
                </c:pt>
                <c:pt idx="414512">
                  <c:v>118221</c:v>
                </c:pt>
                <c:pt idx="414513">
                  <c:v>118221</c:v>
                </c:pt>
                <c:pt idx="414514">
                  <c:v>118221</c:v>
                </c:pt>
                <c:pt idx="414515">
                  <c:v>118221</c:v>
                </c:pt>
                <c:pt idx="414516">
                  <c:v>118221</c:v>
                </c:pt>
                <c:pt idx="414517">
                  <c:v>118221</c:v>
                </c:pt>
                <c:pt idx="414518">
                  <c:v>118221</c:v>
                </c:pt>
                <c:pt idx="414519">
                  <c:v>118221</c:v>
                </c:pt>
                <c:pt idx="414520">
                  <c:v>118221</c:v>
                </c:pt>
                <c:pt idx="414521">
                  <c:v>118221</c:v>
                </c:pt>
                <c:pt idx="414522">
                  <c:v>118221</c:v>
                </c:pt>
                <c:pt idx="414523">
                  <c:v>118221</c:v>
                </c:pt>
                <c:pt idx="414524">
                  <c:v>118221</c:v>
                </c:pt>
                <c:pt idx="414525">
                  <c:v>118221</c:v>
                </c:pt>
                <c:pt idx="414526">
                  <c:v>118221</c:v>
                </c:pt>
                <c:pt idx="414527">
                  <c:v>118221</c:v>
                </c:pt>
                <c:pt idx="414528">
                  <c:v>118221</c:v>
                </c:pt>
                <c:pt idx="414529">
                  <c:v>118221</c:v>
                </c:pt>
                <c:pt idx="414530">
                  <c:v>118221</c:v>
                </c:pt>
                <c:pt idx="414531">
                  <c:v>118221</c:v>
                </c:pt>
                <c:pt idx="414532">
                  <c:v>118221</c:v>
                </c:pt>
                <c:pt idx="414533">
                  <c:v>118221</c:v>
                </c:pt>
                <c:pt idx="414534">
                  <c:v>118221</c:v>
                </c:pt>
                <c:pt idx="414535">
                  <c:v>118221</c:v>
                </c:pt>
                <c:pt idx="414536">
                  <c:v>118221</c:v>
                </c:pt>
                <c:pt idx="414537">
                  <c:v>118221</c:v>
                </c:pt>
                <c:pt idx="414538">
                  <c:v>118221</c:v>
                </c:pt>
                <c:pt idx="414539">
                  <c:v>118221</c:v>
                </c:pt>
                <c:pt idx="414540">
                  <c:v>118221</c:v>
                </c:pt>
                <c:pt idx="414541">
                  <c:v>118221</c:v>
                </c:pt>
                <c:pt idx="414542">
                  <c:v>118221</c:v>
                </c:pt>
                <c:pt idx="414543">
                  <c:v>118221</c:v>
                </c:pt>
                <c:pt idx="414544">
                  <c:v>118221</c:v>
                </c:pt>
                <c:pt idx="414545">
                  <c:v>118221</c:v>
                </c:pt>
                <c:pt idx="414546">
                  <c:v>118221</c:v>
                </c:pt>
                <c:pt idx="414547">
                  <c:v>118221</c:v>
                </c:pt>
                <c:pt idx="414548">
                  <c:v>118221</c:v>
                </c:pt>
                <c:pt idx="414549">
                  <c:v>118221</c:v>
                </c:pt>
                <c:pt idx="414550">
                  <c:v>118221</c:v>
                </c:pt>
                <c:pt idx="414551">
                  <c:v>118221</c:v>
                </c:pt>
                <c:pt idx="414552">
                  <c:v>118221</c:v>
                </c:pt>
                <c:pt idx="414553">
                  <c:v>118221</c:v>
                </c:pt>
                <c:pt idx="414554">
                  <c:v>118221</c:v>
                </c:pt>
                <c:pt idx="414555">
                  <c:v>118221</c:v>
                </c:pt>
                <c:pt idx="414556">
                  <c:v>118221</c:v>
                </c:pt>
                <c:pt idx="414557">
                  <c:v>118221</c:v>
                </c:pt>
                <c:pt idx="414558">
                  <c:v>118221</c:v>
                </c:pt>
                <c:pt idx="414559">
                  <c:v>118221</c:v>
                </c:pt>
                <c:pt idx="414560">
                  <c:v>118221</c:v>
                </c:pt>
                <c:pt idx="414561">
                  <c:v>118221</c:v>
                </c:pt>
                <c:pt idx="414562">
                  <c:v>118221</c:v>
                </c:pt>
                <c:pt idx="414563">
                  <c:v>118221</c:v>
                </c:pt>
                <c:pt idx="414564">
                  <c:v>118221</c:v>
                </c:pt>
                <c:pt idx="414565">
                  <c:v>118221</c:v>
                </c:pt>
                <c:pt idx="414566">
                  <c:v>118221</c:v>
                </c:pt>
                <c:pt idx="414567">
                  <c:v>118221</c:v>
                </c:pt>
                <c:pt idx="414568">
                  <c:v>118221</c:v>
                </c:pt>
                <c:pt idx="414569">
                  <c:v>118221</c:v>
                </c:pt>
                <c:pt idx="414570">
                  <c:v>118221</c:v>
                </c:pt>
                <c:pt idx="414571">
                  <c:v>118221</c:v>
                </c:pt>
                <c:pt idx="414572">
                  <c:v>118221</c:v>
                </c:pt>
                <c:pt idx="414573">
                  <c:v>118221</c:v>
                </c:pt>
                <c:pt idx="414574">
                  <c:v>118221</c:v>
                </c:pt>
                <c:pt idx="414575">
                  <c:v>118221</c:v>
                </c:pt>
                <c:pt idx="414576">
                  <c:v>118221</c:v>
                </c:pt>
                <c:pt idx="414577">
                  <c:v>118221</c:v>
                </c:pt>
                <c:pt idx="414578">
                  <c:v>118221</c:v>
                </c:pt>
                <c:pt idx="414579">
                  <c:v>118221</c:v>
                </c:pt>
                <c:pt idx="414580">
                  <c:v>118221</c:v>
                </c:pt>
                <c:pt idx="414581">
                  <c:v>118221</c:v>
                </c:pt>
                <c:pt idx="414582">
                  <c:v>118221</c:v>
                </c:pt>
                <c:pt idx="414583">
                  <c:v>118221</c:v>
                </c:pt>
                <c:pt idx="414584">
                  <c:v>118221</c:v>
                </c:pt>
                <c:pt idx="414585">
                  <c:v>118221</c:v>
                </c:pt>
                <c:pt idx="414586">
                  <c:v>118221</c:v>
                </c:pt>
                <c:pt idx="414587">
                  <c:v>118221</c:v>
                </c:pt>
                <c:pt idx="414588">
                  <c:v>118221</c:v>
                </c:pt>
                <c:pt idx="414589">
                  <c:v>118221</c:v>
                </c:pt>
                <c:pt idx="414590">
                  <c:v>118221</c:v>
                </c:pt>
                <c:pt idx="414591">
                  <c:v>118221</c:v>
                </c:pt>
                <c:pt idx="414592">
                  <c:v>118221</c:v>
                </c:pt>
                <c:pt idx="414593">
                  <c:v>118221</c:v>
                </c:pt>
                <c:pt idx="414594">
                  <c:v>118221</c:v>
                </c:pt>
                <c:pt idx="414595">
                  <c:v>118221</c:v>
                </c:pt>
                <c:pt idx="414596">
                  <c:v>118221</c:v>
                </c:pt>
                <c:pt idx="414597">
                  <c:v>118221</c:v>
                </c:pt>
                <c:pt idx="414598">
                  <c:v>118221</c:v>
                </c:pt>
                <c:pt idx="414599">
                  <c:v>118221</c:v>
                </c:pt>
                <c:pt idx="414600">
                  <c:v>118221</c:v>
                </c:pt>
                <c:pt idx="414601">
                  <c:v>118221</c:v>
                </c:pt>
                <c:pt idx="414602">
                  <c:v>118221</c:v>
                </c:pt>
                <c:pt idx="414603">
                  <c:v>118221</c:v>
                </c:pt>
                <c:pt idx="414604">
                  <c:v>118221</c:v>
                </c:pt>
                <c:pt idx="414605">
                  <c:v>118221</c:v>
                </c:pt>
                <c:pt idx="414606">
                  <c:v>118221</c:v>
                </c:pt>
                <c:pt idx="414607">
                  <c:v>118221</c:v>
                </c:pt>
                <c:pt idx="414608">
                  <c:v>118221</c:v>
                </c:pt>
                <c:pt idx="414609">
                  <c:v>118221</c:v>
                </c:pt>
                <c:pt idx="414610">
                  <c:v>118221</c:v>
                </c:pt>
                <c:pt idx="414611">
                  <c:v>118221</c:v>
                </c:pt>
                <c:pt idx="414612">
                  <c:v>118221</c:v>
                </c:pt>
                <c:pt idx="414613">
                  <c:v>118221</c:v>
                </c:pt>
                <c:pt idx="414614">
                  <c:v>118221</c:v>
                </c:pt>
                <c:pt idx="414615">
                  <c:v>118221</c:v>
                </c:pt>
                <c:pt idx="414616">
                  <c:v>118221</c:v>
                </c:pt>
                <c:pt idx="414617">
                  <c:v>118221</c:v>
                </c:pt>
                <c:pt idx="414618">
                  <c:v>118221</c:v>
                </c:pt>
                <c:pt idx="414619">
                  <c:v>118221</c:v>
                </c:pt>
                <c:pt idx="414620">
                  <c:v>118221</c:v>
                </c:pt>
                <c:pt idx="414621">
                  <c:v>118221</c:v>
                </c:pt>
                <c:pt idx="414622">
                  <c:v>118221</c:v>
                </c:pt>
                <c:pt idx="414623">
                  <c:v>118221</c:v>
                </c:pt>
                <c:pt idx="414624">
                  <c:v>118221</c:v>
                </c:pt>
                <c:pt idx="414625">
                  <c:v>118221</c:v>
                </c:pt>
                <c:pt idx="414626">
                  <c:v>118221</c:v>
                </c:pt>
                <c:pt idx="414627">
                  <c:v>118221</c:v>
                </c:pt>
                <c:pt idx="414628">
                  <c:v>118221</c:v>
                </c:pt>
                <c:pt idx="414629">
                  <c:v>118221</c:v>
                </c:pt>
                <c:pt idx="414630">
                  <c:v>118221</c:v>
                </c:pt>
                <c:pt idx="414631">
                  <c:v>118221</c:v>
                </c:pt>
                <c:pt idx="414632">
                  <c:v>118221</c:v>
                </c:pt>
                <c:pt idx="414633">
                  <c:v>118221</c:v>
                </c:pt>
                <c:pt idx="414634">
                  <c:v>118221</c:v>
                </c:pt>
                <c:pt idx="414635">
                  <c:v>118221</c:v>
                </c:pt>
                <c:pt idx="414636">
                  <c:v>118221</c:v>
                </c:pt>
                <c:pt idx="414637">
                  <c:v>118221</c:v>
                </c:pt>
                <c:pt idx="414638">
                  <c:v>118221</c:v>
                </c:pt>
                <c:pt idx="414639">
                  <c:v>118221</c:v>
                </c:pt>
                <c:pt idx="414640">
                  <c:v>118221</c:v>
                </c:pt>
                <c:pt idx="414641">
                  <c:v>118221</c:v>
                </c:pt>
                <c:pt idx="414642">
                  <c:v>118221</c:v>
                </c:pt>
                <c:pt idx="414643">
                  <c:v>118221</c:v>
                </c:pt>
                <c:pt idx="414644">
                  <c:v>118221</c:v>
                </c:pt>
                <c:pt idx="414645">
                  <c:v>118221</c:v>
                </c:pt>
                <c:pt idx="414646">
                  <c:v>118221</c:v>
                </c:pt>
                <c:pt idx="414647">
                  <c:v>118221</c:v>
                </c:pt>
                <c:pt idx="414648">
                  <c:v>118221</c:v>
                </c:pt>
                <c:pt idx="414649">
                  <c:v>118221</c:v>
                </c:pt>
                <c:pt idx="414650">
                  <c:v>118221</c:v>
                </c:pt>
                <c:pt idx="414651">
                  <c:v>118221</c:v>
                </c:pt>
                <c:pt idx="414652">
                  <c:v>118221</c:v>
                </c:pt>
                <c:pt idx="414653">
                  <c:v>118221</c:v>
                </c:pt>
                <c:pt idx="414654">
                  <c:v>118221</c:v>
                </c:pt>
                <c:pt idx="414655">
                  <c:v>118221</c:v>
                </c:pt>
                <c:pt idx="414656">
                  <c:v>118221</c:v>
                </c:pt>
                <c:pt idx="414657">
                  <c:v>118221</c:v>
                </c:pt>
                <c:pt idx="414658">
                  <c:v>118221</c:v>
                </c:pt>
                <c:pt idx="414659">
                  <c:v>118221</c:v>
                </c:pt>
                <c:pt idx="414660">
                  <c:v>118221</c:v>
                </c:pt>
                <c:pt idx="414661">
                  <c:v>118221</c:v>
                </c:pt>
                <c:pt idx="414662">
                  <c:v>118221</c:v>
                </c:pt>
                <c:pt idx="414663">
                  <c:v>118221</c:v>
                </c:pt>
                <c:pt idx="414664">
                  <c:v>118221</c:v>
                </c:pt>
                <c:pt idx="414665">
                  <c:v>118221</c:v>
                </c:pt>
                <c:pt idx="414666">
                  <c:v>118221</c:v>
                </c:pt>
                <c:pt idx="414667">
                  <c:v>118221</c:v>
                </c:pt>
                <c:pt idx="414668">
                  <c:v>118221</c:v>
                </c:pt>
                <c:pt idx="414669">
                  <c:v>118221</c:v>
                </c:pt>
                <c:pt idx="414670">
                  <c:v>118221</c:v>
                </c:pt>
                <c:pt idx="414671">
                  <c:v>118221</c:v>
                </c:pt>
                <c:pt idx="414672">
                  <c:v>118221</c:v>
                </c:pt>
                <c:pt idx="414673">
                  <c:v>118221</c:v>
                </c:pt>
                <c:pt idx="414674">
                  <c:v>118221</c:v>
                </c:pt>
                <c:pt idx="414675">
                  <c:v>118221</c:v>
                </c:pt>
                <c:pt idx="414676">
                  <c:v>118221</c:v>
                </c:pt>
                <c:pt idx="414677">
                  <c:v>118221</c:v>
                </c:pt>
                <c:pt idx="414678">
                  <c:v>118221</c:v>
                </c:pt>
                <c:pt idx="414679">
                  <c:v>118221</c:v>
                </c:pt>
                <c:pt idx="414680">
                  <c:v>118221</c:v>
                </c:pt>
                <c:pt idx="414681">
                  <c:v>118221</c:v>
                </c:pt>
                <c:pt idx="414682">
                  <c:v>118221</c:v>
                </c:pt>
                <c:pt idx="414683">
                  <c:v>118221</c:v>
                </c:pt>
                <c:pt idx="414684">
                  <c:v>118221</c:v>
                </c:pt>
                <c:pt idx="414685">
                  <c:v>118221</c:v>
                </c:pt>
                <c:pt idx="414686">
                  <c:v>118221</c:v>
                </c:pt>
                <c:pt idx="414687">
                  <c:v>118221</c:v>
                </c:pt>
                <c:pt idx="414688">
                  <c:v>118221</c:v>
                </c:pt>
                <c:pt idx="414689">
                  <c:v>118221</c:v>
                </c:pt>
                <c:pt idx="414690">
                  <c:v>118221</c:v>
                </c:pt>
                <c:pt idx="414691">
                  <c:v>118221</c:v>
                </c:pt>
                <c:pt idx="414692">
                  <c:v>118221</c:v>
                </c:pt>
                <c:pt idx="414693">
                  <c:v>118221</c:v>
                </c:pt>
                <c:pt idx="414694">
                  <c:v>118221</c:v>
                </c:pt>
                <c:pt idx="414695">
                  <c:v>118221</c:v>
                </c:pt>
                <c:pt idx="414696">
                  <c:v>118221</c:v>
                </c:pt>
                <c:pt idx="414697">
                  <c:v>118221</c:v>
                </c:pt>
                <c:pt idx="414698">
                  <c:v>118221</c:v>
                </c:pt>
                <c:pt idx="414699">
                  <c:v>118221</c:v>
                </c:pt>
                <c:pt idx="414700">
                  <c:v>118221</c:v>
                </c:pt>
                <c:pt idx="414701">
                  <c:v>118221</c:v>
                </c:pt>
                <c:pt idx="414702">
                  <c:v>118221</c:v>
                </c:pt>
                <c:pt idx="414703">
                  <c:v>118221</c:v>
                </c:pt>
                <c:pt idx="414704">
                  <c:v>118221</c:v>
                </c:pt>
                <c:pt idx="414705">
                  <c:v>118221</c:v>
                </c:pt>
                <c:pt idx="414706">
                  <c:v>118221</c:v>
                </c:pt>
                <c:pt idx="414707">
                  <c:v>118221</c:v>
                </c:pt>
                <c:pt idx="414708">
                  <c:v>118221</c:v>
                </c:pt>
                <c:pt idx="414709">
                  <c:v>118221</c:v>
                </c:pt>
                <c:pt idx="414710">
                  <c:v>118221</c:v>
                </c:pt>
                <c:pt idx="414711">
                  <c:v>118221</c:v>
                </c:pt>
                <c:pt idx="414712">
                  <c:v>118221</c:v>
                </c:pt>
                <c:pt idx="414713">
                  <c:v>118221</c:v>
                </c:pt>
                <c:pt idx="414714">
                  <c:v>118221</c:v>
                </c:pt>
                <c:pt idx="414715">
                  <c:v>118221</c:v>
                </c:pt>
                <c:pt idx="414716">
                  <c:v>118221</c:v>
                </c:pt>
                <c:pt idx="414717">
                  <c:v>118221</c:v>
                </c:pt>
                <c:pt idx="414718">
                  <c:v>118221</c:v>
                </c:pt>
                <c:pt idx="414719">
                  <c:v>118221</c:v>
                </c:pt>
                <c:pt idx="414720">
                  <c:v>118221</c:v>
                </c:pt>
                <c:pt idx="414721">
                  <c:v>118221</c:v>
                </c:pt>
                <c:pt idx="414722">
                  <c:v>118221</c:v>
                </c:pt>
                <c:pt idx="414723">
                  <c:v>118221</c:v>
                </c:pt>
                <c:pt idx="414724">
                  <c:v>118221</c:v>
                </c:pt>
                <c:pt idx="414725">
                  <c:v>118221</c:v>
                </c:pt>
                <c:pt idx="414726">
                  <c:v>118221</c:v>
                </c:pt>
                <c:pt idx="414727">
                  <c:v>118221</c:v>
                </c:pt>
                <c:pt idx="414728">
                  <c:v>118221</c:v>
                </c:pt>
                <c:pt idx="414729">
                  <c:v>118221</c:v>
                </c:pt>
                <c:pt idx="414730">
                  <c:v>118221</c:v>
                </c:pt>
                <c:pt idx="414731">
                  <c:v>118221</c:v>
                </c:pt>
                <c:pt idx="414732">
                  <c:v>118221</c:v>
                </c:pt>
                <c:pt idx="414733">
                  <c:v>118221</c:v>
                </c:pt>
                <c:pt idx="414734">
                  <c:v>118221</c:v>
                </c:pt>
                <c:pt idx="414735">
                  <c:v>118221</c:v>
                </c:pt>
                <c:pt idx="414736">
                  <c:v>118221</c:v>
                </c:pt>
                <c:pt idx="414737">
                  <c:v>118221</c:v>
                </c:pt>
                <c:pt idx="414738">
                  <c:v>118221</c:v>
                </c:pt>
                <c:pt idx="414739">
                  <c:v>118221</c:v>
                </c:pt>
                <c:pt idx="414740">
                  <c:v>118221</c:v>
                </c:pt>
                <c:pt idx="414741">
                  <c:v>118221</c:v>
                </c:pt>
                <c:pt idx="414742">
                  <c:v>118221</c:v>
                </c:pt>
                <c:pt idx="414743">
                  <c:v>118221</c:v>
                </c:pt>
                <c:pt idx="414744">
                  <c:v>118221</c:v>
                </c:pt>
                <c:pt idx="414745">
                  <c:v>118221</c:v>
                </c:pt>
                <c:pt idx="414746">
                  <c:v>118221</c:v>
                </c:pt>
                <c:pt idx="414747">
                  <c:v>118221</c:v>
                </c:pt>
                <c:pt idx="414748">
                  <c:v>118221</c:v>
                </c:pt>
                <c:pt idx="414749">
                  <c:v>118221</c:v>
                </c:pt>
                <c:pt idx="414750">
                  <c:v>118221</c:v>
                </c:pt>
                <c:pt idx="414751">
                  <c:v>118221</c:v>
                </c:pt>
                <c:pt idx="414752">
                  <c:v>118221</c:v>
                </c:pt>
                <c:pt idx="414753">
                  <c:v>118221</c:v>
                </c:pt>
                <c:pt idx="414754">
                  <c:v>118221</c:v>
                </c:pt>
                <c:pt idx="414755">
                  <c:v>118221</c:v>
                </c:pt>
                <c:pt idx="414756">
                  <c:v>118221</c:v>
                </c:pt>
                <c:pt idx="414757">
                  <c:v>118221</c:v>
                </c:pt>
                <c:pt idx="414758">
                  <c:v>118221</c:v>
                </c:pt>
                <c:pt idx="414759">
                  <c:v>118221</c:v>
                </c:pt>
                <c:pt idx="414760">
                  <c:v>118221</c:v>
                </c:pt>
                <c:pt idx="414761">
                  <c:v>118221</c:v>
                </c:pt>
                <c:pt idx="414762">
                  <c:v>118221</c:v>
                </c:pt>
                <c:pt idx="414763">
                  <c:v>118221</c:v>
                </c:pt>
                <c:pt idx="414764">
                  <c:v>118221</c:v>
                </c:pt>
                <c:pt idx="414765">
                  <c:v>118221</c:v>
                </c:pt>
                <c:pt idx="414766">
                  <c:v>118221</c:v>
                </c:pt>
                <c:pt idx="414767">
                  <c:v>118221</c:v>
                </c:pt>
                <c:pt idx="414768">
                  <c:v>118221</c:v>
                </c:pt>
                <c:pt idx="414769">
                  <c:v>118221</c:v>
                </c:pt>
                <c:pt idx="414770">
                  <c:v>118221</c:v>
                </c:pt>
                <c:pt idx="414771">
                  <c:v>118221</c:v>
                </c:pt>
                <c:pt idx="414772">
                  <c:v>118221</c:v>
                </c:pt>
                <c:pt idx="414773">
                  <c:v>118221</c:v>
                </c:pt>
                <c:pt idx="414774">
                  <c:v>118221</c:v>
                </c:pt>
                <c:pt idx="414775">
                  <c:v>118221</c:v>
                </c:pt>
                <c:pt idx="414776">
                  <c:v>118221</c:v>
                </c:pt>
                <c:pt idx="414777">
                  <c:v>118221</c:v>
                </c:pt>
                <c:pt idx="414778">
                  <c:v>118221</c:v>
                </c:pt>
                <c:pt idx="414779">
                  <c:v>118221</c:v>
                </c:pt>
                <c:pt idx="414780">
                  <c:v>118221</c:v>
                </c:pt>
                <c:pt idx="414781">
                  <c:v>118221</c:v>
                </c:pt>
                <c:pt idx="414782">
                  <c:v>118221</c:v>
                </c:pt>
                <c:pt idx="414783">
                  <c:v>118221</c:v>
                </c:pt>
                <c:pt idx="414784">
                  <c:v>118221</c:v>
                </c:pt>
                <c:pt idx="414785">
                  <c:v>118221</c:v>
                </c:pt>
                <c:pt idx="414786">
                  <c:v>118221</c:v>
                </c:pt>
                <c:pt idx="414787">
                  <c:v>118221</c:v>
                </c:pt>
                <c:pt idx="414788">
                  <c:v>118221</c:v>
                </c:pt>
                <c:pt idx="414789">
                  <c:v>118221</c:v>
                </c:pt>
                <c:pt idx="414790">
                  <c:v>118221</c:v>
                </c:pt>
                <c:pt idx="414791">
                  <c:v>118221</c:v>
                </c:pt>
                <c:pt idx="414792">
                  <c:v>118221</c:v>
                </c:pt>
                <c:pt idx="414793">
                  <c:v>118221</c:v>
                </c:pt>
                <c:pt idx="414794">
                  <c:v>118221</c:v>
                </c:pt>
                <c:pt idx="414795">
                  <c:v>118221</c:v>
                </c:pt>
                <c:pt idx="414796">
                  <c:v>118221</c:v>
                </c:pt>
                <c:pt idx="414797">
                  <c:v>118221</c:v>
                </c:pt>
                <c:pt idx="414798">
                  <c:v>118221</c:v>
                </c:pt>
                <c:pt idx="414799">
                  <c:v>118221</c:v>
                </c:pt>
                <c:pt idx="414800">
                  <c:v>118221</c:v>
                </c:pt>
                <c:pt idx="414801">
                  <c:v>118221</c:v>
                </c:pt>
                <c:pt idx="414802">
                  <c:v>118221</c:v>
                </c:pt>
                <c:pt idx="414803">
                  <c:v>118221</c:v>
                </c:pt>
                <c:pt idx="414804">
                  <c:v>118221</c:v>
                </c:pt>
                <c:pt idx="414805">
                  <c:v>118221</c:v>
                </c:pt>
                <c:pt idx="414806">
                  <c:v>118221</c:v>
                </c:pt>
                <c:pt idx="414807">
                  <c:v>118221</c:v>
                </c:pt>
                <c:pt idx="414808">
                  <c:v>118221</c:v>
                </c:pt>
                <c:pt idx="414809">
                  <c:v>118221</c:v>
                </c:pt>
                <c:pt idx="414810">
                  <c:v>118221</c:v>
                </c:pt>
                <c:pt idx="414811">
                  <c:v>118221</c:v>
                </c:pt>
                <c:pt idx="414812">
                  <c:v>118221</c:v>
                </c:pt>
                <c:pt idx="414813">
                  <c:v>118221</c:v>
                </c:pt>
                <c:pt idx="414814">
                  <c:v>118221</c:v>
                </c:pt>
                <c:pt idx="414815">
                  <c:v>118221</c:v>
                </c:pt>
                <c:pt idx="414816">
                  <c:v>118221</c:v>
                </c:pt>
                <c:pt idx="414817">
                  <c:v>118221</c:v>
                </c:pt>
                <c:pt idx="414818">
                  <c:v>118221</c:v>
                </c:pt>
                <c:pt idx="414819">
                  <c:v>118221</c:v>
                </c:pt>
                <c:pt idx="414820">
                  <c:v>118221</c:v>
                </c:pt>
                <c:pt idx="414821">
                  <c:v>118221</c:v>
                </c:pt>
                <c:pt idx="414822">
                  <c:v>118221</c:v>
                </c:pt>
                <c:pt idx="414823">
                  <c:v>118221</c:v>
                </c:pt>
                <c:pt idx="414824">
                  <c:v>118221</c:v>
                </c:pt>
                <c:pt idx="414825">
                  <c:v>118221</c:v>
                </c:pt>
                <c:pt idx="414826">
                  <c:v>118221</c:v>
                </c:pt>
                <c:pt idx="414827">
                  <c:v>118221</c:v>
                </c:pt>
                <c:pt idx="414828">
                  <c:v>118221</c:v>
                </c:pt>
                <c:pt idx="414829">
                  <c:v>118221</c:v>
                </c:pt>
                <c:pt idx="414830">
                  <c:v>118221</c:v>
                </c:pt>
                <c:pt idx="414831">
                  <c:v>118221</c:v>
                </c:pt>
                <c:pt idx="414832">
                  <c:v>118221</c:v>
                </c:pt>
                <c:pt idx="414833">
                  <c:v>118221</c:v>
                </c:pt>
                <c:pt idx="414834">
                  <c:v>118221</c:v>
                </c:pt>
                <c:pt idx="414835">
                  <c:v>118221</c:v>
                </c:pt>
                <c:pt idx="414836">
                  <c:v>118221</c:v>
                </c:pt>
                <c:pt idx="414837">
                  <c:v>118221</c:v>
                </c:pt>
                <c:pt idx="414838">
                  <c:v>118221</c:v>
                </c:pt>
                <c:pt idx="414839">
                  <c:v>118221</c:v>
                </c:pt>
                <c:pt idx="414840">
                  <c:v>118221</c:v>
                </c:pt>
                <c:pt idx="414841">
                  <c:v>118221</c:v>
                </c:pt>
                <c:pt idx="414842">
                  <c:v>118221</c:v>
                </c:pt>
                <c:pt idx="414843">
                  <c:v>118221</c:v>
                </c:pt>
                <c:pt idx="414844">
                  <c:v>118221</c:v>
                </c:pt>
                <c:pt idx="414845">
                  <c:v>118221</c:v>
                </c:pt>
                <c:pt idx="414846">
                  <c:v>118221</c:v>
                </c:pt>
                <c:pt idx="414847">
                  <c:v>118221</c:v>
                </c:pt>
                <c:pt idx="414848">
                  <c:v>118221</c:v>
                </c:pt>
                <c:pt idx="414849">
                  <c:v>118221</c:v>
                </c:pt>
                <c:pt idx="414850">
                  <c:v>118221</c:v>
                </c:pt>
                <c:pt idx="414851">
                  <c:v>118221</c:v>
                </c:pt>
                <c:pt idx="414852">
                  <c:v>118221</c:v>
                </c:pt>
                <c:pt idx="414853">
                  <c:v>118221</c:v>
                </c:pt>
                <c:pt idx="414854">
                  <c:v>118221</c:v>
                </c:pt>
                <c:pt idx="414855">
                  <c:v>118221</c:v>
                </c:pt>
                <c:pt idx="414856">
                  <c:v>118221</c:v>
                </c:pt>
                <c:pt idx="414857">
                  <c:v>118221</c:v>
                </c:pt>
                <c:pt idx="414858">
                  <c:v>118221</c:v>
                </c:pt>
                <c:pt idx="414859">
                  <c:v>118221</c:v>
                </c:pt>
                <c:pt idx="414860">
                  <c:v>118221</c:v>
                </c:pt>
                <c:pt idx="414861">
                  <c:v>118221</c:v>
                </c:pt>
                <c:pt idx="414862">
                  <c:v>118221</c:v>
                </c:pt>
                <c:pt idx="414863">
                  <c:v>118221</c:v>
                </c:pt>
                <c:pt idx="414864">
                  <c:v>118221</c:v>
                </c:pt>
                <c:pt idx="414865">
                  <c:v>118221</c:v>
                </c:pt>
                <c:pt idx="414866">
                  <c:v>118221</c:v>
                </c:pt>
                <c:pt idx="414867">
                  <c:v>118221</c:v>
                </c:pt>
                <c:pt idx="414868">
                  <c:v>118221</c:v>
                </c:pt>
                <c:pt idx="414869">
                  <c:v>118221</c:v>
                </c:pt>
                <c:pt idx="414870">
                  <c:v>118221</c:v>
                </c:pt>
                <c:pt idx="414871">
                  <c:v>118221</c:v>
                </c:pt>
                <c:pt idx="414872">
                  <c:v>118221</c:v>
                </c:pt>
                <c:pt idx="414873">
                  <c:v>118221</c:v>
                </c:pt>
                <c:pt idx="414874">
                  <c:v>118221</c:v>
                </c:pt>
                <c:pt idx="414875">
                  <c:v>118221</c:v>
                </c:pt>
                <c:pt idx="414876">
                  <c:v>118221</c:v>
                </c:pt>
                <c:pt idx="414877">
                  <c:v>118221</c:v>
                </c:pt>
                <c:pt idx="414878">
                  <c:v>118221</c:v>
                </c:pt>
                <c:pt idx="414879">
                  <c:v>118221</c:v>
                </c:pt>
                <c:pt idx="414880">
                  <c:v>118221</c:v>
                </c:pt>
                <c:pt idx="414881">
                  <c:v>118221</c:v>
                </c:pt>
                <c:pt idx="414882">
                  <c:v>118221</c:v>
                </c:pt>
                <c:pt idx="414883">
                  <c:v>118221</c:v>
                </c:pt>
                <c:pt idx="414884">
                  <c:v>118221</c:v>
                </c:pt>
                <c:pt idx="414885">
                  <c:v>118221</c:v>
                </c:pt>
                <c:pt idx="414886">
                  <c:v>118221</c:v>
                </c:pt>
                <c:pt idx="414887">
                  <c:v>118221</c:v>
                </c:pt>
                <c:pt idx="414888">
                  <c:v>118221</c:v>
                </c:pt>
                <c:pt idx="414889">
                  <c:v>118221</c:v>
                </c:pt>
                <c:pt idx="414890">
                  <c:v>118221</c:v>
                </c:pt>
                <c:pt idx="414891">
                  <c:v>118221</c:v>
                </c:pt>
                <c:pt idx="414892">
                  <c:v>118221</c:v>
                </c:pt>
                <c:pt idx="414893">
                  <c:v>118221</c:v>
                </c:pt>
                <c:pt idx="414894">
                  <c:v>118221</c:v>
                </c:pt>
                <c:pt idx="414895">
                  <c:v>118221</c:v>
                </c:pt>
                <c:pt idx="414896">
                  <c:v>118221</c:v>
                </c:pt>
                <c:pt idx="414897">
                  <c:v>118221</c:v>
                </c:pt>
                <c:pt idx="414898">
                  <c:v>118221</c:v>
                </c:pt>
                <c:pt idx="414899">
                  <c:v>118221</c:v>
                </c:pt>
                <c:pt idx="414900">
                  <c:v>118221</c:v>
                </c:pt>
                <c:pt idx="414901">
                  <c:v>118221</c:v>
                </c:pt>
                <c:pt idx="414902">
                  <c:v>118221</c:v>
                </c:pt>
                <c:pt idx="414903">
                  <c:v>118221</c:v>
                </c:pt>
                <c:pt idx="414904">
                  <c:v>118221</c:v>
                </c:pt>
                <c:pt idx="414905">
                  <c:v>118221</c:v>
                </c:pt>
                <c:pt idx="414906">
                  <c:v>118221</c:v>
                </c:pt>
                <c:pt idx="414907">
                  <c:v>118221</c:v>
                </c:pt>
                <c:pt idx="414908">
                  <c:v>118221</c:v>
                </c:pt>
                <c:pt idx="414909">
                  <c:v>118221</c:v>
                </c:pt>
                <c:pt idx="414910">
                  <c:v>118221</c:v>
                </c:pt>
                <c:pt idx="414911">
                  <c:v>118221</c:v>
                </c:pt>
                <c:pt idx="414912">
                  <c:v>118221</c:v>
                </c:pt>
                <c:pt idx="414913">
                  <c:v>118221</c:v>
                </c:pt>
                <c:pt idx="414914">
                  <c:v>118221</c:v>
                </c:pt>
                <c:pt idx="414915">
                  <c:v>118221</c:v>
                </c:pt>
                <c:pt idx="414916">
                  <c:v>118221</c:v>
                </c:pt>
                <c:pt idx="414917">
                  <c:v>118221</c:v>
                </c:pt>
                <c:pt idx="414918">
                  <c:v>118221</c:v>
                </c:pt>
                <c:pt idx="414919">
                  <c:v>118221</c:v>
                </c:pt>
                <c:pt idx="414920">
                  <c:v>118221</c:v>
                </c:pt>
                <c:pt idx="414921">
                  <c:v>118221</c:v>
                </c:pt>
                <c:pt idx="414922">
                  <c:v>118221</c:v>
                </c:pt>
                <c:pt idx="414923">
                  <c:v>118221</c:v>
                </c:pt>
                <c:pt idx="414924">
                  <c:v>118221</c:v>
                </c:pt>
                <c:pt idx="414925">
                  <c:v>118221</c:v>
                </c:pt>
                <c:pt idx="414926">
                  <c:v>118221</c:v>
                </c:pt>
                <c:pt idx="414927">
                  <c:v>118221</c:v>
                </c:pt>
                <c:pt idx="414928">
                  <c:v>118221</c:v>
                </c:pt>
                <c:pt idx="414929">
                  <c:v>118221</c:v>
                </c:pt>
                <c:pt idx="414930">
                  <c:v>118221</c:v>
                </c:pt>
                <c:pt idx="414931">
                  <c:v>118221</c:v>
                </c:pt>
                <c:pt idx="414932">
                  <c:v>118221</c:v>
                </c:pt>
                <c:pt idx="414933">
                  <c:v>118221</c:v>
                </c:pt>
                <c:pt idx="414934">
                  <c:v>118221</c:v>
                </c:pt>
                <c:pt idx="414935">
                  <c:v>118221</c:v>
                </c:pt>
                <c:pt idx="414936">
                  <c:v>118221</c:v>
                </c:pt>
                <c:pt idx="414937">
                  <c:v>118221</c:v>
                </c:pt>
                <c:pt idx="414938">
                  <c:v>118221</c:v>
                </c:pt>
                <c:pt idx="414939">
                  <c:v>118221</c:v>
                </c:pt>
                <c:pt idx="414940">
                  <c:v>118221</c:v>
                </c:pt>
                <c:pt idx="414941">
                  <c:v>118221</c:v>
                </c:pt>
                <c:pt idx="414942">
                  <c:v>118221</c:v>
                </c:pt>
                <c:pt idx="414943">
                  <c:v>118221</c:v>
                </c:pt>
                <c:pt idx="414944">
                  <c:v>118221</c:v>
                </c:pt>
                <c:pt idx="414945">
                  <c:v>118221</c:v>
                </c:pt>
                <c:pt idx="414946">
                  <c:v>118221</c:v>
                </c:pt>
                <c:pt idx="414947">
                  <c:v>118221</c:v>
                </c:pt>
                <c:pt idx="414948">
                  <c:v>118221</c:v>
                </c:pt>
                <c:pt idx="414949">
                  <c:v>118221</c:v>
                </c:pt>
                <c:pt idx="414950">
                  <c:v>118221</c:v>
                </c:pt>
                <c:pt idx="414951">
                  <c:v>118221</c:v>
                </c:pt>
                <c:pt idx="414952">
                  <c:v>118221</c:v>
                </c:pt>
                <c:pt idx="414953">
                  <c:v>118221</c:v>
                </c:pt>
                <c:pt idx="414954">
                  <c:v>118221</c:v>
                </c:pt>
                <c:pt idx="414955">
                  <c:v>118221</c:v>
                </c:pt>
                <c:pt idx="414956">
                  <c:v>118221</c:v>
                </c:pt>
                <c:pt idx="414957">
                  <c:v>118221</c:v>
                </c:pt>
                <c:pt idx="414958">
                  <c:v>118221</c:v>
                </c:pt>
                <c:pt idx="414959">
                  <c:v>118221</c:v>
                </c:pt>
                <c:pt idx="414960">
                  <c:v>118221</c:v>
                </c:pt>
                <c:pt idx="414961">
                  <c:v>118221</c:v>
                </c:pt>
                <c:pt idx="414962">
                  <c:v>118221</c:v>
                </c:pt>
                <c:pt idx="414963">
                  <c:v>118221</c:v>
                </c:pt>
                <c:pt idx="414964">
                  <c:v>118221</c:v>
                </c:pt>
                <c:pt idx="414965">
                  <c:v>118221</c:v>
                </c:pt>
                <c:pt idx="414966">
                  <c:v>118221</c:v>
                </c:pt>
                <c:pt idx="414967">
                  <c:v>118221</c:v>
                </c:pt>
                <c:pt idx="414968">
                  <c:v>118221</c:v>
                </c:pt>
                <c:pt idx="414969">
                  <c:v>118221</c:v>
                </c:pt>
                <c:pt idx="414970">
                  <c:v>118221</c:v>
                </c:pt>
                <c:pt idx="414971">
                  <c:v>118221</c:v>
                </c:pt>
                <c:pt idx="414972">
                  <c:v>118221</c:v>
                </c:pt>
                <c:pt idx="414973">
                  <c:v>118221</c:v>
                </c:pt>
                <c:pt idx="414974">
                  <c:v>118221</c:v>
                </c:pt>
                <c:pt idx="414975">
                  <c:v>118221</c:v>
                </c:pt>
                <c:pt idx="414976">
                  <c:v>118221</c:v>
                </c:pt>
                <c:pt idx="414977">
                  <c:v>118221</c:v>
                </c:pt>
                <c:pt idx="414978">
                  <c:v>118221</c:v>
                </c:pt>
                <c:pt idx="414979">
                  <c:v>118221</c:v>
                </c:pt>
                <c:pt idx="414980">
                  <c:v>118221</c:v>
                </c:pt>
                <c:pt idx="414981">
                  <c:v>118221</c:v>
                </c:pt>
                <c:pt idx="414982">
                  <c:v>118221</c:v>
                </c:pt>
                <c:pt idx="414983">
                  <c:v>118221</c:v>
                </c:pt>
                <c:pt idx="414984">
                  <c:v>118221</c:v>
                </c:pt>
                <c:pt idx="414985">
                  <c:v>118221</c:v>
                </c:pt>
                <c:pt idx="414986">
                  <c:v>118221</c:v>
                </c:pt>
                <c:pt idx="414987">
                  <c:v>118221</c:v>
                </c:pt>
                <c:pt idx="414988">
                  <c:v>118221</c:v>
                </c:pt>
                <c:pt idx="414989">
                  <c:v>118221</c:v>
                </c:pt>
                <c:pt idx="414990">
                  <c:v>118221</c:v>
                </c:pt>
                <c:pt idx="414991">
                  <c:v>118221</c:v>
                </c:pt>
                <c:pt idx="414992">
                  <c:v>118221</c:v>
                </c:pt>
                <c:pt idx="414993">
                  <c:v>118221</c:v>
                </c:pt>
                <c:pt idx="414994">
                  <c:v>118221</c:v>
                </c:pt>
                <c:pt idx="414995">
                  <c:v>118221</c:v>
                </c:pt>
                <c:pt idx="414996">
                  <c:v>118221</c:v>
                </c:pt>
                <c:pt idx="414997">
                  <c:v>118221</c:v>
                </c:pt>
                <c:pt idx="414998">
                  <c:v>118221</c:v>
                </c:pt>
                <c:pt idx="414999">
                  <c:v>118221</c:v>
                </c:pt>
                <c:pt idx="415000">
                  <c:v>118221</c:v>
                </c:pt>
                <c:pt idx="415001">
                  <c:v>118221</c:v>
                </c:pt>
                <c:pt idx="415002">
                  <c:v>118221</c:v>
                </c:pt>
                <c:pt idx="415003">
                  <c:v>118221</c:v>
                </c:pt>
                <c:pt idx="415004">
                  <c:v>118221</c:v>
                </c:pt>
                <c:pt idx="415005">
                  <c:v>118221</c:v>
                </c:pt>
                <c:pt idx="415006">
                  <c:v>118221</c:v>
                </c:pt>
                <c:pt idx="415007">
                  <c:v>118221</c:v>
                </c:pt>
                <c:pt idx="415008">
                  <c:v>118221</c:v>
                </c:pt>
                <c:pt idx="415009">
                  <c:v>118221</c:v>
                </c:pt>
                <c:pt idx="415010">
                  <c:v>118221</c:v>
                </c:pt>
                <c:pt idx="415011">
                  <c:v>118221</c:v>
                </c:pt>
                <c:pt idx="415012">
                  <c:v>118221</c:v>
                </c:pt>
                <c:pt idx="415013">
                  <c:v>118221</c:v>
                </c:pt>
                <c:pt idx="415014">
                  <c:v>118221</c:v>
                </c:pt>
                <c:pt idx="415015">
                  <c:v>118221</c:v>
                </c:pt>
                <c:pt idx="415016">
                  <c:v>118221</c:v>
                </c:pt>
                <c:pt idx="415017">
                  <c:v>118221</c:v>
                </c:pt>
                <c:pt idx="415018">
                  <c:v>118221</c:v>
                </c:pt>
                <c:pt idx="415019">
                  <c:v>118221</c:v>
                </c:pt>
                <c:pt idx="415020">
                  <c:v>118221</c:v>
                </c:pt>
                <c:pt idx="415021">
                  <c:v>118221</c:v>
                </c:pt>
                <c:pt idx="415022">
                  <c:v>118221</c:v>
                </c:pt>
                <c:pt idx="415023">
                  <c:v>118221</c:v>
                </c:pt>
                <c:pt idx="415024">
                  <c:v>118221</c:v>
                </c:pt>
                <c:pt idx="415025">
                  <c:v>118221</c:v>
                </c:pt>
                <c:pt idx="415026">
                  <c:v>118221</c:v>
                </c:pt>
                <c:pt idx="415027">
                  <c:v>118221</c:v>
                </c:pt>
                <c:pt idx="415028">
                  <c:v>118221</c:v>
                </c:pt>
                <c:pt idx="415029">
                  <c:v>118221</c:v>
                </c:pt>
                <c:pt idx="415030">
                  <c:v>118221</c:v>
                </c:pt>
                <c:pt idx="415031">
                  <c:v>118221</c:v>
                </c:pt>
                <c:pt idx="415032">
                  <c:v>118221</c:v>
                </c:pt>
                <c:pt idx="415033">
                  <c:v>118221</c:v>
                </c:pt>
                <c:pt idx="415034">
                  <c:v>118221</c:v>
                </c:pt>
                <c:pt idx="415035">
                  <c:v>118221</c:v>
                </c:pt>
                <c:pt idx="415036">
                  <c:v>118221</c:v>
                </c:pt>
                <c:pt idx="415037">
                  <c:v>118221</c:v>
                </c:pt>
                <c:pt idx="415038">
                  <c:v>118221</c:v>
                </c:pt>
                <c:pt idx="415039">
                  <c:v>118221</c:v>
                </c:pt>
                <c:pt idx="415040">
                  <c:v>118221</c:v>
                </c:pt>
                <c:pt idx="415041">
                  <c:v>118221</c:v>
                </c:pt>
                <c:pt idx="415042">
                  <c:v>118221</c:v>
                </c:pt>
                <c:pt idx="415043">
                  <c:v>118221</c:v>
                </c:pt>
                <c:pt idx="415044">
                  <c:v>118221</c:v>
                </c:pt>
                <c:pt idx="415045">
                  <c:v>118221</c:v>
                </c:pt>
                <c:pt idx="415046">
                  <c:v>118221</c:v>
                </c:pt>
                <c:pt idx="415047">
                  <c:v>118221</c:v>
                </c:pt>
                <c:pt idx="415048">
                  <c:v>118221</c:v>
                </c:pt>
                <c:pt idx="415049">
                  <c:v>118221</c:v>
                </c:pt>
                <c:pt idx="415050">
                  <c:v>118221</c:v>
                </c:pt>
                <c:pt idx="415051">
                  <c:v>118221</c:v>
                </c:pt>
                <c:pt idx="415052">
                  <c:v>118221</c:v>
                </c:pt>
                <c:pt idx="415053">
                  <c:v>118221</c:v>
                </c:pt>
                <c:pt idx="415054">
                  <c:v>118221</c:v>
                </c:pt>
                <c:pt idx="415055">
                  <c:v>118221</c:v>
                </c:pt>
                <c:pt idx="415056">
                  <c:v>118221</c:v>
                </c:pt>
                <c:pt idx="415057">
                  <c:v>118221</c:v>
                </c:pt>
                <c:pt idx="415058">
                  <c:v>118221</c:v>
                </c:pt>
                <c:pt idx="415059">
                  <c:v>118221</c:v>
                </c:pt>
                <c:pt idx="415060">
                  <c:v>118221</c:v>
                </c:pt>
                <c:pt idx="415061">
                  <c:v>118221</c:v>
                </c:pt>
                <c:pt idx="415062">
                  <c:v>118221</c:v>
                </c:pt>
                <c:pt idx="415063">
                  <c:v>118221</c:v>
                </c:pt>
                <c:pt idx="415064">
                  <c:v>118221</c:v>
                </c:pt>
                <c:pt idx="415065">
                  <c:v>118221</c:v>
                </c:pt>
                <c:pt idx="415066">
                  <c:v>118221</c:v>
                </c:pt>
                <c:pt idx="415067">
                  <c:v>118221</c:v>
                </c:pt>
                <c:pt idx="415068">
                  <c:v>118221</c:v>
                </c:pt>
                <c:pt idx="415069">
                  <c:v>118221</c:v>
                </c:pt>
                <c:pt idx="415070">
                  <c:v>118221</c:v>
                </c:pt>
                <c:pt idx="415071">
                  <c:v>118221</c:v>
                </c:pt>
                <c:pt idx="415072">
                  <c:v>118221</c:v>
                </c:pt>
                <c:pt idx="415073">
                  <c:v>118221</c:v>
                </c:pt>
                <c:pt idx="415074">
                  <c:v>118221</c:v>
                </c:pt>
                <c:pt idx="415075">
                  <c:v>118221</c:v>
                </c:pt>
                <c:pt idx="415076">
                  <c:v>118221</c:v>
                </c:pt>
                <c:pt idx="415077">
                  <c:v>118221</c:v>
                </c:pt>
                <c:pt idx="415078">
                  <c:v>118221</c:v>
                </c:pt>
                <c:pt idx="415079">
                  <c:v>118221</c:v>
                </c:pt>
                <c:pt idx="415080">
                  <c:v>118221</c:v>
                </c:pt>
                <c:pt idx="415081">
                  <c:v>118221</c:v>
                </c:pt>
                <c:pt idx="415082">
                  <c:v>118221</c:v>
                </c:pt>
                <c:pt idx="415083">
                  <c:v>118221</c:v>
                </c:pt>
                <c:pt idx="415084">
                  <c:v>118221</c:v>
                </c:pt>
                <c:pt idx="415085">
                  <c:v>118221</c:v>
                </c:pt>
                <c:pt idx="415086">
                  <c:v>118221</c:v>
                </c:pt>
                <c:pt idx="415087">
                  <c:v>118221</c:v>
                </c:pt>
                <c:pt idx="415088">
                  <c:v>118221</c:v>
                </c:pt>
                <c:pt idx="415089">
                  <c:v>118221</c:v>
                </c:pt>
                <c:pt idx="415090">
                  <c:v>118221</c:v>
                </c:pt>
                <c:pt idx="415091">
                  <c:v>118221</c:v>
                </c:pt>
                <c:pt idx="415092">
                  <c:v>118221</c:v>
                </c:pt>
                <c:pt idx="415093">
                  <c:v>118221</c:v>
                </c:pt>
                <c:pt idx="415094">
                  <c:v>118221</c:v>
                </c:pt>
                <c:pt idx="415095">
                  <c:v>118221</c:v>
                </c:pt>
                <c:pt idx="415096">
                  <c:v>118221</c:v>
                </c:pt>
                <c:pt idx="415097">
                  <c:v>118221</c:v>
                </c:pt>
                <c:pt idx="415098">
                  <c:v>118221</c:v>
                </c:pt>
                <c:pt idx="415099">
                  <c:v>118221</c:v>
                </c:pt>
                <c:pt idx="415100">
                  <c:v>118221</c:v>
                </c:pt>
                <c:pt idx="415101">
                  <c:v>118221</c:v>
                </c:pt>
                <c:pt idx="415102">
                  <c:v>118221</c:v>
                </c:pt>
                <c:pt idx="415103">
                  <c:v>118221</c:v>
                </c:pt>
                <c:pt idx="415104">
                  <c:v>118221</c:v>
                </c:pt>
                <c:pt idx="415105">
                  <c:v>118221</c:v>
                </c:pt>
                <c:pt idx="415106">
                  <c:v>118221</c:v>
                </c:pt>
                <c:pt idx="415107">
                  <c:v>118221</c:v>
                </c:pt>
                <c:pt idx="415108">
                  <c:v>118221</c:v>
                </c:pt>
                <c:pt idx="415109">
                  <c:v>118221</c:v>
                </c:pt>
                <c:pt idx="415110">
                  <c:v>118221</c:v>
                </c:pt>
                <c:pt idx="415111">
                  <c:v>118221</c:v>
                </c:pt>
                <c:pt idx="415112">
                  <c:v>118221</c:v>
                </c:pt>
                <c:pt idx="415113">
                  <c:v>118221</c:v>
                </c:pt>
                <c:pt idx="415114">
                  <c:v>118221</c:v>
                </c:pt>
                <c:pt idx="415115">
                  <c:v>118221</c:v>
                </c:pt>
                <c:pt idx="415116">
                  <c:v>118221</c:v>
                </c:pt>
                <c:pt idx="415117">
                  <c:v>118221</c:v>
                </c:pt>
                <c:pt idx="415118">
                  <c:v>118221</c:v>
                </c:pt>
                <c:pt idx="415119">
                  <c:v>118221</c:v>
                </c:pt>
                <c:pt idx="415120">
                  <c:v>118221</c:v>
                </c:pt>
                <c:pt idx="415121">
                  <c:v>118221</c:v>
                </c:pt>
                <c:pt idx="415122">
                  <c:v>118221</c:v>
                </c:pt>
                <c:pt idx="415123">
                  <c:v>118221</c:v>
                </c:pt>
                <c:pt idx="415124">
                  <c:v>118221</c:v>
                </c:pt>
                <c:pt idx="415125">
                  <c:v>118221</c:v>
                </c:pt>
                <c:pt idx="415126">
                  <c:v>118221</c:v>
                </c:pt>
                <c:pt idx="415127">
                  <c:v>118221</c:v>
                </c:pt>
                <c:pt idx="415128">
                  <c:v>118221</c:v>
                </c:pt>
                <c:pt idx="415129">
                  <c:v>118221</c:v>
                </c:pt>
                <c:pt idx="415130">
                  <c:v>118221</c:v>
                </c:pt>
                <c:pt idx="415131">
                  <c:v>118221</c:v>
                </c:pt>
                <c:pt idx="415132">
                  <c:v>118221</c:v>
                </c:pt>
                <c:pt idx="415133">
                  <c:v>118221</c:v>
                </c:pt>
                <c:pt idx="415134">
                  <c:v>118221</c:v>
                </c:pt>
                <c:pt idx="415135">
                  <c:v>118221</c:v>
                </c:pt>
                <c:pt idx="415136">
                  <c:v>118221</c:v>
                </c:pt>
                <c:pt idx="415137">
                  <c:v>118221</c:v>
                </c:pt>
                <c:pt idx="415138">
                  <c:v>118221</c:v>
                </c:pt>
                <c:pt idx="415139">
                  <c:v>118221</c:v>
                </c:pt>
                <c:pt idx="415140">
                  <c:v>118221</c:v>
                </c:pt>
                <c:pt idx="415141">
                  <c:v>118221</c:v>
                </c:pt>
                <c:pt idx="415142">
                  <c:v>118221</c:v>
                </c:pt>
                <c:pt idx="415143">
                  <c:v>118221</c:v>
                </c:pt>
                <c:pt idx="415144">
                  <c:v>118221</c:v>
                </c:pt>
                <c:pt idx="415145">
                  <c:v>118221</c:v>
                </c:pt>
                <c:pt idx="415146">
                  <c:v>118221</c:v>
                </c:pt>
                <c:pt idx="415147">
                  <c:v>118221</c:v>
                </c:pt>
                <c:pt idx="415148">
                  <c:v>118221</c:v>
                </c:pt>
                <c:pt idx="415149">
                  <c:v>118221</c:v>
                </c:pt>
                <c:pt idx="415150">
                  <c:v>118221</c:v>
                </c:pt>
                <c:pt idx="415151">
                  <c:v>118221</c:v>
                </c:pt>
                <c:pt idx="415152">
                  <c:v>118221</c:v>
                </c:pt>
                <c:pt idx="415153">
                  <c:v>118221</c:v>
                </c:pt>
                <c:pt idx="415154">
                  <c:v>118221</c:v>
                </c:pt>
                <c:pt idx="415155">
                  <c:v>118221</c:v>
                </c:pt>
                <c:pt idx="415156">
                  <c:v>118221</c:v>
                </c:pt>
                <c:pt idx="415157">
                  <c:v>118221</c:v>
                </c:pt>
                <c:pt idx="415158">
                  <c:v>118221</c:v>
                </c:pt>
                <c:pt idx="415159">
                  <c:v>118221</c:v>
                </c:pt>
                <c:pt idx="415160">
                  <c:v>118221</c:v>
                </c:pt>
                <c:pt idx="415161">
                  <c:v>118221</c:v>
                </c:pt>
                <c:pt idx="415162">
                  <c:v>118221</c:v>
                </c:pt>
                <c:pt idx="415163">
                  <c:v>118221</c:v>
                </c:pt>
                <c:pt idx="415164">
                  <c:v>118221</c:v>
                </c:pt>
                <c:pt idx="415165">
                  <c:v>118221</c:v>
                </c:pt>
                <c:pt idx="415166">
                  <c:v>118221</c:v>
                </c:pt>
                <c:pt idx="415167">
                  <c:v>118221</c:v>
                </c:pt>
                <c:pt idx="415168">
                  <c:v>118221</c:v>
                </c:pt>
                <c:pt idx="415169">
                  <c:v>118221</c:v>
                </c:pt>
                <c:pt idx="415170">
                  <c:v>118221</c:v>
                </c:pt>
                <c:pt idx="415171">
                  <c:v>118221</c:v>
                </c:pt>
                <c:pt idx="415172">
                  <c:v>118221</c:v>
                </c:pt>
                <c:pt idx="415173">
                  <c:v>118221</c:v>
                </c:pt>
                <c:pt idx="415174">
                  <c:v>118221</c:v>
                </c:pt>
                <c:pt idx="415175">
                  <c:v>118221</c:v>
                </c:pt>
                <c:pt idx="415176">
                  <c:v>118221</c:v>
                </c:pt>
                <c:pt idx="415177">
                  <c:v>118221</c:v>
                </c:pt>
                <c:pt idx="415178">
                  <c:v>118221</c:v>
                </c:pt>
                <c:pt idx="415179">
                  <c:v>118221</c:v>
                </c:pt>
                <c:pt idx="415180">
                  <c:v>118221</c:v>
                </c:pt>
                <c:pt idx="415181">
                  <c:v>118221</c:v>
                </c:pt>
                <c:pt idx="415182">
                  <c:v>118221</c:v>
                </c:pt>
                <c:pt idx="415183">
                  <c:v>118221</c:v>
                </c:pt>
                <c:pt idx="415184">
                  <c:v>118221</c:v>
                </c:pt>
                <c:pt idx="415185">
                  <c:v>118221</c:v>
                </c:pt>
                <c:pt idx="415186">
                  <c:v>118221</c:v>
                </c:pt>
                <c:pt idx="415187">
                  <c:v>118221</c:v>
                </c:pt>
                <c:pt idx="415188">
                  <c:v>118221</c:v>
                </c:pt>
                <c:pt idx="415189">
                  <c:v>118221</c:v>
                </c:pt>
                <c:pt idx="415190">
                  <c:v>118221</c:v>
                </c:pt>
                <c:pt idx="415191">
                  <c:v>118221</c:v>
                </c:pt>
                <c:pt idx="415192">
                  <c:v>118221</c:v>
                </c:pt>
                <c:pt idx="415193">
                  <c:v>118221</c:v>
                </c:pt>
                <c:pt idx="415194">
                  <c:v>118221</c:v>
                </c:pt>
                <c:pt idx="415195">
                  <c:v>118221</c:v>
                </c:pt>
                <c:pt idx="415196">
                  <c:v>118221</c:v>
                </c:pt>
                <c:pt idx="415197">
                  <c:v>118221</c:v>
                </c:pt>
                <c:pt idx="415198">
                  <c:v>118221</c:v>
                </c:pt>
                <c:pt idx="415199">
                  <c:v>118221</c:v>
                </c:pt>
                <c:pt idx="415200">
                  <c:v>118221</c:v>
                </c:pt>
                <c:pt idx="415201">
                  <c:v>118221</c:v>
                </c:pt>
                <c:pt idx="415202">
                  <c:v>118221</c:v>
                </c:pt>
                <c:pt idx="415203">
                  <c:v>118221</c:v>
                </c:pt>
                <c:pt idx="415204">
                  <c:v>118221</c:v>
                </c:pt>
                <c:pt idx="415205">
                  <c:v>118221</c:v>
                </c:pt>
                <c:pt idx="415206">
                  <c:v>118221</c:v>
                </c:pt>
                <c:pt idx="415207">
                  <c:v>118221</c:v>
                </c:pt>
                <c:pt idx="415208">
                  <c:v>118221</c:v>
                </c:pt>
                <c:pt idx="415209">
                  <c:v>118221</c:v>
                </c:pt>
                <c:pt idx="415210">
                  <c:v>118221</c:v>
                </c:pt>
                <c:pt idx="415211">
                  <c:v>118221</c:v>
                </c:pt>
                <c:pt idx="415212">
                  <c:v>118221</c:v>
                </c:pt>
                <c:pt idx="415213">
                  <c:v>118221</c:v>
                </c:pt>
                <c:pt idx="415214">
                  <c:v>118221</c:v>
                </c:pt>
                <c:pt idx="415215">
                  <c:v>118221</c:v>
                </c:pt>
                <c:pt idx="415216">
                  <c:v>118221</c:v>
                </c:pt>
                <c:pt idx="415217">
                  <c:v>118221</c:v>
                </c:pt>
                <c:pt idx="415218">
                  <c:v>118221</c:v>
                </c:pt>
                <c:pt idx="415219">
                  <c:v>118221</c:v>
                </c:pt>
                <c:pt idx="415220">
                  <c:v>118221</c:v>
                </c:pt>
                <c:pt idx="415221">
                  <c:v>118221</c:v>
                </c:pt>
                <c:pt idx="415222">
                  <c:v>118221</c:v>
                </c:pt>
                <c:pt idx="415223">
                  <c:v>118221</c:v>
                </c:pt>
                <c:pt idx="415224">
                  <c:v>118221</c:v>
                </c:pt>
                <c:pt idx="415225">
                  <c:v>118221</c:v>
                </c:pt>
                <c:pt idx="415226">
                  <c:v>118221</c:v>
                </c:pt>
                <c:pt idx="415227">
                  <c:v>118221</c:v>
                </c:pt>
                <c:pt idx="415228">
                  <c:v>118221</c:v>
                </c:pt>
                <c:pt idx="415229">
                  <c:v>118221</c:v>
                </c:pt>
                <c:pt idx="415230">
                  <c:v>118221</c:v>
                </c:pt>
                <c:pt idx="415231">
                  <c:v>118221</c:v>
                </c:pt>
                <c:pt idx="415232">
                  <c:v>118221</c:v>
                </c:pt>
                <c:pt idx="415233">
                  <c:v>118221</c:v>
                </c:pt>
                <c:pt idx="415234">
                  <c:v>118221</c:v>
                </c:pt>
                <c:pt idx="415235">
                  <c:v>118221</c:v>
                </c:pt>
                <c:pt idx="415236">
                  <c:v>118221</c:v>
                </c:pt>
                <c:pt idx="415237">
                  <c:v>118221</c:v>
                </c:pt>
                <c:pt idx="415238">
                  <c:v>118221</c:v>
                </c:pt>
                <c:pt idx="415239">
                  <c:v>118221</c:v>
                </c:pt>
                <c:pt idx="415240">
                  <c:v>118221</c:v>
                </c:pt>
                <c:pt idx="415241">
                  <c:v>118221</c:v>
                </c:pt>
                <c:pt idx="415242">
                  <c:v>118221</c:v>
                </c:pt>
                <c:pt idx="415243">
                  <c:v>118221</c:v>
                </c:pt>
                <c:pt idx="415244">
                  <c:v>118221</c:v>
                </c:pt>
                <c:pt idx="415245">
                  <c:v>118221</c:v>
                </c:pt>
                <c:pt idx="415246">
                  <c:v>118221</c:v>
                </c:pt>
                <c:pt idx="415247">
                  <c:v>118221</c:v>
                </c:pt>
                <c:pt idx="415248">
                  <c:v>118221</c:v>
                </c:pt>
                <c:pt idx="415249">
                  <c:v>118221</c:v>
                </c:pt>
                <c:pt idx="415250">
                  <c:v>118221</c:v>
                </c:pt>
                <c:pt idx="415251">
                  <c:v>118221</c:v>
                </c:pt>
                <c:pt idx="415252">
                  <c:v>118221</c:v>
                </c:pt>
                <c:pt idx="415253">
                  <c:v>118221</c:v>
                </c:pt>
                <c:pt idx="415254">
                  <c:v>118221</c:v>
                </c:pt>
                <c:pt idx="415255">
                  <c:v>118221</c:v>
                </c:pt>
                <c:pt idx="415256">
                  <c:v>118221</c:v>
                </c:pt>
                <c:pt idx="415257">
                  <c:v>118221</c:v>
                </c:pt>
                <c:pt idx="415258">
                  <c:v>118221</c:v>
                </c:pt>
                <c:pt idx="415259">
                  <c:v>118221</c:v>
                </c:pt>
                <c:pt idx="415260">
                  <c:v>118221</c:v>
                </c:pt>
                <c:pt idx="415261">
                  <c:v>118221</c:v>
                </c:pt>
                <c:pt idx="415262">
                  <c:v>118221</c:v>
                </c:pt>
                <c:pt idx="415263">
                  <c:v>118221</c:v>
                </c:pt>
                <c:pt idx="415264">
                  <c:v>118221</c:v>
                </c:pt>
                <c:pt idx="415265">
                  <c:v>118221</c:v>
                </c:pt>
                <c:pt idx="415266">
                  <c:v>118221</c:v>
                </c:pt>
                <c:pt idx="415267">
                  <c:v>118221</c:v>
                </c:pt>
                <c:pt idx="415268">
                  <c:v>118221</c:v>
                </c:pt>
                <c:pt idx="415269">
                  <c:v>118221</c:v>
                </c:pt>
                <c:pt idx="415270">
                  <c:v>118221</c:v>
                </c:pt>
                <c:pt idx="415271">
                  <c:v>118221</c:v>
                </c:pt>
                <c:pt idx="415272">
                  <c:v>118221</c:v>
                </c:pt>
                <c:pt idx="415273">
                  <c:v>118221</c:v>
                </c:pt>
                <c:pt idx="415274">
                  <c:v>118221</c:v>
                </c:pt>
                <c:pt idx="415275">
                  <c:v>118221</c:v>
                </c:pt>
                <c:pt idx="415276">
                  <c:v>118221</c:v>
                </c:pt>
                <c:pt idx="415277">
                  <c:v>118221</c:v>
                </c:pt>
                <c:pt idx="415278">
                  <c:v>118221</c:v>
                </c:pt>
                <c:pt idx="415279">
                  <c:v>118221</c:v>
                </c:pt>
                <c:pt idx="415280">
                  <c:v>118221</c:v>
                </c:pt>
                <c:pt idx="415281">
                  <c:v>118221</c:v>
                </c:pt>
                <c:pt idx="415282">
                  <c:v>118221</c:v>
                </c:pt>
                <c:pt idx="415283">
                  <c:v>118221</c:v>
                </c:pt>
                <c:pt idx="415284">
                  <c:v>118221</c:v>
                </c:pt>
                <c:pt idx="415285">
                  <c:v>118221</c:v>
                </c:pt>
                <c:pt idx="415286">
                  <c:v>118221</c:v>
                </c:pt>
                <c:pt idx="415287">
                  <c:v>118221</c:v>
                </c:pt>
                <c:pt idx="415288">
                  <c:v>118221</c:v>
                </c:pt>
                <c:pt idx="415289">
                  <c:v>118221</c:v>
                </c:pt>
                <c:pt idx="415290">
                  <c:v>118221</c:v>
                </c:pt>
                <c:pt idx="415291">
                  <c:v>118221</c:v>
                </c:pt>
                <c:pt idx="415292">
                  <c:v>118221</c:v>
                </c:pt>
                <c:pt idx="415293">
                  <c:v>118221</c:v>
                </c:pt>
                <c:pt idx="415294">
                  <c:v>118221</c:v>
                </c:pt>
                <c:pt idx="415295">
                  <c:v>118221</c:v>
                </c:pt>
                <c:pt idx="415296">
                  <c:v>118221</c:v>
                </c:pt>
                <c:pt idx="415297">
                  <c:v>118221</c:v>
                </c:pt>
                <c:pt idx="415298">
                  <c:v>118221</c:v>
                </c:pt>
                <c:pt idx="415299">
                  <c:v>118221</c:v>
                </c:pt>
                <c:pt idx="415300">
                  <c:v>118221</c:v>
                </c:pt>
                <c:pt idx="415301">
                  <c:v>118221</c:v>
                </c:pt>
                <c:pt idx="415302">
                  <c:v>118221</c:v>
                </c:pt>
                <c:pt idx="415303">
                  <c:v>118221</c:v>
                </c:pt>
                <c:pt idx="415304">
                  <c:v>118221</c:v>
                </c:pt>
                <c:pt idx="415305">
                  <c:v>118221</c:v>
                </c:pt>
                <c:pt idx="415306">
                  <c:v>118221</c:v>
                </c:pt>
                <c:pt idx="415307">
                  <c:v>118221</c:v>
                </c:pt>
                <c:pt idx="415308">
                  <c:v>118221</c:v>
                </c:pt>
                <c:pt idx="415309">
                  <c:v>118221</c:v>
                </c:pt>
                <c:pt idx="415310">
                  <c:v>118221</c:v>
                </c:pt>
                <c:pt idx="415311">
                  <c:v>118221</c:v>
                </c:pt>
                <c:pt idx="415312">
                  <c:v>118221</c:v>
                </c:pt>
                <c:pt idx="415313">
                  <c:v>118221</c:v>
                </c:pt>
                <c:pt idx="415314">
                  <c:v>118221</c:v>
                </c:pt>
                <c:pt idx="415315">
                  <c:v>118221</c:v>
                </c:pt>
                <c:pt idx="415316">
                  <c:v>118221</c:v>
                </c:pt>
                <c:pt idx="415317">
                  <c:v>118221</c:v>
                </c:pt>
                <c:pt idx="415318">
                  <c:v>118221</c:v>
                </c:pt>
                <c:pt idx="415319">
                  <c:v>118221</c:v>
                </c:pt>
                <c:pt idx="415320">
                  <c:v>118221</c:v>
                </c:pt>
                <c:pt idx="415321">
                  <c:v>118221</c:v>
                </c:pt>
                <c:pt idx="415322">
                  <c:v>118221</c:v>
                </c:pt>
                <c:pt idx="415323">
                  <c:v>118221</c:v>
                </c:pt>
                <c:pt idx="415324">
                  <c:v>118221</c:v>
                </c:pt>
                <c:pt idx="415325">
                  <c:v>118221</c:v>
                </c:pt>
                <c:pt idx="415326">
                  <c:v>118221</c:v>
                </c:pt>
                <c:pt idx="415327">
                  <c:v>118221</c:v>
                </c:pt>
                <c:pt idx="415328">
                  <c:v>118221</c:v>
                </c:pt>
                <c:pt idx="415329">
                  <c:v>118221</c:v>
                </c:pt>
                <c:pt idx="415330">
                  <c:v>118221</c:v>
                </c:pt>
                <c:pt idx="415331">
                  <c:v>118221</c:v>
                </c:pt>
                <c:pt idx="415332">
                  <c:v>118221</c:v>
                </c:pt>
                <c:pt idx="415333">
                  <c:v>118221</c:v>
                </c:pt>
                <c:pt idx="415334">
                  <c:v>118221</c:v>
                </c:pt>
                <c:pt idx="415335">
                  <c:v>118221</c:v>
                </c:pt>
                <c:pt idx="415336">
                  <c:v>118221</c:v>
                </c:pt>
                <c:pt idx="415337">
                  <c:v>118221</c:v>
                </c:pt>
                <c:pt idx="415338">
                  <c:v>118221</c:v>
                </c:pt>
                <c:pt idx="415339">
                  <c:v>118221</c:v>
                </c:pt>
                <c:pt idx="415340">
                  <c:v>118221</c:v>
                </c:pt>
                <c:pt idx="415341">
                  <c:v>118221</c:v>
                </c:pt>
                <c:pt idx="415342">
                  <c:v>118221</c:v>
                </c:pt>
                <c:pt idx="415343">
                  <c:v>118221</c:v>
                </c:pt>
                <c:pt idx="415344">
                  <c:v>118221</c:v>
                </c:pt>
                <c:pt idx="415345">
                  <c:v>118221</c:v>
                </c:pt>
                <c:pt idx="415346">
                  <c:v>118221</c:v>
                </c:pt>
                <c:pt idx="415347">
                  <c:v>118221</c:v>
                </c:pt>
                <c:pt idx="415348">
                  <c:v>118221</c:v>
                </c:pt>
                <c:pt idx="415349">
                  <c:v>118221</c:v>
                </c:pt>
                <c:pt idx="415350">
                  <c:v>118221</c:v>
                </c:pt>
                <c:pt idx="415351">
                  <c:v>118221</c:v>
                </c:pt>
                <c:pt idx="415352">
                  <c:v>118221</c:v>
                </c:pt>
                <c:pt idx="415353">
                  <c:v>118221</c:v>
                </c:pt>
                <c:pt idx="415354">
                  <c:v>118221</c:v>
                </c:pt>
                <c:pt idx="415355">
                  <c:v>118221</c:v>
                </c:pt>
                <c:pt idx="415356">
                  <c:v>118221</c:v>
                </c:pt>
                <c:pt idx="415357">
                  <c:v>118221</c:v>
                </c:pt>
                <c:pt idx="415358">
                  <c:v>118221</c:v>
                </c:pt>
                <c:pt idx="415359">
                  <c:v>118221</c:v>
                </c:pt>
                <c:pt idx="415360">
                  <c:v>118221</c:v>
                </c:pt>
                <c:pt idx="415361">
                  <c:v>118221</c:v>
                </c:pt>
                <c:pt idx="415362">
                  <c:v>118221</c:v>
                </c:pt>
                <c:pt idx="415363">
                  <c:v>118221</c:v>
                </c:pt>
                <c:pt idx="415364">
                  <c:v>118221</c:v>
                </c:pt>
                <c:pt idx="415365">
                  <c:v>118221</c:v>
                </c:pt>
                <c:pt idx="415366">
                  <c:v>118221</c:v>
                </c:pt>
                <c:pt idx="415367">
                  <c:v>118221</c:v>
                </c:pt>
                <c:pt idx="415368">
                  <c:v>118221</c:v>
                </c:pt>
                <c:pt idx="415369">
                  <c:v>118221</c:v>
                </c:pt>
                <c:pt idx="415370">
                  <c:v>118221</c:v>
                </c:pt>
                <c:pt idx="415371">
                  <c:v>118221</c:v>
                </c:pt>
                <c:pt idx="415372">
                  <c:v>118221</c:v>
                </c:pt>
                <c:pt idx="415373">
                  <c:v>118221</c:v>
                </c:pt>
                <c:pt idx="415374">
                  <c:v>118221</c:v>
                </c:pt>
                <c:pt idx="415375">
                  <c:v>118221</c:v>
                </c:pt>
                <c:pt idx="415376">
                  <c:v>118221</c:v>
                </c:pt>
                <c:pt idx="415377">
                  <c:v>118221</c:v>
                </c:pt>
                <c:pt idx="415378">
                  <c:v>118221</c:v>
                </c:pt>
                <c:pt idx="415379">
                  <c:v>118221</c:v>
                </c:pt>
                <c:pt idx="415380">
                  <c:v>118221</c:v>
                </c:pt>
                <c:pt idx="415381">
                  <c:v>118221</c:v>
                </c:pt>
                <c:pt idx="415382">
                  <c:v>118221</c:v>
                </c:pt>
                <c:pt idx="415383">
                  <c:v>118221</c:v>
                </c:pt>
                <c:pt idx="415384">
                  <c:v>118221</c:v>
                </c:pt>
                <c:pt idx="415385">
                  <c:v>118221</c:v>
                </c:pt>
                <c:pt idx="415386">
                  <c:v>118221</c:v>
                </c:pt>
                <c:pt idx="415387">
                  <c:v>118221</c:v>
                </c:pt>
                <c:pt idx="415388">
                  <c:v>118221</c:v>
                </c:pt>
                <c:pt idx="415389">
                  <c:v>118221</c:v>
                </c:pt>
                <c:pt idx="415390">
                  <c:v>118221</c:v>
                </c:pt>
                <c:pt idx="415391">
                  <c:v>118221</c:v>
                </c:pt>
                <c:pt idx="415392">
                  <c:v>118221</c:v>
                </c:pt>
                <c:pt idx="415393">
                  <c:v>118221</c:v>
                </c:pt>
                <c:pt idx="415394">
                  <c:v>118221</c:v>
                </c:pt>
                <c:pt idx="415395">
                  <c:v>118221</c:v>
                </c:pt>
                <c:pt idx="415396">
                  <c:v>118221</c:v>
                </c:pt>
                <c:pt idx="415397">
                  <c:v>118221</c:v>
                </c:pt>
                <c:pt idx="415398">
                  <c:v>118221</c:v>
                </c:pt>
                <c:pt idx="415399">
                  <c:v>118221</c:v>
                </c:pt>
                <c:pt idx="415400">
                  <c:v>118221</c:v>
                </c:pt>
                <c:pt idx="415401">
                  <c:v>118221</c:v>
                </c:pt>
                <c:pt idx="415402">
                  <c:v>118221</c:v>
                </c:pt>
                <c:pt idx="415403">
                  <c:v>118221</c:v>
                </c:pt>
                <c:pt idx="415404">
                  <c:v>118221</c:v>
                </c:pt>
                <c:pt idx="415405">
                  <c:v>118221</c:v>
                </c:pt>
                <c:pt idx="415406">
                  <c:v>118221</c:v>
                </c:pt>
                <c:pt idx="415407">
                  <c:v>118221</c:v>
                </c:pt>
                <c:pt idx="415408">
                  <c:v>118221</c:v>
                </c:pt>
                <c:pt idx="415409">
                  <c:v>118221</c:v>
                </c:pt>
                <c:pt idx="415410">
                  <c:v>118221</c:v>
                </c:pt>
                <c:pt idx="415411">
                  <c:v>118221</c:v>
                </c:pt>
                <c:pt idx="415412">
                  <c:v>118221</c:v>
                </c:pt>
                <c:pt idx="415413">
                  <c:v>118221</c:v>
                </c:pt>
                <c:pt idx="415414">
                  <c:v>118221</c:v>
                </c:pt>
                <c:pt idx="415415">
                  <c:v>118221</c:v>
                </c:pt>
                <c:pt idx="415416">
                  <c:v>118221</c:v>
                </c:pt>
                <c:pt idx="415417">
                  <c:v>118221</c:v>
                </c:pt>
                <c:pt idx="415418">
                  <c:v>118221</c:v>
                </c:pt>
                <c:pt idx="415419">
                  <c:v>118221</c:v>
                </c:pt>
                <c:pt idx="415420">
                  <c:v>118221</c:v>
                </c:pt>
                <c:pt idx="415421">
                  <c:v>118221</c:v>
                </c:pt>
                <c:pt idx="415422">
                  <c:v>118221</c:v>
                </c:pt>
                <c:pt idx="415423">
                  <c:v>118221</c:v>
                </c:pt>
                <c:pt idx="415424">
                  <c:v>118221</c:v>
                </c:pt>
                <c:pt idx="415425">
                  <c:v>118221</c:v>
                </c:pt>
                <c:pt idx="415426">
                  <c:v>118221</c:v>
                </c:pt>
                <c:pt idx="415427">
                  <c:v>118221</c:v>
                </c:pt>
                <c:pt idx="415428">
                  <c:v>118221</c:v>
                </c:pt>
                <c:pt idx="415429">
                  <c:v>118221</c:v>
                </c:pt>
                <c:pt idx="415430">
                  <c:v>118221</c:v>
                </c:pt>
                <c:pt idx="415431">
                  <c:v>118221</c:v>
                </c:pt>
                <c:pt idx="415432">
                  <c:v>118221</c:v>
                </c:pt>
                <c:pt idx="415433">
                  <c:v>118221</c:v>
                </c:pt>
                <c:pt idx="415434">
                  <c:v>118221</c:v>
                </c:pt>
                <c:pt idx="415435">
                  <c:v>118221</c:v>
                </c:pt>
                <c:pt idx="415436">
                  <c:v>118221</c:v>
                </c:pt>
                <c:pt idx="415437">
                  <c:v>118221</c:v>
                </c:pt>
                <c:pt idx="415438">
                  <c:v>118221</c:v>
                </c:pt>
                <c:pt idx="415439">
                  <c:v>118221</c:v>
                </c:pt>
                <c:pt idx="415440">
                  <c:v>118221</c:v>
                </c:pt>
                <c:pt idx="415441">
                  <c:v>118221</c:v>
                </c:pt>
                <c:pt idx="415442">
                  <c:v>118221</c:v>
                </c:pt>
                <c:pt idx="415443">
                  <c:v>118221</c:v>
                </c:pt>
                <c:pt idx="415444">
                  <c:v>118221</c:v>
                </c:pt>
                <c:pt idx="415445">
                  <c:v>118221</c:v>
                </c:pt>
                <c:pt idx="415446">
                  <c:v>118221</c:v>
                </c:pt>
                <c:pt idx="415447">
                  <c:v>118221</c:v>
                </c:pt>
                <c:pt idx="415448">
                  <c:v>118221</c:v>
                </c:pt>
                <c:pt idx="415449">
                  <c:v>118221</c:v>
                </c:pt>
                <c:pt idx="415450">
                  <c:v>118221</c:v>
                </c:pt>
                <c:pt idx="415451">
                  <c:v>118221</c:v>
                </c:pt>
                <c:pt idx="415452">
                  <c:v>118221</c:v>
                </c:pt>
                <c:pt idx="415453">
                  <c:v>118221</c:v>
                </c:pt>
                <c:pt idx="415454">
                  <c:v>118221</c:v>
                </c:pt>
                <c:pt idx="415455">
                  <c:v>118221</c:v>
                </c:pt>
                <c:pt idx="415456">
                  <c:v>118221</c:v>
                </c:pt>
                <c:pt idx="415457">
                  <c:v>118221</c:v>
                </c:pt>
                <c:pt idx="415458">
                  <c:v>118221</c:v>
                </c:pt>
                <c:pt idx="415459">
                  <c:v>118221</c:v>
                </c:pt>
                <c:pt idx="415460">
                  <c:v>118221</c:v>
                </c:pt>
                <c:pt idx="415461">
                  <c:v>118221</c:v>
                </c:pt>
                <c:pt idx="415462">
                  <c:v>118221</c:v>
                </c:pt>
                <c:pt idx="415463">
                  <c:v>118221</c:v>
                </c:pt>
                <c:pt idx="415464">
                  <c:v>118221</c:v>
                </c:pt>
                <c:pt idx="415465">
                  <c:v>118221</c:v>
                </c:pt>
                <c:pt idx="415466">
                  <c:v>118221</c:v>
                </c:pt>
                <c:pt idx="415467">
                  <c:v>118221</c:v>
                </c:pt>
                <c:pt idx="415468">
                  <c:v>118221</c:v>
                </c:pt>
                <c:pt idx="415469">
                  <c:v>118221</c:v>
                </c:pt>
                <c:pt idx="415470">
                  <c:v>118221</c:v>
                </c:pt>
                <c:pt idx="415471">
                  <c:v>118221</c:v>
                </c:pt>
                <c:pt idx="415472">
                  <c:v>118221</c:v>
                </c:pt>
                <c:pt idx="415473">
                  <c:v>118221</c:v>
                </c:pt>
                <c:pt idx="415474">
                  <c:v>118221</c:v>
                </c:pt>
                <c:pt idx="415475">
                  <c:v>118221</c:v>
                </c:pt>
                <c:pt idx="415476">
                  <c:v>118221</c:v>
                </c:pt>
                <c:pt idx="415477">
                  <c:v>118221</c:v>
                </c:pt>
                <c:pt idx="415478">
                  <c:v>118221</c:v>
                </c:pt>
                <c:pt idx="415479">
                  <c:v>118221</c:v>
                </c:pt>
                <c:pt idx="415480">
                  <c:v>118221</c:v>
                </c:pt>
                <c:pt idx="415481">
                  <c:v>118221</c:v>
                </c:pt>
                <c:pt idx="415482">
                  <c:v>118221</c:v>
                </c:pt>
                <c:pt idx="415483">
                  <c:v>118221</c:v>
                </c:pt>
                <c:pt idx="415484">
                  <c:v>118221</c:v>
                </c:pt>
                <c:pt idx="415485">
                  <c:v>118221</c:v>
                </c:pt>
                <c:pt idx="415486">
                  <c:v>118221</c:v>
                </c:pt>
                <c:pt idx="415487">
                  <c:v>118221</c:v>
                </c:pt>
                <c:pt idx="415488">
                  <c:v>118221</c:v>
                </c:pt>
                <c:pt idx="415489">
                  <c:v>118221</c:v>
                </c:pt>
                <c:pt idx="415490">
                  <c:v>118221</c:v>
                </c:pt>
                <c:pt idx="415491">
                  <c:v>118221</c:v>
                </c:pt>
                <c:pt idx="415492">
                  <c:v>118221</c:v>
                </c:pt>
                <c:pt idx="415493">
                  <c:v>118221</c:v>
                </c:pt>
                <c:pt idx="415494">
                  <c:v>118221</c:v>
                </c:pt>
                <c:pt idx="415495">
                  <c:v>118221</c:v>
                </c:pt>
                <c:pt idx="415496">
                  <c:v>118221</c:v>
                </c:pt>
                <c:pt idx="415497">
                  <c:v>118221</c:v>
                </c:pt>
                <c:pt idx="415498">
                  <c:v>118221</c:v>
                </c:pt>
                <c:pt idx="415499">
                  <c:v>118221</c:v>
                </c:pt>
                <c:pt idx="415500">
                  <c:v>118221</c:v>
                </c:pt>
                <c:pt idx="415501">
                  <c:v>118221</c:v>
                </c:pt>
                <c:pt idx="415502">
                  <c:v>118221</c:v>
                </c:pt>
                <c:pt idx="415503">
                  <c:v>118221</c:v>
                </c:pt>
                <c:pt idx="415504">
                  <c:v>118221</c:v>
                </c:pt>
                <c:pt idx="415505">
                  <c:v>118221</c:v>
                </c:pt>
                <c:pt idx="415506">
                  <c:v>118221</c:v>
                </c:pt>
                <c:pt idx="415507">
                  <c:v>118221</c:v>
                </c:pt>
                <c:pt idx="415508">
                  <c:v>118221</c:v>
                </c:pt>
                <c:pt idx="415509">
                  <c:v>118221</c:v>
                </c:pt>
                <c:pt idx="415510">
                  <c:v>118221</c:v>
                </c:pt>
                <c:pt idx="415511">
                  <c:v>118221</c:v>
                </c:pt>
                <c:pt idx="415512">
                  <c:v>118221</c:v>
                </c:pt>
                <c:pt idx="415513">
                  <c:v>118221</c:v>
                </c:pt>
                <c:pt idx="415514">
                  <c:v>118221</c:v>
                </c:pt>
                <c:pt idx="415515">
                  <c:v>118221</c:v>
                </c:pt>
                <c:pt idx="415516">
                  <c:v>118221</c:v>
                </c:pt>
                <c:pt idx="415517">
                  <c:v>118221</c:v>
                </c:pt>
                <c:pt idx="415518">
                  <c:v>118221</c:v>
                </c:pt>
                <c:pt idx="415519">
                  <c:v>118221</c:v>
                </c:pt>
                <c:pt idx="415520">
                  <c:v>118221</c:v>
                </c:pt>
                <c:pt idx="415521">
                  <c:v>118221</c:v>
                </c:pt>
                <c:pt idx="415522">
                  <c:v>118221</c:v>
                </c:pt>
                <c:pt idx="415523">
                  <c:v>118221</c:v>
                </c:pt>
                <c:pt idx="415524">
                  <c:v>118221</c:v>
                </c:pt>
                <c:pt idx="415525">
                  <c:v>118221</c:v>
                </c:pt>
                <c:pt idx="415526">
                  <c:v>118221</c:v>
                </c:pt>
                <c:pt idx="415527">
                  <c:v>118221</c:v>
                </c:pt>
                <c:pt idx="415528">
                  <c:v>118221</c:v>
                </c:pt>
                <c:pt idx="415529">
                  <c:v>118221</c:v>
                </c:pt>
                <c:pt idx="415530">
                  <c:v>118221</c:v>
                </c:pt>
                <c:pt idx="415531">
                  <c:v>118221</c:v>
                </c:pt>
                <c:pt idx="415532">
                  <c:v>118221</c:v>
                </c:pt>
                <c:pt idx="415533">
                  <c:v>118221</c:v>
                </c:pt>
                <c:pt idx="415534">
                  <c:v>118221</c:v>
                </c:pt>
                <c:pt idx="415535">
                  <c:v>118221</c:v>
                </c:pt>
                <c:pt idx="415536">
                  <c:v>118221</c:v>
                </c:pt>
                <c:pt idx="415537">
                  <c:v>118221</c:v>
                </c:pt>
                <c:pt idx="415538">
                  <c:v>118221</c:v>
                </c:pt>
                <c:pt idx="415539">
                  <c:v>118221</c:v>
                </c:pt>
                <c:pt idx="415540">
                  <c:v>118221</c:v>
                </c:pt>
                <c:pt idx="415541">
                  <c:v>118221</c:v>
                </c:pt>
                <c:pt idx="415542">
                  <c:v>118221</c:v>
                </c:pt>
                <c:pt idx="415543">
                  <c:v>118221</c:v>
                </c:pt>
                <c:pt idx="415544">
                  <c:v>118221</c:v>
                </c:pt>
                <c:pt idx="415545">
                  <c:v>118221</c:v>
                </c:pt>
                <c:pt idx="415546">
                  <c:v>118221</c:v>
                </c:pt>
                <c:pt idx="415547">
                  <c:v>118221</c:v>
                </c:pt>
                <c:pt idx="415548">
                  <c:v>118221</c:v>
                </c:pt>
                <c:pt idx="415549">
                  <c:v>118221</c:v>
                </c:pt>
                <c:pt idx="415550">
                  <c:v>118221</c:v>
                </c:pt>
                <c:pt idx="415551">
                  <c:v>118221</c:v>
                </c:pt>
                <c:pt idx="415552">
                  <c:v>118221</c:v>
                </c:pt>
                <c:pt idx="415553">
                  <c:v>118221</c:v>
                </c:pt>
                <c:pt idx="415554">
                  <c:v>118221</c:v>
                </c:pt>
                <c:pt idx="415555">
                  <c:v>118221</c:v>
                </c:pt>
                <c:pt idx="415556">
                  <c:v>118221</c:v>
                </c:pt>
                <c:pt idx="415557">
                  <c:v>118221</c:v>
                </c:pt>
                <c:pt idx="415558">
                  <c:v>118221</c:v>
                </c:pt>
                <c:pt idx="415559">
                  <c:v>118221</c:v>
                </c:pt>
                <c:pt idx="415560">
                  <c:v>118221</c:v>
                </c:pt>
                <c:pt idx="415561">
                  <c:v>118221</c:v>
                </c:pt>
                <c:pt idx="415562">
                  <c:v>118221</c:v>
                </c:pt>
                <c:pt idx="415563">
                  <c:v>118221</c:v>
                </c:pt>
                <c:pt idx="415564">
                  <c:v>118221</c:v>
                </c:pt>
                <c:pt idx="415565">
                  <c:v>118221</c:v>
                </c:pt>
                <c:pt idx="415566">
                  <c:v>118221</c:v>
                </c:pt>
                <c:pt idx="415567">
                  <c:v>118221</c:v>
                </c:pt>
                <c:pt idx="415568">
                  <c:v>118221</c:v>
                </c:pt>
                <c:pt idx="415569">
                  <c:v>118221</c:v>
                </c:pt>
                <c:pt idx="415570">
                  <c:v>118221</c:v>
                </c:pt>
                <c:pt idx="415571">
                  <c:v>118221</c:v>
                </c:pt>
                <c:pt idx="415572">
                  <c:v>118221</c:v>
                </c:pt>
                <c:pt idx="415573">
                  <c:v>118221</c:v>
                </c:pt>
                <c:pt idx="415574">
                  <c:v>118221</c:v>
                </c:pt>
                <c:pt idx="415575">
                  <c:v>118221</c:v>
                </c:pt>
                <c:pt idx="415576">
                  <c:v>118221</c:v>
                </c:pt>
                <c:pt idx="415577">
                  <c:v>118221</c:v>
                </c:pt>
                <c:pt idx="415578">
                  <c:v>118221</c:v>
                </c:pt>
                <c:pt idx="415579">
                  <c:v>118221</c:v>
                </c:pt>
                <c:pt idx="415580">
                  <c:v>118221</c:v>
                </c:pt>
                <c:pt idx="415581">
                  <c:v>118221</c:v>
                </c:pt>
                <c:pt idx="415582">
                  <c:v>118221</c:v>
                </c:pt>
                <c:pt idx="415583">
                  <c:v>118221</c:v>
                </c:pt>
                <c:pt idx="415584">
                  <c:v>118221</c:v>
                </c:pt>
                <c:pt idx="415585">
                  <c:v>118221</c:v>
                </c:pt>
                <c:pt idx="415586">
                  <c:v>118221</c:v>
                </c:pt>
                <c:pt idx="415587">
                  <c:v>118221</c:v>
                </c:pt>
                <c:pt idx="415588">
                  <c:v>118221</c:v>
                </c:pt>
                <c:pt idx="415589">
                  <c:v>118221</c:v>
                </c:pt>
                <c:pt idx="415590">
                  <c:v>118221</c:v>
                </c:pt>
                <c:pt idx="415591">
                  <c:v>118221</c:v>
                </c:pt>
                <c:pt idx="415592">
                  <c:v>118221</c:v>
                </c:pt>
                <c:pt idx="415593">
                  <c:v>118221</c:v>
                </c:pt>
                <c:pt idx="415594">
                  <c:v>118221</c:v>
                </c:pt>
                <c:pt idx="415595">
                  <c:v>118221</c:v>
                </c:pt>
                <c:pt idx="415596">
                  <c:v>118221</c:v>
                </c:pt>
                <c:pt idx="415597">
                  <c:v>118221</c:v>
                </c:pt>
                <c:pt idx="415598">
                  <c:v>118221</c:v>
                </c:pt>
                <c:pt idx="415599">
                  <c:v>118221</c:v>
                </c:pt>
                <c:pt idx="415600">
                  <c:v>118221</c:v>
                </c:pt>
                <c:pt idx="415601">
                  <c:v>118221</c:v>
                </c:pt>
                <c:pt idx="415602">
                  <c:v>118221</c:v>
                </c:pt>
                <c:pt idx="415603">
                  <c:v>118221</c:v>
                </c:pt>
                <c:pt idx="415604">
                  <c:v>118221</c:v>
                </c:pt>
                <c:pt idx="415605">
                  <c:v>118221</c:v>
                </c:pt>
                <c:pt idx="415606">
                  <c:v>118221</c:v>
                </c:pt>
                <c:pt idx="415607">
                  <c:v>118221</c:v>
                </c:pt>
                <c:pt idx="415608">
                  <c:v>118221</c:v>
                </c:pt>
                <c:pt idx="415609">
                  <c:v>118221</c:v>
                </c:pt>
                <c:pt idx="415610">
                  <c:v>118221</c:v>
                </c:pt>
                <c:pt idx="415611">
                  <c:v>118221</c:v>
                </c:pt>
                <c:pt idx="415612">
                  <c:v>118221</c:v>
                </c:pt>
                <c:pt idx="415613">
                  <c:v>118221</c:v>
                </c:pt>
                <c:pt idx="415614">
                  <c:v>118221</c:v>
                </c:pt>
                <c:pt idx="415615">
                  <c:v>118221</c:v>
                </c:pt>
                <c:pt idx="415616">
                  <c:v>118221</c:v>
                </c:pt>
                <c:pt idx="415617">
                  <c:v>118221</c:v>
                </c:pt>
                <c:pt idx="415618">
                  <c:v>118221</c:v>
                </c:pt>
                <c:pt idx="415619">
                  <c:v>118221</c:v>
                </c:pt>
                <c:pt idx="415620">
                  <c:v>118221</c:v>
                </c:pt>
                <c:pt idx="415621">
                  <c:v>118221</c:v>
                </c:pt>
                <c:pt idx="415622">
                  <c:v>118221</c:v>
                </c:pt>
                <c:pt idx="415623">
                  <c:v>118221</c:v>
                </c:pt>
                <c:pt idx="415624">
                  <c:v>118221</c:v>
                </c:pt>
                <c:pt idx="415625">
                  <c:v>118221</c:v>
                </c:pt>
                <c:pt idx="415626">
                  <c:v>118221</c:v>
                </c:pt>
                <c:pt idx="415627">
                  <c:v>118221</c:v>
                </c:pt>
                <c:pt idx="415628">
                  <c:v>118221</c:v>
                </c:pt>
                <c:pt idx="415629">
                  <c:v>118221</c:v>
                </c:pt>
                <c:pt idx="415630">
                  <c:v>118221</c:v>
                </c:pt>
                <c:pt idx="415631">
                  <c:v>118221</c:v>
                </c:pt>
                <c:pt idx="415632">
                  <c:v>118221</c:v>
                </c:pt>
                <c:pt idx="415633">
                  <c:v>118221</c:v>
                </c:pt>
                <c:pt idx="415634">
                  <c:v>118221</c:v>
                </c:pt>
                <c:pt idx="415635">
                  <c:v>118221</c:v>
                </c:pt>
                <c:pt idx="415636">
                  <c:v>118221</c:v>
                </c:pt>
                <c:pt idx="415637">
                  <c:v>118221</c:v>
                </c:pt>
                <c:pt idx="415638">
                  <c:v>118221</c:v>
                </c:pt>
                <c:pt idx="415639">
                  <c:v>118221</c:v>
                </c:pt>
                <c:pt idx="415640">
                  <c:v>118221</c:v>
                </c:pt>
                <c:pt idx="415641">
                  <c:v>118221</c:v>
                </c:pt>
                <c:pt idx="415642">
                  <c:v>118221</c:v>
                </c:pt>
                <c:pt idx="415643">
                  <c:v>118221</c:v>
                </c:pt>
                <c:pt idx="415644">
                  <c:v>118221</c:v>
                </c:pt>
                <c:pt idx="415645">
                  <c:v>118221</c:v>
                </c:pt>
                <c:pt idx="415646">
                  <c:v>118221</c:v>
                </c:pt>
                <c:pt idx="415647">
                  <c:v>118221</c:v>
                </c:pt>
                <c:pt idx="415648">
                  <c:v>118221</c:v>
                </c:pt>
                <c:pt idx="415649">
                  <c:v>118221</c:v>
                </c:pt>
                <c:pt idx="415650">
                  <c:v>118221</c:v>
                </c:pt>
                <c:pt idx="415651">
                  <c:v>118221</c:v>
                </c:pt>
                <c:pt idx="415652">
                  <c:v>118221</c:v>
                </c:pt>
                <c:pt idx="415653">
                  <c:v>118221</c:v>
                </c:pt>
                <c:pt idx="415654">
                  <c:v>118221</c:v>
                </c:pt>
                <c:pt idx="415655">
                  <c:v>118221</c:v>
                </c:pt>
                <c:pt idx="415656">
                  <c:v>118221</c:v>
                </c:pt>
                <c:pt idx="415657">
                  <c:v>118221</c:v>
                </c:pt>
                <c:pt idx="415658">
                  <c:v>118221</c:v>
                </c:pt>
                <c:pt idx="415659">
                  <c:v>118221</c:v>
                </c:pt>
                <c:pt idx="415660">
                  <c:v>118221</c:v>
                </c:pt>
                <c:pt idx="415661">
                  <c:v>118221</c:v>
                </c:pt>
                <c:pt idx="415662">
                  <c:v>118221</c:v>
                </c:pt>
                <c:pt idx="415663">
                  <c:v>118221</c:v>
                </c:pt>
                <c:pt idx="415664">
                  <c:v>118221</c:v>
                </c:pt>
                <c:pt idx="415665">
                  <c:v>118221</c:v>
                </c:pt>
                <c:pt idx="415666">
                  <c:v>118221</c:v>
                </c:pt>
                <c:pt idx="415667">
                  <c:v>118221</c:v>
                </c:pt>
                <c:pt idx="415668">
                  <c:v>118221</c:v>
                </c:pt>
                <c:pt idx="415669">
                  <c:v>118221</c:v>
                </c:pt>
                <c:pt idx="415670">
                  <c:v>118221</c:v>
                </c:pt>
                <c:pt idx="415671">
                  <c:v>118221</c:v>
                </c:pt>
                <c:pt idx="415672">
                  <c:v>118221</c:v>
                </c:pt>
                <c:pt idx="415673">
                  <c:v>118221</c:v>
                </c:pt>
                <c:pt idx="415674">
                  <c:v>118221</c:v>
                </c:pt>
                <c:pt idx="415675">
                  <c:v>118221</c:v>
                </c:pt>
                <c:pt idx="415676">
                  <c:v>118221</c:v>
                </c:pt>
                <c:pt idx="415677">
                  <c:v>118221</c:v>
                </c:pt>
                <c:pt idx="415678">
                  <c:v>118221</c:v>
                </c:pt>
                <c:pt idx="415679">
                  <c:v>118221</c:v>
                </c:pt>
                <c:pt idx="415680">
                  <c:v>118221</c:v>
                </c:pt>
                <c:pt idx="415681">
                  <c:v>118221</c:v>
                </c:pt>
                <c:pt idx="415682">
                  <c:v>118221</c:v>
                </c:pt>
                <c:pt idx="415683">
                  <c:v>118221</c:v>
                </c:pt>
                <c:pt idx="415684">
                  <c:v>118221</c:v>
                </c:pt>
                <c:pt idx="415685">
                  <c:v>118221</c:v>
                </c:pt>
                <c:pt idx="415686">
                  <c:v>118221</c:v>
                </c:pt>
                <c:pt idx="415687">
                  <c:v>118221</c:v>
                </c:pt>
                <c:pt idx="415688">
                  <c:v>118221</c:v>
                </c:pt>
                <c:pt idx="415689">
                  <c:v>118221</c:v>
                </c:pt>
                <c:pt idx="415690">
                  <c:v>118221</c:v>
                </c:pt>
                <c:pt idx="415691">
                  <c:v>118221</c:v>
                </c:pt>
                <c:pt idx="415692">
                  <c:v>118221</c:v>
                </c:pt>
                <c:pt idx="415693">
                  <c:v>118221</c:v>
                </c:pt>
                <c:pt idx="415694">
                  <c:v>118221</c:v>
                </c:pt>
                <c:pt idx="415695">
                  <c:v>118221</c:v>
                </c:pt>
                <c:pt idx="415696">
                  <c:v>118221</c:v>
                </c:pt>
                <c:pt idx="415697">
                  <c:v>118221</c:v>
                </c:pt>
                <c:pt idx="415698">
                  <c:v>118221</c:v>
                </c:pt>
                <c:pt idx="415699">
                  <c:v>118221</c:v>
                </c:pt>
                <c:pt idx="415700">
                  <c:v>118221</c:v>
                </c:pt>
                <c:pt idx="415701">
                  <c:v>118221</c:v>
                </c:pt>
                <c:pt idx="415702">
                  <c:v>118221</c:v>
                </c:pt>
                <c:pt idx="415703">
                  <c:v>118221</c:v>
                </c:pt>
                <c:pt idx="415704">
                  <c:v>118221</c:v>
                </c:pt>
                <c:pt idx="415705">
                  <c:v>118221</c:v>
                </c:pt>
                <c:pt idx="415706">
                  <c:v>118221</c:v>
                </c:pt>
                <c:pt idx="415707">
                  <c:v>118221</c:v>
                </c:pt>
                <c:pt idx="415708">
                  <c:v>118221</c:v>
                </c:pt>
                <c:pt idx="415709">
                  <c:v>118221</c:v>
                </c:pt>
                <c:pt idx="415710">
                  <c:v>118221</c:v>
                </c:pt>
                <c:pt idx="415711">
                  <c:v>118221</c:v>
                </c:pt>
                <c:pt idx="415712">
                  <c:v>118221</c:v>
                </c:pt>
                <c:pt idx="415713">
                  <c:v>118221</c:v>
                </c:pt>
                <c:pt idx="415714">
                  <c:v>118221</c:v>
                </c:pt>
                <c:pt idx="415715">
                  <c:v>118221</c:v>
                </c:pt>
                <c:pt idx="415716">
                  <c:v>118221</c:v>
                </c:pt>
                <c:pt idx="415717">
                  <c:v>118221</c:v>
                </c:pt>
                <c:pt idx="415718">
                  <c:v>118221</c:v>
                </c:pt>
                <c:pt idx="415719">
                  <c:v>118221</c:v>
                </c:pt>
                <c:pt idx="415720">
                  <c:v>118221</c:v>
                </c:pt>
                <c:pt idx="415721">
                  <c:v>118221</c:v>
                </c:pt>
                <c:pt idx="415722">
                  <c:v>118221</c:v>
                </c:pt>
                <c:pt idx="415723">
                  <c:v>118221</c:v>
                </c:pt>
                <c:pt idx="415724">
                  <c:v>118221</c:v>
                </c:pt>
                <c:pt idx="415725">
                  <c:v>118221</c:v>
                </c:pt>
                <c:pt idx="415726">
                  <c:v>118221</c:v>
                </c:pt>
                <c:pt idx="415727">
                  <c:v>118221</c:v>
                </c:pt>
                <c:pt idx="415728">
                  <c:v>118221</c:v>
                </c:pt>
                <c:pt idx="415729">
                  <c:v>118221</c:v>
                </c:pt>
                <c:pt idx="415730">
                  <c:v>118221</c:v>
                </c:pt>
                <c:pt idx="415731">
                  <c:v>118221</c:v>
                </c:pt>
                <c:pt idx="415732">
                  <c:v>118221</c:v>
                </c:pt>
                <c:pt idx="415733">
                  <c:v>118221</c:v>
                </c:pt>
                <c:pt idx="415734">
                  <c:v>118221</c:v>
                </c:pt>
                <c:pt idx="415735">
                  <c:v>118221</c:v>
                </c:pt>
                <c:pt idx="415736">
                  <c:v>118221</c:v>
                </c:pt>
                <c:pt idx="415737">
                  <c:v>118221</c:v>
                </c:pt>
                <c:pt idx="415738">
                  <c:v>118221</c:v>
                </c:pt>
                <c:pt idx="415739">
                  <c:v>118221</c:v>
                </c:pt>
                <c:pt idx="415740">
                  <c:v>118221</c:v>
                </c:pt>
                <c:pt idx="415741">
                  <c:v>118221</c:v>
                </c:pt>
                <c:pt idx="415742">
                  <c:v>118221</c:v>
                </c:pt>
                <c:pt idx="415743">
                  <c:v>118221</c:v>
                </c:pt>
                <c:pt idx="415744">
                  <c:v>118221</c:v>
                </c:pt>
                <c:pt idx="415745">
                  <c:v>118221</c:v>
                </c:pt>
                <c:pt idx="415746">
                  <c:v>118221</c:v>
                </c:pt>
                <c:pt idx="415747">
                  <c:v>118221</c:v>
                </c:pt>
                <c:pt idx="415748">
                  <c:v>118221</c:v>
                </c:pt>
                <c:pt idx="415749">
                  <c:v>118221</c:v>
                </c:pt>
                <c:pt idx="415750">
                  <c:v>118221</c:v>
                </c:pt>
                <c:pt idx="415751">
                  <c:v>118221</c:v>
                </c:pt>
                <c:pt idx="415752">
                  <c:v>118221</c:v>
                </c:pt>
                <c:pt idx="415753">
                  <c:v>118221</c:v>
                </c:pt>
                <c:pt idx="415754">
                  <c:v>118221</c:v>
                </c:pt>
                <c:pt idx="415755">
                  <c:v>118221</c:v>
                </c:pt>
                <c:pt idx="415756">
                  <c:v>118221</c:v>
                </c:pt>
                <c:pt idx="415757">
                  <c:v>118221</c:v>
                </c:pt>
                <c:pt idx="415758">
                  <c:v>118221</c:v>
                </c:pt>
                <c:pt idx="415759">
                  <c:v>118221</c:v>
                </c:pt>
                <c:pt idx="415760">
                  <c:v>118221</c:v>
                </c:pt>
                <c:pt idx="415761">
                  <c:v>118221</c:v>
                </c:pt>
                <c:pt idx="415762">
                  <c:v>118221</c:v>
                </c:pt>
                <c:pt idx="415763">
                  <c:v>118221</c:v>
                </c:pt>
                <c:pt idx="415764">
                  <c:v>118221</c:v>
                </c:pt>
                <c:pt idx="415765">
                  <c:v>118221</c:v>
                </c:pt>
                <c:pt idx="415766">
                  <c:v>118221</c:v>
                </c:pt>
                <c:pt idx="415767">
                  <c:v>118221</c:v>
                </c:pt>
                <c:pt idx="415768">
                  <c:v>118221</c:v>
                </c:pt>
                <c:pt idx="415769">
                  <c:v>118221</c:v>
                </c:pt>
                <c:pt idx="415770">
                  <c:v>118221</c:v>
                </c:pt>
                <c:pt idx="415771">
                  <c:v>118221</c:v>
                </c:pt>
                <c:pt idx="415772">
                  <c:v>118221</c:v>
                </c:pt>
                <c:pt idx="415773">
                  <c:v>118221</c:v>
                </c:pt>
                <c:pt idx="415774">
                  <c:v>118221</c:v>
                </c:pt>
                <c:pt idx="415775">
                  <c:v>118221</c:v>
                </c:pt>
                <c:pt idx="415776">
                  <c:v>118221</c:v>
                </c:pt>
                <c:pt idx="415777">
                  <c:v>118221</c:v>
                </c:pt>
                <c:pt idx="415778">
                  <c:v>118221</c:v>
                </c:pt>
                <c:pt idx="415779">
                  <c:v>118221</c:v>
                </c:pt>
                <c:pt idx="415780">
                  <c:v>118221</c:v>
                </c:pt>
                <c:pt idx="415781">
                  <c:v>118221</c:v>
                </c:pt>
                <c:pt idx="415782">
                  <c:v>118221</c:v>
                </c:pt>
                <c:pt idx="415783">
                  <c:v>118221</c:v>
                </c:pt>
                <c:pt idx="415784">
                  <c:v>118221</c:v>
                </c:pt>
                <c:pt idx="415785">
                  <c:v>118221</c:v>
                </c:pt>
                <c:pt idx="415786">
                  <c:v>118221</c:v>
                </c:pt>
                <c:pt idx="415787">
                  <c:v>118221</c:v>
                </c:pt>
                <c:pt idx="415788">
                  <c:v>118221</c:v>
                </c:pt>
                <c:pt idx="415789">
                  <c:v>118221</c:v>
                </c:pt>
                <c:pt idx="415790">
                  <c:v>118221</c:v>
                </c:pt>
                <c:pt idx="415791">
                  <c:v>118221</c:v>
                </c:pt>
                <c:pt idx="415792">
                  <c:v>118221</c:v>
                </c:pt>
                <c:pt idx="415793">
                  <c:v>118221</c:v>
                </c:pt>
                <c:pt idx="415794">
                  <c:v>118221</c:v>
                </c:pt>
                <c:pt idx="415795">
                  <c:v>118221</c:v>
                </c:pt>
                <c:pt idx="415796">
                  <c:v>118221</c:v>
                </c:pt>
                <c:pt idx="415797">
                  <c:v>118221</c:v>
                </c:pt>
                <c:pt idx="415798">
                  <c:v>118221</c:v>
                </c:pt>
                <c:pt idx="415799">
                  <c:v>118221</c:v>
                </c:pt>
                <c:pt idx="415800">
                  <c:v>118221</c:v>
                </c:pt>
                <c:pt idx="415801">
                  <c:v>118221</c:v>
                </c:pt>
                <c:pt idx="415802">
                  <c:v>118221</c:v>
                </c:pt>
                <c:pt idx="415803">
                  <c:v>118221</c:v>
                </c:pt>
                <c:pt idx="415804">
                  <c:v>118221</c:v>
                </c:pt>
                <c:pt idx="415805">
                  <c:v>118221</c:v>
                </c:pt>
                <c:pt idx="415806">
                  <c:v>118221</c:v>
                </c:pt>
                <c:pt idx="415807">
                  <c:v>118221</c:v>
                </c:pt>
                <c:pt idx="415808">
                  <c:v>118221</c:v>
                </c:pt>
                <c:pt idx="415809">
                  <c:v>118221</c:v>
                </c:pt>
                <c:pt idx="415810">
                  <c:v>118221</c:v>
                </c:pt>
                <c:pt idx="415811">
                  <c:v>118221</c:v>
                </c:pt>
                <c:pt idx="415812">
                  <c:v>118221</c:v>
                </c:pt>
                <c:pt idx="415813">
                  <c:v>118221</c:v>
                </c:pt>
                <c:pt idx="415814">
                  <c:v>118221</c:v>
                </c:pt>
                <c:pt idx="415815">
                  <c:v>118221</c:v>
                </c:pt>
                <c:pt idx="415816">
                  <c:v>118221</c:v>
                </c:pt>
                <c:pt idx="415817">
                  <c:v>118221</c:v>
                </c:pt>
                <c:pt idx="415818">
                  <c:v>118221</c:v>
                </c:pt>
                <c:pt idx="415819">
                  <c:v>118221</c:v>
                </c:pt>
                <c:pt idx="415820">
                  <c:v>118221</c:v>
                </c:pt>
                <c:pt idx="415821">
                  <c:v>118221</c:v>
                </c:pt>
                <c:pt idx="415822">
                  <c:v>118221</c:v>
                </c:pt>
                <c:pt idx="415823">
                  <c:v>118221</c:v>
                </c:pt>
                <c:pt idx="415824">
                  <c:v>118221</c:v>
                </c:pt>
                <c:pt idx="415825">
                  <c:v>118221</c:v>
                </c:pt>
                <c:pt idx="415826">
                  <c:v>118221</c:v>
                </c:pt>
                <c:pt idx="415827">
                  <c:v>118221</c:v>
                </c:pt>
                <c:pt idx="415828">
                  <c:v>118221</c:v>
                </c:pt>
                <c:pt idx="415829">
                  <c:v>118221</c:v>
                </c:pt>
                <c:pt idx="415830">
                  <c:v>118221</c:v>
                </c:pt>
                <c:pt idx="415831">
                  <c:v>118221</c:v>
                </c:pt>
                <c:pt idx="415832">
                  <c:v>118221</c:v>
                </c:pt>
                <c:pt idx="415833">
                  <c:v>118221</c:v>
                </c:pt>
                <c:pt idx="415834">
                  <c:v>118221</c:v>
                </c:pt>
                <c:pt idx="415835">
                  <c:v>118221</c:v>
                </c:pt>
                <c:pt idx="415836">
                  <c:v>118221</c:v>
                </c:pt>
                <c:pt idx="415837">
                  <c:v>118221</c:v>
                </c:pt>
                <c:pt idx="415838">
                  <c:v>118221</c:v>
                </c:pt>
                <c:pt idx="415839">
                  <c:v>118221</c:v>
                </c:pt>
                <c:pt idx="415840">
                  <c:v>118221</c:v>
                </c:pt>
                <c:pt idx="415841">
                  <c:v>118221</c:v>
                </c:pt>
                <c:pt idx="415842">
                  <c:v>118221</c:v>
                </c:pt>
                <c:pt idx="415843">
                  <c:v>118221</c:v>
                </c:pt>
                <c:pt idx="415844">
                  <c:v>118221</c:v>
                </c:pt>
                <c:pt idx="415845">
                  <c:v>118221</c:v>
                </c:pt>
                <c:pt idx="415846">
                  <c:v>118221</c:v>
                </c:pt>
                <c:pt idx="415847">
                  <c:v>118221</c:v>
                </c:pt>
                <c:pt idx="415848">
                  <c:v>118221</c:v>
                </c:pt>
                <c:pt idx="415849">
                  <c:v>118221</c:v>
                </c:pt>
                <c:pt idx="415850">
                  <c:v>118221</c:v>
                </c:pt>
                <c:pt idx="415851">
                  <c:v>118221</c:v>
                </c:pt>
                <c:pt idx="415852">
                  <c:v>118221</c:v>
                </c:pt>
                <c:pt idx="415853">
                  <c:v>118221</c:v>
                </c:pt>
                <c:pt idx="415854">
                  <c:v>118221</c:v>
                </c:pt>
                <c:pt idx="415855">
                  <c:v>118221</c:v>
                </c:pt>
                <c:pt idx="415856">
                  <c:v>118221</c:v>
                </c:pt>
                <c:pt idx="415857">
                  <c:v>118221</c:v>
                </c:pt>
                <c:pt idx="415858">
                  <c:v>118221</c:v>
                </c:pt>
                <c:pt idx="415859">
                  <c:v>118221</c:v>
                </c:pt>
                <c:pt idx="415860">
                  <c:v>118221</c:v>
                </c:pt>
                <c:pt idx="415861">
                  <c:v>118221</c:v>
                </c:pt>
                <c:pt idx="415862">
                  <c:v>118221</c:v>
                </c:pt>
                <c:pt idx="415863">
                  <c:v>118221</c:v>
                </c:pt>
                <c:pt idx="415864">
                  <c:v>118221</c:v>
                </c:pt>
                <c:pt idx="415865">
                  <c:v>118221</c:v>
                </c:pt>
                <c:pt idx="415866">
                  <c:v>118221</c:v>
                </c:pt>
                <c:pt idx="415867">
                  <c:v>118221</c:v>
                </c:pt>
                <c:pt idx="415868">
                  <c:v>118221</c:v>
                </c:pt>
                <c:pt idx="415869">
                  <c:v>118221</c:v>
                </c:pt>
                <c:pt idx="415870">
                  <c:v>118221</c:v>
                </c:pt>
                <c:pt idx="415871">
                  <c:v>118221</c:v>
                </c:pt>
                <c:pt idx="415872">
                  <c:v>118221</c:v>
                </c:pt>
                <c:pt idx="415873">
                  <c:v>118221</c:v>
                </c:pt>
                <c:pt idx="415874">
                  <c:v>118221</c:v>
                </c:pt>
                <c:pt idx="415875">
                  <c:v>118221</c:v>
                </c:pt>
                <c:pt idx="415876">
                  <c:v>118221</c:v>
                </c:pt>
                <c:pt idx="415877">
                  <c:v>118221</c:v>
                </c:pt>
                <c:pt idx="415878">
                  <c:v>118221</c:v>
                </c:pt>
                <c:pt idx="415879">
                  <c:v>118221</c:v>
                </c:pt>
                <c:pt idx="415880">
                  <c:v>118221</c:v>
                </c:pt>
                <c:pt idx="415881">
                  <c:v>118221</c:v>
                </c:pt>
                <c:pt idx="415882">
                  <c:v>118221</c:v>
                </c:pt>
                <c:pt idx="415883">
                  <c:v>118221</c:v>
                </c:pt>
                <c:pt idx="415884">
                  <c:v>118221</c:v>
                </c:pt>
                <c:pt idx="415885">
                  <c:v>118221</c:v>
                </c:pt>
                <c:pt idx="415886">
                  <c:v>118221</c:v>
                </c:pt>
                <c:pt idx="415887">
                  <c:v>118221</c:v>
                </c:pt>
                <c:pt idx="415888">
                  <c:v>118221</c:v>
                </c:pt>
                <c:pt idx="415889">
                  <c:v>118221</c:v>
                </c:pt>
                <c:pt idx="415890">
                  <c:v>118221</c:v>
                </c:pt>
                <c:pt idx="415891">
                  <c:v>118221</c:v>
                </c:pt>
                <c:pt idx="415892">
                  <c:v>118221</c:v>
                </c:pt>
                <c:pt idx="415893">
                  <c:v>118221</c:v>
                </c:pt>
                <c:pt idx="415894">
                  <c:v>118221</c:v>
                </c:pt>
                <c:pt idx="415895">
                  <c:v>118221</c:v>
                </c:pt>
                <c:pt idx="415896">
                  <c:v>118221</c:v>
                </c:pt>
                <c:pt idx="415897">
                  <c:v>118221</c:v>
                </c:pt>
                <c:pt idx="415898">
                  <c:v>118221</c:v>
                </c:pt>
                <c:pt idx="415899">
                  <c:v>118221</c:v>
                </c:pt>
                <c:pt idx="415900">
                  <c:v>118221</c:v>
                </c:pt>
                <c:pt idx="415901">
                  <c:v>118221</c:v>
                </c:pt>
                <c:pt idx="415902">
                  <c:v>118221</c:v>
                </c:pt>
                <c:pt idx="415903">
                  <c:v>118221</c:v>
                </c:pt>
                <c:pt idx="415904">
                  <c:v>118221</c:v>
                </c:pt>
                <c:pt idx="415905">
                  <c:v>118221</c:v>
                </c:pt>
                <c:pt idx="415906">
                  <c:v>118221</c:v>
                </c:pt>
                <c:pt idx="415907">
                  <c:v>118221</c:v>
                </c:pt>
                <c:pt idx="415908">
                  <c:v>118221</c:v>
                </c:pt>
                <c:pt idx="415909">
                  <c:v>118221</c:v>
                </c:pt>
                <c:pt idx="415910">
                  <c:v>118221</c:v>
                </c:pt>
                <c:pt idx="415911">
                  <c:v>118221</c:v>
                </c:pt>
                <c:pt idx="415912">
                  <c:v>118221</c:v>
                </c:pt>
                <c:pt idx="415913">
                  <c:v>118221</c:v>
                </c:pt>
                <c:pt idx="415914">
                  <c:v>118221</c:v>
                </c:pt>
                <c:pt idx="415915">
                  <c:v>118221</c:v>
                </c:pt>
                <c:pt idx="415916">
                  <c:v>118221</c:v>
                </c:pt>
                <c:pt idx="415917">
                  <c:v>118221</c:v>
                </c:pt>
                <c:pt idx="415918">
                  <c:v>118221</c:v>
                </c:pt>
                <c:pt idx="415919">
                  <c:v>118221</c:v>
                </c:pt>
                <c:pt idx="415920">
                  <c:v>118221</c:v>
                </c:pt>
                <c:pt idx="415921">
                  <c:v>118221</c:v>
                </c:pt>
                <c:pt idx="415922">
                  <c:v>118221</c:v>
                </c:pt>
                <c:pt idx="415923">
                  <c:v>118221</c:v>
                </c:pt>
                <c:pt idx="415924">
                  <c:v>118221</c:v>
                </c:pt>
                <c:pt idx="415925">
                  <c:v>118221</c:v>
                </c:pt>
                <c:pt idx="415926">
                  <c:v>118221</c:v>
                </c:pt>
                <c:pt idx="415927">
                  <c:v>118221</c:v>
                </c:pt>
                <c:pt idx="415928">
                  <c:v>118221</c:v>
                </c:pt>
                <c:pt idx="415929">
                  <c:v>118221</c:v>
                </c:pt>
                <c:pt idx="415930">
                  <c:v>118221</c:v>
                </c:pt>
                <c:pt idx="415931">
                  <c:v>118221</c:v>
                </c:pt>
                <c:pt idx="415932">
                  <c:v>118221</c:v>
                </c:pt>
                <c:pt idx="415933">
                  <c:v>118221</c:v>
                </c:pt>
                <c:pt idx="415934">
                  <c:v>118221</c:v>
                </c:pt>
                <c:pt idx="415935">
                  <c:v>118221</c:v>
                </c:pt>
                <c:pt idx="415936">
                  <c:v>118221</c:v>
                </c:pt>
                <c:pt idx="415937">
                  <c:v>118221</c:v>
                </c:pt>
                <c:pt idx="415938">
                  <c:v>118221</c:v>
                </c:pt>
                <c:pt idx="415939">
                  <c:v>118221</c:v>
                </c:pt>
                <c:pt idx="415940">
                  <c:v>118221</c:v>
                </c:pt>
                <c:pt idx="415941">
                  <c:v>118221</c:v>
                </c:pt>
                <c:pt idx="415942">
                  <c:v>118221</c:v>
                </c:pt>
                <c:pt idx="415943">
                  <c:v>118221</c:v>
                </c:pt>
                <c:pt idx="415944">
                  <c:v>118221</c:v>
                </c:pt>
                <c:pt idx="415945">
                  <c:v>118221</c:v>
                </c:pt>
                <c:pt idx="415946">
                  <c:v>118221</c:v>
                </c:pt>
                <c:pt idx="415947">
                  <c:v>118221</c:v>
                </c:pt>
                <c:pt idx="415948">
                  <c:v>118221</c:v>
                </c:pt>
                <c:pt idx="415949">
                  <c:v>118221</c:v>
                </c:pt>
                <c:pt idx="415950">
                  <c:v>118221</c:v>
                </c:pt>
                <c:pt idx="415951">
                  <c:v>118221</c:v>
                </c:pt>
                <c:pt idx="415952">
                  <c:v>118221</c:v>
                </c:pt>
                <c:pt idx="415953">
                  <c:v>118221</c:v>
                </c:pt>
                <c:pt idx="415954">
                  <c:v>118221</c:v>
                </c:pt>
                <c:pt idx="415955">
                  <c:v>118221</c:v>
                </c:pt>
                <c:pt idx="415956">
                  <c:v>118221</c:v>
                </c:pt>
                <c:pt idx="415957">
                  <c:v>118221</c:v>
                </c:pt>
                <c:pt idx="415958">
                  <c:v>118221</c:v>
                </c:pt>
                <c:pt idx="415959">
                  <c:v>118221</c:v>
                </c:pt>
                <c:pt idx="415960">
                  <c:v>118221</c:v>
                </c:pt>
                <c:pt idx="415961">
                  <c:v>118221</c:v>
                </c:pt>
                <c:pt idx="415962">
                  <c:v>118221</c:v>
                </c:pt>
                <c:pt idx="415963">
                  <c:v>118221</c:v>
                </c:pt>
                <c:pt idx="415964">
                  <c:v>118221</c:v>
                </c:pt>
                <c:pt idx="415965">
                  <c:v>118221</c:v>
                </c:pt>
                <c:pt idx="415966">
                  <c:v>118221</c:v>
                </c:pt>
                <c:pt idx="415967">
                  <c:v>118221</c:v>
                </c:pt>
                <c:pt idx="415968">
                  <c:v>118221</c:v>
                </c:pt>
                <c:pt idx="415969">
                  <c:v>118221</c:v>
                </c:pt>
                <c:pt idx="415970">
                  <c:v>118221</c:v>
                </c:pt>
                <c:pt idx="415971">
                  <c:v>118221</c:v>
                </c:pt>
                <c:pt idx="415972">
                  <c:v>118221</c:v>
                </c:pt>
                <c:pt idx="415973">
                  <c:v>118221</c:v>
                </c:pt>
                <c:pt idx="415974">
                  <c:v>118221</c:v>
                </c:pt>
                <c:pt idx="415975">
                  <c:v>118221</c:v>
                </c:pt>
                <c:pt idx="415976">
                  <c:v>118221</c:v>
                </c:pt>
                <c:pt idx="415977">
                  <c:v>118221</c:v>
                </c:pt>
                <c:pt idx="415978">
                  <c:v>118221</c:v>
                </c:pt>
                <c:pt idx="415979">
                  <c:v>118221</c:v>
                </c:pt>
                <c:pt idx="415980">
                  <c:v>118221</c:v>
                </c:pt>
                <c:pt idx="415981">
                  <c:v>118221</c:v>
                </c:pt>
                <c:pt idx="415982">
                  <c:v>118221</c:v>
                </c:pt>
                <c:pt idx="415983">
                  <c:v>118221</c:v>
                </c:pt>
                <c:pt idx="415984">
                  <c:v>118221</c:v>
                </c:pt>
                <c:pt idx="415985">
                  <c:v>118221</c:v>
                </c:pt>
                <c:pt idx="415986">
                  <c:v>118221</c:v>
                </c:pt>
                <c:pt idx="415987">
                  <c:v>118221</c:v>
                </c:pt>
                <c:pt idx="415988">
                  <c:v>118221</c:v>
                </c:pt>
                <c:pt idx="415989">
                  <c:v>118221</c:v>
                </c:pt>
                <c:pt idx="415990">
                  <c:v>118221</c:v>
                </c:pt>
                <c:pt idx="415991">
                  <c:v>118221</c:v>
                </c:pt>
                <c:pt idx="415992">
                  <c:v>118221</c:v>
                </c:pt>
                <c:pt idx="415993">
                  <c:v>118221</c:v>
                </c:pt>
                <c:pt idx="415994">
                  <c:v>118221</c:v>
                </c:pt>
                <c:pt idx="415995">
                  <c:v>118221</c:v>
                </c:pt>
                <c:pt idx="415996">
                  <c:v>118221</c:v>
                </c:pt>
                <c:pt idx="415997">
                  <c:v>118221</c:v>
                </c:pt>
                <c:pt idx="415998">
                  <c:v>118221</c:v>
                </c:pt>
                <c:pt idx="415999">
                  <c:v>118221</c:v>
                </c:pt>
                <c:pt idx="416000">
                  <c:v>118221</c:v>
                </c:pt>
                <c:pt idx="416001">
                  <c:v>118221</c:v>
                </c:pt>
                <c:pt idx="416002">
                  <c:v>118221</c:v>
                </c:pt>
                <c:pt idx="416003">
                  <c:v>118221</c:v>
                </c:pt>
                <c:pt idx="416004">
                  <c:v>118221</c:v>
                </c:pt>
                <c:pt idx="416005">
                  <c:v>118221</c:v>
                </c:pt>
                <c:pt idx="416006">
                  <c:v>118221</c:v>
                </c:pt>
                <c:pt idx="416007">
                  <c:v>118221</c:v>
                </c:pt>
                <c:pt idx="416008">
                  <c:v>118221</c:v>
                </c:pt>
                <c:pt idx="416009">
                  <c:v>118221</c:v>
                </c:pt>
                <c:pt idx="416010">
                  <c:v>118221</c:v>
                </c:pt>
                <c:pt idx="416011">
                  <c:v>118221</c:v>
                </c:pt>
                <c:pt idx="416012">
                  <c:v>118221</c:v>
                </c:pt>
                <c:pt idx="416013">
                  <c:v>118221</c:v>
                </c:pt>
                <c:pt idx="416014">
                  <c:v>118221</c:v>
                </c:pt>
                <c:pt idx="416015">
                  <c:v>118221</c:v>
                </c:pt>
                <c:pt idx="416016">
                  <c:v>118221</c:v>
                </c:pt>
                <c:pt idx="416017">
                  <c:v>118221</c:v>
                </c:pt>
                <c:pt idx="416018">
                  <c:v>118221</c:v>
                </c:pt>
                <c:pt idx="416019">
                  <c:v>118221</c:v>
                </c:pt>
                <c:pt idx="416020">
                  <c:v>118221</c:v>
                </c:pt>
                <c:pt idx="416021">
                  <c:v>118221</c:v>
                </c:pt>
                <c:pt idx="416022">
                  <c:v>118221</c:v>
                </c:pt>
                <c:pt idx="416023">
                  <c:v>118221</c:v>
                </c:pt>
                <c:pt idx="416024">
                  <c:v>118221</c:v>
                </c:pt>
                <c:pt idx="416025">
                  <c:v>118221</c:v>
                </c:pt>
                <c:pt idx="416026">
                  <c:v>118221</c:v>
                </c:pt>
                <c:pt idx="416027">
                  <c:v>118221</c:v>
                </c:pt>
                <c:pt idx="416028">
                  <c:v>118221</c:v>
                </c:pt>
                <c:pt idx="416029">
                  <c:v>118221</c:v>
                </c:pt>
                <c:pt idx="416030">
                  <c:v>118221</c:v>
                </c:pt>
                <c:pt idx="416031">
                  <c:v>118221</c:v>
                </c:pt>
                <c:pt idx="416032">
                  <c:v>118221</c:v>
                </c:pt>
                <c:pt idx="416033">
                  <c:v>118221</c:v>
                </c:pt>
                <c:pt idx="416034">
                  <c:v>118221</c:v>
                </c:pt>
                <c:pt idx="416035">
                  <c:v>118221</c:v>
                </c:pt>
                <c:pt idx="416036">
                  <c:v>118221</c:v>
                </c:pt>
                <c:pt idx="416037">
                  <c:v>118221</c:v>
                </c:pt>
                <c:pt idx="416038">
                  <c:v>118221</c:v>
                </c:pt>
                <c:pt idx="416039">
                  <c:v>118221</c:v>
                </c:pt>
                <c:pt idx="416040">
                  <c:v>118221</c:v>
                </c:pt>
                <c:pt idx="416041">
                  <c:v>118221</c:v>
                </c:pt>
                <c:pt idx="416042">
                  <c:v>118221</c:v>
                </c:pt>
                <c:pt idx="416043">
                  <c:v>118221</c:v>
                </c:pt>
                <c:pt idx="416044">
                  <c:v>118221</c:v>
                </c:pt>
                <c:pt idx="416045">
                  <c:v>118221</c:v>
                </c:pt>
                <c:pt idx="416046">
                  <c:v>118221</c:v>
                </c:pt>
                <c:pt idx="416047">
                  <c:v>118221</c:v>
                </c:pt>
                <c:pt idx="416048">
                  <c:v>118221</c:v>
                </c:pt>
                <c:pt idx="416049">
                  <c:v>118221</c:v>
                </c:pt>
                <c:pt idx="416050">
                  <c:v>118221</c:v>
                </c:pt>
                <c:pt idx="416051">
                  <c:v>118221</c:v>
                </c:pt>
                <c:pt idx="416052">
                  <c:v>118221</c:v>
                </c:pt>
                <c:pt idx="416053">
                  <c:v>118221</c:v>
                </c:pt>
                <c:pt idx="416054">
                  <c:v>118221</c:v>
                </c:pt>
                <c:pt idx="416055">
                  <c:v>118221</c:v>
                </c:pt>
                <c:pt idx="416056">
                  <c:v>118221</c:v>
                </c:pt>
                <c:pt idx="416057">
                  <c:v>118221</c:v>
                </c:pt>
                <c:pt idx="416058">
                  <c:v>118221</c:v>
                </c:pt>
                <c:pt idx="416059">
                  <c:v>118221</c:v>
                </c:pt>
                <c:pt idx="416060">
                  <c:v>118221</c:v>
                </c:pt>
                <c:pt idx="416061">
                  <c:v>118221</c:v>
                </c:pt>
                <c:pt idx="416062">
                  <c:v>118221</c:v>
                </c:pt>
                <c:pt idx="416063">
                  <c:v>118221</c:v>
                </c:pt>
                <c:pt idx="416064">
                  <c:v>118221</c:v>
                </c:pt>
                <c:pt idx="416065">
                  <c:v>118221</c:v>
                </c:pt>
                <c:pt idx="416066">
                  <c:v>118221</c:v>
                </c:pt>
                <c:pt idx="416067">
                  <c:v>118221</c:v>
                </c:pt>
                <c:pt idx="416068">
                  <c:v>118221</c:v>
                </c:pt>
                <c:pt idx="416069">
                  <c:v>118221</c:v>
                </c:pt>
                <c:pt idx="416070">
                  <c:v>118221</c:v>
                </c:pt>
                <c:pt idx="416071">
                  <c:v>118221</c:v>
                </c:pt>
                <c:pt idx="416072">
                  <c:v>118221</c:v>
                </c:pt>
                <c:pt idx="416073">
                  <c:v>118221</c:v>
                </c:pt>
                <c:pt idx="416074">
                  <c:v>118221</c:v>
                </c:pt>
                <c:pt idx="416075">
                  <c:v>118221</c:v>
                </c:pt>
                <c:pt idx="416076">
                  <c:v>118221</c:v>
                </c:pt>
                <c:pt idx="416077">
                  <c:v>118221</c:v>
                </c:pt>
                <c:pt idx="416078">
                  <c:v>118221</c:v>
                </c:pt>
                <c:pt idx="416079">
                  <c:v>118221</c:v>
                </c:pt>
                <c:pt idx="416080">
                  <c:v>118221</c:v>
                </c:pt>
                <c:pt idx="416081">
                  <c:v>118221</c:v>
                </c:pt>
                <c:pt idx="416082">
                  <c:v>118221</c:v>
                </c:pt>
                <c:pt idx="416083">
                  <c:v>118221</c:v>
                </c:pt>
                <c:pt idx="416084">
                  <c:v>118221</c:v>
                </c:pt>
                <c:pt idx="416085">
                  <c:v>118221</c:v>
                </c:pt>
                <c:pt idx="416086">
                  <c:v>118221</c:v>
                </c:pt>
                <c:pt idx="416087">
                  <c:v>118221</c:v>
                </c:pt>
                <c:pt idx="416088">
                  <c:v>118221</c:v>
                </c:pt>
                <c:pt idx="416089">
                  <c:v>118221</c:v>
                </c:pt>
                <c:pt idx="416090">
                  <c:v>118221</c:v>
                </c:pt>
                <c:pt idx="416091">
                  <c:v>118221</c:v>
                </c:pt>
                <c:pt idx="416092">
                  <c:v>118221</c:v>
                </c:pt>
                <c:pt idx="416093">
                  <c:v>118221</c:v>
                </c:pt>
                <c:pt idx="416094">
                  <c:v>118221</c:v>
                </c:pt>
                <c:pt idx="416095">
                  <c:v>118221</c:v>
                </c:pt>
                <c:pt idx="416096">
                  <c:v>118221</c:v>
                </c:pt>
                <c:pt idx="416097">
                  <c:v>118221</c:v>
                </c:pt>
                <c:pt idx="416098">
                  <c:v>118221</c:v>
                </c:pt>
                <c:pt idx="416099">
                  <c:v>118221</c:v>
                </c:pt>
                <c:pt idx="416100">
                  <c:v>118221</c:v>
                </c:pt>
                <c:pt idx="416101">
                  <c:v>118221</c:v>
                </c:pt>
                <c:pt idx="416102">
                  <c:v>118221</c:v>
                </c:pt>
                <c:pt idx="416103">
                  <c:v>118221</c:v>
                </c:pt>
                <c:pt idx="416104">
                  <c:v>118221</c:v>
                </c:pt>
                <c:pt idx="416105">
                  <c:v>118221</c:v>
                </c:pt>
                <c:pt idx="416106">
                  <c:v>118221</c:v>
                </c:pt>
                <c:pt idx="416107">
                  <c:v>118221</c:v>
                </c:pt>
                <c:pt idx="416108">
                  <c:v>118221</c:v>
                </c:pt>
                <c:pt idx="416109">
                  <c:v>118221</c:v>
                </c:pt>
                <c:pt idx="416110">
                  <c:v>118221</c:v>
                </c:pt>
                <c:pt idx="416111">
                  <c:v>118221</c:v>
                </c:pt>
                <c:pt idx="416112">
                  <c:v>118221</c:v>
                </c:pt>
                <c:pt idx="416113">
                  <c:v>118221</c:v>
                </c:pt>
                <c:pt idx="416114">
                  <c:v>118221</c:v>
                </c:pt>
                <c:pt idx="416115">
                  <c:v>118221</c:v>
                </c:pt>
                <c:pt idx="416116">
                  <c:v>118221</c:v>
                </c:pt>
                <c:pt idx="416117">
                  <c:v>118221</c:v>
                </c:pt>
                <c:pt idx="416118">
                  <c:v>118221</c:v>
                </c:pt>
                <c:pt idx="416119">
                  <c:v>118221</c:v>
                </c:pt>
                <c:pt idx="416120">
                  <c:v>118221</c:v>
                </c:pt>
                <c:pt idx="416121">
                  <c:v>118221</c:v>
                </c:pt>
                <c:pt idx="416122">
                  <c:v>118221</c:v>
                </c:pt>
                <c:pt idx="416123">
                  <c:v>118221</c:v>
                </c:pt>
                <c:pt idx="416124">
                  <c:v>118221</c:v>
                </c:pt>
                <c:pt idx="416125">
                  <c:v>118221</c:v>
                </c:pt>
                <c:pt idx="416126">
                  <c:v>118221</c:v>
                </c:pt>
                <c:pt idx="416127">
                  <c:v>118221</c:v>
                </c:pt>
                <c:pt idx="416128">
                  <c:v>118221</c:v>
                </c:pt>
                <c:pt idx="416129">
                  <c:v>118221</c:v>
                </c:pt>
                <c:pt idx="416130">
                  <c:v>118221</c:v>
                </c:pt>
                <c:pt idx="416131">
                  <c:v>118221</c:v>
                </c:pt>
                <c:pt idx="416132">
                  <c:v>118221</c:v>
                </c:pt>
                <c:pt idx="416133">
                  <c:v>118221</c:v>
                </c:pt>
                <c:pt idx="416134">
                  <c:v>118221</c:v>
                </c:pt>
                <c:pt idx="416135">
                  <c:v>118221</c:v>
                </c:pt>
                <c:pt idx="416136">
                  <c:v>118221</c:v>
                </c:pt>
                <c:pt idx="416137">
                  <c:v>118221</c:v>
                </c:pt>
                <c:pt idx="416138">
                  <c:v>118221</c:v>
                </c:pt>
                <c:pt idx="416139">
                  <c:v>118221</c:v>
                </c:pt>
                <c:pt idx="416140">
                  <c:v>118221</c:v>
                </c:pt>
                <c:pt idx="416141">
                  <c:v>118221</c:v>
                </c:pt>
                <c:pt idx="416142">
                  <c:v>118221</c:v>
                </c:pt>
                <c:pt idx="416143">
                  <c:v>118221</c:v>
                </c:pt>
                <c:pt idx="416144">
                  <c:v>118221</c:v>
                </c:pt>
                <c:pt idx="416145">
                  <c:v>118221</c:v>
                </c:pt>
                <c:pt idx="416146">
                  <c:v>118221</c:v>
                </c:pt>
                <c:pt idx="416147">
                  <c:v>118221</c:v>
                </c:pt>
                <c:pt idx="416148">
                  <c:v>118221</c:v>
                </c:pt>
                <c:pt idx="416149">
                  <c:v>118221</c:v>
                </c:pt>
                <c:pt idx="416150">
                  <c:v>118221</c:v>
                </c:pt>
                <c:pt idx="416151">
                  <c:v>118221</c:v>
                </c:pt>
                <c:pt idx="416152">
                  <c:v>118221</c:v>
                </c:pt>
                <c:pt idx="416153">
                  <c:v>118221</c:v>
                </c:pt>
                <c:pt idx="416154">
                  <c:v>118221</c:v>
                </c:pt>
                <c:pt idx="416155">
                  <c:v>118221</c:v>
                </c:pt>
                <c:pt idx="416156">
                  <c:v>118221</c:v>
                </c:pt>
                <c:pt idx="416157">
                  <c:v>118221</c:v>
                </c:pt>
                <c:pt idx="416158">
                  <c:v>118221</c:v>
                </c:pt>
                <c:pt idx="416159">
                  <c:v>118221</c:v>
                </c:pt>
                <c:pt idx="416160">
                  <c:v>118221</c:v>
                </c:pt>
                <c:pt idx="416161">
                  <c:v>118221</c:v>
                </c:pt>
                <c:pt idx="416162">
                  <c:v>118221</c:v>
                </c:pt>
                <c:pt idx="416163">
                  <c:v>118221</c:v>
                </c:pt>
                <c:pt idx="416164">
                  <c:v>118221</c:v>
                </c:pt>
                <c:pt idx="416165">
                  <c:v>118221</c:v>
                </c:pt>
                <c:pt idx="416166">
                  <c:v>118221</c:v>
                </c:pt>
                <c:pt idx="416167">
                  <c:v>118221</c:v>
                </c:pt>
                <c:pt idx="416168">
                  <c:v>118221</c:v>
                </c:pt>
                <c:pt idx="416169">
                  <c:v>118221</c:v>
                </c:pt>
                <c:pt idx="416170">
                  <c:v>118221</c:v>
                </c:pt>
                <c:pt idx="416171">
                  <c:v>118221</c:v>
                </c:pt>
                <c:pt idx="416172">
                  <c:v>118221</c:v>
                </c:pt>
                <c:pt idx="416173">
                  <c:v>118221</c:v>
                </c:pt>
                <c:pt idx="416174">
                  <c:v>118221</c:v>
                </c:pt>
                <c:pt idx="416175">
                  <c:v>118221</c:v>
                </c:pt>
                <c:pt idx="416176">
                  <c:v>118221</c:v>
                </c:pt>
                <c:pt idx="416177">
                  <c:v>118221</c:v>
                </c:pt>
                <c:pt idx="416178">
                  <c:v>118221</c:v>
                </c:pt>
                <c:pt idx="416179">
                  <c:v>118221</c:v>
                </c:pt>
                <c:pt idx="416180">
                  <c:v>118221</c:v>
                </c:pt>
                <c:pt idx="416181">
                  <c:v>118221</c:v>
                </c:pt>
                <c:pt idx="416182">
                  <c:v>118221</c:v>
                </c:pt>
                <c:pt idx="416183">
                  <c:v>118221</c:v>
                </c:pt>
                <c:pt idx="416184">
                  <c:v>118221</c:v>
                </c:pt>
                <c:pt idx="416185">
                  <c:v>118221</c:v>
                </c:pt>
                <c:pt idx="416186">
                  <c:v>118221</c:v>
                </c:pt>
                <c:pt idx="416187">
                  <c:v>118221</c:v>
                </c:pt>
                <c:pt idx="416188">
                  <c:v>118221</c:v>
                </c:pt>
                <c:pt idx="416189">
                  <c:v>118221</c:v>
                </c:pt>
                <c:pt idx="416190">
                  <c:v>118221</c:v>
                </c:pt>
                <c:pt idx="416191">
                  <c:v>118221</c:v>
                </c:pt>
                <c:pt idx="416192">
                  <c:v>118221</c:v>
                </c:pt>
                <c:pt idx="416193">
                  <c:v>118221</c:v>
                </c:pt>
                <c:pt idx="416194">
                  <c:v>118221</c:v>
                </c:pt>
                <c:pt idx="416195">
                  <c:v>118221</c:v>
                </c:pt>
                <c:pt idx="416196">
                  <c:v>118221</c:v>
                </c:pt>
                <c:pt idx="416197">
                  <c:v>118221</c:v>
                </c:pt>
                <c:pt idx="416198">
                  <c:v>118221</c:v>
                </c:pt>
                <c:pt idx="416199">
                  <c:v>118221</c:v>
                </c:pt>
                <c:pt idx="416200">
                  <c:v>118221</c:v>
                </c:pt>
                <c:pt idx="416201">
                  <c:v>118221</c:v>
                </c:pt>
                <c:pt idx="416202">
                  <c:v>118221</c:v>
                </c:pt>
                <c:pt idx="416203">
                  <c:v>118221</c:v>
                </c:pt>
                <c:pt idx="416204">
                  <c:v>118221</c:v>
                </c:pt>
                <c:pt idx="416205">
                  <c:v>118221</c:v>
                </c:pt>
                <c:pt idx="416206">
                  <c:v>118221</c:v>
                </c:pt>
                <c:pt idx="416207">
                  <c:v>118221</c:v>
                </c:pt>
                <c:pt idx="416208">
                  <c:v>118221</c:v>
                </c:pt>
                <c:pt idx="416209">
                  <c:v>118221</c:v>
                </c:pt>
                <c:pt idx="416210">
                  <c:v>118221</c:v>
                </c:pt>
                <c:pt idx="416211">
                  <c:v>118221</c:v>
                </c:pt>
                <c:pt idx="416212">
                  <c:v>118221</c:v>
                </c:pt>
                <c:pt idx="416213">
                  <c:v>118221</c:v>
                </c:pt>
                <c:pt idx="416214">
                  <c:v>118221</c:v>
                </c:pt>
                <c:pt idx="416215">
                  <c:v>118221</c:v>
                </c:pt>
                <c:pt idx="416216">
                  <c:v>118221</c:v>
                </c:pt>
                <c:pt idx="416217">
                  <c:v>118221</c:v>
                </c:pt>
                <c:pt idx="416218">
                  <c:v>118221</c:v>
                </c:pt>
                <c:pt idx="416219">
                  <c:v>118221</c:v>
                </c:pt>
                <c:pt idx="416220">
                  <c:v>118221</c:v>
                </c:pt>
                <c:pt idx="416221">
                  <c:v>118221</c:v>
                </c:pt>
                <c:pt idx="416222">
                  <c:v>118221</c:v>
                </c:pt>
                <c:pt idx="416223">
                  <c:v>118221</c:v>
                </c:pt>
                <c:pt idx="416224">
                  <c:v>118221</c:v>
                </c:pt>
                <c:pt idx="416225">
                  <c:v>118221</c:v>
                </c:pt>
                <c:pt idx="416226">
                  <c:v>118221</c:v>
                </c:pt>
                <c:pt idx="416227">
                  <c:v>118221</c:v>
                </c:pt>
                <c:pt idx="416228">
                  <c:v>118221</c:v>
                </c:pt>
                <c:pt idx="416229">
                  <c:v>118221</c:v>
                </c:pt>
                <c:pt idx="416230">
                  <c:v>118221</c:v>
                </c:pt>
                <c:pt idx="416231">
                  <c:v>118221</c:v>
                </c:pt>
                <c:pt idx="416232">
                  <c:v>118221</c:v>
                </c:pt>
                <c:pt idx="416233">
                  <c:v>118221</c:v>
                </c:pt>
                <c:pt idx="416234">
                  <c:v>118221</c:v>
                </c:pt>
                <c:pt idx="416235">
                  <c:v>118221</c:v>
                </c:pt>
                <c:pt idx="416236">
                  <c:v>118221</c:v>
                </c:pt>
                <c:pt idx="416237">
                  <c:v>118221</c:v>
                </c:pt>
                <c:pt idx="416238">
                  <c:v>118221</c:v>
                </c:pt>
                <c:pt idx="416239">
                  <c:v>118221</c:v>
                </c:pt>
                <c:pt idx="416240">
                  <c:v>118221</c:v>
                </c:pt>
                <c:pt idx="416241">
                  <c:v>118221</c:v>
                </c:pt>
                <c:pt idx="416242">
                  <c:v>118221</c:v>
                </c:pt>
                <c:pt idx="416243">
                  <c:v>118221</c:v>
                </c:pt>
                <c:pt idx="416244">
                  <c:v>118221</c:v>
                </c:pt>
                <c:pt idx="416245">
                  <c:v>118221</c:v>
                </c:pt>
                <c:pt idx="416246">
                  <c:v>118221</c:v>
                </c:pt>
                <c:pt idx="416247">
                  <c:v>118221</c:v>
                </c:pt>
                <c:pt idx="416248">
                  <c:v>118221</c:v>
                </c:pt>
                <c:pt idx="416249">
                  <c:v>118221</c:v>
                </c:pt>
                <c:pt idx="416250">
                  <c:v>118221</c:v>
                </c:pt>
                <c:pt idx="416251">
                  <c:v>118221</c:v>
                </c:pt>
                <c:pt idx="416252">
                  <c:v>118221</c:v>
                </c:pt>
                <c:pt idx="416253">
                  <c:v>118221</c:v>
                </c:pt>
                <c:pt idx="416254">
                  <c:v>118221</c:v>
                </c:pt>
                <c:pt idx="416255">
                  <c:v>118221</c:v>
                </c:pt>
                <c:pt idx="416256">
                  <c:v>118221</c:v>
                </c:pt>
                <c:pt idx="416257">
                  <c:v>118221</c:v>
                </c:pt>
                <c:pt idx="416258">
                  <c:v>118221</c:v>
                </c:pt>
                <c:pt idx="416259">
                  <c:v>118221</c:v>
                </c:pt>
                <c:pt idx="416260">
                  <c:v>118221</c:v>
                </c:pt>
                <c:pt idx="416261">
                  <c:v>118221</c:v>
                </c:pt>
                <c:pt idx="416262">
                  <c:v>118221</c:v>
                </c:pt>
                <c:pt idx="416263">
                  <c:v>118221</c:v>
                </c:pt>
                <c:pt idx="416264">
                  <c:v>118221</c:v>
                </c:pt>
                <c:pt idx="416265">
                  <c:v>118221</c:v>
                </c:pt>
                <c:pt idx="416266">
                  <c:v>118221</c:v>
                </c:pt>
                <c:pt idx="416267">
                  <c:v>118221</c:v>
                </c:pt>
                <c:pt idx="416268">
                  <c:v>118221</c:v>
                </c:pt>
                <c:pt idx="416269">
                  <c:v>118221</c:v>
                </c:pt>
                <c:pt idx="416270">
                  <c:v>118221</c:v>
                </c:pt>
                <c:pt idx="416271">
                  <c:v>118221</c:v>
                </c:pt>
                <c:pt idx="416272">
                  <c:v>118221</c:v>
                </c:pt>
                <c:pt idx="416273">
                  <c:v>118221</c:v>
                </c:pt>
                <c:pt idx="416274">
                  <c:v>118221</c:v>
                </c:pt>
                <c:pt idx="416275">
                  <c:v>118221</c:v>
                </c:pt>
                <c:pt idx="416276">
                  <c:v>118221</c:v>
                </c:pt>
                <c:pt idx="416277">
                  <c:v>118221</c:v>
                </c:pt>
                <c:pt idx="416278">
                  <c:v>118221</c:v>
                </c:pt>
                <c:pt idx="416279">
                  <c:v>118221</c:v>
                </c:pt>
                <c:pt idx="416280">
                  <c:v>118221</c:v>
                </c:pt>
                <c:pt idx="416281">
                  <c:v>118221</c:v>
                </c:pt>
                <c:pt idx="416282">
                  <c:v>118221</c:v>
                </c:pt>
                <c:pt idx="416283">
                  <c:v>118221</c:v>
                </c:pt>
                <c:pt idx="416284">
                  <c:v>118221</c:v>
                </c:pt>
                <c:pt idx="416285">
                  <c:v>118221</c:v>
                </c:pt>
                <c:pt idx="416286">
                  <c:v>118221</c:v>
                </c:pt>
                <c:pt idx="416287">
                  <c:v>118221</c:v>
                </c:pt>
                <c:pt idx="416288">
                  <c:v>118221</c:v>
                </c:pt>
                <c:pt idx="416289">
                  <c:v>118221</c:v>
                </c:pt>
                <c:pt idx="416290">
                  <c:v>118221</c:v>
                </c:pt>
                <c:pt idx="416291">
                  <c:v>118221</c:v>
                </c:pt>
                <c:pt idx="416292">
                  <c:v>118221</c:v>
                </c:pt>
                <c:pt idx="416293">
                  <c:v>118221</c:v>
                </c:pt>
                <c:pt idx="416294">
                  <c:v>118221</c:v>
                </c:pt>
                <c:pt idx="416295">
                  <c:v>118221</c:v>
                </c:pt>
                <c:pt idx="416296">
                  <c:v>118221</c:v>
                </c:pt>
                <c:pt idx="416297">
                  <c:v>118221</c:v>
                </c:pt>
                <c:pt idx="416298">
                  <c:v>118221</c:v>
                </c:pt>
                <c:pt idx="416299">
                  <c:v>118221</c:v>
                </c:pt>
                <c:pt idx="416300">
                  <c:v>118221</c:v>
                </c:pt>
                <c:pt idx="416301">
                  <c:v>118221</c:v>
                </c:pt>
                <c:pt idx="416302">
                  <c:v>118221</c:v>
                </c:pt>
                <c:pt idx="416303">
                  <c:v>118221</c:v>
                </c:pt>
                <c:pt idx="416304">
                  <c:v>118221</c:v>
                </c:pt>
                <c:pt idx="416305">
                  <c:v>118221</c:v>
                </c:pt>
                <c:pt idx="416306">
                  <c:v>118221</c:v>
                </c:pt>
                <c:pt idx="416307">
                  <c:v>118221</c:v>
                </c:pt>
                <c:pt idx="416308">
                  <c:v>118221</c:v>
                </c:pt>
                <c:pt idx="416309">
                  <c:v>118221</c:v>
                </c:pt>
                <c:pt idx="416310">
                  <c:v>118221</c:v>
                </c:pt>
                <c:pt idx="416311">
                  <c:v>118221</c:v>
                </c:pt>
                <c:pt idx="416312">
                  <c:v>118221</c:v>
                </c:pt>
                <c:pt idx="416313">
                  <c:v>118221</c:v>
                </c:pt>
                <c:pt idx="416314">
                  <c:v>118221</c:v>
                </c:pt>
                <c:pt idx="416315">
                  <c:v>118221</c:v>
                </c:pt>
                <c:pt idx="416316">
                  <c:v>118221</c:v>
                </c:pt>
                <c:pt idx="416317">
                  <c:v>118221</c:v>
                </c:pt>
                <c:pt idx="416318">
                  <c:v>118221</c:v>
                </c:pt>
                <c:pt idx="416319">
                  <c:v>118221</c:v>
                </c:pt>
                <c:pt idx="416320">
                  <c:v>118221</c:v>
                </c:pt>
                <c:pt idx="416321">
                  <c:v>118221</c:v>
                </c:pt>
                <c:pt idx="416322">
                  <c:v>118221</c:v>
                </c:pt>
                <c:pt idx="416323">
                  <c:v>118221</c:v>
                </c:pt>
                <c:pt idx="416324">
                  <c:v>118221</c:v>
                </c:pt>
                <c:pt idx="416325">
                  <c:v>118221</c:v>
                </c:pt>
                <c:pt idx="416326">
                  <c:v>118221</c:v>
                </c:pt>
                <c:pt idx="416327">
                  <c:v>118221</c:v>
                </c:pt>
                <c:pt idx="416328">
                  <c:v>118221</c:v>
                </c:pt>
                <c:pt idx="416329">
                  <c:v>118221</c:v>
                </c:pt>
                <c:pt idx="416330">
                  <c:v>118221</c:v>
                </c:pt>
                <c:pt idx="416331">
                  <c:v>118221</c:v>
                </c:pt>
                <c:pt idx="416332">
                  <c:v>118221</c:v>
                </c:pt>
                <c:pt idx="416333">
                  <c:v>118221</c:v>
                </c:pt>
                <c:pt idx="416334">
                  <c:v>118221</c:v>
                </c:pt>
                <c:pt idx="416335">
                  <c:v>118221</c:v>
                </c:pt>
                <c:pt idx="416336">
                  <c:v>118221</c:v>
                </c:pt>
                <c:pt idx="416337">
                  <c:v>118221</c:v>
                </c:pt>
                <c:pt idx="416338">
                  <c:v>118221</c:v>
                </c:pt>
                <c:pt idx="416339">
                  <c:v>118221</c:v>
                </c:pt>
                <c:pt idx="416340">
                  <c:v>118221</c:v>
                </c:pt>
                <c:pt idx="416341">
                  <c:v>118221</c:v>
                </c:pt>
                <c:pt idx="416342">
                  <c:v>118221</c:v>
                </c:pt>
                <c:pt idx="416343">
                  <c:v>118221</c:v>
                </c:pt>
                <c:pt idx="416344">
                  <c:v>118221</c:v>
                </c:pt>
                <c:pt idx="416345">
                  <c:v>118221</c:v>
                </c:pt>
                <c:pt idx="416346">
                  <c:v>118221</c:v>
                </c:pt>
                <c:pt idx="416347">
                  <c:v>118221</c:v>
                </c:pt>
                <c:pt idx="416348">
                  <c:v>118221</c:v>
                </c:pt>
                <c:pt idx="416349">
                  <c:v>118221</c:v>
                </c:pt>
                <c:pt idx="416350">
                  <c:v>118221</c:v>
                </c:pt>
                <c:pt idx="416351">
                  <c:v>118221</c:v>
                </c:pt>
                <c:pt idx="416352">
                  <c:v>118221</c:v>
                </c:pt>
                <c:pt idx="416353">
                  <c:v>118221</c:v>
                </c:pt>
                <c:pt idx="416354">
                  <c:v>118221</c:v>
                </c:pt>
                <c:pt idx="416355">
                  <c:v>118221</c:v>
                </c:pt>
                <c:pt idx="416356">
                  <c:v>118221</c:v>
                </c:pt>
                <c:pt idx="416357">
                  <c:v>118221</c:v>
                </c:pt>
                <c:pt idx="416358">
                  <c:v>118221</c:v>
                </c:pt>
                <c:pt idx="416359">
                  <c:v>118221</c:v>
                </c:pt>
                <c:pt idx="416360">
                  <c:v>118221</c:v>
                </c:pt>
                <c:pt idx="416361">
                  <c:v>118221</c:v>
                </c:pt>
                <c:pt idx="416362">
                  <c:v>118221</c:v>
                </c:pt>
                <c:pt idx="416363">
                  <c:v>118221</c:v>
                </c:pt>
                <c:pt idx="416364">
                  <c:v>118221</c:v>
                </c:pt>
                <c:pt idx="416365">
                  <c:v>118221</c:v>
                </c:pt>
                <c:pt idx="416366">
                  <c:v>118221</c:v>
                </c:pt>
                <c:pt idx="416367">
                  <c:v>118221</c:v>
                </c:pt>
                <c:pt idx="416368">
                  <c:v>118221</c:v>
                </c:pt>
                <c:pt idx="416369">
                  <c:v>118221</c:v>
                </c:pt>
                <c:pt idx="416370">
                  <c:v>118221</c:v>
                </c:pt>
                <c:pt idx="416371">
                  <c:v>118221</c:v>
                </c:pt>
                <c:pt idx="416372">
                  <c:v>118221</c:v>
                </c:pt>
                <c:pt idx="416373">
                  <c:v>118221</c:v>
                </c:pt>
                <c:pt idx="416374">
                  <c:v>118221</c:v>
                </c:pt>
                <c:pt idx="416375">
                  <c:v>118221</c:v>
                </c:pt>
                <c:pt idx="416376">
                  <c:v>118221</c:v>
                </c:pt>
                <c:pt idx="416377">
                  <c:v>118221</c:v>
                </c:pt>
                <c:pt idx="416378">
                  <c:v>118221</c:v>
                </c:pt>
                <c:pt idx="416379">
                  <c:v>118221</c:v>
                </c:pt>
                <c:pt idx="416380">
                  <c:v>118221</c:v>
                </c:pt>
                <c:pt idx="416381">
                  <c:v>118221</c:v>
                </c:pt>
                <c:pt idx="416382">
                  <c:v>118221</c:v>
                </c:pt>
                <c:pt idx="416383">
                  <c:v>118221</c:v>
                </c:pt>
                <c:pt idx="416384">
                  <c:v>118221</c:v>
                </c:pt>
                <c:pt idx="416385">
                  <c:v>118221</c:v>
                </c:pt>
                <c:pt idx="416386">
                  <c:v>118221</c:v>
                </c:pt>
                <c:pt idx="416387">
                  <c:v>118221</c:v>
                </c:pt>
                <c:pt idx="416388">
                  <c:v>118221</c:v>
                </c:pt>
                <c:pt idx="416389">
                  <c:v>118221</c:v>
                </c:pt>
                <c:pt idx="416390">
                  <c:v>118221</c:v>
                </c:pt>
                <c:pt idx="416391">
                  <c:v>118221</c:v>
                </c:pt>
                <c:pt idx="416392">
                  <c:v>118221</c:v>
                </c:pt>
                <c:pt idx="416393">
                  <c:v>118221</c:v>
                </c:pt>
                <c:pt idx="416394">
                  <c:v>118221</c:v>
                </c:pt>
                <c:pt idx="416395">
                  <c:v>118221</c:v>
                </c:pt>
                <c:pt idx="416396">
                  <c:v>118221</c:v>
                </c:pt>
                <c:pt idx="416397">
                  <c:v>118221</c:v>
                </c:pt>
                <c:pt idx="416398">
                  <c:v>118221</c:v>
                </c:pt>
                <c:pt idx="416399">
                  <c:v>118221</c:v>
                </c:pt>
                <c:pt idx="416400">
                  <c:v>118221</c:v>
                </c:pt>
                <c:pt idx="416401">
                  <c:v>118221</c:v>
                </c:pt>
                <c:pt idx="416402">
                  <c:v>118221</c:v>
                </c:pt>
                <c:pt idx="416403">
                  <c:v>118221</c:v>
                </c:pt>
                <c:pt idx="416404">
                  <c:v>118221</c:v>
                </c:pt>
                <c:pt idx="416405">
                  <c:v>118221</c:v>
                </c:pt>
                <c:pt idx="416406">
                  <c:v>118221</c:v>
                </c:pt>
                <c:pt idx="416407">
                  <c:v>118221</c:v>
                </c:pt>
                <c:pt idx="416408">
                  <c:v>118221</c:v>
                </c:pt>
                <c:pt idx="416409">
                  <c:v>118221</c:v>
                </c:pt>
                <c:pt idx="416410">
                  <c:v>118221</c:v>
                </c:pt>
                <c:pt idx="416411">
                  <c:v>118221</c:v>
                </c:pt>
                <c:pt idx="416412">
                  <c:v>118221</c:v>
                </c:pt>
                <c:pt idx="416413">
                  <c:v>118221</c:v>
                </c:pt>
                <c:pt idx="416414">
                  <c:v>118221</c:v>
                </c:pt>
                <c:pt idx="416415">
                  <c:v>118221</c:v>
                </c:pt>
                <c:pt idx="416416">
                  <c:v>118221</c:v>
                </c:pt>
                <c:pt idx="416417">
                  <c:v>118221</c:v>
                </c:pt>
                <c:pt idx="416418">
                  <c:v>118221</c:v>
                </c:pt>
                <c:pt idx="416419">
                  <c:v>118221</c:v>
                </c:pt>
                <c:pt idx="416420">
                  <c:v>118221</c:v>
                </c:pt>
                <c:pt idx="416421">
                  <c:v>118221</c:v>
                </c:pt>
                <c:pt idx="416422">
                  <c:v>118221</c:v>
                </c:pt>
                <c:pt idx="416423">
                  <c:v>118221</c:v>
                </c:pt>
                <c:pt idx="416424">
                  <c:v>118221</c:v>
                </c:pt>
                <c:pt idx="416425">
                  <c:v>118221</c:v>
                </c:pt>
                <c:pt idx="416426">
                  <c:v>118221</c:v>
                </c:pt>
                <c:pt idx="416427">
                  <c:v>118221</c:v>
                </c:pt>
                <c:pt idx="416428">
                  <c:v>118221</c:v>
                </c:pt>
                <c:pt idx="416429">
                  <c:v>118221</c:v>
                </c:pt>
                <c:pt idx="416430">
                  <c:v>118221</c:v>
                </c:pt>
                <c:pt idx="416431">
                  <c:v>118221</c:v>
                </c:pt>
                <c:pt idx="416432">
                  <c:v>118221</c:v>
                </c:pt>
                <c:pt idx="416433">
                  <c:v>118221</c:v>
                </c:pt>
                <c:pt idx="416434">
                  <c:v>118221</c:v>
                </c:pt>
                <c:pt idx="416435">
                  <c:v>118221</c:v>
                </c:pt>
                <c:pt idx="416436">
                  <c:v>118221</c:v>
                </c:pt>
                <c:pt idx="416437">
                  <c:v>118221</c:v>
                </c:pt>
                <c:pt idx="416438">
                  <c:v>118221</c:v>
                </c:pt>
                <c:pt idx="416439">
                  <c:v>118221</c:v>
                </c:pt>
                <c:pt idx="416440">
                  <c:v>118221</c:v>
                </c:pt>
                <c:pt idx="416441">
                  <c:v>118221</c:v>
                </c:pt>
                <c:pt idx="416442">
                  <c:v>118221</c:v>
                </c:pt>
                <c:pt idx="416443">
                  <c:v>118221</c:v>
                </c:pt>
                <c:pt idx="416444">
                  <c:v>118221</c:v>
                </c:pt>
                <c:pt idx="416445">
                  <c:v>118221</c:v>
                </c:pt>
                <c:pt idx="416446">
                  <c:v>118221</c:v>
                </c:pt>
                <c:pt idx="416447">
                  <c:v>118221</c:v>
                </c:pt>
                <c:pt idx="416448">
                  <c:v>118221</c:v>
                </c:pt>
                <c:pt idx="416449">
                  <c:v>118221</c:v>
                </c:pt>
                <c:pt idx="416450">
                  <c:v>118221</c:v>
                </c:pt>
                <c:pt idx="416451">
                  <c:v>118221</c:v>
                </c:pt>
                <c:pt idx="416452">
                  <c:v>118221</c:v>
                </c:pt>
                <c:pt idx="416453">
                  <c:v>118221</c:v>
                </c:pt>
                <c:pt idx="416454">
                  <c:v>118221</c:v>
                </c:pt>
                <c:pt idx="416455">
                  <c:v>118221</c:v>
                </c:pt>
                <c:pt idx="416456">
                  <c:v>118221</c:v>
                </c:pt>
                <c:pt idx="416457">
                  <c:v>118221</c:v>
                </c:pt>
                <c:pt idx="416458">
                  <c:v>118221</c:v>
                </c:pt>
                <c:pt idx="416459">
                  <c:v>118221</c:v>
                </c:pt>
                <c:pt idx="416460">
                  <c:v>118221</c:v>
                </c:pt>
                <c:pt idx="416461">
                  <c:v>118221</c:v>
                </c:pt>
                <c:pt idx="416462">
                  <c:v>118221</c:v>
                </c:pt>
                <c:pt idx="416463">
                  <c:v>118221</c:v>
                </c:pt>
                <c:pt idx="416464">
                  <c:v>118221</c:v>
                </c:pt>
                <c:pt idx="416465">
                  <c:v>118221</c:v>
                </c:pt>
                <c:pt idx="416466">
                  <c:v>118221</c:v>
                </c:pt>
                <c:pt idx="416467">
                  <c:v>118221</c:v>
                </c:pt>
                <c:pt idx="416468">
                  <c:v>118221</c:v>
                </c:pt>
                <c:pt idx="416469">
                  <c:v>118221</c:v>
                </c:pt>
                <c:pt idx="416470">
                  <c:v>118221</c:v>
                </c:pt>
                <c:pt idx="416471">
                  <c:v>118221</c:v>
                </c:pt>
                <c:pt idx="416472">
                  <c:v>118221</c:v>
                </c:pt>
                <c:pt idx="416473">
                  <c:v>118221</c:v>
                </c:pt>
                <c:pt idx="416474">
                  <c:v>118221</c:v>
                </c:pt>
                <c:pt idx="416475">
                  <c:v>118221</c:v>
                </c:pt>
                <c:pt idx="416476">
                  <c:v>118221</c:v>
                </c:pt>
                <c:pt idx="416477">
                  <c:v>118221</c:v>
                </c:pt>
                <c:pt idx="416478">
                  <c:v>118221</c:v>
                </c:pt>
                <c:pt idx="416479">
                  <c:v>118221</c:v>
                </c:pt>
                <c:pt idx="416480">
                  <c:v>118221</c:v>
                </c:pt>
                <c:pt idx="416481">
                  <c:v>118221</c:v>
                </c:pt>
                <c:pt idx="416482">
                  <c:v>118221</c:v>
                </c:pt>
                <c:pt idx="416483">
                  <c:v>118221</c:v>
                </c:pt>
                <c:pt idx="416484">
                  <c:v>118221</c:v>
                </c:pt>
                <c:pt idx="416485">
                  <c:v>118221</c:v>
                </c:pt>
                <c:pt idx="416486">
                  <c:v>118221</c:v>
                </c:pt>
                <c:pt idx="416487">
                  <c:v>118221</c:v>
                </c:pt>
                <c:pt idx="416488">
                  <c:v>118221</c:v>
                </c:pt>
                <c:pt idx="416489">
                  <c:v>118221</c:v>
                </c:pt>
                <c:pt idx="416490">
                  <c:v>118221</c:v>
                </c:pt>
                <c:pt idx="416491">
                  <c:v>118221</c:v>
                </c:pt>
                <c:pt idx="416492">
                  <c:v>118221</c:v>
                </c:pt>
                <c:pt idx="416493">
                  <c:v>118221</c:v>
                </c:pt>
                <c:pt idx="416494">
                  <c:v>118221</c:v>
                </c:pt>
                <c:pt idx="416495">
                  <c:v>118221</c:v>
                </c:pt>
                <c:pt idx="416496">
                  <c:v>118221</c:v>
                </c:pt>
                <c:pt idx="416497">
                  <c:v>118221</c:v>
                </c:pt>
                <c:pt idx="416498">
                  <c:v>118221</c:v>
                </c:pt>
                <c:pt idx="416499">
                  <c:v>118221</c:v>
                </c:pt>
                <c:pt idx="416500">
                  <c:v>118221</c:v>
                </c:pt>
                <c:pt idx="416501">
                  <c:v>118221</c:v>
                </c:pt>
                <c:pt idx="416502">
                  <c:v>118221</c:v>
                </c:pt>
                <c:pt idx="416503">
                  <c:v>118221</c:v>
                </c:pt>
                <c:pt idx="416504">
                  <c:v>118221</c:v>
                </c:pt>
                <c:pt idx="416505">
                  <c:v>118221</c:v>
                </c:pt>
                <c:pt idx="416506">
                  <c:v>118221</c:v>
                </c:pt>
                <c:pt idx="416507">
                  <c:v>118221</c:v>
                </c:pt>
                <c:pt idx="416508">
                  <c:v>118221</c:v>
                </c:pt>
                <c:pt idx="416509">
                  <c:v>118221</c:v>
                </c:pt>
                <c:pt idx="416510">
                  <c:v>118221</c:v>
                </c:pt>
                <c:pt idx="416511">
                  <c:v>118221</c:v>
                </c:pt>
                <c:pt idx="416512">
                  <c:v>118221</c:v>
                </c:pt>
                <c:pt idx="416513">
                  <c:v>118221</c:v>
                </c:pt>
                <c:pt idx="416514">
                  <c:v>118221</c:v>
                </c:pt>
                <c:pt idx="416515">
                  <c:v>118221</c:v>
                </c:pt>
                <c:pt idx="416516">
                  <c:v>118221</c:v>
                </c:pt>
                <c:pt idx="416517">
                  <c:v>118221</c:v>
                </c:pt>
                <c:pt idx="416518">
                  <c:v>118221</c:v>
                </c:pt>
                <c:pt idx="416519">
                  <c:v>118221</c:v>
                </c:pt>
                <c:pt idx="416520">
                  <c:v>118221</c:v>
                </c:pt>
                <c:pt idx="416521">
                  <c:v>118221</c:v>
                </c:pt>
                <c:pt idx="416522">
                  <c:v>118221</c:v>
                </c:pt>
                <c:pt idx="416523">
                  <c:v>118221</c:v>
                </c:pt>
                <c:pt idx="416524">
                  <c:v>118221</c:v>
                </c:pt>
                <c:pt idx="416525">
                  <c:v>118221</c:v>
                </c:pt>
                <c:pt idx="416526">
                  <c:v>118221</c:v>
                </c:pt>
                <c:pt idx="416527">
                  <c:v>118221</c:v>
                </c:pt>
                <c:pt idx="416528">
                  <c:v>118221</c:v>
                </c:pt>
                <c:pt idx="416529">
                  <c:v>118221</c:v>
                </c:pt>
                <c:pt idx="416530">
                  <c:v>118221</c:v>
                </c:pt>
                <c:pt idx="416531">
                  <c:v>118221</c:v>
                </c:pt>
                <c:pt idx="416532">
                  <c:v>118221</c:v>
                </c:pt>
                <c:pt idx="416533">
                  <c:v>118221</c:v>
                </c:pt>
                <c:pt idx="416534">
                  <c:v>118221</c:v>
                </c:pt>
                <c:pt idx="416535">
                  <c:v>118221</c:v>
                </c:pt>
                <c:pt idx="416536">
                  <c:v>118221</c:v>
                </c:pt>
                <c:pt idx="416537">
                  <c:v>118221</c:v>
                </c:pt>
                <c:pt idx="416538">
                  <c:v>118221</c:v>
                </c:pt>
                <c:pt idx="416539">
                  <c:v>118221</c:v>
                </c:pt>
                <c:pt idx="416540">
                  <c:v>118221</c:v>
                </c:pt>
                <c:pt idx="416541">
                  <c:v>118221</c:v>
                </c:pt>
                <c:pt idx="416542">
                  <c:v>118221</c:v>
                </c:pt>
                <c:pt idx="416543">
                  <c:v>118221</c:v>
                </c:pt>
                <c:pt idx="416544">
                  <c:v>118221</c:v>
                </c:pt>
                <c:pt idx="416545">
                  <c:v>118221</c:v>
                </c:pt>
                <c:pt idx="416546">
                  <c:v>118221</c:v>
                </c:pt>
                <c:pt idx="416547">
                  <c:v>118221</c:v>
                </c:pt>
                <c:pt idx="416548">
                  <c:v>118221</c:v>
                </c:pt>
                <c:pt idx="416549">
                  <c:v>118221</c:v>
                </c:pt>
                <c:pt idx="416550">
                  <c:v>118221</c:v>
                </c:pt>
                <c:pt idx="416551">
                  <c:v>118221</c:v>
                </c:pt>
                <c:pt idx="416552">
                  <c:v>118221</c:v>
                </c:pt>
                <c:pt idx="416553">
                  <c:v>118221</c:v>
                </c:pt>
                <c:pt idx="416554">
                  <c:v>118221</c:v>
                </c:pt>
                <c:pt idx="416555">
                  <c:v>118221</c:v>
                </c:pt>
                <c:pt idx="416556">
                  <c:v>118221</c:v>
                </c:pt>
                <c:pt idx="416557">
                  <c:v>118221</c:v>
                </c:pt>
                <c:pt idx="416558">
                  <c:v>118221</c:v>
                </c:pt>
                <c:pt idx="416559">
                  <c:v>118221</c:v>
                </c:pt>
                <c:pt idx="416560">
                  <c:v>118221</c:v>
                </c:pt>
                <c:pt idx="416561">
                  <c:v>118221</c:v>
                </c:pt>
                <c:pt idx="416562">
                  <c:v>118221</c:v>
                </c:pt>
                <c:pt idx="416563">
                  <c:v>118221</c:v>
                </c:pt>
                <c:pt idx="416564">
                  <c:v>118221</c:v>
                </c:pt>
                <c:pt idx="416565">
                  <c:v>118221</c:v>
                </c:pt>
                <c:pt idx="416566">
                  <c:v>118221</c:v>
                </c:pt>
                <c:pt idx="416567">
                  <c:v>118221</c:v>
                </c:pt>
                <c:pt idx="416568">
                  <c:v>118221</c:v>
                </c:pt>
                <c:pt idx="416569">
                  <c:v>118221</c:v>
                </c:pt>
                <c:pt idx="416570">
                  <c:v>118221</c:v>
                </c:pt>
                <c:pt idx="416571">
                  <c:v>118221</c:v>
                </c:pt>
                <c:pt idx="416572">
                  <c:v>118221</c:v>
                </c:pt>
                <c:pt idx="416573">
                  <c:v>118221</c:v>
                </c:pt>
                <c:pt idx="416574">
                  <c:v>118221</c:v>
                </c:pt>
                <c:pt idx="416575">
                  <c:v>118221</c:v>
                </c:pt>
                <c:pt idx="416576">
                  <c:v>118221</c:v>
                </c:pt>
                <c:pt idx="416577">
                  <c:v>118221</c:v>
                </c:pt>
                <c:pt idx="416578">
                  <c:v>118221</c:v>
                </c:pt>
                <c:pt idx="416579">
                  <c:v>118221</c:v>
                </c:pt>
                <c:pt idx="416580">
                  <c:v>118221</c:v>
                </c:pt>
                <c:pt idx="416581">
                  <c:v>118221</c:v>
                </c:pt>
                <c:pt idx="416582">
                  <c:v>118221</c:v>
                </c:pt>
                <c:pt idx="416583">
                  <c:v>118221</c:v>
                </c:pt>
                <c:pt idx="416584">
                  <c:v>118221</c:v>
                </c:pt>
                <c:pt idx="416585">
                  <c:v>118221</c:v>
                </c:pt>
                <c:pt idx="416586">
                  <c:v>118221</c:v>
                </c:pt>
                <c:pt idx="416587">
                  <c:v>118221</c:v>
                </c:pt>
                <c:pt idx="416588">
                  <c:v>118221</c:v>
                </c:pt>
                <c:pt idx="416589">
                  <c:v>118221</c:v>
                </c:pt>
                <c:pt idx="416590">
                  <c:v>118221</c:v>
                </c:pt>
                <c:pt idx="416591">
                  <c:v>118221</c:v>
                </c:pt>
                <c:pt idx="416592">
                  <c:v>118221</c:v>
                </c:pt>
                <c:pt idx="416593">
                  <c:v>118221</c:v>
                </c:pt>
                <c:pt idx="416594">
                  <c:v>118221</c:v>
                </c:pt>
                <c:pt idx="416595">
                  <c:v>118221</c:v>
                </c:pt>
                <c:pt idx="416596">
                  <c:v>118221</c:v>
                </c:pt>
                <c:pt idx="416597">
                  <c:v>118221</c:v>
                </c:pt>
                <c:pt idx="416598">
                  <c:v>118221</c:v>
                </c:pt>
                <c:pt idx="416599">
                  <c:v>118221</c:v>
                </c:pt>
                <c:pt idx="416600">
                  <c:v>118221</c:v>
                </c:pt>
                <c:pt idx="416601">
                  <c:v>118221</c:v>
                </c:pt>
                <c:pt idx="416602">
                  <c:v>118221</c:v>
                </c:pt>
                <c:pt idx="416603">
                  <c:v>118221</c:v>
                </c:pt>
                <c:pt idx="416604">
                  <c:v>118221</c:v>
                </c:pt>
                <c:pt idx="416605">
                  <c:v>118221</c:v>
                </c:pt>
                <c:pt idx="416606">
                  <c:v>118221</c:v>
                </c:pt>
                <c:pt idx="416607">
                  <c:v>118221</c:v>
                </c:pt>
                <c:pt idx="416608">
                  <c:v>118221</c:v>
                </c:pt>
                <c:pt idx="416609">
                  <c:v>118221</c:v>
                </c:pt>
                <c:pt idx="416610">
                  <c:v>118221</c:v>
                </c:pt>
                <c:pt idx="416611">
                  <c:v>118221</c:v>
                </c:pt>
                <c:pt idx="416612">
                  <c:v>118221</c:v>
                </c:pt>
                <c:pt idx="416613">
                  <c:v>118221</c:v>
                </c:pt>
                <c:pt idx="416614">
                  <c:v>118221</c:v>
                </c:pt>
                <c:pt idx="416615">
                  <c:v>118221</c:v>
                </c:pt>
                <c:pt idx="416616">
                  <c:v>118221</c:v>
                </c:pt>
                <c:pt idx="416617">
                  <c:v>118221</c:v>
                </c:pt>
                <c:pt idx="416618">
                  <c:v>118221</c:v>
                </c:pt>
                <c:pt idx="416619">
                  <c:v>118221</c:v>
                </c:pt>
                <c:pt idx="416620">
                  <c:v>118221</c:v>
                </c:pt>
                <c:pt idx="416621">
                  <c:v>118221</c:v>
                </c:pt>
                <c:pt idx="416622">
                  <c:v>118221</c:v>
                </c:pt>
                <c:pt idx="416623">
                  <c:v>118221</c:v>
                </c:pt>
                <c:pt idx="416624">
                  <c:v>118221</c:v>
                </c:pt>
                <c:pt idx="416625">
                  <c:v>118221</c:v>
                </c:pt>
                <c:pt idx="416626">
                  <c:v>118221</c:v>
                </c:pt>
                <c:pt idx="416627">
                  <c:v>118221</c:v>
                </c:pt>
                <c:pt idx="416628">
                  <c:v>118221</c:v>
                </c:pt>
                <c:pt idx="416629">
                  <c:v>118221</c:v>
                </c:pt>
                <c:pt idx="416630">
                  <c:v>118221</c:v>
                </c:pt>
                <c:pt idx="416631">
                  <c:v>118221</c:v>
                </c:pt>
                <c:pt idx="416632">
                  <c:v>118221</c:v>
                </c:pt>
                <c:pt idx="416633">
                  <c:v>118221</c:v>
                </c:pt>
                <c:pt idx="416634">
                  <c:v>118221</c:v>
                </c:pt>
                <c:pt idx="416635">
                  <c:v>118221</c:v>
                </c:pt>
                <c:pt idx="416636">
                  <c:v>118221</c:v>
                </c:pt>
                <c:pt idx="416637">
                  <c:v>118221</c:v>
                </c:pt>
                <c:pt idx="416638">
                  <c:v>118221</c:v>
                </c:pt>
                <c:pt idx="416639">
                  <c:v>118221</c:v>
                </c:pt>
                <c:pt idx="416640">
                  <c:v>118221</c:v>
                </c:pt>
                <c:pt idx="416641">
                  <c:v>118221</c:v>
                </c:pt>
                <c:pt idx="416642">
                  <c:v>118221</c:v>
                </c:pt>
                <c:pt idx="416643">
                  <c:v>118221</c:v>
                </c:pt>
                <c:pt idx="416644">
                  <c:v>118221</c:v>
                </c:pt>
                <c:pt idx="416645">
                  <c:v>118221</c:v>
                </c:pt>
                <c:pt idx="416646">
                  <c:v>118221</c:v>
                </c:pt>
                <c:pt idx="416647">
                  <c:v>118221</c:v>
                </c:pt>
                <c:pt idx="416648">
                  <c:v>118221</c:v>
                </c:pt>
                <c:pt idx="416649">
                  <c:v>118221</c:v>
                </c:pt>
                <c:pt idx="416650">
                  <c:v>118221</c:v>
                </c:pt>
                <c:pt idx="416651">
                  <c:v>118221</c:v>
                </c:pt>
                <c:pt idx="416652">
                  <c:v>118221</c:v>
                </c:pt>
                <c:pt idx="416653">
                  <c:v>118221</c:v>
                </c:pt>
                <c:pt idx="416654">
                  <c:v>118221</c:v>
                </c:pt>
                <c:pt idx="416655">
                  <c:v>118221</c:v>
                </c:pt>
                <c:pt idx="416656">
                  <c:v>118221</c:v>
                </c:pt>
                <c:pt idx="416657">
                  <c:v>118221</c:v>
                </c:pt>
                <c:pt idx="416658">
                  <c:v>118221</c:v>
                </c:pt>
                <c:pt idx="416659">
                  <c:v>118221</c:v>
                </c:pt>
                <c:pt idx="416660">
                  <c:v>118221</c:v>
                </c:pt>
                <c:pt idx="416661">
                  <c:v>118221</c:v>
                </c:pt>
                <c:pt idx="416662">
                  <c:v>118221</c:v>
                </c:pt>
                <c:pt idx="416663">
                  <c:v>118221</c:v>
                </c:pt>
                <c:pt idx="416664">
                  <c:v>118221</c:v>
                </c:pt>
                <c:pt idx="416665">
                  <c:v>118221</c:v>
                </c:pt>
                <c:pt idx="416666">
                  <c:v>118221</c:v>
                </c:pt>
                <c:pt idx="416667">
                  <c:v>118221</c:v>
                </c:pt>
                <c:pt idx="416668">
                  <c:v>118221</c:v>
                </c:pt>
                <c:pt idx="416669">
                  <c:v>118221</c:v>
                </c:pt>
                <c:pt idx="416670">
                  <c:v>118221</c:v>
                </c:pt>
                <c:pt idx="416671">
                  <c:v>118221</c:v>
                </c:pt>
                <c:pt idx="416672">
                  <c:v>118221</c:v>
                </c:pt>
                <c:pt idx="416673">
                  <c:v>118221</c:v>
                </c:pt>
                <c:pt idx="416674">
                  <c:v>118221</c:v>
                </c:pt>
                <c:pt idx="416675">
                  <c:v>118221</c:v>
                </c:pt>
                <c:pt idx="416676">
                  <c:v>118221</c:v>
                </c:pt>
                <c:pt idx="416677">
                  <c:v>118221</c:v>
                </c:pt>
                <c:pt idx="416678">
                  <c:v>118221</c:v>
                </c:pt>
                <c:pt idx="416679">
                  <c:v>118221</c:v>
                </c:pt>
                <c:pt idx="416680">
                  <c:v>118221</c:v>
                </c:pt>
                <c:pt idx="416681">
                  <c:v>118221</c:v>
                </c:pt>
                <c:pt idx="416682">
                  <c:v>118221</c:v>
                </c:pt>
                <c:pt idx="416683">
                  <c:v>118221</c:v>
                </c:pt>
                <c:pt idx="416684">
                  <c:v>118221</c:v>
                </c:pt>
                <c:pt idx="416685">
                  <c:v>118221</c:v>
                </c:pt>
                <c:pt idx="416686">
                  <c:v>118221</c:v>
                </c:pt>
                <c:pt idx="416687">
                  <c:v>118221</c:v>
                </c:pt>
                <c:pt idx="416688">
                  <c:v>118221</c:v>
                </c:pt>
                <c:pt idx="416689">
                  <c:v>118221</c:v>
                </c:pt>
                <c:pt idx="416690">
                  <c:v>118221</c:v>
                </c:pt>
                <c:pt idx="416691">
                  <c:v>118221</c:v>
                </c:pt>
                <c:pt idx="416692">
                  <c:v>118221</c:v>
                </c:pt>
                <c:pt idx="416693">
                  <c:v>118221</c:v>
                </c:pt>
                <c:pt idx="416694">
                  <c:v>118221</c:v>
                </c:pt>
                <c:pt idx="416695">
                  <c:v>118221</c:v>
                </c:pt>
                <c:pt idx="416696">
                  <c:v>118221</c:v>
                </c:pt>
                <c:pt idx="416697">
                  <c:v>118221</c:v>
                </c:pt>
                <c:pt idx="416698">
                  <c:v>118221</c:v>
                </c:pt>
                <c:pt idx="416699">
                  <c:v>118221</c:v>
                </c:pt>
                <c:pt idx="416700">
                  <c:v>118221</c:v>
                </c:pt>
                <c:pt idx="416701">
                  <c:v>118221</c:v>
                </c:pt>
                <c:pt idx="416702">
                  <c:v>118221</c:v>
                </c:pt>
                <c:pt idx="416703">
                  <c:v>118221</c:v>
                </c:pt>
                <c:pt idx="416704">
                  <c:v>118221</c:v>
                </c:pt>
                <c:pt idx="416705">
                  <c:v>118221</c:v>
                </c:pt>
                <c:pt idx="416706">
                  <c:v>118221</c:v>
                </c:pt>
                <c:pt idx="416707">
                  <c:v>118221</c:v>
                </c:pt>
                <c:pt idx="416708">
                  <c:v>118221</c:v>
                </c:pt>
                <c:pt idx="416709">
                  <c:v>118221</c:v>
                </c:pt>
                <c:pt idx="416710">
                  <c:v>118221</c:v>
                </c:pt>
                <c:pt idx="416711">
                  <c:v>118221</c:v>
                </c:pt>
                <c:pt idx="416712">
                  <c:v>118221</c:v>
                </c:pt>
                <c:pt idx="416713">
                  <c:v>118221</c:v>
                </c:pt>
                <c:pt idx="416714">
                  <c:v>118221</c:v>
                </c:pt>
                <c:pt idx="416715">
                  <c:v>118221</c:v>
                </c:pt>
                <c:pt idx="416716">
                  <c:v>118221</c:v>
                </c:pt>
                <c:pt idx="416717">
                  <c:v>118221</c:v>
                </c:pt>
                <c:pt idx="416718">
                  <c:v>118221</c:v>
                </c:pt>
                <c:pt idx="416719">
                  <c:v>118221</c:v>
                </c:pt>
                <c:pt idx="416720">
                  <c:v>118221</c:v>
                </c:pt>
                <c:pt idx="416721">
                  <c:v>118221</c:v>
                </c:pt>
                <c:pt idx="416722">
                  <c:v>118221</c:v>
                </c:pt>
                <c:pt idx="416723">
                  <c:v>118221</c:v>
                </c:pt>
                <c:pt idx="416724">
                  <c:v>118221</c:v>
                </c:pt>
                <c:pt idx="416725">
                  <c:v>118221</c:v>
                </c:pt>
                <c:pt idx="416726">
                  <c:v>118221</c:v>
                </c:pt>
                <c:pt idx="416727">
                  <c:v>118221</c:v>
                </c:pt>
                <c:pt idx="416728">
                  <c:v>118221</c:v>
                </c:pt>
                <c:pt idx="416729">
                  <c:v>118221</c:v>
                </c:pt>
                <c:pt idx="416730">
                  <c:v>118221</c:v>
                </c:pt>
                <c:pt idx="416731">
                  <c:v>118221</c:v>
                </c:pt>
                <c:pt idx="416732">
                  <c:v>118221</c:v>
                </c:pt>
                <c:pt idx="416733">
                  <c:v>118221</c:v>
                </c:pt>
                <c:pt idx="416734">
                  <c:v>118221</c:v>
                </c:pt>
                <c:pt idx="416735">
                  <c:v>118221</c:v>
                </c:pt>
                <c:pt idx="416736">
                  <c:v>118221</c:v>
                </c:pt>
                <c:pt idx="416737">
                  <c:v>118221</c:v>
                </c:pt>
                <c:pt idx="416738">
                  <c:v>118221</c:v>
                </c:pt>
                <c:pt idx="416739">
                  <c:v>118221</c:v>
                </c:pt>
                <c:pt idx="416740">
                  <c:v>118221</c:v>
                </c:pt>
                <c:pt idx="416741">
                  <c:v>118221</c:v>
                </c:pt>
                <c:pt idx="416742">
                  <c:v>118221</c:v>
                </c:pt>
                <c:pt idx="416743">
                  <c:v>118221</c:v>
                </c:pt>
                <c:pt idx="416744">
                  <c:v>118221</c:v>
                </c:pt>
                <c:pt idx="416745">
                  <c:v>118221</c:v>
                </c:pt>
                <c:pt idx="416746">
                  <c:v>118221</c:v>
                </c:pt>
                <c:pt idx="416747">
                  <c:v>118221</c:v>
                </c:pt>
                <c:pt idx="416748">
                  <c:v>118221</c:v>
                </c:pt>
                <c:pt idx="416749">
                  <c:v>118221</c:v>
                </c:pt>
                <c:pt idx="416750">
                  <c:v>118221</c:v>
                </c:pt>
                <c:pt idx="416751">
                  <c:v>118221</c:v>
                </c:pt>
                <c:pt idx="416752">
                  <c:v>118221</c:v>
                </c:pt>
                <c:pt idx="416753">
                  <c:v>118221</c:v>
                </c:pt>
                <c:pt idx="416754">
                  <c:v>118221</c:v>
                </c:pt>
                <c:pt idx="416755">
                  <c:v>118221</c:v>
                </c:pt>
                <c:pt idx="416756">
                  <c:v>118221</c:v>
                </c:pt>
                <c:pt idx="416757">
                  <c:v>118221</c:v>
                </c:pt>
                <c:pt idx="416758">
                  <c:v>118221</c:v>
                </c:pt>
                <c:pt idx="416759">
                  <c:v>118221</c:v>
                </c:pt>
                <c:pt idx="416760">
                  <c:v>118221</c:v>
                </c:pt>
                <c:pt idx="416761">
                  <c:v>118221</c:v>
                </c:pt>
                <c:pt idx="416762">
                  <c:v>118221</c:v>
                </c:pt>
                <c:pt idx="416763">
                  <c:v>118221</c:v>
                </c:pt>
                <c:pt idx="416764">
                  <c:v>118221</c:v>
                </c:pt>
                <c:pt idx="416765">
                  <c:v>118221</c:v>
                </c:pt>
                <c:pt idx="416766">
                  <c:v>118221</c:v>
                </c:pt>
                <c:pt idx="416767">
                  <c:v>118221</c:v>
                </c:pt>
                <c:pt idx="416768">
                  <c:v>118221</c:v>
                </c:pt>
                <c:pt idx="416769">
                  <c:v>118221</c:v>
                </c:pt>
                <c:pt idx="416770">
                  <c:v>118221</c:v>
                </c:pt>
                <c:pt idx="416771">
                  <c:v>118221</c:v>
                </c:pt>
                <c:pt idx="416772">
                  <c:v>118221</c:v>
                </c:pt>
                <c:pt idx="416773">
                  <c:v>118221</c:v>
                </c:pt>
                <c:pt idx="416774">
                  <c:v>118221</c:v>
                </c:pt>
                <c:pt idx="416775">
                  <c:v>118221</c:v>
                </c:pt>
                <c:pt idx="416776">
                  <c:v>118221</c:v>
                </c:pt>
                <c:pt idx="416777">
                  <c:v>118221</c:v>
                </c:pt>
                <c:pt idx="416778">
                  <c:v>118221</c:v>
                </c:pt>
                <c:pt idx="416779">
                  <c:v>118221</c:v>
                </c:pt>
                <c:pt idx="416780">
                  <c:v>118221</c:v>
                </c:pt>
                <c:pt idx="416781">
                  <c:v>118221</c:v>
                </c:pt>
                <c:pt idx="416782">
                  <c:v>118221</c:v>
                </c:pt>
                <c:pt idx="416783">
                  <c:v>118221</c:v>
                </c:pt>
                <c:pt idx="416784">
                  <c:v>118221</c:v>
                </c:pt>
                <c:pt idx="416785">
                  <c:v>118221</c:v>
                </c:pt>
                <c:pt idx="416786">
                  <c:v>118221</c:v>
                </c:pt>
                <c:pt idx="416787">
                  <c:v>118221</c:v>
                </c:pt>
                <c:pt idx="416788">
                  <c:v>118221</c:v>
                </c:pt>
                <c:pt idx="416789">
                  <c:v>118221</c:v>
                </c:pt>
                <c:pt idx="416790">
                  <c:v>118221</c:v>
                </c:pt>
                <c:pt idx="416791">
                  <c:v>118221</c:v>
                </c:pt>
                <c:pt idx="416792">
                  <c:v>118221</c:v>
                </c:pt>
                <c:pt idx="416793">
                  <c:v>118221</c:v>
                </c:pt>
                <c:pt idx="416794">
                  <c:v>118221</c:v>
                </c:pt>
                <c:pt idx="416795">
                  <c:v>118221</c:v>
                </c:pt>
                <c:pt idx="416796">
                  <c:v>118221</c:v>
                </c:pt>
                <c:pt idx="416797">
                  <c:v>118221</c:v>
                </c:pt>
                <c:pt idx="416798">
                  <c:v>118221</c:v>
                </c:pt>
                <c:pt idx="416799">
                  <c:v>118221</c:v>
                </c:pt>
                <c:pt idx="416800">
                  <c:v>118221</c:v>
                </c:pt>
                <c:pt idx="416801">
                  <c:v>118221</c:v>
                </c:pt>
                <c:pt idx="416802">
                  <c:v>118221</c:v>
                </c:pt>
                <c:pt idx="416803">
                  <c:v>118221</c:v>
                </c:pt>
                <c:pt idx="416804">
                  <c:v>118221</c:v>
                </c:pt>
                <c:pt idx="416805">
                  <c:v>118221</c:v>
                </c:pt>
                <c:pt idx="416806">
                  <c:v>118221</c:v>
                </c:pt>
                <c:pt idx="416807">
                  <c:v>118221</c:v>
                </c:pt>
                <c:pt idx="416808">
                  <c:v>118221</c:v>
                </c:pt>
                <c:pt idx="416809">
                  <c:v>118221</c:v>
                </c:pt>
                <c:pt idx="416810">
                  <c:v>118221</c:v>
                </c:pt>
                <c:pt idx="416811">
                  <c:v>118221</c:v>
                </c:pt>
                <c:pt idx="416812">
                  <c:v>118221</c:v>
                </c:pt>
                <c:pt idx="416813">
                  <c:v>118221</c:v>
                </c:pt>
                <c:pt idx="416814">
                  <c:v>118221</c:v>
                </c:pt>
                <c:pt idx="416815">
                  <c:v>118221</c:v>
                </c:pt>
                <c:pt idx="416816">
                  <c:v>118221</c:v>
                </c:pt>
                <c:pt idx="416817">
                  <c:v>118221</c:v>
                </c:pt>
                <c:pt idx="416818">
                  <c:v>118221</c:v>
                </c:pt>
                <c:pt idx="416819">
                  <c:v>118221</c:v>
                </c:pt>
                <c:pt idx="416820">
                  <c:v>118221</c:v>
                </c:pt>
                <c:pt idx="416821">
                  <c:v>118221</c:v>
                </c:pt>
                <c:pt idx="416822">
                  <c:v>118221</c:v>
                </c:pt>
                <c:pt idx="416823">
                  <c:v>118221</c:v>
                </c:pt>
                <c:pt idx="416824">
                  <c:v>118221</c:v>
                </c:pt>
                <c:pt idx="416825">
                  <c:v>118221</c:v>
                </c:pt>
                <c:pt idx="416826">
                  <c:v>118221</c:v>
                </c:pt>
                <c:pt idx="416827">
                  <c:v>118221</c:v>
                </c:pt>
                <c:pt idx="416828">
                  <c:v>118221</c:v>
                </c:pt>
                <c:pt idx="416829">
                  <c:v>118221</c:v>
                </c:pt>
                <c:pt idx="416830">
                  <c:v>118221</c:v>
                </c:pt>
                <c:pt idx="416831">
                  <c:v>118221</c:v>
                </c:pt>
                <c:pt idx="416832">
                  <c:v>118221</c:v>
                </c:pt>
                <c:pt idx="416833">
                  <c:v>118221</c:v>
                </c:pt>
                <c:pt idx="416834">
                  <c:v>118221</c:v>
                </c:pt>
                <c:pt idx="416835">
                  <c:v>118221</c:v>
                </c:pt>
                <c:pt idx="416836">
                  <c:v>118221</c:v>
                </c:pt>
                <c:pt idx="416837">
                  <c:v>118221</c:v>
                </c:pt>
                <c:pt idx="416838">
                  <c:v>118221</c:v>
                </c:pt>
                <c:pt idx="416839">
                  <c:v>118221</c:v>
                </c:pt>
                <c:pt idx="416840">
                  <c:v>118221</c:v>
                </c:pt>
                <c:pt idx="416841">
                  <c:v>118221</c:v>
                </c:pt>
                <c:pt idx="416842">
                  <c:v>118221</c:v>
                </c:pt>
                <c:pt idx="416843">
                  <c:v>118221</c:v>
                </c:pt>
                <c:pt idx="416844">
                  <c:v>118221</c:v>
                </c:pt>
                <c:pt idx="416845">
                  <c:v>118221</c:v>
                </c:pt>
                <c:pt idx="416846">
                  <c:v>118221</c:v>
                </c:pt>
                <c:pt idx="416847">
                  <c:v>118221</c:v>
                </c:pt>
                <c:pt idx="416848">
                  <c:v>118221</c:v>
                </c:pt>
                <c:pt idx="416849">
                  <c:v>118221</c:v>
                </c:pt>
                <c:pt idx="416850">
                  <c:v>118221</c:v>
                </c:pt>
                <c:pt idx="416851">
                  <c:v>118221</c:v>
                </c:pt>
                <c:pt idx="416852">
                  <c:v>118221</c:v>
                </c:pt>
                <c:pt idx="416853">
                  <c:v>118221</c:v>
                </c:pt>
                <c:pt idx="416854">
                  <c:v>118221</c:v>
                </c:pt>
                <c:pt idx="416855">
                  <c:v>118221</c:v>
                </c:pt>
                <c:pt idx="416856">
                  <c:v>118221</c:v>
                </c:pt>
                <c:pt idx="416857">
                  <c:v>118221</c:v>
                </c:pt>
                <c:pt idx="416858">
                  <c:v>118221</c:v>
                </c:pt>
                <c:pt idx="416859">
                  <c:v>118221</c:v>
                </c:pt>
                <c:pt idx="416860">
                  <c:v>118221</c:v>
                </c:pt>
                <c:pt idx="416861">
                  <c:v>118221</c:v>
                </c:pt>
                <c:pt idx="416862">
                  <c:v>118221</c:v>
                </c:pt>
                <c:pt idx="416863">
                  <c:v>118221</c:v>
                </c:pt>
                <c:pt idx="416864">
                  <c:v>118221</c:v>
                </c:pt>
                <c:pt idx="416865">
                  <c:v>118221</c:v>
                </c:pt>
                <c:pt idx="416866">
                  <c:v>118221</c:v>
                </c:pt>
                <c:pt idx="416867">
                  <c:v>118221</c:v>
                </c:pt>
                <c:pt idx="416868">
                  <c:v>118221</c:v>
                </c:pt>
                <c:pt idx="416869">
                  <c:v>118221</c:v>
                </c:pt>
                <c:pt idx="416870">
                  <c:v>118221</c:v>
                </c:pt>
                <c:pt idx="416871">
                  <c:v>118221</c:v>
                </c:pt>
                <c:pt idx="416872">
                  <c:v>118221</c:v>
                </c:pt>
                <c:pt idx="416873">
                  <c:v>118221</c:v>
                </c:pt>
                <c:pt idx="416874">
                  <c:v>118221</c:v>
                </c:pt>
                <c:pt idx="416875">
                  <c:v>118221</c:v>
                </c:pt>
                <c:pt idx="416876">
                  <c:v>118221</c:v>
                </c:pt>
                <c:pt idx="416877">
                  <c:v>118221</c:v>
                </c:pt>
                <c:pt idx="416878">
                  <c:v>118221</c:v>
                </c:pt>
                <c:pt idx="416879">
                  <c:v>118221</c:v>
                </c:pt>
                <c:pt idx="416880">
                  <c:v>118221</c:v>
                </c:pt>
                <c:pt idx="416881">
                  <c:v>118221</c:v>
                </c:pt>
                <c:pt idx="416882">
                  <c:v>118221</c:v>
                </c:pt>
                <c:pt idx="416883">
                  <c:v>118221</c:v>
                </c:pt>
                <c:pt idx="416884">
                  <c:v>118221</c:v>
                </c:pt>
                <c:pt idx="416885">
                  <c:v>118221</c:v>
                </c:pt>
                <c:pt idx="416886">
                  <c:v>118221</c:v>
                </c:pt>
                <c:pt idx="416887">
                  <c:v>118221</c:v>
                </c:pt>
                <c:pt idx="416888">
                  <c:v>118221</c:v>
                </c:pt>
                <c:pt idx="416889">
                  <c:v>118221</c:v>
                </c:pt>
                <c:pt idx="416890">
                  <c:v>118221</c:v>
                </c:pt>
                <c:pt idx="416891">
                  <c:v>118221</c:v>
                </c:pt>
                <c:pt idx="416892">
                  <c:v>118221</c:v>
                </c:pt>
                <c:pt idx="416893">
                  <c:v>118221</c:v>
                </c:pt>
                <c:pt idx="416894">
                  <c:v>118221</c:v>
                </c:pt>
                <c:pt idx="416895">
                  <c:v>118221</c:v>
                </c:pt>
                <c:pt idx="416896">
                  <c:v>118221</c:v>
                </c:pt>
                <c:pt idx="416897">
                  <c:v>118221</c:v>
                </c:pt>
                <c:pt idx="416898">
                  <c:v>118221</c:v>
                </c:pt>
                <c:pt idx="416899">
                  <c:v>118221</c:v>
                </c:pt>
                <c:pt idx="416900">
                  <c:v>118221</c:v>
                </c:pt>
                <c:pt idx="416901">
                  <c:v>118221</c:v>
                </c:pt>
                <c:pt idx="416902">
                  <c:v>118221</c:v>
                </c:pt>
                <c:pt idx="416903">
                  <c:v>118221</c:v>
                </c:pt>
                <c:pt idx="416904">
                  <c:v>118221</c:v>
                </c:pt>
                <c:pt idx="416905">
                  <c:v>118221</c:v>
                </c:pt>
                <c:pt idx="416906">
                  <c:v>118221</c:v>
                </c:pt>
                <c:pt idx="416907">
                  <c:v>118221</c:v>
                </c:pt>
                <c:pt idx="416908">
                  <c:v>118221</c:v>
                </c:pt>
                <c:pt idx="416909">
                  <c:v>118221</c:v>
                </c:pt>
                <c:pt idx="416910">
                  <c:v>118221</c:v>
                </c:pt>
                <c:pt idx="416911">
                  <c:v>118221</c:v>
                </c:pt>
                <c:pt idx="416912">
                  <c:v>118221</c:v>
                </c:pt>
                <c:pt idx="416913">
                  <c:v>118221</c:v>
                </c:pt>
                <c:pt idx="416914">
                  <c:v>118221</c:v>
                </c:pt>
                <c:pt idx="416915">
                  <c:v>118221</c:v>
                </c:pt>
                <c:pt idx="416916">
                  <c:v>118221</c:v>
                </c:pt>
                <c:pt idx="416917">
                  <c:v>118221</c:v>
                </c:pt>
                <c:pt idx="416918">
                  <c:v>118221</c:v>
                </c:pt>
                <c:pt idx="416919">
                  <c:v>118221</c:v>
                </c:pt>
                <c:pt idx="416920">
                  <c:v>118221</c:v>
                </c:pt>
                <c:pt idx="416921">
                  <c:v>118221</c:v>
                </c:pt>
                <c:pt idx="416922">
                  <c:v>118221</c:v>
                </c:pt>
                <c:pt idx="416923">
                  <c:v>118221</c:v>
                </c:pt>
                <c:pt idx="416924">
                  <c:v>118221</c:v>
                </c:pt>
                <c:pt idx="416925">
                  <c:v>118221</c:v>
                </c:pt>
                <c:pt idx="416926">
                  <c:v>118221</c:v>
                </c:pt>
                <c:pt idx="416927">
                  <c:v>118221</c:v>
                </c:pt>
                <c:pt idx="416928">
                  <c:v>118221</c:v>
                </c:pt>
                <c:pt idx="416929">
                  <c:v>118221</c:v>
                </c:pt>
                <c:pt idx="416930">
                  <c:v>118221</c:v>
                </c:pt>
                <c:pt idx="416931">
                  <c:v>118221</c:v>
                </c:pt>
                <c:pt idx="416932">
                  <c:v>118221</c:v>
                </c:pt>
                <c:pt idx="416933">
                  <c:v>118221</c:v>
                </c:pt>
                <c:pt idx="416934">
                  <c:v>118221</c:v>
                </c:pt>
                <c:pt idx="416935">
                  <c:v>118221</c:v>
                </c:pt>
                <c:pt idx="416936">
                  <c:v>118221</c:v>
                </c:pt>
                <c:pt idx="416937">
                  <c:v>118221</c:v>
                </c:pt>
                <c:pt idx="416938">
                  <c:v>118221</c:v>
                </c:pt>
                <c:pt idx="416939">
                  <c:v>118221</c:v>
                </c:pt>
                <c:pt idx="416940">
                  <c:v>118221</c:v>
                </c:pt>
                <c:pt idx="416941">
                  <c:v>118221</c:v>
                </c:pt>
                <c:pt idx="416942">
                  <c:v>118221</c:v>
                </c:pt>
                <c:pt idx="416943">
                  <c:v>118221</c:v>
                </c:pt>
                <c:pt idx="416944">
                  <c:v>118221</c:v>
                </c:pt>
                <c:pt idx="416945">
                  <c:v>118221</c:v>
                </c:pt>
                <c:pt idx="416946">
                  <c:v>118221</c:v>
                </c:pt>
                <c:pt idx="416947">
                  <c:v>118221</c:v>
                </c:pt>
                <c:pt idx="416948">
                  <c:v>118221</c:v>
                </c:pt>
                <c:pt idx="416949">
                  <c:v>118221</c:v>
                </c:pt>
                <c:pt idx="416950">
                  <c:v>118221</c:v>
                </c:pt>
                <c:pt idx="416951">
                  <c:v>118221</c:v>
                </c:pt>
                <c:pt idx="416952">
                  <c:v>118221</c:v>
                </c:pt>
                <c:pt idx="416953">
                  <c:v>118221</c:v>
                </c:pt>
                <c:pt idx="416954">
                  <c:v>118221</c:v>
                </c:pt>
                <c:pt idx="416955">
                  <c:v>118221</c:v>
                </c:pt>
                <c:pt idx="416956">
                  <c:v>118221</c:v>
                </c:pt>
                <c:pt idx="416957">
                  <c:v>118221</c:v>
                </c:pt>
                <c:pt idx="416958">
                  <c:v>118221</c:v>
                </c:pt>
                <c:pt idx="416959">
                  <c:v>118221</c:v>
                </c:pt>
                <c:pt idx="416960">
                  <c:v>118221</c:v>
                </c:pt>
                <c:pt idx="416961">
                  <c:v>118221</c:v>
                </c:pt>
                <c:pt idx="416962">
                  <c:v>118221</c:v>
                </c:pt>
                <c:pt idx="416963">
                  <c:v>118221</c:v>
                </c:pt>
                <c:pt idx="416964">
                  <c:v>118221</c:v>
                </c:pt>
                <c:pt idx="416965">
                  <c:v>118221</c:v>
                </c:pt>
                <c:pt idx="416966">
                  <c:v>118221</c:v>
                </c:pt>
                <c:pt idx="416967">
                  <c:v>118221</c:v>
                </c:pt>
                <c:pt idx="416968">
                  <c:v>118221</c:v>
                </c:pt>
                <c:pt idx="416969">
                  <c:v>118221</c:v>
                </c:pt>
                <c:pt idx="416970">
                  <c:v>118221</c:v>
                </c:pt>
                <c:pt idx="416971">
                  <c:v>118221</c:v>
                </c:pt>
                <c:pt idx="416972">
                  <c:v>118221</c:v>
                </c:pt>
                <c:pt idx="416973">
                  <c:v>118221</c:v>
                </c:pt>
                <c:pt idx="416974">
                  <c:v>118221</c:v>
                </c:pt>
                <c:pt idx="416975">
                  <c:v>118221</c:v>
                </c:pt>
                <c:pt idx="416976">
                  <c:v>118221</c:v>
                </c:pt>
                <c:pt idx="416977">
                  <c:v>118221</c:v>
                </c:pt>
                <c:pt idx="416978">
                  <c:v>118221</c:v>
                </c:pt>
                <c:pt idx="416979">
                  <c:v>118221</c:v>
                </c:pt>
                <c:pt idx="416980">
                  <c:v>118221</c:v>
                </c:pt>
                <c:pt idx="416981">
                  <c:v>118221</c:v>
                </c:pt>
                <c:pt idx="416982">
                  <c:v>118221</c:v>
                </c:pt>
                <c:pt idx="416983">
                  <c:v>118221</c:v>
                </c:pt>
                <c:pt idx="416984">
                  <c:v>118221</c:v>
                </c:pt>
                <c:pt idx="416985">
                  <c:v>118221</c:v>
                </c:pt>
                <c:pt idx="416986">
                  <c:v>118221</c:v>
                </c:pt>
                <c:pt idx="416987">
                  <c:v>118221</c:v>
                </c:pt>
                <c:pt idx="416988">
                  <c:v>118221</c:v>
                </c:pt>
                <c:pt idx="416989">
                  <c:v>118221</c:v>
                </c:pt>
                <c:pt idx="416990">
                  <c:v>118221</c:v>
                </c:pt>
                <c:pt idx="416991">
                  <c:v>118221</c:v>
                </c:pt>
                <c:pt idx="416992">
                  <c:v>118221</c:v>
                </c:pt>
                <c:pt idx="416993">
                  <c:v>118221</c:v>
                </c:pt>
                <c:pt idx="416994">
                  <c:v>118221</c:v>
                </c:pt>
                <c:pt idx="416995">
                  <c:v>118221</c:v>
                </c:pt>
                <c:pt idx="416996">
                  <c:v>118221</c:v>
                </c:pt>
                <c:pt idx="416997">
                  <c:v>118221</c:v>
                </c:pt>
                <c:pt idx="416998">
                  <c:v>118221</c:v>
                </c:pt>
                <c:pt idx="416999">
                  <c:v>118221</c:v>
                </c:pt>
                <c:pt idx="417000">
                  <c:v>118221</c:v>
                </c:pt>
                <c:pt idx="417001">
                  <c:v>118221</c:v>
                </c:pt>
                <c:pt idx="417002">
                  <c:v>118221</c:v>
                </c:pt>
                <c:pt idx="417003">
                  <c:v>118221</c:v>
                </c:pt>
                <c:pt idx="417004">
                  <c:v>118221</c:v>
                </c:pt>
                <c:pt idx="417005">
                  <c:v>118221</c:v>
                </c:pt>
                <c:pt idx="417006">
                  <c:v>118221</c:v>
                </c:pt>
                <c:pt idx="417007">
                  <c:v>118221</c:v>
                </c:pt>
                <c:pt idx="417008">
                  <c:v>118221</c:v>
                </c:pt>
                <c:pt idx="417009">
                  <c:v>118221</c:v>
                </c:pt>
                <c:pt idx="417010">
                  <c:v>118221</c:v>
                </c:pt>
                <c:pt idx="417011">
                  <c:v>118221</c:v>
                </c:pt>
                <c:pt idx="417012">
                  <c:v>118221</c:v>
                </c:pt>
                <c:pt idx="417013">
                  <c:v>118221</c:v>
                </c:pt>
                <c:pt idx="417014">
                  <c:v>118221</c:v>
                </c:pt>
                <c:pt idx="417015">
                  <c:v>118221</c:v>
                </c:pt>
                <c:pt idx="417016">
                  <c:v>118221</c:v>
                </c:pt>
                <c:pt idx="417017">
                  <c:v>118221</c:v>
                </c:pt>
                <c:pt idx="417018">
                  <c:v>118221</c:v>
                </c:pt>
                <c:pt idx="417019">
                  <c:v>118221</c:v>
                </c:pt>
                <c:pt idx="417020">
                  <c:v>118221</c:v>
                </c:pt>
                <c:pt idx="417021">
                  <c:v>118221</c:v>
                </c:pt>
                <c:pt idx="417022">
                  <c:v>118221</c:v>
                </c:pt>
                <c:pt idx="417023">
                  <c:v>118221</c:v>
                </c:pt>
                <c:pt idx="417024">
                  <c:v>118221</c:v>
                </c:pt>
                <c:pt idx="417025">
                  <c:v>118221</c:v>
                </c:pt>
                <c:pt idx="417026">
                  <c:v>118221</c:v>
                </c:pt>
                <c:pt idx="417027">
                  <c:v>118221</c:v>
                </c:pt>
                <c:pt idx="417028">
                  <c:v>118221</c:v>
                </c:pt>
                <c:pt idx="417029">
                  <c:v>118221</c:v>
                </c:pt>
                <c:pt idx="417030">
                  <c:v>118221</c:v>
                </c:pt>
                <c:pt idx="417031">
                  <c:v>118221</c:v>
                </c:pt>
                <c:pt idx="417032">
                  <c:v>118221</c:v>
                </c:pt>
                <c:pt idx="417033">
                  <c:v>118221</c:v>
                </c:pt>
                <c:pt idx="417034">
                  <c:v>118221</c:v>
                </c:pt>
                <c:pt idx="417035">
                  <c:v>118221</c:v>
                </c:pt>
                <c:pt idx="417036">
                  <c:v>118221</c:v>
                </c:pt>
                <c:pt idx="417037">
                  <c:v>118221</c:v>
                </c:pt>
                <c:pt idx="417038">
                  <c:v>118221</c:v>
                </c:pt>
                <c:pt idx="417039">
                  <c:v>118221</c:v>
                </c:pt>
                <c:pt idx="417040">
                  <c:v>118221</c:v>
                </c:pt>
                <c:pt idx="417041">
                  <c:v>118221</c:v>
                </c:pt>
                <c:pt idx="417042">
                  <c:v>118221</c:v>
                </c:pt>
                <c:pt idx="417043">
                  <c:v>118221</c:v>
                </c:pt>
                <c:pt idx="417044">
                  <c:v>118221</c:v>
                </c:pt>
                <c:pt idx="417045">
                  <c:v>118221</c:v>
                </c:pt>
                <c:pt idx="417046">
                  <c:v>118221</c:v>
                </c:pt>
                <c:pt idx="417047">
                  <c:v>118221</c:v>
                </c:pt>
                <c:pt idx="417048">
                  <c:v>118221</c:v>
                </c:pt>
                <c:pt idx="417049">
                  <c:v>118221</c:v>
                </c:pt>
                <c:pt idx="417050">
                  <c:v>118221</c:v>
                </c:pt>
                <c:pt idx="417051">
                  <c:v>118221</c:v>
                </c:pt>
                <c:pt idx="417052">
                  <c:v>118221</c:v>
                </c:pt>
                <c:pt idx="417053">
                  <c:v>118221</c:v>
                </c:pt>
                <c:pt idx="417054">
                  <c:v>118221</c:v>
                </c:pt>
                <c:pt idx="417055">
                  <c:v>118221</c:v>
                </c:pt>
                <c:pt idx="417056">
                  <c:v>118221</c:v>
                </c:pt>
                <c:pt idx="417057">
                  <c:v>118221</c:v>
                </c:pt>
                <c:pt idx="417058">
                  <c:v>118221</c:v>
                </c:pt>
                <c:pt idx="417059">
                  <c:v>118221</c:v>
                </c:pt>
                <c:pt idx="417060">
                  <c:v>118221</c:v>
                </c:pt>
                <c:pt idx="417061">
                  <c:v>118221</c:v>
                </c:pt>
                <c:pt idx="417062">
                  <c:v>118221</c:v>
                </c:pt>
                <c:pt idx="417063">
                  <c:v>118221</c:v>
                </c:pt>
                <c:pt idx="417064">
                  <c:v>118221</c:v>
                </c:pt>
                <c:pt idx="417065">
                  <c:v>118221</c:v>
                </c:pt>
                <c:pt idx="417066">
                  <c:v>118221</c:v>
                </c:pt>
                <c:pt idx="417067">
                  <c:v>118221</c:v>
                </c:pt>
                <c:pt idx="417068">
                  <c:v>118221</c:v>
                </c:pt>
                <c:pt idx="417069">
                  <c:v>118221</c:v>
                </c:pt>
                <c:pt idx="417070">
                  <c:v>118221</c:v>
                </c:pt>
                <c:pt idx="417071">
                  <c:v>118221</c:v>
                </c:pt>
                <c:pt idx="417072">
                  <c:v>118221</c:v>
                </c:pt>
                <c:pt idx="417073">
                  <c:v>118221</c:v>
                </c:pt>
                <c:pt idx="417074">
                  <c:v>118221</c:v>
                </c:pt>
                <c:pt idx="417075">
                  <c:v>118221</c:v>
                </c:pt>
                <c:pt idx="417076">
                  <c:v>118221</c:v>
                </c:pt>
                <c:pt idx="417077">
                  <c:v>118221</c:v>
                </c:pt>
                <c:pt idx="417078">
                  <c:v>118221</c:v>
                </c:pt>
                <c:pt idx="417079">
                  <c:v>118221</c:v>
                </c:pt>
                <c:pt idx="417080">
                  <c:v>118221</c:v>
                </c:pt>
                <c:pt idx="417081">
                  <c:v>118221</c:v>
                </c:pt>
                <c:pt idx="417082">
                  <c:v>118221</c:v>
                </c:pt>
                <c:pt idx="417083">
                  <c:v>118221</c:v>
                </c:pt>
                <c:pt idx="417084">
                  <c:v>118221</c:v>
                </c:pt>
                <c:pt idx="417085">
                  <c:v>118221</c:v>
                </c:pt>
                <c:pt idx="417086">
                  <c:v>118221</c:v>
                </c:pt>
                <c:pt idx="417087">
                  <c:v>118221</c:v>
                </c:pt>
                <c:pt idx="417088">
                  <c:v>118221</c:v>
                </c:pt>
                <c:pt idx="417089">
                  <c:v>118221</c:v>
                </c:pt>
                <c:pt idx="417090">
                  <c:v>118221</c:v>
                </c:pt>
                <c:pt idx="417091">
                  <c:v>118221</c:v>
                </c:pt>
                <c:pt idx="417092">
                  <c:v>118221</c:v>
                </c:pt>
                <c:pt idx="417093">
                  <c:v>118221</c:v>
                </c:pt>
                <c:pt idx="417094">
                  <c:v>118221</c:v>
                </c:pt>
                <c:pt idx="417095">
                  <c:v>118221</c:v>
                </c:pt>
                <c:pt idx="417096">
                  <c:v>118221</c:v>
                </c:pt>
                <c:pt idx="417097">
                  <c:v>118221</c:v>
                </c:pt>
                <c:pt idx="417098">
                  <c:v>118221</c:v>
                </c:pt>
                <c:pt idx="417099">
                  <c:v>118221</c:v>
                </c:pt>
                <c:pt idx="417100">
                  <c:v>118221</c:v>
                </c:pt>
                <c:pt idx="417101">
                  <c:v>118221</c:v>
                </c:pt>
                <c:pt idx="417102">
                  <c:v>118221</c:v>
                </c:pt>
                <c:pt idx="417103">
                  <c:v>118221</c:v>
                </c:pt>
                <c:pt idx="417104">
                  <c:v>118221</c:v>
                </c:pt>
                <c:pt idx="417105">
                  <c:v>118221</c:v>
                </c:pt>
                <c:pt idx="417106">
                  <c:v>118221</c:v>
                </c:pt>
                <c:pt idx="417107">
                  <c:v>118221</c:v>
                </c:pt>
                <c:pt idx="417108">
                  <c:v>118221</c:v>
                </c:pt>
                <c:pt idx="417109">
                  <c:v>118221</c:v>
                </c:pt>
                <c:pt idx="417110">
                  <c:v>118221</c:v>
                </c:pt>
                <c:pt idx="417111">
                  <c:v>118221</c:v>
                </c:pt>
                <c:pt idx="417112">
                  <c:v>118221</c:v>
                </c:pt>
                <c:pt idx="417113">
                  <c:v>118221</c:v>
                </c:pt>
                <c:pt idx="417114">
                  <c:v>118221</c:v>
                </c:pt>
                <c:pt idx="417115">
                  <c:v>118221</c:v>
                </c:pt>
                <c:pt idx="417116">
                  <c:v>118221</c:v>
                </c:pt>
                <c:pt idx="417117">
                  <c:v>118221</c:v>
                </c:pt>
                <c:pt idx="417118">
                  <c:v>118221</c:v>
                </c:pt>
                <c:pt idx="417119">
                  <c:v>118221</c:v>
                </c:pt>
                <c:pt idx="417120">
                  <c:v>118221</c:v>
                </c:pt>
                <c:pt idx="417121">
                  <c:v>118221</c:v>
                </c:pt>
                <c:pt idx="417122">
                  <c:v>118221</c:v>
                </c:pt>
                <c:pt idx="417123">
                  <c:v>118221</c:v>
                </c:pt>
                <c:pt idx="417124">
                  <c:v>118221</c:v>
                </c:pt>
                <c:pt idx="417125">
                  <c:v>118221</c:v>
                </c:pt>
                <c:pt idx="417126">
                  <c:v>118221</c:v>
                </c:pt>
                <c:pt idx="417127">
                  <c:v>118221</c:v>
                </c:pt>
                <c:pt idx="417128">
                  <c:v>118221</c:v>
                </c:pt>
                <c:pt idx="417129">
                  <c:v>118221</c:v>
                </c:pt>
                <c:pt idx="417130">
                  <c:v>118221</c:v>
                </c:pt>
                <c:pt idx="417131">
                  <c:v>118221</c:v>
                </c:pt>
                <c:pt idx="417132">
                  <c:v>118221</c:v>
                </c:pt>
                <c:pt idx="417133">
                  <c:v>118221</c:v>
                </c:pt>
                <c:pt idx="417134">
                  <c:v>118221</c:v>
                </c:pt>
                <c:pt idx="417135">
                  <c:v>118221</c:v>
                </c:pt>
                <c:pt idx="417136">
                  <c:v>118221</c:v>
                </c:pt>
                <c:pt idx="417137">
                  <c:v>118221</c:v>
                </c:pt>
                <c:pt idx="417138">
                  <c:v>118221</c:v>
                </c:pt>
                <c:pt idx="417139">
                  <c:v>118221</c:v>
                </c:pt>
                <c:pt idx="417140">
                  <c:v>118221</c:v>
                </c:pt>
                <c:pt idx="417141">
                  <c:v>118221</c:v>
                </c:pt>
                <c:pt idx="417142">
                  <c:v>118221</c:v>
                </c:pt>
                <c:pt idx="417143">
                  <c:v>118221</c:v>
                </c:pt>
                <c:pt idx="417144">
                  <c:v>118221</c:v>
                </c:pt>
                <c:pt idx="417145">
                  <c:v>118221</c:v>
                </c:pt>
                <c:pt idx="417146">
                  <c:v>118221</c:v>
                </c:pt>
                <c:pt idx="417147">
                  <c:v>118221</c:v>
                </c:pt>
                <c:pt idx="417148">
                  <c:v>118221</c:v>
                </c:pt>
                <c:pt idx="417149">
                  <c:v>118221</c:v>
                </c:pt>
                <c:pt idx="417150">
                  <c:v>118221</c:v>
                </c:pt>
                <c:pt idx="417151">
                  <c:v>118221</c:v>
                </c:pt>
                <c:pt idx="417152">
                  <c:v>118221</c:v>
                </c:pt>
                <c:pt idx="417153">
                  <c:v>118221</c:v>
                </c:pt>
                <c:pt idx="417154">
                  <c:v>118221</c:v>
                </c:pt>
                <c:pt idx="417155">
                  <c:v>118221</c:v>
                </c:pt>
                <c:pt idx="417156">
                  <c:v>118221</c:v>
                </c:pt>
                <c:pt idx="417157">
                  <c:v>118221</c:v>
                </c:pt>
                <c:pt idx="417158">
                  <c:v>118221</c:v>
                </c:pt>
                <c:pt idx="417159">
                  <c:v>118221</c:v>
                </c:pt>
                <c:pt idx="417160">
                  <c:v>118221</c:v>
                </c:pt>
                <c:pt idx="417161">
                  <c:v>118221</c:v>
                </c:pt>
                <c:pt idx="417162">
                  <c:v>118221</c:v>
                </c:pt>
                <c:pt idx="417163">
                  <c:v>118221</c:v>
                </c:pt>
                <c:pt idx="417164">
                  <c:v>118221</c:v>
                </c:pt>
                <c:pt idx="417165">
                  <c:v>118221</c:v>
                </c:pt>
                <c:pt idx="417166">
                  <c:v>118221</c:v>
                </c:pt>
                <c:pt idx="417167">
                  <c:v>118221</c:v>
                </c:pt>
                <c:pt idx="417168">
                  <c:v>118221</c:v>
                </c:pt>
                <c:pt idx="417169">
                  <c:v>118221</c:v>
                </c:pt>
                <c:pt idx="417170">
                  <c:v>118221</c:v>
                </c:pt>
                <c:pt idx="417171">
                  <c:v>118221</c:v>
                </c:pt>
                <c:pt idx="417172">
                  <c:v>118221</c:v>
                </c:pt>
                <c:pt idx="417173">
                  <c:v>118221</c:v>
                </c:pt>
                <c:pt idx="417174">
                  <c:v>118221</c:v>
                </c:pt>
                <c:pt idx="417175">
                  <c:v>118221</c:v>
                </c:pt>
                <c:pt idx="417176">
                  <c:v>118221</c:v>
                </c:pt>
                <c:pt idx="417177">
                  <c:v>118221</c:v>
                </c:pt>
                <c:pt idx="417178">
                  <c:v>118221</c:v>
                </c:pt>
                <c:pt idx="417179">
                  <c:v>118221</c:v>
                </c:pt>
                <c:pt idx="417180">
                  <c:v>118221</c:v>
                </c:pt>
                <c:pt idx="417181">
                  <c:v>118221</c:v>
                </c:pt>
                <c:pt idx="417182">
                  <c:v>118221</c:v>
                </c:pt>
                <c:pt idx="417183">
                  <c:v>118221</c:v>
                </c:pt>
                <c:pt idx="417184">
                  <c:v>118221</c:v>
                </c:pt>
                <c:pt idx="417185">
                  <c:v>118221</c:v>
                </c:pt>
                <c:pt idx="417186">
                  <c:v>118221</c:v>
                </c:pt>
                <c:pt idx="417187">
                  <c:v>118221</c:v>
                </c:pt>
                <c:pt idx="417188">
                  <c:v>118221</c:v>
                </c:pt>
                <c:pt idx="417189">
                  <c:v>118221</c:v>
                </c:pt>
                <c:pt idx="417190">
                  <c:v>118221</c:v>
                </c:pt>
                <c:pt idx="417191">
                  <c:v>118221</c:v>
                </c:pt>
                <c:pt idx="417192">
                  <c:v>118221</c:v>
                </c:pt>
                <c:pt idx="417193">
                  <c:v>118221</c:v>
                </c:pt>
                <c:pt idx="417194">
                  <c:v>118221</c:v>
                </c:pt>
                <c:pt idx="417195">
                  <c:v>118221</c:v>
                </c:pt>
                <c:pt idx="417196">
                  <c:v>118221</c:v>
                </c:pt>
                <c:pt idx="417197">
                  <c:v>118221</c:v>
                </c:pt>
                <c:pt idx="417198">
                  <c:v>118221</c:v>
                </c:pt>
                <c:pt idx="417199">
                  <c:v>118221</c:v>
                </c:pt>
                <c:pt idx="417200">
                  <c:v>118221</c:v>
                </c:pt>
                <c:pt idx="417201">
                  <c:v>118221</c:v>
                </c:pt>
                <c:pt idx="417202">
                  <c:v>118221</c:v>
                </c:pt>
                <c:pt idx="417203">
                  <c:v>118221</c:v>
                </c:pt>
                <c:pt idx="417204">
                  <c:v>118221</c:v>
                </c:pt>
                <c:pt idx="417205">
                  <c:v>118221</c:v>
                </c:pt>
                <c:pt idx="417206">
                  <c:v>118221</c:v>
                </c:pt>
                <c:pt idx="417207">
                  <c:v>118221</c:v>
                </c:pt>
                <c:pt idx="417208">
                  <c:v>118221</c:v>
                </c:pt>
                <c:pt idx="417209">
                  <c:v>118221</c:v>
                </c:pt>
                <c:pt idx="417210">
                  <c:v>118221</c:v>
                </c:pt>
                <c:pt idx="417211">
                  <c:v>118221</c:v>
                </c:pt>
                <c:pt idx="417212">
                  <c:v>118221</c:v>
                </c:pt>
                <c:pt idx="417213">
                  <c:v>118221</c:v>
                </c:pt>
                <c:pt idx="417214">
                  <c:v>118221</c:v>
                </c:pt>
                <c:pt idx="417215">
                  <c:v>118221</c:v>
                </c:pt>
                <c:pt idx="417216">
                  <c:v>118221</c:v>
                </c:pt>
                <c:pt idx="417217">
                  <c:v>118221</c:v>
                </c:pt>
                <c:pt idx="417218">
                  <c:v>118221</c:v>
                </c:pt>
                <c:pt idx="417219">
                  <c:v>118221</c:v>
                </c:pt>
                <c:pt idx="417220">
                  <c:v>118221</c:v>
                </c:pt>
                <c:pt idx="417221">
                  <c:v>118221</c:v>
                </c:pt>
                <c:pt idx="417222">
                  <c:v>118221</c:v>
                </c:pt>
                <c:pt idx="417223">
                  <c:v>118221</c:v>
                </c:pt>
                <c:pt idx="417224">
                  <c:v>118221</c:v>
                </c:pt>
                <c:pt idx="417225">
                  <c:v>118221</c:v>
                </c:pt>
                <c:pt idx="417226">
                  <c:v>118221</c:v>
                </c:pt>
                <c:pt idx="417227">
                  <c:v>118221</c:v>
                </c:pt>
                <c:pt idx="417228">
                  <c:v>118221</c:v>
                </c:pt>
                <c:pt idx="417229">
                  <c:v>118221</c:v>
                </c:pt>
                <c:pt idx="417230">
                  <c:v>118221</c:v>
                </c:pt>
                <c:pt idx="417231">
                  <c:v>118221</c:v>
                </c:pt>
                <c:pt idx="417232">
                  <c:v>118221</c:v>
                </c:pt>
                <c:pt idx="417233">
                  <c:v>118221</c:v>
                </c:pt>
                <c:pt idx="417234">
                  <c:v>118221</c:v>
                </c:pt>
                <c:pt idx="417235">
                  <c:v>118221</c:v>
                </c:pt>
                <c:pt idx="417236">
                  <c:v>118221</c:v>
                </c:pt>
                <c:pt idx="417237">
                  <c:v>118221</c:v>
                </c:pt>
                <c:pt idx="417238">
                  <c:v>118221</c:v>
                </c:pt>
                <c:pt idx="417239">
                  <c:v>118221</c:v>
                </c:pt>
                <c:pt idx="417240">
                  <c:v>118221</c:v>
                </c:pt>
                <c:pt idx="417241">
                  <c:v>118221</c:v>
                </c:pt>
                <c:pt idx="417242">
                  <c:v>118221</c:v>
                </c:pt>
                <c:pt idx="417243">
                  <c:v>118221</c:v>
                </c:pt>
                <c:pt idx="417244">
                  <c:v>118221</c:v>
                </c:pt>
                <c:pt idx="417245">
                  <c:v>118221</c:v>
                </c:pt>
                <c:pt idx="417246">
                  <c:v>118221</c:v>
                </c:pt>
                <c:pt idx="417247">
                  <c:v>118221</c:v>
                </c:pt>
                <c:pt idx="417248">
                  <c:v>118221</c:v>
                </c:pt>
                <c:pt idx="417249">
                  <c:v>118221</c:v>
                </c:pt>
                <c:pt idx="417250">
                  <c:v>118221</c:v>
                </c:pt>
                <c:pt idx="417251">
                  <c:v>118221</c:v>
                </c:pt>
                <c:pt idx="417252">
                  <c:v>118221</c:v>
                </c:pt>
                <c:pt idx="417253">
                  <c:v>118221</c:v>
                </c:pt>
                <c:pt idx="417254">
                  <c:v>118221</c:v>
                </c:pt>
                <c:pt idx="417255">
                  <c:v>118221</c:v>
                </c:pt>
                <c:pt idx="417256">
                  <c:v>118221</c:v>
                </c:pt>
                <c:pt idx="417257">
                  <c:v>118221</c:v>
                </c:pt>
                <c:pt idx="417258">
                  <c:v>118221</c:v>
                </c:pt>
                <c:pt idx="417259">
                  <c:v>118221</c:v>
                </c:pt>
                <c:pt idx="417260">
                  <c:v>118221</c:v>
                </c:pt>
                <c:pt idx="417261">
                  <c:v>118221</c:v>
                </c:pt>
                <c:pt idx="417262">
                  <c:v>118221</c:v>
                </c:pt>
                <c:pt idx="417263">
                  <c:v>118221</c:v>
                </c:pt>
                <c:pt idx="417264">
                  <c:v>118221</c:v>
                </c:pt>
                <c:pt idx="417265">
                  <c:v>118221</c:v>
                </c:pt>
                <c:pt idx="417266">
                  <c:v>118221</c:v>
                </c:pt>
                <c:pt idx="417267">
                  <c:v>118221</c:v>
                </c:pt>
                <c:pt idx="417268">
                  <c:v>118221</c:v>
                </c:pt>
                <c:pt idx="417269">
                  <c:v>118221</c:v>
                </c:pt>
                <c:pt idx="417270">
                  <c:v>118221</c:v>
                </c:pt>
                <c:pt idx="417271">
                  <c:v>118221</c:v>
                </c:pt>
                <c:pt idx="417272">
                  <c:v>118221</c:v>
                </c:pt>
                <c:pt idx="417273">
                  <c:v>118221</c:v>
                </c:pt>
                <c:pt idx="417274">
                  <c:v>118221</c:v>
                </c:pt>
                <c:pt idx="417275">
                  <c:v>118221</c:v>
                </c:pt>
                <c:pt idx="417276">
                  <c:v>118221</c:v>
                </c:pt>
                <c:pt idx="417277">
                  <c:v>118221</c:v>
                </c:pt>
                <c:pt idx="417278">
                  <c:v>118221</c:v>
                </c:pt>
                <c:pt idx="417279">
                  <c:v>118221</c:v>
                </c:pt>
                <c:pt idx="417280">
                  <c:v>118221</c:v>
                </c:pt>
                <c:pt idx="417281">
                  <c:v>118221</c:v>
                </c:pt>
                <c:pt idx="417282">
                  <c:v>118221</c:v>
                </c:pt>
                <c:pt idx="417283">
                  <c:v>118221</c:v>
                </c:pt>
                <c:pt idx="417284">
                  <c:v>118221</c:v>
                </c:pt>
                <c:pt idx="417285">
                  <c:v>118221</c:v>
                </c:pt>
                <c:pt idx="417286">
                  <c:v>118221</c:v>
                </c:pt>
                <c:pt idx="417287">
                  <c:v>118221</c:v>
                </c:pt>
                <c:pt idx="417288">
                  <c:v>118221</c:v>
                </c:pt>
                <c:pt idx="417289">
                  <c:v>118221</c:v>
                </c:pt>
                <c:pt idx="417290">
                  <c:v>118221</c:v>
                </c:pt>
                <c:pt idx="417291">
                  <c:v>118221</c:v>
                </c:pt>
                <c:pt idx="417292">
                  <c:v>118221</c:v>
                </c:pt>
                <c:pt idx="417293">
                  <c:v>118221</c:v>
                </c:pt>
                <c:pt idx="417294">
                  <c:v>118221</c:v>
                </c:pt>
                <c:pt idx="417295">
                  <c:v>118221</c:v>
                </c:pt>
                <c:pt idx="417296">
                  <c:v>118221</c:v>
                </c:pt>
                <c:pt idx="417297">
                  <c:v>118221</c:v>
                </c:pt>
                <c:pt idx="417298">
                  <c:v>118221</c:v>
                </c:pt>
                <c:pt idx="417299">
                  <c:v>118221</c:v>
                </c:pt>
                <c:pt idx="417300">
                  <c:v>118221</c:v>
                </c:pt>
                <c:pt idx="417301">
                  <c:v>118221</c:v>
                </c:pt>
                <c:pt idx="417302">
                  <c:v>118221</c:v>
                </c:pt>
                <c:pt idx="417303">
                  <c:v>118221</c:v>
                </c:pt>
                <c:pt idx="417304">
                  <c:v>118221</c:v>
                </c:pt>
                <c:pt idx="417305">
                  <c:v>118221</c:v>
                </c:pt>
                <c:pt idx="417306">
                  <c:v>118221</c:v>
                </c:pt>
                <c:pt idx="417307">
                  <c:v>118221</c:v>
                </c:pt>
                <c:pt idx="417308">
                  <c:v>118221</c:v>
                </c:pt>
                <c:pt idx="417309">
                  <c:v>118221</c:v>
                </c:pt>
                <c:pt idx="417310">
                  <c:v>118221</c:v>
                </c:pt>
                <c:pt idx="417311">
                  <c:v>118221</c:v>
                </c:pt>
                <c:pt idx="417312">
                  <c:v>118221</c:v>
                </c:pt>
                <c:pt idx="417313">
                  <c:v>118221</c:v>
                </c:pt>
                <c:pt idx="417314">
                  <c:v>118221</c:v>
                </c:pt>
                <c:pt idx="417315">
                  <c:v>118221</c:v>
                </c:pt>
                <c:pt idx="417316">
                  <c:v>118221</c:v>
                </c:pt>
                <c:pt idx="417317">
                  <c:v>118221</c:v>
                </c:pt>
                <c:pt idx="417318">
                  <c:v>118221</c:v>
                </c:pt>
                <c:pt idx="417319">
                  <c:v>118221</c:v>
                </c:pt>
                <c:pt idx="417320">
                  <c:v>118221</c:v>
                </c:pt>
                <c:pt idx="417321">
                  <c:v>118221</c:v>
                </c:pt>
                <c:pt idx="417322">
                  <c:v>118221</c:v>
                </c:pt>
                <c:pt idx="417323">
                  <c:v>118221</c:v>
                </c:pt>
                <c:pt idx="417324">
                  <c:v>118221</c:v>
                </c:pt>
                <c:pt idx="417325">
                  <c:v>118221</c:v>
                </c:pt>
                <c:pt idx="417326">
                  <c:v>118221</c:v>
                </c:pt>
                <c:pt idx="417327">
                  <c:v>118221</c:v>
                </c:pt>
                <c:pt idx="417328">
                  <c:v>118221</c:v>
                </c:pt>
                <c:pt idx="417329">
                  <c:v>118221</c:v>
                </c:pt>
                <c:pt idx="417330">
                  <c:v>118221</c:v>
                </c:pt>
                <c:pt idx="417331">
                  <c:v>118221</c:v>
                </c:pt>
                <c:pt idx="417332">
                  <c:v>118221</c:v>
                </c:pt>
                <c:pt idx="417333">
                  <c:v>118221</c:v>
                </c:pt>
                <c:pt idx="417334">
                  <c:v>118221</c:v>
                </c:pt>
                <c:pt idx="417335">
                  <c:v>118221</c:v>
                </c:pt>
                <c:pt idx="417336">
                  <c:v>118221</c:v>
                </c:pt>
                <c:pt idx="417337">
                  <c:v>118221</c:v>
                </c:pt>
                <c:pt idx="417338">
                  <c:v>118221</c:v>
                </c:pt>
                <c:pt idx="417339">
                  <c:v>118221</c:v>
                </c:pt>
                <c:pt idx="417340">
                  <c:v>118221</c:v>
                </c:pt>
                <c:pt idx="417341">
                  <c:v>118221</c:v>
                </c:pt>
                <c:pt idx="417342">
                  <c:v>118221</c:v>
                </c:pt>
                <c:pt idx="417343">
                  <c:v>118221</c:v>
                </c:pt>
                <c:pt idx="417344">
                  <c:v>118221</c:v>
                </c:pt>
                <c:pt idx="417345">
                  <c:v>118221</c:v>
                </c:pt>
                <c:pt idx="417346">
                  <c:v>118221</c:v>
                </c:pt>
                <c:pt idx="417347">
                  <c:v>118221</c:v>
                </c:pt>
                <c:pt idx="417348">
                  <c:v>118221</c:v>
                </c:pt>
                <c:pt idx="417349">
                  <c:v>118221</c:v>
                </c:pt>
                <c:pt idx="417350">
                  <c:v>118221</c:v>
                </c:pt>
                <c:pt idx="417351">
                  <c:v>118221</c:v>
                </c:pt>
                <c:pt idx="417352">
                  <c:v>118221</c:v>
                </c:pt>
                <c:pt idx="417353">
                  <c:v>118221</c:v>
                </c:pt>
                <c:pt idx="417354">
                  <c:v>118221</c:v>
                </c:pt>
                <c:pt idx="417355">
                  <c:v>118221</c:v>
                </c:pt>
                <c:pt idx="417356">
                  <c:v>118221</c:v>
                </c:pt>
                <c:pt idx="417357">
                  <c:v>118221</c:v>
                </c:pt>
                <c:pt idx="417358">
                  <c:v>118221</c:v>
                </c:pt>
                <c:pt idx="417359">
                  <c:v>118221</c:v>
                </c:pt>
                <c:pt idx="417360">
                  <c:v>118221</c:v>
                </c:pt>
                <c:pt idx="417361">
                  <c:v>118221</c:v>
                </c:pt>
                <c:pt idx="417362">
                  <c:v>118221</c:v>
                </c:pt>
                <c:pt idx="417363">
                  <c:v>118221</c:v>
                </c:pt>
                <c:pt idx="417364">
                  <c:v>118221</c:v>
                </c:pt>
                <c:pt idx="417365">
                  <c:v>118221</c:v>
                </c:pt>
                <c:pt idx="417366">
                  <c:v>118221</c:v>
                </c:pt>
                <c:pt idx="417367">
                  <c:v>118221</c:v>
                </c:pt>
                <c:pt idx="417368">
                  <c:v>118221</c:v>
                </c:pt>
                <c:pt idx="417369">
                  <c:v>118221</c:v>
                </c:pt>
                <c:pt idx="417370">
                  <c:v>118221</c:v>
                </c:pt>
                <c:pt idx="417371">
                  <c:v>118221</c:v>
                </c:pt>
                <c:pt idx="417372">
                  <c:v>118221</c:v>
                </c:pt>
                <c:pt idx="417373">
                  <c:v>118221</c:v>
                </c:pt>
                <c:pt idx="417374">
                  <c:v>118221</c:v>
                </c:pt>
                <c:pt idx="417375">
                  <c:v>118221</c:v>
                </c:pt>
                <c:pt idx="417376">
                  <c:v>118221</c:v>
                </c:pt>
                <c:pt idx="417377">
                  <c:v>118221</c:v>
                </c:pt>
                <c:pt idx="417378">
                  <c:v>118221</c:v>
                </c:pt>
                <c:pt idx="417379">
                  <c:v>118221</c:v>
                </c:pt>
                <c:pt idx="417380">
                  <c:v>118221</c:v>
                </c:pt>
                <c:pt idx="417381">
                  <c:v>118221</c:v>
                </c:pt>
                <c:pt idx="417382">
                  <c:v>118221</c:v>
                </c:pt>
                <c:pt idx="417383">
                  <c:v>118221</c:v>
                </c:pt>
                <c:pt idx="417384">
                  <c:v>118221</c:v>
                </c:pt>
                <c:pt idx="417385">
                  <c:v>118221</c:v>
                </c:pt>
                <c:pt idx="417386">
                  <c:v>118221</c:v>
                </c:pt>
                <c:pt idx="417387">
                  <c:v>118221</c:v>
                </c:pt>
                <c:pt idx="417388">
                  <c:v>118221</c:v>
                </c:pt>
                <c:pt idx="417389">
                  <c:v>118221</c:v>
                </c:pt>
                <c:pt idx="417390">
                  <c:v>118221</c:v>
                </c:pt>
                <c:pt idx="417391">
                  <c:v>118221</c:v>
                </c:pt>
                <c:pt idx="417392">
                  <c:v>118221</c:v>
                </c:pt>
                <c:pt idx="417393">
                  <c:v>118221</c:v>
                </c:pt>
                <c:pt idx="417394">
                  <c:v>118221</c:v>
                </c:pt>
                <c:pt idx="417395">
                  <c:v>118221</c:v>
                </c:pt>
                <c:pt idx="417396">
                  <c:v>118221</c:v>
                </c:pt>
                <c:pt idx="417397">
                  <c:v>118221</c:v>
                </c:pt>
                <c:pt idx="417398">
                  <c:v>118221</c:v>
                </c:pt>
                <c:pt idx="417399">
                  <c:v>118221</c:v>
                </c:pt>
                <c:pt idx="417400">
                  <c:v>118221</c:v>
                </c:pt>
                <c:pt idx="417401">
                  <c:v>118221</c:v>
                </c:pt>
                <c:pt idx="417402">
                  <c:v>118221</c:v>
                </c:pt>
                <c:pt idx="417403">
                  <c:v>118221</c:v>
                </c:pt>
                <c:pt idx="417404">
                  <c:v>118221</c:v>
                </c:pt>
                <c:pt idx="417405">
                  <c:v>118221</c:v>
                </c:pt>
                <c:pt idx="417406">
                  <c:v>118221</c:v>
                </c:pt>
                <c:pt idx="417407">
                  <c:v>118221</c:v>
                </c:pt>
                <c:pt idx="417408">
                  <c:v>118221</c:v>
                </c:pt>
                <c:pt idx="417409">
                  <c:v>118221</c:v>
                </c:pt>
                <c:pt idx="417410">
                  <c:v>118221</c:v>
                </c:pt>
                <c:pt idx="417411">
                  <c:v>118221</c:v>
                </c:pt>
                <c:pt idx="417412">
                  <c:v>118221</c:v>
                </c:pt>
                <c:pt idx="417413">
                  <c:v>118221</c:v>
                </c:pt>
                <c:pt idx="417414">
                  <c:v>118221</c:v>
                </c:pt>
                <c:pt idx="417415">
                  <c:v>118221</c:v>
                </c:pt>
                <c:pt idx="417416">
                  <c:v>118221</c:v>
                </c:pt>
                <c:pt idx="417417">
                  <c:v>118221</c:v>
                </c:pt>
                <c:pt idx="417418">
                  <c:v>118221</c:v>
                </c:pt>
                <c:pt idx="417419">
                  <c:v>118221</c:v>
                </c:pt>
                <c:pt idx="417420">
                  <c:v>118221</c:v>
                </c:pt>
                <c:pt idx="417421">
                  <c:v>118221</c:v>
                </c:pt>
                <c:pt idx="417422">
                  <c:v>118221</c:v>
                </c:pt>
                <c:pt idx="417423">
                  <c:v>118221</c:v>
                </c:pt>
                <c:pt idx="417424">
                  <c:v>118221</c:v>
                </c:pt>
                <c:pt idx="417425">
                  <c:v>118221</c:v>
                </c:pt>
                <c:pt idx="417426">
                  <c:v>118221</c:v>
                </c:pt>
                <c:pt idx="417427">
                  <c:v>118221</c:v>
                </c:pt>
                <c:pt idx="417428">
                  <c:v>118221</c:v>
                </c:pt>
                <c:pt idx="417429">
                  <c:v>118221</c:v>
                </c:pt>
                <c:pt idx="417430">
                  <c:v>118221</c:v>
                </c:pt>
                <c:pt idx="417431">
                  <c:v>118221</c:v>
                </c:pt>
                <c:pt idx="417432">
                  <c:v>118221</c:v>
                </c:pt>
                <c:pt idx="417433">
                  <c:v>118221</c:v>
                </c:pt>
                <c:pt idx="417434">
                  <c:v>118221</c:v>
                </c:pt>
                <c:pt idx="417435">
                  <c:v>118221</c:v>
                </c:pt>
                <c:pt idx="417436">
                  <c:v>118221</c:v>
                </c:pt>
                <c:pt idx="417437">
                  <c:v>118221</c:v>
                </c:pt>
                <c:pt idx="417438">
                  <c:v>118221</c:v>
                </c:pt>
                <c:pt idx="417439">
                  <c:v>118221</c:v>
                </c:pt>
                <c:pt idx="417440">
                  <c:v>118221</c:v>
                </c:pt>
                <c:pt idx="417441">
                  <c:v>118221</c:v>
                </c:pt>
                <c:pt idx="417442">
                  <c:v>118221</c:v>
                </c:pt>
                <c:pt idx="417443">
                  <c:v>118221</c:v>
                </c:pt>
                <c:pt idx="417444">
                  <c:v>118221</c:v>
                </c:pt>
                <c:pt idx="417445">
                  <c:v>118221</c:v>
                </c:pt>
                <c:pt idx="417446">
                  <c:v>118221</c:v>
                </c:pt>
                <c:pt idx="417447">
                  <c:v>118221</c:v>
                </c:pt>
                <c:pt idx="417448">
                  <c:v>118221</c:v>
                </c:pt>
                <c:pt idx="417449">
                  <c:v>118221</c:v>
                </c:pt>
                <c:pt idx="417450">
                  <c:v>118221</c:v>
                </c:pt>
                <c:pt idx="417451">
                  <c:v>118221</c:v>
                </c:pt>
                <c:pt idx="417452">
                  <c:v>118221</c:v>
                </c:pt>
                <c:pt idx="417453">
                  <c:v>118221</c:v>
                </c:pt>
                <c:pt idx="417454">
                  <c:v>118221</c:v>
                </c:pt>
                <c:pt idx="417455">
                  <c:v>118221</c:v>
                </c:pt>
                <c:pt idx="417456">
                  <c:v>118221</c:v>
                </c:pt>
                <c:pt idx="417457">
                  <c:v>118221</c:v>
                </c:pt>
                <c:pt idx="417458">
                  <c:v>118221</c:v>
                </c:pt>
                <c:pt idx="417459">
                  <c:v>118221</c:v>
                </c:pt>
                <c:pt idx="417460">
                  <c:v>118221</c:v>
                </c:pt>
                <c:pt idx="417461">
                  <c:v>118221</c:v>
                </c:pt>
                <c:pt idx="417462">
                  <c:v>118221</c:v>
                </c:pt>
                <c:pt idx="417463">
                  <c:v>118221</c:v>
                </c:pt>
                <c:pt idx="417464">
                  <c:v>118221</c:v>
                </c:pt>
                <c:pt idx="417465">
                  <c:v>118221</c:v>
                </c:pt>
                <c:pt idx="417466">
                  <c:v>118221</c:v>
                </c:pt>
                <c:pt idx="417467">
                  <c:v>118221</c:v>
                </c:pt>
                <c:pt idx="417468">
                  <c:v>118221</c:v>
                </c:pt>
                <c:pt idx="417469">
                  <c:v>118221</c:v>
                </c:pt>
                <c:pt idx="417470">
                  <c:v>118221</c:v>
                </c:pt>
                <c:pt idx="417471">
                  <c:v>118221</c:v>
                </c:pt>
                <c:pt idx="417472">
                  <c:v>118221</c:v>
                </c:pt>
                <c:pt idx="417473">
                  <c:v>118221</c:v>
                </c:pt>
                <c:pt idx="417474">
                  <c:v>118221</c:v>
                </c:pt>
                <c:pt idx="417475">
                  <c:v>118221</c:v>
                </c:pt>
                <c:pt idx="417476">
                  <c:v>118221</c:v>
                </c:pt>
                <c:pt idx="417477">
                  <c:v>118221</c:v>
                </c:pt>
                <c:pt idx="417478">
                  <c:v>118221</c:v>
                </c:pt>
                <c:pt idx="417479">
                  <c:v>118221</c:v>
                </c:pt>
                <c:pt idx="417480">
                  <c:v>118221</c:v>
                </c:pt>
                <c:pt idx="417481">
                  <c:v>118221</c:v>
                </c:pt>
                <c:pt idx="417482">
                  <c:v>118221</c:v>
                </c:pt>
                <c:pt idx="417483">
                  <c:v>118221</c:v>
                </c:pt>
                <c:pt idx="417484">
                  <c:v>118221</c:v>
                </c:pt>
                <c:pt idx="417485">
                  <c:v>118221</c:v>
                </c:pt>
                <c:pt idx="417486">
                  <c:v>118221</c:v>
                </c:pt>
                <c:pt idx="417487">
                  <c:v>118221</c:v>
                </c:pt>
                <c:pt idx="417488">
                  <c:v>118221</c:v>
                </c:pt>
                <c:pt idx="417489">
                  <c:v>118221</c:v>
                </c:pt>
                <c:pt idx="417490">
                  <c:v>118221</c:v>
                </c:pt>
                <c:pt idx="417491">
                  <c:v>118221</c:v>
                </c:pt>
                <c:pt idx="417492">
                  <c:v>118221</c:v>
                </c:pt>
                <c:pt idx="417493">
                  <c:v>118221</c:v>
                </c:pt>
                <c:pt idx="417494">
                  <c:v>118221</c:v>
                </c:pt>
                <c:pt idx="417495">
                  <c:v>118221</c:v>
                </c:pt>
                <c:pt idx="417496">
                  <c:v>118221</c:v>
                </c:pt>
                <c:pt idx="417497">
                  <c:v>118221</c:v>
                </c:pt>
                <c:pt idx="417498">
                  <c:v>118221</c:v>
                </c:pt>
                <c:pt idx="417499">
                  <c:v>118221</c:v>
                </c:pt>
                <c:pt idx="417500">
                  <c:v>118221</c:v>
                </c:pt>
                <c:pt idx="417501">
                  <c:v>118221</c:v>
                </c:pt>
                <c:pt idx="417502">
                  <c:v>118221</c:v>
                </c:pt>
                <c:pt idx="417503">
                  <c:v>118221</c:v>
                </c:pt>
                <c:pt idx="417504">
                  <c:v>118221</c:v>
                </c:pt>
                <c:pt idx="417505">
                  <c:v>118221</c:v>
                </c:pt>
                <c:pt idx="417506">
                  <c:v>118221</c:v>
                </c:pt>
                <c:pt idx="417507">
                  <c:v>118221</c:v>
                </c:pt>
                <c:pt idx="417508">
                  <c:v>118221</c:v>
                </c:pt>
                <c:pt idx="417509">
                  <c:v>118221</c:v>
                </c:pt>
                <c:pt idx="417510">
                  <c:v>118221</c:v>
                </c:pt>
                <c:pt idx="417511">
                  <c:v>118221</c:v>
                </c:pt>
                <c:pt idx="417512">
                  <c:v>118221</c:v>
                </c:pt>
                <c:pt idx="417513">
                  <c:v>118221</c:v>
                </c:pt>
                <c:pt idx="417514">
                  <c:v>118221</c:v>
                </c:pt>
                <c:pt idx="417515">
                  <c:v>118221</c:v>
                </c:pt>
                <c:pt idx="417516">
                  <c:v>118221</c:v>
                </c:pt>
                <c:pt idx="417517">
                  <c:v>118221</c:v>
                </c:pt>
                <c:pt idx="417518">
                  <c:v>118221</c:v>
                </c:pt>
                <c:pt idx="417519">
                  <c:v>118221</c:v>
                </c:pt>
                <c:pt idx="417520">
                  <c:v>118221</c:v>
                </c:pt>
                <c:pt idx="417521">
                  <c:v>118221</c:v>
                </c:pt>
                <c:pt idx="417522">
                  <c:v>118221</c:v>
                </c:pt>
                <c:pt idx="417523">
                  <c:v>118221</c:v>
                </c:pt>
                <c:pt idx="417524">
                  <c:v>118221</c:v>
                </c:pt>
                <c:pt idx="417525">
                  <c:v>118221</c:v>
                </c:pt>
                <c:pt idx="417526">
                  <c:v>118221</c:v>
                </c:pt>
                <c:pt idx="417527">
                  <c:v>118221</c:v>
                </c:pt>
                <c:pt idx="417528">
                  <c:v>118221</c:v>
                </c:pt>
                <c:pt idx="417529">
                  <c:v>118221</c:v>
                </c:pt>
                <c:pt idx="417530">
                  <c:v>118221</c:v>
                </c:pt>
                <c:pt idx="417531">
                  <c:v>118221</c:v>
                </c:pt>
                <c:pt idx="417532">
                  <c:v>118221</c:v>
                </c:pt>
                <c:pt idx="417533">
                  <c:v>118221</c:v>
                </c:pt>
                <c:pt idx="417534">
                  <c:v>118221</c:v>
                </c:pt>
                <c:pt idx="417535">
                  <c:v>118221</c:v>
                </c:pt>
                <c:pt idx="417536">
                  <c:v>118221</c:v>
                </c:pt>
                <c:pt idx="417537">
                  <c:v>118221</c:v>
                </c:pt>
                <c:pt idx="417538">
                  <c:v>118221</c:v>
                </c:pt>
                <c:pt idx="417539">
                  <c:v>118221</c:v>
                </c:pt>
                <c:pt idx="417540">
                  <c:v>118221</c:v>
                </c:pt>
                <c:pt idx="417541">
                  <c:v>118221</c:v>
                </c:pt>
                <c:pt idx="417542">
                  <c:v>118221</c:v>
                </c:pt>
                <c:pt idx="417543">
                  <c:v>118221</c:v>
                </c:pt>
                <c:pt idx="417544">
                  <c:v>118221</c:v>
                </c:pt>
                <c:pt idx="417545">
                  <c:v>118221</c:v>
                </c:pt>
                <c:pt idx="417546">
                  <c:v>118221</c:v>
                </c:pt>
                <c:pt idx="417547">
                  <c:v>118221</c:v>
                </c:pt>
                <c:pt idx="417548">
                  <c:v>118221</c:v>
                </c:pt>
                <c:pt idx="417549">
                  <c:v>118221</c:v>
                </c:pt>
                <c:pt idx="417550">
                  <c:v>118221</c:v>
                </c:pt>
                <c:pt idx="417551">
                  <c:v>118221</c:v>
                </c:pt>
                <c:pt idx="417552">
                  <c:v>118221</c:v>
                </c:pt>
                <c:pt idx="417553">
                  <c:v>118221</c:v>
                </c:pt>
                <c:pt idx="417554">
                  <c:v>118221</c:v>
                </c:pt>
                <c:pt idx="417555">
                  <c:v>118221</c:v>
                </c:pt>
                <c:pt idx="417556">
                  <c:v>118221</c:v>
                </c:pt>
                <c:pt idx="417557">
                  <c:v>118221</c:v>
                </c:pt>
                <c:pt idx="417558">
                  <c:v>118221</c:v>
                </c:pt>
                <c:pt idx="417559">
                  <c:v>118221</c:v>
                </c:pt>
                <c:pt idx="417560">
                  <c:v>118221</c:v>
                </c:pt>
                <c:pt idx="417561">
                  <c:v>118221</c:v>
                </c:pt>
                <c:pt idx="417562">
                  <c:v>118221</c:v>
                </c:pt>
                <c:pt idx="417563">
                  <c:v>118221</c:v>
                </c:pt>
                <c:pt idx="417564">
                  <c:v>118221</c:v>
                </c:pt>
                <c:pt idx="417565">
                  <c:v>118221</c:v>
                </c:pt>
                <c:pt idx="417566">
                  <c:v>118221</c:v>
                </c:pt>
                <c:pt idx="417567">
                  <c:v>118221</c:v>
                </c:pt>
                <c:pt idx="417568">
                  <c:v>118221</c:v>
                </c:pt>
                <c:pt idx="417569">
                  <c:v>118221</c:v>
                </c:pt>
                <c:pt idx="417570">
                  <c:v>118221</c:v>
                </c:pt>
                <c:pt idx="417571">
                  <c:v>118221</c:v>
                </c:pt>
                <c:pt idx="417572">
                  <c:v>118221</c:v>
                </c:pt>
                <c:pt idx="417573">
                  <c:v>118221</c:v>
                </c:pt>
                <c:pt idx="417574">
                  <c:v>118221</c:v>
                </c:pt>
                <c:pt idx="417575">
                  <c:v>118221</c:v>
                </c:pt>
                <c:pt idx="417576">
                  <c:v>118221</c:v>
                </c:pt>
                <c:pt idx="417577">
                  <c:v>118221</c:v>
                </c:pt>
                <c:pt idx="417578">
                  <c:v>118221</c:v>
                </c:pt>
                <c:pt idx="417579">
                  <c:v>118221</c:v>
                </c:pt>
                <c:pt idx="417580">
                  <c:v>118221</c:v>
                </c:pt>
                <c:pt idx="417581">
                  <c:v>118221</c:v>
                </c:pt>
                <c:pt idx="417582">
                  <c:v>118221</c:v>
                </c:pt>
                <c:pt idx="417583">
                  <c:v>118221</c:v>
                </c:pt>
                <c:pt idx="417584">
                  <c:v>118221</c:v>
                </c:pt>
                <c:pt idx="417585">
                  <c:v>118221</c:v>
                </c:pt>
                <c:pt idx="417586">
                  <c:v>118221</c:v>
                </c:pt>
                <c:pt idx="417587">
                  <c:v>118221</c:v>
                </c:pt>
                <c:pt idx="417588">
                  <c:v>118221</c:v>
                </c:pt>
                <c:pt idx="417589">
                  <c:v>118221</c:v>
                </c:pt>
                <c:pt idx="417590">
                  <c:v>118221</c:v>
                </c:pt>
                <c:pt idx="417591">
                  <c:v>118221</c:v>
                </c:pt>
                <c:pt idx="417592">
                  <c:v>118221</c:v>
                </c:pt>
                <c:pt idx="417593">
                  <c:v>118221</c:v>
                </c:pt>
                <c:pt idx="417594">
                  <c:v>118221</c:v>
                </c:pt>
                <c:pt idx="417595">
                  <c:v>118221</c:v>
                </c:pt>
                <c:pt idx="417596">
                  <c:v>118221</c:v>
                </c:pt>
                <c:pt idx="417597">
                  <c:v>118221</c:v>
                </c:pt>
                <c:pt idx="417598">
                  <c:v>118221</c:v>
                </c:pt>
                <c:pt idx="417599">
                  <c:v>118221</c:v>
                </c:pt>
                <c:pt idx="417600">
                  <c:v>118221</c:v>
                </c:pt>
                <c:pt idx="417601">
                  <c:v>118221</c:v>
                </c:pt>
                <c:pt idx="417602">
                  <c:v>118221</c:v>
                </c:pt>
                <c:pt idx="417603">
                  <c:v>118221</c:v>
                </c:pt>
                <c:pt idx="417604">
                  <c:v>118221</c:v>
                </c:pt>
                <c:pt idx="417605">
                  <c:v>118221</c:v>
                </c:pt>
                <c:pt idx="417606">
                  <c:v>118221</c:v>
                </c:pt>
                <c:pt idx="417607">
                  <c:v>118221</c:v>
                </c:pt>
                <c:pt idx="417608">
                  <c:v>118221</c:v>
                </c:pt>
                <c:pt idx="417609">
                  <c:v>118221</c:v>
                </c:pt>
                <c:pt idx="417610">
                  <c:v>118221</c:v>
                </c:pt>
                <c:pt idx="417611">
                  <c:v>118221</c:v>
                </c:pt>
                <c:pt idx="417612">
                  <c:v>118221</c:v>
                </c:pt>
                <c:pt idx="417613">
                  <c:v>118221</c:v>
                </c:pt>
                <c:pt idx="417614">
                  <c:v>118221</c:v>
                </c:pt>
                <c:pt idx="417615">
                  <c:v>118221</c:v>
                </c:pt>
                <c:pt idx="417616">
                  <c:v>118221</c:v>
                </c:pt>
                <c:pt idx="417617">
                  <c:v>118221</c:v>
                </c:pt>
                <c:pt idx="417618">
                  <c:v>118221</c:v>
                </c:pt>
                <c:pt idx="417619">
                  <c:v>118221</c:v>
                </c:pt>
                <c:pt idx="417620">
                  <c:v>118221</c:v>
                </c:pt>
                <c:pt idx="417621">
                  <c:v>118221</c:v>
                </c:pt>
                <c:pt idx="417622">
                  <c:v>118221</c:v>
                </c:pt>
                <c:pt idx="417623">
                  <c:v>118221</c:v>
                </c:pt>
                <c:pt idx="417624">
                  <c:v>118221</c:v>
                </c:pt>
                <c:pt idx="417625">
                  <c:v>118221</c:v>
                </c:pt>
                <c:pt idx="417626">
                  <c:v>118221</c:v>
                </c:pt>
                <c:pt idx="417627">
                  <c:v>118221</c:v>
                </c:pt>
                <c:pt idx="417628">
                  <c:v>118221</c:v>
                </c:pt>
                <c:pt idx="417629">
                  <c:v>118221</c:v>
                </c:pt>
                <c:pt idx="417630">
                  <c:v>118221</c:v>
                </c:pt>
                <c:pt idx="417631">
                  <c:v>118221</c:v>
                </c:pt>
                <c:pt idx="417632">
                  <c:v>118221</c:v>
                </c:pt>
                <c:pt idx="417633">
                  <c:v>118221</c:v>
                </c:pt>
                <c:pt idx="417634">
                  <c:v>118221</c:v>
                </c:pt>
                <c:pt idx="417635">
                  <c:v>118221</c:v>
                </c:pt>
                <c:pt idx="417636">
                  <c:v>118221</c:v>
                </c:pt>
                <c:pt idx="417637">
                  <c:v>118221</c:v>
                </c:pt>
                <c:pt idx="417638">
                  <c:v>118221</c:v>
                </c:pt>
                <c:pt idx="417639">
                  <c:v>118221</c:v>
                </c:pt>
                <c:pt idx="417640">
                  <c:v>118221</c:v>
                </c:pt>
                <c:pt idx="417641">
                  <c:v>118221</c:v>
                </c:pt>
                <c:pt idx="417642">
                  <c:v>118221</c:v>
                </c:pt>
                <c:pt idx="417643">
                  <c:v>118221</c:v>
                </c:pt>
                <c:pt idx="417644">
                  <c:v>118221</c:v>
                </c:pt>
                <c:pt idx="417645">
                  <c:v>118221</c:v>
                </c:pt>
                <c:pt idx="417646">
                  <c:v>118221</c:v>
                </c:pt>
                <c:pt idx="417647">
                  <c:v>118221</c:v>
                </c:pt>
                <c:pt idx="417648">
                  <c:v>118221</c:v>
                </c:pt>
                <c:pt idx="417649">
                  <c:v>118221</c:v>
                </c:pt>
                <c:pt idx="417650">
                  <c:v>118221</c:v>
                </c:pt>
                <c:pt idx="417651">
                  <c:v>118221</c:v>
                </c:pt>
                <c:pt idx="417652">
                  <c:v>118221</c:v>
                </c:pt>
                <c:pt idx="417653">
                  <c:v>118221</c:v>
                </c:pt>
                <c:pt idx="417654">
                  <c:v>118221</c:v>
                </c:pt>
                <c:pt idx="417655">
                  <c:v>118221</c:v>
                </c:pt>
                <c:pt idx="417656">
                  <c:v>118221</c:v>
                </c:pt>
                <c:pt idx="417657">
                  <c:v>118221</c:v>
                </c:pt>
                <c:pt idx="417658">
                  <c:v>118221</c:v>
                </c:pt>
                <c:pt idx="417659">
                  <c:v>118221</c:v>
                </c:pt>
                <c:pt idx="417660">
                  <c:v>118221</c:v>
                </c:pt>
                <c:pt idx="417661">
                  <c:v>118221</c:v>
                </c:pt>
                <c:pt idx="417662">
                  <c:v>118221</c:v>
                </c:pt>
                <c:pt idx="417663">
                  <c:v>118221</c:v>
                </c:pt>
                <c:pt idx="417664">
                  <c:v>118221</c:v>
                </c:pt>
                <c:pt idx="417665">
                  <c:v>118221</c:v>
                </c:pt>
                <c:pt idx="417666">
                  <c:v>118221</c:v>
                </c:pt>
                <c:pt idx="417667">
                  <c:v>118221</c:v>
                </c:pt>
                <c:pt idx="417668">
                  <c:v>118221</c:v>
                </c:pt>
                <c:pt idx="417669">
                  <c:v>118221</c:v>
                </c:pt>
                <c:pt idx="417670">
                  <c:v>118221</c:v>
                </c:pt>
                <c:pt idx="417671">
                  <c:v>118221</c:v>
                </c:pt>
                <c:pt idx="417672">
                  <c:v>118221</c:v>
                </c:pt>
                <c:pt idx="417673">
                  <c:v>118221</c:v>
                </c:pt>
                <c:pt idx="417674">
                  <c:v>118221</c:v>
                </c:pt>
                <c:pt idx="417675">
                  <c:v>118221</c:v>
                </c:pt>
                <c:pt idx="417676">
                  <c:v>118221</c:v>
                </c:pt>
                <c:pt idx="417677">
                  <c:v>118221</c:v>
                </c:pt>
                <c:pt idx="417678">
                  <c:v>118221</c:v>
                </c:pt>
                <c:pt idx="417679">
                  <c:v>118221</c:v>
                </c:pt>
                <c:pt idx="417680">
                  <c:v>118221</c:v>
                </c:pt>
                <c:pt idx="417681">
                  <c:v>118221</c:v>
                </c:pt>
                <c:pt idx="417682">
                  <c:v>118221</c:v>
                </c:pt>
                <c:pt idx="417683">
                  <c:v>118221</c:v>
                </c:pt>
                <c:pt idx="417684">
                  <c:v>118221</c:v>
                </c:pt>
                <c:pt idx="417685">
                  <c:v>118221</c:v>
                </c:pt>
                <c:pt idx="417686">
                  <c:v>118221</c:v>
                </c:pt>
                <c:pt idx="417687">
                  <c:v>118221</c:v>
                </c:pt>
                <c:pt idx="417688">
                  <c:v>118221</c:v>
                </c:pt>
                <c:pt idx="417689">
                  <c:v>118221</c:v>
                </c:pt>
                <c:pt idx="417690">
                  <c:v>118221</c:v>
                </c:pt>
                <c:pt idx="417691">
                  <c:v>118221</c:v>
                </c:pt>
                <c:pt idx="417692">
                  <c:v>118221</c:v>
                </c:pt>
                <c:pt idx="417693">
                  <c:v>118221</c:v>
                </c:pt>
                <c:pt idx="417694">
                  <c:v>118221</c:v>
                </c:pt>
                <c:pt idx="417695">
                  <c:v>118221</c:v>
                </c:pt>
                <c:pt idx="417696">
                  <c:v>118221</c:v>
                </c:pt>
                <c:pt idx="417697">
                  <c:v>118221</c:v>
                </c:pt>
                <c:pt idx="417698">
                  <c:v>118221</c:v>
                </c:pt>
                <c:pt idx="417699">
                  <c:v>118221</c:v>
                </c:pt>
                <c:pt idx="417700">
                  <c:v>118221</c:v>
                </c:pt>
                <c:pt idx="417701">
                  <c:v>118221</c:v>
                </c:pt>
                <c:pt idx="417702">
                  <c:v>118221</c:v>
                </c:pt>
                <c:pt idx="417703">
                  <c:v>118221</c:v>
                </c:pt>
                <c:pt idx="417704">
                  <c:v>118221</c:v>
                </c:pt>
                <c:pt idx="417705">
                  <c:v>118221</c:v>
                </c:pt>
                <c:pt idx="417706">
                  <c:v>118221</c:v>
                </c:pt>
                <c:pt idx="417707">
                  <c:v>118221</c:v>
                </c:pt>
                <c:pt idx="417708">
                  <c:v>118221</c:v>
                </c:pt>
                <c:pt idx="417709">
                  <c:v>118221</c:v>
                </c:pt>
                <c:pt idx="417710">
                  <c:v>118221</c:v>
                </c:pt>
                <c:pt idx="417711">
                  <c:v>118221</c:v>
                </c:pt>
                <c:pt idx="417712">
                  <c:v>118221</c:v>
                </c:pt>
                <c:pt idx="417713">
                  <c:v>118221</c:v>
                </c:pt>
                <c:pt idx="417714">
                  <c:v>118221</c:v>
                </c:pt>
                <c:pt idx="417715">
                  <c:v>118221</c:v>
                </c:pt>
                <c:pt idx="417716">
                  <c:v>118221</c:v>
                </c:pt>
                <c:pt idx="417717">
                  <c:v>118221</c:v>
                </c:pt>
                <c:pt idx="417718">
                  <c:v>118221</c:v>
                </c:pt>
                <c:pt idx="417719">
                  <c:v>118221</c:v>
                </c:pt>
                <c:pt idx="417720">
                  <c:v>118221</c:v>
                </c:pt>
                <c:pt idx="417721">
                  <c:v>118221</c:v>
                </c:pt>
                <c:pt idx="417722">
                  <c:v>118221</c:v>
                </c:pt>
                <c:pt idx="417723">
                  <c:v>118221</c:v>
                </c:pt>
                <c:pt idx="417724">
                  <c:v>118221</c:v>
                </c:pt>
                <c:pt idx="417725">
                  <c:v>118221</c:v>
                </c:pt>
                <c:pt idx="417726">
                  <c:v>118221</c:v>
                </c:pt>
                <c:pt idx="417727">
                  <c:v>118221</c:v>
                </c:pt>
                <c:pt idx="417728">
                  <c:v>118221</c:v>
                </c:pt>
                <c:pt idx="417729">
                  <c:v>118221</c:v>
                </c:pt>
                <c:pt idx="417730">
                  <c:v>118221</c:v>
                </c:pt>
                <c:pt idx="417731">
                  <c:v>118221</c:v>
                </c:pt>
                <c:pt idx="417732">
                  <c:v>118221</c:v>
                </c:pt>
                <c:pt idx="417733">
                  <c:v>118221</c:v>
                </c:pt>
                <c:pt idx="417734">
                  <c:v>118221</c:v>
                </c:pt>
                <c:pt idx="417735">
                  <c:v>118221</c:v>
                </c:pt>
                <c:pt idx="417736">
                  <c:v>118221</c:v>
                </c:pt>
                <c:pt idx="417737">
                  <c:v>118221</c:v>
                </c:pt>
                <c:pt idx="417738">
                  <c:v>118221</c:v>
                </c:pt>
                <c:pt idx="417739">
                  <c:v>118221</c:v>
                </c:pt>
                <c:pt idx="417740">
                  <c:v>118221</c:v>
                </c:pt>
                <c:pt idx="417741">
                  <c:v>118221</c:v>
                </c:pt>
                <c:pt idx="417742">
                  <c:v>118221</c:v>
                </c:pt>
                <c:pt idx="417743">
                  <c:v>118221</c:v>
                </c:pt>
                <c:pt idx="417744">
                  <c:v>118221</c:v>
                </c:pt>
                <c:pt idx="417745">
                  <c:v>118221</c:v>
                </c:pt>
                <c:pt idx="417746">
                  <c:v>118221</c:v>
                </c:pt>
                <c:pt idx="417747">
                  <c:v>118221</c:v>
                </c:pt>
                <c:pt idx="417748">
                  <c:v>118221</c:v>
                </c:pt>
                <c:pt idx="417749">
                  <c:v>118221</c:v>
                </c:pt>
                <c:pt idx="417750">
                  <c:v>118221</c:v>
                </c:pt>
                <c:pt idx="417751">
                  <c:v>118221</c:v>
                </c:pt>
                <c:pt idx="417752">
                  <c:v>118221</c:v>
                </c:pt>
                <c:pt idx="417753">
                  <c:v>118221</c:v>
                </c:pt>
                <c:pt idx="417754">
                  <c:v>118221</c:v>
                </c:pt>
                <c:pt idx="417755">
                  <c:v>118221</c:v>
                </c:pt>
                <c:pt idx="417756">
                  <c:v>118221</c:v>
                </c:pt>
                <c:pt idx="417757">
                  <c:v>118221</c:v>
                </c:pt>
                <c:pt idx="417758">
                  <c:v>118221</c:v>
                </c:pt>
                <c:pt idx="417759">
                  <c:v>118221</c:v>
                </c:pt>
                <c:pt idx="417760">
                  <c:v>118221</c:v>
                </c:pt>
                <c:pt idx="417761">
                  <c:v>118221</c:v>
                </c:pt>
                <c:pt idx="417762">
                  <c:v>118221</c:v>
                </c:pt>
                <c:pt idx="417763">
                  <c:v>118221</c:v>
                </c:pt>
                <c:pt idx="417764">
                  <c:v>118221</c:v>
                </c:pt>
                <c:pt idx="417765">
                  <c:v>118221</c:v>
                </c:pt>
                <c:pt idx="417766">
                  <c:v>118221</c:v>
                </c:pt>
                <c:pt idx="417767">
                  <c:v>118221</c:v>
                </c:pt>
                <c:pt idx="417768">
                  <c:v>118221</c:v>
                </c:pt>
                <c:pt idx="417769">
                  <c:v>118221</c:v>
                </c:pt>
                <c:pt idx="417770">
                  <c:v>118221</c:v>
                </c:pt>
                <c:pt idx="417771">
                  <c:v>118221</c:v>
                </c:pt>
                <c:pt idx="417772">
                  <c:v>118221</c:v>
                </c:pt>
                <c:pt idx="417773">
                  <c:v>118221</c:v>
                </c:pt>
                <c:pt idx="417774">
                  <c:v>118221</c:v>
                </c:pt>
                <c:pt idx="417775">
                  <c:v>118221</c:v>
                </c:pt>
                <c:pt idx="417776">
                  <c:v>118221</c:v>
                </c:pt>
                <c:pt idx="417777">
                  <c:v>118221</c:v>
                </c:pt>
                <c:pt idx="417778">
                  <c:v>118221</c:v>
                </c:pt>
                <c:pt idx="417779">
                  <c:v>118221</c:v>
                </c:pt>
                <c:pt idx="417780">
                  <c:v>118221</c:v>
                </c:pt>
                <c:pt idx="417781">
                  <c:v>118221</c:v>
                </c:pt>
                <c:pt idx="417782">
                  <c:v>118221</c:v>
                </c:pt>
                <c:pt idx="417783">
                  <c:v>118221</c:v>
                </c:pt>
                <c:pt idx="417784">
                  <c:v>118221</c:v>
                </c:pt>
                <c:pt idx="417785">
                  <c:v>118221</c:v>
                </c:pt>
                <c:pt idx="417786">
                  <c:v>118221</c:v>
                </c:pt>
                <c:pt idx="417787">
                  <c:v>118221</c:v>
                </c:pt>
                <c:pt idx="417788">
                  <c:v>118221</c:v>
                </c:pt>
                <c:pt idx="417789">
                  <c:v>118221</c:v>
                </c:pt>
                <c:pt idx="417790">
                  <c:v>118221</c:v>
                </c:pt>
                <c:pt idx="417791">
                  <c:v>118221</c:v>
                </c:pt>
                <c:pt idx="417792">
                  <c:v>118221</c:v>
                </c:pt>
                <c:pt idx="417793">
                  <c:v>118221</c:v>
                </c:pt>
                <c:pt idx="417794">
                  <c:v>118221</c:v>
                </c:pt>
                <c:pt idx="417795">
                  <c:v>118221</c:v>
                </c:pt>
                <c:pt idx="417796">
                  <c:v>118221</c:v>
                </c:pt>
                <c:pt idx="417797">
                  <c:v>118221</c:v>
                </c:pt>
                <c:pt idx="417798">
                  <c:v>118221</c:v>
                </c:pt>
                <c:pt idx="417799">
                  <c:v>118221</c:v>
                </c:pt>
                <c:pt idx="417800">
                  <c:v>118221</c:v>
                </c:pt>
                <c:pt idx="417801">
                  <c:v>118221</c:v>
                </c:pt>
                <c:pt idx="417802">
                  <c:v>118221</c:v>
                </c:pt>
                <c:pt idx="417803">
                  <c:v>118221</c:v>
                </c:pt>
                <c:pt idx="417804">
                  <c:v>118221</c:v>
                </c:pt>
                <c:pt idx="417805">
                  <c:v>118221</c:v>
                </c:pt>
                <c:pt idx="417806">
                  <c:v>118221</c:v>
                </c:pt>
                <c:pt idx="417807">
                  <c:v>118221</c:v>
                </c:pt>
                <c:pt idx="417808">
                  <c:v>118221</c:v>
                </c:pt>
                <c:pt idx="417809">
                  <c:v>118221</c:v>
                </c:pt>
                <c:pt idx="417810">
                  <c:v>118221</c:v>
                </c:pt>
                <c:pt idx="417811">
                  <c:v>118221</c:v>
                </c:pt>
                <c:pt idx="417812">
                  <c:v>118221</c:v>
                </c:pt>
                <c:pt idx="417813">
                  <c:v>118221</c:v>
                </c:pt>
                <c:pt idx="417814">
                  <c:v>118221</c:v>
                </c:pt>
                <c:pt idx="417815">
                  <c:v>118221</c:v>
                </c:pt>
                <c:pt idx="417816">
                  <c:v>118221</c:v>
                </c:pt>
                <c:pt idx="417817">
                  <c:v>118221</c:v>
                </c:pt>
                <c:pt idx="417818">
                  <c:v>118221</c:v>
                </c:pt>
                <c:pt idx="417819">
                  <c:v>118221</c:v>
                </c:pt>
                <c:pt idx="417820">
                  <c:v>118221</c:v>
                </c:pt>
                <c:pt idx="417821">
                  <c:v>118221</c:v>
                </c:pt>
                <c:pt idx="417822">
                  <c:v>118221</c:v>
                </c:pt>
                <c:pt idx="417823">
                  <c:v>118221</c:v>
                </c:pt>
                <c:pt idx="417824">
                  <c:v>118221</c:v>
                </c:pt>
                <c:pt idx="417825">
                  <c:v>118221</c:v>
                </c:pt>
                <c:pt idx="417826">
                  <c:v>118221</c:v>
                </c:pt>
                <c:pt idx="417827">
                  <c:v>118221</c:v>
                </c:pt>
                <c:pt idx="417828">
                  <c:v>118221</c:v>
                </c:pt>
                <c:pt idx="417829">
                  <c:v>118221</c:v>
                </c:pt>
                <c:pt idx="417830">
                  <c:v>118221</c:v>
                </c:pt>
                <c:pt idx="417831">
                  <c:v>118221</c:v>
                </c:pt>
                <c:pt idx="417832">
                  <c:v>118221</c:v>
                </c:pt>
                <c:pt idx="417833">
                  <c:v>118221</c:v>
                </c:pt>
                <c:pt idx="417834">
                  <c:v>118221</c:v>
                </c:pt>
                <c:pt idx="417835">
                  <c:v>118221</c:v>
                </c:pt>
                <c:pt idx="417836">
                  <c:v>118221</c:v>
                </c:pt>
                <c:pt idx="417837">
                  <c:v>118221</c:v>
                </c:pt>
                <c:pt idx="417838">
                  <c:v>118221</c:v>
                </c:pt>
                <c:pt idx="417839">
                  <c:v>118221</c:v>
                </c:pt>
                <c:pt idx="417840">
                  <c:v>118221</c:v>
                </c:pt>
                <c:pt idx="417841">
                  <c:v>118221</c:v>
                </c:pt>
                <c:pt idx="417842">
                  <c:v>118221</c:v>
                </c:pt>
                <c:pt idx="417843">
                  <c:v>118221</c:v>
                </c:pt>
                <c:pt idx="417844">
                  <c:v>118221</c:v>
                </c:pt>
                <c:pt idx="417845">
                  <c:v>118221</c:v>
                </c:pt>
                <c:pt idx="417846">
                  <c:v>118221</c:v>
                </c:pt>
                <c:pt idx="417847">
                  <c:v>118221</c:v>
                </c:pt>
                <c:pt idx="417848">
                  <c:v>118221</c:v>
                </c:pt>
                <c:pt idx="417849">
                  <c:v>118221</c:v>
                </c:pt>
                <c:pt idx="417850">
                  <c:v>118221</c:v>
                </c:pt>
                <c:pt idx="417851">
                  <c:v>118221</c:v>
                </c:pt>
                <c:pt idx="417852">
                  <c:v>118221</c:v>
                </c:pt>
                <c:pt idx="417853">
                  <c:v>118221</c:v>
                </c:pt>
                <c:pt idx="417854">
                  <c:v>118221</c:v>
                </c:pt>
                <c:pt idx="417855">
                  <c:v>118221</c:v>
                </c:pt>
                <c:pt idx="417856">
                  <c:v>118221</c:v>
                </c:pt>
                <c:pt idx="417857">
                  <c:v>118221</c:v>
                </c:pt>
                <c:pt idx="417858">
                  <c:v>118221</c:v>
                </c:pt>
                <c:pt idx="417859">
                  <c:v>118221</c:v>
                </c:pt>
                <c:pt idx="417860">
                  <c:v>118221</c:v>
                </c:pt>
                <c:pt idx="417861">
                  <c:v>118221</c:v>
                </c:pt>
                <c:pt idx="417862">
                  <c:v>118221</c:v>
                </c:pt>
                <c:pt idx="417863">
                  <c:v>118221</c:v>
                </c:pt>
                <c:pt idx="417864">
                  <c:v>118221</c:v>
                </c:pt>
                <c:pt idx="417865">
                  <c:v>118221</c:v>
                </c:pt>
                <c:pt idx="417866">
                  <c:v>118221</c:v>
                </c:pt>
                <c:pt idx="417867">
                  <c:v>118221</c:v>
                </c:pt>
                <c:pt idx="417868">
                  <c:v>118221</c:v>
                </c:pt>
                <c:pt idx="417869">
                  <c:v>118221</c:v>
                </c:pt>
                <c:pt idx="417870">
                  <c:v>118221</c:v>
                </c:pt>
                <c:pt idx="417871">
                  <c:v>118221</c:v>
                </c:pt>
                <c:pt idx="417872">
                  <c:v>118221</c:v>
                </c:pt>
                <c:pt idx="417873">
                  <c:v>118221</c:v>
                </c:pt>
                <c:pt idx="417874">
                  <c:v>118221</c:v>
                </c:pt>
                <c:pt idx="417875">
                  <c:v>118221</c:v>
                </c:pt>
                <c:pt idx="417876">
                  <c:v>118221</c:v>
                </c:pt>
                <c:pt idx="417877">
                  <c:v>118221</c:v>
                </c:pt>
                <c:pt idx="417878">
                  <c:v>118221</c:v>
                </c:pt>
                <c:pt idx="417879">
                  <c:v>118221</c:v>
                </c:pt>
                <c:pt idx="417880">
                  <c:v>118221</c:v>
                </c:pt>
                <c:pt idx="417881">
                  <c:v>118221</c:v>
                </c:pt>
                <c:pt idx="417882">
                  <c:v>118221</c:v>
                </c:pt>
                <c:pt idx="417883">
                  <c:v>118221</c:v>
                </c:pt>
                <c:pt idx="417884">
                  <c:v>118221</c:v>
                </c:pt>
                <c:pt idx="417885">
                  <c:v>118221</c:v>
                </c:pt>
                <c:pt idx="417886">
                  <c:v>118221</c:v>
                </c:pt>
                <c:pt idx="417887">
                  <c:v>118221</c:v>
                </c:pt>
                <c:pt idx="417888">
                  <c:v>118221</c:v>
                </c:pt>
                <c:pt idx="417889">
                  <c:v>118221</c:v>
                </c:pt>
                <c:pt idx="417890">
                  <c:v>118221</c:v>
                </c:pt>
                <c:pt idx="417891">
                  <c:v>118221</c:v>
                </c:pt>
                <c:pt idx="417892">
                  <c:v>118221</c:v>
                </c:pt>
                <c:pt idx="417893">
                  <c:v>118221</c:v>
                </c:pt>
                <c:pt idx="417894">
                  <c:v>118221</c:v>
                </c:pt>
                <c:pt idx="417895">
                  <c:v>118221</c:v>
                </c:pt>
                <c:pt idx="417896">
                  <c:v>118221</c:v>
                </c:pt>
                <c:pt idx="417897">
                  <c:v>118221</c:v>
                </c:pt>
                <c:pt idx="417898">
                  <c:v>118221</c:v>
                </c:pt>
                <c:pt idx="417899">
                  <c:v>118221</c:v>
                </c:pt>
                <c:pt idx="417900">
                  <c:v>118221</c:v>
                </c:pt>
                <c:pt idx="417901">
                  <c:v>118221</c:v>
                </c:pt>
                <c:pt idx="417902">
                  <c:v>118221</c:v>
                </c:pt>
                <c:pt idx="417903">
                  <c:v>118221</c:v>
                </c:pt>
                <c:pt idx="417904">
                  <c:v>118221</c:v>
                </c:pt>
                <c:pt idx="417905">
                  <c:v>118221</c:v>
                </c:pt>
                <c:pt idx="417906">
                  <c:v>118221</c:v>
                </c:pt>
                <c:pt idx="417907">
                  <c:v>118221</c:v>
                </c:pt>
                <c:pt idx="417908">
                  <c:v>118221</c:v>
                </c:pt>
                <c:pt idx="417909">
                  <c:v>118221</c:v>
                </c:pt>
                <c:pt idx="417910">
                  <c:v>118221</c:v>
                </c:pt>
                <c:pt idx="417911">
                  <c:v>118221</c:v>
                </c:pt>
                <c:pt idx="417912">
                  <c:v>118221</c:v>
                </c:pt>
                <c:pt idx="417913">
                  <c:v>118221</c:v>
                </c:pt>
                <c:pt idx="417914">
                  <c:v>118221</c:v>
                </c:pt>
                <c:pt idx="417915">
                  <c:v>118221</c:v>
                </c:pt>
                <c:pt idx="417916">
                  <c:v>118221</c:v>
                </c:pt>
                <c:pt idx="417917">
                  <c:v>118221</c:v>
                </c:pt>
                <c:pt idx="417918">
                  <c:v>118221</c:v>
                </c:pt>
                <c:pt idx="417919">
                  <c:v>118221</c:v>
                </c:pt>
                <c:pt idx="417920">
                  <c:v>118221</c:v>
                </c:pt>
                <c:pt idx="417921">
                  <c:v>118221</c:v>
                </c:pt>
                <c:pt idx="417922">
                  <c:v>118221</c:v>
                </c:pt>
                <c:pt idx="417923">
                  <c:v>118221</c:v>
                </c:pt>
                <c:pt idx="417924">
                  <c:v>118221</c:v>
                </c:pt>
                <c:pt idx="417925">
                  <c:v>118221</c:v>
                </c:pt>
                <c:pt idx="417926">
                  <c:v>118221</c:v>
                </c:pt>
                <c:pt idx="417927">
                  <c:v>118221</c:v>
                </c:pt>
                <c:pt idx="417928">
                  <c:v>118221</c:v>
                </c:pt>
                <c:pt idx="417929">
                  <c:v>118221</c:v>
                </c:pt>
                <c:pt idx="417930">
                  <c:v>118221</c:v>
                </c:pt>
                <c:pt idx="417931">
                  <c:v>118221</c:v>
                </c:pt>
                <c:pt idx="417932">
                  <c:v>118221</c:v>
                </c:pt>
                <c:pt idx="417933">
                  <c:v>118221</c:v>
                </c:pt>
                <c:pt idx="417934">
                  <c:v>118221</c:v>
                </c:pt>
                <c:pt idx="417935">
                  <c:v>118221</c:v>
                </c:pt>
                <c:pt idx="417936">
                  <c:v>118221</c:v>
                </c:pt>
                <c:pt idx="417937">
                  <c:v>118221</c:v>
                </c:pt>
                <c:pt idx="417938">
                  <c:v>118221</c:v>
                </c:pt>
                <c:pt idx="417939">
                  <c:v>118221</c:v>
                </c:pt>
                <c:pt idx="417940">
                  <c:v>118221</c:v>
                </c:pt>
                <c:pt idx="417941">
                  <c:v>118221</c:v>
                </c:pt>
                <c:pt idx="417942">
                  <c:v>118221</c:v>
                </c:pt>
                <c:pt idx="417943">
                  <c:v>118221</c:v>
                </c:pt>
                <c:pt idx="417944">
                  <c:v>118221</c:v>
                </c:pt>
                <c:pt idx="417945">
                  <c:v>118221</c:v>
                </c:pt>
                <c:pt idx="417946">
                  <c:v>118221</c:v>
                </c:pt>
                <c:pt idx="417947">
                  <c:v>118221</c:v>
                </c:pt>
                <c:pt idx="417948">
                  <c:v>118221</c:v>
                </c:pt>
                <c:pt idx="417949">
                  <c:v>118221</c:v>
                </c:pt>
                <c:pt idx="417950">
                  <c:v>118221</c:v>
                </c:pt>
                <c:pt idx="417951">
                  <c:v>118221</c:v>
                </c:pt>
                <c:pt idx="417952">
                  <c:v>118221</c:v>
                </c:pt>
                <c:pt idx="417953">
                  <c:v>118221</c:v>
                </c:pt>
                <c:pt idx="417954">
                  <c:v>118221</c:v>
                </c:pt>
                <c:pt idx="417955">
                  <c:v>118221</c:v>
                </c:pt>
                <c:pt idx="417956">
                  <c:v>118221</c:v>
                </c:pt>
                <c:pt idx="417957">
                  <c:v>118221</c:v>
                </c:pt>
                <c:pt idx="417958">
                  <c:v>118221</c:v>
                </c:pt>
                <c:pt idx="417959">
                  <c:v>118221</c:v>
                </c:pt>
                <c:pt idx="417960">
                  <c:v>118221</c:v>
                </c:pt>
                <c:pt idx="417961">
                  <c:v>118221</c:v>
                </c:pt>
                <c:pt idx="417962">
                  <c:v>118221</c:v>
                </c:pt>
                <c:pt idx="417963">
                  <c:v>118221</c:v>
                </c:pt>
                <c:pt idx="417964">
                  <c:v>118221</c:v>
                </c:pt>
                <c:pt idx="417965">
                  <c:v>118221</c:v>
                </c:pt>
                <c:pt idx="417966">
                  <c:v>118221</c:v>
                </c:pt>
                <c:pt idx="417967">
                  <c:v>118221</c:v>
                </c:pt>
                <c:pt idx="417968">
                  <c:v>118221</c:v>
                </c:pt>
                <c:pt idx="417969">
                  <c:v>118221</c:v>
                </c:pt>
                <c:pt idx="417970">
                  <c:v>118221</c:v>
                </c:pt>
                <c:pt idx="417971">
                  <c:v>118221</c:v>
                </c:pt>
                <c:pt idx="417972">
                  <c:v>118221</c:v>
                </c:pt>
                <c:pt idx="417973">
                  <c:v>118221</c:v>
                </c:pt>
                <c:pt idx="417974">
                  <c:v>118221</c:v>
                </c:pt>
                <c:pt idx="417975">
                  <c:v>118221</c:v>
                </c:pt>
                <c:pt idx="417976">
                  <c:v>118221</c:v>
                </c:pt>
                <c:pt idx="417977">
                  <c:v>118221</c:v>
                </c:pt>
                <c:pt idx="417978">
                  <c:v>118221</c:v>
                </c:pt>
                <c:pt idx="417979">
                  <c:v>118221</c:v>
                </c:pt>
                <c:pt idx="417980">
                  <c:v>118221</c:v>
                </c:pt>
                <c:pt idx="417981">
                  <c:v>118221</c:v>
                </c:pt>
                <c:pt idx="417982">
                  <c:v>118221</c:v>
                </c:pt>
                <c:pt idx="417983">
                  <c:v>118221</c:v>
                </c:pt>
                <c:pt idx="417984">
                  <c:v>118221</c:v>
                </c:pt>
                <c:pt idx="417985">
                  <c:v>118221</c:v>
                </c:pt>
                <c:pt idx="417986">
                  <c:v>118221</c:v>
                </c:pt>
                <c:pt idx="417987">
                  <c:v>118221</c:v>
                </c:pt>
                <c:pt idx="417988">
                  <c:v>118221</c:v>
                </c:pt>
                <c:pt idx="417989">
                  <c:v>118221</c:v>
                </c:pt>
                <c:pt idx="417990">
                  <c:v>118221</c:v>
                </c:pt>
                <c:pt idx="417991">
                  <c:v>118221</c:v>
                </c:pt>
                <c:pt idx="417992">
                  <c:v>118221</c:v>
                </c:pt>
                <c:pt idx="417993">
                  <c:v>118221</c:v>
                </c:pt>
                <c:pt idx="417994">
                  <c:v>118221</c:v>
                </c:pt>
                <c:pt idx="417995">
                  <c:v>118221</c:v>
                </c:pt>
                <c:pt idx="417996">
                  <c:v>118221</c:v>
                </c:pt>
                <c:pt idx="417997">
                  <c:v>118221</c:v>
                </c:pt>
                <c:pt idx="417998">
                  <c:v>118221</c:v>
                </c:pt>
                <c:pt idx="417999">
                  <c:v>118221</c:v>
                </c:pt>
                <c:pt idx="418000">
                  <c:v>118221</c:v>
                </c:pt>
                <c:pt idx="418001">
                  <c:v>118221</c:v>
                </c:pt>
                <c:pt idx="418002">
                  <c:v>118221</c:v>
                </c:pt>
                <c:pt idx="418003">
                  <c:v>118221</c:v>
                </c:pt>
                <c:pt idx="418004">
                  <c:v>118221</c:v>
                </c:pt>
                <c:pt idx="418005">
                  <c:v>118221</c:v>
                </c:pt>
                <c:pt idx="418006">
                  <c:v>118221</c:v>
                </c:pt>
                <c:pt idx="418007">
                  <c:v>118221</c:v>
                </c:pt>
                <c:pt idx="418008">
                  <c:v>118221</c:v>
                </c:pt>
                <c:pt idx="418009">
                  <c:v>118221</c:v>
                </c:pt>
                <c:pt idx="418010">
                  <c:v>118221</c:v>
                </c:pt>
                <c:pt idx="418011">
                  <c:v>118221</c:v>
                </c:pt>
                <c:pt idx="418012">
                  <c:v>118221</c:v>
                </c:pt>
                <c:pt idx="418013">
                  <c:v>118221</c:v>
                </c:pt>
                <c:pt idx="418014">
                  <c:v>118221</c:v>
                </c:pt>
                <c:pt idx="418015">
                  <c:v>118221</c:v>
                </c:pt>
                <c:pt idx="418016">
                  <c:v>118221</c:v>
                </c:pt>
                <c:pt idx="418017">
                  <c:v>118221</c:v>
                </c:pt>
                <c:pt idx="418018">
                  <c:v>118221</c:v>
                </c:pt>
                <c:pt idx="418019">
                  <c:v>118221</c:v>
                </c:pt>
                <c:pt idx="418020">
                  <c:v>118221</c:v>
                </c:pt>
                <c:pt idx="418021">
                  <c:v>118221</c:v>
                </c:pt>
                <c:pt idx="418022">
                  <c:v>118221</c:v>
                </c:pt>
                <c:pt idx="418023">
                  <c:v>118221</c:v>
                </c:pt>
                <c:pt idx="418024">
                  <c:v>118221</c:v>
                </c:pt>
                <c:pt idx="418025">
                  <c:v>118221</c:v>
                </c:pt>
                <c:pt idx="418026">
                  <c:v>118221</c:v>
                </c:pt>
                <c:pt idx="418027">
                  <c:v>118221</c:v>
                </c:pt>
                <c:pt idx="418028">
                  <c:v>118221</c:v>
                </c:pt>
                <c:pt idx="418029">
                  <c:v>118221</c:v>
                </c:pt>
                <c:pt idx="418030">
                  <c:v>118221</c:v>
                </c:pt>
                <c:pt idx="418031">
                  <c:v>118221</c:v>
                </c:pt>
                <c:pt idx="418032">
                  <c:v>118221</c:v>
                </c:pt>
                <c:pt idx="418033">
                  <c:v>118221</c:v>
                </c:pt>
                <c:pt idx="418034">
                  <c:v>118221</c:v>
                </c:pt>
                <c:pt idx="418035">
                  <c:v>118221</c:v>
                </c:pt>
                <c:pt idx="418036">
                  <c:v>118221</c:v>
                </c:pt>
                <c:pt idx="418037">
                  <c:v>118221</c:v>
                </c:pt>
                <c:pt idx="418038">
                  <c:v>118221</c:v>
                </c:pt>
                <c:pt idx="418039">
                  <c:v>118221</c:v>
                </c:pt>
                <c:pt idx="418040">
                  <c:v>118221</c:v>
                </c:pt>
                <c:pt idx="418041">
                  <c:v>118221</c:v>
                </c:pt>
                <c:pt idx="418042">
                  <c:v>118221</c:v>
                </c:pt>
                <c:pt idx="418043">
                  <c:v>118221</c:v>
                </c:pt>
                <c:pt idx="418044">
                  <c:v>118221</c:v>
                </c:pt>
                <c:pt idx="418045">
                  <c:v>118221</c:v>
                </c:pt>
                <c:pt idx="418046">
                  <c:v>118221</c:v>
                </c:pt>
                <c:pt idx="418047">
                  <c:v>118221</c:v>
                </c:pt>
                <c:pt idx="418048">
                  <c:v>118221</c:v>
                </c:pt>
                <c:pt idx="418049">
                  <c:v>118221</c:v>
                </c:pt>
                <c:pt idx="418050">
                  <c:v>118221</c:v>
                </c:pt>
                <c:pt idx="418051">
                  <c:v>118221</c:v>
                </c:pt>
                <c:pt idx="418052">
                  <c:v>118221</c:v>
                </c:pt>
                <c:pt idx="418053">
                  <c:v>118221</c:v>
                </c:pt>
                <c:pt idx="418054">
                  <c:v>118221</c:v>
                </c:pt>
                <c:pt idx="418055">
                  <c:v>118221</c:v>
                </c:pt>
                <c:pt idx="418056">
                  <c:v>118221</c:v>
                </c:pt>
                <c:pt idx="418057">
                  <c:v>118221</c:v>
                </c:pt>
                <c:pt idx="418058">
                  <c:v>118221</c:v>
                </c:pt>
                <c:pt idx="418059">
                  <c:v>118221</c:v>
                </c:pt>
                <c:pt idx="418060">
                  <c:v>118221</c:v>
                </c:pt>
                <c:pt idx="418061">
                  <c:v>118221</c:v>
                </c:pt>
                <c:pt idx="418062">
                  <c:v>118221</c:v>
                </c:pt>
                <c:pt idx="418063">
                  <c:v>118221</c:v>
                </c:pt>
                <c:pt idx="418064">
                  <c:v>118221</c:v>
                </c:pt>
                <c:pt idx="418065">
                  <c:v>118221</c:v>
                </c:pt>
                <c:pt idx="418066">
                  <c:v>118221</c:v>
                </c:pt>
                <c:pt idx="418067">
                  <c:v>118221</c:v>
                </c:pt>
                <c:pt idx="418068">
                  <c:v>118221</c:v>
                </c:pt>
                <c:pt idx="418069">
                  <c:v>118221</c:v>
                </c:pt>
                <c:pt idx="418070">
                  <c:v>118221</c:v>
                </c:pt>
                <c:pt idx="418071">
                  <c:v>118221</c:v>
                </c:pt>
                <c:pt idx="418072">
                  <c:v>118221</c:v>
                </c:pt>
                <c:pt idx="418073">
                  <c:v>118221</c:v>
                </c:pt>
                <c:pt idx="418074">
                  <c:v>118221</c:v>
                </c:pt>
                <c:pt idx="418075">
                  <c:v>118221</c:v>
                </c:pt>
                <c:pt idx="418076">
                  <c:v>118221</c:v>
                </c:pt>
                <c:pt idx="418077">
                  <c:v>118221</c:v>
                </c:pt>
                <c:pt idx="418078">
                  <c:v>118221</c:v>
                </c:pt>
                <c:pt idx="418079">
                  <c:v>118221</c:v>
                </c:pt>
                <c:pt idx="418080">
                  <c:v>118221</c:v>
                </c:pt>
                <c:pt idx="418081">
                  <c:v>118221</c:v>
                </c:pt>
                <c:pt idx="418082">
                  <c:v>118221</c:v>
                </c:pt>
                <c:pt idx="418083">
                  <c:v>118221</c:v>
                </c:pt>
                <c:pt idx="418084">
                  <c:v>118221</c:v>
                </c:pt>
                <c:pt idx="418085">
                  <c:v>118221</c:v>
                </c:pt>
                <c:pt idx="418086">
                  <c:v>118221</c:v>
                </c:pt>
                <c:pt idx="418087">
                  <c:v>118221</c:v>
                </c:pt>
                <c:pt idx="418088">
                  <c:v>118221</c:v>
                </c:pt>
                <c:pt idx="418089">
                  <c:v>118221</c:v>
                </c:pt>
                <c:pt idx="418090">
                  <c:v>118221</c:v>
                </c:pt>
                <c:pt idx="418091">
                  <c:v>118221</c:v>
                </c:pt>
                <c:pt idx="418092">
                  <c:v>118221</c:v>
                </c:pt>
                <c:pt idx="418093">
                  <c:v>118221</c:v>
                </c:pt>
                <c:pt idx="418094">
                  <c:v>118221</c:v>
                </c:pt>
                <c:pt idx="418095">
                  <c:v>118221</c:v>
                </c:pt>
                <c:pt idx="418096">
                  <c:v>118221</c:v>
                </c:pt>
                <c:pt idx="418097">
                  <c:v>118221</c:v>
                </c:pt>
                <c:pt idx="418098">
                  <c:v>118221</c:v>
                </c:pt>
                <c:pt idx="418099">
                  <c:v>118221</c:v>
                </c:pt>
                <c:pt idx="418100">
                  <c:v>118221</c:v>
                </c:pt>
                <c:pt idx="418101">
                  <c:v>118221</c:v>
                </c:pt>
                <c:pt idx="418102">
                  <c:v>118221</c:v>
                </c:pt>
                <c:pt idx="418103">
                  <c:v>118221</c:v>
                </c:pt>
                <c:pt idx="418104">
                  <c:v>118221</c:v>
                </c:pt>
                <c:pt idx="418105">
                  <c:v>118221</c:v>
                </c:pt>
                <c:pt idx="418106">
                  <c:v>118221</c:v>
                </c:pt>
                <c:pt idx="418107">
                  <c:v>118221</c:v>
                </c:pt>
                <c:pt idx="418108">
                  <c:v>118221</c:v>
                </c:pt>
                <c:pt idx="418109">
                  <c:v>118221</c:v>
                </c:pt>
                <c:pt idx="418110">
                  <c:v>118221</c:v>
                </c:pt>
                <c:pt idx="418111">
                  <c:v>118221</c:v>
                </c:pt>
                <c:pt idx="418112">
                  <c:v>118221</c:v>
                </c:pt>
                <c:pt idx="418113">
                  <c:v>118221</c:v>
                </c:pt>
                <c:pt idx="418114">
                  <c:v>118221</c:v>
                </c:pt>
                <c:pt idx="418115">
                  <c:v>118221</c:v>
                </c:pt>
                <c:pt idx="418116">
                  <c:v>118221</c:v>
                </c:pt>
                <c:pt idx="418117">
                  <c:v>118221</c:v>
                </c:pt>
                <c:pt idx="418118">
                  <c:v>118221</c:v>
                </c:pt>
                <c:pt idx="418119">
                  <c:v>118221</c:v>
                </c:pt>
                <c:pt idx="418120">
                  <c:v>118221</c:v>
                </c:pt>
                <c:pt idx="418121">
                  <c:v>118221</c:v>
                </c:pt>
                <c:pt idx="418122">
                  <c:v>118221</c:v>
                </c:pt>
                <c:pt idx="418123">
                  <c:v>118221</c:v>
                </c:pt>
                <c:pt idx="418124">
                  <c:v>118221</c:v>
                </c:pt>
                <c:pt idx="418125">
                  <c:v>118221</c:v>
                </c:pt>
                <c:pt idx="418126">
                  <c:v>118221</c:v>
                </c:pt>
                <c:pt idx="418127">
                  <c:v>118221</c:v>
                </c:pt>
                <c:pt idx="418128">
                  <c:v>118221</c:v>
                </c:pt>
                <c:pt idx="418129">
                  <c:v>118221</c:v>
                </c:pt>
                <c:pt idx="418130">
                  <c:v>118221</c:v>
                </c:pt>
                <c:pt idx="418131">
                  <c:v>118221</c:v>
                </c:pt>
                <c:pt idx="418132">
                  <c:v>118221</c:v>
                </c:pt>
                <c:pt idx="418133">
                  <c:v>118221</c:v>
                </c:pt>
                <c:pt idx="418134">
                  <c:v>118221</c:v>
                </c:pt>
                <c:pt idx="418135">
                  <c:v>118221</c:v>
                </c:pt>
                <c:pt idx="418136">
                  <c:v>118221</c:v>
                </c:pt>
                <c:pt idx="418137">
                  <c:v>118221</c:v>
                </c:pt>
                <c:pt idx="418138">
                  <c:v>118221</c:v>
                </c:pt>
                <c:pt idx="418139">
                  <c:v>118221</c:v>
                </c:pt>
                <c:pt idx="418140">
                  <c:v>118221</c:v>
                </c:pt>
                <c:pt idx="418141">
                  <c:v>118221</c:v>
                </c:pt>
                <c:pt idx="418142">
                  <c:v>118221</c:v>
                </c:pt>
                <c:pt idx="418143">
                  <c:v>118221</c:v>
                </c:pt>
                <c:pt idx="418144">
                  <c:v>118221</c:v>
                </c:pt>
                <c:pt idx="418145">
                  <c:v>118221</c:v>
                </c:pt>
                <c:pt idx="418146">
                  <c:v>118221</c:v>
                </c:pt>
                <c:pt idx="418147">
                  <c:v>118221</c:v>
                </c:pt>
                <c:pt idx="418148">
                  <c:v>118221</c:v>
                </c:pt>
                <c:pt idx="418149">
                  <c:v>118221</c:v>
                </c:pt>
                <c:pt idx="418150">
                  <c:v>118221</c:v>
                </c:pt>
                <c:pt idx="418151">
                  <c:v>118221</c:v>
                </c:pt>
                <c:pt idx="418152">
                  <c:v>118221</c:v>
                </c:pt>
                <c:pt idx="418153">
                  <c:v>118221</c:v>
                </c:pt>
                <c:pt idx="418154">
                  <c:v>118221</c:v>
                </c:pt>
                <c:pt idx="418155">
                  <c:v>118221</c:v>
                </c:pt>
                <c:pt idx="418156">
                  <c:v>118221</c:v>
                </c:pt>
                <c:pt idx="418157">
                  <c:v>118221</c:v>
                </c:pt>
                <c:pt idx="418158">
                  <c:v>118221</c:v>
                </c:pt>
                <c:pt idx="418159">
                  <c:v>118221</c:v>
                </c:pt>
                <c:pt idx="418160">
                  <c:v>118221</c:v>
                </c:pt>
                <c:pt idx="418161">
                  <c:v>118221</c:v>
                </c:pt>
                <c:pt idx="418162">
                  <c:v>118221</c:v>
                </c:pt>
                <c:pt idx="418163">
                  <c:v>118221</c:v>
                </c:pt>
                <c:pt idx="418164">
                  <c:v>118221</c:v>
                </c:pt>
                <c:pt idx="418165">
                  <c:v>118221</c:v>
                </c:pt>
                <c:pt idx="418166">
                  <c:v>118221</c:v>
                </c:pt>
                <c:pt idx="418167">
                  <c:v>118221</c:v>
                </c:pt>
                <c:pt idx="418168">
                  <c:v>118221</c:v>
                </c:pt>
                <c:pt idx="418169">
                  <c:v>118221</c:v>
                </c:pt>
                <c:pt idx="418170">
                  <c:v>118221</c:v>
                </c:pt>
                <c:pt idx="418171">
                  <c:v>118221</c:v>
                </c:pt>
                <c:pt idx="418172">
                  <c:v>118221</c:v>
                </c:pt>
                <c:pt idx="418173">
                  <c:v>118221</c:v>
                </c:pt>
                <c:pt idx="418174">
                  <c:v>118221</c:v>
                </c:pt>
                <c:pt idx="418175">
                  <c:v>118221</c:v>
                </c:pt>
                <c:pt idx="418176">
                  <c:v>118221</c:v>
                </c:pt>
                <c:pt idx="418177">
                  <c:v>118221</c:v>
                </c:pt>
                <c:pt idx="418178">
                  <c:v>118221</c:v>
                </c:pt>
                <c:pt idx="418179">
                  <c:v>118221</c:v>
                </c:pt>
                <c:pt idx="418180">
                  <c:v>118221</c:v>
                </c:pt>
                <c:pt idx="418181">
                  <c:v>118221</c:v>
                </c:pt>
                <c:pt idx="418182">
                  <c:v>118221</c:v>
                </c:pt>
                <c:pt idx="418183">
                  <c:v>118221</c:v>
                </c:pt>
                <c:pt idx="418184">
                  <c:v>118221</c:v>
                </c:pt>
                <c:pt idx="418185">
                  <c:v>118221</c:v>
                </c:pt>
                <c:pt idx="418186">
                  <c:v>118221</c:v>
                </c:pt>
                <c:pt idx="418187">
                  <c:v>118221</c:v>
                </c:pt>
                <c:pt idx="418188">
                  <c:v>118221</c:v>
                </c:pt>
                <c:pt idx="418189">
                  <c:v>118221</c:v>
                </c:pt>
                <c:pt idx="418190">
                  <c:v>118221</c:v>
                </c:pt>
                <c:pt idx="418191">
                  <c:v>118221</c:v>
                </c:pt>
                <c:pt idx="418192">
                  <c:v>118221</c:v>
                </c:pt>
                <c:pt idx="418193">
                  <c:v>118221</c:v>
                </c:pt>
                <c:pt idx="418194">
                  <c:v>118221</c:v>
                </c:pt>
                <c:pt idx="418195">
                  <c:v>118221</c:v>
                </c:pt>
                <c:pt idx="418196">
                  <c:v>118221</c:v>
                </c:pt>
                <c:pt idx="418197">
                  <c:v>118221</c:v>
                </c:pt>
                <c:pt idx="418198">
                  <c:v>118221</c:v>
                </c:pt>
                <c:pt idx="418199">
                  <c:v>118221</c:v>
                </c:pt>
                <c:pt idx="418200">
                  <c:v>118221</c:v>
                </c:pt>
                <c:pt idx="418201">
                  <c:v>118221</c:v>
                </c:pt>
                <c:pt idx="418202">
                  <c:v>118221</c:v>
                </c:pt>
                <c:pt idx="418203">
                  <c:v>118221</c:v>
                </c:pt>
                <c:pt idx="418204">
                  <c:v>118221</c:v>
                </c:pt>
                <c:pt idx="418205">
                  <c:v>118221</c:v>
                </c:pt>
                <c:pt idx="418206">
                  <c:v>118221</c:v>
                </c:pt>
                <c:pt idx="418207">
                  <c:v>118221</c:v>
                </c:pt>
                <c:pt idx="418208">
                  <c:v>118221</c:v>
                </c:pt>
                <c:pt idx="418209">
                  <c:v>118221</c:v>
                </c:pt>
                <c:pt idx="418210">
                  <c:v>118221</c:v>
                </c:pt>
                <c:pt idx="418211">
                  <c:v>118221</c:v>
                </c:pt>
                <c:pt idx="418212">
                  <c:v>118221</c:v>
                </c:pt>
                <c:pt idx="418213">
                  <c:v>118221</c:v>
                </c:pt>
                <c:pt idx="418214">
                  <c:v>118221</c:v>
                </c:pt>
                <c:pt idx="418215">
                  <c:v>118221</c:v>
                </c:pt>
                <c:pt idx="418216">
                  <c:v>118221</c:v>
                </c:pt>
                <c:pt idx="418217">
                  <c:v>118221</c:v>
                </c:pt>
                <c:pt idx="418218">
                  <c:v>118221</c:v>
                </c:pt>
                <c:pt idx="418219">
                  <c:v>118221</c:v>
                </c:pt>
                <c:pt idx="418220">
                  <c:v>118221</c:v>
                </c:pt>
                <c:pt idx="418221">
                  <c:v>118221</c:v>
                </c:pt>
                <c:pt idx="418222">
                  <c:v>118221</c:v>
                </c:pt>
                <c:pt idx="418223">
                  <c:v>118221</c:v>
                </c:pt>
                <c:pt idx="418224">
                  <c:v>118221</c:v>
                </c:pt>
                <c:pt idx="418225">
                  <c:v>118221</c:v>
                </c:pt>
                <c:pt idx="418226">
                  <c:v>118221</c:v>
                </c:pt>
                <c:pt idx="418227">
                  <c:v>118221</c:v>
                </c:pt>
                <c:pt idx="418228">
                  <c:v>118221</c:v>
                </c:pt>
                <c:pt idx="418229">
                  <c:v>118221</c:v>
                </c:pt>
                <c:pt idx="418230">
                  <c:v>118221</c:v>
                </c:pt>
                <c:pt idx="418231">
                  <c:v>118221</c:v>
                </c:pt>
                <c:pt idx="418232">
                  <c:v>118221</c:v>
                </c:pt>
                <c:pt idx="418233">
                  <c:v>118221</c:v>
                </c:pt>
                <c:pt idx="418234">
                  <c:v>118221</c:v>
                </c:pt>
                <c:pt idx="418235">
                  <c:v>118221</c:v>
                </c:pt>
                <c:pt idx="418236">
                  <c:v>118221</c:v>
                </c:pt>
                <c:pt idx="418237">
                  <c:v>118221</c:v>
                </c:pt>
                <c:pt idx="418238">
                  <c:v>118221</c:v>
                </c:pt>
                <c:pt idx="418239">
                  <c:v>118221</c:v>
                </c:pt>
                <c:pt idx="418240">
                  <c:v>118221</c:v>
                </c:pt>
                <c:pt idx="418241">
                  <c:v>118221</c:v>
                </c:pt>
                <c:pt idx="418242">
                  <c:v>118221</c:v>
                </c:pt>
                <c:pt idx="418243">
                  <c:v>118221</c:v>
                </c:pt>
                <c:pt idx="418244">
                  <c:v>118221</c:v>
                </c:pt>
                <c:pt idx="418245">
                  <c:v>118221</c:v>
                </c:pt>
                <c:pt idx="418246">
                  <c:v>118221</c:v>
                </c:pt>
                <c:pt idx="418247">
                  <c:v>118221</c:v>
                </c:pt>
                <c:pt idx="418248">
                  <c:v>118221</c:v>
                </c:pt>
                <c:pt idx="418249">
                  <c:v>118221</c:v>
                </c:pt>
                <c:pt idx="418250">
                  <c:v>118221</c:v>
                </c:pt>
                <c:pt idx="418251">
                  <c:v>118221</c:v>
                </c:pt>
                <c:pt idx="418252">
                  <c:v>118221</c:v>
                </c:pt>
                <c:pt idx="418253">
                  <c:v>118221</c:v>
                </c:pt>
                <c:pt idx="418254">
                  <c:v>118221</c:v>
                </c:pt>
                <c:pt idx="418255">
                  <c:v>118221</c:v>
                </c:pt>
                <c:pt idx="418256">
                  <c:v>118221</c:v>
                </c:pt>
                <c:pt idx="418257">
                  <c:v>118221</c:v>
                </c:pt>
                <c:pt idx="418258">
                  <c:v>118221</c:v>
                </c:pt>
                <c:pt idx="418259">
                  <c:v>118221</c:v>
                </c:pt>
                <c:pt idx="418260">
                  <c:v>118221</c:v>
                </c:pt>
                <c:pt idx="418261">
                  <c:v>118221</c:v>
                </c:pt>
                <c:pt idx="418262">
                  <c:v>118221</c:v>
                </c:pt>
                <c:pt idx="418263">
                  <c:v>118221</c:v>
                </c:pt>
                <c:pt idx="418264">
                  <c:v>118221</c:v>
                </c:pt>
                <c:pt idx="418265">
                  <c:v>118221</c:v>
                </c:pt>
                <c:pt idx="418266">
                  <c:v>118221</c:v>
                </c:pt>
                <c:pt idx="418267">
                  <c:v>118221</c:v>
                </c:pt>
                <c:pt idx="418268">
                  <c:v>118221</c:v>
                </c:pt>
                <c:pt idx="418269">
                  <c:v>118221</c:v>
                </c:pt>
                <c:pt idx="418270">
                  <c:v>118221</c:v>
                </c:pt>
                <c:pt idx="418271">
                  <c:v>118221</c:v>
                </c:pt>
                <c:pt idx="418272">
                  <c:v>118221</c:v>
                </c:pt>
                <c:pt idx="418273">
                  <c:v>118221</c:v>
                </c:pt>
                <c:pt idx="418274">
                  <c:v>118221</c:v>
                </c:pt>
                <c:pt idx="418275">
                  <c:v>118221</c:v>
                </c:pt>
                <c:pt idx="418276">
                  <c:v>118221</c:v>
                </c:pt>
                <c:pt idx="418277">
                  <c:v>118221</c:v>
                </c:pt>
                <c:pt idx="418278">
                  <c:v>118221</c:v>
                </c:pt>
                <c:pt idx="418279">
                  <c:v>118221</c:v>
                </c:pt>
                <c:pt idx="418280">
                  <c:v>118221</c:v>
                </c:pt>
                <c:pt idx="418281">
                  <c:v>118221</c:v>
                </c:pt>
                <c:pt idx="418282">
                  <c:v>118221</c:v>
                </c:pt>
                <c:pt idx="418283">
                  <c:v>118221</c:v>
                </c:pt>
                <c:pt idx="418284">
                  <c:v>118221</c:v>
                </c:pt>
                <c:pt idx="418285">
                  <c:v>118221</c:v>
                </c:pt>
                <c:pt idx="418286">
                  <c:v>118221</c:v>
                </c:pt>
                <c:pt idx="418287">
                  <c:v>118221</c:v>
                </c:pt>
                <c:pt idx="418288">
                  <c:v>118221</c:v>
                </c:pt>
                <c:pt idx="418289">
                  <c:v>118221</c:v>
                </c:pt>
                <c:pt idx="418290">
                  <c:v>118221</c:v>
                </c:pt>
                <c:pt idx="418291">
                  <c:v>118221</c:v>
                </c:pt>
                <c:pt idx="418292">
                  <c:v>118221</c:v>
                </c:pt>
                <c:pt idx="418293">
                  <c:v>118221</c:v>
                </c:pt>
                <c:pt idx="418294">
                  <c:v>118221</c:v>
                </c:pt>
                <c:pt idx="418295">
                  <c:v>118221</c:v>
                </c:pt>
                <c:pt idx="418296">
                  <c:v>118221</c:v>
                </c:pt>
                <c:pt idx="418297">
                  <c:v>118221</c:v>
                </c:pt>
                <c:pt idx="418298">
                  <c:v>118221</c:v>
                </c:pt>
                <c:pt idx="418299">
                  <c:v>118221</c:v>
                </c:pt>
                <c:pt idx="418300">
                  <c:v>118221</c:v>
                </c:pt>
                <c:pt idx="418301">
                  <c:v>118221</c:v>
                </c:pt>
                <c:pt idx="418302">
                  <c:v>118221</c:v>
                </c:pt>
                <c:pt idx="418303">
                  <c:v>118221</c:v>
                </c:pt>
                <c:pt idx="418304">
                  <c:v>118221</c:v>
                </c:pt>
                <c:pt idx="418305">
                  <c:v>118221</c:v>
                </c:pt>
                <c:pt idx="418306">
                  <c:v>118221</c:v>
                </c:pt>
                <c:pt idx="418307">
                  <c:v>118221</c:v>
                </c:pt>
                <c:pt idx="418308">
                  <c:v>118221</c:v>
                </c:pt>
                <c:pt idx="418309">
                  <c:v>118221</c:v>
                </c:pt>
                <c:pt idx="418310">
                  <c:v>118221</c:v>
                </c:pt>
                <c:pt idx="418311">
                  <c:v>118221</c:v>
                </c:pt>
                <c:pt idx="418312">
                  <c:v>118221</c:v>
                </c:pt>
                <c:pt idx="418313">
                  <c:v>118221</c:v>
                </c:pt>
                <c:pt idx="418314">
                  <c:v>118221</c:v>
                </c:pt>
                <c:pt idx="418315">
                  <c:v>118221</c:v>
                </c:pt>
                <c:pt idx="418316">
                  <c:v>118221</c:v>
                </c:pt>
                <c:pt idx="418317">
                  <c:v>118221</c:v>
                </c:pt>
                <c:pt idx="418318">
                  <c:v>118221</c:v>
                </c:pt>
                <c:pt idx="418319">
                  <c:v>118221</c:v>
                </c:pt>
                <c:pt idx="418320">
                  <c:v>118221</c:v>
                </c:pt>
                <c:pt idx="418321">
                  <c:v>118221</c:v>
                </c:pt>
                <c:pt idx="418322">
                  <c:v>118221</c:v>
                </c:pt>
                <c:pt idx="418323">
                  <c:v>118221</c:v>
                </c:pt>
                <c:pt idx="418324">
                  <c:v>118221</c:v>
                </c:pt>
                <c:pt idx="418325">
                  <c:v>118221</c:v>
                </c:pt>
                <c:pt idx="418326">
                  <c:v>118221</c:v>
                </c:pt>
                <c:pt idx="418327">
                  <c:v>118221</c:v>
                </c:pt>
                <c:pt idx="418328">
                  <c:v>118221</c:v>
                </c:pt>
                <c:pt idx="418329">
                  <c:v>118221</c:v>
                </c:pt>
                <c:pt idx="418330">
                  <c:v>118221</c:v>
                </c:pt>
                <c:pt idx="418331">
                  <c:v>118221</c:v>
                </c:pt>
                <c:pt idx="418332">
                  <c:v>118221</c:v>
                </c:pt>
                <c:pt idx="418333">
                  <c:v>118221</c:v>
                </c:pt>
                <c:pt idx="418334">
                  <c:v>118221</c:v>
                </c:pt>
                <c:pt idx="418335">
                  <c:v>118221</c:v>
                </c:pt>
                <c:pt idx="418336">
                  <c:v>118221</c:v>
                </c:pt>
                <c:pt idx="418337">
                  <c:v>118221</c:v>
                </c:pt>
                <c:pt idx="418338">
                  <c:v>118221</c:v>
                </c:pt>
                <c:pt idx="418339">
                  <c:v>118221</c:v>
                </c:pt>
                <c:pt idx="418340">
                  <c:v>118221</c:v>
                </c:pt>
                <c:pt idx="418341">
                  <c:v>118221</c:v>
                </c:pt>
                <c:pt idx="418342">
                  <c:v>118221</c:v>
                </c:pt>
                <c:pt idx="418343">
                  <c:v>118221</c:v>
                </c:pt>
                <c:pt idx="418344">
                  <c:v>118221</c:v>
                </c:pt>
                <c:pt idx="418345">
                  <c:v>118221</c:v>
                </c:pt>
                <c:pt idx="418346">
                  <c:v>118221</c:v>
                </c:pt>
                <c:pt idx="418347">
                  <c:v>118221</c:v>
                </c:pt>
                <c:pt idx="418348">
                  <c:v>118221</c:v>
                </c:pt>
                <c:pt idx="418349">
                  <c:v>118221</c:v>
                </c:pt>
                <c:pt idx="418350">
                  <c:v>118221</c:v>
                </c:pt>
                <c:pt idx="418351">
                  <c:v>118221</c:v>
                </c:pt>
                <c:pt idx="418352">
                  <c:v>118221</c:v>
                </c:pt>
                <c:pt idx="418353">
                  <c:v>118221</c:v>
                </c:pt>
                <c:pt idx="418354">
                  <c:v>118221</c:v>
                </c:pt>
                <c:pt idx="418355">
                  <c:v>118221</c:v>
                </c:pt>
                <c:pt idx="418356">
                  <c:v>118221</c:v>
                </c:pt>
                <c:pt idx="418357">
                  <c:v>118221</c:v>
                </c:pt>
                <c:pt idx="418358">
                  <c:v>118221</c:v>
                </c:pt>
                <c:pt idx="418359">
                  <c:v>118221</c:v>
                </c:pt>
                <c:pt idx="418360">
                  <c:v>118221</c:v>
                </c:pt>
                <c:pt idx="418361">
                  <c:v>118221</c:v>
                </c:pt>
                <c:pt idx="418362">
                  <c:v>118221</c:v>
                </c:pt>
                <c:pt idx="418363">
                  <c:v>118221</c:v>
                </c:pt>
                <c:pt idx="418364">
                  <c:v>118221</c:v>
                </c:pt>
                <c:pt idx="418365">
                  <c:v>118221</c:v>
                </c:pt>
                <c:pt idx="418366">
                  <c:v>118221</c:v>
                </c:pt>
                <c:pt idx="418367">
                  <c:v>118221</c:v>
                </c:pt>
                <c:pt idx="418368">
                  <c:v>118221</c:v>
                </c:pt>
                <c:pt idx="418369">
                  <c:v>118221</c:v>
                </c:pt>
                <c:pt idx="418370">
                  <c:v>118221</c:v>
                </c:pt>
                <c:pt idx="418371">
                  <c:v>118221</c:v>
                </c:pt>
                <c:pt idx="418372">
                  <c:v>118221</c:v>
                </c:pt>
                <c:pt idx="418373">
                  <c:v>118221</c:v>
                </c:pt>
                <c:pt idx="418374">
                  <c:v>118221</c:v>
                </c:pt>
                <c:pt idx="418375">
                  <c:v>118221</c:v>
                </c:pt>
                <c:pt idx="418376">
                  <c:v>118221</c:v>
                </c:pt>
                <c:pt idx="418377">
                  <c:v>118221</c:v>
                </c:pt>
                <c:pt idx="418378">
                  <c:v>118221</c:v>
                </c:pt>
                <c:pt idx="418379">
                  <c:v>118221</c:v>
                </c:pt>
                <c:pt idx="418380">
                  <c:v>118221</c:v>
                </c:pt>
                <c:pt idx="418381">
                  <c:v>118221</c:v>
                </c:pt>
                <c:pt idx="418382">
                  <c:v>118221</c:v>
                </c:pt>
                <c:pt idx="418383">
                  <c:v>118221</c:v>
                </c:pt>
                <c:pt idx="418384">
                  <c:v>118221</c:v>
                </c:pt>
                <c:pt idx="418385">
                  <c:v>118221</c:v>
                </c:pt>
                <c:pt idx="418386">
                  <c:v>118221</c:v>
                </c:pt>
                <c:pt idx="418387">
                  <c:v>118221</c:v>
                </c:pt>
                <c:pt idx="418388">
                  <c:v>118221</c:v>
                </c:pt>
                <c:pt idx="418389">
                  <c:v>118221</c:v>
                </c:pt>
                <c:pt idx="418390">
                  <c:v>118221</c:v>
                </c:pt>
                <c:pt idx="418391">
                  <c:v>118221</c:v>
                </c:pt>
                <c:pt idx="418392">
                  <c:v>118221</c:v>
                </c:pt>
                <c:pt idx="418393">
                  <c:v>118221</c:v>
                </c:pt>
                <c:pt idx="418394">
                  <c:v>118221</c:v>
                </c:pt>
                <c:pt idx="418395">
                  <c:v>118221</c:v>
                </c:pt>
                <c:pt idx="418396">
                  <c:v>118221</c:v>
                </c:pt>
                <c:pt idx="418397">
                  <c:v>118221</c:v>
                </c:pt>
                <c:pt idx="418398">
                  <c:v>118221</c:v>
                </c:pt>
                <c:pt idx="418399">
                  <c:v>118221</c:v>
                </c:pt>
                <c:pt idx="418400">
                  <c:v>118221</c:v>
                </c:pt>
                <c:pt idx="418401">
                  <c:v>118221</c:v>
                </c:pt>
                <c:pt idx="418402">
                  <c:v>118221</c:v>
                </c:pt>
                <c:pt idx="418403">
                  <c:v>118221</c:v>
                </c:pt>
                <c:pt idx="418404">
                  <c:v>118221</c:v>
                </c:pt>
                <c:pt idx="418405">
                  <c:v>118221</c:v>
                </c:pt>
                <c:pt idx="418406">
                  <c:v>118221</c:v>
                </c:pt>
                <c:pt idx="418407">
                  <c:v>118221</c:v>
                </c:pt>
                <c:pt idx="418408">
                  <c:v>118221</c:v>
                </c:pt>
                <c:pt idx="418409">
                  <c:v>118221</c:v>
                </c:pt>
                <c:pt idx="418410">
                  <c:v>118221</c:v>
                </c:pt>
                <c:pt idx="418411">
                  <c:v>118221</c:v>
                </c:pt>
                <c:pt idx="418412">
                  <c:v>118221</c:v>
                </c:pt>
                <c:pt idx="418413">
                  <c:v>118221</c:v>
                </c:pt>
                <c:pt idx="418414">
                  <c:v>118221</c:v>
                </c:pt>
                <c:pt idx="418415">
                  <c:v>118221</c:v>
                </c:pt>
                <c:pt idx="418416">
                  <c:v>118221</c:v>
                </c:pt>
                <c:pt idx="418417">
                  <c:v>118221</c:v>
                </c:pt>
                <c:pt idx="418418">
                  <c:v>118221</c:v>
                </c:pt>
                <c:pt idx="418419">
                  <c:v>118221</c:v>
                </c:pt>
                <c:pt idx="418420">
                  <c:v>118221</c:v>
                </c:pt>
                <c:pt idx="418421">
                  <c:v>118221</c:v>
                </c:pt>
                <c:pt idx="418422">
                  <c:v>118221</c:v>
                </c:pt>
                <c:pt idx="418423">
                  <c:v>118221</c:v>
                </c:pt>
                <c:pt idx="418424">
                  <c:v>118221</c:v>
                </c:pt>
                <c:pt idx="418425">
                  <c:v>118221</c:v>
                </c:pt>
                <c:pt idx="418426">
                  <c:v>118221</c:v>
                </c:pt>
                <c:pt idx="418427">
                  <c:v>118221</c:v>
                </c:pt>
                <c:pt idx="418428">
                  <c:v>118221</c:v>
                </c:pt>
                <c:pt idx="418429">
                  <c:v>118221</c:v>
                </c:pt>
                <c:pt idx="418430">
                  <c:v>118221</c:v>
                </c:pt>
                <c:pt idx="418431">
                  <c:v>118221</c:v>
                </c:pt>
                <c:pt idx="418432">
                  <c:v>118221</c:v>
                </c:pt>
                <c:pt idx="418433">
                  <c:v>118221</c:v>
                </c:pt>
                <c:pt idx="418434">
                  <c:v>118221</c:v>
                </c:pt>
                <c:pt idx="418435">
                  <c:v>118221</c:v>
                </c:pt>
                <c:pt idx="418436">
                  <c:v>118221</c:v>
                </c:pt>
                <c:pt idx="418437">
                  <c:v>118221</c:v>
                </c:pt>
                <c:pt idx="418438">
                  <c:v>118221</c:v>
                </c:pt>
                <c:pt idx="418439">
                  <c:v>118221</c:v>
                </c:pt>
                <c:pt idx="418440">
                  <c:v>118221</c:v>
                </c:pt>
                <c:pt idx="418441">
                  <c:v>118221</c:v>
                </c:pt>
                <c:pt idx="418442">
                  <c:v>118221</c:v>
                </c:pt>
                <c:pt idx="418443">
                  <c:v>118221</c:v>
                </c:pt>
                <c:pt idx="418444">
                  <c:v>118221</c:v>
                </c:pt>
                <c:pt idx="418445">
                  <c:v>118221</c:v>
                </c:pt>
                <c:pt idx="418446">
                  <c:v>118221</c:v>
                </c:pt>
                <c:pt idx="418447">
                  <c:v>118221</c:v>
                </c:pt>
                <c:pt idx="418448">
                  <c:v>118221</c:v>
                </c:pt>
                <c:pt idx="418449">
                  <c:v>118221</c:v>
                </c:pt>
                <c:pt idx="418450">
                  <c:v>118221</c:v>
                </c:pt>
                <c:pt idx="418451">
                  <c:v>118221</c:v>
                </c:pt>
                <c:pt idx="418452">
                  <c:v>118221</c:v>
                </c:pt>
                <c:pt idx="418453">
                  <c:v>118221</c:v>
                </c:pt>
                <c:pt idx="418454">
                  <c:v>118221</c:v>
                </c:pt>
                <c:pt idx="418455">
                  <c:v>118221</c:v>
                </c:pt>
                <c:pt idx="418456">
                  <c:v>118221</c:v>
                </c:pt>
                <c:pt idx="418457">
                  <c:v>118221</c:v>
                </c:pt>
                <c:pt idx="418458">
                  <c:v>118221</c:v>
                </c:pt>
                <c:pt idx="418459">
                  <c:v>118221</c:v>
                </c:pt>
                <c:pt idx="418460">
                  <c:v>118221</c:v>
                </c:pt>
                <c:pt idx="418461">
                  <c:v>118221</c:v>
                </c:pt>
                <c:pt idx="418462">
                  <c:v>118221</c:v>
                </c:pt>
                <c:pt idx="418463">
                  <c:v>118221</c:v>
                </c:pt>
                <c:pt idx="418464">
                  <c:v>118221</c:v>
                </c:pt>
                <c:pt idx="418465">
                  <c:v>118221</c:v>
                </c:pt>
                <c:pt idx="418466">
                  <c:v>118221</c:v>
                </c:pt>
                <c:pt idx="418467">
                  <c:v>118221</c:v>
                </c:pt>
                <c:pt idx="418468">
                  <c:v>118221</c:v>
                </c:pt>
                <c:pt idx="418469">
                  <c:v>118221</c:v>
                </c:pt>
                <c:pt idx="418470">
                  <c:v>118221</c:v>
                </c:pt>
                <c:pt idx="418471">
                  <c:v>118221</c:v>
                </c:pt>
                <c:pt idx="418472">
                  <c:v>118221</c:v>
                </c:pt>
                <c:pt idx="418473">
                  <c:v>118221</c:v>
                </c:pt>
                <c:pt idx="418474">
                  <c:v>118221</c:v>
                </c:pt>
                <c:pt idx="418475">
                  <c:v>118221</c:v>
                </c:pt>
                <c:pt idx="418476">
                  <c:v>118221</c:v>
                </c:pt>
                <c:pt idx="418477">
                  <c:v>118221</c:v>
                </c:pt>
                <c:pt idx="418478">
                  <c:v>118221</c:v>
                </c:pt>
                <c:pt idx="418479">
                  <c:v>118221</c:v>
                </c:pt>
                <c:pt idx="418480">
                  <c:v>118221</c:v>
                </c:pt>
                <c:pt idx="418481">
                  <c:v>118221</c:v>
                </c:pt>
                <c:pt idx="418482">
                  <c:v>118221</c:v>
                </c:pt>
                <c:pt idx="418483">
                  <c:v>118221</c:v>
                </c:pt>
                <c:pt idx="418484">
                  <c:v>118221</c:v>
                </c:pt>
                <c:pt idx="418485">
                  <c:v>118221</c:v>
                </c:pt>
                <c:pt idx="418486">
                  <c:v>118221</c:v>
                </c:pt>
                <c:pt idx="418487">
                  <c:v>118221</c:v>
                </c:pt>
                <c:pt idx="418488">
                  <c:v>118221</c:v>
                </c:pt>
                <c:pt idx="418489">
                  <c:v>118221</c:v>
                </c:pt>
                <c:pt idx="418490">
                  <c:v>118221</c:v>
                </c:pt>
                <c:pt idx="418491">
                  <c:v>118221</c:v>
                </c:pt>
                <c:pt idx="418492">
                  <c:v>118221</c:v>
                </c:pt>
                <c:pt idx="418493">
                  <c:v>118221</c:v>
                </c:pt>
                <c:pt idx="418494">
                  <c:v>118221</c:v>
                </c:pt>
                <c:pt idx="418495">
                  <c:v>118221</c:v>
                </c:pt>
                <c:pt idx="418496">
                  <c:v>118221</c:v>
                </c:pt>
                <c:pt idx="418497">
                  <c:v>118221</c:v>
                </c:pt>
                <c:pt idx="418498">
                  <c:v>118221</c:v>
                </c:pt>
                <c:pt idx="418499">
                  <c:v>118221</c:v>
                </c:pt>
                <c:pt idx="418500">
                  <c:v>118221</c:v>
                </c:pt>
                <c:pt idx="418501">
                  <c:v>118221</c:v>
                </c:pt>
                <c:pt idx="418502">
                  <c:v>118221</c:v>
                </c:pt>
                <c:pt idx="418503">
                  <c:v>118221</c:v>
                </c:pt>
                <c:pt idx="418504">
                  <c:v>118221</c:v>
                </c:pt>
                <c:pt idx="418505">
                  <c:v>118221</c:v>
                </c:pt>
                <c:pt idx="418506">
                  <c:v>118221</c:v>
                </c:pt>
                <c:pt idx="418507">
                  <c:v>118221</c:v>
                </c:pt>
                <c:pt idx="418508">
                  <c:v>118221</c:v>
                </c:pt>
                <c:pt idx="418509">
                  <c:v>118221</c:v>
                </c:pt>
                <c:pt idx="418510">
                  <c:v>118221</c:v>
                </c:pt>
                <c:pt idx="418511">
                  <c:v>118221</c:v>
                </c:pt>
                <c:pt idx="418512">
                  <c:v>118221</c:v>
                </c:pt>
                <c:pt idx="418513">
                  <c:v>118221</c:v>
                </c:pt>
                <c:pt idx="418514">
                  <c:v>118221</c:v>
                </c:pt>
                <c:pt idx="418515">
                  <c:v>118221</c:v>
                </c:pt>
                <c:pt idx="418516">
                  <c:v>118221</c:v>
                </c:pt>
                <c:pt idx="418517">
                  <c:v>118221</c:v>
                </c:pt>
                <c:pt idx="418518">
                  <c:v>118221</c:v>
                </c:pt>
                <c:pt idx="418519">
                  <c:v>118221</c:v>
                </c:pt>
                <c:pt idx="418520">
                  <c:v>118221</c:v>
                </c:pt>
                <c:pt idx="418521">
                  <c:v>118221</c:v>
                </c:pt>
                <c:pt idx="418522">
                  <c:v>118221</c:v>
                </c:pt>
                <c:pt idx="418523">
                  <c:v>118221</c:v>
                </c:pt>
                <c:pt idx="418524">
                  <c:v>118221</c:v>
                </c:pt>
                <c:pt idx="418525">
                  <c:v>118221</c:v>
                </c:pt>
                <c:pt idx="418526">
                  <c:v>118221</c:v>
                </c:pt>
                <c:pt idx="418527">
                  <c:v>118221</c:v>
                </c:pt>
                <c:pt idx="418528">
                  <c:v>118221</c:v>
                </c:pt>
                <c:pt idx="418529">
                  <c:v>118221</c:v>
                </c:pt>
                <c:pt idx="418530">
                  <c:v>118221</c:v>
                </c:pt>
                <c:pt idx="418531">
                  <c:v>118221</c:v>
                </c:pt>
                <c:pt idx="418532">
                  <c:v>118221</c:v>
                </c:pt>
                <c:pt idx="418533">
                  <c:v>118221</c:v>
                </c:pt>
                <c:pt idx="418534">
                  <c:v>118221</c:v>
                </c:pt>
                <c:pt idx="418535">
                  <c:v>118221</c:v>
                </c:pt>
                <c:pt idx="418536">
                  <c:v>118221</c:v>
                </c:pt>
                <c:pt idx="418537">
                  <c:v>118221</c:v>
                </c:pt>
                <c:pt idx="418538">
                  <c:v>118221</c:v>
                </c:pt>
                <c:pt idx="418539">
                  <c:v>118221</c:v>
                </c:pt>
                <c:pt idx="418540">
                  <c:v>118221</c:v>
                </c:pt>
                <c:pt idx="418541">
                  <c:v>118221</c:v>
                </c:pt>
                <c:pt idx="418542">
                  <c:v>118221</c:v>
                </c:pt>
                <c:pt idx="418543">
                  <c:v>118221</c:v>
                </c:pt>
                <c:pt idx="418544">
                  <c:v>118221</c:v>
                </c:pt>
                <c:pt idx="418545">
                  <c:v>118221</c:v>
                </c:pt>
                <c:pt idx="418546">
                  <c:v>118221</c:v>
                </c:pt>
                <c:pt idx="418547">
                  <c:v>118221</c:v>
                </c:pt>
                <c:pt idx="418548">
                  <c:v>118221</c:v>
                </c:pt>
                <c:pt idx="418549">
                  <c:v>118221</c:v>
                </c:pt>
                <c:pt idx="418550">
                  <c:v>118221</c:v>
                </c:pt>
                <c:pt idx="418551">
                  <c:v>118221</c:v>
                </c:pt>
                <c:pt idx="418552">
                  <c:v>118221</c:v>
                </c:pt>
                <c:pt idx="418553">
                  <c:v>118221</c:v>
                </c:pt>
                <c:pt idx="418554">
                  <c:v>118221</c:v>
                </c:pt>
                <c:pt idx="418555">
                  <c:v>118221</c:v>
                </c:pt>
                <c:pt idx="418556">
                  <c:v>118221</c:v>
                </c:pt>
                <c:pt idx="418557">
                  <c:v>118221</c:v>
                </c:pt>
                <c:pt idx="418558">
                  <c:v>118221</c:v>
                </c:pt>
                <c:pt idx="418559">
                  <c:v>118221</c:v>
                </c:pt>
                <c:pt idx="418560">
                  <c:v>118221</c:v>
                </c:pt>
                <c:pt idx="418561">
                  <c:v>118221</c:v>
                </c:pt>
                <c:pt idx="418562">
                  <c:v>118221</c:v>
                </c:pt>
                <c:pt idx="418563">
                  <c:v>118221</c:v>
                </c:pt>
                <c:pt idx="418564">
                  <c:v>118221</c:v>
                </c:pt>
                <c:pt idx="418565">
                  <c:v>118221</c:v>
                </c:pt>
                <c:pt idx="418566">
                  <c:v>118221</c:v>
                </c:pt>
                <c:pt idx="418567">
                  <c:v>118221</c:v>
                </c:pt>
                <c:pt idx="418568">
                  <c:v>118221</c:v>
                </c:pt>
                <c:pt idx="418569">
                  <c:v>118221</c:v>
                </c:pt>
                <c:pt idx="418570">
                  <c:v>118221</c:v>
                </c:pt>
                <c:pt idx="418571">
                  <c:v>118221</c:v>
                </c:pt>
                <c:pt idx="418572">
                  <c:v>118221</c:v>
                </c:pt>
                <c:pt idx="418573">
                  <c:v>118221</c:v>
                </c:pt>
                <c:pt idx="418574">
                  <c:v>118221</c:v>
                </c:pt>
                <c:pt idx="418575">
                  <c:v>118221</c:v>
                </c:pt>
                <c:pt idx="418576">
                  <c:v>118221</c:v>
                </c:pt>
                <c:pt idx="418577">
                  <c:v>118221</c:v>
                </c:pt>
                <c:pt idx="418578">
                  <c:v>118221</c:v>
                </c:pt>
                <c:pt idx="418579">
                  <c:v>118221</c:v>
                </c:pt>
                <c:pt idx="418580">
                  <c:v>118221</c:v>
                </c:pt>
                <c:pt idx="418581">
                  <c:v>118221</c:v>
                </c:pt>
                <c:pt idx="418582">
                  <c:v>118221</c:v>
                </c:pt>
                <c:pt idx="418583">
                  <c:v>118221</c:v>
                </c:pt>
                <c:pt idx="418584">
                  <c:v>118221</c:v>
                </c:pt>
                <c:pt idx="418585">
                  <c:v>118221</c:v>
                </c:pt>
                <c:pt idx="418586">
                  <c:v>118221</c:v>
                </c:pt>
                <c:pt idx="418587">
                  <c:v>118221</c:v>
                </c:pt>
                <c:pt idx="418588">
                  <c:v>118221</c:v>
                </c:pt>
                <c:pt idx="418589">
                  <c:v>118221</c:v>
                </c:pt>
                <c:pt idx="418590">
                  <c:v>118221</c:v>
                </c:pt>
                <c:pt idx="418591">
                  <c:v>118221</c:v>
                </c:pt>
                <c:pt idx="418592">
                  <c:v>118221</c:v>
                </c:pt>
                <c:pt idx="418593">
                  <c:v>118221</c:v>
                </c:pt>
                <c:pt idx="418594">
                  <c:v>118221</c:v>
                </c:pt>
                <c:pt idx="418595">
                  <c:v>118221</c:v>
                </c:pt>
                <c:pt idx="418596">
                  <c:v>118221</c:v>
                </c:pt>
                <c:pt idx="418597">
                  <c:v>118221</c:v>
                </c:pt>
                <c:pt idx="418598">
                  <c:v>118221</c:v>
                </c:pt>
                <c:pt idx="418599">
                  <c:v>118221</c:v>
                </c:pt>
                <c:pt idx="418600">
                  <c:v>118221</c:v>
                </c:pt>
                <c:pt idx="418601">
                  <c:v>118221</c:v>
                </c:pt>
                <c:pt idx="418602">
                  <c:v>118221</c:v>
                </c:pt>
                <c:pt idx="418603">
                  <c:v>118221</c:v>
                </c:pt>
                <c:pt idx="418604">
                  <c:v>118221</c:v>
                </c:pt>
                <c:pt idx="418605">
                  <c:v>118221</c:v>
                </c:pt>
                <c:pt idx="418606">
                  <c:v>118221</c:v>
                </c:pt>
                <c:pt idx="418607">
                  <c:v>118221</c:v>
                </c:pt>
                <c:pt idx="418608">
                  <c:v>118221</c:v>
                </c:pt>
                <c:pt idx="418609">
                  <c:v>118221</c:v>
                </c:pt>
                <c:pt idx="418610">
                  <c:v>118221</c:v>
                </c:pt>
                <c:pt idx="418611">
                  <c:v>118221</c:v>
                </c:pt>
                <c:pt idx="418612">
                  <c:v>118221</c:v>
                </c:pt>
                <c:pt idx="418613">
                  <c:v>118221</c:v>
                </c:pt>
                <c:pt idx="418614">
                  <c:v>118221</c:v>
                </c:pt>
                <c:pt idx="418615">
                  <c:v>118221</c:v>
                </c:pt>
                <c:pt idx="418616">
                  <c:v>118221</c:v>
                </c:pt>
                <c:pt idx="418617">
                  <c:v>118221</c:v>
                </c:pt>
                <c:pt idx="418618">
                  <c:v>118221</c:v>
                </c:pt>
                <c:pt idx="418619">
                  <c:v>118221</c:v>
                </c:pt>
                <c:pt idx="418620">
                  <c:v>118221</c:v>
                </c:pt>
                <c:pt idx="418621">
                  <c:v>118221</c:v>
                </c:pt>
                <c:pt idx="418622">
                  <c:v>118221</c:v>
                </c:pt>
                <c:pt idx="418623">
                  <c:v>118221</c:v>
                </c:pt>
                <c:pt idx="418624">
                  <c:v>118221</c:v>
                </c:pt>
                <c:pt idx="418625">
                  <c:v>118221</c:v>
                </c:pt>
                <c:pt idx="418626">
                  <c:v>118221</c:v>
                </c:pt>
                <c:pt idx="418627">
                  <c:v>118221</c:v>
                </c:pt>
                <c:pt idx="418628">
                  <c:v>118221</c:v>
                </c:pt>
                <c:pt idx="418629">
                  <c:v>118221</c:v>
                </c:pt>
                <c:pt idx="418630">
                  <c:v>118221</c:v>
                </c:pt>
                <c:pt idx="418631">
                  <c:v>118221</c:v>
                </c:pt>
                <c:pt idx="418632">
                  <c:v>118221</c:v>
                </c:pt>
                <c:pt idx="418633">
                  <c:v>118221</c:v>
                </c:pt>
                <c:pt idx="418634">
                  <c:v>118221</c:v>
                </c:pt>
                <c:pt idx="418635">
                  <c:v>118221</c:v>
                </c:pt>
                <c:pt idx="418636">
                  <c:v>118221</c:v>
                </c:pt>
                <c:pt idx="418637">
                  <c:v>118221</c:v>
                </c:pt>
                <c:pt idx="418638">
                  <c:v>118221</c:v>
                </c:pt>
                <c:pt idx="418639">
                  <c:v>118221</c:v>
                </c:pt>
                <c:pt idx="418640">
                  <c:v>118221</c:v>
                </c:pt>
                <c:pt idx="418641">
                  <c:v>118221</c:v>
                </c:pt>
                <c:pt idx="418642">
                  <c:v>118221</c:v>
                </c:pt>
                <c:pt idx="418643">
                  <c:v>118221</c:v>
                </c:pt>
                <c:pt idx="418644">
                  <c:v>118221</c:v>
                </c:pt>
                <c:pt idx="418645">
                  <c:v>118221</c:v>
                </c:pt>
                <c:pt idx="418646">
                  <c:v>118221</c:v>
                </c:pt>
                <c:pt idx="418647">
                  <c:v>118221</c:v>
                </c:pt>
                <c:pt idx="418648">
                  <c:v>118221</c:v>
                </c:pt>
                <c:pt idx="418649">
                  <c:v>118221</c:v>
                </c:pt>
                <c:pt idx="418650">
                  <c:v>118221</c:v>
                </c:pt>
                <c:pt idx="418651">
                  <c:v>118221</c:v>
                </c:pt>
                <c:pt idx="418652">
                  <c:v>118221</c:v>
                </c:pt>
                <c:pt idx="418653">
                  <c:v>118221</c:v>
                </c:pt>
                <c:pt idx="418654">
                  <c:v>118221</c:v>
                </c:pt>
                <c:pt idx="418655">
                  <c:v>118221</c:v>
                </c:pt>
                <c:pt idx="418656">
                  <c:v>118221</c:v>
                </c:pt>
                <c:pt idx="418657">
                  <c:v>118221</c:v>
                </c:pt>
                <c:pt idx="418658">
                  <c:v>118221</c:v>
                </c:pt>
                <c:pt idx="418659">
                  <c:v>118221</c:v>
                </c:pt>
                <c:pt idx="418660">
                  <c:v>118221</c:v>
                </c:pt>
                <c:pt idx="418661">
                  <c:v>118221</c:v>
                </c:pt>
                <c:pt idx="418662">
                  <c:v>118221</c:v>
                </c:pt>
                <c:pt idx="418663">
                  <c:v>118221</c:v>
                </c:pt>
                <c:pt idx="418664">
                  <c:v>118221</c:v>
                </c:pt>
                <c:pt idx="418665">
                  <c:v>118221</c:v>
                </c:pt>
                <c:pt idx="418666">
                  <c:v>118221</c:v>
                </c:pt>
                <c:pt idx="418667">
                  <c:v>118221</c:v>
                </c:pt>
                <c:pt idx="418668">
                  <c:v>118221</c:v>
                </c:pt>
                <c:pt idx="418669">
                  <c:v>118221</c:v>
                </c:pt>
                <c:pt idx="418670">
                  <c:v>118221</c:v>
                </c:pt>
                <c:pt idx="418671">
                  <c:v>118221</c:v>
                </c:pt>
                <c:pt idx="418672">
                  <c:v>118221</c:v>
                </c:pt>
                <c:pt idx="418673">
                  <c:v>118221</c:v>
                </c:pt>
                <c:pt idx="418674">
                  <c:v>118221</c:v>
                </c:pt>
                <c:pt idx="418675">
                  <c:v>118221</c:v>
                </c:pt>
                <c:pt idx="418676">
                  <c:v>118221</c:v>
                </c:pt>
                <c:pt idx="418677">
                  <c:v>118221</c:v>
                </c:pt>
                <c:pt idx="418678">
                  <c:v>118221</c:v>
                </c:pt>
                <c:pt idx="418679">
                  <c:v>118221</c:v>
                </c:pt>
                <c:pt idx="418680">
                  <c:v>118221</c:v>
                </c:pt>
                <c:pt idx="418681">
                  <c:v>118221</c:v>
                </c:pt>
                <c:pt idx="418682">
                  <c:v>118221</c:v>
                </c:pt>
                <c:pt idx="418683">
                  <c:v>118221</c:v>
                </c:pt>
                <c:pt idx="418684">
                  <c:v>118221</c:v>
                </c:pt>
                <c:pt idx="418685">
                  <c:v>118221</c:v>
                </c:pt>
                <c:pt idx="418686">
                  <c:v>118221</c:v>
                </c:pt>
                <c:pt idx="418687">
                  <c:v>118221</c:v>
                </c:pt>
                <c:pt idx="418688">
                  <c:v>118221</c:v>
                </c:pt>
                <c:pt idx="418689">
                  <c:v>118221</c:v>
                </c:pt>
                <c:pt idx="418690">
                  <c:v>118221</c:v>
                </c:pt>
                <c:pt idx="418691">
                  <c:v>118221</c:v>
                </c:pt>
                <c:pt idx="418692">
                  <c:v>118221</c:v>
                </c:pt>
                <c:pt idx="418693">
                  <c:v>118221</c:v>
                </c:pt>
                <c:pt idx="418694">
                  <c:v>118221</c:v>
                </c:pt>
                <c:pt idx="418695">
                  <c:v>118221</c:v>
                </c:pt>
                <c:pt idx="418696">
                  <c:v>118221</c:v>
                </c:pt>
                <c:pt idx="418697">
                  <c:v>118221</c:v>
                </c:pt>
                <c:pt idx="418698">
                  <c:v>118221</c:v>
                </c:pt>
                <c:pt idx="418699">
                  <c:v>118221</c:v>
                </c:pt>
                <c:pt idx="418700">
                  <c:v>118221</c:v>
                </c:pt>
                <c:pt idx="418701">
                  <c:v>118221</c:v>
                </c:pt>
                <c:pt idx="418702">
                  <c:v>118221</c:v>
                </c:pt>
                <c:pt idx="418703">
                  <c:v>118221</c:v>
                </c:pt>
                <c:pt idx="418704">
                  <c:v>118221</c:v>
                </c:pt>
                <c:pt idx="418705">
                  <c:v>118221</c:v>
                </c:pt>
                <c:pt idx="418706">
                  <c:v>118221</c:v>
                </c:pt>
                <c:pt idx="418707">
                  <c:v>118221</c:v>
                </c:pt>
                <c:pt idx="418708">
                  <c:v>118221</c:v>
                </c:pt>
                <c:pt idx="418709">
                  <c:v>118221</c:v>
                </c:pt>
                <c:pt idx="418710">
                  <c:v>118221</c:v>
                </c:pt>
                <c:pt idx="418711">
                  <c:v>118221</c:v>
                </c:pt>
                <c:pt idx="418712">
                  <c:v>118221</c:v>
                </c:pt>
                <c:pt idx="418713">
                  <c:v>118221</c:v>
                </c:pt>
                <c:pt idx="418714">
                  <c:v>118221</c:v>
                </c:pt>
                <c:pt idx="418715">
                  <c:v>118221</c:v>
                </c:pt>
                <c:pt idx="418716">
                  <c:v>118221</c:v>
                </c:pt>
                <c:pt idx="418717">
                  <c:v>118221</c:v>
                </c:pt>
                <c:pt idx="418718">
                  <c:v>118221</c:v>
                </c:pt>
                <c:pt idx="418719">
                  <c:v>118221</c:v>
                </c:pt>
                <c:pt idx="418720">
                  <c:v>118221</c:v>
                </c:pt>
                <c:pt idx="418721">
                  <c:v>118221</c:v>
                </c:pt>
                <c:pt idx="418722">
                  <c:v>118221</c:v>
                </c:pt>
                <c:pt idx="418723">
                  <c:v>118221</c:v>
                </c:pt>
                <c:pt idx="418724">
                  <c:v>118221</c:v>
                </c:pt>
                <c:pt idx="418725">
                  <c:v>118221</c:v>
                </c:pt>
                <c:pt idx="418726">
                  <c:v>118221</c:v>
                </c:pt>
                <c:pt idx="418727">
                  <c:v>118221</c:v>
                </c:pt>
                <c:pt idx="418728">
                  <c:v>118221</c:v>
                </c:pt>
                <c:pt idx="418729">
                  <c:v>118221</c:v>
                </c:pt>
                <c:pt idx="418730">
                  <c:v>118221</c:v>
                </c:pt>
                <c:pt idx="418731">
                  <c:v>118221</c:v>
                </c:pt>
                <c:pt idx="418732">
                  <c:v>118221</c:v>
                </c:pt>
                <c:pt idx="418733">
                  <c:v>118221</c:v>
                </c:pt>
                <c:pt idx="418734">
                  <c:v>118221</c:v>
                </c:pt>
                <c:pt idx="418735">
                  <c:v>118221</c:v>
                </c:pt>
                <c:pt idx="418736">
                  <c:v>118221</c:v>
                </c:pt>
                <c:pt idx="418737">
                  <c:v>118221</c:v>
                </c:pt>
                <c:pt idx="418738">
                  <c:v>118221</c:v>
                </c:pt>
                <c:pt idx="418739">
                  <c:v>118221</c:v>
                </c:pt>
                <c:pt idx="418740">
                  <c:v>118221</c:v>
                </c:pt>
                <c:pt idx="418741">
                  <c:v>118221</c:v>
                </c:pt>
                <c:pt idx="418742">
                  <c:v>118221</c:v>
                </c:pt>
                <c:pt idx="418743">
                  <c:v>118221</c:v>
                </c:pt>
                <c:pt idx="418744">
                  <c:v>118221</c:v>
                </c:pt>
                <c:pt idx="418745">
                  <c:v>118221</c:v>
                </c:pt>
                <c:pt idx="418746">
                  <c:v>118221</c:v>
                </c:pt>
                <c:pt idx="418747">
                  <c:v>118221</c:v>
                </c:pt>
                <c:pt idx="418748">
                  <c:v>118221</c:v>
                </c:pt>
                <c:pt idx="418749">
                  <c:v>118221</c:v>
                </c:pt>
                <c:pt idx="418750">
                  <c:v>118221</c:v>
                </c:pt>
                <c:pt idx="418751">
                  <c:v>118221</c:v>
                </c:pt>
                <c:pt idx="418752">
                  <c:v>118221</c:v>
                </c:pt>
                <c:pt idx="418753">
                  <c:v>118221</c:v>
                </c:pt>
                <c:pt idx="418754">
                  <c:v>118221</c:v>
                </c:pt>
                <c:pt idx="418755">
                  <c:v>118221</c:v>
                </c:pt>
                <c:pt idx="418756">
                  <c:v>118221</c:v>
                </c:pt>
                <c:pt idx="418757">
                  <c:v>118221</c:v>
                </c:pt>
                <c:pt idx="418758">
                  <c:v>118221</c:v>
                </c:pt>
                <c:pt idx="418759">
                  <c:v>118221</c:v>
                </c:pt>
                <c:pt idx="418760">
                  <c:v>118221</c:v>
                </c:pt>
                <c:pt idx="418761">
                  <c:v>118221</c:v>
                </c:pt>
                <c:pt idx="418762">
                  <c:v>118221</c:v>
                </c:pt>
                <c:pt idx="418763">
                  <c:v>118221</c:v>
                </c:pt>
                <c:pt idx="418764">
                  <c:v>118221</c:v>
                </c:pt>
                <c:pt idx="418765">
                  <c:v>118221</c:v>
                </c:pt>
                <c:pt idx="418766">
                  <c:v>118221</c:v>
                </c:pt>
                <c:pt idx="418767">
                  <c:v>118221</c:v>
                </c:pt>
                <c:pt idx="418768">
                  <c:v>118221</c:v>
                </c:pt>
                <c:pt idx="418769">
                  <c:v>118221</c:v>
                </c:pt>
                <c:pt idx="418770">
                  <c:v>118221</c:v>
                </c:pt>
                <c:pt idx="418771">
                  <c:v>118221</c:v>
                </c:pt>
                <c:pt idx="418772">
                  <c:v>118221</c:v>
                </c:pt>
                <c:pt idx="418773">
                  <c:v>118221</c:v>
                </c:pt>
                <c:pt idx="418774">
                  <c:v>118221</c:v>
                </c:pt>
                <c:pt idx="418775">
                  <c:v>118221</c:v>
                </c:pt>
                <c:pt idx="418776">
                  <c:v>118221</c:v>
                </c:pt>
                <c:pt idx="418777">
                  <c:v>118221</c:v>
                </c:pt>
                <c:pt idx="418778">
                  <c:v>118221</c:v>
                </c:pt>
                <c:pt idx="418779">
                  <c:v>118221</c:v>
                </c:pt>
                <c:pt idx="418780">
                  <c:v>118221</c:v>
                </c:pt>
                <c:pt idx="418781">
                  <c:v>118221</c:v>
                </c:pt>
                <c:pt idx="418782">
                  <c:v>118221</c:v>
                </c:pt>
                <c:pt idx="418783">
                  <c:v>118221</c:v>
                </c:pt>
                <c:pt idx="418784">
                  <c:v>118221</c:v>
                </c:pt>
                <c:pt idx="418785">
                  <c:v>118221</c:v>
                </c:pt>
                <c:pt idx="418786">
                  <c:v>118221</c:v>
                </c:pt>
                <c:pt idx="418787">
                  <c:v>118221</c:v>
                </c:pt>
                <c:pt idx="418788">
                  <c:v>118221</c:v>
                </c:pt>
                <c:pt idx="418789">
                  <c:v>118221</c:v>
                </c:pt>
                <c:pt idx="418790">
                  <c:v>118221</c:v>
                </c:pt>
                <c:pt idx="418791">
                  <c:v>118221</c:v>
                </c:pt>
                <c:pt idx="418792">
                  <c:v>118221</c:v>
                </c:pt>
                <c:pt idx="418793">
                  <c:v>118221</c:v>
                </c:pt>
                <c:pt idx="418794">
                  <c:v>118221</c:v>
                </c:pt>
                <c:pt idx="418795">
                  <c:v>118221</c:v>
                </c:pt>
                <c:pt idx="418796">
                  <c:v>118221</c:v>
                </c:pt>
                <c:pt idx="418797">
                  <c:v>118221</c:v>
                </c:pt>
                <c:pt idx="418798">
                  <c:v>118221</c:v>
                </c:pt>
                <c:pt idx="418799">
                  <c:v>118221</c:v>
                </c:pt>
                <c:pt idx="418800">
                  <c:v>118221</c:v>
                </c:pt>
                <c:pt idx="418801">
                  <c:v>118221</c:v>
                </c:pt>
                <c:pt idx="418802">
                  <c:v>118221</c:v>
                </c:pt>
                <c:pt idx="418803">
                  <c:v>118221</c:v>
                </c:pt>
                <c:pt idx="418804">
                  <c:v>118221</c:v>
                </c:pt>
                <c:pt idx="418805">
                  <c:v>118221</c:v>
                </c:pt>
                <c:pt idx="418806">
                  <c:v>118221</c:v>
                </c:pt>
                <c:pt idx="418807">
                  <c:v>118221</c:v>
                </c:pt>
                <c:pt idx="418808">
                  <c:v>118221</c:v>
                </c:pt>
                <c:pt idx="418809">
                  <c:v>118221</c:v>
                </c:pt>
                <c:pt idx="418810">
                  <c:v>118221</c:v>
                </c:pt>
                <c:pt idx="418811">
                  <c:v>118221</c:v>
                </c:pt>
                <c:pt idx="418812">
                  <c:v>118221</c:v>
                </c:pt>
                <c:pt idx="418813">
                  <c:v>118221</c:v>
                </c:pt>
                <c:pt idx="418814">
                  <c:v>118221</c:v>
                </c:pt>
                <c:pt idx="418815">
                  <c:v>118221</c:v>
                </c:pt>
                <c:pt idx="418816">
                  <c:v>118221</c:v>
                </c:pt>
                <c:pt idx="418817">
                  <c:v>118221</c:v>
                </c:pt>
                <c:pt idx="418818">
                  <c:v>118221</c:v>
                </c:pt>
                <c:pt idx="418819">
                  <c:v>118221</c:v>
                </c:pt>
                <c:pt idx="418820">
                  <c:v>118221</c:v>
                </c:pt>
                <c:pt idx="418821">
                  <c:v>118221</c:v>
                </c:pt>
                <c:pt idx="418822">
                  <c:v>118221</c:v>
                </c:pt>
                <c:pt idx="418823">
                  <c:v>118221</c:v>
                </c:pt>
                <c:pt idx="418824">
                  <c:v>118221</c:v>
                </c:pt>
                <c:pt idx="418825">
                  <c:v>118221</c:v>
                </c:pt>
                <c:pt idx="418826">
                  <c:v>118221</c:v>
                </c:pt>
                <c:pt idx="418827">
                  <c:v>118221</c:v>
                </c:pt>
                <c:pt idx="418828">
                  <c:v>118221</c:v>
                </c:pt>
                <c:pt idx="418829">
                  <c:v>118221</c:v>
                </c:pt>
                <c:pt idx="418830">
                  <c:v>118221</c:v>
                </c:pt>
                <c:pt idx="418831">
                  <c:v>118221</c:v>
                </c:pt>
                <c:pt idx="418832">
                  <c:v>118221</c:v>
                </c:pt>
                <c:pt idx="418833">
                  <c:v>118221</c:v>
                </c:pt>
                <c:pt idx="418834">
                  <c:v>118221</c:v>
                </c:pt>
                <c:pt idx="418835">
                  <c:v>118221</c:v>
                </c:pt>
                <c:pt idx="418836">
                  <c:v>118221</c:v>
                </c:pt>
                <c:pt idx="418837">
                  <c:v>118221</c:v>
                </c:pt>
                <c:pt idx="418838">
                  <c:v>118221</c:v>
                </c:pt>
                <c:pt idx="418839">
                  <c:v>118221</c:v>
                </c:pt>
                <c:pt idx="418840">
                  <c:v>118221</c:v>
                </c:pt>
                <c:pt idx="418841">
                  <c:v>118221</c:v>
                </c:pt>
                <c:pt idx="418842">
                  <c:v>118221</c:v>
                </c:pt>
                <c:pt idx="418843">
                  <c:v>118221</c:v>
                </c:pt>
                <c:pt idx="418844">
                  <c:v>118221</c:v>
                </c:pt>
                <c:pt idx="418845">
                  <c:v>118221</c:v>
                </c:pt>
                <c:pt idx="418846">
                  <c:v>118221</c:v>
                </c:pt>
                <c:pt idx="418847">
                  <c:v>118221</c:v>
                </c:pt>
                <c:pt idx="418848">
                  <c:v>118221</c:v>
                </c:pt>
                <c:pt idx="418849">
                  <c:v>118221</c:v>
                </c:pt>
                <c:pt idx="418850">
                  <c:v>118221</c:v>
                </c:pt>
                <c:pt idx="418851">
                  <c:v>118221</c:v>
                </c:pt>
                <c:pt idx="418852">
                  <c:v>118221</c:v>
                </c:pt>
                <c:pt idx="418853">
                  <c:v>118221</c:v>
                </c:pt>
                <c:pt idx="418854">
                  <c:v>118221</c:v>
                </c:pt>
                <c:pt idx="418855">
                  <c:v>118221</c:v>
                </c:pt>
                <c:pt idx="418856">
                  <c:v>118221</c:v>
                </c:pt>
                <c:pt idx="418857">
                  <c:v>118221</c:v>
                </c:pt>
                <c:pt idx="418858">
                  <c:v>118221</c:v>
                </c:pt>
                <c:pt idx="418859">
                  <c:v>118221</c:v>
                </c:pt>
                <c:pt idx="418860">
                  <c:v>118221</c:v>
                </c:pt>
                <c:pt idx="418861">
                  <c:v>118221</c:v>
                </c:pt>
                <c:pt idx="418862">
                  <c:v>118221</c:v>
                </c:pt>
                <c:pt idx="418863">
                  <c:v>118221</c:v>
                </c:pt>
                <c:pt idx="418864">
                  <c:v>118221</c:v>
                </c:pt>
                <c:pt idx="418865">
                  <c:v>118221</c:v>
                </c:pt>
                <c:pt idx="418866">
                  <c:v>118221</c:v>
                </c:pt>
                <c:pt idx="418867">
                  <c:v>118221</c:v>
                </c:pt>
                <c:pt idx="418868">
                  <c:v>118221</c:v>
                </c:pt>
                <c:pt idx="418869">
                  <c:v>118221</c:v>
                </c:pt>
                <c:pt idx="418870">
                  <c:v>118221</c:v>
                </c:pt>
                <c:pt idx="418871">
                  <c:v>118221</c:v>
                </c:pt>
                <c:pt idx="418872">
                  <c:v>118221</c:v>
                </c:pt>
                <c:pt idx="418873">
                  <c:v>118221</c:v>
                </c:pt>
                <c:pt idx="418874">
                  <c:v>118221</c:v>
                </c:pt>
                <c:pt idx="418875">
                  <c:v>118221</c:v>
                </c:pt>
                <c:pt idx="418876">
                  <c:v>118221</c:v>
                </c:pt>
                <c:pt idx="418877">
                  <c:v>118221</c:v>
                </c:pt>
                <c:pt idx="418878">
                  <c:v>118221</c:v>
                </c:pt>
                <c:pt idx="418879">
                  <c:v>118221</c:v>
                </c:pt>
                <c:pt idx="418880">
                  <c:v>118221</c:v>
                </c:pt>
                <c:pt idx="418881">
                  <c:v>118221</c:v>
                </c:pt>
                <c:pt idx="418882">
                  <c:v>118221</c:v>
                </c:pt>
                <c:pt idx="418883">
                  <c:v>118221</c:v>
                </c:pt>
                <c:pt idx="418884">
                  <c:v>118221</c:v>
                </c:pt>
                <c:pt idx="418885">
                  <c:v>118221</c:v>
                </c:pt>
                <c:pt idx="418886">
                  <c:v>118221</c:v>
                </c:pt>
                <c:pt idx="418887">
                  <c:v>118221</c:v>
                </c:pt>
                <c:pt idx="418888">
                  <c:v>118221</c:v>
                </c:pt>
                <c:pt idx="418889">
                  <c:v>118221</c:v>
                </c:pt>
                <c:pt idx="418890">
                  <c:v>118221</c:v>
                </c:pt>
                <c:pt idx="418891">
                  <c:v>118221</c:v>
                </c:pt>
                <c:pt idx="418892">
                  <c:v>118221</c:v>
                </c:pt>
                <c:pt idx="418893">
                  <c:v>118221</c:v>
                </c:pt>
                <c:pt idx="418894">
                  <c:v>118221</c:v>
                </c:pt>
                <c:pt idx="418895">
                  <c:v>118221</c:v>
                </c:pt>
                <c:pt idx="418896">
                  <c:v>118221</c:v>
                </c:pt>
                <c:pt idx="418897">
                  <c:v>118221</c:v>
                </c:pt>
                <c:pt idx="418898">
                  <c:v>118221</c:v>
                </c:pt>
                <c:pt idx="418899">
                  <c:v>118221</c:v>
                </c:pt>
                <c:pt idx="418900">
                  <c:v>118221</c:v>
                </c:pt>
                <c:pt idx="418901">
                  <c:v>118221</c:v>
                </c:pt>
                <c:pt idx="418902">
                  <c:v>118221</c:v>
                </c:pt>
                <c:pt idx="418903">
                  <c:v>118221</c:v>
                </c:pt>
                <c:pt idx="418904">
                  <c:v>118221</c:v>
                </c:pt>
                <c:pt idx="418905">
                  <c:v>118221</c:v>
                </c:pt>
                <c:pt idx="418906">
                  <c:v>118221</c:v>
                </c:pt>
                <c:pt idx="418907">
                  <c:v>118221</c:v>
                </c:pt>
                <c:pt idx="418908">
                  <c:v>118221</c:v>
                </c:pt>
                <c:pt idx="418909">
                  <c:v>118221</c:v>
                </c:pt>
                <c:pt idx="418910">
                  <c:v>118221</c:v>
                </c:pt>
                <c:pt idx="418911">
                  <c:v>118221</c:v>
                </c:pt>
                <c:pt idx="418912">
                  <c:v>118221</c:v>
                </c:pt>
                <c:pt idx="418913">
                  <c:v>118221</c:v>
                </c:pt>
                <c:pt idx="418914">
                  <c:v>118221</c:v>
                </c:pt>
                <c:pt idx="418915">
                  <c:v>118221</c:v>
                </c:pt>
                <c:pt idx="418916">
                  <c:v>118221</c:v>
                </c:pt>
                <c:pt idx="418917">
                  <c:v>118221</c:v>
                </c:pt>
                <c:pt idx="418918">
                  <c:v>118221</c:v>
                </c:pt>
                <c:pt idx="418919">
                  <c:v>118221</c:v>
                </c:pt>
                <c:pt idx="418920">
                  <c:v>118221</c:v>
                </c:pt>
                <c:pt idx="418921">
                  <c:v>118221</c:v>
                </c:pt>
                <c:pt idx="418922">
                  <c:v>118221</c:v>
                </c:pt>
                <c:pt idx="418923">
                  <c:v>118221</c:v>
                </c:pt>
                <c:pt idx="418924">
                  <c:v>118221</c:v>
                </c:pt>
                <c:pt idx="418925">
                  <c:v>118221</c:v>
                </c:pt>
                <c:pt idx="418926">
                  <c:v>118221</c:v>
                </c:pt>
                <c:pt idx="418927">
                  <c:v>118221</c:v>
                </c:pt>
                <c:pt idx="418928">
                  <c:v>118221</c:v>
                </c:pt>
                <c:pt idx="418929">
                  <c:v>118221</c:v>
                </c:pt>
                <c:pt idx="418930">
                  <c:v>118221</c:v>
                </c:pt>
                <c:pt idx="418931">
                  <c:v>118221</c:v>
                </c:pt>
                <c:pt idx="418932">
                  <c:v>118221</c:v>
                </c:pt>
                <c:pt idx="418933">
                  <c:v>118221</c:v>
                </c:pt>
                <c:pt idx="418934">
                  <c:v>118221</c:v>
                </c:pt>
                <c:pt idx="418935">
                  <c:v>118221</c:v>
                </c:pt>
                <c:pt idx="418936">
                  <c:v>118221</c:v>
                </c:pt>
                <c:pt idx="418937">
                  <c:v>118221</c:v>
                </c:pt>
                <c:pt idx="418938">
                  <c:v>118221</c:v>
                </c:pt>
                <c:pt idx="418939">
                  <c:v>118221</c:v>
                </c:pt>
                <c:pt idx="418940">
                  <c:v>118221</c:v>
                </c:pt>
                <c:pt idx="418941">
                  <c:v>118221</c:v>
                </c:pt>
                <c:pt idx="418942">
                  <c:v>118221</c:v>
                </c:pt>
                <c:pt idx="418943">
                  <c:v>118221</c:v>
                </c:pt>
                <c:pt idx="418944">
                  <c:v>118221</c:v>
                </c:pt>
                <c:pt idx="418945">
                  <c:v>118221</c:v>
                </c:pt>
                <c:pt idx="418946">
                  <c:v>118221</c:v>
                </c:pt>
                <c:pt idx="418947">
                  <c:v>118221</c:v>
                </c:pt>
                <c:pt idx="418948">
                  <c:v>118221</c:v>
                </c:pt>
                <c:pt idx="418949">
                  <c:v>118221</c:v>
                </c:pt>
                <c:pt idx="418950">
                  <c:v>118221</c:v>
                </c:pt>
                <c:pt idx="418951">
                  <c:v>118221</c:v>
                </c:pt>
                <c:pt idx="418952">
                  <c:v>118221</c:v>
                </c:pt>
                <c:pt idx="418953">
                  <c:v>118221</c:v>
                </c:pt>
                <c:pt idx="418954">
                  <c:v>118221</c:v>
                </c:pt>
                <c:pt idx="418955">
                  <c:v>118221</c:v>
                </c:pt>
                <c:pt idx="418956">
                  <c:v>118221</c:v>
                </c:pt>
                <c:pt idx="418957">
                  <c:v>118221</c:v>
                </c:pt>
                <c:pt idx="418958">
                  <c:v>118221</c:v>
                </c:pt>
                <c:pt idx="418959">
                  <c:v>118221</c:v>
                </c:pt>
                <c:pt idx="418960">
                  <c:v>118221</c:v>
                </c:pt>
                <c:pt idx="418961">
                  <c:v>118221</c:v>
                </c:pt>
                <c:pt idx="418962">
                  <c:v>118221</c:v>
                </c:pt>
                <c:pt idx="418963">
                  <c:v>118221</c:v>
                </c:pt>
                <c:pt idx="418964">
                  <c:v>118221</c:v>
                </c:pt>
                <c:pt idx="418965">
                  <c:v>118221</c:v>
                </c:pt>
                <c:pt idx="418966">
                  <c:v>118221</c:v>
                </c:pt>
                <c:pt idx="418967">
                  <c:v>118221</c:v>
                </c:pt>
                <c:pt idx="418968">
                  <c:v>118221</c:v>
                </c:pt>
                <c:pt idx="418969">
                  <c:v>118221</c:v>
                </c:pt>
                <c:pt idx="418970">
                  <c:v>118221</c:v>
                </c:pt>
                <c:pt idx="418971">
                  <c:v>118221</c:v>
                </c:pt>
                <c:pt idx="418972">
                  <c:v>118221</c:v>
                </c:pt>
                <c:pt idx="418973">
                  <c:v>118221</c:v>
                </c:pt>
                <c:pt idx="418974">
                  <c:v>118221</c:v>
                </c:pt>
                <c:pt idx="418975">
                  <c:v>118221</c:v>
                </c:pt>
                <c:pt idx="418976">
                  <c:v>118221</c:v>
                </c:pt>
                <c:pt idx="418977">
                  <c:v>118221</c:v>
                </c:pt>
                <c:pt idx="418978">
                  <c:v>118221</c:v>
                </c:pt>
                <c:pt idx="418979">
                  <c:v>118221</c:v>
                </c:pt>
                <c:pt idx="418980">
                  <c:v>118221</c:v>
                </c:pt>
                <c:pt idx="418981">
                  <c:v>118221</c:v>
                </c:pt>
                <c:pt idx="418982">
                  <c:v>118221</c:v>
                </c:pt>
                <c:pt idx="418983">
                  <c:v>118221</c:v>
                </c:pt>
                <c:pt idx="418984">
                  <c:v>118221</c:v>
                </c:pt>
                <c:pt idx="418985">
                  <c:v>118221</c:v>
                </c:pt>
                <c:pt idx="418986">
                  <c:v>118221</c:v>
                </c:pt>
                <c:pt idx="418987">
                  <c:v>118221</c:v>
                </c:pt>
                <c:pt idx="418988">
                  <c:v>118221</c:v>
                </c:pt>
                <c:pt idx="418989">
                  <c:v>118221</c:v>
                </c:pt>
                <c:pt idx="418990">
                  <c:v>118221</c:v>
                </c:pt>
                <c:pt idx="418991">
                  <c:v>118221</c:v>
                </c:pt>
                <c:pt idx="418992">
                  <c:v>118221</c:v>
                </c:pt>
                <c:pt idx="418993">
                  <c:v>118221</c:v>
                </c:pt>
                <c:pt idx="418994">
                  <c:v>118221</c:v>
                </c:pt>
                <c:pt idx="418995">
                  <c:v>118221</c:v>
                </c:pt>
                <c:pt idx="418996">
                  <c:v>118221</c:v>
                </c:pt>
                <c:pt idx="418997">
                  <c:v>118221</c:v>
                </c:pt>
                <c:pt idx="418998">
                  <c:v>118221</c:v>
                </c:pt>
                <c:pt idx="418999">
                  <c:v>118221</c:v>
                </c:pt>
                <c:pt idx="419000">
                  <c:v>118221</c:v>
                </c:pt>
                <c:pt idx="419001">
                  <c:v>118221</c:v>
                </c:pt>
                <c:pt idx="419002">
                  <c:v>118221</c:v>
                </c:pt>
                <c:pt idx="419003">
                  <c:v>118221</c:v>
                </c:pt>
                <c:pt idx="419004">
                  <c:v>118221</c:v>
                </c:pt>
                <c:pt idx="419005">
                  <c:v>118221</c:v>
                </c:pt>
                <c:pt idx="419006">
                  <c:v>118221</c:v>
                </c:pt>
                <c:pt idx="419007">
                  <c:v>118221</c:v>
                </c:pt>
                <c:pt idx="419008">
                  <c:v>118221</c:v>
                </c:pt>
                <c:pt idx="419009">
                  <c:v>118221</c:v>
                </c:pt>
                <c:pt idx="419010">
                  <c:v>118221</c:v>
                </c:pt>
                <c:pt idx="419011">
                  <c:v>118221</c:v>
                </c:pt>
                <c:pt idx="419012">
                  <c:v>118221</c:v>
                </c:pt>
                <c:pt idx="419013">
                  <c:v>118221</c:v>
                </c:pt>
                <c:pt idx="419014">
                  <c:v>118221</c:v>
                </c:pt>
                <c:pt idx="419015">
                  <c:v>118221</c:v>
                </c:pt>
                <c:pt idx="419016">
                  <c:v>118221</c:v>
                </c:pt>
                <c:pt idx="419017">
                  <c:v>118221</c:v>
                </c:pt>
                <c:pt idx="419018">
                  <c:v>118221</c:v>
                </c:pt>
                <c:pt idx="419019">
                  <c:v>118221</c:v>
                </c:pt>
                <c:pt idx="419020">
                  <c:v>118221</c:v>
                </c:pt>
                <c:pt idx="419021">
                  <c:v>118221</c:v>
                </c:pt>
                <c:pt idx="419022">
                  <c:v>118221</c:v>
                </c:pt>
                <c:pt idx="419023">
                  <c:v>118221</c:v>
                </c:pt>
                <c:pt idx="419024">
                  <c:v>118221</c:v>
                </c:pt>
                <c:pt idx="419025">
                  <c:v>118221</c:v>
                </c:pt>
                <c:pt idx="419026">
                  <c:v>118221</c:v>
                </c:pt>
                <c:pt idx="419027">
                  <c:v>118221</c:v>
                </c:pt>
                <c:pt idx="419028">
                  <c:v>118221</c:v>
                </c:pt>
                <c:pt idx="419029">
                  <c:v>118221</c:v>
                </c:pt>
                <c:pt idx="419030">
                  <c:v>118221</c:v>
                </c:pt>
                <c:pt idx="419031">
                  <c:v>118221</c:v>
                </c:pt>
                <c:pt idx="419032">
                  <c:v>118221</c:v>
                </c:pt>
                <c:pt idx="419033">
                  <c:v>118221</c:v>
                </c:pt>
                <c:pt idx="419034">
                  <c:v>118221</c:v>
                </c:pt>
                <c:pt idx="419035">
                  <c:v>118221</c:v>
                </c:pt>
                <c:pt idx="419036">
                  <c:v>118221</c:v>
                </c:pt>
                <c:pt idx="419037">
                  <c:v>118221</c:v>
                </c:pt>
                <c:pt idx="419038">
                  <c:v>118221</c:v>
                </c:pt>
                <c:pt idx="419039">
                  <c:v>118221</c:v>
                </c:pt>
                <c:pt idx="419040">
                  <c:v>118221</c:v>
                </c:pt>
                <c:pt idx="419041">
                  <c:v>118221</c:v>
                </c:pt>
                <c:pt idx="419042">
                  <c:v>118221</c:v>
                </c:pt>
                <c:pt idx="419043">
                  <c:v>118221</c:v>
                </c:pt>
                <c:pt idx="419044">
                  <c:v>118221</c:v>
                </c:pt>
                <c:pt idx="419045">
                  <c:v>118221</c:v>
                </c:pt>
                <c:pt idx="419046">
                  <c:v>118221</c:v>
                </c:pt>
                <c:pt idx="419047">
                  <c:v>118221</c:v>
                </c:pt>
                <c:pt idx="419048">
                  <c:v>118221</c:v>
                </c:pt>
                <c:pt idx="419049">
                  <c:v>118221</c:v>
                </c:pt>
                <c:pt idx="419050">
                  <c:v>118221</c:v>
                </c:pt>
                <c:pt idx="419051">
                  <c:v>118221</c:v>
                </c:pt>
                <c:pt idx="419052">
                  <c:v>118221</c:v>
                </c:pt>
                <c:pt idx="419053">
                  <c:v>118221</c:v>
                </c:pt>
                <c:pt idx="419054">
                  <c:v>118221</c:v>
                </c:pt>
                <c:pt idx="419055">
                  <c:v>118221</c:v>
                </c:pt>
                <c:pt idx="419056">
                  <c:v>118221</c:v>
                </c:pt>
                <c:pt idx="419057">
                  <c:v>118221</c:v>
                </c:pt>
                <c:pt idx="419058">
                  <c:v>118221</c:v>
                </c:pt>
                <c:pt idx="419059">
                  <c:v>118221</c:v>
                </c:pt>
                <c:pt idx="419060">
                  <c:v>118221</c:v>
                </c:pt>
                <c:pt idx="419061">
                  <c:v>118221</c:v>
                </c:pt>
                <c:pt idx="419062">
                  <c:v>118221</c:v>
                </c:pt>
                <c:pt idx="419063">
                  <c:v>118221</c:v>
                </c:pt>
                <c:pt idx="419064">
                  <c:v>118221</c:v>
                </c:pt>
                <c:pt idx="419065">
                  <c:v>118221</c:v>
                </c:pt>
                <c:pt idx="419066">
                  <c:v>118221</c:v>
                </c:pt>
                <c:pt idx="419067">
                  <c:v>118221</c:v>
                </c:pt>
                <c:pt idx="419068">
                  <c:v>118221</c:v>
                </c:pt>
                <c:pt idx="419069">
                  <c:v>118221</c:v>
                </c:pt>
                <c:pt idx="419070">
                  <c:v>118221</c:v>
                </c:pt>
                <c:pt idx="419071">
                  <c:v>118221</c:v>
                </c:pt>
                <c:pt idx="419072">
                  <c:v>118221</c:v>
                </c:pt>
                <c:pt idx="419073">
                  <c:v>118221</c:v>
                </c:pt>
                <c:pt idx="419074">
                  <c:v>118221</c:v>
                </c:pt>
                <c:pt idx="419075">
                  <c:v>118221</c:v>
                </c:pt>
                <c:pt idx="419076">
                  <c:v>118221</c:v>
                </c:pt>
                <c:pt idx="419077">
                  <c:v>118221</c:v>
                </c:pt>
                <c:pt idx="419078">
                  <c:v>118221</c:v>
                </c:pt>
                <c:pt idx="419079">
                  <c:v>118221</c:v>
                </c:pt>
                <c:pt idx="419080">
                  <c:v>118221</c:v>
                </c:pt>
                <c:pt idx="419081">
                  <c:v>118221</c:v>
                </c:pt>
                <c:pt idx="419082">
                  <c:v>118221</c:v>
                </c:pt>
                <c:pt idx="419083">
                  <c:v>118221</c:v>
                </c:pt>
                <c:pt idx="419084">
                  <c:v>118221</c:v>
                </c:pt>
                <c:pt idx="419085">
                  <c:v>118221</c:v>
                </c:pt>
                <c:pt idx="419086">
                  <c:v>118221</c:v>
                </c:pt>
                <c:pt idx="419087">
                  <c:v>118221</c:v>
                </c:pt>
                <c:pt idx="419088">
                  <c:v>118221</c:v>
                </c:pt>
                <c:pt idx="419089">
                  <c:v>118221</c:v>
                </c:pt>
                <c:pt idx="419090">
                  <c:v>118221</c:v>
                </c:pt>
                <c:pt idx="419091">
                  <c:v>118221</c:v>
                </c:pt>
                <c:pt idx="419092">
                  <c:v>118221</c:v>
                </c:pt>
                <c:pt idx="419093">
                  <c:v>118221</c:v>
                </c:pt>
                <c:pt idx="419094">
                  <c:v>118221</c:v>
                </c:pt>
                <c:pt idx="419095">
                  <c:v>118221</c:v>
                </c:pt>
                <c:pt idx="419096">
                  <c:v>118221</c:v>
                </c:pt>
                <c:pt idx="419097">
                  <c:v>118221</c:v>
                </c:pt>
                <c:pt idx="419098">
                  <c:v>118221</c:v>
                </c:pt>
                <c:pt idx="419099">
                  <c:v>118221</c:v>
                </c:pt>
                <c:pt idx="419100">
                  <c:v>118221</c:v>
                </c:pt>
                <c:pt idx="419101">
                  <c:v>118221</c:v>
                </c:pt>
                <c:pt idx="419102">
                  <c:v>118221</c:v>
                </c:pt>
                <c:pt idx="419103">
                  <c:v>118221</c:v>
                </c:pt>
                <c:pt idx="419104">
                  <c:v>118221</c:v>
                </c:pt>
                <c:pt idx="419105">
                  <c:v>118221</c:v>
                </c:pt>
                <c:pt idx="419106">
                  <c:v>118221</c:v>
                </c:pt>
                <c:pt idx="419107">
                  <c:v>118221</c:v>
                </c:pt>
                <c:pt idx="419108">
                  <c:v>118221</c:v>
                </c:pt>
                <c:pt idx="419109">
                  <c:v>118221</c:v>
                </c:pt>
                <c:pt idx="419110">
                  <c:v>118221</c:v>
                </c:pt>
                <c:pt idx="419111">
                  <c:v>118221</c:v>
                </c:pt>
                <c:pt idx="419112">
                  <c:v>118221</c:v>
                </c:pt>
                <c:pt idx="419113">
                  <c:v>118221</c:v>
                </c:pt>
                <c:pt idx="419114">
                  <c:v>118221</c:v>
                </c:pt>
                <c:pt idx="419115">
                  <c:v>118221</c:v>
                </c:pt>
                <c:pt idx="419116">
                  <c:v>118221</c:v>
                </c:pt>
                <c:pt idx="419117">
                  <c:v>118221</c:v>
                </c:pt>
                <c:pt idx="419118">
                  <c:v>118221</c:v>
                </c:pt>
                <c:pt idx="419119">
                  <c:v>118221</c:v>
                </c:pt>
                <c:pt idx="419120">
                  <c:v>118221</c:v>
                </c:pt>
                <c:pt idx="419121">
                  <c:v>118221</c:v>
                </c:pt>
                <c:pt idx="419122">
                  <c:v>118221</c:v>
                </c:pt>
                <c:pt idx="419123">
                  <c:v>118221</c:v>
                </c:pt>
                <c:pt idx="419124">
                  <c:v>118221</c:v>
                </c:pt>
                <c:pt idx="419125">
                  <c:v>118221</c:v>
                </c:pt>
                <c:pt idx="419126">
                  <c:v>118221</c:v>
                </c:pt>
                <c:pt idx="419127">
                  <c:v>118221</c:v>
                </c:pt>
                <c:pt idx="419128">
                  <c:v>118221</c:v>
                </c:pt>
                <c:pt idx="419129">
                  <c:v>118221</c:v>
                </c:pt>
                <c:pt idx="419130">
                  <c:v>118221</c:v>
                </c:pt>
                <c:pt idx="419131">
                  <c:v>118221</c:v>
                </c:pt>
                <c:pt idx="419132">
                  <c:v>118221</c:v>
                </c:pt>
                <c:pt idx="419133">
                  <c:v>118221</c:v>
                </c:pt>
                <c:pt idx="419134">
                  <c:v>118221</c:v>
                </c:pt>
                <c:pt idx="419135">
                  <c:v>118221</c:v>
                </c:pt>
                <c:pt idx="419136">
                  <c:v>118221</c:v>
                </c:pt>
                <c:pt idx="419137">
                  <c:v>118221</c:v>
                </c:pt>
                <c:pt idx="419138">
                  <c:v>118221</c:v>
                </c:pt>
                <c:pt idx="419139">
                  <c:v>118221</c:v>
                </c:pt>
                <c:pt idx="419140">
                  <c:v>118221</c:v>
                </c:pt>
                <c:pt idx="419141">
                  <c:v>118221</c:v>
                </c:pt>
                <c:pt idx="419142">
                  <c:v>118221</c:v>
                </c:pt>
                <c:pt idx="419143">
                  <c:v>118221</c:v>
                </c:pt>
                <c:pt idx="419144">
                  <c:v>118221</c:v>
                </c:pt>
                <c:pt idx="419145">
                  <c:v>118221</c:v>
                </c:pt>
                <c:pt idx="419146">
                  <c:v>118221</c:v>
                </c:pt>
                <c:pt idx="419147">
                  <c:v>118221</c:v>
                </c:pt>
                <c:pt idx="419148">
                  <c:v>118221</c:v>
                </c:pt>
                <c:pt idx="419149">
                  <c:v>118221</c:v>
                </c:pt>
                <c:pt idx="419150">
                  <c:v>118221</c:v>
                </c:pt>
                <c:pt idx="419151">
                  <c:v>118221</c:v>
                </c:pt>
                <c:pt idx="419152">
                  <c:v>118221</c:v>
                </c:pt>
                <c:pt idx="419153">
                  <c:v>118221</c:v>
                </c:pt>
                <c:pt idx="419154">
                  <c:v>118221</c:v>
                </c:pt>
                <c:pt idx="419155">
                  <c:v>118221</c:v>
                </c:pt>
                <c:pt idx="419156">
                  <c:v>118221</c:v>
                </c:pt>
                <c:pt idx="419157">
                  <c:v>118221</c:v>
                </c:pt>
                <c:pt idx="419158">
                  <c:v>118221</c:v>
                </c:pt>
                <c:pt idx="419159">
                  <c:v>118221</c:v>
                </c:pt>
                <c:pt idx="419160">
                  <c:v>118221</c:v>
                </c:pt>
                <c:pt idx="419161">
                  <c:v>118221</c:v>
                </c:pt>
                <c:pt idx="419162">
                  <c:v>118221</c:v>
                </c:pt>
                <c:pt idx="419163">
                  <c:v>118221</c:v>
                </c:pt>
                <c:pt idx="419164">
                  <c:v>118221</c:v>
                </c:pt>
                <c:pt idx="419165">
                  <c:v>118221</c:v>
                </c:pt>
                <c:pt idx="419166">
                  <c:v>118221</c:v>
                </c:pt>
                <c:pt idx="419167">
                  <c:v>118221</c:v>
                </c:pt>
                <c:pt idx="419168">
                  <c:v>118221</c:v>
                </c:pt>
                <c:pt idx="419169">
                  <c:v>118221</c:v>
                </c:pt>
                <c:pt idx="419170">
                  <c:v>118221</c:v>
                </c:pt>
                <c:pt idx="419171">
                  <c:v>118221</c:v>
                </c:pt>
                <c:pt idx="419172">
                  <c:v>118221</c:v>
                </c:pt>
                <c:pt idx="419173">
                  <c:v>118221</c:v>
                </c:pt>
                <c:pt idx="419174">
                  <c:v>118221</c:v>
                </c:pt>
                <c:pt idx="419175">
                  <c:v>118221</c:v>
                </c:pt>
                <c:pt idx="419176">
                  <c:v>118221</c:v>
                </c:pt>
                <c:pt idx="419177">
                  <c:v>118221</c:v>
                </c:pt>
                <c:pt idx="419178">
                  <c:v>118221</c:v>
                </c:pt>
                <c:pt idx="419179">
                  <c:v>118221</c:v>
                </c:pt>
                <c:pt idx="419180">
                  <c:v>118221</c:v>
                </c:pt>
                <c:pt idx="419181">
                  <c:v>118221</c:v>
                </c:pt>
                <c:pt idx="419182">
                  <c:v>118221</c:v>
                </c:pt>
                <c:pt idx="419183">
                  <c:v>118221</c:v>
                </c:pt>
                <c:pt idx="419184">
                  <c:v>118221</c:v>
                </c:pt>
                <c:pt idx="419185">
                  <c:v>118221</c:v>
                </c:pt>
                <c:pt idx="419186">
                  <c:v>118221</c:v>
                </c:pt>
                <c:pt idx="419187">
                  <c:v>118221</c:v>
                </c:pt>
                <c:pt idx="419188">
                  <c:v>118221</c:v>
                </c:pt>
                <c:pt idx="419189">
                  <c:v>118221</c:v>
                </c:pt>
                <c:pt idx="419190">
                  <c:v>118221</c:v>
                </c:pt>
                <c:pt idx="419191">
                  <c:v>118221</c:v>
                </c:pt>
                <c:pt idx="419192">
                  <c:v>118221</c:v>
                </c:pt>
                <c:pt idx="419193">
                  <c:v>118221</c:v>
                </c:pt>
                <c:pt idx="419194">
                  <c:v>118221</c:v>
                </c:pt>
                <c:pt idx="419195">
                  <c:v>118221</c:v>
                </c:pt>
                <c:pt idx="419196">
                  <c:v>118221</c:v>
                </c:pt>
                <c:pt idx="419197">
                  <c:v>118221</c:v>
                </c:pt>
                <c:pt idx="419198">
                  <c:v>118221</c:v>
                </c:pt>
                <c:pt idx="419199">
                  <c:v>118221</c:v>
                </c:pt>
                <c:pt idx="419200">
                  <c:v>118221</c:v>
                </c:pt>
                <c:pt idx="419201">
                  <c:v>118221</c:v>
                </c:pt>
                <c:pt idx="419202">
                  <c:v>118221</c:v>
                </c:pt>
                <c:pt idx="419203">
                  <c:v>118221</c:v>
                </c:pt>
                <c:pt idx="419204">
                  <c:v>118221</c:v>
                </c:pt>
                <c:pt idx="419205">
                  <c:v>118221</c:v>
                </c:pt>
                <c:pt idx="419206">
                  <c:v>118221</c:v>
                </c:pt>
                <c:pt idx="419207">
                  <c:v>118221</c:v>
                </c:pt>
                <c:pt idx="419208">
                  <c:v>118221</c:v>
                </c:pt>
                <c:pt idx="419209">
                  <c:v>118221</c:v>
                </c:pt>
                <c:pt idx="419210">
                  <c:v>118221</c:v>
                </c:pt>
                <c:pt idx="419211">
                  <c:v>118221</c:v>
                </c:pt>
                <c:pt idx="419212">
                  <c:v>118221</c:v>
                </c:pt>
                <c:pt idx="419213">
                  <c:v>118221</c:v>
                </c:pt>
                <c:pt idx="419214">
                  <c:v>118221</c:v>
                </c:pt>
                <c:pt idx="419215">
                  <c:v>118221</c:v>
                </c:pt>
                <c:pt idx="419216">
                  <c:v>118221</c:v>
                </c:pt>
                <c:pt idx="419217">
                  <c:v>118221</c:v>
                </c:pt>
                <c:pt idx="419218">
                  <c:v>118221</c:v>
                </c:pt>
                <c:pt idx="419219">
                  <c:v>118221</c:v>
                </c:pt>
                <c:pt idx="419220">
                  <c:v>118221</c:v>
                </c:pt>
                <c:pt idx="419221">
                  <c:v>118221</c:v>
                </c:pt>
                <c:pt idx="419222">
                  <c:v>118221</c:v>
                </c:pt>
                <c:pt idx="419223">
                  <c:v>118221</c:v>
                </c:pt>
                <c:pt idx="419224">
                  <c:v>118221</c:v>
                </c:pt>
                <c:pt idx="419225">
                  <c:v>118221</c:v>
                </c:pt>
                <c:pt idx="419226">
                  <c:v>118221</c:v>
                </c:pt>
                <c:pt idx="419227">
                  <c:v>118221</c:v>
                </c:pt>
                <c:pt idx="419228">
                  <c:v>118221</c:v>
                </c:pt>
                <c:pt idx="419229">
                  <c:v>118221</c:v>
                </c:pt>
                <c:pt idx="419230">
                  <c:v>118221</c:v>
                </c:pt>
                <c:pt idx="419231">
                  <c:v>118221</c:v>
                </c:pt>
                <c:pt idx="419232">
                  <c:v>118221</c:v>
                </c:pt>
                <c:pt idx="419233">
                  <c:v>118221</c:v>
                </c:pt>
                <c:pt idx="419234">
                  <c:v>118221</c:v>
                </c:pt>
                <c:pt idx="419235">
                  <c:v>118221</c:v>
                </c:pt>
                <c:pt idx="419236">
                  <c:v>118221</c:v>
                </c:pt>
                <c:pt idx="419237">
                  <c:v>118221</c:v>
                </c:pt>
                <c:pt idx="419238">
                  <c:v>118221</c:v>
                </c:pt>
                <c:pt idx="419239">
                  <c:v>118221</c:v>
                </c:pt>
                <c:pt idx="419240">
                  <c:v>118221</c:v>
                </c:pt>
                <c:pt idx="419241">
                  <c:v>118221</c:v>
                </c:pt>
                <c:pt idx="419242">
                  <c:v>118221</c:v>
                </c:pt>
                <c:pt idx="419243">
                  <c:v>118221</c:v>
                </c:pt>
                <c:pt idx="419244">
                  <c:v>118221</c:v>
                </c:pt>
                <c:pt idx="419245">
                  <c:v>118221</c:v>
                </c:pt>
                <c:pt idx="419246">
                  <c:v>118221</c:v>
                </c:pt>
                <c:pt idx="419247">
                  <c:v>118221</c:v>
                </c:pt>
                <c:pt idx="419248">
                  <c:v>118221</c:v>
                </c:pt>
                <c:pt idx="419249">
                  <c:v>118221</c:v>
                </c:pt>
                <c:pt idx="419250">
                  <c:v>118221</c:v>
                </c:pt>
                <c:pt idx="419251">
                  <c:v>118221</c:v>
                </c:pt>
                <c:pt idx="419252">
                  <c:v>118221</c:v>
                </c:pt>
                <c:pt idx="419253">
                  <c:v>118221</c:v>
                </c:pt>
                <c:pt idx="419254">
                  <c:v>118221</c:v>
                </c:pt>
                <c:pt idx="419255">
                  <c:v>118221</c:v>
                </c:pt>
                <c:pt idx="419256">
                  <c:v>118221</c:v>
                </c:pt>
                <c:pt idx="419257">
                  <c:v>118221</c:v>
                </c:pt>
                <c:pt idx="419258">
                  <c:v>118221</c:v>
                </c:pt>
                <c:pt idx="419259">
                  <c:v>118221</c:v>
                </c:pt>
                <c:pt idx="419260">
                  <c:v>118221</c:v>
                </c:pt>
                <c:pt idx="419261">
                  <c:v>118221</c:v>
                </c:pt>
                <c:pt idx="419262">
                  <c:v>118221</c:v>
                </c:pt>
                <c:pt idx="419263">
                  <c:v>118221</c:v>
                </c:pt>
                <c:pt idx="419264">
                  <c:v>118221</c:v>
                </c:pt>
                <c:pt idx="419265">
                  <c:v>118221</c:v>
                </c:pt>
                <c:pt idx="419266">
                  <c:v>118221</c:v>
                </c:pt>
                <c:pt idx="419267">
                  <c:v>118221</c:v>
                </c:pt>
                <c:pt idx="419268">
                  <c:v>118221</c:v>
                </c:pt>
                <c:pt idx="419269">
                  <c:v>118221</c:v>
                </c:pt>
                <c:pt idx="419270">
                  <c:v>118221</c:v>
                </c:pt>
                <c:pt idx="419271">
                  <c:v>118221</c:v>
                </c:pt>
                <c:pt idx="419272">
                  <c:v>118221</c:v>
                </c:pt>
                <c:pt idx="419273">
                  <c:v>118221</c:v>
                </c:pt>
                <c:pt idx="419274">
                  <c:v>118221</c:v>
                </c:pt>
                <c:pt idx="419275">
                  <c:v>118221</c:v>
                </c:pt>
                <c:pt idx="419276">
                  <c:v>118221</c:v>
                </c:pt>
                <c:pt idx="419277">
                  <c:v>118221</c:v>
                </c:pt>
                <c:pt idx="419278">
                  <c:v>118221</c:v>
                </c:pt>
                <c:pt idx="419279">
                  <c:v>118221</c:v>
                </c:pt>
                <c:pt idx="419280">
                  <c:v>118221</c:v>
                </c:pt>
                <c:pt idx="419281">
                  <c:v>118221</c:v>
                </c:pt>
                <c:pt idx="419282">
                  <c:v>118221</c:v>
                </c:pt>
                <c:pt idx="419283">
                  <c:v>118221</c:v>
                </c:pt>
                <c:pt idx="419284">
                  <c:v>118221</c:v>
                </c:pt>
                <c:pt idx="419285">
                  <c:v>118221</c:v>
                </c:pt>
                <c:pt idx="419286">
                  <c:v>118221</c:v>
                </c:pt>
                <c:pt idx="419287">
                  <c:v>118221</c:v>
                </c:pt>
                <c:pt idx="419288">
                  <c:v>118221</c:v>
                </c:pt>
                <c:pt idx="419289">
                  <c:v>118221</c:v>
                </c:pt>
                <c:pt idx="419290">
                  <c:v>118221</c:v>
                </c:pt>
                <c:pt idx="419291">
                  <c:v>118221</c:v>
                </c:pt>
                <c:pt idx="419292">
                  <c:v>118221</c:v>
                </c:pt>
                <c:pt idx="419293">
                  <c:v>118221</c:v>
                </c:pt>
                <c:pt idx="419294">
                  <c:v>118221</c:v>
                </c:pt>
                <c:pt idx="419295">
                  <c:v>118221</c:v>
                </c:pt>
                <c:pt idx="419296">
                  <c:v>118221</c:v>
                </c:pt>
                <c:pt idx="419297">
                  <c:v>118221</c:v>
                </c:pt>
                <c:pt idx="419298">
                  <c:v>118221</c:v>
                </c:pt>
                <c:pt idx="419299">
                  <c:v>118221</c:v>
                </c:pt>
                <c:pt idx="419300">
                  <c:v>118221</c:v>
                </c:pt>
                <c:pt idx="419301">
                  <c:v>118221</c:v>
                </c:pt>
                <c:pt idx="419302">
                  <c:v>118221</c:v>
                </c:pt>
                <c:pt idx="419303">
                  <c:v>118221</c:v>
                </c:pt>
                <c:pt idx="419304">
                  <c:v>118221</c:v>
                </c:pt>
                <c:pt idx="419305">
                  <c:v>118221</c:v>
                </c:pt>
                <c:pt idx="419306">
                  <c:v>118221</c:v>
                </c:pt>
                <c:pt idx="419307">
                  <c:v>118221</c:v>
                </c:pt>
                <c:pt idx="419308">
                  <c:v>118221</c:v>
                </c:pt>
                <c:pt idx="419309">
                  <c:v>118221</c:v>
                </c:pt>
                <c:pt idx="419310">
                  <c:v>118221</c:v>
                </c:pt>
                <c:pt idx="419311">
                  <c:v>118221</c:v>
                </c:pt>
                <c:pt idx="419312">
                  <c:v>118221</c:v>
                </c:pt>
                <c:pt idx="419313">
                  <c:v>118221</c:v>
                </c:pt>
                <c:pt idx="419314">
                  <c:v>118221</c:v>
                </c:pt>
                <c:pt idx="419315">
                  <c:v>118221</c:v>
                </c:pt>
                <c:pt idx="419316">
                  <c:v>118221</c:v>
                </c:pt>
                <c:pt idx="419317">
                  <c:v>118221</c:v>
                </c:pt>
                <c:pt idx="419318">
                  <c:v>118221</c:v>
                </c:pt>
                <c:pt idx="419319">
                  <c:v>118221</c:v>
                </c:pt>
                <c:pt idx="419320">
                  <c:v>118221</c:v>
                </c:pt>
                <c:pt idx="419321">
                  <c:v>118221</c:v>
                </c:pt>
                <c:pt idx="419322">
                  <c:v>118221</c:v>
                </c:pt>
                <c:pt idx="419323">
                  <c:v>118221</c:v>
                </c:pt>
                <c:pt idx="419324">
                  <c:v>118221</c:v>
                </c:pt>
                <c:pt idx="419325">
                  <c:v>118221</c:v>
                </c:pt>
                <c:pt idx="419326">
                  <c:v>118221</c:v>
                </c:pt>
                <c:pt idx="419327">
                  <c:v>118221</c:v>
                </c:pt>
                <c:pt idx="419328">
                  <c:v>118221</c:v>
                </c:pt>
                <c:pt idx="419329">
                  <c:v>118221</c:v>
                </c:pt>
                <c:pt idx="419330">
                  <c:v>118221</c:v>
                </c:pt>
                <c:pt idx="419331">
                  <c:v>118221</c:v>
                </c:pt>
                <c:pt idx="419332">
                  <c:v>118221</c:v>
                </c:pt>
                <c:pt idx="419333">
                  <c:v>118221</c:v>
                </c:pt>
                <c:pt idx="419334">
                  <c:v>118221</c:v>
                </c:pt>
                <c:pt idx="419335">
                  <c:v>118221</c:v>
                </c:pt>
                <c:pt idx="419336">
                  <c:v>118221</c:v>
                </c:pt>
                <c:pt idx="419337">
                  <c:v>118221</c:v>
                </c:pt>
                <c:pt idx="419338">
                  <c:v>118221</c:v>
                </c:pt>
                <c:pt idx="419339">
                  <c:v>118221</c:v>
                </c:pt>
                <c:pt idx="419340">
                  <c:v>118221</c:v>
                </c:pt>
                <c:pt idx="419341">
                  <c:v>118221</c:v>
                </c:pt>
                <c:pt idx="419342">
                  <c:v>118221</c:v>
                </c:pt>
                <c:pt idx="419343">
                  <c:v>118221</c:v>
                </c:pt>
                <c:pt idx="419344">
                  <c:v>118221</c:v>
                </c:pt>
                <c:pt idx="419345">
                  <c:v>118221</c:v>
                </c:pt>
                <c:pt idx="419346">
                  <c:v>118221</c:v>
                </c:pt>
                <c:pt idx="419347">
                  <c:v>118221</c:v>
                </c:pt>
                <c:pt idx="419348">
                  <c:v>118221</c:v>
                </c:pt>
                <c:pt idx="419349">
                  <c:v>118221</c:v>
                </c:pt>
                <c:pt idx="419350">
                  <c:v>118221</c:v>
                </c:pt>
                <c:pt idx="419351">
                  <c:v>118221</c:v>
                </c:pt>
                <c:pt idx="419352">
                  <c:v>118221</c:v>
                </c:pt>
                <c:pt idx="419353">
                  <c:v>118221</c:v>
                </c:pt>
                <c:pt idx="419354">
                  <c:v>118221</c:v>
                </c:pt>
                <c:pt idx="419355">
                  <c:v>118221</c:v>
                </c:pt>
                <c:pt idx="419356">
                  <c:v>118221</c:v>
                </c:pt>
                <c:pt idx="419357">
                  <c:v>118221</c:v>
                </c:pt>
                <c:pt idx="419358">
                  <c:v>118221</c:v>
                </c:pt>
                <c:pt idx="419359">
                  <c:v>118221</c:v>
                </c:pt>
                <c:pt idx="419360">
                  <c:v>118221</c:v>
                </c:pt>
                <c:pt idx="419361">
                  <c:v>118221</c:v>
                </c:pt>
                <c:pt idx="419362">
                  <c:v>118221</c:v>
                </c:pt>
                <c:pt idx="419363">
                  <c:v>118221</c:v>
                </c:pt>
                <c:pt idx="419364">
                  <c:v>118221</c:v>
                </c:pt>
                <c:pt idx="419365">
                  <c:v>118221</c:v>
                </c:pt>
                <c:pt idx="419366">
                  <c:v>118221</c:v>
                </c:pt>
                <c:pt idx="419367">
                  <c:v>118221</c:v>
                </c:pt>
                <c:pt idx="419368">
                  <c:v>118221</c:v>
                </c:pt>
                <c:pt idx="419369">
                  <c:v>118221</c:v>
                </c:pt>
                <c:pt idx="419370">
                  <c:v>118221</c:v>
                </c:pt>
                <c:pt idx="419371">
                  <c:v>118221</c:v>
                </c:pt>
                <c:pt idx="419372">
                  <c:v>118221</c:v>
                </c:pt>
                <c:pt idx="419373">
                  <c:v>118221</c:v>
                </c:pt>
                <c:pt idx="419374">
                  <c:v>118221</c:v>
                </c:pt>
                <c:pt idx="419375">
                  <c:v>118221</c:v>
                </c:pt>
                <c:pt idx="419376">
                  <c:v>118221</c:v>
                </c:pt>
                <c:pt idx="419377">
                  <c:v>118221</c:v>
                </c:pt>
                <c:pt idx="419378">
                  <c:v>118221</c:v>
                </c:pt>
                <c:pt idx="419379">
                  <c:v>118221</c:v>
                </c:pt>
                <c:pt idx="419380">
                  <c:v>118221</c:v>
                </c:pt>
                <c:pt idx="419381">
                  <c:v>118221</c:v>
                </c:pt>
                <c:pt idx="419382">
                  <c:v>118221</c:v>
                </c:pt>
                <c:pt idx="419383">
                  <c:v>118221</c:v>
                </c:pt>
                <c:pt idx="419384">
                  <c:v>118221</c:v>
                </c:pt>
                <c:pt idx="419385">
                  <c:v>118221</c:v>
                </c:pt>
                <c:pt idx="419386">
                  <c:v>118221</c:v>
                </c:pt>
                <c:pt idx="419387">
                  <c:v>118221</c:v>
                </c:pt>
                <c:pt idx="419388">
                  <c:v>118221</c:v>
                </c:pt>
                <c:pt idx="419389">
                  <c:v>118221</c:v>
                </c:pt>
                <c:pt idx="419390">
                  <c:v>118221</c:v>
                </c:pt>
                <c:pt idx="419391">
                  <c:v>118221</c:v>
                </c:pt>
                <c:pt idx="419392">
                  <c:v>118221</c:v>
                </c:pt>
                <c:pt idx="419393">
                  <c:v>118221</c:v>
                </c:pt>
                <c:pt idx="419394">
                  <c:v>118221</c:v>
                </c:pt>
                <c:pt idx="419395">
                  <c:v>118221</c:v>
                </c:pt>
                <c:pt idx="419396">
                  <c:v>118221</c:v>
                </c:pt>
                <c:pt idx="419397">
                  <c:v>118221</c:v>
                </c:pt>
                <c:pt idx="419398">
                  <c:v>118221</c:v>
                </c:pt>
                <c:pt idx="419399">
                  <c:v>118221</c:v>
                </c:pt>
                <c:pt idx="419400">
                  <c:v>118221</c:v>
                </c:pt>
                <c:pt idx="419401">
                  <c:v>118221</c:v>
                </c:pt>
                <c:pt idx="419402">
                  <c:v>118221</c:v>
                </c:pt>
                <c:pt idx="419403">
                  <c:v>118221</c:v>
                </c:pt>
                <c:pt idx="419404">
                  <c:v>118221</c:v>
                </c:pt>
                <c:pt idx="419405">
                  <c:v>118221</c:v>
                </c:pt>
                <c:pt idx="419406">
                  <c:v>118221</c:v>
                </c:pt>
                <c:pt idx="419407">
                  <c:v>118221</c:v>
                </c:pt>
                <c:pt idx="419408">
                  <c:v>118221</c:v>
                </c:pt>
                <c:pt idx="419409">
                  <c:v>118221</c:v>
                </c:pt>
                <c:pt idx="419410">
                  <c:v>118221</c:v>
                </c:pt>
                <c:pt idx="419411">
                  <c:v>118221</c:v>
                </c:pt>
                <c:pt idx="419412">
                  <c:v>118221</c:v>
                </c:pt>
                <c:pt idx="419413">
                  <c:v>118221</c:v>
                </c:pt>
                <c:pt idx="419414">
                  <c:v>118221</c:v>
                </c:pt>
                <c:pt idx="419415">
                  <c:v>118221</c:v>
                </c:pt>
                <c:pt idx="419416">
                  <c:v>118221</c:v>
                </c:pt>
                <c:pt idx="419417">
                  <c:v>118221</c:v>
                </c:pt>
                <c:pt idx="419418">
                  <c:v>118221</c:v>
                </c:pt>
                <c:pt idx="419419">
                  <c:v>118221</c:v>
                </c:pt>
                <c:pt idx="419420">
                  <c:v>118221</c:v>
                </c:pt>
                <c:pt idx="419421">
                  <c:v>118221</c:v>
                </c:pt>
                <c:pt idx="419422">
                  <c:v>118221</c:v>
                </c:pt>
                <c:pt idx="419423">
                  <c:v>118221</c:v>
                </c:pt>
                <c:pt idx="419424">
                  <c:v>118221</c:v>
                </c:pt>
                <c:pt idx="419425">
                  <c:v>118221</c:v>
                </c:pt>
                <c:pt idx="419426">
                  <c:v>118221</c:v>
                </c:pt>
                <c:pt idx="419427">
                  <c:v>118221</c:v>
                </c:pt>
                <c:pt idx="419428">
                  <c:v>118221</c:v>
                </c:pt>
                <c:pt idx="419429">
                  <c:v>118221</c:v>
                </c:pt>
                <c:pt idx="419430">
                  <c:v>118221</c:v>
                </c:pt>
                <c:pt idx="419431">
                  <c:v>118221</c:v>
                </c:pt>
                <c:pt idx="419432">
                  <c:v>118221</c:v>
                </c:pt>
                <c:pt idx="419433">
                  <c:v>118221</c:v>
                </c:pt>
                <c:pt idx="419434">
                  <c:v>118221</c:v>
                </c:pt>
                <c:pt idx="419435">
                  <c:v>118221</c:v>
                </c:pt>
                <c:pt idx="419436">
                  <c:v>118221</c:v>
                </c:pt>
                <c:pt idx="419437">
                  <c:v>118221</c:v>
                </c:pt>
                <c:pt idx="419438">
                  <c:v>118221</c:v>
                </c:pt>
                <c:pt idx="419439">
                  <c:v>118221</c:v>
                </c:pt>
                <c:pt idx="419440">
                  <c:v>118221</c:v>
                </c:pt>
                <c:pt idx="419441">
                  <c:v>118221</c:v>
                </c:pt>
                <c:pt idx="419442">
                  <c:v>118221</c:v>
                </c:pt>
                <c:pt idx="419443">
                  <c:v>118221</c:v>
                </c:pt>
                <c:pt idx="419444">
                  <c:v>118221</c:v>
                </c:pt>
                <c:pt idx="419445">
                  <c:v>118221</c:v>
                </c:pt>
                <c:pt idx="419446">
                  <c:v>118221</c:v>
                </c:pt>
                <c:pt idx="419447">
                  <c:v>118221</c:v>
                </c:pt>
                <c:pt idx="419448">
                  <c:v>118221</c:v>
                </c:pt>
                <c:pt idx="419449">
                  <c:v>118221</c:v>
                </c:pt>
                <c:pt idx="419450">
                  <c:v>118221</c:v>
                </c:pt>
                <c:pt idx="419451">
                  <c:v>118221</c:v>
                </c:pt>
                <c:pt idx="419452">
                  <c:v>118221</c:v>
                </c:pt>
                <c:pt idx="419453">
                  <c:v>118221</c:v>
                </c:pt>
                <c:pt idx="419454">
                  <c:v>118221</c:v>
                </c:pt>
                <c:pt idx="419455">
                  <c:v>118221</c:v>
                </c:pt>
                <c:pt idx="419456">
                  <c:v>118221</c:v>
                </c:pt>
                <c:pt idx="419457">
                  <c:v>118221</c:v>
                </c:pt>
                <c:pt idx="419458">
                  <c:v>118221</c:v>
                </c:pt>
                <c:pt idx="419459">
                  <c:v>118221</c:v>
                </c:pt>
                <c:pt idx="419460">
                  <c:v>118221</c:v>
                </c:pt>
                <c:pt idx="419461">
                  <c:v>118221</c:v>
                </c:pt>
                <c:pt idx="419462">
                  <c:v>118221</c:v>
                </c:pt>
                <c:pt idx="419463">
                  <c:v>118221</c:v>
                </c:pt>
                <c:pt idx="419464">
                  <c:v>118221</c:v>
                </c:pt>
                <c:pt idx="419465">
                  <c:v>118221</c:v>
                </c:pt>
                <c:pt idx="419466">
                  <c:v>118221</c:v>
                </c:pt>
                <c:pt idx="419467">
                  <c:v>118221</c:v>
                </c:pt>
                <c:pt idx="419468">
                  <c:v>118221</c:v>
                </c:pt>
                <c:pt idx="419469">
                  <c:v>118221</c:v>
                </c:pt>
                <c:pt idx="419470">
                  <c:v>118221</c:v>
                </c:pt>
                <c:pt idx="419471">
                  <c:v>118221</c:v>
                </c:pt>
                <c:pt idx="419472">
                  <c:v>118221</c:v>
                </c:pt>
                <c:pt idx="419473">
                  <c:v>118221</c:v>
                </c:pt>
                <c:pt idx="419474">
                  <c:v>118221</c:v>
                </c:pt>
                <c:pt idx="419475">
                  <c:v>118221</c:v>
                </c:pt>
                <c:pt idx="419476">
                  <c:v>118221</c:v>
                </c:pt>
                <c:pt idx="419477">
                  <c:v>118221</c:v>
                </c:pt>
                <c:pt idx="419478">
                  <c:v>118221</c:v>
                </c:pt>
                <c:pt idx="419479">
                  <c:v>118221</c:v>
                </c:pt>
                <c:pt idx="419480">
                  <c:v>118221</c:v>
                </c:pt>
                <c:pt idx="419481">
                  <c:v>118221</c:v>
                </c:pt>
                <c:pt idx="419482">
                  <c:v>118221</c:v>
                </c:pt>
                <c:pt idx="419483">
                  <c:v>118221</c:v>
                </c:pt>
                <c:pt idx="419484">
                  <c:v>118221</c:v>
                </c:pt>
                <c:pt idx="419485">
                  <c:v>118221</c:v>
                </c:pt>
                <c:pt idx="419486">
                  <c:v>118221</c:v>
                </c:pt>
                <c:pt idx="419487">
                  <c:v>118221</c:v>
                </c:pt>
                <c:pt idx="419488">
                  <c:v>118221</c:v>
                </c:pt>
                <c:pt idx="419489">
                  <c:v>118221</c:v>
                </c:pt>
                <c:pt idx="419490">
                  <c:v>118221</c:v>
                </c:pt>
                <c:pt idx="419491">
                  <c:v>118221</c:v>
                </c:pt>
                <c:pt idx="419492">
                  <c:v>118221</c:v>
                </c:pt>
                <c:pt idx="419493">
                  <c:v>118221</c:v>
                </c:pt>
                <c:pt idx="419494">
                  <c:v>118221</c:v>
                </c:pt>
                <c:pt idx="419495">
                  <c:v>118221</c:v>
                </c:pt>
                <c:pt idx="419496">
                  <c:v>118221</c:v>
                </c:pt>
                <c:pt idx="419497">
                  <c:v>118221</c:v>
                </c:pt>
                <c:pt idx="419498">
                  <c:v>118221</c:v>
                </c:pt>
                <c:pt idx="419499">
                  <c:v>118221</c:v>
                </c:pt>
                <c:pt idx="419500">
                  <c:v>118221</c:v>
                </c:pt>
                <c:pt idx="419501">
                  <c:v>118221</c:v>
                </c:pt>
                <c:pt idx="419502">
                  <c:v>118221</c:v>
                </c:pt>
                <c:pt idx="419503">
                  <c:v>118221</c:v>
                </c:pt>
                <c:pt idx="419504">
                  <c:v>118221</c:v>
                </c:pt>
                <c:pt idx="419505">
                  <c:v>118221</c:v>
                </c:pt>
                <c:pt idx="419506">
                  <c:v>118221</c:v>
                </c:pt>
                <c:pt idx="419507">
                  <c:v>118221</c:v>
                </c:pt>
                <c:pt idx="419508">
                  <c:v>118221</c:v>
                </c:pt>
                <c:pt idx="419509">
                  <c:v>118221</c:v>
                </c:pt>
                <c:pt idx="419510">
                  <c:v>118221</c:v>
                </c:pt>
                <c:pt idx="419511">
                  <c:v>118221</c:v>
                </c:pt>
                <c:pt idx="419512">
                  <c:v>118221</c:v>
                </c:pt>
                <c:pt idx="419513">
                  <c:v>118221</c:v>
                </c:pt>
                <c:pt idx="419514">
                  <c:v>118221</c:v>
                </c:pt>
                <c:pt idx="419515">
                  <c:v>118221</c:v>
                </c:pt>
                <c:pt idx="419516">
                  <c:v>118221</c:v>
                </c:pt>
                <c:pt idx="419517">
                  <c:v>118221</c:v>
                </c:pt>
                <c:pt idx="419518">
                  <c:v>118221</c:v>
                </c:pt>
                <c:pt idx="419519">
                  <c:v>118221</c:v>
                </c:pt>
                <c:pt idx="419520">
                  <c:v>118221</c:v>
                </c:pt>
                <c:pt idx="419521">
                  <c:v>118221</c:v>
                </c:pt>
                <c:pt idx="419522">
                  <c:v>118221</c:v>
                </c:pt>
                <c:pt idx="419523">
                  <c:v>118221</c:v>
                </c:pt>
                <c:pt idx="419524">
                  <c:v>118221</c:v>
                </c:pt>
                <c:pt idx="419525">
                  <c:v>118221</c:v>
                </c:pt>
                <c:pt idx="419526">
                  <c:v>118221</c:v>
                </c:pt>
                <c:pt idx="419527">
                  <c:v>118221</c:v>
                </c:pt>
                <c:pt idx="419528">
                  <c:v>118221</c:v>
                </c:pt>
                <c:pt idx="419529">
                  <c:v>118221</c:v>
                </c:pt>
                <c:pt idx="419530">
                  <c:v>118221</c:v>
                </c:pt>
                <c:pt idx="419531">
                  <c:v>118221</c:v>
                </c:pt>
                <c:pt idx="419532">
                  <c:v>118221</c:v>
                </c:pt>
                <c:pt idx="419533">
                  <c:v>118221</c:v>
                </c:pt>
                <c:pt idx="419534">
                  <c:v>118221</c:v>
                </c:pt>
                <c:pt idx="419535">
                  <c:v>118221</c:v>
                </c:pt>
                <c:pt idx="419536">
                  <c:v>118221</c:v>
                </c:pt>
                <c:pt idx="419537">
                  <c:v>118221</c:v>
                </c:pt>
                <c:pt idx="419538">
                  <c:v>118221</c:v>
                </c:pt>
                <c:pt idx="419539">
                  <c:v>118221</c:v>
                </c:pt>
                <c:pt idx="419540">
                  <c:v>118221</c:v>
                </c:pt>
                <c:pt idx="419541">
                  <c:v>118221</c:v>
                </c:pt>
                <c:pt idx="419542">
                  <c:v>118221</c:v>
                </c:pt>
                <c:pt idx="419543">
                  <c:v>118221</c:v>
                </c:pt>
                <c:pt idx="419544">
                  <c:v>118221</c:v>
                </c:pt>
                <c:pt idx="419545">
                  <c:v>118221</c:v>
                </c:pt>
                <c:pt idx="419546">
                  <c:v>118221</c:v>
                </c:pt>
                <c:pt idx="419547">
                  <c:v>118221</c:v>
                </c:pt>
                <c:pt idx="419548">
                  <c:v>118221</c:v>
                </c:pt>
                <c:pt idx="419549">
                  <c:v>118221</c:v>
                </c:pt>
                <c:pt idx="419550">
                  <c:v>118221</c:v>
                </c:pt>
                <c:pt idx="419551">
                  <c:v>118221</c:v>
                </c:pt>
                <c:pt idx="419552">
                  <c:v>118221</c:v>
                </c:pt>
                <c:pt idx="419553">
                  <c:v>118221</c:v>
                </c:pt>
                <c:pt idx="419554">
                  <c:v>118221</c:v>
                </c:pt>
                <c:pt idx="419555">
                  <c:v>118221</c:v>
                </c:pt>
                <c:pt idx="419556">
                  <c:v>118221</c:v>
                </c:pt>
                <c:pt idx="419557">
                  <c:v>118221</c:v>
                </c:pt>
                <c:pt idx="419558">
                  <c:v>118221</c:v>
                </c:pt>
                <c:pt idx="419559">
                  <c:v>118221</c:v>
                </c:pt>
                <c:pt idx="419560">
                  <c:v>118221</c:v>
                </c:pt>
                <c:pt idx="419561">
                  <c:v>118221</c:v>
                </c:pt>
                <c:pt idx="419562">
                  <c:v>118221</c:v>
                </c:pt>
                <c:pt idx="419563">
                  <c:v>118221</c:v>
                </c:pt>
                <c:pt idx="419564">
                  <c:v>118221</c:v>
                </c:pt>
                <c:pt idx="419565">
                  <c:v>118221</c:v>
                </c:pt>
                <c:pt idx="419566">
                  <c:v>118221</c:v>
                </c:pt>
                <c:pt idx="419567">
                  <c:v>118221</c:v>
                </c:pt>
                <c:pt idx="419568">
                  <c:v>118221</c:v>
                </c:pt>
                <c:pt idx="419569">
                  <c:v>118221</c:v>
                </c:pt>
                <c:pt idx="419570">
                  <c:v>118221</c:v>
                </c:pt>
                <c:pt idx="419571">
                  <c:v>118221</c:v>
                </c:pt>
                <c:pt idx="419572">
                  <c:v>118221</c:v>
                </c:pt>
                <c:pt idx="419573">
                  <c:v>118221</c:v>
                </c:pt>
                <c:pt idx="419574">
                  <c:v>118221</c:v>
                </c:pt>
                <c:pt idx="419575">
                  <c:v>118221</c:v>
                </c:pt>
                <c:pt idx="419576">
                  <c:v>118221</c:v>
                </c:pt>
                <c:pt idx="419577">
                  <c:v>118221</c:v>
                </c:pt>
                <c:pt idx="419578">
                  <c:v>118221</c:v>
                </c:pt>
                <c:pt idx="419579">
                  <c:v>118221</c:v>
                </c:pt>
                <c:pt idx="419580">
                  <c:v>118221</c:v>
                </c:pt>
                <c:pt idx="419581">
                  <c:v>118221</c:v>
                </c:pt>
                <c:pt idx="419582">
                  <c:v>118221</c:v>
                </c:pt>
                <c:pt idx="419583">
                  <c:v>118221</c:v>
                </c:pt>
                <c:pt idx="419584">
                  <c:v>118221</c:v>
                </c:pt>
                <c:pt idx="419585">
                  <c:v>118221</c:v>
                </c:pt>
                <c:pt idx="419586">
                  <c:v>118221</c:v>
                </c:pt>
                <c:pt idx="419587">
                  <c:v>118221</c:v>
                </c:pt>
                <c:pt idx="419588">
                  <c:v>118221</c:v>
                </c:pt>
                <c:pt idx="419589">
                  <c:v>118221</c:v>
                </c:pt>
                <c:pt idx="419590">
                  <c:v>118221</c:v>
                </c:pt>
                <c:pt idx="419591">
                  <c:v>118221</c:v>
                </c:pt>
                <c:pt idx="419592">
                  <c:v>118221</c:v>
                </c:pt>
                <c:pt idx="419593">
                  <c:v>118221</c:v>
                </c:pt>
                <c:pt idx="419594">
                  <c:v>118221</c:v>
                </c:pt>
                <c:pt idx="419595">
                  <c:v>118221</c:v>
                </c:pt>
                <c:pt idx="419596">
                  <c:v>118221</c:v>
                </c:pt>
                <c:pt idx="419597">
                  <c:v>118221</c:v>
                </c:pt>
                <c:pt idx="419598">
                  <c:v>118221</c:v>
                </c:pt>
                <c:pt idx="419599">
                  <c:v>118221</c:v>
                </c:pt>
                <c:pt idx="419600">
                  <c:v>118221</c:v>
                </c:pt>
                <c:pt idx="419601">
                  <c:v>118221</c:v>
                </c:pt>
                <c:pt idx="419602">
                  <c:v>118221</c:v>
                </c:pt>
                <c:pt idx="419603">
                  <c:v>118221</c:v>
                </c:pt>
                <c:pt idx="419604">
                  <c:v>118221</c:v>
                </c:pt>
                <c:pt idx="419605">
                  <c:v>118221</c:v>
                </c:pt>
                <c:pt idx="419606">
                  <c:v>118221</c:v>
                </c:pt>
                <c:pt idx="419607">
                  <c:v>118221</c:v>
                </c:pt>
                <c:pt idx="419608">
                  <c:v>118221</c:v>
                </c:pt>
                <c:pt idx="419609">
                  <c:v>118221</c:v>
                </c:pt>
                <c:pt idx="419610">
                  <c:v>118221</c:v>
                </c:pt>
                <c:pt idx="419611">
                  <c:v>118221</c:v>
                </c:pt>
                <c:pt idx="419612">
                  <c:v>118221</c:v>
                </c:pt>
                <c:pt idx="419613">
                  <c:v>118221</c:v>
                </c:pt>
                <c:pt idx="419614">
                  <c:v>118221</c:v>
                </c:pt>
                <c:pt idx="419615">
                  <c:v>118221</c:v>
                </c:pt>
                <c:pt idx="419616">
                  <c:v>118221</c:v>
                </c:pt>
                <c:pt idx="419617">
                  <c:v>118221</c:v>
                </c:pt>
                <c:pt idx="419618">
                  <c:v>118221</c:v>
                </c:pt>
                <c:pt idx="419619">
                  <c:v>118221</c:v>
                </c:pt>
                <c:pt idx="419620">
                  <c:v>118221</c:v>
                </c:pt>
                <c:pt idx="419621">
                  <c:v>118221</c:v>
                </c:pt>
                <c:pt idx="419622">
                  <c:v>118221</c:v>
                </c:pt>
                <c:pt idx="419623">
                  <c:v>118221</c:v>
                </c:pt>
                <c:pt idx="419624">
                  <c:v>118221</c:v>
                </c:pt>
                <c:pt idx="419625">
                  <c:v>118221</c:v>
                </c:pt>
                <c:pt idx="419626">
                  <c:v>118221</c:v>
                </c:pt>
                <c:pt idx="419627">
                  <c:v>118221</c:v>
                </c:pt>
                <c:pt idx="419628">
                  <c:v>118221</c:v>
                </c:pt>
                <c:pt idx="419629">
                  <c:v>118221</c:v>
                </c:pt>
                <c:pt idx="419630">
                  <c:v>118221</c:v>
                </c:pt>
                <c:pt idx="419631">
                  <c:v>118221</c:v>
                </c:pt>
                <c:pt idx="419632">
                  <c:v>118221</c:v>
                </c:pt>
                <c:pt idx="419633">
                  <c:v>118221</c:v>
                </c:pt>
                <c:pt idx="419634">
                  <c:v>118221</c:v>
                </c:pt>
                <c:pt idx="419635">
                  <c:v>118221</c:v>
                </c:pt>
                <c:pt idx="419636">
                  <c:v>118221</c:v>
                </c:pt>
                <c:pt idx="419637">
                  <c:v>118221</c:v>
                </c:pt>
                <c:pt idx="419638">
                  <c:v>118221</c:v>
                </c:pt>
                <c:pt idx="419639">
                  <c:v>118221</c:v>
                </c:pt>
                <c:pt idx="419640">
                  <c:v>118221</c:v>
                </c:pt>
                <c:pt idx="419641">
                  <c:v>118221</c:v>
                </c:pt>
                <c:pt idx="419642">
                  <c:v>118221</c:v>
                </c:pt>
                <c:pt idx="419643">
                  <c:v>118221</c:v>
                </c:pt>
                <c:pt idx="419644">
                  <c:v>118221</c:v>
                </c:pt>
                <c:pt idx="419645">
                  <c:v>118221</c:v>
                </c:pt>
                <c:pt idx="419646">
                  <c:v>118221</c:v>
                </c:pt>
                <c:pt idx="419647">
                  <c:v>118221</c:v>
                </c:pt>
                <c:pt idx="419648">
                  <c:v>118221</c:v>
                </c:pt>
                <c:pt idx="419649">
                  <c:v>118221</c:v>
                </c:pt>
                <c:pt idx="419650">
                  <c:v>118221</c:v>
                </c:pt>
                <c:pt idx="419651">
                  <c:v>118221</c:v>
                </c:pt>
                <c:pt idx="419652">
                  <c:v>118221</c:v>
                </c:pt>
                <c:pt idx="419653">
                  <c:v>118221</c:v>
                </c:pt>
                <c:pt idx="419654">
                  <c:v>118221</c:v>
                </c:pt>
                <c:pt idx="419655">
                  <c:v>118221</c:v>
                </c:pt>
                <c:pt idx="419656">
                  <c:v>118221</c:v>
                </c:pt>
                <c:pt idx="419657">
                  <c:v>118221</c:v>
                </c:pt>
                <c:pt idx="419658">
                  <c:v>118221</c:v>
                </c:pt>
                <c:pt idx="419659">
                  <c:v>118221</c:v>
                </c:pt>
                <c:pt idx="419660">
                  <c:v>118221</c:v>
                </c:pt>
                <c:pt idx="419661">
                  <c:v>118221</c:v>
                </c:pt>
                <c:pt idx="419662">
                  <c:v>118221</c:v>
                </c:pt>
                <c:pt idx="419663">
                  <c:v>118221</c:v>
                </c:pt>
                <c:pt idx="419664">
                  <c:v>118221</c:v>
                </c:pt>
                <c:pt idx="419665">
                  <c:v>118221</c:v>
                </c:pt>
                <c:pt idx="419666">
                  <c:v>118221</c:v>
                </c:pt>
                <c:pt idx="419667">
                  <c:v>118221</c:v>
                </c:pt>
                <c:pt idx="419668">
                  <c:v>118221</c:v>
                </c:pt>
                <c:pt idx="419669">
                  <c:v>118221</c:v>
                </c:pt>
                <c:pt idx="419670">
                  <c:v>118221</c:v>
                </c:pt>
                <c:pt idx="419671">
                  <c:v>118221</c:v>
                </c:pt>
                <c:pt idx="419672">
                  <c:v>118221</c:v>
                </c:pt>
                <c:pt idx="419673">
                  <c:v>118221</c:v>
                </c:pt>
                <c:pt idx="419674">
                  <c:v>118221</c:v>
                </c:pt>
                <c:pt idx="419675">
                  <c:v>118221</c:v>
                </c:pt>
                <c:pt idx="419676">
                  <c:v>118221</c:v>
                </c:pt>
                <c:pt idx="419677">
                  <c:v>118221</c:v>
                </c:pt>
                <c:pt idx="419678">
                  <c:v>118221</c:v>
                </c:pt>
                <c:pt idx="419679">
                  <c:v>118221</c:v>
                </c:pt>
                <c:pt idx="419680">
                  <c:v>118221</c:v>
                </c:pt>
                <c:pt idx="419681">
                  <c:v>118221</c:v>
                </c:pt>
                <c:pt idx="419682">
                  <c:v>118221</c:v>
                </c:pt>
                <c:pt idx="419683">
                  <c:v>118221</c:v>
                </c:pt>
                <c:pt idx="419684">
                  <c:v>118221</c:v>
                </c:pt>
                <c:pt idx="419685">
                  <c:v>118221</c:v>
                </c:pt>
                <c:pt idx="419686">
                  <c:v>118221</c:v>
                </c:pt>
                <c:pt idx="419687">
                  <c:v>118221</c:v>
                </c:pt>
                <c:pt idx="419688">
                  <c:v>118221</c:v>
                </c:pt>
                <c:pt idx="419689">
                  <c:v>118221</c:v>
                </c:pt>
                <c:pt idx="419690">
                  <c:v>118221</c:v>
                </c:pt>
                <c:pt idx="419691">
                  <c:v>118221</c:v>
                </c:pt>
                <c:pt idx="419692">
                  <c:v>118221</c:v>
                </c:pt>
                <c:pt idx="419693">
                  <c:v>118221</c:v>
                </c:pt>
                <c:pt idx="419694">
                  <c:v>118221</c:v>
                </c:pt>
                <c:pt idx="419695">
                  <c:v>118221</c:v>
                </c:pt>
                <c:pt idx="419696">
                  <c:v>118221</c:v>
                </c:pt>
                <c:pt idx="419697">
                  <c:v>118221</c:v>
                </c:pt>
                <c:pt idx="419698">
                  <c:v>118221</c:v>
                </c:pt>
                <c:pt idx="419699">
                  <c:v>118221</c:v>
                </c:pt>
                <c:pt idx="419700">
                  <c:v>118221</c:v>
                </c:pt>
                <c:pt idx="419701">
                  <c:v>118221</c:v>
                </c:pt>
                <c:pt idx="419702">
                  <c:v>118221</c:v>
                </c:pt>
                <c:pt idx="419703">
                  <c:v>118221</c:v>
                </c:pt>
                <c:pt idx="419704">
                  <c:v>118221</c:v>
                </c:pt>
                <c:pt idx="419705">
                  <c:v>118221</c:v>
                </c:pt>
                <c:pt idx="419706">
                  <c:v>118221</c:v>
                </c:pt>
                <c:pt idx="419707">
                  <c:v>118221</c:v>
                </c:pt>
                <c:pt idx="419708">
                  <c:v>118221</c:v>
                </c:pt>
                <c:pt idx="419709">
                  <c:v>118221</c:v>
                </c:pt>
                <c:pt idx="419710">
                  <c:v>118221</c:v>
                </c:pt>
                <c:pt idx="419711">
                  <c:v>118221</c:v>
                </c:pt>
                <c:pt idx="419712">
                  <c:v>118221</c:v>
                </c:pt>
                <c:pt idx="419713">
                  <c:v>118221</c:v>
                </c:pt>
                <c:pt idx="419714">
                  <c:v>118221</c:v>
                </c:pt>
                <c:pt idx="419715">
                  <c:v>118221</c:v>
                </c:pt>
                <c:pt idx="419716">
                  <c:v>118221</c:v>
                </c:pt>
                <c:pt idx="419717">
                  <c:v>118221</c:v>
                </c:pt>
                <c:pt idx="419718">
                  <c:v>118221</c:v>
                </c:pt>
                <c:pt idx="419719">
                  <c:v>118221</c:v>
                </c:pt>
                <c:pt idx="419720">
                  <c:v>118221</c:v>
                </c:pt>
                <c:pt idx="419721">
                  <c:v>118221</c:v>
                </c:pt>
                <c:pt idx="419722">
                  <c:v>118221</c:v>
                </c:pt>
                <c:pt idx="419723">
                  <c:v>118221</c:v>
                </c:pt>
                <c:pt idx="419724">
                  <c:v>118221</c:v>
                </c:pt>
                <c:pt idx="419725">
                  <c:v>118221</c:v>
                </c:pt>
                <c:pt idx="419726">
                  <c:v>118221</c:v>
                </c:pt>
                <c:pt idx="419727">
                  <c:v>118221</c:v>
                </c:pt>
                <c:pt idx="419728">
                  <c:v>118221</c:v>
                </c:pt>
                <c:pt idx="419729">
                  <c:v>118221</c:v>
                </c:pt>
                <c:pt idx="419730">
                  <c:v>118221</c:v>
                </c:pt>
                <c:pt idx="419731">
                  <c:v>118221</c:v>
                </c:pt>
                <c:pt idx="419732">
                  <c:v>118221</c:v>
                </c:pt>
                <c:pt idx="419733">
                  <c:v>118221</c:v>
                </c:pt>
                <c:pt idx="419734">
                  <c:v>118221</c:v>
                </c:pt>
                <c:pt idx="419735">
                  <c:v>118221</c:v>
                </c:pt>
                <c:pt idx="419736">
                  <c:v>118221</c:v>
                </c:pt>
                <c:pt idx="419737">
                  <c:v>118221</c:v>
                </c:pt>
                <c:pt idx="419738">
                  <c:v>118221</c:v>
                </c:pt>
                <c:pt idx="419739">
                  <c:v>118221</c:v>
                </c:pt>
                <c:pt idx="419740">
                  <c:v>118221</c:v>
                </c:pt>
                <c:pt idx="419741">
                  <c:v>118221</c:v>
                </c:pt>
                <c:pt idx="419742">
                  <c:v>118221</c:v>
                </c:pt>
                <c:pt idx="419743">
                  <c:v>118221</c:v>
                </c:pt>
                <c:pt idx="419744">
                  <c:v>118221</c:v>
                </c:pt>
                <c:pt idx="419745">
                  <c:v>118221</c:v>
                </c:pt>
                <c:pt idx="419746">
                  <c:v>118221</c:v>
                </c:pt>
                <c:pt idx="419747">
                  <c:v>118221</c:v>
                </c:pt>
                <c:pt idx="419748">
                  <c:v>118221</c:v>
                </c:pt>
                <c:pt idx="419749">
                  <c:v>118221</c:v>
                </c:pt>
                <c:pt idx="419750">
                  <c:v>118221</c:v>
                </c:pt>
                <c:pt idx="419751">
                  <c:v>118221</c:v>
                </c:pt>
                <c:pt idx="419752">
                  <c:v>118221</c:v>
                </c:pt>
                <c:pt idx="419753">
                  <c:v>118221</c:v>
                </c:pt>
                <c:pt idx="419754">
                  <c:v>118221</c:v>
                </c:pt>
                <c:pt idx="419755">
                  <c:v>118221</c:v>
                </c:pt>
                <c:pt idx="419756">
                  <c:v>118221</c:v>
                </c:pt>
                <c:pt idx="419757">
                  <c:v>118221</c:v>
                </c:pt>
                <c:pt idx="419758">
                  <c:v>118221</c:v>
                </c:pt>
                <c:pt idx="419759">
                  <c:v>118221</c:v>
                </c:pt>
                <c:pt idx="419760">
                  <c:v>118221</c:v>
                </c:pt>
                <c:pt idx="419761">
                  <c:v>118221</c:v>
                </c:pt>
                <c:pt idx="419762">
                  <c:v>118221</c:v>
                </c:pt>
                <c:pt idx="419763">
                  <c:v>118221</c:v>
                </c:pt>
                <c:pt idx="419764">
                  <c:v>118221</c:v>
                </c:pt>
                <c:pt idx="419765">
                  <c:v>118221</c:v>
                </c:pt>
                <c:pt idx="419766">
                  <c:v>118221</c:v>
                </c:pt>
                <c:pt idx="419767">
                  <c:v>118221</c:v>
                </c:pt>
                <c:pt idx="419768">
                  <c:v>118221</c:v>
                </c:pt>
                <c:pt idx="419769">
                  <c:v>118221</c:v>
                </c:pt>
                <c:pt idx="419770">
                  <c:v>118221</c:v>
                </c:pt>
                <c:pt idx="419771">
                  <c:v>118221</c:v>
                </c:pt>
                <c:pt idx="419772">
                  <c:v>118221</c:v>
                </c:pt>
                <c:pt idx="419773">
                  <c:v>118221</c:v>
                </c:pt>
                <c:pt idx="419774">
                  <c:v>118221</c:v>
                </c:pt>
                <c:pt idx="419775">
                  <c:v>118221</c:v>
                </c:pt>
                <c:pt idx="419776">
                  <c:v>118221</c:v>
                </c:pt>
                <c:pt idx="419777">
                  <c:v>118221</c:v>
                </c:pt>
                <c:pt idx="419778">
                  <c:v>118221</c:v>
                </c:pt>
                <c:pt idx="419779">
                  <c:v>118221</c:v>
                </c:pt>
                <c:pt idx="419780">
                  <c:v>118221</c:v>
                </c:pt>
                <c:pt idx="419781">
                  <c:v>118221</c:v>
                </c:pt>
                <c:pt idx="419782">
                  <c:v>118221</c:v>
                </c:pt>
                <c:pt idx="419783">
                  <c:v>118221</c:v>
                </c:pt>
                <c:pt idx="419784">
                  <c:v>118221</c:v>
                </c:pt>
                <c:pt idx="419785">
                  <c:v>118221</c:v>
                </c:pt>
                <c:pt idx="419786">
                  <c:v>118221</c:v>
                </c:pt>
                <c:pt idx="419787">
                  <c:v>118221</c:v>
                </c:pt>
                <c:pt idx="419788">
                  <c:v>118221</c:v>
                </c:pt>
                <c:pt idx="419789">
                  <c:v>118221</c:v>
                </c:pt>
                <c:pt idx="419790">
                  <c:v>118221</c:v>
                </c:pt>
                <c:pt idx="419791">
                  <c:v>118221</c:v>
                </c:pt>
                <c:pt idx="419792">
                  <c:v>118221</c:v>
                </c:pt>
                <c:pt idx="419793">
                  <c:v>118221</c:v>
                </c:pt>
                <c:pt idx="419794">
                  <c:v>118221</c:v>
                </c:pt>
                <c:pt idx="419795">
                  <c:v>118221</c:v>
                </c:pt>
                <c:pt idx="419796">
                  <c:v>118221</c:v>
                </c:pt>
                <c:pt idx="419797">
                  <c:v>118221</c:v>
                </c:pt>
                <c:pt idx="419798">
                  <c:v>118221</c:v>
                </c:pt>
                <c:pt idx="419799">
                  <c:v>118221</c:v>
                </c:pt>
                <c:pt idx="419800">
                  <c:v>118221</c:v>
                </c:pt>
                <c:pt idx="419801">
                  <c:v>118221</c:v>
                </c:pt>
                <c:pt idx="419802">
                  <c:v>118221</c:v>
                </c:pt>
                <c:pt idx="419803">
                  <c:v>118221</c:v>
                </c:pt>
                <c:pt idx="419804">
                  <c:v>118221</c:v>
                </c:pt>
                <c:pt idx="419805">
                  <c:v>118221</c:v>
                </c:pt>
                <c:pt idx="419806">
                  <c:v>118221</c:v>
                </c:pt>
                <c:pt idx="419807">
                  <c:v>118221</c:v>
                </c:pt>
                <c:pt idx="419808">
                  <c:v>118221</c:v>
                </c:pt>
                <c:pt idx="419809">
                  <c:v>118221</c:v>
                </c:pt>
                <c:pt idx="419810">
                  <c:v>118221</c:v>
                </c:pt>
                <c:pt idx="419811">
                  <c:v>118221</c:v>
                </c:pt>
                <c:pt idx="419812">
                  <c:v>118221</c:v>
                </c:pt>
                <c:pt idx="419813">
                  <c:v>118221</c:v>
                </c:pt>
                <c:pt idx="419814">
                  <c:v>118221</c:v>
                </c:pt>
                <c:pt idx="419815">
                  <c:v>118221</c:v>
                </c:pt>
                <c:pt idx="419816">
                  <c:v>118221</c:v>
                </c:pt>
                <c:pt idx="419817">
                  <c:v>118221</c:v>
                </c:pt>
                <c:pt idx="419818">
                  <c:v>118221</c:v>
                </c:pt>
                <c:pt idx="419819">
                  <c:v>118221</c:v>
                </c:pt>
                <c:pt idx="419820">
                  <c:v>118221</c:v>
                </c:pt>
                <c:pt idx="419821">
                  <c:v>118221</c:v>
                </c:pt>
                <c:pt idx="419822">
                  <c:v>118221</c:v>
                </c:pt>
                <c:pt idx="419823">
                  <c:v>118221</c:v>
                </c:pt>
                <c:pt idx="419824">
                  <c:v>118221</c:v>
                </c:pt>
                <c:pt idx="419825">
                  <c:v>118221</c:v>
                </c:pt>
                <c:pt idx="419826">
                  <c:v>118221</c:v>
                </c:pt>
                <c:pt idx="419827">
                  <c:v>118221</c:v>
                </c:pt>
                <c:pt idx="419828">
                  <c:v>118221</c:v>
                </c:pt>
                <c:pt idx="419829">
                  <c:v>118221</c:v>
                </c:pt>
                <c:pt idx="419830">
                  <c:v>118221</c:v>
                </c:pt>
                <c:pt idx="419831">
                  <c:v>118221</c:v>
                </c:pt>
                <c:pt idx="419832">
                  <c:v>118221</c:v>
                </c:pt>
                <c:pt idx="419833">
                  <c:v>118221</c:v>
                </c:pt>
                <c:pt idx="419834">
                  <c:v>118221</c:v>
                </c:pt>
                <c:pt idx="419835">
                  <c:v>118221</c:v>
                </c:pt>
                <c:pt idx="419836">
                  <c:v>118221</c:v>
                </c:pt>
                <c:pt idx="419837">
                  <c:v>118221</c:v>
                </c:pt>
                <c:pt idx="419838">
                  <c:v>118221</c:v>
                </c:pt>
                <c:pt idx="419839">
                  <c:v>118221</c:v>
                </c:pt>
                <c:pt idx="419840">
                  <c:v>118221</c:v>
                </c:pt>
                <c:pt idx="419841">
                  <c:v>118221</c:v>
                </c:pt>
                <c:pt idx="419842">
                  <c:v>118221</c:v>
                </c:pt>
                <c:pt idx="419843">
                  <c:v>118221</c:v>
                </c:pt>
                <c:pt idx="419844">
                  <c:v>118221</c:v>
                </c:pt>
                <c:pt idx="419845">
                  <c:v>118221</c:v>
                </c:pt>
                <c:pt idx="419846">
                  <c:v>118221</c:v>
                </c:pt>
                <c:pt idx="419847">
                  <c:v>118221</c:v>
                </c:pt>
                <c:pt idx="419848">
                  <c:v>118221</c:v>
                </c:pt>
                <c:pt idx="419849">
                  <c:v>118221</c:v>
                </c:pt>
                <c:pt idx="419850">
                  <c:v>118221</c:v>
                </c:pt>
                <c:pt idx="419851">
                  <c:v>118221</c:v>
                </c:pt>
                <c:pt idx="419852">
                  <c:v>118221</c:v>
                </c:pt>
                <c:pt idx="419853">
                  <c:v>118221</c:v>
                </c:pt>
                <c:pt idx="419854">
                  <c:v>118221</c:v>
                </c:pt>
                <c:pt idx="419855">
                  <c:v>118221</c:v>
                </c:pt>
                <c:pt idx="419856">
                  <c:v>118221</c:v>
                </c:pt>
                <c:pt idx="419857">
                  <c:v>118221</c:v>
                </c:pt>
                <c:pt idx="419858">
                  <c:v>118221</c:v>
                </c:pt>
                <c:pt idx="419859">
                  <c:v>118221</c:v>
                </c:pt>
                <c:pt idx="419860">
                  <c:v>118221</c:v>
                </c:pt>
                <c:pt idx="419861">
                  <c:v>118221</c:v>
                </c:pt>
                <c:pt idx="419862">
                  <c:v>118221</c:v>
                </c:pt>
                <c:pt idx="419863">
                  <c:v>118221</c:v>
                </c:pt>
                <c:pt idx="419864">
                  <c:v>118221</c:v>
                </c:pt>
                <c:pt idx="419865">
                  <c:v>118221</c:v>
                </c:pt>
                <c:pt idx="419866">
                  <c:v>118221</c:v>
                </c:pt>
                <c:pt idx="419867">
                  <c:v>118221</c:v>
                </c:pt>
                <c:pt idx="419868">
                  <c:v>118221</c:v>
                </c:pt>
                <c:pt idx="419869">
                  <c:v>118221</c:v>
                </c:pt>
                <c:pt idx="419870">
                  <c:v>118221</c:v>
                </c:pt>
                <c:pt idx="419871">
                  <c:v>118221</c:v>
                </c:pt>
                <c:pt idx="419872">
                  <c:v>118221</c:v>
                </c:pt>
                <c:pt idx="419873">
                  <c:v>118221</c:v>
                </c:pt>
                <c:pt idx="419874">
                  <c:v>118221</c:v>
                </c:pt>
                <c:pt idx="419875">
                  <c:v>118221</c:v>
                </c:pt>
                <c:pt idx="419876">
                  <c:v>118221</c:v>
                </c:pt>
                <c:pt idx="419877">
                  <c:v>118221</c:v>
                </c:pt>
                <c:pt idx="419878">
                  <c:v>118221</c:v>
                </c:pt>
                <c:pt idx="419879">
                  <c:v>118221</c:v>
                </c:pt>
                <c:pt idx="419880">
                  <c:v>118221</c:v>
                </c:pt>
                <c:pt idx="419881">
                  <c:v>118221</c:v>
                </c:pt>
                <c:pt idx="419882">
                  <c:v>118221</c:v>
                </c:pt>
                <c:pt idx="419883">
                  <c:v>118221</c:v>
                </c:pt>
                <c:pt idx="419884">
                  <c:v>118221</c:v>
                </c:pt>
                <c:pt idx="419885">
                  <c:v>118221</c:v>
                </c:pt>
                <c:pt idx="419886">
                  <c:v>118221</c:v>
                </c:pt>
                <c:pt idx="419887">
                  <c:v>118221</c:v>
                </c:pt>
                <c:pt idx="419888">
                  <c:v>118221</c:v>
                </c:pt>
                <c:pt idx="419889">
                  <c:v>118221</c:v>
                </c:pt>
                <c:pt idx="419890">
                  <c:v>118221</c:v>
                </c:pt>
                <c:pt idx="419891">
                  <c:v>118221</c:v>
                </c:pt>
                <c:pt idx="419892">
                  <c:v>118221</c:v>
                </c:pt>
                <c:pt idx="419893">
                  <c:v>118221</c:v>
                </c:pt>
                <c:pt idx="419894">
                  <c:v>118221</c:v>
                </c:pt>
                <c:pt idx="419895">
                  <c:v>118221</c:v>
                </c:pt>
                <c:pt idx="419896">
                  <c:v>118221</c:v>
                </c:pt>
                <c:pt idx="419897">
                  <c:v>118221</c:v>
                </c:pt>
                <c:pt idx="419898">
                  <c:v>118221</c:v>
                </c:pt>
                <c:pt idx="419899">
                  <c:v>118221</c:v>
                </c:pt>
                <c:pt idx="419900">
                  <c:v>118221</c:v>
                </c:pt>
                <c:pt idx="419901">
                  <c:v>118221</c:v>
                </c:pt>
                <c:pt idx="419902">
                  <c:v>118221</c:v>
                </c:pt>
                <c:pt idx="419903">
                  <c:v>118221</c:v>
                </c:pt>
                <c:pt idx="419904">
                  <c:v>118221</c:v>
                </c:pt>
                <c:pt idx="419905">
                  <c:v>118221</c:v>
                </c:pt>
                <c:pt idx="419906">
                  <c:v>118221</c:v>
                </c:pt>
                <c:pt idx="419907">
                  <c:v>118221</c:v>
                </c:pt>
                <c:pt idx="419908">
                  <c:v>118221</c:v>
                </c:pt>
                <c:pt idx="419909">
                  <c:v>118221</c:v>
                </c:pt>
                <c:pt idx="419910">
                  <c:v>118221</c:v>
                </c:pt>
                <c:pt idx="419911">
                  <c:v>118221</c:v>
                </c:pt>
                <c:pt idx="419912">
                  <c:v>118221</c:v>
                </c:pt>
                <c:pt idx="419913">
                  <c:v>118221</c:v>
                </c:pt>
                <c:pt idx="419914">
                  <c:v>118221</c:v>
                </c:pt>
                <c:pt idx="419915">
                  <c:v>118221</c:v>
                </c:pt>
                <c:pt idx="419916">
                  <c:v>118221</c:v>
                </c:pt>
                <c:pt idx="419917">
                  <c:v>118221</c:v>
                </c:pt>
                <c:pt idx="419918">
                  <c:v>118221</c:v>
                </c:pt>
                <c:pt idx="419919">
                  <c:v>118221</c:v>
                </c:pt>
                <c:pt idx="419920">
                  <c:v>118221</c:v>
                </c:pt>
                <c:pt idx="419921">
                  <c:v>118221</c:v>
                </c:pt>
                <c:pt idx="419922">
                  <c:v>118221</c:v>
                </c:pt>
                <c:pt idx="419923">
                  <c:v>118221</c:v>
                </c:pt>
                <c:pt idx="419924">
                  <c:v>118221</c:v>
                </c:pt>
                <c:pt idx="419925">
                  <c:v>118221</c:v>
                </c:pt>
                <c:pt idx="419926">
                  <c:v>118221</c:v>
                </c:pt>
                <c:pt idx="419927">
                  <c:v>118221</c:v>
                </c:pt>
                <c:pt idx="419928">
                  <c:v>118221</c:v>
                </c:pt>
                <c:pt idx="419929">
                  <c:v>118221</c:v>
                </c:pt>
                <c:pt idx="419930">
                  <c:v>118221</c:v>
                </c:pt>
                <c:pt idx="419931">
                  <c:v>118221</c:v>
                </c:pt>
                <c:pt idx="419932">
                  <c:v>118221</c:v>
                </c:pt>
                <c:pt idx="419933">
                  <c:v>118221</c:v>
                </c:pt>
                <c:pt idx="419934">
                  <c:v>118221</c:v>
                </c:pt>
                <c:pt idx="419935">
                  <c:v>118221</c:v>
                </c:pt>
                <c:pt idx="419936">
                  <c:v>118221</c:v>
                </c:pt>
                <c:pt idx="419937">
                  <c:v>118221</c:v>
                </c:pt>
                <c:pt idx="419938">
                  <c:v>118221</c:v>
                </c:pt>
                <c:pt idx="419939">
                  <c:v>118221</c:v>
                </c:pt>
                <c:pt idx="419940">
                  <c:v>118221</c:v>
                </c:pt>
                <c:pt idx="419941">
                  <c:v>118221</c:v>
                </c:pt>
                <c:pt idx="419942">
                  <c:v>118221</c:v>
                </c:pt>
                <c:pt idx="419943">
                  <c:v>118221</c:v>
                </c:pt>
                <c:pt idx="419944">
                  <c:v>118221</c:v>
                </c:pt>
                <c:pt idx="419945">
                  <c:v>118221</c:v>
                </c:pt>
                <c:pt idx="419946">
                  <c:v>118221</c:v>
                </c:pt>
                <c:pt idx="419947">
                  <c:v>118221</c:v>
                </c:pt>
                <c:pt idx="419948">
                  <c:v>118221</c:v>
                </c:pt>
                <c:pt idx="419949">
                  <c:v>118221</c:v>
                </c:pt>
                <c:pt idx="419950">
                  <c:v>118221</c:v>
                </c:pt>
                <c:pt idx="419951">
                  <c:v>118221</c:v>
                </c:pt>
                <c:pt idx="419952">
                  <c:v>118221</c:v>
                </c:pt>
                <c:pt idx="419953">
                  <c:v>118221</c:v>
                </c:pt>
                <c:pt idx="419954">
                  <c:v>118221</c:v>
                </c:pt>
                <c:pt idx="419955">
                  <c:v>118221</c:v>
                </c:pt>
                <c:pt idx="419956">
                  <c:v>118221</c:v>
                </c:pt>
                <c:pt idx="419957">
                  <c:v>118221</c:v>
                </c:pt>
                <c:pt idx="419958">
                  <c:v>118221</c:v>
                </c:pt>
                <c:pt idx="419959">
                  <c:v>118221</c:v>
                </c:pt>
                <c:pt idx="419960">
                  <c:v>118221</c:v>
                </c:pt>
                <c:pt idx="419961">
                  <c:v>118221</c:v>
                </c:pt>
                <c:pt idx="419962">
                  <c:v>118221</c:v>
                </c:pt>
                <c:pt idx="419963">
                  <c:v>118221</c:v>
                </c:pt>
                <c:pt idx="419964">
                  <c:v>118221</c:v>
                </c:pt>
                <c:pt idx="419965">
                  <c:v>118221</c:v>
                </c:pt>
                <c:pt idx="419966">
                  <c:v>118221</c:v>
                </c:pt>
                <c:pt idx="419967">
                  <c:v>118221</c:v>
                </c:pt>
                <c:pt idx="419968">
                  <c:v>118221</c:v>
                </c:pt>
                <c:pt idx="419969">
                  <c:v>118221</c:v>
                </c:pt>
                <c:pt idx="419970">
                  <c:v>118221</c:v>
                </c:pt>
                <c:pt idx="419971">
                  <c:v>118221</c:v>
                </c:pt>
                <c:pt idx="419972">
                  <c:v>118221</c:v>
                </c:pt>
                <c:pt idx="419973">
                  <c:v>118221</c:v>
                </c:pt>
                <c:pt idx="419974">
                  <c:v>118221</c:v>
                </c:pt>
                <c:pt idx="419975">
                  <c:v>118221</c:v>
                </c:pt>
                <c:pt idx="419976">
                  <c:v>118221</c:v>
                </c:pt>
                <c:pt idx="419977">
                  <c:v>118221</c:v>
                </c:pt>
                <c:pt idx="419978">
                  <c:v>118221</c:v>
                </c:pt>
                <c:pt idx="419979">
                  <c:v>118221</c:v>
                </c:pt>
                <c:pt idx="419980">
                  <c:v>118221</c:v>
                </c:pt>
                <c:pt idx="419981">
                  <c:v>118221</c:v>
                </c:pt>
                <c:pt idx="419982">
                  <c:v>118221</c:v>
                </c:pt>
                <c:pt idx="419983">
                  <c:v>118221</c:v>
                </c:pt>
                <c:pt idx="419984">
                  <c:v>118221</c:v>
                </c:pt>
                <c:pt idx="419985">
                  <c:v>118221</c:v>
                </c:pt>
                <c:pt idx="419986">
                  <c:v>118221</c:v>
                </c:pt>
                <c:pt idx="419987">
                  <c:v>118221</c:v>
                </c:pt>
                <c:pt idx="419988">
                  <c:v>118221</c:v>
                </c:pt>
                <c:pt idx="419989">
                  <c:v>118221</c:v>
                </c:pt>
                <c:pt idx="419990">
                  <c:v>118221</c:v>
                </c:pt>
                <c:pt idx="419991">
                  <c:v>118221</c:v>
                </c:pt>
                <c:pt idx="419992">
                  <c:v>118221</c:v>
                </c:pt>
                <c:pt idx="419993">
                  <c:v>118221</c:v>
                </c:pt>
                <c:pt idx="419994">
                  <c:v>118221</c:v>
                </c:pt>
                <c:pt idx="419995">
                  <c:v>118221</c:v>
                </c:pt>
                <c:pt idx="419996">
                  <c:v>118221</c:v>
                </c:pt>
                <c:pt idx="419997">
                  <c:v>118221</c:v>
                </c:pt>
                <c:pt idx="419998">
                  <c:v>118221</c:v>
                </c:pt>
                <c:pt idx="419999">
                  <c:v>118221</c:v>
                </c:pt>
                <c:pt idx="420000">
                  <c:v>118221</c:v>
                </c:pt>
                <c:pt idx="420001">
                  <c:v>118221</c:v>
                </c:pt>
                <c:pt idx="420002">
                  <c:v>118221</c:v>
                </c:pt>
                <c:pt idx="420003">
                  <c:v>118221</c:v>
                </c:pt>
                <c:pt idx="420004">
                  <c:v>118221</c:v>
                </c:pt>
                <c:pt idx="420005">
                  <c:v>118221</c:v>
                </c:pt>
                <c:pt idx="420006">
                  <c:v>118221</c:v>
                </c:pt>
                <c:pt idx="420007">
                  <c:v>118221</c:v>
                </c:pt>
                <c:pt idx="420008">
                  <c:v>118221</c:v>
                </c:pt>
                <c:pt idx="420009">
                  <c:v>118221</c:v>
                </c:pt>
                <c:pt idx="420010">
                  <c:v>118221</c:v>
                </c:pt>
                <c:pt idx="420011">
                  <c:v>118221</c:v>
                </c:pt>
                <c:pt idx="420012">
                  <c:v>118221</c:v>
                </c:pt>
                <c:pt idx="420013">
                  <c:v>118221</c:v>
                </c:pt>
                <c:pt idx="420014">
                  <c:v>118221</c:v>
                </c:pt>
                <c:pt idx="420015">
                  <c:v>118221</c:v>
                </c:pt>
                <c:pt idx="420016">
                  <c:v>118221</c:v>
                </c:pt>
                <c:pt idx="420017">
                  <c:v>118221</c:v>
                </c:pt>
                <c:pt idx="420018">
                  <c:v>118221</c:v>
                </c:pt>
                <c:pt idx="420019">
                  <c:v>118221</c:v>
                </c:pt>
                <c:pt idx="420020">
                  <c:v>118221</c:v>
                </c:pt>
                <c:pt idx="420021">
                  <c:v>118221</c:v>
                </c:pt>
                <c:pt idx="420022">
                  <c:v>118221</c:v>
                </c:pt>
                <c:pt idx="420023">
                  <c:v>118221</c:v>
                </c:pt>
                <c:pt idx="420024">
                  <c:v>118221</c:v>
                </c:pt>
                <c:pt idx="420025">
                  <c:v>118221</c:v>
                </c:pt>
                <c:pt idx="420026">
                  <c:v>118221</c:v>
                </c:pt>
                <c:pt idx="420027">
                  <c:v>118221</c:v>
                </c:pt>
                <c:pt idx="420028">
                  <c:v>118221</c:v>
                </c:pt>
                <c:pt idx="420029">
                  <c:v>118221</c:v>
                </c:pt>
                <c:pt idx="420030">
                  <c:v>118221</c:v>
                </c:pt>
                <c:pt idx="420031">
                  <c:v>118221</c:v>
                </c:pt>
                <c:pt idx="420032">
                  <c:v>118221</c:v>
                </c:pt>
                <c:pt idx="420033">
                  <c:v>118221</c:v>
                </c:pt>
                <c:pt idx="420034">
                  <c:v>118221</c:v>
                </c:pt>
                <c:pt idx="420035">
                  <c:v>118221</c:v>
                </c:pt>
                <c:pt idx="420036">
                  <c:v>118221</c:v>
                </c:pt>
                <c:pt idx="420037">
                  <c:v>118221</c:v>
                </c:pt>
                <c:pt idx="420038">
                  <c:v>118221</c:v>
                </c:pt>
                <c:pt idx="420039">
                  <c:v>118221</c:v>
                </c:pt>
                <c:pt idx="420040">
                  <c:v>118221</c:v>
                </c:pt>
                <c:pt idx="420041">
                  <c:v>118221</c:v>
                </c:pt>
                <c:pt idx="420042">
                  <c:v>118221</c:v>
                </c:pt>
                <c:pt idx="420043">
                  <c:v>118221</c:v>
                </c:pt>
                <c:pt idx="420044">
                  <c:v>118221</c:v>
                </c:pt>
                <c:pt idx="420045">
                  <c:v>118221</c:v>
                </c:pt>
                <c:pt idx="420046">
                  <c:v>118221</c:v>
                </c:pt>
                <c:pt idx="420047">
                  <c:v>118221</c:v>
                </c:pt>
                <c:pt idx="420048">
                  <c:v>118221</c:v>
                </c:pt>
                <c:pt idx="420049">
                  <c:v>118221</c:v>
                </c:pt>
                <c:pt idx="420050">
                  <c:v>118221</c:v>
                </c:pt>
                <c:pt idx="420051">
                  <c:v>118221</c:v>
                </c:pt>
                <c:pt idx="420052">
                  <c:v>118221</c:v>
                </c:pt>
                <c:pt idx="420053">
                  <c:v>118221</c:v>
                </c:pt>
                <c:pt idx="420054">
                  <c:v>118221</c:v>
                </c:pt>
                <c:pt idx="420055">
                  <c:v>118221</c:v>
                </c:pt>
                <c:pt idx="420056">
                  <c:v>118221</c:v>
                </c:pt>
                <c:pt idx="420057">
                  <c:v>118221</c:v>
                </c:pt>
                <c:pt idx="420058">
                  <c:v>118221</c:v>
                </c:pt>
                <c:pt idx="420059">
                  <c:v>118221</c:v>
                </c:pt>
                <c:pt idx="420060">
                  <c:v>118221</c:v>
                </c:pt>
                <c:pt idx="420061">
                  <c:v>118221</c:v>
                </c:pt>
                <c:pt idx="420062">
                  <c:v>118221</c:v>
                </c:pt>
                <c:pt idx="420063">
                  <c:v>118221</c:v>
                </c:pt>
                <c:pt idx="420064">
                  <c:v>118221</c:v>
                </c:pt>
                <c:pt idx="420065">
                  <c:v>118221</c:v>
                </c:pt>
                <c:pt idx="420066">
                  <c:v>118221</c:v>
                </c:pt>
                <c:pt idx="420067">
                  <c:v>118221</c:v>
                </c:pt>
                <c:pt idx="420068">
                  <c:v>118221</c:v>
                </c:pt>
                <c:pt idx="420069">
                  <c:v>118221</c:v>
                </c:pt>
                <c:pt idx="420070">
                  <c:v>118221</c:v>
                </c:pt>
                <c:pt idx="420071">
                  <c:v>118221</c:v>
                </c:pt>
                <c:pt idx="420072">
                  <c:v>118221</c:v>
                </c:pt>
                <c:pt idx="420073">
                  <c:v>118221</c:v>
                </c:pt>
                <c:pt idx="420074">
                  <c:v>118221</c:v>
                </c:pt>
                <c:pt idx="420075">
                  <c:v>118221</c:v>
                </c:pt>
                <c:pt idx="420076">
                  <c:v>118221</c:v>
                </c:pt>
                <c:pt idx="420077">
                  <c:v>118221</c:v>
                </c:pt>
                <c:pt idx="420078">
                  <c:v>118221</c:v>
                </c:pt>
                <c:pt idx="420079">
                  <c:v>118221</c:v>
                </c:pt>
                <c:pt idx="420080">
                  <c:v>118221</c:v>
                </c:pt>
                <c:pt idx="420081">
                  <c:v>118221</c:v>
                </c:pt>
                <c:pt idx="420082">
                  <c:v>118221</c:v>
                </c:pt>
                <c:pt idx="420083">
                  <c:v>118221</c:v>
                </c:pt>
                <c:pt idx="420084">
                  <c:v>118221</c:v>
                </c:pt>
                <c:pt idx="420085">
                  <c:v>118221</c:v>
                </c:pt>
                <c:pt idx="420086">
                  <c:v>118221</c:v>
                </c:pt>
                <c:pt idx="420087">
                  <c:v>118221</c:v>
                </c:pt>
                <c:pt idx="420088">
                  <c:v>118221</c:v>
                </c:pt>
                <c:pt idx="420089">
                  <c:v>118221</c:v>
                </c:pt>
                <c:pt idx="420090">
                  <c:v>118221</c:v>
                </c:pt>
                <c:pt idx="420091">
                  <c:v>118221</c:v>
                </c:pt>
                <c:pt idx="420092">
                  <c:v>118221</c:v>
                </c:pt>
                <c:pt idx="420093">
                  <c:v>118221</c:v>
                </c:pt>
                <c:pt idx="420094">
                  <c:v>118221</c:v>
                </c:pt>
                <c:pt idx="420095">
                  <c:v>118221</c:v>
                </c:pt>
                <c:pt idx="420096">
                  <c:v>118221</c:v>
                </c:pt>
                <c:pt idx="420097">
                  <c:v>118221</c:v>
                </c:pt>
                <c:pt idx="420098">
                  <c:v>118221</c:v>
                </c:pt>
                <c:pt idx="420099">
                  <c:v>118221</c:v>
                </c:pt>
                <c:pt idx="420100">
                  <c:v>118221</c:v>
                </c:pt>
                <c:pt idx="420101">
                  <c:v>118221</c:v>
                </c:pt>
                <c:pt idx="420102">
                  <c:v>118221</c:v>
                </c:pt>
                <c:pt idx="420103">
                  <c:v>118221</c:v>
                </c:pt>
                <c:pt idx="420104">
                  <c:v>118221</c:v>
                </c:pt>
                <c:pt idx="420105">
                  <c:v>118221</c:v>
                </c:pt>
                <c:pt idx="420106">
                  <c:v>118221</c:v>
                </c:pt>
                <c:pt idx="420107">
                  <c:v>118221</c:v>
                </c:pt>
                <c:pt idx="420108">
                  <c:v>118221</c:v>
                </c:pt>
                <c:pt idx="420109">
                  <c:v>118221</c:v>
                </c:pt>
                <c:pt idx="420110">
                  <c:v>118221</c:v>
                </c:pt>
                <c:pt idx="420111">
                  <c:v>118221</c:v>
                </c:pt>
                <c:pt idx="420112">
                  <c:v>118221</c:v>
                </c:pt>
                <c:pt idx="420113">
                  <c:v>118221</c:v>
                </c:pt>
                <c:pt idx="420114">
                  <c:v>118221</c:v>
                </c:pt>
                <c:pt idx="420115">
                  <c:v>118221</c:v>
                </c:pt>
                <c:pt idx="420116">
                  <c:v>118221</c:v>
                </c:pt>
                <c:pt idx="420117">
                  <c:v>118221</c:v>
                </c:pt>
                <c:pt idx="420118">
                  <c:v>118221</c:v>
                </c:pt>
                <c:pt idx="420119">
                  <c:v>118221</c:v>
                </c:pt>
                <c:pt idx="420120">
                  <c:v>118221</c:v>
                </c:pt>
                <c:pt idx="420121">
                  <c:v>118221</c:v>
                </c:pt>
                <c:pt idx="420122">
                  <c:v>118221</c:v>
                </c:pt>
                <c:pt idx="420123">
                  <c:v>118221</c:v>
                </c:pt>
                <c:pt idx="420124">
                  <c:v>118221</c:v>
                </c:pt>
                <c:pt idx="420125">
                  <c:v>118221</c:v>
                </c:pt>
                <c:pt idx="420126">
                  <c:v>118221</c:v>
                </c:pt>
                <c:pt idx="420127">
                  <c:v>118221</c:v>
                </c:pt>
                <c:pt idx="420128">
                  <c:v>118221</c:v>
                </c:pt>
                <c:pt idx="420129">
                  <c:v>118221</c:v>
                </c:pt>
                <c:pt idx="420130">
                  <c:v>118221</c:v>
                </c:pt>
                <c:pt idx="420131">
                  <c:v>118221</c:v>
                </c:pt>
                <c:pt idx="420132">
                  <c:v>118221</c:v>
                </c:pt>
                <c:pt idx="420133">
                  <c:v>118221</c:v>
                </c:pt>
                <c:pt idx="420134">
                  <c:v>118221</c:v>
                </c:pt>
                <c:pt idx="420135">
                  <c:v>118221</c:v>
                </c:pt>
                <c:pt idx="420136">
                  <c:v>118221</c:v>
                </c:pt>
                <c:pt idx="420137">
                  <c:v>118221</c:v>
                </c:pt>
                <c:pt idx="420138">
                  <c:v>118221</c:v>
                </c:pt>
                <c:pt idx="420139">
                  <c:v>118221</c:v>
                </c:pt>
                <c:pt idx="420140">
                  <c:v>118221</c:v>
                </c:pt>
                <c:pt idx="420141">
                  <c:v>118221</c:v>
                </c:pt>
                <c:pt idx="420142">
                  <c:v>118221</c:v>
                </c:pt>
                <c:pt idx="420143">
                  <c:v>118221</c:v>
                </c:pt>
                <c:pt idx="420144">
                  <c:v>118221</c:v>
                </c:pt>
                <c:pt idx="420145">
                  <c:v>118221</c:v>
                </c:pt>
                <c:pt idx="420146">
                  <c:v>118221</c:v>
                </c:pt>
                <c:pt idx="420147">
                  <c:v>118221</c:v>
                </c:pt>
                <c:pt idx="420148">
                  <c:v>118221</c:v>
                </c:pt>
                <c:pt idx="420149">
                  <c:v>118221</c:v>
                </c:pt>
                <c:pt idx="420150">
                  <c:v>118221</c:v>
                </c:pt>
                <c:pt idx="420151">
                  <c:v>118221</c:v>
                </c:pt>
                <c:pt idx="420152">
                  <c:v>118221</c:v>
                </c:pt>
                <c:pt idx="420153">
                  <c:v>118221</c:v>
                </c:pt>
                <c:pt idx="420154">
                  <c:v>118221</c:v>
                </c:pt>
                <c:pt idx="420155">
                  <c:v>118221</c:v>
                </c:pt>
                <c:pt idx="420156">
                  <c:v>118221</c:v>
                </c:pt>
                <c:pt idx="420157">
                  <c:v>118221</c:v>
                </c:pt>
                <c:pt idx="420158">
                  <c:v>118221</c:v>
                </c:pt>
                <c:pt idx="420159">
                  <c:v>118221</c:v>
                </c:pt>
                <c:pt idx="420160">
                  <c:v>118221</c:v>
                </c:pt>
                <c:pt idx="420161">
                  <c:v>118221</c:v>
                </c:pt>
                <c:pt idx="420162">
                  <c:v>118221</c:v>
                </c:pt>
                <c:pt idx="420163">
                  <c:v>118221</c:v>
                </c:pt>
                <c:pt idx="420164">
                  <c:v>118221</c:v>
                </c:pt>
                <c:pt idx="420165">
                  <c:v>118221</c:v>
                </c:pt>
                <c:pt idx="420166">
                  <c:v>118221</c:v>
                </c:pt>
                <c:pt idx="420167">
                  <c:v>118221</c:v>
                </c:pt>
                <c:pt idx="420168">
                  <c:v>118221</c:v>
                </c:pt>
                <c:pt idx="420169">
                  <c:v>118221</c:v>
                </c:pt>
                <c:pt idx="420170">
                  <c:v>118221</c:v>
                </c:pt>
                <c:pt idx="420171">
                  <c:v>118221</c:v>
                </c:pt>
                <c:pt idx="420172">
                  <c:v>118221</c:v>
                </c:pt>
                <c:pt idx="420173">
                  <c:v>118221</c:v>
                </c:pt>
                <c:pt idx="420174">
                  <c:v>118221</c:v>
                </c:pt>
                <c:pt idx="420175">
                  <c:v>118221</c:v>
                </c:pt>
                <c:pt idx="420176">
                  <c:v>118221</c:v>
                </c:pt>
                <c:pt idx="420177">
                  <c:v>118221</c:v>
                </c:pt>
                <c:pt idx="420178">
                  <c:v>118221</c:v>
                </c:pt>
                <c:pt idx="420179">
                  <c:v>118221</c:v>
                </c:pt>
                <c:pt idx="420180">
                  <c:v>118221</c:v>
                </c:pt>
                <c:pt idx="420181">
                  <c:v>118221</c:v>
                </c:pt>
                <c:pt idx="420182">
                  <c:v>118221</c:v>
                </c:pt>
                <c:pt idx="420183">
                  <c:v>118221</c:v>
                </c:pt>
                <c:pt idx="420184">
                  <c:v>118221</c:v>
                </c:pt>
                <c:pt idx="420185">
                  <c:v>118221</c:v>
                </c:pt>
                <c:pt idx="420186">
                  <c:v>118221</c:v>
                </c:pt>
                <c:pt idx="420187">
                  <c:v>118221</c:v>
                </c:pt>
                <c:pt idx="420188">
                  <c:v>118221</c:v>
                </c:pt>
                <c:pt idx="420189">
                  <c:v>118221</c:v>
                </c:pt>
                <c:pt idx="420190">
                  <c:v>118221</c:v>
                </c:pt>
                <c:pt idx="420191">
                  <c:v>118221</c:v>
                </c:pt>
                <c:pt idx="420192">
                  <c:v>118221</c:v>
                </c:pt>
                <c:pt idx="420193">
                  <c:v>118221</c:v>
                </c:pt>
                <c:pt idx="420194">
                  <c:v>118221</c:v>
                </c:pt>
                <c:pt idx="420195">
                  <c:v>118221</c:v>
                </c:pt>
                <c:pt idx="420196">
                  <c:v>118221</c:v>
                </c:pt>
                <c:pt idx="420197">
                  <c:v>118221</c:v>
                </c:pt>
                <c:pt idx="420198">
                  <c:v>118221</c:v>
                </c:pt>
                <c:pt idx="420199">
                  <c:v>118221</c:v>
                </c:pt>
                <c:pt idx="420200">
                  <c:v>118221</c:v>
                </c:pt>
                <c:pt idx="420201">
                  <c:v>118221</c:v>
                </c:pt>
                <c:pt idx="420202">
                  <c:v>118221</c:v>
                </c:pt>
                <c:pt idx="420203">
                  <c:v>118221</c:v>
                </c:pt>
                <c:pt idx="420204">
                  <c:v>118221</c:v>
                </c:pt>
                <c:pt idx="420205">
                  <c:v>118221</c:v>
                </c:pt>
                <c:pt idx="420206">
                  <c:v>118221</c:v>
                </c:pt>
                <c:pt idx="420207">
                  <c:v>118221</c:v>
                </c:pt>
                <c:pt idx="420208">
                  <c:v>118221</c:v>
                </c:pt>
                <c:pt idx="420209">
                  <c:v>118221</c:v>
                </c:pt>
                <c:pt idx="420210">
                  <c:v>118221</c:v>
                </c:pt>
                <c:pt idx="420211">
                  <c:v>118221</c:v>
                </c:pt>
                <c:pt idx="420212">
                  <c:v>118221</c:v>
                </c:pt>
                <c:pt idx="420213">
                  <c:v>118221</c:v>
                </c:pt>
                <c:pt idx="420214">
                  <c:v>118221</c:v>
                </c:pt>
                <c:pt idx="420215">
                  <c:v>118221</c:v>
                </c:pt>
                <c:pt idx="420216">
                  <c:v>118221</c:v>
                </c:pt>
                <c:pt idx="420217">
                  <c:v>118221</c:v>
                </c:pt>
                <c:pt idx="420218">
                  <c:v>118221</c:v>
                </c:pt>
                <c:pt idx="420219">
                  <c:v>118221</c:v>
                </c:pt>
                <c:pt idx="420220">
                  <c:v>118221</c:v>
                </c:pt>
                <c:pt idx="420221">
                  <c:v>118221</c:v>
                </c:pt>
                <c:pt idx="420222">
                  <c:v>118221</c:v>
                </c:pt>
                <c:pt idx="420223">
                  <c:v>118221</c:v>
                </c:pt>
                <c:pt idx="420224">
                  <c:v>118221</c:v>
                </c:pt>
                <c:pt idx="420225">
                  <c:v>118221</c:v>
                </c:pt>
                <c:pt idx="420226">
                  <c:v>118221</c:v>
                </c:pt>
                <c:pt idx="420227">
                  <c:v>118221</c:v>
                </c:pt>
                <c:pt idx="420228">
                  <c:v>118221</c:v>
                </c:pt>
                <c:pt idx="420229">
                  <c:v>118221</c:v>
                </c:pt>
                <c:pt idx="420230">
                  <c:v>118221</c:v>
                </c:pt>
                <c:pt idx="420231">
                  <c:v>118221</c:v>
                </c:pt>
                <c:pt idx="420232">
                  <c:v>118221</c:v>
                </c:pt>
                <c:pt idx="420233">
                  <c:v>118221</c:v>
                </c:pt>
                <c:pt idx="420234">
                  <c:v>118221</c:v>
                </c:pt>
                <c:pt idx="420235">
                  <c:v>118221</c:v>
                </c:pt>
                <c:pt idx="420236">
                  <c:v>118221</c:v>
                </c:pt>
                <c:pt idx="420237">
                  <c:v>118221</c:v>
                </c:pt>
                <c:pt idx="420238">
                  <c:v>118221</c:v>
                </c:pt>
                <c:pt idx="420239">
                  <c:v>118221</c:v>
                </c:pt>
                <c:pt idx="420240">
                  <c:v>118221</c:v>
                </c:pt>
                <c:pt idx="420241">
                  <c:v>118221</c:v>
                </c:pt>
                <c:pt idx="420242">
                  <c:v>118221</c:v>
                </c:pt>
                <c:pt idx="420243">
                  <c:v>118221</c:v>
                </c:pt>
                <c:pt idx="420244">
                  <c:v>118221</c:v>
                </c:pt>
                <c:pt idx="420245">
                  <c:v>118221</c:v>
                </c:pt>
                <c:pt idx="420246">
                  <c:v>118221</c:v>
                </c:pt>
                <c:pt idx="420247">
                  <c:v>118221</c:v>
                </c:pt>
                <c:pt idx="420248">
                  <c:v>118221</c:v>
                </c:pt>
                <c:pt idx="420249">
                  <c:v>118221</c:v>
                </c:pt>
                <c:pt idx="420250">
                  <c:v>118221</c:v>
                </c:pt>
                <c:pt idx="420251">
                  <c:v>118221</c:v>
                </c:pt>
                <c:pt idx="420252">
                  <c:v>118221</c:v>
                </c:pt>
                <c:pt idx="420253">
                  <c:v>118221</c:v>
                </c:pt>
                <c:pt idx="420254">
                  <c:v>118221</c:v>
                </c:pt>
                <c:pt idx="420255">
                  <c:v>118221</c:v>
                </c:pt>
                <c:pt idx="420256">
                  <c:v>118221</c:v>
                </c:pt>
                <c:pt idx="420257">
                  <c:v>118221</c:v>
                </c:pt>
                <c:pt idx="420258">
                  <c:v>118221</c:v>
                </c:pt>
                <c:pt idx="420259">
                  <c:v>118221</c:v>
                </c:pt>
                <c:pt idx="420260">
                  <c:v>118221</c:v>
                </c:pt>
                <c:pt idx="420261">
                  <c:v>118221</c:v>
                </c:pt>
                <c:pt idx="420262">
                  <c:v>118221</c:v>
                </c:pt>
                <c:pt idx="420263">
                  <c:v>118221</c:v>
                </c:pt>
                <c:pt idx="420264">
                  <c:v>118221</c:v>
                </c:pt>
                <c:pt idx="420265">
                  <c:v>118221</c:v>
                </c:pt>
                <c:pt idx="420266">
                  <c:v>118221</c:v>
                </c:pt>
                <c:pt idx="420267">
                  <c:v>118221</c:v>
                </c:pt>
                <c:pt idx="420268">
                  <c:v>118221</c:v>
                </c:pt>
                <c:pt idx="420269">
                  <c:v>118221</c:v>
                </c:pt>
                <c:pt idx="420270">
                  <c:v>118221</c:v>
                </c:pt>
                <c:pt idx="420271">
                  <c:v>118221</c:v>
                </c:pt>
                <c:pt idx="420272">
                  <c:v>118221</c:v>
                </c:pt>
                <c:pt idx="420273">
                  <c:v>118221</c:v>
                </c:pt>
                <c:pt idx="420274">
                  <c:v>118221</c:v>
                </c:pt>
                <c:pt idx="420275">
                  <c:v>118221</c:v>
                </c:pt>
                <c:pt idx="420276">
                  <c:v>118221</c:v>
                </c:pt>
                <c:pt idx="420277">
                  <c:v>118221</c:v>
                </c:pt>
                <c:pt idx="420278">
                  <c:v>118221</c:v>
                </c:pt>
                <c:pt idx="420279">
                  <c:v>118221</c:v>
                </c:pt>
                <c:pt idx="420280">
                  <c:v>118221</c:v>
                </c:pt>
                <c:pt idx="420281">
                  <c:v>118221</c:v>
                </c:pt>
                <c:pt idx="420282">
                  <c:v>118221</c:v>
                </c:pt>
                <c:pt idx="420283">
                  <c:v>118221</c:v>
                </c:pt>
                <c:pt idx="420284">
                  <c:v>118221</c:v>
                </c:pt>
                <c:pt idx="420285">
                  <c:v>118221</c:v>
                </c:pt>
                <c:pt idx="420286">
                  <c:v>118221</c:v>
                </c:pt>
                <c:pt idx="420287">
                  <c:v>118221</c:v>
                </c:pt>
                <c:pt idx="420288">
                  <c:v>118221</c:v>
                </c:pt>
                <c:pt idx="420289">
                  <c:v>118221</c:v>
                </c:pt>
                <c:pt idx="420290">
                  <c:v>118221</c:v>
                </c:pt>
                <c:pt idx="420291">
                  <c:v>118221</c:v>
                </c:pt>
                <c:pt idx="420292">
                  <c:v>118221</c:v>
                </c:pt>
                <c:pt idx="420293">
                  <c:v>118221</c:v>
                </c:pt>
                <c:pt idx="420294">
                  <c:v>118221</c:v>
                </c:pt>
                <c:pt idx="420295">
                  <c:v>118221</c:v>
                </c:pt>
                <c:pt idx="420296">
                  <c:v>118221</c:v>
                </c:pt>
                <c:pt idx="420297">
                  <c:v>118221</c:v>
                </c:pt>
                <c:pt idx="420298">
                  <c:v>118221</c:v>
                </c:pt>
                <c:pt idx="420299">
                  <c:v>118221</c:v>
                </c:pt>
                <c:pt idx="420300">
                  <c:v>118221</c:v>
                </c:pt>
                <c:pt idx="420301">
                  <c:v>118221</c:v>
                </c:pt>
                <c:pt idx="420302">
                  <c:v>118221</c:v>
                </c:pt>
                <c:pt idx="420303">
                  <c:v>118221</c:v>
                </c:pt>
                <c:pt idx="420304">
                  <c:v>118221</c:v>
                </c:pt>
                <c:pt idx="420305">
                  <c:v>118221</c:v>
                </c:pt>
                <c:pt idx="420306">
                  <c:v>118221</c:v>
                </c:pt>
                <c:pt idx="420307">
                  <c:v>118221</c:v>
                </c:pt>
                <c:pt idx="420308">
                  <c:v>118221</c:v>
                </c:pt>
                <c:pt idx="420309">
                  <c:v>118221</c:v>
                </c:pt>
                <c:pt idx="420310">
                  <c:v>118221</c:v>
                </c:pt>
                <c:pt idx="420311">
                  <c:v>118221</c:v>
                </c:pt>
                <c:pt idx="420312">
                  <c:v>118221</c:v>
                </c:pt>
                <c:pt idx="420313">
                  <c:v>118221</c:v>
                </c:pt>
                <c:pt idx="420314">
                  <c:v>118221</c:v>
                </c:pt>
                <c:pt idx="420315">
                  <c:v>118221</c:v>
                </c:pt>
                <c:pt idx="420316">
                  <c:v>118221</c:v>
                </c:pt>
                <c:pt idx="420317">
                  <c:v>118221</c:v>
                </c:pt>
                <c:pt idx="420318">
                  <c:v>118221</c:v>
                </c:pt>
                <c:pt idx="420319">
                  <c:v>118221</c:v>
                </c:pt>
                <c:pt idx="420320">
                  <c:v>118221</c:v>
                </c:pt>
                <c:pt idx="420321">
                  <c:v>118221</c:v>
                </c:pt>
                <c:pt idx="420322">
                  <c:v>118221</c:v>
                </c:pt>
                <c:pt idx="420323">
                  <c:v>118221</c:v>
                </c:pt>
                <c:pt idx="420324">
                  <c:v>118221</c:v>
                </c:pt>
                <c:pt idx="420325">
                  <c:v>118221</c:v>
                </c:pt>
                <c:pt idx="420326">
                  <c:v>118221</c:v>
                </c:pt>
                <c:pt idx="420327">
                  <c:v>118221</c:v>
                </c:pt>
                <c:pt idx="420328">
                  <c:v>118221</c:v>
                </c:pt>
                <c:pt idx="420329">
                  <c:v>118221</c:v>
                </c:pt>
                <c:pt idx="420330">
                  <c:v>118221</c:v>
                </c:pt>
                <c:pt idx="420331">
                  <c:v>118221</c:v>
                </c:pt>
                <c:pt idx="420332">
                  <c:v>118221</c:v>
                </c:pt>
                <c:pt idx="420333">
                  <c:v>118221</c:v>
                </c:pt>
                <c:pt idx="420334">
                  <c:v>118221</c:v>
                </c:pt>
                <c:pt idx="420335">
                  <c:v>118221</c:v>
                </c:pt>
                <c:pt idx="420336">
                  <c:v>118221</c:v>
                </c:pt>
                <c:pt idx="420337">
                  <c:v>118221</c:v>
                </c:pt>
                <c:pt idx="420338">
                  <c:v>118221</c:v>
                </c:pt>
                <c:pt idx="420339">
                  <c:v>118221</c:v>
                </c:pt>
                <c:pt idx="420340">
                  <c:v>118221</c:v>
                </c:pt>
                <c:pt idx="420341">
                  <c:v>118221</c:v>
                </c:pt>
                <c:pt idx="420342">
                  <c:v>118221</c:v>
                </c:pt>
                <c:pt idx="420343">
                  <c:v>118221</c:v>
                </c:pt>
                <c:pt idx="420344">
                  <c:v>118221</c:v>
                </c:pt>
                <c:pt idx="420345">
                  <c:v>118221</c:v>
                </c:pt>
                <c:pt idx="420346">
                  <c:v>118221</c:v>
                </c:pt>
                <c:pt idx="420347">
                  <c:v>118221</c:v>
                </c:pt>
                <c:pt idx="420348">
                  <c:v>118221</c:v>
                </c:pt>
                <c:pt idx="420349">
                  <c:v>118221</c:v>
                </c:pt>
                <c:pt idx="420350">
                  <c:v>118221</c:v>
                </c:pt>
                <c:pt idx="420351">
                  <c:v>118221</c:v>
                </c:pt>
                <c:pt idx="420352">
                  <c:v>118221</c:v>
                </c:pt>
                <c:pt idx="420353">
                  <c:v>118221</c:v>
                </c:pt>
                <c:pt idx="420354">
                  <c:v>118221</c:v>
                </c:pt>
                <c:pt idx="420355">
                  <c:v>118221</c:v>
                </c:pt>
                <c:pt idx="420356">
                  <c:v>118221</c:v>
                </c:pt>
                <c:pt idx="420357">
                  <c:v>118221</c:v>
                </c:pt>
                <c:pt idx="420358">
                  <c:v>118221</c:v>
                </c:pt>
                <c:pt idx="420359">
                  <c:v>118221</c:v>
                </c:pt>
                <c:pt idx="420360">
                  <c:v>118221</c:v>
                </c:pt>
                <c:pt idx="420361">
                  <c:v>118221</c:v>
                </c:pt>
                <c:pt idx="420362">
                  <c:v>118221</c:v>
                </c:pt>
                <c:pt idx="420363">
                  <c:v>118221</c:v>
                </c:pt>
                <c:pt idx="420364">
                  <c:v>118221</c:v>
                </c:pt>
                <c:pt idx="420365">
                  <c:v>118221</c:v>
                </c:pt>
                <c:pt idx="420366">
                  <c:v>118221</c:v>
                </c:pt>
                <c:pt idx="420367">
                  <c:v>118221</c:v>
                </c:pt>
                <c:pt idx="420368">
                  <c:v>118221</c:v>
                </c:pt>
                <c:pt idx="420369">
                  <c:v>118221</c:v>
                </c:pt>
                <c:pt idx="420370">
                  <c:v>118221</c:v>
                </c:pt>
                <c:pt idx="420371">
                  <c:v>118221</c:v>
                </c:pt>
                <c:pt idx="420372">
                  <c:v>118221</c:v>
                </c:pt>
                <c:pt idx="420373">
                  <c:v>118221</c:v>
                </c:pt>
                <c:pt idx="420374">
                  <c:v>118221</c:v>
                </c:pt>
                <c:pt idx="420375">
                  <c:v>118221</c:v>
                </c:pt>
                <c:pt idx="420376">
                  <c:v>118221</c:v>
                </c:pt>
                <c:pt idx="420377">
                  <c:v>118221</c:v>
                </c:pt>
                <c:pt idx="420378">
                  <c:v>118221</c:v>
                </c:pt>
                <c:pt idx="420379">
                  <c:v>118221</c:v>
                </c:pt>
                <c:pt idx="420380">
                  <c:v>118221</c:v>
                </c:pt>
                <c:pt idx="420381">
                  <c:v>118221</c:v>
                </c:pt>
                <c:pt idx="420382">
                  <c:v>118221</c:v>
                </c:pt>
                <c:pt idx="420383">
                  <c:v>118221</c:v>
                </c:pt>
                <c:pt idx="420384">
                  <c:v>118221</c:v>
                </c:pt>
                <c:pt idx="420385">
                  <c:v>118221</c:v>
                </c:pt>
                <c:pt idx="420386">
                  <c:v>118221</c:v>
                </c:pt>
                <c:pt idx="420387">
                  <c:v>118221</c:v>
                </c:pt>
                <c:pt idx="420388">
                  <c:v>118221</c:v>
                </c:pt>
                <c:pt idx="420389">
                  <c:v>118221</c:v>
                </c:pt>
                <c:pt idx="420390">
                  <c:v>118221</c:v>
                </c:pt>
                <c:pt idx="420391">
                  <c:v>118221</c:v>
                </c:pt>
                <c:pt idx="420392">
                  <c:v>118221</c:v>
                </c:pt>
                <c:pt idx="420393">
                  <c:v>118221</c:v>
                </c:pt>
                <c:pt idx="420394">
                  <c:v>118221</c:v>
                </c:pt>
                <c:pt idx="420395">
                  <c:v>118221</c:v>
                </c:pt>
                <c:pt idx="420396">
                  <c:v>118221</c:v>
                </c:pt>
                <c:pt idx="420397">
                  <c:v>118221</c:v>
                </c:pt>
                <c:pt idx="420398">
                  <c:v>118221</c:v>
                </c:pt>
                <c:pt idx="420399">
                  <c:v>118221</c:v>
                </c:pt>
                <c:pt idx="420400">
                  <c:v>118221</c:v>
                </c:pt>
                <c:pt idx="420401">
                  <c:v>118221</c:v>
                </c:pt>
                <c:pt idx="420402">
                  <c:v>118221</c:v>
                </c:pt>
                <c:pt idx="420403">
                  <c:v>118221</c:v>
                </c:pt>
                <c:pt idx="420404">
                  <c:v>118221</c:v>
                </c:pt>
                <c:pt idx="420405">
                  <c:v>118221</c:v>
                </c:pt>
                <c:pt idx="420406">
                  <c:v>118221</c:v>
                </c:pt>
                <c:pt idx="420407">
                  <c:v>118221</c:v>
                </c:pt>
                <c:pt idx="420408">
                  <c:v>118221</c:v>
                </c:pt>
                <c:pt idx="420409">
                  <c:v>118221</c:v>
                </c:pt>
                <c:pt idx="420410">
                  <c:v>118221</c:v>
                </c:pt>
                <c:pt idx="420411">
                  <c:v>118221</c:v>
                </c:pt>
                <c:pt idx="420412">
                  <c:v>118221</c:v>
                </c:pt>
                <c:pt idx="420413">
                  <c:v>118221</c:v>
                </c:pt>
                <c:pt idx="420414">
                  <c:v>118221</c:v>
                </c:pt>
                <c:pt idx="420415">
                  <c:v>118221</c:v>
                </c:pt>
                <c:pt idx="420416">
                  <c:v>118221</c:v>
                </c:pt>
                <c:pt idx="420417">
                  <c:v>118221</c:v>
                </c:pt>
                <c:pt idx="420418">
                  <c:v>118221</c:v>
                </c:pt>
                <c:pt idx="420419">
                  <c:v>118221</c:v>
                </c:pt>
                <c:pt idx="420420">
                  <c:v>118221</c:v>
                </c:pt>
                <c:pt idx="420421">
                  <c:v>118221</c:v>
                </c:pt>
                <c:pt idx="420422">
                  <c:v>118221</c:v>
                </c:pt>
                <c:pt idx="420423">
                  <c:v>118221</c:v>
                </c:pt>
                <c:pt idx="420424">
                  <c:v>118221</c:v>
                </c:pt>
                <c:pt idx="420425">
                  <c:v>118221</c:v>
                </c:pt>
                <c:pt idx="420426">
                  <c:v>118221</c:v>
                </c:pt>
                <c:pt idx="420427">
                  <c:v>118221</c:v>
                </c:pt>
                <c:pt idx="420428">
                  <c:v>118221</c:v>
                </c:pt>
                <c:pt idx="420429">
                  <c:v>118221</c:v>
                </c:pt>
                <c:pt idx="420430">
                  <c:v>118221</c:v>
                </c:pt>
                <c:pt idx="420431">
                  <c:v>118221</c:v>
                </c:pt>
                <c:pt idx="420432">
                  <c:v>118221</c:v>
                </c:pt>
                <c:pt idx="420433">
                  <c:v>118221</c:v>
                </c:pt>
                <c:pt idx="420434">
                  <c:v>118221</c:v>
                </c:pt>
                <c:pt idx="420435">
                  <c:v>118221</c:v>
                </c:pt>
                <c:pt idx="420436">
                  <c:v>118221</c:v>
                </c:pt>
                <c:pt idx="420437">
                  <c:v>118221</c:v>
                </c:pt>
                <c:pt idx="420438">
                  <c:v>118221</c:v>
                </c:pt>
                <c:pt idx="420439">
                  <c:v>118221</c:v>
                </c:pt>
                <c:pt idx="420440">
                  <c:v>118221</c:v>
                </c:pt>
                <c:pt idx="420441">
                  <c:v>118221</c:v>
                </c:pt>
                <c:pt idx="420442">
                  <c:v>118221</c:v>
                </c:pt>
                <c:pt idx="420443">
                  <c:v>118221</c:v>
                </c:pt>
                <c:pt idx="420444">
                  <c:v>118221</c:v>
                </c:pt>
                <c:pt idx="420445">
                  <c:v>118221</c:v>
                </c:pt>
                <c:pt idx="420446">
                  <c:v>118221</c:v>
                </c:pt>
                <c:pt idx="420447">
                  <c:v>118221</c:v>
                </c:pt>
                <c:pt idx="420448">
                  <c:v>118221</c:v>
                </c:pt>
                <c:pt idx="420449">
                  <c:v>118221</c:v>
                </c:pt>
                <c:pt idx="420450">
                  <c:v>118221</c:v>
                </c:pt>
                <c:pt idx="420451">
                  <c:v>118221</c:v>
                </c:pt>
                <c:pt idx="420452">
                  <c:v>118221</c:v>
                </c:pt>
                <c:pt idx="420453">
                  <c:v>118221</c:v>
                </c:pt>
                <c:pt idx="420454">
                  <c:v>118221</c:v>
                </c:pt>
                <c:pt idx="420455">
                  <c:v>118221</c:v>
                </c:pt>
                <c:pt idx="420456">
                  <c:v>118221</c:v>
                </c:pt>
                <c:pt idx="420457">
                  <c:v>118221</c:v>
                </c:pt>
                <c:pt idx="420458">
                  <c:v>118221</c:v>
                </c:pt>
                <c:pt idx="420459">
                  <c:v>118221</c:v>
                </c:pt>
                <c:pt idx="420460">
                  <c:v>118221</c:v>
                </c:pt>
                <c:pt idx="420461">
                  <c:v>118221</c:v>
                </c:pt>
                <c:pt idx="420462">
                  <c:v>118221</c:v>
                </c:pt>
                <c:pt idx="420463">
                  <c:v>118221</c:v>
                </c:pt>
                <c:pt idx="420464">
                  <c:v>118221</c:v>
                </c:pt>
                <c:pt idx="420465">
                  <c:v>118221</c:v>
                </c:pt>
                <c:pt idx="420466">
                  <c:v>118221</c:v>
                </c:pt>
                <c:pt idx="420467">
                  <c:v>118221</c:v>
                </c:pt>
                <c:pt idx="420468">
                  <c:v>118221</c:v>
                </c:pt>
                <c:pt idx="420469">
                  <c:v>118221</c:v>
                </c:pt>
                <c:pt idx="420470">
                  <c:v>118221</c:v>
                </c:pt>
                <c:pt idx="420471">
                  <c:v>118221</c:v>
                </c:pt>
                <c:pt idx="420472">
                  <c:v>118221</c:v>
                </c:pt>
                <c:pt idx="420473">
                  <c:v>118221</c:v>
                </c:pt>
                <c:pt idx="420474">
                  <c:v>118221</c:v>
                </c:pt>
                <c:pt idx="420475">
                  <c:v>118221</c:v>
                </c:pt>
                <c:pt idx="420476">
                  <c:v>118221</c:v>
                </c:pt>
                <c:pt idx="420477">
                  <c:v>118221</c:v>
                </c:pt>
                <c:pt idx="420478">
                  <c:v>118221</c:v>
                </c:pt>
                <c:pt idx="420479">
                  <c:v>118221</c:v>
                </c:pt>
                <c:pt idx="420480">
                  <c:v>118221</c:v>
                </c:pt>
                <c:pt idx="420481">
                  <c:v>118221</c:v>
                </c:pt>
                <c:pt idx="420482">
                  <c:v>118221</c:v>
                </c:pt>
                <c:pt idx="420483">
                  <c:v>118221</c:v>
                </c:pt>
                <c:pt idx="420484">
                  <c:v>118221</c:v>
                </c:pt>
                <c:pt idx="420485">
                  <c:v>118221</c:v>
                </c:pt>
                <c:pt idx="420486">
                  <c:v>118221</c:v>
                </c:pt>
                <c:pt idx="420487">
                  <c:v>118221</c:v>
                </c:pt>
                <c:pt idx="420488">
                  <c:v>118221</c:v>
                </c:pt>
                <c:pt idx="420489">
                  <c:v>118221</c:v>
                </c:pt>
                <c:pt idx="420490">
                  <c:v>118221</c:v>
                </c:pt>
                <c:pt idx="420491">
                  <c:v>118221</c:v>
                </c:pt>
                <c:pt idx="420492">
                  <c:v>118221</c:v>
                </c:pt>
                <c:pt idx="420493">
                  <c:v>118221</c:v>
                </c:pt>
                <c:pt idx="420494">
                  <c:v>118221</c:v>
                </c:pt>
                <c:pt idx="420495">
                  <c:v>118221</c:v>
                </c:pt>
                <c:pt idx="420496">
                  <c:v>118221</c:v>
                </c:pt>
                <c:pt idx="420497">
                  <c:v>118221</c:v>
                </c:pt>
                <c:pt idx="420498">
                  <c:v>118221</c:v>
                </c:pt>
                <c:pt idx="420499">
                  <c:v>118221</c:v>
                </c:pt>
                <c:pt idx="420500">
                  <c:v>118221</c:v>
                </c:pt>
                <c:pt idx="420501">
                  <c:v>118221</c:v>
                </c:pt>
                <c:pt idx="420502">
                  <c:v>118221</c:v>
                </c:pt>
                <c:pt idx="420503">
                  <c:v>118221</c:v>
                </c:pt>
                <c:pt idx="420504">
                  <c:v>118221</c:v>
                </c:pt>
                <c:pt idx="420505">
                  <c:v>118221</c:v>
                </c:pt>
                <c:pt idx="420506">
                  <c:v>118221</c:v>
                </c:pt>
                <c:pt idx="420507">
                  <c:v>118221</c:v>
                </c:pt>
                <c:pt idx="420508">
                  <c:v>118221</c:v>
                </c:pt>
                <c:pt idx="420509">
                  <c:v>118221</c:v>
                </c:pt>
                <c:pt idx="420510">
                  <c:v>118221</c:v>
                </c:pt>
                <c:pt idx="420511">
                  <c:v>118221</c:v>
                </c:pt>
                <c:pt idx="420512">
                  <c:v>118221</c:v>
                </c:pt>
                <c:pt idx="420513">
                  <c:v>118221</c:v>
                </c:pt>
                <c:pt idx="420514">
                  <c:v>118221</c:v>
                </c:pt>
                <c:pt idx="420515">
                  <c:v>118221</c:v>
                </c:pt>
                <c:pt idx="420516">
                  <c:v>118221</c:v>
                </c:pt>
                <c:pt idx="420517">
                  <c:v>118221</c:v>
                </c:pt>
                <c:pt idx="420518">
                  <c:v>118221</c:v>
                </c:pt>
                <c:pt idx="420519">
                  <c:v>118221</c:v>
                </c:pt>
                <c:pt idx="420520">
                  <c:v>118221</c:v>
                </c:pt>
                <c:pt idx="420521">
                  <c:v>118221</c:v>
                </c:pt>
                <c:pt idx="420522">
                  <c:v>118221</c:v>
                </c:pt>
                <c:pt idx="420523">
                  <c:v>118221</c:v>
                </c:pt>
                <c:pt idx="420524">
                  <c:v>118221</c:v>
                </c:pt>
                <c:pt idx="420525">
                  <c:v>118221</c:v>
                </c:pt>
                <c:pt idx="420526">
                  <c:v>118221</c:v>
                </c:pt>
                <c:pt idx="420527">
                  <c:v>118221</c:v>
                </c:pt>
                <c:pt idx="420528">
                  <c:v>118221</c:v>
                </c:pt>
                <c:pt idx="420529">
                  <c:v>118221</c:v>
                </c:pt>
                <c:pt idx="420530">
                  <c:v>118221</c:v>
                </c:pt>
                <c:pt idx="420531">
                  <c:v>118221</c:v>
                </c:pt>
                <c:pt idx="420532">
                  <c:v>118221</c:v>
                </c:pt>
                <c:pt idx="420533">
                  <c:v>118221</c:v>
                </c:pt>
                <c:pt idx="420534">
                  <c:v>118221</c:v>
                </c:pt>
                <c:pt idx="420535">
                  <c:v>118221</c:v>
                </c:pt>
                <c:pt idx="420536">
                  <c:v>118221</c:v>
                </c:pt>
                <c:pt idx="420537">
                  <c:v>118221</c:v>
                </c:pt>
                <c:pt idx="420538">
                  <c:v>118221</c:v>
                </c:pt>
                <c:pt idx="420539">
                  <c:v>118221</c:v>
                </c:pt>
                <c:pt idx="420540">
                  <c:v>118221</c:v>
                </c:pt>
                <c:pt idx="420541">
                  <c:v>118221</c:v>
                </c:pt>
                <c:pt idx="420542">
                  <c:v>118221</c:v>
                </c:pt>
                <c:pt idx="420543">
                  <c:v>118221</c:v>
                </c:pt>
                <c:pt idx="420544">
                  <c:v>118221</c:v>
                </c:pt>
                <c:pt idx="420545">
                  <c:v>118221</c:v>
                </c:pt>
                <c:pt idx="420546">
                  <c:v>118221</c:v>
                </c:pt>
                <c:pt idx="420547">
                  <c:v>118221</c:v>
                </c:pt>
                <c:pt idx="420548">
                  <c:v>118221</c:v>
                </c:pt>
                <c:pt idx="420549">
                  <c:v>118221</c:v>
                </c:pt>
                <c:pt idx="420550">
                  <c:v>118221</c:v>
                </c:pt>
                <c:pt idx="420551">
                  <c:v>118221</c:v>
                </c:pt>
                <c:pt idx="420552">
                  <c:v>118221</c:v>
                </c:pt>
                <c:pt idx="420553">
                  <c:v>118221</c:v>
                </c:pt>
                <c:pt idx="420554">
                  <c:v>118221</c:v>
                </c:pt>
                <c:pt idx="420555">
                  <c:v>118221</c:v>
                </c:pt>
                <c:pt idx="420556">
                  <c:v>118221</c:v>
                </c:pt>
                <c:pt idx="420557">
                  <c:v>118221</c:v>
                </c:pt>
                <c:pt idx="420558">
                  <c:v>118221</c:v>
                </c:pt>
                <c:pt idx="420559">
                  <c:v>118221</c:v>
                </c:pt>
                <c:pt idx="420560">
                  <c:v>118221</c:v>
                </c:pt>
                <c:pt idx="420561">
                  <c:v>118221</c:v>
                </c:pt>
                <c:pt idx="420562">
                  <c:v>118221</c:v>
                </c:pt>
                <c:pt idx="420563">
                  <c:v>118221</c:v>
                </c:pt>
                <c:pt idx="420564">
                  <c:v>118221</c:v>
                </c:pt>
                <c:pt idx="420565">
                  <c:v>118221</c:v>
                </c:pt>
                <c:pt idx="420566">
                  <c:v>118221</c:v>
                </c:pt>
                <c:pt idx="420567">
                  <c:v>118221</c:v>
                </c:pt>
                <c:pt idx="420568">
                  <c:v>118221</c:v>
                </c:pt>
                <c:pt idx="420569">
                  <c:v>118221</c:v>
                </c:pt>
                <c:pt idx="420570">
                  <c:v>118221</c:v>
                </c:pt>
                <c:pt idx="420571">
                  <c:v>118221</c:v>
                </c:pt>
                <c:pt idx="420572">
                  <c:v>118221</c:v>
                </c:pt>
                <c:pt idx="420573">
                  <c:v>118221</c:v>
                </c:pt>
                <c:pt idx="420574">
                  <c:v>118221</c:v>
                </c:pt>
                <c:pt idx="420575">
                  <c:v>118221</c:v>
                </c:pt>
                <c:pt idx="420576">
                  <c:v>118221</c:v>
                </c:pt>
                <c:pt idx="420577">
                  <c:v>118221</c:v>
                </c:pt>
                <c:pt idx="420578">
                  <c:v>118221</c:v>
                </c:pt>
                <c:pt idx="420579">
                  <c:v>118221</c:v>
                </c:pt>
                <c:pt idx="420580">
                  <c:v>118221</c:v>
                </c:pt>
                <c:pt idx="420581">
                  <c:v>118221</c:v>
                </c:pt>
                <c:pt idx="420582">
                  <c:v>118221</c:v>
                </c:pt>
                <c:pt idx="420583">
                  <c:v>118221</c:v>
                </c:pt>
                <c:pt idx="420584">
                  <c:v>118221</c:v>
                </c:pt>
                <c:pt idx="420585">
                  <c:v>118221</c:v>
                </c:pt>
                <c:pt idx="420586">
                  <c:v>118221</c:v>
                </c:pt>
                <c:pt idx="420587">
                  <c:v>118221</c:v>
                </c:pt>
                <c:pt idx="420588">
                  <c:v>118221</c:v>
                </c:pt>
                <c:pt idx="420589">
                  <c:v>118221</c:v>
                </c:pt>
                <c:pt idx="420590">
                  <c:v>118221</c:v>
                </c:pt>
                <c:pt idx="420591">
                  <c:v>118221</c:v>
                </c:pt>
                <c:pt idx="420592">
                  <c:v>118221</c:v>
                </c:pt>
                <c:pt idx="420593">
                  <c:v>118221</c:v>
                </c:pt>
                <c:pt idx="420594">
                  <c:v>118221</c:v>
                </c:pt>
                <c:pt idx="420595">
                  <c:v>118221</c:v>
                </c:pt>
                <c:pt idx="420596">
                  <c:v>118221</c:v>
                </c:pt>
                <c:pt idx="420597">
                  <c:v>118221</c:v>
                </c:pt>
                <c:pt idx="420598">
                  <c:v>118221</c:v>
                </c:pt>
                <c:pt idx="420599">
                  <c:v>118221</c:v>
                </c:pt>
                <c:pt idx="420600">
                  <c:v>118221</c:v>
                </c:pt>
                <c:pt idx="420601">
                  <c:v>118221</c:v>
                </c:pt>
                <c:pt idx="420602">
                  <c:v>118221</c:v>
                </c:pt>
                <c:pt idx="420603">
                  <c:v>118221</c:v>
                </c:pt>
                <c:pt idx="420604">
                  <c:v>118221</c:v>
                </c:pt>
                <c:pt idx="420605">
                  <c:v>118221</c:v>
                </c:pt>
                <c:pt idx="420606">
                  <c:v>118221</c:v>
                </c:pt>
                <c:pt idx="420607">
                  <c:v>118221</c:v>
                </c:pt>
                <c:pt idx="420608">
                  <c:v>118221</c:v>
                </c:pt>
                <c:pt idx="420609">
                  <c:v>118221</c:v>
                </c:pt>
                <c:pt idx="420610">
                  <c:v>118221</c:v>
                </c:pt>
                <c:pt idx="420611">
                  <c:v>118221</c:v>
                </c:pt>
                <c:pt idx="420612">
                  <c:v>118221</c:v>
                </c:pt>
                <c:pt idx="420613">
                  <c:v>118221</c:v>
                </c:pt>
                <c:pt idx="420614">
                  <c:v>118221</c:v>
                </c:pt>
                <c:pt idx="420615">
                  <c:v>118221</c:v>
                </c:pt>
                <c:pt idx="420616">
                  <c:v>118221</c:v>
                </c:pt>
                <c:pt idx="420617">
                  <c:v>118221</c:v>
                </c:pt>
                <c:pt idx="420618">
                  <c:v>118221</c:v>
                </c:pt>
                <c:pt idx="420619">
                  <c:v>118221</c:v>
                </c:pt>
                <c:pt idx="420620">
                  <c:v>118221</c:v>
                </c:pt>
                <c:pt idx="420621">
                  <c:v>118221</c:v>
                </c:pt>
                <c:pt idx="420622">
                  <c:v>118221</c:v>
                </c:pt>
                <c:pt idx="420623">
                  <c:v>118221</c:v>
                </c:pt>
                <c:pt idx="420624">
                  <c:v>118221</c:v>
                </c:pt>
                <c:pt idx="420625">
                  <c:v>118221</c:v>
                </c:pt>
                <c:pt idx="420626">
                  <c:v>118221</c:v>
                </c:pt>
                <c:pt idx="420627">
                  <c:v>118221</c:v>
                </c:pt>
                <c:pt idx="420628">
                  <c:v>118221</c:v>
                </c:pt>
                <c:pt idx="420629">
                  <c:v>118221</c:v>
                </c:pt>
                <c:pt idx="420630">
                  <c:v>118221</c:v>
                </c:pt>
                <c:pt idx="420631">
                  <c:v>118221</c:v>
                </c:pt>
                <c:pt idx="420632">
                  <c:v>118221</c:v>
                </c:pt>
                <c:pt idx="420633">
                  <c:v>118221</c:v>
                </c:pt>
                <c:pt idx="420634">
                  <c:v>118221</c:v>
                </c:pt>
                <c:pt idx="420635">
                  <c:v>118221</c:v>
                </c:pt>
                <c:pt idx="420636">
                  <c:v>118221</c:v>
                </c:pt>
                <c:pt idx="420637">
                  <c:v>118221</c:v>
                </c:pt>
                <c:pt idx="420638">
                  <c:v>118221</c:v>
                </c:pt>
                <c:pt idx="420639">
                  <c:v>118221</c:v>
                </c:pt>
                <c:pt idx="420640">
                  <c:v>118221</c:v>
                </c:pt>
                <c:pt idx="420641">
                  <c:v>118221</c:v>
                </c:pt>
                <c:pt idx="420642">
                  <c:v>118221</c:v>
                </c:pt>
                <c:pt idx="420643">
                  <c:v>118221</c:v>
                </c:pt>
                <c:pt idx="420644">
                  <c:v>118221</c:v>
                </c:pt>
                <c:pt idx="420645">
                  <c:v>118221</c:v>
                </c:pt>
                <c:pt idx="420646">
                  <c:v>118221</c:v>
                </c:pt>
                <c:pt idx="420647">
                  <c:v>118221</c:v>
                </c:pt>
                <c:pt idx="420648">
                  <c:v>118221</c:v>
                </c:pt>
                <c:pt idx="420649">
                  <c:v>118221</c:v>
                </c:pt>
                <c:pt idx="420650">
                  <c:v>118221</c:v>
                </c:pt>
                <c:pt idx="420651">
                  <c:v>118221</c:v>
                </c:pt>
                <c:pt idx="420652">
                  <c:v>118221</c:v>
                </c:pt>
                <c:pt idx="420653">
                  <c:v>118221</c:v>
                </c:pt>
                <c:pt idx="420654">
                  <c:v>118221</c:v>
                </c:pt>
                <c:pt idx="420655">
                  <c:v>118221</c:v>
                </c:pt>
                <c:pt idx="420656">
                  <c:v>118221</c:v>
                </c:pt>
                <c:pt idx="420657">
                  <c:v>118221</c:v>
                </c:pt>
                <c:pt idx="420658">
                  <c:v>118221</c:v>
                </c:pt>
                <c:pt idx="420659">
                  <c:v>118221</c:v>
                </c:pt>
                <c:pt idx="420660">
                  <c:v>118221</c:v>
                </c:pt>
                <c:pt idx="420661">
                  <c:v>118221</c:v>
                </c:pt>
                <c:pt idx="420662">
                  <c:v>118221</c:v>
                </c:pt>
                <c:pt idx="420663">
                  <c:v>118221</c:v>
                </c:pt>
                <c:pt idx="420664">
                  <c:v>118221</c:v>
                </c:pt>
                <c:pt idx="420665">
                  <c:v>118221</c:v>
                </c:pt>
                <c:pt idx="420666">
                  <c:v>118221</c:v>
                </c:pt>
                <c:pt idx="420667">
                  <c:v>118221</c:v>
                </c:pt>
                <c:pt idx="420668">
                  <c:v>118221</c:v>
                </c:pt>
                <c:pt idx="420669">
                  <c:v>118221</c:v>
                </c:pt>
                <c:pt idx="420670">
                  <c:v>118221</c:v>
                </c:pt>
                <c:pt idx="420671">
                  <c:v>118221</c:v>
                </c:pt>
                <c:pt idx="420672">
                  <c:v>118221</c:v>
                </c:pt>
                <c:pt idx="420673">
                  <c:v>118221</c:v>
                </c:pt>
                <c:pt idx="420674">
                  <c:v>118221</c:v>
                </c:pt>
                <c:pt idx="420675">
                  <c:v>118221</c:v>
                </c:pt>
                <c:pt idx="420676">
                  <c:v>118221</c:v>
                </c:pt>
                <c:pt idx="420677">
                  <c:v>118221</c:v>
                </c:pt>
                <c:pt idx="420678">
                  <c:v>118221</c:v>
                </c:pt>
                <c:pt idx="420679">
                  <c:v>118221</c:v>
                </c:pt>
                <c:pt idx="420680">
                  <c:v>118221</c:v>
                </c:pt>
                <c:pt idx="420681">
                  <c:v>118221</c:v>
                </c:pt>
                <c:pt idx="420682">
                  <c:v>118221</c:v>
                </c:pt>
                <c:pt idx="420683">
                  <c:v>118221</c:v>
                </c:pt>
                <c:pt idx="420684">
                  <c:v>118221</c:v>
                </c:pt>
                <c:pt idx="420685">
                  <c:v>118221</c:v>
                </c:pt>
                <c:pt idx="420686">
                  <c:v>118221</c:v>
                </c:pt>
                <c:pt idx="420687">
                  <c:v>118221</c:v>
                </c:pt>
                <c:pt idx="420688">
                  <c:v>118221</c:v>
                </c:pt>
                <c:pt idx="420689">
                  <c:v>118221</c:v>
                </c:pt>
                <c:pt idx="420690">
                  <c:v>118221</c:v>
                </c:pt>
                <c:pt idx="420691">
                  <c:v>118221</c:v>
                </c:pt>
                <c:pt idx="420692">
                  <c:v>118221</c:v>
                </c:pt>
                <c:pt idx="420693">
                  <c:v>118221</c:v>
                </c:pt>
                <c:pt idx="420694">
                  <c:v>118221</c:v>
                </c:pt>
                <c:pt idx="420695">
                  <c:v>118221</c:v>
                </c:pt>
                <c:pt idx="420696">
                  <c:v>118221</c:v>
                </c:pt>
                <c:pt idx="420697">
                  <c:v>118221</c:v>
                </c:pt>
                <c:pt idx="420698">
                  <c:v>118221</c:v>
                </c:pt>
                <c:pt idx="420699">
                  <c:v>118221</c:v>
                </c:pt>
                <c:pt idx="420700">
                  <c:v>118221</c:v>
                </c:pt>
                <c:pt idx="420701">
                  <c:v>118221</c:v>
                </c:pt>
                <c:pt idx="420702">
                  <c:v>118221</c:v>
                </c:pt>
                <c:pt idx="420703">
                  <c:v>118221</c:v>
                </c:pt>
                <c:pt idx="420704">
                  <c:v>118221</c:v>
                </c:pt>
                <c:pt idx="420705">
                  <c:v>118221</c:v>
                </c:pt>
                <c:pt idx="420706">
                  <c:v>118221</c:v>
                </c:pt>
                <c:pt idx="420707">
                  <c:v>118221</c:v>
                </c:pt>
                <c:pt idx="420708">
                  <c:v>118221</c:v>
                </c:pt>
                <c:pt idx="420709">
                  <c:v>118221</c:v>
                </c:pt>
                <c:pt idx="420710">
                  <c:v>118221</c:v>
                </c:pt>
                <c:pt idx="420711">
                  <c:v>118221</c:v>
                </c:pt>
                <c:pt idx="420712">
                  <c:v>118221</c:v>
                </c:pt>
                <c:pt idx="420713">
                  <c:v>118221</c:v>
                </c:pt>
                <c:pt idx="420714">
                  <c:v>118221</c:v>
                </c:pt>
                <c:pt idx="420715">
                  <c:v>118221</c:v>
                </c:pt>
                <c:pt idx="420716">
                  <c:v>118221</c:v>
                </c:pt>
                <c:pt idx="420717">
                  <c:v>118221</c:v>
                </c:pt>
                <c:pt idx="420718">
                  <c:v>118221</c:v>
                </c:pt>
                <c:pt idx="420719">
                  <c:v>118221</c:v>
                </c:pt>
                <c:pt idx="420720">
                  <c:v>118221</c:v>
                </c:pt>
                <c:pt idx="420721">
                  <c:v>118221</c:v>
                </c:pt>
                <c:pt idx="420722">
                  <c:v>118221</c:v>
                </c:pt>
                <c:pt idx="420723">
                  <c:v>118221</c:v>
                </c:pt>
                <c:pt idx="420724">
                  <c:v>118221</c:v>
                </c:pt>
                <c:pt idx="420725">
                  <c:v>118221</c:v>
                </c:pt>
                <c:pt idx="420726">
                  <c:v>118221</c:v>
                </c:pt>
                <c:pt idx="420727">
                  <c:v>118221</c:v>
                </c:pt>
                <c:pt idx="420728">
                  <c:v>118221</c:v>
                </c:pt>
                <c:pt idx="420729">
                  <c:v>118221</c:v>
                </c:pt>
                <c:pt idx="420730">
                  <c:v>118221</c:v>
                </c:pt>
                <c:pt idx="420731">
                  <c:v>118221</c:v>
                </c:pt>
                <c:pt idx="420732">
                  <c:v>118221</c:v>
                </c:pt>
                <c:pt idx="420733">
                  <c:v>118221</c:v>
                </c:pt>
                <c:pt idx="420734">
                  <c:v>118221</c:v>
                </c:pt>
                <c:pt idx="420735">
                  <c:v>118221</c:v>
                </c:pt>
                <c:pt idx="420736">
                  <c:v>118221</c:v>
                </c:pt>
                <c:pt idx="420737">
                  <c:v>118221</c:v>
                </c:pt>
                <c:pt idx="420738">
                  <c:v>118221</c:v>
                </c:pt>
                <c:pt idx="420739">
                  <c:v>118221</c:v>
                </c:pt>
                <c:pt idx="420740">
                  <c:v>118221</c:v>
                </c:pt>
                <c:pt idx="420741">
                  <c:v>118221</c:v>
                </c:pt>
                <c:pt idx="420742">
                  <c:v>118221</c:v>
                </c:pt>
                <c:pt idx="420743">
                  <c:v>118221</c:v>
                </c:pt>
                <c:pt idx="420744">
                  <c:v>118221</c:v>
                </c:pt>
                <c:pt idx="420745">
                  <c:v>118221</c:v>
                </c:pt>
                <c:pt idx="420746">
                  <c:v>118221</c:v>
                </c:pt>
                <c:pt idx="420747">
                  <c:v>118221</c:v>
                </c:pt>
                <c:pt idx="420748">
                  <c:v>118221</c:v>
                </c:pt>
                <c:pt idx="420749">
                  <c:v>118221</c:v>
                </c:pt>
                <c:pt idx="420750">
                  <c:v>118221</c:v>
                </c:pt>
                <c:pt idx="420751">
                  <c:v>118221</c:v>
                </c:pt>
                <c:pt idx="420752">
                  <c:v>118221</c:v>
                </c:pt>
                <c:pt idx="420753">
                  <c:v>118221</c:v>
                </c:pt>
                <c:pt idx="420754">
                  <c:v>118221</c:v>
                </c:pt>
                <c:pt idx="420755">
                  <c:v>118221</c:v>
                </c:pt>
                <c:pt idx="420756">
                  <c:v>118221</c:v>
                </c:pt>
                <c:pt idx="420757">
                  <c:v>118221</c:v>
                </c:pt>
                <c:pt idx="420758">
                  <c:v>118221</c:v>
                </c:pt>
                <c:pt idx="420759">
                  <c:v>118221</c:v>
                </c:pt>
                <c:pt idx="420760">
                  <c:v>118221</c:v>
                </c:pt>
                <c:pt idx="420761">
                  <c:v>118221</c:v>
                </c:pt>
                <c:pt idx="420762">
                  <c:v>118221</c:v>
                </c:pt>
                <c:pt idx="420763">
                  <c:v>118221</c:v>
                </c:pt>
                <c:pt idx="420764">
                  <c:v>118221</c:v>
                </c:pt>
                <c:pt idx="420765">
                  <c:v>118221</c:v>
                </c:pt>
                <c:pt idx="420766">
                  <c:v>118221</c:v>
                </c:pt>
                <c:pt idx="420767">
                  <c:v>118221</c:v>
                </c:pt>
                <c:pt idx="420768">
                  <c:v>118221</c:v>
                </c:pt>
                <c:pt idx="420769">
                  <c:v>118221</c:v>
                </c:pt>
                <c:pt idx="420770">
                  <c:v>118221</c:v>
                </c:pt>
                <c:pt idx="420771">
                  <c:v>118221</c:v>
                </c:pt>
                <c:pt idx="420772">
                  <c:v>118221</c:v>
                </c:pt>
                <c:pt idx="420773">
                  <c:v>118221</c:v>
                </c:pt>
                <c:pt idx="420774">
                  <c:v>118221</c:v>
                </c:pt>
                <c:pt idx="420775">
                  <c:v>118221</c:v>
                </c:pt>
                <c:pt idx="420776">
                  <c:v>118221</c:v>
                </c:pt>
                <c:pt idx="420777">
                  <c:v>118221</c:v>
                </c:pt>
                <c:pt idx="420778">
                  <c:v>118221</c:v>
                </c:pt>
                <c:pt idx="420779">
                  <c:v>118221</c:v>
                </c:pt>
                <c:pt idx="420780">
                  <c:v>118221</c:v>
                </c:pt>
                <c:pt idx="420781">
                  <c:v>118221</c:v>
                </c:pt>
                <c:pt idx="420782">
                  <c:v>118221</c:v>
                </c:pt>
                <c:pt idx="420783">
                  <c:v>118221</c:v>
                </c:pt>
                <c:pt idx="420784">
                  <c:v>118221</c:v>
                </c:pt>
                <c:pt idx="420785">
                  <c:v>118221</c:v>
                </c:pt>
                <c:pt idx="420786">
                  <c:v>118221</c:v>
                </c:pt>
                <c:pt idx="420787">
                  <c:v>118221</c:v>
                </c:pt>
                <c:pt idx="420788">
                  <c:v>118221</c:v>
                </c:pt>
                <c:pt idx="420789">
                  <c:v>118221</c:v>
                </c:pt>
                <c:pt idx="420790">
                  <c:v>118221</c:v>
                </c:pt>
                <c:pt idx="420791">
                  <c:v>118221</c:v>
                </c:pt>
                <c:pt idx="420792">
                  <c:v>118221</c:v>
                </c:pt>
                <c:pt idx="420793">
                  <c:v>118221</c:v>
                </c:pt>
                <c:pt idx="420794">
                  <c:v>118221</c:v>
                </c:pt>
                <c:pt idx="420795">
                  <c:v>118221</c:v>
                </c:pt>
                <c:pt idx="420796">
                  <c:v>118221</c:v>
                </c:pt>
                <c:pt idx="420797">
                  <c:v>118221</c:v>
                </c:pt>
                <c:pt idx="420798">
                  <c:v>118221</c:v>
                </c:pt>
                <c:pt idx="420799">
                  <c:v>118221</c:v>
                </c:pt>
                <c:pt idx="420800">
                  <c:v>118221</c:v>
                </c:pt>
                <c:pt idx="420801">
                  <c:v>118221</c:v>
                </c:pt>
                <c:pt idx="420802">
                  <c:v>118221</c:v>
                </c:pt>
                <c:pt idx="420803">
                  <c:v>118221</c:v>
                </c:pt>
                <c:pt idx="420804">
                  <c:v>118221</c:v>
                </c:pt>
                <c:pt idx="420805">
                  <c:v>118221</c:v>
                </c:pt>
                <c:pt idx="420806">
                  <c:v>118221</c:v>
                </c:pt>
                <c:pt idx="420807">
                  <c:v>118221</c:v>
                </c:pt>
                <c:pt idx="420808">
                  <c:v>118221</c:v>
                </c:pt>
                <c:pt idx="420809">
                  <c:v>118221</c:v>
                </c:pt>
                <c:pt idx="420810">
                  <c:v>118221</c:v>
                </c:pt>
                <c:pt idx="420811">
                  <c:v>118221</c:v>
                </c:pt>
                <c:pt idx="420812">
                  <c:v>118221</c:v>
                </c:pt>
                <c:pt idx="420813">
                  <c:v>118221</c:v>
                </c:pt>
                <c:pt idx="420814">
                  <c:v>118221</c:v>
                </c:pt>
                <c:pt idx="420815">
                  <c:v>118221</c:v>
                </c:pt>
                <c:pt idx="420816">
                  <c:v>118221</c:v>
                </c:pt>
                <c:pt idx="420817">
                  <c:v>118221</c:v>
                </c:pt>
                <c:pt idx="420818">
                  <c:v>118221</c:v>
                </c:pt>
                <c:pt idx="420819">
                  <c:v>118221</c:v>
                </c:pt>
                <c:pt idx="420820">
                  <c:v>118221</c:v>
                </c:pt>
                <c:pt idx="420821">
                  <c:v>118221</c:v>
                </c:pt>
                <c:pt idx="420822">
                  <c:v>118221</c:v>
                </c:pt>
                <c:pt idx="420823">
                  <c:v>118221</c:v>
                </c:pt>
                <c:pt idx="420824">
                  <c:v>118221</c:v>
                </c:pt>
                <c:pt idx="420825">
                  <c:v>118221</c:v>
                </c:pt>
                <c:pt idx="420826">
                  <c:v>118221</c:v>
                </c:pt>
                <c:pt idx="420827">
                  <c:v>118221</c:v>
                </c:pt>
                <c:pt idx="420828">
                  <c:v>118221</c:v>
                </c:pt>
                <c:pt idx="420829">
                  <c:v>118221</c:v>
                </c:pt>
                <c:pt idx="420830">
                  <c:v>118221</c:v>
                </c:pt>
                <c:pt idx="420831">
                  <c:v>118221</c:v>
                </c:pt>
                <c:pt idx="420832">
                  <c:v>118221</c:v>
                </c:pt>
                <c:pt idx="420833">
                  <c:v>118221</c:v>
                </c:pt>
                <c:pt idx="420834">
                  <c:v>118221</c:v>
                </c:pt>
                <c:pt idx="420835">
                  <c:v>118221</c:v>
                </c:pt>
                <c:pt idx="420836">
                  <c:v>118221</c:v>
                </c:pt>
                <c:pt idx="420837">
                  <c:v>118221</c:v>
                </c:pt>
                <c:pt idx="420838">
                  <c:v>118221</c:v>
                </c:pt>
                <c:pt idx="420839">
                  <c:v>118221</c:v>
                </c:pt>
                <c:pt idx="420840">
                  <c:v>118221</c:v>
                </c:pt>
                <c:pt idx="420841">
                  <c:v>118221</c:v>
                </c:pt>
                <c:pt idx="420842">
                  <c:v>118221</c:v>
                </c:pt>
                <c:pt idx="420843">
                  <c:v>118221</c:v>
                </c:pt>
                <c:pt idx="420844">
                  <c:v>118221</c:v>
                </c:pt>
                <c:pt idx="420845">
                  <c:v>118221</c:v>
                </c:pt>
                <c:pt idx="420846">
                  <c:v>118221</c:v>
                </c:pt>
                <c:pt idx="420847">
                  <c:v>118221</c:v>
                </c:pt>
                <c:pt idx="420848">
                  <c:v>118221</c:v>
                </c:pt>
                <c:pt idx="420849">
                  <c:v>118221</c:v>
                </c:pt>
                <c:pt idx="420850">
                  <c:v>118221</c:v>
                </c:pt>
                <c:pt idx="420851">
                  <c:v>118221</c:v>
                </c:pt>
                <c:pt idx="420852">
                  <c:v>118221</c:v>
                </c:pt>
                <c:pt idx="420853">
                  <c:v>118221</c:v>
                </c:pt>
                <c:pt idx="420854">
                  <c:v>118221</c:v>
                </c:pt>
                <c:pt idx="420855">
                  <c:v>118221</c:v>
                </c:pt>
                <c:pt idx="420856">
                  <c:v>118221</c:v>
                </c:pt>
                <c:pt idx="420857">
                  <c:v>118221</c:v>
                </c:pt>
                <c:pt idx="420858">
                  <c:v>118221</c:v>
                </c:pt>
                <c:pt idx="420859">
                  <c:v>118221</c:v>
                </c:pt>
                <c:pt idx="420860">
                  <c:v>118221</c:v>
                </c:pt>
                <c:pt idx="420861">
                  <c:v>118221</c:v>
                </c:pt>
                <c:pt idx="420862">
                  <c:v>118221</c:v>
                </c:pt>
                <c:pt idx="420863">
                  <c:v>118221</c:v>
                </c:pt>
                <c:pt idx="420864">
                  <c:v>118221</c:v>
                </c:pt>
                <c:pt idx="420865">
                  <c:v>118221</c:v>
                </c:pt>
                <c:pt idx="420866">
                  <c:v>118221</c:v>
                </c:pt>
                <c:pt idx="420867">
                  <c:v>118221</c:v>
                </c:pt>
                <c:pt idx="420868">
                  <c:v>118221</c:v>
                </c:pt>
                <c:pt idx="420869">
                  <c:v>118221</c:v>
                </c:pt>
                <c:pt idx="420870">
                  <c:v>118221</c:v>
                </c:pt>
                <c:pt idx="420871">
                  <c:v>118221</c:v>
                </c:pt>
                <c:pt idx="420872">
                  <c:v>118221</c:v>
                </c:pt>
                <c:pt idx="420873">
                  <c:v>118221</c:v>
                </c:pt>
                <c:pt idx="420874">
                  <c:v>118221</c:v>
                </c:pt>
                <c:pt idx="420875">
                  <c:v>118221</c:v>
                </c:pt>
                <c:pt idx="420876">
                  <c:v>118221</c:v>
                </c:pt>
                <c:pt idx="420877">
                  <c:v>118221</c:v>
                </c:pt>
                <c:pt idx="420878">
                  <c:v>118221</c:v>
                </c:pt>
                <c:pt idx="420879">
                  <c:v>118221</c:v>
                </c:pt>
                <c:pt idx="420880">
                  <c:v>118221</c:v>
                </c:pt>
                <c:pt idx="420881">
                  <c:v>118221</c:v>
                </c:pt>
                <c:pt idx="420882">
                  <c:v>118221</c:v>
                </c:pt>
                <c:pt idx="420883">
                  <c:v>118221</c:v>
                </c:pt>
                <c:pt idx="420884">
                  <c:v>118221</c:v>
                </c:pt>
                <c:pt idx="420885">
                  <c:v>118221</c:v>
                </c:pt>
                <c:pt idx="420886">
                  <c:v>118221</c:v>
                </c:pt>
                <c:pt idx="420887">
                  <c:v>118221</c:v>
                </c:pt>
                <c:pt idx="420888">
                  <c:v>118221</c:v>
                </c:pt>
                <c:pt idx="420889">
                  <c:v>118221</c:v>
                </c:pt>
                <c:pt idx="420890">
                  <c:v>118221</c:v>
                </c:pt>
                <c:pt idx="420891">
                  <c:v>118221</c:v>
                </c:pt>
                <c:pt idx="420892">
                  <c:v>118221</c:v>
                </c:pt>
                <c:pt idx="420893">
                  <c:v>118221</c:v>
                </c:pt>
                <c:pt idx="420894">
                  <c:v>118221</c:v>
                </c:pt>
                <c:pt idx="420895">
                  <c:v>118221</c:v>
                </c:pt>
                <c:pt idx="420896">
                  <c:v>118221</c:v>
                </c:pt>
                <c:pt idx="420897">
                  <c:v>118221</c:v>
                </c:pt>
                <c:pt idx="420898">
                  <c:v>118221</c:v>
                </c:pt>
                <c:pt idx="420899">
                  <c:v>118221</c:v>
                </c:pt>
                <c:pt idx="420900">
                  <c:v>118221</c:v>
                </c:pt>
                <c:pt idx="420901">
                  <c:v>118221</c:v>
                </c:pt>
                <c:pt idx="420902">
                  <c:v>118221</c:v>
                </c:pt>
                <c:pt idx="420903">
                  <c:v>118221</c:v>
                </c:pt>
                <c:pt idx="420904">
                  <c:v>118221</c:v>
                </c:pt>
                <c:pt idx="420905">
                  <c:v>118221</c:v>
                </c:pt>
                <c:pt idx="420906">
                  <c:v>118221</c:v>
                </c:pt>
                <c:pt idx="420907">
                  <c:v>118221</c:v>
                </c:pt>
                <c:pt idx="420908">
                  <c:v>118221</c:v>
                </c:pt>
                <c:pt idx="420909">
                  <c:v>118221</c:v>
                </c:pt>
                <c:pt idx="420910">
                  <c:v>118221</c:v>
                </c:pt>
                <c:pt idx="420911">
                  <c:v>118221</c:v>
                </c:pt>
                <c:pt idx="420912">
                  <c:v>118221</c:v>
                </c:pt>
                <c:pt idx="420913">
                  <c:v>118221</c:v>
                </c:pt>
                <c:pt idx="420914">
                  <c:v>118221</c:v>
                </c:pt>
                <c:pt idx="420915">
                  <c:v>118221</c:v>
                </c:pt>
                <c:pt idx="420916">
                  <c:v>118221</c:v>
                </c:pt>
                <c:pt idx="420917">
                  <c:v>118221</c:v>
                </c:pt>
                <c:pt idx="420918">
                  <c:v>118221</c:v>
                </c:pt>
                <c:pt idx="420919">
                  <c:v>118221</c:v>
                </c:pt>
                <c:pt idx="420920">
                  <c:v>118221</c:v>
                </c:pt>
                <c:pt idx="420921">
                  <c:v>118221</c:v>
                </c:pt>
                <c:pt idx="420922">
                  <c:v>118221</c:v>
                </c:pt>
                <c:pt idx="420923">
                  <c:v>118221</c:v>
                </c:pt>
                <c:pt idx="420924">
                  <c:v>118221</c:v>
                </c:pt>
                <c:pt idx="420925">
                  <c:v>118221</c:v>
                </c:pt>
                <c:pt idx="420926">
                  <c:v>118221</c:v>
                </c:pt>
                <c:pt idx="420927">
                  <c:v>118221</c:v>
                </c:pt>
                <c:pt idx="420928">
                  <c:v>118221</c:v>
                </c:pt>
                <c:pt idx="420929">
                  <c:v>118221</c:v>
                </c:pt>
                <c:pt idx="420930">
                  <c:v>118221</c:v>
                </c:pt>
                <c:pt idx="420931">
                  <c:v>118221</c:v>
                </c:pt>
                <c:pt idx="420932">
                  <c:v>118221</c:v>
                </c:pt>
                <c:pt idx="420933">
                  <c:v>118221</c:v>
                </c:pt>
                <c:pt idx="420934">
                  <c:v>118221</c:v>
                </c:pt>
                <c:pt idx="420935">
                  <c:v>118221</c:v>
                </c:pt>
                <c:pt idx="420936">
                  <c:v>118221</c:v>
                </c:pt>
                <c:pt idx="420937">
                  <c:v>118221</c:v>
                </c:pt>
                <c:pt idx="420938">
                  <c:v>118221</c:v>
                </c:pt>
                <c:pt idx="420939">
                  <c:v>118221</c:v>
                </c:pt>
                <c:pt idx="420940">
                  <c:v>118221</c:v>
                </c:pt>
                <c:pt idx="420941">
                  <c:v>118221</c:v>
                </c:pt>
                <c:pt idx="420942">
                  <c:v>118221</c:v>
                </c:pt>
                <c:pt idx="420943">
                  <c:v>118221</c:v>
                </c:pt>
                <c:pt idx="420944">
                  <c:v>118221</c:v>
                </c:pt>
                <c:pt idx="420945">
                  <c:v>118221</c:v>
                </c:pt>
                <c:pt idx="420946">
                  <c:v>118221</c:v>
                </c:pt>
                <c:pt idx="420947">
                  <c:v>118221</c:v>
                </c:pt>
                <c:pt idx="420948">
                  <c:v>118221</c:v>
                </c:pt>
                <c:pt idx="420949">
                  <c:v>118221</c:v>
                </c:pt>
                <c:pt idx="420950">
                  <c:v>118221</c:v>
                </c:pt>
                <c:pt idx="420951">
                  <c:v>118221</c:v>
                </c:pt>
                <c:pt idx="420952">
                  <c:v>118221</c:v>
                </c:pt>
                <c:pt idx="420953">
                  <c:v>118221</c:v>
                </c:pt>
                <c:pt idx="420954">
                  <c:v>118221</c:v>
                </c:pt>
                <c:pt idx="420955">
                  <c:v>118221</c:v>
                </c:pt>
                <c:pt idx="420956">
                  <c:v>118221</c:v>
                </c:pt>
                <c:pt idx="420957">
                  <c:v>118221</c:v>
                </c:pt>
                <c:pt idx="420958">
                  <c:v>118221</c:v>
                </c:pt>
                <c:pt idx="420959">
                  <c:v>118221</c:v>
                </c:pt>
                <c:pt idx="420960">
                  <c:v>118221</c:v>
                </c:pt>
                <c:pt idx="420961">
                  <c:v>118221</c:v>
                </c:pt>
                <c:pt idx="420962">
                  <c:v>118221</c:v>
                </c:pt>
                <c:pt idx="420963">
                  <c:v>118221</c:v>
                </c:pt>
                <c:pt idx="420964">
                  <c:v>118221</c:v>
                </c:pt>
                <c:pt idx="420965">
                  <c:v>118221</c:v>
                </c:pt>
                <c:pt idx="420966">
                  <c:v>118221</c:v>
                </c:pt>
                <c:pt idx="420967">
                  <c:v>118221</c:v>
                </c:pt>
                <c:pt idx="420968">
                  <c:v>118221</c:v>
                </c:pt>
                <c:pt idx="420969">
                  <c:v>118221</c:v>
                </c:pt>
                <c:pt idx="420970">
                  <c:v>118221</c:v>
                </c:pt>
                <c:pt idx="420971">
                  <c:v>118221</c:v>
                </c:pt>
                <c:pt idx="420972">
                  <c:v>118221</c:v>
                </c:pt>
                <c:pt idx="420973">
                  <c:v>118221</c:v>
                </c:pt>
                <c:pt idx="420974">
                  <c:v>118221</c:v>
                </c:pt>
                <c:pt idx="420975">
                  <c:v>118221</c:v>
                </c:pt>
                <c:pt idx="420976">
                  <c:v>118221</c:v>
                </c:pt>
                <c:pt idx="420977">
                  <c:v>118221</c:v>
                </c:pt>
                <c:pt idx="420978">
                  <c:v>118221</c:v>
                </c:pt>
                <c:pt idx="420979">
                  <c:v>118221</c:v>
                </c:pt>
                <c:pt idx="420980">
                  <c:v>118221</c:v>
                </c:pt>
                <c:pt idx="420981">
                  <c:v>118221</c:v>
                </c:pt>
                <c:pt idx="420982">
                  <c:v>118221</c:v>
                </c:pt>
                <c:pt idx="420983">
                  <c:v>118221</c:v>
                </c:pt>
                <c:pt idx="420984">
                  <c:v>118221</c:v>
                </c:pt>
                <c:pt idx="420985">
                  <c:v>118221</c:v>
                </c:pt>
                <c:pt idx="420986">
                  <c:v>118221</c:v>
                </c:pt>
                <c:pt idx="420987">
                  <c:v>118221</c:v>
                </c:pt>
                <c:pt idx="420988">
                  <c:v>118221</c:v>
                </c:pt>
                <c:pt idx="420989">
                  <c:v>118221</c:v>
                </c:pt>
                <c:pt idx="420990">
                  <c:v>118221</c:v>
                </c:pt>
                <c:pt idx="420991">
                  <c:v>118221</c:v>
                </c:pt>
                <c:pt idx="420992">
                  <c:v>118221</c:v>
                </c:pt>
                <c:pt idx="420993">
                  <c:v>118221</c:v>
                </c:pt>
                <c:pt idx="420994">
                  <c:v>118221</c:v>
                </c:pt>
                <c:pt idx="420995">
                  <c:v>118221</c:v>
                </c:pt>
                <c:pt idx="420996">
                  <c:v>118221</c:v>
                </c:pt>
                <c:pt idx="420997">
                  <c:v>118221</c:v>
                </c:pt>
                <c:pt idx="420998">
                  <c:v>118221</c:v>
                </c:pt>
                <c:pt idx="420999">
                  <c:v>118221</c:v>
                </c:pt>
                <c:pt idx="421000">
                  <c:v>118221</c:v>
                </c:pt>
                <c:pt idx="421001">
                  <c:v>118221</c:v>
                </c:pt>
                <c:pt idx="421002">
                  <c:v>118221</c:v>
                </c:pt>
                <c:pt idx="421003">
                  <c:v>118221</c:v>
                </c:pt>
                <c:pt idx="421004">
                  <c:v>118221</c:v>
                </c:pt>
                <c:pt idx="421005">
                  <c:v>118221</c:v>
                </c:pt>
                <c:pt idx="421006">
                  <c:v>118221</c:v>
                </c:pt>
                <c:pt idx="421007">
                  <c:v>118221</c:v>
                </c:pt>
                <c:pt idx="421008">
                  <c:v>118221</c:v>
                </c:pt>
                <c:pt idx="421009">
                  <c:v>118221</c:v>
                </c:pt>
                <c:pt idx="421010">
                  <c:v>118221</c:v>
                </c:pt>
                <c:pt idx="421011">
                  <c:v>118221</c:v>
                </c:pt>
                <c:pt idx="421012">
                  <c:v>118221</c:v>
                </c:pt>
                <c:pt idx="421013">
                  <c:v>118221</c:v>
                </c:pt>
                <c:pt idx="421014">
                  <c:v>118221</c:v>
                </c:pt>
                <c:pt idx="421015">
                  <c:v>118221</c:v>
                </c:pt>
                <c:pt idx="421016">
                  <c:v>118221</c:v>
                </c:pt>
                <c:pt idx="421017">
                  <c:v>118221</c:v>
                </c:pt>
                <c:pt idx="421018">
                  <c:v>118221</c:v>
                </c:pt>
                <c:pt idx="421019">
                  <c:v>118221</c:v>
                </c:pt>
                <c:pt idx="421020">
                  <c:v>118221</c:v>
                </c:pt>
                <c:pt idx="421021">
                  <c:v>118221</c:v>
                </c:pt>
                <c:pt idx="421022">
                  <c:v>118221</c:v>
                </c:pt>
                <c:pt idx="421023">
                  <c:v>118221</c:v>
                </c:pt>
                <c:pt idx="421024">
                  <c:v>118221</c:v>
                </c:pt>
                <c:pt idx="421025">
                  <c:v>118221</c:v>
                </c:pt>
                <c:pt idx="421026">
                  <c:v>118221</c:v>
                </c:pt>
                <c:pt idx="421027">
                  <c:v>118221</c:v>
                </c:pt>
                <c:pt idx="421028">
                  <c:v>118221</c:v>
                </c:pt>
                <c:pt idx="421029">
                  <c:v>118221</c:v>
                </c:pt>
                <c:pt idx="421030">
                  <c:v>118221</c:v>
                </c:pt>
                <c:pt idx="421031">
                  <c:v>118221</c:v>
                </c:pt>
                <c:pt idx="421032">
                  <c:v>118221</c:v>
                </c:pt>
                <c:pt idx="421033">
                  <c:v>118221</c:v>
                </c:pt>
                <c:pt idx="421034">
                  <c:v>118221</c:v>
                </c:pt>
                <c:pt idx="421035">
                  <c:v>118221</c:v>
                </c:pt>
                <c:pt idx="421036">
                  <c:v>118221</c:v>
                </c:pt>
                <c:pt idx="421037">
                  <c:v>118221</c:v>
                </c:pt>
                <c:pt idx="421038">
                  <c:v>118221</c:v>
                </c:pt>
                <c:pt idx="421039">
                  <c:v>118221</c:v>
                </c:pt>
                <c:pt idx="421040">
                  <c:v>118221</c:v>
                </c:pt>
                <c:pt idx="421041">
                  <c:v>118221</c:v>
                </c:pt>
                <c:pt idx="421042">
                  <c:v>118221</c:v>
                </c:pt>
                <c:pt idx="421043">
                  <c:v>118221</c:v>
                </c:pt>
                <c:pt idx="421044">
                  <c:v>118221</c:v>
                </c:pt>
                <c:pt idx="421045">
                  <c:v>118221</c:v>
                </c:pt>
                <c:pt idx="421046">
                  <c:v>118221</c:v>
                </c:pt>
                <c:pt idx="421047">
                  <c:v>118221</c:v>
                </c:pt>
                <c:pt idx="421048">
                  <c:v>118221</c:v>
                </c:pt>
                <c:pt idx="421049">
                  <c:v>118221</c:v>
                </c:pt>
                <c:pt idx="421050">
                  <c:v>118221</c:v>
                </c:pt>
                <c:pt idx="421051">
                  <c:v>118221</c:v>
                </c:pt>
                <c:pt idx="421052">
                  <c:v>118221</c:v>
                </c:pt>
                <c:pt idx="421053">
                  <c:v>118221</c:v>
                </c:pt>
                <c:pt idx="421054">
                  <c:v>118221</c:v>
                </c:pt>
                <c:pt idx="421055">
                  <c:v>118221</c:v>
                </c:pt>
                <c:pt idx="421056">
                  <c:v>118221</c:v>
                </c:pt>
                <c:pt idx="421057">
                  <c:v>118221</c:v>
                </c:pt>
                <c:pt idx="421058">
                  <c:v>118221</c:v>
                </c:pt>
                <c:pt idx="421059">
                  <c:v>118221</c:v>
                </c:pt>
                <c:pt idx="421060">
                  <c:v>118221</c:v>
                </c:pt>
                <c:pt idx="421061">
                  <c:v>118221</c:v>
                </c:pt>
                <c:pt idx="421062">
                  <c:v>118221</c:v>
                </c:pt>
                <c:pt idx="421063">
                  <c:v>118221</c:v>
                </c:pt>
                <c:pt idx="421064">
                  <c:v>118221</c:v>
                </c:pt>
                <c:pt idx="421065">
                  <c:v>118221</c:v>
                </c:pt>
                <c:pt idx="421066">
                  <c:v>118221</c:v>
                </c:pt>
                <c:pt idx="421067">
                  <c:v>118221</c:v>
                </c:pt>
                <c:pt idx="421068">
                  <c:v>118221</c:v>
                </c:pt>
                <c:pt idx="421069">
                  <c:v>118221</c:v>
                </c:pt>
                <c:pt idx="421070">
                  <c:v>118221</c:v>
                </c:pt>
                <c:pt idx="421071">
                  <c:v>118221</c:v>
                </c:pt>
                <c:pt idx="421072">
                  <c:v>118221</c:v>
                </c:pt>
                <c:pt idx="421073">
                  <c:v>118221</c:v>
                </c:pt>
                <c:pt idx="421074">
                  <c:v>118221</c:v>
                </c:pt>
                <c:pt idx="421075">
                  <c:v>118221</c:v>
                </c:pt>
                <c:pt idx="421076">
                  <c:v>118221</c:v>
                </c:pt>
                <c:pt idx="421077">
                  <c:v>118221</c:v>
                </c:pt>
                <c:pt idx="421078">
                  <c:v>118221</c:v>
                </c:pt>
                <c:pt idx="421079">
                  <c:v>118221</c:v>
                </c:pt>
                <c:pt idx="421080">
                  <c:v>118221</c:v>
                </c:pt>
                <c:pt idx="421081">
                  <c:v>118221</c:v>
                </c:pt>
                <c:pt idx="421082">
                  <c:v>118221</c:v>
                </c:pt>
                <c:pt idx="421083">
                  <c:v>118221</c:v>
                </c:pt>
                <c:pt idx="421084">
                  <c:v>118221</c:v>
                </c:pt>
                <c:pt idx="421085">
                  <c:v>118221</c:v>
                </c:pt>
                <c:pt idx="421086">
                  <c:v>118221</c:v>
                </c:pt>
                <c:pt idx="421087">
                  <c:v>118221</c:v>
                </c:pt>
                <c:pt idx="421088">
                  <c:v>118221</c:v>
                </c:pt>
                <c:pt idx="421089">
                  <c:v>118221</c:v>
                </c:pt>
                <c:pt idx="421090">
                  <c:v>118221</c:v>
                </c:pt>
                <c:pt idx="421091">
                  <c:v>118221</c:v>
                </c:pt>
                <c:pt idx="421092">
                  <c:v>118221</c:v>
                </c:pt>
                <c:pt idx="421093">
                  <c:v>118221</c:v>
                </c:pt>
                <c:pt idx="421094">
                  <c:v>118221</c:v>
                </c:pt>
                <c:pt idx="421095">
                  <c:v>118221</c:v>
                </c:pt>
                <c:pt idx="421096">
                  <c:v>118221</c:v>
                </c:pt>
                <c:pt idx="421097">
                  <c:v>118221</c:v>
                </c:pt>
                <c:pt idx="421098">
                  <c:v>118221</c:v>
                </c:pt>
                <c:pt idx="421099">
                  <c:v>118221</c:v>
                </c:pt>
                <c:pt idx="421100">
                  <c:v>118221</c:v>
                </c:pt>
                <c:pt idx="421101">
                  <c:v>118221</c:v>
                </c:pt>
                <c:pt idx="421102">
                  <c:v>118221</c:v>
                </c:pt>
                <c:pt idx="421103">
                  <c:v>118221</c:v>
                </c:pt>
                <c:pt idx="421104">
                  <c:v>118221</c:v>
                </c:pt>
                <c:pt idx="421105">
                  <c:v>118221</c:v>
                </c:pt>
                <c:pt idx="421106">
                  <c:v>118221</c:v>
                </c:pt>
                <c:pt idx="421107">
                  <c:v>118221</c:v>
                </c:pt>
                <c:pt idx="421108">
                  <c:v>118221</c:v>
                </c:pt>
                <c:pt idx="421109">
                  <c:v>118221</c:v>
                </c:pt>
                <c:pt idx="421110">
                  <c:v>118221</c:v>
                </c:pt>
                <c:pt idx="421111">
                  <c:v>118221</c:v>
                </c:pt>
                <c:pt idx="421112">
                  <c:v>118221</c:v>
                </c:pt>
                <c:pt idx="421113">
                  <c:v>118221</c:v>
                </c:pt>
                <c:pt idx="421114">
                  <c:v>118221</c:v>
                </c:pt>
                <c:pt idx="421115">
                  <c:v>118221</c:v>
                </c:pt>
                <c:pt idx="421116">
                  <c:v>118221</c:v>
                </c:pt>
                <c:pt idx="421117">
                  <c:v>118221</c:v>
                </c:pt>
                <c:pt idx="421118">
                  <c:v>118221</c:v>
                </c:pt>
                <c:pt idx="421119">
                  <c:v>118221</c:v>
                </c:pt>
                <c:pt idx="421120">
                  <c:v>118221</c:v>
                </c:pt>
                <c:pt idx="421121">
                  <c:v>118221</c:v>
                </c:pt>
                <c:pt idx="421122">
                  <c:v>118221</c:v>
                </c:pt>
                <c:pt idx="421123">
                  <c:v>118221</c:v>
                </c:pt>
                <c:pt idx="421124">
                  <c:v>118221</c:v>
                </c:pt>
                <c:pt idx="421125">
                  <c:v>118221</c:v>
                </c:pt>
                <c:pt idx="421126">
                  <c:v>118221</c:v>
                </c:pt>
                <c:pt idx="421127">
                  <c:v>118221</c:v>
                </c:pt>
                <c:pt idx="421128">
                  <c:v>118221</c:v>
                </c:pt>
                <c:pt idx="421129">
                  <c:v>118221</c:v>
                </c:pt>
                <c:pt idx="421130">
                  <c:v>118221</c:v>
                </c:pt>
                <c:pt idx="421131">
                  <c:v>118221</c:v>
                </c:pt>
                <c:pt idx="421132">
                  <c:v>118221</c:v>
                </c:pt>
                <c:pt idx="421133">
                  <c:v>118221</c:v>
                </c:pt>
                <c:pt idx="421134">
                  <c:v>118221</c:v>
                </c:pt>
                <c:pt idx="421135">
                  <c:v>118221</c:v>
                </c:pt>
                <c:pt idx="421136">
                  <c:v>118221</c:v>
                </c:pt>
                <c:pt idx="421137">
                  <c:v>118221</c:v>
                </c:pt>
                <c:pt idx="421138">
                  <c:v>118221</c:v>
                </c:pt>
                <c:pt idx="421139">
                  <c:v>118221</c:v>
                </c:pt>
                <c:pt idx="421140">
                  <c:v>118221</c:v>
                </c:pt>
                <c:pt idx="421141">
                  <c:v>118221</c:v>
                </c:pt>
                <c:pt idx="421142">
                  <c:v>118221</c:v>
                </c:pt>
                <c:pt idx="421143">
                  <c:v>118221</c:v>
                </c:pt>
                <c:pt idx="421144">
                  <c:v>118221</c:v>
                </c:pt>
                <c:pt idx="421145">
                  <c:v>118221</c:v>
                </c:pt>
                <c:pt idx="421146">
                  <c:v>118221</c:v>
                </c:pt>
                <c:pt idx="421147">
                  <c:v>118221</c:v>
                </c:pt>
                <c:pt idx="421148">
                  <c:v>118221</c:v>
                </c:pt>
                <c:pt idx="421149">
                  <c:v>118221</c:v>
                </c:pt>
                <c:pt idx="421150">
                  <c:v>118221</c:v>
                </c:pt>
                <c:pt idx="421151">
                  <c:v>118221</c:v>
                </c:pt>
                <c:pt idx="421152">
                  <c:v>118221</c:v>
                </c:pt>
                <c:pt idx="421153">
                  <c:v>118221</c:v>
                </c:pt>
                <c:pt idx="421154">
                  <c:v>118221</c:v>
                </c:pt>
                <c:pt idx="421155">
                  <c:v>118221</c:v>
                </c:pt>
                <c:pt idx="421156">
                  <c:v>118221</c:v>
                </c:pt>
                <c:pt idx="421157">
                  <c:v>118221</c:v>
                </c:pt>
                <c:pt idx="421158">
                  <c:v>118221</c:v>
                </c:pt>
                <c:pt idx="421159">
                  <c:v>118221</c:v>
                </c:pt>
                <c:pt idx="421160">
                  <c:v>118221</c:v>
                </c:pt>
                <c:pt idx="421161">
                  <c:v>118221</c:v>
                </c:pt>
                <c:pt idx="421162">
                  <c:v>118221</c:v>
                </c:pt>
                <c:pt idx="421163">
                  <c:v>118221</c:v>
                </c:pt>
                <c:pt idx="421164">
                  <c:v>118221</c:v>
                </c:pt>
                <c:pt idx="421165">
                  <c:v>118221</c:v>
                </c:pt>
                <c:pt idx="421166">
                  <c:v>118221</c:v>
                </c:pt>
                <c:pt idx="421167">
                  <c:v>118221</c:v>
                </c:pt>
                <c:pt idx="421168">
                  <c:v>118221</c:v>
                </c:pt>
                <c:pt idx="421169">
                  <c:v>118221</c:v>
                </c:pt>
                <c:pt idx="421170">
                  <c:v>118221</c:v>
                </c:pt>
                <c:pt idx="421171">
                  <c:v>118221</c:v>
                </c:pt>
                <c:pt idx="421172">
                  <c:v>118221</c:v>
                </c:pt>
                <c:pt idx="421173">
                  <c:v>118221</c:v>
                </c:pt>
                <c:pt idx="421174">
                  <c:v>118221</c:v>
                </c:pt>
                <c:pt idx="421175">
                  <c:v>118221</c:v>
                </c:pt>
                <c:pt idx="421176">
                  <c:v>118221</c:v>
                </c:pt>
                <c:pt idx="421177">
                  <c:v>118221</c:v>
                </c:pt>
                <c:pt idx="421178">
                  <c:v>118221</c:v>
                </c:pt>
                <c:pt idx="421179">
                  <c:v>118221</c:v>
                </c:pt>
                <c:pt idx="421180">
                  <c:v>118221</c:v>
                </c:pt>
                <c:pt idx="421181">
                  <c:v>118221</c:v>
                </c:pt>
                <c:pt idx="421182">
                  <c:v>118221</c:v>
                </c:pt>
                <c:pt idx="421183">
                  <c:v>118221</c:v>
                </c:pt>
                <c:pt idx="421184">
                  <c:v>118221</c:v>
                </c:pt>
                <c:pt idx="421185">
                  <c:v>118221</c:v>
                </c:pt>
                <c:pt idx="421186">
                  <c:v>118221</c:v>
                </c:pt>
                <c:pt idx="421187">
                  <c:v>118221</c:v>
                </c:pt>
                <c:pt idx="421188">
                  <c:v>118221</c:v>
                </c:pt>
                <c:pt idx="421189">
                  <c:v>118221</c:v>
                </c:pt>
                <c:pt idx="421190">
                  <c:v>118221</c:v>
                </c:pt>
                <c:pt idx="421191">
                  <c:v>118221</c:v>
                </c:pt>
                <c:pt idx="421192">
                  <c:v>118221</c:v>
                </c:pt>
                <c:pt idx="421193">
                  <c:v>118221</c:v>
                </c:pt>
                <c:pt idx="421194">
                  <c:v>118221</c:v>
                </c:pt>
                <c:pt idx="421195">
                  <c:v>118221</c:v>
                </c:pt>
                <c:pt idx="421196">
                  <c:v>118221</c:v>
                </c:pt>
                <c:pt idx="421197">
                  <c:v>118221</c:v>
                </c:pt>
                <c:pt idx="421198">
                  <c:v>118221</c:v>
                </c:pt>
                <c:pt idx="421199">
                  <c:v>118221</c:v>
                </c:pt>
                <c:pt idx="421200">
                  <c:v>118221</c:v>
                </c:pt>
                <c:pt idx="421201">
                  <c:v>118221</c:v>
                </c:pt>
                <c:pt idx="421202">
                  <c:v>118221</c:v>
                </c:pt>
                <c:pt idx="421203">
                  <c:v>118221</c:v>
                </c:pt>
                <c:pt idx="421204">
                  <c:v>118221</c:v>
                </c:pt>
                <c:pt idx="421205">
                  <c:v>118221</c:v>
                </c:pt>
                <c:pt idx="421206">
                  <c:v>118221</c:v>
                </c:pt>
                <c:pt idx="421207">
                  <c:v>118221</c:v>
                </c:pt>
                <c:pt idx="421208">
                  <c:v>118221</c:v>
                </c:pt>
                <c:pt idx="421209">
                  <c:v>118221</c:v>
                </c:pt>
                <c:pt idx="421210">
                  <c:v>118221</c:v>
                </c:pt>
                <c:pt idx="421211">
                  <c:v>118221</c:v>
                </c:pt>
                <c:pt idx="421212">
                  <c:v>118221</c:v>
                </c:pt>
                <c:pt idx="421213">
                  <c:v>118221</c:v>
                </c:pt>
                <c:pt idx="421214">
                  <c:v>118221</c:v>
                </c:pt>
                <c:pt idx="421215">
                  <c:v>118221</c:v>
                </c:pt>
                <c:pt idx="421216">
                  <c:v>118221</c:v>
                </c:pt>
                <c:pt idx="421217">
                  <c:v>118221</c:v>
                </c:pt>
                <c:pt idx="421218">
                  <c:v>118221</c:v>
                </c:pt>
                <c:pt idx="421219">
                  <c:v>118221</c:v>
                </c:pt>
                <c:pt idx="421220">
                  <c:v>118221</c:v>
                </c:pt>
                <c:pt idx="421221">
                  <c:v>118221</c:v>
                </c:pt>
                <c:pt idx="421222">
                  <c:v>118221</c:v>
                </c:pt>
                <c:pt idx="421223">
                  <c:v>118221</c:v>
                </c:pt>
                <c:pt idx="421224">
                  <c:v>118221</c:v>
                </c:pt>
                <c:pt idx="421225">
                  <c:v>118221</c:v>
                </c:pt>
                <c:pt idx="421226">
                  <c:v>118221</c:v>
                </c:pt>
                <c:pt idx="421227">
                  <c:v>118221</c:v>
                </c:pt>
                <c:pt idx="421228">
                  <c:v>118221</c:v>
                </c:pt>
                <c:pt idx="421229">
                  <c:v>118221</c:v>
                </c:pt>
                <c:pt idx="421230">
                  <c:v>118221</c:v>
                </c:pt>
                <c:pt idx="421231">
                  <c:v>118221</c:v>
                </c:pt>
                <c:pt idx="421232">
                  <c:v>118221</c:v>
                </c:pt>
                <c:pt idx="421233">
                  <c:v>118221</c:v>
                </c:pt>
                <c:pt idx="421234">
                  <c:v>118221</c:v>
                </c:pt>
                <c:pt idx="421235">
                  <c:v>118221</c:v>
                </c:pt>
                <c:pt idx="421236">
                  <c:v>118221</c:v>
                </c:pt>
                <c:pt idx="421237">
                  <c:v>118221</c:v>
                </c:pt>
                <c:pt idx="421238">
                  <c:v>118221</c:v>
                </c:pt>
                <c:pt idx="421239">
                  <c:v>118221</c:v>
                </c:pt>
                <c:pt idx="421240">
                  <c:v>118221</c:v>
                </c:pt>
                <c:pt idx="421241">
                  <c:v>118221</c:v>
                </c:pt>
                <c:pt idx="421242">
                  <c:v>118221</c:v>
                </c:pt>
                <c:pt idx="421243">
                  <c:v>118221</c:v>
                </c:pt>
                <c:pt idx="421244">
                  <c:v>118221</c:v>
                </c:pt>
                <c:pt idx="421245">
                  <c:v>118221</c:v>
                </c:pt>
                <c:pt idx="421246">
                  <c:v>118221</c:v>
                </c:pt>
                <c:pt idx="421247">
                  <c:v>118221</c:v>
                </c:pt>
                <c:pt idx="421248">
                  <c:v>118221</c:v>
                </c:pt>
                <c:pt idx="421249">
                  <c:v>118221</c:v>
                </c:pt>
                <c:pt idx="421250">
                  <c:v>118221</c:v>
                </c:pt>
                <c:pt idx="421251">
                  <c:v>118221</c:v>
                </c:pt>
                <c:pt idx="421252">
                  <c:v>118221</c:v>
                </c:pt>
                <c:pt idx="421253">
                  <c:v>118221</c:v>
                </c:pt>
                <c:pt idx="421254">
                  <c:v>118221</c:v>
                </c:pt>
                <c:pt idx="421255">
                  <c:v>118221</c:v>
                </c:pt>
                <c:pt idx="421256">
                  <c:v>118221</c:v>
                </c:pt>
                <c:pt idx="421257">
                  <c:v>118221</c:v>
                </c:pt>
                <c:pt idx="421258">
                  <c:v>118221</c:v>
                </c:pt>
                <c:pt idx="421259">
                  <c:v>118221</c:v>
                </c:pt>
                <c:pt idx="421260">
                  <c:v>118221</c:v>
                </c:pt>
                <c:pt idx="421261">
                  <c:v>118221</c:v>
                </c:pt>
                <c:pt idx="421262">
                  <c:v>118221</c:v>
                </c:pt>
                <c:pt idx="421263">
                  <c:v>118221</c:v>
                </c:pt>
                <c:pt idx="421264">
                  <c:v>118221</c:v>
                </c:pt>
                <c:pt idx="421265">
                  <c:v>118221</c:v>
                </c:pt>
                <c:pt idx="421266">
                  <c:v>118221</c:v>
                </c:pt>
                <c:pt idx="421267">
                  <c:v>118221</c:v>
                </c:pt>
                <c:pt idx="421268">
                  <c:v>118221</c:v>
                </c:pt>
                <c:pt idx="421269">
                  <c:v>118221</c:v>
                </c:pt>
                <c:pt idx="421270">
                  <c:v>118221</c:v>
                </c:pt>
                <c:pt idx="421271">
                  <c:v>118221</c:v>
                </c:pt>
                <c:pt idx="421272">
                  <c:v>118221</c:v>
                </c:pt>
                <c:pt idx="421273">
                  <c:v>118221</c:v>
                </c:pt>
                <c:pt idx="421274">
                  <c:v>118221</c:v>
                </c:pt>
                <c:pt idx="421275">
                  <c:v>118221</c:v>
                </c:pt>
                <c:pt idx="421276">
                  <c:v>118221</c:v>
                </c:pt>
                <c:pt idx="421277">
                  <c:v>118221</c:v>
                </c:pt>
                <c:pt idx="421278">
                  <c:v>118221</c:v>
                </c:pt>
                <c:pt idx="421279">
                  <c:v>118221</c:v>
                </c:pt>
                <c:pt idx="421280">
                  <c:v>118221</c:v>
                </c:pt>
                <c:pt idx="421281">
                  <c:v>118221</c:v>
                </c:pt>
                <c:pt idx="421282">
                  <c:v>118221</c:v>
                </c:pt>
                <c:pt idx="421283">
                  <c:v>118221</c:v>
                </c:pt>
                <c:pt idx="421284">
                  <c:v>118221</c:v>
                </c:pt>
                <c:pt idx="421285">
                  <c:v>118221</c:v>
                </c:pt>
                <c:pt idx="421286">
                  <c:v>118221</c:v>
                </c:pt>
                <c:pt idx="421287">
                  <c:v>118221</c:v>
                </c:pt>
                <c:pt idx="421288">
                  <c:v>118221</c:v>
                </c:pt>
                <c:pt idx="421289">
                  <c:v>118221</c:v>
                </c:pt>
                <c:pt idx="421290">
                  <c:v>118221</c:v>
                </c:pt>
                <c:pt idx="421291">
                  <c:v>118221</c:v>
                </c:pt>
                <c:pt idx="421292">
                  <c:v>118221</c:v>
                </c:pt>
                <c:pt idx="421293">
                  <c:v>118221</c:v>
                </c:pt>
                <c:pt idx="421294">
                  <c:v>118221</c:v>
                </c:pt>
                <c:pt idx="421295">
                  <c:v>118221</c:v>
                </c:pt>
                <c:pt idx="421296">
                  <c:v>118221</c:v>
                </c:pt>
                <c:pt idx="421297">
                  <c:v>118221</c:v>
                </c:pt>
                <c:pt idx="421298">
                  <c:v>118221</c:v>
                </c:pt>
                <c:pt idx="421299">
                  <c:v>118221</c:v>
                </c:pt>
                <c:pt idx="421300">
                  <c:v>118221</c:v>
                </c:pt>
                <c:pt idx="421301">
                  <c:v>118221</c:v>
                </c:pt>
                <c:pt idx="421302">
                  <c:v>118221</c:v>
                </c:pt>
                <c:pt idx="421303">
                  <c:v>118221</c:v>
                </c:pt>
                <c:pt idx="421304">
                  <c:v>118221</c:v>
                </c:pt>
                <c:pt idx="421305">
                  <c:v>118221</c:v>
                </c:pt>
                <c:pt idx="421306">
                  <c:v>118221</c:v>
                </c:pt>
                <c:pt idx="421307">
                  <c:v>118221</c:v>
                </c:pt>
                <c:pt idx="421308">
                  <c:v>118221</c:v>
                </c:pt>
                <c:pt idx="421309">
                  <c:v>118221</c:v>
                </c:pt>
                <c:pt idx="421310">
                  <c:v>118221</c:v>
                </c:pt>
                <c:pt idx="421311">
                  <c:v>118221</c:v>
                </c:pt>
                <c:pt idx="421312">
                  <c:v>118221</c:v>
                </c:pt>
                <c:pt idx="421313">
                  <c:v>118221</c:v>
                </c:pt>
                <c:pt idx="421314">
                  <c:v>118221</c:v>
                </c:pt>
                <c:pt idx="421315">
                  <c:v>118221</c:v>
                </c:pt>
                <c:pt idx="421316">
                  <c:v>118221</c:v>
                </c:pt>
                <c:pt idx="421317">
                  <c:v>118221</c:v>
                </c:pt>
                <c:pt idx="421318">
                  <c:v>118221</c:v>
                </c:pt>
                <c:pt idx="421319">
                  <c:v>118221</c:v>
                </c:pt>
                <c:pt idx="421320">
                  <c:v>118221</c:v>
                </c:pt>
                <c:pt idx="421321">
                  <c:v>118221</c:v>
                </c:pt>
                <c:pt idx="421322">
                  <c:v>118221</c:v>
                </c:pt>
                <c:pt idx="421323">
                  <c:v>118221</c:v>
                </c:pt>
                <c:pt idx="421324">
                  <c:v>118221</c:v>
                </c:pt>
                <c:pt idx="421325">
                  <c:v>118221</c:v>
                </c:pt>
                <c:pt idx="421326">
                  <c:v>118221</c:v>
                </c:pt>
                <c:pt idx="421327">
                  <c:v>118221</c:v>
                </c:pt>
                <c:pt idx="421328">
                  <c:v>118221</c:v>
                </c:pt>
                <c:pt idx="421329">
                  <c:v>118221</c:v>
                </c:pt>
                <c:pt idx="421330">
                  <c:v>118221</c:v>
                </c:pt>
                <c:pt idx="421331">
                  <c:v>118221</c:v>
                </c:pt>
                <c:pt idx="421332">
                  <c:v>118221</c:v>
                </c:pt>
                <c:pt idx="421333">
                  <c:v>118221</c:v>
                </c:pt>
                <c:pt idx="421334">
                  <c:v>118221</c:v>
                </c:pt>
                <c:pt idx="421335">
                  <c:v>118221</c:v>
                </c:pt>
                <c:pt idx="421336">
                  <c:v>118221</c:v>
                </c:pt>
                <c:pt idx="421337">
                  <c:v>118221</c:v>
                </c:pt>
                <c:pt idx="421338">
                  <c:v>118221</c:v>
                </c:pt>
                <c:pt idx="421339">
                  <c:v>118221</c:v>
                </c:pt>
                <c:pt idx="421340">
                  <c:v>118221</c:v>
                </c:pt>
                <c:pt idx="421341">
                  <c:v>118221</c:v>
                </c:pt>
                <c:pt idx="421342">
                  <c:v>118221</c:v>
                </c:pt>
                <c:pt idx="421343">
                  <c:v>118221</c:v>
                </c:pt>
                <c:pt idx="421344">
                  <c:v>118221</c:v>
                </c:pt>
                <c:pt idx="421345">
                  <c:v>118221</c:v>
                </c:pt>
                <c:pt idx="421346">
                  <c:v>118221</c:v>
                </c:pt>
                <c:pt idx="421347">
                  <c:v>118221</c:v>
                </c:pt>
                <c:pt idx="421348">
                  <c:v>118221</c:v>
                </c:pt>
                <c:pt idx="421349">
                  <c:v>118221</c:v>
                </c:pt>
                <c:pt idx="421350">
                  <c:v>118221</c:v>
                </c:pt>
                <c:pt idx="421351">
                  <c:v>118221</c:v>
                </c:pt>
                <c:pt idx="421352">
                  <c:v>118221</c:v>
                </c:pt>
                <c:pt idx="421353">
                  <c:v>118221</c:v>
                </c:pt>
                <c:pt idx="421354">
                  <c:v>118221</c:v>
                </c:pt>
                <c:pt idx="421355">
                  <c:v>118221</c:v>
                </c:pt>
                <c:pt idx="421356">
                  <c:v>118221</c:v>
                </c:pt>
                <c:pt idx="421357">
                  <c:v>118221</c:v>
                </c:pt>
                <c:pt idx="421358">
                  <c:v>118221</c:v>
                </c:pt>
                <c:pt idx="421359">
                  <c:v>118221</c:v>
                </c:pt>
                <c:pt idx="421360">
                  <c:v>118221</c:v>
                </c:pt>
                <c:pt idx="421361">
                  <c:v>118221</c:v>
                </c:pt>
                <c:pt idx="421362">
                  <c:v>118221</c:v>
                </c:pt>
                <c:pt idx="421363">
                  <c:v>118221</c:v>
                </c:pt>
                <c:pt idx="421364">
                  <c:v>118221</c:v>
                </c:pt>
                <c:pt idx="421365">
                  <c:v>118221</c:v>
                </c:pt>
                <c:pt idx="421366">
                  <c:v>118221</c:v>
                </c:pt>
                <c:pt idx="421367">
                  <c:v>118221</c:v>
                </c:pt>
                <c:pt idx="421368">
                  <c:v>118221</c:v>
                </c:pt>
                <c:pt idx="421369">
                  <c:v>118221</c:v>
                </c:pt>
                <c:pt idx="421370">
                  <c:v>118221</c:v>
                </c:pt>
                <c:pt idx="421371">
                  <c:v>118221</c:v>
                </c:pt>
                <c:pt idx="421372">
                  <c:v>118221</c:v>
                </c:pt>
                <c:pt idx="421373">
                  <c:v>118221</c:v>
                </c:pt>
                <c:pt idx="421374">
                  <c:v>118221</c:v>
                </c:pt>
                <c:pt idx="421375">
                  <c:v>118221</c:v>
                </c:pt>
                <c:pt idx="421376">
                  <c:v>118221</c:v>
                </c:pt>
                <c:pt idx="421377">
                  <c:v>118221</c:v>
                </c:pt>
                <c:pt idx="421378">
                  <c:v>118221</c:v>
                </c:pt>
                <c:pt idx="421379">
                  <c:v>118221</c:v>
                </c:pt>
                <c:pt idx="421380">
                  <c:v>118221</c:v>
                </c:pt>
                <c:pt idx="421381">
                  <c:v>118221</c:v>
                </c:pt>
                <c:pt idx="421382">
                  <c:v>118221</c:v>
                </c:pt>
                <c:pt idx="421383">
                  <c:v>118221</c:v>
                </c:pt>
                <c:pt idx="421384">
                  <c:v>118221</c:v>
                </c:pt>
                <c:pt idx="421385">
                  <c:v>118221</c:v>
                </c:pt>
                <c:pt idx="421386">
                  <c:v>118221</c:v>
                </c:pt>
                <c:pt idx="421387">
                  <c:v>118221</c:v>
                </c:pt>
                <c:pt idx="421388">
                  <c:v>118221</c:v>
                </c:pt>
                <c:pt idx="421389">
                  <c:v>118221</c:v>
                </c:pt>
                <c:pt idx="421390">
                  <c:v>118221</c:v>
                </c:pt>
                <c:pt idx="421391">
                  <c:v>118221</c:v>
                </c:pt>
                <c:pt idx="421392">
                  <c:v>118221</c:v>
                </c:pt>
                <c:pt idx="421393">
                  <c:v>118221</c:v>
                </c:pt>
                <c:pt idx="421394">
                  <c:v>118221</c:v>
                </c:pt>
                <c:pt idx="421395">
                  <c:v>118221</c:v>
                </c:pt>
                <c:pt idx="421396">
                  <c:v>118221</c:v>
                </c:pt>
                <c:pt idx="421397">
                  <c:v>118221</c:v>
                </c:pt>
                <c:pt idx="421398">
                  <c:v>118221</c:v>
                </c:pt>
                <c:pt idx="421399">
                  <c:v>118221</c:v>
                </c:pt>
                <c:pt idx="421400">
                  <c:v>118221</c:v>
                </c:pt>
                <c:pt idx="421401">
                  <c:v>118221</c:v>
                </c:pt>
                <c:pt idx="421402">
                  <c:v>118221</c:v>
                </c:pt>
                <c:pt idx="421403">
                  <c:v>118221</c:v>
                </c:pt>
                <c:pt idx="421404">
                  <c:v>118221</c:v>
                </c:pt>
                <c:pt idx="421405">
                  <c:v>118221</c:v>
                </c:pt>
                <c:pt idx="421406">
                  <c:v>118221</c:v>
                </c:pt>
                <c:pt idx="421407">
                  <c:v>118221</c:v>
                </c:pt>
                <c:pt idx="421408">
                  <c:v>118221</c:v>
                </c:pt>
                <c:pt idx="421409">
                  <c:v>118221</c:v>
                </c:pt>
                <c:pt idx="421410">
                  <c:v>118221</c:v>
                </c:pt>
                <c:pt idx="421411">
                  <c:v>118221</c:v>
                </c:pt>
                <c:pt idx="421412">
                  <c:v>118221</c:v>
                </c:pt>
                <c:pt idx="421413">
                  <c:v>118221</c:v>
                </c:pt>
                <c:pt idx="421414">
                  <c:v>118221</c:v>
                </c:pt>
                <c:pt idx="421415">
                  <c:v>118221</c:v>
                </c:pt>
                <c:pt idx="421416">
                  <c:v>118221</c:v>
                </c:pt>
                <c:pt idx="421417">
                  <c:v>118221</c:v>
                </c:pt>
                <c:pt idx="421418">
                  <c:v>118221</c:v>
                </c:pt>
                <c:pt idx="421419">
                  <c:v>118221</c:v>
                </c:pt>
                <c:pt idx="421420">
                  <c:v>118221</c:v>
                </c:pt>
                <c:pt idx="421421">
                  <c:v>118221</c:v>
                </c:pt>
                <c:pt idx="421422">
                  <c:v>118221</c:v>
                </c:pt>
                <c:pt idx="421423">
                  <c:v>118221</c:v>
                </c:pt>
                <c:pt idx="421424">
                  <c:v>118221</c:v>
                </c:pt>
                <c:pt idx="421425">
                  <c:v>118221</c:v>
                </c:pt>
                <c:pt idx="421426">
                  <c:v>118221</c:v>
                </c:pt>
                <c:pt idx="421427">
                  <c:v>118221</c:v>
                </c:pt>
                <c:pt idx="421428">
                  <c:v>118221</c:v>
                </c:pt>
                <c:pt idx="421429">
                  <c:v>118221</c:v>
                </c:pt>
                <c:pt idx="421430">
                  <c:v>118221</c:v>
                </c:pt>
                <c:pt idx="421431">
                  <c:v>118221</c:v>
                </c:pt>
                <c:pt idx="421432">
                  <c:v>118221</c:v>
                </c:pt>
                <c:pt idx="421433">
                  <c:v>118221</c:v>
                </c:pt>
                <c:pt idx="421434">
                  <c:v>118221</c:v>
                </c:pt>
                <c:pt idx="421435">
                  <c:v>118221</c:v>
                </c:pt>
                <c:pt idx="421436">
                  <c:v>118221</c:v>
                </c:pt>
                <c:pt idx="421437">
                  <c:v>118221</c:v>
                </c:pt>
                <c:pt idx="421438">
                  <c:v>118221</c:v>
                </c:pt>
                <c:pt idx="421439">
                  <c:v>118221</c:v>
                </c:pt>
                <c:pt idx="421440">
                  <c:v>118221</c:v>
                </c:pt>
                <c:pt idx="421441">
                  <c:v>118221</c:v>
                </c:pt>
                <c:pt idx="421442">
                  <c:v>118221</c:v>
                </c:pt>
                <c:pt idx="421443">
                  <c:v>118221</c:v>
                </c:pt>
                <c:pt idx="421444">
                  <c:v>118221</c:v>
                </c:pt>
                <c:pt idx="421445">
                  <c:v>118221</c:v>
                </c:pt>
                <c:pt idx="421446">
                  <c:v>118221</c:v>
                </c:pt>
                <c:pt idx="421447">
                  <c:v>118221</c:v>
                </c:pt>
                <c:pt idx="421448">
                  <c:v>118221</c:v>
                </c:pt>
                <c:pt idx="421449">
                  <c:v>118221</c:v>
                </c:pt>
                <c:pt idx="421450">
                  <c:v>118221</c:v>
                </c:pt>
                <c:pt idx="421451">
                  <c:v>118221</c:v>
                </c:pt>
                <c:pt idx="421452">
                  <c:v>118221</c:v>
                </c:pt>
                <c:pt idx="421453">
                  <c:v>118221</c:v>
                </c:pt>
                <c:pt idx="421454">
                  <c:v>118221</c:v>
                </c:pt>
                <c:pt idx="421455">
                  <c:v>118221</c:v>
                </c:pt>
                <c:pt idx="421456">
                  <c:v>118221</c:v>
                </c:pt>
                <c:pt idx="421457">
                  <c:v>118221</c:v>
                </c:pt>
                <c:pt idx="421458">
                  <c:v>118221</c:v>
                </c:pt>
                <c:pt idx="421459">
                  <c:v>118221</c:v>
                </c:pt>
                <c:pt idx="421460">
                  <c:v>118221</c:v>
                </c:pt>
                <c:pt idx="421461">
                  <c:v>118221</c:v>
                </c:pt>
                <c:pt idx="421462">
                  <c:v>118221</c:v>
                </c:pt>
                <c:pt idx="421463">
                  <c:v>118221</c:v>
                </c:pt>
                <c:pt idx="421464">
                  <c:v>118221</c:v>
                </c:pt>
                <c:pt idx="421465">
                  <c:v>118221</c:v>
                </c:pt>
                <c:pt idx="421466">
                  <c:v>118221</c:v>
                </c:pt>
                <c:pt idx="421467">
                  <c:v>118221</c:v>
                </c:pt>
                <c:pt idx="421468">
                  <c:v>118221</c:v>
                </c:pt>
                <c:pt idx="421469">
                  <c:v>118221</c:v>
                </c:pt>
                <c:pt idx="421470">
                  <c:v>118221</c:v>
                </c:pt>
                <c:pt idx="421471">
                  <c:v>118221</c:v>
                </c:pt>
                <c:pt idx="421472">
                  <c:v>118221</c:v>
                </c:pt>
                <c:pt idx="421473">
                  <c:v>118221</c:v>
                </c:pt>
                <c:pt idx="421474">
                  <c:v>118221</c:v>
                </c:pt>
                <c:pt idx="421475">
                  <c:v>118221</c:v>
                </c:pt>
                <c:pt idx="421476">
                  <c:v>118221</c:v>
                </c:pt>
                <c:pt idx="421477">
                  <c:v>118221</c:v>
                </c:pt>
                <c:pt idx="421478">
                  <c:v>118221</c:v>
                </c:pt>
                <c:pt idx="421479">
                  <c:v>118221</c:v>
                </c:pt>
                <c:pt idx="421480">
                  <c:v>118221</c:v>
                </c:pt>
                <c:pt idx="421481">
                  <c:v>118221</c:v>
                </c:pt>
                <c:pt idx="421482">
                  <c:v>118221</c:v>
                </c:pt>
                <c:pt idx="421483">
                  <c:v>118221</c:v>
                </c:pt>
                <c:pt idx="421484">
                  <c:v>118221</c:v>
                </c:pt>
                <c:pt idx="421485">
                  <c:v>118221</c:v>
                </c:pt>
                <c:pt idx="421486">
                  <c:v>118221</c:v>
                </c:pt>
                <c:pt idx="421487">
                  <c:v>118221</c:v>
                </c:pt>
                <c:pt idx="421488">
                  <c:v>118221</c:v>
                </c:pt>
                <c:pt idx="421489">
                  <c:v>118221</c:v>
                </c:pt>
                <c:pt idx="421490">
                  <c:v>118221</c:v>
                </c:pt>
                <c:pt idx="421491">
                  <c:v>118221</c:v>
                </c:pt>
                <c:pt idx="421492">
                  <c:v>118221</c:v>
                </c:pt>
                <c:pt idx="421493">
                  <c:v>118221</c:v>
                </c:pt>
                <c:pt idx="421494">
                  <c:v>118221</c:v>
                </c:pt>
                <c:pt idx="421495">
                  <c:v>118221</c:v>
                </c:pt>
                <c:pt idx="421496">
                  <c:v>118221</c:v>
                </c:pt>
                <c:pt idx="421497">
                  <c:v>118221</c:v>
                </c:pt>
                <c:pt idx="421498">
                  <c:v>118221</c:v>
                </c:pt>
                <c:pt idx="421499">
                  <c:v>118221</c:v>
                </c:pt>
                <c:pt idx="421500">
                  <c:v>118221</c:v>
                </c:pt>
                <c:pt idx="421501">
                  <c:v>118221</c:v>
                </c:pt>
                <c:pt idx="421502">
                  <c:v>118221</c:v>
                </c:pt>
                <c:pt idx="421503">
                  <c:v>118221</c:v>
                </c:pt>
                <c:pt idx="421504">
                  <c:v>118221</c:v>
                </c:pt>
                <c:pt idx="421505">
                  <c:v>118221</c:v>
                </c:pt>
                <c:pt idx="421506">
                  <c:v>118221</c:v>
                </c:pt>
                <c:pt idx="421507">
                  <c:v>118221</c:v>
                </c:pt>
                <c:pt idx="421508">
                  <c:v>118221</c:v>
                </c:pt>
                <c:pt idx="421509">
                  <c:v>118221</c:v>
                </c:pt>
                <c:pt idx="421510">
                  <c:v>118221</c:v>
                </c:pt>
                <c:pt idx="421511">
                  <c:v>118221</c:v>
                </c:pt>
                <c:pt idx="421512">
                  <c:v>118221</c:v>
                </c:pt>
                <c:pt idx="421513">
                  <c:v>118221</c:v>
                </c:pt>
                <c:pt idx="421514">
                  <c:v>118221</c:v>
                </c:pt>
                <c:pt idx="421515">
                  <c:v>118221</c:v>
                </c:pt>
                <c:pt idx="421516">
                  <c:v>118221</c:v>
                </c:pt>
                <c:pt idx="421517">
                  <c:v>118221</c:v>
                </c:pt>
                <c:pt idx="421518">
                  <c:v>118221</c:v>
                </c:pt>
                <c:pt idx="421519">
                  <c:v>118221</c:v>
                </c:pt>
                <c:pt idx="421520">
                  <c:v>118221</c:v>
                </c:pt>
                <c:pt idx="421521">
                  <c:v>118221</c:v>
                </c:pt>
                <c:pt idx="421522">
                  <c:v>118221</c:v>
                </c:pt>
                <c:pt idx="421523">
                  <c:v>118221</c:v>
                </c:pt>
                <c:pt idx="421524">
                  <c:v>118221</c:v>
                </c:pt>
                <c:pt idx="421525">
                  <c:v>118221</c:v>
                </c:pt>
                <c:pt idx="421526">
                  <c:v>118221</c:v>
                </c:pt>
                <c:pt idx="421527">
                  <c:v>118221</c:v>
                </c:pt>
                <c:pt idx="421528">
                  <c:v>118221</c:v>
                </c:pt>
                <c:pt idx="421529">
                  <c:v>118221</c:v>
                </c:pt>
                <c:pt idx="421530">
                  <c:v>118221</c:v>
                </c:pt>
                <c:pt idx="421531">
                  <c:v>118221</c:v>
                </c:pt>
                <c:pt idx="421532">
                  <c:v>118221</c:v>
                </c:pt>
                <c:pt idx="421533">
                  <c:v>118221</c:v>
                </c:pt>
                <c:pt idx="421534">
                  <c:v>118221</c:v>
                </c:pt>
                <c:pt idx="421535">
                  <c:v>118221</c:v>
                </c:pt>
                <c:pt idx="421536">
                  <c:v>118221</c:v>
                </c:pt>
                <c:pt idx="421537">
                  <c:v>118221</c:v>
                </c:pt>
                <c:pt idx="421538">
                  <c:v>118221</c:v>
                </c:pt>
                <c:pt idx="421539">
                  <c:v>118221</c:v>
                </c:pt>
                <c:pt idx="421540">
                  <c:v>118221</c:v>
                </c:pt>
                <c:pt idx="421541">
                  <c:v>118221</c:v>
                </c:pt>
                <c:pt idx="421542">
                  <c:v>118221</c:v>
                </c:pt>
                <c:pt idx="421543">
                  <c:v>118221</c:v>
                </c:pt>
                <c:pt idx="421544">
                  <c:v>118221</c:v>
                </c:pt>
                <c:pt idx="421545">
                  <c:v>118221</c:v>
                </c:pt>
                <c:pt idx="421546">
                  <c:v>118221</c:v>
                </c:pt>
                <c:pt idx="421547">
                  <c:v>118221</c:v>
                </c:pt>
                <c:pt idx="421548">
                  <c:v>118221</c:v>
                </c:pt>
                <c:pt idx="421549">
                  <c:v>118221</c:v>
                </c:pt>
                <c:pt idx="421550">
                  <c:v>118221</c:v>
                </c:pt>
                <c:pt idx="421551">
                  <c:v>118221</c:v>
                </c:pt>
                <c:pt idx="421552">
                  <c:v>118221</c:v>
                </c:pt>
                <c:pt idx="421553">
                  <c:v>118221</c:v>
                </c:pt>
                <c:pt idx="421554">
                  <c:v>118221</c:v>
                </c:pt>
                <c:pt idx="421555">
                  <c:v>118221</c:v>
                </c:pt>
                <c:pt idx="421556">
                  <c:v>118221</c:v>
                </c:pt>
                <c:pt idx="421557">
                  <c:v>118221</c:v>
                </c:pt>
                <c:pt idx="421558">
                  <c:v>118221</c:v>
                </c:pt>
                <c:pt idx="421559">
                  <c:v>118221</c:v>
                </c:pt>
                <c:pt idx="421560">
                  <c:v>118221</c:v>
                </c:pt>
                <c:pt idx="421561">
                  <c:v>118221</c:v>
                </c:pt>
                <c:pt idx="421562">
                  <c:v>118221</c:v>
                </c:pt>
                <c:pt idx="421563">
                  <c:v>118221</c:v>
                </c:pt>
                <c:pt idx="421564">
                  <c:v>118221</c:v>
                </c:pt>
                <c:pt idx="421565">
                  <c:v>118221</c:v>
                </c:pt>
                <c:pt idx="421566">
                  <c:v>118221</c:v>
                </c:pt>
                <c:pt idx="421567">
                  <c:v>118221</c:v>
                </c:pt>
                <c:pt idx="421568">
                  <c:v>118221</c:v>
                </c:pt>
                <c:pt idx="421569">
                  <c:v>118221</c:v>
                </c:pt>
              </c:numCache>
            </c:numRef>
          </c:xVal>
          <c:yVal>
            <c:numRef>
              <c:f>Sheet1!$B$2:$B$421571</c:f>
              <c:numCache>
                <c:formatCode>General</c:formatCode>
                <c:ptCount val="421570"/>
                <c:pt idx="0">
                  <c:v>24924.5</c:v>
                </c:pt>
                <c:pt idx="1">
                  <c:v>46039.49</c:v>
                </c:pt>
                <c:pt idx="2">
                  <c:v>41595.550000000003</c:v>
                </c:pt>
                <c:pt idx="3">
                  <c:v>19403.54</c:v>
                </c:pt>
                <c:pt idx="4">
                  <c:v>21827.9</c:v>
                </c:pt>
                <c:pt idx="5">
                  <c:v>21043.39</c:v>
                </c:pt>
                <c:pt idx="6">
                  <c:v>22136.639999999999</c:v>
                </c:pt>
                <c:pt idx="7">
                  <c:v>26229.21</c:v>
                </c:pt>
                <c:pt idx="8">
                  <c:v>57258.43</c:v>
                </c:pt>
                <c:pt idx="9">
                  <c:v>42960.91</c:v>
                </c:pt>
                <c:pt idx="10">
                  <c:v>17596.96</c:v>
                </c:pt>
                <c:pt idx="11">
                  <c:v>16145.35</c:v>
                </c:pt>
                <c:pt idx="12">
                  <c:v>16555.11</c:v>
                </c:pt>
                <c:pt idx="13">
                  <c:v>17413.939999999999</c:v>
                </c:pt>
                <c:pt idx="14">
                  <c:v>18926.740000000002</c:v>
                </c:pt>
                <c:pt idx="15">
                  <c:v>14773.04</c:v>
                </c:pt>
                <c:pt idx="16">
                  <c:v>15580.43</c:v>
                </c:pt>
                <c:pt idx="17">
                  <c:v>17558.09</c:v>
                </c:pt>
                <c:pt idx="18">
                  <c:v>16637.62</c:v>
                </c:pt>
                <c:pt idx="19">
                  <c:v>16216.27</c:v>
                </c:pt>
                <c:pt idx="20">
                  <c:v>16328.72</c:v>
                </c:pt>
                <c:pt idx="21">
                  <c:v>16333.14</c:v>
                </c:pt>
                <c:pt idx="22">
                  <c:v>17688.759999999998</c:v>
                </c:pt>
                <c:pt idx="23">
                  <c:v>17150.84</c:v>
                </c:pt>
                <c:pt idx="24">
                  <c:v>15360.45</c:v>
                </c:pt>
                <c:pt idx="25">
                  <c:v>15381.82</c:v>
                </c:pt>
                <c:pt idx="26">
                  <c:v>17508.41</c:v>
                </c:pt>
                <c:pt idx="27">
                  <c:v>15536.4</c:v>
                </c:pt>
                <c:pt idx="28">
                  <c:v>15740.13</c:v>
                </c:pt>
                <c:pt idx="29">
                  <c:v>15793.87</c:v>
                </c:pt>
                <c:pt idx="30">
                  <c:v>16241.78</c:v>
                </c:pt>
                <c:pt idx="31">
                  <c:v>18194.740000000002</c:v>
                </c:pt>
                <c:pt idx="32">
                  <c:v>19354.23</c:v>
                </c:pt>
                <c:pt idx="33">
                  <c:v>18122.52</c:v>
                </c:pt>
                <c:pt idx="34">
                  <c:v>20094.189999999999</c:v>
                </c:pt>
                <c:pt idx="35">
                  <c:v>23388.03</c:v>
                </c:pt>
                <c:pt idx="36">
                  <c:v>26978.34</c:v>
                </c:pt>
                <c:pt idx="37">
                  <c:v>25543.040000000001</c:v>
                </c:pt>
                <c:pt idx="38">
                  <c:v>38640.93</c:v>
                </c:pt>
                <c:pt idx="39">
                  <c:v>34238.879999999997</c:v>
                </c:pt>
                <c:pt idx="40">
                  <c:v>19549.39</c:v>
                </c:pt>
                <c:pt idx="41">
                  <c:v>19552.84</c:v>
                </c:pt>
                <c:pt idx="42">
                  <c:v>18820.29</c:v>
                </c:pt>
                <c:pt idx="43">
                  <c:v>22517.56</c:v>
                </c:pt>
                <c:pt idx="44">
                  <c:v>31497.65</c:v>
                </c:pt>
                <c:pt idx="45">
                  <c:v>44912.86</c:v>
                </c:pt>
                <c:pt idx="46">
                  <c:v>55931.23</c:v>
                </c:pt>
                <c:pt idx="47">
                  <c:v>19124.580000000002</c:v>
                </c:pt>
                <c:pt idx="48">
                  <c:v>15984.24</c:v>
                </c:pt>
                <c:pt idx="49">
                  <c:v>17359.7</c:v>
                </c:pt>
                <c:pt idx="50">
                  <c:v>17341.47</c:v>
                </c:pt>
                <c:pt idx="51">
                  <c:v>18461.18</c:v>
                </c:pt>
                <c:pt idx="52">
                  <c:v>21665.759999999998</c:v>
                </c:pt>
                <c:pt idx="53">
                  <c:v>37887.17</c:v>
                </c:pt>
                <c:pt idx="54">
                  <c:v>46845.87</c:v>
                </c:pt>
                <c:pt idx="55">
                  <c:v>19363.830000000002</c:v>
                </c:pt>
                <c:pt idx="56">
                  <c:v>20327.61</c:v>
                </c:pt>
                <c:pt idx="57">
                  <c:v>21280.400000000001</c:v>
                </c:pt>
                <c:pt idx="58">
                  <c:v>20334.23</c:v>
                </c:pt>
                <c:pt idx="59">
                  <c:v>20881.099999999999</c:v>
                </c:pt>
                <c:pt idx="60">
                  <c:v>20398.09</c:v>
                </c:pt>
                <c:pt idx="61">
                  <c:v>23873.79</c:v>
                </c:pt>
                <c:pt idx="62">
                  <c:v>28762.37</c:v>
                </c:pt>
                <c:pt idx="63">
                  <c:v>50510.31</c:v>
                </c:pt>
                <c:pt idx="64">
                  <c:v>41512.39</c:v>
                </c:pt>
                <c:pt idx="65">
                  <c:v>20138.189999999999</c:v>
                </c:pt>
                <c:pt idx="66">
                  <c:v>17235.150000000001</c:v>
                </c:pt>
                <c:pt idx="67">
                  <c:v>15136.78</c:v>
                </c:pt>
                <c:pt idx="68">
                  <c:v>15741.6</c:v>
                </c:pt>
                <c:pt idx="69">
                  <c:v>16434.150000000001</c:v>
                </c:pt>
                <c:pt idx="70">
                  <c:v>15883.52</c:v>
                </c:pt>
                <c:pt idx="71">
                  <c:v>14978.09</c:v>
                </c:pt>
                <c:pt idx="72">
                  <c:v>15682.81</c:v>
                </c:pt>
                <c:pt idx="73">
                  <c:v>15363.5</c:v>
                </c:pt>
                <c:pt idx="74">
                  <c:v>16148.87</c:v>
                </c:pt>
                <c:pt idx="75">
                  <c:v>15654.85</c:v>
                </c:pt>
                <c:pt idx="76">
                  <c:v>15766.6</c:v>
                </c:pt>
                <c:pt idx="77">
                  <c:v>15922.41</c:v>
                </c:pt>
                <c:pt idx="78">
                  <c:v>15295.55</c:v>
                </c:pt>
                <c:pt idx="79">
                  <c:v>14539.79</c:v>
                </c:pt>
                <c:pt idx="80">
                  <c:v>14689.24</c:v>
                </c:pt>
                <c:pt idx="81">
                  <c:v>14537.37</c:v>
                </c:pt>
                <c:pt idx="82">
                  <c:v>15277.27</c:v>
                </c:pt>
                <c:pt idx="83">
                  <c:v>17746.68</c:v>
                </c:pt>
                <c:pt idx="84">
                  <c:v>18535.48</c:v>
                </c:pt>
                <c:pt idx="85">
                  <c:v>17859.3</c:v>
                </c:pt>
                <c:pt idx="86">
                  <c:v>18337.68</c:v>
                </c:pt>
                <c:pt idx="87">
                  <c:v>20797.580000000002</c:v>
                </c:pt>
                <c:pt idx="88">
                  <c:v>23077.55</c:v>
                </c:pt>
                <c:pt idx="89">
                  <c:v>23351.8</c:v>
                </c:pt>
                <c:pt idx="90">
                  <c:v>31579.9</c:v>
                </c:pt>
                <c:pt idx="91">
                  <c:v>39886.06</c:v>
                </c:pt>
                <c:pt idx="92">
                  <c:v>18689.54</c:v>
                </c:pt>
                <c:pt idx="93">
                  <c:v>19050.66</c:v>
                </c:pt>
                <c:pt idx="94">
                  <c:v>20911.25</c:v>
                </c:pt>
                <c:pt idx="95">
                  <c:v>25293.49</c:v>
                </c:pt>
                <c:pt idx="96">
                  <c:v>33305.919999999998</c:v>
                </c:pt>
                <c:pt idx="97">
                  <c:v>45773.03</c:v>
                </c:pt>
                <c:pt idx="98">
                  <c:v>46788.75</c:v>
                </c:pt>
                <c:pt idx="99">
                  <c:v>23350.880000000001</c:v>
                </c:pt>
                <c:pt idx="100">
                  <c:v>16567.689999999999</c:v>
                </c:pt>
                <c:pt idx="101">
                  <c:v>16894.400000000001</c:v>
                </c:pt>
                <c:pt idx="102">
                  <c:v>18365.099999999999</c:v>
                </c:pt>
                <c:pt idx="103">
                  <c:v>18378.16</c:v>
                </c:pt>
                <c:pt idx="104">
                  <c:v>23510.49</c:v>
                </c:pt>
                <c:pt idx="105">
                  <c:v>36988.49</c:v>
                </c:pt>
                <c:pt idx="106">
                  <c:v>54060.1</c:v>
                </c:pt>
                <c:pt idx="107">
                  <c:v>20124.22</c:v>
                </c:pt>
                <c:pt idx="108">
                  <c:v>20113.03</c:v>
                </c:pt>
                <c:pt idx="109">
                  <c:v>21140.07</c:v>
                </c:pt>
                <c:pt idx="110">
                  <c:v>22366.880000000001</c:v>
                </c:pt>
                <c:pt idx="111">
                  <c:v>22107.7</c:v>
                </c:pt>
                <c:pt idx="112">
                  <c:v>28952.86</c:v>
                </c:pt>
                <c:pt idx="113">
                  <c:v>57592.12</c:v>
                </c:pt>
                <c:pt idx="114">
                  <c:v>34684.21</c:v>
                </c:pt>
                <c:pt idx="115">
                  <c:v>16976.189999999999</c:v>
                </c:pt>
                <c:pt idx="116">
                  <c:v>16347.6</c:v>
                </c:pt>
                <c:pt idx="117">
                  <c:v>17147.439999999999</c:v>
                </c:pt>
                <c:pt idx="118">
                  <c:v>18164.2</c:v>
                </c:pt>
                <c:pt idx="119">
                  <c:v>18517.79</c:v>
                </c:pt>
                <c:pt idx="120">
                  <c:v>16963.55</c:v>
                </c:pt>
                <c:pt idx="121">
                  <c:v>16065.49</c:v>
                </c:pt>
                <c:pt idx="122">
                  <c:v>17666</c:v>
                </c:pt>
                <c:pt idx="123">
                  <c:v>17558.82</c:v>
                </c:pt>
                <c:pt idx="124">
                  <c:v>16633.41</c:v>
                </c:pt>
                <c:pt idx="125">
                  <c:v>15722.82</c:v>
                </c:pt>
                <c:pt idx="126">
                  <c:v>17823.37</c:v>
                </c:pt>
                <c:pt idx="127">
                  <c:v>16566.18</c:v>
                </c:pt>
                <c:pt idx="128">
                  <c:v>16348.06</c:v>
                </c:pt>
                <c:pt idx="129">
                  <c:v>15731.18</c:v>
                </c:pt>
                <c:pt idx="130">
                  <c:v>16628.310000000001</c:v>
                </c:pt>
                <c:pt idx="131">
                  <c:v>16119.92</c:v>
                </c:pt>
                <c:pt idx="132">
                  <c:v>17330.7</c:v>
                </c:pt>
                <c:pt idx="133">
                  <c:v>16286.4</c:v>
                </c:pt>
                <c:pt idx="134">
                  <c:v>16680.240000000002</c:v>
                </c:pt>
                <c:pt idx="135">
                  <c:v>18322.37</c:v>
                </c:pt>
                <c:pt idx="136">
                  <c:v>19616.22</c:v>
                </c:pt>
                <c:pt idx="137">
                  <c:v>19251.5</c:v>
                </c:pt>
                <c:pt idx="138">
                  <c:v>18947.810000000001</c:v>
                </c:pt>
                <c:pt idx="139">
                  <c:v>21904.47</c:v>
                </c:pt>
                <c:pt idx="140">
                  <c:v>22764.01</c:v>
                </c:pt>
                <c:pt idx="141">
                  <c:v>24185.27</c:v>
                </c:pt>
                <c:pt idx="142">
                  <c:v>27390.81</c:v>
                </c:pt>
                <c:pt idx="143">
                  <c:v>50605.27</c:v>
                </c:pt>
                <c:pt idx="144">
                  <c:v>44682.74</c:v>
                </c:pt>
                <c:pt idx="145">
                  <c:v>47928.89</c:v>
                </c:pt>
                <c:pt idx="146">
                  <c:v>44292.87</c:v>
                </c:pt>
                <c:pt idx="147">
                  <c:v>48397.98</c:v>
                </c:pt>
                <c:pt idx="148">
                  <c:v>43751.94</c:v>
                </c:pt>
                <c:pt idx="149">
                  <c:v>43615.49</c:v>
                </c:pt>
                <c:pt idx="150">
                  <c:v>41892.550000000003</c:v>
                </c:pt>
                <c:pt idx="151">
                  <c:v>47450.5</c:v>
                </c:pt>
                <c:pt idx="152">
                  <c:v>46549.73</c:v>
                </c:pt>
                <c:pt idx="153">
                  <c:v>45025.02</c:v>
                </c:pt>
                <c:pt idx="154">
                  <c:v>44418.11</c:v>
                </c:pt>
                <c:pt idx="155">
                  <c:v>45971.3</c:v>
                </c:pt>
                <c:pt idx="156">
                  <c:v>47903.01</c:v>
                </c:pt>
                <c:pt idx="157">
                  <c:v>43675.61</c:v>
                </c:pt>
                <c:pt idx="158">
                  <c:v>44319.15</c:v>
                </c:pt>
                <c:pt idx="159">
                  <c:v>44619.519999999997</c:v>
                </c:pt>
                <c:pt idx="160">
                  <c:v>48754.47</c:v>
                </c:pt>
                <c:pt idx="161">
                  <c:v>47089.54</c:v>
                </c:pt>
                <c:pt idx="162">
                  <c:v>44428.71</c:v>
                </c:pt>
                <c:pt idx="163">
                  <c:v>45299.92</c:v>
                </c:pt>
                <c:pt idx="164">
                  <c:v>47077.72</c:v>
                </c:pt>
                <c:pt idx="165">
                  <c:v>46752.12</c:v>
                </c:pt>
                <c:pt idx="166">
                  <c:v>44339.199999999997</c:v>
                </c:pt>
                <c:pt idx="167">
                  <c:v>44763.33</c:v>
                </c:pt>
                <c:pt idx="168">
                  <c:v>45833.77</c:v>
                </c:pt>
                <c:pt idx="169">
                  <c:v>50031.73</c:v>
                </c:pt>
                <c:pt idx="170">
                  <c:v>45475.69</c:v>
                </c:pt>
                <c:pt idx="171">
                  <c:v>49754.17</c:v>
                </c:pt>
                <c:pt idx="172">
                  <c:v>49623.53</c:v>
                </c:pt>
                <c:pt idx="173">
                  <c:v>49015.05</c:v>
                </c:pt>
                <c:pt idx="174">
                  <c:v>45182.5</c:v>
                </c:pt>
                <c:pt idx="175">
                  <c:v>44681.64</c:v>
                </c:pt>
                <c:pt idx="176">
                  <c:v>42477.49</c:v>
                </c:pt>
                <c:pt idx="177">
                  <c:v>45829.02</c:v>
                </c:pt>
                <c:pt idx="178">
                  <c:v>46387.54</c:v>
                </c:pt>
                <c:pt idx="179">
                  <c:v>43110.79</c:v>
                </c:pt>
                <c:pt idx="180">
                  <c:v>42371.48</c:v>
                </c:pt>
                <c:pt idx="181">
                  <c:v>44081.33</c:v>
                </c:pt>
                <c:pt idx="182">
                  <c:v>46381.43</c:v>
                </c:pt>
                <c:pt idx="183">
                  <c:v>43194.49</c:v>
                </c:pt>
                <c:pt idx="184">
                  <c:v>41443.25</c:v>
                </c:pt>
                <c:pt idx="185">
                  <c:v>45681.98</c:v>
                </c:pt>
                <c:pt idx="186">
                  <c:v>44405.02</c:v>
                </c:pt>
                <c:pt idx="187">
                  <c:v>46955.82</c:v>
                </c:pt>
                <c:pt idx="188">
                  <c:v>49303.28</c:v>
                </c:pt>
                <c:pt idx="189">
                  <c:v>59889.32</c:v>
                </c:pt>
                <c:pt idx="190">
                  <c:v>35819.83</c:v>
                </c:pt>
                <c:pt idx="191">
                  <c:v>43202.29</c:v>
                </c:pt>
                <c:pt idx="192">
                  <c:v>39857.4</c:v>
                </c:pt>
                <c:pt idx="193">
                  <c:v>41596.99</c:v>
                </c:pt>
                <c:pt idx="194">
                  <c:v>41651.01</c:v>
                </c:pt>
                <c:pt idx="195">
                  <c:v>46829.120000000003</c:v>
                </c:pt>
                <c:pt idx="196">
                  <c:v>47595.35</c:v>
                </c:pt>
                <c:pt idx="197">
                  <c:v>49202.06</c:v>
                </c:pt>
                <c:pt idx="198">
                  <c:v>46165.25</c:v>
                </c:pt>
                <c:pt idx="199">
                  <c:v>53035.54</c:v>
                </c:pt>
                <c:pt idx="200">
                  <c:v>48465.72</c:v>
                </c:pt>
                <c:pt idx="201">
                  <c:v>45222.3</c:v>
                </c:pt>
                <c:pt idx="202">
                  <c:v>44293.54</c:v>
                </c:pt>
                <c:pt idx="203">
                  <c:v>46991.58</c:v>
                </c:pt>
                <c:pt idx="204">
                  <c:v>48501.79</c:v>
                </c:pt>
                <c:pt idx="205">
                  <c:v>44464.74</c:v>
                </c:pt>
                <c:pt idx="206">
                  <c:v>46544.56</c:v>
                </c:pt>
                <c:pt idx="207">
                  <c:v>43682.41</c:v>
                </c:pt>
                <c:pt idx="208">
                  <c:v>50139.92</c:v>
                </c:pt>
                <c:pt idx="209">
                  <c:v>44274.15</c:v>
                </c:pt>
                <c:pt idx="210">
                  <c:v>44302.11</c:v>
                </c:pt>
                <c:pt idx="211">
                  <c:v>45072.11</c:v>
                </c:pt>
                <c:pt idx="212">
                  <c:v>47844.27</c:v>
                </c:pt>
                <c:pt idx="213">
                  <c:v>46363.93</c:v>
                </c:pt>
                <c:pt idx="214">
                  <c:v>42939.63</c:v>
                </c:pt>
                <c:pt idx="215">
                  <c:v>42415.81</c:v>
                </c:pt>
                <c:pt idx="216">
                  <c:v>45247.74</c:v>
                </c:pt>
                <c:pt idx="217">
                  <c:v>44623.23</c:v>
                </c:pt>
                <c:pt idx="218">
                  <c:v>43260.959999999999</c:v>
                </c:pt>
                <c:pt idx="219">
                  <c:v>45113.56</c:v>
                </c:pt>
                <c:pt idx="220">
                  <c:v>43191.02</c:v>
                </c:pt>
                <c:pt idx="221">
                  <c:v>49359.75</c:v>
                </c:pt>
                <c:pt idx="222">
                  <c:v>45341.919999999998</c:v>
                </c:pt>
                <c:pt idx="223">
                  <c:v>46391.12</c:v>
                </c:pt>
                <c:pt idx="224">
                  <c:v>47659.93</c:v>
                </c:pt>
                <c:pt idx="225">
                  <c:v>49419.75</c:v>
                </c:pt>
                <c:pt idx="226">
                  <c:v>43315.85</c:v>
                </c:pt>
                <c:pt idx="227">
                  <c:v>42963.96</c:v>
                </c:pt>
                <c:pt idx="228">
                  <c:v>43390.94</c:v>
                </c:pt>
                <c:pt idx="229">
                  <c:v>46045.09</c:v>
                </c:pt>
                <c:pt idx="230">
                  <c:v>49880.69</c:v>
                </c:pt>
                <c:pt idx="231">
                  <c:v>43306.38</c:v>
                </c:pt>
                <c:pt idx="232">
                  <c:v>42487.67</c:v>
                </c:pt>
                <c:pt idx="233">
                  <c:v>41682.400000000001</c:v>
                </c:pt>
                <c:pt idx="234">
                  <c:v>47313.62</c:v>
                </c:pt>
                <c:pt idx="235">
                  <c:v>44936.47</c:v>
                </c:pt>
                <c:pt idx="236">
                  <c:v>43997.78</c:v>
                </c:pt>
                <c:pt idx="237">
                  <c:v>44259.59</c:v>
                </c:pt>
                <c:pt idx="238">
                  <c:v>45928.14</c:v>
                </c:pt>
                <c:pt idx="239">
                  <c:v>49357.43</c:v>
                </c:pt>
                <c:pt idx="240">
                  <c:v>51137.42</c:v>
                </c:pt>
                <c:pt idx="241">
                  <c:v>65615.360000000001</c:v>
                </c:pt>
                <c:pt idx="242">
                  <c:v>43539.94</c:v>
                </c:pt>
                <c:pt idx="243">
                  <c:v>44481.38</c:v>
                </c:pt>
                <c:pt idx="244">
                  <c:v>43353.09</c:v>
                </c:pt>
                <c:pt idx="245">
                  <c:v>43753.43</c:v>
                </c:pt>
                <c:pt idx="246">
                  <c:v>41556.230000000003</c:v>
                </c:pt>
                <c:pt idx="247">
                  <c:v>54322.239999999998</c:v>
                </c:pt>
                <c:pt idx="248">
                  <c:v>50581.06</c:v>
                </c:pt>
                <c:pt idx="249">
                  <c:v>46085.47</c:v>
                </c:pt>
                <c:pt idx="250">
                  <c:v>47080.12</c:v>
                </c:pt>
                <c:pt idx="251">
                  <c:v>52608.51</c:v>
                </c:pt>
                <c:pt idx="252">
                  <c:v>48563.69</c:v>
                </c:pt>
                <c:pt idx="253">
                  <c:v>47346.32</c:v>
                </c:pt>
                <c:pt idx="254">
                  <c:v>44796.03</c:v>
                </c:pt>
                <c:pt idx="255">
                  <c:v>46529.68</c:v>
                </c:pt>
                <c:pt idx="256">
                  <c:v>51805.88</c:v>
                </c:pt>
                <c:pt idx="257">
                  <c:v>43991.18</c:v>
                </c:pt>
                <c:pt idx="258">
                  <c:v>45561.85</c:v>
                </c:pt>
                <c:pt idx="259">
                  <c:v>45456.23</c:v>
                </c:pt>
                <c:pt idx="260">
                  <c:v>50501.3</c:v>
                </c:pt>
                <c:pt idx="261">
                  <c:v>46717.760000000002</c:v>
                </c:pt>
                <c:pt idx="262">
                  <c:v>44411.23</c:v>
                </c:pt>
                <c:pt idx="263">
                  <c:v>45817.07</c:v>
                </c:pt>
                <c:pt idx="264">
                  <c:v>47425.29</c:v>
                </c:pt>
                <c:pt idx="265">
                  <c:v>49439.58</c:v>
                </c:pt>
                <c:pt idx="266">
                  <c:v>46637.48</c:v>
                </c:pt>
                <c:pt idx="267">
                  <c:v>46075</c:v>
                </c:pt>
                <c:pt idx="268">
                  <c:v>47629.14</c:v>
                </c:pt>
                <c:pt idx="269">
                  <c:v>49771.92</c:v>
                </c:pt>
                <c:pt idx="270">
                  <c:v>44411.95</c:v>
                </c:pt>
                <c:pt idx="271">
                  <c:v>45108.22</c:v>
                </c:pt>
                <c:pt idx="272">
                  <c:v>45008.22</c:v>
                </c:pt>
                <c:pt idx="273">
                  <c:v>49424.06</c:v>
                </c:pt>
                <c:pt idx="274">
                  <c:v>46729.91</c:v>
                </c:pt>
                <c:pt idx="275">
                  <c:v>46350.97</c:v>
                </c:pt>
                <c:pt idx="276">
                  <c:v>44972.52</c:v>
                </c:pt>
                <c:pt idx="277">
                  <c:v>50995.5</c:v>
                </c:pt>
                <c:pt idx="278">
                  <c:v>47344.5</c:v>
                </c:pt>
                <c:pt idx="279">
                  <c:v>44493.61</c:v>
                </c:pt>
                <c:pt idx="280">
                  <c:v>43541.07</c:v>
                </c:pt>
                <c:pt idx="281">
                  <c:v>45784.76</c:v>
                </c:pt>
                <c:pt idx="282">
                  <c:v>48577.08</c:v>
                </c:pt>
                <c:pt idx="283">
                  <c:v>42112.67</c:v>
                </c:pt>
                <c:pt idx="284">
                  <c:v>42354.720000000001</c:v>
                </c:pt>
                <c:pt idx="285">
                  <c:v>43134.879999999997</c:v>
                </c:pt>
                <c:pt idx="286">
                  <c:v>13740.12</c:v>
                </c:pt>
                <c:pt idx="287">
                  <c:v>10887.84</c:v>
                </c:pt>
                <c:pt idx="288">
                  <c:v>11523.47</c:v>
                </c:pt>
                <c:pt idx="289">
                  <c:v>11135.17</c:v>
                </c:pt>
                <c:pt idx="290">
                  <c:v>12275.58</c:v>
                </c:pt>
                <c:pt idx="291">
                  <c:v>10123.450000000001</c:v>
                </c:pt>
                <c:pt idx="292">
                  <c:v>9001.3700000000008</c:v>
                </c:pt>
                <c:pt idx="293">
                  <c:v>10366.85</c:v>
                </c:pt>
                <c:pt idx="294">
                  <c:v>11157.08</c:v>
                </c:pt>
                <c:pt idx="295">
                  <c:v>10179.290000000001</c:v>
                </c:pt>
                <c:pt idx="296">
                  <c:v>9226.7999999999993</c:v>
                </c:pt>
                <c:pt idx="297">
                  <c:v>8868.93</c:v>
                </c:pt>
                <c:pt idx="298">
                  <c:v>9337.44</c:v>
                </c:pt>
                <c:pt idx="299">
                  <c:v>9372.7999999999993</c:v>
                </c:pt>
                <c:pt idx="300">
                  <c:v>7919.86</c:v>
                </c:pt>
                <c:pt idx="301">
                  <c:v>7813.91</c:v>
                </c:pt>
                <c:pt idx="302">
                  <c:v>8412.69</c:v>
                </c:pt>
                <c:pt idx="303">
                  <c:v>8001.41</c:v>
                </c:pt>
                <c:pt idx="304">
                  <c:v>7742.75</c:v>
                </c:pt>
                <c:pt idx="305">
                  <c:v>8201.06</c:v>
                </c:pt>
                <c:pt idx="306">
                  <c:v>6591.22</c:v>
                </c:pt>
                <c:pt idx="307">
                  <c:v>7857.88</c:v>
                </c:pt>
                <c:pt idx="308">
                  <c:v>8112.67</c:v>
                </c:pt>
                <c:pt idx="309">
                  <c:v>13751.3</c:v>
                </c:pt>
                <c:pt idx="310">
                  <c:v>16930.62</c:v>
                </c:pt>
                <c:pt idx="311">
                  <c:v>20915.95</c:v>
                </c:pt>
                <c:pt idx="312">
                  <c:v>26719.02</c:v>
                </c:pt>
                <c:pt idx="313">
                  <c:v>30640.54</c:v>
                </c:pt>
                <c:pt idx="314">
                  <c:v>41101.93</c:v>
                </c:pt>
                <c:pt idx="315">
                  <c:v>51159.17</c:v>
                </c:pt>
                <c:pt idx="316">
                  <c:v>19081.8</c:v>
                </c:pt>
                <c:pt idx="317">
                  <c:v>12134.69</c:v>
                </c:pt>
                <c:pt idx="318">
                  <c:v>10722.46</c:v>
                </c:pt>
                <c:pt idx="319">
                  <c:v>8097.92</c:v>
                </c:pt>
                <c:pt idx="320">
                  <c:v>9775.17</c:v>
                </c:pt>
                <c:pt idx="321">
                  <c:v>10081.799999999999</c:v>
                </c:pt>
                <c:pt idx="322">
                  <c:v>9735.73</c:v>
                </c:pt>
                <c:pt idx="323">
                  <c:v>8614.41</c:v>
                </c:pt>
                <c:pt idx="324">
                  <c:v>9283.09</c:v>
                </c:pt>
                <c:pt idx="325">
                  <c:v>9825.2199999999993</c:v>
                </c:pt>
                <c:pt idx="326">
                  <c:v>9146.77</c:v>
                </c:pt>
                <c:pt idx="327">
                  <c:v>9202.11</c:v>
                </c:pt>
                <c:pt idx="328">
                  <c:v>10706.81</c:v>
                </c:pt>
                <c:pt idx="329">
                  <c:v>10856.85</c:v>
                </c:pt>
                <c:pt idx="330">
                  <c:v>11219.78</c:v>
                </c:pt>
                <c:pt idx="331">
                  <c:v>11986.84</c:v>
                </c:pt>
                <c:pt idx="332">
                  <c:v>12080.36</c:v>
                </c:pt>
                <c:pt idx="333">
                  <c:v>8266.14</c:v>
                </c:pt>
                <c:pt idx="334">
                  <c:v>15808.15</c:v>
                </c:pt>
                <c:pt idx="335">
                  <c:v>13275.87</c:v>
                </c:pt>
                <c:pt idx="336">
                  <c:v>12532.94</c:v>
                </c:pt>
                <c:pt idx="337">
                  <c:v>11983.34</c:v>
                </c:pt>
                <c:pt idx="338">
                  <c:v>11012.52</c:v>
                </c:pt>
                <c:pt idx="339">
                  <c:v>11428.25</c:v>
                </c:pt>
                <c:pt idx="340">
                  <c:v>11724.98</c:v>
                </c:pt>
                <c:pt idx="341">
                  <c:v>10473.780000000001</c:v>
                </c:pt>
                <c:pt idx="342">
                  <c:v>11039.12</c:v>
                </c:pt>
                <c:pt idx="343">
                  <c:v>10689.97</c:v>
                </c:pt>
                <c:pt idx="344">
                  <c:v>8148.69</c:v>
                </c:pt>
                <c:pt idx="345">
                  <c:v>9049.02</c:v>
                </c:pt>
                <c:pt idx="346">
                  <c:v>8734.19</c:v>
                </c:pt>
                <c:pt idx="347">
                  <c:v>10417.33</c:v>
                </c:pt>
                <c:pt idx="348">
                  <c:v>8212.9699999999993</c:v>
                </c:pt>
                <c:pt idx="349">
                  <c:v>8468.7199999999993</c:v>
                </c:pt>
                <c:pt idx="350">
                  <c:v>8653.6200000000008</c:v>
                </c:pt>
                <c:pt idx="351">
                  <c:v>10420.92</c:v>
                </c:pt>
                <c:pt idx="352">
                  <c:v>8732.4599999999991</c:v>
                </c:pt>
                <c:pt idx="353">
                  <c:v>7939.01</c:v>
                </c:pt>
                <c:pt idx="354">
                  <c:v>8120.7</c:v>
                </c:pt>
                <c:pt idx="355">
                  <c:v>8853.89</c:v>
                </c:pt>
                <c:pt idx="356">
                  <c:v>7508.71</c:v>
                </c:pt>
                <c:pt idx="357">
                  <c:v>7658.75</c:v>
                </c:pt>
                <c:pt idx="358">
                  <c:v>6165.73</c:v>
                </c:pt>
                <c:pt idx="359">
                  <c:v>8070.64</c:v>
                </c:pt>
                <c:pt idx="360">
                  <c:v>7366.5</c:v>
                </c:pt>
                <c:pt idx="361">
                  <c:v>11578.11</c:v>
                </c:pt>
                <c:pt idx="362">
                  <c:v>16069.5</c:v>
                </c:pt>
                <c:pt idx="363">
                  <c:v>21331.51</c:v>
                </c:pt>
                <c:pt idx="364">
                  <c:v>31248.98</c:v>
                </c:pt>
                <c:pt idx="365">
                  <c:v>32148.93</c:v>
                </c:pt>
                <c:pt idx="366">
                  <c:v>41603.11</c:v>
                </c:pt>
                <c:pt idx="367">
                  <c:v>49775.519999999997</c:v>
                </c:pt>
                <c:pt idx="368">
                  <c:v>19604.47</c:v>
                </c:pt>
                <c:pt idx="369">
                  <c:v>12778.28</c:v>
                </c:pt>
                <c:pt idx="370">
                  <c:v>10412.879999999999</c:v>
                </c:pt>
                <c:pt idx="371">
                  <c:v>9755.56</c:v>
                </c:pt>
                <c:pt idx="372">
                  <c:v>10434.83</c:v>
                </c:pt>
                <c:pt idx="373">
                  <c:v>9977.9599999999991</c:v>
                </c:pt>
                <c:pt idx="374">
                  <c:v>9870.2199999999993</c:v>
                </c:pt>
                <c:pt idx="375">
                  <c:v>10136.780000000001</c:v>
                </c:pt>
                <c:pt idx="376">
                  <c:v>9421.2000000000007</c:v>
                </c:pt>
                <c:pt idx="377">
                  <c:v>9189.2000000000007</c:v>
                </c:pt>
                <c:pt idx="378">
                  <c:v>9959.64</c:v>
                </c:pt>
                <c:pt idx="379">
                  <c:v>10104.36</c:v>
                </c:pt>
                <c:pt idx="380">
                  <c:v>9317.56</c:v>
                </c:pt>
                <c:pt idx="381">
                  <c:v>10146.540000000001</c:v>
                </c:pt>
                <c:pt idx="382">
                  <c:v>12955.55</c:v>
                </c:pt>
                <c:pt idx="383">
                  <c:v>13180.05</c:v>
                </c:pt>
                <c:pt idx="384">
                  <c:v>13667.88</c:v>
                </c:pt>
                <c:pt idx="385">
                  <c:v>8848.44</c:v>
                </c:pt>
                <c:pt idx="386">
                  <c:v>13926.04</c:v>
                </c:pt>
                <c:pt idx="387">
                  <c:v>13822.49</c:v>
                </c:pt>
                <c:pt idx="388">
                  <c:v>11702.08</c:v>
                </c:pt>
                <c:pt idx="389">
                  <c:v>10613.17</c:v>
                </c:pt>
                <c:pt idx="390">
                  <c:v>12485.78</c:v>
                </c:pt>
                <c:pt idx="391">
                  <c:v>12388.85</c:v>
                </c:pt>
                <c:pt idx="392">
                  <c:v>10237.780000000001</c:v>
                </c:pt>
                <c:pt idx="393">
                  <c:v>10502.4</c:v>
                </c:pt>
                <c:pt idx="394">
                  <c:v>11387.31</c:v>
                </c:pt>
                <c:pt idx="395">
                  <c:v>11925.71</c:v>
                </c:pt>
                <c:pt idx="396">
                  <c:v>8845.73</c:v>
                </c:pt>
                <c:pt idx="397">
                  <c:v>7910.22</c:v>
                </c:pt>
                <c:pt idx="398">
                  <c:v>9129.23</c:v>
                </c:pt>
                <c:pt idx="399">
                  <c:v>9335.24</c:v>
                </c:pt>
                <c:pt idx="400">
                  <c:v>7927.73</c:v>
                </c:pt>
                <c:pt idx="401">
                  <c:v>8647.36</c:v>
                </c:pt>
                <c:pt idx="402">
                  <c:v>8635.6200000000008</c:v>
                </c:pt>
                <c:pt idx="403">
                  <c:v>10655.35</c:v>
                </c:pt>
                <c:pt idx="404">
                  <c:v>10342.719999999999</c:v>
                </c:pt>
                <c:pt idx="405">
                  <c:v>8609.82</c:v>
                </c:pt>
                <c:pt idx="406">
                  <c:v>8345.33</c:v>
                </c:pt>
                <c:pt idx="407">
                  <c:v>7175.77</c:v>
                </c:pt>
                <c:pt idx="408">
                  <c:v>8614.64</c:v>
                </c:pt>
                <c:pt idx="409">
                  <c:v>8016.26</c:v>
                </c:pt>
                <c:pt idx="410">
                  <c:v>7301.41</c:v>
                </c:pt>
                <c:pt idx="411">
                  <c:v>7577.59</c:v>
                </c:pt>
                <c:pt idx="412">
                  <c:v>8473.7099999999991</c:v>
                </c:pt>
                <c:pt idx="413">
                  <c:v>13126.15</c:v>
                </c:pt>
                <c:pt idx="414">
                  <c:v>20126.95</c:v>
                </c:pt>
                <c:pt idx="415">
                  <c:v>22716.7</c:v>
                </c:pt>
                <c:pt idx="416">
                  <c:v>30331.69</c:v>
                </c:pt>
                <c:pt idx="417">
                  <c:v>28257.3</c:v>
                </c:pt>
                <c:pt idx="418">
                  <c:v>31905.97</c:v>
                </c:pt>
                <c:pt idx="419">
                  <c:v>43712.78</c:v>
                </c:pt>
                <c:pt idx="420">
                  <c:v>50701.3</c:v>
                </c:pt>
                <c:pt idx="421">
                  <c:v>18368.509999999998</c:v>
                </c:pt>
                <c:pt idx="422">
                  <c:v>14288.22</c:v>
                </c:pt>
                <c:pt idx="423">
                  <c:v>13403.63</c:v>
                </c:pt>
                <c:pt idx="424">
                  <c:v>13085.95</c:v>
                </c:pt>
                <c:pt idx="425">
                  <c:v>11676.98</c:v>
                </c:pt>
                <c:pt idx="426">
                  <c:v>10487.17</c:v>
                </c:pt>
                <c:pt idx="427">
                  <c:v>8548.8700000000008</c:v>
                </c:pt>
                <c:pt idx="428">
                  <c:v>9350.9</c:v>
                </c:pt>
                <c:pt idx="429">
                  <c:v>39954.04</c:v>
                </c:pt>
                <c:pt idx="430">
                  <c:v>35351.21</c:v>
                </c:pt>
                <c:pt idx="431">
                  <c:v>36826.949999999997</c:v>
                </c:pt>
                <c:pt idx="432">
                  <c:v>34660.160000000003</c:v>
                </c:pt>
                <c:pt idx="433">
                  <c:v>38086.19</c:v>
                </c:pt>
                <c:pt idx="434">
                  <c:v>32668.67</c:v>
                </c:pt>
                <c:pt idx="435">
                  <c:v>34118.11</c:v>
                </c:pt>
                <c:pt idx="436">
                  <c:v>33872.07</c:v>
                </c:pt>
                <c:pt idx="437">
                  <c:v>37809.49</c:v>
                </c:pt>
                <c:pt idx="438">
                  <c:v>36174.43</c:v>
                </c:pt>
                <c:pt idx="439">
                  <c:v>34740.19</c:v>
                </c:pt>
                <c:pt idx="440">
                  <c:v>33806.71</c:v>
                </c:pt>
                <c:pt idx="441">
                  <c:v>33437.800000000003</c:v>
                </c:pt>
                <c:pt idx="442">
                  <c:v>37168.339999999997</c:v>
                </c:pt>
                <c:pt idx="443">
                  <c:v>33657.699999999997</c:v>
                </c:pt>
                <c:pt idx="444">
                  <c:v>35571.47</c:v>
                </c:pt>
                <c:pt idx="445">
                  <c:v>36380.36</c:v>
                </c:pt>
                <c:pt idx="446">
                  <c:v>40548.19</c:v>
                </c:pt>
                <c:pt idx="447">
                  <c:v>36579.96</c:v>
                </c:pt>
                <c:pt idx="448">
                  <c:v>35059.519999999997</c:v>
                </c:pt>
                <c:pt idx="449">
                  <c:v>34454.69</c:v>
                </c:pt>
                <c:pt idx="450">
                  <c:v>39773.71</c:v>
                </c:pt>
                <c:pt idx="451">
                  <c:v>39781.449999999997</c:v>
                </c:pt>
                <c:pt idx="452">
                  <c:v>35234.660000000003</c:v>
                </c:pt>
                <c:pt idx="453">
                  <c:v>36624.71</c:v>
                </c:pt>
                <c:pt idx="454">
                  <c:v>36419.68</c:v>
                </c:pt>
                <c:pt idx="455">
                  <c:v>40973.879999999997</c:v>
                </c:pt>
                <c:pt idx="456">
                  <c:v>36461.660000000003</c:v>
                </c:pt>
                <c:pt idx="457">
                  <c:v>39706.1</c:v>
                </c:pt>
                <c:pt idx="458">
                  <c:v>36404.6</c:v>
                </c:pt>
                <c:pt idx="459">
                  <c:v>38321.879999999997</c:v>
                </c:pt>
                <c:pt idx="460">
                  <c:v>36603.78</c:v>
                </c:pt>
                <c:pt idx="461">
                  <c:v>33999.01</c:v>
                </c:pt>
                <c:pt idx="462">
                  <c:v>32497.43</c:v>
                </c:pt>
                <c:pt idx="463">
                  <c:v>34912.449999999997</c:v>
                </c:pt>
                <c:pt idx="464">
                  <c:v>35772.82</c:v>
                </c:pt>
                <c:pt idx="465">
                  <c:v>34693.269999999997</c:v>
                </c:pt>
                <c:pt idx="466">
                  <c:v>32902.26</c:v>
                </c:pt>
                <c:pt idx="467">
                  <c:v>35202.44</c:v>
                </c:pt>
                <c:pt idx="468">
                  <c:v>37980.550000000003</c:v>
                </c:pt>
                <c:pt idx="469">
                  <c:v>35008.03</c:v>
                </c:pt>
                <c:pt idx="470">
                  <c:v>37078.61</c:v>
                </c:pt>
                <c:pt idx="471">
                  <c:v>46201.27</c:v>
                </c:pt>
                <c:pt idx="472">
                  <c:v>37110.550000000003</c:v>
                </c:pt>
                <c:pt idx="473">
                  <c:v>36364.31</c:v>
                </c:pt>
                <c:pt idx="474">
                  <c:v>39154.410000000003</c:v>
                </c:pt>
                <c:pt idx="475">
                  <c:v>47893.23</c:v>
                </c:pt>
                <c:pt idx="476">
                  <c:v>36913.800000000003</c:v>
                </c:pt>
                <c:pt idx="477">
                  <c:v>37947.800000000003</c:v>
                </c:pt>
                <c:pt idx="478">
                  <c:v>34393.949999999997</c:v>
                </c:pt>
                <c:pt idx="479">
                  <c:v>33735.58</c:v>
                </c:pt>
                <c:pt idx="480">
                  <c:v>32905.879999999997</c:v>
                </c:pt>
                <c:pt idx="481">
                  <c:v>35870.49</c:v>
                </c:pt>
                <c:pt idx="482">
                  <c:v>37373.33</c:v>
                </c:pt>
                <c:pt idx="483">
                  <c:v>36479.25</c:v>
                </c:pt>
                <c:pt idx="484">
                  <c:v>33677.18</c:v>
                </c:pt>
                <c:pt idx="485">
                  <c:v>37943.96</c:v>
                </c:pt>
                <c:pt idx="486">
                  <c:v>35229.120000000003</c:v>
                </c:pt>
                <c:pt idx="487">
                  <c:v>34863.03</c:v>
                </c:pt>
                <c:pt idx="488">
                  <c:v>34813.120000000003</c:v>
                </c:pt>
                <c:pt idx="489">
                  <c:v>34451.9</c:v>
                </c:pt>
                <c:pt idx="490">
                  <c:v>36514.43</c:v>
                </c:pt>
                <c:pt idx="491">
                  <c:v>33466.89</c:v>
                </c:pt>
                <c:pt idx="492">
                  <c:v>35132.699999999997</c:v>
                </c:pt>
                <c:pt idx="493">
                  <c:v>34528.559999999998</c:v>
                </c:pt>
                <c:pt idx="494">
                  <c:v>37827.69</c:v>
                </c:pt>
                <c:pt idx="495">
                  <c:v>33471.81</c:v>
                </c:pt>
                <c:pt idx="496">
                  <c:v>34137.410000000003</c:v>
                </c:pt>
                <c:pt idx="497">
                  <c:v>36790.720000000001</c:v>
                </c:pt>
                <c:pt idx="498">
                  <c:v>42508.02</c:v>
                </c:pt>
                <c:pt idx="499">
                  <c:v>35376.06</c:v>
                </c:pt>
                <c:pt idx="500">
                  <c:v>35523.17</c:v>
                </c:pt>
                <c:pt idx="501">
                  <c:v>35062.019999999997</c:v>
                </c:pt>
                <c:pt idx="502">
                  <c:v>36451.71</c:v>
                </c:pt>
                <c:pt idx="503">
                  <c:v>39149.99</c:v>
                </c:pt>
                <c:pt idx="504">
                  <c:v>33930.800000000003</c:v>
                </c:pt>
                <c:pt idx="505">
                  <c:v>34630.019999999997</c:v>
                </c:pt>
                <c:pt idx="506">
                  <c:v>35555.5</c:v>
                </c:pt>
                <c:pt idx="507">
                  <c:v>39339.089999999997</c:v>
                </c:pt>
                <c:pt idx="508">
                  <c:v>37449.94</c:v>
                </c:pt>
                <c:pt idx="509">
                  <c:v>39148.870000000003</c:v>
                </c:pt>
                <c:pt idx="510">
                  <c:v>37495.199999999997</c:v>
                </c:pt>
                <c:pt idx="511">
                  <c:v>36589.07</c:v>
                </c:pt>
                <c:pt idx="512">
                  <c:v>35105.96</c:v>
                </c:pt>
                <c:pt idx="513">
                  <c:v>34108.120000000003</c:v>
                </c:pt>
                <c:pt idx="514">
                  <c:v>32655.07</c:v>
                </c:pt>
                <c:pt idx="515">
                  <c:v>32830.81</c:v>
                </c:pt>
                <c:pt idx="516">
                  <c:v>37397.629999999997</c:v>
                </c:pt>
                <c:pt idx="517">
                  <c:v>35000.300000000003</c:v>
                </c:pt>
                <c:pt idx="518">
                  <c:v>33954.550000000003</c:v>
                </c:pt>
                <c:pt idx="519">
                  <c:v>34247.26</c:v>
                </c:pt>
                <c:pt idx="520">
                  <c:v>39354.839999999997</c:v>
                </c:pt>
                <c:pt idx="521">
                  <c:v>36826.519999999997</c:v>
                </c:pt>
                <c:pt idx="522">
                  <c:v>37656.58</c:v>
                </c:pt>
                <c:pt idx="523">
                  <c:v>46564.14</c:v>
                </c:pt>
                <c:pt idx="524">
                  <c:v>38489.629999999997</c:v>
                </c:pt>
                <c:pt idx="525">
                  <c:v>38729.31</c:v>
                </c:pt>
                <c:pt idx="526">
                  <c:v>38266.47</c:v>
                </c:pt>
                <c:pt idx="527">
                  <c:v>47785.93</c:v>
                </c:pt>
                <c:pt idx="528">
                  <c:v>37371.22</c:v>
                </c:pt>
                <c:pt idx="529">
                  <c:v>40925.760000000002</c:v>
                </c:pt>
                <c:pt idx="530">
                  <c:v>36582.36</c:v>
                </c:pt>
                <c:pt idx="531">
                  <c:v>33780.199999999997</c:v>
                </c:pt>
                <c:pt idx="532">
                  <c:v>33613.910000000003</c:v>
                </c:pt>
                <c:pt idx="533">
                  <c:v>40274.83</c:v>
                </c:pt>
                <c:pt idx="534">
                  <c:v>39305.129999999997</c:v>
                </c:pt>
                <c:pt idx="535">
                  <c:v>36550.46</c:v>
                </c:pt>
                <c:pt idx="536">
                  <c:v>34953.85</c:v>
                </c:pt>
                <c:pt idx="537">
                  <c:v>38459.980000000003</c:v>
                </c:pt>
                <c:pt idx="538">
                  <c:v>38934.769999999997</c:v>
                </c:pt>
                <c:pt idx="539">
                  <c:v>38125.32</c:v>
                </c:pt>
                <c:pt idx="540">
                  <c:v>36586.519999999997</c:v>
                </c:pt>
                <c:pt idx="541">
                  <c:v>37718.51</c:v>
                </c:pt>
                <c:pt idx="542">
                  <c:v>42060.21</c:v>
                </c:pt>
                <c:pt idx="543">
                  <c:v>37449.26</c:v>
                </c:pt>
                <c:pt idx="544">
                  <c:v>36350.03</c:v>
                </c:pt>
                <c:pt idx="545">
                  <c:v>36894.54</c:v>
                </c:pt>
                <c:pt idx="546">
                  <c:v>41897.550000000003</c:v>
                </c:pt>
                <c:pt idx="547">
                  <c:v>35840.06</c:v>
                </c:pt>
                <c:pt idx="548">
                  <c:v>34536.29</c:v>
                </c:pt>
                <c:pt idx="549">
                  <c:v>38270.339999999997</c:v>
                </c:pt>
                <c:pt idx="550">
                  <c:v>41566.550000000003</c:v>
                </c:pt>
                <c:pt idx="551">
                  <c:v>41124.269999999997</c:v>
                </c:pt>
                <c:pt idx="552">
                  <c:v>39019.74</c:v>
                </c:pt>
                <c:pt idx="553">
                  <c:v>37400.31</c:v>
                </c:pt>
                <c:pt idx="554">
                  <c:v>39758.769999999997</c:v>
                </c:pt>
                <c:pt idx="555">
                  <c:v>44936.959999999999</c:v>
                </c:pt>
                <c:pt idx="556">
                  <c:v>38073.910000000003</c:v>
                </c:pt>
                <c:pt idx="557">
                  <c:v>38080.050000000003</c:v>
                </c:pt>
                <c:pt idx="558">
                  <c:v>35197.589999999997</c:v>
                </c:pt>
                <c:pt idx="559">
                  <c:v>41305.39</c:v>
                </c:pt>
                <c:pt idx="560">
                  <c:v>40343.83</c:v>
                </c:pt>
                <c:pt idx="561">
                  <c:v>38105.9</c:v>
                </c:pt>
                <c:pt idx="562">
                  <c:v>36674.67</c:v>
                </c:pt>
                <c:pt idx="563">
                  <c:v>37802.97</c:v>
                </c:pt>
                <c:pt idx="564">
                  <c:v>39549.269999999997</c:v>
                </c:pt>
                <c:pt idx="565">
                  <c:v>35044.06</c:v>
                </c:pt>
                <c:pt idx="566">
                  <c:v>34507.339999999997</c:v>
                </c:pt>
                <c:pt idx="567">
                  <c:v>34647.33</c:v>
                </c:pt>
                <c:pt idx="568">
                  <c:v>39311.93</c:v>
                </c:pt>
                <c:pt idx="569">
                  <c:v>35446.18</c:v>
                </c:pt>
                <c:pt idx="570">
                  <c:v>35549.19</c:v>
                </c:pt>
                <c:pt idx="571">
                  <c:v>36292.6</c:v>
                </c:pt>
                <c:pt idx="572">
                  <c:v>32229.38</c:v>
                </c:pt>
                <c:pt idx="573">
                  <c:v>29620.81</c:v>
                </c:pt>
                <c:pt idx="574">
                  <c:v>26468.27</c:v>
                </c:pt>
                <c:pt idx="575">
                  <c:v>24101.89</c:v>
                </c:pt>
                <c:pt idx="576">
                  <c:v>23082.14</c:v>
                </c:pt>
                <c:pt idx="577">
                  <c:v>21498.92</c:v>
                </c:pt>
                <c:pt idx="578">
                  <c:v>22632.57</c:v>
                </c:pt>
                <c:pt idx="579">
                  <c:v>38971.89</c:v>
                </c:pt>
                <c:pt idx="580">
                  <c:v>29967.919999999998</c:v>
                </c:pt>
                <c:pt idx="581">
                  <c:v>18516.45</c:v>
                </c:pt>
                <c:pt idx="582">
                  <c:v>11570.27</c:v>
                </c:pt>
                <c:pt idx="583">
                  <c:v>24763.98</c:v>
                </c:pt>
                <c:pt idx="584">
                  <c:v>22006.41</c:v>
                </c:pt>
                <c:pt idx="585">
                  <c:v>19260.439999999999</c:v>
                </c:pt>
                <c:pt idx="586">
                  <c:v>16891.66</c:v>
                </c:pt>
                <c:pt idx="587">
                  <c:v>16157.17</c:v>
                </c:pt>
                <c:pt idx="588">
                  <c:v>15784.6</c:v>
                </c:pt>
                <c:pt idx="589">
                  <c:v>22932.26</c:v>
                </c:pt>
                <c:pt idx="590">
                  <c:v>21817.360000000001</c:v>
                </c:pt>
                <c:pt idx="591">
                  <c:v>19778.439999999999</c:v>
                </c:pt>
                <c:pt idx="592">
                  <c:v>19054.580000000002</c:v>
                </c:pt>
                <c:pt idx="593">
                  <c:v>18887.71</c:v>
                </c:pt>
                <c:pt idx="594">
                  <c:v>20249.54</c:v>
                </c:pt>
                <c:pt idx="595">
                  <c:v>17918.22</c:v>
                </c:pt>
                <c:pt idx="596">
                  <c:v>17313.46</c:v>
                </c:pt>
                <c:pt idx="597">
                  <c:v>16472.48</c:v>
                </c:pt>
                <c:pt idx="598">
                  <c:v>16926.169999999998</c:v>
                </c:pt>
                <c:pt idx="599">
                  <c:v>15544.62</c:v>
                </c:pt>
                <c:pt idx="600">
                  <c:v>15412.44</c:v>
                </c:pt>
                <c:pt idx="601">
                  <c:v>13570.32</c:v>
                </c:pt>
                <c:pt idx="602">
                  <c:v>15390.52</c:v>
                </c:pt>
                <c:pt idx="603">
                  <c:v>17776.560000000001</c:v>
                </c:pt>
                <c:pt idx="604">
                  <c:v>15862.61</c:v>
                </c:pt>
                <c:pt idx="605">
                  <c:v>17039.38</c:v>
                </c:pt>
                <c:pt idx="606">
                  <c:v>23381.38</c:v>
                </c:pt>
                <c:pt idx="607">
                  <c:v>19853.57</c:v>
                </c:pt>
                <c:pt idx="608">
                  <c:v>20443.05</c:v>
                </c:pt>
                <c:pt idx="609">
                  <c:v>19525.849999999999</c:v>
                </c:pt>
                <c:pt idx="610">
                  <c:v>16377.46</c:v>
                </c:pt>
                <c:pt idx="611">
                  <c:v>23903.81</c:v>
                </c:pt>
                <c:pt idx="612">
                  <c:v>23698.89</c:v>
                </c:pt>
                <c:pt idx="613">
                  <c:v>24716.49</c:v>
                </c:pt>
                <c:pt idx="614">
                  <c:v>70158.86</c:v>
                </c:pt>
                <c:pt idx="615">
                  <c:v>36472.019999999997</c:v>
                </c:pt>
                <c:pt idx="616">
                  <c:v>49517.17</c:v>
                </c:pt>
                <c:pt idx="617">
                  <c:v>59589.48</c:v>
                </c:pt>
                <c:pt idx="618">
                  <c:v>85676.09</c:v>
                </c:pt>
                <c:pt idx="619">
                  <c:v>32280.82</c:v>
                </c:pt>
                <c:pt idx="620">
                  <c:v>22699.69</c:v>
                </c:pt>
                <c:pt idx="621">
                  <c:v>17445.37</c:v>
                </c:pt>
                <c:pt idx="622">
                  <c:v>18438.07</c:v>
                </c:pt>
                <c:pt idx="623">
                  <c:v>22118.7</c:v>
                </c:pt>
                <c:pt idx="624">
                  <c:v>31280.62</c:v>
                </c:pt>
                <c:pt idx="625">
                  <c:v>36667.65</c:v>
                </c:pt>
                <c:pt idx="626">
                  <c:v>31092.62</c:v>
                </c:pt>
                <c:pt idx="627">
                  <c:v>23870.31</c:v>
                </c:pt>
                <c:pt idx="628">
                  <c:v>28902.37</c:v>
                </c:pt>
                <c:pt idx="629">
                  <c:v>23704.37</c:v>
                </c:pt>
                <c:pt idx="630">
                  <c:v>22685.69</c:v>
                </c:pt>
                <c:pt idx="631">
                  <c:v>18719.22</c:v>
                </c:pt>
                <c:pt idx="632">
                  <c:v>23598.55</c:v>
                </c:pt>
                <c:pt idx="633">
                  <c:v>22393.09</c:v>
                </c:pt>
                <c:pt idx="634">
                  <c:v>22719.82</c:v>
                </c:pt>
                <c:pt idx="635">
                  <c:v>21786.16</c:v>
                </c:pt>
                <c:pt idx="636">
                  <c:v>17503.28</c:v>
                </c:pt>
                <c:pt idx="637">
                  <c:v>16195.54</c:v>
                </c:pt>
                <c:pt idx="638">
                  <c:v>15587.78</c:v>
                </c:pt>
                <c:pt idx="639">
                  <c:v>15575.25</c:v>
                </c:pt>
                <c:pt idx="640">
                  <c:v>16613.98</c:v>
                </c:pt>
                <c:pt idx="641">
                  <c:v>16848.759999999998</c:v>
                </c:pt>
                <c:pt idx="642">
                  <c:v>18648.73</c:v>
                </c:pt>
                <c:pt idx="643">
                  <c:v>17861.560000000001</c:v>
                </c:pt>
                <c:pt idx="644">
                  <c:v>21695.24</c:v>
                </c:pt>
                <c:pt idx="645">
                  <c:v>19239.86</c:v>
                </c:pt>
                <c:pt idx="646">
                  <c:v>17989.45</c:v>
                </c:pt>
                <c:pt idx="647">
                  <c:v>18444.8</c:v>
                </c:pt>
                <c:pt idx="648">
                  <c:v>19331.53</c:v>
                </c:pt>
                <c:pt idx="649">
                  <c:v>17406.68</c:v>
                </c:pt>
                <c:pt idx="650">
                  <c:v>21183.42</c:v>
                </c:pt>
                <c:pt idx="651">
                  <c:v>21320.93</c:v>
                </c:pt>
                <c:pt idx="652">
                  <c:v>18643.509999999998</c:v>
                </c:pt>
                <c:pt idx="653">
                  <c:v>15478.26</c:v>
                </c:pt>
                <c:pt idx="654">
                  <c:v>20432.91</c:v>
                </c:pt>
                <c:pt idx="655">
                  <c:v>19075.78</c:v>
                </c:pt>
                <c:pt idx="656">
                  <c:v>19386.23</c:v>
                </c:pt>
                <c:pt idx="657">
                  <c:v>20562.37</c:v>
                </c:pt>
                <c:pt idx="658">
                  <c:v>16385.37</c:v>
                </c:pt>
                <c:pt idx="659">
                  <c:v>30352.06</c:v>
                </c:pt>
                <c:pt idx="660">
                  <c:v>22917.89</c:v>
                </c:pt>
                <c:pt idx="661">
                  <c:v>32700.34</c:v>
                </c:pt>
                <c:pt idx="662">
                  <c:v>26391.79</c:v>
                </c:pt>
                <c:pt idx="663">
                  <c:v>31956.07</c:v>
                </c:pt>
                <c:pt idx="664">
                  <c:v>31002.65</c:v>
                </c:pt>
                <c:pt idx="665">
                  <c:v>27339.37</c:v>
                </c:pt>
                <c:pt idx="666">
                  <c:v>79340.149999999994</c:v>
                </c:pt>
                <c:pt idx="667">
                  <c:v>32572.27</c:v>
                </c:pt>
                <c:pt idx="668">
                  <c:v>41782.129999999997</c:v>
                </c:pt>
                <c:pt idx="669">
                  <c:v>43479.7</c:v>
                </c:pt>
                <c:pt idx="670">
                  <c:v>61483.82</c:v>
                </c:pt>
                <c:pt idx="671">
                  <c:v>34981.760000000002</c:v>
                </c:pt>
                <c:pt idx="672">
                  <c:v>23105.81</c:v>
                </c:pt>
                <c:pt idx="673">
                  <c:v>19281.61</c:v>
                </c:pt>
                <c:pt idx="674">
                  <c:v>19298.419999999998</c:v>
                </c:pt>
                <c:pt idx="675">
                  <c:v>21376.42</c:v>
                </c:pt>
                <c:pt idx="676">
                  <c:v>28307.43</c:v>
                </c:pt>
                <c:pt idx="677">
                  <c:v>38096.04</c:v>
                </c:pt>
                <c:pt idx="678">
                  <c:v>46219.96</c:v>
                </c:pt>
                <c:pt idx="679">
                  <c:v>30797.88</c:v>
                </c:pt>
                <c:pt idx="680">
                  <c:v>30642.53</c:v>
                </c:pt>
                <c:pt idx="681">
                  <c:v>25492.21</c:v>
                </c:pt>
                <c:pt idx="682">
                  <c:v>29345.72</c:v>
                </c:pt>
                <c:pt idx="683">
                  <c:v>25442.13</c:v>
                </c:pt>
                <c:pt idx="684">
                  <c:v>22392.09</c:v>
                </c:pt>
                <c:pt idx="685">
                  <c:v>28386.81</c:v>
                </c:pt>
                <c:pt idx="686">
                  <c:v>18458.330000000002</c:v>
                </c:pt>
                <c:pt idx="687">
                  <c:v>16645.009999999998</c:v>
                </c:pt>
                <c:pt idx="688">
                  <c:v>17170.39</c:v>
                </c:pt>
                <c:pt idx="689">
                  <c:v>18953.07</c:v>
                </c:pt>
                <c:pt idx="690">
                  <c:v>17277.63</c:v>
                </c:pt>
                <c:pt idx="691">
                  <c:v>17955.73</c:v>
                </c:pt>
                <c:pt idx="692">
                  <c:v>18625.669999999998</c:v>
                </c:pt>
                <c:pt idx="693">
                  <c:v>17233.25</c:v>
                </c:pt>
                <c:pt idx="694">
                  <c:v>24752.99</c:v>
                </c:pt>
                <c:pt idx="695">
                  <c:v>21376.63</c:v>
                </c:pt>
                <c:pt idx="696">
                  <c:v>24337.24</c:v>
                </c:pt>
                <c:pt idx="697">
                  <c:v>20233.900000000001</c:v>
                </c:pt>
                <c:pt idx="698">
                  <c:v>19684.48</c:v>
                </c:pt>
                <c:pt idx="699">
                  <c:v>18089.61</c:v>
                </c:pt>
                <c:pt idx="700">
                  <c:v>17896.46</c:v>
                </c:pt>
                <c:pt idx="701">
                  <c:v>14105.4</c:v>
                </c:pt>
                <c:pt idx="702">
                  <c:v>17615.28</c:v>
                </c:pt>
                <c:pt idx="703">
                  <c:v>18232.46</c:v>
                </c:pt>
                <c:pt idx="704">
                  <c:v>15440.65</c:v>
                </c:pt>
                <c:pt idx="705">
                  <c:v>22446.23</c:v>
                </c:pt>
                <c:pt idx="706">
                  <c:v>18615.759999999998</c:v>
                </c:pt>
                <c:pt idx="707">
                  <c:v>18236.150000000001</c:v>
                </c:pt>
                <c:pt idx="708">
                  <c:v>19369.52</c:v>
                </c:pt>
                <c:pt idx="709">
                  <c:v>25798.78</c:v>
                </c:pt>
                <c:pt idx="710">
                  <c:v>22560.39</c:v>
                </c:pt>
                <c:pt idx="711">
                  <c:v>25508.81</c:v>
                </c:pt>
                <c:pt idx="712">
                  <c:v>20920.03</c:v>
                </c:pt>
                <c:pt idx="713">
                  <c:v>20413.830000000002</c:v>
                </c:pt>
                <c:pt idx="714">
                  <c:v>25846.94</c:v>
                </c:pt>
                <c:pt idx="715">
                  <c:v>5749.03</c:v>
                </c:pt>
                <c:pt idx="716">
                  <c:v>9135</c:v>
                </c:pt>
                <c:pt idx="717">
                  <c:v>6060.26</c:v>
                </c:pt>
                <c:pt idx="718">
                  <c:v>5244.56</c:v>
                </c:pt>
                <c:pt idx="719">
                  <c:v>4221.25</c:v>
                </c:pt>
                <c:pt idx="720">
                  <c:v>5619</c:v>
                </c:pt>
                <c:pt idx="721">
                  <c:v>4906.05</c:v>
                </c:pt>
                <c:pt idx="722">
                  <c:v>7468.33</c:v>
                </c:pt>
                <c:pt idx="723">
                  <c:v>4132.6099999999997</c:v>
                </c:pt>
                <c:pt idx="724">
                  <c:v>4428.8</c:v>
                </c:pt>
                <c:pt idx="725">
                  <c:v>5020.78</c:v>
                </c:pt>
                <c:pt idx="726">
                  <c:v>3945.19</c:v>
                </c:pt>
                <c:pt idx="727">
                  <c:v>4736.1499999999996</c:v>
                </c:pt>
                <c:pt idx="728">
                  <c:v>7477.7</c:v>
                </c:pt>
                <c:pt idx="729">
                  <c:v>6982.17</c:v>
                </c:pt>
                <c:pt idx="730">
                  <c:v>3395.75</c:v>
                </c:pt>
                <c:pt idx="731">
                  <c:v>6165.59</c:v>
                </c:pt>
                <c:pt idx="732">
                  <c:v>5484.9</c:v>
                </c:pt>
                <c:pt idx="733">
                  <c:v>4082.04</c:v>
                </c:pt>
                <c:pt idx="734">
                  <c:v>3902.26</c:v>
                </c:pt>
                <c:pt idx="735">
                  <c:v>4239.1000000000004</c:v>
                </c:pt>
                <c:pt idx="736">
                  <c:v>4541.91</c:v>
                </c:pt>
                <c:pt idx="737">
                  <c:v>4986.25</c:v>
                </c:pt>
                <c:pt idx="738">
                  <c:v>4772.7</c:v>
                </c:pt>
                <c:pt idx="739">
                  <c:v>5758.04</c:v>
                </c:pt>
                <c:pt idx="740">
                  <c:v>3932.95</c:v>
                </c:pt>
                <c:pt idx="741">
                  <c:v>4700.38</c:v>
                </c:pt>
                <c:pt idx="742">
                  <c:v>3885.01</c:v>
                </c:pt>
                <c:pt idx="743">
                  <c:v>4067.35</c:v>
                </c:pt>
                <c:pt idx="744">
                  <c:v>3389.29</c:v>
                </c:pt>
                <c:pt idx="745">
                  <c:v>3553.75</c:v>
                </c:pt>
                <c:pt idx="746">
                  <c:v>4432.6899999999996</c:v>
                </c:pt>
                <c:pt idx="747">
                  <c:v>4492.88</c:v>
                </c:pt>
                <c:pt idx="748">
                  <c:v>4601.3900000000003</c:v>
                </c:pt>
                <c:pt idx="749">
                  <c:v>2876.19</c:v>
                </c:pt>
                <c:pt idx="750">
                  <c:v>4168.3599999999997</c:v>
                </c:pt>
                <c:pt idx="751">
                  <c:v>5024.04</c:v>
                </c:pt>
                <c:pt idx="752">
                  <c:v>4291.2700000000004</c:v>
                </c:pt>
                <c:pt idx="753">
                  <c:v>5424.27</c:v>
                </c:pt>
                <c:pt idx="754">
                  <c:v>5036.99</c:v>
                </c:pt>
                <c:pt idx="755">
                  <c:v>4248.34</c:v>
                </c:pt>
                <c:pt idx="756">
                  <c:v>3507.65</c:v>
                </c:pt>
                <c:pt idx="757">
                  <c:v>20163.689999999999</c:v>
                </c:pt>
                <c:pt idx="758">
                  <c:v>6356.96</c:v>
                </c:pt>
                <c:pt idx="759">
                  <c:v>6440.06</c:v>
                </c:pt>
                <c:pt idx="760">
                  <c:v>12078.11</c:v>
                </c:pt>
                <c:pt idx="761">
                  <c:v>28497.52</c:v>
                </c:pt>
                <c:pt idx="762">
                  <c:v>5878.25</c:v>
                </c:pt>
                <c:pt idx="763">
                  <c:v>1376.15</c:v>
                </c:pt>
                <c:pt idx="764">
                  <c:v>2355.86</c:v>
                </c:pt>
                <c:pt idx="765">
                  <c:v>2163.84</c:v>
                </c:pt>
                <c:pt idx="766">
                  <c:v>3200.68</c:v>
                </c:pt>
                <c:pt idx="767">
                  <c:v>3324.96</c:v>
                </c:pt>
                <c:pt idx="768">
                  <c:v>4542.8</c:v>
                </c:pt>
                <c:pt idx="769">
                  <c:v>4033.43</c:v>
                </c:pt>
                <c:pt idx="770">
                  <c:v>4203.87</c:v>
                </c:pt>
                <c:pt idx="771">
                  <c:v>3882.86</c:v>
                </c:pt>
                <c:pt idx="772">
                  <c:v>3928.8</c:v>
                </c:pt>
                <c:pt idx="773">
                  <c:v>2889.22</c:v>
                </c:pt>
                <c:pt idx="774">
                  <c:v>4508.3</c:v>
                </c:pt>
                <c:pt idx="775">
                  <c:v>3249.27</c:v>
                </c:pt>
                <c:pt idx="776">
                  <c:v>3340.31</c:v>
                </c:pt>
                <c:pt idx="777">
                  <c:v>3798.07</c:v>
                </c:pt>
                <c:pt idx="778">
                  <c:v>2995.07</c:v>
                </c:pt>
                <c:pt idx="779">
                  <c:v>4298.0200000000004</c:v>
                </c:pt>
                <c:pt idx="780">
                  <c:v>7213.53</c:v>
                </c:pt>
                <c:pt idx="781">
                  <c:v>4162.5200000000004</c:v>
                </c:pt>
                <c:pt idx="782">
                  <c:v>4640.76</c:v>
                </c:pt>
                <c:pt idx="783">
                  <c:v>5572.35</c:v>
                </c:pt>
                <c:pt idx="784">
                  <c:v>4021.54</c:v>
                </c:pt>
                <c:pt idx="785">
                  <c:v>3079.94</c:v>
                </c:pt>
                <c:pt idx="786">
                  <c:v>3004.81</c:v>
                </c:pt>
                <c:pt idx="787">
                  <c:v>3020.07</c:v>
                </c:pt>
                <c:pt idx="788">
                  <c:v>4047.92</c:v>
                </c:pt>
                <c:pt idx="789">
                  <c:v>3412.08</c:v>
                </c:pt>
                <c:pt idx="790">
                  <c:v>3154.33</c:v>
                </c:pt>
                <c:pt idx="791">
                  <c:v>3665.52</c:v>
                </c:pt>
                <c:pt idx="792">
                  <c:v>2839.92</c:v>
                </c:pt>
                <c:pt idx="793">
                  <c:v>2864.27</c:v>
                </c:pt>
                <c:pt idx="794">
                  <c:v>3124.83</c:v>
                </c:pt>
                <c:pt idx="795">
                  <c:v>3717.28</c:v>
                </c:pt>
                <c:pt idx="796">
                  <c:v>3296.22</c:v>
                </c:pt>
                <c:pt idx="797">
                  <c:v>3461.79</c:v>
                </c:pt>
                <c:pt idx="798">
                  <c:v>6147.43</c:v>
                </c:pt>
                <c:pt idx="799">
                  <c:v>3806.5</c:v>
                </c:pt>
                <c:pt idx="800">
                  <c:v>4718.28</c:v>
                </c:pt>
                <c:pt idx="801">
                  <c:v>3489.24</c:v>
                </c:pt>
                <c:pt idx="802">
                  <c:v>4733.74</c:v>
                </c:pt>
                <c:pt idx="803">
                  <c:v>4248.6899999999996</c:v>
                </c:pt>
                <c:pt idx="804">
                  <c:v>5111.8500000000004</c:v>
                </c:pt>
                <c:pt idx="805">
                  <c:v>6227.43</c:v>
                </c:pt>
                <c:pt idx="806">
                  <c:v>6223.03</c:v>
                </c:pt>
                <c:pt idx="807">
                  <c:v>3527.62</c:v>
                </c:pt>
                <c:pt idx="808">
                  <c:v>2640.98</c:v>
                </c:pt>
                <c:pt idx="809">
                  <c:v>18629.830000000002</c:v>
                </c:pt>
                <c:pt idx="810">
                  <c:v>5240.63</c:v>
                </c:pt>
                <c:pt idx="811">
                  <c:v>6714.41</c:v>
                </c:pt>
                <c:pt idx="812">
                  <c:v>10022.4</c:v>
                </c:pt>
                <c:pt idx="813">
                  <c:v>18931.11</c:v>
                </c:pt>
                <c:pt idx="814">
                  <c:v>6629.6</c:v>
                </c:pt>
                <c:pt idx="815">
                  <c:v>3665.25</c:v>
                </c:pt>
                <c:pt idx="816">
                  <c:v>2460.92</c:v>
                </c:pt>
                <c:pt idx="817">
                  <c:v>2427.46</c:v>
                </c:pt>
                <c:pt idx="818">
                  <c:v>1649.4</c:v>
                </c:pt>
                <c:pt idx="819">
                  <c:v>3981.09</c:v>
                </c:pt>
                <c:pt idx="820">
                  <c:v>7338.85</c:v>
                </c:pt>
                <c:pt idx="821">
                  <c:v>4223.42</c:v>
                </c:pt>
                <c:pt idx="822">
                  <c:v>3784.06</c:v>
                </c:pt>
                <c:pt idx="823">
                  <c:v>6464.52</c:v>
                </c:pt>
                <c:pt idx="824">
                  <c:v>4183.3</c:v>
                </c:pt>
                <c:pt idx="825">
                  <c:v>3905.72</c:v>
                </c:pt>
                <c:pt idx="826">
                  <c:v>2856.83</c:v>
                </c:pt>
                <c:pt idx="827">
                  <c:v>4540.2700000000004</c:v>
                </c:pt>
                <c:pt idx="828">
                  <c:v>4764.43</c:v>
                </c:pt>
                <c:pt idx="829">
                  <c:v>4500.12</c:v>
                </c:pt>
                <c:pt idx="830">
                  <c:v>2988.96</c:v>
                </c:pt>
                <c:pt idx="831">
                  <c:v>3319.32</c:v>
                </c:pt>
                <c:pt idx="832">
                  <c:v>4658.18</c:v>
                </c:pt>
                <c:pt idx="833">
                  <c:v>3574.83</c:v>
                </c:pt>
                <c:pt idx="834">
                  <c:v>6030.81</c:v>
                </c:pt>
                <c:pt idx="835">
                  <c:v>5131.26</c:v>
                </c:pt>
                <c:pt idx="836">
                  <c:v>3249.75</c:v>
                </c:pt>
                <c:pt idx="837">
                  <c:v>4888.46</c:v>
                </c:pt>
                <c:pt idx="838">
                  <c:v>4087.58</c:v>
                </c:pt>
                <c:pt idx="839">
                  <c:v>4870.3100000000004</c:v>
                </c:pt>
                <c:pt idx="840">
                  <c:v>4774.5</c:v>
                </c:pt>
                <c:pt idx="841">
                  <c:v>2828.03</c:v>
                </c:pt>
                <c:pt idx="842">
                  <c:v>2776.97</c:v>
                </c:pt>
                <c:pt idx="843">
                  <c:v>3496.53</c:v>
                </c:pt>
                <c:pt idx="844">
                  <c:v>2545.65</c:v>
                </c:pt>
                <c:pt idx="845">
                  <c:v>3412.58</c:v>
                </c:pt>
                <c:pt idx="846">
                  <c:v>-139.65</c:v>
                </c:pt>
                <c:pt idx="847">
                  <c:v>2725.3</c:v>
                </c:pt>
                <c:pt idx="848">
                  <c:v>2626.5</c:v>
                </c:pt>
                <c:pt idx="849">
                  <c:v>2987.07</c:v>
                </c:pt>
                <c:pt idx="850">
                  <c:v>2576.64</c:v>
                </c:pt>
                <c:pt idx="851">
                  <c:v>3073.31</c:v>
                </c:pt>
                <c:pt idx="852">
                  <c:v>4159.51</c:v>
                </c:pt>
                <c:pt idx="853">
                  <c:v>3168.68</c:v>
                </c:pt>
                <c:pt idx="854">
                  <c:v>3843.29</c:v>
                </c:pt>
                <c:pt idx="855">
                  <c:v>3788.59</c:v>
                </c:pt>
                <c:pt idx="856">
                  <c:v>3496.69</c:v>
                </c:pt>
                <c:pt idx="857">
                  <c:v>4032.5</c:v>
                </c:pt>
                <c:pt idx="858">
                  <c:v>21084.080000000002</c:v>
                </c:pt>
                <c:pt idx="859">
                  <c:v>18310.310000000001</c:v>
                </c:pt>
                <c:pt idx="860">
                  <c:v>19985.2</c:v>
                </c:pt>
                <c:pt idx="861">
                  <c:v>17224.22</c:v>
                </c:pt>
                <c:pt idx="862">
                  <c:v>19659.7</c:v>
                </c:pt>
                <c:pt idx="863">
                  <c:v>21529.14</c:v>
                </c:pt>
                <c:pt idx="864">
                  <c:v>22711.59</c:v>
                </c:pt>
                <c:pt idx="865">
                  <c:v>16254.21</c:v>
                </c:pt>
                <c:pt idx="866">
                  <c:v>22427.62</c:v>
                </c:pt>
                <c:pt idx="867">
                  <c:v>20516.64</c:v>
                </c:pt>
                <c:pt idx="868">
                  <c:v>19330.259999999998</c:v>
                </c:pt>
                <c:pt idx="869">
                  <c:v>18534.400000000001</c:v>
                </c:pt>
                <c:pt idx="870">
                  <c:v>22723.48</c:v>
                </c:pt>
                <c:pt idx="871">
                  <c:v>20457.62</c:v>
                </c:pt>
                <c:pt idx="872">
                  <c:v>18771.349999999999</c:v>
                </c:pt>
                <c:pt idx="873">
                  <c:v>28726.86</c:v>
                </c:pt>
                <c:pt idx="874">
                  <c:v>36911.589999999997</c:v>
                </c:pt>
                <c:pt idx="875">
                  <c:v>44563.68</c:v>
                </c:pt>
                <c:pt idx="876">
                  <c:v>26910.46</c:v>
                </c:pt>
                <c:pt idx="877">
                  <c:v>26984.25</c:v>
                </c:pt>
                <c:pt idx="878">
                  <c:v>28912.18</c:v>
                </c:pt>
                <c:pt idx="879">
                  <c:v>22589</c:v>
                </c:pt>
                <c:pt idx="880">
                  <c:v>22767.34</c:v>
                </c:pt>
                <c:pt idx="881">
                  <c:v>22666.55</c:v>
                </c:pt>
                <c:pt idx="882">
                  <c:v>20029.099999999999</c:v>
                </c:pt>
                <c:pt idx="883">
                  <c:v>17709.46</c:v>
                </c:pt>
                <c:pt idx="884">
                  <c:v>21842.57</c:v>
                </c:pt>
                <c:pt idx="885">
                  <c:v>19178.36</c:v>
                </c:pt>
                <c:pt idx="886">
                  <c:v>17821.71</c:v>
                </c:pt>
                <c:pt idx="887">
                  <c:v>16309.44</c:v>
                </c:pt>
                <c:pt idx="888">
                  <c:v>18005.650000000001</c:v>
                </c:pt>
                <c:pt idx="889">
                  <c:v>20824.490000000002</c:v>
                </c:pt>
                <c:pt idx="890">
                  <c:v>17397.009999999998</c:v>
                </c:pt>
                <c:pt idx="891">
                  <c:v>18227.39</c:v>
                </c:pt>
                <c:pt idx="892">
                  <c:v>16481.79</c:v>
                </c:pt>
                <c:pt idx="893">
                  <c:v>16350.96</c:v>
                </c:pt>
                <c:pt idx="894">
                  <c:v>16296.65</c:v>
                </c:pt>
                <c:pt idx="895">
                  <c:v>15395.27</c:v>
                </c:pt>
                <c:pt idx="896">
                  <c:v>17598.98</c:v>
                </c:pt>
                <c:pt idx="897">
                  <c:v>19136.580000000002</c:v>
                </c:pt>
                <c:pt idx="898">
                  <c:v>21019.7</c:v>
                </c:pt>
                <c:pt idx="899">
                  <c:v>24313.72</c:v>
                </c:pt>
                <c:pt idx="900">
                  <c:v>72635.06</c:v>
                </c:pt>
                <c:pt idx="901">
                  <c:v>47406.83</c:v>
                </c:pt>
                <c:pt idx="902">
                  <c:v>63896.89</c:v>
                </c:pt>
                <c:pt idx="903">
                  <c:v>96198.12</c:v>
                </c:pt>
                <c:pt idx="904">
                  <c:v>166697.72</c:v>
                </c:pt>
                <c:pt idx="905">
                  <c:v>27433.06</c:v>
                </c:pt>
                <c:pt idx="906">
                  <c:v>17516.16</c:v>
                </c:pt>
                <c:pt idx="907">
                  <c:v>10774.06</c:v>
                </c:pt>
                <c:pt idx="908">
                  <c:v>12657.33</c:v>
                </c:pt>
                <c:pt idx="909">
                  <c:v>13957.4</c:v>
                </c:pt>
                <c:pt idx="910">
                  <c:v>17239.86</c:v>
                </c:pt>
                <c:pt idx="911">
                  <c:v>21169.06</c:v>
                </c:pt>
                <c:pt idx="912">
                  <c:v>24549.68</c:v>
                </c:pt>
                <c:pt idx="913">
                  <c:v>23811.23</c:v>
                </c:pt>
                <c:pt idx="914">
                  <c:v>19607.400000000001</c:v>
                </c:pt>
                <c:pt idx="915">
                  <c:v>20304.740000000002</c:v>
                </c:pt>
                <c:pt idx="916">
                  <c:v>22751.59</c:v>
                </c:pt>
                <c:pt idx="917">
                  <c:v>19958</c:v>
                </c:pt>
                <c:pt idx="918">
                  <c:v>20144.71</c:v>
                </c:pt>
                <c:pt idx="919">
                  <c:v>21617.85</c:v>
                </c:pt>
                <c:pt idx="920">
                  <c:v>19955.07</c:v>
                </c:pt>
                <c:pt idx="921">
                  <c:v>24606.39</c:v>
                </c:pt>
                <c:pt idx="922">
                  <c:v>22934.42</c:v>
                </c:pt>
                <c:pt idx="923">
                  <c:v>19394</c:v>
                </c:pt>
                <c:pt idx="924">
                  <c:v>21344.39</c:v>
                </c:pt>
                <c:pt idx="925">
                  <c:v>18787.41</c:v>
                </c:pt>
                <c:pt idx="926">
                  <c:v>26736.85</c:v>
                </c:pt>
                <c:pt idx="927">
                  <c:v>38450.300000000003</c:v>
                </c:pt>
                <c:pt idx="928">
                  <c:v>38569.49</c:v>
                </c:pt>
                <c:pt idx="929">
                  <c:v>31439.02</c:v>
                </c:pt>
                <c:pt idx="930">
                  <c:v>23791.78</c:v>
                </c:pt>
                <c:pt idx="931">
                  <c:v>23747.1</c:v>
                </c:pt>
                <c:pt idx="932">
                  <c:v>20691.599999999999</c:v>
                </c:pt>
                <c:pt idx="933">
                  <c:v>14805.42</c:v>
                </c:pt>
                <c:pt idx="934">
                  <c:v>16002.3</c:v>
                </c:pt>
                <c:pt idx="935">
                  <c:v>16061.11</c:v>
                </c:pt>
                <c:pt idx="936">
                  <c:v>17388.43</c:v>
                </c:pt>
                <c:pt idx="937">
                  <c:v>14088.28</c:v>
                </c:pt>
                <c:pt idx="938">
                  <c:v>13413.8</c:v>
                </c:pt>
                <c:pt idx="939">
                  <c:v>12116.03</c:v>
                </c:pt>
                <c:pt idx="940">
                  <c:v>14564.8</c:v>
                </c:pt>
                <c:pt idx="941">
                  <c:v>13370.82</c:v>
                </c:pt>
                <c:pt idx="942">
                  <c:v>14948.27</c:v>
                </c:pt>
                <c:pt idx="943">
                  <c:v>14836.91</c:v>
                </c:pt>
                <c:pt idx="944">
                  <c:v>13908.4</c:v>
                </c:pt>
                <c:pt idx="945">
                  <c:v>12758.28</c:v>
                </c:pt>
                <c:pt idx="946">
                  <c:v>13900.54</c:v>
                </c:pt>
                <c:pt idx="947">
                  <c:v>24664.06</c:v>
                </c:pt>
                <c:pt idx="948">
                  <c:v>26827.51</c:v>
                </c:pt>
                <c:pt idx="949">
                  <c:v>24182.959999999999</c:v>
                </c:pt>
                <c:pt idx="950">
                  <c:v>25942.35</c:v>
                </c:pt>
                <c:pt idx="951">
                  <c:v>21953.16</c:v>
                </c:pt>
                <c:pt idx="952">
                  <c:v>71151.34</c:v>
                </c:pt>
                <c:pt idx="953">
                  <c:v>33118.33</c:v>
                </c:pt>
                <c:pt idx="954">
                  <c:v>47751.41</c:v>
                </c:pt>
                <c:pt idx="955">
                  <c:v>69511.06</c:v>
                </c:pt>
                <c:pt idx="956">
                  <c:v>119302.15</c:v>
                </c:pt>
                <c:pt idx="957">
                  <c:v>38216.01</c:v>
                </c:pt>
                <c:pt idx="958">
                  <c:v>12377.76</c:v>
                </c:pt>
                <c:pt idx="959">
                  <c:v>9194.61</c:v>
                </c:pt>
                <c:pt idx="960">
                  <c:v>10189.61</c:v>
                </c:pt>
                <c:pt idx="961">
                  <c:v>11228.15</c:v>
                </c:pt>
                <c:pt idx="962">
                  <c:v>16556.71</c:v>
                </c:pt>
                <c:pt idx="963">
                  <c:v>21619.05</c:v>
                </c:pt>
                <c:pt idx="964">
                  <c:v>16849.62</c:v>
                </c:pt>
                <c:pt idx="965">
                  <c:v>15956.87</c:v>
                </c:pt>
                <c:pt idx="966">
                  <c:v>16473.91</c:v>
                </c:pt>
                <c:pt idx="967">
                  <c:v>17500.240000000002</c:v>
                </c:pt>
                <c:pt idx="968">
                  <c:v>20690.009999999998</c:v>
                </c:pt>
                <c:pt idx="969">
                  <c:v>15628.59</c:v>
                </c:pt>
                <c:pt idx="970">
                  <c:v>18684</c:v>
                </c:pt>
                <c:pt idx="971">
                  <c:v>27171.41</c:v>
                </c:pt>
                <c:pt idx="972">
                  <c:v>21302.3</c:v>
                </c:pt>
                <c:pt idx="973">
                  <c:v>19056.919999999998</c:v>
                </c:pt>
                <c:pt idx="974">
                  <c:v>18704.53</c:v>
                </c:pt>
                <c:pt idx="975">
                  <c:v>22956.83</c:v>
                </c:pt>
                <c:pt idx="976">
                  <c:v>23036.799999999999</c:v>
                </c:pt>
                <c:pt idx="977">
                  <c:v>19180.11</c:v>
                </c:pt>
                <c:pt idx="978">
                  <c:v>28671.98</c:v>
                </c:pt>
                <c:pt idx="979">
                  <c:v>31568.92</c:v>
                </c:pt>
                <c:pt idx="980">
                  <c:v>30052.560000000001</c:v>
                </c:pt>
                <c:pt idx="981">
                  <c:v>26249.22</c:v>
                </c:pt>
                <c:pt idx="982">
                  <c:v>24777.119999999999</c:v>
                </c:pt>
                <c:pt idx="983">
                  <c:v>24077.39</c:v>
                </c:pt>
                <c:pt idx="984">
                  <c:v>27364.959999999999</c:v>
                </c:pt>
                <c:pt idx="985">
                  <c:v>18427.169999999998</c:v>
                </c:pt>
                <c:pt idx="986">
                  <c:v>16528.099999999999</c:v>
                </c:pt>
                <c:pt idx="987">
                  <c:v>17171.349999999999</c:v>
                </c:pt>
                <c:pt idx="988">
                  <c:v>16916.29</c:v>
                </c:pt>
                <c:pt idx="989">
                  <c:v>16552.490000000002</c:v>
                </c:pt>
                <c:pt idx="990">
                  <c:v>16256.91</c:v>
                </c:pt>
                <c:pt idx="991">
                  <c:v>15159.94</c:v>
                </c:pt>
                <c:pt idx="992">
                  <c:v>15802.09</c:v>
                </c:pt>
                <c:pt idx="993">
                  <c:v>16941.419999999998</c:v>
                </c:pt>
                <c:pt idx="994">
                  <c:v>15525.82</c:v>
                </c:pt>
                <c:pt idx="995">
                  <c:v>22542.44</c:v>
                </c:pt>
                <c:pt idx="996">
                  <c:v>22343.24</c:v>
                </c:pt>
                <c:pt idx="997">
                  <c:v>22071.39</c:v>
                </c:pt>
                <c:pt idx="998">
                  <c:v>20212.71</c:v>
                </c:pt>
                <c:pt idx="999">
                  <c:v>21937.45</c:v>
                </c:pt>
                <c:pt idx="1000">
                  <c:v>21449.85</c:v>
                </c:pt>
                <c:pt idx="1001">
                  <c:v>40129.01</c:v>
                </c:pt>
                <c:pt idx="1002">
                  <c:v>37334.83</c:v>
                </c:pt>
                <c:pt idx="1003">
                  <c:v>38717.599999999999</c:v>
                </c:pt>
                <c:pt idx="1004">
                  <c:v>35318.199999999997</c:v>
                </c:pt>
                <c:pt idx="1005">
                  <c:v>38776.089999999997</c:v>
                </c:pt>
                <c:pt idx="1006">
                  <c:v>34342.639999999999</c:v>
                </c:pt>
                <c:pt idx="1007">
                  <c:v>34188.519999999997</c:v>
                </c:pt>
                <c:pt idx="1008">
                  <c:v>33581.72</c:v>
                </c:pt>
                <c:pt idx="1009">
                  <c:v>38151.58</c:v>
                </c:pt>
                <c:pt idx="1010">
                  <c:v>34145.96</c:v>
                </c:pt>
                <c:pt idx="1011">
                  <c:v>32890.54</c:v>
                </c:pt>
                <c:pt idx="1012">
                  <c:v>32946.129999999997</c:v>
                </c:pt>
                <c:pt idx="1013">
                  <c:v>34168.230000000003</c:v>
                </c:pt>
                <c:pt idx="1014">
                  <c:v>35393.78</c:v>
                </c:pt>
                <c:pt idx="1015">
                  <c:v>33131.69</c:v>
                </c:pt>
                <c:pt idx="1016">
                  <c:v>34442.730000000003</c:v>
                </c:pt>
                <c:pt idx="1017">
                  <c:v>35046.1</c:v>
                </c:pt>
                <c:pt idx="1018">
                  <c:v>35181.47</c:v>
                </c:pt>
                <c:pt idx="1019">
                  <c:v>34036.53</c:v>
                </c:pt>
                <c:pt idx="1020">
                  <c:v>33387.480000000003</c:v>
                </c:pt>
                <c:pt idx="1021">
                  <c:v>33731.24</c:v>
                </c:pt>
                <c:pt idx="1022">
                  <c:v>35580.01</c:v>
                </c:pt>
                <c:pt idx="1023">
                  <c:v>34721.25</c:v>
                </c:pt>
                <c:pt idx="1024">
                  <c:v>33171.72</c:v>
                </c:pt>
                <c:pt idx="1025">
                  <c:v>34350.120000000003</c:v>
                </c:pt>
                <c:pt idx="1026">
                  <c:v>33568.19</c:v>
                </c:pt>
                <c:pt idx="1027">
                  <c:v>34833.35</c:v>
                </c:pt>
                <c:pt idx="1028">
                  <c:v>32326.19</c:v>
                </c:pt>
                <c:pt idx="1029">
                  <c:v>32249.35</c:v>
                </c:pt>
                <c:pt idx="1030">
                  <c:v>31272.68</c:v>
                </c:pt>
                <c:pt idx="1031">
                  <c:v>35562.68</c:v>
                </c:pt>
                <c:pt idx="1032">
                  <c:v>32737.89</c:v>
                </c:pt>
                <c:pt idx="1033">
                  <c:v>33762.32</c:v>
                </c:pt>
                <c:pt idx="1034">
                  <c:v>31381.97</c:v>
                </c:pt>
                <c:pt idx="1035">
                  <c:v>34658.25</c:v>
                </c:pt>
                <c:pt idx="1036">
                  <c:v>35966.67</c:v>
                </c:pt>
                <c:pt idx="1037">
                  <c:v>33747.68</c:v>
                </c:pt>
                <c:pt idx="1038">
                  <c:v>32659.74</c:v>
                </c:pt>
                <c:pt idx="1039">
                  <c:v>34917.769999999997</c:v>
                </c:pt>
                <c:pt idx="1040">
                  <c:v>36182.58</c:v>
                </c:pt>
                <c:pt idx="1041">
                  <c:v>35527.64</c:v>
                </c:pt>
                <c:pt idx="1042">
                  <c:v>35759.26</c:v>
                </c:pt>
                <c:pt idx="1043">
                  <c:v>34099.53</c:v>
                </c:pt>
                <c:pt idx="1044">
                  <c:v>36222.74</c:v>
                </c:pt>
                <c:pt idx="1045">
                  <c:v>35188.54</c:v>
                </c:pt>
                <c:pt idx="1046">
                  <c:v>36961.11</c:v>
                </c:pt>
                <c:pt idx="1047">
                  <c:v>41864</c:v>
                </c:pt>
                <c:pt idx="1048">
                  <c:v>32751.73</c:v>
                </c:pt>
                <c:pt idx="1049">
                  <c:v>36599.46</c:v>
                </c:pt>
                <c:pt idx="1050">
                  <c:v>34228.300000000003</c:v>
                </c:pt>
                <c:pt idx="1051">
                  <c:v>34547.4</c:v>
                </c:pt>
                <c:pt idx="1052">
                  <c:v>35110.75</c:v>
                </c:pt>
                <c:pt idx="1053">
                  <c:v>39903.33</c:v>
                </c:pt>
                <c:pt idx="1054">
                  <c:v>36011.089999999997</c:v>
                </c:pt>
                <c:pt idx="1055">
                  <c:v>35386.720000000001</c:v>
                </c:pt>
                <c:pt idx="1056">
                  <c:v>34195.370000000003</c:v>
                </c:pt>
                <c:pt idx="1057">
                  <c:v>36369.58</c:v>
                </c:pt>
                <c:pt idx="1058">
                  <c:v>34415.39</c:v>
                </c:pt>
                <c:pt idx="1059">
                  <c:v>33301.629999999997</c:v>
                </c:pt>
                <c:pt idx="1060">
                  <c:v>32558.92</c:v>
                </c:pt>
                <c:pt idx="1061">
                  <c:v>35319.050000000003</c:v>
                </c:pt>
                <c:pt idx="1062">
                  <c:v>34442.29</c:v>
                </c:pt>
                <c:pt idx="1063">
                  <c:v>32224.01</c:v>
                </c:pt>
                <c:pt idx="1064">
                  <c:v>32832.06</c:v>
                </c:pt>
                <c:pt idx="1065">
                  <c:v>32827.42</c:v>
                </c:pt>
                <c:pt idx="1066">
                  <c:v>37360.03</c:v>
                </c:pt>
                <c:pt idx="1067">
                  <c:v>34727.199999999997</c:v>
                </c:pt>
                <c:pt idx="1068">
                  <c:v>35631.589999999997</c:v>
                </c:pt>
                <c:pt idx="1069">
                  <c:v>35972.120000000003</c:v>
                </c:pt>
                <c:pt idx="1070">
                  <c:v>36767.22</c:v>
                </c:pt>
                <c:pt idx="1071">
                  <c:v>36099.620000000003</c:v>
                </c:pt>
                <c:pt idx="1072">
                  <c:v>34338.33</c:v>
                </c:pt>
                <c:pt idx="1073">
                  <c:v>34014.160000000003</c:v>
                </c:pt>
                <c:pt idx="1074">
                  <c:v>34063.230000000003</c:v>
                </c:pt>
                <c:pt idx="1075">
                  <c:v>35582.39</c:v>
                </c:pt>
                <c:pt idx="1076">
                  <c:v>33336.29</c:v>
                </c:pt>
                <c:pt idx="1077">
                  <c:v>34006.29</c:v>
                </c:pt>
                <c:pt idx="1078">
                  <c:v>31981.72</c:v>
                </c:pt>
                <c:pt idx="1079">
                  <c:v>35484.32</c:v>
                </c:pt>
                <c:pt idx="1080">
                  <c:v>31061.21</c:v>
                </c:pt>
                <c:pt idx="1081">
                  <c:v>32707.8</c:v>
                </c:pt>
                <c:pt idx="1082">
                  <c:v>32668.5</c:v>
                </c:pt>
                <c:pt idx="1083">
                  <c:v>34963.68</c:v>
                </c:pt>
                <c:pt idx="1084">
                  <c:v>34246.67</c:v>
                </c:pt>
                <c:pt idx="1085">
                  <c:v>35018.800000000003</c:v>
                </c:pt>
                <c:pt idx="1086">
                  <c:v>33157.11</c:v>
                </c:pt>
                <c:pt idx="1087">
                  <c:v>34173.839999999997</c:v>
                </c:pt>
                <c:pt idx="1088">
                  <c:v>36759.96</c:v>
                </c:pt>
                <c:pt idx="1089">
                  <c:v>34131.81</c:v>
                </c:pt>
                <c:pt idx="1090">
                  <c:v>32631.25</c:v>
                </c:pt>
                <c:pt idx="1091">
                  <c:v>34429.75</c:v>
                </c:pt>
                <c:pt idx="1092">
                  <c:v>36959.480000000003</c:v>
                </c:pt>
                <c:pt idx="1093">
                  <c:v>34003.519999999997</c:v>
                </c:pt>
                <c:pt idx="1094">
                  <c:v>33169.550000000003</c:v>
                </c:pt>
                <c:pt idx="1095">
                  <c:v>33243.85</c:v>
                </c:pt>
                <c:pt idx="1096">
                  <c:v>35886.92</c:v>
                </c:pt>
                <c:pt idx="1097">
                  <c:v>38226.32</c:v>
                </c:pt>
                <c:pt idx="1098">
                  <c:v>37149.300000000003</c:v>
                </c:pt>
                <c:pt idx="1099">
                  <c:v>41062.58</c:v>
                </c:pt>
                <c:pt idx="1100">
                  <c:v>32419.78</c:v>
                </c:pt>
                <c:pt idx="1101">
                  <c:v>36797</c:v>
                </c:pt>
                <c:pt idx="1102">
                  <c:v>34033.89</c:v>
                </c:pt>
                <c:pt idx="1103">
                  <c:v>35356.120000000003</c:v>
                </c:pt>
                <c:pt idx="1104">
                  <c:v>34644.25</c:v>
                </c:pt>
                <c:pt idx="1105">
                  <c:v>40069.47</c:v>
                </c:pt>
                <c:pt idx="1106">
                  <c:v>38317.89</c:v>
                </c:pt>
                <c:pt idx="1107">
                  <c:v>37244.730000000003</c:v>
                </c:pt>
                <c:pt idx="1108">
                  <c:v>37204.720000000001</c:v>
                </c:pt>
                <c:pt idx="1109">
                  <c:v>40307.19</c:v>
                </c:pt>
                <c:pt idx="1110">
                  <c:v>36553.82</c:v>
                </c:pt>
                <c:pt idx="1111">
                  <c:v>36141.269999999997</c:v>
                </c:pt>
                <c:pt idx="1112">
                  <c:v>33758.449999999997</c:v>
                </c:pt>
                <c:pt idx="1113">
                  <c:v>37745.71</c:v>
                </c:pt>
                <c:pt idx="1114">
                  <c:v>41917.56</c:v>
                </c:pt>
                <c:pt idx="1115">
                  <c:v>37295.29</c:v>
                </c:pt>
                <c:pt idx="1116">
                  <c:v>36930.94</c:v>
                </c:pt>
                <c:pt idx="1117">
                  <c:v>38531.760000000002</c:v>
                </c:pt>
                <c:pt idx="1118">
                  <c:v>41589.1</c:v>
                </c:pt>
                <c:pt idx="1119">
                  <c:v>37702.53</c:v>
                </c:pt>
                <c:pt idx="1120">
                  <c:v>37817.25</c:v>
                </c:pt>
                <c:pt idx="1121">
                  <c:v>39067</c:v>
                </c:pt>
                <c:pt idx="1122">
                  <c:v>41039.74</c:v>
                </c:pt>
                <c:pt idx="1123">
                  <c:v>40236.230000000003</c:v>
                </c:pt>
                <c:pt idx="1124">
                  <c:v>38163.760000000002</c:v>
                </c:pt>
                <c:pt idx="1125">
                  <c:v>37693.879999999997</c:v>
                </c:pt>
                <c:pt idx="1126">
                  <c:v>37647.440000000002</c:v>
                </c:pt>
                <c:pt idx="1127">
                  <c:v>41524.67</c:v>
                </c:pt>
                <c:pt idx="1128">
                  <c:v>36130.01</c:v>
                </c:pt>
                <c:pt idx="1129">
                  <c:v>37797.31</c:v>
                </c:pt>
                <c:pt idx="1130">
                  <c:v>36981.9</c:v>
                </c:pt>
                <c:pt idx="1131">
                  <c:v>40098.839999999997</c:v>
                </c:pt>
                <c:pt idx="1132">
                  <c:v>37269.919999999998</c:v>
                </c:pt>
                <c:pt idx="1133">
                  <c:v>36294.18</c:v>
                </c:pt>
                <c:pt idx="1134">
                  <c:v>33855.279999999999</c:v>
                </c:pt>
                <c:pt idx="1135">
                  <c:v>37666.92</c:v>
                </c:pt>
                <c:pt idx="1136">
                  <c:v>38666.21</c:v>
                </c:pt>
                <c:pt idx="1137">
                  <c:v>37346.83</c:v>
                </c:pt>
                <c:pt idx="1138">
                  <c:v>36404.629999999997</c:v>
                </c:pt>
                <c:pt idx="1139">
                  <c:v>37254.839999999997</c:v>
                </c:pt>
                <c:pt idx="1140">
                  <c:v>42663.75</c:v>
                </c:pt>
                <c:pt idx="1141">
                  <c:v>37248.47</c:v>
                </c:pt>
                <c:pt idx="1142">
                  <c:v>38668.75</c:v>
                </c:pt>
                <c:pt idx="1143">
                  <c:v>39255.35</c:v>
                </c:pt>
                <c:pt idx="1144">
                  <c:v>16930.990000000002</c:v>
                </c:pt>
                <c:pt idx="1145">
                  <c:v>16562.490000000002</c:v>
                </c:pt>
                <c:pt idx="1146">
                  <c:v>15880.85</c:v>
                </c:pt>
                <c:pt idx="1147">
                  <c:v>15175.52</c:v>
                </c:pt>
                <c:pt idx="1148">
                  <c:v>24064.7</c:v>
                </c:pt>
                <c:pt idx="1149">
                  <c:v>25605.58</c:v>
                </c:pt>
                <c:pt idx="1150">
                  <c:v>33367.99</c:v>
                </c:pt>
                <c:pt idx="1151">
                  <c:v>27897.97</c:v>
                </c:pt>
                <c:pt idx="1152">
                  <c:v>25435.02</c:v>
                </c:pt>
                <c:pt idx="1153">
                  <c:v>26113.67</c:v>
                </c:pt>
                <c:pt idx="1154">
                  <c:v>28782.86</c:v>
                </c:pt>
                <c:pt idx="1155">
                  <c:v>24664.06</c:v>
                </c:pt>
                <c:pt idx="1156">
                  <c:v>24035.42</c:v>
                </c:pt>
                <c:pt idx="1157">
                  <c:v>27588.34</c:v>
                </c:pt>
                <c:pt idx="1158">
                  <c:v>25385.09</c:v>
                </c:pt>
                <c:pt idx="1159">
                  <c:v>27798.19</c:v>
                </c:pt>
                <c:pt idx="1160">
                  <c:v>29811.88</c:v>
                </c:pt>
                <c:pt idx="1161">
                  <c:v>36317.39</c:v>
                </c:pt>
                <c:pt idx="1162">
                  <c:v>26789.3</c:v>
                </c:pt>
                <c:pt idx="1163">
                  <c:v>24934.43</c:v>
                </c:pt>
                <c:pt idx="1164">
                  <c:v>24514.39</c:v>
                </c:pt>
                <c:pt idx="1165">
                  <c:v>21032.55</c:v>
                </c:pt>
                <c:pt idx="1166">
                  <c:v>27298.6</c:v>
                </c:pt>
                <c:pt idx="1167">
                  <c:v>19092.63</c:v>
                </c:pt>
                <c:pt idx="1168">
                  <c:v>19079.5</c:v>
                </c:pt>
                <c:pt idx="1169">
                  <c:v>18959.82</c:v>
                </c:pt>
                <c:pt idx="1170">
                  <c:v>19224.82</c:v>
                </c:pt>
                <c:pt idx="1171">
                  <c:v>18684.259999999998</c:v>
                </c:pt>
                <c:pt idx="1172">
                  <c:v>21062.68</c:v>
                </c:pt>
                <c:pt idx="1173">
                  <c:v>19860.509999999998</c:v>
                </c:pt>
                <c:pt idx="1174">
                  <c:v>39639.39</c:v>
                </c:pt>
                <c:pt idx="1175">
                  <c:v>40143.870000000003</c:v>
                </c:pt>
                <c:pt idx="1176">
                  <c:v>28481.77</c:v>
                </c:pt>
                <c:pt idx="1177">
                  <c:v>27585.27</c:v>
                </c:pt>
                <c:pt idx="1178">
                  <c:v>44977.91</c:v>
                </c:pt>
                <c:pt idx="1179">
                  <c:v>35836.589999999997</c:v>
                </c:pt>
                <c:pt idx="1180">
                  <c:v>32288.91</c:v>
                </c:pt>
                <c:pt idx="1181">
                  <c:v>30302.47</c:v>
                </c:pt>
                <c:pt idx="1182">
                  <c:v>31330.47</c:v>
                </c:pt>
                <c:pt idx="1183">
                  <c:v>48794.36</c:v>
                </c:pt>
                <c:pt idx="1184">
                  <c:v>37167.49</c:v>
                </c:pt>
                <c:pt idx="1185">
                  <c:v>27561.57</c:v>
                </c:pt>
                <c:pt idx="1186">
                  <c:v>44504.17</c:v>
                </c:pt>
                <c:pt idx="1187">
                  <c:v>21979.41</c:v>
                </c:pt>
                <c:pt idx="1188">
                  <c:v>26639.65</c:v>
                </c:pt>
                <c:pt idx="1189">
                  <c:v>28716.62</c:v>
                </c:pt>
                <c:pt idx="1190">
                  <c:v>47275.64</c:v>
                </c:pt>
                <c:pt idx="1191">
                  <c:v>22884.84</c:v>
                </c:pt>
                <c:pt idx="1192">
                  <c:v>16131.88</c:v>
                </c:pt>
                <c:pt idx="1193">
                  <c:v>13215.27</c:v>
                </c:pt>
                <c:pt idx="1194">
                  <c:v>11355.87</c:v>
                </c:pt>
                <c:pt idx="1195">
                  <c:v>13213.73</c:v>
                </c:pt>
                <c:pt idx="1196">
                  <c:v>18799.82</c:v>
                </c:pt>
                <c:pt idx="1197">
                  <c:v>16065.13</c:v>
                </c:pt>
                <c:pt idx="1198">
                  <c:v>21941.18</c:v>
                </c:pt>
                <c:pt idx="1199">
                  <c:v>24517.18</c:v>
                </c:pt>
                <c:pt idx="1200">
                  <c:v>27078.81</c:v>
                </c:pt>
                <c:pt idx="1201">
                  <c:v>27860.95</c:v>
                </c:pt>
                <c:pt idx="1202">
                  <c:v>33823.26</c:v>
                </c:pt>
                <c:pt idx="1203">
                  <c:v>37050.06</c:v>
                </c:pt>
                <c:pt idx="1204">
                  <c:v>28388.25</c:v>
                </c:pt>
                <c:pt idx="1205">
                  <c:v>27560.77</c:v>
                </c:pt>
                <c:pt idx="1206">
                  <c:v>28475.86</c:v>
                </c:pt>
                <c:pt idx="1207">
                  <c:v>28657.31</c:v>
                </c:pt>
                <c:pt idx="1208">
                  <c:v>23567.09</c:v>
                </c:pt>
                <c:pt idx="1209">
                  <c:v>23957.45</c:v>
                </c:pt>
                <c:pt idx="1210">
                  <c:v>23424.18</c:v>
                </c:pt>
                <c:pt idx="1211">
                  <c:v>23918.77</c:v>
                </c:pt>
                <c:pt idx="1212">
                  <c:v>26204.22</c:v>
                </c:pt>
                <c:pt idx="1213">
                  <c:v>30796.28</c:v>
                </c:pt>
                <c:pt idx="1214">
                  <c:v>27241.97</c:v>
                </c:pt>
                <c:pt idx="1215">
                  <c:v>23176.62</c:v>
                </c:pt>
                <c:pt idx="1216">
                  <c:v>24385.11</c:v>
                </c:pt>
                <c:pt idx="1217">
                  <c:v>23809.040000000001</c:v>
                </c:pt>
                <c:pt idx="1218">
                  <c:v>24644.78</c:v>
                </c:pt>
                <c:pt idx="1219">
                  <c:v>17344.990000000002</c:v>
                </c:pt>
                <c:pt idx="1220">
                  <c:v>16973.16</c:v>
                </c:pt>
                <c:pt idx="1221">
                  <c:v>18244.55</c:v>
                </c:pt>
                <c:pt idx="1222">
                  <c:v>21425.32</c:v>
                </c:pt>
                <c:pt idx="1223">
                  <c:v>18708.23</c:v>
                </c:pt>
                <c:pt idx="1224">
                  <c:v>18244.5</c:v>
                </c:pt>
                <c:pt idx="1225">
                  <c:v>21140.44</c:v>
                </c:pt>
                <c:pt idx="1226">
                  <c:v>38656.800000000003</c:v>
                </c:pt>
                <c:pt idx="1227">
                  <c:v>35450.71</c:v>
                </c:pt>
                <c:pt idx="1228">
                  <c:v>27333.83</c:v>
                </c:pt>
                <c:pt idx="1229">
                  <c:v>30988.32</c:v>
                </c:pt>
                <c:pt idx="1230">
                  <c:v>44042.93</c:v>
                </c:pt>
                <c:pt idx="1231">
                  <c:v>41729.360000000001</c:v>
                </c:pt>
                <c:pt idx="1232">
                  <c:v>32636.66</c:v>
                </c:pt>
                <c:pt idx="1233">
                  <c:v>31062.86</c:v>
                </c:pt>
                <c:pt idx="1234">
                  <c:v>34679.39</c:v>
                </c:pt>
                <c:pt idx="1235">
                  <c:v>50675.72</c:v>
                </c:pt>
                <c:pt idx="1236">
                  <c:v>37670.129999999997</c:v>
                </c:pt>
                <c:pt idx="1237">
                  <c:v>28932.57</c:v>
                </c:pt>
                <c:pt idx="1238">
                  <c:v>42228.79</c:v>
                </c:pt>
                <c:pt idx="1239">
                  <c:v>23042.52</c:v>
                </c:pt>
                <c:pt idx="1240">
                  <c:v>27724.560000000001</c:v>
                </c:pt>
                <c:pt idx="1241">
                  <c:v>31948.63</c:v>
                </c:pt>
                <c:pt idx="1242">
                  <c:v>45445.25</c:v>
                </c:pt>
                <c:pt idx="1243">
                  <c:v>27192.39</c:v>
                </c:pt>
                <c:pt idx="1244">
                  <c:v>20705.21</c:v>
                </c:pt>
                <c:pt idx="1245">
                  <c:v>15416.12</c:v>
                </c:pt>
                <c:pt idx="1246">
                  <c:v>13332.75</c:v>
                </c:pt>
                <c:pt idx="1247">
                  <c:v>14728.57</c:v>
                </c:pt>
                <c:pt idx="1248">
                  <c:v>19427.310000000001</c:v>
                </c:pt>
                <c:pt idx="1249">
                  <c:v>20985.41</c:v>
                </c:pt>
                <c:pt idx="1250">
                  <c:v>23867.82</c:v>
                </c:pt>
                <c:pt idx="1251">
                  <c:v>25957.89</c:v>
                </c:pt>
                <c:pt idx="1252">
                  <c:v>30503.3</c:v>
                </c:pt>
                <c:pt idx="1253">
                  <c:v>28291.68</c:v>
                </c:pt>
                <c:pt idx="1254">
                  <c:v>37941.839999999997</c:v>
                </c:pt>
                <c:pt idx="1255">
                  <c:v>33541.360000000001</c:v>
                </c:pt>
                <c:pt idx="1256">
                  <c:v>50382.47</c:v>
                </c:pt>
                <c:pt idx="1257">
                  <c:v>41235.339999999997</c:v>
                </c:pt>
                <c:pt idx="1258">
                  <c:v>33136.94</c:v>
                </c:pt>
                <c:pt idx="1259">
                  <c:v>28111.87</c:v>
                </c:pt>
                <c:pt idx="1260">
                  <c:v>30359.94</c:v>
                </c:pt>
                <c:pt idx="1261">
                  <c:v>31552.3</c:v>
                </c:pt>
                <c:pt idx="1262">
                  <c:v>28043.48</c:v>
                </c:pt>
                <c:pt idx="1263">
                  <c:v>26160.37</c:v>
                </c:pt>
                <c:pt idx="1264">
                  <c:v>29338.57</c:v>
                </c:pt>
                <c:pt idx="1265">
                  <c:v>35001.660000000003</c:v>
                </c:pt>
                <c:pt idx="1266">
                  <c:v>30307.11</c:v>
                </c:pt>
                <c:pt idx="1267">
                  <c:v>30249.01</c:v>
                </c:pt>
                <c:pt idx="1268">
                  <c:v>28249.43</c:v>
                </c:pt>
                <c:pt idx="1269">
                  <c:v>25081.23</c:v>
                </c:pt>
                <c:pt idx="1270">
                  <c:v>32851.760000000002</c:v>
                </c:pt>
                <c:pt idx="1271">
                  <c:v>21464.73</c:v>
                </c:pt>
                <c:pt idx="1272">
                  <c:v>22594.18</c:v>
                </c:pt>
                <c:pt idx="1273">
                  <c:v>22921.21</c:v>
                </c:pt>
                <c:pt idx="1274">
                  <c:v>23780.97</c:v>
                </c:pt>
                <c:pt idx="1275">
                  <c:v>20400.88</c:v>
                </c:pt>
                <c:pt idx="1276">
                  <c:v>23503.86</c:v>
                </c:pt>
                <c:pt idx="1277">
                  <c:v>26262.95</c:v>
                </c:pt>
                <c:pt idx="1278">
                  <c:v>41634.69</c:v>
                </c:pt>
                <c:pt idx="1279">
                  <c:v>42920.95</c:v>
                </c:pt>
                <c:pt idx="1280">
                  <c:v>31882.98</c:v>
                </c:pt>
                <c:pt idx="1281">
                  <c:v>33889.72</c:v>
                </c:pt>
                <c:pt idx="1282">
                  <c:v>40712.85</c:v>
                </c:pt>
                <c:pt idx="1283">
                  <c:v>40439.53</c:v>
                </c:pt>
                <c:pt idx="1284">
                  <c:v>37126.230000000003</c:v>
                </c:pt>
                <c:pt idx="1285">
                  <c:v>36690.81</c:v>
                </c:pt>
                <c:pt idx="1286">
                  <c:v>41040.839999999997</c:v>
                </c:pt>
                <c:pt idx="1287">
                  <c:v>30721.5</c:v>
                </c:pt>
                <c:pt idx="1288">
                  <c:v>31494.77</c:v>
                </c:pt>
                <c:pt idx="1289">
                  <c:v>29634.13</c:v>
                </c:pt>
                <c:pt idx="1290">
                  <c:v>27921.96</c:v>
                </c:pt>
                <c:pt idx="1291">
                  <c:v>33299.269999999997</c:v>
                </c:pt>
                <c:pt idx="1292">
                  <c:v>28208</c:v>
                </c:pt>
                <c:pt idx="1293">
                  <c:v>33731.81</c:v>
                </c:pt>
                <c:pt idx="1294">
                  <c:v>31406.959999999999</c:v>
                </c:pt>
                <c:pt idx="1295">
                  <c:v>31794.04</c:v>
                </c:pt>
                <c:pt idx="1296">
                  <c:v>32486.28</c:v>
                </c:pt>
                <c:pt idx="1297">
                  <c:v>32134.61</c:v>
                </c:pt>
                <c:pt idx="1298">
                  <c:v>29091.15</c:v>
                </c:pt>
                <c:pt idx="1299">
                  <c:v>30666.59</c:v>
                </c:pt>
                <c:pt idx="1300">
                  <c:v>32902.69</c:v>
                </c:pt>
                <c:pt idx="1301">
                  <c:v>26568.32</c:v>
                </c:pt>
                <c:pt idx="1302">
                  <c:v>26197.599999999999</c:v>
                </c:pt>
                <c:pt idx="1303">
                  <c:v>30894.79</c:v>
                </c:pt>
                <c:pt idx="1304">
                  <c:v>34227.730000000003</c:v>
                </c:pt>
                <c:pt idx="1305">
                  <c:v>28149.18</c:v>
                </c:pt>
                <c:pt idx="1306">
                  <c:v>32177.66</c:v>
                </c:pt>
                <c:pt idx="1307">
                  <c:v>31667.599999999999</c:v>
                </c:pt>
                <c:pt idx="1308">
                  <c:v>29779.96</c:v>
                </c:pt>
                <c:pt idx="1309">
                  <c:v>33138.28</c:v>
                </c:pt>
                <c:pt idx="1310">
                  <c:v>31341.38</c:v>
                </c:pt>
                <c:pt idx="1311">
                  <c:v>30078.61</c:v>
                </c:pt>
                <c:pt idx="1312">
                  <c:v>29613.51</c:v>
                </c:pt>
                <c:pt idx="1313">
                  <c:v>35078.089999999997</c:v>
                </c:pt>
                <c:pt idx="1314">
                  <c:v>31271.9</c:v>
                </c:pt>
                <c:pt idx="1315">
                  <c:v>34848.720000000001</c:v>
                </c:pt>
                <c:pt idx="1316">
                  <c:v>31692.560000000001</c:v>
                </c:pt>
                <c:pt idx="1317">
                  <c:v>33457.07</c:v>
                </c:pt>
                <c:pt idx="1318">
                  <c:v>32256.12</c:v>
                </c:pt>
                <c:pt idx="1319">
                  <c:v>29212.99</c:v>
                </c:pt>
                <c:pt idx="1320">
                  <c:v>29097.1</c:v>
                </c:pt>
                <c:pt idx="1321">
                  <c:v>29764.240000000002</c:v>
                </c:pt>
                <c:pt idx="1322">
                  <c:v>30734.05</c:v>
                </c:pt>
                <c:pt idx="1323">
                  <c:v>30847.4</c:v>
                </c:pt>
                <c:pt idx="1324">
                  <c:v>26805.78</c:v>
                </c:pt>
                <c:pt idx="1325">
                  <c:v>25464.1</c:v>
                </c:pt>
                <c:pt idx="1326">
                  <c:v>31543.83</c:v>
                </c:pt>
                <c:pt idx="1327">
                  <c:v>26288.47</c:v>
                </c:pt>
                <c:pt idx="1328">
                  <c:v>26066.48</c:v>
                </c:pt>
                <c:pt idx="1329">
                  <c:v>31090.69</c:v>
                </c:pt>
                <c:pt idx="1330">
                  <c:v>26558.42</c:v>
                </c:pt>
                <c:pt idx="1331">
                  <c:v>28569.66</c:v>
                </c:pt>
                <c:pt idx="1332">
                  <c:v>28609</c:v>
                </c:pt>
                <c:pt idx="1333">
                  <c:v>31325.61</c:v>
                </c:pt>
                <c:pt idx="1334">
                  <c:v>25764.32</c:v>
                </c:pt>
                <c:pt idx="1335">
                  <c:v>24500.27</c:v>
                </c:pt>
                <c:pt idx="1336">
                  <c:v>23058.41</c:v>
                </c:pt>
                <c:pt idx="1337">
                  <c:v>23852.51</c:v>
                </c:pt>
                <c:pt idx="1338">
                  <c:v>26223.02</c:v>
                </c:pt>
                <c:pt idx="1339">
                  <c:v>33036.92</c:v>
                </c:pt>
                <c:pt idx="1340">
                  <c:v>35673.56</c:v>
                </c:pt>
                <c:pt idx="1341">
                  <c:v>34655.18</c:v>
                </c:pt>
                <c:pt idx="1342">
                  <c:v>33148.39</c:v>
                </c:pt>
                <c:pt idx="1343">
                  <c:v>36246.519999999997</c:v>
                </c:pt>
                <c:pt idx="1344">
                  <c:v>31563.06</c:v>
                </c:pt>
                <c:pt idx="1345">
                  <c:v>33739.79</c:v>
                </c:pt>
                <c:pt idx="1346">
                  <c:v>42875.11</c:v>
                </c:pt>
                <c:pt idx="1347">
                  <c:v>30863.93</c:v>
                </c:pt>
                <c:pt idx="1348">
                  <c:v>32563.54</c:v>
                </c:pt>
                <c:pt idx="1349">
                  <c:v>32040.83</c:v>
                </c:pt>
                <c:pt idx="1350">
                  <c:v>34446.35</c:v>
                </c:pt>
                <c:pt idx="1351">
                  <c:v>28188.01</c:v>
                </c:pt>
                <c:pt idx="1352">
                  <c:v>28902.6</c:v>
                </c:pt>
                <c:pt idx="1353">
                  <c:v>28848.69</c:v>
                </c:pt>
                <c:pt idx="1354">
                  <c:v>28586.42</c:v>
                </c:pt>
                <c:pt idx="1355">
                  <c:v>30235.599999999999</c:v>
                </c:pt>
                <c:pt idx="1356">
                  <c:v>35960.03</c:v>
                </c:pt>
                <c:pt idx="1357">
                  <c:v>31578.41</c:v>
                </c:pt>
                <c:pt idx="1358">
                  <c:v>31612.86</c:v>
                </c:pt>
                <c:pt idx="1359">
                  <c:v>29831.79</c:v>
                </c:pt>
                <c:pt idx="1360">
                  <c:v>29583.91</c:v>
                </c:pt>
                <c:pt idx="1361">
                  <c:v>31714.81</c:v>
                </c:pt>
                <c:pt idx="1362">
                  <c:v>28299.95</c:v>
                </c:pt>
                <c:pt idx="1363">
                  <c:v>29459.23</c:v>
                </c:pt>
                <c:pt idx="1364">
                  <c:v>30521.96</c:v>
                </c:pt>
                <c:pt idx="1365">
                  <c:v>32548.48</c:v>
                </c:pt>
                <c:pt idx="1366">
                  <c:v>31383.62</c:v>
                </c:pt>
                <c:pt idx="1367">
                  <c:v>28909.06</c:v>
                </c:pt>
                <c:pt idx="1368">
                  <c:v>30630.65</c:v>
                </c:pt>
                <c:pt idx="1369">
                  <c:v>30606.87</c:v>
                </c:pt>
                <c:pt idx="1370">
                  <c:v>31416.52</c:v>
                </c:pt>
                <c:pt idx="1371">
                  <c:v>32147.59</c:v>
                </c:pt>
                <c:pt idx="1372">
                  <c:v>27300.29</c:v>
                </c:pt>
                <c:pt idx="1373">
                  <c:v>31036.880000000001</c:v>
                </c:pt>
                <c:pt idx="1374">
                  <c:v>31083.31</c:v>
                </c:pt>
                <c:pt idx="1375">
                  <c:v>30888.69</c:v>
                </c:pt>
                <c:pt idx="1376">
                  <c:v>28827.99</c:v>
                </c:pt>
                <c:pt idx="1377">
                  <c:v>28349.42</c:v>
                </c:pt>
                <c:pt idx="1378">
                  <c:v>31588.66</c:v>
                </c:pt>
                <c:pt idx="1379">
                  <c:v>32346.54</c:v>
                </c:pt>
                <c:pt idx="1380">
                  <c:v>28013.63</c:v>
                </c:pt>
                <c:pt idx="1381">
                  <c:v>30877.51</c:v>
                </c:pt>
                <c:pt idx="1382">
                  <c:v>32006.18</c:v>
                </c:pt>
                <c:pt idx="1383">
                  <c:v>31747.07</c:v>
                </c:pt>
                <c:pt idx="1384">
                  <c:v>30816.81</c:v>
                </c:pt>
                <c:pt idx="1385">
                  <c:v>30434.19</c:v>
                </c:pt>
                <c:pt idx="1386">
                  <c:v>26147.46</c:v>
                </c:pt>
                <c:pt idx="1387">
                  <c:v>29927.33</c:v>
                </c:pt>
                <c:pt idx="1388">
                  <c:v>23995.69</c:v>
                </c:pt>
                <c:pt idx="1389">
                  <c:v>25331.83</c:v>
                </c:pt>
                <c:pt idx="1390">
                  <c:v>23650.22</c:v>
                </c:pt>
                <c:pt idx="1391">
                  <c:v>33524.28</c:v>
                </c:pt>
                <c:pt idx="1392">
                  <c:v>37764.379999999997</c:v>
                </c:pt>
                <c:pt idx="1393">
                  <c:v>40409.5</c:v>
                </c:pt>
                <c:pt idx="1394">
                  <c:v>37507.440000000002</c:v>
                </c:pt>
                <c:pt idx="1395">
                  <c:v>39036.14</c:v>
                </c:pt>
                <c:pt idx="1396">
                  <c:v>34858.03</c:v>
                </c:pt>
                <c:pt idx="1397">
                  <c:v>33405.1</c:v>
                </c:pt>
                <c:pt idx="1398">
                  <c:v>33327.089999999997</c:v>
                </c:pt>
                <c:pt idx="1399">
                  <c:v>43718.05</c:v>
                </c:pt>
                <c:pt idx="1400">
                  <c:v>36666.29</c:v>
                </c:pt>
                <c:pt idx="1401">
                  <c:v>29709.53</c:v>
                </c:pt>
                <c:pt idx="1402">
                  <c:v>30838.26</c:v>
                </c:pt>
                <c:pt idx="1403">
                  <c:v>29433.27</c:v>
                </c:pt>
                <c:pt idx="1404">
                  <c:v>35800.660000000003</c:v>
                </c:pt>
                <c:pt idx="1405">
                  <c:v>32271.72</c:v>
                </c:pt>
                <c:pt idx="1406">
                  <c:v>30339.17</c:v>
                </c:pt>
                <c:pt idx="1407">
                  <c:v>34203.35</c:v>
                </c:pt>
                <c:pt idx="1408">
                  <c:v>37294.14</c:v>
                </c:pt>
                <c:pt idx="1409">
                  <c:v>36155.269999999997</c:v>
                </c:pt>
                <c:pt idx="1410">
                  <c:v>32578.62</c:v>
                </c:pt>
                <c:pt idx="1411">
                  <c:v>32851.06</c:v>
                </c:pt>
                <c:pt idx="1412">
                  <c:v>33135.339999999997</c:v>
                </c:pt>
                <c:pt idx="1413">
                  <c:v>39189.33</c:v>
                </c:pt>
                <c:pt idx="1414">
                  <c:v>31430.55</c:v>
                </c:pt>
                <c:pt idx="1415">
                  <c:v>29187.22</c:v>
                </c:pt>
                <c:pt idx="1416">
                  <c:v>30594.53</c:v>
                </c:pt>
                <c:pt idx="1417">
                  <c:v>32794.21</c:v>
                </c:pt>
                <c:pt idx="1418">
                  <c:v>33834.22</c:v>
                </c:pt>
                <c:pt idx="1419">
                  <c:v>29723.55</c:v>
                </c:pt>
                <c:pt idx="1420">
                  <c:v>27884.19</c:v>
                </c:pt>
                <c:pt idx="1421">
                  <c:v>28490.93</c:v>
                </c:pt>
                <c:pt idx="1422">
                  <c:v>30851.75</c:v>
                </c:pt>
                <c:pt idx="1423">
                  <c:v>31705.09</c:v>
                </c:pt>
                <c:pt idx="1424">
                  <c:v>29203.63</c:v>
                </c:pt>
                <c:pt idx="1425">
                  <c:v>27205.4</c:v>
                </c:pt>
                <c:pt idx="1426">
                  <c:v>27822.400000000001</c:v>
                </c:pt>
                <c:pt idx="1427">
                  <c:v>27803.78</c:v>
                </c:pt>
                <c:pt idx="1428">
                  <c:v>29442.38</c:v>
                </c:pt>
                <c:pt idx="1429">
                  <c:v>26285.27</c:v>
                </c:pt>
                <c:pt idx="1430">
                  <c:v>24213.18</c:v>
                </c:pt>
                <c:pt idx="1431">
                  <c:v>21760.75</c:v>
                </c:pt>
                <c:pt idx="1432">
                  <c:v>18706.21</c:v>
                </c:pt>
                <c:pt idx="1433">
                  <c:v>17306.61</c:v>
                </c:pt>
                <c:pt idx="1434">
                  <c:v>19082.900000000001</c:v>
                </c:pt>
                <c:pt idx="1435">
                  <c:v>17864.32</c:v>
                </c:pt>
                <c:pt idx="1436">
                  <c:v>19738.419999999998</c:v>
                </c:pt>
                <c:pt idx="1437">
                  <c:v>17592.13</c:v>
                </c:pt>
                <c:pt idx="1438">
                  <c:v>21762.46</c:v>
                </c:pt>
                <c:pt idx="1439">
                  <c:v>22186.81</c:v>
                </c:pt>
                <c:pt idx="1440">
                  <c:v>19991.95</c:v>
                </c:pt>
                <c:pt idx="1441">
                  <c:v>17349.900000000001</c:v>
                </c:pt>
                <c:pt idx="1442">
                  <c:v>20001.75</c:v>
                </c:pt>
                <c:pt idx="1443">
                  <c:v>28928.31</c:v>
                </c:pt>
                <c:pt idx="1444">
                  <c:v>23301.17</c:v>
                </c:pt>
                <c:pt idx="1445">
                  <c:v>27266.41</c:v>
                </c:pt>
                <c:pt idx="1446">
                  <c:v>28393.85</c:v>
                </c:pt>
                <c:pt idx="1447">
                  <c:v>36263.69</c:v>
                </c:pt>
                <c:pt idx="1448">
                  <c:v>26806.720000000001</c:v>
                </c:pt>
                <c:pt idx="1449">
                  <c:v>34807.01</c:v>
                </c:pt>
                <c:pt idx="1450">
                  <c:v>39460.589999999997</c:v>
                </c:pt>
                <c:pt idx="1451">
                  <c:v>26880.74</c:v>
                </c:pt>
                <c:pt idx="1452">
                  <c:v>27604.86</c:v>
                </c:pt>
                <c:pt idx="1453">
                  <c:v>27781.279999999999</c:v>
                </c:pt>
                <c:pt idx="1454">
                  <c:v>28115.79</c:v>
                </c:pt>
                <c:pt idx="1455">
                  <c:v>26789.66</c:v>
                </c:pt>
                <c:pt idx="1456">
                  <c:v>37289.019999999997</c:v>
                </c:pt>
                <c:pt idx="1457">
                  <c:v>30250.16</c:v>
                </c:pt>
                <c:pt idx="1458">
                  <c:v>31789.86</c:v>
                </c:pt>
                <c:pt idx="1459">
                  <c:v>21282.09</c:v>
                </c:pt>
                <c:pt idx="1460">
                  <c:v>17303.3</c:v>
                </c:pt>
                <c:pt idx="1461">
                  <c:v>16107.93</c:v>
                </c:pt>
                <c:pt idx="1462">
                  <c:v>16553.48</c:v>
                </c:pt>
                <c:pt idx="1463">
                  <c:v>16215.81</c:v>
                </c:pt>
                <c:pt idx="1464">
                  <c:v>16227.08</c:v>
                </c:pt>
                <c:pt idx="1465">
                  <c:v>19605.53</c:v>
                </c:pt>
                <c:pt idx="1466">
                  <c:v>17361.189999999999</c:v>
                </c:pt>
                <c:pt idx="1467">
                  <c:v>16165.56</c:v>
                </c:pt>
                <c:pt idx="1468">
                  <c:v>18038.28</c:v>
                </c:pt>
                <c:pt idx="1469">
                  <c:v>25063.26</c:v>
                </c:pt>
                <c:pt idx="1470">
                  <c:v>21880.47</c:v>
                </c:pt>
                <c:pt idx="1471">
                  <c:v>23243.67</c:v>
                </c:pt>
                <c:pt idx="1472">
                  <c:v>30865.64</c:v>
                </c:pt>
                <c:pt idx="1473">
                  <c:v>29564.78</c:v>
                </c:pt>
                <c:pt idx="1474">
                  <c:v>27581.07</c:v>
                </c:pt>
                <c:pt idx="1475">
                  <c:v>28597.5</c:v>
                </c:pt>
                <c:pt idx="1476">
                  <c:v>32696.55</c:v>
                </c:pt>
                <c:pt idx="1477">
                  <c:v>22443.1</c:v>
                </c:pt>
                <c:pt idx="1478">
                  <c:v>22496.85</c:v>
                </c:pt>
                <c:pt idx="1479">
                  <c:v>33958.519999999997</c:v>
                </c:pt>
                <c:pt idx="1480">
                  <c:v>20886.48</c:v>
                </c:pt>
                <c:pt idx="1481">
                  <c:v>20041.240000000002</c:v>
                </c:pt>
                <c:pt idx="1482">
                  <c:v>24741.599999999999</c:v>
                </c:pt>
                <c:pt idx="1483">
                  <c:v>17711.78</c:v>
                </c:pt>
                <c:pt idx="1484">
                  <c:v>18671.75</c:v>
                </c:pt>
                <c:pt idx="1485">
                  <c:v>19421.419999999998</c:v>
                </c:pt>
                <c:pt idx="1486">
                  <c:v>20777.310000000001</c:v>
                </c:pt>
                <c:pt idx="1487">
                  <c:v>18717.53</c:v>
                </c:pt>
                <c:pt idx="1488">
                  <c:v>21683.759999999998</c:v>
                </c:pt>
                <c:pt idx="1489">
                  <c:v>26730.15</c:v>
                </c:pt>
                <c:pt idx="1490">
                  <c:v>22642.55</c:v>
                </c:pt>
                <c:pt idx="1491">
                  <c:v>24591.84</c:v>
                </c:pt>
                <c:pt idx="1492">
                  <c:v>25526.240000000002</c:v>
                </c:pt>
                <c:pt idx="1493">
                  <c:v>25703.25</c:v>
                </c:pt>
                <c:pt idx="1494">
                  <c:v>24975.38</c:v>
                </c:pt>
                <c:pt idx="1495">
                  <c:v>23607.73</c:v>
                </c:pt>
                <c:pt idx="1496">
                  <c:v>25332.93</c:v>
                </c:pt>
                <c:pt idx="1497">
                  <c:v>19511.5</c:v>
                </c:pt>
                <c:pt idx="1498">
                  <c:v>27201.64</c:v>
                </c:pt>
                <c:pt idx="1499">
                  <c:v>38594.85</c:v>
                </c:pt>
                <c:pt idx="1500">
                  <c:v>41413.29</c:v>
                </c:pt>
                <c:pt idx="1501">
                  <c:v>35902.81</c:v>
                </c:pt>
                <c:pt idx="1502">
                  <c:v>35028.61</c:v>
                </c:pt>
                <c:pt idx="1503">
                  <c:v>33808.269999999997</c:v>
                </c:pt>
                <c:pt idx="1504">
                  <c:v>31642.79</c:v>
                </c:pt>
                <c:pt idx="1505">
                  <c:v>37603.730000000003</c:v>
                </c:pt>
                <c:pt idx="1506">
                  <c:v>33734.44</c:v>
                </c:pt>
                <c:pt idx="1507">
                  <c:v>31884.240000000002</c:v>
                </c:pt>
                <c:pt idx="1508">
                  <c:v>33020.31</c:v>
                </c:pt>
                <c:pt idx="1509">
                  <c:v>23696.66</c:v>
                </c:pt>
                <c:pt idx="1510">
                  <c:v>18661.68</c:v>
                </c:pt>
                <c:pt idx="1511">
                  <c:v>19767.53</c:v>
                </c:pt>
                <c:pt idx="1512">
                  <c:v>20626.080000000002</c:v>
                </c:pt>
                <c:pt idx="1513">
                  <c:v>20208.400000000001</c:v>
                </c:pt>
                <c:pt idx="1514">
                  <c:v>19000.25</c:v>
                </c:pt>
                <c:pt idx="1515">
                  <c:v>17228.02</c:v>
                </c:pt>
                <c:pt idx="1516">
                  <c:v>18094.240000000002</c:v>
                </c:pt>
                <c:pt idx="1517">
                  <c:v>21646.32</c:v>
                </c:pt>
                <c:pt idx="1518">
                  <c:v>19513.63</c:v>
                </c:pt>
                <c:pt idx="1519">
                  <c:v>22029.81</c:v>
                </c:pt>
                <c:pt idx="1520">
                  <c:v>20051.11</c:v>
                </c:pt>
                <c:pt idx="1521">
                  <c:v>27469.93</c:v>
                </c:pt>
                <c:pt idx="1522">
                  <c:v>23541.72</c:v>
                </c:pt>
                <c:pt idx="1523">
                  <c:v>21412.74</c:v>
                </c:pt>
                <c:pt idx="1524">
                  <c:v>28315.7</c:v>
                </c:pt>
                <c:pt idx="1525">
                  <c:v>33129.25</c:v>
                </c:pt>
                <c:pt idx="1526">
                  <c:v>38807.31</c:v>
                </c:pt>
                <c:pt idx="1527">
                  <c:v>27918.080000000002</c:v>
                </c:pt>
                <c:pt idx="1528">
                  <c:v>31435.360000000001</c:v>
                </c:pt>
                <c:pt idx="1529">
                  <c:v>24030.39</c:v>
                </c:pt>
                <c:pt idx="1530">
                  <c:v>25666.34</c:v>
                </c:pt>
                <c:pt idx="1531">
                  <c:v>24493.4</c:v>
                </c:pt>
                <c:pt idx="1532">
                  <c:v>20707.62</c:v>
                </c:pt>
                <c:pt idx="1533">
                  <c:v>17860.349999999999</c:v>
                </c:pt>
                <c:pt idx="1534">
                  <c:v>22429.17</c:v>
                </c:pt>
                <c:pt idx="1535">
                  <c:v>25933.040000000001</c:v>
                </c:pt>
                <c:pt idx="1536">
                  <c:v>26269.87</c:v>
                </c:pt>
                <c:pt idx="1537">
                  <c:v>21750.639999999999</c:v>
                </c:pt>
                <c:pt idx="1538">
                  <c:v>23286.46</c:v>
                </c:pt>
                <c:pt idx="1539">
                  <c:v>23169.16</c:v>
                </c:pt>
                <c:pt idx="1540">
                  <c:v>24841.759999999998</c:v>
                </c:pt>
                <c:pt idx="1541">
                  <c:v>24350.67</c:v>
                </c:pt>
                <c:pt idx="1542">
                  <c:v>25231.25</c:v>
                </c:pt>
                <c:pt idx="1543">
                  <c:v>28971.93</c:v>
                </c:pt>
                <c:pt idx="1544">
                  <c:v>21874.45</c:v>
                </c:pt>
                <c:pt idx="1545">
                  <c:v>21787.83</c:v>
                </c:pt>
                <c:pt idx="1546">
                  <c:v>20710.009999999998</c:v>
                </c:pt>
                <c:pt idx="1547">
                  <c:v>31670.38</c:v>
                </c:pt>
                <c:pt idx="1548">
                  <c:v>28842.32</c:v>
                </c:pt>
                <c:pt idx="1549">
                  <c:v>23346.03</c:v>
                </c:pt>
                <c:pt idx="1550">
                  <c:v>26925.54</c:v>
                </c:pt>
                <c:pt idx="1551">
                  <c:v>32406.68</c:v>
                </c:pt>
                <c:pt idx="1552">
                  <c:v>35861.22</c:v>
                </c:pt>
                <c:pt idx="1553">
                  <c:v>27802.84</c:v>
                </c:pt>
                <c:pt idx="1554">
                  <c:v>26407.67</c:v>
                </c:pt>
                <c:pt idx="1555">
                  <c:v>44553.45</c:v>
                </c:pt>
                <c:pt idx="1556">
                  <c:v>36266.25</c:v>
                </c:pt>
                <c:pt idx="1557">
                  <c:v>25922.59</c:v>
                </c:pt>
                <c:pt idx="1558">
                  <c:v>26026.46</c:v>
                </c:pt>
                <c:pt idx="1559">
                  <c:v>33443.230000000003</c:v>
                </c:pt>
                <c:pt idx="1560">
                  <c:v>27759.99</c:v>
                </c:pt>
                <c:pt idx="1561">
                  <c:v>24145.93</c:v>
                </c:pt>
                <c:pt idx="1562">
                  <c:v>20281.68</c:v>
                </c:pt>
                <c:pt idx="1563">
                  <c:v>20462.68</c:v>
                </c:pt>
                <c:pt idx="1564">
                  <c:v>21103.42</c:v>
                </c:pt>
                <c:pt idx="1565">
                  <c:v>23338.99</c:v>
                </c:pt>
                <c:pt idx="1566">
                  <c:v>17027.47</c:v>
                </c:pt>
                <c:pt idx="1567">
                  <c:v>18161.43</c:v>
                </c:pt>
                <c:pt idx="1568">
                  <c:v>17242.78</c:v>
                </c:pt>
                <c:pt idx="1569">
                  <c:v>22374.18</c:v>
                </c:pt>
                <c:pt idx="1570">
                  <c:v>21857.09</c:v>
                </c:pt>
                <c:pt idx="1571">
                  <c:v>18259.82</c:v>
                </c:pt>
                <c:pt idx="1572">
                  <c:v>22399.83</c:v>
                </c:pt>
                <c:pt idx="1573">
                  <c:v>8449.5400000000009</c:v>
                </c:pt>
                <c:pt idx="1574">
                  <c:v>8654.07</c:v>
                </c:pt>
                <c:pt idx="1575">
                  <c:v>9165.98</c:v>
                </c:pt>
                <c:pt idx="1576">
                  <c:v>9015.3700000000008</c:v>
                </c:pt>
                <c:pt idx="1577">
                  <c:v>10239.06</c:v>
                </c:pt>
                <c:pt idx="1578">
                  <c:v>12386.15</c:v>
                </c:pt>
                <c:pt idx="1579">
                  <c:v>12917.55</c:v>
                </c:pt>
                <c:pt idx="1580">
                  <c:v>11865.53</c:v>
                </c:pt>
                <c:pt idx="1581">
                  <c:v>12033.5</c:v>
                </c:pt>
                <c:pt idx="1582">
                  <c:v>10109</c:v>
                </c:pt>
                <c:pt idx="1583">
                  <c:v>11187.99</c:v>
                </c:pt>
                <c:pt idx="1584">
                  <c:v>11556.42</c:v>
                </c:pt>
                <c:pt idx="1585">
                  <c:v>10651.84</c:v>
                </c:pt>
                <c:pt idx="1586">
                  <c:v>12761.39</c:v>
                </c:pt>
                <c:pt idx="1587">
                  <c:v>9540.5400000000009</c:v>
                </c:pt>
                <c:pt idx="1588">
                  <c:v>12235.62</c:v>
                </c:pt>
                <c:pt idx="1589">
                  <c:v>11876.34</c:v>
                </c:pt>
                <c:pt idx="1590">
                  <c:v>13358.92</c:v>
                </c:pt>
                <c:pt idx="1591">
                  <c:v>10889.4</c:v>
                </c:pt>
                <c:pt idx="1592">
                  <c:v>11629.41</c:v>
                </c:pt>
                <c:pt idx="1593">
                  <c:v>10562.29</c:v>
                </c:pt>
                <c:pt idx="1594">
                  <c:v>10720.79</c:v>
                </c:pt>
                <c:pt idx="1595">
                  <c:v>11287.52</c:v>
                </c:pt>
                <c:pt idx="1596">
                  <c:v>10239.51</c:v>
                </c:pt>
                <c:pt idx="1597">
                  <c:v>11743.8</c:v>
                </c:pt>
                <c:pt idx="1598">
                  <c:v>11634.37</c:v>
                </c:pt>
                <c:pt idx="1599">
                  <c:v>12887.52</c:v>
                </c:pt>
                <c:pt idx="1600">
                  <c:v>13294</c:v>
                </c:pt>
                <c:pt idx="1601">
                  <c:v>10119.6</c:v>
                </c:pt>
                <c:pt idx="1602">
                  <c:v>9844.07</c:v>
                </c:pt>
                <c:pt idx="1603">
                  <c:v>11239.43</c:v>
                </c:pt>
                <c:pt idx="1604">
                  <c:v>10724.56</c:v>
                </c:pt>
                <c:pt idx="1605">
                  <c:v>9974.0300000000007</c:v>
                </c:pt>
                <c:pt idx="1606">
                  <c:v>9705.4699999999993</c:v>
                </c:pt>
                <c:pt idx="1607">
                  <c:v>9759.85</c:v>
                </c:pt>
                <c:pt idx="1608">
                  <c:v>11883.66</c:v>
                </c:pt>
                <c:pt idx="1609">
                  <c:v>11031.93</c:v>
                </c:pt>
                <c:pt idx="1610">
                  <c:v>11604.42</c:v>
                </c:pt>
                <c:pt idx="1611">
                  <c:v>9128.2000000000007</c:v>
                </c:pt>
                <c:pt idx="1612">
                  <c:v>9345.99</c:v>
                </c:pt>
                <c:pt idx="1613">
                  <c:v>11313.89</c:v>
                </c:pt>
                <c:pt idx="1614">
                  <c:v>7984.58</c:v>
                </c:pt>
                <c:pt idx="1615">
                  <c:v>9619.81</c:v>
                </c:pt>
                <c:pt idx="1616">
                  <c:v>7943.22</c:v>
                </c:pt>
                <c:pt idx="1617">
                  <c:v>7204.15</c:v>
                </c:pt>
                <c:pt idx="1618">
                  <c:v>7231.92</c:v>
                </c:pt>
                <c:pt idx="1619">
                  <c:v>7324.7</c:v>
                </c:pt>
                <c:pt idx="1620">
                  <c:v>6912.95</c:v>
                </c:pt>
                <c:pt idx="1621">
                  <c:v>8022.82</c:v>
                </c:pt>
                <c:pt idx="1622">
                  <c:v>6639.08</c:v>
                </c:pt>
                <c:pt idx="1623">
                  <c:v>6605.12</c:v>
                </c:pt>
                <c:pt idx="1624">
                  <c:v>7786.87</c:v>
                </c:pt>
                <c:pt idx="1625">
                  <c:v>8254.27</c:v>
                </c:pt>
                <c:pt idx="1626">
                  <c:v>7642.11</c:v>
                </c:pt>
                <c:pt idx="1627">
                  <c:v>11484.78</c:v>
                </c:pt>
                <c:pt idx="1628">
                  <c:v>10804.61</c:v>
                </c:pt>
                <c:pt idx="1629">
                  <c:v>12618.52</c:v>
                </c:pt>
                <c:pt idx="1630">
                  <c:v>11762.08</c:v>
                </c:pt>
                <c:pt idx="1631">
                  <c:v>15560.17</c:v>
                </c:pt>
                <c:pt idx="1632">
                  <c:v>12222.77</c:v>
                </c:pt>
                <c:pt idx="1633">
                  <c:v>11871.94</c:v>
                </c:pt>
                <c:pt idx="1634">
                  <c:v>12543.92</c:v>
                </c:pt>
                <c:pt idx="1635">
                  <c:v>12822.2</c:v>
                </c:pt>
                <c:pt idx="1636">
                  <c:v>13447.09</c:v>
                </c:pt>
                <c:pt idx="1637">
                  <c:v>9874.94</c:v>
                </c:pt>
                <c:pt idx="1638">
                  <c:v>11747.79</c:v>
                </c:pt>
                <c:pt idx="1639">
                  <c:v>12272.92</c:v>
                </c:pt>
                <c:pt idx="1640">
                  <c:v>14387.22</c:v>
                </c:pt>
                <c:pt idx="1641">
                  <c:v>11961.81</c:v>
                </c:pt>
                <c:pt idx="1642">
                  <c:v>13346.63</c:v>
                </c:pt>
                <c:pt idx="1643">
                  <c:v>12643.1</c:v>
                </c:pt>
                <c:pt idx="1644">
                  <c:v>10327.879999999999</c:v>
                </c:pt>
                <c:pt idx="1645">
                  <c:v>10438.17</c:v>
                </c:pt>
                <c:pt idx="1646">
                  <c:v>11414.72</c:v>
                </c:pt>
                <c:pt idx="1647">
                  <c:v>12384.1</c:v>
                </c:pt>
                <c:pt idx="1648">
                  <c:v>10046</c:v>
                </c:pt>
                <c:pt idx="1649">
                  <c:v>11455.24</c:v>
                </c:pt>
                <c:pt idx="1650">
                  <c:v>11641.86</c:v>
                </c:pt>
                <c:pt idx="1651">
                  <c:v>10145.969999999999</c:v>
                </c:pt>
                <c:pt idx="1652">
                  <c:v>11581.03</c:v>
                </c:pt>
                <c:pt idx="1653">
                  <c:v>10094.040000000001</c:v>
                </c:pt>
                <c:pt idx="1654">
                  <c:v>8594.52</c:v>
                </c:pt>
                <c:pt idx="1655">
                  <c:v>10325.4</c:v>
                </c:pt>
                <c:pt idx="1656">
                  <c:v>10927.54</c:v>
                </c:pt>
                <c:pt idx="1657">
                  <c:v>10392.19</c:v>
                </c:pt>
                <c:pt idx="1658">
                  <c:v>9501.5400000000009</c:v>
                </c:pt>
                <c:pt idx="1659">
                  <c:v>7457.24</c:v>
                </c:pt>
                <c:pt idx="1660">
                  <c:v>11240.29</c:v>
                </c:pt>
                <c:pt idx="1661">
                  <c:v>12223.55</c:v>
                </c:pt>
                <c:pt idx="1662">
                  <c:v>11380.28</c:v>
                </c:pt>
                <c:pt idx="1663">
                  <c:v>10418.23</c:v>
                </c:pt>
                <c:pt idx="1664">
                  <c:v>9964.7800000000007</c:v>
                </c:pt>
                <c:pt idx="1665">
                  <c:v>10216.64</c:v>
                </c:pt>
                <c:pt idx="1666">
                  <c:v>9872.0499999999993</c:v>
                </c:pt>
                <c:pt idx="1667">
                  <c:v>7816.44</c:v>
                </c:pt>
                <c:pt idx="1668">
                  <c:v>7587.6</c:v>
                </c:pt>
                <c:pt idx="1669">
                  <c:v>8014.5</c:v>
                </c:pt>
                <c:pt idx="1670">
                  <c:v>7784.82</c:v>
                </c:pt>
                <c:pt idx="1671">
                  <c:v>8311.17</c:v>
                </c:pt>
                <c:pt idx="1672">
                  <c:v>7699</c:v>
                </c:pt>
                <c:pt idx="1673">
                  <c:v>7634.97</c:v>
                </c:pt>
                <c:pt idx="1674">
                  <c:v>8111.01</c:v>
                </c:pt>
                <c:pt idx="1675">
                  <c:v>9296.1299999999992</c:v>
                </c:pt>
                <c:pt idx="1676">
                  <c:v>8229.77</c:v>
                </c:pt>
                <c:pt idx="1677">
                  <c:v>9612.8700000000008</c:v>
                </c:pt>
                <c:pt idx="1678">
                  <c:v>9587.35</c:v>
                </c:pt>
                <c:pt idx="1679">
                  <c:v>9262.33</c:v>
                </c:pt>
                <c:pt idx="1680">
                  <c:v>11284.27</c:v>
                </c:pt>
                <c:pt idx="1681">
                  <c:v>11994.48</c:v>
                </c:pt>
                <c:pt idx="1682">
                  <c:v>11947.03</c:v>
                </c:pt>
                <c:pt idx="1683">
                  <c:v>12178.8</c:v>
                </c:pt>
                <c:pt idx="1684">
                  <c:v>11448.84</c:v>
                </c:pt>
                <c:pt idx="1685">
                  <c:v>12109.21</c:v>
                </c:pt>
                <c:pt idx="1686">
                  <c:v>10747.37</c:v>
                </c:pt>
                <c:pt idx="1687">
                  <c:v>10565.39</c:v>
                </c:pt>
                <c:pt idx="1688">
                  <c:v>11730.26</c:v>
                </c:pt>
                <c:pt idx="1689">
                  <c:v>11746.83</c:v>
                </c:pt>
                <c:pt idx="1690">
                  <c:v>12338.08</c:v>
                </c:pt>
                <c:pt idx="1691">
                  <c:v>11420.63</c:v>
                </c:pt>
                <c:pt idx="1692">
                  <c:v>10199.01</c:v>
                </c:pt>
                <c:pt idx="1693">
                  <c:v>12748.13</c:v>
                </c:pt>
                <c:pt idx="1694">
                  <c:v>11542.81</c:v>
                </c:pt>
                <c:pt idx="1695">
                  <c:v>10742.68</c:v>
                </c:pt>
                <c:pt idx="1696">
                  <c:v>11177.52</c:v>
                </c:pt>
                <c:pt idx="1697">
                  <c:v>9606.33</c:v>
                </c:pt>
                <c:pt idx="1698">
                  <c:v>11816.35</c:v>
                </c:pt>
                <c:pt idx="1699">
                  <c:v>13887.61</c:v>
                </c:pt>
                <c:pt idx="1700">
                  <c:v>9318.1</c:v>
                </c:pt>
                <c:pt idx="1701">
                  <c:v>12565.06</c:v>
                </c:pt>
                <c:pt idx="1702">
                  <c:v>11109.25</c:v>
                </c:pt>
                <c:pt idx="1703">
                  <c:v>11298.13</c:v>
                </c:pt>
                <c:pt idx="1704">
                  <c:v>10605.66</c:v>
                </c:pt>
                <c:pt idx="1705">
                  <c:v>11447.03</c:v>
                </c:pt>
                <c:pt idx="1706">
                  <c:v>10723.59</c:v>
                </c:pt>
                <c:pt idx="1707">
                  <c:v>10591.46</c:v>
                </c:pt>
                <c:pt idx="1708">
                  <c:v>12566.45</c:v>
                </c:pt>
                <c:pt idx="1709">
                  <c:v>10484.08</c:v>
                </c:pt>
                <c:pt idx="1710">
                  <c:v>9448.14</c:v>
                </c:pt>
                <c:pt idx="1711">
                  <c:v>11013.77</c:v>
                </c:pt>
                <c:pt idx="1712">
                  <c:v>10037.09</c:v>
                </c:pt>
                <c:pt idx="1713">
                  <c:v>8983.82</c:v>
                </c:pt>
                <c:pt idx="1714">
                  <c:v>10830.48</c:v>
                </c:pt>
                <c:pt idx="1715">
                  <c:v>8658.41</c:v>
                </c:pt>
                <c:pt idx="1716">
                  <c:v>41969.29</c:v>
                </c:pt>
                <c:pt idx="1717">
                  <c:v>36476.400000000001</c:v>
                </c:pt>
                <c:pt idx="1718">
                  <c:v>37857.68</c:v>
                </c:pt>
                <c:pt idx="1719">
                  <c:v>37467.32</c:v>
                </c:pt>
                <c:pt idx="1720">
                  <c:v>40423.949999999997</c:v>
                </c:pt>
                <c:pt idx="1721">
                  <c:v>35833.07</c:v>
                </c:pt>
                <c:pt idx="1722">
                  <c:v>36807.21</c:v>
                </c:pt>
                <c:pt idx="1723">
                  <c:v>35431.730000000003</c:v>
                </c:pt>
                <c:pt idx="1724">
                  <c:v>38104.53</c:v>
                </c:pt>
                <c:pt idx="1725">
                  <c:v>37638.44</c:v>
                </c:pt>
                <c:pt idx="1726">
                  <c:v>36663.26</c:v>
                </c:pt>
                <c:pt idx="1727">
                  <c:v>36058.1</c:v>
                </c:pt>
                <c:pt idx="1728">
                  <c:v>36717.199999999997</c:v>
                </c:pt>
                <c:pt idx="1729">
                  <c:v>40113.4</c:v>
                </c:pt>
                <c:pt idx="1730">
                  <c:v>36499.93</c:v>
                </c:pt>
                <c:pt idx="1731">
                  <c:v>38569.83</c:v>
                </c:pt>
                <c:pt idx="1732">
                  <c:v>38347.519999999997</c:v>
                </c:pt>
                <c:pt idx="1733">
                  <c:v>41388.81</c:v>
                </c:pt>
                <c:pt idx="1734">
                  <c:v>39657.1</c:v>
                </c:pt>
                <c:pt idx="1735">
                  <c:v>39165.29</c:v>
                </c:pt>
                <c:pt idx="1736">
                  <c:v>38697.24</c:v>
                </c:pt>
                <c:pt idx="1737">
                  <c:v>41214.94</c:v>
                </c:pt>
                <c:pt idx="1738">
                  <c:v>41056.400000000001</c:v>
                </c:pt>
                <c:pt idx="1739">
                  <c:v>40150</c:v>
                </c:pt>
                <c:pt idx="1740">
                  <c:v>40552.370000000003</c:v>
                </c:pt>
                <c:pt idx="1741">
                  <c:v>38018.99</c:v>
                </c:pt>
                <c:pt idx="1742">
                  <c:v>42038.03</c:v>
                </c:pt>
                <c:pt idx="1743">
                  <c:v>37869.120000000003</c:v>
                </c:pt>
                <c:pt idx="1744">
                  <c:v>41509.620000000003</c:v>
                </c:pt>
                <c:pt idx="1745">
                  <c:v>41175.86</c:v>
                </c:pt>
                <c:pt idx="1746">
                  <c:v>44863.15</c:v>
                </c:pt>
                <c:pt idx="1747">
                  <c:v>39525.93</c:v>
                </c:pt>
                <c:pt idx="1748">
                  <c:v>38416.22</c:v>
                </c:pt>
                <c:pt idx="1749">
                  <c:v>37293.43</c:v>
                </c:pt>
                <c:pt idx="1750">
                  <c:v>40474.22</c:v>
                </c:pt>
                <c:pt idx="1751">
                  <c:v>42139.25</c:v>
                </c:pt>
                <c:pt idx="1752">
                  <c:v>38749.620000000003</c:v>
                </c:pt>
                <c:pt idx="1753">
                  <c:v>34712.400000000001</c:v>
                </c:pt>
                <c:pt idx="1754">
                  <c:v>37762.120000000003</c:v>
                </c:pt>
                <c:pt idx="1755">
                  <c:v>41085.660000000003</c:v>
                </c:pt>
                <c:pt idx="1756">
                  <c:v>36817.35</c:v>
                </c:pt>
                <c:pt idx="1757">
                  <c:v>38446.26</c:v>
                </c:pt>
                <c:pt idx="1758">
                  <c:v>38371.99</c:v>
                </c:pt>
                <c:pt idx="1759">
                  <c:v>36170.879999999997</c:v>
                </c:pt>
                <c:pt idx="1760">
                  <c:v>34749.11</c:v>
                </c:pt>
                <c:pt idx="1761">
                  <c:v>35237.93</c:v>
                </c:pt>
                <c:pt idx="1762">
                  <c:v>37099.47</c:v>
                </c:pt>
                <c:pt idx="1763">
                  <c:v>34081.519999999997</c:v>
                </c:pt>
                <c:pt idx="1764">
                  <c:v>39764.559999999998</c:v>
                </c:pt>
                <c:pt idx="1765">
                  <c:v>33668.550000000003</c:v>
                </c:pt>
                <c:pt idx="1766">
                  <c:v>35961.99</c:v>
                </c:pt>
                <c:pt idx="1767">
                  <c:v>36321.69</c:v>
                </c:pt>
                <c:pt idx="1768">
                  <c:v>38065.42</c:v>
                </c:pt>
                <c:pt idx="1769">
                  <c:v>36883.129999999997</c:v>
                </c:pt>
                <c:pt idx="1770">
                  <c:v>37604.79</c:v>
                </c:pt>
                <c:pt idx="1771">
                  <c:v>37838.400000000001</c:v>
                </c:pt>
                <c:pt idx="1772">
                  <c:v>42277.37</c:v>
                </c:pt>
                <c:pt idx="1773">
                  <c:v>37577.97</c:v>
                </c:pt>
                <c:pt idx="1774">
                  <c:v>36930.480000000003</c:v>
                </c:pt>
                <c:pt idx="1775">
                  <c:v>36745.46</c:v>
                </c:pt>
                <c:pt idx="1776">
                  <c:v>37630.129999999997</c:v>
                </c:pt>
                <c:pt idx="1777">
                  <c:v>38076.86</c:v>
                </c:pt>
                <c:pt idx="1778">
                  <c:v>35263.449999999997</c:v>
                </c:pt>
                <c:pt idx="1779">
                  <c:v>35464.71</c:v>
                </c:pt>
                <c:pt idx="1780">
                  <c:v>34311.69</c:v>
                </c:pt>
                <c:pt idx="1781">
                  <c:v>40581.519999999997</c:v>
                </c:pt>
                <c:pt idx="1782">
                  <c:v>35378.71</c:v>
                </c:pt>
                <c:pt idx="1783">
                  <c:v>35816.480000000003</c:v>
                </c:pt>
                <c:pt idx="1784">
                  <c:v>36203.129999999997</c:v>
                </c:pt>
                <c:pt idx="1785">
                  <c:v>39884.82</c:v>
                </c:pt>
                <c:pt idx="1786">
                  <c:v>38080.39</c:v>
                </c:pt>
                <c:pt idx="1787">
                  <c:v>39020.06</c:v>
                </c:pt>
                <c:pt idx="1788">
                  <c:v>37316.120000000003</c:v>
                </c:pt>
                <c:pt idx="1789">
                  <c:v>37414.14</c:v>
                </c:pt>
                <c:pt idx="1790">
                  <c:v>38193.089999999997</c:v>
                </c:pt>
                <c:pt idx="1791">
                  <c:v>36966.32</c:v>
                </c:pt>
                <c:pt idx="1792">
                  <c:v>37990.15</c:v>
                </c:pt>
                <c:pt idx="1793">
                  <c:v>34910.1</c:v>
                </c:pt>
                <c:pt idx="1794">
                  <c:v>42542.66</c:v>
                </c:pt>
                <c:pt idx="1795">
                  <c:v>37593.97</c:v>
                </c:pt>
                <c:pt idx="1796">
                  <c:v>38533.699999999997</c:v>
                </c:pt>
                <c:pt idx="1797">
                  <c:v>38727.300000000003</c:v>
                </c:pt>
                <c:pt idx="1798">
                  <c:v>42713.81</c:v>
                </c:pt>
                <c:pt idx="1799">
                  <c:v>38045.629999999997</c:v>
                </c:pt>
                <c:pt idx="1800">
                  <c:v>38382.65</c:v>
                </c:pt>
                <c:pt idx="1801">
                  <c:v>37645.660000000003</c:v>
                </c:pt>
                <c:pt idx="1802">
                  <c:v>37928.28</c:v>
                </c:pt>
                <c:pt idx="1803">
                  <c:v>41151.279999999999</c:v>
                </c:pt>
                <c:pt idx="1804">
                  <c:v>37531.43</c:v>
                </c:pt>
                <c:pt idx="1805">
                  <c:v>38272.21</c:v>
                </c:pt>
                <c:pt idx="1806">
                  <c:v>37117.019999999997</c:v>
                </c:pt>
                <c:pt idx="1807">
                  <c:v>41907.620000000003</c:v>
                </c:pt>
                <c:pt idx="1808">
                  <c:v>37255.89</c:v>
                </c:pt>
                <c:pt idx="1809">
                  <c:v>37077.82</c:v>
                </c:pt>
                <c:pt idx="1810">
                  <c:v>38625.480000000003</c:v>
                </c:pt>
                <c:pt idx="1811">
                  <c:v>37507.93</c:v>
                </c:pt>
                <c:pt idx="1812">
                  <c:v>36404.699999999997</c:v>
                </c:pt>
                <c:pt idx="1813">
                  <c:v>32782.17</c:v>
                </c:pt>
                <c:pt idx="1814">
                  <c:v>36950.910000000003</c:v>
                </c:pt>
                <c:pt idx="1815">
                  <c:v>32871.949999999997</c:v>
                </c:pt>
                <c:pt idx="1816">
                  <c:v>41411.4</c:v>
                </c:pt>
                <c:pt idx="1817">
                  <c:v>38000.25</c:v>
                </c:pt>
                <c:pt idx="1818">
                  <c:v>37433.660000000003</c:v>
                </c:pt>
                <c:pt idx="1819">
                  <c:v>34312.26</c:v>
                </c:pt>
                <c:pt idx="1820">
                  <c:v>43478.58</c:v>
                </c:pt>
                <c:pt idx="1821">
                  <c:v>43041.97</c:v>
                </c:pt>
                <c:pt idx="1822">
                  <c:v>38622.92</c:v>
                </c:pt>
                <c:pt idx="1823">
                  <c:v>40079.43</c:v>
                </c:pt>
                <c:pt idx="1824">
                  <c:v>44565.32</c:v>
                </c:pt>
                <c:pt idx="1825">
                  <c:v>40001.72</c:v>
                </c:pt>
                <c:pt idx="1826">
                  <c:v>38322.83</c:v>
                </c:pt>
                <c:pt idx="1827">
                  <c:v>37801.64</c:v>
                </c:pt>
                <c:pt idx="1828">
                  <c:v>38696.879999999997</c:v>
                </c:pt>
                <c:pt idx="1829">
                  <c:v>44270.3</c:v>
                </c:pt>
                <c:pt idx="1830">
                  <c:v>39099.61</c:v>
                </c:pt>
                <c:pt idx="1831">
                  <c:v>39499.85</c:v>
                </c:pt>
                <c:pt idx="1832">
                  <c:v>39077.839999999997</c:v>
                </c:pt>
                <c:pt idx="1833">
                  <c:v>43561.17</c:v>
                </c:pt>
                <c:pt idx="1834">
                  <c:v>38895.18</c:v>
                </c:pt>
                <c:pt idx="1835">
                  <c:v>37857.879999999997</c:v>
                </c:pt>
                <c:pt idx="1836">
                  <c:v>38541.760000000002</c:v>
                </c:pt>
                <c:pt idx="1837">
                  <c:v>41462.800000000003</c:v>
                </c:pt>
                <c:pt idx="1838">
                  <c:v>42304.47</c:v>
                </c:pt>
                <c:pt idx="1839">
                  <c:v>39024.74</c:v>
                </c:pt>
                <c:pt idx="1840">
                  <c:v>38945</c:v>
                </c:pt>
                <c:pt idx="1841">
                  <c:v>40099.49</c:v>
                </c:pt>
                <c:pt idx="1842">
                  <c:v>43326.92</c:v>
                </c:pt>
                <c:pt idx="1843">
                  <c:v>39276.050000000003</c:v>
                </c:pt>
                <c:pt idx="1844">
                  <c:v>39396.589999999997</c:v>
                </c:pt>
                <c:pt idx="1845">
                  <c:v>37423.21</c:v>
                </c:pt>
                <c:pt idx="1846">
                  <c:v>44708.45</c:v>
                </c:pt>
                <c:pt idx="1847">
                  <c:v>42241.23</c:v>
                </c:pt>
                <c:pt idx="1848">
                  <c:v>41658.400000000001</c:v>
                </c:pt>
                <c:pt idx="1849">
                  <c:v>39231.620000000003</c:v>
                </c:pt>
                <c:pt idx="1850">
                  <c:v>40940.78</c:v>
                </c:pt>
                <c:pt idx="1851">
                  <c:v>44373.19</c:v>
                </c:pt>
                <c:pt idx="1852">
                  <c:v>38759.47</c:v>
                </c:pt>
                <c:pt idx="1853">
                  <c:v>39746.870000000003</c:v>
                </c:pt>
                <c:pt idx="1854">
                  <c:v>39793.410000000003</c:v>
                </c:pt>
                <c:pt idx="1855">
                  <c:v>43746.89</c:v>
                </c:pt>
                <c:pt idx="1856">
                  <c:v>38015.360000000001</c:v>
                </c:pt>
                <c:pt idx="1857">
                  <c:v>38341.15</c:v>
                </c:pt>
                <c:pt idx="1858">
                  <c:v>38512.480000000003</c:v>
                </c:pt>
                <c:pt idx="1859">
                  <c:v>19466.91</c:v>
                </c:pt>
                <c:pt idx="1860">
                  <c:v>18129.02</c:v>
                </c:pt>
                <c:pt idx="1861">
                  <c:v>17491.36</c:v>
                </c:pt>
                <c:pt idx="1862">
                  <c:v>16118.26</c:v>
                </c:pt>
                <c:pt idx="1863">
                  <c:v>18268.78</c:v>
                </c:pt>
                <c:pt idx="1864">
                  <c:v>15331.75</c:v>
                </c:pt>
                <c:pt idx="1865">
                  <c:v>12738.78</c:v>
                </c:pt>
                <c:pt idx="1866">
                  <c:v>12832.47</c:v>
                </c:pt>
                <c:pt idx="1867">
                  <c:v>14333.75</c:v>
                </c:pt>
                <c:pt idx="1868">
                  <c:v>12874.07</c:v>
                </c:pt>
                <c:pt idx="1869">
                  <c:v>12309.14</c:v>
                </c:pt>
                <c:pt idx="1870">
                  <c:v>12749.37</c:v>
                </c:pt>
                <c:pt idx="1871">
                  <c:v>12172.32</c:v>
                </c:pt>
                <c:pt idx="1872">
                  <c:v>14460.84</c:v>
                </c:pt>
                <c:pt idx="1873">
                  <c:v>14678.22</c:v>
                </c:pt>
                <c:pt idx="1874">
                  <c:v>11480.15</c:v>
                </c:pt>
                <c:pt idx="1875">
                  <c:v>12218.11</c:v>
                </c:pt>
                <c:pt idx="1876">
                  <c:v>14491.35</c:v>
                </c:pt>
                <c:pt idx="1877">
                  <c:v>13516.74</c:v>
                </c:pt>
                <c:pt idx="1878">
                  <c:v>12693.5</c:v>
                </c:pt>
                <c:pt idx="1879">
                  <c:v>12979.99</c:v>
                </c:pt>
                <c:pt idx="1880">
                  <c:v>13494.79</c:v>
                </c:pt>
                <c:pt idx="1881">
                  <c:v>15032.03</c:v>
                </c:pt>
                <c:pt idx="1882">
                  <c:v>13550.19</c:v>
                </c:pt>
                <c:pt idx="1883">
                  <c:v>11945.81</c:v>
                </c:pt>
                <c:pt idx="1884">
                  <c:v>12421.92</c:v>
                </c:pt>
                <c:pt idx="1885">
                  <c:v>14404.15</c:v>
                </c:pt>
                <c:pt idx="1886">
                  <c:v>13579.21</c:v>
                </c:pt>
                <c:pt idx="1887">
                  <c:v>13260.23</c:v>
                </c:pt>
                <c:pt idx="1888">
                  <c:v>13387.21</c:v>
                </c:pt>
                <c:pt idx="1889">
                  <c:v>13995.39</c:v>
                </c:pt>
                <c:pt idx="1890">
                  <c:v>12884.22</c:v>
                </c:pt>
                <c:pt idx="1891">
                  <c:v>13783.27</c:v>
                </c:pt>
                <c:pt idx="1892">
                  <c:v>11847.72</c:v>
                </c:pt>
                <c:pt idx="1893">
                  <c:v>12943.86</c:v>
                </c:pt>
                <c:pt idx="1894">
                  <c:v>12108.86</c:v>
                </c:pt>
                <c:pt idx="1895">
                  <c:v>13215.64</c:v>
                </c:pt>
                <c:pt idx="1896">
                  <c:v>11895.44</c:v>
                </c:pt>
                <c:pt idx="1897">
                  <c:v>11955.77</c:v>
                </c:pt>
                <c:pt idx="1898">
                  <c:v>14092.03</c:v>
                </c:pt>
                <c:pt idx="1899">
                  <c:v>13837.16</c:v>
                </c:pt>
                <c:pt idx="1900">
                  <c:v>19788.98</c:v>
                </c:pt>
                <c:pt idx="1901">
                  <c:v>38256.980000000003</c:v>
                </c:pt>
                <c:pt idx="1902">
                  <c:v>17685.93</c:v>
                </c:pt>
                <c:pt idx="1903">
                  <c:v>19587.66</c:v>
                </c:pt>
                <c:pt idx="1904">
                  <c:v>28642.28</c:v>
                </c:pt>
                <c:pt idx="1905">
                  <c:v>47983.72</c:v>
                </c:pt>
                <c:pt idx="1906">
                  <c:v>21835.25</c:v>
                </c:pt>
                <c:pt idx="1907">
                  <c:v>17744.78</c:v>
                </c:pt>
                <c:pt idx="1908">
                  <c:v>13608.44</c:v>
                </c:pt>
                <c:pt idx="1909">
                  <c:v>12889.88</c:v>
                </c:pt>
                <c:pt idx="1910">
                  <c:v>11687.25</c:v>
                </c:pt>
                <c:pt idx="1911">
                  <c:v>14051.43</c:v>
                </c:pt>
                <c:pt idx="1912">
                  <c:v>15647.59</c:v>
                </c:pt>
                <c:pt idx="1913">
                  <c:v>17304.810000000001</c:v>
                </c:pt>
                <c:pt idx="1914">
                  <c:v>15411.12</c:v>
                </c:pt>
                <c:pt idx="1915">
                  <c:v>17281.12</c:v>
                </c:pt>
                <c:pt idx="1916">
                  <c:v>14490.48</c:v>
                </c:pt>
                <c:pt idx="1917">
                  <c:v>14287.28</c:v>
                </c:pt>
                <c:pt idx="1918">
                  <c:v>14006.9</c:v>
                </c:pt>
                <c:pt idx="1919">
                  <c:v>13136.1</c:v>
                </c:pt>
                <c:pt idx="1920">
                  <c:v>14454.19</c:v>
                </c:pt>
                <c:pt idx="1921">
                  <c:v>12151.4</c:v>
                </c:pt>
                <c:pt idx="1922">
                  <c:v>12478.19</c:v>
                </c:pt>
                <c:pt idx="1923">
                  <c:v>13429.28</c:v>
                </c:pt>
                <c:pt idx="1924">
                  <c:v>15820.88</c:v>
                </c:pt>
                <c:pt idx="1925">
                  <c:v>15385.02</c:v>
                </c:pt>
                <c:pt idx="1926">
                  <c:v>13166.43</c:v>
                </c:pt>
                <c:pt idx="1927">
                  <c:v>12746.66</c:v>
                </c:pt>
                <c:pt idx="1928">
                  <c:v>13056.1</c:v>
                </c:pt>
                <c:pt idx="1929">
                  <c:v>11795.34</c:v>
                </c:pt>
                <c:pt idx="1930">
                  <c:v>12884.03</c:v>
                </c:pt>
                <c:pt idx="1931">
                  <c:v>13580.61</c:v>
                </c:pt>
                <c:pt idx="1932">
                  <c:v>13459.55</c:v>
                </c:pt>
                <c:pt idx="1933">
                  <c:v>11578.97</c:v>
                </c:pt>
                <c:pt idx="1934">
                  <c:v>11404.37</c:v>
                </c:pt>
                <c:pt idx="1935">
                  <c:v>11681.04</c:v>
                </c:pt>
                <c:pt idx="1936">
                  <c:v>9918.0499999999993</c:v>
                </c:pt>
                <c:pt idx="1937">
                  <c:v>13330.04</c:v>
                </c:pt>
                <c:pt idx="1938">
                  <c:v>12652.58</c:v>
                </c:pt>
                <c:pt idx="1939">
                  <c:v>11724.24</c:v>
                </c:pt>
                <c:pt idx="1940">
                  <c:v>14364.42</c:v>
                </c:pt>
                <c:pt idx="1941">
                  <c:v>12708.18</c:v>
                </c:pt>
                <c:pt idx="1942">
                  <c:v>13550.53</c:v>
                </c:pt>
                <c:pt idx="1943">
                  <c:v>13166.76</c:v>
                </c:pt>
                <c:pt idx="1944">
                  <c:v>11558.22</c:v>
                </c:pt>
                <c:pt idx="1945">
                  <c:v>14027.83</c:v>
                </c:pt>
                <c:pt idx="1946">
                  <c:v>12766.52</c:v>
                </c:pt>
                <c:pt idx="1947">
                  <c:v>13440.89</c:v>
                </c:pt>
                <c:pt idx="1948">
                  <c:v>12476.8</c:v>
                </c:pt>
                <c:pt idx="1949">
                  <c:v>13031.03</c:v>
                </c:pt>
                <c:pt idx="1950">
                  <c:v>13634.48</c:v>
                </c:pt>
                <c:pt idx="1951">
                  <c:v>14903.78</c:v>
                </c:pt>
                <c:pt idx="1952">
                  <c:v>17803.490000000002</c:v>
                </c:pt>
                <c:pt idx="1953">
                  <c:v>39773.89</c:v>
                </c:pt>
                <c:pt idx="1954">
                  <c:v>18110.97</c:v>
                </c:pt>
                <c:pt idx="1955">
                  <c:v>23852.42</c:v>
                </c:pt>
                <c:pt idx="1956">
                  <c:v>28845.68</c:v>
                </c:pt>
                <c:pt idx="1957">
                  <c:v>46096.24</c:v>
                </c:pt>
                <c:pt idx="1958">
                  <c:v>25846.86</c:v>
                </c:pt>
                <c:pt idx="1959">
                  <c:v>14585.64</c:v>
                </c:pt>
                <c:pt idx="1960">
                  <c:v>14311.83</c:v>
                </c:pt>
                <c:pt idx="1961">
                  <c:v>12695.7</c:v>
                </c:pt>
                <c:pt idx="1962">
                  <c:v>12684.05</c:v>
                </c:pt>
                <c:pt idx="1963">
                  <c:v>15583.82</c:v>
                </c:pt>
                <c:pt idx="1964">
                  <c:v>18292.400000000001</c:v>
                </c:pt>
                <c:pt idx="1965">
                  <c:v>21324.12</c:v>
                </c:pt>
                <c:pt idx="1966">
                  <c:v>18574.25</c:v>
                </c:pt>
                <c:pt idx="1967">
                  <c:v>19412.259999999998</c:v>
                </c:pt>
                <c:pt idx="1968">
                  <c:v>16528.29</c:v>
                </c:pt>
                <c:pt idx="1969">
                  <c:v>12757.86</c:v>
                </c:pt>
                <c:pt idx="1970">
                  <c:v>12771.12</c:v>
                </c:pt>
                <c:pt idx="1971">
                  <c:v>14690.27</c:v>
                </c:pt>
                <c:pt idx="1972">
                  <c:v>15652.72</c:v>
                </c:pt>
                <c:pt idx="1973">
                  <c:v>14933.13</c:v>
                </c:pt>
                <c:pt idx="1974">
                  <c:v>13575.69</c:v>
                </c:pt>
                <c:pt idx="1975">
                  <c:v>14904.8</c:v>
                </c:pt>
                <c:pt idx="1976">
                  <c:v>16193.63</c:v>
                </c:pt>
                <c:pt idx="1977">
                  <c:v>15537.79</c:v>
                </c:pt>
                <c:pt idx="1978">
                  <c:v>16326.55</c:v>
                </c:pt>
                <c:pt idx="1979">
                  <c:v>14186.59</c:v>
                </c:pt>
                <c:pt idx="1980">
                  <c:v>14903.87</c:v>
                </c:pt>
                <c:pt idx="1981">
                  <c:v>12858.85</c:v>
                </c:pt>
                <c:pt idx="1982">
                  <c:v>14117.36</c:v>
                </c:pt>
                <c:pt idx="1983">
                  <c:v>13158.38</c:v>
                </c:pt>
                <c:pt idx="1984">
                  <c:v>16958.84</c:v>
                </c:pt>
                <c:pt idx="1985">
                  <c:v>19019.04</c:v>
                </c:pt>
                <c:pt idx="1986">
                  <c:v>14332.72</c:v>
                </c:pt>
                <c:pt idx="1987">
                  <c:v>12083.33</c:v>
                </c:pt>
                <c:pt idx="1988">
                  <c:v>12706.52</c:v>
                </c:pt>
                <c:pt idx="1989">
                  <c:v>13423.3</c:v>
                </c:pt>
                <c:pt idx="1990">
                  <c:v>12434.69</c:v>
                </c:pt>
                <c:pt idx="1991">
                  <c:v>12419.06</c:v>
                </c:pt>
                <c:pt idx="1992">
                  <c:v>11041.63</c:v>
                </c:pt>
                <c:pt idx="1993">
                  <c:v>12912.96</c:v>
                </c:pt>
                <c:pt idx="1994">
                  <c:v>13711.08</c:v>
                </c:pt>
                <c:pt idx="1995">
                  <c:v>11596.1</c:v>
                </c:pt>
                <c:pt idx="1996">
                  <c:v>12193.8</c:v>
                </c:pt>
                <c:pt idx="1997">
                  <c:v>12037.66</c:v>
                </c:pt>
                <c:pt idx="1998">
                  <c:v>14381.21</c:v>
                </c:pt>
                <c:pt idx="1999">
                  <c:v>11450.64</c:v>
                </c:pt>
                <c:pt idx="2000">
                  <c:v>12035.51</c:v>
                </c:pt>
                <c:pt idx="2001">
                  <c:v>11150</c:v>
                </c:pt>
                <c:pt idx="2002">
                  <c:v>10217.549999999999</c:v>
                </c:pt>
                <c:pt idx="2003">
                  <c:v>11873.89</c:v>
                </c:pt>
                <c:pt idx="2004">
                  <c:v>13855.54</c:v>
                </c:pt>
                <c:pt idx="2005">
                  <c:v>12881.02</c:v>
                </c:pt>
                <c:pt idx="2006">
                  <c:v>17129.810000000001</c:v>
                </c:pt>
                <c:pt idx="2007">
                  <c:v>23766.82</c:v>
                </c:pt>
                <c:pt idx="2008">
                  <c:v>41742.21</c:v>
                </c:pt>
                <c:pt idx="2009">
                  <c:v>26679.52</c:v>
                </c:pt>
                <c:pt idx="2010">
                  <c:v>46060.69</c:v>
                </c:pt>
                <c:pt idx="2011">
                  <c:v>52976.67</c:v>
                </c:pt>
                <c:pt idx="2012">
                  <c:v>59543.22</c:v>
                </c:pt>
                <c:pt idx="2013">
                  <c:v>51604.72</c:v>
                </c:pt>
                <c:pt idx="2014">
                  <c:v>48858.080000000002</c:v>
                </c:pt>
                <c:pt idx="2015">
                  <c:v>52933.2</c:v>
                </c:pt>
                <c:pt idx="2016">
                  <c:v>44148.02</c:v>
                </c:pt>
                <c:pt idx="2017">
                  <c:v>38638.639999999999</c:v>
                </c:pt>
                <c:pt idx="2018">
                  <c:v>45861.03</c:v>
                </c:pt>
                <c:pt idx="2019">
                  <c:v>47485.63</c:v>
                </c:pt>
                <c:pt idx="2020">
                  <c:v>31807.72</c:v>
                </c:pt>
                <c:pt idx="2021">
                  <c:v>34603.43</c:v>
                </c:pt>
                <c:pt idx="2022">
                  <c:v>34121.08</c:v>
                </c:pt>
                <c:pt idx="2023">
                  <c:v>32420.400000000001</c:v>
                </c:pt>
                <c:pt idx="2024">
                  <c:v>35796.639999999999</c:v>
                </c:pt>
                <c:pt idx="2025">
                  <c:v>29763.52</c:v>
                </c:pt>
                <c:pt idx="2026">
                  <c:v>24642.3</c:v>
                </c:pt>
                <c:pt idx="2027">
                  <c:v>22017.61</c:v>
                </c:pt>
                <c:pt idx="2028">
                  <c:v>24218.720000000001</c:v>
                </c:pt>
                <c:pt idx="2029">
                  <c:v>23288.59</c:v>
                </c:pt>
                <c:pt idx="2030">
                  <c:v>22837.21</c:v>
                </c:pt>
                <c:pt idx="2031">
                  <c:v>19682.2</c:v>
                </c:pt>
                <c:pt idx="2032">
                  <c:v>22888.26</c:v>
                </c:pt>
                <c:pt idx="2033">
                  <c:v>22643.73</c:v>
                </c:pt>
                <c:pt idx="2034">
                  <c:v>17672.009999999998</c:v>
                </c:pt>
                <c:pt idx="2035">
                  <c:v>14857.74</c:v>
                </c:pt>
                <c:pt idx="2036">
                  <c:v>16248.15</c:v>
                </c:pt>
                <c:pt idx="2037">
                  <c:v>11501.93</c:v>
                </c:pt>
                <c:pt idx="2038">
                  <c:v>11526.6</c:v>
                </c:pt>
                <c:pt idx="2039">
                  <c:v>8194.25</c:v>
                </c:pt>
                <c:pt idx="2040">
                  <c:v>7683.76</c:v>
                </c:pt>
                <c:pt idx="2041">
                  <c:v>6063.75</c:v>
                </c:pt>
                <c:pt idx="2042">
                  <c:v>7370.53</c:v>
                </c:pt>
                <c:pt idx="2043">
                  <c:v>5276.21</c:v>
                </c:pt>
                <c:pt idx="2044">
                  <c:v>9225.41</c:v>
                </c:pt>
                <c:pt idx="2045">
                  <c:v>4716.26</c:v>
                </c:pt>
                <c:pt idx="2046">
                  <c:v>4919.99</c:v>
                </c:pt>
                <c:pt idx="2047">
                  <c:v>5513.25</c:v>
                </c:pt>
                <c:pt idx="2048">
                  <c:v>8612.24</c:v>
                </c:pt>
                <c:pt idx="2049">
                  <c:v>4987.8100000000004</c:v>
                </c:pt>
                <c:pt idx="2050">
                  <c:v>5324.47</c:v>
                </c:pt>
                <c:pt idx="2051">
                  <c:v>5725.63</c:v>
                </c:pt>
                <c:pt idx="2052">
                  <c:v>4594.95</c:v>
                </c:pt>
                <c:pt idx="2053">
                  <c:v>6365.91</c:v>
                </c:pt>
                <c:pt idx="2054">
                  <c:v>7875.98</c:v>
                </c:pt>
                <c:pt idx="2055">
                  <c:v>9715.66</c:v>
                </c:pt>
                <c:pt idx="2056">
                  <c:v>14819.04</c:v>
                </c:pt>
                <c:pt idx="2057">
                  <c:v>23253.54</c:v>
                </c:pt>
                <c:pt idx="2058">
                  <c:v>28635.06</c:v>
                </c:pt>
                <c:pt idx="2059">
                  <c:v>27388.55</c:v>
                </c:pt>
                <c:pt idx="2060">
                  <c:v>42549.38</c:v>
                </c:pt>
                <c:pt idx="2061">
                  <c:v>48217.85</c:v>
                </c:pt>
                <c:pt idx="2062">
                  <c:v>42679.11</c:v>
                </c:pt>
                <c:pt idx="2063">
                  <c:v>49433.2</c:v>
                </c:pt>
                <c:pt idx="2064">
                  <c:v>48643.77</c:v>
                </c:pt>
                <c:pt idx="2065">
                  <c:v>48934.3</c:v>
                </c:pt>
                <c:pt idx="2066">
                  <c:v>40280.300000000003</c:v>
                </c:pt>
                <c:pt idx="2067">
                  <c:v>37972.19</c:v>
                </c:pt>
                <c:pt idx="2068">
                  <c:v>40944.33</c:v>
                </c:pt>
                <c:pt idx="2069">
                  <c:v>35861.129999999997</c:v>
                </c:pt>
                <c:pt idx="2070">
                  <c:v>38914.76</c:v>
                </c:pt>
                <c:pt idx="2071">
                  <c:v>44919.99</c:v>
                </c:pt>
                <c:pt idx="2072">
                  <c:v>38098.97</c:v>
                </c:pt>
                <c:pt idx="2073">
                  <c:v>38282.75</c:v>
                </c:pt>
                <c:pt idx="2074">
                  <c:v>31362.66</c:v>
                </c:pt>
                <c:pt idx="2075">
                  <c:v>33435.46</c:v>
                </c:pt>
                <c:pt idx="2076">
                  <c:v>32379.77</c:v>
                </c:pt>
                <c:pt idx="2077">
                  <c:v>25134.400000000001</c:v>
                </c:pt>
                <c:pt idx="2078">
                  <c:v>20795.03</c:v>
                </c:pt>
                <c:pt idx="2079">
                  <c:v>19681.62</c:v>
                </c:pt>
                <c:pt idx="2080">
                  <c:v>21143.58</c:v>
                </c:pt>
                <c:pt idx="2081">
                  <c:v>17998.16</c:v>
                </c:pt>
                <c:pt idx="2082">
                  <c:v>15998.18</c:v>
                </c:pt>
                <c:pt idx="2083">
                  <c:v>11671.46</c:v>
                </c:pt>
                <c:pt idx="2084">
                  <c:v>15288.9</c:v>
                </c:pt>
                <c:pt idx="2085">
                  <c:v>17838.29</c:v>
                </c:pt>
                <c:pt idx="2086">
                  <c:v>13499.43</c:v>
                </c:pt>
                <c:pt idx="2087">
                  <c:v>10893.91</c:v>
                </c:pt>
                <c:pt idx="2088">
                  <c:v>11831.25</c:v>
                </c:pt>
                <c:pt idx="2089">
                  <c:v>14309.01</c:v>
                </c:pt>
                <c:pt idx="2090">
                  <c:v>10030.59</c:v>
                </c:pt>
                <c:pt idx="2091">
                  <c:v>10366.98</c:v>
                </c:pt>
                <c:pt idx="2092">
                  <c:v>7616.55</c:v>
                </c:pt>
                <c:pt idx="2093">
                  <c:v>6560.94</c:v>
                </c:pt>
                <c:pt idx="2094">
                  <c:v>5913.03</c:v>
                </c:pt>
                <c:pt idx="2095">
                  <c:v>4643.82</c:v>
                </c:pt>
                <c:pt idx="2096">
                  <c:v>8400.69</c:v>
                </c:pt>
                <c:pt idx="2097">
                  <c:v>5715.31</c:v>
                </c:pt>
                <c:pt idx="2098">
                  <c:v>5024.3599999999997</c:v>
                </c:pt>
                <c:pt idx="2099">
                  <c:v>4613.92</c:v>
                </c:pt>
                <c:pt idx="2100">
                  <c:v>6233.78</c:v>
                </c:pt>
                <c:pt idx="2101">
                  <c:v>5052.7700000000004</c:v>
                </c:pt>
                <c:pt idx="2102">
                  <c:v>6258.08</c:v>
                </c:pt>
                <c:pt idx="2103">
                  <c:v>5894.86</c:v>
                </c:pt>
                <c:pt idx="2104">
                  <c:v>6400.8</c:v>
                </c:pt>
                <c:pt idx="2105">
                  <c:v>6108.82</c:v>
                </c:pt>
                <c:pt idx="2106">
                  <c:v>9873.73</c:v>
                </c:pt>
                <c:pt idx="2107">
                  <c:v>13389.35</c:v>
                </c:pt>
                <c:pt idx="2108">
                  <c:v>12648.11</c:v>
                </c:pt>
                <c:pt idx="2109">
                  <c:v>19874.3</c:v>
                </c:pt>
                <c:pt idx="2110">
                  <c:v>30451.14</c:v>
                </c:pt>
                <c:pt idx="2111">
                  <c:v>32633.81</c:v>
                </c:pt>
                <c:pt idx="2112">
                  <c:v>44960.02</c:v>
                </c:pt>
                <c:pt idx="2113">
                  <c:v>45184.22</c:v>
                </c:pt>
                <c:pt idx="2114">
                  <c:v>55275.59</c:v>
                </c:pt>
                <c:pt idx="2115">
                  <c:v>59512.97</c:v>
                </c:pt>
                <c:pt idx="2116">
                  <c:v>55347.73</c:v>
                </c:pt>
                <c:pt idx="2117">
                  <c:v>42816.54</c:v>
                </c:pt>
                <c:pt idx="2118">
                  <c:v>41926.36</c:v>
                </c:pt>
                <c:pt idx="2119">
                  <c:v>43970.7</c:v>
                </c:pt>
                <c:pt idx="2120">
                  <c:v>38885.33</c:v>
                </c:pt>
                <c:pt idx="2121">
                  <c:v>37505</c:v>
                </c:pt>
                <c:pt idx="2122">
                  <c:v>42922.55</c:v>
                </c:pt>
                <c:pt idx="2123">
                  <c:v>45508.72</c:v>
                </c:pt>
                <c:pt idx="2124">
                  <c:v>34785.29</c:v>
                </c:pt>
                <c:pt idx="2125">
                  <c:v>32898.46</c:v>
                </c:pt>
                <c:pt idx="2126">
                  <c:v>36362.449999999997</c:v>
                </c:pt>
                <c:pt idx="2127">
                  <c:v>37677.82</c:v>
                </c:pt>
                <c:pt idx="2128">
                  <c:v>42679.199999999997</c:v>
                </c:pt>
                <c:pt idx="2129">
                  <c:v>22880.3</c:v>
                </c:pt>
                <c:pt idx="2130">
                  <c:v>24017.03</c:v>
                </c:pt>
                <c:pt idx="2131">
                  <c:v>23838.33</c:v>
                </c:pt>
                <c:pt idx="2132">
                  <c:v>25418.49</c:v>
                </c:pt>
                <c:pt idx="2133">
                  <c:v>21677.85</c:v>
                </c:pt>
                <c:pt idx="2134">
                  <c:v>20035.259999999998</c:v>
                </c:pt>
                <c:pt idx="2135">
                  <c:v>18393.12</c:v>
                </c:pt>
                <c:pt idx="2136">
                  <c:v>16797.62</c:v>
                </c:pt>
                <c:pt idx="2137">
                  <c:v>20473.939999999999</c:v>
                </c:pt>
                <c:pt idx="2138">
                  <c:v>14646.37</c:v>
                </c:pt>
                <c:pt idx="2139">
                  <c:v>13415.51</c:v>
                </c:pt>
                <c:pt idx="2140">
                  <c:v>14734.64</c:v>
                </c:pt>
                <c:pt idx="2141">
                  <c:v>11320.41</c:v>
                </c:pt>
                <c:pt idx="2142">
                  <c:v>10525.66</c:v>
                </c:pt>
                <c:pt idx="2143">
                  <c:v>9518.43</c:v>
                </c:pt>
                <c:pt idx="2144">
                  <c:v>9934.6299999999992</c:v>
                </c:pt>
                <c:pt idx="2145">
                  <c:v>13223.76</c:v>
                </c:pt>
                <c:pt idx="2146">
                  <c:v>13403.66</c:v>
                </c:pt>
                <c:pt idx="2147">
                  <c:v>13485.61</c:v>
                </c:pt>
                <c:pt idx="2148">
                  <c:v>10667.06</c:v>
                </c:pt>
                <c:pt idx="2149">
                  <c:v>12657.65</c:v>
                </c:pt>
                <c:pt idx="2150">
                  <c:v>12793.17</c:v>
                </c:pt>
                <c:pt idx="2151">
                  <c:v>11097.8</c:v>
                </c:pt>
                <c:pt idx="2152">
                  <c:v>8900.01</c:v>
                </c:pt>
                <c:pt idx="2153">
                  <c:v>9572.23</c:v>
                </c:pt>
                <c:pt idx="2154">
                  <c:v>8159.34</c:v>
                </c:pt>
                <c:pt idx="2155">
                  <c:v>7790.67</c:v>
                </c:pt>
                <c:pt idx="2156">
                  <c:v>8036.98</c:v>
                </c:pt>
                <c:pt idx="2157">
                  <c:v>8769.42</c:v>
                </c:pt>
                <c:pt idx="2158">
                  <c:v>9970</c:v>
                </c:pt>
                <c:pt idx="2159">
                  <c:v>10266.86</c:v>
                </c:pt>
                <c:pt idx="2160">
                  <c:v>9254.1299999999992</c:v>
                </c:pt>
                <c:pt idx="2161">
                  <c:v>8644.0499999999993</c:v>
                </c:pt>
                <c:pt idx="2162">
                  <c:v>9212.09</c:v>
                </c:pt>
                <c:pt idx="2163">
                  <c:v>8846.82</c:v>
                </c:pt>
                <c:pt idx="2164">
                  <c:v>8932.6200000000008</c:v>
                </c:pt>
                <c:pt idx="2165">
                  <c:v>9407.16</c:v>
                </c:pt>
                <c:pt idx="2166">
                  <c:v>9242.2999999999993</c:v>
                </c:pt>
                <c:pt idx="2167">
                  <c:v>8324.41</c:v>
                </c:pt>
                <c:pt idx="2168">
                  <c:v>7492.79</c:v>
                </c:pt>
                <c:pt idx="2169">
                  <c:v>8914.49</c:v>
                </c:pt>
                <c:pt idx="2170">
                  <c:v>9384.75</c:v>
                </c:pt>
                <c:pt idx="2171">
                  <c:v>9851.77</c:v>
                </c:pt>
                <c:pt idx="2172">
                  <c:v>9661.1</c:v>
                </c:pt>
                <c:pt idx="2173">
                  <c:v>10751.74</c:v>
                </c:pt>
                <c:pt idx="2174">
                  <c:v>10036.31</c:v>
                </c:pt>
                <c:pt idx="2175">
                  <c:v>10118.25</c:v>
                </c:pt>
                <c:pt idx="2176">
                  <c:v>9408.8700000000008</c:v>
                </c:pt>
                <c:pt idx="2177">
                  <c:v>8794.19</c:v>
                </c:pt>
                <c:pt idx="2178">
                  <c:v>9687.73</c:v>
                </c:pt>
                <c:pt idx="2179">
                  <c:v>8648.02</c:v>
                </c:pt>
                <c:pt idx="2180">
                  <c:v>10195.94</c:v>
                </c:pt>
                <c:pt idx="2181">
                  <c:v>8821.23</c:v>
                </c:pt>
                <c:pt idx="2182">
                  <c:v>7898.35</c:v>
                </c:pt>
                <c:pt idx="2183">
                  <c:v>8198.6200000000008</c:v>
                </c:pt>
                <c:pt idx="2184">
                  <c:v>9250.94</c:v>
                </c:pt>
                <c:pt idx="2185">
                  <c:v>8603.57</c:v>
                </c:pt>
                <c:pt idx="2186">
                  <c:v>10086.41</c:v>
                </c:pt>
                <c:pt idx="2187">
                  <c:v>13337.59</c:v>
                </c:pt>
                <c:pt idx="2188">
                  <c:v>11045.34</c:v>
                </c:pt>
                <c:pt idx="2189">
                  <c:v>11917.53</c:v>
                </c:pt>
                <c:pt idx="2190">
                  <c:v>13487.5</c:v>
                </c:pt>
                <c:pt idx="2191">
                  <c:v>19842</c:v>
                </c:pt>
                <c:pt idx="2192">
                  <c:v>10429.16</c:v>
                </c:pt>
                <c:pt idx="2193">
                  <c:v>8582.2000000000007</c:v>
                </c:pt>
                <c:pt idx="2194">
                  <c:v>8503.39</c:v>
                </c:pt>
                <c:pt idx="2195">
                  <c:v>7658.87</c:v>
                </c:pt>
                <c:pt idx="2196">
                  <c:v>7724.52</c:v>
                </c:pt>
                <c:pt idx="2197">
                  <c:v>9741.2000000000007</c:v>
                </c:pt>
                <c:pt idx="2198">
                  <c:v>11068.7</c:v>
                </c:pt>
                <c:pt idx="2199">
                  <c:v>12612.94</c:v>
                </c:pt>
                <c:pt idx="2200">
                  <c:v>11949.83</c:v>
                </c:pt>
                <c:pt idx="2201">
                  <c:v>12994.45</c:v>
                </c:pt>
                <c:pt idx="2202">
                  <c:v>9728.5499999999993</c:v>
                </c:pt>
                <c:pt idx="2203">
                  <c:v>10143.219999999999</c:v>
                </c:pt>
                <c:pt idx="2204">
                  <c:v>9004.6200000000008</c:v>
                </c:pt>
                <c:pt idx="2205">
                  <c:v>9742.2900000000009</c:v>
                </c:pt>
                <c:pt idx="2206">
                  <c:v>8618.59</c:v>
                </c:pt>
                <c:pt idx="2207">
                  <c:v>7921.95</c:v>
                </c:pt>
                <c:pt idx="2208">
                  <c:v>9084.67</c:v>
                </c:pt>
                <c:pt idx="2209">
                  <c:v>7795.43</c:v>
                </c:pt>
                <c:pt idx="2210">
                  <c:v>10121.32</c:v>
                </c:pt>
                <c:pt idx="2211">
                  <c:v>9975.24</c:v>
                </c:pt>
                <c:pt idx="2212">
                  <c:v>7894.76</c:v>
                </c:pt>
                <c:pt idx="2213">
                  <c:v>6937.06</c:v>
                </c:pt>
                <c:pt idx="2214">
                  <c:v>5913.51</c:v>
                </c:pt>
                <c:pt idx="2215">
                  <c:v>9670.75</c:v>
                </c:pt>
                <c:pt idx="2216">
                  <c:v>10592.73</c:v>
                </c:pt>
                <c:pt idx="2217">
                  <c:v>6301.63</c:v>
                </c:pt>
                <c:pt idx="2218">
                  <c:v>7424.91</c:v>
                </c:pt>
                <c:pt idx="2219">
                  <c:v>8444.58</c:v>
                </c:pt>
                <c:pt idx="2220">
                  <c:v>7205.38</c:v>
                </c:pt>
                <c:pt idx="2221">
                  <c:v>7826.08</c:v>
                </c:pt>
                <c:pt idx="2222">
                  <c:v>7500.48</c:v>
                </c:pt>
                <c:pt idx="2223">
                  <c:v>8100.38</c:v>
                </c:pt>
                <c:pt idx="2224">
                  <c:v>8893.77</c:v>
                </c:pt>
                <c:pt idx="2225">
                  <c:v>7974.09</c:v>
                </c:pt>
                <c:pt idx="2226">
                  <c:v>9138.11</c:v>
                </c:pt>
                <c:pt idx="2227">
                  <c:v>7577.4</c:v>
                </c:pt>
                <c:pt idx="2228">
                  <c:v>8209.44</c:v>
                </c:pt>
                <c:pt idx="2229">
                  <c:v>7208.1</c:v>
                </c:pt>
                <c:pt idx="2230">
                  <c:v>7063.24</c:v>
                </c:pt>
                <c:pt idx="2231">
                  <c:v>7348.08</c:v>
                </c:pt>
                <c:pt idx="2232">
                  <c:v>8149.44</c:v>
                </c:pt>
                <c:pt idx="2233">
                  <c:v>8241.42</c:v>
                </c:pt>
                <c:pt idx="2234">
                  <c:v>7547.77</c:v>
                </c:pt>
                <c:pt idx="2235">
                  <c:v>7407.41</c:v>
                </c:pt>
                <c:pt idx="2236">
                  <c:v>7760.73</c:v>
                </c:pt>
                <c:pt idx="2237">
                  <c:v>7316.53</c:v>
                </c:pt>
                <c:pt idx="2238">
                  <c:v>9558.5</c:v>
                </c:pt>
                <c:pt idx="2239">
                  <c:v>12329.5</c:v>
                </c:pt>
                <c:pt idx="2240">
                  <c:v>9490.0499999999993</c:v>
                </c:pt>
                <c:pt idx="2241">
                  <c:v>10484.57</c:v>
                </c:pt>
                <c:pt idx="2242">
                  <c:v>11642.24</c:v>
                </c:pt>
                <c:pt idx="2243">
                  <c:v>18463.27</c:v>
                </c:pt>
                <c:pt idx="2244">
                  <c:v>10619.45</c:v>
                </c:pt>
                <c:pt idx="2245">
                  <c:v>8086.43</c:v>
                </c:pt>
                <c:pt idx="2246">
                  <c:v>9454.17</c:v>
                </c:pt>
                <c:pt idx="2247">
                  <c:v>7968.85</c:v>
                </c:pt>
                <c:pt idx="2248">
                  <c:v>7237.41</c:v>
                </c:pt>
                <c:pt idx="2249">
                  <c:v>8128.57</c:v>
                </c:pt>
                <c:pt idx="2250">
                  <c:v>10461.07</c:v>
                </c:pt>
                <c:pt idx="2251">
                  <c:v>11684.73</c:v>
                </c:pt>
                <c:pt idx="2252">
                  <c:v>9309.6299999999992</c:v>
                </c:pt>
                <c:pt idx="2253">
                  <c:v>11187.42</c:v>
                </c:pt>
                <c:pt idx="2254">
                  <c:v>11553.98</c:v>
                </c:pt>
                <c:pt idx="2255">
                  <c:v>8523.56</c:v>
                </c:pt>
                <c:pt idx="2256">
                  <c:v>7456.66</c:v>
                </c:pt>
                <c:pt idx="2257">
                  <c:v>8433.01</c:v>
                </c:pt>
                <c:pt idx="2258">
                  <c:v>8662.4</c:v>
                </c:pt>
                <c:pt idx="2259">
                  <c:v>6936.35</c:v>
                </c:pt>
                <c:pt idx="2260">
                  <c:v>8559.84</c:v>
                </c:pt>
                <c:pt idx="2261">
                  <c:v>7868.25</c:v>
                </c:pt>
                <c:pt idx="2262">
                  <c:v>9064.6</c:v>
                </c:pt>
                <c:pt idx="2263">
                  <c:v>7964.29</c:v>
                </c:pt>
                <c:pt idx="2264">
                  <c:v>9308.5300000000007</c:v>
                </c:pt>
                <c:pt idx="2265">
                  <c:v>7323.66</c:v>
                </c:pt>
                <c:pt idx="2266">
                  <c:v>7197.38</c:v>
                </c:pt>
                <c:pt idx="2267">
                  <c:v>8589.19</c:v>
                </c:pt>
                <c:pt idx="2268">
                  <c:v>6676.87</c:v>
                </c:pt>
                <c:pt idx="2269">
                  <c:v>7468.47</c:v>
                </c:pt>
                <c:pt idx="2270">
                  <c:v>8240.6299999999992</c:v>
                </c:pt>
                <c:pt idx="2271">
                  <c:v>8053.74</c:v>
                </c:pt>
                <c:pt idx="2272">
                  <c:v>7386.64</c:v>
                </c:pt>
                <c:pt idx="2273">
                  <c:v>7195.7</c:v>
                </c:pt>
                <c:pt idx="2274">
                  <c:v>8435.09</c:v>
                </c:pt>
                <c:pt idx="2275">
                  <c:v>7809.58</c:v>
                </c:pt>
                <c:pt idx="2276">
                  <c:v>8441.34</c:v>
                </c:pt>
                <c:pt idx="2277">
                  <c:v>8710.0400000000009</c:v>
                </c:pt>
                <c:pt idx="2278">
                  <c:v>9523.9</c:v>
                </c:pt>
                <c:pt idx="2279">
                  <c:v>8158.73</c:v>
                </c:pt>
                <c:pt idx="2280">
                  <c:v>8712.44</c:v>
                </c:pt>
                <c:pt idx="2281">
                  <c:v>7075.73</c:v>
                </c:pt>
                <c:pt idx="2282">
                  <c:v>7143.59</c:v>
                </c:pt>
                <c:pt idx="2283">
                  <c:v>7155.75</c:v>
                </c:pt>
                <c:pt idx="2284">
                  <c:v>9040.52</c:v>
                </c:pt>
                <c:pt idx="2285">
                  <c:v>7908.36</c:v>
                </c:pt>
                <c:pt idx="2286">
                  <c:v>7640.43</c:v>
                </c:pt>
                <c:pt idx="2287">
                  <c:v>7640.92</c:v>
                </c:pt>
                <c:pt idx="2288">
                  <c:v>4729.5</c:v>
                </c:pt>
                <c:pt idx="2289">
                  <c:v>19006.5</c:v>
                </c:pt>
                <c:pt idx="2290">
                  <c:v>17623.72</c:v>
                </c:pt>
                <c:pt idx="2291">
                  <c:v>545.02</c:v>
                </c:pt>
                <c:pt idx="2292">
                  <c:v>634.61</c:v>
                </c:pt>
                <c:pt idx="2293">
                  <c:v>1275.08</c:v>
                </c:pt>
                <c:pt idx="2294">
                  <c:v>2303.36</c:v>
                </c:pt>
                <c:pt idx="2295">
                  <c:v>4037.16</c:v>
                </c:pt>
                <c:pt idx="2296">
                  <c:v>17916.41</c:v>
                </c:pt>
                <c:pt idx="2297">
                  <c:v>8668.06</c:v>
                </c:pt>
                <c:pt idx="2298">
                  <c:v>584.55999999999995</c:v>
                </c:pt>
                <c:pt idx="2299">
                  <c:v>65.239999999999995</c:v>
                </c:pt>
                <c:pt idx="2300">
                  <c:v>0.5</c:v>
                </c:pt>
                <c:pt idx="2301">
                  <c:v>4.0999999999999996</c:v>
                </c:pt>
                <c:pt idx="2302">
                  <c:v>0.15</c:v>
                </c:pt>
                <c:pt idx="2303">
                  <c:v>1</c:v>
                </c:pt>
                <c:pt idx="2304">
                  <c:v>23</c:v>
                </c:pt>
                <c:pt idx="2305">
                  <c:v>132</c:v>
                </c:pt>
                <c:pt idx="2306">
                  <c:v>246</c:v>
                </c:pt>
                <c:pt idx="2307">
                  <c:v>1583.71</c:v>
                </c:pt>
                <c:pt idx="2308">
                  <c:v>3130.76</c:v>
                </c:pt>
                <c:pt idx="2309">
                  <c:v>3389.42</c:v>
                </c:pt>
                <c:pt idx="2310">
                  <c:v>4532.5600000000004</c:v>
                </c:pt>
                <c:pt idx="2311">
                  <c:v>6195.26</c:v>
                </c:pt>
                <c:pt idx="2312">
                  <c:v>9648.61</c:v>
                </c:pt>
                <c:pt idx="2313">
                  <c:v>22455.8</c:v>
                </c:pt>
                <c:pt idx="2314">
                  <c:v>12033.61</c:v>
                </c:pt>
                <c:pt idx="2315">
                  <c:v>8943.59</c:v>
                </c:pt>
                <c:pt idx="2316">
                  <c:v>15020.49</c:v>
                </c:pt>
                <c:pt idx="2317">
                  <c:v>33967.24</c:v>
                </c:pt>
                <c:pt idx="2318">
                  <c:v>53845.120000000003</c:v>
                </c:pt>
                <c:pt idx="2319">
                  <c:v>47266.75</c:v>
                </c:pt>
                <c:pt idx="2320">
                  <c:v>35120.620000000003</c:v>
                </c:pt>
                <c:pt idx="2321">
                  <c:v>22403.61</c:v>
                </c:pt>
                <c:pt idx="2322">
                  <c:v>20783.04</c:v>
                </c:pt>
                <c:pt idx="2323">
                  <c:v>5180.76</c:v>
                </c:pt>
                <c:pt idx="2324">
                  <c:v>875.4</c:v>
                </c:pt>
                <c:pt idx="2325">
                  <c:v>1579.21</c:v>
                </c:pt>
                <c:pt idx="2326">
                  <c:v>1964.42</c:v>
                </c:pt>
                <c:pt idx="2327">
                  <c:v>3809.75</c:v>
                </c:pt>
                <c:pt idx="2328">
                  <c:v>14587.89</c:v>
                </c:pt>
                <c:pt idx="2329">
                  <c:v>22185.08</c:v>
                </c:pt>
                <c:pt idx="2330">
                  <c:v>957.7</c:v>
                </c:pt>
                <c:pt idx="2331">
                  <c:v>2.75</c:v>
                </c:pt>
                <c:pt idx="2332">
                  <c:v>3.1</c:v>
                </c:pt>
                <c:pt idx="2333">
                  <c:v>296.02999999999997</c:v>
                </c:pt>
                <c:pt idx="2334">
                  <c:v>701.98</c:v>
                </c:pt>
                <c:pt idx="2335">
                  <c:v>1550.18</c:v>
                </c:pt>
                <c:pt idx="2336">
                  <c:v>2133.87</c:v>
                </c:pt>
                <c:pt idx="2337">
                  <c:v>4304</c:v>
                </c:pt>
                <c:pt idx="2338">
                  <c:v>13367.64</c:v>
                </c:pt>
                <c:pt idx="2339">
                  <c:v>7988.42</c:v>
                </c:pt>
                <c:pt idx="2340">
                  <c:v>682.48</c:v>
                </c:pt>
                <c:pt idx="2341">
                  <c:v>227.24</c:v>
                </c:pt>
                <c:pt idx="2342">
                  <c:v>1.8</c:v>
                </c:pt>
                <c:pt idx="2343">
                  <c:v>0.35</c:v>
                </c:pt>
                <c:pt idx="2344">
                  <c:v>1</c:v>
                </c:pt>
                <c:pt idx="2345">
                  <c:v>2</c:v>
                </c:pt>
                <c:pt idx="2346">
                  <c:v>0.5</c:v>
                </c:pt>
                <c:pt idx="2347">
                  <c:v>0.3</c:v>
                </c:pt>
                <c:pt idx="2348">
                  <c:v>4.97</c:v>
                </c:pt>
                <c:pt idx="2349">
                  <c:v>83.64</c:v>
                </c:pt>
                <c:pt idx="2350">
                  <c:v>149.24</c:v>
                </c:pt>
                <c:pt idx="2351">
                  <c:v>868.86</c:v>
                </c:pt>
                <c:pt idx="2352">
                  <c:v>2540.81</c:v>
                </c:pt>
                <c:pt idx="2353">
                  <c:v>3279.04</c:v>
                </c:pt>
                <c:pt idx="2354">
                  <c:v>4959.46</c:v>
                </c:pt>
                <c:pt idx="2355">
                  <c:v>5758.87</c:v>
                </c:pt>
                <c:pt idx="2356">
                  <c:v>7304.78</c:v>
                </c:pt>
                <c:pt idx="2357">
                  <c:v>16545.45</c:v>
                </c:pt>
                <c:pt idx="2358">
                  <c:v>14133.85</c:v>
                </c:pt>
                <c:pt idx="2359">
                  <c:v>10170.41</c:v>
                </c:pt>
                <c:pt idx="2360">
                  <c:v>14159.67</c:v>
                </c:pt>
                <c:pt idx="2361">
                  <c:v>30543.19</c:v>
                </c:pt>
                <c:pt idx="2362">
                  <c:v>47731.67</c:v>
                </c:pt>
                <c:pt idx="2363">
                  <c:v>41114.36</c:v>
                </c:pt>
                <c:pt idx="2364">
                  <c:v>33932.269999999997</c:v>
                </c:pt>
                <c:pt idx="2365">
                  <c:v>22602.34</c:v>
                </c:pt>
                <c:pt idx="2366">
                  <c:v>21444.65</c:v>
                </c:pt>
                <c:pt idx="2367">
                  <c:v>7018.32</c:v>
                </c:pt>
                <c:pt idx="2368">
                  <c:v>1700.85</c:v>
                </c:pt>
                <c:pt idx="2369">
                  <c:v>1468.65</c:v>
                </c:pt>
                <c:pt idx="2370">
                  <c:v>1842.47</c:v>
                </c:pt>
                <c:pt idx="2371">
                  <c:v>3558.71</c:v>
                </c:pt>
                <c:pt idx="2372">
                  <c:v>12687.47</c:v>
                </c:pt>
                <c:pt idx="2373">
                  <c:v>26992.11</c:v>
                </c:pt>
                <c:pt idx="2374">
                  <c:v>1973.92</c:v>
                </c:pt>
                <c:pt idx="2375">
                  <c:v>1316.04</c:v>
                </c:pt>
                <c:pt idx="2376">
                  <c:v>1126.04</c:v>
                </c:pt>
                <c:pt idx="2377">
                  <c:v>1630.41</c:v>
                </c:pt>
                <c:pt idx="2378">
                  <c:v>2280.34</c:v>
                </c:pt>
                <c:pt idx="2379">
                  <c:v>3667.66</c:v>
                </c:pt>
                <c:pt idx="2380">
                  <c:v>14283.73</c:v>
                </c:pt>
                <c:pt idx="2381">
                  <c:v>5136.25</c:v>
                </c:pt>
                <c:pt idx="2382">
                  <c:v>61.56</c:v>
                </c:pt>
                <c:pt idx="2383">
                  <c:v>4.68</c:v>
                </c:pt>
                <c:pt idx="2384">
                  <c:v>-1.27</c:v>
                </c:pt>
                <c:pt idx="2385">
                  <c:v>4.58</c:v>
                </c:pt>
                <c:pt idx="2386">
                  <c:v>1.97</c:v>
                </c:pt>
                <c:pt idx="2387">
                  <c:v>0.2</c:v>
                </c:pt>
                <c:pt idx="2388">
                  <c:v>4.97</c:v>
                </c:pt>
                <c:pt idx="2389">
                  <c:v>2.91</c:v>
                </c:pt>
                <c:pt idx="2390">
                  <c:v>9.9700000000000006</c:v>
                </c:pt>
                <c:pt idx="2391">
                  <c:v>4.97</c:v>
                </c:pt>
                <c:pt idx="2392">
                  <c:v>4.97</c:v>
                </c:pt>
                <c:pt idx="2393">
                  <c:v>4.97</c:v>
                </c:pt>
                <c:pt idx="2394">
                  <c:v>649.09</c:v>
                </c:pt>
                <c:pt idx="2395">
                  <c:v>3361</c:v>
                </c:pt>
                <c:pt idx="2396">
                  <c:v>4867.7</c:v>
                </c:pt>
                <c:pt idx="2397">
                  <c:v>7291.46</c:v>
                </c:pt>
                <c:pt idx="2398">
                  <c:v>8171.79</c:v>
                </c:pt>
                <c:pt idx="2399">
                  <c:v>10569.09</c:v>
                </c:pt>
                <c:pt idx="2400">
                  <c:v>17934.28</c:v>
                </c:pt>
                <c:pt idx="2401">
                  <c:v>1947.05</c:v>
                </c:pt>
                <c:pt idx="2402">
                  <c:v>1490.79</c:v>
                </c:pt>
                <c:pt idx="2403">
                  <c:v>1722.17</c:v>
                </c:pt>
                <c:pt idx="2404">
                  <c:v>1655.32</c:v>
                </c:pt>
                <c:pt idx="2405">
                  <c:v>1556.65</c:v>
                </c:pt>
                <c:pt idx="2406">
                  <c:v>1742.14</c:v>
                </c:pt>
                <c:pt idx="2407">
                  <c:v>1881.91</c:v>
                </c:pt>
                <c:pt idx="2408">
                  <c:v>2153.61</c:v>
                </c:pt>
                <c:pt idx="2409">
                  <c:v>1514.32</c:v>
                </c:pt>
                <c:pt idx="2410">
                  <c:v>1880.64</c:v>
                </c:pt>
                <c:pt idx="2411">
                  <c:v>1483.5</c:v>
                </c:pt>
                <c:pt idx="2412">
                  <c:v>1577.25</c:v>
                </c:pt>
                <c:pt idx="2413">
                  <c:v>1384.69</c:v>
                </c:pt>
                <c:pt idx="2414">
                  <c:v>1616.77</c:v>
                </c:pt>
                <c:pt idx="2415">
                  <c:v>1274.19</c:v>
                </c:pt>
                <c:pt idx="2416">
                  <c:v>1448.08</c:v>
                </c:pt>
                <c:pt idx="2417">
                  <c:v>1183.27</c:v>
                </c:pt>
                <c:pt idx="2418">
                  <c:v>1106.8399999999999</c:v>
                </c:pt>
                <c:pt idx="2419">
                  <c:v>1377.39</c:v>
                </c:pt>
                <c:pt idx="2420">
                  <c:v>1452.82</c:v>
                </c:pt>
                <c:pt idx="2421">
                  <c:v>1402.04</c:v>
                </c:pt>
                <c:pt idx="2422">
                  <c:v>1537.76</c:v>
                </c:pt>
                <c:pt idx="2423">
                  <c:v>1297.98</c:v>
                </c:pt>
                <c:pt idx="2424">
                  <c:v>1382.72</c:v>
                </c:pt>
                <c:pt idx="2425">
                  <c:v>1563.01</c:v>
                </c:pt>
                <c:pt idx="2426">
                  <c:v>1224.69</c:v>
                </c:pt>
                <c:pt idx="2427">
                  <c:v>2169.9</c:v>
                </c:pt>
                <c:pt idx="2428">
                  <c:v>1814.38</c:v>
                </c:pt>
                <c:pt idx="2429">
                  <c:v>1797.85</c:v>
                </c:pt>
                <c:pt idx="2430">
                  <c:v>1008.45</c:v>
                </c:pt>
                <c:pt idx="2431">
                  <c:v>1460.74</c:v>
                </c:pt>
                <c:pt idx="2432">
                  <c:v>1772.53</c:v>
                </c:pt>
                <c:pt idx="2433">
                  <c:v>1933.16</c:v>
                </c:pt>
                <c:pt idx="2434">
                  <c:v>1644.9</c:v>
                </c:pt>
                <c:pt idx="2435">
                  <c:v>1583.2</c:v>
                </c:pt>
                <c:pt idx="2436">
                  <c:v>1926.42</c:v>
                </c:pt>
                <c:pt idx="2437">
                  <c:v>1905.88</c:v>
                </c:pt>
                <c:pt idx="2438">
                  <c:v>1838.86</c:v>
                </c:pt>
                <c:pt idx="2439">
                  <c:v>2600.9899999999998</c:v>
                </c:pt>
                <c:pt idx="2440">
                  <c:v>1344.66</c:v>
                </c:pt>
                <c:pt idx="2441">
                  <c:v>1769.86</c:v>
                </c:pt>
                <c:pt idx="2442">
                  <c:v>1736.17</c:v>
                </c:pt>
                <c:pt idx="2443">
                  <c:v>1114.47</c:v>
                </c:pt>
                <c:pt idx="2444">
                  <c:v>1616.77</c:v>
                </c:pt>
                <c:pt idx="2445">
                  <c:v>1576.73</c:v>
                </c:pt>
                <c:pt idx="2446">
                  <c:v>1724.66</c:v>
                </c:pt>
                <c:pt idx="2447">
                  <c:v>1342.63</c:v>
                </c:pt>
                <c:pt idx="2448">
                  <c:v>1234.6400000000001</c:v>
                </c:pt>
                <c:pt idx="2449">
                  <c:v>955.71</c:v>
                </c:pt>
                <c:pt idx="2450">
                  <c:v>922.31</c:v>
                </c:pt>
                <c:pt idx="2451">
                  <c:v>696.22</c:v>
                </c:pt>
                <c:pt idx="2452">
                  <c:v>866.7</c:v>
                </c:pt>
                <c:pt idx="2453">
                  <c:v>1273.02</c:v>
                </c:pt>
                <c:pt idx="2454">
                  <c:v>1344.92</c:v>
                </c:pt>
                <c:pt idx="2455">
                  <c:v>1475.75</c:v>
                </c:pt>
                <c:pt idx="2456">
                  <c:v>1977.45</c:v>
                </c:pt>
                <c:pt idx="2457">
                  <c:v>1499.48</c:v>
                </c:pt>
                <c:pt idx="2458">
                  <c:v>1572.3</c:v>
                </c:pt>
                <c:pt idx="2459">
                  <c:v>1493.99</c:v>
                </c:pt>
                <c:pt idx="2460">
                  <c:v>1233.3499999999999</c:v>
                </c:pt>
                <c:pt idx="2461">
                  <c:v>1105.6500000000001</c:v>
                </c:pt>
                <c:pt idx="2462">
                  <c:v>1875.03</c:v>
                </c:pt>
                <c:pt idx="2463">
                  <c:v>953.55</c:v>
                </c:pt>
                <c:pt idx="2464">
                  <c:v>1362.85</c:v>
                </c:pt>
                <c:pt idx="2465">
                  <c:v>1179.32</c:v>
                </c:pt>
                <c:pt idx="2466">
                  <c:v>1217.44</c:v>
                </c:pt>
                <c:pt idx="2467">
                  <c:v>1018.54</c:v>
                </c:pt>
                <c:pt idx="2468">
                  <c:v>1345.43</c:v>
                </c:pt>
                <c:pt idx="2469">
                  <c:v>1229.72</c:v>
                </c:pt>
                <c:pt idx="2470">
                  <c:v>869.89</c:v>
                </c:pt>
                <c:pt idx="2471">
                  <c:v>918.08</c:v>
                </c:pt>
                <c:pt idx="2472">
                  <c:v>489.9</c:v>
                </c:pt>
                <c:pt idx="2473">
                  <c:v>624.38</c:v>
                </c:pt>
                <c:pt idx="2474">
                  <c:v>750.76</c:v>
                </c:pt>
                <c:pt idx="2475">
                  <c:v>624.94000000000005</c:v>
                </c:pt>
                <c:pt idx="2476">
                  <c:v>1039.0999999999999</c:v>
                </c:pt>
                <c:pt idx="2477">
                  <c:v>689.39</c:v>
                </c:pt>
                <c:pt idx="2478">
                  <c:v>1327.67</c:v>
                </c:pt>
                <c:pt idx="2479">
                  <c:v>898.44</c:v>
                </c:pt>
                <c:pt idx="2480">
                  <c:v>876.41</c:v>
                </c:pt>
                <c:pt idx="2481">
                  <c:v>849.58</c:v>
                </c:pt>
                <c:pt idx="2482">
                  <c:v>698.48</c:v>
                </c:pt>
                <c:pt idx="2483">
                  <c:v>880.55</c:v>
                </c:pt>
                <c:pt idx="2484">
                  <c:v>990.6</c:v>
                </c:pt>
                <c:pt idx="2485">
                  <c:v>1071.02</c:v>
                </c:pt>
                <c:pt idx="2486">
                  <c:v>992.99</c:v>
                </c:pt>
                <c:pt idx="2487">
                  <c:v>1003</c:v>
                </c:pt>
                <c:pt idx="2488">
                  <c:v>984</c:v>
                </c:pt>
                <c:pt idx="2489">
                  <c:v>1286.47</c:v>
                </c:pt>
                <c:pt idx="2490">
                  <c:v>911.38</c:v>
                </c:pt>
                <c:pt idx="2491">
                  <c:v>1061.44</c:v>
                </c:pt>
                <c:pt idx="2492">
                  <c:v>821.45</c:v>
                </c:pt>
                <c:pt idx="2493">
                  <c:v>932.24</c:v>
                </c:pt>
                <c:pt idx="2494">
                  <c:v>793.08</c:v>
                </c:pt>
                <c:pt idx="2495">
                  <c:v>831.4</c:v>
                </c:pt>
                <c:pt idx="2496">
                  <c:v>1414.06</c:v>
                </c:pt>
                <c:pt idx="2497">
                  <c:v>1749.04</c:v>
                </c:pt>
                <c:pt idx="2498">
                  <c:v>1381.01</c:v>
                </c:pt>
                <c:pt idx="2499">
                  <c:v>1904.53</c:v>
                </c:pt>
                <c:pt idx="2500">
                  <c:v>878.8</c:v>
                </c:pt>
                <c:pt idx="2501">
                  <c:v>607.22</c:v>
                </c:pt>
                <c:pt idx="2502">
                  <c:v>758.08</c:v>
                </c:pt>
                <c:pt idx="2503">
                  <c:v>714.21</c:v>
                </c:pt>
                <c:pt idx="2504">
                  <c:v>720.98</c:v>
                </c:pt>
                <c:pt idx="2505">
                  <c:v>1175.9000000000001</c:v>
                </c:pt>
                <c:pt idx="2506">
                  <c:v>973.9</c:v>
                </c:pt>
                <c:pt idx="2507">
                  <c:v>762.59</c:v>
                </c:pt>
                <c:pt idx="2508">
                  <c:v>988.95</c:v>
                </c:pt>
                <c:pt idx="2509">
                  <c:v>761.16</c:v>
                </c:pt>
                <c:pt idx="2510">
                  <c:v>1514.62</c:v>
                </c:pt>
                <c:pt idx="2511">
                  <c:v>1273.4000000000001</c:v>
                </c:pt>
                <c:pt idx="2512">
                  <c:v>1057.43</c:v>
                </c:pt>
                <c:pt idx="2513">
                  <c:v>973.05</c:v>
                </c:pt>
                <c:pt idx="2514">
                  <c:v>875.56</c:v>
                </c:pt>
                <c:pt idx="2515">
                  <c:v>753.73</c:v>
                </c:pt>
                <c:pt idx="2516">
                  <c:v>1162.5</c:v>
                </c:pt>
                <c:pt idx="2517">
                  <c:v>524.16999999999996</c:v>
                </c:pt>
                <c:pt idx="2518">
                  <c:v>1155.4000000000001</c:v>
                </c:pt>
                <c:pt idx="2519">
                  <c:v>1848.79</c:v>
                </c:pt>
                <c:pt idx="2520">
                  <c:v>1441.88</c:v>
                </c:pt>
                <c:pt idx="2521">
                  <c:v>1036.21</c:v>
                </c:pt>
                <c:pt idx="2522">
                  <c:v>1406</c:v>
                </c:pt>
                <c:pt idx="2523">
                  <c:v>1242.44</c:v>
                </c:pt>
                <c:pt idx="2524">
                  <c:v>951.49</c:v>
                </c:pt>
                <c:pt idx="2525">
                  <c:v>1174.7</c:v>
                </c:pt>
                <c:pt idx="2526">
                  <c:v>1040.98</c:v>
                </c:pt>
                <c:pt idx="2527">
                  <c:v>1195.29</c:v>
                </c:pt>
                <c:pt idx="2528">
                  <c:v>1003.66</c:v>
                </c:pt>
                <c:pt idx="2529">
                  <c:v>955.74</c:v>
                </c:pt>
                <c:pt idx="2530">
                  <c:v>1016.28</c:v>
                </c:pt>
                <c:pt idx="2531">
                  <c:v>901.62</c:v>
                </c:pt>
                <c:pt idx="2532">
                  <c:v>875.1</c:v>
                </c:pt>
                <c:pt idx="2533">
                  <c:v>1192.3900000000001</c:v>
                </c:pt>
                <c:pt idx="2534">
                  <c:v>1328.49</c:v>
                </c:pt>
                <c:pt idx="2535">
                  <c:v>900.06</c:v>
                </c:pt>
                <c:pt idx="2536">
                  <c:v>1225.7</c:v>
                </c:pt>
                <c:pt idx="2537">
                  <c:v>733.78</c:v>
                </c:pt>
                <c:pt idx="2538">
                  <c:v>1015.46</c:v>
                </c:pt>
                <c:pt idx="2539">
                  <c:v>1385.85</c:v>
                </c:pt>
                <c:pt idx="2540">
                  <c:v>1192.58</c:v>
                </c:pt>
                <c:pt idx="2541">
                  <c:v>1415.68</c:v>
                </c:pt>
                <c:pt idx="2542">
                  <c:v>1247.56</c:v>
                </c:pt>
                <c:pt idx="2543">
                  <c:v>1640.81</c:v>
                </c:pt>
                <c:pt idx="2544">
                  <c:v>5034.1000000000004</c:v>
                </c:pt>
                <c:pt idx="2545">
                  <c:v>3697.7</c:v>
                </c:pt>
                <c:pt idx="2546">
                  <c:v>4719.8900000000003</c:v>
                </c:pt>
                <c:pt idx="2547">
                  <c:v>4007.94</c:v>
                </c:pt>
                <c:pt idx="2548">
                  <c:v>4215.67</c:v>
                </c:pt>
                <c:pt idx="2549">
                  <c:v>6476.41</c:v>
                </c:pt>
                <c:pt idx="2550">
                  <c:v>4458.0600000000004</c:v>
                </c:pt>
                <c:pt idx="2551">
                  <c:v>4195.7</c:v>
                </c:pt>
                <c:pt idx="2552">
                  <c:v>3468.69</c:v>
                </c:pt>
                <c:pt idx="2553">
                  <c:v>3010.11</c:v>
                </c:pt>
                <c:pt idx="2554">
                  <c:v>3284.41</c:v>
                </c:pt>
                <c:pt idx="2555">
                  <c:v>3008.93</c:v>
                </c:pt>
                <c:pt idx="2556">
                  <c:v>3957.01</c:v>
                </c:pt>
                <c:pt idx="2557">
                  <c:v>4249.6400000000003</c:v>
                </c:pt>
                <c:pt idx="2558">
                  <c:v>4530.95</c:v>
                </c:pt>
                <c:pt idx="2559">
                  <c:v>4020.38</c:v>
                </c:pt>
                <c:pt idx="2560">
                  <c:v>5115.3900000000003</c:v>
                </c:pt>
                <c:pt idx="2561">
                  <c:v>7150.79</c:v>
                </c:pt>
                <c:pt idx="2562">
                  <c:v>5151.9799999999996</c:v>
                </c:pt>
                <c:pt idx="2563">
                  <c:v>5596.07</c:v>
                </c:pt>
                <c:pt idx="2564">
                  <c:v>5084.26</c:v>
                </c:pt>
                <c:pt idx="2565">
                  <c:v>5958.02</c:v>
                </c:pt>
                <c:pt idx="2566">
                  <c:v>5352.73</c:v>
                </c:pt>
                <c:pt idx="2567">
                  <c:v>5025.6899999999996</c:v>
                </c:pt>
                <c:pt idx="2568">
                  <c:v>4328.3500000000004</c:v>
                </c:pt>
                <c:pt idx="2569">
                  <c:v>4266.71</c:v>
                </c:pt>
                <c:pt idx="2570">
                  <c:v>4764.92</c:v>
                </c:pt>
                <c:pt idx="2571">
                  <c:v>4133.8100000000004</c:v>
                </c:pt>
                <c:pt idx="2572">
                  <c:v>4297.24</c:v>
                </c:pt>
                <c:pt idx="2573">
                  <c:v>3607.91</c:v>
                </c:pt>
                <c:pt idx="2574">
                  <c:v>3985.35</c:v>
                </c:pt>
                <c:pt idx="2575">
                  <c:v>2715.5</c:v>
                </c:pt>
                <c:pt idx="2576">
                  <c:v>3146.58</c:v>
                </c:pt>
                <c:pt idx="2577">
                  <c:v>3314.39</c:v>
                </c:pt>
                <c:pt idx="2578">
                  <c:v>3859.87</c:v>
                </c:pt>
                <c:pt idx="2579">
                  <c:v>3947.33</c:v>
                </c:pt>
                <c:pt idx="2580">
                  <c:v>3300.77</c:v>
                </c:pt>
                <c:pt idx="2581">
                  <c:v>3130.7</c:v>
                </c:pt>
                <c:pt idx="2582">
                  <c:v>3114.61</c:v>
                </c:pt>
                <c:pt idx="2583">
                  <c:v>2961.74</c:v>
                </c:pt>
                <c:pt idx="2584">
                  <c:v>2717.45</c:v>
                </c:pt>
                <c:pt idx="2585">
                  <c:v>3276.59</c:v>
                </c:pt>
                <c:pt idx="2586">
                  <c:v>5994.53</c:v>
                </c:pt>
                <c:pt idx="2587">
                  <c:v>2656.78</c:v>
                </c:pt>
                <c:pt idx="2588">
                  <c:v>2863.79</c:v>
                </c:pt>
                <c:pt idx="2589">
                  <c:v>3289.02</c:v>
                </c:pt>
                <c:pt idx="2590">
                  <c:v>3724.99</c:v>
                </c:pt>
                <c:pt idx="2591">
                  <c:v>3361.51</c:v>
                </c:pt>
                <c:pt idx="2592">
                  <c:v>3218.91</c:v>
                </c:pt>
                <c:pt idx="2593">
                  <c:v>3082.87</c:v>
                </c:pt>
                <c:pt idx="2594">
                  <c:v>2464.4899999999998</c:v>
                </c:pt>
                <c:pt idx="2595">
                  <c:v>3071.34</c:v>
                </c:pt>
                <c:pt idx="2596">
                  <c:v>3408.23</c:v>
                </c:pt>
                <c:pt idx="2597">
                  <c:v>3232.53</c:v>
                </c:pt>
                <c:pt idx="2598">
                  <c:v>4092.92</c:v>
                </c:pt>
                <c:pt idx="2599">
                  <c:v>4184.3999999999996</c:v>
                </c:pt>
                <c:pt idx="2600">
                  <c:v>4237.3999999999996</c:v>
                </c:pt>
                <c:pt idx="2601">
                  <c:v>4287.05</c:v>
                </c:pt>
                <c:pt idx="2602">
                  <c:v>4034.08</c:v>
                </c:pt>
                <c:pt idx="2603">
                  <c:v>3804.36</c:v>
                </c:pt>
                <c:pt idx="2604">
                  <c:v>3649.35</c:v>
                </c:pt>
                <c:pt idx="2605">
                  <c:v>3195.42</c:v>
                </c:pt>
                <c:pt idx="2606">
                  <c:v>2767.75</c:v>
                </c:pt>
                <c:pt idx="2607">
                  <c:v>3570.88</c:v>
                </c:pt>
                <c:pt idx="2608">
                  <c:v>2804.09</c:v>
                </c:pt>
                <c:pt idx="2609">
                  <c:v>3777.83</c:v>
                </c:pt>
                <c:pt idx="2610">
                  <c:v>3811.95</c:v>
                </c:pt>
                <c:pt idx="2611">
                  <c:v>3919.78</c:v>
                </c:pt>
                <c:pt idx="2612">
                  <c:v>5110.62</c:v>
                </c:pt>
                <c:pt idx="2613">
                  <c:v>5376.07</c:v>
                </c:pt>
                <c:pt idx="2614">
                  <c:v>4933.74</c:v>
                </c:pt>
                <c:pt idx="2615">
                  <c:v>4492.41</c:v>
                </c:pt>
                <c:pt idx="2616">
                  <c:v>3696.8</c:v>
                </c:pt>
                <c:pt idx="2617">
                  <c:v>5342.26</c:v>
                </c:pt>
                <c:pt idx="2618">
                  <c:v>4786.95</c:v>
                </c:pt>
                <c:pt idx="2619">
                  <c:v>3834.98</c:v>
                </c:pt>
                <c:pt idx="2620">
                  <c:v>4339.8599999999997</c:v>
                </c:pt>
                <c:pt idx="2621">
                  <c:v>3953.8</c:v>
                </c:pt>
                <c:pt idx="2622">
                  <c:v>4499.0200000000004</c:v>
                </c:pt>
                <c:pt idx="2623">
                  <c:v>4242.47</c:v>
                </c:pt>
                <c:pt idx="2624">
                  <c:v>4403.03</c:v>
                </c:pt>
                <c:pt idx="2625">
                  <c:v>4612.13</c:v>
                </c:pt>
                <c:pt idx="2626">
                  <c:v>4333.53</c:v>
                </c:pt>
                <c:pt idx="2627">
                  <c:v>3991.02</c:v>
                </c:pt>
                <c:pt idx="2628">
                  <c:v>3427.12</c:v>
                </c:pt>
                <c:pt idx="2629">
                  <c:v>3571.86</c:v>
                </c:pt>
                <c:pt idx="2630">
                  <c:v>3560.89</c:v>
                </c:pt>
                <c:pt idx="2631">
                  <c:v>3135</c:v>
                </c:pt>
                <c:pt idx="2632">
                  <c:v>3516.39</c:v>
                </c:pt>
                <c:pt idx="2633">
                  <c:v>2638.07</c:v>
                </c:pt>
                <c:pt idx="2634">
                  <c:v>3180.74</c:v>
                </c:pt>
                <c:pt idx="2635">
                  <c:v>3180.12</c:v>
                </c:pt>
                <c:pt idx="2636">
                  <c:v>3114.01</c:v>
                </c:pt>
                <c:pt idx="2637">
                  <c:v>2690.25</c:v>
                </c:pt>
                <c:pt idx="2638">
                  <c:v>5425</c:v>
                </c:pt>
                <c:pt idx="2639">
                  <c:v>3117.17</c:v>
                </c:pt>
                <c:pt idx="2640">
                  <c:v>2944.45</c:v>
                </c:pt>
                <c:pt idx="2641">
                  <c:v>3619.16</c:v>
                </c:pt>
                <c:pt idx="2642">
                  <c:v>5524.27</c:v>
                </c:pt>
                <c:pt idx="2643">
                  <c:v>4009.01</c:v>
                </c:pt>
                <c:pt idx="2644">
                  <c:v>3246.33</c:v>
                </c:pt>
                <c:pt idx="2645">
                  <c:v>4485.95</c:v>
                </c:pt>
                <c:pt idx="2646">
                  <c:v>3937.59</c:v>
                </c:pt>
                <c:pt idx="2647">
                  <c:v>3364.8</c:v>
                </c:pt>
                <c:pt idx="2648">
                  <c:v>4206.91</c:v>
                </c:pt>
                <c:pt idx="2649">
                  <c:v>6051.57</c:v>
                </c:pt>
                <c:pt idx="2650">
                  <c:v>5569.54</c:v>
                </c:pt>
                <c:pt idx="2651">
                  <c:v>4455.3599999999997</c:v>
                </c:pt>
                <c:pt idx="2652">
                  <c:v>5446.7</c:v>
                </c:pt>
                <c:pt idx="2653">
                  <c:v>7272.2</c:v>
                </c:pt>
                <c:pt idx="2654">
                  <c:v>5040.41</c:v>
                </c:pt>
                <c:pt idx="2655">
                  <c:v>3909.02</c:v>
                </c:pt>
                <c:pt idx="2656">
                  <c:v>5264.6</c:v>
                </c:pt>
                <c:pt idx="2657">
                  <c:v>3868.02</c:v>
                </c:pt>
                <c:pt idx="2658">
                  <c:v>3449.45</c:v>
                </c:pt>
                <c:pt idx="2659">
                  <c:v>4246.8500000000004</c:v>
                </c:pt>
                <c:pt idx="2660">
                  <c:v>4844.7299999999996</c:v>
                </c:pt>
                <c:pt idx="2661">
                  <c:v>4647.3100000000004</c:v>
                </c:pt>
                <c:pt idx="2662">
                  <c:v>4418.12</c:v>
                </c:pt>
                <c:pt idx="2663">
                  <c:v>5296.28</c:v>
                </c:pt>
                <c:pt idx="2664">
                  <c:v>4614.33</c:v>
                </c:pt>
                <c:pt idx="2665">
                  <c:v>4353.92</c:v>
                </c:pt>
                <c:pt idx="2666">
                  <c:v>4943.1099999999997</c:v>
                </c:pt>
                <c:pt idx="2667">
                  <c:v>3948.1</c:v>
                </c:pt>
                <c:pt idx="2668">
                  <c:v>5218.84</c:v>
                </c:pt>
                <c:pt idx="2669">
                  <c:v>4847.43</c:v>
                </c:pt>
                <c:pt idx="2670">
                  <c:v>5485.86</c:v>
                </c:pt>
                <c:pt idx="2671">
                  <c:v>3737.06</c:v>
                </c:pt>
                <c:pt idx="2672">
                  <c:v>4831.71</c:v>
                </c:pt>
                <c:pt idx="2673">
                  <c:v>3810.16</c:v>
                </c:pt>
                <c:pt idx="2674">
                  <c:v>4708.4399999999996</c:v>
                </c:pt>
                <c:pt idx="2675">
                  <c:v>4534.37</c:v>
                </c:pt>
                <c:pt idx="2676">
                  <c:v>3980.4</c:v>
                </c:pt>
                <c:pt idx="2677">
                  <c:v>3452.67</c:v>
                </c:pt>
                <c:pt idx="2678">
                  <c:v>4602.26</c:v>
                </c:pt>
                <c:pt idx="2679">
                  <c:v>4342.34</c:v>
                </c:pt>
                <c:pt idx="2680">
                  <c:v>3548.56</c:v>
                </c:pt>
                <c:pt idx="2681">
                  <c:v>3532.28</c:v>
                </c:pt>
                <c:pt idx="2682">
                  <c:v>3200.54</c:v>
                </c:pt>
                <c:pt idx="2683">
                  <c:v>4184.7299999999996</c:v>
                </c:pt>
                <c:pt idx="2684">
                  <c:v>3126.49</c:v>
                </c:pt>
                <c:pt idx="2685">
                  <c:v>3640.07</c:v>
                </c:pt>
                <c:pt idx="2686">
                  <c:v>2680.53</c:v>
                </c:pt>
                <c:pt idx="2687">
                  <c:v>8907.6299999999992</c:v>
                </c:pt>
                <c:pt idx="2688">
                  <c:v>8735.83</c:v>
                </c:pt>
                <c:pt idx="2689">
                  <c:v>8949.67</c:v>
                </c:pt>
                <c:pt idx="2690">
                  <c:v>8592.42</c:v>
                </c:pt>
                <c:pt idx="2691">
                  <c:v>8275.44</c:v>
                </c:pt>
                <c:pt idx="2692">
                  <c:v>7785.3</c:v>
                </c:pt>
                <c:pt idx="2693">
                  <c:v>7829.35</c:v>
                </c:pt>
                <c:pt idx="2694">
                  <c:v>7121.77</c:v>
                </c:pt>
                <c:pt idx="2695">
                  <c:v>8432.73</c:v>
                </c:pt>
                <c:pt idx="2696">
                  <c:v>8152.57</c:v>
                </c:pt>
                <c:pt idx="2697">
                  <c:v>6907.06</c:v>
                </c:pt>
                <c:pt idx="2698">
                  <c:v>7127.27</c:v>
                </c:pt>
                <c:pt idx="2699">
                  <c:v>7665.23</c:v>
                </c:pt>
                <c:pt idx="2700">
                  <c:v>8356.06</c:v>
                </c:pt>
                <c:pt idx="2701">
                  <c:v>7905.15</c:v>
                </c:pt>
                <c:pt idx="2702">
                  <c:v>7369.84</c:v>
                </c:pt>
                <c:pt idx="2703">
                  <c:v>8570.69</c:v>
                </c:pt>
                <c:pt idx="2704">
                  <c:v>8326.9699999999993</c:v>
                </c:pt>
                <c:pt idx="2705">
                  <c:v>7516.34</c:v>
                </c:pt>
                <c:pt idx="2706">
                  <c:v>8742.6299999999992</c:v>
                </c:pt>
                <c:pt idx="2707">
                  <c:v>8143.9</c:v>
                </c:pt>
                <c:pt idx="2708">
                  <c:v>8662.48</c:v>
                </c:pt>
                <c:pt idx="2709">
                  <c:v>8739.92</c:v>
                </c:pt>
                <c:pt idx="2710">
                  <c:v>8403.67</c:v>
                </c:pt>
                <c:pt idx="2711">
                  <c:v>7070.09</c:v>
                </c:pt>
                <c:pt idx="2712">
                  <c:v>7305.13</c:v>
                </c:pt>
                <c:pt idx="2713">
                  <c:v>7573.36</c:v>
                </c:pt>
                <c:pt idx="2714">
                  <c:v>7662.31</c:v>
                </c:pt>
                <c:pt idx="2715">
                  <c:v>6712.09</c:v>
                </c:pt>
                <c:pt idx="2716">
                  <c:v>7281.05</c:v>
                </c:pt>
                <c:pt idx="2717">
                  <c:v>8664.27</c:v>
                </c:pt>
                <c:pt idx="2718">
                  <c:v>7966.59</c:v>
                </c:pt>
                <c:pt idx="2719">
                  <c:v>7477.6</c:v>
                </c:pt>
                <c:pt idx="2720">
                  <c:v>6974.13</c:v>
                </c:pt>
                <c:pt idx="2721">
                  <c:v>7880.07</c:v>
                </c:pt>
                <c:pt idx="2722">
                  <c:v>7632.01</c:v>
                </c:pt>
                <c:pt idx="2723">
                  <c:v>7578.99</c:v>
                </c:pt>
                <c:pt idx="2724">
                  <c:v>7225.88</c:v>
                </c:pt>
                <c:pt idx="2725">
                  <c:v>7266.9</c:v>
                </c:pt>
                <c:pt idx="2726">
                  <c:v>7608.28</c:v>
                </c:pt>
                <c:pt idx="2727">
                  <c:v>7969.61</c:v>
                </c:pt>
                <c:pt idx="2728">
                  <c:v>7394.27</c:v>
                </c:pt>
                <c:pt idx="2729">
                  <c:v>9093.19</c:v>
                </c:pt>
                <c:pt idx="2730">
                  <c:v>8844.39</c:v>
                </c:pt>
                <c:pt idx="2731">
                  <c:v>9160.14</c:v>
                </c:pt>
                <c:pt idx="2732">
                  <c:v>10135.43</c:v>
                </c:pt>
                <c:pt idx="2733">
                  <c:v>12446.93</c:v>
                </c:pt>
                <c:pt idx="2734">
                  <c:v>6349.45</c:v>
                </c:pt>
                <c:pt idx="2735">
                  <c:v>7716.16</c:v>
                </c:pt>
                <c:pt idx="2736">
                  <c:v>6359.4</c:v>
                </c:pt>
                <c:pt idx="2737">
                  <c:v>6480.25</c:v>
                </c:pt>
                <c:pt idx="2738">
                  <c:v>7217.54</c:v>
                </c:pt>
                <c:pt idx="2739">
                  <c:v>7331.93</c:v>
                </c:pt>
                <c:pt idx="2740">
                  <c:v>8058.65</c:v>
                </c:pt>
                <c:pt idx="2741">
                  <c:v>8478.51</c:v>
                </c:pt>
                <c:pt idx="2742">
                  <c:v>7274.81</c:v>
                </c:pt>
                <c:pt idx="2743">
                  <c:v>8488.15</c:v>
                </c:pt>
                <c:pt idx="2744">
                  <c:v>7731.5</c:v>
                </c:pt>
                <c:pt idx="2745">
                  <c:v>7263.97</c:v>
                </c:pt>
                <c:pt idx="2746">
                  <c:v>6303.72</c:v>
                </c:pt>
                <c:pt idx="2747">
                  <c:v>7161.88</c:v>
                </c:pt>
                <c:pt idx="2748">
                  <c:v>7486.59</c:v>
                </c:pt>
                <c:pt idx="2749">
                  <c:v>7167.39</c:v>
                </c:pt>
                <c:pt idx="2750">
                  <c:v>7503.26</c:v>
                </c:pt>
                <c:pt idx="2751">
                  <c:v>7443.54</c:v>
                </c:pt>
                <c:pt idx="2752">
                  <c:v>8099.62</c:v>
                </c:pt>
                <c:pt idx="2753">
                  <c:v>7135.34</c:v>
                </c:pt>
                <c:pt idx="2754">
                  <c:v>5898.29</c:v>
                </c:pt>
                <c:pt idx="2755">
                  <c:v>6857.5</c:v>
                </c:pt>
                <c:pt idx="2756">
                  <c:v>7490.16</c:v>
                </c:pt>
                <c:pt idx="2757">
                  <c:v>7100.54</c:v>
                </c:pt>
                <c:pt idx="2758">
                  <c:v>6261.02</c:v>
                </c:pt>
                <c:pt idx="2759">
                  <c:v>7662.72</c:v>
                </c:pt>
                <c:pt idx="2760">
                  <c:v>6546.71</c:v>
                </c:pt>
                <c:pt idx="2761">
                  <c:v>6943.22</c:v>
                </c:pt>
                <c:pt idx="2762">
                  <c:v>7118.71</c:v>
                </c:pt>
                <c:pt idx="2763">
                  <c:v>7550.92</c:v>
                </c:pt>
                <c:pt idx="2764">
                  <c:v>7825.99</c:v>
                </c:pt>
                <c:pt idx="2765">
                  <c:v>8404.2800000000007</c:v>
                </c:pt>
                <c:pt idx="2766">
                  <c:v>7662.32</c:v>
                </c:pt>
                <c:pt idx="2767">
                  <c:v>7619.8</c:v>
                </c:pt>
                <c:pt idx="2768">
                  <c:v>7739.79</c:v>
                </c:pt>
                <c:pt idx="2769">
                  <c:v>8384.67</c:v>
                </c:pt>
                <c:pt idx="2770">
                  <c:v>8021.04</c:v>
                </c:pt>
                <c:pt idx="2771">
                  <c:v>8792.26</c:v>
                </c:pt>
                <c:pt idx="2772">
                  <c:v>7764.04</c:v>
                </c:pt>
                <c:pt idx="2773">
                  <c:v>8104</c:v>
                </c:pt>
                <c:pt idx="2774">
                  <c:v>9020.44</c:v>
                </c:pt>
                <c:pt idx="2775">
                  <c:v>7774.11</c:v>
                </c:pt>
                <c:pt idx="2776">
                  <c:v>8113.95</c:v>
                </c:pt>
                <c:pt idx="2777">
                  <c:v>8346.1</c:v>
                </c:pt>
                <c:pt idx="2778">
                  <c:v>8784.77</c:v>
                </c:pt>
                <c:pt idx="2779">
                  <c:v>8742.41</c:v>
                </c:pt>
                <c:pt idx="2780">
                  <c:v>7820.46</c:v>
                </c:pt>
                <c:pt idx="2781">
                  <c:v>10158.02</c:v>
                </c:pt>
                <c:pt idx="2782">
                  <c:v>7854.17</c:v>
                </c:pt>
                <c:pt idx="2783">
                  <c:v>9686.83</c:v>
                </c:pt>
                <c:pt idx="2784">
                  <c:v>10855.44</c:v>
                </c:pt>
                <c:pt idx="2785">
                  <c:v>13551.98</c:v>
                </c:pt>
                <c:pt idx="2786">
                  <c:v>7329.41</c:v>
                </c:pt>
                <c:pt idx="2787">
                  <c:v>7154.5</c:v>
                </c:pt>
                <c:pt idx="2788">
                  <c:v>7090.86</c:v>
                </c:pt>
                <c:pt idx="2789">
                  <c:v>7062.96</c:v>
                </c:pt>
                <c:pt idx="2790">
                  <c:v>6843.13</c:v>
                </c:pt>
                <c:pt idx="2791">
                  <c:v>8168.45</c:v>
                </c:pt>
                <c:pt idx="2792">
                  <c:v>8467.27</c:v>
                </c:pt>
                <c:pt idx="2793">
                  <c:v>9065.08</c:v>
                </c:pt>
                <c:pt idx="2794">
                  <c:v>8042.3</c:v>
                </c:pt>
                <c:pt idx="2795">
                  <c:v>9722.09</c:v>
                </c:pt>
                <c:pt idx="2796">
                  <c:v>7309.95</c:v>
                </c:pt>
                <c:pt idx="2797">
                  <c:v>8184.24</c:v>
                </c:pt>
                <c:pt idx="2798">
                  <c:v>7602.33</c:v>
                </c:pt>
                <c:pt idx="2799">
                  <c:v>8410.81</c:v>
                </c:pt>
                <c:pt idx="2800">
                  <c:v>10083.36</c:v>
                </c:pt>
                <c:pt idx="2801">
                  <c:v>7223.96</c:v>
                </c:pt>
                <c:pt idx="2802">
                  <c:v>6508.01</c:v>
                </c:pt>
                <c:pt idx="2803">
                  <c:v>7561.57</c:v>
                </c:pt>
                <c:pt idx="2804">
                  <c:v>7873.18</c:v>
                </c:pt>
                <c:pt idx="2805">
                  <c:v>7120.67</c:v>
                </c:pt>
                <c:pt idx="2806">
                  <c:v>7124.99</c:v>
                </c:pt>
                <c:pt idx="2807">
                  <c:v>6872.63</c:v>
                </c:pt>
                <c:pt idx="2808">
                  <c:v>7206.04</c:v>
                </c:pt>
                <c:pt idx="2809">
                  <c:v>7373.09</c:v>
                </c:pt>
                <c:pt idx="2810">
                  <c:v>7345.49</c:v>
                </c:pt>
                <c:pt idx="2811">
                  <c:v>7768.11</c:v>
                </c:pt>
                <c:pt idx="2812">
                  <c:v>6490.2</c:v>
                </c:pt>
                <c:pt idx="2813">
                  <c:v>7500.71</c:v>
                </c:pt>
                <c:pt idx="2814">
                  <c:v>6717.31</c:v>
                </c:pt>
                <c:pt idx="2815">
                  <c:v>6321.9</c:v>
                </c:pt>
                <c:pt idx="2816">
                  <c:v>6371.95</c:v>
                </c:pt>
                <c:pt idx="2817">
                  <c:v>6393.77</c:v>
                </c:pt>
                <c:pt idx="2818">
                  <c:v>6752.85</c:v>
                </c:pt>
                <c:pt idx="2819">
                  <c:v>6182.36</c:v>
                </c:pt>
                <c:pt idx="2820">
                  <c:v>6965.28</c:v>
                </c:pt>
                <c:pt idx="2821">
                  <c:v>7031.77</c:v>
                </c:pt>
                <c:pt idx="2822">
                  <c:v>8258.4699999999993</c:v>
                </c:pt>
                <c:pt idx="2823">
                  <c:v>8013.36</c:v>
                </c:pt>
                <c:pt idx="2824">
                  <c:v>7085.79</c:v>
                </c:pt>
                <c:pt idx="2825">
                  <c:v>7737.13</c:v>
                </c:pt>
                <c:pt idx="2826">
                  <c:v>7790.01</c:v>
                </c:pt>
                <c:pt idx="2827">
                  <c:v>7020.8</c:v>
                </c:pt>
                <c:pt idx="2828">
                  <c:v>7614.71</c:v>
                </c:pt>
                <c:pt idx="2829">
                  <c:v>8194.6299999999992</c:v>
                </c:pt>
                <c:pt idx="2830">
                  <c:v>13623.98</c:v>
                </c:pt>
                <c:pt idx="2831">
                  <c:v>14807.95</c:v>
                </c:pt>
                <c:pt idx="2832">
                  <c:v>12290.16</c:v>
                </c:pt>
                <c:pt idx="2833">
                  <c:v>9295.7800000000007</c:v>
                </c:pt>
                <c:pt idx="2834">
                  <c:v>8219.49</c:v>
                </c:pt>
                <c:pt idx="2835">
                  <c:v>10372.48</c:v>
                </c:pt>
                <c:pt idx="2836">
                  <c:v>9338.09</c:v>
                </c:pt>
                <c:pt idx="2837">
                  <c:v>7464.39</c:v>
                </c:pt>
                <c:pt idx="2838">
                  <c:v>7589.35</c:v>
                </c:pt>
                <c:pt idx="2839">
                  <c:v>7407.71</c:v>
                </c:pt>
                <c:pt idx="2840">
                  <c:v>6788.1</c:v>
                </c:pt>
                <c:pt idx="2841">
                  <c:v>5816.92</c:v>
                </c:pt>
                <c:pt idx="2842">
                  <c:v>5271.14</c:v>
                </c:pt>
                <c:pt idx="2843">
                  <c:v>7175.17</c:v>
                </c:pt>
                <c:pt idx="2844">
                  <c:v>6772.41</c:v>
                </c:pt>
                <c:pt idx="2845">
                  <c:v>5133.32</c:v>
                </c:pt>
                <c:pt idx="2846">
                  <c:v>5729.72</c:v>
                </c:pt>
                <c:pt idx="2847">
                  <c:v>7708.71</c:v>
                </c:pt>
                <c:pt idx="2848">
                  <c:v>5877.06</c:v>
                </c:pt>
                <c:pt idx="2849">
                  <c:v>6213.93</c:v>
                </c:pt>
                <c:pt idx="2850">
                  <c:v>6058.56</c:v>
                </c:pt>
                <c:pt idx="2851">
                  <c:v>6785.55</c:v>
                </c:pt>
                <c:pt idx="2852">
                  <c:v>6256.11</c:v>
                </c:pt>
                <c:pt idx="2853">
                  <c:v>7016.9</c:v>
                </c:pt>
                <c:pt idx="2854">
                  <c:v>5560.44</c:v>
                </c:pt>
                <c:pt idx="2855">
                  <c:v>7201.71</c:v>
                </c:pt>
                <c:pt idx="2856">
                  <c:v>7703.29</c:v>
                </c:pt>
                <c:pt idx="2857">
                  <c:v>6373.79</c:v>
                </c:pt>
                <c:pt idx="2858">
                  <c:v>8988.52</c:v>
                </c:pt>
                <c:pt idx="2859">
                  <c:v>7620.68</c:v>
                </c:pt>
                <c:pt idx="2860">
                  <c:v>7244.16</c:v>
                </c:pt>
                <c:pt idx="2861">
                  <c:v>8800.2099999999991</c:v>
                </c:pt>
                <c:pt idx="2862">
                  <c:v>7434</c:v>
                </c:pt>
                <c:pt idx="2863">
                  <c:v>8387.18</c:v>
                </c:pt>
                <c:pt idx="2864">
                  <c:v>8353.58</c:v>
                </c:pt>
                <c:pt idx="2865">
                  <c:v>8086.24</c:v>
                </c:pt>
                <c:pt idx="2866">
                  <c:v>7348.71</c:v>
                </c:pt>
                <c:pt idx="2867">
                  <c:v>7117.18</c:v>
                </c:pt>
                <c:pt idx="2868">
                  <c:v>5414.52</c:v>
                </c:pt>
                <c:pt idx="2869">
                  <c:v>8085.19</c:v>
                </c:pt>
                <c:pt idx="2870">
                  <c:v>7336.21</c:v>
                </c:pt>
                <c:pt idx="2871">
                  <c:v>7723.69</c:v>
                </c:pt>
                <c:pt idx="2872">
                  <c:v>15769.67</c:v>
                </c:pt>
                <c:pt idx="2873">
                  <c:v>9384.42</c:v>
                </c:pt>
                <c:pt idx="2874">
                  <c:v>12258.11</c:v>
                </c:pt>
                <c:pt idx="2875">
                  <c:v>13589.23</c:v>
                </c:pt>
                <c:pt idx="2876">
                  <c:v>19256.509999999998</c:v>
                </c:pt>
                <c:pt idx="2877">
                  <c:v>11551.12</c:v>
                </c:pt>
                <c:pt idx="2878">
                  <c:v>7742.97</c:v>
                </c:pt>
                <c:pt idx="2879">
                  <c:v>8329.06</c:v>
                </c:pt>
                <c:pt idx="2880">
                  <c:v>6025.52</c:v>
                </c:pt>
                <c:pt idx="2881">
                  <c:v>7536.69</c:v>
                </c:pt>
                <c:pt idx="2882">
                  <c:v>12670.48</c:v>
                </c:pt>
                <c:pt idx="2883">
                  <c:v>10871.95</c:v>
                </c:pt>
                <c:pt idx="2884">
                  <c:v>13106.62</c:v>
                </c:pt>
                <c:pt idx="2885">
                  <c:v>9172.57</c:v>
                </c:pt>
                <c:pt idx="2886">
                  <c:v>11331.35</c:v>
                </c:pt>
                <c:pt idx="2887">
                  <c:v>9212.41</c:v>
                </c:pt>
                <c:pt idx="2888">
                  <c:v>8456.15</c:v>
                </c:pt>
                <c:pt idx="2889">
                  <c:v>8375.58</c:v>
                </c:pt>
                <c:pt idx="2890">
                  <c:v>7319.02</c:v>
                </c:pt>
                <c:pt idx="2891">
                  <c:v>6478.82</c:v>
                </c:pt>
                <c:pt idx="2892">
                  <c:v>7416.29</c:v>
                </c:pt>
                <c:pt idx="2893">
                  <c:v>6458.74</c:v>
                </c:pt>
                <c:pt idx="2894">
                  <c:v>5759.63</c:v>
                </c:pt>
                <c:pt idx="2895">
                  <c:v>7019.7</c:v>
                </c:pt>
                <c:pt idx="2896">
                  <c:v>5839.53</c:v>
                </c:pt>
                <c:pt idx="2897">
                  <c:v>5595.39</c:v>
                </c:pt>
                <c:pt idx="2898">
                  <c:v>6510.11</c:v>
                </c:pt>
                <c:pt idx="2899">
                  <c:v>6345.16</c:v>
                </c:pt>
                <c:pt idx="2900">
                  <c:v>5776.12</c:v>
                </c:pt>
                <c:pt idx="2901">
                  <c:v>7918.89</c:v>
                </c:pt>
                <c:pt idx="2902">
                  <c:v>5829.38</c:v>
                </c:pt>
                <c:pt idx="2903">
                  <c:v>6407.25</c:v>
                </c:pt>
                <c:pt idx="2904">
                  <c:v>6244.32</c:v>
                </c:pt>
                <c:pt idx="2905">
                  <c:v>5623.44</c:v>
                </c:pt>
                <c:pt idx="2906">
                  <c:v>6115.76</c:v>
                </c:pt>
                <c:pt idx="2907">
                  <c:v>7517.85</c:v>
                </c:pt>
                <c:pt idx="2908">
                  <c:v>7073.87</c:v>
                </c:pt>
                <c:pt idx="2909">
                  <c:v>8233.2099999999991</c:v>
                </c:pt>
                <c:pt idx="2910">
                  <c:v>6672.27</c:v>
                </c:pt>
                <c:pt idx="2911">
                  <c:v>8073.21</c:v>
                </c:pt>
                <c:pt idx="2912">
                  <c:v>7166.39</c:v>
                </c:pt>
                <c:pt idx="2913">
                  <c:v>9716.3700000000008</c:v>
                </c:pt>
                <c:pt idx="2914">
                  <c:v>7526.42</c:v>
                </c:pt>
                <c:pt idx="2915">
                  <c:v>7295.83</c:v>
                </c:pt>
                <c:pt idx="2916">
                  <c:v>5153.3500000000004</c:v>
                </c:pt>
                <c:pt idx="2917">
                  <c:v>7980.63</c:v>
                </c:pt>
                <c:pt idx="2918">
                  <c:v>7688.46</c:v>
                </c:pt>
                <c:pt idx="2919">
                  <c:v>7727.26</c:v>
                </c:pt>
                <c:pt idx="2920">
                  <c:v>6866.34</c:v>
                </c:pt>
                <c:pt idx="2921">
                  <c:v>8835.52</c:v>
                </c:pt>
                <c:pt idx="2922">
                  <c:v>6596.53</c:v>
                </c:pt>
                <c:pt idx="2923">
                  <c:v>7206.64</c:v>
                </c:pt>
                <c:pt idx="2924">
                  <c:v>20555.07</c:v>
                </c:pt>
                <c:pt idx="2925">
                  <c:v>7882.59</c:v>
                </c:pt>
                <c:pt idx="2926">
                  <c:v>10035.25</c:v>
                </c:pt>
                <c:pt idx="2927">
                  <c:v>9596.7000000000007</c:v>
                </c:pt>
                <c:pt idx="2928">
                  <c:v>16590.12</c:v>
                </c:pt>
                <c:pt idx="2929">
                  <c:v>10671.89</c:v>
                </c:pt>
                <c:pt idx="2930">
                  <c:v>8998.7099999999991</c:v>
                </c:pt>
                <c:pt idx="2931">
                  <c:v>8429.49</c:v>
                </c:pt>
                <c:pt idx="2932">
                  <c:v>6176.87</c:v>
                </c:pt>
                <c:pt idx="2933">
                  <c:v>5593.64</c:v>
                </c:pt>
                <c:pt idx="2934">
                  <c:v>9723.6299999999992</c:v>
                </c:pt>
                <c:pt idx="2935">
                  <c:v>11817.34</c:v>
                </c:pt>
                <c:pt idx="2936">
                  <c:v>10815.19</c:v>
                </c:pt>
                <c:pt idx="2937">
                  <c:v>8625.07</c:v>
                </c:pt>
                <c:pt idx="2938">
                  <c:v>11402.9</c:v>
                </c:pt>
                <c:pt idx="2939">
                  <c:v>11076.38</c:v>
                </c:pt>
                <c:pt idx="2940">
                  <c:v>7827.86</c:v>
                </c:pt>
                <c:pt idx="2941">
                  <c:v>6592.15</c:v>
                </c:pt>
                <c:pt idx="2942">
                  <c:v>8538.98</c:v>
                </c:pt>
                <c:pt idx="2943">
                  <c:v>7462.34</c:v>
                </c:pt>
                <c:pt idx="2944">
                  <c:v>5901.71</c:v>
                </c:pt>
                <c:pt idx="2945">
                  <c:v>7171.34</c:v>
                </c:pt>
                <c:pt idx="2946">
                  <c:v>6068.54</c:v>
                </c:pt>
                <c:pt idx="2947">
                  <c:v>7884.36</c:v>
                </c:pt>
                <c:pt idx="2948">
                  <c:v>6363.42</c:v>
                </c:pt>
                <c:pt idx="2949">
                  <c:v>6752.83</c:v>
                </c:pt>
                <c:pt idx="2950">
                  <c:v>6878.26</c:v>
                </c:pt>
                <c:pt idx="2951">
                  <c:v>6332.62</c:v>
                </c:pt>
                <c:pt idx="2952">
                  <c:v>6816.23</c:v>
                </c:pt>
                <c:pt idx="2953">
                  <c:v>5764.52</c:v>
                </c:pt>
                <c:pt idx="2954">
                  <c:v>7233.96</c:v>
                </c:pt>
                <c:pt idx="2955">
                  <c:v>6008.22</c:v>
                </c:pt>
                <c:pt idx="2956">
                  <c:v>6382.12</c:v>
                </c:pt>
                <c:pt idx="2957">
                  <c:v>5881.8</c:v>
                </c:pt>
                <c:pt idx="2958">
                  <c:v>6767.52</c:v>
                </c:pt>
                <c:pt idx="2959">
                  <c:v>7170.57</c:v>
                </c:pt>
                <c:pt idx="2960">
                  <c:v>7160.87</c:v>
                </c:pt>
                <c:pt idx="2961">
                  <c:v>7229.94</c:v>
                </c:pt>
                <c:pt idx="2962">
                  <c:v>7788.49</c:v>
                </c:pt>
                <c:pt idx="2963">
                  <c:v>6364.81</c:v>
                </c:pt>
                <c:pt idx="2964">
                  <c:v>5742.4</c:v>
                </c:pt>
                <c:pt idx="2965">
                  <c:v>7669.83</c:v>
                </c:pt>
                <c:pt idx="2966">
                  <c:v>5462.99</c:v>
                </c:pt>
                <c:pt idx="2967">
                  <c:v>5663.49</c:v>
                </c:pt>
                <c:pt idx="2968">
                  <c:v>6892.92</c:v>
                </c:pt>
                <c:pt idx="2969">
                  <c:v>7821.14</c:v>
                </c:pt>
                <c:pt idx="2970">
                  <c:v>8966.16</c:v>
                </c:pt>
                <c:pt idx="2971">
                  <c:v>8236.39</c:v>
                </c:pt>
                <c:pt idx="2972">
                  <c:v>8236.8799999999992</c:v>
                </c:pt>
                <c:pt idx="2973">
                  <c:v>24146.49</c:v>
                </c:pt>
                <c:pt idx="2974">
                  <c:v>22812.41</c:v>
                </c:pt>
                <c:pt idx="2975">
                  <c:v>21381.85</c:v>
                </c:pt>
                <c:pt idx="2976">
                  <c:v>17798.37</c:v>
                </c:pt>
                <c:pt idx="2977">
                  <c:v>18993.689999999999</c:v>
                </c:pt>
                <c:pt idx="2978">
                  <c:v>17426.63</c:v>
                </c:pt>
                <c:pt idx="2979">
                  <c:v>20132.03</c:v>
                </c:pt>
                <c:pt idx="2980">
                  <c:v>19105.919999999998</c:v>
                </c:pt>
                <c:pt idx="2981">
                  <c:v>18666.57</c:v>
                </c:pt>
                <c:pt idx="2982">
                  <c:v>21678.02</c:v>
                </c:pt>
                <c:pt idx="2983">
                  <c:v>19811.02</c:v>
                </c:pt>
                <c:pt idx="2984">
                  <c:v>19377.759999999998</c:v>
                </c:pt>
                <c:pt idx="2985">
                  <c:v>18274.46</c:v>
                </c:pt>
                <c:pt idx="2986">
                  <c:v>22172.27</c:v>
                </c:pt>
                <c:pt idx="2987">
                  <c:v>19986.37</c:v>
                </c:pt>
                <c:pt idx="2988">
                  <c:v>20697.599999999999</c:v>
                </c:pt>
                <c:pt idx="2989">
                  <c:v>23409.56</c:v>
                </c:pt>
                <c:pt idx="2990">
                  <c:v>28857.18</c:v>
                </c:pt>
                <c:pt idx="2991">
                  <c:v>24072.22</c:v>
                </c:pt>
                <c:pt idx="2992">
                  <c:v>27795.85</c:v>
                </c:pt>
                <c:pt idx="2993">
                  <c:v>27161.66</c:v>
                </c:pt>
                <c:pt idx="2994">
                  <c:v>23137.32</c:v>
                </c:pt>
                <c:pt idx="2995">
                  <c:v>22121.47</c:v>
                </c:pt>
                <c:pt idx="2996">
                  <c:v>19234.02</c:v>
                </c:pt>
                <c:pt idx="2997">
                  <c:v>20200.650000000001</c:v>
                </c:pt>
                <c:pt idx="2998">
                  <c:v>20456.240000000002</c:v>
                </c:pt>
                <c:pt idx="2999">
                  <c:v>22200.83</c:v>
                </c:pt>
                <c:pt idx="3000">
                  <c:v>20503.990000000002</c:v>
                </c:pt>
                <c:pt idx="3001">
                  <c:v>26519.58</c:v>
                </c:pt>
                <c:pt idx="3002">
                  <c:v>28311.759999999998</c:v>
                </c:pt>
                <c:pt idx="3003">
                  <c:v>19045.759999999998</c:v>
                </c:pt>
                <c:pt idx="3004">
                  <c:v>16086.08</c:v>
                </c:pt>
                <c:pt idx="3005">
                  <c:v>15589.89</c:v>
                </c:pt>
                <c:pt idx="3006">
                  <c:v>15671.19</c:v>
                </c:pt>
                <c:pt idx="3007">
                  <c:v>18377.919999999998</c:v>
                </c:pt>
                <c:pt idx="3008">
                  <c:v>22280.97</c:v>
                </c:pt>
                <c:pt idx="3009">
                  <c:v>17717.02</c:v>
                </c:pt>
                <c:pt idx="3010">
                  <c:v>17609.38</c:v>
                </c:pt>
                <c:pt idx="3011">
                  <c:v>19134.38</c:v>
                </c:pt>
                <c:pt idx="3012">
                  <c:v>26416.48</c:v>
                </c:pt>
                <c:pt idx="3013">
                  <c:v>21370.42</c:v>
                </c:pt>
                <c:pt idx="3014">
                  <c:v>23106.93</c:v>
                </c:pt>
                <c:pt idx="3015">
                  <c:v>33328.17</c:v>
                </c:pt>
                <c:pt idx="3016">
                  <c:v>24834.59</c:v>
                </c:pt>
                <c:pt idx="3017">
                  <c:v>31241.47</c:v>
                </c:pt>
                <c:pt idx="3018">
                  <c:v>40193.56</c:v>
                </c:pt>
                <c:pt idx="3019">
                  <c:v>62381</c:v>
                </c:pt>
                <c:pt idx="3020">
                  <c:v>18054.72</c:v>
                </c:pt>
                <c:pt idx="3021">
                  <c:v>16955.3</c:v>
                </c:pt>
                <c:pt idx="3022">
                  <c:v>20525.34</c:v>
                </c:pt>
                <c:pt idx="3023">
                  <c:v>17596</c:v>
                </c:pt>
                <c:pt idx="3024">
                  <c:v>13915.16</c:v>
                </c:pt>
                <c:pt idx="3025">
                  <c:v>24429.4</c:v>
                </c:pt>
                <c:pt idx="3026">
                  <c:v>22686.25</c:v>
                </c:pt>
                <c:pt idx="3027">
                  <c:v>23901.98</c:v>
                </c:pt>
                <c:pt idx="3028">
                  <c:v>19336.18</c:v>
                </c:pt>
                <c:pt idx="3029">
                  <c:v>21611.57</c:v>
                </c:pt>
                <c:pt idx="3030">
                  <c:v>21167.35</c:v>
                </c:pt>
                <c:pt idx="3031">
                  <c:v>19134.28</c:v>
                </c:pt>
                <c:pt idx="3032">
                  <c:v>22776.240000000002</c:v>
                </c:pt>
                <c:pt idx="3033">
                  <c:v>20704.87</c:v>
                </c:pt>
                <c:pt idx="3034">
                  <c:v>19942.919999999998</c:v>
                </c:pt>
                <c:pt idx="3035">
                  <c:v>20292.45</c:v>
                </c:pt>
                <c:pt idx="3036">
                  <c:v>19716.05</c:v>
                </c:pt>
                <c:pt idx="3037">
                  <c:v>19226.080000000002</c:v>
                </c:pt>
                <c:pt idx="3038">
                  <c:v>19922.66</c:v>
                </c:pt>
                <c:pt idx="3039">
                  <c:v>21917.77</c:v>
                </c:pt>
                <c:pt idx="3040">
                  <c:v>17367.03</c:v>
                </c:pt>
                <c:pt idx="3041">
                  <c:v>21275.42</c:v>
                </c:pt>
                <c:pt idx="3042">
                  <c:v>22916.25</c:v>
                </c:pt>
                <c:pt idx="3043">
                  <c:v>21231.14</c:v>
                </c:pt>
                <c:pt idx="3044">
                  <c:v>21482.19</c:v>
                </c:pt>
                <c:pt idx="3045">
                  <c:v>25480.66</c:v>
                </c:pt>
                <c:pt idx="3046">
                  <c:v>19484.78</c:v>
                </c:pt>
                <c:pt idx="3047">
                  <c:v>19567.150000000001</c:v>
                </c:pt>
                <c:pt idx="3048">
                  <c:v>18171.240000000002</c:v>
                </c:pt>
                <c:pt idx="3049">
                  <c:v>17140.02</c:v>
                </c:pt>
                <c:pt idx="3050">
                  <c:v>17790.7</c:v>
                </c:pt>
                <c:pt idx="3051">
                  <c:v>20923.11</c:v>
                </c:pt>
                <c:pt idx="3052">
                  <c:v>21142.51</c:v>
                </c:pt>
                <c:pt idx="3053">
                  <c:v>23568.53</c:v>
                </c:pt>
                <c:pt idx="3054">
                  <c:v>24851.96</c:v>
                </c:pt>
                <c:pt idx="3055">
                  <c:v>18827.59</c:v>
                </c:pt>
                <c:pt idx="3056">
                  <c:v>16403.150000000001</c:v>
                </c:pt>
                <c:pt idx="3057">
                  <c:v>13053.74</c:v>
                </c:pt>
                <c:pt idx="3058">
                  <c:v>15044</c:v>
                </c:pt>
                <c:pt idx="3059">
                  <c:v>16135.85</c:v>
                </c:pt>
                <c:pt idx="3060">
                  <c:v>18327.16</c:v>
                </c:pt>
                <c:pt idx="3061">
                  <c:v>17951.52</c:v>
                </c:pt>
                <c:pt idx="3062">
                  <c:v>20272.490000000002</c:v>
                </c:pt>
                <c:pt idx="3063">
                  <c:v>19970.490000000002</c:v>
                </c:pt>
                <c:pt idx="3064">
                  <c:v>23869.96</c:v>
                </c:pt>
                <c:pt idx="3065">
                  <c:v>21318.68</c:v>
                </c:pt>
                <c:pt idx="3066">
                  <c:v>19124.099999999999</c:v>
                </c:pt>
                <c:pt idx="3067">
                  <c:v>31848.99</c:v>
                </c:pt>
                <c:pt idx="3068">
                  <c:v>24682.22</c:v>
                </c:pt>
                <c:pt idx="3069">
                  <c:v>33303.15</c:v>
                </c:pt>
                <c:pt idx="3070">
                  <c:v>32907.32</c:v>
                </c:pt>
                <c:pt idx="3071">
                  <c:v>51911.82</c:v>
                </c:pt>
                <c:pt idx="3072">
                  <c:v>23757.52</c:v>
                </c:pt>
                <c:pt idx="3073">
                  <c:v>17203.25</c:v>
                </c:pt>
                <c:pt idx="3074">
                  <c:v>15395.96</c:v>
                </c:pt>
                <c:pt idx="3075">
                  <c:v>13738.46</c:v>
                </c:pt>
                <c:pt idx="3076">
                  <c:v>13690.78</c:v>
                </c:pt>
                <c:pt idx="3077">
                  <c:v>18537.41</c:v>
                </c:pt>
                <c:pt idx="3078">
                  <c:v>25581.439999999999</c:v>
                </c:pt>
                <c:pt idx="3079">
                  <c:v>25295.03</c:v>
                </c:pt>
                <c:pt idx="3080">
                  <c:v>20374.68</c:v>
                </c:pt>
                <c:pt idx="3081">
                  <c:v>22257.51</c:v>
                </c:pt>
                <c:pt idx="3082">
                  <c:v>21179.119999999999</c:v>
                </c:pt>
                <c:pt idx="3083">
                  <c:v>19391.07</c:v>
                </c:pt>
                <c:pt idx="3084">
                  <c:v>19261.990000000002</c:v>
                </c:pt>
                <c:pt idx="3085">
                  <c:v>23356.66</c:v>
                </c:pt>
                <c:pt idx="3086">
                  <c:v>24604.49</c:v>
                </c:pt>
                <c:pt idx="3087">
                  <c:v>20132.490000000002</c:v>
                </c:pt>
                <c:pt idx="3088">
                  <c:v>20768.419999999998</c:v>
                </c:pt>
                <c:pt idx="3089">
                  <c:v>17587.72</c:v>
                </c:pt>
                <c:pt idx="3090">
                  <c:v>21973.08</c:v>
                </c:pt>
                <c:pt idx="3091">
                  <c:v>21536.76</c:v>
                </c:pt>
                <c:pt idx="3092">
                  <c:v>18435.16</c:v>
                </c:pt>
                <c:pt idx="3093">
                  <c:v>20778.32</c:v>
                </c:pt>
                <c:pt idx="3094">
                  <c:v>23504.62</c:v>
                </c:pt>
                <c:pt idx="3095">
                  <c:v>23792.73</c:v>
                </c:pt>
                <c:pt idx="3096">
                  <c:v>24836.02</c:v>
                </c:pt>
                <c:pt idx="3097">
                  <c:v>26200.55</c:v>
                </c:pt>
                <c:pt idx="3098">
                  <c:v>23036</c:v>
                </c:pt>
                <c:pt idx="3099">
                  <c:v>22965.73</c:v>
                </c:pt>
                <c:pt idx="3100">
                  <c:v>18326.490000000002</c:v>
                </c:pt>
                <c:pt idx="3101">
                  <c:v>18400.73</c:v>
                </c:pt>
                <c:pt idx="3102">
                  <c:v>18105.68</c:v>
                </c:pt>
                <c:pt idx="3103">
                  <c:v>22566.41</c:v>
                </c:pt>
                <c:pt idx="3104">
                  <c:v>21599.34</c:v>
                </c:pt>
                <c:pt idx="3105">
                  <c:v>21808.81</c:v>
                </c:pt>
                <c:pt idx="3106">
                  <c:v>25618.62</c:v>
                </c:pt>
                <c:pt idx="3107">
                  <c:v>23361.119999999999</c:v>
                </c:pt>
                <c:pt idx="3108">
                  <c:v>17406.849999999999</c:v>
                </c:pt>
                <c:pt idx="3109">
                  <c:v>14172.52</c:v>
                </c:pt>
                <c:pt idx="3110">
                  <c:v>15702.02</c:v>
                </c:pt>
                <c:pt idx="3111">
                  <c:v>14731.92</c:v>
                </c:pt>
                <c:pt idx="3112">
                  <c:v>19478.62</c:v>
                </c:pt>
                <c:pt idx="3113">
                  <c:v>21024.28</c:v>
                </c:pt>
                <c:pt idx="3114">
                  <c:v>17191.96</c:v>
                </c:pt>
                <c:pt idx="3115">
                  <c:v>21460.58</c:v>
                </c:pt>
                <c:pt idx="3116">
                  <c:v>8272.9</c:v>
                </c:pt>
                <c:pt idx="3117">
                  <c:v>8050.24</c:v>
                </c:pt>
                <c:pt idx="3118">
                  <c:v>7366.7</c:v>
                </c:pt>
                <c:pt idx="3119">
                  <c:v>5630.82</c:v>
                </c:pt>
                <c:pt idx="3120">
                  <c:v>6885.9</c:v>
                </c:pt>
                <c:pt idx="3121">
                  <c:v>5396.96</c:v>
                </c:pt>
                <c:pt idx="3122">
                  <c:v>4519.82</c:v>
                </c:pt>
                <c:pt idx="3123">
                  <c:v>4618.2700000000004</c:v>
                </c:pt>
                <c:pt idx="3124">
                  <c:v>7219.38</c:v>
                </c:pt>
                <c:pt idx="3125">
                  <c:v>6358.78</c:v>
                </c:pt>
                <c:pt idx="3126">
                  <c:v>5536.07</c:v>
                </c:pt>
                <c:pt idx="3127">
                  <c:v>5160.08</c:v>
                </c:pt>
                <c:pt idx="3128">
                  <c:v>4628.59</c:v>
                </c:pt>
                <c:pt idx="3129">
                  <c:v>5675.4</c:v>
                </c:pt>
                <c:pt idx="3130">
                  <c:v>5180.3500000000004</c:v>
                </c:pt>
                <c:pt idx="3131">
                  <c:v>5099.8599999999997</c:v>
                </c:pt>
                <c:pt idx="3132">
                  <c:v>5085.04</c:v>
                </c:pt>
                <c:pt idx="3133">
                  <c:v>6024.48</c:v>
                </c:pt>
                <c:pt idx="3134">
                  <c:v>4863.25</c:v>
                </c:pt>
                <c:pt idx="3135">
                  <c:v>4771.79</c:v>
                </c:pt>
                <c:pt idx="3136">
                  <c:v>4590.68</c:v>
                </c:pt>
                <c:pt idx="3137">
                  <c:v>4608.04</c:v>
                </c:pt>
                <c:pt idx="3138">
                  <c:v>4632.6499999999996</c:v>
                </c:pt>
                <c:pt idx="3139">
                  <c:v>4688.09</c:v>
                </c:pt>
                <c:pt idx="3140">
                  <c:v>4894.6899999999996</c:v>
                </c:pt>
                <c:pt idx="3141">
                  <c:v>7541.56</c:v>
                </c:pt>
                <c:pt idx="3142">
                  <c:v>10293.02</c:v>
                </c:pt>
                <c:pt idx="3143">
                  <c:v>10872.75</c:v>
                </c:pt>
                <c:pt idx="3144">
                  <c:v>17223.95</c:v>
                </c:pt>
                <c:pt idx="3145">
                  <c:v>16489.07</c:v>
                </c:pt>
                <c:pt idx="3146">
                  <c:v>4759.5200000000004</c:v>
                </c:pt>
                <c:pt idx="3147">
                  <c:v>4214.57</c:v>
                </c:pt>
                <c:pt idx="3148">
                  <c:v>3343.8</c:v>
                </c:pt>
                <c:pt idx="3149">
                  <c:v>3526.46</c:v>
                </c:pt>
                <c:pt idx="3150">
                  <c:v>5430.09</c:v>
                </c:pt>
                <c:pt idx="3151">
                  <c:v>7042.44</c:v>
                </c:pt>
                <c:pt idx="3152">
                  <c:v>4385.01</c:v>
                </c:pt>
                <c:pt idx="3153">
                  <c:v>5223.7299999999996</c:v>
                </c:pt>
                <c:pt idx="3154">
                  <c:v>5989.09</c:v>
                </c:pt>
                <c:pt idx="3155">
                  <c:v>7834.13</c:v>
                </c:pt>
                <c:pt idx="3156">
                  <c:v>5644.17</c:v>
                </c:pt>
                <c:pt idx="3157">
                  <c:v>6948.82</c:v>
                </c:pt>
                <c:pt idx="3158">
                  <c:v>11915.5</c:v>
                </c:pt>
                <c:pt idx="3159">
                  <c:v>8971.35</c:v>
                </c:pt>
                <c:pt idx="3160">
                  <c:v>10646</c:v>
                </c:pt>
                <c:pt idx="3161">
                  <c:v>13318.9</c:v>
                </c:pt>
                <c:pt idx="3162">
                  <c:v>15366.58</c:v>
                </c:pt>
                <c:pt idx="3163">
                  <c:v>4562.3999999999996</c:v>
                </c:pt>
                <c:pt idx="3164">
                  <c:v>4858.97</c:v>
                </c:pt>
                <c:pt idx="3165">
                  <c:v>4859.54</c:v>
                </c:pt>
                <c:pt idx="3166">
                  <c:v>4221.76</c:v>
                </c:pt>
                <c:pt idx="3167">
                  <c:v>4187.9399999999996</c:v>
                </c:pt>
                <c:pt idx="3168">
                  <c:v>9819.74</c:v>
                </c:pt>
                <c:pt idx="3169">
                  <c:v>7695.45</c:v>
                </c:pt>
                <c:pt idx="3170">
                  <c:v>7250.89</c:v>
                </c:pt>
                <c:pt idx="3171">
                  <c:v>5887.9</c:v>
                </c:pt>
                <c:pt idx="3172">
                  <c:v>5691.44</c:v>
                </c:pt>
                <c:pt idx="3173">
                  <c:v>5391.08</c:v>
                </c:pt>
                <c:pt idx="3174">
                  <c:v>4117.8</c:v>
                </c:pt>
                <c:pt idx="3175">
                  <c:v>5520.2</c:v>
                </c:pt>
                <c:pt idx="3176">
                  <c:v>5356.2</c:v>
                </c:pt>
                <c:pt idx="3177">
                  <c:v>5130.3100000000004</c:v>
                </c:pt>
                <c:pt idx="3178">
                  <c:v>4581.3</c:v>
                </c:pt>
                <c:pt idx="3179">
                  <c:v>5903.09</c:v>
                </c:pt>
                <c:pt idx="3180">
                  <c:v>4639.8</c:v>
                </c:pt>
                <c:pt idx="3181">
                  <c:v>3929.07</c:v>
                </c:pt>
                <c:pt idx="3182">
                  <c:v>4007.6</c:v>
                </c:pt>
                <c:pt idx="3183">
                  <c:v>3615.99</c:v>
                </c:pt>
                <c:pt idx="3184">
                  <c:v>3529.22</c:v>
                </c:pt>
                <c:pt idx="3185">
                  <c:v>3864.18</c:v>
                </c:pt>
                <c:pt idx="3186">
                  <c:v>3930.71</c:v>
                </c:pt>
                <c:pt idx="3187">
                  <c:v>3181.97</c:v>
                </c:pt>
                <c:pt idx="3188">
                  <c:v>3249.59</c:v>
                </c:pt>
                <c:pt idx="3189">
                  <c:v>4108.54</c:v>
                </c:pt>
                <c:pt idx="3190">
                  <c:v>3217.71</c:v>
                </c:pt>
                <c:pt idx="3191">
                  <c:v>2646.13</c:v>
                </c:pt>
                <c:pt idx="3192">
                  <c:v>3557.17</c:v>
                </c:pt>
                <c:pt idx="3193">
                  <c:v>4437.7299999999996</c:v>
                </c:pt>
                <c:pt idx="3194">
                  <c:v>8729.8799999999992</c:v>
                </c:pt>
                <c:pt idx="3195">
                  <c:v>7863.47</c:v>
                </c:pt>
                <c:pt idx="3196">
                  <c:v>14288.65</c:v>
                </c:pt>
                <c:pt idx="3197">
                  <c:v>13670.95</c:v>
                </c:pt>
                <c:pt idx="3198">
                  <c:v>4629.3900000000003</c:v>
                </c:pt>
                <c:pt idx="3199">
                  <c:v>4212.08</c:v>
                </c:pt>
                <c:pt idx="3200">
                  <c:v>3840.96</c:v>
                </c:pt>
                <c:pt idx="3201">
                  <c:v>2854.73</c:v>
                </c:pt>
                <c:pt idx="3202">
                  <c:v>2957.53</c:v>
                </c:pt>
                <c:pt idx="3203">
                  <c:v>4446.16</c:v>
                </c:pt>
                <c:pt idx="3204">
                  <c:v>3461.67</c:v>
                </c:pt>
                <c:pt idx="3205">
                  <c:v>7007.77</c:v>
                </c:pt>
                <c:pt idx="3206">
                  <c:v>7173.54</c:v>
                </c:pt>
                <c:pt idx="3207">
                  <c:v>6207.98</c:v>
                </c:pt>
                <c:pt idx="3208">
                  <c:v>6053.49</c:v>
                </c:pt>
                <c:pt idx="3209">
                  <c:v>4818.2</c:v>
                </c:pt>
                <c:pt idx="3210">
                  <c:v>10847.14</c:v>
                </c:pt>
                <c:pt idx="3211">
                  <c:v>6760.41</c:v>
                </c:pt>
                <c:pt idx="3212">
                  <c:v>9842.25</c:v>
                </c:pt>
                <c:pt idx="3213">
                  <c:v>11274.48</c:v>
                </c:pt>
                <c:pt idx="3214">
                  <c:v>12694.74</c:v>
                </c:pt>
                <c:pt idx="3215">
                  <c:v>4818.8100000000004</c:v>
                </c:pt>
                <c:pt idx="3216">
                  <c:v>4539.8900000000003</c:v>
                </c:pt>
                <c:pt idx="3217">
                  <c:v>3087.45</c:v>
                </c:pt>
                <c:pt idx="3218">
                  <c:v>3119.12</c:v>
                </c:pt>
                <c:pt idx="3219">
                  <c:v>3534.93</c:v>
                </c:pt>
                <c:pt idx="3220">
                  <c:v>5455.8</c:v>
                </c:pt>
                <c:pt idx="3221">
                  <c:v>7473.32</c:v>
                </c:pt>
                <c:pt idx="3222">
                  <c:v>6598.42</c:v>
                </c:pt>
                <c:pt idx="3223">
                  <c:v>5345.89</c:v>
                </c:pt>
                <c:pt idx="3224">
                  <c:v>6269.69</c:v>
                </c:pt>
                <c:pt idx="3225">
                  <c:v>5554.83</c:v>
                </c:pt>
                <c:pt idx="3226">
                  <c:v>4842.1899999999996</c:v>
                </c:pt>
                <c:pt idx="3227">
                  <c:v>5184.95</c:v>
                </c:pt>
                <c:pt idx="3228">
                  <c:v>5401.75</c:v>
                </c:pt>
                <c:pt idx="3229">
                  <c:v>7077.44</c:v>
                </c:pt>
                <c:pt idx="3230">
                  <c:v>4986.97</c:v>
                </c:pt>
                <c:pt idx="3231">
                  <c:v>5047.1099999999997</c:v>
                </c:pt>
                <c:pt idx="3232">
                  <c:v>3328.23</c:v>
                </c:pt>
                <c:pt idx="3233">
                  <c:v>5753.71</c:v>
                </c:pt>
                <c:pt idx="3234">
                  <c:v>4449.04</c:v>
                </c:pt>
                <c:pt idx="3235">
                  <c:v>4439.01</c:v>
                </c:pt>
                <c:pt idx="3236">
                  <c:v>4830.18</c:v>
                </c:pt>
                <c:pt idx="3237">
                  <c:v>3853.81</c:v>
                </c:pt>
                <c:pt idx="3238">
                  <c:v>3810.35</c:v>
                </c:pt>
                <c:pt idx="3239">
                  <c:v>3670.73</c:v>
                </c:pt>
                <c:pt idx="3240">
                  <c:v>4129.07</c:v>
                </c:pt>
                <c:pt idx="3241">
                  <c:v>3729.35</c:v>
                </c:pt>
                <c:pt idx="3242">
                  <c:v>4671.82</c:v>
                </c:pt>
                <c:pt idx="3243">
                  <c:v>4537.83</c:v>
                </c:pt>
                <c:pt idx="3244">
                  <c:v>5164.1000000000004</c:v>
                </c:pt>
                <c:pt idx="3245">
                  <c:v>5974.25</c:v>
                </c:pt>
                <c:pt idx="3246">
                  <c:v>8003.97</c:v>
                </c:pt>
                <c:pt idx="3247">
                  <c:v>8870.23</c:v>
                </c:pt>
                <c:pt idx="3248">
                  <c:v>12967.94</c:v>
                </c:pt>
                <c:pt idx="3249">
                  <c:v>16785.62</c:v>
                </c:pt>
                <c:pt idx="3250">
                  <c:v>13181.63</c:v>
                </c:pt>
                <c:pt idx="3251">
                  <c:v>5138.6899999999996</c:v>
                </c:pt>
                <c:pt idx="3252">
                  <c:v>4980.6400000000003</c:v>
                </c:pt>
                <c:pt idx="3253">
                  <c:v>4979.5200000000004</c:v>
                </c:pt>
                <c:pt idx="3254">
                  <c:v>4364.6899999999996</c:v>
                </c:pt>
                <c:pt idx="3255">
                  <c:v>7322.07</c:v>
                </c:pt>
                <c:pt idx="3256">
                  <c:v>7733.2</c:v>
                </c:pt>
                <c:pt idx="3257">
                  <c:v>5355.52</c:v>
                </c:pt>
                <c:pt idx="3258">
                  <c:v>7106.74</c:v>
                </c:pt>
                <c:pt idx="3259">
                  <c:v>11609.5</c:v>
                </c:pt>
                <c:pt idx="3260">
                  <c:v>13268.75</c:v>
                </c:pt>
                <c:pt idx="3261">
                  <c:v>10271.25</c:v>
                </c:pt>
                <c:pt idx="3262">
                  <c:v>10218.67</c:v>
                </c:pt>
                <c:pt idx="3263">
                  <c:v>10345.5</c:v>
                </c:pt>
                <c:pt idx="3264">
                  <c:v>10705.75</c:v>
                </c:pt>
                <c:pt idx="3265">
                  <c:v>12213.5</c:v>
                </c:pt>
                <c:pt idx="3266">
                  <c:v>13876.5</c:v>
                </c:pt>
                <c:pt idx="3267">
                  <c:v>14964.5</c:v>
                </c:pt>
                <c:pt idx="3268">
                  <c:v>12906</c:v>
                </c:pt>
                <c:pt idx="3269">
                  <c:v>12360.85</c:v>
                </c:pt>
                <c:pt idx="3270">
                  <c:v>11295.45</c:v>
                </c:pt>
                <c:pt idx="3271">
                  <c:v>11435.6</c:v>
                </c:pt>
                <c:pt idx="3272">
                  <c:v>11446.25</c:v>
                </c:pt>
                <c:pt idx="3273">
                  <c:v>11247</c:v>
                </c:pt>
                <c:pt idx="3274">
                  <c:v>11805.5</c:v>
                </c:pt>
                <c:pt idx="3275">
                  <c:v>11229.88</c:v>
                </c:pt>
                <c:pt idx="3276">
                  <c:v>13504.5</c:v>
                </c:pt>
                <c:pt idx="3277">
                  <c:v>11220.75</c:v>
                </c:pt>
                <c:pt idx="3278">
                  <c:v>10119</c:v>
                </c:pt>
                <c:pt idx="3279">
                  <c:v>10956.25</c:v>
                </c:pt>
                <c:pt idx="3280">
                  <c:v>10504.25</c:v>
                </c:pt>
                <c:pt idx="3281">
                  <c:v>9082.5</c:v>
                </c:pt>
                <c:pt idx="3282">
                  <c:v>9096.1</c:v>
                </c:pt>
                <c:pt idx="3283">
                  <c:v>8238.77</c:v>
                </c:pt>
                <c:pt idx="3284">
                  <c:v>8319.6</c:v>
                </c:pt>
                <c:pt idx="3285">
                  <c:v>8737.4</c:v>
                </c:pt>
                <c:pt idx="3286">
                  <c:v>8857.17</c:v>
                </c:pt>
                <c:pt idx="3287">
                  <c:v>10173.93</c:v>
                </c:pt>
                <c:pt idx="3288">
                  <c:v>11156.75</c:v>
                </c:pt>
                <c:pt idx="3289">
                  <c:v>9170.32</c:v>
                </c:pt>
                <c:pt idx="3290">
                  <c:v>8239.24</c:v>
                </c:pt>
                <c:pt idx="3291">
                  <c:v>7817.07</c:v>
                </c:pt>
                <c:pt idx="3292">
                  <c:v>7886.08</c:v>
                </c:pt>
                <c:pt idx="3293">
                  <c:v>8643.0400000000009</c:v>
                </c:pt>
                <c:pt idx="3294">
                  <c:v>10343.219999999999</c:v>
                </c:pt>
                <c:pt idx="3295">
                  <c:v>9056.33</c:v>
                </c:pt>
                <c:pt idx="3296">
                  <c:v>9422.39</c:v>
                </c:pt>
                <c:pt idx="3297">
                  <c:v>10949.11</c:v>
                </c:pt>
                <c:pt idx="3298">
                  <c:v>10713.05</c:v>
                </c:pt>
                <c:pt idx="3299">
                  <c:v>9402.5300000000007</c:v>
                </c:pt>
                <c:pt idx="3300">
                  <c:v>9919.34</c:v>
                </c:pt>
                <c:pt idx="3301">
                  <c:v>11504.57</c:v>
                </c:pt>
                <c:pt idx="3302">
                  <c:v>10536.65</c:v>
                </c:pt>
                <c:pt idx="3303">
                  <c:v>11086.99</c:v>
                </c:pt>
                <c:pt idx="3304">
                  <c:v>12313.4</c:v>
                </c:pt>
                <c:pt idx="3305">
                  <c:v>17880.04</c:v>
                </c:pt>
                <c:pt idx="3306">
                  <c:v>7182.16</c:v>
                </c:pt>
                <c:pt idx="3307">
                  <c:v>6747.11</c:v>
                </c:pt>
                <c:pt idx="3308">
                  <c:v>6816.68</c:v>
                </c:pt>
                <c:pt idx="3309">
                  <c:v>6624.78</c:v>
                </c:pt>
                <c:pt idx="3310">
                  <c:v>6431.82</c:v>
                </c:pt>
                <c:pt idx="3311">
                  <c:v>10044.530000000001</c:v>
                </c:pt>
                <c:pt idx="3312">
                  <c:v>8484.31</c:v>
                </c:pt>
                <c:pt idx="3313">
                  <c:v>9605.64</c:v>
                </c:pt>
                <c:pt idx="3314">
                  <c:v>9337.7099999999991</c:v>
                </c:pt>
                <c:pt idx="3315">
                  <c:v>12060.08</c:v>
                </c:pt>
                <c:pt idx="3316">
                  <c:v>10509.59</c:v>
                </c:pt>
                <c:pt idx="3317">
                  <c:v>11290.68</c:v>
                </c:pt>
                <c:pt idx="3318">
                  <c:v>13071.74</c:v>
                </c:pt>
                <c:pt idx="3319">
                  <c:v>10570.5</c:v>
                </c:pt>
                <c:pt idx="3320">
                  <c:v>10712.47</c:v>
                </c:pt>
                <c:pt idx="3321">
                  <c:v>10168.91</c:v>
                </c:pt>
                <c:pt idx="3322">
                  <c:v>10590.44</c:v>
                </c:pt>
                <c:pt idx="3323">
                  <c:v>10050.82</c:v>
                </c:pt>
                <c:pt idx="3324">
                  <c:v>10466.42</c:v>
                </c:pt>
                <c:pt idx="3325">
                  <c:v>10360.450000000001</c:v>
                </c:pt>
                <c:pt idx="3326">
                  <c:v>9257.67</c:v>
                </c:pt>
                <c:pt idx="3327">
                  <c:v>9204.18</c:v>
                </c:pt>
                <c:pt idx="3328">
                  <c:v>10967.44</c:v>
                </c:pt>
                <c:pt idx="3329">
                  <c:v>9735.2000000000007</c:v>
                </c:pt>
                <c:pt idx="3330">
                  <c:v>11024.11</c:v>
                </c:pt>
                <c:pt idx="3331">
                  <c:v>11050.45</c:v>
                </c:pt>
                <c:pt idx="3332">
                  <c:v>10158.06</c:v>
                </c:pt>
                <c:pt idx="3333">
                  <c:v>10506.09</c:v>
                </c:pt>
                <c:pt idx="3334">
                  <c:v>7500.17</c:v>
                </c:pt>
                <c:pt idx="3335">
                  <c:v>7703.58</c:v>
                </c:pt>
                <c:pt idx="3336">
                  <c:v>7299.9</c:v>
                </c:pt>
                <c:pt idx="3337">
                  <c:v>10582.42</c:v>
                </c:pt>
                <c:pt idx="3338">
                  <c:v>8731.19</c:v>
                </c:pt>
                <c:pt idx="3339">
                  <c:v>8972.5300000000007</c:v>
                </c:pt>
                <c:pt idx="3340">
                  <c:v>10073.34</c:v>
                </c:pt>
                <c:pt idx="3341">
                  <c:v>8186.36</c:v>
                </c:pt>
                <c:pt idx="3342">
                  <c:v>9241.48</c:v>
                </c:pt>
                <c:pt idx="3343">
                  <c:v>7613.85</c:v>
                </c:pt>
                <c:pt idx="3344">
                  <c:v>7538.64</c:v>
                </c:pt>
                <c:pt idx="3345">
                  <c:v>8010.24</c:v>
                </c:pt>
                <c:pt idx="3346">
                  <c:v>8907.86</c:v>
                </c:pt>
                <c:pt idx="3347">
                  <c:v>9111.4500000000007</c:v>
                </c:pt>
                <c:pt idx="3348">
                  <c:v>9014.23</c:v>
                </c:pt>
                <c:pt idx="3349">
                  <c:v>10461.93</c:v>
                </c:pt>
                <c:pt idx="3350">
                  <c:v>11718.41</c:v>
                </c:pt>
                <c:pt idx="3351">
                  <c:v>10417.719999999999</c:v>
                </c:pt>
                <c:pt idx="3352">
                  <c:v>8130.08</c:v>
                </c:pt>
                <c:pt idx="3353">
                  <c:v>11997.22</c:v>
                </c:pt>
                <c:pt idx="3354">
                  <c:v>10721.09</c:v>
                </c:pt>
                <c:pt idx="3355">
                  <c:v>11802.37</c:v>
                </c:pt>
                <c:pt idx="3356">
                  <c:v>11820.17</c:v>
                </c:pt>
                <c:pt idx="3357">
                  <c:v>15195.72</c:v>
                </c:pt>
                <c:pt idx="3358">
                  <c:v>9327.7999999999993</c:v>
                </c:pt>
                <c:pt idx="3359">
                  <c:v>7359.16</c:v>
                </c:pt>
                <c:pt idx="3360">
                  <c:v>6384.22</c:v>
                </c:pt>
                <c:pt idx="3361">
                  <c:v>5272.76</c:v>
                </c:pt>
                <c:pt idx="3362">
                  <c:v>6350.26</c:v>
                </c:pt>
                <c:pt idx="3363">
                  <c:v>8798.84</c:v>
                </c:pt>
                <c:pt idx="3364">
                  <c:v>10179.01</c:v>
                </c:pt>
                <c:pt idx="3365">
                  <c:v>10930.07</c:v>
                </c:pt>
                <c:pt idx="3366">
                  <c:v>10225.67</c:v>
                </c:pt>
                <c:pt idx="3367">
                  <c:v>11620.37</c:v>
                </c:pt>
                <c:pt idx="3368">
                  <c:v>13087.32</c:v>
                </c:pt>
                <c:pt idx="3369">
                  <c:v>13002.03</c:v>
                </c:pt>
                <c:pt idx="3370">
                  <c:v>11387.52</c:v>
                </c:pt>
                <c:pt idx="3371">
                  <c:v>15027.13</c:v>
                </c:pt>
                <c:pt idx="3372">
                  <c:v>14732.09</c:v>
                </c:pt>
                <c:pt idx="3373">
                  <c:v>12736.32</c:v>
                </c:pt>
                <c:pt idx="3374">
                  <c:v>10115.85</c:v>
                </c:pt>
                <c:pt idx="3375">
                  <c:v>10563.87</c:v>
                </c:pt>
                <c:pt idx="3376">
                  <c:v>13530.43</c:v>
                </c:pt>
                <c:pt idx="3377">
                  <c:v>10206.26</c:v>
                </c:pt>
                <c:pt idx="3378">
                  <c:v>10029.040000000001</c:v>
                </c:pt>
                <c:pt idx="3379">
                  <c:v>10702.21</c:v>
                </c:pt>
                <c:pt idx="3380">
                  <c:v>11528.12</c:v>
                </c:pt>
                <c:pt idx="3381">
                  <c:v>10527.53</c:v>
                </c:pt>
                <c:pt idx="3382">
                  <c:v>10329.879999999999</c:v>
                </c:pt>
                <c:pt idx="3383">
                  <c:v>9848.4500000000007</c:v>
                </c:pt>
                <c:pt idx="3384">
                  <c:v>9566.0400000000009</c:v>
                </c:pt>
                <c:pt idx="3385">
                  <c:v>11324.5</c:v>
                </c:pt>
                <c:pt idx="3386">
                  <c:v>8281.23</c:v>
                </c:pt>
                <c:pt idx="3387">
                  <c:v>9237.4599999999991</c:v>
                </c:pt>
                <c:pt idx="3388">
                  <c:v>8528.82</c:v>
                </c:pt>
                <c:pt idx="3389">
                  <c:v>10019.200000000001</c:v>
                </c:pt>
                <c:pt idx="3390">
                  <c:v>8614.67</c:v>
                </c:pt>
                <c:pt idx="3391">
                  <c:v>9780.51</c:v>
                </c:pt>
                <c:pt idx="3392">
                  <c:v>10625.07</c:v>
                </c:pt>
                <c:pt idx="3393">
                  <c:v>10284.77</c:v>
                </c:pt>
                <c:pt idx="3394">
                  <c:v>7461.45</c:v>
                </c:pt>
                <c:pt idx="3395">
                  <c:v>7541.58</c:v>
                </c:pt>
                <c:pt idx="3396">
                  <c:v>7804.28</c:v>
                </c:pt>
                <c:pt idx="3397">
                  <c:v>7685.71</c:v>
                </c:pt>
                <c:pt idx="3398">
                  <c:v>11140.24</c:v>
                </c:pt>
                <c:pt idx="3399">
                  <c:v>10485.040000000001</c:v>
                </c:pt>
                <c:pt idx="3400">
                  <c:v>8702.4699999999993</c:v>
                </c:pt>
                <c:pt idx="3401">
                  <c:v>11066.13</c:v>
                </c:pt>
                <c:pt idx="3402">
                  <c:v>11737.12</c:v>
                </c:pt>
                <c:pt idx="3403">
                  <c:v>10050.92</c:v>
                </c:pt>
                <c:pt idx="3404">
                  <c:v>10547.6</c:v>
                </c:pt>
                <c:pt idx="3405">
                  <c:v>8541.14</c:v>
                </c:pt>
                <c:pt idx="3406">
                  <c:v>8772.65</c:v>
                </c:pt>
                <c:pt idx="3407">
                  <c:v>7877.4</c:v>
                </c:pt>
                <c:pt idx="3408">
                  <c:v>7923.66</c:v>
                </c:pt>
                <c:pt idx="3409">
                  <c:v>5870.09</c:v>
                </c:pt>
                <c:pt idx="3410">
                  <c:v>9137.94</c:v>
                </c:pt>
                <c:pt idx="3411">
                  <c:v>9152.08</c:v>
                </c:pt>
                <c:pt idx="3412">
                  <c:v>8671.2800000000007</c:v>
                </c:pt>
                <c:pt idx="3413">
                  <c:v>7827.17</c:v>
                </c:pt>
                <c:pt idx="3414">
                  <c:v>7971.44</c:v>
                </c:pt>
                <c:pt idx="3415">
                  <c:v>7994.2</c:v>
                </c:pt>
                <c:pt idx="3416">
                  <c:v>7378.58</c:v>
                </c:pt>
                <c:pt idx="3417">
                  <c:v>7721.92</c:v>
                </c:pt>
                <c:pt idx="3418">
                  <c:v>5720.08</c:v>
                </c:pt>
                <c:pt idx="3419">
                  <c:v>7184.92</c:v>
                </c:pt>
                <c:pt idx="3420">
                  <c:v>5737.18</c:v>
                </c:pt>
                <c:pt idx="3421">
                  <c:v>6336.16</c:v>
                </c:pt>
                <c:pt idx="3422">
                  <c:v>5754</c:v>
                </c:pt>
                <c:pt idx="3423">
                  <c:v>5552.42</c:v>
                </c:pt>
                <c:pt idx="3424">
                  <c:v>6279.07</c:v>
                </c:pt>
                <c:pt idx="3425">
                  <c:v>5830.68</c:v>
                </c:pt>
                <c:pt idx="3426">
                  <c:v>5530.75</c:v>
                </c:pt>
                <c:pt idx="3427">
                  <c:v>5607.96</c:v>
                </c:pt>
                <c:pt idx="3428">
                  <c:v>6151.1</c:v>
                </c:pt>
                <c:pt idx="3429">
                  <c:v>5975.36</c:v>
                </c:pt>
                <c:pt idx="3430">
                  <c:v>6037.64</c:v>
                </c:pt>
                <c:pt idx="3431">
                  <c:v>6148.47</c:v>
                </c:pt>
                <c:pt idx="3432">
                  <c:v>6357.16</c:v>
                </c:pt>
                <c:pt idx="3433">
                  <c:v>6160</c:v>
                </c:pt>
                <c:pt idx="3434">
                  <c:v>5000.8999999999996</c:v>
                </c:pt>
                <c:pt idx="3435">
                  <c:v>5282.7</c:v>
                </c:pt>
                <c:pt idx="3436">
                  <c:v>8255.99</c:v>
                </c:pt>
                <c:pt idx="3437">
                  <c:v>10543.31</c:v>
                </c:pt>
                <c:pt idx="3438">
                  <c:v>7421.11</c:v>
                </c:pt>
                <c:pt idx="3439">
                  <c:v>6316.22</c:v>
                </c:pt>
                <c:pt idx="3440">
                  <c:v>6105.17</c:v>
                </c:pt>
                <c:pt idx="3441">
                  <c:v>9601.7000000000007</c:v>
                </c:pt>
                <c:pt idx="3442">
                  <c:v>7582.52</c:v>
                </c:pt>
                <c:pt idx="3443">
                  <c:v>8583.68</c:v>
                </c:pt>
                <c:pt idx="3444">
                  <c:v>11918.3</c:v>
                </c:pt>
                <c:pt idx="3445">
                  <c:v>8572.9599999999991</c:v>
                </c:pt>
                <c:pt idx="3446">
                  <c:v>8726.6</c:v>
                </c:pt>
                <c:pt idx="3447">
                  <c:v>10671.46</c:v>
                </c:pt>
                <c:pt idx="3448">
                  <c:v>14479.39</c:v>
                </c:pt>
                <c:pt idx="3449">
                  <c:v>5003.84</c:v>
                </c:pt>
                <c:pt idx="3450">
                  <c:v>4010.16</c:v>
                </c:pt>
                <c:pt idx="3451">
                  <c:v>5355.58</c:v>
                </c:pt>
                <c:pt idx="3452">
                  <c:v>4651.93</c:v>
                </c:pt>
                <c:pt idx="3453">
                  <c:v>5285.36</c:v>
                </c:pt>
                <c:pt idx="3454">
                  <c:v>7142.9</c:v>
                </c:pt>
                <c:pt idx="3455">
                  <c:v>7738.63</c:v>
                </c:pt>
                <c:pt idx="3456">
                  <c:v>8608.27</c:v>
                </c:pt>
                <c:pt idx="3457">
                  <c:v>7227.41</c:v>
                </c:pt>
                <c:pt idx="3458">
                  <c:v>7576.44</c:v>
                </c:pt>
                <c:pt idx="3459">
                  <c:v>7016.59</c:v>
                </c:pt>
                <c:pt idx="3460">
                  <c:v>6892.71</c:v>
                </c:pt>
                <c:pt idx="3461">
                  <c:v>5852.84</c:v>
                </c:pt>
                <c:pt idx="3462">
                  <c:v>5946.53</c:v>
                </c:pt>
                <c:pt idx="3463">
                  <c:v>5841.8</c:v>
                </c:pt>
                <c:pt idx="3464">
                  <c:v>6997.03</c:v>
                </c:pt>
                <c:pt idx="3465">
                  <c:v>6496.3</c:v>
                </c:pt>
                <c:pt idx="3466">
                  <c:v>5813.66</c:v>
                </c:pt>
                <c:pt idx="3467">
                  <c:v>5867.67</c:v>
                </c:pt>
                <c:pt idx="3468">
                  <c:v>5372.91</c:v>
                </c:pt>
                <c:pt idx="3469">
                  <c:v>5500.06</c:v>
                </c:pt>
                <c:pt idx="3470">
                  <c:v>6253.05</c:v>
                </c:pt>
                <c:pt idx="3471">
                  <c:v>6270.58</c:v>
                </c:pt>
                <c:pt idx="3472">
                  <c:v>5711.42</c:v>
                </c:pt>
                <c:pt idx="3473">
                  <c:v>5508.5</c:v>
                </c:pt>
                <c:pt idx="3474">
                  <c:v>5543.24</c:v>
                </c:pt>
                <c:pt idx="3475">
                  <c:v>5701.4</c:v>
                </c:pt>
                <c:pt idx="3476">
                  <c:v>5172.07</c:v>
                </c:pt>
                <c:pt idx="3477">
                  <c:v>4887.42</c:v>
                </c:pt>
                <c:pt idx="3478">
                  <c:v>4356.37</c:v>
                </c:pt>
                <c:pt idx="3479">
                  <c:v>4289.04</c:v>
                </c:pt>
                <c:pt idx="3480">
                  <c:v>4825.24</c:v>
                </c:pt>
                <c:pt idx="3481">
                  <c:v>4529.47</c:v>
                </c:pt>
                <c:pt idx="3482">
                  <c:v>6590.93</c:v>
                </c:pt>
                <c:pt idx="3483">
                  <c:v>5089.68</c:v>
                </c:pt>
                <c:pt idx="3484">
                  <c:v>4014.69</c:v>
                </c:pt>
                <c:pt idx="3485">
                  <c:v>4217.53</c:v>
                </c:pt>
                <c:pt idx="3486">
                  <c:v>5003.37</c:v>
                </c:pt>
                <c:pt idx="3487">
                  <c:v>4583.66</c:v>
                </c:pt>
                <c:pt idx="3488">
                  <c:v>5081.3500000000004</c:v>
                </c:pt>
                <c:pt idx="3489">
                  <c:v>7492.61</c:v>
                </c:pt>
                <c:pt idx="3490">
                  <c:v>6560.2</c:v>
                </c:pt>
                <c:pt idx="3491">
                  <c:v>8928.7900000000009</c:v>
                </c:pt>
                <c:pt idx="3492">
                  <c:v>9038.2099999999991</c:v>
                </c:pt>
                <c:pt idx="3493">
                  <c:v>9017.92</c:v>
                </c:pt>
                <c:pt idx="3494">
                  <c:v>7693.46</c:v>
                </c:pt>
                <c:pt idx="3495">
                  <c:v>5878.78</c:v>
                </c:pt>
                <c:pt idx="3496">
                  <c:v>8690.17</c:v>
                </c:pt>
                <c:pt idx="3497">
                  <c:v>7107.23</c:v>
                </c:pt>
                <c:pt idx="3498">
                  <c:v>8443.4599999999991</c:v>
                </c:pt>
                <c:pt idx="3499">
                  <c:v>9502.94</c:v>
                </c:pt>
                <c:pt idx="3500">
                  <c:v>12517.98</c:v>
                </c:pt>
                <c:pt idx="3501">
                  <c:v>5036.62</c:v>
                </c:pt>
                <c:pt idx="3502">
                  <c:v>4220.51</c:v>
                </c:pt>
                <c:pt idx="3503">
                  <c:v>4369.57</c:v>
                </c:pt>
                <c:pt idx="3504">
                  <c:v>4492.42</c:v>
                </c:pt>
                <c:pt idx="3505">
                  <c:v>4667.16</c:v>
                </c:pt>
                <c:pt idx="3506">
                  <c:v>6969.74</c:v>
                </c:pt>
                <c:pt idx="3507">
                  <c:v>9120.3700000000008</c:v>
                </c:pt>
                <c:pt idx="3508">
                  <c:v>7499.33</c:v>
                </c:pt>
                <c:pt idx="3509">
                  <c:v>7457.98</c:v>
                </c:pt>
                <c:pt idx="3510">
                  <c:v>8247.41</c:v>
                </c:pt>
                <c:pt idx="3511">
                  <c:v>7890.21</c:v>
                </c:pt>
                <c:pt idx="3512">
                  <c:v>7462.19</c:v>
                </c:pt>
                <c:pt idx="3513">
                  <c:v>7313.8</c:v>
                </c:pt>
                <c:pt idx="3514">
                  <c:v>7592.79</c:v>
                </c:pt>
                <c:pt idx="3515">
                  <c:v>8152.94</c:v>
                </c:pt>
                <c:pt idx="3516">
                  <c:v>6095.14</c:v>
                </c:pt>
                <c:pt idx="3517">
                  <c:v>6869.49</c:v>
                </c:pt>
                <c:pt idx="3518">
                  <c:v>6317.77</c:v>
                </c:pt>
                <c:pt idx="3519">
                  <c:v>6788.13</c:v>
                </c:pt>
                <c:pt idx="3520">
                  <c:v>5958.51</c:v>
                </c:pt>
                <c:pt idx="3521">
                  <c:v>5783.96</c:v>
                </c:pt>
                <c:pt idx="3522">
                  <c:v>5069.3599999999997</c:v>
                </c:pt>
                <c:pt idx="3523">
                  <c:v>5319.66</c:v>
                </c:pt>
                <c:pt idx="3524">
                  <c:v>5082.2700000000004</c:v>
                </c:pt>
                <c:pt idx="3525">
                  <c:v>5688.08</c:v>
                </c:pt>
                <c:pt idx="3526">
                  <c:v>5852.37</c:v>
                </c:pt>
                <c:pt idx="3527">
                  <c:v>5615.89</c:v>
                </c:pt>
                <c:pt idx="3528">
                  <c:v>5851.77</c:v>
                </c:pt>
                <c:pt idx="3529">
                  <c:v>4375.4399999999996</c:v>
                </c:pt>
                <c:pt idx="3530">
                  <c:v>5279.41</c:v>
                </c:pt>
                <c:pt idx="3531">
                  <c:v>4350.8599999999997</c:v>
                </c:pt>
                <c:pt idx="3532">
                  <c:v>5764.11</c:v>
                </c:pt>
                <c:pt idx="3533">
                  <c:v>5498.9</c:v>
                </c:pt>
                <c:pt idx="3534">
                  <c:v>4924.3</c:v>
                </c:pt>
                <c:pt idx="3535">
                  <c:v>5369.29</c:v>
                </c:pt>
                <c:pt idx="3536">
                  <c:v>5602.58</c:v>
                </c:pt>
                <c:pt idx="3537">
                  <c:v>5011.22</c:v>
                </c:pt>
                <c:pt idx="3538">
                  <c:v>6001.13</c:v>
                </c:pt>
                <c:pt idx="3539">
                  <c:v>6550.81</c:v>
                </c:pt>
                <c:pt idx="3540">
                  <c:v>5035.97</c:v>
                </c:pt>
                <c:pt idx="3541">
                  <c:v>8784.99</c:v>
                </c:pt>
                <c:pt idx="3542">
                  <c:v>12773.34</c:v>
                </c:pt>
                <c:pt idx="3543">
                  <c:v>7004.13</c:v>
                </c:pt>
                <c:pt idx="3544">
                  <c:v>7412.16</c:v>
                </c:pt>
                <c:pt idx="3545">
                  <c:v>2293</c:v>
                </c:pt>
                <c:pt idx="3546">
                  <c:v>2339.5</c:v>
                </c:pt>
                <c:pt idx="3547">
                  <c:v>2494.5</c:v>
                </c:pt>
                <c:pt idx="3548">
                  <c:v>1666.75</c:v>
                </c:pt>
                <c:pt idx="3549">
                  <c:v>1467.5</c:v>
                </c:pt>
                <c:pt idx="3550">
                  <c:v>1130</c:v>
                </c:pt>
                <c:pt idx="3551">
                  <c:v>1214</c:v>
                </c:pt>
                <c:pt idx="3552">
                  <c:v>1211</c:v>
                </c:pt>
                <c:pt idx="3553">
                  <c:v>934.5</c:v>
                </c:pt>
                <c:pt idx="3554">
                  <c:v>1111.25</c:v>
                </c:pt>
                <c:pt idx="3555">
                  <c:v>1021.5</c:v>
                </c:pt>
                <c:pt idx="3556">
                  <c:v>1028</c:v>
                </c:pt>
                <c:pt idx="3557">
                  <c:v>1061.29</c:v>
                </c:pt>
                <c:pt idx="3558">
                  <c:v>966.75</c:v>
                </c:pt>
                <c:pt idx="3559">
                  <c:v>1139.3499999999999</c:v>
                </c:pt>
                <c:pt idx="3560">
                  <c:v>957.93</c:v>
                </c:pt>
                <c:pt idx="3561">
                  <c:v>864.92</c:v>
                </c:pt>
                <c:pt idx="3562">
                  <c:v>827.52</c:v>
                </c:pt>
                <c:pt idx="3563">
                  <c:v>965.3</c:v>
                </c:pt>
                <c:pt idx="3564">
                  <c:v>875.85</c:v>
                </c:pt>
                <c:pt idx="3565">
                  <c:v>935.32</c:v>
                </c:pt>
                <c:pt idx="3566">
                  <c:v>849.69</c:v>
                </c:pt>
                <c:pt idx="3567">
                  <c:v>837.51</c:v>
                </c:pt>
                <c:pt idx="3568">
                  <c:v>897.88</c:v>
                </c:pt>
                <c:pt idx="3569">
                  <c:v>819.8</c:v>
                </c:pt>
                <c:pt idx="3570">
                  <c:v>882.13</c:v>
                </c:pt>
                <c:pt idx="3571">
                  <c:v>1317.52</c:v>
                </c:pt>
                <c:pt idx="3572">
                  <c:v>967.53</c:v>
                </c:pt>
                <c:pt idx="3573">
                  <c:v>1737.89</c:v>
                </c:pt>
                <c:pt idx="3574">
                  <c:v>1898.48</c:v>
                </c:pt>
                <c:pt idx="3575">
                  <c:v>867.29</c:v>
                </c:pt>
                <c:pt idx="3576">
                  <c:v>832.26</c:v>
                </c:pt>
                <c:pt idx="3577">
                  <c:v>728.02</c:v>
                </c:pt>
                <c:pt idx="3578">
                  <c:v>791.7</c:v>
                </c:pt>
                <c:pt idx="3579">
                  <c:v>1042.3</c:v>
                </c:pt>
                <c:pt idx="3580">
                  <c:v>1427</c:v>
                </c:pt>
                <c:pt idx="3581">
                  <c:v>1208.8</c:v>
                </c:pt>
                <c:pt idx="3582">
                  <c:v>1186.4000000000001</c:v>
                </c:pt>
                <c:pt idx="3583">
                  <c:v>1371.4</c:v>
                </c:pt>
                <c:pt idx="3584">
                  <c:v>1654.8</c:v>
                </c:pt>
                <c:pt idx="3585">
                  <c:v>1474.2</c:v>
                </c:pt>
                <c:pt idx="3586">
                  <c:v>1884.6</c:v>
                </c:pt>
                <c:pt idx="3587">
                  <c:v>2099.1</c:v>
                </c:pt>
                <c:pt idx="3588">
                  <c:v>2385.59</c:v>
                </c:pt>
                <c:pt idx="3589">
                  <c:v>3035.7</c:v>
                </c:pt>
                <c:pt idx="3590">
                  <c:v>3190.2</c:v>
                </c:pt>
                <c:pt idx="3591">
                  <c:v>4168.6000000000004</c:v>
                </c:pt>
                <c:pt idx="3592">
                  <c:v>1624.8</c:v>
                </c:pt>
                <c:pt idx="3593">
                  <c:v>1562.57</c:v>
                </c:pt>
                <c:pt idx="3594">
                  <c:v>1606.24</c:v>
                </c:pt>
                <c:pt idx="3595">
                  <c:v>1312.55</c:v>
                </c:pt>
                <c:pt idx="3596">
                  <c:v>1320.18</c:v>
                </c:pt>
                <c:pt idx="3597">
                  <c:v>2096.94</c:v>
                </c:pt>
                <c:pt idx="3598">
                  <c:v>1643.21</c:v>
                </c:pt>
                <c:pt idx="3599">
                  <c:v>1797.04</c:v>
                </c:pt>
                <c:pt idx="3600">
                  <c:v>1333.69</c:v>
                </c:pt>
                <c:pt idx="3601">
                  <c:v>1273.55</c:v>
                </c:pt>
                <c:pt idx="3602">
                  <c:v>1420.55</c:v>
                </c:pt>
                <c:pt idx="3603">
                  <c:v>1340.76</c:v>
                </c:pt>
                <c:pt idx="3604">
                  <c:v>1232.9100000000001</c:v>
                </c:pt>
                <c:pt idx="3605">
                  <c:v>1167</c:v>
                </c:pt>
                <c:pt idx="3606">
                  <c:v>1054.96</c:v>
                </c:pt>
                <c:pt idx="3607">
                  <c:v>1072.68</c:v>
                </c:pt>
                <c:pt idx="3608">
                  <c:v>1061.68</c:v>
                </c:pt>
                <c:pt idx="3609">
                  <c:v>1020.54</c:v>
                </c:pt>
                <c:pt idx="3610">
                  <c:v>1016.2</c:v>
                </c:pt>
                <c:pt idx="3611">
                  <c:v>835.91</c:v>
                </c:pt>
                <c:pt idx="3612">
                  <c:v>914.25</c:v>
                </c:pt>
                <c:pt idx="3613">
                  <c:v>984.31</c:v>
                </c:pt>
                <c:pt idx="3614">
                  <c:v>895.74</c:v>
                </c:pt>
                <c:pt idx="3615">
                  <c:v>1027.8900000000001</c:v>
                </c:pt>
                <c:pt idx="3616">
                  <c:v>674.36</c:v>
                </c:pt>
                <c:pt idx="3617">
                  <c:v>642.82000000000005</c:v>
                </c:pt>
                <c:pt idx="3618">
                  <c:v>623.57000000000005</c:v>
                </c:pt>
                <c:pt idx="3619">
                  <c:v>677.97</c:v>
                </c:pt>
                <c:pt idx="3620">
                  <c:v>698.42</c:v>
                </c:pt>
                <c:pt idx="3621">
                  <c:v>727.57</c:v>
                </c:pt>
                <c:pt idx="3622">
                  <c:v>720.26</c:v>
                </c:pt>
                <c:pt idx="3623">
                  <c:v>997.04</c:v>
                </c:pt>
                <c:pt idx="3624">
                  <c:v>815.45</c:v>
                </c:pt>
                <c:pt idx="3625">
                  <c:v>1360.46</c:v>
                </c:pt>
                <c:pt idx="3626">
                  <c:v>1698.89</c:v>
                </c:pt>
                <c:pt idx="3627">
                  <c:v>826.83</c:v>
                </c:pt>
                <c:pt idx="3628">
                  <c:v>786.47</c:v>
                </c:pt>
                <c:pt idx="3629">
                  <c:v>806.31</c:v>
                </c:pt>
                <c:pt idx="3630">
                  <c:v>834.84</c:v>
                </c:pt>
                <c:pt idx="3631">
                  <c:v>939.73</c:v>
                </c:pt>
                <c:pt idx="3632">
                  <c:v>1295.94</c:v>
                </c:pt>
                <c:pt idx="3633">
                  <c:v>1228.98</c:v>
                </c:pt>
                <c:pt idx="3634">
                  <c:v>1785.51</c:v>
                </c:pt>
                <c:pt idx="3635">
                  <c:v>1422.84</c:v>
                </c:pt>
                <c:pt idx="3636">
                  <c:v>2002.85</c:v>
                </c:pt>
                <c:pt idx="3637">
                  <c:v>1882.59</c:v>
                </c:pt>
                <c:pt idx="3638">
                  <c:v>1707.85</c:v>
                </c:pt>
                <c:pt idx="3639">
                  <c:v>1992.88</c:v>
                </c:pt>
                <c:pt idx="3640">
                  <c:v>1752.13</c:v>
                </c:pt>
                <c:pt idx="3641">
                  <c:v>2606.6999999999998</c:v>
                </c:pt>
                <c:pt idx="3642">
                  <c:v>4225.6000000000004</c:v>
                </c:pt>
                <c:pt idx="3643">
                  <c:v>5131.93</c:v>
                </c:pt>
                <c:pt idx="3644">
                  <c:v>2882.08</c:v>
                </c:pt>
                <c:pt idx="3645">
                  <c:v>1788.6</c:v>
                </c:pt>
                <c:pt idx="3646">
                  <c:v>1623.81</c:v>
                </c:pt>
                <c:pt idx="3647">
                  <c:v>1451.96</c:v>
                </c:pt>
                <c:pt idx="3648">
                  <c:v>966.46</c:v>
                </c:pt>
                <c:pt idx="3649">
                  <c:v>1915.13</c:v>
                </c:pt>
                <c:pt idx="3650">
                  <c:v>2367.25</c:v>
                </c:pt>
                <c:pt idx="3651">
                  <c:v>2538.15</c:v>
                </c:pt>
                <c:pt idx="3652">
                  <c:v>1784.56</c:v>
                </c:pt>
                <c:pt idx="3653">
                  <c:v>1550.19</c:v>
                </c:pt>
                <c:pt idx="3654">
                  <c:v>1418.25</c:v>
                </c:pt>
                <c:pt idx="3655">
                  <c:v>1461.99</c:v>
                </c:pt>
                <c:pt idx="3656">
                  <c:v>1269.1600000000001</c:v>
                </c:pt>
                <c:pt idx="3657">
                  <c:v>1409.77</c:v>
                </c:pt>
                <c:pt idx="3658">
                  <c:v>1429.08</c:v>
                </c:pt>
                <c:pt idx="3659">
                  <c:v>983.69</c:v>
                </c:pt>
                <c:pt idx="3660">
                  <c:v>970.43</c:v>
                </c:pt>
                <c:pt idx="3661">
                  <c:v>1019.53</c:v>
                </c:pt>
                <c:pt idx="3662">
                  <c:v>1033.05</c:v>
                </c:pt>
                <c:pt idx="3663">
                  <c:v>887.99</c:v>
                </c:pt>
                <c:pt idx="3664">
                  <c:v>921</c:v>
                </c:pt>
                <c:pt idx="3665">
                  <c:v>775.09</c:v>
                </c:pt>
                <c:pt idx="3666">
                  <c:v>1030.9000000000001</c:v>
                </c:pt>
                <c:pt idx="3667">
                  <c:v>1033.8599999999999</c:v>
                </c:pt>
                <c:pt idx="3668">
                  <c:v>822.19</c:v>
                </c:pt>
                <c:pt idx="3669">
                  <c:v>1030.06</c:v>
                </c:pt>
                <c:pt idx="3670">
                  <c:v>1010.07</c:v>
                </c:pt>
                <c:pt idx="3671">
                  <c:v>993.52</c:v>
                </c:pt>
                <c:pt idx="3672">
                  <c:v>1018.36</c:v>
                </c:pt>
                <c:pt idx="3673">
                  <c:v>1241.0999999999999</c:v>
                </c:pt>
                <c:pt idx="3674">
                  <c:v>938.36</c:v>
                </c:pt>
                <c:pt idx="3675">
                  <c:v>1145.67</c:v>
                </c:pt>
                <c:pt idx="3676">
                  <c:v>1122.1400000000001</c:v>
                </c:pt>
                <c:pt idx="3677">
                  <c:v>1476.09</c:v>
                </c:pt>
                <c:pt idx="3678">
                  <c:v>1643.59</c:v>
                </c:pt>
                <c:pt idx="3679">
                  <c:v>1580.28</c:v>
                </c:pt>
                <c:pt idx="3680">
                  <c:v>1060.29</c:v>
                </c:pt>
                <c:pt idx="3681">
                  <c:v>857.88</c:v>
                </c:pt>
                <c:pt idx="3682">
                  <c:v>1047.27</c:v>
                </c:pt>
                <c:pt idx="3683">
                  <c:v>948.57</c:v>
                </c:pt>
                <c:pt idx="3684">
                  <c:v>1492.09</c:v>
                </c:pt>
                <c:pt idx="3685">
                  <c:v>1536.58</c:v>
                </c:pt>
                <c:pt idx="3686">
                  <c:v>1841.73</c:v>
                </c:pt>
                <c:pt idx="3687">
                  <c:v>1712.02</c:v>
                </c:pt>
                <c:pt idx="3688">
                  <c:v>1085.29</c:v>
                </c:pt>
                <c:pt idx="3689">
                  <c:v>1008.36</c:v>
                </c:pt>
                <c:pt idx="3690">
                  <c:v>1012.09</c:v>
                </c:pt>
                <c:pt idx="3691">
                  <c:v>986.07</c:v>
                </c:pt>
                <c:pt idx="3692">
                  <c:v>1002.2</c:v>
                </c:pt>
                <c:pt idx="3693">
                  <c:v>838.67</c:v>
                </c:pt>
                <c:pt idx="3694">
                  <c:v>806.03</c:v>
                </c:pt>
                <c:pt idx="3695">
                  <c:v>726.11</c:v>
                </c:pt>
                <c:pt idx="3696">
                  <c:v>995.36</c:v>
                </c:pt>
                <c:pt idx="3697">
                  <c:v>1151.6300000000001</c:v>
                </c:pt>
                <c:pt idx="3698">
                  <c:v>582.63</c:v>
                </c:pt>
                <c:pt idx="3699">
                  <c:v>627.02</c:v>
                </c:pt>
                <c:pt idx="3700">
                  <c:v>691.4</c:v>
                </c:pt>
                <c:pt idx="3701">
                  <c:v>773.22</c:v>
                </c:pt>
                <c:pt idx="3702">
                  <c:v>653.80999999999995</c:v>
                </c:pt>
                <c:pt idx="3703">
                  <c:v>491.69</c:v>
                </c:pt>
                <c:pt idx="3704">
                  <c:v>416.53</c:v>
                </c:pt>
                <c:pt idx="3705">
                  <c:v>483.93</c:v>
                </c:pt>
                <c:pt idx="3706">
                  <c:v>487.7</c:v>
                </c:pt>
                <c:pt idx="3707">
                  <c:v>456.77</c:v>
                </c:pt>
                <c:pt idx="3708">
                  <c:v>513.53</c:v>
                </c:pt>
                <c:pt idx="3709">
                  <c:v>446.76</c:v>
                </c:pt>
                <c:pt idx="3710">
                  <c:v>423.22</c:v>
                </c:pt>
                <c:pt idx="3711">
                  <c:v>453.36</c:v>
                </c:pt>
                <c:pt idx="3712">
                  <c:v>534.78</c:v>
                </c:pt>
                <c:pt idx="3713">
                  <c:v>383.56</c:v>
                </c:pt>
                <c:pt idx="3714">
                  <c:v>532.59</c:v>
                </c:pt>
                <c:pt idx="3715">
                  <c:v>495.27</c:v>
                </c:pt>
                <c:pt idx="3716">
                  <c:v>436.4</c:v>
                </c:pt>
                <c:pt idx="3717">
                  <c:v>521.37</c:v>
                </c:pt>
                <c:pt idx="3718">
                  <c:v>406.39</c:v>
                </c:pt>
                <c:pt idx="3719">
                  <c:v>478.76</c:v>
                </c:pt>
                <c:pt idx="3720">
                  <c:v>604.44000000000005</c:v>
                </c:pt>
                <c:pt idx="3721">
                  <c:v>560.07000000000005</c:v>
                </c:pt>
                <c:pt idx="3722">
                  <c:v>741.36</c:v>
                </c:pt>
                <c:pt idx="3723">
                  <c:v>950.27</c:v>
                </c:pt>
                <c:pt idx="3724">
                  <c:v>831.09</c:v>
                </c:pt>
                <c:pt idx="3725">
                  <c:v>628.66</c:v>
                </c:pt>
                <c:pt idx="3726">
                  <c:v>862.24</c:v>
                </c:pt>
                <c:pt idx="3727">
                  <c:v>857.28</c:v>
                </c:pt>
                <c:pt idx="3728">
                  <c:v>1027.18</c:v>
                </c:pt>
                <c:pt idx="3729">
                  <c:v>936.9</c:v>
                </c:pt>
                <c:pt idx="3730">
                  <c:v>932.76</c:v>
                </c:pt>
                <c:pt idx="3731">
                  <c:v>731.31</c:v>
                </c:pt>
                <c:pt idx="3732">
                  <c:v>1050.6300000000001</c:v>
                </c:pt>
                <c:pt idx="3733">
                  <c:v>1071.8599999999999</c:v>
                </c:pt>
                <c:pt idx="3734">
                  <c:v>994.88</c:v>
                </c:pt>
                <c:pt idx="3735">
                  <c:v>516.85</c:v>
                </c:pt>
                <c:pt idx="3736">
                  <c:v>656.29</c:v>
                </c:pt>
                <c:pt idx="3737">
                  <c:v>781.19</c:v>
                </c:pt>
                <c:pt idx="3738">
                  <c:v>795.05</c:v>
                </c:pt>
                <c:pt idx="3739">
                  <c:v>796.71</c:v>
                </c:pt>
                <c:pt idx="3740">
                  <c:v>671.34</c:v>
                </c:pt>
                <c:pt idx="3741">
                  <c:v>780.76</c:v>
                </c:pt>
                <c:pt idx="3742">
                  <c:v>905.99</c:v>
                </c:pt>
                <c:pt idx="3743">
                  <c:v>662.16</c:v>
                </c:pt>
                <c:pt idx="3744">
                  <c:v>674.35</c:v>
                </c:pt>
                <c:pt idx="3745">
                  <c:v>660.45</c:v>
                </c:pt>
                <c:pt idx="3746">
                  <c:v>627.89</c:v>
                </c:pt>
                <c:pt idx="3747">
                  <c:v>578.59</c:v>
                </c:pt>
                <c:pt idx="3748">
                  <c:v>602.63</c:v>
                </c:pt>
                <c:pt idx="3749">
                  <c:v>623.65</c:v>
                </c:pt>
                <c:pt idx="3750">
                  <c:v>421.77</c:v>
                </c:pt>
                <c:pt idx="3751">
                  <c:v>729.26</c:v>
                </c:pt>
                <c:pt idx="3752">
                  <c:v>646.17999999999995</c:v>
                </c:pt>
                <c:pt idx="3753">
                  <c:v>571.94000000000005</c:v>
                </c:pt>
                <c:pt idx="3754">
                  <c:v>551.12</c:v>
                </c:pt>
                <c:pt idx="3755">
                  <c:v>482.1</c:v>
                </c:pt>
                <c:pt idx="3756">
                  <c:v>363.45</c:v>
                </c:pt>
                <c:pt idx="3757">
                  <c:v>411.94</c:v>
                </c:pt>
                <c:pt idx="3758">
                  <c:v>495.52</c:v>
                </c:pt>
                <c:pt idx="3759">
                  <c:v>376.32</c:v>
                </c:pt>
                <c:pt idx="3760">
                  <c:v>304.32</c:v>
                </c:pt>
                <c:pt idx="3761">
                  <c:v>436.66</c:v>
                </c:pt>
                <c:pt idx="3762">
                  <c:v>423.27</c:v>
                </c:pt>
                <c:pt idx="3763">
                  <c:v>350.95</c:v>
                </c:pt>
                <c:pt idx="3764">
                  <c:v>372.51</c:v>
                </c:pt>
                <c:pt idx="3765">
                  <c:v>301.2</c:v>
                </c:pt>
                <c:pt idx="3766">
                  <c:v>449.39</c:v>
                </c:pt>
                <c:pt idx="3767">
                  <c:v>302.76</c:v>
                </c:pt>
                <c:pt idx="3768">
                  <c:v>259.67</c:v>
                </c:pt>
                <c:pt idx="3769">
                  <c:v>334.16</c:v>
                </c:pt>
                <c:pt idx="3770">
                  <c:v>342.96</c:v>
                </c:pt>
                <c:pt idx="3771">
                  <c:v>483.05</c:v>
                </c:pt>
                <c:pt idx="3772">
                  <c:v>427.2</c:v>
                </c:pt>
                <c:pt idx="3773">
                  <c:v>418.48</c:v>
                </c:pt>
                <c:pt idx="3774">
                  <c:v>537</c:v>
                </c:pt>
                <c:pt idx="3775">
                  <c:v>548.26</c:v>
                </c:pt>
                <c:pt idx="3776">
                  <c:v>430.34</c:v>
                </c:pt>
                <c:pt idx="3777">
                  <c:v>616.4</c:v>
                </c:pt>
                <c:pt idx="3778">
                  <c:v>670.38</c:v>
                </c:pt>
                <c:pt idx="3779">
                  <c:v>966.26</c:v>
                </c:pt>
                <c:pt idx="3780">
                  <c:v>788.61</c:v>
                </c:pt>
                <c:pt idx="3781">
                  <c:v>648.03</c:v>
                </c:pt>
                <c:pt idx="3782">
                  <c:v>526.29</c:v>
                </c:pt>
                <c:pt idx="3783">
                  <c:v>685.52</c:v>
                </c:pt>
                <c:pt idx="3784">
                  <c:v>820.59</c:v>
                </c:pt>
                <c:pt idx="3785">
                  <c:v>853.19</c:v>
                </c:pt>
                <c:pt idx="3786">
                  <c:v>903.97</c:v>
                </c:pt>
                <c:pt idx="3787">
                  <c:v>714.86</c:v>
                </c:pt>
                <c:pt idx="3788">
                  <c:v>557.94000000000005</c:v>
                </c:pt>
                <c:pt idx="3789">
                  <c:v>539.86</c:v>
                </c:pt>
                <c:pt idx="3790">
                  <c:v>634.48</c:v>
                </c:pt>
                <c:pt idx="3791">
                  <c:v>641.94000000000005</c:v>
                </c:pt>
                <c:pt idx="3792">
                  <c:v>571.70000000000005</c:v>
                </c:pt>
                <c:pt idx="3793">
                  <c:v>745.15</c:v>
                </c:pt>
                <c:pt idx="3794">
                  <c:v>845.62</c:v>
                </c:pt>
                <c:pt idx="3795">
                  <c:v>734.59</c:v>
                </c:pt>
                <c:pt idx="3796">
                  <c:v>633.51</c:v>
                </c:pt>
                <c:pt idx="3797">
                  <c:v>657.41</c:v>
                </c:pt>
                <c:pt idx="3798">
                  <c:v>513.24</c:v>
                </c:pt>
                <c:pt idx="3799">
                  <c:v>457.22</c:v>
                </c:pt>
                <c:pt idx="3800">
                  <c:v>502.86</c:v>
                </c:pt>
                <c:pt idx="3801">
                  <c:v>655.22</c:v>
                </c:pt>
                <c:pt idx="3802">
                  <c:v>434.56</c:v>
                </c:pt>
                <c:pt idx="3803">
                  <c:v>527.48</c:v>
                </c:pt>
                <c:pt idx="3804">
                  <c:v>354.59</c:v>
                </c:pt>
                <c:pt idx="3805">
                  <c:v>564.69000000000005</c:v>
                </c:pt>
                <c:pt idx="3806">
                  <c:v>420.08</c:v>
                </c:pt>
                <c:pt idx="3807">
                  <c:v>427.37</c:v>
                </c:pt>
                <c:pt idx="3808">
                  <c:v>300.14999999999998</c:v>
                </c:pt>
                <c:pt idx="3809">
                  <c:v>352.99</c:v>
                </c:pt>
                <c:pt idx="3810">
                  <c:v>389.31</c:v>
                </c:pt>
                <c:pt idx="3811">
                  <c:v>419.35</c:v>
                </c:pt>
                <c:pt idx="3812">
                  <c:v>371.9</c:v>
                </c:pt>
                <c:pt idx="3813">
                  <c:v>439.75</c:v>
                </c:pt>
                <c:pt idx="3814">
                  <c:v>416.06</c:v>
                </c:pt>
                <c:pt idx="3815">
                  <c:v>331.24</c:v>
                </c:pt>
                <c:pt idx="3816">
                  <c:v>310.64999999999998</c:v>
                </c:pt>
                <c:pt idx="3817">
                  <c:v>258.10000000000002</c:v>
                </c:pt>
                <c:pt idx="3818">
                  <c:v>303.36</c:v>
                </c:pt>
                <c:pt idx="3819">
                  <c:v>307.87</c:v>
                </c:pt>
                <c:pt idx="3820">
                  <c:v>312.75</c:v>
                </c:pt>
                <c:pt idx="3821">
                  <c:v>307.33999999999997</c:v>
                </c:pt>
                <c:pt idx="3822">
                  <c:v>283.39999999999998</c:v>
                </c:pt>
                <c:pt idx="3823">
                  <c:v>374.15</c:v>
                </c:pt>
                <c:pt idx="3824">
                  <c:v>403.87</c:v>
                </c:pt>
                <c:pt idx="3825">
                  <c:v>490.61</c:v>
                </c:pt>
                <c:pt idx="3826">
                  <c:v>402.73</c:v>
                </c:pt>
                <c:pt idx="3827">
                  <c:v>641.70000000000005</c:v>
                </c:pt>
                <c:pt idx="3828">
                  <c:v>596.37</c:v>
                </c:pt>
                <c:pt idx="3829">
                  <c:v>656.45</c:v>
                </c:pt>
                <c:pt idx="3830">
                  <c:v>742.48</c:v>
                </c:pt>
                <c:pt idx="3831">
                  <c:v>7024.95</c:v>
                </c:pt>
                <c:pt idx="3832">
                  <c:v>7696.61</c:v>
                </c:pt>
                <c:pt idx="3833">
                  <c:v>7966.55</c:v>
                </c:pt>
                <c:pt idx="3834">
                  <c:v>4972.6499999999996</c:v>
                </c:pt>
                <c:pt idx="3835">
                  <c:v>5306.7</c:v>
                </c:pt>
                <c:pt idx="3836">
                  <c:v>3841.96</c:v>
                </c:pt>
                <c:pt idx="3837">
                  <c:v>5406.4</c:v>
                </c:pt>
                <c:pt idx="3838">
                  <c:v>3520.75</c:v>
                </c:pt>
                <c:pt idx="3839">
                  <c:v>4143.54</c:v>
                </c:pt>
                <c:pt idx="3840">
                  <c:v>4317.5200000000004</c:v>
                </c:pt>
                <c:pt idx="3841">
                  <c:v>3963.5</c:v>
                </c:pt>
                <c:pt idx="3842">
                  <c:v>4187.1099999999997</c:v>
                </c:pt>
                <c:pt idx="3843">
                  <c:v>3793.75</c:v>
                </c:pt>
                <c:pt idx="3844">
                  <c:v>5277.46</c:v>
                </c:pt>
                <c:pt idx="3845">
                  <c:v>5651.19</c:v>
                </c:pt>
                <c:pt idx="3846">
                  <c:v>4333.28</c:v>
                </c:pt>
                <c:pt idx="3847">
                  <c:v>3532.78</c:v>
                </c:pt>
                <c:pt idx="3848">
                  <c:v>4062.22</c:v>
                </c:pt>
                <c:pt idx="3849">
                  <c:v>4121.2</c:v>
                </c:pt>
                <c:pt idx="3850">
                  <c:v>4022</c:v>
                </c:pt>
                <c:pt idx="3851">
                  <c:v>4486.72</c:v>
                </c:pt>
                <c:pt idx="3852">
                  <c:v>5222.08</c:v>
                </c:pt>
                <c:pt idx="3853">
                  <c:v>5469.9</c:v>
                </c:pt>
                <c:pt idx="3854">
                  <c:v>4571.66</c:v>
                </c:pt>
                <c:pt idx="3855">
                  <c:v>3814.24</c:v>
                </c:pt>
                <c:pt idx="3856">
                  <c:v>4519.33</c:v>
                </c:pt>
                <c:pt idx="3857">
                  <c:v>5511.97</c:v>
                </c:pt>
                <c:pt idx="3858">
                  <c:v>5075.2</c:v>
                </c:pt>
                <c:pt idx="3859">
                  <c:v>5348.58</c:v>
                </c:pt>
                <c:pt idx="3860">
                  <c:v>5115.42</c:v>
                </c:pt>
                <c:pt idx="3861">
                  <c:v>4892.9799999999996</c:v>
                </c:pt>
                <c:pt idx="3862">
                  <c:v>3701.66</c:v>
                </c:pt>
                <c:pt idx="3863">
                  <c:v>3959.42</c:v>
                </c:pt>
                <c:pt idx="3864">
                  <c:v>3775.77</c:v>
                </c:pt>
                <c:pt idx="3865">
                  <c:v>3425.58</c:v>
                </c:pt>
                <c:pt idx="3866">
                  <c:v>4706.6000000000004</c:v>
                </c:pt>
                <c:pt idx="3867">
                  <c:v>4085.14</c:v>
                </c:pt>
                <c:pt idx="3868">
                  <c:v>3853.68</c:v>
                </c:pt>
                <c:pt idx="3869">
                  <c:v>4498.6400000000003</c:v>
                </c:pt>
                <c:pt idx="3870">
                  <c:v>5087.0200000000004</c:v>
                </c:pt>
                <c:pt idx="3871">
                  <c:v>4990.6499999999996</c:v>
                </c:pt>
                <c:pt idx="3872">
                  <c:v>5275.25</c:v>
                </c:pt>
                <c:pt idx="3873">
                  <c:v>6603.2</c:v>
                </c:pt>
                <c:pt idx="3874">
                  <c:v>5539.2</c:v>
                </c:pt>
                <c:pt idx="3875">
                  <c:v>7917.07</c:v>
                </c:pt>
                <c:pt idx="3876">
                  <c:v>9210.4500000000007</c:v>
                </c:pt>
                <c:pt idx="3877">
                  <c:v>14065.97</c:v>
                </c:pt>
                <c:pt idx="3878">
                  <c:v>5104.1499999999996</c:v>
                </c:pt>
                <c:pt idx="3879">
                  <c:v>4993.3999999999996</c:v>
                </c:pt>
                <c:pt idx="3880">
                  <c:v>4923.2</c:v>
                </c:pt>
                <c:pt idx="3881">
                  <c:v>3778.3</c:v>
                </c:pt>
                <c:pt idx="3882">
                  <c:v>3749.14</c:v>
                </c:pt>
                <c:pt idx="3883">
                  <c:v>5656.37</c:v>
                </c:pt>
                <c:pt idx="3884">
                  <c:v>6388.13</c:v>
                </c:pt>
                <c:pt idx="3885">
                  <c:v>7917.33</c:v>
                </c:pt>
                <c:pt idx="3886">
                  <c:v>4607.7</c:v>
                </c:pt>
                <c:pt idx="3887">
                  <c:v>5396.35</c:v>
                </c:pt>
                <c:pt idx="3888">
                  <c:v>4876.6899999999996</c:v>
                </c:pt>
                <c:pt idx="3889">
                  <c:v>4086.48</c:v>
                </c:pt>
                <c:pt idx="3890">
                  <c:v>3932.66</c:v>
                </c:pt>
                <c:pt idx="3891">
                  <c:v>3885.21</c:v>
                </c:pt>
                <c:pt idx="3892">
                  <c:v>4548.03</c:v>
                </c:pt>
                <c:pt idx="3893">
                  <c:v>4176.76</c:v>
                </c:pt>
                <c:pt idx="3894">
                  <c:v>3866.11</c:v>
                </c:pt>
                <c:pt idx="3895">
                  <c:v>4108.54</c:v>
                </c:pt>
                <c:pt idx="3896">
                  <c:v>5672.1</c:v>
                </c:pt>
                <c:pt idx="3897">
                  <c:v>4724.29</c:v>
                </c:pt>
                <c:pt idx="3898">
                  <c:v>3623.54</c:v>
                </c:pt>
                <c:pt idx="3899">
                  <c:v>3537.56</c:v>
                </c:pt>
                <c:pt idx="3900">
                  <c:v>4158.7700000000004</c:v>
                </c:pt>
                <c:pt idx="3901">
                  <c:v>3643.74</c:v>
                </c:pt>
                <c:pt idx="3902">
                  <c:v>3735.04</c:v>
                </c:pt>
                <c:pt idx="3903">
                  <c:v>3608.28</c:v>
                </c:pt>
                <c:pt idx="3904">
                  <c:v>3750</c:v>
                </c:pt>
                <c:pt idx="3905">
                  <c:v>4581.24</c:v>
                </c:pt>
                <c:pt idx="3906">
                  <c:v>3243.28</c:v>
                </c:pt>
                <c:pt idx="3907">
                  <c:v>3439.7</c:v>
                </c:pt>
                <c:pt idx="3908">
                  <c:v>2978.08</c:v>
                </c:pt>
                <c:pt idx="3909">
                  <c:v>4564.7700000000004</c:v>
                </c:pt>
                <c:pt idx="3910">
                  <c:v>3339.78</c:v>
                </c:pt>
                <c:pt idx="3911">
                  <c:v>4158.0600000000004</c:v>
                </c:pt>
                <c:pt idx="3912">
                  <c:v>3735.18</c:v>
                </c:pt>
                <c:pt idx="3913">
                  <c:v>3652.7</c:v>
                </c:pt>
                <c:pt idx="3914">
                  <c:v>3210.79</c:v>
                </c:pt>
                <c:pt idx="3915">
                  <c:v>2986.42</c:v>
                </c:pt>
                <c:pt idx="3916">
                  <c:v>3343.26</c:v>
                </c:pt>
                <c:pt idx="3917">
                  <c:v>3209.28</c:v>
                </c:pt>
                <c:pt idx="3918">
                  <c:v>4011.5</c:v>
                </c:pt>
                <c:pt idx="3919">
                  <c:v>3619.49</c:v>
                </c:pt>
                <c:pt idx="3920">
                  <c:v>4093.77</c:v>
                </c:pt>
                <c:pt idx="3921">
                  <c:v>3968.2</c:v>
                </c:pt>
                <c:pt idx="3922">
                  <c:v>5024.72</c:v>
                </c:pt>
                <c:pt idx="3923">
                  <c:v>4530.75</c:v>
                </c:pt>
                <c:pt idx="3924">
                  <c:v>4334.62</c:v>
                </c:pt>
                <c:pt idx="3925">
                  <c:v>5641.46</c:v>
                </c:pt>
                <c:pt idx="3926">
                  <c:v>5466.91</c:v>
                </c:pt>
                <c:pt idx="3927">
                  <c:v>6750.53</c:v>
                </c:pt>
                <c:pt idx="3928">
                  <c:v>8445.01</c:v>
                </c:pt>
                <c:pt idx="3929">
                  <c:v>12848.12</c:v>
                </c:pt>
                <c:pt idx="3930">
                  <c:v>6951.19</c:v>
                </c:pt>
                <c:pt idx="3931">
                  <c:v>4174.68</c:v>
                </c:pt>
                <c:pt idx="3932">
                  <c:v>4008.75</c:v>
                </c:pt>
                <c:pt idx="3933">
                  <c:v>3689.44</c:v>
                </c:pt>
                <c:pt idx="3934">
                  <c:v>3510.94</c:v>
                </c:pt>
                <c:pt idx="3935">
                  <c:v>5646.11</c:v>
                </c:pt>
                <c:pt idx="3936">
                  <c:v>7755.83</c:v>
                </c:pt>
                <c:pt idx="3937">
                  <c:v>7122.71</c:v>
                </c:pt>
                <c:pt idx="3938">
                  <c:v>5337.27</c:v>
                </c:pt>
                <c:pt idx="3939">
                  <c:v>5082.59</c:v>
                </c:pt>
                <c:pt idx="3940">
                  <c:v>4735.1899999999996</c:v>
                </c:pt>
                <c:pt idx="3941">
                  <c:v>4735.58</c:v>
                </c:pt>
                <c:pt idx="3942">
                  <c:v>3903.39</c:v>
                </c:pt>
                <c:pt idx="3943">
                  <c:v>4392.74</c:v>
                </c:pt>
                <c:pt idx="3944">
                  <c:v>3976.42</c:v>
                </c:pt>
                <c:pt idx="3945">
                  <c:v>3294.36</c:v>
                </c:pt>
                <c:pt idx="3946">
                  <c:v>3733.04</c:v>
                </c:pt>
                <c:pt idx="3947">
                  <c:v>3698.19</c:v>
                </c:pt>
                <c:pt idx="3948">
                  <c:v>4880.96</c:v>
                </c:pt>
                <c:pt idx="3949">
                  <c:v>4632.2700000000004</c:v>
                </c:pt>
                <c:pt idx="3950">
                  <c:v>3864.86</c:v>
                </c:pt>
                <c:pt idx="3951">
                  <c:v>3118.55</c:v>
                </c:pt>
                <c:pt idx="3952">
                  <c:v>3788.69</c:v>
                </c:pt>
                <c:pt idx="3953">
                  <c:v>4042.24</c:v>
                </c:pt>
                <c:pt idx="3954">
                  <c:v>3575.94</c:v>
                </c:pt>
                <c:pt idx="3955">
                  <c:v>3229.2</c:v>
                </c:pt>
                <c:pt idx="3956">
                  <c:v>3898.01</c:v>
                </c:pt>
                <c:pt idx="3957">
                  <c:v>3925.61</c:v>
                </c:pt>
                <c:pt idx="3958">
                  <c:v>3716.03</c:v>
                </c:pt>
                <c:pt idx="3959">
                  <c:v>3707.9</c:v>
                </c:pt>
                <c:pt idx="3960">
                  <c:v>3356.82</c:v>
                </c:pt>
                <c:pt idx="3961">
                  <c:v>4145.1899999999996</c:v>
                </c:pt>
                <c:pt idx="3962">
                  <c:v>4162.46</c:v>
                </c:pt>
                <c:pt idx="3963">
                  <c:v>4208.1899999999996</c:v>
                </c:pt>
                <c:pt idx="3964">
                  <c:v>3966.86</c:v>
                </c:pt>
                <c:pt idx="3965">
                  <c:v>4183.8500000000004</c:v>
                </c:pt>
                <c:pt idx="3966">
                  <c:v>3268.08</c:v>
                </c:pt>
                <c:pt idx="3967">
                  <c:v>3418.62</c:v>
                </c:pt>
                <c:pt idx="3968">
                  <c:v>3683.28</c:v>
                </c:pt>
                <c:pt idx="3969">
                  <c:v>3515.91</c:v>
                </c:pt>
                <c:pt idx="3970">
                  <c:v>4288.34</c:v>
                </c:pt>
                <c:pt idx="3971">
                  <c:v>3465.18</c:v>
                </c:pt>
                <c:pt idx="3972">
                  <c:v>3739.1</c:v>
                </c:pt>
                <c:pt idx="3973">
                  <c:v>4077.2</c:v>
                </c:pt>
                <c:pt idx="3974">
                  <c:v>5491</c:v>
                </c:pt>
                <c:pt idx="3975">
                  <c:v>5328.5</c:v>
                </c:pt>
                <c:pt idx="3976">
                  <c:v>5735</c:v>
                </c:pt>
                <c:pt idx="3977">
                  <c:v>3614.48</c:v>
                </c:pt>
                <c:pt idx="3978">
                  <c:v>4360.5</c:v>
                </c:pt>
                <c:pt idx="3979">
                  <c:v>3021.5</c:v>
                </c:pt>
                <c:pt idx="3980">
                  <c:v>3822.5</c:v>
                </c:pt>
                <c:pt idx="3981">
                  <c:v>3324</c:v>
                </c:pt>
                <c:pt idx="3982">
                  <c:v>4278.26</c:v>
                </c:pt>
                <c:pt idx="3983">
                  <c:v>4406.4799999999996</c:v>
                </c:pt>
                <c:pt idx="3984">
                  <c:v>4380.38</c:v>
                </c:pt>
                <c:pt idx="3985">
                  <c:v>4283.99</c:v>
                </c:pt>
                <c:pt idx="3986">
                  <c:v>3728.17</c:v>
                </c:pt>
                <c:pt idx="3987">
                  <c:v>5308.69</c:v>
                </c:pt>
                <c:pt idx="3988">
                  <c:v>3885.42</c:v>
                </c:pt>
                <c:pt idx="3989">
                  <c:v>4342.18</c:v>
                </c:pt>
                <c:pt idx="3990">
                  <c:v>3887.9</c:v>
                </c:pt>
                <c:pt idx="3991">
                  <c:v>4230.5600000000004</c:v>
                </c:pt>
                <c:pt idx="3992">
                  <c:v>4225.12</c:v>
                </c:pt>
                <c:pt idx="3993">
                  <c:v>3731.51</c:v>
                </c:pt>
                <c:pt idx="3994">
                  <c:v>3603.83</c:v>
                </c:pt>
                <c:pt idx="3995">
                  <c:v>4124.82</c:v>
                </c:pt>
                <c:pt idx="3996">
                  <c:v>4365.0600000000004</c:v>
                </c:pt>
                <c:pt idx="3997">
                  <c:v>3840.68</c:v>
                </c:pt>
                <c:pt idx="3998">
                  <c:v>3561.26</c:v>
                </c:pt>
                <c:pt idx="3999">
                  <c:v>3087.8</c:v>
                </c:pt>
                <c:pt idx="4000">
                  <c:v>4505.88</c:v>
                </c:pt>
                <c:pt idx="4001">
                  <c:v>3936.8</c:v>
                </c:pt>
                <c:pt idx="4002">
                  <c:v>4803.42</c:v>
                </c:pt>
                <c:pt idx="4003">
                  <c:v>4613.42</c:v>
                </c:pt>
                <c:pt idx="4004">
                  <c:v>3485.88</c:v>
                </c:pt>
                <c:pt idx="4005">
                  <c:v>3342.76</c:v>
                </c:pt>
                <c:pt idx="4006">
                  <c:v>3045.1</c:v>
                </c:pt>
                <c:pt idx="4007">
                  <c:v>3586.76</c:v>
                </c:pt>
                <c:pt idx="4008">
                  <c:v>3257.42</c:v>
                </c:pt>
                <c:pt idx="4009">
                  <c:v>3881.3</c:v>
                </c:pt>
                <c:pt idx="4010">
                  <c:v>3283.88</c:v>
                </c:pt>
                <c:pt idx="4011">
                  <c:v>2681.46</c:v>
                </c:pt>
                <c:pt idx="4012">
                  <c:v>2732.22</c:v>
                </c:pt>
                <c:pt idx="4013">
                  <c:v>2915</c:v>
                </c:pt>
                <c:pt idx="4014">
                  <c:v>2856.38</c:v>
                </c:pt>
                <c:pt idx="4015">
                  <c:v>2781.26</c:v>
                </c:pt>
                <c:pt idx="4016">
                  <c:v>2844.88</c:v>
                </c:pt>
                <c:pt idx="4017">
                  <c:v>2830.96</c:v>
                </c:pt>
                <c:pt idx="4018">
                  <c:v>2697</c:v>
                </c:pt>
                <c:pt idx="4019">
                  <c:v>3260.88</c:v>
                </c:pt>
                <c:pt idx="4020">
                  <c:v>3883.38</c:v>
                </c:pt>
                <c:pt idx="4021">
                  <c:v>2454.3000000000002</c:v>
                </c:pt>
                <c:pt idx="4022">
                  <c:v>2785.92</c:v>
                </c:pt>
                <c:pt idx="4023">
                  <c:v>2456.5</c:v>
                </c:pt>
                <c:pt idx="4024">
                  <c:v>2625.72</c:v>
                </c:pt>
                <c:pt idx="4025">
                  <c:v>2970.36</c:v>
                </c:pt>
                <c:pt idx="4026">
                  <c:v>3521.78</c:v>
                </c:pt>
                <c:pt idx="4027">
                  <c:v>4234.1400000000003</c:v>
                </c:pt>
                <c:pt idx="4028">
                  <c:v>4921.42</c:v>
                </c:pt>
                <c:pt idx="4029">
                  <c:v>4042.31</c:v>
                </c:pt>
                <c:pt idx="4030">
                  <c:v>4850.96</c:v>
                </c:pt>
                <c:pt idx="4031">
                  <c:v>4561.26</c:v>
                </c:pt>
                <c:pt idx="4032">
                  <c:v>4581.04</c:v>
                </c:pt>
                <c:pt idx="4033">
                  <c:v>4346.38</c:v>
                </c:pt>
                <c:pt idx="4034">
                  <c:v>3897.48</c:v>
                </c:pt>
                <c:pt idx="4035">
                  <c:v>4732.04</c:v>
                </c:pt>
                <c:pt idx="4036">
                  <c:v>4158.26</c:v>
                </c:pt>
                <c:pt idx="4037">
                  <c:v>4077.88</c:v>
                </c:pt>
                <c:pt idx="4038">
                  <c:v>3630.66</c:v>
                </c:pt>
                <c:pt idx="4039">
                  <c:v>3759.18</c:v>
                </c:pt>
                <c:pt idx="4040">
                  <c:v>3621.1</c:v>
                </c:pt>
                <c:pt idx="4041">
                  <c:v>3204.98</c:v>
                </c:pt>
                <c:pt idx="4042">
                  <c:v>3555.48</c:v>
                </c:pt>
                <c:pt idx="4043">
                  <c:v>3536.7</c:v>
                </c:pt>
                <c:pt idx="4044">
                  <c:v>4216.6400000000003</c:v>
                </c:pt>
                <c:pt idx="4045">
                  <c:v>3183.18</c:v>
                </c:pt>
                <c:pt idx="4046">
                  <c:v>3485.28</c:v>
                </c:pt>
                <c:pt idx="4047">
                  <c:v>4202.83</c:v>
                </c:pt>
                <c:pt idx="4048">
                  <c:v>4308.1400000000003</c:v>
                </c:pt>
                <c:pt idx="4049">
                  <c:v>3724.75</c:v>
                </c:pt>
                <c:pt idx="4050">
                  <c:v>3599.5</c:v>
                </c:pt>
                <c:pt idx="4051">
                  <c:v>2874.22</c:v>
                </c:pt>
                <c:pt idx="4052">
                  <c:v>3172.58</c:v>
                </c:pt>
                <c:pt idx="4053">
                  <c:v>3114.22</c:v>
                </c:pt>
                <c:pt idx="4054">
                  <c:v>3465.77</c:v>
                </c:pt>
                <c:pt idx="4055">
                  <c:v>3336.7</c:v>
                </c:pt>
                <c:pt idx="4056">
                  <c:v>2837.66</c:v>
                </c:pt>
                <c:pt idx="4057">
                  <c:v>2755.4</c:v>
                </c:pt>
                <c:pt idx="4058">
                  <c:v>2580.54</c:v>
                </c:pt>
                <c:pt idx="4059">
                  <c:v>2585.9499999999998</c:v>
                </c:pt>
                <c:pt idx="4060">
                  <c:v>2529.3200000000002</c:v>
                </c:pt>
                <c:pt idx="4061">
                  <c:v>3051.62</c:v>
                </c:pt>
                <c:pt idx="4062">
                  <c:v>2921.56</c:v>
                </c:pt>
                <c:pt idx="4063">
                  <c:v>2566.6999999999998</c:v>
                </c:pt>
                <c:pt idx="4064">
                  <c:v>2688.58</c:v>
                </c:pt>
                <c:pt idx="4065">
                  <c:v>2670.86</c:v>
                </c:pt>
                <c:pt idx="4066">
                  <c:v>2573.12</c:v>
                </c:pt>
                <c:pt idx="4067">
                  <c:v>2041.76</c:v>
                </c:pt>
                <c:pt idx="4068">
                  <c:v>3152.56</c:v>
                </c:pt>
                <c:pt idx="4069">
                  <c:v>2334.96</c:v>
                </c:pt>
                <c:pt idx="4070">
                  <c:v>2343.4</c:v>
                </c:pt>
                <c:pt idx="4071">
                  <c:v>2395.98</c:v>
                </c:pt>
                <c:pt idx="4072">
                  <c:v>2829.74</c:v>
                </c:pt>
                <c:pt idx="4073">
                  <c:v>2155.2199999999998</c:v>
                </c:pt>
                <c:pt idx="4074">
                  <c:v>2425.04</c:v>
                </c:pt>
                <c:pt idx="4075">
                  <c:v>2014.96</c:v>
                </c:pt>
                <c:pt idx="4076">
                  <c:v>2695.82</c:v>
                </c:pt>
                <c:pt idx="4077">
                  <c:v>2507.48</c:v>
                </c:pt>
                <c:pt idx="4078">
                  <c:v>3107.1</c:v>
                </c:pt>
                <c:pt idx="4079">
                  <c:v>4257.72</c:v>
                </c:pt>
                <c:pt idx="4080">
                  <c:v>3725.26</c:v>
                </c:pt>
                <c:pt idx="4081">
                  <c:v>2927</c:v>
                </c:pt>
                <c:pt idx="4082">
                  <c:v>4393.08</c:v>
                </c:pt>
                <c:pt idx="4083">
                  <c:v>4133.3599999999997</c:v>
                </c:pt>
                <c:pt idx="4084">
                  <c:v>3505.18</c:v>
                </c:pt>
                <c:pt idx="4085">
                  <c:v>3421.12</c:v>
                </c:pt>
                <c:pt idx="4086">
                  <c:v>3536.71</c:v>
                </c:pt>
                <c:pt idx="4087">
                  <c:v>3544.7</c:v>
                </c:pt>
                <c:pt idx="4088">
                  <c:v>3711.72</c:v>
                </c:pt>
                <c:pt idx="4089">
                  <c:v>3151.6</c:v>
                </c:pt>
                <c:pt idx="4090">
                  <c:v>2822.92</c:v>
                </c:pt>
                <c:pt idx="4091">
                  <c:v>4751.0600000000004</c:v>
                </c:pt>
                <c:pt idx="4092">
                  <c:v>2564.12</c:v>
                </c:pt>
                <c:pt idx="4093">
                  <c:v>3064.12</c:v>
                </c:pt>
                <c:pt idx="4094">
                  <c:v>3055.24</c:v>
                </c:pt>
                <c:pt idx="4095">
                  <c:v>3931.58</c:v>
                </c:pt>
                <c:pt idx="4096">
                  <c:v>3629.94</c:v>
                </c:pt>
                <c:pt idx="4097">
                  <c:v>2752.74</c:v>
                </c:pt>
                <c:pt idx="4098">
                  <c:v>2784.5</c:v>
                </c:pt>
                <c:pt idx="4099">
                  <c:v>3402.4</c:v>
                </c:pt>
                <c:pt idx="4100">
                  <c:v>3054.34</c:v>
                </c:pt>
                <c:pt idx="4101">
                  <c:v>2723.02</c:v>
                </c:pt>
                <c:pt idx="4102">
                  <c:v>2821.6</c:v>
                </c:pt>
                <c:pt idx="4103">
                  <c:v>2959</c:v>
                </c:pt>
                <c:pt idx="4104">
                  <c:v>3202.68</c:v>
                </c:pt>
                <c:pt idx="4105">
                  <c:v>3355.34</c:v>
                </c:pt>
                <c:pt idx="4106">
                  <c:v>3300.68</c:v>
                </c:pt>
                <c:pt idx="4107">
                  <c:v>3686.74</c:v>
                </c:pt>
                <c:pt idx="4108">
                  <c:v>3058.82</c:v>
                </c:pt>
                <c:pt idx="4109">
                  <c:v>2669.67</c:v>
                </c:pt>
                <c:pt idx="4110">
                  <c:v>2115.88</c:v>
                </c:pt>
                <c:pt idx="4111">
                  <c:v>1986.16</c:v>
                </c:pt>
                <c:pt idx="4112">
                  <c:v>2047.42</c:v>
                </c:pt>
                <c:pt idx="4113">
                  <c:v>2520.85</c:v>
                </c:pt>
                <c:pt idx="4114">
                  <c:v>2258.7399999999998</c:v>
                </c:pt>
                <c:pt idx="4115">
                  <c:v>2559.08</c:v>
                </c:pt>
                <c:pt idx="4116">
                  <c:v>2830.48</c:v>
                </c:pt>
                <c:pt idx="4117">
                  <c:v>3455.92</c:v>
                </c:pt>
                <c:pt idx="4118">
                  <c:v>3228.96</c:v>
                </c:pt>
                <c:pt idx="4119">
                  <c:v>2652</c:v>
                </c:pt>
                <c:pt idx="4120">
                  <c:v>2665.75</c:v>
                </c:pt>
                <c:pt idx="4121">
                  <c:v>2595.8000000000002</c:v>
                </c:pt>
                <c:pt idx="4122">
                  <c:v>2103.34</c:v>
                </c:pt>
                <c:pt idx="4123">
                  <c:v>2254.44</c:v>
                </c:pt>
                <c:pt idx="4124">
                  <c:v>1945.42</c:v>
                </c:pt>
                <c:pt idx="4125">
                  <c:v>1601</c:v>
                </c:pt>
                <c:pt idx="4126">
                  <c:v>1438.34</c:v>
                </c:pt>
                <c:pt idx="4127">
                  <c:v>1514.42</c:v>
                </c:pt>
                <c:pt idx="4128">
                  <c:v>1486.42</c:v>
                </c:pt>
                <c:pt idx="4129">
                  <c:v>1421.25</c:v>
                </c:pt>
                <c:pt idx="4130">
                  <c:v>2117.3000000000002</c:v>
                </c:pt>
                <c:pt idx="4131">
                  <c:v>1853.79</c:v>
                </c:pt>
                <c:pt idx="4132">
                  <c:v>1602.42</c:v>
                </c:pt>
                <c:pt idx="4133">
                  <c:v>1480.88</c:v>
                </c:pt>
                <c:pt idx="4134">
                  <c:v>1864.96</c:v>
                </c:pt>
                <c:pt idx="4135">
                  <c:v>1976.84</c:v>
                </c:pt>
                <c:pt idx="4136">
                  <c:v>1387.34</c:v>
                </c:pt>
                <c:pt idx="4137">
                  <c:v>1390.5</c:v>
                </c:pt>
                <c:pt idx="4138">
                  <c:v>1581.34</c:v>
                </c:pt>
                <c:pt idx="4139">
                  <c:v>2000.68</c:v>
                </c:pt>
                <c:pt idx="4140">
                  <c:v>1959.38</c:v>
                </c:pt>
                <c:pt idx="4141">
                  <c:v>2209.8000000000002</c:v>
                </c:pt>
                <c:pt idx="4142">
                  <c:v>2865.63</c:v>
                </c:pt>
                <c:pt idx="4143">
                  <c:v>3989.01</c:v>
                </c:pt>
                <c:pt idx="4144">
                  <c:v>4900.7700000000004</c:v>
                </c:pt>
                <c:pt idx="4145">
                  <c:v>8459.66</c:v>
                </c:pt>
                <c:pt idx="4146">
                  <c:v>10581.34</c:v>
                </c:pt>
                <c:pt idx="4147">
                  <c:v>2805.56</c:v>
                </c:pt>
                <c:pt idx="4148">
                  <c:v>2639.96</c:v>
                </c:pt>
                <c:pt idx="4149">
                  <c:v>1827.21</c:v>
                </c:pt>
                <c:pt idx="4150">
                  <c:v>1917.67</c:v>
                </c:pt>
                <c:pt idx="4151">
                  <c:v>1915.08</c:v>
                </c:pt>
                <c:pt idx="4152">
                  <c:v>1967.5</c:v>
                </c:pt>
                <c:pt idx="4153">
                  <c:v>1708.12</c:v>
                </c:pt>
                <c:pt idx="4154">
                  <c:v>1963.53</c:v>
                </c:pt>
                <c:pt idx="4155">
                  <c:v>2077.67</c:v>
                </c:pt>
                <c:pt idx="4156">
                  <c:v>2618.3200000000002</c:v>
                </c:pt>
                <c:pt idx="4157">
                  <c:v>2087.7199999999998</c:v>
                </c:pt>
                <c:pt idx="4158">
                  <c:v>1932.64</c:v>
                </c:pt>
                <c:pt idx="4159">
                  <c:v>2760.12</c:v>
                </c:pt>
                <c:pt idx="4160">
                  <c:v>3199.9</c:v>
                </c:pt>
                <c:pt idx="4161">
                  <c:v>3731</c:v>
                </c:pt>
                <c:pt idx="4162">
                  <c:v>4382</c:v>
                </c:pt>
                <c:pt idx="4163">
                  <c:v>5771.36</c:v>
                </c:pt>
                <c:pt idx="4164">
                  <c:v>2286.59</c:v>
                </c:pt>
                <c:pt idx="4165">
                  <c:v>2149.06</c:v>
                </c:pt>
                <c:pt idx="4166">
                  <c:v>4002</c:v>
                </c:pt>
                <c:pt idx="4167">
                  <c:v>2492.5</c:v>
                </c:pt>
                <c:pt idx="4168">
                  <c:v>1762.22</c:v>
                </c:pt>
                <c:pt idx="4169">
                  <c:v>3520.42</c:v>
                </c:pt>
                <c:pt idx="4170">
                  <c:v>2486.1999999999998</c:v>
                </c:pt>
                <c:pt idx="4171">
                  <c:v>2609.75</c:v>
                </c:pt>
                <c:pt idx="4172">
                  <c:v>2314</c:v>
                </c:pt>
                <c:pt idx="4173">
                  <c:v>2557.5500000000002</c:v>
                </c:pt>
                <c:pt idx="4174">
                  <c:v>2164.85</c:v>
                </c:pt>
                <c:pt idx="4175">
                  <c:v>1680.84</c:v>
                </c:pt>
                <c:pt idx="4176">
                  <c:v>2446.9</c:v>
                </c:pt>
                <c:pt idx="4177">
                  <c:v>1857.8</c:v>
                </c:pt>
                <c:pt idx="4178">
                  <c:v>1803.75</c:v>
                </c:pt>
                <c:pt idx="4179">
                  <c:v>1979.94</c:v>
                </c:pt>
                <c:pt idx="4180">
                  <c:v>1584.32</c:v>
                </c:pt>
                <c:pt idx="4181">
                  <c:v>1781.02</c:v>
                </c:pt>
                <c:pt idx="4182">
                  <c:v>1651.68</c:v>
                </c:pt>
                <c:pt idx="4183">
                  <c:v>1994.8</c:v>
                </c:pt>
                <c:pt idx="4184">
                  <c:v>1548.74</c:v>
                </c:pt>
                <c:pt idx="4185">
                  <c:v>1653.96</c:v>
                </c:pt>
                <c:pt idx="4186">
                  <c:v>1506.78</c:v>
                </c:pt>
                <c:pt idx="4187">
                  <c:v>1393.56</c:v>
                </c:pt>
                <c:pt idx="4188">
                  <c:v>1015.8</c:v>
                </c:pt>
                <c:pt idx="4189">
                  <c:v>1032.0999999999999</c:v>
                </c:pt>
                <c:pt idx="4190">
                  <c:v>1391.6</c:v>
                </c:pt>
                <c:pt idx="4191">
                  <c:v>2217.5100000000002</c:v>
                </c:pt>
                <c:pt idx="4192">
                  <c:v>2939.24</c:v>
                </c:pt>
                <c:pt idx="4193">
                  <c:v>2750.37</c:v>
                </c:pt>
                <c:pt idx="4194">
                  <c:v>3348.93</c:v>
                </c:pt>
                <c:pt idx="4195">
                  <c:v>4894.6400000000003</c:v>
                </c:pt>
                <c:pt idx="4196">
                  <c:v>4521.4399999999996</c:v>
                </c:pt>
                <c:pt idx="4197">
                  <c:v>7873.37</c:v>
                </c:pt>
                <c:pt idx="4198">
                  <c:v>10089.76</c:v>
                </c:pt>
                <c:pt idx="4199">
                  <c:v>2012.19</c:v>
                </c:pt>
                <c:pt idx="4200">
                  <c:v>1458.46</c:v>
                </c:pt>
                <c:pt idx="4201">
                  <c:v>1438.69</c:v>
                </c:pt>
                <c:pt idx="4202">
                  <c:v>1270.53</c:v>
                </c:pt>
                <c:pt idx="4203">
                  <c:v>1368.39</c:v>
                </c:pt>
                <c:pt idx="4204">
                  <c:v>1178.6500000000001</c:v>
                </c:pt>
                <c:pt idx="4205">
                  <c:v>1648.71</c:v>
                </c:pt>
                <c:pt idx="4206">
                  <c:v>1404.65</c:v>
                </c:pt>
                <c:pt idx="4207">
                  <c:v>1582.06</c:v>
                </c:pt>
                <c:pt idx="4208">
                  <c:v>1675.41</c:v>
                </c:pt>
                <c:pt idx="4209">
                  <c:v>1683.65</c:v>
                </c:pt>
                <c:pt idx="4210">
                  <c:v>1486.76</c:v>
                </c:pt>
                <c:pt idx="4211">
                  <c:v>1542.03</c:v>
                </c:pt>
                <c:pt idx="4212">
                  <c:v>1921.19</c:v>
                </c:pt>
                <c:pt idx="4213">
                  <c:v>3432.08</c:v>
                </c:pt>
                <c:pt idx="4214">
                  <c:v>3245.04</c:v>
                </c:pt>
                <c:pt idx="4215">
                  <c:v>4743.7</c:v>
                </c:pt>
                <c:pt idx="4216">
                  <c:v>2247.9</c:v>
                </c:pt>
                <c:pt idx="4217">
                  <c:v>2039.49</c:v>
                </c:pt>
                <c:pt idx="4218">
                  <c:v>1988.97</c:v>
                </c:pt>
                <c:pt idx="4219">
                  <c:v>1622.61</c:v>
                </c:pt>
                <c:pt idx="4220">
                  <c:v>1571.13</c:v>
                </c:pt>
                <c:pt idx="4221">
                  <c:v>1622.63</c:v>
                </c:pt>
                <c:pt idx="4222">
                  <c:v>2007.88</c:v>
                </c:pt>
                <c:pt idx="4223">
                  <c:v>2064.35</c:v>
                </c:pt>
                <c:pt idx="4224">
                  <c:v>1852.43</c:v>
                </c:pt>
                <c:pt idx="4225">
                  <c:v>2628.13</c:v>
                </c:pt>
                <c:pt idx="4226">
                  <c:v>2070.4</c:v>
                </c:pt>
                <c:pt idx="4227">
                  <c:v>1682.53</c:v>
                </c:pt>
                <c:pt idx="4228">
                  <c:v>1691.74</c:v>
                </c:pt>
                <c:pt idx="4229">
                  <c:v>1515.28</c:v>
                </c:pt>
                <c:pt idx="4230">
                  <c:v>1517.77</c:v>
                </c:pt>
                <c:pt idx="4231">
                  <c:v>1170.5899999999999</c:v>
                </c:pt>
                <c:pt idx="4232">
                  <c:v>1291.3900000000001</c:v>
                </c:pt>
                <c:pt idx="4233">
                  <c:v>1023.38</c:v>
                </c:pt>
                <c:pt idx="4234">
                  <c:v>1399.76</c:v>
                </c:pt>
                <c:pt idx="4235">
                  <c:v>1566.24</c:v>
                </c:pt>
                <c:pt idx="4236">
                  <c:v>1189.8800000000001</c:v>
                </c:pt>
                <c:pt idx="4237">
                  <c:v>901.11</c:v>
                </c:pt>
                <c:pt idx="4238">
                  <c:v>1249.54</c:v>
                </c:pt>
                <c:pt idx="4239">
                  <c:v>1493.84</c:v>
                </c:pt>
                <c:pt idx="4240">
                  <c:v>1226.71</c:v>
                </c:pt>
                <c:pt idx="4241">
                  <c:v>1471.82</c:v>
                </c:pt>
                <c:pt idx="4242">
                  <c:v>1137.78</c:v>
                </c:pt>
                <c:pt idx="4243">
                  <c:v>1166.8</c:v>
                </c:pt>
                <c:pt idx="4244">
                  <c:v>2848.5</c:v>
                </c:pt>
                <c:pt idx="4245">
                  <c:v>2605.2800000000002</c:v>
                </c:pt>
                <c:pt idx="4246">
                  <c:v>3477.27</c:v>
                </c:pt>
                <c:pt idx="4247">
                  <c:v>4272.2700000000004</c:v>
                </c:pt>
                <c:pt idx="4248">
                  <c:v>4464.25</c:v>
                </c:pt>
                <c:pt idx="4249">
                  <c:v>4851.2700000000004</c:v>
                </c:pt>
                <c:pt idx="4250">
                  <c:v>6812.13</c:v>
                </c:pt>
                <c:pt idx="4251">
                  <c:v>6691.49</c:v>
                </c:pt>
                <c:pt idx="4252">
                  <c:v>1499.7</c:v>
                </c:pt>
                <c:pt idx="4253">
                  <c:v>1365.52</c:v>
                </c:pt>
                <c:pt idx="4254">
                  <c:v>1490.66</c:v>
                </c:pt>
                <c:pt idx="4255">
                  <c:v>1060.74</c:v>
                </c:pt>
                <c:pt idx="4256">
                  <c:v>2063.02</c:v>
                </c:pt>
                <c:pt idx="4257">
                  <c:v>1276.81</c:v>
                </c:pt>
                <c:pt idx="4258">
                  <c:v>1529.52</c:v>
                </c:pt>
                <c:pt idx="4259">
                  <c:v>1413.51</c:v>
                </c:pt>
                <c:pt idx="4260">
                  <c:v>11875.84</c:v>
                </c:pt>
                <c:pt idx="4261">
                  <c:v>14700.59</c:v>
                </c:pt>
                <c:pt idx="4262">
                  <c:v>20275.45</c:v>
                </c:pt>
                <c:pt idx="4263">
                  <c:v>8146.57</c:v>
                </c:pt>
                <c:pt idx="4264">
                  <c:v>9907.51</c:v>
                </c:pt>
                <c:pt idx="4265">
                  <c:v>6938.45</c:v>
                </c:pt>
                <c:pt idx="4266">
                  <c:v>6175.31</c:v>
                </c:pt>
                <c:pt idx="4267">
                  <c:v>6698.76</c:v>
                </c:pt>
                <c:pt idx="4268">
                  <c:v>7648.28</c:v>
                </c:pt>
                <c:pt idx="4269">
                  <c:v>8763.7099999999991</c:v>
                </c:pt>
                <c:pt idx="4270">
                  <c:v>6829.55</c:v>
                </c:pt>
                <c:pt idx="4271">
                  <c:v>5933.18</c:v>
                </c:pt>
                <c:pt idx="4272">
                  <c:v>9109.86</c:v>
                </c:pt>
                <c:pt idx="4273">
                  <c:v>9616.73</c:v>
                </c:pt>
                <c:pt idx="4274">
                  <c:v>16167.09</c:v>
                </c:pt>
                <c:pt idx="4275">
                  <c:v>6472.63</c:v>
                </c:pt>
                <c:pt idx="4276">
                  <c:v>7381.56</c:v>
                </c:pt>
                <c:pt idx="4277">
                  <c:v>8841.86</c:v>
                </c:pt>
                <c:pt idx="4278">
                  <c:v>7060.14</c:v>
                </c:pt>
                <c:pt idx="4279">
                  <c:v>7393.92</c:v>
                </c:pt>
                <c:pt idx="4280">
                  <c:v>6510.87</c:v>
                </c:pt>
                <c:pt idx="4281">
                  <c:v>6939.97</c:v>
                </c:pt>
                <c:pt idx="4282">
                  <c:v>7180.81</c:v>
                </c:pt>
                <c:pt idx="4283">
                  <c:v>5251.9</c:v>
                </c:pt>
                <c:pt idx="4284">
                  <c:v>6247.05</c:v>
                </c:pt>
                <c:pt idx="4285">
                  <c:v>6080.16</c:v>
                </c:pt>
                <c:pt idx="4286">
                  <c:v>5571.23</c:v>
                </c:pt>
                <c:pt idx="4287">
                  <c:v>6023.16</c:v>
                </c:pt>
                <c:pt idx="4288">
                  <c:v>6068.12</c:v>
                </c:pt>
                <c:pt idx="4289">
                  <c:v>5769.42</c:v>
                </c:pt>
                <c:pt idx="4290">
                  <c:v>6516.53</c:v>
                </c:pt>
                <c:pt idx="4291">
                  <c:v>6320.36</c:v>
                </c:pt>
                <c:pt idx="4292">
                  <c:v>6858.67</c:v>
                </c:pt>
                <c:pt idx="4293">
                  <c:v>7029.95</c:v>
                </c:pt>
                <c:pt idx="4294">
                  <c:v>6695.46</c:v>
                </c:pt>
                <c:pt idx="4295">
                  <c:v>7151.13</c:v>
                </c:pt>
                <c:pt idx="4296">
                  <c:v>7129.53</c:v>
                </c:pt>
                <c:pt idx="4297">
                  <c:v>5861.12</c:v>
                </c:pt>
                <c:pt idx="4298">
                  <c:v>5464.93</c:v>
                </c:pt>
                <c:pt idx="4299">
                  <c:v>5804.88</c:v>
                </c:pt>
                <c:pt idx="4300">
                  <c:v>7931.19</c:v>
                </c:pt>
                <c:pt idx="4301">
                  <c:v>6967.7</c:v>
                </c:pt>
                <c:pt idx="4302">
                  <c:v>10593.12</c:v>
                </c:pt>
                <c:pt idx="4303">
                  <c:v>9755.7199999999993</c:v>
                </c:pt>
                <c:pt idx="4304">
                  <c:v>12927.02</c:v>
                </c:pt>
                <c:pt idx="4305">
                  <c:v>20124.62</c:v>
                </c:pt>
                <c:pt idx="4306">
                  <c:v>43995.62</c:v>
                </c:pt>
                <c:pt idx="4307">
                  <c:v>9024.94</c:v>
                </c:pt>
                <c:pt idx="4308">
                  <c:v>5276.25</c:v>
                </c:pt>
                <c:pt idx="4309">
                  <c:v>3519.44</c:v>
                </c:pt>
                <c:pt idx="4310">
                  <c:v>4671.03</c:v>
                </c:pt>
                <c:pt idx="4311">
                  <c:v>8351.09</c:v>
                </c:pt>
                <c:pt idx="4312">
                  <c:v>7118.97</c:v>
                </c:pt>
                <c:pt idx="4313">
                  <c:v>12996.54</c:v>
                </c:pt>
                <c:pt idx="4314">
                  <c:v>21488.44</c:v>
                </c:pt>
                <c:pt idx="4315">
                  <c:v>7819.18</c:v>
                </c:pt>
                <c:pt idx="4316">
                  <c:v>7986.75</c:v>
                </c:pt>
                <c:pt idx="4317">
                  <c:v>6974.93</c:v>
                </c:pt>
                <c:pt idx="4318">
                  <c:v>6549.7</c:v>
                </c:pt>
                <c:pt idx="4319">
                  <c:v>7484.83</c:v>
                </c:pt>
                <c:pt idx="4320">
                  <c:v>6786.52</c:v>
                </c:pt>
                <c:pt idx="4321">
                  <c:v>6871.65</c:v>
                </c:pt>
                <c:pt idx="4322">
                  <c:v>6227.92</c:v>
                </c:pt>
                <c:pt idx="4323">
                  <c:v>5990.75</c:v>
                </c:pt>
                <c:pt idx="4324">
                  <c:v>6960.72</c:v>
                </c:pt>
                <c:pt idx="4325">
                  <c:v>9579.7000000000007</c:v>
                </c:pt>
                <c:pt idx="4326">
                  <c:v>15230.65</c:v>
                </c:pt>
                <c:pt idx="4327">
                  <c:v>5960.59</c:v>
                </c:pt>
                <c:pt idx="4328">
                  <c:v>7107.44</c:v>
                </c:pt>
                <c:pt idx="4329">
                  <c:v>5809.14</c:v>
                </c:pt>
                <c:pt idx="4330">
                  <c:v>7260.41</c:v>
                </c:pt>
                <c:pt idx="4331">
                  <c:v>6113.68</c:v>
                </c:pt>
                <c:pt idx="4332">
                  <c:v>8453.01</c:v>
                </c:pt>
                <c:pt idx="4333">
                  <c:v>6678.89</c:v>
                </c:pt>
                <c:pt idx="4334">
                  <c:v>7014.83</c:v>
                </c:pt>
                <c:pt idx="4335">
                  <c:v>6235.95</c:v>
                </c:pt>
                <c:pt idx="4336">
                  <c:v>7208.69</c:v>
                </c:pt>
                <c:pt idx="4337">
                  <c:v>5003.96</c:v>
                </c:pt>
                <c:pt idx="4338">
                  <c:v>6170.36</c:v>
                </c:pt>
                <c:pt idx="4339">
                  <c:v>5605.12</c:v>
                </c:pt>
                <c:pt idx="4340">
                  <c:v>5079.24</c:v>
                </c:pt>
                <c:pt idx="4341">
                  <c:v>3152.72</c:v>
                </c:pt>
                <c:pt idx="4342">
                  <c:v>7591.17</c:v>
                </c:pt>
                <c:pt idx="4343">
                  <c:v>7126.55</c:v>
                </c:pt>
                <c:pt idx="4344">
                  <c:v>6644.95</c:v>
                </c:pt>
                <c:pt idx="4345">
                  <c:v>8218.16</c:v>
                </c:pt>
                <c:pt idx="4346">
                  <c:v>7406.96</c:v>
                </c:pt>
                <c:pt idx="4347">
                  <c:v>7219.14</c:v>
                </c:pt>
                <c:pt idx="4348">
                  <c:v>6151.7</c:v>
                </c:pt>
                <c:pt idx="4349">
                  <c:v>6481.34</c:v>
                </c:pt>
                <c:pt idx="4350">
                  <c:v>5137.16</c:v>
                </c:pt>
                <c:pt idx="4351">
                  <c:v>7761.5</c:v>
                </c:pt>
                <c:pt idx="4352">
                  <c:v>7124.84</c:v>
                </c:pt>
                <c:pt idx="4353">
                  <c:v>4502.04</c:v>
                </c:pt>
                <c:pt idx="4354">
                  <c:v>8978.16</c:v>
                </c:pt>
                <c:pt idx="4355">
                  <c:v>7939.32</c:v>
                </c:pt>
                <c:pt idx="4356">
                  <c:v>13979.39</c:v>
                </c:pt>
                <c:pt idx="4357">
                  <c:v>17251.57</c:v>
                </c:pt>
                <c:pt idx="4358">
                  <c:v>35301.300000000003</c:v>
                </c:pt>
                <c:pt idx="4359">
                  <c:v>14581.39</c:v>
                </c:pt>
                <c:pt idx="4360">
                  <c:v>5821.95</c:v>
                </c:pt>
                <c:pt idx="4361">
                  <c:v>5567.49</c:v>
                </c:pt>
                <c:pt idx="4362">
                  <c:v>4809.1400000000003</c:v>
                </c:pt>
                <c:pt idx="4363">
                  <c:v>5637.52</c:v>
                </c:pt>
                <c:pt idx="4364">
                  <c:v>8955.94</c:v>
                </c:pt>
                <c:pt idx="4365">
                  <c:v>13300.13</c:v>
                </c:pt>
                <c:pt idx="4366">
                  <c:v>23676.04</c:v>
                </c:pt>
                <c:pt idx="4367">
                  <c:v>8802.92</c:v>
                </c:pt>
                <c:pt idx="4368">
                  <c:v>7476.75</c:v>
                </c:pt>
                <c:pt idx="4369">
                  <c:v>7889.12</c:v>
                </c:pt>
                <c:pt idx="4370">
                  <c:v>7162.45</c:v>
                </c:pt>
                <c:pt idx="4371">
                  <c:v>6435.66</c:v>
                </c:pt>
                <c:pt idx="4372">
                  <c:v>7566.56</c:v>
                </c:pt>
                <c:pt idx="4373">
                  <c:v>8085.39</c:v>
                </c:pt>
                <c:pt idx="4374">
                  <c:v>6572.66</c:v>
                </c:pt>
                <c:pt idx="4375">
                  <c:v>5816.96</c:v>
                </c:pt>
                <c:pt idx="4376">
                  <c:v>6048.64</c:v>
                </c:pt>
                <c:pt idx="4377">
                  <c:v>7587.45</c:v>
                </c:pt>
                <c:pt idx="4378">
                  <c:v>10476.98</c:v>
                </c:pt>
                <c:pt idx="4379">
                  <c:v>11330.87</c:v>
                </c:pt>
                <c:pt idx="4380">
                  <c:v>8602.5300000000007</c:v>
                </c:pt>
                <c:pt idx="4381">
                  <c:v>6183.49</c:v>
                </c:pt>
                <c:pt idx="4382">
                  <c:v>7430.02</c:v>
                </c:pt>
                <c:pt idx="4383">
                  <c:v>5169.8500000000004</c:v>
                </c:pt>
                <c:pt idx="4384">
                  <c:v>7402.76</c:v>
                </c:pt>
                <c:pt idx="4385">
                  <c:v>5446.58</c:v>
                </c:pt>
                <c:pt idx="4386">
                  <c:v>7565.11</c:v>
                </c:pt>
                <c:pt idx="4387">
                  <c:v>6001.11</c:v>
                </c:pt>
                <c:pt idx="4388">
                  <c:v>4066.82</c:v>
                </c:pt>
                <c:pt idx="4389">
                  <c:v>6288.58</c:v>
                </c:pt>
                <c:pt idx="4390">
                  <c:v>6862.94</c:v>
                </c:pt>
                <c:pt idx="4391">
                  <c:v>5796.95</c:v>
                </c:pt>
                <c:pt idx="4392">
                  <c:v>6459.89</c:v>
                </c:pt>
                <c:pt idx="4393">
                  <c:v>5772.47</c:v>
                </c:pt>
                <c:pt idx="4394">
                  <c:v>6649.79</c:v>
                </c:pt>
                <c:pt idx="4395">
                  <c:v>6857.35</c:v>
                </c:pt>
                <c:pt idx="4396">
                  <c:v>5000.5</c:v>
                </c:pt>
                <c:pt idx="4397">
                  <c:v>5375.99</c:v>
                </c:pt>
                <c:pt idx="4398">
                  <c:v>3909.44</c:v>
                </c:pt>
                <c:pt idx="4399">
                  <c:v>5852.15</c:v>
                </c:pt>
                <c:pt idx="4400">
                  <c:v>5238.49</c:v>
                </c:pt>
                <c:pt idx="4401">
                  <c:v>6241.78</c:v>
                </c:pt>
                <c:pt idx="4402">
                  <c:v>5918.47</c:v>
                </c:pt>
                <c:pt idx="4403">
                  <c:v>8589.77</c:v>
                </c:pt>
                <c:pt idx="4404">
                  <c:v>8483.5400000000009</c:v>
                </c:pt>
                <c:pt idx="4405">
                  <c:v>7611.35</c:v>
                </c:pt>
                <c:pt idx="4406">
                  <c:v>4814.66</c:v>
                </c:pt>
                <c:pt idx="4407">
                  <c:v>6214.6</c:v>
                </c:pt>
                <c:pt idx="4408">
                  <c:v>5666.25</c:v>
                </c:pt>
                <c:pt idx="4409">
                  <c:v>6811.15</c:v>
                </c:pt>
                <c:pt idx="4410">
                  <c:v>4708.7700000000004</c:v>
                </c:pt>
                <c:pt idx="4411">
                  <c:v>7681.63</c:v>
                </c:pt>
                <c:pt idx="4412">
                  <c:v>6205.64</c:v>
                </c:pt>
                <c:pt idx="4413">
                  <c:v>4749.75</c:v>
                </c:pt>
                <c:pt idx="4414">
                  <c:v>5083.75</c:v>
                </c:pt>
                <c:pt idx="4415">
                  <c:v>4844</c:v>
                </c:pt>
                <c:pt idx="4416">
                  <c:v>5779</c:v>
                </c:pt>
                <c:pt idx="4417">
                  <c:v>5012.78</c:v>
                </c:pt>
                <c:pt idx="4418">
                  <c:v>5905.71</c:v>
                </c:pt>
                <c:pt idx="4419">
                  <c:v>6159.95</c:v>
                </c:pt>
                <c:pt idx="4420">
                  <c:v>7048.49</c:v>
                </c:pt>
                <c:pt idx="4421">
                  <c:v>5230.87</c:v>
                </c:pt>
                <c:pt idx="4422">
                  <c:v>4725.57</c:v>
                </c:pt>
                <c:pt idx="4423">
                  <c:v>4449.22</c:v>
                </c:pt>
                <c:pt idx="4424">
                  <c:v>4791.3999999999996</c:v>
                </c:pt>
                <c:pt idx="4425">
                  <c:v>4236.1400000000003</c:v>
                </c:pt>
                <c:pt idx="4426">
                  <c:v>4225.7700000000004</c:v>
                </c:pt>
                <c:pt idx="4427">
                  <c:v>5710.56</c:v>
                </c:pt>
                <c:pt idx="4428">
                  <c:v>6491.62</c:v>
                </c:pt>
                <c:pt idx="4429">
                  <c:v>9313.16</c:v>
                </c:pt>
                <c:pt idx="4430">
                  <c:v>9732.49</c:v>
                </c:pt>
                <c:pt idx="4431">
                  <c:v>14881.25</c:v>
                </c:pt>
                <c:pt idx="4432">
                  <c:v>13828.44</c:v>
                </c:pt>
                <c:pt idx="4433">
                  <c:v>4049.83</c:v>
                </c:pt>
                <c:pt idx="4434">
                  <c:v>3928.25</c:v>
                </c:pt>
                <c:pt idx="4435">
                  <c:v>3918.06</c:v>
                </c:pt>
                <c:pt idx="4436">
                  <c:v>3591.66</c:v>
                </c:pt>
                <c:pt idx="4437">
                  <c:v>5114.13</c:v>
                </c:pt>
                <c:pt idx="4438">
                  <c:v>6429.14</c:v>
                </c:pt>
                <c:pt idx="4439">
                  <c:v>3906.98</c:v>
                </c:pt>
                <c:pt idx="4440">
                  <c:v>4127.92</c:v>
                </c:pt>
                <c:pt idx="4441">
                  <c:v>5920.9</c:v>
                </c:pt>
                <c:pt idx="4442">
                  <c:v>7503.79</c:v>
                </c:pt>
                <c:pt idx="4443">
                  <c:v>6534.24</c:v>
                </c:pt>
                <c:pt idx="4444">
                  <c:v>6722.67</c:v>
                </c:pt>
                <c:pt idx="4445">
                  <c:v>10290.44</c:v>
                </c:pt>
                <c:pt idx="4446">
                  <c:v>8736</c:v>
                </c:pt>
                <c:pt idx="4447">
                  <c:v>9441.0300000000007</c:v>
                </c:pt>
                <c:pt idx="4448">
                  <c:v>11557.72</c:v>
                </c:pt>
                <c:pt idx="4449">
                  <c:v>13832.52</c:v>
                </c:pt>
                <c:pt idx="4450">
                  <c:v>3664.62</c:v>
                </c:pt>
                <c:pt idx="4451">
                  <c:v>3835.59</c:v>
                </c:pt>
                <c:pt idx="4452">
                  <c:v>4076.5</c:v>
                </c:pt>
                <c:pt idx="4453">
                  <c:v>3469.33</c:v>
                </c:pt>
                <c:pt idx="4454">
                  <c:v>4000.47</c:v>
                </c:pt>
                <c:pt idx="4455">
                  <c:v>7065.8</c:v>
                </c:pt>
                <c:pt idx="4456">
                  <c:v>6957.64</c:v>
                </c:pt>
                <c:pt idx="4457">
                  <c:v>7010.2</c:v>
                </c:pt>
                <c:pt idx="4458">
                  <c:v>5293.75</c:v>
                </c:pt>
                <c:pt idx="4459">
                  <c:v>4605.93</c:v>
                </c:pt>
                <c:pt idx="4460">
                  <c:v>4883.7299999999996</c:v>
                </c:pt>
                <c:pt idx="4461">
                  <c:v>5173.4799999999996</c:v>
                </c:pt>
                <c:pt idx="4462">
                  <c:v>5463.18</c:v>
                </c:pt>
                <c:pt idx="4463">
                  <c:v>4990.01</c:v>
                </c:pt>
                <c:pt idx="4464">
                  <c:v>4511.2</c:v>
                </c:pt>
                <c:pt idx="4465">
                  <c:v>4382.55</c:v>
                </c:pt>
                <c:pt idx="4466">
                  <c:v>5396.21</c:v>
                </c:pt>
                <c:pt idx="4467">
                  <c:v>4196.1499999999996</c:v>
                </c:pt>
                <c:pt idx="4468">
                  <c:v>4601.5600000000004</c:v>
                </c:pt>
                <c:pt idx="4469">
                  <c:v>3814.98</c:v>
                </c:pt>
                <c:pt idx="4470">
                  <c:v>3921.9</c:v>
                </c:pt>
                <c:pt idx="4471">
                  <c:v>4431.08</c:v>
                </c:pt>
                <c:pt idx="4472">
                  <c:v>4686.3900000000003</c:v>
                </c:pt>
                <c:pt idx="4473">
                  <c:v>3731.58</c:v>
                </c:pt>
                <c:pt idx="4474">
                  <c:v>3863.13</c:v>
                </c:pt>
                <c:pt idx="4475">
                  <c:v>3148.15</c:v>
                </c:pt>
                <c:pt idx="4476">
                  <c:v>4205.16</c:v>
                </c:pt>
                <c:pt idx="4477">
                  <c:v>3534.69</c:v>
                </c:pt>
                <c:pt idx="4478">
                  <c:v>3156.82</c:v>
                </c:pt>
                <c:pt idx="4479">
                  <c:v>4461.29</c:v>
                </c:pt>
                <c:pt idx="4480">
                  <c:v>4994.13</c:v>
                </c:pt>
                <c:pt idx="4481">
                  <c:v>7901.07</c:v>
                </c:pt>
                <c:pt idx="4482">
                  <c:v>7364.64</c:v>
                </c:pt>
                <c:pt idx="4483">
                  <c:v>11860.56</c:v>
                </c:pt>
                <c:pt idx="4484">
                  <c:v>11409.33</c:v>
                </c:pt>
                <c:pt idx="4485">
                  <c:v>4336.7299999999996</c:v>
                </c:pt>
                <c:pt idx="4486">
                  <c:v>4168.88</c:v>
                </c:pt>
                <c:pt idx="4487">
                  <c:v>4119.66</c:v>
                </c:pt>
                <c:pt idx="4488">
                  <c:v>3166.72</c:v>
                </c:pt>
                <c:pt idx="4489">
                  <c:v>3363.59</c:v>
                </c:pt>
                <c:pt idx="4490">
                  <c:v>4427.83</c:v>
                </c:pt>
                <c:pt idx="4491">
                  <c:v>3631.68</c:v>
                </c:pt>
                <c:pt idx="4492">
                  <c:v>5882.98</c:v>
                </c:pt>
                <c:pt idx="4493">
                  <c:v>6318.38</c:v>
                </c:pt>
                <c:pt idx="4494">
                  <c:v>6252.82</c:v>
                </c:pt>
                <c:pt idx="4495">
                  <c:v>5622.58</c:v>
                </c:pt>
                <c:pt idx="4496">
                  <c:v>4303.63</c:v>
                </c:pt>
                <c:pt idx="4497">
                  <c:v>10793.97</c:v>
                </c:pt>
                <c:pt idx="4498">
                  <c:v>7049.78</c:v>
                </c:pt>
                <c:pt idx="4499">
                  <c:v>9505.36</c:v>
                </c:pt>
                <c:pt idx="4500">
                  <c:v>10083.01</c:v>
                </c:pt>
                <c:pt idx="4501">
                  <c:v>13657.4</c:v>
                </c:pt>
                <c:pt idx="4502">
                  <c:v>4914.09</c:v>
                </c:pt>
                <c:pt idx="4503">
                  <c:v>3959.05</c:v>
                </c:pt>
                <c:pt idx="4504">
                  <c:v>2930.02</c:v>
                </c:pt>
                <c:pt idx="4505">
                  <c:v>2511.83</c:v>
                </c:pt>
                <c:pt idx="4506">
                  <c:v>2350.29</c:v>
                </c:pt>
                <c:pt idx="4507">
                  <c:v>4894.83</c:v>
                </c:pt>
                <c:pt idx="4508">
                  <c:v>6395.77</c:v>
                </c:pt>
                <c:pt idx="4509">
                  <c:v>6300.81</c:v>
                </c:pt>
                <c:pt idx="4510">
                  <c:v>5426.03</c:v>
                </c:pt>
                <c:pt idx="4511">
                  <c:v>5909.09</c:v>
                </c:pt>
                <c:pt idx="4512">
                  <c:v>5546.97</c:v>
                </c:pt>
                <c:pt idx="4513">
                  <c:v>5669.24</c:v>
                </c:pt>
                <c:pt idx="4514">
                  <c:v>4397.45</c:v>
                </c:pt>
                <c:pt idx="4515">
                  <c:v>4801.62</c:v>
                </c:pt>
                <c:pt idx="4516">
                  <c:v>6401.92</c:v>
                </c:pt>
                <c:pt idx="4517">
                  <c:v>5070.49</c:v>
                </c:pt>
                <c:pt idx="4518">
                  <c:v>4748.34</c:v>
                </c:pt>
                <c:pt idx="4519">
                  <c:v>3710.58</c:v>
                </c:pt>
                <c:pt idx="4520">
                  <c:v>4742.62</c:v>
                </c:pt>
                <c:pt idx="4521">
                  <c:v>4959.16</c:v>
                </c:pt>
                <c:pt idx="4522">
                  <c:v>4219.6899999999996</c:v>
                </c:pt>
                <c:pt idx="4523">
                  <c:v>5733.73</c:v>
                </c:pt>
                <c:pt idx="4524">
                  <c:v>4652.2</c:v>
                </c:pt>
                <c:pt idx="4525">
                  <c:v>4990.8</c:v>
                </c:pt>
                <c:pt idx="4526">
                  <c:v>4422.38</c:v>
                </c:pt>
                <c:pt idx="4527">
                  <c:v>4045.11</c:v>
                </c:pt>
                <c:pt idx="4528">
                  <c:v>4558.63</c:v>
                </c:pt>
                <c:pt idx="4529">
                  <c:v>5286.22</c:v>
                </c:pt>
                <c:pt idx="4530">
                  <c:v>4715.67</c:v>
                </c:pt>
                <c:pt idx="4531">
                  <c:v>6264.38</c:v>
                </c:pt>
                <c:pt idx="4532">
                  <c:v>7108.36</c:v>
                </c:pt>
                <c:pt idx="4533">
                  <c:v>8406.93</c:v>
                </c:pt>
                <c:pt idx="4534">
                  <c:v>9030.25</c:v>
                </c:pt>
                <c:pt idx="4535">
                  <c:v>10682.47</c:v>
                </c:pt>
                <c:pt idx="4536">
                  <c:v>13019.11</c:v>
                </c:pt>
                <c:pt idx="4537">
                  <c:v>11799.65</c:v>
                </c:pt>
                <c:pt idx="4538">
                  <c:v>5001.3599999999997</c:v>
                </c:pt>
                <c:pt idx="4539">
                  <c:v>4449.08</c:v>
                </c:pt>
                <c:pt idx="4540">
                  <c:v>4705.71</c:v>
                </c:pt>
                <c:pt idx="4541">
                  <c:v>4390.1899999999996</c:v>
                </c:pt>
                <c:pt idx="4542">
                  <c:v>6775.72</c:v>
                </c:pt>
                <c:pt idx="4543">
                  <c:v>7617.49</c:v>
                </c:pt>
                <c:pt idx="4544">
                  <c:v>5170.49</c:v>
                </c:pt>
                <c:pt idx="4545">
                  <c:v>6313.48</c:v>
                </c:pt>
                <c:pt idx="4546">
                  <c:v>14350.83</c:v>
                </c:pt>
                <c:pt idx="4547">
                  <c:v>12852.83</c:v>
                </c:pt>
                <c:pt idx="4548">
                  <c:v>13006.5</c:v>
                </c:pt>
                <c:pt idx="4549">
                  <c:v>12005</c:v>
                </c:pt>
                <c:pt idx="4550">
                  <c:v>12571.5</c:v>
                </c:pt>
                <c:pt idx="4551">
                  <c:v>11709</c:v>
                </c:pt>
                <c:pt idx="4552">
                  <c:v>13394</c:v>
                </c:pt>
                <c:pt idx="4553">
                  <c:v>9637.83</c:v>
                </c:pt>
                <c:pt idx="4554">
                  <c:v>10282.66</c:v>
                </c:pt>
                <c:pt idx="4555">
                  <c:v>13863.66</c:v>
                </c:pt>
                <c:pt idx="4556">
                  <c:v>13632.64</c:v>
                </c:pt>
                <c:pt idx="4557">
                  <c:v>12504.5</c:v>
                </c:pt>
                <c:pt idx="4558">
                  <c:v>10679.49</c:v>
                </c:pt>
                <c:pt idx="4559">
                  <c:v>15135.17</c:v>
                </c:pt>
                <c:pt idx="4560">
                  <c:v>13934.33</c:v>
                </c:pt>
                <c:pt idx="4561">
                  <c:v>14001.84</c:v>
                </c:pt>
                <c:pt idx="4562">
                  <c:v>13976.83</c:v>
                </c:pt>
                <c:pt idx="4563">
                  <c:v>16317.32</c:v>
                </c:pt>
                <c:pt idx="4564">
                  <c:v>14514.85</c:v>
                </c:pt>
                <c:pt idx="4565">
                  <c:v>12869</c:v>
                </c:pt>
                <c:pt idx="4566">
                  <c:v>13005</c:v>
                </c:pt>
                <c:pt idx="4567">
                  <c:v>11627.5</c:v>
                </c:pt>
                <c:pt idx="4568">
                  <c:v>11345.7</c:v>
                </c:pt>
                <c:pt idx="4569">
                  <c:v>10174.33</c:v>
                </c:pt>
                <c:pt idx="4570">
                  <c:v>8730.5</c:v>
                </c:pt>
                <c:pt idx="4571">
                  <c:v>8386.5</c:v>
                </c:pt>
                <c:pt idx="4572">
                  <c:v>9872.5</c:v>
                </c:pt>
                <c:pt idx="4573">
                  <c:v>9529.5</c:v>
                </c:pt>
                <c:pt idx="4574">
                  <c:v>10421.34</c:v>
                </c:pt>
                <c:pt idx="4575">
                  <c:v>10532.33</c:v>
                </c:pt>
                <c:pt idx="4576">
                  <c:v>8629.5</c:v>
                </c:pt>
                <c:pt idx="4577">
                  <c:v>9250</c:v>
                </c:pt>
                <c:pt idx="4578">
                  <c:v>9008.5</c:v>
                </c:pt>
                <c:pt idx="4579">
                  <c:v>8404.83</c:v>
                </c:pt>
                <c:pt idx="4580">
                  <c:v>8534.5</c:v>
                </c:pt>
                <c:pt idx="4581">
                  <c:v>10845.93</c:v>
                </c:pt>
                <c:pt idx="4582">
                  <c:v>8481.5</c:v>
                </c:pt>
                <c:pt idx="4583">
                  <c:v>7574</c:v>
                </c:pt>
                <c:pt idx="4584">
                  <c:v>9075.4699999999993</c:v>
                </c:pt>
                <c:pt idx="4585">
                  <c:v>12338.25</c:v>
                </c:pt>
                <c:pt idx="4586">
                  <c:v>11137.4</c:v>
                </c:pt>
                <c:pt idx="4587">
                  <c:v>10469.5</c:v>
                </c:pt>
                <c:pt idx="4588">
                  <c:v>17295.5</c:v>
                </c:pt>
                <c:pt idx="4589">
                  <c:v>11624.3</c:v>
                </c:pt>
                <c:pt idx="4590">
                  <c:v>12446.8</c:v>
                </c:pt>
                <c:pt idx="4591">
                  <c:v>13940</c:v>
                </c:pt>
                <c:pt idx="4592">
                  <c:v>17933</c:v>
                </c:pt>
                <c:pt idx="4593">
                  <c:v>8890.2999999999993</c:v>
                </c:pt>
                <c:pt idx="4594">
                  <c:v>8186.25</c:v>
                </c:pt>
                <c:pt idx="4595">
                  <c:v>8056.5</c:v>
                </c:pt>
                <c:pt idx="4596">
                  <c:v>7074.5</c:v>
                </c:pt>
                <c:pt idx="4597">
                  <c:v>9065.41</c:v>
                </c:pt>
                <c:pt idx="4598">
                  <c:v>11782.92</c:v>
                </c:pt>
                <c:pt idx="4599">
                  <c:v>12543.6</c:v>
                </c:pt>
                <c:pt idx="4600">
                  <c:v>13938.62</c:v>
                </c:pt>
                <c:pt idx="4601">
                  <c:v>11607.13</c:v>
                </c:pt>
                <c:pt idx="4602">
                  <c:v>11694.68</c:v>
                </c:pt>
                <c:pt idx="4603">
                  <c:v>11072.38</c:v>
                </c:pt>
                <c:pt idx="4604">
                  <c:v>11896.39</c:v>
                </c:pt>
                <c:pt idx="4605">
                  <c:v>13373.58</c:v>
                </c:pt>
                <c:pt idx="4606">
                  <c:v>9949.5400000000009</c:v>
                </c:pt>
                <c:pt idx="4607">
                  <c:v>10312.07</c:v>
                </c:pt>
                <c:pt idx="4608">
                  <c:v>10244.73</c:v>
                </c:pt>
                <c:pt idx="4609">
                  <c:v>10357.32</c:v>
                </c:pt>
                <c:pt idx="4610">
                  <c:v>9734.1299999999992</c:v>
                </c:pt>
                <c:pt idx="4611">
                  <c:v>10790.42</c:v>
                </c:pt>
                <c:pt idx="4612">
                  <c:v>13181.27</c:v>
                </c:pt>
                <c:pt idx="4613">
                  <c:v>10320.09</c:v>
                </c:pt>
                <c:pt idx="4614">
                  <c:v>10175.870000000001</c:v>
                </c:pt>
                <c:pt idx="4615">
                  <c:v>12748.99</c:v>
                </c:pt>
                <c:pt idx="4616">
                  <c:v>12979.5</c:v>
                </c:pt>
                <c:pt idx="4617">
                  <c:v>10034.64</c:v>
                </c:pt>
                <c:pt idx="4618">
                  <c:v>9302.69</c:v>
                </c:pt>
                <c:pt idx="4619">
                  <c:v>11695.86</c:v>
                </c:pt>
                <c:pt idx="4620">
                  <c:v>13311.92</c:v>
                </c:pt>
                <c:pt idx="4621">
                  <c:v>10335.620000000001</c:v>
                </c:pt>
                <c:pt idx="4622">
                  <c:v>8661.59</c:v>
                </c:pt>
                <c:pt idx="4623">
                  <c:v>9384.0499999999993</c:v>
                </c:pt>
                <c:pt idx="4624">
                  <c:v>13498.51</c:v>
                </c:pt>
                <c:pt idx="4625">
                  <c:v>11185.39</c:v>
                </c:pt>
                <c:pt idx="4626">
                  <c:v>11307</c:v>
                </c:pt>
                <c:pt idx="4627">
                  <c:v>10365.030000000001</c:v>
                </c:pt>
                <c:pt idx="4628">
                  <c:v>8981.7800000000007</c:v>
                </c:pt>
                <c:pt idx="4629">
                  <c:v>8581.3799999999992</c:v>
                </c:pt>
                <c:pt idx="4630">
                  <c:v>7987.56</c:v>
                </c:pt>
                <c:pt idx="4631">
                  <c:v>7504.05</c:v>
                </c:pt>
                <c:pt idx="4632">
                  <c:v>7970.3</c:v>
                </c:pt>
                <c:pt idx="4633">
                  <c:v>8010.18</c:v>
                </c:pt>
                <c:pt idx="4634">
                  <c:v>8964.67</c:v>
                </c:pt>
                <c:pt idx="4635">
                  <c:v>10716.87</c:v>
                </c:pt>
                <c:pt idx="4636">
                  <c:v>10570.19</c:v>
                </c:pt>
                <c:pt idx="4637">
                  <c:v>12121.54</c:v>
                </c:pt>
                <c:pt idx="4638">
                  <c:v>11197.3</c:v>
                </c:pt>
                <c:pt idx="4639">
                  <c:v>9773.4699999999993</c:v>
                </c:pt>
                <c:pt idx="4640">
                  <c:v>14744.09</c:v>
                </c:pt>
                <c:pt idx="4641">
                  <c:v>10172.39</c:v>
                </c:pt>
                <c:pt idx="4642">
                  <c:v>15044.32</c:v>
                </c:pt>
                <c:pt idx="4643">
                  <c:v>14714.73</c:v>
                </c:pt>
                <c:pt idx="4644">
                  <c:v>16180.84</c:v>
                </c:pt>
                <c:pt idx="4645">
                  <c:v>10554.13</c:v>
                </c:pt>
                <c:pt idx="4646">
                  <c:v>9246</c:v>
                </c:pt>
                <c:pt idx="4647">
                  <c:v>8198.59</c:v>
                </c:pt>
                <c:pt idx="4648">
                  <c:v>8022.64</c:v>
                </c:pt>
                <c:pt idx="4649">
                  <c:v>7885.38</c:v>
                </c:pt>
                <c:pt idx="4650">
                  <c:v>10085.870000000001</c:v>
                </c:pt>
                <c:pt idx="4651">
                  <c:v>14950.38</c:v>
                </c:pt>
                <c:pt idx="4652">
                  <c:v>13164.86</c:v>
                </c:pt>
                <c:pt idx="4653">
                  <c:v>13189.95</c:v>
                </c:pt>
                <c:pt idx="4654">
                  <c:v>15464.72</c:v>
                </c:pt>
                <c:pt idx="4655">
                  <c:v>12781.11</c:v>
                </c:pt>
                <c:pt idx="4656">
                  <c:v>14027.29</c:v>
                </c:pt>
                <c:pt idx="4657">
                  <c:v>12282.21</c:v>
                </c:pt>
                <c:pt idx="4658">
                  <c:v>15035.51</c:v>
                </c:pt>
                <c:pt idx="4659">
                  <c:v>17006.02</c:v>
                </c:pt>
                <c:pt idx="4660">
                  <c:v>16848.849999999999</c:v>
                </c:pt>
                <c:pt idx="4661">
                  <c:v>13070.17</c:v>
                </c:pt>
                <c:pt idx="4662">
                  <c:v>14492.12</c:v>
                </c:pt>
                <c:pt idx="4663">
                  <c:v>16632.060000000001</c:v>
                </c:pt>
                <c:pt idx="4664">
                  <c:v>14922.78</c:v>
                </c:pt>
                <c:pt idx="4665">
                  <c:v>15712.57</c:v>
                </c:pt>
                <c:pt idx="4666">
                  <c:v>14765.02</c:v>
                </c:pt>
                <c:pt idx="4667">
                  <c:v>15369.77</c:v>
                </c:pt>
                <c:pt idx="4668">
                  <c:v>15948.94</c:v>
                </c:pt>
                <c:pt idx="4669">
                  <c:v>12181.66</c:v>
                </c:pt>
                <c:pt idx="4670">
                  <c:v>12356.92</c:v>
                </c:pt>
                <c:pt idx="4671">
                  <c:v>12800.16</c:v>
                </c:pt>
                <c:pt idx="4672">
                  <c:v>14618.59</c:v>
                </c:pt>
                <c:pt idx="4673">
                  <c:v>11081.34</c:v>
                </c:pt>
                <c:pt idx="4674">
                  <c:v>11094.22</c:v>
                </c:pt>
                <c:pt idx="4675">
                  <c:v>9971.74</c:v>
                </c:pt>
                <c:pt idx="4676">
                  <c:v>11648.89</c:v>
                </c:pt>
                <c:pt idx="4677">
                  <c:v>10609.61</c:v>
                </c:pt>
                <c:pt idx="4678">
                  <c:v>10272.790000000001</c:v>
                </c:pt>
                <c:pt idx="4679">
                  <c:v>10288.31</c:v>
                </c:pt>
                <c:pt idx="4680">
                  <c:v>10066.040000000001</c:v>
                </c:pt>
                <c:pt idx="4681">
                  <c:v>9601.08</c:v>
                </c:pt>
                <c:pt idx="4682">
                  <c:v>8723.6200000000008</c:v>
                </c:pt>
                <c:pt idx="4683">
                  <c:v>9670.5</c:v>
                </c:pt>
                <c:pt idx="4684">
                  <c:v>8972.86</c:v>
                </c:pt>
                <c:pt idx="4685">
                  <c:v>10523.41</c:v>
                </c:pt>
                <c:pt idx="4686">
                  <c:v>11105.36</c:v>
                </c:pt>
                <c:pt idx="4687">
                  <c:v>9544.7800000000007</c:v>
                </c:pt>
                <c:pt idx="4688">
                  <c:v>9972</c:v>
                </c:pt>
                <c:pt idx="4689">
                  <c:v>2770</c:v>
                </c:pt>
                <c:pt idx="4690">
                  <c:v>2420</c:v>
                </c:pt>
                <c:pt idx="4691">
                  <c:v>2176</c:v>
                </c:pt>
                <c:pt idx="4692">
                  <c:v>2029.9</c:v>
                </c:pt>
                <c:pt idx="4693">
                  <c:v>2752</c:v>
                </c:pt>
                <c:pt idx="4694">
                  <c:v>2926</c:v>
                </c:pt>
                <c:pt idx="4695">
                  <c:v>2861</c:v>
                </c:pt>
                <c:pt idx="4696">
                  <c:v>1939</c:v>
                </c:pt>
                <c:pt idx="4697">
                  <c:v>2275</c:v>
                </c:pt>
                <c:pt idx="4698">
                  <c:v>3942</c:v>
                </c:pt>
                <c:pt idx="4699">
                  <c:v>3204</c:v>
                </c:pt>
                <c:pt idx="4700">
                  <c:v>3047</c:v>
                </c:pt>
                <c:pt idx="4701">
                  <c:v>2454</c:v>
                </c:pt>
                <c:pt idx="4702">
                  <c:v>3639</c:v>
                </c:pt>
                <c:pt idx="4703">
                  <c:v>4173</c:v>
                </c:pt>
                <c:pt idx="4704">
                  <c:v>2713</c:v>
                </c:pt>
                <c:pt idx="4705">
                  <c:v>2932</c:v>
                </c:pt>
                <c:pt idx="4706">
                  <c:v>3409</c:v>
                </c:pt>
                <c:pt idx="4707">
                  <c:v>2798.5</c:v>
                </c:pt>
                <c:pt idx="4708">
                  <c:v>2324</c:v>
                </c:pt>
                <c:pt idx="4709">
                  <c:v>2873</c:v>
                </c:pt>
                <c:pt idx="4710">
                  <c:v>2799.04</c:v>
                </c:pt>
                <c:pt idx="4711">
                  <c:v>2788.5</c:v>
                </c:pt>
                <c:pt idx="4712">
                  <c:v>2134</c:v>
                </c:pt>
                <c:pt idx="4713">
                  <c:v>2742</c:v>
                </c:pt>
                <c:pt idx="4714">
                  <c:v>1999</c:v>
                </c:pt>
                <c:pt idx="4715">
                  <c:v>2639</c:v>
                </c:pt>
                <c:pt idx="4716">
                  <c:v>2079</c:v>
                </c:pt>
                <c:pt idx="4717">
                  <c:v>2449</c:v>
                </c:pt>
                <c:pt idx="4718">
                  <c:v>2135</c:v>
                </c:pt>
                <c:pt idx="4719">
                  <c:v>2273</c:v>
                </c:pt>
                <c:pt idx="4720">
                  <c:v>1751</c:v>
                </c:pt>
                <c:pt idx="4721">
                  <c:v>1842</c:v>
                </c:pt>
                <c:pt idx="4722">
                  <c:v>2375</c:v>
                </c:pt>
                <c:pt idx="4723">
                  <c:v>1816</c:v>
                </c:pt>
                <c:pt idx="4724">
                  <c:v>3287</c:v>
                </c:pt>
                <c:pt idx="4725">
                  <c:v>1874</c:v>
                </c:pt>
                <c:pt idx="4726">
                  <c:v>2312</c:v>
                </c:pt>
                <c:pt idx="4727">
                  <c:v>2483</c:v>
                </c:pt>
                <c:pt idx="4728">
                  <c:v>3199</c:v>
                </c:pt>
                <c:pt idx="4729">
                  <c:v>2229</c:v>
                </c:pt>
                <c:pt idx="4730">
                  <c:v>2605</c:v>
                </c:pt>
                <c:pt idx="4731">
                  <c:v>2870</c:v>
                </c:pt>
                <c:pt idx="4732">
                  <c:v>3023</c:v>
                </c:pt>
                <c:pt idx="4733">
                  <c:v>2735</c:v>
                </c:pt>
                <c:pt idx="4734">
                  <c:v>3670</c:v>
                </c:pt>
                <c:pt idx="4735">
                  <c:v>4279</c:v>
                </c:pt>
                <c:pt idx="4736">
                  <c:v>1957.5</c:v>
                </c:pt>
                <c:pt idx="4737">
                  <c:v>2029.75</c:v>
                </c:pt>
                <c:pt idx="4738">
                  <c:v>1865</c:v>
                </c:pt>
                <c:pt idx="4739">
                  <c:v>1828.57</c:v>
                </c:pt>
                <c:pt idx="4740">
                  <c:v>1937</c:v>
                </c:pt>
                <c:pt idx="4741">
                  <c:v>3111.97</c:v>
                </c:pt>
                <c:pt idx="4742">
                  <c:v>3080.82</c:v>
                </c:pt>
                <c:pt idx="4743">
                  <c:v>2901.88</c:v>
                </c:pt>
                <c:pt idx="4744">
                  <c:v>2338.8200000000002</c:v>
                </c:pt>
                <c:pt idx="4745">
                  <c:v>2709.82</c:v>
                </c:pt>
                <c:pt idx="4746">
                  <c:v>2724.85</c:v>
                </c:pt>
                <c:pt idx="4747">
                  <c:v>2936.44</c:v>
                </c:pt>
                <c:pt idx="4748">
                  <c:v>3231.41</c:v>
                </c:pt>
                <c:pt idx="4749">
                  <c:v>2610</c:v>
                </c:pt>
                <c:pt idx="4750">
                  <c:v>2631.94</c:v>
                </c:pt>
                <c:pt idx="4751">
                  <c:v>2859</c:v>
                </c:pt>
                <c:pt idx="4752">
                  <c:v>3208.5</c:v>
                </c:pt>
                <c:pt idx="4753">
                  <c:v>3631</c:v>
                </c:pt>
                <c:pt idx="4754">
                  <c:v>3533.94</c:v>
                </c:pt>
                <c:pt idx="4755">
                  <c:v>4090</c:v>
                </c:pt>
                <c:pt idx="4756">
                  <c:v>2928.85</c:v>
                </c:pt>
                <c:pt idx="4757">
                  <c:v>2780</c:v>
                </c:pt>
                <c:pt idx="4758">
                  <c:v>2335.9699999999998</c:v>
                </c:pt>
                <c:pt idx="4759">
                  <c:v>2970.4</c:v>
                </c:pt>
                <c:pt idx="4760">
                  <c:v>2035.54</c:v>
                </c:pt>
                <c:pt idx="4761">
                  <c:v>2143</c:v>
                </c:pt>
                <c:pt idx="4762">
                  <c:v>2535.58</c:v>
                </c:pt>
                <c:pt idx="4763">
                  <c:v>2552.52</c:v>
                </c:pt>
                <c:pt idx="4764">
                  <c:v>2332.9499999999998</c:v>
                </c:pt>
                <c:pt idx="4765">
                  <c:v>2523.9899999999998</c:v>
                </c:pt>
                <c:pt idx="4766">
                  <c:v>1879.13</c:v>
                </c:pt>
                <c:pt idx="4767">
                  <c:v>2590.31</c:v>
                </c:pt>
                <c:pt idx="4768">
                  <c:v>1806.76</c:v>
                </c:pt>
                <c:pt idx="4769">
                  <c:v>2666.68</c:v>
                </c:pt>
                <c:pt idx="4770">
                  <c:v>2285.84</c:v>
                </c:pt>
                <c:pt idx="4771">
                  <c:v>2081.31</c:v>
                </c:pt>
                <c:pt idx="4772">
                  <c:v>2216.89</c:v>
                </c:pt>
                <c:pt idx="4773">
                  <c:v>1771.64</c:v>
                </c:pt>
                <c:pt idx="4774">
                  <c:v>2165.59</c:v>
                </c:pt>
                <c:pt idx="4775">
                  <c:v>2210.41</c:v>
                </c:pt>
                <c:pt idx="4776">
                  <c:v>1928.39</c:v>
                </c:pt>
                <c:pt idx="4777">
                  <c:v>1953.39</c:v>
                </c:pt>
                <c:pt idx="4778">
                  <c:v>2882.4</c:v>
                </c:pt>
                <c:pt idx="4779">
                  <c:v>2179.0300000000002</c:v>
                </c:pt>
                <c:pt idx="4780">
                  <c:v>2848.99</c:v>
                </c:pt>
                <c:pt idx="4781">
                  <c:v>2576.34</c:v>
                </c:pt>
                <c:pt idx="4782">
                  <c:v>2635.81</c:v>
                </c:pt>
                <c:pt idx="4783">
                  <c:v>3126.99</c:v>
                </c:pt>
                <c:pt idx="4784">
                  <c:v>2450.12</c:v>
                </c:pt>
                <c:pt idx="4785">
                  <c:v>3023.41</c:v>
                </c:pt>
                <c:pt idx="4786">
                  <c:v>3045.08</c:v>
                </c:pt>
                <c:pt idx="4787">
                  <c:v>3532.72</c:v>
                </c:pt>
                <c:pt idx="4788">
                  <c:v>2631.24</c:v>
                </c:pt>
                <c:pt idx="4789">
                  <c:v>2013.82</c:v>
                </c:pt>
                <c:pt idx="4790">
                  <c:v>2018.5</c:v>
                </c:pt>
                <c:pt idx="4791">
                  <c:v>1852.48</c:v>
                </c:pt>
                <c:pt idx="4792">
                  <c:v>1410.49</c:v>
                </c:pt>
                <c:pt idx="4793">
                  <c:v>2571.73</c:v>
                </c:pt>
                <c:pt idx="4794">
                  <c:v>3367.66</c:v>
                </c:pt>
                <c:pt idx="4795">
                  <c:v>2394.5100000000002</c:v>
                </c:pt>
                <c:pt idx="4796">
                  <c:v>2557.91</c:v>
                </c:pt>
                <c:pt idx="4797">
                  <c:v>2801.79</c:v>
                </c:pt>
                <c:pt idx="4798">
                  <c:v>2268.29</c:v>
                </c:pt>
                <c:pt idx="4799">
                  <c:v>2934.74</c:v>
                </c:pt>
                <c:pt idx="4800">
                  <c:v>2513.16</c:v>
                </c:pt>
                <c:pt idx="4801">
                  <c:v>3174.24</c:v>
                </c:pt>
                <c:pt idx="4802">
                  <c:v>3737.76</c:v>
                </c:pt>
                <c:pt idx="4803">
                  <c:v>3320.38</c:v>
                </c:pt>
                <c:pt idx="4804">
                  <c:v>2311.41</c:v>
                </c:pt>
                <c:pt idx="4805">
                  <c:v>2578.9699999999998</c:v>
                </c:pt>
                <c:pt idx="4806">
                  <c:v>2763.83</c:v>
                </c:pt>
                <c:pt idx="4807">
                  <c:v>2768.22</c:v>
                </c:pt>
                <c:pt idx="4808">
                  <c:v>2818.63</c:v>
                </c:pt>
                <c:pt idx="4809">
                  <c:v>2473.4699999999998</c:v>
                </c:pt>
                <c:pt idx="4810">
                  <c:v>3356.38</c:v>
                </c:pt>
                <c:pt idx="4811">
                  <c:v>2727.51</c:v>
                </c:pt>
                <c:pt idx="4812">
                  <c:v>2686.18</c:v>
                </c:pt>
                <c:pt idx="4813">
                  <c:v>2293.3200000000002</c:v>
                </c:pt>
                <c:pt idx="4814">
                  <c:v>2773.38</c:v>
                </c:pt>
                <c:pt idx="4815">
                  <c:v>2531.92</c:v>
                </c:pt>
                <c:pt idx="4816">
                  <c:v>1874.74</c:v>
                </c:pt>
                <c:pt idx="4817">
                  <c:v>2044.01</c:v>
                </c:pt>
                <c:pt idx="4818">
                  <c:v>2118.15</c:v>
                </c:pt>
                <c:pt idx="4819">
                  <c:v>2138.88</c:v>
                </c:pt>
                <c:pt idx="4820">
                  <c:v>2018.51</c:v>
                </c:pt>
                <c:pt idx="4821">
                  <c:v>1842.08</c:v>
                </c:pt>
                <c:pt idx="4822">
                  <c:v>1894.91</c:v>
                </c:pt>
                <c:pt idx="4823">
                  <c:v>1623.92</c:v>
                </c:pt>
                <c:pt idx="4824">
                  <c:v>1578.57</c:v>
                </c:pt>
                <c:pt idx="4825">
                  <c:v>1547.07</c:v>
                </c:pt>
                <c:pt idx="4826">
                  <c:v>1341.83</c:v>
                </c:pt>
                <c:pt idx="4827">
                  <c:v>1773.32</c:v>
                </c:pt>
                <c:pt idx="4828">
                  <c:v>1658.09</c:v>
                </c:pt>
                <c:pt idx="4829">
                  <c:v>2228.94</c:v>
                </c:pt>
                <c:pt idx="4830">
                  <c:v>1555.93</c:v>
                </c:pt>
                <c:pt idx="4831">
                  <c:v>1459.47</c:v>
                </c:pt>
                <c:pt idx="4832">
                  <c:v>120</c:v>
                </c:pt>
                <c:pt idx="4833">
                  <c:v>432</c:v>
                </c:pt>
                <c:pt idx="4834">
                  <c:v>595</c:v>
                </c:pt>
                <c:pt idx="4835">
                  <c:v>506</c:v>
                </c:pt>
                <c:pt idx="4836">
                  <c:v>648</c:v>
                </c:pt>
                <c:pt idx="4837">
                  <c:v>891</c:v>
                </c:pt>
                <c:pt idx="4838">
                  <c:v>937</c:v>
                </c:pt>
                <c:pt idx="4839">
                  <c:v>703</c:v>
                </c:pt>
                <c:pt idx="4840">
                  <c:v>886.5</c:v>
                </c:pt>
                <c:pt idx="4841">
                  <c:v>807</c:v>
                </c:pt>
                <c:pt idx="4842">
                  <c:v>1144.1199999999999</c:v>
                </c:pt>
                <c:pt idx="4843">
                  <c:v>433.5</c:v>
                </c:pt>
                <c:pt idx="4844">
                  <c:v>1107</c:v>
                </c:pt>
                <c:pt idx="4845">
                  <c:v>1455.5</c:v>
                </c:pt>
                <c:pt idx="4846">
                  <c:v>2272.5</c:v>
                </c:pt>
                <c:pt idx="4847">
                  <c:v>2989.5</c:v>
                </c:pt>
                <c:pt idx="4848">
                  <c:v>3995</c:v>
                </c:pt>
                <c:pt idx="4849">
                  <c:v>5850</c:v>
                </c:pt>
                <c:pt idx="4850">
                  <c:v>3033.5</c:v>
                </c:pt>
                <c:pt idx="4851">
                  <c:v>2730.5</c:v>
                </c:pt>
                <c:pt idx="4852">
                  <c:v>3015.5</c:v>
                </c:pt>
                <c:pt idx="4853">
                  <c:v>2807</c:v>
                </c:pt>
                <c:pt idx="4854">
                  <c:v>2487.5</c:v>
                </c:pt>
                <c:pt idx="4855">
                  <c:v>1810.5</c:v>
                </c:pt>
                <c:pt idx="4856">
                  <c:v>1585</c:v>
                </c:pt>
                <c:pt idx="4857">
                  <c:v>1266.5</c:v>
                </c:pt>
                <c:pt idx="4858">
                  <c:v>1596</c:v>
                </c:pt>
                <c:pt idx="4859">
                  <c:v>1144</c:v>
                </c:pt>
                <c:pt idx="4860">
                  <c:v>638.5</c:v>
                </c:pt>
                <c:pt idx="4861">
                  <c:v>606.5</c:v>
                </c:pt>
                <c:pt idx="4862">
                  <c:v>591</c:v>
                </c:pt>
                <c:pt idx="4863">
                  <c:v>357</c:v>
                </c:pt>
                <c:pt idx="4864">
                  <c:v>204</c:v>
                </c:pt>
                <c:pt idx="4865">
                  <c:v>252</c:v>
                </c:pt>
                <c:pt idx="4866">
                  <c:v>142</c:v>
                </c:pt>
                <c:pt idx="4867">
                  <c:v>153</c:v>
                </c:pt>
                <c:pt idx="4868">
                  <c:v>297</c:v>
                </c:pt>
                <c:pt idx="4869">
                  <c:v>301</c:v>
                </c:pt>
                <c:pt idx="4870">
                  <c:v>501</c:v>
                </c:pt>
                <c:pt idx="4871">
                  <c:v>1375</c:v>
                </c:pt>
                <c:pt idx="4872">
                  <c:v>1222</c:v>
                </c:pt>
                <c:pt idx="4873">
                  <c:v>1712</c:v>
                </c:pt>
                <c:pt idx="4874">
                  <c:v>2295</c:v>
                </c:pt>
                <c:pt idx="4875">
                  <c:v>2188</c:v>
                </c:pt>
                <c:pt idx="4876">
                  <c:v>2278</c:v>
                </c:pt>
                <c:pt idx="4877">
                  <c:v>2802</c:v>
                </c:pt>
                <c:pt idx="4878">
                  <c:v>3789</c:v>
                </c:pt>
                <c:pt idx="4879">
                  <c:v>1026</c:v>
                </c:pt>
                <c:pt idx="4880">
                  <c:v>786</c:v>
                </c:pt>
                <c:pt idx="4881">
                  <c:v>1271</c:v>
                </c:pt>
                <c:pt idx="4882">
                  <c:v>943</c:v>
                </c:pt>
                <c:pt idx="4883">
                  <c:v>440</c:v>
                </c:pt>
                <c:pt idx="4884">
                  <c:v>1860.5</c:v>
                </c:pt>
                <c:pt idx="4885">
                  <c:v>503.5</c:v>
                </c:pt>
                <c:pt idx="4886">
                  <c:v>64.5</c:v>
                </c:pt>
                <c:pt idx="4887">
                  <c:v>80.5</c:v>
                </c:pt>
                <c:pt idx="4888">
                  <c:v>412</c:v>
                </c:pt>
                <c:pt idx="4889">
                  <c:v>695</c:v>
                </c:pt>
                <c:pt idx="4890">
                  <c:v>1014</c:v>
                </c:pt>
                <c:pt idx="4891">
                  <c:v>1444</c:v>
                </c:pt>
                <c:pt idx="4892">
                  <c:v>891</c:v>
                </c:pt>
                <c:pt idx="4893">
                  <c:v>797</c:v>
                </c:pt>
                <c:pt idx="4894">
                  <c:v>1410</c:v>
                </c:pt>
                <c:pt idx="4895">
                  <c:v>1146</c:v>
                </c:pt>
                <c:pt idx="4896">
                  <c:v>976</c:v>
                </c:pt>
                <c:pt idx="4897">
                  <c:v>1374</c:v>
                </c:pt>
                <c:pt idx="4898">
                  <c:v>1699</c:v>
                </c:pt>
                <c:pt idx="4899">
                  <c:v>1394</c:v>
                </c:pt>
                <c:pt idx="4900">
                  <c:v>2964</c:v>
                </c:pt>
                <c:pt idx="4901">
                  <c:v>5631</c:v>
                </c:pt>
                <c:pt idx="4902">
                  <c:v>3411</c:v>
                </c:pt>
                <c:pt idx="4903">
                  <c:v>3557</c:v>
                </c:pt>
                <c:pt idx="4904">
                  <c:v>3426</c:v>
                </c:pt>
                <c:pt idx="4905">
                  <c:v>3066</c:v>
                </c:pt>
                <c:pt idx="4906">
                  <c:v>2611</c:v>
                </c:pt>
                <c:pt idx="4907">
                  <c:v>964</c:v>
                </c:pt>
                <c:pt idx="4908">
                  <c:v>1070</c:v>
                </c:pt>
                <c:pt idx="4909">
                  <c:v>718</c:v>
                </c:pt>
                <c:pt idx="4910">
                  <c:v>797</c:v>
                </c:pt>
                <c:pt idx="4911">
                  <c:v>423</c:v>
                </c:pt>
                <c:pt idx="4912">
                  <c:v>457.76</c:v>
                </c:pt>
                <c:pt idx="4913">
                  <c:v>394.58</c:v>
                </c:pt>
                <c:pt idx="4914">
                  <c:v>411.61</c:v>
                </c:pt>
                <c:pt idx="4915">
                  <c:v>804.22</c:v>
                </c:pt>
                <c:pt idx="4916">
                  <c:v>493.43</c:v>
                </c:pt>
                <c:pt idx="4917">
                  <c:v>511.28</c:v>
                </c:pt>
                <c:pt idx="4918">
                  <c:v>558.4</c:v>
                </c:pt>
                <c:pt idx="4919">
                  <c:v>878.86</c:v>
                </c:pt>
                <c:pt idx="4920">
                  <c:v>765.13</c:v>
                </c:pt>
                <c:pt idx="4921">
                  <c:v>1010.86</c:v>
                </c:pt>
                <c:pt idx="4922">
                  <c:v>1300.9100000000001</c:v>
                </c:pt>
                <c:pt idx="4923">
                  <c:v>1840.28</c:v>
                </c:pt>
                <c:pt idx="4924">
                  <c:v>1485.91</c:v>
                </c:pt>
                <c:pt idx="4925">
                  <c:v>1078.92</c:v>
                </c:pt>
                <c:pt idx="4926">
                  <c:v>1526.35</c:v>
                </c:pt>
                <c:pt idx="4927">
                  <c:v>1710.05</c:v>
                </c:pt>
                <c:pt idx="4928">
                  <c:v>3169.24</c:v>
                </c:pt>
                <c:pt idx="4929">
                  <c:v>2523.5300000000002</c:v>
                </c:pt>
                <c:pt idx="4930">
                  <c:v>4298.54</c:v>
                </c:pt>
                <c:pt idx="4931">
                  <c:v>2656.78</c:v>
                </c:pt>
                <c:pt idx="4932">
                  <c:v>949.95</c:v>
                </c:pt>
                <c:pt idx="4933">
                  <c:v>792.1</c:v>
                </c:pt>
                <c:pt idx="4934">
                  <c:v>586.49</c:v>
                </c:pt>
                <c:pt idx="4935">
                  <c:v>507.34</c:v>
                </c:pt>
                <c:pt idx="4936">
                  <c:v>1271.6600000000001</c:v>
                </c:pt>
                <c:pt idx="4937">
                  <c:v>3024.82</c:v>
                </c:pt>
                <c:pt idx="4938">
                  <c:v>2101.84</c:v>
                </c:pt>
                <c:pt idx="4939">
                  <c:v>909.96</c:v>
                </c:pt>
                <c:pt idx="4940">
                  <c:v>796.97</c:v>
                </c:pt>
                <c:pt idx="4941">
                  <c:v>1106.03</c:v>
                </c:pt>
                <c:pt idx="4942">
                  <c:v>1391</c:v>
                </c:pt>
                <c:pt idx="4943">
                  <c:v>1369</c:v>
                </c:pt>
                <c:pt idx="4944">
                  <c:v>2155</c:v>
                </c:pt>
                <c:pt idx="4945">
                  <c:v>1769</c:v>
                </c:pt>
                <c:pt idx="4946">
                  <c:v>1618</c:v>
                </c:pt>
                <c:pt idx="4947">
                  <c:v>1123</c:v>
                </c:pt>
                <c:pt idx="4948">
                  <c:v>1454</c:v>
                </c:pt>
                <c:pt idx="4949">
                  <c:v>1946</c:v>
                </c:pt>
                <c:pt idx="4950">
                  <c:v>1832</c:v>
                </c:pt>
                <c:pt idx="4951">
                  <c:v>2390.2399999999998</c:v>
                </c:pt>
                <c:pt idx="4952">
                  <c:v>4032</c:v>
                </c:pt>
                <c:pt idx="4953">
                  <c:v>4401</c:v>
                </c:pt>
                <c:pt idx="4954">
                  <c:v>2417</c:v>
                </c:pt>
                <c:pt idx="4955">
                  <c:v>2697</c:v>
                </c:pt>
                <c:pt idx="4956">
                  <c:v>2512</c:v>
                </c:pt>
                <c:pt idx="4957">
                  <c:v>2978</c:v>
                </c:pt>
                <c:pt idx="4958">
                  <c:v>4022</c:v>
                </c:pt>
                <c:pt idx="4959">
                  <c:v>1129</c:v>
                </c:pt>
                <c:pt idx="4960">
                  <c:v>1617.03</c:v>
                </c:pt>
                <c:pt idx="4961">
                  <c:v>1210</c:v>
                </c:pt>
                <c:pt idx="4962">
                  <c:v>1361</c:v>
                </c:pt>
                <c:pt idx="4963">
                  <c:v>881</c:v>
                </c:pt>
                <c:pt idx="4964">
                  <c:v>444</c:v>
                </c:pt>
                <c:pt idx="4965">
                  <c:v>384.92</c:v>
                </c:pt>
                <c:pt idx="4966">
                  <c:v>431.96</c:v>
                </c:pt>
                <c:pt idx="4967">
                  <c:v>476.74</c:v>
                </c:pt>
                <c:pt idx="4968">
                  <c:v>310.55</c:v>
                </c:pt>
                <c:pt idx="4969">
                  <c:v>408.03</c:v>
                </c:pt>
                <c:pt idx="4970">
                  <c:v>277.37</c:v>
                </c:pt>
                <c:pt idx="4971">
                  <c:v>1040.6600000000001</c:v>
                </c:pt>
                <c:pt idx="4972">
                  <c:v>1584.1</c:v>
                </c:pt>
                <c:pt idx="4973">
                  <c:v>536.75</c:v>
                </c:pt>
                <c:pt idx="4974">
                  <c:v>1156.3399999999999</c:v>
                </c:pt>
                <c:pt idx="4975">
                  <c:v>3438.16</c:v>
                </c:pt>
                <c:pt idx="4976">
                  <c:v>3450.68</c:v>
                </c:pt>
                <c:pt idx="4977">
                  <c:v>3203.31</c:v>
                </c:pt>
                <c:pt idx="4978">
                  <c:v>2474.9899999999998</c:v>
                </c:pt>
                <c:pt idx="4979">
                  <c:v>3647.82</c:v>
                </c:pt>
                <c:pt idx="4980">
                  <c:v>3053.13</c:v>
                </c:pt>
                <c:pt idx="4981">
                  <c:v>2915.9</c:v>
                </c:pt>
                <c:pt idx="4982">
                  <c:v>2440.16</c:v>
                </c:pt>
                <c:pt idx="4983">
                  <c:v>2973.38</c:v>
                </c:pt>
                <c:pt idx="4984">
                  <c:v>2573.42</c:v>
                </c:pt>
                <c:pt idx="4985">
                  <c:v>2800.67</c:v>
                </c:pt>
                <c:pt idx="4986">
                  <c:v>2783.93</c:v>
                </c:pt>
                <c:pt idx="4987">
                  <c:v>3083.11</c:v>
                </c:pt>
                <c:pt idx="4988">
                  <c:v>3529.85</c:v>
                </c:pt>
                <c:pt idx="4989">
                  <c:v>2630.47</c:v>
                </c:pt>
                <c:pt idx="4990">
                  <c:v>2362.36</c:v>
                </c:pt>
                <c:pt idx="4991">
                  <c:v>2625.06</c:v>
                </c:pt>
                <c:pt idx="4992">
                  <c:v>3145.77</c:v>
                </c:pt>
                <c:pt idx="4993">
                  <c:v>2997.24</c:v>
                </c:pt>
                <c:pt idx="4994">
                  <c:v>2996.71</c:v>
                </c:pt>
                <c:pt idx="4995">
                  <c:v>3228.87</c:v>
                </c:pt>
                <c:pt idx="4996">
                  <c:v>2939</c:v>
                </c:pt>
                <c:pt idx="4997">
                  <c:v>3338.15</c:v>
                </c:pt>
                <c:pt idx="4998">
                  <c:v>3032.21</c:v>
                </c:pt>
                <c:pt idx="4999">
                  <c:v>2764.12</c:v>
                </c:pt>
                <c:pt idx="5000">
                  <c:v>2819.48</c:v>
                </c:pt>
                <c:pt idx="5001">
                  <c:v>2846.27</c:v>
                </c:pt>
                <c:pt idx="5002">
                  <c:v>2750.34</c:v>
                </c:pt>
                <c:pt idx="5003">
                  <c:v>3231.25</c:v>
                </c:pt>
                <c:pt idx="5004">
                  <c:v>2805.49</c:v>
                </c:pt>
                <c:pt idx="5005">
                  <c:v>3198.28</c:v>
                </c:pt>
                <c:pt idx="5006">
                  <c:v>2939.98</c:v>
                </c:pt>
                <c:pt idx="5007">
                  <c:v>2549.96</c:v>
                </c:pt>
                <c:pt idx="5008">
                  <c:v>2828.76</c:v>
                </c:pt>
                <c:pt idx="5009">
                  <c:v>3030.43</c:v>
                </c:pt>
                <c:pt idx="5010">
                  <c:v>3204.58</c:v>
                </c:pt>
                <c:pt idx="5011">
                  <c:v>3217.8</c:v>
                </c:pt>
                <c:pt idx="5012">
                  <c:v>2696.82</c:v>
                </c:pt>
                <c:pt idx="5013">
                  <c:v>2388.91</c:v>
                </c:pt>
                <c:pt idx="5014">
                  <c:v>2871.57</c:v>
                </c:pt>
                <c:pt idx="5015">
                  <c:v>2488.36</c:v>
                </c:pt>
                <c:pt idx="5016">
                  <c:v>2543.8000000000002</c:v>
                </c:pt>
                <c:pt idx="5017">
                  <c:v>2827.25</c:v>
                </c:pt>
                <c:pt idx="5018">
                  <c:v>2475.6</c:v>
                </c:pt>
                <c:pt idx="5019">
                  <c:v>2334.4899999999998</c:v>
                </c:pt>
                <c:pt idx="5020">
                  <c:v>2430.16</c:v>
                </c:pt>
                <c:pt idx="5021">
                  <c:v>2481.19</c:v>
                </c:pt>
                <c:pt idx="5022">
                  <c:v>2681.71</c:v>
                </c:pt>
                <c:pt idx="5023">
                  <c:v>2279.17</c:v>
                </c:pt>
                <c:pt idx="5024">
                  <c:v>1981.42</c:v>
                </c:pt>
                <c:pt idx="5025">
                  <c:v>2346.5700000000002</c:v>
                </c:pt>
                <c:pt idx="5026">
                  <c:v>2528.9699999999998</c:v>
                </c:pt>
                <c:pt idx="5027">
                  <c:v>3784.39</c:v>
                </c:pt>
                <c:pt idx="5028">
                  <c:v>3672.78</c:v>
                </c:pt>
                <c:pt idx="5029">
                  <c:v>3816.82</c:v>
                </c:pt>
                <c:pt idx="5030">
                  <c:v>2885.47</c:v>
                </c:pt>
                <c:pt idx="5031">
                  <c:v>3395.85</c:v>
                </c:pt>
                <c:pt idx="5032">
                  <c:v>3551.22</c:v>
                </c:pt>
                <c:pt idx="5033">
                  <c:v>2868.66</c:v>
                </c:pt>
                <c:pt idx="5034">
                  <c:v>2983.5</c:v>
                </c:pt>
                <c:pt idx="5035">
                  <c:v>3223.55</c:v>
                </c:pt>
                <c:pt idx="5036">
                  <c:v>3028.07</c:v>
                </c:pt>
                <c:pt idx="5037">
                  <c:v>2489.79</c:v>
                </c:pt>
                <c:pt idx="5038">
                  <c:v>3280.15</c:v>
                </c:pt>
                <c:pt idx="5039">
                  <c:v>2160.41</c:v>
                </c:pt>
                <c:pt idx="5040">
                  <c:v>2704.03</c:v>
                </c:pt>
                <c:pt idx="5041">
                  <c:v>2833.49</c:v>
                </c:pt>
                <c:pt idx="5042">
                  <c:v>2240.75</c:v>
                </c:pt>
                <c:pt idx="5043">
                  <c:v>2641.72</c:v>
                </c:pt>
                <c:pt idx="5044">
                  <c:v>2629.65</c:v>
                </c:pt>
                <c:pt idx="5045">
                  <c:v>2503.3200000000002</c:v>
                </c:pt>
                <c:pt idx="5046">
                  <c:v>2873.58</c:v>
                </c:pt>
                <c:pt idx="5047">
                  <c:v>2622.22</c:v>
                </c:pt>
                <c:pt idx="5048">
                  <c:v>2528.27</c:v>
                </c:pt>
                <c:pt idx="5049">
                  <c:v>2633.47</c:v>
                </c:pt>
                <c:pt idx="5050">
                  <c:v>2329.61</c:v>
                </c:pt>
                <c:pt idx="5051">
                  <c:v>2782.32</c:v>
                </c:pt>
                <c:pt idx="5052">
                  <c:v>2856.77</c:v>
                </c:pt>
                <c:pt idx="5053">
                  <c:v>2672.04</c:v>
                </c:pt>
                <c:pt idx="5054">
                  <c:v>2620.3000000000002</c:v>
                </c:pt>
                <c:pt idx="5055">
                  <c:v>2622.13</c:v>
                </c:pt>
                <c:pt idx="5056">
                  <c:v>2592.3200000000002</c:v>
                </c:pt>
                <c:pt idx="5057">
                  <c:v>2992.63</c:v>
                </c:pt>
                <c:pt idx="5058">
                  <c:v>3015.32</c:v>
                </c:pt>
                <c:pt idx="5059">
                  <c:v>3149.23</c:v>
                </c:pt>
                <c:pt idx="5060">
                  <c:v>2631.41</c:v>
                </c:pt>
                <c:pt idx="5061">
                  <c:v>2662.92</c:v>
                </c:pt>
                <c:pt idx="5062">
                  <c:v>2935.5</c:v>
                </c:pt>
                <c:pt idx="5063">
                  <c:v>2522.86</c:v>
                </c:pt>
                <c:pt idx="5064">
                  <c:v>2735.71</c:v>
                </c:pt>
                <c:pt idx="5065">
                  <c:v>2668.4</c:v>
                </c:pt>
                <c:pt idx="5066">
                  <c:v>2751.27</c:v>
                </c:pt>
                <c:pt idx="5067">
                  <c:v>3157.52</c:v>
                </c:pt>
                <c:pt idx="5068">
                  <c:v>2600.89</c:v>
                </c:pt>
                <c:pt idx="5069">
                  <c:v>2786.48</c:v>
                </c:pt>
                <c:pt idx="5070">
                  <c:v>2496.33</c:v>
                </c:pt>
                <c:pt idx="5071">
                  <c:v>2695.24</c:v>
                </c:pt>
                <c:pt idx="5072">
                  <c:v>2401</c:v>
                </c:pt>
                <c:pt idx="5073">
                  <c:v>2348.56</c:v>
                </c:pt>
                <c:pt idx="5074">
                  <c:v>2203.4899999999998</c:v>
                </c:pt>
                <c:pt idx="5075">
                  <c:v>2963.19</c:v>
                </c:pt>
                <c:pt idx="5076">
                  <c:v>2572.41</c:v>
                </c:pt>
                <c:pt idx="5077">
                  <c:v>2278.6</c:v>
                </c:pt>
                <c:pt idx="5078">
                  <c:v>1943.14</c:v>
                </c:pt>
                <c:pt idx="5079">
                  <c:v>3009.44</c:v>
                </c:pt>
                <c:pt idx="5080">
                  <c:v>3522.35</c:v>
                </c:pt>
                <c:pt idx="5081">
                  <c:v>3542.89</c:v>
                </c:pt>
                <c:pt idx="5082">
                  <c:v>2952.33</c:v>
                </c:pt>
                <c:pt idx="5083">
                  <c:v>2957.55</c:v>
                </c:pt>
                <c:pt idx="5084">
                  <c:v>3202.72</c:v>
                </c:pt>
                <c:pt idx="5085">
                  <c:v>2299.48</c:v>
                </c:pt>
                <c:pt idx="5086">
                  <c:v>2498.19</c:v>
                </c:pt>
                <c:pt idx="5087">
                  <c:v>2912.11</c:v>
                </c:pt>
                <c:pt idx="5088">
                  <c:v>2572.86</c:v>
                </c:pt>
                <c:pt idx="5089">
                  <c:v>2361.4899999999998</c:v>
                </c:pt>
                <c:pt idx="5090">
                  <c:v>2468.8000000000002</c:v>
                </c:pt>
                <c:pt idx="5091">
                  <c:v>2354.89</c:v>
                </c:pt>
                <c:pt idx="5092">
                  <c:v>2703.35</c:v>
                </c:pt>
                <c:pt idx="5093">
                  <c:v>2615.06</c:v>
                </c:pt>
                <c:pt idx="5094">
                  <c:v>2562.37</c:v>
                </c:pt>
                <c:pt idx="5095">
                  <c:v>2381.48</c:v>
                </c:pt>
                <c:pt idx="5096">
                  <c:v>3252.9</c:v>
                </c:pt>
                <c:pt idx="5097">
                  <c:v>3071.48</c:v>
                </c:pt>
                <c:pt idx="5098">
                  <c:v>3145.74</c:v>
                </c:pt>
                <c:pt idx="5099">
                  <c:v>3103.98</c:v>
                </c:pt>
                <c:pt idx="5100">
                  <c:v>2815.37</c:v>
                </c:pt>
                <c:pt idx="5101">
                  <c:v>3302.98</c:v>
                </c:pt>
                <c:pt idx="5102">
                  <c:v>3129.13</c:v>
                </c:pt>
                <c:pt idx="5103">
                  <c:v>2596.6799999999998</c:v>
                </c:pt>
                <c:pt idx="5104">
                  <c:v>2893.65</c:v>
                </c:pt>
                <c:pt idx="5105">
                  <c:v>3312.16</c:v>
                </c:pt>
                <c:pt idx="5106">
                  <c:v>2821.2</c:v>
                </c:pt>
                <c:pt idx="5107">
                  <c:v>2772.76</c:v>
                </c:pt>
                <c:pt idx="5108">
                  <c:v>2257.56</c:v>
                </c:pt>
                <c:pt idx="5109">
                  <c:v>2401.44</c:v>
                </c:pt>
                <c:pt idx="5110">
                  <c:v>2992.74</c:v>
                </c:pt>
                <c:pt idx="5111">
                  <c:v>2854.51</c:v>
                </c:pt>
                <c:pt idx="5112">
                  <c:v>2776.22</c:v>
                </c:pt>
                <c:pt idx="5113">
                  <c:v>2507.6</c:v>
                </c:pt>
                <c:pt idx="5114">
                  <c:v>2466.9</c:v>
                </c:pt>
                <c:pt idx="5115">
                  <c:v>2482.6999999999998</c:v>
                </c:pt>
                <c:pt idx="5116">
                  <c:v>2483.4899999999998</c:v>
                </c:pt>
                <c:pt idx="5117">
                  <c:v>2566.42</c:v>
                </c:pt>
                <c:pt idx="5118">
                  <c:v>115564.35</c:v>
                </c:pt>
                <c:pt idx="5119">
                  <c:v>94136.35</c:v>
                </c:pt>
                <c:pt idx="5120">
                  <c:v>98672.59</c:v>
                </c:pt>
                <c:pt idx="5121">
                  <c:v>92755.59</c:v>
                </c:pt>
                <c:pt idx="5122">
                  <c:v>108282.86</c:v>
                </c:pt>
                <c:pt idx="5123">
                  <c:v>98175.35</c:v>
                </c:pt>
                <c:pt idx="5124">
                  <c:v>71165.72</c:v>
                </c:pt>
                <c:pt idx="5125">
                  <c:v>95855.41</c:v>
                </c:pt>
                <c:pt idx="5126">
                  <c:v>101566.87</c:v>
                </c:pt>
                <c:pt idx="5127">
                  <c:v>98689.46</c:v>
                </c:pt>
                <c:pt idx="5128">
                  <c:v>77602</c:v>
                </c:pt>
                <c:pt idx="5129">
                  <c:v>87205.88</c:v>
                </c:pt>
                <c:pt idx="5130">
                  <c:v>127811.89</c:v>
                </c:pt>
                <c:pt idx="5131">
                  <c:v>107634.21</c:v>
                </c:pt>
                <c:pt idx="5132">
                  <c:v>91179.51</c:v>
                </c:pt>
                <c:pt idx="5133">
                  <c:v>80273.34</c:v>
                </c:pt>
                <c:pt idx="5134">
                  <c:v>87937</c:v>
                </c:pt>
                <c:pt idx="5135">
                  <c:v>96137.67</c:v>
                </c:pt>
                <c:pt idx="5136">
                  <c:v>105539.53</c:v>
                </c:pt>
                <c:pt idx="5137">
                  <c:v>86860.94</c:v>
                </c:pt>
                <c:pt idx="5138">
                  <c:v>79026.149999999994</c:v>
                </c:pt>
                <c:pt idx="5139">
                  <c:v>100958.25</c:v>
                </c:pt>
                <c:pt idx="5140">
                  <c:v>87346.14</c:v>
                </c:pt>
                <c:pt idx="5141">
                  <c:v>80431.55</c:v>
                </c:pt>
                <c:pt idx="5142">
                  <c:v>66892.44</c:v>
                </c:pt>
                <c:pt idx="5143">
                  <c:v>76542.81</c:v>
                </c:pt>
                <c:pt idx="5144">
                  <c:v>93809.75</c:v>
                </c:pt>
                <c:pt idx="5145">
                  <c:v>78915.600000000006</c:v>
                </c:pt>
                <c:pt idx="5146">
                  <c:v>70299.210000000006</c:v>
                </c:pt>
                <c:pt idx="5147">
                  <c:v>77852.740000000005</c:v>
                </c:pt>
                <c:pt idx="5148">
                  <c:v>90990.93</c:v>
                </c:pt>
                <c:pt idx="5149">
                  <c:v>78481.320000000007</c:v>
                </c:pt>
                <c:pt idx="5150">
                  <c:v>76162.38</c:v>
                </c:pt>
                <c:pt idx="5151">
                  <c:v>87720.98</c:v>
                </c:pt>
                <c:pt idx="5152">
                  <c:v>112126.81</c:v>
                </c:pt>
                <c:pt idx="5153">
                  <c:v>73963.61</c:v>
                </c:pt>
                <c:pt idx="5154">
                  <c:v>73027.199999999997</c:v>
                </c:pt>
                <c:pt idx="5155">
                  <c:v>71814.320000000007</c:v>
                </c:pt>
                <c:pt idx="5156">
                  <c:v>70733.350000000006</c:v>
                </c:pt>
                <c:pt idx="5157">
                  <c:v>77547.67</c:v>
                </c:pt>
                <c:pt idx="5158">
                  <c:v>82395.789999999994</c:v>
                </c:pt>
                <c:pt idx="5159">
                  <c:v>73121.25</c:v>
                </c:pt>
                <c:pt idx="5160">
                  <c:v>55973.77</c:v>
                </c:pt>
                <c:pt idx="5161">
                  <c:v>87338.34</c:v>
                </c:pt>
                <c:pt idx="5162">
                  <c:v>69386.52</c:v>
                </c:pt>
                <c:pt idx="5163">
                  <c:v>81069.740000000005</c:v>
                </c:pt>
                <c:pt idx="5164">
                  <c:v>57718.48</c:v>
                </c:pt>
                <c:pt idx="5165">
                  <c:v>67182.759999999995</c:v>
                </c:pt>
                <c:pt idx="5166">
                  <c:v>85242.8</c:v>
                </c:pt>
                <c:pt idx="5167">
                  <c:v>80921.16</c:v>
                </c:pt>
                <c:pt idx="5168">
                  <c:v>79827.55</c:v>
                </c:pt>
                <c:pt idx="5169">
                  <c:v>71672.009999999995</c:v>
                </c:pt>
                <c:pt idx="5170">
                  <c:v>86132.01</c:v>
                </c:pt>
                <c:pt idx="5171">
                  <c:v>70151.05</c:v>
                </c:pt>
                <c:pt idx="5172">
                  <c:v>75224.27</c:v>
                </c:pt>
                <c:pt idx="5173">
                  <c:v>66624.100000000006</c:v>
                </c:pt>
                <c:pt idx="5174">
                  <c:v>89649.84</c:v>
                </c:pt>
                <c:pt idx="5175">
                  <c:v>65990.45</c:v>
                </c:pt>
                <c:pt idx="5176">
                  <c:v>69452.490000000005</c:v>
                </c:pt>
                <c:pt idx="5177">
                  <c:v>69677.06</c:v>
                </c:pt>
                <c:pt idx="5178">
                  <c:v>74614.02</c:v>
                </c:pt>
                <c:pt idx="5179">
                  <c:v>84294.6</c:v>
                </c:pt>
                <c:pt idx="5180">
                  <c:v>76028.75</c:v>
                </c:pt>
                <c:pt idx="5181">
                  <c:v>66718.84</c:v>
                </c:pt>
                <c:pt idx="5182">
                  <c:v>82034.820000000007</c:v>
                </c:pt>
                <c:pt idx="5183">
                  <c:v>87761.73</c:v>
                </c:pt>
                <c:pt idx="5184">
                  <c:v>100494.82</c:v>
                </c:pt>
                <c:pt idx="5185">
                  <c:v>84842.8</c:v>
                </c:pt>
                <c:pt idx="5186">
                  <c:v>70061.97</c:v>
                </c:pt>
                <c:pt idx="5187">
                  <c:v>89269.8</c:v>
                </c:pt>
                <c:pt idx="5188">
                  <c:v>73273.960000000006</c:v>
                </c:pt>
                <c:pt idx="5189">
                  <c:v>72699.23</c:v>
                </c:pt>
                <c:pt idx="5190">
                  <c:v>69283.240000000005</c:v>
                </c:pt>
                <c:pt idx="5191">
                  <c:v>68879.850000000006</c:v>
                </c:pt>
                <c:pt idx="5192">
                  <c:v>70660.17</c:v>
                </c:pt>
                <c:pt idx="5193">
                  <c:v>81709.41</c:v>
                </c:pt>
                <c:pt idx="5194">
                  <c:v>65138.27</c:v>
                </c:pt>
                <c:pt idx="5195">
                  <c:v>68425.210000000006</c:v>
                </c:pt>
                <c:pt idx="5196">
                  <c:v>96719.55</c:v>
                </c:pt>
                <c:pt idx="5197">
                  <c:v>69572.84</c:v>
                </c:pt>
                <c:pt idx="5198">
                  <c:v>71090.570000000007</c:v>
                </c:pt>
                <c:pt idx="5199">
                  <c:v>60459.08</c:v>
                </c:pt>
                <c:pt idx="5200">
                  <c:v>86374.76</c:v>
                </c:pt>
                <c:pt idx="5201">
                  <c:v>77634.789999999994</c:v>
                </c:pt>
                <c:pt idx="5202">
                  <c:v>73226.899999999994</c:v>
                </c:pt>
                <c:pt idx="5203">
                  <c:v>71469.16</c:v>
                </c:pt>
                <c:pt idx="5204">
                  <c:v>72839.02</c:v>
                </c:pt>
                <c:pt idx="5205">
                  <c:v>83059.47</c:v>
                </c:pt>
                <c:pt idx="5206">
                  <c:v>67590.649999999994</c:v>
                </c:pt>
                <c:pt idx="5207">
                  <c:v>76702.899999999994</c:v>
                </c:pt>
                <c:pt idx="5208">
                  <c:v>67148.179999999993</c:v>
                </c:pt>
                <c:pt idx="5209">
                  <c:v>115249.43</c:v>
                </c:pt>
                <c:pt idx="5210">
                  <c:v>86946.05</c:v>
                </c:pt>
                <c:pt idx="5211">
                  <c:v>70210.070000000007</c:v>
                </c:pt>
                <c:pt idx="5212">
                  <c:v>57562.29</c:v>
                </c:pt>
                <c:pt idx="5213">
                  <c:v>98037.09</c:v>
                </c:pt>
                <c:pt idx="5214">
                  <c:v>83237.41</c:v>
                </c:pt>
                <c:pt idx="5215">
                  <c:v>77567.960000000006</c:v>
                </c:pt>
                <c:pt idx="5216">
                  <c:v>65636.08</c:v>
                </c:pt>
                <c:pt idx="5217">
                  <c:v>63659.49</c:v>
                </c:pt>
                <c:pt idx="5218">
                  <c:v>90770.82</c:v>
                </c:pt>
                <c:pt idx="5219">
                  <c:v>73539.460000000006</c:v>
                </c:pt>
                <c:pt idx="5220">
                  <c:v>78264.14</c:v>
                </c:pt>
                <c:pt idx="5221">
                  <c:v>67827.399999999994</c:v>
                </c:pt>
                <c:pt idx="5222">
                  <c:v>89029.26</c:v>
                </c:pt>
                <c:pt idx="5223">
                  <c:v>78072.5</c:v>
                </c:pt>
                <c:pt idx="5224">
                  <c:v>91386.12</c:v>
                </c:pt>
                <c:pt idx="5225">
                  <c:v>72314.41</c:v>
                </c:pt>
                <c:pt idx="5226">
                  <c:v>93103.43</c:v>
                </c:pt>
                <c:pt idx="5227">
                  <c:v>88138.04</c:v>
                </c:pt>
                <c:pt idx="5228">
                  <c:v>68900.289999999994</c:v>
                </c:pt>
                <c:pt idx="5229">
                  <c:v>76834.09</c:v>
                </c:pt>
                <c:pt idx="5230">
                  <c:v>83931.07</c:v>
                </c:pt>
                <c:pt idx="5231">
                  <c:v>98092.62</c:v>
                </c:pt>
                <c:pt idx="5232">
                  <c:v>74197.08</c:v>
                </c:pt>
                <c:pt idx="5233">
                  <c:v>74827.839999999997</c:v>
                </c:pt>
                <c:pt idx="5234">
                  <c:v>66399.89</c:v>
                </c:pt>
                <c:pt idx="5235">
                  <c:v>90029.42</c:v>
                </c:pt>
                <c:pt idx="5236">
                  <c:v>70261.48</c:v>
                </c:pt>
                <c:pt idx="5237">
                  <c:v>81332.67</c:v>
                </c:pt>
                <c:pt idx="5238">
                  <c:v>76300.009999999995</c:v>
                </c:pt>
                <c:pt idx="5239">
                  <c:v>74849.19</c:v>
                </c:pt>
                <c:pt idx="5240">
                  <c:v>80344.44</c:v>
                </c:pt>
                <c:pt idx="5241">
                  <c:v>69071.960000000006</c:v>
                </c:pt>
                <c:pt idx="5242">
                  <c:v>73529.710000000006</c:v>
                </c:pt>
                <c:pt idx="5243">
                  <c:v>67658.22</c:v>
                </c:pt>
                <c:pt idx="5244">
                  <c:v>80117.78</c:v>
                </c:pt>
                <c:pt idx="5245">
                  <c:v>66232.11</c:v>
                </c:pt>
                <c:pt idx="5246">
                  <c:v>68235.73</c:v>
                </c:pt>
                <c:pt idx="5247">
                  <c:v>70457.7</c:v>
                </c:pt>
                <c:pt idx="5248">
                  <c:v>85329.19</c:v>
                </c:pt>
                <c:pt idx="5249">
                  <c:v>74483.320000000007</c:v>
                </c:pt>
                <c:pt idx="5250">
                  <c:v>85392.47</c:v>
                </c:pt>
                <c:pt idx="5251">
                  <c:v>71295.77</c:v>
                </c:pt>
                <c:pt idx="5252">
                  <c:v>80706.16</c:v>
                </c:pt>
                <c:pt idx="5253">
                  <c:v>70644.800000000003</c:v>
                </c:pt>
                <c:pt idx="5254">
                  <c:v>82186.59</c:v>
                </c:pt>
                <c:pt idx="5255">
                  <c:v>74195.350000000006</c:v>
                </c:pt>
                <c:pt idx="5256">
                  <c:v>75484.17</c:v>
                </c:pt>
                <c:pt idx="5257">
                  <c:v>74894.95</c:v>
                </c:pt>
                <c:pt idx="5258">
                  <c:v>82276.59</c:v>
                </c:pt>
                <c:pt idx="5259">
                  <c:v>68794.429999999993</c:v>
                </c:pt>
                <c:pt idx="5260">
                  <c:v>66526.759999999995</c:v>
                </c:pt>
                <c:pt idx="5261">
                  <c:v>66780.63</c:v>
                </c:pt>
                <c:pt idx="5262">
                  <c:v>60828.25</c:v>
                </c:pt>
                <c:pt idx="5263">
                  <c:v>68569.53</c:v>
                </c:pt>
                <c:pt idx="5264">
                  <c:v>64328.29</c:v>
                </c:pt>
                <c:pt idx="5265">
                  <c:v>67000.83</c:v>
                </c:pt>
                <c:pt idx="5266">
                  <c:v>59799.42</c:v>
                </c:pt>
                <c:pt idx="5267">
                  <c:v>57384.35</c:v>
                </c:pt>
                <c:pt idx="5268">
                  <c:v>57837.279999999999</c:v>
                </c:pt>
                <c:pt idx="5269">
                  <c:v>62278.04</c:v>
                </c:pt>
                <c:pt idx="5270">
                  <c:v>59141.39</c:v>
                </c:pt>
                <c:pt idx="5271">
                  <c:v>58400.17</c:v>
                </c:pt>
                <c:pt idx="5272">
                  <c:v>58623.360000000001</c:v>
                </c:pt>
                <c:pt idx="5273">
                  <c:v>57805.71</c:v>
                </c:pt>
                <c:pt idx="5274">
                  <c:v>61099.85</c:v>
                </c:pt>
                <c:pt idx="5275">
                  <c:v>54394.6</c:v>
                </c:pt>
                <c:pt idx="5276">
                  <c:v>53707.85</c:v>
                </c:pt>
                <c:pt idx="5277">
                  <c:v>56109.3</c:v>
                </c:pt>
                <c:pt idx="5278">
                  <c:v>58507.93</c:v>
                </c:pt>
                <c:pt idx="5279">
                  <c:v>54805.3</c:v>
                </c:pt>
                <c:pt idx="5280">
                  <c:v>53618.54</c:v>
                </c:pt>
                <c:pt idx="5281">
                  <c:v>51298.1</c:v>
                </c:pt>
                <c:pt idx="5282">
                  <c:v>56751.6</c:v>
                </c:pt>
                <c:pt idx="5283">
                  <c:v>54315.839999999997</c:v>
                </c:pt>
                <c:pt idx="5284">
                  <c:v>54176.59</c:v>
                </c:pt>
                <c:pt idx="5285">
                  <c:v>52239.9</c:v>
                </c:pt>
                <c:pt idx="5286">
                  <c:v>52943.16</c:v>
                </c:pt>
                <c:pt idx="5287">
                  <c:v>57414.42</c:v>
                </c:pt>
                <c:pt idx="5288">
                  <c:v>52672.69</c:v>
                </c:pt>
                <c:pt idx="5289">
                  <c:v>53735.68</c:v>
                </c:pt>
                <c:pt idx="5290">
                  <c:v>53819.66</c:v>
                </c:pt>
                <c:pt idx="5291">
                  <c:v>60555.12</c:v>
                </c:pt>
                <c:pt idx="5292">
                  <c:v>59179.16</c:v>
                </c:pt>
                <c:pt idx="5293">
                  <c:v>56516.67</c:v>
                </c:pt>
                <c:pt idx="5294">
                  <c:v>55407.67</c:v>
                </c:pt>
                <c:pt idx="5295">
                  <c:v>58625.279999999999</c:v>
                </c:pt>
                <c:pt idx="5296">
                  <c:v>59429.87</c:v>
                </c:pt>
                <c:pt idx="5297">
                  <c:v>55682.39</c:v>
                </c:pt>
                <c:pt idx="5298">
                  <c:v>54444.19</c:v>
                </c:pt>
                <c:pt idx="5299">
                  <c:v>55868.01</c:v>
                </c:pt>
                <c:pt idx="5300">
                  <c:v>62762.19</c:v>
                </c:pt>
                <c:pt idx="5301">
                  <c:v>59117.63</c:v>
                </c:pt>
                <c:pt idx="5302">
                  <c:v>58214.46</c:v>
                </c:pt>
                <c:pt idx="5303">
                  <c:v>56333.22</c:v>
                </c:pt>
                <c:pt idx="5304">
                  <c:v>63116.31</c:v>
                </c:pt>
                <c:pt idx="5305">
                  <c:v>60654.17</c:v>
                </c:pt>
                <c:pt idx="5306">
                  <c:v>62733.74</c:v>
                </c:pt>
                <c:pt idx="5307">
                  <c:v>67450.080000000002</c:v>
                </c:pt>
                <c:pt idx="5308">
                  <c:v>58568.160000000003</c:v>
                </c:pt>
                <c:pt idx="5309">
                  <c:v>63517.55</c:v>
                </c:pt>
                <c:pt idx="5310">
                  <c:v>59221.57</c:v>
                </c:pt>
                <c:pt idx="5311">
                  <c:v>61387.360000000001</c:v>
                </c:pt>
                <c:pt idx="5312">
                  <c:v>60671.09</c:v>
                </c:pt>
                <c:pt idx="5313">
                  <c:v>63996.04</c:v>
                </c:pt>
                <c:pt idx="5314">
                  <c:v>67392.25</c:v>
                </c:pt>
                <c:pt idx="5315">
                  <c:v>65145.21</c:v>
                </c:pt>
                <c:pt idx="5316">
                  <c:v>63509.85</c:v>
                </c:pt>
                <c:pt idx="5317">
                  <c:v>68427.08</c:v>
                </c:pt>
                <c:pt idx="5318">
                  <c:v>62499.24</c:v>
                </c:pt>
                <c:pt idx="5319">
                  <c:v>59935.75</c:v>
                </c:pt>
                <c:pt idx="5320">
                  <c:v>61393.06</c:v>
                </c:pt>
                <c:pt idx="5321">
                  <c:v>62296.54</c:v>
                </c:pt>
                <c:pt idx="5322">
                  <c:v>61678.44</c:v>
                </c:pt>
                <c:pt idx="5323">
                  <c:v>59002.81</c:v>
                </c:pt>
                <c:pt idx="5324">
                  <c:v>56157.54</c:v>
                </c:pt>
                <c:pt idx="5325">
                  <c:v>55277.98</c:v>
                </c:pt>
                <c:pt idx="5326">
                  <c:v>59451.44</c:v>
                </c:pt>
                <c:pt idx="5327">
                  <c:v>54974.92</c:v>
                </c:pt>
                <c:pt idx="5328">
                  <c:v>54356.13</c:v>
                </c:pt>
                <c:pt idx="5329">
                  <c:v>54003.35</c:v>
                </c:pt>
                <c:pt idx="5330">
                  <c:v>57452.29</c:v>
                </c:pt>
                <c:pt idx="5331">
                  <c:v>56035.29</c:v>
                </c:pt>
                <c:pt idx="5332">
                  <c:v>53286.19</c:v>
                </c:pt>
                <c:pt idx="5333">
                  <c:v>49621.61</c:v>
                </c:pt>
                <c:pt idx="5334">
                  <c:v>54963.040000000001</c:v>
                </c:pt>
                <c:pt idx="5335">
                  <c:v>54701.65</c:v>
                </c:pt>
                <c:pt idx="5336">
                  <c:v>50544.99</c:v>
                </c:pt>
                <c:pt idx="5337">
                  <c:v>49585.06</c:v>
                </c:pt>
                <c:pt idx="5338">
                  <c:v>48943.99</c:v>
                </c:pt>
                <c:pt idx="5339">
                  <c:v>56976.03</c:v>
                </c:pt>
                <c:pt idx="5340">
                  <c:v>51106.65</c:v>
                </c:pt>
                <c:pt idx="5341">
                  <c:v>53241.38</c:v>
                </c:pt>
                <c:pt idx="5342">
                  <c:v>54901.78</c:v>
                </c:pt>
                <c:pt idx="5343">
                  <c:v>57323.34</c:v>
                </c:pt>
                <c:pt idx="5344">
                  <c:v>56234.81</c:v>
                </c:pt>
                <c:pt idx="5345">
                  <c:v>58226.239999999998</c:v>
                </c:pt>
                <c:pt idx="5346">
                  <c:v>55280.21</c:v>
                </c:pt>
                <c:pt idx="5347">
                  <c:v>56542.57</c:v>
                </c:pt>
                <c:pt idx="5348">
                  <c:v>62225.38</c:v>
                </c:pt>
                <c:pt idx="5349">
                  <c:v>54758.87</c:v>
                </c:pt>
                <c:pt idx="5350">
                  <c:v>54344.36</c:v>
                </c:pt>
                <c:pt idx="5351">
                  <c:v>54994.01</c:v>
                </c:pt>
                <c:pt idx="5352">
                  <c:v>60596.74</c:v>
                </c:pt>
                <c:pt idx="5353">
                  <c:v>58511.53</c:v>
                </c:pt>
                <c:pt idx="5354">
                  <c:v>56500.66</c:v>
                </c:pt>
                <c:pt idx="5355">
                  <c:v>53816.93</c:v>
                </c:pt>
                <c:pt idx="5356">
                  <c:v>63497.31</c:v>
                </c:pt>
                <c:pt idx="5357">
                  <c:v>61261.65</c:v>
                </c:pt>
                <c:pt idx="5358">
                  <c:v>59020.69</c:v>
                </c:pt>
                <c:pt idx="5359">
                  <c:v>63663.51</c:v>
                </c:pt>
                <c:pt idx="5360">
                  <c:v>55520.06</c:v>
                </c:pt>
                <c:pt idx="5361">
                  <c:v>65669.34</c:v>
                </c:pt>
                <c:pt idx="5362">
                  <c:v>61166.26</c:v>
                </c:pt>
                <c:pt idx="5363">
                  <c:v>57819.87</c:v>
                </c:pt>
                <c:pt idx="5364">
                  <c:v>55272.9</c:v>
                </c:pt>
                <c:pt idx="5365">
                  <c:v>67574.429999999993</c:v>
                </c:pt>
                <c:pt idx="5366">
                  <c:v>66858.78</c:v>
                </c:pt>
                <c:pt idx="5367">
                  <c:v>63913.1</c:v>
                </c:pt>
                <c:pt idx="5368">
                  <c:v>63852.3</c:v>
                </c:pt>
                <c:pt idx="5369">
                  <c:v>66944.08</c:v>
                </c:pt>
                <c:pt idx="5370">
                  <c:v>65110.73</c:v>
                </c:pt>
                <c:pt idx="5371">
                  <c:v>61283.62</c:v>
                </c:pt>
                <c:pt idx="5372">
                  <c:v>59756.62</c:v>
                </c:pt>
                <c:pt idx="5373">
                  <c:v>61229.13</c:v>
                </c:pt>
                <c:pt idx="5374">
                  <c:v>64686.95</c:v>
                </c:pt>
                <c:pt idx="5375">
                  <c:v>59646.09</c:v>
                </c:pt>
                <c:pt idx="5376">
                  <c:v>60905.45</c:v>
                </c:pt>
                <c:pt idx="5377">
                  <c:v>60164.22</c:v>
                </c:pt>
                <c:pt idx="5378">
                  <c:v>64719.29</c:v>
                </c:pt>
                <c:pt idx="5379">
                  <c:v>57434.64</c:v>
                </c:pt>
                <c:pt idx="5380">
                  <c:v>57097.72</c:v>
                </c:pt>
                <c:pt idx="5381">
                  <c:v>57995.27</c:v>
                </c:pt>
                <c:pt idx="5382">
                  <c:v>58094.41</c:v>
                </c:pt>
                <c:pt idx="5383">
                  <c:v>58426.12</c:v>
                </c:pt>
                <c:pt idx="5384">
                  <c:v>55600.99</c:v>
                </c:pt>
                <c:pt idx="5385">
                  <c:v>54157.81</c:v>
                </c:pt>
                <c:pt idx="5386">
                  <c:v>57655.87</c:v>
                </c:pt>
                <c:pt idx="5387">
                  <c:v>59627.75</c:v>
                </c:pt>
                <c:pt idx="5388">
                  <c:v>53981.14</c:v>
                </c:pt>
                <c:pt idx="5389">
                  <c:v>54840.74</c:v>
                </c:pt>
                <c:pt idx="5390">
                  <c:v>53286.98</c:v>
                </c:pt>
                <c:pt idx="5391">
                  <c:v>59729.29</c:v>
                </c:pt>
                <c:pt idx="5392">
                  <c:v>57803.56</c:v>
                </c:pt>
                <c:pt idx="5393">
                  <c:v>54852.61</c:v>
                </c:pt>
                <c:pt idx="5394">
                  <c:v>55113.94</c:v>
                </c:pt>
                <c:pt idx="5395">
                  <c:v>59897.79</c:v>
                </c:pt>
                <c:pt idx="5396">
                  <c:v>61156.639999999999</c:v>
                </c:pt>
                <c:pt idx="5397">
                  <c:v>60364.66</c:v>
                </c:pt>
                <c:pt idx="5398">
                  <c:v>57957.57</c:v>
                </c:pt>
                <c:pt idx="5399">
                  <c:v>56346.83</c:v>
                </c:pt>
                <c:pt idx="5400">
                  <c:v>63639.01</c:v>
                </c:pt>
                <c:pt idx="5401">
                  <c:v>56659.18</c:v>
                </c:pt>
                <c:pt idx="5402">
                  <c:v>56386.37</c:v>
                </c:pt>
                <c:pt idx="5403">
                  <c:v>59287.86</c:v>
                </c:pt>
                <c:pt idx="5404">
                  <c:v>1011.83</c:v>
                </c:pt>
                <c:pt idx="5405">
                  <c:v>924.53</c:v>
                </c:pt>
                <c:pt idx="5406">
                  <c:v>1206.8800000000001</c:v>
                </c:pt>
                <c:pt idx="5407">
                  <c:v>885.27</c:v>
                </c:pt>
                <c:pt idx="5408">
                  <c:v>1405.96</c:v>
                </c:pt>
                <c:pt idx="5409">
                  <c:v>1072.8</c:v>
                </c:pt>
                <c:pt idx="5410">
                  <c:v>1005.76</c:v>
                </c:pt>
                <c:pt idx="5411">
                  <c:v>1578.63</c:v>
                </c:pt>
                <c:pt idx="5412">
                  <c:v>1450.76</c:v>
                </c:pt>
                <c:pt idx="5413">
                  <c:v>1346</c:v>
                </c:pt>
                <c:pt idx="5414">
                  <c:v>1057</c:v>
                </c:pt>
                <c:pt idx="5415">
                  <c:v>879</c:v>
                </c:pt>
                <c:pt idx="5416">
                  <c:v>723</c:v>
                </c:pt>
                <c:pt idx="5417">
                  <c:v>964</c:v>
                </c:pt>
                <c:pt idx="5418">
                  <c:v>809</c:v>
                </c:pt>
                <c:pt idx="5419">
                  <c:v>440.12</c:v>
                </c:pt>
                <c:pt idx="5420">
                  <c:v>514</c:v>
                </c:pt>
                <c:pt idx="5421">
                  <c:v>736.88</c:v>
                </c:pt>
                <c:pt idx="5422">
                  <c:v>851</c:v>
                </c:pt>
                <c:pt idx="5423">
                  <c:v>824</c:v>
                </c:pt>
                <c:pt idx="5424">
                  <c:v>700</c:v>
                </c:pt>
                <c:pt idx="5425">
                  <c:v>556</c:v>
                </c:pt>
                <c:pt idx="5426">
                  <c:v>717</c:v>
                </c:pt>
                <c:pt idx="5427">
                  <c:v>912</c:v>
                </c:pt>
                <c:pt idx="5428">
                  <c:v>1072</c:v>
                </c:pt>
                <c:pt idx="5429">
                  <c:v>879</c:v>
                </c:pt>
                <c:pt idx="5430">
                  <c:v>1044</c:v>
                </c:pt>
                <c:pt idx="5431">
                  <c:v>1482</c:v>
                </c:pt>
                <c:pt idx="5432">
                  <c:v>1971</c:v>
                </c:pt>
                <c:pt idx="5433">
                  <c:v>2576</c:v>
                </c:pt>
                <c:pt idx="5434">
                  <c:v>3767</c:v>
                </c:pt>
                <c:pt idx="5435">
                  <c:v>2997.87</c:v>
                </c:pt>
                <c:pt idx="5436">
                  <c:v>2109</c:v>
                </c:pt>
                <c:pt idx="5437">
                  <c:v>1930</c:v>
                </c:pt>
                <c:pt idx="5438">
                  <c:v>1521</c:v>
                </c:pt>
                <c:pt idx="5439">
                  <c:v>1385</c:v>
                </c:pt>
                <c:pt idx="5440">
                  <c:v>1509</c:v>
                </c:pt>
                <c:pt idx="5441">
                  <c:v>1695</c:v>
                </c:pt>
                <c:pt idx="5442">
                  <c:v>2193</c:v>
                </c:pt>
                <c:pt idx="5443">
                  <c:v>2228.87</c:v>
                </c:pt>
                <c:pt idx="5444">
                  <c:v>1071</c:v>
                </c:pt>
                <c:pt idx="5445">
                  <c:v>1023</c:v>
                </c:pt>
                <c:pt idx="5446">
                  <c:v>2066.4</c:v>
                </c:pt>
                <c:pt idx="5447">
                  <c:v>1238</c:v>
                </c:pt>
                <c:pt idx="5448">
                  <c:v>1540.25</c:v>
                </c:pt>
                <c:pt idx="5449">
                  <c:v>2278.75</c:v>
                </c:pt>
                <c:pt idx="5450">
                  <c:v>3773.25</c:v>
                </c:pt>
                <c:pt idx="5451">
                  <c:v>812.25</c:v>
                </c:pt>
                <c:pt idx="5452">
                  <c:v>565.75</c:v>
                </c:pt>
                <c:pt idx="5453">
                  <c:v>571.75</c:v>
                </c:pt>
                <c:pt idx="5454">
                  <c:v>599</c:v>
                </c:pt>
                <c:pt idx="5455">
                  <c:v>619.5</c:v>
                </c:pt>
                <c:pt idx="5456">
                  <c:v>1405</c:v>
                </c:pt>
                <c:pt idx="5457">
                  <c:v>1449</c:v>
                </c:pt>
                <c:pt idx="5458">
                  <c:v>1291.8699999999999</c:v>
                </c:pt>
                <c:pt idx="5459">
                  <c:v>772</c:v>
                </c:pt>
                <c:pt idx="5460">
                  <c:v>663</c:v>
                </c:pt>
                <c:pt idx="5461">
                  <c:v>940</c:v>
                </c:pt>
                <c:pt idx="5462">
                  <c:v>814</c:v>
                </c:pt>
                <c:pt idx="5463">
                  <c:v>820</c:v>
                </c:pt>
                <c:pt idx="5464">
                  <c:v>793.5</c:v>
                </c:pt>
                <c:pt idx="5465">
                  <c:v>542</c:v>
                </c:pt>
                <c:pt idx="5466">
                  <c:v>630</c:v>
                </c:pt>
                <c:pt idx="5467">
                  <c:v>840.5</c:v>
                </c:pt>
                <c:pt idx="5468">
                  <c:v>724.5</c:v>
                </c:pt>
                <c:pt idx="5469">
                  <c:v>902</c:v>
                </c:pt>
                <c:pt idx="5470">
                  <c:v>1242.5</c:v>
                </c:pt>
                <c:pt idx="5471">
                  <c:v>1485</c:v>
                </c:pt>
                <c:pt idx="5472">
                  <c:v>406</c:v>
                </c:pt>
                <c:pt idx="5473">
                  <c:v>328</c:v>
                </c:pt>
                <c:pt idx="5474">
                  <c:v>364</c:v>
                </c:pt>
                <c:pt idx="5475">
                  <c:v>813.5</c:v>
                </c:pt>
                <c:pt idx="5476">
                  <c:v>896.5</c:v>
                </c:pt>
                <c:pt idx="5477">
                  <c:v>246.87</c:v>
                </c:pt>
                <c:pt idx="5478">
                  <c:v>651.5</c:v>
                </c:pt>
                <c:pt idx="5479">
                  <c:v>364.88</c:v>
                </c:pt>
                <c:pt idx="5480">
                  <c:v>693</c:v>
                </c:pt>
                <c:pt idx="5481">
                  <c:v>855</c:v>
                </c:pt>
                <c:pt idx="5482">
                  <c:v>1026.5</c:v>
                </c:pt>
                <c:pt idx="5483">
                  <c:v>969.5</c:v>
                </c:pt>
                <c:pt idx="5484">
                  <c:v>676</c:v>
                </c:pt>
                <c:pt idx="5485">
                  <c:v>575</c:v>
                </c:pt>
                <c:pt idx="5486">
                  <c:v>1345.5</c:v>
                </c:pt>
                <c:pt idx="5487">
                  <c:v>971</c:v>
                </c:pt>
                <c:pt idx="5488">
                  <c:v>956.5</c:v>
                </c:pt>
                <c:pt idx="5489">
                  <c:v>1532.5</c:v>
                </c:pt>
                <c:pt idx="5490">
                  <c:v>1222</c:v>
                </c:pt>
                <c:pt idx="5491">
                  <c:v>1572.5</c:v>
                </c:pt>
                <c:pt idx="5492">
                  <c:v>1262.47</c:v>
                </c:pt>
                <c:pt idx="5493">
                  <c:v>1354.5</c:v>
                </c:pt>
                <c:pt idx="5494">
                  <c:v>2927.5</c:v>
                </c:pt>
                <c:pt idx="5495">
                  <c:v>1260</c:v>
                </c:pt>
                <c:pt idx="5496">
                  <c:v>792.5</c:v>
                </c:pt>
                <c:pt idx="5497">
                  <c:v>1005</c:v>
                </c:pt>
                <c:pt idx="5498">
                  <c:v>3254.07</c:v>
                </c:pt>
                <c:pt idx="5499">
                  <c:v>1852.54</c:v>
                </c:pt>
                <c:pt idx="5500">
                  <c:v>1423.91</c:v>
                </c:pt>
                <c:pt idx="5501">
                  <c:v>2237.4699999999998</c:v>
                </c:pt>
                <c:pt idx="5502">
                  <c:v>4164.38</c:v>
                </c:pt>
                <c:pt idx="5503">
                  <c:v>1573</c:v>
                </c:pt>
                <c:pt idx="5504">
                  <c:v>187.03</c:v>
                </c:pt>
                <c:pt idx="5505">
                  <c:v>297.5</c:v>
                </c:pt>
                <c:pt idx="5506">
                  <c:v>327</c:v>
                </c:pt>
                <c:pt idx="5507">
                  <c:v>163.37</c:v>
                </c:pt>
                <c:pt idx="5508">
                  <c:v>359.5</c:v>
                </c:pt>
                <c:pt idx="5509">
                  <c:v>761</c:v>
                </c:pt>
                <c:pt idx="5510">
                  <c:v>661</c:v>
                </c:pt>
                <c:pt idx="5511">
                  <c:v>415.37</c:v>
                </c:pt>
                <c:pt idx="5512">
                  <c:v>587.5</c:v>
                </c:pt>
                <c:pt idx="5513">
                  <c:v>846.87</c:v>
                </c:pt>
                <c:pt idx="5514">
                  <c:v>500</c:v>
                </c:pt>
                <c:pt idx="5515">
                  <c:v>560.5</c:v>
                </c:pt>
                <c:pt idx="5516">
                  <c:v>375</c:v>
                </c:pt>
                <c:pt idx="5517">
                  <c:v>538</c:v>
                </c:pt>
                <c:pt idx="5518">
                  <c:v>333</c:v>
                </c:pt>
                <c:pt idx="5519">
                  <c:v>490.5</c:v>
                </c:pt>
                <c:pt idx="5520">
                  <c:v>346</c:v>
                </c:pt>
                <c:pt idx="5521">
                  <c:v>474.6</c:v>
                </c:pt>
                <c:pt idx="5522">
                  <c:v>652</c:v>
                </c:pt>
                <c:pt idx="5523">
                  <c:v>549.5</c:v>
                </c:pt>
                <c:pt idx="5524">
                  <c:v>528.71</c:v>
                </c:pt>
                <c:pt idx="5525">
                  <c:v>298.64999999999998</c:v>
                </c:pt>
                <c:pt idx="5526">
                  <c:v>343.79</c:v>
                </c:pt>
                <c:pt idx="5527">
                  <c:v>292.52</c:v>
                </c:pt>
                <c:pt idx="5528">
                  <c:v>408.46</c:v>
                </c:pt>
                <c:pt idx="5529">
                  <c:v>237.24</c:v>
                </c:pt>
                <c:pt idx="5530">
                  <c:v>478.22</c:v>
                </c:pt>
                <c:pt idx="5531">
                  <c:v>492.3</c:v>
                </c:pt>
                <c:pt idx="5532">
                  <c:v>416.79</c:v>
                </c:pt>
                <c:pt idx="5533">
                  <c:v>497.61</c:v>
                </c:pt>
                <c:pt idx="5534">
                  <c:v>432.61</c:v>
                </c:pt>
                <c:pt idx="5535">
                  <c:v>565.29999999999995</c:v>
                </c:pt>
                <c:pt idx="5536">
                  <c:v>569.89</c:v>
                </c:pt>
                <c:pt idx="5537">
                  <c:v>1046.1300000000001</c:v>
                </c:pt>
                <c:pt idx="5538">
                  <c:v>1308.72</c:v>
                </c:pt>
                <c:pt idx="5539">
                  <c:v>1846.97</c:v>
                </c:pt>
                <c:pt idx="5540">
                  <c:v>1382.99</c:v>
                </c:pt>
                <c:pt idx="5541">
                  <c:v>1320.89</c:v>
                </c:pt>
                <c:pt idx="5542">
                  <c:v>1163.75</c:v>
                </c:pt>
                <c:pt idx="5543">
                  <c:v>1207.99</c:v>
                </c:pt>
                <c:pt idx="5544">
                  <c:v>1031.98</c:v>
                </c:pt>
                <c:pt idx="5545">
                  <c:v>1201.83</c:v>
                </c:pt>
                <c:pt idx="5546">
                  <c:v>1784.96</c:v>
                </c:pt>
                <c:pt idx="5547">
                  <c:v>8366.7099999999991</c:v>
                </c:pt>
                <c:pt idx="5548">
                  <c:v>7284.34</c:v>
                </c:pt>
                <c:pt idx="5549">
                  <c:v>8423.8700000000008</c:v>
                </c:pt>
                <c:pt idx="5550">
                  <c:v>7039.85</c:v>
                </c:pt>
                <c:pt idx="5551">
                  <c:v>9701.14</c:v>
                </c:pt>
                <c:pt idx="5552">
                  <c:v>8336.82</c:v>
                </c:pt>
                <c:pt idx="5553">
                  <c:v>9019.85</c:v>
                </c:pt>
                <c:pt idx="5554">
                  <c:v>8308.66</c:v>
                </c:pt>
                <c:pt idx="5555">
                  <c:v>9263.75</c:v>
                </c:pt>
                <c:pt idx="5556">
                  <c:v>8830.76</c:v>
                </c:pt>
                <c:pt idx="5557">
                  <c:v>8910.56</c:v>
                </c:pt>
                <c:pt idx="5558">
                  <c:v>7670.8</c:v>
                </c:pt>
                <c:pt idx="5559">
                  <c:v>9368.81</c:v>
                </c:pt>
                <c:pt idx="5560">
                  <c:v>9415.84</c:v>
                </c:pt>
                <c:pt idx="5561">
                  <c:v>8018.61</c:v>
                </c:pt>
                <c:pt idx="5562">
                  <c:v>8604.2800000000007</c:v>
                </c:pt>
                <c:pt idx="5563">
                  <c:v>7895.11</c:v>
                </c:pt>
                <c:pt idx="5564">
                  <c:v>8686.52</c:v>
                </c:pt>
                <c:pt idx="5565">
                  <c:v>7249.62</c:v>
                </c:pt>
                <c:pt idx="5566">
                  <c:v>8308.7900000000009</c:v>
                </c:pt>
                <c:pt idx="5567">
                  <c:v>8169.12</c:v>
                </c:pt>
                <c:pt idx="5568">
                  <c:v>8204.64</c:v>
                </c:pt>
                <c:pt idx="5569">
                  <c:v>8941.9599999999991</c:v>
                </c:pt>
                <c:pt idx="5570">
                  <c:v>7799.82</c:v>
                </c:pt>
                <c:pt idx="5571">
                  <c:v>7893.65</c:v>
                </c:pt>
                <c:pt idx="5572">
                  <c:v>7254.58</c:v>
                </c:pt>
                <c:pt idx="5573">
                  <c:v>8670.44</c:v>
                </c:pt>
                <c:pt idx="5574">
                  <c:v>7721.77</c:v>
                </c:pt>
                <c:pt idx="5575">
                  <c:v>7907.41</c:v>
                </c:pt>
                <c:pt idx="5576">
                  <c:v>6639.33</c:v>
                </c:pt>
                <c:pt idx="5577">
                  <c:v>9462.86</c:v>
                </c:pt>
                <c:pt idx="5578">
                  <c:v>7408.52</c:v>
                </c:pt>
                <c:pt idx="5579">
                  <c:v>6925.84</c:v>
                </c:pt>
                <c:pt idx="5580">
                  <c:v>7714.03</c:v>
                </c:pt>
                <c:pt idx="5581">
                  <c:v>7578.6</c:v>
                </c:pt>
                <c:pt idx="5582">
                  <c:v>8161.18</c:v>
                </c:pt>
                <c:pt idx="5583">
                  <c:v>8548.24</c:v>
                </c:pt>
                <c:pt idx="5584">
                  <c:v>8046.85</c:v>
                </c:pt>
                <c:pt idx="5585">
                  <c:v>7801.28</c:v>
                </c:pt>
                <c:pt idx="5586">
                  <c:v>8004.7</c:v>
                </c:pt>
                <c:pt idx="5587">
                  <c:v>7793.62</c:v>
                </c:pt>
                <c:pt idx="5588">
                  <c:v>7887.03</c:v>
                </c:pt>
                <c:pt idx="5589">
                  <c:v>6981.92</c:v>
                </c:pt>
                <c:pt idx="5590">
                  <c:v>7032.59</c:v>
                </c:pt>
                <c:pt idx="5591">
                  <c:v>7139.91</c:v>
                </c:pt>
                <c:pt idx="5592">
                  <c:v>5756.34</c:v>
                </c:pt>
                <c:pt idx="5593">
                  <c:v>7004.17</c:v>
                </c:pt>
                <c:pt idx="5594">
                  <c:v>6147.79</c:v>
                </c:pt>
                <c:pt idx="5595">
                  <c:v>7935.25</c:v>
                </c:pt>
                <c:pt idx="5596">
                  <c:v>6434.92</c:v>
                </c:pt>
                <c:pt idx="5597">
                  <c:v>6429.96</c:v>
                </c:pt>
                <c:pt idx="5598">
                  <c:v>7694.75</c:v>
                </c:pt>
                <c:pt idx="5599">
                  <c:v>7225.64</c:v>
                </c:pt>
                <c:pt idx="5600">
                  <c:v>8010.52</c:v>
                </c:pt>
                <c:pt idx="5601">
                  <c:v>9154.9500000000007</c:v>
                </c:pt>
                <c:pt idx="5602">
                  <c:v>8896.4</c:v>
                </c:pt>
                <c:pt idx="5603">
                  <c:v>9642.2800000000007</c:v>
                </c:pt>
                <c:pt idx="5604">
                  <c:v>8293.4699999999993</c:v>
                </c:pt>
                <c:pt idx="5605">
                  <c:v>9272.9699999999993</c:v>
                </c:pt>
                <c:pt idx="5606">
                  <c:v>8842.06</c:v>
                </c:pt>
                <c:pt idx="5607">
                  <c:v>7949.13</c:v>
                </c:pt>
                <c:pt idx="5608">
                  <c:v>8542.0400000000009</c:v>
                </c:pt>
                <c:pt idx="5609">
                  <c:v>7884.79</c:v>
                </c:pt>
                <c:pt idx="5610">
                  <c:v>8760.2900000000009</c:v>
                </c:pt>
                <c:pt idx="5611">
                  <c:v>7587.59</c:v>
                </c:pt>
                <c:pt idx="5612">
                  <c:v>8086.99</c:v>
                </c:pt>
                <c:pt idx="5613">
                  <c:v>7870.25</c:v>
                </c:pt>
                <c:pt idx="5614">
                  <c:v>7194.27</c:v>
                </c:pt>
                <c:pt idx="5615">
                  <c:v>8256.9699999999993</c:v>
                </c:pt>
                <c:pt idx="5616">
                  <c:v>7946.69</c:v>
                </c:pt>
                <c:pt idx="5617">
                  <c:v>9133.9500000000007</c:v>
                </c:pt>
                <c:pt idx="5618">
                  <c:v>7175.37</c:v>
                </c:pt>
                <c:pt idx="5619">
                  <c:v>7871.31</c:v>
                </c:pt>
                <c:pt idx="5620">
                  <c:v>7638.89</c:v>
                </c:pt>
                <c:pt idx="5621">
                  <c:v>6616.75</c:v>
                </c:pt>
                <c:pt idx="5622">
                  <c:v>7068.99</c:v>
                </c:pt>
                <c:pt idx="5623">
                  <c:v>8204.91</c:v>
                </c:pt>
                <c:pt idx="5624">
                  <c:v>6992.37</c:v>
                </c:pt>
                <c:pt idx="5625">
                  <c:v>7858.21</c:v>
                </c:pt>
                <c:pt idx="5626">
                  <c:v>7308.1</c:v>
                </c:pt>
                <c:pt idx="5627">
                  <c:v>7730.8</c:v>
                </c:pt>
                <c:pt idx="5628">
                  <c:v>6976.5</c:v>
                </c:pt>
                <c:pt idx="5629">
                  <c:v>7687.29</c:v>
                </c:pt>
                <c:pt idx="5630">
                  <c:v>8899.7999999999993</c:v>
                </c:pt>
                <c:pt idx="5631">
                  <c:v>8950.75</c:v>
                </c:pt>
                <c:pt idx="5632">
                  <c:v>8263.51</c:v>
                </c:pt>
                <c:pt idx="5633">
                  <c:v>7710.94</c:v>
                </c:pt>
                <c:pt idx="5634">
                  <c:v>8506.57</c:v>
                </c:pt>
                <c:pt idx="5635">
                  <c:v>6680.42</c:v>
                </c:pt>
                <c:pt idx="5636">
                  <c:v>7234.05</c:v>
                </c:pt>
                <c:pt idx="5637">
                  <c:v>7181.21</c:v>
                </c:pt>
                <c:pt idx="5638">
                  <c:v>9079.08</c:v>
                </c:pt>
                <c:pt idx="5639">
                  <c:v>7252.84</c:v>
                </c:pt>
                <c:pt idx="5640">
                  <c:v>7989.25</c:v>
                </c:pt>
                <c:pt idx="5641">
                  <c:v>7324.21</c:v>
                </c:pt>
                <c:pt idx="5642">
                  <c:v>6181.99</c:v>
                </c:pt>
                <c:pt idx="5643">
                  <c:v>6824.05</c:v>
                </c:pt>
                <c:pt idx="5644">
                  <c:v>7123.1</c:v>
                </c:pt>
                <c:pt idx="5645">
                  <c:v>7486.65</c:v>
                </c:pt>
                <c:pt idx="5646">
                  <c:v>6924.5</c:v>
                </c:pt>
                <c:pt idx="5647">
                  <c:v>8150.14</c:v>
                </c:pt>
                <c:pt idx="5648">
                  <c:v>7073.77</c:v>
                </c:pt>
                <c:pt idx="5649">
                  <c:v>8882.33</c:v>
                </c:pt>
                <c:pt idx="5650">
                  <c:v>6961.76</c:v>
                </c:pt>
                <c:pt idx="5651">
                  <c:v>8813.08</c:v>
                </c:pt>
                <c:pt idx="5652">
                  <c:v>8250.23</c:v>
                </c:pt>
                <c:pt idx="5653">
                  <c:v>8863.7099999999991</c:v>
                </c:pt>
                <c:pt idx="5654">
                  <c:v>8542.2800000000007</c:v>
                </c:pt>
                <c:pt idx="5655">
                  <c:v>9878.1</c:v>
                </c:pt>
                <c:pt idx="5656">
                  <c:v>8130.77</c:v>
                </c:pt>
                <c:pt idx="5657">
                  <c:v>8730.84</c:v>
                </c:pt>
                <c:pt idx="5658">
                  <c:v>6474.28</c:v>
                </c:pt>
                <c:pt idx="5659">
                  <c:v>8058.56</c:v>
                </c:pt>
                <c:pt idx="5660">
                  <c:v>8972.49</c:v>
                </c:pt>
                <c:pt idx="5661">
                  <c:v>8512.01</c:v>
                </c:pt>
                <c:pt idx="5662">
                  <c:v>7332.1</c:v>
                </c:pt>
                <c:pt idx="5663">
                  <c:v>8264.77</c:v>
                </c:pt>
                <c:pt idx="5664">
                  <c:v>8593.85</c:v>
                </c:pt>
                <c:pt idx="5665">
                  <c:v>6871.92</c:v>
                </c:pt>
                <c:pt idx="5666">
                  <c:v>7239.61</c:v>
                </c:pt>
                <c:pt idx="5667">
                  <c:v>8637.8799999999992</c:v>
                </c:pt>
                <c:pt idx="5668">
                  <c:v>7977.62</c:v>
                </c:pt>
                <c:pt idx="5669">
                  <c:v>9733.5300000000007</c:v>
                </c:pt>
                <c:pt idx="5670">
                  <c:v>8345.3700000000008</c:v>
                </c:pt>
                <c:pt idx="5671">
                  <c:v>8500.51</c:v>
                </c:pt>
                <c:pt idx="5672">
                  <c:v>8611.3799999999992</c:v>
                </c:pt>
                <c:pt idx="5673">
                  <c:v>10220.35</c:v>
                </c:pt>
                <c:pt idx="5674">
                  <c:v>7034.91</c:v>
                </c:pt>
                <c:pt idx="5675">
                  <c:v>8177.91</c:v>
                </c:pt>
                <c:pt idx="5676">
                  <c:v>8525.93</c:v>
                </c:pt>
                <c:pt idx="5677">
                  <c:v>7839.2</c:v>
                </c:pt>
                <c:pt idx="5678">
                  <c:v>8744.49</c:v>
                </c:pt>
                <c:pt idx="5679">
                  <c:v>7736.78</c:v>
                </c:pt>
                <c:pt idx="5680">
                  <c:v>7541.59</c:v>
                </c:pt>
                <c:pt idx="5681">
                  <c:v>7997.03</c:v>
                </c:pt>
                <c:pt idx="5682">
                  <c:v>8003.46</c:v>
                </c:pt>
                <c:pt idx="5683">
                  <c:v>7563.72</c:v>
                </c:pt>
                <c:pt idx="5684">
                  <c:v>7062.59</c:v>
                </c:pt>
                <c:pt idx="5685">
                  <c:v>6568.89</c:v>
                </c:pt>
                <c:pt idx="5686">
                  <c:v>7163.58</c:v>
                </c:pt>
                <c:pt idx="5687">
                  <c:v>7418.72</c:v>
                </c:pt>
                <c:pt idx="5688">
                  <c:v>7586.22</c:v>
                </c:pt>
                <c:pt idx="5689">
                  <c:v>6786.97</c:v>
                </c:pt>
                <c:pt idx="5690">
                  <c:v>4674.75</c:v>
                </c:pt>
                <c:pt idx="5691">
                  <c:v>4463.33</c:v>
                </c:pt>
                <c:pt idx="5692">
                  <c:v>4401.78</c:v>
                </c:pt>
                <c:pt idx="5693">
                  <c:v>3864.43</c:v>
                </c:pt>
                <c:pt idx="5694">
                  <c:v>4465.33</c:v>
                </c:pt>
                <c:pt idx="5695">
                  <c:v>4914.41</c:v>
                </c:pt>
                <c:pt idx="5696">
                  <c:v>3680.66</c:v>
                </c:pt>
                <c:pt idx="5697">
                  <c:v>4014.61</c:v>
                </c:pt>
                <c:pt idx="5698">
                  <c:v>4216.1899999999996</c:v>
                </c:pt>
                <c:pt idx="5699">
                  <c:v>3689.94</c:v>
                </c:pt>
                <c:pt idx="5700">
                  <c:v>4159.49</c:v>
                </c:pt>
                <c:pt idx="5701">
                  <c:v>4486.95</c:v>
                </c:pt>
                <c:pt idx="5702">
                  <c:v>4414.76</c:v>
                </c:pt>
                <c:pt idx="5703">
                  <c:v>5201.2</c:v>
                </c:pt>
                <c:pt idx="5704">
                  <c:v>4559.25</c:v>
                </c:pt>
                <c:pt idx="5705">
                  <c:v>4564.9399999999996</c:v>
                </c:pt>
                <c:pt idx="5706">
                  <c:v>3995.99</c:v>
                </c:pt>
                <c:pt idx="5707">
                  <c:v>4407.29</c:v>
                </c:pt>
                <c:pt idx="5708">
                  <c:v>4740.63</c:v>
                </c:pt>
                <c:pt idx="5709">
                  <c:v>4158.6099999999997</c:v>
                </c:pt>
                <c:pt idx="5710">
                  <c:v>4452.5600000000004</c:v>
                </c:pt>
                <c:pt idx="5711">
                  <c:v>4137.45</c:v>
                </c:pt>
                <c:pt idx="5712">
                  <c:v>3893.2</c:v>
                </c:pt>
                <c:pt idx="5713">
                  <c:v>3454.13</c:v>
                </c:pt>
                <c:pt idx="5714">
                  <c:v>3980.92</c:v>
                </c:pt>
                <c:pt idx="5715">
                  <c:v>3839.45</c:v>
                </c:pt>
                <c:pt idx="5716">
                  <c:v>5151.43</c:v>
                </c:pt>
                <c:pt idx="5717">
                  <c:v>4062.09</c:v>
                </c:pt>
                <c:pt idx="5718">
                  <c:v>3980.15</c:v>
                </c:pt>
                <c:pt idx="5719">
                  <c:v>4260.92</c:v>
                </c:pt>
                <c:pt idx="5720">
                  <c:v>5213.53</c:v>
                </c:pt>
                <c:pt idx="5721">
                  <c:v>5082.72</c:v>
                </c:pt>
                <c:pt idx="5722">
                  <c:v>5128.87</c:v>
                </c:pt>
                <c:pt idx="5723">
                  <c:v>6279.62</c:v>
                </c:pt>
                <c:pt idx="5724">
                  <c:v>4484.0200000000004</c:v>
                </c:pt>
                <c:pt idx="5725">
                  <c:v>5755.38</c:v>
                </c:pt>
                <c:pt idx="5726">
                  <c:v>5322.96</c:v>
                </c:pt>
                <c:pt idx="5727">
                  <c:v>5830.18</c:v>
                </c:pt>
                <c:pt idx="5728">
                  <c:v>6183.91</c:v>
                </c:pt>
                <c:pt idx="5729">
                  <c:v>4669.76</c:v>
                </c:pt>
                <c:pt idx="5730">
                  <c:v>4641.38</c:v>
                </c:pt>
                <c:pt idx="5731">
                  <c:v>4338.6499999999996</c:v>
                </c:pt>
                <c:pt idx="5732">
                  <c:v>8324.33</c:v>
                </c:pt>
                <c:pt idx="5733">
                  <c:v>5773.13</c:v>
                </c:pt>
                <c:pt idx="5734">
                  <c:v>6310.08</c:v>
                </c:pt>
                <c:pt idx="5735">
                  <c:v>7296.46</c:v>
                </c:pt>
                <c:pt idx="5736">
                  <c:v>7081.19</c:v>
                </c:pt>
                <c:pt idx="5737">
                  <c:v>2940.67</c:v>
                </c:pt>
                <c:pt idx="5738">
                  <c:v>3825.19</c:v>
                </c:pt>
                <c:pt idx="5739">
                  <c:v>3206.15</c:v>
                </c:pt>
                <c:pt idx="5740">
                  <c:v>3891.96</c:v>
                </c:pt>
                <c:pt idx="5741">
                  <c:v>4587.6499999999996</c:v>
                </c:pt>
                <c:pt idx="5742">
                  <c:v>4552.7700000000004</c:v>
                </c:pt>
                <c:pt idx="5743">
                  <c:v>4128.84</c:v>
                </c:pt>
                <c:pt idx="5744">
                  <c:v>4505.01</c:v>
                </c:pt>
                <c:pt idx="5745">
                  <c:v>3964.39</c:v>
                </c:pt>
                <c:pt idx="5746">
                  <c:v>4539.32</c:v>
                </c:pt>
                <c:pt idx="5747">
                  <c:v>3902.25</c:v>
                </c:pt>
                <c:pt idx="5748">
                  <c:v>3327.64</c:v>
                </c:pt>
                <c:pt idx="5749">
                  <c:v>3688.78</c:v>
                </c:pt>
                <c:pt idx="5750">
                  <c:v>3978.69</c:v>
                </c:pt>
                <c:pt idx="5751">
                  <c:v>4593.66</c:v>
                </c:pt>
                <c:pt idx="5752">
                  <c:v>4044.26</c:v>
                </c:pt>
                <c:pt idx="5753">
                  <c:v>4602.13</c:v>
                </c:pt>
                <c:pt idx="5754">
                  <c:v>4256.67</c:v>
                </c:pt>
                <c:pt idx="5755">
                  <c:v>5698.17</c:v>
                </c:pt>
                <c:pt idx="5756">
                  <c:v>4877.3999999999996</c:v>
                </c:pt>
                <c:pt idx="5757">
                  <c:v>4432.13</c:v>
                </c:pt>
                <c:pt idx="5758">
                  <c:v>4210.25</c:v>
                </c:pt>
                <c:pt idx="5759">
                  <c:v>3398.8</c:v>
                </c:pt>
                <c:pt idx="5760">
                  <c:v>3994.08</c:v>
                </c:pt>
                <c:pt idx="5761">
                  <c:v>3599.74</c:v>
                </c:pt>
                <c:pt idx="5762">
                  <c:v>3952.92</c:v>
                </c:pt>
                <c:pt idx="5763">
                  <c:v>4061.53</c:v>
                </c:pt>
                <c:pt idx="5764">
                  <c:v>3590.9</c:v>
                </c:pt>
                <c:pt idx="5765">
                  <c:v>3632.48</c:v>
                </c:pt>
                <c:pt idx="5766">
                  <c:v>3385.24</c:v>
                </c:pt>
                <c:pt idx="5767">
                  <c:v>3939.12</c:v>
                </c:pt>
                <c:pt idx="5768">
                  <c:v>4242.68</c:v>
                </c:pt>
                <c:pt idx="5769">
                  <c:v>4532.0600000000004</c:v>
                </c:pt>
                <c:pt idx="5770">
                  <c:v>4211.91</c:v>
                </c:pt>
                <c:pt idx="5771">
                  <c:v>4785.79</c:v>
                </c:pt>
                <c:pt idx="5772">
                  <c:v>5085.9799999999996</c:v>
                </c:pt>
                <c:pt idx="5773">
                  <c:v>5234.34</c:v>
                </c:pt>
                <c:pt idx="5774">
                  <c:v>4747.74</c:v>
                </c:pt>
                <c:pt idx="5775">
                  <c:v>5426.25</c:v>
                </c:pt>
                <c:pt idx="5776">
                  <c:v>5740.86</c:v>
                </c:pt>
                <c:pt idx="5777">
                  <c:v>6259.82</c:v>
                </c:pt>
                <c:pt idx="5778">
                  <c:v>6644.37</c:v>
                </c:pt>
                <c:pt idx="5779">
                  <c:v>5357.89</c:v>
                </c:pt>
                <c:pt idx="5780">
                  <c:v>7105.29</c:v>
                </c:pt>
                <c:pt idx="5781">
                  <c:v>5626.16</c:v>
                </c:pt>
                <c:pt idx="5782">
                  <c:v>5859.12</c:v>
                </c:pt>
                <c:pt idx="5783">
                  <c:v>5545.99</c:v>
                </c:pt>
                <c:pt idx="5784">
                  <c:v>7463.46</c:v>
                </c:pt>
                <c:pt idx="5785">
                  <c:v>6846.36</c:v>
                </c:pt>
                <c:pt idx="5786">
                  <c:v>9623.65</c:v>
                </c:pt>
                <c:pt idx="5787">
                  <c:v>9212.1200000000008</c:v>
                </c:pt>
                <c:pt idx="5788">
                  <c:v>8587.31</c:v>
                </c:pt>
                <c:pt idx="5789">
                  <c:v>3802.42</c:v>
                </c:pt>
                <c:pt idx="5790">
                  <c:v>3865.21</c:v>
                </c:pt>
                <c:pt idx="5791">
                  <c:v>4302.1000000000004</c:v>
                </c:pt>
                <c:pt idx="5792">
                  <c:v>4115.74</c:v>
                </c:pt>
                <c:pt idx="5793">
                  <c:v>4480.6099999999997</c:v>
                </c:pt>
                <c:pt idx="5794">
                  <c:v>5616.96</c:v>
                </c:pt>
                <c:pt idx="5795">
                  <c:v>5810.57</c:v>
                </c:pt>
                <c:pt idx="5796">
                  <c:v>5310.32</c:v>
                </c:pt>
                <c:pt idx="5797">
                  <c:v>4539.3599999999997</c:v>
                </c:pt>
                <c:pt idx="5798">
                  <c:v>4963.8900000000003</c:v>
                </c:pt>
                <c:pt idx="5799">
                  <c:v>4589.3599999999997</c:v>
                </c:pt>
                <c:pt idx="5800">
                  <c:v>4682.6400000000003</c:v>
                </c:pt>
                <c:pt idx="5801">
                  <c:v>4356.74</c:v>
                </c:pt>
                <c:pt idx="5802">
                  <c:v>4201.8999999999996</c:v>
                </c:pt>
                <c:pt idx="5803">
                  <c:v>4848.96</c:v>
                </c:pt>
                <c:pt idx="5804">
                  <c:v>3960.81</c:v>
                </c:pt>
                <c:pt idx="5805">
                  <c:v>3906.32</c:v>
                </c:pt>
                <c:pt idx="5806">
                  <c:v>4231.57</c:v>
                </c:pt>
                <c:pt idx="5807">
                  <c:v>5380.5</c:v>
                </c:pt>
                <c:pt idx="5808">
                  <c:v>6136.73</c:v>
                </c:pt>
                <c:pt idx="5809">
                  <c:v>5251.97</c:v>
                </c:pt>
                <c:pt idx="5810">
                  <c:v>5248.37</c:v>
                </c:pt>
                <c:pt idx="5811">
                  <c:v>3926.24</c:v>
                </c:pt>
                <c:pt idx="5812">
                  <c:v>4411.1400000000003</c:v>
                </c:pt>
                <c:pt idx="5813">
                  <c:v>4718.16</c:v>
                </c:pt>
                <c:pt idx="5814">
                  <c:v>3897.52</c:v>
                </c:pt>
                <c:pt idx="5815">
                  <c:v>4340.9399999999996</c:v>
                </c:pt>
                <c:pt idx="5816">
                  <c:v>4117.76</c:v>
                </c:pt>
                <c:pt idx="5817">
                  <c:v>4472.66</c:v>
                </c:pt>
                <c:pt idx="5818">
                  <c:v>5053.41</c:v>
                </c:pt>
                <c:pt idx="5819">
                  <c:v>4533.9399999999996</c:v>
                </c:pt>
                <c:pt idx="5820">
                  <c:v>4762.95</c:v>
                </c:pt>
                <c:pt idx="5821">
                  <c:v>4705.45</c:v>
                </c:pt>
                <c:pt idx="5822">
                  <c:v>4576.91</c:v>
                </c:pt>
                <c:pt idx="5823">
                  <c:v>5778.82</c:v>
                </c:pt>
                <c:pt idx="5824">
                  <c:v>5676.46</c:v>
                </c:pt>
                <c:pt idx="5825">
                  <c:v>5269.35</c:v>
                </c:pt>
                <c:pt idx="5826">
                  <c:v>5406.78</c:v>
                </c:pt>
                <c:pt idx="5827">
                  <c:v>5682.47</c:v>
                </c:pt>
                <c:pt idx="5828">
                  <c:v>7919.71</c:v>
                </c:pt>
                <c:pt idx="5829">
                  <c:v>5546.58</c:v>
                </c:pt>
                <c:pt idx="5830">
                  <c:v>5997.47</c:v>
                </c:pt>
                <c:pt idx="5831">
                  <c:v>6357.29</c:v>
                </c:pt>
                <c:pt idx="5832">
                  <c:v>6593.58</c:v>
                </c:pt>
                <c:pt idx="5833">
                  <c:v>37.44</c:v>
                </c:pt>
                <c:pt idx="5834">
                  <c:v>34.47</c:v>
                </c:pt>
                <c:pt idx="5835">
                  <c:v>22.94</c:v>
                </c:pt>
                <c:pt idx="5836">
                  <c:v>45.41</c:v>
                </c:pt>
                <c:pt idx="5837">
                  <c:v>74.349999999999994</c:v>
                </c:pt>
                <c:pt idx="5838">
                  <c:v>29.97</c:v>
                </c:pt>
                <c:pt idx="5839">
                  <c:v>8.5</c:v>
                </c:pt>
                <c:pt idx="5840">
                  <c:v>10</c:v>
                </c:pt>
                <c:pt idx="5841">
                  <c:v>13.5</c:v>
                </c:pt>
                <c:pt idx="5842">
                  <c:v>35.97</c:v>
                </c:pt>
                <c:pt idx="5843">
                  <c:v>9.5</c:v>
                </c:pt>
                <c:pt idx="5844">
                  <c:v>23.97</c:v>
                </c:pt>
                <c:pt idx="5845">
                  <c:v>50.41</c:v>
                </c:pt>
                <c:pt idx="5846">
                  <c:v>2.5</c:v>
                </c:pt>
                <c:pt idx="5847">
                  <c:v>22.5</c:v>
                </c:pt>
                <c:pt idx="5848">
                  <c:v>10.47</c:v>
                </c:pt>
                <c:pt idx="5849">
                  <c:v>12.5</c:v>
                </c:pt>
                <c:pt idx="5850">
                  <c:v>5</c:v>
                </c:pt>
                <c:pt idx="5851">
                  <c:v>5</c:v>
                </c:pt>
                <c:pt idx="5852">
                  <c:v>53.88</c:v>
                </c:pt>
                <c:pt idx="5853">
                  <c:v>65.84</c:v>
                </c:pt>
                <c:pt idx="5854">
                  <c:v>11.47</c:v>
                </c:pt>
                <c:pt idx="5855">
                  <c:v>22.94</c:v>
                </c:pt>
                <c:pt idx="5856">
                  <c:v>34.409999999999997</c:v>
                </c:pt>
                <c:pt idx="5857">
                  <c:v>34.409999999999997</c:v>
                </c:pt>
                <c:pt idx="5858">
                  <c:v>43.88</c:v>
                </c:pt>
                <c:pt idx="5859">
                  <c:v>22.94</c:v>
                </c:pt>
                <c:pt idx="5860">
                  <c:v>10.47</c:v>
                </c:pt>
                <c:pt idx="5861">
                  <c:v>68.819999999999993</c:v>
                </c:pt>
                <c:pt idx="5862">
                  <c:v>80.290000000000006</c:v>
                </c:pt>
                <c:pt idx="5863">
                  <c:v>11.47</c:v>
                </c:pt>
                <c:pt idx="5864">
                  <c:v>22.94</c:v>
                </c:pt>
                <c:pt idx="5865">
                  <c:v>22.94</c:v>
                </c:pt>
                <c:pt idx="5866">
                  <c:v>34.409999999999997</c:v>
                </c:pt>
                <c:pt idx="5867">
                  <c:v>11.47</c:v>
                </c:pt>
                <c:pt idx="5868">
                  <c:v>11.47</c:v>
                </c:pt>
                <c:pt idx="5869">
                  <c:v>11.47</c:v>
                </c:pt>
                <c:pt idx="5870">
                  <c:v>11.47</c:v>
                </c:pt>
                <c:pt idx="5871">
                  <c:v>22.94</c:v>
                </c:pt>
                <c:pt idx="5872">
                  <c:v>34.409999999999997</c:v>
                </c:pt>
                <c:pt idx="5873">
                  <c:v>11.47</c:v>
                </c:pt>
                <c:pt idx="5874">
                  <c:v>11.47</c:v>
                </c:pt>
                <c:pt idx="5875">
                  <c:v>11.47</c:v>
                </c:pt>
                <c:pt idx="5876">
                  <c:v>10.47</c:v>
                </c:pt>
                <c:pt idx="5877">
                  <c:v>11.47</c:v>
                </c:pt>
                <c:pt idx="5878">
                  <c:v>22.94</c:v>
                </c:pt>
                <c:pt idx="5879">
                  <c:v>11.47</c:v>
                </c:pt>
                <c:pt idx="5880">
                  <c:v>35.909999999999997</c:v>
                </c:pt>
                <c:pt idx="5881">
                  <c:v>11.97</c:v>
                </c:pt>
                <c:pt idx="5882">
                  <c:v>11.97</c:v>
                </c:pt>
                <c:pt idx="5883">
                  <c:v>35.909999999999997</c:v>
                </c:pt>
                <c:pt idx="5884">
                  <c:v>21.94</c:v>
                </c:pt>
                <c:pt idx="5885">
                  <c:v>11.97</c:v>
                </c:pt>
                <c:pt idx="5886">
                  <c:v>11.97</c:v>
                </c:pt>
                <c:pt idx="5887">
                  <c:v>23.94</c:v>
                </c:pt>
                <c:pt idx="5888">
                  <c:v>57.85</c:v>
                </c:pt>
                <c:pt idx="5889">
                  <c:v>9.9700000000000006</c:v>
                </c:pt>
                <c:pt idx="5890">
                  <c:v>11.97</c:v>
                </c:pt>
                <c:pt idx="5891">
                  <c:v>11.97</c:v>
                </c:pt>
                <c:pt idx="5892">
                  <c:v>33.909999999999997</c:v>
                </c:pt>
                <c:pt idx="5893">
                  <c:v>11.97</c:v>
                </c:pt>
                <c:pt idx="5894">
                  <c:v>11.97</c:v>
                </c:pt>
                <c:pt idx="5895">
                  <c:v>11.97</c:v>
                </c:pt>
                <c:pt idx="5896">
                  <c:v>11.97</c:v>
                </c:pt>
                <c:pt idx="5897">
                  <c:v>11.97</c:v>
                </c:pt>
                <c:pt idx="5898">
                  <c:v>47.88</c:v>
                </c:pt>
                <c:pt idx="5899">
                  <c:v>10.47</c:v>
                </c:pt>
                <c:pt idx="5900">
                  <c:v>52.35</c:v>
                </c:pt>
                <c:pt idx="5901">
                  <c:v>20.94</c:v>
                </c:pt>
                <c:pt idx="5902">
                  <c:v>10.47</c:v>
                </c:pt>
                <c:pt idx="5903">
                  <c:v>20.94</c:v>
                </c:pt>
                <c:pt idx="5904">
                  <c:v>20837.77</c:v>
                </c:pt>
                <c:pt idx="5905">
                  <c:v>18826.47</c:v>
                </c:pt>
                <c:pt idx="5906">
                  <c:v>22414.94</c:v>
                </c:pt>
                <c:pt idx="5907">
                  <c:v>18099.75</c:v>
                </c:pt>
                <c:pt idx="5908">
                  <c:v>20565.45</c:v>
                </c:pt>
                <c:pt idx="5909">
                  <c:v>18114.669999999998</c:v>
                </c:pt>
                <c:pt idx="5910">
                  <c:v>18317.46</c:v>
                </c:pt>
                <c:pt idx="5911">
                  <c:v>16803.77</c:v>
                </c:pt>
                <c:pt idx="5912">
                  <c:v>19053.490000000002</c:v>
                </c:pt>
                <c:pt idx="5913">
                  <c:v>17682.48</c:v>
                </c:pt>
                <c:pt idx="5914">
                  <c:v>17394.72</c:v>
                </c:pt>
                <c:pt idx="5915">
                  <c:v>17825.259999999998</c:v>
                </c:pt>
                <c:pt idx="5916">
                  <c:v>18120.310000000001</c:v>
                </c:pt>
                <c:pt idx="5917">
                  <c:v>19219.2</c:v>
                </c:pt>
                <c:pt idx="5918">
                  <c:v>18294.5</c:v>
                </c:pt>
                <c:pt idx="5919">
                  <c:v>18845.98</c:v>
                </c:pt>
                <c:pt idx="5920">
                  <c:v>19693.66</c:v>
                </c:pt>
                <c:pt idx="5921">
                  <c:v>22445.360000000001</c:v>
                </c:pt>
                <c:pt idx="5922">
                  <c:v>20377.63</c:v>
                </c:pt>
                <c:pt idx="5923">
                  <c:v>18936.810000000001</c:v>
                </c:pt>
                <c:pt idx="5924">
                  <c:v>20309.52</c:v>
                </c:pt>
                <c:pt idx="5925">
                  <c:v>19082.57</c:v>
                </c:pt>
                <c:pt idx="5926">
                  <c:v>19259.43</c:v>
                </c:pt>
                <c:pt idx="5927">
                  <c:v>16545.46</c:v>
                </c:pt>
                <c:pt idx="5928">
                  <c:v>17424.93</c:v>
                </c:pt>
                <c:pt idx="5929">
                  <c:v>18044.490000000002</c:v>
                </c:pt>
                <c:pt idx="5930">
                  <c:v>19380.82</c:v>
                </c:pt>
                <c:pt idx="5931">
                  <c:v>16742.12</c:v>
                </c:pt>
                <c:pt idx="5932">
                  <c:v>18042.55</c:v>
                </c:pt>
                <c:pt idx="5933">
                  <c:v>18845.23</c:v>
                </c:pt>
                <c:pt idx="5934">
                  <c:v>18797.689999999999</c:v>
                </c:pt>
                <c:pt idx="5935">
                  <c:v>18400.52</c:v>
                </c:pt>
                <c:pt idx="5936">
                  <c:v>16773.5</c:v>
                </c:pt>
                <c:pt idx="5937">
                  <c:v>15994.65</c:v>
                </c:pt>
                <c:pt idx="5938">
                  <c:v>17058.259999999998</c:v>
                </c:pt>
                <c:pt idx="5939">
                  <c:v>18378.25</c:v>
                </c:pt>
                <c:pt idx="5940">
                  <c:v>16713.939999999999</c:v>
                </c:pt>
                <c:pt idx="5941">
                  <c:v>16832.189999999999</c:v>
                </c:pt>
                <c:pt idx="5942">
                  <c:v>16666.41</c:v>
                </c:pt>
                <c:pt idx="5943">
                  <c:v>18063.45</c:v>
                </c:pt>
                <c:pt idx="5944">
                  <c:v>17690.36</c:v>
                </c:pt>
                <c:pt idx="5945">
                  <c:v>16465.14</c:v>
                </c:pt>
                <c:pt idx="5946">
                  <c:v>18640.46</c:v>
                </c:pt>
                <c:pt idx="5947">
                  <c:v>18473.14</c:v>
                </c:pt>
                <c:pt idx="5948">
                  <c:v>22154.5</c:v>
                </c:pt>
                <c:pt idx="5949">
                  <c:v>31913.56</c:v>
                </c:pt>
                <c:pt idx="5950">
                  <c:v>54830.17</c:v>
                </c:pt>
                <c:pt idx="5951">
                  <c:v>24323.200000000001</c:v>
                </c:pt>
                <c:pt idx="5952">
                  <c:v>17391.060000000001</c:v>
                </c:pt>
                <c:pt idx="5953">
                  <c:v>15209.45</c:v>
                </c:pt>
                <c:pt idx="5954">
                  <c:v>15422.84</c:v>
                </c:pt>
                <c:pt idx="5955">
                  <c:v>16089.4</c:v>
                </c:pt>
                <c:pt idx="5956">
                  <c:v>18525.11</c:v>
                </c:pt>
                <c:pt idx="5957">
                  <c:v>20609.53</c:v>
                </c:pt>
                <c:pt idx="5958">
                  <c:v>23922.06</c:v>
                </c:pt>
                <c:pt idx="5959">
                  <c:v>18879.72</c:v>
                </c:pt>
                <c:pt idx="5960">
                  <c:v>21571.68</c:v>
                </c:pt>
                <c:pt idx="5961">
                  <c:v>20840.88</c:v>
                </c:pt>
                <c:pt idx="5962">
                  <c:v>20539.39</c:v>
                </c:pt>
                <c:pt idx="5963">
                  <c:v>20224.11</c:v>
                </c:pt>
                <c:pt idx="5964">
                  <c:v>19189.169999999998</c:v>
                </c:pt>
                <c:pt idx="5965">
                  <c:v>19162.86</c:v>
                </c:pt>
                <c:pt idx="5966">
                  <c:v>19154.689999999999</c:v>
                </c:pt>
                <c:pt idx="5967">
                  <c:v>19453.55</c:v>
                </c:pt>
                <c:pt idx="5968">
                  <c:v>19268.86</c:v>
                </c:pt>
                <c:pt idx="5969">
                  <c:v>21598.1</c:v>
                </c:pt>
                <c:pt idx="5970">
                  <c:v>20003</c:v>
                </c:pt>
                <c:pt idx="5971">
                  <c:v>20625.849999999999</c:v>
                </c:pt>
                <c:pt idx="5972">
                  <c:v>19408.71</c:v>
                </c:pt>
                <c:pt idx="5973">
                  <c:v>21789.56</c:v>
                </c:pt>
                <c:pt idx="5974">
                  <c:v>21209.8</c:v>
                </c:pt>
                <c:pt idx="5975">
                  <c:v>20273.990000000002</c:v>
                </c:pt>
                <c:pt idx="5976">
                  <c:v>20247.88</c:v>
                </c:pt>
                <c:pt idx="5977">
                  <c:v>20260.490000000002</c:v>
                </c:pt>
                <c:pt idx="5978">
                  <c:v>20819.37</c:v>
                </c:pt>
                <c:pt idx="5979">
                  <c:v>18825.830000000002</c:v>
                </c:pt>
                <c:pt idx="5980">
                  <c:v>18212.87</c:v>
                </c:pt>
                <c:pt idx="5981">
                  <c:v>17801.560000000001</c:v>
                </c:pt>
                <c:pt idx="5982">
                  <c:v>19741.45</c:v>
                </c:pt>
                <c:pt idx="5983">
                  <c:v>17231.34</c:v>
                </c:pt>
                <c:pt idx="5984">
                  <c:v>17501.25</c:v>
                </c:pt>
                <c:pt idx="5985">
                  <c:v>17963.72</c:v>
                </c:pt>
                <c:pt idx="5986">
                  <c:v>18204.34</c:v>
                </c:pt>
                <c:pt idx="5987">
                  <c:v>16566.400000000001</c:v>
                </c:pt>
                <c:pt idx="5988">
                  <c:v>17763.55</c:v>
                </c:pt>
                <c:pt idx="5989">
                  <c:v>15863.61</c:v>
                </c:pt>
                <c:pt idx="5990">
                  <c:v>17225.810000000001</c:v>
                </c:pt>
                <c:pt idx="5991">
                  <c:v>19711.09</c:v>
                </c:pt>
                <c:pt idx="5992">
                  <c:v>17898.93</c:v>
                </c:pt>
                <c:pt idx="5993">
                  <c:v>16600.43</c:v>
                </c:pt>
                <c:pt idx="5994">
                  <c:v>16886</c:v>
                </c:pt>
                <c:pt idx="5995">
                  <c:v>19041.07</c:v>
                </c:pt>
                <c:pt idx="5996">
                  <c:v>17593.419999999998</c:v>
                </c:pt>
                <c:pt idx="5997">
                  <c:v>17753.95</c:v>
                </c:pt>
                <c:pt idx="5998">
                  <c:v>19731.84</c:v>
                </c:pt>
                <c:pt idx="5999">
                  <c:v>20061.91</c:v>
                </c:pt>
                <c:pt idx="6000">
                  <c:v>24204.73</c:v>
                </c:pt>
                <c:pt idx="6001">
                  <c:v>33643.26</c:v>
                </c:pt>
                <c:pt idx="6002">
                  <c:v>43637.95</c:v>
                </c:pt>
                <c:pt idx="6003">
                  <c:v>26431.67</c:v>
                </c:pt>
                <c:pt idx="6004">
                  <c:v>16758.490000000002</c:v>
                </c:pt>
                <c:pt idx="6005">
                  <c:v>16990.96</c:v>
                </c:pt>
                <c:pt idx="6006">
                  <c:v>16304.6</c:v>
                </c:pt>
                <c:pt idx="6007">
                  <c:v>16964.23</c:v>
                </c:pt>
                <c:pt idx="6008">
                  <c:v>21408.85</c:v>
                </c:pt>
                <c:pt idx="6009">
                  <c:v>22301.66</c:v>
                </c:pt>
                <c:pt idx="6010">
                  <c:v>23240.95</c:v>
                </c:pt>
                <c:pt idx="6011">
                  <c:v>21075.68</c:v>
                </c:pt>
                <c:pt idx="6012">
                  <c:v>21324.05</c:v>
                </c:pt>
                <c:pt idx="6013">
                  <c:v>20170.38</c:v>
                </c:pt>
                <c:pt idx="6014">
                  <c:v>19983.27</c:v>
                </c:pt>
                <c:pt idx="6015">
                  <c:v>17613.46</c:v>
                </c:pt>
                <c:pt idx="6016">
                  <c:v>19312.810000000001</c:v>
                </c:pt>
                <c:pt idx="6017">
                  <c:v>21282.81</c:v>
                </c:pt>
                <c:pt idx="6018">
                  <c:v>19517.580000000002</c:v>
                </c:pt>
                <c:pt idx="6019">
                  <c:v>19395.79</c:v>
                </c:pt>
                <c:pt idx="6020">
                  <c:v>19540.47</c:v>
                </c:pt>
                <c:pt idx="6021">
                  <c:v>21045.33</c:v>
                </c:pt>
                <c:pt idx="6022">
                  <c:v>19212.14</c:v>
                </c:pt>
                <c:pt idx="6023">
                  <c:v>19612.54</c:v>
                </c:pt>
                <c:pt idx="6024">
                  <c:v>21830.63</c:v>
                </c:pt>
                <c:pt idx="6025">
                  <c:v>22689.14</c:v>
                </c:pt>
                <c:pt idx="6026">
                  <c:v>23980.23</c:v>
                </c:pt>
                <c:pt idx="6027">
                  <c:v>20497.560000000001</c:v>
                </c:pt>
                <c:pt idx="6028">
                  <c:v>20200.75</c:v>
                </c:pt>
                <c:pt idx="6029">
                  <c:v>20492.7</c:v>
                </c:pt>
                <c:pt idx="6030">
                  <c:v>22048.67</c:v>
                </c:pt>
                <c:pt idx="6031">
                  <c:v>17813.169999999998</c:v>
                </c:pt>
                <c:pt idx="6032">
                  <c:v>18376.23</c:v>
                </c:pt>
                <c:pt idx="6033">
                  <c:v>17318.91</c:v>
                </c:pt>
                <c:pt idx="6034">
                  <c:v>20254.830000000002</c:v>
                </c:pt>
                <c:pt idx="6035">
                  <c:v>17599.96</c:v>
                </c:pt>
                <c:pt idx="6036">
                  <c:v>18300.93</c:v>
                </c:pt>
                <c:pt idx="6037">
                  <c:v>17691.64</c:v>
                </c:pt>
                <c:pt idx="6038">
                  <c:v>18039.38</c:v>
                </c:pt>
                <c:pt idx="6039">
                  <c:v>19145.580000000002</c:v>
                </c:pt>
                <c:pt idx="6040">
                  <c:v>17207.349999999999</c:v>
                </c:pt>
                <c:pt idx="6041">
                  <c:v>17162.62</c:v>
                </c:pt>
                <c:pt idx="6042">
                  <c:v>16773.28</c:v>
                </c:pt>
                <c:pt idx="6043">
                  <c:v>18795.490000000002</c:v>
                </c:pt>
                <c:pt idx="6044">
                  <c:v>16291.79</c:v>
                </c:pt>
                <c:pt idx="6045">
                  <c:v>16784.5</c:v>
                </c:pt>
                <c:pt idx="6046">
                  <c:v>17950.88</c:v>
                </c:pt>
                <c:pt idx="6047">
                  <c:v>70</c:v>
                </c:pt>
                <c:pt idx="6048">
                  <c:v>-863</c:v>
                </c:pt>
                <c:pt idx="6049">
                  <c:v>-698</c:v>
                </c:pt>
                <c:pt idx="6050">
                  <c:v>14</c:v>
                </c:pt>
                <c:pt idx="6051">
                  <c:v>-58</c:v>
                </c:pt>
                <c:pt idx="6052">
                  <c:v>60</c:v>
                </c:pt>
                <c:pt idx="6053">
                  <c:v>20</c:v>
                </c:pt>
                <c:pt idx="6054">
                  <c:v>89</c:v>
                </c:pt>
                <c:pt idx="6055">
                  <c:v>0</c:v>
                </c:pt>
                <c:pt idx="6056">
                  <c:v>-298</c:v>
                </c:pt>
                <c:pt idx="6057">
                  <c:v>-198</c:v>
                </c:pt>
                <c:pt idx="6058">
                  <c:v>198</c:v>
                </c:pt>
                <c:pt idx="6059">
                  <c:v>0</c:v>
                </c:pt>
                <c:pt idx="6060">
                  <c:v>0</c:v>
                </c:pt>
                <c:pt idx="6061">
                  <c:v>-498</c:v>
                </c:pt>
                <c:pt idx="6062">
                  <c:v>-498</c:v>
                </c:pt>
                <c:pt idx="6063">
                  <c:v>-198</c:v>
                </c:pt>
                <c:pt idx="6064">
                  <c:v>-199</c:v>
                </c:pt>
                <c:pt idx="6065">
                  <c:v>178</c:v>
                </c:pt>
                <c:pt idx="6066">
                  <c:v>25</c:v>
                </c:pt>
                <c:pt idx="6067">
                  <c:v>68</c:v>
                </c:pt>
                <c:pt idx="6068">
                  <c:v>224</c:v>
                </c:pt>
                <c:pt idx="6069">
                  <c:v>814</c:v>
                </c:pt>
                <c:pt idx="6070">
                  <c:v>247</c:v>
                </c:pt>
                <c:pt idx="6071">
                  <c:v>354</c:v>
                </c:pt>
                <c:pt idx="6072">
                  <c:v>357</c:v>
                </c:pt>
                <c:pt idx="6073">
                  <c:v>771</c:v>
                </c:pt>
                <c:pt idx="6074">
                  <c:v>608</c:v>
                </c:pt>
                <c:pt idx="6075">
                  <c:v>467</c:v>
                </c:pt>
                <c:pt idx="6076">
                  <c:v>374</c:v>
                </c:pt>
                <c:pt idx="6077">
                  <c:v>247</c:v>
                </c:pt>
                <c:pt idx="6078">
                  <c:v>761</c:v>
                </c:pt>
                <c:pt idx="6079">
                  <c:v>514</c:v>
                </c:pt>
                <c:pt idx="6080">
                  <c:v>671</c:v>
                </c:pt>
                <c:pt idx="6081">
                  <c:v>227</c:v>
                </c:pt>
                <c:pt idx="6082">
                  <c:v>274</c:v>
                </c:pt>
                <c:pt idx="6083">
                  <c:v>424</c:v>
                </c:pt>
                <c:pt idx="6084">
                  <c:v>641</c:v>
                </c:pt>
                <c:pt idx="6085">
                  <c:v>157</c:v>
                </c:pt>
                <c:pt idx="6086">
                  <c:v>594</c:v>
                </c:pt>
                <c:pt idx="6087">
                  <c:v>117</c:v>
                </c:pt>
                <c:pt idx="6088">
                  <c:v>287</c:v>
                </c:pt>
                <c:pt idx="6089">
                  <c:v>187</c:v>
                </c:pt>
                <c:pt idx="6090">
                  <c:v>283</c:v>
                </c:pt>
                <c:pt idx="6091">
                  <c:v>227</c:v>
                </c:pt>
                <c:pt idx="6092">
                  <c:v>434</c:v>
                </c:pt>
                <c:pt idx="6093">
                  <c:v>127</c:v>
                </c:pt>
                <c:pt idx="6094">
                  <c:v>267</c:v>
                </c:pt>
                <c:pt idx="6095">
                  <c:v>666</c:v>
                </c:pt>
                <c:pt idx="6096">
                  <c:v>561</c:v>
                </c:pt>
                <c:pt idx="6097">
                  <c:v>760</c:v>
                </c:pt>
                <c:pt idx="6098">
                  <c:v>564</c:v>
                </c:pt>
                <c:pt idx="6099">
                  <c:v>594</c:v>
                </c:pt>
                <c:pt idx="6100">
                  <c:v>861</c:v>
                </c:pt>
                <c:pt idx="6101">
                  <c:v>566</c:v>
                </c:pt>
                <c:pt idx="6102">
                  <c:v>2083</c:v>
                </c:pt>
                <c:pt idx="6103">
                  <c:v>1137</c:v>
                </c:pt>
                <c:pt idx="6104">
                  <c:v>675</c:v>
                </c:pt>
                <c:pt idx="6105">
                  <c:v>2020</c:v>
                </c:pt>
                <c:pt idx="6106">
                  <c:v>2098</c:v>
                </c:pt>
                <c:pt idx="6107">
                  <c:v>2883</c:v>
                </c:pt>
                <c:pt idx="6108">
                  <c:v>434</c:v>
                </c:pt>
                <c:pt idx="6109">
                  <c:v>117</c:v>
                </c:pt>
                <c:pt idx="6110">
                  <c:v>396</c:v>
                </c:pt>
                <c:pt idx="6111">
                  <c:v>217</c:v>
                </c:pt>
                <c:pt idx="6112">
                  <c:v>267</c:v>
                </c:pt>
                <c:pt idx="6113">
                  <c:v>217</c:v>
                </c:pt>
                <c:pt idx="6114">
                  <c:v>471</c:v>
                </c:pt>
                <c:pt idx="6115">
                  <c:v>1996</c:v>
                </c:pt>
                <c:pt idx="6116">
                  <c:v>1131</c:v>
                </c:pt>
                <c:pt idx="6117">
                  <c:v>159</c:v>
                </c:pt>
                <c:pt idx="6118">
                  <c:v>696</c:v>
                </c:pt>
                <c:pt idx="6119">
                  <c:v>780</c:v>
                </c:pt>
                <c:pt idx="6120">
                  <c:v>334</c:v>
                </c:pt>
                <c:pt idx="6121">
                  <c:v>454</c:v>
                </c:pt>
                <c:pt idx="6122">
                  <c:v>117</c:v>
                </c:pt>
                <c:pt idx="6123">
                  <c:v>627</c:v>
                </c:pt>
                <c:pt idx="6124">
                  <c:v>730</c:v>
                </c:pt>
                <c:pt idx="6125">
                  <c:v>701</c:v>
                </c:pt>
                <c:pt idx="6126">
                  <c:v>351</c:v>
                </c:pt>
                <c:pt idx="6127">
                  <c:v>865</c:v>
                </c:pt>
                <c:pt idx="6128">
                  <c:v>491</c:v>
                </c:pt>
                <c:pt idx="6129">
                  <c:v>566</c:v>
                </c:pt>
                <c:pt idx="6130">
                  <c:v>267</c:v>
                </c:pt>
                <c:pt idx="6131">
                  <c:v>524</c:v>
                </c:pt>
                <c:pt idx="6132">
                  <c:v>519</c:v>
                </c:pt>
                <c:pt idx="6133">
                  <c:v>490</c:v>
                </c:pt>
                <c:pt idx="6134">
                  <c:v>913</c:v>
                </c:pt>
                <c:pt idx="6135">
                  <c:v>117</c:v>
                </c:pt>
                <c:pt idx="6136">
                  <c:v>786</c:v>
                </c:pt>
                <c:pt idx="6137">
                  <c:v>988</c:v>
                </c:pt>
                <c:pt idx="6138">
                  <c:v>762</c:v>
                </c:pt>
                <c:pt idx="6139">
                  <c:v>256</c:v>
                </c:pt>
                <c:pt idx="6140">
                  <c:v>832</c:v>
                </c:pt>
                <c:pt idx="6141">
                  <c:v>771</c:v>
                </c:pt>
                <c:pt idx="6142">
                  <c:v>494</c:v>
                </c:pt>
                <c:pt idx="6143">
                  <c:v>1559</c:v>
                </c:pt>
                <c:pt idx="6144">
                  <c:v>1188</c:v>
                </c:pt>
                <c:pt idx="6145">
                  <c:v>2443</c:v>
                </c:pt>
                <c:pt idx="6146">
                  <c:v>953</c:v>
                </c:pt>
                <c:pt idx="6147">
                  <c:v>3033</c:v>
                </c:pt>
                <c:pt idx="6148">
                  <c:v>3306</c:v>
                </c:pt>
                <c:pt idx="6149">
                  <c:v>1951</c:v>
                </c:pt>
                <c:pt idx="6150">
                  <c:v>2672</c:v>
                </c:pt>
                <c:pt idx="6151">
                  <c:v>6445</c:v>
                </c:pt>
                <c:pt idx="6152">
                  <c:v>1744</c:v>
                </c:pt>
                <c:pt idx="6153">
                  <c:v>1291</c:v>
                </c:pt>
                <c:pt idx="6154">
                  <c:v>456</c:v>
                </c:pt>
                <c:pt idx="6155">
                  <c:v>1008</c:v>
                </c:pt>
                <c:pt idx="6156">
                  <c:v>137</c:v>
                </c:pt>
                <c:pt idx="6157">
                  <c:v>881</c:v>
                </c:pt>
                <c:pt idx="6158">
                  <c:v>1047</c:v>
                </c:pt>
                <c:pt idx="6159">
                  <c:v>2305</c:v>
                </c:pt>
                <c:pt idx="6160">
                  <c:v>2166</c:v>
                </c:pt>
                <c:pt idx="6161">
                  <c:v>1573</c:v>
                </c:pt>
                <c:pt idx="6162">
                  <c:v>1674</c:v>
                </c:pt>
                <c:pt idx="6163">
                  <c:v>-223</c:v>
                </c:pt>
                <c:pt idx="6164">
                  <c:v>1651</c:v>
                </c:pt>
                <c:pt idx="6165">
                  <c:v>1593</c:v>
                </c:pt>
                <c:pt idx="6166">
                  <c:v>249</c:v>
                </c:pt>
                <c:pt idx="6167">
                  <c:v>505</c:v>
                </c:pt>
                <c:pt idx="6168">
                  <c:v>404</c:v>
                </c:pt>
                <c:pt idx="6169">
                  <c:v>1193</c:v>
                </c:pt>
                <c:pt idx="6170">
                  <c:v>761</c:v>
                </c:pt>
                <c:pt idx="6171">
                  <c:v>1301</c:v>
                </c:pt>
                <c:pt idx="6172">
                  <c:v>1501</c:v>
                </c:pt>
                <c:pt idx="6173">
                  <c:v>297</c:v>
                </c:pt>
                <c:pt idx="6174">
                  <c:v>1141</c:v>
                </c:pt>
                <c:pt idx="6175">
                  <c:v>587</c:v>
                </c:pt>
                <c:pt idx="6176">
                  <c:v>653</c:v>
                </c:pt>
                <c:pt idx="6177">
                  <c:v>499</c:v>
                </c:pt>
                <c:pt idx="6178">
                  <c:v>359.99</c:v>
                </c:pt>
                <c:pt idx="6179">
                  <c:v>247</c:v>
                </c:pt>
                <c:pt idx="6180">
                  <c:v>504</c:v>
                </c:pt>
                <c:pt idx="6181">
                  <c:v>367</c:v>
                </c:pt>
                <c:pt idx="6182">
                  <c:v>568</c:v>
                </c:pt>
                <c:pt idx="6183">
                  <c:v>796</c:v>
                </c:pt>
                <c:pt idx="6184">
                  <c:v>466</c:v>
                </c:pt>
                <c:pt idx="6185">
                  <c:v>1531</c:v>
                </c:pt>
                <c:pt idx="6186">
                  <c:v>1558</c:v>
                </c:pt>
                <c:pt idx="6187">
                  <c:v>724</c:v>
                </c:pt>
                <c:pt idx="6188">
                  <c:v>1101</c:v>
                </c:pt>
                <c:pt idx="6189">
                  <c:v>2672</c:v>
                </c:pt>
                <c:pt idx="6190">
                  <c:v>1361</c:v>
                </c:pt>
                <c:pt idx="6191">
                  <c:v>2657</c:v>
                </c:pt>
                <c:pt idx="6192">
                  <c:v>784</c:v>
                </c:pt>
                <c:pt idx="6193">
                  <c:v>3341</c:v>
                </c:pt>
                <c:pt idx="6194">
                  <c:v>11501.46</c:v>
                </c:pt>
                <c:pt idx="6195">
                  <c:v>16139.05</c:v>
                </c:pt>
                <c:pt idx="6196">
                  <c:v>16736.169999999998</c:v>
                </c:pt>
                <c:pt idx="6197">
                  <c:v>16245.13</c:v>
                </c:pt>
                <c:pt idx="6198">
                  <c:v>16445.28</c:v>
                </c:pt>
                <c:pt idx="6199">
                  <c:v>13267.5</c:v>
                </c:pt>
                <c:pt idx="6200">
                  <c:v>11201</c:v>
                </c:pt>
                <c:pt idx="6201">
                  <c:v>11310.4</c:v>
                </c:pt>
                <c:pt idx="6202">
                  <c:v>12755.33</c:v>
                </c:pt>
                <c:pt idx="6203">
                  <c:v>9267.4</c:v>
                </c:pt>
                <c:pt idx="6204">
                  <c:v>9964.15</c:v>
                </c:pt>
                <c:pt idx="6205">
                  <c:v>12738.26</c:v>
                </c:pt>
                <c:pt idx="6206">
                  <c:v>9093.27</c:v>
                </c:pt>
                <c:pt idx="6207">
                  <c:v>14878.8</c:v>
                </c:pt>
                <c:pt idx="6208">
                  <c:v>12803.67</c:v>
                </c:pt>
                <c:pt idx="6209">
                  <c:v>10502.54</c:v>
                </c:pt>
                <c:pt idx="6210">
                  <c:v>11711.59</c:v>
                </c:pt>
                <c:pt idx="6211">
                  <c:v>7291.66</c:v>
                </c:pt>
                <c:pt idx="6212">
                  <c:v>11594.04</c:v>
                </c:pt>
                <c:pt idx="6213">
                  <c:v>10764.54</c:v>
                </c:pt>
                <c:pt idx="6214">
                  <c:v>10498.22</c:v>
                </c:pt>
                <c:pt idx="6215">
                  <c:v>11393.34</c:v>
                </c:pt>
                <c:pt idx="6216">
                  <c:v>10287</c:v>
                </c:pt>
                <c:pt idx="6217">
                  <c:v>11928.01</c:v>
                </c:pt>
                <c:pt idx="6218">
                  <c:v>12416.75</c:v>
                </c:pt>
                <c:pt idx="6219">
                  <c:v>12104.31</c:v>
                </c:pt>
                <c:pt idx="6220">
                  <c:v>11454.96</c:v>
                </c:pt>
                <c:pt idx="6221">
                  <c:v>10074.709999999999</c:v>
                </c:pt>
                <c:pt idx="6222">
                  <c:v>11546.03</c:v>
                </c:pt>
                <c:pt idx="6223">
                  <c:v>11259.78</c:v>
                </c:pt>
                <c:pt idx="6224">
                  <c:v>13015.08</c:v>
                </c:pt>
                <c:pt idx="6225">
                  <c:v>10138.469999999999</c:v>
                </c:pt>
                <c:pt idx="6226">
                  <c:v>13938.16</c:v>
                </c:pt>
                <c:pt idx="6227">
                  <c:v>13060.87</c:v>
                </c:pt>
                <c:pt idx="6228">
                  <c:v>8377.1200000000008</c:v>
                </c:pt>
                <c:pt idx="6229">
                  <c:v>10103.94</c:v>
                </c:pt>
                <c:pt idx="6230">
                  <c:v>11173.48</c:v>
                </c:pt>
                <c:pt idx="6231">
                  <c:v>10345.969999999999</c:v>
                </c:pt>
                <c:pt idx="6232">
                  <c:v>9369.7999999999993</c:v>
                </c:pt>
                <c:pt idx="6233">
                  <c:v>13601.15</c:v>
                </c:pt>
                <c:pt idx="6234">
                  <c:v>10234.34</c:v>
                </c:pt>
                <c:pt idx="6235">
                  <c:v>10675.61</c:v>
                </c:pt>
                <c:pt idx="6236">
                  <c:v>8981.48</c:v>
                </c:pt>
                <c:pt idx="6237">
                  <c:v>10253.73</c:v>
                </c:pt>
                <c:pt idx="6238">
                  <c:v>11294.51</c:v>
                </c:pt>
                <c:pt idx="6239">
                  <c:v>10481.370000000001</c:v>
                </c:pt>
                <c:pt idx="6240">
                  <c:v>9354.89</c:v>
                </c:pt>
                <c:pt idx="6241">
                  <c:v>8386.33</c:v>
                </c:pt>
                <c:pt idx="6242">
                  <c:v>12627.13</c:v>
                </c:pt>
                <c:pt idx="6243">
                  <c:v>11691.35</c:v>
                </c:pt>
                <c:pt idx="6244">
                  <c:v>10377.620000000001</c:v>
                </c:pt>
                <c:pt idx="6245">
                  <c:v>14081.79</c:v>
                </c:pt>
                <c:pt idx="6246">
                  <c:v>8956.49</c:v>
                </c:pt>
                <c:pt idx="6247">
                  <c:v>12977.3</c:v>
                </c:pt>
                <c:pt idx="6248">
                  <c:v>16600.259999999998</c:v>
                </c:pt>
                <c:pt idx="6249">
                  <c:v>15992.5</c:v>
                </c:pt>
                <c:pt idx="6250">
                  <c:v>15083.95</c:v>
                </c:pt>
                <c:pt idx="6251">
                  <c:v>12279.03</c:v>
                </c:pt>
                <c:pt idx="6252">
                  <c:v>13603.82</c:v>
                </c:pt>
                <c:pt idx="6253">
                  <c:v>12846.99</c:v>
                </c:pt>
                <c:pt idx="6254">
                  <c:v>13167.85</c:v>
                </c:pt>
                <c:pt idx="6255">
                  <c:v>12761.42</c:v>
                </c:pt>
                <c:pt idx="6256">
                  <c:v>10451.08</c:v>
                </c:pt>
                <c:pt idx="6257">
                  <c:v>9266.1299999999992</c:v>
                </c:pt>
                <c:pt idx="6258">
                  <c:v>9203.58</c:v>
                </c:pt>
                <c:pt idx="6259">
                  <c:v>13008.14</c:v>
                </c:pt>
                <c:pt idx="6260">
                  <c:v>11749.4</c:v>
                </c:pt>
                <c:pt idx="6261">
                  <c:v>12269.91</c:v>
                </c:pt>
                <c:pt idx="6262">
                  <c:v>12403.64</c:v>
                </c:pt>
                <c:pt idx="6263">
                  <c:v>10410</c:v>
                </c:pt>
                <c:pt idx="6264">
                  <c:v>11447.02</c:v>
                </c:pt>
                <c:pt idx="6265">
                  <c:v>8879.86</c:v>
                </c:pt>
                <c:pt idx="6266">
                  <c:v>10370.58</c:v>
                </c:pt>
                <c:pt idx="6267">
                  <c:v>12148.34</c:v>
                </c:pt>
                <c:pt idx="6268">
                  <c:v>8995.6</c:v>
                </c:pt>
                <c:pt idx="6269">
                  <c:v>11921.08</c:v>
                </c:pt>
                <c:pt idx="6270">
                  <c:v>10128.42</c:v>
                </c:pt>
                <c:pt idx="6271">
                  <c:v>11816.35</c:v>
                </c:pt>
                <c:pt idx="6272">
                  <c:v>13557.11</c:v>
                </c:pt>
                <c:pt idx="6273">
                  <c:v>14666.76</c:v>
                </c:pt>
                <c:pt idx="6274">
                  <c:v>13037.99</c:v>
                </c:pt>
                <c:pt idx="6275">
                  <c:v>13517.07</c:v>
                </c:pt>
                <c:pt idx="6276">
                  <c:v>11004.04</c:v>
                </c:pt>
                <c:pt idx="6277">
                  <c:v>11075.68</c:v>
                </c:pt>
                <c:pt idx="6278">
                  <c:v>15443.88</c:v>
                </c:pt>
                <c:pt idx="6279">
                  <c:v>11592.49</c:v>
                </c:pt>
                <c:pt idx="6280">
                  <c:v>11336.54</c:v>
                </c:pt>
                <c:pt idx="6281">
                  <c:v>11999.77</c:v>
                </c:pt>
                <c:pt idx="6282">
                  <c:v>11314.52</c:v>
                </c:pt>
                <c:pt idx="6283">
                  <c:v>12499.83</c:v>
                </c:pt>
                <c:pt idx="6284">
                  <c:v>7365.08</c:v>
                </c:pt>
                <c:pt idx="6285">
                  <c:v>9810.9699999999993</c:v>
                </c:pt>
                <c:pt idx="6286">
                  <c:v>10003.1</c:v>
                </c:pt>
                <c:pt idx="6287">
                  <c:v>11526.57</c:v>
                </c:pt>
                <c:pt idx="6288">
                  <c:v>7722.64</c:v>
                </c:pt>
                <c:pt idx="6289">
                  <c:v>9186.33</c:v>
                </c:pt>
                <c:pt idx="6290">
                  <c:v>10631.16</c:v>
                </c:pt>
                <c:pt idx="6291">
                  <c:v>9266.02</c:v>
                </c:pt>
                <c:pt idx="6292">
                  <c:v>9082.15</c:v>
                </c:pt>
                <c:pt idx="6293">
                  <c:v>12877.44</c:v>
                </c:pt>
                <c:pt idx="6294">
                  <c:v>11945.79</c:v>
                </c:pt>
                <c:pt idx="6295">
                  <c:v>10809.86</c:v>
                </c:pt>
                <c:pt idx="6296">
                  <c:v>12530.65</c:v>
                </c:pt>
                <c:pt idx="6297">
                  <c:v>10203.51</c:v>
                </c:pt>
                <c:pt idx="6298">
                  <c:v>11516.77</c:v>
                </c:pt>
                <c:pt idx="6299">
                  <c:v>17190.599999999999</c:v>
                </c:pt>
                <c:pt idx="6300">
                  <c:v>12154.59</c:v>
                </c:pt>
                <c:pt idx="6301">
                  <c:v>14533.65</c:v>
                </c:pt>
                <c:pt idx="6302">
                  <c:v>10141.299999999999</c:v>
                </c:pt>
                <c:pt idx="6303">
                  <c:v>13304.61</c:v>
                </c:pt>
                <c:pt idx="6304">
                  <c:v>14200.59</c:v>
                </c:pt>
                <c:pt idx="6305">
                  <c:v>10766.86</c:v>
                </c:pt>
                <c:pt idx="6306">
                  <c:v>11176.06</c:v>
                </c:pt>
                <c:pt idx="6307">
                  <c:v>12892.99</c:v>
                </c:pt>
                <c:pt idx="6308">
                  <c:v>12122.71</c:v>
                </c:pt>
                <c:pt idx="6309">
                  <c:v>11005.11</c:v>
                </c:pt>
                <c:pt idx="6310">
                  <c:v>12973.13</c:v>
                </c:pt>
                <c:pt idx="6311">
                  <c:v>11313.7</c:v>
                </c:pt>
                <c:pt idx="6312">
                  <c:v>8709.99</c:v>
                </c:pt>
                <c:pt idx="6313">
                  <c:v>8477.8700000000008</c:v>
                </c:pt>
                <c:pt idx="6314">
                  <c:v>10486.94</c:v>
                </c:pt>
                <c:pt idx="6315">
                  <c:v>10810.62</c:v>
                </c:pt>
                <c:pt idx="6316">
                  <c:v>9398.1200000000008</c:v>
                </c:pt>
                <c:pt idx="6317">
                  <c:v>9529.5</c:v>
                </c:pt>
                <c:pt idx="6318">
                  <c:v>10268.709999999999</c:v>
                </c:pt>
                <c:pt idx="6319">
                  <c:v>9842.06</c:v>
                </c:pt>
                <c:pt idx="6320">
                  <c:v>9142.48</c:v>
                </c:pt>
                <c:pt idx="6321">
                  <c:v>8269.4699999999993</c:v>
                </c:pt>
                <c:pt idx="6322">
                  <c:v>11500.49</c:v>
                </c:pt>
                <c:pt idx="6323">
                  <c:v>9556.7999999999993</c:v>
                </c:pt>
                <c:pt idx="6324">
                  <c:v>11140.28</c:v>
                </c:pt>
                <c:pt idx="6325">
                  <c:v>13369.91</c:v>
                </c:pt>
                <c:pt idx="6326">
                  <c:v>11468.38</c:v>
                </c:pt>
                <c:pt idx="6327">
                  <c:v>11500.31</c:v>
                </c:pt>
                <c:pt idx="6328">
                  <c:v>12065.15</c:v>
                </c:pt>
                <c:pt idx="6329">
                  <c:v>12632.79</c:v>
                </c:pt>
                <c:pt idx="6330">
                  <c:v>9414.7900000000009</c:v>
                </c:pt>
                <c:pt idx="6331">
                  <c:v>9011.1</c:v>
                </c:pt>
                <c:pt idx="6332">
                  <c:v>9590.0499999999993</c:v>
                </c:pt>
                <c:pt idx="6333">
                  <c:v>11093.34</c:v>
                </c:pt>
                <c:pt idx="6334">
                  <c:v>9710.08</c:v>
                </c:pt>
                <c:pt idx="6335">
                  <c:v>11082.52</c:v>
                </c:pt>
                <c:pt idx="6336">
                  <c:v>8775.52</c:v>
                </c:pt>
                <c:pt idx="6337">
                  <c:v>1.1599999999999999</c:v>
                </c:pt>
                <c:pt idx="6338">
                  <c:v>28.11</c:v>
                </c:pt>
                <c:pt idx="6339">
                  <c:v>52.88</c:v>
                </c:pt>
                <c:pt idx="6340">
                  <c:v>4.16</c:v>
                </c:pt>
                <c:pt idx="6341">
                  <c:v>27.92</c:v>
                </c:pt>
                <c:pt idx="6342">
                  <c:v>14.79</c:v>
                </c:pt>
                <c:pt idx="6343">
                  <c:v>12.94</c:v>
                </c:pt>
                <c:pt idx="6344">
                  <c:v>19.54</c:v>
                </c:pt>
                <c:pt idx="6345">
                  <c:v>0.75</c:v>
                </c:pt>
                <c:pt idx="6346">
                  <c:v>27.24</c:v>
                </c:pt>
                <c:pt idx="6347">
                  <c:v>18.18</c:v>
                </c:pt>
                <c:pt idx="6348">
                  <c:v>48.92</c:v>
                </c:pt>
                <c:pt idx="6349">
                  <c:v>50.79</c:v>
                </c:pt>
                <c:pt idx="6350">
                  <c:v>185.8</c:v>
                </c:pt>
                <c:pt idx="6351">
                  <c:v>13.12</c:v>
                </c:pt>
                <c:pt idx="6352">
                  <c:v>44.48</c:v>
                </c:pt>
                <c:pt idx="6353">
                  <c:v>77.84</c:v>
                </c:pt>
                <c:pt idx="6354">
                  <c:v>40.92</c:v>
                </c:pt>
                <c:pt idx="6355">
                  <c:v>66.72</c:v>
                </c:pt>
                <c:pt idx="6356">
                  <c:v>22.99</c:v>
                </c:pt>
                <c:pt idx="6357">
                  <c:v>16.68</c:v>
                </c:pt>
                <c:pt idx="6358">
                  <c:v>50.04</c:v>
                </c:pt>
                <c:pt idx="6359">
                  <c:v>88.96</c:v>
                </c:pt>
                <c:pt idx="6360">
                  <c:v>17.43</c:v>
                </c:pt>
                <c:pt idx="6361">
                  <c:v>11.12</c:v>
                </c:pt>
                <c:pt idx="6362">
                  <c:v>55.2</c:v>
                </c:pt>
                <c:pt idx="6363">
                  <c:v>11.12</c:v>
                </c:pt>
                <c:pt idx="6364">
                  <c:v>5.56</c:v>
                </c:pt>
                <c:pt idx="6365">
                  <c:v>22.24</c:v>
                </c:pt>
                <c:pt idx="6366">
                  <c:v>22.24</c:v>
                </c:pt>
                <c:pt idx="6367">
                  <c:v>5.56</c:v>
                </c:pt>
                <c:pt idx="6368">
                  <c:v>11.12</c:v>
                </c:pt>
                <c:pt idx="6369">
                  <c:v>3</c:v>
                </c:pt>
                <c:pt idx="6370">
                  <c:v>3508.04</c:v>
                </c:pt>
                <c:pt idx="6371">
                  <c:v>2728.58</c:v>
                </c:pt>
                <c:pt idx="6372">
                  <c:v>3356.66</c:v>
                </c:pt>
                <c:pt idx="6373">
                  <c:v>2287.0100000000002</c:v>
                </c:pt>
                <c:pt idx="6374">
                  <c:v>3212.82</c:v>
                </c:pt>
                <c:pt idx="6375">
                  <c:v>2492.52</c:v>
                </c:pt>
                <c:pt idx="6376">
                  <c:v>2947.03</c:v>
                </c:pt>
                <c:pt idx="6377">
                  <c:v>3336.81</c:v>
                </c:pt>
                <c:pt idx="6378">
                  <c:v>3168.93</c:v>
                </c:pt>
                <c:pt idx="6379">
                  <c:v>2978.6</c:v>
                </c:pt>
                <c:pt idx="6380">
                  <c:v>2426.6799999999998</c:v>
                </c:pt>
                <c:pt idx="6381">
                  <c:v>2742.02</c:v>
                </c:pt>
                <c:pt idx="6382">
                  <c:v>2625.26</c:v>
                </c:pt>
                <c:pt idx="6383">
                  <c:v>3792.44</c:v>
                </c:pt>
                <c:pt idx="6384">
                  <c:v>4205.67</c:v>
                </c:pt>
                <c:pt idx="6385">
                  <c:v>1839.6</c:v>
                </c:pt>
                <c:pt idx="6386">
                  <c:v>2085.73</c:v>
                </c:pt>
                <c:pt idx="6387">
                  <c:v>2174.6799999999998</c:v>
                </c:pt>
                <c:pt idx="6388">
                  <c:v>2411.48</c:v>
                </c:pt>
                <c:pt idx="6389">
                  <c:v>2205.04</c:v>
                </c:pt>
                <c:pt idx="6390">
                  <c:v>2401.83</c:v>
                </c:pt>
                <c:pt idx="6391">
                  <c:v>1708.17</c:v>
                </c:pt>
                <c:pt idx="6392">
                  <c:v>2462.84</c:v>
                </c:pt>
                <c:pt idx="6393">
                  <c:v>1992.12</c:v>
                </c:pt>
                <c:pt idx="6394">
                  <c:v>1781.19</c:v>
                </c:pt>
                <c:pt idx="6395">
                  <c:v>1683.66</c:v>
                </c:pt>
                <c:pt idx="6396">
                  <c:v>2339.98</c:v>
                </c:pt>
                <c:pt idx="6397">
                  <c:v>1862.27</c:v>
                </c:pt>
                <c:pt idx="6398">
                  <c:v>2343.86</c:v>
                </c:pt>
                <c:pt idx="6399">
                  <c:v>2257.13</c:v>
                </c:pt>
                <c:pt idx="6400">
                  <c:v>2750.3</c:v>
                </c:pt>
                <c:pt idx="6401">
                  <c:v>3551.68</c:v>
                </c:pt>
                <c:pt idx="6402">
                  <c:v>3103.95</c:v>
                </c:pt>
                <c:pt idx="6403">
                  <c:v>2943.19</c:v>
                </c:pt>
                <c:pt idx="6404">
                  <c:v>3300.65</c:v>
                </c:pt>
                <c:pt idx="6405">
                  <c:v>2996.45</c:v>
                </c:pt>
                <c:pt idx="6406">
                  <c:v>3405.64</c:v>
                </c:pt>
                <c:pt idx="6407">
                  <c:v>2645.18</c:v>
                </c:pt>
                <c:pt idx="6408">
                  <c:v>3181.33</c:v>
                </c:pt>
                <c:pt idx="6409">
                  <c:v>2995.15</c:v>
                </c:pt>
                <c:pt idx="6410">
                  <c:v>3055.28</c:v>
                </c:pt>
                <c:pt idx="6411">
                  <c:v>2131.1799999999998</c:v>
                </c:pt>
                <c:pt idx="6412">
                  <c:v>3385.22</c:v>
                </c:pt>
                <c:pt idx="6413">
                  <c:v>3781.13</c:v>
                </c:pt>
                <c:pt idx="6414">
                  <c:v>3524.51</c:v>
                </c:pt>
                <c:pt idx="6415">
                  <c:v>2935.1</c:v>
                </c:pt>
                <c:pt idx="6416">
                  <c:v>4192.75</c:v>
                </c:pt>
                <c:pt idx="6417">
                  <c:v>1403.25</c:v>
                </c:pt>
                <c:pt idx="6418">
                  <c:v>1862.15</c:v>
                </c:pt>
                <c:pt idx="6419">
                  <c:v>1528.22</c:v>
                </c:pt>
                <c:pt idx="6420">
                  <c:v>2141.04</c:v>
                </c:pt>
                <c:pt idx="6421">
                  <c:v>1636.11</c:v>
                </c:pt>
                <c:pt idx="6422">
                  <c:v>2321.56</c:v>
                </c:pt>
                <c:pt idx="6423">
                  <c:v>2124.4899999999998</c:v>
                </c:pt>
                <c:pt idx="6424">
                  <c:v>2805.07</c:v>
                </c:pt>
                <c:pt idx="6425">
                  <c:v>3861.34</c:v>
                </c:pt>
                <c:pt idx="6426">
                  <c:v>2712.83</c:v>
                </c:pt>
                <c:pt idx="6427">
                  <c:v>2291.4499999999998</c:v>
                </c:pt>
                <c:pt idx="6428">
                  <c:v>3008.45</c:v>
                </c:pt>
                <c:pt idx="6429">
                  <c:v>2299.0700000000002</c:v>
                </c:pt>
                <c:pt idx="6430">
                  <c:v>2502.37</c:v>
                </c:pt>
                <c:pt idx="6431">
                  <c:v>2497.1799999999998</c:v>
                </c:pt>
                <c:pt idx="6432">
                  <c:v>2231.4499999999998</c:v>
                </c:pt>
                <c:pt idx="6433">
                  <c:v>3059.55</c:v>
                </c:pt>
                <c:pt idx="6434">
                  <c:v>3181.08</c:v>
                </c:pt>
                <c:pt idx="6435">
                  <c:v>3146.72</c:v>
                </c:pt>
                <c:pt idx="6436">
                  <c:v>3455.96</c:v>
                </c:pt>
                <c:pt idx="6437">
                  <c:v>2276.9499999999998</c:v>
                </c:pt>
                <c:pt idx="6438">
                  <c:v>1974.3</c:v>
                </c:pt>
                <c:pt idx="6439">
                  <c:v>1956.52</c:v>
                </c:pt>
                <c:pt idx="6440">
                  <c:v>2180.91</c:v>
                </c:pt>
                <c:pt idx="6441">
                  <c:v>1218.46</c:v>
                </c:pt>
                <c:pt idx="6442">
                  <c:v>1766.62</c:v>
                </c:pt>
                <c:pt idx="6443">
                  <c:v>2260.23</c:v>
                </c:pt>
                <c:pt idx="6444">
                  <c:v>1435.73</c:v>
                </c:pt>
                <c:pt idx="6445">
                  <c:v>1867.49</c:v>
                </c:pt>
                <c:pt idx="6446">
                  <c:v>1431</c:v>
                </c:pt>
                <c:pt idx="6447">
                  <c:v>1248.21</c:v>
                </c:pt>
                <c:pt idx="6448">
                  <c:v>1253.03</c:v>
                </c:pt>
                <c:pt idx="6449">
                  <c:v>2572.1999999999998</c:v>
                </c:pt>
                <c:pt idx="6450">
                  <c:v>1645.92</c:v>
                </c:pt>
                <c:pt idx="6451">
                  <c:v>1712.89</c:v>
                </c:pt>
                <c:pt idx="6452">
                  <c:v>2063.86</c:v>
                </c:pt>
                <c:pt idx="6453">
                  <c:v>2333.17</c:v>
                </c:pt>
                <c:pt idx="6454">
                  <c:v>2653.58</c:v>
                </c:pt>
                <c:pt idx="6455">
                  <c:v>2149.38</c:v>
                </c:pt>
                <c:pt idx="6456">
                  <c:v>2430.13</c:v>
                </c:pt>
                <c:pt idx="6457">
                  <c:v>2461.69</c:v>
                </c:pt>
                <c:pt idx="6458">
                  <c:v>2422.7399999999998</c:v>
                </c:pt>
                <c:pt idx="6459">
                  <c:v>1976.63</c:v>
                </c:pt>
                <c:pt idx="6460">
                  <c:v>2030.63</c:v>
                </c:pt>
                <c:pt idx="6461">
                  <c:v>2317.71</c:v>
                </c:pt>
                <c:pt idx="6462">
                  <c:v>2157.44</c:v>
                </c:pt>
                <c:pt idx="6463">
                  <c:v>1703.73</c:v>
                </c:pt>
                <c:pt idx="6464">
                  <c:v>3139.23</c:v>
                </c:pt>
                <c:pt idx="6465">
                  <c:v>3409.71</c:v>
                </c:pt>
                <c:pt idx="6466">
                  <c:v>3175.44</c:v>
                </c:pt>
                <c:pt idx="6467">
                  <c:v>2654.13</c:v>
                </c:pt>
                <c:pt idx="6468">
                  <c:v>4013.93</c:v>
                </c:pt>
                <c:pt idx="6469">
                  <c:v>1879.45</c:v>
                </c:pt>
                <c:pt idx="6470">
                  <c:v>1466</c:v>
                </c:pt>
                <c:pt idx="6471">
                  <c:v>1407.8</c:v>
                </c:pt>
                <c:pt idx="6472">
                  <c:v>1519.18</c:v>
                </c:pt>
                <c:pt idx="6473">
                  <c:v>1888.9</c:v>
                </c:pt>
                <c:pt idx="6474">
                  <c:v>2632.9</c:v>
                </c:pt>
                <c:pt idx="6475">
                  <c:v>2542.17</c:v>
                </c:pt>
                <c:pt idx="6476">
                  <c:v>1786.85</c:v>
                </c:pt>
                <c:pt idx="6477">
                  <c:v>1771.37</c:v>
                </c:pt>
                <c:pt idx="6478">
                  <c:v>1786.71</c:v>
                </c:pt>
                <c:pt idx="6479">
                  <c:v>2056.3200000000002</c:v>
                </c:pt>
                <c:pt idx="6480">
                  <c:v>2007.46</c:v>
                </c:pt>
                <c:pt idx="6481">
                  <c:v>1272.96</c:v>
                </c:pt>
                <c:pt idx="6482">
                  <c:v>1391.26</c:v>
                </c:pt>
                <c:pt idx="6483">
                  <c:v>1904.58</c:v>
                </c:pt>
                <c:pt idx="6484">
                  <c:v>1789.55</c:v>
                </c:pt>
                <c:pt idx="6485">
                  <c:v>1797.24</c:v>
                </c:pt>
                <c:pt idx="6486">
                  <c:v>2099.8000000000002</c:v>
                </c:pt>
                <c:pt idx="6487">
                  <c:v>2172.2600000000002</c:v>
                </c:pt>
                <c:pt idx="6488">
                  <c:v>3267.49</c:v>
                </c:pt>
                <c:pt idx="6489">
                  <c:v>3216.98</c:v>
                </c:pt>
                <c:pt idx="6490">
                  <c:v>1800.89</c:v>
                </c:pt>
                <c:pt idx="6491">
                  <c:v>2205.2600000000002</c:v>
                </c:pt>
                <c:pt idx="6492">
                  <c:v>2115.35</c:v>
                </c:pt>
                <c:pt idx="6493">
                  <c:v>1756.97</c:v>
                </c:pt>
                <c:pt idx="6494">
                  <c:v>2025.22</c:v>
                </c:pt>
                <c:pt idx="6495">
                  <c:v>1514.02</c:v>
                </c:pt>
                <c:pt idx="6496">
                  <c:v>2377.08</c:v>
                </c:pt>
                <c:pt idx="6497">
                  <c:v>1449.59</c:v>
                </c:pt>
                <c:pt idx="6498">
                  <c:v>2028.71</c:v>
                </c:pt>
                <c:pt idx="6499">
                  <c:v>1922.93</c:v>
                </c:pt>
                <c:pt idx="6500">
                  <c:v>1638.4</c:v>
                </c:pt>
                <c:pt idx="6501">
                  <c:v>1342.35</c:v>
                </c:pt>
                <c:pt idx="6502">
                  <c:v>1923.3</c:v>
                </c:pt>
                <c:pt idx="6503">
                  <c:v>1690.81</c:v>
                </c:pt>
                <c:pt idx="6504">
                  <c:v>1950.34</c:v>
                </c:pt>
                <c:pt idx="6505">
                  <c:v>1902.03</c:v>
                </c:pt>
                <c:pt idx="6506">
                  <c:v>1830.37</c:v>
                </c:pt>
                <c:pt idx="6507">
                  <c:v>1759.82</c:v>
                </c:pt>
                <c:pt idx="6508">
                  <c:v>2169.6799999999998</c:v>
                </c:pt>
                <c:pt idx="6509">
                  <c:v>2373.4899999999998</c:v>
                </c:pt>
                <c:pt idx="6510">
                  <c:v>2028.6</c:v>
                </c:pt>
                <c:pt idx="6511">
                  <c:v>1634.61</c:v>
                </c:pt>
                <c:pt idx="6512">
                  <c:v>2530.5100000000002</c:v>
                </c:pt>
                <c:pt idx="6513">
                  <c:v>439</c:v>
                </c:pt>
                <c:pt idx="6514">
                  <c:v>383</c:v>
                </c:pt>
                <c:pt idx="6515">
                  <c:v>616</c:v>
                </c:pt>
                <c:pt idx="6516">
                  <c:v>209</c:v>
                </c:pt>
                <c:pt idx="6517">
                  <c:v>198.97</c:v>
                </c:pt>
                <c:pt idx="6518">
                  <c:v>239</c:v>
                </c:pt>
                <c:pt idx="6519">
                  <c:v>83</c:v>
                </c:pt>
                <c:pt idx="6520">
                  <c:v>180</c:v>
                </c:pt>
                <c:pt idx="6521">
                  <c:v>220</c:v>
                </c:pt>
                <c:pt idx="6522">
                  <c:v>175</c:v>
                </c:pt>
                <c:pt idx="6523">
                  <c:v>211.97</c:v>
                </c:pt>
                <c:pt idx="6524">
                  <c:v>88</c:v>
                </c:pt>
                <c:pt idx="6525">
                  <c:v>277</c:v>
                </c:pt>
                <c:pt idx="6526">
                  <c:v>233</c:v>
                </c:pt>
                <c:pt idx="6527">
                  <c:v>100</c:v>
                </c:pt>
                <c:pt idx="6528">
                  <c:v>96</c:v>
                </c:pt>
                <c:pt idx="6529">
                  <c:v>309</c:v>
                </c:pt>
                <c:pt idx="6530">
                  <c:v>266</c:v>
                </c:pt>
                <c:pt idx="6531">
                  <c:v>202</c:v>
                </c:pt>
                <c:pt idx="6532">
                  <c:v>221</c:v>
                </c:pt>
                <c:pt idx="6533">
                  <c:v>300</c:v>
                </c:pt>
                <c:pt idx="6534">
                  <c:v>196</c:v>
                </c:pt>
                <c:pt idx="6535">
                  <c:v>204</c:v>
                </c:pt>
                <c:pt idx="6536">
                  <c:v>196</c:v>
                </c:pt>
                <c:pt idx="6537">
                  <c:v>385</c:v>
                </c:pt>
                <c:pt idx="6538">
                  <c:v>177</c:v>
                </c:pt>
                <c:pt idx="6539">
                  <c:v>140</c:v>
                </c:pt>
                <c:pt idx="6540">
                  <c:v>123</c:v>
                </c:pt>
                <c:pt idx="6541">
                  <c:v>80</c:v>
                </c:pt>
                <c:pt idx="6542">
                  <c:v>126</c:v>
                </c:pt>
                <c:pt idx="6543">
                  <c:v>46</c:v>
                </c:pt>
                <c:pt idx="6544">
                  <c:v>177</c:v>
                </c:pt>
                <c:pt idx="6545">
                  <c:v>2</c:v>
                </c:pt>
                <c:pt idx="6546">
                  <c:v>55</c:v>
                </c:pt>
                <c:pt idx="6547">
                  <c:v>116</c:v>
                </c:pt>
                <c:pt idx="6548">
                  <c:v>79.92</c:v>
                </c:pt>
                <c:pt idx="6549">
                  <c:v>29.08</c:v>
                </c:pt>
                <c:pt idx="6550">
                  <c:v>46.84</c:v>
                </c:pt>
                <c:pt idx="6551">
                  <c:v>77.92</c:v>
                </c:pt>
                <c:pt idx="6552">
                  <c:v>63.84</c:v>
                </c:pt>
                <c:pt idx="6553">
                  <c:v>50</c:v>
                </c:pt>
                <c:pt idx="6554">
                  <c:v>52.92</c:v>
                </c:pt>
                <c:pt idx="6555">
                  <c:v>120.68</c:v>
                </c:pt>
                <c:pt idx="6556">
                  <c:v>110.84</c:v>
                </c:pt>
                <c:pt idx="6557">
                  <c:v>51.84</c:v>
                </c:pt>
                <c:pt idx="6558">
                  <c:v>237.84</c:v>
                </c:pt>
                <c:pt idx="6559">
                  <c:v>279.92</c:v>
                </c:pt>
                <c:pt idx="6560">
                  <c:v>30.92</c:v>
                </c:pt>
                <c:pt idx="6561">
                  <c:v>51.84</c:v>
                </c:pt>
                <c:pt idx="6562">
                  <c:v>-50</c:v>
                </c:pt>
                <c:pt idx="6563">
                  <c:v>67.92</c:v>
                </c:pt>
                <c:pt idx="6564">
                  <c:v>51.84</c:v>
                </c:pt>
                <c:pt idx="6565">
                  <c:v>4.88</c:v>
                </c:pt>
                <c:pt idx="6566">
                  <c:v>5.88</c:v>
                </c:pt>
                <c:pt idx="6567">
                  <c:v>60.92</c:v>
                </c:pt>
                <c:pt idx="6568">
                  <c:v>166.56</c:v>
                </c:pt>
                <c:pt idx="6569">
                  <c:v>53.8</c:v>
                </c:pt>
                <c:pt idx="6570">
                  <c:v>50.92</c:v>
                </c:pt>
                <c:pt idx="6571">
                  <c:v>15.92</c:v>
                </c:pt>
                <c:pt idx="6572">
                  <c:v>57.72</c:v>
                </c:pt>
                <c:pt idx="6573">
                  <c:v>35.92</c:v>
                </c:pt>
                <c:pt idx="6574">
                  <c:v>20.92</c:v>
                </c:pt>
                <c:pt idx="6575">
                  <c:v>51.84</c:v>
                </c:pt>
                <c:pt idx="6576">
                  <c:v>25.8</c:v>
                </c:pt>
                <c:pt idx="6577">
                  <c:v>64.92</c:v>
                </c:pt>
                <c:pt idx="6578">
                  <c:v>-15</c:v>
                </c:pt>
                <c:pt idx="6579">
                  <c:v>17.88</c:v>
                </c:pt>
                <c:pt idx="6580">
                  <c:v>25</c:v>
                </c:pt>
                <c:pt idx="6581">
                  <c:v>82.96</c:v>
                </c:pt>
                <c:pt idx="6582">
                  <c:v>99.84</c:v>
                </c:pt>
                <c:pt idx="6583">
                  <c:v>48.16</c:v>
                </c:pt>
                <c:pt idx="6584">
                  <c:v>25</c:v>
                </c:pt>
                <c:pt idx="6585">
                  <c:v>60.12</c:v>
                </c:pt>
                <c:pt idx="6586">
                  <c:v>10</c:v>
                </c:pt>
                <c:pt idx="6587">
                  <c:v>68.92</c:v>
                </c:pt>
                <c:pt idx="6588">
                  <c:v>53.16</c:v>
                </c:pt>
                <c:pt idx="6589">
                  <c:v>5.88</c:v>
                </c:pt>
                <c:pt idx="6590">
                  <c:v>32.840000000000003</c:v>
                </c:pt>
                <c:pt idx="6591">
                  <c:v>29.24</c:v>
                </c:pt>
                <c:pt idx="6592">
                  <c:v>52.84</c:v>
                </c:pt>
                <c:pt idx="6593">
                  <c:v>94.92</c:v>
                </c:pt>
                <c:pt idx="6594">
                  <c:v>46.38</c:v>
                </c:pt>
                <c:pt idx="6595">
                  <c:v>14.24</c:v>
                </c:pt>
                <c:pt idx="6596">
                  <c:v>33.880000000000003</c:v>
                </c:pt>
                <c:pt idx="6597">
                  <c:v>14.24</c:v>
                </c:pt>
                <c:pt idx="6598">
                  <c:v>23.92</c:v>
                </c:pt>
                <c:pt idx="6599">
                  <c:v>44.8</c:v>
                </c:pt>
                <c:pt idx="6600">
                  <c:v>81.16</c:v>
                </c:pt>
                <c:pt idx="6601">
                  <c:v>43</c:v>
                </c:pt>
                <c:pt idx="6602">
                  <c:v>24.24</c:v>
                </c:pt>
                <c:pt idx="6603">
                  <c:v>59.8</c:v>
                </c:pt>
                <c:pt idx="6604">
                  <c:v>74.88</c:v>
                </c:pt>
                <c:pt idx="6605">
                  <c:v>48.42</c:v>
                </c:pt>
                <c:pt idx="6606">
                  <c:v>197.44</c:v>
                </c:pt>
                <c:pt idx="6607">
                  <c:v>120.18</c:v>
                </c:pt>
                <c:pt idx="6608">
                  <c:v>20.12</c:v>
                </c:pt>
                <c:pt idx="6609">
                  <c:v>15</c:v>
                </c:pt>
                <c:pt idx="6610">
                  <c:v>13.28</c:v>
                </c:pt>
                <c:pt idx="6611">
                  <c:v>36.64</c:v>
                </c:pt>
                <c:pt idx="6612">
                  <c:v>89.72</c:v>
                </c:pt>
                <c:pt idx="6613">
                  <c:v>50.92</c:v>
                </c:pt>
                <c:pt idx="6614">
                  <c:v>40.92</c:v>
                </c:pt>
                <c:pt idx="6615">
                  <c:v>40.92</c:v>
                </c:pt>
                <c:pt idx="6616">
                  <c:v>-21</c:v>
                </c:pt>
                <c:pt idx="6617">
                  <c:v>58.72</c:v>
                </c:pt>
                <c:pt idx="6618">
                  <c:v>15.88</c:v>
                </c:pt>
                <c:pt idx="6619">
                  <c:v>40.92</c:v>
                </c:pt>
                <c:pt idx="6620">
                  <c:v>120.72</c:v>
                </c:pt>
                <c:pt idx="6621">
                  <c:v>24.04</c:v>
                </c:pt>
                <c:pt idx="6622">
                  <c:v>61.84</c:v>
                </c:pt>
                <c:pt idx="6623">
                  <c:v>119.92</c:v>
                </c:pt>
                <c:pt idx="6624">
                  <c:v>60</c:v>
                </c:pt>
                <c:pt idx="6625">
                  <c:v>74.92</c:v>
                </c:pt>
                <c:pt idx="6626">
                  <c:v>23.92</c:v>
                </c:pt>
                <c:pt idx="6627">
                  <c:v>34.799999999999997</c:v>
                </c:pt>
                <c:pt idx="6628">
                  <c:v>40</c:v>
                </c:pt>
                <c:pt idx="6629">
                  <c:v>24.88</c:v>
                </c:pt>
                <c:pt idx="6630">
                  <c:v>20.76</c:v>
                </c:pt>
                <c:pt idx="6631">
                  <c:v>28.92</c:v>
                </c:pt>
                <c:pt idx="6632">
                  <c:v>73.92</c:v>
                </c:pt>
                <c:pt idx="6633">
                  <c:v>30.92</c:v>
                </c:pt>
                <c:pt idx="6634">
                  <c:v>8</c:v>
                </c:pt>
                <c:pt idx="6635">
                  <c:v>49.8</c:v>
                </c:pt>
                <c:pt idx="6636">
                  <c:v>4.88</c:v>
                </c:pt>
                <c:pt idx="6637">
                  <c:v>8</c:v>
                </c:pt>
                <c:pt idx="6638">
                  <c:v>28.92</c:v>
                </c:pt>
                <c:pt idx="6639">
                  <c:v>13.38</c:v>
                </c:pt>
                <c:pt idx="6640">
                  <c:v>46.92</c:v>
                </c:pt>
                <c:pt idx="6641">
                  <c:v>36</c:v>
                </c:pt>
                <c:pt idx="6642">
                  <c:v>72.92</c:v>
                </c:pt>
                <c:pt idx="6643">
                  <c:v>89.84</c:v>
                </c:pt>
                <c:pt idx="6644">
                  <c:v>28.92</c:v>
                </c:pt>
                <c:pt idx="6645">
                  <c:v>4.88</c:v>
                </c:pt>
                <c:pt idx="6646">
                  <c:v>21249.31</c:v>
                </c:pt>
                <c:pt idx="6647">
                  <c:v>18892.810000000001</c:v>
                </c:pt>
                <c:pt idx="6648">
                  <c:v>17404.53</c:v>
                </c:pt>
                <c:pt idx="6649">
                  <c:v>16708.099999999999</c:v>
                </c:pt>
                <c:pt idx="6650">
                  <c:v>16120.04</c:v>
                </c:pt>
                <c:pt idx="6651">
                  <c:v>14410.07</c:v>
                </c:pt>
                <c:pt idx="6652">
                  <c:v>14590.87</c:v>
                </c:pt>
                <c:pt idx="6653">
                  <c:v>11836.92</c:v>
                </c:pt>
                <c:pt idx="6654">
                  <c:v>13435.38</c:v>
                </c:pt>
                <c:pt idx="6655">
                  <c:v>11185.09</c:v>
                </c:pt>
                <c:pt idx="6656">
                  <c:v>9537.9599999999991</c:v>
                </c:pt>
                <c:pt idx="6657">
                  <c:v>11082.83</c:v>
                </c:pt>
                <c:pt idx="6658">
                  <c:v>11439.61</c:v>
                </c:pt>
                <c:pt idx="6659">
                  <c:v>11062.66</c:v>
                </c:pt>
                <c:pt idx="6660">
                  <c:v>9471.58</c:v>
                </c:pt>
                <c:pt idx="6661">
                  <c:v>12395.06</c:v>
                </c:pt>
                <c:pt idx="6662">
                  <c:v>10256.27</c:v>
                </c:pt>
                <c:pt idx="6663">
                  <c:v>12515.03</c:v>
                </c:pt>
                <c:pt idx="6664">
                  <c:v>14347.95</c:v>
                </c:pt>
                <c:pt idx="6665">
                  <c:v>9844.85</c:v>
                </c:pt>
                <c:pt idx="6666">
                  <c:v>12528.26</c:v>
                </c:pt>
                <c:pt idx="6667">
                  <c:v>11466.06</c:v>
                </c:pt>
                <c:pt idx="6668">
                  <c:v>11898.06</c:v>
                </c:pt>
                <c:pt idx="6669">
                  <c:v>12663.38</c:v>
                </c:pt>
                <c:pt idx="6670">
                  <c:v>9468.8799999999992</c:v>
                </c:pt>
                <c:pt idx="6671">
                  <c:v>9914.6</c:v>
                </c:pt>
                <c:pt idx="6672">
                  <c:v>11091.06</c:v>
                </c:pt>
                <c:pt idx="6673">
                  <c:v>12236.16</c:v>
                </c:pt>
                <c:pt idx="6674">
                  <c:v>10592.72</c:v>
                </c:pt>
                <c:pt idx="6675">
                  <c:v>8780.64</c:v>
                </c:pt>
                <c:pt idx="6676">
                  <c:v>9059.84</c:v>
                </c:pt>
                <c:pt idx="6677">
                  <c:v>9199.14</c:v>
                </c:pt>
                <c:pt idx="6678">
                  <c:v>12760.14</c:v>
                </c:pt>
                <c:pt idx="6679">
                  <c:v>9499.36</c:v>
                </c:pt>
                <c:pt idx="6680">
                  <c:v>10911.03</c:v>
                </c:pt>
                <c:pt idx="6681">
                  <c:v>10294.64</c:v>
                </c:pt>
                <c:pt idx="6682">
                  <c:v>10663.59</c:v>
                </c:pt>
                <c:pt idx="6683">
                  <c:v>10390.81</c:v>
                </c:pt>
                <c:pt idx="6684">
                  <c:v>13129.49</c:v>
                </c:pt>
                <c:pt idx="6685">
                  <c:v>12562.6</c:v>
                </c:pt>
                <c:pt idx="6686">
                  <c:v>16218.9</c:v>
                </c:pt>
                <c:pt idx="6687">
                  <c:v>15807.45</c:v>
                </c:pt>
                <c:pt idx="6688">
                  <c:v>32756.5</c:v>
                </c:pt>
                <c:pt idx="6689">
                  <c:v>18661.25</c:v>
                </c:pt>
                <c:pt idx="6690">
                  <c:v>20224.52</c:v>
                </c:pt>
                <c:pt idx="6691">
                  <c:v>29029.83</c:v>
                </c:pt>
                <c:pt idx="6692">
                  <c:v>48876.91</c:v>
                </c:pt>
                <c:pt idx="6693">
                  <c:v>22366.22</c:v>
                </c:pt>
                <c:pt idx="6694">
                  <c:v>13296.99</c:v>
                </c:pt>
                <c:pt idx="6695">
                  <c:v>10374.82</c:v>
                </c:pt>
                <c:pt idx="6696">
                  <c:v>12265.69</c:v>
                </c:pt>
                <c:pt idx="6697">
                  <c:v>11293.56</c:v>
                </c:pt>
                <c:pt idx="6698">
                  <c:v>16056.11</c:v>
                </c:pt>
                <c:pt idx="6699">
                  <c:v>15747.17</c:v>
                </c:pt>
                <c:pt idx="6700">
                  <c:v>19414.61</c:v>
                </c:pt>
                <c:pt idx="6701">
                  <c:v>14125.3</c:v>
                </c:pt>
                <c:pt idx="6702">
                  <c:v>16789.560000000001</c:v>
                </c:pt>
                <c:pt idx="6703">
                  <c:v>15350.18</c:v>
                </c:pt>
                <c:pt idx="6704">
                  <c:v>14963.42</c:v>
                </c:pt>
                <c:pt idx="6705">
                  <c:v>12382.76</c:v>
                </c:pt>
                <c:pt idx="6706">
                  <c:v>12428</c:v>
                </c:pt>
                <c:pt idx="6707">
                  <c:v>11546.48</c:v>
                </c:pt>
                <c:pt idx="6708">
                  <c:v>8886.81</c:v>
                </c:pt>
                <c:pt idx="6709">
                  <c:v>11210.12</c:v>
                </c:pt>
                <c:pt idx="6710">
                  <c:v>9512.75</c:v>
                </c:pt>
                <c:pt idx="6711">
                  <c:v>10456.91</c:v>
                </c:pt>
                <c:pt idx="6712">
                  <c:v>10183.870000000001</c:v>
                </c:pt>
                <c:pt idx="6713">
                  <c:v>9191.43</c:v>
                </c:pt>
                <c:pt idx="6714">
                  <c:v>9569.7000000000007</c:v>
                </c:pt>
                <c:pt idx="6715">
                  <c:v>10291.31</c:v>
                </c:pt>
                <c:pt idx="6716">
                  <c:v>9891.77</c:v>
                </c:pt>
                <c:pt idx="6717">
                  <c:v>8667.61</c:v>
                </c:pt>
                <c:pt idx="6718">
                  <c:v>10132.879999999999</c:v>
                </c:pt>
                <c:pt idx="6719">
                  <c:v>9175.14</c:v>
                </c:pt>
                <c:pt idx="6720">
                  <c:v>9191.89</c:v>
                </c:pt>
                <c:pt idx="6721">
                  <c:v>10956.97</c:v>
                </c:pt>
                <c:pt idx="6722">
                  <c:v>9450.01</c:v>
                </c:pt>
                <c:pt idx="6723">
                  <c:v>9872.4699999999993</c:v>
                </c:pt>
                <c:pt idx="6724">
                  <c:v>9800.7800000000007</c:v>
                </c:pt>
                <c:pt idx="6725">
                  <c:v>9227.49</c:v>
                </c:pt>
                <c:pt idx="6726">
                  <c:v>7651.17</c:v>
                </c:pt>
                <c:pt idx="6727">
                  <c:v>6962.22</c:v>
                </c:pt>
                <c:pt idx="6728">
                  <c:v>11307.8</c:v>
                </c:pt>
                <c:pt idx="6729">
                  <c:v>9968.7099999999991</c:v>
                </c:pt>
                <c:pt idx="6730">
                  <c:v>9132.15</c:v>
                </c:pt>
                <c:pt idx="6731">
                  <c:v>10095.51</c:v>
                </c:pt>
                <c:pt idx="6732">
                  <c:v>8371.2900000000009</c:v>
                </c:pt>
                <c:pt idx="6733">
                  <c:v>9866.2000000000007</c:v>
                </c:pt>
                <c:pt idx="6734">
                  <c:v>8613.7800000000007</c:v>
                </c:pt>
                <c:pt idx="6735">
                  <c:v>12946.24</c:v>
                </c:pt>
                <c:pt idx="6736">
                  <c:v>11531.5</c:v>
                </c:pt>
                <c:pt idx="6737">
                  <c:v>12682.1</c:v>
                </c:pt>
                <c:pt idx="6738">
                  <c:v>23728.53</c:v>
                </c:pt>
                <c:pt idx="6739">
                  <c:v>16338.81</c:v>
                </c:pt>
                <c:pt idx="6740">
                  <c:v>30868.94</c:v>
                </c:pt>
                <c:pt idx="6741">
                  <c:v>15958.05</c:v>
                </c:pt>
                <c:pt idx="6742">
                  <c:v>17699.32</c:v>
                </c:pt>
                <c:pt idx="6743">
                  <c:v>25261.759999999998</c:v>
                </c:pt>
                <c:pt idx="6744">
                  <c:v>45369.2</c:v>
                </c:pt>
                <c:pt idx="6745">
                  <c:v>29051.72</c:v>
                </c:pt>
                <c:pt idx="6746">
                  <c:v>13677.11</c:v>
                </c:pt>
                <c:pt idx="6747">
                  <c:v>10418.11</c:v>
                </c:pt>
                <c:pt idx="6748">
                  <c:v>9248.23</c:v>
                </c:pt>
                <c:pt idx="6749">
                  <c:v>8142.7</c:v>
                </c:pt>
                <c:pt idx="6750">
                  <c:v>13026.55</c:v>
                </c:pt>
                <c:pt idx="6751">
                  <c:v>17331.87</c:v>
                </c:pt>
                <c:pt idx="6752">
                  <c:v>18555.990000000002</c:v>
                </c:pt>
                <c:pt idx="6753">
                  <c:v>13506.9</c:v>
                </c:pt>
                <c:pt idx="6754">
                  <c:v>13570.7</c:v>
                </c:pt>
                <c:pt idx="6755">
                  <c:v>13415.73</c:v>
                </c:pt>
                <c:pt idx="6756">
                  <c:v>12821.02</c:v>
                </c:pt>
                <c:pt idx="6757">
                  <c:v>10829.7</c:v>
                </c:pt>
                <c:pt idx="6758">
                  <c:v>10850.61</c:v>
                </c:pt>
                <c:pt idx="6759">
                  <c:v>11456.71</c:v>
                </c:pt>
                <c:pt idx="6760">
                  <c:v>9956.75</c:v>
                </c:pt>
                <c:pt idx="6761">
                  <c:v>9182.6</c:v>
                </c:pt>
                <c:pt idx="6762">
                  <c:v>9311.1200000000008</c:v>
                </c:pt>
                <c:pt idx="6763">
                  <c:v>9687.39</c:v>
                </c:pt>
                <c:pt idx="6764">
                  <c:v>7393.75</c:v>
                </c:pt>
                <c:pt idx="6765">
                  <c:v>8229.82</c:v>
                </c:pt>
                <c:pt idx="6766">
                  <c:v>8265.8799999999992</c:v>
                </c:pt>
                <c:pt idx="6767">
                  <c:v>9876.01</c:v>
                </c:pt>
                <c:pt idx="6768">
                  <c:v>9950.02</c:v>
                </c:pt>
                <c:pt idx="6769">
                  <c:v>9353.1200000000008</c:v>
                </c:pt>
                <c:pt idx="6770">
                  <c:v>10200.280000000001</c:v>
                </c:pt>
                <c:pt idx="6771">
                  <c:v>9377.0499999999993</c:v>
                </c:pt>
                <c:pt idx="6772">
                  <c:v>10013.75</c:v>
                </c:pt>
                <c:pt idx="6773">
                  <c:v>9348.48</c:v>
                </c:pt>
                <c:pt idx="6774">
                  <c:v>9626.94</c:v>
                </c:pt>
                <c:pt idx="6775">
                  <c:v>8744.35</c:v>
                </c:pt>
                <c:pt idx="6776">
                  <c:v>9556.52</c:v>
                </c:pt>
                <c:pt idx="6777">
                  <c:v>7861.01</c:v>
                </c:pt>
                <c:pt idx="6778">
                  <c:v>7462.78</c:v>
                </c:pt>
                <c:pt idx="6779">
                  <c:v>7482.47</c:v>
                </c:pt>
                <c:pt idx="6780">
                  <c:v>10045.549999999999</c:v>
                </c:pt>
                <c:pt idx="6781">
                  <c:v>8140.64</c:v>
                </c:pt>
                <c:pt idx="6782">
                  <c:v>7408.83</c:v>
                </c:pt>
                <c:pt idx="6783">
                  <c:v>10502.56</c:v>
                </c:pt>
                <c:pt idx="6784">
                  <c:v>9595.0300000000007</c:v>
                </c:pt>
                <c:pt idx="6785">
                  <c:v>12244.21</c:v>
                </c:pt>
                <c:pt idx="6786">
                  <c:v>11695.12</c:v>
                </c:pt>
                <c:pt idx="6787">
                  <c:v>9438.2800000000007</c:v>
                </c:pt>
                <c:pt idx="6788">
                  <c:v>10200.84</c:v>
                </c:pt>
                <c:pt idx="6789">
                  <c:v>2567.36</c:v>
                </c:pt>
                <c:pt idx="6790">
                  <c:v>2849.12</c:v>
                </c:pt>
                <c:pt idx="6791">
                  <c:v>3246.57</c:v>
                </c:pt>
                <c:pt idx="6792">
                  <c:v>2598.65</c:v>
                </c:pt>
                <c:pt idx="6793">
                  <c:v>5298.62</c:v>
                </c:pt>
                <c:pt idx="6794">
                  <c:v>8773.81</c:v>
                </c:pt>
                <c:pt idx="6795">
                  <c:v>11836.32</c:v>
                </c:pt>
                <c:pt idx="6796">
                  <c:v>5974.74</c:v>
                </c:pt>
                <c:pt idx="6797">
                  <c:v>13928.36</c:v>
                </c:pt>
                <c:pt idx="6798">
                  <c:v>13987.13</c:v>
                </c:pt>
                <c:pt idx="6799">
                  <c:v>16347.63</c:v>
                </c:pt>
                <c:pt idx="6800">
                  <c:v>13262.63</c:v>
                </c:pt>
                <c:pt idx="6801">
                  <c:v>10546.89</c:v>
                </c:pt>
                <c:pt idx="6802">
                  <c:v>11085.84</c:v>
                </c:pt>
                <c:pt idx="6803">
                  <c:v>8684.9599999999991</c:v>
                </c:pt>
                <c:pt idx="6804">
                  <c:v>5157.63</c:v>
                </c:pt>
                <c:pt idx="6805">
                  <c:v>4992.33</c:v>
                </c:pt>
                <c:pt idx="6806">
                  <c:v>3672.22</c:v>
                </c:pt>
                <c:pt idx="6807">
                  <c:v>3271.16</c:v>
                </c:pt>
                <c:pt idx="6808">
                  <c:v>3568.13</c:v>
                </c:pt>
                <c:pt idx="6809">
                  <c:v>2397.46</c:v>
                </c:pt>
                <c:pt idx="6810">
                  <c:v>2759.98</c:v>
                </c:pt>
                <c:pt idx="6811">
                  <c:v>1774.87</c:v>
                </c:pt>
                <c:pt idx="6812">
                  <c:v>2133.65</c:v>
                </c:pt>
                <c:pt idx="6813">
                  <c:v>1457.56</c:v>
                </c:pt>
                <c:pt idx="6814">
                  <c:v>1047.98</c:v>
                </c:pt>
                <c:pt idx="6815">
                  <c:v>1942.33</c:v>
                </c:pt>
                <c:pt idx="6816">
                  <c:v>1458.31</c:v>
                </c:pt>
                <c:pt idx="6817">
                  <c:v>1286.55</c:v>
                </c:pt>
                <c:pt idx="6818">
                  <c:v>1123.42</c:v>
                </c:pt>
                <c:pt idx="6819">
                  <c:v>1632.06</c:v>
                </c:pt>
                <c:pt idx="6820">
                  <c:v>1658.16</c:v>
                </c:pt>
                <c:pt idx="6821">
                  <c:v>1894.81</c:v>
                </c:pt>
                <c:pt idx="6822">
                  <c:v>2716.66</c:v>
                </c:pt>
                <c:pt idx="6823">
                  <c:v>2054.0500000000002</c:v>
                </c:pt>
                <c:pt idx="6824">
                  <c:v>2207.89</c:v>
                </c:pt>
                <c:pt idx="6825">
                  <c:v>1555.96</c:v>
                </c:pt>
                <c:pt idx="6826">
                  <c:v>1452.08</c:v>
                </c:pt>
                <c:pt idx="6827">
                  <c:v>1395.02</c:v>
                </c:pt>
                <c:pt idx="6828">
                  <c:v>1089.72</c:v>
                </c:pt>
                <c:pt idx="6829">
                  <c:v>956.7</c:v>
                </c:pt>
                <c:pt idx="6830">
                  <c:v>911.41</c:v>
                </c:pt>
                <c:pt idx="6831">
                  <c:v>1457.38</c:v>
                </c:pt>
                <c:pt idx="6832">
                  <c:v>1849.72</c:v>
                </c:pt>
                <c:pt idx="6833">
                  <c:v>1910.24</c:v>
                </c:pt>
                <c:pt idx="6834">
                  <c:v>1746.36</c:v>
                </c:pt>
                <c:pt idx="6835">
                  <c:v>1009.09</c:v>
                </c:pt>
                <c:pt idx="6836">
                  <c:v>480.47</c:v>
                </c:pt>
                <c:pt idx="6837">
                  <c:v>946.45</c:v>
                </c:pt>
                <c:pt idx="6838">
                  <c:v>291.72000000000003</c:v>
                </c:pt>
                <c:pt idx="6839">
                  <c:v>611.9</c:v>
                </c:pt>
                <c:pt idx="6840">
                  <c:v>1015.62</c:v>
                </c:pt>
                <c:pt idx="6841">
                  <c:v>1526.95</c:v>
                </c:pt>
                <c:pt idx="6842">
                  <c:v>1569.29</c:v>
                </c:pt>
                <c:pt idx="6843">
                  <c:v>4978.59</c:v>
                </c:pt>
                <c:pt idx="6844">
                  <c:v>5793.4</c:v>
                </c:pt>
                <c:pt idx="6845">
                  <c:v>7625.1</c:v>
                </c:pt>
                <c:pt idx="6846">
                  <c:v>9131.4</c:v>
                </c:pt>
                <c:pt idx="6847">
                  <c:v>12804.39</c:v>
                </c:pt>
                <c:pt idx="6848">
                  <c:v>14313.44</c:v>
                </c:pt>
                <c:pt idx="6849">
                  <c:v>13231.66</c:v>
                </c:pt>
                <c:pt idx="6850">
                  <c:v>13853.2</c:v>
                </c:pt>
                <c:pt idx="6851">
                  <c:v>11112.6</c:v>
                </c:pt>
                <c:pt idx="6852">
                  <c:v>10337.629999999999</c:v>
                </c:pt>
                <c:pt idx="6853">
                  <c:v>7348.17</c:v>
                </c:pt>
                <c:pt idx="6854">
                  <c:v>8817.17</c:v>
                </c:pt>
                <c:pt idx="6855">
                  <c:v>10048.15</c:v>
                </c:pt>
                <c:pt idx="6856">
                  <c:v>6312.98</c:v>
                </c:pt>
                <c:pt idx="6857">
                  <c:v>5173.99</c:v>
                </c:pt>
                <c:pt idx="6858">
                  <c:v>3658.74</c:v>
                </c:pt>
                <c:pt idx="6859">
                  <c:v>3053.21</c:v>
                </c:pt>
                <c:pt idx="6860">
                  <c:v>2066</c:v>
                </c:pt>
                <c:pt idx="6861">
                  <c:v>1919.82</c:v>
                </c:pt>
                <c:pt idx="6862">
                  <c:v>1996.97</c:v>
                </c:pt>
                <c:pt idx="6863">
                  <c:v>1145.04</c:v>
                </c:pt>
                <c:pt idx="6864">
                  <c:v>747.29</c:v>
                </c:pt>
                <c:pt idx="6865">
                  <c:v>563.45000000000005</c:v>
                </c:pt>
                <c:pt idx="6866">
                  <c:v>1127.04</c:v>
                </c:pt>
                <c:pt idx="6867">
                  <c:v>788.02</c:v>
                </c:pt>
                <c:pt idx="6868">
                  <c:v>683.97</c:v>
                </c:pt>
                <c:pt idx="6869">
                  <c:v>492.22</c:v>
                </c:pt>
                <c:pt idx="6870">
                  <c:v>551.54</c:v>
                </c:pt>
                <c:pt idx="6871">
                  <c:v>1001.74</c:v>
                </c:pt>
                <c:pt idx="6872">
                  <c:v>1342.15</c:v>
                </c:pt>
                <c:pt idx="6873">
                  <c:v>1417.28</c:v>
                </c:pt>
                <c:pt idx="6874">
                  <c:v>1427.48</c:v>
                </c:pt>
                <c:pt idx="6875">
                  <c:v>1864.31</c:v>
                </c:pt>
                <c:pt idx="6876">
                  <c:v>2288.14</c:v>
                </c:pt>
                <c:pt idx="6877">
                  <c:v>2772.54</c:v>
                </c:pt>
                <c:pt idx="6878">
                  <c:v>1577.8</c:v>
                </c:pt>
                <c:pt idx="6879">
                  <c:v>1221.8900000000001</c:v>
                </c:pt>
                <c:pt idx="6880">
                  <c:v>801.07</c:v>
                </c:pt>
                <c:pt idx="6881">
                  <c:v>792.42</c:v>
                </c:pt>
                <c:pt idx="6882">
                  <c:v>1241.47</c:v>
                </c:pt>
                <c:pt idx="6883">
                  <c:v>2003.93</c:v>
                </c:pt>
                <c:pt idx="6884">
                  <c:v>1157.9000000000001</c:v>
                </c:pt>
                <c:pt idx="6885">
                  <c:v>1708.9</c:v>
                </c:pt>
                <c:pt idx="6886">
                  <c:v>1227.56</c:v>
                </c:pt>
                <c:pt idx="6887">
                  <c:v>405.84</c:v>
                </c:pt>
                <c:pt idx="6888">
                  <c:v>283.82</c:v>
                </c:pt>
                <c:pt idx="6889">
                  <c:v>568.29</c:v>
                </c:pt>
                <c:pt idx="6890">
                  <c:v>783.25</c:v>
                </c:pt>
                <c:pt idx="6891">
                  <c:v>1347.74</c:v>
                </c:pt>
                <c:pt idx="6892">
                  <c:v>1438.75</c:v>
                </c:pt>
                <c:pt idx="6893">
                  <c:v>2418</c:v>
                </c:pt>
                <c:pt idx="6894">
                  <c:v>4131.49</c:v>
                </c:pt>
                <c:pt idx="6895">
                  <c:v>3673.37</c:v>
                </c:pt>
                <c:pt idx="6896">
                  <c:v>4836.58</c:v>
                </c:pt>
                <c:pt idx="6897">
                  <c:v>5688.7</c:v>
                </c:pt>
                <c:pt idx="6898">
                  <c:v>8541.4500000000007</c:v>
                </c:pt>
                <c:pt idx="6899">
                  <c:v>11246.66</c:v>
                </c:pt>
                <c:pt idx="6900">
                  <c:v>12132.99</c:v>
                </c:pt>
                <c:pt idx="6901">
                  <c:v>13271.3</c:v>
                </c:pt>
                <c:pt idx="6902">
                  <c:v>13506.8</c:v>
                </c:pt>
                <c:pt idx="6903">
                  <c:v>10051.32</c:v>
                </c:pt>
                <c:pt idx="6904">
                  <c:v>7896.05</c:v>
                </c:pt>
                <c:pt idx="6905">
                  <c:v>8498.8700000000008</c:v>
                </c:pt>
                <c:pt idx="6906">
                  <c:v>8585.9500000000007</c:v>
                </c:pt>
                <c:pt idx="6907">
                  <c:v>9363.16</c:v>
                </c:pt>
                <c:pt idx="6908">
                  <c:v>8454.35</c:v>
                </c:pt>
                <c:pt idx="6909">
                  <c:v>5611.84</c:v>
                </c:pt>
                <c:pt idx="6910">
                  <c:v>5118.9799999999996</c:v>
                </c:pt>
                <c:pt idx="6911">
                  <c:v>3707.69</c:v>
                </c:pt>
                <c:pt idx="6912">
                  <c:v>2938.71</c:v>
                </c:pt>
                <c:pt idx="6913">
                  <c:v>2826.83</c:v>
                </c:pt>
                <c:pt idx="6914">
                  <c:v>2159.46</c:v>
                </c:pt>
                <c:pt idx="6915">
                  <c:v>1980.42</c:v>
                </c:pt>
                <c:pt idx="6916">
                  <c:v>1821.15</c:v>
                </c:pt>
                <c:pt idx="6917">
                  <c:v>1799.52</c:v>
                </c:pt>
                <c:pt idx="6918">
                  <c:v>1725.59</c:v>
                </c:pt>
                <c:pt idx="6919">
                  <c:v>1508.82</c:v>
                </c:pt>
                <c:pt idx="6920">
                  <c:v>925.83</c:v>
                </c:pt>
                <c:pt idx="6921">
                  <c:v>1005.12</c:v>
                </c:pt>
                <c:pt idx="6922">
                  <c:v>1240.3499999999999</c:v>
                </c:pt>
                <c:pt idx="6923">
                  <c:v>1111.5</c:v>
                </c:pt>
                <c:pt idx="6924">
                  <c:v>1166.8</c:v>
                </c:pt>
                <c:pt idx="6925">
                  <c:v>1742.34</c:v>
                </c:pt>
                <c:pt idx="6926">
                  <c:v>1942.71</c:v>
                </c:pt>
                <c:pt idx="6927">
                  <c:v>2167.36</c:v>
                </c:pt>
                <c:pt idx="6928">
                  <c:v>1893.24</c:v>
                </c:pt>
                <c:pt idx="6929">
                  <c:v>1844.94</c:v>
                </c:pt>
                <c:pt idx="6930">
                  <c:v>1328.43</c:v>
                </c:pt>
                <c:pt idx="6931">
                  <c:v>882.69</c:v>
                </c:pt>
                <c:pt idx="6932">
                  <c:v>7659.97</c:v>
                </c:pt>
                <c:pt idx="6933">
                  <c:v>4505</c:v>
                </c:pt>
                <c:pt idx="6934">
                  <c:v>3131</c:v>
                </c:pt>
                <c:pt idx="6935">
                  <c:v>4356</c:v>
                </c:pt>
                <c:pt idx="6936">
                  <c:v>5796</c:v>
                </c:pt>
                <c:pt idx="6937">
                  <c:v>3485</c:v>
                </c:pt>
                <c:pt idx="6938">
                  <c:v>3380</c:v>
                </c:pt>
                <c:pt idx="6939">
                  <c:v>3437</c:v>
                </c:pt>
                <c:pt idx="6940">
                  <c:v>4587</c:v>
                </c:pt>
                <c:pt idx="6941">
                  <c:v>4262</c:v>
                </c:pt>
                <c:pt idx="6942">
                  <c:v>2288</c:v>
                </c:pt>
                <c:pt idx="6943">
                  <c:v>6634</c:v>
                </c:pt>
                <c:pt idx="6944">
                  <c:v>2893</c:v>
                </c:pt>
                <c:pt idx="6945">
                  <c:v>4608</c:v>
                </c:pt>
                <c:pt idx="6946">
                  <c:v>3073</c:v>
                </c:pt>
                <c:pt idx="6947">
                  <c:v>3917</c:v>
                </c:pt>
                <c:pt idx="6948">
                  <c:v>5055</c:v>
                </c:pt>
                <c:pt idx="6949">
                  <c:v>4970</c:v>
                </c:pt>
                <c:pt idx="6950">
                  <c:v>7688</c:v>
                </c:pt>
                <c:pt idx="6951">
                  <c:v>5192</c:v>
                </c:pt>
                <c:pt idx="6952">
                  <c:v>3048</c:v>
                </c:pt>
                <c:pt idx="6953">
                  <c:v>4539</c:v>
                </c:pt>
                <c:pt idx="6954">
                  <c:v>2849</c:v>
                </c:pt>
                <c:pt idx="6955">
                  <c:v>5059</c:v>
                </c:pt>
                <c:pt idx="6956">
                  <c:v>3860</c:v>
                </c:pt>
                <c:pt idx="6957">
                  <c:v>4320</c:v>
                </c:pt>
                <c:pt idx="6958">
                  <c:v>5329</c:v>
                </c:pt>
                <c:pt idx="6959">
                  <c:v>2480</c:v>
                </c:pt>
                <c:pt idx="6960">
                  <c:v>5456</c:v>
                </c:pt>
                <c:pt idx="6961">
                  <c:v>4074</c:v>
                </c:pt>
                <c:pt idx="6962">
                  <c:v>3090</c:v>
                </c:pt>
                <c:pt idx="6963">
                  <c:v>3894</c:v>
                </c:pt>
                <c:pt idx="6964">
                  <c:v>3572</c:v>
                </c:pt>
                <c:pt idx="6965">
                  <c:v>2746</c:v>
                </c:pt>
                <c:pt idx="6966">
                  <c:v>743</c:v>
                </c:pt>
                <c:pt idx="6967">
                  <c:v>4849</c:v>
                </c:pt>
                <c:pt idx="6968">
                  <c:v>4988</c:v>
                </c:pt>
                <c:pt idx="6969">
                  <c:v>570</c:v>
                </c:pt>
                <c:pt idx="6970">
                  <c:v>2615</c:v>
                </c:pt>
                <c:pt idx="6971">
                  <c:v>2228</c:v>
                </c:pt>
                <c:pt idx="6972">
                  <c:v>4145</c:v>
                </c:pt>
                <c:pt idx="6973">
                  <c:v>3917</c:v>
                </c:pt>
                <c:pt idx="6974">
                  <c:v>2560</c:v>
                </c:pt>
                <c:pt idx="6975">
                  <c:v>2969</c:v>
                </c:pt>
                <c:pt idx="6976">
                  <c:v>2013</c:v>
                </c:pt>
                <c:pt idx="6977">
                  <c:v>3116</c:v>
                </c:pt>
                <c:pt idx="6978">
                  <c:v>3296</c:v>
                </c:pt>
                <c:pt idx="6979">
                  <c:v>2498</c:v>
                </c:pt>
                <c:pt idx="6980">
                  <c:v>2331</c:v>
                </c:pt>
                <c:pt idx="6981">
                  <c:v>570</c:v>
                </c:pt>
                <c:pt idx="6982">
                  <c:v>2375</c:v>
                </c:pt>
                <c:pt idx="6983">
                  <c:v>1840</c:v>
                </c:pt>
                <c:pt idx="6984">
                  <c:v>845</c:v>
                </c:pt>
                <c:pt idx="6985">
                  <c:v>3250</c:v>
                </c:pt>
                <c:pt idx="6986">
                  <c:v>3659</c:v>
                </c:pt>
                <c:pt idx="6987">
                  <c:v>1188</c:v>
                </c:pt>
                <c:pt idx="6988">
                  <c:v>4055</c:v>
                </c:pt>
                <c:pt idx="6989">
                  <c:v>1883</c:v>
                </c:pt>
                <c:pt idx="6990">
                  <c:v>2466</c:v>
                </c:pt>
                <c:pt idx="6991">
                  <c:v>928</c:v>
                </c:pt>
                <c:pt idx="6992">
                  <c:v>4048</c:v>
                </c:pt>
                <c:pt idx="6993">
                  <c:v>2125</c:v>
                </c:pt>
                <c:pt idx="6994">
                  <c:v>3455</c:v>
                </c:pt>
                <c:pt idx="6995">
                  <c:v>3315</c:v>
                </c:pt>
                <c:pt idx="6996">
                  <c:v>1395</c:v>
                </c:pt>
                <c:pt idx="6997">
                  <c:v>4078.97</c:v>
                </c:pt>
                <c:pt idx="6998">
                  <c:v>3720</c:v>
                </c:pt>
                <c:pt idx="6999">
                  <c:v>1575</c:v>
                </c:pt>
                <c:pt idx="7000">
                  <c:v>2170</c:v>
                </c:pt>
                <c:pt idx="7001">
                  <c:v>1455</c:v>
                </c:pt>
                <c:pt idx="7002">
                  <c:v>2400</c:v>
                </c:pt>
                <c:pt idx="7003">
                  <c:v>4700</c:v>
                </c:pt>
                <c:pt idx="7004">
                  <c:v>4330</c:v>
                </c:pt>
                <c:pt idx="7005">
                  <c:v>2650</c:v>
                </c:pt>
                <c:pt idx="7006">
                  <c:v>4875</c:v>
                </c:pt>
                <c:pt idx="7007">
                  <c:v>4365</c:v>
                </c:pt>
                <c:pt idx="7008">
                  <c:v>5035</c:v>
                </c:pt>
                <c:pt idx="7009">
                  <c:v>4745</c:v>
                </c:pt>
                <c:pt idx="7010">
                  <c:v>3315</c:v>
                </c:pt>
                <c:pt idx="7011">
                  <c:v>1365</c:v>
                </c:pt>
                <c:pt idx="7012">
                  <c:v>4645</c:v>
                </c:pt>
                <c:pt idx="7013">
                  <c:v>6070</c:v>
                </c:pt>
                <c:pt idx="7014">
                  <c:v>2720</c:v>
                </c:pt>
                <c:pt idx="7015">
                  <c:v>2735</c:v>
                </c:pt>
                <c:pt idx="7016">
                  <c:v>5238.97</c:v>
                </c:pt>
                <c:pt idx="7017">
                  <c:v>1520</c:v>
                </c:pt>
                <c:pt idx="7018">
                  <c:v>1735</c:v>
                </c:pt>
                <c:pt idx="7019">
                  <c:v>4128.97</c:v>
                </c:pt>
                <c:pt idx="7020">
                  <c:v>3195</c:v>
                </c:pt>
                <c:pt idx="7021">
                  <c:v>2515</c:v>
                </c:pt>
                <c:pt idx="7022">
                  <c:v>800</c:v>
                </c:pt>
                <c:pt idx="7023">
                  <c:v>1110</c:v>
                </c:pt>
                <c:pt idx="7024">
                  <c:v>4770</c:v>
                </c:pt>
                <c:pt idx="7025">
                  <c:v>2900</c:v>
                </c:pt>
                <c:pt idx="7026">
                  <c:v>1780</c:v>
                </c:pt>
                <c:pt idx="7027">
                  <c:v>3732</c:v>
                </c:pt>
                <c:pt idx="7028">
                  <c:v>5815</c:v>
                </c:pt>
                <c:pt idx="7029">
                  <c:v>3735</c:v>
                </c:pt>
                <c:pt idx="7030">
                  <c:v>6950</c:v>
                </c:pt>
                <c:pt idx="7031">
                  <c:v>3420</c:v>
                </c:pt>
                <c:pt idx="7032">
                  <c:v>3400</c:v>
                </c:pt>
                <c:pt idx="7033">
                  <c:v>2210</c:v>
                </c:pt>
                <c:pt idx="7034">
                  <c:v>1700</c:v>
                </c:pt>
                <c:pt idx="7035">
                  <c:v>2315</c:v>
                </c:pt>
                <c:pt idx="7036">
                  <c:v>2500</c:v>
                </c:pt>
                <c:pt idx="7037">
                  <c:v>1995</c:v>
                </c:pt>
                <c:pt idx="7038">
                  <c:v>2730</c:v>
                </c:pt>
                <c:pt idx="7039">
                  <c:v>3680</c:v>
                </c:pt>
                <c:pt idx="7040">
                  <c:v>4395</c:v>
                </c:pt>
                <c:pt idx="7041">
                  <c:v>5745</c:v>
                </c:pt>
                <c:pt idx="7042">
                  <c:v>4544</c:v>
                </c:pt>
                <c:pt idx="7043">
                  <c:v>800</c:v>
                </c:pt>
                <c:pt idx="7044">
                  <c:v>2950</c:v>
                </c:pt>
                <c:pt idx="7045">
                  <c:v>3195</c:v>
                </c:pt>
                <c:pt idx="7046">
                  <c:v>1685</c:v>
                </c:pt>
                <c:pt idx="7047">
                  <c:v>850</c:v>
                </c:pt>
                <c:pt idx="7048">
                  <c:v>2640</c:v>
                </c:pt>
                <c:pt idx="7049">
                  <c:v>2030</c:v>
                </c:pt>
                <c:pt idx="7050">
                  <c:v>1590</c:v>
                </c:pt>
                <c:pt idx="7051">
                  <c:v>2100</c:v>
                </c:pt>
                <c:pt idx="7052">
                  <c:v>2170</c:v>
                </c:pt>
                <c:pt idx="7053">
                  <c:v>1790</c:v>
                </c:pt>
                <c:pt idx="7054">
                  <c:v>4590</c:v>
                </c:pt>
                <c:pt idx="7055">
                  <c:v>2280</c:v>
                </c:pt>
                <c:pt idx="7056">
                  <c:v>4233.97</c:v>
                </c:pt>
                <c:pt idx="7057">
                  <c:v>2900</c:v>
                </c:pt>
                <c:pt idx="7058">
                  <c:v>2030</c:v>
                </c:pt>
                <c:pt idx="7059">
                  <c:v>3715</c:v>
                </c:pt>
                <c:pt idx="7060">
                  <c:v>4359</c:v>
                </c:pt>
                <c:pt idx="7061">
                  <c:v>4450</c:v>
                </c:pt>
                <c:pt idx="7062">
                  <c:v>4355</c:v>
                </c:pt>
                <c:pt idx="7063">
                  <c:v>1420</c:v>
                </c:pt>
                <c:pt idx="7064">
                  <c:v>2845</c:v>
                </c:pt>
                <c:pt idx="7065">
                  <c:v>1425</c:v>
                </c:pt>
                <c:pt idx="7066">
                  <c:v>2225</c:v>
                </c:pt>
                <c:pt idx="7067">
                  <c:v>4830</c:v>
                </c:pt>
                <c:pt idx="7068">
                  <c:v>4650</c:v>
                </c:pt>
                <c:pt idx="7069">
                  <c:v>7790</c:v>
                </c:pt>
                <c:pt idx="7070">
                  <c:v>1355</c:v>
                </c:pt>
                <c:pt idx="7071">
                  <c:v>3380</c:v>
                </c:pt>
                <c:pt idx="7072">
                  <c:v>4560</c:v>
                </c:pt>
                <c:pt idx="7073">
                  <c:v>6800</c:v>
                </c:pt>
                <c:pt idx="7074">
                  <c:v>5295</c:v>
                </c:pt>
                <c:pt idx="7075">
                  <c:v>1409.34</c:v>
                </c:pt>
                <c:pt idx="7076">
                  <c:v>1447.42</c:v>
                </c:pt>
                <c:pt idx="7077">
                  <c:v>1530.41</c:v>
                </c:pt>
                <c:pt idx="7078">
                  <c:v>1126.68</c:v>
                </c:pt>
                <c:pt idx="7079">
                  <c:v>1275.29</c:v>
                </c:pt>
                <c:pt idx="7080">
                  <c:v>1069.23</c:v>
                </c:pt>
                <c:pt idx="7081">
                  <c:v>1133.2</c:v>
                </c:pt>
                <c:pt idx="7082">
                  <c:v>1274.1099999999999</c:v>
                </c:pt>
                <c:pt idx="7083">
                  <c:v>1320.11</c:v>
                </c:pt>
                <c:pt idx="7084">
                  <c:v>1048.6500000000001</c:v>
                </c:pt>
                <c:pt idx="7085">
                  <c:v>1047.97</c:v>
                </c:pt>
                <c:pt idx="7086">
                  <c:v>897.87</c:v>
                </c:pt>
                <c:pt idx="7087">
                  <c:v>797.05</c:v>
                </c:pt>
                <c:pt idx="7088">
                  <c:v>998.14</c:v>
                </c:pt>
                <c:pt idx="7089">
                  <c:v>992.91</c:v>
                </c:pt>
                <c:pt idx="7090">
                  <c:v>865.97</c:v>
                </c:pt>
                <c:pt idx="7091">
                  <c:v>803.36</c:v>
                </c:pt>
                <c:pt idx="7092">
                  <c:v>1067.51</c:v>
                </c:pt>
                <c:pt idx="7093">
                  <c:v>923.84</c:v>
                </c:pt>
                <c:pt idx="7094">
                  <c:v>939.85</c:v>
                </c:pt>
                <c:pt idx="7095">
                  <c:v>805.22</c:v>
                </c:pt>
                <c:pt idx="7096">
                  <c:v>968.32</c:v>
                </c:pt>
                <c:pt idx="7097">
                  <c:v>936.54</c:v>
                </c:pt>
                <c:pt idx="7098">
                  <c:v>644.96</c:v>
                </c:pt>
                <c:pt idx="7099">
                  <c:v>353.33</c:v>
                </c:pt>
                <c:pt idx="7100">
                  <c:v>638.09</c:v>
                </c:pt>
                <c:pt idx="7101">
                  <c:v>778.33</c:v>
                </c:pt>
                <c:pt idx="7102">
                  <c:v>556.54</c:v>
                </c:pt>
                <c:pt idx="7103">
                  <c:v>652.04</c:v>
                </c:pt>
                <c:pt idx="7104">
                  <c:v>754.31</c:v>
                </c:pt>
                <c:pt idx="7105">
                  <c:v>651.29999999999995</c:v>
                </c:pt>
                <c:pt idx="7106">
                  <c:v>535.1</c:v>
                </c:pt>
                <c:pt idx="7107">
                  <c:v>545.79</c:v>
                </c:pt>
                <c:pt idx="7108">
                  <c:v>560.15</c:v>
                </c:pt>
                <c:pt idx="7109">
                  <c:v>574.77</c:v>
                </c:pt>
                <c:pt idx="7110">
                  <c:v>488.02</c:v>
                </c:pt>
                <c:pt idx="7111">
                  <c:v>447.68</c:v>
                </c:pt>
                <c:pt idx="7112">
                  <c:v>603.86</c:v>
                </c:pt>
                <c:pt idx="7113">
                  <c:v>694.27</c:v>
                </c:pt>
                <c:pt idx="7114">
                  <c:v>650.35</c:v>
                </c:pt>
                <c:pt idx="7115">
                  <c:v>1369.26</c:v>
                </c:pt>
                <c:pt idx="7116">
                  <c:v>1209.17</c:v>
                </c:pt>
                <c:pt idx="7117">
                  <c:v>1687.77</c:v>
                </c:pt>
                <c:pt idx="7118">
                  <c:v>2457.54</c:v>
                </c:pt>
                <c:pt idx="7119">
                  <c:v>4729.1000000000004</c:v>
                </c:pt>
                <c:pt idx="7120">
                  <c:v>9201.9599999999991</c:v>
                </c:pt>
                <c:pt idx="7121">
                  <c:v>18016.740000000002</c:v>
                </c:pt>
                <c:pt idx="7122">
                  <c:v>6119.02</c:v>
                </c:pt>
                <c:pt idx="7123">
                  <c:v>1163.5899999999999</c:v>
                </c:pt>
                <c:pt idx="7124">
                  <c:v>451.83</c:v>
                </c:pt>
                <c:pt idx="7125">
                  <c:v>481.23</c:v>
                </c:pt>
                <c:pt idx="7126">
                  <c:v>359.46</c:v>
                </c:pt>
                <c:pt idx="7127">
                  <c:v>370.98</c:v>
                </c:pt>
                <c:pt idx="7128">
                  <c:v>598.89</c:v>
                </c:pt>
                <c:pt idx="7129">
                  <c:v>461.3</c:v>
                </c:pt>
                <c:pt idx="7130">
                  <c:v>360.91</c:v>
                </c:pt>
                <c:pt idx="7131">
                  <c:v>546.4</c:v>
                </c:pt>
                <c:pt idx="7132">
                  <c:v>418.85</c:v>
                </c:pt>
                <c:pt idx="7133">
                  <c:v>267.5</c:v>
                </c:pt>
                <c:pt idx="7134">
                  <c:v>258.5</c:v>
                </c:pt>
                <c:pt idx="7135">
                  <c:v>316.86</c:v>
                </c:pt>
                <c:pt idx="7136">
                  <c:v>365.51</c:v>
                </c:pt>
                <c:pt idx="7137">
                  <c:v>377.94</c:v>
                </c:pt>
                <c:pt idx="7138">
                  <c:v>352.72</c:v>
                </c:pt>
                <c:pt idx="7139">
                  <c:v>313.74</c:v>
                </c:pt>
                <c:pt idx="7140">
                  <c:v>358.69</c:v>
                </c:pt>
                <c:pt idx="7141">
                  <c:v>264.07</c:v>
                </c:pt>
                <c:pt idx="7142">
                  <c:v>200.88</c:v>
                </c:pt>
                <c:pt idx="7143">
                  <c:v>354</c:v>
                </c:pt>
                <c:pt idx="7144">
                  <c:v>155.44</c:v>
                </c:pt>
                <c:pt idx="7145">
                  <c:v>218.54</c:v>
                </c:pt>
                <c:pt idx="7146">
                  <c:v>149.75</c:v>
                </c:pt>
                <c:pt idx="7147">
                  <c:v>209.1</c:v>
                </c:pt>
                <c:pt idx="7148">
                  <c:v>202.78</c:v>
                </c:pt>
                <c:pt idx="7149">
                  <c:v>233.81</c:v>
                </c:pt>
                <c:pt idx="7150">
                  <c:v>175.62</c:v>
                </c:pt>
                <c:pt idx="7151">
                  <c:v>126.46</c:v>
                </c:pt>
                <c:pt idx="7152">
                  <c:v>194.29</c:v>
                </c:pt>
                <c:pt idx="7153">
                  <c:v>380.22</c:v>
                </c:pt>
                <c:pt idx="7154">
                  <c:v>160.07</c:v>
                </c:pt>
                <c:pt idx="7155">
                  <c:v>261.35000000000002</c:v>
                </c:pt>
                <c:pt idx="7156">
                  <c:v>205.78</c:v>
                </c:pt>
                <c:pt idx="7157">
                  <c:v>180.85</c:v>
                </c:pt>
                <c:pt idx="7158">
                  <c:v>243.87</c:v>
                </c:pt>
                <c:pt idx="7159">
                  <c:v>194.89</c:v>
                </c:pt>
                <c:pt idx="7160">
                  <c:v>147.58000000000001</c:v>
                </c:pt>
                <c:pt idx="7161">
                  <c:v>226.12</c:v>
                </c:pt>
                <c:pt idx="7162">
                  <c:v>239.99</c:v>
                </c:pt>
                <c:pt idx="7163">
                  <c:v>428.76</c:v>
                </c:pt>
                <c:pt idx="7164">
                  <c:v>231.84</c:v>
                </c:pt>
                <c:pt idx="7165">
                  <c:v>289.83</c:v>
                </c:pt>
                <c:pt idx="7166">
                  <c:v>571.34</c:v>
                </c:pt>
                <c:pt idx="7167">
                  <c:v>785.41</c:v>
                </c:pt>
                <c:pt idx="7168">
                  <c:v>797.35</c:v>
                </c:pt>
                <c:pt idx="7169">
                  <c:v>972.87</c:v>
                </c:pt>
                <c:pt idx="7170">
                  <c:v>1450.52</c:v>
                </c:pt>
                <c:pt idx="7171">
                  <c:v>2044.76</c:v>
                </c:pt>
                <c:pt idx="7172">
                  <c:v>4400.0600000000004</c:v>
                </c:pt>
                <c:pt idx="7173">
                  <c:v>6483.26</c:v>
                </c:pt>
                <c:pt idx="7174">
                  <c:v>3903.44</c:v>
                </c:pt>
                <c:pt idx="7175">
                  <c:v>293.24</c:v>
                </c:pt>
                <c:pt idx="7176">
                  <c:v>165.03</c:v>
                </c:pt>
                <c:pt idx="7177">
                  <c:v>244.14</c:v>
                </c:pt>
                <c:pt idx="7178">
                  <c:v>225.3</c:v>
                </c:pt>
                <c:pt idx="7179">
                  <c:v>223.46</c:v>
                </c:pt>
                <c:pt idx="7180">
                  <c:v>148.99</c:v>
                </c:pt>
                <c:pt idx="7181">
                  <c:v>325.64999999999998</c:v>
                </c:pt>
                <c:pt idx="7182">
                  <c:v>277.02999999999997</c:v>
                </c:pt>
                <c:pt idx="7183">
                  <c:v>132.13</c:v>
                </c:pt>
                <c:pt idx="7184">
                  <c:v>191.13</c:v>
                </c:pt>
                <c:pt idx="7185">
                  <c:v>223.09</c:v>
                </c:pt>
                <c:pt idx="7186">
                  <c:v>194.98</c:v>
                </c:pt>
                <c:pt idx="7187">
                  <c:v>217.33</c:v>
                </c:pt>
                <c:pt idx="7188">
                  <c:v>273.02</c:v>
                </c:pt>
                <c:pt idx="7189">
                  <c:v>133.83000000000001</c:v>
                </c:pt>
                <c:pt idx="7190">
                  <c:v>214.51</c:v>
                </c:pt>
                <c:pt idx="7191">
                  <c:v>157.52000000000001</c:v>
                </c:pt>
                <c:pt idx="7192">
                  <c:v>107.13</c:v>
                </c:pt>
                <c:pt idx="7193">
                  <c:v>270.39999999999998</c:v>
                </c:pt>
                <c:pt idx="7194">
                  <c:v>183.04</c:v>
                </c:pt>
                <c:pt idx="7195">
                  <c:v>182.07</c:v>
                </c:pt>
                <c:pt idx="7196">
                  <c:v>133.51</c:v>
                </c:pt>
                <c:pt idx="7197">
                  <c:v>116.89</c:v>
                </c:pt>
                <c:pt idx="7198">
                  <c:v>160.19999999999999</c:v>
                </c:pt>
                <c:pt idx="7199">
                  <c:v>121.25</c:v>
                </c:pt>
                <c:pt idx="7200">
                  <c:v>205.87</c:v>
                </c:pt>
                <c:pt idx="7201">
                  <c:v>181.58</c:v>
                </c:pt>
                <c:pt idx="7202">
                  <c:v>185.21</c:v>
                </c:pt>
                <c:pt idx="7203">
                  <c:v>164.58</c:v>
                </c:pt>
                <c:pt idx="7204">
                  <c:v>129.74</c:v>
                </c:pt>
                <c:pt idx="7205">
                  <c:v>240.43</c:v>
                </c:pt>
                <c:pt idx="7206">
                  <c:v>152.07</c:v>
                </c:pt>
                <c:pt idx="7207">
                  <c:v>144.51</c:v>
                </c:pt>
                <c:pt idx="7208">
                  <c:v>185.84</c:v>
                </c:pt>
                <c:pt idx="7209">
                  <c:v>201.68</c:v>
                </c:pt>
                <c:pt idx="7210">
                  <c:v>127.35</c:v>
                </c:pt>
                <c:pt idx="7211">
                  <c:v>208.58</c:v>
                </c:pt>
                <c:pt idx="7212">
                  <c:v>171.44</c:v>
                </c:pt>
                <c:pt idx="7213">
                  <c:v>215.41</c:v>
                </c:pt>
                <c:pt idx="7214">
                  <c:v>219.64</c:v>
                </c:pt>
                <c:pt idx="7215">
                  <c:v>112.67</c:v>
                </c:pt>
                <c:pt idx="7216">
                  <c:v>183.24</c:v>
                </c:pt>
                <c:pt idx="7217">
                  <c:v>208.89</c:v>
                </c:pt>
                <c:pt idx="7218">
                  <c:v>1416.8</c:v>
                </c:pt>
                <c:pt idx="7219">
                  <c:v>1003.2</c:v>
                </c:pt>
                <c:pt idx="7220">
                  <c:v>1020.8</c:v>
                </c:pt>
                <c:pt idx="7221">
                  <c:v>959.2</c:v>
                </c:pt>
                <c:pt idx="7222">
                  <c:v>1371</c:v>
                </c:pt>
                <c:pt idx="7223">
                  <c:v>906.4</c:v>
                </c:pt>
                <c:pt idx="7224">
                  <c:v>677.6</c:v>
                </c:pt>
                <c:pt idx="7225">
                  <c:v>844.8</c:v>
                </c:pt>
                <c:pt idx="7226">
                  <c:v>1179.2</c:v>
                </c:pt>
                <c:pt idx="7227">
                  <c:v>1029.5999999999999</c:v>
                </c:pt>
                <c:pt idx="7228">
                  <c:v>888.8</c:v>
                </c:pt>
                <c:pt idx="7229">
                  <c:v>704</c:v>
                </c:pt>
                <c:pt idx="7230">
                  <c:v>932.8</c:v>
                </c:pt>
                <c:pt idx="7231">
                  <c:v>1372.8</c:v>
                </c:pt>
                <c:pt idx="7232">
                  <c:v>1056</c:v>
                </c:pt>
                <c:pt idx="7233">
                  <c:v>888.8</c:v>
                </c:pt>
                <c:pt idx="7234">
                  <c:v>1221.4000000000001</c:v>
                </c:pt>
                <c:pt idx="7235">
                  <c:v>1144</c:v>
                </c:pt>
                <c:pt idx="7236">
                  <c:v>1108.8</c:v>
                </c:pt>
                <c:pt idx="7237">
                  <c:v>941.6</c:v>
                </c:pt>
                <c:pt idx="7238">
                  <c:v>730.4</c:v>
                </c:pt>
                <c:pt idx="7239">
                  <c:v>1293.5999999999999</c:v>
                </c:pt>
                <c:pt idx="7240">
                  <c:v>1265.4000000000001</c:v>
                </c:pt>
                <c:pt idx="7241">
                  <c:v>804.8</c:v>
                </c:pt>
                <c:pt idx="7242">
                  <c:v>897.6</c:v>
                </c:pt>
                <c:pt idx="7243">
                  <c:v>1276</c:v>
                </c:pt>
                <c:pt idx="7244">
                  <c:v>1100</c:v>
                </c:pt>
                <c:pt idx="7245">
                  <c:v>844.8</c:v>
                </c:pt>
                <c:pt idx="7246">
                  <c:v>1064.8</c:v>
                </c:pt>
                <c:pt idx="7247">
                  <c:v>871.2</c:v>
                </c:pt>
                <c:pt idx="7248">
                  <c:v>1161.5999999999999</c:v>
                </c:pt>
                <c:pt idx="7249">
                  <c:v>976.8</c:v>
                </c:pt>
                <c:pt idx="7250">
                  <c:v>1152.8</c:v>
                </c:pt>
                <c:pt idx="7251">
                  <c:v>853.6</c:v>
                </c:pt>
                <c:pt idx="7252">
                  <c:v>1029.5999999999999</c:v>
                </c:pt>
                <c:pt idx="7253">
                  <c:v>1144</c:v>
                </c:pt>
                <c:pt idx="7254">
                  <c:v>976.8</c:v>
                </c:pt>
                <c:pt idx="7255">
                  <c:v>792</c:v>
                </c:pt>
                <c:pt idx="7256">
                  <c:v>1038.4000000000001</c:v>
                </c:pt>
                <c:pt idx="7257">
                  <c:v>1284.8</c:v>
                </c:pt>
                <c:pt idx="7258">
                  <c:v>994.4</c:v>
                </c:pt>
                <c:pt idx="7259">
                  <c:v>844.8</c:v>
                </c:pt>
                <c:pt idx="7260">
                  <c:v>895.8</c:v>
                </c:pt>
                <c:pt idx="7261">
                  <c:v>1540</c:v>
                </c:pt>
                <c:pt idx="7262">
                  <c:v>1486.2</c:v>
                </c:pt>
                <c:pt idx="7263">
                  <c:v>2226.4</c:v>
                </c:pt>
                <c:pt idx="7264">
                  <c:v>1029.5999999999999</c:v>
                </c:pt>
                <c:pt idx="7265">
                  <c:v>836</c:v>
                </c:pt>
                <c:pt idx="7266">
                  <c:v>1091.2</c:v>
                </c:pt>
                <c:pt idx="7267">
                  <c:v>994.4</c:v>
                </c:pt>
                <c:pt idx="7268">
                  <c:v>1047.2</c:v>
                </c:pt>
                <c:pt idx="7269">
                  <c:v>1029.5999999999999</c:v>
                </c:pt>
                <c:pt idx="7270">
                  <c:v>1188</c:v>
                </c:pt>
                <c:pt idx="7271">
                  <c:v>1416.8</c:v>
                </c:pt>
                <c:pt idx="7272">
                  <c:v>1092.2</c:v>
                </c:pt>
                <c:pt idx="7273">
                  <c:v>950.4</c:v>
                </c:pt>
                <c:pt idx="7274">
                  <c:v>1276</c:v>
                </c:pt>
                <c:pt idx="7275">
                  <c:v>1064.8</c:v>
                </c:pt>
                <c:pt idx="7276">
                  <c:v>827.2</c:v>
                </c:pt>
                <c:pt idx="7277">
                  <c:v>677.6</c:v>
                </c:pt>
                <c:pt idx="7278">
                  <c:v>1126.4000000000001</c:v>
                </c:pt>
                <c:pt idx="7279">
                  <c:v>1091.2</c:v>
                </c:pt>
                <c:pt idx="7280">
                  <c:v>968</c:v>
                </c:pt>
                <c:pt idx="7281">
                  <c:v>906.4</c:v>
                </c:pt>
                <c:pt idx="7282">
                  <c:v>924</c:v>
                </c:pt>
                <c:pt idx="7283">
                  <c:v>1513.6</c:v>
                </c:pt>
                <c:pt idx="7284">
                  <c:v>1355.2</c:v>
                </c:pt>
                <c:pt idx="7285">
                  <c:v>809.6</c:v>
                </c:pt>
                <c:pt idx="7286">
                  <c:v>932.8</c:v>
                </c:pt>
                <c:pt idx="7287">
                  <c:v>1161.5999999999999</c:v>
                </c:pt>
                <c:pt idx="7288">
                  <c:v>1126.4000000000001</c:v>
                </c:pt>
                <c:pt idx="7289">
                  <c:v>915.2</c:v>
                </c:pt>
                <c:pt idx="7290">
                  <c:v>624.79999999999995</c:v>
                </c:pt>
                <c:pt idx="7291">
                  <c:v>1126.4000000000001</c:v>
                </c:pt>
                <c:pt idx="7292">
                  <c:v>818.4</c:v>
                </c:pt>
                <c:pt idx="7293">
                  <c:v>862.4</c:v>
                </c:pt>
                <c:pt idx="7294">
                  <c:v>800.8</c:v>
                </c:pt>
                <c:pt idx="7295">
                  <c:v>686.4</c:v>
                </c:pt>
                <c:pt idx="7296">
                  <c:v>1232</c:v>
                </c:pt>
                <c:pt idx="7297">
                  <c:v>800.8</c:v>
                </c:pt>
                <c:pt idx="7298">
                  <c:v>765.6</c:v>
                </c:pt>
                <c:pt idx="7299">
                  <c:v>906.4</c:v>
                </c:pt>
                <c:pt idx="7300">
                  <c:v>1161.5999999999999</c:v>
                </c:pt>
                <c:pt idx="7301">
                  <c:v>1100</c:v>
                </c:pt>
                <c:pt idx="7302">
                  <c:v>853.6</c:v>
                </c:pt>
                <c:pt idx="7303">
                  <c:v>756.8</c:v>
                </c:pt>
                <c:pt idx="7304">
                  <c:v>888.8</c:v>
                </c:pt>
                <c:pt idx="7305">
                  <c:v>1276</c:v>
                </c:pt>
                <c:pt idx="7306">
                  <c:v>1223.2</c:v>
                </c:pt>
                <c:pt idx="7307">
                  <c:v>941.6</c:v>
                </c:pt>
                <c:pt idx="7308">
                  <c:v>880</c:v>
                </c:pt>
                <c:pt idx="7309">
                  <c:v>1416.8</c:v>
                </c:pt>
                <c:pt idx="7310">
                  <c:v>1038.4000000000001</c:v>
                </c:pt>
                <c:pt idx="7311">
                  <c:v>739.2</c:v>
                </c:pt>
                <c:pt idx="7312">
                  <c:v>985.6</c:v>
                </c:pt>
                <c:pt idx="7313">
                  <c:v>1584</c:v>
                </c:pt>
                <c:pt idx="7314">
                  <c:v>1372.8</c:v>
                </c:pt>
                <c:pt idx="7315">
                  <c:v>1443.2</c:v>
                </c:pt>
                <c:pt idx="7316">
                  <c:v>1293.5999999999999</c:v>
                </c:pt>
                <c:pt idx="7317">
                  <c:v>589.6</c:v>
                </c:pt>
                <c:pt idx="7318">
                  <c:v>1284.8</c:v>
                </c:pt>
                <c:pt idx="7319">
                  <c:v>950.4</c:v>
                </c:pt>
                <c:pt idx="7320">
                  <c:v>941.6</c:v>
                </c:pt>
                <c:pt idx="7321">
                  <c:v>827.2</c:v>
                </c:pt>
                <c:pt idx="7322">
                  <c:v>1022</c:v>
                </c:pt>
                <c:pt idx="7323">
                  <c:v>1413.6</c:v>
                </c:pt>
                <c:pt idx="7324">
                  <c:v>949.8</c:v>
                </c:pt>
                <c:pt idx="7325">
                  <c:v>797.8</c:v>
                </c:pt>
                <c:pt idx="7326">
                  <c:v>1231</c:v>
                </c:pt>
                <c:pt idx="7327">
                  <c:v>1161</c:v>
                </c:pt>
                <c:pt idx="7328">
                  <c:v>711</c:v>
                </c:pt>
                <c:pt idx="7329">
                  <c:v>738</c:v>
                </c:pt>
                <c:pt idx="7330">
                  <c:v>792</c:v>
                </c:pt>
                <c:pt idx="7331">
                  <c:v>1062</c:v>
                </c:pt>
                <c:pt idx="7332">
                  <c:v>828</c:v>
                </c:pt>
                <c:pt idx="7333">
                  <c:v>810</c:v>
                </c:pt>
                <c:pt idx="7334">
                  <c:v>954</c:v>
                </c:pt>
                <c:pt idx="7335">
                  <c:v>1098</c:v>
                </c:pt>
                <c:pt idx="7336">
                  <c:v>1368</c:v>
                </c:pt>
                <c:pt idx="7337">
                  <c:v>936</c:v>
                </c:pt>
                <c:pt idx="7338">
                  <c:v>774</c:v>
                </c:pt>
                <c:pt idx="7339">
                  <c:v>1161</c:v>
                </c:pt>
                <c:pt idx="7340">
                  <c:v>1179</c:v>
                </c:pt>
                <c:pt idx="7341">
                  <c:v>846</c:v>
                </c:pt>
                <c:pt idx="7342">
                  <c:v>655.8</c:v>
                </c:pt>
                <c:pt idx="7343">
                  <c:v>900</c:v>
                </c:pt>
                <c:pt idx="7344">
                  <c:v>1116</c:v>
                </c:pt>
                <c:pt idx="7345">
                  <c:v>918</c:v>
                </c:pt>
                <c:pt idx="7346">
                  <c:v>675</c:v>
                </c:pt>
                <c:pt idx="7347">
                  <c:v>828</c:v>
                </c:pt>
                <c:pt idx="7348">
                  <c:v>1161</c:v>
                </c:pt>
                <c:pt idx="7349">
                  <c:v>1008</c:v>
                </c:pt>
                <c:pt idx="7350">
                  <c:v>846</c:v>
                </c:pt>
                <c:pt idx="7351">
                  <c:v>702</c:v>
                </c:pt>
                <c:pt idx="7352">
                  <c:v>774</c:v>
                </c:pt>
                <c:pt idx="7353">
                  <c:v>1116</c:v>
                </c:pt>
                <c:pt idx="7354">
                  <c:v>891</c:v>
                </c:pt>
                <c:pt idx="7355">
                  <c:v>702</c:v>
                </c:pt>
                <c:pt idx="7356">
                  <c:v>864</c:v>
                </c:pt>
                <c:pt idx="7357">
                  <c:v>1332</c:v>
                </c:pt>
                <c:pt idx="7358">
                  <c:v>1026</c:v>
                </c:pt>
                <c:pt idx="7359">
                  <c:v>999</c:v>
                </c:pt>
                <c:pt idx="7360">
                  <c:v>918</c:v>
                </c:pt>
                <c:pt idx="7361">
                  <c:v>8414.14</c:v>
                </c:pt>
                <c:pt idx="7362">
                  <c:v>17614.47</c:v>
                </c:pt>
                <c:pt idx="7363">
                  <c:v>16411.689999999999</c:v>
                </c:pt>
                <c:pt idx="7364">
                  <c:v>5905.14</c:v>
                </c:pt>
                <c:pt idx="7365">
                  <c:v>6519.39</c:v>
                </c:pt>
                <c:pt idx="7366">
                  <c:v>6759.29</c:v>
                </c:pt>
                <c:pt idx="7367">
                  <c:v>6514.45</c:v>
                </c:pt>
                <c:pt idx="7368">
                  <c:v>6170.29</c:v>
                </c:pt>
                <c:pt idx="7369">
                  <c:v>7963.67</c:v>
                </c:pt>
                <c:pt idx="7370">
                  <c:v>6371.03</c:v>
                </c:pt>
                <c:pt idx="7371">
                  <c:v>5562.19</c:v>
                </c:pt>
                <c:pt idx="7372">
                  <c:v>6384.8</c:v>
                </c:pt>
                <c:pt idx="7373">
                  <c:v>8683.44</c:v>
                </c:pt>
                <c:pt idx="7374">
                  <c:v>17902.169999999998</c:v>
                </c:pt>
                <c:pt idx="7375">
                  <c:v>18715.88</c:v>
                </c:pt>
                <c:pt idx="7376">
                  <c:v>7473.54</c:v>
                </c:pt>
                <c:pt idx="7377">
                  <c:v>8772.7000000000007</c:v>
                </c:pt>
                <c:pt idx="7378">
                  <c:v>9802.74</c:v>
                </c:pt>
                <c:pt idx="7379">
                  <c:v>7166.66</c:v>
                </c:pt>
                <c:pt idx="7380">
                  <c:v>12443.97</c:v>
                </c:pt>
                <c:pt idx="7381">
                  <c:v>12132.76</c:v>
                </c:pt>
                <c:pt idx="7382">
                  <c:v>5770.92</c:v>
                </c:pt>
                <c:pt idx="7383">
                  <c:v>5736.98</c:v>
                </c:pt>
                <c:pt idx="7384">
                  <c:v>6328.88</c:v>
                </c:pt>
                <c:pt idx="7385">
                  <c:v>6060.37</c:v>
                </c:pt>
                <c:pt idx="7386">
                  <c:v>5687.85</c:v>
                </c:pt>
                <c:pt idx="7387">
                  <c:v>6045.09</c:v>
                </c:pt>
                <c:pt idx="7388">
                  <c:v>5853.96</c:v>
                </c:pt>
                <c:pt idx="7389">
                  <c:v>6105.29</c:v>
                </c:pt>
                <c:pt idx="7390">
                  <c:v>5094.17</c:v>
                </c:pt>
                <c:pt idx="7391">
                  <c:v>6531.18</c:v>
                </c:pt>
                <c:pt idx="7392">
                  <c:v>6400.56</c:v>
                </c:pt>
                <c:pt idx="7393">
                  <c:v>6395.78</c:v>
                </c:pt>
                <c:pt idx="7394">
                  <c:v>5693.67</c:v>
                </c:pt>
                <c:pt idx="7395">
                  <c:v>5652.94</c:v>
                </c:pt>
                <c:pt idx="7396">
                  <c:v>6480.41</c:v>
                </c:pt>
                <c:pt idx="7397">
                  <c:v>6514.02</c:v>
                </c:pt>
                <c:pt idx="7398">
                  <c:v>6157.37</c:v>
                </c:pt>
                <c:pt idx="7399">
                  <c:v>6369.38</c:v>
                </c:pt>
                <c:pt idx="7400">
                  <c:v>5919.76</c:v>
                </c:pt>
                <c:pt idx="7401">
                  <c:v>5951.17</c:v>
                </c:pt>
                <c:pt idx="7402">
                  <c:v>6156.76</c:v>
                </c:pt>
                <c:pt idx="7403">
                  <c:v>6004.34</c:v>
                </c:pt>
                <c:pt idx="7404">
                  <c:v>5900.71</c:v>
                </c:pt>
                <c:pt idx="7405">
                  <c:v>8274.85</c:v>
                </c:pt>
                <c:pt idx="7406">
                  <c:v>11790.19</c:v>
                </c:pt>
                <c:pt idx="7407">
                  <c:v>15014.06</c:v>
                </c:pt>
                <c:pt idx="7408">
                  <c:v>4774.05</c:v>
                </c:pt>
                <c:pt idx="7409">
                  <c:v>4441.0600000000004</c:v>
                </c:pt>
                <c:pt idx="7410">
                  <c:v>4423.2299999999996</c:v>
                </c:pt>
                <c:pt idx="7411">
                  <c:v>4902.92</c:v>
                </c:pt>
                <c:pt idx="7412">
                  <c:v>5637.89</c:v>
                </c:pt>
                <c:pt idx="7413">
                  <c:v>5920.77</c:v>
                </c:pt>
                <c:pt idx="7414">
                  <c:v>13759.36</c:v>
                </c:pt>
                <c:pt idx="7415">
                  <c:v>17757.59</c:v>
                </c:pt>
                <c:pt idx="7416">
                  <c:v>5521</c:v>
                </c:pt>
                <c:pt idx="7417">
                  <c:v>5994.43</c:v>
                </c:pt>
                <c:pt idx="7418">
                  <c:v>5449.91</c:v>
                </c:pt>
                <c:pt idx="7419">
                  <c:v>5018.79</c:v>
                </c:pt>
                <c:pt idx="7420">
                  <c:v>5169.78</c:v>
                </c:pt>
                <c:pt idx="7421">
                  <c:v>5055.8999999999996</c:v>
                </c:pt>
                <c:pt idx="7422">
                  <c:v>5870.48</c:v>
                </c:pt>
                <c:pt idx="7423">
                  <c:v>5716.03</c:v>
                </c:pt>
                <c:pt idx="7424">
                  <c:v>7618.86</c:v>
                </c:pt>
                <c:pt idx="7425">
                  <c:v>7246.97</c:v>
                </c:pt>
                <c:pt idx="7426">
                  <c:v>17084.25</c:v>
                </c:pt>
                <c:pt idx="7427">
                  <c:v>17687.93</c:v>
                </c:pt>
                <c:pt idx="7428">
                  <c:v>6316.6</c:v>
                </c:pt>
                <c:pt idx="7429">
                  <c:v>8388.42</c:v>
                </c:pt>
                <c:pt idx="7430">
                  <c:v>6998.69</c:v>
                </c:pt>
                <c:pt idx="7431">
                  <c:v>6250.45</c:v>
                </c:pt>
                <c:pt idx="7432">
                  <c:v>10310.58</c:v>
                </c:pt>
                <c:pt idx="7433">
                  <c:v>10100.59</c:v>
                </c:pt>
                <c:pt idx="7434">
                  <c:v>4219.62</c:v>
                </c:pt>
                <c:pt idx="7435">
                  <c:v>3796.96</c:v>
                </c:pt>
                <c:pt idx="7436">
                  <c:v>4153.54</c:v>
                </c:pt>
                <c:pt idx="7437">
                  <c:v>5169.3500000000004</c:v>
                </c:pt>
                <c:pt idx="7438">
                  <c:v>4852.67</c:v>
                </c:pt>
                <c:pt idx="7439">
                  <c:v>5529.58</c:v>
                </c:pt>
                <c:pt idx="7440">
                  <c:v>5265.8</c:v>
                </c:pt>
                <c:pt idx="7441">
                  <c:v>4929.5</c:v>
                </c:pt>
                <c:pt idx="7442">
                  <c:v>4865.55</c:v>
                </c:pt>
                <c:pt idx="7443">
                  <c:v>5632.09</c:v>
                </c:pt>
                <c:pt idx="7444">
                  <c:v>5666.3</c:v>
                </c:pt>
                <c:pt idx="7445">
                  <c:v>5674.81</c:v>
                </c:pt>
                <c:pt idx="7446">
                  <c:v>5891.33</c:v>
                </c:pt>
                <c:pt idx="7447">
                  <c:v>5747.96</c:v>
                </c:pt>
                <c:pt idx="7448">
                  <c:v>6433.21</c:v>
                </c:pt>
                <c:pt idx="7449">
                  <c:v>5981.5</c:v>
                </c:pt>
                <c:pt idx="7450">
                  <c:v>5738.67</c:v>
                </c:pt>
                <c:pt idx="7451">
                  <c:v>5526.26</c:v>
                </c:pt>
                <c:pt idx="7452">
                  <c:v>5780.29</c:v>
                </c:pt>
                <c:pt idx="7453">
                  <c:v>6268.3</c:v>
                </c:pt>
                <c:pt idx="7454">
                  <c:v>5669.41</c:v>
                </c:pt>
                <c:pt idx="7455">
                  <c:v>6577.25</c:v>
                </c:pt>
                <c:pt idx="7456">
                  <c:v>5920.02</c:v>
                </c:pt>
                <c:pt idx="7457">
                  <c:v>8250.17</c:v>
                </c:pt>
                <c:pt idx="7458">
                  <c:v>11859.38</c:v>
                </c:pt>
                <c:pt idx="7459">
                  <c:v>13785.93</c:v>
                </c:pt>
                <c:pt idx="7460">
                  <c:v>6644.45</c:v>
                </c:pt>
                <c:pt idx="7461">
                  <c:v>4138.5</c:v>
                </c:pt>
                <c:pt idx="7462">
                  <c:v>4992.7700000000004</c:v>
                </c:pt>
                <c:pt idx="7463">
                  <c:v>5048.42</c:v>
                </c:pt>
                <c:pt idx="7464">
                  <c:v>5107.7299999999996</c:v>
                </c:pt>
                <c:pt idx="7465">
                  <c:v>7360.8</c:v>
                </c:pt>
                <c:pt idx="7466">
                  <c:v>13046.77</c:v>
                </c:pt>
                <c:pt idx="7467">
                  <c:v>21228.22</c:v>
                </c:pt>
                <c:pt idx="7468">
                  <c:v>5729.76</c:v>
                </c:pt>
                <c:pt idx="7469">
                  <c:v>5725.44</c:v>
                </c:pt>
                <c:pt idx="7470">
                  <c:v>5488.12</c:v>
                </c:pt>
                <c:pt idx="7471">
                  <c:v>5745.45</c:v>
                </c:pt>
                <c:pt idx="7472">
                  <c:v>5124.13</c:v>
                </c:pt>
                <c:pt idx="7473">
                  <c:v>5671.91</c:v>
                </c:pt>
                <c:pt idx="7474">
                  <c:v>6636.14</c:v>
                </c:pt>
                <c:pt idx="7475">
                  <c:v>5627.16</c:v>
                </c:pt>
                <c:pt idx="7476">
                  <c:v>6535.63</c:v>
                </c:pt>
                <c:pt idx="7477">
                  <c:v>6280.02</c:v>
                </c:pt>
                <c:pt idx="7478">
                  <c:v>8462.57</c:v>
                </c:pt>
                <c:pt idx="7479">
                  <c:v>18094.400000000001</c:v>
                </c:pt>
                <c:pt idx="7480">
                  <c:v>17853.23</c:v>
                </c:pt>
                <c:pt idx="7481">
                  <c:v>9601.64</c:v>
                </c:pt>
                <c:pt idx="7482">
                  <c:v>7245.74</c:v>
                </c:pt>
                <c:pt idx="7483">
                  <c:v>7127.43</c:v>
                </c:pt>
                <c:pt idx="7484">
                  <c:v>11505.87</c:v>
                </c:pt>
                <c:pt idx="7485">
                  <c:v>10831.78</c:v>
                </c:pt>
                <c:pt idx="7486">
                  <c:v>5420.16</c:v>
                </c:pt>
                <c:pt idx="7487">
                  <c:v>5734.94</c:v>
                </c:pt>
                <c:pt idx="7488">
                  <c:v>5336.62</c:v>
                </c:pt>
                <c:pt idx="7489">
                  <c:v>5808.73</c:v>
                </c:pt>
                <c:pt idx="7490">
                  <c:v>5381.8</c:v>
                </c:pt>
                <c:pt idx="7491">
                  <c:v>5882.48</c:v>
                </c:pt>
                <c:pt idx="7492">
                  <c:v>5441.98</c:v>
                </c:pt>
                <c:pt idx="7493">
                  <c:v>5640.72</c:v>
                </c:pt>
                <c:pt idx="7494">
                  <c:v>5533.03</c:v>
                </c:pt>
                <c:pt idx="7495">
                  <c:v>5043.3999999999996</c:v>
                </c:pt>
                <c:pt idx="7496">
                  <c:v>5341.21</c:v>
                </c:pt>
                <c:pt idx="7497">
                  <c:v>6359.63</c:v>
                </c:pt>
                <c:pt idx="7498">
                  <c:v>6504.48</c:v>
                </c:pt>
                <c:pt idx="7499">
                  <c:v>6425.63</c:v>
                </c:pt>
                <c:pt idx="7500">
                  <c:v>6472.62</c:v>
                </c:pt>
                <c:pt idx="7501">
                  <c:v>6242.93</c:v>
                </c:pt>
                <c:pt idx="7502">
                  <c:v>6429.74</c:v>
                </c:pt>
                <c:pt idx="7503">
                  <c:v>7319.25</c:v>
                </c:pt>
                <c:pt idx="7504">
                  <c:v>5421.14</c:v>
                </c:pt>
                <c:pt idx="7505">
                  <c:v>4752</c:v>
                </c:pt>
                <c:pt idx="7506">
                  <c:v>3357</c:v>
                </c:pt>
                <c:pt idx="7507">
                  <c:v>3944.5</c:v>
                </c:pt>
                <c:pt idx="7508">
                  <c:v>3010</c:v>
                </c:pt>
                <c:pt idx="7509">
                  <c:v>2566.58</c:v>
                </c:pt>
                <c:pt idx="7510">
                  <c:v>2445.91</c:v>
                </c:pt>
                <c:pt idx="7511">
                  <c:v>2422.2399999999998</c:v>
                </c:pt>
                <c:pt idx="7512">
                  <c:v>2372</c:v>
                </c:pt>
                <c:pt idx="7513">
                  <c:v>2547.04</c:v>
                </c:pt>
                <c:pt idx="7514">
                  <c:v>1901.5</c:v>
                </c:pt>
                <c:pt idx="7515">
                  <c:v>1995.5</c:v>
                </c:pt>
                <c:pt idx="7516">
                  <c:v>1500.88</c:v>
                </c:pt>
                <c:pt idx="7517">
                  <c:v>1692.54</c:v>
                </c:pt>
                <c:pt idx="7518">
                  <c:v>3136.54</c:v>
                </c:pt>
                <c:pt idx="7519">
                  <c:v>1724.38</c:v>
                </c:pt>
                <c:pt idx="7520">
                  <c:v>2578.5300000000002</c:v>
                </c:pt>
                <c:pt idx="7521">
                  <c:v>2362.54</c:v>
                </c:pt>
                <c:pt idx="7522">
                  <c:v>3187.58</c:v>
                </c:pt>
                <c:pt idx="7523">
                  <c:v>2863</c:v>
                </c:pt>
                <c:pt idx="7524">
                  <c:v>2331.04</c:v>
                </c:pt>
                <c:pt idx="7525">
                  <c:v>1861</c:v>
                </c:pt>
                <c:pt idx="7526">
                  <c:v>2836.58</c:v>
                </c:pt>
                <c:pt idx="7527">
                  <c:v>2848.24</c:v>
                </c:pt>
                <c:pt idx="7528">
                  <c:v>2788</c:v>
                </c:pt>
                <c:pt idx="7529">
                  <c:v>2522.04</c:v>
                </c:pt>
                <c:pt idx="7530">
                  <c:v>3475</c:v>
                </c:pt>
                <c:pt idx="7531">
                  <c:v>2992.02</c:v>
                </c:pt>
                <c:pt idx="7532">
                  <c:v>2569</c:v>
                </c:pt>
                <c:pt idx="7533">
                  <c:v>2814.62</c:v>
                </c:pt>
                <c:pt idx="7534">
                  <c:v>2064.54</c:v>
                </c:pt>
                <c:pt idx="7535">
                  <c:v>3543.26</c:v>
                </c:pt>
                <c:pt idx="7536">
                  <c:v>2770.02</c:v>
                </c:pt>
                <c:pt idx="7537">
                  <c:v>1585.86</c:v>
                </c:pt>
                <c:pt idx="7538">
                  <c:v>2644.46</c:v>
                </c:pt>
                <c:pt idx="7539">
                  <c:v>2577.7800000000002</c:v>
                </c:pt>
                <c:pt idx="7540">
                  <c:v>1843.94</c:v>
                </c:pt>
                <c:pt idx="7541">
                  <c:v>2197.2600000000002</c:v>
                </c:pt>
                <c:pt idx="7542">
                  <c:v>1713.18</c:v>
                </c:pt>
                <c:pt idx="7543">
                  <c:v>2527.7600000000002</c:v>
                </c:pt>
                <c:pt idx="7544">
                  <c:v>2173.7600000000002</c:v>
                </c:pt>
                <c:pt idx="7545">
                  <c:v>2363.04</c:v>
                </c:pt>
                <c:pt idx="7546">
                  <c:v>4327.7</c:v>
                </c:pt>
                <c:pt idx="7547">
                  <c:v>1958</c:v>
                </c:pt>
                <c:pt idx="7548">
                  <c:v>2004.66</c:v>
                </c:pt>
                <c:pt idx="7549">
                  <c:v>2923.84</c:v>
                </c:pt>
                <c:pt idx="7550">
                  <c:v>4726.8</c:v>
                </c:pt>
                <c:pt idx="7551">
                  <c:v>2759.7</c:v>
                </c:pt>
                <c:pt idx="7552">
                  <c:v>1485.18</c:v>
                </c:pt>
                <c:pt idx="7553">
                  <c:v>1762.92</c:v>
                </c:pt>
                <c:pt idx="7554">
                  <c:v>2655.18</c:v>
                </c:pt>
                <c:pt idx="7555">
                  <c:v>1309.1199999999999</c:v>
                </c:pt>
                <c:pt idx="7556">
                  <c:v>2869.24</c:v>
                </c:pt>
                <c:pt idx="7557">
                  <c:v>3871.94</c:v>
                </c:pt>
                <c:pt idx="7558">
                  <c:v>5166.96</c:v>
                </c:pt>
                <c:pt idx="7559">
                  <c:v>4657.62</c:v>
                </c:pt>
                <c:pt idx="7560">
                  <c:v>4514.96</c:v>
                </c:pt>
                <c:pt idx="7561">
                  <c:v>3896.78</c:v>
                </c:pt>
                <c:pt idx="7562">
                  <c:v>2167.14</c:v>
                </c:pt>
                <c:pt idx="7563">
                  <c:v>1648.6</c:v>
                </c:pt>
                <c:pt idx="7564">
                  <c:v>1251.6600000000001</c:v>
                </c:pt>
                <c:pt idx="7565">
                  <c:v>1607.32</c:v>
                </c:pt>
                <c:pt idx="7566">
                  <c:v>2221.54</c:v>
                </c:pt>
                <c:pt idx="7567">
                  <c:v>1027.53</c:v>
                </c:pt>
                <c:pt idx="7568">
                  <c:v>2821.24</c:v>
                </c:pt>
                <c:pt idx="7569">
                  <c:v>2907.36</c:v>
                </c:pt>
                <c:pt idx="7570">
                  <c:v>2178.5</c:v>
                </c:pt>
                <c:pt idx="7571">
                  <c:v>2054.08</c:v>
                </c:pt>
                <c:pt idx="7572">
                  <c:v>1542.14</c:v>
                </c:pt>
                <c:pt idx="7573">
                  <c:v>1353.22</c:v>
                </c:pt>
                <c:pt idx="7574">
                  <c:v>2221.16</c:v>
                </c:pt>
                <c:pt idx="7575">
                  <c:v>2478.94</c:v>
                </c:pt>
                <c:pt idx="7576">
                  <c:v>2338.69</c:v>
                </c:pt>
                <c:pt idx="7577">
                  <c:v>2172.6799999999998</c:v>
                </c:pt>
                <c:pt idx="7578">
                  <c:v>2096.3200000000002</c:v>
                </c:pt>
                <c:pt idx="7579">
                  <c:v>2039.99</c:v>
                </c:pt>
                <c:pt idx="7580">
                  <c:v>3370.9</c:v>
                </c:pt>
                <c:pt idx="7581">
                  <c:v>2557.67</c:v>
                </c:pt>
                <c:pt idx="7582">
                  <c:v>3005.37</c:v>
                </c:pt>
                <c:pt idx="7583">
                  <c:v>3557.88</c:v>
                </c:pt>
                <c:pt idx="7584">
                  <c:v>4094.73</c:v>
                </c:pt>
                <c:pt idx="7585">
                  <c:v>3212.68</c:v>
                </c:pt>
                <c:pt idx="7586">
                  <c:v>3393.53</c:v>
                </c:pt>
                <c:pt idx="7587">
                  <c:v>3114.58</c:v>
                </c:pt>
                <c:pt idx="7588">
                  <c:v>2662.33</c:v>
                </c:pt>
                <c:pt idx="7589">
                  <c:v>2099.69</c:v>
                </c:pt>
                <c:pt idx="7590">
                  <c:v>2196.62</c:v>
                </c:pt>
                <c:pt idx="7591">
                  <c:v>2561.59</c:v>
                </c:pt>
                <c:pt idx="7592">
                  <c:v>2671.19</c:v>
                </c:pt>
                <c:pt idx="7593">
                  <c:v>2718.44</c:v>
                </c:pt>
                <c:pt idx="7594">
                  <c:v>2287.09</c:v>
                </c:pt>
                <c:pt idx="7595">
                  <c:v>2696.35</c:v>
                </c:pt>
                <c:pt idx="7596">
                  <c:v>2310.34</c:v>
                </c:pt>
                <c:pt idx="7597">
                  <c:v>1709.51</c:v>
                </c:pt>
                <c:pt idx="7598">
                  <c:v>5751.48</c:v>
                </c:pt>
                <c:pt idx="7599">
                  <c:v>2711.84</c:v>
                </c:pt>
                <c:pt idx="7600">
                  <c:v>3096.8</c:v>
                </c:pt>
                <c:pt idx="7601">
                  <c:v>2892.04</c:v>
                </c:pt>
                <c:pt idx="7602">
                  <c:v>5137.59</c:v>
                </c:pt>
                <c:pt idx="7603">
                  <c:v>4031.65</c:v>
                </c:pt>
                <c:pt idx="7604">
                  <c:v>2951.08</c:v>
                </c:pt>
                <c:pt idx="7605">
                  <c:v>2160.2399999999998</c:v>
                </c:pt>
                <c:pt idx="7606">
                  <c:v>2145.42</c:v>
                </c:pt>
                <c:pt idx="7607">
                  <c:v>2121.3000000000002</c:v>
                </c:pt>
                <c:pt idx="7608">
                  <c:v>3986.97</c:v>
                </c:pt>
                <c:pt idx="7609">
                  <c:v>7561.4</c:v>
                </c:pt>
                <c:pt idx="7610">
                  <c:v>4172.08</c:v>
                </c:pt>
                <c:pt idx="7611">
                  <c:v>3950.1</c:v>
                </c:pt>
                <c:pt idx="7612">
                  <c:v>6200.44</c:v>
                </c:pt>
                <c:pt idx="7613">
                  <c:v>4071.75</c:v>
                </c:pt>
                <c:pt idx="7614">
                  <c:v>2824.16</c:v>
                </c:pt>
                <c:pt idx="7615">
                  <c:v>1686.52</c:v>
                </c:pt>
                <c:pt idx="7616">
                  <c:v>2912.13</c:v>
                </c:pt>
                <c:pt idx="7617">
                  <c:v>2639.81</c:v>
                </c:pt>
                <c:pt idx="7618">
                  <c:v>2379.06</c:v>
                </c:pt>
                <c:pt idx="7619">
                  <c:v>1651.41</c:v>
                </c:pt>
                <c:pt idx="7620">
                  <c:v>1601.83</c:v>
                </c:pt>
                <c:pt idx="7621">
                  <c:v>2800.65</c:v>
                </c:pt>
                <c:pt idx="7622">
                  <c:v>2934.96</c:v>
                </c:pt>
                <c:pt idx="7623">
                  <c:v>2310.96</c:v>
                </c:pt>
                <c:pt idx="7624">
                  <c:v>2886.26</c:v>
                </c:pt>
                <c:pt idx="7625">
                  <c:v>2286.73</c:v>
                </c:pt>
                <c:pt idx="7626">
                  <c:v>2756.33</c:v>
                </c:pt>
                <c:pt idx="7627">
                  <c:v>3126.91</c:v>
                </c:pt>
                <c:pt idx="7628">
                  <c:v>1975.56</c:v>
                </c:pt>
                <c:pt idx="7629">
                  <c:v>2497.33</c:v>
                </c:pt>
                <c:pt idx="7630">
                  <c:v>2957.14</c:v>
                </c:pt>
                <c:pt idx="7631">
                  <c:v>2588.5</c:v>
                </c:pt>
                <c:pt idx="7632">
                  <c:v>2955.92</c:v>
                </c:pt>
                <c:pt idx="7633">
                  <c:v>3045.61</c:v>
                </c:pt>
                <c:pt idx="7634">
                  <c:v>2864.56</c:v>
                </c:pt>
                <c:pt idx="7635">
                  <c:v>3240.72</c:v>
                </c:pt>
                <c:pt idx="7636">
                  <c:v>2351.0700000000002</c:v>
                </c:pt>
                <c:pt idx="7637">
                  <c:v>3296.91</c:v>
                </c:pt>
                <c:pt idx="7638">
                  <c:v>2598.8200000000002</c:v>
                </c:pt>
                <c:pt idx="7639">
                  <c:v>2097.5</c:v>
                </c:pt>
                <c:pt idx="7640">
                  <c:v>1934.39</c:v>
                </c:pt>
                <c:pt idx="7641">
                  <c:v>1433.83</c:v>
                </c:pt>
                <c:pt idx="7642">
                  <c:v>1464.06</c:v>
                </c:pt>
                <c:pt idx="7643">
                  <c:v>2418.3200000000002</c:v>
                </c:pt>
                <c:pt idx="7644">
                  <c:v>1585.93</c:v>
                </c:pt>
                <c:pt idx="7645">
                  <c:v>2263.79</c:v>
                </c:pt>
                <c:pt idx="7646">
                  <c:v>1370.83</c:v>
                </c:pt>
                <c:pt idx="7647">
                  <c:v>98499.12</c:v>
                </c:pt>
                <c:pt idx="7648">
                  <c:v>79636.320000000007</c:v>
                </c:pt>
                <c:pt idx="7649">
                  <c:v>72377.789999999994</c:v>
                </c:pt>
                <c:pt idx="7650">
                  <c:v>55590.73</c:v>
                </c:pt>
                <c:pt idx="7651">
                  <c:v>65525.74</c:v>
                </c:pt>
                <c:pt idx="7652">
                  <c:v>45046.81</c:v>
                </c:pt>
                <c:pt idx="7653">
                  <c:v>41069.550000000003</c:v>
                </c:pt>
                <c:pt idx="7654">
                  <c:v>40796.33</c:v>
                </c:pt>
                <c:pt idx="7655">
                  <c:v>50079.67</c:v>
                </c:pt>
                <c:pt idx="7656">
                  <c:v>43346.92</c:v>
                </c:pt>
                <c:pt idx="7657">
                  <c:v>38711.22</c:v>
                </c:pt>
                <c:pt idx="7658">
                  <c:v>42222.53</c:v>
                </c:pt>
                <c:pt idx="7659">
                  <c:v>38131.53</c:v>
                </c:pt>
                <c:pt idx="7660">
                  <c:v>39104.1</c:v>
                </c:pt>
                <c:pt idx="7661">
                  <c:v>35355.339999999997</c:v>
                </c:pt>
                <c:pt idx="7662">
                  <c:v>30922.75</c:v>
                </c:pt>
                <c:pt idx="7663">
                  <c:v>31378.880000000001</c:v>
                </c:pt>
                <c:pt idx="7664">
                  <c:v>38638.6</c:v>
                </c:pt>
                <c:pt idx="7665">
                  <c:v>41297.839999999997</c:v>
                </c:pt>
                <c:pt idx="7666">
                  <c:v>43244.02</c:v>
                </c:pt>
                <c:pt idx="7667">
                  <c:v>42363.96</c:v>
                </c:pt>
                <c:pt idx="7668">
                  <c:v>36242.120000000003</c:v>
                </c:pt>
                <c:pt idx="7669">
                  <c:v>34523.839999999997</c:v>
                </c:pt>
                <c:pt idx="7670">
                  <c:v>32796.050000000003</c:v>
                </c:pt>
                <c:pt idx="7671">
                  <c:v>33638.519999999997</c:v>
                </c:pt>
                <c:pt idx="7672">
                  <c:v>36106.410000000003</c:v>
                </c:pt>
                <c:pt idx="7673">
                  <c:v>39070.699999999997</c:v>
                </c:pt>
                <c:pt idx="7674">
                  <c:v>42051.15</c:v>
                </c:pt>
                <c:pt idx="7675">
                  <c:v>44878.45</c:v>
                </c:pt>
                <c:pt idx="7676">
                  <c:v>36690.76</c:v>
                </c:pt>
                <c:pt idx="7677">
                  <c:v>43630.1</c:v>
                </c:pt>
                <c:pt idx="7678">
                  <c:v>44555.16</c:v>
                </c:pt>
                <c:pt idx="7679">
                  <c:v>43582.89</c:v>
                </c:pt>
                <c:pt idx="7680">
                  <c:v>39528.86</c:v>
                </c:pt>
                <c:pt idx="7681">
                  <c:v>39017.879999999997</c:v>
                </c:pt>
                <c:pt idx="7682">
                  <c:v>30051.47</c:v>
                </c:pt>
                <c:pt idx="7683">
                  <c:v>32775.14</c:v>
                </c:pt>
                <c:pt idx="7684">
                  <c:v>34301.019999999997</c:v>
                </c:pt>
                <c:pt idx="7685">
                  <c:v>34596.86</c:v>
                </c:pt>
                <c:pt idx="7686">
                  <c:v>38960.78</c:v>
                </c:pt>
                <c:pt idx="7687">
                  <c:v>44777.94</c:v>
                </c:pt>
                <c:pt idx="7688">
                  <c:v>32072.93</c:v>
                </c:pt>
                <c:pt idx="7689">
                  <c:v>196810.42</c:v>
                </c:pt>
                <c:pt idx="7690">
                  <c:v>54268.03</c:v>
                </c:pt>
                <c:pt idx="7691">
                  <c:v>44605.69</c:v>
                </c:pt>
                <c:pt idx="7692">
                  <c:v>67832.13</c:v>
                </c:pt>
                <c:pt idx="7693">
                  <c:v>121470.12</c:v>
                </c:pt>
                <c:pt idx="7694">
                  <c:v>47448.91</c:v>
                </c:pt>
                <c:pt idx="7695">
                  <c:v>42581.15</c:v>
                </c:pt>
                <c:pt idx="7696">
                  <c:v>35873.69</c:v>
                </c:pt>
                <c:pt idx="7697">
                  <c:v>41051.86</c:v>
                </c:pt>
                <c:pt idx="7698">
                  <c:v>39918.870000000003</c:v>
                </c:pt>
                <c:pt idx="7699">
                  <c:v>62891.35</c:v>
                </c:pt>
                <c:pt idx="7700">
                  <c:v>71013.56</c:v>
                </c:pt>
                <c:pt idx="7701">
                  <c:v>67900.899999999994</c:v>
                </c:pt>
                <c:pt idx="7702">
                  <c:v>50577.46</c:v>
                </c:pt>
                <c:pt idx="7703">
                  <c:v>54450.94</c:v>
                </c:pt>
                <c:pt idx="7704">
                  <c:v>43535.72</c:v>
                </c:pt>
                <c:pt idx="7705">
                  <c:v>43128.73</c:v>
                </c:pt>
                <c:pt idx="7706">
                  <c:v>42627.73</c:v>
                </c:pt>
                <c:pt idx="7707">
                  <c:v>36258.07</c:v>
                </c:pt>
                <c:pt idx="7708">
                  <c:v>36512.94</c:v>
                </c:pt>
                <c:pt idx="7709">
                  <c:v>39638.92</c:v>
                </c:pt>
                <c:pt idx="7710">
                  <c:v>41104.42</c:v>
                </c:pt>
                <c:pt idx="7711">
                  <c:v>33941.57</c:v>
                </c:pt>
                <c:pt idx="7712">
                  <c:v>43167.81</c:v>
                </c:pt>
                <c:pt idx="7713">
                  <c:v>41898.67</c:v>
                </c:pt>
                <c:pt idx="7714">
                  <c:v>32615.01</c:v>
                </c:pt>
                <c:pt idx="7715">
                  <c:v>34073.97</c:v>
                </c:pt>
                <c:pt idx="7716">
                  <c:v>34638.69</c:v>
                </c:pt>
                <c:pt idx="7717">
                  <c:v>30561.01</c:v>
                </c:pt>
                <c:pt idx="7718">
                  <c:v>36041.85</c:v>
                </c:pt>
                <c:pt idx="7719">
                  <c:v>36991.99</c:v>
                </c:pt>
                <c:pt idx="7720">
                  <c:v>37493.58</c:v>
                </c:pt>
                <c:pt idx="7721">
                  <c:v>32577.03</c:v>
                </c:pt>
                <c:pt idx="7722">
                  <c:v>37570.26</c:v>
                </c:pt>
                <c:pt idx="7723">
                  <c:v>35464.49</c:v>
                </c:pt>
                <c:pt idx="7724">
                  <c:v>36132.57</c:v>
                </c:pt>
                <c:pt idx="7725">
                  <c:v>41315.33</c:v>
                </c:pt>
                <c:pt idx="7726">
                  <c:v>39234.129999999997</c:v>
                </c:pt>
                <c:pt idx="7727">
                  <c:v>42481.55</c:v>
                </c:pt>
                <c:pt idx="7728">
                  <c:v>49944.34</c:v>
                </c:pt>
                <c:pt idx="7729">
                  <c:v>47054.71</c:v>
                </c:pt>
                <c:pt idx="7730">
                  <c:v>38861.379999999997</c:v>
                </c:pt>
                <c:pt idx="7731">
                  <c:v>44656.76</c:v>
                </c:pt>
                <c:pt idx="7732">
                  <c:v>33809.019999999997</c:v>
                </c:pt>
                <c:pt idx="7733">
                  <c:v>39319.17</c:v>
                </c:pt>
                <c:pt idx="7734">
                  <c:v>38528.36</c:v>
                </c:pt>
                <c:pt idx="7735">
                  <c:v>44370.76</c:v>
                </c:pt>
                <c:pt idx="7736">
                  <c:v>56909.42</c:v>
                </c:pt>
                <c:pt idx="7737">
                  <c:v>47743.78</c:v>
                </c:pt>
                <c:pt idx="7738">
                  <c:v>63620.54</c:v>
                </c:pt>
                <c:pt idx="7739">
                  <c:v>42060.480000000003</c:v>
                </c:pt>
                <c:pt idx="7740">
                  <c:v>43050.78</c:v>
                </c:pt>
                <c:pt idx="7741">
                  <c:v>203670.47</c:v>
                </c:pt>
                <c:pt idx="7742">
                  <c:v>55188.08</c:v>
                </c:pt>
                <c:pt idx="7743">
                  <c:v>60494.84</c:v>
                </c:pt>
                <c:pt idx="7744">
                  <c:v>62424.9</c:v>
                </c:pt>
                <c:pt idx="7745">
                  <c:v>94243.47</c:v>
                </c:pt>
                <c:pt idx="7746">
                  <c:v>59732.61</c:v>
                </c:pt>
                <c:pt idx="7747">
                  <c:v>39235.39</c:v>
                </c:pt>
                <c:pt idx="7748">
                  <c:v>37248.54</c:v>
                </c:pt>
                <c:pt idx="7749">
                  <c:v>37526.800000000003</c:v>
                </c:pt>
                <c:pt idx="7750">
                  <c:v>43660.6</c:v>
                </c:pt>
                <c:pt idx="7751">
                  <c:v>62524.58</c:v>
                </c:pt>
                <c:pt idx="7752">
                  <c:v>98104.8</c:v>
                </c:pt>
                <c:pt idx="7753">
                  <c:v>81287.05</c:v>
                </c:pt>
                <c:pt idx="7754">
                  <c:v>57718.19</c:v>
                </c:pt>
                <c:pt idx="7755">
                  <c:v>57117.62</c:v>
                </c:pt>
                <c:pt idx="7756">
                  <c:v>48275.27</c:v>
                </c:pt>
                <c:pt idx="7757">
                  <c:v>57135.91</c:v>
                </c:pt>
                <c:pt idx="7758">
                  <c:v>44132.05</c:v>
                </c:pt>
                <c:pt idx="7759">
                  <c:v>45350.26</c:v>
                </c:pt>
                <c:pt idx="7760">
                  <c:v>40174.720000000001</c:v>
                </c:pt>
                <c:pt idx="7761">
                  <c:v>40241.21</c:v>
                </c:pt>
                <c:pt idx="7762">
                  <c:v>43176.95</c:v>
                </c:pt>
                <c:pt idx="7763">
                  <c:v>33229.49</c:v>
                </c:pt>
                <c:pt idx="7764">
                  <c:v>36683.629999999997</c:v>
                </c:pt>
                <c:pt idx="7765">
                  <c:v>39483.03</c:v>
                </c:pt>
                <c:pt idx="7766">
                  <c:v>35718.85</c:v>
                </c:pt>
                <c:pt idx="7767">
                  <c:v>39801.69</c:v>
                </c:pt>
                <c:pt idx="7768">
                  <c:v>39791.94</c:v>
                </c:pt>
                <c:pt idx="7769">
                  <c:v>42900.32</c:v>
                </c:pt>
                <c:pt idx="7770">
                  <c:v>44313.56</c:v>
                </c:pt>
                <c:pt idx="7771">
                  <c:v>43726.7</c:v>
                </c:pt>
                <c:pt idx="7772">
                  <c:v>37125.370000000003</c:v>
                </c:pt>
                <c:pt idx="7773">
                  <c:v>38528.400000000001</c:v>
                </c:pt>
                <c:pt idx="7774">
                  <c:v>44166.9</c:v>
                </c:pt>
                <c:pt idx="7775">
                  <c:v>32363.17</c:v>
                </c:pt>
                <c:pt idx="7776">
                  <c:v>34394.82</c:v>
                </c:pt>
                <c:pt idx="7777">
                  <c:v>40143.72</c:v>
                </c:pt>
                <c:pt idx="7778">
                  <c:v>40663.949999999997</c:v>
                </c:pt>
                <c:pt idx="7779">
                  <c:v>40176.269999999997</c:v>
                </c:pt>
                <c:pt idx="7780">
                  <c:v>39729.78</c:v>
                </c:pt>
                <c:pt idx="7781">
                  <c:v>39515.269999999997</c:v>
                </c:pt>
                <c:pt idx="7782">
                  <c:v>40231.040000000001</c:v>
                </c:pt>
                <c:pt idx="7783">
                  <c:v>40346.480000000003</c:v>
                </c:pt>
                <c:pt idx="7784">
                  <c:v>61883.75</c:v>
                </c:pt>
                <c:pt idx="7785">
                  <c:v>50209.37</c:v>
                </c:pt>
                <c:pt idx="7786">
                  <c:v>54480.13</c:v>
                </c:pt>
                <c:pt idx="7787">
                  <c:v>42221.07</c:v>
                </c:pt>
                <c:pt idx="7788">
                  <c:v>36267.08</c:v>
                </c:pt>
                <c:pt idx="7789">
                  <c:v>35282.730000000003</c:v>
                </c:pt>
                <c:pt idx="7790">
                  <c:v>12251.94</c:v>
                </c:pt>
                <c:pt idx="7791">
                  <c:v>11857.96</c:v>
                </c:pt>
                <c:pt idx="7792">
                  <c:v>13917.2</c:v>
                </c:pt>
                <c:pt idx="7793">
                  <c:v>13330.89</c:v>
                </c:pt>
                <c:pt idx="7794">
                  <c:v>13824.33</c:v>
                </c:pt>
                <c:pt idx="7795">
                  <c:v>12253.4</c:v>
                </c:pt>
                <c:pt idx="7796">
                  <c:v>11792.55</c:v>
                </c:pt>
                <c:pt idx="7797">
                  <c:v>10604.88</c:v>
                </c:pt>
                <c:pt idx="7798">
                  <c:v>10625.15</c:v>
                </c:pt>
                <c:pt idx="7799">
                  <c:v>10895.18</c:v>
                </c:pt>
                <c:pt idx="7800">
                  <c:v>9855.89</c:v>
                </c:pt>
                <c:pt idx="7801">
                  <c:v>9499.39</c:v>
                </c:pt>
                <c:pt idx="7802">
                  <c:v>10712.5</c:v>
                </c:pt>
                <c:pt idx="7803">
                  <c:v>11805.33</c:v>
                </c:pt>
                <c:pt idx="7804">
                  <c:v>10565.14</c:v>
                </c:pt>
                <c:pt idx="7805">
                  <c:v>10848.88</c:v>
                </c:pt>
                <c:pt idx="7806">
                  <c:v>11445.67</c:v>
                </c:pt>
                <c:pt idx="7807">
                  <c:v>12881.32</c:v>
                </c:pt>
                <c:pt idx="7808">
                  <c:v>13923.38</c:v>
                </c:pt>
                <c:pt idx="7809">
                  <c:v>12132.61</c:v>
                </c:pt>
                <c:pt idx="7810">
                  <c:v>11758.06</c:v>
                </c:pt>
                <c:pt idx="7811">
                  <c:v>14864.7</c:v>
                </c:pt>
                <c:pt idx="7812">
                  <c:v>15358.43</c:v>
                </c:pt>
                <c:pt idx="7813">
                  <c:v>13884.6</c:v>
                </c:pt>
                <c:pt idx="7814">
                  <c:v>14280.47</c:v>
                </c:pt>
                <c:pt idx="7815">
                  <c:v>13693.26</c:v>
                </c:pt>
                <c:pt idx="7816">
                  <c:v>14102.24</c:v>
                </c:pt>
                <c:pt idx="7817">
                  <c:v>11884.61</c:v>
                </c:pt>
                <c:pt idx="7818">
                  <c:v>16678.75</c:v>
                </c:pt>
                <c:pt idx="7819">
                  <c:v>15089.91</c:v>
                </c:pt>
                <c:pt idx="7820">
                  <c:v>11691.33</c:v>
                </c:pt>
                <c:pt idx="7821">
                  <c:v>11146.79</c:v>
                </c:pt>
                <c:pt idx="7822">
                  <c:v>10739.64</c:v>
                </c:pt>
                <c:pt idx="7823">
                  <c:v>10450.290000000001</c:v>
                </c:pt>
                <c:pt idx="7824">
                  <c:v>10672.47</c:v>
                </c:pt>
                <c:pt idx="7825">
                  <c:v>9033.61</c:v>
                </c:pt>
                <c:pt idx="7826">
                  <c:v>9861.25</c:v>
                </c:pt>
                <c:pt idx="7827">
                  <c:v>9707.06</c:v>
                </c:pt>
                <c:pt idx="7828">
                  <c:v>9498.02</c:v>
                </c:pt>
                <c:pt idx="7829">
                  <c:v>10107</c:v>
                </c:pt>
                <c:pt idx="7830">
                  <c:v>10447.25</c:v>
                </c:pt>
                <c:pt idx="7831">
                  <c:v>9446.08</c:v>
                </c:pt>
                <c:pt idx="7832">
                  <c:v>19282</c:v>
                </c:pt>
                <c:pt idx="7833">
                  <c:v>9942.74</c:v>
                </c:pt>
                <c:pt idx="7834">
                  <c:v>9862.93</c:v>
                </c:pt>
                <c:pt idx="7835">
                  <c:v>10331.129999999999</c:v>
                </c:pt>
                <c:pt idx="7836">
                  <c:v>16702.919999999998</c:v>
                </c:pt>
                <c:pt idx="7837">
                  <c:v>15132.59</c:v>
                </c:pt>
                <c:pt idx="7838">
                  <c:v>14345.74</c:v>
                </c:pt>
                <c:pt idx="7839">
                  <c:v>10218.41</c:v>
                </c:pt>
                <c:pt idx="7840">
                  <c:v>10213.69</c:v>
                </c:pt>
                <c:pt idx="7841">
                  <c:v>10479.64</c:v>
                </c:pt>
                <c:pt idx="7842">
                  <c:v>10837.23</c:v>
                </c:pt>
                <c:pt idx="7843">
                  <c:v>12258.35</c:v>
                </c:pt>
                <c:pt idx="7844">
                  <c:v>14377.53</c:v>
                </c:pt>
                <c:pt idx="7845">
                  <c:v>12719.21</c:v>
                </c:pt>
                <c:pt idx="7846">
                  <c:v>13398.75</c:v>
                </c:pt>
                <c:pt idx="7847">
                  <c:v>12333.35</c:v>
                </c:pt>
                <c:pt idx="7848">
                  <c:v>11361.36</c:v>
                </c:pt>
                <c:pt idx="7849">
                  <c:v>11597.81</c:v>
                </c:pt>
                <c:pt idx="7850">
                  <c:v>9924.4</c:v>
                </c:pt>
                <c:pt idx="7851">
                  <c:v>11019.94</c:v>
                </c:pt>
                <c:pt idx="7852">
                  <c:v>9602.66</c:v>
                </c:pt>
                <c:pt idx="7853">
                  <c:v>9345.49</c:v>
                </c:pt>
                <c:pt idx="7854">
                  <c:v>8706.7099999999991</c:v>
                </c:pt>
                <c:pt idx="7855">
                  <c:v>10756.85</c:v>
                </c:pt>
                <c:pt idx="7856">
                  <c:v>11468.59</c:v>
                </c:pt>
                <c:pt idx="7857">
                  <c:v>9903.6200000000008</c:v>
                </c:pt>
                <c:pt idx="7858">
                  <c:v>11548.4</c:v>
                </c:pt>
                <c:pt idx="7859">
                  <c:v>12250.97</c:v>
                </c:pt>
                <c:pt idx="7860">
                  <c:v>11416.57</c:v>
                </c:pt>
                <c:pt idx="7861">
                  <c:v>11751.46</c:v>
                </c:pt>
                <c:pt idx="7862">
                  <c:v>10821.75</c:v>
                </c:pt>
                <c:pt idx="7863">
                  <c:v>10969.87</c:v>
                </c:pt>
                <c:pt idx="7864">
                  <c:v>9759.7900000000009</c:v>
                </c:pt>
                <c:pt idx="7865">
                  <c:v>9455.39</c:v>
                </c:pt>
                <c:pt idx="7866">
                  <c:v>9441.2199999999993</c:v>
                </c:pt>
                <c:pt idx="7867">
                  <c:v>9729.75</c:v>
                </c:pt>
                <c:pt idx="7868">
                  <c:v>10460.68</c:v>
                </c:pt>
                <c:pt idx="7869">
                  <c:v>12363.2</c:v>
                </c:pt>
                <c:pt idx="7870">
                  <c:v>12020.11</c:v>
                </c:pt>
                <c:pt idx="7871">
                  <c:v>13971.69</c:v>
                </c:pt>
                <c:pt idx="7872">
                  <c:v>12486.32</c:v>
                </c:pt>
                <c:pt idx="7873">
                  <c:v>11107.38</c:v>
                </c:pt>
                <c:pt idx="7874">
                  <c:v>9105.06</c:v>
                </c:pt>
                <c:pt idx="7875">
                  <c:v>9779.7900000000009</c:v>
                </c:pt>
                <c:pt idx="7876">
                  <c:v>8771.9699999999993</c:v>
                </c:pt>
                <c:pt idx="7877">
                  <c:v>9266.41</c:v>
                </c:pt>
                <c:pt idx="7878">
                  <c:v>10472.33</c:v>
                </c:pt>
                <c:pt idx="7879">
                  <c:v>9906.67</c:v>
                </c:pt>
                <c:pt idx="7880">
                  <c:v>9592.35</c:v>
                </c:pt>
                <c:pt idx="7881">
                  <c:v>8436.48</c:v>
                </c:pt>
                <c:pt idx="7882">
                  <c:v>10017.61</c:v>
                </c:pt>
                <c:pt idx="7883">
                  <c:v>9918.65</c:v>
                </c:pt>
                <c:pt idx="7884">
                  <c:v>20182.75</c:v>
                </c:pt>
                <c:pt idx="7885">
                  <c:v>10148.65</c:v>
                </c:pt>
                <c:pt idx="7886">
                  <c:v>9569.52</c:v>
                </c:pt>
                <c:pt idx="7887">
                  <c:v>10228.59</c:v>
                </c:pt>
                <c:pt idx="7888">
                  <c:v>13264.44</c:v>
                </c:pt>
                <c:pt idx="7889">
                  <c:v>13382.99</c:v>
                </c:pt>
                <c:pt idx="7890">
                  <c:v>13944.25</c:v>
                </c:pt>
                <c:pt idx="7891">
                  <c:v>12461.85</c:v>
                </c:pt>
                <c:pt idx="7892">
                  <c:v>10315.1</c:v>
                </c:pt>
                <c:pt idx="7893">
                  <c:v>8548.08</c:v>
                </c:pt>
                <c:pt idx="7894">
                  <c:v>12320.57</c:v>
                </c:pt>
                <c:pt idx="7895">
                  <c:v>14659.73</c:v>
                </c:pt>
                <c:pt idx="7896">
                  <c:v>12154.26</c:v>
                </c:pt>
                <c:pt idx="7897">
                  <c:v>15856.66</c:v>
                </c:pt>
                <c:pt idx="7898">
                  <c:v>14578.2</c:v>
                </c:pt>
                <c:pt idx="7899">
                  <c:v>13075.77</c:v>
                </c:pt>
                <c:pt idx="7900">
                  <c:v>12940.92</c:v>
                </c:pt>
                <c:pt idx="7901">
                  <c:v>9527.92</c:v>
                </c:pt>
                <c:pt idx="7902">
                  <c:v>10369.02</c:v>
                </c:pt>
                <c:pt idx="7903">
                  <c:v>10301.15</c:v>
                </c:pt>
                <c:pt idx="7904">
                  <c:v>9786.34</c:v>
                </c:pt>
                <c:pt idx="7905">
                  <c:v>9754.5400000000009</c:v>
                </c:pt>
                <c:pt idx="7906">
                  <c:v>9902.4699999999993</c:v>
                </c:pt>
                <c:pt idx="7907">
                  <c:v>11735.18</c:v>
                </c:pt>
                <c:pt idx="7908">
                  <c:v>10872.63</c:v>
                </c:pt>
                <c:pt idx="7909">
                  <c:v>12678.33</c:v>
                </c:pt>
                <c:pt idx="7910">
                  <c:v>12407.15</c:v>
                </c:pt>
                <c:pt idx="7911">
                  <c:v>13099.41</c:v>
                </c:pt>
                <c:pt idx="7912">
                  <c:v>15486.03</c:v>
                </c:pt>
                <c:pt idx="7913">
                  <c:v>14358.3</c:v>
                </c:pt>
                <c:pt idx="7914">
                  <c:v>13716.9</c:v>
                </c:pt>
                <c:pt idx="7915">
                  <c:v>14110.57</c:v>
                </c:pt>
                <c:pt idx="7916">
                  <c:v>14838.28</c:v>
                </c:pt>
                <c:pt idx="7917">
                  <c:v>13633.58</c:v>
                </c:pt>
                <c:pt idx="7918">
                  <c:v>12584.61</c:v>
                </c:pt>
                <c:pt idx="7919">
                  <c:v>12291.51</c:v>
                </c:pt>
                <c:pt idx="7920">
                  <c:v>12338.15</c:v>
                </c:pt>
                <c:pt idx="7921">
                  <c:v>11995.61</c:v>
                </c:pt>
                <c:pt idx="7922">
                  <c:v>12242.86</c:v>
                </c:pt>
                <c:pt idx="7923">
                  <c:v>12090.3</c:v>
                </c:pt>
                <c:pt idx="7924">
                  <c:v>10969.83</c:v>
                </c:pt>
                <c:pt idx="7925">
                  <c:v>11364.73</c:v>
                </c:pt>
                <c:pt idx="7926">
                  <c:v>9402.9699999999993</c:v>
                </c:pt>
                <c:pt idx="7927">
                  <c:v>10745.38</c:v>
                </c:pt>
                <c:pt idx="7928">
                  <c:v>9908.2800000000007</c:v>
                </c:pt>
                <c:pt idx="7929">
                  <c:v>10574.5</c:v>
                </c:pt>
                <c:pt idx="7930">
                  <c:v>7583.13</c:v>
                </c:pt>
                <c:pt idx="7931">
                  <c:v>9700.4500000000007</c:v>
                </c:pt>
                <c:pt idx="7932">
                  <c:v>7986.96</c:v>
                </c:pt>
                <c:pt idx="7933">
                  <c:v>1431</c:v>
                </c:pt>
                <c:pt idx="7934">
                  <c:v>204</c:v>
                </c:pt>
                <c:pt idx="7935">
                  <c:v>396</c:v>
                </c:pt>
                <c:pt idx="7936">
                  <c:v>12</c:v>
                </c:pt>
                <c:pt idx="7937">
                  <c:v>12</c:v>
                </c:pt>
                <c:pt idx="7938">
                  <c:v>12</c:v>
                </c:pt>
                <c:pt idx="7939">
                  <c:v>10</c:v>
                </c:pt>
                <c:pt idx="7940">
                  <c:v>46729.77</c:v>
                </c:pt>
                <c:pt idx="7941">
                  <c:v>36080.86</c:v>
                </c:pt>
                <c:pt idx="7942">
                  <c:v>34141.620000000003</c:v>
                </c:pt>
                <c:pt idx="7943">
                  <c:v>33309.85</c:v>
                </c:pt>
                <c:pt idx="7944">
                  <c:v>42931.77</c:v>
                </c:pt>
                <c:pt idx="7945">
                  <c:v>31669.24</c:v>
                </c:pt>
                <c:pt idx="7946">
                  <c:v>32604.49</c:v>
                </c:pt>
                <c:pt idx="7947">
                  <c:v>29223.39</c:v>
                </c:pt>
                <c:pt idx="7948">
                  <c:v>40910.94</c:v>
                </c:pt>
                <c:pt idx="7949">
                  <c:v>37815.5</c:v>
                </c:pt>
                <c:pt idx="7950">
                  <c:v>32135.69</c:v>
                </c:pt>
                <c:pt idx="7951">
                  <c:v>28230.720000000001</c:v>
                </c:pt>
                <c:pt idx="7952">
                  <c:v>30450.45</c:v>
                </c:pt>
                <c:pt idx="7953">
                  <c:v>44039.92</c:v>
                </c:pt>
                <c:pt idx="7954">
                  <c:v>30719.18</c:v>
                </c:pt>
                <c:pt idx="7955">
                  <c:v>30190.720000000001</c:v>
                </c:pt>
                <c:pt idx="7956">
                  <c:v>28195.06</c:v>
                </c:pt>
                <c:pt idx="7957">
                  <c:v>42732.59</c:v>
                </c:pt>
                <c:pt idx="7958">
                  <c:v>34564.68</c:v>
                </c:pt>
                <c:pt idx="7959">
                  <c:v>29943.17</c:v>
                </c:pt>
                <c:pt idx="7960">
                  <c:v>29521.94</c:v>
                </c:pt>
                <c:pt idx="7961">
                  <c:v>37745.99</c:v>
                </c:pt>
                <c:pt idx="7962">
                  <c:v>35320.410000000003</c:v>
                </c:pt>
                <c:pt idx="7963">
                  <c:v>30200.62</c:v>
                </c:pt>
                <c:pt idx="7964">
                  <c:v>29353.14</c:v>
                </c:pt>
                <c:pt idx="7965">
                  <c:v>29275.56</c:v>
                </c:pt>
                <c:pt idx="7966">
                  <c:v>43224.38</c:v>
                </c:pt>
                <c:pt idx="7967">
                  <c:v>30376.79</c:v>
                </c:pt>
                <c:pt idx="7968">
                  <c:v>28801.37</c:v>
                </c:pt>
                <c:pt idx="7969">
                  <c:v>28990.87</c:v>
                </c:pt>
                <c:pt idx="7970">
                  <c:v>39538.080000000002</c:v>
                </c:pt>
                <c:pt idx="7971">
                  <c:v>34512.69</c:v>
                </c:pt>
                <c:pt idx="7972">
                  <c:v>31291.01</c:v>
                </c:pt>
                <c:pt idx="7973">
                  <c:v>27292.080000000002</c:v>
                </c:pt>
                <c:pt idx="7974">
                  <c:v>31074.81</c:v>
                </c:pt>
                <c:pt idx="7975">
                  <c:v>37770.25</c:v>
                </c:pt>
                <c:pt idx="7976">
                  <c:v>29799.61</c:v>
                </c:pt>
                <c:pt idx="7977">
                  <c:v>28439.7</c:v>
                </c:pt>
                <c:pt idx="7978">
                  <c:v>25548.97</c:v>
                </c:pt>
                <c:pt idx="7979">
                  <c:v>39589.08</c:v>
                </c:pt>
                <c:pt idx="7980">
                  <c:v>29531.38</c:v>
                </c:pt>
                <c:pt idx="7981">
                  <c:v>28073.27</c:v>
                </c:pt>
                <c:pt idx="7982">
                  <c:v>29147.200000000001</c:v>
                </c:pt>
                <c:pt idx="7983">
                  <c:v>32861.33</c:v>
                </c:pt>
                <c:pt idx="7984">
                  <c:v>33269.22</c:v>
                </c:pt>
                <c:pt idx="7985">
                  <c:v>31340.51</c:v>
                </c:pt>
                <c:pt idx="7986">
                  <c:v>33497.1</c:v>
                </c:pt>
                <c:pt idx="7987">
                  <c:v>24738.86</c:v>
                </c:pt>
                <c:pt idx="7988">
                  <c:v>39984.6</c:v>
                </c:pt>
                <c:pt idx="7989">
                  <c:v>30646.95</c:v>
                </c:pt>
                <c:pt idx="7990">
                  <c:v>28181.68</c:v>
                </c:pt>
                <c:pt idx="7991">
                  <c:v>27962.54</c:v>
                </c:pt>
                <c:pt idx="7992">
                  <c:v>42065.78</c:v>
                </c:pt>
                <c:pt idx="7993">
                  <c:v>36163.65</c:v>
                </c:pt>
                <c:pt idx="7994">
                  <c:v>32462.04</c:v>
                </c:pt>
                <c:pt idx="7995">
                  <c:v>30624.720000000001</c:v>
                </c:pt>
                <c:pt idx="7996">
                  <c:v>45717.53</c:v>
                </c:pt>
                <c:pt idx="7997">
                  <c:v>35519.370000000003</c:v>
                </c:pt>
                <c:pt idx="7998">
                  <c:v>32251.01</c:v>
                </c:pt>
                <c:pt idx="7999">
                  <c:v>28503.22</c:v>
                </c:pt>
                <c:pt idx="8000">
                  <c:v>35814.980000000003</c:v>
                </c:pt>
                <c:pt idx="8001">
                  <c:v>38752</c:v>
                </c:pt>
                <c:pt idx="8002">
                  <c:v>31150.62</c:v>
                </c:pt>
                <c:pt idx="8003">
                  <c:v>30833.66</c:v>
                </c:pt>
                <c:pt idx="8004">
                  <c:v>28255.73</c:v>
                </c:pt>
                <c:pt idx="8005">
                  <c:v>44271.49</c:v>
                </c:pt>
                <c:pt idx="8006">
                  <c:v>33007.29</c:v>
                </c:pt>
                <c:pt idx="8007">
                  <c:v>29087.29</c:v>
                </c:pt>
                <c:pt idx="8008">
                  <c:v>28296.720000000001</c:v>
                </c:pt>
                <c:pt idx="8009">
                  <c:v>42896.37</c:v>
                </c:pt>
                <c:pt idx="8010">
                  <c:v>35023.199999999997</c:v>
                </c:pt>
                <c:pt idx="8011">
                  <c:v>29656.36</c:v>
                </c:pt>
                <c:pt idx="8012">
                  <c:v>29394.35</c:v>
                </c:pt>
                <c:pt idx="8013">
                  <c:v>35335.800000000003</c:v>
                </c:pt>
                <c:pt idx="8014">
                  <c:v>36448.879999999997</c:v>
                </c:pt>
                <c:pt idx="8015">
                  <c:v>29505.119999999999</c:v>
                </c:pt>
                <c:pt idx="8016">
                  <c:v>28530.68</c:v>
                </c:pt>
                <c:pt idx="8017">
                  <c:v>28715.75</c:v>
                </c:pt>
                <c:pt idx="8018">
                  <c:v>45837.83</c:v>
                </c:pt>
                <c:pt idx="8019">
                  <c:v>29878.13</c:v>
                </c:pt>
                <c:pt idx="8020">
                  <c:v>32156.49</c:v>
                </c:pt>
                <c:pt idx="8021">
                  <c:v>29392.95</c:v>
                </c:pt>
                <c:pt idx="8022">
                  <c:v>40331.25</c:v>
                </c:pt>
                <c:pt idx="8023">
                  <c:v>34786.75</c:v>
                </c:pt>
                <c:pt idx="8024">
                  <c:v>32427.96</c:v>
                </c:pt>
                <c:pt idx="8025">
                  <c:v>29161.56</c:v>
                </c:pt>
                <c:pt idx="8026">
                  <c:v>28876.959999999999</c:v>
                </c:pt>
                <c:pt idx="8027">
                  <c:v>45059.56</c:v>
                </c:pt>
                <c:pt idx="8028">
                  <c:v>30011.57</c:v>
                </c:pt>
                <c:pt idx="8029">
                  <c:v>30190.3</c:v>
                </c:pt>
                <c:pt idx="8030">
                  <c:v>28364.34</c:v>
                </c:pt>
                <c:pt idx="8031">
                  <c:v>42665.35</c:v>
                </c:pt>
                <c:pt idx="8032">
                  <c:v>31898.63</c:v>
                </c:pt>
                <c:pt idx="8033">
                  <c:v>30928.23</c:v>
                </c:pt>
                <c:pt idx="8034">
                  <c:v>33533.15</c:v>
                </c:pt>
                <c:pt idx="8035">
                  <c:v>38806.559999999998</c:v>
                </c:pt>
                <c:pt idx="8036">
                  <c:v>37340.339999999997</c:v>
                </c:pt>
                <c:pt idx="8037">
                  <c:v>33041.49</c:v>
                </c:pt>
                <c:pt idx="8038">
                  <c:v>34196.74</c:v>
                </c:pt>
                <c:pt idx="8039">
                  <c:v>27676.43</c:v>
                </c:pt>
                <c:pt idx="8040">
                  <c:v>42842.53</c:v>
                </c:pt>
                <c:pt idx="8041">
                  <c:v>31338.33</c:v>
                </c:pt>
                <c:pt idx="8042">
                  <c:v>31186</c:v>
                </c:pt>
                <c:pt idx="8043">
                  <c:v>28937.93</c:v>
                </c:pt>
                <c:pt idx="8044">
                  <c:v>47522.61</c:v>
                </c:pt>
                <c:pt idx="8045">
                  <c:v>39360.339999999997</c:v>
                </c:pt>
                <c:pt idx="8046">
                  <c:v>36855.68</c:v>
                </c:pt>
                <c:pt idx="8047">
                  <c:v>31907.99</c:v>
                </c:pt>
                <c:pt idx="8048">
                  <c:v>47896.34</c:v>
                </c:pt>
                <c:pt idx="8049">
                  <c:v>39196.18</c:v>
                </c:pt>
                <c:pt idx="8050">
                  <c:v>32723.279999999999</c:v>
                </c:pt>
                <c:pt idx="8051">
                  <c:v>30097.93</c:v>
                </c:pt>
                <c:pt idx="8052">
                  <c:v>30834.51</c:v>
                </c:pt>
                <c:pt idx="8053">
                  <c:v>45342.21</c:v>
                </c:pt>
                <c:pt idx="8054">
                  <c:v>30752.29</c:v>
                </c:pt>
                <c:pt idx="8055">
                  <c:v>32581.33</c:v>
                </c:pt>
                <c:pt idx="8056">
                  <c:v>30866.19</c:v>
                </c:pt>
                <c:pt idx="8057">
                  <c:v>47342.76</c:v>
                </c:pt>
                <c:pt idx="8058">
                  <c:v>34432.74</c:v>
                </c:pt>
                <c:pt idx="8059">
                  <c:v>33905.440000000002</c:v>
                </c:pt>
                <c:pt idx="8060">
                  <c:v>29874.35</c:v>
                </c:pt>
                <c:pt idx="8061">
                  <c:v>37942.129999999997</c:v>
                </c:pt>
                <c:pt idx="8062">
                  <c:v>41003.18</c:v>
                </c:pt>
                <c:pt idx="8063">
                  <c:v>34184.660000000003</c:v>
                </c:pt>
                <c:pt idx="8064">
                  <c:v>30684.35</c:v>
                </c:pt>
                <c:pt idx="8065">
                  <c:v>30442.57</c:v>
                </c:pt>
                <c:pt idx="8066">
                  <c:v>47794.94</c:v>
                </c:pt>
                <c:pt idx="8067">
                  <c:v>32163.5</c:v>
                </c:pt>
                <c:pt idx="8068">
                  <c:v>30048.55</c:v>
                </c:pt>
                <c:pt idx="8069">
                  <c:v>29295.119999999999</c:v>
                </c:pt>
                <c:pt idx="8070">
                  <c:v>45517.07</c:v>
                </c:pt>
                <c:pt idx="8071">
                  <c:v>35436.11</c:v>
                </c:pt>
                <c:pt idx="8072">
                  <c:v>32431.81</c:v>
                </c:pt>
                <c:pt idx="8073">
                  <c:v>29424.5</c:v>
                </c:pt>
                <c:pt idx="8074">
                  <c:v>30371.45</c:v>
                </c:pt>
                <c:pt idx="8075">
                  <c:v>46501.08</c:v>
                </c:pt>
                <c:pt idx="8076">
                  <c:v>33317.120000000003</c:v>
                </c:pt>
                <c:pt idx="8077">
                  <c:v>29389.5</c:v>
                </c:pt>
                <c:pt idx="8078">
                  <c:v>28492.34</c:v>
                </c:pt>
                <c:pt idx="8079">
                  <c:v>48373.55</c:v>
                </c:pt>
                <c:pt idx="8080">
                  <c:v>34139.980000000003</c:v>
                </c:pt>
                <c:pt idx="8081">
                  <c:v>27982.85</c:v>
                </c:pt>
                <c:pt idx="8082">
                  <c:v>29294.29</c:v>
                </c:pt>
                <c:pt idx="8083">
                  <c:v>15694.17</c:v>
                </c:pt>
                <c:pt idx="8084">
                  <c:v>16720.84</c:v>
                </c:pt>
                <c:pt idx="8085">
                  <c:v>15918.98</c:v>
                </c:pt>
                <c:pt idx="8086">
                  <c:v>15673.94</c:v>
                </c:pt>
                <c:pt idx="8087">
                  <c:v>15680.71</c:v>
                </c:pt>
                <c:pt idx="8088">
                  <c:v>14708.62</c:v>
                </c:pt>
                <c:pt idx="8089">
                  <c:v>15871.19</c:v>
                </c:pt>
                <c:pt idx="8090">
                  <c:v>14385.66</c:v>
                </c:pt>
                <c:pt idx="8091">
                  <c:v>14810.01</c:v>
                </c:pt>
                <c:pt idx="8092">
                  <c:v>16418.64</c:v>
                </c:pt>
                <c:pt idx="8093">
                  <c:v>15583.62</c:v>
                </c:pt>
                <c:pt idx="8094">
                  <c:v>14283.64</c:v>
                </c:pt>
                <c:pt idx="8095">
                  <c:v>13879.7</c:v>
                </c:pt>
                <c:pt idx="8096">
                  <c:v>15356.54</c:v>
                </c:pt>
                <c:pt idx="8097">
                  <c:v>14806.08</c:v>
                </c:pt>
                <c:pt idx="8098">
                  <c:v>14381.02</c:v>
                </c:pt>
                <c:pt idx="8099">
                  <c:v>14905.3</c:v>
                </c:pt>
                <c:pt idx="8100">
                  <c:v>16789.53</c:v>
                </c:pt>
                <c:pt idx="8101">
                  <c:v>15921.66</c:v>
                </c:pt>
                <c:pt idx="8102">
                  <c:v>15898.96</c:v>
                </c:pt>
                <c:pt idx="8103">
                  <c:v>13454.31</c:v>
                </c:pt>
                <c:pt idx="8104">
                  <c:v>14823.95</c:v>
                </c:pt>
                <c:pt idx="8105">
                  <c:v>15996.89</c:v>
                </c:pt>
                <c:pt idx="8106">
                  <c:v>15660.62</c:v>
                </c:pt>
                <c:pt idx="8107">
                  <c:v>15771.6</c:v>
                </c:pt>
                <c:pt idx="8108">
                  <c:v>15166.99</c:v>
                </c:pt>
                <c:pt idx="8109">
                  <c:v>17325.53</c:v>
                </c:pt>
                <c:pt idx="8110">
                  <c:v>16193.2</c:v>
                </c:pt>
                <c:pt idx="8111">
                  <c:v>15204.72</c:v>
                </c:pt>
                <c:pt idx="8112">
                  <c:v>14737.16</c:v>
                </c:pt>
                <c:pt idx="8113">
                  <c:v>16173.15</c:v>
                </c:pt>
                <c:pt idx="8114">
                  <c:v>16198.34</c:v>
                </c:pt>
                <c:pt idx="8115">
                  <c:v>14457.98</c:v>
                </c:pt>
                <c:pt idx="8116">
                  <c:v>15325.49</c:v>
                </c:pt>
                <c:pt idx="8117">
                  <c:v>15460.88</c:v>
                </c:pt>
                <c:pt idx="8118">
                  <c:v>16474.09</c:v>
                </c:pt>
                <c:pt idx="8119">
                  <c:v>17350.62</c:v>
                </c:pt>
                <c:pt idx="8120">
                  <c:v>14968.65</c:v>
                </c:pt>
                <c:pt idx="8121">
                  <c:v>15570.63</c:v>
                </c:pt>
                <c:pt idx="8122">
                  <c:v>15412.29</c:v>
                </c:pt>
                <c:pt idx="8123">
                  <c:v>15510.94</c:v>
                </c:pt>
                <c:pt idx="8124">
                  <c:v>16193.03</c:v>
                </c:pt>
                <c:pt idx="8125">
                  <c:v>16373.34</c:v>
                </c:pt>
                <c:pt idx="8126">
                  <c:v>13560.2</c:v>
                </c:pt>
                <c:pt idx="8127">
                  <c:v>17072.7</c:v>
                </c:pt>
                <c:pt idx="8128">
                  <c:v>17049.07</c:v>
                </c:pt>
                <c:pt idx="8129">
                  <c:v>19131.59</c:v>
                </c:pt>
                <c:pt idx="8130">
                  <c:v>14170.58</c:v>
                </c:pt>
                <c:pt idx="8131">
                  <c:v>14670.69</c:v>
                </c:pt>
                <c:pt idx="8132">
                  <c:v>15334.15</c:v>
                </c:pt>
                <c:pt idx="8133">
                  <c:v>15318.89</c:v>
                </c:pt>
                <c:pt idx="8134">
                  <c:v>14709.23</c:v>
                </c:pt>
                <c:pt idx="8135">
                  <c:v>15251.2</c:v>
                </c:pt>
                <c:pt idx="8136">
                  <c:v>16445.48</c:v>
                </c:pt>
                <c:pt idx="8137">
                  <c:v>16085.05</c:v>
                </c:pt>
                <c:pt idx="8138">
                  <c:v>15171.01</c:v>
                </c:pt>
                <c:pt idx="8139">
                  <c:v>15767.86</c:v>
                </c:pt>
                <c:pt idx="8140">
                  <c:v>17136.59</c:v>
                </c:pt>
                <c:pt idx="8141">
                  <c:v>17498.009999999998</c:v>
                </c:pt>
                <c:pt idx="8142">
                  <c:v>16470.38</c:v>
                </c:pt>
                <c:pt idx="8143">
                  <c:v>15131.87</c:v>
                </c:pt>
                <c:pt idx="8144">
                  <c:v>16632.37</c:v>
                </c:pt>
                <c:pt idx="8145">
                  <c:v>16565.09</c:v>
                </c:pt>
                <c:pt idx="8146">
                  <c:v>16110.57</c:v>
                </c:pt>
                <c:pt idx="8147">
                  <c:v>15630.25</c:v>
                </c:pt>
                <c:pt idx="8148">
                  <c:v>17454.189999999999</c:v>
                </c:pt>
                <c:pt idx="8149">
                  <c:v>16862.36</c:v>
                </c:pt>
                <c:pt idx="8150">
                  <c:v>16973.96</c:v>
                </c:pt>
                <c:pt idx="8151">
                  <c:v>16729.47</c:v>
                </c:pt>
                <c:pt idx="8152">
                  <c:v>18044.78</c:v>
                </c:pt>
                <c:pt idx="8153">
                  <c:v>16982.86</c:v>
                </c:pt>
                <c:pt idx="8154">
                  <c:v>17338.919999999998</c:v>
                </c:pt>
                <c:pt idx="8155">
                  <c:v>16536.03</c:v>
                </c:pt>
                <c:pt idx="8156">
                  <c:v>16980.03</c:v>
                </c:pt>
                <c:pt idx="8157">
                  <c:v>16737.68</c:v>
                </c:pt>
                <c:pt idx="8158">
                  <c:v>8990.81</c:v>
                </c:pt>
                <c:pt idx="8159">
                  <c:v>7320.66</c:v>
                </c:pt>
                <c:pt idx="8160">
                  <c:v>7728.65</c:v>
                </c:pt>
                <c:pt idx="8161">
                  <c:v>18308.8</c:v>
                </c:pt>
                <c:pt idx="8162">
                  <c:v>20124.61</c:v>
                </c:pt>
                <c:pt idx="8163">
                  <c:v>19146.71</c:v>
                </c:pt>
                <c:pt idx="8164">
                  <c:v>17705.84</c:v>
                </c:pt>
                <c:pt idx="8165">
                  <c:v>18477.419999999998</c:v>
                </c:pt>
                <c:pt idx="8166">
                  <c:v>19080.96</c:v>
                </c:pt>
                <c:pt idx="8167">
                  <c:v>18221.939999999999</c:v>
                </c:pt>
                <c:pt idx="8168">
                  <c:v>17403.830000000002</c:v>
                </c:pt>
                <c:pt idx="8169">
                  <c:v>17443.45</c:v>
                </c:pt>
                <c:pt idx="8170">
                  <c:v>19283.73</c:v>
                </c:pt>
                <c:pt idx="8171">
                  <c:v>18893.16</c:v>
                </c:pt>
                <c:pt idx="8172">
                  <c:v>18211.25</c:v>
                </c:pt>
                <c:pt idx="8173">
                  <c:v>16612.64</c:v>
                </c:pt>
                <c:pt idx="8174">
                  <c:v>17737.560000000001</c:v>
                </c:pt>
                <c:pt idx="8175">
                  <c:v>18932.740000000002</c:v>
                </c:pt>
                <c:pt idx="8176">
                  <c:v>19646.97</c:v>
                </c:pt>
                <c:pt idx="8177">
                  <c:v>17754.36</c:v>
                </c:pt>
                <c:pt idx="8178">
                  <c:v>16633.66</c:v>
                </c:pt>
                <c:pt idx="8179">
                  <c:v>19046.330000000002</c:v>
                </c:pt>
                <c:pt idx="8180">
                  <c:v>20943.810000000001</c:v>
                </c:pt>
                <c:pt idx="8181">
                  <c:v>22350.09</c:v>
                </c:pt>
                <c:pt idx="8182">
                  <c:v>15722.33</c:v>
                </c:pt>
                <c:pt idx="8183">
                  <c:v>18903.84</c:v>
                </c:pt>
                <c:pt idx="8184">
                  <c:v>17716.259999999998</c:v>
                </c:pt>
                <c:pt idx="8185">
                  <c:v>16501.990000000002</c:v>
                </c:pt>
                <c:pt idx="8186">
                  <c:v>16269.33</c:v>
                </c:pt>
                <c:pt idx="8187">
                  <c:v>16911.18</c:v>
                </c:pt>
                <c:pt idx="8188">
                  <c:v>20426.689999999999</c:v>
                </c:pt>
                <c:pt idx="8189">
                  <c:v>19404.900000000001</c:v>
                </c:pt>
                <c:pt idx="8190">
                  <c:v>18321.349999999999</c:v>
                </c:pt>
                <c:pt idx="8191">
                  <c:v>18733.18</c:v>
                </c:pt>
                <c:pt idx="8192">
                  <c:v>19494.95</c:v>
                </c:pt>
                <c:pt idx="8193">
                  <c:v>20586.63</c:v>
                </c:pt>
                <c:pt idx="8194">
                  <c:v>18570.59</c:v>
                </c:pt>
                <c:pt idx="8195">
                  <c:v>18378.63</c:v>
                </c:pt>
                <c:pt idx="8196">
                  <c:v>21547.43</c:v>
                </c:pt>
                <c:pt idx="8197">
                  <c:v>20158.89</c:v>
                </c:pt>
                <c:pt idx="8198">
                  <c:v>19254.509999999998</c:v>
                </c:pt>
                <c:pt idx="8199">
                  <c:v>17687.189999999999</c:v>
                </c:pt>
                <c:pt idx="8200">
                  <c:v>19124.22</c:v>
                </c:pt>
                <c:pt idx="8201">
                  <c:v>20460.41</c:v>
                </c:pt>
                <c:pt idx="8202">
                  <c:v>18939.91</c:v>
                </c:pt>
                <c:pt idx="8203">
                  <c:v>19421.03</c:v>
                </c:pt>
                <c:pt idx="8204">
                  <c:v>19270.990000000002</c:v>
                </c:pt>
                <c:pt idx="8205">
                  <c:v>20833.84</c:v>
                </c:pt>
                <c:pt idx="8206">
                  <c:v>21658.400000000001</c:v>
                </c:pt>
                <c:pt idx="8207">
                  <c:v>19063.5</c:v>
                </c:pt>
                <c:pt idx="8208">
                  <c:v>19180.419999999998</c:v>
                </c:pt>
                <c:pt idx="8209">
                  <c:v>22615.85</c:v>
                </c:pt>
                <c:pt idx="8210">
                  <c:v>19943.939999999999</c:v>
                </c:pt>
                <c:pt idx="8211">
                  <c:v>19375.38</c:v>
                </c:pt>
                <c:pt idx="8212">
                  <c:v>18050.22</c:v>
                </c:pt>
                <c:pt idx="8213">
                  <c:v>19943.02</c:v>
                </c:pt>
                <c:pt idx="8214">
                  <c:v>19874.45</c:v>
                </c:pt>
                <c:pt idx="8215">
                  <c:v>20021.349999999999</c:v>
                </c:pt>
                <c:pt idx="8216">
                  <c:v>18713.54</c:v>
                </c:pt>
                <c:pt idx="8217">
                  <c:v>19276.87</c:v>
                </c:pt>
                <c:pt idx="8218">
                  <c:v>21718.71</c:v>
                </c:pt>
                <c:pt idx="8219">
                  <c:v>19345.96</c:v>
                </c:pt>
                <c:pt idx="8220">
                  <c:v>18448.27</c:v>
                </c:pt>
                <c:pt idx="8221">
                  <c:v>17848.52</c:v>
                </c:pt>
                <c:pt idx="8222">
                  <c:v>21007.200000000001</c:v>
                </c:pt>
                <c:pt idx="8223">
                  <c:v>20014.240000000002</c:v>
                </c:pt>
                <c:pt idx="8224">
                  <c:v>19217.27</c:v>
                </c:pt>
                <c:pt idx="8225">
                  <c:v>17918.310000000001</c:v>
                </c:pt>
                <c:pt idx="8226">
                  <c:v>30052.75</c:v>
                </c:pt>
                <c:pt idx="8227">
                  <c:v>30694.25</c:v>
                </c:pt>
                <c:pt idx="8228">
                  <c:v>28784.91</c:v>
                </c:pt>
                <c:pt idx="8229">
                  <c:v>28213.79</c:v>
                </c:pt>
                <c:pt idx="8230">
                  <c:v>29957.47</c:v>
                </c:pt>
                <c:pt idx="8231">
                  <c:v>29272.13</c:v>
                </c:pt>
                <c:pt idx="8232">
                  <c:v>30287.91</c:v>
                </c:pt>
                <c:pt idx="8233">
                  <c:v>29871.06</c:v>
                </c:pt>
                <c:pt idx="8234">
                  <c:v>29649.34</c:v>
                </c:pt>
                <c:pt idx="8235">
                  <c:v>30023.4</c:v>
                </c:pt>
                <c:pt idx="8236">
                  <c:v>28518.47</c:v>
                </c:pt>
                <c:pt idx="8237">
                  <c:v>27455.91</c:v>
                </c:pt>
                <c:pt idx="8238">
                  <c:v>28836.25</c:v>
                </c:pt>
                <c:pt idx="8239">
                  <c:v>31614.83</c:v>
                </c:pt>
                <c:pt idx="8240">
                  <c:v>29631.17</c:v>
                </c:pt>
                <c:pt idx="8241">
                  <c:v>28081.1</c:v>
                </c:pt>
                <c:pt idx="8242">
                  <c:v>28638.959999999999</c:v>
                </c:pt>
                <c:pt idx="8243">
                  <c:v>30186.240000000002</c:v>
                </c:pt>
                <c:pt idx="8244">
                  <c:v>30813.119999999999</c:v>
                </c:pt>
                <c:pt idx="8245">
                  <c:v>30070.240000000002</c:v>
                </c:pt>
                <c:pt idx="8246">
                  <c:v>27966.9</c:v>
                </c:pt>
                <c:pt idx="8247">
                  <c:v>30551.07</c:v>
                </c:pt>
                <c:pt idx="8248">
                  <c:v>32226.46</c:v>
                </c:pt>
                <c:pt idx="8249">
                  <c:v>29250.38</c:v>
                </c:pt>
                <c:pt idx="8250">
                  <c:v>28636.43</c:v>
                </c:pt>
                <c:pt idx="8251">
                  <c:v>27202.87</c:v>
                </c:pt>
                <c:pt idx="8252">
                  <c:v>31201.67</c:v>
                </c:pt>
                <c:pt idx="8253">
                  <c:v>29938.23</c:v>
                </c:pt>
                <c:pt idx="8254">
                  <c:v>29172.25</c:v>
                </c:pt>
                <c:pt idx="8255">
                  <c:v>27605.17</c:v>
                </c:pt>
                <c:pt idx="8256">
                  <c:v>30199.35</c:v>
                </c:pt>
                <c:pt idx="8257">
                  <c:v>30035.78</c:v>
                </c:pt>
                <c:pt idx="8258">
                  <c:v>28747.53</c:v>
                </c:pt>
                <c:pt idx="8259">
                  <c:v>26864.57</c:v>
                </c:pt>
                <c:pt idx="8260">
                  <c:v>28460.62</c:v>
                </c:pt>
                <c:pt idx="8261">
                  <c:v>29979.34</c:v>
                </c:pt>
                <c:pt idx="8262">
                  <c:v>30490.19</c:v>
                </c:pt>
                <c:pt idx="8263">
                  <c:v>27483.45</c:v>
                </c:pt>
                <c:pt idx="8264">
                  <c:v>27408.240000000002</c:v>
                </c:pt>
                <c:pt idx="8265">
                  <c:v>28962.33</c:v>
                </c:pt>
                <c:pt idx="8266">
                  <c:v>29813.66</c:v>
                </c:pt>
                <c:pt idx="8267">
                  <c:v>29383.02</c:v>
                </c:pt>
                <c:pt idx="8268">
                  <c:v>30448.400000000001</c:v>
                </c:pt>
                <c:pt idx="8269">
                  <c:v>26820.53</c:v>
                </c:pt>
                <c:pt idx="8270">
                  <c:v>28246.47</c:v>
                </c:pt>
                <c:pt idx="8271">
                  <c:v>28357.4</c:v>
                </c:pt>
                <c:pt idx="8272">
                  <c:v>31165.18</c:v>
                </c:pt>
                <c:pt idx="8273">
                  <c:v>24041.67</c:v>
                </c:pt>
                <c:pt idx="8274">
                  <c:v>27932</c:v>
                </c:pt>
                <c:pt idx="8275">
                  <c:v>30035.22</c:v>
                </c:pt>
                <c:pt idx="8276">
                  <c:v>27904.03</c:v>
                </c:pt>
                <c:pt idx="8277">
                  <c:v>27398.7</c:v>
                </c:pt>
                <c:pt idx="8278">
                  <c:v>31040.12</c:v>
                </c:pt>
                <c:pt idx="8279">
                  <c:v>29878.54</c:v>
                </c:pt>
                <c:pt idx="8280">
                  <c:v>27590.400000000001</c:v>
                </c:pt>
                <c:pt idx="8281">
                  <c:v>27205.38</c:v>
                </c:pt>
                <c:pt idx="8282">
                  <c:v>29470.75</c:v>
                </c:pt>
                <c:pt idx="8283">
                  <c:v>30186.27</c:v>
                </c:pt>
                <c:pt idx="8284">
                  <c:v>31048.92</c:v>
                </c:pt>
                <c:pt idx="8285">
                  <c:v>29498.03</c:v>
                </c:pt>
                <c:pt idx="8286">
                  <c:v>28545.23</c:v>
                </c:pt>
                <c:pt idx="8287">
                  <c:v>31849.29</c:v>
                </c:pt>
                <c:pt idx="8288">
                  <c:v>30757.86</c:v>
                </c:pt>
                <c:pt idx="8289">
                  <c:v>29368.7</c:v>
                </c:pt>
                <c:pt idx="8290">
                  <c:v>28068.91</c:v>
                </c:pt>
                <c:pt idx="8291">
                  <c:v>31773.1</c:v>
                </c:pt>
                <c:pt idx="8292">
                  <c:v>31004.25</c:v>
                </c:pt>
                <c:pt idx="8293">
                  <c:v>29396.41</c:v>
                </c:pt>
                <c:pt idx="8294">
                  <c:v>28360.73</c:v>
                </c:pt>
                <c:pt idx="8295">
                  <c:v>31054.35</c:v>
                </c:pt>
                <c:pt idx="8296">
                  <c:v>30405.200000000001</c:v>
                </c:pt>
                <c:pt idx="8297">
                  <c:v>30363.62</c:v>
                </c:pt>
                <c:pt idx="8298">
                  <c:v>27718.78</c:v>
                </c:pt>
                <c:pt idx="8299">
                  <c:v>29039.19</c:v>
                </c:pt>
                <c:pt idx="8300">
                  <c:v>30907.17</c:v>
                </c:pt>
                <c:pt idx="8301">
                  <c:v>27839.64</c:v>
                </c:pt>
                <c:pt idx="8302">
                  <c:v>27636.86</c:v>
                </c:pt>
                <c:pt idx="8303">
                  <c:v>26624.75</c:v>
                </c:pt>
                <c:pt idx="8304">
                  <c:v>30825.65</c:v>
                </c:pt>
                <c:pt idx="8305">
                  <c:v>30549.41</c:v>
                </c:pt>
                <c:pt idx="8306">
                  <c:v>30031.85</c:v>
                </c:pt>
                <c:pt idx="8307">
                  <c:v>27927.33</c:v>
                </c:pt>
                <c:pt idx="8308">
                  <c:v>29191.31</c:v>
                </c:pt>
                <c:pt idx="8309">
                  <c:v>30764.85</c:v>
                </c:pt>
                <c:pt idx="8310">
                  <c:v>29282.71</c:v>
                </c:pt>
                <c:pt idx="8311">
                  <c:v>26749.200000000001</c:v>
                </c:pt>
                <c:pt idx="8312">
                  <c:v>26579.49</c:v>
                </c:pt>
                <c:pt idx="8313">
                  <c:v>30444.53</c:v>
                </c:pt>
                <c:pt idx="8314">
                  <c:v>29527.29</c:v>
                </c:pt>
                <c:pt idx="8315">
                  <c:v>27412.7</c:v>
                </c:pt>
                <c:pt idx="8316">
                  <c:v>26292.639999999999</c:v>
                </c:pt>
                <c:pt idx="8317">
                  <c:v>28384.78</c:v>
                </c:pt>
                <c:pt idx="8318">
                  <c:v>29705.919999999998</c:v>
                </c:pt>
                <c:pt idx="8319">
                  <c:v>30031.81</c:v>
                </c:pt>
                <c:pt idx="8320">
                  <c:v>31047.79</c:v>
                </c:pt>
                <c:pt idx="8321">
                  <c:v>26715.24</c:v>
                </c:pt>
                <c:pt idx="8322">
                  <c:v>29622.19</c:v>
                </c:pt>
                <c:pt idx="8323">
                  <c:v>30033.48</c:v>
                </c:pt>
                <c:pt idx="8324">
                  <c:v>31972.69</c:v>
                </c:pt>
                <c:pt idx="8325">
                  <c:v>24167.38</c:v>
                </c:pt>
                <c:pt idx="8326">
                  <c:v>29522.11</c:v>
                </c:pt>
                <c:pt idx="8327">
                  <c:v>31560.5</c:v>
                </c:pt>
                <c:pt idx="8328">
                  <c:v>29454.09</c:v>
                </c:pt>
                <c:pt idx="8329">
                  <c:v>28130.16</c:v>
                </c:pt>
                <c:pt idx="8330">
                  <c:v>31164.04</c:v>
                </c:pt>
                <c:pt idx="8331">
                  <c:v>31595.22</c:v>
                </c:pt>
                <c:pt idx="8332">
                  <c:v>31533.84</c:v>
                </c:pt>
                <c:pt idx="8333">
                  <c:v>28579</c:v>
                </c:pt>
                <c:pt idx="8334">
                  <c:v>30351.71</c:v>
                </c:pt>
                <c:pt idx="8335">
                  <c:v>31651.93</c:v>
                </c:pt>
                <c:pt idx="8336">
                  <c:v>32742.74</c:v>
                </c:pt>
                <c:pt idx="8337">
                  <c:v>30173.66</c:v>
                </c:pt>
                <c:pt idx="8338">
                  <c:v>32059.57</c:v>
                </c:pt>
                <c:pt idx="8339">
                  <c:v>34435.660000000003</c:v>
                </c:pt>
                <c:pt idx="8340">
                  <c:v>31857.919999999998</c:v>
                </c:pt>
                <c:pt idx="8341">
                  <c:v>30648.9</c:v>
                </c:pt>
                <c:pt idx="8342">
                  <c:v>30244.48</c:v>
                </c:pt>
                <c:pt idx="8343">
                  <c:v>32261.06</c:v>
                </c:pt>
                <c:pt idx="8344">
                  <c:v>31571.96</c:v>
                </c:pt>
                <c:pt idx="8345">
                  <c:v>32122.26</c:v>
                </c:pt>
                <c:pt idx="8346">
                  <c:v>30941.49</c:v>
                </c:pt>
                <c:pt idx="8347">
                  <c:v>32117.05</c:v>
                </c:pt>
                <c:pt idx="8348">
                  <c:v>33639.629999999997</c:v>
                </c:pt>
                <c:pt idx="8349">
                  <c:v>34681.25</c:v>
                </c:pt>
                <c:pt idx="8350">
                  <c:v>31402.79</c:v>
                </c:pt>
                <c:pt idx="8351">
                  <c:v>31098.43</c:v>
                </c:pt>
                <c:pt idx="8352">
                  <c:v>36081.519999999997</c:v>
                </c:pt>
                <c:pt idx="8353">
                  <c:v>32427.67</c:v>
                </c:pt>
                <c:pt idx="8354">
                  <c:v>30588.78</c:v>
                </c:pt>
                <c:pt idx="8355">
                  <c:v>28986.06</c:v>
                </c:pt>
                <c:pt idx="8356">
                  <c:v>30862.25</c:v>
                </c:pt>
                <c:pt idx="8357">
                  <c:v>31933.13</c:v>
                </c:pt>
                <c:pt idx="8358">
                  <c:v>31938.39</c:v>
                </c:pt>
                <c:pt idx="8359">
                  <c:v>29432.75</c:v>
                </c:pt>
                <c:pt idx="8360">
                  <c:v>30944.5</c:v>
                </c:pt>
                <c:pt idx="8361">
                  <c:v>32542.87</c:v>
                </c:pt>
                <c:pt idx="8362">
                  <c:v>30417.19</c:v>
                </c:pt>
                <c:pt idx="8363">
                  <c:v>29554.46</c:v>
                </c:pt>
                <c:pt idx="8364">
                  <c:v>27934.47</c:v>
                </c:pt>
                <c:pt idx="8365">
                  <c:v>31376.98</c:v>
                </c:pt>
                <c:pt idx="8366">
                  <c:v>30502.04</c:v>
                </c:pt>
                <c:pt idx="8367">
                  <c:v>29992.45</c:v>
                </c:pt>
                <c:pt idx="8368">
                  <c:v>29107.55</c:v>
                </c:pt>
                <c:pt idx="8369">
                  <c:v>19484.03</c:v>
                </c:pt>
                <c:pt idx="8370">
                  <c:v>20949.36</c:v>
                </c:pt>
                <c:pt idx="8371">
                  <c:v>20195.2</c:v>
                </c:pt>
                <c:pt idx="8372">
                  <c:v>19023.330000000002</c:v>
                </c:pt>
                <c:pt idx="8373">
                  <c:v>19974.91</c:v>
                </c:pt>
                <c:pt idx="8374">
                  <c:v>18201.88</c:v>
                </c:pt>
                <c:pt idx="8375">
                  <c:v>18348.98</c:v>
                </c:pt>
                <c:pt idx="8376">
                  <c:v>16479.16</c:v>
                </c:pt>
                <c:pt idx="8377">
                  <c:v>17695.89</c:v>
                </c:pt>
                <c:pt idx="8378">
                  <c:v>17678.66</c:v>
                </c:pt>
                <c:pt idx="8379">
                  <c:v>16566.09</c:v>
                </c:pt>
                <c:pt idx="8380">
                  <c:v>16204.99</c:v>
                </c:pt>
                <c:pt idx="8381">
                  <c:v>17115.38</c:v>
                </c:pt>
                <c:pt idx="8382">
                  <c:v>17893.099999999999</c:v>
                </c:pt>
                <c:pt idx="8383">
                  <c:v>17814.39</c:v>
                </c:pt>
                <c:pt idx="8384">
                  <c:v>17328.64</c:v>
                </c:pt>
                <c:pt idx="8385">
                  <c:v>17229.66</c:v>
                </c:pt>
                <c:pt idx="8386">
                  <c:v>20519.54</c:v>
                </c:pt>
                <c:pt idx="8387">
                  <c:v>18551.52</c:v>
                </c:pt>
                <c:pt idx="8388">
                  <c:v>17940.03</c:v>
                </c:pt>
                <c:pt idx="8389">
                  <c:v>17824.37</c:v>
                </c:pt>
                <c:pt idx="8390">
                  <c:v>18581.75</c:v>
                </c:pt>
                <c:pt idx="8391">
                  <c:v>19092.689999999999</c:v>
                </c:pt>
                <c:pt idx="8392">
                  <c:v>18118.18</c:v>
                </c:pt>
                <c:pt idx="8393">
                  <c:v>16361.87</c:v>
                </c:pt>
                <c:pt idx="8394">
                  <c:v>15881.65</c:v>
                </c:pt>
                <c:pt idx="8395">
                  <c:v>18429.47</c:v>
                </c:pt>
                <c:pt idx="8396">
                  <c:v>16914.11</c:v>
                </c:pt>
                <c:pt idx="8397">
                  <c:v>16702.11</c:v>
                </c:pt>
                <c:pt idx="8398">
                  <c:v>16038.14</c:v>
                </c:pt>
                <c:pt idx="8399">
                  <c:v>19146.830000000002</c:v>
                </c:pt>
                <c:pt idx="8400">
                  <c:v>17349.060000000001</c:v>
                </c:pt>
                <c:pt idx="8401">
                  <c:v>17499.580000000002</c:v>
                </c:pt>
                <c:pt idx="8402">
                  <c:v>17168.59</c:v>
                </c:pt>
                <c:pt idx="8403">
                  <c:v>20110.05</c:v>
                </c:pt>
                <c:pt idx="8404">
                  <c:v>22254.42</c:v>
                </c:pt>
                <c:pt idx="8405">
                  <c:v>21079.88</c:v>
                </c:pt>
                <c:pt idx="8406">
                  <c:v>20808.34</c:v>
                </c:pt>
                <c:pt idx="8407">
                  <c:v>20957.34</c:v>
                </c:pt>
                <c:pt idx="8408">
                  <c:v>21850.85</c:v>
                </c:pt>
                <c:pt idx="8409">
                  <c:v>21473.78</c:v>
                </c:pt>
                <c:pt idx="8410">
                  <c:v>20964.18</c:v>
                </c:pt>
                <c:pt idx="8411">
                  <c:v>24770.41</c:v>
                </c:pt>
                <c:pt idx="8412">
                  <c:v>25685.14</c:v>
                </c:pt>
                <c:pt idx="8413">
                  <c:v>29846.11</c:v>
                </c:pt>
                <c:pt idx="8414">
                  <c:v>41964.81</c:v>
                </c:pt>
                <c:pt idx="8415">
                  <c:v>63787.12</c:v>
                </c:pt>
                <c:pt idx="8416">
                  <c:v>23820.76</c:v>
                </c:pt>
                <c:pt idx="8417">
                  <c:v>20707.939999999999</c:v>
                </c:pt>
                <c:pt idx="8418">
                  <c:v>19252.310000000001</c:v>
                </c:pt>
                <c:pt idx="8419">
                  <c:v>18115.39</c:v>
                </c:pt>
                <c:pt idx="8420">
                  <c:v>18374.349999999999</c:v>
                </c:pt>
                <c:pt idx="8421">
                  <c:v>22815.39</c:v>
                </c:pt>
                <c:pt idx="8422">
                  <c:v>25005.25</c:v>
                </c:pt>
                <c:pt idx="8423">
                  <c:v>24062.14</c:v>
                </c:pt>
                <c:pt idx="8424">
                  <c:v>20803.27</c:v>
                </c:pt>
                <c:pt idx="8425">
                  <c:v>22958.34</c:v>
                </c:pt>
                <c:pt idx="8426">
                  <c:v>21432.21</c:v>
                </c:pt>
                <c:pt idx="8427">
                  <c:v>21612.22</c:v>
                </c:pt>
                <c:pt idx="8428">
                  <c:v>21433.52</c:v>
                </c:pt>
                <c:pt idx="8429">
                  <c:v>20437.22</c:v>
                </c:pt>
                <c:pt idx="8430">
                  <c:v>19725.93</c:v>
                </c:pt>
                <c:pt idx="8431">
                  <c:v>18839.28</c:v>
                </c:pt>
                <c:pt idx="8432">
                  <c:v>19960.32</c:v>
                </c:pt>
                <c:pt idx="8433">
                  <c:v>20028.3</c:v>
                </c:pt>
                <c:pt idx="8434">
                  <c:v>21181.279999999999</c:v>
                </c:pt>
                <c:pt idx="8435">
                  <c:v>20663.71</c:v>
                </c:pt>
                <c:pt idx="8436">
                  <c:v>17960.55</c:v>
                </c:pt>
                <c:pt idx="8437">
                  <c:v>19854.55</c:v>
                </c:pt>
                <c:pt idx="8438">
                  <c:v>20885.95</c:v>
                </c:pt>
                <c:pt idx="8439">
                  <c:v>20543.68</c:v>
                </c:pt>
                <c:pt idx="8440">
                  <c:v>19190.57</c:v>
                </c:pt>
                <c:pt idx="8441">
                  <c:v>23442.18</c:v>
                </c:pt>
                <c:pt idx="8442">
                  <c:v>20927.080000000002</c:v>
                </c:pt>
                <c:pt idx="8443">
                  <c:v>21765.06</c:v>
                </c:pt>
                <c:pt idx="8444">
                  <c:v>18346.169999999998</c:v>
                </c:pt>
                <c:pt idx="8445">
                  <c:v>17312.560000000001</c:v>
                </c:pt>
                <c:pt idx="8446">
                  <c:v>16405.740000000002</c:v>
                </c:pt>
                <c:pt idx="8447">
                  <c:v>20902.12</c:v>
                </c:pt>
                <c:pt idx="8448">
                  <c:v>18091.77</c:v>
                </c:pt>
                <c:pt idx="8449">
                  <c:v>17513.330000000002</c:v>
                </c:pt>
                <c:pt idx="8450">
                  <c:v>17447.29</c:v>
                </c:pt>
                <c:pt idx="8451">
                  <c:v>18775.72</c:v>
                </c:pt>
                <c:pt idx="8452">
                  <c:v>18293.46</c:v>
                </c:pt>
                <c:pt idx="8453">
                  <c:v>19609.72</c:v>
                </c:pt>
                <c:pt idx="8454">
                  <c:v>17923.580000000002</c:v>
                </c:pt>
                <c:pt idx="8455">
                  <c:v>18244.98</c:v>
                </c:pt>
                <c:pt idx="8456">
                  <c:v>19497.990000000002</c:v>
                </c:pt>
                <c:pt idx="8457">
                  <c:v>18170.02</c:v>
                </c:pt>
                <c:pt idx="8458">
                  <c:v>19610.25</c:v>
                </c:pt>
                <c:pt idx="8459">
                  <c:v>19018.37</c:v>
                </c:pt>
                <c:pt idx="8460">
                  <c:v>19833.86</c:v>
                </c:pt>
                <c:pt idx="8461">
                  <c:v>19452.05</c:v>
                </c:pt>
                <c:pt idx="8462">
                  <c:v>19776.439999999999</c:v>
                </c:pt>
                <c:pt idx="8463">
                  <c:v>21972.799999999999</c:v>
                </c:pt>
                <c:pt idx="8464">
                  <c:v>21205.01</c:v>
                </c:pt>
                <c:pt idx="8465">
                  <c:v>28826.71</c:v>
                </c:pt>
                <c:pt idx="8466">
                  <c:v>36636.58</c:v>
                </c:pt>
                <c:pt idx="8467">
                  <c:v>58789.91</c:v>
                </c:pt>
                <c:pt idx="8468">
                  <c:v>30132.400000000001</c:v>
                </c:pt>
                <c:pt idx="8469">
                  <c:v>20019.689999999999</c:v>
                </c:pt>
                <c:pt idx="8470">
                  <c:v>17532.05</c:v>
                </c:pt>
                <c:pt idx="8471">
                  <c:v>16655.060000000001</c:v>
                </c:pt>
                <c:pt idx="8472">
                  <c:v>16034</c:v>
                </c:pt>
                <c:pt idx="8473">
                  <c:v>20420.490000000002</c:v>
                </c:pt>
                <c:pt idx="8474">
                  <c:v>21248.19</c:v>
                </c:pt>
                <c:pt idx="8475">
                  <c:v>22346.26</c:v>
                </c:pt>
                <c:pt idx="8476">
                  <c:v>18049.72</c:v>
                </c:pt>
                <c:pt idx="8477">
                  <c:v>20526.27</c:v>
                </c:pt>
                <c:pt idx="8478">
                  <c:v>19766.689999999999</c:v>
                </c:pt>
                <c:pt idx="8479">
                  <c:v>25743.29</c:v>
                </c:pt>
                <c:pt idx="8480">
                  <c:v>19431.900000000001</c:v>
                </c:pt>
                <c:pt idx="8481">
                  <c:v>19953.169999999998</c:v>
                </c:pt>
                <c:pt idx="8482">
                  <c:v>22840.12</c:v>
                </c:pt>
                <c:pt idx="8483">
                  <c:v>19415.38</c:v>
                </c:pt>
                <c:pt idx="8484">
                  <c:v>18275.61</c:v>
                </c:pt>
                <c:pt idx="8485">
                  <c:v>18406.59</c:v>
                </c:pt>
                <c:pt idx="8486">
                  <c:v>21563.759999999998</c:v>
                </c:pt>
                <c:pt idx="8487">
                  <c:v>20076.150000000001</c:v>
                </c:pt>
                <c:pt idx="8488">
                  <c:v>21132.05</c:v>
                </c:pt>
                <c:pt idx="8489">
                  <c:v>20094.03</c:v>
                </c:pt>
                <c:pt idx="8490">
                  <c:v>20883.43</c:v>
                </c:pt>
                <c:pt idx="8491">
                  <c:v>20121.63</c:v>
                </c:pt>
                <c:pt idx="8492">
                  <c:v>20006.900000000001</c:v>
                </c:pt>
                <c:pt idx="8493">
                  <c:v>20450.16</c:v>
                </c:pt>
                <c:pt idx="8494">
                  <c:v>20698.18</c:v>
                </c:pt>
                <c:pt idx="8495">
                  <c:v>20764.05</c:v>
                </c:pt>
                <c:pt idx="8496">
                  <c:v>19445.79</c:v>
                </c:pt>
                <c:pt idx="8497">
                  <c:v>20460.8</c:v>
                </c:pt>
                <c:pt idx="8498">
                  <c:v>20126.490000000002</c:v>
                </c:pt>
                <c:pt idx="8499">
                  <c:v>20729.310000000001</c:v>
                </c:pt>
                <c:pt idx="8500">
                  <c:v>18532.349999999999</c:v>
                </c:pt>
                <c:pt idx="8501">
                  <c:v>18563.27</c:v>
                </c:pt>
                <c:pt idx="8502">
                  <c:v>19415.990000000002</c:v>
                </c:pt>
                <c:pt idx="8503">
                  <c:v>20745.259999999998</c:v>
                </c:pt>
                <c:pt idx="8504">
                  <c:v>20542.29</c:v>
                </c:pt>
                <c:pt idx="8505">
                  <c:v>19937.48</c:v>
                </c:pt>
                <c:pt idx="8506">
                  <c:v>19511.41</c:v>
                </c:pt>
                <c:pt idx="8507">
                  <c:v>18084.61</c:v>
                </c:pt>
                <c:pt idx="8508">
                  <c:v>20292.96</c:v>
                </c:pt>
                <c:pt idx="8509">
                  <c:v>21963.11</c:v>
                </c:pt>
                <c:pt idx="8510">
                  <c:v>20132.759999999998</c:v>
                </c:pt>
                <c:pt idx="8511">
                  <c:v>19702.259999999998</c:v>
                </c:pt>
                <c:pt idx="8512">
                  <c:v>5711.19</c:v>
                </c:pt>
                <c:pt idx="8513">
                  <c:v>7521.08</c:v>
                </c:pt>
                <c:pt idx="8514">
                  <c:v>9080.26</c:v>
                </c:pt>
                <c:pt idx="8515">
                  <c:v>6627.3</c:v>
                </c:pt>
                <c:pt idx="8516">
                  <c:v>8840</c:v>
                </c:pt>
                <c:pt idx="8517">
                  <c:v>6483.01</c:v>
                </c:pt>
                <c:pt idx="8518">
                  <c:v>6226.01</c:v>
                </c:pt>
                <c:pt idx="8519">
                  <c:v>5693.05</c:v>
                </c:pt>
                <c:pt idx="8520">
                  <c:v>7829.88</c:v>
                </c:pt>
                <c:pt idx="8521">
                  <c:v>6861.06</c:v>
                </c:pt>
                <c:pt idx="8522">
                  <c:v>5829.18</c:v>
                </c:pt>
                <c:pt idx="8523">
                  <c:v>4638.1499999999996</c:v>
                </c:pt>
                <c:pt idx="8524">
                  <c:v>4085.57</c:v>
                </c:pt>
                <c:pt idx="8525">
                  <c:v>6034.61</c:v>
                </c:pt>
                <c:pt idx="8526">
                  <c:v>5395.06</c:v>
                </c:pt>
                <c:pt idx="8527">
                  <c:v>5038</c:v>
                </c:pt>
                <c:pt idx="8528">
                  <c:v>4215.3500000000004</c:v>
                </c:pt>
                <c:pt idx="8529">
                  <c:v>5160.57</c:v>
                </c:pt>
                <c:pt idx="8530">
                  <c:v>5227.9399999999996</c:v>
                </c:pt>
                <c:pt idx="8531">
                  <c:v>5523.24</c:v>
                </c:pt>
                <c:pt idx="8532">
                  <c:v>5285.01</c:v>
                </c:pt>
                <c:pt idx="8533">
                  <c:v>5829.64</c:v>
                </c:pt>
                <c:pt idx="8534">
                  <c:v>5608.7</c:v>
                </c:pt>
                <c:pt idx="8535">
                  <c:v>5137.82</c:v>
                </c:pt>
                <c:pt idx="8536">
                  <c:v>4209.2299999999996</c:v>
                </c:pt>
                <c:pt idx="8537">
                  <c:v>3728.1</c:v>
                </c:pt>
                <c:pt idx="8538">
                  <c:v>6456.95</c:v>
                </c:pt>
                <c:pt idx="8539">
                  <c:v>5948.86</c:v>
                </c:pt>
                <c:pt idx="8540">
                  <c:v>5271.97</c:v>
                </c:pt>
                <c:pt idx="8541">
                  <c:v>4525.3</c:v>
                </c:pt>
                <c:pt idx="8542">
                  <c:v>5320.7</c:v>
                </c:pt>
                <c:pt idx="8543">
                  <c:v>5434.06</c:v>
                </c:pt>
                <c:pt idx="8544">
                  <c:v>5944.46</c:v>
                </c:pt>
                <c:pt idx="8545">
                  <c:v>3945.95</c:v>
                </c:pt>
                <c:pt idx="8546">
                  <c:v>4471</c:v>
                </c:pt>
                <c:pt idx="8547">
                  <c:v>5277.79</c:v>
                </c:pt>
                <c:pt idx="8548">
                  <c:v>5333.94</c:v>
                </c:pt>
                <c:pt idx="8549">
                  <c:v>4717.79</c:v>
                </c:pt>
                <c:pt idx="8550">
                  <c:v>4407.62</c:v>
                </c:pt>
                <c:pt idx="8551">
                  <c:v>4703.97</c:v>
                </c:pt>
                <c:pt idx="8552">
                  <c:v>4239.32</c:v>
                </c:pt>
                <c:pt idx="8553">
                  <c:v>4255.18</c:v>
                </c:pt>
                <c:pt idx="8554">
                  <c:v>2847.62</c:v>
                </c:pt>
                <c:pt idx="8555">
                  <c:v>4037.17</c:v>
                </c:pt>
                <c:pt idx="8556">
                  <c:v>5768.47</c:v>
                </c:pt>
                <c:pt idx="8557">
                  <c:v>6125.66</c:v>
                </c:pt>
                <c:pt idx="8558">
                  <c:v>6572.7</c:v>
                </c:pt>
                <c:pt idx="8559">
                  <c:v>4869.83</c:v>
                </c:pt>
                <c:pt idx="8560">
                  <c:v>6219.34</c:v>
                </c:pt>
                <c:pt idx="8561">
                  <c:v>6607.14</c:v>
                </c:pt>
                <c:pt idx="8562">
                  <c:v>6310.73</c:v>
                </c:pt>
                <c:pt idx="8563">
                  <c:v>6329.59</c:v>
                </c:pt>
                <c:pt idx="8564">
                  <c:v>6001.08</c:v>
                </c:pt>
                <c:pt idx="8565">
                  <c:v>6978.84</c:v>
                </c:pt>
                <c:pt idx="8566">
                  <c:v>7759.71</c:v>
                </c:pt>
                <c:pt idx="8567">
                  <c:v>5464</c:v>
                </c:pt>
                <c:pt idx="8568">
                  <c:v>6241.59</c:v>
                </c:pt>
                <c:pt idx="8569">
                  <c:v>8443.6200000000008</c:v>
                </c:pt>
                <c:pt idx="8570">
                  <c:v>9660.09</c:v>
                </c:pt>
                <c:pt idx="8571">
                  <c:v>7324.65</c:v>
                </c:pt>
                <c:pt idx="8572">
                  <c:v>6675.28</c:v>
                </c:pt>
                <c:pt idx="8573">
                  <c:v>7006.94</c:v>
                </c:pt>
                <c:pt idx="8574">
                  <c:v>5968.75</c:v>
                </c:pt>
                <c:pt idx="8575">
                  <c:v>6759.4</c:v>
                </c:pt>
                <c:pt idx="8576">
                  <c:v>4235.68</c:v>
                </c:pt>
                <c:pt idx="8577">
                  <c:v>5449.13</c:v>
                </c:pt>
                <c:pt idx="8578">
                  <c:v>5419.5</c:v>
                </c:pt>
                <c:pt idx="8579">
                  <c:v>5133.59</c:v>
                </c:pt>
                <c:pt idx="8580">
                  <c:v>4358.21</c:v>
                </c:pt>
                <c:pt idx="8581">
                  <c:v>4695.93</c:v>
                </c:pt>
                <c:pt idx="8582">
                  <c:v>4637.45</c:v>
                </c:pt>
                <c:pt idx="8583">
                  <c:v>5042.6000000000004</c:v>
                </c:pt>
                <c:pt idx="8584">
                  <c:v>4387.29</c:v>
                </c:pt>
                <c:pt idx="8585">
                  <c:v>4673.3</c:v>
                </c:pt>
                <c:pt idx="8586">
                  <c:v>5932.71</c:v>
                </c:pt>
                <c:pt idx="8587">
                  <c:v>5984.9</c:v>
                </c:pt>
                <c:pt idx="8588">
                  <c:v>4921.38</c:v>
                </c:pt>
                <c:pt idx="8589">
                  <c:v>4456.21</c:v>
                </c:pt>
                <c:pt idx="8590">
                  <c:v>4966.7700000000004</c:v>
                </c:pt>
                <c:pt idx="8591">
                  <c:v>6466.53</c:v>
                </c:pt>
                <c:pt idx="8592">
                  <c:v>5551.16</c:v>
                </c:pt>
                <c:pt idx="8593">
                  <c:v>4055.53</c:v>
                </c:pt>
                <c:pt idx="8594">
                  <c:v>6040.99</c:v>
                </c:pt>
                <c:pt idx="8595">
                  <c:v>6832.9</c:v>
                </c:pt>
                <c:pt idx="8596">
                  <c:v>5784.37</c:v>
                </c:pt>
                <c:pt idx="8597">
                  <c:v>4879.3500000000004</c:v>
                </c:pt>
                <c:pt idx="8598">
                  <c:v>4304.3500000000004</c:v>
                </c:pt>
                <c:pt idx="8599">
                  <c:v>5918.22</c:v>
                </c:pt>
                <c:pt idx="8600">
                  <c:v>4919.46</c:v>
                </c:pt>
                <c:pt idx="8601">
                  <c:v>4775.9399999999996</c:v>
                </c:pt>
                <c:pt idx="8602">
                  <c:v>4306.3999999999996</c:v>
                </c:pt>
                <c:pt idx="8603">
                  <c:v>4357.4799999999996</c:v>
                </c:pt>
                <c:pt idx="8604">
                  <c:v>5143.03</c:v>
                </c:pt>
                <c:pt idx="8605">
                  <c:v>4355.72</c:v>
                </c:pt>
                <c:pt idx="8606">
                  <c:v>3920.55</c:v>
                </c:pt>
                <c:pt idx="8607">
                  <c:v>4241.3900000000003</c:v>
                </c:pt>
                <c:pt idx="8608">
                  <c:v>4927.3</c:v>
                </c:pt>
                <c:pt idx="8609">
                  <c:v>4859.6499999999996</c:v>
                </c:pt>
                <c:pt idx="8610">
                  <c:v>5941.8</c:v>
                </c:pt>
                <c:pt idx="8611">
                  <c:v>4504.03</c:v>
                </c:pt>
                <c:pt idx="8612">
                  <c:v>6213.61</c:v>
                </c:pt>
                <c:pt idx="8613">
                  <c:v>6581.56</c:v>
                </c:pt>
                <c:pt idx="8614">
                  <c:v>5352.55</c:v>
                </c:pt>
                <c:pt idx="8615">
                  <c:v>4912.58</c:v>
                </c:pt>
                <c:pt idx="8616">
                  <c:v>4983.8999999999996</c:v>
                </c:pt>
                <c:pt idx="8617">
                  <c:v>5715.09</c:v>
                </c:pt>
                <c:pt idx="8618">
                  <c:v>6511.65</c:v>
                </c:pt>
                <c:pt idx="8619">
                  <c:v>7386.27</c:v>
                </c:pt>
                <c:pt idx="8620">
                  <c:v>7454.5</c:v>
                </c:pt>
                <c:pt idx="8621">
                  <c:v>8761.59</c:v>
                </c:pt>
                <c:pt idx="8622">
                  <c:v>8450.89</c:v>
                </c:pt>
                <c:pt idx="8623">
                  <c:v>6640.62</c:v>
                </c:pt>
                <c:pt idx="8624">
                  <c:v>5100.1000000000004</c:v>
                </c:pt>
                <c:pt idx="8625">
                  <c:v>7324.53</c:v>
                </c:pt>
                <c:pt idx="8626">
                  <c:v>5938.04</c:v>
                </c:pt>
                <c:pt idx="8627">
                  <c:v>5721.64</c:v>
                </c:pt>
                <c:pt idx="8628">
                  <c:v>5747.55</c:v>
                </c:pt>
                <c:pt idx="8629">
                  <c:v>5247.16</c:v>
                </c:pt>
                <c:pt idx="8630">
                  <c:v>5852.7</c:v>
                </c:pt>
                <c:pt idx="8631">
                  <c:v>6311.38</c:v>
                </c:pt>
                <c:pt idx="8632">
                  <c:v>5099.95</c:v>
                </c:pt>
                <c:pt idx="8633">
                  <c:v>5372.91</c:v>
                </c:pt>
                <c:pt idx="8634">
                  <c:v>6223.27</c:v>
                </c:pt>
                <c:pt idx="8635">
                  <c:v>6851.53</c:v>
                </c:pt>
                <c:pt idx="8636">
                  <c:v>5368.51</c:v>
                </c:pt>
                <c:pt idx="8637">
                  <c:v>4906.92</c:v>
                </c:pt>
                <c:pt idx="8638">
                  <c:v>7042.1</c:v>
                </c:pt>
                <c:pt idx="8639">
                  <c:v>7320.48</c:v>
                </c:pt>
                <c:pt idx="8640">
                  <c:v>6158.12</c:v>
                </c:pt>
                <c:pt idx="8641">
                  <c:v>4910.05</c:v>
                </c:pt>
                <c:pt idx="8642">
                  <c:v>5683.26</c:v>
                </c:pt>
                <c:pt idx="8643">
                  <c:v>7547.51</c:v>
                </c:pt>
                <c:pt idx="8644">
                  <c:v>7039.84</c:v>
                </c:pt>
                <c:pt idx="8645">
                  <c:v>5241.37</c:v>
                </c:pt>
                <c:pt idx="8646">
                  <c:v>5372.73</c:v>
                </c:pt>
                <c:pt idx="8647">
                  <c:v>7176.66</c:v>
                </c:pt>
                <c:pt idx="8648">
                  <c:v>6204.97</c:v>
                </c:pt>
                <c:pt idx="8649">
                  <c:v>5179.1099999999997</c:v>
                </c:pt>
                <c:pt idx="8650">
                  <c:v>5135.1099999999997</c:v>
                </c:pt>
                <c:pt idx="8651">
                  <c:v>5937.81</c:v>
                </c:pt>
                <c:pt idx="8652">
                  <c:v>6505.55</c:v>
                </c:pt>
                <c:pt idx="8653">
                  <c:v>5854.41</c:v>
                </c:pt>
                <c:pt idx="8654">
                  <c:v>4912.05</c:v>
                </c:pt>
                <c:pt idx="8655">
                  <c:v>3825.78</c:v>
                </c:pt>
                <c:pt idx="8656">
                  <c:v>4994.6400000000003</c:v>
                </c:pt>
                <c:pt idx="8657">
                  <c:v>6517.55</c:v>
                </c:pt>
                <c:pt idx="8658">
                  <c:v>5622.63</c:v>
                </c:pt>
                <c:pt idx="8659">
                  <c:v>4027.52</c:v>
                </c:pt>
                <c:pt idx="8660">
                  <c:v>4098.2700000000004</c:v>
                </c:pt>
                <c:pt idx="8661">
                  <c:v>4072.67</c:v>
                </c:pt>
                <c:pt idx="8662">
                  <c:v>3631.93</c:v>
                </c:pt>
                <c:pt idx="8663">
                  <c:v>3585.97</c:v>
                </c:pt>
                <c:pt idx="8664">
                  <c:v>2569.62</c:v>
                </c:pt>
                <c:pt idx="8665">
                  <c:v>4827.2</c:v>
                </c:pt>
                <c:pt idx="8666">
                  <c:v>4157</c:v>
                </c:pt>
                <c:pt idx="8667">
                  <c:v>4449.3599999999997</c:v>
                </c:pt>
                <c:pt idx="8668">
                  <c:v>5023.93</c:v>
                </c:pt>
                <c:pt idx="8669">
                  <c:v>5574.51</c:v>
                </c:pt>
                <c:pt idx="8670">
                  <c:v>5384.95</c:v>
                </c:pt>
                <c:pt idx="8671">
                  <c:v>4876.1000000000004</c:v>
                </c:pt>
                <c:pt idx="8672">
                  <c:v>4682.03</c:v>
                </c:pt>
                <c:pt idx="8673">
                  <c:v>4038.21</c:v>
                </c:pt>
                <c:pt idx="8674">
                  <c:v>3607.73</c:v>
                </c:pt>
                <c:pt idx="8675">
                  <c:v>3828.98</c:v>
                </c:pt>
                <c:pt idx="8676">
                  <c:v>3708.1</c:v>
                </c:pt>
                <c:pt idx="8677">
                  <c:v>4705.22</c:v>
                </c:pt>
                <c:pt idx="8678">
                  <c:v>3492.99</c:v>
                </c:pt>
                <c:pt idx="8679">
                  <c:v>4248.71</c:v>
                </c:pt>
                <c:pt idx="8680">
                  <c:v>3514.93</c:v>
                </c:pt>
                <c:pt idx="8681">
                  <c:v>4408.58</c:v>
                </c:pt>
                <c:pt idx="8682">
                  <c:v>3962.29</c:v>
                </c:pt>
                <c:pt idx="8683">
                  <c:v>4307.6000000000004</c:v>
                </c:pt>
                <c:pt idx="8684">
                  <c:v>3357.95</c:v>
                </c:pt>
                <c:pt idx="8685">
                  <c:v>4019.68</c:v>
                </c:pt>
                <c:pt idx="8686">
                  <c:v>4081.38</c:v>
                </c:pt>
                <c:pt idx="8687">
                  <c:v>4007.6</c:v>
                </c:pt>
                <c:pt idx="8688">
                  <c:v>4174.67</c:v>
                </c:pt>
                <c:pt idx="8689">
                  <c:v>3422.19</c:v>
                </c:pt>
                <c:pt idx="8690">
                  <c:v>3387.87</c:v>
                </c:pt>
                <c:pt idx="8691">
                  <c:v>3745.4</c:v>
                </c:pt>
                <c:pt idx="8692">
                  <c:v>4562.0200000000004</c:v>
                </c:pt>
                <c:pt idx="8693">
                  <c:v>4166.3</c:v>
                </c:pt>
                <c:pt idx="8694">
                  <c:v>3790.85</c:v>
                </c:pt>
                <c:pt idx="8695">
                  <c:v>3913.25</c:v>
                </c:pt>
                <c:pt idx="8696">
                  <c:v>3886.23</c:v>
                </c:pt>
                <c:pt idx="8697">
                  <c:v>3791.55</c:v>
                </c:pt>
                <c:pt idx="8698">
                  <c:v>4648.21</c:v>
                </c:pt>
                <c:pt idx="8699">
                  <c:v>5625.77</c:v>
                </c:pt>
                <c:pt idx="8700">
                  <c:v>8058.77</c:v>
                </c:pt>
                <c:pt idx="8701">
                  <c:v>8561.68</c:v>
                </c:pt>
                <c:pt idx="8702">
                  <c:v>4205.47</c:v>
                </c:pt>
                <c:pt idx="8703">
                  <c:v>4121.22</c:v>
                </c:pt>
                <c:pt idx="8704">
                  <c:v>3272.23</c:v>
                </c:pt>
                <c:pt idx="8705">
                  <c:v>3276.81</c:v>
                </c:pt>
                <c:pt idx="8706">
                  <c:v>2579.79</c:v>
                </c:pt>
                <c:pt idx="8707">
                  <c:v>2649.24</c:v>
                </c:pt>
                <c:pt idx="8708">
                  <c:v>3370.53</c:v>
                </c:pt>
                <c:pt idx="8709">
                  <c:v>3216.47</c:v>
                </c:pt>
                <c:pt idx="8710">
                  <c:v>2966.47</c:v>
                </c:pt>
                <c:pt idx="8711">
                  <c:v>3082.87</c:v>
                </c:pt>
                <c:pt idx="8712">
                  <c:v>3103.3</c:v>
                </c:pt>
                <c:pt idx="8713">
                  <c:v>3416.78</c:v>
                </c:pt>
                <c:pt idx="8714">
                  <c:v>3286.51</c:v>
                </c:pt>
                <c:pt idx="8715">
                  <c:v>3208.74</c:v>
                </c:pt>
                <c:pt idx="8716">
                  <c:v>3526.97</c:v>
                </c:pt>
                <c:pt idx="8717">
                  <c:v>3697.49</c:v>
                </c:pt>
                <c:pt idx="8718">
                  <c:v>4183.8900000000003</c:v>
                </c:pt>
                <c:pt idx="8719">
                  <c:v>3988.69</c:v>
                </c:pt>
                <c:pt idx="8720">
                  <c:v>4461.57</c:v>
                </c:pt>
                <c:pt idx="8721">
                  <c:v>4237.1099999999997</c:v>
                </c:pt>
                <c:pt idx="8722">
                  <c:v>3975.64</c:v>
                </c:pt>
                <c:pt idx="8723">
                  <c:v>4521.7700000000004</c:v>
                </c:pt>
                <c:pt idx="8724">
                  <c:v>2845.38</c:v>
                </c:pt>
                <c:pt idx="8725">
                  <c:v>2650.03</c:v>
                </c:pt>
                <c:pt idx="8726">
                  <c:v>2693.77</c:v>
                </c:pt>
                <c:pt idx="8727">
                  <c:v>2461.89</c:v>
                </c:pt>
                <c:pt idx="8728">
                  <c:v>2791.58</c:v>
                </c:pt>
                <c:pt idx="8729">
                  <c:v>2898.9</c:v>
                </c:pt>
                <c:pt idx="8730">
                  <c:v>2775.16</c:v>
                </c:pt>
                <c:pt idx="8731">
                  <c:v>2812.23</c:v>
                </c:pt>
                <c:pt idx="8732">
                  <c:v>3772.51</c:v>
                </c:pt>
                <c:pt idx="8733">
                  <c:v>3023.47</c:v>
                </c:pt>
                <c:pt idx="8734">
                  <c:v>3173.58</c:v>
                </c:pt>
                <c:pt idx="8735">
                  <c:v>3363.95</c:v>
                </c:pt>
                <c:pt idx="8736">
                  <c:v>2591.2399999999998</c:v>
                </c:pt>
                <c:pt idx="8737">
                  <c:v>3063.01</c:v>
                </c:pt>
                <c:pt idx="8738">
                  <c:v>2681.87</c:v>
                </c:pt>
                <c:pt idx="8739">
                  <c:v>3172.89</c:v>
                </c:pt>
                <c:pt idx="8740">
                  <c:v>2994.29</c:v>
                </c:pt>
                <c:pt idx="8741">
                  <c:v>2963.74</c:v>
                </c:pt>
                <c:pt idx="8742">
                  <c:v>2981.74</c:v>
                </c:pt>
                <c:pt idx="8743">
                  <c:v>2910.79</c:v>
                </c:pt>
                <c:pt idx="8744">
                  <c:v>3105.31</c:v>
                </c:pt>
                <c:pt idx="8745">
                  <c:v>3045.94</c:v>
                </c:pt>
                <c:pt idx="8746">
                  <c:v>3151.68</c:v>
                </c:pt>
                <c:pt idx="8747">
                  <c:v>2963.69</c:v>
                </c:pt>
                <c:pt idx="8748">
                  <c:v>3099.16</c:v>
                </c:pt>
                <c:pt idx="8749">
                  <c:v>3313.06</c:v>
                </c:pt>
                <c:pt idx="8750">
                  <c:v>3702.52</c:v>
                </c:pt>
                <c:pt idx="8751">
                  <c:v>6436.15</c:v>
                </c:pt>
                <c:pt idx="8752">
                  <c:v>6994.4</c:v>
                </c:pt>
                <c:pt idx="8753">
                  <c:v>9020.76</c:v>
                </c:pt>
                <c:pt idx="8754">
                  <c:v>3545.8</c:v>
                </c:pt>
                <c:pt idx="8755">
                  <c:v>3437.73</c:v>
                </c:pt>
                <c:pt idx="8756">
                  <c:v>3081.86</c:v>
                </c:pt>
                <c:pt idx="8757">
                  <c:v>2915.01</c:v>
                </c:pt>
                <c:pt idx="8758">
                  <c:v>2461.9299999999998</c:v>
                </c:pt>
                <c:pt idx="8759">
                  <c:v>2548.9699999999998</c:v>
                </c:pt>
                <c:pt idx="8760">
                  <c:v>3618.6</c:v>
                </c:pt>
                <c:pt idx="8761">
                  <c:v>3043.25</c:v>
                </c:pt>
                <c:pt idx="8762">
                  <c:v>2745.92</c:v>
                </c:pt>
                <c:pt idx="8763">
                  <c:v>2652.15</c:v>
                </c:pt>
                <c:pt idx="8764">
                  <c:v>2929.95</c:v>
                </c:pt>
                <c:pt idx="8765">
                  <c:v>2360.35</c:v>
                </c:pt>
                <c:pt idx="8766">
                  <c:v>2622.39</c:v>
                </c:pt>
                <c:pt idx="8767">
                  <c:v>2382.7399999999998</c:v>
                </c:pt>
                <c:pt idx="8768">
                  <c:v>3482.79</c:v>
                </c:pt>
                <c:pt idx="8769">
                  <c:v>3422.49</c:v>
                </c:pt>
                <c:pt idx="8770">
                  <c:v>3318.25</c:v>
                </c:pt>
                <c:pt idx="8771">
                  <c:v>3088.01</c:v>
                </c:pt>
                <c:pt idx="8772">
                  <c:v>3643.4</c:v>
                </c:pt>
                <c:pt idx="8773">
                  <c:v>4840.1099999999997</c:v>
                </c:pt>
                <c:pt idx="8774">
                  <c:v>5430.64</c:v>
                </c:pt>
                <c:pt idx="8775">
                  <c:v>4451.8500000000004</c:v>
                </c:pt>
                <c:pt idx="8776">
                  <c:v>3539.81</c:v>
                </c:pt>
                <c:pt idx="8777">
                  <c:v>3476.91</c:v>
                </c:pt>
                <c:pt idx="8778">
                  <c:v>2787.23</c:v>
                </c:pt>
                <c:pt idx="8779">
                  <c:v>3115.32</c:v>
                </c:pt>
                <c:pt idx="8780">
                  <c:v>3063.52</c:v>
                </c:pt>
                <c:pt idx="8781">
                  <c:v>2760.09</c:v>
                </c:pt>
                <c:pt idx="8782">
                  <c:v>3064.26</c:v>
                </c:pt>
                <c:pt idx="8783">
                  <c:v>3022.95</c:v>
                </c:pt>
                <c:pt idx="8784">
                  <c:v>3434.69</c:v>
                </c:pt>
                <c:pt idx="8785">
                  <c:v>3700.53</c:v>
                </c:pt>
                <c:pt idx="8786">
                  <c:v>2868.98</c:v>
                </c:pt>
                <c:pt idx="8787">
                  <c:v>2530.7399999999998</c:v>
                </c:pt>
                <c:pt idx="8788">
                  <c:v>2945.51</c:v>
                </c:pt>
                <c:pt idx="8789">
                  <c:v>3115.98</c:v>
                </c:pt>
                <c:pt idx="8790">
                  <c:v>3131.56</c:v>
                </c:pt>
                <c:pt idx="8791">
                  <c:v>2608</c:v>
                </c:pt>
                <c:pt idx="8792">
                  <c:v>2799.37</c:v>
                </c:pt>
                <c:pt idx="8793">
                  <c:v>2721.66</c:v>
                </c:pt>
                <c:pt idx="8794">
                  <c:v>2361.62</c:v>
                </c:pt>
                <c:pt idx="8795">
                  <c:v>2493.35</c:v>
                </c:pt>
                <c:pt idx="8796">
                  <c:v>2945.08</c:v>
                </c:pt>
                <c:pt idx="8797">
                  <c:v>3818.23</c:v>
                </c:pt>
                <c:pt idx="8798">
                  <c:v>35972.49</c:v>
                </c:pt>
                <c:pt idx="8799">
                  <c:v>39254.57</c:v>
                </c:pt>
                <c:pt idx="8800">
                  <c:v>33593.800000000003</c:v>
                </c:pt>
                <c:pt idx="8801">
                  <c:v>32299.49</c:v>
                </c:pt>
                <c:pt idx="8802">
                  <c:v>30800.98</c:v>
                </c:pt>
                <c:pt idx="8803">
                  <c:v>18911.79</c:v>
                </c:pt>
                <c:pt idx="8804">
                  <c:v>28002.01</c:v>
                </c:pt>
                <c:pt idx="8805">
                  <c:v>23926.34</c:v>
                </c:pt>
                <c:pt idx="8806">
                  <c:v>32893.64</c:v>
                </c:pt>
                <c:pt idx="8807">
                  <c:v>29922.639999999999</c:v>
                </c:pt>
                <c:pt idx="8808">
                  <c:v>31171.25</c:v>
                </c:pt>
                <c:pt idx="8809">
                  <c:v>30756.13</c:v>
                </c:pt>
                <c:pt idx="8810">
                  <c:v>31240.73</c:v>
                </c:pt>
                <c:pt idx="8811">
                  <c:v>41094.120000000003</c:v>
                </c:pt>
                <c:pt idx="8812">
                  <c:v>34298.89</c:v>
                </c:pt>
                <c:pt idx="8813">
                  <c:v>32975.760000000002</c:v>
                </c:pt>
                <c:pt idx="8814">
                  <c:v>32034.240000000002</c:v>
                </c:pt>
                <c:pt idx="8815">
                  <c:v>38128.15</c:v>
                </c:pt>
                <c:pt idx="8816">
                  <c:v>34934.230000000003</c:v>
                </c:pt>
                <c:pt idx="8817">
                  <c:v>35133.089999999997</c:v>
                </c:pt>
                <c:pt idx="8818">
                  <c:v>34040.35</c:v>
                </c:pt>
                <c:pt idx="8819">
                  <c:v>42866.79</c:v>
                </c:pt>
                <c:pt idx="8820">
                  <c:v>33515.599999999999</c:v>
                </c:pt>
                <c:pt idx="8821">
                  <c:v>35072.17</c:v>
                </c:pt>
                <c:pt idx="8822">
                  <c:v>32544.27</c:v>
                </c:pt>
                <c:pt idx="8823">
                  <c:v>39298.49</c:v>
                </c:pt>
                <c:pt idx="8824">
                  <c:v>47141.7</c:v>
                </c:pt>
                <c:pt idx="8825">
                  <c:v>32838.769999999997</c:v>
                </c:pt>
                <c:pt idx="8826">
                  <c:v>35527.919999999998</c:v>
                </c:pt>
                <c:pt idx="8827">
                  <c:v>34298.589999999997</c:v>
                </c:pt>
                <c:pt idx="8828">
                  <c:v>48940.83</c:v>
                </c:pt>
                <c:pt idx="8829">
                  <c:v>39921.599999999999</c:v>
                </c:pt>
                <c:pt idx="8830">
                  <c:v>37790.47</c:v>
                </c:pt>
                <c:pt idx="8831">
                  <c:v>36673.43</c:v>
                </c:pt>
                <c:pt idx="8832">
                  <c:v>46866.41</c:v>
                </c:pt>
                <c:pt idx="8833">
                  <c:v>42895.54</c:v>
                </c:pt>
                <c:pt idx="8834">
                  <c:v>35440.080000000002</c:v>
                </c:pt>
                <c:pt idx="8835">
                  <c:v>37976.639999999999</c:v>
                </c:pt>
                <c:pt idx="8836">
                  <c:v>40137.15</c:v>
                </c:pt>
                <c:pt idx="8837">
                  <c:v>53902.35</c:v>
                </c:pt>
                <c:pt idx="8838">
                  <c:v>39369</c:v>
                </c:pt>
                <c:pt idx="8839">
                  <c:v>34043.14</c:v>
                </c:pt>
                <c:pt idx="8840">
                  <c:v>40817.18</c:v>
                </c:pt>
                <c:pt idx="8841">
                  <c:v>52678.879999999997</c:v>
                </c:pt>
                <c:pt idx="8842">
                  <c:v>45843.519999999997</c:v>
                </c:pt>
                <c:pt idx="8843">
                  <c:v>41179.879999999997</c:v>
                </c:pt>
                <c:pt idx="8844">
                  <c:v>49414.27</c:v>
                </c:pt>
                <c:pt idx="8845">
                  <c:v>42034.83</c:v>
                </c:pt>
                <c:pt idx="8846">
                  <c:v>49541.9</c:v>
                </c:pt>
                <c:pt idx="8847">
                  <c:v>37376.730000000003</c:v>
                </c:pt>
                <c:pt idx="8848">
                  <c:v>39297.800000000003</c:v>
                </c:pt>
                <c:pt idx="8849">
                  <c:v>48412.800000000003</c:v>
                </c:pt>
                <c:pt idx="8850">
                  <c:v>66331.45</c:v>
                </c:pt>
                <c:pt idx="8851">
                  <c:v>58043.31</c:v>
                </c:pt>
                <c:pt idx="8852">
                  <c:v>59613.51</c:v>
                </c:pt>
                <c:pt idx="8853">
                  <c:v>53575.77</c:v>
                </c:pt>
                <c:pt idx="8854">
                  <c:v>61018.21</c:v>
                </c:pt>
                <c:pt idx="8855">
                  <c:v>52972.21</c:v>
                </c:pt>
                <c:pt idx="8856">
                  <c:v>48055.54</c:v>
                </c:pt>
                <c:pt idx="8857">
                  <c:v>44675.37</c:v>
                </c:pt>
                <c:pt idx="8858">
                  <c:v>54016.41</c:v>
                </c:pt>
                <c:pt idx="8859">
                  <c:v>49435.74</c:v>
                </c:pt>
                <c:pt idx="8860">
                  <c:v>45186.22</c:v>
                </c:pt>
                <c:pt idx="8861">
                  <c:v>44597.39</c:v>
                </c:pt>
                <c:pt idx="8862">
                  <c:v>47627.03</c:v>
                </c:pt>
                <c:pt idx="8863">
                  <c:v>56650.93</c:v>
                </c:pt>
                <c:pt idx="8864">
                  <c:v>48182.98</c:v>
                </c:pt>
                <c:pt idx="8865">
                  <c:v>41391.82</c:v>
                </c:pt>
                <c:pt idx="8866">
                  <c:v>45105.26</c:v>
                </c:pt>
                <c:pt idx="8867">
                  <c:v>54807.83</c:v>
                </c:pt>
                <c:pt idx="8868">
                  <c:v>48268.61</c:v>
                </c:pt>
                <c:pt idx="8869">
                  <c:v>45207.02</c:v>
                </c:pt>
                <c:pt idx="8870">
                  <c:v>45183</c:v>
                </c:pt>
                <c:pt idx="8871">
                  <c:v>55289.47</c:v>
                </c:pt>
                <c:pt idx="8872">
                  <c:v>49784.22</c:v>
                </c:pt>
                <c:pt idx="8873">
                  <c:v>44682.84</c:v>
                </c:pt>
                <c:pt idx="8874">
                  <c:v>46947.71</c:v>
                </c:pt>
                <c:pt idx="8875">
                  <c:v>43333.7</c:v>
                </c:pt>
                <c:pt idx="8876">
                  <c:v>58724.31</c:v>
                </c:pt>
                <c:pt idx="8877">
                  <c:v>40366.17</c:v>
                </c:pt>
                <c:pt idx="8878">
                  <c:v>46018.41</c:v>
                </c:pt>
                <c:pt idx="8879">
                  <c:v>45772.44</c:v>
                </c:pt>
                <c:pt idx="8880">
                  <c:v>56613.78</c:v>
                </c:pt>
                <c:pt idx="8881">
                  <c:v>50145.72</c:v>
                </c:pt>
                <c:pt idx="8882">
                  <c:v>46154.22</c:v>
                </c:pt>
                <c:pt idx="8883">
                  <c:v>43187.07</c:v>
                </c:pt>
                <c:pt idx="8884">
                  <c:v>49105.85</c:v>
                </c:pt>
                <c:pt idx="8885">
                  <c:v>60958.58</c:v>
                </c:pt>
                <c:pt idx="8886">
                  <c:v>42396.06</c:v>
                </c:pt>
                <c:pt idx="8887">
                  <c:v>45578.05</c:v>
                </c:pt>
                <c:pt idx="8888">
                  <c:v>42200.12</c:v>
                </c:pt>
                <c:pt idx="8889">
                  <c:v>61144.52</c:v>
                </c:pt>
                <c:pt idx="8890">
                  <c:v>45489.31</c:v>
                </c:pt>
                <c:pt idx="8891">
                  <c:v>43185.42</c:v>
                </c:pt>
                <c:pt idx="8892">
                  <c:v>48722.58</c:v>
                </c:pt>
                <c:pt idx="8893">
                  <c:v>54537.22</c:v>
                </c:pt>
                <c:pt idx="8894">
                  <c:v>49818.68</c:v>
                </c:pt>
                <c:pt idx="8895">
                  <c:v>46663.62</c:v>
                </c:pt>
                <c:pt idx="8896">
                  <c:v>49707.56</c:v>
                </c:pt>
                <c:pt idx="8897">
                  <c:v>48035.97</c:v>
                </c:pt>
                <c:pt idx="8898">
                  <c:v>56985.41</c:v>
                </c:pt>
                <c:pt idx="8899">
                  <c:v>40005.910000000003</c:v>
                </c:pt>
                <c:pt idx="8900">
                  <c:v>42276.55</c:v>
                </c:pt>
                <c:pt idx="8901">
                  <c:v>45365.88</c:v>
                </c:pt>
                <c:pt idx="8902">
                  <c:v>65266.57</c:v>
                </c:pt>
                <c:pt idx="8903">
                  <c:v>62168.800000000003</c:v>
                </c:pt>
                <c:pt idx="8904">
                  <c:v>52872.73</c:v>
                </c:pt>
                <c:pt idx="8905">
                  <c:v>52151.9</c:v>
                </c:pt>
                <c:pt idx="8906">
                  <c:v>63903.03</c:v>
                </c:pt>
                <c:pt idx="8907">
                  <c:v>59487.05</c:v>
                </c:pt>
                <c:pt idx="8908">
                  <c:v>48196.31</c:v>
                </c:pt>
                <c:pt idx="8909">
                  <c:v>46071.75</c:v>
                </c:pt>
                <c:pt idx="8910">
                  <c:v>46465.64</c:v>
                </c:pt>
                <c:pt idx="8911">
                  <c:v>62587.67</c:v>
                </c:pt>
                <c:pt idx="8912">
                  <c:v>47792.13</c:v>
                </c:pt>
                <c:pt idx="8913">
                  <c:v>46467.94</c:v>
                </c:pt>
                <c:pt idx="8914">
                  <c:v>43602.83</c:v>
                </c:pt>
                <c:pt idx="8915">
                  <c:v>58802.89</c:v>
                </c:pt>
                <c:pt idx="8916">
                  <c:v>47648.4</c:v>
                </c:pt>
                <c:pt idx="8917">
                  <c:v>48475.66</c:v>
                </c:pt>
                <c:pt idx="8918">
                  <c:v>47573.08</c:v>
                </c:pt>
                <c:pt idx="8919">
                  <c:v>56771.77</c:v>
                </c:pt>
                <c:pt idx="8920">
                  <c:v>57121.3</c:v>
                </c:pt>
                <c:pt idx="8921">
                  <c:v>51601.93</c:v>
                </c:pt>
                <c:pt idx="8922">
                  <c:v>47171.71</c:v>
                </c:pt>
                <c:pt idx="8923">
                  <c:v>54951.6</c:v>
                </c:pt>
                <c:pt idx="8924">
                  <c:v>61791.29</c:v>
                </c:pt>
                <c:pt idx="8925">
                  <c:v>48022.42</c:v>
                </c:pt>
                <c:pt idx="8926">
                  <c:v>49906.28</c:v>
                </c:pt>
                <c:pt idx="8927">
                  <c:v>49828.59</c:v>
                </c:pt>
                <c:pt idx="8928">
                  <c:v>61634.080000000002</c:v>
                </c:pt>
                <c:pt idx="8929">
                  <c:v>51962.16</c:v>
                </c:pt>
                <c:pt idx="8930">
                  <c:v>47405.37</c:v>
                </c:pt>
                <c:pt idx="8931">
                  <c:v>48193.9</c:v>
                </c:pt>
                <c:pt idx="8932">
                  <c:v>56446.86</c:v>
                </c:pt>
                <c:pt idx="8933">
                  <c:v>56533.45</c:v>
                </c:pt>
                <c:pt idx="8934">
                  <c:v>45670.34</c:v>
                </c:pt>
                <c:pt idx="8935">
                  <c:v>50794.86</c:v>
                </c:pt>
                <c:pt idx="8936">
                  <c:v>47292.44</c:v>
                </c:pt>
                <c:pt idx="8937">
                  <c:v>68503.09</c:v>
                </c:pt>
                <c:pt idx="8938">
                  <c:v>44267.78</c:v>
                </c:pt>
                <c:pt idx="8939">
                  <c:v>48093.57</c:v>
                </c:pt>
                <c:pt idx="8940">
                  <c:v>51212.09</c:v>
                </c:pt>
                <c:pt idx="8941">
                  <c:v>76419.47</c:v>
                </c:pt>
                <c:pt idx="8942">
                  <c:v>79455.64</c:v>
                </c:pt>
                <c:pt idx="8943">
                  <c:v>76091.360000000001</c:v>
                </c:pt>
                <c:pt idx="8944">
                  <c:v>71718.48</c:v>
                </c:pt>
                <c:pt idx="8945">
                  <c:v>78081.850000000006</c:v>
                </c:pt>
                <c:pt idx="8946">
                  <c:v>73943.62</c:v>
                </c:pt>
                <c:pt idx="8947">
                  <c:v>76760.92</c:v>
                </c:pt>
                <c:pt idx="8948">
                  <c:v>71666.240000000005</c:v>
                </c:pt>
                <c:pt idx="8949">
                  <c:v>77280.42</c:v>
                </c:pt>
                <c:pt idx="8950">
                  <c:v>75592.52</c:v>
                </c:pt>
                <c:pt idx="8951">
                  <c:v>73155.28</c:v>
                </c:pt>
                <c:pt idx="8952">
                  <c:v>68521.990000000005</c:v>
                </c:pt>
                <c:pt idx="8953">
                  <c:v>67584.03</c:v>
                </c:pt>
                <c:pt idx="8954">
                  <c:v>76733.25</c:v>
                </c:pt>
                <c:pt idx="8955">
                  <c:v>73925.66</c:v>
                </c:pt>
                <c:pt idx="8956">
                  <c:v>71026.5</c:v>
                </c:pt>
                <c:pt idx="8957">
                  <c:v>70245.240000000005</c:v>
                </c:pt>
                <c:pt idx="8958">
                  <c:v>76433.03</c:v>
                </c:pt>
                <c:pt idx="8959">
                  <c:v>78256.58</c:v>
                </c:pt>
                <c:pt idx="8960">
                  <c:v>77651.520000000004</c:v>
                </c:pt>
                <c:pt idx="8961">
                  <c:v>73325.440000000002</c:v>
                </c:pt>
                <c:pt idx="8962">
                  <c:v>78602.710000000006</c:v>
                </c:pt>
                <c:pt idx="8963">
                  <c:v>77414.63</c:v>
                </c:pt>
                <c:pt idx="8964">
                  <c:v>71934.19</c:v>
                </c:pt>
                <c:pt idx="8965">
                  <c:v>71207.64</c:v>
                </c:pt>
                <c:pt idx="8966">
                  <c:v>69626.13</c:v>
                </c:pt>
                <c:pt idx="8967">
                  <c:v>78840.850000000006</c:v>
                </c:pt>
                <c:pt idx="8968">
                  <c:v>76608.539999999994</c:v>
                </c:pt>
                <c:pt idx="8969">
                  <c:v>72447.850000000006</c:v>
                </c:pt>
                <c:pt idx="8970">
                  <c:v>69272.759999999995</c:v>
                </c:pt>
                <c:pt idx="8971">
                  <c:v>79049.67</c:v>
                </c:pt>
                <c:pt idx="8972">
                  <c:v>78235.77</c:v>
                </c:pt>
                <c:pt idx="8973">
                  <c:v>74851.3</c:v>
                </c:pt>
                <c:pt idx="8974">
                  <c:v>69826.600000000006</c:v>
                </c:pt>
                <c:pt idx="8975">
                  <c:v>73315.81</c:v>
                </c:pt>
                <c:pt idx="8976">
                  <c:v>78810.39</c:v>
                </c:pt>
                <c:pt idx="8977">
                  <c:v>78665.06</c:v>
                </c:pt>
                <c:pt idx="8978">
                  <c:v>69060.72</c:v>
                </c:pt>
                <c:pt idx="8979">
                  <c:v>70851.19</c:v>
                </c:pt>
                <c:pt idx="8980">
                  <c:v>77903.38</c:v>
                </c:pt>
                <c:pt idx="8981">
                  <c:v>79428.800000000003</c:v>
                </c:pt>
                <c:pt idx="8982">
                  <c:v>81642.89</c:v>
                </c:pt>
                <c:pt idx="8983">
                  <c:v>91012.78</c:v>
                </c:pt>
                <c:pt idx="8984">
                  <c:v>73277.05</c:v>
                </c:pt>
                <c:pt idx="8985">
                  <c:v>79620.55</c:v>
                </c:pt>
                <c:pt idx="8986">
                  <c:v>84609.75</c:v>
                </c:pt>
                <c:pt idx="8987">
                  <c:v>103958.12</c:v>
                </c:pt>
                <c:pt idx="8988">
                  <c:v>68273.31</c:v>
                </c:pt>
                <c:pt idx="8989">
                  <c:v>78502.53</c:v>
                </c:pt>
                <c:pt idx="8990">
                  <c:v>82043.47</c:v>
                </c:pt>
                <c:pt idx="8991">
                  <c:v>76077.62</c:v>
                </c:pt>
                <c:pt idx="8992">
                  <c:v>72861.66</c:v>
                </c:pt>
                <c:pt idx="8993">
                  <c:v>86958.66</c:v>
                </c:pt>
                <c:pt idx="8994">
                  <c:v>80990.37</c:v>
                </c:pt>
                <c:pt idx="8995">
                  <c:v>75949.490000000005</c:v>
                </c:pt>
                <c:pt idx="8996">
                  <c:v>72506.47</c:v>
                </c:pt>
                <c:pt idx="8997">
                  <c:v>79030.64</c:v>
                </c:pt>
                <c:pt idx="8998">
                  <c:v>79913.3</c:v>
                </c:pt>
                <c:pt idx="8999">
                  <c:v>80618.899999999994</c:v>
                </c:pt>
                <c:pt idx="9000">
                  <c:v>74628.5</c:v>
                </c:pt>
                <c:pt idx="9001">
                  <c:v>74995</c:v>
                </c:pt>
                <c:pt idx="9002">
                  <c:v>83707.820000000007</c:v>
                </c:pt>
                <c:pt idx="9003">
                  <c:v>81817.98</c:v>
                </c:pt>
                <c:pt idx="9004">
                  <c:v>80709.38</c:v>
                </c:pt>
                <c:pt idx="9005">
                  <c:v>75655.350000000006</c:v>
                </c:pt>
                <c:pt idx="9006">
                  <c:v>85337.89</c:v>
                </c:pt>
                <c:pt idx="9007">
                  <c:v>81465.8</c:v>
                </c:pt>
                <c:pt idx="9008">
                  <c:v>74840.009999999995</c:v>
                </c:pt>
                <c:pt idx="9009">
                  <c:v>76414.570000000007</c:v>
                </c:pt>
                <c:pt idx="9010">
                  <c:v>83651.06</c:v>
                </c:pt>
                <c:pt idx="9011">
                  <c:v>85613.47</c:v>
                </c:pt>
                <c:pt idx="9012">
                  <c:v>84721.24</c:v>
                </c:pt>
                <c:pt idx="9013">
                  <c:v>78145.72</c:v>
                </c:pt>
                <c:pt idx="9014">
                  <c:v>81547.539999999994</c:v>
                </c:pt>
                <c:pt idx="9015">
                  <c:v>81734.19</c:v>
                </c:pt>
                <c:pt idx="9016">
                  <c:v>80607.94</c:v>
                </c:pt>
                <c:pt idx="9017">
                  <c:v>77007.16</c:v>
                </c:pt>
                <c:pt idx="9018">
                  <c:v>73528.320000000007</c:v>
                </c:pt>
                <c:pt idx="9019">
                  <c:v>85719.19</c:v>
                </c:pt>
                <c:pt idx="9020">
                  <c:v>88561.84</c:v>
                </c:pt>
                <c:pt idx="9021">
                  <c:v>88820.61</c:v>
                </c:pt>
                <c:pt idx="9022">
                  <c:v>78805.429999999993</c:v>
                </c:pt>
                <c:pt idx="9023">
                  <c:v>89094.73</c:v>
                </c:pt>
                <c:pt idx="9024">
                  <c:v>90974.88</c:v>
                </c:pt>
                <c:pt idx="9025">
                  <c:v>91983.47</c:v>
                </c:pt>
                <c:pt idx="9026">
                  <c:v>82602.09</c:v>
                </c:pt>
                <c:pt idx="9027">
                  <c:v>80994.66</c:v>
                </c:pt>
                <c:pt idx="9028">
                  <c:v>96124.95</c:v>
                </c:pt>
                <c:pt idx="9029">
                  <c:v>90202.21</c:v>
                </c:pt>
                <c:pt idx="9030">
                  <c:v>85521.68</c:v>
                </c:pt>
                <c:pt idx="9031">
                  <c:v>82323.37</c:v>
                </c:pt>
                <c:pt idx="9032">
                  <c:v>91762.29</c:v>
                </c:pt>
                <c:pt idx="9033">
                  <c:v>92964.97</c:v>
                </c:pt>
                <c:pt idx="9034">
                  <c:v>95540.57</c:v>
                </c:pt>
                <c:pt idx="9035">
                  <c:v>107508.68</c:v>
                </c:pt>
                <c:pt idx="9036">
                  <c:v>83052.320000000007</c:v>
                </c:pt>
                <c:pt idx="9037">
                  <c:v>94666.69</c:v>
                </c:pt>
                <c:pt idx="9038">
                  <c:v>97444.15</c:v>
                </c:pt>
                <c:pt idx="9039">
                  <c:v>116538.94</c:v>
                </c:pt>
                <c:pt idx="9040">
                  <c:v>77988.13</c:v>
                </c:pt>
                <c:pt idx="9041">
                  <c:v>91629.16</c:v>
                </c:pt>
                <c:pt idx="9042">
                  <c:v>92509.87</c:v>
                </c:pt>
                <c:pt idx="9043">
                  <c:v>86442.53</c:v>
                </c:pt>
                <c:pt idx="9044">
                  <c:v>81580.990000000005</c:v>
                </c:pt>
                <c:pt idx="9045">
                  <c:v>88941.55</c:v>
                </c:pt>
                <c:pt idx="9046">
                  <c:v>91393.85</c:v>
                </c:pt>
                <c:pt idx="9047">
                  <c:v>91093.52</c:v>
                </c:pt>
                <c:pt idx="9048">
                  <c:v>82674.87</c:v>
                </c:pt>
                <c:pt idx="9049">
                  <c:v>87195.4</c:v>
                </c:pt>
                <c:pt idx="9050">
                  <c:v>90385.98</c:v>
                </c:pt>
                <c:pt idx="9051">
                  <c:v>93174.12</c:v>
                </c:pt>
                <c:pt idx="9052">
                  <c:v>82667.570000000007</c:v>
                </c:pt>
                <c:pt idx="9053">
                  <c:v>83098.16</c:v>
                </c:pt>
                <c:pt idx="9054">
                  <c:v>99607.16</c:v>
                </c:pt>
                <c:pt idx="9055">
                  <c:v>86785.35</c:v>
                </c:pt>
                <c:pt idx="9056">
                  <c:v>82412.3</c:v>
                </c:pt>
                <c:pt idx="9057">
                  <c:v>80027.259999999995</c:v>
                </c:pt>
                <c:pt idx="9058">
                  <c:v>87274.54</c:v>
                </c:pt>
                <c:pt idx="9059">
                  <c:v>88151.32</c:v>
                </c:pt>
                <c:pt idx="9060">
                  <c:v>85373.52</c:v>
                </c:pt>
                <c:pt idx="9061">
                  <c:v>81580.58</c:v>
                </c:pt>
                <c:pt idx="9062">
                  <c:v>86982.24</c:v>
                </c:pt>
                <c:pt idx="9063">
                  <c:v>91559.12</c:v>
                </c:pt>
                <c:pt idx="9064">
                  <c:v>92172.43</c:v>
                </c:pt>
                <c:pt idx="9065">
                  <c:v>81860.08</c:v>
                </c:pt>
                <c:pt idx="9066">
                  <c:v>84392.18</c:v>
                </c:pt>
                <c:pt idx="9067">
                  <c:v>95576.45</c:v>
                </c:pt>
                <c:pt idx="9068">
                  <c:v>87988.59</c:v>
                </c:pt>
                <c:pt idx="9069">
                  <c:v>85585.76</c:v>
                </c:pt>
                <c:pt idx="9070">
                  <c:v>81315</c:v>
                </c:pt>
                <c:pt idx="9071">
                  <c:v>89013.89</c:v>
                </c:pt>
                <c:pt idx="9072">
                  <c:v>89889.86</c:v>
                </c:pt>
                <c:pt idx="9073">
                  <c:v>91386.97</c:v>
                </c:pt>
                <c:pt idx="9074">
                  <c:v>82471.61</c:v>
                </c:pt>
                <c:pt idx="9075">
                  <c:v>85644.62</c:v>
                </c:pt>
                <c:pt idx="9076">
                  <c:v>96280.55</c:v>
                </c:pt>
                <c:pt idx="9077">
                  <c:v>89709.09</c:v>
                </c:pt>
                <c:pt idx="9078">
                  <c:v>86242.68</c:v>
                </c:pt>
                <c:pt idx="9079">
                  <c:v>80701.63</c:v>
                </c:pt>
                <c:pt idx="9080">
                  <c:v>95882.36</c:v>
                </c:pt>
                <c:pt idx="9081">
                  <c:v>92950.15</c:v>
                </c:pt>
                <c:pt idx="9082">
                  <c:v>88474.51</c:v>
                </c:pt>
                <c:pt idx="9083">
                  <c:v>84064.59</c:v>
                </c:pt>
                <c:pt idx="9084">
                  <c:v>62424.14</c:v>
                </c:pt>
                <c:pt idx="9085">
                  <c:v>66937</c:v>
                </c:pt>
                <c:pt idx="9086">
                  <c:v>63011.44</c:v>
                </c:pt>
                <c:pt idx="9087">
                  <c:v>57335.17</c:v>
                </c:pt>
                <c:pt idx="9088">
                  <c:v>62755.71</c:v>
                </c:pt>
                <c:pt idx="9089">
                  <c:v>63668.62</c:v>
                </c:pt>
                <c:pt idx="9090">
                  <c:v>63250.87</c:v>
                </c:pt>
                <c:pt idx="9091">
                  <c:v>55614.69</c:v>
                </c:pt>
                <c:pt idx="9092">
                  <c:v>57845.36</c:v>
                </c:pt>
                <c:pt idx="9093">
                  <c:v>60177.2</c:v>
                </c:pt>
                <c:pt idx="9094">
                  <c:v>63631.89</c:v>
                </c:pt>
                <c:pt idx="9095">
                  <c:v>56051.87</c:v>
                </c:pt>
                <c:pt idx="9096">
                  <c:v>55068.72</c:v>
                </c:pt>
                <c:pt idx="9097">
                  <c:v>66019.350000000006</c:v>
                </c:pt>
                <c:pt idx="9098">
                  <c:v>64325.26</c:v>
                </c:pt>
                <c:pt idx="9099">
                  <c:v>59289.04</c:v>
                </c:pt>
                <c:pt idx="9100">
                  <c:v>53686.79</c:v>
                </c:pt>
                <c:pt idx="9101">
                  <c:v>59985.57</c:v>
                </c:pt>
                <c:pt idx="9102">
                  <c:v>70982.33</c:v>
                </c:pt>
                <c:pt idx="9103">
                  <c:v>66093.149999999994</c:v>
                </c:pt>
                <c:pt idx="9104">
                  <c:v>56665.73</c:v>
                </c:pt>
                <c:pt idx="9105">
                  <c:v>59462.22</c:v>
                </c:pt>
                <c:pt idx="9106">
                  <c:v>68003.360000000001</c:v>
                </c:pt>
                <c:pt idx="9107">
                  <c:v>66316.42</c:v>
                </c:pt>
                <c:pt idx="9108">
                  <c:v>59855.9</c:v>
                </c:pt>
                <c:pt idx="9109">
                  <c:v>56893.45</c:v>
                </c:pt>
                <c:pt idx="9110">
                  <c:v>68302.100000000006</c:v>
                </c:pt>
                <c:pt idx="9111">
                  <c:v>69486.59</c:v>
                </c:pt>
                <c:pt idx="9112">
                  <c:v>62615.88</c:v>
                </c:pt>
                <c:pt idx="9113">
                  <c:v>56957.43</c:v>
                </c:pt>
                <c:pt idx="9114">
                  <c:v>64708.91</c:v>
                </c:pt>
                <c:pt idx="9115">
                  <c:v>68960.789999999994</c:v>
                </c:pt>
                <c:pt idx="9116">
                  <c:v>66229.7</c:v>
                </c:pt>
                <c:pt idx="9117">
                  <c:v>57245.19</c:v>
                </c:pt>
                <c:pt idx="9118">
                  <c:v>57022.45</c:v>
                </c:pt>
                <c:pt idx="9119">
                  <c:v>68156.490000000005</c:v>
                </c:pt>
                <c:pt idx="9120">
                  <c:v>67012.06</c:v>
                </c:pt>
                <c:pt idx="9121">
                  <c:v>55953.41</c:v>
                </c:pt>
                <c:pt idx="9122">
                  <c:v>54154.79</c:v>
                </c:pt>
                <c:pt idx="9123">
                  <c:v>60344.73</c:v>
                </c:pt>
                <c:pt idx="9124">
                  <c:v>65468.22</c:v>
                </c:pt>
                <c:pt idx="9125">
                  <c:v>62166.33</c:v>
                </c:pt>
                <c:pt idx="9126">
                  <c:v>57154.78</c:v>
                </c:pt>
                <c:pt idx="9127">
                  <c:v>51969.94</c:v>
                </c:pt>
                <c:pt idx="9128">
                  <c:v>63496.85</c:v>
                </c:pt>
                <c:pt idx="9129">
                  <c:v>62562.19</c:v>
                </c:pt>
                <c:pt idx="9130">
                  <c:v>63569.52</c:v>
                </c:pt>
                <c:pt idx="9131">
                  <c:v>49945.36</c:v>
                </c:pt>
                <c:pt idx="9132">
                  <c:v>66465.539999999994</c:v>
                </c:pt>
                <c:pt idx="9133">
                  <c:v>68143.34</c:v>
                </c:pt>
                <c:pt idx="9134">
                  <c:v>60879.18</c:v>
                </c:pt>
                <c:pt idx="9135">
                  <c:v>55962.78</c:v>
                </c:pt>
                <c:pt idx="9136">
                  <c:v>70369.87</c:v>
                </c:pt>
                <c:pt idx="9137">
                  <c:v>73085.36</c:v>
                </c:pt>
                <c:pt idx="9138">
                  <c:v>65075.71</c:v>
                </c:pt>
                <c:pt idx="9139">
                  <c:v>59436.45</c:v>
                </c:pt>
                <c:pt idx="9140">
                  <c:v>66158.100000000006</c:v>
                </c:pt>
                <c:pt idx="9141">
                  <c:v>70447.08</c:v>
                </c:pt>
                <c:pt idx="9142">
                  <c:v>69243.490000000005</c:v>
                </c:pt>
                <c:pt idx="9143">
                  <c:v>59363.21</c:v>
                </c:pt>
                <c:pt idx="9144">
                  <c:v>59382.04</c:v>
                </c:pt>
                <c:pt idx="9145">
                  <c:v>69459.11</c:v>
                </c:pt>
                <c:pt idx="9146">
                  <c:v>70117.63</c:v>
                </c:pt>
                <c:pt idx="9147">
                  <c:v>61390.07</c:v>
                </c:pt>
                <c:pt idx="9148">
                  <c:v>54050.06</c:v>
                </c:pt>
                <c:pt idx="9149">
                  <c:v>67932.66</c:v>
                </c:pt>
                <c:pt idx="9150">
                  <c:v>69132.31</c:v>
                </c:pt>
                <c:pt idx="9151">
                  <c:v>60481.74</c:v>
                </c:pt>
                <c:pt idx="9152">
                  <c:v>55936.84</c:v>
                </c:pt>
                <c:pt idx="9153">
                  <c:v>64308.54</c:v>
                </c:pt>
                <c:pt idx="9154">
                  <c:v>72773.22</c:v>
                </c:pt>
                <c:pt idx="9155">
                  <c:v>66982.05</c:v>
                </c:pt>
                <c:pt idx="9156">
                  <c:v>58934.29</c:v>
                </c:pt>
                <c:pt idx="9157">
                  <c:v>61103.02</c:v>
                </c:pt>
                <c:pt idx="9158">
                  <c:v>69752.06</c:v>
                </c:pt>
                <c:pt idx="9159">
                  <c:v>72630.05</c:v>
                </c:pt>
                <c:pt idx="9160">
                  <c:v>63838.02</c:v>
                </c:pt>
                <c:pt idx="9161">
                  <c:v>55048.43</c:v>
                </c:pt>
                <c:pt idx="9162">
                  <c:v>68086.06</c:v>
                </c:pt>
                <c:pt idx="9163">
                  <c:v>71768.89</c:v>
                </c:pt>
                <c:pt idx="9164">
                  <c:v>67995.61</c:v>
                </c:pt>
                <c:pt idx="9165">
                  <c:v>59197.5</c:v>
                </c:pt>
                <c:pt idx="9166">
                  <c:v>63542.29</c:v>
                </c:pt>
                <c:pt idx="9167">
                  <c:v>70857.27</c:v>
                </c:pt>
                <c:pt idx="9168">
                  <c:v>71049.64</c:v>
                </c:pt>
                <c:pt idx="9169">
                  <c:v>59924.91</c:v>
                </c:pt>
                <c:pt idx="9170">
                  <c:v>57721.07</c:v>
                </c:pt>
                <c:pt idx="9171">
                  <c:v>71865.59</c:v>
                </c:pt>
                <c:pt idx="9172">
                  <c:v>68548.77</c:v>
                </c:pt>
                <c:pt idx="9173">
                  <c:v>61839.05</c:v>
                </c:pt>
                <c:pt idx="9174">
                  <c:v>56084.02</c:v>
                </c:pt>
                <c:pt idx="9175">
                  <c:v>62223.17</c:v>
                </c:pt>
                <c:pt idx="9176">
                  <c:v>67041.240000000005</c:v>
                </c:pt>
                <c:pt idx="9177">
                  <c:v>66433.08</c:v>
                </c:pt>
                <c:pt idx="9178">
                  <c:v>59802.65</c:v>
                </c:pt>
                <c:pt idx="9179">
                  <c:v>55855.06</c:v>
                </c:pt>
                <c:pt idx="9180">
                  <c:v>69381.119999999995</c:v>
                </c:pt>
                <c:pt idx="9181">
                  <c:v>65913.64</c:v>
                </c:pt>
                <c:pt idx="9182">
                  <c:v>67740.710000000006</c:v>
                </c:pt>
                <c:pt idx="9183">
                  <c:v>48263.59</c:v>
                </c:pt>
                <c:pt idx="9184">
                  <c:v>68373.27</c:v>
                </c:pt>
                <c:pt idx="9185">
                  <c:v>72876.820000000007</c:v>
                </c:pt>
                <c:pt idx="9186">
                  <c:v>65605.039999999994</c:v>
                </c:pt>
                <c:pt idx="9187">
                  <c:v>59013.67</c:v>
                </c:pt>
                <c:pt idx="9188">
                  <c:v>67139.259999999995</c:v>
                </c:pt>
                <c:pt idx="9189">
                  <c:v>74070.25</c:v>
                </c:pt>
                <c:pt idx="9190">
                  <c:v>72596.77</c:v>
                </c:pt>
                <c:pt idx="9191">
                  <c:v>61455.44</c:v>
                </c:pt>
                <c:pt idx="9192">
                  <c:v>66364.92</c:v>
                </c:pt>
                <c:pt idx="9193">
                  <c:v>71905.649999999994</c:v>
                </c:pt>
                <c:pt idx="9194">
                  <c:v>73204.67</c:v>
                </c:pt>
                <c:pt idx="9195">
                  <c:v>61697.89</c:v>
                </c:pt>
                <c:pt idx="9196">
                  <c:v>63770.92</c:v>
                </c:pt>
                <c:pt idx="9197">
                  <c:v>76147.22</c:v>
                </c:pt>
                <c:pt idx="9198">
                  <c:v>70877.39</c:v>
                </c:pt>
                <c:pt idx="9199">
                  <c:v>67331.149999999994</c:v>
                </c:pt>
                <c:pt idx="9200">
                  <c:v>60412.71</c:v>
                </c:pt>
                <c:pt idx="9201">
                  <c:v>69524.98</c:v>
                </c:pt>
                <c:pt idx="9202">
                  <c:v>71520.23</c:v>
                </c:pt>
                <c:pt idx="9203">
                  <c:v>67842.03</c:v>
                </c:pt>
                <c:pt idx="9204">
                  <c:v>61147.15</c:v>
                </c:pt>
                <c:pt idx="9205">
                  <c:v>62018.23</c:v>
                </c:pt>
                <c:pt idx="9206">
                  <c:v>75021.919999999998</c:v>
                </c:pt>
                <c:pt idx="9207">
                  <c:v>76138.44</c:v>
                </c:pt>
                <c:pt idx="9208">
                  <c:v>61720.14</c:v>
                </c:pt>
                <c:pt idx="9209">
                  <c:v>59527.86</c:v>
                </c:pt>
                <c:pt idx="9210">
                  <c:v>76603.53</c:v>
                </c:pt>
                <c:pt idx="9211">
                  <c:v>74382.83</c:v>
                </c:pt>
                <c:pt idx="9212">
                  <c:v>67204.17</c:v>
                </c:pt>
                <c:pt idx="9213">
                  <c:v>57662.6</c:v>
                </c:pt>
                <c:pt idx="9214">
                  <c:v>68443.22</c:v>
                </c:pt>
                <c:pt idx="9215">
                  <c:v>73659.91</c:v>
                </c:pt>
                <c:pt idx="9216">
                  <c:v>71394.59</c:v>
                </c:pt>
                <c:pt idx="9217">
                  <c:v>60429.67</c:v>
                </c:pt>
                <c:pt idx="9218">
                  <c:v>62130.73</c:v>
                </c:pt>
                <c:pt idx="9219">
                  <c:v>74590.679999999993</c:v>
                </c:pt>
                <c:pt idx="9220">
                  <c:v>70429.679999999993</c:v>
                </c:pt>
                <c:pt idx="9221">
                  <c:v>61875.25</c:v>
                </c:pt>
                <c:pt idx="9222">
                  <c:v>55839.93</c:v>
                </c:pt>
                <c:pt idx="9223">
                  <c:v>69193.16</c:v>
                </c:pt>
                <c:pt idx="9224">
                  <c:v>67677.850000000006</c:v>
                </c:pt>
                <c:pt idx="9225">
                  <c:v>64022.49</c:v>
                </c:pt>
                <c:pt idx="9226">
                  <c:v>55472.46</c:v>
                </c:pt>
                <c:pt idx="9227">
                  <c:v>139884.94</c:v>
                </c:pt>
                <c:pt idx="9228">
                  <c:v>143081.42000000001</c:v>
                </c:pt>
                <c:pt idx="9229">
                  <c:v>135066.75</c:v>
                </c:pt>
                <c:pt idx="9230">
                  <c:v>125048.08</c:v>
                </c:pt>
                <c:pt idx="9231">
                  <c:v>132945.44</c:v>
                </c:pt>
                <c:pt idx="9232">
                  <c:v>124418.65</c:v>
                </c:pt>
                <c:pt idx="9233">
                  <c:v>127434.37</c:v>
                </c:pt>
                <c:pt idx="9234">
                  <c:v>116688.75</c:v>
                </c:pt>
                <c:pt idx="9235">
                  <c:v>126907.41</c:v>
                </c:pt>
                <c:pt idx="9236">
                  <c:v>129466.97</c:v>
                </c:pt>
                <c:pt idx="9237">
                  <c:v>128626.08</c:v>
                </c:pt>
                <c:pt idx="9238">
                  <c:v>111703.46</c:v>
                </c:pt>
                <c:pt idx="9239">
                  <c:v>109579.6</c:v>
                </c:pt>
                <c:pt idx="9240">
                  <c:v>132217.62</c:v>
                </c:pt>
                <c:pt idx="9241">
                  <c:v>126004.12</c:v>
                </c:pt>
                <c:pt idx="9242">
                  <c:v>117117.65</c:v>
                </c:pt>
                <c:pt idx="9243">
                  <c:v>111704.67</c:v>
                </c:pt>
                <c:pt idx="9244">
                  <c:v>126058.88</c:v>
                </c:pt>
                <c:pt idx="9245">
                  <c:v>134711.49</c:v>
                </c:pt>
                <c:pt idx="9246">
                  <c:v>126911.43</c:v>
                </c:pt>
                <c:pt idx="9247">
                  <c:v>110276.03</c:v>
                </c:pt>
                <c:pt idx="9248">
                  <c:v>122267.65</c:v>
                </c:pt>
                <c:pt idx="9249">
                  <c:v>133820.17000000001</c:v>
                </c:pt>
                <c:pt idx="9250">
                  <c:v>126469.77</c:v>
                </c:pt>
                <c:pt idx="9251">
                  <c:v>115276.81</c:v>
                </c:pt>
                <c:pt idx="9252">
                  <c:v>109943.02</c:v>
                </c:pt>
                <c:pt idx="9253">
                  <c:v>136852.18</c:v>
                </c:pt>
                <c:pt idx="9254">
                  <c:v>132948.32999999999</c:v>
                </c:pt>
                <c:pt idx="9255">
                  <c:v>120613.35</c:v>
                </c:pt>
                <c:pt idx="9256">
                  <c:v>114325.82</c:v>
                </c:pt>
                <c:pt idx="9257">
                  <c:v>130199.03999999999</c:v>
                </c:pt>
                <c:pt idx="9258">
                  <c:v>134373.60999999999</c:v>
                </c:pt>
                <c:pt idx="9259">
                  <c:v>129176.82</c:v>
                </c:pt>
                <c:pt idx="9260">
                  <c:v>110184.21</c:v>
                </c:pt>
                <c:pt idx="9261">
                  <c:v>118966.9</c:v>
                </c:pt>
                <c:pt idx="9262">
                  <c:v>138866</c:v>
                </c:pt>
                <c:pt idx="9263">
                  <c:v>133453.67000000001</c:v>
                </c:pt>
                <c:pt idx="9264">
                  <c:v>115463.1</c:v>
                </c:pt>
                <c:pt idx="9265">
                  <c:v>116370.47</c:v>
                </c:pt>
                <c:pt idx="9266">
                  <c:v>140504.41</c:v>
                </c:pt>
                <c:pt idx="9267">
                  <c:v>144909.63</c:v>
                </c:pt>
                <c:pt idx="9268">
                  <c:v>157621.22</c:v>
                </c:pt>
                <c:pt idx="9269">
                  <c:v>170904.79</c:v>
                </c:pt>
                <c:pt idx="9270">
                  <c:v>119421.7</c:v>
                </c:pt>
                <c:pt idx="9271">
                  <c:v>145313.14000000001</c:v>
                </c:pt>
                <c:pt idx="9272">
                  <c:v>156941.48000000001</c:v>
                </c:pt>
                <c:pt idx="9273">
                  <c:v>181376.38</c:v>
                </c:pt>
                <c:pt idx="9274">
                  <c:v>106205.58</c:v>
                </c:pt>
                <c:pt idx="9275">
                  <c:v>137438.84</c:v>
                </c:pt>
                <c:pt idx="9276">
                  <c:v>145156.23000000001</c:v>
                </c:pt>
                <c:pt idx="9277">
                  <c:v>130891.97</c:v>
                </c:pt>
                <c:pt idx="9278">
                  <c:v>118957.83</c:v>
                </c:pt>
                <c:pt idx="9279">
                  <c:v>145494.29</c:v>
                </c:pt>
                <c:pt idx="9280">
                  <c:v>149699.72</c:v>
                </c:pt>
                <c:pt idx="9281">
                  <c:v>129581.85</c:v>
                </c:pt>
                <c:pt idx="9282">
                  <c:v>112865.16</c:v>
                </c:pt>
                <c:pt idx="9283">
                  <c:v>130158.38</c:v>
                </c:pt>
                <c:pt idx="9284">
                  <c:v>137191.51999999999</c:v>
                </c:pt>
                <c:pt idx="9285">
                  <c:v>134321.31</c:v>
                </c:pt>
                <c:pt idx="9286">
                  <c:v>114963.63</c:v>
                </c:pt>
                <c:pt idx="9287">
                  <c:v>118903.28</c:v>
                </c:pt>
                <c:pt idx="9288">
                  <c:v>140374.76</c:v>
                </c:pt>
                <c:pt idx="9289">
                  <c:v>132197.01</c:v>
                </c:pt>
                <c:pt idx="9290">
                  <c:v>124161.59</c:v>
                </c:pt>
                <c:pt idx="9291">
                  <c:v>112882.46</c:v>
                </c:pt>
                <c:pt idx="9292">
                  <c:v>140304.75</c:v>
                </c:pt>
                <c:pt idx="9293">
                  <c:v>131147.68</c:v>
                </c:pt>
                <c:pt idx="9294">
                  <c:v>123050.97</c:v>
                </c:pt>
                <c:pt idx="9295">
                  <c:v>115361.04</c:v>
                </c:pt>
                <c:pt idx="9296">
                  <c:v>129624.28</c:v>
                </c:pt>
                <c:pt idx="9297">
                  <c:v>137181.13</c:v>
                </c:pt>
                <c:pt idx="9298">
                  <c:v>131903.99</c:v>
                </c:pt>
                <c:pt idx="9299">
                  <c:v>112913.22</c:v>
                </c:pt>
                <c:pt idx="9300">
                  <c:v>120155.9</c:v>
                </c:pt>
                <c:pt idx="9301">
                  <c:v>134861.72</c:v>
                </c:pt>
                <c:pt idx="9302">
                  <c:v>131780.79</c:v>
                </c:pt>
                <c:pt idx="9303">
                  <c:v>118968.09</c:v>
                </c:pt>
                <c:pt idx="9304">
                  <c:v>111929.27</c:v>
                </c:pt>
                <c:pt idx="9305">
                  <c:v>137310.46</c:v>
                </c:pt>
                <c:pt idx="9306">
                  <c:v>139822.31</c:v>
                </c:pt>
                <c:pt idx="9307">
                  <c:v>132026.43</c:v>
                </c:pt>
                <c:pt idx="9308">
                  <c:v>117474.47</c:v>
                </c:pt>
                <c:pt idx="9309">
                  <c:v>131142.28</c:v>
                </c:pt>
                <c:pt idx="9310">
                  <c:v>144592.43</c:v>
                </c:pt>
                <c:pt idx="9311">
                  <c:v>143870.73000000001</c:v>
                </c:pt>
                <c:pt idx="9312">
                  <c:v>122462.32</c:v>
                </c:pt>
                <c:pt idx="9313">
                  <c:v>120506.66</c:v>
                </c:pt>
                <c:pt idx="9314">
                  <c:v>155370.71</c:v>
                </c:pt>
                <c:pt idx="9315">
                  <c:v>145457.88</c:v>
                </c:pt>
                <c:pt idx="9316">
                  <c:v>134783.19</c:v>
                </c:pt>
                <c:pt idx="9317">
                  <c:v>125065.14</c:v>
                </c:pt>
                <c:pt idx="9318">
                  <c:v>152401.64000000001</c:v>
                </c:pt>
                <c:pt idx="9319">
                  <c:v>165723.32</c:v>
                </c:pt>
                <c:pt idx="9320">
                  <c:v>170303.38</c:v>
                </c:pt>
                <c:pt idx="9321">
                  <c:v>186516.35</c:v>
                </c:pt>
                <c:pt idx="9322">
                  <c:v>128135.6</c:v>
                </c:pt>
                <c:pt idx="9323">
                  <c:v>165633.01999999999</c:v>
                </c:pt>
                <c:pt idx="9324">
                  <c:v>173805.71</c:v>
                </c:pt>
                <c:pt idx="9325">
                  <c:v>194839.6</c:v>
                </c:pt>
                <c:pt idx="9326">
                  <c:v>120037.4</c:v>
                </c:pt>
                <c:pt idx="9327">
                  <c:v>148782.82999999999</c:v>
                </c:pt>
                <c:pt idx="9328">
                  <c:v>158154.78</c:v>
                </c:pt>
                <c:pt idx="9329">
                  <c:v>140411.04999999999</c:v>
                </c:pt>
                <c:pt idx="9330">
                  <c:v>128946.7</c:v>
                </c:pt>
                <c:pt idx="9331">
                  <c:v>147179.82</c:v>
                </c:pt>
                <c:pt idx="9332">
                  <c:v>158241.98000000001</c:v>
                </c:pt>
                <c:pt idx="9333">
                  <c:v>155731.37</c:v>
                </c:pt>
                <c:pt idx="9334">
                  <c:v>129648.25</c:v>
                </c:pt>
                <c:pt idx="9335">
                  <c:v>138638.98000000001</c:v>
                </c:pt>
                <c:pt idx="9336">
                  <c:v>151585.49</c:v>
                </c:pt>
                <c:pt idx="9337">
                  <c:v>152800.74</c:v>
                </c:pt>
                <c:pt idx="9338">
                  <c:v>127013.26</c:v>
                </c:pt>
                <c:pt idx="9339">
                  <c:v>127691.17</c:v>
                </c:pt>
                <c:pt idx="9340">
                  <c:v>165039.54</c:v>
                </c:pt>
                <c:pt idx="9341">
                  <c:v>147310.74</c:v>
                </c:pt>
                <c:pt idx="9342">
                  <c:v>135336.32000000001</c:v>
                </c:pt>
                <c:pt idx="9343">
                  <c:v>125370.93</c:v>
                </c:pt>
                <c:pt idx="9344">
                  <c:v>140937.93</c:v>
                </c:pt>
                <c:pt idx="9345">
                  <c:v>143194.31</c:v>
                </c:pt>
                <c:pt idx="9346">
                  <c:v>139743.46</c:v>
                </c:pt>
                <c:pt idx="9347">
                  <c:v>124556.59</c:v>
                </c:pt>
                <c:pt idx="9348">
                  <c:v>134206.28</c:v>
                </c:pt>
                <c:pt idx="9349">
                  <c:v>153676.53</c:v>
                </c:pt>
                <c:pt idx="9350">
                  <c:v>153216.18</c:v>
                </c:pt>
                <c:pt idx="9351">
                  <c:v>126763.7</c:v>
                </c:pt>
                <c:pt idx="9352">
                  <c:v>125650.26</c:v>
                </c:pt>
                <c:pt idx="9353">
                  <c:v>156581.44</c:v>
                </c:pt>
                <c:pt idx="9354">
                  <c:v>148531.93</c:v>
                </c:pt>
                <c:pt idx="9355">
                  <c:v>134590.45000000001</c:v>
                </c:pt>
                <c:pt idx="9356">
                  <c:v>123464.47</c:v>
                </c:pt>
                <c:pt idx="9357">
                  <c:v>141450.76</c:v>
                </c:pt>
                <c:pt idx="9358">
                  <c:v>150012.51</c:v>
                </c:pt>
                <c:pt idx="9359">
                  <c:v>149962.1</c:v>
                </c:pt>
                <c:pt idx="9360">
                  <c:v>127017.65</c:v>
                </c:pt>
                <c:pt idx="9361">
                  <c:v>132574.48000000001</c:v>
                </c:pt>
                <c:pt idx="9362">
                  <c:v>160693.21</c:v>
                </c:pt>
                <c:pt idx="9363">
                  <c:v>148861.17000000001</c:v>
                </c:pt>
                <c:pt idx="9364">
                  <c:v>139354.6</c:v>
                </c:pt>
                <c:pt idx="9365">
                  <c:v>122434.07</c:v>
                </c:pt>
                <c:pt idx="9366">
                  <c:v>159459.88</c:v>
                </c:pt>
                <c:pt idx="9367">
                  <c:v>156944.65</c:v>
                </c:pt>
                <c:pt idx="9368">
                  <c:v>146387.59</c:v>
                </c:pt>
                <c:pt idx="9369">
                  <c:v>132155.74</c:v>
                </c:pt>
                <c:pt idx="9370">
                  <c:v>64494.87</c:v>
                </c:pt>
                <c:pt idx="9371">
                  <c:v>70202.02</c:v>
                </c:pt>
                <c:pt idx="9372">
                  <c:v>62581.64</c:v>
                </c:pt>
                <c:pt idx="9373">
                  <c:v>57630.02</c:v>
                </c:pt>
                <c:pt idx="9374">
                  <c:v>63550.080000000002</c:v>
                </c:pt>
                <c:pt idx="9375">
                  <c:v>63593.120000000003</c:v>
                </c:pt>
                <c:pt idx="9376">
                  <c:v>62781.440000000002</c:v>
                </c:pt>
                <c:pt idx="9377">
                  <c:v>55082.400000000001</c:v>
                </c:pt>
                <c:pt idx="9378">
                  <c:v>63245</c:v>
                </c:pt>
                <c:pt idx="9379">
                  <c:v>66795.56</c:v>
                </c:pt>
                <c:pt idx="9380">
                  <c:v>67716.600000000006</c:v>
                </c:pt>
                <c:pt idx="9381">
                  <c:v>55781.919999999998</c:v>
                </c:pt>
                <c:pt idx="9382">
                  <c:v>55901.42</c:v>
                </c:pt>
                <c:pt idx="9383">
                  <c:v>70383</c:v>
                </c:pt>
                <c:pt idx="9384">
                  <c:v>68273.13</c:v>
                </c:pt>
                <c:pt idx="9385">
                  <c:v>60163.57</c:v>
                </c:pt>
                <c:pt idx="9386">
                  <c:v>60155.18</c:v>
                </c:pt>
                <c:pt idx="9387">
                  <c:v>71718.039999999994</c:v>
                </c:pt>
                <c:pt idx="9388">
                  <c:v>74300.41</c:v>
                </c:pt>
                <c:pt idx="9389">
                  <c:v>69326.03</c:v>
                </c:pt>
                <c:pt idx="9390">
                  <c:v>57418.46</c:v>
                </c:pt>
                <c:pt idx="9391">
                  <c:v>69962.559999999998</c:v>
                </c:pt>
                <c:pt idx="9392">
                  <c:v>78068.53</c:v>
                </c:pt>
                <c:pt idx="9393">
                  <c:v>65960.350000000006</c:v>
                </c:pt>
                <c:pt idx="9394">
                  <c:v>59219.34</c:v>
                </c:pt>
                <c:pt idx="9395">
                  <c:v>55362.080000000002</c:v>
                </c:pt>
                <c:pt idx="9396">
                  <c:v>69274.95</c:v>
                </c:pt>
                <c:pt idx="9397">
                  <c:v>73460.08</c:v>
                </c:pt>
                <c:pt idx="9398">
                  <c:v>61192.75</c:v>
                </c:pt>
                <c:pt idx="9399">
                  <c:v>55448.05</c:v>
                </c:pt>
                <c:pt idx="9400">
                  <c:v>68070.490000000005</c:v>
                </c:pt>
                <c:pt idx="9401">
                  <c:v>74834.539999999994</c:v>
                </c:pt>
                <c:pt idx="9402">
                  <c:v>68491.350000000006</c:v>
                </c:pt>
                <c:pt idx="9403">
                  <c:v>57661.06</c:v>
                </c:pt>
                <c:pt idx="9404">
                  <c:v>58034.239999999998</c:v>
                </c:pt>
                <c:pt idx="9405">
                  <c:v>73532.13</c:v>
                </c:pt>
                <c:pt idx="9406">
                  <c:v>72397.149999999994</c:v>
                </c:pt>
                <c:pt idx="9407">
                  <c:v>58959.85</c:v>
                </c:pt>
                <c:pt idx="9408">
                  <c:v>56830.05</c:v>
                </c:pt>
                <c:pt idx="9409">
                  <c:v>69542.179999999993</c:v>
                </c:pt>
                <c:pt idx="9410">
                  <c:v>77214.95</c:v>
                </c:pt>
                <c:pt idx="9411">
                  <c:v>79474.210000000006</c:v>
                </c:pt>
                <c:pt idx="9412">
                  <c:v>81660.77</c:v>
                </c:pt>
                <c:pt idx="9413">
                  <c:v>56070.53</c:v>
                </c:pt>
                <c:pt idx="9414">
                  <c:v>72089.33</c:v>
                </c:pt>
                <c:pt idx="9415">
                  <c:v>75554.92</c:v>
                </c:pt>
                <c:pt idx="9416">
                  <c:v>85323.12</c:v>
                </c:pt>
                <c:pt idx="9417">
                  <c:v>56721.18</c:v>
                </c:pt>
                <c:pt idx="9418">
                  <c:v>72231.45</c:v>
                </c:pt>
                <c:pt idx="9419">
                  <c:v>74864.89</c:v>
                </c:pt>
                <c:pt idx="9420">
                  <c:v>62937.08</c:v>
                </c:pt>
                <c:pt idx="9421">
                  <c:v>57342.51</c:v>
                </c:pt>
                <c:pt idx="9422">
                  <c:v>77342.47</c:v>
                </c:pt>
                <c:pt idx="9423">
                  <c:v>74956.08</c:v>
                </c:pt>
                <c:pt idx="9424">
                  <c:v>72548.7</c:v>
                </c:pt>
                <c:pt idx="9425">
                  <c:v>59336.68</c:v>
                </c:pt>
                <c:pt idx="9426">
                  <c:v>68960.09</c:v>
                </c:pt>
                <c:pt idx="9427">
                  <c:v>73648.53</c:v>
                </c:pt>
                <c:pt idx="9428">
                  <c:v>74159.070000000007</c:v>
                </c:pt>
                <c:pt idx="9429">
                  <c:v>64882.37</c:v>
                </c:pt>
                <c:pt idx="9430">
                  <c:v>61488.24</c:v>
                </c:pt>
                <c:pt idx="9431">
                  <c:v>76943.850000000006</c:v>
                </c:pt>
                <c:pt idx="9432">
                  <c:v>76596.92</c:v>
                </c:pt>
                <c:pt idx="9433">
                  <c:v>71114.52</c:v>
                </c:pt>
                <c:pt idx="9434">
                  <c:v>63144.61</c:v>
                </c:pt>
                <c:pt idx="9435">
                  <c:v>79231.58</c:v>
                </c:pt>
                <c:pt idx="9436">
                  <c:v>80678.850000000006</c:v>
                </c:pt>
                <c:pt idx="9437">
                  <c:v>67912.160000000003</c:v>
                </c:pt>
                <c:pt idx="9438">
                  <c:v>66607.960000000006</c:v>
                </c:pt>
                <c:pt idx="9439">
                  <c:v>74984.12</c:v>
                </c:pt>
                <c:pt idx="9440">
                  <c:v>81251.13</c:v>
                </c:pt>
                <c:pt idx="9441">
                  <c:v>78948.63</c:v>
                </c:pt>
                <c:pt idx="9442">
                  <c:v>64541.85</c:v>
                </c:pt>
                <c:pt idx="9443">
                  <c:v>68650.5</c:v>
                </c:pt>
                <c:pt idx="9444">
                  <c:v>80746.97</c:v>
                </c:pt>
                <c:pt idx="9445">
                  <c:v>75611.67</c:v>
                </c:pt>
                <c:pt idx="9446">
                  <c:v>67458.009999999995</c:v>
                </c:pt>
                <c:pt idx="9447">
                  <c:v>58927.26</c:v>
                </c:pt>
                <c:pt idx="9448">
                  <c:v>74028.800000000003</c:v>
                </c:pt>
                <c:pt idx="9449">
                  <c:v>77994.13</c:v>
                </c:pt>
                <c:pt idx="9450">
                  <c:v>75368.89</c:v>
                </c:pt>
                <c:pt idx="9451">
                  <c:v>61528.93</c:v>
                </c:pt>
                <c:pt idx="9452">
                  <c:v>73692.87</c:v>
                </c:pt>
                <c:pt idx="9453">
                  <c:v>83809.259999999995</c:v>
                </c:pt>
                <c:pt idx="9454">
                  <c:v>81435.22</c:v>
                </c:pt>
                <c:pt idx="9455">
                  <c:v>67516.27</c:v>
                </c:pt>
                <c:pt idx="9456">
                  <c:v>61812.32</c:v>
                </c:pt>
                <c:pt idx="9457">
                  <c:v>83366.17</c:v>
                </c:pt>
                <c:pt idx="9458">
                  <c:v>76235.47</c:v>
                </c:pt>
                <c:pt idx="9459">
                  <c:v>67370.039999999994</c:v>
                </c:pt>
                <c:pt idx="9460">
                  <c:v>61848.68</c:v>
                </c:pt>
                <c:pt idx="9461">
                  <c:v>77943.570000000007</c:v>
                </c:pt>
                <c:pt idx="9462">
                  <c:v>84183.85</c:v>
                </c:pt>
                <c:pt idx="9463">
                  <c:v>87401.82</c:v>
                </c:pt>
                <c:pt idx="9464">
                  <c:v>87760.1</c:v>
                </c:pt>
                <c:pt idx="9465">
                  <c:v>62296.23</c:v>
                </c:pt>
                <c:pt idx="9466">
                  <c:v>83931.76</c:v>
                </c:pt>
                <c:pt idx="9467">
                  <c:v>85789.38</c:v>
                </c:pt>
                <c:pt idx="9468">
                  <c:v>90573.65</c:v>
                </c:pt>
                <c:pt idx="9469">
                  <c:v>59286.64</c:v>
                </c:pt>
                <c:pt idx="9470">
                  <c:v>78517.16</c:v>
                </c:pt>
                <c:pt idx="9471">
                  <c:v>84485.05</c:v>
                </c:pt>
                <c:pt idx="9472">
                  <c:v>73504.679999999993</c:v>
                </c:pt>
                <c:pt idx="9473">
                  <c:v>63776.99</c:v>
                </c:pt>
                <c:pt idx="9474">
                  <c:v>76847.820000000007</c:v>
                </c:pt>
                <c:pt idx="9475">
                  <c:v>78427.95</c:v>
                </c:pt>
                <c:pt idx="9476">
                  <c:v>80472.09</c:v>
                </c:pt>
                <c:pt idx="9477">
                  <c:v>67829.2</c:v>
                </c:pt>
                <c:pt idx="9478">
                  <c:v>73085.02</c:v>
                </c:pt>
                <c:pt idx="9479">
                  <c:v>79749.8</c:v>
                </c:pt>
                <c:pt idx="9480">
                  <c:v>81227.75</c:v>
                </c:pt>
                <c:pt idx="9481">
                  <c:v>66710.399999999994</c:v>
                </c:pt>
                <c:pt idx="9482">
                  <c:v>67092.89</c:v>
                </c:pt>
                <c:pt idx="9483">
                  <c:v>91384.05</c:v>
                </c:pt>
                <c:pt idx="9484">
                  <c:v>82109.08</c:v>
                </c:pt>
                <c:pt idx="9485">
                  <c:v>70763.97</c:v>
                </c:pt>
                <c:pt idx="9486">
                  <c:v>66850.39</c:v>
                </c:pt>
                <c:pt idx="9487">
                  <c:v>74929.53</c:v>
                </c:pt>
                <c:pt idx="9488">
                  <c:v>81146.850000000006</c:v>
                </c:pt>
                <c:pt idx="9489">
                  <c:v>79074.91</c:v>
                </c:pt>
                <c:pt idx="9490">
                  <c:v>69792.600000000006</c:v>
                </c:pt>
                <c:pt idx="9491">
                  <c:v>76925.539999999994</c:v>
                </c:pt>
                <c:pt idx="9492">
                  <c:v>84258.97</c:v>
                </c:pt>
                <c:pt idx="9493">
                  <c:v>85257.31</c:v>
                </c:pt>
                <c:pt idx="9494">
                  <c:v>70235.34</c:v>
                </c:pt>
                <c:pt idx="9495">
                  <c:v>66443.41</c:v>
                </c:pt>
                <c:pt idx="9496">
                  <c:v>97979.96</c:v>
                </c:pt>
                <c:pt idx="9497">
                  <c:v>86203.09</c:v>
                </c:pt>
                <c:pt idx="9498">
                  <c:v>75292.570000000007</c:v>
                </c:pt>
                <c:pt idx="9499">
                  <c:v>63025.1</c:v>
                </c:pt>
                <c:pt idx="9500">
                  <c:v>73486.899999999994</c:v>
                </c:pt>
                <c:pt idx="9501">
                  <c:v>84119.12</c:v>
                </c:pt>
                <c:pt idx="9502">
                  <c:v>84700.68</c:v>
                </c:pt>
                <c:pt idx="9503">
                  <c:v>65398.77</c:v>
                </c:pt>
                <c:pt idx="9504">
                  <c:v>71195.75</c:v>
                </c:pt>
                <c:pt idx="9505">
                  <c:v>90651.47</c:v>
                </c:pt>
                <c:pt idx="9506">
                  <c:v>81007.78</c:v>
                </c:pt>
                <c:pt idx="9507">
                  <c:v>72668.61</c:v>
                </c:pt>
                <c:pt idx="9508">
                  <c:v>63262.59</c:v>
                </c:pt>
                <c:pt idx="9509">
                  <c:v>81868.039999999994</c:v>
                </c:pt>
                <c:pt idx="9510">
                  <c:v>84659.27</c:v>
                </c:pt>
                <c:pt idx="9511">
                  <c:v>75214.289999999994</c:v>
                </c:pt>
                <c:pt idx="9512">
                  <c:v>66622.89</c:v>
                </c:pt>
                <c:pt idx="9513">
                  <c:v>56655.39</c:v>
                </c:pt>
                <c:pt idx="9514">
                  <c:v>62329.48</c:v>
                </c:pt>
                <c:pt idx="9515">
                  <c:v>72212.320000000007</c:v>
                </c:pt>
                <c:pt idx="9516">
                  <c:v>55501.07</c:v>
                </c:pt>
                <c:pt idx="9517">
                  <c:v>59201.37</c:v>
                </c:pt>
                <c:pt idx="9518">
                  <c:v>61326.35</c:v>
                </c:pt>
                <c:pt idx="9519">
                  <c:v>64718.53</c:v>
                </c:pt>
                <c:pt idx="9520">
                  <c:v>59159.95</c:v>
                </c:pt>
                <c:pt idx="9521">
                  <c:v>66172.11</c:v>
                </c:pt>
                <c:pt idx="9522">
                  <c:v>69441.100000000006</c:v>
                </c:pt>
                <c:pt idx="9523">
                  <c:v>67420.53</c:v>
                </c:pt>
                <c:pt idx="9524">
                  <c:v>60764.62</c:v>
                </c:pt>
                <c:pt idx="9525">
                  <c:v>60744.62</c:v>
                </c:pt>
                <c:pt idx="9526">
                  <c:v>67595.649999999994</c:v>
                </c:pt>
                <c:pt idx="9527">
                  <c:v>78903.78</c:v>
                </c:pt>
                <c:pt idx="9528">
                  <c:v>57772.04</c:v>
                </c:pt>
                <c:pt idx="9529">
                  <c:v>58985.55</c:v>
                </c:pt>
                <c:pt idx="9530">
                  <c:v>64495.92</c:v>
                </c:pt>
                <c:pt idx="9531">
                  <c:v>64201</c:v>
                </c:pt>
                <c:pt idx="9532">
                  <c:v>66420.45</c:v>
                </c:pt>
                <c:pt idx="9533">
                  <c:v>61964.14</c:v>
                </c:pt>
                <c:pt idx="9534">
                  <c:v>62795.87</c:v>
                </c:pt>
                <c:pt idx="9535">
                  <c:v>64929.24</c:v>
                </c:pt>
                <c:pt idx="9536">
                  <c:v>60224.73</c:v>
                </c:pt>
                <c:pt idx="9537">
                  <c:v>58125.31</c:v>
                </c:pt>
                <c:pt idx="9538">
                  <c:v>57827.97</c:v>
                </c:pt>
                <c:pt idx="9539">
                  <c:v>65856.36</c:v>
                </c:pt>
                <c:pt idx="9540">
                  <c:v>66025.47</c:v>
                </c:pt>
                <c:pt idx="9541">
                  <c:v>62691.49</c:v>
                </c:pt>
                <c:pt idx="9542">
                  <c:v>60797.36</c:v>
                </c:pt>
                <c:pt idx="9543">
                  <c:v>64285.98</c:v>
                </c:pt>
                <c:pt idx="9544">
                  <c:v>64872.11</c:v>
                </c:pt>
                <c:pt idx="9545">
                  <c:v>60505.14</c:v>
                </c:pt>
                <c:pt idx="9546">
                  <c:v>54232.52</c:v>
                </c:pt>
                <c:pt idx="9547">
                  <c:v>56157.83</c:v>
                </c:pt>
                <c:pt idx="9548">
                  <c:v>60790.29</c:v>
                </c:pt>
                <c:pt idx="9549">
                  <c:v>59131.49</c:v>
                </c:pt>
                <c:pt idx="9550">
                  <c:v>53704.97</c:v>
                </c:pt>
                <c:pt idx="9551">
                  <c:v>54463.34</c:v>
                </c:pt>
                <c:pt idx="9552">
                  <c:v>53352.959999999999</c:v>
                </c:pt>
                <c:pt idx="9553">
                  <c:v>52564.160000000003</c:v>
                </c:pt>
                <c:pt idx="9554">
                  <c:v>55213.82</c:v>
                </c:pt>
                <c:pt idx="9555">
                  <c:v>61809.29</c:v>
                </c:pt>
                <c:pt idx="9556">
                  <c:v>45989.26</c:v>
                </c:pt>
                <c:pt idx="9557">
                  <c:v>50531.16</c:v>
                </c:pt>
                <c:pt idx="9558">
                  <c:v>54141.38</c:v>
                </c:pt>
                <c:pt idx="9559">
                  <c:v>68231.850000000006</c:v>
                </c:pt>
                <c:pt idx="9560">
                  <c:v>47135.72</c:v>
                </c:pt>
                <c:pt idx="9561">
                  <c:v>54928.05</c:v>
                </c:pt>
                <c:pt idx="9562">
                  <c:v>57078.51</c:v>
                </c:pt>
                <c:pt idx="9563">
                  <c:v>54523.83</c:v>
                </c:pt>
                <c:pt idx="9564">
                  <c:v>55124.2</c:v>
                </c:pt>
                <c:pt idx="9565">
                  <c:v>60453.29</c:v>
                </c:pt>
                <c:pt idx="9566">
                  <c:v>61350.19</c:v>
                </c:pt>
                <c:pt idx="9567">
                  <c:v>76866.41</c:v>
                </c:pt>
                <c:pt idx="9568">
                  <c:v>58180.35</c:v>
                </c:pt>
                <c:pt idx="9569">
                  <c:v>65683.02</c:v>
                </c:pt>
                <c:pt idx="9570">
                  <c:v>67507.289999999994</c:v>
                </c:pt>
                <c:pt idx="9571">
                  <c:v>69906.91</c:v>
                </c:pt>
                <c:pt idx="9572">
                  <c:v>67004.600000000006</c:v>
                </c:pt>
                <c:pt idx="9573">
                  <c:v>66295.210000000006</c:v>
                </c:pt>
                <c:pt idx="9574">
                  <c:v>72950.86</c:v>
                </c:pt>
                <c:pt idx="9575">
                  <c:v>73864.240000000005</c:v>
                </c:pt>
                <c:pt idx="9576">
                  <c:v>73194.649999999994</c:v>
                </c:pt>
                <c:pt idx="9577">
                  <c:v>68973.95</c:v>
                </c:pt>
                <c:pt idx="9578">
                  <c:v>73210.100000000006</c:v>
                </c:pt>
                <c:pt idx="9579">
                  <c:v>86052.03</c:v>
                </c:pt>
                <c:pt idx="9580">
                  <c:v>65244.11</c:v>
                </c:pt>
                <c:pt idx="9581">
                  <c:v>68368.2</c:v>
                </c:pt>
                <c:pt idx="9582">
                  <c:v>69573.58</c:v>
                </c:pt>
                <c:pt idx="9583">
                  <c:v>68642.16</c:v>
                </c:pt>
                <c:pt idx="9584">
                  <c:v>64493.89</c:v>
                </c:pt>
                <c:pt idx="9585">
                  <c:v>60233.74</c:v>
                </c:pt>
                <c:pt idx="9586">
                  <c:v>64090.76</c:v>
                </c:pt>
                <c:pt idx="9587">
                  <c:v>68829.039999999994</c:v>
                </c:pt>
                <c:pt idx="9588">
                  <c:v>66176.37</c:v>
                </c:pt>
                <c:pt idx="9589">
                  <c:v>64679.25</c:v>
                </c:pt>
                <c:pt idx="9590">
                  <c:v>60914.58</c:v>
                </c:pt>
                <c:pt idx="9591">
                  <c:v>71058.02</c:v>
                </c:pt>
                <c:pt idx="9592">
                  <c:v>71110.75</c:v>
                </c:pt>
                <c:pt idx="9593">
                  <c:v>67602.789999999994</c:v>
                </c:pt>
                <c:pt idx="9594">
                  <c:v>66796.490000000005</c:v>
                </c:pt>
                <c:pt idx="9595">
                  <c:v>69864.820000000007</c:v>
                </c:pt>
                <c:pt idx="9596">
                  <c:v>67510.59</c:v>
                </c:pt>
                <c:pt idx="9597">
                  <c:v>69043.67</c:v>
                </c:pt>
                <c:pt idx="9598">
                  <c:v>61440.47</c:v>
                </c:pt>
                <c:pt idx="9599">
                  <c:v>58101.89</c:v>
                </c:pt>
                <c:pt idx="9600">
                  <c:v>66759.5</c:v>
                </c:pt>
                <c:pt idx="9601">
                  <c:v>62602.91</c:v>
                </c:pt>
                <c:pt idx="9602">
                  <c:v>60047.94</c:v>
                </c:pt>
                <c:pt idx="9603">
                  <c:v>58438.32</c:v>
                </c:pt>
                <c:pt idx="9604">
                  <c:v>59511.97</c:v>
                </c:pt>
                <c:pt idx="9605">
                  <c:v>59519.38</c:v>
                </c:pt>
                <c:pt idx="9606">
                  <c:v>58927.88</c:v>
                </c:pt>
                <c:pt idx="9607">
                  <c:v>66409.13</c:v>
                </c:pt>
                <c:pt idx="9608">
                  <c:v>48815.7</c:v>
                </c:pt>
                <c:pt idx="9609">
                  <c:v>52715.57</c:v>
                </c:pt>
                <c:pt idx="9610">
                  <c:v>57060.85</c:v>
                </c:pt>
                <c:pt idx="9611">
                  <c:v>70155.23</c:v>
                </c:pt>
                <c:pt idx="9612">
                  <c:v>48990.5</c:v>
                </c:pt>
                <c:pt idx="9613">
                  <c:v>62835.69</c:v>
                </c:pt>
                <c:pt idx="9614">
                  <c:v>62645.2</c:v>
                </c:pt>
                <c:pt idx="9615">
                  <c:v>61140.38</c:v>
                </c:pt>
                <c:pt idx="9616">
                  <c:v>58956.82</c:v>
                </c:pt>
                <c:pt idx="9617">
                  <c:v>63151.360000000001</c:v>
                </c:pt>
                <c:pt idx="9618">
                  <c:v>64979.66</c:v>
                </c:pt>
                <c:pt idx="9619">
                  <c:v>85110.74</c:v>
                </c:pt>
                <c:pt idx="9620">
                  <c:v>58256.37</c:v>
                </c:pt>
                <c:pt idx="9621">
                  <c:v>60983.85</c:v>
                </c:pt>
                <c:pt idx="9622">
                  <c:v>62615</c:v>
                </c:pt>
                <c:pt idx="9623">
                  <c:v>64586.65</c:v>
                </c:pt>
                <c:pt idx="9624">
                  <c:v>61317.04</c:v>
                </c:pt>
                <c:pt idx="9625">
                  <c:v>62567.09</c:v>
                </c:pt>
                <c:pt idx="9626">
                  <c:v>73687.58</c:v>
                </c:pt>
                <c:pt idx="9627">
                  <c:v>68132.38</c:v>
                </c:pt>
                <c:pt idx="9628">
                  <c:v>63164.15</c:v>
                </c:pt>
                <c:pt idx="9629">
                  <c:v>62287.53</c:v>
                </c:pt>
                <c:pt idx="9630">
                  <c:v>65730.41</c:v>
                </c:pt>
                <c:pt idx="9631">
                  <c:v>73401.98</c:v>
                </c:pt>
                <c:pt idx="9632">
                  <c:v>82834.820000000007</c:v>
                </c:pt>
                <c:pt idx="9633">
                  <c:v>63667.37</c:v>
                </c:pt>
                <c:pt idx="9634">
                  <c:v>63037.75</c:v>
                </c:pt>
                <c:pt idx="9635">
                  <c:v>62553.95</c:v>
                </c:pt>
                <c:pt idx="9636">
                  <c:v>63073.2</c:v>
                </c:pt>
                <c:pt idx="9637">
                  <c:v>58804.32</c:v>
                </c:pt>
                <c:pt idx="9638">
                  <c:v>60793.02</c:v>
                </c:pt>
                <c:pt idx="9639">
                  <c:v>65667.98</c:v>
                </c:pt>
                <c:pt idx="9640">
                  <c:v>61039.78</c:v>
                </c:pt>
                <c:pt idx="9641">
                  <c:v>61193.95</c:v>
                </c:pt>
                <c:pt idx="9642">
                  <c:v>59097.29</c:v>
                </c:pt>
                <c:pt idx="9643">
                  <c:v>65566.19</c:v>
                </c:pt>
                <c:pt idx="9644">
                  <c:v>65343.75</c:v>
                </c:pt>
                <c:pt idx="9645">
                  <c:v>69099.59</c:v>
                </c:pt>
                <c:pt idx="9646">
                  <c:v>60145.51</c:v>
                </c:pt>
                <c:pt idx="9647">
                  <c:v>62779.63</c:v>
                </c:pt>
                <c:pt idx="9648">
                  <c:v>70775.53</c:v>
                </c:pt>
                <c:pt idx="9649">
                  <c:v>64491.29</c:v>
                </c:pt>
                <c:pt idx="9650">
                  <c:v>61873.33</c:v>
                </c:pt>
                <c:pt idx="9651">
                  <c:v>58663.94</c:v>
                </c:pt>
                <c:pt idx="9652">
                  <c:v>63583.95</c:v>
                </c:pt>
                <c:pt idx="9653">
                  <c:v>62887.85</c:v>
                </c:pt>
                <c:pt idx="9654">
                  <c:v>62767.87</c:v>
                </c:pt>
                <c:pt idx="9655">
                  <c:v>60278.73</c:v>
                </c:pt>
                <c:pt idx="9656">
                  <c:v>106690.06</c:v>
                </c:pt>
                <c:pt idx="9657">
                  <c:v>111390.36</c:v>
                </c:pt>
                <c:pt idx="9658">
                  <c:v>107952.07</c:v>
                </c:pt>
                <c:pt idx="9659">
                  <c:v>103652.58</c:v>
                </c:pt>
                <c:pt idx="9660">
                  <c:v>112807.75</c:v>
                </c:pt>
                <c:pt idx="9661">
                  <c:v>112048.41</c:v>
                </c:pt>
                <c:pt idx="9662">
                  <c:v>117716.13</c:v>
                </c:pt>
                <c:pt idx="9663">
                  <c:v>113117.35</c:v>
                </c:pt>
                <c:pt idx="9664">
                  <c:v>111466.37</c:v>
                </c:pt>
                <c:pt idx="9665">
                  <c:v>116770.82</c:v>
                </c:pt>
                <c:pt idx="9666">
                  <c:v>126341.84</c:v>
                </c:pt>
                <c:pt idx="9667">
                  <c:v>110204.77</c:v>
                </c:pt>
                <c:pt idx="9668">
                  <c:v>107648.14</c:v>
                </c:pt>
                <c:pt idx="9669">
                  <c:v>125592.28</c:v>
                </c:pt>
                <c:pt idx="9670">
                  <c:v>120247.9</c:v>
                </c:pt>
                <c:pt idx="9671">
                  <c:v>120036.99</c:v>
                </c:pt>
                <c:pt idx="9672">
                  <c:v>121902.19</c:v>
                </c:pt>
                <c:pt idx="9673">
                  <c:v>133056.97</c:v>
                </c:pt>
                <c:pt idx="9674">
                  <c:v>131995</c:v>
                </c:pt>
                <c:pt idx="9675">
                  <c:v>134118.04999999999</c:v>
                </c:pt>
                <c:pt idx="9676">
                  <c:v>120172.47</c:v>
                </c:pt>
                <c:pt idx="9677">
                  <c:v>124821.44</c:v>
                </c:pt>
                <c:pt idx="9678">
                  <c:v>126241.2</c:v>
                </c:pt>
                <c:pt idx="9679">
                  <c:v>121386.73</c:v>
                </c:pt>
                <c:pt idx="9680">
                  <c:v>116256.35</c:v>
                </c:pt>
                <c:pt idx="9681">
                  <c:v>108781.57</c:v>
                </c:pt>
                <c:pt idx="9682">
                  <c:v>131128.95999999999</c:v>
                </c:pt>
                <c:pt idx="9683">
                  <c:v>131288.82999999999</c:v>
                </c:pt>
                <c:pt idx="9684">
                  <c:v>124601.48</c:v>
                </c:pt>
                <c:pt idx="9685">
                  <c:v>117929.58</c:v>
                </c:pt>
                <c:pt idx="9686">
                  <c:v>124220.1</c:v>
                </c:pt>
                <c:pt idx="9687">
                  <c:v>125027.49</c:v>
                </c:pt>
                <c:pt idx="9688">
                  <c:v>124372.9</c:v>
                </c:pt>
                <c:pt idx="9689">
                  <c:v>114702.69</c:v>
                </c:pt>
                <c:pt idx="9690">
                  <c:v>113009.41</c:v>
                </c:pt>
                <c:pt idx="9691">
                  <c:v>120764.22</c:v>
                </c:pt>
                <c:pt idx="9692">
                  <c:v>123510.99</c:v>
                </c:pt>
                <c:pt idx="9693">
                  <c:v>110052.15</c:v>
                </c:pt>
                <c:pt idx="9694">
                  <c:v>105793.4</c:v>
                </c:pt>
                <c:pt idx="9695">
                  <c:v>110332.92</c:v>
                </c:pt>
                <c:pt idx="9696">
                  <c:v>110209.31</c:v>
                </c:pt>
                <c:pt idx="9697">
                  <c:v>107544.02</c:v>
                </c:pt>
                <c:pt idx="9698">
                  <c:v>106015.41</c:v>
                </c:pt>
                <c:pt idx="9699">
                  <c:v>100834.31</c:v>
                </c:pt>
                <c:pt idx="9700">
                  <c:v>111384.36</c:v>
                </c:pt>
                <c:pt idx="9701">
                  <c:v>116521.67</c:v>
                </c:pt>
                <c:pt idx="9702">
                  <c:v>121695.13</c:v>
                </c:pt>
                <c:pt idx="9703">
                  <c:v>93676.95</c:v>
                </c:pt>
                <c:pt idx="9704">
                  <c:v>107317.32</c:v>
                </c:pt>
                <c:pt idx="9705">
                  <c:v>109955.9</c:v>
                </c:pt>
                <c:pt idx="9706">
                  <c:v>103724.16</c:v>
                </c:pt>
                <c:pt idx="9707">
                  <c:v>99043.34</c:v>
                </c:pt>
                <c:pt idx="9708">
                  <c:v>114270.08</c:v>
                </c:pt>
                <c:pt idx="9709">
                  <c:v>117548.75</c:v>
                </c:pt>
                <c:pt idx="9710">
                  <c:v>112165.8</c:v>
                </c:pt>
                <c:pt idx="9711">
                  <c:v>107742.95</c:v>
                </c:pt>
                <c:pt idx="9712">
                  <c:v>116225.68</c:v>
                </c:pt>
                <c:pt idx="9713">
                  <c:v>120621.32</c:v>
                </c:pt>
                <c:pt idx="9714">
                  <c:v>123405.41</c:v>
                </c:pt>
                <c:pt idx="9715">
                  <c:v>122280.13</c:v>
                </c:pt>
                <c:pt idx="9716">
                  <c:v>112905.09</c:v>
                </c:pt>
                <c:pt idx="9717">
                  <c:v>126746.25</c:v>
                </c:pt>
                <c:pt idx="9718">
                  <c:v>126834.3</c:v>
                </c:pt>
                <c:pt idx="9719">
                  <c:v>118632.26</c:v>
                </c:pt>
                <c:pt idx="9720">
                  <c:v>111764.31</c:v>
                </c:pt>
                <c:pt idx="9721">
                  <c:v>120882.84</c:v>
                </c:pt>
                <c:pt idx="9722">
                  <c:v>124953.94</c:v>
                </c:pt>
                <c:pt idx="9723">
                  <c:v>112581.2</c:v>
                </c:pt>
                <c:pt idx="9724">
                  <c:v>119815.67</c:v>
                </c:pt>
                <c:pt idx="9725">
                  <c:v>135260.49</c:v>
                </c:pt>
                <c:pt idx="9726">
                  <c:v>136364.46</c:v>
                </c:pt>
                <c:pt idx="9727">
                  <c:v>135197.63</c:v>
                </c:pt>
                <c:pt idx="9728">
                  <c:v>121814.84</c:v>
                </c:pt>
                <c:pt idx="9729">
                  <c:v>128054.88</c:v>
                </c:pt>
                <c:pt idx="9730">
                  <c:v>133213.04</c:v>
                </c:pt>
                <c:pt idx="9731">
                  <c:v>127906.5</c:v>
                </c:pt>
                <c:pt idx="9732">
                  <c:v>121483.11</c:v>
                </c:pt>
                <c:pt idx="9733">
                  <c:v>117284.94</c:v>
                </c:pt>
                <c:pt idx="9734">
                  <c:v>138538.47</c:v>
                </c:pt>
                <c:pt idx="9735">
                  <c:v>138567.1</c:v>
                </c:pt>
                <c:pt idx="9736">
                  <c:v>133260.84</c:v>
                </c:pt>
                <c:pt idx="9737">
                  <c:v>122721.92</c:v>
                </c:pt>
                <c:pt idx="9738">
                  <c:v>130446.34</c:v>
                </c:pt>
                <c:pt idx="9739">
                  <c:v>133762.76999999999</c:v>
                </c:pt>
                <c:pt idx="9740">
                  <c:v>133939.4</c:v>
                </c:pt>
                <c:pt idx="9741">
                  <c:v>116165.28</c:v>
                </c:pt>
                <c:pt idx="9742">
                  <c:v>115663.78</c:v>
                </c:pt>
                <c:pt idx="9743">
                  <c:v>132805.42000000001</c:v>
                </c:pt>
                <c:pt idx="9744">
                  <c:v>125954.3</c:v>
                </c:pt>
                <c:pt idx="9745">
                  <c:v>116931.34</c:v>
                </c:pt>
                <c:pt idx="9746">
                  <c:v>108018.21</c:v>
                </c:pt>
                <c:pt idx="9747">
                  <c:v>114793.92</c:v>
                </c:pt>
                <c:pt idx="9748">
                  <c:v>115047.16</c:v>
                </c:pt>
                <c:pt idx="9749">
                  <c:v>113966.34</c:v>
                </c:pt>
                <c:pt idx="9750">
                  <c:v>112688.97</c:v>
                </c:pt>
                <c:pt idx="9751">
                  <c:v>102798.99</c:v>
                </c:pt>
                <c:pt idx="9752">
                  <c:v>119053.8</c:v>
                </c:pt>
                <c:pt idx="9753">
                  <c:v>120721.07</c:v>
                </c:pt>
                <c:pt idx="9754">
                  <c:v>125041.39</c:v>
                </c:pt>
                <c:pt idx="9755">
                  <c:v>93358.91</c:v>
                </c:pt>
                <c:pt idx="9756">
                  <c:v>116427.93</c:v>
                </c:pt>
                <c:pt idx="9757">
                  <c:v>118685.12</c:v>
                </c:pt>
                <c:pt idx="9758">
                  <c:v>113021.23</c:v>
                </c:pt>
                <c:pt idx="9759">
                  <c:v>102202.04</c:v>
                </c:pt>
                <c:pt idx="9760">
                  <c:v>115507.25</c:v>
                </c:pt>
                <c:pt idx="9761">
                  <c:v>125038.09</c:v>
                </c:pt>
                <c:pt idx="9762">
                  <c:v>119807.63</c:v>
                </c:pt>
                <c:pt idx="9763">
                  <c:v>110870.94</c:v>
                </c:pt>
                <c:pt idx="9764">
                  <c:v>118406.27</c:v>
                </c:pt>
                <c:pt idx="9765">
                  <c:v>125840.82</c:v>
                </c:pt>
                <c:pt idx="9766">
                  <c:v>132318.5</c:v>
                </c:pt>
                <c:pt idx="9767">
                  <c:v>117030.73</c:v>
                </c:pt>
                <c:pt idx="9768">
                  <c:v>127706</c:v>
                </c:pt>
                <c:pt idx="9769">
                  <c:v>137958.76</c:v>
                </c:pt>
                <c:pt idx="9770">
                  <c:v>129438.22</c:v>
                </c:pt>
                <c:pt idx="9771">
                  <c:v>123172.79</c:v>
                </c:pt>
                <c:pt idx="9772">
                  <c:v>118589.44</c:v>
                </c:pt>
                <c:pt idx="9773">
                  <c:v>130920.36</c:v>
                </c:pt>
                <c:pt idx="9774">
                  <c:v>131341.85</c:v>
                </c:pt>
                <c:pt idx="9775">
                  <c:v>129031.19</c:v>
                </c:pt>
                <c:pt idx="9776">
                  <c:v>127603</c:v>
                </c:pt>
                <c:pt idx="9777">
                  <c:v>130573.37</c:v>
                </c:pt>
                <c:pt idx="9778">
                  <c:v>139857.1</c:v>
                </c:pt>
                <c:pt idx="9779">
                  <c:v>140806.35999999999</c:v>
                </c:pt>
                <c:pt idx="9780">
                  <c:v>124594.4</c:v>
                </c:pt>
                <c:pt idx="9781">
                  <c:v>131935.56</c:v>
                </c:pt>
                <c:pt idx="9782">
                  <c:v>148798.04999999999</c:v>
                </c:pt>
                <c:pt idx="9783">
                  <c:v>129724.74</c:v>
                </c:pt>
                <c:pt idx="9784">
                  <c:v>126861.49</c:v>
                </c:pt>
                <c:pt idx="9785">
                  <c:v>121030.79</c:v>
                </c:pt>
                <c:pt idx="9786">
                  <c:v>134832.22</c:v>
                </c:pt>
                <c:pt idx="9787">
                  <c:v>137408.20000000001</c:v>
                </c:pt>
                <c:pt idx="9788">
                  <c:v>136264.68</c:v>
                </c:pt>
                <c:pt idx="9789">
                  <c:v>118845.34</c:v>
                </c:pt>
                <c:pt idx="9790">
                  <c:v>124741.33</c:v>
                </c:pt>
                <c:pt idx="9791">
                  <c:v>140657.4</c:v>
                </c:pt>
                <c:pt idx="9792">
                  <c:v>128542.73</c:v>
                </c:pt>
                <c:pt idx="9793">
                  <c:v>119121.35</c:v>
                </c:pt>
                <c:pt idx="9794">
                  <c:v>115326.47</c:v>
                </c:pt>
                <c:pt idx="9795">
                  <c:v>127009.22</c:v>
                </c:pt>
                <c:pt idx="9796">
                  <c:v>124559.93</c:v>
                </c:pt>
                <c:pt idx="9797">
                  <c:v>123346.24000000001</c:v>
                </c:pt>
                <c:pt idx="9798">
                  <c:v>117375.38</c:v>
                </c:pt>
                <c:pt idx="9799">
                  <c:v>5265.09</c:v>
                </c:pt>
                <c:pt idx="9800">
                  <c:v>33614.93</c:v>
                </c:pt>
                <c:pt idx="9801">
                  <c:v>31829.94</c:v>
                </c:pt>
                <c:pt idx="9802">
                  <c:v>32929.9</c:v>
                </c:pt>
                <c:pt idx="9803">
                  <c:v>31662.07</c:v>
                </c:pt>
                <c:pt idx="9804">
                  <c:v>31233.67</c:v>
                </c:pt>
                <c:pt idx="9805">
                  <c:v>29307.77</c:v>
                </c:pt>
                <c:pt idx="9806">
                  <c:v>28518.240000000002</c:v>
                </c:pt>
                <c:pt idx="9807">
                  <c:v>26519.68</c:v>
                </c:pt>
                <c:pt idx="9808">
                  <c:v>28420.73</c:v>
                </c:pt>
                <c:pt idx="9809">
                  <c:v>32404.720000000001</c:v>
                </c:pt>
                <c:pt idx="9810">
                  <c:v>25585.71</c:v>
                </c:pt>
                <c:pt idx="9811">
                  <c:v>29862.55</c:v>
                </c:pt>
                <c:pt idx="9812">
                  <c:v>27930.71</c:v>
                </c:pt>
                <c:pt idx="9813">
                  <c:v>25795.25</c:v>
                </c:pt>
                <c:pt idx="9814">
                  <c:v>31226.99</c:v>
                </c:pt>
                <c:pt idx="9815">
                  <c:v>31057.77</c:v>
                </c:pt>
                <c:pt idx="9816">
                  <c:v>27262.22</c:v>
                </c:pt>
                <c:pt idx="9817">
                  <c:v>27824.48</c:v>
                </c:pt>
                <c:pt idx="9818">
                  <c:v>28019.200000000001</c:v>
                </c:pt>
                <c:pt idx="9819">
                  <c:v>24137.46</c:v>
                </c:pt>
                <c:pt idx="9820">
                  <c:v>34927.629999999997</c:v>
                </c:pt>
                <c:pt idx="9821">
                  <c:v>23153.17</c:v>
                </c:pt>
                <c:pt idx="9822">
                  <c:v>26809.63</c:v>
                </c:pt>
                <c:pt idx="9823">
                  <c:v>25673.43</c:v>
                </c:pt>
                <c:pt idx="9824">
                  <c:v>34848.46</c:v>
                </c:pt>
                <c:pt idx="9825">
                  <c:v>32416.67</c:v>
                </c:pt>
                <c:pt idx="9826">
                  <c:v>19419.740000000002</c:v>
                </c:pt>
                <c:pt idx="9827">
                  <c:v>19811.34</c:v>
                </c:pt>
                <c:pt idx="9828">
                  <c:v>23337.09</c:v>
                </c:pt>
                <c:pt idx="9829">
                  <c:v>26943.78</c:v>
                </c:pt>
                <c:pt idx="9830">
                  <c:v>28899.26</c:v>
                </c:pt>
                <c:pt idx="9831">
                  <c:v>29590.34</c:v>
                </c:pt>
                <c:pt idx="9832">
                  <c:v>27800.63</c:v>
                </c:pt>
                <c:pt idx="9833">
                  <c:v>29752.67</c:v>
                </c:pt>
                <c:pt idx="9834">
                  <c:v>30353.42</c:v>
                </c:pt>
                <c:pt idx="9835">
                  <c:v>27590.19</c:v>
                </c:pt>
                <c:pt idx="9836">
                  <c:v>32431.439999999999</c:v>
                </c:pt>
                <c:pt idx="9837">
                  <c:v>45763.88</c:v>
                </c:pt>
                <c:pt idx="9838">
                  <c:v>31925.72</c:v>
                </c:pt>
                <c:pt idx="9839">
                  <c:v>36501.78</c:v>
                </c:pt>
                <c:pt idx="9840">
                  <c:v>31924.560000000001</c:v>
                </c:pt>
                <c:pt idx="9841">
                  <c:v>34057.629999999997</c:v>
                </c:pt>
                <c:pt idx="9842">
                  <c:v>31573.91</c:v>
                </c:pt>
                <c:pt idx="9843">
                  <c:v>35061.31</c:v>
                </c:pt>
                <c:pt idx="9844">
                  <c:v>31276.01</c:v>
                </c:pt>
                <c:pt idx="9845">
                  <c:v>32644.21</c:v>
                </c:pt>
                <c:pt idx="9846">
                  <c:v>43160.13</c:v>
                </c:pt>
                <c:pt idx="9847">
                  <c:v>45278.54</c:v>
                </c:pt>
                <c:pt idx="9848">
                  <c:v>39189.57</c:v>
                </c:pt>
                <c:pt idx="9849">
                  <c:v>38266.17</c:v>
                </c:pt>
                <c:pt idx="9850">
                  <c:v>36449.4</c:v>
                </c:pt>
                <c:pt idx="9851">
                  <c:v>38496.080000000002</c:v>
                </c:pt>
                <c:pt idx="9852">
                  <c:v>42248.59</c:v>
                </c:pt>
                <c:pt idx="9853">
                  <c:v>32265.16</c:v>
                </c:pt>
                <c:pt idx="9854">
                  <c:v>33359.300000000003</c:v>
                </c:pt>
                <c:pt idx="9855">
                  <c:v>33784.54</c:v>
                </c:pt>
                <c:pt idx="9856">
                  <c:v>32757.9</c:v>
                </c:pt>
                <c:pt idx="9857">
                  <c:v>32767.41</c:v>
                </c:pt>
                <c:pt idx="9858">
                  <c:v>29969.5</c:v>
                </c:pt>
                <c:pt idx="9859">
                  <c:v>29743.7</c:v>
                </c:pt>
                <c:pt idx="9860">
                  <c:v>32784.160000000003</c:v>
                </c:pt>
                <c:pt idx="9861">
                  <c:v>32182.39</c:v>
                </c:pt>
                <c:pt idx="9862">
                  <c:v>31689.22</c:v>
                </c:pt>
                <c:pt idx="9863">
                  <c:v>30908.47</c:v>
                </c:pt>
                <c:pt idx="9864">
                  <c:v>32099.599999999999</c:v>
                </c:pt>
                <c:pt idx="9865">
                  <c:v>31031.43</c:v>
                </c:pt>
                <c:pt idx="9866">
                  <c:v>31545.8</c:v>
                </c:pt>
                <c:pt idx="9867">
                  <c:v>31193.33</c:v>
                </c:pt>
                <c:pt idx="9868">
                  <c:v>32168.33</c:v>
                </c:pt>
                <c:pt idx="9869">
                  <c:v>33307.4</c:v>
                </c:pt>
                <c:pt idx="9870">
                  <c:v>31945.48</c:v>
                </c:pt>
                <c:pt idx="9871">
                  <c:v>32427.3</c:v>
                </c:pt>
                <c:pt idx="9872">
                  <c:v>45408.45</c:v>
                </c:pt>
                <c:pt idx="9873">
                  <c:v>30734.52</c:v>
                </c:pt>
                <c:pt idx="9874">
                  <c:v>30613.91</c:v>
                </c:pt>
                <c:pt idx="9875">
                  <c:v>35724.82</c:v>
                </c:pt>
                <c:pt idx="9876">
                  <c:v>40787.89</c:v>
                </c:pt>
                <c:pt idx="9877">
                  <c:v>35210.980000000003</c:v>
                </c:pt>
                <c:pt idx="9878">
                  <c:v>34580.769999999997</c:v>
                </c:pt>
                <c:pt idx="9879">
                  <c:v>26772.06</c:v>
                </c:pt>
                <c:pt idx="9880">
                  <c:v>31327.75</c:v>
                </c:pt>
                <c:pt idx="9881">
                  <c:v>31542.9</c:v>
                </c:pt>
                <c:pt idx="9882">
                  <c:v>35689.32</c:v>
                </c:pt>
                <c:pt idx="9883">
                  <c:v>31967.59</c:v>
                </c:pt>
                <c:pt idx="9884">
                  <c:v>30707.07</c:v>
                </c:pt>
                <c:pt idx="9885">
                  <c:v>30990.47</c:v>
                </c:pt>
                <c:pt idx="9886">
                  <c:v>33512.06</c:v>
                </c:pt>
                <c:pt idx="9887">
                  <c:v>31233.17</c:v>
                </c:pt>
                <c:pt idx="9888">
                  <c:v>35774.76</c:v>
                </c:pt>
                <c:pt idx="9889">
                  <c:v>33813.81</c:v>
                </c:pt>
                <c:pt idx="9890">
                  <c:v>52101.279999999999</c:v>
                </c:pt>
                <c:pt idx="9891">
                  <c:v>46039.31</c:v>
                </c:pt>
                <c:pt idx="9892">
                  <c:v>37289.57</c:v>
                </c:pt>
                <c:pt idx="9893">
                  <c:v>35389.42</c:v>
                </c:pt>
                <c:pt idx="9894">
                  <c:v>37249.71</c:v>
                </c:pt>
                <c:pt idx="9895">
                  <c:v>40750.400000000001</c:v>
                </c:pt>
                <c:pt idx="9896">
                  <c:v>38016.639999999999</c:v>
                </c:pt>
                <c:pt idx="9897">
                  <c:v>37807.629999999997</c:v>
                </c:pt>
                <c:pt idx="9898">
                  <c:v>43038.71</c:v>
                </c:pt>
                <c:pt idx="9899">
                  <c:v>43156.77</c:v>
                </c:pt>
                <c:pt idx="9900">
                  <c:v>39009.96</c:v>
                </c:pt>
                <c:pt idx="9901">
                  <c:v>38609.18</c:v>
                </c:pt>
                <c:pt idx="9902">
                  <c:v>39088.11</c:v>
                </c:pt>
                <c:pt idx="9903">
                  <c:v>41522.35</c:v>
                </c:pt>
                <c:pt idx="9904">
                  <c:v>46819.51</c:v>
                </c:pt>
                <c:pt idx="9905">
                  <c:v>33955.25</c:v>
                </c:pt>
                <c:pt idx="9906">
                  <c:v>37535.69</c:v>
                </c:pt>
                <c:pt idx="9907">
                  <c:v>33794.79</c:v>
                </c:pt>
                <c:pt idx="9908">
                  <c:v>38451.35</c:v>
                </c:pt>
                <c:pt idx="9909">
                  <c:v>34261.42</c:v>
                </c:pt>
                <c:pt idx="9910">
                  <c:v>38565.160000000003</c:v>
                </c:pt>
                <c:pt idx="9911">
                  <c:v>33705.410000000003</c:v>
                </c:pt>
                <c:pt idx="9912">
                  <c:v>37045.910000000003</c:v>
                </c:pt>
                <c:pt idx="9913">
                  <c:v>39935.58</c:v>
                </c:pt>
                <c:pt idx="9914">
                  <c:v>32864.959999999999</c:v>
                </c:pt>
                <c:pt idx="9915">
                  <c:v>33452.239999999998</c:v>
                </c:pt>
                <c:pt idx="9916">
                  <c:v>34921.11</c:v>
                </c:pt>
                <c:pt idx="9917">
                  <c:v>33154.230000000003</c:v>
                </c:pt>
                <c:pt idx="9918">
                  <c:v>32918.5</c:v>
                </c:pt>
                <c:pt idx="9919">
                  <c:v>37113.21</c:v>
                </c:pt>
                <c:pt idx="9920">
                  <c:v>36851.919999999998</c:v>
                </c:pt>
                <c:pt idx="9921">
                  <c:v>32153.040000000001</c:v>
                </c:pt>
                <c:pt idx="9922">
                  <c:v>33874.47</c:v>
                </c:pt>
                <c:pt idx="9923">
                  <c:v>31585.78</c:v>
                </c:pt>
                <c:pt idx="9924">
                  <c:v>28457.31</c:v>
                </c:pt>
                <c:pt idx="9925">
                  <c:v>31576.47</c:v>
                </c:pt>
                <c:pt idx="9926">
                  <c:v>31197.119999999999</c:v>
                </c:pt>
                <c:pt idx="9927">
                  <c:v>31733.15</c:v>
                </c:pt>
                <c:pt idx="9928">
                  <c:v>30294.48</c:v>
                </c:pt>
                <c:pt idx="9929">
                  <c:v>30149.200000000001</c:v>
                </c:pt>
                <c:pt idx="9930">
                  <c:v>32544.27</c:v>
                </c:pt>
                <c:pt idx="9931">
                  <c:v>33866.82</c:v>
                </c:pt>
                <c:pt idx="9932">
                  <c:v>29464</c:v>
                </c:pt>
                <c:pt idx="9933">
                  <c:v>29095.46</c:v>
                </c:pt>
                <c:pt idx="9934">
                  <c:v>34449.360000000001</c:v>
                </c:pt>
                <c:pt idx="9935">
                  <c:v>33943.35</c:v>
                </c:pt>
                <c:pt idx="9936">
                  <c:v>31165.21</c:v>
                </c:pt>
                <c:pt idx="9937">
                  <c:v>30171.25</c:v>
                </c:pt>
                <c:pt idx="9938">
                  <c:v>35109.14</c:v>
                </c:pt>
                <c:pt idx="9939">
                  <c:v>37297.1</c:v>
                </c:pt>
                <c:pt idx="9940">
                  <c:v>36307.14</c:v>
                </c:pt>
                <c:pt idx="9941">
                  <c:v>31260.27</c:v>
                </c:pt>
                <c:pt idx="9942">
                  <c:v>33726.129999999997</c:v>
                </c:pt>
                <c:pt idx="9943">
                  <c:v>38404.83</c:v>
                </c:pt>
                <c:pt idx="9944">
                  <c:v>35429.54</c:v>
                </c:pt>
                <c:pt idx="9945">
                  <c:v>31706.54</c:v>
                </c:pt>
                <c:pt idx="9946">
                  <c:v>29315.71</c:v>
                </c:pt>
                <c:pt idx="9947">
                  <c:v>37436.74</c:v>
                </c:pt>
                <c:pt idx="9948">
                  <c:v>37470.839999999997</c:v>
                </c:pt>
                <c:pt idx="9949">
                  <c:v>33496.699999999997</c:v>
                </c:pt>
                <c:pt idx="9950">
                  <c:v>31655.17</c:v>
                </c:pt>
                <c:pt idx="9951">
                  <c:v>36014.75</c:v>
                </c:pt>
                <c:pt idx="9952">
                  <c:v>38996.39</c:v>
                </c:pt>
                <c:pt idx="9953">
                  <c:v>35442.67</c:v>
                </c:pt>
                <c:pt idx="9954">
                  <c:v>31177.11</c:v>
                </c:pt>
                <c:pt idx="9955">
                  <c:v>32954.82</c:v>
                </c:pt>
                <c:pt idx="9956">
                  <c:v>37839.71</c:v>
                </c:pt>
                <c:pt idx="9957">
                  <c:v>38436.019999999997</c:v>
                </c:pt>
                <c:pt idx="9958">
                  <c:v>32393.82</c:v>
                </c:pt>
                <c:pt idx="9959">
                  <c:v>32281.74</c:v>
                </c:pt>
                <c:pt idx="9960">
                  <c:v>35669.19</c:v>
                </c:pt>
                <c:pt idx="9961">
                  <c:v>36255.129999999997</c:v>
                </c:pt>
                <c:pt idx="9962">
                  <c:v>34756.36</c:v>
                </c:pt>
                <c:pt idx="9963">
                  <c:v>28754.58</c:v>
                </c:pt>
                <c:pt idx="9964">
                  <c:v>30659.4</c:v>
                </c:pt>
                <c:pt idx="9965">
                  <c:v>36498.68</c:v>
                </c:pt>
                <c:pt idx="9966">
                  <c:v>35614.14</c:v>
                </c:pt>
                <c:pt idx="9967">
                  <c:v>40058.17</c:v>
                </c:pt>
                <c:pt idx="9968">
                  <c:v>28591.279999999999</c:v>
                </c:pt>
                <c:pt idx="9969">
                  <c:v>35362.9</c:v>
                </c:pt>
                <c:pt idx="9970">
                  <c:v>36612.04</c:v>
                </c:pt>
                <c:pt idx="9971">
                  <c:v>31942.34</c:v>
                </c:pt>
                <c:pt idx="9972">
                  <c:v>29371.79</c:v>
                </c:pt>
                <c:pt idx="9973">
                  <c:v>37785.870000000003</c:v>
                </c:pt>
                <c:pt idx="9974">
                  <c:v>36562.46</c:v>
                </c:pt>
                <c:pt idx="9975">
                  <c:v>32770.019999999997</c:v>
                </c:pt>
                <c:pt idx="9976">
                  <c:v>29680.01</c:v>
                </c:pt>
                <c:pt idx="9977">
                  <c:v>35305.67</c:v>
                </c:pt>
                <c:pt idx="9978">
                  <c:v>36603.97</c:v>
                </c:pt>
                <c:pt idx="9979">
                  <c:v>38218.31</c:v>
                </c:pt>
                <c:pt idx="9980">
                  <c:v>34150.080000000002</c:v>
                </c:pt>
                <c:pt idx="9981">
                  <c:v>32320.799999999999</c:v>
                </c:pt>
                <c:pt idx="9982">
                  <c:v>38632.57</c:v>
                </c:pt>
                <c:pt idx="9983">
                  <c:v>39347.42</c:v>
                </c:pt>
                <c:pt idx="9984">
                  <c:v>34137.86</c:v>
                </c:pt>
                <c:pt idx="9985">
                  <c:v>31939.43</c:v>
                </c:pt>
                <c:pt idx="9986">
                  <c:v>38463.79</c:v>
                </c:pt>
                <c:pt idx="9987">
                  <c:v>39672.379999999997</c:v>
                </c:pt>
                <c:pt idx="9988">
                  <c:v>35237.129999999997</c:v>
                </c:pt>
                <c:pt idx="9989">
                  <c:v>34836.36</c:v>
                </c:pt>
                <c:pt idx="9990">
                  <c:v>39013.79</c:v>
                </c:pt>
                <c:pt idx="9991">
                  <c:v>40101.21</c:v>
                </c:pt>
                <c:pt idx="9992">
                  <c:v>40178.65</c:v>
                </c:pt>
                <c:pt idx="9993">
                  <c:v>33724.870000000003</c:v>
                </c:pt>
                <c:pt idx="9994">
                  <c:v>36457.019999999997</c:v>
                </c:pt>
                <c:pt idx="9995">
                  <c:v>39544.160000000003</c:v>
                </c:pt>
                <c:pt idx="9996">
                  <c:v>38860.629999999997</c:v>
                </c:pt>
                <c:pt idx="9997">
                  <c:v>35158.35</c:v>
                </c:pt>
                <c:pt idx="9998">
                  <c:v>32060.9</c:v>
                </c:pt>
                <c:pt idx="9999">
                  <c:v>37986.050000000003</c:v>
                </c:pt>
                <c:pt idx="10000">
                  <c:v>37747.440000000002</c:v>
                </c:pt>
                <c:pt idx="10001">
                  <c:v>38711.47</c:v>
                </c:pt>
                <c:pt idx="10002">
                  <c:v>33691.440000000002</c:v>
                </c:pt>
                <c:pt idx="10003">
                  <c:v>36907.61</c:v>
                </c:pt>
                <c:pt idx="10004">
                  <c:v>39703.089999999997</c:v>
                </c:pt>
                <c:pt idx="10005">
                  <c:v>38823.040000000001</c:v>
                </c:pt>
                <c:pt idx="10006">
                  <c:v>33436.589999999997</c:v>
                </c:pt>
                <c:pt idx="10007">
                  <c:v>32167.23</c:v>
                </c:pt>
                <c:pt idx="10008">
                  <c:v>40724.519999999997</c:v>
                </c:pt>
                <c:pt idx="10009">
                  <c:v>37394.9</c:v>
                </c:pt>
                <c:pt idx="10010">
                  <c:v>34172.379999999997</c:v>
                </c:pt>
                <c:pt idx="10011">
                  <c:v>31358.04</c:v>
                </c:pt>
                <c:pt idx="10012">
                  <c:v>36482.93</c:v>
                </c:pt>
                <c:pt idx="10013">
                  <c:v>37047.49</c:v>
                </c:pt>
                <c:pt idx="10014">
                  <c:v>35561.29</c:v>
                </c:pt>
                <c:pt idx="10015">
                  <c:v>30320.41</c:v>
                </c:pt>
                <c:pt idx="10016">
                  <c:v>30023.13</c:v>
                </c:pt>
                <c:pt idx="10017">
                  <c:v>36644.980000000003</c:v>
                </c:pt>
                <c:pt idx="10018">
                  <c:v>37639.31</c:v>
                </c:pt>
                <c:pt idx="10019">
                  <c:v>40044.910000000003</c:v>
                </c:pt>
                <c:pt idx="10020">
                  <c:v>29166.73</c:v>
                </c:pt>
                <c:pt idx="10021">
                  <c:v>37707.5</c:v>
                </c:pt>
                <c:pt idx="10022">
                  <c:v>37686</c:v>
                </c:pt>
                <c:pt idx="10023">
                  <c:v>34151.42</c:v>
                </c:pt>
                <c:pt idx="10024">
                  <c:v>29976.37</c:v>
                </c:pt>
                <c:pt idx="10025">
                  <c:v>35049.26</c:v>
                </c:pt>
                <c:pt idx="10026">
                  <c:v>36981.11</c:v>
                </c:pt>
                <c:pt idx="10027">
                  <c:v>36733.72</c:v>
                </c:pt>
                <c:pt idx="10028">
                  <c:v>32002.54</c:v>
                </c:pt>
                <c:pt idx="10029">
                  <c:v>33473.25</c:v>
                </c:pt>
                <c:pt idx="10030">
                  <c:v>38745.379999999997</c:v>
                </c:pt>
                <c:pt idx="10031">
                  <c:v>38407.78</c:v>
                </c:pt>
                <c:pt idx="10032">
                  <c:v>32622.65</c:v>
                </c:pt>
                <c:pt idx="10033">
                  <c:v>35314.89</c:v>
                </c:pt>
                <c:pt idx="10034">
                  <c:v>40962.410000000003</c:v>
                </c:pt>
                <c:pt idx="10035">
                  <c:v>36554.07</c:v>
                </c:pt>
                <c:pt idx="10036">
                  <c:v>34402.49</c:v>
                </c:pt>
                <c:pt idx="10037">
                  <c:v>32306.41</c:v>
                </c:pt>
                <c:pt idx="10038">
                  <c:v>37558.68</c:v>
                </c:pt>
                <c:pt idx="10039">
                  <c:v>37634.44</c:v>
                </c:pt>
                <c:pt idx="10040">
                  <c:v>35798.959999999999</c:v>
                </c:pt>
                <c:pt idx="10041">
                  <c:v>34412.58</c:v>
                </c:pt>
                <c:pt idx="10042">
                  <c:v>36918.07</c:v>
                </c:pt>
                <c:pt idx="10043">
                  <c:v>40069.599999999999</c:v>
                </c:pt>
                <c:pt idx="10044">
                  <c:v>40683.18</c:v>
                </c:pt>
                <c:pt idx="10045">
                  <c:v>33754.43</c:v>
                </c:pt>
                <c:pt idx="10046">
                  <c:v>33889.589999999997</c:v>
                </c:pt>
                <c:pt idx="10047">
                  <c:v>43995.15</c:v>
                </c:pt>
                <c:pt idx="10048">
                  <c:v>38504.79</c:v>
                </c:pt>
                <c:pt idx="10049">
                  <c:v>34958.1</c:v>
                </c:pt>
                <c:pt idx="10050">
                  <c:v>31575.8</c:v>
                </c:pt>
                <c:pt idx="10051">
                  <c:v>36222.9</c:v>
                </c:pt>
                <c:pt idx="10052">
                  <c:v>40136.61</c:v>
                </c:pt>
                <c:pt idx="10053">
                  <c:v>38837.769999999997</c:v>
                </c:pt>
                <c:pt idx="10054">
                  <c:v>32858.35</c:v>
                </c:pt>
                <c:pt idx="10055">
                  <c:v>36432.050000000003</c:v>
                </c:pt>
                <c:pt idx="10056">
                  <c:v>43039.76</c:v>
                </c:pt>
                <c:pt idx="10057">
                  <c:v>39216.22</c:v>
                </c:pt>
                <c:pt idx="10058">
                  <c:v>36362.410000000003</c:v>
                </c:pt>
                <c:pt idx="10059">
                  <c:v>32971.82</c:v>
                </c:pt>
                <c:pt idx="10060">
                  <c:v>40500.26</c:v>
                </c:pt>
                <c:pt idx="10061">
                  <c:v>39844.82</c:v>
                </c:pt>
                <c:pt idx="10062">
                  <c:v>36028.46</c:v>
                </c:pt>
                <c:pt idx="10063">
                  <c:v>32830.519999999997</c:v>
                </c:pt>
                <c:pt idx="10064">
                  <c:v>10891.37</c:v>
                </c:pt>
                <c:pt idx="10065">
                  <c:v>16309.73</c:v>
                </c:pt>
                <c:pt idx="10066">
                  <c:v>12087.95</c:v>
                </c:pt>
                <c:pt idx="10067">
                  <c:v>10871.74</c:v>
                </c:pt>
                <c:pt idx="10068">
                  <c:v>10903.65</c:v>
                </c:pt>
                <c:pt idx="10069">
                  <c:v>10819.46</c:v>
                </c:pt>
                <c:pt idx="10070">
                  <c:v>11323.78</c:v>
                </c:pt>
                <c:pt idx="10071">
                  <c:v>10063.69</c:v>
                </c:pt>
                <c:pt idx="10072">
                  <c:v>14740.14</c:v>
                </c:pt>
                <c:pt idx="10073">
                  <c:v>12217.58</c:v>
                </c:pt>
                <c:pt idx="10074">
                  <c:v>10791.63</c:v>
                </c:pt>
                <c:pt idx="10075">
                  <c:v>10156.01</c:v>
                </c:pt>
                <c:pt idx="10076">
                  <c:v>9845.35</c:v>
                </c:pt>
                <c:pt idx="10077">
                  <c:v>10972.91</c:v>
                </c:pt>
                <c:pt idx="10078">
                  <c:v>12519.08</c:v>
                </c:pt>
                <c:pt idx="10079">
                  <c:v>10477.58</c:v>
                </c:pt>
                <c:pt idx="10080">
                  <c:v>10033.06</c:v>
                </c:pt>
                <c:pt idx="10081">
                  <c:v>10994.44</c:v>
                </c:pt>
                <c:pt idx="10082">
                  <c:v>10784.84</c:v>
                </c:pt>
                <c:pt idx="10083">
                  <c:v>9805.7800000000007</c:v>
                </c:pt>
                <c:pt idx="10084">
                  <c:v>11254.16</c:v>
                </c:pt>
                <c:pt idx="10085">
                  <c:v>10139.42</c:v>
                </c:pt>
                <c:pt idx="10086">
                  <c:v>10987.53</c:v>
                </c:pt>
                <c:pt idx="10087">
                  <c:v>10391.77</c:v>
                </c:pt>
                <c:pt idx="10088">
                  <c:v>9980.2900000000009</c:v>
                </c:pt>
                <c:pt idx="10089">
                  <c:v>9643.0400000000009</c:v>
                </c:pt>
                <c:pt idx="10090">
                  <c:v>10210.44</c:v>
                </c:pt>
                <c:pt idx="10091">
                  <c:v>11488.27</c:v>
                </c:pt>
                <c:pt idx="10092">
                  <c:v>10160.030000000001</c:v>
                </c:pt>
                <c:pt idx="10093">
                  <c:v>9216.01</c:v>
                </c:pt>
                <c:pt idx="10094">
                  <c:v>10282.67</c:v>
                </c:pt>
                <c:pt idx="10095">
                  <c:v>11125.38</c:v>
                </c:pt>
                <c:pt idx="10096">
                  <c:v>10745.44</c:v>
                </c:pt>
                <c:pt idx="10097">
                  <c:v>10779.14</c:v>
                </c:pt>
                <c:pt idx="10098">
                  <c:v>10344.16</c:v>
                </c:pt>
                <c:pt idx="10099">
                  <c:v>11414.81</c:v>
                </c:pt>
                <c:pt idx="10100">
                  <c:v>11695.24</c:v>
                </c:pt>
                <c:pt idx="10101">
                  <c:v>11710.03</c:v>
                </c:pt>
                <c:pt idx="10102">
                  <c:v>12769.66</c:v>
                </c:pt>
                <c:pt idx="10103">
                  <c:v>11084.68</c:v>
                </c:pt>
                <c:pt idx="10104">
                  <c:v>11433.3</c:v>
                </c:pt>
                <c:pt idx="10105">
                  <c:v>14059.26</c:v>
                </c:pt>
                <c:pt idx="10106">
                  <c:v>17693.740000000002</c:v>
                </c:pt>
                <c:pt idx="10107">
                  <c:v>10262.379999999999</c:v>
                </c:pt>
                <c:pt idx="10108">
                  <c:v>14341.46</c:v>
                </c:pt>
                <c:pt idx="10109">
                  <c:v>18101.810000000001</c:v>
                </c:pt>
                <c:pt idx="10110">
                  <c:v>16795.07</c:v>
                </c:pt>
                <c:pt idx="10111">
                  <c:v>8705.8700000000008</c:v>
                </c:pt>
                <c:pt idx="10112">
                  <c:v>9419.1299999999992</c:v>
                </c:pt>
                <c:pt idx="10113">
                  <c:v>10914.54</c:v>
                </c:pt>
                <c:pt idx="10114">
                  <c:v>10329.780000000001</c:v>
                </c:pt>
                <c:pt idx="10115">
                  <c:v>9101.75</c:v>
                </c:pt>
                <c:pt idx="10116">
                  <c:v>11197.76</c:v>
                </c:pt>
                <c:pt idx="10117">
                  <c:v>16060.11</c:v>
                </c:pt>
                <c:pt idx="10118">
                  <c:v>13337.39</c:v>
                </c:pt>
                <c:pt idx="10119">
                  <c:v>11445.78</c:v>
                </c:pt>
                <c:pt idx="10120">
                  <c:v>11387.59</c:v>
                </c:pt>
                <c:pt idx="10121">
                  <c:v>12355.33</c:v>
                </c:pt>
                <c:pt idx="10122">
                  <c:v>12520.13</c:v>
                </c:pt>
                <c:pt idx="10123">
                  <c:v>11336.94</c:v>
                </c:pt>
                <c:pt idx="10124">
                  <c:v>11309.14</c:v>
                </c:pt>
                <c:pt idx="10125">
                  <c:v>11474.46</c:v>
                </c:pt>
                <c:pt idx="10126">
                  <c:v>12431.67</c:v>
                </c:pt>
                <c:pt idx="10127">
                  <c:v>14009.56</c:v>
                </c:pt>
                <c:pt idx="10128">
                  <c:v>11362</c:v>
                </c:pt>
                <c:pt idx="10129">
                  <c:v>10564.03</c:v>
                </c:pt>
                <c:pt idx="10130">
                  <c:v>13523.34</c:v>
                </c:pt>
                <c:pt idx="10131">
                  <c:v>10650.51</c:v>
                </c:pt>
                <c:pt idx="10132">
                  <c:v>12147.76</c:v>
                </c:pt>
                <c:pt idx="10133">
                  <c:v>10403.06</c:v>
                </c:pt>
                <c:pt idx="10134">
                  <c:v>9471.15</c:v>
                </c:pt>
                <c:pt idx="10135">
                  <c:v>9135.7000000000007</c:v>
                </c:pt>
                <c:pt idx="10136">
                  <c:v>9909.7000000000007</c:v>
                </c:pt>
                <c:pt idx="10137">
                  <c:v>8283.2800000000007</c:v>
                </c:pt>
                <c:pt idx="10138">
                  <c:v>10753.17</c:v>
                </c:pt>
                <c:pt idx="10139">
                  <c:v>9565.83</c:v>
                </c:pt>
                <c:pt idx="10140">
                  <c:v>9682.59</c:v>
                </c:pt>
                <c:pt idx="10141">
                  <c:v>9680.43</c:v>
                </c:pt>
                <c:pt idx="10142">
                  <c:v>10252.870000000001</c:v>
                </c:pt>
                <c:pt idx="10143">
                  <c:v>11003.31</c:v>
                </c:pt>
                <c:pt idx="10144">
                  <c:v>11210.22</c:v>
                </c:pt>
                <c:pt idx="10145">
                  <c:v>9876.7000000000007</c:v>
                </c:pt>
                <c:pt idx="10146">
                  <c:v>10663.12</c:v>
                </c:pt>
                <c:pt idx="10147">
                  <c:v>11580.27</c:v>
                </c:pt>
                <c:pt idx="10148">
                  <c:v>11911.48</c:v>
                </c:pt>
                <c:pt idx="10149">
                  <c:v>11316.28</c:v>
                </c:pt>
                <c:pt idx="10150">
                  <c:v>10068.83</c:v>
                </c:pt>
                <c:pt idx="10151">
                  <c:v>12081.32</c:v>
                </c:pt>
                <c:pt idx="10152">
                  <c:v>12238.54</c:v>
                </c:pt>
                <c:pt idx="10153">
                  <c:v>12644.64</c:v>
                </c:pt>
                <c:pt idx="10154">
                  <c:v>12359.3</c:v>
                </c:pt>
                <c:pt idx="10155">
                  <c:v>13026.08</c:v>
                </c:pt>
                <c:pt idx="10156">
                  <c:v>12744.28</c:v>
                </c:pt>
                <c:pt idx="10157">
                  <c:v>13327.82</c:v>
                </c:pt>
                <c:pt idx="10158">
                  <c:v>19452.259999999998</c:v>
                </c:pt>
                <c:pt idx="10159">
                  <c:v>11509.66</c:v>
                </c:pt>
                <c:pt idx="10160">
                  <c:v>14921.54</c:v>
                </c:pt>
                <c:pt idx="10161">
                  <c:v>20732.04</c:v>
                </c:pt>
                <c:pt idx="10162">
                  <c:v>18987.349999999999</c:v>
                </c:pt>
                <c:pt idx="10163">
                  <c:v>10806.26</c:v>
                </c:pt>
                <c:pt idx="10164">
                  <c:v>11552.43</c:v>
                </c:pt>
                <c:pt idx="10165">
                  <c:v>11706.34</c:v>
                </c:pt>
                <c:pt idx="10166">
                  <c:v>11112.01</c:v>
                </c:pt>
                <c:pt idx="10167">
                  <c:v>10648.56</c:v>
                </c:pt>
                <c:pt idx="10168">
                  <c:v>13364.03</c:v>
                </c:pt>
                <c:pt idx="10169">
                  <c:v>16837.3</c:v>
                </c:pt>
                <c:pt idx="10170">
                  <c:v>14590.46</c:v>
                </c:pt>
                <c:pt idx="10171">
                  <c:v>11967.5</c:v>
                </c:pt>
                <c:pt idx="10172">
                  <c:v>11906.88</c:v>
                </c:pt>
                <c:pt idx="10173">
                  <c:v>13120.2</c:v>
                </c:pt>
                <c:pt idx="10174">
                  <c:v>11424.42</c:v>
                </c:pt>
                <c:pt idx="10175">
                  <c:v>12195.3</c:v>
                </c:pt>
                <c:pt idx="10176">
                  <c:v>11870.69</c:v>
                </c:pt>
                <c:pt idx="10177">
                  <c:v>16382.88</c:v>
                </c:pt>
                <c:pt idx="10178">
                  <c:v>13146.9</c:v>
                </c:pt>
                <c:pt idx="10179">
                  <c:v>11834.87</c:v>
                </c:pt>
                <c:pt idx="10180">
                  <c:v>11683.76</c:v>
                </c:pt>
                <c:pt idx="10181">
                  <c:v>11625.96</c:v>
                </c:pt>
                <c:pt idx="10182">
                  <c:v>12940</c:v>
                </c:pt>
                <c:pt idx="10183">
                  <c:v>13567.25</c:v>
                </c:pt>
                <c:pt idx="10184">
                  <c:v>12080.85</c:v>
                </c:pt>
                <c:pt idx="10185">
                  <c:v>11368.62</c:v>
                </c:pt>
                <c:pt idx="10186">
                  <c:v>11737.35</c:v>
                </c:pt>
                <c:pt idx="10187">
                  <c:v>12047.16</c:v>
                </c:pt>
                <c:pt idx="10188">
                  <c:v>11613.22</c:v>
                </c:pt>
                <c:pt idx="10189">
                  <c:v>9799.44</c:v>
                </c:pt>
                <c:pt idx="10190">
                  <c:v>13148</c:v>
                </c:pt>
                <c:pt idx="10191">
                  <c:v>11517.66</c:v>
                </c:pt>
                <c:pt idx="10192">
                  <c:v>11847.91</c:v>
                </c:pt>
                <c:pt idx="10193">
                  <c:v>10173.51</c:v>
                </c:pt>
                <c:pt idx="10194">
                  <c:v>10781.49</c:v>
                </c:pt>
                <c:pt idx="10195">
                  <c:v>11493.61</c:v>
                </c:pt>
                <c:pt idx="10196">
                  <c:v>12271.6</c:v>
                </c:pt>
                <c:pt idx="10197">
                  <c:v>10722.99</c:v>
                </c:pt>
                <c:pt idx="10198">
                  <c:v>10194.549999999999</c:v>
                </c:pt>
                <c:pt idx="10199">
                  <c:v>11544.63</c:v>
                </c:pt>
                <c:pt idx="10200">
                  <c:v>11646.84</c:v>
                </c:pt>
                <c:pt idx="10201">
                  <c:v>11034.2</c:v>
                </c:pt>
                <c:pt idx="10202">
                  <c:v>10857.27</c:v>
                </c:pt>
                <c:pt idx="10203">
                  <c:v>13434.95</c:v>
                </c:pt>
                <c:pt idx="10204">
                  <c:v>12861.92</c:v>
                </c:pt>
                <c:pt idx="10205">
                  <c:v>13110.24</c:v>
                </c:pt>
                <c:pt idx="10206">
                  <c:v>12702.86</c:v>
                </c:pt>
                <c:pt idx="10207">
                  <c:v>0.01</c:v>
                </c:pt>
                <c:pt idx="10208">
                  <c:v>380</c:v>
                </c:pt>
                <c:pt idx="10209">
                  <c:v>50</c:v>
                </c:pt>
                <c:pt idx="10210">
                  <c:v>230</c:v>
                </c:pt>
                <c:pt idx="10211">
                  <c:v>50</c:v>
                </c:pt>
                <c:pt idx="10212">
                  <c:v>50</c:v>
                </c:pt>
                <c:pt idx="10213">
                  <c:v>510</c:v>
                </c:pt>
                <c:pt idx="10214">
                  <c:v>120</c:v>
                </c:pt>
                <c:pt idx="10215">
                  <c:v>20</c:v>
                </c:pt>
                <c:pt idx="10216">
                  <c:v>40</c:v>
                </c:pt>
                <c:pt idx="10217">
                  <c:v>2400</c:v>
                </c:pt>
                <c:pt idx="10218">
                  <c:v>435</c:v>
                </c:pt>
                <c:pt idx="10219">
                  <c:v>1310</c:v>
                </c:pt>
                <c:pt idx="10220">
                  <c:v>1860</c:v>
                </c:pt>
                <c:pt idx="10221">
                  <c:v>400</c:v>
                </c:pt>
                <c:pt idx="10222">
                  <c:v>330</c:v>
                </c:pt>
                <c:pt idx="10223">
                  <c:v>1070</c:v>
                </c:pt>
                <c:pt idx="10224">
                  <c:v>600</c:v>
                </c:pt>
                <c:pt idx="10225">
                  <c:v>100</c:v>
                </c:pt>
                <c:pt idx="10226">
                  <c:v>130</c:v>
                </c:pt>
                <c:pt idx="10227">
                  <c:v>140</c:v>
                </c:pt>
                <c:pt idx="10228">
                  <c:v>20</c:v>
                </c:pt>
                <c:pt idx="10229">
                  <c:v>50</c:v>
                </c:pt>
                <c:pt idx="10230">
                  <c:v>240</c:v>
                </c:pt>
                <c:pt idx="10231">
                  <c:v>35</c:v>
                </c:pt>
                <c:pt idx="10232">
                  <c:v>0.02</c:v>
                </c:pt>
                <c:pt idx="10233">
                  <c:v>0.01</c:v>
                </c:pt>
                <c:pt idx="10234">
                  <c:v>0.04</c:v>
                </c:pt>
                <c:pt idx="10235">
                  <c:v>20</c:v>
                </c:pt>
                <c:pt idx="10236">
                  <c:v>0.02</c:v>
                </c:pt>
                <c:pt idx="10237">
                  <c:v>0.06</c:v>
                </c:pt>
                <c:pt idx="10238">
                  <c:v>7.0000000000000007E-2</c:v>
                </c:pt>
                <c:pt idx="10239">
                  <c:v>20.059999999999999</c:v>
                </c:pt>
                <c:pt idx="10240">
                  <c:v>0.05</c:v>
                </c:pt>
                <c:pt idx="10241">
                  <c:v>0.03</c:v>
                </c:pt>
                <c:pt idx="10242">
                  <c:v>635</c:v>
                </c:pt>
                <c:pt idx="10243">
                  <c:v>80</c:v>
                </c:pt>
                <c:pt idx="10244">
                  <c:v>35034.06</c:v>
                </c:pt>
                <c:pt idx="10245">
                  <c:v>60483.7</c:v>
                </c:pt>
                <c:pt idx="10246">
                  <c:v>58221.52</c:v>
                </c:pt>
                <c:pt idx="10247">
                  <c:v>25962.32</c:v>
                </c:pt>
                <c:pt idx="10248">
                  <c:v>27372.05</c:v>
                </c:pt>
                <c:pt idx="10249">
                  <c:v>28660.87</c:v>
                </c:pt>
                <c:pt idx="10250">
                  <c:v>28446.92</c:v>
                </c:pt>
                <c:pt idx="10251">
                  <c:v>32213.99</c:v>
                </c:pt>
                <c:pt idx="10252">
                  <c:v>82766.070000000007</c:v>
                </c:pt>
                <c:pt idx="10253">
                  <c:v>66560</c:v>
                </c:pt>
                <c:pt idx="10254">
                  <c:v>21308.59</c:v>
                </c:pt>
                <c:pt idx="10255">
                  <c:v>22163.119999999999</c:v>
                </c:pt>
                <c:pt idx="10256">
                  <c:v>24066.2</c:v>
                </c:pt>
                <c:pt idx="10257">
                  <c:v>26191.58</c:v>
                </c:pt>
                <c:pt idx="10258">
                  <c:v>25876.55</c:v>
                </c:pt>
                <c:pt idx="10259">
                  <c:v>22689.01</c:v>
                </c:pt>
                <c:pt idx="10260">
                  <c:v>22899.73</c:v>
                </c:pt>
                <c:pt idx="10261">
                  <c:v>23869.17</c:v>
                </c:pt>
                <c:pt idx="10262">
                  <c:v>24549.01</c:v>
                </c:pt>
                <c:pt idx="10263">
                  <c:v>23918.560000000001</c:v>
                </c:pt>
                <c:pt idx="10264">
                  <c:v>23757.360000000001</c:v>
                </c:pt>
                <c:pt idx="10265">
                  <c:v>23803.34</c:v>
                </c:pt>
                <c:pt idx="10266">
                  <c:v>23707.54</c:v>
                </c:pt>
                <c:pt idx="10267">
                  <c:v>23727.77</c:v>
                </c:pt>
                <c:pt idx="10268">
                  <c:v>21139.52</c:v>
                </c:pt>
                <c:pt idx="10269">
                  <c:v>22749.21</c:v>
                </c:pt>
                <c:pt idx="10270">
                  <c:v>22795.72</c:v>
                </c:pt>
                <c:pt idx="10271">
                  <c:v>21933.3</c:v>
                </c:pt>
                <c:pt idx="10272">
                  <c:v>22126.52</c:v>
                </c:pt>
                <c:pt idx="10273">
                  <c:v>21264.66</c:v>
                </c:pt>
                <c:pt idx="10274">
                  <c:v>23901.32</c:v>
                </c:pt>
                <c:pt idx="10275">
                  <c:v>25710.17</c:v>
                </c:pt>
                <c:pt idx="10276">
                  <c:v>26266.39</c:v>
                </c:pt>
                <c:pt idx="10277">
                  <c:v>26127.759999999998</c:v>
                </c:pt>
                <c:pt idx="10278">
                  <c:v>27023.35</c:v>
                </c:pt>
                <c:pt idx="10279">
                  <c:v>31524.86</c:v>
                </c:pt>
                <c:pt idx="10280">
                  <c:v>34924.589999999997</c:v>
                </c:pt>
                <c:pt idx="10281">
                  <c:v>40755.17</c:v>
                </c:pt>
                <c:pt idx="10282">
                  <c:v>56903.47</c:v>
                </c:pt>
                <c:pt idx="10283">
                  <c:v>46198.84</c:v>
                </c:pt>
                <c:pt idx="10284">
                  <c:v>22794.09</c:v>
                </c:pt>
                <c:pt idx="10285">
                  <c:v>24363.72</c:v>
                </c:pt>
                <c:pt idx="10286">
                  <c:v>24513.63</c:v>
                </c:pt>
                <c:pt idx="10287">
                  <c:v>30662.62</c:v>
                </c:pt>
                <c:pt idx="10288">
                  <c:v>44451.34</c:v>
                </c:pt>
                <c:pt idx="10289">
                  <c:v>64512.46</c:v>
                </c:pt>
                <c:pt idx="10290">
                  <c:v>82523.73</c:v>
                </c:pt>
                <c:pt idx="10291">
                  <c:v>28482.71</c:v>
                </c:pt>
                <c:pt idx="10292">
                  <c:v>19092.939999999999</c:v>
                </c:pt>
                <c:pt idx="10293">
                  <c:v>22159.74</c:v>
                </c:pt>
                <c:pt idx="10294">
                  <c:v>23088.16</c:v>
                </c:pt>
                <c:pt idx="10295">
                  <c:v>25461.57</c:v>
                </c:pt>
                <c:pt idx="10296">
                  <c:v>29606.98</c:v>
                </c:pt>
                <c:pt idx="10297">
                  <c:v>51382.63</c:v>
                </c:pt>
                <c:pt idx="10298">
                  <c:v>62706.27</c:v>
                </c:pt>
                <c:pt idx="10299">
                  <c:v>22631.87</c:v>
                </c:pt>
                <c:pt idx="10300">
                  <c:v>25562.33</c:v>
                </c:pt>
                <c:pt idx="10301">
                  <c:v>26025.39</c:v>
                </c:pt>
                <c:pt idx="10302">
                  <c:v>25405.55</c:v>
                </c:pt>
                <c:pt idx="10303">
                  <c:v>23880.58</c:v>
                </c:pt>
                <c:pt idx="10304">
                  <c:v>24591.68</c:v>
                </c:pt>
                <c:pt idx="10305">
                  <c:v>28223.45</c:v>
                </c:pt>
                <c:pt idx="10306">
                  <c:v>34644.85</c:v>
                </c:pt>
                <c:pt idx="10307">
                  <c:v>72065.08</c:v>
                </c:pt>
                <c:pt idx="10308">
                  <c:v>57905.55</c:v>
                </c:pt>
                <c:pt idx="10309">
                  <c:v>24658.53</c:v>
                </c:pt>
                <c:pt idx="10310">
                  <c:v>22484.33</c:v>
                </c:pt>
                <c:pt idx="10311">
                  <c:v>21590.53</c:v>
                </c:pt>
                <c:pt idx="10312">
                  <c:v>21334.34</c:v>
                </c:pt>
                <c:pt idx="10313">
                  <c:v>22174.12</c:v>
                </c:pt>
                <c:pt idx="10314">
                  <c:v>21554.22</c:v>
                </c:pt>
                <c:pt idx="10315">
                  <c:v>22431.56</c:v>
                </c:pt>
                <c:pt idx="10316">
                  <c:v>21426.720000000001</c:v>
                </c:pt>
                <c:pt idx="10317">
                  <c:v>21706.59</c:v>
                </c:pt>
                <c:pt idx="10318">
                  <c:v>21037.47</c:v>
                </c:pt>
                <c:pt idx="10319">
                  <c:v>20810.61</c:v>
                </c:pt>
                <c:pt idx="10320">
                  <c:v>20456.830000000002</c:v>
                </c:pt>
                <c:pt idx="10321">
                  <c:v>20783.05</c:v>
                </c:pt>
                <c:pt idx="10322">
                  <c:v>20875.73</c:v>
                </c:pt>
                <c:pt idx="10323">
                  <c:v>20580.3</c:v>
                </c:pt>
                <c:pt idx="10324">
                  <c:v>21324.65</c:v>
                </c:pt>
                <c:pt idx="10325">
                  <c:v>21642.33</c:v>
                </c:pt>
                <c:pt idx="10326">
                  <c:v>23645.73</c:v>
                </c:pt>
                <c:pt idx="10327">
                  <c:v>22549.64</c:v>
                </c:pt>
                <c:pt idx="10328">
                  <c:v>23973.86</c:v>
                </c:pt>
                <c:pt idx="10329">
                  <c:v>24204.22</c:v>
                </c:pt>
                <c:pt idx="10330">
                  <c:v>24949.42</c:v>
                </c:pt>
                <c:pt idx="10331">
                  <c:v>28071.56</c:v>
                </c:pt>
                <c:pt idx="10332">
                  <c:v>29264.62</c:v>
                </c:pt>
                <c:pt idx="10333">
                  <c:v>33205.32</c:v>
                </c:pt>
                <c:pt idx="10334">
                  <c:v>43490.95</c:v>
                </c:pt>
                <c:pt idx="10335">
                  <c:v>55729.13</c:v>
                </c:pt>
                <c:pt idx="10336">
                  <c:v>23151.55</c:v>
                </c:pt>
                <c:pt idx="10337">
                  <c:v>23923.11</c:v>
                </c:pt>
                <c:pt idx="10338">
                  <c:v>25542.74</c:v>
                </c:pt>
                <c:pt idx="10339">
                  <c:v>29959.08</c:v>
                </c:pt>
                <c:pt idx="10340">
                  <c:v>43639.97</c:v>
                </c:pt>
                <c:pt idx="10341">
                  <c:v>63109.72</c:v>
                </c:pt>
                <c:pt idx="10342">
                  <c:v>75779.45</c:v>
                </c:pt>
                <c:pt idx="10343">
                  <c:v>31246.27</c:v>
                </c:pt>
                <c:pt idx="10344">
                  <c:v>20481.45</c:v>
                </c:pt>
                <c:pt idx="10345">
                  <c:v>21569.9</c:v>
                </c:pt>
                <c:pt idx="10346">
                  <c:v>23397.02</c:v>
                </c:pt>
                <c:pt idx="10347">
                  <c:v>22833.08</c:v>
                </c:pt>
                <c:pt idx="10348">
                  <c:v>28813.06</c:v>
                </c:pt>
                <c:pt idx="10349">
                  <c:v>41247.019999999997</c:v>
                </c:pt>
                <c:pt idx="10350">
                  <c:v>77394.09</c:v>
                </c:pt>
                <c:pt idx="10351">
                  <c:v>25613.67</c:v>
                </c:pt>
                <c:pt idx="10352">
                  <c:v>25556.15</c:v>
                </c:pt>
                <c:pt idx="10353">
                  <c:v>26173.93</c:v>
                </c:pt>
                <c:pt idx="10354">
                  <c:v>27320.080000000002</c:v>
                </c:pt>
                <c:pt idx="10355">
                  <c:v>29868.82</c:v>
                </c:pt>
                <c:pt idx="10356">
                  <c:v>37052.68</c:v>
                </c:pt>
                <c:pt idx="10357">
                  <c:v>75970.97</c:v>
                </c:pt>
                <c:pt idx="10358">
                  <c:v>56093.13</c:v>
                </c:pt>
                <c:pt idx="10359">
                  <c:v>22568.57</c:v>
                </c:pt>
                <c:pt idx="10360">
                  <c:v>22414.38</c:v>
                </c:pt>
                <c:pt idx="10361">
                  <c:v>22711.040000000001</c:v>
                </c:pt>
                <c:pt idx="10362">
                  <c:v>25661.21</c:v>
                </c:pt>
                <c:pt idx="10363">
                  <c:v>25982.7</c:v>
                </c:pt>
                <c:pt idx="10364">
                  <c:v>23561.25</c:v>
                </c:pt>
                <c:pt idx="10365">
                  <c:v>23076.47</c:v>
                </c:pt>
                <c:pt idx="10366">
                  <c:v>24826.25</c:v>
                </c:pt>
                <c:pt idx="10367">
                  <c:v>24016.43</c:v>
                </c:pt>
                <c:pt idx="10368">
                  <c:v>24155.67</c:v>
                </c:pt>
                <c:pt idx="10369">
                  <c:v>23580.74</c:v>
                </c:pt>
                <c:pt idx="10370">
                  <c:v>24052.7</c:v>
                </c:pt>
                <c:pt idx="10371">
                  <c:v>23148.57</c:v>
                </c:pt>
                <c:pt idx="10372">
                  <c:v>23813.13</c:v>
                </c:pt>
                <c:pt idx="10373">
                  <c:v>23025.51</c:v>
                </c:pt>
                <c:pt idx="10374">
                  <c:v>22851.99</c:v>
                </c:pt>
                <c:pt idx="10375">
                  <c:v>23261.95</c:v>
                </c:pt>
                <c:pt idx="10376">
                  <c:v>24793.54</c:v>
                </c:pt>
                <c:pt idx="10377">
                  <c:v>22839.77</c:v>
                </c:pt>
                <c:pt idx="10378">
                  <c:v>25343.45</c:v>
                </c:pt>
                <c:pt idx="10379">
                  <c:v>25270.06</c:v>
                </c:pt>
                <c:pt idx="10380">
                  <c:v>26435.200000000001</c:v>
                </c:pt>
                <c:pt idx="10381">
                  <c:v>26303.040000000001</c:v>
                </c:pt>
                <c:pt idx="10382">
                  <c:v>27159.07</c:v>
                </c:pt>
                <c:pt idx="10383">
                  <c:v>30789.27</c:v>
                </c:pt>
                <c:pt idx="10384">
                  <c:v>34070</c:v>
                </c:pt>
                <c:pt idx="10385">
                  <c:v>35897.949999999997</c:v>
                </c:pt>
                <c:pt idx="10386">
                  <c:v>41615.24</c:v>
                </c:pt>
                <c:pt idx="10387">
                  <c:v>74661.16</c:v>
                </c:pt>
                <c:pt idx="10388">
                  <c:v>65487.46</c:v>
                </c:pt>
                <c:pt idx="10389">
                  <c:v>70853.58</c:v>
                </c:pt>
                <c:pt idx="10390">
                  <c:v>64963.9</c:v>
                </c:pt>
                <c:pt idx="10391">
                  <c:v>68428.639999999999</c:v>
                </c:pt>
                <c:pt idx="10392">
                  <c:v>66622.03</c:v>
                </c:pt>
                <c:pt idx="10393">
                  <c:v>64307.01</c:v>
                </c:pt>
                <c:pt idx="10394">
                  <c:v>59770.18</c:v>
                </c:pt>
                <c:pt idx="10395">
                  <c:v>68286.2</c:v>
                </c:pt>
                <c:pt idx="10396">
                  <c:v>64295.22</c:v>
                </c:pt>
                <c:pt idx="10397">
                  <c:v>65172.2</c:v>
                </c:pt>
                <c:pt idx="10398">
                  <c:v>66471.86</c:v>
                </c:pt>
                <c:pt idx="10399">
                  <c:v>65054.02</c:v>
                </c:pt>
                <c:pt idx="10400">
                  <c:v>68976.37</c:v>
                </c:pt>
                <c:pt idx="10401">
                  <c:v>62666.91</c:v>
                </c:pt>
                <c:pt idx="10402">
                  <c:v>69699.5</c:v>
                </c:pt>
                <c:pt idx="10403">
                  <c:v>68750.86</c:v>
                </c:pt>
                <c:pt idx="10404">
                  <c:v>68994.350000000006</c:v>
                </c:pt>
                <c:pt idx="10405">
                  <c:v>72603.289999999994</c:v>
                </c:pt>
                <c:pt idx="10406">
                  <c:v>69633.649999999994</c:v>
                </c:pt>
                <c:pt idx="10407">
                  <c:v>68587.69</c:v>
                </c:pt>
                <c:pt idx="10408">
                  <c:v>72107.47</c:v>
                </c:pt>
                <c:pt idx="10409">
                  <c:v>66045.13</c:v>
                </c:pt>
                <c:pt idx="10410">
                  <c:v>69430.490000000005</c:v>
                </c:pt>
                <c:pt idx="10411">
                  <c:v>66465.490000000005</c:v>
                </c:pt>
                <c:pt idx="10412">
                  <c:v>67829.52</c:v>
                </c:pt>
                <c:pt idx="10413">
                  <c:v>69920.91</c:v>
                </c:pt>
                <c:pt idx="10414">
                  <c:v>69947</c:v>
                </c:pt>
                <c:pt idx="10415">
                  <c:v>69472.789999999994</c:v>
                </c:pt>
                <c:pt idx="10416">
                  <c:v>69300.7</c:v>
                </c:pt>
                <c:pt idx="10417">
                  <c:v>70081.13</c:v>
                </c:pt>
                <c:pt idx="10418">
                  <c:v>65663.649999999994</c:v>
                </c:pt>
                <c:pt idx="10419">
                  <c:v>64649.52</c:v>
                </c:pt>
                <c:pt idx="10420">
                  <c:v>65789.27</c:v>
                </c:pt>
                <c:pt idx="10421">
                  <c:v>66423.44</c:v>
                </c:pt>
                <c:pt idx="10422">
                  <c:v>64252.04</c:v>
                </c:pt>
                <c:pt idx="10423">
                  <c:v>63597.23</c:v>
                </c:pt>
                <c:pt idx="10424">
                  <c:v>62810.47</c:v>
                </c:pt>
                <c:pt idx="10425">
                  <c:v>63125.760000000002</c:v>
                </c:pt>
                <c:pt idx="10426">
                  <c:v>64267.74</c:v>
                </c:pt>
                <c:pt idx="10427">
                  <c:v>62367.28</c:v>
                </c:pt>
                <c:pt idx="10428">
                  <c:v>65120.69</c:v>
                </c:pt>
                <c:pt idx="10429">
                  <c:v>66864.2</c:v>
                </c:pt>
                <c:pt idx="10430">
                  <c:v>62758.12</c:v>
                </c:pt>
                <c:pt idx="10431">
                  <c:v>66513.13</c:v>
                </c:pt>
                <c:pt idx="10432">
                  <c:v>74559.820000000007</c:v>
                </c:pt>
                <c:pt idx="10433">
                  <c:v>91738.44</c:v>
                </c:pt>
                <c:pt idx="10434">
                  <c:v>55375.519999999997</c:v>
                </c:pt>
                <c:pt idx="10435">
                  <c:v>62974.44</c:v>
                </c:pt>
                <c:pt idx="10436">
                  <c:v>56606.3</c:v>
                </c:pt>
                <c:pt idx="10437">
                  <c:v>62126.32</c:v>
                </c:pt>
                <c:pt idx="10438">
                  <c:v>59940.76</c:v>
                </c:pt>
                <c:pt idx="10439">
                  <c:v>60069.23</c:v>
                </c:pt>
                <c:pt idx="10440">
                  <c:v>70619.64</c:v>
                </c:pt>
                <c:pt idx="10441">
                  <c:v>69487.17</c:v>
                </c:pt>
                <c:pt idx="10442">
                  <c:v>65829.84</c:v>
                </c:pt>
                <c:pt idx="10443">
                  <c:v>70042.14</c:v>
                </c:pt>
                <c:pt idx="10444">
                  <c:v>67898.820000000007</c:v>
                </c:pt>
                <c:pt idx="10445">
                  <c:v>64567.4</c:v>
                </c:pt>
                <c:pt idx="10446">
                  <c:v>60715.5</c:v>
                </c:pt>
                <c:pt idx="10447">
                  <c:v>65018.79</c:v>
                </c:pt>
                <c:pt idx="10448">
                  <c:v>61878.07</c:v>
                </c:pt>
                <c:pt idx="10449">
                  <c:v>62959.75</c:v>
                </c:pt>
                <c:pt idx="10450">
                  <c:v>64738.13</c:v>
                </c:pt>
                <c:pt idx="10451">
                  <c:v>62751.61</c:v>
                </c:pt>
                <c:pt idx="10452">
                  <c:v>63235.76</c:v>
                </c:pt>
                <c:pt idx="10453">
                  <c:v>62941.61</c:v>
                </c:pt>
                <c:pt idx="10454">
                  <c:v>61960.83</c:v>
                </c:pt>
                <c:pt idx="10455">
                  <c:v>64755.07</c:v>
                </c:pt>
                <c:pt idx="10456">
                  <c:v>65848.98</c:v>
                </c:pt>
                <c:pt idx="10457">
                  <c:v>66831.490000000005</c:v>
                </c:pt>
                <c:pt idx="10458">
                  <c:v>66648.259999999995</c:v>
                </c:pt>
                <c:pt idx="10459">
                  <c:v>61507.28</c:v>
                </c:pt>
                <c:pt idx="10460">
                  <c:v>64838.42</c:v>
                </c:pt>
                <c:pt idx="10461">
                  <c:v>64206.49</c:v>
                </c:pt>
                <c:pt idx="10462">
                  <c:v>63850.33</c:v>
                </c:pt>
                <c:pt idx="10463">
                  <c:v>64188.7</c:v>
                </c:pt>
                <c:pt idx="10464">
                  <c:v>62022.55</c:v>
                </c:pt>
                <c:pt idx="10465">
                  <c:v>67755.05</c:v>
                </c:pt>
                <c:pt idx="10466">
                  <c:v>66849.039999999994</c:v>
                </c:pt>
                <c:pt idx="10467">
                  <c:v>67360.350000000006</c:v>
                </c:pt>
                <c:pt idx="10468">
                  <c:v>69418.62</c:v>
                </c:pt>
                <c:pt idx="10469">
                  <c:v>66006.89</c:v>
                </c:pt>
                <c:pt idx="10470">
                  <c:v>60703.72</c:v>
                </c:pt>
                <c:pt idx="10471">
                  <c:v>59135.08</c:v>
                </c:pt>
                <c:pt idx="10472">
                  <c:v>61107.02</c:v>
                </c:pt>
                <c:pt idx="10473">
                  <c:v>61698.6</c:v>
                </c:pt>
                <c:pt idx="10474">
                  <c:v>64978.04</c:v>
                </c:pt>
                <c:pt idx="10475">
                  <c:v>62476.91</c:v>
                </c:pt>
                <c:pt idx="10476">
                  <c:v>60669.07</c:v>
                </c:pt>
                <c:pt idx="10477">
                  <c:v>59276.11</c:v>
                </c:pt>
                <c:pt idx="10478">
                  <c:v>65483.49</c:v>
                </c:pt>
                <c:pt idx="10479">
                  <c:v>61463.38</c:v>
                </c:pt>
                <c:pt idx="10480">
                  <c:v>61442.83</c:v>
                </c:pt>
                <c:pt idx="10481">
                  <c:v>64808.41</c:v>
                </c:pt>
                <c:pt idx="10482">
                  <c:v>60333.21</c:v>
                </c:pt>
                <c:pt idx="10483">
                  <c:v>66160.47</c:v>
                </c:pt>
                <c:pt idx="10484">
                  <c:v>73364.19</c:v>
                </c:pt>
                <c:pt idx="10485">
                  <c:v>93511.03</c:v>
                </c:pt>
                <c:pt idx="10486">
                  <c:v>57846.27</c:v>
                </c:pt>
                <c:pt idx="10487">
                  <c:v>64877.05</c:v>
                </c:pt>
                <c:pt idx="10488">
                  <c:v>62505.79</c:v>
                </c:pt>
                <c:pt idx="10489">
                  <c:v>61438.15</c:v>
                </c:pt>
                <c:pt idx="10490">
                  <c:v>58151.34</c:v>
                </c:pt>
                <c:pt idx="10491">
                  <c:v>71322.009999999995</c:v>
                </c:pt>
                <c:pt idx="10492">
                  <c:v>69165.600000000006</c:v>
                </c:pt>
                <c:pt idx="10493">
                  <c:v>70027.009999999995</c:v>
                </c:pt>
                <c:pt idx="10494">
                  <c:v>66451.66</c:v>
                </c:pt>
                <c:pt idx="10495">
                  <c:v>70768.55</c:v>
                </c:pt>
                <c:pt idx="10496">
                  <c:v>66870.899999999994</c:v>
                </c:pt>
                <c:pt idx="10497">
                  <c:v>68851.41</c:v>
                </c:pt>
                <c:pt idx="10498">
                  <c:v>63447.81</c:v>
                </c:pt>
                <c:pt idx="10499">
                  <c:v>63778.8</c:v>
                </c:pt>
                <c:pt idx="10500">
                  <c:v>70382.23</c:v>
                </c:pt>
                <c:pt idx="10501">
                  <c:v>61390.48</c:v>
                </c:pt>
                <c:pt idx="10502">
                  <c:v>67363.12</c:v>
                </c:pt>
                <c:pt idx="10503">
                  <c:v>61562.95</c:v>
                </c:pt>
                <c:pt idx="10504">
                  <c:v>67046.929999999993</c:v>
                </c:pt>
                <c:pt idx="10505">
                  <c:v>61750.11</c:v>
                </c:pt>
                <c:pt idx="10506">
                  <c:v>63948.19</c:v>
                </c:pt>
                <c:pt idx="10507">
                  <c:v>66419.23</c:v>
                </c:pt>
                <c:pt idx="10508">
                  <c:v>64912.65</c:v>
                </c:pt>
                <c:pt idx="10509">
                  <c:v>70841.55</c:v>
                </c:pt>
                <c:pt idx="10510">
                  <c:v>66904.100000000006</c:v>
                </c:pt>
                <c:pt idx="10511">
                  <c:v>68915.17</c:v>
                </c:pt>
                <c:pt idx="10512">
                  <c:v>66611.66</c:v>
                </c:pt>
                <c:pt idx="10513">
                  <c:v>70409.25</c:v>
                </c:pt>
                <c:pt idx="10514">
                  <c:v>65225.27</c:v>
                </c:pt>
                <c:pt idx="10515">
                  <c:v>65537.3</c:v>
                </c:pt>
                <c:pt idx="10516">
                  <c:v>66605.41</c:v>
                </c:pt>
                <c:pt idx="10517">
                  <c:v>69431.69</c:v>
                </c:pt>
                <c:pt idx="10518">
                  <c:v>67146.39</c:v>
                </c:pt>
                <c:pt idx="10519">
                  <c:v>68857.789999999994</c:v>
                </c:pt>
                <c:pt idx="10520">
                  <c:v>68175.69</c:v>
                </c:pt>
                <c:pt idx="10521">
                  <c:v>72899.98</c:v>
                </c:pt>
                <c:pt idx="10522">
                  <c:v>66273.960000000006</c:v>
                </c:pt>
                <c:pt idx="10523">
                  <c:v>63984.36</c:v>
                </c:pt>
                <c:pt idx="10524">
                  <c:v>66350.75</c:v>
                </c:pt>
                <c:pt idx="10525">
                  <c:v>61500.04</c:v>
                </c:pt>
                <c:pt idx="10526">
                  <c:v>67497.08</c:v>
                </c:pt>
                <c:pt idx="10527">
                  <c:v>59664.89</c:v>
                </c:pt>
                <c:pt idx="10528">
                  <c:v>64137.69</c:v>
                </c:pt>
                <c:pt idx="10529">
                  <c:v>62475.44</c:v>
                </c:pt>
                <c:pt idx="10530">
                  <c:v>16873.2</c:v>
                </c:pt>
                <c:pt idx="10531">
                  <c:v>13821.01</c:v>
                </c:pt>
                <c:pt idx="10532">
                  <c:v>14607.28</c:v>
                </c:pt>
                <c:pt idx="10533">
                  <c:v>15635.95</c:v>
                </c:pt>
                <c:pt idx="10534">
                  <c:v>14895.96</c:v>
                </c:pt>
                <c:pt idx="10535">
                  <c:v>13061.56</c:v>
                </c:pt>
                <c:pt idx="10536">
                  <c:v>10394.280000000001</c:v>
                </c:pt>
                <c:pt idx="10537">
                  <c:v>12406.44</c:v>
                </c:pt>
                <c:pt idx="10538">
                  <c:v>13404.23</c:v>
                </c:pt>
                <c:pt idx="10539">
                  <c:v>12873.09</c:v>
                </c:pt>
                <c:pt idx="10540">
                  <c:v>11547.5</c:v>
                </c:pt>
                <c:pt idx="10541">
                  <c:v>11862.26</c:v>
                </c:pt>
                <c:pt idx="10542">
                  <c:v>11867.75</c:v>
                </c:pt>
                <c:pt idx="10543">
                  <c:v>12060.55</c:v>
                </c:pt>
                <c:pt idx="10544">
                  <c:v>10855.62</c:v>
                </c:pt>
                <c:pt idx="10545">
                  <c:v>11486.91</c:v>
                </c:pt>
                <c:pt idx="10546">
                  <c:v>9264.33</c:v>
                </c:pt>
                <c:pt idx="10547">
                  <c:v>11859.68</c:v>
                </c:pt>
                <c:pt idx="10548">
                  <c:v>12166.23</c:v>
                </c:pt>
                <c:pt idx="10549">
                  <c:v>10593.34</c:v>
                </c:pt>
                <c:pt idx="10550">
                  <c:v>10615.94</c:v>
                </c:pt>
                <c:pt idx="10551">
                  <c:v>11663.03</c:v>
                </c:pt>
                <c:pt idx="10552">
                  <c:v>13839.77</c:v>
                </c:pt>
                <c:pt idx="10553">
                  <c:v>21138.74</c:v>
                </c:pt>
                <c:pt idx="10554">
                  <c:v>25107.25</c:v>
                </c:pt>
                <c:pt idx="10555">
                  <c:v>34165.46</c:v>
                </c:pt>
                <c:pt idx="10556">
                  <c:v>41201.050000000003</c:v>
                </c:pt>
                <c:pt idx="10557">
                  <c:v>44340.160000000003</c:v>
                </c:pt>
                <c:pt idx="10558">
                  <c:v>67235.399999999994</c:v>
                </c:pt>
                <c:pt idx="10559">
                  <c:v>66752.039999999994</c:v>
                </c:pt>
                <c:pt idx="10560">
                  <c:v>27296.57</c:v>
                </c:pt>
                <c:pt idx="10561">
                  <c:v>16018.45</c:v>
                </c:pt>
                <c:pt idx="10562">
                  <c:v>14566.42</c:v>
                </c:pt>
                <c:pt idx="10563">
                  <c:v>12302.36</c:v>
                </c:pt>
                <c:pt idx="10564">
                  <c:v>12390.87</c:v>
                </c:pt>
                <c:pt idx="10565">
                  <c:v>14480.96</c:v>
                </c:pt>
                <c:pt idx="10566">
                  <c:v>11490.78</c:v>
                </c:pt>
                <c:pt idx="10567">
                  <c:v>11462.89</c:v>
                </c:pt>
                <c:pt idx="10568">
                  <c:v>11236.1</c:v>
                </c:pt>
                <c:pt idx="10569">
                  <c:v>12098.73</c:v>
                </c:pt>
                <c:pt idx="10570">
                  <c:v>11819.73</c:v>
                </c:pt>
                <c:pt idx="10571">
                  <c:v>11233.22</c:v>
                </c:pt>
                <c:pt idx="10572">
                  <c:v>15224.16</c:v>
                </c:pt>
                <c:pt idx="10573">
                  <c:v>15463.76</c:v>
                </c:pt>
                <c:pt idx="10574">
                  <c:v>16072.07</c:v>
                </c:pt>
                <c:pt idx="10575">
                  <c:v>18194.580000000002</c:v>
                </c:pt>
                <c:pt idx="10576">
                  <c:v>21725.62</c:v>
                </c:pt>
                <c:pt idx="10577">
                  <c:v>8846.2000000000007</c:v>
                </c:pt>
                <c:pt idx="10578">
                  <c:v>14936.37</c:v>
                </c:pt>
                <c:pt idx="10579">
                  <c:v>12698.84</c:v>
                </c:pt>
                <c:pt idx="10580">
                  <c:v>17268.169999999998</c:v>
                </c:pt>
                <c:pt idx="10581">
                  <c:v>13959.9</c:v>
                </c:pt>
                <c:pt idx="10582">
                  <c:v>12058.12</c:v>
                </c:pt>
                <c:pt idx="10583">
                  <c:v>12593.04</c:v>
                </c:pt>
                <c:pt idx="10584">
                  <c:v>11999.17</c:v>
                </c:pt>
                <c:pt idx="10585">
                  <c:v>11936.79</c:v>
                </c:pt>
                <c:pt idx="10586">
                  <c:v>12597.45</c:v>
                </c:pt>
                <c:pt idx="10587">
                  <c:v>11247.41</c:v>
                </c:pt>
                <c:pt idx="10588">
                  <c:v>9122.49</c:v>
                </c:pt>
                <c:pt idx="10589">
                  <c:v>10075.459999999999</c:v>
                </c:pt>
                <c:pt idx="10590">
                  <c:v>10844.24</c:v>
                </c:pt>
                <c:pt idx="10591">
                  <c:v>11858.62</c:v>
                </c:pt>
                <c:pt idx="10592">
                  <c:v>11079.28</c:v>
                </c:pt>
                <c:pt idx="10593">
                  <c:v>11080.5</c:v>
                </c:pt>
                <c:pt idx="10594">
                  <c:v>10716.84</c:v>
                </c:pt>
                <c:pt idx="10595">
                  <c:v>12299.04</c:v>
                </c:pt>
                <c:pt idx="10596">
                  <c:v>11231.21</c:v>
                </c:pt>
                <c:pt idx="10597">
                  <c:v>10788</c:v>
                </c:pt>
                <c:pt idx="10598">
                  <c:v>10729.48</c:v>
                </c:pt>
                <c:pt idx="10599">
                  <c:v>11452.62</c:v>
                </c:pt>
                <c:pt idx="10600">
                  <c:v>10424.01</c:v>
                </c:pt>
                <c:pt idx="10601">
                  <c:v>10714.53</c:v>
                </c:pt>
                <c:pt idx="10602">
                  <c:v>10950.77</c:v>
                </c:pt>
                <c:pt idx="10603">
                  <c:v>10217.77</c:v>
                </c:pt>
                <c:pt idx="10604">
                  <c:v>11795.66</c:v>
                </c:pt>
                <c:pt idx="10605">
                  <c:v>20035.43</c:v>
                </c:pt>
                <c:pt idx="10606">
                  <c:v>26963.83</c:v>
                </c:pt>
                <c:pt idx="10607">
                  <c:v>31299.26</c:v>
                </c:pt>
                <c:pt idx="10608">
                  <c:v>41720.49</c:v>
                </c:pt>
                <c:pt idx="10609">
                  <c:v>49828.06</c:v>
                </c:pt>
                <c:pt idx="10610">
                  <c:v>68674.69</c:v>
                </c:pt>
                <c:pt idx="10611">
                  <c:v>62742.35</c:v>
                </c:pt>
                <c:pt idx="10612">
                  <c:v>28003.45</c:v>
                </c:pt>
                <c:pt idx="10613">
                  <c:v>15159.24</c:v>
                </c:pt>
                <c:pt idx="10614">
                  <c:v>13413.93</c:v>
                </c:pt>
                <c:pt idx="10615">
                  <c:v>12265.92</c:v>
                </c:pt>
                <c:pt idx="10616">
                  <c:v>12315.2</c:v>
                </c:pt>
                <c:pt idx="10617">
                  <c:v>13716.81</c:v>
                </c:pt>
                <c:pt idx="10618">
                  <c:v>12920.6</c:v>
                </c:pt>
                <c:pt idx="10619">
                  <c:v>11464.09</c:v>
                </c:pt>
                <c:pt idx="10620">
                  <c:v>10871.46</c:v>
                </c:pt>
                <c:pt idx="10621">
                  <c:v>11071.88</c:v>
                </c:pt>
                <c:pt idx="10622">
                  <c:v>11931.19</c:v>
                </c:pt>
                <c:pt idx="10623">
                  <c:v>11235.57</c:v>
                </c:pt>
                <c:pt idx="10624">
                  <c:v>12113.22</c:v>
                </c:pt>
                <c:pt idx="10625">
                  <c:v>15569.24</c:v>
                </c:pt>
                <c:pt idx="10626">
                  <c:v>16138.7</c:v>
                </c:pt>
                <c:pt idx="10627">
                  <c:v>18683.18</c:v>
                </c:pt>
                <c:pt idx="10628">
                  <c:v>21480.34</c:v>
                </c:pt>
                <c:pt idx="10629">
                  <c:v>11918.71</c:v>
                </c:pt>
                <c:pt idx="10630">
                  <c:v>15893.39</c:v>
                </c:pt>
                <c:pt idx="10631">
                  <c:v>15678.49</c:v>
                </c:pt>
                <c:pt idx="10632">
                  <c:v>17817.46</c:v>
                </c:pt>
                <c:pt idx="10633">
                  <c:v>15066.45</c:v>
                </c:pt>
                <c:pt idx="10634">
                  <c:v>14335.61</c:v>
                </c:pt>
                <c:pt idx="10635">
                  <c:v>15069.79</c:v>
                </c:pt>
                <c:pt idx="10636">
                  <c:v>15257.84</c:v>
                </c:pt>
                <c:pt idx="10637">
                  <c:v>13625.47</c:v>
                </c:pt>
                <c:pt idx="10638">
                  <c:v>13030.26</c:v>
                </c:pt>
                <c:pt idx="10639">
                  <c:v>12444.21</c:v>
                </c:pt>
                <c:pt idx="10640">
                  <c:v>10209.02</c:v>
                </c:pt>
                <c:pt idx="10641">
                  <c:v>9597.16</c:v>
                </c:pt>
                <c:pt idx="10642">
                  <c:v>11410.07</c:v>
                </c:pt>
                <c:pt idx="10643">
                  <c:v>11303</c:v>
                </c:pt>
                <c:pt idx="10644">
                  <c:v>10047.709999999999</c:v>
                </c:pt>
                <c:pt idx="10645">
                  <c:v>11178.49</c:v>
                </c:pt>
                <c:pt idx="10646">
                  <c:v>10419.11</c:v>
                </c:pt>
                <c:pt idx="10647">
                  <c:v>11844.62</c:v>
                </c:pt>
                <c:pt idx="10648">
                  <c:v>11867.42</c:v>
                </c:pt>
                <c:pt idx="10649">
                  <c:v>10591.94</c:v>
                </c:pt>
                <c:pt idx="10650">
                  <c:v>10441.51</c:v>
                </c:pt>
                <c:pt idx="10651">
                  <c:v>10794.48</c:v>
                </c:pt>
                <c:pt idx="10652">
                  <c:v>11372.41</c:v>
                </c:pt>
                <c:pt idx="10653">
                  <c:v>11664.56</c:v>
                </c:pt>
                <c:pt idx="10654">
                  <c:v>10858.12</c:v>
                </c:pt>
                <c:pt idx="10655">
                  <c:v>10099.07</c:v>
                </c:pt>
                <c:pt idx="10656">
                  <c:v>12846.88</c:v>
                </c:pt>
                <c:pt idx="10657">
                  <c:v>20595.14</c:v>
                </c:pt>
                <c:pt idx="10658">
                  <c:v>26353.05</c:v>
                </c:pt>
                <c:pt idx="10659">
                  <c:v>27903.18</c:v>
                </c:pt>
                <c:pt idx="10660">
                  <c:v>36066</c:v>
                </c:pt>
                <c:pt idx="10661">
                  <c:v>40642.61</c:v>
                </c:pt>
                <c:pt idx="10662">
                  <c:v>50717.3</c:v>
                </c:pt>
                <c:pt idx="10663">
                  <c:v>66388.36</c:v>
                </c:pt>
                <c:pt idx="10664">
                  <c:v>59695.45</c:v>
                </c:pt>
                <c:pt idx="10665">
                  <c:v>23422</c:v>
                </c:pt>
                <c:pt idx="10666">
                  <c:v>15121.83</c:v>
                </c:pt>
                <c:pt idx="10667">
                  <c:v>12237.04</c:v>
                </c:pt>
                <c:pt idx="10668">
                  <c:v>12693.54</c:v>
                </c:pt>
                <c:pt idx="10669">
                  <c:v>12011.64</c:v>
                </c:pt>
                <c:pt idx="10670">
                  <c:v>10833.86</c:v>
                </c:pt>
                <c:pt idx="10671">
                  <c:v>11239.25</c:v>
                </c:pt>
                <c:pt idx="10672">
                  <c:v>10731.67</c:v>
                </c:pt>
                <c:pt idx="10673">
                  <c:v>47681.96</c:v>
                </c:pt>
                <c:pt idx="10674">
                  <c:v>44197.95</c:v>
                </c:pt>
                <c:pt idx="10675">
                  <c:v>46131.14</c:v>
                </c:pt>
                <c:pt idx="10676">
                  <c:v>42126.71</c:v>
                </c:pt>
                <c:pt idx="10677">
                  <c:v>46937.81</c:v>
                </c:pt>
                <c:pt idx="10678">
                  <c:v>42489.21</c:v>
                </c:pt>
                <c:pt idx="10679">
                  <c:v>44622.559999999998</c:v>
                </c:pt>
                <c:pt idx="10680">
                  <c:v>41455.339999999997</c:v>
                </c:pt>
                <c:pt idx="10681">
                  <c:v>47951.76</c:v>
                </c:pt>
                <c:pt idx="10682">
                  <c:v>45280.89</c:v>
                </c:pt>
                <c:pt idx="10683">
                  <c:v>43463.55</c:v>
                </c:pt>
                <c:pt idx="10684">
                  <c:v>43703.76</c:v>
                </c:pt>
                <c:pt idx="10685">
                  <c:v>42829.7</c:v>
                </c:pt>
                <c:pt idx="10686">
                  <c:v>47486.400000000001</c:v>
                </c:pt>
                <c:pt idx="10687">
                  <c:v>43466.84</c:v>
                </c:pt>
                <c:pt idx="10688">
                  <c:v>45303.34</c:v>
                </c:pt>
                <c:pt idx="10689">
                  <c:v>49046.81</c:v>
                </c:pt>
                <c:pt idx="10690">
                  <c:v>49732.37</c:v>
                </c:pt>
                <c:pt idx="10691">
                  <c:v>45485.63</c:v>
                </c:pt>
                <c:pt idx="10692">
                  <c:v>46855.87</c:v>
                </c:pt>
                <c:pt idx="10693">
                  <c:v>43272.19</c:v>
                </c:pt>
                <c:pt idx="10694">
                  <c:v>49043.02</c:v>
                </c:pt>
                <c:pt idx="10695">
                  <c:v>47787.07</c:v>
                </c:pt>
                <c:pt idx="10696">
                  <c:v>46002.41</c:v>
                </c:pt>
                <c:pt idx="10697">
                  <c:v>44645.34</c:v>
                </c:pt>
                <c:pt idx="10698">
                  <c:v>45238.73</c:v>
                </c:pt>
                <c:pt idx="10699">
                  <c:v>49676.14</c:v>
                </c:pt>
                <c:pt idx="10700">
                  <c:v>46682.77</c:v>
                </c:pt>
                <c:pt idx="10701">
                  <c:v>50224.42</c:v>
                </c:pt>
                <c:pt idx="10702">
                  <c:v>45934.74</c:v>
                </c:pt>
                <c:pt idx="10703">
                  <c:v>48202.94</c:v>
                </c:pt>
                <c:pt idx="10704">
                  <c:v>45649</c:v>
                </c:pt>
                <c:pt idx="10705">
                  <c:v>43583.12</c:v>
                </c:pt>
                <c:pt idx="10706">
                  <c:v>43343.92</c:v>
                </c:pt>
                <c:pt idx="10707">
                  <c:v>44705.440000000002</c:v>
                </c:pt>
                <c:pt idx="10708">
                  <c:v>45818.11</c:v>
                </c:pt>
                <c:pt idx="10709">
                  <c:v>44807.3</c:v>
                </c:pt>
                <c:pt idx="10710">
                  <c:v>42886.13</c:v>
                </c:pt>
                <c:pt idx="10711">
                  <c:v>44921.82</c:v>
                </c:pt>
                <c:pt idx="10712">
                  <c:v>47784.77</c:v>
                </c:pt>
                <c:pt idx="10713">
                  <c:v>46147.8</c:v>
                </c:pt>
                <c:pt idx="10714">
                  <c:v>51524.46</c:v>
                </c:pt>
                <c:pt idx="10715">
                  <c:v>60904.49</c:v>
                </c:pt>
                <c:pt idx="10716">
                  <c:v>45630.41</c:v>
                </c:pt>
                <c:pt idx="10717">
                  <c:v>48045.66</c:v>
                </c:pt>
                <c:pt idx="10718">
                  <c:v>50651.28</c:v>
                </c:pt>
                <c:pt idx="10719">
                  <c:v>62586.93</c:v>
                </c:pt>
                <c:pt idx="10720">
                  <c:v>46856.39</c:v>
                </c:pt>
                <c:pt idx="10721">
                  <c:v>46972.35</c:v>
                </c:pt>
                <c:pt idx="10722">
                  <c:v>44945.65</c:v>
                </c:pt>
                <c:pt idx="10723">
                  <c:v>45875.56</c:v>
                </c:pt>
                <c:pt idx="10724">
                  <c:v>43907.78</c:v>
                </c:pt>
                <c:pt idx="10725">
                  <c:v>46231.68</c:v>
                </c:pt>
                <c:pt idx="10726">
                  <c:v>50238.23</c:v>
                </c:pt>
                <c:pt idx="10727">
                  <c:v>45097.36</c:v>
                </c:pt>
                <c:pt idx="10728">
                  <c:v>43477.94</c:v>
                </c:pt>
                <c:pt idx="10729">
                  <c:v>46965.84</c:v>
                </c:pt>
                <c:pt idx="10730">
                  <c:v>44569.04</c:v>
                </c:pt>
                <c:pt idx="10731">
                  <c:v>43150.07</c:v>
                </c:pt>
                <c:pt idx="10732">
                  <c:v>40662.410000000003</c:v>
                </c:pt>
                <c:pt idx="10733">
                  <c:v>42467.97</c:v>
                </c:pt>
                <c:pt idx="10734">
                  <c:v>42165</c:v>
                </c:pt>
                <c:pt idx="10735">
                  <c:v>40774.050000000003</c:v>
                </c:pt>
                <c:pt idx="10736">
                  <c:v>43827.02</c:v>
                </c:pt>
                <c:pt idx="10737">
                  <c:v>42103.64</c:v>
                </c:pt>
                <c:pt idx="10738">
                  <c:v>43952.85</c:v>
                </c:pt>
                <c:pt idx="10739">
                  <c:v>41947.23</c:v>
                </c:pt>
                <c:pt idx="10740">
                  <c:v>41425.370000000003</c:v>
                </c:pt>
                <c:pt idx="10741">
                  <c:v>44543.25</c:v>
                </c:pt>
                <c:pt idx="10742">
                  <c:v>46983.09</c:v>
                </c:pt>
                <c:pt idx="10743">
                  <c:v>43837.33</c:v>
                </c:pt>
                <c:pt idx="10744">
                  <c:v>43157.75</c:v>
                </c:pt>
                <c:pt idx="10745">
                  <c:v>41438.81</c:v>
                </c:pt>
                <c:pt idx="10746">
                  <c:v>46307.86</c:v>
                </c:pt>
                <c:pt idx="10747">
                  <c:v>44431.5</c:v>
                </c:pt>
                <c:pt idx="10748">
                  <c:v>41935.9</c:v>
                </c:pt>
                <c:pt idx="10749">
                  <c:v>42379.14</c:v>
                </c:pt>
                <c:pt idx="10750">
                  <c:v>42761.1</c:v>
                </c:pt>
                <c:pt idx="10751">
                  <c:v>46332.58</c:v>
                </c:pt>
                <c:pt idx="10752">
                  <c:v>45898.36</c:v>
                </c:pt>
                <c:pt idx="10753">
                  <c:v>48759.46</c:v>
                </c:pt>
                <c:pt idx="10754">
                  <c:v>44929.7</c:v>
                </c:pt>
                <c:pt idx="10755">
                  <c:v>43831.31</c:v>
                </c:pt>
                <c:pt idx="10756">
                  <c:v>43054.31</c:v>
                </c:pt>
                <c:pt idx="10757">
                  <c:v>42110.79</c:v>
                </c:pt>
                <c:pt idx="10758">
                  <c:v>41290.33</c:v>
                </c:pt>
                <c:pt idx="10759">
                  <c:v>42514.19</c:v>
                </c:pt>
                <c:pt idx="10760">
                  <c:v>45904.51</c:v>
                </c:pt>
                <c:pt idx="10761">
                  <c:v>41842.76</c:v>
                </c:pt>
                <c:pt idx="10762">
                  <c:v>41549.800000000003</c:v>
                </c:pt>
                <c:pt idx="10763">
                  <c:v>41105.97</c:v>
                </c:pt>
                <c:pt idx="10764">
                  <c:v>45378.96</c:v>
                </c:pt>
                <c:pt idx="10765">
                  <c:v>44380.53</c:v>
                </c:pt>
                <c:pt idx="10766">
                  <c:v>47936.9</c:v>
                </c:pt>
                <c:pt idx="10767">
                  <c:v>60792.11</c:v>
                </c:pt>
                <c:pt idx="10768">
                  <c:v>44295.08</c:v>
                </c:pt>
                <c:pt idx="10769">
                  <c:v>44697.01</c:v>
                </c:pt>
                <c:pt idx="10770">
                  <c:v>47834.96</c:v>
                </c:pt>
                <c:pt idx="10771">
                  <c:v>59678.11</c:v>
                </c:pt>
                <c:pt idx="10772">
                  <c:v>45254.3</c:v>
                </c:pt>
                <c:pt idx="10773">
                  <c:v>49377.61</c:v>
                </c:pt>
                <c:pt idx="10774">
                  <c:v>43649.89</c:v>
                </c:pt>
                <c:pt idx="10775">
                  <c:v>43199.76</c:v>
                </c:pt>
                <c:pt idx="10776">
                  <c:v>40933.71</c:v>
                </c:pt>
                <c:pt idx="10777">
                  <c:v>45476.69</c:v>
                </c:pt>
                <c:pt idx="10778">
                  <c:v>46926.71</c:v>
                </c:pt>
                <c:pt idx="10779">
                  <c:v>44344.22</c:v>
                </c:pt>
                <c:pt idx="10780">
                  <c:v>42748.2</c:v>
                </c:pt>
                <c:pt idx="10781">
                  <c:v>45833.82</c:v>
                </c:pt>
                <c:pt idx="10782">
                  <c:v>45363.57</c:v>
                </c:pt>
                <c:pt idx="10783">
                  <c:v>44531.12</c:v>
                </c:pt>
                <c:pt idx="10784">
                  <c:v>42582.69</c:v>
                </c:pt>
                <c:pt idx="10785">
                  <c:v>42958.64</c:v>
                </c:pt>
                <c:pt idx="10786">
                  <c:v>48565.55</c:v>
                </c:pt>
                <c:pt idx="10787">
                  <c:v>45239.6</c:v>
                </c:pt>
                <c:pt idx="10788">
                  <c:v>45655.92</c:v>
                </c:pt>
                <c:pt idx="10789">
                  <c:v>42459.29</c:v>
                </c:pt>
                <c:pt idx="10790">
                  <c:v>46298.93</c:v>
                </c:pt>
                <c:pt idx="10791">
                  <c:v>44349.31</c:v>
                </c:pt>
                <c:pt idx="10792">
                  <c:v>46008.959999999999</c:v>
                </c:pt>
                <c:pt idx="10793">
                  <c:v>47627.29</c:v>
                </c:pt>
                <c:pt idx="10794">
                  <c:v>47662.59</c:v>
                </c:pt>
                <c:pt idx="10795">
                  <c:v>48621.95</c:v>
                </c:pt>
                <c:pt idx="10796">
                  <c:v>44776.31</c:v>
                </c:pt>
                <c:pt idx="10797">
                  <c:v>45355.82</c:v>
                </c:pt>
                <c:pt idx="10798">
                  <c:v>46315.63</c:v>
                </c:pt>
                <c:pt idx="10799">
                  <c:v>51526.65</c:v>
                </c:pt>
                <c:pt idx="10800">
                  <c:v>44568.55</c:v>
                </c:pt>
                <c:pt idx="10801">
                  <c:v>45996.72</c:v>
                </c:pt>
                <c:pt idx="10802">
                  <c:v>43538.73</c:v>
                </c:pt>
                <c:pt idx="10803">
                  <c:v>48595.26</c:v>
                </c:pt>
                <c:pt idx="10804">
                  <c:v>46654.19</c:v>
                </c:pt>
                <c:pt idx="10805">
                  <c:v>47210.3</c:v>
                </c:pt>
                <c:pt idx="10806">
                  <c:v>46393.79</c:v>
                </c:pt>
                <c:pt idx="10807">
                  <c:v>48887.63</c:v>
                </c:pt>
                <c:pt idx="10808">
                  <c:v>46049.919999999998</c:v>
                </c:pt>
                <c:pt idx="10809">
                  <c:v>42250.04</c:v>
                </c:pt>
                <c:pt idx="10810">
                  <c:v>43268.67</c:v>
                </c:pt>
                <c:pt idx="10811">
                  <c:v>42846.96</c:v>
                </c:pt>
                <c:pt idx="10812">
                  <c:v>47631.56</c:v>
                </c:pt>
                <c:pt idx="10813">
                  <c:v>43076.52</c:v>
                </c:pt>
                <c:pt idx="10814">
                  <c:v>43727.01</c:v>
                </c:pt>
                <c:pt idx="10815">
                  <c:v>46098.84</c:v>
                </c:pt>
                <c:pt idx="10816">
                  <c:v>34025.449999999997</c:v>
                </c:pt>
                <c:pt idx="10817">
                  <c:v>37978.19</c:v>
                </c:pt>
                <c:pt idx="10818">
                  <c:v>31620.12</c:v>
                </c:pt>
                <c:pt idx="10819">
                  <c:v>26394.97</c:v>
                </c:pt>
                <c:pt idx="10820">
                  <c:v>28609.08</c:v>
                </c:pt>
                <c:pt idx="10821">
                  <c:v>35103.72</c:v>
                </c:pt>
                <c:pt idx="10822">
                  <c:v>33232.94</c:v>
                </c:pt>
                <c:pt idx="10823">
                  <c:v>51778.35</c:v>
                </c:pt>
                <c:pt idx="10824">
                  <c:v>41053.17</c:v>
                </c:pt>
                <c:pt idx="10825">
                  <c:v>28514.81</c:v>
                </c:pt>
                <c:pt idx="10826">
                  <c:v>20090.55</c:v>
                </c:pt>
                <c:pt idx="10827">
                  <c:v>31805.87</c:v>
                </c:pt>
                <c:pt idx="10828">
                  <c:v>29088.16</c:v>
                </c:pt>
                <c:pt idx="10829">
                  <c:v>27408.86</c:v>
                </c:pt>
                <c:pt idx="10830">
                  <c:v>21447.79</c:v>
                </c:pt>
                <c:pt idx="10831">
                  <c:v>19852.04</c:v>
                </c:pt>
                <c:pt idx="10832">
                  <c:v>23033.98</c:v>
                </c:pt>
                <c:pt idx="10833">
                  <c:v>29784.34</c:v>
                </c:pt>
                <c:pt idx="10834">
                  <c:v>28096.78</c:v>
                </c:pt>
                <c:pt idx="10835">
                  <c:v>26323.42</c:v>
                </c:pt>
                <c:pt idx="10836">
                  <c:v>26773.43</c:v>
                </c:pt>
                <c:pt idx="10837">
                  <c:v>25343.84</c:v>
                </c:pt>
                <c:pt idx="10838">
                  <c:v>25088.27</c:v>
                </c:pt>
                <c:pt idx="10839">
                  <c:v>22070.82</c:v>
                </c:pt>
                <c:pt idx="10840">
                  <c:v>22236.84</c:v>
                </c:pt>
                <c:pt idx="10841">
                  <c:v>24542.81</c:v>
                </c:pt>
                <c:pt idx="10842">
                  <c:v>24316.97</c:v>
                </c:pt>
                <c:pt idx="10843">
                  <c:v>19453.79</c:v>
                </c:pt>
                <c:pt idx="10844">
                  <c:v>22920.639999999999</c:v>
                </c:pt>
                <c:pt idx="10845">
                  <c:v>20008.169999999998</c:v>
                </c:pt>
                <c:pt idx="10846">
                  <c:v>23507.43</c:v>
                </c:pt>
                <c:pt idx="10847">
                  <c:v>21516.68</c:v>
                </c:pt>
                <c:pt idx="10848">
                  <c:v>21767.57</c:v>
                </c:pt>
                <c:pt idx="10849">
                  <c:v>23831.77</c:v>
                </c:pt>
                <c:pt idx="10850">
                  <c:v>29935.83</c:v>
                </c:pt>
                <c:pt idx="10851">
                  <c:v>27101.46</c:v>
                </c:pt>
                <c:pt idx="10852">
                  <c:v>25431.82</c:v>
                </c:pt>
                <c:pt idx="10853">
                  <c:v>24888.57</c:v>
                </c:pt>
                <c:pt idx="10854">
                  <c:v>25038.28</c:v>
                </c:pt>
                <c:pt idx="10855">
                  <c:v>26202.38</c:v>
                </c:pt>
                <c:pt idx="10856">
                  <c:v>34141.839999999997</c:v>
                </c:pt>
                <c:pt idx="10857">
                  <c:v>34318.050000000003</c:v>
                </c:pt>
                <c:pt idx="10858">
                  <c:v>102750.26</c:v>
                </c:pt>
                <c:pt idx="10859">
                  <c:v>48750.32</c:v>
                </c:pt>
                <c:pt idx="10860">
                  <c:v>76143.28</c:v>
                </c:pt>
                <c:pt idx="10861">
                  <c:v>90724.19</c:v>
                </c:pt>
                <c:pt idx="10862">
                  <c:v>150343.42000000001</c:v>
                </c:pt>
                <c:pt idx="10863">
                  <c:v>38706.43</c:v>
                </c:pt>
                <c:pt idx="10864">
                  <c:v>25042.94</c:v>
                </c:pt>
                <c:pt idx="10865">
                  <c:v>21445.52</c:v>
                </c:pt>
                <c:pt idx="10866">
                  <c:v>24014.1</c:v>
                </c:pt>
                <c:pt idx="10867">
                  <c:v>27754.2</c:v>
                </c:pt>
                <c:pt idx="10868">
                  <c:v>38762.47</c:v>
                </c:pt>
                <c:pt idx="10869">
                  <c:v>40400.46</c:v>
                </c:pt>
                <c:pt idx="10870">
                  <c:v>35418.870000000003</c:v>
                </c:pt>
                <c:pt idx="10871">
                  <c:v>31959.91</c:v>
                </c:pt>
                <c:pt idx="10872">
                  <c:v>35432.410000000003</c:v>
                </c:pt>
                <c:pt idx="10873">
                  <c:v>28332.99</c:v>
                </c:pt>
                <c:pt idx="10874">
                  <c:v>26901.54</c:v>
                </c:pt>
                <c:pt idx="10875">
                  <c:v>26443.53</c:v>
                </c:pt>
                <c:pt idx="10876">
                  <c:v>31811.68</c:v>
                </c:pt>
                <c:pt idx="10877">
                  <c:v>28905.88</c:v>
                </c:pt>
                <c:pt idx="10878">
                  <c:v>26829.78</c:v>
                </c:pt>
                <c:pt idx="10879">
                  <c:v>29179.9</c:v>
                </c:pt>
                <c:pt idx="10880">
                  <c:v>21277.66</c:v>
                </c:pt>
                <c:pt idx="10881">
                  <c:v>21543.95</c:v>
                </c:pt>
                <c:pt idx="10882">
                  <c:v>19321.39</c:v>
                </c:pt>
                <c:pt idx="10883">
                  <c:v>17777.310000000001</c:v>
                </c:pt>
                <c:pt idx="10884">
                  <c:v>21387.42</c:v>
                </c:pt>
                <c:pt idx="10885">
                  <c:v>21997.1</c:v>
                </c:pt>
                <c:pt idx="10886">
                  <c:v>25711.63</c:v>
                </c:pt>
                <c:pt idx="10887">
                  <c:v>25785.19</c:v>
                </c:pt>
                <c:pt idx="10888">
                  <c:v>23619.99</c:v>
                </c:pt>
                <c:pt idx="10889">
                  <c:v>21354.28</c:v>
                </c:pt>
                <c:pt idx="10890">
                  <c:v>19500.87</c:v>
                </c:pt>
                <c:pt idx="10891">
                  <c:v>21756.13</c:v>
                </c:pt>
                <c:pt idx="10892">
                  <c:v>21350.63</c:v>
                </c:pt>
                <c:pt idx="10893">
                  <c:v>19561.580000000002</c:v>
                </c:pt>
                <c:pt idx="10894">
                  <c:v>24415.55</c:v>
                </c:pt>
                <c:pt idx="10895">
                  <c:v>20501.22</c:v>
                </c:pt>
                <c:pt idx="10896">
                  <c:v>19877.34</c:v>
                </c:pt>
                <c:pt idx="10897">
                  <c:v>19545.59</c:v>
                </c:pt>
                <c:pt idx="10898">
                  <c:v>20155.060000000001</c:v>
                </c:pt>
                <c:pt idx="10899">
                  <c:v>20122.27</c:v>
                </c:pt>
                <c:pt idx="10900">
                  <c:v>22894.86</c:v>
                </c:pt>
                <c:pt idx="10901">
                  <c:v>23579.5</c:v>
                </c:pt>
                <c:pt idx="10902">
                  <c:v>23170.82</c:v>
                </c:pt>
                <c:pt idx="10903">
                  <c:v>29890.6</c:v>
                </c:pt>
                <c:pt idx="10904">
                  <c:v>25263.69</c:v>
                </c:pt>
                <c:pt idx="10905">
                  <c:v>37684.18</c:v>
                </c:pt>
                <c:pt idx="10906">
                  <c:v>33234.620000000003</c:v>
                </c:pt>
                <c:pt idx="10907">
                  <c:v>37783.35</c:v>
                </c:pt>
                <c:pt idx="10908">
                  <c:v>42089.25</c:v>
                </c:pt>
                <c:pt idx="10909">
                  <c:v>33040.97</c:v>
                </c:pt>
                <c:pt idx="10910">
                  <c:v>102614.71</c:v>
                </c:pt>
                <c:pt idx="10911">
                  <c:v>34868.239999999998</c:v>
                </c:pt>
                <c:pt idx="10912">
                  <c:v>51509.07</c:v>
                </c:pt>
                <c:pt idx="10913">
                  <c:v>65588.98</c:v>
                </c:pt>
                <c:pt idx="10914">
                  <c:v>106536.9</c:v>
                </c:pt>
                <c:pt idx="10915">
                  <c:v>39314.47</c:v>
                </c:pt>
                <c:pt idx="10916">
                  <c:v>24429.4</c:v>
                </c:pt>
                <c:pt idx="10917">
                  <c:v>21581.64</c:v>
                </c:pt>
                <c:pt idx="10918">
                  <c:v>24258.35</c:v>
                </c:pt>
                <c:pt idx="10919">
                  <c:v>25254.46</c:v>
                </c:pt>
                <c:pt idx="10920">
                  <c:v>35533.519999999997</c:v>
                </c:pt>
                <c:pt idx="10921">
                  <c:v>39231.339999999997</c:v>
                </c:pt>
                <c:pt idx="10922">
                  <c:v>52735.59</c:v>
                </c:pt>
                <c:pt idx="10923">
                  <c:v>34626.9</c:v>
                </c:pt>
                <c:pt idx="10924">
                  <c:v>32307.69</c:v>
                </c:pt>
                <c:pt idx="10925">
                  <c:v>28448.89</c:v>
                </c:pt>
                <c:pt idx="10926">
                  <c:v>32855.760000000002</c:v>
                </c:pt>
                <c:pt idx="10927">
                  <c:v>23991.99</c:v>
                </c:pt>
                <c:pt idx="10928">
                  <c:v>23440.639999999999</c:v>
                </c:pt>
                <c:pt idx="10929">
                  <c:v>29379.66</c:v>
                </c:pt>
                <c:pt idx="10930">
                  <c:v>23202.76</c:v>
                </c:pt>
                <c:pt idx="10931">
                  <c:v>19918.98</c:v>
                </c:pt>
                <c:pt idx="10932">
                  <c:v>16528.64</c:v>
                </c:pt>
                <c:pt idx="10933">
                  <c:v>20351.43</c:v>
                </c:pt>
                <c:pt idx="10934">
                  <c:v>19210.13</c:v>
                </c:pt>
                <c:pt idx="10935">
                  <c:v>19415.919999999998</c:v>
                </c:pt>
                <c:pt idx="10936">
                  <c:v>20657.98</c:v>
                </c:pt>
                <c:pt idx="10937">
                  <c:v>18540.63</c:v>
                </c:pt>
                <c:pt idx="10938">
                  <c:v>27297.35</c:v>
                </c:pt>
                <c:pt idx="10939">
                  <c:v>26047.39</c:v>
                </c:pt>
                <c:pt idx="10940">
                  <c:v>24467.72</c:v>
                </c:pt>
                <c:pt idx="10941">
                  <c:v>22011.26</c:v>
                </c:pt>
                <c:pt idx="10942">
                  <c:v>20850.59</c:v>
                </c:pt>
                <c:pt idx="10943">
                  <c:v>20668.27</c:v>
                </c:pt>
                <c:pt idx="10944">
                  <c:v>19608</c:v>
                </c:pt>
                <c:pt idx="10945">
                  <c:v>17403.45</c:v>
                </c:pt>
                <c:pt idx="10946">
                  <c:v>18214.939999999999</c:v>
                </c:pt>
                <c:pt idx="10947">
                  <c:v>21574.47</c:v>
                </c:pt>
                <c:pt idx="10948">
                  <c:v>20644.150000000001</c:v>
                </c:pt>
                <c:pt idx="10949">
                  <c:v>28013.73</c:v>
                </c:pt>
                <c:pt idx="10950">
                  <c:v>25320.02</c:v>
                </c:pt>
                <c:pt idx="10951">
                  <c:v>18819.509999999998</c:v>
                </c:pt>
                <c:pt idx="10952">
                  <c:v>22075.360000000001</c:v>
                </c:pt>
                <c:pt idx="10953">
                  <c:v>26693.63</c:v>
                </c:pt>
                <c:pt idx="10954">
                  <c:v>31205.06</c:v>
                </c:pt>
                <c:pt idx="10955">
                  <c:v>29039.55</c:v>
                </c:pt>
                <c:pt idx="10956">
                  <c:v>28203.54</c:v>
                </c:pt>
                <c:pt idx="10957">
                  <c:v>27097.599999999999</c:v>
                </c:pt>
                <c:pt idx="10958">
                  <c:v>30891.9</c:v>
                </c:pt>
                <c:pt idx="10959">
                  <c:v>7472.24</c:v>
                </c:pt>
                <c:pt idx="10960">
                  <c:v>12491.16</c:v>
                </c:pt>
                <c:pt idx="10961">
                  <c:v>10592.63</c:v>
                </c:pt>
                <c:pt idx="10962">
                  <c:v>8273.51</c:v>
                </c:pt>
                <c:pt idx="10963">
                  <c:v>6068.64</c:v>
                </c:pt>
                <c:pt idx="10964">
                  <c:v>8030.58</c:v>
                </c:pt>
                <c:pt idx="10965">
                  <c:v>6365.82</c:v>
                </c:pt>
                <c:pt idx="10966">
                  <c:v>7594.56</c:v>
                </c:pt>
                <c:pt idx="10967">
                  <c:v>6375.83</c:v>
                </c:pt>
                <c:pt idx="10968">
                  <c:v>5978.04</c:v>
                </c:pt>
                <c:pt idx="10969">
                  <c:v>5984.9</c:v>
                </c:pt>
                <c:pt idx="10970">
                  <c:v>6293.49</c:v>
                </c:pt>
                <c:pt idx="10971">
                  <c:v>6215.07</c:v>
                </c:pt>
                <c:pt idx="10972">
                  <c:v>12981.17</c:v>
                </c:pt>
                <c:pt idx="10973">
                  <c:v>11850.07</c:v>
                </c:pt>
                <c:pt idx="10974">
                  <c:v>8331.4599999999991</c:v>
                </c:pt>
                <c:pt idx="10975">
                  <c:v>9378.9</c:v>
                </c:pt>
                <c:pt idx="10976">
                  <c:v>11352.12</c:v>
                </c:pt>
                <c:pt idx="10977">
                  <c:v>10125.25</c:v>
                </c:pt>
                <c:pt idx="10978">
                  <c:v>7275.86</c:v>
                </c:pt>
                <c:pt idx="10979">
                  <c:v>7898.58</c:v>
                </c:pt>
                <c:pt idx="10980">
                  <c:v>7216.63</c:v>
                </c:pt>
                <c:pt idx="10981">
                  <c:v>8004.37</c:v>
                </c:pt>
                <c:pt idx="10982">
                  <c:v>6375.45</c:v>
                </c:pt>
                <c:pt idx="10983">
                  <c:v>8370.9</c:v>
                </c:pt>
                <c:pt idx="10984">
                  <c:v>5050.13</c:v>
                </c:pt>
                <c:pt idx="10985">
                  <c:v>8095.68</c:v>
                </c:pt>
                <c:pt idx="10986">
                  <c:v>7453.02</c:v>
                </c:pt>
                <c:pt idx="10987">
                  <c:v>5654.59</c:v>
                </c:pt>
                <c:pt idx="10988">
                  <c:v>4855.07</c:v>
                </c:pt>
                <c:pt idx="10989">
                  <c:v>5343.92</c:v>
                </c:pt>
                <c:pt idx="10990">
                  <c:v>6567.2</c:v>
                </c:pt>
                <c:pt idx="10991">
                  <c:v>7218.06</c:v>
                </c:pt>
                <c:pt idx="10992">
                  <c:v>7809.65</c:v>
                </c:pt>
                <c:pt idx="10993">
                  <c:v>6989.57</c:v>
                </c:pt>
                <c:pt idx="10994">
                  <c:v>5869.56</c:v>
                </c:pt>
                <c:pt idx="10995">
                  <c:v>4802.92</c:v>
                </c:pt>
                <c:pt idx="10996">
                  <c:v>6058.8</c:v>
                </c:pt>
                <c:pt idx="10997">
                  <c:v>5520.87</c:v>
                </c:pt>
                <c:pt idx="10998">
                  <c:v>6094.83</c:v>
                </c:pt>
                <c:pt idx="10999">
                  <c:v>5171.68</c:v>
                </c:pt>
                <c:pt idx="11000">
                  <c:v>7668.48</c:v>
                </c:pt>
                <c:pt idx="11001">
                  <c:v>27228</c:v>
                </c:pt>
                <c:pt idx="11002">
                  <c:v>7397.88</c:v>
                </c:pt>
                <c:pt idx="11003">
                  <c:v>11660.79</c:v>
                </c:pt>
                <c:pt idx="11004">
                  <c:v>22968.91</c:v>
                </c:pt>
                <c:pt idx="11005">
                  <c:v>42885.88</c:v>
                </c:pt>
                <c:pt idx="11006">
                  <c:v>7570.19</c:v>
                </c:pt>
                <c:pt idx="11007">
                  <c:v>2969.62</c:v>
                </c:pt>
                <c:pt idx="11008">
                  <c:v>3481.18</c:v>
                </c:pt>
                <c:pt idx="11009">
                  <c:v>4562.6499999999996</c:v>
                </c:pt>
                <c:pt idx="11010">
                  <c:v>2995.8</c:v>
                </c:pt>
                <c:pt idx="11011">
                  <c:v>5758.5</c:v>
                </c:pt>
                <c:pt idx="11012">
                  <c:v>4841.18</c:v>
                </c:pt>
                <c:pt idx="11013">
                  <c:v>8158.21</c:v>
                </c:pt>
                <c:pt idx="11014">
                  <c:v>5827.75</c:v>
                </c:pt>
                <c:pt idx="11015">
                  <c:v>8339.2000000000007</c:v>
                </c:pt>
                <c:pt idx="11016">
                  <c:v>7108.21</c:v>
                </c:pt>
                <c:pt idx="11017">
                  <c:v>6379.76</c:v>
                </c:pt>
                <c:pt idx="11018">
                  <c:v>5086.3599999999997</c:v>
                </c:pt>
                <c:pt idx="11019">
                  <c:v>6312.02</c:v>
                </c:pt>
                <c:pt idx="11020">
                  <c:v>6322.48</c:v>
                </c:pt>
                <c:pt idx="11021">
                  <c:v>5048.72</c:v>
                </c:pt>
                <c:pt idx="11022">
                  <c:v>7287.96</c:v>
                </c:pt>
                <c:pt idx="11023">
                  <c:v>5138.55</c:v>
                </c:pt>
                <c:pt idx="11024">
                  <c:v>7046.4</c:v>
                </c:pt>
                <c:pt idx="11025">
                  <c:v>8296.14</c:v>
                </c:pt>
                <c:pt idx="11026">
                  <c:v>4742.8599999999997</c:v>
                </c:pt>
                <c:pt idx="11027">
                  <c:v>7862.77</c:v>
                </c:pt>
                <c:pt idx="11028">
                  <c:v>6485.78</c:v>
                </c:pt>
                <c:pt idx="11029">
                  <c:v>6808.89</c:v>
                </c:pt>
                <c:pt idx="11030">
                  <c:v>6968.89</c:v>
                </c:pt>
                <c:pt idx="11031">
                  <c:v>5908.48</c:v>
                </c:pt>
                <c:pt idx="11032">
                  <c:v>6078.89</c:v>
                </c:pt>
                <c:pt idx="11033">
                  <c:v>5876.01</c:v>
                </c:pt>
                <c:pt idx="11034">
                  <c:v>4818.7299999999996</c:v>
                </c:pt>
                <c:pt idx="11035">
                  <c:v>4393.13</c:v>
                </c:pt>
                <c:pt idx="11036">
                  <c:v>5036.4399999999996</c:v>
                </c:pt>
                <c:pt idx="11037">
                  <c:v>4509.8999999999996</c:v>
                </c:pt>
                <c:pt idx="11038">
                  <c:v>3353.52</c:v>
                </c:pt>
                <c:pt idx="11039">
                  <c:v>3791.28</c:v>
                </c:pt>
                <c:pt idx="11040">
                  <c:v>4230.17</c:v>
                </c:pt>
                <c:pt idx="11041">
                  <c:v>5331.25</c:v>
                </c:pt>
                <c:pt idx="11042">
                  <c:v>5082.2700000000004</c:v>
                </c:pt>
                <c:pt idx="11043">
                  <c:v>4381.1000000000004</c:v>
                </c:pt>
                <c:pt idx="11044">
                  <c:v>3995.48</c:v>
                </c:pt>
                <c:pt idx="11045">
                  <c:v>3725.45</c:v>
                </c:pt>
                <c:pt idx="11046">
                  <c:v>5234.84</c:v>
                </c:pt>
                <c:pt idx="11047">
                  <c:v>5904.4</c:v>
                </c:pt>
                <c:pt idx="11048">
                  <c:v>7434.31</c:v>
                </c:pt>
                <c:pt idx="11049">
                  <c:v>4765.93</c:v>
                </c:pt>
                <c:pt idx="11050">
                  <c:v>5323.9</c:v>
                </c:pt>
                <c:pt idx="11051">
                  <c:v>4351.43</c:v>
                </c:pt>
                <c:pt idx="11052">
                  <c:v>4374.24</c:v>
                </c:pt>
                <c:pt idx="11053">
                  <c:v>21410.28</c:v>
                </c:pt>
                <c:pt idx="11054">
                  <c:v>7411</c:v>
                </c:pt>
                <c:pt idx="11055">
                  <c:v>10249.799999999999</c:v>
                </c:pt>
                <c:pt idx="11056">
                  <c:v>10377.16</c:v>
                </c:pt>
                <c:pt idx="11057">
                  <c:v>22902.42</c:v>
                </c:pt>
                <c:pt idx="11058">
                  <c:v>9467.77</c:v>
                </c:pt>
                <c:pt idx="11059">
                  <c:v>3468.68</c:v>
                </c:pt>
                <c:pt idx="11060">
                  <c:v>2705.52</c:v>
                </c:pt>
                <c:pt idx="11061">
                  <c:v>3471.01</c:v>
                </c:pt>
                <c:pt idx="11062">
                  <c:v>5038.3599999999997</c:v>
                </c:pt>
                <c:pt idx="11063">
                  <c:v>5239.88</c:v>
                </c:pt>
                <c:pt idx="11064">
                  <c:v>5301.57</c:v>
                </c:pt>
                <c:pt idx="11065">
                  <c:v>6707.71</c:v>
                </c:pt>
                <c:pt idx="11066">
                  <c:v>5014.34</c:v>
                </c:pt>
                <c:pt idx="11067">
                  <c:v>4330.7700000000004</c:v>
                </c:pt>
                <c:pt idx="11068">
                  <c:v>5163.51</c:v>
                </c:pt>
                <c:pt idx="11069">
                  <c:v>5449.41</c:v>
                </c:pt>
                <c:pt idx="11070">
                  <c:v>3521.51</c:v>
                </c:pt>
                <c:pt idx="11071">
                  <c:v>3186.37</c:v>
                </c:pt>
                <c:pt idx="11072">
                  <c:v>4546.6099999999997</c:v>
                </c:pt>
                <c:pt idx="11073">
                  <c:v>5379.77</c:v>
                </c:pt>
                <c:pt idx="11074">
                  <c:v>4898.1000000000004</c:v>
                </c:pt>
                <c:pt idx="11075">
                  <c:v>3515.14</c:v>
                </c:pt>
                <c:pt idx="11076">
                  <c:v>4512.07</c:v>
                </c:pt>
                <c:pt idx="11077">
                  <c:v>5663.61</c:v>
                </c:pt>
                <c:pt idx="11078">
                  <c:v>7974.1</c:v>
                </c:pt>
                <c:pt idx="11079">
                  <c:v>6241.53</c:v>
                </c:pt>
                <c:pt idx="11080">
                  <c:v>5385.61</c:v>
                </c:pt>
                <c:pt idx="11081">
                  <c:v>4731.09</c:v>
                </c:pt>
                <c:pt idx="11082">
                  <c:v>5635.87</c:v>
                </c:pt>
                <c:pt idx="11083">
                  <c:v>4125.62</c:v>
                </c:pt>
                <c:pt idx="11084">
                  <c:v>4644.03</c:v>
                </c:pt>
                <c:pt idx="11085">
                  <c:v>6004.84</c:v>
                </c:pt>
                <c:pt idx="11086">
                  <c:v>3807.46</c:v>
                </c:pt>
                <c:pt idx="11087">
                  <c:v>4656.3100000000004</c:v>
                </c:pt>
                <c:pt idx="11088">
                  <c:v>3425.84</c:v>
                </c:pt>
                <c:pt idx="11089">
                  <c:v>4460.42</c:v>
                </c:pt>
                <c:pt idx="11090">
                  <c:v>3394.06</c:v>
                </c:pt>
                <c:pt idx="11091">
                  <c:v>4601.3599999999997</c:v>
                </c:pt>
                <c:pt idx="11092">
                  <c:v>3514.91</c:v>
                </c:pt>
                <c:pt idx="11093">
                  <c:v>5204.33</c:v>
                </c:pt>
                <c:pt idx="11094">
                  <c:v>4129.51</c:v>
                </c:pt>
                <c:pt idx="11095">
                  <c:v>5524.04</c:v>
                </c:pt>
                <c:pt idx="11096">
                  <c:v>6288.61</c:v>
                </c:pt>
                <c:pt idx="11097">
                  <c:v>5130.01</c:v>
                </c:pt>
                <c:pt idx="11098">
                  <c:v>4503.6899999999996</c:v>
                </c:pt>
                <c:pt idx="11099">
                  <c:v>4864.1099999999997</c:v>
                </c:pt>
                <c:pt idx="11100">
                  <c:v>6601.5</c:v>
                </c:pt>
                <c:pt idx="11101">
                  <c:v>5253.54</c:v>
                </c:pt>
                <c:pt idx="11102">
                  <c:v>28512.95</c:v>
                </c:pt>
                <c:pt idx="11103">
                  <c:v>29067.99</c:v>
                </c:pt>
                <c:pt idx="11104">
                  <c:v>31003.4</c:v>
                </c:pt>
                <c:pt idx="11105">
                  <c:v>24275.91</c:v>
                </c:pt>
                <c:pt idx="11106">
                  <c:v>29442.87</c:v>
                </c:pt>
                <c:pt idx="11107">
                  <c:v>27494.27</c:v>
                </c:pt>
                <c:pt idx="11108">
                  <c:v>33700.33</c:v>
                </c:pt>
                <c:pt idx="11109">
                  <c:v>25149.21</c:v>
                </c:pt>
                <c:pt idx="11110">
                  <c:v>40111.71</c:v>
                </c:pt>
                <c:pt idx="11111">
                  <c:v>32545.599999999999</c:v>
                </c:pt>
                <c:pt idx="11112">
                  <c:v>29678.87</c:v>
                </c:pt>
                <c:pt idx="11113">
                  <c:v>26686.75</c:v>
                </c:pt>
                <c:pt idx="11114">
                  <c:v>29456.07</c:v>
                </c:pt>
                <c:pt idx="11115">
                  <c:v>36761.040000000001</c:v>
                </c:pt>
                <c:pt idx="11116">
                  <c:v>31054.880000000001</c:v>
                </c:pt>
                <c:pt idx="11117">
                  <c:v>40359.64</c:v>
                </c:pt>
                <c:pt idx="11118">
                  <c:v>51582.43</c:v>
                </c:pt>
                <c:pt idx="11119">
                  <c:v>62903.1</c:v>
                </c:pt>
                <c:pt idx="11120">
                  <c:v>41691.53</c:v>
                </c:pt>
                <c:pt idx="11121">
                  <c:v>41165.839999999997</c:v>
                </c:pt>
                <c:pt idx="11122">
                  <c:v>41086.78</c:v>
                </c:pt>
                <c:pt idx="11123">
                  <c:v>34611.910000000003</c:v>
                </c:pt>
                <c:pt idx="11124">
                  <c:v>34549.919999999998</c:v>
                </c:pt>
                <c:pt idx="11125">
                  <c:v>28685.54</c:v>
                </c:pt>
                <c:pt idx="11126">
                  <c:v>30319.88</c:v>
                </c:pt>
                <c:pt idx="11127">
                  <c:v>25195.42</c:v>
                </c:pt>
                <c:pt idx="11128">
                  <c:v>29730.29</c:v>
                </c:pt>
                <c:pt idx="11129">
                  <c:v>27061.98</c:v>
                </c:pt>
                <c:pt idx="11130">
                  <c:v>29596.98</c:v>
                </c:pt>
                <c:pt idx="11131">
                  <c:v>25264.69</c:v>
                </c:pt>
                <c:pt idx="11132">
                  <c:v>27545.9</c:v>
                </c:pt>
                <c:pt idx="11133">
                  <c:v>30132.5</c:v>
                </c:pt>
                <c:pt idx="11134">
                  <c:v>26473.56</c:v>
                </c:pt>
                <c:pt idx="11135">
                  <c:v>26189.63</c:v>
                </c:pt>
                <c:pt idx="11136">
                  <c:v>27350.84</c:v>
                </c:pt>
                <c:pt idx="11137">
                  <c:v>28039.79</c:v>
                </c:pt>
                <c:pt idx="11138">
                  <c:v>26440.36</c:v>
                </c:pt>
                <c:pt idx="11139">
                  <c:v>26656.18</c:v>
                </c:pt>
                <c:pt idx="11140">
                  <c:v>27622.15</c:v>
                </c:pt>
                <c:pt idx="11141">
                  <c:v>28729.55</c:v>
                </c:pt>
                <c:pt idx="11142">
                  <c:v>42628.639999999999</c:v>
                </c:pt>
                <c:pt idx="11143">
                  <c:v>53218.32</c:v>
                </c:pt>
                <c:pt idx="11144">
                  <c:v>140648.34</c:v>
                </c:pt>
                <c:pt idx="11145">
                  <c:v>94720.59</c:v>
                </c:pt>
                <c:pt idx="11146">
                  <c:v>140504.01</c:v>
                </c:pt>
                <c:pt idx="11147">
                  <c:v>167617.54999999999</c:v>
                </c:pt>
                <c:pt idx="11148">
                  <c:v>264837.42</c:v>
                </c:pt>
                <c:pt idx="11149">
                  <c:v>37464.04</c:v>
                </c:pt>
                <c:pt idx="11150">
                  <c:v>22101.64</c:v>
                </c:pt>
                <c:pt idx="11151">
                  <c:v>16796.38</c:v>
                </c:pt>
                <c:pt idx="11152">
                  <c:v>21683.09</c:v>
                </c:pt>
                <c:pt idx="11153">
                  <c:v>19681.82</c:v>
                </c:pt>
                <c:pt idx="11154">
                  <c:v>22120.83</c:v>
                </c:pt>
                <c:pt idx="11155">
                  <c:v>28913.34</c:v>
                </c:pt>
                <c:pt idx="11156">
                  <c:v>33235.49</c:v>
                </c:pt>
                <c:pt idx="11157">
                  <c:v>31330.01</c:v>
                </c:pt>
                <c:pt idx="11158">
                  <c:v>30314.48</c:v>
                </c:pt>
                <c:pt idx="11159">
                  <c:v>26636.69</c:v>
                </c:pt>
                <c:pt idx="11160">
                  <c:v>36391.919999999998</c:v>
                </c:pt>
                <c:pt idx="11161">
                  <c:v>28571.64</c:v>
                </c:pt>
                <c:pt idx="11162">
                  <c:v>27458.9</c:v>
                </c:pt>
                <c:pt idx="11163">
                  <c:v>30127.42</c:v>
                </c:pt>
                <c:pt idx="11164">
                  <c:v>29259.78</c:v>
                </c:pt>
                <c:pt idx="11165">
                  <c:v>36955.68</c:v>
                </c:pt>
                <c:pt idx="11166">
                  <c:v>31594.23</c:v>
                </c:pt>
                <c:pt idx="11167">
                  <c:v>27586.97</c:v>
                </c:pt>
                <c:pt idx="11168">
                  <c:v>31771.61</c:v>
                </c:pt>
                <c:pt idx="11169">
                  <c:v>29980.1</c:v>
                </c:pt>
                <c:pt idx="11170">
                  <c:v>35636.31</c:v>
                </c:pt>
                <c:pt idx="11171">
                  <c:v>56592.98</c:v>
                </c:pt>
                <c:pt idx="11172">
                  <c:v>48319.839999999997</c:v>
                </c:pt>
                <c:pt idx="11173">
                  <c:v>40861.1</c:v>
                </c:pt>
                <c:pt idx="11174">
                  <c:v>33210.32</c:v>
                </c:pt>
                <c:pt idx="11175">
                  <c:v>39615.78</c:v>
                </c:pt>
                <c:pt idx="11176">
                  <c:v>31485.13</c:v>
                </c:pt>
                <c:pt idx="11177">
                  <c:v>28481.88</c:v>
                </c:pt>
                <c:pt idx="11178">
                  <c:v>25548.720000000001</c:v>
                </c:pt>
                <c:pt idx="11179">
                  <c:v>24296.94</c:v>
                </c:pt>
                <c:pt idx="11180">
                  <c:v>25814.41</c:v>
                </c:pt>
                <c:pt idx="11181">
                  <c:v>26449.07</c:v>
                </c:pt>
                <c:pt idx="11182">
                  <c:v>22054.58</c:v>
                </c:pt>
                <c:pt idx="11183">
                  <c:v>22683.49</c:v>
                </c:pt>
                <c:pt idx="11184">
                  <c:v>25244.28</c:v>
                </c:pt>
                <c:pt idx="11185">
                  <c:v>25256.58</c:v>
                </c:pt>
                <c:pt idx="11186">
                  <c:v>23412.76</c:v>
                </c:pt>
                <c:pt idx="11187">
                  <c:v>23498.799999999999</c:v>
                </c:pt>
                <c:pt idx="11188">
                  <c:v>23724.17</c:v>
                </c:pt>
                <c:pt idx="11189">
                  <c:v>25582.86</c:v>
                </c:pt>
                <c:pt idx="11190">
                  <c:v>27161.4</c:v>
                </c:pt>
                <c:pt idx="11191">
                  <c:v>49488.55</c:v>
                </c:pt>
                <c:pt idx="11192">
                  <c:v>41236.080000000002</c:v>
                </c:pt>
                <c:pt idx="11193">
                  <c:v>52930.19</c:v>
                </c:pt>
                <c:pt idx="11194">
                  <c:v>50781.91</c:v>
                </c:pt>
                <c:pt idx="11195">
                  <c:v>53880.94</c:v>
                </c:pt>
                <c:pt idx="11196">
                  <c:v>125080.78</c:v>
                </c:pt>
                <c:pt idx="11197">
                  <c:v>75221.22</c:v>
                </c:pt>
                <c:pt idx="11198">
                  <c:v>105859.41</c:v>
                </c:pt>
                <c:pt idx="11199">
                  <c:v>138188.63</c:v>
                </c:pt>
                <c:pt idx="11200">
                  <c:v>214118.51</c:v>
                </c:pt>
                <c:pt idx="11201">
                  <c:v>56063.19</c:v>
                </c:pt>
                <c:pt idx="11202">
                  <c:v>19058.990000000002</c:v>
                </c:pt>
                <c:pt idx="11203">
                  <c:v>17919.419999999998</c:v>
                </c:pt>
                <c:pt idx="11204">
                  <c:v>19496.87</c:v>
                </c:pt>
                <c:pt idx="11205">
                  <c:v>18248.43</c:v>
                </c:pt>
                <c:pt idx="11206">
                  <c:v>22087.93</c:v>
                </c:pt>
                <c:pt idx="11207">
                  <c:v>31318.06</c:v>
                </c:pt>
                <c:pt idx="11208">
                  <c:v>27611.91</c:v>
                </c:pt>
                <c:pt idx="11209">
                  <c:v>26766.880000000001</c:v>
                </c:pt>
                <c:pt idx="11210">
                  <c:v>29143.18</c:v>
                </c:pt>
                <c:pt idx="11211">
                  <c:v>27863.43</c:v>
                </c:pt>
                <c:pt idx="11212">
                  <c:v>31696.46</c:v>
                </c:pt>
                <c:pt idx="11213">
                  <c:v>27478.65</c:v>
                </c:pt>
                <c:pt idx="11214">
                  <c:v>32676.16</c:v>
                </c:pt>
                <c:pt idx="11215">
                  <c:v>44709.09</c:v>
                </c:pt>
                <c:pt idx="11216">
                  <c:v>33272.51</c:v>
                </c:pt>
                <c:pt idx="11217">
                  <c:v>29118.14</c:v>
                </c:pt>
                <c:pt idx="11218">
                  <c:v>30778.46</c:v>
                </c:pt>
                <c:pt idx="11219">
                  <c:v>38179.14</c:v>
                </c:pt>
                <c:pt idx="11220">
                  <c:v>40999.93</c:v>
                </c:pt>
                <c:pt idx="11221">
                  <c:v>41954.87</c:v>
                </c:pt>
                <c:pt idx="11222">
                  <c:v>49836.42</c:v>
                </c:pt>
                <c:pt idx="11223">
                  <c:v>56434.48</c:v>
                </c:pt>
                <c:pt idx="11224">
                  <c:v>45828.75</c:v>
                </c:pt>
                <c:pt idx="11225">
                  <c:v>39037.839999999997</c:v>
                </c:pt>
                <c:pt idx="11226">
                  <c:v>37024.980000000003</c:v>
                </c:pt>
                <c:pt idx="11227">
                  <c:v>41946.63</c:v>
                </c:pt>
                <c:pt idx="11228">
                  <c:v>42776.06</c:v>
                </c:pt>
                <c:pt idx="11229">
                  <c:v>31459.95</c:v>
                </c:pt>
                <c:pt idx="11230">
                  <c:v>30088.37</c:v>
                </c:pt>
                <c:pt idx="11231">
                  <c:v>28162.44</c:v>
                </c:pt>
                <c:pt idx="11232">
                  <c:v>27606.23</c:v>
                </c:pt>
                <c:pt idx="11233">
                  <c:v>28129.31</c:v>
                </c:pt>
                <c:pt idx="11234">
                  <c:v>26030.66</c:v>
                </c:pt>
                <c:pt idx="11235">
                  <c:v>26622.799999999999</c:v>
                </c:pt>
                <c:pt idx="11236">
                  <c:v>23292.25</c:v>
                </c:pt>
                <c:pt idx="11237">
                  <c:v>27534.81</c:v>
                </c:pt>
                <c:pt idx="11238">
                  <c:v>33616.53</c:v>
                </c:pt>
                <c:pt idx="11239">
                  <c:v>43132.5</c:v>
                </c:pt>
                <c:pt idx="11240">
                  <c:v>39330.129999999997</c:v>
                </c:pt>
                <c:pt idx="11241">
                  <c:v>34141.39</c:v>
                </c:pt>
                <c:pt idx="11242">
                  <c:v>35288.99</c:v>
                </c:pt>
                <c:pt idx="11243">
                  <c:v>37468.15</c:v>
                </c:pt>
                <c:pt idx="11244">
                  <c:v>37302.54</c:v>
                </c:pt>
                <c:pt idx="11245">
                  <c:v>69634.8</c:v>
                </c:pt>
                <c:pt idx="11246">
                  <c:v>63393.29</c:v>
                </c:pt>
                <c:pt idx="11247">
                  <c:v>66589.27</c:v>
                </c:pt>
                <c:pt idx="11248">
                  <c:v>61875.48</c:v>
                </c:pt>
                <c:pt idx="11249">
                  <c:v>67041.179999999993</c:v>
                </c:pt>
                <c:pt idx="11250">
                  <c:v>63800.160000000003</c:v>
                </c:pt>
                <c:pt idx="11251">
                  <c:v>60353.599999999999</c:v>
                </c:pt>
                <c:pt idx="11252">
                  <c:v>55825.440000000002</c:v>
                </c:pt>
                <c:pt idx="11253">
                  <c:v>63316.38</c:v>
                </c:pt>
                <c:pt idx="11254">
                  <c:v>57612.62</c:v>
                </c:pt>
                <c:pt idx="11255">
                  <c:v>56653.63</c:v>
                </c:pt>
                <c:pt idx="11256">
                  <c:v>59203.94</c:v>
                </c:pt>
                <c:pt idx="11257">
                  <c:v>57540.12</c:v>
                </c:pt>
                <c:pt idx="11258">
                  <c:v>61640.34</c:v>
                </c:pt>
                <c:pt idx="11259">
                  <c:v>58091.71</c:v>
                </c:pt>
                <c:pt idx="11260">
                  <c:v>59977</c:v>
                </c:pt>
                <c:pt idx="11261">
                  <c:v>60202.35</c:v>
                </c:pt>
                <c:pt idx="11262">
                  <c:v>61463.29</c:v>
                </c:pt>
                <c:pt idx="11263">
                  <c:v>61110.559999999998</c:v>
                </c:pt>
                <c:pt idx="11264">
                  <c:v>57122.14</c:v>
                </c:pt>
                <c:pt idx="11265">
                  <c:v>57049.63</c:v>
                </c:pt>
                <c:pt idx="11266">
                  <c:v>61018.69</c:v>
                </c:pt>
                <c:pt idx="11267">
                  <c:v>57010.13</c:v>
                </c:pt>
                <c:pt idx="11268">
                  <c:v>57622.55</c:v>
                </c:pt>
                <c:pt idx="11269">
                  <c:v>55654.91</c:v>
                </c:pt>
                <c:pt idx="11270">
                  <c:v>57499.29</c:v>
                </c:pt>
                <c:pt idx="11271">
                  <c:v>58947.32</c:v>
                </c:pt>
                <c:pt idx="11272">
                  <c:v>52832.4</c:v>
                </c:pt>
                <c:pt idx="11273">
                  <c:v>53779.81</c:v>
                </c:pt>
                <c:pt idx="11274">
                  <c:v>52400.46</c:v>
                </c:pt>
                <c:pt idx="11275">
                  <c:v>58793.43</c:v>
                </c:pt>
                <c:pt idx="11276">
                  <c:v>56459.59</c:v>
                </c:pt>
                <c:pt idx="11277">
                  <c:v>55673.16</c:v>
                </c:pt>
                <c:pt idx="11278">
                  <c:v>54894.49</c:v>
                </c:pt>
                <c:pt idx="11279">
                  <c:v>58821.79</c:v>
                </c:pt>
                <c:pt idx="11280">
                  <c:v>59685.25</c:v>
                </c:pt>
                <c:pt idx="11281">
                  <c:v>56514.9</c:v>
                </c:pt>
                <c:pt idx="11282">
                  <c:v>56132</c:v>
                </c:pt>
                <c:pt idx="11283">
                  <c:v>57667.62</c:v>
                </c:pt>
                <c:pt idx="11284">
                  <c:v>63248.62</c:v>
                </c:pt>
                <c:pt idx="11285">
                  <c:v>58246.78</c:v>
                </c:pt>
                <c:pt idx="11286">
                  <c:v>61775.39</c:v>
                </c:pt>
                <c:pt idx="11287">
                  <c:v>61973.18</c:v>
                </c:pt>
                <c:pt idx="11288">
                  <c:v>58172.84</c:v>
                </c:pt>
                <c:pt idx="11289">
                  <c:v>59998.16</c:v>
                </c:pt>
                <c:pt idx="11290">
                  <c:v>65005.26</c:v>
                </c:pt>
                <c:pt idx="11291">
                  <c:v>74917.03</c:v>
                </c:pt>
                <c:pt idx="11292">
                  <c:v>56660.17</c:v>
                </c:pt>
                <c:pt idx="11293">
                  <c:v>60626.1</c:v>
                </c:pt>
                <c:pt idx="11294">
                  <c:v>57356.160000000003</c:v>
                </c:pt>
                <c:pt idx="11295">
                  <c:v>60375.69</c:v>
                </c:pt>
                <c:pt idx="11296">
                  <c:v>59611.03</c:v>
                </c:pt>
                <c:pt idx="11297">
                  <c:v>61456.28</c:v>
                </c:pt>
                <c:pt idx="11298">
                  <c:v>64270.54</c:v>
                </c:pt>
                <c:pt idx="11299">
                  <c:v>59644.84</c:v>
                </c:pt>
                <c:pt idx="11300">
                  <c:v>57192.25</c:v>
                </c:pt>
                <c:pt idx="11301">
                  <c:v>61222.400000000001</c:v>
                </c:pt>
                <c:pt idx="11302">
                  <c:v>57030.11</c:v>
                </c:pt>
                <c:pt idx="11303">
                  <c:v>56264.95</c:v>
                </c:pt>
                <c:pt idx="11304">
                  <c:v>51712.58</c:v>
                </c:pt>
                <c:pt idx="11305">
                  <c:v>57518.97</c:v>
                </c:pt>
                <c:pt idx="11306">
                  <c:v>56757.01</c:v>
                </c:pt>
                <c:pt idx="11307">
                  <c:v>53845.47</c:v>
                </c:pt>
                <c:pt idx="11308">
                  <c:v>56457.56</c:v>
                </c:pt>
                <c:pt idx="11309">
                  <c:v>54000.05</c:v>
                </c:pt>
                <c:pt idx="11310">
                  <c:v>58734.39</c:v>
                </c:pt>
                <c:pt idx="11311">
                  <c:v>54463.47</c:v>
                </c:pt>
                <c:pt idx="11312">
                  <c:v>56896.87</c:v>
                </c:pt>
                <c:pt idx="11313">
                  <c:v>60066.879999999997</c:v>
                </c:pt>
                <c:pt idx="11314">
                  <c:v>60911.56</c:v>
                </c:pt>
                <c:pt idx="11315">
                  <c:v>58382.400000000001</c:v>
                </c:pt>
                <c:pt idx="11316">
                  <c:v>58372.71</c:v>
                </c:pt>
                <c:pt idx="11317">
                  <c:v>56254.65</c:v>
                </c:pt>
                <c:pt idx="11318">
                  <c:v>58253.08</c:v>
                </c:pt>
                <c:pt idx="11319">
                  <c:v>55797.41</c:v>
                </c:pt>
                <c:pt idx="11320">
                  <c:v>53335.72</c:v>
                </c:pt>
                <c:pt idx="11321">
                  <c:v>52197.62</c:v>
                </c:pt>
                <c:pt idx="11322">
                  <c:v>54339.28</c:v>
                </c:pt>
                <c:pt idx="11323">
                  <c:v>56995.96</c:v>
                </c:pt>
                <c:pt idx="11324">
                  <c:v>52087.46</c:v>
                </c:pt>
                <c:pt idx="11325">
                  <c:v>52018.66</c:v>
                </c:pt>
                <c:pt idx="11326">
                  <c:v>53115.76</c:v>
                </c:pt>
                <c:pt idx="11327">
                  <c:v>55692.84</c:v>
                </c:pt>
                <c:pt idx="11328">
                  <c:v>52356.03</c:v>
                </c:pt>
                <c:pt idx="11329">
                  <c:v>52273.31</c:v>
                </c:pt>
                <c:pt idx="11330">
                  <c:v>53564.08</c:v>
                </c:pt>
                <c:pt idx="11331">
                  <c:v>56021.27</c:v>
                </c:pt>
                <c:pt idx="11332">
                  <c:v>56024.76</c:v>
                </c:pt>
                <c:pt idx="11333">
                  <c:v>52291.79</c:v>
                </c:pt>
                <c:pt idx="11334">
                  <c:v>55898.8</c:v>
                </c:pt>
                <c:pt idx="11335">
                  <c:v>53561.04</c:v>
                </c:pt>
                <c:pt idx="11336">
                  <c:v>60676.06</c:v>
                </c:pt>
                <c:pt idx="11337">
                  <c:v>56815.87</c:v>
                </c:pt>
                <c:pt idx="11338">
                  <c:v>53574.12</c:v>
                </c:pt>
                <c:pt idx="11339">
                  <c:v>56437.279999999999</c:v>
                </c:pt>
                <c:pt idx="11340">
                  <c:v>56405.4</c:v>
                </c:pt>
                <c:pt idx="11341">
                  <c:v>60262.21</c:v>
                </c:pt>
                <c:pt idx="11342">
                  <c:v>61554.57</c:v>
                </c:pt>
                <c:pt idx="11343">
                  <c:v>72976.78</c:v>
                </c:pt>
                <c:pt idx="11344">
                  <c:v>54508.17</c:v>
                </c:pt>
                <c:pt idx="11345">
                  <c:v>58398.02</c:v>
                </c:pt>
                <c:pt idx="11346">
                  <c:v>54965.78</c:v>
                </c:pt>
                <c:pt idx="11347">
                  <c:v>56866.59</c:v>
                </c:pt>
                <c:pt idx="11348">
                  <c:v>55483.3</c:v>
                </c:pt>
                <c:pt idx="11349">
                  <c:v>62315.55</c:v>
                </c:pt>
                <c:pt idx="11350">
                  <c:v>61533.8</c:v>
                </c:pt>
                <c:pt idx="11351">
                  <c:v>60268.87</c:v>
                </c:pt>
                <c:pt idx="11352">
                  <c:v>60357.05</c:v>
                </c:pt>
                <c:pt idx="11353">
                  <c:v>61957.120000000003</c:v>
                </c:pt>
                <c:pt idx="11354">
                  <c:v>59860.21</c:v>
                </c:pt>
                <c:pt idx="11355">
                  <c:v>56255.58</c:v>
                </c:pt>
                <c:pt idx="11356">
                  <c:v>57199.46</c:v>
                </c:pt>
                <c:pt idx="11357">
                  <c:v>57878.11</c:v>
                </c:pt>
                <c:pt idx="11358">
                  <c:v>61294.26</c:v>
                </c:pt>
                <c:pt idx="11359">
                  <c:v>58538.71</c:v>
                </c:pt>
                <c:pt idx="11360">
                  <c:v>62770.47</c:v>
                </c:pt>
                <c:pt idx="11361">
                  <c:v>59764.81</c:v>
                </c:pt>
                <c:pt idx="11362">
                  <c:v>63212.42</c:v>
                </c:pt>
                <c:pt idx="11363">
                  <c:v>59041.91</c:v>
                </c:pt>
                <c:pt idx="11364">
                  <c:v>62084.91</c:v>
                </c:pt>
                <c:pt idx="11365">
                  <c:v>61029.66</c:v>
                </c:pt>
                <c:pt idx="11366">
                  <c:v>60451.26</c:v>
                </c:pt>
                <c:pt idx="11367">
                  <c:v>63464.67</c:v>
                </c:pt>
                <c:pt idx="11368">
                  <c:v>62535.67</c:v>
                </c:pt>
                <c:pt idx="11369">
                  <c:v>61053.52</c:v>
                </c:pt>
                <c:pt idx="11370">
                  <c:v>62530.78</c:v>
                </c:pt>
                <c:pt idx="11371">
                  <c:v>62976.13</c:v>
                </c:pt>
                <c:pt idx="11372">
                  <c:v>58201.61</c:v>
                </c:pt>
                <c:pt idx="11373">
                  <c:v>57299.45</c:v>
                </c:pt>
                <c:pt idx="11374">
                  <c:v>58155.92</c:v>
                </c:pt>
                <c:pt idx="11375">
                  <c:v>62664.95</c:v>
                </c:pt>
                <c:pt idx="11376">
                  <c:v>55758.16</c:v>
                </c:pt>
                <c:pt idx="11377">
                  <c:v>56043</c:v>
                </c:pt>
                <c:pt idx="11378">
                  <c:v>58219.65</c:v>
                </c:pt>
                <c:pt idx="11379">
                  <c:v>60093.88</c:v>
                </c:pt>
                <c:pt idx="11380">
                  <c:v>59936.160000000003</c:v>
                </c:pt>
                <c:pt idx="11381">
                  <c:v>59095.81</c:v>
                </c:pt>
                <c:pt idx="11382">
                  <c:v>58275.75</c:v>
                </c:pt>
                <c:pt idx="11383">
                  <c:v>57424</c:v>
                </c:pt>
                <c:pt idx="11384">
                  <c:v>62955.51</c:v>
                </c:pt>
                <c:pt idx="11385">
                  <c:v>63083.63</c:v>
                </c:pt>
                <c:pt idx="11386">
                  <c:v>60502.97</c:v>
                </c:pt>
                <c:pt idx="11387">
                  <c:v>63992.36</c:v>
                </c:pt>
                <c:pt idx="11388">
                  <c:v>24162.080000000002</c:v>
                </c:pt>
                <c:pt idx="11389">
                  <c:v>21365.98</c:v>
                </c:pt>
                <c:pt idx="11390">
                  <c:v>25458.81</c:v>
                </c:pt>
                <c:pt idx="11391">
                  <c:v>24049.15</c:v>
                </c:pt>
                <c:pt idx="11392">
                  <c:v>29094</c:v>
                </c:pt>
                <c:pt idx="11393">
                  <c:v>31571.200000000001</c:v>
                </c:pt>
                <c:pt idx="11394">
                  <c:v>44918.36</c:v>
                </c:pt>
                <c:pt idx="11395">
                  <c:v>30131.27</c:v>
                </c:pt>
                <c:pt idx="11396">
                  <c:v>36776.79</c:v>
                </c:pt>
                <c:pt idx="11397">
                  <c:v>38630.15</c:v>
                </c:pt>
                <c:pt idx="11398">
                  <c:v>38461.17</c:v>
                </c:pt>
                <c:pt idx="11399">
                  <c:v>35528.03</c:v>
                </c:pt>
                <c:pt idx="11400">
                  <c:v>34879.379999999997</c:v>
                </c:pt>
                <c:pt idx="11401">
                  <c:v>34875.47</c:v>
                </c:pt>
                <c:pt idx="11402">
                  <c:v>31709.88</c:v>
                </c:pt>
                <c:pt idx="11403">
                  <c:v>34446.589999999997</c:v>
                </c:pt>
                <c:pt idx="11404">
                  <c:v>42793.13</c:v>
                </c:pt>
                <c:pt idx="11405">
                  <c:v>48752.71</c:v>
                </c:pt>
                <c:pt idx="11406">
                  <c:v>39375.43</c:v>
                </c:pt>
                <c:pt idx="11407">
                  <c:v>40014.78</c:v>
                </c:pt>
                <c:pt idx="11408">
                  <c:v>42676.49</c:v>
                </c:pt>
                <c:pt idx="11409">
                  <c:v>36611.78</c:v>
                </c:pt>
                <c:pt idx="11410">
                  <c:v>35631.89</c:v>
                </c:pt>
                <c:pt idx="11411">
                  <c:v>30712.06</c:v>
                </c:pt>
                <c:pt idx="11412">
                  <c:v>29712.33</c:v>
                </c:pt>
                <c:pt idx="11413">
                  <c:v>26695.96</c:v>
                </c:pt>
                <c:pt idx="11414">
                  <c:v>29052.46</c:v>
                </c:pt>
                <c:pt idx="11415">
                  <c:v>25627.08</c:v>
                </c:pt>
                <c:pt idx="11416">
                  <c:v>34715.57</c:v>
                </c:pt>
                <c:pt idx="11417">
                  <c:v>37779.83</c:v>
                </c:pt>
                <c:pt idx="11418">
                  <c:v>61719.22</c:v>
                </c:pt>
                <c:pt idx="11419">
                  <c:v>45678.25</c:v>
                </c:pt>
                <c:pt idx="11420">
                  <c:v>31843.64</c:v>
                </c:pt>
                <c:pt idx="11421">
                  <c:v>30205.99</c:v>
                </c:pt>
                <c:pt idx="11422">
                  <c:v>36075.43</c:v>
                </c:pt>
                <c:pt idx="11423">
                  <c:v>35123.120000000003</c:v>
                </c:pt>
                <c:pt idx="11424">
                  <c:v>30484.25</c:v>
                </c:pt>
                <c:pt idx="11425">
                  <c:v>31882.23</c:v>
                </c:pt>
                <c:pt idx="11426">
                  <c:v>29275.72</c:v>
                </c:pt>
                <c:pt idx="11427">
                  <c:v>42709.43</c:v>
                </c:pt>
                <c:pt idx="11428">
                  <c:v>31133.41</c:v>
                </c:pt>
                <c:pt idx="11429">
                  <c:v>31057.54</c:v>
                </c:pt>
                <c:pt idx="11430">
                  <c:v>59187.28</c:v>
                </c:pt>
                <c:pt idx="11431">
                  <c:v>36011.230000000003</c:v>
                </c:pt>
                <c:pt idx="11432">
                  <c:v>35788.050000000003</c:v>
                </c:pt>
                <c:pt idx="11433">
                  <c:v>41466.44</c:v>
                </c:pt>
                <c:pt idx="11434">
                  <c:v>72676.62</c:v>
                </c:pt>
                <c:pt idx="11435">
                  <c:v>25342.45</c:v>
                </c:pt>
                <c:pt idx="11436">
                  <c:v>18276.169999999998</c:v>
                </c:pt>
                <c:pt idx="11437">
                  <c:v>16624.7</c:v>
                </c:pt>
                <c:pt idx="11438">
                  <c:v>17682.64</c:v>
                </c:pt>
                <c:pt idx="11439">
                  <c:v>16579.599999999999</c:v>
                </c:pt>
                <c:pt idx="11440">
                  <c:v>23075.18</c:v>
                </c:pt>
                <c:pt idx="11441">
                  <c:v>21782.15</c:v>
                </c:pt>
                <c:pt idx="11442">
                  <c:v>28025.24</c:v>
                </c:pt>
                <c:pt idx="11443">
                  <c:v>29900.47</c:v>
                </c:pt>
                <c:pt idx="11444">
                  <c:v>33581.01</c:v>
                </c:pt>
                <c:pt idx="11445">
                  <c:v>33801.440000000002</c:v>
                </c:pt>
                <c:pt idx="11446">
                  <c:v>47928.57</c:v>
                </c:pt>
                <c:pt idx="11447">
                  <c:v>38087.99</c:v>
                </c:pt>
                <c:pt idx="11448">
                  <c:v>35599.919999999998</c:v>
                </c:pt>
                <c:pt idx="11449">
                  <c:v>35742.51</c:v>
                </c:pt>
                <c:pt idx="11450">
                  <c:v>33862.269999999997</c:v>
                </c:pt>
                <c:pt idx="11451">
                  <c:v>31707.46</c:v>
                </c:pt>
                <c:pt idx="11452">
                  <c:v>31949.73</c:v>
                </c:pt>
                <c:pt idx="11453">
                  <c:v>31728.17</c:v>
                </c:pt>
                <c:pt idx="11454">
                  <c:v>29411.1</c:v>
                </c:pt>
                <c:pt idx="11455">
                  <c:v>27780.03</c:v>
                </c:pt>
                <c:pt idx="11456">
                  <c:v>40015.660000000003</c:v>
                </c:pt>
                <c:pt idx="11457">
                  <c:v>39948.230000000003</c:v>
                </c:pt>
                <c:pt idx="11458">
                  <c:v>39730.269999999997</c:v>
                </c:pt>
                <c:pt idx="11459">
                  <c:v>41473.39</c:v>
                </c:pt>
                <c:pt idx="11460">
                  <c:v>33724.28</c:v>
                </c:pt>
                <c:pt idx="11461">
                  <c:v>37627.65</c:v>
                </c:pt>
                <c:pt idx="11462">
                  <c:v>36193.49</c:v>
                </c:pt>
                <c:pt idx="11463">
                  <c:v>26658</c:v>
                </c:pt>
                <c:pt idx="11464">
                  <c:v>26592.28</c:v>
                </c:pt>
                <c:pt idx="11465">
                  <c:v>26098.5</c:v>
                </c:pt>
                <c:pt idx="11466">
                  <c:v>25306.12</c:v>
                </c:pt>
                <c:pt idx="11467">
                  <c:v>21774.45</c:v>
                </c:pt>
                <c:pt idx="11468">
                  <c:v>25903.759999999998</c:v>
                </c:pt>
                <c:pt idx="11469">
                  <c:v>29957.41</c:v>
                </c:pt>
                <c:pt idx="11470">
                  <c:v>55493.65</c:v>
                </c:pt>
                <c:pt idx="11471">
                  <c:v>41923.230000000003</c:v>
                </c:pt>
                <c:pt idx="11472">
                  <c:v>31039.65</c:v>
                </c:pt>
                <c:pt idx="11473">
                  <c:v>31142.23</c:v>
                </c:pt>
                <c:pt idx="11474">
                  <c:v>38826.78</c:v>
                </c:pt>
                <c:pt idx="11475">
                  <c:v>33227.589999999997</c:v>
                </c:pt>
                <c:pt idx="11476">
                  <c:v>30544.39</c:v>
                </c:pt>
                <c:pt idx="11477">
                  <c:v>29311.69</c:v>
                </c:pt>
                <c:pt idx="11478">
                  <c:v>26141.26</c:v>
                </c:pt>
                <c:pt idx="11479">
                  <c:v>36669.26</c:v>
                </c:pt>
                <c:pt idx="11480">
                  <c:v>30855.18</c:v>
                </c:pt>
                <c:pt idx="11481">
                  <c:v>30078.27</c:v>
                </c:pt>
                <c:pt idx="11482">
                  <c:v>54610.62</c:v>
                </c:pt>
                <c:pt idx="11483">
                  <c:v>28887.97</c:v>
                </c:pt>
                <c:pt idx="11484">
                  <c:v>34065.440000000002</c:v>
                </c:pt>
                <c:pt idx="11485">
                  <c:v>40147.550000000003</c:v>
                </c:pt>
                <c:pt idx="11486">
                  <c:v>66512.61</c:v>
                </c:pt>
                <c:pt idx="11487">
                  <c:v>34616.080000000002</c:v>
                </c:pt>
                <c:pt idx="11488">
                  <c:v>20241.189999999999</c:v>
                </c:pt>
                <c:pt idx="11489">
                  <c:v>21620.99</c:v>
                </c:pt>
                <c:pt idx="11490">
                  <c:v>20453.810000000001</c:v>
                </c:pt>
                <c:pt idx="11491">
                  <c:v>21078.2</c:v>
                </c:pt>
                <c:pt idx="11492">
                  <c:v>24443.97</c:v>
                </c:pt>
                <c:pt idx="11493">
                  <c:v>26580.46</c:v>
                </c:pt>
                <c:pt idx="11494">
                  <c:v>23514.79</c:v>
                </c:pt>
                <c:pt idx="11495">
                  <c:v>28121.119999999999</c:v>
                </c:pt>
                <c:pt idx="11496">
                  <c:v>35526.79</c:v>
                </c:pt>
                <c:pt idx="11497">
                  <c:v>35665.879999999997</c:v>
                </c:pt>
                <c:pt idx="11498">
                  <c:v>45122.05</c:v>
                </c:pt>
                <c:pt idx="11499">
                  <c:v>37671.599999999999</c:v>
                </c:pt>
                <c:pt idx="11500">
                  <c:v>45710.68</c:v>
                </c:pt>
                <c:pt idx="11501">
                  <c:v>51204.54</c:v>
                </c:pt>
                <c:pt idx="11502">
                  <c:v>44484.71</c:v>
                </c:pt>
                <c:pt idx="11503">
                  <c:v>35971.85</c:v>
                </c:pt>
                <c:pt idx="11504">
                  <c:v>39796.720000000001</c:v>
                </c:pt>
                <c:pt idx="11505">
                  <c:v>34498.57</c:v>
                </c:pt>
                <c:pt idx="11506">
                  <c:v>31940.67</c:v>
                </c:pt>
                <c:pt idx="11507">
                  <c:v>38244.39</c:v>
                </c:pt>
                <c:pt idx="11508">
                  <c:v>42097.06</c:v>
                </c:pt>
                <c:pt idx="11509">
                  <c:v>41354.92</c:v>
                </c:pt>
                <c:pt idx="11510">
                  <c:v>36121.949999999997</c:v>
                </c:pt>
                <c:pt idx="11511">
                  <c:v>35735</c:v>
                </c:pt>
                <c:pt idx="11512">
                  <c:v>38207.85</c:v>
                </c:pt>
                <c:pt idx="11513">
                  <c:v>32875.26</c:v>
                </c:pt>
                <c:pt idx="11514">
                  <c:v>38294.699999999997</c:v>
                </c:pt>
                <c:pt idx="11515">
                  <c:v>26661.17</c:v>
                </c:pt>
                <c:pt idx="11516">
                  <c:v>30276.28</c:v>
                </c:pt>
                <c:pt idx="11517">
                  <c:v>26517.89</c:v>
                </c:pt>
                <c:pt idx="11518">
                  <c:v>29268.639999999999</c:v>
                </c:pt>
                <c:pt idx="11519">
                  <c:v>27676.98</c:v>
                </c:pt>
                <c:pt idx="11520">
                  <c:v>32432.82</c:v>
                </c:pt>
                <c:pt idx="11521">
                  <c:v>37352.01</c:v>
                </c:pt>
                <c:pt idx="11522">
                  <c:v>60120</c:v>
                </c:pt>
                <c:pt idx="11523">
                  <c:v>42192.57</c:v>
                </c:pt>
                <c:pt idx="11524">
                  <c:v>34082.120000000003</c:v>
                </c:pt>
                <c:pt idx="11525">
                  <c:v>36253.120000000003</c:v>
                </c:pt>
                <c:pt idx="11526">
                  <c:v>34771.230000000003</c:v>
                </c:pt>
                <c:pt idx="11527">
                  <c:v>34945.800000000003</c:v>
                </c:pt>
                <c:pt idx="11528">
                  <c:v>32922.31</c:v>
                </c:pt>
                <c:pt idx="11529">
                  <c:v>36812.559999999998</c:v>
                </c:pt>
                <c:pt idx="11530">
                  <c:v>34790</c:v>
                </c:pt>
                <c:pt idx="11531">
                  <c:v>39602.47</c:v>
                </c:pt>
                <c:pt idx="11532">
                  <c:v>37984.44</c:v>
                </c:pt>
                <c:pt idx="11533">
                  <c:v>38889.43</c:v>
                </c:pt>
                <c:pt idx="11534">
                  <c:v>41137.74</c:v>
                </c:pt>
                <c:pt idx="11535">
                  <c:v>39883.5</c:v>
                </c:pt>
                <c:pt idx="11536">
                  <c:v>39602.57</c:v>
                </c:pt>
                <c:pt idx="11537">
                  <c:v>43471.99</c:v>
                </c:pt>
                <c:pt idx="11538">
                  <c:v>32393.51</c:v>
                </c:pt>
                <c:pt idx="11539">
                  <c:v>43902.87</c:v>
                </c:pt>
                <c:pt idx="11540">
                  <c:v>43340.53</c:v>
                </c:pt>
                <c:pt idx="11541">
                  <c:v>43576.77</c:v>
                </c:pt>
                <c:pt idx="11542">
                  <c:v>35264.17</c:v>
                </c:pt>
                <c:pt idx="11543">
                  <c:v>38587.53</c:v>
                </c:pt>
                <c:pt idx="11544">
                  <c:v>38111.65</c:v>
                </c:pt>
                <c:pt idx="11545">
                  <c:v>34346.25</c:v>
                </c:pt>
                <c:pt idx="11546">
                  <c:v>41826.480000000003</c:v>
                </c:pt>
                <c:pt idx="11547">
                  <c:v>44795.06</c:v>
                </c:pt>
                <c:pt idx="11548">
                  <c:v>41412.93</c:v>
                </c:pt>
                <c:pt idx="11549">
                  <c:v>43171.67</c:v>
                </c:pt>
                <c:pt idx="11550">
                  <c:v>45284.49</c:v>
                </c:pt>
                <c:pt idx="11551">
                  <c:v>48926.81</c:v>
                </c:pt>
                <c:pt idx="11552">
                  <c:v>46035.1</c:v>
                </c:pt>
                <c:pt idx="11553">
                  <c:v>38186.559999999998</c:v>
                </c:pt>
                <c:pt idx="11554">
                  <c:v>38342.25</c:v>
                </c:pt>
                <c:pt idx="11555">
                  <c:v>43363.43</c:v>
                </c:pt>
                <c:pt idx="11556">
                  <c:v>40738.99</c:v>
                </c:pt>
                <c:pt idx="11557">
                  <c:v>42421.79</c:v>
                </c:pt>
                <c:pt idx="11558">
                  <c:v>40112.92</c:v>
                </c:pt>
                <c:pt idx="11559">
                  <c:v>40518.550000000003</c:v>
                </c:pt>
                <c:pt idx="11560">
                  <c:v>38751.230000000003</c:v>
                </c:pt>
                <c:pt idx="11561">
                  <c:v>42172.3</c:v>
                </c:pt>
                <c:pt idx="11562">
                  <c:v>41516.79</c:v>
                </c:pt>
                <c:pt idx="11563">
                  <c:v>38871.31</c:v>
                </c:pt>
                <c:pt idx="11564">
                  <c:v>35952.050000000003</c:v>
                </c:pt>
                <c:pt idx="11565">
                  <c:v>37086.82</c:v>
                </c:pt>
                <c:pt idx="11566">
                  <c:v>37285.32</c:v>
                </c:pt>
                <c:pt idx="11567">
                  <c:v>36231.019999999997</c:v>
                </c:pt>
                <c:pt idx="11568">
                  <c:v>36689.71</c:v>
                </c:pt>
                <c:pt idx="11569">
                  <c:v>33774.519999999997</c:v>
                </c:pt>
                <c:pt idx="11570">
                  <c:v>38289.5</c:v>
                </c:pt>
                <c:pt idx="11571">
                  <c:v>35013.43</c:v>
                </c:pt>
                <c:pt idx="11572">
                  <c:v>34726.300000000003</c:v>
                </c:pt>
                <c:pt idx="11573">
                  <c:v>40026.97</c:v>
                </c:pt>
                <c:pt idx="11574">
                  <c:v>30806.12</c:v>
                </c:pt>
                <c:pt idx="11575">
                  <c:v>36466.22</c:v>
                </c:pt>
                <c:pt idx="11576">
                  <c:v>38389.15</c:v>
                </c:pt>
                <c:pt idx="11577">
                  <c:v>43046.73</c:v>
                </c:pt>
                <c:pt idx="11578">
                  <c:v>32179.98</c:v>
                </c:pt>
                <c:pt idx="11579">
                  <c:v>30702.36</c:v>
                </c:pt>
                <c:pt idx="11580">
                  <c:v>37583.33</c:v>
                </c:pt>
                <c:pt idx="11581">
                  <c:v>29608.560000000001</c:v>
                </c:pt>
                <c:pt idx="11582">
                  <c:v>35507.97</c:v>
                </c:pt>
                <c:pt idx="11583">
                  <c:v>34606.410000000003</c:v>
                </c:pt>
                <c:pt idx="11584">
                  <c:v>43617.99</c:v>
                </c:pt>
                <c:pt idx="11585">
                  <c:v>41577.06</c:v>
                </c:pt>
                <c:pt idx="11586">
                  <c:v>40176.28</c:v>
                </c:pt>
                <c:pt idx="11587">
                  <c:v>48151.96</c:v>
                </c:pt>
                <c:pt idx="11588">
                  <c:v>39375.839999999997</c:v>
                </c:pt>
                <c:pt idx="11589">
                  <c:v>41432.97</c:v>
                </c:pt>
                <c:pt idx="11590">
                  <c:v>40556.639999999999</c:v>
                </c:pt>
                <c:pt idx="11591">
                  <c:v>39841.11</c:v>
                </c:pt>
                <c:pt idx="11592">
                  <c:v>38211.58</c:v>
                </c:pt>
                <c:pt idx="11593">
                  <c:v>38520.32</c:v>
                </c:pt>
                <c:pt idx="11594">
                  <c:v>35052.93</c:v>
                </c:pt>
                <c:pt idx="11595">
                  <c:v>33895.53</c:v>
                </c:pt>
                <c:pt idx="11596">
                  <c:v>35943.99</c:v>
                </c:pt>
                <c:pt idx="11597">
                  <c:v>36568.65</c:v>
                </c:pt>
                <c:pt idx="11598">
                  <c:v>34022.58</c:v>
                </c:pt>
                <c:pt idx="11599">
                  <c:v>35905.85</c:v>
                </c:pt>
                <c:pt idx="11600">
                  <c:v>40891.25</c:v>
                </c:pt>
                <c:pt idx="11601">
                  <c:v>45551.040000000001</c:v>
                </c:pt>
                <c:pt idx="11602">
                  <c:v>43647.92</c:v>
                </c:pt>
                <c:pt idx="11603">
                  <c:v>41028.019999999997</c:v>
                </c:pt>
                <c:pt idx="11604">
                  <c:v>44560.22</c:v>
                </c:pt>
                <c:pt idx="11605">
                  <c:v>41399.43</c:v>
                </c:pt>
                <c:pt idx="11606">
                  <c:v>39398.04</c:v>
                </c:pt>
                <c:pt idx="11607">
                  <c:v>40469.06</c:v>
                </c:pt>
                <c:pt idx="11608">
                  <c:v>36607.29</c:v>
                </c:pt>
                <c:pt idx="11609">
                  <c:v>43471.34</c:v>
                </c:pt>
                <c:pt idx="11610">
                  <c:v>37187.699999999997</c:v>
                </c:pt>
                <c:pt idx="11611">
                  <c:v>35886.129999999997</c:v>
                </c:pt>
                <c:pt idx="11612">
                  <c:v>40100.959999999999</c:v>
                </c:pt>
                <c:pt idx="11613">
                  <c:v>40438.65</c:v>
                </c:pt>
                <c:pt idx="11614">
                  <c:v>41532.99</c:v>
                </c:pt>
                <c:pt idx="11615">
                  <c:v>34411.980000000003</c:v>
                </c:pt>
                <c:pt idx="11616">
                  <c:v>38505.51</c:v>
                </c:pt>
                <c:pt idx="11617">
                  <c:v>34904.050000000003</c:v>
                </c:pt>
                <c:pt idx="11618">
                  <c:v>39906.42</c:v>
                </c:pt>
                <c:pt idx="11619">
                  <c:v>37500.42</c:v>
                </c:pt>
                <c:pt idx="11620">
                  <c:v>35300.769999999997</c:v>
                </c:pt>
                <c:pt idx="11621">
                  <c:v>30883.52</c:v>
                </c:pt>
                <c:pt idx="11622">
                  <c:v>36939.949999999997</c:v>
                </c:pt>
                <c:pt idx="11623">
                  <c:v>37635.99</c:v>
                </c:pt>
                <c:pt idx="11624">
                  <c:v>35556.449999999997</c:v>
                </c:pt>
                <c:pt idx="11625">
                  <c:v>41665.58</c:v>
                </c:pt>
                <c:pt idx="11626">
                  <c:v>39676.61</c:v>
                </c:pt>
                <c:pt idx="11627">
                  <c:v>40384.43</c:v>
                </c:pt>
                <c:pt idx="11628">
                  <c:v>34525.949999999997</c:v>
                </c:pt>
                <c:pt idx="11629">
                  <c:v>46614.89</c:v>
                </c:pt>
                <c:pt idx="11630">
                  <c:v>35351.730000000003</c:v>
                </c:pt>
                <c:pt idx="11631">
                  <c:v>32722.18</c:v>
                </c:pt>
                <c:pt idx="11632">
                  <c:v>30214.07</c:v>
                </c:pt>
                <c:pt idx="11633">
                  <c:v>31155.439999999999</c:v>
                </c:pt>
                <c:pt idx="11634">
                  <c:v>29219.57</c:v>
                </c:pt>
                <c:pt idx="11635">
                  <c:v>39020.89</c:v>
                </c:pt>
                <c:pt idx="11636">
                  <c:v>40209.17</c:v>
                </c:pt>
                <c:pt idx="11637">
                  <c:v>41403.29</c:v>
                </c:pt>
                <c:pt idx="11638">
                  <c:v>38434.79</c:v>
                </c:pt>
                <c:pt idx="11639">
                  <c:v>45681.61</c:v>
                </c:pt>
                <c:pt idx="11640">
                  <c:v>41357.480000000003</c:v>
                </c:pt>
                <c:pt idx="11641">
                  <c:v>40452.9</c:v>
                </c:pt>
                <c:pt idx="11642">
                  <c:v>40029.14</c:v>
                </c:pt>
                <c:pt idx="11643">
                  <c:v>45021.86</c:v>
                </c:pt>
                <c:pt idx="11644">
                  <c:v>46407.07</c:v>
                </c:pt>
                <c:pt idx="11645">
                  <c:v>35947.67</c:v>
                </c:pt>
                <c:pt idx="11646">
                  <c:v>39143.019999999997</c:v>
                </c:pt>
                <c:pt idx="11647">
                  <c:v>37283.81</c:v>
                </c:pt>
                <c:pt idx="11648">
                  <c:v>40760.800000000003</c:v>
                </c:pt>
                <c:pt idx="11649">
                  <c:v>37332</c:v>
                </c:pt>
                <c:pt idx="11650">
                  <c:v>39042.870000000003</c:v>
                </c:pt>
                <c:pt idx="11651">
                  <c:v>39541.31</c:v>
                </c:pt>
                <c:pt idx="11652">
                  <c:v>40129.69</c:v>
                </c:pt>
                <c:pt idx="11653">
                  <c:v>39777.67</c:v>
                </c:pt>
                <c:pt idx="11654">
                  <c:v>37707.93</c:v>
                </c:pt>
                <c:pt idx="11655">
                  <c:v>40477.120000000003</c:v>
                </c:pt>
                <c:pt idx="11656">
                  <c:v>45351.98</c:v>
                </c:pt>
                <c:pt idx="11657">
                  <c:v>44800.52</c:v>
                </c:pt>
                <c:pt idx="11658">
                  <c:v>38850.269999999997</c:v>
                </c:pt>
                <c:pt idx="11659">
                  <c:v>39567.800000000003</c:v>
                </c:pt>
                <c:pt idx="11660">
                  <c:v>38330.339999999997</c:v>
                </c:pt>
                <c:pt idx="11661">
                  <c:v>44013.33</c:v>
                </c:pt>
                <c:pt idx="11662">
                  <c:v>36993.370000000003</c:v>
                </c:pt>
                <c:pt idx="11663">
                  <c:v>35939.839999999997</c:v>
                </c:pt>
                <c:pt idx="11664">
                  <c:v>38347.440000000002</c:v>
                </c:pt>
                <c:pt idx="11665">
                  <c:v>37932.82</c:v>
                </c:pt>
                <c:pt idx="11666">
                  <c:v>38206.660000000003</c:v>
                </c:pt>
                <c:pt idx="11667">
                  <c:v>39335.53</c:v>
                </c:pt>
                <c:pt idx="11668">
                  <c:v>34731.68</c:v>
                </c:pt>
                <c:pt idx="11669">
                  <c:v>37104.67</c:v>
                </c:pt>
                <c:pt idx="11670">
                  <c:v>36361.279999999999</c:v>
                </c:pt>
                <c:pt idx="11671">
                  <c:v>35332.339999999997</c:v>
                </c:pt>
                <c:pt idx="11672">
                  <c:v>35721.089999999997</c:v>
                </c:pt>
                <c:pt idx="11673">
                  <c:v>34260.76</c:v>
                </c:pt>
                <c:pt idx="11674">
                  <c:v>24800.3</c:v>
                </c:pt>
                <c:pt idx="11675">
                  <c:v>18323.66</c:v>
                </c:pt>
                <c:pt idx="11676">
                  <c:v>19504.740000000002</c:v>
                </c:pt>
                <c:pt idx="11677">
                  <c:v>19397.41</c:v>
                </c:pt>
                <c:pt idx="11678">
                  <c:v>21422.84</c:v>
                </c:pt>
                <c:pt idx="11679">
                  <c:v>20672.91</c:v>
                </c:pt>
                <c:pt idx="11680">
                  <c:v>18002.46</c:v>
                </c:pt>
                <c:pt idx="11681">
                  <c:v>17716.310000000001</c:v>
                </c:pt>
                <c:pt idx="11682">
                  <c:v>21841.98</c:v>
                </c:pt>
                <c:pt idx="11683">
                  <c:v>19173.28</c:v>
                </c:pt>
                <c:pt idx="11684">
                  <c:v>19537.78</c:v>
                </c:pt>
                <c:pt idx="11685">
                  <c:v>19303.759999999998</c:v>
                </c:pt>
                <c:pt idx="11686">
                  <c:v>19744.669999999998</c:v>
                </c:pt>
                <c:pt idx="11687">
                  <c:v>25793.95</c:v>
                </c:pt>
                <c:pt idx="11688">
                  <c:v>21622.2</c:v>
                </c:pt>
                <c:pt idx="11689">
                  <c:v>26348.34</c:v>
                </c:pt>
                <c:pt idx="11690">
                  <c:v>28225.040000000001</c:v>
                </c:pt>
                <c:pt idx="11691">
                  <c:v>36172.11</c:v>
                </c:pt>
                <c:pt idx="11692">
                  <c:v>35478.75</c:v>
                </c:pt>
                <c:pt idx="11693">
                  <c:v>29824.99</c:v>
                </c:pt>
                <c:pt idx="11694">
                  <c:v>32644.13</c:v>
                </c:pt>
                <c:pt idx="11695">
                  <c:v>25225.23</c:v>
                </c:pt>
                <c:pt idx="11696">
                  <c:v>21782.47</c:v>
                </c:pt>
                <c:pt idx="11697">
                  <c:v>26337.79</c:v>
                </c:pt>
                <c:pt idx="11698">
                  <c:v>27345.43</c:v>
                </c:pt>
                <c:pt idx="11699">
                  <c:v>24241.74</c:v>
                </c:pt>
                <c:pt idx="11700">
                  <c:v>38708.300000000003</c:v>
                </c:pt>
                <c:pt idx="11701">
                  <c:v>29838.67</c:v>
                </c:pt>
                <c:pt idx="11702">
                  <c:v>26546.9</c:v>
                </c:pt>
                <c:pt idx="11703">
                  <c:v>20351.03</c:v>
                </c:pt>
                <c:pt idx="11704">
                  <c:v>19706.72</c:v>
                </c:pt>
                <c:pt idx="11705">
                  <c:v>20700.25</c:v>
                </c:pt>
                <c:pt idx="11706">
                  <c:v>19389.59</c:v>
                </c:pt>
                <c:pt idx="11707">
                  <c:v>16869.330000000002</c:v>
                </c:pt>
                <c:pt idx="11708">
                  <c:v>19715.97</c:v>
                </c:pt>
                <c:pt idx="11709">
                  <c:v>19673.95</c:v>
                </c:pt>
                <c:pt idx="11710">
                  <c:v>16705.72</c:v>
                </c:pt>
                <c:pt idx="11711">
                  <c:v>16661.09</c:v>
                </c:pt>
                <c:pt idx="11712">
                  <c:v>17837.79</c:v>
                </c:pt>
                <c:pt idx="11713">
                  <c:v>27897.88</c:v>
                </c:pt>
                <c:pt idx="11714">
                  <c:v>23387.77</c:v>
                </c:pt>
                <c:pt idx="11715">
                  <c:v>25460.69</c:v>
                </c:pt>
                <c:pt idx="11716">
                  <c:v>36577</c:v>
                </c:pt>
                <c:pt idx="11717">
                  <c:v>29507.27</c:v>
                </c:pt>
                <c:pt idx="11718">
                  <c:v>32312.31</c:v>
                </c:pt>
                <c:pt idx="11719">
                  <c:v>31671.65</c:v>
                </c:pt>
                <c:pt idx="11720">
                  <c:v>37983.949999999997</c:v>
                </c:pt>
                <c:pt idx="11721">
                  <c:v>21677.27</c:v>
                </c:pt>
                <c:pt idx="11722">
                  <c:v>24475.41</c:v>
                </c:pt>
                <c:pt idx="11723">
                  <c:v>30770.48</c:v>
                </c:pt>
                <c:pt idx="11724">
                  <c:v>24171.27</c:v>
                </c:pt>
                <c:pt idx="11725">
                  <c:v>20028.830000000002</c:v>
                </c:pt>
                <c:pt idx="11726">
                  <c:v>24692.06</c:v>
                </c:pt>
                <c:pt idx="11727">
                  <c:v>19333.28</c:v>
                </c:pt>
                <c:pt idx="11728">
                  <c:v>17715.89</c:v>
                </c:pt>
                <c:pt idx="11729">
                  <c:v>17050.25</c:v>
                </c:pt>
                <c:pt idx="11730">
                  <c:v>17301.63</c:v>
                </c:pt>
                <c:pt idx="11731">
                  <c:v>18216.84</c:v>
                </c:pt>
                <c:pt idx="11732">
                  <c:v>20137.68</c:v>
                </c:pt>
                <c:pt idx="11733">
                  <c:v>22996.57</c:v>
                </c:pt>
                <c:pt idx="11734">
                  <c:v>18475.71</c:v>
                </c:pt>
                <c:pt idx="11735">
                  <c:v>21166.11</c:v>
                </c:pt>
                <c:pt idx="11736">
                  <c:v>23264.34</c:v>
                </c:pt>
                <c:pt idx="11737">
                  <c:v>17500.03</c:v>
                </c:pt>
                <c:pt idx="11738">
                  <c:v>17958.82</c:v>
                </c:pt>
                <c:pt idx="11739">
                  <c:v>17998.02</c:v>
                </c:pt>
                <c:pt idx="11740">
                  <c:v>21386.81</c:v>
                </c:pt>
                <c:pt idx="11741">
                  <c:v>16405.28</c:v>
                </c:pt>
                <c:pt idx="11742">
                  <c:v>20807.73</c:v>
                </c:pt>
                <c:pt idx="11743">
                  <c:v>36370.75</c:v>
                </c:pt>
                <c:pt idx="11744">
                  <c:v>37438.97</c:v>
                </c:pt>
                <c:pt idx="11745">
                  <c:v>35848.370000000003</c:v>
                </c:pt>
                <c:pt idx="11746">
                  <c:v>29889.05</c:v>
                </c:pt>
                <c:pt idx="11747">
                  <c:v>33080.01</c:v>
                </c:pt>
                <c:pt idx="11748">
                  <c:v>32248.34</c:v>
                </c:pt>
                <c:pt idx="11749">
                  <c:v>31109.86</c:v>
                </c:pt>
                <c:pt idx="11750">
                  <c:v>30142.06</c:v>
                </c:pt>
                <c:pt idx="11751">
                  <c:v>25304.92</c:v>
                </c:pt>
                <c:pt idx="11752">
                  <c:v>35124.67</c:v>
                </c:pt>
                <c:pt idx="11753">
                  <c:v>20738.84</c:v>
                </c:pt>
                <c:pt idx="11754">
                  <c:v>18602.71</c:v>
                </c:pt>
                <c:pt idx="11755">
                  <c:v>18132.95</c:v>
                </c:pt>
                <c:pt idx="11756">
                  <c:v>19089.87</c:v>
                </c:pt>
                <c:pt idx="11757">
                  <c:v>17711.060000000001</c:v>
                </c:pt>
                <c:pt idx="11758">
                  <c:v>15384.53</c:v>
                </c:pt>
                <c:pt idx="11759">
                  <c:v>15562.85</c:v>
                </c:pt>
                <c:pt idx="11760">
                  <c:v>15491.04</c:v>
                </c:pt>
                <c:pt idx="11761">
                  <c:v>18247.400000000001</c:v>
                </c:pt>
                <c:pt idx="11762">
                  <c:v>15550.16</c:v>
                </c:pt>
                <c:pt idx="11763">
                  <c:v>19013.86</c:v>
                </c:pt>
                <c:pt idx="11764">
                  <c:v>18158.84</c:v>
                </c:pt>
                <c:pt idx="11765">
                  <c:v>25748.38</c:v>
                </c:pt>
                <c:pt idx="11766">
                  <c:v>19154.439999999999</c:v>
                </c:pt>
                <c:pt idx="11767">
                  <c:v>19946.27</c:v>
                </c:pt>
                <c:pt idx="11768">
                  <c:v>26977.29</c:v>
                </c:pt>
                <c:pt idx="11769">
                  <c:v>32380.26</c:v>
                </c:pt>
                <c:pt idx="11770">
                  <c:v>37622.160000000003</c:v>
                </c:pt>
                <c:pt idx="11771">
                  <c:v>27445.32</c:v>
                </c:pt>
                <c:pt idx="11772">
                  <c:v>33074.28</c:v>
                </c:pt>
                <c:pt idx="11773">
                  <c:v>22700.47</c:v>
                </c:pt>
                <c:pt idx="11774">
                  <c:v>22074.3</c:v>
                </c:pt>
                <c:pt idx="11775">
                  <c:v>20660.599999999999</c:v>
                </c:pt>
                <c:pt idx="11776">
                  <c:v>19829.150000000001</c:v>
                </c:pt>
                <c:pt idx="11777">
                  <c:v>23482.78</c:v>
                </c:pt>
                <c:pt idx="11778">
                  <c:v>19342.080000000002</c:v>
                </c:pt>
                <c:pt idx="11779">
                  <c:v>21944.35</c:v>
                </c:pt>
                <c:pt idx="11780">
                  <c:v>24490.639999999999</c:v>
                </c:pt>
                <c:pt idx="11781">
                  <c:v>20226.11</c:v>
                </c:pt>
                <c:pt idx="11782">
                  <c:v>18766.28</c:v>
                </c:pt>
                <c:pt idx="11783">
                  <c:v>18203.78</c:v>
                </c:pt>
                <c:pt idx="11784">
                  <c:v>22737.58</c:v>
                </c:pt>
                <c:pt idx="11785">
                  <c:v>19196.79</c:v>
                </c:pt>
                <c:pt idx="11786">
                  <c:v>19728.57</c:v>
                </c:pt>
                <c:pt idx="11787">
                  <c:v>20779.009999999998</c:v>
                </c:pt>
                <c:pt idx="11788">
                  <c:v>18762.919999999998</c:v>
                </c:pt>
                <c:pt idx="11789">
                  <c:v>20007.3</c:v>
                </c:pt>
                <c:pt idx="11790">
                  <c:v>19100.830000000002</c:v>
                </c:pt>
                <c:pt idx="11791">
                  <c:v>25179.53</c:v>
                </c:pt>
                <c:pt idx="11792">
                  <c:v>25065.279999999999</c:v>
                </c:pt>
                <c:pt idx="11793">
                  <c:v>19161.59</c:v>
                </c:pt>
                <c:pt idx="11794">
                  <c:v>24026.31</c:v>
                </c:pt>
                <c:pt idx="11795">
                  <c:v>25067.26</c:v>
                </c:pt>
                <c:pt idx="11796">
                  <c:v>26233.68</c:v>
                </c:pt>
                <c:pt idx="11797">
                  <c:v>26842.85</c:v>
                </c:pt>
                <c:pt idx="11798">
                  <c:v>23936.9</c:v>
                </c:pt>
                <c:pt idx="11799">
                  <c:v>39879.14</c:v>
                </c:pt>
                <c:pt idx="11800">
                  <c:v>30681.78</c:v>
                </c:pt>
                <c:pt idx="11801">
                  <c:v>26051.86</c:v>
                </c:pt>
                <c:pt idx="11802">
                  <c:v>23285.82</c:v>
                </c:pt>
                <c:pt idx="11803">
                  <c:v>25901.75</c:v>
                </c:pt>
                <c:pt idx="11804">
                  <c:v>34090.06</c:v>
                </c:pt>
                <c:pt idx="11805">
                  <c:v>24323.07</c:v>
                </c:pt>
                <c:pt idx="11806">
                  <c:v>19550.71</c:v>
                </c:pt>
                <c:pt idx="11807">
                  <c:v>18304.48</c:v>
                </c:pt>
                <c:pt idx="11808">
                  <c:v>19048.29</c:v>
                </c:pt>
                <c:pt idx="11809">
                  <c:v>22637.200000000001</c:v>
                </c:pt>
                <c:pt idx="11810">
                  <c:v>16955.5</c:v>
                </c:pt>
                <c:pt idx="11811">
                  <c:v>16835.55</c:v>
                </c:pt>
                <c:pt idx="11812">
                  <c:v>16867.419999999998</c:v>
                </c:pt>
                <c:pt idx="11813">
                  <c:v>19152.2</c:v>
                </c:pt>
                <c:pt idx="11814">
                  <c:v>20823.63</c:v>
                </c:pt>
                <c:pt idx="11815">
                  <c:v>18513.04</c:v>
                </c:pt>
                <c:pt idx="11816">
                  <c:v>21167.759999999998</c:v>
                </c:pt>
                <c:pt idx="11817">
                  <c:v>6906.2</c:v>
                </c:pt>
                <c:pt idx="11818">
                  <c:v>6507.63</c:v>
                </c:pt>
                <c:pt idx="11819">
                  <c:v>6786.66</c:v>
                </c:pt>
                <c:pt idx="11820">
                  <c:v>7281.54</c:v>
                </c:pt>
                <c:pt idx="11821">
                  <c:v>8806.59</c:v>
                </c:pt>
                <c:pt idx="11822">
                  <c:v>8567.82</c:v>
                </c:pt>
                <c:pt idx="11823">
                  <c:v>8993.18</c:v>
                </c:pt>
                <c:pt idx="11824">
                  <c:v>6711.89</c:v>
                </c:pt>
                <c:pt idx="11825">
                  <c:v>9186.5</c:v>
                </c:pt>
                <c:pt idx="11826">
                  <c:v>8425.24</c:v>
                </c:pt>
                <c:pt idx="11827">
                  <c:v>8483.84</c:v>
                </c:pt>
                <c:pt idx="11828">
                  <c:v>8500.73</c:v>
                </c:pt>
                <c:pt idx="11829">
                  <c:v>8985.11</c:v>
                </c:pt>
                <c:pt idx="11830">
                  <c:v>9081.36</c:v>
                </c:pt>
                <c:pt idx="11831">
                  <c:v>7459.53</c:v>
                </c:pt>
                <c:pt idx="11832">
                  <c:v>10116.84</c:v>
                </c:pt>
                <c:pt idx="11833">
                  <c:v>8464.82</c:v>
                </c:pt>
                <c:pt idx="11834">
                  <c:v>9304.8799999999992</c:v>
                </c:pt>
                <c:pt idx="11835">
                  <c:v>8605.15</c:v>
                </c:pt>
                <c:pt idx="11836">
                  <c:v>9701.7000000000007</c:v>
                </c:pt>
                <c:pt idx="11837">
                  <c:v>9133.4599999999991</c:v>
                </c:pt>
                <c:pt idx="11838">
                  <c:v>8646.9</c:v>
                </c:pt>
                <c:pt idx="11839">
                  <c:v>7785.75</c:v>
                </c:pt>
                <c:pt idx="11840">
                  <c:v>10103.58</c:v>
                </c:pt>
                <c:pt idx="11841">
                  <c:v>8872.6299999999992</c:v>
                </c:pt>
                <c:pt idx="11842">
                  <c:v>10480.81</c:v>
                </c:pt>
                <c:pt idx="11843">
                  <c:v>9352.51</c:v>
                </c:pt>
                <c:pt idx="11844">
                  <c:v>9219.2000000000007</c:v>
                </c:pt>
                <c:pt idx="11845">
                  <c:v>7647.09</c:v>
                </c:pt>
                <c:pt idx="11846">
                  <c:v>8522.0499999999993</c:v>
                </c:pt>
                <c:pt idx="11847">
                  <c:v>7936.47</c:v>
                </c:pt>
                <c:pt idx="11848">
                  <c:v>8909.92</c:v>
                </c:pt>
                <c:pt idx="11849">
                  <c:v>8489.2099999999991</c:v>
                </c:pt>
                <c:pt idx="11850">
                  <c:v>7606.59</c:v>
                </c:pt>
                <c:pt idx="11851">
                  <c:v>8915.64</c:v>
                </c:pt>
                <c:pt idx="11852">
                  <c:v>9030.65</c:v>
                </c:pt>
                <c:pt idx="11853">
                  <c:v>9653.69</c:v>
                </c:pt>
                <c:pt idx="11854">
                  <c:v>8225.85</c:v>
                </c:pt>
                <c:pt idx="11855">
                  <c:v>8194.23</c:v>
                </c:pt>
                <c:pt idx="11856">
                  <c:v>7196.52</c:v>
                </c:pt>
                <c:pt idx="11857">
                  <c:v>7699.76</c:v>
                </c:pt>
                <c:pt idx="11858">
                  <c:v>6997.33</c:v>
                </c:pt>
                <c:pt idx="11859">
                  <c:v>7679.34</c:v>
                </c:pt>
                <c:pt idx="11860">
                  <c:v>6701.76</c:v>
                </c:pt>
                <c:pt idx="11861">
                  <c:v>5942.18</c:v>
                </c:pt>
                <c:pt idx="11862">
                  <c:v>6009.7</c:v>
                </c:pt>
                <c:pt idx="11863">
                  <c:v>5575.02</c:v>
                </c:pt>
                <c:pt idx="11864">
                  <c:v>5186.4399999999996</c:v>
                </c:pt>
                <c:pt idx="11865">
                  <c:v>5186.8500000000004</c:v>
                </c:pt>
                <c:pt idx="11866">
                  <c:v>4709.72</c:v>
                </c:pt>
                <c:pt idx="11867">
                  <c:v>5193.8999999999996</c:v>
                </c:pt>
                <c:pt idx="11868">
                  <c:v>5836.66</c:v>
                </c:pt>
                <c:pt idx="11869">
                  <c:v>5331.97</c:v>
                </c:pt>
                <c:pt idx="11870">
                  <c:v>5728.32</c:v>
                </c:pt>
                <c:pt idx="11871">
                  <c:v>7820.87</c:v>
                </c:pt>
                <c:pt idx="11872">
                  <c:v>7248.51</c:v>
                </c:pt>
                <c:pt idx="11873">
                  <c:v>8053.77</c:v>
                </c:pt>
                <c:pt idx="11874">
                  <c:v>8101.81</c:v>
                </c:pt>
                <c:pt idx="11875">
                  <c:v>8881.27</c:v>
                </c:pt>
                <c:pt idx="11876">
                  <c:v>8604.4</c:v>
                </c:pt>
                <c:pt idx="11877">
                  <c:v>7135.51</c:v>
                </c:pt>
                <c:pt idx="11878">
                  <c:v>8407.98</c:v>
                </c:pt>
                <c:pt idx="11879">
                  <c:v>8709.89</c:v>
                </c:pt>
                <c:pt idx="11880">
                  <c:v>8169.18</c:v>
                </c:pt>
                <c:pt idx="11881">
                  <c:v>7471.73</c:v>
                </c:pt>
                <c:pt idx="11882">
                  <c:v>7242.41</c:v>
                </c:pt>
                <c:pt idx="11883">
                  <c:v>7251.97</c:v>
                </c:pt>
                <c:pt idx="11884">
                  <c:v>7776.84</c:v>
                </c:pt>
                <c:pt idx="11885">
                  <c:v>8009.39</c:v>
                </c:pt>
                <c:pt idx="11886">
                  <c:v>8596.4</c:v>
                </c:pt>
                <c:pt idx="11887">
                  <c:v>8343.2099999999991</c:v>
                </c:pt>
                <c:pt idx="11888">
                  <c:v>7603.38</c:v>
                </c:pt>
                <c:pt idx="11889">
                  <c:v>7790.61</c:v>
                </c:pt>
                <c:pt idx="11890">
                  <c:v>8510.24</c:v>
                </c:pt>
                <c:pt idx="11891">
                  <c:v>8192.5499999999993</c:v>
                </c:pt>
                <c:pt idx="11892">
                  <c:v>7626.87</c:v>
                </c:pt>
                <c:pt idx="11893">
                  <c:v>7194.29</c:v>
                </c:pt>
                <c:pt idx="11894">
                  <c:v>7378.24</c:v>
                </c:pt>
                <c:pt idx="11895">
                  <c:v>7032.96</c:v>
                </c:pt>
                <c:pt idx="11896">
                  <c:v>6657.31</c:v>
                </c:pt>
                <c:pt idx="11897">
                  <c:v>6794.05</c:v>
                </c:pt>
                <c:pt idx="11898">
                  <c:v>6951.42</c:v>
                </c:pt>
                <c:pt idx="11899">
                  <c:v>7492.48</c:v>
                </c:pt>
                <c:pt idx="11900">
                  <c:v>7083.13</c:v>
                </c:pt>
                <c:pt idx="11901">
                  <c:v>7151.62</c:v>
                </c:pt>
                <c:pt idx="11902">
                  <c:v>6519.56</c:v>
                </c:pt>
                <c:pt idx="11903">
                  <c:v>6948.97</c:v>
                </c:pt>
                <c:pt idx="11904">
                  <c:v>8473.08</c:v>
                </c:pt>
                <c:pt idx="11905">
                  <c:v>7016</c:v>
                </c:pt>
                <c:pt idx="11906">
                  <c:v>8550.5400000000009</c:v>
                </c:pt>
                <c:pt idx="11907">
                  <c:v>7076.68</c:v>
                </c:pt>
                <c:pt idx="11908">
                  <c:v>7027.09</c:v>
                </c:pt>
                <c:pt idx="11909">
                  <c:v>6240.13</c:v>
                </c:pt>
                <c:pt idx="11910">
                  <c:v>6791.9</c:v>
                </c:pt>
                <c:pt idx="11911">
                  <c:v>6757.66</c:v>
                </c:pt>
                <c:pt idx="11912">
                  <c:v>7490.07</c:v>
                </c:pt>
                <c:pt idx="11913">
                  <c:v>5987.98</c:v>
                </c:pt>
                <c:pt idx="11914">
                  <c:v>6106.27</c:v>
                </c:pt>
                <c:pt idx="11915">
                  <c:v>6163.95</c:v>
                </c:pt>
                <c:pt idx="11916">
                  <c:v>5327.95</c:v>
                </c:pt>
                <c:pt idx="11917">
                  <c:v>6425.5</c:v>
                </c:pt>
                <c:pt idx="11918">
                  <c:v>5673.72</c:v>
                </c:pt>
                <c:pt idx="11919">
                  <c:v>6329.54</c:v>
                </c:pt>
                <c:pt idx="11920">
                  <c:v>6952.79</c:v>
                </c:pt>
                <c:pt idx="11921">
                  <c:v>5841.18</c:v>
                </c:pt>
                <c:pt idx="11922">
                  <c:v>6541.44</c:v>
                </c:pt>
                <c:pt idx="11923">
                  <c:v>7024.05</c:v>
                </c:pt>
                <c:pt idx="11924">
                  <c:v>7739.02</c:v>
                </c:pt>
                <c:pt idx="11925">
                  <c:v>8144.35</c:v>
                </c:pt>
                <c:pt idx="11926">
                  <c:v>7620.7</c:v>
                </c:pt>
                <c:pt idx="11927">
                  <c:v>9050.2999999999993</c:v>
                </c:pt>
                <c:pt idx="11928">
                  <c:v>7395.2</c:v>
                </c:pt>
                <c:pt idx="11929">
                  <c:v>8558.41</c:v>
                </c:pt>
                <c:pt idx="11930">
                  <c:v>8842.92</c:v>
                </c:pt>
                <c:pt idx="11931">
                  <c:v>8418.0400000000009</c:v>
                </c:pt>
                <c:pt idx="11932">
                  <c:v>7502.41</c:v>
                </c:pt>
                <c:pt idx="11933">
                  <c:v>9289.76</c:v>
                </c:pt>
                <c:pt idx="11934">
                  <c:v>8450.56</c:v>
                </c:pt>
                <c:pt idx="11935">
                  <c:v>8142.71</c:v>
                </c:pt>
                <c:pt idx="11936">
                  <c:v>9432.8799999999992</c:v>
                </c:pt>
                <c:pt idx="11937">
                  <c:v>8279.2800000000007</c:v>
                </c:pt>
                <c:pt idx="11938">
                  <c:v>8738.43</c:v>
                </c:pt>
                <c:pt idx="11939">
                  <c:v>8236.7099999999991</c:v>
                </c:pt>
                <c:pt idx="11940">
                  <c:v>8686.06</c:v>
                </c:pt>
                <c:pt idx="11941">
                  <c:v>8138.75</c:v>
                </c:pt>
                <c:pt idx="11942">
                  <c:v>8932.0499999999993</c:v>
                </c:pt>
                <c:pt idx="11943">
                  <c:v>8186.17</c:v>
                </c:pt>
                <c:pt idx="11944">
                  <c:v>8725.0499999999993</c:v>
                </c:pt>
                <c:pt idx="11945">
                  <c:v>8018.15</c:v>
                </c:pt>
                <c:pt idx="11946">
                  <c:v>8692.91</c:v>
                </c:pt>
                <c:pt idx="11947">
                  <c:v>7916.28</c:v>
                </c:pt>
                <c:pt idx="11948">
                  <c:v>7973.64</c:v>
                </c:pt>
                <c:pt idx="11949">
                  <c:v>7657.49</c:v>
                </c:pt>
                <c:pt idx="11950">
                  <c:v>9590.91</c:v>
                </c:pt>
                <c:pt idx="11951">
                  <c:v>7257.77</c:v>
                </c:pt>
                <c:pt idx="11952">
                  <c:v>7695.58</c:v>
                </c:pt>
                <c:pt idx="11953">
                  <c:v>7606.98</c:v>
                </c:pt>
                <c:pt idx="11954">
                  <c:v>7626.51</c:v>
                </c:pt>
                <c:pt idx="11955">
                  <c:v>8029.62</c:v>
                </c:pt>
                <c:pt idx="11956">
                  <c:v>7107.15</c:v>
                </c:pt>
                <c:pt idx="11957">
                  <c:v>7161.14</c:v>
                </c:pt>
                <c:pt idx="11958">
                  <c:v>8206.99</c:v>
                </c:pt>
                <c:pt idx="11959">
                  <c:v>8060.19</c:v>
                </c:pt>
                <c:pt idx="11960">
                  <c:v>53319.96</c:v>
                </c:pt>
                <c:pt idx="11961">
                  <c:v>47186.1</c:v>
                </c:pt>
                <c:pt idx="11962">
                  <c:v>51947.05</c:v>
                </c:pt>
                <c:pt idx="11963">
                  <c:v>50308</c:v>
                </c:pt>
                <c:pt idx="11964">
                  <c:v>52696.93</c:v>
                </c:pt>
                <c:pt idx="11965">
                  <c:v>48536.59</c:v>
                </c:pt>
                <c:pt idx="11966">
                  <c:v>48346.27</c:v>
                </c:pt>
                <c:pt idx="11967">
                  <c:v>43150.33</c:v>
                </c:pt>
                <c:pt idx="11968">
                  <c:v>49482.41</c:v>
                </c:pt>
                <c:pt idx="11969">
                  <c:v>47217.48</c:v>
                </c:pt>
                <c:pt idx="11970">
                  <c:v>48778.34</c:v>
                </c:pt>
                <c:pt idx="11971">
                  <c:v>47625.97</c:v>
                </c:pt>
                <c:pt idx="11972">
                  <c:v>46926.99</c:v>
                </c:pt>
                <c:pt idx="11973">
                  <c:v>47983.65</c:v>
                </c:pt>
                <c:pt idx="11974">
                  <c:v>44535.87</c:v>
                </c:pt>
                <c:pt idx="11975">
                  <c:v>49845.16</c:v>
                </c:pt>
                <c:pt idx="11976">
                  <c:v>49982.04</c:v>
                </c:pt>
                <c:pt idx="11977">
                  <c:v>51485.83</c:v>
                </c:pt>
                <c:pt idx="11978">
                  <c:v>51481.89</c:v>
                </c:pt>
                <c:pt idx="11979">
                  <c:v>49484.800000000003</c:v>
                </c:pt>
                <c:pt idx="11980">
                  <c:v>48398.48</c:v>
                </c:pt>
                <c:pt idx="11981">
                  <c:v>52460.87</c:v>
                </c:pt>
                <c:pt idx="11982">
                  <c:v>47722.62</c:v>
                </c:pt>
                <c:pt idx="11983">
                  <c:v>49672.88</c:v>
                </c:pt>
                <c:pt idx="11984">
                  <c:v>46883.57</c:v>
                </c:pt>
                <c:pt idx="11985">
                  <c:v>46255.77</c:v>
                </c:pt>
                <c:pt idx="11986">
                  <c:v>51948.67</c:v>
                </c:pt>
                <c:pt idx="11987">
                  <c:v>45660.53</c:v>
                </c:pt>
                <c:pt idx="11988">
                  <c:v>46653.59</c:v>
                </c:pt>
                <c:pt idx="11989">
                  <c:v>48739.12</c:v>
                </c:pt>
                <c:pt idx="11990">
                  <c:v>52807.63</c:v>
                </c:pt>
                <c:pt idx="11991">
                  <c:v>49352.6</c:v>
                </c:pt>
                <c:pt idx="11992">
                  <c:v>50605.99</c:v>
                </c:pt>
                <c:pt idx="11993">
                  <c:v>47396.93</c:v>
                </c:pt>
                <c:pt idx="11994">
                  <c:v>51662.65</c:v>
                </c:pt>
                <c:pt idx="11995">
                  <c:v>49015.78</c:v>
                </c:pt>
                <c:pt idx="11996">
                  <c:v>46042.26</c:v>
                </c:pt>
                <c:pt idx="11997">
                  <c:v>45900.44</c:v>
                </c:pt>
                <c:pt idx="11998">
                  <c:v>45828.94</c:v>
                </c:pt>
                <c:pt idx="11999">
                  <c:v>50724.17</c:v>
                </c:pt>
                <c:pt idx="12000">
                  <c:v>47466.21</c:v>
                </c:pt>
                <c:pt idx="12001">
                  <c:v>48465.38</c:v>
                </c:pt>
                <c:pt idx="12002">
                  <c:v>49693.62</c:v>
                </c:pt>
                <c:pt idx="12003">
                  <c:v>44822.6</c:v>
                </c:pt>
                <c:pt idx="12004">
                  <c:v>44300.27</c:v>
                </c:pt>
                <c:pt idx="12005">
                  <c:v>42513.81</c:v>
                </c:pt>
                <c:pt idx="12006">
                  <c:v>47569.45</c:v>
                </c:pt>
                <c:pt idx="12007">
                  <c:v>43646.92</c:v>
                </c:pt>
                <c:pt idx="12008">
                  <c:v>47995.82</c:v>
                </c:pt>
                <c:pt idx="12009">
                  <c:v>43357.53</c:v>
                </c:pt>
                <c:pt idx="12010">
                  <c:v>50290.38</c:v>
                </c:pt>
                <c:pt idx="12011">
                  <c:v>45608.19</c:v>
                </c:pt>
                <c:pt idx="12012">
                  <c:v>44132.34</c:v>
                </c:pt>
                <c:pt idx="12013">
                  <c:v>49051.22</c:v>
                </c:pt>
                <c:pt idx="12014">
                  <c:v>48013.57</c:v>
                </c:pt>
                <c:pt idx="12015">
                  <c:v>47681.17</c:v>
                </c:pt>
                <c:pt idx="12016">
                  <c:v>50789.38</c:v>
                </c:pt>
                <c:pt idx="12017">
                  <c:v>44920.74</c:v>
                </c:pt>
                <c:pt idx="12018">
                  <c:v>45372.02</c:v>
                </c:pt>
                <c:pt idx="12019">
                  <c:v>42548.15</c:v>
                </c:pt>
                <c:pt idx="12020">
                  <c:v>43089.07</c:v>
                </c:pt>
                <c:pt idx="12021">
                  <c:v>44846.879999999997</c:v>
                </c:pt>
                <c:pt idx="12022">
                  <c:v>42638.48</c:v>
                </c:pt>
                <c:pt idx="12023">
                  <c:v>40836.61</c:v>
                </c:pt>
                <c:pt idx="12024">
                  <c:v>41067.65</c:v>
                </c:pt>
                <c:pt idx="12025">
                  <c:v>43964.49</c:v>
                </c:pt>
                <c:pt idx="12026">
                  <c:v>41956.9</c:v>
                </c:pt>
                <c:pt idx="12027">
                  <c:v>41448.03</c:v>
                </c:pt>
                <c:pt idx="12028">
                  <c:v>42768.57</c:v>
                </c:pt>
                <c:pt idx="12029">
                  <c:v>45225.61</c:v>
                </c:pt>
                <c:pt idx="12030">
                  <c:v>44499.26</c:v>
                </c:pt>
                <c:pt idx="12031">
                  <c:v>42953.97</c:v>
                </c:pt>
                <c:pt idx="12032">
                  <c:v>43116.26</c:v>
                </c:pt>
                <c:pt idx="12033">
                  <c:v>42815.86</c:v>
                </c:pt>
                <c:pt idx="12034">
                  <c:v>43078.3</c:v>
                </c:pt>
                <c:pt idx="12035">
                  <c:v>42400.51</c:v>
                </c:pt>
                <c:pt idx="12036">
                  <c:v>42761.27</c:v>
                </c:pt>
                <c:pt idx="12037">
                  <c:v>42661.18</c:v>
                </c:pt>
                <c:pt idx="12038">
                  <c:v>45093.55</c:v>
                </c:pt>
                <c:pt idx="12039">
                  <c:v>42715.26</c:v>
                </c:pt>
                <c:pt idx="12040">
                  <c:v>43889.81</c:v>
                </c:pt>
                <c:pt idx="12041">
                  <c:v>45810.67</c:v>
                </c:pt>
                <c:pt idx="12042">
                  <c:v>48399.6</c:v>
                </c:pt>
                <c:pt idx="12043">
                  <c:v>45300.83</c:v>
                </c:pt>
                <c:pt idx="12044">
                  <c:v>43458.52</c:v>
                </c:pt>
                <c:pt idx="12045">
                  <c:v>42643.4</c:v>
                </c:pt>
                <c:pt idx="12046">
                  <c:v>42217.5</c:v>
                </c:pt>
                <c:pt idx="12047">
                  <c:v>46943.82</c:v>
                </c:pt>
                <c:pt idx="12048">
                  <c:v>43462.12</c:v>
                </c:pt>
                <c:pt idx="12049">
                  <c:v>42628.03</c:v>
                </c:pt>
                <c:pt idx="12050">
                  <c:v>43146.42</c:v>
                </c:pt>
                <c:pt idx="12051">
                  <c:v>46195.06</c:v>
                </c:pt>
                <c:pt idx="12052">
                  <c:v>43893.56</c:v>
                </c:pt>
                <c:pt idx="12053">
                  <c:v>41830.69</c:v>
                </c:pt>
                <c:pt idx="12054">
                  <c:v>45221.05</c:v>
                </c:pt>
                <c:pt idx="12055">
                  <c:v>41985.3</c:v>
                </c:pt>
                <c:pt idx="12056">
                  <c:v>41300.959999999999</c:v>
                </c:pt>
                <c:pt idx="12057">
                  <c:v>39745.11</c:v>
                </c:pt>
                <c:pt idx="12058">
                  <c:v>45358.28</c:v>
                </c:pt>
                <c:pt idx="12059">
                  <c:v>38064.22</c:v>
                </c:pt>
                <c:pt idx="12060">
                  <c:v>46230.05</c:v>
                </c:pt>
                <c:pt idx="12061">
                  <c:v>44436.58</c:v>
                </c:pt>
                <c:pt idx="12062">
                  <c:v>42850.02</c:v>
                </c:pt>
                <c:pt idx="12063">
                  <c:v>42017.51</c:v>
                </c:pt>
                <c:pt idx="12064">
                  <c:v>46869.35</c:v>
                </c:pt>
                <c:pt idx="12065">
                  <c:v>46221.279999999999</c:v>
                </c:pt>
                <c:pt idx="12066">
                  <c:v>46172.03</c:v>
                </c:pt>
                <c:pt idx="12067">
                  <c:v>45058.78</c:v>
                </c:pt>
                <c:pt idx="12068">
                  <c:v>48866.39</c:v>
                </c:pt>
                <c:pt idx="12069">
                  <c:v>44727.74</c:v>
                </c:pt>
                <c:pt idx="12070">
                  <c:v>45955.7</c:v>
                </c:pt>
                <c:pt idx="12071">
                  <c:v>43704.89</c:v>
                </c:pt>
                <c:pt idx="12072">
                  <c:v>45316.37</c:v>
                </c:pt>
                <c:pt idx="12073">
                  <c:v>47723.86</c:v>
                </c:pt>
                <c:pt idx="12074">
                  <c:v>43826.64</c:v>
                </c:pt>
                <c:pt idx="12075">
                  <c:v>46514.01</c:v>
                </c:pt>
                <c:pt idx="12076">
                  <c:v>43820.31</c:v>
                </c:pt>
                <c:pt idx="12077">
                  <c:v>48375.31</c:v>
                </c:pt>
                <c:pt idx="12078">
                  <c:v>44945.279999999999</c:v>
                </c:pt>
                <c:pt idx="12079">
                  <c:v>45528.42</c:v>
                </c:pt>
                <c:pt idx="12080">
                  <c:v>47129.89</c:v>
                </c:pt>
                <c:pt idx="12081">
                  <c:v>46920.79</c:v>
                </c:pt>
                <c:pt idx="12082">
                  <c:v>48406.46</c:v>
                </c:pt>
                <c:pt idx="12083">
                  <c:v>46617.55</c:v>
                </c:pt>
                <c:pt idx="12084">
                  <c:v>46317.67</c:v>
                </c:pt>
                <c:pt idx="12085">
                  <c:v>47493.59</c:v>
                </c:pt>
                <c:pt idx="12086">
                  <c:v>49805.45</c:v>
                </c:pt>
                <c:pt idx="12087">
                  <c:v>44715.09</c:v>
                </c:pt>
                <c:pt idx="12088">
                  <c:v>46537.71</c:v>
                </c:pt>
                <c:pt idx="12089">
                  <c:v>44651.67</c:v>
                </c:pt>
                <c:pt idx="12090">
                  <c:v>47817.73</c:v>
                </c:pt>
                <c:pt idx="12091">
                  <c:v>45416.76</c:v>
                </c:pt>
                <c:pt idx="12092">
                  <c:v>45854.8</c:v>
                </c:pt>
                <c:pt idx="12093">
                  <c:v>46305.29</c:v>
                </c:pt>
                <c:pt idx="12094">
                  <c:v>47502.6</c:v>
                </c:pt>
                <c:pt idx="12095">
                  <c:v>46471.17</c:v>
                </c:pt>
                <c:pt idx="12096">
                  <c:v>45803.72</c:v>
                </c:pt>
                <c:pt idx="12097">
                  <c:v>45159.15</c:v>
                </c:pt>
                <c:pt idx="12098">
                  <c:v>44953.35</c:v>
                </c:pt>
                <c:pt idx="12099">
                  <c:v>50442.51</c:v>
                </c:pt>
                <c:pt idx="12100">
                  <c:v>44493.279999999999</c:v>
                </c:pt>
                <c:pt idx="12101">
                  <c:v>45272.78</c:v>
                </c:pt>
                <c:pt idx="12102">
                  <c:v>47892.06</c:v>
                </c:pt>
                <c:pt idx="12103">
                  <c:v>26425.58</c:v>
                </c:pt>
                <c:pt idx="12104">
                  <c:v>22993.48</c:v>
                </c:pt>
                <c:pt idx="12105">
                  <c:v>25802.77</c:v>
                </c:pt>
                <c:pt idx="12106">
                  <c:v>23585.55</c:v>
                </c:pt>
                <c:pt idx="12107">
                  <c:v>24936.9</c:v>
                </c:pt>
                <c:pt idx="12108">
                  <c:v>19373.8</c:v>
                </c:pt>
                <c:pt idx="12109">
                  <c:v>20236.78</c:v>
                </c:pt>
                <c:pt idx="12110">
                  <c:v>18939.91</c:v>
                </c:pt>
                <c:pt idx="12111">
                  <c:v>19648.41</c:v>
                </c:pt>
                <c:pt idx="12112">
                  <c:v>18929.689999999999</c:v>
                </c:pt>
                <c:pt idx="12113">
                  <c:v>15584.61</c:v>
                </c:pt>
                <c:pt idx="12114">
                  <c:v>16881.86</c:v>
                </c:pt>
                <c:pt idx="12115">
                  <c:v>16125.19</c:v>
                </c:pt>
                <c:pt idx="12116">
                  <c:v>20054.97</c:v>
                </c:pt>
                <c:pt idx="12117">
                  <c:v>19351.919999999998</c:v>
                </c:pt>
                <c:pt idx="12118">
                  <c:v>18529.310000000001</c:v>
                </c:pt>
                <c:pt idx="12119">
                  <c:v>18552.580000000002</c:v>
                </c:pt>
                <c:pt idx="12120">
                  <c:v>19716.990000000002</c:v>
                </c:pt>
                <c:pt idx="12121">
                  <c:v>20276.939999999999</c:v>
                </c:pt>
                <c:pt idx="12122">
                  <c:v>18450.150000000001</c:v>
                </c:pt>
                <c:pt idx="12123">
                  <c:v>16534.18</c:v>
                </c:pt>
                <c:pt idx="12124">
                  <c:v>20027.37</c:v>
                </c:pt>
                <c:pt idx="12125">
                  <c:v>17849.39</c:v>
                </c:pt>
                <c:pt idx="12126">
                  <c:v>18449.13</c:v>
                </c:pt>
                <c:pt idx="12127">
                  <c:v>16611.98</c:v>
                </c:pt>
                <c:pt idx="12128">
                  <c:v>17320.14</c:v>
                </c:pt>
                <c:pt idx="12129">
                  <c:v>20406.240000000002</c:v>
                </c:pt>
                <c:pt idx="12130">
                  <c:v>17538.240000000002</c:v>
                </c:pt>
                <c:pt idx="12131">
                  <c:v>20366.05</c:v>
                </c:pt>
                <c:pt idx="12132">
                  <c:v>19669.650000000001</c:v>
                </c:pt>
                <c:pt idx="12133">
                  <c:v>20221.830000000002</c:v>
                </c:pt>
                <c:pt idx="12134">
                  <c:v>20507.830000000002</c:v>
                </c:pt>
                <c:pt idx="12135">
                  <c:v>18320.259999999998</c:v>
                </c:pt>
                <c:pt idx="12136">
                  <c:v>16957.73</c:v>
                </c:pt>
                <c:pt idx="12137">
                  <c:v>18869.84</c:v>
                </c:pt>
                <c:pt idx="12138">
                  <c:v>18464.96</c:v>
                </c:pt>
                <c:pt idx="12139">
                  <c:v>18012.259999999998</c:v>
                </c:pt>
                <c:pt idx="12140">
                  <c:v>16546.89</c:v>
                </c:pt>
                <c:pt idx="12141">
                  <c:v>17557</c:v>
                </c:pt>
                <c:pt idx="12142">
                  <c:v>19859.89</c:v>
                </c:pt>
                <c:pt idx="12143">
                  <c:v>18895.400000000001</c:v>
                </c:pt>
                <c:pt idx="12144">
                  <c:v>29749.98</c:v>
                </c:pt>
                <c:pt idx="12145">
                  <c:v>56144.11</c:v>
                </c:pt>
                <c:pt idx="12146">
                  <c:v>26246.33</c:v>
                </c:pt>
                <c:pt idx="12147">
                  <c:v>33966.75</c:v>
                </c:pt>
                <c:pt idx="12148">
                  <c:v>46254.94</c:v>
                </c:pt>
                <c:pt idx="12149">
                  <c:v>76486.63</c:v>
                </c:pt>
                <c:pt idx="12150">
                  <c:v>23161.13</c:v>
                </c:pt>
                <c:pt idx="12151">
                  <c:v>16916.650000000001</c:v>
                </c:pt>
                <c:pt idx="12152">
                  <c:v>16438.95</c:v>
                </c:pt>
                <c:pt idx="12153">
                  <c:v>19331.36</c:v>
                </c:pt>
                <c:pt idx="12154">
                  <c:v>20790.919999999998</c:v>
                </c:pt>
                <c:pt idx="12155">
                  <c:v>20956.14</c:v>
                </c:pt>
                <c:pt idx="12156">
                  <c:v>24718.91</c:v>
                </c:pt>
                <c:pt idx="12157">
                  <c:v>25035.759999999998</c:v>
                </c:pt>
                <c:pt idx="12158">
                  <c:v>18468.61</c:v>
                </c:pt>
                <c:pt idx="12159">
                  <c:v>20675.84</c:v>
                </c:pt>
                <c:pt idx="12160">
                  <c:v>20061.64</c:v>
                </c:pt>
                <c:pt idx="12161">
                  <c:v>17797.7</c:v>
                </c:pt>
                <c:pt idx="12162">
                  <c:v>15337.73</c:v>
                </c:pt>
                <c:pt idx="12163">
                  <c:v>19893.39</c:v>
                </c:pt>
                <c:pt idx="12164">
                  <c:v>17809.41</c:v>
                </c:pt>
                <c:pt idx="12165">
                  <c:v>15774</c:v>
                </c:pt>
                <c:pt idx="12166">
                  <c:v>16252.3</c:v>
                </c:pt>
                <c:pt idx="12167">
                  <c:v>16214.02</c:v>
                </c:pt>
                <c:pt idx="12168">
                  <c:v>20475.27</c:v>
                </c:pt>
                <c:pt idx="12169">
                  <c:v>19521.669999999998</c:v>
                </c:pt>
                <c:pt idx="12170">
                  <c:v>17834.919999999998</c:v>
                </c:pt>
                <c:pt idx="12171">
                  <c:v>18223.68</c:v>
                </c:pt>
                <c:pt idx="12172">
                  <c:v>18548.61</c:v>
                </c:pt>
                <c:pt idx="12173">
                  <c:v>17394.060000000001</c:v>
                </c:pt>
                <c:pt idx="12174">
                  <c:v>17730.080000000002</c:v>
                </c:pt>
                <c:pt idx="12175">
                  <c:v>17780.68</c:v>
                </c:pt>
                <c:pt idx="12176">
                  <c:v>18266.580000000002</c:v>
                </c:pt>
                <c:pt idx="12177">
                  <c:v>19241.439999999999</c:v>
                </c:pt>
                <c:pt idx="12178">
                  <c:v>16125.94</c:v>
                </c:pt>
                <c:pt idx="12179">
                  <c:v>17949.03</c:v>
                </c:pt>
                <c:pt idx="12180">
                  <c:v>15194.01</c:v>
                </c:pt>
                <c:pt idx="12181">
                  <c:v>19150.57</c:v>
                </c:pt>
                <c:pt idx="12182">
                  <c:v>16991.05</c:v>
                </c:pt>
                <c:pt idx="12183">
                  <c:v>16320.3</c:v>
                </c:pt>
                <c:pt idx="12184">
                  <c:v>16250.06</c:v>
                </c:pt>
                <c:pt idx="12185">
                  <c:v>16404.21</c:v>
                </c:pt>
                <c:pt idx="12186">
                  <c:v>17840.64</c:v>
                </c:pt>
                <c:pt idx="12187">
                  <c:v>15101.08</c:v>
                </c:pt>
                <c:pt idx="12188">
                  <c:v>16580.34</c:v>
                </c:pt>
                <c:pt idx="12189">
                  <c:v>15396.74</c:v>
                </c:pt>
                <c:pt idx="12190">
                  <c:v>16962.2</c:v>
                </c:pt>
                <c:pt idx="12191">
                  <c:v>17825.09</c:v>
                </c:pt>
                <c:pt idx="12192">
                  <c:v>18247.669999999998</c:v>
                </c:pt>
                <c:pt idx="12193">
                  <c:v>18521.599999999999</c:v>
                </c:pt>
                <c:pt idx="12194">
                  <c:v>19940.830000000002</c:v>
                </c:pt>
                <c:pt idx="12195">
                  <c:v>22006.37</c:v>
                </c:pt>
                <c:pt idx="12196">
                  <c:v>25460.97</c:v>
                </c:pt>
                <c:pt idx="12197">
                  <c:v>63334</c:v>
                </c:pt>
                <c:pt idx="12198">
                  <c:v>26538.9</c:v>
                </c:pt>
                <c:pt idx="12199">
                  <c:v>33026.410000000003</c:v>
                </c:pt>
                <c:pt idx="12200">
                  <c:v>40104.81</c:v>
                </c:pt>
                <c:pt idx="12201">
                  <c:v>67053.47</c:v>
                </c:pt>
                <c:pt idx="12202">
                  <c:v>30419.21</c:v>
                </c:pt>
                <c:pt idx="12203">
                  <c:v>20087.89</c:v>
                </c:pt>
                <c:pt idx="12204">
                  <c:v>19330.060000000001</c:v>
                </c:pt>
                <c:pt idx="12205">
                  <c:v>18993.71</c:v>
                </c:pt>
                <c:pt idx="12206">
                  <c:v>19828.28</c:v>
                </c:pt>
                <c:pt idx="12207">
                  <c:v>24060.84</c:v>
                </c:pt>
                <c:pt idx="12208">
                  <c:v>26428.15</c:v>
                </c:pt>
                <c:pt idx="12209">
                  <c:v>26357.43</c:v>
                </c:pt>
                <c:pt idx="12210">
                  <c:v>21245.98</c:v>
                </c:pt>
                <c:pt idx="12211">
                  <c:v>23406.63</c:v>
                </c:pt>
                <c:pt idx="12212">
                  <c:v>21101.45</c:v>
                </c:pt>
                <c:pt idx="12213">
                  <c:v>21421.17</c:v>
                </c:pt>
                <c:pt idx="12214">
                  <c:v>17022.52</c:v>
                </c:pt>
                <c:pt idx="12215">
                  <c:v>16866.61</c:v>
                </c:pt>
                <c:pt idx="12216">
                  <c:v>19585.46</c:v>
                </c:pt>
                <c:pt idx="12217">
                  <c:v>22766.23</c:v>
                </c:pt>
                <c:pt idx="12218">
                  <c:v>19582.61</c:v>
                </c:pt>
                <c:pt idx="12219">
                  <c:v>18573.310000000001</c:v>
                </c:pt>
                <c:pt idx="12220">
                  <c:v>20525.75</c:v>
                </c:pt>
                <c:pt idx="12221">
                  <c:v>22581.53</c:v>
                </c:pt>
                <c:pt idx="12222">
                  <c:v>24262.67</c:v>
                </c:pt>
                <c:pt idx="12223">
                  <c:v>20048.95</c:v>
                </c:pt>
                <c:pt idx="12224">
                  <c:v>22565.57</c:v>
                </c:pt>
                <c:pt idx="12225">
                  <c:v>22170.57</c:v>
                </c:pt>
                <c:pt idx="12226">
                  <c:v>21919.88</c:v>
                </c:pt>
                <c:pt idx="12227">
                  <c:v>19647.21</c:v>
                </c:pt>
                <c:pt idx="12228">
                  <c:v>20047.009999999998</c:v>
                </c:pt>
                <c:pt idx="12229">
                  <c:v>23682.42</c:v>
                </c:pt>
                <c:pt idx="12230">
                  <c:v>17747.66</c:v>
                </c:pt>
                <c:pt idx="12231">
                  <c:v>15821.3</c:v>
                </c:pt>
                <c:pt idx="12232">
                  <c:v>18600.509999999998</c:v>
                </c:pt>
                <c:pt idx="12233">
                  <c:v>16229.35</c:v>
                </c:pt>
                <c:pt idx="12234">
                  <c:v>17308.87</c:v>
                </c:pt>
                <c:pt idx="12235">
                  <c:v>17888.07</c:v>
                </c:pt>
                <c:pt idx="12236">
                  <c:v>17374.02</c:v>
                </c:pt>
                <c:pt idx="12237">
                  <c:v>17516.64</c:v>
                </c:pt>
                <c:pt idx="12238">
                  <c:v>19536.7</c:v>
                </c:pt>
                <c:pt idx="12239">
                  <c:v>15959.23</c:v>
                </c:pt>
                <c:pt idx="12240">
                  <c:v>18745.59</c:v>
                </c:pt>
                <c:pt idx="12241">
                  <c:v>14039.31</c:v>
                </c:pt>
                <c:pt idx="12242">
                  <c:v>19510.900000000001</c:v>
                </c:pt>
                <c:pt idx="12243">
                  <c:v>18380.89</c:v>
                </c:pt>
                <c:pt idx="12244">
                  <c:v>19174.57</c:v>
                </c:pt>
                <c:pt idx="12245">
                  <c:v>18348.169999999998</c:v>
                </c:pt>
                <c:pt idx="12246">
                  <c:v>9674.86</c:v>
                </c:pt>
                <c:pt idx="12247">
                  <c:v>9987.6200000000008</c:v>
                </c:pt>
                <c:pt idx="12248">
                  <c:v>11495.54</c:v>
                </c:pt>
                <c:pt idx="12249">
                  <c:v>12558.37</c:v>
                </c:pt>
                <c:pt idx="12250">
                  <c:v>21957.34</c:v>
                </c:pt>
                <c:pt idx="12251">
                  <c:v>25826.560000000001</c:v>
                </c:pt>
                <c:pt idx="12252">
                  <c:v>45310.9</c:v>
                </c:pt>
                <c:pt idx="12253">
                  <c:v>22084.09</c:v>
                </c:pt>
                <c:pt idx="12254">
                  <c:v>48041.98</c:v>
                </c:pt>
                <c:pt idx="12255">
                  <c:v>58887.31</c:v>
                </c:pt>
                <c:pt idx="12256">
                  <c:v>67515.61</c:v>
                </c:pt>
                <c:pt idx="12257">
                  <c:v>48577.91</c:v>
                </c:pt>
                <c:pt idx="12258">
                  <c:v>59737.98</c:v>
                </c:pt>
                <c:pt idx="12259">
                  <c:v>54829.3</c:v>
                </c:pt>
                <c:pt idx="12260">
                  <c:v>44648.12</c:v>
                </c:pt>
                <c:pt idx="12261">
                  <c:v>46300.639999999999</c:v>
                </c:pt>
                <c:pt idx="12262">
                  <c:v>59638.47</c:v>
                </c:pt>
                <c:pt idx="12263">
                  <c:v>69765.649999999994</c:v>
                </c:pt>
                <c:pt idx="12264">
                  <c:v>51913.06</c:v>
                </c:pt>
                <c:pt idx="12265">
                  <c:v>57212.57</c:v>
                </c:pt>
                <c:pt idx="12266">
                  <c:v>54304.31</c:v>
                </c:pt>
                <c:pt idx="12267">
                  <c:v>44514.67</c:v>
                </c:pt>
                <c:pt idx="12268">
                  <c:v>42022.73</c:v>
                </c:pt>
                <c:pt idx="12269">
                  <c:v>36305.11</c:v>
                </c:pt>
                <c:pt idx="12270">
                  <c:v>36604.99</c:v>
                </c:pt>
                <c:pt idx="12271">
                  <c:v>29812.69</c:v>
                </c:pt>
                <c:pt idx="12272">
                  <c:v>32172.54</c:v>
                </c:pt>
                <c:pt idx="12273">
                  <c:v>27186.27</c:v>
                </c:pt>
                <c:pt idx="12274">
                  <c:v>24058.13</c:v>
                </c:pt>
                <c:pt idx="12275">
                  <c:v>18214.97</c:v>
                </c:pt>
                <c:pt idx="12276">
                  <c:v>23042.29</c:v>
                </c:pt>
                <c:pt idx="12277">
                  <c:v>20287.38</c:v>
                </c:pt>
                <c:pt idx="12278">
                  <c:v>17120.84</c:v>
                </c:pt>
                <c:pt idx="12279">
                  <c:v>17588.990000000002</c:v>
                </c:pt>
                <c:pt idx="12280">
                  <c:v>13570.97</c:v>
                </c:pt>
                <c:pt idx="12281">
                  <c:v>13689.36</c:v>
                </c:pt>
                <c:pt idx="12282">
                  <c:v>11764.12</c:v>
                </c:pt>
                <c:pt idx="12283">
                  <c:v>9896.08</c:v>
                </c:pt>
                <c:pt idx="12284">
                  <c:v>8448.19</c:v>
                </c:pt>
                <c:pt idx="12285">
                  <c:v>7414.42</c:v>
                </c:pt>
                <c:pt idx="12286">
                  <c:v>6766.04</c:v>
                </c:pt>
                <c:pt idx="12287">
                  <c:v>7492.7</c:v>
                </c:pt>
                <c:pt idx="12288">
                  <c:v>10354.51</c:v>
                </c:pt>
                <c:pt idx="12289">
                  <c:v>4512.83</c:v>
                </c:pt>
                <c:pt idx="12290">
                  <c:v>5824.27</c:v>
                </c:pt>
                <c:pt idx="12291">
                  <c:v>5383.66</c:v>
                </c:pt>
                <c:pt idx="12292">
                  <c:v>6912.04</c:v>
                </c:pt>
                <c:pt idx="12293">
                  <c:v>4678.67</c:v>
                </c:pt>
                <c:pt idx="12294">
                  <c:v>5668.32</c:v>
                </c:pt>
                <c:pt idx="12295">
                  <c:v>7539.94</c:v>
                </c:pt>
                <c:pt idx="12296">
                  <c:v>7192.85</c:v>
                </c:pt>
                <c:pt idx="12297">
                  <c:v>8558.07</c:v>
                </c:pt>
                <c:pt idx="12298">
                  <c:v>11660.16</c:v>
                </c:pt>
                <c:pt idx="12299">
                  <c:v>12075.76</c:v>
                </c:pt>
                <c:pt idx="12300">
                  <c:v>15566.84</c:v>
                </c:pt>
                <c:pt idx="12301">
                  <c:v>23137.360000000001</c:v>
                </c:pt>
                <c:pt idx="12302">
                  <c:v>29704.92</c:v>
                </c:pt>
                <c:pt idx="12303">
                  <c:v>25803.25</c:v>
                </c:pt>
                <c:pt idx="12304">
                  <c:v>43939.89</c:v>
                </c:pt>
                <c:pt idx="12305">
                  <c:v>52536.38</c:v>
                </c:pt>
                <c:pt idx="12306">
                  <c:v>40585.79</c:v>
                </c:pt>
                <c:pt idx="12307">
                  <c:v>48360.42</c:v>
                </c:pt>
                <c:pt idx="12308">
                  <c:v>43826.18</c:v>
                </c:pt>
                <c:pt idx="12309">
                  <c:v>43993.760000000002</c:v>
                </c:pt>
                <c:pt idx="12310">
                  <c:v>38636.29</c:v>
                </c:pt>
                <c:pt idx="12311">
                  <c:v>37593.03</c:v>
                </c:pt>
                <c:pt idx="12312">
                  <c:v>43716.62</c:v>
                </c:pt>
                <c:pt idx="12313">
                  <c:v>39997.54</c:v>
                </c:pt>
                <c:pt idx="12314">
                  <c:v>39900.870000000003</c:v>
                </c:pt>
                <c:pt idx="12315">
                  <c:v>60383.42</c:v>
                </c:pt>
                <c:pt idx="12316">
                  <c:v>51390.09</c:v>
                </c:pt>
                <c:pt idx="12317">
                  <c:v>46432.639999999999</c:v>
                </c:pt>
                <c:pt idx="12318">
                  <c:v>41742.559999999998</c:v>
                </c:pt>
                <c:pt idx="12319">
                  <c:v>45377.7</c:v>
                </c:pt>
                <c:pt idx="12320">
                  <c:v>46554.94</c:v>
                </c:pt>
                <c:pt idx="12321">
                  <c:v>32239.86</c:v>
                </c:pt>
                <c:pt idx="12322">
                  <c:v>31599.97</c:v>
                </c:pt>
                <c:pt idx="12323">
                  <c:v>26455.06</c:v>
                </c:pt>
                <c:pt idx="12324">
                  <c:v>23871.68</c:v>
                </c:pt>
                <c:pt idx="12325">
                  <c:v>21574.38</c:v>
                </c:pt>
                <c:pt idx="12326">
                  <c:v>19526.919999999998</c:v>
                </c:pt>
                <c:pt idx="12327">
                  <c:v>18011.32</c:v>
                </c:pt>
                <c:pt idx="12328">
                  <c:v>18111.52</c:v>
                </c:pt>
                <c:pt idx="12329">
                  <c:v>16794.46</c:v>
                </c:pt>
                <c:pt idx="12330">
                  <c:v>12371.14</c:v>
                </c:pt>
                <c:pt idx="12331">
                  <c:v>11305.76</c:v>
                </c:pt>
                <c:pt idx="12332">
                  <c:v>10694.72</c:v>
                </c:pt>
                <c:pt idx="12333">
                  <c:v>11698.05</c:v>
                </c:pt>
                <c:pt idx="12334">
                  <c:v>8461.0400000000009</c:v>
                </c:pt>
                <c:pt idx="12335">
                  <c:v>8275.43</c:v>
                </c:pt>
                <c:pt idx="12336">
                  <c:v>8030.03</c:v>
                </c:pt>
                <c:pt idx="12337">
                  <c:v>7047.32</c:v>
                </c:pt>
                <c:pt idx="12338">
                  <c:v>5551.97</c:v>
                </c:pt>
                <c:pt idx="12339">
                  <c:v>6351.17</c:v>
                </c:pt>
                <c:pt idx="12340">
                  <c:v>9528.26</c:v>
                </c:pt>
                <c:pt idx="12341">
                  <c:v>5247.3</c:v>
                </c:pt>
                <c:pt idx="12342">
                  <c:v>5540.47</c:v>
                </c:pt>
                <c:pt idx="12343">
                  <c:v>4877.0200000000004</c:v>
                </c:pt>
                <c:pt idx="12344">
                  <c:v>6874.56</c:v>
                </c:pt>
                <c:pt idx="12345">
                  <c:v>6120.69</c:v>
                </c:pt>
                <c:pt idx="12346">
                  <c:v>6857.17</c:v>
                </c:pt>
                <c:pt idx="12347">
                  <c:v>5822.21</c:v>
                </c:pt>
                <c:pt idx="12348">
                  <c:v>6390.02</c:v>
                </c:pt>
                <c:pt idx="12349">
                  <c:v>6766.53</c:v>
                </c:pt>
                <c:pt idx="12350">
                  <c:v>12100.76</c:v>
                </c:pt>
                <c:pt idx="12351">
                  <c:v>14331.81</c:v>
                </c:pt>
                <c:pt idx="12352">
                  <c:v>11628.3</c:v>
                </c:pt>
                <c:pt idx="12353">
                  <c:v>18344.099999999999</c:v>
                </c:pt>
                <c:pt idx="12354">
                  <c:v>29071.02</c:v>
                </c:pt>
                <c:pt idx="12355">
                  <c:v>30060.91</c:v>
                </c:pt>
                <c:pt idx="12356">
                  <c:v>38449.89</c:v>
                </c:pt>
                <c:pt idx="12357">
                  <c:v>39796.370000000003</c:v>
                </c:pt>
                <c:pt idx="12358">
                  <c:v>57270.21</c:v>
                </c:pt>
                <c:pt idx="12359">
                  <c:v>58753.03</c:v>
                </c:pt>
                <c:pt idx="12360">
                  <c:v>49269.1</c:v>
                </c:pt>
                <c:pt idx="12361">
                  <c:v>43658.78</c:v>
                </c:pt>
                <c:pt idx="12362">
                  <c:v>47384.36</c:v>
                </c:pt>
                <c:pt idx="12363">
                  <c:v>54561.21</c:v>
                </c:pt>
                <c:pt idx="12364">
                  <c:v>45366.080000000002</c:v>
                </c:pt>
                <c:pt idx="12365">
                  <c:v>44772.09</c:v>
                </c:pt>
                <c:pt idx="12366">
                  <c:v>53840.9</c:v>
                </c:pt>
                <c:pt idx="12367">
                  <c:v>51827.41</c:v>
                </c:pt>
                <c:pt idx="12368">
                  <c:v>44017.97</c:v>
                </c:pt>
                <c:pt idx="12369">
                  <c:v>42603.99</c:v>
                </c:pt>
                <c:pt idx="12370">
                  <c:v>45878.38</c:v>
                </c:pt>
                <c:pt idx="12371">
                  <c:v>48796.53</c:v>
                </c:pt>
                <c:pt idx="12372">
                  <c:v>49878.720000000001</c:v>
                </c:pt>
                <c:pt idx="12373">
                  <c:v>28746.12</c:v>
                </c:pt>
                <c:pt idx="12374">
                  <c:v>30715.15</c:v>
                </c:pt>
                <c:pt idx="12375">
                  <c:v>29470.21</c:v>
                </c:pt>
                <c:pt idx="12376">
                  <c:v>30756.74</c:v>
                </c:pt>
                <c:pt idx="12377">
                  <c:v>24513</c:v>
                </c:pt>
                <c:pt idx="12378">
                  <c:v>21813.9</c:v>
                </c:pt>
                <c:pt idx="12379">
                  <c:v>20245.009999999998</c:v>
                </c:pt>
                <c:pt idx="12380">
                  <c:v>18075.310000000001</c:v>
                </c:pt>
                <c:pt idx="12381">
                  <c:v>21633.53</c:v>
                </c:pt>
                <c:pt idx="12382">
                  <c:v>10942.85</c:v>
                </c:pt>
                <c:pt idx="12383">
                  <c:v>11361.67</c:v>
                </c:pt>
                <c:pt idx="12384">
                  <c:v>10878.34</c:v>
                </c:pt>
                <c:pt idx="12385">
                  <c:v>7781.04</c:v>
                </c:pt>
                <c:pt idx="12386">
                  <c:v>8109.4</c:v>
                </c:pt>
                <c:pt idx="12387">
                  <c:v>7769.29</c:v>
                </c:pt>
                <c:pt idx="12388">
                  <c:v>7487.94</c:v>
                </c:pt>
                <c:pt idx="12389">
                  <c:v>18810.11</c:v>
                </c:pt>
                <c:pt idx="12390">
                  <c:v>16749.96</c:v>
                </c:pt>
                <c:pt idx="12391">
                  <c:v>18650.87</c:v>
                </c:pt>
                <c:pt idx="12392">
                  <c:v>16339.18</c:v>
                </c:pt>
                <c:pt idx="12393">
                  <c:v>16338.14</c:v>
                </c:pt>
                <c:pt idx="12394">
                  <c:v>15135.48</c:v>
                </c:pt>
                <c:pt idx="12395">
                  <c:v>16941.45</c:v>
                </c:pt>
                <c:pt idx="12396">
                  <c:v>13164.03</c:v>
                </c:pt>
                <c:pt idx="12397">
                  <c:v>11679.99</c:v>
                </c:pt>
                <c:pt idx="12398">
                  <c:v>10891.7</c:v>
                </c:pt>
                <c:pt idx="12399">
                  <c:v>9750.1200000000008</c:v>
                </c:pt>
                <c:pt idx="12400">
                  <c:v>10041.35</c:v>
                </c:pt>
                <c:pt idx="12401">
                  <c:v>10763.28</c:v>
                </c:pt>
                <c:pt idx="12402">
                  <c:v>12852.02</c:v>
                </c:pt>
                <c:pt idx="12403">
                  <c:v>13109.68</c:v>
                </c:pt>
                <c:pt idx="12404">
                  <c:v>12115.19</c:v>
                </c:pt>
                <c:pt idx="12405">
                  <c:v>11622.26</c:v>
                </c:pt>
                <c:pt idx="12406">
                  <c:v>13531.59</c:v>
                </c:pt>
                <c:pt idx="12407">
                  <c:v>11925.21</c:v>
                </c:pt>
                <c:pt idx="12408">
                  <c:v>12362.54</c:v>
                </c:pt>
                <c:pt idx="12409">
                  <c:v>11772.69</c:v>
                </c:pt>
                <c:pt idx="12410">
                  <c:v>11778.86</c:v>
                </c:pt>
                <c:pt idx="12411">
                  <c:v>12685.71</c:v>
                </c:pt>
                <c:pt idx="12412">
                  <c:v>11528.69</c:v>
                </c:pt>
                <c:pt idx="12413">
                  <c:v>12036.4</c:v>
                </c:pt>
                <c:pt idx="12414">
                  <c:v>11584.95</c:v>
                </c:pt>
                <c:pt idx="12415">
                  <c:v>14647.2</c:v>
                </c:pt>
                <c:pt idx="12416">
                  <c:v>13068.22</c:v>
                </c:pt>
                <c:pt idx="12417">
                  <c:v>14337.45</c:v>
                </c:pt>
                <c:pt idx="12418">
                  <c:v>14713.96</c:v>
                </c:pt>
                <c:pt idx="12419">
                  <c:v>14536.02</c:v>
                </c:pt>
                <c:pt idx="12420">
                  <c:v>12247.21</c:v>
                </c:pt>
                <c:pt idx="12421">
                  <c:v>13889.59</c:v>
                </c:pt>
                <c:pt idx="12422">
                  <c:v>12856.2</c:v>
                </c:pt>
                <c:pt idx="12423">
                  <c:v>13697.8</c:v>
                </c:pt>
                <c:pt idx="12424">
                  <c:v>13840.58</c:v>
                </c:pt>
                <c:pt idx="12425">
                  <c:v>11289.27</c:v>
                </c:pt>
                <c:pt idx="12426">
                  <c:v>11985.71</c:v>
                </c:pt>
                <c:pt idx="12427">
                  <c:v>11703.28</c:v>
                </c:pt>
                <c:pt idx="12428">
                  <c:v>11907.92</c:v>
                </c:pt>
                <c:pt idx="12429">
                  <c:v>14651.57</c:v>
                </c:pt>
                <c:pt idx="12430">
                  <c:v>15047.76</c:v>
                </c:pt>
                <c:pt idx="12431">
                  <c:v>18737.13</c:v>
                </c:pt>
                <c:pt idx="12432">
                  <c:v>13764.94</c:v>
                </c:pt>
                <c:pt idx="12433">
                  <c:v>16238.47</c:v>
                </c:pt>
                <c:pt idx="12434">
                  <c:v>19249.13</c:v>
                </c:pt>
                <c:pt idx="12435">
                  <c:v>31310.15</c:v>
                </c:pt>
                <c:pt idx="12436">
                  <c:v>15112.34</c:v>
                </c:pt>
                <c:pt idx="12437">
                  <c:v>11669.55</c:v>
                </c:pt>
                <c:pt idx="12438">
                  <c:v>10118.69</c:v>
                </c:pt>
                <c:pt idx="12439">
                  <c:v>12629.08</c:v>
                </c:pt>
                <c:pt idx="12440">
                  <c:v>13361.35</c:v>
                </c:pt>
                <c:pt idx="12441">
                  <c:v>12555.71</c:v>
                </c:pt>
                <c:pt idx="12442">
                  <c:v>14889.15</c:v>
                </c:pt>
                <c:pt idx="12443">
                  <c:v>15655.64</c:v>
                </c:pt>
                <c:pt idx="12444">
                  <c:v>13523.11</c:v>
                </c:pt>
                <c:pt idx="12445">
                  <c:v>14623.41</c:v>
                </c:pt>
                <c:pt idx="12446">
                  <c:v>14421.53</c:v>
                </c:pt>
                <c:pt idx="12447">
                  <c:v>11930.46</c:v>
                </c:pt>
                <c:pt idx="12448">
                  <c:v>11833.06</c:v>
                </c:pt>
                <c:pt idx="12449">
                  <c:v>10087.98</c:v>
                </c:pt>
                <c:pt idx="12450">
                  <c:v>11837.49</c:v>
                </c:pt>
                <c:pt idx="12451">
                  <c:v>10306.42</c:v>
                </c:pt>
                <c:pt idx="12452">
                  <c:v>10975.38</c:v>
                </c:pt>
                <c:pt idx="12453">
                  <c:v>12134.16</c:v>
                </c:pt>
                <c:pt idx="12454">
                  <c:v>13051.75</c:v>
                </c:pt>
                <c:pt idx="12455">
                  <c:v>12790.97</c:v>
                </c:pt>
                <c:pt idx="12456">
                  <c:v>10118.85</c:v>
                </c:pt>
                <c:pt idx="12457">
                  <c:v>11691.14</c:v>
                </c:pt>
                <c:pt idx="12458">
                  <c:v>13093.76</c:v>
                </c:pt>
                <c:pt idx="12459">
                  <c:v>10668.24</c:v>
                </c:pt>
                <c:pt idx="12460">
                  <c:v>13233.62</c:v>
                </c:pt>
                <c:pt idx="12461">
                  <c:v>10329.030000000001</c:v>
                </c:pt>
                <c:pt idx="12462">
                  <c:v>11445</c:v>
                </c:pt>
                <c:pt idx="12463">
                  <c:v>12433.78</c:v>
                </c:pt>
                <c:pt idx="12464">
                  <c:v>12598.95</c:v>
                </c:pt>
                <c:pt idx="12465">
                  <c:v>13731.02</c:v>
                </c:pt>
                <c:pt idx="12466">
                  <c:v>13270.89</c:v>
                </c:pt>
                <c:pt idx="12467">
                  <c:v>14366.25</c:v>
                </c:pt>
                <c:pt idx="12468">
                  <c:v>14102.43</c:v>
                </c:pt>
                <c:pt idx="12469">
                  <c:v>13943.95</c:v>
                </c:pt>
                <c:pt idx="12470">
                  <c:v>13055.85</c:v>
                </c:pt>
                <c:pt idx="12471">
                  <c:v>13639.99</c:v>
                </c:pt>
                <c:pt idx="12472">
                  <c:v>13013.99</c:v>
                </c:pt>
                <c:pt idx="12473">
                  <c:v>12527.68</c:v>
                </c:pt>
                <c:pt idx="12474">
                  <c:v>12047.35</c:v>
                </c:pt>
                <c:pt idx="12475">
                  <c:v>12234.4</c:v>
                </c:pt>
                <c:pt idx="12476">
                  <c:v>11816.99</c:v>
                </c:pt>
                <c:pt idx="12477">
                  <c:v>12107.11</c:v>
                </c:pt>
                <c:pt idx="12478">
                  <c:v>11660.57</c:v>
                </c:pt>
                <c:pt idx="12479">
                  <c:v>11827.4</c:v>
                </c:pt>
                <c:pt idx="12480">
                  <c:v>13369.39</c:v>
                </c:pt>
                <c:pt idx="12481">
                  <c:v>13599.24</c:v>
                </c:pt>
                <c:pt idx="12482">
                  <c:v>13481.43</c:v>
                </c:pt>
                <c:pt idx="12483">
                  <c:v>23668.23</c:v>
                </c:pt>
                <c:pt idx="12484">
                  <c:v>15765.36</c:v>
                </c:pt>
                <c:pt idx="12485">
                  <c:v>18441.240000000002</c:v>
                </c:pt>
                <c:pt idx="12486">
                  <c:v>21383.78</c:v>
                </c:pt>
                <c:pt idx="12487">
                  <c:v>32817.230000000003</c:v>
                </c:pt>
                <c:pt idx="12488">
                  <c:v>18756.689999999999</c:v>
                </c:pt>
                <c:pt idx="12489">
                  <c:v>14106.21</c:v>
                </c:pt>
                <c:pt idx="12490">
                  <c:v>11112.18</c:v>
                </c:pt>
                <c:pt idx="12491">
                  <c:v>14019.6</c:v>
                </c:pt>
                <c:pt idx="12492">
                  <c:v>12628.27</c:v>
                </c:pt>
                <c:pt idx="12493">
                  <c:v>15024.68</c:v>
                </c:pt>
                <c:pt idx="12494">
                  <c:v>17675.28</c:v>
                </c:pt>
                <c:pt idx="12495">
                  <c:v>17462.79</c:v>
                </c:pt>
                <c:pt idx="12496">
                  <c:v>18727.27</c:v>
                </c:pt>
                <c:pt idx="12497">
                  <c:v>15866.49</c:v>
                </c:pt>
                <c:pt idx="12498">
                  <c:v>14182.77</c:v>
                </c:pt>
                <c:pt idx="12499">
                  <c:v>15851.1</c:v>
                </c:pt>
                <c:pt idx="12500">
                  <c:v>12921.86</c:v>
                </c:pt>
                <c:pt idx="12501">
                  <c:v>12559.67</c:v>
                </c:pt>
                <c:pt idx="12502">
                  <c:v>13263.58</c:v>
                </c:pt>
                <c:pt idx="12503">
                  <c:v>12726.55</c:v>
                </c:pt>
                <c:pt idx="12504">
                  <c:v>11741.15</c:v>
                </c:pt>
                <c:pt idx="12505">
                  <c:v>11799.54</c:v>
                </c:pt>
                <c:pt idx="12506">
                  <c:v>13016.09</c:v>
                </c:pt>
                <c:pt idx="12507">
                  <c:v>14189.92</c:v>
                </c:pt>
                <c:pt idx="12508">
                  <c:v>16087.01</c:v>
                </c:pt>
                <c:pt idx="12509">
                  <c:v>12672.66</c:v>
                </c:pt>
                <c:pt idx="12510">
                  <c:v>12311.16</c:v>
                </c:pt>
                <c:pt idx="12511">
                  <c:v>13684.66</c:v>
                </c:pt>
                <c:pt idx="12512">
                  <c:v>14742.77</c:v>
                </c:pt>
                <c:pt idx="12513">
                  <c:v>13206.37</c:v>
                </c:pt>
                <c:pt idx="12514">
                  <c:v>14279.93</c:v>
                </c:pt>
                <c:pt idx="12515">
                  <c:v>14409.95</c:v>
                </c:pt>
                <c:pt idx="12516">
                  <c:v>12561.5</c:v>
                </c:pt>
                <c:pt idx="12517">
                  <c:v>12582.05</c:v>
                </c:pt>
                <c:pt idx="12518">
                  <c:v>11696.19</c:v>
                </c:pt>
                <c:pt idx="12519">
                  <c:v>14022.9</c:v>
                </c:pt>
                <c:pt idx="12520">
                  <c:v>13756.98</c:v>
                </c:pt>
                <c:pt idx="12521">
                  <c:v>14577.63</c:v>
                </c:pt>
                <c:pt idx="12522">
                  <c:v>13421.8</c:v>
                </c:pt>
                <c:pt idx="12523">
                  <c:v>14446.1</c:v>
                </c:pt>
                <c:pt idx="12524">
                  <c:v>13742.84</c:v>
                </c:pt>
                <c:pt idx="12525">
                  <c:v>12251.02</c:v>
                </c:pt>
                <c:pt idx="12526">
                  <c:v>13248.59</c:v>
                </c:pt>
                <c:pt idx="12527">
                  <c:v>11926.62</c:v>
                </c:pt>
                <c:pt idx="12528">
                  <c:v>13752.23</c:v>
                </c:pt>
                <c:pt idx="12529">
                  <c:v>13786.08</c:v>
                </c:pt>
                <c:pt idx="12530">
                  <c:v>12404.85</c:v>
                </c:pt>
                <c:pt idx="12531">
                  <c:v>12016.19</c:v>
                </c:pt>
                <c:pt idx="12532">
                  <c:v>7277.75</c:v>
                </c:pt>
                <c:pt idx="12533">
                  <c:v>22756.44</c:v>
                </c:pt>
                <c:pt idx="12534">
                  <c:v>18259.400000000001</c:v>
                </c:pt>
                <c:pt idx="12535">
                  <c:v>910.33</c:v>
                </c:pt>
                <c:pt idx="12536">
                  <c:v>625.1</c:v>
                </c:pt>
                <c:pt idx="12537">
                  <c:v>2693.39</c:v>
                </c:pt>
                <c:pt idx="12538">
                  <c:v>2645.17</c:v>
                </c:pt>
                <c:pt idx="12539">
                  <c:v>4777.04</c:v>
                </c:pt>
                <c:pt idx="12540">
                  <c:v>23331.599999999999</c:v>
                </c:pt>
                <c:pt idx="12541">
                  <c:v>12103.12</c:v>
                </c:pt>
                <c:pt idx="12542">
                  <c:v>535.77</c:v>
                </c:pt>
                <c:pt idx="12543">
                  <c:v>19.899999999999999</c:v>
                </c:pt>
                <c:pt idx="12544">
                  <c:v>30.69</c:v>
                </c:pt>
                <c:pt idx="12545">
                  <c:v>6.5</c:v>
                </c:pt>
                <c:pt idx="12546">
                  <c:v>1.75</c:v>
                </c:pt>
                <c:pt idx="12547">
                  <c:v>13.25</c:v>
                </c:pt>
                <c:pt idx="12548">
                  <c:v>5.3</c:v>
                </c:pt>
                <c:pt idx="12549">
                  <c:v>29</c:v>
                </c:pt>
                <c:pt idx="12550">
                  <c:v>3</c:v>
                </c:pt>
                <c:pt idx="12551">
                  <c:v>1</c:v>
                </c:pt>
                <c:pt idx="12552">
                  <c:v>103</c:v>
                </c:pt>
                <c:pt idx="12553">
                  <c:v>251</c:v>
                </c:pt>
                <c:pt idx="12554">
                  <c:v>1083.8399999999999</c:v>
                </c:pt>
                <c:pt idx="12555">
                  <c:v>3857.76</c:v>
                </c:pt>
                <c:pt idx="12556">
                  <c:v>5123.79</c:v>
                </c:pt>
                <c:pt idx="12557">
                  <c:v>6984.65</c:v>
                </c:pt>
                <c:pt idx="12558">
                  <c:v>10066.17</c:v>
                </c:pt>
                <c:pt idx="12559">
                  <c:v>11932.85</c:v>
                </c:pt>
                <c:pt idx="12560">
                  <c:v>16786.47</c:v>
                </c:pt>
                <c:pt idx="12561">
                  <c:v>37559.42</c:v>
                </c:pt>
                <c:pt idx="12562">
                  <c:v>17527.96</c:v>
                </c:pt>
                <c:pt idx="12563">
                  <c:v>13540.66</c:v>
                </c:pt>
                <c:pt idx="12564">
                  <c:v>22929.94</c:v>
                </c:pt>
                <c:pt idx="12565">
                  <c:v>49045.82</c:v>
                </c:pt>
                <c:pt idx="12566">
                  <c:v>71185.710000000006</c:v>
                </c:pt>
                <c:pt idx="12567">
                  <c:v>64334.44</c:v>
                </c:pt>
                <c:pt idx="12568">
                  <c:v>52321.19</c:v>
                </c:pt>
                <c:pt idx="12569">
                  <c:v>41304.01</c:v>
                </c:pt>
                <c:pt idx="12570">
                  <c:v>33799.07</c:v>
                </c:pt>
                <c:pt idx="12571">
                  <c:v>7422.14</c:v>
                </c:pt>
                <c:pt idx="12572">
                  <c:v>1054.9000000000001</c:v>
                </c:pt>
                <c:pt idx="12573">
                  <c:v>1828.89</c:v>
                </c:pt>
                <c:pt idx="12574">
                  <c:v>2904.6</c:v>
                </c:pt>
                <c:pt idx="12575">
                  <c:v>4373.45</c:v>
                </c:pt>
                <c:pt idx="12576">
                  <c:v>18434.68</c:v>
                </c:pt>
                <c:pt idx="12577">
                  <c:v>26498.6</c:v>
                </c:pt>
                <c:pt idx="12578">
                  <c:v>825.21</c:v>
                </c:pt>
                <c:pt idx="12579">
                  <c:v>46.6</c:v>
                </c:pt>
                <c:pt idx="12580">
                  <c:v>3.4</c:v>
                </c:pt>
                <c:pt idx="12581">
                  <c:v>958.23</c:v>
                </c:pt>
                <c:pt idx="12582">
                  <c:v>1889.35</c:v>
                </c:pt>
                <c:pt idx="12583">
                  <c:v>1905.69</c:v>
                </c:pt>
                <c:pt idx="12584">
                  <c:v>2813.81</c:v>
                </c:pt>
                <c:pt idx="12585">
                  <c:v>6619.28</c:v>
                </c:pt>
                <c:pt idx="12586">
                  <c:v>18087.169999999998</c:v>
                </c:pt>
                <c:pt idx="12587">
                  <c:v>9838.9500000000007</c:v>
                </c:pt>
                <c:pt idx="12588">
                  <c:v>1082.76</c:v>
                </c:pt>
                <c:pt idx="12589">
                  <c:v>105.97</c:v>
                </c:pt>
                <c:pt idx="12590">
                  <c:v>0.1</c:v>
                </c:pt>
                <c:pt idx="12591">
                  <c:v>3</c:v>
                </c:pt>
                <c:pt idx="12592">
                  <c:v>29.91</c:v>
                </c:pt>
                <c:pt idx="12593">
                  <c:v>22.07</c:v>
                </c:pt>
                <c:pt idx="12594">
                  <c:v>997.82</c:v>
                </c:pt>
                <c:pt idx="12595">
                  <c:v>4402.47</c:v>
                </c:pt>
                <c:pt idx="12596">
                  <c:v>5256.94</c:v>
                </c:pt>
                <c:pt idx="12597">
                  <c:v>5854.88</c:v>
                </c:pt>
                <c:pt idx="12598">
                  <c:v>9703.1200000000008</c:v>
                </c:pt>
                <c:pt idx="12599">
                  <c:v>11484.48</c:v>
                </c:pt>
                <c:pt idx="12600">
                  <c:v>15682.44</c:v>
                </c:pt>
                <c:pt idx="12601">
                  <c:v>26898.37</c:v>
                </c:pt>
                <c:pt idx="12602">
                  <c:v>25749.47</c:v>
                </c:pt>
                <c:pt idx="12603">
                  <c:v>14970.51</c:v>
                </c:pt>
                <c:pt idx="12604">
                  <c:v>18648.900000000001</c:v>
                </c:pt>
                <c:pt idx="12605">
                  <c:v>50925.45</c:v>
                </c:pt>
                <c:pt idx="12606">
                  <c:v>71401.56</c:v>
                </c:pt>
                <c:pt idx="12607">
                  <c:v>56172.54</c:v>
                </c:pt>
                <c:pt idx="12608">
                  <c:v>50865.48</c:v>
                </c:pt>
                <c:pt idx="12609">
                  <c:v>38458.19</c:v>
                </c:pt>
                <c:pt idx="12610">
                  <c:v>36279.019999999997</c:v>
                </c:pt>
                <c:pt idx="12611">
                  <c:v>11130.93</c:v>
                </c:pt>
                <c:pt idx="12612">
                  <c:v>2363.09</c:v>
                </c:pt>
                <c:pt idx="12613">
                  <c:v>2088.13</c:v>
                </c:pt>
                <c:pt idx="12614">
                  <c:v>2345.21</c:v>
                </c:pt>
                <c:pt idx="12615">
                  <c:v>4159.51</c:v>
                </c:pt>
                <c:pt idx="12616">
                  <c:v>12431.69</c:v>
                </c:pt>
                <c:pt idx="12617">
                  <c:v>33202.85</c:v>
                </c:pt>
                <c:pt idx="12618">
                  <c:v>3278.68</c:v>
                </c:pt>
                <c:pt idx="12619">
                  <c:v>1710.87</c:v>
                </c:pt>
                <c:pt idx="12620">
                  <c:v>1909.03</c:v>
                </c:pt>
                <c:pt idx="12621">
                  <c:v>2414.56</c:v>
                </c:pt>
                <c:pt idx="12622">
                  <c:v>3237.63</c:v>
                </c:pt>
                <c:pt idx="12623">
                  <c:v>5961.59</c:v>
                </c:pt>
                <c:pt idx="12624">
                  <c:v>19149.78</c:v>
                </c:pt>
                <c:pt idx="12625">
                  <c:v>8991.99</c:v>
                </c:pt>
                <c:pt idx="12626">
                  <c:v>370.8</c:v>
                </c:pt>
                <c:pt idx="12627">
                  <c:v>0.1</c:v>
                </c:pt>
                <c:pt idx="12628">
                  <c:v>0.1</c:v>
                </c:pt>
                <c:pt idx="12629">
                  <c:v>0.1</c:v>
                </c:pt>
                <c:pt idx="12630">
                  <c:v>-1.97</c:v>
                </c:pt>
                <c:pt idx="12631">
                  <c:v>-3.03</c:v>
                </c:pt>
                <c:pt idx="12632">
                  <c:v>14.91</c:v>
                </c:pt>
                <c:pt idx="12633">
                  <c:v>20.91</c:v>
                </c:pt>
                <c:pt idx="12634">
                  <c:v>6.97</c:v>
                </c:pt>
                <c:pt idx="12635">
                  <c:v>66.67</c:v>
                </c:pt>
                <c:pt idx="12636">
                  <c:v>568.28</c:v>
                </c:pt>
                <c:pt idx="12637">
                  <c:v>1120.08</c:v>
                </c:pt>
                <c:pt idx="12638">
                  <c:v>2626.17</c:v>
                </c:pt>
                <c:pt idx="12639">
                  <c:v>7678.69</c:v>
                </c:pt>
                <c:pt idx="12640">
                  <c:v>10341.89</c:v>
                </c:pt>
                <c:pt idx="12641">
                  <c:v>13504.84</c:v>
                </c:pt>
                <c:pt idx="12642">
                  <c:v>17327.28</c:v>
                </c:pt>
                <c:pt idx="12643">
                  <c:v>20327.21</c:v>
                </c:pt>
                <c:pt idx="12644">
                  <c:v>26085.43</c:v>
                </c:pt>
                <c:pt idx="12645">
                  <c:v>4891.96</c:v>
                </c:pt>
                <c:pt idx="12646">
                  <c:v>3713.47</c:v>
                </c:pt>
                <c:pt idx="12647">
                  <c:v>4488.6400000000003</c:v>
                </c:pt>
                <c:pt idx="12648">
                  <c:v>5016.24</c:v>
                </c:pt>
                <c:pt idx="12649">
                  <c:v>4658.09</c:v>
                </c:pt>
                <c:pt idx="12650">
                  <c:v>4116.18</c:v>
                </c:pt>
                <c:pt idx="12651">
                  <c:v>4605.53</c:v>
                </c:pt>
                <c:pt idx="12652">
                  <c:v>4241.32</c:v>
                </c:pt>
                <c:pt idx="12653">
                  <c:v>4176.03</c:v>
                </c:pt>
                <c:pt idx="12654">
                  <c:v>2972.01</c:v>
                </c:pt>
                <c:pt idx="12655">
                  <c:v>3549.69</c:v>
                </c:pt>
                <c:pt idx="12656">
                  <c:v>4050.41</c:v>
                </c:pt>
                <c:pt idx="12657">
                  <c:v>4231.33</c:v>
                </c:pt>
                <c:pt idx="12658">
                  <c:v>4143.68</c:v>
                </c:pt>
                <c:pt idx="12659">
                  <c:v>3437.11</c:v>
                </c:pt>
                <c:pt idx="12660">
                  <c:v>4093.77</c:v>
                </c:pt>
                <c:pt idx="12661">
                  <c:v>3077.89</c:v>
                </c:pt>
                <c:pt idx="12662">
                  <c:v>4087.01</c:v>
                </c:pt>
                <c:pt idx="12663">
                  <c:v>3684.37</c:v>
                </c:pt>
                <c:pt idx="12664">
                  <c:v>2950.46</c:v>
                </c:pt>
                <c:pt idx="12665">
                  <c:v>2987.55</c:v>
                </c:pt>
                <c:pt idx="12666">
                  <c:v>3999.53</c:v>
                </c:pt>
                <c:pt idx="12667">
                  <c:v>4116.62</c:v>
                </c:pt>
                <c:pt idx="12668">
                  <c:v>4878.7700000000004</c:v>
                </c:pt>
                <c:pt idx="12669">
                  <c:v>4589.07</c:v>
                </c:pt>
                <c:pt idx="12670">
                  <c:v>4244.78</c:v>
                </c:pt>
                <c:pt idx="12671">
                  <c:v>4061.96</c:v>
                </c:pt>
                <c:pt idx="12672">
                  <c:v>4589.26</c:v>
                </c:pt>
                <c:pt idx="12673">
                  <c:v>4632.26</c:v>
                </c:pt>
                <c:pt idx="12674">
                  <c:v>4137.6899999999996</c:v>
                </c:pt>
                <c:pt idx="12675">
                  <c:v>4137.17</c:v>
                </c:pt>
                <c:pt idx="12676">
                  <c:v>5330.96</c:v>
                </c:pt>
                <c:pt idx="12677">
                  <c:v>5856.07</c:v>
                </c:pt>
                <c:pt idx="12678">
                  <c:v>5079.03</c:v>
                </c:pt>
                <c:pt idx="12679">
                  <c:v>5888.99</c:v>
                </c:pt>
                <c:pt idx="12680">
                  <c:v>5269.76</c:v>
                </c:pt>
                <c:pt idx="12681">
                  <c:v>4868.32</c:v>
                </c:pt>
                <c:pt idx="12682">
                  <c:v>5724.64</c:v>
                </c:pt>
                <c:pt idx="12683">
                  <c:v>6531.14</c:v>
                </c:pt>
                <c:pt idx="12684">
                  <c:v>4887.6899999999996</c:v>
                </c:pt>
                <c:pt idx="12685">
                  <c:v>5681.41</c:v>
                </c:pt>
                <c:pt idx="12686">
                  <c:v>5234.2299999999996</c:v>
                </c:pt>
                <c:pt idx="12687">
                  <c:v>5555.78</c:v>
                </c:pt>
                <c:pt idx="12688">
                  <c:v>6206.07</c:v>
                </c:pt>
                <c:pt idx="12689">
                  <c:v>6748.27</c:v>
                </c:pt>
                <c:pt idx="12690">
                  <c:v>6338.33</c:v>
                </c:pt>
                <c:pt idx="12691">
                  <c:v>5873.94</c:v>
                </c:pt>
                <c:pt idx="12692">
                  <c:v>3282.9</c:v>
                </c:pt>
                <c:pt idx="12693">
                  <c:v>4036.13</c:v>
                </c:pt>
                <c:pt idx="12694">
                  <c:v>3047.8</c:v>
                </c:pt>
                <c:pt idx="12695">
                  <c:v>4380.97</c:v>
                </c:pt>
                <c:pt idx="12696">
                  <c:v>4165.72</c:v>
                </c:pt>
                <c:pt idx="12697">
                  <c:v>4039.44</c:v>
                </c:pt>
                <c:pt idx="12698">
                  <c:v>5785.33</c:v>
                </c:pt>
                <c:pt idx="12699">
                  <c:v>5287.47</c:v>
                </c:pt>
                <c:pt idx="12700">
                  <c:v>4506.8500000000004</c:v>
                </c:pt>
                <c:pt idx="12701">
                  <c:v>4588.08</c:v>
                </c:pt>
                <c:pt idx="12702">
                  <c:v>4336.6499999999996</c:v>
                </c:pt>
                <c:pt idx="12703">
                  <c:v>3666.68</c:v>
                </c:pt>
                <c:pt idx="12704">
                  <c:v>3675.47</c:v>
                </c:pt>
                <c:pt idx="12705">
                  <c:v>4046.72</c:v>
                </c:pt>
                <c:pt idx="12706">
                  <c:v>4550.97</c:v>
                </c:pt>
                <c:pt idx="12707">
                  <c:v>3632.69</c:v>
                </c:pt>
                <c:pt idx="12708">
                  <c:v>3550.85</c:v>
                </c:pt>
                <c:pt idx="12709">
                  <c:v>3909.21</c:v>
                </c:pt>
                <c:pt idx="12710">
                  <c:v>4568.87</c:v>
                </c:pt>
                <c:pt idx="12711">
                  <c:v>3769.41</c:v>
                </c:pt>
                <c:pt idx="12712">
                  <c:v>3329.61</c:v>
                </c:pt>
                <c:pt idx="12713">
                  <c:v>3023.71</c:v>
                </c:pt>
                <c:pt idx="12714">
                  <c:v>3181.17</c:v>
                </c:pt>
                <c:pt idx="12715">
                  <c:v>3814.41</c:v>
                </c:pt>
                <c:pt idx="12716">
                  <c:v>3364.18</c:v>
                </c:pt>
                <c:pt idx="12717">
                  <c:v>3655.05</c:v>
                </c:pt>
                <c:pt idx="12718">
                  <c:v>3247.04</c:v>
                </c:pt>
                <c:pt idx="12719">
                  <c:v>3199.66</c:v>
                </c:pt>
                <c:pt idx="12720">
                  <c:v>4030.49</c:v>
                </c:pt>
                <c:pt idx="12721">
                  <c:v>3277.67</c:v>
                </c:pt>
                <c:pt idx="12722">
                  <c:v>3405.64</c:v>
                </c:pt>
                <c:pt idx="12723">
                  <c:v>3623.76</c:v>
                </c:pt>
                <c:pt idx="12724">
                  <c:v>3581.82</c:v>
                </c:pt>
                <c:pt idx="12725">
                  <c:v>3747.86</c:v>
                </c:pt>
                <c:pt idx="12726">
                  <c:v>4141.1899999999996</c:v>
                </c:pt>
                <c:pt idx="12727">
                  <c:v>3244.05</c:v>
                </c:pt>
                <c:pt idx="12728">
                  <c:v>3417.86</c:v>
                </c:pt>
                <c:pt idx="12729">
                  <c:v>3456.12</c:v>
                </c:pt>
                <c:pt idx="12730">
                  <c:v>4222.5600000000004</c:v>
                </c:pt>
                <c:pt idx="12731">
                  <c:v>3137.36</c:v>
                </c:pt>
                <c:pt idx="12732">
                  <c:v>4255.99</c:v>
                </c:pt>
                <c:pt idx="12733">
                  <c:v>4223.87</c:v>
                </c:pt>
                <c:pt idx="12734">
                  <c:v>4374.91</c:v>
                </c:pt>
                <c:pt idx="12735">
                  <c:v>4556.2700000000004</c:v>
                </c:pt>
                <c:pt idx="12736">
                  <c:v>3943.7</c:v>
                </c:pt>
                <c:pt idx="12737">
                  <c:v>3935.94</c:v>
                </c:pt>
                <c:pt idx="12738">
                  <c:v>3775.61</c:v>
                </c:pt>
                <c:pt idx="12739">
                  <c:v>4002.66</c:v>
                </c:pt>
                <c:pt idx="12740">
                  <c:v>4815.72</c:v>
                </c:pt>
                <c:pt idx="12741">
                  <c:v>5389.93</c:v>
                </c:pt>
                <c:pt idx="12742">
                  <c:v>4518.92</c:v>
                </c:pt>
                <c:pt idx="12743">
                  <c:v>4960.59</c:v>
                </c:pt>
                <c:pt idx="12744">
                  <c:v>3118.72</c:v>
                </c:pt>
                <c:pt idx="12745">
                  <c:v>3262.54</c:v>
                </c:pt>
                <c:pt idx="12746">
                  <c:v>3190.59</c:v>
                </c:pt>
                <c:pt idx="12747">
                  <c:v>2962.97</c:v>
                </c:pt>
                <c:pt idx="12748">
                  <c:v>2721.4</c:v>
                </c:pt>
                <c:pt idx="12749">
                  <c:v>3853.08</c:v>
                </c:pt>
                <c:pt idx="12750">
                  <c:v>4151.04</c:v>
                </c:pt>
                <c:pt idx="12751">
                  <c:v>3527.33</c:v>
                </c:pt>
                <c:pt idx="12752">
                  <c:v>4282.1499999999996</c:v>
                </c:pt>
                <c:pt idx="12753">
                  <c:v>3889.32</c:v>
                </c:pt>
                <c:pt idx="12754">
                  <c:v>4083.85</c:v>
                </c:pt>
                <c:pt idx="12755">
                  <c:v>4046.09</c:v>
                </c:pt>
                <c:pt idx="12756">
                  <c:v>3651.41</c:v>
                </c:pt>
                <c:pt idx="12757">
                  <c:v>3199.35</c:v>
                </c:pt>
                <c:pt idx="12758">
                  <c:v>3369.52</c:v>
                </c:pt>
                <c:pt idx="12759">
                  <c:v>3399.48</c:v>
                </c:pt>
                <c:pt idx="12760">
                  <c:v>3626.29</c:v>
                </c:pt>
                <c:pt idx="12761">
                  <c:v>3142.56</c:v>
                </c:pt>
                <c:pt idx="12762">
                  <c:v>4216.42</c:v>
                </c:pt>
                <c:pt idx="12763">
                  <c:v>4061.81</c:v>
                </c:pt>
                <c:pt idx="12764">
                  <c:v>3756.08</c:v>
                </c:pt>
                <c:pt idx="12765">
                  <c:v>3973.02</c:v>
                </c:pt>
                <c:pt idx="12766">
                  <c:v>3546.99</c:v>
                </c:pt>
                <c:pt idx="12767">
                  <c:v>3771.5</c:v>
                </c:pt>
                <c:pt idx="12768">
                  <c:v>3054.04</c:v>
                </c:pt>
                <c:pt idx="12769">
                  <c:v>3428.13</c:v>
                </c:pt>
                <c:pt idx="12770">
                  <c:v>3402.55</c:v>
                </c:pt>
                <c:pt idx="12771">
                  <c:v>2304.0700000000002</c:v>
                </c:pt>
                <c:pt idx="12772">
                  <c:v>3186.42</c:v>
                </c:pt>
                <c:pt idx="12773">
                  <c:v>3034.66</c:v>
                </c:pt>
                <c:pt idx="12774">
                  <c:v>3261.07</c:v>
                </c:pt>
                <c:pt idx="12775">
                  <c:v>3377.89</c:v>
                </c:pt>
                <c:pt idx="12776">
                  <c:v>3306.51</c:v>
                </c:pt>
                <c:pt idx="12777">
                  <c:v>3647.23</c:v>
                </c:pt>
                <c:pt idx="12778">
                  <c:v>4444.18</c:v>
                </c:pt>
                <c:pt idx="12779">
                  <c:v>3508.43</c:v>
                </c:pt>
                <c:pt idx="12780">
                  <c:v>3281.69</c:v>
                </c:pt>
                <c:pt idx="12781">
                  <c:v>3155.08</c:v>
                </c:pt>
                <c:pt idx="12782">
                  <c:v>3776.77</c:v>
                </c:pt>
                <c:pt idx="12783">
                  <c:v>3094.42</c:v>
                </c:pt>
                <c:pt idx="12784">
                  <c:v>4099.12</c:v>
                </c:pt>
                <c:pt idx="12785">
                  <c:v>4552.24</c:v>
                </c:pt>
                <c:pt idx="12786">
                  <c:v>3290.89</c:v>
                </c:pt>
                <c:pt idx="12787">
                  <c:v>4315</c:v>
                </c:pt>
                <c:pt idx="12788">
                  <c:v>7231.65</c:v>
                </c:pt>
                <c:pt idx="12789">
                  <c:v>6521.37</c:v>
                </c:pt>
                <c:pt idx="12790">
                  <c:v>6596.04</c:v>
                </c:pt>
                <c:pt idx="12791">
                  <c:v>6828.44</c:v>
                </c:pt>
                <c:pt idx="12792">
                  <c:v>6467.05</c:v>
                </c:pt>
                <c:pt idx="12793">
                  <c:v>6991.71</c:v>
                </c:pt>
                <c:pt idx="12794">
                  <c:v>6957.56</c:v>
                </c:pt>
                <c:pt idx="12795">
                  <c:v>5320.84</c:v>
                </c:pt>
                <c:pt idx="12796">
                  <c:v>6804.64</c:v>
                </c:pt>
                <c:pt idx="12797">
                  <c:v>5762.13</c:v>
                </c:pt>
                <c:pt idx="12798">
                  <c:v>5412.47</c:v>
                </c:pt>
                <c:pt idx="12799">
                  <c:v>5300.66</c:v>
                </c:pt>
                <c:pt idx="12800">
                  <c:v>6123.42</c:v>
                </c:pt>
                <c:pt idx="12801">
                  <c:v>7337.95</c:v>
                </c:pt>
                <c:pt idx="12802">
                  <c:v>5660.09</c:v>
                </c:pt>
                <c:pt idx="12803">
                  <c:v>7562.49</c:v>
                </c:pt>
                <c:pt idx="12804">
                  <c:v>7266.6</c:v>
                </c:pt>
                <c:pt idx="12805">
                  <c:v>8855.11</c:v>
                </c:pt>
                <c:pt idx="12806">
                  <c:v>8297.7000000000007</c:v>
                </c:pt>
                <c:pt idx="12807">
                  <c:v>6690.33</c:v>
                </c:pt>
                <c:pt idx="12808">
                  <c:v>7259.92</c:v>
                </c:pt>
                <c:pt idx="12809">
                  <c:v>7701.43</c:v>
                </c:pt>
                <c:pt idx="12810">
                  <c:v>6986.78</c:v>
                </c:pt>
                <c:pt idx="12811">
                  <c:v>6771.47</c:v>
                </c:pt>
                <c:pt idx="12812">
                  <c:v>7038.29</c:v>
                </c:pt>
                <c:pt idx="12813">
                  <c:v>7785.98</c:v>
                </c:pt>
                <c:pt idx="12814">
                  <c:v>6325.55</c:v>
                </c:pt>
                <c:pt idx="12815">
                  <c:v>5607.34</c:v>
                </c:pt>
                <c:pt idx="12816">
                  <c:v>5961.82</c:v>
                </c:pt>
                <c:pt idx="12817">
                  <c:v>4799.1400000000003</c:v>
                </c:pt>
                <c:pt idx="12818">
                  <c:v>6468.2</c:v>
                </c:pt>
                <c:pt idx="12819">
                  <c:v>5750.5</c:v>
                </c:pt>
                <c:pt idx="12820">
                  <c:v>5620.06</c:v>
                </c:pt>
                <c:pt idx="12821">
                  <c:v>4501.1099999999997</c:v>
                </c:pt>
                <c:pt idx="12822">
                  <c:v>5797.55</c:v>
                </c:pt>
                <c:pt idx="12823">
                  <c:v>5129.9399999999996</c:v>
                </c:pt>
                <c:pt idx="12824">
                  <c:v>4095.32</c:v>
                </c:pt>
                <c:pt idx="12825">
                  <c:v>5184.34</c:v>
                </c:pt>
                <c:pt idx="12826">
                  <c:v>4053.38</c:v>
                </c:pt>
                <c:pt idx="12827">
                  <c:v>3678.8</c:v>
                </c:pt>
                <c:pt idx="12828">
                  <c:v>5257.88</c:v>
                </c:pt>
                <c:pt idx="12829">
                  <c:v>4856.67</c:v>
                </c:pt>
                <c:pt idx="12830">
                  <c:v>7853.92</c:v>
                </c:pt>
                <c:pt idx="12831">
                  <c:v>3404.52</c:v>
                </c:pt>
                <c:pt idx="12832">
                  <c:v>4631.5200000000004</c:v>
                </c:pt>
                <c:pt idx="12833">
                  <c:v>5013.75</c:v>
                </c:pt>
                <c:pt idx="12834">
                  <c:v>5692.74</c:v>
                </c:pt>
                <c:pt idx="12835">
                  <c:v>4925.93</c:v>
                </c:pt>
                <c:pt idx="12836">
                  <c:v>4146.7</c:v>
                </c:pt>
                <c:pt idx="12837">
                  <c:v>3808.65</c:v>
                </c:pt>
                <c:pt idx="12838">
                  <c:v>4258.18</c:v>
                </c:pt>
                <c:pt idx="12839">
                  <c:v>3920.28</c:v>
                </c:pt>
                <c:pt idx="12840">
                  <c:v>5657.76</c:v>
                </c:pt>
                <c:pt idx="12841">
                  <c:v>6629.82</c:v>
                </c:pt>
                <c:pt idx="12842">
                  <c:v>6939.12</c:v>
                </c:pt>
                <c:pt idx="12843">
                  <c:v>5756.46</c:v>
                </c:pt>
                <c:pt idx="12844">
                  <c:v>5921.7</c:v>
                </c:pt>
                <c:pt idx="12845">
                  <c:v>5611.85</c:v>
                </c:pt>
                <c:pt idx="12846">
                  <c:v>5745.64</c:v>
                </c:pt>
                <c:pt idx="12847">
                  <c:v>5772.7</c:v>
                </c:pt>
                <c:pt idx="12848">
                  <c:v>5021.62</c:v>
                </c:pt>
                <c:pt idx="12849">
                  <c:v>4761.29</c:v>
                </c:pt>
                <c:pt idx="12850">
                  <c:v>4610.6000000000004</c:v>
                </c:pt>
                <c:pt idx="12851">
                  <c:v>5069.12</c:v>
                </c:pt>
                <c:pt idx="12852">
                  <c:v>5006.57</c:v>
                </c:pt>
                <c:pt idx="12853">
                  <c:v>4364.7700000000004</c:v>
                </c:pt>
                <c:pt idx="12854">
                  <c:v>5406.33</c:v>
                </c:pt>
                <c:pt idx="12855">
                  <c:v>5459.23</c:v>
                </c:pt>
                <c:pt idx="12856">
                  <c:v>5243.81</c:v>
                </c:pt>
                <c:pt idx="12857">
                  <c:v>7317.64</c:v>
                </c:pt>
                <c:pt idx="12858">
                  <c:v>6843</c:v>
                </c:pt>
                <c:pt idx="12859">
                  <c:v>6601.09</c:v>
                </c:pt>
                <c:pt idx="12860">
                  <c:v>5923.55</c:v>
                </c:pt>
                <c:pt idx="12861">
                  <c:v>7193.29</c:v>
                </c:pt>
                <c:pt idx="12862">
                  <c:v>6423.16</c:v>
                </c:pt>
                <c:pt idx="12863">
                  <c:v>6185.33</c:v>
                </c:pt>
                <c:pt idx="12864">
                  <c:v>5678.68</c:v>
                </c:pt>
                <c:pt idx="12865">
                  <c:v>5041.0200000000004</c:v>
                </c:pt>
                <c:pt idx="12866">
                  <c:v>5980.21</c:v>
                </c:pt>
                <c:pt idx="12867">
                  <c:v>5134.68</c:v>
                </c:pt>
                <c:pt idx="12868">
                  <c:v>5468.8</c:v>
                </c:pt>
                <c:pt idx="12869">
                  <c:v>4568.8500000000004</c:v>
                </c:pt>
                <c:pt idx="12870">
                  <c:v>4703.2299999999996</c:v>
                </c:pt>
                <c:pt idx="12871">
                  <c:v>5707.38</c:v>
                </c:pt>
                <c:pt idx="12872">
                  <c:v>4306.32</c:v>
                </c:pt>
                <c:pt idx="12873">
                  <c:v>4530.99</c:v>
                </c:pt>
                <c:pt idx="12874">
                  <c:v>4639.16</c:v>
                </c:pt>
                <c:pt idx="12875">
                  <c:v>4682.22</c:v>
                </c:pt>
                <c:pt idx="12876">
                  <c:v>3937.74</c:v>
                </c:pt>
                <c:pt idx="12877">
                  <c:v>3944.78</c:v>
                </c:pt>
                <c:pt idx="12878">
                  <c:v>4335.29</c:v>
                </c:pt>
                <c:pt idx="12879">
                  <c:v>4623.25</c:v>
                </c:pt>
                <c:pt idx="12880">
                  <c:v>4517.8900000000003</c:v>
                </c:pt>
                <c:pt idx="12881">
                  <c:v>4609.6899999999996</c:v>
                </c:pt>
                <c:pt idx="12882">
                  <c:v>9080.75</c:v>
                </c:pt>
                <c:pt idx="12883">
                  <c:v>4496.79</c:v>
                </c:pt>
                <c:pt idx="12884">
                  <c:v>4681.0600000000004</c:v>
                </c:pt>
                <c:pt idx="12885">
                  <c:v>4858.32</c:v>
                </c:pt>
                <c:pt idx="12886">
                  <c:v>7703.23</c:v>
                </c:pt>
                <c:pt idx="12887">
                  <c:v>4632.03</c:v>
                </c:pt>
                <c:pt idx="12888">
                  <c:v>5656.33</c:v>
                </c:pt>
                <c:pt idx="12889">
                  <c:v>4767.6499999999996</c:v>
                </c:pt>
                <c:pt idx="12890">
                  <c:v>5157.2299999999996</c:v>
                </c:pt>
                <c:pt idx="12891">
                  <c:v>4868.72</c:v>
                </c:pt>
                <c:pt idx="12892">
                  <c:v>6396.85</c:v>
                </c:pt>
                <c:pt idx="12893">
                  <c:v>7270.45</c:v>
                </c:pt>
                <c:pt idx="12894">
                  <c:v>6938.09</c:v>
                </c:pt>
                <c:pt idx="12895">
                  <c:v>7272.5</c:v>
                </c:pt>
                <c:pt idx="12896">
                  <c:v>7512.6</c:v>
                </c:pt>
                <c:pt idx="12897">
                  <c:v>6431.1</c:v>
                </c:pt>
                <c:pt idx="12898">
                  <c:v>6714.12</c:v>
                </c:pt>
                <c:pt idx="12899">
                  <c:v>5641.89</c:v>
                </c:pt>
                <c:pt idx="12900">
                  <c:v>5226.1499999999996</c:v>
                </c:pt>
                <c:pt idx="12901">
                  <c:v>5640.9</c:v>
                </c:pt>
                <c:pt idx="12902">
                  <c:v>5407.58</c:v>
                </c:pt>
                <c:pt idx="12903">
                  <c:v>6064.11</c:v>
                </c:pt>
                <c:pt idx="12904">
                  <c:v>5577.12</c:v>
                </c:pt>
                <c:pt idx="12905">
                  <c:v>5345.25</c:v>
                </c:pt>
                <c:pt idx="12906">
                  <c:v>6013.31</c:v>
                </c:pt>
                <c:pt idx="12907">
                  <c:v>6321.54</c:v>
                </c:pt>
                <c:pt idx="12908">
                  <c:v>6775.15</c:v>
                </c:pt>
                <c:pt idx="12909">
                  <c:v>7119.73</c:v>
                </c:pt>
                <c:pt idx="12910">
                  <c:v>7270.37</c:v>
                </c:pt>
                <c:pt idx="12911">
                  <c:v>6286.46</c:v>
                </c:pt>
                <c:pt idx="12912">
                  <c:v>6736.25</c:v>
                </c:pt>
                <c:pt idx="12913">
                  <c:v>6977.56</c:v>
                </c:pt>
                <c:pt idx="12914">
                  <c:v>7795.53</c:v>
                </c:pt>
                <c:pt idx="12915">
                  <c:v>5855.37</c:v>
                </c:pt>
                <c:pt idx="12916">
                  <c:v>6206.31</c:v>
                </c:pt>
                <c:pt idx="12917">
                  <c:v>6021.36</c:v>
                </c:pt>
                <c:pt idx="12918">
                  <c:v>6823.79</c:v>
                </c:pt>
                <c:pt idx="12919">
                  <c:v>5915.87</c:v>
                </c:pt>
                <c:pt idx="12920">
                  <c:v>4863.49</c:v>
                </c:pt>
                <c:pt idx="12921">
                  <c:v>6030.39</c:v>
                </c:pt>
                <c:pt idx="12922">
                  <c:v>5588.05</c:v>
                </c:pt>
                <c:pt idx="12923">
                  <c:v>4927.99</c:v>
                </c:pt>
                <c:pt idx="12924">
                  <c:v>4459.05</c:v>
                </c:pt>
                <c:pt idx="12925">
                  <c:v>4515.17</c:v>
                </c:pt>
                <c:pt idx="12926">
                  <c:v>4003.31</c:v>
                </c:pt>
                <c:pt idx="12927">
                  <c:v>5288.22</c:v>
                </c:pt>
                <c:pt idx="12928">
                  <c:v>4611.5200000000004</c:v>
                </c:pt>
                <c:pt idx="12929">
                  <c:v>4463.78</c:v>
                </c:pt>
                <c:pt idx="12930">
                  <c:v>3690.65</c:v>
                </c:pt>
                <c:pt idx="12931">
                  <c:v>12636.72</c:v>
                </c:pt>
                <c:pt idx="12932">
                  <c:v>11932.84</c:v>
                </c:pt>
                <c:pt idx="12933">
                  <c:v>12645.93</c:v>
                </c:pt>
                <c:pt idx="12934">
                  <c:v>12108.36</c:v>
                </c:pt>
                <c:pt idx="12935">
                  <c:v>12268.19</c:v>
                </c:pt>
                <c:pt idx="12936">
                  <c:v>11849.63</c:v>
                </c:pt>
                <c:pt idx="12937">
                  <c:v>12110.53</c:v>
                </c:pt>
                <c:pt idx="12938">
                  <c:v>10845.7</c:v>
                </c:pt>
                <c:pt idx="12939">
                  <c:v>11413.2</c:v>
                </c:pt>
                <c:pt idx="12940">
                  <c:v>10703.09</c:v>
                </c:pt>
                <c:pt idx="12941">
                  <c:v>10197.11</c:v>
                </c:pt>
                <c:pt idx="12942">
                  <c:v>10289.379999999999</c:v>
                </c:pt>
                <c:pt idx="12943">
                  <c:v>10978.42</c:v>
                </c:pt>
                <c:pt idx="12944">
                  <c:v>12322.1</c:v>
                </c:pt>
                <c:pt idx="12945">
                  <c:v>10583.82</c:v>
                </c:pt>
                <c:pt idx="12946">
                  <c:v>10005.31</c:v>
                </c:pt>
                <c:pt idx="12947">
                  <c:v>10882.75</c:v>
                </c:pt>
                <c:pt idx="12948">
                  <c:v>11543.27</c:v>
                </c:pt>
                <c:pt idx="12949">
                  <c:v>11615.82</c:v>
                </c:pt>
                <c:pt idx="12950">
                  <c:v>11365.7</c:v>
                </c:pt>
                <c:pt idx="12951">
                  <c:v>11821.97</c:v>
                </c:pt>
                <c:pt idx="12952">
                  <c:v>11467.79</c:v>
                </c:pt>
                <c:pt idx="12953">
                  <c:v>12155.36</c:v>
                </c:pt>
                <c:pt idx="12954">
                  <c:v>12791.98</c:v>
                </c:pt>
                <c:pt idx="12955">
                  <c:v>11060.01</c:v>
                </c:pt>
                <c:pt idx="12956">
                  <c:v>11725.69</c:v>
                </c:pt>
                <c:pt idx="12957">
                  <c:v>10766.95</c:v>
                </c:pt>
                <c:pt idx="12958">
                  <c:v>9930.44</c:v>
                </c:pt>
                <c:pt idx="12959">
                  <c:v>9702.27</c:v>
                </c:pt>
                <c:pt idx="12960">
                  <c:v>10921.49</c:v>
                </c:pt>
                <c:pt idx="12961">
                  <c:v>11285.44</c:v>
                </c:pt>
                <c:pt idx="12962">
                  <c:v>9745.75</c:v>
                </c:pt>
                <c:pt idx="12963">
                  <c:v>10302.25</c:v>
                </c:pt>
                <c:pt idx="12964">
                  <c:v>9809.48</c:v>
                </c:pt>
                <c:pt idx="12965">
                  <c:v>10544.26</c:v>
                </c:pt>
                <c:pt idx="12966">
                  <c:v>9604.4599999999991</c:v>
                </c:pt>
                <c:pt idx="12967">
                  <c:v>8948.5300000000007</c:v>
                </c:pt>
                <c:pt idx="12968">
                  <c:v>9019.85</c:v>
                </c:pt>
                <c:pt idx="12969">
                  <c:v>11195.53</c:v>
                </c:pt>
                <c:pt idx="12970">
                  <c:v>10925.31</c:v>
                </c:pt>
                <c:pt idx="12971">
                  <c:v>11716.35</c:v>
                </c:pt>
                <c:pt idx="12972">
                  <c:v>11401.31</c:v>
                </c:pt>
                <c:pt idx="12973">
                  <c:v>13362.66</c:v>
                </c:pt>
                <c:pt idx="12974">
                  <c:v>11121.14</c:v>
                </c:pt>
                <c:pt idx="12975">
                  <c:v>13236.88</c:v>
                </c:pt>
                <c:pt idx="12976">
                  <c:v>16929.939999999999</c:v>
                </c:pt>
                <c:pt idx="12977">
                  <c:v>19078.599999999999</c:v>
                </c:pt>
                <c:pt idx="12978">
                  <c:v>8979.65</c:v>
                </c:pt>
                <c:pt idx="12979">
                  <c:v>9574.93</c:v>
                </c:pt>
                <c:pt idx="12980">
                  <c:v>8643.58</c:v>
                </c:pt>
                <c:pt idx="12981">
                  <c:v>9135.8700000000008</c:v>
                </c:pt>
                <c:pt idx="12982">
                  <c:v>9013.4</c:v>
                </c:pt>
                <c:pt idx="12983">
                  <c:v>9147.9699999999993</c:v>
                </c:pt>
                <c:pt idx="12984">
                  <c:v>10754.79</c:v>
                </c:pt>
                <c:pt idx="12985">
                  <c:v>9837.68</c:v>
                </c:pt>
                <c:pt idx="12986">
                  <c:v>9712.93</c:v>
                </c:pt>
                <c:pt idx="12987">
                  <c:v>10740.44</c:v>
                </c:pt>
                <c:pt idx="12988">
                  <c:v>9810.9599999999991</c:v>
                </c:pt>
                <c:pt idx="12989">
                  <c:v>9772.01</c:v>
                </c:pt>
                <c:pt idx="12990">
                  <c:v>8248.74</c:v>
                </c:pt>
                <c:pt idx="12991">
                  <c:v>9624.2800000000007</c:v>
                </c:pt>
                <c:pt idx="12992">
                  <c:v>9599.7199999999993</c:v>
                </c:pt>
                <c:pt idx="12993">
                  <c:v>9219.99</c:v>
                </c:pt>
                <c:pt idx="12994">
                  <c:v>9966.49</c:v>
                </c:pt>
                <c:pt idx="12995">
                  <c:v>9816.5300000000007</c:v>
                </c:pt>
                <c:pt idx="12996">
                  <c:v>10281.07</c:v>
                </c:pt>
                <c:pt idx="12997">
                  <c:v>8960.17</c:v>
                </c:pt>
                <c:pt idx="12998">
                  <c:v>8424.39</c:v>
                </c:pt>
                <c:pt idx="12999">
                  <c:v>8606.5400000000009</c:v>
                </c:pt>
                <c:pt idx="13000">
                  <c:v>8609.49</c:v>
                </c:pt>
                <c:pt idx="13001">
                  <c:v>9474.59</c:v>
                </c:pt>
                <c:pt idx="13002">
                  <c:v>9212.06</c:v>
                </c:pt>
                <c:pt idx="13003">
                  <c:v>11085.94</c:v>
                </c:pt>
                <c:pt idx="13004">
                  <c:v>10241.1</c:v>
                </c:pt>
                <c:pt idx="13005">
                  <c:v>9499.1</c:v>
                </c:pt>
                <c:pt idx="13006">
                  <c:v>8963.2000000000007</c:v>
                </c:pt>
                <c:pt idx="13007">
                  <c:v>9152.1</c:v>
                </c:pt>
                <c:pt idx="13008">
                  <c:v>9629.14</c:v>
                </c:pt>
                <c:pt idx="13009">
                  <c:v>9035.35</c:v>
                </c:pt>
                <c:pt idx="13010">
                  <c:v>8913.9599999999991</c:v>
                </c:pt>
                <c:pt idx="13011">
                  <c:v>9409.2999999999993</c:v>
                </c:pt>
                <c:pt idx="13012">
                  <c:v>8657.7000000000007</c:v>
                </c:pt>
                <c:pt idx="13013">
                  <c:v>9390.4500000000007</c:v>
                </c:pt>
                <c:pt idx="13014">
                  <c:v>8379.19</c:v>
                </c:pt>
                <c:pt idx="13015">
                  <c:v>8567.34</c:v>
                </c:pt>
                <c:pt idx="13016">
                  <c:v>9075.57</c:v>
                </c:pt>
                <c:pt idx="13017">
                  <c:v>9189.4699999999993</c:v>
                </c:pt>
                <c:pt idx="13018">
                  <c:v>9324.92</c:v>
                </c:pt>
                <c:pt idx="13019">
                  <c:v>8782.91</c:v>
                </c:pt>
                <c:pt idx="13020">
                  <c:v>9107.84</c:v>
                </c:pt>
                <c:pt idx="13021">
                  <c:v>9556.5</c:v>
                </c:pt>
                <c:pt idx="13022">
                  <c:v>9811.09</c:v>
                </c:pt>
                <c:pt idx="13023">
                  <c:v>10535.35</c:v>
                </c:pt>
                <c:pt idx="13024">
                  <c:v>9330.41</c:v>
                </c:pt>
                <c:pt idx="13025">
                  <c:v>12030.12</c:v>
                </c:pt>
                <c:pt idx="13026">
                  <c:v>9695.5499999999993</c:v>
                </c:pt>
                <c:pt idx="13027">
                  <c:v>11415.99</c:v>
                </c:pt>
                <c:pt idx="13028">
                  <c:v>14811.89</c:v>
                </c:pt>
                <c:pt idx="13029">
                  <c:v>15774.84</c:v>
                </c:pt>
                <c:pt idx="13030">
                  <c:v>7873.65</c:v>
                </c:pt>
                <c:pt idx="13031">
                  <c:v>8154.63</c:v>
                </c:pt>
                <c:pt idx="13032">
                  <c:v>8208.17</c:v>
                </c:pt>
                <c:pt idx="13033">
                  <c:v>8457</c:v>
                </c:pt>
                <c:pt idx="13034">
                  <c:v>7767.15</c:v>
                </c:pt>
                <c:pt idx="13035">
                  <c:v>8852.23</c:v>
                </c:pt>
                <c:pt idx="13036">
                  <c:v>9374.27</c:v>
                </c:pt>
                <c:pt idx="13037">
                  <c:v>9390.08</c:v>
                </c:pt>
                <c:pt idx="13038">
                  <c:v>9471.68</c:v>
                </c:pt>
                <c:pt idx="13039">
                  <c:v>9860.07</c:v>
                </c:pt>
                <c:pt idx="13040">
                  <c:v>9884.76</c:v>
                </c:pt>
                <c:pt idx="13041">
                  <c:v>8989.2000000000007</c:v>
                </c:pt>
                <c:pt idx="13042">
                  <c:v>8674.57</c:v>
                </c:pt>
                <c:pt idx="13043">
                  <c:v>10124.450000000001</c:v>
                </c:pt>
                <c:pt idx="13044">
                  <c:v>10106.41</c:v>
                </c:pt>
                <c:pt idx="13045">
                  <c:v>9092.4</c:v>
                </c:pt>
                <c:pt idx="13046">
                  <c:v>8874.06</c:v>
                </c:pt>
                <c:pt idx="13047">
                  <c:v>8133.31</c:v>
                </c:pt>
                <c:pt idx="13048">
                  <c:v>8238.31</c:v>
                </c:pt>
                <c:pt idx="13049">
                  <c:v>8270.06</c:v>
                </c:pt>
                <c:pt idx="13050">
                  <c:v>8450.82</c:v>
                </c:pt>
                <c:pt idx="13051">
                  <c:v>8227.68</c:v>
                </c:pt>
                <c:pt idx="13052">
                  <c:v>7567.53</c:v>
                </c:pt>
                <c:pt idx="13053">
                  <c:v>7823.94</c:v>
                </c:pt>
                <c:pt idx="13054">
                  <c:v>7826.65</c:v>
                </c:pt>
                <c:pt idx="13055">
                  <c:v>7672</c:v>
                </c:pt>
                <c:pt idx="13056">
                  <c:v>7845.35</c:v>
                </c:pt>
                <c:pt idx="13057">
                  <c:v>8662.35</c:v>
                </c:pt>
                <c:pt idx="13058">
                  <c:v>7938.67</c:v>
                </c:pt>
                <c:pt idx="13059">
                  <c:v>7230.31</c:v>
                </c:pt>
                <c:pt idx="13060">
                  <c:v>8001.08</c:v>
                </c:pt>
                <c:pt idx="13061">
                  <c:v>7937.24</c:v>
                </c:pt>
                <c:pt idx="13062">
                  <c:v>8605.48</c:v>
                </c:pt>
                <c:pt idx="13063">
                  <c:v>8420.2199999999993</c:v>
                </c:pt>
                <c:pt idx="13064">
                  <c:v>7917</c:v>
                </c:pt>
                <c:pt idx="13065">
                  <c:v>9235.42</c:v>
                </c:pt>
                <c:pt idx="13066">
                  <c:v>9360.64</c:v>
                </c:pt>
                <c:pt idx="13067">
                  <c:v>8612.57</c:v>
                </c:pt>
                <c:pt idx="13068">
                  <c:v>7709.25</c:v>
                </c:pt>
                <c:pt idx="13069">
                  <c:v>7547.16</c:v>
                </c:pt>
                <c:pt idx="13070">
                  <c:v>9091.0300000000007</c:v>
                </c:pt>
                <c:pt idx="13071">
                  <c:v>8406.99</c:v>
                </c:pt>
                <c:pt idx="13072">
                  <c:v>7988.96</c:v>
                </c:pt>
                <c:pt idx="13073">
                  <c:v>7985.45</c:v>
                </c:pt>
                <c:pt idx="13074">
                  <c:v>20565.41</c:v>
                </c:pt>
                <c:pt idx="13075">
                  <c:v>18694.14</c:v>
                </c:pt>
                <c:pt idx="13076">
                  <c:v>16502.25</c:v>
                </c:pt>
                <c:pt idx="13077">
                  <c:v>14974.46</c:v>
                </c:pt>
                <c:pt idx="13078">
                  <c:v>15641.52</c:v>
                </c:pt>
                <c:pt idx="13079">
                  <c:v>13264.44</c:v>
                </c:pt>
                <c:pt idx="13080">
                  <c:v>13551.46</c:v>
                </c:pt>
                <c:pt idx="13081">
                  <c:v>10029.49</c:v>
                </c:pt>
                <c:pt idx="13082">
                  <c:v>10464.41</c:v>
                </c:pt>
                <c:pt idx="13083">
                  <c:v>10361.36</c:v>
                </c:pt>
                <c:pt idx="13084">
                  <c:v>10474.530000000001</c:v>
                </c:pt>
                <c:pt idx="13085">
                  <c:v>8997.68</c:v>
                </c:pt>
                <c:pt idx="13086">
                  <c:v>10060.01</c:v>
                </c:pt>
                <c:pt idx="13087">
                  <c:v>9182.24</c:v>
                </c:pt>
                <c:pt idx="13088">
                  <c:v>10399.73</c:v>
                </c:pt>
                <c:pt idx="13089">
                  <c:v>10289.969999999999</c:v>
                </c:pt>
                <c:pt idx="13090">
                  <c:v>8849.83</c:v>
                </c:pt>
                <c:pt idx="13091">
                  <c:v>11361.09</c:v>
                </c:pt>
                <c:pt idx="13092">
                  <c:v>11062.6</c:v>
                </c:pt>
                <c:pt idx="13093">
                  <c:v>9879.5400000000009</c:v>
                </c:pt>
                <c:pt idx="13094">
                  <c:v>10396.39</c:v>
                </c:pt>
                <c:pt idx="13095">
                  <c:v>12224.64</c:v>
                </c:pt>
                <c:pt idx="13096">
                  <c:v>11540.55</c:v>
                </c:pt>
                <c:pt idx="13097">
                  <c:v>11140.59</c:v>
                </c:pt>
                <c:pt idx="13098">
                  <c:v>11180.76</c:v>
                </c:pt>
                <c:pt idx="13099">
                  <c:v>11691.19</c:v>
                </c:pt>
                <c:pt idx="13100">
                  <c:v>11055.39</c:v>
                </c:pt>
                <c:pt idx="13101">
                  <c:v>11264.56</c:v>
                </c:pt>
                <c:pt idx="13102">
                  <c:v>10644.22</c:v>
                </c:pt>
                <c:pt idx="13103">
                  <c:v>11915.81</c:v>
                </c:pt>
                <c:pt idx="13104">
                  <c:v>10452.24</c:v>
                </c:pt>
                <c:pt idx="13105">
                  <c:v>11873.87</c:v>
                </c:pt>
                <c:pt idx="13106">
                  <c:v>11555.48</c:v>
                </c:pt>
                <c:pt idx="13107">
                  <c:v>13615.73</c:v>
                </c:pt>
                <c:pt idx="13108">
                  <c:v>14696.41</c:v>
                </c:pt>
                <c:pt idx="13109">
                  <c:v>14939.1</c:v>
                </c:pt>
                <c:pt idx="13110">
                  <c:v>12173.67</c:v>
                </c:pt>
                <c:pt idx="13111">
                  <c:v>9966.4599999999991</c:v>
                </c:pt>
                <c:pt idx="13112">
                  <c:v>10484.950000000001</c:v>
                </c:pt>
                <c:pt idx="13113">
                  <c:v>13902.53</c:v>
                </c:pt>
                <c:pt idx="13114">
                  <c:v>13571.25</c:v>
                </c:pt>
                <c:pt idx="13115">
                  <c:v>14285.09</c:v>
                </c:pt>
                <c:pt idx="13116">
                  <c:v>27523.9</c:v>
                </c:pt>
                <c:pt idx="13117">
                  <c:v>15348.29</c:v>
                </c:pt>
                <c:pt idx="13118">
                  <c:v>21019.64</c:v>
                </c:pt>
                <c:pt idx="13119">
                  <c:v>25600.58</c:v>
                </c:pt>
                <c:pt idx="13120">
                  <c:v>34762.15</c:v>
                </c:pt>
                <c:pt idx="13121">
                  <c:v>15074.49</c:v>
                </c:pt>
                <c:pt idx="13122">
                  <c:v>11150</c:v>
                </c:pt>
                <c:pt idx="13123">
                  <c:v>12046.19</c:v>
                </c:pt>
                <c:pt idx="13124">
                  <c:v>12562.86</c:v>
                </c:pt>
                <c:pt idx="13125">
                  <c:v>13738.33</c:v>
                </c:pt>
                <c:pt idx="13126">
                  <c:v>17758.099999999999</c:v>
                </c:pt>
                <c:pt idx="13127">
                  <c:v>17697.599999999999</c:v>
                </c:pt>
                <c:pt idx="13128">
                  <c:v>20883.87</c:v>
                </c:pt>
                <c:pt idx="13129">
                  <c:v>13562.47</c:v>
                </c:pt>
                <c:pt idx="13130">
                  <c:v>14340.86</c:v>
                </c:pt>
                <c:pt idx="13131">
                  <c:v>15905.92</c:v>
                </c:pt>
                <c:pt idx="13132">
                  <c:v>15718.56</c:v>
                </c:pt>
                <c:pt idx="13133">
                  <c:v>9725.2199999999993</c:v>
                </c:pt>
                <c:pt idx="13134">
                  <c:v>12344.08</c:v>
                </c:pt>
                <c:pt idx="13135">
                  <c:v>9672.64</c:v>
                </c:pt>
                <c:pt idx="13136">
                  <c:v>7961.41</c:v>
                </c:pt>
                <c:pt idx="13137">
                  <c:v>9352.6299999999992</c:v>
                </c:pt>
                <c:pt idx="13138">
                  <c:v>9159.76</c:v>
                </c:pt>
                <c:pt idx="13139">
                  <c:v>11119.84</c:v>
                </c:pt>
                <c:pt idx="13140">
                  <c:v>8196.89</c:v>
                </c:pt>
                <c:pt idx="13141">
                  <c:v>8631.15</c:v>
                </c:pt>
                <c:pt idx="13142">
                  <c:v>9805.2000000000007</c:v>
                </c:pt>
                <c:pt idx="13143">
                  <c:v>9688.27</c:v>
                </c:pt>
                <c:pt idx="13144">
                  <c:v>9410.9699999999993</c:v>
                </c:pt>
                <c:pt idx="13145">
                  <c:v>10376.42</c:v>
                </c:pt>
                <c:pt idx="13146">
                  <c:v>8300.41</c:v>
                </c:pt>
                <c:pt idx="13147">
                  <c:v>10634.8</c:v>
                </c:pt>
                <c:pt idx="13148">
                  <c:v>10309.09</c:v>
                </c:pt>
                <c:pt idx="13149">
                  <c:v>10723.28</c:v>
                </c:pt>
                <c:pt idx="13150">
                  <c:v>10043.93</c:v>
                </c:pt>
                <c:pt idx="13151">
                  <c:v>11300.23</c:v>
                </c:pt>
                <c:pt idx="13152">
                  <c:v>11000.99</c:v>
                </c:pt>
                <c:pt idx="13153">
                  <c:v>9584.5499999999993</c:v>
                </c:pt>
                <c:pt idx="13154">
                  <c:v>10232.06</c:v>
                </c:pt>
                <c:pt idx="13155">
                  <c:v>10035</c:v>
                </c:pt>
                <c:pt idx="13156">
                  <c:v>9674.2999999999993</c:v>
                </c:pt>
                <c:pt idx="13157">
                  <c:v>9682.67</c:v>
                </c:pt>
                <c:pt idx="13158">
                  <c:v>8332.4699999999993</c:v>
                </c:pt>
                <c:pt idx="13159">
                  <c:v>12058.33</c:v>
                </c:pt>
                <c:pt idx="13160">
                  <c:v>11146.51</c:v>
                </c:pt>
                <c:pt idx="13161">
                  <c:v>13124.1</c:v>
                </c:pt>
                <c:pt idx="13162">
                  <c:v>9897.19</c:v>
                </c:pt>
                <c:pt idx="13163">
                  <c:v>12870.24</c:v>
                </c:pt>
                <c:pt idx="13164">
                  <c:v>11155.15</c:v>
                </c:pt>
                <c:pt idx="13165">
                  <c:v>13929.14</c:v>
                </c:pt>
                <c:pt idx="13166">
                  <c:v>13515.47</c:v>
                </c:pt>
                <c:pt idx="13167">
                  <c:v>11046.93</c:v>
                </c:pt>
                <c:pt idx="13168">
                  <c:v>26993.34</c:v>
                </c:pt>
                <c:pt idx="13169">
                  <c:v>16016.91</c:v>
                </c:pt>
                <c:pt idx="13170">
                  <c:v>18218.169999999998</c:v>
                </c:pt>
                <c:pt idx="13171">
                  <c:v>20351.91</c:v>
                </c:pt>
                <c:pt idx="13172">
                  <c:v>29263.279999999999</c:v>
                </c:pt>
                <c:pt idx="13173">
                  <c:v>14628.24</c:v>
                </c:pt>
                <c:pt idx="13174">
                  <c:v>13068.02</c:v>
                </c:pt>
                <c:pt idx="13175">
                  <c:v>10981.26</c:v>
                </c:pt>
                <c:pt idx="13176">
                  <c:v>11406.28</c:v>
                </c:pt>
                <c:pt idx="13177">
                  <c:v>13919.73</c:v>
                </c:pt>
                <c:pt idx="13178">
                  <c:v>16903.990000000002</c:v>
                </c:pt>
                <c:pt idx="13179">
                  <c:v>22875.87</c:v>
                </c:pt>
                <c:pt idx="13180">
                  <c:v>21783.68</c:v>
                </c:pt>
                <c:pt idx="13181">
                  <c:v>19685.759999999998</c:v>
                </c:pt>
                <c:pt idx="13182">
                  <c:v>17866.79</c:v>
                </c:pt>
                <c:pt idx="13183">
                  <c:v>15300.79</c:v>
                </c:pt>
                <c:pt idx="13184">
                  <c:v>14209.91</c:v>
                </c:pt>
                <c:pt idx="13185">
                  <c:v>11234.12</c:v>
                </c:pt>
                <c:pt idx="13186">
                  <c:v>10405.719999999999</c:v>
                </c:pt>
                <c:pt idx="13187">
                  <c:v>12376.26</c:v>
                </c:pt>
                <c:pt idx="13188">
                  <c:v>8896.65</c:v>
                </c:pt>
                <c:pt idx="13189">
                  <c:v>11817.63</c:v>
                </c:pt>
                <c:pt idx="13190">
                  <c:v>10476.82</c:v>
                </c:pt>
                <c:pt idx="13191">
                  <c:v>10603.89</c:v>
                </c:pt>
                <c:pt idx="13192">
                  <c:v>9275</c:v>
                </c:pt>
                <c:pt idx="13193">
                  <c:v>11921.94</c:v>
                </c:pt>
                <c:pt idx="13194">
                  <c:v>8497.76</c:v>
                </c:pt>
                <c:pt idx="13195">
                  <c:v>10169.549999999999</c:v>
                </c:pt>
                <c:pt idx="13196">
                  <c:v>10275.16</c:v>
                </c:pt>
                <c:pt idx="13197">
                  <c:v>11635.22</c:v>
                </c:pt>
                <c:pt idx="13198">
                  <c:v>9522.48</c:v>
                </c:pt>
                <c:pt idx="13199">
                  <c:v>9840.5</c:v>
                </c:pt>
                <c:pt idx="13200">
                  <c:v>11857.31</c:v>
                </c:pt>
                <c:pt idx="13201">
                  <c:v>11690.51</c:v>
                </c:pt>
                <c:pt idx="13202">
                  <c:v>11876.65</c:v>
                </c:pt>
                <c:pt idx="13203">
                  <c:v>11423.75</c:v>
                </c:pt>
                <c:pt idx="13204">
                  <c:v>12704.04</c:v>
                </c:pt>
                <c:pt idx="13205">
                  <c:v>12684.7</c:v>
                </c:pt>
                <c:pt idx="13206">
                  <c:v>11812.09</c:v>
                </c:pt>
                <c:pt idx="13207">
                  <c:v>13507.19</c:v>
                </c:pt>
                <c:pt idx="13208">
                  <c:v>12980.36</c:v>
                </c:pt>
                <c:pt idx="13209">
                  <c:v>11284.18</c:v>
                </c:pt>
                <c:pt idx="13210">
                  <c:v>11627.47</c:v>
                </c:pt>
                <c:pt idx="13211">
                  <c:v>12869.42</c:v>
                </c:pt>
                <c:pt idx="13212">
                  <c:v>10296.290000000001</c:v>
                </c:pt>
                <c:pt idx="13213">
                  <c:v>13876.22</c:v>
                </c:pt>
                <c:pt idx="13214">
                  <c:v>14586.06</c:v>
                </c:pt>
                <c:pt idx="13215">
                  <c:v>11371.19</c:v>
                </c:pt>
                <c:pt idx="13216">
                  <c:v>13208.75</c:v>
                </c:pt>
                <c:pt idx="13217">
                  <c:v>31836.69</c:v>
                </c:pt>
                <c:pt idx="13218">
                  <c:v>30285.16</c:v>
                </c:pt>
                <c:pt idx="13219">
                  <c:v>28701.21</c:v>
                </c:pt>
                <c:pt idx="13220">
                  <c:v>24557.74</c:v>
                </c:pt>
                <c:pt idx="13221">
                  <c:v>23409.21</c:v>
                </c:pt>
                <c:pt idx="13222">
                  <c:v>24705.59</c:v>
                </c:pt>
                <c:pt idx="13223">
                  <c:v>23955.93</c:v>
                </c:pt>
                <c:pt idx="13224">
                  <c:v>22541.17</c:v>
                </c:pt>
                <c:pt idx="13225">
                  <c:v>24528.69</c:v>
                </c:pt>
                <c:pt idx="13226">
                  <c:v>25666.11</c:v>
                </c:pt>
                <c:pt idx="13227">
                  <c:v>25322.71</c:v>
                </c:pt>
                <c:pt idx="13228">
                  <c:v>26937.87</c:v>
                </c:pt>
                <c:pt idx="13229">
                  <c:v>24395.64</c:v>
                </c:pt>
                <c:pt idx="13230">
                  <c:v>27031.35</c:v>
                </c:pt>
                <c:pt idx="13231">
                  <c:v>28229.56</c:v>
                </c:pt>
                <c:pt idx="13232">
                  <c:v>30443.74</c:v>
                </c:pt>
                <c:pt idx="13233">
                  <c:v>34551.07</c:v>
                </c:pt>
                <c:pt idx="13234">
                  <c:v>37589.5</c:v>
                </c:pt>
                <c:pt idx="13235">
                  <c:v>35947.03</c:v>
                </c:pt>
                <c:pt idx="13236">
                  <c:v>40674.33</c:v>
                </c:pt>
                <c:pt idx="13237">
                  <c:v>41345.21</c:v>
                </c:pt>
                <c:pt idx="13238">
                  <c:v>33794.639999999999</c:v>
                </c:pt>
                <c:pt idx="13239">
                  <c:v>29561.94</c:v>
                </c:pt>
                <c:pt idx="13240">
                  <c:v>27198.61</c:v>
                </c:pt>
                <c:pt idx="13241">
                  <c:v>27646.32</c:v>
                </c:pt>
                <c:pt idx="13242">
                  <c:v>28468.45</c:v>
                </c:pt>
                <c:pt idx="13243">
                  <c:v>31867.29</c:v>
                </c:pt>
                <c:pt idx="13244">
                  <c:v>31185.34</c:v>
                </c:pt>
                <c:pt idx="13245">
                  <c:v>37294.480000000003</c:v>
                </c:pt>
                <c:pt idx="13246">
                  <c:v>37043.279999999999</c:v>
                </c:pt>
                <c:pt idx="13247">
                  <c:v>24405.119999999999</c:v>
                </c:pt>
                <c:pt idx="13248">
                  <c:v>20399.29</c:v>
                </c:pt>
                <c:pt idx="13249">
                  <c:v>21264</c:v>
                </c:pt>
                <c:pt idx="13250">
                  <c:v>20399.84</c:v>
                </c:pt>
                <c:pt idx="13251">
                  <c:v>24515.96</c:v>
                </c:pt>
                <c:pt idx="13252">
                  <c:v>28017.14</c:v>
                </c:pt>
                <c:pt idx="13253">
                  <c:v>21958.53</c:v>
                </c:pt>
                <c:pt idx="13254">
                  <c:v>25902.1</c:v>
                </c:pt>
                <c:pt idx="13255">
                  <c:v>26298</c:v>
                </c:pt>
                <c:pt idx="13256">
                  <c:v>33387.800000000003</c:v>
                </c:pt>
                <c:pt idx="13257">
                  <c:v>29464.48</c:v>
                </c:pt>
                <c:pt idx="13258">
                  <c:v>30594.32</c:v>
                </c:pt>
                <c:pt idx="13259">
                  <c:v>45629.58</c:v>
                </c:pt>
                <c:pt idx="13260">
                  <c:v>34715.550000000003</c:v>
                </c:pt>
                <c:pt idx="13261">
                  <c:v>49921.17</c:v>
                </c:pt>
                <c:pt idx="13262">
                  <c:v>59330</c:v>
                </c:pt>
                <c:pt idx="13263">
                  <c:v>88454.23</c:v>
                </c:pt>
                <c:pt idx="13264">
                  <c:v>20845.419999999998</c:v>
                </c:pt>
                <c:pt idx="13265">
                  <c:v>22442.3</c:v>
                </c:pt>
                <c:pt idx="13266">
                  <c:v>27128.58</c:v>
                </c:pt>
                <c:pt idx="13267">
                  <c:v>23282</c:v>
                </c:pt>
                <c:pt idx="13268">
                  <c:v>21054.98</c:v>
                </c:pt>
                <c:pt idx="13269">
                  <c:v>34523.050000000003</c:v>
                </c:pt>
                <c:pt idx="13270">
                  <c:v>30127.759999999998</c:v>
                </c:pt>
                <c:pt idx="13271">
                  <c:v>29243.1</c:v>
                </c:pt>
                <c:pt idx="13272">
                  <c:v>26395.39</c:v>
                </c:pt>
                <c:pt idx="13273">
                  <c:v>25809.29</c:v>
                </c:pt>
                <c:pt idx="13274">
                  <c:v>25194.240000000002</c:v>
                </c:pt>
                <c:pt idx="13275">
                  <c:v>23432.65</c:v>
                </c:pt>
                <c:pt idx="13276">
                  <c:v>24012.89</c:v>
                </c:pt>
                <c:pt idx="13277">
                  <c:v>26136.34</c:v>
                </c:pt>
                <c:pt idx="13278">
                  <c:v>24264.9</c:v>
                </c:pt>
                <c:pt idx="13279">
                  <c:v>24445.53</c:v>
                </c:pt>
                <c:pt idx="13280">
                  <c:v>24774.7</c:v>
                </c:pt>
                <c:pt idx="13281">
                  <c:v>25165.59</c:v>
                </c:pt>
                <c:pt idx="13282">
                  <c:v>22442.98</c:v>
                </c:pt>
                <c:pt idx="13283">
                  <c:v>26030.76</c:v>
                </c:pt>
                <c:pt idx="13284">
                  <c:v>24385.42</c:v>
                </c:pt>
                <c:pt idx="13285">
                  <c:v>26340.51</c:v>
                </c:pt>
                <c:pt idx="13286">
                  <c:v>32275.59</c:v>
                </c:pt>
                <c:pt idx="13287">
                  <c:v>33681.83</c:v>
                </c:pt>
                <c:pt idx="13288">
                  <c:v>36271.440000000002</c:v>
                </c:pt>
                <c:pt idx="13289">
                  <c:v>34244.660000000003</c:v>
                </c:pt>
                <c:pt idx="13290">
                  <c:v>27176.45</c:v>
                </c:pt>
                <c:pt idx="13291">
                  <c:v>27656.15</c:v>
                </c:pt>
                <c:pt idx="13292">
                  <c:v>24733.77</c:v>
                </c:pt>
                <c:pt idx="13293">
                  <c:v>25475.53</c:v>
                </c:pt>
                <c:pt idx="13294">
                  <c:v>24228.61</c:v>
                </c:pt>
                <c:pt idx="13295">
                  <c:v>28666.85</c:v>
                </c:pt>
                <c:pt idx="13296">
                  <c:v>28273.74</c:v>
                </c:pt>
                <c:pt idx="13297">
                  <c:v>34842.33</c:v>
                </c:pt>
                <c:pt idx="13298">
                  <c:v>36257.410000000003</c:v>
                </c:pt>
                <c:pt idx="13299">
                  <c:v>20713.87</c:v>
                </c:pt>
                <c:pt idx="13300">
                  <c:v>19193.919999999998</c:v>
                </c:pt>
                <c:pt idx="13301">
                  <c:v>19278.61</c:v>
                </c:pt>
                <c:pt idx="13302">
                  <c:v>20247.419999999998</c:v>
                </c:pt>
                <c:pt idx="13303">
                  <c:v>19305.23</c:v>
                </c:pt>
                <c:pt idx="13304">
                  <c:v>21637.38</c:v>
                </c:pt>
                <c:pt idx="13305">
                  <c:v>19174.310000000001</c:v>
                </c:pt>
                <c:pt idx="13306">
                  <c:v>26431.24</c:v>
                </c:pt>
                <c:pt idx="13307">
                  <c:v>26066.91</c:v>
                </c:pt>
                <c:pt idx="13308">
                  <c:v>31250.27</c:v>
                </c:pt>
                <c:pt idx="13309">
                  <c:v>30482.45</c:v>
                </c:pt>
                <c:pt idx="13310">
                  <c:v>25253.1</c:v>
                </c:pt>
                <c:pt idx="13311">
                  <c:v>37493.360000000001</c:v>
                </c:pt>
                <c:pt idx="13312">
                  <c:v>35300.5</c:v>
                </c:pt>
                <c:pt idx="13313">
                  <c:v>55473.53</c:v>
                </c:pt>
                <c:pt idx="13314">
                  <c:v>49105.99</c:v>
                </c:pt>
                <c:pt idx="13315">
                  <c:v>82601.72</c:v>
                </c:pt>
                <c:pt idx="13316">
                  <c:v>32348.78</c:v>
                </c:pt>
                <c:pt idx="13317">
                  <c:v>21735.59</c:v>
                </c:pt>
                <c:pt idx="13318">
                  <c:v>20841.36</c:v>
                </c:pt>
                <c:pt idx="13319">
                  <c:v>20133.52</c:v>
                </c:pt>
                <c:pt idx="13320">
                  <c:v>19032.57</c:v>
                </c:pt>
                <c:pt idx="13321">
                  <c:v>22572.73</c:v>
                </c:pt>
                <c:pt idx="13322">
                  <c:v>30778.67</c:v>
                </c:pt>
                <c:pt idx="13323">
                  <c:v>32908.230000000003</c:v>
                </c:pt>
                <c:pt idx="13324">
                  <c:v>24439.84</c:v>
                </c:pt>
                <c:pt idx="13325">
                  <c:v>27084.02</c:v>
                </c:pt>
                <c:pt idx="13326">
                  <c:v>26863.95</c:v>
                </c:pt>
                <c:pt idx="13327">
                  <c:v>28185.45</c:v>
                </c:pt>
                <c:pt idx="13328">
                  <c:v>23949.14</c:v>
                </c:pt>
                <c:pt idx="13329">
                  <c:v>27934.15</c:v>
                </c:pt>
                <c:pt idx="13330">
                  <c:v>32207.84</c:v>
                </c:pt>
                <c:pt idx="13331">
                  <c:v>26763.119999999999</c:v>
                </c:pt>
                <c:pt idx="13332">
                  <c:v>27718.98</c:v>
                </c:pt>
                <c:pt idx="13333">
                  <c:v>23811.86</c:v>
                </c:pt>
                <c:pt idx="13334">
                  <c:v>30071.79</c:v>
                </c:pt>
                <c:pt idx="13335">
                  <c:v>26503.72</c:v>
                </c:pt>
                <c:pt idx="13336">
                  <c:v>28418.49</c:v>
                </c:pt>
                <c:pt idx="13337">
                  <c:v>27119.98</c:v>
                </c:pt>
                <c:pt idx="13338">
                  <c:v>32328.81</c:v>
                </c:pt>
                <c:pt idx="13339">
                  <c:v>33841.839999999997</c:v>
                </c:pt>
                <c:pt idx="13340">
                  <c:v>35212.800000000003</c:v>
                </c:pt>
                <c:pt idx="13341">
                  <c:v>36067.199999999997</c:v>
                </c:pt>
                <c:pt idx="13342">
                  <c:v>30546.33</c:v>
                </c:pt>
                <c:pt idx="13343">
                  <c:v>33375.79</c:v>
                </c:pt>
                <c:pt idx="13344">
                  <c:v>27272.16</c:v>
                </c:pt>
                <c:pt idx="13345">
                  <c:v>28345.05</c:v>
                </c:pt>
                <c:pt idx="13346">
                  <c:v>25824.58</c:v>
                </c:pt>
                <c:pt idx="13347">
                  <c:v>29065.41</c:v>
                </c:pt>
                <c:pt idx="13348">
                  <c:v>29282.18</c:v>
                </c:pt>
                <c:pt idx="13349">
                  <c:v>32212.01</c:v>
                </c:pt>
                <c:pt idx="13350">
                  <c:v>35197.49</c:v>
                </c:pt>
                <c:pt idx="13351">
                  <c:v>29981.95</c:v>
                </c:pt>
                <c:pt idx="13352">
                  <c:v>21132.94</c:v>
                </c:pt>
                <c:pt idx="13353">
                  <c:v>20513.8</c:v>
                </c:pt>
                <c:pt idx="13354">
                  <c:v>19813.34</c:v>
                </c:pt>
                <c:pt idx="13355">
                  <c:v>16752.990000000002</c:v>
                </c:pt>
                <c:pt idx="13356">
                  <c:v>23322.7</c:v>
                </c:pt>
                <c:pt idx="13357">
                  <c:v>29792.09</c:v>
                </c:pt>
                <c:pt idx="13358">
                  <c:v>21873.41</c:v>
                </c:pt>
                <c:pt idx="13359">
                  <c:v>26574</c:v>
                </c:pt>
                <c:pt idx="13360">
                  <c:v>9731.0499999999993</c:v>
                </c:pt>
                <c:pt idx="13361">
                  <c:v>11838.72</c:v>
                </c:pt>
                <c:pt idx="13362">
                  <c:v>9620.64</c:v>
                </c:pt>
                <c:pt idx="13363">
                  <c:v>8785.76</c:v>
                </c:pt>
                <c:pt idx="13364">
                  <c:v>8678.56</c:v>
                </c:pt>
                <c:pt idx="13365">
                  <c:v>7650.12</c:v>
                </c:pt>
                <c:pt idx="13366">
                  <c:v>6416.62</c:v>
                </c:pt>
                <c:pt idx="13367">
                  <c:v>5995.61</c:v>
                </c:pt>
                <c:pt idx="13368">
                  <c:v>8839.61</c:v>
                </c:pt>
                <c:pt idx="13369">
                  <c:v>8731.1200000000008</c:v>
                </c:pt>
                <c:pt idx="13370">
                  <c:v>7025.53</c:v>
                </c:pt>
                <c:pt idx="13371">
                  <c:v>6527.13</c:v>
                </c:pt>
                <c:pt idx="13372">
                  <c:v>5279.71</c:v>
                </c:pt>
                <c:pt idx="13373">
                  <c:v>6856.03</c:v>
                </c:pt>
                <c:pt idx="13374">
                  <c:v>5971.1</c:v>
                </c:pt>
                <c:pt idx="13375">
                  <c:v>7352.65</c:v>
                </c:pt>
                <c:pt idx="13376">
                  <c:v>7605.71</c:v>
                </c:pt>
                <c:pt idx="13377">
                  <c:v>7865.05</c:v>
                </c:pt>
                <c:pt idx="13378">
                  <c:v>6938.34</c:v>
                </c:pt>
                <c:pt idx="13379">
                  <c:v>6542.43</c:v>
                </c:pt>
                <c:pt idx="13380">
                  <c:v>6341.13</c:v>
                </c:pt>
                <c:pt idx="13381">
                  <c:v>7864.03</c:v>
                </c:pt>
                <c:pt idx="13382">
                  <c:v>5930.88</c:v>
                </c:pt>
                <c:pt idx="13383">
                  <c:v>5785.82</c:v>
                </c:pt>
                <c:pt idx="13384">
                  <c:v>7873.69</c:v>
                </c:pt>
                <c:pt idx="13385">
                  <c:v>10894.4</c:v>
                </c:pt>
                <c:pt idx="13386">
                  <c:v>15464.74</c:v>
                </c:pt>
                <c:pt idx="13387">
                  <c:v>14371.26</c:v>
                </c:pt>
                <c:pt idx="13388">
                  <c:v>24084.77</c:v>
                </c:pt>
                <c:pt idx="13389">
                  <c:v>19731.919999999998</c:v>
                </c:pt>
                <c:pt idx="13390">
                  <c:v>6059.35</c:v>
                </c:pt>
                <c:pt idx="13391">
                  <c:v>5180.93</c:v>
                </c:pt>
                <c:pt idx="13392">
                  <c:v>4892.42</c:v>
                </c:pt>
                <c:pt idx="13393">
                  <c:v>4884.66</c:v>
                </c:pt>
                <c:pt idx="13394">
                  <c:v>7490.25</c:v>
                </c:pt>
                <c:pt idx="13395">
                  <c:v>8597.51</c:v>
                </c:pt>
                <c:pt idx="13396">
                  <c:v>6924.63</c:v>
                </c:pt>
                <c:pt idx="13397">
                  <c:v>5685.51</c:v>
                </c:pt>
                <c:pt idx="13398">
                  <c:v>7699.94</c:v>
                </c:pt>
                <c:pt idx="13399">
                  <c:v>10758.45</c:v>
                </c:pt>
                <c:pt idx="13400">
                  <c:v>9882.2000000000007</c:v>
                </c:pt>
                <c:pt idx="13401">
                  <c:v>9555</c:v>
                </c:pt>
                <c:pt idx="13402">
                  <c:v>18633.55</c:v>
                </c:pt>
                <c:pt idx="13403">
                  <c:v>13103.91</c:v>
                </c:pt>
                <c:pt idx="13404">
                  <c:v>24949.200000000001</c:v>
                </c:pt>
                <c:pt idx="13405">
                  <c:v>18880.73</c:v>
                </c:pt>
                <c:pt idx="13406">
                  <c:v>18032.75</c:v>
                </c:pt>
                <c:pt idx="13407">
                  <c:v>3824.32</c:v>
                </c:pt>
                <c:pt idx="13408">
                  <c:v>5832.43</c:v>
                </c:pt>
                <c:pt idx="13409">
                  <c:v>5901.66</c:v>
                </c:pt>
                <c:pt idx="13410">
                  <c:v>5521.55</c:v>
                </c:pt>
                <c:pt idx="13411">
                  <c:v>5425.96</c:v>
                </c:pt>
                <c:pt idx="13412">
                  <c:v>8343.52</c:v>
                </c:pt>
                <c:pt idx="13413">
                  <c:v>9763.9500000000007</c:v>
                </c:pt>
                <c:pt idx="13414">
                  <c:v>7927.01</c:v>
                </c:pt>
                <c:pt idx="13415">
                  <c:v>6366.97</c:v>
                </c:pt>
                <c:pt idx="13416">
                  <c:v>7311.89</c:v>
                </c:pt>
                <c:pt idx="13417">
                  <c:v>6599.46</c:v>
                </c:pt>
                <c:pt idx="13418">
                  <c:v>6543.77</c:v>
                </c:pt>
                <c:pt idx="13419">
                  <c:v>6116.47</c:v>
                </c:pt>
                <c:pt idx="13420">
                  <c:v>6230.74</c:v>
                </c:pt>
                <c:pt idx="13421">
                  <c:v>5621.35</c:v>
                </c:pt>
                <c:pt idx="13422">
                  <c:v>6145.48</c:v>
                </c:pt>
                <c:pt idx="13423">
                  <c:v>7159.79</c:v>
                </c:pt>
                <c:pt idx="13424">
                  <c:v>5623.76</c:v>
                </c:pt>
                <c:pt idx="13425">
                  <c:v>4563.3100000000004</c:v>
                </c:pt>
                <c:pt idx="13426">
                  <c:v>5268.62</c:v>
                </c:pt>
                <c:pt idx="13427">
                  <c:v>5166.66</c:v>
                </c:pt>
                <c:pt idx="13428">
                  <c:v>5831.95</c:v>
                </c:pt>
                <c:pt idx="13429">
                  <c:v>6584.94</c:v>
                </c:pt>
                <c:pt idx="13430">
                  <c:v>8384.43</c:v>
                </c:pt>
                <c:pt idx="13431">
                  <c:v>6689.47</c:v>
                </c:pt>
                <c:pt idx="13432">
                  <c:v>5908.7</c:v>
                </c:pt>
                <c:pt idx="13433">
                  <c:v>5482.89</c:v>
                </c:pt>
                <c:pt idx="13434">
                  <c:v>6364.86</c:v>
                </c:pt>
                <c:pt idx="13435">
                  <c:v>5985.18</c:v>
                </c:pt>
                <c:pt idx="13436">
                  <c:v>6791.2</c:v>
                </c:pt>
                <c:pt idx="13437">
                  <c:v>7592.65</c:v>
                </c:pt>
                <c:pt idx="13438">
                  <c:v>11799.02</c:v>
                </c:pt>
                <c:pt idx="13439">
                  <c:v>14356.6</c:v>
                </c:pt>
                <c:pt idx="13440">
                  <c:v>24585.84</c:v>
                </c:pt>
                <c:pt idx="13441">
                  <c:v>18995.150000000001</c:v>
                </c:pt>
                <c:pt idx="13442">
                  <c:v>5215.29</c:v>
                </c:pt>
                <c:pt idx="13443">
                  <c:v>4326.63</c:v>
                </c:pt>
                <c:pt idx="13444">
                  <c:v>4790.21</c:v>
                </c:pt>
                <c:pt idx="13445">
                  <c:v>4792.96</c:v>
                </c:pt>
                <c:pt idx="13446">
                  <c:v>4662.72</c:v>
                </c:pt>
                <c:pt idx="13447">
                  <c:v>5764.43</c:v>
                </c:pt>
                <c:pt idx="13448">
                  <c:v>5332.8</c:v>
                </c:pt>
                <c:pt idx="13449">
                  <c:v>8525.5400000000009</c:v>
                </c:pt>
                <c:pt idx="13450">
                  <c:v>7251.87</c:v>
                </c:pt>
                <c:pt idx="13451">
                  <c:v>9947.73</c:v>
                </c:pt>
                <c:pt idx="13452">
                  <c:v>8135.39</c:v>
                </c:pt>
                <c:pt idx="13453">
                  <c:v>6915.09</c:v>
                </c:pt>
                <c:pt idx="13454">
                  <c:v>14529.15</c:v>
                </c:pt>
                <c:pt idx="13455">
                  <c:v>10526</c:v>
                </c:pt>
                <c:pt idx="13456">
                  <c:v>26097.66</c:v>
                </c:pt>
                <c:pt idx="13457">
                  <c:v>14642.07</c:v>
                </c:pt>
                <c:pt idx="13458">
                  <c:v>17986.73</c:v>
                </c:pt>
                <c:pt idx="13459">
                  <c:v>5483.91</c:v>
                </c:pt>
                <c:pt idx="13460">
                  <c:v>4236.5600000000004</c:v>
                </c:pt>
                <c:pt idx="13461">
                  <c:v>3750.01</c:v>
                </c:pt>
                <c:pt idx="13462">
                  <c:v>4193.3599999999997</c:v>
                </c:pt>
                <c:pt idx="13463">
                  <c:v>4313.8999999999996</c:v>
                </c:pt>
                <c:pt idx="13464">
                  <c:v>6176.76</c:v>
                </c:pt>
                <c:pt idx="13465">
                  <c:v>8517.6200000000008</c:v>
                </c:pt>
                <c:pt idx="13466">
                  <c:v>7097.11</c:v>
                </c:pt>
                <c:pt idx="13467">
                  <c:v>6441.65</c:v>
                </c:pt>
                <c:pt idx="13468">
                  <c:v>5935.4</c:v>
                </c:pt>
                <c:pt idx="13469">
                  <c:v>6195.81</c:v>
                </c:pt>
                <c:pt idx="13470">
                  <c:v>6270.24</c:v>
                </c:pt>
                <c:pt idx="13471">
                  <c:v>5013.95</c:v>
                </c:pt>
                <c:pt idx="13472">
                  <c:v>6620.49</c:v>
                </c:pt>
                <c:pt idx="13473">
                  <c:v>7615.6</c:v>
                </c:pt>
                <c:pt idx="13474">
                  <c:v>6480.53</c:v>
                </c:pt>
                <c:pt idx="13475">
                  <c:v>5780.13</c:v>
                </c:pt>
                <c:pt idx="13476">
                  <c:v>4841.6099999999997</c:v>
                </c:pt>
                <c:pt idx="13477">
                  <c:v>5645.77</c:v>
                </c:pt>
                <c:pt idx="13478">
                  <c:v>5608.52</c:v>
                </c:pt>
                <c:pt idx="13479">
                  <c:v>5386.14</c:v>
                </c:pt>
                <c:pt idx="13480">
                  <c:v>5939.51</c:v>
                </c:pt>
                <c:pt idx="13481">
                  <c:v>5785.3</c:v>
                </c:pt>
                <c:pt idx="13482">
                  <c:v>6175.22</c:v>
                </c:pt>
                <c:pt idx="13483">
                  <c:v>5801.98</c:v>
                </c:pt>
                <c:pt idx="13484">
                  <c:v>5068.6000000000004</c:v>
                </c:pt>
                <c:pt idx="13485">
                  <c:v>5460.65</c:v>
                </c:pt>
                <c:pt idx="13486">
                  <c:v>6235.94</c:v>
                </c:pt>
                <c:pt idx="13487">
                  <c:v>6422.58</c:v>
                </c:pt>
                <c:pt idx="13488">
                  <c:v>5989.26</c:v>
                </c:pt>
                <c:pt idx="13489">
                  <c:v>6570.12</c:v>
                </c:pt>
                <c:pt idx="13490">
                  <c:v>9553</c:v>
                </c:pt>
                <c:pt idx="13491">
                  <c:v>11212.86</c:v>
                </c:pt>
                <c:pt idx="13492">
                  <c:v>15501.67</c:v>
                </c:pt>
                <c:pt idx="13493">
                  <c:v>23163.57</c:v>
                </c:pt>
                <c:pt idx="13494">
                  <c:v>14712.13</c:v>
                </c:pt>
                <c:pt idx="13495">
                  <c:v>5525.58</c:v>
                </c:pt>
                <c:pt idx="13496">
                  <c:v>4813.3100000000004</c:v>
                </c:pt>
                <c:pt idx="13497">
                  <c:v>5059.1499999999996</c:v>
                </c:pt>
                <c:pt idx="13498">
                  <c:v>5942.96</c:v>
                </c:pt>
                <c:pt idx="13499">
                  <c:v>7536.29</c:v>
                </c:pt>
                <c:pt idx="13500">
                  <c:v>9575.68</c:v>
                </c:pt>
                <c:pt idx="13501">
                  <c:v>6937.84</c:v>
                </c:pt>
                <c:pt idx="13502">
                  <c:v>7820.52</c:v>
                </c:pt>
                <c:pt idx="13503">
                  <c:v>16827.5</c:v>
                </c:pt>
                <c:pt idx="13504">
                  <c:v>19286</c:v>
                </c:pt>
                <c:pt idx="13505">
                  <c:v>17803.75</c:v>
                </c:pt>
                <c:pt idx="13506">
                  <c:v>13153.25</c:v>
                </c:pt>
                <c:pt idx="13507">
                  <c:v>14656.5</c:v>
                </c:pt>
                <c:pt idx="13508">
                  <c:v>16055.25</c:v>
                </c:pt>
                <c:pt idx="13509">
                  <c:v>17283.75</c:v>
                </c:pt>
                <c:pt idx="13510">
                  <c:v>16632.75</c:v>
                </c:pt>
                <c:pt idx="13511">
                  <c:v>20982.5</c:v>
                </c:pt>
                <c:pt idx="13512">
                  <c:v>21236.25</c:v>
                </c:pt>
                <c:pt idx="13513">
                  <c:v>17095.5</c:v>
                </c:pt>
                <c:pt idx="13514">
                  <c:v>16876</c:v>
                </c:pt>
                <c:pt idx="13515">
                  <c:v>16576.5</c:v>
                </c:pt>
                <c:pt idx="13516">
                  <c:v>27799</c:v>
                </c:pt>
                <c:pt idx="13517">
                  <c:v>15107.25</c:v>
                </c:pt>
                <c:pt idx="13518">
                  <c:v>17035.25</c:v>
                </c:pt>
                <c:pt idx="13519">
                  <c:v>17879.25</c:v>
                </c:pt>
                <c:pt idx="13520">
                  <c:v>19886.75</c:v>
                </c:pt>
                <c:pt idx="13521">
                  <c:v>18220</c:v>
                </c:pt>
                <c:pt idx="13522">
                  <c:v>16997.5</c:v>
                </c:pt>
                <c:pt idx="13523">
                  <c:v>17223</c:v>
                </c:pt>
                <c:pt idx="13524">
                  <c:v>15389.5</c:v>
                </c:pt>
                <c:pt idx="13525">
                  <c:v>14617.75</c:v>
                </c:pt>
                <c:pt idx="13526">
                  <c:v>12375.83</c:v>
                </c:pt>
                <c:pt idx="13527">
                  <c:v>13264</c:v>
                </c:pt>
                <c:pt idx="13528">
                  <c:v>14486.65</c:v>
                </c:pt>
                <c:pt idx="13529">
                  <c:v>14768</c:v>
                </c:pt>
                <c:pt idx="13530">
                  <c:v>14424.98</c:v>
                </c:pt>
                <c:pt idx="13531">
                  <c:v>17355.759999999998</c:v>
                </c:pt>
                <c:pt idx="13532">
                  <c:v>18175.919999999998</c:v>
                </c:pt>
                <c:pt idx="13533">
                  <c:v>13813.27</c:v>
                </c:pt>
                <c:pt idx="13534">
                  <c:v>14026.13</c:v>
                </c:pt>
                <c:pt idx="13535">
                  <c:v>12650.03</c:v>
                </c:pt>
                <c:pt idx="13536">
                  <c:v>12821.48</c:v>
                </c:pt>
                <c:pt idx="13537">
                  <c:v>13783.66</c:v>
                </c:pt>
                <c:pt idx="13538">
                  <c:v>14718.65</c:v>
                </c:pt>
                <c:pt idx="13539">
                  <c:v>12614.9</c:v>
                </c:pt>
                <c:pt idx="13540">
                  <c:v>14434.14</c:v>
                </c:pt>
                <c:pt idx="13541">
                  <c:v>15303.68</c:v>
                </c:pt>
                <c:pt idx="13542">
                  <c:v>17019.23</c:v>
                </c:pt>
                <c:pt idx="13543">
                  <c:v>15578.51</c:v>
                </c:pt>
                <c:pt idx="13544">
                  <c:v>16927.86</c:v>
                </c:pt>
                <c:pt idx="13545">
                  <c:v>18878.98</c:v>
                </c:pt>
                <c:pt idx="13546">
                  <c:v>15601.15</c:v>
                </c:pt>
                <c:pt idx="13547">
                  <c:v>22285.19</c:v>
                </c:pt>
                <c:pt idx="13548">
                  <c:v>20580.150000000001</c:v>
                </c:pt>
                <c:pt idx="13549">
                  <c:v>30205.63</c:v>
                </c:pt>
                <c:pt idx="13550">
                  <c:v>11574.68</c:v>
                </c:pt>
                <c:pt idx="13551">
                  <c:v>10612.29</c:v>
                </c:pt>
                <c:pt idx="13552">
                  <c:v>13163.69</c:v>
                </c:pt>
                <c:pt idx="13553">
                  <c:v>11978.96</c:v>
                </c:pt>
                <c:pt idx="13554">
                  <c:v>9782.15</c:v>
                </c:pt>
                <c:pt idx="13555">
                  <c:v>17864.580000000002</c:v>
                </c:pt>
                <c:pt idx="13556">
                  <c:v>18730.400000000001</c:v>
                </c:pt>
                <c:pt idx="13557">
                  <c:v>16128.24</c:v>
                </c:pt>
                <c:pt idx="13558">
                  <c:v>15140.4</c:v>
                </c:pt>
                <c:pt idx="13559">
                  <c:v>18037.54</c:v>
                </c:pt>
                <c:pt idx="13560">
                  <c:v>15025.51</c:v>
                </c:pt>
                <c:pt idx="13561">
                  <c:v>16880.29</c:v>
                </c:pt>
                <c:pt idx="13562">
                  <c:v>15395.9</c:v>
                </c:pt>
                <c:pt idx="13563">
                  <c:v>14044.3</c:v>
                </c:pt>
                <c:pt idx="13564">
                  <c:v>16142.72</c:v>
                </c:pt>
                <c:pt idx="13565">
                  <c:v>14324.69</c:v>
                </c:pt>
                <c:pt idx="13566">
                  <c:v>15511.25</c:v>
                </c:pt>
                <c:pt idx="13567">
                  <c:v>15292.55</c:v>
                </c:pt>
                <c:pt idx="13568">
                  <c:v>13757.13</c:v>
                </c:pt>
                <c:pt idx="13569">
                  <c:v>16569.009999999998</c:v>
                </c:pt>
                <c:pt idx="13570">
                  <c:v>12881.55</c:v>
                </c:pt>
                <c:pt idx="13571">
                  <c:v>14288.44</c:v>
                </c:pt>
                <c:pt idx="13572">
                  <c:v>17438.27</c:v>
                </c:pt>
                <c:pt idx="13573">
                  <c:v>17671.59</c:v>
                </c:pt>
                <c:pt idx="13574">
                  <c:v>15306.08</c:v>
                </c:pt>
                <c:pt idx="13575">
                  <c:v>15209.36</c:v>
                </c:pt>
                <c:pt idx="13576">
                  <c:v>14093.77</c:v>
                </c:pt>
                <c:pt idx="13577">
                  <c:v>14355.06</c:v>
                </c:pt>
                <c:pt idx="13578">
                  <c:v>13131.18</c:v>
                </c:pt>
                <c:pt idx="13579">
                  <c:v>13760.29</c:v>
                </c:pt>
                <c:pt idx="13580">
                  <c:v>12114.68</c:v>
                </c:pt>
                <c:pt idx="13581">
                  <c:v>13327.18</c:v>
                </c:pt>
                <c:pt idx="13582">
                  <c:v>13764.91</c:v>
                </c:pt>
                <c:pt idx="13583">
                  <c:v>17474.71</c:v>
                </c:pt>
                <c:pt idx="13584">
                  <c:v>18495.89</c:v>
                </c:pt>
                <c:pt idx="13585">
                  <c:v>11028.83</c:v>
                </c:pt>
                <c:pt idx="13586">
                  <c:v>10760.52</c:v>
                </c:pt>
                <c:pt idx="13587">
                  <c:v>12319.88</c:v>
                </c:pt>
                <c:pt idx="13588">
                  <c:v>11374.85</c:v>
                </c:pt>
                <c:pt idx="13589">
                  <c:v>11004.32</c:v>
                </c:pt>
                <c:pt idx="13590">
                  <c:v>13048.5</c:v>
                </c:pt>
                <c:pt idx="13591">
                  <c:v>12163.39</c:v>
                </c:pt>
                <c:pt idx="13592">
                  <c:v>14971.53</c:v>
                </c:pt>
                <c:pt idx="13593">
                  <c:v>15000.03</c:v>
                </c:pt>
                <c:pt idx="13594">
                  <c:v>14819.58</c:v>
                </c:pt>
                <c:pt idx="13595">
                  <c:v>13738.08</c:v>
                </c:pt>
                <c:pt idx="13596">
                  <c:v>12840.99</c:v>
                </c:pt>
                <c:pt idx="13597">
                  <c:v>17623.650000000001</c:v>
                </c:pt>
                <c:pt idx="13598">
                  <c:v>15445.98</c:v>
                </c:pt>
                <c:pt idx="13599">
                  <c:v>24058.76</c:v>
                </c:pt>
                <c:pt idx="13600">
                  <c:v>21668.16</c:v>
                </c:pt>
                <c:pt idx="13601">
                  <c:v>26814.720000000001</c:v>
                </c:pt>
                <c:pt idx="13602">
                  <c:v>12141.41</c:v>
                </c:pt>
                <c:pt idx="13603">
                  <c:v>9560.36</c:v>
                </c:pt>
                <c:pt idx="13604">
                  <c:v>9588.34</c:v>
                </c:pt>
                <c:pt idx="13605">
                  <c:v>10127.64</c:v>
                </c:pt>
                <c:pt idx="13606">
                  <c:v>9977.7900000000009</c:v>
                </c:pt>
                <c:pt idx="13607">
                  <c:v>12435.94</c:v>
                </c:pt>
                <c:pt idx="13608">
                  <c:v>13697.93</c:v>
                </c:pt>
                <c:pt idx="13609">
                  <c:v>14198.49</c:v>
                </c:pt>
                <c:pt idx="13610">
                  <c:v>14996.91</c:v>
                </c:pt>
                <c:pt idx="13611">
                  <c:v>14379.23</c:v>
                </c:pt>
                <c:pt idx="13612">
                  <c:v>15467.27</c:v>
                </c:pt>
                <c:pt idx="13613">
                  <c:v>17776.310000000001</c:v>
                </c:pt>
                <c:pt idx="13614">
                  <c:v>16867.16</c:v>
                </c:pt>
                <c:pt idx="13615">
                  <c:v>18367.41</c:v>
                </c:pt>
                <c:pt idx="13616">
                  <c:v>19176.04</c:v>
                </c:pt>
                <c:pt idx="13617">
                  <c:v>16904.37</c:v>
                </c:pt>
                <c:pt idx="13618">
                  <c:v>14871.96</c:v>
                </c:pt>
                <c:pt idx="13619">
                  <c:v>12961.33</c:v>
                </c:pt>
                <c:pt idx="13620">
                  <c:v>14711.65</c:v>
                </c:pt>
                <c:pt idx="13621">
                  <c:v>14370.04</c:v>
                </c:pt>
                <c:pt idx="13622">
                  <c:v>16587.87</c:v>
                </c:pt>
                <c:pt idx="13623">
                  <c:v>14472.9</c:v>
                </c:pt>
                <c:pt idx="13624">
                  <c:v>16089.96</c:v>
                </c:pt>
                <c:pt idx="13625">
                  <c:v>15163.48</c:v>
                </c:pt>
                <c:pt idx="13626">
                  <c:v>15002.93</c:v>
                </c:pt>
                <c:pt idx="13627">
                  <c:v>14921.58</c:v>
                </c:pt>
                <c:pt idx="13628">
                  <c:v>15096.38</c:v>
                </c:pt>
                <c:pt idx="13629">
                  <c:v>15180.28</c:v>
                </c:pt>
                <c:pt idx="13630">
                  <c:v>12719.4</c:v>
                </c:pt>
                <c:pt idx="13631">
                  <c:v>12762.42</c:v>
                </c:pt>
                <c:pt idx="13632">
                  <c:v>12090.67</c:v>
                </c:pt>
                <c:pt idx="13633">
                  <c:v>13023.42</c:v>
                </c:pt>
                <c:pt idx="13634">
                  <c:v>12611.44</c:v>
                </c:pt>
                <c:pt idx="13635">
                  <c:v>14073.8</c:v>
                </c:pt>
                <c:pt idx="13636">
                  <c:v>14991.37</c:v>
                </c:pt>
                <c:pt idx="13637">
                  <c:v>15559.65</c:v>
                </c:pt>
                <c:pt idx="13638">
                  <c:v>11377.59</c:v>
                </c:pt>
                <c:pt idx="13639">
                  <c:v>11613.66</c:v>
                </c:pt>
                <c:pt idx="13640">
                  <c:v>12410.97</c:v>
                </c:pt>
                <c:pt idx="13641">
                  <c:v>11893.45</c:v>
                </c:pt>
                <c:pt idx="13642">
                  <c:v>16415.05</c:v>
                </c:pt>
                <c:pt idx="13643">
                  <c:v>15992.38</c:v>
                </c:pt>
                <c:pt idx="13644">
                  <c:v>13573.3</c:v>
                </c:pt>
                <c:pt idx="13645">
                  <c:v>12962.63</c:v>
                </c:pt>
                <c:pt idx="13646">
                  <c:v>13414.69</c:v>
                </c:pt>
                <c:pt idx="13647">
                  <c:v>12962.49</c:v>
                </c:pt>
                <c:pt idx="13648">
                  <c:v>13654.17</c:v>
                </c:pt>
                <c:pt idx="13649">
                  <c:v>10098.66</c:v>
                </c:pt>
                <c:pt idx="13650">
                  <c:v>11353.56</c:v>
                </c:pt>
                <c:pt idx="13651">
                  <c:v>11071.3</c:v>
                </c:pt>
                <c:pt idx="13652">
                  <c:v>11206.35</c:v>
                </c:pt>
                <c:pt idx="13653">
                  <c:v>9767.11</c:v>
                </c:pt>
                <c:pt idx="13654">
                  <c:v>12741.66</c:v>
                </c:pt>
                <c:pt idx="13655">
                  <c:v>11576.46</c:v>
                </c:pt>
                <c:pt idx="13656">
                  <c:v>12512.55</c:v>
                </c:pt>
                <c:pt idx="13657">
                  <c:v>10990.66</c:v>
                </c:pt>
                <c:pt idx="13658">
                  <c:v>9596.6200000000008</c:v>
                </c:pt>
                <c:pt idx="13659">
                  <c:v>11039.88</c:v>
                </c:pt>
                <c:pt idx="13660">
                  <c:v>8574.81</c:v>
                </c:pt>
                <c:pt idx="13661">
                  <c:v>10114.5</c:v>
                </c:pt>
                <c:pt idx="13662">
                  <c:v>9590.84</c:v>
                </c:pt>
                <c:pt idx="13663">
                  <c:v>9667.52</c:v>
                </c:pt>
                <c:pt idx="13664">
                  <c:v>9246.7999999999993</c:v>
                </c:pt>
                <c:pt idx="13665">
                  <c:v>8823.4</c:v>
                </c:pt>
                <c:pt idx="13666">
                  <c:v>8836.02</c:v>
                </c:pt>
                <c:pt idx="13667">
                  <c:v>7824.56</c:v>
                </c:pt>
                <c:pt idx="13668">
                  <c:v>7977.95</c:v>
                </c:pt>
                <c:pt idx="13669">
                  <c:v>7317.54</c:v>
                </c:pt>
                <c:pt idx="13670">
                  <c:v>7514.06</c:v>
                </c:pt>
                <c:pt idx="13671">
                  <c:v>7014.7</c:v>
                </c:pt>
                <c:pt idx="13672">
                  <c:v>7469.9</c:v>
                </c:pt>
                <c:pt idx="13673">
                  <c:v>8116.42</c:v>
                </c:pt>
                <c:pt idx="13674">
                  <c:v>9847.16</c:v>
                </c:pt>
                <c:pt idx="13675">
                  <c:v>7953.17</c:v>
                </c:pt>
                <c:pt idx="13676">
                  <c:v>8230.82</c:v>
                </c:pt>
                <c:pt idx="13677">
                  <c:v>8250.7800000000007</c:v>
                </c:pt>
                <c:pt idx="13678">
                  <c:v>7579.61</c:v>
                </c:pt>
                <c:pt idx="13679">
                  <c:v>7630.38</c:v>
                </c:pt>
                <c:pt idx="13680">
                  <c:v>12894.67</c:v>
                </c:pt>
                <c:pt idx="13681">
                  <c:v>12999.08</c:v>
                </c:pt>
                <c:pt idx="13682">
                  <c:v>11695.89</c:v>
                </c:pt>
                <c:pt idx="13683">
                  <c:v>8719.74</c:v>
                </c:pt>
                <c:pt idx="13684">
                  <c:v>11454.81</c:v>
                </c:pt>
                <c:pt idx="13685">
                  <c:v>13031.34</c:v>
                </c:pt>
                <c:pt idx="13686">
                  <c:v>11809.66</c:v>
                </c:pt>
                <c:pt idx="13687">
                  <c:v>12616.71</c:v>
                </c:pt>
                <c:pt idx="13688">
                  <c:v>19633.740000000002</c:v>
                </c:pt>
                <c:pt idx="13689">
                  <c:v>11398.87</c:v>
                </c:pt>
                <c:pt idx="13690">
                  <c:v>16014.39</c:v>
                </c:pt>
                <c:pt idx="13691">
                  <c:v>15333.6</c:v>
                </c:pt>
                <c:pt idx="13692">
                  <c:v>19679.04</c:v>
                </c:pt>
                <c:pt idx="13693">
                  <c:v>4470.3900000000003</c:v>
                </c:pt>
                <c:pt idx="13694">
                  <c:v>4942.6400000000003</c:v>
                </c:pt>
                <c:pt idx="13695">
                  <c:v>6301.96</c:v>
                </c:pt>
                <c:pt idx="13696">
                  <c:v>6098.7</c:v>
                </c:pt>
                <c:pt idx="13697">
                  <c:v>7766.99</c:v>
                </c:pt>
                <c:pt idx="13698">
                  <c:v>9974.5499999999993</c:v>
                </c:pt>
                <c:pt idx="13699">
                  <c:v>10707.98</c:v>
                </c:pt>
                <c:pt idx="13700">
                  <c:v>10881.99</c:v>
                </c:pt>
                <c:pt idx="13701">
                  <c:v>10533.64</c:v>
                </c:pt>
                <c:pt idx="13702">
                  <c:v>10224.450000000001</c:v>
                </c:pt>
                <c:pt idx="13703">
                  <c:v>10200.36</c:v>
                </c:pt>
                <c:pt idx="13704">
                  <c:v>8522.9699999999993</c:v>
                </c:pt>
                <c:pt idx="13705">
                  <c:v>9316.5</c:v>
                </c:pt>
                <c:pt idx="13706">
                  <c:v>8291.39</c:v>
                </c:pt>
                <c:pt idx="13707">
                  <c:v>8357.6200000000008</c:v>
                </c:pt>
                <c:pt idx="13708">
                  <c:v>8829.14</c:v>
                </c:pt>
                <c:pt idx="13709">
                  <c:v>8971.5300000000007</c:v>
                </c:pt>
                <c:pt idx="13710">
                  <c:v>7797.25</c:v>
                </c:pt>
                <c:pt idx="13711">
                  <c:v>8026.23</c:v>
                </c:pt>
                <c:pt idx="13712">
                  <c:v>7762.65</c:v>
                </c:pt>
                <c:pt idx="13713">
                  <c:v>7384.45</c:v>
                </c:pt>
                <c:pt idx="13714">
                  <c:v>8389.32</c:v>
                </c:pt>
                <c:pt idx="13715">
                  <c:v>8861.93</c:v>
                </c:pt>
                <c:pt idx="13716">
                  <c:v>8316.9</c:v>
                </c:pt>
                <c:pt idx="13717">
                  <c:v>7876.01</c:v>
                </c:pt>
                <c:pt idx="13718">
                  <c:v>6820.54</c:v>
                </c:pt>
                <c:pt idx="13719">
                  <c:v>7423.39</c:v>
                </c:pt>
                <c:pt idx="13720">
                  <c:v>6812.08</c:v>
                </c:pt>
                <c:pt idx="13721">
                  <c:v>6118.44</c:v>
                </c:pt>
                <c:pt idx="13722">
                  <c:v>5340.07</c:v>
                </c:pt>
                <c:pt idx="13723">
                  <c:v>5068.5600000000004</c:v>
                </c:pt>
                <c:pt idx="13724">
                  <c:v>7111.04</c:v>
                </c:pt>
                <c:pt idx="13725">
                  <c:v>7893.09</c:v>
                </c:pt>
                <c:pt idx="13726">
                  <c:v>7622.85</c:v>
                </c:pt>
                <c:pt idx="13727">
                  <c:v>7497.41</c:v>
                </c:pt>
                <c:pt idx="13728">
                  <c:v>8360.2199999999993</c:v>
                </c:pt>
                <c:pt idx="13729">
                  <c:v>7842.46</c:v>
                </c:pt>
                <c:pt idx="13730">
                  <c:v>8355.4699999999993</c:v>
                </c:pt>
                <c:pt idx="13731">
                  <c:v>9226.82</c:v>
                </c:pt>
                <c:pt idx="13732">
                  <c:v>8762.99</c:v>
                </c:pt>
                <c:pt idx="13733">
                  <c:v>9558.17</c:v>
                </c:pt>
                <c:pt idx="13734">
                  <c:v>8685.8799999999992</c:v>
                </c:pt>
                <c:pt idx="13735">
                  <c:v>12354.02</c:v>
                </c:pt>
                <c:pt idx="13736">
                  <c:v>11103.1</c:v>
                </c:pt>
                <c:pt idx="13737">
                  <c:v>13758.8</c:v>
                </c:pt>
                <c:pt idx="13738">
                  <c:v>11442.32</c:v>
                </c:pt>
                <c:pt idx="13739">
                  <c:v>9077.3700000000008</c:v>
                </c:pt>
                <c:pt idx="13740">
                  <c:v>15642.36</c:v>
                </c:pt>
                <c:pt idx="13741">
                  <c:v>11870.34</c:v>
                </c:pt>
                <c:pt idx="13742">
                  <c:v>17785.07</c:v>
                </c:pt>
                <c:pt idx="13743">
                  <c:v>14195.06</c:v>
                </c:pt>
                <c:pt idx="13744">
                  <c:v>18128.64</c:v>
                </c:pt>
                <c:pt idx="13745">
                  <c:v>6066.69</c:v>
                </c:pt>
                <c:pt idx="13746">
                  <c:v>4179.99</c:v>
                </c:pt>
                <c:pt idx="13747">
                  <c:v>5922.15</c:v>
                </c:pt>
                <c:pt idx="13748">
                  <c:v>5820.49</c:v>
                </c:pt>
                <c:pt idx="13749">
                  <c:v>5831.27</c:v>
                </c:pt>
                <c:pt idx="13750">
                  <c:v>9349.84</c:v>
                </c:pt>
                <c:pt idx="13751">
                  <c:v>9919.39</c:v>
                </c:pt>
                <c:pt idx="13752">
                  <c:v>9932.64</c:v>
                </c:pt>
                <c:pt idx="13753">
                  <c:v>9880.16</c:v>
                </c:pt>
                <c:pt idx="13754">
                  <c:v>10576.16</c:v>
                </c:pt>
                <c:pt idx="13755">
                  <c:v>10482.879999999999</c:v>
                </c:pt>
                <c:pt idx="13756">
                  <c:v>10564.17</c:v>
                </c:pt>
                <c:pt idx="13757">
                  <c:v>8960.9699999999993</c:v>
                </c:pt>
                <c:pt idx="13758">
                  <c:v>11150.68</c:v>
                </c:pt>
                <c:pt idx="13759">
                  <c:v>11900.55</c:v>
                </c:pt>
                <c:pt idx="13760">
                  <c:v>8447.9500000000007</c:v>
                </c:pt>
                <c:pt idx="13761">
                  <c:v>7731.8</c:v>
                </c:pt>
                <c:pt idx="13762">
                  <c:v>9059.24</c:v>
                </c:pt>
                <c:pt idx="13763">
                  <c:v>9285.31</c:v>
                </c:pt>
                <c:pt idx="13764">
                  <c:v>8123.32</c:v>
                </c:pt>
                <c:pt idx="13765">
                  <c:v>8143.01</c:v>
                </c:pt>
                <c:pt idx="13766">
                  <c:v>7345.38</c:v>
                </c:pt>
                <c:pt idx="13767">
                  <c:v>7594.74</c:v>
                </c:pt>
                <c:pt idx="13768">
                  <c:v>6937.26</c:v>
                </c:pt>
                <c:pt idx="13769">
                  <c:v>7291.87</c:v>
                </c:pt>
                <c:pt idx="13770">
                  <c:v>6767.98</c:v>
                </c:pt>
                <c:pt idx="13771">
                  <c:v>5937.57</c:v>
                </c:pt>
                <c:pt idx="13772">
                  <c:v>7139.51</c:v>
                </c:pt>
                <c:pt idx="13773">
                  <c:v>6705.78</c:v>
                </c:pt>
                <c:pt idx="13774">
                  <c:v>6753.58</c:v>
                </c:pt>
                <c:pt idx="13775">
                  <c:v>6048.51</c:v>
                </c:pt>
                <c:pt idx="13776">
                  <c:v>6292.9</c:v>
                </c:pt>
                <c:pt idx="13777">
                  <c:v>6861.45</c:v>
                </c:pt>
                <c:pt idx="13778">
                  <c:v>7246.76</c:v>
                </c:pt>
                <c:pt idx="13779">
                  <c:v>7760.39</c:v>
                </c:pt>
                <c:pt idx="13780">
                  <c:v>7151.12</c:v>
                </c:pt>
                <c:pt idx="13781">
                  <c:v>6747.98</c:v>
                </c:pt>
                <c:pt idx="13782">
                  <c:v>8578.81</c:v>
                </c:pt>
                <c:pt idx="13783">
                  <c:v>9990.41</c:v>
                </c:pt>
                <c:pt idx="13784">
                  <c:v>6520.65</c:v>
                </c:pt>
                <c:pt idx="13785">
                  <c:v>9979.2800000000007</c:v>
                </c:pt>
                <c:pt idx="13786">
                  <c:v>12950.43</c:v>
                </c:pt>
                <c:pt idx="13787">
                  <c:v>8022.05</c:v>
                </c:pt>
                <c:pt idx="13788">
                  <c:v>9258.8799999999992</c:v>
                </c:pt>
                <c:pt idx="13789">
                  <c:v>3184.5</c:v>
                </c:pt>
                <c:pt idx="13790">
                  <c:v>2537.5</c:v>
                </c:pt>
                <c:pt idx="13791">
                  <c:v>2791</c:v>
                </c:pt>
                <c:pt idx="13792">
                  <c:v>2389</c:v>
                </c:pt>
                <c:pt idx="13793">
                  <c:v>2473.5</c:v>
                </c:pt>
                <c:pt idx="13794">
                  <c:v>2171.75</c:v>
                </c:pt>
                <c:pt idx="13795">
                  <c:v>1944.5</c:v>
                </c:pt>
                <c:pt idx="13796">
                  <c:v>1602.25</c:v>
                </c:pt>
                <c:pt idx="13797">
                  <c:v>1520.5</c:v>
                </c:pt>
                <c:pt idx="13798">
                  <c:v>1401.5</c:v>
                </c:pt>
                <c:pt idx="13799">
                  <c:v>1316</c:v>
                </c:pt>
                <c:pt idx="13800">
                  <c:v>1208.25</c:v>
                </c:pt>
                <c:pt idx="13801">
                  <c:v>1463.25</c:v>
                </c:pt>
                <c:pt idx="13802">
                  <c:v>1441.75</c:v>
                </c:pt>
                <c:pt idx="13803">
                  <c:v>1305.75</c:v>
                </c:pt>
                <c:pt idx="13804">
                  <c:v>1182.25</c:v>
                </c:pt>
                <c:pt idx="13805">
                  <c:v>1241.25</c:v>
                </c:pt>
                <c:pt idx="13806">
                  <c:v>1240</c:v>
                </c:pt>
                <c:pt idx="13807">
                  <c:v>1469</c:v>
                </c:pt>
                <c:pt idx="13808">
                  <c:v>1431.75</c:v>
                </c:pt>
                <c:pt idx="13809">
                  <c:v>1053</c:v>
                </c:pt>
                <c:pt idx="13810">
                  <c:v>1121.25</c:v>
                </c:pt>
                <c:pt idx="13811">
                  <c:v>1208.5</c:v>
                </c:pt>
                <c:pt idx="13812">
                  <c:v>1279.5</c:v>
                </c:pt>
                <c:pt idx="13813">
                  <c:v>1328.25</c:v>
                </c:pt>
                <c:pt idx="13814">
                  <c:v>1458.52</c:v>
                </c:pt>
                <c:pt idx="13815">
                  <c:v>1409.12</c:v>
                </c:pt>
                <c:pt idx="13816">
                  <c:v>1574.51</c:v>
                </c:pt>
                <c:pt idx="13817">
                  <c:v>2148.2399999999998</c:v>
                </c:pt>
                <c:pt idx="13818">
                  <c:v>2334.73</c:v>
                </c:pt>
                <c:pt idx="13819">
                  <c:v>1108.3900000000001</c:v>
                </c:pt>
                <c:pt idx="13820">
                  <c:v>1282.02</c:v>
                </c:pt>
                <c:pt idx="13821">
                  <c:v>1224</c:v>
                </c:pt>
                <c:pt idx="13822">
                  <c:v>1308.1199999999999</c:v>
                </c:pt>
                <c:pt idx="13823">
                  <c:v>1743.31</c:v>
                </c:pt>
                <c:pt idx="13824">
                  <c:v>1816.94</c:v>
                </c:pt>
                <c:pt idx="13825">
                  <c:v>1813.74</c:v>
                </c:pt>
                <c:pt idx="13826">
                  <c:v>1682.88</c:v>
                </c:pt>
                <c:pt idx="13827">
                  <c:v>2338.06</c:v>
                </c:pt>
                <c:pt idx="13828">
                  <c:v>2866.43</c:v>
                </c:pt>
                <c:pt idx="13829">
                  <c:v>2520.27</c:v>
                </c:pt>
                <c:pt idx="13830">
                  <c:v>2715.78</c:v>
                </c:pt>
                <c:pt idx="13831">
                  <c:v>3035.7</c:v>
                </c:pt>
                <c:pt idx="13832">
                  <c:v>3075.94</c:v>
                </c:pt>
                <c:pt idx="13833">
                  <c:v>4218.12</c:v>
                </c:pt>
                <c:pt idx="13834">
                  <c:v>5342.62</c:v>
                </c:pt>
                <c:pt idx="13835">
                  <c:v>7060.44</c:v>
                </c:pt>
                <c:pt idx="13836">
                  <c:v>2426.1</c:v>
                </c:pt>
                <c:pt idx="13837">
                  <c:v>2110.27</c:v>
                </c:pt>
                <c:pt idx="13838">
                  <c:v>2205.36</c:v>
                </c:pt>
                <c:pt idx="13839">
                  <c:v>2281.89</c:v>
                </c:pt>
                <c:pt idx="13840">
                  <c:v>1986.21</c:v>
                </c:pt>
                <c:pt idx="13841">
                  <c:v>2531.8200000000002</c:v>
                </c:pt>
                <c:pt idx="13842">
                  <c:v>2960.25</c:v>
                </c:pt>
                <c:pt idx="13843">
                  <c:v>2350.2800000000002</c:v>
                </c:pt>
                <c:pt idx="13844">
                  <c:v>2058.09</c:v>
                </c:pt>
                <c:pt idx="13845">
                  <c:v>1876.73</c:v>
                </c:pt>
                <c:pt idx="13846">
                  <c:v>2004.91</c:v>
                </c:pt>
                <c:pt idx="13847">
                  <c:v>1603.99</c:v>
                </c:pt>
                <c:pt idx="13848">
                  <c:v>1234.72</c:v>
                </c:pt>
                <c:pt idx="13849">
                  <c:v>1427.84</c:v>
                </c:pt>
                <c:pt idx="13850">
                  <c:v>1203.28</c:v>
                </c:pt>
                <c:pt idx="13851">
                  <c:v>1215.55</c:v>
                </c:pt>
                <c:pt idx="13852">
                  <c:v>1053.77</c:v>
                </c:pt>
                <c:pt idx="13853">
                  <c:v>995.56</c:v>
                </c:pt>
                <c:pt idx="13854">
                  <c:v>1293.03</c:v>
                </c:pt>
                <c:pt idx="13855">
                  <c:v>1136.83</c:v>
                </c:pt>
                <c:pt idx="13856">
                  <c:v>1225.3599999999999</c:v>
                </c:pt>
                <c:pt idx="13857">
                  <c:v>1014.41</c:v>
                </c:pt>
                <c:pt idx="13858">
                  <c:v>1117.74</c:v>
                </c:pt>
                <c:pt idx="13859">
                  <c:v>1286.8499999999999</c:v>
                </c:pt>
                <c:pt idx="13860">
                  <c:v>1324.08</c:v>
                </c:pt>
                <c:pt idx="13861">
                  <c:v>1096.94</c:v>
                </c:pt>
                <c:pt idx="13862">
                  <c:v>1089.29</c:v>
                </c:pt>
                <c:pt idx="13863">
                  <c:v>791.18</c:v>
                </c:pt>
                <c:pt idx="13864">
                  <c:v>1074.97</c:v>
                </c:pt>
                <c:pt idx="13865">
                  <c:v>870.13</c:v>
                </c:pt>
                <c:pt idx="13866">
                  <c:v>1154.8499999999999</c:v>
                </c:pt>
                <c:pt idx="13867">
                  <c:v>1182.47</c:v>
                </c:pt>
                <c:pt idx="13868">
                  <c:v>1329.92</c:v>
                </c:pt>
                <c:pt idx="13869">
                  <c:v>2198.4299999999998</c:v>
                </c:pt>
                <c:pt idx="13870">
                  <c:v>2329.44</c:v>
                </c:pt>
                <c:pt idx="13871">
                  <c:v>1009.87</c:v>
                </c:pt>
                <c:pt idx="13872">
                  <c:v>1029.72</c:v>
                </c:pt>
                <c:pt idx="13873">
                  <c:v>1268.43</c:v>
                </c:pt>
                <c:pt idx="13874">
                  <c:v>1410.72</c:v>
                </c:pt>
                <c:pt idx="13875">
                  <c:v>1309.49</c:v>
                </c:pt>
                <c:pt idx="13876">
                  <c:v>1444.59</c:v>
                </c:pt>
                <c:pt idx="13877">
                  <c:v>1384.74</c:v>
                </c:pt>
                <c:pt idx="13878">
                  <c:v>1810.38</c:v>
                </c:pt>
                <c:pt idx="13879">
                  <c:v>1870.07</c:v>
                </c:pt>
                <c:pt idx="13880">
                  <c:v>2491.77</c:v>
                </c:pt>
                <c:pt idx="13881">
                  <c:v>2247.58</c:v>
                </c:pt>
                <c:pt idx="13882">
                  <c:v>2285.0700000000002</c:v>
                </c:pt>
                <c:pt idx="13883">
                  <c:v>2914.17</c:v>
                </c:pt>
                <c:pt idx="13884">
                  <c:v>3143.63</c:v>
                </c:pt>
                <c:pt idx="13885">
                  <c:v>4701.74</c:v>
                </c:pt>
                <c:pt idx="13886">
                  <c:v>5402.85</c:v>
                </c:pt>
                <c:pt idx="13887">
                  <c:v>6765.2</c:v>
                </c:pt>
                <c:pt idx="13888">
                  <c:v>2841.71</c:v>
                </c:pt>
                <c:pt idx="13889">
                  <c:v>1769.13</c:v>
                </c:pt>
                <c:pt idx="13890">
                  <c:v>1928.87</c:v>
                </c:pt>
                <c:pt idx="13891">
                  <c:v>1685.16</c:v>
                </c:pt>
                <c:pt idx="13892">
                  <c:v>1731.93</c:v>
                </c:pt>
                <c:pt idx="13893">
                  <c:v>2163.42</c:v>
                </c:pt>
                <c:pt idx="13894">
                  <c:v>2429.9</c:v>
                </c:pt>
                <c:pt idx="13895">
                  <c:v>2482.62</c:v>
                </c:pt>
                <c:pt idx="13896">
                  <c:v>2049.42</c:v>
                </c:pt>
                <c:pt idx="13897">
                  <c:v>2180.14</c:v>
                </c:pt>
                <c:pt idx="13898">
                  <c:v>2010</c:v>
                </c:pt>
                <c:pt idx="13899">
                  <c:v>1718.14</c:v>
                </c:pt>
                <c:pt idx="13900">
                  <c:v>1456.14</c:v>
                </c:pt>
                <c:pt idx="13901">
                  <c:v>1153.55</c:v>
                </c:pt>
                <c:pt idx="13902">
                  <c:v>1331.1</c:v>
                </c:pt>
                <c:pt idx="13903">
                  <c:v>1353.89</c:v>
                </c:pt>
                <c:pt idx="13904">
                  <c:v>1055.8</c:v>
                </c:pt>
                <c:pt idx="13905">
                  <c:v>1345</c:v>
                </c:pt>
                <c:pt idx="13906">
                  <c:v>1116.04</c:v>
                </c:pt>
                <c:pt idx="13907">
                  <c:v>1196.6500000000001</c:v>
                </c:pt>
                <c:pt idx="13908">
                  <c:v>1372.6</c:v>
                </c:pt>
                <c:pt idx="13909">
                  <c:v>1096.82</c:v>
                </c:pt>
                <c:pt idx="13910">
                  <c:v>1089.98</c:v>
                </c:pt>
                <c:pt idx="13911">
                  <c:v>1380.36</c:v>
                </c:pt>
                <c:pt idx="13912">
                  <c:v>1302.47</c:v>
                </c:pt>
                <c:pt idx="13913">
                  <c:v>1309</c:v>
                </c:pt>
                <c:pt idx="13914">
                  <c:v>982.62</c:v>
                </c:pt>
                <c:pt idx="13915">
                  <c:v>972.72</c:v>
                </c:pt>
                <c:pt idx="13916">
                  <c:v>1158.08</c:v>
                </c:pt>
                <c:pt idx="13917">
                  <c:v>1038.9100000000001</c:v>
                </c:pt>
                <c:pt idx="13918">
                  <c:v>1025.1400000000001</c:v>
                </c:pt>
                <c:pt idx="13919">
                  <c:v>1128.31</c:v>
                </c:pt>
                <c:pt idx="13920">
                  <c:v>1604.22</c:v>
                </c:pt>
                <c:pt idx="13921">
                  <c:v>1972.69</c:v>
                </c:pt>
                <c:pt idx="13922">
                  <c:v>2175.91</c:v>
                </c:pt>
                <c:pt idx="13923">
                  <c:v>2085.69</c:v>
                </c:pt>
                <c:pt idx="13924">
                  <c:v>1185.49</c:v>
                </c:pt>
                <c:pt idx="13925">
                  <c:v>1441.38</c:v>
                </c:pt>
                <c:pt idx="13926">
                  <c:v>1304.67</c:v>
                </c:pt>
                <c:pt idx="13927">
                  <c:v>1306.6600000000001</c:v>
                </c:pt>
                <c:pt idx="13928">
                  <c:v>1892.54</c:v>
                </c:pt>
                <c:pt idx="13929">
                  <c:v>1889.67</c:v>
                </c:pt>
                <c:pt idx="13930">
                  <c:v>2090.89</c:v>
                </c:pt>
                <c:pt idx="13931">
                  <c:v>2105.89</c:v>
                </c:pt>
                <c:pt idx="13932">
                  <c:v>1592.41</c:v>
                </c:pt>
                <c:pt idx="13933">
                  <c:v>1400.7</c:v>
                </c:pt>
                <c:pt idx="13934">
                  <c:v>1665.82</c:v>
                </c:pt>
                <c:pt idx="13935">
                  <c:v>1251.45</c:v>
                </c:pt>
                <c:pt idx="13936">
                  <c:v>1405.51</c:v>
                </c:pt>
                <c:pt idx="13937">
                  <c:v>1355.75</c:v>
                </c:pt>
                <c:pt idx="13938">
                  <c:v>1178.9100000000001</c:v>
                </c:pt>
                <c:pt idx="13939">
                  <c:v>1119.2</c:v>
                </c:pt>
                <c:pt idx="13940">
                  <c:v>1354.86</c:v>
                </c:pt>
                <c:pt idx="13941">
                  <c:v>1435.13</c:v>
                </c:pt>
                <c:pt idx="13942">
                  <c:v>938.8</c:v>
                </c:pt>
                <c:pt idx="13943">
                  <c:v>872.06</c:v>
                </c:pt>
                <c:pt idx="13944">
                  <c:v>920.12</c:v>
                </c:pt>
                <c:pt idx="13945">
                  <c:v>761.15</c:v>
                </c:pt>
                <c:pt idx="13946">
                  <c:v>914.99</c:v>
                </c:pt>
                <c:pt idx="13947">
                  <c:v>869.83</c:v>
                </c:pt>
                <c:pt idx="13948">
                  <c:v>719.75</c:v>
                </c:pt>
                <c:pt idx="13949">
                  <c:v>814.09</c:v>
                </c:pt>
                <c:pt idx="13950">
                  <c:v>697.68</c:v>
                </c:pt>
                <c:pt idx="13951">
                  <c:v>641.04</c:v>
                </c:pt>
                <c:pt idx="13952">
                  <c:v>581.38</c:v>
                </c:pt>
                <c:pt idx="13953">
                  <c:v>639.70000000000005</c:v>
                </c:pt>
                <c:pt idx="13954">
                  <c:v>437.54</c:v>
                </c:pt>
                <c:pt idx="13955">
                  <c:v>510.16</c:v>
                </c:pt>
                <c:pt idx="13956">
                  <c:v>654.62</c:v>
                </c:pt>
                <c:pt idx="13957">
                  <c:v>508.39</c:v>
                </c:pt>
                <c:pt idx="13958">
                  <c:v>619.57000000000005</c:v>
                </c:pt>
                <c:pt idx="13959">
                  <c:v>509.78</c:v>
                </c:pt>
                <c:pt idx="13960">
                  <c:v>569.89</c:v>
                </c:pt>
                <c:pt idx="13961">
                  <c:v>644.54</c:v>
                </c:pt>
                <c:pt idx="13962">
                  <c:v>593.64</c:v>
                </c:pt>
                <c:pt idx="13963">
                  <c:v>629.37</c:v>
                </c:pt>
                <c:pt idx="13964">
                  <c:v>744.07</c:v>
                </c:pt>
                <c:pt idx="13965">
                  <c:v>655.78</c:v>
                </c:pt>
                <c:pt idx="13966">
                  <c:v>1001.1</c:v>
                </c:pt>
                <c:pt idx="13967">
                  <c:v>1058.31</c:v>
                </c:pt>
                <c:pt idx="13968">
                  <c:v>1238.31</c:v>
                </c:pt>
                <c:pt idx="13969">
                  <c:v>1126.3699999999999</c:v>
                </c:pt>
                <c:pt idx="13970">
                  <c:v>1603.03</c:v>
                </c:pt>
                <c:pt idx="13971">
                  <c:v>1763.78</c:v>
                </c:pt>
                <c:pt idx="13972">
                  <c:v>1274.71</c:v>
                </c:pt>
                <c:pt idx="13973">
                  <c:v>1308.49</c:v>
                </c:pt>
                <c:pt idx="13974">
                  <c:v>1103.3</c:v>
                </c:pt>
                <c:pt idx="13975">
                  <c:v>1198.05</c:v>
                </c:pt>
                <c:pt idx="13976">
                  <c:v>1687.92</c:v>
                </c:pt>
                <c:pt idx="13977">
                  <c:v>1655.36</c:v>
                </c:pt>
                <c:pt idx="13978">
                  <c:v>1323.02</c:v>
                </c:pt>
                <c:pt idx="13979">
                  <c:v>1051.8399999999999</c:v>
                </c:pt>
                <c:pt idx="13980">
                  <c:v>1048.42</c:v>
                </c:pt>
                <c:pt idx="13981">
                  <c:v>966.87</c:v>
                </c:pt>
                <c:pt idx="13982">
                  <c:v>908.47</c:v>
                </c:pt>
                <c:pt idx="13983">
                  <c:v>1296.23</c:v>
                </c:pt>
                <c:pt idx="13984">
                  <c:v>887.33</c:v>
                </c:pt>
                <c:pt idx="13985">
                  <c:v>1110.96</c:v>
                </c:pt>
                <c:pt idx="13986">
                  <c:v>1006.44</c:v>
                </c:pt>
                <c:pt idx="13987">
                  <c:v>860.9</c:v>
                </c:pt>
                <c:pt idx="13988">
                  <c:v>807.25</c:v>
                </c:pt>
                <c:pt idx="13989">
                  <c:v>885.39</c:v>
                </c:pt>
                <c:pt idx="13990">
                  <c:v>712.19</c:v>
                </c:pt>
                <c:pt idx="13991">
                  <c:v>849.37</c:v>
                </c:pt>
                <c:pt idx="13992">
                  <c:v>767.57</c:v>
                </c:pt>
                <c:pt idx="13993">
                  <c:v>560.46</c:v>
                </c:pt>
                <c:pt idx="13994">
                  <c:v>737.34</c:v>
                </c:pt>
                <c:pt idx="13995">
                  <c:v>930.95</c:v>
                </c:pt>
                <c:pt idx="13996">
                  <c:v>885.64</c:v>
                </c:pt>
                <c:pt idx="13997">
                  <c:v>619.04999999999995</c:v>
                </c:pt>
                <c:pt idx="13998">
                  <c:v>725.09</c:v>
                </c:pt>
                <c:pt idx="13999">
                  <c:v>731.29</c:v>
                </c:pt>
                <c:pt idx="14000">
                  <c:v>644.51</c:v>
                </c:pt>
                <c:pt idx="14001">
                  <c:v>474.54</c:v>
                </c:pt>
                <c:pt idx="14002">
                  <c:v>547.79999999999995</c:v>
                </c:pt>
                <c:pt idx="14003">
                  <c:v>414.11</c:v>
                </c:pt>
                <c:pt idx="14004">
                  <c:v>478.79</c:v>
                </c:pt>
                <c:pt idx="14005">
                  <c:v>326.22000000000003</c:v>
                </c:pt>
                <c:pt idx="14006">
                  <c:v>422.34</c:v>
                </c:pt>
                <c:pt idx="14007">
                  <c:v>425.94</c:v>
                </c:pt>
                <c:pt idx="14008">
                  <c:v>371.94</c:v>
                </c:pt>
                <c:pt idx="14009">
                  <c:v>387.34</c:v>
                </c:pt>
                <c:pt idx="14010">
                  <c:v>481.33</c:v>
                </c:pt>
                <c:pt idx="14011">
                  <c:v>387.21</c:v>
                </c:pt>
                <c:pt idx="14012">
                  <c:v>347.38</c:v>
                </c:pt>
                <c:pt idx="14013">
                  <c:v>499.48</c:v>
                </c:pt>
                <c:pt idx="14014">
                  <c:v>378.56</c:v>
                </c:pt>
                <c:pt idx="14015">
                  <c:v>437.79</c:v>
                </c:pt>
                <c:pt idx="14016">
                  <c:v>411.07</c:v>
                </c:pt>
                <c:pt idx="14017">
                  <c:v>460.03</c:v>
                </c:pt>
                <c:pt idx="14018">
                  <c:v>614.02</c:v>
                </c:pt>
                <c:pt idx="14019">
                  <c:v>693.87</c:v>
                </c:pt>
                <c:pt idx="14020">
                  <c:v>690.05</c:v>
                </c:pt>
                <c:pt idx="14021">
                  <c:v>994.93</c:v>
                </c:pt>
                <c:pt idx="14022">
                  <c:v>1042.02</c:v>
                </c:pt>
                <c:pt idx="14023">
                  <c:v>1102.4000000000001</c:v>
                </c:pt>
                <c:pt idx="14024">
                  <c:v>971.24</c:v>
                </c:pt>
                <c:pt idx="14025">
                  <c:v>895.8</c:v>
                </c:pt>
                <c:pt idx="14026">
                  <c:v>825.01</c:v>
                </c:pt>
                <c:pt idx="14027">
                  <c:v>951.32</c:v>
                </c:pt>
                <c:pt idx="14028">
                  <c:v>1195.99</c:v>
                </c:pt>
                <c:pt idx="14029">
                  <c:v>1432.18</c:v>
                </c:pt>
                <c:pt idx="14030">
                  <c:v>1277.99</c:v>
                </c:pt>
                <c:pt idx="14031">
                  <c:v>741.66</c:v>
                </c:pt>
                <c:pt idx="14032">
                  <c:v>830.61</c:v>
                </c:pt>
                <c:pt idx="14033">
                  <c:v>802.58</c:v>
                </c:pt>
                <c:pt idx="14034">
                  <c:v>874.56</c:v>
                </c:pt>
                <c:pt idx="14035">
                  <c:v>900.94</c:v>
                </c:pt>
                <c:pt idx="14036">
                  <c:v>953.76</c:v>
                </c:pt>
                <c:pt idx="14037">
                  <c:v>1212.42</c:v>
                </c:pt>
                <c:pt idx="14038">
                  <c:v>1044.08</c:v>
                </c:pt>
                <c:pt idx="14039">
                  <c:v>1000.83</c:v>
                </c:pt>
                <c:pt idx="14040">
                  <c:v>874.65</c:v>
                </c:pt>
                <c:pt idx="14041">
                  <c:v>712.85</c:v>
                </c:pt>
                <c:pt idx="14042">
                  <c:v>678.35</c:v>
                </c:pt>
                <c:pt idx="14043">
                  <c:v>636.47</c:v>
                </c:pt>
                <c:pt idx="14044">
                  <c:v>663.27</c:v>
                </c:pt>
                <c:pt idx="14045">
                  <c:v>720.04</c:v>
                </c:pt>
                <c:pt idx="14046">
                  <c:v>808.3</c:v>
                </c:pt>
                <c:pt idx="14047">
                  <c:v>641.87</c:v>
                </c:pt>
                <c:pt idx="14048">
                  <c:v>603.21</c:v>
                </c:pt>
                <c:pt idx="14049">
                  <c:v>559.27</c:v>
                </c:pt>
                <c:pt idx="14050">
                  <c:v>491.94</c:v>
                </c:pt>
                <c:pt idx="14051">
                  <c:v>624.96</c:v>
                </c:pt>
                <c:pt idx="14052">
                  <c:v>466.91</c:v>
                </c:pt>
                <c:pt idx="14053">
                  <c:v>475.69</c:v>
                </c:pt>
                <c:pt idx="14054">
                  <c:v>414.8</c:v>
                </c:pt>
                <c:pt idx="14055">
                  <c:v>489.15</c:v>
                </c:pt>
                <c:pt idx="14056">
                  <c:v>393.1</c:v>
                </c:pt>
                <c:pt idx="14057">
                  <c:v>350.21</c:v>
                </c:pt>
                <c:pt idx="14058">
                  <c:v>441.53</c:v>
                </c:pt>
                <c:pt idx="14059">
                  <c:v>408.98</c:v>
                </c:pt>
                <c:pt idx="14060">
                  <c:v>332.71</c:v>
                </c:pt>
                <c:pt idx="14061">
                  <c:v>328.78</c:v>
                </c:pt>
                <c:pt idx="14062">
                  <c:v>524.07000000000005</c:v>
                </c:pt>
                <c:pt idx="14063">
                  <c:v>443.47</c:v>
                </c:pt>
                <c:pt idx="14064">
                  <c:v>427.62</c:v>
                </c:pt>
                <c:pt idx="14065">
                  <c:v>403.41</c:v>
                </c:pt>
                <c:pt idx="14066">
                  <c:v>422.67</c:v>
                </c:pt>
                <c:pt idx="14067">
                  <c:v>389.55</c:v>
                </c:pt>
                <c:pt idx="14068">
                  <c:v>372.88</c:v>
                </c:pt>
                <c:pt idx="14069">
                  <c:v>498.39</c:v>
                </c:pt>
                <c:pt idx="14070">
                  <c:v>522.94000000000005</c:v>
                </c:pt>
                <c:pt idx="14071">
                  <c:v>736</c:v>
                </c:pt>
                <c:pt idx="14072">
                  <c:v>734.47</c:v>
                </c:pt>
                <c:pt idx="14073">
                  <c:v>783.49</c:v>
                </c:pt>
                <c:pt idx="14074">
                  <c:v>1025.47</c:v>
                </c:pt>
                <c:pt idx="14075">
                  <c:v>10322.43</c:v>
                </c:pt>
                <c:pt idx="14076">
                  <c:v>10985.98</c:v>
                </c:pt>
                <c:pt idx="14077">
                  <c:v>11228.01</c:v>
                </c:pt>
                <c:pt idx="14078">
                  <c:v>8270.1200000000008</c:v>
                </c:pt>
                <c:pt idx="14079">
                  <c:v>8005.81</c:v>
                </c:pt>
                <c:pt idx="14080">
                  <c:v>7376.63</c:v>
                </c:pt>
                <c:pt idx="14081">
                  <c:v>6771.7</c:v>
                </c:pt>
                <c:pt idx="14082">
                  <c:v>5590.34</c:v>
                </c:pt>
                <c:pt idx="14083">
                  <c:v>6284.74</c:v>
                </c:pt>
                <c:pt idx="14084">
                  <c:v>5994.42</c:v>
                </c:pt>
                <c:pt idx="14085">
                  <c:v>7228.13</c:v>
                </c:pt>
                <c:pt idx="14086">
                  <c:v>6072.4</c:v>
                </c:pt>
                <c:pt idx="14087">
                  <c:v>6944.53</c:v>
                </c:pt>
                <c:pt idx="14088">
                  <c:v>8430.4</c:v>
                </c:pt>
                <c:pt idx="14089">
                  <c:v>7619.28</c:v>
                </c:pt>
                <c:pt idx="14090">
                  <c:v>7157.78</c:v>
                </c:pt>
                <c:pt idx="14091">
                  <c:v>7100.75</c:v>
                </c:pt>
                <c:pt idx="14092">
                  <c:v>6370.58</c:v>
                </c:pt>
                <c:pt idx="14093">
                  <c:v>7403</c:v>
                </c:pt>
                <c:pt idx="14094">
                  <c:v>6719.37</c:v>
                </c:pt>
                <c:pt idx="14095">
                  <c:v>6215</c:v>
                </c:pt>
                <c:pt idx="14096">
                  <c:v>6780.25</c:v>
                </c:pt>
                <c:pt idx="14097">
                  <c:v>7105.5</c:v>
                </c:pt>
                <c:pt idx="14098">
                  <c:v>6422.5</c:v>
                </c:pt>
                <c:pt idx="14099">
                  <c:v>6306</c:v>
                </c:pt>
                <c:pt idx="14100">
                  <c:v>6495.52</c:v>
                </c:pt>
                <c:pt idx="14101">
                  <c:v>7267.94</c:v>
                </c:pt>
                <c:pt idx="14102">
                  <c:v>7546.13</c:v>
                </c:pt>
                <c:pt idx="14103">
                  <c:v>7649.54</c:v>
                </c:pt>
                <c:pt idx="14104">
                  <c:v>7727.05</c:v>
                </c:pt>
                <c:pt idx="14105">
                  <c:v>6722.31</c:v>
                </c:pt>
                <c:pt idx="14106">
                  <c:v>6458.7</c:v>
                </c:pt>
                <c:pt idx="14107">
                  <c:v>7080.17</c:v>
                </c:pt>
                <c:pt idx="14108">
                  <c:v>6783.81</c:v>
                </c:pt>
                <c:pt idx="14109">
                  <c:v>6677.74</c:v>
                </c:pt>
                <c:pt idx="14110">
                  <c:v>6979.49</c:v>
                </c:pt>
                <c:pt idx="14111">
                  <c:v>5534.57</c:v>
                </c:pt>
                <c:pt idx="14112">
                  <c:v>5116.6899999999996</c:v>
                </c:pt>
                <c:pt idx="14113">
                  <c:v>5911.44</c:v>
                </c:pt>
                <c:pt idx="14114">
                  <c:v>8128.24</c:v>
                </c:pt>
                <c:pt idx="14115">
                  <c:v>6661.6</c:v>
                </c:pt>
                <c:pt idx="14116">
                  <c:v>7907.6</c:v>
                </c:pt>
                <c:pt idx="14117">
                  <c:v>10613.4</c:v>
                </c:pt>
                <c:pt idx="14118">
                  <c:v>8809.35</c:v>
                </c:pt>
                <c:pt idx="14119">
                  <c:v>11948.8</c:v>
                </c:pt>
                <c:pt idx="14120">
                  <c:v>15541.42</c:v>
                </c:pt>
                <c:pt idx="14121">
                  <c:v>22289.919999999998</c:v>
                </c:pt>
                <c:pt idx="14122">
                  <c:v>8216.75</c:v>
                </c:pt>
                <c:pt idx="14123">
                  <c:v>6966.65</c:v>
                </c:pt>
                <c:pt idx="14124">
                  <c:v>6338.93</c:v>
                </c:pt>
                <c:pt idx="14125">
                  <c:v>6695.85</c:v>
                </c:pt>
                <c:pt idx="14126">
                  <c:v>6658.28</c:v>
                </c:pt>
                <c:pt idx="14127">
                  <c:v>9633.8799999999992</c:v>
                </c:pt>
                <c:pt idx="14128">
                  <c:v>9915.6299999999992</c:v>
                </c:pt>
                <c:pt idx="14129">
                  <c:v>10154.549999999999</c:v>
                </c:pt>
                <c:pt idx="14130">
                  <c:v>6353.08</c:v>
                </c:pt>
                <c:pt idx="14131">
                  <c:v>7925.45</c:v>
                </c:pt>
                <c:pt idx="14132">
                  <c:v>6547.36</c:v>
                </c:pt>
                <c:pt idx="14133">
                  <c:v>6060.83</c:v>
                </c:pt>
                <c:pt idx="14134">
                  <c:v>6442.17</c:v>
                </c:pt>
                <c:pt idx="14135">
                  <c:v>6076.14</c:v>
                </c:pt>
                <c:pt idx="14136">
                  <c:v>5713.61</c:v>
                </c:pt>
                <c:pt idx="14137">
                  <c:v>5319.36</c:v>
                </c:pt>
                <c:pt idx="14138">
                  <c:v>5480.12</c:v>
                </c:pt>
                <c:pt idx="14139">
                  <c:v>5808.44</c:v>
                </c:pt>
                <c:pt idx="14140">
                  <c:v>6651.07</c:v>
                </c:pt>
                <c:pt idx="14141">
                  <c:v>6961.12</c:v>
                </c:pt>
                <c:pt idx="14142">
                  <c:v>6033.37</c:v>
                </c:pt>
                <c:pt idx="14143">
                  <c:v>5603.69</c:v>
                </c:pt>
                <c:pt idx="14144">
                  <c:v>5881.06</c:v>
                </c:pt>
                <c:pt idx="14145">
                  <c:v>6269.92</c:v>
                </c:pt>
                <c:pt idx="14146">
                  <c:v>6492.88</c:v>
                </c:pt>
                <c:pt idx="14147">
                  <c:v>6382.26</c:v>
                </c:pt>
                <c:pt idx="14148">
                  <c:v>6120.23</c:v>
                </c:pt>
                <c:pt idx="14149">
                  <c:v>5347.12</c:v>
                </c:pt>
                <c:pt idx="14150">
                  <c:v>6463</c:v>
                </c:pt>
                <c:pt idx="14151">
                  <c:v>6397.06</c:v>
                </c:pt>
                <c:pt idx="14152">
                  <c:v>5817.4</c:v>
                </c:pt>
                <c:pt idx="14153">
                  <c:v>6399.67</c:v>
                </c:pt>
                <c:pt idx="14154">
                  <c:v>5887.63</c:v>
                </c:pt>
                <c:pt idx="14155">
                  <c:v>7021.74</c:v>
                </c:pt>
                <c:pt idx="14156">
                  <c:v>6584.09</c:v>
                </c:pt>
                <c:pt idx="14157">
                  <c:v>5367.12</c:v>
                </c:pt>
                <c:pt idx="14158">
                  <c:v>4490.1499999999996</c:v>
                </c:pt>
                <c:pt idx="14159">
                  <c:v>5067.5600000000004</c:v>
                </c:pt>
                <c:pt idx="14160">
                  <c:v>5087.59</c:v>
                </c:pt>
                <c:pt idx="14161">
                  <c:v>4687.88</c:v>
                </c:pt>
                <c:pt idx="14162">
                  <c:v>5799.56</c:v>
                </c:pt>
                <c:pt idx="14163">
                  <c:v>4761.01</c:v>
                </c:pt>
                <c:pt idx="14164">
                  <c:v>5884.42</c:v>
                </c:pt>
                <c:pt idx="14165">
                  <c:v>6290.37</c:v>
                </c:pt>
                <c:pt idx="14166">
                  <c:v>7118.21</c:v>
                </c:pt>
                <c:pt idx="14167">
                  <c:v>6768.82</c:v>
                </c:pt>
                <c:pt idx="14168">
                  <c:v>6302.9</c:v>
                </c:pt>
                <c:pt idx="14169">
                  <c:v>9434.82</c:v>
                </c:pt>
                <c:pt idx="14170">
                  <c:v>8355.44</c:v>
                </c:pt>
                <c:pt idx="14171">
                  <c:v>12149.61</c:v>
                </c:pt>
                <c:pt idx="14172">
                  <c:v>12831.95</c:v>
                </c:pt>
                <c:pt idx="14173">
                  <c:v>20028.07</c:v>
                </c:pt>
                <c:pt idx="14174">
                  <c:v>10734.87</c:v>
                </c:pt>
                <c:pt idx="14175">
                  <c:v>5580.99</c:v>
                </c:pt>
                <c:pt idx="14176">
                  <c:v>5811.07</c:v>
                </c:pt>
                <c:pt idx="14177">
                  <c:v>5788.55</c:v>
                </c:pt>
                <c:pt idx="14178">
                  <c:v>5831.56</c:v>
                </c:pt>
                <c:pt idx="14179">
                  <c:v>8768.61</c:v>
                </c:pt>
                <c:pt idx="14180">
                  <c:v>9347.61</c:v>
                </c:pt>
                <c:pt idx="14181">
                  <c:v>8118.56</c:v>
                </c:pt>
                <c:pt idx="14182">
                  <c:v>7069.02</c:v>
                </c:pt>
                <c:pt idx="14183">
                  <c:v>7331.7</c:v>
                </c:pt>
                <c:pt idx="14184">
                  <c:v>6831.84</c:v>
                </c:pt>
                <c:pt idx="14185">
                  <c:v>6268.03</c:v>
                </c:pt>
                <c:pt idx="14186">
                  <c:v>6773.52</c:v>
                </c:pt>
                <c:pt idx="14187">
                  <c:v>5586.96</c:v>
                </c:pt>
                <c:pt idx="14188">
                  <c:v>5232.37</c:v>
                </c:pt>
                <c:pt idx="14189">
                  <c:v>6026.64</c:v>
                </c:pt>
                <c:pt idx="14190">
                  <c:v>6299.4</c:v>
                </c:pt>
                <c:pt idx="14191">
                  <c:v>5806.59</c:v>
                </c:pt>
                <c:pt idx="14192">
                  <c:v>6919.72</c:v>
                </c:pt>
                <c:pt idx="14193">
                  <c:v>7292.52</c:v>
                </c:pt>
                <c:pt idx="14194">
                  <c:v>7823.38</c:v>
                </c:pt>
                <c:pt idx="14195">
                  <c:v>5608.48</c:v>
                </c:pt>
                <c:pt idx="14196">
                  <c:v>5611.84</c:v>
                </c:pt>
                <c:pt idx="14197">
                  <c:v>5742.21</c:v>
                </c:pt>
                <c:pt idx="14198">
                  <c:v>5698.79</c:v>
                </c:pt>
                <c:pt idx="14199">
                  <c:v>5996.08</c:v>
                </c:pt>
                <c:pt idx="14200">
                  <c:v>5614.75</c:v>
                </c:pt>
                <c:pt idx="14201">
                  <c:v>6237.6</c:v>
                </c:pt>
                <c:pt idx="14202">
                  <c:v>6213.81</c:v>
                </c:pt>
                <c:pt idx="14203">
                  <c:v>6314.03</c:v>
                </c:pt>
                <c:pt idx="14204">
                  <c:v>5960.88</c:v>
                </c:pt>
                <c:pt idx="14205">
                  <c:v>6938.9</c:v>
                </c:pt>
                <c:pt idx="14206">
                  <c:v>5995.86</c:v>
                </c:pt>
                <c:pt idx="14207">
                  <c:v>7122.72</c:v>
                </c:pt>
                <c:pt idx="14208">
                  <c:v>6967.7</c:v>
                </c:pt>
                <c:pt idx="14209">
                  <c:v>6344.88</c:v>
                </c:pt>
                <c:pt idx="14210">
                  <c:v>5784.06</c:v>
                </c:pt>
                <c:pt idx="14211">
                  <c:v>5171.7299999999996</c:v>
                </c:pt>
                <c:pt idx="14212">
                  <c:v>5379.34</c:v>
                </c:pt>
                <c:pt idx="14213">
                  <c:v>5609.07</c:v>
                </c:pt>
                <c:pt idx="14214">
                  <c:v>6221.06</c:v>
                </c:pt>
                <c:pt idx="14215">
                  <c:v>5758.86</c:v>
                </c:pt>
                <c:pt idx="14216">
                  <c:v>6239.78</c:v>
                </c:pt>
                <c:pt idx="14217">
                  <c:v>5563.13</c:v>
                </c:pt>
                <c:pt idx="14218">
                  <c:v>6916</c:v>
                </c:pt>
                <c:pt idx="14219">
                  <c:v>6753</c:v>
                </c:pt>
                <c:pt idx="14220">
                  <c:v>7222.46</c:v>
                </c:pt>
                <c:pt idx="14221">
                  <c:v>5990.5</c:v>
                </c:pt>
                <c:pt idx="14222">
                  <c:v>6943</c:v>
                </c:pt>
                <c:pt idx="14223">
                  <c:v>5426</c:v>
                </c:pt>
                <c:pt idx="14224">
                  <c:v>4662.5</c:v>
                </c:pt>
                <c:pt idx="14225">
                  <c:v>4584.12</c:v>
                </c:pt>
                <c:pt idx="14226">
                  <c:v>6021.38</c:v>
                </c:pt>
                <c:pt idx="14227">
                  <c:v>6369.49</c:v>
                </c:pt>
                <c:pt idx="14228">
                  <c:v>6447.46</c:v>
                </c:pt>
                <c:pt idx="14229">
                  <c:v>5275.48</c:v>
                </c:pt>
                <c:pt idx="14230">
                  <c:v>6086.14</c:v>
                </c:pt>
                <c:pt idx="14231">
                  <c:v>6976.89</c:v>
                </c:pt>
                <c:pt idx="14232">
                  <c:v>6431.2</c:v>
                </c:pt>
                <c:pt idx="14233">
                  <c:v>6427.46</c:v>
                </c:pt>
                <c:pt idx="14234">
                  <c:v>6598.13</c:v>
                </c:pt>
                <c:pt idx="14235">
                  <c:v>6599.96</c:v>
                </c:pt>
                <c:pt idx="14236">
                  <c:v>7198.57</c:v>
                </c:pt>
                <c:pt idx="14237">
                  <c:v>6558.09</c:v>
                </c:pt>
                <c:pt idx="14238">
                  <c:v>5361.66</c:v>
                </c:pt>
                <c:pt idx="14239">
                  <c:v>6359.02</c:v>
                </c:pt>
                <c:pt idx="14240">
                  <c:v>5738.14</c:v>
                </c:pt>
                <c:pt idx="14241">
                  <c:v>6338.46</c:v>
                </c:pt>
                <c:pt idx="14242">
                  <c:v>6749.54</c:v>
                </c:pt>
                <c:pt idx="14243">
                  <c:v>5803.08</c:v>
                </c:pt>
                <c:pt idx="14244">
                  <c:v>6340.68</c:v>
                </c:pt>
                <c:pt idx="14245">
                  <c:v>6406.62</c:v>
                </c:pt>
                <c:pt idx="14246">
                  <c:v>7348.44</c:v>
                </c:pt>
                <c:pt idx="14247">
                  <c:v>7495.98</c:v>
                </c:pt>
                <c:pt idx="14248">
                  <c:v>4971.12</c:v>
                </c:pt>
                <c:pt idx="14249">
                  <c:v>4848.9399999999996</c:v>
                </c:pt>
                <c:pt idx="14250">
                  <c:v>5200.78</c:v>
                </c:pt>
                <c:pt idx="14251">
                  <c:v>4883.0600000000004</c:v>
                </c:pt>
                <c:pt idx="14252">
                  <c:v>5038.1000000000004</c:v>
                </c:pt>
                <c:pt idx="14253">
                  <c:v>4648.72</c:v>
                </c:pt>
                <c:pt idx="14254">
                  <c:v>5018.38</c:v>
                </c:pt>
                <c:pt idx="14255">
                  <c:v>4223.54</c:v>
                </c:pt>
                <c:pt idx="14256">
                  <c:v>5305.72</c:v>
                </c:pt>
                <c:pt idx="14257">
                  <c:v>5095.92</c:v>
                </c:pt>
                <c:pt idx="14258">
                  <c:v>4715.8</c:v>
                </c:pt>
                <c:pt idx="14259">
                  <c:v>4038.6</c:v>
                </c:pt>
                <c:pt idx="14260">
                  <c:v>4252.72</c:v>
                </c:pt>
                <c:pt idx="14261">
                  <c:v>3040.18</c:v>
                </c:pt>
                <c:pt idx="14262">
                  <c:v>4803.9799999999996</c:v>
                </c:pt>
                <c:pt idx="14263">
                  <c:v>4477.22</c:v>
                </c:pt>
                <c:pt idx="14264">
                  <c:v>5837.68</c:v>
                </c:pt>
                <c:pt idx="14265">
                  <c:v>4549.18</c:v>
                </c:pt>
                <c:pt idx="14266">
                  <c:v>4711.5600000000004</c:v>
                </c:pt>
                <c:pt idx="14267">
                  <c:v>3192.8</c:v>
                </c:pt>
                <c:pt idx="14268">
                  <c:v>4156.76</c:v>
                </c:pt>
                <c:pt idx="14269">
                  <c:v>4956.84</c:v>
                </c:pt>
                <c:pt idx="14270">
                  <c:v>4784.18</c:v>
                </c:pt>
                <c:pt idx="14271">
                  <c:v>6788.78</c:v>
                </c:pt>
                <c:pt idx="14272">
                  <c:v>7558.68</c:v>
                </c:pt>
                <c:pt idx="14273">
                  <c:v>6614.64</c:v>
                </c:pt>
                <c:pt idx="14274">
                  <c:v>6864.2</c:v>
                </c:pt>
                <c:pt idx="14275">
                  <c:v>6259.98</c:v>
                </c:pt>
                <c:pt idx="14276">
                  <c:v>6250.3</c:v>
                </c:pt>
                <c:pt idx="14277">
                  <c:v>5034.34</c:v>
                </c:pt>
                <c:pt idx="14278">
                  <c:v>5467.08</c:v>
                </c:pt>
                <c:pt idx="14279">
                  <c:v>4789.6400000000003</c:v>
                </c:pt>
                <c:pt idx="14280">
                  <c:v>5017.68</c:v>
                </c:pt>
                <c:pt idx="14281">
                  <c:v>4261.18</c:v>
                </c:pt>
                <c:pt idx="14282">
                  <c:v>4602.22</c:v>
                </c:pt>
                <c:pt idx="14283">
                  <c:v>4575.6400000000003</c:v>
                </c:pt>
                <c:pt idx="14284">
                  <c:v>5007.12</c:v>
                </c:pt>
                <c:pt idx="14285">
                  <c:v>4502.62</c:v>
                </c:pt>
                <c:pt idx="14286">
                  <c:v>5668.4</c:v>
                </c:pt>
                <c:pt idx="14287">
                  <c:v>5699.4</c:v>
                </c:pt>
                <c:pt idx="14288">
                  <c:v>5385.08</c:v>
                </c:pt>
                <c:pt idx="14289">
                  <c:v>5228.5200000000004</c:v>
                </c:pt>
                <c:pt idx="14290">
                  <c:v>5796.12</c:v>
                </c:pt>
                <c:pt idx="14291">
                  <c:v>5251.54</c:v>
                </c:pt>
                <c:pt idx="14292">
                  <c:v>4241.2</c:v>
                </c:pt>
                <c:pt idx="14293">
                  <c:v>3967.68</c:v>
                </c:pt>
                <c:pt idx="14294">
                  <c:v>5137.0600000000004</c:v>
                </c:pt>
                <c:pt idx="14295">
                  <c:v>4943.5600000000004</c:v>
                </c:pt>
                <c:pt idx="14296">
                  <c:v>5090.78</c:v>
                </c:pt>
                <c:pt idx="14297">
                  <c:v>4723.0600000000004</c:v>
                </c:pt>
                <c:pt idx="14298">
                  <c:v>5236.6400000000003</c:v>
                </c:pt>
                <c:pt idx="14299">
                  <c:v>5943.24</c:v>
                </c:pt>
                <c:pt idx="14300">
                  <c:v>4150.58</c:v>
                </c:pt>
                <c:pt idx="14301">
                  <c:v>3844.28</c:v>
                </c:pt>
                <c:pt idx="14302">
                  <c:v>3954.26</c:v>
                </c:pt>
                <c:pt idx="14303">
                  <c:v>4248.3</c:v>
                </c:pt>
                <c:pt idx="14304">
                  <c:v>3855.22</c:v>
                </c:pt>
                <c:pt idx="14305">
                  <c:v>4067.22</c:v>
                </c:pt>
                <c:pt idx="14306">
                  <c:v>3890.67</c:v>
                </c:pt>
                <c:pt idx="14307">
                  <c:v>3666.76</c:v>
                </c:pt>
                <c:pt idx="14308">
                  <c:v>4003.14</c:v>
                </c:pt>
                <c:pt idx="14309">
                  <c:v>3218.66</c:v>
                </c:pt>
                <c:pt idx="14310">
                  <c:v>4059.98</c:v>
                </c:pt>
                <c:pt idx="14311">
                  <c:v>3632.94</c:v>
                </c:pt>
                <c:pt idx="14312">
                  <c:v>3785.8</c:v>
                </c:pt>
                <c:pt idx="14313">
                  <c:v>2954.18</c:v>
                </c:pt>
                <c:pt idx="14314">
                  <c:v>3510.07</c:v>
                </c:pt>
                <c:pt idx="14315">
                  <c:v>3625.52</c:v>
                </c:pt>
                <c:pt idx="14316">
                  <c:v>4617.33</c:v>
                </c:pt>
                <c:pt idx="14317">
                  <c:v>3698.96</c:v>
                </c:pt>
                <c:pt idx="14318">
                  <c:v>3424.44</c:v>
                </c:pt>
                <c:pt idx="14319">
                  <c:v>3215.58</c:v>
                </c:pt>
                <c:pt idx="14320">
                  <c:v>3327.42</c:v>
                </c:pt>
                <c:pt idx="14321">
                  <c:v>3680.4</c:v>
                </c:pt>
                <c:pt idx="14322">
                  <c:v>4907.38</c:v>
                </c:pt>
                <c:pt idx="14323">
                  <c:v>6147.64</c:v>
                </c:pt>
                <c:pt idx="14324">
                  <c:v>4742.8599999999997</c:v>
                </c:pt>
                <c:pt idx="14325">
                  <c:v>5207</c:v>
                </c:pt>
                <c:pt idx="14326">
                  <c:v>4895.32</c:v>
                </c:pt>
                <c:pt idx="14327">
                  <c:v>4601.1499999999996</c:v>
                </c:pt>
                <c:pt idx="14328">
                  <c:v>5204.5</c:v>
                </c:pt>
                <c:pt idx="14329">
                  <c:v>3828.62</c:v>
                </c:pt>
                <c:pt idx="14330">
                  <c:v>5074.9799999999996</c:v>
                </c:pt>
                <c:pt idx="14331">
                  <c:v>4878.7299999999996</c:v>
                </c:pt>
                <c:pt idx="14332">
                  <c:v>4295.54</c:v>
                </c:pt>
                <c:pt idx="14333">
                  <c:v>4874.78</c:v>
                </c:pt>
                <c:pt idx="14334">
                  <c:v>3993.04</c:v>
                </c:pt>
                <c:pt idx="14335">
                  <c:v>5119.1000000000004</c:v>
                </c:pt>
                <c:pt idx="14336">
                  <c:v>4802.32</c:v>
                </c:pt>
                <c:pt idx="14337">
                  <c:v>4767.46</c:v>
                </c:pt>
                <c:pt idx="14338">
                  <c:v>4516.12</c:v>
                </c:pt>
                <c:pt idx="14339">
                  <c:v>4143.9399999999996</c:v>
                </c:pt>
                <c:pt idx="14340">
                  <c:v>4726.76</c:v>
                </c:pt>
                <c:pt idx="14341">
                  <c:v>5125.7</c:v>
                </c:pt>
                <c:pt idx="14342">
                  <c:v>5301.21</c:v>
                </c:pt>
                <c:pt idx="14343">
                  <c:v>4257.68</c:v>
                </c:pt>
                <c:pt idx="14344">
                  <c:v>4640.24</c:v>
                </c:pt>
                <c:pt idx="14345">
                  <c:v>4304.1400000000003</c:v>
                </c:pt>
                <c:pt idx="14346">
                  <c:v>4692.12</c:v>
                </c:pt>
                <c:pt idx="14347">
                  <c:v>4643.57</c:v>
                </c:pt>
                <c:pt idx="14348">
                  <c:v>3775.38</c:v>
                </c:pt>
                <c:pt idx="14349">
                  <c:v>4691.62</c:v>
                </c:pt>
                <c:pt idx="14350">
                  <c:v>5211.58</c:v>
                </c:pt>
                <c:pt idx="14351">
                  <c:v>5634.34</c:v>
                </c:pt>
                <c:pt idx="14352">
                  <c:v>4510.6000000000004</c:v>
                </c:pt>
                <c:pt idx="14353">
                  <c:v>4531.46</c:v>
                </c:pt>
                <c:pt idx="14354">
                  <c:v>3377.26</c:v>
                </c:pt>
                <c:pt idx="14355">
                  <c:v>4357.42</c:v>
                </c:pt>
                <c:pt idx="14356">
                  <c:v>3307.9</c:v>
                </c:pt>
                <c:pt idx="14357">
                  <c:v>3697.52</c:v>
                </c:pt>
                <c:pt idx="14358">
                  <c:v>3085.98</c:v>
                </c:pt>
                <c:pt idx="14359">
                  <c:v>4043.06</c:v>
                </c:pt>
                <c:pt idx="14360">
                  <c:v>3869.88</c:v>
                </c:pt>
                <c:pt idx="14361">
                  <c:v>3840.21</c:v>
                </c:pt>
                <c:pt idx="14362">
                  <c:v>3487.96</c:v>
                </c:pt>
                <c:pt idx="14363">
                  <c:v>4092.52</c:v>
                </c:pt>
                <c:pt idx="14364">
                  <c:v>3379.42</c:v>
                </c:pt>
                <c:pt idx="14365">
                  <c:v>3914.96</c:v>
                </c:pt>
                <c:pt idx="14366">
                  <c:v>3299.84</c:v>
                </c:pt>
                <c:pt idx="14367">
                  <c:v>2781.44</c:v>
                </c:pt>
                <c:pt idx="14368">
                  <c:v>2586.94</c:v>
                </c:pt>
                <c:pt idx="14369">
                  <c:v>2617.38</c:v>
                </c:pt>
                <c:pt idx="14370">
                  <c:v>2756.42</c:v>
                </c:pt>
                <c:pt idx="14371">
                  <c:v>2846.84</c:v>
                </c:pt>
                <c:pt idx="14372">
                  <c:v>2416.54</c:v>
                </c:pt>
                <c:pt idx="14373">
                  <c:v>2424.5</c:v>
                </c:pt>
                <c:pt idx="14374">
                  <c:v>2786.7</c:v>
                </c:pt>
                <c:pt idx="14375">
                  <c:v>2827.06</c:v>
                </c:pt>
                <c:pt idx="14376">
                  <c:v>2921.18</c:v>
                </c:pt>
                <c:pt idx="14377">
                  <c:v>2554.52</c:v>
                </c:pt>
                <c:pt idx="14378">
                  <c:v>2883.84</c:v>
                </c:pt>
                <c:pt idx="14379">
                  <c:v>3287.29</c:v>
                </c:pt>
                <c:pt idx="14380">
                  <c:v>2351.46</c:v>
                </c:pt>
                <c:pt idx="14381">
                  <c:v>2460.44</c:v>
                </c:pt>
                <c:pt idx="14382">
                  <c:v>2747.52</c:v>
                </c:pt>
                <c:pt idx="14383">
                  <c:v>3033.08</c:v>
                </c:pt>
                <c:pt idx="14384">
                  <c:v>2746.42</c:v>
                </c:pt>
                <c:pt idx="14385">
                  <c:v>3449.32</c:v>
                </c:pt>
                <c:pt idx="14386">
                  <c:v>4361.75</c:v>
                </c:pt>
                <c:pt idx="14387">
                  <c:v>6157.03</c:v>
                </c:pt>
                <c:pt idx="14388">
                  <c:v>7406.21</c:v>
                </c:pt>
                <c:pt idx="14389">
                  <c:v>11136.8</c:v>
                </c:pt>
                <c:pt idx="14390">
                  <c:v>11830.25</c:v>
                </c:pt>
                <c:pt idx="14391">
                  <c:v>3926.13</c:v>
                </c:pt>
                <c:pt idx="14392">
                  <c:v>4095.91</c:v>
                </c:pt>
                <c:pt idx="14393">
                  <c:v>3090.72</c:v>
                </c:pt>
                <c:pt idx="14394">
                  <c:v>3373.83</c:v>
                </c:pt>
                <c:pt idx="14395">
                  <c:v>3549.84</c:v>
                </c:pt>
                <c:pt idx="14396">
                  <c:v>3293.13</c:v>
                </c:pt>
                <c:pt idx="14397">
                  <c:v>2977.55</c:v>
                </c:pt>
                <c:pt idx="14398">
                  <c:v>2765.5</c:v>
                </c:pt>
                <c:pt idx="14399">
                  <c:v>3811.36</c:v>
                </c:pt>
                <c:pt idx="14400">
                  <c:v>4172.5600000000004</c:v>
                </c:pt>
                <c:pt idx="14401">
                  <c:v>3310.57</c:v>
                </c:pt>
                <c:pt idx="14402">
                  <c:v>3820.01</c:v>
                </c:pt>
                <c:pt idx="14403">
                  <c:v>4706.62</c:v>
                </c:pt>
                <c:pt idx="14404">
                  <c:v>5152.38</c:v>
                </c:pt>
                <c:pt idx="14405">
                  <c:v>6700.68</c:v>
                </c:pt>
                <c:pt idx="14406">
                  <c:v>8239.2999999999993</c:v>
                </c:pt>
                <c:pt idx="14407">
                  <c:v>10637.66</c:v>
                </c:pt>
                <c:pt idx="14408">
                  <c:v>3302.96</c:v>
                </c:pt>
                <c:pt idx="14409">
                  <c:v>3489.46</c:v>
                </c:pt>
                <c:pt idx="14410">
                  <c:v>4958.9799999999996</c:v>
                </c:pt>
                <c:pt idx="14411">
                  <c:v>3943.34</c:v>
                </c:pt>
                <c:pt idx="14412">
                  <c:v>2921</c:v>
                </c:pt>
                <c:pt idx="14413">
                  <c:v>3711.65</c:v>
                </c:pt>
                <c:pt idx="14414">
                  <c:v>3365.68</c:v>
                </c:pt>
                <c:pt idx="14415">
                  <c:v>3729.86</c:v>
                </c:pt>
                <c:pt idx="14416">
                  <c:v>3238.1</c:v>
                </c:pt>
                <c:pt idx="14417">
                  <c:v>3614.5</c:v>
                </c:pt>
                <c:pt idx="14418">
                  <c:v>3789.33</c:v>
                </c:pt>
                <c:pt idx="14419">
                  <c:v>2888.53</c:v>
                </c:pt>
                <c:pt idx="14420">
                  <c:v>2881.77</c:v>
                </c:pt>
                <c:pt idx="14421">
                  <c:v>3080.88</c:v>
                </c:pt>
                <c:pt idx="14422">
                  <c:v>2853.6</c:v>
                </c:pt>
                <c:pt idx="14423">
                  <c:v>2605.2399999999998</c:v>
                </c:pt>
                <c:pt idx="14424">
                  <c:v>2771.62</c:v>
                </c:pt>
                <c:pt idx="14425">
                  <c:v>3091.02</c:v>
                </c:pt>
                <c:pt idx="14426">
                  <c:v>4059.26</c:v>
                </c:pt>
                <c:pt idx="14427">
                  <c:v>3458.68</c:v>
                </c:pt>
                <c:pt idx="14428">
                  <c:v>3094.8</c:v>
                </c:pt>
                <c:pt idx="14429">
                  <c:v>2654.96</c:v>
                </c:pt>
                <c:pt idx="14430">
                  <c:v>2835.28</c:v>
                </c:pt>
                <c:pt idx="14431">
                  <c:v>3149.51</c:v>
                </c:pt>
                <c:pt idx="14432">
                  <c:v>3022.09</c:v>
                </c:pt>
                <c:pt idx="14433">
                  <c:v>2583.0500000000002</c:v>
                </c:pt>
                <c:pt idx="14434">
                  <c:v>2698.66</c:v>
                </c:pt>
                <c:pt idx="14435">
                  <c:v>2925.76</c:v>
                </c:pt>
                <c:pt idx="14436">
                  <c:v>4068</c:v>
                </c:pt>
                <c:pt idx="14437">
                  <c:v>3922.05</c:v>
                </c:pt>
                <c:pt idx="14438">
                  <c:v>4525.51</c:v>
                </c:pt>
                <c:pt idx="14439">
                  <c:v>6467.78</c:v>
                </c:pt>
                <c:pt idx="14440">
                  <c:v>7070.5</c:v>
                </c:pt>
                <c:pt idx="14441">
                  <c:v>10480.64</c:v>
                </c:pt>
                <c:pt idx="14442">
                  <c:v>10301.51</c:v>
                </c:pt>
                <c:pt idx="14443">
                  <c:v>3030.53</c:v>
                </c:pt>
                <c:pt idx="14444">
                  <c:v>2456.79</c:v>
                </c:pt>
                <c:pt idx="14445">
                  <c:v>2168.81</c:v>
                </c:pt>
                <c:pt idx="14446">
                  <c:v>2398.38</c:v>
                </c:pt>
                <c:pt idx="14447">
                  <c:v>2897.96</c:v>
                </c:pt>
                <c:pt idx="14448">
                  <c:v>2624.67</c:v>
                </c:pt>
                <c:pt idx="14449">
                  <c:v>2859.58</c:v>
                </c:pt>
                <c:pt idx="14450">
                  <c:v>2697.74</c:v>
                </c:pt>
                <c:pt idx="14451">
                  <c:v>3080.05</c:v>
                </c:pt>
                <c:pt idx="14452">
                  <c:v>3613.96</c:v>
                </c:pt>
                <c:pt idx="14453">
                  <c:v>3681.61</c:v>
                </c:pt>
                <c:pt idx="14454">
                  <c:v>3485.31</c:v>
                </c:pt>
                <c:pt idx="14455">
                  <c:v>3363.26</c:v>
                </c:pt>
                <c:pt idx="14456">
                  <c:v>5391.39</c:v>
                </c:pt>
                <c:pt idx="14457">
                  <c:v>8858.68</c:v>
                </c:pt>
                <c:pt idx="14458">
                  <c:v>7662.56</c:v>
                </c:pt>
                <c:pt idx="14459">
                  <c:v>9667.6299999999992</c:v>
                </c:pt>
                <c:pt idx="14460">
                  <c:v>3223.88</c:v>
                </c:pt>
                <c:pt idx="14461">
                  <c:v>2651.52</c:v>
                </c:pt>
                <c:pt idx="14462">
                  <c:v>2693.57</c:v>
                </c:pt>
                <c:pt idx="14463">
                  <c:v>2954.07</c:v>
                </c:pt>
                <c:pt idx="14464">
                  <c:v>3095.22</c:v>
                </c:pt>
                <c:pt idx="14465">
                  <c:v>3455.59</c:v>
                </c:pt>
                <c:pt idx="14466">
                  <c:v>3578.28</c:v>
                </c:pt>
                <c:pt idx="14467">
                  <c:v>3700.35</c:v>
                </c:pt>
                <c:pt idx="14468">
                  <c:v>3760.23</c:v>
                </c:pt>
                <c:pt idx="14469">
                  <c:v>3195.08</c:v>
                </c:pt>
                <c:pt idx="14470">
                  <c:v>3654.38</c:v>
                </c:pt>
                <c:pt idx="14471">
                  <c:v>3266.96</c:v>
                </c:pt>
                <c:pt idx="14472">
                  <c:v>3076.88</c:v>
                </c:pt>
                <c:pt idx="14473">
                  <c:v>2372</c:v>
                </c:pt>
                <c:pt idx="14474">
                  <c:v>3042.96</c:v>
                </c:pt>
                <c:pt idx="14475">
                  <c:v>2465.94</c:v>
                </c:pt>
                <c:pt idx="14476">
                  <c:v>2738.09</c:v>
                </c:pt>
                <c:pt idx="14477">
                  <c:v>2227.7399999999998</c:v>
                </c:pt>
                <c:pt idx="14478">
                  <c:v>2545.62</c:v>
                </c:pt>
                <c:pt idx="14479">
                  <c:v>2657.86</c:v>
                </c:pt>
                <c:pt idx="14480">
                  <c:v>2584.21</c:v>
                </c:pt>
                <c:pt idx="14481">
                  <c:v>2615.5700000000002</c:v>
                </c:pt>
                <c:pt idx="14482">
                  <c:v>2529.77</c:v>
                </c:pt>
                <c:pt idx="14483">
                  <c:v>3003.8</c:v>
                </c:pt>
                <c:pt idx="14484">
                  <c:v>2612.94</c:v>
                </c:pt>
                <c:pt idx="14485">
                  <c:v>2631.14</c:v>
                </c:pt>
                <c:pt idx="14486">
                  <c:v>2157.8200000000002</c:v>
                </c:pt>
                <c:pt idx="14487">
                  <c:v>2700.41</c:v>
                </c:pt>
                <c:pt idx="14488">
                  <c:v>3607.74</c:v>
                </c:pt>
                <c:pt idx="14489">
                  <c:v>3886.36</c:v>
                </c:pt>
                <c:pt idx="14490">
                  <c:v>4235.22</c:v>
                </c:pt>
                <c:pt idx="14491">
                  <c:v>5477.22</c:v>
                </c:pt>
                <c:pt idx="14492">
                  <c:v>5415.94</c:v>
                </c:pt>
                <c:pt idx="14493">
                  <c:v>7105.19</c:v>
                </c:pt>
                <c:pt idx="14494">
                  <c:v>9557.16</c:v>
                </c:pt>
                <c:pt idx="14495">
                  <c:v>9725.14</c:v>
                </c:pt>
                <c:pt idx="14496">
                  <c:v>2540.6</c:v>
                </c:pt>
                <c:pt idx="14497">
                  <c:v>2756.99</c:v>
                </c:pt>
                <c:pt idx="14498">
                  <c:v>2504</c:v>
                </c:pt>
                <c:pt idx="14499">
                  <c:v>2337.2800000000002</c:v>
                </c:pt>
                <c:pt idx="14500">
                  <c:v>4373.0600000000004</c:v>
                </c:pt>
                <c:pt idx="14501">
                  <c:v>3772.19</c:v>
                </c:pt>
                <c:pt idx="14502">
                  <c:v>3267.08</c:v>
                </c:pt>
                <c:pt idx="14503">
                  <c:v>3263.14</c:v>
                </c:pt>
                <c:pt idx="14504">
                  <c:v>17212.259999999998</c:v>
                </c:pt>
                <c:pt idx="14505">
                  <c:v>21492.32</c:v>
                </c:pt>
                <c:pt idx="14506">
                  <c:v>28629.439999999999</c:v>
                </c:pt>
                <c:pt idx="14507">
                  <c:v>9541.4699999999993</c:v>
                </c:pt>
                <c:pt idx="14508">
                  <c:v>11863.21</c:v>
                </c:pt>
                <c:pt idx="14509">
                  <c:v>12247.04</c:v>
                </c:pt>
                <c:pt idx="14510">
                  <c:v>12965.23</c:v>
                </c:pt>
                <c:pt idx="14511">
                  <c:v>8170.73</c:v>
                </c:pt>
                <c:pt idx="14512">
                  <c:v>9646.58</c:v>
                </c:pt>
                <c:pt idx="14513">
                  <c:v>11323.64</c:v>
                </c:pt>
                <c:pt idx="14514">
                  <c:v>11575.39</c:v>
                </c:pt>
                <c:pt idx="14515">
                  <c:v>10153.040000000001</c:v>
                </c:pt>
                <c:pt idx="14516">
                  <c:v>10040.25</c:v>
                </c:pt>
                <c:pt idx="14517">
                  <c:v>14371.49</c:v>
                </c:pt>
                <c:pt idx="14518">
                  <c:v>19145.73</c:v>
                </c:pt>
                <c:pt idx="14519">
                  <c:v>11843.77</c:v>
                </c:pt>
                <c:pt idx="14520">
                  <c:v>10645.12</c:v>
                </c:pt>
                <c:pt idx="14521">
                  <c:v>13576.58</c:v>
                </c:pt>
                <c:pt idx="14522">
                  <c:v>9997.82</c:v>
                </c:pt>
                <c:pt idx="14523">
                  <c:v>11180.35</c:v>
                </c:pt>
                <c:pt idx="14524">
                  <c:v>13827.86</c:v>
                </c:pt>
                <c:pt idx="14525">
                  <c:v>10587.23</c:v>
                </c:pt>
                <c:pt idx="14526">
                  <c:v>10461.209999999999</c:v>
                </c:pt>
                <c:pt idx="14527">
                  <c:v>10342.379999999999</c:v>
                </c:pt>
                <c:pt idx="14528">
                  <c:v>11414.97</c:v>
                </c:pt>
                <c:pt idx="14529">
                  <c:v>10149.75</c:v>
                </c:pt>
                <c:pt idx="14530">
                  <c:v>10866.25</c:v>
                </c:pt>
                <c:pt idx="14531">
                  <c:v>9379.58</c:v>
                </c:pt>
                <c:pt idx="14532">
                  <c:v>10559.73</c:v>
                </c:pt>
                <c:pt idx="14533">
                  <c:v>10280.49</c:v>
                </c:pt>
                <c:pt idx="14534">
                  <c:v>11614.06</c:v>
                </c:pt>
                <c:pt idx="14535">
                  <c:v>9564.69</c:v>
                </c:pt>
                <c:pt idx="14536">
                  <c:v>9128.6</c:v>
                </c:pt>
                <c:pt idx="14537">
                  <c:v>9104.0499999999993</c:v>
                </c:pt>
                <c:pt idx="14538">
                  <c:v>9692.44</c:v>
                </c:pt>
                <c:pt idx="14539">
                  <c:v>9418.2800000000007</c:v>
                </c:pt>
                <c:pt idx="14540">
                  <c:v>10400.52</c:v>
                </c:pt>
                <c:pt idx="14541">
                  <c:v>10267.450000000001</c:v>
                </c:pt>
                <c:pt idx="14542">
                  <c:v>9536.7000000000007</c:v>
                </c:pt>
                <c:pt idx="14543">
                  <c:v>9021.2800000000007</c:v>
                </c:pt>
                <c:pt idx="14544">
                  <c:v>10628.44</c:v>
                </c:pt>
                <c:pt idx="14545">
                  <c:v>9729.56</c:v>
                </c:pt>
                <c:pt idx="14546">
                  <c:v>12360.36</c:v>
                </c:pt>
                <c:pt idx="14547">
                  <c:v>16745.5</c:v>
                </c:pt>
                <c:pt idx="14548">
                  <c:v>18105.98</c:v>
                </c:pt>
                <c:pt idx="14549">
                  <c:v>27008.42</c:v>
                </c:pt>
                <c:pt idx="14550">
                  <c:v>55952.94</c:v>
                </c:pt>
                <c:pt idx="14551">
                  <c:v>8472.15</c:v>
                </c:pt>
                <c:pt idx="14552">
                  <c:v>7640.43</c:v>
                </c:pt>
                <c:pt idx="14553">
                  <c:v>7639.31</c:v>
                </c:pt>
                <c:pt idx="14554">
                  <c:v>8565</c:v>
                </c:pt>
                <c:pt idx="14555">
                  <c:v>10452.799999999999</c:v>
                </c:pt>
                <c:pt idx="14556">
                  <c:v>10708.28</c:v>
                </c:pt>
                <c:pt idx="14557">
                  <c:v>19742.009999999998</c:v>
                </c:pt>
                <c:pt idx="14558">
                  <c:v>29573.34</c:v>
                </c:pt>
                <c:pt idx="14559">
                  <c:v>10272.299999999999</c:v>
                </c:pt>
                <c:pt idx="14560">
                  <c:v>10956.5</c:v>
                </c:pt>
                <c:pt idx="14561">
                  <c:v>9994.9599999999991</c:v>
                </c:pt>
                <c:pt idx="14562">
                  <c:v>13465.12</c:v>
                </c:pt>
                <c:pt idx="14563">
                  <c:v>9424.9</c:v>
                </c:pt>
                <c:pt idx="14564">
                  <c:v>8602.9</c:v>
                </c:pt>
                <c:pt idx="14565">
                  <c:v>8593.58</c:v>
                </c:pt>
                <c:pt idx="14566">
                  <c:v>9079.42</c:v>
                </c:pt>
                <c:pt idx="14567">
                  <c:v>9038.36</c:v>
                </c:pt>
                <c:pt idx="14568">
                  <c:v>9023.74</c:v>
                </c:pt>
                <c:pt idx="14569">
                  <c:v>14420.82</c:v>
                </c:pt>
                <c:pt idx="14570">
                  <c:v>18765.509999999998</c:v>
                </c:pt>
                <c:pt idx="14571">
                  <c:v>6660.47</c:v>
                </c:pt>
                <c:pt idx="14572">
                  <c:v>8781.2999999999993</c:v>
                </c:pt>
                <c:pt idx="14573">
                  <c:v>9303.66</c:v>
                </c:pt>
                <c:pt idx="14574">
                  <c:v>9535.2000000000007</c:v>
                </c:pt>
                <c:pt idx="14575">
                  <c:v>10985.65</c:v>
                </c:pt>
                <c:pt idx="14576">
                  <c:v>8400.99</c:v>
                </c:pt>
                <c:pt idx="14577">
                  <c:v>9351.1</c:v>
                </c:pt>
                <c:pt idx="14578">
                  <c:v>9681.5300000000007</c:v>
                </c:pt>
                <c:pt idx="14579">
                  <c:v>8255.93</c:v>
                </c:pt>
                <c:pt idx="14580">
                  <c:v>9431.24</c:v>
                </c:pt>
                <c:pt idx="14581">
                  <c:v>9015.2999999999993</c:v>
                </c:pt>
                <c:pt idx="14582">
                  <c:v>9710.74</c:v>
                </c:pt>
                <c:pt idx="14583">
                  <c:v>8725.82</c:v>
                </c:pt>
                <c:pt idx="14584">
                  <c:v>8060.8</c:v>
                </c:pt>
                <c:pt idx="14585">
                  <c:v>10532.7</c:v>
                </c:pt>
                <c:pt idx="14586">
                  <c:v>7521.7</c:v>
                </c:pt>
                <c:pt idx="14587">
                  <c:v>6670.26</c:v>
                </c:pt>
                <c:pt idx="14588">
                  <c:v>8389.43</c:v>
                </c:pt>
                <c:pt idx="14589">
                  <c:v>9182.99</c:v>
                </c:pt>
                <c:pt idx="14590">
                  <c:v>9268.92</c:v>
                </c:pt>
                <c:pt idx="14591">
                  <c:v>10200.700000000001</c:v>
                </c:pt>
                <c:pt idx="14592">
                  <c:v>8767.32</c:v>
                </c:pt>
                <c:pt idx="14593">
                  <c:v>9266.26</c:v>
                </c:pt>
                <c:pt idx="14594">
                  <c:v>10120.16</c:v>
                </c:pt>
                <c:pt idx="14595">
                  <c:v>8826.7800000000007</c:v>
                </c:pt>
                <c:pt idx="14596">
                  <c:v>9198.1</c:v>
                </c:pt>
                <c:pt idx="14597">
                  <c:v>10775.96</c:v>
                </c:pt>
                <c:pt idx="14598">
                  <c:v>14477.16</c:v>
                </c:pt>
                <c:pt idx="14599">
                  <c:v>12792.24</c:v>
                </c:pt>
                <c:pt idx="14600">
                  <c:v>15556.68</c:v>
                </c:pt>
                <c:pt idx="14601">
                  <c:v>23953</c:v>
                </c:pt>
                <c:pt idx="14602">
                  <c:v>48392.45</c:v>
                </c:pt>
                <c:pt idx="14603">
                  <c:v>16506.96</c:v>
                </c:pt>
                <c:pt idx="14604">
                  <c:v>7602.92</c:v>
                </c:pt>
                <c:pt idx="14605">
                  <c:v>6785.69</c:v>
                </c:pt>
                <c:pt idx="14606">
                  <c:v>7404.55</c:v>
                </c:pt>
                <c:pt idx="14607">
                  <c:v>8173.39</c:v>
                </c:pt>
                <c:pt idx="14608">
                  <c:v>11856.72</c:v>
                </c:pt>
                <c:pt idx="14609">
                  <c:v>15233.88</c:v>
                </c:pt>
                <c:pt idx="14610">
                  <c:v>26006.61</c:v>
                </c:pt>
                <c:pt idx="14611">
                  <c:v>12616.36</c:v>
                </c:pt>
                <c:pt idx="14612">
                  <c:v>11481.92</c:v>
                </c:pt>
                <c:pt idx="14613">
                  <c:v>10818.66</c:v>
                </c:pt>
                <c:pt idx="14614">
                  <c:v>9022.9</c:v>
                </c:pt>
                <c:pt idx="14615">
                  <c:v>10118.93</c:v>
                </c:pt>
                <c:pt idx="14616">
                  <c:v>8596.99</c:v>
                </c:pt>
                <c:pt idx="14617">
                  <c:v>10637.64</c:v>
                </c:pt>
                <c:pt idx="14618">
                  <c:v>11788.06</c:v>
                </c:pt>
                <c:pt idx="14619">
                  <c:v>9727.66</c:v>
                </c:pt>
                <c:pt idx="14620">
                  <c:v>7198.48</c:v>
                </c:pt>
                <c:pt idx="14621">
                  <c:v>11172.15</c:v>
                </c:pt>
                <c:pt idx="14622">
                  <c:v>13865.52</c:v>
                </c:pt>
                <c:pt idx="14623">
                  <c:v>20179.740000000002</c:v>
                </c:pt>
                <c:pt idx="14624">
                  <c:v>11064.11</c:v>
                </c:pt>
                <c:pt idx="14625">
                  <c:v>11971.36</c:v>
                </c:pt>
                <c:pt idx="14626">
                  <c:v>10042.08</c:v>
                </c:pt>
                <c:pt idx="14627">
                  <c:v>11045.13</c:v>
                </c:pt>
                <c:pt idx="14628">
                  <c:v>11071.69</c:v>
                </c:pt>
                <c:pt idx="14629">
                  <c:v>9339.2999999999993</c:v>
                </c:pt>
                <c:pt idx="14630">
                  <c:v>10457.549999999999</c:v>
                </c:pt>
                <c:pt idx="14631">
                  <c:v>9185.19</c:v>
                </c:pt>
                <c:pt idx="14632">
                  <c:v>10291.209999999999</c:v>
                </c:pt>
                <c:pt idx="14633">
                  <c:v>8790.77</c:v>
                </c:pt>
                <c:pt idx="14634">
                  <c:v>9793.91</c:v>
                </c:pt>
                <c:pt idx="14635">
                  <c:v>8499.08</c:v>
                </c:pt>
                <c:pt idx="14636">
                  <c:v>9407.9599999999991</c:v>
                </c:pt>
                <c:pt idx="14637">
                  <c:v>8566.08</c:v>
                </c:pt>
                <c:pt idx="14638">
                  <c:v>10168.91</c:v>
                </c:pt>
                <c:pt idx="14639">
                  <c:v>9261.01</c:v>
                </c:pt>
                <c:pt idx="14640">
                  <c:v>8828.85</c:v>
                </c:pt>
                <c:pt idx="14641">
                  <c:v>9328.57</c:v>
                </c:pt>
                <c:pt idx="14642">
                  <c:v>8172.35</c:v>
                </c:pt>
                <c:pt idx="14643">
                  <c:v>7212.11</c:v>
                </c:pt>
                <c:pt idx="14644">
                  <c:v>8113.81</c:v>
                </c:pt>
                <c:pt idx="14645">
                  <c:v>10171.030000000001</c:v>
                </c:pt>
                <c:pt idx="14646">
                  <c:v>7406.89</c:v>
                </c:pt>
                <c:pt idx="14647">
                  <c:v>8896.08</c:v>
                </c:pt>
                <c:pt idx="14648">
                  <c:v>8911.34</c:v>
                </c:pt>
                <c:pt idx="14649">
                  <c:v>7981.41</c:v>
                </c:pt>
                <c:pt idx="14650">
                  <c:v>7558.56</c:v>
                </c:pt>
                <c:pt idx="14651">
                  <c:v>8461.18</c:v>
                </c:pt>
                <c:pt idx="14652">
                  <c:v>7293.03</c:v>
                </c:pt>
                <c:pt idx="14653">
                  <c:v>6210.28</c:v>
                </c:pt>
                <c:pt idx="14654">
                  <c:v>5562.63</c:v>
                </c:pt>
                <c:pt idx="14655">
                  <c:v>8657.7900000000009</c:v>
                </c:pt>
                <c:pt idx="14656">
                  <c:v>7122.13</c:v>
                </c:pt>
                <c:pt idx="14657">
                  <c:v>6824.75</c:v>
                </c:pt>
                <c:pt idx="14658">
                  <c:v>6212.75</c:v>
                </c:pt>
                <c:pt idx="14659">
                  <c:v>5788</c:v>
                </c:pt>
                <c:pt idx="14660">
                  <c:v>6783.25</c:v>
                </c:pt>
                <c:pt idx="14661">
                  <c:v>5544.75</c:v>
                </c:pt>
                <c:pt idx="14662">
                  <c:v>6742.5</c:v>
                </c:pt>
                <c:pt idx="14663">
                  <c:v>7834</c:v>
                </c:pt>
                <c:pt idx="14664">
                  <c:v>7918.5</c:v>
                </c:pt>
                <c:pt idx="14665">
                  <c:v>7522</c:v>
                </c:pt>
                <c:pt idx="14666">
                  <c:v>6875.25</c:v>
                </c:pt>
                <c:pt idx="14667">
                  <c:v>6874</c:v>
                </c:pt>
                <c:pt idx="14668">
                  <c:v>6513.75</c:v>
                </c:pt>
                <c:pt idx="14669">
                  <c:v>5667.5</c:v>
                </c:pt>
                <c:pt idx="14670">
                  <c:v>6053.75</c:v>
                </c:pt>
                <c:pt idx="14671">
                  <c:v>8994</c:v>
                </c:pt>
                <c:pt idx="14672">
                  <c:v>9493.75</c:v>
                </c:pt>
                <c:pt idx="14673">
                  <c:v>12158.9</c:v>
                </c:pt>
                <c:pt idx="14674">
                  <c:v>13157.63</c:v>
                </c:pt>
                <c:pt idx="14675">
                  <c:v>16810.490000000002</c:v>
                </c:pt>
                <c:pt idx="14676">
                  <c:v>14442.75</c:v>
                </c:pt>
                <c:pt idx="14677">
                  <c:v>4927.66</c:v>
                </c:pt>
                <c:pt idx="14678">
                  <c:v>4450.3900000000003</c:v>
                </c:pt>
                <c:pt idx="14679">
                  <c:v>4332.34</c:v>
                </c:pt>
                <c:pt idx="14680">
                  <c:v>4415.4799999999996</c:v>
                </c:pt>
                <c:pt idx="14681">
                  <c:v>6561.3</c:v>
                </c:pt>
                <c:pt idx="14682">
                  <c:v>7012.28</c:v>
                </c:pt>
                <c:pt idx="14683">
                  <c:v>5939.36</c:v>
                </c:pt>
                <c:pt idx="14684">
                  <c:v>6018.86</c:v>
                </c:pt>
                <c:pt idx="14685">
                  <c:v>7376.21</c:v>
                </c:pt>
                <c:pt idx="14686">
                  <c:v>9288.5400000000009</c:v>
                </c:pt>
                <c:pt idx="14687">
                  <c:v>9723.7999999999993</c:v>
                </c:pt>
                <c:pt idx="14688">
                  <c:v>8487.92</c:v>
                </c:pt>
                <c:pt idx="14689">
                  <c:v>16556.72</c:v>
                </c:pt>
                <c:pt idx="14690">
                  <c:v>10199.290000000001</c:v>
                </c:pt>
                <c:pt idx="14691">
                  <c:v>21314.5</c:v>
                </c:pt>
                <c:pt idx="14692">
                  <c:v>16425.53</c:v>
                </c:pt>
                <c:pt idx="14693">
                  <c:v>18419.73</c:v>
                </c:pt>
                <c:pt idx="14694">
                  <c:v>4852.6499999999996</c:v>
                </c:pt>
                <c:pt idx="14695">
                  <c:v>4734.24</c:v>
                </c:pt>
                <c:pt idx="14696">
                  <c:v>4513.83</c:v>
                </c:pt>
                <c:pt idx="14697">
                  <c:v>4029.82</c:v>
                </c:pt>
                <c:pt idx="14698">
                  <c:v>5164.6499999999996</c:v>
                </c:pt>
                <c:pt idx="14699">
                  <c:v>7448.64</c:v>
                </c:pt>
                <c:pt idx="14700">
                  <c:v>8137.62</c:v>
                </c:pt>
                <c:pt idx="14701">
                  <c:v>8591.19</c:v>
                </c:pt>
                <c:pt idx="14702">
                  <c:v>6307.33</c:v>
                </c:pt>
                <c:pt idx="14703">
                  <c:v>6735.44</c:v>
                </c:pt>
                <c:pt idx="14704">
                  <c:v>5486.26</c:v>
                </c:pt>
                <c:pt idx="14705">
                  <c:v>5933.46</c:v>
                </c:pt>
                <c:pt idx="14706">
                  <c:v>5833.71</c:v>
                </c:pt>
                <c:pt idx="14707">
                  <c:v>5180.1499999999996</c:v>
                </c:pt>
                <c:pt idx="14708">
                  <c:v>5389.62</c:v>
                </c:pt>
                <c:pt idx="14709">
                  <c:v>6474.85</c:v>
                </c:pt>
                <c:pt idx="14710">
                  <c:v>6830.44</c:v>
                </c:pt>
                <c:pt idx="14711">
                  <c:v>5744.68</c:v>
                </c:pt>
                <c:pt idx="14712">
                  <c:v>5022.09</c:v>
                </c:pt>
                <c:pt idx="14713">
                  <c:v>5311.27</c:v>
                </c:pt>
                <c:pt idx="14714">
                  <c:v>4865.72</c:v>
                </c:pt>
                <c:pt idx="14715">
                  <c:v>6005.55</c:v>
                </c:pt>
                <c:pt idx="14716">
                  <c:v>7615.24</c:v>
                </c:pt>
                <c:pt idx="14717">
                  <c:v>6758.11</c:v>
                </c:pt>
                <c:pt idx="14718">
                  <c:v>6084.11</c:v>
                </c:pt>
                <c:pt idx="14719">
                  <c:v>6195.14</c:v>
                </c:pt>
                <c:pt idx="14720">
                  <c:v>6061.41</c:v>
                </c:pt>
                <c:pt idx="14721">
                  <c:v>6769.93</c:v>
                </c:pt>
                <c:pt idx="14722">
                  <c:v>5537.98</c:v>
                </c:pt>
                <c:pt idx="14723">
                  <c:v>5171.71</c:v>
                </c:pt>
                <c:pt idx="14724">
                  <c:v>6499</c:v>
                </c:pt>
                <c:pt idx="14725">
                  <c:v>9038.0499999999993</c:v>
                </c:pt>
                <c:pt idx="14726">
                  <c:v>10623.96</c:v>
                </c:pt>
                <c:pt idx="14727">
                  <c:v>17930.88</c:v>
                </c:pt>
                <c:pt idx="14728">
                  <c:v>12831.82</c:v>
                </c:pt>
                <c:pt idx="14729">
                  <c:v>4017.94</c:v>
                </c:pt>
                <c:pt idx="14730">
                  <c:v>5223.5200000000004</c:v>
                </c:pt>
                <c:pt idx="14731">
                  <c:v>4159.04</c:v>
                </c:pt>
                <c:pt idx="14732">
                  <c:v>4835.2</c:v>
                </c:pt>
                <c:pt idx="14733">
                  <c:v>4277.1499999999996</c:v>
                </c:pt>
                <c:pt idx="14734">
                  <c:v>4929.78</c:v>
                </c:pt>
                <c:pt idx="14735">
                  <c:v>4790.04</c:v>
                </c:pt>
                <c:pt idx="14736">
                  <c:v>7810.43</c:v>
                </c:pt>
                <c:pt idx="14737">
                  <c:v>8105.7</c:v>
                </c:pt>
                <c:pt idx="14738">
                  <c:v>9992.06</c:v>
                </c:pt>
                <c:pt idx="14739">
                  <c:v>8096.26</c:v>
                </c:pt>
                <c:pt idx="14740">
                  <c:v>6316.94</c:v>
                </c:pt>
                <c:pt idx="14741">
                  <c:v>12888.99</c:v>
                </c:pt>
                <c:pt idx="14742">
                  <c:v>11130.44</c:v>
                </c:pt>
                <c:pt idx="14743">
                  <c:v>23854.41</c:v>
                </c:pt>
                <c:pt idx="14744">
                  <c:v>15695.93</c:v>
                </c:pt>
                <c:pt idx="14745">
                  <c:v>17889.669999999998</c:v>
                </c:pt>
                <c:pt idx="14746">
                  <c:v>6236.91</c:v>
                </c:pt>
                <c:pt idx="14747">
                  <c:v>3734.79</c:v>
                </c:pt>
                <c:pt idx="14748">
                  <c:v>3727.53</c:v>
                </c:pt>
                <c:pt idx="14749">
                  <c:v>3530.41</c:v>
                </c:pt>
                <c:pt idx="14750">
                  <c:v>3266.48</c:v>
                </c:pt>
                <c:pt idx="14751">
                  <c:v>4953.62</c:v>
                </c:pt>
                <c:pt idx="14752">
                  <c:v>7410.39</c:v>
                </c:pt>
                <c:pt idx="14753">
                  <c:v>6900.89</c:v>
                </c:pt>
                <c:pt idx="14754">
                  <c:v>5657.53</c:v>
                </c:pt>
                <c:pt idx="14755">
                  <c:v>6062.33</c:v>
                </c:pt>
                <c:pt idx="14756">
                  <c:v>5788.82</c:v>
                </c:pt>
                <c:pt idx="14757">
                  <c:v>6447.58</c:v>
                </c:pt>
                <c:pt idx="14758">
                  <c:v>5763.23</c:v>
                </c:pt>
                <c:pt idx="14759">
                  <c:v>5694</c:v>
                </c:pt>
                <c:pt idx="14760">
                  <c:v>7842.24</c:v>
                </c:pt>
                <c:pt idx="14761">
                  <c:v>5837.27</c:v>
                </c:pt>
                <c:pt idx="14762">
                  <c:v>5041.18</c:v>
                </c:pt>
                <c:pt idx="14763">
                  <c:v>4557.83</c:v>
                </c:pt>
                <c:pt idx="14764">
                  <c:v>6277.88</c:v>
                </c:pt>
                <c:pt idx="14765">
                  <c:v>5941.12</c:v>
                </c:pt>
                <c:pt idx="14766">
                  <c:v>5326.89</c:v>
                </c:pt>
                <c:pt idx="14767">
                  <c:v>5764.7</c:v>
                </c:pt>
                <c:pt idx="14768">
                  <c:v>5530.43</c:v>
                </c:pt>
                <c:pt idx="14769">
                  <c:v>6320.15</c:v>
                </c:pt>
                <c:pt idx="14770">
                  <c:v>5737.43</c:v>
                </c:pt>
                <c:pt idx="14771">
                  <c:v>5151.32</c:v>
                </c:pt>
                <c:pt idx="14772">
                  <c:v>5458.17</c:v>
                </c:pt>
                <c:pt idx="14773">
                  <c:v>6611.34</c:v>
                </c:pt>
                <c:pt idx="14774">
                  <c:v>6168.98</c:v>
                </c:pt>
                <c:pt idx="14775">
                  <c:v>6877.09</c:v>
                </c:pt>
                <c:pt idx="14776">
                  <c:v>7055.7</c:v>
                </c:pt>
                <c:pt idx="14777">
                  <c:v>9390.6200000000008</c:v>
                </c:pt>
                <c:pt idx="14778">
                  <c:v>10207.32</c:v>
                </c:pt>
                <c:pt idx="14779">
                  <c:v>10937.44</c:v>
                </c:pt>
                <c:pt idx="14780">
                  <c:v>14705.06</c:v>
                </c:pt>
                <c:pt idx="14781">
                  <c:v>10169.41</c:v>
                </c:pt>
                <c:pt idx="14782">
                  <c:v>4250.88</c:v>
                </c:pt>
                <c:pt idx="14783">
                  <c:v>3469.06</c:v>
                </c:pt>
                <c:pt idx="14784">
                  <c:v>4982.29</c:v>
                </c:pt>
                <c:pt idx="14785">
                  <c:v>3782.04</c:v>
                </c:pt>
                <c:pt idx="14786">
                  <c:v>6031.86</c:v>
                </c:pt>
                <c:pt idx="14787">
                  <c:v>7622.31</c:v>
                </c:pt>
                <c:pt idx="14788">
                  <c:v>5564.91</c:v>
                </c:pt>
                <c:pt idx="14789">
                  <c:v>6969.78</c:v>
                </c:pt>
                <c:pt idx="14790">
                  <c:v>20347.47</c:v>
                </c:pt>
                <c:pt idx="14791">
                  <c:v>19002.810000000001</c:v>
                </c:pt>
                <c:pt idx="14792">
                  <c:v>20258.490000000002</c:v>
                </c:pt>
                <c:pt idx="14793">
                  <c:v>19738.310000000001</c:v>
                </c:pt>
                <c:pt idx="14794">
                  <c:v>20783.3</c:v>
                </c:pt>
                <c:pt idx="14795">
                  <c:v>21128.69</c:v>
                </c:pt>
                <c:pt idx="14796">
                  <c:v>20021.66</c:v>
                </c:pt>
                <c:pt idx="14797">
                  <c:v>14184.99</c:v>
                </c:pt>
                <c:pt idx="14798">
                  <c:v>17884.240000000002</c:v>
                </c:pt>
                <c:pt idx="14799">
                  <c:v>18878.98</c:v>
                </c:pt>
                <c:pt idx="14800">
                  <c:v>20385.66</c:v>
                </c:pt>
                <c:pt idx="14801">
                  <c:v>19093.66</c:v>
                </c:pt>
                <c:pt idx="14802">
                  <c:v>17468.66</c:v>
                </c:pt>
                <c:pt idx="14803">
                  <c:v>22199.15</c:v>
                </c:pt>
                <c:pt idx="14804">
                  <c:v>21863.32</c:v>
                </c:pt>
                <c:pt idx="14805">
                  <c:v>23372.97</c:v>
                </c:pt>
                <c:pt idx="14806">
                  <c:v>27931</c:v>
                </c:pt>
                <c:pt idx="14807">
                  <c:v>27827.45</c:v>
                </c:pt>
                <c:pt idx="14808">
                  <c:v>23565.599999999999</c:v>
                </c:pt>
                <c:pt idx="14809">
                  <c:v>20924.32</c:v>
                </c:pt>
                <c:pt idx="14810">
                  <c:v>20006.66</c:v>
                </c:pt>
                <c:pt idx="14811">
                  <c:v>20054.310000000001</c:v>
                </c:pt>
                <c:pt idx="14812">
                  <c:v>17194.73</c:v>
                </c:pt>
                <c:pt idx="14813">
                  <c:v>16179.97</c:v>
                </c:pt>
                <c:pt idx="14814">
                  <c:v>16930.82</c:v>
                </c:pt>
                <c:pt idx="14815">
                  <c:v>19022.73</c:v>
                </c:pt>
                <c:pt idx="14816">
                  <c:v>18112.23</c:v>
                </c:pt>
                <c:pt idx="14817">
                  <c:v>18188.07</c:v>
                </c:pt>
                <c:pt idx="14818">
                  <c:v>19893.580000000002</c:v>
                </c:pt>
                <c:pt idx="14819">
                  <c:v>18040.11</c:v>
                </c:pt>
                <c:pt idx="14820">
                  <c:v>15156.48</c:v>
                </c:pt>
                <c:pt idx="14821">
                  <c:v>12288.77</c:v>
                </c:pt>
                <c:pt idx="14822">
                  <c:v>14321.32</c:v>
                </c:pt>
                <c:pt idx="14823">
                  <c:v>14356.45</c:v>
                </c:pt>
                <c:pt idx="14824">
                  <c:v>17236.82</c:v>
                </c:pt>
                <c:pt idx="14825">
                  <c:v>17116</c:v>
                </c:pt>
                <c:pt idx="14826">
                  <c:v>15650</c:v>
                </c:pt>
                <c:pt idx="14827">
                  <c:v>14292.6</c:v>
                </c:pt>
                <c:pt idx="14828">
                  <c:v>15907</c:v>
                </c:pt>
                <c:pt idx="14829">
                  <c:v>18675.25</c:v>
                </c:pt>
                <c:pt idx="14830">
                  <c:v>21076.799999999999</c:v>
                </c:pt>
                <c:pt idx="14831">
                  <c:v>17563.169999999998</c:v>
                </c:pt>
                <c:pt idx="14832">
                  <c:v>24333.06</c:v>
                </c:pt>
                <c:pt idx="14833">
                  <c:v>15367.05</c:v>
                </c:pt>
                <c:pt idx="14834">
                  <c:v>22520.95</c:v>
                </c:pt>
                <c:pt idx="14835">
                  <c:v>21781</c:v>
                </c:pt>
                <c:pt idx="14836">
                  <c:v>26311</c:v>
                </c:pt>
                <c:pt idx="14837">
                  <c:v>11667.33</c:v>
                </c:pt>
                <c:pt idx="14838">
                  <c:v>12456.15</c:v>
                </c:pt>
                <c:pt idx="14839">
                  <c:v>11310.5</c:v>
                </c:pt>
                <c:pt idx="14840">
                  <c:v>12746.85</c:v>
                </c:pt>
                <c:pt idx="14841">
                  <c:v>12050.03</c:v>
                </c:pt>
                <c:pt idx="14842">
                  <c:v>12982.89</c:v>
                </c:pt>
                <c:pt idx="14843">
                  <c:v>17176.939999999999</c:v>
                </c:pt>
                <c:pt idx="14844">
                  <c:v>17794.490000000002</c:v>
                </c:pt>
                <c:pt idx="14845">
                  <c:v>17909.59</c:v>
                </c:pt>
                <c:pt idx="14846">
                  <c:v>18482.52</c:v>
                </c:pt>
                <c:pt idx="14847">
                  <c:v>15220.8</c:v>
                </c:pt>
                <c:pt idx="14848">
                  <c:v>15490.7</c:v>
                </c:pt>
                <c:pt idx="14849">
                  <c:v>17577.79</c:v>
                </c:pt>
                <c:pt idx="14850">
                  <c:v>14442.97</c:v>
                </c:pt>
                <c:pt idx="14851">
                  <c:v>16202.28</c:v>
                </c:pt>
                <c:pt idx="14852">
                  <c:v>17302.939999999999</c:v>
                </c:pt>
                <c:pt idx="14853">
                  <c:v>16281.16</c:v>
                </c:pt>
                <c:pt idx="14854">
                  <c:v>17605</c:v>
                </c:pt>
                <c:pt idx="14855">
                  <c:v>17589.38</c:v>
                </c:pt>
                <c:pt idx="14856">
                  <c:v>17944.43</c:v>
                </c:pt>
                <c:pt idx="14857">
                  <c:v>15021.92</c:v>
                </c:pt>
                <c:pt idx="14858">
                  <c:v>18948.28</c:v>
                </c:pt>
                <c:pt idx="14859">
                  <c:v>21605.79</c:v>
                </c:pt>
                <c:pt idx="14860">
                  <c:v>21333.759999999998</c:v>
                </c:pt>
                <c:pt idx="14861">
                  <c:v>20012.330000000002</c:v>
                </c:pt>
                <c:pt idx="14862">
                  <c:v>18777.060000000001</c:v>
                </c:pt>
                <c:pt idx="14863">
                  <c:v>19968.310000000001</c:v>
                </c:pt>
                <c:pt idx="14864">
                  <c:v>18384.55</c:v>
                </c:pt>
                <c:pt idx="14865">
                  <c:v>17060.52</c:v>
                </c:pt>
                <c:pt idx="14866">
                  <c:v>16557.95</c:v>
                </c:pt>
                <c:pt idx="14867">
                  <c:v>16455.95</c:v>
                </c:pt>
                <c:pt idx="14868">
                  <c:v>19929.72</c:v>
                </c:pt>
                <c:pt idx="14869">
                  <c:v>17630.759999999998</c:v>
                </c:pt>
                <c:pt idx="14870">
                  <c:v>18182.77</c:v>
                </c:pt>
                <c:pt idx="14871">
                  <c:v>16971.22</c:v>
                </c:pt>
                <c:pt idx="14872">
                  <c:v>14050.26</c:v>
                </c:pt>
                <c:pt idx="14873">
                  <c:v>11138.42</c:v>
                </c:pt>
                <c:pt idx="14874">
                  <c:v>12564.52</c:v>
                </c:pt>
                <c:pt idx="14875">
                  <c:v>12302.96</c:v>
                </c:pt>
                <c:pt idx="14876">
                  <c:v>11535.61</c:v>
                </c:pt>
                <c:pt idx="14877">
                  <c:v>13147.45</c:v>
                </c:pt>
                <c:pt idx="14878">
                  <c:v>12424.44</c:v>
                </c:pt>
                <c:pt idx="14879">
                  <c:v>14857.27</c:v>
                </c:pt>
                <c:pt idx="14880">
                  <c:v>13999.81</c:v>
                </c:pt>
                <c:pt idx="14881">
                  <c:v>16993.52</c:v>
                </c:pt>
                <c:pt idx="14882">
                  <c:v>17120.830000000002</c:v>
                </c:pt>
                <c:pt idx="14883">
                  <c:v>12785.33</c:v>
                </c:pt>
                <c:pt idx="14884">
                  <c:v>18976.89</c:v>
                </c:pt>
                <c:pt idx="14885">
                  <c:v>18398.11</c:v>
                </c:pt>
                <c:pt idx="14886">
                  <c:v>23311.84</c:v>
                </c:pt>
                <c:pt idx="14887">
                  <c:v>19144.66</c:v>
                </c:pt>
                <c:pt idx="14888">
                  <c:v>25751.23</c:v>
                </c:pt>
                <c:pt idx="14889">
                  <c:v>13940.4</c:v>
                </c:pt>
                <c:pt idx="14890">
                  <c:v>13386.54</c:v>
                </c:pt>
                <c:pt idx="14891">
                  <c:v>12612.13</c:v>
                </c:pt>
                <c:pt idx="14892">
                  <c:v>11203.41</c:v>
                </c:pt>
                <c:pt idx="14893">
                  <c:v>10999.44</c:v>
                </c:pt>
                <c:pt idx="14894">
                  <c:v>16286.18</c:v>
                </c:pt>
                <c:pt idx="14895">
                  <c:v>16078.79</c:v>
                </c:pt>
                <c:pt idx="14896">
                  <c:v>17855.7</c:v>
                </c:pt>
                <c:pt idx="14897">
                  <c:v>16096.16</c:v>
                </c:pt>
                <c:pt idx="14898">
                  <c:v>19189.29</c:v>
                </c:pt>
                <c:pt idx="14899">
                  <c:v>15614.73</c:v>
                </c:pt>
                <c:pt idx="14900">
                  <c:v>18142.740000000002</c:v>
                </c:pt>
                <c:pt idx="14901">
                  <c:v>15477.49</c:v>
                </c:pt>
                <c:pt idx="14902">
                  <c:v>19237.12</c:v>
                </c:pt>
                <c:pt idx="14903">
                  <c:v>19913.849999999999</c:v>
                </c:pt>
                <c:pt idx="14904">
                  <c:v>18926.66</c:v>
                </c:pt>
                <c:pt idx="14905">
                  <c:v>17731.7</c:v>
                </c:pt>
                <c:pt idx="14906">
                  <c:v>18412.91</c:v>
                </c:pt>
                <c:pt idx="14907">
                  <c:v>19771.330000000002</c:v>
                </c:pt>
                <c:pt idx="14908">
                  <c:v>21473.33</c:v>
                </c:pt>
                <c:pt idx="14909">
                  <c:v>22407.24</c:v>
                </c:pt>
                <c:pt idx="14910">
                  <c:v>21121.21</c:v>
                </c:pt>
                <c:pt idx="14911">
                  <c:v>19221.88</c:v>
                </c:pt>
                <c:pt idx="14912">
                  <c:v>21486.959999999999</c:v>
                </c:pt>
                <c:pt idx="14913">
                  <c:v>20586.54</c:v>
                </c:pt>
                <c:pt idx="14914">
                  <c:v>21626.25</c:v>
                </c:pt>
                <c:pt idx="14915">
                  <c:v>20555.5</c:v>
                </c:pt>
                <c:pt idx="14916">
                  <c:v>21705.75</c:v>
                </c:pt>
                <c:pt idx="14917">
                  <c:v>17478.52</c:v>
                </c:pt>
                <c:pt idx="14918">
                  <c:v>14703.26</c:v>
                </c:pt>
                <c:pt idx="14919">
                  <c:v>15107.51</c:v>
                </c:pt>
                <c:pt idx="14920">
                  <c:v>17562.57</c:v>
                </c:pt>
                <c:pt idx="14921">
                  <c:v>16053.82</c:v>
                </c:pt>
                <c:pt idx="14922">
                  <c:v>16630.95</c:v>
                </c:pt>
                <c:pt idx="14923">
                  <c:v>16950.150000000001</c:v>
                </c:pt>
                <c:pt idx="14924">
                  <c:v>15626.89</c:v>
                </c:pt>
                <c:pt idx="14925">
                  <c:v>13969.27</c:v>
                </c:pt>
                <c:pt idx="14926">
                  <c:v>13463.6</c:v>
                </c:pt>
                <c:pt idx="14927">
                  <c:v>17210.3</c:v>
                </c:pt>
                <c:pt idx="14928">
                  <c:v>13011.81</c:v>
                </c:pt>
                <c:pt idx="14929">
                  <c:v>18340.02</c:v>
                </c:pt>
                <c:pt idx="14930">
                  <c:v>18038.5</c:v>
                </c:pt>
                <c:pt idx="14931">
                  <c:v>14841.75</c:v>
                </c:pt>
                <c:pt idx="14932">
                  <c:v>16047.51</c:v>
                </c:pt>
                <c:pt idx="14933">
                  <c:v>4216</c:v>
                </c:pt>
                <c:pt idx="14934">
                  <c:v>2676</c:v>
                </c:pt>
                <c:pt idx="14935">
                  <c:v>3425</c:v>
                </c:pt>
                <c:pt idx="14936">
                  <c:v>3566.01</c:v>
                </c:pt>
                <c:pt idx="14937">
                  <c:v>4920</c:v>
                </c:pt>
                <c:pt idx="14938">
                  <c:v>4436</c:v>
                </c:pt>
                <c:pt idx="14939">
                  <c:v>4189</c:v>
                </c:pt>
                <c:pt idx="14940">
                  <c:v>3600</c:v>
                </c:pt>
                <c:pt idx="14941">
                  <c:v>5098</c:v>
                </c:pt>
                <c:pt idx="14942">
                  <c:v>4523</c:v>
                </c:pt>
                <c:pt idx="14943">
                  <c:v>4449.5</c:v>
                </c:pt>
                <c:pt idx="14944">
                  <c:v>4249</c:v>
                </c:pt>
                <c:pt idx="14945">
                  <c:v>4557</c:v>
                </c:pt>
                <c:pt idx="14946">
                  <c:v>5564.5</c:v>
                </c:pt>
                <c:pt idx="14947">
                  <c:v>4794</c:v>
                </c:pt>
                <c:pt idx="14948">
                  <c:v>4206</c:v>
                </c:pt>
                <c:pt idx="14949">
                  <c:v>5004</c:v>
                </c:pt>
                <c:pt idx="14950">
                  <c:v>5317</c:v>
                </c:pt>
                <c:pt idx="14951">
                  <c:v>4854</c:v>
                </c:pt>
                <c:pt idx="14952">
                  <c:v>4397</c:v>
                </c:pt>
                <c:pt idx="14953">
                  <c:v>4323</c:v>
                </c:pt>
                <c:pt idx="14954">
                  <c:v>4316</c:v>
                </c:pt>
                <c:pt idx="14955">
                  <c:v>3703</c:v>
                </c:pt>
                <c:pt idx="14956">
                  <c:v>3713</c:v>
                </c:pt>
                <c:pt idx="14957">
                  <c:v>3587</c:v>
                </c:pt>
                <c:pt idx="14958">
                  <c:v>3509.5</c:v>
                </c:pt>
                <c:pt idx="14959">
                  <c:v>3741</c:v>
                </c:pt>
                <c:pt idx="14960">
                  <c:v>3029</c:v>
                </c:pt>
                <c:pt idx="14961">
                  <c:v>3434</c:v>
                </c:pt>
                <c:pt idx="14962">
                  <c:v>3044</c:v>
                </c:pt>
                <c:pt idx="14963">
                  <c:v>2686</c:v>
                </c:pt>
                <c:pt idx="14964">
                  <c:v>2122</c:v>
                </c:pt>
                <c:pt idx="14965">
                  <c:v>3003.5</c:v>
                </c:pt>
                <c:pt idx="14966">
                  <c:v>2375</c:v>
                </c:pt>
                <c:pt idx="14967">
                  <c:v>2850</c:v>
                </c:pt>
                <c:pt idx="14968">
                  <c:v>3229</c:v>
                </c:pt>
                <c:pt idx="14969">
                  <c:v>2867</c:v>
                </c:pt>
                <c:pt idx="14970">
                  <c:v>2459</c:v>
                </c:pt>
                <c:pt idx="14971">
                  <c:v>3278</c:v>
                </c:pt>
                <c:pt idx="14972">
                  <c:v>4401</c:v>
                </c:pt>
                <c:pt idx="14973">
                  <c:v>3850.1</c:v>
                </c:pt>
                <c:pt idx="14974">
                  <c:v>4476</c:v>
                </c:pt>
                <c:pt idx="14975">
                  <c:v>4531</c:v>
                </c:pt>
                <c:pt idx="14976">
                  <c:v>3544</c:v>
                </c:pt>
                <c:pt idx="14977">
                  <c:v>4213</c:v>
                </c:pt>
                <c:pt idx="14978">
                  <c:v>5161.5</c:v>
                </c:pt>
                <c:pt idx="14979">
                  <c:v>6316</c:v>
                </c:pt>
                <c:pt idx="14980">
                  <c:v>2429</c:v>
                </c:pt>
                <c:pt idx="14981">
                  <c:v>2662.75</c:v>
                </c:pt>
                <c:pt idx="14982">
                  <c:v>2311</c:v>
                </c:pt>
                <c:pt idx="14983">
                  <c:v>2645</c:v>
                </c:pt>
                <c:pt idx="14984">
                  <c:v>3448.76</c:v>
                </c:pt>
                <c:pt idx="14985">
                  <c:v>3171.82</c:v>
                </c:pt>
                <c:pt idx="14986">
                  <c:v>3873.88</c:v>
                </c:pt>
                <c:pt idx="14987">
                  <c:v>5215.76</c:v>
                </c:pt>
                <c:pt idx="14988">
                  <c:v>3868.82</c:v>
                </c:pt>
                <c:pt idx="14989">
                  <c:v>4425.76</c:v>
                </c:pt>
                <c:pt idx="14990">
                  <c:v>4054.91</c:v>
                </c:pt>
                <c:pt idx="14991">
                  <c:v>5383.7</c:v>
                </c:pt>
                <c:pt idx="14992">
                  <c:v>3946.91</c:v>
                </c:pt>
                <c:pt idx="14993">
                  <c:v>4092.91</c:v>
                </c:pt>
                <c:pt idx="14994">
                  <c:v>4625.38</c:v>
                </c:pt>
                <c:pt idx="14995">
                  <c:v>4371.79</c:v>
                </c:pt>
                <c:pt idx="14996">
                  <c:v>4984.82</c:v>
                </c:pt>
                <c:pt idx="14997">
                  <c:v>4780.88</c:v>
                </c:pt>
                <c:pt idx="14998">
                  <c:v>4549.6400000000003</c:v>
                </c:pt>
                <c:pt idx="14999">
                  <c:v>4703.7299999999996</c:v>
                </c:pt>
                <c:pt idx="15000">
                  <c:v>3854.91</c:v>
                </c:pt>
                <c:pt idx="15001">
                  <c:v>3515.91</c:v>
                </c:pt>
                <c:pt idx="15002">
                  <c:v>4412.82</c:v>
                </c:pt>
                <c:pt idx="15003">
                  <c:v>4293.91</c:v>
                </c:pt>
                <c:pt idx="15004">
                  <c:v>4675.58</c:v>
                </c:pt>
                <c:pt idx="15005">
                  <c:v>3332.88</c:v>
                </c:pt>
                <c:pt idx="15006">
                  <c:v>4494.38</c:v>
                </c:pt>
                <c:pt idx="15007">
                  <c:v>4041.1</c:v>
                </c:pt>
                <c:pt idx="15008">
                  <c:v>3082.5</c:v>
                </c:pt>
                <c:pt idx="15009">
                  <c:v>3656.93</c:v>
                </c:pt>
                <c:pt idx="15010">
                  <c:v>3327.76</c:v>
                </c:pt>
                <c:pt idx="15011">
                  <c:v>3684.17</c:v>
                </c:pt>
                <c:pt idx="15012">
                  <c:v>4019.59</c:v>
                </c:pt>
                <c:pt idx="15013">
                  <c:v>3368.93</c:v>
                </c:pt>
                <c:pt idx="15014">
                  <c:v>4324.6099999999997</c:v>
                </c:pt>
                <c:pt idx="15015">
                  <c:v>4007.97</c:v>
                </c:pt>
                <c:pt idx="15016">
                  <c:v>3289.04</c:v>
                </c:pt>
                <c:pt idx="15017">
                  <c:v>3355.03</c:v>
                </c:pt>
                <c:pt idx="15018">
                  <c:v>3391.13</c:v>
                </c:pt>
                <c:pt idx="15019">
                  <c:v>3294.28</c:v>
                </c:pt>
                <c:pt idx="15020">
                  <c:v>3958.71</c:v>
                </c:pt>
                <c:pt idx="15021">
                  <c:v>3185.88</c:v>
                </c:pt>
                <c:pt idx="15022">
                  <c:v>3797.81</c:v>
                </c:pt>
                <c:pt idx="15023">
                  <c:v>3611.89</c:v>
                </c:pt>
                <c:pt idx="15024">
                  <c:v>3979.08</c:v>
                </c:pt>
                <c:pt idx="15025">
                  <c:v>3297.21</c:v>
                </c:pt>
                <c:pt idx="15026">
                  <c:v>3711.97</c:v>
                </c:pt>
                <c:pt idx="15027">
                  <c:v>3793.97</c:v>
                </c:pt>
                <c:pt idx="15028">
                  <c:v>4557.05</c:v>
                </c:pt>
                <c:pt idx="15029">
                  <c:v>4560.1899999999996</c:v>
                </c:pt>
                <c:pt idx="15030">
                  <c:v>4935.75</c:v>
                </c:pt>
                <c:pt idx="15031">
                  <c:v>6178.09</c:v>
                </c:pt>
                <c:pt idx="15032">
                  <c:v>3798.83</c:v>
                </c:pt>
                <c:pt idx="15033">
                  <c:v>2593.69</c:v>
                </c:pt>
                <c:pt idx="15034">
                  <c:v>2690.68</c:v>
                </c:pt>
                <c:pt idx="15035">
                  <c:v>2984.56</c:v>
                </c:pt>
                <c:pt idx="15036">
                  <c:v>3162.24</c:v>
                </c:pt>
                <c:pt idx="15037">
                  <c:v>4119.1099999999997</c:v>
                </c:pt>
                <c:pt idx="15038">
                  <c:v>4976.7</c:v>
                </c:pt>
                <c:pt idx="15039">
                  <c:v>4622.54</c:v>
                </c:pt>
                <c:pt idx="15040">
                  <c:v>4322.43</c:v>
                </c:pt>
                <c:pt idx="15041">
                  <c:v>4098.3500000000004</c:v>
                </c:pt>
                <c:pt idx="15042">
                  <c:v>3852.11</c:v>
                </c:pt>
                <c:pt idx="15043">
                  <c:v>4518.1000000000004</c:v>
                </c:pt>
                <c:pt idx="15044">
                  <c:v>2943.06</c:v>
                </c:pt>
                <c:pt idx="15045">
                  <c:v>3788.37</c:v>
                </c:pt>
                <c:pt idx="15046">
                  <c:v>4750.17</c:v>
                </c:pt>
                <c:pt idx="15047">
                  <c:v>4541.2299999999996</c:v>
                </c:pt>
                <c:pt idx="15048">
                  <c:v>4143.46</c:v>
                </c:pt>
                <c:pt idx="15049">
                  <c:v>3643.69</c:v>
                </c:pt>
                <c:pt idx="15050">
                  <c:v>4740.21</c:v>
                </c:pt>
                <c:pt idx="15051">
                  <c:v>5086.4799999999996</c:v>
                </c:pt>
                <c:pt idx="15052">
                  <c:v>6928.95</c:v>
                </c:pt>
                <c:pt idx="15053">
                  <c:v>5543.15</c:v>
                </c:pt>
                <c:pt idx="15054">
                  <c:v>5103.18</c:v>
                </c:pt>
                <c:pt idx="15055">
                  <c:v>4709.1400000000003</c:v>
                </c:pt>
                <c:pt idx="15056">
                  <c:v>5003.54</c:v>
                </c:pt>
                <c:pt idx="15057">
                  <c:v>5004.37</c:v>
                </c:pt>
                <c:pt idx="15058">
                  <c:v>4480.24</c:v>
                </c:pt>
                <c:pt idx="15059">
                  <c:v>4515.38</c:v>
                </c:pt>
                <c:pt idx="15060">
                  <c:v>3773.88</c:v>
                </c:pt>
                <c:pt idx="15061">
                  <c:v>3185.38</c:v>
                </c:pt>
                <c:pt idx="15062">
                  <c:v>2417.3200000000002</c:v>
                </c:pt>
                <c:pt idx="15063">
                  <c:v>2611.36</c:v>
                </c:pt>
                <c:pt idx="15064">
                  <c:v>3119.5</c:v>
                </c:pt>
                <c:pt idx="15065">
                  <c:v>2710.43</c:v>
                </c:pt>
                <c:pt idx="15066">
                  <c:v>3053.24</c:v>
                </c:pt>
                <c:pt idx="15067">
                  <c:v>2402</c:v>
                </c:pt>
                <c:pt idx="15068">
                  <c:v>1801.1</c:v>
                </c:pt>
                <c:pt idx="15069">
                  <c:v>1823.36</c:v>
                </c:pt>
                <c:pt idx="15070">
                  <c:v>2629.73</c:v>
                </c:pt>
                <c:pt idx="15071">
                  <c:v>2091.2800000000002</c:v>
                </c:pt>
                <c:pt idx="15072">
                  <c:v>2997.41</c:v>
                </c:pt>
                <c:pt idx="15073">
                  <c:v>3533.7</c:v>
                </c:pt>
                <c:pt idx="15074">
                  <c:v>2383.29</c:v>
                </c:pt>
                <c:pt idx="15075">
                  <c:v>2671.37</c:v>
                </c:pt>
                <c:pt idx="15076">
                  <c:v>975.5</c:v>
                </c:pt>
                <c:pt idx="15077">
                  <c:v>727.5</c:v>
                </c:pt>
                <c:pt idx="15078">
                  <c:v>1981.5</c:v>
                </c:pt>
                <c:pt idx="15079">
                  <c:v>1709.5</c:v>
                </c:pt>
                <c:pt idx="15080">
                  <c:v>1371.5</c:v>
                </c:pt>
                <c:pt idx="15081">
                  <c:v>1481</c:v>
                </c:pt>
                <c:pt idx="15082">
                  <c:v>2426.5</c:v>
                </c:pt>
                <c:pt idx="15083">
                  <c:v>1293</c:v>
                </c:pt>
                <c:pt idx="15084">
                  <c:v>1220</c:v>
                </c:pt>
                <c:pt idx="15085">
                  <c:v>2135.5</c:v>
                </c:pt>
                <c:pt idx="15086">
                  <c:v>2526.5</c:v>
                </c:pt>
                <c:pt idx="15087">
                  <c:v>1791.5</c:v>
                </c:pt>
                <c:pt idx="15088">
                  <c:v>3002.5</c:v>
                </c:pt>
                <c:pt idx="15089">
                  <c:v>4328</c:v>
                </c:pt>
                <c:pt idx="15090">
                  <c:v>3825</c:v>
                </c:pt>
                <c:pt idx="15091">
                  <c:v>5503.97</c:v>
                </c:pt>
                <c:pt idx="15092">
                  <c:v>8558</c:v>
                </c:pt>
                <c:pt idx="15093">
                  <c:v>10937</c:v>
                </c:pt>
                <c:pt idx="15094">
                  <c:v>7596</c:v>
                </c:pt>
                <c:pt idx="15095">
                  <c:v>7498</c:v>
                </c:pt>
                <c:pt idx="15096">
                  <c:v>6716.5</c:v>
                </c:pt>
                <c:pt idx="15097">
                  <c:v>5265.5</c:v>
                </c:pt>
                <c:pt idx="15098">
                  <c:v>4578.5</c:v>
                </c:pt>
                <c:pt idx="15099">
                  <c:v>3427.24</c:v>
                </c:pt>
                <c:pt idx="15100">
                  <c:v>4191.5</c:v>
                </c:pt>
                <c:pt idx="15101">
                  <c:v>2344</c:v>
                </c:pt>
                <c:pt idx="15102">
                  <c:v>2297</c:v>
                </c:pt>
                <c:pt idx="15103">
                  <c:v>1966</c:v>
                </c:pt>
                <c:pt idx="15104">
                  <c:v>1267.5</c:v>
                </c:pt>
                <c:pt idx="15105">
                  <c:v>1353.5</c:v>
                </c:pt>
                <c:pt idx="15106">
                  <c:v>1047</c:v>
                </c:pt>
                <c:pt idx="15107">
                  <c:v>843</c:v>
                </c:pt>
                <c:pt idx="15108">
                  <c:v>607</c:v>
                </c:pt>
                <c:pt idx="15109">
                  <c:v>324</c:v>
                </c:pt>
                <c:pt idx="15110">
                  <c:v>774</c:v>
                </c:pt>
                <c:pt idx="15111">
                  <c:v>996</c:v>
                </c:pt>
                <c:pt idx="15112">
                  <c:v>987</c:v>
                </c:pt>
                <c:pt idx="15113">
                  <c:v>747</c:v>
                </c:pt>
                <c:pt idx="15114">
                  <c:v>1498</c:v>
                </c:pt>
                <c:pt idx="15115">
                  <c:v>2783</c:v>
                </c:pt>
                <c:pt idx="15116">
                  <c:v>2035</c:v>
                </c:pt>
                <c:pt idx="15117">
                  <c:v>2292</c:v>
                </c:pt>
                <c:pt idx="15118">
                  <c:v>3379.99</c:v>
                </c:pt>
                <c:pt idx="15119">
                  <c:v>2118</c:v>
                </c:pt>
                <c:pt idx="15120">
                  <c:v>3737</c:v>
                </c:pt>
                <c:pt idx="15121">
                  <c:v>3573</c:v>
                </c:pt>
                <c:pt idx="15122">
                  <c:v>3965</c:v>
                </c:pt>
                <c:pt idx="15123">
                  <c:v>1230</c:v>
                </c:pt>
                <c:pt idx="15124">
                  <c:v>766</c:v>
                </c:pt>
                <c:pt idx="15125">
                  <c:v>1721</c:v>
                </c:pt>
                <c:pt idx="15126">
                  <c:v>1642</c:v>
                </c:pt>
                <c:pt idx="15127">
                  <c:v>962</c:v>
                </c:pt>
                <c:pt idx="15128">
                  <c:v>3118</c:v>
                </c:pt>
                <c:pt idx="15129">
                  <c:v>699</c:v>
                </c:pt>
                <c:pt idx="15130">
                  <c:v>823</c:v>
                </c:pt>
                <c:pt idx="15131">
                  <c:v>2363</c:v>
                </c:pt>
                <c:pt idx="15132">
                  <c:v>1820.5</c:v>
                </c:pt>
                <c:pt idx="15133">
                  <c:v>1865</c:v>
                </c:pt>
                <c:pt idx="15134">
                  <c:v>3143</c:v>
                </c:pt>
                <c:pt idx="15135">
                  <c:v>2240</c:v>
                </c:pt>
                <c:pt idx="15136">
                  <c:v>1840</c:v>
                </c:pt>
                <c:pt idx="15137">
                  <c:v>1504.5</c:v>
                </c:pt>
                <c:pt idx="15138">
                  <c:v>2178</c:v>
                </c:pt>
                <c:pt idx="15139">
                  <c:v>1952</c:v>
                </c:pt>
                <c:pt idx="15140">
                  <c:v>1704</c:v>
                </c:pt>
                <c:pt idx="15141">
                  <c:v>2139</c:v>
                </c:pt>
                <c:pt idx="15142">
                  <c:v>3200</c:v>
                </c:pt>
                <c:pt idx="15143">
                  <c:v>3051</c:v>
                </c:pt>
                <c:pt idx="15144">
                  <c:v>5859</c:v>
                </c:pt>
                <c:pt idx="15145">
                  <c:v>9617</c:v>
                </c:pt>
                <c:pt idx="15146">
                  <c:v>8020</c:v>
                </c:pt>
                <c:pt idx="15147">
                  <c:v>8872.9699999999993</c:v>
                </c:pt>
                <c:pt idx="15148">
                  <c:v>6122</c:v>
                </c:pt>
                <c:pt idx="15149">
                  <c:v>6434</c:v>
                </c:pt>
                <c:pt idx="15150">
                  <c:v>5104</c:v>
                </c:pt>
                <c:pt idx="15151">
                  <c:v>2855</c:v>
                </c:pt>
                <c:pt idx="15152">
                  <c:v>1877</c:v>
                </c:pt>
                <c:pt idx="15153">
                  <c:v>1318</c:v>
                </c:pt>
                <c:pt idx="15154">
                  <c:v>482</c:v>
                </c:pt>
                <c:pt idx="15155">
                  <c:v>622</c:v>
                </c:pt>
                <c:pt idx="15156">
                  <c:v>295</c:v>
                </c:pt>
                <c:pt idx="15157">
                  <c:v>111.85</c:v>
                </c:pt>
                <c:pt idx="15158">
                  <c:v>409.7</c:v>
                </c:pt>
                <c:pt idx="15159">
                  <c:v>677.31</c:v>
                </c:pt>
                <c:pt idx="15160">
                  <c:v>402.43</c:v>
                </c:pt>
                <c:pt idx="15161">
                  <c:v>428.37</c:v>
                </c:pt>
                <c:pt idx="15162">
                  <c:v>307.52</c:v>
                </c:pt>
                <c:pt idx="15163">
                  <c:v>882.98</c:v>
                </c:pt>
                <c:pt idx="15164">
                  <c:v>450.4</c:v>
                </c:pt>
                <c:pt idx="15165">
                  <c:v>1106.94</c:v>
                </c:pt>
                <c:pt idx="15166">
                  <c:v>897.01</c:v>
                </c:pt>
                <c:pt idx="15167">
                  <c:v>1934.61</c:v>
                </c:pt>
                <c:pt idx="15168">
                  <c:v>1089.74</c:v>
                </c:pt>
                <c:pt idx="15169">
                  <c:v>1284.44</c:v>
                </c:pt>
                <c:pt idx="15170">
                  <c:v>2785.16</c:v>
                </c:pt>
                <c:pt idx="15171">
                  <c:v>2085.69</c:v>
                </c:pt>
                <c:pt idx="15172">
                  <c:v>5192.28</c:v>
                </c:pt>
                <c:pt idx="15173">
                  <c:v>2931.14</c:v>
                </c:pt>
                <c:pt idx="15174">
                  <c:v>4793.8599999999997</c:v>
                </c:pt>
                <c:pt idx="15175">
                  <c:v>2060.86</c:v>
                </c:pt>
                <c:pt idx="15176">
                  <c:v>1038.46</c:v>
                </c:pt>
                <c:pt idx="15177">
                  <c:v>1123.22</c:v>
                </c:pt>
                <c:pt idx="15178">
                  <c:v>1291.22</c:v>
                </c:pt>
                <c:pt idx="15179">
                  <c:v>815.37</c:v>
                </c:pt>
                <c:pt idx="15180">
                  <c:v>2017.47</c:v>
                </c:pt>
                <c:pt idx="15181">
                  <c:v>3213.77</c:v>
                </c:pt>
                <c:pt idx="15182">
                  <c:v>1314.86</c:v>
                </c:pt>
                <c:pt idx="15183">
                  <c:v>759.79</c:v>
                </c:pt>
                <c:pt idx="15184">
                  <c:v>1029.44</c:v>
                </c:pt>
                <c:pt idx="15185">
                  <c:v>1762</c:v>
                </c:pt>
                <c:pt idx="15186">
                  <c:v>2073.9899999999998</c:v>
                </c:pt>
                <c:pt idx="15187">
                  <c:v>1944</c:v>
                </c:pt>
                <c:pt idx="15188">
                  <c:v>2750</c:v>
                </c:pt>
                <c:pt idx="15189">
                  <c:v>2492</c:v>
                </c:pt>
                <c:pt idx="15190">
                  <c:v>2502</c:v>
                </c:pt>
                <c:pt idx="15191">
                  <c:v>1722</c:v>
                </c:pt>
                <c:pt idx="15192">
                  <c:v>2399</c:v>
                </c:pt>
                <c:pt idx="15193">
                  <c:v>2458</c:v>
                </c:pt>
                <c:pt idx="15194">
                  <c:v>4011</c:v>
                </c:pt>
                <c:pt idx="15195">
                  <c:v>4289</c:v>
                </c:pt>
                <c:pt idx="15196">
                  <c:v>6457</c:v>
                </c:pt>
                <c:pt idx="15197">
                  <c:v>8526</c:v>
                </c:pt>
                <c:pt idx="15198">
                  <c:v>7093</c:v>
                </c:pt>
                <c:pt idx="15199">
                  <c:v>6816</c:v>
                </c:pt>
                <c:pt idx="15200">
                  <c:v>6905</c:v>
                </c:pt>
                <c:pt idx="15201">
                  <c:v>7629</c:v>
                </c:pt>
                <c:pt idx="15202">
                  <c:v>6289</c:v>
                </c:pt>
                <c:pt idx="15203">
                  <c:v>3179</c:v>
                </c:pt>
                <c:pt idx="15204">
                  <c:v>2635</c:v>
                </c:pt>
                <c:pt idx="15205">
                  <c:v>2016</c:v>
                </c:pt>
                <c:pt idx="15206">
                  <c:v>2091</c:v>
                </c:pt>
                <c:pt idx="15207">
                  <c:v>1361</c:v>
                </c:pt>
                <c:pt idx="15208">
                  <c:v>1022.88</c:v>
                </c:pt>
                <c:pt idx="15209">
                  <c:v>820.76</c:v>
                </c:pt>
                <c:pt idx="15210">
                  <c:v>858.84</c:v>
                </c:pt>
                <c:pt idx="15211">
                  <c:v>824.22</c:v>
                </c:pt>
                <c:pt idx="15212">
                  <c:v>962.4</c:v>
                </c:pt>
                <c:pt idx="15213">
                  <c:v>1056.1199999999999</c:v>
                </c:pt>
                <c:pt idx="15214">
                  <c:v>421.64</c:v>
                </c:pt>
                <c:pt idx="15215">
                  <c:v>1317.78</c:v>
                </c:pt>
                <c:pt idx="15216">
                  <c:v>1878.44</c:v>
                </c:pt>
                <c:pt idx="15217">
                  <c:v>867.88</c:v>
                </c:pt>
                <c:pt idx="15218">
                  <c:v>1033.32</c:v>
                </c:pt>
                <c:pt idx="15219">
                  <c:v>4961.1899999999996</c:v>
                </c:pt>
                <c:pt idx="15220">
                  <c:v>4888.88</c:v>
                </c:pt>
                <c:pt idx="15221">
                  <c:v>5569.84</c:v>
                </c:pt>
                <c:pt idx="15222">
                  <c:v>5395.5</c:v>
                </c:pt>
                <c:pt idx="15223">
                  <c:v>5289.69</c:v>
                </c:pt>
                <c:pt idx="15224">
                  <c:v>4592.96</c:v>
                </c:pt>
                <c:pt idx="15225">
                  <c:v>4655.1400000000003</c:v>
                </c:pt>
                <c:pt idx="15226">
                  <c:v>3513.68</c:v>
                </c:pt>
                <c:pt idx="15227">
                  <c:v>4962.7</c:v>
                </c:pt>
                <c:pt idx="15228">
                  <c:v>4181.43</c:v>
                </c:pt>
                <c:pt idx="15229">
                  <c:v>4265.7299999999996</c:v>
                </c:pt>
                <c:pt idx="15230">
                  <c:v>3792.29</c:v>
                </c:pt>
                <c:pt idx="15231">
                  <c:v>4053.43</c:v>
                </c:pt>
                <c:pt idx="15232">
                  <c:v>4250.84</c:v>
                </c:pt>
                <c:pt idx="15233">
                  <c:v>3846.69</c:v>
                </c:pt>
                <c:pt idx="15234">
                  <c:v>5629.61</c:v>
                </c:pt>
                <c:pt idx="15235">
                  <c:v>5193.21</c:v>
                </c:pt>
                <c:pt idx="15236">
                  <c:v>5391.84</c:v>
                </c:pt>
                <c:pt idx="15237">
                  <c:v>5173.4799999999996</c:v>
                </c:pt>
                <c:pt idx="15238">
                  <c:v>5382.58</c:v>
                </c:pt>
                <c:pt idx="15239">
                  <c:v>6034.85</c:v>
                </c:pt>
                <c:pt idx="15240">
                  <c:v>5479.98</c:v>
                </c:pt>
                <c:pt idx="15241">
                  <c:v>4437.4399999999996</c:v>
                </c:pt>
                <c:pt idx="15242">
                  <c:v>4877.18</c:v>
                </c:pt>
                <c:pt idx="15243">
                  <c:v>5283.81</c:v>
                </c:pt>
                <c:pt idx="15244">
                  <c:v>4666.97</c:v>
                </c:pt>
                <c:pt idx="15245">
                  <c:v>5672.14</c:v>
                </c:pt>
                <c:pt idx="15246">
                  <c:v>4341.22</c:v>
                </c:pt>
                <c:pt idx="15247">
                  <c:v>4709.33</c:v>
                </c:pt>
                <c:pt idx="15248">
                  <c:v>4414.5600000000004</c:v>
                </c:pt>
                <c:pt idx="15249">
                  <c:v>5374.27</c:v>
                </c:pt>
                <c:pt idx="15250">
                  <c:v>4754.09</c:v>
                </c:pt>
                <c:pt idx="15251">
                  <c:v>4732.32</c:v>
                </c:pt>
                <c:pt idx="15252">
                  <c:v>4101.17</c:v>
                </c:pt>
                <c:pt idx="15253">
                  <c:v>4169.4799999999996</c:v>
                </c:pt>
                <c:pt idx="15254">
                  <c:v>4596.03</c:v>
                </c:pt>
                <c:pt idx="15255">
                  <c:v>4868.07</c:v>
                </c:pt>
                <c:pt idx="15256">
                  <c:v>3974.6</c:v>
                </c:pt>
                <c:pt idx="15257">
                  <c:v>4213.75</c:v>
                </c:pt>
                <c:pt idx="15258">
                  <c:v>4372.0600000000004</c:v>
                </c:pt>
                <c:pt idx="15259">
                  <c:v>4566.43</c:v>
                </c:pt>
                <c:pt idx="15260">
                  <c:v>4280.3100000000004</c:v>
                </c:pt>
                <c:pt idx="15261">
                  <c:v>4192.24</c:v>
                </c:pt>
                <c:pt idx="15262">
                  <c:v>3773.52</c:v>
                </c:pt>
                <c:pt idx="15263">
                  <c:v>3960.84</c:v>
                </c:pt>
                <c:pt idx="15264">
                  <c:v>4060.65</c:v>
                </c:pt>
                <c:pt idx="15265">
                  <c:v>4208.9799999999996</c:v>
                </c:pt>
                <c:pt idx="15266">
                  <c:v>3447.62</c:v>
                </c:pt>
                <c:pt idx="15267">
                  <c:v>4251.09</c:v>
                </c:pt>
                <c:pt idx="15268">
                  <c:v>3634.89</c:v>
                </c:pt>
                <c:pt idx="15269">
                  <c:v>3960.25</c:v>
                </c:pt>
                <c:pt idx="15270">
                  <c:v>4891.5600000000004</c:v>
                </c:pt>
                <c:pt idx="15271">
                  <c:v>3627.95</c:v>
                </c:pt>
                <c:pt idx="15272">
                  <c:v>5321.49</c:v>
                </c:pt>
                <c:pt idx="15273">
                  <c:v>5091.1499999999996</c:v>
                </c:pt>
                <c:pt idx="15274">
                  <c:v>4730.9399999999996</c:v>
                </c:pt>
                <c:pt idx="15275">
                  <c:v>6304.14</c:v>
                </c:pt>
                <c:pt idx="15276">
                  <c:v>5137.09</c:v>
                </c:pt>
                <c:pt idx="15277">
                  <c:v>4932.8599999999997</c:v>
                </c:pt>
                <c:pt idx="15278">
                  <c:v>4997.51</c:v>
                </c:pt>
                <c:pt idx="15279">
                  <c:v>4524.67</c:v>
                </c:pt>
                <c:pt idx="15280">
                  <c:v>4122.49</c:v>
                </c:pt>
                <c:pt idx="15281">
                  <c:v>4286.3500000000004</c:v>
                </c:pt>
                <c:pt idx="15282">
                  <c:v>3787.66</c:v>
                </c:pt>
                <c:pt idx="15283">
                  <c:v>3975.08</c:v>
                </c:pt>
                <c:pt idx="15284">
                  <c:v>3995.87</c:v>
                </c:pt>
                <c:pt idx="15285">
                  <c:v>3868.84</c:v>
                </c:pt>
                <c:pt idx="15286">
                  <c:v>3934.65</c:v>
                </c:pt>
                <c:pt idx="15287">
                  <c:v>3870.66</c:v>
                </c:pt>
                <c:pt idx="15288">
                  <c:v>4552.25</c:v>
                </c:pt>
                <c:pt idx="15289">
                  <c:v>5168.24</c:v>
                </c:pt>
                <c:pt idx="15290">
                  <c:v>4753.4399999999996</c:v>
                </c:pt>
                <c:pt idx="15291">
                  <c:v>4725.09</c:v>
                </c:pt>
                <c:pt idx="15292">
                  <c:v>4809.8599999999997</c:v>
                </c:pt>
                <c:pt idx="15293">
                  <c:v>4056.67</c:v>
                </c:pt>
                <c:pt idx="15294">
                  <c:v>4326.1000000000004</c:v>
                </c:pt>
                <c:pt idx="15295">
                  <c:v>3978.38</c:v>
                </c:pt>
                <c:pt idx="15296">
                  <c:v>4408.59</c:v>
                </c:pt>
                <c:pt idx="15297">
                  <c:v>4130.9799999999996</c:v>
                </c:pt>
                <c:pt idx="15298">
                  <c:v>3917.77</c:v>
                </c:pt>
                <c:pt idx="15299">
                  <c:v>3749.46</c:v>
                </c:pt>
                <c:pt idx="15300">
                  <c:v>3903.84</c:v>
                </c:pt>
                <c:pt idx="15301">
                  <c:v>4203.93</c:v>
                </c:pt>
                <c:pt idx="15302">
                  <c:v>4025.1</c:v>
                </c:pt>
                <c:pt idx="15303">
                  <c:v>3696.08</c:v>
                </c:pt>
                <c:pt idx="15304">
                  <c:v>4601.99</c:v>
                </c:pt>
                <c:pt idx="15305">
                  <c:v>4077.81</c:v>
                </c:pt>
                <c:pt idx="15306">
                  <c:v>5043.47</c:v>
                </c:pt>
                <c:pt idx="15307">
                  <c:v>4132.75</c:v>
                </c:pt>
                <c:pt idx="15308">
                  <c:v>3768.6</c:v>
                </c:pt>
                <c:pt idx="15309">
                  <c:v>3861.72</c:v>
                </c:pt>
                <c:pt idx="15310">
                  <c:v>4635.41</c:v>
                </c:pt>
                <c:pt idx="15311">
                  <c:v>4659.7299999999996</c:v>
                </c:pt>
                <c:pt idx="15312">
                  <c:v>4232.53</c:v>
                </c:pt>
                <c:pt idx="15313">
                  <c:v>4881.84</c:v>
                </c:pt>
                <c:pt idx="15314">
                  <c:v>4257.8500000000004</c:v>
                </c:pt>
                <c:pt idx="15315">
                  <c:v>4040.06</c:v>
                </c:pt>
                <c:pt idx="15316">
                  <c:v>3744.56</c:v>
                </c:pt>
                <c:pt idx="15317">
                  <c:v>4597.7700000000004</c:v>
                </c:pt>
                <c:pt idx="15318">
                  <c:v>3888.75</c:v>
                </c:pt>
                <c:pt idx="15319">
                  <c:v>3951.16</c:v>
                </c:pt>
                <c:pt idx="15320">
                  <c:v>3910.96</c:v>
                </c:pt>
                <c:pt idx="15321">
                  <c:v>4049.62</c:v>
                </c:pt>
                <c:pt idx="15322">
                  <c:v>4172.6000000000004</c:v>
                </c:pt>
                <c:pt idx="15323">
                  <c:v>5017.2</c:v>
                </c:pt>
                <c:pt idx="15324">
                  <c:v>5545.88</c:v>
                </c:pt>
                <c:pt idx="15325">
                  <c:v>5327.24</c:v>
                </c:pt>
                <c:pt idx="15326">
                  <c:v>4888.57</c:v>
                </c:pt>
                <c:pt idx="15327">
                  <c:v>6171.86</c:v>
                </c:pt>
                <c:pt idx="15328">
                  <c:v>5269.34</c:v>
                </c:pt>
                <c:pt idx="15329">
                  <c:v>4386.43</c:v>
                </c:pt>
                <c:pt idx="15330">
                  <c:v>3794.58</c:v>
                </c:pt>
                <c:pt idx="15331">
                  <c:v>4764.7</c:v>
                </c:pt>
                <c:pt idx="15332">
                  <c:v>5302.65</c:v>
                </c:pt>
                <c:pt idx="15333">
                  <c:v>3969.67</c:v>
                </c:pt>
                <c:pt idx="15334">
                  <c:v>4156.13</c:v>
                </c:pt>
                <c:pt idx="15335">
                  <c:v>4027.23</c:v>
                </c:pt>
                <c:pt idx="15336">
                  <c:v>4344.55</c:v>
                </c:pt>
                <c:pt idx="15337">
                  <c:v>4251.25</c:v>
                </c:pt>
                <c:pt idx="15338">
                  <c:v>4393.5</c:v>
                </c:pt>
                <c:pt idx="15339">
                  <c:v>4549.6899999999996</c:v>
                </c:pt>
                <c:pt idx="15340">
                  <c:v>4714.67</c:v>
                </c:pt>
                <c:pt idx="15341">
                  <c:v>4750.05</c:v>
                </c:pt>
                <c:pt idx="15342">
                  <c:v>4690.3900000000003</c:v>
                </c:pt>
                <c:pt idx="15343">
                  <c:v>4694.47</c:v>
                </c:pt>
                <c:pt idx="15344">
                  <c:v>4506.03</c:v>
                </c:pt>
                <c:pt idx="15345">
                  <c:v>4906.62</c:v>
                </c:pt>
                <c:pt idx="15346">
                  <c:v>3811.6</c:v>
                </c:pt>
                <c:pt idx="15347">
                  <c:v>4494.1499999999996</c:v>
                </c:pt>
                <c:pt idx="15348">
                  <c:v>4335.2299999999996</c:v>
                </c:pt>
                <c:pt idx="15349">
                  <c:v>4563.13</c:v>
                </c:pt>
                <c:pt idx="15350">
                  <c:v>4822.45</c:v>
                </c:pt>
                <c:pt idx="15351">
                  <c:v>3979.74</c:v>
                </c:pt>
                <c:pt idx="15352">
                  <c:v>3680.21</c:v>
                </c:pt>
                <c:pt idx="15353">
                  <c:v>4001.08</c:v>
                </c:pt>
                <c:pt idx="15354">
                  <c:v>4356.42</c:v>
                </c:pt>
                <c:pt idx="15355">
                  <c:v>4461.58</c:v>
                </c:pt>
                <c:pt idx="15356">
                  <c:v>4269.6099999999997</c:v>
                </c:pt>
                <c:pt idx="15357">
                  <c:v>5202.93</c:v>
                </c:pt>
                <c:pt idx="15358">
                  <c:v>5546.2</c:v>
                </c:pt>
                <c:pt idx="15359">
                  <c:v>4412.08</c:v>
                </c:pt>
                <c:pt idx="15360">
                  <c:v>4460.76</c:v>
                </c:pt>
                <c:pt idx="15361">
                  <c:v>3999.22</c:v>
                </c:pt>
                <c:pt idx="15362">
                  <c:v>113144.9</c:v>
                </c:pt>
                <c:pt idx="15363">
                  <c:v>100344.36</c:v>
                </c:pt>
                <c:pt idx="15364">
                  <c:v>93181.36</c:v>
                </c:pt>
                <c:pt idx="15365">
                  <c:v>109233.51</c:v>
                </c:pt>
                <c:pt idx="15366">
                  <c:v>116410.09</c:v>
                </c:pt>
                <c:pt idx="15367">
                  <c:v>172794.2</c:v>
                </c:pt>
                <c:pt idx="15368">
                  <c:v>98552.33</c:v>
                </c:pt>
                <c:pt idx="15369">
                  <c:v>96659.43</c:v>
                </c:pt>
                <c:pt idx="15370">
                  <c:v>96264.28</c:v>
                </c:pt>
                <c:pt idx="15371">
                  <c:v>108465.19</c:v>
                </c:pt>
                <c:pt idx="15372">
                  <c:v>91761.12</c:v>
                </c:pt>
                <c:pt idx="15373">
                  <c:v>90616.12</c:v>
                </c:pt>
                <c:pt idx="15374">
                  <c:v>95362.77</c:v>
                </c:pt>
                <c:pt idx="15375">
                  <c:v>115724.51</c:v>
                </c:pt>
                <c:pt idx="15376">
                  <c:v>102736.89</c:v>
                </c:pt>
                <c:pt idx="15377">
                  <c:v>90889.35</c:v>
                </c:pt>
                <c:pt idx="15378">
                  <c:v>91070.95</c:v>
                </c:pt>
                <c:pt idx="15379">
                  <c:v>88626.4</c:v>
                </c:pt>
                <c:pt idx="15380">
                  <c:v>87577.919999999998</c:v>
                </c:pt>
                <c:pt idx="15381">
                  <c:v>100604.36</c:v>
                </c:pt>
                <c:pt idx="15382">
                  <c:v>90427.67</c:v>
                </c:pt>
                <c:pt idx="15383">
                  <c:v>94049.47</c:v>
                </c:pt>
                <c:pt idx="15384">
                  <c:v>81926.84</c:v>
                </c:pt>
                <c:pt idx="15385">
                  <c:v>73848.66</c:v>
                </c:pt>
                <c:pt idx="15386">
                  <c:v>74734.81</c:v>
                </c:pt>
                <c:pt idx="15387">
                  <c:v>79166.83</c:v>
                </c:pt>
                <c:pt idx="15388">
                  <c:v>91908.96</c:v>
                </c:pt>
                <c:pt idx="15389">
                  <c:v>78352.91</c:v>
                </c:pt>
                <c:pt idx="15390">
                  <c:v>76760.45</c:v>
                </c:pt>
                <c:pt idx="15391">
                  <c:v>79687.990000000005</c:v>
                </c:pt>
                <c:pt idx="15392">
                  <c:v>81351.929999999993</c:v>
                </c:pt>
                <c:pt idx="15393">
                  <c:v>87381.99</c:v>
                </c:pt>
                <c:pt idx="15394">
                  <c:v>79192.039999999994</c:v>
                </c:pt>
                <c:pt idx="15395">
                  <c:v>89120.97</c:v>
                </c:pt>
                <c:pt idx="15396">
                  <c:v>94561.74</c:v>
                </c:pt>
                <c:pt idx="15397">
                  <c:v>89101.92</c:v>
                </c:pt>
                <c:pt idx="15398">
                  <c:v>91778.08</c:v>
                </c:pt>
                <c:pt idx="15399">
                  <c:v>83380.69</c:v>
                </c:pt>
                <c:pt idx="15400">
                  <c:v>83892.34</c:v>
                </c:pt>
                <c:pt idx="15401">
                  <c:v>93640.72</c:v>
                </c:pt>
                <c:pt idx="15402">
                  <c:v>86125.25</c:v>
                </c:pt>
                <c:pt idx="15403">
                  <c:v>73418.13</c:v>
                </c:pt>
                <c:pt idx="15404">
                  <c:v>67842.429999999993</c:v>
                </c:pt>
                <c:pt idx="15405">
                  <c:v>101442.76</c:v>
                </c:pt>
                <c:pt idx="15406">
                  <c:v>94757.2</c:v>
                </c:pt>
                <c:pt idx="15407">
                  <c:v>80384.820000000007</c:v>
                </c:pt>
                <c:pt idx="15408">
                  <c:v>73331.41</c:v>
                </c:pt>
                <c:pt idx="15409">
                  <c:v>81053.52</c:v>
                </c:pt>
                <c:pt idx="15410">
                  <c:v>113047.81</c:v>
                </c:pt>
                <c:pt idx="15411">
                  <c:v>91601.47</c:v>
                </c:pt>
                <c:pt idx="15412">
                  <c:v>89918.55</c:v>
                </c:pt>
                <c:pt idx="15413">
                  <c:v>88650.4</c:v>
                </c:pt>
                <c:pt idx="15414">
                  <c:v>72676.11</c:v>
                </c:pt>
                <c:pt idx="15415">
                  <c:v>106706.53</c:v>
                </c:pt>
                <c:pt idx="15416">
                  <c:v>92225.47</c:v>
                </c:pt>
                <c:pt idx="15417">
                  <c:v>103100.6</c:v>
                </c:pt>
                <c:pt idx="15418">
                  <c:v>91932.69</c:v>
                </c:pt>
                <c:pt idx="15419">
                  <c:v>99904.49</c:v>
                </c:pt>
                <c:pt idx="15420">
                  <c:v>76017.77</c:v>
                </c:pt>
                <c:pt idx="15421">
                  <c:v>85552.24</c:v>
                </c:pt>
                <c:pt idx="15422">
                  <c:v>91291.69</c:v>
                </c:pt>
                <c:pt idx="15423">
                  <c:v>100050.64</c:v>
                </c:pt>
                <c:pt idx="15424">
                  <c:v>97038.99</c:v>
                </c:pt>
                <c:pt idx="15425">
                  <c:v>85864.69</c:v>
                </c:pt>
                <c:pt idx="15426">
                  <c:v>76558.97</c:v>
                </c:pt>
                <c:pt idx="15427">
                  <c:v>93612.75</c:v>
                </c:pt>
                <c:pt idx="15428">
                  <c:v>82152.789999999994</c:v>
                </c:pt>
                <c:pt idx="15429">
                  <c:v>85819.76</c:v>
                </c:pt>
                <c:pt idx="15430">
                  <c:v>89099.26</c:v>
                </c:pt>
                <c:pt idx="15431">
                  <c:v>80662.09</c:v>
                </c:pt>
                <c:pt idx="15432">
                  <c:v>79557.279999999999</c:v>
                </c:pt>
                <c:pt idx="15433">
                  <c:v>86320.56</c:v>
                </c:pt>
                <c:pt idx="15434">
                  <c:v>82452.179999999993</c:v>
                </c:pt>
                <c:pt idx="15435">
                  <c:v>84892.4</c:v>
                </c:pt>
                <c:pt idx="15436">
                  <c:v>79942.67</c:v>
                </c:pt>
                <c:pt idx="15437">
                  <c:v>82090.98</c:v>
                </c:pt>
                <c:pt idx="15438">
                  <c:v>79351.039999999994</c:v>
                </c:pt>
                <c:pt idx="15439">
                  <c:v>72046.850000000006</c:v>
                </c:pt>
                <c:pt idx="15440">
                  <c:v>78094.880000000005</c:v>
                </c:pt>
                <c:pt idx="15441">
                  <c:v>79136.17</c:v>
                </c:pt>
                <c:pt idx="15442">
                  <c:v>71708.94</c:v>
                </c:pt>
                <c:pt idx="15443">
                  <c:v>83855.16</c:v>
                </c:pt>
                <c:pt idx="15444">
                  <c:v>79820.44</c:v>
                </c:pt>
                <c:pt idx="15445">
                  <c:v>70297.94</c:v>
                </c:pt>
                <c:pt idx="15446">
                  <c:v>82024.87</c:v>
                </c:pt>
                <c:pt idx="15447">
                  <c:v>82779.88</c:v>
                </c:pt>
                <c:pt idx="15448">
                  <c:v>76486.289999999994</c:v>
                </c:pt>
                <c:pt idx="15449">
                  <c:v>86066.09</c:v>
                </c:pt>
                <c:pt idx="15450">
                  <c:v>96658.98</c:v>
                </c:pt>
                <c:pt idx="15451">
                  <c:v>76417.88</c:v>
                </c:pt>
                <c:pt idx="15452">
                  <c:v>77566.94</c:v>
                </c:pt>
                <c:pt idx="15453">
                  <c:v>88565.91</c:v>
                </c:pt>
                <c:pt idx="15454">
                  <c:v>84624.25</c:v>
                </c:pt>
                <c:pt idx="15455">
                  <c:v>84017.98</c:v>
                </c:pt>
                <c:pt idx="15456">
                  <c:v>63560.480000000003</c:v>
                </c:pt>
                <c:pt idx="15457">
                  <c:v>94483.66</c:v>
                </c:pt>
                <c:pt idx="15458">
                  <c:v>90443.37</c:v>
                </c:pt>
                <c:pt idx="15459">
                  <c:v>82400.100000000006</c:v>
                </c:pt>
                <c:pt idx="15460">
                  <c:v>77123.72</c:v>
                </c:pt>
                <c:pt idx="15461">
                  <c:v>87536.09</c:v>
                </c:pt>
                <c:pt idx="15462">
                  <c:v>91450.240000000005</c:v>
                </c:pt>
                <c:pt idx="15463">
                  <c:v>87321.13</c:v>
                </c:pt>
                <c:pt idx="15464">
                  <c:v>78007.320000000007</c:v>
                </c:pt>
                <c:pt idx="15465">
                  <c:v>80493.100000000006</c:v>
                </c:pt>
                <c:pt idx="15466">
                  <c:v>90919.24</c:v>
                </c:pt>
                <c:pt idx="15467">
                  <c:v>98220.41</c:v>
                </c:pt>
                <c:pt idx="15468">
                  <c:v>84013.96</c:v>
                </c:pt>
                <c:pt idx="15469">
                  <c:v>88472.44</c:v>
                </c:pt>
                <c:pt idx="15470">
                  <c:v>91774.53</c:v>
                </c:pt>
                <c:pt idx="15471">
                  <c:v>83282.64</c:v>
                </c:pt>
                <c:pt idx="15472">
                  <c:v>80460.479999999996</c:v>
                </c:pt>
                <c:pt idx="15473">
                  <c:v>89483.58</c:v>
                </c:pt>
                <c:pt idx="15474">
                  <c:v>87487.47</c:v>
                </c:pt>
                <c:pt idx="15475">
                  <c:v>74538.14</c:v>
                </c:pt>
                <c:pt idx="15476">
                  <c:v>89965.85</c:v>
                </c:pt>
                <c:pt idx="15477">
                  <c:v>81844.92</c:v>
                </c:pt>
                <c:pt idx="15478">
                  <c:v>90356.82</c:v>
                </c:pt>
                <c:pt idx="15479">
                  <c:v>80841.58</c:v>
                </c:pt>
                <c:pt idx="15480">
                  <c:v>75275.929999999993</c:v>
                </c:pt>
                <c:pt idx="15481">
                  <c:v>84321.52</c:v>
                </c:pt>
                <c:pt idx="15482">
                  <c:v>74853.990000000005</c:v>
                </c:pt>
                <c:pt idx="15483">
                  <c:v>69125.45</c:v>
                </c:pt>
                <c:pt idx="15484">
                  <c:v>69806.86</c:v>
                </c:pt>
                <c:pt idx="15485">
                  <c:v>84143.039999999994</c:v>
                </c:pt>
                <c:pt idx="15486">
                  <c:v>60168.959999999999</c:v>
                </c:pt>
                <c:pt idx="15487">
                  <c:v>69686.03</c:v>
                </c:pt>
                <c:pt idx="15488">
                  <c:v>76887.28</c:v>
                </c:pt>
                <c:pt idx="15489">
                  <c:v>69342.28</c:v>
                </c:pt>
                <c:pt idx="15490">
                  <c:v>80296.98</c:v>
                </c:pt>
                <c:pt idx="15491">
                  <c:v>64931.05</c:v>
                </c:pt>
                <c:pt idx="15492">
                  <c:v>72420.960000000006</c:v>
                </c:pt>
                <c:pt idx="15493">
                  <c:v>63261.19</c:v>
                </c:pt>
                <c:pt idx="15494">
                  <c:v>64288.79</c:v>
                </c:pt>
                <c:pt idx="15495">
                  <c:v>70536.5</c:v>
                </c:pt>
                <c:pt idx="15496">
                  <c:v>73745.16</c:v>
                </c:pt>
                <c:pt idx="15497">
                  <c:v>72382.28</c:v>
                </c:pt>
                <c:pt idx="15498">
                  <c:v>68752.240000000005</c:v>
                </c:pt>
                <c:pt idx="15499">
                  <c:v>68481.440000000002</c:v>
                </c:pt>
                <c:pt idx="15500">
                  <c:v>60410.33</c:v>
                </c:pt>
                <c:pt idx="15501">
                  <c:v>76287.149999999994</c:v>
                </c:pt>
                <c:pt idx="15502">
                  <c:v>66962.97</c:v>
                </c:pt>
                <c:pt idx="15503">
                  <c:v>68932.17</c:v>
                </c:pt>
                <c:pt idx="15504">
                  <c:v>70757.72</c:v>
                </c:pt>
                <c:pt idx="15505">
                  <c:v>0.78</c:v>
                </c:pt>
                <c:pt idx="15506">
                  <c:v>7.02</c:v>
                </c:pt>
                <c:pt idx="15507">
                  <c:v>0.78</c:v>
                </c:pt>
                <c:pt idx="15508">
                  <c:v>0.78</c:v>
                </c:pt>
                <c:pt idx="15509">
                  <c:v>96799.15</c:v>
                </c:pt>
                <c:pt idx="15510">
                  <c:v>80924.710000000006</c:v>
                </c:pt>
                <c:pt idx="15511">
                  <c:v>89782.95</c:v>
                </c:pt>
                <c:pt idx="15512">
                  <c:v>87027.09</c:v>
                </c:pt>
                <c:pt idx="15513">
                  <c:v>88933.14</c:v>
                </c:pt>
                <c:pt idx="15514">
                  <c:v>84593.2</c:v>
                </c:pt>
                <c:pt idx="15515">
                  <c:v>83065.509999999995</c:v>
                </c:pt>
                <c:pt idx="15516">
                  <c:v>77709.5</c:v>
                </c:pt>
                <c:pt idx="15517">
                  <c:v>81990.47</c:v>
                </c:pt>
                <c:pt idx="15518">
                  <c:v>78820.23</c:v>
                </c:pt>
                <c:pt idx="15519">
                  <c:v>81013.289999999994</c:v>
                </c:pt>
                <c:pt idx="15520">
                  <c:v>80342.600000000006</c:v>
                </c:pt>
                <c:pt idx="15521">
                  <c:v>78670.22</c:v>
                </c:pt>
                <c:pt idx="15522">
                  <c:v>86713.31</c:v>
                </c:pt>
                <c:pt idx="15523">
                  <c:v>79151.97</c:v>
                </c:pt>
                <c:pt idx="15524">
                  <c:v>78375.850000000006</c:v>
                </c:pt>
                <c:pt idx="15525">
                  <c:v>81274.03</c:v>
                </c:pt>
                <c:pt idx="15526">
                  <c:v>80970.149999999994</c:v>
                </c:pt>
                <c:pt idx="15527">
                  <c:v>78177.23</c:v>
                </c:pt>
                <c:pt idx="15528">
                  <c:v>77676.5</c:v>
                </c:pt>
                <c:pt idx="15529">
                  <c:v>78256.62</c:v>
                </c:pt>
                <c:pt idx="15530">
                  <c:v>79559.23</c:v>
                </c:pt>
                <c:pt idx="15531">
                  <c:v>73455.17</c:v>
                </c:pt>
                <c:pt idx="15532">
                  <c:v>72268.460000000006</c:v>
                </c:pt>
                <c:pt idx="15533">
                  <c:v>73673.649999999994</c:v>
                </c:pt>
                <c:pt idx="15534">
                  <c:v>75145.759999999995</c:v>
                </c:pt>
                <c:pt idx="15535">
                  <c:v>73896.66</c:v>
                </c:pt>
                <c:pt idx="15536">
                  <c:v>72454.87</c:v>
                </c:pt>
                <c:pt idx="15537">
                  <c:v>74005.2</c:v>
                </c:pt>
                <c:pt idx="15538">
                  <c:v>70850.91</c:v>
                </c:pt>
                <c:pt idx="15539">
                  <c:v>81729.86</c:v>
                </c:pt>
                <c:pt idx="15540">
                  <c:v>76308.009999999995</c:v>
                </c:pt>
                <c:pt idx="15541">
                  <c:v>78273.600000000006</c:v>
                </c:pt>
                <c:pt idx="15542">
                  <c:v>77898.820000000007</c:v>
                </c:pt>
                <c:pt idx="15543">
                  <c:v>81829.64</c:v>
                </c:pt>
                <c:pt idx="15544">
                  <c:v>81721.13</c:v>
                </c:pt>
                <c:pt idx="15545">
                  <c:v>79973.899999999994</c:v>
                </c:pt>
                <c:pt idx="15546">
                  <c:v>79263.34</c:v>
                </c:pt>
                <c:pt idx="15547">
                  <c:v>77303.33</c:v>
                </c:pt>
                <c:pt idx="15548">
                  <c:v>89291.66</c:v>
                </c:pt>
                <c:pt idx="15549">
                  <c:v>79677.320000000007</c:v>
                </c:pt>
                <c:pt idx="15550">
                  <c:v>79135.97</c:v>
                </c:pt>
                <c:pt idx="15551">
                  <c:v>74415</c:v>
                </c:pt>
                <c:pt idx="15552">
                  <c:v>82762.039999999994</c:v>
                </c:pt>
                <c:pt idx="15553">
                  <c:v>86057.76</c:v>
                </c:pt>
                <c:pt idx="15554">
                  <c:v>81361.600000000006</c:v>
                </c:pt>
                <c:pt idx="15555">
                  <c:v>93400.92</c:v>
                </c:pt>
                <c:pt idx="15556">
                  <c:v>80512.05</c:v>
                </c:pt>
                <c:pt idx="15557">
                  <c:v>84723.83</c:v>
                </c:pt>
                <c:pt idx="15558">
                  <c:v>78374.47</c:v>
                </c:pt>
                <c:pt idx="15559">
                  <c:v>80379.69</c:v>
                </c:pt>
                <c:pt idx="15560">
                  <c:v>80614.789999999994</c:v>
                </c:pt>
                <c:pt idx="15561">
                  <c:v>76890.06</c:v>
                </c:pt>
                <c:pt idx="15562">
                  <c:v>90452.83</c:v>
                </c:pt>
                <c:pt idx="15563">
                  <c:v>81936.13</c:v>
                </c:pt>
                <c:pt idx="15564">
                  <c:v>78970.78</c:v>
                </c:pt>
                <c:pt idx="15565">
                  <c:v>84898.27</c:v>
                </c:pt>
                <c:pt idx="15566">
                  <c:v>84226.54</c:v>
                </c:pt>
                <c:pt idx="15567">
                  <c:v>81929.820000000007</c:v>
                </c:pt>
                <c:pt idx="15568">
                  <c:v>76085.88</c:v>
                </c:pt>
                <c:pt idx="15569">
                  <c:v>77820.37</c:v>
                </c:pt>
                <c:pt idx="15570">
                  <c:v>78530.17</c:v>
                </c:pt>
                <c:pt idx="15571">
                  <c:v>74495.92</c:v>
                </c:pt>
                <c:pt idx="15572">
                  <c:v>72967.41</c:v>
                </c:pt>
                <c:pt idx="15573">
                  <c:v>71226.320000000007</c:v>
                </c:pt>
                <c:pt idx="15574">
                  <c:v>78544.61</c:v>
                </c:pt>
                <c:pt idx="15575">
                  <c:v>74941.86</c:v>
                </c:pt>
                <c:pt idx="15576">
                  <c:v>70555.83</c:v>
                </c:pt>
                <c:pt idx="15577">
                  <c:v>73256.3</c:v>
                </c:pt>
                <c:pt idx="15578">
                  <c:v>72807.63</c:v>
                </c:pt>
                <c:pt idx="15579">
                  <c:v>75759.850000000006</c:v>
                </c:pt>
                <c:pt idx="15580">
                  <c:v>71459.63</c:v>
                </c:pt>
                <c:pt idx="15581">
                  <c:v>70365.279999999999</c:v>
                </c:pt>
                <c:pt idx="15582">
                  <c:v>73362.36</c:v>
                </c:pt>
                <c:pt idx="15583">
                  <c:v>69471.89</c:v>
                </c:pt>
                <c:pt idx="15584">
                  <c:v>68104.38</c:v>
                </c:pt>
                <c:pt idx="15585">
                  <c:v>66306.929999999993</c:v>
                </c:pt>
                <c:pt idx="15586">
                  <c:v>66393.649999999994</c:v>
                </c:pt>
                <c:pt idx="15587">
                  <c:v>70565.929999999993</c:v>
                </c:pt>
                <c:pt idx="15588">
                  <c:v>68597.94</c:v>
                </c:pt>
                <c:pt idx="15589">
                  <c:v>71015.08</c:v>
                </c:pt>
                <c:pt idx="15590">
                  <c:v>71795.39</c:v>
                </c:pt>
                <c:pt idx="15591">
                  <c:v>74590.759999999995</c:v>
                </c:pt>
                <c:pt idx="15592">
                  <c:v>72308.58</c:v>
                </c:pt>
                <c:pt idx="15593">
                  <c:v>72681.2</c:v>
                </c:pt>
                <c:pt idx="15594">
                  <c:v>71884.600000000006</c:v>
                </c:pt>
                <c:pt idx="15595">
                  <c:v>74442.16</c:v>
                </c:pt>
                <c:pt idx="15596">
                  <c:v>79177.89</c:v>
                </c:pt>
                <c:pt idx="15597">
                  <c:v>70716.88</c:v>
                </c:pt>
                <c:pt idx="15598">
                  <c:v>70862.73</c:v>
                </c:pt>
                <c:pt idx="15599">
                  <c:v>69317.13</c:v>
                </c:pt>
                <c:pt idx="15600">
                  <c:v>77150.3</c:v>
                </c:pt>
                <c:pt idx="15601">
                  <c:v>77075.94</c:v>
                </c:pt>
                <c:pt idx="15602">
                  <c:v>73268.69</c:v>
                </c:pt>
                <c:pt idx="15603">
                  <c:v>69479.789999999994</c:v>
                </c:pt>
                <c:pt idx="15604">
                  <c:v>77967.740000000005</c:v>
                </c:pt>
                <c:pt idx="15605">
                  <c:v>77914.16</c:v>
                </c:pt>
                <c:pt idx="15606">
                  <c:v>79194.429999999993</c:v>
                </c:pt>
                <c:pt idx="15607">
                  <c:v>84750.87</c:v>
                </c:pt>
                <c:pt idx="15608">
                  <c:v>74489.03</c:v>
                </c:pt>
                <c:pt idx="15609">
                  <c:v>86607.58</c:v>
                </c:pt>
                <c:pt idx="15610">
                  <c:v>79394.16</c:v>
                </c:pt>
                <c:pt idx="15611">
                  <c:v>79675.789999999994</c:v>
                </c:pt>
                <c:pt idx="15612">
                  <c:v>76568.94</c:v>
                </c:pt>
                <c:pt idx="15613">
                  <c:v>86312.55</c:v>
                </c:pt>
                <c:pt idx="15614">
                  <c:v>81832.289999999994</c:v>
                </c:pt>
                <c:pt idx="15615">
                  <c:v>81678.320000000007</c:v>
                </c:pt>
                <c:pt idx="15616">
                  <c:v>83124.39</c:v>
                </c:pt>
                <c:pt idx="15617">
                  <c:v>87036.03</c:v>
                </c:pt>
                <c:pt idx="15618">
                  <c:v>86048.960000000006</c:v>
                </c:pt>
                <c:pt idx="15619">
                  <c:v>81624.83</c:v>
                </c:pt>
                <c:pt idx="15620">
                  <c:v>75780.289999999994</c:v>
                </c:pt>
                <c:pt idx="15621">
                  <c:v>77839.75</c:v>
                </c:pt>
                <c:pt idx="15622">
                  <c:v>81173.02</c:v>
                </c:pt>
                <c:pt idx="15623">
                  <c:v>73992.820000000007</c:v>
                </c:pt>
                <c:pt idx="15624">
                  <c:v>79392.429999999993</c:v>
                </c:pt>
                <c:pt idx="15625">
                  <c:v>80544.87</c:v>
                </c:pt>
                <c:pt idx="15626">
                  <c:v>86362.58</c:v>
                </c:pt>
                <c:pt idx="15627">
                  <c:v>78730.789999999994</c:v>
                </c:pt>
                <c:pt idx="15628">
                  <c:v>78805.289999999994</c:v>
                </c:pt>
                <c:pt idx="15629">
                  <c:v>76840.740000000005</c:v>
                </c:pt>
                <c:pt idx="15630">
                  <c:v>76342.23</c:v>
                </c:pt>
                <c:pt idx="15631">
                  <c:v>82022.259999999995</c:v>
                </c:pt>
                <c:pt idx="15632">
                  <c:v>73610.36</c:v>
                </c:pt>
                <c:pt idx="15633">
                  <c:v>78545.03</c:v>
                </c:pt>
                <c:pt idx="15634">
                  <c:v>76874.710000000006</c:v>
                </c:pt>
                <c:pt idx="15635">
                  <c:v>76536.89</c:v>
                </c:pt>
                <c:pt idx="15636">
                  <c:v>73179.59</c:v>
                </c:pt>
                <c:pt idx="15637">
                  <c:v>75567.17</c:v>
                </c:pt>
                <c:pt idx="15638">
                  <c:v>74368.179999999993</c:v>
                </c:pt>
                <c:pt idx="15639">
                  <c:v>78740.149999999994</c:v>
                </c:pt>
                <c:pt idx="15640">
                  <c:v>75690.259999999995</c:v>
                </c:pt>
                <c:pt idx="15641">
                  <c:v>77078.83</c:v>
                </c:pt>
                <c:pt idx="15642">
                  <c:v>73665.929999999993</c:v>
                </c:pt>
                <c:pt idx="15643">
                  <c:v>77013.83</c:v>
                </c:pt>
                <c:pt idx="15644">
                  <c:v>80757.91</c:v>
                </c:pt>
                <c:pt idx="15645">
                  <c:v>81225.279999999999</c:v>
                </c:pt>
                <c:pt idx="15646">
                  <c:v>81480.97</c:v>
                </c:pt>
                <c:pt idx="15647">
                  <c:v>79305.259999999995</c:v>
                </c:pt>
                <c:pt idx="15648">
                  <c:v>82468.009999999995</c:v>
                </c:pt>
                <c:pt idx="15649">
                  <c:v>78961.25</c:v>
                </c:pt>
                <c:pt idx="15650">
                  <c:v>76958.58</c:v>
                </c:pt>
                <c:pt idx="15651">
                  <c:v>77608.73</c:v>
                </c:pt>
                <c:pt idx="15652">
                  <c:v>1707.77</c:v>
                </c:pt>
                <c:pt idx="15653">
                  <c:v>1890.97</c:v>
                </c:pt>
                <c:pt idx="15654">
                  <c:v>2008.39</c:v>
                </c:pt>
                <c:pt idx="15655">
                  <c:v>1366.83</c:v>
                </c:pt>
                <c:pt idx="15656">
                  <c:v>1492</c:v>
                </c:pt>
                <c:pt idx="15657">
                  <c:v>1338.83</c:v>
                </c:pt>
                <c:pt idx="15658">
                  <c:v>1174.83</c:v>
                </c:pt>
                <c:pt idx="15659">
                  <c:v>1201.53</c:v>
                </c:pt>
                <c:pt idx="15660">
                  <c:v>1645.8</c:v>
                </c:pt>
                <c:pt idx="15661">
                  <c:v>1706.83</c:v>
                </c:pt>
                <c:pt idx="15662">
                  <c:v>1535</c:v>
                </c:pt>
                <c:pt idx="15663">
                  <c:v>1852</c:v>
                </c:pt>
                <c:pt idx="15664">
                  <c:v>1358</c:v>
                </c:pt>
                <c:pt idx="15665">
                  <c:v>1368</c:v>
                </c:pt>
                <c:pt idx="15666">
                  <c:v>1452.99</c:v>
                </c:pt>
                <c:pt idx="15667">
                  <c:v>1409</c:v>
                </c:pt>
                <c:pt idx="15668">
                  <c:v>1465.99</c:v>
                </c:pt>
                <c:pt idx="15669">
                  <c:v>1558.83</c:v>
                </c:pt>
                <c:pt idx="15670">
                  <c:v>1837.99</c:v>
                </c:pt>
                <c:pt idx="15671">
                  <c:v>2285</c:v>
                </c:pt>
                <c:pt idx="15672">
                  <c:v>2614</c:v>
                </c:pt>
                <c:pt idx="15673">
                  <c:v>1713.97</c:v>
                </c:pt>
                <c:pt idx="15674">
                  <c:v>1296.99</c:v>
                </c:pt>
                <c:pt idx="15675">
                  <c:v>1388.82</c:v>
                </c:pt>
                <c:pt idx="15676">
                  <c:v>1849.83</c:v>
                </c:pt>
                <c:pt idx="15677">
                  <c:v>1674.81</c:v>
                </c:pt>
                <c:pt idx="15678">
                  <c:v>1704</c:v>
                </c:pt>
                <c:pt idx="15679">
                  <c:v>2513.96</c:v>
                </c:pt>
                <c:pt idx="15680">
                  <c:v>2236.9899999999998</c:v>
                </c:pt>
                <c:pt idx="15681">
                  <c:v>2764.81</c:v>
                </c:pt>
                <c:pt idx="15682">
                  <c:v>4407.83</c:v>
                </c:pt>
                <c:pt idx="15683">
                  <c:v>4030.97</c:v>
                </c:pt>
                <c:pt idx="15684">
                  <c:v>4485</c:v>
                </c:pt>
                <c:pt idx="15685">
                  <c:v>3888.9</c:v>
                </c:pt>
                <c:pt idx="15686">
                  <c:v>4525.99</c:v>
                </c:pt>
                <c:pt idx="15687">
                  <c:v>4660.9799999999996</c:v>
                </c:pt>
                <c:pt idx="15688">
                  <c:v>5213.8900000000003</c:v>
                </c:pt>
                <c:pt idx="15689">
                  <c:v>5287.97</c:v>
                </c:pt>
                <c:pt idx="15690">
                  <c:v>10499</c:v>
                </c:pt>
                <c:pt idx="15691">
                  <c:v>4323.84</c:v>
                </c:pt>
                <c:pt idx="15692">
                  <c:v>1950.53</c:v>
                </c:pt>
                <c:pt idx="15693">
                  <c:v>2250</c:v>
                </c:pt>
                <c:pt idx="15694">
                  <c:v>3295.5</c:v>
                </c:pt>
                <c:pt idx="15695">
                  <c:v>2925.5</c:v>
                </c:pt>
                <c:pt idx="15696">
                  <c:v>3926.49</c:v>
                </c:pt>
                <c:pt idx="15697">
                  <c:v>4716.63</c:v>
                </c:pt>
                <c:pt idx="15698">
                  <c:v>10473</c:v>
                </c:pt>
                <c:pt idx="15699">
                  <c:v>2117</c:v>
                </c:pt>
                <c:pt idx="15700">
                  <c:v>1217.75</c:v>
                </c:pt>
                <c:pt idx="15701">
                  <c:v>1108</c:v>
                </c:pt>
                <c:pt idx="15702">
                  <c:v>1174.75</c:v>
                </c:pt>
                <c:pt idx="15703">
                  <c:v>924</c:v>
                </c:pt>
                <c:pt idx="15704">
                  <c:v>2250</c:v>
                </c:pt>
                <c:pt idx="15705">
                  <c:v>4129</c:v>
                </c:pt>
                <c:pt idx="15706">
                  <c:v>3036</c:v>
                </c:pt>
                <c:pt idx="15707">
                  <c:v>2242.5</c:v>
                </c:pt>
                <c:pt idx="15708">
                  <c:v>2081.5</c:v>
                </c:pt>
                <c:pt idx="15709">
                  <c:v>2352</c:v>
                </c:pt>
                <c:pt idx="15710">
                  <c:v>1990</c:v>
                </c:pt>
                <c:pt idx="15711">
                  <c:v>1150</c:v>
                </c:pt>
                <c:pt idx="15712">
                  <c:v>2762</c:v>
                </c:pt>
                <c:pt idx="15713">
                  <c:v>2211.5</c:v>
                </c:pt>
                <c:pt idx="15714">
                  <c:v>1721</c:v>
                </c:pt>
                <c:pt idx="15715">
                  <c:v>1874</c:v>
                </c:pt>
                <c:pt idx="15716">
                  <c:v>1898.5</c:v>
                </c:pt>
                <c:pt idx="15717">
                  <c:v>2226.5</c:v>
                </c:pt>
                <c:pt idx="15718">
                  <c:v>2742</c:v>
                </c:pt>
                <c:pt idx="15719">
                  <c:v>1576.5</c:v>
                </c:pt>
                <c:pt idx="15720">
                  <c:v>2093.75</c:v>
                </c:pt>
                <c:pt idx="15721">
                  <c:v>3648</c:v>
                </c:pt>
                <c:pt idx="15722">
                  <c:v>4010</c:v>
                </c:pt>
                <c:pt idx="15723">
                  <c:v>8597</c:v>
                </c:pt>
                <c:pt idx="15724">
                  <c:v>4650</c:v>
                </c:pt>
                <c:pt idx="15725">
                  <c:v>2208.5</c:v>
                </c:pt>
                <c:pt idx="15726">
                  <c:v>1939.45</c:v>
                </c:pt>
                <c:pt idx="15727">
                  <c:v>1159.5</c:v>
                </c:pt>
                <c:pt idx="15728">
                  <c:v>1319.5</c:v>
                </c:pt>
                <c:pt idx="15729">
                  <c:v>978.5</c:v>
                </c:pt>
                <c:pt idx="15730">
                  <c:v>915</c:v>
                </c:pt>
                <c:pt idx="15731">
                  <c:v>856.5</c:v>
                </c:pt>
                <c:pt idx="15732">
                  <c:v>1203.5</c:v>
                </c:pt>
                <c:pt idx="15733">
                  <c:v>1537</c:v>
                </c:pt>
                <c:pt idx="15734">
                  <c:v>1990</c:v>
                </c:pt>
                <c:pt idx="15735">
                  <c:v>2152</c:v>
                </c:pt>
                <c:pt idx="15736">
                  <c:v>2420.5</c:v>
                </c:pt>
                <c:pt idx="15737">
                  <c:v>2133</c:v>
                </c:pt>
                <c:pt idx="15738">
                  <c:v>3081.5</c:v>
                </c:pt>
                <c:pt idx="15739">
                  <c:v>3287</c:v>
                </c:pt>
                <c:pt idx="15740">
                  <c:v>3788</c:v>
                </c:pt>
                <c:pt idx="15741">
                  <c:v>9511</c:v>
                </c:pt>
                <c:pt idx="15742">
                  <c:v>4759.5</c:v>
                </c:pt>
                <c:pt idx="15743">
                  <c:v>1783</c:v>
                </c:pt>
                <c:pt idx="15744">
                  <c:v>1042</c:v>
                </c:pt>
                <c:pt idx="15745">
                  <c:v>1775.5</c:v>
                </c:pt>
                <c:pt idx="15746">
                  <c:v>2988.72</c:v>
                </c:pt>
                <c:pt idx="15747">
                  <c:v>2595.41</c:v>
                </c:pt>
                <c:pt idx="15748">
                  <c:v>3090.91</c:v>
                </c:pt>
                <c:pt idx="15749">
                  <c:v>4544.5</c:v>
                </c:pt>
                <c:pt idx="15750">
                  <c:v>8515</c:v>
                </c:pt>
                <c:pt idx="15751">
                  <c:v>3872.5</c:v>
                </c:pt>
                <c:pt idx="15752">
                  <c:v>1133</c:v>
                </c:pt>
                <c:pt idx="15753">
                  <c:v>771.53</c:v>
                </c:pt>
                <c:pt idx="15754">
                  <c:v>835</c:v>
                </c:pt>
                <c:pt idx="15755">
                  <c:v>687</c:v>
                </c:pt>
                <c:pt idx="15756">
                  <c:v>1135</c:v>
                </c:pt>
                <c:pt idx="15757">
                  <c:v>2257.4699999999998</c:v>
                </c:pt>
                <c:pt idx="15758">
                  <c:v>1710</c:v>
                </c:pt>
                <c:pt idx="15759">
                  <c:v>1305.5</c:v>
                </c:pt>
                <c:pt idx="15760">
                  <c:v>1417.75</c:v>
                </c:pt>
                <c:pt idx="15761">
                  <c:v>2111.5</c:v>
                </c:pt>
                <c:pt idx="15762">
                  <c:v>2070</c:v>
                </c:pt>
                <c:pt idx="15763">
                  <c:v>2234.63</c:v>
                </c:pt>
                <c:pt idx="15764">
                  <c:v>2257</c:v>
                </c:pt>
                <c:pt idx="15765">
                  <c:v>2372.5</c:v>
                </c:pt>
                <c:pt idx="15766">
                  <c:v>2490.0100000000002</c:v>
                </c:pt>
                <c:pt idx="15767">
                  <c:v>1966</c:v>
                </c:pt>
                <c:pt idx="15768">
                  <c:v>2476</c:v>
                </c:pt>
                <c:pt idx="15769">
                  <c:v>2009.5</c:v>
                </c:pt>
                <c:pt idx="15770">
                  <c:v>2310.5</c:v>
                </c:pt>
                <c:pt idx="15771">
                  <c:v>3998.44</c:v>
                </c:pt>
                <c:pt idx="15772">
                  <c:v>2380.88</c:v>
                </c:pt>
                <c:pt idx="15773">
                  <c:v>2463.41</c:v>
                </c:pt>
                <c:pt idx="15774">
                  <c:v>1976.35</c:v>
                </c:pt>
                <c:pt idx="15775">
                  <c:v>3256.38</c:v>
                </c:pt>
                <c:pt idx="15776">
                  <c:v>3103.2</c:v>
                </c:pt>
                <c:pt idx="15777">
                  <c:v>2460.38</c:v>
                </c:pt>
                <c:pt idx="15778">
                  <c:v>3563.23</c:v>
                </c:pt>
                <c:pt idx="15779">
                  <c:v>2047.2</c:v>
                </c:pt>
                <c:pt idx="15780">
                  <c:v>1599.29</c:v>
                </c:pt>
                <c:pt idx="15781">
                  <c:v>2264.29</c:v>
                </c:pt>
                <c:pt idx="15782">
                  <c:v>1649.38</c:v>
                </c:pt>
                <c:pt idx="15783">
                  <c:v>1901.14</c:v>
                </c:pt>
                <c:pt idx="15784">
                  <c:v>1747</c:v>
                </c:pt>
                <c:pt idx="15785">
                  <c:v>2359.4899999999998</c:v>
                </c:pt>
                <c:pt idx="15786">
                  <c:v>2815.5</c:v>
                </c:pt>
                <c:pt idx="15787">
                  <c:v>2935.09</c:v>
                </c:pt>
                <c:pt idx="15788">
                  <c:v>3306.36</c:v>
                </c:pt>
                <c:pt idx="15789">
                  <c:v>3185.56</c:v>
                </c:pt>
                <c:pt idx="15790">
                  <c:v>3096.15</c:v>
                </c:pt>
                <c:pt idx="15791">
                  <c:v>3534.87</c:v>
                </c:pt>
                <c:pt idx="15792">
                  <c:v>3074.26</c:v>
                </c:pt>
                <c:pt idx="15793">
                  <c:v>2977.8</c:v>
                </c:pt>
                <c:pt idx="15794">
                  <c:v>1934.51</c:v>
                </c:pt>
                <c:pt idx="15795">
                  <c:v>8438.99</c:v>
                </c:pt>
                <c:pt idx="15796">
                  <c:v>6920.1</c:v>
                </c:pt>
                <c:pt idx="15797">
                  <c:v>8394.74</c:v>
                </c:pt>
                <c:pt idx="15798">
                  <c:v>8733.5300000000007</c:v>
                </c:pt>
                <c:pt idx="15799">
                  <c:v>9739.51</c:v>
                </c:pt>
                <c:pt idx="15800">
                  <c:v>9835.76</c:v>
                </c:pt>
                <c:pt idx="15801">
                  <c:v>9707.01</c:v>
                </c:pt>
                <c:pt idx="15802">
                  <c:v>7060.06</c:v>
                </c:pt>
                <c:pt idx="15803">
                  <c:v>9896.8700000000008</c:v>
                </c:pt>
                <c:pt idx="15804">
                  <c:v>9905.49</c:v>
                </c:pt>
                <c:pt idx="15805">
                  <c:v>9006.24</c:v>
                </c:pt>
                <c:pt idx="15806">
                  <c:v>9075.2199999999993</c:v>
                </c:pt>
                <c:pt idx="15807">
                  <c:v>8816.2999999999993</c:v>
                </c:pt>
                <c:pt idx="15808">
                  <c:v>9250.6200000000008</c:v>
                </c:pt>
                <c:pt idx="15809">
                  <c:v>9289.16</c:v>
                </c:pt>
                <c:pt idx="15810">
                  <c:v>9224.5499999999993</c:v>
                </c:pt>
                <c:pt idx="15811">
                  <c:v>9082.5</c:v>
                </c:pt>
                <c:pt idx="15812">
                  <c:v>8676.2000000000007</c:v>
                </c:pt>
                <c:pt idx="15813">
                  <c:v>9909.4699999999993</c:v>
                </c:pt>
                <c:pt idx="15814">
                  <c:v>9191.19</c:v>
                </c:pt>
                <c:pt idx="15815">
                  <c:v>9044.0499999999993</c:v>
                </c:pt>
                <c:pt idx="15816">
                  <c:v>9856.2099999999991</c:v>
                </c:pt>
                <c:pt idx="15817">
                  <c:v>9440.3799999999992</c:v>
                </c:pt>
                <c:pt idx="15818">
                  <c:v>9683.35</c:v>
                </c:pt>
                <c:pt idx="15819">
                  <c:v>7857.29</c:v>
                </c:pt>
                <c:pt idx="15820">
                  <c:v>9246.5</c:v>
                </c:pt>
                <c:pt idx="15821">
                  <c:v>9756.8799999999992</c:v>
                </c:pt>
                <c:pt idx="15822">
                  <c:v>10386.469999999999</c:v>
                </c:pt>
                <c:pt idx="15823">
                  <c:v>8830.0499999999993</c:v>
                </c:pt>
                <c:pt idx="15824">
                  <c:v>8238.2999999999993</c:v>
                </c:pt>
                <c:pt idx="15825">
                  <c:v>9382.39</c:v>
                </c:pt>
                <c:pt idx="15826">
                  <c:v>9089.61</c:v>
                </c:pt>
                <c:pt idx="15827">
                  <c:v>7942.4</c:v>
                </c:pt>
                <c:pt idx="15828">
                  <c:v>7780.23</c:v>
                </c:pt>
                <c:pt idx="15829">
                  <c:v>9449.57</c:v>
                </c:pt>
                <c:pt idx="15830">
                  <c:v>10643.84</c:v>
                </c:pt>
                <c:pt idx="15831">
                  <c:v>9329.0400000000009</c:v>
                </c:pt>
                <c:pt idx="15832">
                  <c:v>10409.75</c:v>
                </c:pt>
                <c:pt idx="15833">
                  <c:v>8218.26</c:v>
                </c:pt>
                <c:pt idx="15834">
                  <c:v>8218.08</c:v>
                </c:pt>
                <c:pt idx="15835">
                  <c:v>9340.91</c:v>
                </c:pt>
                <c:pt idx="15836">
                  <c:v>7623.27</c:v>
                </c:pt>
                <c:pt idx="15837">
                  <c:v>9232.44</c:v>
                </c:pt>
                <c:pt idx="15838">
                  <c:v>7483.92</c:v>
                </c:pt>
                <c:pt idx="15839">
                  <c:v>8881.35</c:v>
                </c:pt>
                <c:pt idx="15840">
                  <c:v>8036.41</c:v>
                </c:pt>
                <c:pt idx="15841">
                  <c:v>7919.09</c:v>
                </c:pt>
                <c:pt idx="15842">
                  <c:v>7227.16</c:v>
                </c:pt>
                <c:pt idx="15843">
                  <c:v>8486.0400000000009</c:v>
                </c:pt>
                <c:pt idx="15844">
                  <c:v>5847.5</c:v>
                </c:pt>
                <c:pt idx="15845">
                  <c:v>7813.39</c:v>
                </c:pt>
                <c:pt idx="15846">
                  <c:v>8580.58</c:v>
                </c:pt>
                <c:pt idx="15847">
                  <c:v>6637.94</c:v>
                </c:pt>
                <c:pt idx="15848">
                  <c:v>6936.58</c:v>
                </c:pt>
                <c:pt idx="15849">
                  <c:v>10965.25</c:v>
                </c:pt>
                <c:pt idx="15850">
                  <c:v>8214.43</c:v>
                </c:pt>
                <c:pt idx="15851">
                  <c:v>10088.379999999999</c:v>
                </c:pt>
                <c:pt idx="15852">
                  <c:v>8803.42</c:v>
                </c:pt>
                <c:pt idx="15853">
                  <c:v>8973.6</c:v>
                </c:pt>
                <c:pt idx="15854">
                  <c:v>8653.4699999999993</c:v>
                </c:pt>
                <c:pt idx="15855">
                  <c:v>8895.66</c:v>
                </c:pt>
                <c:pt idx="15856">
                  <c:v>8593.07</c:v>
                </c:pt>
                <c:pt idx="15857">
                  <c:v>10724.78</c:v>
                </c:pt>
                <c:pt idx="15858">
                  <c:v>7971.62</c:v>
                </c:pt>
                <c:pt idx="15859">
                  <c:v>8155.77</c:v>
                </c:pt>
                <c:pt idx="15860">
                  <c:v>8626.7099999999991</c:v>
                </c:pt>
                <c:pt idx="15861">
                  <c:v>8384.1299999999992</c:v>
                </c:pt>
                <c:pt idx="15862">
                  <c:v>8198.42</c:v>
                </c:pt>
                <c:pt idx="15863">
                  <c:v>8632.31</c:v>
                </c:pt>
                <c:pt idx="15864">
                  <c:v>8627.26</c:v>
                </c:pt>
                <c:pt idx="15865">
                  <c:v>8758.94</c:v>
                </c:pt>
                <c:pt idx="15866">
                  <c:v>9499.42</c:v>
                </c:pt>
                <c:pt idx="15867">
                  <c:v>8807.66</c:v>
                </c:pt>
                <c:pt idx="15868">
                  <c:v>8692.7000000000007</c:v>
                </c:pt>
                <c:pt idx="15869">
                  <c:v>9236.9</c:v>
                </c:pt>
                <c:pt idx="15870">
                  <c:v>8495.39</c:v>
                </c:pt>
                <c:pt idx="15871">
                  <c:v>8557.8799999999992</c:v>
                </c:pt>
                <c:pt idx="15872">
                  <c:v>9136.06</c:v>
                </c:pt>
                <c:pt idx="15873">
                  <c:v>8425.23</c:v>
                </c:pt>
                <c:pt idx="15874">
                  <c:v>7858.05</c:v>
                </c:pt>
                <c:pt idx="15875">
                  <c:v>8158.67</c:v>
                </c:pt>
                <c:pt idx="15876">
                  <c:v>8963.34</c:v>
                </c:pt>
                <c:pt idx="15877">
                  <c:v>8388.5499999999993</c:v>
                </c:pt>
                <c:pt idx="15878">
                  <c:v>9169.1200000000008</c:v>
                </c:pt>
                <c:pt idx="15879">
                  <c:v>7346.25</c:v>
                </c:pt>
                <c:pt idx="15880">
                  <c:v>6935.04</c:v>
                </c:pt>
                <c:pt idx="15881">
                  <c:v>9021.65</c:v>
                </c:pt>
                <c:pt idx="15882">
                  <c:v>7915.2</c:v>
                </c:pt>
                <c:pt idx="15883">
                  <c:v>7682.92</c:v>
                </c:pt>
                <c:pt idx="15884">
                  <c:v>7647.66</c:v>
                </c:pt>
                <c:pt idx="15885">
                  <c:v>7629.53</c:v>
                </c:pt>
                <c:pt idx="15886">
                  <c:v>8154.03</c:v>
                </c:pt>
                <c:pt idx="15887">
                  <c:v>8082.11</c:v>
                </c:pt>
                <c:pt idx="15888">
                  <c:v>7731.59</c:v>
                </c:pt>
                <c:pt idx="15889">
                  <c:v>8821.25</c:v>
                </c:pt>
                <c:pt idx="15890">
                  <c:v>8739.0499999999993</c:v>
                </c:pt>
                <c:pt idx="15891">
                  <c:v>7328.16</c:v>
                </c:pt>
                <c:pt idx="15892">
                  <c:v>7872.75</c:v>
                </c:pt>
                <c:pt idx="15893">
                  <c:v>8624.23</c:v>
                </c:pt>
                <c:pt idx="15894">
                  <c:v>7594.23</c:v>
                </c:pt>
                <c:pt idx="15895">
                  <c:v>8560.07</c:v>
                </c:pt>
                <c:pt idx="15896">
                  <c:v>8383.24</c:v>
                </c:pt>
                <c:pt idx="15897">
                  <c:v>9001.64</c:v>
                </c:pt>
                <c:pt idx="15898">
                  <c:v>7766.11</c:v>
                </c:pt>
                <c:pt idx="15899">
                  <c:v>9120.06</c:v>
                </c:pt>
                <c:pt idx="15900">
                  <c:v>9385.51</c:v>
                </c:pt>
                <c:pt idx="15901">
                  <c:v>9134.42</c:v>
                </c:pt>
                <c:pt idx="15902">
                  <c:v>9131.67</c:v>
                </c:pt>
                <c:pt idx="15903">
                  <c:v>9984.77</c:v>
                </c:pt>
                <c:pt idx="15904">
                  <c:v>9839.7999999999993</c:v>
                </c:pt>
                <c:pt idx="15905">
                  <c:v>10324.24</c:v>
                </c:pt>
                <c:pt idx="15906">
                  <c:v>8547.7999999999993</c:v>
                </c:pt>
                <c:pt idx="15907">
                  <c:v>9680.2099999999991</c:v>
                </c:pt>
                <c:pt idx="15908">
                  <c:v>9699.36</c:v>
                </c:pt>
                <c:pt idx="15909">
                  <c:v>9141.01</c:v>
                </c:pt>
                <c:pt idx="15910">
                  <c:v>9265.85</c:v>
                </c:pt>
                <c:pt idx="15911">
                  <c:v>9043.09</c:v>
                </c:pt>
                <c:pt idx="15912">
                  <c:v>10142.33</c:v>
                </c:pt>
                <c:pt idx="15913">
                  <c:v>8851.31</c:v>
                </c:pt>
                <c:pt idx="15914">
                  <c:v>9652.85</c:v>
                </c:pt>
                <c:pt idx="15915">
                  <c:v>9481.85</c:v>
                </c:pt>
                <c:pt idx="15916">
                  <c:v>9098.67</c:v>
                </c:pt>
                <c:pt idx="15917">
                  <c:v>9304.06</c:v>
                </c:pt>
                <c:pt idx="15918">
                  <c:v>9403.26</c:v>
                </c:pt>
                <c:pt idx="15919">
                  <c:v>10004.379999999999</c:v>
                </c:pt>
                <c:pt idx="15920">
                  <c:v>8918.15</c:v>
                </c:pt>
                <c:pt idx="15921">
                  <c:v>9593.58</c:v>
                </c:pt>
                <c:pt idx="15922">
                  <c:v>7744</c:v>
                </c:pt>
                <c:pt idx="15923">
                  <c:v>8796.61</c:v>
                </c:pt>
                <c:pt idx="15924">
                  <c:v>8586.39</c:v>
                </c:pt>
                <c:pt idx="15925">
                  <c:v>9566.56</c:v>
                </c:pt>
                <c:pt idx="15926">
                  <c:v>9343.33</c:v>
                </c:pt>
                <c:pt idx="15927">
                  <c:v>9901.15</c:v>
                </c:pt>
                <c:pt idx="15928">
                  <c:v>8713.6200000000008</c:v>
                </c:pt>
                <c:pt idx="15929">
                  <c:v>8728.1</c:v>
                </c:pt>
                <c:pt idx="15930">
                  <c:v>8184.85</c:v>
                </c:pt>
                <c:pt idx="15931">
                  <c:v>8264.65</c:v>
                </c:pt>
                <c:pt idx="15932">
                  <c:v>7973.31</c:v>
                </c:pt>
                <c:pt idx="15933">
                  <c:v>9083.51</c:v>
                </c:pt>
                <c:pt idx="15934">
                  <c:v>8530.26</c:v>
                </c:pt>
                <c:pt idx="15935">
                  <c:v>8078.79</c:v>
                </c:pt>
                <c:pt idx="15936">
                  <c:v>8549.4</c:v>
                </c:pt>
                <c:pt idx="15937">
                  <c:v>8658.25</c:v>
                </c:pt>
                <c:pt idx="15938">
                  <c:v>8788.4699999999993</c:v>
                </c:pt>
                <c:pt idx="15939">
                  <c:v>8245.9699999999993</c:v>
                </c:pt>
                <c:pt idx="15940">
                  <c:v>7964.71</c:v>
                </c:pt>
                <c:pt idx="15941">
                  <c:v>7602.02</c:v>
                </c:pt>
                <c:pt idx="15942">
                  <c:v>7619.24</c:v>
                </c:pt>
                <c:pt idx="15943">
                  <c:v>7074.8</c:v>
                </c:pt>
                <c:pt idx="15944">
                  <c:v>6092.27</c:v>
                </c:pt>
                <c:pt idx="15945">
                  <c:v>6234.68</c:v>
                </c:pt>
                <c:pt idx="15946">
                  <c:v>6528.48</c:v>
                </c:pt>
                <c:pt idx="15947">
                  <c:v>5560</c:v>
                </c:pt>
                <c:pt idx="15948">
                  <c:v>5420.71</c:v>
                </c:pt>
                <c:pt idx="15949">
                  <c:v>6191.03</c:v>
                </c:pt>
                <c:pt idx="15950">
                  <c:v>5718.81</c:v>
                </c:pt>
                <c:pt idx="15951">
                  <c:v>7181.72</c:v>
                </c:pt>
                <c:pt idx="15952">
                  <c:v>6543.85</c:v>
                </c:pt>
                <c:pt idx="15953">
                  <c:v>6489.35</c:v>
                </c:pt>
                <c:pt idx="15954">
                  <c:v>5922.83</c:v>
                </c:pt>
                <c:pt idx="15955">
                  <c:v>4870.3500000000004</c:v>
                </c:pt>
                <c:pt idx="15956">
                  <c:v>5511.98</c:v>
                </c:pt>
                <c:pt idx="15957">
                  <c:v>6274.23</c:v>
                </c:pt>
                <c:pt idx="15958">
                  <c:v>5895.98</c:v>
                </c:pt>
                <c:pt idx="15959">
                  <c:v>5820.22</c:v>
                </c:pt>
                <c:pt idx="15960">
                  <c:v>5228.04</c:v>
                </c:pt>
                <c:pt idx="15961">
                  <c:v>6375.84</c:v>
                </c:pt>
                <c:pt idx="15962">
                  <c:v>5983.59</c:v>
                </c:pt>
                <c:pt idx="15963">
                  <c:v>6209.6</c:v>
                </c:pt>
                <c:pt idx="15964">
                  <c:v>5660.32</c:v>
                </c:pt>
                <c:pt idx="15965">
                  <c:v>6460.92</c:v>
                </c:pt>
                <c:pt idx="15966">
                  <c:v>6222</c:v>
                </c:pt>
                <c:pt idx="15967">
                  <c:v>7214.68</c:v>
                </c:pt>
                <c:pt idx="15968">
                  <c:v>6426.06</c:v>
                </c:pt>
                <c:pt idx="15969">
                  <c:v>7902.39</c:v>
                </c:pt>
                <c:pt idx="15970">
                  <c:v>8570.83</c:v>
                </c:pt>
                <c:pt idx="15971">
                  <c:v>7338.45</c:v>
                </c:pt>
                <c:pt idx="15972">
                  <c:v>8997.98</c:v>
                </c:pt>
                <c:pt idx="15973">
                  <c:v>8503.2199999999993</c:v>
                </c:pt>
                <c:pt idx="15974">
                  <c:v>8106.41</c:v>
                </c:pt>
                <c:pt idx="15975">
                  <c:v>8581.7099999999991</c:v>
                </c:pt>
                <c:pt idx="15976">
                  <c:v>9179.57</c:v>
                </c:pt>
                <c:pt idx="15977">
                  <c:v>7225.57</c:v>
                </c:pt>
                <c:pt idx="15978">
                  <c:v>7157.49</c:v>
                </c:pt>
                <c:pt idx="15979">
                  <c:v>7849.16</c:v>
                </c:pt>
                <c:pt idx="15980">
                  <c:v>10062.93</c:v>
                </c:pt>
                <c:pt idx="15981">
                  <c:v>8740.26</c:v>
                </c:pt>
                <c:pt idx="15982">
                  <c:v>10338.92</c:v>
                </c:pt>
                <c:pt idx="15983">
                  <c:v>11728.82</c:v>
                </c:pt>
                <c:pt idx="15984">
                  <c:v>11846.7</c:v>
                </c:pt>
                <c:pt idx="15985">
                  <c:v>5711.9</c:v>
                </c:pt>
                <c:pt idx="15986">
                  <c:v>5721.75</c:v>
                </c:pt>
                <c:pt idx="15987">
                  <c:v>5248.74</c:v>
                </c:pt>
                <c:pt idx="15988">
                  <c:v>5759.07</c:v>
                </c:pt>
                <c:pt idx="15989">
                  <c:v>6131.79</c:v>
                </c:pt>
                <c:pt idx="15990">
                  <c:v>6477.31</c:v>
                </c:pt>
                <c:pt idx="15991">
                  <c:v>8375.89</c:v>
                </c:pt>
                <c:pt idx="15992">
                  <c:v>7145.56</c:v>
                </c:pt>
                <c:pt idx="15993">
                  <c:v>7455.13</c:v>
                </c:pt>
                <c:pt idx="15994">
                  <c:v>7936.8</c:v>
                </c:pt>
                <c:pt idx="15995">
                  <c:v>6490.61</c:v>
                </c:pt>
                <c:pt idx="15996">
                  <c:v>6676.48</c:v>
                </c:pt>
                <c:pt idx="15997">
                  <c:v>5696.05</c:v>
                </c:pt>
                <c:pt idx="15998">
                  <c:v>6466.57</c:v>
                </c:pt>
                <c:pt idx="15999">
                  <c:v>6207.8</c:v>
                </c:pt>
                <c:pt idx="16000">
                  <c:v>6635.66</c:v>
                </c:pt>
                <c:pt idx="16001">
                  <c:v>6030.66</c:v>
                </c:pt>
                <c:pt idx="16002">
                  <c:v>6843.23</c:v>
                </c:pt>
                <c:pt idx="16003">
                  <c:v>8143.36</c:v>
                </c:pt>
                <c:pt idx="16004">
                  <c:v>7240.18</c:v>
                </c:pt>
                <c:pt idx="16005">
                  <c:v>6314.28</c:v>
                </c:pt>
                <c:pt idx="16006">
                  <c:v>6815.95</c:v>
                </c:pt>
                <c:pt idx="16007">
                  <c:v>5995.17</c:v>
                </c:pt>
                <c:pt idx="16008">
                  <c:v>6637.05</c:v>
                </c:pt>
                <c:pt idx="16009">
                  <c:v>6585.33</c:v>
                </c:pt>
                <c:pt idx="16010">
                  <c:v>5746.27</c:v>
                </c:pt>
                <c:pt idx="16011">
                  <c:v>5723.22</c:v>
                </c:pt>
                <c:pt idx="16012">
                  <c:v>5803.58</c:v>
                </c:pt>
                <c:pt idx="16013">
                  <c:v>6335.79</c:v>
                </c:pt>
                <c:pt idx="16014">
                  <c:v>6286.05</c:v>
                </c:pt>
                <c:pt idx="16015">
                  <c:v>6008.36</c:v>
                </c:pt>
                <c:pt idx="16016">
                  <c:v>6227.11</c:v>
                </c:pt>
                <c:pt idx="16017">
                  <c:v>6669.26</c:v>
                </c:pt>
                <c:pt idx="16018">
                  <c:v>6984.53</c:v>
                </c:pt>
                <c:pt idx="16019">
                  <c:v>6558.37</c:v>
                </c:pt>
                <c:pt idx="16020">
                  <c:v>6346.26</c:v>
                </c:pt>
                <c:pt idx="16021">
                  <c:v>7298.66</c:v>
                </c:pt>
                <c:pt idx="16022">
                  <c:v>7140.12</c:v>
                </c:pt>
                <c:pt idx="16023">
                  <c:v>8092.67</c:v>
                </c:pt>
                <c:pt idx="16024">
                  <c:v>7367.55</c:v>
                </c:pt>
                <c:pt idx="16025">
                  <c:v>9220.93</c:v>
                </c:pt>
                <c:pt idx="16026">
                  <c:v>9168.82</c:v>
                </c:pt>
                <c:pt idx="16027">
                  <c:v>9843.26</c:v>
                </c:pt>
                <c:pt idx="16028">
                  <c:v>9105.27</c:v>
                </c:pt>
                <c:pt idx="16029">
                  <c:v>8739.15</c:v>
                </c:pt>
                <c:pt idx="16030">
                  <c:v>8371.0400000000009</c:v>
                </c:pt>
                <c:pt idx="16031">
                  <c:v>7450.29</c:v>
                </c:pt>
                <c:pt idx="16032">
                  <c:v>11621.86</c:v>
                </c:pt>
                <c:pt idx="16033">
                  <c:v>10762.27</c:v>
                </c:pt>
                <c:pt idx="16034">
                  <c:v>11667.52</c:v>
                </c:pt>
                <c:pt idx="16035">
                  <c:v>12318.47</c:v>
                </c:pt>
                <c:pt idx="16036">
                  <c:v>12999.51</c:v>
                </c:pt>
                <c:pt idx="16037">
                  <c:v>6750.1</c:v>
                </c:pt>
                <c:pt idx="16038">
                  <c:v>5910.13</c:v>
                </c:pt>
                <c:pt idx="16039">
                  <c:v>6515.11</c:v>
                </c:pt>
                <c:pt idx="16040">
                  <c:v>6359.52</c:v>
                </c:pt>
                <c:pt idx="16041">
                  <c:v>6550.52</c:v>
                </c:pt>
                <c:pt idx="16042">
                  <c:v>8122.76</c:v>
                </c:pt>
                <c:pt idx="16043">
                  <c:v>7803.54</c:v>
                </c:pt>
                <c:pt idx="16044">
                  <c:v>7942.14</c:v>
                </c:pt>
                <c:pt idx="16045">
                  <c:v>6993.82</c:v>
                </c:pt>
                <c:pt idx="16046">
                  <c:v>7018.32</c:v>
                </c:pt>
                <c:pt idx="16047">
                  <c:v>6637.21</c:v>
                </c:pt>
                <c:pt idx="16048">
                  <c:v>5155.97</c:v>
                </c:pt>
                <c:pt idx="16049">
                  <c:v>5199.5600000000004</c:v>
                </c:pt>
                <c:pt idx="16050">
                  <c:v>6668.22</c:v>
                </c:pt>
                <c:pt idx="16051">
                  <c:v>5821.01</c:v>
                </c:pt>
                <c:pt idx="16052">
                  <c:v>5857.49</c:v>
                </c:pt>
                <c:pt idx="16053">
                  <c:v>6017.31</c:v>
                </c:pt>
                <c:pt idx="16054">
                  <c:v>5950.66</c:v>
                </c:pt>
                <c:pt idx="16055">
                  <c:v>6746.18</c:v>
                </c:pt>
                <c:pt idx="16056">
                  <c:v>8617.4</c:v>
                </c:pt>
                <c:pt idx="16057">
                  <c:v>7225.71</c:v>
                </c:pt>
                <c:pt idx="16058">
                  <c:v>5611.6</c:v>
                </c:pt>
                <c:pt idx="16059">
                  <c:v>5080.8900000000003</c:v>
                </c:pt>
                <c:pt idx="16060">
                  <c:v>5946.18</c:v>
                </c:pt>
                <c:pt idx="16061">
                  <c:v>5860.97</c:v>
                </c:pt>
                <c:pt idx="16062">
                  <c:v>6334.02</c:v>
                </c:pt>
                <c:pt idx="16063">
                  <c:v>4303.83</c:v>
                </c:pt>
                <c:pt idx="16064">
                  <c:v>5263.12</c:v>
                </c:pt>
                <c:pt idx="16065">
                  <c:v>6611.13</c:v>
                </c:pt>
                <c:pt idx="16066">
                  <c:v>6263.82</c:v>
                </c:pt>
                <c:pt idx="16067">
                  <c:v>5997.14</c:v>
                </c:pt>
                <c:pt idx="16068">
                  <c:v>6453.86</c:v>
                </c:pt>
                <c:pt idx="16069">
                  <c:v>7132.17</c:v>
                </c:pt>
                <c:pt idx="16070">
                  <c:v>7025.66</c:v>
                </c:pt>
                <c:pt idx="16071">
                  <c:v>7086.62</c:v>
                </c:pt>
                <c:pt idx="16072">
                  <c:v>7255.49</c:v>
                </c:pt>
                <c:pt idx="16073">
                  <c:v>7637.01</c:v>
                </c:pt>
                <c:pt idx="16074">
                  <c:v>7450.22</c:v>
                </c:pt>
                <c:pt idx="16075">
                  <c:v>10640.66</c:v>
                </c:pt>
                <c:pt idx="16076">
                  <c:v>9796.24</c:v>
                </c:pt>
                <c:pt idx="16077">
                  <c:v>10100.17</c:v>
                </c:pt>
                <c:pt idx="16078">
                  <c:v>10297.19</c:v>
                </c:pt>
                <c:pt idx="16079">
                  <c:v>10959.31</c:v>
                </c:pt>
                <c:pt idx="16080">
                  <c:v>11080.74</c:v>
                </c:pt>
                <c:pt idx="16081">
                  <c:v>27.5</c:v>
                </c:pt>
                <c:pt idx="16082">
                  <c:v>20.5</c:v>
                </c:pt>
                <c:pt idx="16083">
                  <c:v>42.25</c:v>
                </c:pt>
                <c:pt idx="16084">
                  <c:v>164.5</c:v>
                </c:pt>
                <c:pt idx="16085">
                  <c:v>32.5</c:v>
                </c:pt>
                <c:pt idx="16086">
                  <c:v>158</c:v>
                </c:pt>
                <c:pt idx="16087">
                  <c:v>26</c:v>
                </c:pt>
                <c:pt idx="16088">
                  <c:v>19.5</c:v>
                </c:pt>
                <c:pt idx="16089">
                  <c:v>52</c:v>
                </c:pt>
                <c:pt idx="16090">
                  <c:v>-118</c:v>
                </c:pt>
                <c:pt idx="16091">
                  <c:v>-0.98</c:v>
                </c:pt>
                <c:pt idx="16092">
                  <c:v>10.96</c:v>
                </c:pt>
                <c:pt idx="16093">
                  <c:v>2</c:v>
                </c:pt>
                <c:pt idx="16094">
                  <c:v>10.47</c:v>
                </c:pt>
                <c:pt idx="16095">
                  <c:v>51.84</c:v>
                </c:pt>
                <c:pt idx="16096">
                  <c:v>85.8</c:v>
                </c:pt>
                <c:pt idx="16097">
                  <c:v>11.47</c:v>
                </c:pt>
                <c:pt idx="16098">
                  <c:v>22.94</c:v>
                </c:pt>
                <c:pt idx="16099">
                  <c:v>191.17</c:v>
                </c:pt>
                <c:pt idx="16100">
                  <c:v>30.43</c:v>
                </c:pt>
                <c:pt idx="16101">
                  <c:v>49.39</c:v>
                </c:pt>
                <c:pt idx="16102">
                  <c:v>18.96</c:v>
                </c:pt>
                <c:pt idx="16103">
                  <c:v>18.96</c:v>
                </c:pt>
                <c:pt idx="16104">
                  <c:v>22.94</c:v>
                </c:pt>
                <c:pt idx="16105">
                  <c:v>11.47</c:v>
                </c:pt>
                <c:pt idx="16106">
                  <c:v>88.41</c:v>
                </c:pt>
                <c:pt idx="16107">
                  <c:v>11.47</c:v>
                </c:pt>
                <c:pt idx="16108">
                  <c:v>22.94</c:v>
                </c:pt>
                <c:pt idx="16109">
                  <c:v>34.409999999999997</c:v>
                </c:pt>
                <c:pt idx="16110">
                  <c:v>11.47</c:v>
                </c:pt>
                <c:pt idx="16111">
                  <c:v>11.47</c:v>
                </c:pt>
                <c:pt idx="16112">
                  <c:v>19.43</c:v>
                </c:pt>
                <c:pt idx="16113">
                  <c:v>45.88</c:v>
                </c:pt>
                <c:pt idx="16114">
                  <c:v>22.94</c:v>
                </c:pt>
                <c:pt idx="16115">
                  <c:v>34.409999999999997</c:v>
                </c:pt>
                <c:pt idx="16116">
                  <c:v>44.88</c:v>
                </c:pt>
                <c:pt idx="16117">
                  <c:v>57.35</c:v>
                </c:pt>
                <c:pt idx="16118">
                  <c:v>4.79</c:v>
                </c:pt>
                <c:pt idx="16119">
                  <c:v>10.47</c:v>
                </c:pt>
                <c:pt idx="16120">
                  <c:v>2.5</c:v>
                </c:pt>
                <c:pt idx="16121">
                  <c:v>45.88</c:v>
                </c:pt>
                <c:pt idx="16122">
                  <c:v>2.5</c:v>
                </c:pt>
                <c:pt idx="16123">
                  <c:v>57.35</c:v>
                </c:pt>
                <c:pt idx="16124">
                  <c:v>11.54</c:v>
                </c:pt>
                <c:pt idx="16125">
                  <c:v>11.47</c:v>
                </c:pt>
                <c:pt idx="16126">
                  <c:v>11.47</c:v>
                </c:pt>
                <c:pt idx="16127">
                  <c:v>22.94</c:v>
                </c:pt>
                <c:pt idx="16128">
                  <c:v>22.94</c:v>
                </c:pt>
                <c:pt idx="16129">
                  <c:v>11.47</c:v>
                </c:pt>
                <c:pt idx="16130">
                  <c:v>5.77</c:v>
                </c:pt>
                <c:pt idx="16131">
                  <c:v>57.35</c:v>
                </c:pt>
                <c:pt idx="16132">
                  <c:v>22.94</c:v>
                </c:pt>
                <c:pt idx="16133">
                  <c:v>21.91</c:v>
                </c:pt>
                <c:pt idx="16134">
                  <c:v>11.97</c:v>
                </c:pt>
                <c:pt idx="16135">
                  <c:v>23.94</c:v>
                </c:pt>
                <c:pt idx="16136">
                  <c:v>23.94</c:v>
                </c:pt>
                <c:pt idx="16137">
                  <c:v>69.819999999999993</c:v>
                </c:pt>
                <c:pt idx="16138">
                  <c:v>9.9700000000000006</c:v>
                </c:pt>
                <c:pt idx="16139">
                  <c:v>10.47</c:v>
                </c:pt>
                <c:pt idx="16140">
                  <c:v>17.91</c:v>
                </c:pt>
                <c:pt idx="16141">
                  <c:v>10.47</c:v>
                </c:pt>
                <c:pt idx="16142">
                  <c:v>10.47</c:v>
                </c:pt>
                <c:pt idx="16143">
                  <c:v>5.97</c:v>
                </c:pt>
                <c:pt idx="16144">
                  <c:v>5.97</c:v>
                </c:pt>
                <c:pt idx="16145">
                  <c:v>20.94</c:v>
                </c:pt>
                <c:pt idx="16146">
                  <c:v>10.47</c:v>
                </c:pt>
                <c:pt idx="16147">
                  <c:v>30328.880000000001</c:v>
                </c:pt>
                <c:pt idx="16148">
                  <c:v>28121.34</c:v>
                </c:pt>
                <c:pt idx="16149">
                  <c:v>31354.92</c:v>
                </c:pt>
                <c:pt idx="16150">
                  <c:v>28812</c:v>
                </c:pt>
                <c:pt idx="16151">
                  <c:v>30954.27</c:v>
                </c:pt>
                <c:pt idx="16152">
                  <c:v>28886.51</c:v>
                </c:pt>
                <c:pt idx="16153">
                  <c:v>28519.39</c:v>
                </c:pt>
                <c:pt idx="16154">
                  <c:v>26035.14</c:v>
                </c:pt>
                <c:pt idx="16155">
                  <c:v>30086.87</c:v>
                </c:pt>
                <c:pt idx="16156">
                  <c:v>28322.49</c:v>
                </c:pt>
                <c:pt idx="16157">
                  <c:v>28595.87</c:v>
                </c:pt>
                <c:pt idx="16158">
                  <c:v>27466.75</c:v>
                </c:pt>
                <c:pt idx="16159">
                  <c:v>27502.95</c:v>
                </c:pt>
                <c:pt idx="16160">
                  <c:v>29711.15</c:v>
                </c:pt>
                <c:pt idx="16161">
                  <c:v>28215.34</c:v>
                </c:pt>
                <c:pt idx="16162">
                  <c:v>29568.21</c:v>
                </c:pt>
                <c:pt idx="16163">
                  <c:v>31789.98</c:v>
                </c:pt>
                <c:pt idx="16164">
                  <c:v>34474.31</c:v>
                </c:pt>
                <c:pt idx="16165">
                  <c:v>32154.36</c:v>
                </c:pt>
                <c:pt idx="16166">
                  <c:v>29544.61</c:v>
                </c:pt>
                <c:pt idx="16167">
                  <c:v>30567.97</c:v>
                </c:pt>
                <c:pt idx="16168">
                  <c:v>29468.26</c:v>
                </c:pt>
                <c:pt idx="16169">
                  <c:v>27532.6</c:v>
                </c:pt>
                <c:pt idx="16170">
                  <c:v>28090.74</c:v>
                </c:pt>
                <c:pt idx="16171">
                  <c:v>27785.25</c:v>
                </c:pt>
                <c:pt idx="16172">
                  <c:v>27698.51</c:v>
                </c:pt>
                <c:pt idx="16173">
                  <c:v>26997.66</c:v>
                </c:pt>
                <c:pt idx="16174">
                  <c:v>25660</c:v>
                </c:pt>
                <c:pt idx="16175">
                  <c:v>25632.35</c:v>
                </c:pt>
                <c:pt idx="16176">
                  <c:v>25612.13</c:v>
                </c:pt>
                <c:pt idx="16177">
                  <c:v>25915.18</c:v>
                </c:pt>
                <c:pt idx="16178">
                  <c:v>25014.77</c:v>
                </c:pt>
                <c:pt idx="16179">
                  <c:v>25292.82</c:v>
                </c:pt>
                <c:pt idx="16180">
                  <c:v>23928.1</c:v>
                </c:pt>
                <c:pt idx="16181">
                  <c:v>26497.01</c:v>
                </c:pt>
                <c:pt idx="16182">
                  <c:v>25668.65</c:v>
                </c:pt>
                <c:pt idx="16183">
                  <c:v>24876.720000000001</c:v>
                </c:pt>
                <c:pt idx="16184">
                  <c:v>25909.01</c:v>
                </c:pt>
                <c:pt idx="16185">
                  <c:v>25812.639999999999</c:v>
                </c:pt>
                <c:pt idx="16186">
                  <c:v>28243.11</c:v>
                </c:pt>
                <c:pt idx="16187">
                  <c:v>28005.97</c:v>
                </c:pt>
                <c:pt idx="16188">
                  <c:v>27915.9</c:v>
                </c:pt>
                <c:pt idx="16189">
                  <c:v>30605.040000000001</c:v>
                </c:pt>
                <c:pt idx="16190">
                  <c:v>30911.13</c:v>
                </c:pt>
                <c:pt idx="16191">
                  <c:v>38813.910000000003</c:v>
                </c:pt>
                <c:pt idx="16192">
                  <c:v>47658.11</c:v>
                </c:pt>
                <c:pt idx="16193">
                  <c:v>77301.55</c:v>
                </c:pt>
                <c:pt idx="16194">
                  <c:v>36675.64</c:v>
                </c:pt>
                <c:pt idx="16195">
                  <c:v>25721.040000000001</c:v>
                </c:pt>
                <c:pt idx="16196">
                  <c:v>24044.68</c:v>
                </c:pt>
                <c:pt idx="16197">
                  <c:v>25814.23</c:v>
                </c:pt>
                <c:pt idx="16198">
                  <c:v>26565.21</c:v>
                </c:pt>
                <c:pt idx="16199">
                  <c:v>24130.23</c:v>
                </c:pt>
                <c:pt idx="16200">
                  <c:v>30214.05</c:v>
                </c:pt>
                <c:pt idx="16201">
                  <c:v>32481.01</c:v>
                </c:pt>
                <c:pt idx="16202">
                  <c:v>27226.37</c:v>
                </c:pt>
                <c:pt idx="16203">
                  <c:v>29971.919999999998</c:v>
                </c:pt>
                <c:pt idx="16204">
                  <c:v>28741.71</c:v>
                </c:pt>
                <c:pt idx="16205">
                  <c:v>28836.54</c:v>
                </c:pt>
                <c:pt idx="16206">
                  <c:v>26195.08</c:v>
                </c:pt>
                <c:pt idx="16207">
                  <c:v>28107.51</c:v>
                </c:pt>
                <c:pt idx="16208">
                  <c:v>28729.99</c:v>
                </c:pt>
                <c:pt idx="16209">
                  <c:v>27264.89</c:v>
                </c:pt>
                <c:pt idx="16210">
                  <c:v>29478.35</c:v>
                </c:pt>
                <c:pt idx="16211">
                  <c:v>26312.42</c:v>
                </c:pt>
                <c:pt idx="16212">
                  <c:v>29615.55</c:v>
                </c:pt>
                <c:pt idx="16213">
                  <c:v>30410.02</c:v>
                </c:pt>
                <c:pt idx="16214">
                  <c:v>28449.8</c:v>
                </c:pt>
                <c:pt idx="16215">
                  <c:v>28992.28</c:v>
                </c:pt>
                <c:pt idx="16216">
                  <c:v>33994.800000000003</c:v>
                </c:pt>
                <c:pt idx="16217">
                  <c:v>34482.550000000003</c:v>
                </c:pt>
                <c:pt idx="16218">
                  <c:v>32193.279999999999</c:v>
                </c:pt>
                <c:pt idx="16219">
                  <c:v>30710.31</c:v>
                </c:pt>
                <c:pt idx="16220">
                  <c:v>30905.78</c:v>
                </c:pt>
                <c:pt idx="16221">
                  <c:v>29641.53</c:v>
                </c:pt>
                <c:pt idx="16222">
                  <c:v>28167.85</c:v>
                </c:pt>
                <c:pt idx="16223">
                  <c:v>26690.82</c:v>
                </c:pt>
                <c:pt idx="16224">
                  <c:v>26358.33</c:v>
                </c:pt>
                <c:pt idx="16225">
                  <c:v>27829.25</c:v>
                </c:pt>
                <c:pt idx="16226">
                  <c:v>26107.200000000001</c:v>
                </c:pt>
                <c:pt idx="16227">
                  <c:v>27272.98</c:v>
                </c:pt>
                <c:pt idx="16228">
                  <c:v>26901.17</c:v>
                </c:pt>
                <c:pt idx="16229">
                  <c:v>25778.23</c:v>
                </c:pt>
                <c:pt idx="16230">
                  <c:v>24755.13</c:v>
                </c:pt>
                <c:pt idx="16231">
                  <c:v>24616.79</c:v>
                </c:pt>
                <c:pt idx="16232">
                  <c:v>24795.49</c:v>
                </c:pt>
                <c:pt idx="16233">
                  <c:v>26401.15</c:v>
                </c:pt>
                <c:pt idx="16234">
                  <c:v>27998.560000000001</c:v>
                </c:pt>
                <c:pt idx="16235">
                  <c:v>25369.96</c:v>
                </c:pt>
                <c:pt idx="16236">
                  <c:v>26400.400000000001</c:v>
                </c:pt>
                <c:pt idx="16237">
                  <c:v>25225.14</c:v>
                </c:pt>
                <c:pt idx="16238">
                  <c:v>27663.11</c:v>
                </c:pt>
                <c:pt idx="16239">
                  <c:v>27531.7</c:v>
                </c:pt>
                <c:pt idx="16240">
                  <c:v>28359.14</c:v>
                </c:pt>
                <c:pt idx="16241">
                  <c:v>31715.55</c:v>
                </c:pt>
                <c:pt idx="16242">
                  <c:v>31002.47</c:v>
                </c:pt>
                <c:pt idx="16243">
                  <c:v>38013.58</c:v>
                </c:pt>
                <c:pt idx="16244">
                  <c:v>51210.54</c:v>
                </c:pt>
                <c:pt idx="16245">
                  <c:v>77799.17</c:v>
                </c:pt>
                <c:pt idx="16246">
                  <c:v>48358.29</c:v>
                </c:pt>
                <c:pt idx="16247">
                  <c:v>24073.77</c:v>
                </c:pt>
                <c:pt idx="16248">
                  <c:v>23206.75</c:v>
                </c:pt>
                <c:pt idx="16249">
                  <c:v>26440.080000000002</c:v>
                </c:pt>
                <c:pt idx="16250">
                  <c:v>24409.99</c:v>
                </c:pt>
                <c:pt idx="16251">
                  <c:v>31293</c:v>
                </c:pt>
                <c:pt idx="16252">
                  <c:v>29453.69</c:v>
                </c:pt>
                <c:pt idx="16253">
                  <c:v>30707.93</c:v>
                </c:pt>
                <c:pt idx="16254">
                  <c:v>28165.279999999999</c:v>
                </c:pt>
                <c:pt idx="16255">
                  <c:v>30801.94</c:v>
                </c:pt>
                <c:pt idx="16256">
                  <c:v>28722.09</c:v>
                </c:pt>
                <c:pt idx="16257">
                  <c:v>29724.84</c:v>
                </c:pt>
                <c:pt idx="16258">
                  <c:v>26278.04</c:v>
                </c:pt>
                <c:pt idx="16259">
                  <c:v>27563.18</c:v>
                </c:pt>
                <c:pt idx="16260">
                  <c:v>29031.26</c:v>
                </c:pt>
                <c:pt idx="16261">
                  <c:v>28193.59</c:v>
                </c:pt>
                <c:pt idx="16262">
                  <c:v>28583.64</c:v>
                </c:pt>
                <c:pt idx="16263">
                  <c:v>29624.85</c:v>
                </c:pt>
                <c:pt idx="16264">
                  <c:v>30615.83</c:v>
                </c:pt>
                <c:pt idx="16265">
                  <c:v>30310.240000000002</c:v>
                </c:pt>
                <c:pt idx="16266">
                  <c:v>31451.72</c:v>
                </c:pt>
                <c:pt idx="16267">
                  <c:v>33789.68</c:v>
                </c:pt>
                <c:pt idx="16268">
                  <c:v>32734.76</c:v>
                </c:pt>
                <c:pt idx="16269">
                  <c:v>32484.18</c:v>
                </c:pt>
                <c:pt idx="16270">
                  <c:v>32771.800000000003</c:v>
                </c:pt>
                <c:pt idx="16271">
                  <c:v>31102.14</c:v>
                </c:pt>
                <c:pt idx="16272">
                  <c:v>32041.42</c:v>
                </c:pt>
                <c:pt idx="16273">
                  <c:v>32831.72</c:v>
                </c:pt>
                <c:pt idx="16274">
                  <c:v>28275.07</c:v>
                </c:pt>
                <c:pt idx="16275">
                  <c:v>29825.06</c:v>
                </c:pt>
                <c:pt idx="16276">
                  <c:v>28708.2</c:v>
                </c:pt>
                <c:pt idx="16277">
                  <c:v>31518.720000000001</c:v>
                </c:pt>
                <c:pt idx="16278">
                  <c:v>29375.34</c:v>
                </c:pt>
                <c:pt idx="16279">
                  <c:v>29248.41</c:v>
                </c:pt>
                <c:pt idx="16280">
                  <c:v>27271.52</c:v>
                </c:pt>
                <c:pt idx="16281">
                  <c:v>27842</c:v>
                </c:pt>
                <c:pt idx="16282">
                  <c:v>26549.11</c:v>
                </c:pt>
                <c:pt idx="16283">
                  <c:v>27482.17</c:v>
                </c:pt>
                <c:pt idx="16284">
                  <c:v>27707.32</c:v>
                </c:pt>
                <c:pt idx="16285">
                  <c:v>24041.3</c:v>
                </c:pt>
                <c:pt idx="16286">
                  <c:v>27470.26</c:v>
                </c:pt>
                <c:pt idx="16287">
                  <c:v>26439.43</c:v>
                </c:pt>
                <c:pt idx="16288">
                  <c:v>26336.61</c:v>
                </c:pt>
                <c:pt idx="16289">
                  <c:v>26984.28</c:v>
                </c:pt>
                <c:pt idx="16290">
                  <c:v>70</c:v>
                </c:pt>
                <c:pt idx="16291">
                  <c:v>-1098</c:v>
                </c:pt>
                <c:pt idx="16292">
                  <c:v>1098</c:v>
                </c:pt>
                <c:pt idx="16293">
                  <c:v>35</c:v>
                </c:pt>
                <c:pt idx="16294">
                  <c:v>-498</c:v>
                </c:pt>
                <c:pt idx="16295">
                  <c:v>-1098</c:v>
                </c:pt>
                <c:pt idx="16296">
                  <c:v>1098</c:v>
                </c:pt>
                <c:pt idx="16297">
                  <c:v>-1098</c:v>
                </c:pt>
                <c:pt idx="16298">
                  <c:v>-159</c:v>
                </c:pt>
                <c:pt idx="16299">
                  <c:v>20</c:v>
                </c:pt>
                <c:pt idx="16300">
                  <c:v>40</c:v>
                </c:pt>
                <c:pt idx="16301">
                  <c:v>498</c:v>
                </c:pt>
                <c:pt idx="16302">
                  <c:v>950</c:v>
                </c:pt>
                <c:pt idx="16303">
                  <c:v>-219</c:v>
                </c:pt>
                <c:pt idx="16304">
                  <c:v>219</c:v>
                </c:pt>
                <c:pt idx="16305">
                  <c:v>59.5</c:v>
                </c:pt>
                <c:pt idx="16306">
                  <c:v>425</c:v>
                </c:pt>
                <c:pt idx="16307">
                  <c:v>-88</c:v>
                </c:pt>
                <c:pt idx="16308">
                  <c:v>15</c:v>
                </c:pt>
                <c:pt idx="16309">
                  <c:v>0</c:v>
                </c:pt>
                <c:pt idx="16310">
                  <c:v>-28</c:v>
                </c:pt>
                <c:pt idx="16311">
                  <c:v>156</c:v>
                </c:pt>
                <c:pt idx="16312">
                  <c:v>2357</c:v>
                </c:pt>
                <c:pt idx="16313">
                  <c:v>1405</c:v>
                </c:pt>
                <c:pt idx="16314">
                  <c:v>117</c:v>
                </c:pt>
                <c:pt idx="16315">
                  <c:v>2607</c:v>
                </c:pt>
                <c:pt idx="16316">
                  <c:v>1275</c:v>
                </c:pt>
                <c:pt idx="16317">
                  <c:v>-3</c:v>
                </c:pt>
                <c:pt idx="16318">
                  <c:v>2083</c:v>
                </c:pt>
                <c:pt idx="16319">
                  <c:v>701</c:v>
                </c:pt>
                <c:pt idx="16320">
                  <c:v>898</c:v>
                </c:pt>
                <c:pt idx="16321">
                  <c:v>157</c:v>
                </c:pt>
                <c:pt idx="16322">
                  <c:v>1221</c:v>
                </c:pt>
                <c:pt idx="16323">
                  <c:v>2025</c:v>
                </c:pt>
                <c:pt idx="16324">
                  <c:v>926</c:v>
                </c:pt>
                <c:pt idx="16325">
                  <c:v>691</c:v>
                </c:pt>
                <c:pt idx="16326">
                  <c:v>691</c:v>
                </c:pt>
                <c:pt idx="16327">
                  <c:v>864</c:v>
                </c:pt>
                <c:pt idx="16328">
                  <c:v>617</c:v>
                </c:pt>
                <c:pt idx="16329">
                  <c:v>424</c:v>
                </c:pt>
                <c:pt idx="16330">
                  <c:v>1086</c:v>
                </c:pt>
                <c:pt idx="16331">
                  <c:v>584</c:v>
                </c:pt>
                <c:pt idx="16332">
                  <c:v>1118</c:v>
                </c:pt>
                <c:pt idx="16333">
                  <c:v>561</c:v>
                </c:pt>
                <c:pt idx="16334">
                  <c:v>227</c:v>
                </c:pt>
                <c:pt idx="16335">
                  <c:v>721</c:v>
                </c:pt>
                <c:pt idx="16336">
                  <c:v>424</c:v>
                </c:pt>
                <c:pt idx="16337">
                  <c:v>1341</c:v>
                </c:pt>
                <c:pt idx="16338">
                  <c:v>845</c:v>
                </c:pt>
                <c:pt idx="16339">
                  <c:v>1139</c:v>
                </c:pt>
                <c:pt idx="16340">
                  <c:v>2799</c:v>
                </c:pt>
                <c:pt idx="16341">
                  <c:v>1216</c:v>
                </c:pt>
                <c:pt idx="16342">
                  <c:v>846</c:v>
                </c:pt>
                <c:pt idx="16343">
                  <c:v>1247</c:v>
                </c:pt>
                <c:pt idx="16344">
                  <c:v>1495</c:v>
                </c:pt>
                <c:pt idx="16345">
                  <c:v>1674</c:v>
                </c:pt>
                <c:pt idx="16346">
                  <c:v>187</c:v>
                </c:pt>
                <c:pt idx="16347">
                  <c:v>1045</c:v>
                </c:pt>
                <c:pt idx="16348">
                  <c:v>2886</c:v>
                </c:pt>
                <c:pt idx="16349">
                  <c:v>2665.92</c:v>
                </c:pt>
                <c:pt idx="16350">
                  <c:v>1335</c:v>
                </c:pt>
                <c:pt idx="16351">
                  <c:v>463</c:v>
                </c:pt>
                <c:pt idx="16352">
                  <c:v>1747.94</c:v>
                </c:pt>
                <c:pt idx="16353">
                  <c:v>1911</c:v>
                </c:pt>
                <c:pt idx="16354">
                  <c:v>1765.92</c:v>
                </c:pt>
                <c:pt idx="16355">
                  <c:v>2067</c:v>
                </c:pt>
                <c:pt idx="16356">
                  <c:v>5844</c:v>
                </c:pt>
                <c:pt idx="16357">
                  <c:v>603</c:v>
                </c:pt>
                <c:pt idx="16358">
                  <c:v>1257</c:v>
                </c:pt>
                <c:pt idx="16359">
                  <c:v>1861</c:v>
                </c:pt>
                <c:pt idx="16360">
                  <c:v>276</c:v>
                </c:pt>
                <c:pt idx="16361">
                  <c:v>770</c:v>
                </c:pt>
                <c:pt idx="16362">
                  <c:v>949</c:v>
                </c:pt>
                <c:pt idx="16363">
                  <c:v>1185</c:v>
                </c:pt>
                <c:pt idx="16364">
                  <c:v>2463.3000000000002</c:v>
                </c:pt>
                <c:pt idx="16365">
                  <c:v>2763</c:v>
                </c:pt>
                <c:pt idx="16366">
                  <c:v>1856</c:v>
                </c:pt>
                <c:pt idx="16367">
                  <c:v>1262</c:v>
                </c:pt>
                <c:pt idx="16368">
                  <c:v>488</c:v>
                </c:pt>
                <c:pt idx="16369">
                  <c:v>1319</c:v>
                </c:pt>
                <c:pt idx="16370">
                  <c:v>611</c:v>
                </c:pt>
                <c:pt idx="16371">
                  <c:v>1015</c:v>
                </c:pt>
                <c:pt idx="16372">
                  <c:v>344</c:v>
                </c:pt>
                <c:pt idx="16373">
                  <c:v>314</c:v>
                </c:pt>
                <c:pt idx="16374">
                  <c:v>541</c:v>
                </c:pt>
                <c:pt idx="16375">
                  <c:v>1570</c:v>
                </c:pt>
                <c:pt idx="16376">
                  <c:v>680</c:v>
                </c:pt>
                <c:pt idx="16377">
                  <c:v>648</c:v>
                </c:pt>
                <c:pt idx="16378">
                  <c:v>127</c:v>
                </c:pt>
                <c:pt idx="16379">
                  <c:v>995</c:v>
                </c:pt>
                <c:pt idx="16380">
                  <c:v>1300</c:v>
                </c:pt>
                <c:pt idx="16381">
                  <c:v>623</c:v>
                </c:pt>
                <c:pt idx="16382">
                  <c:v>521</c:v>
                </c:pt>
                <c:pt idx="16383">
                  <c:v>411</c:v>
                </c:pt>
                <c:pt idx="16384">
                  <c:v>968</c:v>
                </c:pt>
                <c:pt idx="16385">
                  <c:v>324</c:v>
                </c:pt>
                <c:pt idx="16386">
                  <c:v>874</c:v>
                </c:pt>
                <c:pt idx="16387">
                  <c:v>464</c:v>
                </c:pt>
                <c:pt idx="16388">
                  <c:v>1188</c:v>
                </c:pt>
                <c:pt idx="16389">
                  <c:v>670</c:v>
                </c:pt>
                <c:pt idx="16390">
                  <c:v>326</c:v>
                </c:pt>
                <c:pt idx="16391">
                  <c:v>1849</c:v>
                </c:pt>
                <c:pt idx="16392">
                  <c:v>1841</c:v>
                </c:pt>
                <c:pt idx="16393">
                  <c:v>1246</c:v>
                </c:pt>
                <c:pt idx="16394">
                  <c:v>484</c:v>
                </c:pt>
                <c:pt idx="16395">
                  <c:v>732</c:v>
                </c:pt>
                <c:pt idx="16396">
                  <c:v>366</c:v>
                </c:pt>
                <c:pt idx="16397">
                  <c:v>680</c:v>
                </c:pt>
                <c:pt idx="16398">
                  <c:v>1036</c:v>
                </c:pt>
                <c:pt idx="16399">
                  <c:v>481</c:v>
                </c:pt>
                <c:pt idx="16400">
                  <c:v>1489</c:v>
                </c:pt>
                <c:pt idx="16401">
                  <c:v>1327</c:v>
                </c:pt>
                <c:pt idx="16402">
                  <c:v>2156</c:v>
                </c:pt>
                <c:pt idx="16403">
                  <c:v>4928</c:v>
                </c:pt>
                <c:pt idx="16404">
                  <c:v>1446</c:v>
                </c:pt>
                <c:pt idx="16405">
                  <c:v>524</c:v>
                </c:pt>
                <c:pt idx="16406">
                  <c:v>3866</c:v>
                </c:pt>
                <c:pt idx="16407">
                  <c:v>4121</c:v>
                </c:pt>
                <c:pt idx="16408">
                  <c:v>1424</c:v>
                </c:pt>
                <c:pt idx="16409">
                  <c:v>878</c:v>
                </c:pt>
                <c:pt idx="16410">
                  <c:v>1223</c:v>
                </c:pt>
                <c:pt idx="16411">
                  <c:v>3083</c:v>
                </c:pt>
                <c:pt idx="16412">
                  <c:v>397</c:v>
                </c:pt>
                <c:pt idx="16413">
                  <c:v>709</c:v>
                </c:pt>
                <c:pt idx="16414">
                  <c:v>741</c:v>
                </c:pt>
                <c:pt idx="16415">
                  <c:v>540</c:v>
                </c:pt>
                <c:pt idx="16416">
                  <c:v>2217</c:v>
                </c:pt>
                <c:pt idx="16417">
                  <c:v>2650</c:v>
                </c:pt>
                <c:pt idx="16418">
                  <c:v>2494</c:v>
                </c:pt>
                <c:pt idx="16419">
                  <c:v>1630.3</c:v>
                </c:pt>
                <c:pt idx="16420">
                  <c:v>1999</c:v>
                </c:pt>
                <c:pt idx="16421">
                  <c:v>720</c:v>
                </c:pt>
                <c:pt idx="16422">
                  <c:v>1751</c:v>
                </c:pt>
                <c:pt idx="16423">
                  <c:v>613</c:v>
                </c:pt>
                <c:pt idx="16424">
                  <c:v>2187</c:v>
                </c:pt>
                <c:pt idx="16425">
                  <c:v>534</c:v>
                </c:pt>
                <c:pt idx="16426">
                  <c:v>3586</c:v>
                </c:pt>
                <c:pt idx="16427">
                  <c:v>913.98</c:v>
                </c:pt>
                <c:pt idx="16428">
                  <c:v>1757</c:v>
                </c:pt>
                <c:pt idx="16429">
                  <c:v>1393</c:v>
                </c:pt>
                <c:pt idx="16430">
                  <c:v>635</c:v>
                </c:pt>
                <c:pt idx="16431">
                  <c:v>1700</c:v>
                </c:pt>
                <c:pt idx="16432">
                  <c:v>976</c:v>
                </c:pt>
                <c:pt idx="16433">
                  <c:v>1781</c:v>
                </c:pt>
                <c:pt idx="16434">
                  <c:v>2149</c:v>
                </c:pt>
                <c:pt idx="16435">
                  <c:v>786</c:v>
                </c:pt>
                <c:pt idx="16436">
                  <c:v>942</c:v>
                </c:pt>
                <c:pt idx="16437">
                  <c:v>614</c:v>
                </c:pt>
                <c:pt idx="16438">
                  <c:v>799</c:v>
                </c:pt>
                <c:pt idx="16439">
                  <c:v>496</c:v>
                </c:pt>
                <c:pt idx="16440">
                  <c:v>2264</c:v>
                </c:pt>
                <c:pt idx="16441">
                  <c:v>2203</c:v>
                </c:pt>
                <c:pt idx="16442">
                  <c:v>1701</c:v>
                </c:pt>
                <c:pt idx="16443">
                  <c:v>2055</c:v>
                </c:pt>
                <c:pt idx="16444">
                  <c:v>897</c:v>
                </c:pt>
                <c:pt idx="16445">
                  <c:v>5071</c:v>
                </c:pt>
                <c:pt idx="16446">
                  <c:v>1502</c:v>
                </c:pt>
                <c:pt idx="16447">
                  <c:v>3348</c:v>
                </c:pt>
                <c:pt idx="16448">
                  <c:v>387</c:v>
                </c:pt>
                <c:pt idx="16449">
                  <c:v>5209</c:v>
                </c:pt>
                <c:pt idx="16450">
                  <c:v>1420</c:v>
                </c:pt>
                <c:pt idx="16451">
                  <c:v>15767</c:v>
                </c:pt>
                <c:pt idx="16452">
                  <c:v>15567.51</c:v>
                </c:pt>
                <c:pt idx="16453">
                  <c:v>18008.47</c:v>
                </c:pt>
                <c:pt idx="16454">
                  <c:v>17831.27</c:v>
                </c:pt>
                <c:pt idx="16455">
                  <c:v>17217.060000000001</c:v>
                </c:pt>
                <c:pt idx="16456">
                  <c:v>16527.330000000002</c:v>
                </c:pt>
                <c:pt idx="16457">
                  <c:v>17005.650000000001</c:v>
                </c:pt>
                <c:pt idx="16458">
                  <c:v>15040.85</c:v>
                </c:pt>
                <c:pt idx="16459">
                  <c:v>17518.099999999999</c:v>
                </c:pt>
                <c:pt idx="16460">
                  <c:v>8478.2999999999993</c:v>
                </c:pt>
                <c:pt idx="16461">
                  <c:v>12137.14</c:v>
                </c:pt>
                <c:pt idx="16462">
                  <c:v>16559.84</c:v>
                </c:pt>
                <c:pt idx="16463">
                  <c:v>11359.23</c:v>
                </c:pt>
                <c:pt idx="16464">
                  <c:v>15109.66</c:v>
                </c:pt>
                <c:pt idx="16465">
                  <c:v>13862.58</c:v>
                </c:pt>
                <c:pt idx="16466">
                  <c:v>18170.72</c:v>
                </c:pt>
                <c:pt idx="16467">
                  <c:v>12623</c:v>
                </c:pt>
                <c:pt idx="16468">
                  <c:v>16966.05</c:v>
                </c:pt>
                <c:pt idx="16469">
                  <c:v>13829.69</c:v>
                </c:pt>
                <c:pt idx="16470">
                  <c:v>14757.06</c:v>
                </c:pt>
                <c:pt idx="16471">
                  <c:v>15724.15</c:v>
                </c:pt>
                <c:pt idx="16472">
                  <c:v>17797.57</c:v>
                </c:pt>
                <c:pt idx="16473">
                  <c:v>15082.49</c:v>
                </c:pt>
                <c:pt idx="16474">
                  <c:v>14897.24</c:v>
                </c:pt>
                <c:pt idx="16475">
                  <c:v>19197.169999999998</c:v>
                </c:pt>
                <c:pt idx="16476">
                  <c:v>14309.68</c:v>
                </c:pt>
                <c:pt idx="16477">
                  <c:v>20263.53</c:v>
                </c:pt>
                <c:pt idx="16478">
                  <c:v>18306.23</c:v>
                </c:pt>
                <c:pt idx="16479">
                  <c:v>18908.5</c:v>
                </c:pt>
                <c:pt idx="16480">
                  <c:v>15838.95</c:v>
                </c:pt>
                <c:pt idx="16481">
                  <c:v>16900.78</c:v>
                </c:pt>
                <c:pt idx="16482">
                  <c:v>16371.73</c:v>
                </c:pt>
                <c:pt idx="16483">
                  <c:v>18255.810000000001</c:v>
                </c:pt>
                <c:pt idx="16484">
                  <c:v>15666.17</c:v>
                </c:pt>
                <c:pt idx="16485">
                  <c:v>17873.099999999999</c:v>
                </c:pt>
                <c:pt idx="16486">
                  <c:v>13049.14</c:v>
                </c:pt>
                <c:pt idx="16487">
                  <c:v>14940.94</c:v>
                </c:pt>
                <c:pt idx="16488">
                  <c:v>11369.97</c:v>
                </c:pt>
                <c:pt idx="16489">
                  <c:v>11371.58</c:v>
                </c:pt>
                <c:pt idx="16490">
                  <c:v>18135.96</c:v>
                </c:pt>
                <c:pt idx="16491">
                  <c:v>11679.7</c:v>
                </c:pt>
                <c:pt idx="16492">
                  <c:v>14522.75</c:v>
                </c:pt>
                <c:pt idx="16493">
                  <c:v>9361.4599999999991</c:v>
                </c:pt>
                <c:pt idx="16494">
                  <c:v>13386.36</c:v>
                </c:pt>
                <c:pt idx="16495">
                  <c:v>13064.4</c:v>
                </c:pt>
                <c:pt idx="16496">
                  <c:v>13534.71</c:v>
                </c:pt>
                <c:pt idx="16497">
                  <c:v>11604.84</c:v>
                </c:pt>
                <c:pt idx="16498">
                  <c:v>13798.16</c:v>
                </c:pt>
                <c:pt idx="16499">
                  <c:v>13768.14</c:v>
                </c:pt>
                <c:pt idx="16500">
                  <c:v>15710.71</c:v>
                </c:pt>
                <c:pt idx="16501">
                  <c:v>13195.93</c:v>
                </c:pt>
                <c:pt idx="16502">
                  <c:v>16975.79</c:v>
                </c:pt>
                <c:pt idx="16503">
                  <c:v>12655.94</c:v>
                </c:pt>
                <c:pt idx="16504">
                  <c:v>12509.91</c:v>
                </c:pt>
                <c:pt idx="16505">
                  <c:v>20098.189999999999</c:v>
                </c:pt>
                <c:pt idx="16506">
                  <c:v>21808.9</c:v>
                </c:pt>
                <c:pt idx="16507">
                  <c:v>24288.01</c:v>
                </c:pt>
                <c:pt idx="16508">
                  <c:v>17735.080000000002</c:v>
                </c:pt>
                <c:pt idx="16509">
                  <c:v>17583.63</c:v>
                </c:pt>
                <c:pt idx="16510">
                  <c:v>21461.759999999998</c:v>
                </c:pt>
                <c:pt idx="16511">
                  <c:v>20783.39</c:v>
                </c:pt>
                <c:pt idx="16512">
                  <c:v>15843.17</c:v>
                </c:pt>
                <c:pt idx="16513">
                  <c:v>14785.66</c:v>
                </c:pt>
                <c:pt idx="16514">
                  <c:v>11472.5</c:v>
                </c:pt>
                <c:pt idx="16515">
                  <c:v>15977.16</c:v>
                </c:pt>
                <c:pt idx="16516">
                  <c:v>15323.62</c:v>
                </c:pt>
                <c:pt idx="16517">
                  <c:v>15680.12</c:v>
                </c:pt>
                <c:pt idx="16518">
                  <c:v>14815.74</c:v>
                </c:pt>
                <c:pt idx="16519">
                  <c:v>12109.46</c:v>
                </c:pt>
                <c:pt idx="16520">
                  <c:v>12157.99</c:v>
                </c:pt>
                <c:pt idx="16521">
                  <c:v>15924.92</c:v>
                </c:pt>
                <c:pt idx="16522">
                  <c:v>16772.48</c:v>
                </c:pt>
                <c:pt idx="16523">
                  <c:v>15087.19</c:v>
                </c:pt>
                <c:pt idx="16524">
                  <c:v>17470.82</c:v>
                </c:pt>
                <c:pt idx="16525">
                  <c:v>11513.45</c:v>
                </c:pt>
                <c:pt idx="16526">
                  <c:v>15181.56</c:v>
                </c:pt>
                <c:pt idx="16527">
                  <c:v>17386.669999999998</c:v>
                </c:pt>
                <c:pt idx="16528">
                  <c:v>16959.46</c:v>
                </c:pt>
                <c:pt idx="16529">
                  <c:v>16505.13</c:v>
                </c:pt>
                <c:pt idx="16530">
                  <c:v>15051.75</c:v>
                </c:pt>
                <c:pt idx="16531">
                  <c:v>18346.560000000001</c:v>
                </c:pt>
                <c:pt idx="16532">
                  <c:v>17991.53</c:v>
                </c:pt>
                <c:pt idx="16533">
                  <c:v>20823.43</c:v>
                </c:pt>
                <c:pt idx="16534">
                  <c:v>11966.42</c:v>
                </c:pt>
                <c:pt idx="16535">
                  <c:v>15250.61</c:v>
                </c:pt>
                <c:pt idx="16536">
                  <c:v>14321.52</c:v>
                </c:pt>
                <c:pt idx="16537">
                  <c:v>14318.54</c:v>
                </c:pt>
                <c:pt idx="16538">
                  <c:v>12803.95</c:v>
                </c:pt>
                <c:pt idx="16539">
                  <c:v>15821.69</c:v>
                </c:pt>
                <c:pt idx="16540">
                  <c:v>13481.95</c:v>
                </c:pt>
                <c:pt idx="16541">
                  <c:v>13268.4</c:v>
                </c:pt>
                <c:pt idx="16542">
                  <c:v>12255.39</c:v>
                </c:pt>
                <c:pt idx="16543">
                  <c:v>9974.77</c:v>
                </c:pt>
                <c:pt idx="16544">
                  <c:v>12891</c:v>
                </c:pt>
                <c:pt idx="16545">
                  <c:v>12264.27</c:v>
                </c:pt>
                <c:pt idx="16546">
                  <c:v>12562.69</c:v>
                </c:pt>
                <c:pt idx="16547">
                  <c:v>12547.73</c:v>
                </c:pt>
                <c:pt idx="16548">
                  <c:v>10125.82</c:v>
                </c:pt>
                <c:pt idx="16549">
                  <c:v>9282.35</c:v>
                </c:pt>
                <c:pt idx="16550">
                  <c:v>12412.39</c:v>
                </c:pt>
                <c:pt idx="16551">
                  <c:v>15622.26</c:v>
                </c:pt>
                <c:pt idx="16552">
                  <c:v>17157.46</c:v>
                </c:pt>
                <c:pt idx="16553">
                  <c:v>18549.52</c:v>
                </c:pt>
                <c:pt idx="16554">
                  <c:v>14359.17</c:v>
                </c:pt>
                <c:pt idx="16555">
                  <c:v>17141.439999999999</c:v>
                </c:pt>
                <c:pt idx="16556">
                  <c:v>19195.46</c:v>
                </c:pt>
                <c:pt idx="16557">
                  <c:v>22595.119999999999</c:v>
                </c:pt>
                <c:pt idx="16558">
                  <c:v>20035.52</c:v>
                </c:pt>
                <c:pt idx="16559">
                  <c:v>25132</c:v>
                </c:pt>
                <c:pt idx="16560">
                  <c:v>21443.93</c:v>
                </c:pt>
                <c:pt idx="16561">
                  <c:v>20770.61</c:v>
                </c:pt>
                <c:pt idx="16562">
                  <c:v>18221.78</c:v>
                </c:pt>
                <c:pt idx="16563">
                  <c:v>15062.29</c:v>
                </c:pt>
                <c:pt idx="16564">
                  <c:v>16503.23</c:v>
                </c:pt>
                <c:pt idx="16565">
                  <c:v>17919.53</c:v>
                </c:pt>
                <c:pt idx="16566">
                  <c:v>17632.93</c:v>
                </c:pt>
                <c:pt idx="16567">
                  <c:v>13890.94</c:v>
                </c:pt>
                <c:pt idx="16568">
                  <c:v>16017.85</c:v>
                </c:pt>
                <c:pt idx="16569">
                  <c:v>14731.37</c:v>
                </c:pt>
                <c:pt idx="16570">
                  <c:v>12640.72</c:v>
                </c:pt>
                <c:pt idx="16571">
                  <c:v>16869.34</c:v>
                </c:pt>
                <c:pt idx="16572">
                  <c:v>10816.45</c:v>
                </c:pt>
                <c:pt idx="16573">
                  <c:v>16052.38</c:v>
                </c:pt>
                <c:pt idx="16574">
                  <c:v>15034.28</c:v>
                </c:pt>
                <c:pt idx="16575">
                  <c:v>15261.35</c:v>
                </c:pt>
                <c:pt idx="16576">
                  <c:v>13730.57</c:v>
                </c:pt>
                <c:pt idx="16577">
                  <c:v>13322.17</c:v>
                </c:pt>
                <c:pt idx="16578">
                  <c:v>16313.62</c:v>
                </c:pt>
                <c:pt idx="16579">
                  <c:v>12708.94</c:v>
                </c:pt>
                <c:pt idx="16580">
                  <c:v>16410.43</c:v>
                </c:pt>
                <c:pt idx="16581">
                  <c:v>17348.560000000001</c:v>
                </c:pt>
                <c:pt idx="16582">
                  <c:v>11503.07</c:v>
                </c:pt>
                <c:pt idx="16583">
                  <c:v>18751.59</c:v>
                </c:pt>
                <c:pt idx="16584">
                  <c:v>21343.88</c:v>
                </c:pt>
                <c:pt idx="16585">
                  <c:v>12808.77</c:v>
                </c:pt>
                <c:pt idx="16586">
                  <c:v>14038.05</c:v>
                </c:pt>
                <c:pt idx="16587">
                  <c:v>18494.27</c:v>
                </c:pt>
                <c:pt idx="16588">
                  <c:v>17009.34</c:v>
                </c:pt>
                <c:pt idx="16589">
                  <c:v>16935.689999999999</c:v>
                </c:pt>
                <c:pt idx="16590">
                  <c:v>15199.76</c:v>
                </c:pt>
                <c:pt idx="16591">
                  <c:v>16737.63</c:v>
                </c:pt>
                <c:pt idx="16592">
                  <c:v>15556.56</c:v>
                </c:pt>
                <c:pt idx="16593">
                  <c:v>12565.94</c:v>
                </c:pt>
                <c:pt idx="16594">
                  <c:v>49.88</c:v>
                </c:pt>
                <c:pt idx="16595">
                  <c:v>6.08</c:v>
                </c:pt>
                <c:pt idx="16596">
                  <c:v>25.36</c:v>
                </c:pt>
                <c:pt idx="16597">
                  <c:v>43.96</c:v>
                </c:pt>
                <c:pt idx="16598">
                  <c:v>15.12</c:v>
                </c:pt>
                <c:pt idx="16599">
                  <c:v>4.6399999999999997</c:v>
                </c:pt>
                <c:pt idx="16600">
                  <c:v>11.04</c:v>
                </c:pt>
                <c:pt idx="16601">
                  <c:v>8.2799999999999994</c:v>
                </c:pt>
                <c:pt idx="16602">
                  <c:v>8.2799999999999994</c:v>
                </c:pt>
                <c:pt idx="16603">
                  <c:v>16.559999999999999</c:v>
                </c:pt>
                <c:pt idx="16604">
                  <c:v>2.76</c:v>
                </c:pt>
                <c:pt idx="16605">
                  <c:v>2.76</c:v>
                </c:pt>
                <c:pt idx="16606">
                  <c:v>6096.46</c:v>
                </c:pt>
                <c:pt idx="16607">
                  <c:v>3934.69</c:v>
                </c:pt>
                <c:pt idx="16608">
                  <c:v>4992.58</c:v>
                </c:pt>
                <c:pt idx="16609">
                  <c:v>4980.1099999999997</c:v>
                </c:pt>
                <c:pt idx="16610">
                  <c:v>4565.49</c:v>
                </c:pt>
                <c:pt idx="16611">
                  <c:v>5054.51</c:v>
                </c:pt>
                <c:pt idx="16612">
                  <c:v>4034.65</c:v>
                </c:pt>
                <c:pt idx="16613">
                  <c:v>3789.63</c:v>
                </c:pt>
                <c:pt idx="16614">
                  <c:v>5063.2700000000004</c:v>
                </c:pt>
                <c:pt idx="16615">
                  <c:v>3705.77</c:v>
                </c:pt>
                <c:pt idx="16616">
                  <c:v>4296</c:v>
                </c:pt>
                <c:pt idx="16617">
                  <c:v>4380.5200000000004</c:v>
                </c:pt>
                <c:pt idx="16618">
                  <c:v>3865.32</c:v>
                </c:pt>
                <c:pt idx="16619">
                  <c:v>5470.53</c:v>
                </c:pt>
                <c:pt idx="16620">
                  <c:v>4736.57</c:v>
                </c:pt>
                <c:pt idx="16621">
                  <c:v>4478.8999999999996</c:v>
                </c:pt>
                <c:pt idx="16622">
                  <c:v>3459.98</c:v>
                </c:pt>
                <c:pt idx="16623">
                  <c:v>2981.11</c:v>
                </c:pt>
                <c:pt idx="16624">
                  <c:v>3805.97</c:v>
                </c:pt>
                <c:pt idx="16625">
                  <c:v>3863.25</c:v>
                </c:pt>
                <c:pt idx="16626">
                  <c:v>3076.38</c:v>
                </c:pt>
                <c:pt idx="16627">
                  <c:v>3356.69</c:v>
                </c:pt>
                <c:pt idx="16628">
                  <c:v>3462.54</c:v>
                </c:pt>
                <c:pt idx="16629">
                  <c:v>3482.86</c:v>
                </c:pt>
                <c:pt idx="16630">
                  <c:v>2758.59</c:v>
                </c:pt>
                <c:pt idx="16631">
                  <c:v>3152.66</c:v>
                </c:pt>
                <c:pt idx="16632">
                  <c:v>3546.81</c:v>
                </c:pt>
                <c:pt idx="16633">
                  <c:v>2949.07</c:v>
                </c:pt>
                <c:pt idx="16634">
                  <c:v>3850.02</c:v>
                </c:pt>
                <c:pt idx="16635">
                  <c:v>4082.6</c:v>
                </c:pt>
                <c:pt idx="16636">
                  <c:v>4425.47</c:v>
                </c:pt>
                <c:pt idx="16637">
                  <c:v>5541.71</c:v>
                </c:pt>
                <c:pt idx="16638">
                  <c:v>6555.19</c:v>
                </c:pt>
                <c:pt idx="16639">
                  <c:v>5279.42</c:v>
                </c:pt>
                <c:pt idx="16640">
                  <c:v>4747.68</c:v>
                </c:pt>
                <c:pt idx="16641">
                  <c:v>4757.16</c:v>
                </c:pt>
                <c:pt idx="16642">
                  <c:v>4207.3999999999996</c:v>
                </c:pt>
                <c:pt idx="16643">
                  <c:v>3941.29</c:v>
                </c:pt>
                <c:pt idx="16644">
                  <c:v>5535.12</c:v>
                </c:pt>
                <c:pt idx="16645">
                  <c:v>4797.67</c:v>
                </c:pt>
                <c:pt idx="16646">
                  <c:v>4611.72</c:v>
                </c:pt>
                <c:pt idx="16647">
                  <c:v>4314.3599999999997</c:v>
                </c:pt>
                <c:pt idx="16648">
                  <c:v>6422.26</c:v>
                </c:pt>
                <c:pt idx="16649">
                  <c:v>6060.68</c:v>
                </c:pt>
                <c:pt idx="16650">
                  <c:v>5127.59</c:v>
                </c:pt>
                <c:pt idx="16651">
                  <c:v>4478.66</c:v>
                </c:pt>
                <c:pt idx="16652">
                  <c:v>5418.85</c:v>
                </c:pt>
                <c:pt idx="16653">
                  <c:v>3215.2</c:v>
                </c:pt>
                <c:pt idx="16654">
                  <c:v>3484.37</c:v>
                </c:pt>
                <c:pt idx="16655">
                  <c:v>3190.36</c:v>
                </c:pt>
                <c:pt idx="16656">
                  <c:v>3046.07</c:v>
                </c:pt>
                <c:pt idx="16657">
                  <c:v>3421.59</c:v>
                </c:pt>
                <c:pt idx="16658">
                  <c:v>2873.49</c:v>
                </c:pt>
                <c:pt idx="16659">
                  <c:v>3926.45</c:v>
                </c:pt>
                <c:pt idx="16660">
                  <c:v>5593.43</c:v>
                </c:pt>
                <c:pt idx="16661">
                  <c:v>4189.21</c:v>
                </c:pt>
                <c:pt idx="16662">
                  <c:v>5250.78</c:v>
                </c:pt>
                <c:pt idx="16663">
                  <c:v>4397.57</c:v>
                </c:pt>
                <c:pt idx="16664">
                  <c:v>4078.27</c:v>
                </c:pt>
                <c:pt idx="16665">
                  <c:v>3986.19</c:v>
                </c:pt>
                <c:pt idx="16666">
                  <c:v>3826.34</c:v>
                </c:pt>
                <c:pt idx="16667">
                  <c:v>3744.61</c:v>
                </c:pt>
                <c:pt idx="16668">
                  <c:v>3460.76</c:v>
                </c:pt>
                <c:pt idx="16669">
                  <c:v>4605.32</c:v>
                </c:pt>
                <c:pt idx="16670">
                  <c:v>3832.99</c:v>
                </c:pt>
                <c:pt idx="16671">
                  <c:v>5090.3599999999997</c:v>
                </c:pt>
                <c:pt idx="16672">
                  <c:v>5318.13</c:v>
                </c:pt>
                <c:pt idx="16673">
                  <c:v>3362.7</c:v>
                </c:pt>
                <c:pt idx="16674">
                  <c:v>3295.46</c:v>
                </c:pt>
                <c:pt idx="16675">
                  <c:v>3473.42</c:v>
                </c:pt>
                <c:pt idx="16676">
                  <c:v>2759.51</c:v>
                </c:pt>
                <c:pt idx="16677">
                  <c:v>2771.07</c:v>
                </c:pt>
                <c:pt idx="16678">
                  <c:v>3426.63</c:v>
                </c:pt>
                <c:pt idx="16679">
                  <c:v>3948.23</c:v>
                </c:pt>
                <c:pt idx="16680">
                  <c:v>2920.4</c:v>
                </c:pt>
                <c:pt idx="16681">
                  <c:v>3977.4</c:v>
                </c:pt>
                <c:pt idx="16682">
                  <c:v>3097.31</c:v>
                </c:pt>
                <c:pt idx="16683">
                  <c:v>3208.48</c:v>
                </c:pt>
                <c:pt idx="16684">
                  <c:v>3178.27</c:v>
                </c:pt>
                <c:pt idx="16685">
                  <c:v>3268.46</c:v>
                </c:pt>
                <c:pt idx="16686">
                  <c:v>4014.45</c:v>
                </c:pt>
                <c:pt idx="16687">
                  <c:v>4339.1899999999996</c:v>
                </c:pt>
                <c:pt idx="16688">
                  <c:v>4017.1</c:v>
                </c:pt>
                <c:pt idx="16689">
                  <c:v>3740.28</c:v>
                </c:pt>
                <c:pt idx="16690">
                  <c:v>3967.28</c:v>
                </c:pt>
                <c:pt idx="16691">
                  <c:v>5354.04</c:v>
                </c:pt>
                <c:pt idx="16692">
                  <c:v>5683.5</c:v>
                </c:pt>
                <c:pt idx="16693">
                  <c:v>5775.61</c:v>
                </c:pt>
                <c:pt idx="16694">
                  <c:v>4473.24</c:v>
                </c:pt>
                <c:pt idx="16695">
                  <c:v>5415.61</c:v>
                </c:pt>
                <c:pt idx="16696">
                  <c:v>4870.75</c:v>
                </c:pt>
                <c:pt idx="16697">
                  <c:v>4147.41</c:v>
                </c:pt>
                <c:pt idx="16698">
                  <c:v>4428.57</c:v>
                </c:pt>
                <c:pt idx="16699">
                  <c:v>5112.78</c:v>
                </c:pt>
                <c:pt idx="16700">
                  <c:v>8584.4599999999991</c:v>
                </c:pt>
                <c:pt idx="16701">
                  <c:v>5412.65</c:v>
                </c:pt>
                <c:pt idx="16702">
                  <c:v>6088.37</c:v>
                </c:pt>
                <c:pt idx="16703">
                  <c:v>4951.63</c:v>
                </c:pt>
                <c:pt idx="16704">
                  <c:v>6901.64</c:v>
                </c:pt>
                <c:pt idx="16705">
                  <c:v>3744.22</c:v>
                </c:pt>
                <c:pt idx="16706">
                  <c:v>3888.53</c:v>
                </c:pt>
                <c:pt idx="16707">
                  <c:v>3949.77</c:v>
                </c:pt>
                <c:pt idx="16708">
                  <c:v>3316.37</c:v>
                </c:pt>
                <c:pt idx="16709">
                  <c:v>3561.4</c:v>
                </c:pt>
                <c:pt idx="16710">
                  <c:v>4676</c:v>
                </c:pt>
                <c:pt idx="16711">
                  <c:v>4138.6099999999997</c:v>
                </c:pt>
                <c:pt idx="16712">
                  <c:v>5135.63</c:v>
                </c:pt>
                <c:pt idx="16713">
                  <c:v>4582.9399999999996</c:v>
                </c:pt>
                <c:pt idx="16714">
                  <c:v>3485.63</c:v>
                </c:pt>
                <c:pt idx="16715">
                  <c:v>3622.21</c:v>
                </c:pt>
                <c:pt idx="16716">
                  <c:v>4075.51</c:v>
                </c:pt>
                <c:pt idx="16717">
                  <c:v>4291.1899999999996</c:v>
                </c:pt>
                <c:pt idx="16718">
                  <c:v>4180.5</c:v>
                </c:pt>
                <c:pt idx="16719">
                  <c:v>3846.87</c:v>
                </c:pt>
                <c:pt idx="16720">
                  <c:v>3887.91</c:v>
                </c:pt>
                <c:pt idx="16721">
                  <c:v>4077.88</c:v>
                </c:pt>
                <c:pt idx="16722">
                  <c:v>3592.86</c:v>
                </c:pt>
                <c:pt idx="16723">
                  <c:v>3598.2</c:v>
                </c:pt>
                <c:pt idx="16724">
                  <c:v>4493.45</c:v>
                </c:pt>
                <c:pt idx="16725">
                  <c:v>5702.03</c:v>
                </c:pt>
                <c:pt idx="16726">
                  <c:v>3382.36</c:v>
                </c:pt>
                <c:pt idx="16727">
                  <c:v>3271.15</c:v>
                </c:pt>
                <c:pt idx="16728">
                  <c:v>3034.82</c:v>
                </c:pt>
                <c:pt idx="16729">
                  <c:v>3187.19</c:v>
                </c:pt>
                <c:pt idx="16730">
                  <c:v>3624.7</c:v>
                </c:pt>
                <c:pt idx="16731">
                  <c:v>2613.4299999999998</c:v>
                </c:pt>
                <c:pt idx="16732">
                  <c:v>3388.43</c:v>
                </c:pt>
                <c:pt idx="16733">
                  <c:v>3215.99</c:v>
                </c:pt>
                <c:pt idx="16734">
                  <c:v>2954.08</c:v>
                </c:pt>
                <c:pt idx="16735">
                  <c:v>2792.25</c:v>
                </c:pt>
                <c:pt idx="16736">
                  <c:v>2819.13</c:v>
                </c:pt>
                <c:pt idx="16737">
                  <c:v>2764.81</c:v>
                </c:pt>
                <c:pt idx="16738">
                  <c:v>3392.2</c:v>
                </c:pt>
                <c:pt idx="16739">
                  <c:v>3976.48</c:v>
                </c:pt>
                <c:pt idx="16740">
                  <c:v>3615.62</c:v>
                </c:pt>
                <c:pt idx="16741">
                  <c:v>4195.16</c:v>
                </c:pt>
                <c:pt idx="16742">
                  <c:v>3654.19</c:v>
                </c:pt>
                <c:pt idx="16743">
                  <c:v>4232.97</c:v>
                </c:pt>
                <c:pt idx="16744">
                  <c:v>4138.5200000000004</c:v>
                </c:pt>
                <c:pt idx="16745">
                  <c:v>3905.84</c:v>
                </c:pt>
                <c:pt idx="16746">
                  <c:v>3745.39</c:v>
                </c:pt>
                <c:pt idx="16747">
                  <c:v>3882.81</c:v>
                </c:pt>
                <c:pt idx="16748">
                  <c:v>3589.04</c:v>
                </c:pt>
                <c:pt idx="16749">
                  <c:v>259</c:v>
                </c:pt>
                <c:pt idx="16750">
                  <c:v>240</c:v>
                </c:pt>
                <c:pt idx="16751">
                  <c:v>526</c:v>
                </c:pt>
                <c:pt idx="16752">
                  <c:v>380</c:v>
                </c:pt>
                <c:pt idx="16753">
                  <c:v>291</c:v>
                </c:pt>
                <c:pt idx="16754">
                  <c:v>181</c:v>
                </c:pt>
                <c:pt idx="16755">
                  <c:v>273</c:v>
                </c:pt>
                <c:pt idx="16756">
                  <c:v>215</c:v>
                </c:pt>
                <c:pt idx="16757">
                  <c:v>96</c:v>
                </c:pt>
                <c:pt idx="16758">
                  <c:v>106</c:v>
                </c:pt>
                <c:pt idx="16759">
                  <c:v>284</c:v>
                </c:pt>
                <c:pt idx="16760">
                  <c:v>149</c:v>
                </c:pt>
                <c:pt idx="16761">
                  <c:v>149</c:v>
                </c:pt>
                <c:pt idx="16762">
                  <c:v>366</c:v>
                </c:pt>
                <c:pt idx="16763">
                  <c:v>513</c:v>
                </c:pt>
                <c:pt idx="16764">
                  <c:v>521</c:v>
                </c:pt>
                <c:pt idx="16765">
                  <c:v>337</c:v>
                </c:pt>
                <c:pt idx="16766">
                  <c:v>121</c:v>
                </c:pt>
                <c:pt idx="16767">
                  <c:v>247</c:v>
                </c:pt>
                <c:pt idx="16768">
                  <c:v>290</c:v>
                </c:pt>
                <c:pt idx="16769">
                  <c:v>201</c:v>
                </c:pt>
                <c:pt idx="16770">
                  <c:v>48</c:v>
                </c:pt>
                <c:pt idx="16771">
                  <c:v>192</c:v>
                </c:pt>
                <c:pt idx="16772">
                  <c:v>313</c:v>
                </c:pt>
                <c:pt idx="16773">
                  <c:v>349</c:v>
                </c:pt>
                <c:pt idx="16774">
                  <c:v>71</c:v>
                </c:pt>
                <c:pt idx="16775">
                  <c:v>106</c:v>
                </c:pt>
                <c:pt idx="16776">
                  <c:v>275</c:v>
                </c:pt>
                <c:pt idx="16777">
                  <c:v>181</c:v>
                </c:pt>
                <c:pt idx="16778">
                  <c:v>151.97</c:v>
                </c:pt>
                <c:pt idx="16779">
                  <c:v>253</c:v>
                </c:pt>
                <c:pt idx="16780">
                  <c:v>127</c:v>
                </c:pt>
                <c:pt idx="16781">
                  <c:v>121</c:v>
                </c:pt>
                <c:pt idx="16782">
                  <c:v>200</c:v>
                </c:pt>
                <c:pt idx="16783">
                  <c:v>205</c:v>
                </c:pt>
                <c:pt idx="16784">
                  <c:v>116.92</c:v>
                </c:pt>
                <c:pt idx="16785">
                  <c:v>15</c:v>
                </c:pt>
                <c:pt idx="16786">
                  <c:v>224.76</c:v>
                </c:pt>
                <c:pt idx="16787">
                  <c:v>137.91999999999999</c:v>
                </c:pt>
                <c:pt idx="16788">
                  <c:v>-6.16</c:v>
                </c:pt>
                <c:pt idx="16789">
                  <c:v>115.92</c:v>
                </c:pt>
                <c:pt idx="16790">
                  <c:v>157.68</c:v>
                </c:pt>
                <c:pt idx="16791">
                  <c:v>50.92</c:v>
                </c:pt>
                <c:pt idx="16792">
                  <c:v>82.92</c:v>
                </c:pt>
                <c:pt idx="16793">
                  <c:v>72</c:v>
                </c:pt>
                <c:pt idx="16794">
                  <c:v>513.52</c:v>
                </c:pt>
                <c:pt idx="16795">
                  <c:v>32</c:v>
                </c:pt>
                <c:pt idx="16796">
                  <c:v>61.84</c:v>
                </c:pt>
                <c:pt idx="16797">
                  <c:v>-2</c:v>
                </c:pt>
                <c:pt idx="16798">
                  <c:v>146.84</c:v>
                </c:pt>
                <c:pt idx="16799">
                  <c:v>87.68</c:v>
                </c:pt>
                <c:pt idx="16800">
                  <c:v>49.88</c:v>
                </c:pt>
                <c:pt idx="16801">
                  <c:v>128.91999999999999</c:v>
                </c:pt>
                <c:pt idx="16802">
                  <c:v>128.68</c:v>
                </c:pt>
                <c:pt idx="16803">
                  <c:v>40.92</c:v>
                </c:pt>
                <c:pt idx="16804">
                  <c:v>48</c:v>
                </c:pt>
                <c:pt idx="16805">
                  <c:v>62.88</c:v>
                </c:pt>
                <c:pt idx="16806">
                  <c:v>95.92</c:v>
                </c:pt>
                <c:pt idx="16807">
                  <c:v>33.92</c:v>
                </c:pt>
                <c:pt idx="16808">
                  <c:v>40.76</c:v>
                </c:pt>
                <c:pt idx="16809">
                  <c:v>25.92</c:v>
                </c:pt>
                <c:pt idx="16810">
                  <c:v>19.88</c:v>
                </c:pt>
                <c:pt idx="16811">
                  <c:v>74.760000000000005</c:v>
                </c:pt>
                <c:pt idx="16812">
                  <c:v>8</c:v>
                </c:pt>
                <c:pt idx="16813">
                  <c:v>10.119999999999999</c:v>
                </c:pt>
                <c:pt idx="16814">
                  <c:v>36.92</c:v>
                </c:pt>
                <c:pt idx="16815">
                  <c:v>52.24</c:v>
                </c:pt>
                <c:pt idx="16816">
                  <c:v>23.92</c:v>
                </c:pt>
                <c:pt idx="16817">
                  <c:v>58.92</c:v>
                </c:pt>
                <c:pt idx="16818">
                  <c:v>-38</c:v>
                </c:pt>
                <c:pt idx="16819">
                  <c:v>67.92</c:v>
                </c:pt>
                <c:pt idx="16820">
                  <c:v>48.92</c:v>
                </c:pt>
                <c:pt idx="16821">
                  <c:v>5.88</c:v>
                </c:pt>
                <c:pt idx="16822">
                  <c:v>82.84</c:v>
                </c:pt>
                <c:pt idx="16823">
                  <c:v>44.8</c:v>
                </c:pt>
                <c:pt idx="16824">
                  <c:v>25</c:v>
                </c:pt>
                <c:pt idx="16825">
                  <c:v>20.88</c:v>
                </c:pt>
                <c:pt idx="16826">
                  <c:v>44.24</c:v>
                </c:pt>
                <c:pt idx="16827">
                  <c:v>211.84</c:v>
                </c:pt>
                <c:pt idx="16828">
                  <c:v>97.24</c:v>
                </c:pt>
                <c:pt idx="16829">
                  <c:v>49</c:v>
                </c:pt>
                <c:pt idx="16830">
                  <c:v>55.8</c:v>
                </c:pt>
                <c:pt idx="16831">
                  <c:v>10</c:v>
                </c:pt>
                <c:pt idx="16832">
                  <c:v>14.88</c:v>
                </c:pt>
                <c:pt idx="16833">
                  <c:v>4.88</c:v>
                </c:pt>
                <c:pt idx="16834">
                  <c:v>49.12</c:v>
                </c:pt>
                <c:pt idx="16835">
                  <c:v>35.799999999999997</c:v>
                </c:pt>
                <c:pt idx="16836">
                  <c:v>39.68</c:v>
                </c:pt>
                <c:pt idx="16837">
                  <c:v>69.239999999999995</c:v>
                </c:pt>
                <c:pt idx="16838">
                  <c:v>25</c:v>
                </c:pt>
                <c:pt idx="16839">
                  <c:v>89.12</c:v>
                </c:pt>
                <c:pt idx="16840">
                  <c:v>77.92</c:v>
                </c:pt>
                <c:pt idx="16841">
                  <c:v>78.92</c:v>
                </c:pt>
                <c:pt idx="16842">
                  <c:v>-22.5</c:v>
                </c:pt>
                <c:pt idx="16843">
                  <c:v>74.239999999999995</c:v>
                </c:pt>
                <c:pt idx="16844">
                  <c:v>165.76</c:v>
                </c:pt>
                <c:pt idx="16845">
                  <c:v>58.8</c:v>
                </c:pt>
                <c:pt idx="16846">
                  <c:v>48</c:v>
                </c:pt>
                <c:pt idx="16847">
                  <c:v>83.62</c:v>
                </c:pt>
                <c:pt idx="16848">
                  <c:v>28.92</c:v>
                </c:pt>
                <c:pt idx="16849">
                  <c:v>40.76</c:v>
                </c:pt>
                <c:pt idx="16850">
                  <c:v>20.88</c:v>
                </c:pt>
                <c:pt idx="16851">
                  <c:v>121.84</c:v>
                </c:pt>
                <c:pt idx="16852">
                  <c:v>157.6</c:v>
                </c:pt>
                <c:pt idx="16853">
                  <c:v>-4</c:v>
                </c:pt>
                <c:pt idx="16854">
                  <c:v>82.92</c:v>
                </c:pt>
                <c:pt idx="16855">
                  <c:v>40.92</c:v>
                </c:pt>
                <c:pt idx="16856">
                  <c:v>28.92</c:v>
                </c:pt>
                <c:pt idx="16857">
                  <c:v>20</c:v>
                </c:pt>
                <c:pt idx="16858">
                  <c:v>36.799999999999997</c:v>
                </c:pt>
                <c:pt idx="16859">
                  <c:v>74.72</c:v>
                </c:pt>
                <c:pt idx="16860">
                  <c:v>81.92</c:v>
                </c:pt>
                <c:pt idx="16861">
                  <c:v>-32</c:v>
                </c:pt>
                <c:pt idx="16862">
                  <c:v>17.760000000000002</c:v>
                </c:pt>
                <c:pt idx="16863">
                  <c:v>54.84</c:v>
                </c:pt>
                <c:pt idx="16864">
                  <c:v>57.88</c:v>
                </c:pt>
                <c:pt idx="16865">
                  <c:v>101</c:v>
                </c:pt>
                <c:pt idx="16866">
                  <c:v>36.92</c:v>
                </c:pt>
                <c:pt idx="16867">
                  <c:v>48.92</c:v>
                </c:pt>
                <c:pt idx="16868">
                  <c:v>4.88</c:v>
                </c:pt>
                <c:pt idx="16869">
                  <c:v>68.92</c:v>
                </c:pt>
                <c:pt idx="16870">
                  <c:v>39.880000000000003</c:v>
                </c:pt>
                <c:pt idx="16871">
                  <c:v>10</c:v>
                </c:pt>
                <c:pt idx="16872">
                  <c:v>15</c:v>
                </c:pt>
                <c:pt idx="16873">
                  <c:v>25.38</c:v>
                </c:pt>
                <c:pt idx="16874">
                  <c:v>30.92</c:v>
                </c:pt>
                <c:pt idx="16875">
                  <c:v>33.64</c:v>
                </c:pt>
                <c:pt idx="16876">
                  <c:v>14.88</c:v>
                </c:pt>
                <c:pt idx="16877">
                  <c:v>8</c:v>
                </c:pt>
                <c:pt idx="16878">
                  <c:v>38.92</c:v>
                </c:pt>
                <c:pt idx="16879">
                  <c:v>29</c:v>
                </c:pt>
                <c:pt idx="16880">
                  <c:v>22.88</c:v>
                </c:pt>
                <c:pt idx="16881">
                  <c:v>42.92</c:v>
                </c:pt>
                <c:pt idx="16882">
                  <c:v>35.799999999999997</c:v>
                </c:pt>
                <c:pt idx="16883">
                  <c:v>44.8</c:v>
                </c:pt>
                <c:pt idx="16884">
                  <c:v>23.92</c:v>
                </c:pt>
                <c:pt idx="16885">
                  <c:v>17657.650000000001</c:v>
                </c:pt>
                <c:pt idx="16886">
                  <c:v>23829.759999999998</c:v>
                </c:pt>
                <c:pt idx="16887">
                  <c:v>21728.65</c:v>
                </c:pt>
                <c:pt idx="16888">
                  <c:v>14907.51</c:v>
                </c:pt>
                <c:pt idx="16889">
                  <c:v>15770.26</c:v>
                </c:pt>
                <c:pt idx="16890">
                  <c:v>18360.91</c:v>
                </c:pt>
                <c:pt idx="16891">
                  <c:v>17573.29</c:v>
                </c:pt>
                <c:pt idx="16892">
                  <c:v>12856.58</c:v>
                </c:pt>
                <c:pt idx="16893">
                  <c:v>12773.79</c:v>
                </c:pt>
                <c:pt idx="16894">
                  <c:v>14031.92</c:v>
                </c:pt>
                <c:pt idx="16895">
                  <c:v>10922.25</c:v>
                </c:pt>
                <c:pt idx="16896">
                  <c:v>10403.92</c:v>
                </c:pt>
                <c:pt idx="16897">
                  <c:v>11138.24</c:v>
                </c:pt>
                <c:pt idx="16898">
                  <c:v>11546.66</c:v>
                </c:pt>
                <c:pt idx="16899">
                  <c:v>10132.82</c:v>
                </c:pt>
                <c:pt idx="16900">
                  <c:v>11826.09</c:v>
                </c:pt>
                <c:pt idx="16901">
                  <c:v>11168.91</c:v>
                </c:pt>
                <c:pt idx="16902">
                  <c:v>11629.46</c:v>
                </c:pt>
                <c:pt idx="16903">
                  <c:v>13535.67</c:v>
                </c:pt>
                <c:pt idx="16904">
                  <c:v>13212.15</c:v>
                </c:pt>
                <c:pt idx="16905">
                  <c:v>13501.52</c:v>
                </c:pt>
                <c:pt idx="16906">
                  <c:v>13549.23</c:v>
                </c:pt>
                <c:pt idx="16907">
                  <c:v>12182.55</c:v>
                </c:pt>
                <c:pt idx="16908">
                  <c:v>11316.67</c:v>
                </c:pt>
                <c:pt idx="16909">
                  <c:v>11206.55</c:v>
                </c:pt>
                <c:pt idx="16910">
                  <c:v>12837.9</c:v>
                </c:pt>
                <c:pt idx="16911">
                  <c:v>12210.51</c:v>
                </c:pt>
                <c:pt idx="16912">
                  <c:v>10451.26</c:v>
                </c:pt>
                <c:pt idx="16913">
                  <c:v>9845.36</c:v>
                </c:pt>
                <c:pt idx="16914">
                  <c:v>8354.73</c:v>
                </c:pt>
                <c:pt idx="16915">
                  <c:v>8628.7199999999993</c:v>
                </c:pt>
                <c:pt idx="16916">
                  <c:v>9577.42</c:v>
                </c:pt>
                <c:pt idx="16917">
                  <c:v>13285.82</c:v>
                </c:pt>
                <c:pt idx="16918">
                  <c:v>9624.73</c:v>
                </c:pt>
                <c:pt idx="16919">
                  <c:v>10113.94</c:v>
                </c:pt>
                <c:pt idx="16920">
                  <c:v>10022.26</c:v>
                </c:pt>
                <c:pt idx="16921">
                  <c:v>11004.44</c:v>
                </c:pt>
                <c:pt idx="16922">
                  <c:v>9039.57</c:v>
                </c:pt>
                <c:pt idx="16923">
                  <c:v>12757.35</c:v>
                </c:pt>
                <c:pt idx="16924">
                  <c:v>11058.59</c:v>
                </c:pt>
                <c:pt idx="16925">
                  <c:v>21322.82</c:v>
                </c:pt>
                <c:pt idx="16926">
                  <c:v>16861.38</c:v>
                </c:pt>
                <c:pt idx="16927">
                  <c:v>41621.72</c:v>
                </c:pt>
                <c:pt idx="16928">
                  <c:v>21601.72</c:v>
                </c:pt>
                <c:pt idx="16929">
                  <c:v>31274.22</c:v>
                </c:pt>
                <c:pt idx="16930">
                  <c:v>39175.53</c:v>
                </c:pt>
                <c:pt idx="16931">
                  <c:v>70935.759999999995</c:v>
                </c:pt>
                <c:pt idx="16932">
                  <c:v>24166.85</c:v>
                </c:pt>
                <c:pt idx="16933">
                  <c:v>12043.35</c:v>
                </c:pt>
                <c:pt idx="16934">
                  <c:v>11160.33</c:v>
                </c:pt>
                <c:pt idx="16935">
                  <c:v>11758.04</c:v>
                </c:pt>
                <c:pt idx="16936">
                  <c:v>12264.82</c:v>
                </c:pt>
                <c:pt idx="16937">
                  <c:v>12880.37</c:v>
                </c:pt>
                <c:pt idx="16938">
                  <c:v>16417.23</c:v>
                </c:pt>
                <c:pt idx="16939">
                  <c:v>15708</c:v>
                </c:pt>
                <c:pt idx="16940">
                  <c:v>14291.53</c:v>
                </c:pt>
                <c:pt idx="16941">
                  <c:v>12701.92</c:v>
                </c:pt>
                <c:pt idx="16942">
                  <c:v>12038.35</c:v>
                </c:pt>
                <c:pt idx="16943">
                  <c:v>13402.46</c:v>
                </c:pt>
                <c:pt idx="16944">
                  <c:v>10383.01</c:v>
                </c:pt>
                <c:pt idx="16945">
                  <c:v>12649.77</c:v>
                </c:pt>
                <c:pt idx="16946">
                  <c:v>9159.02</c:v>
                </c:pt>
                <c:pt idx="16947">
                  <c:v>8751.8700000000008</c:v>
                </c:pt>
                <c:pt idx="16948">
                  <c:v>10467.34</c:v>
                </c:pt>
                <c:pt idx="16949">
                  <c:v>10582.82</c:v>
                </c:pt>
                <c:pt idx="16950">
                  <c:v>8628.5300000000007</c:v>
                </c:pt>
                <c:pt idx="16951">
                  <c:v>8216.7199999999993</c:v>
                </c:pt>
                <c:pt idx="16952">
                  <c:v>7664.72</c:v>
                </c:pt>
                <c:pt idx="16953">
                  <c:v>8859.4</c:v>
                </c:pt>
                <c:pt idx="16954">
                  <c:v>9956.2800000000007</c:v>
                </c:pt>
                <c:pt idx="16955">
                  <c:v>11121.33</c:v>
                </c:pt>
                <c:pt idx="16956">
                  <c:v>9100.86</c:v>
                </c:pt>
                <c:pt idx="16957">
                  <c:v>9900.7999999999993</c:v>
                </c:pt>
                <c:pt idx="16958">
                  <c:v>9809.7800000000007</c:v>
                </c:pt>
                <c:pt idx="16959">
                  <c:v>11266.47</c:v>
                </c:pt>
                <c:pt idx="16960">
                  <c:v>10766.43</c:v>
                </c:pt>
                <c:pt idx="16961">
                  <c:v>9429.1299999999992</c:v>
                </c:pt>
                <c:pt idx="16962">
                  <c:v>8199.81</c:v>
                </c:pt>
                <c:pt idx="16963">
                  <c:v>9412.76</c:v>
                </c:pt>
                <c:pt idx="16964">
                  <c:v>8209.7999999999993</c:v>
                </c:pt>
                <c:pt idx="16965">
                  <c:v>7277.19</c:v>
                </c:pt>
                <c:pt idx="16966">
                  <c:v>7645.78</c:v>
                </c:pt>
                <c:pt idx="16967">
                  <c:v>10091.9</c:v>
                </c:pt>
                <c:pt idx="16968">
                  <c:v>8991.2099999999991</c:v>
                </c:pt>
                <c:pt idx="16969">
                  <c:v>7816.2</c:v>
                </c:pt>
                <c:pt idx="16970">
                  <c:v>9953.44</c:v>
                </c:pt>
                <c:pt idx="16971">
                  <c:v>8720.24</c:v>
                </c:pt>
                <c:pt idx="16972">
                  <c:v>9724.2000000000007</c:v>
                </c:pt>
                <c:pt idx="16973">
                  <c:v>8131.41</c:v>
                </c:pt>
                <c:pt idx="16974">
                  <c:v>12219.63</c:v>
                </c:pt>
                <c:pt idx="16975">
                  <c:v>13099.43</c:v>
                </c:pt>
                <c:pt idx="16976">
                  <c:v>14565.77</c:v>
                </c:pt>
                <c:pt idx="16977">
                  <c:v>23435.19</c:v>
                </c:pt>
                <c:pt idx="16978">
                  <c:v>16173.32</c:v>
                </c:pt>
                <c:pt idx="16979">
                  <c:v>37174.410000000003</c:v>
                </c:pt>
                <c:pt idx="16980">
                  <c:v>17465.27</c:v>
                </c:pt>
                <c:pt idx="16981">
                  <c:v>21435.01</c:v>
                </c:pt>
                <c:pt idx="16982">
                  <c:v>28348.53</c:v>
                </c:pt>
                <c:pt idx="16983">
                  <c:v>55920.25</c:v>
                </c:pt>
                <c:pt idx="16984">
                  <c:v>26079.11</c:v>
                </c:pt>
                <c:pt idx="16985">
                  <c:v>10967.09</c:v>
                </c:pt>
                <c:pt idx="16986">
                  <c:v>9845.81</c:v>
                </c:pt>
                <c:pt idx="16987">
                  <c:v>9293.76</c:v>
                </c:pt>
                <c:pt idx="16988">
                  <c:v>8771.41</c:v>
                </c:pt>
                <c:pt idx="16989">
                  <c:v>11543.94</c:v>
                </c:pt>
                <c:pt idx="16990">
                  <c:v>14456.14</c:v>
                </c:pt>
                <c:pt idx="16991">
                  <c:v>14107.72</c:v>
                </c:pt>
                <c:pt idx="16992">
                  <c:v>11546.62</c:v>
                </c:pt>
                <c:pt idx="16993">
                  <c:v>11407.02</c:v>
                </c:pt>
                <c:pt idx="16994">
                  <c:v>11419.49</c:v>
                </c:pt>
                <c:pt idx="16995">
                  <c:v>12075.13</c:v>
                </c:pt>
                <c:pt idx="16996">
                  <c:v>9230.69</c:v>
                </c:pt>
                <c:pt idx="16997">
                  <c:v>8972.19</c:v>
                </c:pt>
                <c:pt idx="16998">
                  <c:v>10048.450000000001</c:v>
                </c:pt>
                <c:pt idx="16999">
                  <c:v>9120.36</c:v>
                </c:pt>
                <c:pt idx="17000">
                  <c:v>9044.42</c:v>
                </c:pt>
                <c:pt idx="17001">
                  <c:v>7458.44</c:v>
                </c:pt>
                <c:pt idx="17002">
                  <c:v>7877.26</c:v>
                </c:pt>
                <c:pt idx="17003">
                  <c:v>8213.2900000000009</c:v>
                </c:pt>
                <c:pt idx="17004">
                  <c:v>10866.83</c:v>
                </c:pt>
                <c:pt idx="17005">
                  <c:v>8165.31</c:v>
                </c:pt>
                <c:pt idx="17006">
                  <c:v>7534.58</c:v>
                </c:pt>
                <c:pt idx="17007">
                  <c:v>8907.09</c:v>
                </c:pt>
                <c:pt idx="17008">
                  <c:v>8010.12</c:v>
                </c:pt>
                <c:pt idx="17009">
                  <c:v>9847.9599999999991</c:v>
                </c:pt>
                <c:pt idx="17010">
                  <c:v>8632.17</c:v>
                </c:pt>
                <c:pt idx="17011">
                  <c:v>8612.2800000000007</c:v>
                </c:pt>
                <c:pt idx="17012">
                  <c:v>9216.19</c:v>
                </c:pt>
                <c:pt idx="17013">
                  <c:v>8386.57</c:v>
                </c:pt>
                <c:pt idx="17014">
                  <c:v>7763.85</c:v>
                </c:pt>
                <c:pt idx="17015">
                  <c:v>7356.51</c:v>
                </c:pt>
                <c:pt idx="17016">
                  <c:v>7447.6</c:v>
                </c:pt>
                <c:pt idx="17017">
                  <c:v>8354.43</c:v>
                </c:pt>
                <c:pt idx="17018">
                  <c:v>6183.45</c:v>
                </c:pt>
                <c:pt idx="17019">
                  <c:v>10511.14</c:v>
                </c:pt>
                <c:pt idx="17020">
                  <c:v>7182.36</c:v>
                </c:pt>
                <c:pt idx="17021">
                  <c:v>7676.39</c:v>
                </c:pt>
                <c:pt idx="17022">
                  <c:v>9102.17</c:v>
                </c:pt>
                <c:pt idx="17023">
                  <c:v>8645.0400000000009</c:v>
                </c:pt>
                <c:pt idx="17024">
                  <c:v>9109.86</c:v>
                </c:pt>
                <c:pt idx="17025">
                  <c:v>9378.41</c:v>
                </c:pt>
                <c:pt idx="17026">
                  <c:v>10137.51</c:v>
                </c:pt>
                <c:pt idx="17027">
                  <c:v>11189.37</c:v>
                </c:pt>
                <c:pt idx="17028">
                  <c:v>2024.13</c:v>
                </c:pt>
                <c:pt idx="17029">
                  <c:v>2528.66</c:v>
                </c:pt>
                <c:pt idx="17030">
                  <c:v>4800.92</c:v>
                </c:pt>
                <c:pt idx="17031">
                  <c:v>2973.12</c:v>
                </c:pt>
                <c:pt idx="17032">
                  <c:v>6224.25</c:v>
                </c:pt>
                <c:pt idx="17033">
                  <c:v>8280.15</c:v>
                </c:pt>
                <c:pt idx="17034">
                  <c:v>13069.16</c:v>
                </c:pt>
                <c:pt idx="17035">
                  <c:v>7420.84</c:v>
                </c:pt>
                <c:pt idx="17036">
                  <c:v>21751.89</c:v>
                </c:pt>
                <c:pt idx="17037">
                  <c:v>20929.259999999998</c:v>
                </c:pt>
                <c:pt idx="17038">
                  <c:v>23768.080000000002</c:v>
                </c:pt>
                <c:pt idx="17039">
                  <c:v>17271.3</c:v>
                </c:pt>
                <c:pt idx="17040">
                  <c:v>18306.82</c:v>
                </c:pt>
                <c:pt idx="17041">
                  <c:v>17126.96</c:v>
                </c:pt>
                <c:pt idx="17042">
                  <c:v>14974.13</c:v>
                </c:pt>
                <c:pt idx="17043">
                  <c:v>8567.2999999999993</c:v>
                </c:pt>
                <c:pt idx="17044">
                  <c:v>8797.01</c:v>
                </c:pt>
                <c:pt idx="17045">
                  <c:v>6470.81</c:v>
                </c:pt>
                <c:pt idx="17046">
                  <c:v>4908.47</c:v>
                </c:pt>
                <c:pt idx="17047">
                  <c:v>4541.4799999999996</c:v>
                </c:pt>
                <c:pt idx="17048">
                  <c:v>3572.32</c:v>
                </c:pt>
                <c:pt idx="17049">
                  <c:v>3948.55</c:v>
                </c:pt>
                <c:pt idx="17050">
                  <c:v>2613.59</c:v>
                </c:pt>
                <c:pt idx="17051">
                  <c:v>2233.15</c:v>
                </c:pt>
                <c:pt idx="17052">
                  <c:v>1482.77</c:v>
                </c:pt>
                <c:pt idx="17053">
                  <c:v>1574.43</c:v>
                </c:pt>
                <c:pt idx="17054">
                  <c:v>1159.69</c:v>
                </c:pt>
                <c:pt idx="17055">
                  <c:v>1185.72</c:v>
                </c:pt>
                <c:pt idx="17056">
                  <c:v>1686.39</c:v>
                </c:pt>
                <c:pt idx="17057">
                  <c:v>1371.55</c:v>
                </c:pt>
                <c:pt idx="17058">
                  <c:v>2125.0700000000002</c:v>
                </c:pt>
                <c:pt idx="17059">
                  <c:v>2128.36</c:v>
                </c:pt>
                <c:pt idx="17060">
                  <c:v>2163.44</c:v>
                </c:pt>
                <c:pt idx="17061">
                  <c:v>2078.11</c:v>
                </c:pt>
                <c:pt idx="17062">
                  <c:v>3734.26</c:v>
                </c:pt>
                <c:pt idx="17063">
                  <c:v>3604.52</c:v>
                </c:pt>
                <c:pt idx="17064">
                  <c:v>3074.19</c:v>
                </c:pt>
                <c:pt idx="17065">
                  <c:v>3166.46</c:v>
                </c:pt>
                <c:pt idx="17066">
                  <c:v>1945.36</c:v>
                </c:pt>
                <c:pt idx="17067">
                  <c:v>1413.3</c:v>
                </c:pt>
                <c:pt idx="17068">
                  <c:v>1073.8900000000001</c:v>
                </c:pt>
                <c:pt idx="17069">
                  <c:v>1490.64</c:v>
                </c:pt>
                <c:pt idx="17070">
                  <c:v>4226.3999999999996</c:v>
                </c:pt>
                <c:pt idx="17071">
                  <c:v>5870.46</c:v>
                </c:pt>
                <c:pt idx="17072">
                  <c:v>7022.65</c:v>
                </c:pt>
                <c:pt idx="17073">
                  <c:v>4385.59</c:v>
                </c:pt>
                <c:pt idx="17074">
                  <c:v>1691.94</c:v>
                </c:pt>
                <c:pt idx="17075">
                  <c:v>236.23</c:v>
                </c:pt>
                <c:pt idx="17076">
                  <c:v>1040.6400000000001</c:v>
                </c:pt>
                <c:pt idx="17077">
                  <c:v>1075.9000000000001</c:v>
                </c:pt>
                <c:pt idx="17078">
                  <c:v>1859.81</c:v>
                </c:pt>
                <c:pt idx="17079">
                  <c:v>2253.1</c:v>
                </c:pt>
                <c:pt idx="17080">
                  <c:v>1687.81</c:v>
                </c:pt>
                <c:pt idx="17081">
                  <c:v>2104.4899999999998</c:v>
                </c:pt>
                <c:pt idx="17082">
                  <c:v>7503.79</c:v>
                </c:pt>
                <c:pt idx="17083">
                  <c:v>6910.2</c:v>
                </c:pt>
                <c:pt idx="17084">
                  <c:v>9790.23</c:v>
                </c:pt>
                <c:pt idx="17085">
                  <c:v>10177.030000000001</c:v>
                </c:pt>
                <c:pt idx="17086">
                  <c:v>14386.18</c:v>
                </c:pt>
                <c:pt idx="17087">
                  <c:v>22153.83</c:v>
                </c:pt>
                <c:pt idx="17088">
                  <c:v>12189.49</c:v>
                </c:pt>
                <c:pt idx="17089">
                  <c:v>14534.51</c:v>
                </c:pt>
                <c:pt idx="17090">
                  <c:v>15031.47</c:v>
                </c:pt>
                <c:pt idx="17091">
                  <c:v>16739.75</c:v>
                </c:pt>
                <c:pt idx="17092">
                  <c:v>11673.18</c:v>
                </c:pt>
                <c:pt idx="17093">
                  <c:v>10775.11</c:v>
                </c:pt>
                <c:pt idx="17094">
                  <c:v>11787.13</c:v>
                </c:pt>
                <c:pt idx="17095">
                  <c:v>8433.4500000000007</c:v>
                </c:pt>
                <c:pt idx="17096">
                  <c:v>6486.06</c:v>
                </c:pt>
                <c:pt idx="17097">
                  <c:v>5759.47</c:v>
                </c:pt>
                <c:pt idx="17098">
                  <c:v>5223.22</c:v>
                </c:pt>
                <c:pt idx="17099">
                  <c:v>3979.57</c:v>
                </c:pt>
                <c:pt idx="17100">
                  <c:v>2340.15</c:v>
                </c:pt>
                <c:pt idx="17101">
                  <c:v>2101.7399999999998</c:v>
                </c:pt>
                <c:pt idx="17102">
                  <c:v>1765.68</c:v>
                </c:pt>
                <c:pt idx="17103">
                  <c:v>863.16</c:v>
                </c:pt>
                <c:pt idx="17104">
                  <c:v>921.23</c:v>
                </c:pt>
                <c:pt idx="17105">
                  <c:v>1501.8</c:v>
                </c:pt>
                <c:pt idx="17106">
                  <c:v>1002.56</c:v>
                </c:pt>
                <c:pt idx="17107">
                  <c:v>444.43</c:v>
                </c:pt>
                <c:pt idx="17108">
                  <c:v>918.89</c:v>
                </c:pt>
                <c:pt idx="17109">
                  <c:v>873.88</c:v>
                </c:pt>
                <c:pt idx="17110">
                  <c:v>1119.69</c:v>
                </c:pt>
                <c:pt idx="17111">
                  <c:v>1471.52</c:v>
                </c:pt>
                <c:pt idx="17112">
                  <c:v>1416.92</c:v>
                </c:pt>
                <c:pt idx="17113">
                  <c:v>1589.14</c:v>
                </c:pt>
                <c:pt idx="17114">
                  <c:v>2493.17</c:v>
                </c:pt>
                <c:pt idx="17115">
                  <c:v>3662.16</c:v>
                </c:pt>
                <c:pt idx="17116">
                  <c:v>3961.8</c:v>
                </c:pt>
                <c:pt idx="17117">
                  <c:v>2108.1999999999998</c:v>
                </c:pt>
                <c:pt idx="17118">
                  <c:v>1853.68</c:v>
                </c:pt>
                <c:pt idx="17119">
                  <c:v>1044.8499999999999</c:v>
                </c:pt>
                <c:pt idx="17120">
                  <c:v>1122.3499999999999</c:v>
                </c:pt>
                <c:pt idx="17121">
                  <c:v>864.51</c:v>
                </c:pt>
                <c:pt idx="17122">
                  <c:v>3084.59</c:v>
                </c:pt>
                <c:pt idx="17123">
                  <c:v>6070.26</c:v>
                </c:pt>
                <c:pt idx="17124">
                  <c:v>6252.29</c:v>
                </c:pt>
                <c:pt idx="17125">
                  <c:v>5263.06</c:v>
                </c:pt>
                <c:pt idx="17126">
                  <c:v>2454.1999999999998</c:v>
                </c:pt>
                <c:pt idx="17127">
                  <c:v>889.82</c:v>
                </c:pt>
                <c:pt idx="17128">
                  <c:v>1283.72</c:v>
                </c:pt>
                <c:pt idx="17129">
                  <c:v>1322.68</c:v>
                </c:pt>
                <c:pt idx="17130">
                  <c:v>1754.29</c:v>
                </c:pt>
                <c:pt idx="17131">
                  <c:v>1780.27</c:v>
                </c:pt>
                <c:pt idx="17132">
                  <c:v>2955.57</c:v>
                </c:pt>
                <c:pt idx="17133">
                  <c:v>2495.1</c:v>
                </c:pt>
                <c:pt idx="17134">
                  <c:v>5237.78</c:v>
                </c:pt>
                <c:pt idx="17135">
                  <c:v>3867.05</c:v>
                </c:pt>
                <c:pt idx="17136">
                  <c:v>7228.62</c:v>
                </c:pt>
                <c:pt idx="17137">
                  <c:v>9964.35</c:v>
                </c:pt>
                <c:pt idx="17138">
                  <c:v>16143.36</c:v>
                </c:pt>
                <c:pt idx="17139">
                  <c:v>14953.75</c:v>
                </c:pt>
                <c:pt idx="17140">
                  <c:v>15455.76</c:v>
                </c:pt>
                <c:pt idx="17141">
                  <c:v>19258.28</c:v>
                </c:pt>
                <c:pt idx="17142">
                  <c:v>13850.55</c:v>
                </c:pt>
                <c:pt idx="17143">
                  <c:v>12984.59</c:v>
                </c:pt>
                <c:pt idx="17144">
                  <c:v>13205.07</c:v>
                </c:pt>
                <c:pt idx="17145">
                  <c:v>12570.37</c:v>
                </c:pt>
                <c:pt idx="17146">
                  <c:v>12483.55</c:v>
                </c:pt>
                <c:pt idx="17147">
                  <c:v>14191.05</c:v>
                </c:pt>
                <c:pt idx="17148">
                  <c:v>10343.06</c:v>
                </c:pt>
                <c:pt idx="17149">
                  <c:v>7052.44</c:v>
                </c:pt>
                <c:pt idx="17150">
                  <c:v>5973.81</c:v>
                </c:pt>
                <c:pt idx="17151">
                  <c:v>3344.7</c:v>
                </c:pt>
                <c:pt idx="17152">
                  <c:v>2998.42</c:v>
                </c:pt>
                <c:pt idx="17153">
                  <c:v>2407.86</c:v>
                </c:pt>
                <c:pt idx="17154">
                  <c:v>1857.8</c:v>
                </c:pt>
                <c:pt idx="17155">
                  <c:v>1505.2</c:v>
                </c:pt>
                <c:pt idx="17156">
                  <c:v>1026.54</c:v>
                </c:pt>
                <c:pt idx="17157">
                  <c:v>1148.99</c:v>
                </c:pt>
                <c:pt idx="17158">
                  <c:v>801.48</c:v>
                </c:pt>
                <c:pt idx="17159">
                  <c:v>920.06</c:v>
                </c:pt>
                <c:pt idx="17160">
                  <c:v>1427.33</c:v>
                </c:pt>
                <c:pt idx="17161">
                  <c:v>1499.2</c:v>
                </c:pt>
                <c:pt idx="17162">
                  <c:v>1870.67</c:v>
                </c:pt>
                <c:pt idx="17163">
                  <c:v>1611.79</c:v>
                </c:pt>
                <c:pt idx="17164">
                  <c:v>1419.88</c:v>
                </c:pt>
                <c:pt idx="17165">
                  <c:v>2423.17</c:v>
                </c:pt>
                <c:pt idx="17166">
                  <c:v>2922.61</c:v>
                </c:pt>
                <c:pt idx="17167">
                  <c:v>2607.61</c:v>
                </c:pt>
                <c:pt idx="17168">
                  <c:v>2602.3000000000002</c:v>
                </c:pt>
                <c:pt idx="17169">
                  <c:v>1489.24</c:v>
                </c:pt>
                <c:pt idx="17170">
                  <c:v>707.65</c:v>
                </c:pt>
                <c:pt idx="17171">
                  <c:v>28454</c:v>
                </c:pt>
                <c:pt idx="17172">
                  <c:v>34433.910000000003</c:v>
                </c:pt>
                <c:pt idx="17173">
                  <c:v>24276</c:v>
                </c:pt>
                <c:pt idx="17174">
                  <c:v>19473</c:v>
                </c:pt>
                <c:pt idx="17175">
                  <c:v>31304.91</c:v>
                </c:pt>
                <c:pt idx="17176">
                  <c:v>20054</c:v>
                </c:pt>
                <c:pt idx="17177">
                  <c:v>19818</c:v>
                </c:pt>
                <c:pt idx="17178">
                  <c:v>22231</c:v>
                </c:pt>
                <c:pt idx="17179">
                  <c:v>18415</c:v>
                </c:pt>
                <c:pt idx="17180">
                  <c:v>17055</c:v>
                </c:pt>
                <c:pt idx="17181">
                  <c:v>18561</c:v>
                </c:pt>
                <c:pt idx="17182">
                  <c:v>20545</c:v>
                </c:pt>
                <c:pt idx="17183">
                  <c:v>22136</c:v>
                </c:pt>
                <c:pt idx="17184">
                  <c:v>22334</c:v>
                </c:pt>
                <c:pt idx="17185">
                  <c:v>19063</c:v>
                </c:pt>
                <c:pt idx="17186">
                  <c:v>19055</c:v>
                </c:pt>
                <c:pt idx="17187">
                  <c:v>24376</c:v>
                </c:pt>
                <c:pt idx="17188">
                  <c:v>34711</c:v>
                </c:pt>
                <c:pt idx="17189">
                  <c:v>26851</c:v>
                </c:pt>
                <c:pt idx="17190">
                  <c:v>17190</c:v>
                </c:pt>
                <c:pt idx="17191">
                  <c:v>25222</c:v>
                </c:pt>
                <c:pt idx="17192">
                  <c:v>40775</c:v>
                </c:pt>
                <c:pt idx="17193">
                  <c:v>21711</c:v>
                </c:pt>
                <c:pt idx="17194">
                  <c:v>26240</c:v>
                </c:pt>
                <c:pt idx="17195">
                  <c:v>21255</c:v>
                </c:pt>
                <c:pt idx="17196">
                  <c:v>32167</c:v>
                </c:pt>
                <c:pt idx="17197">
                  <c:v>24417</c:v>
                </c:pt>
                <c:pt idx="17198">
                  <c:v>25100</c:v>
                </c:pt>
                <c:pt idx="17199">
                  <c:v>29470</c:v>
                </c:pt>
                <c:pt idx="17200">
                  <c:v>28318</c:v>
                </c:pt>
                <c:pt idx="17201">
                  <c:v>23460</c:v>
                </c:pt>
                <c:pt idx="17202">
                  <c:v>18126</c:v>
                </c:pt>
                <c:pt idx="17203">
                  <c:v>26963</c:v>
                </c:pt>
                <c:pt idx="17204">
                  <c:v>17382</c:v>
                </c:pt>
                <c:pt idx="17205">
                  <c:v>24176</c:v>
                </c:pt>
                <c:pt idx="17206">
                  <c:v>23687</c:v>
                </c:pt>
                <c:pt idx="17207">
                  <c:v>20451</c:v>
                </c:pt>
                <c:pt idx="17208">
                  <c:v>18293</c:v>
                </c:pt>
                <c:pt idx="17209">
                  <c:v>19907</c:v>
                </c:pt>
                <c:pt idx="17210">
                  <c:v>14348</c:v>
                </c:pt>
                <c:pt idx="17211">
                  <c:v>19025</c:v>
                </c:pt>
                <c:pt idx="17212">
                  <c:v>18702</c:v>
                </c:pt>
                <c:pt idx="17213">
                  <c:v>28909</c:v>
                </c:pt>
                <c:pt idx="17214">
                  <c:v>17942</c:v>
                </c:pt>
                <c:pt idx="17215">
                  <c:v>17639</c:v>
                </c:pt>
                <c:pt idx="17216">
                  <c:v>17065</c:v>
                </c:pt>
                <c:pt idx="17217">
                  <c:v>44860</c:v>
                </c:pt>
                <c:pt idx="17218">
                  <c:v>15014</c:v>
                </c:pt>
                <c:pt idx="17219">
                  <c:v>12987</c:v>
                </c:pt>
                <c:pt idx="17220">
                  <c:v>18926</c:v>
                </c:pt>
                <c:pt idx="17221">
                  <c:v>15891</c:v>
                </c:pt>
                <c:pt idx="17222">
                  <c:v>10862</c:v>
                </c:pt>
                <c:pt idx="17223">
                  <c:v>15459</c:v>
                </c:pt>
                <c:pt idx="17224">
                  <c:v>20315</c:v>
                </c:pt>
                <c:pt idx="17225">
                  <c:v>21581</c:v>
                </c:pt>
                <c:pt idx="17226">
                  <c:v>18436</c:v>
                </c:pt>
                <c:pt idx="17227">
                  <c:v>25892</c:v>
                </c:pt>
                <c:pt idx="17228">
                  <c:v>19254</c:v>
                </c:pt>
                <c:pt idx="17229">
                  <c:v>19753</c:v>
                </c:pt>
                <c:pt idx="17230">
                  <c:v>19075</c:v>
                </c:pt>
                <c:pt idx="17231">
                  <c:v>18600</c:v>
                </c:pt>
                <c:pt idx="17232">
                  <c:v>13675</c:v>
                </c:pt>
                <c:pt idx="17233">
                  <c:v>19730</c:v>
                </c:pt>
                <c:pt idx="17234">
                  <c:v>16510</c:v>
                </c:pt>
                <c:pt idx="17235">
                  <c:v>17675</c:v>
                </c:pt>
                <c:pt idx="17236">
                  <c:v>15420</c:v>
                </c:pt>
                <c:pt idx="17237">
                  <c:v>14554.97</c:v>
                </c:pt>
                <c:pt idx="17238">
                  <c:v>8655</c:v>
                </c:pt>
                <c:pt idx="17239">
                  <c:v>11140</c:v>
                </c:pt>
                <c:pt idx="17240">
                  <c:v>20740</c:v>
                </c:pt>
                <c:pt idx="17241">
                  <c:v>18705</c:v>
                </c:pt>
                <c:pt idx="17242">
                  <c:v>24720</c:v>
                </c:pt>
                <c:pt idx="17243">
                  <c:v>22785</c:v>
                </c:pt>
                <c:pt idx="17244">
                  <c:v>25355</c:v>
                </c:pt>
                <c:pt idx="17245">
                  <c:v>22474.97</c:v>
                </c:pt>
                <c:pt idx="17246">
                  <c:v>16385</c:v>
                </c:pt>
                <c:pt idx="17247">
                  <c:v>18100</c:v>
                </c:pt>
                <c:pt idx="17248">
                  <c:v>19290</c:v>
                </c:pt>
                <c:pt idx="17249">
                  <c:v>21960</c:v>
                </c:pt>
                <c:pt idx="17250">
                  <c:v>16965</c:v>
                </c:pt>
                <c:pt idx="17251">
                  <c:v>16500</c:v>
                </c:pt>
                <c:pt idx="17252">
                  <c:v>17577.47</c:v>
                </c:pt>
                <c:pt idx="17253">
                  <c:v>15492.5</c:v>
                </c:pt>
                <c:pt idx="17254">
                  <c:v>27080</c:v>
                </c:pt>
                <c:pt idx="17255">
                  <c:v>15497.5</c:v>
                </c:pt>
                <c:pt idx="17256">
                  <c:v>19640</c:v>
                </c:pt>
                <c:pt idx="17257">
                  <c:v>18215</c:v>
                </c:pt>
                <c:pt idx="17258">
                  <c:v>16825</c:v>
                </c:pt>
                <c:pt idx="17259">
                  <c:v>19817.5</c:v>
                </c:pt>
                <c:pt idx="17260">
                  <c:v>22970</c:v>
                </c:pt>
                <c:pt idx="17261">
                  <c:v>19319</c:v>
                </c:pt>
                <c:pt idx="17262">
                  <c:v>22770</c:v>
                </c:pt>
                <c:pt idx="17263">
                  <c:v>22532</c:v>
                </c:pt>
                <c:pt idx="17264">
                  <c:v>36095</c:v>
                </c:pt>
                <c:pt idx="17265">
                  <c:v>37631</c:v>
                </c:pt>
                <c:pt idx="17266">
                  <c:v>34162.5</c:v>
                </c:pt>
                <c:pt idx="17267">
                  <c:v>33703.5</c:v>
                </c:pt>
                <c:pt idx="17268">
                  <c:v>33704</c:v>
                </c:pt>
                <c:pt idx="17269">
                  <c:v>43696.5</c:v>
                </c:pt>
                <c:pt idx="17270">
                  <c:v>23347.5</c:v>
                </c:pt>
                <c:pt idx="17271">
                  <c:v>26435</c:v>
                </c:pt>
                <c:pt idx="17272">
                  <c:v>25350</c:v>
                </c:pt>
                <c:pt idx="17273">
                  <c:v>22015</c:v>
                </c:pt>
                <c:pt idx="17274">
                  <c:v>21205</c:v>
                </c:pt>
                <c:pt idx="17275">
                  <c:v>17075</c:v>
                </c:pt>
                <c:pt idx="17276">
                  <c:v>29292</c:v>
                </c:pt>
                <c:pt idx="17277">
                  <c:v>26140</c:v>
                </c:pt>
                <c:pt idx="17278">
                  <c:v>16214</c:v>
                </c:pt>
                <c:pt idx="17279">
                  <c:v>21365</c:v>
                </c:pt>
                <c:pt idx="17280">
                  <c:v>21295</c:v>
                </c:pt>
                <c:pt idx="17281">
                  <c:v>24535</c:v>
                </c:pt>
                <c:pt idx="17282">
                  <c:v>13955</c:v>
                </c:pt>
                <c:pt idx="17283">
                  <c:v>11735</c:v>
                </c:pt>
                <c:pt idx="17284">
                  <c:v>20780</c:v>
                </c:pt>
                <c:pt idx="17285">
                  <c:v>17800</c:v>
                </c:pt>
                <c:pt idx="17286">
                  <c:v>19965</c:v>
                </c:pt>
                <c:pt idx="17287">
                  <c:v>20245</c:v>
                </c:pt>
                <c:pt idx="17288">
                  <c:v>13580</c:v>
                </c:pt>
                <c:pt idx="17289">
                  <c:v>10015</c:v>
                </c:pt>
                <c:pt idx="17290">
                  <c:v>23000</c:v>
                </c:pt>
                <c:pt idx="17291">
                  <c:v>17120</c:v>
                </c:pt>
                <c:pt idx="17292">
                  <c:v>12765</c:v>
                </c:pt>
                <c:pt idx="17293">
                  <c:v>19320</c:v>
                </c:pt>
                <c:pt idx="17294">
                  <c:v>24500</c:v>
                </c:pt>
                <c:pt idx="17295">
                  <c:v>18600</c:v>
                </c:pt>
                <c:pt idx="17296">
                  <c:v>17965</c:v>
                </c:pt>
                <c:pt idx="17297">
                  <c:v>16790</c:v>
                </c:pt>
                <c:pt idx="17298">
                  <c:v>27125</c:v>
                </c:pt>
                <c:pt idx="17299">
                  <c:v>18185</c:v>
                </c:pt>
                <c:pt idx="17300">
                  <c:v>16764</c:v>
                </c:pt>
                <c:pt idx="17301">
                  <c:v>23620</c:v>
                </c:pt>
                <c:pt idx="17302">
                  <c:v>22745</c:v>
                </c:pt>
                <c:pt idx="17303">
                  <c:v>33895</c:v>
                </c:pt>
                <c:pt idx="17304">
                  <c:v>20550</c:v>
                </c:pt>
                <c:pt idx="17305">
                  <c:v>19490</c:v>
                </c:pt>
                <c:pt idx="17306">
                  <c:v>22835</c:v>
                </c:pt>
                <c:pt idx="17307">
                  <c:v>15425</c:v>
                </c:pt>
                <c:pt idx="17308">
                  <c:v>16070</c:v>
                </c:pt>
                <c:pt idx="17309">
                  <c:v>14055</c:v>
                </c:pt>
                <c:pt idx="17310">
                  <c:v>41460</c:v>
                </c:pt>
                <c:pt idx="17311">
                  <c:v>23065</c:v>
                </c:pt>
                <c:pt idx="17312">
                  <c:v>21485</c:v>
                </c:pt>
                <c:pt idx="17313">
                  <c:v>25000</c:v>
                </c:pt>
                <c:pt idx="17314">
                  <c:v>1563.1</c:v>
                </c:pt>
                <c:pt idx="17315">
                  <c:v>1331.83</c:v>
                </c:pt>
                <c:pt idx="17316">
                  <c:v>1723.67</c:v>
                </c:pt>
                <c:pt idx="17317">
                  <c:v>1608.34</c:v>
                </c:pt>
                <c:pt idx="17318">
                  <c:v>1706.37</c:v>
                </c:pt>
                <c:pt idx="17319">
                  <c:v>1402.98</c:v>
                </c:pt>
                <c:pt idx="17320">
                  <c:v>1442.27</c:v>
                </c:pt>
                <c:pt idx="17321">
                  <c:v>1224.8</c:v>
                </c:pt>
                <c:pt idx="17322">
                  <c:v>1353.88</c:v>
                </c:pt>
                <c:pt idx="17323">
                  <c:v>1236.1099999999999</c:v>
                </c:pt>
                <c:pt idx="17324">
                  <c:v>970.05</c:v>
                </c:pt>
                <c:pt idx="17325">
                  <c:v>1164.99</c:v>
                </c:pt>
                <c:pt idx="17326">
                  <c:v>1027.75</c:v>
                </c:pt>
                <c:pt idx="17327">
                  <c:v>1135.96</c:v>
                </c:pt>
                <c:pt idx="17328">
                  <c:v>1142.97</c:v>
                </c:pt>
                <c:pt idx="17329">
                  <c:v>997.51</c:v>
                </c:pt>
                <c:pt idx="17330">
                  <c:v>944.27</c:v>
                </c:pt>
                <c:pt idx="17331">
                  <c:v>1000.9</c:v>
                </c:pt>
                <c:pt idx="17332">
                  <c:v>1177.6500000000001</c:v>
                </c:pt>
                <c:pt idx="17333">
                  <c:v>1143.48</c:v>
                </c:pt>
                <c:pt idx="17334">
                  <c:v>1268.3800000000001</c:v>
                </c:pt>
                <c:pt idx="17335">
                  <c:v>1140.23</c:v>
                </c:pt>
                <c:pt idx="17336">
                  <c:v>1172.44</c:v>
                </c:pt>
                <c:pt idx="17337">
                  <c:v>929.83</c:v>
                </c:pt>
                <c:pt idx="17338">
                  <c:v>784.1</c:v>
                </c:pt>
                <c:pt idx="17339">
                  <c:v>852.55</c:v>
                </c:pt>
                <c:pt idx="17340">
                  <c:v>1052.3900000000001</c:v>
                </c:pt>
                <c:pt idx="17341">
                  <c:v>922.78</c:v>
                </c:pt>
                <c:pt idx="17342">
                  <c:v>1109.52</c:v>
                </c:pt>
                <c:pt idx="17343">
                  <c:v>1133.18</c:v>
                </c:pt>
                <c:pt idx="17344">
                  <c:v>1022.27</c:v>
                </c:pt>
                <c:pt idx="17345">
                  <c:v>826.24</c:v>
                </c:pt>
                <c:pt idx="17346">
                  <c:v>919.54</c:v>
                </c:pt>
                <c:pt idx="17347">
                  <c:v>890.84</c:v>
                </c:pt>
                <c:pt idx="17348">
                  <c:v>980.5</c:v>
                </c:pt>
                <c:pt idx="17349">
                  <c:v>879.63</c:v>
                </c:pt>
                <c:pt idx="17350">
                  <c:v>743.08</c:v>
                </c:pt>
                <c:pt idx="17351">
                  <c:v>971.32</c:v>
                </c:pt>
                <c:pt idx="17352">
                  <c:v>2116.6</c:v>
                </c:pt>
                <c:pt idx="17353">
                  <c:v>2954.09</c:v>
                </c:pt>
                <c:pt idx="17354">
                  <c:v>3064.67</c:v>
                </c:pt>
                <c:pt idx="17355">
                  <c:v>3475.79</c:v>
                </c:pt>
                <c:pt idx="17356">
                  <c:v>5710.7</c:v>
                </c:pt>
                <c:pt idx="17357">
                  <c:v>5459.34</c:v>
                </c:pt>
                <c:pt idx="17358">
                  <c:v>7976.26</c:v>
                </c:pt>
                <c:pt idx="17359">
                  <c:v>13942.96</c:v>
                </c:pt>
                <c:pt idx="17360">
                  <c:v>27370.560000000001</c:v>
                </c:pt>
                <c:pt idx="17361">
                  <c:v>12052.16</c:v>
                </c:pt>
                <c:pt idx="17362">
                  <c:v>1370.59</c:v>
                </c:pt>
                <c:pt idx="17363">
                  <c:v>857.94</c:v>
                </c:pt>
                <c:pt idx="17364">
                  <c:v>851.43</c:v>
                </c:pt>
                <c:pt idx="17365">
                  <c:v>903.74</c:v>
                </c:pt>
                <c:pt idx="17366">
                  <c:v>681.1</c:v>
                </c:pt>
                <c:pt idx="17367">
                  <c:v>674.9</c:v>
                </c:pt>
                <c:pt idx="17368">
                  <c:v>733.86</c:v>
                </c:pt>
                <c:pt idx="17369">
                  <c:v>598.73</c:v>
                </c:pt>
                <c:pt idx="17370">
                  <c:v>573.48</c:v>
                </c:pt>
                <c:pt idx="17371">
                  <c:v>537.62</c:v>
                </c:pt>
                <c:pt idx="17372">
                  <c:v>695.13</c:v>
                </c:pt>
                <c:pt idx="17373">
                  <c:v>541.32000000000005</c:v>
                </c:pt>
                <c:pt idx="17374">
                  <c:v>505.95</c:v>
                </c:pt>
                <c:pt idx="17375">
                  <c:v>445.63</c:v>
                </c:pt>
                <c:pt idx="17376">
                  <c:v>517.44000000000005</c:v>
                </c:pt>
                <c:pt idx="17377">
                  <c:v>546.4</c:v>
                </c:pt>
                <c:pt idx="17378">
                  <c:v>346.51</c:v>
                </c:pt>
                <c:pt idx="17379">
                  <c:v>450.28</c:v>
                </c:pt>
                <c:pt idx="17380">
                  <c:v>416.1</c:v>
                </c:pt>
                <c:pt idx="17381">
                  <c:v>353.71</c:v>
                </c:pt>
                <c:pt idx="17382">
                  <c:v>321.52</c:v>
                </c:pt>
                <c:pt idx="17383">
                  <c:v>292.16000000000003</c:v>
                </c:pt>
                <c:pt idx="17384">
                  <c:v>357.12</c:v>
                </c:pt>
                <c:pt idx="17385">
                  <c:v>414.37</c:v>
                </c:pt>
                <c:pt idx="17386">
                  <c:v>421.52</c:v>
                </c:pt>
                <c:pt idx="17387">
                  <c:v>278.22000000000003</c:v>
                </c:pt>
                <c:pt idx="17388">
                  <c:v>434.28</c:v>
                </c:pt>
                <c:pt idx="17389">
                  <c:v>464.48</c:v>
                </c:pt>
                <c:pt idx="17390">
                  <c:v>432.84</c:v>
                </c:pt>
                <c:pt idx="17391">
                  <c:v>356.77</c:v>
                </c:pt>
                <c:pt idx="17392">
                  <c:v>293.61</c:v>
                </c:pt>
                <c:pt idx="17393">
                  <c:v>398.52</c:v>
                </c:pt>
                <c:pt idx="17394">
                  <c:v>388.47</c:v>
                </c:pt>
                <c:pt idx="17395">
                  <c:v>312.33</c:v>
                </c:pt>
                <c:pt idx="17396">
                  <c:v>367.92</c:v>
                </c:pt>
                <c:pt idx="17397">
                  <c:v>352.55</c:v>
                </c:pt>
                <c:pt idx="17398">
                  <c:v>436.46</c:v>
                </c:pt>
                <c:pt idx="17399">
                  <c:v>267.99</c:v>
                </c:pt>
                <c:pt idx="17400">
                  <c:v>251.27</c:v>
                </c:pt>
                <c:pt idx="17401">
                  <c:v>336.06</c:v>
                </c:pt>
                <c:pt idx="17402">
                  <c:v>308.26</c:v>
                </c:pt>
                <c:pt idx="17403">
                  <c:v>337.29</c:v>
                </c:pt>
                <c:pt idx="17404">
                  <c:v>277.83999999999997</c:v>
                </c:pt>
                <c:pt idx="17405">
                  <c:v>563.67999999999995</c:v>
                </c:pt>
                <c:pt idx="17406">
                  <c:v>677.89</c:v>
                </c:pt>
                <c:pt idx="17407">
                  <c:v>1145.6600000000001</c:v>
                </c:pt>
                <c:pt idx="17408">
                  <c:v>1243.3</c:v>
                </c:pt>
                <c:pt idx="17409">
                  <c:v>2373.09</c:v>
                </c:pt>
                <c:pt idx="17410">
                  <c:v>3469.35</c:v>
                </c:pt>
                <c:pt idx="17411">
                  <c:v>6147.83</c:v>
                </c:pt>
                <c:pt idx="17412">
                  <c:v>9991.99</c:v>
                </c:pt>
                <c:pt idx="17413">
                  <c:v>9460.7900000000009</c:v>
                </c:pt>
                <c:pt idx="17414">
                  <c:v>645.67999999999995</c:v>
                </c:pt>
                <c:pt idx="17415">
                  <c:v>324.24</c:v>
                </c:pt>
                <c:pt idx="17416">
                  <c:v>431.58</c:v>
                </c:pt>
                <c:pt idx="17417">
                  <c:v>377.26</c:v>
                </c:pt>
                <c:pt idx="17418">
                  <c:v>447.28</c:v>
                </c:pt>
                <c:pt idx="17419">
                  <c:v>736.16</c:v>
                </c:pt>
                <c:pt idx="17420">
                  <c:v>376.17</c:v>
                </c:pt>
                <c:pt idx="17421">
                  <c:v>561.88</c:v>
                </c:pt>
                <c:pt idx="17422">
                  <c:v>494.12</c:v>
                </c:pt>
                <c:pt idx="17423">
                  <c:v>378.62</c:v>
                </c:pt>
                <c:pt idx="17424">
                  <c:v>505.17</c:v>
                </c:pt>
                <c:pt idx="17425">
                  <c:v>302.8</c:v>
                </c:pt>
                <c:pt idx="17426">
                  <c:v>424.5</c:v>
                </c:pt>
                <c:pt idx="17427">
                  <c:v>290.14</c:v>
                </c:pt>
                <c:pt idx="17428">
                  <c:v>618.74</c:v>
                </c:pt>
                <c:pt idx="17429">
                  <c:v>378.2</c:v>
                </c:pt>
                <c:pt idx="17430">
                  <c:v>293.89</c:v>
                </c:pt>
                <c:pt idx="17431">
                  <c:v>306.16000000000003</c:v>
                </c:pt>
                <c:pt idx="17432">
                  <c:v>310.61</c:v>
                </c:pt>
                <c:pt idx="17433">
                  <c:v>331.8</c:v>
                </c:pt>
                <c:pt idx="17434">
                  <c:v>303.64999999999998</c:v>
                </c:pt>
                <c:pt idx="17435">
                  <c:v>266.14</c:v>
                </c:pt>
                <c:pt idx="17436">
                  <c:v>405.43</c:v>
                </c:pt>
                <c:pt idx="17437">
                  <c:v>415.12</c:v>
                </c:pt>
                <c:pt idx="17438">
                  <c:v>213.33</c:v>
                </c:pt>
                <c:pt idx="17439">
                  <c:v>268.39</c:v>
                </c:pt>
                <c:pt idx="17440">
                  <c:v>371.61</c:v>
                </c:pt>
                <c:pt idx="17441">
                  <c:v>241.21</c:v>
                </c:pt>
                <c:pt idx="17442">
                  <c:v>316.44</c:v>
                </c:pt>
                <c:pt idx="17443">
                  <c:v>244.44</c:v>
                </c:pt>
                <c:pt idx="17444">
                  <c:v>319.16000000000003</c:v>
                </c:pt>
                <c:pt idx="17445">
                  <c:v>202.48</c:v>
                </c:pt>
                <c:pt idx="17446">
                  <c:v>478.67</c:v>
                </c:pt>
                <c:pt idx="17447">
                  <c:v>282.87</c:v>
                </c:pt>
                <c:pt idx="17448">
                  <c:v>378.36</c:v>
                </c:pt>
                <c:pt idx="17449">
                  <c:v>531.20000000000005</c:v>
                </c:pt>
                <c:pt idx="17450">
                  <c:v>435.51</c:v>
                </c:pt>
                <c:pt idx="17451">
                  <c:v>366.96</c:v>
                </c:pt>
                <c:pt idx="17452">
                  <c:v>404.98</c:v>
                </c:pt>
                <c:pt idx="17453">
                  <c:v>350.03</c:v>
                </c:pt>
                <c:pt idx="17454">
                  <c:v>280.18</c:v>
                </c:pt>
                <c:pt idx="17455">
                  <c:v>290.91000000000003</c:v>
                </c:pt>
                <c:pt idx="17456">
                  <c:v>287.25</c:v>
                </c:pt>
                <c:pt idx="17457">
                  <c:v>0</c:v>
                </c:pt>
                <c:pt idx="17458">
                  <c:v>6</c:v>
                </c:pt>
                <c:pt idx="17459">
                  <c:v>15</c:v>
                </c:pt>
                <c:pt idx="17460">
                  <c:v>7</c:v>
                </c:pt>
                <c:pt idx="17461">
                  <c:v>14</c:v>
                </c:pt>
                <c:pt idx="17462">
                  <c:v>14.5</c:v>
                </c:pt>
                <c:pt idx="17463">
                  <c:v>14</c:v>
                </c:pt>
                <c:pt idx="17464">
                  <c:v>7.5</c:v>
                </c:pt>
                <c:pt idx="17465">
                  <c:v>21</c:v>
                </c:pt>
                <c:pt idx="17466">
                  <c:v>8.8000000000000007</c:v>
                </c:pt>
                <c:pt idx="17467">
                  <c:v>7</c:v>
                </c:pt>
                <c:pt idx="17468">
                  <c:v>7</c:v>
                </c:pt>
                <c:pt idx="17469">
                  <c:v>7</c:v>
                </c:pt>
                <c:pt idx="17470">
                  <c:v>146</c:v>
                </c:pt>
                <c:pt idx="17471">
                  <c:v>255.2</c:v>
                </c:pt>
                <c:pt idx="17472">
                  <c:v>35.200000000000003</c:v>
                </c:pt>
                <c:pt idx="17473">
                  <c:v>42.2</c:v>
                </c:pt>
                <c:pt idx="17474">
                  <c:v>88</c:v>
                </c:pt>
                <c:pt idx="17475">
                  <c:v>79.2</c:v>
                </c:pt>
                <c:pt idx="17476">
                  <c:v>114.4</c:v>
                </c:pt>
                <c:pt idx="17477">
                  <c:v>130.19999999999999</c:v>
                </c:pt>
                <c:pt idx="17478">
                  <c:v>154.80000000000001</c:v>
                </c:pt>
                <c:pt idx="17479">
                  <c:v>158.4</c:v>
                </c:pt>
                <c:pt idx="17480">
                  <c:v>128.4</c:v>
                </c:pt>
                <c:pt idx="17481">
                  <c:v>220</c:v>
                </c:pt>
                <c:pt idx="17482">
                  <c:v>235.8</c:v>
                </c:pt>
                <c:pt idx="17483">
                  <c:v>140.80000000000001</c:v>
                </c:pt>
                <c:pt idx="17484">
                  <c:v>149.6</c:v>
                </c:pt>
                <c:pt idx="17485">
                  <c:v>132</c:v>
                </c:pt>
                <c:pt idx="17486">
                  <c:v>77.400000000000006</c:v>
                </c:pt>
                <c:pt idx="17487">
                  <c:v>105.6</c:v>
                </c:pt>
                <c:pt idx="17488">
                  <c:v>184.8</c:v>
                </c:pt>
                <c:pt idx="17489">
                  <c:v>132</c:v>
                </c:pt>
                <c:pt idx="17490">
                  <c:v>316.8</c:v>
                </c:pt>
                <c:pt idx="17491">
                  <c:v>281.60000000000002</c:v>
                </c:pt>
                <c:pt idx="17492">
                  <c:v>264</c:v>
                </c:pt>
                <c:pt idx="17493">
                  <c:v>475.2</c:v>
                </c:pt>
                <c:pt idx="17494">
                  <c:v>202.4</c:v>
                </c:pt>
                <c:pt idx="17495">
                  <c:v>290.39999999999998</c:v>
                </c:pt>
                <c:pt idx="17496">
                  <c:v>255.2</c:v>
                </c:pt>
                <c:pt idx="17497">
                  <c:v>272.8</c:v>
                </c:pt>
                <c:pt idx="17498">
                  <c:v>149.6</c:v>
                </c:pt>
                <c:pt idx="17499">
                  <c:v>255.2</c:v>
                </c:pt>
                <c:pt idx="17500">
                  <c:v>176</c:v>
                </c:pt>
                <c:pt idx="17501">
                  <c:v>193.6</c:v>
                </c:pt>
                <c:pt idx="17502">
                  <c:v>220</c:v>
                </c:pt>
                <c:pt idx="17503">
                  <c:v>325.60000000000002</c:v>
                </c:pt>
                <c:pt idx="17504">
                  <c:v>228.8</c:v>
                </c:pt>
                <c:pt idx="17505">
                  <c:v>272.8</c:v>
                </c:pt>
                <c:pt idx="17506">
                  <c:v>272.8</c:v>
                </c:pt>
                <c:pt idx="17507">
                  <c:v>176</c:v>
                </c:pt>
                <c:pt idx="17508">
                  <c:v>211.2</c:v>
                </c:pt>
                <c:pt idx="17509">
                  <c:v>228.8</c:v>
                </c:pt>
                <c:pt idx="17510">
                  <c:v>184.8</c:v>
                </c:pt>
                <c:pt idx="17511">
                  <c:v>281.60000000000002</c:v>
                </c:pt>
                <c:pt idx="17512">
                  <c:v>237.6</c:v>
                </c:pt>
                <c:pt idx="17513">
                  <c:v>193.6</c:v>
                </c:pt>
                <c:pt idx="17514">
                  <c:v>202.4</c:v>
                </c:pt>
                <c:pt idx="17515">
                  <c:v>255.2</c:v>
                </c:pt>
                <c:pt idx="17516">
                  <c:v>237.6</c:v>
                </c:pt>
                <c:pt idx="17517">
                  <c:v>202.4</c:v>
                </c:pt>
                <c:pt idx="17518">
                  <c:v>242.6</c:v>
                </c:pt>
                <c:pt idx="17519">
                  <c:v>193.6</c:v>
                </c:pt>
                <c:pt idx="17520">
                  <c:v>360.8</c:v>
                </c:pt>
                <c:pt idx="17521">
                  <c:v>510.4</c:v>
                </c:pt>
                <c:pt idx="17522">
                  <c:v>396</c:v>
                </c:pt>
                <c:pt idx="17523">
                  <c:v>369.6</c:v>
                </c:pt>
                <c:pt idx="17524">
                  <c:v>184.8</c:v>
                </c:pt>
                <c:pt idx="17525">
                  <c:v>237.6</c:v>
                </c:pt>
                <c:pt idx="17526">
                  <c:v>272.8</c:v>
                </c:pt>
                <c:pt idx="17527">
                  <c:v>281.60000000000002</c:v>
                </c:pt>
                <c:pt idx="17528">
                  <c:v>275</c:v>
                </c:pt>
                <c:pt idx="17529">
                  <c:v>270</c:v>
                </c:pt>
                <c:pt idx="17530">
                  <c:v>342</c:v>
                </c:pt>
                <c:pt idx="17531">
                  <c:v>252</c:v>
                </c:pt>
                <c:pt idx="17532">
                  <c:v>324</c:v>
                </c:pt>
                <c:pt idx="17533">
                  <c:v>261</c:v>
                </c:pt>
                <c:pt idx="17534">
                  <c:v>270</c:v>
                </c:pt>
                <c:pt idx="17535">
                  <c:v>297</c:v>
                </c:pt>
                <c:pt idx="17536">
                  <c:v>270</c:v>
                </c:pt>
                <c:pt idx="17537">
                  <c:v>189</c:v>
                </c:pt>
                <c:pt idx="17538">
                  <c:v>306</c:v>
                </c:pt>
                <c:pt idx="17539">
                  <c:v>315</c:v>
                </c:pt>
                <c:pt idx="17540">
                  <c:v>306</c:v>
                </c:pt>
                <c:pt idx="17541">
                  <c:v>288</c:v>
                </c:pt>
                <c:pt idx="17542">
                  <c:v>296</c:v>
                </c:pt>
                <c:pt idx="17543">
                  <c:v>432</c:v>
                </c:pt>
                <c:pt idx="17544">
                  <c:v>297</c:v>
                </c:pt>
                <c:pt idx="17545">
                  <c:v>279</c:v>
                </c:pt>
                <c:pt idx="17546">
                  <c:v>189</c:v>
                </c:pt>
                <c:pt idx="17547">
                  <c:v>279</c:v>
                </c:pt>
                <c:pt idx="17548">
                  <c:v>360</c:v>
                </c:pt>
                <c:pt idx="17549">
                  <c:v>225</c:v>
                </c:pt>
                <c:pt idx="17550">
                  <c:v>288</c:v>
                </c:pt>
                <c:pt idx="17551">
                  <c:v>297</c:v>
                </c:pt>
                <c:pt idx="17552">
                  <c:v>234</c:v>
                </c:pt>
                <c:pt idx="17553">
                  <c:v>261</c:v>
                </c:pt>
                <c:pt idx="17554">
                  <c:v>333</c:v>
                </c:pt>
                <c:pt idx="17555">
                  <c:v>360</c:v>
                </c:pt>
                <c:pt idx="17556">
                  <c:v>252</c:v>
                </c:pt>
                <c:pt idx="17557">
                  <c:v>297</c:v>
                </c:pt>
                <c:pt idx="17558">
                  <c:v>216</c:v>
                </c:pt>
                <c:pt idx="17559">
                  <c:v>450</c:v>
                </c:pt>
                <c:pt idx="17560">
                  <c:v>252</c:v>
                </c:pt>
                <c:pt idx="17561">
                  <c:v>270</c:v>
                </c:pt>
                <c:pt idx="17562">
                  <c:v>396</c:v>
                </c:pt>
                <c:pt idx="17563">
                  <c:v>333</c:v>
                </c:pt>
                <c:pt idx="17564">
                  <c:v>288</c:v>
                </c:pt>
                <c:pt idx="17565">
                  <c:v>333</c:v>
                </c:pt>
                <c:pt idx="17566">
                  <c:v>396</c:v>
                </c:pt>
                <c:pt idx="17567">
                  <c:v>261</c:v>
                </c:pt>
                <c:pt idx="17568">
                  <c:v>15787.68</c:v>
                </c:pt>
                <c:pt idx="17569">
                  <c:v>28717.279999999999</c:v>
                </c:pt>
                <c:pt idx="17570">
                  <c:v>24871.53</c:v>
                </c:pt>
                <c:pt idx="17571">
                  <c:v>10085.530000000001</c:v>
                </c:pt>
                <c:pt idx="17572">
                  <c:v>10943.14</c:v>
                </c:pt>
                <c:pt idx="17573">
                  <c:v>10030.280000000001</c:v>
                </c:pt>
                <c:pt idx="17574">
                  <c:v>10771.23</c:v>
                </c:pt>
                <c:pt idx="17575">
                  <c:v>10373.82</c:v>
                </c:pt>
                <c:pt idx="17576">
                  <c:v>12947.7</c:v>
                </c:pt>
                <c:pt idx="17577">
                  <c:v>9941.7099999999991</c:v>
                </c:pt>
                <c:pt idx="17578">
                  <c:v>8332.56</c:v>
                </c:pt>
                <c:pt idx="17579">
                  <c:v>9901.8700000000008</c:v>
                </c:pt>
                <c:pt idx="17580">
                  <c:v>12789.32</c:v>
                </c:pt>
                <c:pt idx="17581">
                  <c:v>28823.35</c:v>
                </c:pt>
                <c:pt idx="17582">
                  <c:v>26485.919999999998</c:v>
                </c:pt>
                <c:pt idx="17583">
                  <c:v>12972.67</c:v>
                </c:pt>
                <c:pt idx="17584">
                  <c:v>14854.45</c:v>
                </c:pt>
                <c:pt idx="17585">
                  <c:v>15896.68</c:v>
                </c:pt>
                <c:pt idx="17586">
                  <c:v>12912.25</c:v>
                </c:pt>
                <c:pt idx="17587">
                  <c:v>21858.38</c:v>
                </c:pt>
                <c:pt idx="17588">
                  <c:v>18287.990000000002</c:v>
                </c:pt>
                <c:pt idx="17589">
                  <c:v>9740.64</c:v>
                </c:pt>
                <c:pt idx="17590">
                  <c:v>8487.9500000000007</c:v>
                </c:pt>
                <c:pt idx="17591">
                  <c:v>9183.98</c:v>
                </c:pt>
                <c:pt idx="17592">
                  <c:v>9824.1299999999992</c:v>
                </c:pt>
                <c:pt idx="17593">
                  <c:v>9706.89</c:v>
                </c:pt>
                <c:pt idx="17594">
                  <c:v>9266.9599999999991</c:v>
                </c:pt>
                <c:pt idx="17595">
                  <c:v>9922.85</c:v>
                </c:pt>
                <c:pt idx="17596">
                  <c:v>9549.18</c:v>
                </c:pt>
                <c:pt idx="17597">
                  <c:v>9134.32</c:v>
                </c:pt>
                <c:pt idx="17598">
                  <c:v>8962.8799999999992</c:v>
                </c:pt>
                <c:pt idx="17599">
                  <c:v>9268.1200000000008</c:v>
                </c:pt>
                <c:pt idx="17600">
                  <c:v>10419.98</c:v>
                </c:pt>
                <c:pt idx="17601">
                  <c:v>9892.64</c:v>
                </c:pt>
                <c:pt idx="17602">
                  <c:v>9960.31</c:v>
                </c:pt>
                <c:pt idx="17603">
                  <c:v>10930.2</c:v>
                </c:pt>
                <c:pt idx="17604">
                  <c:v>11503.32</c:v>
                </c:pt>
                <c:pt idx="17605">
                  <c:v>10830.85</c:v>
                </c:pt>
                <c:pt idx="17606">
                  <c:v>10917.15</c:v>
                </c:pt>
                <c:pt idx="17607">
                  <c:v>10491.69</c:v>
                </c:pt>
                <c:pt idx="17608">
                  <c:v>10271.06</c:v>
                </c:pt>
                <c:pt idx="17609">
                  <c:v>11036.25</c:v>
                </c:pt>
                <c:pt idx="17610">
                  <c:v>9811.2099999999991</c:v>
                </c:pt>
                <c:pt idx="17611">
                  <c:v>9298.73</c:v>
                </c:pt>
                <c:pt idx="17612">
                  <c:v>14166.13</c:v>
                </c:pt>
                <c:pt idx="17613">
                  <c:v>20972.91</c:v>
                </c:pt>
                <c:pt idx="17614">
                  <c:v>26680.1</c:v>
                </c:pt>
                <c:pt idx="17615">
                  <c:v>8563.08</c:v>
                </c:pt>
                <c:pt idx="17616">
                  <c:v>6967.12</c:v>
                </c:pt>
                <c:pt idx="17617">
                  <c:v>6840.5</c:v>
                </c:pt>
                <c:pt idx="17618">
                  <c:v>9045.0300000000007</c:v>
                </c:pt>
                <c:pt idx="17619">
                  <c:v>9655.2099999999991</c:v>
                </c:pt>
                <c:pt idx="17620">
                  <c:v>10173.280000000001</c:v>
                </c:pt>
                <c:pt idx="17621">
                  <c:v>23208.05</c:v>
                </c:pt>
                <c:pt idx="17622">
                  <c:v>30095.77</c:v>
                </c:pt>
                <c:pt idx="17623">
                  <c:v>8959.99</c:v>
                </c:pt>
                <c:pt idx="17624">
                  <c:v>9947.36</c:v>
                </c:pt>
                <c:pt idx="17625">
                  <c:v>9122.7800000000007</c:v>
                </c:pt>
                <c:pt idx="17626">
                  <c:v>8102.27</c:v>
                </c:pt>
                <c:pt idx="17627">
                  <c:v>8291.4599999999991</c:v>
                </c:pt>
                <c:pt idx="17628">
                  <c:v>8344.73</c:v>
                </c:pt>
                <c:pt idx="17629">
                  <c:v>8657.7800000000007</c:v>
                </c:pt>
                <c:pt idx="17630">
                  <c:v>9543.06</c:v>
                </c:pt>
                <c:pt idx="17631">
                  <c:v>11968.4</c:v>
                </c:pt>
                <c:pt idx="17632">
                  <c:v>11748.36</c:v>
                </c:pt>
                <c:pt idx="17633">
                  <c:v>27981.56</c:v>
                </c:pt>
                <c:pt idx="17634">
                  <c:v>25948.48</c:v>
                </c:pt>
                <c:pt idx="17635">
                  <c:v>11237.69</c:v>
                </c:pt>
                <c:pt idx="17636">
                  <c:v>13055.04</c:v>
                </c:pt>
                <c:pt idx="17637">
                  <c:v>13364.65</c:v>
                </c:pt>
                <c:pt idx="17638">
                  <c:v>12036.29</c:v>
                </c:pt>
                <c:pt idx="17639">
                  <c:v>20308.740000000002</c:v>
                </c:pt>
                <c:pt idx="17640">
                  <c:v>15826.91</c:v>
                </c:pt>
                <c:pt idx="17641">
                  <c:v>9052.6200000000008</c:v>
                </c:pt>
                <c:pt idx="17642">
                  <c:v>8367.9500000000007</c:v>
                </c:pt>
                <c:pt idx="17643">
                  <c:v>7920.52</c:v>
                </c:pt>
                <c:pt idx="17644">
                  <c:v>7848.87</c:v>
                </c:pt>
                <c:pt idx="17645">
                  <c:v>7483.66</c:v>
                </c:pt>
                <c:pt idx="17646">
                  <c:v>8773.9500000000007</c:v>
                </c:pt>
                <c:pt idx="17647">
                  <c:v>8841.17</c:v>
                </c:pt>
                <c:pt idx="17648">
                  <c:v>8120.09</c:v>
                </c:pt>
                <c:pt idx="17649">
                  <c:v>7851.71</c:v>
                </c:pt>
                <c:pt idx="17650">
                  <c:v>8867.9</c:v>
                </c:pt>
                <c:pt idx="17651">
                  <c:v>8349.84</c:v>
                </c:pt>
                <c:pt idx="17652">
                  <c:v>9555.26</c:v>
                </c:pt>
                <c:pt idx="17653">
                  <c:v>9232.4500000000007</c:v>
                </c:pt>
                <c:pt idx="17654">
                  <c:v>9433.92</c:v>
                </c:pt>
                <c:pt idx="17655">
                  <c:v>10059.48</c:v>
                </c:pt>
                <c:pt idx="17656">
                  <c:v>10025.48</c:v>
                </c:pt>
                <c:pt idx="17657">
                  <c:v>9917.48</c:v>
                </c:pt>
                <c:pt idx="17658">
                  <c:v>9650.39</c:v>
                </c:pt>
                <c:pt idx="17659">
                  <c:v>10095.200000000001</c:v>
                </c:pt>
                <c:pt idx="17660">
                  <c:v>10043.42</c:v>
                </c:pt>
                <c:pt idx="17661">
                  <c:v>9957.2000000000007</c:v>
                </c:pt>
                <c:pt idx="17662">
                  <c:v>8873.1299999999992</c:v>
                </c:pt>
                <c:pt idx="17663">
                  <c:v>9381.9500000000007</c:v>
                </c:pt>
                <c:pt idx="17664">
                  <c:v>12368.29</c:v>
                </c:pt>
                <c:pt idx="17665">
                  <c:v>18860.77</c:v>
                </c:pt>
                <c:pt idx="17666">
                  <c:v>21715.35</c:v>
                </c:pt>
                <c:pt idx="17667">
                  <c:v>10399.93</c:v>
                </c:pt>
                <c:pt idx="17668">
                  <c:v>6392.02</c:v>
                </c:pt>
                <c:pt idx="17669">
                  <c:v>7346.4</c:v>
                </c:pt>
                <c:pt idx="17670">
                  <c:v>8465.73</c:v>
                </c:pt>
                <c:pt idx="17671">
                  <c:v>9179.8700000000008</c:v>
                </c:pt>
                <c:pt idx="17672">
                  <c:v>11949.04</c:v>
                </c:pt>
                <c:pt idx="17673">
                  <c:v>19043.509999999998</c:v>
                </c:pt>
                <c:pt idx="17674">
                  <c:v>35002.080000000002</c:v>
                </c:pt>
                <c:pt idx="17675">
                  <c:v>8670.6</c:v>
                </c:pt>
                <c:pt idx="17676">
                  <c:v>9031.4500000000007</c:v>
                </c:pt>
                <c:pt idx="17677">
                  <c:v>9642.1299999999992</c:v>
                </c:pt>
                <c:pt idx="17678">
                  <c:v>8612.09</c:v>
                </c:pt>
                <c:pt idx="17679">
                  <c:v>8383.74</c:v>
                </c:pt>
                <c:pt idx="17680">
                  <c:v>9032.18</c:v>
                </c:pt>
                <c:pt idx="17681">
                  <c:v>11816.49</c:v>
                </c:pt>
                <c:pt idx="17682">
                  <c:v>9426.49</c:v>
                </c:pt>
                <c:pt idx="17683">
                  <c:v>9354.34</c:v>
                </c:pt>
                <c:pt idx="17684">
                  <c:v>9557.1</c:v>
                </c:pt>
                <c:pt idx="17685">
                  <c:v>13205.3</c:v>
                </c:pt>
                <c:pt idx="17686">
                  <c:v>29987.19</c:v>
                </c:pt>
                <c:pt idx="17687">
                  <c:v>27172.63</c:v>
                </c:pt>
                <c:pt idx="17688">
                  <c:v>13038.3</c:v>
                </c:pt>
                <c:pt idx="17689">
                  <c:v>12908.53</c:v>
                </c:pt>
                <c:pt idx="17690">
                  <c:v>12470.86</c:v>
                </c:pt>
                <c:pt idx="17691">
                  <c:v>20209.73</c:v>
                </c:pt>
                <c:pt idx="17692">
                  <c:v>17326.32</c:v>
                </c:pt>
                <c:pt idx="17693">
                  <c:v>9218.56</c:v>
                </c:pt>
                <c:pt idx="17694">
                  <c:v>9595.3799999999992</c:v>
                </c:pt>
                <c:pt idx="17695">
                  <c:v>8235.2999999999993</c:v>
                </c:pt>
                <c:pt idx="17696">
                  <c:v>8829.2199999999993</c:v>
                </c:pt>
                <c:pt idx="17697">
                  <c:v>8059.27</c:v>
                </c:pt>
                <c:pt idx="17698">
                  <c:v>9065.1299999999992</c:v>
                </c:pt>
                <c:pt idx="17699">
                  <c:v>9851.09</c:v>
                </c:pt>
                <c:pt idx="17700">
                  <c:v>9096.57</c:v>
                </c:pt>
                <c:pt idx="17701">
                  <c:v>8949.5</c:v>
                </c:pt>
                <c:pt idx="17702">
                  <c:v>8620.49</c:v>
                </c:pt>
                <c:pt idx="17703">
                  <c:v>8658.59</c:v>
                </c:pt>
                <c:pt idx="17704">
                  <c:v>9588.39</c:v>
                </c:pt>
                <c:pt idx="17705">
                  <c:v>9991.17</c:v>
                </c:pt>
                <c:pt idx="17706">
                  <c:v>9411.81</c:v>
                </c:pt>
                <c:pt idx="17707">
                  <c:v>10454.23</c:v>
                </c:pt>
                <c:pt idx="17708">
                  <c:v>10034.89</c:v>
                </c:pt>
                <c:pt idx="17709">
                  <c:v>10946.18</c:v>
                </c:pt>
                <c:pt idx="17710">
                  <c:v>10224.32</c:v>
                </c:pt>
                <c:pt idx="17711">
                  <c:v>7956.5</c:v>
                </c:pt>
                <c:pt idx="17712">
                  <c:v>6944</c:v>
                </c:pt>
                <c:pt idx="17713">
                  <c:v>6079.16</c:v>
                </c:pt>
                <c:pt idx="17714">
                  <c:v>7811.48</c:v>
                </c:pt>
                <c:pt idx="17715">
                  <c:v>5525.48</c:v>
                </c:pt>
                <c:pt idx="17716">
                  <c:v>5016.58</c:v>
                </c:pt>
                <c:pt idx="17717">
                  <c:v>4661.5</c:v>
                </c:pt>
                <c:pt idx="17718">
                  <c:v>3731.44</c:v>
                </c:pt>
                <c:pt idx="17719">
                  <c:v>4869.5</c:v>
                </c:pt>
                <c:pt idx="17720">
                  <c:v>2125.98</c:v>
                </c:pt>
                <c:pt idx="17721">
                  <c:v>3066.56</c:v>
                </c:pt>
                <c:pt idx="17722">
                  <c:v>3341.42</c:v>
                </c:pt>
                <c:pt idx="17723">
                  <c:v>2598.5</c:v>
                </c:pt>
                <c:pt idx="17724">
                  <c:v>3739</c:v>
                </c:pt>
                <c:pt idx="17725">
                  <c:v>4284.4399999999996</c:v>
                </c:pt>
                <c:pt idx="17726">
                  <c:v>4173.6000000000004</c:v>
                </c:pt>
                <c:pt idx="17727">
                  <c:v>3248.63</c:v>
                </c:pt>
                <c:pt idx="17728">
                  <c:v>3267.04</c:v>
                </c:pt>
                <c:pt idx="17729">
                  <c:v>4056.1</c:v>
                </c:pt>
                <c:pt idx="17730">
                  <c:v>4129.97</c:v>
                </c:pt>
                <c:pt idx="17731">
                  <c:v>4546.54</c:v>
                </c:pt>
                <c:pt idx="17732">
                  <c:v>3830.05</c:v>
                </c:pt>
                <c:pt idx="17733">
                  <c:v>4746.04</c:v>
                </c:pt>
                <c:pt idx="17734">
                  <c:v>4446.3</c:v>
                </c:pt>
                <c:pt idx="17735">
                  <c:v>4198.8</c:v>
                </c:pt>
                <c:pt idx="17736">
                  <c:v>3725.96</c:v>
                </c:pt>
                <c:pt idx="17737">
                  <c:v>3088.88</c:v>
                </c:pt>
                <c:pt idx="17738">
                  <c:v>4939.42</c:v>
                </c:pt>
                <c:pt idx="17739">
                  <c:v>4632.6400000000003</c:v>
                </c:pt>
                <c:pt idx="17740">
                  <c:v>4653.96</c:v>
                </c:pt>
                <c:pt idx="17741">
                  <c:v>4751.4399999999996</c:v>
                </c:pt>
                <c:pt idx="17742">
                  <c:v>3683.68</c:v>
                </c:pt>
                <c:pt idx="17743">
                  <c:v>4190.26</c:v>
                </c:pt>
                <c:pt idx="17744">
                  <c:v>3306.52</c:v>
                </c:pt>
                <c:pt idx="17745">
                  <c:v>3216.86</c:v>
                </c:pt>
                <c:pt idx="17746">
                  <c:v>5367.59</c:v>
                </c:pt>
                <c:pt idx="17747">
                  <c:v>3232.34</c:v>
                </c:pt>
                <c:pt idx="17748">
                  <c:v>2912.98</c:v>
                </c:pt>
                <c:pt idx="17749">
                  <c:v>4772.1000000000004</c:v>
                </c:pt>
                <c:pt idx="17750">
                  <c:v>3196.76</c:v>
                </c:pt>
                <c:pt idx="17751">
                  <c:v>3423</c:v>
                </c:pt>
                <c:pt idx="17752">
                  <c:v>3519.46</c:v>
                </c:pt>
                <c:pt idx="17753">
                  <c:v>8996.6200000000008</c:v>
                </c:pt>
                <c:pt idx="17754">
                  <c:v>4150.04</c:v>
                </c:pt>
                <c:pt idx="17755">
                  <c:v>3792.28</c:v>
                </c:pt>
                <c:pt idx="17756">
                  <c:v>4226.68</c:v>
                </c:pt>
                <c:pt idx="17757">
                  <c:v>7015.1</c:v>
                </c:pt>
                <c:pt idx="17758">
                  <c:v>3307.61</c:v>
                </c:pt>
                <c:pt idx="17759">
                  <c:v>4425.9399999999996</c:v>
                </c:pt>
                <c:pt idx="17760">
                  <c:v>3807.38</c:v>
                </c:pt>
                <c:pt idx="17761">
                  <c:v>4558.42</c:v>
                </c:pt>
                <c:pt idx="17762">
                  <c:v>3556.42</c:v>
                </c:pt>
                <c:pt idx="17763">
                  <c:v>6944.78</c:v>
                </c:pt>
                <c:pt idx="17764">
                  <c:v>7188.04</c:v>
                </c:pt>
                <c:pt idx="17765">
                  <c:v>7598.68</c:v>
                </c:pt>
                <c:pt idx="17766">
                  <c:v>5196.68</c:v>
                </c:pt>
                <c:pt idx="17767">
                  <c:v>4835.3</c:v>
                </c:pt>
                <c:pt idx="17768">
                  <c:v>4943.87</c:v>
                </c:pt>
                <c:pt idx="17769">
                  <c:v>5203.25</c:v>
                </c:pt>
                <c:pt idx="17770">
                  <c:v>2614.9</c:v>
                </c:pt>
                <c:pt idx="17771">
                  <c:v>4487.49</c:v>
                </c:pt>
                <c:pt idx="17772">
                  <c:v>4745.22</c:v>
                </c:pt>
                <c:pt idx="17773">
                  <c:v>5220.1400000000003</c:v>
                </c:pt>
                <c:pt idx="17774">
                  <c:v>2122.1999999999998</c:v>
                </c:pt>
                <c:pt idx="17775">
                  <c:v>2597.41</c:v>
                </c:pt>
                <c:pt idx="17776">
                  <c:v>3973.89</c:v>
                </c:pt>
                <c:pt idx="17777">
                  <c:v>2468.5500000000002</c:v>
                </c:pt>
                <c:pt idx="17778">
                  <c:v>3359.02</c:v>
                </c:pt>
                <c:pt idx="17779">
                  <c:v>3464.75</c:v>
                </c:pt>
                <c:pt idx="17780">
                  <c:v>3993.57</c:v>
                </c:pt>
                <c:pt idx="17781">
                  <c:v>4582.01</c:v>
                </c:pt>
                <c:pt idx="17782">
                  <c:v>4951.49</c:v>
                </c:pt>
                <c:pt idx="17783">
                  <c:v>2705.78</c:v>
                </c:pt>
                <c:pt idx="17784">
                  <c:v>5628.5</c:v>
                </c:pt>
                <c:pt idx="17785">
                  <c:v>5266.28</c:v>
                </c:pt>
                <c:pt idx="17786">
                  <c:v>5370.67</c:v>
                </c:pt>
                <c:pt idx="17787">
                  <c:v>5267.16</c:v>
                </c:pt>
                <c:pt idx="17788">
                  <c:v>5298.64</c:v>
                </c:pt>
                <c:pt idx="17789">
                  <c:v>4706.3</c:v>
                </c:pt>
                <c:pt idx="17790">
                  <c:v>4370.99</c:v>
                </c:pt>
                <c:pt idx="17791">
                  <c:v>4871.8</c:v>
                </c:pt>
                <c:pt idx="17792">
                  <c:v>3778.44</c:v>
                </c:pt>
                <c:pt idx="17793">
                  <c:v>4987.82</c:v>
                </c:pt>
                <c:pt idx="17794">
                  <c:v>4349.74</c:v>
                </c:pt>
                <c:pt idx="17795">
                  <c:v>3801.77</c:v>
                </c:pt>
                <c:pt idx="17796">
                  <c:v>3368.64</c:v>
                </c:pt>
                <c:pt idx="17797">
                  <c:v>3036.01</c:v>
                </c:pt>
                <c:pt idx="17798">
                  <c:v>3971.6</c:v>
                </c:pt>
                <c:pt idx="17799">
                  <c:v>4566.05</c:v>
                </c:pt>
                <c:pt idx="17800">
                  <c:v>3349.49</c:v>
                </c:pt>
                <c:pt idx="17801">
                  <c:v>3262.89</c:v>
                </c:pt>
                <c:pt idx="17802">
                  <c:v>3541.63</c:v>
                </c:pt>
                <c:pt idx="17803">
                  <c:v>3938.17</c:v>
                </c:pt>
                <c:pt idx="17804">
                  <c:v>4574.24</c:v>
                </c:pt>
                <c:pt idx="17805">
                  <c:v>6479.77</c:v>
                </c:pt>
                <c:pt idx="17806">
                  <c:v>6097.84</c:v>
                </c:pt>
                <c:pt idx="17807">
                  <c:v>4359.88</c:v>
                </c:pt>
                <c:pt idx="17808">
                  <c:v>6797.66</c:v>
                </c:pt>
                <c:pt idx="17809">
                  <c:v>10342.82</c:v>
                </c:pt>
                <c:pt idx="17810">
                  <c:v>3907.59</c:v>
                </c:pt>
                <c:pt idx="17811">
                  <c:v>4714.3599999999997</c:v>
                </c:pt>
                <c:pt idx="17812">
                  <c:v>4065.76</c:v>
                </c:pt>
                <c:pt idx="17813">
                  <c:v>4090.27</c:v>
                </c:pt>
                <c:pt idx="17814">
                  <c:v>4533.07</c:v>
                </c:pt>
                <c:pt idx="17815">
                  <c:v>6320.52</c:v>
                </c:pt>
                <c:pt idx="17816">
                  <c:v>9376.9699999999993</c:v>
                </c:pt>
                <c:pt idx="17817">
                  <c:v>7344.63</c:v>
                </c:pt>
                <c:pt idx="17818">
                  <c:v>6696.78</c:v>
                </c:pt>
                <c:pt idx="17819">
                  <c:v>7551.91</c:v>
                </c:pt>
                <c:pt idx="17820">
                  <c:v>6491.9</c:v>
                </c:pt>
                <c:pt idx="17821">
                  <c:v>6882.86</c:v>
                </c:pt>
                <c:pt idx="17822">
                  <c:v>5323.75</c:v>
                </c:pt>
                <c:pt idx="17823">
                  <c:v>3557.62</c:v>
                </c:pt>
                <c:pt idx="17824">
                  <c:v>4002.59</c:v>
                </c:pt>
                <c:pt idx="17825">
                  <c:v>3933.78</c:v>
                </c:pt>
                <c:pt idx="17826">
                  <c:v>3082.16</c:v>
                </c:pt>
                <c:pt idx="17827">
                  <c:v>3074.24</c:v>
                </c:pt>
                <c:pt idx="17828">
                  <c:v>4239.3100000000004</c:v>
                </c:pt>
                <c:pt idx="17829">
                  <c:v>3416.74</c:v>
                </c:pt>
                <c:pt idx="17830">
                  <c:v>4974.42</c:v>
                </c:pt>
                <c:pt idx="17831">
                  <c:v>4053.11</c:v>
                </c:pt>
                <c:pt idx="17832">
                  <c:v>4829.09</c:v>
                </c:pt>
                <c:pt idx="17833">
                  <c:v>5568.05</c:v>
                </c:pt>
                <c:pt idx="17834">
                  <c:v>4275.71</c:v>
                </c:pt>
                <c:pt idx="17835">
                  <c:v>4575.34</c:v>
                </c:pt>
                <c:pt idx="17836">
                  <c:v>5565.35</c:v>
                </c:pt>
                <c:pt idx="17837">
                  <c:v>5908.59</c:v>
                </c:pt>
                <c:pt idx="17838">
                  <c:v>5473.31</c:v>
                </c:pt>
                <c:pt idx="17839">
                  <c:v>5340.45</c:v>
                </c:pt>
                <c:pt idx="17840">
                  <c:v>4652.83</c:v>
                </c:pt>
                <c:pt idx="17841">
                  <c:v>4692.8100000000004</c:v>
                </c:pt>
                <c:pt idx="17842">
                  <c:v>4532.84</c:v>
                </c:pt>
                <c:pt idx="17843">
                  <c:v>5841.76</c:v>
                </c:pt>
                <c:pt idx="17844">
                  <c:v>6284.82</c:v>
                </c:pt>
                <c:pt idx="17845">
                  <c:v>4500.95</c:v>
                </c:pt>
                <c:pt idx="17846">
                  <c:v>4933.72</c:v>
                </c:pt>
                <c:pt idx="17847">
                  <c:v>4495.51</c:v>
                </c:pt>
                <c:pt idx="17848">
                  <c:v>4787.8599999999997</c:v>
                </c:pt>
                <c:pt idx="17849">
                  <c:v>3276.02</c:v>
                </c:pt>
                <c:pt idx="17850">
                  <c:v>3951.15</c:v>
                </c:pt>
                <c:pt idx="17851">
                  <c:v>3294.4</c:v>
                </c:pt>
                <c:pt idx="17852">
                  <c:v>5319.04</c:v>
                </c:pt>
                <c:pt idx="17853">
                  <c:v>3588.43</c:v>
                </c:pt>
                <c:pt idx="17854">
                  <c:v>119609.83</c:v>
                </c:pt>
                <c:pt idx="17855">
                  <c:v>109918.31</c:v>
                </c:pt>
                <c:pt idx="17856">
                  <c:v>121968.09</c:v>
                </c:pt>
                <c:pt idx="17857">
                  <c:v>80052.12</c:v>
                </c:pt>
                <c:pt idx="17858">
                  <c:v>84174.89</c:v>
                </c:pt>
                <c:pt idx="17859">
                  <c:v>67389.210000000006</c:v>
                </c:pt>
                <c:pt idx="17860">
                  <c:v>65447.61</c:v>
                </c:pt>
                <c:pt idx="17861">
                  <c:v>59243.040000000001</c:v>
                </c:pt>
                <c:pt idx="17862">
                  <c:v>53523.17</c:v>
                </c:pt>
                <c:pt idx="17863">
                  <c:v>50990.01</c:v>
                </c:pt>
                <c:pt idx="17864">
                  <c:v>50148.99</c:v>
                </c:pt>
                <c:pt idx="17865">
                  <c:v>55464.59</c:v>
                </c:pt>
                <c:pt idx="17866">
                  <c:v>53892.95</c:v>
                </c:pt>
                <c:pt idx="17867">
                  <c:v>59209.61</c:v>
                </c:pt>
                <c:pt idx="17868">
                  <c:v>56623.24</c:v>
                </c:pt>
                <c:pt idx="17869">
                  <c:v>58273.46</c:v>
                </c:pt>
                <c:pt idx="17870">
                  <c:v>53838.64</c:v>
                </c:pt>
                <c:pt idx="17871">
                  <c:v>61127.33</c:v>
                </c:pt>
                <c:pt idx="17872">
                  <c:v>65012.19</c:v>
                </c:pt>
                <c:pt idx="17873">
                  <c:v>58467.88</c:v>
                </c:pt>
                <c:pt idx="17874">
                  <c:v>57890.49</c:v>
                </c:pt>
                <c:pt idx="17875">
                  <c:v>61550.44</c:v>
                </c:pt>
                <c:pt idx="17876">
                  <c:v>49471.8</c:v>
                </c:pt>
                <c:pt idx="17877">
                  <c:v>56183.73</c:v>
                </c:pt>
                <c:pt idx="17878">
                  <c:v>51301.04</c:v>
                </c:pt>
                <c:pt idx="17879">
                  <c:v>65792.289999999994</c:v>
                </c:pt>
                <c:pt idx="17880">
                  <c:v>67967.89</c:v>
                </c:pt>
                <c:pt idx="17881">
                  <c:v>69769.77</c:v>
                </c:pt>
                <c:pt idx="17882">
                  <c:v>70540.570000000007</c:v>
                </c:pt>
                <c:pt idx="17883">
                  <c:v>71573.73</c:v>
                </c:pt>
                <c:pt idx="17884">
                  <c:v>69176.28</c:v>
                </c:pt>
                <c:pt idx="17885">
                  <c:v>66592.679999999993</c:v>
                </c:pt>
                <c:pt idx="17886">
                  <c:v>52366.93</c:v>
                </c:pt>
                <c:pt idx="17887">
                  <c:v>62637.81</c:v>
                </c:pt>
                <c:pt idx="17888">
                  <c:v>55586.84</c:v>
                </c:pt>
                <c:pt idx="17889">
                  <c:v>57109.67</c:v>
                </c:pt>
                <c:pt idx="17890">
                  <c:v>46347.08</c:v>
                </c:pt>
                <c:pt idx="17891">
                  <c:v>53737.54</c:v>
                </c:pt>
                <c:pt idx="17892">
                  <c:v>61892.22</c:v>
                </c:pt>
                <c:pt idx="17893">
                  <c:v>60029.24</c:v>
                </c:pt>
                <c:pt idx="17894">
                  <c:v>87396.07</c:v>
                </c:pt>
                <c:pt idx="17895">
                  <c:v>58571.27</c:v>
                </c:pt>
                <c:pt idx="17896">
                  <c:v>285353.53000000003</c:v>
                </c:pt>
                <c:pt idx="17897">
                  <c:v>97295.18</c:v>
                </c:pt>
                <c:pt idx="17898">
                  <c:v>106283.29</c:v>
                </c:pt>
                <c:pt idx="17899">
                  <c:v>139890.37</c:v>
                </c:pt>
                <c:pt idx="17900">
                  <c:v>223396.79</c:v>
                </c:pt>
                <c:pt idx="17901">
                  <c:v>77957.919999999998</c:v>
                </c:pt>
                <c:pt idx="17902">
                  <c:v>58501.48</c:v>
                </c:pt>
                <c:pt idx="17903">
                  <c:v>55543.95</c:v>
                </c:pt>
                <c:pt idx="17904">
                  <c:v>71397.8</c:v>
                </c:pt>
                <c:pt idx="17905">
                  <c:v>81198.210000000006</c:v>
                </c:pt>
                <c:pt idx="17906">
                  <c:v>105790.7</c:v>
                </c:pt>
                <c:pt idx="17907">
                  <c:v>122524.2</c:v>
                </c:pt>
                <c:pt idx="17908">
                  <c:v>100128.26</c:v>
                </c:pt>
                <c:pt idx="17909">
                  <c:v>90116.84</c:v>
                </c:pt>
                <c:pt idx="17910">
                  <c:v>95742.36</c:v>
                </c:pt>
                <c:pt idx="17911">
                  <c:v>85165.47</c:v>
                </c:pt>
                <c:pt idx="17912">
                  <c:v>69651.06</c:v>
                </c:pt>
                <c:pt idx="17913">
                  <c:v>60028.37</c:v>
                </c:pt>
                <c:pt idx="17914">
                  <c:v>68017.710000000006</c:v>
                </c:pt>
                <c:pt idx="17915">
                  <c:v>54318.15</c:v>
                </c:pt>
                <c:pt idx="17916">
                  <c:v>62796.1</c:v>
                </c:pt>
                <c:pt idx="17917">
                  <c:v>70992.73</c:v>
                </c:pt>
                <c:pt idx="17918">
                  <c:v>50801.34</c:v>
                </c:pt>
                <c:pt idx="17919">
                  <c:v>48474.75</c:v>
                </c:pt>
                <c:pt idx="17920">
                  <c:v>55760.99</c:v>
                </c:pt>
                <c:pt idx="17921">
                  <c:v>51275.77</c:v>
                </c:pt>
                <c:pt idx="17922">
                  <c:v>59856.46</c:v>
                </c:pt>
                <c:pt idx="17923">
                  <c:v>59851.42</c:v>
                </c:pt>
                <c:pt idx="17924">
                  <c:v>50590.36</c:v>
                </c:pt>
                <c:pt idx="17925">
                  <c:v>67691.320000000007</c:v>
                </c:pt>
                <c:pt idx="17926">
                  <c:v>60749.42</c:v>
                </c:pt>
                <c:pt idx="17927">
                  <c:v>48752.68</c:v>
                </c:pt>
                <c:pt idx="17928">
                  <c:v>50905.78</c:v>
                </c:pt>
                <c:pt idx="17929">
                  <c:v>58896.480000000003</c:v>
                </c:pt>
                <c:pt idx="17930">
                  <c:v>57627.32</c:v>
                </c:pt>
                <c:pt idx="17931">
                  <c:v>54029.94</c:v>
                </c:pt>
                <c:pt idx="17932">
                  <c:v>61312.959999999999</c:v>
                </c:pt>
                <c:pt idx="17933">
                  <c:v>62357.89</c:v>
                </c:pt>
                <c:pt idx="17934">
                  <c:v>58805.29</c:v>
                </c:pt>
                <c:pt idx="17935">
                  <c:v>56190.45</c:v>
                </c:pt>
                <c:pt idx="17936">
                  <c:v>65991.820000000007</c:v>
                </c:pt>
                <c:pt idx="17937">
                  <c:v>54597.33</c:v>
                </c:pt>
                <c:pt idx="17938">
                  <c:v>44396.74</c:v>
                </c:pt>
                <c:pt idx="17939">
                  <c:v>59346.43</c:v>
                </c:pt>
                <c:pt idx="17940">
                  <c:v>50395.12</c:v>
                </c:pt>
                <c:pt idx="17941">
                  <c:v>55872.54</c:v>
                </c:pt>
                <c:pt idx="17942">
                  <c:v>54137</c:v>
                </c:pt>
                <c:pt idx="17943">
                  <c:v>91916.15</c:v>
                </c:pt>
                <c:pt idx="17944">
                  <c:v>79821.63</c:v>
                </c:pt>
                <c:pt idx="17945">
                  <c:v>104580.51</c:v>
                </c:pt>
                <c:pt idx="17946">
                  <c:v>85773.69</c:v>
                </c:pt>
                <c:pt idx="17947">
                  <c:v>61502.29</c:v>
                </c:pt>
                <c:pt idx="17948">
                  <c:v>263558.03000000003</c:v>
                </c:pt>
                <c:pt idx="17949">
                  <c:v>68870.179999999993</c:v>
                </c:pt>
                <c:pt idx="17950">
                  <c:v>88936.7</c:v>
                </c:pt>
                <c:pt idx="17951">
                  <c:v>100242.46</c:v>
                </c:pt>
                <c:pt idx="17952">
                  <c:v>185383.54</c:v>
                </c:pt>
                <c:pt idx="17953">
                  <c:v>92483.16</c:v>
                </c:pt>
                <c:pt idx="17954">
                  <c:v>58836.73</c:v>
                </c:pt>
                <c:pt idx="17955">
                  <c:v>58849.33</c:v>
                </c:pt>
                <c:pt idx="17956">
                  <c:v>65446.39</c:v>
                </c:pt>
                <c:pt idx="17957">
                  <c:v>68331.350000000006</c:v>
                </c:pt>
                <c:pt idx="17958">
                  <c:v>98232.74</c:v>
                </c:pt>
                <c:pt idx="17959">
                  <c:v>131002.87</c:v>
                </c:pt>
                <c:pt idx="17960">
                  <c:v>116504.43</c:v>
                </c:pt>
                <c:pt idx="17961">
                  <c:v>87957.78</c:v>
                </c:pt>
                <c:pt idx="17962">
                  <c:v>83782.87</c:v>
                </c:pt>
                <c:pt idx="17963">
                  <c:v>73552.95</c:v>
                </c:pt>
                <c:pt idx="17964">
                  <c:v>82306.679999999993</c:v>
                </c:pt>
                <c:pt idx="17965">
                  <c:v>63837.46</c:v>
                </c:pt>
                <c:pt idx="17966">
                  <c:v>59791.65</c:v>
                </c:pt>
                <c:pt idx="17967">
                  <c:v>62480.5</c:v>
                </c:pt>
                <c:pt idx="17968">
                  <c:v>50362.9</c:v>
                </c:pt>
                <c:pt idx="17969">
                  <c:v>58340.74</c:v>
                </c:pt>
                <c:pt idx="17970">
                  <c:v>48859.17</c:v>
                </c:pt>
                <c:pt idx="17971">
                  <c:v>62793.16</c:v>
                </c:pt>
                <c:pt idx="17972">
                  <c:v>55467.37</c:v>
                </c:pt>
                <c:pt idx="17973">
                  <c:v>71333.899999999994</c:v>
                </c:pt>
                <c:pt idx="17974">
                  <c:v>46714.53</c:v>
                </c:pt>
                <c:pt idx="17975">
                  <c:v>64079</c:v>
                </c:pt>
                <c:pt idx="17976">
                  <c:v>54548.55</c:v>
                </c:pt>
                <c:pt idx="17977">
                  <c:v>64138.35</c:v>
                </c:pt>
                <c:pt idx="17978">
                  <c:v>61338.77</c:v>
                </c:pt>
                <c:pt idx="17979">
                  <c:v>60441.96</c:v>
                </c:pt>
                <c:pt idx="17980">
                  <c:v>55079.040000000001</c:v>
                </c:pt>
                <c:pt idx="17981">
                  <c:v>55459.63</c:v>
                </c:pt>
                <c:pt idx="17982">
                  <c:v>52381.35</c:v>
                </c:pt>
                <c:pt idx="17983">
                  <c:v>56663.19</c:v>
                </c:pt>
                <c:pt idx="17984">
                  <c:v>67304.800000000003</c:v>
                </c:pt>
                <c:pt idx="17985">
                  <c:v>55112.18</c:v>
                </c:pt>
                <c:pt idx="17986">
                  <c:v>69411.27</c:v>
                </c:pt>
                <c:pt idx="17987">
                  <c:v>69892.490000000005</c:v>
                </c:pt>
                <c:pt idx="17988">
                  <c:v>67488.899999999994</c:v>
                </c:pt>
                <c:pt idx="17989">
                  <c:v>65524.14</c:v>
                </c:pt>
                <c:pt idx="17990">
                  <c:v>68694.92</c:v>
                </c:pt>
                <c:pt idx="17991">
                  <c:v>82465.63</c:v>
                </c:pt>
                <c:pt idx="17992">
                  <c:v>70755.16</c:v>
                </c:pt>
                <c:pt idx="17993">
                  <c:v>76706.02</c:v>
                </c:pt>
                <c:pt idx="17994">
                  <c:v>63842.47</c:v>
                </c:pt>
                <c:pt idx="17995">
                  <c:v>52176.54</c:v>
                </c:pt>
                <c:pt idx="17996">
                  <c:v>48941.21</c:v>
                </c:pt>
                <c:pt idx="17997">
                  <c:v>22923.63</c:v>
                </c:pt>
                <c:pt idx="17998">
                  <c:v>19152.7</c:v>
                </c:pt>
                <c:pt idx="17999">
                  <c:v>22038.04</c:v>
                </c:pt>
                <c:pt idx="18000">
                  <c:v>18011.7</c:v>
                </c:pt>
                <c:pt idx="18001">
                  <c:v>24050.85</c:v>
                </c:pt>
                <c:pt idx="18002">
                  <c:v>18846.86</c:v>
                </c:pt>
                <c:pt idx="18003">
                  <c:v>18825.599999999999</c:v>
                </c:pt>
                <c:pt idx="18004">
                  <c:v>15309.67</c:v>
                </c:pt>
                <c:pt idx="18005">
                  <c:v>18656.5</c:v>
                </c:pt>
                <c:pt idx="18006">
                  <c:v>15751.94</c:v>
                </c:pt>
                <c:pt idx="18007">
                  <c:v>13888.86</c:v>
                </c:pt>
                <c:pt idx="18008">
                  <c:v>15863.58</c:v>
                </c:pt>
                <c:pt idx="18009">
                  <c:v>16582.91</c:v>
                </c:pt>
                <c:pt idx="18010">
                  <c:v>17165.77</c:v>
                </c:pt>
                <c:pt idx="18011">
                  <c:v>14333.04</c:v>
                </c:pt>
                <c:pt idx="18012">
                  <c:v>17189.88</c:v>
                </c:pt>
                <c:pt idx="18013">
                  <c:v>15395.43</c:v>
                </c:pt>
                <c:pt idx="18014">
                  <c:v>17193.650000000001</c:v>
                </c:pt>
                <c:pt idx="18015">
                  <c:v>18929.32</c:v>
                </c:pt>
                <c:pt idx="18016">
                  <c:v>18630.86</c:v>
                </c:pt>
                <c:pt idx="18017">
                  <c:v>15723.8</c:v>
                </c:pt>
                <c:pt idx="18018">
                  <c:v>19219.61</c:v>
                </c:pt>
                <c:pt idx="18019">
                  <c:v>18133.21</c:v>
                </c:pt>
                <c:pt idx="18020">
                  <c:v>21859.91</c:v>
                </c:pt>
                <c:pt idx="18021">
                  <c:v>18528.73</c:v>
                </c:pt>
                <c:pt idx="18022">
                  <c:v>16289.1</c:v>
                </c:pt>
                <c:pt idx="18023">
                  <c:v>21181.82</c:v>
                </c:pt>
                <c:pt idx="18024">
                  <c:v>18732.97</c:v>
                </c:pt>
                <c:pt idx="18025">
                  <c:v>18610.900000000001</c:v>
                </c:pt>
                <c:pt idx="18026">
                  <c:v>17373.419999999998</c:v>
                </c:pt>
                <c:pt idx="18027">
                  <c:v>18098.11</c:v>
                </c:pt>
                <c:pt idx="18028">
                  <c:v>17692.71</c:v>
                </c:pt>
                <c:pt idx="18029">
                  <c:v>15294.56</c:v>
                </c:pt>
                <c:pt idx="18030">
                  <c:v>14226.07</c:v>
                </c:pt>
                <c:pt idx="18031">
                  <c:v>16120.19</c:v>
                </c:pt>
                <c:pt idx="18032">
                  <c:v>14090.02</c:v>
                </c:pt>
                <c:pt idx="18033">
                  <c:v>15280.76</c:v>
                </c:pt>
                <c:pt idx="18034">
                  <c:v>15103.82</c:v>
                </c:pt>
                <c:pt idx="18035">
                  <c:v>15102.95</c:v>
                </c:pt>
                <c:pt idx="18036">
                  <c:v>16277.41</c:v>
                </c:pt>
                <c:pt idx="18037">
                  <c:v>15464.5</c:v>
                </c:pt>
                <c:pt idx="18038">
                  <c:v>15980.61</c:v>
                </c:pt>
                <c:pt idx="18039">
                  <c:v>29723.73</c:v>
                </c:pt>
                <c:pt idx="18040">
                  <c:v>15929.87</c:v>
                </c:pt>
                <c:pt idx="18041">
                  <c:v>14250.96</c:v>
                </c:pt>
                <c:pt idx="18042">
                  <c:v>16529.55</c:v>
                </c:pt>
                <c:pt idx="18043">
                  <c:v>20149.28</c:v>
                </c:pt>
                <c:pt idx="18044">
                  <c:v>24760.46</c:v>
                </c:pt>
                <c:pt idx="18045">
                  <c:v>24484.11</c:v>
                </c:pt>
                <c:pt idx="18046">
                  <c:v>15676.71</c:v>
                </c:pt>
                <c:pt idx="18047">
                  <c:v>18627.87</c:v>
                </c:pt>
                <c:pt idx="18048">
                  <c:v>17666.25</c:v>
                </c:pt>
                <c:pt idx="18049">
                  <c:v>17188.71</c:v>
                </c:pt>
                <c:pt idx="18050">
                  <c:v>19186.03</c:v>
                </c:pt>
                <c:pt idx="18051">
                  <c:v>17832.53</c:v>
                </c:pt>
                <c:pt idx="18052">
                  <c:v>19621.61</c:v>
                </c:pt>
                <c:pt idx="18053">
                  <c:v>19890.03</c:v>
                </c:pt>
                <c:pt idx="18054">
                  <c:v>16026.99</c:v>
                </c:pt>
                <c:pt idx="18055">
                  <c:v>17756.509999999998</c:v>
                </c:pt>
                <c:pt idx="18056">
                  <c:v>13933.05</c:v>
                </c:pt>
                <c:pt idx="18057">
                  <c:v>13449.29</c:v>
                </c:pt>
                <c:pt idx="18058">
                  <c:v>16735.98</c:v>
                </c:pt>
                <c:pt idx="18059">
                  <c:v>13300.79</c:v>
                </c:pt>
                <c:pt idx="18060">
                  <c:v>13594.13</c:v>
                </c:pt>
                <c:pt idx="18061">
                  <c:v>15654.49</c:v>
                </c:pt>
                <c:pt idx="18062">
                  <c:v>14887.7</c:v>
                </c:pt>
                <c:pt idx="18063">
                  <c:v>13190.02</c:v>
                </c:pt>
                <c:pt idx="18064">
                  <c:v>13865.76</c:v>
                </c:pt>
                <c:pt idx="18065">
                  <c:v>15209.62</c:v>
                </c:pt>
                <c:pt idx="18066">
                  <c:v>15856.8</c:v>
                </c:pt>
                <c:pt idx="18067">
                  <c:v>17010.009999999998</c:v>
                </c:pt>
                <c:pt idx="18068">
                  <c:v>15098.34</c:v>
                </c:pt>
                <c:pt idx="18069">
                  <c:v>14168.45</c:v>
                </c:pt>
                <c:pt idx="18070">
                  <c:v>16111.65</c:v>
                </c:pt>
                <c:pt idx="18071">
                  <c:v>14829.86</c:v>
                </c:pt>
                <c:pt idx="18072">
                  <c:v>16742.89</c:v>
                </c:pt>
                <c:pt idx="18073">
                  <c:v>13698.46</c:v>
                </c:pt>
                <c:pt idx="18074">
                  <c:v>16806.05</c:v>
                </c:pt>
                <c:pt idx="18075">
                  <c:v>17818.759999999998</c:v>
                </c:pt>
                <c:pt idx="18076">
                  <c:v>15503.87</c:v>
                </c:pt>
                <c:pt idx="18077">
                  <c:v>19307.72</c:v>
                </c:pt>
                <c:pt idx="18078">
                  <c:v>17975.09</c:v>
                </c:pt>
                <c:pt idx="18079">
                  <c:v>16578.84</c:v>
                </c:pt>
                <c:pt idx="18080">
                  <c:v>17105.400000000001</c:v>
                </c:pt>
                <c:pt idx="18081">
                  <c:v>14140.39</c:v>
                </c:pt>
                <c:pt idx="18082">
                  <c:v>14972.3</c:v>
                </c:pt>
                <c:pt idx="18083">
                  <c:v>12612.04</c:v>
                </c:pt>
                <c:pt idx="18084">
                  <c:v>14933.42</c:v>
                </c:pt>
                <c:pt idx="18085">
                  <c:v>15356.05</c:v>
                </c:pt>
                <c:pt idx="18086">
                  <c:v>14322.44</c:v>
                </c:pt>
                <c:pt idx="18087">
                  <c:v>14520.84</c:v>
                </c:pt>
                <c:pt idx="18088">
                  <c:v>16337.82</c:v>
                </c:pt>
                <c:pt idx="18089">
                  <c:v>13717.34</c:v>
                </c:pt>
                <c:pt idx="18090">
                  <c:v>14190.41</c:v>
                </c:pt>
                <c:pt idx="18091">
                  <c:v>26892.11</c:v>
                </c:pt>
                <c:pt idx="18092">
                  <c:v>13406.63</c:v>
                </c:pt>
                <c:pt idx="18093">
                  <c:v>12765.68</c:v>
                </c:pt>
                <c:pt idx="18094">
                  <c:v>15329.42</c:v>
                </c:pt>
                <c:pt idx="18095">
                  <c:v>22031.62</c:v>
                </c:pt>
                <c:pt idx="18096">
                  <c:v>23277.71</c:v>
                </c:pt>
                <c:pt idx="18097">
                  <c:v>23400.880000000001</c:v>
                </c:pt>
                <c:pt idx="18098">
                  <c:v>18279.11</c:v>
                </c:pt>
                <c:pt idx="18099">
                  <c:v>19106.2</c:v>
                </c:pt>
                <c:pt idx="18100">
                  <c:v>17211.63</c:v>
                </c:pt>
                <c:pt idx="18101">
                  <c:v>18566.54</c:v>
                </c:pt>
                <c:pt idx="18102">
                  <c:v>17769.77</c:v>
                </c:pt>
                <c:pt idx="18103">
                  <c:v>19793.97</c:v>
                </c:pt>
                <c:pt idx="18104">
                  <c:v>20266.939999999999</c:v>
                </c:pt>
                <c:pt idx="18105">
                  <c:v>19126</c:v>
                </c:pt>
                <c:pt idx="18106">
                  <c:v>17024.89</c:v>
                </c:pt>
                <c:pt idx="18107">
                  <c:v>18024.150000000001</c:v>
                </c:pt>
                <c:pt idx="18108">
                  <c:v>14845.23</c:v>
                </c:pt>
                <c:pt idx="18109">
                  <c:v>13894.83</c:v>
                </c:pt>
                <c:pt idx="18110">
                  <c:v>15791.52</c:v>
                </c:pt>
                <c:pt idx="18111">
                  <c:v>14599.99</c:v>
                </c:pt>
                <c:pt idx="18112">
                  <c:v>15617.83</c:v>
                </c:pt>
                <c:pt idx="18113">
                  <c:v>14017.23</c:v>
                </c:pt>
                <c:pt idx="18114">
                  <c:v>13718.71</c:v>
                </c:pt>
                <c:pt idx="18115">
                  <c:v>15112.82</c:v>
                </c:pt>
                <c:pt idx="18116">
                  <c:v>15875.42</c:v>
                </c:pt>
                <c:pt idx="18117">
                  <c:v>16003.11</c:v>
                </c:pt>
                <c:pt idx="18118">
                  <c:v>17087.07</c:v>
                </c:pt>
                <c:pt idx="18119">
                  <c:v>18514.349999999999</c:v>
                </c:pt>
                <c:pt idx="18120">
                  <c:v>15761.46</c:v>
                </c:pt>
                <c:pt idx="18121">
                  <c:v>17099.009999999998</c:v>
                </c:pt>
                <c:pt idx="18122">
                  <c:v>17712.400000000001</c:v>
                </c:pt>
                <c:pt idx="18123">
                  <c:v>19015.990000000002</c:v>
                </c:pt>
                <c:pt idx="18124">
                  <c:v>17943.11</c:v>
                </c:pt>
                <c:pt idx="18125">
                  <c:v>16287.4</c:v>
                </c:pt>
                <c:pt idx="18126">
                  <c:v>14982.53</c:v>
                </c:pt>
                <c:pt idx="18127">
                  <c:v>20078.259999999998</c:v>
                </c:pt>
                <c:pt idx="18128">
                  <c:v>15614.39</c:v>
                </c:pt>
                <c:pt idx="18129">
                  <c:v>18755.560000000001</c:v>
                </c:pt>
                <c:pt idx="18130">
                  <c:v>19316.349999999999</c:v>
                </c:pt>
                <c:pt idx="18131">
                  <c:v>16024.67</c:v>
                </c:pt>
                <c:pt idx="18132">
                  <c:v>16565.41</c:v>
                </c:pt>
                <c:pt idx="18133">
                  <c:v>14724.8</c:v>
                </c:pt>
                <c:pt idx="18134">
                  <c:v>15045.63</c:v>
                </c:pt>
                <c:pt idx="18135">
                  <c:v>14635.77</c:v>
                </c:pt>
                <c:pt idx="18136">
                  <c:v>16291.94</c:v>
                </c:pt>
                <c:pt idx="18137">
                  <c:v>13871.2</c:v>
                </c:pt>
                <c:pt idx="18138">
                  <c:v>15467.96</c:v>
                </c:pt>
                <c:pt idx="18139">
                  <c:v>14547.62</c:v>
                </c:pt>
                <c:pt idx="18140">
                  <c:v>1431</c:v>
                </c:pt>
                <c:pt idx="18141">
                  <c:v>204</c:v>
                </c:pt>
                <c:pt idx="18142">
                  <c:v>12</c:v>
                </c:pt>
                <c:pt idx="18143">
                  <c:v>12</c:v>
                </c:pt>
                <c:pt idx="18144">
                  <c:v>12</c:v>
                </c:pt>
                <c:pt idx="18145">
                  <c:v>10</c:v>
                </c:pt>
                <c:pt idx="18146">
                  <c:v>10</c:v>
                </c:pt>
                <c:pt idx="18147">
                  <c:v>10</c:v>
                </c:pt>
                <c:pt idx="18148">
                  <c:v>12.88</c:v>
                </c:pt>
                <c:pt idx="18149">
                  <c:v>25.76</c:v>
                </c:pt>
                <c:pt idx="18150">
                  <c:v>7</c:v>
                </c:pt>
                <c:pt idx="18151">
                  <c:v>6</c:v>
                </c:pt>
                <c:pt idx="18152">
                  <c:v>48139.99</c:v>
                </c:pt>
                <c:pt idx="18153">
                  <c:v>38257.99</c:v>
                </c:pt>
                <c:pt idx="18154">
                  <c:v>37692.86</c:v>
                </c:pt>
                <c:pt idx="18155">
                  <c:v>34018.03</c:v>
                </c:pt>
                <c:pt idx="18156">
                  <c:v>44780.46</c:v>
                </c:pt>
                <c:pt idx="18157">
                  <c:v>37316.15</c:v>
                </c:pt>
                <c:pt idx="18158">
                  <c:v>33381.47</c:v>
                </c:pt>
                <c:pt idx="18159">
                  <c:v>30181.38</c:v>
                </c:pt>
                <c:pt idx="18160">
                  <c:v>38249.5</c:v>
                </c:pt>
                <c:pt idx="18161">
                  <c:v>34614.370000000003</c:v>
                </c:pt>
                <c:pt idx="18162">
                  <c:v>33131.99</c:v>
                </c:pt>
                <c:pt idx="18163">
                  <c:v>31256.58</c:v>
                </c:pt>
                <c:pt idx="18164">
                  <c:v>29884.02</c:v>
                </c:pt>
                <c:pt idx="18165">
                  <c:v>40442.42</c:v>
                </c:pt>
                <c:pt idx="18166">
                  <c:v>29911.31</c:v>
                </c:pt>
                <c:pt idx="18167">
                  <c:v>31833.25</c:v>
                </c:pt>
                <c:pt idx="18168">
                  <c:v>31255.61</c:v>
                </c:pt>
                <c:pt idx="18169">
                  <c:v>39368.74</c:v>
                </c:pt>
                <c:pt idx="18170">
                  <c:v>33612.300000000003</c:v>
                </c:pt>
                <c:pt idx="18171">
                  <c:v>31962.46</c:v>
                </c:pt>
                <c:pt idx="18172">
                  <c:v>32765.15</c:v>
                </c:pt>
                <c:pt idx="18173">
                  <c:v>38659.339999999997</c:v>
                </c:pt>
                <c:pt idx="18174">
                  <c:v>36759.019999999997</c:v>
                </c:pt>
                <c:pt idx="18175">
                  <c:v>35097.17</c:v>
                </c:pt>
                <c:pt idx="18176">
                  <c:v>29264.73</c:v>
                </c:pt>
                <c:pt idx="18177">
                  <c:v>28423.74</c:v>
                </c:pt>
                <c:pt idx="18178">
                  <c:v>40781.410000000003</c:v>
                </c:pt>
                <c:pt idx="18179">
                  <c:v>31411.35</c:v>
                </c:pt>
                <c:pt idx="18180">
                  <c:v>31227.69</c:v>
                </c:pt>
                <c:pt idx="18181">
                  <c:v>30238.78</c:v>
                </c:pt>
                <c:pt idx="18182">
                  <c:v>37757.42</c:v>
                </c:pt>
                <c:pt idx="18183">
                  <c:v>33913.42</c:v>
                </c:pt>
                <c:pt idx="18184">
                  <c:v>30854.32</c:v>
                </c:pt>
                <c:pt idx="18185">
                  <c:v>27800.49</c:v>
                </c:pt>
                <c:pt idx="18186">
                  <c:v>31881.200000000001</c:v>
                </c:pt>
                <c:pt idx="18187">
                  <c:v>36906.42</c:v>
                </c:pt>
                <c:pt idx="18188">
                  <c:v>31993.13</c:v>
                </c:pt>
                <c:pt idx="18189">
                  <c:v>27618.799999999999</c:v>
                </c:pt>
                <c:pt idx="18190">
                  <c:v>28266.58</c:v>
                </c:pt>
                <c:pt idx="18191">
                  <c:v>37991.519999999997</c:v>
                </c:pt>
                <c:pt idx="18192">
                  <c:v>30830.95</c:v>
                </c:pt>
                <c:pt idx="18193">
                  <c:v>30265.759999999998</c:v>
                </c:pt>
                <c:pt idx="18194">
                  <c:v>31418.54</c:v>
                </c:pt>
                <c:pt idx="18195">
                  <c:v>35807.53</c:v>
                </c:pt>
                <c:pt idx="18196">
                  <c:v>32693.22</c:v>
                </c:pt>
                <c:pt idx="18197">
                  <c:v>32166.06</c:v>
                </c:pt>
                <c:pt idx="18198">
                  <c:v>35899.01</c:v>
                </c:pt>
                <c:pt idx="18199">
                  <c:v>26651.58</c:v>
                </c:pt>
                <c:pt idx="18200">
                  <c:v>37243.61</c:v>
                </c:pt>
                <c:pt idx="18201">
                  <c:v>28283.58</c:v>
                </c:pt>
                <c:pt idx="18202">
                  <c:v>30593.07</c:v>
                </c:pt>
                <c:pt idx="18203">
                  <c:v>30499.96</c:v>
                </c:pt>
                <c:pt idx="18204">
                  <c:v>40356.92</c:v>
                </c:pt>
                <c:pt idx="18205">
                  <c:v>38604.129999999997</c:v>
                </c:pt>
                <c:pt idx="18206">
                  <c:v>34028.25</c:v>
                </c:pt>
                <c:pt idx="18207">
                  <c:v>34219.11</c:v>
                </c:pt>
                <c:pt idx="18208">
                  <c:v>44868.09</c:v>
                </c:pt>
                <c:pt idx="18209">
                  <c:v>34361.17</c:v>
                </c:pt>
                <c:pt idx="18210">
                  <c:v>31009.02</c:v>
                </c:pt>
                <c:pt idx="18211">
                  <c:v>30524.9</c:v>
                </c:pt>
                <c:pt idx="18212">
                  <c:v>33269.58</c:v>
                </c:pt>
                <c:pt idx="18213">
                  <c:v>36329.879999999997</c:v>
                </c:pt>
                <c:pt idx="18214">
                  <c:v>32794.959999999999</c:v>
                </c:pt>
                <c:pt idx="18215">
                  <c:v>28458.27</c:v>
                </c:pt>
                <c:pt idx="18216">
                  <c:v>27723.11</c:v>
                </c:pt>
                <c:pt idx="18217">
                  <c:v>39376.31</c:v>
                </c:pt>
                <c:pt idx="18218">
                  <c:v>31654.19</c:v>
                </c:pt>
                <c:pt idx="18219">
                  <c:v>27176.29</c:v>
                </c:pt>
                <c:pt idx="18220">
                  <c:v>31000.03</c:v>
                </c:pt>
                <c:pt idx="18221">
                  <c:v>36636.699999999997</c:v>
                </c:pt>
                <c:pt idx="18222">
                  <c:v>33577.51</c:v>
                </c:pt>
                <c:pt idx="18223">
                  <c:v>30934.54</c:v>
                </c:pt>
                <c:pt idx="18224">
                  <c:v>28972.05</c:v>
                </c:pt>
                <c:pt idx="18225">
                  <c:v>33025.64</c:v>
                </c:pt>
                <c:pt idx="18226">
                  <c:v>33644.9</c:v>
                </c:pt>
                <c:pt idx="18227">
                  <c:v>30741.79</c:v>
                </c:pt>
                <c:pt idx="18228">
                  <c:v>29284.09</c:v>
                </c:pt>
                <c:pt idx="18229">
                  <c:v>28011.1</c:v>
                </c:pt>
                <c:pt idx="18230">
                  <c:v>38304.230000000003</c:v>
                </c:pt>
                <c:pt idx="18231">
                  <c:v>31249.439999999999</c:v>
                </c:pt>
                <c:pt idx="18232">
                  <c:v>29774.75</c:v>
                </c:pt>
                <c:pt idx="18233">
                  <c:v>29348.76</c:v>
                </c:pt>
                <c:pt idx="18234">
                  <c:v>36188.559999999998</c:v>
                </c:pt>
                <c:pt idx="18235">
                  <c:v>31510.48</c:v>
                </c:pt>
                <c:pt idx="18236">
                  <c:v>30847.69</c:v>
                </c:pt>
                <c:pt idx="18237">
                  <c:v>27434.91</c:v>
                </c:pt>
                <c:pt idx="18238">
                  <c:v>29357.01</c:v>
                </c:pt>
                <c:pt idx="18239">
                  <c:v>37025.07</c:v>
                </c:pt>
                <c:pt idx="18240">
                  <c:v>30514.52</c:v>
                </c:pt>
                <c:pt idx="18241">
                  <c:v>30246.240000000002</c:v>
                </c:pt>
                <c:pt idx="18242">
                  <c:v>26168.26</c:v>
                </c:pt>
                <c:pt idx="18243">
                  <c:v>34195.21</c:v>
                </c:pt>
                <c:pt idx="18244">
                  <c:v>32892.589999999997</c:v>
                </c:pt>
                <c:pt idx="18245">
                  <c:v>29367.56</c:v>
                </c:pt>
                <c:pt idx="18246">
                  <c:v>31430.7</c:v>
                </c:pt>
                <c:pt idx="18247">
                  <c:v>34768.28</c:v>
                </c:pt>
                <c:pt idx="18248">
                  <c:v>34789.800000000003</c:v>
                </c:pt>
                <c:pt idx="18249">
                  <c:v>28993.31</c:v>
                </c:pt>
                <c:pt idx="18250">
                  <c:v>34112</c:v>
                </c:pt>
                <c:pt idx="18251">
                  <c:v>25907.279999999999</c:v>
                </c:pt>
                <c:pt idx="18252">
                  <c:v>34984.910000000003</c:v>
                </c:pt>
                <c:pt idx="18253">
                  <c:v>30700.59</c:v>
                </c:pt>
                <c:pt idx="18254">
                  <c:v>26733.3</c:v>
                </c:pt>
                <c:pt idx="18255">
                  <c:v>25609.24</c:v>
                </c:pt>
                <c:pt idx="18256">
                  <c:v>40186.6</c:v>
                </c:pt>
                <c:pt idx="18257">
                  <c:v>35332.47</c:v>
                </c:pt>
                <c:pt idx="18258">
                  <c:v>33408.49</c:v>
                </c:pt>
                <c:pt idx="18259">
                  <c:v>32084.6</c:v>
                </c:pt>
                <c:pt idx="18260">
                  <c:v>37463.85</c:v>
                </c:pt>
                <c:pt idx="18261">
                  <c:v>36408.800000000003</c:v>
                </c:pt>
                <c:pt idx="18262">
                  <c:v>30700.07</c:v>
                </c:pt>
                <c:pt idx="18263">
                  <c:v>28452.46</c:v>
                </c:pt>
                <c:pt idx="18264">
                  <c:v>28477.46</c:v>
                </c:pt>
                <c:pt idx="18265">
                  <c:v>38620.25</c:v>
                </c:pt>
                <c:pt idx="18266">
                  <c:v>27980.63</c:v>
                </c:pt>
                <c:pt idx="18267">
                  <c:v>30936.59</c:v>
                </c:pt>
                <c:pt idx="18268">
                  <c:v>28251.4</c:v>
                </c:pt>
                <c:pt idx="18269">
                  <c:v>37200.629999999997</c:v>
                </c:pt>
                <c:pt idx="18270">
                  <c:v>31800.89</c:v>
                </c:pt>
                <c:pt idx="18271">
                  <c:v>29608.98</c:v>
                </c:pt>
                <c:pt idx="18272">
                  <c:v>29391.95</c:v>
                </c:pt>
                <c:pt idx="18273">
                  <c:v>31838.06</c:v>
                </c:pt>
                <c:pt idx="18274">
                  <c:v>37370.29</c:v>
                </c:pt>
                <c:pt idx="18275">
                  <c:v>30395.11</c:v>
                </c:pt>
                <c:pt idx="18276">
                  <c:v>30513.360000000001</c:v>
                </c:pt>
                <c:pt idx="18277">
                  <c:v>28257.19</c:v>
                </c:pt>
                <c:pt idx="18278">
                  <c:v>41393.919999999998</c:v>
                </c:pt>
                <c:pt idx="18279">
                  <c:v>31446.54</c:v>
                </c:pt>
                <c:pt idx="18280">
                  <c:v>29528.01</c:v>
                </c:pt>
                <c:pt idx="18281">
                  <c:v>27759.34</c:v>
                </c:pt>
                <c:pt idx="18282">
                  <c:v>39327.22</c:v>
                </c:pt>
                <c:pt idx="18283">
                  <c:v>32215.8</c:v>
                </c:pt>
                <c:pt idx="18284">
                  <c:v>29314.82</c:v>
                </c:pt>
                <c:pt idx="18285">
                  <c:v>28171.75</c:v>
                </c:pt>
                <c:pt idx="18286">
                  <c:v>28546.400000000001</c:v>
                </c:pt>
                <c:pt idx="18287">
                  <c:v>40207.22</c:v>
                </c:pt>
                <c:pt idx="18288">
                  <c:v>28853.25</c:v>
                </c:pt>
                <c:pt idx="18289">
                  <c:v>29511.22</c:v>
                </c:pt>
                <c:pt idx="18290">
                  <c:v>28884.9</c:v>
                </c:pt>
                <c:pt idx="18291">
                  <c:v>41127.050000000003</c:v>
                </c:pt>
                <c:pt idx="18292">
                  <c:v>33427.18</c:v>
                </c:pt>
                <c:pt idx="18293">
                  <c:v>27411.78</c:v>
                </c:pt>
                <c:pt idx="18294">
                  <c:v>28451.69</c:v>
                </c:pt>
                <c:pt idx="18295">
                  <c:v>27416.54</c:v>
                </c:pt>
                <c:pt idx="18296">
                  <c:v>28730.16</c:v>
                </c:pt>
                <c:pt idx="18297">
                  <c:v>28233.48</c:v>
                </c:pt>
                <c:pt idx="18298">
                  <c:v>25901.56</c:v>
                </c:pt>
                <c:pt idx="18299">
                  <c:v>25925.08</c:v>
                </c:pt>
                <c:pt idx="18300">
                  <c:v>27074.01</c:v>
                </c:pt>
                <c:pt idx="18301">
                  <c:v>26736.15</c:v>
                </c:pt>
                <c:pt idx="18302">
                  <c:v>25569.439999999999</c:v>
                </c:pt>
                <c:pt idx="18303">
                  <c:v>26366.240000000002</c:v>
                </c:pt>
                <c:pt idx="18304">
                  <c:v>27492.2</c:v>
                </c:pt>
                <c:pt idx="18305">
                  <c:v>27732.34</c:v>
                </c:pt>
                <c:pt idx="18306">
                  <c:v>27040.44</c:v>
                </c:pt>
                <c:pt idx="18307">
                  <c:v>25185.14</c:v>
                </c:pt>
                <c:pt idx="18308">
                  <c:v>26249.99</c:v>
                </c:pt>
                <c:pt idx="18309">
                  <c:v>26812.97</c:v>
                </c:pt>
                <c:pt idx="18310">
                  <c:v>24372.71</c:v>
                </c:pt>
                <c:pt idx="18311">
                  <c:v>26316.11</c:v>
                </c:pt>
                <c:pt idx="18312">
                  <c:v>27325.07</c:v>
                </c:pt>
                <c:pt idx="18313">
                  <c:v>28832.560000000001</c:v>
                </c:pt>
                <c:pt idx="18314">
                  <c:v>27588.5</c:v>
                </c:pt>
                <c:pt idx="18315">
                  <c:v>25915.279999999999</c:v>
                </c:pt>
                <c:pt idx="18316">
                  <c:v>28179.57</c:v>
                </c:pt>
                <c:pt idx="18317">
                  <c:v>27712.400000000001</c:v>
                </c:pt>
                <c:pt idx="18318">
                  <c:v>25490.3</c:v>
                </c:pt>
                <c:pt idx="18319">
                  <c:v>25130.29</c:v>
                </c:pt>
                <c:pt idx="18320">
                  <c:v>25682.16</c:v>
                </c:pt>
                <c:pt idx="18321">
                  <c:v>27035.41</c:v>
                </c:pt>
                <c:pt idx="18322">
                  <c:v>26815.72</c:v>
                </c:pt>
                <c:pt idx="18323">
                  <c:v>26463.15</c:v>
                </c:pt>
                <c:pt idx="18324">
                  <c:v>24816.6</c:v>
                </c:pt>
                <c:pt idx="18325">
                  <c:v>26258.43</c:v>
                </c:pt>
                <c:pt idx="18326">
                  <c:v>25599.37</c:v>
                </c:pt>
                <c:pt idx="18327">
                  <c:v>26106.6</c:v>
                </c:pt>
                <c:pt idx="18328">
                  <c:v>25875.55</c:v>
                </c:pt>
                <c:pt idx="18329">
                  <c:v>25737.8</c:v>
                </c:pt>
                <c:pt idx="18330">
                  <c:v>25097.45</c:v>
                </c:pt>
                <c:pt idx="18331">
                  <c:v>25440.59</c:v>
                </c:pt>
                <c:pt idx="18332">
                  <c:v>25164.639999999999</c:v>
                </c:pt>
                <c:pt idx="18333">
                  <c:v>25939.5</c:v>
                </c:pt>
                <c:pt idx="18334">
                  <c:v>25892.67</c:v>
                </c:pt>
                <c:pt idx="18335">
                  <c:v>26873.79</c:v>
                </c:pt>
                <c:pt idx="18336">
                  <c:v>26506.61</c:v>
                </c:pt>
                <c:pt idx="18337">
                  <c:v>24418.84</c:v>
                </c:pt>
                <c:pt idx="18338">
                  <c:v>23099.19</c:v>
                </c:pt>
                <c:pt idx="18339">
                  <c:v>27342.43</c:v>
                </c:pt>
                <c:pt idx="18340">
                  <c:v>29378.38</c:v>
                </c:pt>
                <c:pt idx="18341">
                  <c:v>34782.14</c:v>
                </c:pt>
                <c:pt idx="18342">
                  <c:v>23716.18</c:v>
                </c:pt>
                <c:pt idx="18343">
                  <c:v>23585.74</c:v>
                </c:pt>
                <c:pt idx="18344">
                  <c:v>25391.65</c:v>
                </c:pt>
                <c:pt idx="18345">
                  <c:v>24993.41</c:v>
                </c:pt>
                <c:pt idx="18346">
                  <c:v>24848.61</c:v>
                </c:pt>
                <c:pt idx="18347">
                  <c:v>25919.96</c:v>
                </c:pt>
                <c:pt idx="18348">
                  <c:v>29823.06</c:v>
                </c:pt>
                <c:pt idx="18349">
                  <c:v>26975.31</c:v>
                </c:pt>
                <c:pt idx="18350">
                  <c:v>25952.22</c:v>
                </c:pt>
                <c:pt idx="18351">
                  <c:v>26439.11</c:v>
                </c:pt>
                <c:pt idx="18352">
                  <c:v>26847.94</c:v>
                </c:pt>
                <c:pt idx="18353">
                  <c:v>27532.06</c:v>
                </c:pt>
                <c:pt idx="18354">
                  <c:v>24414.5</c:v>
                </c:pt>
                <c:pt idx="18355">
                  <c:v>25734.9</c:v>
                </c:pt>
                <c:pt idx="18356">
                  <c:v>25499.119999999999</c:v>
                </c:pt>
                <c:pt idx="18357">
                  <c:v>26843.41</c:v>
                </c:pt>
                <c:pt idx="18358">
                  <c:v>25707.93</c:v>
                </c:pt>
                <c:pt idx="18359">
                  <c:v>24745.919999999998</c:v>
                </c:pt>
                <c:pt idx="18360">
                  <c:v>25517.27</c:v>
                </c:pt>
                <c:pt idx="18361">
                  <c:v>23778.91</c:v>
                </c:pt>
                <c:pt idx="18362">
                  <c:v>21954.67</c:v>
                </c:pt>
                <c:pt idx="18363">
                  <c:v>25205.85</c:v>
                </c:pt>
                <c:pt idx="18364">
                  <c:v>25294.79</c:v>
                </c:pt>
                <c:pt idx="18365">
                  <c:v>24931.95</c:v>
                </c:pt>
                <c:pt idx="18366">
                  <c:v>25801.57</c:v>
                </c:pt>
                <c:pt idx="18367">
                  <c:v>25418.97</c:v>
                </c:pt>
                <c:pt idx="18368">
                  <c:v>27359.59</c:v>
                </c:pt>
                <c:pt idx="18369">
                  <c:v>26706.05</c:v>
                </c:pt>
                <c:pt idx="18370">
                  <c:v>26601.54</c:v>
                </c:pt>
                <c:pt idx="18371">
                  <c:v>25853.86</c:v>
                </c:pt>
                <c:pt idx="18372">
                  <c:v>23622.5</c:v>
                </c:pt>
                <c:pt idx="18373">
                  <c:v>26155.58</c:v>
                </c:pt>
                <c:pt idx="18374">
                  <c:v>26188.05</c:v>
                </c:pt>
                <c:pt idx="18375">
                  <c:v>26224.2</c:v>
                </c:pt>
                <c:pt idx="18376">
                  <c:v>24748.83</c:v>
                </c:pt>
                <c:pt idx="18377">
                  <c:v>25309.73</c:v>
                </c:pt>
                <c:pt idx="18378">
                  <c:v>25860.82</c:v>
                </c:pt>
                <c:pt idx="18379">
                  <c:v>26701.08</c:v>
                </c:pt>
                <c:pt idx="18380">
                  <c:v>24927.56</c:v>
                </c:pt>
                <c:pt idx="18381">
                  <c:v>24367.26</c:v>
                </c:pt>
                <c:pt idx="18382">
                  <c:v>26392.07</c:v>
                </c:pt>
                <c:pt idx="18383">
                  <c:v>23399.35</c:v>
                </c:pt>
                <c:pt idx="18384">
                  <c:v>26100.98</c:v>
                </c:pt>
                <c:pt idx="18385">
                  <c:v>24242.31</c:v>
                </c:pt>
                <c:pt idx="18386">
                  <c:v>25057.56</c:v>
                </c:pt>
                <c:pt idx="18387">
                  <c:v>25392.38</c:v>
                </c:pt>
                <c:pt idx="18388">
                  <c:v>26518.77</c:v>
                </c:pt>
                <c:pt idx="18389">
                  <c:v>23896.69</c:v>
                </c:pt>
                <c:pt idx="18390">
                  <c:v>22451.37</c:v>
                </c:pt>
                <c:pt idx="18391">
                  <c:v>25793.95</c:v>
                </c:pt>
                <c:pt idx="18392">
                  <c:v>28985.11</c:v>
                </c:pt>
                <c:pt idx="18393">
                  <c:v>33063.96</c:v>
                </c:pt>
                <c:pt idx="18394">
                  <c:v>22691.33</c:v>
                </c:pt>
                <c:pt idx="18395">
                  <c:v>24996.75</c:v>
                </c:pt>
                <c:pt idx="18396">
                  <c:v>24378.32</c:v>
                </c:pt>
                <c:pt idx="18397">
                  <c:v>24488.639999999999</c:v>
                </c:pt>
                <c:pt idx="18398">
                  <c:v>23876.240000000002</c:v>
                </c:pt>
                <c:pt idx="18399">
                  <c:v>26211.01</c:v>
                </c:pt>
                <c:pt idx="18400">
                  <c:v>28357.119999999999</c:v>
                </c:pt>
                <c:pt idx="18401">
                  <c:v>26244.78</c:v>
                </c:pt>
                <c:pt idx="18402">
                  <c:v>25589.41</c:v>
                </c:pt>
                <c:pt idx="18403">
                  <c:v>25802.97</c:v>
                </c:pt>
                <c:pt idx="18404">
                  <c:v>27260.86</c:v>
                </c:pt>
                <c:pt idx="18405">
                  <c:v>27574.31</c:v>
                </c:pt>
                <c:pt idx="18406">
                  <c:v>26038.17</c:v>
                </c:pt>
                <c:pt idx="18407">
                  <c:v>26291.17</c:v>
                </c:pt>
                <c:pt idx="18408">
                  <c:v>29874.79</c:v>
                </c:pt>
                <c:pt idx="18409">
                  <c:v>28297.17</c:v>
                </c:pt>
                <c:pt idx="18410">
                  <c:v>26871.86</c:v>
                </c:pt>
                <c:pt idx="18411">
                  <c:v>25621.5</c:v>
                </c:pt>
                <c:pt idx="18412">
                  <c:v>25113.57</c:v>
                </c:pt>
                <c:pt idx="18413">
                  <c:v>26752.77</c:v>
                </c:pt>
                <c:pt idx="18414">
                  <c:v>26820.17</c:v>
                </c:pt>
                <c:pt idx="18415">
                  <c:v>25363.05</c:v>
                </c:pt>
                <c:pt idx="18416">
                  <c:v>23634.51</c:v>
                </c:pt>
                <c:pt idx="18417">
                  <c:v>28877.35</c:v>
                </c:pt>
                <c:pt idx="18418">
                  <c:v>26280.99</c:v>
                </c:pt>
                <c:pt idx="18419">
                  <c:v>23619.58</c:v>
                </c:pt>
                <c:pt idx="18420">
                  <c:v>23468.6</c:v>
                </c:pt>
                <c:pt idx="18421">
                  <c:v>26505.37</c:v>
                </c:pt>
                <c:pt idx="18422">
                  <c:v>25531.06</c:v>
                </c:pt>
                <c:pt idx="18423">
                  <c:v>26007.06</c:v>
                </c:pt>
                <c:pt idx="18424">
                  <c:v>25071.279999999999</c:v>
                </c:pt>
                <c:pt idx="18425">
                  <c:v>27257.94</c:v>
                </c:pt>
                <c:pt idx="18426">
                  <c:v>27147.01</c:v>
                </c:pt>
                <c:pt idx="18427">
                  <c:v>25112.09</c:v>
                </c:pt>
                <c:pt idx="18428">
                  <c:v>25033.85</c:v>
                </c:pt>
                <c:pt idx="18429">
                  <c:v>25772.720000000001</c:v>
                </c:pt>
                <c:pt idx="18430">
                  <c:v>26895.99</c:v>
                </c:pt>
                <c:pt idx="18431">
                  <c:v>25811.35</c:v>
                </c:pt>
                <c:pt idx="18432">
                  <c:v>23879.68</c:v>
                </c:pt>
                <c:pt idx="18433">
                  <c:v>25346.01</c:v>
                </c:pt>
                <c:pt idx="18434">
                  <c:v>26186.92</c:v>
                </c:pt>
                <c:pt idx="18435">
                  <c:v>25051.81</c:v>
                </c:pt>
                <c:pt idx="18436">
                  <c:v>27033.19</c:v>
                </c:pt>
                <c:pt idx="18437">
                  <c:v>25410.09</c:v>
                </c:pt>
                <c:pt idx="18438">
                  <c:v>32543.64</c:v>
                </c:pt>
                <c:pt idx="18439">
                  <c:v>33361.51</c:v>
                </c:pt>
                <c:pt idx="18440">
                  <c:v>29863.25</c:v>
                </c:pt>
                <c:pt idx="18441">
                  <c:v>29834.16</c:v>
                </c:pt>
                <c:pt idx="18442">
                  <c:v>31887.200000000001</c:v>
                </c:pt>
                <c:pt idx="18443">
                  <c:v>31610.78</c:v>
                </c:pt>
                <c:pt idx="18444">
                  <c:v>32060.11</c:v>
                </c:pt>
                <c:pt idx="18445">
                  <c:v>28639.43</c:v>
                </c:pt>
                <c:pt idx="18446">
                  <c:v>32613.74</c:v>
                </c:pt>
                <c:pt idx="18447">
                  <c:v>31396.1</c:v>
                </c:pt>
                <c:pt idx="18448">
                  <c:v>32165.46</c:v>
                </c:pt>
                <c:pt idx="18449">
                  <c:v>31442.16</c:v>
                </c:pt>
                <c:pt idx="18450">
                  <c:v>30399.360000000001</c:v>
                </c:pt>
                <c:pt idx="18451">
                  <c:v>32977.199999999997</c:v>
                </c:pt>
                <c:pt idx="18452">
                  <c:v>31031.38</c:v>
                </c:pt>
                <c:pt idx="18453">
                  <c:v>31742.85</c:v>
                </c:pt>
                <c:pt idx="18454">
                  <c:v>32539.75</c:v>
                </c:pt>
                <c:pt idx="18455">
                  <c:v>33969.050000000003</c:v>
                </c:pt>
                <c:pt idx="18456">
                  <c:v>33801.49</c:v>
                </c:pt>
                <c:pt idx="18457">
                  <c:v>33886.47</c:v>
                </c:pt>
                <c:pt idx="18458">
                  <c:v>31162.04</c:v>
                </c:pt>
                <c:pt idx="18459">
                  <c:v>34041.089999999997</c:v>
                </c:pt>
                <c:pt idx="18460">
                  <c:v>33909.879999999997</c:v>
                </c:pt>
                <c:pt idx="18461">
                  <c:v>32496.82</c:v>
                </c:pt>
                <c:pt idx="18462">
                  <c:v>31116.1</c:v>
                </c:pt>
                <c:pt idx="18463">
                  <c:v>30664.38</c:v>
                </c:pt>
                <c:pt idx="18464">
                  <c:v>32317.34</c:v>
                </c:pt>
                <c:pt idx="18465">
                  <c:v>31218.42</c:v>
                </c:pt>
                <c:pt idx="18466">
                  <c:v>30900.1</c:v>
                </c:pt>
                <c:pt idx="18467">
                  <c:v>30135.89</c:v>
                </c:pt>
                <c:pt idx="18468">
                  <c:v>31517.02</c:v>
                </c:pt>
                <c:pt idx="18469">
                  <c:v>31354.52</c:v>
                </c:pt>
                <c:pt idx="18470">
                  <c:v>30509.71</c:v>
                </c:pt>
                <c:pt idx="18471">
                  <c:v>29350.11</c:v>
                </c:pt>
                <c:pt idx="18472">
                  <c:v>30572.39</c:v>
                </c:pt>
                <c:pt idx="18473">
                  <c:v>31469.32</c:v>
                </c:pt>
                <c:pt idx="18474">
                  <c:v>30264.11</c:v>
                </c:pt>
                <c:pt idx="18475">
                  <c:v>29138.39</c:v>
                </c:pt>
                <c:pt idx="18476">
                  <c:v>28863.73</c:v>
                </c:pt>
                <c:pt idx="18477">
                  <c:v>31223.48</c:v>
                </c:pt>
                <c:pt idx="18478">
                  <c:v>31553.54</c:v>
                </c:pt>
                <c:pt idx="18479">
                  <c:v>31701.09</c:v>
                </c:pt>
                <c:pt idx="18480">
                  <c:v>33443.08</c:v>
                </c:pt>
                <c:pt idx="18481">
                  <c:v>28776.89</c:v>
                </c:pt>
                <c:pt idx="18482">
                  <c:v>32413.83</c:v>
                </c:pt>
                <c:pt idx="18483">
                  <c:v>32170.62</c:v>
                </c:pt>
                <c:pt idx="18484">
                  <c:v>35995.54</c:v>
                </c:pt>
                <c:pt idx="18485">
                  <c:v>25435.48</c:v>
                </c:pt>
                <c:pt idx="18486">
                  <c:v>30530.1</c:v>
                </c:pt>
                <c:pt idx="18487">
                  <c:v>32710.67</c:v>
                </c:pt>
                <c:pt idx="18488">
                  <c:v>32002.560000000001</c:v>
                </c:pt>
                <c:pt idx="18489">
                  <c:v>29957.52</c:v>
                </c:pt>
                <c:pt idx="18490">
                  <c:v>35795.440000000002</c:v>
                </c:pt>
                <c:pt idx="18491">
                  <c:v>35716.49</c:v>
                </c:pt>
                <c:pt idx="18492">
                  <c:v>30120.560000000001</c:v>
                </c:pt>
                <c:pt idx="18493">
                  <c:v>29846.84</c:v>
                </c:pt>
                <c:pt idx="18494">
                  <c:v>32200.95</c:v>
                </c:pt>
                <c:pt idx="18495">
                  <c:v>32377.200000000001</c:v>
                </c:pt>
                <c:pt idx="18496">
                  <c:v>32904.99</c:v>
                </c:pt>
                <c:pt idx="18497">
                  <c:v>29340.45</c:v>
                </c:pt>
                <c:pt idx="18498">
                  <c:v>29913.360000000001</c:v>
                </c:pt>
                <c:pt idx="18499">
                  <c:v>32018.15</c:v>
                </c:pt>
                <c:pt idx="18500">
                  <c:v>31550.77</c:v>
                </c:pt>
                <c:pt idx="18501">
                  <c:v>30182.720000000001</c:v>
                </c:pt>
                <c:pt idx="18502">
                  <c:v>28707.78</c:v>
                </c:pt>
                <c:pt idx="18503">
                  <c:v>30744.55</c:v>
                </c:pt>
                <c:pt idx="18504">
                  <c:v>30768.44</c:v>
                </c:pt>
                <c:pt idx="18505">
                  <c:v>29405.16</c:v>
                </c:pt>
                <c:pt idx="18506">
                  <c:v>31107.759999999998</c:v>
                </c:pt>
                <c:pt idx="18507">
                  <c:v>30655.85</c:v>
                </c:pt>
                <c:pt idx="18508">
                  <c:v>31090.959999999999</c:v>
                </c:pt>
                <c:pt idx="18509">
                  <c:v>31290.41</c:v>
                </c:pt>
                <c:pt idx="18510">
                  <c:v>28504.91</c:v>
                </c:pt>
                <c:pt idx="18511">
                  <c:v>30777.84</c:v>
                </c:pt>
                <c:pt idx="18512">
                  <c:v>30996.07</c:v>
                </c:pt>
                <c:pt idx="18513">
                  <c:v>28865.200000000001</c:v>
                </c:pt>
                <c:pt idx="18514">
                  <c:v>28551.15</c:v>
                </c:pt>
                <c:pt idx="18515">
                  <c:v>27212.89</c:v>
                </c:pt>
                <c:pt idx="18516">
                  <c:v>30169.87</c:v>
                </c:pt>
                <c:pt idx="18517">
                  <c:v>29995.64</c:v>
                </c:pt>
                <c:pt idx="18518">
                  <c:v>28834.69</c:v>
                </c:pt>
                <c:pt idx="18519">
                  <c:v>28040.42</c:v>
                </c:pt>
                <c:pt idx="18520">
                  <c:v>28991.82</c:v>
                </c:pt>
                <c:pt idx="18521">
                  <c:v>29674.69</c:v>
                </c:pt>
                <c:pt idx="18522">
                  <c:v>28390.32</c:v>
                </c:pt>
                <c:pt idx="18523">
                  <c:v>26661.68</c:v>
                </c:pt>
                <c:pt idx="18524">
                  <c:v>27370.3</c:v>
                </c:pt>
                <c:pt idx="18525">
                  <c:v>29750.22</c:v>
                </c:pt>
                <c:pt idx="18526">
                  <c:v>28381.759999999998</c:v>
                </c:pt>
                <c:pt idx="18527">
                  <c:v>27723.18</c:v>
                </c:pt>
                <c:pt idx="18528">
                  <c:v>27167.49</c:v>
                </c:pt>
                <c:pt idx="18529">
                  <c:v>28105.66</c:v>
                </c:pt>
                <c:pt idx="18530">
                  <c:v>29833.49</c:v>
                </c:pt>
                <c:pt idx="18531">
                  <c:v>31136.36</c:v>
                </c:pt>
                <c:pt idx="18532">
                  <c:v>32479.38</c:v>
                </c:pt>
                <c:pt idx="18533">
                  <c:v>27636.48</c:v>
                </c:pt>
                <c:pt idx="18534">
                  <c:v>30740.3</c:v>
                </c:pt>
                <c:pt idx="18535">
                  <c:v>30577.05</c:v>
                </c:pt>
                <c:pt idx="18536">
                  <c:v>35105.089999999997</c:v>
                </c:pt>
                <c:pt idx="18537">
                  <c:v>23665.65</c:v>
                </c:pt>
                <c:pt idx="18538">
                  <c:v>29612.37</c:v>
                </c:pt>
                <c:pt idx="18539">
                  <c:v>30875.05</c:v>
                </c:pt>
                <c:pt idx="18540">
                  <c:v>30104.17</c:v>
                </c:pt>
                <c:pt idx="18541">
                  <c:v>29247.34</c:v>
                </c:pt>
                <c:pt idx="18542">
                  <c:v>31790.240000000002</c:v>
                </c:pt>
                <c:pt idx="18543">
                  <c:v>31655.05</c:v>
                </c:pt>
                <c:pt idx="18544">
                  <c:v>31438.84</c:v>
                </c:pt>
                <c:pt idx="18545">
                  <c:v>30012.52</c:v>
                </c:pt>
                <c:pt idx="18546">
                  <c:v>31437.87</c:v>
                </c:pt>
                <c:pt idx="18547">
                  <c:v>32233.55</c:v>
                </c:pt>
                <c:pt idx="18548">
                  <c:v>33360.639999999999</c:v>
                </c:pt>
                <c:pt idx="18549">
                  <c:v>30055.39</c:v>
                </c:pt>
                <c:pt idx="18550">
                  <c:v>30983</c:v>
                </c:pt>
                <c:pt idx="18551">
                  <c:v>34703.230000000003</c:v>
                </c:pt>
                <c:pt idx="18552">
                  <c:v>32686.17</c:v>
                </c:pt>
                <c:pt idx="18553">
                  <c:v>32052.51</c:v>
                </c:pt>
                <c:pt idx="18554">
                  <c:v>31047.01</c:v>
                </c:pt>
                <c:pt idx="18555">
                  <c:v>32312.66</c:v>
                </c:pt>
                <c:pt idx="18556">
                  <c:v>33032.54</c:v>
                </c:pt>
                <c:pt idx="18557">
                  <c:v>33193.760000000002</c:v>
                </c:pt>
                <c:pt idx="18558">
                  <c:v>33876.01</c:v>
                </c:pt>
                <c:pt idx="18559">
                  <c:v>32817.870000000003</c:v>
                </c:pt>
                <c:pt idx="18560">
                  <c:v>34918.379999999997</c:v>
                </c:pt>
                <c:pt idx="18561">
                  <c:v>33459.440000000002</c:v>
                </c:pt>
                <c:pt idx="18562">
                  <c:v>32013.87</c:v>
                </c:pt>
                <c:pt idx="18563">
                  <c:v>31349.91</c:v>
                </c:pt>
                <c:pt idx="18564">
                  <c:v>35561.910000000003</c:v>
                </c:pt>
                <c:pt idx="18565">
                  <c:v>31547.360000000001</c:v>
                </c:pt>
                <c:pt idx="18566">
                  <c:v>31830.01</c:v>
                </c:pt>
                <c:pt idx="18567">
                  <c:v>29985.61</c:v>
                </c:pt>
                <c:pt idx="18568">
                  <c:v>31371.759999999998</c:v>
                </c:pt>
                <c:pt idx="18569">
                  <c:v>31641.63</c:v>
                </c:pt>
                <c:pt idx="18570">
                  <c:v>31002.52</c:v>
                </c:pt>
                <c:pt idx="18571">
                  <c:v>28245.040000000001</c:v>
                </c:pt>
                <c:pt idx="18572">
                  <c:v>32208.81</c:v>
                </c:pt>
                <c:pt idx="18573">
                  <c:v>32033.91</c:v>
                </c:pt>
                <c:pt idx="18574">
                  <c:v>31338.3</c:v>
                </c:pt>
                <c:pt idx="18575">
                  <c:v>30042.62</c:v>
                </c:pt>
                <c:pt idx="18576">
                  <c:v>28829.75</c:v>
                </c:pt>
                <c:pt idx="18577">
                  <c:v>30915.34</c:v>
                </c:pt>
                <c:pt idx="18578">
                  <c:v>29980.69</c:v>
                </c:pt>
                <c:pt idx="18579">
                  <c:v>29464.36</c:v>
                </c:pt>
                <c:pt idx="18580">
                  <c:v>29040.959999999999</c:v>
                </c:pt>
                <c:pt idx="18581">
                  <c:v>21581.79</c:v>
                </c:pt>
                <c:pt idx="18582">
                  <c:v>22121.919999999998</c:v>
                </c:pt>
                <c:pt idx="18583">
                  <c:v>23184.9</c:v>
                </c:pt>
                <c:pt idx="18584">
                  <c:v>20352.71</c:v>
                </c:pt>
                <c:pt idx="18585">
                  <c:v>20593.560000000001</c:v>
                </c:pt>
                <c:pt idx="18586">
                  <c:v>20318.560000000001</c:v>
                </c:pt>
                <c:pt idx="18587">
                  <c:v>22053.47</c:v>
                </c:pt>
                <c:pt idx="18588">
                  <c:v>17823.07</c:v>
                </c:pt>
                <c:pt idx="18589">
                  <c:v>20304.169999999998</c:v>
                </c:pt>
                <c:pt idx="18590">
                  <c:v>19958.490000000002</c:v>
                </c:pt>
                <c:pt idx="18591">
                  <c:v>18528.45</c:v>
                </c:pt>
                <c:pt idx="18592">
                  <c:v>19376.45</c:v>
                </c:pt>
                <c:pt idx="18593">
                  <c:v>18581.87</c:v>
                </c:pt>
                <c:pt idx="18594">
                  <c:v>23108.36</c:v>
                </c:pt>
                <c:pt idx="18595">
                  <c:v>22753.86</c:v>
                </c:pt>
                <c:pt idx="18596">
                  <c:v>20834.66</c:v>
                </c:pt>
                <c:pt idx="18597">
                  <c:v>19956.28</c:v>
                </c:pt>
                <c:pt idx="18598">
                  <c:v>23920.51</c:v>
                </c:pt>
                <c:pt idx="18599">
                  <c:v>22404.68</c:v>
                </c:pt>
                <c:pt idx="18600">
                  <c:v>23692.38</c:v>
                </c:pt>
                <c:pt idx="18601">
                  <c:v>24378.03</c:v>
                </c:pt>
                <c:pt idx="18602">
                  <c:v>21835.03</c:v>
                </c:pt>
                <c:pt idx="18603">
                  <c:v>20301.21</c:v>
                </c:pt>
                <c:pt idx="18604">
                  <c:v>20402.849999999999</c:v>
                </c:pt>
                <c:pt idx="18605">
                  <c:v>18916.34</c:v>
                </c:pt>
                <c:pt idx="18606">
                  <c:v>20848.27</c:v>
                </c:pt>
                <c:pt idx="18607">
                  <c:v>21747.39</c:v>
                </c:pt>
                <c:pt idx="18608">
                  <c:v>19525.53</c:v>
                </c:pt>
                <c:pt idx="18609">
                  <c:v>20455.39</c:v>
                </c:pt>
                <c:pt idx="18610">
                  <c:v>18606.759999999998</c:v>
                </c:pt>
                <c:pt idx="18611">
                  <c:v>19551.599999999999</c:v>
                </c:pt>
                <c:pt idx="18612">
                  <c:v>18926.63</c:v>
                </c:pt>
                <c:pt idx="18613">
                  <c:v>19557.599999999999</c:v>
                </c:pt>
                <c:pt idx="18614">
                  <c:v>20654.18</c:v>
                </c:pt>
                <c:pt idx="18615">
                  <c:v>20599.14</c:v>
                </c:pt>
                <c:pt idx="18616">
                  <c:v>21036.25</c:v>
                </c:pt>
                <c:pt idx="18617">
                  <c:v>20406.28</c:v>
                </c:pt>
                <c:pt idx="18618">
                  <c:v>19911.55</c:v>
                </c:pt>
                <c:pt idx="18619">
                  <c:v>20455.060000000001</c:v>
                </c:pt>
                <c:pt idx="18620">
                  <c:v>23570.19</c:v>
                </c:pt>
                <c:pt idx="18621">
                  <c:v>25118.51</c:v>
                </c:pt>
                <c:pt idx="18622">
                  <c:v>25229.68</c:v>
                </c:pt>
                <c:pt idx="18623">
                  <c:v>30741.37</c:v>
                </c:pt>
                <c:pt idx="18624">
                  <c:v>30558.95</c:v>
                </c:pt>
                <c:pt idx="18625">
                  <c:v>42071.73</c:v>
                </c:pt>
                <c:pt idx="18626">
                  <c:v>63238.29</c:v>
                </c:pt>
                <c:pt idx="18627">
                  <c:v>105272.74</c:v>
                </c:pt>
                <c:pt idx="18628">
                  <c:v>25632.39</c:v>
                </c:pt>
                <c:pt idx="18629">
                  <c:v>20401.849999999999</c:v>
                </c:pt>
                <c:pt idx="18630">
                  <c:v>19750.580000000002</c:v>
                </c:pt>
                <c:pt idx="18631">
                  <c:v>22823.37</c:v>
                </c:pt>
                <c:pt idx="18632">
                  <c:v>20865.310000000001</c:v>
                </c:pt>
                <c:pt idx="18633">
                  <c:v>23086.7</c:v>
                </c:pt>
                <c:pt idx="18634">
                  <c:v>26803.78</c:v>
                </c:pt>
                <c:pt idx="18635">
                  <c:v>25776.87</c:v>
                </c:pt>
                <c:pt idx="18636">
                  <c:v>21115.17</c:v>
                </c:pt>
                <c:pt idx="18637">
                  <c:v>23285.26</c:v>
                </c:pt>
                <c:pt idx="18638">
                  <c:v>21423.07</c:v>
                </c:pt>
                <c:pt idx="18639">
                  <c:v>23290.23</c:v>
                </c:pt>
                <c:pt idx="18640">
                  <c:v>19433.240000000002</c:v>
                </c:pt>
                <c:pt idx="18641">
                  <c:v>21412.78</c:v>
                </c:pt>
                <c:pt idx="18642">
                  <c:v>20374.849999999999</c:v>
                </c:pt>
                <c:pt idx="18643">
                  <c:v>21057.71</c:v>
                </c:pt>
                <c:pt idx="18644">
                  <c:v>21534.15</c:v>
                </c:pt>
                <c:pt idx="18645">
                  <c:v>20909.47</c:v>
                </c:pt>
                <c:pt idx="18646">
                  <c:v>22328.87</c:v>
                </c:pt>
                <c:pt idx="18647">
                  <c:v>22366.42</c:v>
                </c:pt>
                <c:pt idx="18648">
                  <c:v>21375.84</c:v>
                </c:pt>
                <c:pt idx="18649">
                  <c:v>24816.37</c:v>
                </c:pt>
                <c:pt idx="18650">
                  <c:v>23736.3</c:v>
                </c:pt>
                <c:pt idx="18651">
                  <c:v>22855.72</c:v>
                </c:pt>
                <c:pt idx="18652">
                  <c:v>21218.62</c:v>
                </c:pt>
                <c:pt idx="18653">
                  <c:v>23579.18</c:v>
                </c:pt>
                <c:pt idx="18654">
                  <c:v>23013.83</c:v>
                </c:pt>
                <c:pt idx="18655">
                  <c:v>21841.439999999999</c:v>
                </c:pt>
                <c:pt idx="18656">
                  <c:v>22686.58</c:v>
                </c:pt>
                <c:pt idx="18657">
                  <c:v>21650.54</c:v>
                </c:pt>
                <c:pt idx="18658">
                  <c:v>21353.43</c:v>
                </c:pt>
                <c:pt idx="18659">
                  <c:v>20943.349999999999</c:v>
                </c:pt>
                <c:pt idx="18660">
                  <c:v>21117.85</c:v>
                </c:pt>
                <c:pt idx="18661">
                  <c:v>23450.05</c:v>
                </c:pt>
                <c:pt idx="18662">
                  <c:v>20485.09</c:v>
                </c:pt>
                <c:pt idx="18663">
                  <c:v>22014.49</c:v>
                </c:pt>
                <c:pt idx="18664">
                  <c:v>19914.89</c:v>
                </c:pt>
                <c:pt idx="18665">
                  <c:v>19507.490000000002</c:v>
                </c:pt>
                <c:pt idx="18666">
                  <c:v>19727.669999999998</c:v>
                </c:pt>
                <c:pt idx="18667">
                  <c:v>19305.59</c:v>
                </c:pt>
                <c:pt idx="18668">
                  <c:v>20754.09</c:v>
                </c:pt>
                <c:pt idx="18669">
                  <c:v>21217.69</c:v>
                </c:pt>
                <c:pt idx="18670">
                  <c:v>20835.8</c:v>
                </c:pt>
                <c:pt idx="18671">
                  <c:v>21665.45</c:v>
                </c:pt>
                <c:pt idx="18672">
                  <c:v>22027.66</c:v>
                </c:pt>
                <c:pt idx="18673">
                  <c:v>25246.76</c:v>
                </c:pt>
                <c:pt idx="18674">
                  <c:v>21930.35</c:v>
                </c:pt>
                <c:pt idx="18675">
                  <c:v>28812.86</c:v>
                </c:pt>
                <c:pt idx="18676">
                  <c:v>30327.26</c:v>
                </c:pt>
                <c:pt idx="18677">
                  <c:v>39165.75</c:v>
                </c:pt>
                <c:pt idx="18678">
                  <c:v>60761.25</c:v>
                </c:pt>
                <c:pt idx="18679">
                  <c:v>106512.77</c:v>
                </c:pt>
                <c:pt idx="18680">
                  <c:v>45651.08</c:v>
                </c:pt>
                <c:pt idx="18681">
                  <c:v>22640.5</c:v>
                </c:pt>
                <c:pt idx="18682">
                  <c:v>21421.22</c:v>
                </c:pt>
                <c:pt idx="18683">
                  <c:v>19110.46</c:v>
                </c:pt>
                <c:pt idx="18684">
                  <c:v>21186.69</c:v>
                </c:pt>
                <c:pt idx="18685">
                  <c:v>21578.720000000001</c:v>
                </c:pt>
                <c:pt idx="18686">
                  <c:v>23414.68</c:v>
                </c:pt>
                <c:pt idx="18687">
                  <c:v>27517.56</c:v>
                </c:pt>
                <c:pt idx="18688">
                  <c:v>21569.55</c:v>
                </c:pt>
                <c:pt idx="18689">
                  <c:v>22905.45</c:v>
                </c:pt>
                <c:pt idx="18690">
                  <c:v>22110.83</c:v>
                </c:pt>
                <c:pt idx="18691">
                  <c:v>23129.72</c:v>
                </c:pt>
                <c:pt idx="18692">
                  <c:v>19037.7</c:v>
                </c:pt>
                <c:pt idx="18693">
                  <c:v>22472.74</c:v>
                </c:pt>
                <c:pt idx="18694">
                  <c:v>22501.66</c:v>
                </c:pt>
                <c:pt idx="18695">
                  <c:v>25442.01</c:v>
                </c:pt>
                <c:pt idx="18696">
                  <c:v>21863.21</c:v>
                </c:pt>
                <c:pt idx="18697">
                  <c:v>20567.72</c:v>
                </c:pt>
                <c:pt idx="18698">
                  <c:v>22197.77</c:v>
                </c:pt>
                <c:pt idx="18699">
                  <c:v>25217.59</c:v>
                </c:pt>
                <c:pt idx="18700">
                  <c:v>25123.53</c:v>
                </c:pt>
                <c:pt idx="18701">
                  <c:v>24067.05</c:v>
                </c:pt>
                <c:pt idx="18702">
                  <c:v>25751.79</c:v>
                </c:pt>
                <c:pt idx="18703">
                  <c:v>26785.62</c:v>
                </c:pt>
                <c:pt idx="18704">
                  <c:v>26308.83</c:v>
                </c:pt>
                <c:pt idx="18705">
                  <c:v>26099.18</c:v>
                </c:pt>
                <c:pt idx="18706">
                  <c:v>23122.5</c:v>
                </c:pt>
                <c:pt idx="18707">
                  <c:v>26059.11</c:v>
                </c:pt>
                <c:pt idx="18708">
                  <c:v>23164.18</c:v>
                </c:pt>
                <c:pt idx="18709">
                  <c:v>23566.65</c:v>
                </c:pt>
                <c:pt idx="18710">
                  <c:v>22765.9</c:v>
                </c:pt>
                <c:pt idx="18711">
                  <c:v>27865.040000000001</c:v>
                </c:pt>
                <c:pt idx="18712">
                  <c:v>24627.22</c:v>
                </c:pt>
                <c:pt idx="18713">
                  <c:v>25570.45</c:v>
                </c:pt>
                <c:pt idx="18714">
                  <c:v>25070.06</c:v>
                </c:pt>
                <c:pt idx="18715">
                  <c:v>26428.81</c:v>
                </c:pt>
                <c:pt idx="18716">
                  <c:v>26406.39</c:v>
                </c:pt>
                <c:pt idx="18717">
                  <c:v>24857.24</c:v>
                </c:pt>
                <c:pt idx="18718">
                  <c:v>24128.29</c:v>
                </c:pt>
                <c:pt idx="18719">
                  <c:v>22708.62</c:v>
                </c:pt>
                <c:pt idx="18720">
                  <c:v>25024.86</c:v>
                </c:pt>
                <c:pt idx="18721">
                  <c:v>25030.16</c:v>
                </c:pt>
                <c:pt idx="18722">
                  <c:v>24597.78</c:v>
                </c:pt>
                <c:pt idx="18723">
                  <c:v>24997.37</c:v>
                </c:pt>
                <c:pt idx="18724">
                  <c:v>6263.43</c:v>
                </c:pt>
                <c:pt idx="18725">
                  <c:v>8604.35</c:v>
                </c:pt>
                <c:pt idx="18726">
                  <c:v>9339.3799999999992</c:v>
                </c:pt>
                <c:pt idx="18727">
                  <c:v>6874.03</c:v>
                </c:pt>
                <c:pt idx="18728">
                  <c:v>6698.9</c:v>
                </c:pt>
                <c:pt idx="18729">
                  <c:v>6485.36</c:v>
                </c:pt>
                <c:pt idx="18730">
                  <c:v>6101.36</c:v>
                </c:pt>
                <c:pt idx="18731">
                  <c:v>5037.1400000000003</c:v>
                </c:pt>
                <c:pt idx="18732">
                  <c:v>7533.09</c:v>
                </c:pt>
                <c:pt idx="18733">
                  <c:v>6586.01</c:v>
                </c:pt>
                <c:pt idx="18734">
                  <c:v>6432.45</c:v>
                </c:pt>
                <c:pt idx="18735">
                  <c:v>5937.44</c:v>
                </c:pt>
                <c:pt idx="18736">
                  <c:v>5149.0200000000004</c:v>
                </c:pt>
                <c:pt idx="18737">
                  <c:v>6815.29</c:v>
                </c:pt>
                <c:pt idx="18738">
                  <c:v>5776.32</c:v>
                </c:pt>
                <c:pt idx="18739">
                  <c:v>5813.38</c:v>
                </c:pt>
                <c:pt idx="18740">
                  <c:v>5103.92</c:v>
                </c:pt>
                <c:pt idx="18741">
                  <c:v>5446.3</c:v>
                </c:pt>
                <c:pt idx="18742">
                  <c:v>5483.7</c:v>
                </c:pt>
                <c:pt idx="18743">
                  <c:v>5340.62</c:v>
                </c:pt>
                <c:pt idx="18744">
                  <c:v>5134.43</c:v>
                </c:pt>
                <c:pt idx="18745">
                  <c:v>5460.61</c:v>
                </c:pt>
                <c:pt idx="18746">
                  <c:v>5483.63</c:v>
                </c:pt>
                <c:pt idx="18747">
                  <c:v>3668.88</c:v>
                </c:pt>
                <c:pt idx="18748">
                  <c:v>4244.8100000000004</c:v>
                </c:pt>
                <c:pt idx="18749">
                  <c:v>4468.79</c:v>
                </c:pt>
                <c:pt idx="18750">
                  <c:v>6841.4</c:v>
                </c:pt>
                <c:pt idx="18751">
                  <c:v>6395.17</c:v>
                </c:pt>
                <c:pt idx="18752">
                  <c:v>6179.4</c:v>
                </c:pt>
                <c:pt idx="18753">
                  <c:v>5391.6</c:v>
                </c:pt>
                <c:pt idx="18754">
                  <c:v>5214.5</c:v>
                </c:pt>
                <c:pt idx="18755">
                  <c:v>5867.65</c:v>
                </c:pt>
                <c:pt idx="18756">
                  <c:v>5957.52</c:v>
                </c:pt>
                <c:pt idx="18757">
                  <c:v>5038.9799999999996</c:v>
                </c:pt>
                <c:pt idx="18758">
                  <c:v>4489.4799999999996</c:v>
                </c:pt>
                <c:pt idx="18759">
                  <c:v>4870.22</c:v>
                </c:pt>
                <c:pt idx="18760">
                  <c:v>5624.94</c:v>
                </c:pt>
                <c:pt idx="18761">
                  <c:v>4813.7700000000004</c:v>
                </c:pt>
                <c:pt idx="18762">
                  <c:v>4114.83</c:v>
                </c:pt>
                <c:pt idx="18763">
                  <c:v>4865.67</c:v>
                </c:pt>
                <c:pt idx="18764">
                  <c:v>4958.8</c:v>
                </c:pt>
                <c:pt idx="18765">
                  <c:v>4043.2</c:v>
                </c:pt>
                <c:pt idx="18766">
                  <c:v>3690.83</c:v>
                </c:pt>
                <c:pt idx="18767">
                  <c:v>4305.21</c:v>
                </c:pt>
                <c:pt idx="18768">
                  <c:v>5516.62</c:v>
                </c:pt>
                <c:pt idx="18769">
                  <c:v>5409.81</c:v>
                </c:pt>
                <c:pt idx="18770">
                  <c:v>7250.79</c:v>
                </c:pt>
                <c:pt idx="18771">
                  <c:v>5142.1000000000004</c:v>
                </c:pt>
                <c:pt idx="18772">
                  <c:v>6021.64</c:v>
                </c:pt>
                <c:pt idx="18773">
                  <c:v>7094.35</c:v>
                </c:pt>
                <c:pt idx="18774">
                  <c:v>5545.1</c:v>
                </c:pt>
                <c:pt idx="18775">
                  <c:v>4900.0600000000004</c:v>
                </c:pt>
                <c:pt idx="18776">
                  <c:v>6100.87</c:v>
                </c:pt>
                <c:pt idx="18777">
                  <c:v>6975.43</c:v>
                </c:pt>
                <c:pt idx="18778">
                  <c:v>6462.9</c:v>
                </c:pt>
                <c:pt idx="18779">
                  <c:v>5157.1000000000004</c:v>
                </c:pt>
                <c:pt idx="18780">
                  <c:v>6133.08</c:v>
                </c:pt>
                <c:pt idx="18781">
                  <c:v>6292.36</c:v>
                </c:pt>
                <c:pt idx="18782">
                  <c:v>6305.86</c:v>
                </c:pt>
                <c:pt idx="18783">
                  <c:v>5341.57</c:v>
                </c:pt>
                <c:pt idx="18784">
                  <c:v>5551.62</c:v>
                </c:pt>
                <c:pt idx="18785">
                  <c:v>6162.69</c:v>
                </c:pt>
                <c:pt idx="18786">
                  <c:v>6328.56</c:v>
                </c:pt>
                <c:pt idx="18787">
                  <c:v>5691.26</c:v>
                </c:pt>
                <c:pt idx="18788">
                  <c:v>4901.82</c:v>
                </c:pt>
                <c:pt idx="18789">
                  <c:v>5560</c:v>
                </c:pt>
                <c:pt idx="18790">
                  <c:v>6118.13</c:v>
                </c:pt>
                <c:pt idx="18791">
                  <c:v>5545.66</c:v>
                </c:pt>
                <c:pt idx="18792">
                  <c:v>4949.24</c:v>
                </c:pt>
                <c:pt idx="18793">
                  <c:v>6239.98</c:v>
                </c:pt>
                <c:pt idx="18794">
                  <c:v>5718.28</c:v>
                </c:pt>
                <c:pt idx="18795">
                  <c:v>6446.3</c:v>
                </c:pt>
                <c:pt idx="18796">
                  <c:v>5442.08</c:v>
                </c:pt>
                <c:pt idx="18797">
                  <c:v>5861.39</c:v>
                </c:pt>
                <c:pt idx="18798">
                  <c:v>5696.55</c:v>
                </c:pt>
                <c:pt idx="18799">
                  <c:v>6951.98</c:v>
                </c:pt>
                <c:pt idx="18800">
                  <c:v>5847.23</c:v>
                </c:pt>
                <c:pt idx="18801">
                  <c:v>4500.1400000000003</c:v>
                </c:pt>
                <c:pt idx="18802">
                  <c:v>5720.39</c:v>
                </c:pt>
                <c:pt idx="18803">
                  <c:v>6352.84</c:v>
                </c:pt>
                <c:pt idx="18804">
                  <c:v>5640.74</c:v>
                </c:pt>
                <c:pt idx="18805">
                  <c:v>5498.79</c:v>
                </c:pt>
                <c:pt idx="18806">
                  <c:v>5491.63</c:v>
                </c:pt>
                <c:pt idx="18807">
                  <c:v>6338.71</c:v>
                </c:pt>
                <c:pt idx="18808">
                  <c:v>5263.73</c:v>
                </c:pt>
                <c:pt idx="18809">
                  <c:v>4525.04</c:v>
                </c:pt>
                <c:pt idx="18810">
                  <c:v>3500.98</c:v>
                </c:pt>
                <c:pt idx="18811">
                  <c:v>4637.41</c:v>
                </c:pt>
                <c:pt idx="18812">
                  <c:v>5128.79</c:v>
                </c:pt>
                <c:pt idx="18813">
                  <c:v>4378.1499999999996</c:v>
                </c:pt>
                <c:pt idx="18814">
                  <c:v>4162.57</c:v>
                </c:pt>
                <c:pt idx="18815">
                  <c:v>4414.46</c:v>
                </c:pt>
                <c:pt idx="18816">
                  <c:v>5089.96</c:v>
                </c:pt>
                <c:pt idx="18817">
                  <c:v>4282.33</c:v>
                </c:pt>
                <c:pt idx="18818">
                  <c:v>3629.55</c:v>
                </c:pt>
                <c:pt idx="18819">
                  <c:v>3949.93</c:v>
                </c:pt>
                <c:pt idx="18820">
                  <c:v>5467.68</c:v>
                </c:pt>
                <c:pt idx="18821">
                  <c:v>4250.3999999999996</c:v>
                </c:pt>
                <c:pt idx="18822">
                  <c:v>6363.64</c:v>
                </c:pt>
                <c:pt idx="18823">
                  <c:v>4881.62</c:v>
                </c:pt>
                <c:pt idx="18824">
                  <c:v>6830.49</c:v>
                </c:pt>
                <c:pt idx="18825">
                  <c:v>6507.19</c:v>
                </c:pt>
                <c:pt idx="18826">
                  <c:v>5822.97</c:v>
                </c:pt>
                <c:pt idx="18827">
                  <c:v>5993.67</c:v>
                </c:pt>
                <c:pt idx="18828">
                  <c:v>6497.19</c:v>
                </c:pt>
                <c:pt idx="18829">
                  <c:v>6717.84</c:v>
                </c:pt>
                <c:pt idx="18830">
                  <c:v>7476.92</c:v>
                </c:pt>
                <c:pt idx="18831">
                  <c:v>6850.67</c:v>
                </c:pt>
                <c:pt idx="18832">
                  <c:v>6399.08</c:v>
                </c:pt>
                <c:pt idx="18833">
                  <c:v>6942.24</c:v>
                </c:pt>
                <c:pt idx="18834">
                  <c:v>6159.3</c:v>
                </c:pt>
                <c:pt idx="18835">
                  <c:v>5570.06</c:v>
                </c:pt>
                <c:pt idx="18836">
                  <c:v>6033.9</c:v>
                </c:pt>
                <c:pt idx="18837">
                  <c:v>7212.73</c:v>
                </c:pt>
                <c:pt idx="18838">
                  <c:v>7125.65</c:v>
                </c:pt>
                <c:pt idx="18839">
                  <c:v>6031.33</c:v>
                </c:pt>
                <c:pt idx="18840">
                  <c:v>5002.95</c:v>
                </c:pt>
                <c:pt idx="18841">
                  <c:v>5593.3</c:v>
                </c:pt>
                <c:pt idx="18842">
                  <c:v>5989.78</c:v>
                </c:pt>
                <c:pt idx="18843">
                  <c:v>6114.39</c:v>
                </c:pt>
                <c:pt idx="18844">
                  <c:v>5278.67</c:v>
                </c:pt>
                <c:pt idx="18845">
                  <c:v>5634.46</c:v>
                </c:pt>
                <c:pt idx="18846">
                  <c:v>6382.66</c:v>
                </c:pt>
                <c:pt idx="18847">
                  <c:v>6467.4</c:v>
                </c:pt>
                <c:pt idx="18848">
                  <c:v>5925.69</c:v>
                </c:pt>
                <c:pt idx="18849">
                  <c:v>5261.36</c:v>
                </c:pt>
                <c:pt idx="18850">
                  <c:v>6350.28</c:v>
                </c:pt>
                <c:pt idx="18851">
                  <c:v>6533.97</c:v>
                </c:pt>
                <c:pt idx="18852">
                  <c:v>5676.02</c:v>
                </c:pt>
                <c:pt idx="18853">
                  <c:v>6123.13</c:v>
                </c:pt>
                <c:pt idx="18854">
                  <c:v>6198.06</c:v>
                </c:pt>
                <c:pt idx="18855">
                  <c:v>6759.73</c:v>
                </c:pt>
                <c:pt idx="18856">
                  <c:v>6685.8</c:v>
                </c:pt>
                <c:pt idx="18857">
                  <c:v>4847.43</c:v>
                </c:pt>
                <c:pt idx="18858">
                  <c:v>5421.32</c:v>
                </c:pt>
                <c:pt idx="18859">
                  <c:v>6007.51</c:v>
                </c:pt>
                <c:pt idx="18860">
                  <c:v>5626.73</c:v>
                </c:pt>
                <c:pt idx="18861">
                  <c:v>5052.04</c:v>
                </c:pt>
                <c:pt idx="18862">
                  <c:v>4783.33</c:v>
                </c:pt>
                <c:pt idx="18863">
                  <c:v>6315.92</c:v>
                </c:pt>
                <c:pt idx="18864">
                  <c:v>5962.23</c:v>
                </c:pt>
                <c:pt idx="18865">
                  <c:v>5900.1</c:v>
                </c:pt>
                <c:pt idx="18866">
                  <c:v>4489.72</c:v>
                </c:pt>
                <c:pt idx="18867">
                  <c:v>4311.13</c:v>
                </c:pt>
                <c:pt idx="18868">
                  <c:v>4784.26</c:v>
                </c:pt>
                <c:pt idx="18869">
                  <c:v>3001.61</c:v>
                </c:pt>
                <c:pt idx="18870">
                  <c:v>5958.15</c:v>
                </c:pt>
                <c:pt idx="18871">
                  <c:v>4369.58</c:v>
                </c:pt>
                <c:pt idx="18872">
                  <c:v>4046.52</c:v>
                </c:pt>
                <c:pt idx="18873">
                  <c:v>4308.0200000000004</c:v>
                </c:pt>
                <c:pt idx="18874">
                  <c:v>3688.83</c:v>
                </c:pt>
                <c:pt idx="18875">
                  <c:v>3850.38</c:v>
                </c:pt>
                <c:pt idx="18876">
                  <c:v>3534.51</c:v>
                </c:pt>
                <c:pt idx="18877">
                  <c:v>3591.17</c:v>
                </c:pt>
                <c:pt idx="18878">
                  <c:v>2832.18</c:v>
                </c:pt>
                <c:pt idx="18879">
                  <c:v>4045.19</c:v>
                </c:pt>
                <c:pt idx="18880">
                  <c:v>3704.85</c:v>
                </c:pt>
                <c:pt idx="18881">
                  <c:v>4013.79</c:v>
                </c:pt>
                <c:pt idx="18882">
                  <c:v>4701.5200000000004</c:v>
                </c:pt>
                <c:pt idx="18883">
                  <c:v>4984.3999999999996</c:v>
                </c:pt>
                <c:pt idx="18884">
                  <c:v>5498.49</c:v>
                </c:pt>
                <c:pt idx="18885">
                  <c:v>4847.47</c:v>
                </c:pt>
                <c:pt idx="18886">
                  <c:v>4526.4399999999996</c:v>
                </c:pt>
                <c:pt idx="18887">
                  <c:v>5197.05</c:v>
                </c:pt>
                <c:pt idx="18888">
                  <c:v>4871.9799999999996</c:v>
                </c:pt>
                <c:pt idx="18889">
                  <c:v>3970.69</c:v>
                </c:pt>
                <c:pt idx="18890">
                  <c:v>4269.8500000000004</c:v>
                </c:pt>
                <c:pt idx="18891">
                  <c:v>4413</c:v>
                </c:pt>
                <c:pt idx="18892">
                  <c:v>4601.47</c:v>
                </c:pt>
                <c:pt idx="18893">
                  <c:v>3798.18</c:v>
                </c:pt>
                <c:pt idx="18894">
                  <c:v>4012.51</c:v>
                </c:pt>
                <c:pt idx="18895">
                  <c:v>3960.12</c:v>
                </c:pt>
                <c:pt idx="18896">
                  <c:v>3453.17</c:v>
                </c:pt>
                <c:pt idx="18897">
                  <c:v>4064.98</c:v>
                </c:pt>
                <c:pt idx="18898">
                  <c:v>3995.45</c:v>
                </c:pt>
                <c:pt idx="18899">
                  <c:v>3556.91</c:v>
                </c:pt>
                <c:pt idx="18900">
                  <c:v>3592.37</c:v>
                </c:pt>
                <c:pt idx="18901">
                  <c:v>3732.17</c:v>
                </c:pt>
                <c:pt idx="18902">
                  <c:v>3414.71</c:v>
                </c:pt>
                <c:pt idx="18903">
                  <c:v>3473.68</c:v>
                </c:pt>
                <c:pt idx="18904">
                  <c:v>3654.55</c:v>
                </c:pt>
                <c:pt idx="18905">
                  <c:v>3612.37</c:v>
                </c:pt>
                <c:pt idx="18906">
                  <c:v>4265.8</c:v>
                </c:pt>
                <c:pt idx="18907">
                  <c:v>4109.3100000000004</c:v>
                </c:pt>
                <c:pt idx="18908">
                  <c:v>3811.15</c:v>
                </c:pt>
                <c:pt idx="18909">
                  <c:v>4299.26</c:v>
                </c:pt>
                <c:pt idx="18910">
                  <c:v>4404.09</c:v>
                </c:pt>
                <c:pt idx="18911">
                  <c:v>5628.29</c:v>
                </c:pt>
                <c:pt idx="18912">
                  <c:v>8220.7099999999991</c:v>
                </c:pt>
                <c:pt idx="18913">
                  <c:v>9854.73</c:v>
                </c:pt>
                <c:pt idx="18914">
                  <c:v>3900.37</c:v>
                </c:pt>
                <c:pt idx="18915">
                  <c:v>4236.2</c:v>
                </c:pt>
                <c:pt idx="18916">
                  <c:v>3563.83</c:v>
                </c:pt>
                <c:pt idx="18917">
                  <c:v>3653.48</c:v>
                </c:pt>
                <c:pt idx="18918">
                  <c:v>3056.66</c:v>
                </c:pt>
                <c:pt idx="18919">
                  <c:v>3365.33</c:v>
                </c:pt>
                <c:pt idx="18920">
                  <c:v>3439.48</c:v>
                </c:pt>
                <c:pt idx="18921">
                  <c:v>3563.87</c:v>
                </c:pt>
                <c:pt idx="18922">
                  <c:v>3709.57</c:v>
                </c:pt>
                <c:pt idx="18923">
                  <c:v>3132.67</c:v>
                </c:pt>
                <c:pt idx="18924">
                  <c:v>3141.81</c:v>
                </c:pt>
                <c:pt idx="18925">
                  <c:v>3588.87</c:v>
                </c:pt>
                <c:pt idx="18926">
                  <c:v>3235.19</c:v>
                </c:pt>
                <c:pt idx="18927">
                  <c:v>2909.81</c:v>
                </c:pt>
                <c:pt idx="18928">
                  <c:v>2822.56</c:v>
                </c:pt>
                <c:pt idx="18929">
                  <c:v>3554.21</c:v>
                </c:pt>
                <c:pt idx="18930">
                  <c:v>3588.31</c:v>
                </c:pt>
                <c:pt idx="18931">
                  <c:v>4247.53</c:v>
                </c:pt>
                <c:pt idx="18932">
                  <c:v>4966.6000000000004</c:v>
                </c:pt>
                <c:pt idx="18933">
                  <c:v>4451.5</c:v>
                </c:pt>
                <c:pt idx="18934">
                  <c:v>4403.24</c:v>
                </c:pt>
                <c:pt idx="18935">
                  <c:v>4425.82</c:v>
                </c:pt>
                <c:pt idx="18936">
                  <c:v>4065.98</c:v>
                </c:pt>
                <c:pt idx="18937">
                  <c:v>3410.72</c:v>
                </c:pt>
                <c:pt idx="18938">
                  <c:v>3497.64</c:v>
                </c:pt>
                <c:pt idx="18939">
                  <c:v>3425.2</c:v>
                </c:pt>
                <c:pt idx="18940">
                  <c:v>3455.9</c:v>
                </c:pt>
                <c:pt idx="18941">
                  <c:v>4360.1499999999996</c:v>
                </c:pt>
                <c:pt idx="18942">
                  <c:v>4133.41</c:v>
                </c:pt>
                <c:pt idx="18943">
                  <c:v>4023.35</c:v>
                </c:pt>
                <c:pt idx="18944">
                  <c:v>3403.26</c:v>
                </c:pt>
                <c:pt idx="18945">
                  <c:v>3547.25</c:v>
                </c:pt>
                <c:pt idx="18946">
                  <c:v>2942.56</c:v>
                </c:pt>
                <c:pt idx="18947">
                  <c:v>3828.4</c:v>
                </c:pt>
                <c:pt idx="18948">
                  <c:v>3242.17</c:v>
                </c:pt>
                <c:pt idx="18949">
                  <c:v>2841.45</c:v>
                </c:pt>
                <c:pt idx="18950">
                  <c:v>2460.25</c:v>
                </c:pt>
                <c:pt idx="18951">
                  <c:v>2553.39</c:v>
                </c:pt>
                <c:pt idx="18952">
                  <c:v>2235.4</c:v>
                </c:pt>
                <c:pt idx="18953">
                  <c:v>3040.62</c:v>
                </c:pt>
                <c:pt idx="18954">
                  <c:v>2773.87</c:v>
                </c:pt>
                <c:pt idx="18955">
                  <c:v>3173.42</c:v>
                </c:pt>
                <c:pt idx="18956">
                  <c:v>3342.2</c:v>
                </c:pt>
                <c:pt idx="18957">
                  <c:v>2533.0100000000002</c:v>
                </c:pt>
                <c:pt idx="18958">
                  <c:v>2536.77</c:v>
                </c:pt>
                <c:pt idx="18959">
                  <c:v>2964.79</c:v>
                </c:pt>
                <c:pt idx="18960">
                  <c:v>2978.08</c:v>
                </c:pt>
                <c:pt idx="18961">
                  <c:v>2953.88</c:v>
                </c:pt>
                <c:pt idx="18962">
                  <c:v>3512.19</c:v>
                </c:pt>
                <c:pt idx="18963">
                  <c:v>4682.2700000000004</c:v>
                </c:pt>
                <c:pt idx="18964">
                  <c:v>6450.78</c:v>
                </c:pt>
                <c:pt idx="18965">
                  <c:v>9339.65</c:v>
                </c:pt>
                <c:pt idx="18966">
                  <c:v>4058.17</c:v>
                </c:pt>
                <c:pt idx="18967">
                  <c:v>3779.14</c:v>
                </c:pt>
                <c:pt idx="18968">
                  <c:v>2697.46</c:v>
                </c:pt>
                <c:pt idx="18969">
                  <c:v>2476.39</c:v>
                </c:pt>
                <c:pt idx="18970">
                  <c:v>2386.87</c:v>
                </c:pt>
                <c:pt idx="18971">
                  <c:v>2828.82</c:v>
                </c:pt>
                <c:pt idx="18972">
                  <c:v>3024.13</c:v>
                </c:pt>
                <c:pt idx="18973">
                  <c:v>3347.2</c:v>
                </c:pt>
                <c:pt idx="18974">
                  <c:v>3027.57</c:v>
                </c:pt>
                <c:pt idx="18975">
                  <c:v>2589.17</c:v>
                </c:pt>
                <c:pt idx="18976">
                  <c:v>3039.91</c:v>
                </c:pt>
                <c:pt idx="18977">
                  <c:v>2317.3000000000002</c:v>
                </c:pt>
                <c:pt idx="18978">
                  <c:v>2902.42</c:v>
                </c:pt>
                <c:pt idx="18979">
                  <c:v>2025</c:v>
                </c:pt>
                <c:pt idx="18980">
                  <c:v>2801.49</c:v>
                </c:pt>
                <c:pt idx="18981">
                  <c:v>2682.3</c:v>
                </c:pt>
                <c:pt idx="18982">
                  <c:v>3344.98</c:v>
                </c:pt>
                <c:pt idx="18983">
                  <c:v>3102.58</c:v>
                </c:pt>
                <c:pt idx="18984">
                  <c:v>3015.13</c:v>
                </c:pt>
                <c:pt idx="18985">
                  <c:v>5538.76</c:v>
                </c:pt>
                <c:pt idx="18986">
                  <c:v>4151.97</c:v>
                </c:pt>
                <c:pt idx="18987">
                  <c:v>2996.13</c:v>
                </c:pt>
                <c:pt idx="18988">
                  <c:v>3428.96</c:v>
                </c:pt>
                <c:pt idx="18989">
                  <c:v>2495.4699999999998</c:v>
                </c:pt>
                <c:pt idx="18990">
                  <c:v>3280.17</c:v>
                </c:pt>
                <c:pt idx="18991">
                  <c:v>2973.66</c:v>
                </c:pt>
                <c:pt idx="18992">
                  <c:v>2707.16</c:v>
                </c:pt>
                <c:pt idx="18993">
                  <c:v>2684.24</c:v>
                </c:pt>
                <c:pt idx="18994">
                  <c:v>3323.16</c:v>
                </c:pt>
                <c:pt idx="18995">
                  <c:v>3266.66</c:v>
                </c:pt>
                <c:pt idx="18996">
                  <c:v>3083.3</c:v>
                </c:pt>
                <c:pt idx="18997">
                  <c:v>2869.61</c:v>
                </c:pt>
                <c:pt idx="18998">
                  <c:v>3123.4</c:v>
                </c:pt>
                <c:pt idx="18999">
                  <c:v>2878.22</c:v>
                </c:pt>
                <c:pt idx="19000">
                  <c:v>2931.07</c:v>
                </c:pt>
                <c:pt idx="19001">
                  <c:v>3133.17</c:v>
                </c:pt>
                <c:pt idx="19002">
                  <c:v>3217.93</c:v>
                </c:pt>
                <c:pt idx="19003">
                  <c:v>2604.3000000000002</c:v>
                </c:pt>
                <c:pt idx="19004">
                  <c:v>2399.12</c:v>
                </c:pt>
                <c:pt idx="19005">
                  <c:v>2256.62</c:v>
                </c:pt>
                <c:pt idx="19006">
                  <c:v>2269.27</c:v>
                </c:pt>
                <c:pt idx="19007">
                  <c:v>2433.4899999999998</c:v>
                </c:pt>
                <c:pt idx="19008">
                  <c:v>2809.45</c:v>
                </c:pt>
                <c:pt idx="19009">
                  <c:v>3298.84</c:v>
                </c:pt>
                <c:pt idx="19010">
                  <c:v>36792.81</c:v>
                </c:pt>
                <c:pt idx="19011">
                  <c:v>35794.44</c:v>
                </c:pt>
                <c:pt idx="19012">
                  <c:v>31662.95</c:v>
                </c:pt>
                <c:pt idx="19013">
                  <c:v>24085.9</c:v>
                </c:pt>
                <c:pt idx="19014">
                  <c:v>29758.29</c:v>
                </c:pt>
                <c:pt idx="19015">
                  <c:v>23946.240000000002</c:v>
                </c:pt>
                <c:pt idx="19016">
                  <c:v>23225.17</c:v>
                </c:pt>
                <c:pt idx="19017">
                  <c:v>22366.36</c:v>
                </c:pt>
                <c:pt idx="19018">
                  <c:v>21699.72</c:v>
                </c:pt>
                <c:pt idx="19019">
                  <c:v>19679.849999999999</c:v>
                </c:pt>
                <c:pt idx="19020">
                  <c:v>21865.48</c:v>
                </c:pt>
                <c:pt idx="19021">
                  <c:v>18103.900000000001</c:v>
                </c:pt>
                <c:pt idx="19022">
                  <c:v>22515.94</c:v>
                </c:pt>
                <c:pt idx="19023">
                  <c:v>24461.49</c:v>
                </c:pt>
                <c:pt idx="19024">
                  <c:v>21911.19</c:v>
                </c:pt>
                <c:pt idx="19025">
                  <c:v>21827.93</c:v>
                </c:pt>
                <c:pt idx="19026">
                  <c:v>24518.78</c:v>
                </c:pt>
                <c:pt idx="19027">
                  <c:v>27445.42</c:v>
                </c:pt>
                <c:pt idx="19028">
                  <c:v>23268.59</c:v>
                </c:pt>
                <c:pt idx="19029">
                  <c:v>17791.46</c:v>
                </c:pt>
                <c:pt idx="19030">
                  <c:v>25679.07</c:v>
                </c:pt>
                <c:pt idx="19031">
                  <c:v>33849.49</c:v>
                </c:pt>
                <c:pt idx="19032">
                  <c:v>23257.68</c:v>
                </c:pt>
                <c:pt idx="19033">
                  <c:v>23308.62</c:v>
                </c:pt>
                <c:pt idx="19034">
                  <c:v>21750.080000000002</c:v>
                </c:pt>
                <c:pt idx="19035">
                  <c:v>28981.62</c:v>
                </c:pt>
                <c:pt idx="19036">
                  <c:v>30624.26</c:v>
                </c:pt>
                <c:pt idx="19037">
                  <c:v>24125.27</c:v>
                </c:pt>
                <c:pt idx="19038">
                  <c:v>47167.02</c:v>
                </c:pt>
                <c:pt idx="19039">
                  <c:v>24731.49</c:v>
                </c:pt>
                <c:pt idx="19040">
                  <c:v>26709.38</c:v>
                </c:pt>
                <c:pt idx="19041">
                  <c:v>22302.04</c:v>
                </c:pt>
                <c:pt idx="19042">
                  <c:v>26318.2</c:v>
                </c:pt>
                <c:pt idx="19043">
                  <c:v>25775.83</c:v>
                </c:pt>
                <c:pt idx="19044">
                  <c:v>35362.839999999997</c:v>
                </c:pt>
                <c:pt idx="19045">
                  <c:v>24865.200000000001</c:v>
                </c:pt>
                <c:pt idx="19046">
                  <c:v>23752.15</c:v>
                </c:pt>
                <c:pt idx="19047">
                  <c:v>21954.18</c:v>
                </c:pt>
                <c:pt idx="19048">
                  <c:v>22511.25</c:v>
                </c:pt>
                <c:pt idx="19049">
                  <c:v>26125.62</c:v>
                </c:pt>
                <c:pt idx="19050">
                  <c:v>23895.98</c:v>
                </c:pt>
                <c:pt idx="19051">
                  <c:v>22118.82</c:v>
                </c:pt>
                <c:pt idx="19052">
                  <c:v>26018.32</c:v>
                </c:pt>
                <c:pt idx="19053">
                  <c:v>27108.86</c:v>
                </c:pt>
                <c:pt idx="19054">
                  <c:v>24503.06</c:v>
                </c:pt>
                <c:pt idx="19055">
                  <c:v>27401.18</c:v>
                </c:pt>
                <c:pt idx="19056">
                  <c:v>36804.519999999997</c:v>
                </c:pt>
                <c:pt idx="19057">
                  <c:v>22206.22</c:v>
                </c:pt>
                <c:pt idx="19058">
                  <c:v>22308.76</c:v>
                </c:pt>
                <c:pt idx="19059">
                  <c:v>21891.1</c:v>
                </c:pt>
                <c:pt idx="19060">
                  <c:v>22760.65</c:v>
                </c:pt>
                <c:pt idx="19061">
                  <c:v>18928.48</c:v>
                </c:pt>
                <c:pt idx="19062">
                  <c:v>23636.93</c:v>
                </c:pt>
                <c:pt idx="19063">
                  <c:v>26420.05</c:v>
                </c:pt>
                <c:pt idx="19064">
                  <c:v>24117.13</c:v>
                </c:pt>
                <c:pt idx="19065">
                  <c:v>24164.44</c:v>
                </c:pt>
                <c:pt idx="19066">
                  <c:v>26183.26</c:v>
                </c:pt>
                <c:pt idx="19067">
                  <c:v>20048.72</c:v>
                </c:pt>
                <c:pt idx="19068">
                  <c:v>19710.8</c:v>
                </c:pt>
                <c:pt idx="19069">
                  <c:v>22288.39</c:v>
                </c:pt>
                <c:pt idx="19070">
                  <c:v>21007.26</c:v>
                </c:pt>
                <c:pt idx="19071">
                  <c:v>20969.93</c:v>
                </c:pt>
                <c:pt idx="19072">
                  <c:v>19751.990000000002</c:v>
                </c:pt>
                <c:pt idx="19073">
                  <c:v>21775.23</c:v>
                </c:pt>
                <c:pt idx="19074">
                  <c:v>21188.68</c:v>
                </c:pt>
                <c:pt idx="19075">
                  <c:v>21711.37</c:v>
                </c:pt>
                <c:pt idx="19076">
                  <c:v>19701.43</c:v>
                </c:pt>
                <c:pt idx="19077">
                  <c:v>16946.099999999999</c:v>
                </c:pt>
                <c:pt idx="19078">
                  <c:v>17157.45</c:v>
                </c:pt>
                <c:pt idx="19079">
                  <c:v>24481</c:v>
                </c:pt>
                <c:pt idx="19080">
                  <c:v>25341.9</c:v>
                </c:pt>
                <c:pt idx="19081">
                  <c:v>23298.62</c:v>
                </c:pt>
                <c:pt idx="19082">
                  <c:v>22923.53</c:v>
                </c:pt>
                <c:pt idx="19083">
                  <c:v>24532.12</c:v>
                </c:pt>
                <c:pt idx="19084">
                  <c:v>24501.45</c:v>
                </c:pt>
                <c:pt idx="19085">
                  <c:v>23662.61</c:v>
                </c:pt>
                <c:pt idx="19086">
                  <c:v>21385.759999999998</c:v>
                </c:pt>
                <c:pt idx="19087">
                  <c:v>22011.62</c:v>
                </c:pt>
                <c:pt idx="19088">
                  <c:v>28359.46</c:v>
                </c:pt>
                <c:pt idx="19089">
                  <c:v>21085.27</c:v>
                </c:pt>
                <c:pt idx="19090">
                  <c:v>18737.89</c:v>
                </c:pt>
                <c:pt idx="19091">
                  <c:v>21253.25</c:v>
                </c:pt>
                <c:pt idx="19092">
                  <c:v>25586.38</c:v>
                </c:pt>
                <c:pt idx="19093">
                  <c:v>20688.38</c:v>
                </c:pt>
                <c:pt idx="19094">
                  <c:v>20009.37</c:v>
                </c:pt>
                <c:pt idx="19095">
                  <c:v>20776.12</c:v>
                </c:pt>
                <c:pt idx="19096">
                  <c:v>23292.29</c:v>
                </c:pt>
                <c:pt idx="19097">
                  <c:v>24201.86</c:v>
                </c:pt>
                <c:pt idx="19098">
                  <c:v>20161.96</c:v>
                </c:pt>
                <c:pt idx="19099">
                  <c:v>23045.15</c:v>
                </c:pt>
                <c:pt idx="19100">
                  <c:v>19531.41</c:v>
                </c:pt>
                <c:pt idx="19101">
                  <c:v>27870.86</c:v>
                </c:pt>
                <c:pt idx="19102">
                  <c:v>26710.7</c:v>
                </c:pt>
                <c:pt idx="19103">
                  <c:v>25753.200000000001</c:v>
                </c:pt>
                <c:pt idx="19104">
                  <c:v>31874.880000000001</c:v>
                </c:pt>
                <c:pt idx="19105">
                  <c:v>29769.7</c:v>
                </c:pt>
                <c:pt idx="19106">
                  <c:v>28271.15</c:v>
                </c:pt>
                <c:pt idx="19107">
                  <c:v>28051.9</c:v>
                </c:pt>
                <c:pt idx="19108">
                  <c:v>43298.06</c:v>
                </c:pt>
                <c:pt idx="19109">
                  <c:v>28973.599999999999</c:v>
                </c:pt>
                <c:pt idx="19110">
                  <c:v>26663.78</c:v>
                </c:pt>
                <c:pt idx="19111">
                  <c:v>24416.3</c:v>
                </c:pt>
                <c:pt idx="19112">
                  <c:v>25590.28</c:v>
                </c:pt>
                <c:pt idx="19113">
                  <c:v>27403.39</c:v>
                </c:pt>
                <c:pt idx="19114">
                  <c:v>36363.800000000003</c:v>
                </c:pt>
                <c:pt idx="19115">
                  <c:v>37265.47</c:v>
                </c:pt>
                <c:pt idx="19116">
                  <c:v>35153.800000000003</c:v>
                </c:pt>
                <c:pt idx="19117">
                  <c:v>26528.78</c:v>
                </c:pt>
                <c:pt idx="19118">
                  <c:v>33958.49</c:v>
                </c:pt>
                <c:pt idx="19119">
                  <c:v>27969.13</c:v>
                </c:pt>
                <c:pt idx="19120">
                  <c:v>24891.33</c:v>
                </c:pt>
                <c:pt idx="19121">
                  <c:v>23401.33</c:v>
                </c:pt>
                <c:pt idx="19122">
                  <c:v>24863.63</c:v>
                </c:pt>
                <c:pt idx="19123">
                  <c:v>26854.57</c:v>
                </c:pt>
                <c:pt idx="19124">
                  <c:v>24117.39</c:v>
                </c:pt>
                <c:pt idx="19125">
                  <c:v>22520.29</c:v>
                </c:pt>
                <c:pt idx="19126">
                  <c:v>20174.830000000002</c:v>
                </c:pt>
                <c:pt idx="19127">
                  <c:v>24825.57</c:v>
                </c:pt>
                <c:pt idx="19128">
                  <c:v>19602.8</c:v>
                </c:pt>
                <c:pt idx="19129">
                  <c:v>25695.96</c:v>
                </c:pt>
                <c:pt idx="19130">
                  <c:v>21813.63</c:v>
                </c:pt>
                <c:pt idx="19131">
                  <c:v>24402.04</c:v>
                </c:pt>
                <c:pt idx="19132">
                  <c:v>26928.78</c:v>
                </c:pt>
                <c:pt idx="19133">
                  <c:v>21707.23</c:v>
                </c:pt>
                <c:pt idx="19134">
                  <c:v>25173.56</c:v>
                </c:pt>
                <c:pt idx="19135">
                  <c:v>22833.11</c:v>
                </c:pt>
                <c:pt idx="19136">
                  <c:v>22835.35</c:v>
                </c:pt>
                <c:pt idx="19137">
                  <c:v>23667.74</c:v>
                </c:pt>
                <c:pt idx="19138">
                  <c:v>21443.18</c:v>
                </c:pt>
                <c:pt idx="19139">
                  <c:v>21132.01</c:v>
                </c:pt>
                <c:pt idx="19140">
                  <c:v>29204.26</c:v>
                </c:pt>
                <c:pt idx="19141">
                  <c:v>25037.85</c:v>
                </c:pt>
                <c:pt idx="19142">
                  <c:v>25048.39</c:v>
                </c:pt>
                <c:pt idx="19143">
                  <c:v>21185.919999999998</c:v>
                </c:pt>
                <c:pt idx="19144">
                  <c:v>29442.85</c:v>
                </c:pt>
                <c:pt idx="19145">
                  <c:v>26493.9</c:v>
                </c:pt>
                <c:pt idx="19146">
                  <c:v>22045.74</c:v>
                </c:pt>
                <c:pt idx="19147">
                  <c:v>21220.28</c:v>
                </c:pt>
                <c:pt idx="19148">
                  <c:v>21643.29</c:v>
                </c:pt>
                <c:pt idx="19149">
                  <c:v>44671.99</c:v>
                </c:pt>
                <c:pt idx="19150">
                  <c:v>22248.39</c:v>
                </c:pt>
                <c:pt idx="19151">
                  <c:v>21313.26</c:v>
                </c:pt>
                <c:pt idx="19152">
                  <c:v>21623.54</c:v>
                </c:pt>
                <c:pt idx="19153">
                  <c:v>106222.74</c:v>
                </c:pt>
                <c:pt idx="19154">
                  <c:v>106948.27</c:v>
                </c:pt>
                <c:pt idx="19155">
                  <c:v>99232.56</c:v>
                </c:pt>
                <c:pt idx="19156">
                  <c:v>95404.18</c:v>
                </c:pt>
                <c:pt idx="19157">
                  <c:v>97319.46</c:v>
                </c:pt>
                <c:pt idx="19158">
                  <c:v>97478.89</c:v>
                </c:pt>
                <c:pt idx="19159">
                  <c:v>96277.59</c:v>
                </c:pt>
                <c:pt idx="19160">
                  <c:v>90327.05</c:v>
                </c:pt>
                <c:pt idx="19161">
                  <c:v>100406.58</c:v>
                </c:pt>
                <c:pt idx="19162">
                  <c:v>94108.7</c:v>
                </c:pt>
                <c:pt idx="19163">
                  <c:v>91650.69</c:v>
                </c:pt>
                <c:pt idx="19164">
                  <c:v>90405.36</c:v>
                </c:pt>
                <c:pt idx="19165">
                  <c:v>85549.69</c:v>
                </c:pt>
                <c:pt idx="19166">
                  <c:v>94613.84</c:v>
                </c:pt>
                <c:pt idx="19167">
                  <c:v>86243.22</c:v>
                </c:pt>
                <c:pt idx="19168">
                  <c:v>87171.08</c:v>
                </c:pt>
                <c:pt idx="19169">
                  <c:v>88576.84</c:v>
                </c:pt>
                <c:pt idx="19170">
                  <c:v>90077.68</c:v>
                </c:pt>
                <c:pt idx="19171">
                  <c:v>95073.71</c:v>
                </c:pt>
                <c:pt idx="19172">
                  <c:v>95129.36</c:v>
                </c:pt>
                <c:pt idx="19173">
                  <c:v>89740.34</c:v>
                </c:pt>
                <c:pt idx="19174">
                  <c:v>98458.62</c:v>
                </c:pt>
                <c:pt idx="19175">
                  <c:v>95984.82</c:v>
                </c:pt>
                <c:pt idx="19176">
                  <c:v>96268.5</c:v>
                </c:pt>
                <c:pt idx="19177">
                  <c:v>91300.12</c:v>
                </c:pt>
                <c:pt idx="19178">
                  <c:v>88459.32</c:v>
                </c:pt>
                <c:pt idx="19179">
                  <c:v>99883.25</c:v>
                </c:pt>
                <c:pt idx="19180">
                  <c:v>96049.36</c:v>
                </c:pt>
                <c:pt idx="19181">
                  <c:v>94018.58</c:v>
                </c:pt>
                <c:pt idx="19182">
                  <c:v>91337.63</c:v>
                </c:pt>
                <c:pt idx="19183">
                  <c:v>97853.43</c:v>
                </c:pt>
                <c:pt idx="19184">
                  <c:v>96806.44</c:v>
                </c:pt>
                <c:pt idx="19185">
                  <c:v>95261.34</c:v>
                </c:pt>
                <c:pt idx="19186">
                  <c:v>88249.37</c:v>
                </c:pt>
                <c:pt idx="19187">
                  <c:v>90958.11</c:v>
                </c:pt>
                <c:pt idx="19188">
                  <c:v>90304.5</c:v>
                </c:pt>
                <c:pt idx="19189">
                  <c:v>89694.28</c:v>
                </c:pt>
                <c:pt idx="19190">
                  <c:v>86249.19</c:v>
                </c:pt>
                <c:pt idx="19191">
                  <c:v>86463.7</c:v>
                </c:pt>
                <c:pt idx="19192">
                  <c:v>95325.15</c:v>
                </c:pt>
                <c:pt idx="19193">
                  <c:v>96785.87</c:v>
                </c:pt>
                <c:pt idx="19194">
                  <c:v>103006.98</c:v>
                </c:pt>
                <c:pt idx="19195">
                  <c:v>116128.49</c:v>
                </c:pt>
                <c:pt idx="19196">
                  <c:v>86420.68</c:v>
                </c:pt>
                <c:pt idx="19197">
                  <c:v>101250.9</c:v>
                </c:pt>
                <c:pt idx="19198">
                  <c:v>108547.21</c:v>
                </c:pt>
                <c:pt idx="19199">
                  <c:v>136749.65</c:v>
                </c:pt>
                <c:pt idx="19200">
                  <c:v>85437.15</c:v>
                </c:pt>
                <c:pt idx="19201">
                  <c:v>97907.89</c:v>
                </c:pt>
                <c:pt idx="19202">
                  <c:v>103298.88</c:v>
                </c:pt>
                <c:pt idx="19203">
                  <c:v>98242.51</c:v>
                </c:pt>
                <c:pt idx="19204">
                  <c:v>91470.84</c:v>
                </c:pt>
                <c:pt idx="19205">
                  <c:v>109785.82</c:v>
                </c:pt>
                <c:pt idx="19206">
                  <c:v>109500.31</c:v>
                </c:pt>
                <c:pt idx="19207">
                  <c:v>93696.04</c:v>
                </c:pt>
                <c:pt idx="19208">
                  <c:v>88072.65</c:v>
                </c:pt>
                <c:pt idx="19209">
                  <c:v>94776.94</c:v>
                </c:pt>
                <c:pt idx="19210">
                  <c:v>93706.47</c:v>
                </c:pt>
                <c:pt idx="19211">
                  <c:v>93986.73</c:v>
                </c:pt>
                <c:pt idx="19212">
                  <c:v>84667.29</c:v>
                </c:pt>
                <c:pt idx="19213">
                  <c:v>89736.26</c:v>
                </c:pt>
                <c:pt idx="19214">
                  <c:v>92548.35</c:v>
                </c:pt>
                <c:pt idx="19215">
                  <c:v>94579.01</c:v>
                </c:pt>
                <c:pt idx="19216">
                  <c:v>95673.12</c:v>
                </c:pt>
                <c:pt idx="19217">
                  <c:v>88730.5</c:v>
                </c:pt>
                <c:pt idx="19218">
                  <c:v>94918.58</c:v>
                </c:pt>
                <c:pt idx="19219">
                  <c:v>92653.91</c:v>
                </c:pt>
                <c:pt idx="19220">
                  <c:v>89776.04</c:v>
                </c:pt>
                <c:pt idx="19221">
                  <c:v>92864.02</c:v>
                </c:pt>
                <c:pt idx="19222">
                  <c:v>93348.28</c:v>
                </c:pt>
                <c:pt idx="19223">
                  <c:v>93819.9</c:v>
                </c:pt>
                <c:pt idx="19224">
                  <c:v>95435.7</c:v>
                </c:pt>
                <c:pt idx="19225">
                  <c:v>89207.73</c:v>
                </c:pt>
                <c:pt idx="19226">
                  <c:v>93659.37</c:v>
                </c:pt>
                <c:pt idx="19227">
                  <c:v>95967.05</c:v>
                </c:pt>
                <c:pt idx="19228">
                  <c:v>94394.93</c:v>
                </c:pt>
                <c:pt idx="19229">
                  <c:v>90778.09</c:v>
                </c:pt>
                <c:pt idx="19230">
                  <c:v>88283.25</c:v>
                </c:pt>
                <c:pt idx="19231">
                  <c:v>99403.38</c:v>
                </c:pt>
                <c:pt idx="19232">
                  <c:v>99571.64</c:v>
                </c:pt>
                <c:pt idx="19233">
                  <c:v>97227.21</c:v>
                </c:pt>
                <c:pt idx="19234">
                  <c:v>94672.23</c:v>
                </c:pt>
                <c:pt idx="19235">
                  <c:v>99456.28</c:v>
                </c:pt>
                <c:pt idx="19236">
                  <c:v>98739.15</c:v>
                </c:pt>
                <c:pt idx="19237">
                  <c:v>98529.83</c:v>
                </c:pt>
                <c:pt idx="19238">
                  <c:v>93148.32</c:v>
                </c:pt>
                <c:pt idx="19239">
                  <c:v>91669.759999999995</c:v>
                </c:pt>
                <c:pt idx="19240">
                  <c:v>102442.77</c:v>
                </c:pt>
                <c:pt idx="19241">
                  <c:v>97912.18</c:v>
                </c:pt>
                <c:pt idx="19242">
                  <c:v>96819.66</c:v>
                </c:pt>
                <c:pt idx="19243">
                  <c:v>94482.7</c:v>
                </c:pt>
                <c:pt idx="19244">
                  <c:v>97130.54</c:v>
                </c:pt>
                <c:pt idx="19245">
                  <c:v>103857.48</c:v>
                </c:pt>
                <c:pt idx="19246">
                  <c:v>110275.79</c:v>
                </c:pt>
                <c:pt idx="19247">
                  <c:v>131612.60999999999</c:v>
                </c:pt>
                <c:pt idx="19248">
                  <c:v>93593.93</c:v>
                </c:pt>
                <c:pt idx="19249">
                  <c:v>108525.75999999999</c:v>
                </c:pt>
                <c:pt idx="19250">
                  <c:v>114809.08</c:v>
                </c:pt>
                <c:pt idx="19251">
                  <c:v>148555.65</c:v>
                </c:pt>
                <c:pt idx="19252">
                  <c:v>89541.27</c:v>
                </c:pt>
                <c:pt idx="19253">
                  <c:v>102637.73</c:v>
                </c:pt>
                <c:pt idx="19254">
                  <c:v>105106.85</c:v>
                </c:pt>
                <c:pt idx="19255">
                  <c:v>100126.86</c:v>
                </c:pt>
                <c:pt idx="19256">
                  <c:v>96035.73</c:v>
                </c:pt>
                <c:pt idx="19257">
                  <c:v>105134.63</c:v>
                </c:pt>
                <c:pt idx="19258">
                  <c:v>104060.48</c:v>
                </c:pt>
                <c:pt idx="19259">
                  <c:v>105034.09</c:v>
                </c:pt>
                <c:pt idx="19260">
                  <c:v>96603.87</c:v>
                </c:pt>
                <c:pt idx="19261">
                  <c:v>99109.67</c:v>
                </c:pt>
                <c:pt idx="19262">
                  <c:v>104804.21</c:v>
                </c:pt>
                <c:pt idx="19263">
                  <c:v>101348.75</c:v>
                </c:pt>
                <c:pt idx="19264">
                  <c:v>93097.81</c:v>
                </c:pt>
                <c:pt idx="19265">
                  <c:v>92671.18</c:v>
                </c:pt>
                <c:pt idx="19266">
                  <c:v>109559.88</c:v>
                </c:pt>
                <c:pt idx="19267">
                  <c:v>99459.47</c:v>
                </c:pt>
                <c:pt idx="19268">
                  <c:v>97189.46</c:v>
                </c:pt>
                <c:pt idx="19269">
                  <c:v>90916.58</c:v>
                </c:pt>
                <c:pt idx="19270">
                  <c:v>96768.87</c:v>
                </c:pt>
                <c:pt idx="19271">
                  <c:v>97701.57</c:v>
                </c:pt>
                <c:pt idx="19272">
                  <c:v>97405.81</c:v>
                </c:pt>
                <c:pt idx="19273">
                  <c:v>96212.68</c:v>
                </c:pt>
                <c:pt idx="19274">
                  <c:v>95382.57</c:v>
                </c:pt>
                <c:pt idx="19275">
                  <c:v>104478.55</c:v>
                </c:pt>
                <c:pt idx="19276">
                  <c:v>100684.85</c:v>
                </c:pt>
                <c:pt idx="19277">
                  <c:v>95967.37</c:v>
                </c:pt>
                <c:pt idx="19278">
                  <c:v>94527.06</c:v>
                </c:pt>
                <c:pt idx="19279">
                  <c:v>105466.28</c:v>
                </c:pt>
                <c:pt idx="19280">
                  <c:v>98850.8</c:v>
                </c:pt>
                <c:pt idx="19281">
                  <c:v>97233.41</c:v>
                </c:pt>
                <c:pt idx="19282">
                  <c:v>94910.2</c:v>
                </c:pt>
                <c:pt idx="19283">
                  <c:v>100980.78</c:v>
                </c:pt>
                <c:pt idx="19284">
                  <c:v>97053.99</c:v>
                </c:pt>
                <c:pt idx="19285">
                  <c:v>101366.47</c:v>
                </c:pt>
                <c:pt idx="19286">
                  <c:v>94870.83</c:v>
                </c:pt>
                <c:pt idx="19287">
                  <c:v>100564.16</c:v>
                </c:pt>
                <c:pt idx="19288">
                  <c:v>104556.46</c:v>
                </c:pt>
                <c:pt idx="19289">
                  <c:v>102206.83</c:v>
                </c:pt>
                <c:pt idx="19290">
                  <c:v>96837.83</c:v>
                </c:pt>
                <c:pt idx="19291">
                  <c:v>96590.03</c:v>
                </c:pt>
                <c:pt idx="19292">
                  <c:v>107403.51</c:v>
                </c:pt>
                <c:pt idx="19293">
                  <c:v>105762.82</c:v>
                </c:pt>
                <c:pt idx="19294">
                  <c:v>102550.04</c:v>
                </c:pt>
                <c:pt idx="19295">
                  <c:v>100544.64</c:v>
                </c:pt>
                <c:pt idx="19296">
                  <c:v>88433.59</c:v>
                </c:pt>
                <c:pt idx="19297">
                  <c:v>92680.72</c:v>
                </c:pt>
                <c:pt idx="19298">
                  <c:v>83761.86</c:v>
                </c:pt>
                <c:pt idx="19299">
                  <c:v>79680.539999999994</c:v>
                </c:pt>
                <c:pt idx="19300">
                  <c:v>83098.3</c:v>
                </c:pt>
                <c:pt idx="19301">
                  <c:v>83691.77</c:v>
                </c:pt>
                <c:pt idx="19302">
                  <c:v>85120.3</c:v>
                </c:pt>
                <c:pt idx="19303">
                  <c:v>75022.34</c:v>
                </c:pt>
                <c:pt idx="19304">
                  <c:v>84609.17</c:v>
                </c:pt>
                <c:pt idx="19305">
                  <c:v>81010.92</c:v>
                </c:pt>
                <c:pt idx="19306">
                  <c:v>81266.92</c:v>
                </c:pt>
                <c:pt idx="19307">
                  <c:v>79020.37</c:v>
                </c:pt>
                <c:pt idx="19308">
                  <c:v>75648.289999999994</c:v>
                </c:pt>
                <c:pt idx="19309">
                  <c:v>85224.39</c:v>
                </c:pt>
                <c:pt idx="19310">
                  <c:v>82656.44</c:v>
                </c:pt>
                <c:pt idx="19311">
                  <c:v>81267.39</c:v>
                </c:pt>
                <c:pt idx="19312">
                  <c:v>76143.22</c:v>
                </c:pt>
                <c:pt idx="19313">
                  <c:v>81920.289999999994</c:v>
                </c:pt>
                <c:pt idx="19314">
                  <c:v>91970.72</c:v>
                </c:pt>
                <c:pt idx="19315">
                  <c:v>87598</c:v>
                </c:pt>
                <c:pt idx="19316">
                  <c:v>78204.47</c:v>
                </c:pt>
                <c:pt idx="19317">
                  <c:v>79072.84</c:v>
                </c:pt>
                <c:pt idx="19318">
                  <c:v>84409.88</c:v>
                </c:pt>
                <c:pt idx="19319">
                  <c:v>87157.77</c:v>
                </c:pt>
                <c:pt idx="19320">
                  <c:v>77829.66</c:v>
                </c:pt>
                <c:pt idx="19321">
                  <c:v>75475.37</c:v>
                </c:pt>
                <c:pt idx="19322">
                  <c:v>87675.4</c:v>
                </c:pt>
                <c:pt idx="19323">
                  <c:v>86554.69</c:v>
                </c:pt>
                <c:pt idx="19324">
                  <c:v>82268.44</c:v>
                </c:pt>
                <c:pt idx="19325">
                  <c:v>76424.83</c:v>
                </c:pt>
                <c:pt idx="19326">
                  <c:v>80432.59</c:v>
                </c:pt>
                <c:pt idx="19327">
                  <c:v>80809.210000000006</c:v>
                </c:pt>
                <c:pt idx="19328">
                  <c:v>82014.899999999994</c:v>
                </c:pt>
                <c:pt idx="19329">
                  <c:v>75974.789999999994</c:v>
                </c:pt>
                <c:pt idx="19330">
                  <c:v>76509.73</c:v>
                </c:pt>
                <c:pt idx="19331">
                  <c:v>80803.839999999997</c:v>
                </c:pt>
                <c:pt idx="19332">
                  <c:v>83037.67</c:v>
                </c:pt>
                <c:pt idx="19333">
                  <c:v>75961.429999999993</c:v>
                </c:pt>
                <c:pt idx="19334">
                  <c:v>74405.88</c:v>
                </c:pt>
                <c:pt idx="19335">
                  <c:v>80115.03</c:v>
                </c:pt>
                <c:pt idx="19336">
                  <c:v>82141.03</c:v>
                </c:pt>
                <c:pt idx="19337">
                  <c:v>83915.31</c:v>
                </c:pt>
                <c:pt idx="19338">
                  <c:v>74842.31</c:v>
                </c:pt>
                <c:pt idx="19339">
                  <c:v>69061.8</c:v>
                </c:pt>
                <c:pt idx="19340">
                  <c:v>84494.080000000002</c:v>
                </c:pt>
                <c:pt idx="19341">
                  <c:v>81895.350000000006</c:v>
                </c:pt>
                <c:pt idx="19342">
                  <c:v>84750.62</c:v>
                </c:pt>
                <c:pt idx="19343">
                  <c:v>65452.57</c:v>
                </c:pt>
                <c:pt idx="19344">
                  <c:v>82980.320000000007</c:v>
                </c:pt>
                <c:pt idx="19345">
                  <c:v>86676.77</c:v>
                </c:pt>
                <c:pt idx="19346">
                  <c:v>82258.899999999994</c:v>
                </c:pt>
                <c:pt idx="19347">
                  <c:v>73090.61</c:v>
                </c:pt>
                <c:pt idx="19348">
                  <c:v>88934.27</c:v>
                </c:pt>
                <c:pt idx="19349">
                  <c:v>94029.23</c:v>
                </c:pt>
                <c:pt idx="19350">
                  <c:v>82049.289999999994</c:v>
                </c:pt>
                <c:pt idx="19351">
                  <c:v>76258.990000000005</c:v>
                </c:pt>
                <c:pt idx="19352">
                  <c:v>80599.47</c:v>
                </c:pt>
                <c:pt idx="19353">
                  <c:v>80935.399999999994</c:v>
                </c:pt>
                <c:pt idx="19354">
                  <c:v>81914.429999999993</c:v>
                </c:pt>
                <c:pt idx="19355">
                  <c:v>73603.62</c:v>
                </c:pt>
                <c:pt idx="19356">
                  <c:v>75083.92</c:v>
                </c:pt>
                <c:pt idx="19357">
                  <c:v>82288.05</c:v>
                </c:pt>
                <c:pt idx="19358">
                  <c:v>84537.1</c:v>
                </c:pt>
                <c:pt idx="19359">
                  <c:v>75128.02</c:v>
                </c:pt>
                <c:pt idx="19360">
                  <c:v>69437.98</c:v>
                </c:pt>
                <c:pt idx="19361">
                  <c:v>81755.83</c:v>
                </c:pt>
                <c:pt idx="19362">
                  <c:v>80341.289999999994</c:v>
                </c:pt>
                <c:pt idx="19363">
                  <c:v>78334.84</c:v>
                </c:pt>
                <c:pt idx="19364">
                  <c:v>74537.91</c:v>
                </c:pt>
                <c:pt idx="19365">
                  <c:v>74527.460000000006</c:v>
                </c:pt>
                <c:pt idx="19366">
                  <c:v>83114.48</c:v>
                </c:pt>
                <c:pt idx="19367">
                  <c:v>83373.23</c:v>
                </c:pt>
                <c:pt idx="19368">
                  <c:v>75383.8</c:v>
                </c:pt>
                <c:pt idx="19369">
                  <c:v>75444.53</c:v>
                </c:pt>
                <c:pt idx="19370">
                  <c:v>79825.16</c:v>
                </c:pt>
                <c:pt idx="19371">
                  <c:v>83420.5</c:v>
                </c:pt>
                <c:pt idx="19372">
                  <c:v>78678.210000000006</c:v>
                </c:pt>
                <c:pt idx="19373">
                  <c:v>72412.83</c:v>
                </c:pt>
                <c:pt idx="19374">
                  <c:v>82408.53</c:v>
                </c:pt>
                <c:pt idx="19375">
                  <c:v>84372.07</c:v>
                </c:pt>
                <c:pt idx="19376">
                  <c:v>81847.97</c:v>
                </c:pt>
                <c:pt idx="19377">
                  <c:v>76262.36</c:v>
                </c:pt>
                <c:pt idx="19378">
                  <c:v>78299.63</c:v>
                </c:pt>
                <c:pt idx="19379">
                  <c:v>81974.86</c:v>
                </c:pt>
                <c:pt idx="19380">
                  <c:v>84278.61</c:v>
                </c:pt>
                <c:pt idx="19381">
                  <c:v>75082.210000000006</c:v>
                </c:pt>
                <c:pt idx="19382">
                  <c:v>72338.210000000006</c:v>
                </c:pt>
                <c:pt idx="19383">
                  <c:v>85825.49</c:v>
                </c:pt>
                <c:pt idx="19384">
                  <c:v>81089.05</c:v>
                </c:pt>
                <c:pt idx="19385">
                  <c:v>74394.33</c:v>
                </c:pt>
                <c:pt idx="19386">
                  <c:v>73723.02</c:v>
                </c:pt>
                <c:pt idx="19387">
                  <c:v>75717.240000000005</c:v>
                </c:pt>
                <c:pt idx="19388">
                  <c:v>82859.38</c:v>
                </c:pt>
                <c:pt idx="19389">
                  <c:v>83365.100000000006</c:v>
                </c:pt>
                <c:pt idx="19390">
                  <c:v>77606.710000000006</c:v>
                </c:pt>
                <c:pt idx="19391">
                  <c:v>67725.5</c:v>
                </c:pt>
                <c:pt idx="19392">
                  <c:v>84178.01</c:v>
                </c:pt>
                <c:pt idx="19393">
                  <c:v>81981.41</c:v>
                </c:pt>
                <c:pt idx="19394">
                  <c:v>90220.63</c:v>
                </c:pt>
                <c:pt idx="19395">
                  <c:v>58947.97</c:v>
                </c:pt>
                <c:pt idx="19396">
                  <c:v>80698.23</c:v>
                </c:pt>
                <c:pt idx="19397">
                  <c:v>87280.77</c:v>
                </c:pt>
                <c:pt idx="19398">
                  <c:v>81990.679999999993</c:v>
                </c:pt>
                <c:pt idx="19399">
                  <c:v>75421.58</c:v>
                </c:pt>
                <c:pt idx="19400">
                  <c:v>84338.53</c:v>
                </c:pt>
                <c:pt idx="19401">
                  <c:v>89025.36</c:v>
                </c:pt>
                <c:pt idx="19402">
                  <c:v>87636.17</c:v>
                </c:pt>
                <c:pt idx="19403">
                  <c:v>78046.84</c:v>
                </c:pt>
                <c:pt idx="19404">
                  <c:v>78443.44</c:v>
                </c:pt>
                <c:pt idx="19405">
                  <c:v>85651.33</c:v>
                </c:pt>
                <c:pt idx="19406">
                  <c:v>84996.23</c:v>
                </c:pt>
                <c:pt idx="19407">
                  <c:v>75070.16</c:v>
                </c:pt>
                <c:pt idx="19408">
                  <c:v>74849.070000000007</c:v>
                </c:pt>
                <c:pt idx="19409">
                  <c:v>86132.28</c:v>
                </c:pt>
                <c:pt idx="19410">
                  <c:v>80858.880000000005</c:v>
                </c:pt>
                <c:pt idx="19411">
                  <c:v>79445.509999999995</c:v>
                </c:pt>
                <c:pt idx="19412">
                  <c:v>74490.600000000006</c:v>
                </c:pt>
                <c:pt idx="19413">
                  <c:v>80124.7</c:v>
                </c:pt>
                <c:pt idx="19414">
                  <c:v>84626.11</c:v>
                </c:pt>
                <c:pt idx="19415">
                  <c:v>83535.179999999993</c:v>
                </c:pt>
                <c:pt idx="19416">
                  <c:v>79044.7</c:v>
                </c:pt>
                <c:pt idx="19417">
                  <c:v>74915</c:v>
                </c:pt>
                <c:pt idx="19418">
                  <c:v>90993.68</c:v>
                </c:pt>
                <c:pt idx="19419">
                  <c:v>84362.43</c:v>
                </c:pt>
                <c:pt idx="19420">
                  <c:v>78681.03</c:v>
                </c:pt>
                <c:pt idx="19421">
                  <c:v>77304.800000000003</c:v>
                </c:pt>
                <c:pt idx="19422">
                  <c:v>84456.48</c:v>
                </c:pt>
                <c:pt idx="19423">
                  <c:v>86798.080000000002</c:v>
                </c:pt>
                <c:pt idx="19424">
                  <c:v>83396.37</c:v>
                </c:pt>
                <c:pt idx="19425">
                  <c:v>75838.740000000005</c:v>
                </c:pt>
                <c:pt idx="19426">
                  <c:v>84185.36</c:v>
                </c:pt>
                <c:pt idx="19427">
                  <c:v>88085.32</c:v>
                </c:pt>
                <c:pt idx="19428">
                  <c:v>87363.99</c:v>
                </c:pt>
                <c:pt idx="19429">
                  <c:v>76683.14</c:v>
                </c:pt>
                <c:pt idx="19430">
                  <c:v>80808.800000000003</c:v>
                </c:pt>
                <c:pt idx="19431">
                  <c:v>83399.009999999995</c:v>
                </c:pt>
                <c:pt idx="19432">
                  <c:v>81943.56</c:v>
                </c:pt>
                <c:pt idx="19433">
                  <c:v>78540.210000000006</c:v>
                </c:pt>
                <c:pt idx="19434">
                  <c:v>75325.66</c:v>
                </c:pt>
                <c:pt idx="19435">
                  <c:v>85978.07</c:v>
                </c:pt>
                <c:pt idx="19436">
                  <c:v>83666.41</c:v>
                </c:pt>
                <c:pt idx="19437">
                  <c:v>80550.34</c:v>
                </c:pt>
                <c:pt idx="19438">
                  <c:v>75329.8</c:v>
                </c:pt>
                <c:pt idx="19439">
                  <c:v>178982.89</c:v>
                </c:pt>
                <c:pt idx="19440">
                  <c:v>182142.89</c:v>
                </c:pt>
                <c:pt idx="19441">
                  <c:v>170825.81</c:v>
                </c:pt>
                <c:pt idx="19442">
                  <c:v>159343.07</c:v>
                </c:pt>
                <c:pt idx="19443">
                  <c:v>163301.25</c:v>
                </c:pt>
                <c:pt idx="19444">
                  <c:v>164055.79</c:v>
                </c:pt>
                <c:pt idx="19445">
                  <c:v>159140.47</c:v>
                </c:pt>
                <c:pt idx="19446">
                  <c:v>146492.59</c:v>
                </c:pt>
                <c:pt idx="19447">
                  <c:v>166476.34</c:v>
                </c:pt>
                <c:pt idx="19448">
                  <c:v>156241.85</c:v>
                </c:pt>
                <c:pt idx="19449">
                  <c:v>150349.29999999999</c:v>
                </c:pt>
                <c:pt idx="19450">
                  <c:v>148072.62</c:v>
                </c:pt>
                <c:pt idx="19451">
                  <c:v>139634.72</c:v>
                </c:pt>
                <c:pt idx="19452">
                  <c:v>163001.20000000001</c:v>
                </c:pt>
                <c:pt idx="19453">
                  <c:v>147998.65</c:v>
                </c:pt>
                <c:pt idx="19454">
                  <c:v>149506.26999999999</c:v>
                </c:pt>
                <c:pt idx="19455">
                  <c:v>145574.74</c:v>
                </c:pt>
                <c:pt idx="19456">
                  <c:v>150639.71</c:v>
                </c:pt>
                <c:pt idx="19457">
                  <c:v>161667.04</c:v>
                </c:pt>
                <c:pt idx="19458">
                  <c:v>157670.35999999999</c:v>
                </c:pt>
                <c:pt idx="19459">
                  <c:v>141750.65</c:v>
                </c:pt>
                <c:pt idx="19460">
                  <c:v>153473.23000000001</c:v>
                </c:pt>
                <c:pt idx="19461">
                  <c:v>156774.82999999999</c:v>
                </c:pt>
                <c:pt idx="19462">
                  <c:v>154270.42000000001</c:v>
                </c:pt>
                <c:pt idx="19463">
                  <c:v>140024.94</c:v>
                </c:pt>
                <c:pt idx="19464">
                  <c:v>136093.09</c:v>
                </c:pt>
                <c:pt idx="19465">
                  <c:v>159515.32999999999</c:v>
                </c:pt>
                <c:pt idx="19466">
                  <c:v>155188.37</c:v>
                </c:pt>
                <c:pt idx="19467">
                  <c:v>147664.29999999999</c:v>
                </c:pt>
                <c:pt idx="19468">
                  <c:v>141542.88</c:v>
                </c:pt>
                <c:pt idx="19469">
                  <c:v>158203.22</c:v>
                </c:pt>
                <c:pt idx="19470">
                  <c:v>159630.1</c:v>
                </c:pt>
                <c:pt idx="19471">
                  <c:v>154929.79</c:v>
                </c:pt>
                <c:pt idx="19472">
                  <c:v>140346.71</c:v>
                </c:pt>
                <c:pt idx="19473">
                  <c:v>152095.59</c:v>
                </c:pt>
                <c:pt idx="19474">
                  <c:v>160680.64000000001</c:v>
                </c:pt>
                <c:pt idx="19475">
                  <c:v>162005.99</c:v>
                </c:pt>
                <c:pt idx="19476">
                  <c:v>148333.22</c:v>
                </c:pt>
                <c:pt idx="19477">
                  <c:v>149232.12</c:v>
                </c:pt>
                <c:pt idx="19478">
                  <c:v>176196.51</c:v>
                </c:pt>
                <c:pt idx="19479">
                  <c:v>181296.57</c:v>
                </c:pt>
                <c:pt idx="19480">
                  <c:v>205829.42</c:v>
                </c:pt>
                <c:pt idx="19481">
                  <c:v>219880.49</c:v>
                </c:pt>
                <c:pt idx="19482">
                  <c:v>152559.76</c:v>
                </c:pt>
                <c:pt idx="19483">
                  <c:v>188809.68</c:v>
                </c:pt>
                <c:pt idx="19484">
                  <c:v>201863.27</c:v>
                </c:pt>
                <c:pt idx="19485">
                  <c:v>236468.65</c:v>
                </c:pt>
                <c:pt idx="19486">
                  <c:v>135121.66</c:v>
                </c:pt>
                <c:pt idx="19487">
                  <c:v>168985.15</c:v>
                </c:pt>
                <c:pt idx="19488">
                  <c:v>181575.51</c:v>
                </c:pt>
                <c:pt idx="19489">
                  <c:v>167388.5</c:v>
                </c:pt>
                <c:pt idx="19490">
                  <c:v>151554.41</c:v>
                </c:pt>
                <c:pt idx="19491">
                  <c:v>183304.87</c:v>
                </c:pt>
                <c:pt idx="19492">
                  <c:v>195482.73</c:v>
                </c:pt>
                <c:pt idx="19493">
                  <c:v>161936.54</c:v>
                </c:pt>
                <c:pt idx="19494">
                  <c:v>148922.87</c:v>
                </c:pt>
                <c:pt idx="19495">
                  <c:v>165033.74</c:v>
                </c:pt>
                <c:pt idx="19496">
                  <c:v>165774.06</c:v>
                </c:pt>
                <c:pt idx="19497">
                  <c:v>163448.56</c:v>
                </c:pt>
                <c:pt idx="19498">
                  <c:v>140248.07</c:v>
                </c:pt>
                <c:pt idx="19499">
                  <c:v>148964.72</c:v>
                </c:pt>
                <c:pt idx="19500">
                  <c:v>160178.54999999999</c:v>
                </c:pt>
                <c:pt idx="19501">
                  <c:v>161800.16</c:v>
                </c:pt>
                <c:pt idx="19502">
                  <c:v>156086.63</c:v>
                </c:pt>
                <c:pt idx="19503">
                  <c:v>141627.99</c:v>
                </c:pt>
                <c:pt idx="19504">
                  <c:v>158933.97</c:v>
                </c:pt>
                <c:pt idx="19505">
                  <c:v>152502.5</c:v>
                </c:pt>
                <c:pt idx="19506">
                  <c:v>148014.9</c:v>
                </c:pt>
                <c:pt idx="19507">
                  <c:v>147270.43</c:v>
                </c:pt>
                <c:pt idx="19508">
                  <c:v>145322.47</c:v>
                </c:pt>
                <c:pt idx="19509">
                  <c:v>154372.76</c:v>
                </c:pt>
                <c:pt idx="19510">
                  <c:v>154415.51</c:v>
                </c:pt>
                <c:pt idx="19511">
                  <c:v>136015.49</c:v>
                </c:pt>
                <c:pt idx="19512">
                  <c:v>147909.32999999999</c:v>
                </c:pt>
                <c:pt idx="19513">
                  <c:v>153339.39000000001</c:v>
                </c:pt>
                <c:pt idx="19514">
                  <c:v>153783.12</c:v>
                </c:pt>
                <c:pt idx="19515">
                  <c:v>146359.81</c:v>
                </c:pt>
                <c:pt idx="19516">
                  <c:v>138802.82</c:v>
                </c:pt>
                <c:pt idx="19517">
                  <c:v>160468.74</c:v>
                </c:pt>
                <c:pt idx="19518">
                  <c:v>158082.14000000001</c:v>
                </c:pt>
                <c:pt idx="19519">
                  <c:v>153827.25</c:v>
                </c:pt>
                <c:pt idx="19520">
                  <c:v>147186.84</c:v>
                </c:pt>
                <c:pt idx="19521">
                  <c:v>156168.29999999999</c:v>
                </c:pt>
                <c:pt idx="19522">
                  <c:v>164687.59</c:v>
                </c:pt>
                <c:pt idx="19523">
                  <c:v>163843.04999999999</c:v>
                </c:pt>
                <c:pt idx="19524">
                  <c:v>150256.66</c:v>
                </c:pt>
                <c:pt idx="19525">
                  <c:v>148682.35999999999</c:v>
                </c:pt>
                <c:pt idx="19526">
                  <c:v>176375.65</c:v>
                </c:pt>
                <c:pt idx="19527">
                  <c:v>164033.78</c:v>
                </c:pt>
                <c:pt idx="19528">
                  <c:v>163289.88</c:v>
                </c:pt>
                <c:pt idx="19529">
                  <c:v>158040.78</c:v>
                </c:pt>
                <c:pt idx="19530">
                  <c:v>173785.31</c:v>
                </c:pt>
                <c:pt idx="19531">
                  <c:v>190979.69</c:v>
                </c:pt>
                <c:pt idx="19532">
                  <c:v>204812.37</c:v>
                </c:pt>
                <c:pt idx="19533">
                  <c:v>238066.17</c:v>
                </c:pt>
                <c:pt idx="19534">
                  <c:v>154526.64000000001</c:v>
                </c:pt>
                <c:pt idx="19535">
                  <c:v>195953.72</c:v>
                </c:pt>
                <c:pt idx="19536">
                  <c:v>204934.97</c:v>
                </c:pt>
                <c:pt idx="19537">
                  <c:v>257375.39</c:v>
                </c:pt>
                <c:pt idx="19538">
                  <c:v>142937.91</c:v>
                </c:pt>
                <c:pt idx="19539">
                  <c:v>177356.35</c:v>
                </c:pt>
                <c:pt idx="19540">
                  <c:v>182046.51</c:v>
                </c:pt>
                <c:pt idx="19541">
                  <c:v>169381.67</c:v>
                </c:pt>
                <c:pt idx="19542">
                  <c:v>160379.95000000001</c:v>
                </c:pt>
                <c:pt idx="19543">
                  <c:v>176421.91</c:v>
                </c:pt>
                <c:pt idx="19544">
                  <c:v>184489.05</c:v>
                </c:pt>
                <c:pt idx="19545">
                  <c:v>186888.75</c:v>
                </c:pt>
                <c:pt idx="19546">
                  <c:v>164492.45000000001</c:v>
                </c:pt>
                <c:pt idx="19547">
                  <c:v>166966.60999999999</c:v>
                </c:pt>
                <c:pt idx="19548">
                  <c:v>177087.77</c:v>
                </c:pt>
                <c:pt idx="19549">
                  <c:v>175208.77</c:v>
                </c:pt>
                <c:pt idx="19550">
                  <c:v>156718.63</c:v>
                </c:pt>
                <c:pt idx="19551">
                  <c:v>152398.87</c:v>
                </c:pt>
                <c:pt idx="19552">
                  <c:v>185060.6</c:v>
                </c:pt>
                <c:pt idx="19553">
                  <c:v>170989.18</c:v>
                </c:pt>
                <c:pt idx="19554">
                  <c:v>164123.20000000001</c:v>
                </c:pt>
                <c:pt idx="19555">
                  <c:v>151824.37</c:v>
                </c:pt>
                <c:pt idx="19556">
                  <c:v>164192.76999999999</c:v>
                </c:pt>
                <c:pt idx="19557">
                  <c:v>169818.78</c:v>
                </c:pt>
                <c:pt idx="19558">
                  <c:v>167197.03</c:v>
                </c:pt>
                <c:pt idx="19559">
                  <c:v>157451.13</c:v>
                </c:pt>
                <c:pt idx="19560">
                  <c:v>154734.45000000001</c:v>
                </c:pt>
                <c:pt idx="19561">
                  <c:v>181331.71</c:v>
                </c:pt>
                <c:pt idx="19562">
                  <c:v>169931.76</c:v>
                </c:pt>
                <c:pt idx="19563">
                  <c:v>159611.89000000001</c:v>
                </c:pt>
                <c:pt idx="19564">
                  <c:v>155974.44</c:v>
                </c:pt>
                <c:pt idx="19565">
                  <c:v>179105.49</c:v>
                </c:pt>
                <c:pt idx="19566">
                  <c:v>168345.97</c:v>
                </c:pt>
                <c:pt idx="19567">
                  <c:v>164392.53</c:v>
                </c:pt>
                <c:pt idx="19568">
                  <c:v>156687.73000000001</c:v>
                </c:pt>
                <c:pt idx="19569">
                  <c:v>170120.39</c:v>
                </c:pt>
                <c:pt idx="19570">
                  <c:v>170283.67</c:v>
                </c:pt>
                <c:pt idx="19571">
                  <c:v>173002.07</c:v>
                </c:pt>
                <c:pt idx="19572">
                  <c:v>157874.84</c:v>
                </c:pt>
                <c:pt idx="19573">
                  <c:v>169994.15</c:v>
                </c:pt>
                <c:pt idx="19574">
                  <c:v>182189.34</c:v>
                </c:pt>
                <c:pt idx="19575">
                  <c:v>179419.94</c:v>
                </c:pt>
                <c:pt idx="19576">
                  <c:v>169646.36</c:v>
                </c:pt>
                <c:pt idx="19577">
                  <c:v>159369.51999999999</c:v>
                </c:pt>
                <c:pt idx="19578">
                  <c:v>192860.85</c:v>
                </c:pt>
                <c:pt idx="19579">
                  <c:v>192455.74</c:v>
                </c:pt>
                <c:pt idx="19580">
                  <c:v>175971.97</c:v>
                </c:pt>
                <c:pt idx="19581">
                  <c:v>169784.13</c:v>
                </c:pt>
                <c:pt idx="19582">
                  <c:v>66106.91</c:v>
                </c:pt>
                <c:pt idx="19583">
                  <c:v>68501.78</c:v>
                </c:pt>
                <c:pt idx="19584">
                  <c:v>61551.040000000001</c:v>
                </c:pt>
                <c:pt idx="19585">
                  <c:v>57055.68</c:v>
                </c:pt>
                <c:pt idx="19586">
                  <c:v>61029.14</c:v>
                </c:pt>
                <c:pt idx="19587">
                  <c:v>62930.14</c:v>
                </c:pt>
                <c:pt idx="19588">
                  <c:v>63191.57</c:v>
                </c:pt>
                <c:pt idx="19589">
                  <c:v>55073.17</c:v>
                </c:pt>
                <c:pt idx="19590">
                  <c:v>69947.77</c:v>
                </c:pt>
                <c:pt idx="19591">
                  <c:v>67084.05</c:v>
                </c:pt>
                <c:pt idx="19592">
                  <c:v>65629.73</c:v>
                </c:pt>
                <c:pt idx="19593">
                  <c:v>59513.599999999999</c:v>
                </c:pt>
                <c:pt idx="19594">
                  <c:v>56146.45</c:v>
                </c:pt>
                <c:pt idx="19595">
                  <c:v>67638.14</c:v>
                </c:pt>
                <c:pt idx="19596">
                  <c:v>60399.63</c:v>
                </c:pt>
                <c:pt idx="19597">
                  <c:v>64212.88</c:v>
                </c:pt>
                <c:pt idx="19598">
                  <c:v>63877.52</c:v>
                </c:pt>
                <c:pt idx="19599">
                  <c:v>71871.839999999997</c:v>
                </c:pt>
                <c:pt idx="19600">
                  <c:v>69204.47</c:v>
                </c:pt>
                <c:pt idx="19601">
                  <c:v>69711.77</c:v>
                </c:pt>
                <c:pt idx="19602">
                  <c:v>62453.04</c:v>
                </c:pt>
                <c:pt idx="19603">
                  <c:v>72257.72</c:v>
                </c:pt>
                <c:pt idx="19604">
                  <c:v>75945.119999999995</c:v>
                </c:pt>
                <c:pt idx="19605">
                  <c:v>66722.27</c:v>
                </c:pt>
                <c:pt idx="19606">
                  <c:v>56309.14</c:v>
                </c:pt>
                <c:pt idx="19607">
                  <c:v>57103.31</c:v>
                </c:pt>
                <c:pt idx="19608">
                  <c:v>65094.720000000001</c:v>
                </c:pt>
                <c:pt idx="19609">
                  <c:v>64721.64</c:v>
                </c:pt>
                <c:pt idx="19610">
                  <c:v>60982.8</c:v>
                </c:pt>
                <c:pt idx="19611">
                  <c:v>56305.66</c:v>
                </c:pt>
                <c:pt idx="19612">
                  <c:v>66862.350000000006</c:v>
                </c:pt>
                <c:pt idx="19613">
                  <c:v>70118.600000000006</c:v>
                </c:pt>
                <c:pt idx="19614">
                  <c:v>65176.36</c:v>
                </c:pt>
                <c:pt idx="19615">
                  <c:v>58401.63</c:v>
                </c:pt>
                <c:pt idx="19616">
                  <c:v>60469.4</c:v>
                </c:pt>
                <c:pt idx="19617">
                  <c:v>67136.02</c:v>
                </c:pt>
                <c:pt idx="19618">
                  <c:v>70685.149999999994</c:v>
                </c:pt>
                <c:pt idx="19619">
                  <c:v>61429.36</c:v>
                </c:pt>
                <c:pt idx="19620">
                  <c:v>57164.69</c:v>
                </c:pt>
                <c:pt idx="19621">
                  <c:v>69874.95</c:v>
                </c:pt>
                <c:pt idx="19622">
                  <c:v>77372.72</c:v>
                </c:pt>
                <c:pt idx="19623">
                  <c:v>82781.22</c:v>
                </c:pt>
                <c:pt idx="19624">
                  <c:v>80760.92</c:v>
                </c:pt>
                <c:pt idx="19625">
                  <c:v>57110.65</c:v>
                </c:pt>
                <c:pt idx="19626">
                  <c:v>73173.179999999993</c:v>
                </c:pt>
                <c:pt idx="19627">
                  <c:v>76384.14</c:v>
                </c:pt>
                <c:pt idx="19628">
                  <c:v>93123.68</c:v>
                </c:pt>
                <c:pt idx="19629">
                  <c:v>59233.86</c:v>
                </c:pt>
                <c:pt idx="19630">
                  <c:v>67470.03</c:v>
                </c:pt>
                <c:pt idx="19631">
                  <c:v>77567.100000000006</c:v>
                </c:pt>
                <c:pt idx="19632">
                  <c:v>67754.539999999994</c:v>
                </c:pt>
                <c:pt idx="19633">
                  <c:v>57838.48</c:v>
                </c:pt>
                <c:pt idx="19634">
                  <c:v>81746.42</c:v>
                </c:pt>
                <c:pt idx="19635">
                  <c:v>79757.960000000006</c:v>
                </c:pt>
                <c:pt idx="19636">
                  <c:v>71190.490000000005</c:v>
                </c:pt>
                <c:pt idx="19637">
                  <c:v>62476.3</c:v>
                </c:pt>
                <c:pt idx="19638">
                  <c:v>70639.399999999994</c:v>
                </c:pt>
                <c:pt idx="19639">
                  <c:v>70728.820000000007</c:v>
                </c:pt>
                <c:pt idx="19640">
                  <c:v>77785.149999999994</c:v>
                </c:pt>
                <c:pt idx="19641">
                  <c:v>64424.69</c:v>
                </c:pt>
                <c:pt idx="19642">
                  <c:v>63424.11</c:v>
                </c:pt>
                <c:pt idx="19643">
                  <c:v>70085</c:v>
                </c:pt>
                <c:pt idx="19644">
                  <c:v>74417.22</c:v>
                </c:pt>
                <c:pt idx="19645">
                  <c:v>74152.45</c:v>
                </c:pt>
                <c:pt idx="19646">
                  <c:v>66881.73</c:v>
                </c:pt>
                <c:pt idx="19647">
                  <c:v>71593.23</c:v>
                </c:pt>
                <c:pt idx="19648">
                  <c:v>73555.240000000005</c:v>
                </c:pt>
                <c:pt idx="19649">
                  <c:v>64683.87</c:v>
                </c:pt>
                <c:pt idx="19650">
                  <c:v>68192.75</c:v>
                </c:pt>
                <c:pt idx="19651">
                  <c:v>72843.37</c:v>
                </c:pt>
                <c:pt idx="19652">
                  <c:v>72314.11</c:v>
                </c:pt>
                <c:pt idx="19653">
                  <c:v>75628.929999999993</c:v>
                </c:pt>
                <c:pt idx="19654">
                  <c:v>65481.83</c:v>
                </c:pt>
                <c:pt idx="19655">
                  <c:v>73955.06</c:v>
                </c:pt>
                <c:pt idx="19656">
                  <c:v>81173.37</c:v>
                </c:pt>
                <c:pt idx="19657">
                  <c:v>72407.08</c:v>
                </c:pt>
                <c:pt idx="19658">
                  <c:v>65059.29</c:v>
                </c:pt>
                <c:pt idx="19659">
                  <c:v>59337.52</c:v>
                </c:pt>
                <c:pt idx="19660">
                  <c:v>70127.210000000006</c:v>
                </c:pt>
                <c:pt idx="19661">
                  <c:v>71791.570000000007</c:v>
                </c:pt>
                <c:pt idx="19662">
                  <c:v>67449.2</c:v>
                </c:pt>
                <c:pt idx="19663">
                  <c:v>61155.6</c:v>
                </c:pt>
                <c:pt idx="19664">
                  <c:v>67773.34</c:v>
                </c:pt>
                <c:pt idx="19665">
                  <c:v>77386.509999999995</c:v>
                </c:pt>
                <c:pt idx="19666">
                  <c:v>71216.66</c:v>
                </c:pt>
                <c:pt idx="19667">
                  <c:v>61189.72</c:v>
                </c:pt>
                <c:pt idx="19668">
                  <c:v>59126.11</c:v>
                </c:pt>
                <c:pt idx="19669">
                  <c:v>75167.100000000006</c:v>
                </c:pt>
                <c:pt idx="19670">
                  <c:v>69198.2</c:v>
                </c:pt>
                <c:pt idx="19671">
                  <c:v>65348.7</c:v>
                </c:pt>
                <c:pt idx="19672">
                  <c:v>60839.12</c:v>
                </c:pt>
                <c:pt idx="19673">
                  <c:v>68492.800000000003</c:v>
                </c:pt>
                <c:pt idx="19674">
                  <c:v>80934.289999999994</c:v>
                </c:pt>
                <c:pt idx="19675">
                  <c:v>83466.8</c:v>
                </c:pt>
                <c:pt idx="19676">
                  <c:v>88617.19</c:v>
                </c:pt>
                <c:pt idx="19677">
                  <c:v>57618.49</c:v>
                </c:pt>
                <c:pt idx="19678">
                  <c:v>76763.070000000007</c:v>
                </c:pt>
                <c:pt idx="19679">
                  <c:v>77695.8</c:v>
                </c:pt>
                <c:pt idx="19680">
                  <c:v>97658.89</c:v>
                </c:pt>
                <c:pt idx="19681">
                  <c:v>56588.2</c:v>
                </c:pt>
                <c:pt idx="19682">
                  <c:v>75276.2</c:v>
                </c:pt>
                <c:pt idx="19683">
                  <c:v>77548.75</c:v>
                </c:pt>
                <c:pt idx="19684">
                  <c:v>70497.52</c:v>
                </c:pt>
                <c:pt idx="19685">
                  <c:v>63920.03</c:v>
                </c:pt>
                <c:pt idx="19686">
                  <c:v>71851.929999999993</c:v>
                </c:pt>
                <c:pt idx="19687">
                  <c:v>75593.95</c:v>
                </c:pt>
                <c:pt idx="19688">
                  <c:v>78343.490000000005</c:v>
                </c:pt>
                <c:pt idx="19689">
                  <c:v>65034.97</c:v>
                </c:pt>
                <c:pt idx="19690">
                  <c:v>67667.45</c:v>
                </c:pt>
                <c:pt idx="19691">
                  <c:v>77109.16</c:v>
                </c:pt>
                <c:pt idx="19692">
                  <c:v>76963.070000000007</c:v>
                </c:pt>
                <c:pt idx="19693">
                  <c:v>66943.19</c:v>
                </c:pt>
                <c:pt idx="19694">
                  <c:v>66987.27</c:v>
                </c:pt>
                <c:pt idx="19695">
                  <c:v>88650.67</c:v>
                </c:pt>
                <c:pt idx="19696">
                  <c:v>82533.19</c:v>
                </c:pt>
                <c:pt idx="19697">
                  <c:v>70238.91</c:v>
                </c:pt>
                <c:pt idx="19698">
                  <c:v>63650.239999999998</c:v>
                </c:pt>
                <c:pt idx="19699">
                  <c:v>70496.7</c:v>
                </c:pt>
                <c:pt idx="19700">
                  <c:v>78083.460000000006</c:v>
                </c:pt>
                <c:pt idx="19701">
                  <c:v>78488.09</c:v>
                </c:pt>
                <c:pt idx="19702">
                  <c:v>77365.490000000005</c:v>
                </c:pt>
                <c:pt idx="19703">
                  <c:v>79428.28</c:v>
                </c:pt>
                <c:pt idx="19704">
                  <c:v>82234.559999999998</c:v>
                </c:pt>
                <c:pt idx="19705">
                  <c:v>80194.39</c:v>
                </c:pt>
                <c:pt idx="19706">
                  <c:v>75402.55</c:v>
                </c:pt>
                <c:pt idx="19707">
                  <c:v>69567.53</c:v>
                </c:pt>
                <c:pt idx="19708">
                  <c:v>96245.84</c:v>
                </c:pt>
                <c:pt idx="19709">
                  <c:v>78859.03</c:v>
                </c:pt>
                <c:pt idx="19710">
                  <c:v>73731.31</c:v>
                </c:pt>
                <c:pt idx="19711">
                  <c:v>68046.55</c:v>
                </c:pt>
                <c:pt idx="19712">
                  <c:v>76421.8</c:v>
                </c:pt>
                <c:pt idx="19713">
                  <c:v>79684.98</c:v>
                </c:pt>
                <c:pt idx="19714">
                  <c:v>84053.55</c:v>
                </c:pt>
                <c:pt idx="19715">
                  <c:v>67563.360000000001</c:v>
                </c:pt>
                <c:pt idx="19716">
                  <c:v>73745.88</c:v>
                </c:pt>
                <c:pt idx="19717">
                  <c:v>85314</c:v>
                </c:pt>
                <c:pt idx="19718">
                  <c:v>81530.16</c:v>
                </c:pt>
                <c:pt idx="19719">
                  <c:v>71229.3</c:v>
                </c:pt>
                <c:pt idx="19720">
                  <c:v>67980.56</c:v>
                </c:pt>
                <c:pt idx="19721">
                  <c:v>80830.06</c:v>
                </c:pt>
                <c:pt idx="19722">
                  <c:v>84581.61</c:v>
                </c:pt>
                <c:pt idx="19723">
                  <c:v>75948.41</c:v>
                </c:pt>
                <c:pt idx="19724">
                  <c:v>71383.59</c:v>
                </c:pt>
                <c:pt idx="19725">
                  <c:v>67287.179999999993</c:v>
                </c:pt>
                <c:pt idx="19726">
                  <c:v>73828.47</c:v>
                </c:pt>
                <c:pt idx="19727">
                  <c:v>90239.09</c:v>
                </c:pt>
                <c:pt idx="19728">
                  <c:v>64588.46</c:v>
                </c:pt>
                <c:pt idx="19729">
                  <c:v>66209.429999999993</c:v>
                </c:pt>
                <c:pt idx="19730">
                  <c:v>66517.69</c:v>
                </c:pt>
                <c:pt idx="19731">
                  <c:v>70182.94</c:v>
                </c:pt>
                <c:pt idx="19732">
                  <c:v>65562.38</c:v>
                </c:pt>
                <c:pt idx="19733">
                  <c:v>76390.64</c:v>
                </c:pt>
                <c:pt idx="19734">
                  <c:v>74326.960000000006</c:v>
                </c:pt>
                <c:pt idx="19735">
                  <c:v>71190.38</c:v>
                </c:pt>
                <c:pt idx="19736">
                  <c:v>69620.479999999996</c:v>
                </c:pt>
                <c:pt idx="19737">
                  <c:v>65617.58</c:v>
                </c:pt>
                <c:pt idx="19738">
                  <c:v>73059.53</c:v>
                </c:pt>
                <c:pt idx="19739">
                  <c:v>88601.279999999999</c:v>
                </c:pt>
                <c:pt idx="19740">
                  <c:v>67694.429999999993</c:v>
                </c:pt>
                <c:pt idx="19741">
                  <c:v>70915.09</c:v>
                </c:pt>
                <c:pt idx="19742">
                  <c:v>75872.23</c:v>
                </c:pt>
                <c:pt idx="19743">
                  <c:v>72333.55</c:v>
                </c:pt>
                <c:pt idx="19744">
                  <c:v>76602.490000000005</c:v>
                </c:pt>
                <c:pt idx="19745">
                  <c:v>71967.66</c:v>
                </c:pt>
                <c:pt idx="19746">
                  <c:v>77038.429999999993</c:v>
                </c:pt>
                <c:pt idx="19747">
                  <c:v>72915.41</c:v>
                </c:pt>
                <c:pt idx="19748">
                  <c:v>70773.460000000006</c:v>
                </c:pt>
                <c:pt idx="19749">
                  <c:v>65449.86</c:v>
                </c:pt>
                <c:pt idx="19750">
                  <c:v>66578.47</c:v>
                </c:pt>
                <c:pt idx="19751">
                  <c:v>73022.22</c:v>
                </c:pt>
                <c:pt idx="19752">
                  <c:v>71755.490000000005</c:v>
                </c:pt>
                <c:pt idx="19753">
                  <c:v>70711.67</c:v>
                </c:pt>
                <c:pt idx="19754">
                  <c:v>67105.64</c:v>
                </c:pt>
                <c:pt idx="19755">
                  <c:v>69152.42</c:v>
                </c:pt>
                <c:pt idx="19756">
                  <c:v>69995.67</c:v>
                </c:pt>
                <c:pt idx="19757">
                  <c:v>64265.54</c:v>
                </c:pt>
                <c:pt idx="19758">
                  <c:v>62190.78</c:v>
                </c:pt>
                <c:pt idx="19759">
                  <c:v>60873.36</c:v>
                </c:pt>
                <c:pt idx="19760">
                  <c:v>63512.56</c:v>
                </c:pt>
                <c:pt idx="19761">
                  <c:v>62406.239999999998</c:v>
                </c:pt>
                <c:pt idx="19762">
                  <c:v>61150.92</c:v>
                </c:pt>
                <c:pt idx="19763">
                  <c:v>58827.519999999997</c:v>
                </c:pt>
                <c:pt idx="19764">
                  <c:v>60536.13</c:v>
                </c:pt>
                <c:pt idx="19765">
                  <c:v>61147.66</c:v>
                </c:pt>
                <c:pt idx="19766">
                  <c:v>63574.61</c:v>
                </c:pt>
                <c:pt idx="19767">
                  <c:v>72649.16</c:v>
                </c:pt>
                <c:pt idx="19768">
                  <c:v>51699.33</c:v>
                </c:pt>
                <c:pt idx="19769">
                  <c:v>57337.17</c:v>
                </c:pt>
                <c:pt idx="19770">
                  <c:v>61756.5</c:v>
                </c:pt>
                <c:pt idx="19771">
                  <c:v>79782.73</c:v>
                </c:pt>
                <c:pt idx="19772">
                  <c:v>52718.16</c:v>
                </c:pt>
                <c:pt idx="19773">
                  <c:v>64150.93</c:v>
                </c:pt>
                <c:pt idx="19774">
                  <c:v>64892.19</c:v>
                </c:pt>
                <c:pt idx="19775">
                  <c:v>63878.79</c:v>
                </c:pt>
                <c:pt idx="19776">
                  <c:v>61311.88</c:v>
                </c:pt>
                <c:pt idx="19777">
                  <c:v>67553.23</c:v>
                </c:pt>
                <c:pt idx="19778">
                  <c:v>73048.03</c:v>
                </c:pt>
                <c:pt idx="19779">
                  <c:v>92321.75</c:v>
                </c:pt>
                <c:pt idx="19780">
                  <c:v>63401.45</c:v>
                </c:pt>
                <c:pt idx="19781">
                  <c:v>69474.600000000006</c:v>
                </c:pt>
                <c:pt idx="19782">
                  <c:v>67967.570000000007</c:v>
                </c:pt>
                <c:pt idx="19783">
                  <c:v>70702.89</c:v>
                </c:pt>
                <c:pt idx="19784">
                  <c:v>68511.240000000005</c:v>
                </c:pt>
                <c:pt idx="19785">
                  <c:v>69477.56</c:v>
                </c:pt>
                <c:pt idx="19786">
                  <c:v>72876.86</c:v>
                </c:pt>
                <c:pt idx="19787">
                  <c:v>75947.56</c:v>
                </c:pt>
                <c:pt idx="19788">
                  <c:v>76850.25</c:v>
                </c:pt>
                <c:pt idx="19789">
                  <c:v>70944.27</c:v>
                </c:pt>
                <c:pt idx="19790">
                  <c:v>74738.929999999993</c:v>
                </c:pt>
                <c:pt idx="19791">
                  <c:v>91053.21</c:v>
                </c:pt>
                <c:pt idx="19792">
                  <c:v>70501.14</c:v>
                </c:pt>
                <c:pt idx="19793">
                  <c:v>72953.94</c:v>
                </c:pt>
                <c:pt idx="19794">
                  <c:v>77819.710000000006</c:v>
                </c:pt>
                <c:pt idx="19795">
                  <c:v>75595.88</c:v>
                </c:pt>
                <c:pt idx="19796">
                  <c:v>73845.31</c:v>
                </c:pt>
                <c:pt idx="19797">
                  <c:v>70772.45</c:v>
                </c:pt>
                <c:pt idx="19798">
                  <c:v>73304.320000000007</c:v>
                </c:pt>
                <c:pt idx="19799">
                  <c:v>73691.72</c:v>
                </c:pt>
                <c:pt idx="19800">
                  <c:v>70932.78</c:v>
                </c:pt>
                <c:pt idx="19801">
                  <c:v>70554.740000000005</c:v>
                </c:pt>
                <c:pt idx="19802">
                  <c:v>67170.38</c:v>
                </c:pt>
                <c:pt idx="19803">
                  <c:v>75819.38</c:v>
                </c:pt>
                <c:pt idx="19804">
                  <c:v>72752.41</c:v>
                </c:pt>
                <c:pt idx="19805">
                  <c:v>73448.41</c:v>
                </c:pt>
                <c:pt idx="19806">
                  <c:v>71896</c:v>
                </c:pt>
                <c:pt idx="19807">
                  <c:v>71909.55</c:v>
                </c:pt>
                <c:pt idx="19808">
                  <c:v>67525.94</c:v>
                </c:pt>
                <c:pt idx="19809">
                  <c:v>66253.87</c:v>
                </c:pt>
                <c:pt idx="19810">
                  <c:v>63940.22</c:v>
                </c:pt>
                <c:pt idx="19811">
                  <c:v>61435.09</c:v>
                </c:pt>
                <c:pt idx="19812">
                  <c:v>67274.490000000005</c:v>
                </c:pt>
                <c:pt idx="19813">
                  <c:v>62264.03</c:v>
                </c:pt>
                <c:pt idx="19814">
                  <c:v>65152.25</c:v>
                </c:pt>
                <c:pt idx="19815">
                  <c:v>65277.11</c:v>
                </c:pt>
                <c:pt idx="19816">
                  <c:v>62950.62</c:v>
                </c:pt>
                <c:pt idx="19817">
                  <c:v>63854.77</c:v>
                </c:pt>
                <c:pt idx="19818">
                  <c:v>63796.24</c:v>
                </c:pt>
                <c:pt idx="19819">
                  <c:v>75560.87</c:v>
                </c:pt>
                <c:pt idx="19820">
                  <c:v>53070.400000000001</c:v>
                </c:pt>
                <c:pt idx="19821">
                  <c:v>57458.09</c:v>
                </c:pt>
                <c:pt idx="19822">
                  <c:v>62040.83</c:v>
                </c:pt>
                <c:pt idx="19823">
                  <c:v>78479.16</c:v>
                </c:pt>
                <c:pt idx="19824">
                  <c:v>52267.1</c:v>
                </c:pt>
                <c:pt idx="19825">
                  <c:v>65203.31</c:v>
                </c:pt>
                <c:pt idx="19826">
                  <c:v>67302.61</c:v>
                </c:pt>
                <c:pt idx="19827">
                  <c:v>66752.320000000007</c:v>
                </c:pt>
                <c:pt idx="19828">
                  <c:v>63121.47</c:v>
                </c:pt>
                <c:pt idx="19829">
                  <c:v>68617.009999999995</c:v>
                </c:pt>
                <c:pt idx="19830">
                  <c:v>68065.460000000006</c:v>
                </c:pt>
                <c:pt idx="19831">
                  <c:v>96765.32</c:v>
                </c:pt>
                <c:pt idx="19832">
                  <c:v>63898.74</c:v>
                </c:pt>
                <c:pt idx="19833">
                  <c:v>66574.679999999993</c:v>
                </c:pt>
                <c:pt idx="19834">
                  <c:v>69037.09</c:v>
                </c:pt>
                <c:pt idx="19835">
                  <c:v>68527.429999999993</c:v>
                </c:pt>
                <c:pt idx="19836">
                  <c:v>66907.100000000006</c:v>
                </c:pt>
                <c:pt idx="19837">
                  <c:v>69388.36</c:v>
                </c:pt>
                <c:pt idx="19838">
                  <c:v>77313.72</c:v>
                </c:pt>
                <c:pt idx="19839">
                  <c:v>75486.28</c:v>
                </c:pt>
                <c:pt idx="19840">
                  <c:v>71199.37</c:v>
                </c:pt>
                <c:pt idx="19841">
                  <c:v>64994.05</c:v>
                </c:pt>
                <c:pt idx="19842">
                  <c:v>76214.36</c:v>
                </c:pt>
                <c:pt idx="19843">
                  <c:v>81336.72</c:v>
                </c:pt>
                <c:pt idx="19844">
                  <c:v>86425.85</c:v>
                </c:pt>
                <c:pt idx="19845">
                  <c:v>76842.02</c:v>
                </c:pt>
                <c:pt idx="19846">
                  <c:v>75685.789999999994</c:v>
                </c:pt>
                <c:pt idx="19847">
                  <c:v>77907.92</c:v>
                </c:pt>
                <c:pt idx="19848">
                  <c:v>74458.98</c:v>
                </c:pt>
                <c:pt idx="19849">
                  <c:v>73167.3</c:v>
                </c:pt>
                <c:pt idx="19850">
                  <c:v>71574.22</c:v>
                </c:pt>
                <c:pt idx="19851">
                  <c:v>79023.73</c:v>
                </c:pt>
                <c:pt idx="19852">
                  <c:v>69064.94</c:v>
                </c:pt>
                <c:pt idx="19853">
                  <c:v>70445.94</c:v>
                </c:pt>
                <c:pt idx="19854">
                  <c:v>69258.95</c:v>
                </c:pt>
                <c:pt idx="19855">
                  <c:v>76125.64</c:v>
                </c:pt>
                <c:pt idx="19856">
                  <c:v>78542.86</c:v>
                </c:pt>
                <c:pt idx="19857">
                  <c:v>74809.81</c:v>
                </c:pt>
                <c:pt idx="19858">
                  <c:v>66590.42</c:v>
                </c:pt>
                <c:pt idx="19859">
                  <c:v>71934.11</c:v>
                </c:pt>
                <c:pt idx="19860">
                  <c:v>74909.27</c:v>
                </c:pt>
                <c:pt idx="19861">
                  <c:v>71138.45</c:v>
                </c:pt>
                <c:pt idx="19862">
                  <c:v>71351.89</c:v>
                </c:pt>
                <c:pt idx="19863">
                  <c:v>68920.289999999994</c:v>
                </c:pt>
                <c:pt idx="19864">
                  <c:v>72994.42</c:v>
                </c:pt>
                <c:pt idx="19865">
                  <c:v>72007.429999999993</c:v>
                </c:pt>
                <c:pt idx="19866">
                  <c:v>73438.58</c:v>
                </c:pt>
                <c:pt idx="19867">
                  <c:v>71138.52</c:v>
                </c:pt>
                <c:pt idx="19868">
                  <c:v>143002.81</c:v>
                </c:pt>
                <c:pt idx="19869">
                  <c:v>144429.03</c:v>
                </c:pt>
                <c:pt idx="19870">
                  <c:v>136044.84</c:v>
                </c:pt>
                <c:pt idx="19871">
                  <c:v>131326.73000000001</c:v>
                </c:pt>
                <c:pt idx="19872">
                  <c:v>139609.51999999999</c:v>
                </c:pt>
                <c:pt idx="19873">
                  <c:v>142935.5</c:v>
                </c:pt>
                <c:pt idx="19874">
                  <c:v>144219.98000000001</c:v>
                </c:pt>
                <c:pt idx="19875">
                  <c:v>128474.22</c:v>
                </c:pt>
                <c:pt idx="19876">
                  <c:v>142926.98000000001</c:v>
                </c:pt>
                <c:pt idx="19877">
                  <c:v>137720.82999999999</c:v>
                </c:pt>
                <c:pt idx="19878">
                  <c:v>152070.07</c:v>
                </c:pt>
                <c:pt idx="19879">
                  <c:v>141699.63</c:v>
                </c:pt>
                <c:pt idx="19880">
                  <c:v>138212.01999999999</c:v>
                </c:pt>
                <c:pt idx="19881">
                  <c:v>157044.62</c:v>
                </c:pt>
                <c:pt idx="19882">
                  <c:v>144564.98000000001</c:v>
                </c:pt>
                <c:pt idx="19883">
                  <c:v>151422.92000000001</c:v>
                </c:pt>
                <c:pt idx="19884">
                  <c:v>161116.95000000001</c:v>
                </c:pt>
                <c:pt idx="19885">
                  <c:v>165734.15</c:v>
                </c:pt>
                <c:pt idx="19886">
                  <c:v>165917.07</c:v>
                </c:pt>
                <c:pt idx="19887">
                  <c:v>166582.10999999999</c:v>
                </c:pt>
                <c:pt idx="19888">
                  <c:v>154269.20000000001</c:v>
                </c:pt>
                <c:pt idx="19889">
                  <c:v>160887.69</c:v>
                </c:pt>
                <c:pt idx="19890">
                  <c:v>150658.54999999999</c:v>
                </c:pt>
                <c:pt idx="19891">
                  <c:v>147243.78</c:v>
                </c:pt>
                <c:pt idx="19892">
                  <c:v>143116.35999999999</c:v>
                </c:pt>
                <c:pt idx="19893">
                  <c:v>139894.35</c:v>
                </c:pt>
                <c:pt idx="19894">
                  <c:v>156666.66</c:v>
                </c:pt>
                <c:pt idx="19895">
                  <c:v>157078.45000000001</c:v>
                </c:pt>
                <c:pt idx="19896">
                  <c:v>151964.25</c:v>
                </c:pt>
                <c:pt idx="19897">
                  <c:v>144605.31</c:v>
                </c:pt>
                <c:pt idx="19898">
                  <c:v>147451</c:v>
                </c:pt>
                <c:pt idx="19899">
                  <c:v>146868.91</c:v>
                </c:pt>
                <c:pt idx="19900">
                  <c:v>150160.71</c:v>
                </c:pt>
                <c:pt idx="19901">
                  <c:v>141185.26999999999</c:v>
                </c:pt>
                <c:pt idx="19902">
                  <c:v>137781.63</c:v>
                </c:pt>
                <c:pt idx="19903">
                  <c:v>141966.54</c:v>
                </c:pt>
                <c:pt idx="19904">
                  <c:v>141840.28</c:v>
                </c:pt>
                <c:pt idx="19905">
                  <c:v>137475.82999999999</c:v>
                </c:pt>
                <c:pt idx="19906">
                  <c:v>134451.41</c:v>
                </c:pt>
                <c:pt idx="19907">
                  <c:v>139588.62</c:v>
                </c:pt>
                <c:pt idx="19908">
                  <c:v>138127.34</c:v>
                </c:pt>
                <c:pt idx="19909">
                  <c:v>133812.28</c:v>
                </c:pt>
                <c:pt idx="19910">
                  <c:v>133058.56</c:v>
                </c:pt>
                <c:pt idx="19911">
                  <c:v>123132.52</c:v>
                </c:pt>
                <c:pt idx="19912">
                  <c:v>143364.68</c:v>
                </c:pt>
                <c:pt idx="19913">
                  <c:v>148068.44</c:v>
                </c:pt>
                <c:pt idx="19914">
                  <c:v>160609.31</c:v>
                </c:pt>
                <c:pt idx="19915">
                  <c:v>122040.2</c:v>
                </c:pt>
                <c:pt idx="19916">
                  <c:v>129537.08</c:v>
                </c:pt>
                <c:pt idx="19917">
                  <c:v>135090.21</c:v>
                </c:pt>
                <c:pt idx="19918">
                  <c:v>132232.24</c:v>
                </c:pt>
                <c:pt idx="19919">
                  <c:v>128399.82</c:v>
                </c:pt>
                <c:pt idx="19920">
                  <c:v>145170.94</c:v>
                </c:pt>
                <c:pt idx="19921">
                  <c:v>151345.54999999999</c:v>
                </c:pt>
                <c:pt idx="19922">
                  <c:v>134010.42000000001</c:v>
                </c:pt>
                <c:pt idx="19923">
                  <c:v>128212.25</c:v>
                </c:pt>
                <c:pt idx="19924">
                  <c:v>138719.26</c:v>
                </c:pt>
                <c:pt idx="19925">
                  <c:v>134988.06</c:v>
                </c:pt>
                <c:pt idx="19926">
                  <c:v>143003.44</c:v>
                </c:pt>
                <c:pt idx="19927">
                  <c:v>129634.52</c:v>
                </c:pt>
                <c:pt idx="19928">
                  <c:v>131101.79999999999</c:v>
                </c:pt>
                <c:pt idx="19929">
                  <c:v>137776.4</c:v>
                </c:pt>
                <c:pt idx="19930">
                  <c:v>140354.49</c:v>
                </c:pt>
                <c:pt idx="19931">
                  <c:v>134190.44</c:v>
                </c:pt>
                <c:pt idx="19932">
                  <c:v>125106.75</c:v>
                </c:pt>
                <c:pt idx="19933">
                  <c:v>134884.29</c:v>
                </c:pt>
                <c:pt idx="19934">
                  <c:v>140852.07999999999</c:v>
                </c:pt>
                <c:pt idx="19935">
                  <c:v>133383.97</c:v>
                </c:pt>
                <c:pt idx="19936">
                  <c:v>140616.09</c:v>
                </c:pt>
                <c:pt idx="19937">
                  <c:v>147090.53</c:v>
                </c:pt>
                <c:pt idx="19938">
                  <c:v>153864.6</c:v>
                </c:pt>
                <c:pt idx="19939">
                  <c:v>160573.9</c:v>
                </c:pt>
                <c:pt idx="19940">
                  <c:v>143215.23000000001</c:v>
                </c:pt>
                <c:pt idx="19941">
                  <c:v>149535.24</c:v>
                </c:pt>
                <c:pt idx="19942">
                  <c:v>150745.54</c:v>
                </c:pt>
                <c:pt idx="19943">
                  <c:v>145466.10999999999</c:v>
                </c:pt>
                <c:pt idx="19944">
                  <c:v>142703.37</c:v>
                </c:pt>
                <c:pt idx="19945">
                  <c:v>139795.89000000001</c:v>
                </c:pt>
                <c:pt idx="19946">
                  <c:v>151286.82</c:v>
                </c:pt>
                <c:pt idx="19947">
                  <c:v>150502.78</c:v>
                </c:pt>
                <c:pt idx="19948">
                  <c:v>146619.44</c:v>
                </c:pt>
                <c:pt idx="19949">
                  <c:v>147167.54999999999</c:v>
                </c:pt>
                <c:pt idx="19950">
                  <c:v>145434.71</c:v>
                </c:pt>
                <c:pt idx="19951">
                  <c:v>144040.98000000001</c:v>
                </c:pt>
                <c:pt idx="19952">
                  <c:v>142322.71</c:v>
                </c:pt>
                <c:pt idx="19953">
                  <c:v>135033.35999999999</c:v>
                </c:pt>
                <c:pt idx="19954">
                  <c:v>135333.70000000001</c:v>
                </c:pt>
                <c:pt idx="19955">
                  <c:v>148486.25</c:v>
                </c:pt>
                <c:pt idx="19956">
                  <c:v>141333.41</c:v>
                </c:pt>
                <c:pt idx="19957">
                  <c:v>137866.17000000001</c:v>
                </c:pt>
                <c:pt idx="19958">
                  <c:v>128987.1</c:v>
                </c:pt>
                <c:pt idx="19959">
                  <c:v>131575.1</c:v>
                </c:pt>
                <c:pt idx="19960">
                  <c:v>134149.10999999999</c:v>
                </c:pt>
                <c:pt idx="19961">
                  <c:v>135961.16</c:v>
                </c:pt>
                <c:pt idx="19962">
                  <c:v>138040.18</c:v>
                </c:pt>
                <c:pt idx="19963">
                  <c:v>123437.63</c:v>
                </c:pt>
                <c:pt idx="19964">
                  <c:v>137144.49</c:v>
                </c:pt>
                <c:pt idx="19965">
                  <c:v>144507.20000000001</c:v>
                </c:pt>
                <c:pt idx="19966">
                  <c:v>159455.31</c:v>
                </c:pt>
                <c:pt idx="19967">
                  <c:v>111863.62</c:v>
                </c:pt>
                <c:pt idx="19968">
                  <c:v>135930.20000000001</c:v>
                </c:pt>
                <c:pt idx="19969">
                  <c:v>135234.82999999999</c:v>
                </c:pt>
                <c:pt idx="19970">
                  <c:v>130134.23</c:v>
                </c:pt>
                <c:pt idx="19971">
                  <c:v>124814.6</c:v>
                </c:pt>
                <c:pt idx="19972">
                  <c:v>136372.65</c:v>
                </c:pt>
                <c:pt idx="19973">
                  <c:v>142233.67000000001</c:v>
                </c:pt>
                <c:pt idx="19974">
                  <c:v>140760.34</c:v>
                </c:pt>
                <c:pt idx="19975">
                  <c:v>131693.93</c:v>
                </c:pt>
                <c:pt idx="19976">
                  <c:v>138306.17000000001</c:v>
                </c:pt>
                <c:pt idx="19977">
                  <c:v>144071.19</c:v>
                </c:pt>
                <c:pt idx="19978">
                  <c:v>148709.6</c:v>
                </c:pt>
                <c:pt idx="19979">
                  <c:v>134320.62</c:v>
                </c:pt>
                <c:pt idx="19980">
                  <c:v>140443.14000000001</c:v>
                </c:pt>
                <c:pt idx="19981">
                  <c:v>154687.65</c:v>
                </c:pt>
                <c:pt idx="19982">
                  <c:v>146405.22</c:v>
                </c:pt>
                <c:pt idx="19983">
                  <c:v>142351.07999999999</c:v>
                </c:pt>
                <c:pt idx="19984">
                  <c:v>139256.24</c:v>
                </c:pt>
                <c:pt idx="19985">
                  <c:v>152357.46</c:v>
                </c:pt>
                <c:pt idx="19986">
                  <c:v>151941.94</c:v>
                </c:pt>
                <c:pt idx="19987">
                  <c:v>153161.17000000001</c:v>
                </c:pt>
                <c:pt idx="19988">
                  <c:v>155112.07999999999</c:v>
                </c:pt>
                <c:pt idx="19989">
                  <c:v>149743.32999999999</c:v>
                </c:pt>
                <c:pt idx="19990">
                  <c:v>164570.41</c:v>
                </c:pt>
                <c:pt idx="19991">
                  <c:v>162591.53</c:v>
                </c:pt>
                <c:pt idx="19992">
                  <c:v>152744.91</c:v>
                </c:pt>
                <c:pt idx="19993">
                  <c:v>157961.78</c:v>
                </c:pt>
                <c:pt idx="19994">
                  <c:v>168543.95</c:v>
                </c:pt>
                <c:pt idx="19995">
                  <c:v>146470</c:v>
                </c:pt>
                <c:pt idx="19996">
                  <c:v>148192.06</c:v>
                </c:pt>
                <c:pt idx="19997">
                  <c:v>149195.96</c:v>
                </c:pt>
                <c:pt idx="19998">
                  <c:v>159757.29</c:v>
                </c:pt>
                <c:pt idx="19999">
                  <c:v>157227.54999999999</c:v>
                </c:pt>
                <c:pt idx="20000">
                  <c:v>151758.6</c:v>
                </c:pt>
                <c:pt idx="20001">
                  <c:v>137902.5</c:v>
                </c:pt>
                <c:pt idx="20002">
                  <c:v>154732.04</c:v>
                </c:pt>
                <c:pt idx="20003">
                  <c:v>155701.57</c:v>
                </c:pt>
                <c:pt idx="20004">
                  <c:v>151208.59</c:v>
                </c:pt>
                <c:pt idx="20005">
                  <c:v>145469.62</c:v>
                </c:pt>
                <c:pt idx="20006">
                  <c:v>144370.82</c:v>
                </c:pt>
                <c:pt idx="20007">
                  <c:v>152482.21</c:v>
                </c:pt>
                <c:pt idx="20008">
                  <c:v>145394.35999999999</c:v>
                </c:pt>
                <c:pt idx="20009">
                  <c:v>146283.06</c:v>
                </c:pt>
                <c:pt idx="20010">
                  <c:v>138018.99</c:v>
                </c:pt>
                <c:pt idx="20011">
                  <c:v>29295.96</c:v>
                </c:pt>
                <c:pt idx="20012">
                  <c:v>32120.35</c:v>
                </c:pt>
                <c:pt idx="20013">
                  <c:v>29022.9</c:v>
                </c:pt>
                <c:pt idx="20014">
                  <c:v>27284.02</c:v>
                </c:pt>
                <c:pt idx="20015">
                  <c:v>29584.45</c:v>
                </c:pt>
                <c:pt idx="20016">
                  <c:v>29349.83</c:v>
                </c:pt>
                <c:pt idx="20017">
                  <c:v>31676.11</c:v>
                </c:pt>
                <c:pt idx="20018">
                  <c:v>27575.96</c:v>
                </c:pt>
                <c:pt idx="20019">
                  <c:v>33744.25</c:v>
                </c:pt>
                <c:pt idx="20020">
                  <c:v>33763.75</c:v>
                </c:pt>
                <c:pt idx="20021">
                  <c:v>33703.81</c:v>
                </c:pt>
                <c:pt idx="20022">
                  <c:v>32326.67</c:v>
                </c:pt>
                <c:pt idx="20023">
                  <c:v>32000.83</c:v>
                </c:pt>
                <c:pt idx="20024">
                  <c:v>34473.660000000003</c:v>
                </c:pt>
                <c:pt idx="20025">
                  <c:v>32522.06</c:v>
                </c:pt>
                <c:pt idx="20026">
                  <c:v>36145.9</c:v>
                </c:pt>
                <c:pt idx="20027">
                  <c:v>40787.97</c:v>
                </c:pt>
                <c:pt idx="20028">
                  <c:v>43134.41</c:v>
                </c:pt>
                <c:pt idx="20029">
                  <c:v>35429.339999999997</c:v>
                </c:pt>
                <c:pt idx="20030">
                  <c:v>38370.720000000001</c:v>
                </c:pt>
                <c:pt idx="20031">
                  <c:v>38545.449999999997</c:v>
                </c:pt>
                <c:pt idx="20032">
                  <c:v>41654.81</c:v>
                </c:pt>
                <c:pt idx="20033">
                  <c:v>41039.449999999997</c:v>
                </c:pt>
                <c:pt idx="20034">
                  <c:v>34027.519999999997</c:v>
                </c:pt>
                <c:pt idx="20035">
                  <c:v>35102.19</c:v>
                </c:pt>
                <c:pt idx="20036">
                  <c:v>35199.550000000003</c:v>
                </c:pt>
                <c:pt idx="20037">
                  <c:v>36622.980000000003</c:v>
                </c:pt>
                <c:pt idx="20038">
                  <c:v>35481.68</c:v>
                </c:pt>
                <c:pt idx="20039">
                  <c:v>33727.11</c:v>
                </c:pt>
                <c:pt idx="20040">
                  <c:v>32278.799999999999</c:v>
                </c:pt>
                <c:pt idx="20041">
                  <c:v>38075.85</c:v>
                </c:pt>
                <c:pt idx="20042">
                  <c:v>36303.03</c:v>
                </c:pt>
                <c:pt idx="20043">
                  <c:v>32682.44</c:v>
                </c:pt>
                <c:pt idx="20044">
                  <c:v>33980.35</c:v>
                </c:pt>
                <c:pt idx="20045">
                  <c:v>33770.47</c:v>
                </c:pt>
                <c:pt idx="20046">
                  <c:v>33335.449999999997</c:v>
                </c:pt>
                <c:pt idx="20047">
                  <c:v>34775.97</c:v>
                </c:pt>
                <c:pt idx="20048">
                  <c:v>34362.04</c:v>
                </c:pt>
                <c:pt idx="20049">
                  <c:v>33476.11</c:v>
                </c:pt>
                <c:pt idx="20050">
                  <c:v>32397.599999999999</c:v>
                </c:pt>
                <c:pt idx="20051">
                  <c:v>29131.51</c:v>
                </c:pt>
                <c:pt idx="20052">
                  <c:v>31410.58</c:v>
                </c:pt>
                <c:pt idx="20053">
                  <c:v>45434.62</c:v>
                </c:pt>
                <c:pt idx="20054">
                  <c:v>29061.73</c:v>
                </c:pt>
                <c:pt idx="20055">
                  <c:v>32643.3</c:v>
                </c:pt>
                <c:pt idx="20056">
                  <c:v>36589.919999999998</c:v>
                </c:pt>
                <c:pt idx="20057">
                  <c:v>48728.83</c:v>
                </c:pt>
                <c:pt idx="20058">
                  <c:v>46645.18</c:v>
                </c:pt>
                <c:pt idx="20059">
                  <c:v>24287.360000000001</c:v>
                </c:pt>
                <c:pt idx="20060">
                  <c:v>28505.23</c:v>
                </c:pt>
                <c:pt idx="20061">
                  <c:v>28681.07</c:v>
                </c:pt>
                <c:pt idx="20062">
                  <c:v>28008.1</c:v>
                </c:pt>
                <c:pt idx="20063">
                  <c:v>33330.86</c:v>
                </c:pt>
                <c:pt idx="20064">
                  <c:v>35702.31</c:v>
                </c:pt>
                <c:pt idx="20065">
                  <c:v>30502.43</c:v>
                </c:pt>
                <c:pt idx="20066">
                  <c:v>28453.360000000001</c:v>
                </c:pt>
                <c:pt idx="20067">
                  <c:v>29331.11</c:v>
                </c:pt>
                <c:pt idx="20068">
                  <c:v>27357.09</c:v>
                </c:pt>
                <c:pt idx="20069">
                  <c:v>32369.7</c:v>
                </c:pt>
                <c:pt idx="20070">
                  <c:v>30413.75</c:v>
                </c:pt>
                <c:pt idx="20071">
                  <c:v>29176.36</c:v>
                </c:pt>
                <c:pt idx="20072">
                  <c:v>31396.54</c:v>
                </c:pt>
                <c:pt idx="20073">
                  <c:v>31224.38</c:v>
                </c:pt>
                <c:pt idx="20074">
                  <c:v>32593.16</c:v>
                </c:pt>
                <c:pt idx="20075">
                  <c:v>32119.200000000001</c:v>
                </c:pt>
                <c:pt idx="20076">
                  <c:v>30783.58</c:v>
                </c:pt>
                <c:pt idx="20077">
                  <c:v>32012.7</c:v>
                </c:pt>
                <c:pt idx="20078">
                  <c:v>30433.200000000001</c:v>
                </c:pt>
                <c:pt idx="20079">
                  <c:v>36231.97</c:v>
                </c:pt>
                <c:pt idx="20080">
                  <c:v>40232.35</c:v>
                </c:pt>
                <c:pt idx="20081">
                  <c:v>37271.769999999997</c:v>
                </c:pt>
                <c:pt idx="20082">
                  <c:v>36970.31</c:v>
                </c:pt>
                <c:pt idx="20083">
                  <c:v>35501.33</c:v>
                </c:pt>
                <c:pt idx="20084">
                  <c:v>41646.44</c:v>
                </c:pt>
                <c:pt idx="20085">
                  <c:v>44779.39</c:v>
                </c:pt>
                <c:pt idx="20086">
                  <c:v>33596.82</c:v>
                </c:pt>
                <c:pt idx="20087">
                  <c:v>33041.019999999997</c:v>
                </c:pt>
                <c:pt idx="20088">
                  <c:v>31662.1</c:v>
                </c:pt>
                <c:pt idx="20089">
                  <c:v>33561.01</c:v>
                </c:pt>
                <c:pt idx="20090">
                  <c:v>31222.89</c:v>
                </c:pt>
                <c:pt idx="20091">
                  <c:v>31366.77</c:v>
                </c:pt>
                <c:pt idx="20092">
                  <c:v>31655.200000000001</c:v>
                </c:pt>
                <c:pt idx="20093">
                  <c:v>34679.82</c:v>
                </c:pt>
                <c:pt idx="20094">
                  <c:v>35285.46</c:v>
                </c:pt>
                <c:pt idx="20095">
                  <c:v>30858.99</c:v>
                </c:pt>
                <c:pt idx="20096">
                  <c:v>31181.279999999999</c:v>
                </c:pt>
                <c:pt idx="20097">
                  <c:v>30570.75</c:v>
                </c:pt>
                <c:pt idx="20098">
                  <c:v>30419.25</c:v>
                </c:pt>
                <c:pt idx="20099">
                  <c:v>31038.1</c:v>
                </c:pt>
                <c:pt idx="20100">
                  <c:v>29412.01</c:v>
                </c:pt>
                <c:pt idx="20101">
                  <c:v>30913.14</c:v>
                </c:pt>
                <c:pt idx="20102">
                  <c:v>30775.33</c:v>
                </c:pt>
                <c:pt idx="20103">
                  <c:v>29241.21</c:v>
                </c:pt>
                <c:pt idx="20104">
                  <c:v>30050.53</c:v>
                </c:pt>
                <c:pt idx="20105">
                  <c:v>41807.06</c:v>
                </c:pt>
                <c:pt idx="20106">
                  <c:v>26607.43</c:v>
                </c:pt>
                <c:pt idx="20107">
                  <c:v>28257.9</c:v>
                </c:pt>
                <c:pt idx="20108">
                  <c:v>31146.46</c:v>
                </c:pt>
                <c:pt idx="20109">
                  <c:v>42138.76</c:v>
                </c:pt>
                <c:pt idx="20110">
                  <c:v>37214.74</c:v>
                </c:pt>
                <c:pt idx="20111">
                  <c:v>35714.79</c:v>
                </c:pt>
                <c:pt idx="20112">
                  <c:v>27068.880000000001</c:v>
                </c:pt>
                <c:pt idx="20113">
                  <c:v>27443.66</c:v>
                </c:pt>
                <c:pt idx="20114">
                  <c:v>27820.39</c:v>
                </c:pt>
                <c:pt idx="20115">
                  <c:v>29829.02</c:v>
                </c:pt>
                <c:pt idx="20116">
                  <c:v>32664.73</c:v>
                </c:pt>
                <c:pt idx="20117">
                  <c:v>31418.75</c:v>
                </c:pt>
                <c:pt idx="20118">
                  <c:v>29113.62</c:v>
                </c:pt>
                <c:pt idx="20119">
                  <c:v>31230.69</c:v>
                </c:pt>
                <c:pt idx="20120">
                  <c:v>29697.24</c:v>
                </c:pt>
                <c:pt idx="20121">
                  <c:v>34494.29</c:v>
                </c:pt>
                <c:pt idx="20122">
                  <c:v>30759.91</c:v>
                </c:pt>
                <c:pt idx="20123">
                  <c:v>32357.94</c:v>
                </c:pt>
                <c:pt idx="20124">
                  <c:v>36377.65</c:v>
                </c:pt>
                <c:pt idx="20125">
                  <c:v>36821.519999999997</c:v>
                </c:pt>
                <c:pt idx="20126">
                  <c:v>33813.050000000003</c:v>
                </c:pt>
                <c:pt idx="20127">
                  <c:v>35098.5</c:v>
                </c:pt>
                <c:pt idx="20128">
                  <c:v>38696.769999999997</c:v>
                </c:pt>
                <c:pt idx="20129">
                  <c:v>37654.839999999997</c:v>
                </c:pt>
                <c:pt idx="20130">
                  <c:v>39170.31</c:v>
                </c:pt>
                <c:pt idx="20131">
                  <c:v>46515.94</c:v>
                </c:pt>
                <c:pt idx="20132">
                  <c:v>46073.07</c:v>
                </c:pt>
                <c:pt idx="20133">
                  <c:v>40965.050000000003</c:v>
                </c:pt>
                <c:pt idx="20134">
                  <c:v>41121.800000000003</c:v>
                </c:pt>
                <c:pt idx="20135">
                  <c:v>40365.14</c:v>
                </c:pt>
                <c:pt idx="20136">
                  <c:v>44490</c:v>
                </c:pt>
                <c:pt idx="20137">
                  <c:v>51034.12</c:v>
                </c:pt>
                <c:pt idx="20138">
                  <c:v>37359.49</c:v>
                </c:pt>
                <c:pt idx="20139">
                  <c:v>37624.559999999998</c:v>
                </c:pt>
                <c:pt idx="20140">
                  <c:v>36229.15</c:v>
                </c:pt>
                <c:pt idx="20141">
                  <c:v>39196.449999999997</c:v>
                </c:pt>
                <c:pt idx="20142">
                  <c:v>36033.46</c:v>
                </c:pt>
                <c:pt idx="20143">
                  <c:v>36681.1</c:v>
                </c:pt>
                <c:pt idx="20144">
                  <c:v>32917.03</c:v>
                </c:pt>
                <c:pt idx="20145">
                  <c:v>35395.800000000003</c:v>
                </c:pt>
                <c:pt idx="20146">
                  <c:v>39417.56</c:v>
                </c:pt>
                <c:pt idx="20147">
                  <c:v>33617.51</c:v>
                </c:pt>
                <c:pt idx="20148">
                  <c:v>34226.300000000003</c:v>
                </c:pt>
                <c:pt idx="20149">
                  <c:v>36515.56</c:v>
                </c:pt>
                <c:pt idx="20150">
                  <c:v>36989.71</c:v>
                </c:pt>
                <c:pt idx="20151">
                  <c:v>35039.07</c:v>
                </c:pt>
                <c:pt idx="20152">
                  <c:v>38363.699999999997</c:v>
                </c:pt>
                <c:pt idx="20153">
                  <c:v>38391.46</c:v>
                </c:pt>
                <c:pt idx="20154">
                  <c:v>41686.06</c:v>
                </c:pt>
                <c:pt idx="20155">
                  <c:v>42135.66</c:v>
                </c:pt>
                <c:pt idx="20156">
                  <c:v>38142.370000000003</c:v>
                </c:pt>
                <c:pt idx="20157">
                  <c:v>35833.089999999997</c:v>
                </c:pt>
                <c:pt idx="20158">
                  <c:v>37393.4</c:v>
                </c:pt>
                <c:pt idx="20159">
                  <c:v>38810.15</c:v>
                </c:pt>
                <c:pt idx="20160">
                  <c:v>38430.92</c:v>
                </c:pt>
                <c:pt idx="20161">
                  <c:v>34674.410000000003</c:v>
                </c:pt>
                <c:pt idx="20162">
                  <c:v>37741.61</c:v>
                </c:pt>
                <c:pt idx="20163">
                  <c:v>37863.949999999997</c:v>
                </c:pt>
                <c:pt idx="20164">
                  <c:v>39927.29</c:v>
                </c:pt>
                <c:pt idx="20165">
                  <c:v>37049.24</c:v>
                </c:pt>
                <c:pt idx="20166">
                  <c:v>37062.870000000003</c:v>
                </c:pt>
                <c:pt idx="20167">
                  <c:v>40705.26</c:v>
                </c:pt>
                <c:pt idx="20168">
                  <c:v>36308.519999999997</c:v>
                </c:pt>
                <c:pt idx="20169">
                  <c:v>40587.94</c:v>
                </c:pt>
                <c:pt idx="20170">
                  <c:v>40190.49</c:v>
                </c:pt>
                <c:pt idx="20171">
                  <c:v>43321.01</c:v>
                </c:pt>
                <c:pt idx="20172">
                  <c:v>44966.04</c:v>
                </c:pt>
                <c:pt idx="20173">
                  <c:v>42871.12</c:v>
                </c:pt>
                <c:pt idx="20174">
                  <c:v>39000.76</c:v>
                </c:pt>
                <c:pt idx="20175">
                  <c:v>43393.52</c:v>
                </c:pt>
                <c:pt idx="20176">
                  <c:v>44758.17</c:v>
                </c:pt>
                <c:pt idx="20177">
                  <c:v>41409.589999999997</c:v>
                </c:pt>
                <c:pt idx="20178">
                  <c:v>37520.519999999997</c:v>
                </c:pt>
                <c:pt idx="20179">
                  <c:v>37047.47</c:v>
                </c:pt>
                <c:pt idx="20180">
                  <c:v>42458.33</c:v>
                </c:pt>
                <c:pt idx="20181">
                  <c:v>41497.35</c:v>
                </c:pt>
                <c:pt idx="20182">
                  <c:v>40167.089999999997</c:v>
                </c:pt>
                <c:pt idx="20183">
                  <c:v>38550.449999999997</c:v>
                </c:pt>
                <c:pt idx="20184">
                  <c:v>42644.18</c:v>
                </c:pt>
                <c:pt idx="20185">
                  <c:v>42141.91</c:v>
                </c:pt>
                <c:pt idx="20186">
                  <c:v>42131.32</c:v>
                </c:pt>
                <c:pt idx="20187">
                  <c:v>39287.120000000003</c:v>
                </c:pt>
                <c:pt idx="20188">
                  <c:v>40245.49</c:v>
                </c:pt>
                <c:pt idx="20189">
                  <c:v>43424.28</c:v>
                </c:pt>
                <c:pt idx="20190">
                  <c:v>43599.47</c:v>
                </c:pt>
                <c:pt idx="20191">
                  <c:v>39333.480000000003</c:v>
                </c:pt>
                <c:pt idx="20192">
                  <c:v>38987.89</c:v>
                </c:pt>
                <c:pt idx="20193">
                  <c:v>43241.51</c:v>
                </c:pt>
                <c:pt idx="20194">
                  <c:v>42851.69</c:v>
                </c:pt>
                <c:pt idx="20195">
                  <c:v>42169.96</c:v>
                </c:pt>
                <c:pt idx="20196">
                  <c:v>36862.71</c:v>
                </c:pt>
                <c:pt idx="20197">
                  <c:v>35266.639999999999</c:v>
                </c:pt>
                <c:pt idx="20198">
                  <c:v>43521.46</c:v>
                </c:pt>
                <c:pt idx="20199">
                  <c:v>43972.74</c:v>
                </c:pt>
                <c:pt idx="20200">
                  <c:v>48712.87</c:v>
                </c:pt>
                <c:pt idx="20201">
                  <c:v>33686.69</c:v>
                </c:pt>
                <c:pt idx="20202">
                  <c:v>40998.959999999999</c:v>
                </c:pt>
                <c:pt idx="20203">
                  <c:v>41689.01</c:v>
                </c:pt>
                <c:pt idx="20204">
                  <c:v>38734.86</c:v>
                </c:pt>
                <c:pt idx="20205">
                  <c:v>34841.69</c:v>
                </c:pt>
                <c:pt idx="20206">
                  <c:v>45048.4</c:v>
                </c:pt>
                <c:pt idx="20207">
                  <c:v>45571.32</c:v>
                </c:pt>
                <c:pt idx="20208">
                  <c:v>38132.1</c:v>
                </c:pt>
                <c:pt idx="20209">
                  <c:v>35462.75</c:v>
                </c:pt>
                <c:pt idx="20210">
                  <c:v>39257.4</c:v>
                </c:pt>
                <c:pt idx="20211">
                  <c:v>40402.97</c:v>
                </c:pt>
                <c:pt idx="20212">
                  <c:v>42448.51</c:v>
                </c:pt>
                <c:pt idx="20213">
                  <c:v>35659.54</c:v>
                </c:pt>
                <c:pt idx="20214">
                  <c:v>37950.69</c:v>
                </c:pt>
                <c:pt idx="20215">
                  <c:v>41471.03</c:v>
                </c:pt>
                <c:pt idx="20216">
                  <c:v>41785.879999999997</c:v>
                </c:pt>
                <c:pt idx="20217">
                  <c:v>40433.54</c:v>
                </c:pt>
                <c:pt idx="20218">
                  <c:v>36069.160000000003</c:v>
                </c:pt>
                <c:pt idx="20219">
                  <c:v>41025.97</c:v>
                </c:pt>
                <c:pt idx="20220">
                  <c:v>42993.19</c:v>
                </c:pt>
                <c:pt idx="20221">
                  <c:v>39593.17</c:v>
                </c:pt>
                <c:pt idx="20222">
                  <c:v>41392.99</c:v>
                </c:pt>
                <c:pt idx="20223">
                  <c:v>42638.66</c:v>
                </c:pt>
                <c:pt idx="20224">
                  <c:v>44083.98</c:v>
                </c:pt>
                <c:pt idx="20225">
                  <c:v>44163.38</c:v>
                </c:pt>
                <c:pt idx="20226">
                  <c:v>38344.36</c:v>
                </c:pt>
                <c:pt idx="20227">
                  <c:v>42863.839999999997</c:v>
                </c:pt>
                <c:pt idx="20228">
                  <c:v>45599.61</c:v>
                </c:pt>
                <c:pt idx="20229">
                  <c:v>42634.99</c:v>
                </c:pt>
                <c:pt idx="20230">
                  <c:v>39972.47</c:v>
                </c:pt>
                <c:pt idx="20231">
                  <c:v>36780.629999999997</c:v>
                </c:pt>
                <c:pt idx="20232">
                  <c:v>41856.35</c:v>
                </c:pt>
                <c:pt idx="20233">
                  <c:v>42932.73</c:v>
                </c:pt>
                <c:pt idx="20234">
                  <c:v>41423.910000000003</c:v>
                </c:pt>
                <c:pt idx="20235">
                  <c:v>41527.14</c:v>
                </c:pt>
                <c:pt idx="20236">
                  <c:v>42070.17</c:v>
                </c:pt>
                <c:pt idx="20237">
                  <c:v>43685.33</c:v>
                </c:pt>
                <c:pt idx="20238">
                  <c:v>41346.46</c:v>
                </c:pt>
                <c:pt idx="20239">
                  <c:v>38916.67</c:v>
                </c:pt>
                <c:pt idx="20240">
                  <c:v>36792.870000000003</c:v>
                </c:pt>
                <c:pt idx="20241">
                  <c:v>43650.67</c:v>
                </c:pt>
                <c:pt idx="20242">
                  <c:v>40233.050000000003</c:v>
                </c:pt>
                <c:pt idx="20243">
                  <c:v>41129.589999999997</c:v>
                </c:pt>
                <c:pt idx="20244">
                  <c:v>38472.76</c:v>
                </c:pt>
                <c:pt idx="20245">
                  <c:v>38606.99</c:v>
                </c:pt>
                <c:pt idx="20246">
                  <c:v>43037.15</c:v>
                </c:pt>
                <c:pt idx="20247">
                  <c:v>41669.68</c:v>
                </c:pt>
                <c:pt idx="20248">
                  <c:v>36479.75</c:v>
                </c:pt>
                <c:pt idx="20249">
                  <c:v>34999.01</c:v>
                </c:pt>
                <c:pt idx="20250">
                  <c:v>42130.52</c:v>
                </c:pt>
                <c:pt idx="20251">
                  <c:v>41373.230000000003</c:v>
                </c:pt>
                <c:pt idx="20252">
                  <c:v>49034.16</c:v>
                </c:pt>
                <c:pt idx="20253">
                  <c:v>33285.31</c:v>
                </c:pt>
                <c:pt idx="20254">
                  <c:v>41846.86</c:v>
                </c:pt>
                <c:pt idx="20255">
                  <c:v>42278.7</c:v>
                </c:pt>
                <c:pt idx="20256">
                  <c:v>37818.11</c:v>
                </c:pt>
                <c:pt idx="20257">
                  <c:v>36145.870000000003</c:v>
                </c:pt>
                <c:pt idx="20258">
                  <c:v>40093.79</c:v>
                </c:pt>
                <c:pt idx="20259">
                  <c:v>42599.47</c:v>
                </c:pt>
                <c:pt idx="20260">
                  <c:v>42232.07</c:v>
                </c:pt>
                <c:pt idx="20261">
                  <c:v>38344.51</c:v>
                </c:pt>
                <c:pt idx="20262">
                  <c:v>38176.53</c:v>
                </c:pt>
                <c:pt idx="20263">
                  <c:v>43445.94</c:v>
                </c:pt>
                <c:pt idx="20264">
                  <c:v>41764.65</c:v>
                </c:pt>
                <c:pt idx="20265">
                  <c:v>36932.230000000003</c:v>
                </c:pt>
                <c:pt idx="20266">
                  <c:v>38152.550000000003</c:v>
                </c:pt>
                <c:pt idx="20267">
                  <c:v>43038.27</c:v>
                </c:pt>
                <c:pt idx="20268">
                  <c:v>41986.67</c:v>
                </c:pt>
                <c:pt idx="20269">
                  <c:v>40849.699999999997</c:v>
                </c:pt>
                <c:pt idx="20270">
                  <c:v>38854.47</c:v>
                </c:pt>
                <c:pt idx="20271">
                  <c:v>40392.71</c:v>
                </c:pt>
                <c:pt idx="20272">
                  <c:v>42499.94</c:v>
                </c:pt>
                <c:pt idx="20273">
                  <c:v>41881.08</c:v>
                </c:pt>
                <c:pt idx="20274">
                  <c:v>42118.25</c:v>
                </c:pt>
                <c:pt idx="20275">
                  <c:v>40997.74</c:v>
                </c:pt>
                <c:pt idx="20276">
                  <c:v>45755.23</c:v>
                </c:pt>
                <c:pt idx="20277">
                  <c:v>43933.87</c:v>
                </c:pt>
                <c:pt idx="20278">
                  <c:v>38802.339999999997</c:v>
                </c:pt>
                <c:pt idx="20279">
                  <c:v>40238.86</c:v>
                </c:pt>
                <c:pt idx="20280">
                  <c:v>46744.29</c:v>
                </c:pt>
                <c:pt idx="20281">
                  <c:v>40785.39</c:v>
                </c:pt>
                <c:pt idx="20282">
                  <c:v>39862.660000000003</c:v>
                </c:pt>
                <c:pt idx="20283">
                  <c:v>37594.78</c:v>
                </c:pt>
                <c:pt idx="20284">
                  <c:v>41807.620000000003</c:v>
                </c:pt>
                <c:pt idx="20285">
                  <c:v>41704.03</c:v>
                </c:pt>
                <c:pt idx="20286">
                  <c:v>40603.300000000003</c:v>
                </c:pt>
                <c:pt idx="20287">
                  <c:v>38019.94</c:v>
                </c:pt>
                <c:pt idx="20288">
                  <c:v>43816.45</c:v>
                </c:pt>
                <c:pt idx="20289">
                  <c:v>45175.57</c:v>
                </c:pt>
                <c:pt idx="20290">
                  <c:v>44030.55</c:v>
                </c:pt>
                <c:pt idx="20291">
                  <c:v>41377.07</c:v>
                </c:pt>
                <c:pt idx="20292">
                  <c:v>38863.49</c:v>
                </c:pt>
                <c:pt idx="20293">
                  <c:v>45265.15</c:v>
                </c:pt>
                <c:pt idx="20294">
                  <c:v>44342.75</c:v>
                </c:pt>
                <c:pt idx="20295">
                  <c:v>41532.03</c:v>
                </c:pt>
                <c:pt idx="20296">
                  <c:v>40710.089999999997</c:v>
                </c:pt>
                <c:pt idx="20297">
                  <c:v>14693.62</c:v>
                </c:pt>
                <c:pt idx="20298">
                  <c:v>20015.78</c:v>
                </c:pt>
                <c:pt idx="20299">
                  <c:v>17494.740000000002</c:v>
                </c:pt>
                <c:pt idx="20300">
                  <c:v>14456.55</c:v>
                </c:pt>
                <c:pt idx="20301">
                  <c:v>14087.85</c:v>
                </c:pt>
                <c:pt idx="20302">
                  <c:v>14334.02</c:v>
                </c:pt>
                <c:pt idx="20303">
                  <c:v>13637.56</c:v>
                </c:pt>
                <c:pt idx="20304">
                  <c:v>14165.73</c:v>
                </c:pt>
                <c:pt idx="20305">
                  <c:v>16610.900000000001</c:v>
                </c:pt>
                <c:pt idx="20306">
                  <c:v>17738.22</c:v>
                </c:pt>
                <c:pt idx="20307">
                  <c:v>14258.48</c:v>
                </c:pt>
                <c:pt idx="20308">
                  <c:v>14634.81</c:v>
                </c:pt>
                <c:pt idx="20309">
                  <c:v>12725.51</c:v>
                </c:pt>
                <c:pt idx="20310">
                  <c:v>15675.11</c:v>
                </c:pt>
                <c:pt idx="20311">
                  <c:v>16822.04</c:v>
                </c:pt>
                <c:pt idx="20312">
                  <c:v>14689.85</c:v>
                </c:pt>
                <c:pt idx="20313">
                  <c:v>14273.9</c:v>
                </c:pt>
                <c:pt idx="20314">
                  <c:v>15974.51</c:v>
                </c:pt>
                <c:pt idx="20315">
                  <c:v>14024.29</c:v>
                </c:pt>
                <c:pt idx="20316">
                  <c:v>14457.7</c:v>
                </c:pt>
                <c:pt idx="20317">
                  <c:v>14237.28</c:v>
                </c:pt>
                <c:pt idx="20318">
                  <c:v>14001.49</c:v>
                </c:pt>
                <c:pt idx="20319">
                  <c:v>14172.96</c:v>
                </c:pt>
                <c:pt idx="20320">
                  <c:v>13858.52</c:v>
                </c:pt>
                <c:pt idx="20321">
                  <c:v>12739.51</c:v>
                </c:pt>
                <c:pt idx="20322">
                  <c:v>11859.61</c:v>
                </c:pt>
                <c:pt idx="20323">
                  <c:v>12302.31</c:v>
                </c:pt>
                <c:pt idx="20324">
                  <c:v>13038.95</c:v>
                </c:pt>
                <c:pt idx="20325">
                  <c:v>13155.24</c:v>
                </c:pt>
                <c:pt idx="20326">
                  <c:v>11897.55</c:v>
                </c:pt>
                <c:pt idx="20327">
                  <c:v>12975.72</c:v>
                </c:pt>
                <c:pt idx="20328">
                  <c:v>13519.12</c:v>
                </c:pt>
                <c:pt idx="20329">
                  <c:v>13480.96</c:v>
                </c:pt>
                <c:pt idx="20330">
                  <c:v>13148.61</c:v>
                </c:pt>
                <c:pt idx="20331">
                  <c:v>13144.28</c:v>
                </c:pt>
                <c:pt idx="20332">
                  <c:v>13082.49</c:v>
                </c:pt>
                <c:pt idx="20333">
                  <c:v>15489.34</c:v>
                </c:pt>
                <c:pt idx="20334">
                  <c:v>14368.37</c:v>
                </c:pt>
                <c:pt idx="20335">
                  <c:v>15701.65</c:v>
                </c:pt>
                <c:pt idx="20336">
                  <c:v>14128.99</c:v>
                </c:pt>
                <c:pt idx="20337">
                  <c:v>14412.97</c:v>
                </c:pt>
                <c:pt idx="20338">
                  <c:v>17162.59</c:v>
                </c:pt>
                <c:pt idx="20339">
                  <c:v>24029</c:v>
                </c:pt>
                <c:pt idx="20340">
                  <c:v>13086.03</c:v>
                </c:pt>
                <c:pt idx="20341">
                  <c:v>18122.240000000002</c:v>
                </c:pt>
                <c:pt idx="20342">
                  <c:v>22465.96</c:v>
                </c:pt>
                <c:pt idx="20343">
                  <c:v>22824.27</c:v>
                </c:pt>
                <c:pt idx="20344">
                  <c:v>10994.87</c:v>
                </c:pt>
                <c:pt idx="20345">
                  <c:v>11429.63</c:v>
                </c:pt>
                <c:pt idx="20346">
                  <c:v>11731.81</c:v>
                </c:pt>
                <c:pt idx="20347">
                  <c:v>12508.8</c:v>
                </c:pt>
                <c:pt idx="20348">
                  <c:v>12423.64</c:v>
                </c:pt>
                <c:pt idx="20349">
                  <c:v>12539.44</c:v>
                </c:pt>
                <c:pt idx="20350">
                  <c:v>17258.580000000002</c:v>
                </c:pt>
                <c:pt idx="20351">
                  <c:v>17637.14</c:v>
                </c:pt>
                <c:pt idx="20352">
                  <c:v>13064.96</c:v>
                </c:pt>
                <c:pt idx="20353">
                  <c:v>12991.61</c:v>
                </c:pt>
                <c:pt idx="20354">
                  <c:v>13649.83</c:v>
                </c:pt>
                <c:pt idx="20355">
                  <c:v>14083.51</c:v>
                </c:pt>
                <c:pt idx="20356">
                  <c:v>12805.67</c:v>
                </c:pt>
                <c:pt idx="20357">
                  <c:v>12632.17</c:v>
                </c:pt>
                <c:pt idx="20358">
                  <c:v>13418.13</c:v>
                </c:pt>
                <c:pt idx="20359">
                  <c:v>12725.47</c:v>
                </c:pt>
                <c:pt idx="20360">
                  <c:v>14683.19</c:v>
                </c:pt>
                <c:pt idx="20361">
                  <c:v>14972.08</c:v>
                </c:pt>
                <c:pt idx="20362">
                  <c:v>12814.11</c:v>
                </c:pt>
                <c:pt idx="20363">
                  <c:v>15221.09</c:v>
                </c:pt>
                <c:pt idx="20364">
                  <c:v>12708.99</c:v>
                </c:pt>
                <c:pt idx="20365">
                  <c:v>13925.7</c:v>
                </c:pt>
                <c:pt idx="20366">
                  <c:v>13824.52</c:v>
                </c:pt>
                <c:pt idx="20367">
                  <c:v>12422.06</c:v>
                </c:pt>
                <c:pt idx="20368">
                  <c:v>13944.22</c:v>
                </c:pt>
                <c:pt idx="20369">
                  <c:v>13580.33</c:v>
                </c:pt>
                <c:pt idx="20370">
                  <c:v>12712.18</c:v>
                </c:pt>
                <c:pt idx="20371">
                  <c:v>13940.54</c:v>
                </c:pt>
                <c:pt idx="20372">
                  <c:v>12664.24</c:v>
                </c:pt>
                <c:pt idx="20373">
                  <c:v>12340.28</c:v>
                </c:pt>
                <c:pt idx="20374">
                  <c:v>11833.46</c:v>
                </c:pt>
                <c:pt idx="20375">
                  <c:v>11757.51</c:v>
                </c:pt>
                <c:pt idx="20376">
                  <c:v>12793.68</c:v>
                </c:pt>
                <c:pt idx="20377">
                  <c:v>12927.45</c:v>
                </c:pt>
                <c:pt idx="20378">
                  <c:v>12351.78</c:v>
                </c:pt>
                <c:pt idx="20379">
                  <c:v>11947.19</c:v>
                </c:pt>
                <c:pt idx="20380">
                  <c:v>13024.47</c:v>
                </c:pt>
                <c:pt idx="20381">
                  <c:v>13179.37</c:v>
                </c:pt>
                <c:pt idx="20382">
                  <c:v>11961.08</c:v>
                </c:pt>
                <c:pt idx="20383">
                  <c:v>12562.13</c:v>
                </c:pt>
                <c:pt idx="20384">
                  <c:v>13567.64</c:v>
                </c:pt>
                <c:pt idx="20385">
                  <c:v>13284.19</c:v>
                </c:pt>
                <c:pt idx="20386">
                  <c:v>13293.83</c:v>
                </c:pt>
                <c:pt idx="20387">
                  <c:v>14610.53</c:v>
                </c:pt>
                <c:pt idx="20388">
                  <c:v>13658.46</c:v>
                </c:pt>
                <c:pt idx="20389">
                  <c:v>13378.11</c:v>
                </c:pt>
                <c:pt idx="20390">
                  <c:v>13604.31</c:v>
                </c:pt>
                <c:pt idx="20391">
                  <c:v>20870.45</c:v>
                </c:pt>
                <c:pt idx="20392">
                  <c:v>12097.45</c:v>
                </c:pt>
                <c:pt idx="20393">
                  <c:v>17641.47</c:v>
                </c:pt>
                <c:pt idx="20394">
                  <c:v>21115.49</c:v>
                </c:pt>
                <c:pt idx="20395">
                  <c:v>22628.7</c:v>
                </c:pt>
                <c:pt idx="20396">
                  <c:v>12327.18</c:v>
                </c:pt>
                <c:pt idx="20397">
                  <c:v>11975.62</c:v>
                </c:pt>
                <c:pt idx="20398">
                  <c:v>11838.21</c:v>
                </c:pt>
                <c:pt idx="20399">
                  <c:v>11694.22</c:v>
                </c:pt>
                <c:pt idx="20400">
                  <c:v>11443.39</c:v>
                </c:pt>
                <c:pt idx="20401">
                  <c:v>12967.66</c:v>
                </c:pt>
                <c:pt idx="20402">
                  <c:v>16000.63</c:v>
                </c:pt>
                <c:pt idx="20403">
                  <c:v>19595.62</c:v>
                </c:pt>
                <c:pt idx="20404">
                  <c:v>12502.45</c:v>
                </c:pt>
                <c:pt idx="20405">
                  <c:v>12270.02</c:v>
                </c:pt>
                <c:pt idx="20406">
                  <c:v>13831.74</c:v>
                </c:pt>
                <c:pt idx="20407">
                  <c:v>13582.23</c:v>
                </c:pt>
                <c:pt idx="20408">
                  <c:v>12603.47</c:v>
                </c:pt>
                <c:pt idx="20409">
                  <c:v>12451.63</c:v>
                </c:pt>
                <c:pt idx="20410">
                  <c:v>15585.99</c:v>
                </c:pt>
                <c:pt idx="20411">
                  <c:v>14514.57</c:v>
                </c:pt>
                <c:pt idx="20412">
                  <c:v>11912.94</c:v>
                </c:pt>
                <c:pt idx="20413">
                  <c:v>11539.97</c:v>
                </c:pt>
                <c:pt idx="20414">
                  <c:v>12606.3</c:v>
                </c:pt>
                <c:pt idx="20415">
                  <c:v>14438.11</c:v>
                </c:pt>
                <c:pt idx="20416">
                  <c:v>15090.63</c:v>
                </c:pt>
                <c:pt idx="20417">
                  <c:v>14075.51</c:v>
                </c:pt>
                <c:pt idx="20418">
                  <c:v>14003.89</c:v>
                </c:pt>
                <c:pt idx="20419">
                  <c:v>13244.95</c:v>
                </c:pt>
                <c:pt idx="20420">
                  <c:v>12484.9</c:v>
                </c:pt>
                <c:pt idx="20421">
                  <c:v>13228.25</c:v>
                </c:pt>
                <c:pt idx="20422">
                  <c:v>11684.77</c:v>
                </c:pt>
                <c:pt idx="20423">
                  <c:v>15235.16</c:v>
                </c:pt>
                <c:pt idx="20424">
                  <c:v>12565.15</c:v>
                </c:pt>
                <c:pt idx="20425">
                  <c:v>12515.61</c:v>
                </c:pt>
                <c:pt idx="20426">
                  <c:v>11684.06</c:v>
                </c:pt>
                <c:pt idx="20427">
                  <c:v>11581.65</c:v>
                </c:pt>
                <c:pt idx="20428">
                  <c:v>12146.49</c:v>
                </c:pt>
                <c:pt idx="20429">
                  <c:v>12561.86</c:v>
                </c:pt>
                <c:pt idx="20430">
                  <c:v>11787.22</c:v>
                </c:pt>
                <c:pt idx="20431">
                  <c:v>12005.12</c:v>
                </c:pt>
                <c:pt idx="20432">
                  <c:v>12817.74</c:v>
                </c:pt>
                <c:pt idx="20433">
                  <c:v>13109.24</c:v>
                </c:pt>
                <c:pt idx="20434">
                  <c:v>14188.22</c:v>
                </c:pt>
                <c:pt idx="20435">
                  <c:v>13271.51</c:v>
                </c:pt>
                <c:pt idx="20436">
                  <c:v>15203.52</c:v>
                </c:pt>
                <c:pt idx="20437">
                  <c:v>15149.67</c:v>
                </c:pt>
                <c:pt idx="20438">
                  <c:v>14597.1</c:v>
                </c:pt>
                <c:pt idx="20439">
                  <c:v>14233.43</c:v>
                </c:pt>
                <c:pt idx="20440">
                  <c:v>22.64</c:v>
                </c:pt>
                <c:pt idx="20441">
                  <c:v>-147</c:v>
                </c:pt>
                <c:pt idx="20442">
                  <c:v>400</c:v>
                </c:pt>
                <c:pt idx="20443">
                  <c:v>130</c:v>
                </c:pt>
                <c:pt idx="20444">
                  <c:v>165</c:v>
                </c:pt>
                <c:pt idx="20445">
                  <c:v>70</c:v>
                </c:pt>
                <c:pt idx="20446">
                  <c:v>-20</c:v>
                </c:pt>
                <c:pt idx="20447">
                  <c:v>50</c:v>
                </c:pt>
                <c:pt idx="20448">
                  <c:v>600</c:v>
                </c:pt>
                <c:pt idx="20449">
                  <c:v>100</c:v>
                </c:pt>
                <c:pt idx="20450">
                  <c:v>100</c:v>
                </c:pt>
                <c:pt idx="20451">
                  <c:v>40</c:v>
                </c:pt>
                <c:pt idx="20452">
                  <c:v>2850</c:v>
                </c:pt>
                <c:pt idx="20453">
                  <c:v>875</c:v>
                </c:pt>
                <c:pt idx="20454">
                  <c:v>3975</c:v>
                </c:pt>
                <c:pt idx="20455">
                  <c:v>5240</c:v>
                </c:pt>
                <c:pt idx="20456">
                  <c:v>20</c:v>
                </c:pt>
                <c:pt idx="20457">
                  <c:v>365</c:v>
                </c:pt>
                <c:pt idx="20458">
                  <c:v>1215</c:v>
                </c:pt>
                <c:pt idx="20459">
                  <c:v>1550</c:v>
                </c:pt>
                <c:pt idx="20460">
                  <c:v>40</c:v>
                </c:pt>
                <c:pt idx="20461">
                  <c:v>60</c:v>
                </c:pt>
                <c:pt idx="20462">
                  <c:v>46.06</c:v>
                </c:pt>
                <c:pt idx="20463">
                  <c:v>620</c:v>
                </c:pt>
                <c:pt idx="20464">
                  <c:v>350</c:v>
                </c:pt>
                <c:pt idx="20465">
                  <c:v>95</c:v>
                </c:pt>
                <c:pt idx="20466">
                  <c:v>215</c:v>
                </c:pt>
                <c:pt idx="20467">
                  <c:v>25</c:v>
                </c:pt>
                <c:pt idx="20468">
                  <c:v>-29.88</c:v>
                </c:pt>
                <c:pt idx="20469">
                  <c:v>0.04</c:v>
                </c:pt>
                <c:pt idx="20470">
                  <c:v>0.09</c:v>
                </c:pt>
                <c:pt idx="20471">
                  <c:v>7.0000000000000007E-2</c:v>
                </c:pt>
                <c:pt idx="20472">
                  <c:v>0.06</c:v>
                </c:pt>
                <c:pt idx="20473">
                  <c:v>230.08</c:v>
                </c:pt>
                <c:pt idx="20474">
                  <c:v>10.06</c:v>
                </c:pt>
                <c:pt idx="20475">
                  <c:v>0.1</c:v>
                </c:pt>
                <c:pt idx="20476">
                  <c:v>60.1</c:v>
                </c:pt>
                <c:pt idx="20477">
                  <c:v>20.07</c:v>
                </c:pt>
                <c:pt idx="20478">
                  <c:v>0.12</c:v>
                </c:pt>
                <c:pt idx="20479">
                  <c:v>0.06</c:v>
                </c:pt>
                <c:pt idx="20480">
                  <c:v>595</c:v>
                </c:pt>
                <c:pt idx="20481">
                  <c:v>50</c:v>
                </c:pt>
                <c:pt idx="20482">
                  <c:v>6453.58</c:v>
                </c:pt>
                <c:pt idx="20483">
                  <c:v>12748.72</c:v>
                </c:pt>
                <c:pt idx="20484">
                  <c:v>8918.31</c:v>
                </c:pt>
                <c:pt idx="20485">
                  <c:v>4992</c:v>
                </c:pt>
                <c:pt idx="20486">
                  <c:v>5172.7299999999996</c:v>
                </c:pt>
                <c:pt idx="20487">
                  <c:v>5540.28</c:v>
                </c:pt>
                <c:pt idx="20488">
                  <c:v>5118.12</c:v>
                </c:pt>
                <c:pt idx="20489">
                  <c:v>6620.12</c:v>
                </c:pt>
                <c:pt idx="20490">
                  <c:v>16399.009999999998</c:v>
                </c:pt>
                <c:pt idx="20491">
                  <c:v>8316.0499999999993</c:v>
                </c:pt>
                <c:pt idx="20492">
                  <c:v>4061.89</c:v>
                </c:pt>
                <c:pt idx="20493">
                  <c:v>4417.17</c:v>
                </c:pt>
                <c:pt idx="20494">
                  <c:v>4159.25</c:v>
                </c:pt>
                <c:pt idx="20495">
                  <c:v>4756.6899999999996</c:v>
                </c:pt>
                <c:pt idx="20496">
                  <c:v>4771.24</c:v>
                </c:pt>
                <c:pt idx="20497">
                  <c:v>4444.92</c:v>
                </c:pt>
                <c:pt idx="20498">
                  <c:v>4204.6499999999996</c:v>
                </c:pt>
                <c:pt idx="20499">
                  <c:v>5020.1000000000004</c:v>
                </c:pt>
                <c:pt idx="20500">
                  <c:v>4726.45</c:v>
                </c:pt>
                <c:pt idx="20501">
                  <c:v>4444.66</c:v>
                </c:pt>
                <c:pt idx="20502">
                  <c:v>4377.74</c:v>
                </c:pt>
                <c:pt idx="20503">
                  <c:v>4238.5600000000004</c:v>
                </c:pt>
                <c:pt idx="20504">
                  <c:v>4544.62</c:v>
                </c:pt>
                <c:pt idx="20505">
                  <c:v>3440.69</c:v>
                </c:pt>
                <c:pt idx="20506">
                  <c:v>3874.45</c:v>
                </c:pt>
                <c:pt idx="20507">
                  <c:v>4205.62</c:v>
                </c:pt>
                <c:pt idx="20508">
                  <c:v>3552.7</c:v>
                </c:pt>
                <c:pt idx="20509">
                  <c:v>3930.41</c:v>
                </c:pt>
                <c:pt idx="20510">
                  <c:v>4136.05</c:v>
                </c:pt>
                <c:pt idx="20511">
                  <c:v>3917.19</c:v>
                </c:pt>
                <c:pt idx="20512">
                  <c:v>4923.6099999999997</c:v>
                </c:pt>
                <c:pt idx="20513">
                  <c:v>5184.6000000000004</c:v>
                </c:pt>
                <c:pt idx="20514">
                  <c:v>5833.23</c:v>
                </c:pt>
                <c:pt idx="20515">
                  <c:v>5855.34</c:v>
                </c:pt>
                <c:pt idx="20516">
                  <c:v>5617.26</c:v>
                </c:pt>
                <c:pt idx="20517">
                  <c:v>6848.21</c:v>
                </c:pt>
                <c:pt idx="20518">
                  <c:v>7157.09</c:v>
                </c:pt>
                <c:pt idx="20519">
                  <c:v>7665.09</c:v>
                </c:pt>
                <c:pt idx="20520">
                  <c:v>11645.78</c:v>
                </c:pt>
                <c:pt idx="20521">
                  <c:v>14326.87</c:v>
                </c:pt>
                <c:pt idx="20522">
                  <c:v>5003.46</c:v>
                </c:pt>
                <c:pt idx="20523">
                  <c:v>5848.35</c:v>
                </c:pt>
                <c:pt idx="20524">
                  <c:v>5111.38</c:v>
                </c:pt>
                <c:pt idx="20525">
                  <c:v>7442.48</c:v>
                </c:pt>
                <c:pt idx="20526">
                  <c:v>9361.27</c:v>
                </c:pt>
                <c:pt idx="20527">
                  <c:v>14138.92</c:v>
                </c:pt>
                <c:pt idx="20528">
                  <c:v>12351.12</c:v>
                </c:pt>
                <c:pt idx="20529">
                  <c:v>5375.83</c:v>
                </c:pt>
                <c:pt idx="20530">
                  <c:v>4150.96</c:v>
                </c:pt>
                <c:pt idx="20531">
                  <c:v>5938.37</c:v>
                </c:pt>
                <c:pt idx="20532">
                  <c:v>5514.44</c:v>
                </c:pt>
                <c:pt idx="20533">
                  <c:v>5934.7</c:v>
                </c:pt>
                <c:pt idx="20534">
                  <c:v>7522.25</c:v>
                </c:pt>
                <c:pt idx="20535">
                  <c:v>11283.98</c:v>
                </c:pt>
                <c:pt idx="20536">
                  <c:v>15348.06</c:v>
                </c:pt>
                <c:pt idx="20537">
                  <c:v>4896.1499999999996</c:v>
                </c:pt>
                <c:pt idx="20538">
                  <c:v>6673.83</c:v>
                </c:pt>
                <c:pt idx="20539">
                  <c:v>6440.67</c:v>
                </c:pt>
                <c:pt idx="20540">
                  <c:v>5850.92</c:v>
                </c:pt>
                <c:pt idx="20541">
                  <c:v>6692.63</c:v>
                </c:pt>
                <c:pt idx="20542">
                  <c:v>6389.96</c:v>
                </c:pt>
                <c:pt idx="20543">
                  <c:v>6885.58</c:v>
                </c:pt>
                <c:pt idx="20544">
                  <c:v>9203.25</c:v>
                </c:pt>
                <c:pt idx="20545">
                  <c:v>15862.38</c:v>
                </c:pt>
                <c:pt idx="20546">
                  <c:v>9410.5499999999993</c:v>
                </c:pt>
                <c:pt idx="20547">
                  <c:v>5941.28</c:v>
                </c:pt>
                <c:pt idx="20548">
                  <c:v>4660.3900000000003</c:v>
                </c:pt>
                <c:pt idx="20549">
                  <c:v>5142.22</c:v>
                </c:pt>
                <c:pt idx="20550">
                  <c:v>5194.21</c:v>
                </c:pt>
                <c:pt idx="20551">
                  <c:v>4906.2700000000004</c:v>
                </c:pt>
                <c:pt idx="20552">
                  <c:v>4790.03</c:v>
                </c:pt>
                <c:pt idx="20553">
                  <c:v>5738.3</c:v>
                </c:pt>
                <c:pt idx="20554">
                  <c:v>4484.47</c:v>
                </c:pt>
                <c:pt idx="20555">
                  <c:v>5273.09</c:v>
                </c:pt>
                <c:pt idx="20556">
                  <c:v>4324.95</c:v>
                </c:pt>
                <c:pt idx="20557">
                  <c:v>4985.82</c:v>
                </c:pt>
                <c:pt idx="20558">
                  <c:v>5176.7299999999996</c:v>
                </c:pt>
                <c:pt idx="20559">
                  <c:v>4645.99</c:v>
                </c:pt>
                <c:pt idx="20560">
                  <c:v>5285.83</c:v>
                </c:pt>
                <c:pt idx="20561">
                  <c:v>4799.63</c:v>
                </c:pt>
                <c:pt idx="20562">
                  <c:v>4808.68</c:v>
                </c:pt>
                <c:pt idx="20563">
                  <c:v>5625.99</c:v>
                </c:pt>
                <c:pt idx="20564">
                  <c:v>5210.03</c:v>
                </c:pt>
                <c:pt idx="20565">
                  <c:v>5210.0200000000004</c:v>
                </c:pt>
                <c:pt idx="20566">
                  <c:v>6041.07</c:v>
                </c:pt>
                <c:pt idx="20567">
                  <c:v>7151.93</c:v>
                </c:pt>
                <c:pt idx="20568">
                  <c:v>6251.24</c:v>
                </c:pt>
                <c:pt idx="20569">
                  <c:v>7897.72</c:v>
                </c:pt>
                <c:pt idx="20570">
                  <c:v>7205.82</c:v>
                </c:pt>
                <c:pt idx="20571">
                  <c:v>9257.9699999999993</c:v>
                </c:pt>
                <c:pt idx="20572">
                  <c:v>11932.26</c:v>
                </c:pt>
                <c:pt idx="20573">
                  <c:v>15836.73</c:v>
                </c:pt>
                <c:pt idx="20574">
                  <c:v>6525.18</c:v>
                </c:pt>
                <c:pt idx="20575">
                  <c:v>7350.22</c:v>
                </c:pt>
                <c:pt idx="20576">
                  <c:v>6912.38</c:v>
                </c:pt>
                <c:pt idx="20577">
                  <c:v>9251.4</c:v>
                </c:pt>
                <c:pt idx="20578">
                  <c:v>10485.08</c:v>
                </c:pt>
                <c:pt idx="20579">
                  <c:v>15210.07</c:v>
                </c:pt>
                <c:pt idx="20580">
                  <c:v>12332.52</c:v>
                </c:pt>
                <c:pt idx="20581">
                  <c:v>7793.74</c:v>
                </c:pt>
                <c:pt idx="20582">
                  <c:v>6361.95</c:v>
                </c:pt>
                <c:pt idx="20583">
                  <c:v>7544.97</c:v>
                </c:pt>
                <c:pt idx="20584">
                  <c:v>7461.43</c:v>
                </c:pt>
                <c:pt idx="20585">
                  <c:v>8381.18</c:v>
                </c:pt>
                <c:pt idx="20586">
                  <c:v>8925.18</c:v>
                </c:pt>
                <c:pt idx="20587">
                  <c:v>11343.41</c:v>
                </c:pt>
                <c:pt idx="20588">
                  <c:v>18407.080000000002</c:v>
                </c:pt>
                <c:pt idx="20589">
                  <c:v>7714.8</c:v>
                </c:pt>
                <c:pt idx="20590">
                  <c:v>8067.85</c:v>
                </c:pt>
                <c:pt idx="20591">
                  <c:v>8192.77</c:v>
                </c:pt>
                <c:pt idx="20592">
                  <c:v>7613.23</c:v>
                </c:pt>
                <c:pt idx="20593">
                  <c:v>9390.09</c:v>
                </c:pt>
                <c:pt idx="20594">
                  <c:v>12259.62</c:v>
                </c:pt>
                <c:pt idx="20595">
                  <c:v>18969.05</c:v>
                </c:pt>
                <c:pt idx="20596">
                  <c:v>9961.51</c:v>
                </c:pt>
                <c:pt idx="20597">
                  <c:v>8131.34</c:v>
                </c:pt>
                <c:pt idx="20598">
                  <c:v>7145.2</c:v>
                </c:pt>
                <c:pt idx="20599">
                  <c:v>6635.58</c:v>
                </c:pt>
                <c:pt idx="20600">
                  <c:v>5794.35</c:v>
                </c:pt>
                <c:pt idx="20601">
                  <c:v>6121.23</c:v>
                </c:pt>
                <c:pt idx="20602">
                  <c:v>6715.54</c:v>
                </c:pt>
                <c:pt idx="20603">
                  <c:v>6755.83</c:v>
                </c:pt>
                <c:pt idx="20604">
                  <c:v>7390.4</c:v>
                </c:pt>
                <c:pt idx="20605">
                  <c:v>6966.06</c:v>
                </c:pt>
                <c:pt idx="20606">
                  <c:v>6926.88</c:v>
                </c:pt>
                <c:pt idx="20607">
                  <c:v>6932.65</c:v>
                </c:pt>
                <c:pt idx="20608">
                  <c:v>6711.19</c:v>
                </c:pt>
                <c:pt idx="20609">
                  <c:v>5991.01</c:v>
                </c:pt>
                <c:pt idx="20610">
                  <c:v>6856.63</c:v>
                </c:pt>
                <c:pt idx="20611">
                  <c:v>7834.4</c:v>
                </c:pt>
                <c:pt idx="20612">
                  <c:v>7268.86</c:v>
                </c:pt>
                <c:pt idx="20613">
                  <c:v>5853.88</c:v>
                </c:pt>
                <c:pt idx="20614">
                  <c:v>6762.8</c:v>
                </c:pt>
                <c:pt idx="20615">
                  <c:v>6991.31</c:v>
                </c:pt>
                <c:pt idx="20616">
                  <c:v>6943.91</c:v>
                </c:pt>
                <c:pt idx="20617">
                  <c:v>8118.58</c:v>
                </c:pt>
                <c:pt idx="20618">
                  <c:v>8712.1</c:v>
                </c:pt>
                <c:pt idx="20619">
                  <c:v>9218.35</c:v>
                </c:pt>
                <c:pt idx="20620">
                  <c:v>8762.39</c:v>
                </c:pt>
                <c:pt idx="20621">
                  <c:v>9750.1200000000008</c:v>
                </c:pt>
                <c:pt idx="20622">
                  <c:v>11038.58</c:v>
                </c:pt>
                <c:pt idx="20623">
                  <c:v>10886.48</c:v>
                </c:pt>
                <c:pt idx="20624">
                  <c:v>11351.24</c:v>
                </c:pt>
                <c:pt idx="20625">
                  <c:v>17566.72</c:v>
                </c:pt>
                <c:pt idx="20626">
                  <c:v>15177.3</c:v>
                </c:pt>
                <c:pt idx="20627">
                  <c:v>15676.11</c:v>
                </c:pt>
                <c:pt idx="20628">
                  <c:v>15112.23</c:v>
                </c:pt>
                <c:pt idx="20629">
                  <c:v>16477.28</c:v>
                </c:pt>
                <c:pt idx="20630">
                  <c:v>15022.47</c:v>
                </c:pt>
                <c:pt idx="20631">
                  <c:v>14631.7</c:v>
                </c:pt>
                <c:pt idx="20632">
                  <c:v>14044.59</c:v>
                </c:pt>
                <c:pt idx="20633">
                  <c:v>15830.95</c:v>
                </c:pt>
                <c:pt idx="20634">
                  <c:v>14848.71</c:v>
                </c:pt>
                <c:pt idx="20635">
                  <c:v>14846.32</c:v>
                </c:pt>
                <c:pt idx="20636">
                  <c:v>14182.84</c:v>
                </c:pt>
                <c:pt idx="20637">
                  <c:v>14019.26</c:v>
                </c:pt>
                <c:pt idx="20638">
                  <c:v>16416.91</c:v>
                </c:pt>
                <c:pt idx="20639">
                  <c:v>15597.26</c:v>
                </c:pt>
                <c:pt idx="20640">
                  <c:v>15098.12</c:v>
                </c:pt>
                <c:pt idx="20641">
                  <c:v>14749.03</c:v>
                </c:pt>
                <c:pt idx="20642">
                  <c:v>17083.400000000001</c:v>
                </c:pt>
                <c:pt idx="20643">
                  <c:v>15351.27</c:v>
                </c:pt>
                <c:pt idx="20644">
                  <c:v>14982.99</c:v>
                </c:pt>
                <c:pt idx="20645">
                  <c:v>13851.83</c:v>
                </c:pt>
                <c:pt idx="20646">
                  <c:v>16314.65</c:v>
                </c:pt>
                <c:pt idx="20647">
                  <c:v>15093.18</c:v>
                </c:pt>
                <c:pt idx="20648">
                  <c:v>14659.55</c:v>
                </c:pt>
                <c:pt idx="20649">
                  <c:v>14224.53</c:v>
                </c:pt>
                <c:pt idx="20650">
                  <c:v>14191.77</c:v>
                </c:pt>
                <c:pt idx="20651">
                  <c:v>16183.81</c:v>
                </c:pt>
                <c:pt idx="20652">
                  <c:v>13947.93</c:v>
                </c:pt>
                <c:pt idx="20653">
                  <c:v>14316.56</c:v>
                </c:pt>
                <c:pt idx="20654">
                  <c:v>15567.78</c:v>
                </c:pt>
                <c:pt idx="20655">
                  <c:v>15961.1</c:v>
                </c:pt>
                <c:pt idx="20656">
                  <c:v>14946.42</c:v>
                </c:pt>
                <c:pt idx="20657">
                  <c:v>14294.92</c:v>
                </c:pt>
                <c:pt idx="20658">
                  <c:v>14200.47</c:v>
                </c:pt>
                <c:pt idx="20659">
                  <c:v>14214.86</c:v>
                </c:pt>
                <c:pt idx="20660">
                  <c:v>15962.43</c:v>
                </c:pt>
                <c:pt idx="20661">
                  <c:v>13618.05</c:v>
                </c:pt>
                <c:pt idx="20662">
                  <c:v>14729.64</c:v>
                </c:pt>
                <c:pt idx="20663">
                  <c:v>13421.58</c:v>
                </c:pt>
                <c:pt idx="20664">
                  <c:v>18340.04</c:v>
                </c:pt>
                <c:pt idx="20665">
                  <c:v>13929.33</c:v>
                </c:pt>
                <c:pt idx="20666">
                  <c:v>15414.89</c:v>
                </c:pt>
                <c:pt idx="20667">
                  <c:v>14051.23</c:v>
                </c:pt>
                <c:pt idx="20668">
                  <c:v>16093.58</c:v>
                </c:pt>
                <c:pt idx="20669">
                  <c:v>14645.35</c:v>
                </c:pt>
                <c:pt idx="20670">
                  <c:v>15027.83</c:v>
                </c:pt>
                <c:pt idx="20671">
                  <c:v>16877.14</c:v>
                </c:pt>
                <c:pt idx="20672">
                  <c:v>13584.29</c:v>
                </c:pt>
                <c:pt idx="20673">
                  <c:v>15543.04</c:v>
                </c:pt>
                <c:pt idx="20674">
                  <c:v>13797.81</c:v>
                </c:pt>
                <c:pt idx="20675">
                  <c:v>15655.73</c:v>
                </c:pt>
                <c:pt idx="20676">
                  <c:v>13876.17</c:v>
                </c:pt>
                <c:pt idx="20677">
                  <c:v>17746.759999999998</c:v>
                </c:pt>
                <c:pt idx="20678">
                  <c:v>16535.490000000002</c:v>
                </c:pt>
                <c:pt idx="20679">
                  <c:v>16948.62</c:v>
                </c:pt>
                <c:pt idx="20680">
                  <c:v>16219.96</c:v>
                </c:pt>
                <c:pt idx="20681">
                  <c:v>18932.189999999999</c:v>
                </c:pt>
                <c:pt idx="20682">
                  <c:v>16948.55</c:v>
                </c:pt>
                <c:pt idx="20683">
                  <c:v>16740.650000000001</c:v>
                </c:pt>
                <c:pt idx="20684">
                  <c:v>15263.73</c:v>
                </c:pt>
                <c:pt idx="20685">
                  <c:v>14053.93</c:v>
                </c:pt>
                <c:pt idx="20686">
                  <c:v>15993.94</c:v>
                </c:pt>
                <c:pt idx="20687">
                  <c:v>14468.88</c:v>
                </c:pt>
                <c:pt idx="20688">
                  <c:v>14481.21</c:v>
                </c:pt>
                <c:pt idx="20689">
                  <c:v>15180.97</c:v>
                </c:pt>
                <c:pt idx="20690">
                  <c:v>17081.580000000002</c:v>
                </c:pt>
                <c:pt idx="20691">
                  <c:v>15045.29</c:v>
                </c:pt>
                <c:pt idx="20692">
                  <c:v>16165.1</c:v>
                </c:pt>
                <c:pt idx="20693">
                  <c:v>16396.82</c:v>
                </c:pt>
                <c:pt idx="20694">
                  <c:v>18860.29</c:v>
                </c:pt>
                <c:pt idx="20695">
                  <c:v>17134.57</c:v>
                </c:pt>
                <c:pt idx="20696">
                  <c:v>16598.43</c:v>
                </c:pt>
                <c:pt idx="20697">
                  <c:v>16371.62</c:v>
                </c:pt>
                <c:pt idx="20698">
                  <c:v>17234.09</c:v>
                </c:pt>
                <c:pt idx="20699">
                  <c:v>18142.080000000002</c:v>
                </c:pt>
                <c:pt idx="20700">
                  <c:v>17280.79</c:v>
                </c:pt>
                <c:pt idx="20701">
                  <c:v>16943.330000000002</c:v>
                </c:pt>
                <c:pt idx="20702">
                  <c:v>15522.52</c:v>
                </c:pt>
                <c:pt idx="20703">
                  <c:v>17813.689999999999</c:v>
                </c:pt>
                <c:pt idx="20704">
                  <c:v>15778.28</c:v>
                </c:pt>
                <c:pt idx="20705">
                  <c:v>16711.34</c:v>
                </c:pt>
                <c:pt idx="20706">
                  <c:v>17076.63</c:v>
                </c:pt>
                <c:pt idx="20707">
                  <c:v>18264.919999999998</c:v>
                </c:pt>
                <c:pt idx="20708">
                  <c:v>18239.57</c:v>
                </c:pt>
                <c:pt idx="20709">
                  <c:v>16869.080000000002</c:v>
                </c:pt>
                <c:pt idx="20710">
                  <c:v>16903.48</c:v>
                </c:pt>
                <c:pt idx="20711">
                  <c:v>16265.53</c:v>
                </c:pt>
                <c:pt idx="20712">
                  <c:v>18304.810000000001</c:v>
                </c:pt>
                <c:pt idx="20713">
                  <c:v>16641.16</c:v>
                </c:pt>
                <c:pt idx="20714">
                  <c:v>17254</c:v>
                </c:pt>
                <c:pt idx="20715">
                  <c:v>15181.86</c:v>
                </c:pt>
                <c:pt idx="20716">
                  <c:v>17299.41</c:v>
                </c:pt>
                <c:pt idx="20717">
                  <c:v>16030.5</c:v>
                </c:pt>
                <c:pt idx="20718">
                  <c:v>16717.849999999999</c:v>
                </c:pt>
                <c:pt idx="20719">
                  <c:v>14641.28</c:v>
                </c:pt>
                <c:pt idx="20720">
                  <c:v>17134.48</c:v>
                </c:pt>
                <c:pt idx="20721">
                  <c:v>17374.189999999999</c:v>
                </c:pt>
                <c:pt idx="20722">
                  <c:v>19193.830000000002</c:v>
                </c:pt>
                <c:pt idx="20723">
                  <c:v>20953.59</c:v>
                </c:pt>
                <c:pt idx="20724">
                  <c:v>16996.310000000001</c:v>
                </c:pt>
                <c:pt idx="20725">
                  <c:v>16860.86</c:v>
                </c:pt>
                <c:pt idx="20726">
                  <c:v>15991.42</c:v>
                </c:pt>
                <c:pt idx="20727">
                  <c:v>16779.650000000001</c:v>
                </c:pt>
                <c:pt idx="20728">
                  <c:v>16162.75</c:v>
                </c:pt>
                <c:pt idx="20729">
                  <c:v>20418.72</c:v>
                </c:pt>
                <c:pt idx="20730">
                  <c:v>20754.939999999999</c:v>
                </c:pt>
                <c:pt idx="20731">
                  <c:v>19546.599999999999</c:v>
                </c:pt>
                <c:pt idx="20732">
                  <c:v>18270.09</c:v>
                </c:pt>
                <c:pt idx="20733">
                  <c:v>22222.09</c:v>
                </c:pt>
                <c:pt idx="20734">
                  <c:v>19256.13</c:v>
                </c:pt>
                <c:pt idx="20735">
                  <c:v>18206.82</c:v>
                </c:pt>
                <c:pt idx="20736">
                  <c:v>17341.509999999998</c:v>
                </c:pt>
                <c:pt idx="20737">
                  <c:v>18609.02</c:v>
                </c:pt>
                <c:pt idx="20738">
                  <c:v>19899.97</c:v>
                </c:pt>
                <c:pt idx="20739">
                  <c:v>18101.45</c:v>
                </c:pt>
                <c:pt idx="20740">
                  <c:v>18816.490000000002</c:v>
                </c:pt>
                <c:pt idx="20741">
                  <c:v>19008.599999999999</c:v>
                </c:pt>
                <c:pt idx="20742">
                  <c:v>20638.490000000002</c:v>
                </c:pt>
                <c:pt idx="20743">
                  <c:v>18177.59</c:v>
                </c:pt>
                <c:pt idx="20744">
                  <c:v>19237.79</c:v>
                </c:pt>
                <c:pt idx="20745">
                  <c:v>18005.099999999999</c:v>
                </c:pt>
                <c:pt idx="20746">
                  <c:v>20482.8</c:v>
                </c:pt>
                <c:pt idx="20747">
                  <c:v>20543.8</c:v>
                </c:pt>
                <c:pt idx="20748">
                  <c:v>19719.88</c:v>
                </c:pt>
                <c:pt idx="20749">
                  <c:v>19549.189999999999</c:v>
                </c:pt>
                <c:pt idx="20750">
                  <c:v>19623.29</c:v>
                </c:pt>
                <c:pt idx="20751">
                  <c:v>20826.61</c:v>
                </c:pt>
                <c:pt idx="20752">
                  <c:v>19257.580000000002</c:v>
                </c:pt>
                <c:pt idx="20753">
                  <c:v>18253.09</c:v>
                </c:pt>
                <c:pt idx="20754">
                  <c:v>18915.8</c:v>
                </c:pt>
                <c:pt idx="20755">
                  <c:v>21064.43</c:v>
                </c:pt>
                <c:pt idx="20756">
                  <c:v>19509.849999999999</c:v>
                </c:pt>
                <c:pt idx="20757">
                  <c:v>19013.37</c:v>
                </c:pt>
                <c:pt idx="20758">
                  <c:v>18145.98</c:v>
                </c:pt>
                <c:pt idx="20759">
                  <c:v>20118.38</c:v>
                </c:pt>
                <c:pt idx="20760">
                  <c:v>19681.7</c:v>
                </c:pt>
                <c:pt idx="20761">
                  <c:v>18532.099999999999</c:v>
                </c:pt>
                <c:pt idx="20762">
                  <c:v>18270.560000000001</c:v>
                </c:pt>
                <c:pt idx="20763">
                  <c:v>17986.75</c:v>
                </c:pt>
                <c:pt idx="20764">
                  <c:v>20517.77</c:v>
                </c:pt>
                <c:pt idx="20765">
                  <c:v>18120.98</c:v>
                </c:pt>
                <c:pt idx="20766">
                  <c:v>19849.099999999999</c:v>
                </c:pt>
                <c:pt idx="20767">
                  <c:v>18894.7</c:v>
                </c:pt>
                <c:pt idx="20768">
                  <c:v>4710.29</c:v>
                </c:pt>
                <c:pt idx="20769">
                  <c:v>4887.08</c:v>
                </c:pt>
                <c:pt idx="20770">
                  <c:v>4461.75</c:v>
                </c:pt>
                <c:pt idx="20771">
                  <c:v>4807.7700000000004</c:v>
                </c:pt>
                <c:pt idx="20772">
                  <c:v>4296.57</c:v>
                </c:pt>
                <c:pt idx="20773">
                  <c:v>4067.62</c:v>
                </c:pt>
                <c:pt idx="20774">
                  <c:v>2444.09</c:v>
                </c:pt>
                <c:pt idx="20775">
                  <c:v>4302.59</c:v>
                </c:pt>
                <c:pt idx="20776">
                  <c:v>3288.31</c:v>
                </c:pt>
                <c:pt idx="20777">
                  <c:v>3353.84</c:v>
                </c:pt>
                <c:pt idx="20778">
                  <c:v>3402.61</c:v>
                </c:pt>
                <c:pt idx="20779">
                  <c:v>4006.1</c:v>
                </c:pt>
                <c:pt idx="20780">
                  <c:v>2812.94</c:v>
                </c:pt>
                <c:pt idx="20781">
                  <c:v>3841.05</c:v>
                </c:pt>
                <c:pt idx="20782">
                  <c:v>3660.35</c:v>
                </c:pt>
                <c:pt idx="20783">
                  <c:v>3372.16</c:v>
                </c:pt>
                <c:pt idx="20784">
                  <c:v>3568.78</c:v>
                </c:pt>
                <c:pt idx="20785">
                  <c:v>3408.74</c:v>
                </c:pt>
                <c:pt idx="20786">
                  <c:v>2503.69</c:v>
                </c:pt>
                <c:pt idx="20787">
                  <c:v>2920.7</c:v>
                </c:pt>
                <c:pt idx="20788">
                  <c:v>2731.51</c:v>
                </c:pt>
                <c:pt idx="20789">
                  <c:v>2645.63</c:v>
                </c:pt>
                <c:pt idx="20790">
                  <c:v>4657.49</c:v>
                </c:pt>
                <c:pt idx="20791">
                  <c:v>5805.9</c:v>
                </c:pt>
                <c:pt idx="20792">
                  <c:v>7107.79</c:v>
                </c:pt>
                <c:pt idx="20793">
                  <c:v>9147.7000000000007</c:v>
                </c:pt>
                <c:pt idx="20794">
                  <c:v>11686.01</c:v>
                </c:pt>
                <c:pt idx="20795">
                  <c:v>9329.48</c:v>
                </c:pt>
                <c:pt idx="20796">
                  <c:v>13119.92</c:v>
                </c:pt>
                <c:pt idx="20797">
                  <c:v>15065.52</c:v>
                </c:pt>
                <c:pt idx="20798">
                  <c:v>5942.43</c:v>
                </c:pt>
                <c:pt idx="20799">
                  <c:v>3546.95</c:v>
                </c:pt>
                <c:pt idx="20800">
                  <c:v>3116.79</c:v>
                </c:pt>
                <c:pt idx="20801">
                  <c:v>4106.96</c:v>
                </c:pt>
                <c:pt idx="20802">
                  <c:v>3233.79</c:v>
                </c:pt>
                <c:pt idx="20803">
                  <c:v>4171.83</c:v>
                </c:pt>
                <c:pt idx="20804">
                  <c:v>4271.04</c:v>
                </c:pt>
                <c:pt idx="20805">
                  <c:v>4086.16</c:v>
                </c:pt>
                <c:pt idx="20806">
                  <c:v>3070.97</c:v>
                </c:pt>
                <c:pt idx="20807">
                  <c:v>4191.21</c:v>
                </c:pt>
                <c:pt idx="20808">
                  <c:v>3534.32</c:v>
                </c:pt>
                <c:pt idx="20809">
                  <c:v>3468.65</c:v>
                </c:pt>
                <c:pt idx="20810">
                  <c:v>4411.18</c:v>
                </c:pt>
                <c:pt idx="20811">
                  <c:v>4732.03</c:v>
                </c:pt>
                <c:pt idx="20812">
                  <c:v>4251.07</c:v>
                </c:pt>
                <c:pt idx="20813">
                  <c:v>4951.0600000000004</c:v>
                </c:pt>
                <c:pt idx="20814">
                  <c:v>5107.51</c:v>
                </c:pt>
                <c:pt idx="20815">
                  <c:v>2771.75</c:v>
                </c:pt>
                <c:pt idx="20816">
                  <c:v>5598.68</c:v>
                </c:pt>
                <c:pt idx="20817">
                  <c:v>4556.46</c:v>
                </c:pt>
                <c:pt idx="20818">
                  <c:v>5060.1899999999996</c:v>
                </c:pt>
                <c:pt idx="20819">
                  <c:v>5401.52</c:v>
                </c:pt>
                <c:pt idx="20820">
                  <c:v>4159.78</c:v>
                </c:pt>
                <c:pt idx="20821">
                  <c:v>4151.55</c:v>
                </c:pt>
                <c:pt idx="20822">
                  <c:v>3964.01</c:v>
                </c:pt>
                <c:pt idx="20823">
                  <c:v>3705.62</c:v>
                </c:pt>
                <c:pt idx="20824">
                  <c:v>3915.23</c:v>
                </c:pt>
                <c:pt idx="20825">
                  <c:v>4078.53</c:v>
                </c:pt>
                <c:pt idx="20826">
                  <c:v>2705.53</c:v>
                </c:pt>
                <c:pt idx="20827">
                  <c:v>4418.87</c:v>
                </c:pt>
                <c:pt idx="20828">
                  <c:v>3324.23</c:v>
                </c:pt>
                <c:pt idx="20829">
                  <c:v>3921.45</c:v>
                </c:pt>
                <c:pt idx="20830">
                  <c:v>3740.3</c:v>
                </c:pt>
                <c:pt idx="20831">
                  <c:v>3125.65</c:v>
                </c:pt>
                <c:pt idx="20832">
                  <c:v>3421.34</c:v>
                </c:pt>
                <c:pt idx="20833">
                  <c:v>4053.3</c:v>
                </c:pt>
                <c:pt idx="20834">
                  <c:v>3609.7</c:v>
                </c:pt>
                <c:pt idx="20835">
                  <c:v>4361.71</c:v>
                </c:pt>
                <c:pt idx="20836">
                  <c:v>2995.51</c:v>
                </c:pt>
                <c:pt idx="20837">
                  <c:v>4025.84</c:v>
                </c:pt>
                <c:pt idx="20838">
                  <c:v>5148.9799999999996</c:v>
                </c:pt>
                <c:pt idx="20839">
                  <c:v>3661.25</c:v>
                </c:pt>
                <c:pt idx="20840">
                  <c:v>3310.79</c:v>
                </c:pt>
                <c:pt idx="20841">
                  <c:v>3077.4</c:v>
                </c:pt>
                <c:pt idx="20842">
                  <c:v>3704.76</c:v>
                </c:pt>
                <c:pt idx="20843">
                  <c:v>5610.38</c:v>
                </c:pt>
                <c:pt idx="20844">
                  <c:v>7727.86</c:v>
                </c:pt>
                <c:pt idx="20845">
                  <c:v>9363</c:v>
                </c:pt>
                <c:pt idx="20846">
                  <c:v>13591.15</c:v>
                </c:pt>
                <c:pt idx="20847">
                  <c:v>14256.56</c:v>
                </c:pt>
                <c:pt idx="20848">
                  <c:v>17710.48</c:v>
                </c:pt>
                <c:pt idx="20849">
                  <c:v>16958.55</c:v>
                </c:pt>
                <c:pt idx="20850">
                  <c:v>7457.63</c:v>
                </c:pt>
                <c:pt idx="20851">
                  <c:v>5107.2299999999996</c:v>
                </c:pt>
                <c:pt idx="20852">
                  <c:v>4587.47</c:v>
                </c:pt>
                <c:pt idx="20853">
                  <c:v>4640.47</c:v>
                </c:pt>
                <c:pt idx="20854">
                  <c:v>4318.6000000000004</c:v>
                </c:pt>
                <c:pt idx="20855">
                  <c:v>4583.2</c:v>
                </c:pt>
                <c:pt idx="20856">
                  <c:v>3901.89</c:v>
                </c:pt>
                <c:pt idx="20857">
                  <c:v>4195.47</c:v>
                </c:pt>
                <c:pt idx="20858">
                  <c:v>4439.84</c:v>
                </c:pt>
                <c:pt idx="20859">
                  <c:v>4873.22</c:v>
                </c:pt>
                <c:pt idx="20860">
                  <c:v>4611.8500000000004</c:v>
                </c:pt>
                <c:pt idx="20861">
                  <c:v>4038.32</c:v>
                </c:pt>
                <c:pt idx="20862">
                  <c:v>4382.01</c:v>
                </c:pt>
                <c:pt idx="20863">
                  <c:v>4716.2700000000004</c:v>
                </c:pt>
                <c:pt idx="20864">
                  <c:v>5108.42</c:v>
                </c:pt>
                <c:pt idx="20865">
                  <c:v>5356.95</c:v>
                </c:pt>
                <c:pt idx="20866">
                  <c:v>5732.92</c:v>
                </c:pt>
                <c:pt idx="20867">
                  <c:v>3936.63</c:v>
                </c:pt>
                <c:pt idx="20868">
                  <c:v>5745.49</c:v>
                </c:pt>
                <c:pt idx="20869">
                  <c:v>5489.87</c:v>
                </c:pt>
                <c:pt idx="20870">
                  <c:v>5682.45</c:v>
                </c:pt>
                <c:pt idx="20871">
                  <c:v>5292.39</c:v>
                </c:pt>
                <c:pt idx="20872">
                  <c:v>5541.12</c:v>
                </c:pt>
                <c:pt idx="20873">
                  <c:v>5482.49</c:v>
                </c:pt>
                <c:pt idx="20874">
                  <c:v>5632.15</c:v>
                </c:pt>
                <c:pt idx="20875">
                  <c:v>5209.51</c:v>
                </c:pt>
                <c:pt idx="20876">
                  <c:v>4926.13</c:v>
                </c:pt>
                <c:pt idx="20877">
                  <c:v>5038.46</c:v>
                </c:pt>
                <c:pt idx="20878">
                  <c:v>3849.02</c:v>
                </c:pt>
                <c:pt idx="20879">
                  <c:v>4686.12</c:v>
                </c:pt>
                <c:pt idx="20880">
                  <c:v>4205.16</c:v>
                </c:pt>
                <c:pt idx="20881">
                  <c:v>4028.38</c:v>
                </c:pt>
                <c:pt idx="20882">
                  <c:v>4250.93</c:v>
                </c:pt>
                <c:pt idx="20883">
                  <c:v>4965.38</c:v>
                </c:pt>
                <c:pt idx="20884">
                  <c:v>4991.1899999999996</c:v>
                </c:pt>
                <c:pt idx="20885">
                  <c:v>5182.24</c:v>
                </c:pt>
                <c:pt idx="20886">
                  <c:v>5570.38</c:v>
                </c:pt>
                <c:pt idx="20887">
                  <c:v>5623.07</c:v>
                </c:pt>
                <c:pt idx="20888">
                  <c:v>5435.82</c:v>
                </c:pt>
                <c:pt idx="20889">
                  <c:v>4592.38</c:v>
                </c:pt>
                <c:pt idx="20890">
                  <c:v>5094.72</c:v>
                </c:pt>
                <c:pt idx="20891">
                  <c:v>5194.13</c:v>
                </c:pt>
                <c:pt idx="20892">
                  <c:v>5887.41</c:v>
                </c:pt>
                <c:pt idx="20893">
                  <c:v>3393.15</c:v>
                </c:pt>
                <c:pt idx="20894">
                  <c:v>4606.0600000000004</c:v>
                </c:pt>
                <c:pt idx="20895">
                  <c:v>8907.9500000000007</c:v>
                </c:pt>
                <c:pt idx="20896">
                  <c:v>9937.9</c:v>
                </c:pt>
                <c:pt idx="20897">
                  <c:v>9333.5300000000007</c:v>
                </c:pt>
                <c:pt idx="20898">
                  <c:v>12993.29</c:v>
                </c:pt>
                <c:pt idx="20899">
                  <c:v>13719.23</c:v>
                </c:pt>
                <c:pt idx="20900">
                  <c:v>13093.59</c:v>
                </c:pt>
                <c:pt idx="20901">
                  <c:v>16200.07</c:v>
                </c:pt>
                <c:pt idx="20902">
                  <c:v>18159.86</c:v>
                </c:pt>
                <c:pt idx="20903">
                  <c:v>6750.69</c:v>
                </c:pt>
                <c:pt idx="20904">
                  <c:v>6019.94</c:v>
                </c:pt>
                <c:pt idx="20905">
                  <c:v>5151.6400000000003</c:v>
                </c:pt>
                <c:pt idx="20906">
                  <c:v>4826.5600000000004</c:v>
                </c:pt>
                <c:pt idx="20907">
                  <c:v>5609.73</c:v>
                </c:pt>
                <c:pt idx="20908">
                  <c:v>5010.04</c:v>
                </c:pt>
                <c:pt idx="20909">
                  <c:v>5005.4399999999996</c:v>
                </c:pt>
                <c:pt idx="20910">
                  <c:v>4730.72</c:v>
                </c:pt>
                <c:pt idx="20911">
                  <c:v>8495.1</c:v>
                </c:pt>
                <c:pt idx="20912">
                  <c:v>8489.4599999999991</c:v>
                </c:pt>
                <c:pt idx="20913">
                  <c:v>7824.13</c:v>
                </c:pt>
                <c:pt idx="20914">
                  <c:v>8012.43</c:v>
                </c:pt>
                <c:pt idx="20915">
                  <c:v>8511.73</c:v>
                </c:pt>
                <c:pt idx="20916">
                  <c:v>6932.93</c:v>
                </c:pt>
                <c:pt idx="20917">
                  <c:v>7043.63</c:v>
                </c:pt>
                <c:pt idx="20918">
                  <c:v>6938.17</c:v>
                </c:pt>
                <c:pt idx="20919">
                  <c:v>8313.44</c:v>
                </c:pt>
                <c:pt idx="20920">
                  <c:v>8025.03</c:v>
                </c:pt>
                <c:pt idx="20921">
                  <c:v>7529.02</c:v>
                </c:pt>
                <c:pt idx="20922">
                  <c:v>7497.25</c:v>
                </c:pt>
                <c:pt idx="20923">
                  <c:v>7363.77</c:v>
                </c:pt>
                <c:pt idx="20924">
                  <c:v>8550.14</c:v>
                </c:pt>
                <c:pt idx="20925">
                  <c:v>6765.26</c:v>
                </c:pt>
                <c:pt idx="20926">
                  <c:v>7061.3</c:v>
                </c:pt>
                <c:pt idx="20927">
                  <c:v>7205.91</c:v>
                </c:pt>
                <c:pt idx="20928">
                  <c:v>8765.89</c:v>
                </c:pt>
                <c:pt idx="20929">
                  <c:v>7137.97</c:v>
                </c:pt>
                <c:pt idx="20930">
                  <c:v>7509.23</c:v>
                </c:pt>
                <c:pt idx="20931">
                  <c:v>7304.73</c:v>
                </c:pt>
                <c:pt idx="20932">
                  <c:v>8163.02</c:v>
                </c:pt>
                <c:pt idx="20933">
                  <c:v>8636.49</c:v>
                </c:pt>
                <c:pt idx="20934">
                  <c:v>6945.46</c:v>
                </c:pt>
                <c:pt idx="20935">
                  <c:v>7320.08</c:v>
                </c:pt>
                <c:pt idx="20936">
                  <c:v>7570.49</c:v>
                </c:pt>
                <c:pt idx="20937">
                  <c:v>8991.83</c:v>
                </c:pt>
                <c:pt idx="20938">
                  <c:v>7340.21</c:v>
                </c:pt>
                <c:pt idx="20939">
                  <c:v>7740.37</c:v>
                </c:pt>
                <c:pt idx="20940">
                  <c:v>7741.92</c:v>
                </c:pt>
                <c:pt idx="20941">
                  <c:v>8464.83</c:v>
                </c:pt>
                <c:pt idx="20942">
                  <c:v>8274.25</c:v>
                </c:pt>
                <c:pt idx="20943">
                  <c:v>7153.75</c:v>
                </c:pt>
                <c:pt idx="20944">
                  <c:v>7111.15</c:v>
                </c:pt>
                <c:pt idx="20945">
                  <c:v>6947.26</c:v>
                </c:pt>
                <c:pt idx="20946">
                  <c:v>8310.01</c:v>
                </c:pt>
                <c:pt idx="20947">
                  <c:v>6863.46</c:v>
                </c:pt>
                <c:pt idx="20948">
                  <c:v>7078.53</c:v>
                </c:pt>
                <c:pt idx="20949">
                  <c:v>7156.28</c:v>
                </c:pt>
                <c:pt idx="20950">
                  <c:v>9263.26</c:v>
                </c:pt>
                <c:pt idx="20951">
                  <c:v>7144.7</c:v>
                </c:pt>
                <c:pt idx="20952">
                  <c:v>8687.49</c:v>
                </c:pt>
                <c:pt idx="20953">
                  <c:v>9123.35</c:v>
                </c:pt>
                <c:pt idx="20954">
                  <c:v>8544.43</c:v>
                </c:pt>
                <c:pt idx="20955">
                  <c:v>7992.26</c:v>
                </c:pt>
                <c:pt idx="20956">
                  <c:v>7911.44</c:v>
                </c:pt>
                <c:pt idx="20957">
                  <c:v>9602.35</c:v>
                </c:pt>
                <c:pt idx="20958">
                  <c:v>9594.35</c:v>
                </c:pt>
                <c:pt idx="20959">
                  <c:v>9060.68</c:v>
                </c:pt>
                <c:pt idx="20960">
                  <c:v>8300.98</c:v>
                </c:pt>
                <c:pt idx="20961">
                  <c:v>8313.48</c:v>
                </c:pt>
                <c:pt idx="20962">
                  <c:v>7480.53</c:v>
                </c:pt>
                <c:pt idx="20963">
                  <c:v>8826.31</c:v>
                </c:pt>
                <c:pt idx="20964">
                  <c:v>8899.61</c:v>
                </c:pt>
                <c:pt idx="20965">
                  <c:v>8781.2099999999991</c:v>
                </c:pt>
                <c:pt idx="20966">
                  <c:v>8443.7900000000009</c:v>
                </c:pt>
                <c:pt idx="20967">
                  <c:v>9100.0300000000007</c:v>
                </c:pt>
                <c:pt idx="20968">
                  <c:v>7857.41</c:v>
                </c:pt>
                <c:pt idx="20969">
                  <c:v>8332.8799999999992</c:v>
                </c:pt>
                <c:pt idx="20970">
                  <c:v>7409.92</c:v>
                </c:pt>
                <c:pt idx="20971">
                  <c:v>6464.12</c:v>
                </c:pt>
                <c:pt idx="20972">
                  <c:v>7652.89</c:v>
                </c:pt>
                <c:pt idx="20973">
                  <c:v>6738.59</c:v>
                </c:pt>
                <c:pt idx="20974">
                  <c:v>7770.74</c:v>
                </c:pt>
                <c:pt idx="20975">
                  <c:v>7937.53</c:v>
                </c:pt>
                <c:pt idx="20976">
                  <c:v>9148.49</c:v>
                </c:pt>
                <c:pt idx="20977">
                  <c:v>7429.21</c:v>
                </c:pt>
                <c:pt idx="20978">
                  <c:v>7944.55</c:v>
                </c:pt>
                <c:pt idx="20979">
                  <c:v>7766.26</c:v>
                </c:pt>
                <c:pt idx="20980">
                  <c:v>9133.57</c:v>
                </c:pt>
                <c:pt idx="20981">
                  <c:v>8286.39</c:v>
                </c:pt>
                <c:pt idx="20982">
                  <c:v>7870.95</c:v>
                </c:pt>
                <c:pt idx="20983">
                  <c:v>7670.66</c:v>
                </c:pt>
                <c:pt idx="20984">
                  <c:v>8429.93</c:v>
                </c:pt>
                <c:pt idx="20985">
                  <c:v>8485.9</c:v>
                </c:pt>
                <c:pt idx="20986">
                  <c:v>7904.65</c:v>
                </c:pt>
                <c:pt idx="20987">
                  <c:v>7795.79</c:v>
                </c:pt>
                <c:pt idx="20988">
                  <c:v>7668.11</c:v>
                </c:pt>
                <c:pt idx="20989">
                  <c:v>9321.1200000000008</c:v>
                </c:pt>
                <c:pt idx="20990">
                  <c:v>8659.67</c:v>
                </c:pt>
                <c:pt idx="20991">
                  <c:v>9303.5</c:v>
                </c:pt>
                <c:pt idx="20992">
                  <c:v>8137.15</c:v>
                </c:pt>
                <c:pt idx="20993">
                  <c:v>8773.8799999999992</c:v>
                </c:pt>
                <c:pt idx="20994">
                  <c:v>7496.08</c:v>
                </c:pt>
                <c:pt idx="20995">
                  <c:v>7885.29</c:v>
                </c:pt>
                <c:pt idx="20996">
                  <c:v>7975.07</c:v>
                </c:pt>
                <c:pt idx="20997">
                  <c:v>7776.41</c:v>
                </c:pt>
                <c:pt idx="20998">
                  <c:v>8720.98</c:v>
                </c:pt>
                <c:pt idx="20999">
                  <c:v>8549.32</c:v>
                </c:pt>
                <c:pt idx="21000">
                  <c:v>7355.44</c:v>
                </c:pt>
                <c:pt idx="21001">
                  <c:v>7682.47</c:v>
                </c:pt>
                <c:pt idx="21002">
                  <c:v>9919.93</c:v>
                </c:pt>
                <c:pt idx="21003">
                  <c:v>8223.4699999999993</c:v>
                </c:pt>
                <c:pt idx="21004">
                  <c:v>9427.86</c:v>
                </c:pt>
                <c:pt idx="21005">
                  <c:v>9109.1</c:v>
                </c:pt>
                <c:pt idx="21006">
                  <c:v>8875.33</c:v>
                </c:pt>
                <c:pt idx="21007">
                  <c:v>8642.5499999999993</c:v>
                </c:pt>
                <c:pt idx="21008">
                  <c:v>8205.31</c:v>
                </c:pt>
                <c:pt idx="21009">
                  <c:v>9974.5499999999993</c:v>
                </c:pt>
                <c:pt idx="21010">
                  <c:v>9354.2900000000009</c:v>
                </c:pt>
                <c:pt idx="21011">
                  <c:v>10107.34</c:v>
                </c:pt>
                <c:pt idx="21012">
                  <c:v>8150.86</c:v>
                </c:pt>
                <c:pt idx="21013">
                  <c:v>8988.7999999999993</c:v>
                </c:pt>
                <c:pt idx="21014">
                  <c:v>8146.3</c:v>
                </c:pt>
                <c:pt idx="21015">
                  <c:v>10169.59</c:v>
                </c:pt>
                <c:pt idx="21016">
                  <c:v>9462.19</c:v>
                </c:pt>
                <c:pt idx="21017">
                  <c:v>9201.77</c:v>
                </c:pt>
                <c:pt idx="21018">
                  <c:v>8054.05</c:v>
                </c:pt>
                <c:pt idx="21019">
                  <c:v>9886.61</c:v>
                </c:pt>
                <c:pt idx="21020">
                  <c:v>9217.0499999999993</c:v>
                </c:pt>
                <c:pt idx="21021">
                  <c:v>8791.92</c:v>
                </c:pt>
                <c:pt idx="21022">
                  <c:v>8545.2000000000007</c:v>
                </c:pt>
                <c:pt idx="21023">
                  <c:v>8547.7099999999991</c:v>
                </c:pt>
                <c:pt idx="21024">
                  <c:v>9767.34</c:v>
                </c:pt>
                <c:pt idx="21025">
                  <c:v>8665.81</c:v>
                </c:pt>
                <c:pt idx="21026">
                  <c:v>8902.68</c:v>
                </c:pt>
                <c:pt idx="21027">
                  <c:v>8659.56</c:v>
                </c:pt>
                <c:pt idx="21028">
                  <c:v>10428.56</c:v>
                </c:pt>
                <c:pt idx="21029">
                  <c:v>8428.7000000000007</c:v>
                </c:pt>
                <c:pt idx="21030">
                  <c:v>9279.44</c:v>
                </c:pt>
                <c:pt idx="21031">
                  <c:v>8873.67</c:v>
                </c:pt>
                <c:pt idx="21032">
                  <c:v>9785.43</c:v>
                </c:pt>
                <c:pt idx="21033">
                  <c:v>10076.049999999999</c:v>
                </c:pt>
                <c:pt idx="21034">
                  <c:v>9651.64</c:v>
                </c:pt>
                <c:pt idx="21035">
                  <c:v>8508.5499999999993</c:v>
                </c:pt>
                <c:pt idx="21036">
                  <c:v>9120.68</c:v>
                </c:pt>
                <c:pt idx="21037">
                  <c:v>9918.68</c:v>
                </c:pt>
                <c:pt idx="21038">
                  <c:v>9472.0499999999993</c:v>
                </c:pt>
                <c:pt idx="21039">
                  <c:v>9038.25</c:v>
                </c:pt>
                <c:pt idx="21040">
                  <c:v>9046.0400000000009</c:v>
                </c:pt>
                <c:pt idx="21041">
                  <c:v>10436.56</c:v>
                </c:pt>
                <c:pt idx="21042">
                  <c:v>9778.18</c:v>
                </c:pt>
                <c:pt idx="21043">
                  <c:v>9746.9599999999991</c:v>
                </c:pt>
                <c:pt idx="21044">
                  <c:v>9407.82</c:v>
                </c:pt>
                <c:pt idx="21045">
                  <c:v>9454.64</c:v>
                </c:pt>
                <c:pt idx="21046">
                  <c:v>9651.7900000000009</c:v>
                </c:pt>
                <c:pt idx="21047">
                  <c:v>9200.1299999999992</c:v>
                </c:pt>
                <c:pt idx="21048">
                  <c:v>8853.35</c:v>
                </c:pt>
                <c:pt idx="21049">
                  <c:v>8022.81</c:v>
                </c:pt>
                <c:pt idx="21050">
                  <c:v>10434.33</c:v>
                </c:pt>
                <c:pt idx="21051">
                  <c:v>9072.09</c:v>
                </c:pt>
                <c:pt idx="21052">
                  <c:v>9454.2000000000007</c:v>
                </c:pt>
                <c:pt idx="21053">
                  <c:v>8459.82</c:v>
                </c:pt>
                <c:pt idx="21054">
                  <c:v>15051.48</c:v>
                </c:pt>
                <c:pt idx="21055">
                  <c:v>12981.72</c:v>
                </c:pt>
                <c:pt idx="21056">
                  <c:v>12577.82</c:v>
                </c:pt>
                <c:pt idx="21057">
                  <c:v>9913.15</c:v>
                </c:pt>
                <c:pt idx="21058">
                  <c:v>8874.52</c:v>
                </c:pt>
                <c:pt idx="21059">
                  <c:v>8846.44</c:v>
                </c:pt>
                <c:pt idx="21060">
                  <c:v>9527.14</c:v>
                </c:pt>
                <c:pt idx="21061">
                  <c:v>12599.55</c:v>
                </c:pt>
                <c:pt idx="21062">
                  <c:v>10113.4</c:v>
                </c:pt>
                <c:pt idx="21063">
                  <c:v>7638.83</c:v>
                </c:pt>
                <c:pt idx="21064">
                  <c:v>6847.45</c:v>
                </c:pt>
                <c:pt idx="21065">
                  <c:v>7482.34</c:v>
                </c:pt>
                <c:pt idx="21066">
                  <c:v>7202.76</c:v>
                </c:pt>
                <c:pt idx="21067">
                  <c:v>7328.41</c:v>
                </c:pt>
                <c:pt idx="21068">
                  <c:v>7260.71</c:v>
                </c:pt>
                <c:pt idx="21069">
                  <c:v>5079.9799999999996</c:v>
                </c:pt>
                <c:pt idx="21070">
                  <c:v>5767.75</c:v>
                </c:pt>
                <c:pt idx="21071">
                  <c:v>9100.17</c:v>
                </c:pt>
                <c:pt idx="21072">
                  <c:v>8578.2099999999991</c:v>
                </c:pt>
                <c:pt idx="21073">
                  <c:v>8787.77</c:v>
                </c:pt>
                <c:pt idx="21074">
                  <c:v>8362.08</c:v>
                </c:pt>
                <c:pt idx="21075">
                  <c:v>7290.93</c:v>
                </c:pt>
                <c:pt idx="21076">
                  <c:v>8787.98</c:v>
                </c:pt>
                <c:pt idx="21077">
                  <c:v>5274.61</c:v>
                </c:pt>
                <c:pt idx="21078">
                  <c:v>6729.8</c:v>
                </c:pt>
                <c:pt idx="21079">
                  <c:v>5453.14</c:v>
                </c:pt>
                <c:pt idx="21080">
                  <c:v>6065.41</c:v>
                </c:pt>
                <c:pt idx="21081">
                  <c:v>6352.28</c:v>
                </c:pt>
                <c:pt idx="21082">
                  <c:v>4730.87</c:v>
                </c:pt>
                <c:pt idx="21083">
                  <c:v>4945.21</c:v>
                </c:pt>
                <c:pt idx="21084">
                  <c:v>4862.58</c:v>
                </c:pt>
                <c:pt idx="21085">
                  <c:v>5868.25</c:v>
                </c:pt>
                <c:pt idx="21086">
                  <c:v>5754.92</c:v>
                </c:pt>
                <c:pt idx="21087">
                  <c:v>6696.03</c:v>
                </c:pt>
                <c:pt idx="21088">
                  <c:v>7001.48</c:v>
                </c:pt>
                <c:pt idx="21089">
                  <c:v>9659.36</c:v>
                </c:pt>
                <c:pt idx="21090">
                  <c:v>6027.66</c:v>
                </c:pt>
                <c:pt idx="21091">
                  <c:v>6672.86</c:v>
                </c:pt>
                <c:pt idx="21092">
                  <c:v>5389.06</c:v>
                </c:pt>
                <c:pt idx="21093">
                  <c:v>9006.17</c:v>
                </c:pt>
                <c:pt idx="21094">
                  <c:v>9919.99</c:v>
                </c:pt>
                <c:pt idx="21095">
                  <c:v>9856.68</c:v>
                </c:pt>
                <c:pt idx="21096">
                  <c:v>40342.94</c:v>
                </c:pt>
                <c:pt idx="21097">
                  <c:v>14779.36</c:v>
                </c:pt>
                <c:pt idx="21098">
                  <c:v>17023.25</c:v>
                </c:pt>
                <c:pt idx="21099">
                  <c:v>26719.89</c:v>
                </c:pt>
                <c:pt idx="21100">
                  <c:v>35871.07</c:v>
                </c:pt>
                <c:pt idx="21101">
                  <c:v>11422.82</c:v>
                </c:pt>
                <c:pt idx="21102">
                  <c:v>9676.66</c:v>
                </c:pt>
                <c:pt idx="21103">
                  <c:v>8675.61</c:v>
                </c:pt>
                <c:pt idx="21104">
                  <c:v>7436.61</c:v>
                </c:pt>
                <c:pt idx="21105">
                  <c:v>11660.98</c:v>
                </c:pt>
                <c:pt idx="21106">
                  <c:v>18184.36</c:v>
                </c:pt>
                <c:pt idx="21107">
                  <c:v>15155.69</c:v>
                </c:pt>
                <c:pt idx="21108">
                  <c:v>10249.06</c:v>
                </c:pt>
                <c:pt idx="21109">
                  <c:v>10739.29</c:v>
                </c:pt>
                <c:pt idx="21110">
                  <c:v>11156.58</c:v>
                </c:pt>
                <c:pt idx="21111">
                  <c:v>9186.32</c:v>
                </c:pt>
                <c:pt idx="21112">
                  <c:v>10603.73</c:v>
                </c:pt>
                <c:pt idx="21113">
                  <c:v>9291.43</c:v>
                </c:pt>
                <c:pt idx="21114">
                  <c:v>9155.98</c:v>
                </c:pt>
                <c:pt idx="21115">
                  <c:v>7922.02</c:v>
                </c:pt>
                <c:pt idx="21116">
                  <c:v>8284.3799999999992</c:v>
                </c:pt>
                <c:pt idx="21117">
                  <c:v>8915.16</c:v>
                </c:pt>
                <c:pt idx="21118">
                  <c:v>6648.26</c:v>
                </c:pt>
                <c:pt idx="21119">
                  <c:v>7029.25</c:v>
                </c:pt>
                <c:pt idx="21120">
                  <c:v>6504.96</c:v>
                </c:pt>
                <c:pt idx="21121">
                  <c:v>8413.6</c:v>
                </c:pt>
                <c:pt idx="21122">
                  <c:v>6653.54</c:v>
                </c:pt>
                <c:pt idx="21123">
                  <c:v>9507.02</c:v>
                </c:pt>
                <c:pt idx="21124">
                  <c:v>10544.82</c:v>
                </c:pt>
                <c:pt idx="21125">
                  <c:v>10359.68</c:v>
                </c:pt>
                <c:pt idx="21126">
                  <c:v>8454.4599999999991</c:v>
                </c:pt>
                <c:pt idx="21127">
                  <c:v>9507.7900000000009</c:v>
                </c:pt>
                <c:pt idx="21128">
                  <c:v>8171.98</c:v>
                </c:pt>
                <c:pt idx="21129">
                  <c:v>11397.72</c:v>
                </c:pt>
                <c:pt idx="21130">
                  <c:v>9583.34</c:v>
                </c:pt>
                <c:pt idx="21131">
                  <c:v>7605.68</c:v>
                </c:pt>
                <c:pt idx="21132">
                  <c:v>9502.52</c:v>
                </c:pt>
                <c:pt idx="21133">
                  <c:v>9235.1</c:v>
                </c:pt>
                <c:pt idx="21134">
                  <c:v>10721.28</c:v>
                </c:pt>
                <c:pt idx="21135">
                  <c:v>8061.9</c:v>
                </c:pt>
                <c:pt idx="21136">
                  <c:v>8199.19</c:v>
                </c:pt>
                <c:pt idx="21137">
                  <c:v>7546.22</c:v>
                </c:pt>
                <c:pt idx="21138">
                  <c:v>8448.7999999999993</c:v>
                </c:pt>
                <c:pt idx="21139">
                  <c:v>8349.1</c:v>
                </c:pt>
                <c:pt idx="21140">
                  <c:v>9712.4</c:v>
                </c:pt>
                <c:pt idx="21141">
                  <c:v>16021.72</c:v>
                </c:pt>
                <c:pt idx="21142">
                  <c:v>14477.35</c:v>
                </c:pt>
                <c:pt idx="21143">
                  <c:v>14531.63</c:v>
                </c:pt>
                <c:pt idx="21144">
                  <c:v>10946.62</c:v>
                </c:pt>
                <c:pt idx="21145">
                  <c:v>15049.51</c:v>
                </c:pt>
                <c:pt idx="21146">
                  <c:v>14194.63</c:v>
                </c:pt>
                <c:pt idx="21147">
                  <c:v>14290.28</c:v>
                </c:pt>
                <c:pt idx="21148">
                  <c:v>44129.09</c:v>
                </c:pt>
                <c:pt idx="21149">
                  <c:v>14506.34</c:v>
                </c:pt>
                <c:pt idx="21150">
                  <c:v>19897.919999999998</c:v>
                </c:pt>
                <c:pt idx="21151">
                  <c:v>21185.759999999998</c:v>
                </c:pt>
                <c:pt idx="21152">
                  <c:v>25110.26</c:v>
                </c:pt>
                <c:pt idx="21153">
                  <c:v>17638.62</c:v>
                </c:pt>
                <c:pt idx="21154">
                  <c:v>11924.58</c:v>
                </c:pt>
                <c:pt idx="21155">
                  <c:v>11165.57</c:v>
                </c:pt>
                <c:pt idx="21156">
                  <c:v>11220.5</c:v>
                </c:pt>
                <c:pt idx="21157">
                  <c:v>10875.52</c:v>
                </c:pt>
                <c:pt idx="21158">
                  <c:v>16221.04</c:v>
                </c:pt>
                <c:pt idx="21159">
                  <c:v>19760.41</c:v>
                </c:pt>
                <c:pt idx="21160">
                  <c:v>20262.939999999999</c:v>
                </c:pt>
                <c:pt idx="21161">
                  <c:v>15974.73</c:v>
                </c:pt>
                <c:pt idx="21162">
                  <c:v>17098.45</c:v>
                </c:pt>
                <c:pt idx="21163">
                  <c:v>15005.94</c:v>
                </c:pt>
                <c:pt idx="21164">
                  <c:v>13357.4</c:v>
                </c:pt>
                <c:pt idx="21165">
                  <c:v>13996.16</c:v>
                </c:pt>
                <c:pt idx="21166">
                  <c:v>14568.56</c:v>
                </c:pt>
                <c:pt idx="21167">
                  <c:v>13031.86</c:v>
                </c:pt>
                <c:pt idx="21168">
                  <c:v>11871.96</c:v>
                </c:pt>
                <c:pt idx="21169">
                  <c:v>9543.7000000000007</c:v>
                </c:pt>
                <c:pt idx="21170">
                  <c:v>11369.21</c:v>
                </c:pt>
                <c:pt idx="21171">
                  <c:v>13121.78</c:v>
                </c:pt>
                <c:pt idx="21172">
                  <c:v>12921.02</c:v>
                </c:pt>
                <c:pt idx="21173">
                  <c:v>12214.38</c:v>
                </c:pt>
                <c:pt idx="21174">
                  <c:v>9738.9</c:v>
                </c:pt>
                <c:pt idx="21175">
                  <c:v>12038.1</c:v>
                </c:pt>
                <c:pt idx="21176">
                  <c:v>15901.72</c:v>
                </c:pt>
                <c:pt idx="21177">
                  <c:v>15249.39</c:v>
                </c:pt>
                <c:pt idx="21178">
                  <c:v>13510.16</c:v>
                </c:pt>
                <c:pt idx="21179">
                  <c:v>15920.6</c:v>
                </c:pt>
                <c:pt idx="21180">
                  <c:v>11884.36</c:v>
                </c:pt>
                <c:pt idx="21181">
                  <c:v>12204.74</c:v>
                </c:pt>
                <c:pt idx="21182">
                  <c:v>14873.1</c:v>
                </c:pt>
                <c:pt idx="21183">
                  <c:v>12060.24</c:v>
                </c:pt>
                <c:pt idx="21184">
                  <c:v>12592.2</c:v>
                </c:pt>
                <c:pt idx="21185">
                  <c:v>11543.31</c:v>
                </c:pt>
                <c:pt idx="21186">
                  <c:v>9465.5</c:v>
                </c:pt>
                <c:pt idx="21187">
                  <c:v>12432.06</c:v>
                </c:pt>
                <c:pt idx="21188">
                  <c:v>12087.08</c:v>
                </c:pt>
                <c:pt idx="21189">
                  <c:v>13606.6</c:v>
                </c:pt>
                <c:pt idx="21190">
                  <c:v>14518.5</c:v>
                </c:pt>
                <c:pt idx="21191">
                  <c:v>15793.37</c:v>
                </c:pt>
                <c:pt idx="21192">
                  <c:v>15258.94</c:v>
                </c:pt>
                <c:pt idx="21193">
                  <c:v>17859.580000000002</c:v>
                </c:pt>
                <c:pt idx="21194">
                  <c:v>11830.1</c:v>
                </c:pt>
                <c:pt idx="21195">
                  <c:v>14397.08</c:v>
                </c:pt>
                <c:pt idx="21196">
                  <c:v>15307.6</c:v>
                </c:pt>
                <c:pt idx="21197">
                  <c:v>2181.9299999999998</c:v>
                </c:pt>
                <c:pt idx="21198">
                  <c:v>2605.5100000000002</c:v>
                </c:pt>
                <c:pt idx="21199">
                  <c:v>2767.05</c:v>
                </c:pt>
                <c:pt idx="21200">
                  <c:v>2289.7199999999998</c:v>
                </c:pt>
                <c:pt idx="21201">
                  <c:v>1926.59</c:v>
                </c:pt>
                <c:pt idx="21202">
                  <c:v>1858.51</c:v>
                </c:pt>
                <c:pt idx="21203">
                  <c:v>1934.96</c:v>
                </c:pt>
                <c:pt idx="21204">
                  <c:v>1176.6199999999999</c:v>
                </c:pt>
                <c:pt idx="21205">
                  <c:v>2286.38</c:v>
                </c:pt>
                <c:pt idx="21206">
                  <c:v>2066.34</c:v>
                </c:pt>
                <c:pt idx="21207">
                  <c:v>1379.74</c:v>
                </c:pt>
                <c:pt idx="21208">
                  <c:v>1939.2</c:v>
                </c:pt>
                <c:pt idx="21209">
                  <c:v>1682.66</c:v>
                </c:pt>
                <c:pt idx="21210">
                  <c:v>1660.85</c:v>
                </c:pt>
                <c:pt idx="21211">
                  <c:v>2479.64</c:v>
                </c:pt>
                <c:pt idx="21212">
                  <c:v>1841.03</c:v>
                </c:pt>
                <c:pt idx="21213">
                  <c:v>2656.79</c:v>
                </c:pt>
                <c:pt idx="21214">
                  <c:v>1487.64</c:v>
                </c:pt>
                <c:pt idx="21215">
                  <c:v>1657.04</c:v>
                </c:pt>
                <c:pt idx="21216">
                  <c:v>1556.22</c:v>
                </c:pt>
                <c:pt idx="21217">
                  <c:v>1155.51</c:v>
                </c:pt>
                <c:pt idx="21218">
                  <c:v>1578.43</c:v>
                </c:pt>
                <c:pt idx="21219">
                  <c:v>716.34</c:v>
                </c:pt>
                <c:pt idx="21220">
                  <c:v>921.57</c:v>
                </c:pt>
                <c:pt idx="21221">
                  <c:v>1683.46</c:v>
                </c:pt>
                <c:pt idx="21222">
                  <c:v>1491.41</c:v>
                </c:pt>
                <c:pt idx="21223">
                  <c:v>1641.68</c:v>
                </c:pt>
                <c:pt idx="21224">
                  <c:v>1204.78</c:v>
                </c:pt>
                <c:pt idx="21225">
                  <c:v>1201.18</c:v>
                </c:pt>
                <c:pt idx="21226">
                  <c:v>1042.06</c:v>
                </c:pt>
                <c:pt idx="21227">
                  <c:v>1523.08</c:v>
                </c:pt>
                <c:pt idx="21228">
                  <c:v>877.32</c:v>
                </c:pt>
                <c:pt idx="21229">
                  <c:v>1628.42</c:v>
                </c:pt>
                <c:pt idx="21230">
                  <c:v>1337.94</c:v>
                </c:pt>
                <c:pt idx="21231">
                  <c:v>2530.38</c:v>
                </c:pt>
                <c:pt idx="21232">
                  <c:v>1874.28</c:v>
                </c:pt>
                <c:pt idx="21233">
                  <c:v>1293.05</c:v>
                </c:pt>
                <c:pt idx="21234">
                  <c:v>2370.38</c:v>
                </c:pt>
                <c:pt idx="21235">
                  <c:v>1371.28</c:v>
                </c:pt>
                <c:pt idx="21236">
                  <c:v>2242.7199999999998</c:v>
                </c:pt>
                <c:pt idx="21237">
                  <c:v>2197.88</c:v>
                </c:pt>
                <c:pt idx="21238">
                  <c:v>1920.9</c:v>
                </c:pt>
                <c:pt idx="21239">
                  <c:v>13067.28</c:v>
                </c:pt>
                <c:pt idx="21240">
                  <c:v>2527.06</c:v>
                </c:pt>
                <c:pt idx="21241">
                  <c:v>3436.9</c:v>
                </c:pt>
                <c:pt idx="21242">
                  <c:v>4436.46</c:v>
                </c:pt>
                <c:pt idx="21243">
                  <c:v>7405.78</c:v>
                </c:pt>
                <c:pt idx="21244">
                  <c:v>1797.26</c:v>
                </c:pt>
                <c:pt idx="21245">
                  <c:v>1067.98</c:v>
                </c:pt>
                <c:pt idx="21246">
                  <c:v>1340.64</c:v>
                </c:pt>
                <c:pt idx="21247">
                  <c:v>1110.24</c:v>
                </c:pt>
                <c:pt idx="21248">
                  <c:v>2751.74</c:v>
                </c:pt>
                <c:pt idx="21249">
                  <c:v>2303.1</c:v>
                </c:pt>
                <c:pt idx="21250">
                  <c:v>3340.4</c:v>
                </c:pt>
                <c:pt idx="21251">
                  <c:v>1696.12</c:v>
                </c:pt>
                <c:pt idx="21252">
                  <c:v>2083.54</c:v>
                </c:pt>
                <c:pt idx="21253">
                  <c:v>2363.1799999999998</c:v>
                </c:pt>
                <c:pt idx="21254">
                  <c:v>3124.92</c:v>
                </c:pt>
                <c:pt idx="21255">
                  <c:v>2259.9899999999998</c:v>
                </c:pt>
                <c:pt idx="21256">
                  <c:v>1391.34</c:v>
                </c:pt>
                <c:pt idx="21257">
                  <c:v>1073.3</c:v>
                </c:pt>
                <c:pt idx="21258">
                  <c:v>1375.14</c:v>
                </c:pt>
                <c:pt idx="21259">
                  <c:v>1497.08</c:v>
                </c:pt>
                <c:pt idx="21260">
                  <c:v>1317.31</c:v>
                </c:pt>
                <c:pt idx="21261">
                  <c:v>2053.6999999999998</c:v>
                </c:pt>
                <c:pt idx="21262">
                  <c:v>1653.76</c:v>
                </c:pt>
                <c:pt idx="21263">
                  <c:v>2555.4899999999998</c:v>
                </c:pt>
                <c:pt idx="21264">
                  <c:v>2005.77</c:v>
                </c:pt>
                <c:pt idx="21265">
                  <c:v>1735.51</c:v>
                </c:pt>
                <c:pt idx="21266">
                  <c:v>1522.76</c:v>
                </c:pt>
                <c:pt idx="21267">
                  <c:v>1611.26</c:v>
                </c:pt>
                <c:pt idx="21268">
                  <c:v>2063.23</c:v>
                </c:pt>
                <c:pt idx="21269">
                  <c:v>1078.8399999999999</c:v>
                </c:pt>
                <c:pt idx="21270">
                  <c:v>1940.78</c:v>
                </c:pt>
                <c:pt idx="21271">
                  <c:v>1728.31</c:v>
                </c:pt>
                <c:pt idx="21272">
                  <c:v>1721.32</c:v>
                </c:pt>
                <c:pt idx="21273">
                  <c:v>1611.87</c:v>
                </c:pt>
                <c:pt idx="21274">
                  <c:v>1410.32</c:v>
                </c:pt>
                <c:pt idx="21275">
                  <c:v>1192.18</c:v>
                </c:pt>
                <c:pt idx="21276">
                  <c:v>1368.2</c:v>
                </c:pt>
                <c:pt idx="21277">
                  <c:v>1217.04</c:v>
                </c:pt>
                <c:pt idx="21278">
                  <c:v>1056.3</c:v>
                </c:pt>
                <c:pt idx="21279">
                  <c:v>800.24</c:v>
                </c:pt>
                <c:pt idx="21280">
                  <c:v>2055.98</c:v>
                </c:pt>
                <c:pt idx="21281">
                  <c:v>1950.55</c:v>
                </c:pt>
                <c:pt idx="21282">
                  <c:v>1676.34</c:v>
                </c:pt>
                <c:pt idx="21283">
                  <c:v>2030.68</c:v>
                </c:pt>
                <c:pt idx="21284">
                  <c:v>1644.02</c:v>
                </c:pt>
                <c:pt idx="21285">
                  <c:v>2567.58</c:v>
                </c:pt>
                <c:pt idx="21286">
                  <c:v>2608.58</c:v>
                </c:pt>
                <c:pt idx="21287">
                  <c:v>2600.86</c:v>
                </c:pt>
                <c:pt idx="21288">
                  <c:v>2811.2</c:v>
                </c:pt>
                <c:pt idx="21289">
                  <c:v>1850.92</c:v>
                </c:pt>
                <c:pt idx="21290">
                  <c:v>2410.2199999999998</c:v>
                </c:pt>
                <c:pt idx="21291">
                  <c:v>7217.97</c:v>
                </c:pt>
                <c:pt idx="21292">
                  <c:v>2327.44</c:v>
                </c:pt>
                <c:pt idx="21293">
                  <c:v>2227.41</c:v>
                </c:pt>
                <c:pt idx="21294">
                  <c:v>2493.12</c:v>
                </c:pt>
                <c:pt idx="21295">
                  <c:v>4955.91</c:v>
                </c:pt>
                <c:pt idx="21296">
                  <c:v>3355.4</c:v>
                </c:pt>
                <c:pt idx="21297">
                  <c:v>1062.6400000000001</c:v>
                </c:pt>
                <c:pt idx="21298">
                  <c:v>927.47</c:v>
                </c:pt>
                <c:pt idx="21299">
                  <c:v>1578.18</c:v>
                </c:pt>
                <c:pt idx="21300">
                  <c:v>991.46</c:v>
                </c:pt>
                <c:pt idx="21301">
                  <c:v>1393.1</c:v>
                </c:pt>
                <c:pt idx="21302">
                  <c:v>2288.7800000000002</c:v>
                </c:pt>
                <c:pt idx="21303">
                  <c:v>2673.8</c:v>
                </c:pt>
                <c:pt idx="21304">
                  <c:v>1703.24</c:v>
                </c:pt>
                <c:pt idx="21305">
                  <c:v>1306.3399999999999</c:v>
                </c:pt>
                <c:pt idx="21306">
                  <c:v>2124.56</c:v>
                </c:pt>
                <c:pt idx="21307">
                  <c:v>2285.1</c:v>
                </c:pt>
                <c:pt idx="21308">
                  <c:v>1358.3</c:v>
                </c:pt>
                <c:pt idx="21309">
                  <c:v>1938.04</c:v>
                </c:pt>
                <c:pt idx="21310">
                  <c:v>1540.84</c:v>
                </c:pt>
                <c:pt idx="21311">
                  <c:v>1535.96</c:v>
                </c:pt>
                <c:pt idx="21312">
                  <c:v>999.92</c:v>
                </c:pt>
                <c:pt idx="21313">
                  <c:v>2405.98</c:v>
                </c:pt>
                <c:pt idx="21314">
                  <c:v>1776.08</c:v>
                </c:pt>
                <c:pt idx="21315">
                  <c:v>2888.46</c:v>
                </c:pt>
                <c:pt idx="21316">
                  <c:v>1675.63</c:v>
                </c:pt>
                <c:pt idx="21317">
                  <c:v>2320.4</c:v>
                </c:pt>
                <c:pt idx="21318">
                  <c:v>2129.04</c:v>
                </c:pt>
                <c:pt idx="21319">
                  <c:v>1286.6300000000001</c:v>
                </c:pt>
                <c:pt idx="21320">
                  <c:v>2357.86</c:v>
                </c:pt>
                <c:pt idx="21321">
                  <c:v>1196.06</c:v>
                </c:pt>
                <c:pt idx="21322">
                  <c:v>2566.4</c:v>
                </c:pt>
                <c:pt idx="21323">
                  <c:v>1709.52</c:v>
                </c:pt>
                <c:pt idx="21324">
                  <c:v>1705.06</c:v>
                </c:pt>
                <c:pt idx="21325">
                  <c:v>2044.96</c:v>
                </c:pt>
                <c:pt idx="21326">
                  <c:v>1424.28</c:v>
                </c:pt>
                <c:pt idx="21327">
                  <c:v>614.94000000000005</c:v>
                </c:pt>
                <c:pt idx="21328">
                  <c:v>1525.96</c:v>
                </c:pt>
                <c:pt idx="21329">
                  <c:v>1038.17</c:v>
                </c:pt>
                <c:pt idx="21330">
                  <c:v>1236.3800000000001</c:v>
                </c:pt>
                <c:pt idx="21331">
                  <c:v>2491.88</c:v>
                </c:pt>
                <c:pt idx="21332">
                  <c:v>1427.34</c:v>
                </c:pt>
                <c:pt idx="21333">
                  <c:v>2556.04</c:v>
                </c:pt>
                <c:pt idx="21334">
                  <c:v>1357.94</c:v>
                </c:pt>
                <c:pt idx="21335">
                  <c:v>2228.98</c:v>
                </c:pt>
                <c:pt idx="21336">
                  <c:v>2486.7600000000002</c:v>
                </c:pt>
                <c:pt idx="21337">
                  <c:v>1219.1400000000001</c:v>
                </c:pt>
                <c:pt idx="21338">
                  <c:v>1845.04</c:v>
                </c:pt>
                <c:pt idx="21339">
                  <c:v>1435.94</c:v>
                </c:pt>
                <c:pt idx="21340">
                  <c:v>8914.32</c:v>
                </c:pt>
                <c:pt idx="21341">
                  <c:v>8087.19</c:v>
                </c:pt>
                <c:pt idx="21342">
                  <c:v>8767.34</c:v>
                </c:pt>
                <c:pt idx="21343">
                  <c:v>8826.1200000000008</c:v>
                </c:pt>
                <c:pt idx="21344">
                  <c:v>7229.39</c:v>
                </c:pt>
                <c:pt idx="21345">
                  <c:v>8012.34</c:v>
                </c:pt>
                <c:pt idx="21346">
                  <c:v>9059.91</c:v>
                </c:pt>
                <c:pt idx="21347">
                  <c:v>6300.21</c:v>
                </c:pt>
                <c:pt idx="21348">
                  <c:v>7016.69</c:v>
                </c:pt>
                <c:pt idx="21349">
                  <c:v>6512.22</c:v>
                </c:pt>
                <c:pt idx="21350">
                  <c:v>5300.39</c:v>
                </c:pt>
                <c:pt idx="21351">
                  <c:v>6638.58</c:v>
                </c:pt>
                <c:pt idx="21352">
                  <c:v>6388.07</c:v>
                </c:pt>
                <c:pt idx="21353">
                  <c:v>8612.51</c:v>
                </c:pt>
                <c:pt idx="21354">
                  <c:v>7181.97</c:v>
                </c:pt>
                <c:pt idx="21355">
                  <c:v>8385.5400000000009</c:v>
                </c:pt>
                <c:pt idx="21356">
                  <c:v>7285.55</c:v>
                </c:pt>
                <c:pt idx="21357">
                  <c:v>11939.29</c:v>
                </c:pt>
                <c:pt idx="21358">
                  <c:v>8608.5400000000009</c:v>
                </c:pt>
                <c:pt idx="21359">
                  <c:v>8769.82</c:v>
                </c:pt>
                <c:pt idx="21360">
                  <c:v>13262.5</c:v>
                </c:pt>
                <c:pt idx="21361">
                  <c:v>8757.26</c:v>
                </c:pt>
                <c:pt idx="21362">
                  <c:v>7419.46</c:v>
                </c:pt>
                <c:pt idx="21363">
                  <c:v>7162.07</c:v>
                </c:pt>
                <c:pt idx="21364">
                  <c:v>6381.82</c:v>
                </c:pt>
                <c:pt idx="21365">
                  <c:v>5208.45</c:v>
                </c:pt>
                <c:pt idx="21366">
                  <c:v>6375.91</c:v>
                </c:pt>
                <c:pt idx="21367">
                  <c:v>6972.53</c:v>
                </c:pt>
                <c:pt idx="21368">
                  <c:v>7067.21</c:v>
                </c:pt>
                <c:pt idx="21369">
                  <c:v>7073.77</c:v>
                </c:pt>
                <c:pt idx="21370">
                  <c:v>6880.83</c:v>
                </c:pt>
                <c:pt idx="21371">
                  <c:v>7228.39</c:v>
                </c:pt>
                <c:pt idx="21372">
                  <c:v>6604.18</c:v>
                </c:pt>
                <c:pt idx="21373">
                  <c:v>6937.11</c:v>
                </c:pt>
                <c:pt idx="21374">
                  <c:v>6134.59</c:v>
                </c:pt>
                <c:pt idx="21375">
                  <c:v>8395.5499999999993</c:v>
                </c:pt>
                <c:pt idx="21376">
                  <c:v>6433.15</c:v>
                </c:pt>
                <c:pt idx="21377">
                  <c:v>6604.29</c:v>
                </c:pt>
                <c:pt idx="21378">
                  <c:v>6573.88</c:v>
                </c:pt>
                <c:pt idx="21379">
                  <c:v>8017.65</c:v>
                </c:pt>
                <c:pt idx="21380">
                  <c:v>6450.46</c:v>
                </c:pt>
                <c:pt idx="21381">
                  <c:v>9419.77</c:v>
                </c:pt>
                <c:pt idx="21382">
                  <c:v>33061.550000000003</c:v>
                </c:pt>
                <c:pt idx="21383">
                  <c:v>16011.2</c:v>
                </c:pt>
                <c:pt idx="21384">
                  <c:v>23375.98</c:v>
                </c:pt>
                <c:pt idx="21385">
                  <c:v>34956.94</c:v>
                </c:pt>
                <c:pt idx="21386">
                  <c:v>53832.37</c:v>
                </c:pt>
                <c:pt idx="21387">
                  <c:v>13228.62</c:v>
                </c:pt>
                <c:pt idx="21388">
                  <c:v>5777.7</c:v>
                </c:pt>
                <c:pt idx="21389">
                  <c:v>5243.77</c:v>
                </c:pt>
                <c:pt idx="21390">
                  <c:v>6079.3</c:v>
                </c:pt>
                <c:pt idx="21391">
                  <c:v>6131.37</c:v>
                </c:pt>
                <c:pt idx="21392">
                  <c:v>10113.08</c:v>
                </c:pt>
                <c:pt idx="21393">
                  <c:v>10060.57</c:v>
                </c:pt>
                <c:pt idx="21394">
                  <c:v>9013.14</c:v>
                </c:pt>
                <c:pt idx="21395">
                  <c:v>8518.09</c:v>
                </c:pt>
                <c:pt idx="21396">
                  <c:v>7916.29</c:v>
                </c:pt>
                <c:pt idx="21397">
                  <c:v>6762.47</c:v>
                </c:pt>
                <c:pt idx="21398">
                  <c:v>8473.33</c:v>
                </c:pt>
                <c:pt idx="21399">
                  <c:v>6424.58</c:v>
                </c:pt>
                <c:pt idx="21400">
                  <c:v>6674.34</c:v>
                </c:pt>
                <c:pt idx="21401">
                  <c:v>8937.51</c:v>
                </c:pt>
                <c:pt idx="21402">
                  <c:v>8102.31</c:v>
                </c:pt>
                <c:pt idx="21403">
                  <c:v>9727.91</c:v>
                </c:pt>
                <c:pt idx="21404">
                  <c:v>8782.66</c:v>
                </c:pt>
                <c:pt idx="21405">
                  <c:v>8611.39</c:v>
                </c:pt>
                <c:pt idx="21406">
                  <c:v>10807.06</c:v>
                </c:pt>
                <c:pt idx="21407">
                  <c:v>8456.2900000000009</c:v>
                </c:pt>
                <c:pt idx="21408">
                  <c:v>8694.7999999999993</c:v>
                </c:pt>
                <c:pt idx="21409">
                  <c:v>13139.81</c:v>
                </c:pt>
                <c:pt idx="21410">
                  <c:v>8822.0300000000007</c:v>
                </c:pt>
                <c:pt idx="21411">
                  <c:v>12831.06</c:v>
                </c:pt>
                <c:pt idx="21412">
                  <c:v>9531.7999999999993</c:v>
                </c:pt>
                <c:pt idx="21413">
                  <c:v>8816.35</c:v>
                </c:pt>
                <c:pt idx="21414">
                  <c:v>10100.08</c:v>
                </c:pt>
                <c:pt idx="21415">
                  <c:v>8283.9500000000007</c:v>
                </c:pt>
                <c:pt idx="21416">
                  <c:v>6888.87</c:v>
                </c:pt>
                <c:pt idx="21417">
                  <c:v>6441.95</c:v>
                </c:pt>
                <c:pt idx="21418">
                  <c:v>7647.77</c:v>
                </c:pt>
                <c:pt idx="21419">
                  <c:v>7367.83</c:v>
                </c:pt>
                <c:pt idx="21420">
                  <c:v>8172.55</c:v>
                </c:pt>
                <c:pt idx="21421">
                  <c:v>6345.93</c:v>
                </c:pt>
                <c:pt idx="21422">
                  <c:v>7721.49</c:v>
                </c:pt>
                <c:pt idx="21423">
                  <c:v>8778.4</c:v>
                </c:pt>
                <c:pt idx="21424">
                  <c:v>7439.68</c:v>
                </c:pt>
                <c:pt idx="21425">
                  <c:v>8109.64</c:v>
                </c:pt>
                <c:pt idx="21426">
                  <c:v>7903.1</c:v>
                </c:pt>
                <c:pt idx="21427">
                  <c:v>7480.33</c:v>
                </c:pt>
                <c:pt idx="21428">
                  <c:v>6255.14</c:v>
                </c:pt>
                <c:pt idx="21429">
                  <c:v>10029.81</c:v>
                </c:pt>
                <c:pt idx="21430">
                  <c:v>9205.61</c:v>
                </c:pt>
                <c:pt idx="21431">
                  <c:v>10044.790000000001</c:v>
                </c:pt>
                <c:pt idx="21432">
                  <c:v>9878.9500000000007</c:v>
                </c:pt>
                <c:pt idx="21433">
                  <c:v>8920.61</c:v>
                </c:pt>
                <c:pt idx="21434">
                  <c:v>35201.160000000003</c:v>
                </c:pt>
                <c:pt idx="21435">
                  <c:v>15251.87</c:v>
                </c:pt>
                <c:pt idx="21436">
                  <c:v>16775.89</c:v>
                </c:pt>
                <c:pt idx="21437">
                  <c:v>31971.93</c:v>
                </c:pt>
                <c:pt idx="21438">
                  <c:v>39806.410000000003</c:v>
                </c:pt>
                <c:pt idx="21439">
                  <c:v>17501.29</c:v>
                </c:pt>
                <c:pt idx="21440">
                  <c:v>6268.5</c:v>
                </c:pt>
                <c:pt idx="21441">
                  <c:v>5908.69</c:v>
                </c:pt>
                <c:pt idx="21442">
                  <c:v>6792.71</c:v>
                </c:pt>
                <c:pt idx="21443">
                  <c:v>7535.97</c:v>
                </c:pt>
                <c:pt idx="21444">
                  <c:v>9054.0300000000007</c:v>
                </c:pt>
                <c:pt idx="21445">
                  <c:v>10680.87</c:v>
                </c:pt>
                <c:pt idx="21446">
                  <c:v>9803.68</c:v>
                </c:pt>
                <c:pt idx="21447">
                  <c:v>8120.44</c:v>
                </c:pt>
                <c:pt idx="21448">
                  <c:v>9369.01</c:v>
                </c:pt>
                <c:pt idx="21449">
                  <c:v>8396.01</c:v>
                </c:pt>
                <c:pt idx="21450">
                  <c:v>9398.9599999999991</c:v>
                </c:pt>
                <c:pt idx="21451">
                  <c:v>8402.42</c:v>
                </c:pt>
                <c:pt idx="21452">
                  <c:v>8268.9</c:v>
                </c:pt>
                <c:pt idx="21453">
                  <c:v>12238.76</c:v>
                </c:pt>
                <c:pt idx="21454">
                  <c:v>9665.61</c:v>
                </c:pt>
                <c:pt idx="21455">
                  <c:v>8351.8799999999992</c:v>
                </c:pt>
                <c:pt idx="21456">
                  <c:v>9057.1200000000008</c:v>
                </c:pt>
                <c:pt idx="21457">
                  <c:v>8641.35</c:v>
                </c:pt>
                <c:pt idx="21458">
                  <c:v>8284.4500000000007</c:v>
                </c:pt>
                <c:pt idx="21459">
                  <c:v>7929.56</c:v>
                </c:pt>
                <c:pt idx="21460">
                  <c:v>8781.26</c:v>
                </c:pt>
                <c:pt idx="21461">
                  <c:v>12479.49</c:v>
                </c:pt>
                <c:pt idx="21462">
                  <c:v>14090.81</c:v>
                </c:pt>
                <c:pt idx="21463">
                  <c:v>11588.54</c:v>
                </c:pt>
                <c:pt idx="21464">
                  <c:v>12783.61</c:v>
                </c:pt>
                <c:pt idx="21465">
                  <c:v>12572.39</c:v>
                </c:pt>
                <c:pt idx="21466">
                  <c:v>11458.59</c:v>
                </c:pt>
                <c:pt idx="21467">
                  <c:v>9553.9</c:v>
                </c:pt>
                <c:pt idx="21468">
                  <c:v>8297.27</c:v>
                </c:pt>
                <c:pt idx="21469">
                  <c:v>8087.37</c:v>
                </c:pt>
                <c:pt idx="21470">
                  <c:v>7775.12</c:v>
                </c:pt>
                <c:pt idx="21471">
                  <c:v>7507.23</c:v>
                </c:pt>
                <c:pt idx="21472">
                  <c:v>9199.2999999999993</c:v>
                </c:pt>
                <c:pt idx="21473">
                  <c:v>8358.2099999999991</c:v>
                </c:pt>
                <c:pt idx="21474">
                  <c:v>7447.39</c:v>
                </c:pt>
                <c:pt idx="21475">
                  <c:v>8814.91</c:v>
                </c:pt>
                <c:pt idx="21476">
                  <c:v>8006.34</c:v>
                </c:pt>
                <c:pt idx="21477">
                  <c:v>11761.9</c:v>
                </c:pt>
                <c:pt idx="21478">
                  <c:v>9150.7800000000007</c:v>
                </c:pt>
                <c:pt idx="21479">
                  <c:v>12806.16</c:v>
                </c:pt>
                <c:pt idx="21480">
                  <c:v>9375.33</c:v>
                </c:pt>
                <c:pt idx="21481">
                  <c:v>10888.71</c:v>
                </c:pt>
                <c:pt idx="21482">
                  <c:v>7749.8</c:v>
                </c:pt>
                <c:pt idx="21483">
                  <c:v>9556.23</c:v>
                </c:pt>
                <c:pt idx="21484">
                  <c:v>8134.91</c:v>
                </c:pt>
                <c:pt idx="21485">
                  <c:v>9049.8700000000008</c:v>
                </c:pt>
                <c:pt idx="21486">
                  <c:v>8971.6299999999992</c:v>
                </c:pt>
                <c:pt idx="21487">
                  <c:v>8996.39</c:v>
                </c:pt>
                <c:pt idx="21488">
                  <c:v>8394.64</c:v>
                </c:pt>
                <c:pt idx="21489">
                  <c:v>8325.4599999999991</c:v>
                </c:pt>
                <c:pt idx="21490">
                  <c:v>7789.68</c:v>
                </c:pt>
                <c:pt idx="21491">
                  <c:v>8829.82</c:v>
                </c:pt>
                <c:pt idx="21492">
                  <c:v>8262.93</c:v>
                </c:pt>
                <c:pt idx="21493">
                  <c:v>8304.35</c:v>
                </c:pt>
                <c:pt idx="21494">
                  <c:v>8371.01</c:v>
                </c:pt>
                <c:pt idx="21495">
                  <c:v>8614.6299999999992</c:v>
                </c:pt>
                <c:pt idx="21496">
                  <c:v>9072.16</c:v>
                </c:pt>
                <c:pt idx="21497">
                  <c:v>8069.59</c:v>
                </c:pt>
                <c:pt idx="21498">
                  <c:v>7690.88</c:v>
                </c:pt>
                <c:pt idx="21499">
                  <c:v>7954.76</c:v>
                </c:pt>
                <c:pt idx="21500">
                  <c:v>8599.23</c:v>
                </c:pt>
                <c:pt idx="21501">
                  <c:v>8835.93</c:v>
                </c:pt>
                <c:pt idx="21502">
                  <c:v>8670.1299999999992</c:v>
                </c:pt>
                <c:pt idx="21503">
                  <c:v>7914.04</c:v>
                </c:pt>
                <c:pt idx="21504">
                  <c:v>8682.73</c:v>
                </c:pt>
                <c:pt idx="21505">
                  <c:v>7962.33</c:v>
                </c:pt>
                <c:pt idx="21506">
                  <c:v>7856.36</c:v>
                </c:pt>
                <c:pt idx="21507">
                  <c:v>7002.83</c:v>
                </c:pt>
                <c:pt idx="21508">
                  <c:v>8128.51</c:v>
                </c:pt>
                <c:pt idx="21509">
                  <c:v>8095.02</c:v>
                </c:pt>
                <c:pt idx="21510">
                  <c:v>6805.2</c:v>
                </c:pt>
                <c:pt idx="21511">
                  <c:v>6732.07</c:v>
                </c:pt>
                <c:pt idx="21512">
                  <c:v>6565.03</c:v>
                </c:pt>
                <c:pt idx="21513">
                  <c:v>8722.49</c:v>
                </c:pt>
                <c:pt idx="21514">
                  <c:v>6999.09</c:v>
                </c:pt>
                <c:pt idx="21515">
                  <c:v>7709.75</c:v>
                </c:pt>
                <c:pt idx="21516">
                  <c:v>7912.14</c:v>
                </c:pt>
                <c:pt idx="21517">
                  <c:v>8147.53</c:v>
                </c:pt>
                <c:pt idx="21518">
                  <c:v>8596.2900000000009</c:v>
                </c:pt>
                <c:pt idx="21519">
                  <c:v>7258.17</c:v>
                </c:pt>
                <c:pt idx="21520">
                  <c:v>8093.19</c:v>
                </c:pt>
                <c:pt idx="21521">
                  <c:v>7526.98</c:v>
                </c:pt>
                <c:pt idx="21522">
                  <c:v>7941.61</c:v>
                </c:pt>
                <c:pt idx="21523">
                  <c:v>7707.11</c:v>
                </c:pt>
                <c:pt idx="21524">
                  <c:v>8479.26</c:v>
                </c:pt>
                <c:pt idx="21525">
                  <c:v>7260.27</c:v>
                </c:pt>
                <c:pt idx="21526">
                  <c:v>7775.2</c:v>
                </c:pt>
                <c:pt idx="21527">
                  <c:v>7653.26</c:v>
                </c:pt>
                <c:pt idx="21528">
                  <c:v>8428.94</c:v>
                </c:pt>
                <c:pt idx="21529">
                  <c:v>8854.24</c:v>
                </c:pt>
                <c:pt idx="21530">
                  <c:v>8386.91</c:v>
                </c:pt>
                <c:pt idx="21531">
                  <c:v>7891.78</c:v>
                </c:pt>
                <c:pt idx="21532">
                  <c:v>8493.31</c:v>
                </c:pt>
                <c:pt idx="21533">
                  <c:v>8336.42</c:v>
                </c:pt>
                <c:pt idx="21534">
                  <c:v>7722.54</c:v>
                </c:pt>
                <c:pt idx="21535">
                  <c:v>9488.9500000000007</c:v>
                </c:pt>
                <c:pt idx="21536">
                  <c:v>7590.46</c:v>
                </c:pt>
                <c:pt idx="21537">
                  <c:v>8028.69</c:v>
                </c:pt>
                <c:pt idx="21538">
                  <c:v>8289.5400000000009</c:v>
                </c:pt>
                <c:pt idx="21539">
                  <c:v>8383.64</c:v>
                </c:pt>
                <c:pt idx="21540">
                  <c:v>8502.1</c:v>
                </c:pt>
                <c:pt idx="21541">
                  <c:v>9158.75</c:v>
                </c:pt>
                <c:pt idx="21542">
                  <c:v>8100.33</c:v>
                </c:pt>
                <c:pt idx="21543">
                  <c:v>7284.46</c:v>
                </c:pt>
                <c:pt idx="21544">
                  <c:v>8032.62</c:v>
                </c:pt>
                <c:pt idx="21545">
                  <c:v>7351.74</c:v>
                </c:pt>
                <c:pt idx="21546">
                  <c:v>8766.2999999999993</c:v>
                </c:pt>
                <c:pt idx="21547">
                  <c:v>7822.76</c:v>
                </c:pt>
                <c:pt idx="21548">
                  <c:v>9413.9699999999993</c:v>
                </c:pt>
                <c:pt idx="21549">
                  <c:v>7185.99</c:v>
                </c:pt>
                <c:pt idx="21550">
                  <c:v>8732.0400000000009</c:v>
                </c:pt>
                <c:pt idx="21551">
                  <c:v>8057.86</c:v>
                </c:pt>
                <c:pt idx="21552">
                  <c:v>8291.35</c:v>
                </c:pt>
                <c:pt idx="21553">
                  <c:v>8432.89</c:v>
                </c:pt>
                <c:pt idx="21554">
                  <c:v>8711.74</c:v>
                </c:pt>
                <c:pt idx="21555">
                  <c:v>7709.6</c:v>
                </c:pt>
                <c:pt idx="21556">
                  <c:v>8391.08</c:v>
                </c:pt>
                <c:pt idx="21557">
                  <c:v>8339.91</c:v>
                </c:pt>
                <c:pt idx="21558">
                  <c:v>7659.03</c:v>
                </c:pt>
                <c:pt idx="21559">
                  <c:v>7967.45</c:v>
                </c:pt>
                <c:pt idx="21560">
                  <c:v>7629.45</c:v>
                </c:pt>
                <c:pt idx="21561">
                  <c:v>7473.67</c:v>
                </c:pt>
                <c:pt idx="21562">
                  <c:v>6970.9</c:v>
                </c:pt>
                <c:pt idx="21563">
                  <c:v>7388.69</c:v>
                </c:pt>
                <c:pt idx="21564">
                  <c:v>6925.02</c:v>
                </c:pt>
                <c:pt idx="21565">
                  <c:v>7552.68</c:v>
                </c:pt>
                <c:pt idx="21566">
                  <c:v>7775.31</c:v>
                </c:pt>
                <c:pt idx="21567">
                  <c:v>7410.77</c:v>
                </c:pt>
                <c:pt idx="21568">
                  <c:v>7760.48</c:v>
                </c:pt>
                <c:pt idx="21569">
                  <c:v>7751.97</c:v>
                </c:pt>
                <c:pt idx="21570">
                  <c:v>8217.0300000000007</c:v>
                </c:pt>
                <c:pt idx="21571">
                  <c:v>7335.38</c:v>
                </c:pt>
                <c:pt idx="21572">
                  <c:v>7741.12</c:v>
                </c:pt>
                <c:pt idx="21573">
                  <c:v>7818.45</c:v>
                </c:pt>
                <c:pt idx="21574">
                  <c:v>8039.32</c:v>
                </c:pt>
                <c:pt idx="21575">
                  <c:v>8420.92</c:v>
                </c:pt>
                <c:pt idx="21576">
                  <c:v>8218.34</c:v>
                </c:pt>
                <c:pt idx="21577">
                  <c:v>7415.18</c:v>
                </c:pt>
                <c:pt idx="21578">
                  <c:v>7799.41</c:v>
                </c:pt>
                <c:pt idx="21579">
                  <c:v>9012.48</c:v>
                </c:pt>
                <c:pt idx="21580">
                  <c:v>8632.35</c:v>
                </c:pt>
                <c:pt idx="21581">
                  <c:v>9377</c:v>
                </c:pt>
                <c:pt idx="21582">
                  <c:v>8783</c:v>
                </c:pt>
                <c:pt idx="21583">
                  <c:v>8420.64</c:v>
                </c:pt>
                <c:pt idx="21584">
                  <c:v>8487.5300000000007</c:v>
                </c:pt>
                <c:pt idx="21585">
                  <c:v>8152.57</c:v>
                </c:pt>
                <c:pt idx="21586">
                  <c:v>7781.61</c:v>
                </c:pt>
                <c:pt idx="21587">
                  <c:v>8920.8700000000008</c:v>
                </c:pt>
                <c:pt idx="21588">
                  <c:v>9194.5400000000009</c:v>
                </c:pt>
                <c:pt idx="21589">
                  <c:v>9500.23</c:v>
                </c:pt>
                <c:pt idx="21590">
                  <c:v>8875.76</c:v>
                </c:pt>
                <c:pt idx="21591">
                  <c:v>9639.75</c:v>
                </c:pt>
                <c:pt idx="21592">
                  <c:v>9669.6</c:v>
                </c:pt>
                <c:pt idx="21593">
                  <c:v>8091.63</c:v>
                </c:pt>
                <c:pt idx="21594">
                  <c:v>9529.9</c:v>
                </c:pt>
                <c:pt idx="21595">
                  <c:v>9229.23</c:v>
                </c:pt>
                <c:pt idx="21596">
                  <c:v>9911.5400000000009</c:v>
                </c:pt>
                <c:pt idx="21597">
                  <c:v>8355.6</c:v>
                </c:pt>
                <c:pt idx="21598">
                  <c:v>8620.42</c:v>
                </c:pt>
                <c:pt idx="21599">
                  <c:v>8844.08</c:v>
                </c:pt>
                <c:pt idx="21600">
                  <c:v>10187.950000000001</c:v>
                </c:pt>
                <c:pt idx="21601">
                  <c:v>8327.1299999999992</c:v>
                </c:pt>
                <c:pt idx="21602">
                  <c:v>9501.08</c:v>
                </c:pt>
                <c:pt idx="21603">
                  <c:v>8868.51</c:v>
                </c:pt>
                <c:pt idx="21604">
                  <c:v>9497.6299999999992</c:v>
                </c:pt>
                <c:pt idx="21605">
                  <c:v>9751.5</c:v>
                </c:pt>
                <c:pt idx="21606">
                  <c:v>9139.7900000000009</c:v>
                </c:pt>
                <c:pt idx="21607">
                  <c:v>8558.3700000000008</c:v>
                </c:pt>
                <c:pt idx="21608">
                  <c:v>8821.5300000000007</c:v>
                </c:pt>
                <c:pt idx="21609">
                  <c:v>9232.4</c:v>
                </c:pt>
                <c:pt idx="21610">
                  <c:v>8741.9599999999991</c:v>
                </c:pt>
                <c:pt idx="21611">
                  <c:v>8909.86</c:v>
                </c:pt>
                <c:pt idx="21612">
                  <c:v>9151.44</c:v>
                </c:pt>
                <c:pt idx="21613">
                  <c:v>8484.77</c:v>
                </c:pt>
                <c:pt idx="21614">
                  <c:v>8572.51</c:v>
                </c:pt>
                <c:pt idx="21615">
                  <c:v>7878.4</c:v>
                </c:pt>
                <c:pt idx="21616">
                  <c:v>8345.17</c:v>
                </c:pt>
                <c:pt idx="21617">
                  <c:v>7997.62</c:v>
                </c:pt>
                <c:pt idx="21618">
                  <c:v>8279.51</c:v>
                </c:pt>
                <c:pt idx="21619">
                  <c:v>8508.34</c:v>
                </c:pt>
                <c:pt idx="21620">
                  <c:v>7795.66</c:v>
                </c:pt>
                <c:pt idx="21621">
                  <c:v>8648.24</c:v>
                </c:pt>
                <c:pt idx="21622">
                  <c:v>8983.76</c:v>
                </c:pt>
                <c:pt idx="21623">
                  <c:v>8743.69</c:v>
                </c:pt>
                <c:pt idx="21624">
                  <c:v>8441.9599999999991</c:v>
                </c:pt>
                <c:pt idx="21625">
                  <c:v>8495.07</c:v>
                </c:pt>
                <c:pt idx="21626">
                  <c:v>4349.71</c:v>
                </c:pt>
                <c:pt idx="21627">
                  <c:v>4043.26</c:v>
                </c:pt>
                <c:pt idx="21628">
                  <c:v>5073.9399999999996</c:v>
                </c:pt>
                <c:pt idx="21629">
                  <c:v>5125.37</c:v>
                </c:pt>
                <c:pt idx="21630">
                  <c:v>6365.72</c:v>
                </c:pt>
                <c:pt idx="21631">
                  <c:v>6096.75</c:v>
                </c:pt>
                <c:pt idx="21632">
                  <c:v>8236.92</c:v>
                </c:pt>
                <c:pt idx="21633">
                  <c:v>7380.34</c:v>
                </c:pt>
                <c:pt idx="21634">
                  <c:v>7190.04</c:v>
                </c:pt>
                <c:pt idx="21635">
                  <c:v>7445.36</c:v>
                </c:pt>
                <c:pt idx="21636">
                  <c:v>7096.43</c:v>
                </c:pt>
                <c:pt idx="21637">
                  <c:v>6530.73</c:v>
                </c:pt>
                <c:pt idx="21638">
                  <c:v>7148.92</c:v>
                </c:pt>
                <c:pt idx="21639">
                  <c:v>6197.42</c:v>
                </c:pt>
                <c:pt idx="21640">
                  <c:v>5476.8</c:v>
                </c:pt>
                <c:pt idx="21641">
                  <c:v>6127.31</c:v>
                </c:pt>
                <c:pt idx="21642">
                  <c:v>6532.59</c:v>
                </c:pt>
                <c:pt idx="21643">
                  <c:v>7136.01</c:v>
                </c:pt>
                <c:pt idx="21644">
                  <c:v>6582.19</c:v>
                </c:pt>
                <c:pt idx="21645">
                  <c:v>6307.49</c:v>
                </c:pt>
                <c:pt idx="21646">
                  <c:v>6921.2</c:v>
                </c:pt>
                <c:pt idx="21647">
                  <c:v>5487.77</c:v>
                </c:pt>
                <c:pt idx="21648">
                  <c:v>5296.81</c:v>
                </c:pt>
                <c:pt idx="21649">
                  <c:v>5044.95</c:v>
                </c:pt>
                <c:pt idx="21650">
                  <c:v>5505.18</c:v>
                </c:pt>
                <c:pt idx="21651">
                  <c:v>4554.41</c:v>
                </c:pt>
                <c:pt idx="21652">
                  <c:v>5798.05</c:v>
                </c:pt>
                <c:pt idx="21653">
                  <c:v>3993.82</c:v>
                </c:pt>
                <c:pt idx="21654">
                  <c:v>3529.58</c:v>
                </c:pt>
                <c:pt idx="21655">
                  <c:v>4553.1899999999996</c:v>
                </c:pt>
                <c:pt idx="21656">
                  <c:v>6750.1</c:v>
                </c:pt>
                <c:pt idx="21657">
                  <c:v>9352.75</c:v>
                </c:pt>
                <c:pt idx="21658">
                  <c:v>14802.31</c:v>
                </c:pt>
                <c:pt idx="21659">
                  <c:v>12869.08</c:v>
                </c:pt>
                <c:pt idx="21660">
                  <c:v>10609.3</c:v>
                </c:pt>
                <c:pt idx="21661">
                  <c:v>11122.88</c:v>
                </c:pt>
                <c:pt idx="21662">
                  <c:v>9675.77</c:v>
                </c:pt>
                <c:pt idx="21663">
                  <c:v>6641.72</c:v>
                </c:pt>
                <c:pt idx="21664">
                  <c:v>8080.72</c:v>
                </c:pt>
                <c:pt idx="21665">
                  <c:v>8722.68</c:v>
                </c:pt>
                <c:pt idx="21666">
                  <c:v>8231.86</c:v>
                </c:pt>
                <c:pt idx="21667">
                  <c:v>9432.1200000000008</c:v>
                </c:pt>
                <c:pt idx="21668">
                  <c:v>13426.91</c:v>
                </c:pt>
                <c:pt idx="21669">
                  <c:v>9964.9500000000007</c:v>
                </c:pt>
                <c:pt idx="21670">
                  <c:v>11481.52</c:v>
                </c:pt>
                <c:pt idx="21671">
                  <c:v>12394.03</c:v>
                </c:pt>
                <c:pt idx="21672">
                  <c:v>12869.02</c:v>
                </c:pt>
                <c:pt idx="21673">
                  <c:v>10395.52</c:v>
                </c:pt>
                <c:pt idx="21674">
                  <c:v>10112.91</c:v>
                </c:pt>
                <c:pt idx="21675">
                  <c:v>8013.97</c:v>
                </c:pt>
                <c:pt idx="21676">
                  <c:v>6107.9</c:v>
                </c:pt>
                <c:pt idx="21677">
                  <c:v>6035.65</c:v>
                </c:pt>
                <c:pt idx="21678">
                  <c:v>6237.33</c:v>
                </c:pt>
                <c:pt idx="21679">
                  <c:v>7964.75</c:v>
                </c:pt>
                <c:pt idx="21680">
                  <c:v>5280.19</c:v>
                </c:pt>
                <c:pt idx="21681">
                  <c:v>7837.6</c:v>
                </c:pt>
                <c:pt idx="21682">
                  <c:v>7503.92</c:v>
                </c:pt>
                <c:pt idx="21683">
                  <c:v>8151.22</c:v>
                </c:pt>
                <c:pt idx="21684">
                  <c:v>9398.43</c:v>
                </c:pt>
                <c:pt idx="21685">
                  <c:v>7364.6</c:v>
                </c:pt>
                <c:pt idx="21686">
                  <c:v>8899.3700000000008</c:v>
                </c:pt>
                <c:pt idx="21687">
                  <c:v>7173.84</c:v>
                </c:pt>
                <c:pt idx="21688">
                  <c:v>7692.51</c:v>
                </c:pt>
                <c:pt idx="21689">
                  <c:v>8127.3</c:v>
                </c:pt>
                <c:pt idx="21690">
                  <c:v>7434.61</c:v>
                </c:pt>
                <c:pt idx="21691">
                  <c:v>5424.62</c:v>
                </c:pt>
                <c:pt idx="21692">
                  <c:v>5690.17</c:v>
                </c:pt>
                <c:pt idx="21693">
                  <c:v>6185.35</c:v>
                </c:pt>
                <c:pt idx="21694">
                  <c:v>6412.59</c:v>
                </c:pt>
                <c:pt idx="21695">
                  <c:v>8099.68</c:v>
                </c:pt>
                <c:pt idx="21696">
                  <c:v>8910.09</c:v>
                </c:pt>
                <c:pt idx="21697">
                  <c:v>8871.34</c:v>
                </c:pt>
                <c:pt idx="21698">
                  <c:v>8520.02</c:v>
                </c:pt>
                <c:pt idx="21699">
                  <c:v>7418.33</c:v>
                </c:pt>
                <c:pt idx="21700">
                  <c:v>7745.72</c:v>
                </c:pt>
                <c:pt idx="21701">
                  <c:v>7974.89</c:v>
                </c:pt>
                <c:pt idx="21702">
                  <c:v>6460.68</c:v>
                </c:pt>
                <c:pt idx="21703">
                  <c:v>6163.21</c:v>
                </c:pt>
                <c:pt idx="21704">
                  <c:v>6690.14</c:v>
                </c:pt>
                <c:pt idx="21705">
                  <c:v>6733.78</c:v>
                </c:pt>
                <c:pt idx="21706">
                  <c:v>6687.77</c:v>
                </c:pt>
                <c:pt idx="21707">
                  <c:v>5771.29</c:v>
                </c:pt>
                <c:pt idx="21708">
                  <c:v>10644.47</c:v>
                </c:pt>
                <c:pt idx="21709">
                  <c:v>10671.39</c:v>
                </c:pt>
                <c:pt idx="21710">
                  <c:v>8872.2900000000009</c:v>
                </c:pt>
                <c:pt idx="21711">
                  <c:v>17983.07</c:v>
                </c:pt>
                <c:pt idx="21712">
                  <c:v>15165.27</c:v>
                </c:pt>
                <c:pt idx="21713">
                  <c:v>13310.74</c:v>
                </c:pt>
                <c:pt idx="21714">
                  <c:v>9597.59</c:v>
                </c:pt>
                <c:pt idx="21715">
                  <c:v>13062.19</c:v>
                </c:pt>
                <c:pt idx="21716">
                  <c:v>9824.69</c:v>
                </c:pt>
                <c:pt idx="21717">
                  <c:v>10976.1</c:v>
                </c:pt>
                <c:pt idx="21718">
                  <c:v>7629.58</c:v>
                </c:pt>
                <c:pt idx="21719">
                  <c:v>10734.08</c:v>
                </c:pt>
                <c:pt idx="21720">
                  <c:v>14491.56</c:v>
                </c:pt>
                <c:pt idx="21721">
                  <c:v>11808.52</c:v>
                </c:pt>
                <c:pt idx="21722">
                  <c:v>12106.8</c:v>
                </c:pt>
                <c:pt idx="21723">
                  <c:v>11525.58</c:v>
                </c:pt>
                <c:pt idx="21724">
                  <c:v>13834.54</c:v>
                </c:pt>
                <c:pt idx="21725">
                  <c:v>11347.37</c:v>
                </c:pt>
                <c:pt idx="21726">
                  <c:v>10353.200000000001</c:v>
                </c:pt>
                <c:pt idx="21727">
                  <c:v>10903.59</c:v>
                </c:pt>
                <c:pt idx="21728">
                  <c:v>7695.5</c:v>
                </c:pt>
                <c:pt idx="21729">
                  <c:v>6959.88</c:v>
                </c:pt>
                <c:pt idx="21730">
                  <c:v>7588.52</c:v>
                </c:pt>
                <c:pt idx="21731">
                  <c:v>8147.52</c:v>
                </c:pt>
                <c:pt idx="21732">
                  <c:v>8597.92</c:v>
                </c:pt>
                <c:pt idx="21733">
                  <c:v>8295.9599999999991</c:v>
                </c:pt>
                <c:pt idx="21734">
                  <c:v>10372.33</c:v>
                </c:pt>
                <c:pt idx="21735">
                  <c:v>12197.1</c:v>
                </c:pt>
                <c:pt idx="21736">
                  <c:v>12360.62</c:v>
                </c:pt>
                <c:pt idx="21737">
                  <c:v>11669.12</c:v>
                </c:pt>
                <c:pt idx="21738">
                  <c:v>11588.31</c:v>
                </c:pt>
                <c:pt idx="21739">
                  <c:v>15057.69</c:v>
                </c:pt>
                <c:pt idx="21740">
                  <c:v>11968.62</c:v>
                </c:pt>
                <c:pt idx="21741">
                  <c:v>10202.790000000001</c:v>
                </c:pt>
                <c:pt idx="21742">
                  <c:v>9631.9</c:v>
                </c:pt>
                <c:pt idx="21743">
                  <c:v>9982.83</c:v>
                </c:pt>
                <c:pt idx="21744">
                  <c:v>9654.2999999999993</c:v>
                </c:pt>
                <c:pt idx="21745">
                  <c:v>10326.42</c:v>
                </c:pt>
                <c:pt idx="21746">
                  <c:v>12196.89</c:v>
                </c:pt>
                <c:pt idx="21747">
                  <c:v>10011.93</c:v>
                </c:pt>
                <c:pt idx="21748">
                  <c:v>11853.67</c:v>
                </c:pt>
                <c:pt idx="21749">
                  <c:v>12175.27</c:v>
                </c:pt>
                <c:pt idx="21750">
                  <c:v>10137.780000000001</c:v>
                </c:pt>
                <c:pt idx="21751">
                  <c:v>9436.57</c:v>
                </c:pt>
                <c:pt idx="21752">
                  <c:v>9227.9500000000007</c:v>
                </c:pt>
                <c:pt idx="21753">
                  <c:v>8761.58</c:v>
                </c:pt>
                <c:pt idx="21754">
                  <c:v>10089.91</c:v>
                </c:pt>
                <c:pt idx="21755">
                  <c:v>10167.93</c:v>
                </c:pt>
                <c:pt idx="21756">
                  <c:v>10071.549999999999</c:v>
                </c:pt>
                <c:pt idx="21757">
                  <c:v>8538.6200000000008</c:v>
                </c:pt>
                <c:pt idx="21758">
                  <c:v>9157.57</c:v>
                </c:pt>
                <c:pt idx="21759">
                  <c:v>9388.7900000000009</c:v>
                </c:pt>
                <c:pt idx="21760">
                  <c:v>12054.33</c:v>
                </c:pt>
                <c:pt idx="21761">
                  <c:v>12780.73</c:v>
                </c:pt>
                <c:pt idx="21762">
                  <c:v>12226.32</c:v>
                </c:pt>
                <c:pt idx="21763">
                  <c:v>18045.82</c:v>
                </c:pt>
                <c:pt idx="21764">
                  <c:v>20842.16</c:v>
                </c:pt>
                <c:pt idx="21765">
                  <c:v>14585.78</c:v>
                </c:pt>
                <c:pt idx="21766">
                  <c:v>14176.36</c:v>
                </c:pt>
                <c:pt idx="21767">
                  <c:v>10170.35</c:v>
                </c:pt>
                <c:pt idx="21768">
                  <c:v>9582.02</c:v>
                </c:pt>
                <c:pt idx="21769">
                  <c:v>11396.86</c:v>
                </c:pt>
                <c:pt idx="21770">
                  <c:v>9630.52</c:v>
                </c:pt>
                <c:pt idx="21771">
                  <c:v>10805.61</c:v>
                </c:pt>
                <c:pt idx="21772">
                  <c:v>9937.75</c:v>
                </c:pt>
                <c:pt idx="21773">
                  <c:v>8918.9500000000007</c:v>
                </c:pt>
                <c:pt idx="21774">
                  <c:v>10275.43</c:v>
                </c:pt>
                <c:pt idx="21775">
                  <c:v>9079.36</c:v>
                </c:pt>
                <c:pt idx="21776">
                  <c:v>9247.43</c:v>
                </c:pt>
                <c:pt idx="21777">
                  <c:v>9298.4699999999993</c:v>
                </c:pt>
                <c:pt idx="21778">
                  <c:v>9213.85</c:v>
                </c:pt>
                <c:pt idx="21779">
                  <c:v>7932.22</c:v>
                </c:pt>
                <c:pt idx="21780">
                  <c:v>6828.57</c:v>
                </c:pt>
                <c:pt idx="21781">
                  <c:v>7528.25</c:v>
                </c:pt>
                <c:pt idx="21782">
                  <c:v>9244.08</c:v>
                </c:pt>
                <c:pt idx="21783">
                  <c:v>8118.55</c:v>
                </c:pt>
                <c:pt idx="21784">
                  <c:v>8064.55</c:v>
                </c:pt>
                <c:pt idx="21785">
                  <c:v>8269.8799999999992</c:v>
                </c:pt>
                <c:pt idx="21786">
                  <c:v>8886.0300000000007</c:v>
                </c:pt>
                <c:pt idx="21787">
                  <c:v>7598.2</c:v>
                </c:pt>
                <c:pt idx="21788">
                  <c:v>8528.1200000000008</c:v>
                </c:pt>
                <c:pt idx="21789">
                  <c:v>8733.6200000000008</c:v>
                </c:pt>
                <c:pt idx="21790">
                  <c:v>8551.14</c:v>
                </c:pt>
                <c:pt idx="21791">
                  <c:v>8398.2900000000009</c:v>
                </c:pt>
                <c:pt idx="21792">
                  <c:v>8463.23</c:v>
                </c:pt>
                <c:pt idx="21793">
                  <c:v>8642.48</c:v>
                </c:pt>
                <c:pt idx="21794">
                  <c:v>9151.06</c:v>
                </c:pt>
                <c:pt idx="21795">
                  <c:v>10167.790000000001</c:v>
                </c:pt>
                <c:pt idx="21796">
                  <c:v>8338.08</c:v>
                </c:pt>
                <c:pt idx="21797">
                  <c:v>9966.2000000000007</c:v>
                </c:pt>
                <c:pt idx="21798">
                  <c:v>7846.2</c:v>
                </c:pt>
                <c:pt idx="21799">
                  <c:v>9126.59</c:v>
                </c:pt>
                <c:pt idx="21800">
                  <c:v>9394.27</c:v>
                </c:pt>
                <c:pt idx="21801">
                  <c:v>8331.4599999999991</c:v>
                </c:pt>
                <c:pt idx="21802">
                  <c:v>9277.92</c:v>
                </c:pt>
                <c:pt idx="21803">
                  <c:v>8269.99</c:v>
                </c:pt>
                <c:pt idx="21804">
                  <c:v>9415.08</c:v>
                </c:pt>
                <c:pt idx="21805">
                  <c:v>8499.92</c:v>
                </c:pt>
                <c:pt idx="21806">
                  <c:v>8645.58</c:v>
                </c:pt>
                <c:pt idx="21807">
                  <c:v>7960.12</c:v>
                </c:pt>
                <c:pt idx="21808">
                  <c:v>9893.83</c:v>
                </c:pt>
                <c:pt idx="21809">
                  <c:v>10253.65</c:v>
                </c:pt>
                <c:pt idx="21810">
                  <c:v>9345.01</c:v>
                </c:pt>
                <c:pt idx="21811">
                  <c:v>9506.77</c:v>
                </c:pt>
                <c:pt idx="21812">
                  <c:v>9045.7900000000009</c:v>
                </c:pt>
                <c:pt idx="21813">
                  <c:v>9231.41</c:v>
                </c:pt>
                <c:pt idx="21814">
                  <c:v>9004.69</c:v>
                </c:pt>
                <c:pt idx="21815">
                  <c:v>10120.07</c:v>
                </c:pt>
                <c:pt idx="21816">
                  <c:v>8148.15</c:v>
                </c:pt>
                <c:pt idx="21817">
                  <c:v>7433.66</c:v>
                </c:pt>
                <c:pt idx="21818">
                  <c:v>8315.66</c:v>
                </c:pt>
                <c:pt idx="21819">
                  <c:v>8243.7900000000009</c:v>
                </c:pt>
                <c:pt idx="21820">
                  <c:v>7280.89</c:v>
                </c:pt>
                <c:pt idx="21821">
                  <c:v>12776.61</c:v>
                </c:pt>
                <c:pt idx="21822">
                  <c:v>10639.09</c:v>
                </c:pt>
                <c:pt idx="21823">
                  <c:v>10179</c:v>
                </c:pt>
                <c:pt idx="21824">
                  <c:v>12290.75</c:v>
                </c:pt>
                <c:pt idx="21825">
                  <c:v>10914.94</c:v>
                </c:pt>
                <c:pt idx="21826">
                  <c:v>10549.07</c:v>
                </c:pt>
                <c:pt idx="21827">
                  <c:v>10078.27</c:v>
                </c:pt>
                <c:pt idx="21828">
                  <c:v>9347.74</c:v>
                </c:pt>
                <c:pt idx="21829">
                  <c:v>11227.58</c:v>
                </c:pt>
                <c:pt idx="21830">
                  <c:v>10080.200000000001</c:v>
                </c:pt>
                <c:pt idx="21831">
                  <c:v>9519.6200000000008</c:v>
                </c:pt>
                <c:pt idx="21832">
                  <c:v>9136.1200000000008</c:v>
                </c:pt>
                <c:pt idx="21833">
                  <c:v>8422.41</c:v>
                </c:pt>
                <c:pt idx="21834">
                  <c:v>11910</c:v>
                </c:pt>
                <c:pt idx="21835">
                  <c:v>8042.02</c:v>
                </c:pt>
                <c:pt idx="21836">
                  <c:v>10142.35</c:v>
                </c:pt>
                <c:pt idx="21837">
                  <c:v>10116.049999999999</c:v>
                </c:pt>
                <c:pt idx="21838">
                  <c:v>10580.25</c:v>
                </c:pt>
                <c:pt idx="21839">
                  <c:v>10813.26</c:v>
                </c:pt>
                <c:pt idx="21840">
                  <c:v>10352.459999999999</c:v>
                </c:pt>
                <c:pt idx="21841">
                  <c:v>12540.63</c:v>
                </c:pt>
                <c:pt idx="21842">
                  <c:v>11888.41</c:v>
                </c:pt>
                <c:pt idx="21843">
                  <c:v>11862.31</c:v>
                </c:pt>
                <c:pt idx="21844">
                  <c:v>10392.370000000001</c:v>
                </c:pt>
                <c:pt idx="21845">
                  <c:v>10129.75</c:v>
                </c:pt>
                <c:pt idx="21846">
                  <c:v>10515.29</c:v>
                </c:pt>
                <c:pt idx="21847">
                  <c:v>11707.99</c:v>
                </c:pt>
                <c:pt idx="21848">
                  <c:v>12294.48</c:v>
                </c:pt>
                <c:pt idx="21849">
                  <c:v>10682.03</c:v>
                </c:pt>
                <c:pt idx="21850">
                  <c:v>11253.33</c:v>
                </c:pt>
                <c:pt idx="21851">
                  <c:v>12586.91</c:v>
                </c:pt>
                <c:pt idx="21852">
                  <c:v>10529.12</c:v>
                </c:pt>
                <c:pt idx="21853">
                  <c:v>11798.92</c:v>
                </c:pt>
                <c:pt idx="21854">
                  <c:v>11998.05</c:v>
                </c:pt>
                <c:pt idx="21855">
                  <c:v>11324.3</c:v>
                </c:pt>
                <c:pt idx="21856">
                  <c:v>11443.72</c:v>
                </c:pt>
                <c:pt idx="21857">
                  <c:v>10643.18</c:v>
                </c:pt>
                <c:pt idx="21858">
                  <c:v>11512.19</c:v>
                </c:pt>
                <c:pt idx="21859">
                  <c:v>11351.27</c:v>
                </c:pt>
                <c:pt idx="21860">
                  <c:v>12450.79</c:v>
                </c:pt>
                <c:pt idx="21861">
                  <c:v>11500.77</c:v>
                </c:pt>
                <c:pt idx="21862">
                  <c:v>10309.15</c:v>
                </c:pt>
                <c:pt idx="21863">
                  <c:v>11479.36</c:v>
                </c:pt>
                <c:pt idx="21864">
                  <c:v>12395.15</c:v>
                </c:pt>
                <c:pt idx="21865">
                  <c:v>12448.15</c:v>
                </c:pt>
                <c:pt idx="21866">
                  <c:v>9985.7000000000007</c:v>
                </c:pt>
                <c:pt idx="21867">
                  <c:v>11277.31</c:v>
                </c:pt>
                <c:pt idx="21868">
                  <c:v>9147.85</c:v>
                </c:pt>
                <c:pt idx="21869">
                  <c:v>9936.25</c:v>
                </c:pt>
                <c:pt idx="21870">
                  <c:v>10828.42</c:v>
                </c:pt>
                <c:pt idx="21871">
                  <c:v>11503.84</c:v>
                </c:pt>
                <c:pt idx="21872">
                  <c:v>10197.43</c:v>
                </c:pt>
                <c:pt idx="21873">
                  <c:v>11277.87</c:v>
                </c:pt>
                <c:pt idx="21874">
                  <c:v>14043.17</c:v>
                </c:pt>
                <c:pt idx="21875">
                  <c:v>14706.09</c:v>
                </c:pt>
                <c:pt idx="21876">
                  <c:v>14673.69</c:v>
                </c:pt>
                <c:pt idx="21877">
                  <c:v>14942.27</c:v>
                </c:pt>
                <c:pt idx="21878">
                  <c:v>13813.19</c:v>
                </c:pt>
                <c:pt idx="21879">
                  <c:v>14437.32</c:v>
                </c:pt>
                <c:pt idx="21880">
                  <c:v>14068.05</c:v>
                </c:pt>
                <c:pt idx="21881">
                  <c:v>14998.03</c:v>
                </c:pt>
                <c:pt idx="21882">
                  <c:v>14187.72</c:v>
                </c:pt>
                <c:pt idx="21883">
                  <c:v>12806.01</c:v>
                </c:pt>
                <c:pt idx="21884">
                  <c:v>12489.9</c:v>
                </c:pt>
                <c:pt idx="21885">
                  <c:v>12591.87</c:v>
                </c:pt>
                <c:pt idx="21886">
                  <c:v>12775.32</c:v>
                </c:pt>
                <c:pt idx="21887">
                  <c:v>13465.61</c:v>
                </c:pt>
                <c:pt idx="21888">
                  <c:v>11676.11</c:v>
                </c:pt>
                <c:pt idx="21889">
                  <c:v>13723.93</c:v>
                </c:pt>
                <c:pt idx="21890">
                  <c:v>12269.28</c:v>
                </c:pt>
                <c:pt idx="21891">
                  <c:v>14905.51</c:v>
                </c:pt>
                <c:pt idx="21892">
                  <c:v>13799.64</c:v>
                </c:pt>
                <c:pt idx="21893">
                  <c:v>13797.05</c:v>
                </c:pt>
                <c:pt idx="21894">
                  <c:v>15546.28</c:v>
                </c:pt>
                <c:pt idx="21895">
                  <c:v>12400.47</c:v>
                </c:pt>
                <c:pt idx="21896">
                  <c:v>14587.12</c:v>
                </c:pt>
                <c:pt idx="21897">
                  <c:v>14454.92</c:v>
                </c:pt>
                <c:pt idx="21898">
                  <c:v>12977.62</c:v>
                </c:pt>
                <c:pt idx="21899">
                  <c:v>12455.14</c:v>
                </c:pt>
                <c:pt idx="21900">
                  <c:v>12010.75</c:v>
                </c:pt>
                <c:pt idx="21901">
                  <c:v>14249.92</c:v>
                </c:pt>
                <c:pt idx="21902">
                  <c:v>13841.45</c:v>
                </c:pt>
                <c:pt idx="21903">
                  <c:v>12894.29</c:v>
                </c:pt>
                <c:pt idx="21904">
                  <c:v>13337.34</c:v>
                </c:pt>
                <c:pt idx="21905">
                  <c:v>12876.86</c:v>
                </c:pt>
                <c:pt idx="21906">
                  <c:v>12869.56</c:v>
                </c:pt>
                <c:pt idx="21907">
                  <c:v>13052.74</c:v>
                </c:pt>
                <c:pt idx="21908">
                  <c:v>14023.93</c:v>
                </c:pt>
                <c:pt idx="21909">
                  <c:v>11915.08</c:v>
                </c:pt>
                <c:pt idx="21910">
                  <c:v>12796.64</c:v>
                </c:pt>
                <c:pt idx="21911">
                  <c:v>14112.99</c:v>
                </c:pt>
                <c:pt idx="21912">
                  <c:v>4893.7299999999996</c:v>
                </c:pt>
                <c:pt idx="21913">
                  <c:v>4987.8599999999997</c:v>
                </c:pt>
                <c:pt idx="21914">
                  <c:v>5528.31</c:v>
                </c:pt>
                <c:pt idx="21915">
                  <c:v>4613.46</c:v>
                </c:pt>
                <c:pt idx="21916">
                  <c:v>5830.56</c:v>
                </c:pt>
                <c:pt idx="21917">
                  <c:v>5755.19</c:v>
                </c:pt>
                <c:pt idx="21918">
                  <c:v>5881.48</c:v>
                </c:pt>
                <c:pt idx="21919">
                  <c:v>4594.24</c:v>
                </c:pt>
                <c:pt idx="21920">
                  <c:v>6308.37</c:v>
                </c:pt>
                <c:pt idx="21921">
                  <c:v>7565.72</c:v>
                </c:pt>
                <c:pt idx="21922">
                  <c:v>6006.66</c:v>
                </c:pt>
                <c:pt idx="21923">
                  <c:v>4880.17</c:v>
                </c:pt>
                <c:pt idx="21924">
                  <c:v>7422.42</c:v>
                </c:pt>
                <c:pt idx="21925">
                  <c:v>10218.34</c:v>
                </c:pt>
                <c:pt idx="21926">
                  <c:v>8240</c:v>
                </c:pt>
                <c:pt idx="21927">
                  <c:v>6523.94</c:v>
                </c:pt>
                <c:pt idx="21928">
                  <c:v>6949.07</c:v>
                </c:pt>
                <c:pt idx="21929">
                  <c:v>10880.4</c:v>
                </c:pt>
                <c:pt idx="21930">
                  <c:v>8420.89</c:v>
                </c:pt>
                <c:pt idx="21931">
                  <c:v>9321.35</c:v>
                </c:pt>
                <c:pt idx="21932">
                  <c:v>11200.84</c:v>
                </c:pt>
                <c:pt idx="21933">
                  <c:v>8712.26</c:v>
                </c:pt>
                <c:pt idx="21934">
                  <c:v>6727.95</c:v>
                </c:pt>
                <c:pt idx="21935">
                  <c:v>7583.31</c:v>
                </c:pt>
                <c:pt idx="21936">
                  <c:v>8544.24</c:v>
                </c:pt>
                <c:pt idx="21937">
                  <c:v>8097.9</c:v>
                </c:pt>
                <c:pt idx="21938">
                  <c:v>6069.98</c:v>
                </c:pt>
                <c:pt idx="21939">
                  <c:v>4707.91</c:v>
                </c:pt>
                <c:pt idx="21940">
                  <c:v>5349.38</c:v>
                </c:pt>
                <c:pt idx="21941">
                  <c:v>5367.12</c:v>
                </c:pt>
                <c:pt idx="21942">
                  <c:v>5767.31</c:v>
                </c:pt>
                <c:pt idx="21943">
                  <c:v>4690.38</c:v>
                </c:pt>
                <c:pt idx="21944">
                  <c:v>5301.25</c:v>
                </c:pt>
                <c:pt idx="21945">
                  <c:v>4165.0200000000004</c:v>
                </c:pt>
                <c:pt idx="21946">
                  <c:v>4294.53</c:v>
                </c:pt>
                <c:pt idx="21947">
                  <c:v>5192.1000000000004</c:v>
                </c:pt>
                <c:pt idx="21948">
                  <c:v>4439.84</c:v>
                </c:pt>
                <c:pt idx="21949">
                  <c:v>4163.6899999999996</c:v>
                </c:pt>
                <c:pt idx="21950">
                  <c:v>4548.41</c:v>
                </c:pt>
                <c:pt idx="21951">
                  <c:v>8004.39</c:v>
                </c:pt>
                <c:pt idx="21952">
                  <c:v>6189.71</c:v>
                </c:pt>
                <c:pt idx="21953">
                  <c:v>6292.74</c:v>
                </c:pt>
                <c:pt idx="21954">
                  <c:v>8598.67</c:v>
                </c:pt>
                <c:pt idx="21955">
                  <c:v>11735.04</c:v>
                </c:pt>
                <c:pt idx="21956">
                  <c:v>10370.31</c:v>
                </c:pt>
                <c:pt idx="21957">
                  <c:v>6733.65</c:v>
                </c:pt>
                <c:pt idx="21958">
                  <c:v>6765.71</c:v>
                </c:pt>
                <c:pt idx="21959">
                  <c:v>6215.34</c:v>
                </c:pt>
                <c:pt idx="21960">
                  <c:v>5688.41</c:v>
                </c:pt>
                <c:pt idx="21961">
                  <c:v>7616.61</c:v>
                </c:pt>
                <c:pt idx="21962">
                  <c:v>4174.63</c:v>
                </c:pt>
                <c:pt idx="21963">
                  <c:v>4382.51</c:v>
                </c:pt>
                <c:pt idx="21964">
                  <c:v>6279.79</c:v>
                </c:pt>
                <c:pt idx="21965">
                  <c:v>5641.34</c:v>
                </c:pt>
                <c:pt idx="21966">
                  <c:v>4923.3100000000004</c:v>
                </c:pt>
                <c:pt idx="21967">
                  <c:v>5576.53</c:v>
                </c:pt>
                <c:pt idx="21968">
                  <c:v>6842.91</c:v>
                </c:pt>
                <c:pt idx="21969">
                  <c:v>6415.28</c:v>
                </c:pt>
                <c:pt idx="21970">
                  <c:v>7931.16</c:v>
                </c:pt>
                <c:pt idx="21971">
                  <c:v>7583.69</c:v>
                </c:pt>
                <c:pt idx="21972">
                  <c:v>8435.23</c:v>
                </c:pt>
                <c:pt idx="21973">
                  <c:v>9676.17</c:v>
                </c:pt>
                <c:pt idx="21974">
                  <c:v>7424.55</c:v>
                </c:pt>
                <c:pt idx="21975">
                  <c:v>12674.61</c:v>
                </c:pt>
                <c:pt idx="21976">
                  <c:v>12676.17</c:v>
                </c:pt>
                <c:pt idx="21977">
                  <c:v>10514.77</c:v>
                </c:pt>
                <c:pt idx="21978">
                  <c:v>11458.17</c:v>
                </c:pt>
                <c:pt idx="21979">
                  <c:v>7593.98</c:v>
                </c:pt>
                <c:pt idx="21980">
                  <c:v>12798.26</c:v>
                </c:pt>
                <c:pt idx="21981">
                  <c:v>16188.29</c:v>
                </c:pt>
                <c:pt idx="21982">
                  <c:v>14885.2</c:v>
                </c:pt>
                <c:pt idx="21983">
                  <c:v>16750.86</c:v>
                </c:pt>
                <c:pt idx="21984">
                  <c:v>18807.93</c:v>
                </c:pt>
                <c:pt idx="21985">
                  <c:v>13557.87</c:v>
                </c:pt>
                <c:pt idx="21986">
                  <c:v>12977.61</c:v>
                </c:pt>
                <c:pt idx="21987">
                  <c:v>14264.71</c:v>
                </c:pt>
                <c:pt idx="21988">
                  <c:v>12921.25</c:v>
                </c:pt>
                <c:pt idx="21989">
                  <c:v>10576.81</c:v>
                </c:pt>
                <c:pt idx="21990">
                  <c:v>7535.73</c:v>
                </c:pt>
                <c:pt idx="21991">
                  <c:v>6397.44</c:v>
                </c:pt>
                <c:pt idx="21992">
                  <c:v>5155.33</c:v>
                </c:pt>
                <c:pt idx="21993">
                  <c:v>4991.9799999999996</c:v>
                </c:pt>
                <c:pt idx="21994">
                  <c:v>5810.31</c:v>
                </c:pt>
                <c:pt idx="21995">
                  <c:v>5403.51</c:v>
                </c:pt>
                <c:pt idx="21996">
                  <c:v>5701.62</c:v>
                </c:pt>
                <c:pt idx="21997">
                  <c:v>5900.84</c:v>
                </c:pt>
                <c:pt idx="21998">
                  <c:v>5080.72</c:v>
                </c:pt>
                <c:pt idx="21999">
                  <c:v>5997.73</c:v>
                </c:pt>
                <c:pt idx="22000">
                  <c:v>5861.49</c:v>
                </c:pt>
                <c:pt idx="22001">
                  <c:v>5676.92</c:v>
                </c:pt>
                <c:pt idx="22002">
                  <c:v>6110.46</c:v>
                </c:pt>
                <c:pt idx="22003">
                  <c:v>9649.08</c:v>
                </c:pt>
                <c:pt idx="22004">
                  <c:v>9200.9500000000007</c:v>
                </c:pt>
                <c:pt idx="22005">
                  <c:v>8225.85</c:v>
                </c:pt>
                <c:pt idx="22006">
                  <c:v>9741.27</c:v>
                </c:pt>
                <c:pt idx="22007">
                  <c:v>12556.49</c:v>
                </c:pt>
                <c:pt idx="22008">
                  <c:v>15738.48</c:v>
                </c:pt>
                <c:pt idx="22009">
                  <c:v>8227.9500000000007</c:v>
                </c:pt>
                <c:pt idx="22010">
                  <c:v>8469.8700000000008</c:v>
                </c:pt>
                <c:pt idx="22011">
                  <c:v>8143.34</c:v>
                </c:pt>
                <c:pt idx="22012">
                  <c:v>8154.14</c:v>
                </c:pt>
                <c:pt idx="22013">
                  <c:v>8148.29</c:v>
                </c:pt>
                <c:pt idx="22014">
                  <c:v>7573.76</c:v>
                </c:pt>
                <c:pt idx="22015">
                  <c:v>6003.95</c:v>
                </c:pt>
                <c:pt idx="22016">
                  <c:v>6228.02</c:v>
                </c:pt>
                <c:pt idx="22017">
                  <c:v>8579.6299999999992</c:v>
                </c:pt>
                <c:pt idx="22018">
                  <c:v>6521.04</c:v>
                </c:pt>
                <c:pt idx="22019">
                  <c:v>7425.84</c:v>
                </c:pt>
                <c:pt idx="22020">
                  <c:v>7924.7</c:v>
                </c:pt>
                <c:pt idx="22021">
                  <c:v>8525.2000000000007</c:v>
                </c:pt>
                <c:pt idx="22022">
                  <c:v>8233.9500000000007</c:v>
                </c:pt>
                <c:pt idx="22023">
                  <c:v>8511.75</c:v>
                </c:pt>
                <c:pt idx="22024">
                  <c:v>11370.32</c:v>
                </c:pt>
                <c:pt idx="22025">
                  <c:v>17292.650000000001</c:v>
                </c:pt>
                <c:pt idx="22026">
                  <c:v>10433.15</c:v>
                </c:pt>
                <c:pt idx="22027">
                  <c:v>11049.9</c:v>
                </c:pt>
                <c:pt idx="22028">
                  <c:v>12043.09</c:v>
                </c:pt>
                <c:pt idx="22029">
                  <c:v>14582.59</c:v>
                </c:pt>
                <c:pt idx="22030">
                  <c:v>16334.99</c:v>
                </c:pt>
                <c:pt idx="22031">
                  <c:v>9739.4599999999991</c:v>
                </c:pt>
                <c:pt idx="22032">
                  <c:v>12349.65</c:v>
                </c:pt>
                <c:pt idx="22033">
                  <c:v>19064.27</c:v>
                </c:pt>
                <c:pt idx="22034">
                  <c:v>16762.59</c:v>
                </c:pt>
                <c:pt idx="22035">
                  <c:v>27991.759999999998</c:v>
                </c:pt>
                <c:pt idx="22036">
                  <c:v>16959.16</c:v>
                </c:pt>
                <c:pt idx="22037">
                  <c:v>23908.6</c:v>
                </c:pt>
                <c:pt idx="22038">
                  <c:v>12459.03</c:v>
                </c:pt>
                <c:pt idx="22039">
                  <c:v>14292.03</c:v>
                </c:pt>
                <c:pt idx="22040">
                  <c:v>12284.1</c:v>
                </c:pt>
                <c:pt idx="22041">
                  <c:v>15252.97</c:v>
                </c:pt>
                <c:pt idx="22042">
                  <c:v>12987.03</c:v>
                </c:pt>
                <c:pt idx="22043">
                  <c:v>7026.66</c:v>
                </c:pt>
                <c:pt idx="22044">
                  <c:v>8086.69</c:v>
                </c:pt>
                <c:pt idx="22045">
                  <c:v>6915.04</c:v>
                </c:pt>
                <c:pt idx="22046">
                  <c:v>7475.59</c:v>
                </c:pt>
                <c:pt idx="22047">
                  <c:v>7015.59</c:v>
                </c:pt>
                <c:pt idx="22048">
                  <c:v>6737.77</c:v>
                </c:pt>
                <c:pt idx="22049">
                  <c:v>5604.17</c:v>
                </c:pt>
                <c:pt idx="22050">
                  <c:v>6796.76</c:v>
                </c:pt>
                <c:pt idx="22051">
                  <c:v>6844.98</c:v>
                </c:pt>
                <c:pt idx="22052">
                  <c:v>8294.77</c:v>
                </c:pt>
                <c:pt idx="22053">
                  <c:v>12270.31</c:v>
                </c:pt>
                <c:pt idx="22054">
                  <c:v>9291.66</c:v>
                </c:pt>
                <c:pt idx="22055">
                  <c:v>2353.5700000000002</c:v>
                </c:pt>
                <c:pt idx="22056">
                  <c:v>2471.91</c:v>
                </c:pt>
                <c:pt idx="22057">
                  <c:v>2292.06</c:v>
                </c:pt>
                <c:pt idx="22058">
                  <c:v>1934.68</c:v>
                </c:pt>
                <c:pt idx="22059">
                  <c:v>2688.14</c:v>
                </c:pt>
                <c:pt idx="22060">
                  <c:v>2911.75</c:v>
                </c:pt>
                <c:pt idx="22061">
                  <c:v>3034.51</c:v>
                </c:pt>
                <c:pt idx="22062">
                  <c:v>2843.79</c:v>
                </c:pt>
                <c:pt idx="22063">
                  <c:v>2707.77</c:v>
                </c:pt>
                <c:pt idx="22064">
                  <c:v>2742.71</c:v>
                </c:pt>
                <c:pt idx="22065">
                  <c:v>2031.59</c:v>
                </c:pt>
                <c:pt idx="22066">
                  <c:v>2528.1</c:v>
                </c:pt>
                <c:pt idx="22067">
                  <c:v>2319.9499999999998</c:v>
                </c:pt>
                <c:pt idx="22068">
                  <c:v>2829.74</c:v>
                </c:pt>
                <c:pt idx="22069">
                  <c:v>1677.03</c:v>
                </c:pt>
                <c:pt idx="22070">
                  <c:v>1862.03</c:v>
                </c:pt>
                <c:pt idx="22071">
                  <c:v>2465.0300000000002</c:v>
                </c:pt>
                <c:pt idx="22072">
                  <c:v>2328.02</c:v>
                </c:pt>
                <c:pt idx="22073">
                  <c:v>2180.8200000000002</c:v>
                </c:pt>
                <c:pt idx="22074">
                  <c:v>2669.95</c:v>
                </c:pt>
                <c:pt idx="22075">
                  <c:v>2232.2800000000002</c:v>
                </c:pt>
                <c:pt idx="22076">
                  <c:v>1761.77</c:v>
                </c:pt>
                <c:pt idx="22077">
                  <c:v>2545.83</c:v>
                </c:pt>
                <c:pt idx="22078">
                  <c:v>1956.76</c:v>
                </c:pt>
                <c:pt idx="22079">
                  <c:v>2378.5700000000002</c:v>
                </c:pt>
                <c:pt idx="22080">
                  <c:v>2418.48</c:v>
                </c:pt>
                <c:pt idx="22081">
                  <c:v>2467.5</c:v>
                </c:pt>
                <c:pt idx="22082">
                  <c:v>1911.87</c:v>
                </c:pt>
                <c:pt idx="22083">
                  <c:v>2303.5700000000002</c:v>
                </c:pt>
                <c:pt idx="22084">
                  <c:v>2305.62</c:v>
                </c:pt>
                <c:pt idx="22085">
                  <c:v>2192.39</c:v>
                </c:pt>
                <c:pt idx="22086">
                  <c:v>2018.89</c:v>
                </c:pt>
                <c:pt idx="22087">
                  <c:v>2201.9299999999998</c:v>
                </c:pt>
                <c:pt idx="22088">
                  <c:v>1920.06</c:v>
                </c:pt>
                <c:pt idx="22089">
                  <c:v>1809.74</c:v>
                </c:pt>
                <c:pt idx="22090">
                  <c:v>2063.36</c:v>
                </c:pt>
                <c:pt idx="22091">
                  <c:v>2145.3000000000002</c:v>
                </c:pt>
                <c:pt idx="22092">
                  <c:v>2458.59</c:v>
                </c:pt>
                <c:pt idx="22093">
                  <c:v>2611.54</c:v>
                </c:pt>
                <c:pt idx="22094">
                  <c:v>2630.99</c:v>
                </c:pt>
                <c:pt idx="22095">
                  <c:v>2576.2399999999998</c:v>
                </c:pt>
                <c:pt idx="22096">
                  <c:v>2354.71</c:v>
                </c:pt>
                <c:pt idx="22097">
                  <c:v>1944.83</c:v>
                </c:pt>
                <c:pt idx="22098">
                  <c:v>2128.79</c:v>
                </c:pt>
                <c:pt idx="22099">
                  <c:v>2347.2399999999998</c:v>
                </c:pt>
                <c:pt idx="22100">
                  <c:v>1587.79</c:v>
                </c:pt>
                <c:pt idx="22101">
                  <c:v>1338.53</c:v>
                </c:pt>
                <c:pt idx="22102">
                  <c:v>1213.27</c:v>
                </c:pt>
                <c:pt idx="22103">
                  <c:v>2090.2600000000002</c:v>
                </c:pt>
                <c:pt idx="22104">
                  <c:v>1521.29</c:v>
                </c:pt>
                <c:pt idx="22105">
                  <c:v>1326.34</c:v>
                </c:pt>
                <c:pt idx="22106">
                  <c:v>1594.66</c:v>
                </c:pt>
                <c:pt idx="22107">
                  <c:v>1795.99</c:v>
                </c:pt>
                <c:pt idx="22108">
                  <c:v>1731.02</c:v>
                </c:pt>
                <c:pt idx="22109">
                  <c:v>1885.57</c:v>
                </c:pt>
                <c:pt idx="22110">
                  <c:v>2610.91</c:v>
                </c:pt>
                <c:pt idx="22111">
                  <c:v>3020.26</c:v>
                </c:pt>
                <c:pt idx="22112">
                  <c:v>2429.2399999999998</c:v>
                </c:pt>
                <c:pt idx="22113">
                  <c:v>2777</c:v>
                </c:pt>
                <c:pt idx="22114">
                  <c:v>2252.1799999999998</c:v>
                </c:pt>
                <c:pt idx="22115">
                  <c:v>2449.25</c:v>
                </c:pt>
                <c:pt idx="22116">
                  <c:v>2500.06</c:v>
                </c:pt>
                <c:pt idx="22117">
                  <c:v>3229.33</c:v>
                </c:pt>
                <c:pt idx="22118">
                  <c:v>2914.4</c:v>
                </c:pt>
                <c:pt idx="22119">
                  <c:v>2180.61</c:v>
                </c:pt>
                <c:pt idx="22120">
                  <c:v>2464.39</c:v>
                </c:pt>
                <c:pt idx="22121">
                  <c:v>1645.28</c:v>
                </c:pt>
                <c:pt idx="22122">
                  <c:v>2715.49</c:v>
                </c:pt>
                <c:pt idx="22123">
                  <c:v>2588.1999999999998</c:v>
                </c:pt>
                <c:pt idx="22124">
                  <c:v>2581.04</c:v>
                </c:pt>
                <c:pt idx="22125">
                  <c:v>2575.29</c:v>
                </c:pt>
                <c:pt idx="22126">
                  <c:v>2924.55</c:v>
                </c:pt>
                <c:pt idx="22127">
                  <c:v>2711.87</c:v>
                </c:pt>
                <c:pt idx="22128">
                  <c:v>2546.2600000000002</c:v>
                </c:pt>
                <c:pt idx="22129">
                  <c:v>3022.02</c:v>
                </c:pt>
                <c:pt idx="22130">
                  <c:v>2686.75</c:v>
                </c:pt>
                <c:pt idx="22131">
                  <c:v>2507.41</c:v>
                </c:pt>
                <c:pt idx="22132">
                  <c:v>2041.52</c:v>
                </c:pt>
                <c:pt idx="22133">
                  <c:v>2856.48</c:v>
                </c:pt>
                <c:pt idx="22134">
                  <c:v>1935</c:v>
                </c:pt>
                <c:pt idx="22135">
                  <c:v>2116.0500000000002</c:v>
                </c:pt>
                <c:pt idx="22136">
                  <c:v>1905.97</c:v>
                </c:pt>
                <c:pt idx="22137">
                  <c:v>1932.5</c:v>
                </c:pt>
                <c:pt idx="22138">
                  <c:v>2297.73</c:v>
                </c:pt>
                <c:pt idx="22139">
                  <c:v>2308.7600000000002</c:v>
                </c:pt>
                <c:pt idx="22140">
                  <c:v>2478.31</c:v>
                </c:pt>
                <c:pt idx="22141">
                  <c:v>1923.36</c:v>
                </c:pt>
                <c:pt idx="22142">
                  <c:v>2450.79</c:v>
                </c:pt>
                <c:pt idx="22143">
                  <c:v>2271.73</c:v>
                </c:pt>
                <c:pt idx="22144">
                  <c:v>2393.69</c:v>
                </c:pt>
                <c:pt idx="22145">
                  <c:v>2750.87</c:v>
                </c:pt>
                <c:pt idx="22146">
                  <c:v>2509.37</c:v>
                </c:pt>
                <c:pt idx="22147">
                  <c:v>2149.15</c:v>
                </c:pt>
                <c:pt idx="22148">
                  <c:v>2185.66</c:v>
                </c:pt>
                <c:pt idx="22149">
                  <c:v>1317.31</c:v>
                </c:pt>
                <c:pt idx="22150">
                  <c:v>2277.5500000000002</c:v>
                </c:pt>
                <c:pt idx="22151">
                  <c:v>2380.98</c:v>
                </c:pt>
                <c:pt idx="22152">
                  <c:v>1825.23</c:v>
                </c:pt>
                <c:pt idx="22153">
                  <c:v>1326.87</c:v>
                </c:pt>
                <c:pt idx="22154">
                  <c:v>1173.4000000000001</c:v>
                </c:pt>
                <c:pt idx="22155">
                  <c:v>2283.21</c:v>
                </c:pt>
                <c:pt idx="22156">
                  <c:v>1823.07</c:v>
                </c:pt>
                <c:pt idx="22157">
                  <c:v>2387.71</c:v>
                </c:pt>
                <c:pt idx="22158">
                  <c:v>1880.85</c:v>
                </c:pt>
                <c:pt idx="22159">
                  <c:v>1920.25</c:v>
                </c:pt>
                <c:pt idx="22160">
                  <c:v>2328.39</c:v>
                </c:pt>
                <c:pt idx="22161">
                  <c:v>2170.91</c:v>
                </c:pt>
                <c:pt idx="22162">
                  <c:v>2465.38</c:v>
                </c:pt>
                <c:pt idx="22163">
                  <c:v>1987.72</c:v>
                </c:pt>
                <c:pt idx="22164">
                  <c:v>3287.92</c:v>
                </c:pt>
                <c:pt idx="22165">
                  <c:v>3517.33</c:v>
                </c:pt>
                <c:pt idx="22166">
                  <c:v>3136.22</c:v>
                </c:pt>
                <c:pt idx="22167">
                  <c:v>3068.99</c:v>
                </c:pt>
                <c:pt idx="22168">
                  <c:v>2888.93</c:v>
                </c:pt>
                <c:pt idx="22169">
                  <c:v>2502.5300000000002</c:v>
                </c:pt>
                <c:pt idx="22170">
                  <c:v>3086.01</c:v>
                </c:pt>
                <c:pt idx="22171">
                  <c:v>2338.81</c:v>
                </c:pt>
                <c:pt idx="22172">
                  <c:v>2350.9299999999998</c:v>
                </c:pt>
                <c:pt idx="22173">
                  <c:v>2503.83</c:v>
                </c:pt>
                <c:pt idx="22174">
                  <c:v>2679.38</c:v>
                </c:pt>
                <c:pt idx="22175">
                  <c:v>2940.56</c:v>
                </c:pt>
                <c:pt idx="22176">
                  <c:v>3133.78</c:v>
                </c:pt>
                <c:pt idx="22177">
                  <c:v>2463.1799999999998</c:v>
                </c:pt>
                <c:pt idx="22178">
                  <c:v>3338.83</c:v>
                </c:pt>
                <c:pt idx="22179">
                  <c:v>2392.11</c:v>
                </c:pt>
                <c:pt idx="22180">
                  <c:v>2485.9299999999998</c:v>
                </c:pt>
                <c:pt idx="22181">
                  <c:v>2935.6</c:v>
                </c:pt>
                <c:pt idx="22182">
                  <c:v>3009.59</c:v>
                </c:pt>
                <c:pt idx="22183">
                  <c:v>3530.22</c:v>
                </c:pt>
                <c:pt idx="22184">
                  <c:v>3128.34</c:v>
                </c:pt>
                <c:pt idx="22185">
                  <c:v>2969.93</c:v>
                </c:pt>
                <c:pt idx="22186">
                  <c:v>3462.4</c:v>
                </c:pt>
                <c:pt idx="22187">
                  <c:v>2698.09</c:v>
                </c:pt>
                <c:pt idx="22188">
                  <c:v>2627.17</c:v>
                </c:pt>
                <c:pt idx="22189">
                  <c:v>2475.86</c:v>
                </c:pt>
                <c:pt idx="22190">
                  <c:v>2602.7199999999998</c:v>
                </c:pt>
                <c:pt idx="22191">
                  <c:v>2312.75</c:v>
                </c:pt>
                <c:pt idx="22192">
                  <c:v>2505.31</c:v>
                </c:pt>
                <c:pt idx="22193">
                  <c:v>2531.73</c:v>
                </c:pt>
                <c:pt idx="22194">
                  <c:v>2526.15</c:v>
                </c:pt>
                <c:pt idx="22195">
                  <c:v>2429.85</c:v>
                </c:pt>
                <c:pt idx="22196">
                  <c:v>2313.96</c:v>
                </c:pt>
                <c:pt idx="22197">
                  <c:v>2648.01</c:v>
                </c:pt>
                <c:pt idx="22198">
                  <c:v>11747.06</c:v>
                </c:pt>
                <c:pt idx="22199">
                  <c:v>10785.3</c:v>
                </c:pt>
                <c:pt idx="22200">
                  <c:v>10945.53</c:v>
                </c:pt>
                <c:pt idx="22201">
                  <c:v>11247.83</c:v>
                </c:pt>
                <c:pt idx="22202">
                  <c:v>11275.64</c:v>
                </c:pt>
                <c:pt idx="22203">
                  <c:v>10187.42</c:v>
                </c:pt>
                <c:pt idx="22204">
                  <c:v>10171.35</c:v>
                </c:pt>
                <c:pt idx="22205">
                  <c:v>10322.31</c:v>
                </c:pt>
                <c:pt idx="22206">
                  <c:v>11713.29</c:v>
                </c:pt>
                <c:pt idx="22207">
                  <c:v>10684.86</c:v>
                </c:pt>
                <c:pt idx="22208">
                  <c:v>11293.2</c:v>
                </c:pt>
                <c:pt idx="22209">
                  <c:v>11150.09</c:v>
                </c:pt>
                <c:pt idx="22210">
                  <c:v>11831.13</c:v>
                </c:pt>
                <c:pt idx="22211">
                  <c:v>12175.76</c:v>
                </c:pt>
                <c:pt idx="22212">
                  <c:v>10795.88</c:v>
                </c:pt>
                <c:pt idx="22213">
                  <c:v>10697.08</c:v>
                </c:pt>
                <c:pt idx="22214">
                  <c:v>10259.91</c:v>
                </c:pt>
                <c:pt idx="22215">
                  <c:v>12820.35</c:v>
                </c:pt>
                <c:pt idx="22216">
                  <c:v>10340.98</c:v>
                </c:pt>
                <c:pt idx="22217">
                  <c:v>9984.7199999999993</c:v>
                </c:pt>
                <c:pt idx="22218">
                  <c:v>10697.44</c:v>
                </c:pt>
                <c:pt idx="22219">
                  <c:v>11972.24</c:v>
                </c:pt>
                <c:pt idx="22220">
                  <c:v>11357.59</c:v>
                </c:pt>
                <c:pt idx="22221">
                  <c:v>10474.84</c:v>
                </c:pt>
                <c:pt idx="22222">
                  <c:v>9954.57</c:v>
                </c:pt>
                <c:pt idx="22223">
                  <c:v>10837.55</c:v>
                </c:pt>
                <c:pt idx="22224">
                  <c:v>12199.84</c:v>
                </c:pt>
                <c:pt idx="22225">
                  <c:v>10414.14</c:v>
                </c:pt>
                <c:pt idx="22226">
                  <c:v>10369.959999999999</c:v>
                </c:pt>
                <c:pt idx="22227">
                  <c:v>10574.39</c:v>
                </c:pt>
                <c:pt idx="22228">
                  <c:v>12602.85</c:v>
                </c:pt>
                <c:pt idx="22229">
                  <c:v>11999.38</c:v>
                </c:pt>
                <c:pt idx="22230">
                  <c:v>11395.21</c:v>
                </c:pt>
                <c:pt idx="22231">
                  <c:v>11050.44</c:v>
                </c:pt>
                <c:pt idx="22232">
                  <c:v>10940.11</c:v>
                </c:pt>
                <c:pt idx="22233">
                  <c:v>12561.68</c:v>
                </c:pt>
                <c:pt idx="22234">
                  <c:v>10482.81</c:v>
                </c:pt>
                <c:pt idx="22235">
                  <c:v>11143.92</c:v>
                </c:pt>
                <c:pt idx="22236">
                  <c:v>10439.25</c:v>
                </c:pt>
                <c:pt idx="22237">
                  <c:v>12803.33</c:v>
                </c:pt>
                <c:pt idx="22238">
                  <c:v>10562.91</c:v>
                </c:pt>
                <c:pt idx="22239">
                  <c:v>11390.56</c:v>
                </c:pt>
                <c:pt idx="22240">
                  <c:v>11160.24</c:v>
                </c:pt>
                <c:pt idx="22241">
                  <c:v>11733.91</c:v>
                </c:pt>
                <c:pt idx="22242">
                  <c:v>10342.24</c:v>
                </c:pt>
                <c:pt idx="22243">
                  <c:v>10383.31</c:v>
                </c:pt>
                <c:pt idx="22244">
                  <c:v>10186.620000000001</c:v>
                </c:pt>
                <c:pt idx="22245">
                  <c:v>13503.37</c:v>
                </c:pt>
                <c:pt idx="22246">
                  <c:v>12631.43</c:v>
                </c:pt>
                <c:pt idx="22247">
                  <c:v>10343.35</c:v>
                </c:pt>
                <c:pt idx="22248">
                  <c:v>11069.99</c:v>
                </c:pt>
                <c:pt idx="22249">
                  <c:v>9199.92</c:v>
                </c:pt>
                <c:pt idx="22250">
                  <c:v>11767.66</c:v>
                </c:pt>
                <c:pt idx="22251">
                  <c:v>10563.34</c:v>
                </c:pt>
                <c:pt idx="22252">
                  <c:v>11908.25</c:v>
                </c:pt>
                <c:pt idx="22253">
                  <c:v>11687.72</c:v>
                </c:pt>
                <c:pt idx="22254">
                  <c:v>12194.89</c:v>
                </c:pt>
                <c:pt idx="22255">
                  <c:v>10427.24</c:v>
                </c:pt>
                <c:pt idx="22256">
                  <c:v>11619.39</c:v>
                </c:pt>
                <c:pt idx="22257">
                  <c:v>10341.26</c:v>
                </c:pt>
                <c:pt idx="22258">
                  <c:v>9268.56</c:v>
                </c:pt>
                <c:pt idx="22259">
                  <c:v>11069.8</c:v>
                </c:pt>
                <c:pt idx="22260">
                  <c:v>10087.620000000001</c:v>
                </c:pt>
                <c:pt idx="22261">
                  <c:v>10323.6</c:v>
                </c:pt>
                <c:pt idx="22262">
                  <c:v>10356.85</c:v>
                </c:pt>
                <c:pt idx="22263">
                  <c:v>12604.54</c:v>
                </c:pt>
                <c:pt idx="22264">
                  <c:v>10189.08</c:v>
                </c:pt>
                <c:pt idx="22265">
                  <c:v>10072.370000000001</c:v>
                </c:pt>
                <c:pt idx="22266">
                  <c:v>10811.78</c:v>
                </c:pt>
                <c:pt idx="22267">
                  <c:v>11916.02</c:v>
                </c:pt>
                <c:pt idx="22268">
                  <c:v>11271.89</c:v>
                </c:pt>
                <c:pt idx="22269">
                  <c:v>11174.56</c:v>
                </c:pt>
                <c:pt idx="22270">
                  <c:v>10139.879999999999</c:v>
                </c:pt>
                <c:pt idx="22271">
                  <c:v>11377.83</c:v>
                </c:pt>
                <c:pt idx="22272">
                  <c:v>11963.09</c:v>
                </c:pt>
                <c:pt idx="22273">
                  <c:v>11497.93</c:v>
                </c:pt>
                <c:pt idx="22274">
                  <c:v>10483.23</c:v>
                </c:pt>
                <c:pt idx="22275">
                  <c:v>10168.370000000001</c:v>
                </c:pt>
                <c:pt idx="22276">
                  <c:v>11581.1</c:v>
                </c:pt>
                <c:pt idx="22277">
                  <c:v>10527.55</c:v>
                </c:pt>
                <c:pt idx="22278">
                  <c:v>10814.65</c:v>
                </c:pt>
                <c:pt idx="22279">
                  <c:v>11263.2</c:v>
                </c:pt>
                <c:pt idx="22280">
                  <c:v>12363.38</c:v>
                </c:pt>
                <c:pt idx="22281">
                  <c:v>10373.92</c:v>
                </c:pt>
                <c:pt idx="22282">
                  <c:v>11427.32</c:v>
                </c:pt>
                <c:pt idx="22283">
                  <c:v>10933.74</c:v>
                </c:pt>
                <c:pt idx="22284">
                  <c:v>10799.71</c:v>
                </c:pt>
                <c:pt idx="22285">
                  <c:v>11148.87</c:v>
                </c:pt>
                <c:pt idx="22286">
                  <c:v>11032.5</c:v>
                </c:pt>
                <c:pt idx="22287">
                  <c:v>10392.86</c:v>
                </c:pt>
                <c:pt idx="22288">
                  <c:v>9726.9599999999991</c:v>
                </c:pt>
                <c:pt idx="22289">
                  <c:v>11729.1</c:v>
                </c:pt>
                <c:pt idx="22290">
                  <c:v>10402.08</c:v>
                </c:pt>
                <c:pt idx="22291">
                  <c:v>10499.24</c:v>
                </c:pt>
                <c:pt idx="22292">
                  <c:v>9245.41</c:v>
                </c:pt>
                <c:pt idx="22293">
                  <c:v>10987.14</c:v>
                </c:pt>
                <c:pt idx="22294">
                  <c:v>10574.82</c:v>
                </c:pt>
                <c:pt idx="22295">
                  <c:v>10170.19</c:v>
                </c:pt>
                <c:pt idx="22296">
                  <c:v>9606.42</c:v>
                </c:pt>
                <c:pt idx="22297">
                  <c:v>10430.290000000001</c:v>
                </c:pt>
                <c:pt idx="22298">
                  <c:v>11234.06</c:v>
                </c:pt>
                <c:pt idx="22299">
                  <c:v>11518.96</c:v>
                </c:pt>
                <c:pt idx="22300">
                  <c:v>11485.72</c:v>
                </c:pt>
                <c:pt idx="22301">
                  <c:v>11062.34</c:v>
                </c:pt>
                <c:pt idx="22302">
                  <c:v>12075.98</c:v>
                </c:pt>
                <c:pt idx="22303">
                  <c:v>12904.96</c:v>
                </c:pt>
                <c:pt idx="22304">
                  <c:v>11241.69</c:v>
                </c:pt>
                <c:pt idx="22305">
                  <c:v>11467.28</c:v>
                </c:pt>
                <c:pt idx="22306">
                  <c:v>13951.9</c:v>
                </c:pt>
                <c:pt idx="22307">
                  <c:v>13131.83</c:v>
                </c:pt>
                <c:pt idx="22308">
                  <c:v>12171.82</c:v>
                </c:pt>
                <c:pt idx="22309">
                  <c:v>11853.75</c:v>
                </c:pt>
                <c:pt idx="22310">
                  <c:v>11871.21</c:v>
                </c:pt>
                <c:pt idx="22311">
                  <c:v>13640.74</c:v>
                </c:pt>
                <c:pt idx="22312">
                  <c:v>10929.02</c:v>
                </c:pt>
                <c:pt idx="22313">
                  <c:v>12661.76</c:v>
                </c:pt>
                <c:pt idx="22314">
                  <c:v>11874.38</c:v>
                </c:pt>
                <c:pt idx="22315">
                  <c:v>13955.35</c:v>
                </c:pt>
                <c:pt idx="22316">
                  <c:v>12313.11</c:v>
                </c:pt>
                <c:pt idx="22317">
                  <c:v>12405.9</c:v>
                </c:pt>
                <c:pt idx="22318">
                  <c:v>13408.07</c:v>
                </c:pt>
                <c:pt idx="22319">
                  <c:v>12790.61</c:v>
                </c:pt>
                <c:pt idx="22320">
                  <c:v>13413.12</c:v>
                </c:pt>
                <c:pt idx="22321">
                  <c:v>12055.81</c:v>
                </c:pt>
                <c:pt idx="22322">
                  <c:v>11366.64</c:v>
                </c:pt>
                <c:pt idx="22323">
                  <c:v>12333.56</c:v>
                </c:pt>
                <c:pt idx="22324">
                  <c:v>12412.75</c:v>
                </c:pt>
                <c:pt idx="22325">
                  <c:v>11342.22</c:v>
                </c:pt>
                <c:pt idx="22326">
                  <c:v>11458.51</c:v>
                </c:pt>
                <c:pt idx="22327">
                  <c:v>11278.53</c:v>
                </c:pt>
                <c:pt idx="22328">
                  <c:v>13654.43</c:v>
                </c:pt>
                <c:pt idx="22329">
                  <c:v>11866.41</c:v>
                </c:pt>
                <c:pt idx="22330">
                  <c:v>11474.69</c:v>
                </c:pt>
                <c:pt idx="22331">
                  <c:v>11281.67</c:v>
                </c:pt>
                <c:pt idx="22332">
                  <c:v>12527.53</c:v>
                </c:pt>
                <c:pt idx="22333">
                  <c:v>12805.9</c:v>
                </c:pt>
                <c:pt idx="22334">
                  <c:v>11184.32</c:v>
                </c:pt>
                <c:pt idx="22335">
                  <c:v>12382.34</c:v>
                </c:pt>
                <c:pt idx="22336">
                  <c:v>12463.51</c:v>
                </c:pt>
                <c:pt idx="22337">
                  <c:v>14438.47</c:v>
                </c:pt>
                <c:pt idx="22338">
                  <c:v>11676.81</c:v>
                </c:pt>
                <c:pt idx="22339">
                  <c:v>13327.54</c:v>
                </c:pt>
                <c:pt idx="22340">
                  <c:v>11696.34</c:v>
                </c:pt>
                <c:pt idx="22341">
                  <c:v>4615.67</c:v>
                </c:pt>
                <c:pt idx="22342">
                  <c:v>5336.32</c:v>
                </c:pt>
                <c:pt idx="22343">
                  <c:v>5136.54</c:v>
                </c:pt>
                <c:pt idx="22344">
                  <c:v>5550.58</c:v>
                </c:pt>
                <c:pt idx="22345">
                  <c:v>5202.9799999999996</c:v>
                </c:pt>
                <c:pt idx="22346">
                  <c:v>4461.3599999999997</c:v>
                </c:pt>
                <c:pt idx="22347">
                  <c:v>3221.12</c:v>
                </c:pt>
                <c:pt idx="22348">
                  <c:v>3525.36</c:v>
                </c:pt>
                <c:pt idx="22349">
                  <c:v>3712.98</c:v>
                </c:pt>
                <c:pt idx="22350">
                  <c:v>4364.3599999999997</c:v>
                </c:pt>
                <c:pt idx="22351">
                  <c:v>3950</c:v>
                </c:pt>
                <c:pt idx="22352">
                  <c:v>3538.32</c:v>
                </c:pt>
                <c:pt idx="22353">
                  <c:v>3449.42</c:v>
                </c:pt>
                <c:pt idx="22354">
                  <c:v>3791.28</c:v>
                </c:pt>
                <c:pt idx="22355">
                  <c:v>5005.3999999999996</c:v>
                </c:pt>
                <c:pt idx="22356">
                  <c:v>3810.72</c:v>
                </c:pt>
                <c:pt idx="22357">
                  <c:v>2899.67</c:v>
                </c:pt>
                <c:pt idx="22358">
                  <c:v>4167.59</c:v>
                </c:pt>
                <c:pt idx="22359">
                  <c:v>3164.36</c:v>
                </c:pt>
                <c:pt idx="22360">
                  <c:v>3757.38</c:v>
                </c:pt>
                <c:pt idx="22361">
                  <c:v>3481.07</c:v>
                </c:pt>
                <c:pt idx="22362">
                  <c:v>4448.5600000000004</c:v>
                </c:pt>
                <c:pt idx="22363">
                  <c:v>3843.87</c:v>
                </c:pt>
                <c:pt idx="22364">
                  <c:v>3708.06</c:v>
                </c:pt>
                <c:pt idx="22365">
                  <c:v>3981.39</c:v>
                </c:pt>
                <c:pt idx="22366">
                  <c:v>3782.86</c:v>
                </c:pt>
                <c:pt idx="22367">
                  <c:v>4792.8599999999997</c:v>
                </c:pt>
                <c:pt idx="22368">
                  <c:v>3873.31</c:v>
                </c:pt>
                <c:pt idx="22369">
                  <c:v>3915.04</c:v>
                </c:pt>
                <c:pt idx="22370">
                  <c:v>3719.36</c:v>
                </c:pt>
                <c:pt idx="22371">
                  <c:v>3915.89</c:v>
                </c:pt>
                <c:pt idx="22372">
                  <c:v>4433.83</c:v>
                </c:pt>
                <c:pt idx="22373">
                  <c:v>3863.14</c:v>
                </c:pt>
                <c:pt idx="22374">
                  <c:v>4312.5</c:v>
                </c:pt>
                <c:pt idx="22375">
                  <c:v>4005.81</c:v>
                </c:pt>
                <c:pt idx="22376">
                  <c:v>5270.87</c:v>
                </c:pt>
                <c:pt idx="22377">
                  <c:v>3265.06</c:v>
                </c:pt>
                <c:pt idx="22378">
                  <c:v>3733.39</c:v>
                </c:pt>
                <c:pt idx="22379">
                  <c:v>3677.09</c:v>
                </c:pt>
                <c:pt idx="22380">
                  <c:v>3961.06</c:v>
                </c:pt>
                <c:pt idx="22381">
                  <c:v>3337.03</c:v>
                </c:pt>
                <c:pt idx="22382">
                  <c:v>5958.49</c:v>
                </c:pt>
                <c:pt idx="22383">
                  <c:v>13401.62</c:v>
                </c:pt>
                <c:pt idx="22384">
                  <c:v>5766.73</c:v>
                </c:pt>
                <c:pt idx="22385">
                  <c:v>6203.54</c:v>
                </c:pt>
                <c:pt idx="22386">
                  <c:v>6797</c:v>
                </c:pt>
                <c:pt idx="22387">
                  <c:v>13462.8</c:v>
                </c:pt>
                <c:pt idx="22388">
                  <c:v>5661.32</c:v>
                </c:pt>
                <c:pt idx="22389">
                  <c:v>4085.91</c:v>
                </c:pt>
                <c:pt idx="22390">
                  <c:v>4424.32</c:v>
                </c:pt>
                <c:pt idx="22391">
                  <c:v>4400.71</c:v>
                </c:pt>
                <c:pt idx="22392">
                  <c:v>4410.8</c:v>
                </c:pt>
                <c:pt idx="22393">
                  <c:v>4868.51</c:v>
                </c:pt>
                <c:pt idx="22394">
                  <c:v>4417.4799999999996</c:v>
                </c:pt>
                <c:pt idx="22395">
                  <c:v>4015.38</c:v>
                </c:pt>
                <c:pt idx="22396">
                  <c:v>3034.76</c:v>
                </c:pt>
                <c:pt idx="22397">
                  <c:v>5252.15</c:v>
                </c:pt>
                <c:pt idx="22398">
                  <c:v>4471.0200000000004</c:v>
                </c:pt>
                <c:pt idx="22399">
                  <c:v>4558.3500000000004</c:v>
                </c:pt>
                <c:pt idx="22400">
                  <c:v>4228.1899999999996</c:v>
                </c:pt>
                <c:pt idx="22401">
                  <c:v>3463.82</c:v>
                </c:pt>
                <c:pt idx="22402">
                  <c:v>3792.28</c:v>
                </c:pt>
                <c:pt idx="22403">
                  <c:v>3261.87</c:v>
                </c:pt>
                <c:pt idx="22404">
                  <c:v>4289.88</c:v>
                </c:pt>
                <c:pt idx="22405">
                  <c:v>2875.12</c:v>
                </c:pt>
                <c:pt idx="22406">
                  <c:v>4209.26</c:v>
                </c:pt>
                <c:pt idx="22407">
                  <c:v>3275.26</c:v>
                </c:pt>
                <c:pt idx="22408">
                  <c:v>3511.42</c:v>
                </c:pt>
                <c:pt idx="22409">
                  <c:v>3321.09</c:v>
                </c:pt>
                <c:pt idx="22410">
                  <c:v>2989.33</c:v>
                </c:pt>
                <c:pt idx="22411">
                  <c:v>3476.98</c:v>
                </c:pt>
                <c:pt idx="22412">
                  <c:v>4192.6400000000003</c:v>
                </c:pt>
                <c:pt idx="22413">
                  <c:v>3639.73</c:v>
                </c:pt>
                <c:pt idx="22414">
                  <c:v>2995.67</c:v>
                </c:pt>
                <c:pt idx="22415">
                  <c:v>4567.83</c:v>
                </c:pt>
                <c:pt idx="22416">
                  <c:v>3684.48</c:v>
                </c:pt>
                <c:pt idx="22417">
                  <c:v>3686.02</c:v>
                </c:pt>
                <c:pt idx="22418">
                  <c:v>3824.49</c:v>
                </c:pt>
                <c:pt idx="22419">
                  <c:v>4746.1099999999997</c:v>
                </c:pt>
                <c:pt idx="22420">
                  <c:v>3226.98</c:v>
                </c:pt>
                <c:pt idx="22421">
                  <c:v>4077.9</c:v>
                </c:pt>
                <c:pt idx="22422">
                  <c:v>3455.33</c:v>
                </c:pt>
                <c:pt idx="22423">
                  <c:v>3741.35</c:v>
                </c:pt>
                <c:pt idx="22424">
                  <c:v>4167.42</c:v>
                </c:pt>
                <c:pt idx="22425">
                  <c:v>3906.35</c:v>
                </c:pt>
                <c:pt idx="22426">
                  <c:v>3793.11</c:v>
                </c:pt>
                <c:pt idx="22427">
                  <c:v>4608.74</c:v>
                </c:pt>
                <c:pt idx="22428">
                  <c:v>4436.66</c:v>
                </c:pt>
                <c:pt idx="22429">
                  <c:v>4172.51</c:v>
                </c:pt>
                <c:pt idx="22430">
                  <c:v>3699.06</c:v>
                </c:pt>
                <c:pt idx="22431">
                  <c:v>3990.66</c:v>
                </c:pt>
                <c:pt idx="22432">
                  <c:v>4854.79</c:v>
                </c:pt>
                <c:pt idx="22433">
                  <c:v>5436.87</c:v>
                </c:pt>
                <c:pt idx="22434">
                  <c:v>5409.87</c:v>
                </c:pt>
                <c:pt idx="22435">
                  <c:v>14193.66</c:v>
                </c:pt>
                <c:pt idx="22436">
                  <c:v>5532.93</c:v>
                </c:pt>
                <c:pt idx="22437">
                  <c:v>5003.46</c:v>
                </c:pt>
                <c:pt idx="22438">
                  <c:v>6266.52</c:v>
                </c:pt>
                <c:pt idx="22439">
                  <c:v>10032.870000000001</c:v>
                </c:pt>
                <c:pt idx="22440">
                  <c:v>4446.54</c:v>
                </c:pt>
                <c:pt idx="22441">
                  <c:v>4312.91</c:v>
                </c:pt>
                <c:pt idx="22442">
                  <c:v>5162.8500000000004</c:v>
                </c:pt>
                <c:pt idx="22443">
                  <c:v>4513.57</c:v>
                </c:pt>
                <c:pt idx="22444">
                  <c:v>3981.7</c:v>
                </c:pt>
                <c:pt idx="22445">
                  <c:v>4018.84</c:v>
                </c:pt>
                <c:pt idx="22446">
                  <c:v>5780.3</c:v>
                </c:pt>
                <c:pt idx="22447">
                  <c:v>5363.36</c:v>
                </c:pt>
                <c:pt idx="22448">
                  <c:v>4780.95</c:v>
                </c:pt>
                <c:pt idx="22449">
                  <c:v>5575.61</c:v>
                </c:pt>
                <c:pt idx="22450">
                  <c:v>4702.7700000000004</c:v>
                </c:pt>
                <c:pt idx="22451">
                  <c:v>5018.5600000000004</c:v>
                </c:pt>
                <c:pt idx="22452">
                  <c:v>6125.71</c:v>
                </c:pt>
                <c:pt idx="22453">
                  <c:v>4719.91</c:v>
                </c:pt>
                <c:pt idx="22454">
                  <c:v>5205.28</c:v>
                </c:pt>
                <c:pt idx="22455">
                  <c:v>4713.21</c:v>
                </c:pt>
                <c:pt idx="22456">
                  <c:v>4840.6400000000003</c:v>
                </c:pt>
                <c:pt idx="22457">
                  <c:v>4530.17</c:v>
                </c:pt>
                <c:pt idx="22458">
                  <c:v>5313.57</c:v>
                </c:pt>
                <c:pt idx="22459">
                  <c:v>5389.2</c:v>
                </c:pt>
                <c:pt idx="22460">
                  <c:v>4698.3</c:v>
                </c:pt>
                <c:pt idx="22461">
                  <c:v>3365.94</c:v>
                </c:pt>
                <c:pt idx="22462">
                  <c:v>4457.6000000000004</c:v>
                </c:pt>
                <c:pt idx="22463">
                  <c:v>5578.41</c:v>
                </c:pt>
                <c:pt idx="22464">
                  <c:v>4456.17</c:v>
                </c:pt>
                <c:pt idx="22465">
                  <c:v>5113.9799999999996</c:v>
                </c:pt>
                <c:pt idx="22466">
                  <c:v>5305.33</c:v>
                </c:pt>
                <c:pt idx="22467">
                  <c:v>4738.5600000000004</c:v>
                </c:pt>
                <c:pt idx="22468">
                  <c:v>5486.4</c:v>
                </c:pt>
                <c:pt idx="22469">
                  <c:v>4554.95</c:v>
                </c:pt>
                <c:pt idx="22470">
                  <c:v>4476.5200000000004</c:v>
                </c:pt>
                <c:pt idx="22471">
                  <c:v>5035.72</c:v>
                </c:pt>
                <c:pt idx="22472">
                  <c:v>5063.28</c:v>
                </c:pt>
                <c:pt idx="22473">
                  <c:v>4500.67</c:v>
                </c:pt>
                <c:pt idx="22474">
                  <c:v>3907.95</c:v>
                </c:pt>
                <c:pt idx="22475">
                  <c:v>4448.8500000000004</c:v>
                </c:pt>
                <c:pt idx="22476">
                  <c:v>4748</c:v>
                </c:pt>
                <c:pt idx="22477">
                  <c:v>5294.4</c:v>
                </c:pt>
                <c:pt idx="22478">
                  <c:v>5272.37</c:v>
                </c:pt>
                <c:pt idx="22479">
                  <c:v>4497.34</c:v>
                </c:pt>
                <c:pt idx="22480">
                  <c:v>4420.59</c:v>
                </c:pt>
                <c:pt idx="22481">
                  <c:v>4018.13</c:v>
                </c:pt>
                <c:pt idx="22482">
                  <c:v>5746.54</c:v>
                </c:pt>
                <c:pt idx="22483">
                  <c:v>4716.3</c:v>
                </c:pt>
                <c:pt idx="22484">
                  <c:v>3701.57</c:v>
                </c:pt>
                <c:pt idx="22485">
                  <c:v>4451.3100000000004</c:v>
                </c:pt>
                <c:pt idx="22486">
                  <c:v>6472.84</c:v>
                </c:pt>
                <c:pt idx="22487">
                  <c:v>6322.12</c:v>
                </c:pt>
                <c:pt idx="22488">
                  <c:v>7768.61</c:v>
                </c:pt>
                <c:pt idx="22489">
                  <c:v>14295.57</c:v>
                </c:pt>
                <c:pt idx="22490">
                  <c:v>14103.25</c:v>
                </c:pt>
                <c:pt idx="22491">
                  <c:v>11458.41</c:v>
                </c:pt>
                <c:pt idx="22492">
                  <c:v>15256.07</c:v>
                </c:pt>
                <c:pt idx="22493">
                  <c:v>17275.89</c:v>
                </c:pt>
                <c:pt idx="22494">
                  <c:v>10072.52</c:v>
                </c:pt>
                <c:pt idx="22495">
                  <c:v>11970.75</c:v>
                </c:pt>
                <c:pt idx="22496">
                  <c:v>11606.76</c:v>
                </c:pt>
                <c:pt idx="22497">
                  <c:v>12688.2</c:v>
                </c:pt>
                <c:pt idx="22498">
                  <c:v>10058.540000000001</c:v>
                </c:pt>
                <c:pt idx="22499">
                  <c:v>8621.76</c:v>
                </c:pt>
                <c:pt idx="22500">
                  <c:v>9889.17</c:v>
                </c:pt>
                <c:pt idx="22501">
                  <c:v>13564.82</c:v>
                </c:pt>
                <c:pt idx="22502">
                  <c:v>10233.629999999999</c:v>
                </c:pt>
                <c:pt idx="22503">
                  <c:v>9666.4500000000007</c:v>
                </c:pt>
                <c:pt idx="22504">
                  <c:v>9105.31</c:v>
                </c:pt>
                <c:pt idx="22505">
                  <c:v>6394.95</c:v>
                </c:pt>
                <c:pt idx="22506">
                  <c:v>9880.14</c:v>
                </c:pt>
                <c:pt idx="22507">
                  <c:v>9357.69</c:v>
                </c:pt>
                <c:pt idx="22508">
                  <c:v>11390.78</c:v>
                </c:pt>
                <c:pt idx="22509">
                  <c:v>7147.73</c:v>
                </c:pt>
                <c:pt idx="22510">
                  <c:v>8866.49</c:v>
                </c:pt>
                <c:pt idx="22511">
                  <c:v>5836.98</c:v>
                </c:pt>
                <c:pt idx="22512">
                  <c:v>6789.89</c:v>
                </c:pt>
                <c:pt idx="22513">
                  <c:v>5749.31</c:v>
                </c:pt>
                <c:pt idx="22514">
                  <c:v>5779.23</c:v>
                </c:pt>
                <c:pt idx="22515">
                  <c:v>5242.82</c:v>
                </c:pt>
                <c:pt idx="22516">
                  <c:v>5133.4799999999996</c:v>
                </c:pt>
                <c:pt idx="22517">
                  <c:v>3515.17</c:v>
                </c:pt>
                <c:pt idx="22518">
                  <c:v>7749.87</c:v>
                </c:pt>
                <c:pt idx="22519">
                  <c:v>6849.14</c:v>
                </c:pt>
                <c:pt idx="22520">
                  <c:v>3466.95</c:v>
                </c:pt>
                <c:pt idx="22521">
                  <c:v>2715.06</c:v>
                </c:pt>
                <c:pt idx="22522">
                  <c:v>2611.66</c:v>
                </c:pt>
                <c:pt idx="22523">
                  <c:v>3107.6</c:v>
                </c:pt>
                <c:pt idx="22524">
                  <c:v>2004.56</c:v>
                </c:pt>
                <c:pt idx="22525">
                  <c:v>1992.71</c:v>
                </c:pt>
                <c:pt idx="22526">
                  <c:v>2427.52</c:v>
                </c:pt>
                <c:pt idx="22527">
                  <c:v>2014.97</c:v>
                </c:pt>
                <c:pt idx="22528">
                  <c:v>2330.27</c:v>
                </c:pt>
                <c:pt idx="22529">
                  <c:v>1550.49</c:v>
                </c:pt>
                <c:pt idx="22530">
                  <c:v>2077.83</c:v>
                </c:pt>
                <c:pt idx="22531">
                  <c:v>1881.53</c:v>
                </c:pt>
                <c:pt idx="22532">
                  <c:v>2429.19</c:v>
                </c:pt>
                <c:pt idx="22533">
                  <c:v>1786.36</c:v>
                </c:pt>
                <c:pt idx="22534">
                  <c:v>1745.94</c:v>
                </c:pt>
                <c:pt idx="22535">
                  <c:v>2334.35</c:v>
                </c:pt>
                <c:pt idx="22536">
                  <c:v>3930.4</c:v>
                </c:pt>
                <c:pt idx="22537">
                  <c:v>4265.6499999999996</c:v>
                </c:pt>
                <c:pt idx="22538">
                  <c:v>5142.22</c:v>
                </c:pt>
                <c:pt idx="22539">
                  <c:v>7073.21</c:v>
                </c:pt>
                <c:pt idx="22540">
                  <c:v>11374.99</c:v>
                </c:pt>
                <c:pt idx="22541">
                  <c:v>10219.6</c:v>
                </c:pt>
                <c:pt idx="22542">
                  <c:v>13878.33</c:v>
                </c:pt>
                <c:pt idx="22543">
                  <c:v>14342.3</c:v>
                </c:pt>
                <c:pt idx="22544">
                  <c:v>11966.42</c:v>
                </c:pt>
                <c:pt idx="22545">
                  <c:v>11538.73</c:v>
                </c:pt>
                <c:pt idx="22546">
                  <c:v>12808.81</c:v>
                </c:pt>
                <c:pt idx="22547">
                  <c:v>11940.39</c:v>
                </c:pt>
                <c:pt idx="22548">
                  <c:v>10467.959999999999</c:v>
                </c:pt>
                <c:pt idx="22549">
                  <c:v>12052.44</c:v>
                </c:pt>
                <c:pt idx="22550">
                  <c:v>9624.73</c:v>
                </c:pt>
                <c:pt idx="22551">
                  <c:v>9347.98</c:v>
                </c:pt>
                <c:pt idx="22552">
                  <c:v>8715.6200000000008</c:v>
                </c:pt>
                <c:pt idx="22553">
                  <c:v>10787.33</c:v>
                </c:pt>
                <c:pt idx="22554">
                  <c:v>10955.73</c:v>
                </c:pt>
                <c:pt idx="22555">
                  <c:v>11470.08</c:v>
                </c:pt>
                <c:pt idx="22556">
                  <c:v>9342.0499999999993</c:v>
                </c:pt>
                <c:pt idx="22557">
                  <c:v>11240.85</c:v>
                </c:pt>
                <c:pt idx="22558">
                  <c:v>12225.95</c:v>
                </c:pt>
                <c:pt idx="22559">
                  <c:v>9041.6</c:v>
                </c:pt>
                <c:pt idx="22560">
                  <c:v>7349.8</c:v>
                </c:pt>
                <c:pt idx="22561">
                  <c:v>7786.03</c:v>
                </c:pt>
                <c:pt idx="22562">
                  <c:v>6389.64</c:v>
                </c:pt>
                <c:pt idx="22563">
                  <c:v>5560.45</c:v>
                </c:pt>
                <c:pt idx="22564">
                  <c:v>6083.5</c:v>
                </c:pt>
                <c:pt idx="22565">
                  <c:v>5345.53</c:v>
                </c:pt>
                <c:pt idx="22566">
                  <c:v>5835.51</c:v>
                </c:pt>
                <c:pt idx="22567">
                  <c:v>5555.71</c:v>
                </c:pt>
                <c:pt idx="22568">
                  <c:v>5756.1</c:v>
                </c:pt>
                <c:pt idx="22569">
                  <c:v>5062.46</c:v>
                </c:pt>
                <c:pt idx="22570">
                  <c:v>4230.05</c:v>
                </c:pt>
                <c:pt idx="22571">
                  <c:v>4675.6499999999996</c:v>
                </c:pt>
                <c:pt idx="22572">
                  <c:v>3456.81</c:v>
                </c:pt>
                <c:pt idx="22573">
                  <c:v>4734.12</c:v>
                </c:pt>
                <c:pt idx="22574">
                  <c:v>2959.66</c:v>
                </c:pt>
                <c:pt idx="22575">
                  <c:v>3439.06</c:v>
                </c:pt>
                <c:pt idx="22576">
                  <c:v>2405.37</c:v>
                </c:pt>
                <c:pt idx="22577">
                  <c:v>2961.6</c:v>
                </c:pt>
                <c:pt idx="22578">
                  <c:v>3032.54</c:v>
                </c:pt>
                <c:pt idx="22579">
                  <c:v>1669.31</c:v>
                </c:pt>
                <c:pt idx="22580">
                  <c:v>3128.45</c:v>
                </c:pt>
                <c:pt idx="22581">
                  <c:v>1962.8</c:v>
                </c:pt>
                <c:pt idx="22582">
                  <c:v>1730.17</c:v>
                </c:pt>
                <c:pt idx="22583">
                  <c:v>2113.08</c:v>
                </c:pt>
                <c:pt idx="22584">
                  <c:v>2746.58</c:v>
                </c:pt>
                <c:pt idx="22585">
                  <c:v>3167.34</c:v>
                </c:pt>
                <c:pt idx="22586">
                  <c:v>5335.19</c:v>
                </c:pt>
                <c:pt idx="22587">
                  <c:v>4492.5</c:v>
                </c:pt>
                <c:pt idx="22588">
                  <c:v>6795.26</c:v>
                </c:pt>
                <c:pt idx="22589">
                  <c:v>6547.27</c:v>
                </c:pt>
                <c:pt idx="22590">
                  <c:v>7290.74</c:v>
                </c:pt>
                <c:pt idx="22591">
                  <c:v>13339.98</c:v>
                </c:pt>
                <c:pt idx="22592">
                  <c:v>14732.41</c:v>
                </c:pt>
                <c:pt idx="22593">
                  <c:v>16058.31</c:v>
                </c:pt>
                <c:pt idx="22594">
                  <c:v>15583.13</c:v>
                </c:pt>
                <c:pt idx="22595">
                  <c:v>21077.51</c:v>
                </c:pt>
                <c:pt idx="22596">
                  <c:v>15593.84</c:v>
                </c:pt>
                <c:pt idx="22597">
                  <c:v>21172.22</c:v>
                </c:pt>
                <c:pt idx="22598">
                  <c:v>17489.2</c:v>
                </c:pt>
                <c:pt idx="22599">
                  <c:v>13614.33</c:v>
                </c:pt>
                <c:pt idx="22600">
                  <c:v>13221.97</c:v>
                </c:pt>
                <c:pt idx="22601">
                  <c:v>13792.33</c:v>
                </c:pt>
                <c:pt idx="22602">
                  <c:v>11514.4</c:v>
                </c:pt>
                <c:pt idx="22603">
                  <c:v>13325.99</c:v>
                </c:pt>
                <c:pt idx="22604">
                  <c:v>14542.87</c:v>
                </c:pt>
                <c:pt idx="22605">
                  <c:v>14580.47</c:v>
                </c:pt>
                <c:pt idx="22606">
                  <c:v>13257.37</c:v>
                </c:pt>
                <c:pt idx="22607">
                  <c:v>12784.65</c:v>
                </c:pt>
                <c:pt idx="22608">
                  <c:v>10965.81</c:v>
                </c:pt>
                <c:pt idx="22609">
                  <c:v>10588.22</c:v>
                </c:pt>
                <c:pt idx="22610">
                  <c:v>9595.2999999999993</c:v>
                </c:pt>
                <c:pt idx="22611">
                  <c:v>9688.41</c:v>
                </c:pt>
                <c:pt idx="22612">
                  <c:v>8612.3700000000008</c:v>
                </c:pt>
                <c:pt idx="22613">
                  <c:v>8504.48</c:v>
                </c:pt>
                <c:pt idx="22614">
                  <c:v>7452.65</c:v>
                </c:pt>
                <c:pt idx="22615">
                  <c:v>7358.74</c:v>
                </c:pt>
                <c:pt idx="22616">
                  <c:v>6540.72</c:v>
                </c:pt>
                <c:pt idx="22617">
                  <c:v>4483.7700000000004</c:v>
                </c:pt>
                <c:pt idx="22618">
                  <c:v>5540.49</c:v>
                </c:pt>
                <c:pt idx="22619">
                  <c:v>5996.9</c:v>
                </c:pt>
                <c:pt idx="22620">
                  <c:v>4723.21</c:v>
                </c:pt>
                <c:pt idx="22621">
                  <c:v>5378.94</c:v>
                </c:pt>
                <c:pt idx="22622">
                  <c:v>5148.74</c:v>
                </c:pt>
                <c:pt idx="22623">
                  <c:v>3947.4</c:v>
                </c:pt>
                <c:pt idx="22624">
                  <c:v>3887.53</c:v>
                </c:pt>
                <c:pt idx="22625">
                  <c:v>4158.08</c:v>
                </c:pt>
                <c:pt idx="22626">
                  <c:v>3285.67</c:v>
                </c:pt>
                <c:pt idx="22627">
                  <c:v>3163.43</c:v>
                </c:pt>
                <c:pt idx="22628">
                  <c:v>3916.9</c:v>
                </c:pt>
                <c:pt idx="22629">
                  <c:v>3237.2</c:v>
                </c:pt>
                <c:pt idx="22630">
                  <c:v>2917.09</c:v>
                </c:pt>
                <c:pt idx="22631">
                  <c:v>3402.62</c:v>
                </c:pt>
                <c:pt idx="22632">
                  <c:v>3209.08</c:v>
                </c:pt>
                <c:pt idx="22633">
                  <c:v>2740.31</c:v>
                </c:pt>
                <c:pt idx="22634">
                  <c:v>2667.85</c:v>
                </c:pt>
                <c:pt idx="22635">
                  <c:v>2356.91</c:v>
                </c:pt>
                <c:pt idx="22636">
                  <c:v>2439.0300000000002</c:v>
                </c:pt>
                <c:pt idx="22637">
                  <c:v>2303.86</c:v>
                </c:pt>
                <c:pt idx="22638">
                  <c:v>2110.94</c:v>
                </c:pt>
                <c:pt idx="22639">
                  <c:v>2232.29</c:v>
                </c:pt>
                <c:pt idx="22640">
                  <c:v>2958.76</c:v>
                </c:pt>
                <c:pt idx="22641">
                  <c:v>2769.21</c:v>
                </c:pt>
                <c:pt idx="22642">
                  <c:v>2238.0100000000002</c:v>
                </c:pt>
                <c:pt idx="22643">
                  <c:v>2236.0100000000002</c:v>
                </c:pt>
                <c:pt idx="22644">
                  <c:v>2817.19</c:v>
                </c:pt>
                <c:pt idx="22645">
                  <c:v>2093.61</c:v>
                </c:pt>
                <c:pt idx="22646">
                  <c:v>2414.39</c:v>
                </c:pt>
                <c:pt idx="22647">
                  <c:v>1882.41</c:v>
                </c:pt>
                <c:pt idx="22648">
                  <c:v>2455.19</c:v>
                </c:pt>
                <c:pt idx="22649">
                  <c:v>2568.7600000000002</c:v>
                </c:pt>
                <c:pt idx="22650">
                  <c:v>2265.98</c:v>
                </c:pt>
                <c:pt idx="22651">
                  <c:v>2801.04</c:v>
                </c:pt>
                <c:pt idx="22652">
                  <c:v>1823.62</c:v>
                </c:pt>
                <c:pt idx="22653">
                  <c:v>2280.29</c:v>
                </c:pt>
                <c:pt idx="22654">
                  <c:v>2147.12</c:v>
                </c:pt>
                <c:pt idx="22655">
                  <c:v>2353.44</c:v>
                </c:pt>
                <c:pt idx="22656">
                  <c:v>2526.4499999999998</c:v>
                </c:pt>
                <c:pt idx="22657">
                  <c:v>2608.48</c:v>
                </c:pt>
                <c:pt idx="22658">
                  <c:v>2183.73</c:v>
                </c:pt>
                <c:pt idx="22659">
                  <c:v>2574.11</c:v>
                </c:pt>
                <c:pt idx="22660">
                  <c:v>3317.98</c:v>
                </c:pt>
                <c:pt idx="22661">
                  <c:v>2421.89</c:v>
                </c:pt>
                <c:pt idx="22662">
                  <c:v>3241.77</c:v>
                </c:pt>
                <c:pt idx="22663">
                  <c:v>2659.25</c:v>
                </c:pt>
                <c:pt idx="22664">
                  <c:v>2556.16</c:v>
                </c:pt>
                <c:pt idx="22665">
                  <c:v>2270.31</c:v>
                </c:pt>
                <c:pt idx="22666">
                  <c:v>2967.52</c:v>
                </c:pt>
                <c:pt idx="22667">
                  <c:v>2127.7199999999998</c:v>
                </c:pt>
                <c:pt idx="22668">
                  <c:v>2762.61</c:v>
                </c:pt>
                <c:pt idx="22669">
                  <c:v>3186.8</c:v>
                </c:pt>
                <c:pt idx="22670">
                  <c:v>3052.45</c:v>
                </c:pt>
                <c:pt idx="22671">
                  <c:v>3386.81</c:v>
                </c:pt>
                <c:pt idx="22672">
                  <c:v>3775.93</c:v>
                </c:pt>
                <c:pt idx="22673">
                  <c:v>3908.91</c:v>
                </c:pt>
                <c:pt idx="22674">
                  <c:v>3558.03</c:v>
                </c:pt>
                <c:pt idx="22675">
                  <c:v>2951.98</c:v>
                </c:pt>
                <c:pt idx="22676">
                  <c:v>2838.45</c:v>
                </c:pt>
                <c:pt idx="22677">
                  <c:v>3061.74</c:v>
                </c:pt>
                <c:pt idx="22678">
                  <c:v>1847.35</c:v>
                </c:pt>
                <c:pt idx="22679">
                  <c:v>3600.06</c:v>
                </c:pt>
                <c:pt idx="22680">
                  <c:v>2647.08</c:v>
                </c:pt>
                <c:pt idx="22681">
                  <c:v>2689.07</c:v>
                </c:pt>
                <c:pt idx="22682">
                  <c:v>2451.0300000000002</c:v>
                </c:pt>
                <c:pt idx="22683">
                  <c:v>2864.51</c:v>
                </c:pt>
                <c:pt idx="22684">
                  <c:v>2245.42</c:v>
                </c:pt>
                <c:pt idx="22685">
                  <c:v>2972.99</c:v>
                </c:pt>
                <c:pt idx="22686">
                  <c:v>2624.35</c:v>
                </c:pt>
                <c:pt idx="22687">
                  <c:v>2130.85</c:v>
                </c:pt>
                <c:pt idx="22688">
                  <c:v>3312.71</c:v>
                </c:pt>
                <c:pt idx="22689">
                  <c:v>2575.69</c:v>
                </c:pt>
                <c:pt idx="22690">
                  <c:v>1938.9</c:v>
                </c:pt>
                <c:pt idx="22691">
                  <c:v>2279.39</c:v>
                </c:pt>
                <c:pt idx="22692">
                  <c:v>2881.38</c:v>
                </c:pt>
                <c:pt idx="22693">
                  <c:v>2824.57</c:v>
                </c:pt>
                <c:pt idx="22694">
                  <c:v>2555.29</c:v>
                </c:pt>
                <c:pt idx="22695">
                  <c:v>2394.75</c:v>
                </c:pt>
                <c:pt idx="22696">
                  <c:v>2162.44</c:v>
                </c:pt>
                <c:pt idx="22697">
                  <c:v>2500.9699999999998</c:v>
                </c:pt>
                <c:pt idx="22698">
                  <c:v>2234.04</c:v>
                </c:pt>
                <c:pt idx="22699">
                  <c:v>1780.94</c:v>
                </c:pt>
                <c:pt idx="22700">
                  <c:v>1757.59</c:v>
                </c:pt>
                <c:pt idx="22701">
                  <c:v>1989.46</c:v>
                </c:pt>
                <c:pt idx="22702">
                  <c:v>2298.63</c:v>
                </c:pt>
                <c:pt idx="22703">
                  <c:v>2373.17</c:v>
                </c:pt>
                <c:pt idx="22704">
                  <c:v>2043.64</c:v>
                </c:pt>
                <c:pt idx="22705">
                  <c:v>2631.39</c:v>
                </c:pt>
                <c:pt idx="22706">
                  <c:v>2632.19</c:v>
                </c:pt>
                <c:pt idx="22707">
                  <c:v>1988.9</c:v>
                </c:pt>
                <c:pt idx="22708">
                  <c:v>2228.98</c:v>
                </c:pt>
                <c:pt idx="22709">
                  <c:v>2246.7199999999998</c:v>
                </c:pt>
                <c:pt idx="22710">
                  <c:v>1999.03</c:v>
                </c:pt>
                <c:pt idx="22711">
                  <c:v>2436.9899999999998</c:v>
                </c:pt>
                <c:pt idx="22712">
                  <c:v>2459.16</c:v>
                </c:pt>
                <c:pt idx="22713">
                  <c:v>2007.46</c:v>
                </c:pt>
                <c:pt idx="22714">
                  <c:v>2254.4899999999998</c:v>
                </c:pt>
                <c:pt idx="22715">
                  <c:v>2175.94</c:v>
                </c:pt>
                <c:pt idx="22716">
                  <c:v>2528.81</c:v>
                </c:pt>
                <c:pt idx="22717">
                  <c:v>2297.13</c:v>
                </c:pt>
                <c:pt idx="22718">
                  <c:v>2381.69</c:v>
                </c:pt>
                <c:pt idx="22719">
                  <c:v>2735.14</c:v>
                </c:pt>
                <c:pt idx="22720">
                  <c:v>3163.85</c:v>
                </c:pt>
                <c:pt idx="22721">
                  <c:v>4238.72</c:v>
                </c:pt>
                <c:pt idx="22722">
                  <c:v>3151.13</c:v>
                </c:pt>
                <c:pt idx="22723">
                  <c:v>3221.54</c:v>
                </c:pt>
                <c:pt idx="22724">
                  <c:v>3873.38</c:v>
                </c:pt>
                <c:pt idx="22725">
                  <c:v>3716.48</c:v>
                </c:pt>
                <c:pt idx="22726">
                  <c:v>4495.01</c:v>
                </c:pt>
                <c:pt idx="22727">
                  <c:v>3226.56</c:v>
                </c:pt>
                <c:pt idx="22728">
                  <c:v>1848.88</c:v>
                </c:pt>
                <c:pt idx="22729">
                  <c:v>2296.35</c:v>
                </c:pt>
                <c:pt idx="22730">
                  <c:v>2042.15</c:v>
                </c:pt>
                <c:pt idx="22731">
                  <c:v>2748.96</c:v>
                </c:pt>
                <c:pt idx="22732">
                  <c:v>2987.04</c:v>
                </c:pt>
                <c:pt idx="22733">
                  <c:v>3183.41</c:v>
                </c:pt>
                <c:pt idx="22734">
                  <c:v>3249.18</c:v>
                </c:pt>
                <c:pt idx="22735">
                  <c:v>3326.74</c:v>
                </c:pt>
                <c:pt idx="22736">
                  <c:v>2845.3</c:v>
                </c:pt>
                <c:pt idx="22737">
                  <c:v>2812.34</c:v>
                </c:pt>
                <c:pt idx="22738">
                  <c:v>2694.2</c:v>
                </c:pt>
                <c:pt idx="22739">
                  <c:v>2820.16</c:v>
                </c:pt>
                <c:pt idx="22740">
                  <c:v>2306.13</c:v>
                </c:pt>
                <c:pt idx="22741">
                  <c:v>2072.6799999999998</c:v>
                </c:pt>
                <c:pt idx="22742">
                  <c:v>2379.9699999999998</c:v>
                </c:pt>
                <c:pt idx="22743">
                  <c:v>2898.56</c:v>
                </c:pt>
                <c:pt idx="22744">
                  <c:v>2816.26</c:v>
                </c:pt>
                <c:pt idx="22745">
                  <c:v>2779.04</c:v>
                </c:pt>
                <c:pt idx="22746">
                  <c:v>2533.0700000000002</c:v>
                </c:pt>
                <c:pt idx="22747">
                  <c:v>2646.63</c:v>
                </c:pt>
                <c:pt idx="22748">
                  <c:v>2146.62</c:v>
                </c:pt>
                <c:pt idx="22749">
                  <c:v>2102.3200000000002</c:v>
                </c:pt>
                <c:pt idx="22750">
                  <c:v>1771.45</c:v>
                </c:pt>
                <c:pt idx="22751">
                  <c:v>2454.5</c:v>
                </c:pt>
                <c:pt idx="22752">
                  <c:v>2158.61</c:v>
                </c:pt>
                <c:pt idx="22753">
                  <c:v>1783.27</c:v>
                </c:pt>
                <c:pt idx="22754">
                  <c:v>2486.08</c:v>
                </c:pt>
                <c:pt idx="22755">
                  <c:v>2473.4699999999998</c:v>
                </c:pt>
                <c:pt idx="22756">
                  <c:v>1725.44</c:v>
                </c:pt>
                <c:pt idx="22757">
                  <c:v>3173.15</c:v>
                </c:pt>
                <c:pt idx="22758">
                  <c:v>3480.06</c:v>
                </c:pt>
                <c:pt idx="22759">
                  <c:v>2940.1</c:v>
                </c:pt>
                <c:pt idx="22760">
                  <c:v>1974.4</c:v>
                </c:pt>
                <c:pt idx="22761">
                  <c:v>2022</c:v>
                </c:pt>
                <c:pt idx="22762">
                  <c:v>2505.38</c:v>
                </c:pt>
                <c:pt idx="22763">
                  <c:v>2672.64</c:v>
                </c:pt>
                <c:pt idx="22764">
                  <c:v>3155.68</c:v>
                </c:pt>
                <c:pt idx="22765">
                  <c:v>2303.58</c:v>
                </c:pt>
                <c:pt idx="22766">
                  <c:v>2801.72</c:v>
                </c:pt>
                <c:pt idx="22767">
                  <c:v>2245.5300000000002</c:v>
                </c:pt>
                <c:pt idx="22768">
                  <c:v>3584.41</c:v>
                </c:pt>
                <c:pt idx="22769">
                  <c:v>2634.51</c:v>
                </c:pt>
                <c:pt idx="22770">
                  <c:v>2201.25</c:v>
                </c:pt>
                <c:pt idx="22771">
                  <c:v>7812.75</c:v>
                </c:pt>
                <c:pt idx="22772">
                  <c:v>3756.81</c:v>
                </c:pt>
                <c:pt idx="22773">
                  <c:v>223.44</c:v>
                </c:pt>
                <c:pt idx="22774">
                  <c:v>409.93</c:v>
                </c:pt>
                <c:pt idx="22775">
                  <c:v>676.58</c:v>
                </c:pt>
                <c:pt idx="22776">
                  <c:v>1580.36</c:v>
                </c:pt>
                <c:pt idx="22777">
                  <c:v>2810.56</c:v>
                </c:pt>
                <c:pt idx="22778">
                  <c:v>8879.68</c:v>
                </c:pt>
                <c:pt idx="22779">
                  <c:v>3897.21</c:v>
                </c:pt>
                <c:pt idx="22780">
                  <c:v>290.24</c:v>
                </c:pt>
                <c:pt idx="22781">
                  <c:v>0.3</c:v>
                </c:pt>
                <c:pt idx="22782">
                  <c:v>0.1</c:v>
                </c:pt>
                <c:pt idx="22783">
                  <c:v>1.75</c:v>
                </c:pt>
                <c:pt idx="22784">
                  <c:v>0.6</c:v>
                </c:pt>
                <c:pt idx="22785">
                  <c:v>0.25</c:v>
                </c:pt>
                <c:pt idx="22786">
                  <c:v>0.5</c:v>
                </c:pt>
                <c:pt idx="22787">
                  <c:v>3</c:v>
                </c:pt>
                <c:pt idx="22788">
                  <c:v>0.5</c:v>
                </c:pt>
                <c:pt idx="22789">
                  <c:v>64</c:v>
                </c:pt>
                <c:pt idx="22790">
                  <c:v>93</c:v>
                </c:pt>
                <c:pt idx="22791">
                  <c:v>328.94</c:v>
                </c:pt>
                <c:pt idx="22792">
                  <c:v>1191.49</c:v>
                </c:pt>
                <c:pt idx="22793">
                  <c:v>1216.27</c:v>
                </c:pt>
                <c:pt idx="22794">
                  <c:v>1370.98</c:v>
                </c:pt>
                <c:pt idx="22795">
                  <c:v>2223.79</c:v>
                </c:pt>
                <c:pt idx="22796">
                  <c:v>2261.14</c:v>
                </c:pt>
                <c:pt idx="22797">
                  <c:v>5038.8</c:v>
                </c:pt>
                <c:pt idx="22798">
                  <c:v>8909.77</c:v>
                </c:pt>
                <c:pt idx="22799">
                  <c:v>8192.2900000000009</c:v>
                </c:pt>
                <c:pt idx="22800">
                  <c:v>4393.25</c:v>
                </c:pt>
                <c:pt idx="22801">
                  <c:v>5889.8</c:v>
                </c:pt>
                <c:pt idx="22802">
                  <c:v>12936.86</c:v>
                </c:pt>
                <c:pt idx="22803">
                  <c:v>21062.77</c:v>
                </c:pt>
                <c:pt idx="22804">
                  <c:v>22134.86</c:v>
                </c:pt>
                <c:pt idx="22805">
                  <c:v>12892.31</c:v>
                </c:pt>
                <c:pt idx="22806">
                  <c:v>7752.13</c:v>
                </c:pt>
                <c:pt idx="22807">
                  <c:v>5105.82</c:v>
                </c:pt>
                <c:pt idx="22808">
                  <c:v>1210.5999999999999</c:v>
                </c:pt>
                <c:pt idx="22809">
                  <c:v>484.53</c:v>
                </c:pt>
                <c:pt idx="22810">
                  <c:v>715.48</c:v>
                </c:pt>
                <c:pt idx="22811">
                  <c:v>506.74</c:v>
                </c:pt>
                <c:pt idx="22812">
                  <c:v>929.85</c:v>
                </c:pt>
                <c:pt idx="22813">
                  <c:v>2889.94</c:v>
                </c:pt>
                <c:pt idx="22814">
                  <c:v>4144.26</c:v>
                </c:pt>
                <c:pt idx="22815">
                  <c:v>84.02</c:v>
                </c:pt>
                <c:pt idx="22816">
                  <c:v>0.1</c:v>
                </c:pt>
                <c:pt idx="22817">
                  <c:v>8.5</c:v>
                </c:pt>
                <c:pt idx="22818">
                  <c:v>345.12</c:v>
                </c:pt>
                <c:pt idx="22819">
                  <c:v>786.44</c:v>
                </c:pt>
                <c:pt idx="22820">
                  <c:v>946.11</c:v>
                </c:pt>
                <c:pt idx="22821">
                  <c:v>922.04</c:v>
                </c:pt>
                <c:pt idx="22822">
                  <c:v>1625.85</c:v>
                </c:pt>
                <c:pt idx="22823">
                  <c:v>4663.37</c:v>
                </c:pt>
                <c:pt idx="22824">
                  <c:v>1010.25</c:v>
                </c:pt>
                <c:pt idx="22825">
                  <c:v>120.13</c:v>
                </c:pt>
                <c:pt idx="22826">
                  <c:v>39.659999999999997</c:v>
                </c:pt>
                <c:pt idx="22827">
                  <c:v>3.47</c:v>
                </c:pt>
                <c:pt idx="22828">
                  <c:v>1</c:v>
                </c:pt>
                <c:pt idx="22829">
                  <c:v>0.6</c:v>
                </c:pt>
                <c:pt idx="22830">
                  <c:v>2</c:v>
                </c:pt>
                <c:pt idx="22831">
                  <c:v>9.9700000000000006</c:v>
                </c:pt>
                <c:pt idx="22832">
                  <c:v>14.94</c:v>
                </c:pt>
                <c:pt idx="22833">
                  <c:v>11.91</c:v>
                </c:pt>
                <c:pt idx="22834">
                  <c:v>665.74</c:v>
                </c:pt>
                <c:pt idx="22835">
                  <c:v>1556.92</c:v>
                </c:pt>
                <c:pt idx="22836">
                  <c:v>1563.79</c:v>
                </c:pt>
                <c:pt idx="22837">
                  <c:v>2161.91</c:v>
                </c:pt>
                <c:pt idx="22838">
                  <c:v>2424</c:v>
                </c:pt>
                <c:pt idx="22839">
                  <c:v>3913.99</c:v>
                </c:pt>
                <c:pt idx="22840">
                  <c:v>6425.76</c:v>
                </c:pt>
                <c:pt idx="22841">
                  <c:v>4936.3999999999996</c:v>
                </c:pt>
                <c:pt idx="22842">
                  <c:v>4197.4399999999996</c:v>
                </c:pt>
                <c:pt idx="22843">
                  <c:v>6745.46</c:v>
                </c:pt>
                <c:pt idx="22844">
                  <c:v>12534.3</c:v>
                </c:pt>
                <c:pt idx="22845">
                  <c:v>24075.8</c:v>
                </c:pt>
                <c:pt idx="22846">
                  <c:v>16904.34</c:v>
                </c:pt>
                <c:pt idx="22847">
                  <c:v>11944.32</c:v>
                </c:pt>
                <c:pt idx="22848">
                  <c:v>8165.84</c:v>
                </c:pt>
                <c:pt idx="22849">
                  <c:v>6197.2</c:v>
                </c:pt>
                <c:pt idx="22850">
                  <c:v>2891.28</c:v>
                </c:pt>
                <c:pt idx="22851">
                  <c:v>1225.8499999999999</c:v>
                </c:pt>
                <c:pt idx="22852">
                  <c:v>1273.6199999999999</c:v>
                </c:pt>
                <c:pt idx="22853">
                  <c:v>693.73</c:v>
                </c:pt>
                <c:pt idx="22854">
                  <c:v>1354.09</c:v>
                </c:pt>
                <c:pt idx="22855">
                  <c:v>3386.54</c:v>
                </c:pt>
                <c:pt idx="22856">
                  <c:v>7069.99</c:v>
                </c:pt>
                <c:pt idx="22857">
                  <c:v>628.71</c:v>
                </c:pt>
                <c:pt idx="22858">
                  <c:v>579.37</c:v>
                </c:pt>
                <c:pt idx="22859">
                  <c:v>979.96</c:v>
                </c:pt>
                <c:pt idx="22860">
                  <c:v>715.3</c:v>
                </c:pt>
                <c:pt idx="22861">
                  <c:v>1047.43</c:v>
                </c:pt>
                <c:pt idx="22862">
                  <c:v>1264.29</c:v>
                </c:pt>
                <c:pt idx="22863">
                  <c:v>3788.91</c:v>
                </c:pt>
                <c:pt idx="22864">
                  <c:v>2119.48</c:v>
                </c:pt>
                <c:pt idx="22865">
                  <c:v>37.869999999999997</c:v>
                </c:pt>
                <c:pt idx="22866">
                  <c:v>15</c:v>
                </c:pt>
                <c:pt idx="22867">
                  <c:v>0.1</c:v>
                </c:pt>
                <c:pt idx="22868">
                  <c:v>0.97</c:v>
                </c:pt>
                <c:pt idx="22869">
                  <c:v>0.5</c:v>
                </c:pt>
                <c:pt idx="22870">
                  <c:v>2.44</c:v>
                </c:pt>
                <c:pt idx="22871">
                  <c:v>0.25</c:v>
                </c:pt>
                <c:pt idx="22872">
                  <c:v>9.9700000000000006</c:v>
                </c:pt>
                <c:pt idx="22873">
                  <c:v>20.91</c:v>
                </c:pt>
                <c:pt idx="22874">
                  <c:v>43.04</c:v>
                </c:pt>
                <c:pt idx="22875">
                  <c:v>104.52</c:v>
                </c:pt>
                <c:pt idx="22876">
                  <c:v>11.91</c:v>
                </c:pt>
                <c:pt idx="22877">
                  <c:v>66.73</c:v>
                </c:pt>
                <c:pt idx="22878">
                  <c:v>920.48</c:v>
                </c:pt>
                <c:pt idx="22879">
                  <c:v>1904.42</c:v>
                </c:pt>
                <c:pt idx="22880">
                  <c:v>1454.76</c:v>
                </c:pt>
                <c:pt idx="22881">
                  <c:v>2764.82</c:v>
                </c:pt>
                <c:pt idx="22882">
                  <c:v>3632.24</c:v>
                </c:pt>
                <c:pt idx="22883">
                  <c:v>3869.98</c:v>
                </c:pt>
                <c:pt idx="22884">
                  <c:v>5104.3100000000004</c:v>
                </c:pt>
                <c:pt idx="22885">
                  <c:v>764.14</c:v>
                </c:pt>
                <c:pt idx="22886">
                  <c:v>1025.06</c:v>
                </c:pt>
                <c:pt idx="22887">
                  <c:v>646.34</c:v>
                </c:pt>
                <c:pt idx="22888">
                  <c:v>836.72</c:v>
                </c:pt>
                <c:pt idx="22889">
                  <c:v>993.1</c:v>
                </c:pt>
                <c:pt idx="22890">
                  <c:v>1110.8499999999999</c:v>
                </c:pt>
                <c:pt idx="22891">
                  <c:v>1393.28</c:v>
                </c:pt>
                <c:pt idx="22892">
                  <c:v>1369.52</c:v>
                </c:pt>
                <c:pt idx="22893">
                  <c:v>987.25</c:v>
                </c:pt>
                <c:pt idx="22894">
                  <c:v>997.62</c:v>
                </c:pt>
                <c:pt idx="22895">
                  <c:v>815.5</c:v>
                </c:pt>
                <c:pt idx="22896">
                  <c:v>632.12</c:v>
                </c:pt>
                <c:pt idx="22897">
                  <c:v>724.79</c:v>
                </c:pt>
                <c:pt idx="22898">
                  <c:v>792.05</c:v>
                </c:pt>
                <c:pt idx="22899">
                  <c:v>748.3</c:v>
                </c:pt>
                <c:pt idx="22900">
                  <c:v>709.46</c:v>
                </c:pt>
                <c:pt idx="22901">
                  <c:v>463.01</c:v>
                </c:pt>
                <c:pt idx="22902">
                  <c:v>725.86</c:v>
                </c:pt>
                <c:pt idx="22903">
                  <c:v>755.49</c:v>
                </c:pt>
                <c:pt idx="22904">
                  <c:v>496.98</c:v>
                </c:pt>
                <c:pt idx="22905">
                  <c:v>567.37</c:v>
                </c:pt>
                <c:pt idx="22906">
                  <c:v>599.67999999999995</c:v>
                </c:pt>
                <c:pt idx="22907">
                  <c:v>747.79</c:v>
                </c:pt>
                <c:pt idx="22908">
                  <c:v>437.66</c:v>
                </c:pt>
                <c:pt idx="22909">
                  <c:v>467.2</c:v>
                </c:pt>
                <c:pt idx="22910">
                  <c:v>653.07000000000005</c:v>
                </c:pt>
                <c:pt idx="22911">
                  <c:v>1281.54</c:v>
                </c:pt>
                <c:pt idx="22912">
                  <c:v>835.21</c:v>
                </c:pt>
                <c:pt idx="22913">
                  <c:v>853.52</c:v>
                </c:pt>
                <c:pt idx="22914">
                  <c:v>774.06</c:v>
                </c:pt>
                <c:pt idx="22915">
                  <c:v>719.62</c:v>
                </c:pt>
                <c:pt idx="22916">
                  <c:v>772.34</c:v>
                </c:pt>
                <c:pt idx="22917">
                  <c:v>1143.29</c:v>
                </c:pt>
                <c:pt idx="22918">
                  <c:v>744.93</c:v>
                </c:pt>
                <c:pt idx="22919">
                  <c:v>1029.01</c:v>
                </c:pt>
                <c:pt idx="22920">
                  <c:v>771.14</c:v>
                </c:pt>
                <c:pt idx="22921">
                  <c:v>596.67999999999995</c:v>
                </c:pt>
                <c:pt idx="22922">
                  <c:v>934.21</c:v>
                </c:pt>
                <c:pt idx="22923">
                  <c:v>701.92</c:v>
                </c:pt>
                <c:pt idx="22924">
                  <c:v>904.33</c:v>
                </c:pt>
                <c:pt idx="22925">
                  <c:v>889.11</c:v>
                </c:pt>
                <c:pt idx="22926">
                  <c:v>729.46</c:v>
                </c:pt>
                <c:pt idx="22927">
                  <c:v>665.57</c:v>
                </c:pt>
                <c:pt idx="22928">
                  <c:v>1083.55</c:v>
                </c:pt>
                <c:pt idx="22929">
                  <c:v>1237.73</c:v>
                </c:pt>
                <c:pt idx="22930">
                  <c:v>1016.07</c:v>
                </c:pt>
                <c:pt idx="22931">
                  <c:v>1237.9100000000001</c:v>
                </c:pt>
                <c:pt idx="22932">
                  <c:v>1700.8</c:v>
                </c:pt>
                <c:pt idx="22933">
                  <c:v>3113.76</c:v>
                </c:pt>
                <c:pt idx="22934">
                  <c:v>5368.79</c:v>
                </c:pt>
                <c:pt idx="22935">
                  <c:v>828.57</c:v>
                </c:pt>
                <c:pt idx="22936">
                  <c:v>52.51</c:v>
                </c:pt>
                <c:pt idx="22937">
                  <c:v>9.3000000000000007</c:v>
                </c:pt>
                <c:pt idx="22938">
                  <c:v>51.26</c:v>
                </c:pt>
                <c:pt idx="22939">
                  <c:v>10.97</c:v>
                </c:pt>
                <c:pt idx="22940">
                  <c:v>587.84</c:v>
                </c:pt>
                <c:pt idx="22941">
                  <c:v>853.32</c:v>
                </c:pt>
                <c:pt idx="22942">
                  <c:v>394.2</c:v>
                </c:pt>
                <c:pt idx="22943">
                  <c:v>435.33</c:v>
                </c:pt>
                <c:pt idx="22944">
                  <c:v>349.23</c:v>
                </c:pt>
                <c:pt idx="22945">
                  <c:v>348.48</c:v>
                </c:pt>
                <c:pt idx="22946">
                  <c:v>723.63</c:v>
                </c:pt>
                <c:pt idx="22947">
                  <c:v>588.41999999999996</c:v>
                </c:pt>
                <c:pt idx="22948">
                  <c:v>331.21</c:v>
                </c:pt>
                <c:pt idx="22949">
                  <c:v>262.41000000000003</c:v>
                </c:pt>
                <c:pt idx="22950">
                  <c:v>431.02</c:v>
                </c:pt>
                <c:pt idx="22951">
                  <c:v>399.27</c:v>
                </c:pt>
                <c:pt idx="22952">
                  <c:v>360.65</c:v>
                </c:pt>
                <c:pt idx="22953">
                  <c:v>280.32</c:v>
                </c:pt>
                <c:pt idx="22954">
                  <c:v>285.13</c:v>
                </c:pt>
                <c:pt idx="22955">
                  <c:v>236.74</c:v>
                </c:pt>
                <c:pt idx="22956">
                  <c:v>414.05</c:v>
                </c:pt>
                <c:pt idx="22957">
                  <c:v>379.11</c:v>
                </c:pt>
                <c:pt idx="22958">
                  <c:v>409.87</c:v>
                </c:pt>
                <c:pt idx="22959">
                  <c:v>561.91</c:v>
                </c:pt>
                <c:pt idx="22960">
                  <c:v>851.82</c:v>
                </c:pt>
                <c:pt idx="22961">
                  <c:v>1080.6099999999999</c:v>
                </c:pt>
                <c:pt idx="22962">
                  <c:v>895.05</c:v>
                </c:pt>
                <c:pt idx="22963">
                  <c:v>1274.56</c:v>
                </c:pt>
                <c:pt idx="22964">
                  <c:v>792.94</c:v>
                </c:pt>
                <c:pt idx="22965">
                  <c:v>1044.99</c:v>
                </c:pt>
                <c:pt idx="22966">
                  <c:v>823.52</c:v>
                </c:pt>
                <c:pt idx="22967">
                  <c:v>621.28</c:v>
                </c:pt>
                <c:pt idx="22968">
                  <c:v>1021.15</c:v>
                </c:pt>
                <c:pt idx="22969">
                  <c:v>878.92</c:v>
                </c:pt>
                <c:pt idx="22970">
                  <c:v>969.25</c:v>
                </c:pt>
                <c:pt idx="22971">
                  <c:v>663.41</c:v>
                </c:pt>
                <c:pt idx="22972">
                  <c:v>732.29</c:v>
                </c:pt>
                <c:pt idx="22973">
                  <c:v>789.68</c:v>
                </c:pt>
                <c:pt idx="22974">
                  <c:v>851.64</c:v>
                </c:pt>
                <c:pt idx="22975">
                  <c:v>813.84</c:v>
                </c:pt>
                <c:pt idx="22976">
                  <c:v>755.76</c:v>
                </c:pt>
                <c:pt idx="22977">
                  <c:v>599.94000000000005</c:v>
                </c:pt>
                <c:pt idx="22978">
                  <c:v>474.2</c:v>
                </c:pt>
                <c:pt idx="22979">
                  <c:v>401.12</c:v>
                </c:pt>
                <c:pt idx="22980">
                  <c:v>727.94</c:v>
                </c:pt>
                <c:pt idx="22981">
                  <c:v>771.31</c:v>
                </c:pt>
                <c:pt idx="22982">
                  <c:v>1159.67</c:v>
                </c:pt>
                <c:pt idx="22983">
                  <c:v>899.67</c:v>
                </c:pt>
                <c:pt idx="22984">
                  <c:v>679.11</c:v>
                </c:pt>
                <c:pt idx="22985">
                  <c:v>961.48</c:v>
                </c:pt>
                <c:pt idx="22986">
                  <c:v>573.49</c:v>
                </c:pt>
                <c:pt idx="22987">
                  <c:v>446.54</c:v>
                </c:pt>
                <c:pt idx="22988">
                  <c:v>375.1</c:v>
                </c:pt>
                <c:pt idx="22989">
                  <c:v>615.71</c:v>
                </c:pt>
                <c:pt idx="22990">
                  <c:v>541.72</c:v>
                </c:pt>
                <c:pt idx="22991">
                  <c:v>339.88</c:v>
                </c:pt>
                <c:pt idx="22992">
                  <c:v>753.38</c:v>
                </c:pt>
                <c:pt idx="22993">
                  <c:v>469.74</c:v>
                </c:pt>
                <c:pt idx="22994">
                  <c:v>662.43</c:v>
                </c:pt>
                <c:pt idx="22995">
                  <c:v>352</c:v>
                </c:pt>
                <c:pt idx="22996">
                  <c:v>291.11</c:v>
                </c:pt>
                <c:pt idx="22997">
                  <c:v>390.81</c:v>
                </c:pt>
                <c:pt idx="22998">
                  <c:v>606.08000000000004</c:v>
                </c:pt>
                <c:pt idx="22999">
                  <c:v>684.02</c:v>
                </c:pt>
                <c:pt idx="23000">
                  <c:v>610.29</c:v>
                </c:pt>
                <c:pt idx="23001">
                  <c:v>519.84</c:v>
                </c:pt>
                <c:pt idx="23002">
                  <c:v>611.61</c:v>
                </c:pt>
                <c:pt idx="23003">
                  <c:v>435.94</c:v>
                </c:pt>
                <c:pt idx="23004">
                  <c:v>598.24</c:v>
                </c:pt>
                <c:pt idx="23005">
                  <c:v>744.03</c:v>
                </c:pt>
                <c:pt idx="23006">
                  <c:v>557.38</c:v>
                </c:pt>
                <c:pt idx="23007">
                  <c:v>556.16</c:v>
                </c:pt>
                <c:pt idx="23008">
                  <c:v>499.05</c:v>
                </c:pt>
                <c:pt idx="23009">
                  <c:v>510.86</c:v>
                </c:pt>
                <c:pt idx="23010">
                  <c:v>448.96</c:v>
                </c:pt>
                <c:pt idx="23011">
                  <c:v>627.91</c:v>
                </c:pt>
                <c:pt idx="23012">
                  <c:v>600.32000000000005</c:v>
                </c:pt>
                <c:pt idx="23013">
                  <c:v>1653.56</c:v>
                </c:pt>
                <c:pt idx="23014">
                  <c:v>465.38</c:v>
                </c:pt>
                <c:pt idx="23015">
                  <c:v>522.86</c:v>
                </c:pt>
                <c:pt idx="23016">
                  <c:v>234.94</c:v>
                </c:pt>
                <c:pt idx="23017">
                  <c:v>701</c:v>
                </c:pt>
                <c:pt idx="23018">
                  <c:v>519.30999999999995</c:v>
                </c:pt>
                <c:pt idx="23019">
                  <c:v>485.25</c:v>
                </c:pt>
                <c:pt idx="23020">
                  <c:v>471.24</c:v>
                </c:pt>
                <c:pt idx="23021">
                  <c:v>630.30999999999995</c:v>
                </c:pt>
                <c:pt idx="23022">
                  <c:v>506.11</c:v>
                </c:pt>
                <c:pt idx="23023">
                  <c:v>592.54</c:v>
                </c:pt>
                <c:pt idx="23024">
                  <c:v>820.72</c:v>
                </c:pt>
                <c:pt idx="23025">
                  <c:v>524.54</c:v>
                </c:pt>
                <c:pt idx="23026">
                  <c:v>603.89</c:v>
                </c:pt>
                <c:pt idx="23027">
                  <c:v>738.87</c:v>
                </c:pt>
                <c:pt idx="23028">
                  <c:v>1771.44</c:v>
                </c:pt>
                <c:pt idx="23029">
                  <c:v>1423.02</c:v>
                </c:pt>
                <c:pt idx="23030">
                  <c:v>1837.09</c:v>
                </c:pt>
                <c:pt idx="23031">
                  <c:v>1702.71</c:v>
                </c:pt>
                <c:pt idx="23032">
                  <c:v>1279.02</c:v>
                </c:pt>
                <c:pt idx="23033">
                  <c:v>1405.72</c:v>
                </c:pt>
                <c:pt idx="23034">
                  <c:v>1165.18</c:v>
                </c:pt>
                <c:pt idx="23035">
                  <c:v>1130.3399999999999</c:v>
                </c:pt>
                <c:pt idx="23036">
                  <c:v>1251.25</c:v>
                </c:pt>
                <c:pt idx="23037">
                  <c:v>959.17</c:v>
                </c:pt>
                <c:pt idx="23038">
                  <c:v>1084.06</c:v>
                </c:pt>
                <c:pt idx="23039">
                  <c:v>1361.95</c:v>
                </c:pt>
                <c:pt idx="23040">
                  <c:v>1188.68</c:v>
                </c:pt>
                <c:pt idx="23041">
                  <c:v>1757.47</c:v>
                </c:pt>
                <c:pt idx="23042">
                  <c:v>1721.67</c:v>
                </c:pt>
                <c:pt idx="23043">
                  <c:v>1490.19</c:v>
                </c:pt>
                <c:pt idx="23044">
                  <c:v>1195.05</c:v>
                </c:pt>
                <c:pt idx="23045">
                  <c:v>1911.64</c:v>
                </c:pt>
                <c:pt idx="23046">
                  <c:v>1690.03</c:v>
                </c:pt>
                <c:pt idx="23047">
                  <c:v>2282.7800000000002</c:v>
                </c:pt>
                <c:pt idx="23048">
                  <c:v>2107.89</c:v>
                </c:pt>
                <c:pt idx="23049">
                  <c:v>1811.62</c:v>
                </c:pt>
                <c:pt idx="23050">
                  <c:v>1348.73</c:v>
                </c:pt>
                <c:pt idx="23051">
                  <c:v>1454.14</c:v>
                </c:pt>
                <c:pt idx="23052">
                  <c:v>1227.23</c:v>
                </c:pt>
                <c:pt idx="23053">
                  <c:v>946.95</c:v>
                </c:pt>
                <c:pt idx="23054">
                  <c:v>1337.34</c:v>
                </c:pt>
                <c:pt idx="23055">
                  <c:v>1148.1099999999999</c:v>
                </c:pt>
                <c:pt idx="23056">
                  <c:v>1128.93</c:v>
                </c:pt>
                <c:pt idx="23057">
                  <c:v>1416.16</c:v>
                </c:pt>
                <c:pt idx="23058">
                  <c:v>1136.07</c:v>
                </c:pt>
                <c:pt idx="23059">
                  <c:v>945.55</c:v>
                </c:pt>
                <c:pt idx="23060">
                  <c:v>979.54</c:v>
                </c:pt>
                <c:pt idx="23061">
                  <c:v>1569.53</c:v>
                </c:pt>
                <c:pt idx="23062">
                  <c:v>1413.43</c:v>
                </c:pt>
                <c:pt idx="23063">
                  <c:v>1995.74</c:v>
                </c:pt>
                <c:pt idx="23064">
                  <c:v>1086.51</c:v>
                </c:pt>
                <c:pt idx="23065">
                  <c:v>1189.71</c:v>
                </c:pt>
                <c:pt idx="23066">
                  <c:v>1174.27</c:v>
                </c:pt>
                <c:pt idx="23067">
                  <c:v>739.92</c:v>
                </c:pt>
                <c:pt idx="23068">
                  <c:v>1042.8</c:v>
                </c:pt>
                <c:pt idx="23069">
                  <c:v>2029.33</c:v>
                </c:pt>
                <c:pt idx="23070">
                  <c:v>2475.5700000000002</c:v>
                </c:pt>
                <c:pt idx="23071">
                  <c:v>1374.68</c:v>
                </c:pt>
                <c:pt idx="23072">
                  <c:v>1140.8</c:v>
                </c:pt>
                <c:pt idx="23073">
                  <c:v>1103.55</c:v>
                </c:pt>
                <c:pt idx="23074">
                  <c:v>1021.79</c:v>
                </c:pt>
                <c:pt idx="23075">
                  <c:v>1317.72</c:v>
                </c:pt>
                <c:pt idx="23076">
                  <c:v>1358.81</c:v>
                </c:pt>
                <c:pt idx="23077">
                  <c:v>1514.31</c:v>
                </c:pt>
                <c:pt idx="23078">
                  <c:v>853.27</c:v>
                </c:pt>
                <c:pt idx="23079">
                  <c:v>1104.82</c:v>
                </c:pt>
                <c:pt idx="23080">
                  <c:v>1487.74</c:v>
                </c:pt>
                <c:pt idx="23081">
                  <c:v>1355.8</c:v>
                </c:pt>
                <c:pt idx="23082">
                  <c:v>1366.11</c:v>
                </c:pt>
                <c:pt idx="23083">
                  <c:v>1654.72</c:v>
                </c:pt>
                <c:pt idx="23084">
                  <c:v>1823.77</c:v>
                </c:pt>
                <c:pt idx="23085">
                  <c:v>1074.6500000000001</c:v>
                </c:pt>
                <c:pt idx="23086">
                  <c:v>1568.19</c:v>
                </c:pt>
                <c:pt idx="23087">
                  <c:v>835.24</c:v>
                </c:pt>
                <c:pt idx="23088">
                  <c:v>1292.3699999999999</c:v>
                </c:pt>
                <c:pt idx="23089">
                  <c:v>1946.82</c:v>
                </c:pt>
                <c:pt idx="23090">
                  <c:v>1763.05</c:v>
                </c:pt>
                <c:pt idx="23091">
                  <c:v>1237.33</c:v>
                </c:pt>
                <c:pt idx="23092">
                  <c:v>1368.02</c:v>
                </c:pt>
                <c:pt idx="23093">
                  <c:v>1322.7</c:v>
                </c:pt>
                <c:pt idx="23094">
                  <c:v>2057.9899999999998</c:v>
                </c:pt>
                <c:pt idx="23095">
                  <c:v>1181.55</c:v>
                </c:pt>
                <c:pt idx="23096">
                  <c:v>2389.02</c:v>
                </c:pt>
                <c:pt idx="23097">
                  <c:v>1633.18</c:v>
                </c:pt>
                <c:pt idx="23098">
                  <c:v>1913.59</c:v>
                </c:pt>
                <c:pt idx="23099">
                  <c:v>1793.37</c:v>
                </c:pt>
                <c:pt idx="23100">
                  <c:v>1523.58</c:v>
                </c:pt>
                <c:pt idx="23101">
                  <c:v>1467</c:v>
                </c:pt>
                <c:pt idx="23102">
                  <c:v>1488.88</c:v>
                </c:pt>
                <c:pt idx="23103">
                  <c:v>1639.3</c:v>
                </c:pt>
                <c:pt idx="23104">
                  <c:v>1604.81</c:v>
                </c:pt>
                <c:pt idx="23105">
                  <c:v>1484.9</c:v>
                </c:pt>
                <c:pt idx="23106">
                  <c:v>1488.35</c:v>
                </c:pt>
                <c:pt idx="23107">
                  <c:v>1435.47</c:v>
                </c:pt>
                <c:pt idx="23108">
                  <c:v>1400.68</c:v>
                </c:pt>
                <c:pt idx="23109">
                  <c:v>1363.47</c:v>
                </c:pt>
                <c:pt idx="23110">
                  <c:v>1460.11</c:v>
                </c:pt>
                <c:pt idx="23111">
                  <c:v>1149.68</c:v>
                </c:pt>
                <c:pt idx="23112">
                  <c:v>1655.01</c:v>
                </c:pt>
                <c:pt idx="23113">
                  <c:v>1396.27</c:v>
                </c:pt>
                <c:pt idx="23114">
                  <c:v>1448.56</c:v>
                </c:pt>
                <c:pt idx="23115">
                  <c:v>1857.36</c:v>
                </c:pt>
                <c:pt idx="23116">
                  <c:v>1741.95</c:v>
                </c:pt>
                <c:pt idx="23117">
                  <c:v>1450.68</c:v>
                </c:pt>
                <c:pt idx="23118">
                  <c:v>1014.14</c:v>
                </c:pt>
                <c:pt idx="23119">
                  <c:v>1750.69</c:v>
                </c:pt>
                <c:pt idx="23120">
                  <c:v>1794.44</c:v>
                </c:pt>
                <c:pt idx="23121">
                  <c:v>1652.16</c:v>
                </c:pt>
                <c:pt idx="23122">
                  <c:v>3546.44</c:v>
                </c:pt>
                <c:pt idx="23123">
                  <c:v>1412.18</c:v>
                </c:pt>
                <c:pt idx="23124">
                  <c:v>1351.55</c:v>
                </c:pt>
                <c:pt idx="23125">
                  <c:v>1582.08</c:v>
                </c:pt>
                <c:pt idx="23126">
                  <c:v>1622.08</c:v>
                </c:pt>
                <c:pt idx="23127">
                  <c:v>1595.57</c:v>
                </c:pt>
                <c:pt idx="23128">
                  <c:v>1328.16</c:v>
                </c:pt>
                <c:pt idx="23129">
                  <c:v>1979.71</c:v>
                </c:pt>
                <c:pt idx="23130">
                  <c:v>1997.25</c:v>
                </c:pt>
                <c:pt idx="23131">
                  <c:v>2452.9899999999998</c:v>
                </c:pt>
                <c:pt idx="23132">
                  <c:v>2598.42</c:v>
                </c:pt>
                <c:pt idx="23133">
                  <c:v>2217.83</c:v>
                </c:pt>
                <c:pt idx="23134">
                  <c:v>2093.02</c:v>
                </c:pt>
                <c:pt idx="23135">
                  <c:v>2335.08</c:v>
                </c:pt>
                <c:pt idx="23136">
                  <c:v>3109.31</c:v>
                </c:pt>
                <c:pt idx="23137">
                  <c:v>2506.35</c:v>
                </c:pt>
                <c:pt idx="23138">
                  <c:v>2732.27</c:v>
                </c:pt>
                <c:pt idx="23139">
                  <c:v>2733.66</c:v>
                </c:pt>
                <c:pt idx="23140">
                  <c:v>2140.44</c:v>
                </c:pt>
                <c:pt idx="23141">
                  <c:v>2078.7600000000002</c:v>
                </c:pt>
                <c:pt idx="23142">
                  <c:v>1957.48</c:v>
                </c:pt>
                <c:pt idx="23143">
                  <c:v>2216.42</c:v>
                </c:pt>
                <c:pt idx="23144">
                  <c:v>2155.54</c:v>
                </c:pt>
                <c:pt idx="23145">
                  <c:v>1944.3</c:v>
                </c:pt>
                <c:pt idx="23146">
                  <c:v>2556.91</c:v>
                </c:pt>
                <c:pt idx="23147">
                  <c:v>1681.47</c:v>
                </c:pt>
                <c:pt idx="23148">
                  <c:v>2761.76</c:v>
                </c:pt>
                <c:pt idx="23149">
                  <c:v>2021.21</c:v>
                </c:pt>
                <c:pt idx="23150">
                  <c:v>2609.6</c:v>
                </c:pt>
                <c:pt idx="23151">
                  <c:v>1929.63</c:v>
                </c:pt>
                <c:pt idx="23152">
                  <c:v>2246.79</c:v>
                </c:pt>
                <c:pt idx="23153">
                  <c:v>1931.19</c:v>
                </c:pt>
                <c:pt idx="23154">
                  <c:v>2547.2600000000002</c:v>
                </c:pt>
                <c:pt idx="23155">
                  <c:v>2526.81</c:v>
                </c:pt>
                <c:pt idx="23156">
                  <c:v>2405.6799999999998</c:v>
                </c:pt>
                <c:pt idx="23157">
                  <c:v>1656.43</c:v>
                </c:pt>
                <c:pt idx="23158">
                  <c:v>2009.95</c:v>
                </c:pt>
                <c:pt idx="23159">
                  <c:v>2442.77</c:v>
                </c:pt>
                <c:pt idx="23160">
                  <c:v>1730.22</c:v>
                </c:pt>
                <c:pt idx="23161">
                  <c:v>1853.56</c:v>
                </c:pt>
                <c:pt idx="23162">
                  <c:v>1930.87</c:v>
                </c:pt>
                <c:pt idx="23163">
                  <c:v>1681.32</c:v>
                </c:pt>
                <c:pt idx="23164">
                  <c:v>2331.04</c:v>
                </c:pt>
                <c:pt idx="23165">
                  <c:v>1931.96</c:v>
                </c:pt>
                <c:pt idx="23166">
                  <c:v>2018.35</c:v>
                </c:pt>
                <c:pt idx="23167">
                  <c:v>1816.77</c:v>
                </c:pt>
                <c:pt idx="23168">
                  <c:v>2000.48</c:v>
                </c:pt>
                <c:pt idx="23169">
                  <c:v>2208.12</c:v>
                </c:pt>
                <c:pt idx="23170">
                  <c:v>1601.47</c:v>
                </c:pt>
                <c:pt idx="23171">
                  <c:v>1228.56</c:v>
                </c:pt>
                <c:pt idx="23172">
                  <c:v>1052.4100000000001</c:v>
                </c:pt>
                <c:pt idx="23173">
                  <c:v>1273.03</c:v>
                </c:pt>
                <c:pt idx="23174">
                  <c:v>1259.2</c:v>
                </c:pt>
                <c:pt idx="23175">
                  <c:v>1328.02</c:v>
                </c:pt>
                <c:pt idx="23176">
                  <c:v>1162.24</c:v>
                </c:pt>
                <c:pt idx="23177">
                  <c:v>1148.8499999999999</c:v>
                </c:pt>
                <c:pt idx="23178">
                  <c:v>1109.76</c:v>
                </c:pt>
                <c:pt idx="23179">
                  <c:v>1201.44</c:v>
                </c:pt>
                <c:pt idx="23180">
                  <c:v>1261.8399999999999</c:v>
                </c:pt>
                <c:pt idx="23181">
                  <c:v>920.56</c:v>
                </c:pt>
                <c:pt idx="23182">
                  <c:v>1075.25</c:v>
                </c:pt>
                <c:pt idx="23183">
                  <c:v>1066.57</c:v>
                </c:pt>
                <c:pt idx="23184">
                  <c:v>1067.5999999999999</c:v>
                </c:pt>
                <c:pt idx="23185">
                  <c:v>995.62</c:v>
                </c:pt>
                <c:pt idx="23186">
                  <c:v>955.6</c:v>
                </c:pt>
                <c:pt idx="23187">
                  <c:v>1163.44</c:v>
                </c:pt>
                <c:pt idx="23188">
                  <c:v>1049.24</c:v>
                </c:pt>
                <c:pt idx="23189">
                  <c:v>1035.27</c:v>
                </c:pt>
                <c:pt idx="23190">
                  <c:v>1079.54</c:v>
                </c:pt>
                <c:pt idx="23191">
                  <c:v>1246.99</c:v>
                </c:pt>
                <c:pt idx="23192">
                  <c:v>1343.11</c:v>
                </c:pt>
                <c:pt idx="23193">
                  <c:v>1146.23</c:v>
                </c:pt>
                <c:pt idx="23194">
                  <c:v>1285.57</c:v>
                </c:pt>
                <c:pt idx="23195">
                  <c:v>1108.73</c:v>
                </c:pt>
                <c:pt idx="23196">
                  <c:v>940.19</c:v>
                </c:pt>
                <c:pt idx="23197">
                  <c:v>1165.48</c:v>
                </c:pt>
                <c:pt idx="23198">
                  <c:v>891.77</c:v>
                </c:pt>
                <c:pt idx="23199">
                  <c:v>1029.97</c:v>
                </c:pt>
                <c:pt idx="23200">
                  <c:v>971.75</c:v>
                </c:pt>
                <c:pt idx="23201">
                  <c:v>1091.3800000000001</c:v>
                </c:pt>
                <c:pt idx="23202">
                  <c:v>1030.31</c:v>
                </c:pt>
                <c:pt idx="23203">
                  <c:v>967.31</c:v>
                </c:pt>
                <c:pt idx="23204">
                  <c:v>1144.77</c:v>
                </c:pt>
                <c:pt idx="23205">
                  <c:v>1040.58</c:v>
                </c:pt>
                <c:pt idx="23206">
                  <c:v>1148.74</c:v>
                </c:pt>
                <c:pt idx="23207">
                  <c:v>919.26</c:v>
                </c:pt>
                <c:pt idx="23208">
                  <c:v>1088.74</c:v>
                </c:pt>
                <c:pt idx="23209">
                  <c:v>1057.06</c:v>
                </c:pt>
                <c:pt idx="23210">
                  <c:v>1202.5999999999999</c:v>
                </c:pt>
                <c:pt idx="23211">
                  <c:v>1246.1500000000001</c:v>
                </c:pt>
                <c:pt idx="23212">
                  <c:v>1280.9000000000001</c:v>
                </c:pt>
                <c:pt idx="23213">
                  <c:v>1354.3</c:v>
                </c:pt>
                <c:pt idx="23214">
                  <c:v>1102.68</c:v>
                </c:pt>
                <c:pt idx="23215">
                  <c:v>1249.21</c:v>
                </c:pt>
                <c:pt idx="23216">
                  <c:v>1524.57</c:v>
                </c:pt>
                <c:pt idx="23217">
                  <c:v>1913.69</c:v>
                </c:pt>
                <c:pt idx="23218">
                  <c:v>1165.6099999999999</c:v>
                </c:pt>
                <c:pt idx="23219">
                  <c:v>1040</c:v>
                </c:pt>
                <c:pt idx="23220">
                  <c:v>1043.2</c:v>
                </c:pt>
                <c:pt idx="23221">
                  <c:v>1088.21</c:v>
                </c:pt>
                <c:pt idx="23222">
                  <c:v>1032.6300000000001</c:v>
                </c:pt>
                <c:pt idx="23223">
                  <c:v>1373.46</c:v>
                </c:pt>
                <c:pt idx="23224">
                  <c:v>1210.05</c:v>
                </c:pt>
                <c:pt idx="23225">
                  <c:v>1124.3599999999999</c:v>
                </c:pt>
                <c:pt idx="23226">
                  <c:v>1116.5</c:v>
                </c:pt>
                <c:pt idx="23227">
                  <c:v>1070.23</c:v>
                </c:pt>
                <c:pt idx="23228">
                  <c:v>1155.95</c:v>
                </c:pt>
                <c:pt idx="23229">
                  <c:v>1003.87</c:v>
                </c:pt>
                <c:pt idx="23230">
                  <c:v>937.43</c:v>
                </c:pt>
                <c:pt idx="23231">
                  <c:v>906.06</c:v>
                </c:pt>
                <c:pt idx="23232">
                  <c:v>1054.29</c:v>
                </c:pt>
                <c:pt idx="23233">
                  <c:v>1019.14</c:v>
                </c:pt>
                <c:pt idx="23234">
                  <c:v>1189.26</c:v>
                </c:pt>
                <c:pt idx="23235">
                  <c:v>1199.27</c:v>
                </c:pt>
                <c:pt idx="23236">
                  <c:v>1252.29</c:v>
                </c:pt>
                <c:pt idx="23237">
                  <c:v>1088.9000000000001</c:v>
                </c:pt>
                <c:pt idx="23238">
                  <c:v>1086.3</c:v>
                </c:pt>
                <c:pt idx="23239">
                  <c:v>1235.76</c:v>
                </c:pt>
                <c:pt idx="23240">
                  <c:v>1195.8900000000001</c:v>
                </c:pt>
                <c:pt idx="23241">
                  <c:v>1092.28</c:v>
                </c:pt>
                <c:pt idx="23242">
                  <c:v>1166.8399999999999</c:v>
                </c:pt>
                <c:pt idx="23243">
                  <c:v>1044.1500000000001</c:v>
                </c:pt>
                <c:pt idx="23244">
                  <c:v>1295.07</c:v>
                </c:pt>
                <c:pt idx="23245">
                  <c:v>1185.6199999999999</c:v>
                </c:pt>
                <c:pt idx="23246">
                  <c:v>1188.07</c:v>
                </c:pt>
                <c:pt idx="23247">
                  <c:v>1127.22</c:v>
                </c:pt>
                <c:pt idx="23248">
                  <c:v>1221.8</c:v>
                </c:pt>
                <c:pt idx="23249">
                  <c:v>1121.55</c:v>
                </c:pt>
                <c:pt idx="23250">
                  <c:v>1142.9000000000001</c:v>
                </c:pt>
                <c:pt idx="23251">
                  <c:v>1083.57</c:v>
                </c:pt>
                <c:pt idx="23252">
                  <c:v>1234.6300000000001</c:v>
                </c:pt>
                <c:pt idx="23253">
                  <c:v>1257.26</c:v>
                </c:pt>
                <c:pt idx="23254">
                  <c:v>1185.95</c:v>
                </c:pt>
                <c:pt idx="23255">
                  <c:v>1446.57</c:v>
                </c:pt>
                <c:pt idx="23256">
                  <c:v>1314.18</c:v>
                </c:pt>
                <c:pt idx="23257">
                  <c:v>1236.58</c:v>
                </c:pt>
                <c:pt idx="23258">
                  <c:v>1487.3</c:v>
                </c:pt>
                <c:pt idx="23259">
                  <c:v>1397.46</c:v>
                </c:pt>
                <c:pt idx="23260">
                  <c:v>1384.56</c:v>
                </c:pt>
                <c:pt idx="23261">
                  <c:v>1519.07</c:v>
                </c:pt>
                <c:pt idx="23262">
                  <c:v>1546.8</c:v>
                </c:pt>
                <c:pt idx="23263">
                  <c:v>1313</c:v>
                </c:pt>
                <c:pt idx="23264">
                  <c:v>1455.19</c:v>
                </c:pt>
                <c:pt idx="23265">
                  <c:v>2071.75</c:v>
                </c:pt>
                <c:pt idx="23266">
                  <c:v>1414.49</c:v>
                </c:pt>
                <c:pt idx="23267">
                  <c:v>1180.8699999999999</c:v>
                </c:pt>
                <c:pt idx="23268">
                  <c:v>1390.15</c:v>
                </c:pt>
                <c:pt idx="23269">
                  <c:v>1741.54</c:v>
                </c:pt>
                <c:pt idx="23270">
                  <c:v>1195.3499999999999</c:v>
                </c:pt>
                <c:pt idx="23271">
                  <c:v>1004.74</c:v>
                </c:pt>
                <c:pt idx="23272">
                  <c:v>981.92</c:v>
                </c:pt>
                <c:pt idx="23273">
                  <c:v>1189.31</c:v>
                </c:pt>
                <c:pt idx="23274">
                  <c:v>1157.8599999999999</c:v>
                </c:pt>
                <c:pt idx="23275">
                  <c:v>1302.07</c:v>
                </c:pt>
                <c:pt idx="23276">
                  <c:v>1192.3499999999999</c:v>
                </c:pt>
                <c:pt idx="23277">
                  <c:v>1452.02</c:v>
                </c:pt>
                <c:pt idx="23278">
                  <c:v>1310.46</c:v>
                </c:pt>
                <c:pt idx="23279">
                  <c:v>1568.48</c:v>
                </c:pt>
                <c:pt idx="23280">
                  <c:v>1500.13</c:v>
                </c:pt>
                <c:pt idx="23281">
                  <c:v>1664.24</c:v>
                </c:pt>
                <c:pt idx="23282">
                  <c:v>1377.28</c:v>
                </c:pt>
                <c:pt idx="23283">
                  <c:v>1379.41</c:v>
                </c:pt>
                <c:pt idx="23284">
                  <c:v>2157.38</c:v>
                </c:pt>
                <c:pt idx="23285">
                  <c:v>1607.64</c:v>
                </c:pt>
                <c:pt idx="23286">
                  <c:v>1382.41</c:v>
                </c:pt>
                <c:pt idx="23287">
                  <c:v>1329.35</c:v>
                </c:pt>
                <c:pt idx="23288">
                  <c:v>1804.28</c:v>
                </c:pt>
                <c:pt idx="23289">
                  <c:v>1437.15</c:v>
                </c:pt>
                <c:pt idx="23290">
                  <c:v>1424.83</c:v>
                </c:pt>
                <c:pt idx="23291">
                  <c:v>1319.65</c:v>
                </c:pt>
                <c:pt idx="23292">
                  <c:v>1265.5899999999999</c:v>
                </c:pt>
                <c:pt idx="23293">
                  <c:v>1459.71</c:v>
                </c:pt>
                <c:pt idx="23294">
                  <c:v>1390.75</c:v>
                </c:pt>
                <c:pt idx="23295">
                  <c:v>1091.1500000000001</c:v>
                </c:pt>
                <c:pt idx="23296">
                  <c:v>1123.0899999999999</c:v>
                </c:pt>
                <c:pt idx="23297">
                  <c:v>1213.55</c:v>
                </c:pt>
                <c:pt idx="23298">
                  <c:v>1180.69</c:v>
                </c:pt>
                <c:pt idx="23299">
                  <c:v>1335.28</c:v>
                </c:pt>
                <c:pt idx="23300">
                  <c:v>1442.25</c:v>
                </c:pt>
                <c:pt idx="23301">
                  <c:v>1454.22</c:v>
                </c:pt>
                <c:pt idx="23302">
                  <c:v>1325.97</c:v>
                </c:pt>
                <c:pt idx="23303">
                  <c:v>1350.86</c:v>
                </c:pt>
                <c:pt idx="23304">
                  <c:v>1297.29</c:v>
                </c:pt>
                <c:pt idx="23305">
                  <c:v>1158.29</c:v>
                </c:pt>
                <c:pt idx="23306">
                  <c:v>1216.67</c:v>
                </c:pt>
                <c:pt idx="23307">
                  <c:v>1179.5999999999999</c:v>
                </c:pt>
                <c:pt idx="23308">
                  <c:v>1699.92</c:v>
                </c:pt>
                <c:pt idx="23309">
                  <c:v>1729.69</c:v>
                </c:pt>
                <c:pt idx="23310">
                  <c:v>1234.28</c:v>
                </c:pt>
                <c:pt idx="23311">
                  <c:v>1577.15</c:v>
                </c:pt>
                <c:pt idx="23312">
                  <c:v>1519.04</c:v>
                </c:pt>
                <c:pt idx="23313">
                  <c:v>1223.23</c:v>
                </c:pt>
                <c:pt idx="23314">
                  <c:v>4508.2</c:v>
                </c:pt>
                <c:pt idx="23315">
                  <c:v>4195.53</c:v>
                </c:pt>
                <c:pt idx="23316">
                  <c:v>3323.17</c:v>
                </c:pt>
                <c:pt idx="23317">
                  <c:v>4076.85</c:v>
                </c:pt>
                <c:pt idx="23318">
                  <c:v>2097.59</c:v>
                </c:pt>
                <c:pt idx="23319">
                  <c:v>2507.25</c:v>
                </c:pt>
                <c:pt idx="23320">
                  <c:v>2426.8200000000002</c:v>
                </c:pt>
                <c:pt idx="23321">
                  <c:v>2689.67</c:v>
                </c:pt>
                <c:pt idx="23322">
                  <c:v>1744.24</c:v>
                </c:pt>
                <c:pt idx="23323">
                  <c:v>1904.19</c:v>
                </c:pt>
                <c:pt idx="23324">
                  <c:v>2103.21</c:v>
                </c:pt>
                <c:pt idx="23325">
                  <c:v>1742.59</c:v>
                </c:pt>
                <c:pt idx="23326">
                  <c:v>2115.11</c:v>
                </c:pt>
                <c:pt idx="23327">
                  <c:v>2495.44</c:v>
                </c:pt>
                <c:pt idx="23328">
                  <c:v>1556.36</c:v>
                </c:pt>
                <c:pt idx="23329">
                  <c:v>2027.15</c:v>
                </c:pt>
                <c:pt idx="23330">
                  <c:v>2370.48</c:v>
                </c:pt>
                <c:pt idx="23331">
                  <c:v>2145.2800000000002</c:v>
                </c:pt>
                <c:pt idx="23332">
                  <c:v>2318.81</c:v>
                </c:pt>
                <c:pt idx="23333">
                  <c:v>1823.3</c:v>
                </c:pt>
                <c:pt idx="23334">
                  <c:v>1471.97</c:v>
                </c:pt>
                <c:pt idx="23335">
                  <c:v>2189.5</c:v>
                </c:pt>
                <c:pt idx="23336">
                  <c:v>1995.17</c:v>
                </c:pt>
                <c:pt idx="23337">
                  <c:v>1954.85</c:v>
                </c:pt>
                <c:pt idx="23338">
                  <c:v>1939.6</c:v>
                </c:pt>
                <c:pt idx="23339">
                  <c:v>1996.15</c:v>
                </c:pt>
                <c:pt idx="23340">
                  <c:v>2071.0500000000002</c:v>
                </c:pt>
                <c:pt idx="23341">
                  <c:v>1840.99</c:v>
                </c:pt>
                <c:pt idx="23342">
                  <c:v>2386.2199999999998</c:v>
                </c:pt>
                <c:pt idx="23343">
                  <c:v>1913.24</c:v>
                </c:pt>
                <c:pt idx="23344">
                  <c:v>2009.85</c:v>
                </c:pt>
                <c:pt idx="23345">
                  <c:v>2857.9</c:v>
                </c:pt>
                <c:pt idx="23346">
                  <c:v>2637.7</c:v>
                </c:pt>
                <c:pt idx="23347">
                  <c:v>3112.44</c:v>
                </c:pt>
                <c:pt idx="23348">
                  <c:v>2843.03</c:v>
                </c:pt>
                <c:pt idx="23349">
                  <c:v>2972.71</c:v>
                </c:pt>
                <c:pt idx="23350">
                  <c:v>3136.3</c:v>
                </c:pt>
                <c:pt idx="23351">
                  <c:v>2663.94</c:v>
                </c:pt>
                <c:pt idx="23352">
                  <c:v>2888.05</c:v>
                </c:pt>
                <c:pt idx="23353">
                  <c:v>2562.8200000000002</c:v>
                </c:pt>
                <c:pt idx="23354">
                  <c:v>2385.3200000000002</c:v>
                </c:pt>
                <c:pt idx="23355">
                  <c:v>2434.87</c:v>
                </c:pt>
                <c:pt idx="23356">
                  <c:v>8124.33</c:v>
                </c:pt>
                <c:pt idx="23357">
                  <c:v>2535.2399999999998</c:v>
                </c:pt>
                <c:pt idx="23358">
                  <c:v>4600.88</c:v>
                </c:pt>
                <c:pt idx="23359">
                  <c:v>3907.82</c:v>
                </c:pt>
                <c:pt idx="23360">
                  <c:v>4107.95</c:v>
                </c:pt>
                <c:pt idx="23361">
                  <c:v>2713.6</c:v>
                </c:pt>
                <c:pt idx="23362">
                  <c:v>2698.29</c:v>
                </c:pt>
                <c:pt idx="23363">
                  <c:v>3525.19</c:v>
                </c:pt>
                <c:pt idx="23364">
                  <c:v>2435.63</c:v>
                </c:pt>
                <c:pt idx="23365">
                  <c:v>2386.88</c:v>
                </c:pt>
                <c:pt idx="23366">
                  <c:v>5686.06</c:v>
                </c:pt>
                <c:pt idx="23367">
                  <c:v>3944.41</c:v>
                </c:pt>
                <c:pt idx="23368">
                  <c:v>2636.01</c:v>
                </c:pt>
                <c:pt idx="23369">
                  <c:v>2545.0100000000002</c:v>
                </c:pt>
                <c:pt idx="23370">
                  <c:v>3312.12</c:v>
                </c:pt>
                <c:pt idx="23371">
                  <c:v>2321.17</c:v>
                </c:pt>
                <c:pt idx="23372">
                  <c:v>2336.6</c:v>
                </c:pt>
                <c:pt idx="23373">
                  <c:v>2158.94</c:v>
                </c:pt>
                <c:pt idx="23374">
                  <c:v>1680.88</c:v>
                </c:pt>
                <c:pt idx="23375">
                  <c:v>2824.31</c:v>
                </c:pt>
                <c:pt idx="23376">
                  <c:v>2284.58</c:v>
                </c:pt>
                <c:pt idx="23377">
                  <c:v>1575.47</c:v>
                </c:pt>
                <c:pt idx="23378">
                  <c:v>1342.86</c:v>
                </c:pt>
                <c:pt idx="23379">
                  <c:v>2402.9499999999998</c:v>
                </c:pt>
                <c:pt idx="23380">
                  <c:v>2251.2199999999998</c:v>
                </c:pt>
                <c:pt idx="23381">
                  <c:v>2159.27</c:v>
                </c:pt>
                <c:pt idx="23382">
                  <c:v>3207.55</c:v>
                </c:pt>
                <c:pt idx="23383">
                  <c:v>1830.46</c:v>
                </c:pt>
                <c:pt idx="23384">
                  <c:v>2853.22</c:v>
                </c:pt>
                <c:pt idx="23385">
                  <c:v>2677</c:v>
                </c:pt>
                <c:pt idx="23386">
                  <c:v>2149.1999999999998</c:v>
                </c:pt>
                <c:pt idx="23387">
                  <c:v>3081.54</c:v>
                </c:pt>
                <c:pt idx="23388">
                  <c:v>2509.14</c:v>
                </c:pt>
                <c:pt idx="23389">
                  <c:v>2340.4499999999998</c:v>
                </c:pt>
                <c:pt idx="23390">
                  <c:v>2730.28</c:v>
                </c:pt>
                <c:pt idx="23391">
                  <c:v>1553.6</c:v>
                </c:pt>
                <c:pt idx="23392">
                  <c:v>2482.1</c:v>
                </c:pt>
                <c:pt idx="23393">
                  <c:v>2856.48</c:v>
                </c:pt>
                <c:pt idx="23394">
                  <c:v>2694.29</c:v>
                </c:pt>
                <c:pt idx="23395">
                  <c:v>2838.73</c:v>
                </c:pt>
                <c:pt idx="23396">
                  <c:v>2360.5500000000002</c:v>
                </c:pt>
                <c:pt idx="23397">
                  <c:v>2789.35</c:v>
                </c:pt>
                <c:pt idx="23398">
                  <c:v>2502.4</c:v>
                </c:pt>
                <c:pt idx="23399">
                  <c:v>3368.91</c:v>
                </c:pt>
                <c:pt idx="23400">
                  <c:v>3666.83</c:v>
                </c:pt>
                <c:pt idx="23401">
                  <c:v>3775.55</c:v>
                </c:pt>
                <c:pt idx="23402">
                  <c:v>2214.27</c:v>
                </c:pt>
                <c:pt idx="23403">
                  <c:v>2494.39</c:v>
                </c:pt>
                <c:pt idx="23404">
                  <c:v>2164.4699999999998</c:v>
                </c:pt>
                <c:pt idx="23405">
                  <c:v>3835.45</c:v>
                </c:pt>
                <c:pt idx="23406">
                  <c:v>3187.93</c:v>
                </c:pt>
                <c:pt idx="23407">
                  <c:v>3237.45</c:v>
                </c:pt>
                <c:pt idx="23408">
                  <c:v>9137.14</c:v>
                </c:pt>
                <c:pt idx="23409">
                  <c:v>3992.24</c:v>
                </c:pt>
                <c:pt idx="23410">
                  <c:v>3906.23</c:v>
                </c:pt>
                <c:pt idx="23411">
                  <c:v>4470.95</c:v>
                </c:pt>
                <c:pt idx="23412">
                  <c:v>4423.63</c:v>
                </c:pt>
                <c:pt idx="23413">
                  <c:v>3609.95</c:v>
                </c:pt>
                <c:pt idx="23414">
                  <c:v>2407.79</c:v>
                </c:pt>
                <c:pt idx="23415">
                  <c:v>3634.85</c:v>
                </c:pt>
                <c:pt idx="23416">
                  <c:v>3974.35</c:v>
                </c:pt>
                <c:pt idx="23417">
                  <c:v>3680.23</c:v>
                </c:pt>
                <c:pt idx="23418">
                  <c:v>3550.49</c:v>
                </c:pt>
                <c:pt idx="23419">
                  <c:v>4501.21</c:v>
                </c:pt>
                <c:pt idx="23420">
                  <c:v>5311.97</c:v>
                </c:pt>
                <c:pt idx="23421">
                  <c:v>4755.0600000000004</c:v>
                </c:pt>
                <c:pt idx="23422">
                  <c:v>4953.12</c:v>
                </c:pt>
                <c:pt idx="23423">
                  <c:v>5644.85</c:v>
                </c:pt>
                <c:pt idx="23424">
                  <c:v>2802.35</c:v>
                </c:pt>
                <c:pt idx="23425">
                  <c:v>3485.13</c:v>
                </c:pt>
                <c:pt idx="23426">
                  <c:v>2825.98</c:v>
                </c:pt>
                <c:pt idx="23427">
                  <c:v>3228.2</c:v>
                </c:pt>
                <c:pt idx="23428">
                  <c:v>2619.36</c:v>
                </c:pt>
                <c:pt idx="23429">
                  <c:v>3777.82</c:v>
                </c:pt>
                <c:pt idx="23430">
                  <c:v>2861.79</c:v>
                </c:pt>
                <c:pt idx="23431">
                  <c:v>3404.43</c:v>
                </c:pt>
                <c:pt idx="23432">
                  <c:v>3032.52</c:v>
                </c:pt>
                <c:pt idx="23433">
                  <c:v>2801.02</c:v>
                </c:pt>
                <c:pt idx="23434">
                  <c:v>3236.19</c:v>
                </c:pt>
                <c:pt idx="23435">
                  <c:v>3526.5</c:v>
                </c:pt>
                <c:pt idx="23436">
                  <c:v>3918.86</c:v>
                </c:pt>
                <c:pt idx="23437">
                  <c:v>3377.48</c:v>
                </c:pt>
                <c:pt idx="23438">
                  <c:v>3595.87</c:v>
                </c:pt>
                <c:pt idx="23439">
                  <c:v>2943.23</c:v>
                </c:pt>
                <c:pt idx="23440">
                  <c:v>3139.17</c:v>
                </c:pt>
                <c:pt idx="23441">
                  <c:v>4381.3900000000003</c:v>
                </c:pt>
                <c:pt idx="23442">
                  <c:v>3843.42</c:v>
                </c:pt>
                <c:pt idx="23443">
                  <c:v>3077.06</c:v>
                </c:pt>
                <c:pt idx="23444">
                  <c:v>3919.71</c:v>
                </c:pt>
                <c:pt idx="23445">
                  <c:v>4203.84</c:v>
                </c:pt>
                <c:pt idx="23446">
                  <c:v>3790.52</c:v>
                </c:pt>
                <c:pt idx="23447">
                  <c:v>3634.2</c:v>
                </c:pt>
                <c:pt idx="23448">
                  <c:v>3618.95</c:v>
                </c:pt>
                <c:pt idx="23449">
                  <c:v>3567.18</c:v>
                </c:pt>
                <c:pt idx="23450">
                  <c:v>4575.96</c:v>
                </c:pt>
                <c:pt idx="23451">
                  <c:v>4474.6400000000003</c:v>
                </c:pt>
                <c:pt idx="23452">
                  <c:v>4007.85</c:v>
                </c:pt>
                <c:pt idx="23453">
                  <c:v>4441.8500000000004</c:v>
                </c:pt>
                <c:pt idx="23454">
                  <c:v>3610.84</c:v>
                </c:pt>
                <c:pt idx="23455">
                  <c:v>4792.74</c:v>
                </c:pt>
                <c:pt idx="23456">
                  <c:v>4748.8100000000004</c:v>
                </c:pt>
                <c:pt idx="23457">
                  <c:v>10280.799999999999</c:v>
                </c:pt>
                <c:pt idx="23458">
                  <c:v>8957.69</c:v>
                </c:pt>
                <c:pt idx="23459">
                  <c:v>9342.67</c:v>
                </c:pt>
                <c:pt idx="23460">
                  <c:v>8134.79</c:v>
                </c:pt>
                <c:pt idx="23461">
                  <c:v>7446.63</c:v>
                </c:pt>
                <c:pt idx="23462">
                  <c:v>7917.66</c:v>
                </c:pt>
                <c:pt idx="23463">
                  <c:v>8398.9599999999991</c:v>
                </c:pt>
                <c:pt idx="23464">
                  <c:v>6611.57</c:v>
                </c:pt>
                <c:pt idx="23465">
                  <c:v>7576.93</c:v>
                </c:pt>
                <c:pt idx="23466">
                  <c:v>7817.46</c:v>
                </c:pt>
                <c:pt idx="23467">
                  <c:v>6390.24</c:v>
                </c:pt>
                <c:pt idx="23468">
                  <c:v>5399.1</c:v>
                </c:pt>
                <c:pt idx="23469">
                  <c:v>6220.81</c:v>
                </c:pt>
                <c:pt idx="23470">
                  <c:v>8768.98</c:v>
                </c:pt>
                <c:pt idx="23471">
                  <c:v>7743.48</c:v>
                </c:pt>
                <c:pt idx="23472">
                  <c:v>7742.47</c:v>
                </c:pt>
                <c:pt idx="23473">
                  <c:v>9048.43</c:v>
                </c:pt>
                <c:pt idx="23474">
                  <c:v>9598.9699999999993</c:v>
                </c:pt>
                <c:pt idx="23475">
                  <c:v>8846.9699999999993</c:v>
                </c:pt>
                <c:pt idx="23476">
                  <c:v>9774.52</c:v>
                </c:pt>
                <c:pt idx="23477">
                  <c:v>11125.97</c:v>
                </c:pt>
                <c:pt idx="23478">
                  <c:v>9729.4500000000007</c:v>
                </c:pt>
                <c:pt idx="23479">
                  <c:v>8017.6</c:v>
                </c:pt>
                <c:pt idx="23480">
                  <c:v>6990.52</c:v>
                </c:pt>
                <c:pt idx="23481">
                  <c:v>7232.14</c:v>
                </c:pt>
                <c:pt idx="23482">
                  <c:v>7109.73</c:v>
                </c:pt>
                <c:pt idx="23483">
                  <c:v>8630.07</c:v>
                </c:pt>
                <c:pt idx="23484">
                  <c:v>8723.8700000000008</c:v>
                </c:pt>
                <c:pt idx="23485">
                  <c:v>9030.2199999999993</c:v>
                </c:pt>
                <c:pt idx="23486">
                  <c:v>8645.77</c:v>
                </c:pt>
                <c:pt idx="23487">
                  <c:v>6985.07</c:v>
                </c:pt>
                <c:pt idx="23488">
                  <c:v>6233.36</c:v>
                </c:pt>
                <c:pt idx="23489">
                  <c:v>6115.13</c:v>
                </c:pt>
                <c:pt idx="23490">
                  <c:v>6728.72</c:v>
                </c:pt>
                <c:pt idx="23491">
                  <c:v>6361.47</c:v>
                </c:pt>
                <c:pt idx="23492">
                  <c:v>7768.44</c:v>
                </c:pt>
                <c:pt idx="23493">
                  <c:v>8107.8</c:v>
                </c:pt>
                <c:pt idx="23494">
                  <c:v>7479.89</c:v>
                </c:pt>
                <c:pt idx="23495">
                  <c:v>7545.71</c:v>
                </c:pt>
                <c:pt idx="23496">
                  <c:v>10982.79</c:v>
                </c:pt>
                <c:pt idx="23497">
                  <c:v>8836.5400000000009</c:v>
                </c:pt>
                <c:pt idx="23498">
                  <c:v>11100.29</c:v>
                </c:pt>
                <c:pt idx="23499">
                  <c:v>16532.41</c:v>
                </c:pt>
                <c:pt idx="23500">
                  <c:v>11945.12</c:v>
                </c:pt>
                <c:pt idx="23501">
                  <c:v>10659.28</c:v>
                </c:pt>
                <c:pt idx="23502">
                  <c:v>13144.44</c:v>
                </c:pt>
                <c:pt idx="23503">
                  <c:v>20842.55</c:v>
                </c:pt>
                <c:pt idx="23504">
                  <c:v>7872.48</c:v>
                </c:pt>
                <c:pt idx="23505">
                  <c:v>6530.88</c:v>
                </c:pt>
                <c:pt idx="23506">
                  <c:v>9512.06</c:v>
                </c:pt>
                <c:pt idx="23507">
                  <c:v>7032.21</c:v>
                </c:pt>
                <c:pt idx="23508">
                  <c:v>6695.97</c:v>
                </c:pt>
                <c:pt idx="23509">
                  <c:v>12134.53</c:v>
                </c:pt>
                <c:pt idx="23510">
                  <c:v>10375.530000000001</c:v>
                </c:pt>
                <c:pt idx="23511">
                  <c:v>8773.1299999999992</c:v>
                </c:pt>
                <c:pt idx="23512">
                  <c:v>9017.85</c:v>
                </c:pt>
                <c:pt idx="23513">
                  <c:v>10733.74</c:v>
                </c:pt>
                <c:pt idx="23514">
                  <c:v>10347.24</c:v>
                </c:pt>
                <c:pt idx="23515">
                  <c:v>8981.74</c:v>
                </c:pt>
                <c:pt idx="23516">
                  <c:v>9630.86</c:v>
                </c:pt>
                <c:pt idx="23517">
                  <c:v>7711.12</c:v>
                </c:pt>
                <c:pt idx="23518">
                  <c:v>9801.65</c:v>
                </c:pt>
                <c:pt idx="23519">
                  <c:v>10343.450000000001</c:v>
                </c:pt>
                <c:pt idx="23520">
                  <c:v>10075.459999999999</c:v>
                </c:pt>
                <c:pt idx="23521">
                  <c:v>9713.4500000000007</c:v>
                </c:pt>
                <c:pt idx="23522">
                  <c:v>9789.35</c:v>
                </c:pt>
                <c:pt idx="23523">
                  <c:v>9487.0400000000009</c:v>
                </c:pt>
                <c:pt idx="23524">
                  <c:v>9413</c:v>
                </c:pt>
                <c:pt idx="23525">
                  <c:v>11006.61</c:v>
                </c:pt>
                <c:pt idx="23526">
                  <c:v>11340.32</c:v>
                </c:pt>
                <c:pt idx="23527">
                  <c:v>10891.57</c:v>
                </c:pt>
                <c:pt idx="23528">
                  <c:v>12569.62</c:v>
                </c:pt>
                <c:pt idx="23529">
                  <c:v>13899.28</c:v>
                </c:pt>
                <c:pt idx="23530">
                  <c:v>10727.83</c:v>
                </c:pt>
                <c:pt idx="23531">
                  <c:v>12128.11</c:v>
                </c:pt>
                <c:pt idx="23532">
                  <c:v>9495.0300000000007</c:v>
                </c:pt>
                <c:pt idx="23533">
                  <c:v>10175.86</c:v>
                </c:pt>
                <c:pt idx="23534">
                  <c:v>9032.35</c:v>
                </c:pt>
                <c:pt idx="23535">
                  <c:v>11919.1</c:v>
                </c:pt>
                <c:pt idx="23536">
                  <c:v>10685.61</c:v>
                </c:pt>
                <c:pt idx="23537">
                  <c:v>13461.41</c:v>
                </c:pt>
                <c:pt idx="23538">
                  <c:v>12120.16</c:v>
                </c:pt>
                <c:pt idx="23539">
                  <c:v>8560.27</c:v>
                </c:pt>
                <c:pt idx="23540">
                  <c:v>9691.94</c:v>
                </c:pt>
                <c:pt idx="23541">
                  <c:v>8444.08</c:v>
                </c:pt>
                <c:pt idx="23542">
                  <c:v>8949.36</c:v>
                </c:pt>
                <c:pt idx="23543">
                  <c:v>9931.52</c:v>
                </c:pt>
                <c:pt idx="23544">
                  <c:v>11279.79</c:v>
                </c:pt>
                <c:pt idx="23545">
                  <c:v>10038.92</c:v>
                </c:pt>
                <c:pt idx="23546">
                  <c:v>11453.97</c:v>
                </c:pt>
                <c:pt idx="23547">
                  <c:v>11911.97</c:v>
                </c:pt>
                <c:pt idx="23548">
                  <c:v>15198.58</c:v>
                </c:pt>
                <c:pt idx="23549">
                  <c:v>12618.15</c:v>
                </c:pt>
                <c:pt idx="23550">
                  <c:v>11719.81</c:v>
                </c:pt>
                <c:pt idx="23551">
                  <c:v>13560.27</c:v>
                </c:pt>
                <c:pt idx="23552">
                  <c:v>13183.99</c:v>
                </c:pt>
                <c:pt idx="23553">
                  <c:v>18346.89</c:v>
                </c:pt>
                <c:pt idx="23554">
                  <c:v>19671.32</c:v>
                </c:pt>
                <c:pt idx="23555">
                  <c:v>22433.49</c:v>
                </c:pt>
                <c:pt idx="23556">
                  <c:v>12124.79</c:v>
                </c:pt>
                <c:pt idx="23557">
                  <c:v>8715.43</c:v>
                </c:pt>
                <c:pt idx="23558">
                  <c:v>9725.02</c:v>
                </c:pt>
                <c:pt idx="23559">
                  <c:v>8466.14</c:v>
                </c:pt>
                <c:pt idx="23560">
                  <c:v>8131.22</c:v>
                </c:pt>
                <c:pt idx="23561">
                  <c:v>10862.96</c:v>
                </c:pt>
                <c:pt idx="23562">
                  <c:v>13033.57</c:v>
                </c:pt>
                <c:pt idx="23563">
                  <c:v>12826.04</c:v>
                </c:pt>
                <c:pt idx="23564">
                  <c:v>13030.6</c:v>
                </c:pt>
                <c:pt idx="23565">
                  <c:v>14042.58</c:v>
                </c:pt>
                <c:pt idx="23566">
                  <c:v>13784.38</c:v>
                </c:pt>
                <c:pt idx="23567">
                  <c:v>11406.17</c:v>
                </c:pt>
                <c:pt idx="23568">
                  <c:v>11195.02</c:v>
                </c:pt>
                <c:pt idx="23569">
                  <c:v>11776.05</c:v>
                </c:pt>
                <c:pt idx="23570">
                  <c:v>16221.77</c:v>
                </c:pt>
                <c:pt idx="23571">
                  <c:v>12591.11</c:v>
                </c:pt>
                <c:pt idx="23572">
                  <c:v>11789.69</c:v>
                </c:pt>
                <c:pt idx="23573">
                  <c:v>11865.93</c:v>
                </c:pt>
                <c:pt idx="23574">
                  <c:v>13854.67</c:v>
                </c:pt>
                <c:pt idx="23575">
                  <c:v>12974.48</c:v>
                </c:pt>
                <c:pt idx="23576">
                  <c:v>13588.66</c:v>
                </c:pt>
                <c:pt idx="23577">
                  <c:v>13037.82</c:v>
                </c:pt>
                <c:pt idx="23578">
                  <c:v>14213.09</c:v>
                </c:pt>
                <c:pt idx="23579">
                  <c:v>15615.72</c:v>
                </c:pt>
                <c:pt idx="23580">
                  <c:v>17951.54</c:v>
                </c:pt>
                <c:pt idx="23581">
                  <c:v>16263.54</c:v>
                </c:pt>
                <c:pt idx="23582">
                  <c:v>16098.26</c:v>
                </c:pt>
                <c:pt idx="23583">
                  <c:v>13974.7</c:v>
                </c:pt>
                <c:pt idx="23584">
                  <c:v>12829.58</c:v>
                </c:pt>
                <c:pt idx="23585">
                  <c:v>13647.7</c:v>
                </c:pt>
                <c:pt idx="23586">
                  <c:v>13749.91</c:v>
                </c:pt>
                <c:pt idx="23587">
                  <c:v>14843.67</c:v>
                </c:pt>
                <c:pt idx="23588">
                  <c:v>12656.23</c:v>
                </c:pt>
                <c:pt idx="23589">
                  <c:v>14330.6</c:v>
                </c:pt>
                <c:pt idx="23590">
                  <c:v>14762.65</c:v>
                </c:pt>
                <c:pt idx="23591">
                  <c:v>12259.06</c:v>
                </c:pt>
                <c:pt idx="23592">
                  <c:v>11573.6</c:v>
                </c:pt>
                <c:pt idx="23593">
                  <c:v>12495.42</c:v>
                </c:pt>
                <c:pt idx="23594">
                  <c:v>11976.83</c:v>
                </c:pt>
                <c:pt idx="23595">
                  <c:v>11566.74</c:v>
                </c:pt>
                <c:pt idx="23596">
                  <c:v>13221.35</c:v>
                </c:pt>
                <c:pt idx="23597">
                  <c:v>16640.689999999999</c:v>
                </c:pt>
                <c:pt idx="23598">
                  <c:v>12463.28</c:v>
                </c:pt>
                <c:pt idx="23599">
                  <c:v>17384.54</c:v>
                </c:pt>
                <c:pt idx="23600">
                  <c:v>2581.34</c:v>
                </c:pt>
                <c:pt idx="23601">
                  <c:v>2949.98</c:v>
                </c:pt>
                <c:pt idx="23602">
                  <c:v>2431.3000000000002</c:v>
                </c:pt>
                <c:pt idx="23603">
                  <c:v>2119.91</c:v>
                </c:pt>
                <c:pt idx="23604">
                  <c:v>2459.7199999999998</c:v>
                </c:pt>
                <c:pt idx="23605">
                  <c:v>2063.52</c:v>
                </c:pt>
                <c:pt idx="23606">
                  <c:v>2048.86</c:v>
                </c:pt>
                <c:pt idx="23607">
                  <c:v>1743.38</c:v>
                </c:pt>
                <c:pt idx="23608">
                  <c:v>2012.86</c:v>
                </c:pt>
                <c:pt idx="23609">
                  <c:v>2041.48</c:v>
                </c:pt>
                <c:pt idx="23610">
                  <c:v>1713.18</c:v>
                </c:pt>
                <c:pt idx="23611">
                  <c:v>1304.46</c:v>
                </c:pt>
                <c:pt idx="23612">
                  <c:v>1549.82</c:v>
                </c:pt>
                <c:pt idx="23613">
                  <c:v>2734.84</c:v>
                </c:pt>
                <c:pt idx="23614">
                  <c:v>1920.99</c:v>
                </c:pt>
                <c:pt idx="23615">
                  <c:v>1682.34</c:v>
                </c:pt>
                <c:pt idx="23616">
                  <c:v>1755.36</c:v>
                </c:pt>
                <c:pt idx="23617">
                  <c:v>1633.25</c:v>
                </c:pt>
                <c:pt idx="23618">
                  <c:v>1461.68</c:v>
                </c:pt>
                <c:pt idx="23619">
                  <c:v>1510.5</c:v>
                </c:pt>
                <c:pt idx="23620">
                  <c:v>1352.93</c:v>
                </c:pt>
                <c:pt idx="23621">
                  <c:v>1763.25</c:v>
                </c:pt>
                <c:pt idx="23622">
                  <c:v>1812.38</c:v>
                </c:pt>
                <c:pt idx="23623">
                  <c:v>1785.42</c:v>
                </c:pt>
                <c:pt idx="23624">
                  <c:v>2278.71</c:v>
                </c:pt>
                <c:pt idx="23625">
                  <c:v>2789.71</c:v>
                </c:pt>
                <c:pt idx="23626">
                  <c:v>5145.28</c:v>
                </c:pt>
                <c:pt idx="23627">
                  <c:v>4508.8500000000004</c:v>
                </c:pt>
                <c:pt idx="23628">
                  <c:v>5452.41</c:v>
                </c:pt>
                <c:pt idx="23629">
                  <c:v>5528.4</c:v>
                </c:pt>
                <c:pt idx="23630">
                  <c:v>1448.7</c:v>
                </c:pt>
                <c:pt idx="23631">
                  <c:v>991.23</c:v>
                </c:pt>
                <c:pt idx="23632">
                  <c:v>723.59</c:v>
                </c:pt>
                <c:pt idx="23633">
                  <c:v>1340.84</c:v>
                </c:pt>
                <c:pt idx="23634">
                  <c:v>1915.58</c:v>
                </c:pt>
                <c:pt idx="23635">
                  <c:v>2178.5700000000002</c:v>
                </c:pt>
                <c:pt idx="23636">
                  <c:v>1623.52</c:v>
                </c:pt>
                <c:pt idx="23637">
                  <c:v>1196.49</c:v>
                </c:pt>
                <c:pt idx="23638">
                  <c:v>2137.42</c:v>
                </c:pt>
                <c:pt idx="23639">
                  <c:v>2581.2199999999998</c:v>
                </c:pt>
                <c:pt idx="23640">
                  <c:v>2217.2800000000002</c:v>
                </c:pt>
                <c:pt idx="23641">
                  <c:v>2141.89</c:v>
                </c:pt>
                <c:pt idx="23642">
                  <c:v>4821.3999999999996</c:v>
                </c:pt>
                <c:pt idx="23643">
                  <c:v>3832.84</c:v>
                </c:pt>
                <c:pt idx="23644">
                  <c:v>3498.1</c:v>
                </c:pt>
                <c:pt idx="23645">
                  <c:v>4345.54</c:v>
                </c:pt>
                <c:pt idx="23646">
                  <c:v>4217.53</c:v>
                </c:pt>
                <c:pt idx="23647">
                  <c:v>945.7</c:v>
                </c:pt>
                <c:pt idx="23648">
                  <c:v>1393.63</c:v>
                </c:pt>
                <c:pt idx="23649">
                  <c:v>2540.44</c:v>
                </c:pt>
                <c:pt idx="23650">
                  <c:v>1877.34</c:v>
                </c:pt>
                <c:pt idx="23651">
                  <c:v>1745.01</c:v>
                </c:pt>
                <c:pt idx="23652">
                  <c:v>4217.1400000000003</c:v>
                </c:pt>
                <c:pt idx="23653">
                  <c:v>3171.08</c:v>
                </c:pt>
                <c:pt idx="23654">
                  <c:v>2516.3000000000002</c:v>
                </c:pt>
                <c:pt idx="23655">
                  <c:v>2471.5500000000002</c:v>
                </c:pt>
                <c:pt idx="23656">
                  <c:v>2291.9499999999998</c:v>
                </c:pt>
                <c:pt idx="23657">
                  <c:v>2824.04</c:v>
                </c:pt>
                <c:pt idx="23658">
                  <c:v>2496.37</c:v>
                </c:pt>
                <c:pt idx="23659">
                  <c:v>2615.3000000000002</c:v>
                </c:pt>
                <c:pt idx="23660">
                  <c:v>2104.88</c:v>
                </c:pt>
                <c:pt idx="23661">
                  <c:v>1975.82</c:v>
                </c:pt>
                <c:pt idx="23662">
                  <c:v>2085.21</c:v>
                </c:pt>
                <c:pt idx="23663">
                  <c:v>2587.62</c:v>
                </c:pt>
                <c:pt idx="23664">
                  <c:v>2026.58</c:v>
                </c:pt>
                <c:pt idx="23665">
                  <c:v>1653.77</c:v>
                </c:pt>
                <c:pt idx="23666">
                  <c:v>1794.92</c:v>
                </c:pt>
                <c:pt idx="23667">
                  <c:v>2637.98</c:v>
                </c:pt>
                <c:pt idx="23668">
                  <c:v>2079.6799999999998</c:v>
                </c:pt>
                <c:pt idx="23669">
                  <c:v>2288.1799999999998</c:v>
                </c:pt>
                <c:pt idx="23670">
                  <c:v>2300.56</c:v>
                </c:pt>
                <c:pt idx="23671">
                  <c:v>1678.06</c:v>
                </c:pt>
                <c:pt idx="23672">
                  <c:v>1930.66</c:v>
                </c:pt>
                <c:pt idx="23673">
                  <c:v>2260.61</c:v>
                </c:pt>
                <c:pt idx="23674">
                  <c:v>3085.17</c:v>
                </c:pt>
                <c:pt idx="23675">
                  <c:v>2212.0100000000002</c:v>
                </c:pt>
                <c:pt idx="23676">
                  <c:v>3597.24</c:v>
                </c:pt>
                <c:pt idx="23677">
                  <c:v>3502.79</c:v>
                </c:pt>
                <c:pt idx="23678">
                  <c:v>5846.11</c:v>
                </c:pt>
                <c:pt idx="23679">
                  <c:v>7262.1</c:v>
                </c:pt>
                <c:pt idx="23680">
                  <c:v>7670.69</c:v>
                </c:pt>
                <c:pt idx="23681">
                  <c:v>5334.27</c:v>
                </c:pt>
                <c:pt idx="23682">
                  <c:v>1947.65</c:v>
                </c:pt>
                <c:pt idx="23683">
                  <c:v>2242.5700000000002</c:v>
                </c:pt>
                <c:pt idx="23684">
                  <c:v>1757.42</c:v>
                </c:pt>
                <c:pt idx="23685">
                  <c:v>1542.83</c:v>
                </c:pt>
                <c:pt idx="23686">
                  <c:v>1669.3</c:v>
                </c:pt>
                <c:pt idx="23687">
                  <c:v>2508.13</c:v>
                </c:pt>
                <c:pt idx="23688">
                  <c:v>1962.13</c:v>
                </c:pt>
                <c:pt idx="23689">
                  <c:v>3886.91</c:v>
                </c:pt>
                <c:pt idx="23690">
                  <c:v>4653.8100000000004</c:v>
                </c:pt>
                <c:pt idx="23691">
                  <c:v>3671.6</c:v>
                </c:pt>
                <c:pt idx="23692">
                  <c:v>3025.75</c:v>
                </c:pt>
                <c:pt idx="23693">
                  <c:v>2827.61</c:v>
                </c:pt>
                <c:pt idx="23694">
                  <c:v>4600.8500000000004</c:v>
                </c:pt>
                <c:pt idx="23695">
                  <c:v>4181.8900000000003</c:v>
                </c:pt>
                <c:pt idx="23696">
                  <c:v>4846.8999999999996</c:v>
                </c:pt>
                <c:pt idx="23697">
                  <c:v>6227.44</c:v>
                </c:pt>
                <c:pt idx="23698">
                  <c:v>6292.66</c:v>
                </c:pt>
                <c:pt idx="23699">
                  <c:v>2404.5700000000002</c:v>
                </c:pt>
                <c:pt idx="23700">
                  <c:v>2338.4899999999998</c:v>
                </c:pt>
                <c:pt idx="23701">
                  <c:v>2364.44</c:v>
                </c:pt>
                <c:pt idx="23702">
                  <c:v>1759.75</c:v>
                </c:pt>
                <c:pt idx="23703">
                  <c:v>1679.86</c:v>
                </c:pt>
                <c:pt idx="23704">
                  <c:v>2294.52</c:v>
                </c:pt>
                <c:pt idx="23705">
                  <c:v>4480.87</c:v>
                </c:pt>
                <c:pt idx="23706">
                  <c:v>3117.37</c:v>
                </c:pt>
                <c:pt idx="23707">
                  <c:v>2678.24</c:v>
                </c:pt>
                <c:pt idx="23708">
                  <c:v>3096.83</c:v>
                </c:pt>
                <c:pt idx="23709">
                  <c:v>3171.78</c:v>
                </c:pt>
                <c:pt idx="23710">
                  <c:v>2248.11</c:v>
                </c:pt>
                <c:pt idx="23711">
                  <c:v>2508.04</c:v>
                </c:pt>
                <c:pt idx="23712">
                  <c:v>2090.7399999999998</c:v>
                </c:pt>
                <c:pt idx="23713">
                  <c:v>3467.47</c:v>
                </c:pt>
                <c:pt idx="23714">
                  <c:v>2302.48</c:v>
                </c:pt>
                <c:pt idx="23715">
                  <c:v>1497.43</c:v>
                </c:pt>
                <c:pt idx="23716">
                  <c:v>1751.62</c:v>
                </c:pt>
                <c:pt idx="23717">
                  <c:v>2228.96</c:v>
                </c:pt>
                <c:pt idx="23718">
                  <c:v>1954.39</c:v>
                </c:pt>
                <c:pt idx="23719">
                  <c:v>2217.17</c:v>
                </c:pt>
                <c:pt idx="23720">
                  <c:v>2340.38</c:v>
                </c:pt>
                <c:pt idx="23721">
                  <c:v>2428.4299999999998</c:v>
                </c:pt>
                <c:pt idx="23722">
                  <c:v>2091.7399999999998</c:v>
                </c:pt>
                <c:pt idx="23723">
                  <c:v>2029.27</c:v>
                </c:pt>
                <c:pt idx="23724">
                  <c:v>2040.3</c:v>
                </c:pt>
                <c:pt idx="23725">
                  <c:v>1866.48</c:v>
                </c:pt>
                <c:pt idx="23726">
                  <c:v>2303.38</c:v>
                </c:pt>
                <c:pt idx="23727">
                  <c:v>3100.97</c:v>
                </c:pt>
                <c:pt idx="23728">
                  <c:v>3695.34</c:v>
                </c:pt>
                <c:pt idx="23729">
                  <c:v>3426.84</c:v>
                </c:pt>
                <c:pt idx="23730">
                  <c:v>3790.66</c:v>
                </c:pt>
                <c:pt idx="23731">
                  <c:v>4623.91</c:v>
                </c:pt>
                <c:pt idx="23732">
                  <c:v>5329.17</c:v>
                </c:pt>
                <c:pt idx="23733">
                  <c:v>7617.63</c:v>
                </c:pt>
                <c:pt idx="23734">
                  <c:v>5410.92</c:v>
                </c:pt>
                <c:pt idx="23735">
                  <c:v>2316.31</c:v>
                </c:pt>
                <c:pt idx="23736">
                  <c:v>3328.62</c:v>
                </c:pt>
                <c:pt idx="23737">
                  <c:v>2551.0700000000002</c:v>
                </c:pt>
                <c:pt idx="23738">
                  <c:v>2012.85</c:v>
                </c:pt>
                <c:pt idx="23739">
                  <c:v>2521.59</c:v>
                </c:pt>
                <c:pt idx="23740">
                  <c:v>2418.5700000000002</c:v>
                </c:pt>
                <c:pt idx="23741">
                  <c:v>2805.93</c:v>
                </c:pt>
                <c:pt idx="23742">
                  <c:v>3281.16</c:v>
                </c:pt>
                <c:pt idx="23743">
                  <c:v>4787.5</c:v>
                </c:pt>
                <c:pt idx="23744">
                  <c:v>4179.75</c:v>
                </c:pt>
                <c:pt idx="23745">
                  <c:v>4237.5</c:v>
                </c:pt>
                <c:pt idx="23746">
                  <c:v>3506</c:v>
                </c:pt>
                <c:pt idx="23747">
                  <c:v>4137</c:v>
                </c:pt>
                <c:pt idx="23748">
                  <c:v>4448.5</c:v>
                </c:pt>
                <c:pt idx="23749">
                  <c:v>4568</c:v>
                </c:pt>
                <c:pt idx="23750">
                  <c:v>3535.75</c:v>
                </c:pt>
                <c:pt idx="23751">
                  <c:v>5355.25</c:v>
                </c:pt>
                <c:pt idx="23752">
                  <c:v>4638.5</c:v>
                </c:pt>
                <c:pt idx="23753">
                  <c:v>4183</c:v>
                </c:pt>
                <c:pt idx="23754">
                  <c:v>3257</c:v>
                </c:pt>
                <c:pt idx="23755">
                  <c:v>3856.75</c:v>
                </c:pt>
                <c:pt idx="23756">
                  <c:v>4333.5</c:v>
                </c:pt>
                <c:pt idx="23757">
                  <c:v>4607.5</c:v>
                </c:pt>
                <c:pt idx="23758">
                  <c:v>3951</c:v>
                </c:pt>
                <c:pt idx="23759">
                  <c:v>4076.5</c:v>
                </c:pt>
                <c:pt idx="23760">
                  <c:v>4425.62</c:v>
                </c:pt>
                <c:pt idx="23761">
                  <c:v>3557</c:v>
                </c:pt>
                <c:pt idx="23762">
                  <c:v>3110.25</c:v>
                </c:pt>
                <c:pt idx="23763">
                  <c:v>3258.5</c:v>
                </c:pt>
                <c:pt idx="23764">
                  <c:v>4106.5</c:v>
                </c:pt>
                <c:pt idx="23765">
                  <c:v>3704</c:v>
                </c:pt>
                <c:pt idx="23766">
                  <c:v>3074.83</c:v>
                </c:pt>
                <c:pt idx="23767">
                  <c:v>3223.26</c:v>
                </c:pt>
                <c:pt idx="23768">
                  <c:v>2370.46</c:v>
                </c:pt>
                <c:pt idx="23769">
                  <c:v>3594.93</c:v>
                </c:pt>
                <c:pt idx="23770">
                  <c:v>3114.32</c:v>
                </c:pt>
                <c:pt idx="23771">
                  <c:v>3123.46</c:v>
                </c:pt>
                <c:pt idx="23772">
                  <c:v>3064.43</c:v>
                </c:pt>
                <c:pt idx="23773">
                  <c:v>2798.53</c:v>
                </c:pt>
                <c:pt idx="23774">
                  <c:v>2309.2199999999998</c:v>
                </c:pt>
                <c:pt idx="23775">
                  <c:v>2618.42</c:v>
                </c:pt>
                <c:pt idx="23776">
                  <c:v>2813.18</c:v>
                </c:pt>
                <c:pt idx="23777">
                  <c:v>2808.55</c:v>
                </c:pt>
                <c:pt idx="23778">
                  <c:v>3627.26</c:v>
                </c:pt>
                <c:pt idx="23779">
                  <c:v>2927.93</c:v>
                </c:pt>
                <c:pt idx="23780">
                  <c:v>3637.09</c:v>
                </c:pt>
                <c:pt idx="23781">
                  <c:v>3540.06</c:v>
                </c:pt>
                <c:pt idx="23782">
                  <c:v>3715.79</c:v>
                </c:pt>
                <c:pt idx="23783">
                  <c:v>3376.52</c:v>
                </c:pt>
                <c:pt idx="23784">
                  <c:v>3272.97</c:v>
                </c:pt>
                <c:pt idx="23785">
                  <c:v>4397.04</c:v>
                </c:pt>
                <c:pt idx="23786">
                  <c:v>3852.08</c:v>
                </c:pt>
                <c:pt idx="23787">
                  <c:v>3782.62</c:v>
                </c:pt>
                <c:pt idx="23788">
                  <c:v>3570.26</c:v>
                </c:pt>
                <c:pt idx="23789">
                  <c:v>4729.5</c:v>
                </c:pt>
                <c:pt idx="23790">
                  <c:v>2254.34</c:v>
                </c:pt>
                <c:pt idx="23791">
                  <c:v>2658.57</c:v>
                </c:pt>
                <c:pt idx="23792">
                  <c:v>2895.26</c:v>
                </c:pt>
                <c:pt idx="23793">
                  <c:v>2922.68</c:v>
                </c:pt>
                <c:pt idx="23794">
                  <c:v>2237.1799999999998</c:v>
                </c:pt>
                <c:pt idx="23795">
                  <c:v>3815.38</c:v>
                </c:pt>
                <c:pt idx="23796">
                  <c:v>3954.94</c:v>
                </c:pt>
                <c:pt idx="23797">
                  <c:v>3860.18</c:v>
                </c:pt>
                <c:pt idx="23798">
                  <c:v>4270.1099999999997</c:v>
                </c:pt>
                <c:pt idx="23799">
                  <c:v>4353.1899999999996</c:v>
                </c:pt>
                <c:pt idx="23800">
                  <c:v>4018.83</c:v>
                </c:pt>
                <c:pt idx="23801">
                  <c:v>4783.91</c:v>
                </c:pt>
                <c:pt idx="23802">
                  <c:v>3842.48</c:v>
                </c:pt>
                <c:pt idx="23803">
                  <c:v>3600.45</c:v>
                </c:pt>
                <c:pt idx="23804">
                  <c:v>4973.3900000000003</c:v>
                </c:pt>
                <c:pt idx="23805">
                  <c:v>4355.68</c:v>
                </c:pt>
                <c:pt idx="23806">
                  <c:v>4501.68</c:v>
                </c:pt>
                <c:pt idx="23807">
                  <c:v>4709.59</c:v>
                </c:pt>
                <c:pt idx="23808">
                  <c:v>4449.68</c:v>
                </c:pt>
                <c:pt idx="23809">
                  <c:v>4555.5200000000004</c:v>
                </c:pt>
                <c:pt idx="23810">
                  <c:v>3655.24</c:v>
                </c:pt>
                <c:pt idx="23811">
                  <c:v>4486.05</c:v>
                </c:pt>
                <c:pt idx="23812">
                  <c:v>4540.57</c:v>
                </c:pt>
                <c:pt idx="23813">
                  <c:v>4596.33</c:v>
                </c:pt>
                <c:pt idx="23814">
                  <c:v>4156</c:v>
                </c:pt>
                <c:pt idx="23815">
                  <c:v>4633.3</c:v>
                </c:pt>
                <c:pt idx="23816">
                  <c:v>3554.54</c:v>
                </c:pt>
                <c:pt idx="23817">
                  <c:v>3610.38</c:v>
                </c:pt>
                <c:pt idx="23818">
                  <c:v>3820.77</c:v>
                </c:pt>
                <c:pt idx="23819">
                  <c:v>4012.02</c:v>
                </c:pt>
                <c:pt idx="23820">
                  <c:v>3714.43</c:v>
                </c:pt>
                <c:pt idx="23821">
                  <c:v>4883.79</c:v>
                </c:pt>
                <c:pt idx="23822">
                  <c:v>3269.26</c:v>
                </c:pt>
                <c:pt idx="23823">
                  <c:v>4204.37</c:v>
                </c:pt>
                <c:pt idx="23824">
                  <c:v>4514.4399999999996</c:v>
                </c:pt>
                <c:pt idx="23825">
                  <c:v>4191.82</c:v>
                </c:pt>
                <c:pt idx="23826">
                  <c:v>4329.8999999999996</c:v>
                </c:pt>
                <c:pt idx="23827">
                  <c:v>4128.13</c:v>
                </c:pt>
                <c:pt idx="23828">
                  <c:v>3459</c:v>
                </c:pt>
                <c:pt idx="23829">
                  <c:v>3903.1</c:v>
                </c:pt>
                <c:pt idx="23830">
                  <c:v>4483.79</c:v>
                </c:pt>
                <c:pt idx="23831">
                  <c:v>3830.77</c:v>
                </c:pt>
                <c:pt idx="23832">
                  <c:v>4747.24</c:v>
                </c:pt>
                <c:pt idx="23833">
                  <c:v>5446.11</c:v>
                </c:pt>
                <c:pt idx="23834">
                  <c:v>4605.22</c:v>
                </c:pt>
                <c:pt idx="23835">
                  <c:v>4751.4799999999996</c:v>
                </c:pt>
                <c:pt idx="23836">
                  <c:v>4657.38</c:v>
                </c:pt>
                <c:pt idx="23837">
                  <c:v>4344.97</c:v>
                </c:pt>
                <c:pt idx="23838">
                  <c:v>5278.52</c:v>
                </c:pt>
                <c:pt idx="23839">
                  <c:v>5560.13</c:v>
                </c:pt>
                <c:pt idx="23840">
                  <c:v>7576.03</c:v>
                </c:pt>
                <c:pt idx="23841">
                  <c:v>6235.97</c:v>
                </c:pt>
                <c:pt idx="23842">
                  <c:v>3826.09</c:v>
                </c:pt>
                <c:pt idx="23843">
                  <c:v>4010.53</c:v>
                </c:pt>
                <c:pt idx="23844">
                  <c:v>3233.63</c:v>
                </c:pt>
                <c:pt idx="23845">
                  <c:v>3009.32</c:v>
                </c:pt>
                <c:pt idx="23846">
                  <c:v>3630.44</c:v>
                </c:pt>
                <c:pt idx="23847">
                  <c:v>5157.1400000000003</c:v>
                </c:pt>
                <c:pt idx="23848">
                  <c:v>5911.5</c:v>
                </c:pt>
                <c:pt idx="23849">
                  <c:v>4674.91</c:v>
                </c:pt>
                <c:pt idx="23850">
                  <c:v>5341.1</c:v>
                </c:pt>
                <c:pt idx="23851">
                  <c:v>6843.9</c:v>
                </c:pt>
                <c:pt idx="23852">
                  <c:v>5488.64</c:v>
                </c:pt>
                <c:pt idx="23853">
                  <c:v>5731.21</c:v>
                </c:pt>
                <c:pt idx="23854">
                  <c:v>5276.75</c:v>
                </c:pt>
                <c:pt idx="23855">
                  <c:v>5442.38</c:v>
                </c:pt>
                <c:pt idx="23856">
                  <c:v>6854.5</c:v>
                </c:pt>
                <c:pt idx="23857">
                  <c:v>5659.87</c:v>
                </c:pt>
                <c:pt idx="23858">
                  <c:v>5457.27</c:v>
                </c:pt>
                <c:pt idx="23859">
                  <c:v>4508.13</c:v>
                </c:pt>
                <c:pt idx="23860">
                  <c:v>5007.8599999999997</c:v>
                </c:pt>
                <c:pt idx="23861">
                  <c:v>6677.84</c:v>
                </c:pt>
                <c:pt idx="23862">
                  <c:v>5375.49</c:v>
                </c:pt>
                <c:pt idx="23863">
                  <c:v>4826.13</c:v>
                </c:pt>
                <c:pt idx="23864">
                  <c:v>5981.4</c:v>
                </c:pt>
                <c:pt idx="23865">
                  <c:v>4909.13</c:v>
                </c:pt>
                <c:pt idx="23866">
                  <c:v>5172.2</c:v>
                </c:pt>
                <c:pt idx="23867">
                  <c:v>5004.75</c:v>
                </c:pt>
                <c:pt idx="23868">
                  <c:v>5434.68</c:v>
                </c:pt>
                <c:pt idx="23869">
                  <c:v>5093.4799999999996</c:v>
                </c:pt>
                <c:pt idx="23870">
                  <c:v>4245.9399999999996</c:v>
                </c:pt>
                <c:pt idx="23871">
                  <c:v>4207.5200000000004</c:v>
                </c:pt>
                <c:pt idx="23872">
                  <c:v>4016.21</c:v>
                </c:pt>
                <c:pt idx="23873">
                  <c:v>4973.58</c:v>
                </c:pt>
                <c:pt idx="23874">
                  <c:v>4395.76</c:v>
                </c:pt>
                <c:pt idx="23875">
                  <c:v>4893.88</c:v>
                </c:pt>
                <c:pt idx="23876">
                  <c:v>5343.98</c:v>
                </c:pt>
                <c:pt idx="23877">
                  <c:v>4217.4399999999996</c:v>
                </c:pt>
                <c:pt idx="23878">
                  <c:v>4475.58</c:v>
                </c:pt>
                <c:pt idx="23879">
                  <c:v>3977.81</c:v>
                </c:pt>
                <c:pt idx="23880">
                  <c:v>5177.5200000000004</c:v>
                </c:pt>
                <c:pt idx="23881">
                  <c:v>3399.99</c:v>
                </c:pt>
                <c:pt idx="23882">
                  <c:v>4905.58</c:v>
                </c:pt>
                <c:pt idx="23883">
                  <c:v>4296.93</c:v>
                </c:pt>
                <c:pt idx="23884">
                  <c:v>4684.37</c:v>
                </c:pt>
                <c:pt idx="23885">
                  <c:v>5134.03</c:v>
                </c:pt>
                <c:pt idx="23886">
                  <c:v>4652.78</c:v>
                </c:pt>
                <c:pt idx="23887">
                  <c:v>4237.58</c:v>
                </c:pt>
                <c:pt idx="23888">
                  <c:v>4733.0600000000004</c:v>
                </c:pt>
                <c:pt idx="23889">
                  <c:v>3889.4</c:v>
                </c:pt>
                <c:pt idx="23890">
                  <c:v>3365.36</c:v>
                </c:pt>
                <c:pt idx="23891">
                  <c:v>3251.17</c:v>
                </c:pt>
                <c:pt idx="23892">
                  <c:v>2711.52</c:v>
                </c:pt>
                <c:pt idx="23893">
                  <c:v>2594.1999999999998</c:v>
                </c:pt>
                <c:pt idx="23894">
                  <c:v>2873.16</c:v>
                </c:pt>
                <c:pt idx="23895">
                  <c:v>3293</c:v>
                </c:pt>
                <c:pt idx="23896">
                  <c:v>3085.2</c:v>
                </c:pt>
                <c:pt idx="23897">
                  <c:v>3336.18</c:v>
                </c:pt>
                <c:pt idx="23898">
                  <c:v>2913.5</c:v>
                </c:pt>
                <c:pt idx="23899">
                  <c:v>2980.58</c:v>
                </c:pt>
                <c:pt idx="23900">
                  <c:v>2139.8200000000002</c:v>
                </c:pt>
                <c:pt idx="23901">
                  <c:v>2580.94</c:v>
                </c:pt>
                <c:pt idx="23902">
                  <c:v>2123.54</c:v>
                </c:pt>
                <c:pt idx="23903">
                  <c:v>2233.64</c:v>
                </c:pt>
                <c:pt idx="23904">
                  <c:v>2316.42</c:v>
                </c:pt>
                <c:pt idx="23905">
                  <c:v>2184.1799999999998</c:v>
                </c:pt>
                <c:pt idx="23906">
                  <c:v>1663.64</c:v>
                </c:pt>
                <c:pt idx="23907">
                  <c:v>1661.78</c:v>
                </c:pt>
                <c:pt idx="23908">
                  <c:v>2190.09</c:v>
                </c:pt>
                <c:pt idx="23909">
                  <c:v>2047.25</c:v>
                </c:pt>
                <c:pt idx="23910">
                  <c:v>2041.85</c:v>
                </c:pt>
                <c:pt idx="23911">
                  <c:v>1795.13</c:v>
                </c:pt>
                <c:pt idx="23912">
                  <c:v>2379.63</c:v>
                </c:pt>
                <c:pt idx="23913">
                  <c:v>1363.05</c:v>
                </c:pt>
                <c:pt idx="23914">
                  <c:v>2022.13</c:v>
                </c:pt>
                <c:pt idx="23915">
                  <c:v>2673.02</c:v>
                </c:pt>
                <c:pt idx="23916">
                  <c:v>2282.4499999999998</c:v>
                </c:pt>
                <c:pt idx="23917">
                  <c:v>2244.3200000000002</c:v>
                </c:pt>
                <c:pt idx="23918">
                  <c:v>2537.73</c:v>
                </c:pt>
                <c:pt idx="23919">
                  <c:v>2672.58</c:v>
                </c:pt>
                <c:pt idx="23920">
                  <c:v>3454.6</c:v>
                </c:pt>
                <c:pt idx="23921">
                  <c:v>3290.12</c:v>
                </c:pt>
                <c:pt idx="23922">
                  <c:v>3449.92</c:v>
                </c:pt>
                <c:pt idx="23923">
                  <c:v>3048.65</c:v>
                </c:pt>
                <c:pt idx="23924">
                  <c:v>2810.74</c:v>
                </c:pt>
                <c:pt idx="23925">
                  <c:v>5598.66</c:v>
                </c:pt>
                <c:pt idx="23926">
                  <c:v>3650.28</c:v>
                </c:pt>
                <c:pt idx="23927">
                  <c:v>3329.83</c:v>
                </c:pt>
                <c:pt idx="23928">
                  <c:v>7115.88</c:v>
                </c:pt>
                <c:pt idx="23929">
                  <c:v>4184.0200000000004</c:v>
                </c:pt>
                <c:pt idx="23930">
                  <c:v>4546.74</c:v>
                </c:pt>
                <c:pt idx="23931">
                  <c:v>5177.84</c:v>
                </c:pt>
                <c:pt idx="23932">
                  <c:v>6244.46</c:v>
                </c:pt>
                <c:pt idx="23933">
                  <c:v>2168.7600000000002</c:v>
                </c:pt>
                <c:pt idx="23934">
                  <c:v>1661.8</c:v>
                </c:pt>
                <c:pt idx="23935">
                  <c:v>2330.7600000000002</c:v>
                </c:pt>
                <c:pt idx="23936">
                  <c:v>2083.2600000000002</c:v>
                </c:pt>
                <c:pt idx="23937">
                  <c:v>2294.83</c:v>
                </c:pt>
                <c:pt idx="23938">
                  <c:v>2934.23</c:v>
                </c:pt>
                <c:pt idx="23939">
                  <c:v>2678.2</c:v>
                </c:pt>
                <c:pt idx="23940">
                  <c:v>3330.35</c:v>
                </c:pt>
                <c:pt idx="23941">
                  <c:v>3600.12</c:v>
                </c:pt>
                <c:pt idx="23942">
                  <c:v>2884.96</c:v>
                </c:pt>
                <c:pt idx="23943">
                  <c:v>2226.41</c:v>
                </c:pt>
                <c:pt idx="23944">
                  <c:v>2009.64</c:v>
                </c:pt>
                <c:pt idx="23945">
                  <c:v>2035.86</c:v>
                </c:pt>
                <c:pt idx="23946">
                  <c:v>1706.99</c:v>
                </c:pt>
                <c:pt idx="23947">
                  <c:v>2485.34</c:v>
                </c:pt>
                <c:pt idx="23948">
                  <c:v>2505.4699999999998</c:v>
                </c:pt>
                <c:pt idx="23949">
                  <c:v>2440.69</c:v>
                </c:pt>
                <c:pt idx="23950">
                  <c:v>2051.3000000000002</c:v>
                </c:pt>
                <c:pt idx="23951">
                  <c:v>2550.16</c:v>
                </c:pt>
                <c:pt idx="23952">
                  <c:v>2358.0300000000002</c:v>
                </c:pt>
                <c:pt idx="23953">
                  <c:v>2992.16</c:v>
                </c:pt>
                <c:pt idx="23954">
                  <c:v>1933.69</c:v>
                </c:pt>
                <c:pt idx="23955">
                  <c:v>2650.1</c:v>
                </c:pt>
                <c:pt idx="23956">
                  <c:v>2507.8200000000002</c:v>
                </c:pt>
                <c:pt idx="23957">
                  <c:v>1964.4</c:v>
                </c:pt>
                <c:pt idx="23958">
                  <c:v>1859.84</c:v>
                </c:pt>
                <c:pt idx="23959">
                  <c:v>2287.9499999999998</c:v>
                </c:pt>
                <c:pt idx="23960">
                  <c:v>2098.1799999999998</c:v>
                </c:pt>
                <c:pt idx="23961">
                  <c:v>2161.88</c:v>
                </c:pt>
                <c:pt idx="23962">
                  <c:v>2389.46</c:v>
                </c:pt>
                <c:pt idx="23963">
                  <c:v>1715.28</c:v>
                </c:pt>
                <c:pt idx="23964">
                  <c:v>2436.34</c:v>
                </c:pt>
                <c:pt idx="23965">
                  <c:v>2067.0500000000002</c:v>
                </c:pt>
                <c:pt idx="23966">
                  <c:v>2372.2600000000002</c:v>
                </c:pt>
                <c:pt idx="23967">
                  <c:v>1893.99</c:v>
                </c:pt>
                <c:pt idx="23968">
                  <c:v>2443.1999999999998</c:v>
                </c:pt>
                <c:pt idx="23969">
                  <c:v>2598.9</c:v>
                </c:pt>
                <c:pt idx="23970">
                  <c:v>2211.96</c:v>
                </c:pt>
                <c:pt idx="23971">
                  <c:v>2392.33</c:v>
                </c:pt>
                <c:pt idx="23972">
                  <c:v>2643.96</c:v>
                </c:pt>
                <c:pt idx="23973">
                  <c:v>3596.91</c:v>
                </c:pt>
                <c:pt idx="23974">
                  <c:v>3178.64</c:v>
                </c:pt>
                <c:pt idx="23975">
                  <c:v>4631.0600000000004</c:v>
                </c:pt>
                <c:pt idx="23976">
                  <c:v>4089.11</c:v>
                </c:pt>
                <c:pt idx="23977">
                  <c:v>5170.26</c:v>
                </c:pt>
                <c:pt idx="23978">
                  <c:v>3524.58</c:v>
                </c:pt>
                <c:pt idx="23979">
                  <c:v>3345.37</c:v>
                </c:pt>
                <c:pt idx="23980">
                  <c:v>3959.14</c:v>
                </c:pt>
                <c:pt idx="23981">
                  <c:v>4273.76</c:v>
                </c:pt>
                <c:pt idx="23982">
                  <c:v>4275.58</c:v>
                </c:pt>
                <c:pt idx="23983">
                  <c:v>4240.72</c:v>
                </c:pt>
                <c:pt idx="23984">
                  <c:v>5535.38</c:v>
                </c:pt>
                <c:pt idx="23985">
                  <c:v>2637.13</c:v>
                </c:pt>
                <c:pt idx="23986">
                  <c:v>1933.4</c:v>
                </c:pt>
                <c:pt idx="23987">
                  <c:v>1841.31</c:v>
                </c:pt>
                <c:pt idx="23988">
                  <c:v>2601.91</c:v>
                </c:pt>
                <c:pt idx="23989">
                  <c:v>2650.3</c:v>
                </c:pt>
                <c:pt idx="23990">
                  <c:v>2680.76</c:v>
                </c:pt>
                <c:pt idx="23991">
                  <c:v>3422.07</c:v>
                </c:pt>
                <c:pt idx="23992">
                  <c:v>3731.27</c:v>
                </c:pt>
                <c:pt idx="23993">
                  <c:v>3382.7</c:v>
                </c:pt>
                <c:pt idx="23994">
                  <c:v>4147.46</c:v>
                </c:pt>
                <c:pt idx="23995">
                  <c:v>3233.97</c:v>
                </c:pt>
                <c:pt idx="23996">
                  <c:v>3665.87</c:v>
                </c:pt>
                <c:pt idx="23997">
                  <c:v>2989.53</c:v>
                </c:pt>
                <c:pt idx="23998">
                  <c:v>3677.81</c:v>
                </c:pt>
                <c:pt idx="23999">
                  <c:v>4034.44</c:v>
                </c:pt>
                <c:pt idx="24000">
                  <c:v>3805.43</c:v>
                </c:pt>
                <c:pt idx="24001">
                  <c:v>3158.46</c:v>
                </c:pt>
                <c:pt idx="24002">
                  <c:v>3395.58</c:v>
                </c:pt>
                <c:pt idx="24003">
                  <c:v>2233.61</c:v>
                </c:pt>
                <c:pt idx="24004">
                  <c:v>2337.12</c:v>
                </c:pt>
                <c:pt idx="24005">
                  <c:v>2026.19</c:v>
                </c:pt>
                <c:pt idx="24006">
                  <c:v>2375.5</c:v>
                </c:pt>
                <c:pt idx="24007">
                  <c:v>2065.8000000000002</c:v>
                </c:pt>
                <c:pt idx="24008">
                  <c:v>2062.2399999999998</c:v>
                </c:pt>
                <c:pt idx="24009">
                  <c:v>2003.45</c:v>
                </c:pt>
                <c:pt idx="24010">
                  <c:v>2397.15</c:v>
                </c:pt>
                <c:pt idx="24011">
                  <c:v>1913.79</c:v>
                </c:pt>
                <c:pt idx="24012">
                  <c:v>1994.43</c:v>
                </c:pt>
                <c:pt idx="24013">
                  <c:v>1743.06</c:v>
                </c:pt>
                <c:pt idx="24014">
                  <c:v>2462.29</c:v>
                </c:pt>
                <c:pt idx="24015">
                  <c:v>1338.44</c:v>
                </c:pt>
                <c:pt idx="24016">
                  <c:v>2056.48</c:v>
                </c:pt>
                <c:pt idx="24017">
                  <c:v>1602.76</c:v>
                </c:pt>
                <c:pt idx="24018">
                  <c:v>2001.23</c:v>
                </c:pt>
                <c:pt idx="24019">
                  <c:v>2347.12</c:v>
                </c:pt>
                <c:pt idx="24020">
                  <c:v>1916.79</c:v>
                </c:pt>
                <c:pt idx="24021">
                  <c:v>1873.1</c:v>
                </c:pt>
                <c:pt idx="24022">
                  <c:v>2778.45</c:v>
                </c:pt>
                <c:pt idx="24023">
                  <c:v>3171.35</c:v>
                </c:pt>
                <c:pt idx="24024">
                  <c:v>2189.98</c:v>
                </c:pt>
                <c:pt idx="24025">
                  <c:v>2660.94</c:v>
                </c:pt>
                <c:pt idx="24026">
                  <c:v>3874.1</c:v>
                </c:pt>
                <c:pt idx="24027">
                  <c:v>3096.51</c:v>
                </c:pt>
                <c:pt idx="24028">
                  <c:v>3295.95</c:v>
                </c:pt>
                <c:pt idx="24029">
                  <c:v>947</c:v>
                </c:pt>
                <c:pt idx="24030">
                  <c:v>818</c:v>
                </c:pt>
                <c:pt idx="24031">
                  <c:v>753</c:v>
                </c:pt>
                <c:pt idx="24032">
                  <c:v>679.5</c:v>
                </c:pt>
                <c:pt idx="24033">
                  <c:v>699</c:v>
                </c:pt>
                <c:pt idx="24034">
                  <c:v>560.5</c:v>
                </c:pt>
                <c:pt idx="24035">
                  <c:v>420.5</c:v>
                </c:pt>
                <c:pt idx="24036">
                  <c:v>383.75</c:v>
                </c:pt>
                <c:pt idx="24037">
                  <c:v>396.25</c:v>
                </c:pt>
                <c:pt idx="24038">
                  <c:v>335</c:v>
                </c:pt>
                <c:pt idx="24039">
                  <c:v>281.5</c:v>
                </c:pt>
                <c:pt idx="24040">
                  <c:v>379.25</c:v>
                </c:pt>
                <c:pt idx="24041">
                  <c:v>381</c:v>
                </c:pt>
                <c:pt idx="24042">
                  <c:v>276</c:v>
                </c:pt>
                <c:pt idx="24043">
                  <c:v>340.5</c:v>
                </c:pt>
                <c:pt idx="24044">
                  <c:v>260</c:v>
                </c:pt>
                <c:pt idx="24045">
                  <c:v>401</c:v>
                </c:pt>
                <c:pt idx="24046">
                  <c:v>320.5</c:v>
                </c:pt>
                <c:pt idx="24047">
                  <c:v>391.5</c:v>
                </c:pt>
                <c:pt idx="24048">
                  <c:v>446</c:v>
                </c:pt>
                <c:pt idx="24049">
                  <c:v>275</c:v>
                </c:pt>
                <c:pt idx="24050">
                  <c:v>432.5</c:v>
                </c:pt>
                <c:pt idx="24051">
                  <c:v>324.5</c:v>
                </c:pt>
                <c:pt idx="24052">
                  <c:v>264.5</c:v>
                </c:pt>
                <c:pt idx="24053">
                  <c:v>262.5</c:v>
                </c:pt>
                <c:pt idx="24054">
                  <c:v>612.25</c:v>
                </c:pt>
                <c:pt idx="24055">
                  <c:v>615.35</c:v>
                </c:pt>
                <c:pt idx="24056">
                  <c:v>550.88</c:v>
                </c:pt>
                <c:pt idx="24057">
                  <c:v>838.95</c:v>
                </c:pt>
                <c:pt idx="24058">
                  <c:v>795.13</c:v>
                </c:pt>
                <c:pt idx="24059">
                  <c:v>406.76</c:v>
                </c:pt>
                <c:pt idx="24060">
                  <c:v>322.85000000000002</c:v>
                </c:pt>
                <c:pt idx="24061">
                  <c:v>340.67</c:v>
                </c:pt>
                <c:pt idx="24062">
                  <c:v>326.5</c:v>
                </c:pt>
                <c:pt idx="24063">
                  <c:v>338.9</c:v>
                </c:pt>
                <c:pt idx="24064">
                  <c:v>494</c:v>
                </c:pt>
                <c:pt idx="24065">
                  <c:v>328.8</c:v>
                </c:pt>
                <c:pt idx="24066">
                  <c:v>380.2</c:v>
                </c:pt>
                <c:pt idx="24067">
                  <c:v>435.2</c:v>
                </c:pt>
                <c:pt idx="24068">
                  <c:v>714.6</c:v>
                </c:pt>
                <c:pt idx="24069">
                  <c:v>671.7</c:v>
                </c:pt>
                <c:pt idx="24070">
                  <c:v>636.1</c:v>
                </c:pt>
                <c:pt idx="24071">
                  <c:v>810.3</c:v>
                </c:pt>
                <c:pt idx="24072">
                  <c:v>881.4</c:v>
                </c:pt>
                <c:pt idx="24073">
                  <c:v>980.5</c:v>
                </c:pt>
                <c:pt idx="24074">
                  <c:v>1211</c:v>
                </c:pt>
                <c:pt idx="24075">
                  <c:v>1818.1</c:v>
                </c:pt>
                <c:pt idx="24076">
                  <c:v>697.7</c:v>
                </c:pt>
                <c:pt idx="24077">
                  <c:v>663.87</c:v>
                </c:pt>
                <c:pt idx="24078">
                  <c:v>757.57</c:v>
                </c:pt>
                <c:pt idx="24079">
                  <c:v>1009.83</c:v>
                </c:pt>
                <c:pt idx="24080">
                  <c:v>376.52</c:v>
                </c:pt>
                <c:pt idx="24081">
                  <c:v>761.63</c:v>
                </c:pt>
                <c:pt idx="24082">
                  <c:v>765.01</c:v>
                </c:pt>
                <c:pt idx="24083">
                  <c:v>732.78</c:v>
                </c:pt>
                <c:pt idx="24084">
                  <c:v>489.09</c:v>
                </c:pt>
                <c:pt idx="24085">
                  <c:v>507.8</c:v>
                </c:pt>
                <c:pt idx="24086">
                  <c:v>492.18</c:v>
                </c:pt>
                <c:pt idx="24087">
                  <c:v>318.31</c:v>
                </c:pt>
                <c:pt idx="24088">
                  <c:v>359.68</c:v>
                </c:pt>
                <c:pt idx="24089">
                  <c:v>343.05</c:v>
                </c:pt>
                <c:pt idx="24090">
                  <c:v>343.7</c:v>
                </c:pt>
                <c:pt idx="24091">
                  <c:v>210.03</c:v>
                </c:pt>
                <c:pt idx="24092">
                  <c:v>253.3</c:v>
                </c:pt>
                <c:pt idx="24093">
                  <c:v>320.49</c:v>
                </c:pt>
                <c:pt idx="24094">
                  <c:v>221.53</c:v>
                </c:pt>
                <c:pt idx="24095">
                  <c:v>307.85000000000002</c:v>
                </c:pt>
                <c:pt idx="24096">
                  <c:v>470.52</c:v>
                </c:pt>
                <c:pt idx="24097">
                  <c:v>434.67</c:v>
                </c:pt>
                <c:pt idx="24098">
                  <c:v>246.29</c:v>
                </c:pt>
                <c:pt idx="24099">
                  <c:v>254.88</c:v>
                </c:pt>
                <c:pt idx="24100">
                  <c:v>397.3</c:v>
                </c:pt>
                <c:pt idx="24101">
                  <c:v>305.75</c:v>
                </c:pt>
                <c:pt idx="24102">
                  <c:v>364.41</c:v>
                </c:pt>
                <c:pt idx="24103">
                  <c:v>229.09</c:v>
                </c:pt>
                <c:pt idx="24104">
                  <c:v>206.68</c:v>
                </c:pt>
                <c:pt idx="24105">
                  <c:v>290.29000000000002</c:v>
                </c:pt>
                <c:pt idx="24106">
                  <c:v>301.42</c:v>
                </c:pt>
                <c:pt idx="24107">
                  <c:v>417.64</c:v>
                </c:pt>
                <c:pt idx="24108">
                  <c:v>273.58999999999997</c:v>
                </c:pt>
                <c:pt idx="24109">
                  <c:v>639.53</c:v>
                </c:pt>
                <c:pt idx="24110">
                  <c:v>469.45</c:v>
                </c:pt>
                <c:pt idx="24111">
                  <c:v>275.95</c:v>
                </c:pt>
                <c:pt idx="24112">
                  <c:v>317.33</c:v>
                </c:pt>
                <c:pt idx="24113">
                  <c:v>300.64999999999998</c:v>
                </c:pt>
                <c:pt idx="24114">
                  <c:v>253.38</c:v>
                </c:pt>
                <c:pt idx="24115">
                  <c:v>338.81</c:v>
                </c:pt>
                <c:pt idx="24116">
                  <c:v>384.23</c:v>
                </c:pt>
                <c:pt idx="24117">
                  <c:v>435.97</c:v>
                </c:pt>
                <c:pt idx="24118">
                  <c:v>533.44000000000005</c:v>
                </c:pt>
                <c:pt idx="24119">
                  <c:v>465.19</c:v>
                </c:pt>
                <c:pt idx="24120">
                  <c:v>632.98</c:v>
                </c:pt>
                <c:pt idx="24121">
                  <c:v>507.33</c:v>
                </c:pt>
                <c:pt idx="24122">
                  <c:v>620.09</c:v>
                </c:pt>
                <c:pt idx="24123">
                  <c:v>645.30999999999995</c:v>
                </c:pt>
                <c:pt idx="24124">
                  <c:v>607.38</c:v>
                </c:pt>
                <c:pt idx="24125">
                  <c:v>608.5</c:v>
                </c:pt>
                <c:pt idx="24126">
                  <c:v>681.69</c:v>
                </c:pt>
                <c:pt idx="24127">
                  <c:v>1038.79</c:v>
                </c:pt>
                <c:pt idx="24128">
                  <c:v>788.45</c:v>
                </c:pt>
                <c:pt idx="24129">
                  <c:v>554.84</c:v>
                </c:pt>
                <c:pt idx="24130">
                  <c:v>593.91</c:v>
                </c:pt>
                <c:pt idx="24131">
                  <c:v>597.58000000000004</c:v>
                </c:pt>
                <c:pt idx="24132">
                  <c:v>421.37</c:v>
                </c:pt>
                <c:pt idx="24133">
                  <c:v>522.67999999999995</c:v>
                </c:pt>
                <c:pt idx="24134">
                  <c:v>919.64</c:v>
                </c:pt>
                <c:pt idx="24135">
                  <c:v>662.49</c:v>
                </c:pt>
                <c:pt idx="24136">
                  <c:v>473.04</c:v>
                </c:pt>
                <c:pt idx="24137">
                  <c:v>662.03</c:v>
                </c:pt>
                <c:pt idx="24138">
                  <c:v>615.63</c:v>
                </c:pt>
                <c:pt idx="24139">
                  <c:v>462.89</c:v>
                </c:pt>
                <c:pt idx="24140">
                  <c:v>666.44</c:v>
                </c:pt>
                <c:pt idx="24141">
                  <c:v>458.63</c:v>
                </c:pt>
                <c:pt idx="24142">
                  <c:v>493.66</c:v>
                </c:pt>
                <c:pt idx="24143">
                  <c:v>428.83</c:v>
                </c:pt>
                <c:pt idx="24144">
                  <c:v>490.8</c:v>
                </c:pt>
                <c:pt idx="24145">
                  <c:v>507.51</c:v>
                </c:pt>
                <c:pt idx="24146">
                  <c:v>511.62</c:v>
                </c:pt>
                <c:pt idx="24147">
                  <c:v>517.05999999999995</c:v>
                </c:pt>
                <c:pt idx="24148">
                  <c:v>459.58</c:v>
                </c:pt>
                <c:pt idx="24149">
                  <c:v>413.25</c:v>
                </c:pt>
                <c:pt idx="24150">
                  <c:v>398.78</c:v>
                </c:pt>
                <c:pt idx="24151">
                  <c:v>334.13</c:v>
                </c:pt>
                <c:pt idx="24152">
                  <c:v>367.15</c:v>
                </c:pt>
                <c:pt idx="24153">
                  <c:v>477.57</c:v>
                </c:pt>
                <c:pt idx="24154">
                  <c:v>367.34</c:v>
                </c:pt>
                <c:pt idx="24155">
                  <c:v>436.32</c:v>
                </c:pt>
                <c:pt idx="24156">
                  <c:v>371.83</c:v>
                </c:pt>
                <c:pt idx="24157">
                  <c:v>615.92999999999995</c:v>
                </c:pt>
                <c:pt idx="24158">
                  <c:v>455.92</c:v>
                </c:pt>
                <c:pt idx="24159">
                  <c:v>489.73</c:v>
                </c:pt>
                <c:pt idx="24160">
                  <c:v>336.89</c:v>
                </c:pt>
                <c:pt idx="24161">
                  <c:v>461.99</c:v>
                </c:pt>
                <c:pt idx="24162">
                  <c:v>622.79</c:v>
                </c:pt>
                <c:pt idx="24163">
                  <c:v>489.25</c:v>
                </c:pt>
                <c:pt idx="24164">
                  <c:v>410.51</c:v>
                </c:pt>
                <c:pt idx="24165">
                  <c:v>424.13</c:v>
                </c:pt>
                <c:pt idx="24166">
                  <c:v>489.42</c:v>
                </c:pt>
                <c:pt idx="24167">
                  <c:v>360.07</c:v>
                </c:pt>
                <c:pt idx="24168">
                  <c:v>566.04</c:v>
                </c:pt>
                <c:pt idx="24169">
                  <c:v>627.95000000000005</c:v>
                </c:pt>
                <c:pt idx="24170">
                  <c:v>431.19</c:v>
                </c:pt>
                <c:pt idx="24171">
                  <c:v>351.49</c:v>
                </c:pt>
                <c:pt idx="24172">
                  <c:v>176.25</c:v>
                </c:pt>
                <c:pt idx="24173">
                  <c:v>253.36</c:v>
                </c:pt>
                <c:pt idx="24174">
                  <c:v>281.3</c:v>
                </c:pt>
                <c:pt idx="24175">
                  <c:v>216.89</c:v>
                </c:pt>
                <c:pt idx="24176">
                  <c:v>302.54000000000002</c:v>
                </c:pt>
                <c:pt idx="24177">
                  <c:v>299.76</c:v>
                </c:pt>
                <c:pt idx="24178">
                  <c:v>167.7</c:v>
                </c:pt>
                <c:pt idx="24179">
                  <c:v>137.97</c:v>
                </c:pt>
                <c:pt idx="24180">
                  <c:v>235.94</c:v>
                </c:pt>
                <c:pt idx="24181">
                  <c:v>196.49</c:v>
                </c:pt>
                <c:pt idx="24182">
                  <c:v>189.38</c:v>
                </c:pt>
                <c:pt idx="24183">
                  <c:v>162.07</c:v>
                </c:pt>
                <c:pt idx="24184">
                  <c:v>165.45</c:v>
                </c:pt>
                <c:pt idx="24185">
                  <c:v>215.23</c:v>
                </c:pt>
                <c:pt idx="24186">
                  <c:v>188.9</c:v>
                </c:pt>
                <c:pt idx="24187">
                  <c:v>161.5</c:v>
                </c:pt>
                <c:pt idx="24188">
                  <c:v>191</c:v>
                </c:pt>
                <c:pt idx="24189">
                  <c:v>173</c:v>
                </c:pt>
                <c:pt idx="24190">
                  <c:v>121.5</c:v>
                </c:pt>
                <c:pt idx="24191">
                  <c:v>99</c:v>
                </c:pt>
                <c:pt idx="24192">
                  <c:v>67.5</c:v>
                </c:pt>
                <c:pt idx="24193">
                  <c:v>146.5</c:v>
                </c:pt>
                <c:pt idx="24194">
                  <c:v>95</c:v>
                </c:pt>
                <c:pt idx="24195">
                  <c:v>145.5</c:v>
                </c:pt>
                <c:pt idx="24196">
                  <c:v>89.5</c:v>
                </c:pt>
                <c:pt idx="24197">
                  <c:v>85.83</c:v>
                </c:pt>
                <c:pt idx="24198">
                  <c:v>80</c:v>
                </c:pt>
                <c:pt idx="24199">
                  <c:v>108.77</c:v>
                </c:pt>
                <c:pt idx="24200">
                  <c:v>179.5</c:v>
                </c:pt>
                <c:pt idx="24201">
                  <c:v>143.5</c:v>
                </c:pt>
                <c:pt idx="24202">
                  <c:v>144.5</c:v>
                </c:pt>
                <c:pt idx="24203">
                  <c:v>130</c:v>
                </c:pt>
                <c:pt idx="24204">
                  <c:v>88.5</c:v>
                </c:pt>
                <c:pt idx="24205">
                  <c:v>130.5</c:v>
                </c:pt>
                <c:pt idx="24206">
                  <c:v>109</c:v>
                </c:pt>
                <c:pt idx="24207">
                  <c:v>225</c:v>
                </c:pt>
                <c:pt idx="24208">
                  <c:v>238</c:v>
                </c:pt>
                <c:pt idx="24209">
                  <c:v>199.5</c:v>
                </c:pt>
                <c:pt idx="24210">
                  <c:v>198</c:v>
                </c:pt>
                <c:pt idx="24211">
                  <c:v>288</c:v>
                </c:pt>
                <c:pt idx="24212">
                  <c:v>208</c:v>
                </c:pt>
                <c:pt idx="24213">
                  <c:v>302.5</c:v>
                </c:pt>
                <c:pt idx="24214">
                  <c:v>283.5</c:v>
                </c:pt>
                <c:pt idx="24215">
                  <c:v>196</c:v>
                </c:pt>
                <c:pt idx="24216">
                  <c:v>413.5</c:v>
                </c:pt>
                <c:pt idx="24217">
                  <c:v>343.5</c:v>
                </c:pt>
                <c:pt idx="24218">
                  <c:v>397.5</c:v>
                </c:pt>
                <c:pt idx="24219">
                  <c:v>196</c:v>
                </c:pt>
                <c:pt idx="24220">
                  <c:v>213</c:v>
                </c:pt>
                <c:pt idx="24221">
                  <c:v>291.5</c:v>
                </c:pt>
                <c:pt idx="24222">
                  <c:v>267</c:v>
                </c:pt>
                <c:pt idx="24223">
                  <c:v>240</c:v>
                </c:pt>
                <c:pt idx="24224">
                  <c:v>284.5</c:v>
                </c:pt>
                <c:pt idx="24225">
                  <c:v>297.5</c:v>
                </c:pt>
                <c:pt idx="24226">
                  <c:v>242</c:v>
                </c:pt>
                <c:pt idx="24227">
                  <c:v>200.75</c:v>
                </c:pt>
                <c:pt idx="24228">
                  <c:v>241.75</c:v>
                </c:pt>
                <c:pt idx="24229">
                  <c:v>112</c:v>
                </c:pt>
                <c:pt idx="24230">
                  <c:v>157.75</c:v>
                </c:pt>
                <c:pt idx="24231">
                  <c:v>134</c:v>
                </c:pt>
                <c:pt idx="24232">
                  <c:v>150.72999999999999</c:v>
                </c:pt>
                <c:pt idx="24233">
                  <c:v>100.48</c:v>
                </c:pt>
                <c:pt idx="24234">
                  <c:v>164.38</c:v>
                </c:pt>
                <c:pt idx="24235">
                  <c:v>176.28</c:v>
                </c:pt>
                <c:pt idx="24236">
                  <c:v>112.5</c:v>
                </c:pt>
                <c:pt idx="24237">
                  <c:v>165.5</c:v>
                </c:pt>
                <c:pt idx="24238">
                  <c:v>127.71</c:v>
                </c:pt>
                <c:pt idx="24239">
                  <c:v>145.69</c:v>
                </c:pt>
                <c:pt idx="24240">
                  <c:v>170.5</c:v>
                </c:pt>
                <c:pt idx="24241">
                  <c:v>140.5</c:v>
                </c:pt>
                <c:pt idx="24242">
                  <c:v>87.42</c:v>
                </c:pt>
                <c:pt idx="24243">
                  <c:v>61.71</c:v>
                </c:pt>
                <c:pt idx="24244">
                  <c:v>91.5</c:v>
                </c:pt>
                <c:pt idx="24245">
                  <c:v>62.94</c:v>
                </c:pt>
                <c:pt idx="24246">
                  <c:v>114.71</c:v>
                </c:pt>
                <c:pt idx="24247">
                  <c:v>59.17</c:v>
                </c:pt>
                <c:pt idx="24248">
                  <c:v>103.48</c:v>
                </c:pt>
                <c:pt idx="24249">
                  <c:v>34.5</c:v>
                </c:pt>
                <c:pt idx="24250">
                  <c:v>73.23</c:v>
                </c:pt>
                <c:pt idx="24251">
                  <c:v>85.5</c:v>
                </c:pt>
                <c:pt idx="24252">
                  <c:v>101.71</c:v>
                </c:pt>
                <c:pt idx="24253">
                  <c:v>139.75</c:v>
                </c:pt>
                <c:pt idx="24254">
                  <c:v>88.5</c:v>
                </c:pt>
                <c:pt idx="24255">
                  <c:v>211.96</c:v>
                </c:pt>
                <c:pt idx="24256">
                  <c:v>82.98</c:v>
                </c:pt>
                <c:pt idx="24257">
                  <c:v>153.71</c:v>
                </c:pt>
                <c:pt idx="24258">
                  <c:v>90.08</c:v>
                </c:pt>
                <c:pt idx="24259">
                  <c:v>148.34</c:v>
                </c:pt>
                <c:pt idx="24260">
                  <c:v>113.73</c:v>
                </c:pt>
                <c:pt idx="24261">
                  <c:v>168.12</c:v>
                </c:pt>
                <c:pt idx="24262">
                  <c:v>201.67</c:v>
                </c:pt>
                <c:pt idx="24263">
                  <c:v>317.99</c:v>
                </c:pt>
                <c:pt idx="24264">
                  <c:v>232.33</c:v>
                </c:pt>
                <c:pt idx="24265">
                  <c:v>185.35</c:v>
                </c:pt>
                <c:pt idx="24266">
                  <c:v>147.1</c:v>
                </c:pt>
                <c:pt idx="24267">
                  <c:v>251.46</c:v>
                </c:pt>
                <c:pt idx="24268">
                  <c:v>331.87</c:v>
                </c:pt>
                <c:pt idx="24269">
                  <c:v>245.85</c:v>
                </c:pt>
                <c:pt idx="24270">
                  <c:v>411.09</c:v>
                </c:pt>
                <c:pt idx="24271">
                  <c:v>200.59</c:v>
                </c:pt>
                <c:pt idx="24272">
                  <c:v>154.88999999999999</c:v>
                </c:pt>
                <c:pt idx="24273">
                  <c:v>194.34</c:v>
                </c:pt>
                <c:pt idx="24274">
                  <c:v>147.5</c:v>
                </c:pt>
                <c:pt idx="24275">
                  <c:v>117.88</c:v>
                </c:pt>
                <c:pt idx="24276">
                  <c:v>173.85</c:v>
                </c:pt>
                <c:pt idx="24277">
                  <c:v>286.27</c:v>
                </c:pt>
                <c:pt idx="24278">
                  <c:v>172</c:v>
                </c:pt>
                <c:pt idx="24279">
                  <c:v>193.48</c:v>
                </c:pt>
                <c:pt idx="24280">
                  <c:v>166.42</c:v>
                </c:pt>
                <c:pt idx="24281">
                  <c:v>251.48</c:v>
                </c:pt>
                <c:pt idx="24282">
                  <c:v>149.22999999999999</c:v>
                </c:pt>
                <c:pt idx="24283">
                  <c:v>269.48</c:v>
                </c:pt>
                <c:pt idx="24284">
                  <c:v>258.95999999999998</c:v>
                </c:pt>
                <c:pt idx="24285">
                  <c:v>245.07</c:v>
                </c:pt>
                <c:pt idx="24286">
                  <c:v>112.25</c:v>
                </c:pt>
                <c:pt idx="24287">
                  <c:v>153.97999999999999</c:v>
                </c:pt>
                <c:pt idx="24288">
                  <c:v>90.92</c:v>
                </c:pt>
                <c:pt idx="24289">
                  <c:v>103.24</c:v>
                </c:pt>
                <c:pt idx="24290">
                  <c:v>124.71</c:v>
                </c:pt>
                <c:pt idx="24291">
                  <c:v>179.21</c:v>
                </c:pt>
                <c:pt idx="24292">
                  <c:v>187.1</c:v>
                </c:pt>
                <c:pt idx="24293">
                  <c:v>99.3</c:v>
                </c:pt>
                <c:pt idx="24294">
                  <c:v>99.74</c:v>
                </c:pt>
                <c:pt idx="24295">
                  <c:v>81.39</c:v>
                </c:pt>
                <c:pt idx="24296">
                  <c:v>89.03</c:v>
                </c:pt>
                <c:pt idx="24297">
                  <c:v>88.58</c:v>
                </c:pt>
                <c:pt idx="24298">
                  <c:v>71</c:v>
                </c:pt>
                <c:pt idx="24299">
                  <c:v>110.63</c:v>
                </c:pt>
                <c:pt idx="24300">
                  <c:v>74.569999999999993</c:v>
                </c:pt>
                <c:pt idx="24301">
                  <c:v>53.71</c:v>
                </c:pt>
                <c:pt idx="24302">
                  <c:v>103.55</c:v>
                </c:pt>
                <c:pt idx="24303">
                  <c:v>127.41</c:v>
                </c:pt>
                <c:pt idx="24304">
                  <c:v>108.69</c:v>
                </c:pt>
                <c:pt idx="24305">
                  <c:v>115.63</c:v>
                </c:pt>
                <c:pt idx="24306">
                  <c:v>63.08</c:v>
                </c:pt>
                <c:pt idx="24307">
                  <c:v>90.47</c:v>
                </c:pt>
                <c:pt idx="24308">
                  <c:v>75.61</c:v>
                </c:pt>
                <c:pt idx="24309">
                  <c:v>69.69</c:v>
                </c:pt>
                <c:pt idx="24310">
                  <c:v>110.23</c:v>
                </c:pt>
                <c:pt idx="24311">
                  <c:v>127.34</c:v>
                </c:pt>
                <c:pt idx="24312">
                  <c:v>151.71</c:v>
                </c:pt>
                <c:pt idx="24313">
                  <c:v>164.42</c:v>
                </c:pt>
                <c:pt idx="24314">
                  <c:v>151.69</c:v>
                </c:pt>
                <c:pt idx="24315">
                  <c:v>1968.94</c:v>
                </c:pt>
                <c:pt idx="24316">
                  <c:v>2015.5</c:v>
                </c:pt>
                <c:pt idx="24317">
                  <c:v>2206.5</c:v>
                </c:pt>
                <c:pt idx="24318">
                  <c:v>1438</c:v>
                </c:pt>
                <c:pt idx="24319">
                  <c:v>1442.5</c:v>
                </c:pt>
                <c:pt idx="24320">
                  <c:v>1138.5</c:v>
                </c:pt>
                <c:pt idx="24321">
                  <c:v>1737.5</c:v>
                </c:pt>
                <c:pt idx="24322">
                  <c:v>1029</c:v>
                </c:pt>
                <c:pt idx="24323">
                  <c:v>1447.5</c:v>
                </c:pt>
                <c:pt idx="24324">
                  <c:v>1319.25</c:v>
                </c:pt>
                <c:pt idx="24325">
                  <c:v>1447.94</c:v>
                </c:pt>
                <c:pt idx="24326">
                  <c:v>1561.5</c:v>
                </c:pt>
                <c:pt idx="24327">
                  <c:v>1337.88</c:v>
                </c:pt>
                <c:pt idx="24328">
                  <c:v>1831</c:v>
                </c:pt>
                <c:pt idx="24329">
                  <c:v>2308.2600000000002</c:v>
                </c:pt>
                <c:pt idx="24330">
                  <c:v>1463.38</c:v>
                </c:pt>
                <c:pt idx="24331">
                  <c:v>1350.37</c:v>
                </c:pt>
                <c:pt idx="24332">
                  <c:v>1824.5</c:v>
                </c:pt>
                <c:pt idx="24333">
                  <c:v>1505</c:v>
                </c:pt>
                <c:pt idx="24334">
                  <c:v>1552.88</c:v>
                </c:pt>
                <c:pt idx="24335">
                  <c:v>1472.92</c:v>
                </c:pt>
                <c:pt idx="24336">
                  <c:v>1781.25</c:v>
                </c:pt>
                <c:pt idx="24337">
                  <c:v>1726.5</c:v>
                </c:pt>
                <c:pt idx="24338">
                  <c:v>1676.5</c:v>
                </c:pt>
                <c:pt idx="24339">
                  <c:v>1320.25</c:v>
                </c:pt>
                <c:pt idx="24340">
                  <c:v>1311.01</c:v>
                </c:pt>
                <c:pt idx="24341">
                  <c:v>2859.27</c:v>
                </c:pt>
                <c:pt idx="24342">
                  <c:v>1650.45</c:v>
                </c:pt>
                <c:pt idx="24343">
                  <c:v>1823.68</c:v>
                </c:pt>
                <c:pt idx="24344">
                  <c:v>1594.26</c:v>
                </c:pt>
                <c:pt idx="24345">
                  <c:v>1293.03</c:v>
                </c:pt>
                <c:pt idx="24346">
                  <c:v>1228.74</c:v>
                </c:pt>
                <c:pt idx="24347">
                  <c:v>988.21</c:v>
                </c:pt>
                <c:pt idx="24348">
                  <c:v>1391.49</c:v>
                </c:pt>
                <c:pt idx="24349">
                  <c:v>1349.12</c:v>
                </c:pt>
                <c:pt idx="24350">
                  <c:v>1247.0999999999999</c:v>
                </c:pt>
                <c:pt idx="24351">
                  <c:v>1405.62</c:v>
                </c:pt>
                <c:pt idx="24352">
                  <c:v>1210.46</c:v>
                </c:pt>
                <c:pt idx="24353">
                  <c:v>1044.05</c:v>
                </c:pt>
                <c:pt idx="24354">
                  <c:v>1962.56</c:v>
                </c:pt>
                <c:pt idx="24355">
                  <c:v>1652.45</c:v>
                </c:pt>
                <c:pt idx="24356">
                  <c:v>1776.9</c:v>
                </c:pt>
                <c:pt idx="24357">
                  <c:v>3096.5</c:v>
                </c:pt>
                <c:pt idx="24358">
                  <c:v>2183.6999999999998</c:v>
                </c:pt>
                <c:pt idx="24359">
                  <c:v>2264.3000000000002</c:v>
                </c:pt>
                <c:pt idx="24360">
                  <c:v>2931.36</c:v>
                </c:pt>
                <c:pt idx="24361">
                  <c:v>4868.91</c:v>
                </c:pt>
                <c:pt idx="24362">
                  <c:v>2505.35</c:v>
                </c:pt>
                <c:pt idx="24363">
                  <c:v>1416.05</c:v>
                </c:pt>
                <c:pt idx="24364">
                  <c:v>1451.2</c:v>
                </c:pt>
                <c:pt idx="24365">
                  <c:v>1218.8</c:v>
                </c:pt>
                <c:pt idx="24366">
                  <c:v>1028.26</c:v>
                </c:pt>
                <c:pt idx="24367">
                  <c:v>1828.57</c:v>
                </c:pt>
                <c:pt idx="24368">
                  <c:v>1813.75</c:v>
                </c:pt>
                <c:pt idx="24369">
                  <c:v>2253.9499999999998</c:v>
                </c:pt>
                <c:pt idx="24370">
                  <c:v>1888.86</c:v>
                </c:pt>
                <c:pt idx="24371">
                  <c:v>1380.31</c:v>
                </c:pt>
                <c:pt idx="24372">
                  <c:v>1253.07</c:v>
                </c:pt>
                <c:pt idx="24373">
                  <c:v>1307.73</c:v>
                </c:pt>
                <c:pt idx="24374">
                  <c:v>1028.8900000000001</c:v>
                </c:pt>
                <c:pt idx="24375">
                  <c:v>949.18</c:v>
                </c:pt>
                <c:pt idx="24376">
                  <c:v>1419.21</c:v>
                </c:pt>
                <c:pt idx="24377">
                  <c:v>1071.96</c:v>
                </c:pt>
                <c:pt idx="24378">
                  <c:v>1024.57</c:v>
                </c:pt>
                <c:pt idx="24379">
                  <c:v>1176.82</c:v>
                </c:pt>
                <c:pt idx="24380">
                  <c:v>1846.68</c:v>
                </c:pt>
                <c:pt idx="24381">
                  <c:v>1930.86</c:v>
                </c:pt>
                <c:pt idx="24382">
                  <c:v>1016.63</c:v>
                </c:pt>
                <c:pt idx="24383">
                  <c:v>1176.43</c:v>
                </c:pt>
                <c:pt idx="24384">
                  <c:v>1141.8499999999999</c:v>
                </c:pt>
                <c:pt idx="24385">
                  <c:v>1369.18</c:v>
                </c:pt>
                <c:pt idx="24386">
                  <c:v>928.92</c:v>
                </c:pt>
                <c:pt idx="24387">
                  <c:v>1066.01</c:v>
                </c:pt>
                <c:pt idx="24388">
                  <c:v>1218.8599999999999</c:v>
                </c:pt>
                <c:pt idx="24389">
                  <c:v>937.88</c:v>
                </c:pt>
                <c:pt idx="24390">
                  <c:v>936.62</c:v>
                </c:pt>
                <c:pt idx="24391">
                  <c:v>1024.44</c:v>
                </c:pt>
                <c:pt idx="24392">
                  <c:v>929.04</c:v>
                </c:pt>
                <c:pt idx="24393">
                  <c:v>1475.37</c:v>
                </c:pt>
                <c:pt idx="24394">
                  <c:v>1192.71</c:v>
                </c:pt>
                <c:pt idx="24395">
                  <c:v>1567.24</c:v>
                </c:pt>
                <c:pt idx="24396">
                  <c:v>1443.22</c:v>
                </c:pt>
                <c:pt idx="24397">
                  <c:v>1056.76</c:v>
                </c:pt>
                <c:pt idx="24398">
                  <c:v>1238.77</c:v>
                </c:pt>
                <c:pt idx="24399">
                  <c:v>903.21</c:v>
                </c:pt>
                <c:pt idx="24400">
                  <c:v>1035.69</c:v>
                </c:pt>
                <c:pt idx="24401">
                  <c:v>1198.1500000000001</c:v>
                </c:pt>
                <c:pt idx="24402">
                  <c:v>1253.25</c:v>
                </c:pt>
                <c:pt idx="24403">
                  <c:v>886.92</c:v>
                </c:pt>
                <c:pt idx="24404">
                  <c:v>1215.69</c:v>
                </c:pt>
                <c:pt idx="24405">
                  <c:v>1256.97</c:v>
                </c:pt>
                <c:pt idx="24406">
                  <c:v>1548.43</c:v>
                </c:pt>
                <c:pt idx="24407">
                  <c:v>1681.37</c:v>
                </c:pt>
                <c:pt idx="24408">
                  <c:v>1534.18</c:v>
                </c:pt>
                <c:pt idx="24409">
                  <c:v>2670.91</c:v>
                </c:pt>
                <c:pt idx="24410">
                  <c:v>1967.37</c:v>
                </c:pt>
                <c:pt idx="24411">
                  <c:v>2280.9499999999998</c:v>
                </c:pt>
                <c:pt idx="24412">
                  <c:v>2809.9</c:v>
                </c:pt>
                <c:pt idx="24413">
                  <c:v>4555.8100000000004</c:v>
                </c:pt>
                <c:pt idx="24414">
                  <c:v>1789.3</c:v>
                </c:pt>
                <c:pt idx="24415">
                  <c:v>1143.28</c:v>
                </c:pt>
                <c:pt idx="24416">
                  <c:v>971.37</c:v>
                </c:pt>
                <c:pt idx="24417">
                  <c:v>1170.55</c:v>
                </c:pt>
                <c:pt idx="24418">
                  <c:v>926.76</c:v>
                </c:pt>
                <c:pt idx="24419">
                  <c:v>1522.47</c:v>
                </c:pt>
                <c:pt idx="24420">
                  <c:v>1930.47</c:v>
                </c:pt>
                <c:pt idx="24421">
                  <c:v>1698.99</c:v>
                </c:pt>
                <c:pt idx="24422">
                  <c:v>1186.02</c:v>
                </c:pt>
                <c:pt idx="24423">
                  <c:v>1858.05</c:v>
                </c:pt>
                <c:pt idx="24424">
                  <c:v>1646.03</c:v>
                </c:pt>
                <c:pt idx="24425">
                  <c:v>1446.48</c:v>
                </c:pt>
                <c:pt idx="24426">
                  <c:v>1389.61</c:v>
                </c:pt>
                <c:pt idx="24427">
                  <c:v>1133.49</c:v>
                </c:pt>
                <c:pt idx="24428">
                  <c:v>1272.1099999999999</c:v>
                </c:pt>
                <c:pt idx="24429">
                  <c:v>1140.3499999999999</c:v>
                </c:pt>
                <c:pt idx="24430">
                  <c:v>900.95</c:v>
                </c:pt>
                <c:pt idx="24431">
                  <c:v>1117.71</c:v>
                </c:pt>
                <c:pt idx="24432">
                  <c:v>1495.13</c:v>
                </c:pt>
                <c:pt idx="24433">
                  <c:v>1448.13</c:v>
                </c:pt>
                <c:pt idx="24434">
                  <c:v>1425.47</c:v>
                </c:pt>
                <c:pt idx="24435">
                  <c:v>1082.48</c:v>
                </c:pt>
                <c:pt idx="24436">
                  <c:v>1127.21</c:v>
                </c:pt>
                <c:pt idx="24437">
                  <c:v>1364.45</c:v>
                </c:pt>
                <c:pt idx="24438">
                  <c:v>1338.26</c:v>
                </c:pt>
                <c:pt idx="24439">
                  <c:v>1320.97</c:v>
                </c:pt>
                <c:pt idx="24440">
                  <c:v>1286.03</c:v>
                </c:pt>
                <c:pt idx="24441">
                  <c:v>1397.69</c:v>
                </c:pt>
                <c:pt idx="24442">
                  <c:v>1568.4</c:v>
                </c:pt>
                <c:pt idx="24443">
                  <c:v>1749.58</c:v>
                </c:pt>
                <c:pt idx="24444">
                  <c:v>1476.96</c:v>
                </c:pt>
                <c:pt idx="24445">
                  <c:v>1512</c:v>
                </c:pt>
                <c:pt idx="24446">
                  <c:v>1288.93</c:v>
                </c:pt>
                <c:pt idx="24447">
                  <c:v>1579.98</c:v>
                </c:pt>
                <c:pt idx="24448">
                  <c:v>1837.81</c:v>
                </c:pt>
                <c:pt idx="24449">
                  <c:v>1452.38</c:v>
                </c:pt>
                <c:pt idx="24450">
                  <c:v>1580.2</c:v>
                </c:pt>
                <c:pt idx="24451">
                  <c:v>1274.8800000000001</c:v>
                </c:pt>
                <c:pt idx="24452">
                  <c:v>1211.03</c:v>
                </c:pt>
                <c:pt idx="24453">
                  <c:v>859.27</c:v>
                </c:pt>
                <c:pt idx="24454">
                  <c:v>1091.02</c:v>
                </c:pt>
                <c:pt idx="24455">
                  <c:v>1053.8399999999999</c:v>
                </c:pt>
                <c:pt idx="24456">
                  <c:v>1150.3800000000001</c:v>
                </c:pt>
                <c:pt idx="24457">
                  <c:v>1423.02</c:v>
                </c:pt>
                <c:pt idx="24458">
                  <c:v>1977.76</c:v>
                </c:pt>
                <c:pt idx="24459">
                  <c:v>1637.5</c:v>
                </c:pt>
                <c:pt idx="24460">
                  <c:v>1801.64</c:v>
                </c:pt>
                <c:pt idx="24461">
                  <c:v>1320.76</c:v>
                </c:pt>
                <c:pt idx="24462">
                  <c:v>1430.88</c:v>
                </c:pt>
                <c:pt idx="24463">
                  <c:v>1161</c:v>
                </c:pt>
                <c:pt idx="24464">
                  <c:v>1316.5</c:v>
                </c:pt>
                <c:pt idx="24465">
                  <c:v>1227.3800000000001</c:v>
                </c:pt>
                <c:pt idx="24466">
                  <c:v>1368</c:v>
                </c:pt>
                <c:pt idx="24467">
                  <c:v>1842.5</c:v>
                </c:pt>
                <c:pt idx="24468">
                  <c:v>1377</c:v>
                </c:pt>
                <c:pt idx="24469">
                  <c:v>1597</c:v>
                </c:pt>
                <c:pt idx="24470">
                  <c:v>1643.48</c:v>
                </c:pt>
                <c:pt idx="24471">
                  <c:v>1678.88</c:v>
                </c:pt>
                <c:pt idx="24472">
                  <c:v>1829.14</c:v>
                </c:pt>
                <c:pt idx="24473">
                  <c:v>1263.5</c:v>
                </c:pt>
                <c:pt idx="24474">
                  <c:v>1237.4000000000001</c:v>
                </c:pt>
                <c:pt idx="24475">
                  <c:v>1364.48</c:v>
                </c:pt>
                <c:pt idx="24476">
                  <c:v>1197.52</c:v>
                </c:pt>
                <c:pt idx="24477">
                  <c:v>918.76</c:v>
                </c:pt>
                <c:pt idx="24478">
                  <c:v>1116.42</c:v>
                </c:pt>
                <c:pt idx="24479">
                  <c:v>1053.8800000000001</c:v>
                </c:pt>
                <c:pt idx="24480">
                  <c:v>1273.5999999999999</c:v>
                </c:pt>
                <c:pt idx="24481">
                  <c:v>846.76</c:v>
                </c:pt>
                <c:pt idx="24482">
                  <c:v>1031.3399999999999</c:v>
                </c:pt>
                <c:pt idx="24483">
                  <c:v>999.74</c:v>
                </c:pt>
                <c:pt idx="24484">
                  <c:v>1151.6400000000001</c:v>
                </c:pt>
                <c:pt idx="24485">
                  <c:v>1138</c:v>
                </c:pt>
                <c:pt idx="24486">
                  <c:v>1635.38</c:v>
                </c:pt>
                <c:pt idx="24487">
                  <c:v>1142</c:v>
                </c:pt>
                <c:pt idx="24488">
                  <c:v>841</c:v>
                </c:pt>
                <c:pt idx="24489">
                  <c:v>944</c:v>
                </c:pt>
                <c:pt idx="24490">
                  <c:v>710.74</c:v>
                </c:pt>
                <c:pt idx="24491">
                  <c:v>776</c:v>
                </c:pt>
                <c:pt idx="24492">
                  <c:v>617</c:v>
                </c:pt>
                <c:pt idx="24493">
                  <c:v>574.91999999999996</c:v>
                </c:pt>
                <c:pt idx="24494">
                  <c:v>646.38</c:v>
                </c:pt>
                <c:pt idx="24495">
                  <c:v>868.38</c:v>
                </c:pt>
                <c:pt idx="24496">
                  <c:v>505</c:v>
                </c:pt>
                <c:pt idx="24497">
                  <c:v>912</c:v>
                </c:pt>
                <c:pt idx="24498">
                  <c:v>793</c:v>
                </c:pt>
                <c:pt idx="24499">
                  <c:v>823.88</c:v>
                </c:pt>
                <c:pt idx="24500">
                  <c:v>927.5</c:v>
                </c:pt>
                <c:pt idx="24501">
                  <c:v>468.46</c:v>
                </c:pt>
                <c:pt idx="24502">
                  <c:v>788.5</c:v>
                </c:pt>
                <c:pt idx="24503">
                  <c:v>638.5</c:v>
                </c:pt>
                <c:pt idx="24504">
                  <c:v>612.96</c:v>
                </c:pt>
                <c:pt idx="24505">
                  <c:v>842</c:v>
                </c:pt>
                <c:pt idx="24506">
                  <c:v>835</c:v>
                </c:pt>
                <c:pt idx="24507">
                  <c:v>759</c:v>
                </c:pt>
                <c:pt idx="24508">
                  <c:v>711</c:v>
                </c:pt>
                <c:pt idx="24509">
                  <c:v>717.82</c:v>
                </c:pt>
                <c:pt idx="24510">
                  <c:v>1297.54</c:v>
                </c:pt>
                <c:pt idx="24511">
                  <c:v>1203.98</c:v>
                </c:pt>
                <c:pt idx="24512">
                  <c:v>1210.6600000000001</c:v>
                </c:pt>
                <c:pt idx="24513">
                  <c:v>1106.52</c:v>
                </c:pt>
                <c:pt idx="24514">
                  <c:v>1239.3</c:v>
                </c:pt>
                <c:pt idx="24515">
                  <c:v>1345.26</c:v>
                </c:pt>
                <c:pt idx="24516">
                  <c:v>1554.16</c:v>
                </c:pt>
                <c:pt idx="24517">
                  <c:v>1357.22</c:v>
                </c:pt>
                <c:pt idx="24518">
                  <c:v>846.46</c:v>
                </c:pt>
                <c:pt idx="24519">
                  <c:v>1367.68</c:v>
                </c:pt>
                <c:pt idx="24520">
                  <c:v>1374.36</c:v>
                </c:pt>
                <c:pt idx="24521">
                  <c:v>1111.42</c:v>
                </c:pt>
                <c:pt idx="24522">
                  <c:v>1258.18</c:v>
                </c:pt>
                <c:pt idx="24523">
                  <c:v>1509.16</c:v>
                </c:pt>
                <c:pt idx="24524">
                  <c:v>1283.54</c:v>
                </c:pt>
                <c:pt idx="24525">
                  <c:v>1145.42</c:v>
                </c:pt>
                <c:pt idx="24526">
                  <c:v>1736.76</c:v>
                </c:pt>
                <c:pt idx="24527">
                  <c:v>1571.06</c:v>
                </c:pt>
                <c:pt idx="24528">
                  <c:v>1202.6600000000001</c:v>
                </c:pt>
                <c:pt idx="24529">
                  <c:v>1081.94</c:v>
                </c:pt>
                <c:pt idx="24530">
                  <c:v>957.02</c:v>
                </c:pt>
                <c:pt idx="24531">
                  <c:v>989.54</c:v>
                </c:pt>
                <c:pt idx="24532">
                  <c:v>1153.5999999999999</c:v>
                </c:pt>
                <c:pt idx="24533">
                  <c:v>1011.64</c:v>
                </c:pt>
                <c:pt idx="24534">
                  <c:v>1162.5999999999999</c:v>
                </c:pt>
                <c:pt idx="24535">
                  <c:v>1064.08</c:v>
                </c:pt>
                <c:pt idx="24536">
                  <c:v>1486.1</c:v>
                </c:pt>
                <c:pt idx="24537">
                  <c:v>1253.0999999999999</c:v>
                </c:pt>
                <c:pt idx="24538">
                  <c:v>1108.6600000000001</c:v>
                </c:pt>
                <c:pt idx="24539">
                  <c:v>1494.56</c:v>
                </c:pt>
                <c:pt idx="24540">
                  <c:v>1056.1400000000001</c:v>
                </c:pt>
                <c:pt idx="24541">
                  <c:v>976.34</c:v>
                </c:pt>
                <c:pt idx="24542">
                  <c:v>984.28</c:v>
                </c:pt>
                <c:pt idx="24543">
                  <c:v>1027.52</c:v>
                </c:pt>
                <c:pt idx="24544">
                  <c:v>1124.6199999999999</c:v>
                </c:pt>
                <c:pt idx="24545">
                  <c:v>1413.34</c:v>
                </c:pt>
                <c:pt idx="24546">
                  <c:v>1217.22</c:v>
                </c:pt>
                <c:pt idx="24547">
                  <c:v>1208.6199999999999</c:v>
                </c:pt>
                <c:pt idx="24548">
                  <c:v>1299.92</c:v>
                </c:pt>
                <c:pt idx="24549">
                  <c:v>1111.52</c:v>
                </c:pt>
                <c:pt idx="24550">
                  <c:v>951.58</c:v>
                </c:pt>
                <c:pt idx="24551">
                  <c:v>968.92</c:v>
                </c:pt>
                <c:pt idx="24552">
                  <c:v>1236.23</c:v>
                </c:pt>
                <c:pt idx="24553">
                  <c:v>1054.96</c:v>
                </c:pt>
                <c:pt idx="24554">
                  <c:v>1160.78</c:v>
                </c:pt>
                <c:pt idx="24555">
                  <c:v>1058.8399999999999</c:v>
                </c:pt>
                <c:pt idx="24556">
                  <c:v>1091.1400000000001</c:v>
                </c:pt>
                <c:pt idx="24557">
                  <c:v>840.8</c:v>
                </c:pt>
                <c:pt idx="24558">
                  <c:v>1055.68</c:v>
                </c:pt>
                <c:pt idx="24559">
                  <c:v>1215.8</c:v>
                </c:pt>
                <c:pt idx="24560">
                  <c:v>1231.42</c:v>
                </c:pt>
                <c:pt idx="24561">
                  <c:v>897.26</c:v>
                </c:pt>
                <c:pt idx="24562">
                  <c:v>1506.44</c:v>
                </c:pt>
                <c:pt idx="24563">
                  <c:v>1417.2</c:v>
                </c:pt>
                <c:pt idx="24564">
                  <c:v>1138.51</c:v>
                </c:pt>
                <c:pt idx="24565">
                  <c:v>1387.66</c:v>
                </c:pt>
                <c:pt idx="24566">
                  <c:v>2425.6999999999998</c:v>
                </c:pt>
                <c:pt idx="24567">
                  <c:v>2278.02</c:v>
                </c:pt>
                <c:pt idx="24568">
                  <c:v>1914.96</c:v>
                </c:pt>
                <c:pt idx="24569">
                  <c:v>2172.88</c:v>
                </c:pt>
                <c:pt idx="24570">
                  <c:v>1921.56</c:v>
                </c:pt>
                <c:pt idx="24571">
                  <c:v>1903.68</c:v>
                </c:pt>
                <c:pt idx="24572">
                  <c:v>1534.26</c:v>
                </c:pt>
                <c:pt idx="24573">
                  <c:v>1415.24</c:v>
                </c:pt>
                <c:pt idx="24574">
                  <c:v>1442.62</c:v>
                </c:pt>
                <c:pt idx="24575">
                  <c:v>1547.68</c:v>
                </c:pt>
                <c:pt idx="24576">
                  <c:v>1306.1600000000001</c:v>
                </c:pt>
                <c:pt idx="24577">
                  <c:v>1488.3</c:v>
                </c:pt>
                <c:pt idx="24578">
                  <c:v>1625.42</c:v>
                </c:pt>
                <c:pt idx="24579">
                  <c:v>1675.56</c:v>
                </c:pt>
                <c:pt idx="24580">
                  <c:v>1485.38</c:v>
                </c:pt>
                <c:pt idx="24581">
                  <c:v>1358.26</c:v>
                </c:pt>
                <c:pt idx="24582">
                  <c:v>1303</c:v>
                </c:pt>
                <c:pt idx="24583">
                  <c:v>1385.14</c:v>
                </c:pt>
                <c:pt idx="24584">
                  <c:v>1732.32</c:v>
                </c:pt>
                <c:pt idx="24585">
                  <c:v>1033.6600000000001</c:v>
                </c:pt>
                <c:pt idx="24586">
                  <c:v>1538.08</c:v>
                </c:pt>
                <c:pt idx="24587">
                  <c:v>1335.36</c:v>
                </c:pt>
                <c:pt idx="24588">
                  <c:v>1405.46</c:v>
                </c:pt>
                <c:pt idx="24589">
                  <c:v>1375.6</c:v>
                </c:pt>
                <c:pt idx="24590">
                  <c:v>1897</c:v>
                </c:pt>
                <c:pt idx="24591">
                  <c:v>2390.94</c:v>
                </c:pt>
                <c:pt idx="24592">
                  <c:v>1847.62</c:v>
                </c:pt>
                <c:pt idx="24593">
                  <c:v>1343.76</c:v>
                </c:pt>
                <c:pt idx="24594">
                  <c:v>1074.1199999999999</c:v>
                </c:pt>
                <c:pt idx="24595">
                  <c:v>1015</c:v>
                </c:pt>
                <c:pt idx="24596">
                  <c:v>938.92</c:v>
                </c:pt>
                <c:pt idx="24597">
                  <c:v>1224.2</c:v>
                </c:pt>
                <c:pt idx="24598">
                  <c:v>1159.02</c:v>
                </c:pt>
                <c:pt idx="24599">
                  <c:v>1272.44</c:v>
                </c:pt>
                <c:pt idx="24600">
                  <c:v>1104.44</c:v>
                </c:pt>
                <c:pt idx="24601">
                  <c:v>1272.76</c:v>
                </c:pt>
                <c:pt idx="24602">
                  <c:v>1149</c:v>
                </c:pt>
                <c:pt idx="24603">
                  <c:v>748.96</c:v>
                </c:pt>
                <c:pt idx="24604">
                  <c:v>983.96</c:v>
                </c:pt>
                <c:pt idx="24605">
                  <c:v>773.92</c:v>
                </c:pt>
                <c:pt idx="24606">
                  <c:v>559.96</c:v>
                </c:pt>
                <c:pt idx="24607">
                  <c:v>538</c:v>
                </c:pt>
                <c:pt idx="24608">
                  <c:v>552</c:v>
                </c:pt>
                <c:pt idx="24609">
                  <c:v>516</c:v>
                </c:pt>
                <c:pt idx="24610">
                  <c:v>536.5</c:v>
                </c:pt>
                <c:pt idx="24611">
                  <c:v>669</c:v>
                </c:pt>
                <c:pt idx="24612">
                  <c:v>448.96</c:v>
                </c:pt>
                <c:pt idx="24613">
                  <c:v>409.92</c:v>
                </c:pt>
                <c:pt idx="24614">
                  <c:v>587.91999999999996</c:v>
                </c:pt>
                <c:pt idx="24615">
                  <c:v>682.92</c:v>
                </c:pt>
                <c:pt idx="24616">
                  <c:v>389.5</c:v>
                </c:pt>
                <c:pt idx="24617">
                  <c:v>388.5</c:v>
                </c:pt>
                <c:pt idx="24618">
                  <c:v>381</c:v>
                </c:pt>
                <c:pt idx="24619">
                  <c:v>446</c:v>
                </c:pt>
                <c:pt idx="24620">
                  <c:v>459</c:v>
                </c:pt>
                <c:pt idx="24621">
                  <c:v>390.5</c:v>
                </c:pt>
                <c:pt idx="24622">
                  <c:v>527.72</c:v>
                </c:pt>
                <c:pt idx="24623">
                  <c:v>703</c:v>
                </c:pt>
                <c:pt idx="24624">
                  <c:v>851</c:v>
                </c:pt>
                <c:pt idx="24625">
                  <c:v>1046</c:v>
                </c:pt>
                <c:pt idx="24626">
                  <c:v>1332.96</c:v>
                </c:pt>
                <c:pt idx="24627">
                  <c:v>1942.5</c:v>
                </c:pt>
                <c:pt idx="24628">
                  <c:v>1526.67</c:v>
                </c:pt>
                <c:pt idx="24629">
                  <c:v>2431.84</c:v>
                </c:pt>
                <c:pt idx="24630">
                  <c:v>2770.17</c:v>
                </c:pt>
                <c:pt idx="24631">
                  <c:v>689.26</c:v>
                </c:pt>
                <c:pt idx="24632">
                  <c:v>746.72</c:v>
                </c:pt>
                <c:pt idx="24633">
                  <c:v>842</c:v>
                </c:pt>
                <c:pt idx="24634">
                  <c:v>1178.56</c:v>
                </c:pt>
                <c:pt idx="24635">
                  <c:v>834.92</c:v>
                </c:pt>
                <c:pt idx="24636">
                  <c:v>613</c:v>
                </c:pt>
                <c:pt idx="24637">
                  <c:v>514.24</c:v>
                </c:pt>
                <c:pt idx="24638">
                  <c:v>597.4</c:v>
                </c:pt>
                <c:pt idx="24639">
                  <c:v>665.2</c:v>
                </c:pt>
                <c:pt idx="24640">
                  <c:v>728.14</c:v>
                </c:pt>
                <c:pt idx="24641">
                  <c:v>422</c:v>
                </c:pt>
                <c:pt idx="24642">
                  <c:v>539.6</c:v>
                </c:pt>
                <c:pt idx="24643">
                  <c:v>553.47</c:v>
                </c:pt>
                <c:pt idx="24644">
                  <c:v>739.76</c:v>
                </c:pt>
                <c:pt idx="24645">
                  <c:v>1097.3</c:v>
                </c:pt>
                <c:pt idx="24646">
                  <c:v>1390.2</c:v>
                </c:pt>
                <c:pt idx="24647">
                  <c:v>1580.8</c:v>
                </c:pt>
                <c:pt idx="24648">
                  <c:v>649.94000000000005</c:v>
                </c:pt>
                <c:pt idx="24649">
                  <c:v>502.6</c:v>
                </c:pt>
                <c:pt idx="24650">
                  <c:v>1002.92</c:v>
                </c:pt>
                <c:pt idx="24651">
                  <c:v>812.52</c:v>
                </c:pt>
                <c:pt idx="24652">
                  <c:v>446.4</c:v>
                </c:pt>
                <c:pt idx="24653">
                  <c:v>1509.68</c:v>
                </c:pt>
                <c:pt idx="24654">
                  <c:v>661.67</c:v>
                </c:pt>
                <c:pt idx="24655">
                  <c:v>989</c:v>
                </c:pt>
                <c:pt idx="24656">
                  <c:v>697.91</c:v>
                </c:pt>
                <c:pt idx="24657">
                  <c:v>625.70000000000005</c:v>
                </c:pt>
                <c:pt idx="24658">
                  <c:v>808.96</c:v>
                </c:pt>
                <c:pt idx="24659">
                  <c:v>777</c:v>
                </c:pt>
                <c:pt idx="24660">
                  <c:v>870.5</c:v>
                </c:pt>
                <c:pt idx="24661">
                  <c:v>519</c:v>
                </c:pt>
                <c:pt idx="24662">
                  <c:v>709.64</c:v>
                </c:pt>
                <c:pt idx="24663">
                  <c:v>497.36</c:v>
                </c:pt>
                <c:pt idx="24664">
                  <c:v>554.66</c:v>
                </c:pt>
                <c:pt idx="24665">
                  <c:v>545</c:v>
                </c:pt>
                <c:pt idx="24666">
                  <c:v>814.5</c:v>
                </c:pt>
                <c:pt idx="24667">
                  <c:v>956.46</c:v>
                </c:pt>
                <c:pt idx="24668">
                  <c:v>510.16</c:v>
                </c:pt>
                <c:pt idx="24669">
                  <c:v>650.6</c:v>
                </c:pt>
                <c:pt idx="24670">
                  <c:v>606.70000000000005</c:v>
                </c:pt>
                <c:pt idx="24671">
                  <c:v>814.12</c:v>
                </c:pt>
                <c:pt idx="24672">
                  <c:v>572.38</c:v>
                </c:pt>
                <c:pt idx="24673">
                  <c:v>612.41999999999996</c:v>
                </c:pt>
                <c:pt idx="24674">
                  <c:v>756.26</c:v>
                </c:pt>
                <c:pt idx="24675">
                  <c:v>707.05</c:v>
                </c:pt>
                <c:pt idx="24676">
                  <c:v>730.63</c:v>
                </c:pt>
                <c:pt idx="24677">
                  <c:v>1087.8800000000001</c:v>
                </c:pt>
                <c:pt idx="24678">
                  <c:v>985.24</c:v>
                </c:pt>
                <c:pt idx="24679">
                  <c:v>1354.68</c:v>
                </c:pt>
                <c:pt idx="24680">
                  <c:v>1579.96</c:v>
                </c:pt>
                <c:pt idx="24681">
                  <c:v>1675.78</c:v>
                </c:pt>
                <c:pt idx="24682">
                  <c:v>2114.37</c:v>
                </c:pt>
                <c:pt idx="24683">
                  <c:v>724.77</c:v>
                </c:pt>
                <c:pt idx="24684">
                  <c:v>685.02</c:v>
                </c:pt>
                <c:pt idx="24685">
                  <c:v>771.19</c:v>
                </c:pt>
                <c:pt idx="24686">
                  <c:v>835.85</c:v>
                </c:pt>
                <c:pt idx="24687">
                  <c:v>796.98</c:v>
                </c:pt>
                <c:pt idx="24688">
                  <c:v>790.05</c:v>
                </c:pt>
                <c:pt idx="24689">
                  <c:v>847.07</c:v>
                </c:pt>
                <c:pt idx="24690">
                  <c:v>716.67</c:v>
                </c:pt>
                <c:pt idx="24691">
                  <c:v>660.91</c:v>
                </c:pt>
                <c:pt idx="24692">
                  <c:v>940.47</c:v>
                </c:pt>
                <c:pt idx="24693">
                  <c:v>879.34</c:v>
                </c:pt>
                <c:pt idx="24694">
                  <c:v>636.72</c:v>
                </c:pt>
                <c:pt idx="24695">
                  <c:v>597.5</c:v>
                </c:pt>
                <c:pt idx="24696">
                  <c:v>1050.6500000000001</c:v>
                </c:pt>
                <c:pt idx="24697">
                  <c:v>1419.63</c:v>
                </c:pt>
                <c:pt idx="24698">
                  <c:v>1723.84</c:v>
                </c:pt>
                <c:pt idx="24699">
                  <c:v>1757.27</c:v>
                </c:pt>
                <c:pt idx="24700">
                  <c:v>1187.28</c:v>
                </c:pt>
                <c:pt idx="24701">
                  <c:v>842.49</c:v>
                </c:pt>
                <c:pt idx="24702">
                  <c:v>720.35</c:v>
                </c:pt>
                <c:pt idx="24703">
                  <c:v>767.04</c:v>
                </c:pt>
                <c:pt idx="24704">
                  <c:v>611.52</c:v>
                </c:pt>
                <c:pt idx="24705">
                  <c:v>697.24</c:v>
                </c:pt>
                <c:pt idx="24706">
                  <c:v>864.57</c:v>
                </c:pt>
                <c:pt idx="24707">
                  <c:v>1508.84</c:v>
                </c:pt>
                <c:pt idx="24708">
                  <c:v>1005.21</c:v>
                </c:pt>
                <c:pt idx="24709">
                  <c:v>976.38</c:v>
                </c:pt>
                <c:pt idx="24710">
                  <c:v>693.04</c:v>
                </c:pt>
                <c:pt idx="24711">
                  <c:v>669.47</c:v>
                </c:pt>
                <c:pt idx="24712">
                  <c:v>563.12</c:v>
                </c:pt>
                <c:pt idx="24713">
                  <c:v>612.38</c:v>
                </c:pt>
                <c:pt idx="24714">
                  <c:v>690.02</c:v>
                </c:pt>
                <c:pt idx="24715">
                  <c:v>524.36</c:v>
                </c:pt>
                <c:pt idx="24716">
                  <c:v>460.43</c:v>
                </c:pt>
                <c:pt idx="24717">
                  <c:v>536.63</c:v>
                </c:pt>
                <c:pt idx="24718">
                  <c:v>784.4</c:v>
                </c:pt>
                <c:pt idx="24719">
                  <c:v>847.42</c:v>
                </c:pt>
                <c:pt idx="24720">
                  <c:v>805.37</c:v>
                </c:pt>
                <c:pt idx="24721">
                  <c:v>601.57000000000005</c:v>
                </c:pt>
                <c:pt idx="24722">
                  <c:v>676.48</c:v>
                </c:pt>
                <c:pt idx="24723">
                  <c:v>674.77</c:v>
                </c:pt>
                <c:pt idx="24724">
                  <c:v>594.16999999999996</c:v>
                </c:pt>
                <c:pt idx="24725">
                  <c:v>584.57000000000005</c:v>
                </c:pt>
                <c:pt idx="24726">
                  <c:v>643.79999999999995</c:v>
                </c:pt>
                <c:pt idx="24727">
                  <c:v>886.34</c:v>
                </c:pt>
                <c:pt idx="24728">
                  <c:v>1310.04</c:v>
                </c:pt>
                <c:pt idx="24729">
                  <c:v>1176.9000000000001</c:v>
                </c:pt>
                <c:pt idx="24730">
                  <c:v>1278.4100000000001</c:v>
                </c:pt>
                <c:pt idx="24731">
                  <c:v>1229.69</c:v>
                </c:pt>
                <c:pt idx="24732">
                  <c:v>1162.74</c:v>
                </c:pt>
                <c:pt idx="24733">
                  <c:v>1577.04</c:v>
                </c:pt>
                <c:pt idx="24734">
                  <c:v>2320.9299999999998</c:v>
                </c:pt>
                <c:pt idx="24735">
                  <c:v>1921.91</c:v>
                </c:pt>
                <c:pt idx="24736">
                  <c:v>768.71</c:v>
                </c:pt>
                <c:pt idx="24737">
                  <c:v>1679</c:v>
                </c:pt>
                <c:pt idx="24738">
                  <c:v>747.54</c:v>
                </c:pt>
                <c:pt idx="24739">
                  <c:v>737.14</c:v>
                </c:pt>
                <c:pt idx="24740">
                  <c:v>941.27</c:v>
                </c:pt>
                <c:pt idx="24741">
                  <c:v>792.98</c:v>
                </c:pt>
                <c:pt idx="24742">
                  <c:v>773.48</c:v>
                </c:pt>
                <c:pt idx="24743">
                  <c:v>882.66</c:v>
                </c:pt>
                <c:pt idx="24744">
                  <c:v>6928.39</c:v>
                </c:pt>
                <c:pt idx="24745">
                  <c:v>7313.39</c:v>
                </c:pt>
                <c:pt idx="24746">
                  <c:v>9081.68</c:v>
                </c:pt>
                <c:pt idx="24747">
                  <c:v>4021.1</c:v>
                </c:pt>
                <c:pt idx="24748">
                  <c:v>3413.68</c:v>
                </c:pt>
                <c:pt idx="24749">
                  <c:v>3764.44</c:v>
                </c:pt>
                <c:pt idx="24750">
                  <c:v>2573.1799999999998</c:v>
                </c:pt>
                <c:pt idx="24751">
                  <c:v>2216.85</c:v>
                </c:pt>
                <c:pt idx="24752">
                  <c:v>2865.59</c:v>
                </c:pt>
                <c:pt idx="24753">
                  <c:v>2582.66</c:v>
                </c:pt>
                <c:pt idx="24754">
                  <c:v>3150.33</c:v>
                </c:pt>
                <c:pt idx="24755">
                  <c:v>3305.48</c:v>
                </c:pt>
                <c:pt idx="24756">
                  <c:v>3082.18</c:v>
                </c:pt>
                <c:pt idx="24757">
                  <c:v>5369.14</c:v>
                </c:pt>
                <c:pt idx="24758">
                  <c:v>5415.99</c:v>
                </c:pt>
                <c:pt idx="24759">
                  <c:v>2379.0700000000002</c:v>
                </c:pt>
                <c:pt idx="24760">
                  <c:v>150.63</c:v>
                </c:pt>
                <c:pt idx="24761">
                  <c:v>3827.46</c:v>
                </c:pt>
                <c:pt idx="24762">
                  <c:v>1738.77</c:v>
                </c:pt>
                <c:pt idx="24763">
                  <c:v>2239.6</c:v>
                </c:pt>
                <c:pt idx="24764">
                  <c:v>3539.57</c:v>
                </c:pt>
                <c:pt idx="24765">
                  <c:v>3183.62</c:v>
                </c:pt>
                <c:pt idx="24766">
                  <c:v>2276.0500000000002</c:v>
                </c:pt>
                <c:pt idx="24767">
                  <c:v>1973.8</c:v>
                </c:pt>
                <c:pt idx="24768">
                  <c:v>3027.05</c:v>
                </c:pt>
                <c:pt idx="24769">
                  <c:v>2397.42</c:v>
                </c:pt>
                <c:pt idx="24770">
                  <c:v>3057.36</c:v>
                </c:pt>
                <c:pt idx="24771">
                  <c:v>2295.1799999999998</c:v>
                </c:pt>
                <c:pt idx="24772">
                  <c:v>2899.36</c:v>
                </c:pt>
                <c:pt idx="24773">
                  <c:v>2331.94</c:v>
                </c:pt>
                <c:pt idx="24774">
                  <c:v>2397.85</c:v>
                </c:pt>
                <c:pt idx="24775">
                  <c:v>2804.73</c:v>
                </c:pt>
                <c:pt idx="24776">
                  <c:v>3795.36</c:v>
                </c:pt>
                <c:pt idx="24777">
                  <c:v>3371.88</c:v>
                </c:pt>
                <c:pt idx="24778">
                  <c:v>3272.76</c:v>
                </c:pt>
                <c:pt idx="24779">
                  <c:v>3508.2</c:v>
                </c:pt>
                <c:pt idx="24780">
                  <c:v>986.61</c:v>
                </c:pt>
                <c:pt idx="24781">
                  <c:v>3214.26</c:v>
                </c:pt>
                <c:pt idx="24782">
                  <c:v>1984.08</c:v>
                </c:pt>
                <c:pt idx="24783">
                  <c:v>3138.43</c:v>
                </c:pt>
                <c:pt idx="24784">
                  <c:v>2003.62</c:v>
                </c:pt>
                <c:pt idx="24785">
                  <c:v>3736.39</c:v>
                </c:pt>
                <c:pt idx="24786">
                  <c:v>4489.96</c:v>
                </c:pt>
                <c:pt idx="24787">
                  <c:v>4001.42</c:v>
                </c:pt>
                <c:pt idx="24788">
                  <c:v>6229.98</c:v>
                </c:pt>
                <c:pt idx="24789">
                  <c:v>8355.66</c:v>
                </c:pt>
                <c:pt idx="24790">
                  <c:v>24450.5</c:v>
                </c:pt>
                <c:pt idx="24791">
                  <c:v>3744.48</c:v>
                </c:pt>
                <c:pt idx="24792">
                  <c:v>3795.9</c:v>
                </c:pt>
                <c:pt idx="24793">
                  <c:v>1941.41</c:v>
                </c:pt>
                <c:pt idx="24794">
                  <c:v>2256.91</c:v>
                </c:pt>
                <c:pt idx="24795">
                  <c:v>3325.22</c:v>
                </c:pt>
                <c:pt idx="24796">
                  <c:v>4343.03</c:v>
                </c:pt>
                <c:pt idx="24797">
                  <c:v>5904.02</c:v>
                </c:pt>
                <c:pt idx="24798">
                  <c:v>13121.81</c:v>
                </c:pt>
                <c:pt idx="24799">
                  <c:v>3286.88</c:v>
                </c:pt>
                <c:pt idx="24800">
                  <c:v>3753.12</c:v>
                </c:pt>
                <c:pt idx="24801">
                  <c:v>3971.19</c:v>
                </c:pt>
                <c:pt idx="24802">
                  <c:v>2143.88</c:v>
                </c:pt>
                <c:pt idx="24803">
                  <c:v>2407.08</c:v>
                </c:pt>
                <c:pt idx="24804">
                  <c:v>2966.46</c:v>
                </c:pt>
                <c:pt idx="24805">
                  <c:v>3477.52</c:v>
                </c:pt>
                <c:pt idx="24806">
                  <c:v>2737.76</c:v>
                </c:pt>
                <c:pt idx="24807">
                  <c:v>3428.4</c:v>
                </c:pt>
                <c:pt idx="24808">
                  <c:v>4079.36</c:v>
                </c:pt>
                <c:pt idx="24809">
                  <c:v>5892.2</c:v>
                </c:pt>
                <c:pt idx="24810">
                  <c:v>8066.13</c:v>
                </c:pt>
                <c:pt idx="24811">
                  <c:v>3974.38</c:v>
                </c:pt>
                <c:pt idx="24812">
                  <c:v>2851.53</c:v>
                </c:pt>
                <c:pt idx="24813">
                  <c:v>2766.76</c:v>
                </c:pt>
                <c:pt idx="24814">
                  <c:v>2999.92</c:v>
                </c:pt>
                <c:pt idx="24815">
                  <c:v>3991.61</c:v>
                </c:pt>
                <c:pt idx="24816">
                  <c:v>3677.66</c:v>
                </c:pt>
                <c:pt idx="24817">
                  <c:v>3225.9</c:v>
                </c:pt>
                <c:pt idx="24818">
                  <c:v>3135.81</c:v>
                </c:pt>
                <c:pt idx="24819">
                  <c:v>3561.29</c:v>
                </c:pt>
                <c:pt idx="24820">
                  <c:v>3165.88</c:v>
                </c:pt>
                <c:pt idx="24821">
                  <c:v>2957.28</c:v>
                </c:pt>
                <c:pt idx="24822">
                  <c:v>4023.53</c:v>
                </c:pt>
                <c:pt idx="24823">
                  <c:v>2782.11</c:v>
                </c:pt>
                <c:pt idx="24824">
                  <c:v>2905.08</c:v>
                </c:pt>
                <c:pt idx="24825">
                  <c:v>2438.37</c:v>
                </c:pt>
                <c:pt idx="24826">
                  <c:v>3383.41</c:v>
                </c:pt>
                <c:pt idx="24827">
                  <c:v>3407.45</c:v>
                </c:pt>
                <c:pt idx="24828">
                  <c:v>4161</c:v>
                </c:pt>
                <c:pt idx="24829">
                  <c:v>2709.42</c:v>
                </c:pt>
                <c:pt idx="24830">
                  <c:v>-1008.96</c:v>
                </c:pt>
                <c:pt idx="24831">
                  <c:v>3344.37</c:v>
                </c:pt>
                <c:pt idx="24832">
                  <c:v>3748.06</c:v>
                </c:pt>
                <c:pt idx="24833">
                  <c:v>3265.06</c:v>
                </c:pt>
                <c:pt idx="24834">
                  <c:v>4205.1499999999996</c:v>
                </c:pt>
                <c:pt idx="24835">
                  <c:v>4131.16</c:v>
                </c:pt>
                <c:pt idx="24836">
                  <c:v>4001.24</c:v>
                </c:pt>
                <c:pt idx="24837">
                  <c:v>5706.88</c:v>
                </c:pt>
                <c:pt idx="24838">
                  <c:v>5020.8599999999997</c:v>
                </c:pt>
                <c:pt idx="24839">
                  <c:v>5019.79</c:v>
                </c:pt>
                <c:pt idx="24840">
                  <c:v>5466.21</c:v>
                </c:pt>
                <c:pt idx="24841">
                  <c:v>11101.16</c:v>
                </c:pt>
                <c:pt idx="24842">
                  <c:v>20212.32</c:v>
                </c:pt>
                <c:pt idx="24843">
                  <c:v>12498.44</c:v>
                </c:pt>
                <c:pt idx="24844">
                  <c:v>4202.78</c:v>
                </c:pt>
                <c:pt idx="24845">
                  <c:v>3748.39</c:v>
                </c:pt>
                <c:pt idx="24846">
                  <c:v>2528.7199999999998</c:v>
                </c:pt>
                <c:pt idx="24847">
                  <c:v>3970.52</c:v>
                </c:pt>
                <c:pt idx="24848">
                  <c:v>4895.13</c:v>
                </c:pt>
                <c:pt idx="24849">
                  <c:v>8166.96</c:v>
                </c:pt>
                <c:pt idx="24850">
                  <c:v>16336.86</c:v>
                </c:pt>
                <c:pt idx="24851">
                  <c:v>3801.54</c:v>
                </c:pt>
                <c:pt idx="24852">
                  <c:v>4813.3999999999996</c:v>
                </c:pt>
                <c:pt idx="24853">
                  <c:v>3991.08</c:v>
                </c:pt>
                <c:pt idx="24854">
                  <c:v>4161.33</c:v>
                </c:pt>
                <c:pt idx="24855">
                  <c:v>3798.41</c:v>
                </c:pt>
                <c:pt idx="24856">
                  <c:v>2813.29</c:v>
                </c:pt>
                <c:pt idx="24857">
                  <c:v>5094.33</c:v>
                </c:pt>
                <c:pt idx="24858">
                  <c:v>4422.08</c:v>
                </c:pt>
                <c:pt idx="24859">
                  <c:v>4275.33</c:v>
                </c:pt>
                <c:pt idx="24860">
                  <c:v>4020.4</c:v>
                </c:pt>
                <c:pt idx="24861">
                  <c:v>4803.47</c:v>
                </c:pt>
                <c:pt idx="24862">
                  <c:v>6623.51</c:v>
                </c:pt>
                <c:pt idx="24863">
                  <c:v>9805.27</c:v>
                </c:pt>
                <c:pt idx="24864">
                  <c:v>4137.74</c:v>
                </c:pt>
                <c:pt idx="24865">
                  <c:v>4715.07</c:v>
                </c:pt>
                <c:pt idx="24866">
                  <c:v>5077.84</c:v>
                </c:pt>
                <c:pt idx="24867">
                  <c:v>4501.07</c:v>
                </c:pt>
                <c:pt idx="24868">
                  <c:v>4067.76</c:v>
                </c:pt>
                <c:pt idx="24869">
                  <c:v>4014.92</c:v>
                </c:pt>
                <c:pt idx="24870">
                  <c:v>4291.0200000000004</c:v>
                </c:pt>
                <c:pt idx="24871">
                  <c:v>4274.32</c:v>
                </c:pt>
                <c:pt idx="24872">
                  <c:v>4135.08</c:v>
                </c:pt>
                <c:pt idx="24873">
                  <c:v>3542.56</c:v>
                </c:pt>
                <c:pt idx="24874">
                  <c:v>2671.96</c:v>
                </c:pt>
                <c:pt idx="24875">
                  <c:v>3788.22</c:v>
                </c:pt>
                <c:pt idx="24876">
                  <c:v>356.4</c:v>
                </c:pt>
                <c:pt idx="24877">
                  <c:v>2953.46</c:v>
                </c:pt>
                <c:pt idx="24878">
                  <c:v>4161.72</c:v>
                </c:pt>
                <c:pt idx="24879">
                  <c:v>3597.59</c:v>
                </c:pt>
                <c:pt idx="24880">
                  <c:v>3778.22</c:v>
                </c:pt>
                <c:pt idx="24881">
                  <c:v>4911.6000000000004</c:v>
                </c:pt>
                <c:pt idx="24882">
                  <c:v>3522.45</c:v>
                </c:pt>
                <c:pt idx="24883">
                  <c:v>4003.66</c:v>
                </c:pt>
                <c:pt idx="24884">
                  <c:v>5096.66</c:v>
                </c:pt>
                <c:pt idx="24885">
                  <c:v>5451.01</c:v>
                </c:pt>
                <c:pt idx="24886">
                  <c:v>3405.21</c:v>
                </c:pt>
                <c:pt idx="24887">
                  <c:v>4127.49</c:v>
                </c:pt>
                <c:pt idx="24888">
                  <c:v>2991.55</c:v>
                </c:pt>
                <c:pt idx="24889">
                  <c:v>3728.69</c:v>
                </c:pt>
                <c:pt idx="24890">
                  <c:v>2889.76</c:v>
                </c:pt>
                <c:pt idx="24891">
                  <c:v>2519.14</c:v>
                </c:pt>
                <c:pt idx="24892">
                  <c:v>2180.38</c:v>
                </c:pt>
                <c:pt idx="24893">
                  <c:v>3332</c:v>
                </c:pt>
                <c:pt idx="24894">
                  <c:v>2492.39</c:v>
                </c:pt>
                <c:pt idx="24895">
                  <c:v>3995.38</c:v>
                </c:pt>
                <c:pt idx="24896">
                  <c:v>3189.63</c:v>
                </c:pt>
                <c:pt idx="24897">
                  <c:v>2097.75</c:v>
                </c:pt>
                <c:pt idx="24898">
                  <c:v>2711.25</c:v>
                </c:pt>
                <c:pt idx="24899">
                  <c:v>2170</c:v>
                </c:pt>
                <c:pt idx="24900">
                  <c:v>3052</c:v>
                </c:pt>
                <c:pt idx="24901">
                  <c:v>3202.5</c:v>
                </c:pt>
                <c:pt idx="24902">
                  <c:v>2845.5</c:v>
                </c:pt>
                <c:pt idx="24903">
                  <c:v>2315</c:v>
                </c:pt>
                <c:pt idx="24904">
                  <c:v>2371</c:v>
                </c:pt>
                <c:pt idx="24905">
                  <c:v>2692.25</c:v>
                </c:pt>
                <c:pt idx="24906">
                  <c:v>2568.5</c:v>
                </c:pt>
                <c:pt idx="24907">
                  <c:v>2111.25</c:v>
                </c:pt>
                <c:pt idx="24908">
                  <c:v>2574.5</c:v>
                </c:pt>
                <c:pt idx="24909">
                  <c:v>2352.75</c:v>
                </c:pt>
                <c:pt idx="24910">
                  <c:v>2686.5</c:v>
                </c:pt>
                <c:pt idx="24911">
                  <c:v>2382</c:v>
                </c:pt>
                <c:pt idx="24912">
                  <c:v>3265.75</c:v>
                </c:pt>
                <c:pt idx="24913">
                  <c:v>5431.57</c:v>
                </c:pt>
                <c:pt idx="24914">
                  <c:v>3870.99</c:v>
                </c:pt>
                <c:pt idx="24915">
                  <c:v>4624.42</c:v>
                </c:pt>
                <c:pt idx="24916">
                  <c:v>3634.61</c:v>
                </c:pt>
                <c:pt idx="24917">
                  <c:v>1905.71</c:v>
                </c:pt>
                <c:pt idx="24918">
                  <c:v>1910.21</c:v>
                </c:pt>
                <c:pt idx="24919">
                  <c:v>1744.9</c:v>
                </c:pt>
                <c:pt idx="24920">
                  <c:v>1921.06</c:v>
                </c:pt>
                <c:pt idx="24921">
                  <c:v>2530.06</c:v>
                </c:pt>
                <c:pt idx="24922">
                  <c:v>3192.82</c:v>
                </c:pt>
                <c:pt idx="24923">
                  <c:v>1971.53</c:v>
                </c:pt>
                <c:pt idx="24924">
                  <c:v>2142.39</c:v>
                </c:pt>
                <c:pt idx="24925">
                  <c:v>3136.69</c:v>
                </c:pt>
                <c:pt idx="24926">
                  <c:v>3579.26</c:v>
                </c:pt>
                <c:pt idx="24927">
                  <c:v>3053.1</c:v>
                </c:pt>
                <c:pt idx="24928">
                  <c:v>3131.03</c:v>
                </c:pt>
                <c:pt idx="24929">
                  <c:v>4480.87</c:v>
                </c:pt>
                <c:pt idx="24930">
                  <c:v>3534.41</c:v>
                </c:pt>
                <c:pt idx="24931">
                  <c:v>4834.24</c:v>
                </c:pt>
                <c:pt idx="24932">
                  <c:v>5147.4799999999996</c:v>
                </c:pt>
                <c:pt idx="24933">
                  <c:v>6061.14</c:v>
                </c:pt>
                <c:pt idx="24934">
                  <c:v>1791.8</c:v>
                </c:pt>
                <c:pt idx="24935">
                  <c:v>1749.09</c:v>
                </c:pt>
                <c:pt idx="24936">
                  <c:v>2681.99</c:v>
                </c:pt>
                <c:pt idx="24937">
                  <c:v>1718.89</c:v>
                </c:pt>
                <c:pt idx="24938">
                  <c:v>1738.67</c:v>
                </c:pt>
                <c:pt idx="24939">
                  <c:v>3785.47</c:v>
                </c:pt>
                <c:pt idx="24940">
                  <c:v>3338.39</c:v>
                </c:pt>
                <c:pt idx="24941">
                  <c:v>3458.35</c:v>
                </c:pt>
                <c:pt idx="24942">
                  <c:v>3203.32</c:v>
                </c:pt>
                <c:pt idx="24943">
                  <c:v>3118.87</c:v>
                </c:pt>
                <c:pt idx="24944">
                  <c:v>3312.5</c:v>
                </c:pt>
                <c:pt idx="24945">
                  <c:v>3130.13</c:v>
                </c:pt>
                <c:pt idx="24946">
                  <c:v>2990.12</c:v>
                </c:pt>
                <c:pt idx="24947">
                  <c:v>2205.7199999999998</c:v>
                </c:pt>
                <c:pt idx="24948">
                  <c:v>2920.21</c:v>
                </c:pt>
                <c:pt idx="24949">
                  <c:v>2706.1</c:v>
                </c:pt>
                <c:pt idx="24950">
                  <c:v>2912.14</c:v>
                </c:pt>
                <c:pt idx="24951">
                  <c:v>2785.02</c:v>
                </c:pt>
                <c:pt idx="24952">
                  <c:v>2792.17</c:v>
                </c:pt>
                <c:pt idx="24953">
                  <c:v>2083.14</c:v>
                </c:pt>
                <c:pt idx="24954">
                  <c:v>2111.6799999999998</c:v>
                </c:pt>
                <c:pt idx="24955">
                  <c:v>2579.41</c:v>
                </c:pt>
                <c:pt idx="24956">
                  <c:v>2687.98</c:v>
                </c:pt>
                <c:pt idx="24957">
                  <c:v>2476.39</c:v>
                </c:pt>
                <c:pt idx="24958">
                  <c:v>2606.4</c:v>
                </c:pt>
                <c:pt idx="24959">
                  <c:v>2700.93</c:v>
                </c:pt>
                <c:pt idx="24960">
                  <c:v>2725.87</c:v>
                </c:pt>
                <c:pt idx="24961">
                  <c:v>2728.56</c:v>
                </c:pt>
                <c:pt idx="24962">
                  <c:v>2751.74</c:v>
                </c:pt>
                <c:pt idx="24963">
                  <c:v>3197.35</c:v>
                </c:pt>
                <c:pt idx="24964">
                  <c:v>3512.43</c:v>
                </c:pt>
                <c:pt idx="24965">
                  <c:v>3908.7</c:v>
                </c:pt>
                <c:pt idx="24966">
                  <c:v>4606.91</c:v>
                </c:pt>
                <c:pt idx="24967">
                  <c:v>7021.26</c:v>
                </c:pt>
                <c:pt idx="24968">
                  <c:v>4364.59</c:v>
                </c:pt>
                <c:pt idx="24969">
                  <c:v>1814.14</c:v>
                </c:pt>
                <c:pt idx="24970">
                  <c:v>2098.8200000000002</c:v>
                </c:pt>
                <c:pt idx="24971">
                  <c:v>1883.11</c:v>
                </c:pt>
                <c:pt idx="24972">
                  <c:v>1855.35</c:v>
                </c:pt>
                <c:pt idx="24973">
                  <c:v>1861.83</c:v>
                </c:pt>
                <c:pt idx="24974">
                  <c:v>2713.41</c:v>
                </c:pt>
                <c:pt idx="24975">
                  <c:v>2393.33</c:v>
                </c:pt>
                <c:pt idx="24976">
                  <c:v>3350.98</c:v>
                </c:pt>
                <c:pt idx="24977">
                  <c:v>3894.05</c:v>
                </c:pt>
                <c:pt idx="24978">
                  <c:v>3984</c:v>
                </c:pt>
                <c:pt idx="24979">
                  <c:v>3560.79</c:v>
                </c:pt>
                <c:pt idx="24980">
                  <c:v>3467.92</c:v>
                </c:pt>
                <c:pt idx="24981">
                  <c:v>5686.34</c:v>
                </c:pt>
                <c:pt idx="24982">
                  <c:v>4022.03</c:v>
                </c:pt>
                <c:pt idx="24983">
                  <c:v>5092.3100000000004</c:v>
                </c:pt>
                <c:pt idx="24984">
                  <c:v>6483.51</c:v>
                </c:pt>
                <c:pt idx="24985">
                  <c:v>6250.98</c:v>
                </c:pt>
                <c:pt idx="24986">
                  <c:v>2377.4</c:v>
                </c:pt>
                <c:pt idx="24987">
                  <c:v>1806.74</c:v>
                </c:pt>
                <c:pt idx="24988">
                  <c:v>1773.16</c:v>
                </c:pt>
                <c:pt idx="24989">
                  <c:v>2277.41</c:v>
                </c:pt>
                <c:pt idx="24990">
                  <c:v>2356.5300000000002</c:v>
                </c:pt>
                <c:pt idx="24991">
                  <c:v>3083.77</c:v>
                </c:pt>
                <c:pt idx="24992">
                  <c:v>4806.18</c:v>
                </c:pt>
                <c:pt idx="24993">
                  <c:v>3796.47</c:v>
                </c:pt>
                <c:pt idx="24994">
                  <c:v>3221.2</c:v>
                </c:pt>
                <c:pt idx="24995">
                  <c:v>4036.21</c:v>
                </c:pt>
                <c:pt idx="24996">
                  <c:v>3931.64</c:v>
                </c:pt>
                <c:pt idx="24997">
                  <c:v>4355.91</c:v>
                </c:pt>
                <c:pt idx="24998">
                  <c:v>3089.25</c:v>
                </c:pt>
                <c:pt idx="24999">
                  <c:v>3512.6</c:v>
                </c:pt>
                <c:pt idx="25000">
                  <c:v>4133.93</c:v>
                </c:pt>
                <c:pt idx="25001">
                  <c:v>2804.9</c:v>
                </c:pt>
                <c:pt idx="25002">
                  <c:v>2560.39</c:v>
                </c:pt>
                <c:pt idx="25003">
                  <c:v>2747.28</c:v>
                </c:pt>
                <c:pt idx="25004">
                  <c:v>3643.52</c:v>
                </c:pt>
                <c:pt idx="25005">
                  <c:v>2595.9699999999998</c:v>
                </c:pt>
                <c:pt idx="25006">
                  <c:v>3404.46</c:v>
                </c:pt>
                <c:pt idx="25007">
                  <c:v>2845.38</c:v>
                </c:pt>
                <c:pt idx="25008">
                  <c:v>3266.74</c:v>
                </c:pt>
                <c:pt idx="25009">
                  <c:v>2899.19</c:v>
                </c:pt>
                <c:pt idx="25010">
                  <c:v>2790.78</c:v>
                </c:pt>
                <c:pt idx="25011">
                  <c:v>2520.39</c:v>
                </c:pt>
                <c:pt idx="25012">
                  <c:v>2869.82</c:v>
                </c:pt>
                <c:pt idx="25013">
                  <c:v>3491.58</c:v>
                </c:pt>
                <c:pt idx="25014">
                  <c:v>4429.16</c:v>
                </c:pt>
                <c:pt idx="25015">
                  <c:v>5391.59</c:v>
                </c:pt>
                <c:pt idx="25016">
                  <c:v>3619.53</c:v>
                </c:pt>
                <c:pt idx="25017">
                  <c:v>4471.29</c:v>
                </c:pt>
                <c:pt idx="25018">
                  <c:v>4421.57</c:v>
                </c:pt>
                <c:pt idx="25019">
                  <c:v>5211.24</c:v>
                </c:pt>
                <c:pt idx="25020">
                  <c:v>6727.27</c:v>
                </c:pt>
                <c:pt idx="25021">
                  <c:v>4611.51</c:v>
                </c:pt>
                <c:pt idx="25022">
                  <c:v>3666.44</c:v>
                </c:pt>
                <c:pt idx="25023">
                  <c:v>3248.77</c:v>
                </c:pt>
                <c:pt idx="25024">
                  <c:v>2730.97</c:v>
                </c:pt>
                <c:pt idx="25025">
                  <c:v>2811.19</c:v>
                </c:pt>
                <c:pt idx="25026">
                  <c:v>3536.18</c:v>
                </c:pt>
                <c:pt idx="25027">
                  <c:v>3807.86</c:v>
                </c:pt>
                <c:pt idx="25028">
                  <c:v>3207.31</c:v>
                </c:pt>
                <c:pt idx="25029">
                  <c:v>3236.91</c:v>
                </c:pt>
                <c:pt idx="25030">
                  <c:v>6032.36</c:v>
                </c:pt>
                <c:pt idx="25031">
                  <c:v>5754.5</c:v>
                </c:pt>
                <c:pt idx="25032">
                  <c:v>6298.83</c:v>
                </c:pt>
                <c:pt idx="25033">
                  <c:v>4388.83</c:v>
                </c:pt>
                <c:pt idx="25034">
                  <c:v>5289.83</c:v>
                </c:pt>
                <c:pt idx="25035">
                  <c:v>4593.5</c:v>
                </c:pt>
                <c:pt idx="25036">
                  <c:v>4600.83</c:v>
                </c:pt>
                <c:pt idx="25037">
                  <c:v>3161</c:v>
                </c:pt>
                <c:pt idx="25038">
                  <c:v>4951</c:v>
                </c:pt>
                <c:pt idx="25039">
                  <c:v>5024</c:v>
                </c:pt>
                <c:pt idx="25040">
                  <c:v>3156.83</c:v>
                </c:pt>
                <c:pt idx="25041">
                  <c:v>3800.83</c:v>
                </c:pt>
                <c:pt idx="25042">
                  <c:v>3822</c:v>
                </c:pt>
                <c:pt idx="25043">
                  <c:v>5033.5</c:v>
                </c:pt>
                <c:pt idx="25044">
                  <c:v>5262.5</c:v>
                </c:pt>
                <c:pt idx="25045">
                  <c:v>5000.17</c:v>
                </c:pt>
                <c:pt idx="25046">
                  <c:v>5241</c:v>
                </c:pt>
                <c:pt idx="25047">
                  <c:v>6324.5</c:v>
                </c:pt>
                <c:pt idx="25048">
                  <c:v>4514.5</c:v>
                </c:pt>
                <c:pt idx="25049">
                  <c:v>3772.83</c:v>
                </c:pt>
                <c:pt idx="25050">
                  <c:v>3001.83</c:v>
                </c:pt>
                <c:pt idx="25051">
                  <c:v>3389.5</c:v>
                </c:pt>
                <c:pt idx="25052">
                  <c:v>3679.5</c:v>
                </c:pt>
                <c:pt idx="25053">
                  <c:v>3721.5</c:v>
                </c:pt>
                <c:pt idx="25054">
                  <c:v>3365.5</c:v>
                </c:pt>
                <c:pt idx="25055">
                  <c:v>2929.83</c:v>
                </c:pt>
                <c:pt idx="25056">
                  <c:v>3895.72</c:v>
                </c:pt>
                <c:pt idx="25057">
                  <c:v>2766.33</c:v>
                </c:pt>
                <c:pt idx="25058">
                  <c:v>3507</c:v>
                </c:pt>
                <c:pt idx="25059">
                  <c:v>2653.66</c:v>
                </c:pt>
                <c:pt idx="25060">
                  <c:v>2706.5</c:v>
                </c:pt>
                <c:pt idx="25061">
                  <c:v>2837.76</c:v>
                </c:pt>
                <c:pt idx="25062">
                  <c:v>3014</c:v>
                </c:pt>
                <c:pt idx="25063">
                  <c:v>2939.5</c:v>
                </c:pt>
                <c:pt idx="25064">
                  <c:v>3148</c:v>
                </c:pt>
                <c:pt idx="25065">
                  <c:v>3448.5</c:v>
                </c:pt>
                <c:pt idx="25066">
                  <c:v>3205</c:v>
                </c:pt>
                <c:pt idx="25067">
                  <c:v>3019</c:v>
                </c:pt>
                <c:pt idx="25068">
                  <c:v>3058.5</c:v>
                </c:pt>
                <c:pt idx="25069">
                  <c:v>4327.5</c:v>
                </c:pt>
                <c:pt idx="25070">
                  <c:v>3585.25</c:v>
                </c:pt>
                <c:pt idx="25071">
                  <c:v>3684</c:v>
                </c:pt>
                <c:pt idx="25072">
                  <c:v>7928.5</c:v>
                </c:pt>
                <c:pt idx="25073">
                  <c:v>4721</c:v>
                </c:pt>
                <c:pt idx="25074">
                  <c:v>5708.5</c:v>
                </c:pt>
                <c:pt idx="25075">
                  <c:v>5234</c:v>
                </c:pt>
                <c:pt idx="25076">
                  <c:v>6594.76</c:v>
                </c:pt>
                <c:pt idx="25077">
                  <c:v>3586.5</c:v>
                </c:pt>
                <c:pt idx="25078">
                  <c:v>3280.5</c:v>
                </c:pt>
                <c:pt idx="25079">
                  <c:v>4363.5</c:v>
                </c:pt>
                <c:pt idx="25080">
                  <c:v>3729.5</c:v>
                </c:pt>
                <c:pt idx="25081">
                  <c:v>3704.38</c:v>
                </c:pt>
                <c:pt idx="25082">
                  <c:v>6383.91</c:v>
                </c:pt>
                <c:pt idx="25083">
                  <c:v>5162.22</c:v>
                </c:pt>
                <c:pt idx="25084">
                  <c:v>6273.34</c:v>
                </c:pt>
                <c:pt idx="25085">
                  <c:v>5194.53</c:v>
                </c:pt>
                <c:pt idx="25086">
                  <c:v>5407.74</c:v>
                </c:pt>
                <c:pt idx="25087">
                  <c:v>4987.0200000000004</c:v>
                </c:pt>
                <c:pt idx="25088">
                  <c:v>4692.46</c:v>
                </c:pt>
                <c:pt idx="25089">
                  <c:v>4580.1899999999996</c:v>
                </c:pt>
                <c:pt idx="25090">
                  <c:v>3407.74</c:v>
                </c:pt>
                <c:pt idx="25091">
                  <c:v>4809.95</c:v>
                </c:pt>
                <c:pt idx="25092">
                  <c:v>4888.37</c:v>
                </c:pt>
                <c:pt idx="25093">
                  <c:v>4820.6499999999996</c:v>
                </c:pt>
                <c:pt idx="25094">
                  <c:v>4765.3599999999997</c:v>
                </c:pt>
                <c:pt idx="25095">
                  <c:v>5139.7</c:v>
                </c:pt>
                <c:pt idx="25096">
                  <c:v>5553.93</c:v>
                </c:pt>
                <c:pt idx="25097">
                  <c:v>4891.47</c:v>
                </c:pt>
                <c:pt idx="25098">
                  <c:v>4904.46</c:v>
                </c:pt>
                <c:pt idx="25099">
                  <c:v>5752</c:v>
                </c:pt>
                <c:pt idx="25100">
                  <c:v>4706.3900000000003</c:v>
                </c:pt>
                <c:pt idx="25101">
                  <c:v>3803.09</c:v>
                </c:pt>
                <c:pt idx="25102">
                  <c:v>3559.77</c:v>
                </c:pt>
                <c:pt idx="25103">
                  <c:v>3861.98</c:v>
                </c:pt>
                <c:pt idx="25104">
                  <c:v>5083.25</c:v>
                </c:pt>
                <c:pt idx="25105">
                  <c:v>3728.95</c:v>
                </c:pt>
                <c:pt idx="25106">
                  <c:v>4733.5600000000004</c:v>
                </c:pt>
                <c:pt idx="25107">
                  <c:v>4228.28</c:v>
                </c:pt>
                <c:pt idx="25108">
                  <c:v>5208.8599999999997</c:v>
                </c:pt>
                <c:pt idx="25109">
                  <c:v>4004.71</c:v>
                </c:pt>
                <c:pt idx="25110">
                  <c:v>3946.6</c:v>
                </c:pt>
                <c:pt idx="25111">
                  <c:v>3657.48</c:v>
                </c:pt>
                <c:pt idx="25112">
                  <c:v>3872.01</c:v>
                </c:pt>
                <c:pt idx="25113">
                  <c:v>3136.79</c:v>
                </c:pt>
                <c:pt idx="25114">
                  <c:v>3349.02</c:v>
                </c:pt>
                <c:pt idx="25115">
                  <c:v>3285.43</c:v>
                </c:pt>
                <c:pt idx="25116">
                  <c:v>2537.58</c:v>
                </c:pt>
                <c:pt idx="25117">
                  <c:v>4252.47</c:v>
                </c:pt>
                <c:pt idx="25118">
                  <c:v>2856</c:v>
                </c:pt>
                <c:pt idx="25119">
                  <c:v>4664.37</c:v>
                </c:pt>
                <c:pt idx="25120">
                  <c:v>5573.23</c:v>
                </c:pt>
                <c:pt idx="25121">
                  <c:v>6004.85</c:v>
                </c:pt>
                <c:pt idx="25122">
                  <c:v>5097.42</c:v>
                </c:pt>
                <c:pt idx="25123">
                  <c:v>4829.7299999999996</c:v>
                </c:pt>
                <c:pt idx="25124">
                  <c:v>5795.1</c:v>
                </c:pt>
                <c:pt idx="25125">
                  <c:v>6473.67</c:v>
                </c:pt>
                <c:pt idx="25126">
                  <c:v>6234.07</c:v>
                </c:pt>
                <c:pt idx="25127">
                  <c:v>6556.05</c:v>
                </c:pt>
                <c:pt idx="25128">
                  <c:v>8090.53</c:v>
                </c:pt>
                <c:pt idx="25129">
                  <c:v>4742.4799999999996</c:v>
                </c:pt>
                <c:pt idx="25130">
                  <c:v>3880.25</c:v>
                </c:pt>
                <c:pt idx="25131">
                  <c:v>4039.95</c:v>
                </c:pt>
                <c:pt idx="25132">
                  <c:v>2482.7800000000002</c:v>
                </c:pt>
                <c:pt idx="25133">
                  <c:v>3176.09</c:v>
                </c:pt>
                <c:pt idx="25134">
                  <c:v>4040.01</c:v>
                </c:pt>
                <c:pt idx="25135">
                  <c:v>5957.32</c:v>
                </c:pt>
                <c:pt idx="25136">
                  <c:v>6474.88</c:v>
                </c:pt>
                <c:pt idx="25137">
                  <c:v>6371.64</c:v>
                </c:pt>
                <c:pt idx="25138">
                  <c:v>7541.13</c:v>
                </c:pt>
                <c:pt idx="25139">
                  <c:v>5895.3</c:v>
                </c:pt>
                <c:pt idx="25140">
                  <c:v>6241.67</c:v>
                </c:pt>
                <c:pt idx="25141">
                  <c:v>5361.21</c:v>
                </c:pt>
                <c:pt idx="25142">
                  <c:v>6183.27</c:v>
                </c:pt>
                <c:pt idx="25143">
                  <c:v>6983.1</c:v>
                </c:pt>
                <c:pt idx="25144">
                  <c:v>5708.65</c:v>
                </c:pt>
                <c:pt idx="25145">
                  <c:v>5073.58</c:v>
                </c:pt>
                <c:pt idx="25146">
                  <c:v>5179.4399999999996</c:v>
                </c:pt>
                <c:pt idx="25147">
                  <c:v>5804.44</c:v>
                </c:pt>
                <c:pt idx="25148">
                  <c:v>5652.75</c:v>
                </c:pt>
                <c:pt idx="25149">
                  <c:v>6857.68</c:v>
                </c:pt>
                <c:pt idx="25150">
                  <c:v>6049.58</c:v>
                </c:pt>
                <c:pt idx="25151">
                  <c:v>6342.2</c:v>
                </c:pt>
                <c:pt idx="25152">
                  <c:v>5900.52</c:v>
                </c:pt>
                <c:pt idx="25153">
                  <c:v>5454.35</c:v>
                </c:pt>
                <c:pt idx="25154">
                  <c:v>4845.53</c:v>
                </c:pt>
                <c:pt idx="25155">
                  <c:v>5279.55</c:v>
                </c:pt>
                <c:pt idx="25156">
                  <c:v>4342.26</c:v>
                </c:pt>
                <c:pt idx="25157">
                  <c:v>3020.33</c:v>
                </c:pt>
                <c:pt idx="25158">
                  <c:v>3685.17</c:v>
                </c:pt>
                <c:pt idx="25159">
                  <c:v>3177.15</c:v>
                </c:pt>
                <c:pt idx="25160">
                  <c:v>3970.98</c:v>
                </c:pt>
                <c:pt idx="25161">
                  <c:v>3478.26</c:v>
                </c:pt>
                <c:pt idx="25162">
                  <c:v>4285.62</c:v>
                </c:pt>
                <c:pt idx="25163">
                  <c:v>4259.49</c:v>
                </c:pt>
                <c:pt idx="25164">
                  <c:v>4370.55</c:v>
                </c:pt>
                <c:pt idx="25165">
                  <c:v>3713.11</c:v>
                </c:pt>
                <c:pt idx="25166">
                  <c:v>3945.74</c:v>
                </c:pt>
                <c:pt idx="25167">
                  <c:v>3560.93</c:v>
                </c:pt>
                <c:pt idx="25168">
                  <c:v>3343.21</c:v>
                </c:pt>
                <c:pt idx="25169">
                  <c:v>3754.4</c:v>
                </c:pt>
                <c:pt idx="25170">
                  <c:v>4424.18</c:v>
                </c:pt>
                <c:pt idx="25171">
                  <c:v>3877.05</c:v>
                </c:pt>
                <c:pt idx="25172">
                  <c:v>4667.42</c:v>
                </c:pt>
                <c:pt idx="25173">
                  <c:v>1785</c:v>
                </c:pt>
                <c:pt idx="25174">
                  <c:v>1609</c:v>
                </c:pt>
                <c:pt idx="25175">
                  <c:v>1492</c:v>
                </c:pt>
                <c:pt idx="25176">
                  <c:v>1285</c:v>
                </c:pt>
                <c:pt idx="25177">
                  <c:v>1170</c:v>
                </c:pt>
                <c:pt idx="25178">
                  <c:v>1940</c:v>
                </c:pt>
                <c:pt idx="25179">
                  <c:v>2075</c:v>
                </c:pt>
                <c:pt idx="25180">
                  <c:v>1209</c:v>
                </c:pt>
                <c:pt idx="25181">
                  <c:v>2063</c:v>
                </c:pt>
                <c:pt idx="25182">
                  <c:v>1828</c:v>
                </c:pt>
                <c:pt idx="25183">
                  <c:v>1415</c:v>
                </c:pt>
                <c:pt idx="25184">
                  <c:v>1056</c:v>
                </c:pt>
                <c:pt idx="25185">
                  <c:v>1460</c:v>
                </c:pt>
                <c:pt idx="25186">
                  <c:v>1724</c:v>
                </c:pt>
                <c:pt idx="25187">
                  <c:v>2359</c:v>
                </c:pt>
                <c:pt idx="25188">
                  <c:v>1412</c:v>
                </c:pt>
                <c:pt idx="25189">
                  <c:v>1445</c:v>
                </c:pt>
                <c:pt idx="25190">
                  <c:v>1586</c:v>
                </c:pt>
                <c:pt idx="25191">
                  <c:v>1326</c:v>
                </c:pt>
                <c:pt idx="25192">
                  <c:v>1205</c:v>
                </c:pt>
                <c:pt idx="25193">
                  <c:v>935</c:v>
                </c:pt>
                <c:pt idx="25194">
                  <c:v>1059</c:v>
                </c:pt>
                <c:pt idx="25195">
                  <c:v>1141</c:v>
                </c:pt>
                <c:pt idx="25196">
                  <c:v>1357</c:v>
                </c:pt>
                <c:pt idx="25197">
                  <c:v>945</c:v>
                </c:pt>
                <c:pt idx="25198">
                  <c:v>975</c:v>
                </c:pt>
                <c:pt idx="25199">
                  <c:v>1381.5</c:v>
                </c:pt>
                <c:pt idx="25200">
                  <c:v>941.5</c:v>
                </c:pt>
                <c:pt idx="25201">
                  <c:v>1496</c:v>
                </c:pt>
                <c:pt idx="25202">
                  <c:v>1681</c:v>
                </c:pt>
                <c:pt idx="25203">
                  <c:v>1247</c:v>
                </c:pt>
                <c:pt idx="25204">
                  <c:v>1199</c:v>
                </c:pt>
                <c:pt idx="25205">
                  <c:v>1369</c:v>
                </c:pt>
                <c:pt idx="25206">
                  <c:v>1356</c:v>
                </c:pt>
                <c:pt idx="25207">
                  <c:v>1287</c:v>
                </c:pt>
                <c:pt idx="25208">
                  <c:v>1141</c:v>
                </c:pt>
                <c:pt idx="25209">
                  <c:v>1276</c:v>
                </c:pt>
                <c:pt idx="25210">
                  <c:v>873</c:v>
                </c:pt>
                <c:pt idx="25211">
                  <c:v>1275</c:v>
                </c:pt>
                <c:pt idx="25212">
                  <c:v>1657</c:v>
                </c:pt>
                <c:pt idx="25213">
                  <c:v>1275</c:v>
                </c:pt>
                <c:pt idx="25214">
                  <c:v>1382</c:v>
                </c:pt>
                <c:pt idx="25215">
                  <c:v>1702</c:v>
                </c:pt>
                <c:pt idx="25216">
                  <c:v>1413</c:v>
                </c:pt>
                <c:pt idx="25217">
                  <c:v>1780</c:v>
                </c:pt>
                <c:pt idx="25218">
                  <c:v>2160</c:v>
                </c:pt>
                <c:pt idx="25219">
                  <c:v>2608</c:v>
                </c:pt>
                <c:pt idx="25220">
                  <c:v>1482</c:v>
                </c:pt>
                <c:pt idx="25221">
                  <c:v>1178</c:v>
                </c:pt>
                <c:pt idx="25222">
                  <c:v>1481</c:v>
                </c:pt>
                <c:pt idx="25223">
                  <c:v>1098</c:v>
                </c:pt>
                <c:pt idx="25224">
                  <c:v>1153</c:v>
                </c:pt>
                <c:pt idx="25225">
                  <c:v>2055</c:v>
                </c:pt>
                <c:pt idx="25226">
                  <c:v>2268.0300000000002</c:v>
                </c:pt>
                <c:pt idx="25227">
                  <c:v>2434.9699999999998</c:v>
                </c:pt>
                <c:pt idx="25228">
                  <c:v>1395</c:v>
                </c:pt>
                <c:pt idx="25229">
                  <c:v>1725</c:v>
                </c:pt>
                <c:pt idx="25230">
                  <c:v>1934.03</c:v>
                </c:pt>
                <c:pt idx="25231">
                  <c:v>1790</c:v>
                </c:pt>
                <c:pt idx="25232">
                  <c:v>1496</c:v>
                </c:pt>
                <c:pt idx="25233">
                  <c:v>1600</c:v>
                </c:pt>
                <c:pt idx="25234">
                  <c:v>1973</c:v>
                </c:pt>
                <c:pt idx="25235">
                  <c:v>1252</c:v>
                </c:pt>
                <c:pt idx="25236">
                  <c:v>1990</c:v>
                </c:pt>
                <c:pt idx="25237">
                  <c:v>1750</c:v>
                </c:pt>
                <c:pt idx="25238">
                  <c:v>2378</c:v>
                </c:pt>
                <c:pt idx="25239">
                  <c:v>1515.06</c:v>
                </c:pt>
                <c:pt idx="25240">
                  <c:v>1222.97</c:v>
                </c:pt>
                <c:pt idx="25241">
                  <c:v>1451</c:v>
                </c:pt>
                <c:pt idx="25242">
                  <c:v>1468</c:v>
                </c:pt>
                <c:pt idx="25243">
                  <c:v>1740</c:v>
                </c:pt>
                <c:pt idx="25244">
                  <c:v>1638.97</c:v>
                </c:pt>
                <c:pt idx="25245">
                  <c:v>1201.03</c:v>
                </c:pt>
                <c:pt idx="25246">
                  <c:v>1491.64</c:v>
                </c:pt>
                <c:pt idx="25247">
                  <c:v>1849.72</c:v>
                </c:pt>
                <c:pt idx="25248">
                  <c:v>1255.8900000000001</c:v>
                </c:pt>
                <c:pt idx="25249">
                  <c:v>1113.73</c:v>
                </c:pt>
                <c:pt idx="25250">
                  <c:v>1047.31</c:v>
                </c:pt>
                <c:pt idx="25251">
                  <c:v>1671.8</c:v>
                </c:pt>
                <c:pt idx="25252">
                  <c:v>1594.68</c:v>
                </c:pt>
                <c:pt idx="25253">
                  <c:v>1754.79</c:v>
                </c:pt>
                <c:pt idx="25254">
                  <c:v>1241.4100000000001</c:v>
                </c:pt>
                <c:pt idx="25255">
                  <c:v>1359.47</c:v>
                </c:pt>
                <c:pt idx="25256">
                  <c:v>1392.64</c:v>
                </c:pt>
                <c:pt idx="25257">
                  <c:v>1230.3699999999999</c:v>
                </c:pt>
                <c:pt idx="25258">
                  <c:v>1364.48</c:v>
                </c:pt>
                <c:pt idx="25259">
                  <c:v>1001.19</c:v>
                </c:pt>
                <c:pt idx="25260">
                  <c:v>1190.01</c:v>
                </c:pt>
                <c:pt idx="25261">
                  <c:v>757.05</c:v>
                </c:pt>
                <c:pt idx="25262">
                  <c:v>1287.8699999999999</c:v>
                </c:pt>
                <c:pt idx="25263">
                  <c:v>1155.78</c:v>
                </c:pt>
                <c:pt idx="25264">
                  <c:v>1727.92</c:v>
                </c:pt>
                <c:pt idx="25265">
                  <c:v>1754.53</c:v>
                </c:pt>
                <c:pt idx="25266">
                  <c:v>1567.11</c:v>
                </c:pt>
                <c:pt idx="25267">
                  <c:v>1212.3499999999999</c:v>
                </c:pt>
                <c:pt idx="25268">
                  <c:v>1557.41</c:v>
                </c:pt>
                <c:pt idx="25269">
                  <c:v>2303.5100000000002</c:v>
                </c:pt>
                <c:pt idx="25270">
                  <c:v>1671.93</c:v>
                </c:pt>
                <c:pt idx="25271">
                  <c:v>2507.4499999999998</c:v>
                </c:pt>
                <c:pt idx="25272">
                  <c:v>1641.76</c:v>
                </c:pt>
                <c:pt idx="25273">
                  <c:v>975.86</c:v>
                </c:pt>
                <c:pt idx="25274">
                  <c:v>1335.8</c:v>
                </c:pt>
                <c:pt idx="25275">
                  <c:v>959.89</c:v>
                </c:pt>
                <c:pt idx="25276">
                  <c:v>1155.53</c:v>
                </c:pt>
                <c:pt idx="25277">
                  <c:v>1881.16</c:v>
                </c:pt>
                <c:pt idx="25278">
                  <c:v>2306.75</c:v>
                </c:pt>
                <c:pt idx="25279">
                  <c:v>2264.9</c:v>
                </c:pt>
                <c:pt idx="25280">
                  <c:v>1965.16</c:v>
                </c:pt>
                <c:pt idx="25281">
                  <c:v>2076.48</c:v>
                </c:pt>
                <c:pt idx="25282">
                  <c:v>1811.68</c:v>
                </c:pt>
                <c:pt idx="25283">
                  <c:v>1331.16</c:v>
                </c:pt>
                <c:pt idx="25284">
                  <c:v>1676.56</c:v>
                </c:pt>
                <c:pt idx="25285">
                  <c:v>1687.96</c:v>
                </c:pt>
                <c:pt idx="25286">
                  <c:v>2172.1999999999998</c:v>
                </c:pt>
                <c:pt idx="25287">
                  <c:v>1726.55</c:v>
                </c:pt>
                <c:pt idx="25288">
                  <c:v>1459.31</c:v>
                </c:pt>
                <c:pt idx="25289">
                  <c:v>1348.61</c:v>
                </c:pt>
                <c:pt idx="25290">
                  <c:v>1632.31</c:v>
                </c:pt>
                <c:pt idx="25291">
                  <c:v>2153.17</c:v>
                </c:pt>
                <c:pt idx="25292">
                  <c:v>1969.13</c:v>
                </c:pt>
                <c:pt idx="25293">
                  <c:v>1223.98</c:v>
                </c:pt>
                <c:pt idx="25294">
                  <c:v>1277.6400000000001</c:v>
                </c:pt>
                <c:pt idx="25295">
                  <c:v>1142.19</c:v>
                </c:pt>
                <c:pt idx="25296">
                  <c:v>1320.1</c:v>
                </c:pt>
                <c:pt idx="25297">
                  <c:v>1491.64</c:v>
                </c:pt>
                <c:pt idx="25298">
                  <c:v>1303.07</c:v>
                </c:pt>
                <c:pt idx="25299">
                  <c:v>1162.55</c:v>
                </c:pt>
                <c:pt idx="25300">
                  <c:v>1093.31</c:v>
                </c:pt>
                <c:pt idx="25301">
                  <c:v>953.49</c:v>
                </c:pt>
                <c:pt idx="25302">
                  <c:v>812.22</c:v>
                </c:pt>
                <c:pt idx="25303">
                  <c:v>793.01</c:v>
                </c:pt>
                <c:pt idx="25304">
                  <c:v>917.22</c:v>
                </c:pt>
                <c:pt idx="25305">
                  <c:v>935.61</c:v>
                </c:pt>
                <c:pt idx="25306">
                  <c:v>688.64</c:v>
                </c:pt>
                <c:pt idx="25307">
                  <c:v>909.78</c:v>
                </c:pt>
                <c:pt idx="25308">
                  <c:v>407.45</c:v>
                </c:pt>
                <c:pt idx="25309">
                  <c:v>656.19</c:v>
                </c:pt>
                <c:pt idx="25310">
                  <c:v>440</c:v>
                </c:pt>
                <c:pt idx="25311">
                  <c:v>532.17999999999995</c:v>
                </c:pt>
                <c:pt idx="25312">
                  <c:v>906.58</c:v>
                </c:pt>
                <c:pt idx="25313">
                  <c:v>1027.49</c:v>
                </c:pt>
                <c:pt idx="25314">
                  <c:v>650.11</c:v>
                </c:pt>
                <c:pt idx="25315">
                  <c:v>559.07000000000005</c:v>
                </c:pt>
                <c:pt idx="25316">
                  <c:v>245</c:v>
                </c:pt>
                <c:pt idx="25317">
                  <c:v>419</c:v>
                </c:pt>
                <c:pt idx="25318">
                  <c:v>37</c:v>
                </c:pt>
                <c:pt idx="25319">
                  <c:v>314.5</c:v>
                </c:pt>
                <c:pt idx="25320">
                  <c:v>184.5</c:v>
                </c:pt>
                <c:pt idx="25321">
                  <c:v>338.5</c:v>
                </c:pt>
                <c:pt idx="25322">
                  <c:v>914</c:v>
                </c:pt>
                <c:pt idx="25323">
                  <c:v>271</c:v>
                </c:pt>
                <c:pt idx="25324">
                  <c:v>550.5</c:v>
                </c:pt>
                <c:pt idx="25325">
                  <c:v>518</c:v>
                </c:pt>
                <c:pt idx="25326">
                  <c:v>413.5</c:v>
                </c:pt>
                <c:pt idx="25327">
                  <c:v>337.5</c:v>
                </c:pt>
                <c:pt idx="25328">
                  <c:v>536</c:v>
                </c:pt>
                <c:pt idx="25329">
                  <c:v>509</c:v>
                </c:pt>
                <c:pt idx="25330">
                  <c:v>469</c:v>
                </c:pt>
                <c:pt idx="25331">
                  <c:v>984.5</c:v>
                </c:pt>
                <c:pt idx="25332">
                  <c:v>762</c:v>
                </c:pt>
                <c:pt idx="25333">
                  <c:v>1645</c:v>
                </c:pt>
                <c:pt idx="25334">
                  <c:v>1705</c:v>
                </c:pt>
                <c:pt idx="25335">
                  <c:v>1391.5</c:v>
                </c:pt>
                <c:pt idx="25336">
                  <c:v>1431.5</c:v>
                </c:pt>
                <c:pt idx="25337">
                  <c:v>1185.5</c:v>
                </c:pt>
                <c:pt idx="25338">
                  <c:v>1149.5</c:v>
                </c:pt>
                <c:pt idx="25339">
                  <c:v>914</c:v>
                </c:pt>
                <c:pt idx="25340">
                  <c:v>1220</c:v>
                </c:pt>
                <c:pt idx="25341">
                  <c:v>715.5</c:v>
                </c:pt>
                <c:pt idx="25342">
                  <c:v>389.5</c:v>
                </c:pt>
                <c:pt idx="25343">
                  <c:v>352</c:v>
                </c:pt>
                <c:pt idx="25344">
                  <c:v>560.5</c:v>
                </c:pt>
                <c:pt idx="25345">
                  <c:v>321.5</c:v>
                </c:pt>
                <c:pt idx="25346">
                  <c:v>507.5</c:v>
                </c:pt>
                <c:pt idx="25347">
                  <c:v>418</c:v>
                </c:pt>
                <c:pt idx="25348">
                  <c:v>332</c:v>
                </c:pt>
                <c:pt idx="25349">
                  <c:v>311</c:v>
                </c:pt>
                <c:pt idx="25350">
                  <c:v>225</c:v>
                </c:pt>
                <c:pt idx="25351">
                  <c:v>596</c:v>
                </c:pt>
                <c:pt idx="25352">
                  <c:v>392</c:v>
                </c:pt>
                <c:pt idx="25353">
                  <c:v>376</c:v>
                </c:pt>
                <c:pt idx="25354">
                  <c:v>407</c:v>
                </c:pt>
                <c:pt idx="25355">
                  <c:v>1219</c:v>
                </c:pt>
                <c:pt idx="25356">
                  <c:v>888</c:v>
                </c:pt>
                <c:pt idx="25357">
                  <c:v>857</c:v>
                </c:pt>
                <c:pt idx="25358">
                  <c:v>893</c:v>
                </c:pt>
                <c:pt idx="25359">
                  <c:v>1541</c:v>
                </c:pt>
                <c:pt idx="25360">
                  <c:v>1017</c:v>
                </c:pt>
                <c:pt idx="25361">
                  <c:v>1112</c:v>
                </c:pt>
                <c:pt idx="25362">
                  <c:v>1227</c:v>
                </c:pt>
                <c:pt idx="25363">
                  <c:v>835</c:v>
                </c:pt>
                <c:pt idx="25364">
                  <c:v>394</c:v>
                </c:pt>
                <c:pt idx="25365">
                  <c:v>1149</c:v>
                </c:pt>
                <c:pt idx="25366">
                  <c:v>577</c:v>
                </c:pt>
                <c:pt idx="25367">
                  <c:v>373</c:v>
                </c:pt>
                <c:pt idx="25368">
                  <c:v>2043</c:v>
                </c:pt>
                <c:pt idx="25369">
                  <c:v>326</c:v>
                </c:pt>
                <c:pt idx="25370">
                  <c:v>81.5</c:v>
                </c:pt>
                <c:pt idx="25371">
                  <c:v>15.5</c:v>
                </c:pt>
                <c:pt idx="25372">
                  <c:v>39</c:v>
                </c:pt>
                <c:pt idx="25373">
                  <c:v>201</c:v>
                </c:pt>
                <c:pt idx="25374">
                  <c:v>1068</c:v>
                </c:pt>
                <c:pt idx="25375">
                  <c:v>373</c:v>
                </c:pt>
                <c:pt idx="25376">
                  <c:v>338</c:v>
                </c:pt>
                <c:pt idx="25377">
                  <c:v>440</c:v>
                </c:pt>
                <c:pt idx="25378">
                  <c:v>581.5</c:v>
                </c:pt>
                <c:pt idx="25379">
                  <c:v>599</c:v>
                </c:pt>
                <c:pt idx="25380">
                  <c:v>522</c:v>
                </c:pt>
                <c:pt idx="25381">
                  <c:v>535</c:v>
                </c:pt>
                <c:pt idx="25382">
                  <c:v>565</c:v>
                </c:pt>
                <c:pt idx="25383">
                  <c:v>987</c:v>
                </c:pt>
                <c:pt idx="25384">
                  <c:v>1363</c:v>
                </c:pt>
                <c:pt idx="25385">
                  <c:v>1903</c:v>
                </c:pt>
                <c:pt idx="25386">
                  <c:v>1906</c:v>
                </c:pt>
                <c:pt idx="25387">
                  <c:v>2165</c:v>
                </c:pt>
                <c:pt idx="25388">
                  <c:v>1726</c:v>
                </c:pt>
                <c:pt idx="25389">
                  <c:v>1639</c:v>
                </c:pt>
                <c:pt idx="25390">
                  <c:v>1084</c:v>
                </c:pt>
                <c:pt idx="25391">
                  <c:v>1003</c:v>
                </c:pt>
                <c:pt idx="25392">
                  <c:v>730</c:v>
                </c:pt>
                <c:pt idx="25393">
                  <c:v>447</c:v>
                </c:pt>
                <c:pt idx="25394">
                  <c:v>351</c:v>
                </c:pt>
                <c:pt idx="25395">
                  <c:v>290</c:v>
                </c:pt>
                <c:pt idx="25396">
                  <c:v>220</c:v>
                </c:pt>
                <c:pt idx="25397">
                  <c:v>124</c:v>
                </c:pt>
                <c:pt idx="25398">
                  <c:v>256.91000000000003</c:v>
                </c:pt>
                <c:pt idx="25399">
                  <c:v>408.7</c:v>
                </c:pt>
                <c:pt idx="25400">
                  <c:v>287.26</c:v>
                </c:pt>
                <c:pt idx="25401">
                  <c:v>253.82</c:v>
                </c:pt>
                <c:pt idx="25402">
                  <c:v>205.79</c:v>
                </c:pt>
                <c:pt idx="25403">
                  <c:v>348.55</c:v>
                </c:pt>
                <c:pt idx="25404">
                  <c:v>204.73</c:v>
                </c:pt>
                <c:pt idx="25405">
                  <c:v>484.25</c:v>
                </c:pt>
                <c:pt idx="25406">
                  <c:v>639.07000000000005</c:v>
                </c:pt>
                <c:pt idx="25407">
                  <c:v>1054.3800000000001</c:v>
                </c:pt>
                <c:pt idx="25408">
                  <c:v>1055.8599999999999</c:v>
                </c:pt>
                <c:pt idx="25409">
                  <c:v>682.4</c:v>
                </c:pt>
                <c:pt idx="25410">
                  <c:v>630.49</c:v>
                </c:pt>
                <c:pt idx="25411">
                  <c:v>775.04</c:v>
                </c:pt>
                <c:pt idx="25412">
                  <c:v>1239.74</c:v>
                </c:pt>
                <c:pt idx="25413">
                  <c:v>1350.26</c:v>
                </c:pt>
                <c:pt idx="25414">
                  <c:v>1427.14</c:v>
                </c:pt>
                <c:pt idx="25415">
                  <c:v>844.16</c:v>
                </c:pt>
                <c:pt idx="25416">
                  <c:v>192.76</c:v>
                </c:pt>
                <c:pt idx="25417">
                  <c:v>267.67</c:v>
                </c:pt>
                <c:pt idx="25418">
                  <c:v>220.76</c:v>
                </c:pt>
                <c:pt idx="25419">
                  <c:v>73.97</c:v>
                </c:pt>
                <c:pt idx="25420">
                  <c:v>155.37</c:v>
                </c:pt>
                <c:pt idx="25421">
                  <c:v>385.7</c:v>
                </c:pt>
                <c:pt idx="25422">
                  <c:v>69.97</c:v>
                </c:pt>
                <c:pt idx="25423">
                  <c:v>11</c:v>
                </c:pt>
                <c:pt idx="25424">
                  <c:v>19.989999999999998</c:v>
                </c:pt>
                <c:pt idx="25425">
                  <c:v>72</c:v>
                </c:pt>
                <c:pt idx="25426">
                  <c:v>402</c:v>
                </c:pt>
                <c:pt idx="25427">
                  <c:v>265</c:v>
                </c:pt>
                <c:pt idx="25428">
                  <c:v>379</c:v>
                </c:pt>
                <c:pt idx="25429">
                  <c:v>633</c:v>
                </c:pt>
                <c:pt idx="25430">
                  <c:v>351</c:v>
                </c:pt>
                <c:pt idx="25431">
                  <c:v>469</c:v>
                </c:pt>
                <c:pt idx="25432">
                  <c:v>455</c:v>
                </c:pt>
                <c:pt idx="25433">
                  <c:v>259</c:v>
                </c:pt>
                <c:pt idx="25434">
                  <c:v>246</c:v>
                </c:pt>
                <c:pt idx="25435">
                  <c:v>818</c:v>
                </c:pt>
                <c:pt idx="25436">
                  <c:v>1316</c:v>
                </c:pt>
                <c:pt idx="25437">
                  <c:v>1542</c:v>
                </c:pt>
                <c:pt idx="25438">
                  <c:v>1063</c:v>
                </c:pt>
                <c:pt idx="25439">
                  <c:v>1117</c:v>
                </c:pt>
                <c:pt idx="25440">
                  <c:v>1188</c:v>
                </c:pt>
                <c:pt idx="25441">
                  <c:v>827</c:v>
                </c:pt>
                <c:pt idx="25442">
                  <c:v>615</c:v>
                </c:pt>
                <c:pt idx="25443">
                  <c:v>307</c:v>
                </c:pt>
                <c:pt idx="25444">
                  <c:v>347</c:v>
                </c:pt>
                <c:pt idx="25445">
                  <c:v>112</c:v>
                </c:pt>
                <c:pt idx="25446">
                  <c:v>22</c:v>
                </c:pt>
                <c:pt idx="25447">
                  <c:v>19</c:v>
                </c:pt>
                <c:pt idx="25448">
                  <c:v>0</c:v>
                </c:pt>
                <c:pt idx="25449">
                  <c:v>24</c:v>
                </c:pt>
                <c:pt idx="25450">
                  <c:v>18</c:v>
                </c:pt>
                <c:pt idx="25451">
                  <c:v>36.92</c:v>
                </c:pt>
                <c:pt idx="25452">
                  <c:v>317.14999999999998</c:v>
                </c:pt>
                <c:pt idx="25453">
                  <c:v>225.45</c:v>
                </c:pt>
                <c:pt idx="25454">
                  <c:v>247.27</c:v>
                </c:pt>
                <c:pt idx="25455">
                  <c:v>316.19</c:v>
                </c:pt>
                <c:pt idx="25456">
                  <c:v>565.59</c:v>
                </c:pt>
                <c:pt idx="25457">
                  <c:v>177.53</c:v>
                </c:pt>
                <c:pt idx="25458">
                  <c:v>650.24</c:v>
                </c:pt>
                <c:pt idx="25459">
                  <c:v>155897.94</c:v>
                </c:pt>
                <c:pt idx="25460">
                  <c:v>112533.94</c:v>
                </c:pt>
                <c:pt idx="25461">
                  <c:v>119958.78</c:v>
                </c:pt>
                <c:pt idx="25462">
                  <c:v>144088.07999999999</c:v>
                </c:pt>
                <c:pt idx="25463">
                  <c:v>148427.67000000001</c:v>
                </c:pt>
                <c:pt idx="25464">
                  <c:v>123961.89</c:v>
                </c:pt>
                <c:pt idx="25465">
                  <c:v>115740.42</c:v>
                </c:pt>
                <c:pt idx="25466">
                  <c:v>116425.28</c:v>
                </c:pt>
                <c:pt idx="25467">
                  <c:v>138917.47</c:v>
                </c:pt>
                <c:pt idx="25468">
                  <c:v>145589.34</c:v>
                </c:pt>
                <c:pt idx="25469">
                  <c:v>124003.49</c:v>
                </c:pt>
                <c:pt idx="25470">
                  <c:v>107881.24</c:v>
                </c:pt>
                <c:pt idx="25471">
                  <c:v>121935.99</c:v>
                </c:pt>
                <c:pt idx="25472">
                  <c:v>126019.88</c:v>
                </c:pt>
                <c:pt idx="25473">
                  <c:v>127967.57</c:v>
                </c:pt>
                <c:pt idx="25474">
                  <c:v>109438.91</c:v>
                </c:pt>
                <c:pt idx="25475">
                  <c:v>119293.56</c:v>
                </c:pt>
                <c:pt idx="25476">
                  <c:v>116867.62</c:v>
                </c:pt>
                <c:pt idx="25477">
                  <c:v>112798.96</c:v>
                </c:pt>
                <c:pt idx="25478">
                  <c:v>121083.31</c:v>
                </c:pt>
                <c:pt idx="25479">
                  <c:v>115598.91</c:v>
                </c:pt>
                <c:pt idx="25480">
                  <c:v>134152.28</c:v>
                </c:pt>
                <c:pt idx="25481">
                  <c:v>110607.17</c:v>
                </c:pt>
                <c:pt idx="25482">
                  <c:v>126733.32</c:v>
                </c:pt>
                <c:pt idx="25483">
                  <c:v>123556.42</c:v>
                </c:pt>
                <c:pt idx="25484">
                  <c:v>124291.73</c:v>
                </c:pt>
                <c:pt idx="25485">
                  <c:v>140753.31</c:v>
                </c:pt>
                <c:pt idx="25486">
                  <c:v>115847.55</c:v>
                </c:pt>
                <c:pt idx="25487">
                  <c:v>115670.42</c:v>
                </c:pt>
                <c:pt idx="25488">
                  <c:v>126376.18</c:v>
                </c:pt>
                <c:pt idx="25489">
                  <c:v>134972.67000000001</c:v>
                </c:pt>
                <c:pt idx="25490">
                  <c:v>128050.04</c:v>
                </c:pt>
                <c:pt idx="25491">
                  <c:v>129568.46</c:v>
                </c:pt>
                <c:pt idx="25492">
                  <c:v>126341.4</c:v>
                </c:pt>
                <c:pt idx="25493">
                  <c:v>128664.34</c:v>
                </c:pt>
                <c:pt idx="25494">
                  <c:v>134171.12</c:v>
                </c:pt>
                <c:pt idx="25495">
                  <c:v>123508.09</c:v>
                </c:pt>
                <c:pt idx="25496">
                  <c:v>115720.81</c:v>
                </c:pt>
                <c:pt idx="25497">
                  <c:v>113768.51</c:v>
                </c:pt>
                <c:pt idx="25498">
                  <c:v>138137.99</c:v>
                </c:pt>
                <c:pt idx="25499">
                  <c:v>132135.95000000001</c:v>
                </c:pt>
                <c:pt idx="25500">
                  <c:v>105387.12</c:v>
                </c:pt>
                <c:pt idx="25501">
                  <c:v>84748.47</c:v>
                </c:pt>
                <c:pt idx="25502">
                  <c:v>155232.85</c:v>
                </c:pt>
                <c:pt idx="25503">
                  <c:v>126992.56</c:v>
                </c:pt>
                <c:pt idx="25504">
                  <c:v>117167.2</c:v>
                </c:pt>
                <c:pt idx="25505">
                  <c:v>110119.12</c:v>
                </c:pt>
                <c:pt idx="25506">
                  <c:v>106070.32</c:v>
                </c:pt>
                <c:pt idx="25507">
                  <c:v>137923.62</c:v>
                </c:pt>
                <c:pt idx="25508">
                  <c:v>134385.14000000001</c:v>
                </c:pt>
                <c:pt idx="25509">
                  <c:v>116346.49</c:v>
                </c:pt>
                <c:pt idx="25510">
                  <c:v>131798.53</c:v>
                </c:pt>
                <c:pt idx="25511">
                  <c:v>131623.64000000001</c:v>
                </c:pt>
                <c:pt idx="25512">
                  <c:v>129054.64</c:v>
                </c:pt>
                <c:pt idx="25513">
                  <c:v>121509.84</c:v>
                </c:pt>
                <c:pt idx="25514">
                  <c:v>125591.83</c:v>
                </c:pt>
                <c:pt idx="25515">
                  <c:v>142476.26999999999</c:v>
                </c:pt>
                <c:pt idx="25516">
                  <c:v>127654.09</c:v>
                </c:pt>
                <c:pt idx="25517">
                  <c:v>107690.8</c:v>
                </c:pt>
                <c:pt idx="25518">
                  <c:v>112889.1</c:v>
                </c:pt>
                <c:pt idx="25519">
                  <c:v>132300.71</c:v>
                </c:pt>
                <c:pt idx="25520">
                  <c:v>112366.88</c:v>
                </c:pt>
                <c:pt idx="25521">
                  <c:v>108280.8</c:v>
                </c:pt>
                <c:pt idx="25522">
                  <c:v>108157.37</c:v>
                </c:pt>
                <c:pt idx="25523">
                  <c:v>102971.82</c:v>
                </c:pt>
                <c:pt idx="25524">
                  <c:v>125369.2</c:v>
                </c:pt>
                <c:pt idx="25525">
                  <c:v>109503.96</c:v>
                </c:pt>
                <c:pt idx="25526">
                  <c:v>103200.44</c:v>
                </c:pt>
                <c:pt idx="25527">
                  <c:v>100859.78</c:v>
                </c:pt>
                <c:pt idx="25528">
                  <c:v>103783.6</c:v>
                </c:pt>
                <c:pt idx="25529">
                  <c:v>102739.1</c:v>
                </c:pt>
                <c:pt idx="25530">
                  <c:v>104249.14</c:v>
                </c:pt>
                <c:pt idx="25531">
                  <c:v>103908.72</c:v>
                </c:pt>
                <c:pt idx="25532">
                  <c:v>92705.91</c:v>
                </c:pt>
                <c:pt idx="25533">
                  <c:v>108614.93</c:v>
                </c:pt>
                <c:pt idx="25534">
                  <c:v>98728.35</c:v>
                </c:pt>
                <c:pt idx="25535">
                  <c:v>92544.79</c:v>
                </c:pt>
                <c:pt idx="25536">
                  <c:v>91793.18</c:v>
                </c:pt>
                <c:pt idx="25537">
                  <c:v>119669.6</c:v>
                </c:pt>
                <c:pt idx="25538">
                  <c:v>106319.37</c:v>
                </c:pt>
                <c:pt idx="25539">
                  <c:v>93071.53</c:v>
                </c:pt>
                <c:pt idx="25540">
                  <c:v>100561.19</c:v>
                </c:pt>
                <c:pt idx="25541">
                  <c:v>106769.36</c:v>
                </c:pt>
                <c:pt idx="25542">
                  <c:v>107423.91</c:v>
                </c:pt>
                <c:pt idx="25543">
                  <c:v>114210.61</c:v>
                </c:pt>
                <c:pt idx="25544">
                  <c:v>89773.23</c:v>
                </c:pt>
                <c:pt idx="25545">
                  <c:v>105565.46</c:v>
                </c:pt>
                <c:pt idx="25546">
                  <c:v>109972.31</c:v>
                </c:pt>
                <c:pt idx="25547">
                  <c:v>98070.26</c:v>
                </c:pt>
                <c:pt idx="25548">
                  <c:v>91313.58</c:v>
                </c:pt>
                <c:pt idx="25549">
                  <c:v>97101.29</c:v>
                </c:pt>
                <c:pt idx="25550">
                  <c:v>125600.76</c:v>
                </c:pt>
                <c:pt idx="25551">
                  <c:v>102819.08</c:v>
                </c:pt>
                <c:pt idx="25552">
                  <c:v>92842.58</c:v>
                </c:pt>
                <c:pt idx="25553">
                  <c:v>69760.33</c:v>
                </c:pt>
                <c:pt idx="25554">
                  <c:v>124296.12</c:v>
                </c:pt>
                <c:pt idx="25555">
                  <c:v>98080</c:v>
                </c:pt>
                <c:pt idx="25556">
                  <c:v>102841.5</c:v>
                </c:pt>
                <c:pt idx="25557">
                  <c:v>86162.7</c:v>
                </c:pt>
                <c:pt idx="25558">
                  <c:v>84864.99</c:v>
                </c:pt>
                <c:pt idx="25559">
                  <c:v>115660.8</c:v>
                </c:pt>
                <c:pt idx="25560">
                  <c:v>97412.1</c:v>
                </c:pt>
                <c:pt idx="25561">
                  <c:v>93357.25</c:v>
                </c:pt>
                <c:pt idx="25562">
                  <c:v>87145.69</c:v>
                </c:pt>
                <c:pt idx="25563">
                  <c:v>98236.49</c:v>
                </c:pt>
                <c:pt idx="25564">
                  <c:v>96005.88</c:v>
                </c:pt>
                <c:pt idx="25565">
                  <c:v>99293.81</c:v>
                </c:pt>
                <c:pt idx="25566">
                  <c:v>88537.37</c:v>
                </c:pt>
                <c:pt idx="25567">
                  <c:v>104626.74</c:v>
                </c:pt>
                <c:pt idx="25568">
                  <c:v>95766.15</c:v>
                </c:pt>
                <c:pt idx="25569">
                  <c:v>87723.94</c:v>
                </c:pt>
                <c:pt idx="25570">
                  <c:v>83460.009999999995</c:v>
                </c:pt>
                <c:pt idx="25571">
                  <c:v>77858.59</c:v>
                </c:pt>
                <c:pt idx="25572">
                  <c:v>116958.54</c:v>
                </c:pt>
                <c:pt idx="25573">
                  <c:v>87369.47</c:v>
                </c:pt>
                <c:pt idx="25574">
                  <c:v>112035.68</c:v>
                </c:pt>
                <c:pt idx="25575">
                  <c:v>84550.29</c:v>
                </c:pt>
                <c:pt idx="25576">
                  <c:v>106252.7</c:v>
                </c:pt>
                <c:pt idx="25577">
                  <c:v>100382.44</c:v>
                </c:pt>
                <c:pt idx="25578">
                  <c:v>78697.06</c:v>
                </c:pt>
                <c:pt idx="25579">
                  <c:v>92124.59</c:v>
                </c:pt>
                <c:pt idx="25580">
                  <c:v>84497.85</c:v>
                </c:pt>
                <c:pt idx="25581">
                  <c:v>91577.88</c:v>
                </c:pt>
                <c:pt idx="25582">
                  <c:v>83514.289999999994</c:v>
                </c:pt>
                <c:pt idx="25583">
                  <c:v>83066.03</c:v>
                </c:pt>
                <c:pt idx="25584">
                  <c:v>78999.509999999995</c:v>
                </c:pt>
                <c:pt idx="25585">
                  <c:v>93702.39</c:v>
                </c:pt>
                <c:pt idx="25586">
                  <c:v>93587.37</c:v>
                </c:pt>
                <c:pt idx="25587">
                  <c:v>98534.720000000001</c:v>
                </c:pt>
                <c:pt idx="25588">
                  <c:v>79851.679999999993</c:v>
                </c:pt>
                <c:pt idx="25589">
                  <c:v>86564.24</c:v>
                </c:pt>
                <c:pt idx="25590">
                  <c:v>80323.73</c:v>
                </c:pt>
                <c:pt idx="25591">
                  <c:v>81180.600000000006</c:v>
                </c:pt>
                <c:pt idx="25592">
                  <c:v>91993.02</c:v>
                </c:pt>
                <c:pt idx="25593">
                  <c:v>81614.820000000007</c:v>
                </c:pt>
                <c:pt idx="25594">
                  <c:v>92495.16</c:v>
                </c:pt>
                <c:pt idx="25595">
                  <c:v>87895.23</c:v>
                </c:pt>
                <c:pt idx="25596">
                  <c:v>87729.02</c:v>
                </c:pt>
                <c:pt idx="25597">
                  <c:v>77952.53</c:v>
                </c:pt>
                <c:pt idx="25598">
                  <c:v>99091.97</c:v>
                </c:pt>
                <c:pt idx="25599">
                  <c:v>95333.35</c:v>
                </c:pt>
                <c:pt idx="25600">
                  <c:v>91827.97</c:v>
                </c:pt>
                <c:pt idx="25601">
                  <c:v>83489.039999999994</c:v>
                </c:pt>
                <c:pt idx="25602">
                  <c:v>19987.849999999999</c:v>
                </c:pt>
                <c:pt idx="25603">
                  <c:v>19494.21</c:v>
                </c:pt>
                <c:pt idx="25604">
                  <c:v>18574.54</c:v>
                </c:pt>
                <c:pt idx="25605">
                  <c:v>19826.13</c:v>
                </c:pt>
                <c:pt idx="25606">
                  <c:v>21137.79</c:v>
                </c:pt>
                <c:pt idx="25607">
                  <c:v>19246.419999999998</c:v>
                </c:pt>
                <c:pt idx="25608">
                  <c:v>16811.3</c:v>
                </c:pt>
                <c:pt idx="25609">
                  <c:v>15959.76</c:v>
                </c:pt>
                <c:pt idx="25610">
                  <c:v>18506.97</c:v>
                </c:pt>
                <c:pt idx="25611">
                  <c:v>17647.25</c:v>
                </c:pt>
                <c:pt idx="25612">
                  <c:v>16803.419999999998</c:v>
                </c:pt>
                <c:pt idx="25613">
                  <c:v>16287.36</c:v>
                </c:pt>
                <c:pt idx="25614">
                  <c:v>17418.97</c:v>
                </c:pt>
                <c:pt idx="25615">
                  <c:v>18227.34</c:v>
                </c:pt>
                <c:pt idx="25616">
                  <c:v>16137.27</c:v>
                </c:pt>
                <c:pt idx="25617">
                  <c:v>16913.54</c:v>
                </c:pt>
                <c:pt idx="25618">
                  <c:v>15519.44</c:v>
                </c:pt>
                <c:pt idx="25619">
                  <c:v>17141.95</c:v>
                </c:pt>
                <c:pt idx="25620">
                  <c:v>16474.48</c:v>
                </c:pt>
                <c:pt idx="25621">
                  <c:v>15618.02</c:v>
                </c:pt>
                <c:pt idx="25622">
                  <c:v>13929.32</c:v>
                </c:pt>
                <c:pt idx="25623">
                  <c:v>17756.09</c:v>
                </c:pt>
                <c:pt idx="25624">
                  <c:v>16013.16</c:v>
                </c:pt>
                <c:pt idx="25625">
                  <c:v>15098.63</c:v>
                </c:pt>
                <c:pt idx="25626">
                  <c:v>15118.69</c:v>
                </c:pt>
                <c:pt idx="25627">
                  <c:v>14813.46</c:v>
                </c:pt>
                <c:pt idx="25628">
                  <c:v>16268.44</c:v>
                </c:pt>
                <c:pt idx="25629">
                  <c:v>15091.68</c:v>
                </c:pt>
                <c:pt idx="25630">
                  <c:v>14457.43</c:v>
                </c:pt>
                <c:pt idx="25631">
                  <c:v>15663.91</c:v>
                </c:pt>
                <c:pt idx="25632">
                  <c:v>17153.8</c:v>
                </c:pt>
                <c:pt idx="25633">
                  <c:v>16030.59</c:v>
                </c:pt>
                <c:pt idx="25634">
                  <c:v>16287.09</c:v>
                </c:pt>
                <c:pt idx="25635">
                  <c:v>16535.939999999999</c:v>
                </c:pt>
                <c:pt idx="25636">
                  <c:v>15668.55</c:v>
                </c:pt>
                <c:pt idx="25637">
                  <c:v>18674.82</c:v>
                </c:pt>
                <c:pt idx="25638">
                  <c:v>16370.56</c:v>
                </c:pt>
                <c:pt idx="25639">
                  <c:v>17004.330000000002</c:v>
                </c:pt>
                <c:pt idx="25640">
                  <c:v>14971.06</c:v>
                </c:pt>
                <c:pt idx="25641">
                  <c:v>19443</c:v>
                </c:pt>
                <c:pt idx="25642">
                  <c:v>17519.64</c:v>
                </c:pt>
                <c:pt idx="25643">
                  <c:v>17321.13</c:v>
                </c:pt>
                <c:pt idx="25644">
                  <c:v>15143.31</c:v>
                </c:pt>
                <c:pt idx="25645">
                  <c:v>18959.259999999998</c:v>
                </c:pt>
                <c:pt idx="25646">
                  <c:v>18339.36</c:v>
                </c:pt>
                <c:pt idx="25647">
                  <c:v>18759.62</c:v>
                </c:pt>
                <c:pt idx="25648">
                  <c:v>18868.060000000001</c:v>
                </c:pt>
                <c:pt idx="25649">
                  <c:v>18230.22</c:v>
                </c:pt>
                <c:pt idx="25650">
                  <c:v>20574.080000000002</c:v>
                </c:pt>
                <c:pt idx="25651">
                  <c:v>20097.830000000002</c:v>
                </c:pt>
                <c:pt idx="25652">
                  <c:v>19856.54</c:v>
                </c:pt>
                <c:pt idx="25653">
                  <c:v>19108.84</c:v>
                </c:pt>
                <c:pt idx="25654">
                  <c:v>20560.34</c:v>
                </c:pt>
                <c:pt idx="25655">
                  <c:v>22307.39</c:v>
                </c:pt>
                <c:pt idx="25656">
                  <c:v>19791.73</c:v>
                </c:pt>
                <c:pt idx="25657">
                  <c:v>19307.3</c:v>
                </c:pt>
                <c:pt idx="25658">
                  <c:v>20553.849999999999</c:v>
                </c:pt>
                <c:pt idx="25659">
                  <c:v>18750</c:v>
                </c:pt>
                <c:pt idx="25660">
                  <c:v>18270.810000000001</c:v>
                </c:pt>
                <c:pt idx="25661">
                  <c:v>17365.099999999999</c:v>
                </c:pt>
                <c:pt idx="25662">
                  <c:v>15745.62</c:v>
                </c:pt>
                <c:pt idx="25663">
                  <c:v>17169.34</c:v>
                </c:pt>
                <c:pt idx="25664">
                  <c:v>16960.89</c:v>
                </c:pt>
                <c:pt idx="25665">
                  <c:v>16615.93</c:v>
                </c:pt>
                <c:pt idx="25666">
                  <c:v>16234.59</c:v>
                </c:pt>
                <c:pt idx="25667">
                  <c:v>18191.03</c:v>
                </c:pt>
                <c:pt idx="25668">
                  <c:v>15980.36</c:v>
                </c:pt>
                <c:pt idx="25669">
                  <c:v>16847.2</c:v>
                </c:pt>
                <c:pt idx="25670">
                  <c:v>15891.47</c:v>
                </c:pt>
                <c:pt idx="25671">
                  <c:v>15722.11</c:v>
                </c:pt>
                <c:pt idx="25672">
                  <c:v>17565.12</c:v>
                </c:pt>
                <c:pt idx="25673">
                  <c:v>16308.09</c:v>
                </c:pt>
                <c:pt idx="25674">
                  <c:v>15542.74</c:v>
                </c:pt>
                <c:pt idx="25675">
                  <c:v>16622.84</c:v>
                </c:pt>
                <c:pt idx="25676">
                  <c:v>16760.54</c:v>
                </c:pt>
                <c:pt idx="25677">
                  <c:v>16134.2</c:v>
                </c:pt>
                <c:pt idx="25678">
                  <c:v>15236.02</c:v>
                </c:pt>
                <c:pt idx="25679">
                  <c:v>14796.5</c:v>
                </c:pt>
                <c:pt idx="25680">
                  <c:v>16591.09</c:v>
                </c:pt>
                <c:pt idx="25681">
                  <c:v>16615.900000000001</c:v>
                </c:pt>
                <c:pt idx="25682">
                  <c:v>16064.93</c:v>
                </c:pt>
                <c:pt idx="25683">
                  <c:v>14956.65</c:v>
                </c:pt>
                <c:pt idx="25684">
                  <c:v>17160.080000000002</c:v>
                </c:pt>
                <c:pt idx="25685">
                  <c:v>19316.330000000002</c:v>
                </c:pt>
                <c:pt idx="25686">
                  <c:v>18364.990000000002</c:v>
                </c:pt>
                <c:pt idx="25687">
                  <c:v>17380.3</c:v>
                </c:pt>
                <c:pt idx="25688">
                  <c:v>16642.14</c:v>
                </c:pt>
                <c:pt idx="25689">
                  <c:v>19306.2</c:v>
                </c:pt>
                <c:pt idx="25690">
                  <c:v>17722.79</c:v>
                </c:pt>
                <c:pt idx="25691">
                  <c:v>17558.47</c:v>
                </c:pt>
                <c:pt idx="25692">
                  <c:v>17424.8</c:v>
                </c:pt>
                <c:pt idx="25693">
                  <c:v>20220.490000000002</c:v>
                </c:pt>
                <c:pt idx="25694">
                  <c:v>20229.57</c:v>
                </c:pt>
                <c:pt idx="25695">
                  <c:v>19026.02</c:v>
                </c:pt>
                <c:pt idx="25696">
                  <c:v>15786.49</c:v>
                </c:pt>
                <c:pt idx="25697">
                  <c:v>20785.509999999998</c:v>
                </c:pt>
                <c:pt idx="25698">
                  <c:v>19686.91</c:v>
                </c:pt>
                <c:pt idx="25699">
                  <c:v>18966.919999999998</c:v>
                </c:pt>
                <c:pt idx="25700">
                  <c:v>18768.169999999998</c:v>
                </c:pt>
                <c:pt idx="25701">
                  <c:v>18566.830000000002</c:v>
                </c:pt>
                <c:pt idx="25702">
                  <c:v>23387.09</c:v>
                </c:pt>
                <c:pt idx="25703">
                  <c:v>19720.23</c:v>
                </c:pt>
                <c:pt idx="25704">
                  <c:v>20171.849999999999</c:v>
                </c:pt>
                <c:pt idx="25705">
                  <c:v>19565.38</c:v>
                </c:pt>
                <c:pt idx="25706">
                  <c:v>23300.5</c:v>
                </c:pt>
                <c:pt idx="25707">
                  <c:v>22121.53</c:v>
                </c:pt>
                <c:pt idx="25708">
                  <c:v>21977.21</c:v>
                </c:pt>
                <c:pt idx="25709">
                  <c:v>21342.31</c:v>
                </c:pt>
                <c:pt idx="25710">
                  <c:v>23092.73</c:v>
                </c:pt>
                <c:pt idx="25711">
                  <c:v>21631.01</c:v>
                </c:pt>
                <c:pt idx="25712">
                  <c:v>19172.8</c:v>
                </c:pt>
                <c:pt idx="25713">
                  <c:v>18874.82</c:v>
                </c:pt>
                <c:pt idx="25714">
                  <c:v>18011.509999999998</c:v>
                </c:pt>
                <c:pt idx="25715">
                  <c:v>19096.169999999998</c:v>
                </c:pt>
                <c:pt idx="25716">
                  <c:v>18818.02</c:v>
                </c:pt>
                <c:pt idx="25717">
                  <c:v>20118.150000000001</c:v>
                </c:pt>
                <c:pt idx="25718">
                  <c:v>18529.41</c:v>
                </c:pt>
                <c:pt idx="25719">
                  <c:v>20483.080000000002</c:v>
                </c:pt>
                <c:pt idx="25720">
                  <c:v>18410.689999999999</c:v>
                </c:pt>
                <c:pt idx="25721">
                  <c:v>19565.61</c:v>
                </c:pt>
                <c:pt idx="25722">
                  <c:v>19663.04</c:v>
                </c:pt>
                <c:pt idx="25723">
                  <c:v>19057.48</c:v>
                </c:pt>
                <c:pt idx="25724">
                  <c:v>21161.29</c:v>
                </c:pt>
                <c:pt idx="25725">
                  <c:v>20008.87</c:v>
                </c:pt>
                <c:pt idx="25726">
                  <c:v>18391.669999999998</c:v>
                </c:pt>
                <c:pt idx="25727">
                  <c:v>19336.46</c:v>
                </c:pt>
                <c:pt idx="25728">
                  <c:v>18655.23</c:v>
                </c:pt>
                <c:pt idx="25729">
                  <c:v>19483.650000000001</c:v>
                </c:pt>
                <c:pt idx="25730">
                  <c:v>19276.27</c:v>
                </c:pt>
                <c:pt idx="25731">
                  <c:v>18150.23</c:v>
                </c:pt>
                <c:pt idx="25732">
                  <c:v>19632.62</c:v>
                </c:pt>
                <c:pt idx="25733">
                  <c:v>18722.2</c:v>
                </c:pt>
                <c:pt idx="25734">
                  <c:v>18938.34</c:v>
                </c:pt>
                <c:pt idx="25735">
                  <c:v>17720.419999999998</c:v>
                </c:pt>
                <c:pt idx="25736">
                  <c:v>18941.48</c:v>
                </c:pt>
                <c:pt idx="25737">
                  <c:v>19138.830000000002</c:v>
                </c:pt>
                <c:pt idx="25738">
                  <c:v>19766.18</c:v>
                </c:pt>
                <c:pt idx="25739">
                  <c:v>20572.91</c:v>
                </c:pt>
                <c:pt idx="25740">
                  <c:v>20076.88</c:v>
                </c:pt>
                <c:pt idx="25741">
                  <c:v>21153.54</c:v>
                </c:pt>
                <c:pt idx="25742">
                  <c:v>19869.349999999999</c:v>
                </c:pt>
                <c:pt idx="25743">
                  <c:v>20466.79</c:v>
                </c:pt>
                <c:pt idx="25744">
                  <c:v>20235.509999999998</c:v>
                </c:pt>
                <c:pt idx="25745">
                  <c:v>557.58000000000004</c:v>
                </c:pt>
                <c:pt idx="25746">
                  <c:v>543.71</c:v>
                </c:pt>
                <c:pt idx="25747">
                  <c:v>493.54</c:v>
                </c:pt>
                <c:pt idx="25748">
                  <c:v>530</c:v>
                </c:pt>
                <c:pt idx="25749">
                  <c:v>486.28</c:v>
                </c:pt>
                <c:pt idx="25750">
                  <c:v>520.5</c:v>
                </c:pt>
                <c:pt idx="25751">
                  <c:v>345.06</c:v>
                </c:pt>
                <c:pt idx="25752">
                  <c:v>623.04</c:v>
                </c:pt>
                <c:pt idx="25753">
                  <c:v>492.16</c:v>
                </c:pt>
                <c:pt idx="25754">
                  <c:v>444.28</c:v>
                </c:pt>
                <c:pt idx="25755">
                  <c:v>295.63</c:v>
                </c:pt>
                <c:pt idx="25756">
                  <c:v>473.03</c:v>
                </c:pt>
                <c:pt idx="25757">
                  <c:v>210.04</c:v>
                </c:pt>
                <c:pt idx="25758">
                  <c:v>387.52</c:v>
                </c:pt>
                <c:pt idx="25759">
                  <c:v>542.04999999999995</c:v>
                </c:pt>
                <c:pt idx="25760">
                  <c:v>434.76</c:v>
                </c:pt>
                <c:pt idx="25761">
                  <c:v>322.51</c:v>
                </c:pt>
                <c:pt idx="25762">
                  <c:v>421.79</c:v>
                </c:pt>
                <c:pt idx="25763">
                  <c:v>243.52</c:v>
                </c:pt>
                <c:pt idx="25764">
                  <c:v>342.76</c:v>
                </c:pt>
                <c:pt idx="25765">
                  <c:v>519.20000000000005</c:v>
                </c:pt>
                <c:pt idx="25766">
                  <c:v>411.64</c:v>
                </c:pt>
                <c:pt idx="25767">
                  <c:v>553.28</c:v>
                </c:pt>
                <c:pt idx="25768">
                  <c:v>743.63</c:v>
                </c:pt>
                <c:pt idx="25769">
                  <c:v>832.13</c:v>
                </c:pt>
                <c:pt idx="25770">
                  <c:v>971</c:v>
                </c:pt>
                <c:pt idx="25771">
                  <c:v>1080.6400000000001</c:v>
                </c:pt>
                <c:pt idx="25772">
                  <c:v>1188.76</c:v>
                </c:pt>
                <c:pt idx="25773">
                  <c:v>1834.27</c:v>
                </c:pt>
                <c:pt idx="25774">
                  <c:v>1242.76</c:v>
                </c:pt>
                <c:pt idx="25775">
                  <c:v>933.88</c:v>
                </c:pt>
                <c:pt idx="25776">
                  <c:v>990</c:v>
                </c:pt>
                <c:pt idx="25777">
                  <c:v>986</c:v>
                </c:pt>
                <c:pt idx="25778">
                  <c:v>1109</c:v>
                </c:pt>
                <c:pt idx="25779">
                  <c:v>1223.8800000000001</c:v>
                </c:pt>
                <c:pt idx="25780">
                  <c:v>1326</c:v>
                </c:pt>
                <c:pt idx="25781">
                  <c:v>1119.74</c:v>
                </c:pt>
                <c:pt idx="25782">
                  <c:v>927</c:v>
                </c:pt>
                <c:pt idx="25783">
                  <c:v>1618</c:v>
                </c:pt>
                <c:pt idx="25784">
                  <c:v>1079.8800000000001</c:v>
                </c:pt>
                <c:pt idx="25785">
                  <c:v>891</c:v>
                </c:pt>
                <c:pt idx="25786">
                  <c:v>975</c:v>
                </c:pt>
                <c:pt idx="25787">
                  <c:v>1716.51</c:v>
                </c:pt>
                <c:pt idx="25788">
                  <c:v>929.75</c:v>
                </c:pt>
                <c:pt idx="25789">
                  <c:v>1437.88</c:v>
                </c:pt>
                <c:pt idx="25790">
                  <c:v>1617.49</c:v>
                </c:pt>
                <c:pt idx="25791">
                  <c:v>3531.63</c:v>
                </c:pt>
                <c:pt idx="25792">
                  <c:v>923.5</c:v>
                </c:pt>
                <c:pt idx="25793">
                  <c:v>602.08000000000004</c:v>
                </c:pt>
                <c:pt idx="25794">
                  <c:v>698.75</c:v>
                </c:pt>
                <c:pt idx="25795">
                  <c:v>492</c:v>
                </c:pt>
                <c:pt idx="25796">
                  <c:v>528</c:v>
                </c:pt>
                <c:pt idx="25797">
                  <c:v>1027</c:v>
                </c:pt>
                <c:pt idx="25798">
                  <c:v>704</c:v>
                </c:pt>
                <c:pt idx="25799">
                  <c:v>641.71</c:v>
                </c:pt>
                <c:pt idx="25800">
                  <c:v>432</c:v>
                </c:pt>
                <c:pt idx="25801">
                  <c:v>457</c:v>
                </c:pt>
                <c:pt idx="25802">
                  <c:v>588</c:v>
                </c:pt>
                <c:pt idx="25803">
                  <c:v>746</c:v>
                </c:pt>
                <c:pt idx="25804">
                  <c:v>538.88</c:v>
                </c:pt>
                <c:pt idx="25805">
                  <c:v>440.88</c:v>
                </c:pt>
                <c:pt idx="25806">
                  <c:v>377.83</c:v>
                </c:pt>
                <c:pt idx="25807">
                  <c:v>479</c:v>
                </c:pt>
                <c:pt idx="25808">
                  <c:v>305</c:v>
                </c:pt>
                <c:pt idx="25809">
                  <c:v>278</c:v>
                </c:pt>
                <c:pt idx="25810">
                  <c:v>440</c:v>
                </c:pt>
                <c:pt idx="25811">
                  <c:v>371</c:v>
                </c:pt>
                <c:pt idx="25812">
                  <c:v>396</c:v>
                </c:pt>
                <c:pt idx="25813">
                  <c:v>259</c:v>
                </c:pt>
                <c:pt idx="25814">
                  <c:v>442</c:v>
                </c:pt>
                <c:pt idx="25815">
                  <c:v>334.5</c:v>
                </c:pt>
                <c:pt idx="25816">
                  <c:v>354</c:v>
                </c:pt>
                <c:pt idx="25817">
                  <c:v>549</c:v>
                </c:pt>
                <c:pt idx="25818">
                  <c:v>270</c:v>
                </c:pt>
                <c:pt idx="25819">
                  <c:v>289</c:v>
                </c:pt>
                <c:pt idx="25820">
                  <c:v>158</c:v>
                </c:pt>
                <c:pt idx="25821">
                  <c:v>281</c:v>
                </c:pt>
                <c:pt idx="25822">
                  <c:v>199</c:v>
                </c:pt>
                <c:pt idx="25823">
                  <c:v>306</c:v>
                </c:pt>
                <c:pt idx="25824">
                  <c:v>565</c:v>
                </c:pt>
                <c:pt idx="25825">
                  <c:v>280</c:v>
                </c:pt>
                <c:pt idx="25826">
                  <c:v>535</c:v>
                </c:pt>
                <c:pt idx="25827">
                  <c:v>503.5</c:v>
                </c:pt>
                <c:pt idx="25828">
                  <c:v>917.5</c:v>
                </c:pt>
                <c:pt idx="25829">
                  <c:v>1096</c:v>
                </c:pt>
                <c:pt idx="25830">
                  <c:v>685</c:v>
                </c:pt>
                <c:pt idx="25831">
                  <c:v>656.5</c:v>
                </c:pt>
                <c:pt idx="25832">
                  <c:v>648.5</c:v>
                </c:pt>
                <c:pt idx="25833">
                  <c:v>967</c:v>
                </c:pt>
                <c:pt idx="25834">
                  <c:v>681.87</c:v>
                </c:pt>
                <c:pt idx="25835">
                  <c:v>800</c:v>
                </c:pt>
                <c:pt idx="25836">
                  <c:v>806</c:v>
                </c:pt>
                <c:pt idx="25837">
                  <c:v>551.5</c:v>
                </c:pt>
                <c:pt idx="25838">
                  <c:v>554</c:v>
                </c:pt>
                <c:pt idx="25839">
                  <c:v>1091.6400000000001</c:v>
                </c:pt>
                <c:pt idx="25840">
                  <c:v>763.85</c:v>
                </c:pt>
                <c:pt idx="25841">
                  <c:v>896.38</c:v>
                </c:pt>
                <c:pt idx="25842">
                  <c:v>1484.03</c:v>
                </c:pt>
                <c:pt idx="25843">
                  <c:v>2118.5</c:v>
                </c:pt>
                <c:pt idx="25844">
                  <c:v>1313.5</c:v>
                </c:pt>
                <c:pt idx="25845">
                  <c:v>429.38</c:v>
                </c:pt>
                <c:pt idx="25846">
                  <c:v>260.37</c:v>
                </c:pt>
                <c:pt idx="25847">
                  <c:v>323.88</c:v>
                </c:pt>
                <c:pt idx="25848">
                  <c:v>166</c:v>
                </c:pt>
                <c:pt idx="25849">
                  <c:v>711.47</c:v>
                </c:pt>
                <c:pt idx="25850">
                  <c:v>607.35</c:v>
                </c:pt>
                <c:pt idx="25851">
                  <c:v>451.5</c:v>
                </c:pt>
                <c:pt idx="25852">
                  <c:v>669</c:v>
                </c:pt>
                <c:pt idx="25853">
                  <c:v>1147.5</c:v>
                </c:pt>
                <c:pt idx="25854">
                  <c:v>689.88</c:v>
                </c:pt>
                <c:pt idx="25855">
                  <c:v>746.5</c:v>
                </c:pt>
                <c:pt idx="25856">
                  <c:v>461</c:v>
                </c:pt>
                <c:pt idx="25857">
                  <c:v>445.88</c:v>
                </c:pt>
                <c:pt idx="25858">
                  <c:v>520.5</c:v>
                </c:pt>
                <c:pt idx="25859">
                  <c:v>433.5</c:v>
                </c:pt>
                <c:pt idx="25860">
                  <c:v>471.5</c:v>
                </c:pt>
                <c:pt idx="25861">
                  <c:v>215.5</c:v>
                </c:pt>
                <c:pt idx="25862">
                  <c:v>340</c:v>
                </c:pt>
                <c:pt idx="25863">
                  <c:v>362.83</c:v>
                </c:pt>
                <c:pt idx="25864">
                  <c:v>405.38</c:v>
                </c:pt>
                <c:pt idx="25865">
                  <c:v>399.35</c:v>
                </c:pt>
                <c:pt idx="25866">
                  <c:v>355.41</c:v>
                </c:pt>
                <c:pt idx="25867">
                  <c:v>221.35</c:v>
                </c:pt>
                <c:pt idx="25868">
                  <c:v>138.97</c:v>
                </c:pt>
                <c:pt idx="25869">
                  <c:v>133.44</c:v>
                </c:pt>
                <c:pt idx="25870">
                  <c:v>136.32</c:v>
                </c:pt>
                <c:pt idx="25871">
                  <c:v>166.76</c:v>
                </c:pt>
                <c:pt idx="25872">
                  <c:v>167.53</c:v>
                </c:pt>
                <c:pt idx="25873">
                  <c:v>495.47</c:v>
                </c:pt>
                <c:pt idx="25874">
                  <c:v>329.94</c:v>
                </c:pt>
                <c:pt idx="25875">
                  <c:v>441.73</c:v>
                </c:pt>
                <c:pt idx="25876">
                  <c:v>244.41</c:v>
                </c:pt>
                <c:pt idx="25877">
                  <c:v>238.47</c:v>
                </c:pt>
                <c:pt idx="25878">
                  <c:v>154.41</c:v>
                </c:pt>
                <c:pt idx="25879">
                  <c:v>648.19000000000005</c:v>
                </c:pt>
                <c:pt idx="25880">
                  <c:v>754.39</c:v>
                </c:pt>
                <c:pt idx="25881">
                  <c:v>398.49</c:v>
                </c:pt>
                <c:pt idx="25882">
                  <c:v>619.54</c:v>
                </c:pt>
                <c:pt idx="25883">
                  <c:v>692.96</c:v>
                </c:pt>
                <c:pt idx="25884">
                  <c:v>712.19</c:v>
                </c:pt>
                <c:pt idx="25885">
                  <c:v>499.44</c:v>
                </c:pt>
                <c:pt idx="25886">
                  <c:v>707.99</c:v>
                </c:pt>
                <c:pt idx="25887">
                  <c:v>658.2</c:v>
                </c:pt>
                <c:pt idx="25888">
                  <c:v>3680.66</c:v>
                </c:pt>
                <c:pt idx="25889">
                  <c:v>3032.16</c:v>
                </c:pt>
                <c:pt idx="25890">
                  <c:v>4607.05</c:v>
                </c:pt>
                <c:pt idx="25891">
                  <c:v>3413.65</c:v>
                </c:pt>
                <c:pt idx="25892">
                  <c:v>3349.19</c:v>
                </c:pt>
                <c:pt idx="25893">
                  <c:v>4355.57</c:v>
                </c:pt>
                <c:pt idx="25894">
                  <c:v>2913.01</c:v>
                </c:pt>
                <c:pt idx="25895">
                  <c:v>4192.8500000000004</c:v>
                </c:pt>
                <c:pt idx="25896">
                  <c:v>3459.46</c:v>
                </c:pt>
                <c:pt idx="25897">
                  <c:v>3777.13</c:v>
                </c:pt>
                <c:pt idx="25898">
                  <c:v>3129.28</c:v>
                </c:pt>
                <c:pt idx="25899">
                  <c:v>3216.56</c:v>
                </c:pt>
                <c:pt idx="25900">
                  <c:v>3757.8</c:v>
                </c:pt>
                <c:pt idx="25901">
                  <c:v>3481.47</c:v>
                </c:pt>
                <c:pt idx="25902">
                  <c:v>2948.9</c:v>
                </c:pt>
                <c:pt idx="25903">
                  <c:v>4984.51</c:v>
                </c:pt>
                <c:pt idx="25904">
                  <c:v>2872.65</c:v>
                </c:pt>
                <c:pt idx="25905">
                  <c:v>3380.43</c:v>
                </c:pt>
                <c:pt idx="25906">
                  <c:v>3805.03</c:v>
                </c:pt>
                <c:pt idx="25907">
                  <c:v>3293.25</c:v>
                </c:pt>
                <c:pt idx="25908">
                  <c:v>3146</c:v>
                </c:pt>
                <c:pt idx="25909">
                  <c:v>4151.5600000000004</c:v>
                </c:pt>
                <c:pt idx="25910">
                  <c:v>3255.58</c:v>
                </c:pt>
                <c:pt idx="25911">
                  <c:v>3250.28</c:v>
                </c:pt>
                <c:pt idx="25912">
                  <c:v>4051.24</c:v>
                </c:pt>
                <c:pt idx="25913">
                  <c:v>3123.05</c:v>
                </c:pt>
                <c:pt idx="25914">
                  <c:v>4939.75</c:v>
                </c:pt>
                <c:pt idx="25915">
                  <c:v>3631.72</c:v>
                </c:pt>
                <c:pt idx="25916">
                  <c:v>4763.58</c:v>
                </c:pt>
                <c:pt idx="25917">
                  <c:v>3841.78</c:v>
                </c:pt>
                <c:pt idx="25918">
                  <c:v>3823.67</c:v>
                </c:pt>
                <c:pt idx="25919">
                  <c:v>4384.6400000000003</c:v>
                </c:pt>
                <c:pt idx="25920">
                  <c:v>4094.01</c:v>
                </c:pt>
                <c:pt idx="25921">
                  <c:v>2867.69</c:v>
                </c:pt>
                <c:pt idx="25922">
                  <c:v>4649.6899999999996</c:v>
                </c:pt>
                <c:pt idx="25923">
                  <c:v>4428.8900000000003</c:v>
                </c:pt>
                <c:pt idx="25924">
                  <c:v>3121.13</c:v>
                </c:pt>
                <c:pt idx="25925">
                  <c:v>5003.7299999999996</c:v>
                </c:pt>
                <c:pt idx="25926">
                  <c:v>3535.7</c:v>
                </c:pt>
                <c:pt idx="25927">
                  <c:v>4911.17</c:v>
                </c:pt>
                <c:pt idx="25928">
                  <c:v>4133.3599999999997</c:v>
                </c:pt>
                <c:pt idx="25929">
                  <c:v>4971.82</c:v>
                </c:pt>
                <c:pt idx="25930">
                  <c:v>3120.28</c:v>
                </c:pt>
                <c:pt idx="25931">
                  <c:v>4715.6899999999996</c:v>
                </c:pt>
                <c:pt idx="25932">
                  <c:v>4454.74</c:v>
                </c:pt>
                <c:pt idx="25933">
                  <c:v>4572.75</c:v>
                </c:pt>
                <c:pt idx="25934">
                  <c:v>5475.26</c:v>
                </c:pt>
                <c:pt idx="25935">
                  <c:v>3430.11</c:v>
                </c:pt>
                <c:pt idx="25936">
                  <c:v>4564.68</c:v>
                </c:pt>
                <c:pt idx="25937">
                  <c:v>4345.2700000000004</c:v>
                </c:pt>
                <c:pt idx="25938">
                  <c:v>3893.07</c:v>
                </c:pt>
                <c:pt idx="25939">
                  <c:v>5353.47</c:v>
                </c:pt>
                <c:pt idx="25940">
                  <c:v>4283.84</c:v>
                </c:pt>
                <c:pt idx="25941">
                  <c:v>6296.96</c:v>
                </c:pt>
                <c:pt idx="25942">
                  <c:v>4360.62</c:v>
                </c:pt>
                <c:pt idx="25943">
                  <c:v>4147.05</c:v>
                </c:pt>
                <c:pt idx="25944">
                  <c:v>4862.4399999999996</c:v>
                </c:pt>
                <c:pt idx="25945">
                  <c:v>3536.87</c:v>
                </c:pt>
                <c:pt idx="25946">
                  <c:v>3423.54</c:v>
                </c:pt>
                <c:pt idx="25947">
                  <c:v>5570.44</c:v>
                </c:pt>
                <c:pt idx="25948">
                  <c:v>4711.3100000000004</c:v>
                </c:pt>
                <c:pt idx="25949">
                  <c:v>4722.08</c:v>
                </c:pt>
                <c:pt idx="25950">
                  <c:v>3493.87</c:v>
                </c:pt>
                <c:pt idx="25951">
                  <c:v>4495.68</c:v>
                </c:pt>
                <c:pt idx="25952">
                  <c:v>4783.04</c:v>
                </c:pt>
                <c:pt idx="25953">
                  <c:v>4236.1499999999996</c:v>
                </c:pt>
                <c:pt idx="25954">
                  <c:v>5294.19</c:v>
                </c:pt>
                <c:pt idx="25955">
                  <c:v>3325.54</c:v>
                </c:pt>
                <c:pt idx="25956">
                  <c:v>3037.93</c:v>
                </c:pt>
                <c:pt idx="25957">
                  <c:v>4567.16</c:v>
                </c:pt>
                <c:pt idx="25958">
                  <c:v>6501.51</c:v>
                </c:pt>
                <c:pt idx="25959">
                  <c:v>4616.75</c:v>
                </c:pt>
                <c:pt idx="25960">
                  <c:v>4312.25</c:v>
                </c:pt>
                <c:pt idx="25961">
                  <c:v>3534.91</c:v>
                </c:pt>
                <c:pt idx="25962">
                  <c:v>5005.25</c:v>
                </c:pt>
                <c:pt idx="25963">
                  <c:v>4325.04</c:v>
                </c:pt>
                <c:pt idx="25964">
                  <c:v>3111.47</c:v>
                </c:pt>
                <c:pt idx="25965">
                  <c:v>5021.8500000000004</c:v>
                </c:pt>
                <c:pt idx="25966">
                  <c:v>3103.06</c:v>
                </c:pt>
                <c:pt idx="25967">
                  <c:v>3928.77</c:v>
                </c:pt>
                <c:pt idx="25968">
                  <c:v>4160.7</c:v>
                </c:pt>
                <c:pt idx="25969">
                  <c:v>3100.71</c:v>
                </c:pt>
                <c:pt idx="25970">
                  <c:v>4041.8</c:v>
                </c:pt>
                <c:pt idx="25971">
                  <c:v>5120.3100000000004</c:v>
                </c:pt>
                <c:pt idx="25972">
                  <c:v>3651.72</c:v>
                </c:pt>
                <c:pt idx="25973">
                  <c:v>5963.33</c:v>
                </c:pt>
                <c:pt idx="25974">
                  <c:v>1832.12</c:v>
                </c:pt>
                <c:pt idx="25975">
                  <c:v>2963.97</c:v>
                </c:pt>
                <c:pt idx="25976">
                  <c:v>4172.84</c:v>
                </c:pt>
                <c:pt idx="25977">
                  <c:v>7392.43</c:v>
                </c:pt>
                <c:pt idx="25978">
                  <c:v>3612.51</c:v>
                </c:pt>
                <c:pt idx="25979">
                  <c:v>6409.8</c:v>
                </c:pt>
                <c:pt idx="25980">
                  <c:v>3841.38</c:v>
                </c:pt>
                <c:pt idx="25981">
                  <c:v>5525.3</c:v>
                </c:pt>
                <c:pt idx="25982">
                  <c:v>5437.32</c:v>
                </c:pt>
                <c:pt idx="25983">
                  <c:v>4030.98</c:v>
                </c:pt>
                <c:pt idx="25984">
                  <c:v>2805.06</c:v>
                </c:pt>
                <c:pt idx="25985">
                  <c:v>5336.99</c:v>
                </c:pt>
                <c:pt idx="25986">
                  <c:v>2693.28</c:v>
                </c:pt>
                <c:pt idx="25987">
                  <c:v>4839.97</c:v>
                </c:pt>
                <c:pt idx="25988">
                  <c:v>4765.0200000000004</c:v>
                </c:pt>
                <c:pt idx="25989">
                  <c:v>4650.53</c:v>
                </c:pt>
                <c:pt idx="25990">
                  <c:v>5570.1</c:v>
                </c:pt>
                <c:pt idx="25991">
                  <c:v>4490.51</c:v>
                </c:pt>
                <c:pt idx="25992">
                  <c:v>6315.71</c:v>
                </c:pt>
                <c:pt idx="25993">
                  <c:v>6417.86</c:v>
                </c:pt>
                <c:pt idx="25994">
                  <c:v>3614.28</c:v>
                </c:pt>
                <c:pt idx="25995">
                  <c:v>3155.85</c:v>
                </c:pt>
                <c:pt idx="25996">
                  <c:v>6106.56</c:v>
                </c:pt>
                <c:pt idx="25997">
                  <c:v>5627.42</c:v>
                </c:pt>
                <c:pt idx="25998">
                  <c:v>3943.11</c:v>
                </c:pt>
                <c:pt idx="25999">
                  <c:v>6143.23</c:v>
                </c:pt>
                <c:pt idx="26000">
                  <c:v>3933.88</c:v>
                </c:pt>
                <c:pt idx="26001">
                  <c:v>3557.08</c:v>
                </c:pt>
                <c:pt idx="26002">
                  <c:v>7184.41</c:v>
                </c:pt>
                <c:pt idx="26003">
                  <c:v>6144.19</c:v>
                </c:pt>
                <c:pt idx="26004">
                  <c:v>5651.03</c:v>
                </c:pt>
                <c:pt idx="26005">
                  <c:v>3748.98</c:v>
                </c:pt>
                <c:pt idx="26006">
                  <c:v>5009.8100000000004</c:v>
                </c:pt>
                <c:pt idx="26007">
                  <c:v>5627.43</c:v>
                </c:pt>
                <c:pt idx="26008">
                  <c:v>4137.8500000000004</c:v>
                </c:pt>
                <c:pt idx="26009">
                  <c:v>3065.86</c:v>
                </c:pt>
                <c:pt idx="26010">
                  <c:v>6975.87</c:v>
                </c:pt>
                <c:pt idx="26011">
                  <c:v>6071.54</c:v>
                </c:pt>
                <c:pt idx="26012">
                  <c:v>5860.07</c:v>
                </c:pt>
                <c:pt idx="26013">
                  <c:v>3612.6</c:v>
                </c:pt>
                <c:pt idx="26014">
                  <c:v>5371.99</c:v>
                </c:pt>
                <c:pt idx="26015">
                  <c:v>5769.24</c:v>
                </c:pt>
                <c:pt idx="26016">
                  <c:v>6203.78</c:v>
                </c:pt>
                <c:pt idx="26017">
                  <c:v>4553.05</c:v>
                </c:pt>
                <c:pt idx="26018">
                  <c:v>5115.95</c:v>
                </c:pt>
                <c:pt idx="26019">
                  <c:v>3209.65</c:v>
                </c:pt>
                <c:pt idx="26020">
                  <c:v>5278.07</c:v>
                </c:pt>
                <c:pt idx="26021">
                  <c:v>5928.05</c:v>
                </c:pt>
                <c:pt idx="26022">
                  <c:v>5741.43</c:v>
                </c:pt>
                <c:pt idx="26023">
                  <c:v>5325.17</c:v>
                </c:pt>
                <c:pt idx="26024">
                  <c:v>6720.98</c:v>
                </c:pt>
                <c:pt idx="26025">
                  <c:v>4611.5</c:v>
                </c:pt>
                <c:pt idx="26026">
                  <c:v>3910.95</c:v>
                </c:pt>
                <c:pt idx="26027">
                  <c:v>5804.68</c:v>
                </c:pt>
                <c:pt idx="26028">
                  <c:v>5253.41</c:v>
                </c:pt>
                <c:pt idx="26029">
                  <c:v>3522.06</c:v>
                </c:pt>
                <c:pt idx="26030">
                  <c:v>5582.25</c:v>
                </c:pt>
                <c:pt idx="26031">
                  <c:v>1771.82</c:v>
                </c:pt>
                <c:pt idx="26032">
                  <c:v>2738.65</c:v>
                </c:pt>
                <c:pt idx="26033">
                  <c:v>1210.29</c:v>
                </c:pt>
                <c:pt idx="26034">
                  <c:v>1348.82</c:v>
                </c:pt>
                <c:pt idx="26035">
                  <c:v>1433.11</c:v>
                </c:pt>
                <c:pt idx="26036">
                  <c:v>1552.03</c:v>
                </c:pt>
                <c:pt idx="26037">
                  <c:v>1423.34</c:v>
                </c:pt>
                <c:pt idx="26038">
                  <c:v>1658.2</c:v>
                </c:pt>
                <c:pt idx="26039">
                  <c:v>1498.66</c:v>
                </c:pt>
                <c:pt idx="26040">
                  <c:v>1494.81</c:v>
                </c:pt>
                <c:pt idx="26041">
                  <c:v>1144.74</c:v>
                </c:pt>
                <c:pt idx="26042">
                  <c:v>1664.21</c:v>
                </c:pt>
                <c:pt idx="26043">
                  <c:v>1233.71</c:v>
                </c:pt>
                <c:pt idx="26044">
                  <c:v>2792.02</c:v>
                </c:pt>
                <c:pt idx="26045">
                  <c:v>2102.1</c:v>
                </c:pt>
                <c:pt idx="26046">
                  <c:v>1113.4000000000001</c:v>
                </c:pt>
                <c:pt idx="26047">
                  <c:v>1144.24</c:v>
                </c:pt>
                <c:pt idx="26048">
                  <c:v>1169.04</c:v>
                </c:pt>
                <c:pt idx="26049">
                  <c:v>1090.23</c:v>
                </c:pt>
                <c:pt idx="26050">
                  <c:v>1439.98</c:v>
                </c:pt>
                <c:pt idx="26051">
                  <c:v>863.51</c:v>
                </c:pt>
                <c:pt idx="26052">
                  <c:v>1197.98</c:v>
                </c:pt>
                <c:pt idx="26053">
                  <c:v>1096.4100000000001</c:v>
                </c:pt>
                <c:pt idx="26054">
                  <c:v>1301.98</c:v>
                </c:pt>
                <c:pt idx="26055">
                  <c:v>950.4</c:v>
                </c:pt>
                <c:pt idx="26056">
                  <c:v>1494.44</c:v>
                </c:pt>
                <c:pt idx="26057">
                  <c:v>1718.97</c:v>
                </c:pt>
                <c:pt idx="26058">
                  <c:v>1458.49</c:v>
                </c:pt>
                <c:pt idx="26059">
                  <c:v>1228.6400000000001</c:v>
                </c:pt>
                <c:pt idx="26060">
                  <c:v>1544.82</c:v>
                </c:pt>
                <c:pt idx="26061">
                  <c:v>1690.57</c:v>
                </c:pt>
                <c:pt idx="26062">
                  <c:v>1729.51</c:v>
                </c:pt>
                <c:pt idx="26063">
                  <c:v>2561.44</c:v>
                </c:pt>
                <c:pt idx="26064">
                  <c:v>2051.36</c:v>
                </c:pt>
                <c:pt idx="26065">
                  <c:v>2641.59</c:v>
                </c:pt>
                <c:pt idx="26066">
                  <c:v>2563.83</c:v>
                </c:pt>
                <c:pt idx="26067">
                  <c:v>2450.7600000000002</c:v>
                </c:pt>
                <c:pt idx="26068">
                  <c:v>2273.83</c:v>
                </c:pt>
                <c:pt idx="26069">
                  <c:v>2172.94</c:v>
                </c:pt>
                <c:pt idx="26070">
                  <c:v>1943.63</c:v>
                </c:pt>
                <c:pt idx="26071">
                  <c:v>1350.91</c:v>
                </c:pt>
                <c:pt idx="26072">
                  <c:v>1417.14</c:v>
                </c:pt>
                <c:pt idx="26073">
                  <c:v>3012.91</c:v>
                </c:pt>
                <c:pt idx="26074">
                  <c:v>1515.49</c:v>
                </c:pt>
                <c:pt idx="26075">
                  <c:v>2607.37</c:v>
                </c:pt>
                <c:pt idx="26076">
                  <c:v>2836.07</c:v>
                </c:pt>
                <c:pt idx="26077">
                  <c:v>2230.89</c:v>
                </c:pt>
                <c:pt idx="26078">
                  <c:v>873.78</c:v>
                </c:pt>
                <c:pt idx="26079">
                  <c:v>1249.1500000000001</c:v>
                </c:pt>
                <c:pt idx="26080">
                  <c:v>1167.28</c:v>
                </c:pt>
                <c:pt idx="26081">
                  <c:v>1407.35</c:v>
                </c:pt>
                <c:pt idx="26082">
                  <c:v>1592.42</c:v>
                </c:pt>
                <c:pt idx="26083">
                  <c:v>2051.04</c:v>
                </c:pt>
                <c:pt idx="26084">
                  <c:v>2160.9499999999998</c:v>
                </c:pt>
                <c:pt idx="26085">
                  <c:v>1633.14</c:v>
                </c:pt>
                <c:pt idx="26086">
                  <c:v>2177.5</c:v>
                </c:pt>
                <c:pt idx="26087">
                  <c:v>2081.8200000000002</c:v>
                </c:pt>
                <c:pt idx="26088">
                  <c:v>2014.56</c:v>
                </c:pt>
                <c:pt idx="26089">
                  <c:v>2056.3200000000002</c:v>
                </c:pt>
                <c:pt idx="26090">
                  <c:v>1813.09</c:v>
                </c:pt>
                <c:pt idx="26091">
                  <c:v>1973.28</c:v>
                </c:pt>
                <c:pt idx="26092">
                  <c:v>2597.1999999999998</c:v>
                </c:pt>
                <c:pt idx="26093">
                  <c:v>2675.42</c:v>
                </c:pt>
                <c:pt idx="26094">
                  <c:v>1996.63</c:v>
                </c:pt>
                <c:pt idx="26095">
                  <c:v>1657.13</c:v>
                </c:pt>
                <c:pt idx="26096">
                  <c:v>2591.56</c:v>
                </c:pt>
                <c:pt idx="26097">
                  <c:v>2231.09</c:v>
                </c:pt>
                <c:pt idx="26098">
                  <c:v>2090.2199999999998</c:v>
                </c:pt>
                <c:pt idx="26099">
                  <c:v>2139.42</c:v>
                </c:pt>
                <c:pt idx="26100">
                  <c:v>2017.07</c:v>
                </c:pt>
                <c:pt idx="26101">
                  <c:v>2055.16</c:v>
                </c:pt>
                <c:pt idx="26102">
                  <c:v>2580.86</c:v>
                </c:pt>
                <c:pt idx="26103">
                  <c:v>1761.42</c:v>
                </c:pt>
                <c:pt idx="26104">
                  <c:v>2033.63</c:v>
                </c:pt>
                <c:pt idx="26105">
                  <c:v>2053.1</c:v>
                </c:pt>
                <c:pt idx="26106">
                  <c:v>1853.88</c:v>
                </c:pt>
                <c:pt idx="26107">
                  <c:v>2362.7199999999998</c:v>
                </c:pt>
                <c:pt idx="26108">
                  <c:v>1768.73</c:v>
                </c:pt>
                <c:pt idx="26109">
                  <c:v>2352.29</c:v>
                </c:pt>
                <c:pt idx="26110">
                  <c:v>2090.2199999999998</c:v>
                </c:pt>
                <c:pt idx="26111">
                  <c:v>2011.08</c:v>
                </c:pt>
                <c:pt idx="26112">
                  <c:v>2719.08</c:v>
                </c:pt>
                <c:pt idx="26113">
                  <c:v>2429.73</c:v>
                </c:pt>
                <c:pt idx="26114">
                  <c:v>2541.04</c:v>
                </c:pt>
                <c:pt idx="26115">
                  <c:v>2603.0500000000002</c:v>
                </c:pt>
                <c:pt idx="26116">
                  <c:v>3203.85</c:v>
                </c:pt>
                <c:pt idx="26117">
                  <c:v>2895.39</c:v>
                </c:pt>
                <c:pt idx="26118">
                  <c:v>3617.82</c:v>
                </c:pt>
                <c:pt idx="26119">
                  <c:v>2442.37</c:v>
                </c:pt>
                <c:pt idx="26120">
                  <c:v>2512.63</c:v>
                </c:pt>
                <c:pt idx="26121">
                  <c:v>3109.51</c:v>
                </c:pt>
                <c:pt idx="26122">
                  <c:v>2563.48</c:v>
                </c:pt>
                <c:pt idx="26123">
                  <c:v>2211.94</c:v>
                </c:pt>
                <c:pt idx="26124">
                  <c:v>2347.5100000000002</c:v>
                </c:pt>
                <c:pt idx="26125">
                  <c:v>3231.56</c:v>
                </c:pt>
                <c:pt idx="26126">
                  <c:v>3421.84</c:v>
                </c:pt>
                <c:pt idx="26127">
                  <c:v>3219.38</c:v>
                </c:pt>
                <c:pt idx="26128">
                  <c:v>3728.47</c:v>
                </c:pt>
                <c:pt idx="26129">
                  <c:v>2716.41</c:v>
                </c:pt>
                <c:pt idx="26130">
                  <c:v>1859.7</c:v>
                </c:pt>
                <c:pt idx="26131">
                  <c:v>1805.82</c:v>
                </c:pt>
                <c:pt idx="26132">
                  <c:v>2116.4499999999998</c:v>
                </c:pt>
                <c:pt idx="26133">
                  <c:v>2138.16</c:v>
                </c:pt>
                <c:pt idx="26134">
                  <c:v>1987.36</c:v>
                </c:pt>
                <c:pt idx="26135">
                  <c:v>2642.48</c:v>
                </c:pt>
                <c:pt idx="26136">
                  <c:v>3130.97</c:v>
                </c:pt>
                <c:pt idx="26137">
                  <c:v>2354</c:v>
                </c:pt>
                <c:pt idx="26138">
                  <c:v>2057.08</c:v>
                </c:pt>
                <c:pt idx="26139">
                  <c:v>2503.5</c:v>
                </c:pt>
                <c:pt idx="26140">
                  <c:v>2689.5</c:v>
                </c:pt>
                <c:pt idx="26141">
                  <c:v>1866.59</c:v>
                </c:pt>
                <c:pt idx="26142">
                  <c:v>2029.05</c:v>
                </c:pt>
                <c:pt idx="26143">
                  <c:v>2492.84</c:v>
                </c:pt>
                <c:pt idx="26144">
                  <c:v>1726.79</c:v>
                </c:pt>
                <c:pt idx="26145">
                  <c:v>2194.5100000000002</c:v>
                </c:pt>
                <c:pt idx="26146">
                  <c:v>2691.72</c:v>
                </c:pt>
                <c:pt idx="26147">
                  <c:v>2389.6999999999998</c:v>
                </c:pt>
                <c:pt idx="26148">
                  <c:v>2750.73</c:v>
                </c:pt>
                <c:pt idx="26149">
                  <c:v>4005.84</c:v>
                </c:pt>
                <c:pt idx="26150">
                  <c:v>3214.33</c:v>
                </c:pt>
                <c:pt idx="26151">
                  <c:v>2608.3000000000002</c:v>
                </c:pt>
                <c:pt idx="26152">
                  <c:v>2756.33</c:v>
                </c:pt>
                <c:pt idx="26153">
                  <c:v>1969.13</c:v>
                </c:pt>
                <c:pt idx="26154">
                  <c:v>1929.88</c:v>
                </c:pt>
                <c:pt idx="26155">
                  <c:v>2089.5300000000002</c:v>
                </c:pt>
                <c:pt idx="26156">
                  <c:v>2251.16</c:v>
                </c:pt>
                <c:pt idx="26157">
                  <c:v>1832.76</c:v>
                </c:pt>
                <c:pt idx="26158">
                  <c:v>2003.19</c:v>
                </c:pt>
                <c:pt idx="26159">
                  <c:v>2083.13</c:v>
                </c:pt>
                <c:pt idx="26160">
                  <c:v>2242.2800000000002</c:v>
                </c:pt>
                <c:pt idx="26161">
                  <c:v>2207.23</c:v>
                </c:pt>
                <c:pt idx="26162">
                  <c:v>2248.62</c:v>
                </c:pt>
                <c:pt idx="26163">
                  <c:v>2468.61</c:v>
                </c:pt>
                <c:pt idx="26164">
                  <c:v>2235.71</c:v>
                </c:pt>
                <c:pt idx="26165">
                  <c:v>2305.96</c:v>
                </c:pt>
                <c:pt idx="26166">
                  <c:v>2396.0300000000002</c:v>
                </c:pt>
                <c:pt idx="26167">
                  <c:v>2491.41</c:v>
                </c:pt>
                <c:pt idx="26168">
                  <c:v>2752.89</c:v>
                </c:pt>
                <c:pt idx="26169">
                  <c:v>2616.4899999999998</c:v>
                </c:pt>
                <c:pt idx="26170">
                  <c:v>2576.3000000000002</c:v>
                </c:pt>
                <c:pt idx="26171">
                  <c:v>2854.84</c:v>
                </c:pt>
                <c:pt idx="26172">
                  <c:v>2949.78</c:v>
                </c:pt>
                <c:pt idx="26173">
                  <c:v>2981.53</c:v>
                </c:pt>
                <c:pt idx="26174">
                  <c:v>4.5</c:v>
                </c:pt>
                <c:pt idx="26175">
                  <c:v>4</c:v>
                </c:pt>
                <c:pt idx="26176">
                  <c:v>4.5</c:v>
                </c:pt>
                <c:pt idx="26177">
                  <c:v>8.5</c:v>
                </c:pt>
                <c:pt idx="26178">
                  <c:v>4</c:v>
                </c:pt>
                <c:pt idx="26179">
                  <c:v>9.9600000000000009</c:v>
                </c:pt>
                <c:pt idx="26180">
                  <c:v>21.96</c:v>
                </c:pt>
                <c:pt idx="26181">
                  <c:v>20.96</c:v>
                </c:pt>
                <c:pt idx="26182">
                  <c:v>19.96</c:v>
                </c:pt>
                <c:pt idx="26183">
                  <c:v>1.76</c:v>
                </c:pt>
                <c:pt idx="26184">
                  <c:v>14.97</c:v>
                </c:pt>
                <c:pt idx="26185">
                  <c:v>4</c:v>
                </c:pt>
                <c:pt idx="26186">
                  <c:v>6504.28</c:v>
                </c:pt>
                <c:pt idx="26187">
                  <c:v>5176.71</c:v>
                </c:pt>
                <c:pt idx="26188">
                  <c:v>5810.94</c:v>
                </c:pt>
                <c:pt idx="26189">
                  <c:v>4992.1000000000004</c:v>
                </c:pt>
                <c:pt idx="26190">
                  <c:v>6493.91</c:v>
                </c:pt>
                <c:pt idx="26191">
                  <c:v>5754.69</c:v>
                </c:pt>
                <c:pt idx="26192">
                  <c:v>5395.79</c:v>
                </c:pt>
                <c:pt idx="26193">
                  <c:v>4782.41</c:v>
                </c:pt>
                <c:pt idx="26194">
                  <c:v>6057.21</c:v>
                </c:pt>
                <c:pt idx="26195">
                  <c:v>5066.92</c:v>
                </c:pt>
                <c:pt idx="26196">
                  <c:v>5365.79</c:v>
                </c:pt>
                <c:pt idx="26197">
                  <c:v>5212.25</c:v>
                </c:pt>
                <c:pt idx="26198">
                  <c:v>5084.79</c:v>
                </c:pt>
                <c:pt idx="26199">
                  <c:v>5620.78</c:v>
                </c:pt>
                <c:pt idx="26200">
                  <c:v>5394.24</c:v>
                </c:pt>
                <c:pt idx="26201">
                  <c:v>4736.9399999999996</c:v>
                </c:pt>
                <c:pt idx="26202">
                  <c:v>4923.29</c:v>
                </c:pt>
                <c:pt idx="26203">
                  <c:v>6023.44</c:v>
                </c:pt>
                <c:pt idx="26204">
                  <c:v>5022.7299999999996</c:v>
                </c:pt>
                <c:pt idx="26205">
                  <c:v>4986.42</c:v>
                </c:pt>
                <c:pt idx="26206">
                  <c:v>5230.38</c:v>
                </c:pt>
                <c:pt idx="26207">
                  <c:v>5074.21</c:v>
                </c:pt>
                <c:pt idx="26208">
                  <c:v>4909.16</c:v>
                </c:pt>
                <c:pt idx="26209">
                  <c:v>4988.17</c:v>
                </c:pt>
                <c:pt idx="26210">
                  <c:v>4623.3500000000004</c:v>
                </c:pt>
                <c:pt idx="26211">
                  <c:v>4000.87</c:v>
                </c:pt>
                <c:pt idx="26212">
                  <c:v>4922.75</c:v>
                </c:pt>
                <c:pt idx="26213">
                  <c:v>4534.03</c:v>
                </c:pt>
                <c:pt idx="26214">
                  <c:v>4741.6400000000003</c:v>
                </c:pt>
                <c:pt idx="26215">
                  <c:v>4400.84</c:v>
                </c:pt>
                <c:pt idx="26216">
                  <c:v>4555.1899999999996</c:v>
                </c:pt>
                <c:pt idx="26217">
                  <c:v>4168.24</c:v>
                </c:pt>
                <c:pt idx="26218">
                  <c:v>4294.3599999999997</c:v>
                </c:pt>
                <c:pt idx="26219">
                  <c:v>4341.03</c:v>
                </c:pt>
                <c:pt idx="26220">
                  <c:v>4701.08</c:v>
                </c:pt>
                <c:pt idx="26221">
                  <c:v>5121.95</c:v>
                </c:pt>
                <c:pt idx="26222">
                  <c:v>4373.68</c:v>
                </c:pt>
                <c:pt idx="26223">
                  <c:v>4743</c:v>
                </c:pt>
                <c:pt idx="26224">
                  <c:v>4412.88</c:v>
                </c:pt>
                <c:pt idx="26225">
                  <c:v>5245.14</c:v>
                </c:pt>
                <c:pt idx="26226">
                  <c:v>5649.51</c:v>
                </c:pt>
                <c:pt idx="26227">
                  <c:v>5592.87</c:v>
                </c:pt>
                <c:pt idx="26228">
                  <c:v>7535.22</c:v>
                </c:pt>
                <c:pt idx="26229">
                  <c:v>7932.19</c:v>
                </c:pt>
                <c:pt idx="26230">
                  <c:v>9029.42</c:v>
                </c:pt>
                <c:pt idx="26231">
                  <c:v>13210.6</c:v>
                </c:pt>
                <c:pt idx="26232">
                  <c:v>19113.939999999999</c:v>
                </c:pt>
                <c:pt idx="26233">
                  <c:v>10025.620000000001</c:v>
                </c:pt>
                <c:pt idx="26234">
                  <c:v>4499.03</c:v>
                </c:pt>
                <c:pt idx="26235">
                  <c:v>4376.05</c:v>
                </c:pt>
                <c:pt idx="26236">
                  <c:v>4898.01</c:v>
                </c:pt>
                <c:pt idx="26237">
                  <c:v>5410.84</c:v>
                </c:pt>
                <c:pt idx="26238">
                  <c:v>6015.07</c:v>
                </c:pt>
                <c:pt idx="26239">
                  <c:v>6765.6</c:v>
                </c:pt>
                <c:pt idx="26240">
                  <c:v>6621.03</c:v>
                </c:pt>
                <c:pt idx="26241">
                  <c:v>6115.83</c:v>
                </c:pt>
                <c:pt idx="26242">
                  <c:v>6797.89</c:v>
                </c:pt>
                <c:pt idx="26243">
                  <c:v>6048.96</c:v>
                </c:pt>
                <c:pt idx="26244">
                  <c:v>6627.61</c:v>
                </c:pt>
                <c:pt idx="26245">
                  <c:v>5107.09</c:v>
                </c:pt>
                <c:pt idx="26246">
                  <c:v>4447.13</c:v>
                </c:pt>
                <c:pt idx="26247">
                  <c:v>6047.86</c:v>
                </c:pt>
                <c:pt idx="26248">
                  <c:v>5841.41</c:v>
                </c:pt>
                <c:pt idx="26249">
                  <c:v>5821.72</c:v>
                </c:pt>
                <c:pt idx="26250">
                  <c:v>5635.32</c:v>
                </c:pt>
                <c:pt idx="26251">
                  <c:v>7021.69</c:v>
                </c:pt>
                <c:pt idx="26252">
                  <c:v>6643.03</c:v>
                </c:pt>
                <c:pt idx="26253">
                  <c:v>6031.22</c:v>
                </c:pt>
                <c:pt idx="26254">
                  <c:v>5616.91</c:v>
                </c:pt>
                <c:pt idx="26255">
                  <c:v>6826.52</c:v>
                </c:pt>
                <c:pt idx="26256">
                  <c:v>6964.59</c:v>
                </c:pt>
                <c:pt idx="26257">
                  <c:v>6248.91</c:v>
                </c:pt>
                <c:pt idx="26258">
                  <c:v>5168.67</c:v>
                </c:pt>
                <c:pt idx="26259">
                  <c:v>5742.09</c:v>
                </c:pt>
                <c:pt idx="26260">
                  <c:v>6819.69</c:v>
                </c:pt>
                <c:pt idx="26261">
                  <c:v>5990.44</c:v>
                </c:pt>
                <c:pt idx="26262">
                  <c:v>5710.54</c:v>
                </c:pt>
                <c:pt idx="26263">
                  <c:v>5047.5600000000004</c:v>
                </c:pt>
                <c:pt idx="26264">
                  <c:v>6094.37</c:v>
                </c:pt>
                <c:pt idx="26265">
                  <c:v>5899.46</c:v>
                </c:pt>
                <c:pt idx="26266">
                  <c:v>5254.79</c:v>
                </c:pt>
                <c:pt idx="26267">
                  <c:v>5728.03</c:v>
                </c:pt>
                <c:pt idx="26268">
                  <c:v>5954</c:v>
                </c:pt>
                <c:pt idx="26269">
                  <c:v>5588.01</c:v>
                </c:pt>
                <c:pt idx="26270">
                  <c:v>5484.77</c:v>
                </c:pt>
                <c:pt idx="26271">
                  <c:v>5663.43</c:v>
                </c:pt>
                <c:pt idx="26272">
                  <c:v>5242.5600000000004</c:v>
                </c:pt>
                <c:pt idx="26273">
                  <c:v>5448.1</c:v>
                </c:pt>
                <c:pt idx="26274">
                  <c:v>5575.02</c:v>
                </c:pt>
                <c:pt idx="26275">
                  <c:v>5598.15</c:v>
                </c:pt>
                <c:pt idx="26276">
                  <c:v>5380.69</c:v>
                </c:pt>
                <c:pt idx="26277">
                  <c:v>6370.27</c:v>
                </c:pt>
                <c:pt idx="26278">
                  <c:v>6594.88</c:v>
                </c:pt>
                <c:pt idx="26279">
                  <c:v>6577.81</c:v>
                </c:pt>
                <c:pt idx="26280">
                  <c:v>7167.87</c:v>
                </c:pt>
                <c:pt idx="26281">
                  <c:v>9128.23</c:v>
                </c:pt>
                <c:pt idx="26282">
                  <c:v>9836.08</c:v>
                </c:pt>
                <c:pt idx="26283">
                  <c:v>12927.82</c:v>
                </c:pt>
                <c:pt idx="26284">
                  <c:v>19003.72</c:v>
                </c:pt>
                <c:pt idx="26285">
                  <c:v>10105.6</c:v>
                </c:pt>
                <c:pt idx="26286">
                  <c:v>5021.42</c:v>
                </c:pt>
                <c:pt idx="26287">
                  <c:v>5390.95</c:v>
                </c:pt>
                <c:pt idx="26288">
                  <c:v>5559.1</c:v>
                </c:pt>
                <c:pt idx="26289">
                  <c:v>5685.73</c:v>
                </c:pt>
                <c:pt idx="26290">
                  <c:v>6446.79</c:v>
                </c:pt>
                <c:pt idx="26291">
                  <c:v>6745.89</c:v>
                </c:pt>
                <c:pt idx="26292">
                  <c:v>6656.04</c:v>
                </c:pt>
                <c:pt idx="26293">
                  <c:v>6372.31</c:v>
                </c:pt>
                <c:pt idx="26294">
                  <c:v>6856.81</c:v>
                </c:pt>
                <c:pt idx="26295">
                  <c:v>6583.31</c:v>
                </c:pt>
                <c:pt idx="26296">
                  <c:v>6326.58</c:v>
                </c:pt>
                <c:pt idx="26297">
                  <c:v>6120.53</c:v>
                </c:pt>
                <c:pt idx="26298">
                  <c:v>6492.98</c:v>
                </c:pt>
                <c:pt idx="26299">
                  <c:v>7308.47</c:v>
                </c:pt>
                <c:pt idx="26300">
                  <c:v>6046.43</c:v>
                </c:pt>
                <c:pt idx="26301">
                  <c:v>6258.97</c:v>
                </c:pt>
                <c:pt idx="26302">
                  <c:v>6335.43</c:v>
                </c:pt>
                <c:pt idx="26303">
                  <c:v>6380.16</c:v>
                </c:pt>
                <c:pt idx="26304">
                  <c:v>5460.83</c:v>
                </c:pt>
                <c:pt idx="26305">
                  <c:v>6078.76</c:v>
                </c:pt>
                <c:pt idx="26306">
                  <c:v>6748.71</c:v>
                </c:pt>
                <c:pt idx="26307">
                  <c:v>7461.54</c:v>
                </c:pt>
                <c:pt idx="26308">
                  <c:v>6242.56</c:v>
                </c:pt>
                <c:pt idx="26309">
                  <c:v>6292.67</c:v>
                </c:pt>
                <c:pt idx="26310">
                  <c:v>6567.76</c:v>
                </c:pt>
                <c:pt idx="26311">
                  <c:v>6623.04</c:v>
                </c:pt>
                <c:pt idx="26312">
                  <c:v>7236.12</c:v>
                </c:pt>
                <c:pt idx="26313">
                  <c:v>5902.86</c:v>
                </c:pt>
                <c:pt idx="26314">
                  <c:v>6103.24</c:v>
                </c:pt>
                <c:pt idx="26315">
                  <c:v>6462.87</c:v>
                </c:pt>
                <c:pt idx="26316">
                  <c:v>6421.26</c:v>
                </c:pt>
                <c:pt idx="26317">
                  <c:v>5923.52</c:v>
                </c:pt>
                <c:pt idx="26318">
                  <c:v>6118.19</c:v>
                </c:pt>
                <c:pt idx="26319">
                  <c:v>5493.85</c:v>
                </c:pt>
                <c:pt idx="26320">
                  <c:v>5801.26</c:v>
                </c:pt>
                <c:pt idx="26321">
                  <c:v>5508.73</c:v>
                </c:pt>
                <c:pt idx="26322">
                  <c:v>5412.52</c:v>
                </c:pt>
                <c:pt idx="26323">
                  <c:v>6341.88</c:v>
                </c:pt>
                <c:pt idx="26324">
                  <c:v>5437.53</c:v>
                </c:pt>
                <c:pt idx="26325">
                  <c:v>6190.38</c:v>
                </c:pt>
                <c:pt idx="26326">
                  <c:v>5487.78</c:v>
                </c:pt>
                <c:pt idx="26327">
                  <c:v>5987.13</c:v>
                </c:pt>
                <c:pt idx="26328">
                  <c:v>6332.3</c:v>
                </c:pt>
                <c:pt idx="26329">
                  <c:v>10</c:v>
                </c:pt>
                <c:pt idx="26330">
                  <c:v>83</c:v>
                </c:pt>
                <c:pt idx="26331">
                  <c:v>100</c:v>
                </c:pt>
                <c:pt idx="26332">
                  <c:v>45</c:v>
                </c:pt>
                <c:pt idx="26333">
                  <c:v>10</c:v>
                </c:pt>
                <c:pt idx="26334">
                  <c:v>69</c:v>
                </c:pt>
                <c:pt idx="26335">
                  <c:v>-78</c:v>
                </c:pt>
                <c:pt idx="26336">
                  <c:v>72</c:v>
                </c:pt>
                <c:pt idx="26337">
                  <c:v>8.91</c:v>
                </c:pt>
                <c:pt idx="26338">
                  <c:v>38.61</c:v>
                </c:pt>
                <c:pt idx="26339">
                  <c:v>44.55</c:v>
                </c:pt>
                <c:pt idx="26340">
                  <c:v>14.85</c:v>
                </c:pt>
                <c:pt idx="26341">
                  <c:v>5.94</c:v>
                </c:pt>
                <c:pt idx="26342">
                  <c:v>14.85</c:v>
                </c:pt>
                <c:pt idx="26343">
                  <c:v>5.94</c:v>
                </c:pt>
                <c:pt idx="26344">
                  <c:v>29.7</c:v>
                </c:pt>
                <c:pt idx="26345">
                  <c:v>26.73</c:v>
                </c:pt>
                <c:pt idx="26346">
                  <c:v>26.73</c:v>
                </c:pt>
                <c:pt idx="26347">
                  <c:v>14.85</c:v>
                </c:pt>
                <c:pt idx="26348">
                  <c:v>17.82</c:v>
                </c:pt>
                <c:pt idx="26349">
                  <c:v>5.94</c:v>
                </c:pt>
                <c:pt idx="26350">
                  <c:v>14.85</c:v>
                </c:pt>
                <c:pt idx="26351">
                  <c:v>11.88</c:v>
                </c:pt>
                <c:pt idx="26352">
                  <c:v>8.91</c:v>
                </c:pt>
                <c:pt idx="26353">
                  <c:v>20.79</c:v>
                </c:pt>
                <c:pt idx="26354">
                  <c:v>2.97</c:v>
                </c:pt>
                <c:pt idx="26355">
                  <c:v>17.82</c:v>
                </c:pt>
                <c:pt idx="26356">
                  <c:v>20.79</c:v>
                </c:pt>
                <c:pt idx="26357">
                  <c:v>6.91</c:v>
                </c:pt>
                <c:pt idx="26358">
                  <c:v>17.82</c:v>
                </c:pt>
                <c:pt idx="26359">
                  <c:v>32.67</c:v>
                </c:pt>
                <c:pt idx="26360">
                  <c:v>8.91</c:v>
                </c:pt>
                <c:pt idx="26361">
                  <c:v>17.82</c:v>
                </c:pt>
                <c:pt idx="26362">
                  <c:v>18.82</c:v>
                </c:pt>
                <c:pt idx="26363">
                  <c:v>20.79</c:v>
                </c:pt>
                <c:pt idx="26364">
                  <c:v>41.58</c:v>
                </c:pt>
                <c:pt idx="26365">
                  <c:v>26.73</c:v>
                </c:pt>
                <c:pt idx="26366">
                  <c:v>14.85</c:v>
                </c:pt>
                <c:pt idx="26367">
                  <c:v>38.61</c:v>
                </c:pt>
                <c:pt idx="26368">
                  <c:v>29.7</c:v>
                </c:pt>
                <c:pt idx="26369">
                  <c:v>17.82</c:v>
                </c:pt>
                <c:pt idx="26370">
                  <c:v>17.82</c:v>
                </c:pt>
                <c:pt idx="26371">
                  <c:v>20.79</c:v>
                </c:pt>
                <c:pt idx="26372">
                  <c:v>8.91</c:v>
                </c:pt>
                <c:pt idx="26373">
                  <c:v>14.85</c:v>
                </c:pt>
                <c:pt idx="26374">
                  <c:v>20.79</c:v>
                </c:pt>
                <c:pt idx="26375">
                  <c:v>35.64</c:v>
                </c:pt>
                <c:pt idx="26376">
                  <c:v>5.94</c:v>
                </c:pt>
                <c:pt idx="26377">
                  <c:v>14.85</c:v>
                </c:pt>
                <c:pt idx="26378">
                  <c:v>14.85</c:v>
                </c:pt>
                <c:pt idx="26379">
                  <c:v>17.82</c:v>
                </c:pt>
                <c:pt idx="26380">
                  <c:v>2.97</c:v>
                </c:pt>
                <c:pt idx="26381">
                  <c:v>8.91</c:v>
                </c:pt>
                <c:pt idx="26382">
                  <c:v>8.91</c:v>
                </c:pt>
                <c:pt idx="26383">
                  <c:v>5.94</c:v>
                </c:pt>
                <c:pt idx="26384">
                  <c:v>20.79</c:v>
                </c:pt>
                <c:pt idx="26385">
                  <c:v>23.76</c:v>
                </c:pt>
                <c:pt idx="26386">
                  <c:v>14.85</c:v>
                </c:pt>
                <c:pt idx="26387">
                  <c:v>14.85</c:v>
                </c:pt>
                <c:pt idx="26388">
                  <c:v>8.91</c:v>
                </c:pt>
                <c:pt idx="26389">
                  <c:v>8.91</c:v>
                </c:pt>
                <c:pt idx="26390">
                  <c:v>11.88</c:v>
                </c:pt>
                <c:pt idx="26391">
                  <c:v>7.74</c:v>
                </c:pt>
                <c:pt idx="26392">
                  <c:v>9</c:v>
                </c:pt>
                <c:pt idx="26393">
                  <c:v>3.76</c:v>
                </c:pt>
                <c:pt idx="26394">
                  <c:v>27.68</c:v>
                </c:pt>
                <c:pt idx="26395">
                  <c:v>24.24</c:v>
                </c:pt>
                <c:pt idx="26396">
                  <c:v>24.32</c:v>
                </c:pt>
                <c:pt idx="26397">
                  <c:v>12.36</c:v>
                </c:pt>
                <c:pt idx="26398">
                  <c:v>13.88</c:v>
                </c:pt>
                <c:pt idx="26399">
                  <c:v>25.44</c:v>
                </c:pt>
                <c:pt idx="26400">
                  <c:v>7.52</c:v>
                </c:pt>
                <c:pt idx="26401">
                  <c:v>2.66</c:v>
                </c:pt>
                <c:pt idx="26402">
                  <c:v>6.62</c:v>
                </c:pt>
                <c:pt idx="26403">
                  <c:v>3.76</c:v>
                </c:pt>
                <c:pt idx="26404">
                  <c:v>3.36</c:v>
                </c:pt>
                <c:pt idx="26405">
                  <c:v>3.76</c:v>
                </c:pt>
                <c:pt idx="26406">
                  <c:v>11.54</c:v>
                </c:pt>
                <c:pt idx="26407">
                  <c:v>20.12</c:v>
                </c:pt>
                <c:pt idx="26408">
                  <c:v>7.72</c:v>
                </c:pt>
                <c:pt idx="26409">
                  <c:v>2.66</c:v>
                </c:pt>
                <c:pt idx="26410">
                  <c:v>6.42</c:v>
                </c:pt>
                <c:pt idx="26411">
                  <c:v>4.72</c:v>
                </c:pt>
                <c:pt idx="26412">
                  <c:v>9.02</c:v>
                </c:pt>
                <c:pt idx="26413">
                  <c:v>5.32</c:v>
                </c:pt>
                <c:pt idx="26414">
                  <c:v>2.66</c:v>
                </c:pt>
                <c:pt idx="26415">
                  <c:v>3.96</c:v>
                </c:pt>
                <c:pt idx="26416">
                  <c:v>1.92</c:v>
                </c:pt>
                <c:pt idx="26417">
                  <c:v>0.96</c:v>
                </c:pt>
                <c:pt idx="26418">
                  <c:v>0.96</c:v>
                </c:pt>
                <c:pt idx="26419">
                  <c:v>1.1599999999999999</c:v>
                </c:pt>
                <c:pt idx="26420">
                  <c:v>0.96</c:v>
                </c:pt>
                <c:pt idx="26421">
                  <c:v>2.52</c:v>
                </c:pt>
                <c:pt idx="26422">
                  <c:v>0.96</c:v>
                </c:pt>
                <c:pt idx="26423">
                  <c:v>0.96</c:v>
                </c:pt>
                <c:pt idx="26424">
                  <c:v>0.96</c:v>
                </c:pt>
                <c:pt idx="26425">
                  <c:v>1.56</c:v>
                </c:pt>
                <c:pt idx="26426">
                  <c:v>3.78</c:v>
                </c:pt>
                <c:pt idx="26427">
                  <c:v>1.66</c:v>
                </c:pt>
                <c:pt idx="26428">
                  <c:v>0.96</c:v>
                </c:pt>
                <c:pt idx="26429">
                  <c:v>6</c:v>
                </c:pt>
                <c:pt idx="26430">
                  <c:v>2.62</c:v>
                </c:pt>
                <c:pt idx="26431">
                  <c:v>1.56</c:v>
                </c:pt>
                <c:pt idx="26432">
                  <c:v>3.32</c:v>
                </c:pt>
                <c:pt idx="26433">
                  <c:v>0.96</c:v>
                </c:pt>
                <c:pt idx="26434">
                  <c:v>1.66</c:v>
                </c:pt>
                <c:pt idx="26435">
                  <c:v>1.66</c:v>
                </c:pt>
                <c:pt idx="26436">
                  <c:v>2.62</c:v>
                </c:pt>
                <c:pt idx="26437">
                  <c:v>0.96</c:v>
                </c:pt>
                <c:pt idx="26438">
                  <c:v>3.36</c:v>
                </c:pt>
                <c:pt idx="26439">
                  <c:v>3.32</c:v>
                </c:pt>
                <c:pt idx="26440">
                  <c:v>1.86</c:v>
                </c:pt>
                <c:pt idx="26441">
                  <c:v>1.86</c:v>
                </c:pt>
                <c:pt idx="26442">
                  <c:v>1.92</c:v>
                </c:pt>
                <c:pt idx="26443">
                  <c:v>0.96</c:v>
                </c:pt>
                <c:pt idx="26444">
                  <c:v>0.96</c:v>
                </c:pt>
                <c:pt idx="26445">
                  <c:v>0.96</c:v>
                </c:pt>
                <c:pt idx="26446">
                  <c:v>1.56</c:v>
                </c:pt>
                <c:pt idx="26447">
                  <c:v>0.96</c:v>
                </c:pt>
                <c:pt idx="26448">
                  <c:v>1.86</c:v>
                </c:pt>
                <c:pt idx="26449">
                  <c:v>1.56</c:v>
                </c:pt>
                <c:pt idx="26450">
                  <c:v>1.86</c:v>
                </c:pt>
                <c:pt idx="26451">
                  <c:v>16.2</c:v>
                </c:pt>
                <c:pt idx="26452">
                  <c:v>884.73</c:v>
                </c:pt>
                <c:pt idx="26453">
                  <c:v>1109.2</c:v>
                </c:pt>
                <c:pt idx="26454">
                  <c:v>1267.07</c:v>
                </c:pt>
                <c:pt idx="26455">
                  <c:v>680.81</c:v>
                </c:pt>
                <c:pt idx="26456">
                  <c:v>821.5</c:v>
                </c:pt>
                <c:pt idx="26457">
                  <c:v>715.85</c:v>
                </c:pt>
                <c:pt idx="26458">
                  <c:v>864.99</c:v>
                </c:pt>
                <c:pt idx="26459">
                  <c:v>963.94</c:v>
                </c:pt>
                <c:pt idx="26460">
                  <c:v>526.1</c:v>
                </c:pt>
                <c:pt idx="26461">
                  <c:v>699.35</c:v>
                </c:pt>
                <c:pt idx="26462">
                  <c:v>695.29</c:v>
                </c:pt>
                <c:pt idx="26463">
                  <c:v>622.5</c:v>
                </c:pt>
                <c:pt idx="26464">
                  <c:v>744.5</c:v>
                </c:pt>
                <c:pt idx="26465">
                  <c:v>880.55</c:v>
                </c:pt>
                <c:pt idx="26466">
                  <c:v>1126.52</c:v>
                </c:pt>
                <c:pt idx="26467">
                  <c:v>540.49</c:v>
                </c:pt>
                <c:pt idx="26468">
                  <c:v>528.29999999999995</c:v>
                </c:pt>
                <c:pt idx="26469">
                  <c:v>953.57</c:v>
                </c:pt>
                <c:pt idx="26470">
                  <c:v>476.46</c:v>
                </c:pt>
                <c:pt idx="26471">
                  <c:v>721.73</c:v>
                </c:pt>
                <c:pt idx="26472">
                  <c:v>1564.85</c:v>
                </c:pt>
                <c:pt idx="26473">
                  <c:v>621.83000000000004</c:v>
                </c:pt>
                <c:pt idx="26474">
                  <c:v>539.41999999999996</c:v>
                </c:pt>
                <c:pt idx="26475">
                  <c:v>495.86</c:v>
                </c:pt>
                <c:pt idx="26476">
                  <c:v>623.91999999999996</c:v>
                </c:pt>
                <c:pt idx="26477">
                  <c:v>537.79</c:v>
                </c:pt>
                <c:pt idx="26478">
                  <c:v>876.24</c:v>
                </c:pt>
                <c:pt idx="26479">
                  <c:v>685.18</c:v>
                </c:pt>
                <c:pt idx="26480">
                  <c:v>522.79999999999995</c:v>
                </c:pt>
                <c:pt idx="26481">
                  <c:v>1028.56</c:v>
                </c:pt>
                <c:pt idx="26482">
                  <c:v>1329.32</c:v>
                </c:pt>
                <c:pt idx="26483">
                  <c:v>1039.57</c:v>
                </c:pt>
                <c:pt idx="26484">
                  <c:v>1232.1500000000001</c:v>
                </c:pt>
                <c:pt idx="26485">
                  <c:v>1324.8</c:v>
                </c:pt>
                <c:pt idx="26486">
                  <c:v>1193.68</c:v>
                </c:pt>
                <c:pt idx="26487">
                  <c:v>1210.75</c:v>
                </c:pt>
                <c:pt idx="26488">
                  <c:v>836.7</c:v>
                </c:pt>
                <c:pt idx="26489">
                  <c:v>859.65</c:v>
                </c:pt>
                <c:pt idx="26490">
                  <c:v>1190.69</c:v>
                </c:pt>
                <c:pt idx="26491">
                  <c:v>1114.3800000000001</c:v>
                </c:pt>
                <c:pt idx="26492">
                  <c:v>950.22</c:v>
                </c:pt>
                <c:pt idx="26493">
                  <c:v>786.33</c:v>
                </c:pt>
                <c:pt idx="26494">
                  <c:v>1048.96</c:v>
                </c:pt>
                <c:pt idx="26495">
                  <c:v>1210.1300000000001</c:v>
                </c:pt>
                <c:pt idx="26496">
                  <c:v>1367.47</c:v>
                </c:pt>
                <c:pt idx="26497">
                  <c:v>836.36</c:v>
                </c:pt>
                <c:pt idx="26498">
                  <c:v>1200.03</c:v>
                </c:pt>
                <c:pt idx="26499">
                  <c:v>603.29</c:v>
                </c:pt>
                <c:pt idx="26500">
                  <c:v>650.17999999999995</c:v>
                </c:pt>
                <c:pt idx="26501">
                  <c:v>916.5</c:v>
                </c:pt>
                <c:pt idx="26502">
                  <c:v>912.81</c:v>
                </c:pt>
                <c:pt idx="26503">
                  <c:v>739.59</c:v>
                </c:pt>
                <c:pt idx="26504">
                  <c:v>572.58000000000004</c:v>
                </c:pt>
                <c:pt idx="26505">
                  <c:v>799.01</c:v>
                </c:pt>
                <c:pt idx="26506">
                  <c:v>1015.79</c:v>
                </c:pt>
                <c:pt idx="26507">
                  <c:v>600.13</c:v>
                </c:pt>
                <c:pt idx="26508">
                  <c:v>965.02</c:v>
                </c:pt>
                <c:pt idx="26509">
                  <c:v>1102.8499999999999</c:v>
                </c:pt>
                <c:pt idx="26510">
                  <c:v>773.64</c:v>
                </c:pt>
                <c:pt idx="26511">
                  <c:v>892.76</c:v>
                </c:pt>
                <c:pt idx="26512">
                  <c:v>1162.8499999999999</c:v>
                </c:pt>
                <c:pt idx="26513">
                  <c:v>1190.18</c:v>
                </c:pt>
                <c:pt idx="26514">
                  <c:v>877.05</c:v>
                </c:pt>
                <c:pt idx="26515">
                  <c:v>757.59</c:v>
                </c:pt>
                <c:pt idx="26516">
                  <c:v>688.58</c:v>
                </c:pt>
                <c:pt idx="26517">
                  <c:v>1540.48</c:v>
                </c:pt>
                <c:pt idx="26518">
                  <c:v>1342.24</c:v>
                </c:pt>
                <c:pt idx="26519">
                  <c:v>582.73</c:v>
                </c:pt>
                <c:pt idx="26520">
                  <c:v>549.71</c:v>
                </c:pt>
                <c:pt idx="26521">
                  <c:v>800.59</c:v>
                </c:pt>
                <c:pt idx="26522">
                  <c:v>636.65</c:v>
                </c:pt>
                <c:pt idx="26523">
                  <c:v>700.16</c:v>
                </c:pt>
                <c:pt idx="26524">
                  <c:v>847.17</c:v>
                </c:pt>
                <c:pt idx="26525">
                  <c:v>831.99</c:v>
                </c:pt>
                <c:pt idx="26526">
                  <c:v>753.66</c:v>
                </c:pt>
                <c:pt idx="26527">
                  <c:v>907.19</c:v>
                </c:pt>
                <c:pt idx="26528">
                  <c:v>922.5</c:v>
                </c:pt>
                <c:pt idx="26529">
                  <c:v>1002.81</c:v>
                </c:pt>
                <c:pt idx="26530">
                  <c:v>812.69</c:v>
                </c:pt>
                <c:pt idx="26531">
                  <c:v>678.81</c:v>
                </c:pt>
                <c:pt idx="26532">
                  <c:v>1142.8399999999999</c:v>
                </c:pt>
                <c:pt idx="26533">
                  <c:v>1366.85</c:v>
                </c:pt>
                <c:pt idx="26534">
                  <c:v>983.28</c:v>
                </c:pt>
                <c:pt idx="26535">
                  <c:v>883.33</c:v>
                </c:pt>
                <c:pt idx="26536">
                  <c:v>1396.93</c:v>
                </c:pt>
                <c:pt idx="26537">
                  <c:v>1197.1500000000001</c:v>
                </c:pt>
                <c:pt idx="26538">
                  <c:v>1116.4100000000001</c:v>
                </c:pt>
                <c:pt idx="26539">
                  <c:v>1240.8</c:v>
                </c:pt>
                <c:pt idx="26540">
                  <c:v>950.14</c:v>
                </c:pt>
                <c:pt idx="26541">
                  <c:v>1103.01</c:v>
                </c:pt>
                <c:pt idx="26542">
                  <c:v>1116.1600000000001</c:v>
                </c:pt>
                <c:pt idx="26543">
                  <c:v>1000.43</c:v>
                </c:pt>
                <c:pt idx="26544">
                  <c:v>877.55</c:v>
                </c:pt>
                <c:pt idx="26545">
                  <c:v>1364.13</c:v>
                </c:pt>
                <c:pt idx="26546">
                  <c:v>2484.2199999999998</c:v>
                </c:pt>
                <c:pt idx="26547">
                  <c:v>1209.07</c:v>
                </c:pt>
                <c:pt idx="26548">
                  <c:v>1250.6600000000001</c:v>
                </c:pt>
                <c:pt idx="26549">
                  <c:v>1501.12</c:v>
                </c:pt>
                <c:pt idx="26550">
                  <c:v>1348.22</c:v>
                </c:pt>
                <c:pt idx="26551">
                  <c:v>747.44</c:v>
                </c:pt>
                <c:pt idx="26552">
                  <c:v>758.55</c:v>
                </c:pt>
                <c:pt idx="26553">
                  <c:v>899.22</c:v>
                </c:pt>
                <c:pt idx="26554">
                  <c:v>851.29</c:v>
                </c:pt>
                <c:pt idx="26555">
                  <c:v>1073.1600000000001</c:v>
                </c:pt>
                <c:pt idx="26556">
                  <c:v>785.82</c:v>
                </c:pt>
                <c:pt idx="26557">
                  <c:v>893.8</c:v>
                </c:pt>
                <c:pt idx="26558">
                  <c:v>926.57</c:v>
                </c:pt>
                <c:pt idx="26559">
                  <c:v>996.27</c:v>
                </c:pt>
                <c:pt idx="26560">
                  <c:v>959.82</c:v>
                </c:pt>
                <c:pt idx="26561">
                  <c:v>946.11</c:v>
                </c:pt>
                <c:pt idx="26562">
                  <c:v>1062.05</c:v>
                </c:pt>
                <c:pt idx="26563">
                  <c:v>1090.2</c:v>
                </c:pt>
                <c:pt idx="26564">
                  <c:v>982.66</c:v>
                </c:pt>
                <c:pt idx="26565">
                  <c:v>962.03</c:v>
                </c:pt>
                <c:pt idx="26566">
                  <c:v>950.47</c:v>
                </c:pt>
                <c:pt idx="26567">
                  <c:v>933.81</c:v>
                </c:pt>
                <c:pt idx="26568">
                  <c:v>1194.27</c:v>
                </c:pt>
                <c:pt idx="26569">
                  <c:v>821.26</c:v>
                </c:pt>
                <c:pt idx="26570">
                  <c:v>1339.43</c:v>
                </c:pt>
                <c:pt idx="26571">
                  <c:v>1452.14</c:v>
                </c:pt>
                <c:pt idx="26572">
                  <c:v>797.13</c:v>
                </c:pt>
                <c:pt idx="26573">
                  <c:v>904.26</c:v>
                </c:pt>
                <c:pt idx="26574">
                  <c:v>797.92</c:v>
                </c:pt>
                <c:pt idx="26575">
                  <c:v>1079.0899999999999</c:v>
                </c:pt>
                <c:pt idx="26576">
                  <c:v>1023.21</c:v>
                </c:pt>
                <c:pt idx="26577">
                  <c:v>800.81</c:v>
                </c:pt>
                <c:pt idx="26578">
                  <c:v>883.72</c:v>
                </c:pt>
                <c:pt idx="26579">
                  <c:v>786.35</c:v>
                </c:pt>
                <c:pt idx="26580">
                  <c:v>1176.67</c:v>
                </c:pt>
                <c:pt idx="26581">
                  <c:v>693.59</c:v>
                </c:pt>
                <c:pt idx="26582">
                  <c:v>991.1</c:v>
                </c:pt>
                <c:pt idx="26583">
                  <c:v>916.94</c:v>
                </c:pt>
                <c:pt idx="26584">
                  <c:v>1067.7</c:v>
                </c:pt>
                <c:pt idx="26585">
                  <c:v>1005.39</c:v>
                </c:pt>
                <c:pt idx="26586">
                  <c:v>1069.44</c:v>
                </c:pt>
                <c:pt idx="26587">
                  <c:v>1003.66</c:v>
                </c:pt>
                <c:pt idx="26588">
                  <c:v>1388.89</c:v>
                </c:pt>
                <c:pt idx="26589">
                  <c:v>1033.05</c:v>
                </c:pt>
                <c:pt idx="26590">
                  <c:v>876.09</c:v>
                </c:pt>
                <c:pt idx="26591">
                  <c:v>1146.9000000000001</c:v>
                </c:pt>
                <c:pt idx="26592">
                  <c:v>1194.33</c:v>
                </c:pt>
                <c:pt idx="26593">
                  <c:v>1257.25</c:v>
                </c:pt>
                <c:pt idx="26594">
                  <c:v>1245.77</c:v>
                </c:pt>
                <c:pt idx="26595">
                  <c:v>133</c:v>
                </c:pt>
                <c:pt idx="26596">
                  <c:v>112</c:v>
                </c:pt>
                <c:pt idx="26597">
                  <c:v>190</c:v>
                </c:pt>
                <c:pt idx="26598">
                  <c:v>207</c:v>
                </c:pt>
                <c:pt idx="26599">
                  <c:v>197</c:v>
                </c:pt>
                <c:pt idx="26600">
                  <c:v>207</c:v>
                </c:pt>
                <c:pt idx="26601">
                  <c:v>131</c:v>
                </c:pt>
                <c:pt idx="26602">
                  <c:v>109.5</c:v>
                </c:pt>
                <c:pt idx="26603">
                  <c:v>69.97</c:v>
                </c:pt>
                <c:pt idx="26604">
                  <c:v>60</c:v>
                </c:pt>
                <c:pt idx="26605">
                  <c:v>60.5</c:v>
                </c:pt>
                <c:pt idx="26606">
                  <c:v>51</c:v>
                </c:pt>
                <c:pt idx="26607">
                  <c:v>40</c:v>
                </c:pt>
                <c:pt idx="26608">
                  <c:v>167</c:v>
                </c:pt>
                <c:pt idx="26609">
                  <c:v>192</c:v>
                </c:pt>
                <c:pt idx="26610">
                  <c:v>81</c:v>
                </c:pt>
                <c:pt idx="26611">
                  <c:v>-29</c:v>
                </c:pt>
                <c:pt idx="26612">
                  <c:v>90</c:v>
                </c:pt>
                <c:pt idx="26613">
                  <c:v>58</c:v>
                </c:pt>
                <c:pt idx="26614">
                  <c:v>35</c:v>
                </c:pt>
                <c:pt idx="26615">
                  <c:v>30</c:v>
                </c:pt>
                <c:pt idx="26616">
                  <c:v>76</c:v>
                </c:pt>
                <c:pt idx="26617">
                  <c:v>10</c:v>
                </c:pt>
                <c:pt idx="26618">
                  <c:v>22</c:v>
                </c:pt>
                <c:pt idx="26619">
                  <c:v>78</c:v>
                </c:pt>
                <c:pt idx="26620">
                  <c:v>10</c:v>
                </c:pt>
                <c:pt idx="26621">
                  <c:v>88</c:v>
                </c:pt>
                <c:pt idx="26622">
                  <c:v>37</c:v>
                </c:pt>
                <c:pt idx="26623">
                  <c:v>77</c:v>
                </c:pt>
                <c:pt idx="26624">
                  <c:v>42</c:v>
                </c:pt>
                <c:pt idx="26625">
                  <c:v>5</c:v>
                </c:pt>
                <c:pt idx="26626">
                  <c:v>124</c:v>
                </c:pt>
                <c:pt idx="26627">
                  <c:v>58</c:v>
                </c:pt>
                <c:pt idx="26628">
                  <c:v>161</c:v>
                </c:pt>
                <c:pt idx="26629">
                  <c:v>85</c:v>
                </c:pt>
                <c:pt idx="26630">
                  <c:v>100.92</c:v>
                </c:pt>
                <c:pt idx="26631">
                  <c:v>62.92</c:v>
                </c:pt>
                <c:pt idx="26632">
                  <c:v>62.92</c:v>
                </c:pt>
                <c:pt idx="26633">
                  <c:v>22</c:v>
                </c:pt>
                <c:pt idx="26634">
                  <c:v>15</c:v>
                </c:pt>
                <c:pt idx="26635">
                  <c:v>75.92</c:v>
                </c:pt>
                <c:pt idx="26636">
                  <c:v>40.92</c:v>
                </c:pt>
                <c:pt idx="26637">
                  <c:v>84</c:v>
                </c:pt>
                <c:pt idx="26638">
                  <c:v>99</c:v>
                </c:pt>
                <c:pt idx="26639">
                  <c:v>123.92</c:v>
                </c:pt>
                <c:pt idx="26640">
                  <c:v>161.84</c:v>
                </c:pt>
                <c:pt idx="26641">
                  <c:v>65.92</c:v>
                </c:pt>
                <c:pt idx="26642">
                  <c:v>26.76</c:v>
                </c:pt>
                <c:pt idx="26643">
                  <c:v>10</c:v>
                </c:pt>
                <c:pt idx="26644">
                  <c:v>5.88</c:v>
                </c:pt>
                <c:pt idx="26645">
                  <c:v>40</c:v>
                </c:pt>
                <c:pt idx="26646">
                  <c:v>73.92</c:v>
                </c:pt>
                <c:pt idx="26647">
                  <c:v>145.91999999999999</c:v>
                </c:pt>
                <c:pt idx="26648">
                  <c:v>26.8</c:v>
                </c:pt>
                <c:pt idx="26649">
                  <c:v>35.92</c:v>
                </c:pt>
                <c:pt idx="26650">
                  <c:v>126.84</c:v>
                </c:pt>
                <c:pt idx="26651">
                  <c:v>93.92</c:v>
                </c:pt>
                <c:pt idx="26652">
                  <c:v>25.92</c:v>
                </c:pt>
                <c:pt idx="26653">
                  <c:v>48</c:v>
                </c:pt>
                <c:pt idx="26654">
                  <c:v>10</c:v>
                </c:pt>
                <c:pt idx="26655">
                  <c:v>71</c:v>
                </c:pt>
                <c:pt idx="26656">
                  <c:v>23.92</c:v>
                </c:pt>
                <c:pt idx="26657">
                  <c:v>18</c:v>
                </c:pt>
                <c:pt idx="26658">
                  <c:v>52.24</c:v>
                </c:pt>
                <c:pt idx="26659">
                  <c:v>104.92</c:v>
                </c:pt>
                <c:pt idx="26660">
                  <c:v>23.92</c:v>
                </c:pt>
                <c:pt idx="26661">
                  <c:v>85.84</c:v>
                </c:pt>
                <c:pt idx="26662">
                  <c:v>15.88</c:v>
                </c:pt>
                <c:pt idx="26663">
                  <c:v>13.92</c:v>
                </c:pt>
                <c:pt idx="26664">
                  <c:v>33.159999999999997</c:v>
                </c:pt>
                <c:pt idx="26665">
                  <c:v>5.88</c:v>
                </c:pt>
                <c:pt idx="26666">
                  <c:v>53.88</c:v>
                </c:pt>
                <c:pt idx="26667">
                  <c:v>43.48</c:v>
                </c:pt>
                <c:pt idx="26668">
                  <c:v>15</c:v>
                </c:pt>
                <c:pt idx="26669">
                  <c:v>76</c:v>
                </c:pt>
                <c:pt idx="26670">
                  <c:v>28.92</c:v>
                </c:pt>
                <c:pt idx="26671">
                  <c:v>48</c:v>
                </c:pt>
                <c:pt idx="26672">
                  <c:v>5.88</c:v>
                </c:pt>
                <c:pt idx="26673">
                  <c:v>24.88</c:v>
                </c:pt>
                <c:pt idx="26674">
                  <c:v>53.88</c:v>
                </c:pt>
                <c:pt idx="26675">
                  <c:v>132.91999999999999</c:v>
                </c:pt>
                <c:pt idx="26676">
                  <c:v>40</c:v>
                </c:pt>
                <c:pt idx="26677">
                  <c:v>5.88</c:v>
                </c:pt>
                <c:pt idx="26678">
                  <c:v>103.84</c:v>
                </c:pt>
                <c:pt idx="26679">
                  <c:v>48</c:v>
                </c:pt>
                <c:pt idx="26680">
                  <c:v>20</c:v>
                </c:pt>
                <c:pt idx="26681">
                  <c:v>15</c:v>
                </c:pt>
                <c:pt idx="26682">
                  <c:v>74.84</c:v>
                </c:pt>
                <c:pt idx="26683">
                  <c:v>5.88</c:v>
                </c:pt>
                <c:pt idx="26684">
                  <c:v>11.76</c:v>
                </c:pt>
                <c:pt idx="26685">
                  <c:v>48</c:v>
                </c:pt>
                <c:pt idx="26686">
                  <c:v>14.88</c:v>
                </c:pt>
                <c:pt idx="26687">
                  <c:v>26.88</c:v>
                </c:pt>
                <c:pt idx="26688">
                  <c:v>63</c:v>
                </c:pt>
                <c:pt idx="26689">
                  <c:v>20</c:v>
                </c:pt>
                <c:pt idx="26690">
                  <c:v>40.92</c:v>
                </c:pt>
                <c:pt idx="26691">
                  <c:v>40</c:v>
                </c:pt>
                <c:pt idx="26692">
                  <c:v>32</c:v>
                </c:pt>
                <c:pt idx="26693">
                  <c:v>14.88</c:v>
                </c:pt>
                <c:pt idx="26694">
                  <c:v>-36</c:v>
                </c:pt>
                <c:pt idx="26695">
                  <c:v>55</c:v>
                </c:pt>
                <c:pt idx="26696">
                  <c:v>34.799999999999997</c:v>
                </c:pt>
                <c:pt idx="26697">
                  <c:v>28.92</c:v>
                </c:pt>
                <c:pt idx="26698">
                  <c:v>28.92</c:v>
                </c:pt>
                <c:pt idx="26699">
                  <c:v>20.88</c:v>
                </c:pt>
                <c:pt idx="26700">
                  <c:v>30.92</c:v>
                </c:pt>
                <c:pt idx="26701">
                  <c:v>15</c:v>
                </c:pt>
                <c:pt idx="26702">
                  <c:v>5.88</c:v>
                </c:pt>
                <c:pt idx="26703">
                  <c:v>5.88</c:v>
                </c:pt>
                <c:pt idx="26704">
                  <c:v>84.92</c:v>
                </c:pt>
                <c:pt idx="26705">
                  <c:v>76.84</c:v>
                </c:pt>
                <c:pt idx="26706">
                  <c:v>5.88</c:v>
                </c:pt>
                <c:pt idx="26707">
                  <c:v>23.92</c:v>
                </c:pt>
                <c:pt idx="26708">
                  <c:v>9326.41</c:v>
                </c:pt>
                <c:pt idx="26709">
                  <c:v>7757.36</c:v>
                </c:pt>
                <c:pt idx="26710">
                  <c:v>7875.38</c:v>
                </c:pt>
                <c:pt idx="26711">
                  <c:v>7297.01</c:v>
                </c:pt>
                <c:pt idx="26712">
                  <c:v>7021.88</c:v>
                </c:pt>
                <c:pt idx="26713">
                  <c:v>5253.8</c:v>
                </c:pt>
                <c:pt idx="26714">
                  <c:v>5628.33</c:v>
                </c:pt>
                <c:pt idx="26715">
                  <c:v>4548.93</c:v>
                </c:pt>
                <c:pt idx="26716">
                  <c:v>4794.5</c:v>
                </c:pt>
                <c:pt idx="26717">
                  <c:v>5499.06</c:v>
                </c:pt>
                <c:pt idx="26718">
                  <c:v>5317.16</c:v>
                </c:pt>
                <c:pt idx="26719">
                  <c:v>3720.48</c:v>
                </c:pt>
                <c:pt idx="26720">
                  <c:v>4169.88</c:v>
                </c:pt>
                <c:pt idx="26721">
                  <c:v>4711.2299999999996</c:v>
                </c:pt>
                <c:pt idx="26722">
                  <c:v>4566.32</c:v>
                </c:pt>
                <c:pt idx="26723">
                  <c:v>4081.72</c:v>
                </c:pt>
                <c:pt idx="26724">
                  <c:v>5505.51</c:v>
                </c:pt>
                <c:pt idx="26725">
                  <c:v>6930.55</c:v>
                </c:pt>
                <c:pt idx="26726">
                  <c:v>5804.41</c:v>
                </c:pt>
                <c:pt idx="26727">
                  <c:v>5341.96</c:v>
                </c:pt>
                <c:pt idx="26728">
                  <c:v>5020.0200000000004</c:v>
                </c:pt>
                <c:pt idx="26729">
                  <c:v>5748.4</c:v>
                </c:pt>
                <c:pt idx="26730">
                  <c:v>5587.8</c:v>
                </c:pt>
                <c:pt idx="26731">
                  <c:v>5008.16</c:v>
                </c:pt>
                <c:pt idx="26732">
                  <c:v>5127.34</c:v>
                </c:pt>
                <c:pt idx="26733">
                  <c:v>4249.8599999999997</c:v>
                </c:pt>
                <c:pt idx="26734">
                  <c:v>4341.08</c:v>
                </c:pt>
                <c:pt idx="26735">
                  <c:v>5354.12</c:v>
                </c:pt>
                <c:pt idx="26736">
                  <c:v>4038.44</c:v>
                </c:pt>
                <c:pt idx="26737">
                  <c:v>4096.5</c:v>
                </c:pt>
                <c:pt idx="26738">
                  <c:v>3988.11</c:v>
                </c:pt>
                <c:pt idx="26739">
                  <c:v>3385.1</c:v>
                </c:pt>
                <c:pt idx="26740">
                  <c:v>6370.46</c:v>
                </c:pt>
                <c:pt idx="26741">
                  <c:v>5284.44</c:v>
                </c:pt>
                <c:pt idx="26742">
                  <c:v>4443.84</c:v>
                </c:pt>
                <c:pt idx="26743">
                  <c:v>4694</c:v>
                </c:pt>
                <c:pt idx="26744">
                  <c:v>5389.46</c:v>
                </c:pt>
                <c:pt idx="26745">
                  <c:v>5498.82</c:v>
                </c:pt>
                <c:pt idx="26746">
                  <c:v>5479.16</c:v>
                </c:pt>
                <c:pt idx="26747">
                  <c:v>6044.14</c:v>
                </c:pt>
                <c:pt idx="26748">
                  <c:v>9448.2000000000007</c:v>
                </c:pt>
                <c:pt idx="26749">
                  <c:v>8349.74</c:v>
                </c:pt>
                <c:pt idx="26750">
                  <c:v>23061.62</c:v>
                </c:pt>
                <c:pt idx="26751">
                  <c:v>8159.1</c:v>
                </c:pt>
                <c:pt idx="26752">
                  <c:v>9289.08</c:v>
                </c:pt>
                <c:pt idx="26753">
                  <c:v>8458.75</c:v>
                </c:pt>
                <c:pt idx="26754">
                  <c:v>18780.68</c:v>
                </c:pt>
                <c:pt idx="26755">
                  <c:v>8629.7199999999993</c:v>
                </c:pt>
                <c:pt idx="26756">
                  <c:v>6054.72</c:v>
                </c:pt>
                <c:pt idx="26757">
                  <c:v>5393.2</c:v>
                </c:pt>
                <c:pt idx="26758">
                  <c:v>6946.96</c:v>
                </c:pt>
                <c:pt idx="26759">
                  <c:v>5647.58</c:v>
                </c:pt>
                <c:pt idx="26760">
                  <c:v>7788.63</c:v>
                </c:pt>
                <c:pt idx="26761">
                  <c:v>8281.8700000000008</c:v>
                </c:pt>
                <c:pt idx="26762">
                  <c:v>10083.9</c:v>
                </c:pt>
                <c:pt idx="26763">
                  <c:v>8994.4699999999993</c:v>
                </c:pt>
                <c:pt idx="26764">
                  <c:v>7869.17</c:v>
                </c:pt>
                <c:pt idx="26765">
                  <c:v>7168.3</c:v>
                </c:pt>
                <c:pt idx="26766">
                  <c:v>7649.78</c:v>
                </c:pt>
                <c:pt idx="26767">
                  <c:v>6777.21</c:v>
                </c:pt>
                <c:pt idx="26768">
                  <c:v>7285.28</c:v>
                </c:pt>
                <c:pt idx="26769">
                  <c:v>5679.64</c:v>
                </c:pt>
                <c:pt idx="26770">
                  <c:v>6057.4</c:v>
                </c:pt>
                <c:pt idx="26771">
                  <c:v>8295.16</c:v>
                </c:pt>
                <c:pt idx="26772">
                  <c:v>6754.89</c:v>
                </c:pt>
                <c:pt idx="26773">
                  <c:v>6553.3</c:v>
                </c:pt>
                <c:pt idx="26774">
                  <c:v>6961.6</c:v>
                </c:pt>
                <c:pt idx="26775">
                  <c:v>5555.66</c:v>
                </c:pt>
                <c:pt idx="26776">
                  <c:v>5653.67</c:v>
                </c:pt>
                <c:pt idx="26777">
                  <c:v>5840.58</c:v>
                </c:pt>
                <c:pt idx="26778">
                  <c:v>5531.52</c:v>
                </c:pt>
                <c:pt idx="26779">
                  <c:v>6668.16</c:v>
                </c:pt>
                <c:pt idx="26780">
                  <c:v>5870.58</c:v>
                </c:pt>
                <c:pt idx="26781">
                  <c:v>6105.02</c:v>
                </c:pt>
                <c:pt idx="26782">
                  <c:v>6131.14</c:v>
                </c:pt>
                <c:pt idx="26783">
                  <c:v>7607.57</c:v>
                </c:pt>
                <c:pt idx="26784">
                  <c:v>5799.13</c:v>
                </c:pt>
                <c:pt idx="26785">
                  <c:v>4843.1400000000003</c:v>
                </c:pt>
                <c:pt idx="26786">
                  <c:v>6248.08</c:v>
                </c:pt>
                <c:pt idx="26787">
                  <c:v>5612.7</c:v>
                </c:pt>
                <c:pt idx="26788">
                  <c:v>5967.92</c:v>
                </c:pt>
                <c:pt idx="26789">
                  <c:v>4696.3999999999996</c:v>
                </c:pt>
                <c:pt idx="26790">
                  <c:v>7849.4</c:v>
                </c:pt>
                <c:pt idx="26791">
                  <c:v>6524.28</c:v>
                </c:pt>
                <c:pt idx="26792">
                  <c:v>6875.61</c:v>
                </c:pt>
                <c:pt idx="26793">
                  <c:v>8127.72</c:v>
                </c:pt>
                <c:pt idx="26794">
                  <c:v>6584.62</c:v>
                </c:pt>
                <c:pt idx="26795">
                  <c:v>5516.5</c:v>
                </c:pt>
                <c:pt idx="26796">
                  <c:v>6748.7</c:v>
                </c:pt>
                <c:pt idx="26797">
                  <c:v>7210.28</c:v>
                </c:pt>
                <c:pt idx="26798">
                  <c:v>6723.85</c:v>
                </c:pt>
                <c:pt idx="26799">
                  <c:v>7263.1</c:v>
                </c:pt>
                <c:pt idx="26800">
                  <c:v>14450.17</c:v>
                </c:pt>
                <c:pt idx="26801">
                  <c:v>11051.2</c:v>
                </c:pt>
                <c:pt idx="26802">
                  <c:v>21905</c:v>
                </c:pt>
                <c:pt idx="26803">
                  <c:v>6926.44</c:v>
                </c:pt>
                <c:pt idx="26804">
                  <c:v>9088.33</c:v>
                </c:pt>
                <c:pt idx="26805">
                  <c:v>11265.66</c:v>
                </c:pt>
                <c:pt idx="26806">
                  <c:v>16132.33</c:v>
                </c:pt>
                <c:pt idx="26807">
                  <c:v>13036.78</c:v>
                </c:pt>
                <c:pt idx="26808">
                  <c:v>6814.07</c:v>
                </c:pt>
                <c:pt idx="26809">
                  <c:v>5024.3999999999996</c:v>
                </c:pt>
                <c:pt idx="26810">
                  <c:v>4416.83</c:v>
                </c:pt>
                <c:pt idx="26811">
                  <c:v>5805.3</c:v>
                </c:pt>
                <c:pt idx="26812">
                  <c:v>7999.41</c:v>
                </c:pt>
                <c:pt idx="26813">
                  <c:v>10904.28</c:v>
                </c:pt>
                <c:pt idx="26814">
                  <c:v>10315.040000000001</c:v>
                </c:pt>
                <c:pt idx="26815">
                  <c:v>9141.42</c:v>
                </c:pt>
                <c:pt idx="26816">
                  <c:v>10074.59</c:v>
                </c:pt>
                <c:pt idx="26817">
                  <c:v>7355.16</c:v>
                </c:pt>
                <c:pt idx="26818">
                  <c:v>7772.48</c:v>
                </c:pt>
                <c:pt idx="26819">
                  <c:v>7276.2</c:v>
                </c:pt>
                <c:pt idx="26820">
                  <c:v>6259.95</c:v>
                </c:pt>
                <c:pt idx="26821">
                  <c:v>8177.92</c:v>
                </c:pt>
                <c:pt idx="26822">
                  <c:v>7994.68</c:v>
                </c:pt>
                <c:pt idx="26823">
                  <c:v>7047.55</c:v>
                </c:pt>
                <c:pt idx="26824">
                  <c:v>6565.67</c:v>
                </c:pt>
                <c:pt idx="26825">
                  <c:v>6495.55</c:v>
                </c:pt>
                <c:pt idx="26826">
                  <c:v>6683.27</c:v>
                </c:pt>
                <c:pt idx="26827">
                  <c:v>6651.88</c:v>
                </c:pt>
                <c:pt idx="26828">
                  <c:v>6389.07</c:v>
                </c:pt>
                <c:pt idx="26829">
                  <c:v>7560.68</c:v>
                </c:pt>
                <c:pt idx="26830">
                  <c:v>7338.8</c:v>
                </c:pt>
                <c:pt idx="26831">
                  <c:v>6943.59</c:v>
                </c:pt>
                <c:pt idx="26832">
                  <c:v>7601.25</c:v>
                </c:pt>
                <c:pt idx="26833">
                  <c:v>7787.07</c:v>
                </c:pt>
                <c:pt idx="26834">
                  <c:v>7661.56</c:v>
                </c:pt>
                <c:pt idx="26835">
                  <c:v>8276.7199999999993</c:v>
                </c:pt>
                <c:pt idx="26836">
                  <c:v>7546.98</c:v>
                </c:pt>
                <c:pt idx="26837">
                  <c:v>6954.92</c:v>
                </c:pt>
                <c:pt idx="26838">
                  <c:v>7550.23</c:v>
                </c:pt>
                <c:pt idx="26839">
                  <c:v>6940.51</c:v>
                </c:pt>
                <c:pt idx="26840">
                  <c:v>6416.22</c:v>
                </c:pt>
                <c:pt idx="26841">
                  <c:v>7104.72</c:v>
                </c:pt>
                <c:pt idx="26842">
                  <c:v>9007.1200000000008</c:v>
                </c:pt>
                <c:pt idx="26843">
                  <c:v>7601.44</c:v>
                </c:pt>
                <c:pt idx="26844">
                  <c:v>7134.24</c:v>
                </c:pt>
                <c:pt idx="26845">
                  <c:v>8100.57</c:v>
                </c:pt>
                <c:pt idx="26846">
                  <c:v>5384.96</c:v>
                </c:pt>
                <c:pt idx="26847">
                  <c:v>9266.2800000000007</c:v>
                </c:pt>
                <c:pt idx="26848">
                  <c:v>6897.32</c:v>
                </c:pt>
                <c:pt idx="26849">
                  <c:v>6086.5</c:v>
                </c:pt>
                <c:pt idx="26850">
                  <c:v>6525.8</c:v>
                </c:pt>
                <c:pt idx="26851">
                  <c:v>783.32</c:v>
                </c:pt>
                <c:pt idx="26852">
                  <c:v>1283.6500000000001</c:v>
                </c:pt>
                <c:pt idx="26853">
                  <c:v>3164.15</c:v>
                </c:pt>
                <c:pt idx="26854">
                  <c:v>2382.33</c:v>
                </c:pt>
                <c:pt idx="26855">
                  <c:v>3411.24</c:v>
                </c:pt>
                <c:pt idx="26856">
                  <c:v>4547.0600000000004</c:v>
                </c:pt>
                <c:pt idx="26857">
                  <c:v>5858.82</c:v>
                </c:pt>
                <c:pt idx="26858">
                  <c:v>5253.32</c:v>
                </c:pt>
                <c:pt idx="26859">
                  <c:v>7312.63</c:v>
                </c:pt>
                <c:pt idx="26860">
                  <c:v>6240.01</c:v>
                </c:pt>
                <c:pt idx="26861">
                  <c:v>4052.53</c:v>
                </c:pt>
                <c:pt idx="26862">
                  <c:v>4401.09</c:v>
                </c:pt>
                <c:pt idx="26863">
                  <c:v>2962.25</c:v>
                </c:pt>
                <c:pt idx="26864">
                  <c:v>2655.44</c:v>
                </c:pt>
                <c:pt idx="26865">
                  <c:v>2002.12</c:v>
                </c:pt>
                <c:pt idx="26866">
                  <c:v>1853.77</c:v>
                </c:pt>
                <c:pt idx="26867">
                  <c:v>1132.77</c:v>
                </c:pt>
                <c:pt idx="26868">
                  <c:v>684.17</c:v>
                </c:pt>
                <c:pt idx="26869">
                  <c:v>539.26</c:v>
                </c:pt>
                <c:pt idx="26870">
                  <c:v>452.55</c:v>
                </c:pt>
                <c:pt idx="26871">
                  <c:v>284.54000000000002</c:v>
                </c:pt>
                <c:pt idx="26872">
                  <c:v>258.88</c:v>
                </c:pt>
                <c:pt idx="26873">
                  <c:v>364.92</c:v>
                </c:pt>
                <c:pt idx="26874">
                  <c:v>167.32</c:v>
                </c:pt>
                <c:pt idx="26875">
                  <c:v>102.54</c:v>
                </c:pt>
                <c:pt idx="26876">
                  <c:v>101.58</c:v>
                </c:pt>
                <c:pt idx="26877">
                  <c:v>131.32</c:v>
                </c:pt>
                <c:pt idx="26878">
                  <c:v>23.6</c:v>
                </c:pt>
                <c:pt idx="26879">
                  <c:v>27.78</c:v>
                </c:pt>
                <c:pt idx="26880">
                  <c:v>4.88</c:v>
                </c:pt>
                <c:pt idx="26881">
                  <c:v>65.78</c:v>
                </c:pt>
                <c:pt idx="26882">
                  <c:v>83.54</c:v>
                </c:pt>
                <c:pt idx="26883">
                  <c:v>167.98</c:v>
                </c:pt>
                <c:pt idx="26884">
                  <c:v>346.65</c:v>
                </c:pt>
                <c:pt idx="26885">
                  <c:v>228.68</c:v>
                </c:pt>
                <c:pt idx="26886">
                  <c:v>497.68</c:v>
                </c:pt>
                <c:pt idx="26887">
                  <c:v>501.5</c:v>
                </c:pt>
                <c:pt idx="26888">
                  <c:v>341.74</c:v>
                </c:pt>
                <c:pt idx="26889">
                  <c:v>95.54</c:v>
                </c:pt>
                <c:pt idx="26890">
                  <c:v>62.88</c:v>
                </c:pt>
                <c:pt idx="26891">
                  <c:v>65.819999999999993</c:v>
                </c:pt>
                <c:pt idx="26892">
                  <c:v>61.44</c:v>
                </c:pt>
                <c:pt idx="26893">
                  <c:v>1071.94</c:v>
                </c:pt>
                <c:pt idx="26894">
                  <c:v>1441.89</c:v>
                </c:pt>
                <c:pt idx="26895">
                  <c:v>2176.2600000000002</c:v>
                </c:pt>
                <c:pt idx="26896">
                  <c:v>673</c:v>
                </c:pt>
                <c:pt idx="26897">
                  <c:v>359.09</c:v>
                </c:pt>
                <c:pt idx="26898">
                  <c:v>90.87</c:v>
                </c:pt>
                <c:pt idx="26899">
                  <c:v>240.29</c:v>
                </c:pt>
                <c:pt idx="26900">
                  <c:v>141.86000000000001</c:v>
                </c:pt>
                <c:pt idx="26901">
                  <c:v>282.77999999999997</c:v>
                </c:pt>
                <c:pt idx="26902">
                  <c:v>524.94000000000005</c:v>
                </c:pt>
                <c:pt idx="26903">
                  <c:v>585.61</c:v>
                </c:pt>
                <c:pt idx="26904">
                  <c:v>507.6</c:v>
                </c:pt>
                <c:pt idx="26905">
                  <c:v>2802.16</c:v>
                </c:pt>
                <c:pt idx="26906">
                  <c:v>2111.9899999999998</c:v>
                </c:pt>
                <c:pt idx="26907">
                  <c:v>4485.1000000000004</c:v>
                </c:pt>
                <c:pt idx="26908">
                  <c:v>5249</c:v>
                </c:pt>
                <c:pt idx="26909">
                  <c:v>5482.51</c:v>
                </c:pt>
                <c:pt idx="26910">
                  <c:v>4401.71</c:v>
                </c:pt>
                <c:pt idx="26911">
                  <c:v>5049.93</c:v>
                </c:pt>
                <c:pt idx="26912">
                  <c:v>4854.32</c:v>
                </c:pt>
                <c:pt idx="26913">
                  <c:v>3451.52</c:v>
                </c:pt>
                <c:pt idx="26914">
                  <c:v>3955.22</c:v>
                </c:pt>
                <c:pt idx="26915">
                  <c:v>2488.6799999999998</c:v>
                </c:pt>
                <c:pt idx="26916">
                  <c:v>4102.93</c:v>
                </c:pt>
                <c:pt idx="26917">
                  <c:v>3785.68</c:v>
                </c:pt>
                <c:pt idx="26918">
                  <c:v>2933.76</c:v>
                </c:pt>
                <c:pt idx="26919">
                  <c:v>1924.71</c:v>
                </c:pt>
                <c:pt idx="26920">
                  <c:v>1173.6300000000001</c:v>
                </c:pt>
                <c:pt idx="26921">
                  <c:v>834.52</c:v>
                </c:pt>
                <c:pt idx="26922">
                  <c:v>916.08</c:v>
                </c:pt>
                <c:pt idx="26923">
                  <c:v>449.01</c:v>
                </c:pt>
                <c:pt idx="26924">
                  <c:v>521.69000000000005</c:v>
                </c:pt>
                <c:pt idx="26925">
                  <c:v>415.68</c:v>
                </c:pt>
                <c:pt idx="26926">
                  <c:v>153.57</c:v>
                </c:pt>
                <c:pt idx="26927">
                  <c:v>240.26</c:v>
                </c:pt>
                <c:pt idx="26928">
                  <c:v>355.38</c:v>
                </c:pt>
                <c:pt idx="26929">
                  <c:v>340.2</c:v>
                </c:pt>
                <c:pt idx="26930">
                  <c:v>439.97</c:v>
                </c:pt>
                <c:pt idx="26931">
                  <c:v>576.86</c:v>
                </c:pt>
                <c:pt idx="26932">
                  <c:v>326.76</c:v>
                </c:pt>
                <c:pt idx="26933">
                  <c:v>432.73</c:v>
                </c:pt>
                <c:pt idx="26934">
                  <c:v>597.36</c:v>
                </c:pt>
                <c:pt idx="26935">
                  <c:v>436.53</c:v>
                </c:pt>
                <c:pt idx="26936">
                  <c:v>509.01</c:v>
                </c:pt>
                <c:pt idx="26937">
                  <c:v>1204.46</c:v>
                </c:pt>
                <c:pt idx="26938">
                  <c:v>685.14</c:v>
                </c:pt>
                <c:pt idx="26939">
                  <c:v>452.1</c:v>
                </c:pt>
                <c:pt idx="26940">
                  <c:v>170.38</c:v>
                </c:pt>
                <c:pt idx="26941">
                  <c:v>136.22</c:v>
                </c:pt>
                <c:pt idx="26942">
                  <c:v>29.44</c:v>
                </c:pt>
                <c:pt idx="26943">
                  <c:v>29</c:v>
                </c:pt>
                <c:pt idx="26944">
                  <c:v>3.47</c:v>
                </c:pt>
                <c:pt idx="26945">
                  <c:v>811.41</c:v>
                </c:pt>
                <c:pt idx="26946">
                  <c:v>1440.83</c:v>
                </c:pt>
                <c:pt idx="26947">
                  <c:v>1799.9</c:v>
                </c:pt>
                <c:pt idx="26948">
                  <c:v>1210.24</c:v>
                </c:pt>
                <c:pt idx="26949">
                  <c:v>788.62</c:v>
                </c:pt>
                <c:pt idx="26950">
                  <c:v>117.89</c:v>
                </c:pt>
                <c:pt idx="26951">
                  <c:v>54</c:v>
                </c:pt>
                <c:pt idx="26952">
                  <c:v>365.34</c:v>
                </c:pt>
                <c:pt idx="26953">
                  <c:v>243.11</c:v>
                </c:pt>
                <c:pt idx="26954">
                  <c:v>377.64</c:v>
                </c:pt>
                <c:pt idx="26955">
                  <c:v>1304.01</c:v>
                </c:pt>
                <c:pt idx="26956">
                  <c:v>1805.08</c:v>
                </c:pt>
                <c:pt idx="26957">
                  <c:v>3264.96</c:v>
                </c:pt>
                <c:pt idx="26958">
                  <c:v>3163.89</c:v>
                </c:pt>
                <c:pt idx="26959">
                  <c:v>4907.3900000000003</c:v>
                </c:pt>
                <c:pt idx="26960">
                  <c:v>5484.49</c:v>
                </c:pt>
                <c:pt idx="26961">
                  <c:v>4832.54</c:v>
                </c:pt>
                <c:pt idx="26962">
                  <c:v>5080.41</c:v>
                </c:pt>
                <c:pt idx="26963">
                  <c:v>5909.35</c:v>
                </c:pt>
                <c:pt idx="26964">
                  <c:v>7166.15</c:v>
                </c:pt>
                <c:pt idx="26965">
                  <c:v>4793.29</c:v>
                </c:pt>
                <c:pt idx="26966">
                  <c:v>3074.19</c:v>
                </c:pt>
                <c:pt idx="26967">
                  <c:v>2530.73</c:v>
                </c:pt>
                <c:pt idx="26968">
                  <c:v>5004</c:v>
                </c:pt>
                <c:pt idx="26969">
                  <c:v>3018.88</c:v>
                </c:pt>
                <c:pt idx="26970">
                  <c:v>3532.94</c:v>
                </c:pt>
                <c:pt idx="26971">
                  <c:v>1400.12</c:v>
                </c:pt>
                <c:pt idx="26972">
                  <c:v>1255.3699999999999</c:v>
                </c:pt>
                <c:pt idx="26973">
                  <c:v>1321.25</c:v>
                </c:pt>
                <c:pt idx="26974">
                  <c:v>892.39</c:v>
                </c:pt>
                <c:pt idx="26975">
                  <c:v>671.09</c:v>
                </c:pt>
                <c:pt idx="26976">
                  <c:v>438.58</c:v>
                </c:pt>
                <c:pt idx="26977">
                  <c:v>674.06</c:v>
                </c:pt>
                <c:pt idx="26978">
                  <c:v>799.72</c:v>
                </c:pt>
                <c:pt idx="26979">
                  <c:v>419.53</c:v>
                </c:pt>
                <c:pt idx="26980">
                  <c:v>389.12</c:v>
                </c:pt>
                <c:pt idx="26981">
                  <c:v>318.32</c:v>
                </c:pt>
                <c:pt idx="26982">
                  <c:v>362.19</c:v>
                </c:pt>
                <c:pt idx="26983">
                  <c:v>1073.99</c:v>
                </c:pt>
                <c:pt idx="26984">
                  <c:v>579.47</c:v>
                </c:pt>
                <c:pt idx="26985">
                  <c:v>376.03</c:v>
                </c:pt>
                <c:pt idx="26986">
                  <c:v>315.94</c:v>
                </c:pt>
                <c:pt idx="26987">
                  <c:v>955.77</c:v>
                </c:pt>
                <c:pt idx="26988">
                  <c:v>1287.42</c:v>
                </c:pt>
                <c:pt idx="26989">
                  <c:v>709.36</c:v>
                </c:pt>
                <c:pt idx="26990">
                  <c:v>700.19</c:v>
                </c:pt>
                <c:pt idx="26991">
                  <c:v>328.75</c:v>
                </c:pt>
                <c:pt idx="26992">
                  <c:v>547.24</c:v>
                </c:pt>
                <c:pt idx="26993">
                  <c:v>312.62</c:v>
                </c:pt>
                <c:pt idx="26994">
                  <c:v>321.02</c:v>
                </c:pt>
                <c:pt idx="26995">
                  <c:v>291.43</c:v>
                </c:pt>
                <c:pt idx="26996">
                  <c:v>346.92</c:v>
                </c:pt>
                <c:pt idx="26997">
                  <c:v>228.47</c:v>
                </c:pt>
                <c:pt idx="26998">
                  <c:v>311.60000000000002</c:v>
                </c:pt>
                <c:pt idx="26999">
                  <c:v>264.94</c:v>
                </c:pt>
                <c:pt idx="27000">
                  <c:v>220.82</c:v>
                </c:pt>
                <c:pt idx="27001">
                  <c:v>269.44</c:v>
                </c:pt>
                <c:pt idx="27002">
                  <c:v>212.86</c:v>
                </c:pt>
                <c:pt idx="27003">
                  <c:v>287.31</c:v>
                </c:pt>
                <c:pt idx="27004">
                  <c:v>266.79000000000002</c:v>
                </c:pt>
                <c:pt idx="27005">
                  <c:v>217.81</c:v>
                </c:pt>
                <c:pt idx="27006">
                  <c:v>242.1</c:v>
                </c:pt>
                <c:pt idx="27007">
                  <c:v>251.38</c:v>
                </c:pt>
                <c:pt idx="27008">
                  <c:v>205.56</c:v>
                </c:pt>
                <c:pt idx="27009">
                  <c:v>239.07</c:v>
                </c:pt>
                <c:pt idx="27010">
                  <c:v>226</c:v>
                </c:pt>
                <c:pt idx="27011">
                  <c:v>239.96</c:v>
                </c:pt>
                <c:pt idx="27012">
                  <c:v>181.46</c:v>
                </c:pt>
                <c:pt idx="27013">
                  <c:v>180.62</c:v>
                </c:pt>
                <c:pt idx="27014">
                  <c:v>162.76</c:v>
                </c:pt>
                <c:pt idx="27015">
                  <c:v>175.48</c:v>
                </c:pt>
                <c:pt idx="27016">
                  <c:v>175.16</c:v>
                </c:pt>
                <c:pt idx="27017">
                  <c:v>179.76</c:v>
                </c:pt>
                <c:pt idx="27018">
                  <c:v>236.25</c:v>
                </c:pt>
                <c:pt idx="27019">
                  <c:v>183.32</c:v>
                </c:pt>
                <c:pt idx="27020">
                  <c:v>230.39</c:v>
                </c:pt>
                <c:pt idx="27021">
                  <c:v>142.62</c:v>
                </c:pt>
                <c:pt idx="27022">
                  <c:v>216.49</c:v>
                </c:pt>
                <c:pt idx="27023">
                  <c:v>189.72</c:v>
                </c:pt>
                <c:pt idx="27024">
                  <c:v>149.37</c:v>
                </c:pt>
                <c:pt idx="27025">
                  <c:v>144.94</c:v>
                </c:pt>
                <c:pt idx="27026">
                  <c:v>138.88</c:v>
                </c:pt>
                <c:pt idx="27027">
                  <c:v>196.75</c:v>
                </c:pt>
                <c:pt idx="27028">
                  <c:v>183.03</c:v>
                </c:pt>
                <c:pt idx="27029">
                  <c:v>159.12</c:v>
                </c:pt>
                <c:pt idx="27030">
                  <c:v>185.98</c:v>
                </c:pt>
                <c:pt idx="27031">
                  <c:v>154.03</c:v>
                </c:pt>
                <c:pt idx="27032">
                  <c:v>160.91</c:v>
                </c:pt>
                <c:pt idx="27033">
                  <c:v>422.98</c:v>
                </c:pt>
                <c:pt idx="27034">
                  <c:v>519.98</c:v>
                </c:pt>
                <c:pt idx="27035">
                  <c:v>635.46</c:v>
                </c:pt>
                <c:pt idx="27036">
                  <c:v>1007.99</c:v>
                </c:pt>
                <c:pt idx="27037">
                  <c:v>1169.9000000000001</c:v>
                </c:pt>
                <c:pt idx="27038">
                  <c:v>1779.63</c:v>
                </c:pt>
                <c:pt idx="27039">
                  <c:v>2798.01</c:v>
                </c:pt>
                <c:pt idx="27040">
                  <c:v>3423</c:v>
                </c:pt>
                <c:pt idx="27041">
                  <c:v>1454.85</c:v>
                </c:pt>
                <c:pt idx="27042">
                  <c:v>144.94</c:v>
                </c:pt>
                <c:pt idx="27043">
                  <c:v>166.48</c:v>
                </c:pt>
                <c:pt idx="27044">
                  <c:v>511.66</c:v>
                </c:pt>
                <c:pt idx="27045">
                  <c:v>123.15</c:v>
                </c:pt>
                <c:pt idx="27046">
                  <c:v>92.68</c:v>
                </c:pt>
                <c:pt idx="27047">
                  <c:v>89.81</c:v>
                </c:pt>
                <c:pt idx="27048">
                  <c:v>82.27</c:v>
                </c:pt>
                <c:pt idx="27049">
                  <c:v>70.37</c:v>
                </c:pt>
                <c:pt idx="27050">
                  <c:v>64.819999999999993</c:v>
                </c:pt>
                <c:pt idx="27051">
                  <c:v>66.09</c:v>
                </c:pt>
                <c:pt idx="27052">
                  <c:v>34.700000000000003</c:v>
                </c:pt>
                <c:pt idx="27053">
                  <c:v>40.74</c:v>
                </c:pt>
                <c:pt idx="27054">
                  <c:v>62.03</c:v>
                </c:pt>
                <c:pt idx="27055">
                  <c:v>49.76</c:v>
                </c:pt>
                <c:pt idx="27056">
                  <c:v>45.62</c:v>
                </c:pt>
                <c:pt idx="27057">
                  <c:v>49.6</c:v>
                </c:pt>
                <c:pt idx="27058">
                  <c:v>55.6</c:v>
                </c:pt>
                <c:pt idx="27059">
                  <c:v>63.88</c:v>
                </c:pt>
                <c:pt idx="27060">
                  <c:v>32.840000000000003</c:v>
                </c:pt>
                <c:pt idx="27061">
                  <c:v>21.88</c:v>
                </c:pt>
                <c:pt idx="27062">
                  <c:v>18.88</c:v>
                </c:pt>
                <c:pt idx="27063">
                  <c:v>8.8800000000000008</c:v>
                </c:pt>
                <c:pt idx="27064">
                  <c:v>61.04</c:v>
                </c:pt>
                <c:pt idx="27065">
                  <c:v>6.94</c:v>
                </c:pt>
                <c:pt idx="27066">
                  <c:v>5</c:v>
                </c:pt>
                <c:pt idx="27067">
                  <c:v>6.5</c:v>
                </c:pt>
                <c:pt idx="27068">
                  <c:v>14.74</c:v>
                </c:pt>
                <c:pt idx="27069">
                  <c:v>6.47</c:v>
                </c:pt>
                <c:pt idx="27070">
                  <c:v>-4.93</c:v>
                </c:pt>
                <c:pt idx="27071">
                  <c:v>25.36</c:v>
                </c:pt>
                <c:pt idx="27072">
                  <c:v>20.92</c:v>
                </c:pt>
                <c:pt idx="27073">
                  <c:v>19.96</c:v>
                </c:pt>
                <c:pt idx="27074">
                  <c:v>29.94</c:v>
                </c:pt>
                <c:pt idx="27075">
                  <c:v>47.16</c:v>
                </c:pt>
                <c:pt idx="27076">
                  <c:v>19.96</c:v>
                </c:pt>
                <c:pt idx="27077">
                  <c:v>41.38</c:v>
                </c:pt>
                <c:pt idx="27078">
                  <c:v>49.9</c:v>
                </c:pt>
                <c:pt idx="27079">
                  <c:v>91</c:v>
                </c:pt>
                <c:pt idx="27080">
                  <c:v>180.08</c:v>
                </c:pt>
                <c:pt idx="27081">
                  <c:v>154.96</c:v>
                </c:pt>
                <c:pt idx="27082">
                  <c:v>139.96</c:v>
                </c:pt>
                <c:pt idx="27083">
                  <c:v>204.94</c:v>
                </c:pt>
                <c:pt idx="27084">
                  <c:v>282.8</c:v>
                </c:pt>
                <c:pt idx="27085">
                  <c:v>357.8</c:v>
                </c:pt>
                <c:pt idx="27086">
                  <c:v>392.44</c:v>
                </c:pt>
                <c:pt idx="27087">
                  <c:v>860</c:v>
                </c:pt>
                <c:pt idx="27088">
                  <c:v>1205</c:v>
                </c:pt>
                <c:pt idx="27089">
                  <c:v>1700</c:v>
                </c:pt>
                <c:pt idx="27090">
                  <c:v>509.19</c:v>
                </c:pt>
                <c:pt idx="27091">
                  <c:v>17.52</c:v>
                </c:pt>
                <c:pt idx="27092">
                  <c:v>4.5</c:v>
                </c:pt>
                <c:pt idx="27093">
                  <c:v>4.5</c:v>
                </c:pt>
                <c:pt idx="27094">
                  <c:v>2.84</c:v>
                </c:pt>
                <c:pt idx="27095">
                  <c:v>5</c:v>
                </c:pt>
                <c:pt idx="27096">
                  <c:v>9.98</c:v>
                </c:pt>
                <c:pt idx="27097">
                  <c:v>7.47</c:v>
                </c:pt>
                <c:pt idx="27098">
                  <c:v>10.62</c:v>
                </c:pt>
                <c:pt idx="27099">
                  <c:v>9.98</c:v>
                </c:pt>
                <c:pt idx="27100">
                  <c:v>9.98</c:v>
                </c:pt>
                <c:pt idx="27101">
                  <c:v>9.98</c:v>
                </c:pt>
                <c:pt idx="27102">
                  <c:v>24.4</c:v>
                </c:pt>
                <c:pt idx="27103">
                  <c:v>20.6</c:v>
                </c:pt>
                <c:pt idx="27104">
                  <c:v>7.74</c:v>
                </c:pt>
                <c:pt idx="27105">
                  <c:v>7.98</c:v>
                </c:pt>
                <c:pt idx="27106">
                  <c:v>7.98</c:v>
                </c:pt>
                <c:pt idx="27107">
                  <c:v>7.98</c:v>
                </c:pt>
                <c:pt idx="27108">
                  <c:v>23.98</c:v>
                </c:pt>
                <c:pt idx="27109">
                  <c:v>-3.5</c:v>
                </c:pt>
                <c:pt idx="27110">
                  <c:v>6.72</c:v>
                </c:pt>
                <c:pt idx="27111">
                  <c:v>5.24</c:v>
                </c:pt>
                <c:pt idx="27112">
                  <c:v>3.52</c:v>
                </c:pt>
                <c:pt idx="27113">
                  <c:v>-12.97</c:v>
                </c:pt>
                <c:pt idx="27114">
                  <c:v>7.98</c:v>
                </c:pt>
                <c:pt idx="27115">
                  <c:v>-7.48</c:v>
                </c:pt>
                <c:pt idx="27116">
                  <c:v>20</c:v>
                </c:pt>
                <c:pt idx="27117">
                  <c:v>132</c:v>
                </c:pt>
                <c:pt idx="27118">
                  <c:v>132</c:v>
                </c:pt>
                <c:pt idx="27119">
                  <c:v>140.80000000000001</c:v>
                </c:pt>
                <c:pt idx="27120">
                  <c:v>132</c:v>
                </c:pt>
                <c:pt idx="27121">
                  <c:v>105.6</c:v>
                </c:pt>
                <c:pt idx="27122">
                  <c:v>191.8</c:v>
                </c:pt>
                <c:pt idx="27123">
                  <c:v>132</c:v>
                </c:pt>
                <c:pt idx="27124">
                  <c:v>167.2</c:v>
                </c:pt>
                <c:pt idx="27125">
                  <c:v>140.80000000000001</c:v>
                </c:pt>
                <c:pt idx="27126">
                  <c:v>88</c:v>
                </c:pt>
                <c:pt idx="27127">
                  <c:v>105.6</c:v>
                </c:pt>
                <c:pt idx="27128">
                  <c:v>114.4</c:v>
                </c:pt>
                <c:pt idx="27129">
                  <c:v>167.2</c:v>
                </c:pt>
                <c:pt idx="27130">
                  <c:v>237.6</c:v>
                </c:pt>
                <c:pt idx="27131">
                  <c:v>79.2</c:v>
                </c:pt>
                <c:pt idx="27132">
                  <c:v>114.4</c:v>
                </c:pt>
                <c:pt idx="27133">
                  <c:v>149.6</c:v>
                </c:pt>
                <c:pt idx="27134">
                  <c:v>202.4</c:v>
                </c:pt>
                <c:pt idx="27135">
                  <c:v>147.6</c:v>
                </c:pt>
                <c:pt idx="27136">
                  <c:v>98.8</c:v>
                </c:pt>
                <c:pt idx="27137">
                  <c:v>114.4</c:v>
                </c:pt>
                <c:pt idx="27138">
                  <c:v>105.6</c:v>
                </c:pt>
                <c:pt idx="27139">
                  <c:v>158.4</c:v>
                </c:pt>
                <c:pt idx="27140">
                  <c:v>211.2</c:v>
                </c:pt>
                <c:pt idx="27141">
                  <c:v>132</c:v>
                </c:pt>
                <c:pt idx="27142">
                  <c:v>88</c:v>
                </c:pt>
                <c:pt idx="27143">
                  <c:v>167.2</c:v>
                </c:pt>
                <c:pt idx="27144">
                  <c:v>79.2</c:v>
                </c:pt>
                <c:pt idx="27145">
                  <c:v>96.8</c:v>
                </c:pt>
                <c:pt idx="27146">
                  <c:v>193.6</c:v>
                </c:pt>
                <c:pt idx="27147">
                  <c:v>211.2</c:v>
                </c:pt>
                <c:pt idx="27148">
                  <c:v>123.2</c:v>
                </c:pt>
                <c:pt idx="27149">
                  <c:v>70.400000000000006</c:v>
                </c:pt>
                <c:pt idx="27150">
                  <c:v>158.4</c:v>
                </c:pt>
                <c:pt idx="27151">
                  <c:v>123.2</c:v>
                </c:pt>
                <c:pt idx="27152">
                  <c:v>158.4</c:v>
                </c:pt>
                <c:pt idx="27153">
                  <c:v>132</c:v>
                </c:pt>
                <c:pt idx="27154">
                  <c:v>70.400000000000006</c:v>
                </c:pt>
                <c:pt idx="27155">
                  <c:v>114.4</c:v>
                </c:pt>
                <c:pt idx="27156">
                  <c:v>114.4</c:v>
                </c:pt>
                <c:pt idx="27157">
                  <c:v>105.6</c:v>
                </c:pt>
                <c:pt idx="27158">
                  <c:v>184.8</c:v>
                </c:pt>
                <c:pt idx="27159">
                  <c:v>211.2</c:v>
                </c:pt>
                <c:pt idx="27160">
                  <c:v>158.4</c:v>
                </c:pt>
                <c:pt idx="27161">
                  <c:v>114.4</c:v>
                </c:pt>
                <c:pt idx="27162">
                  <c:v>220</c:v>
                </c:pt>
                <c:pt idx="27163">
                  <c:v>132</c:v>
                </c:pt>
                <c:pt idx="27164">
                  <c:v>96.8</c:v>
                </c:pt>
                <c:pt idx="27165">
                  <c:v>140.80000000000001</c:v>
                </c:pt>
                <c:pt idx="27166">
                  <c:v>202.4</c:v>
                </c:pt>
                <c:pt idx="27167">
                  <c:v>114.4</c:v>
                </c:pt>
                <c:pt idx="27168">
                  <c:v>70.400000000000006</c:v>
                </c:pt>
                <c:pt idx="27169">
                  <c:v>176</c:v>
                </c:pt>
                <c:pt idx="27170">
                  <c:v>158.4</c:v>
                </c:pt>
                <c:pt idx="27171">
                  <c:v>184.8</c:v>
                </c:pt>
                <c:pt idx="27172">
                  <c:v>44</c:v>
                </c:pt>
                <c:pt idx="27173">
                  <c:v>114.4</c:v>
                </c:pt>
                <c:pt idx="27174">
                  <c:v>123.2</c:v>
                </c:pt>
                <c:pt idx="27175">
                  <c:v>123.2</c:v>
                </c:pt>
                <c:pt idx="27176">
                  <c:v>105.6</c:v>
                </c:pt>
                <c:pt idx="27177">
                  <c:v>114.4</c:v>
                </c:pt>
                <c:pt idx="27178">
                  <c:v>158.4</c:v>
                </c:pt>
                <c:pt idx="27179">
                  <c:v>88</c:v>
                </c:pt>
                <c:pt idx="27180">
                  <c:v>193.6</c:v>
                </c:pt>
                <c:pt idx="27181">
                  <c:v>176</c:v>
                </c:pt>
                <c:pt idx="27182">
                  <c:v>176</c:v>
                </c:pt>
                <c:pt idx="27183">
                  <c:v>52.8</c:v>
                </c:pt>
                <c:pt idx="27184">
                  <c:v>167.2</c:v>
                </c:pt>
                <c:pt idx="27185">
                  <c:v>140.80000000000001</c:v>
                </c:pt>
                <c:pt idx="27186">
                  <c:v>167.2</c:v>
                </c:pt>
                <c:pt idx="27187">
                  <c:v>149.6</c:v>
                </c:pt>
                <c:pt idx="27188">
                  <c:v>176</c:v>
                </c:pt>
                <c:pt idx="27189">
                  <c:v>88</c:v>
                </c:pt>
                <c:pt idx="27190">
                  <c:v>149.6</c:v>
                </c:pt>
                <c:pt idx="27191">
                  <c:v>149.6</c:v>
                </c:pt>
                <c:pt idx="27192">
                  <c:v>70.400000000000006</c:v>
                </c:pt>
                <c:pt idx="27193">
                  <c:v>114.4</c:v>
                </c:pt>
                <c:pt idx="27194">
                  <c:v>114.4</c:v>
                </c:pt>
                <c:pt idx="27195">
                  <c:v>299.2</c:v>
                </c:pt>
                <c:pt idx="27196">
                  <c:v>114.4</c:v>
                </c:pt>
                <c:pt idx="27197">
                  <c:v>167.2</c:v>
                </c:pt>
                <c:pt idx="27198">
                  <c:v>114.4</c:v>
                </c:pt>
                <c:pt idx="27199">
                  <c:v>193.6</c:v>
                </c:pt>
                <c:pt idx="27200">
                  <c:v>149.6</c:v>
                </c:pt>
                <c:pt idx="27201">
                  <c:v>140.80000000000001</c:v>
                </c:pt>
                <c:pt idx="27202">
                  <c:v>105.6</c:v>
                </c:pt>
                <c:pt idx="27203">
                  <c:v>167.2</c:v>
                </c:pt>
                <c:pt idx="27204">
                  <c:v>255.2</c:v>
                </c:pt>
                <c:pt idx="27205">
                  <c:v>79.2</c:v>
                </c:pt>
                <c:pt idx="27206">
                  <c:v>132</c:v>
                </c:pt>
                <c:pt idx="27207">
                  <c:v>114.4</c:v>
                </c:pt>
                <c:pt idx="27208">
                  <c:v>132</c:v>
                </c:pt>
                <c:pt idx="27209">
                  <c:v>123.2</c:v>
                </c:pt>
                <c:pt idx="27210">
                  <c:v>105.6</c:v>
                </c:pt>
                <c:pt idx="27211">
                  <c:v>79.2</c:v>
                </c:pt>
                <c:pt idx="27212">
                  <c:v>176</c:v>
                </c:pt>
                <c:pt idx="27213">
                  <c:v>202.4</c:v>
                </c:pt>
                <c:pt idx="27214">
                  <c:v>114.4</c:v>
                </c:pt>
                <c:pt idx="27215">
                  <c:v>167.2</c:v>
                </c:pt>
                <c:pt idx="27216">
                  <c:v>114.4</c:v>
                </c:pt>
                <c:pt idx="27217">
                  <c:v>158.4</c:v>
                </c:pt>
                <c:pt idx="27218">
                  <c:v>140.80000000000001</c:v>
                </c:pt>
                <c:pt idx="27219">
                  <c:v>114.4</c:v>
                </c:pt>
                <c:pt idx="27220">
                  <c:v>123.2</c:v>
                </c:pt>
                <c:pt idx="27221">
                  <c:v>123.2</c:v>
                </c:pt>
                <c:pt idx="27222">
                  <c:v>167.2</c:v>
                </c:pt>
                <c:pt idx="27223">
                  <c:v>108</c:v>
                </c:pt>
                <c:pt idx="27224">
                  <c:v>144</c:v>
                </c:pt>
                <c:pt idx="27225">
                  <c:v>54</c:v>
                </c:pt>
                <c:pt idx="27226">
                  <c:v>189</c:v>
                </c:pt>
                <c:pt idx="27227">
                  <c:v>108</c:v>
                </c:pt>
                <c:pt idx="27228">
                  <c:v>90</c:v>
                </c:pt>
                <c:pt idx="27229">
                  <c:v>90</c:v>
                </c:pt>
                <c:pt idx="27230">
                  <c:v>216</c:v>
                </c:pt>
                <c:pt idx="27231">
                  <c:v>72</c:v>
                </c:pt>
                <c:pt idx="27232">
                  <c:v>198</c:v>
                </c:pt>
                <c:pt idx="27233">
                  <c:v>153</c:v>
                </c:pt>
                <c:pt idx="27234">
                  <c:v>198</c:v>
                </c:pt>
                <c:pt idx="27235">
                  <c:v>198</c:v>
                </c:pt>
                <c:pt idx="27236">
                  <c:v>108</c:v>
                </c:pt>
                <c:pt idx="27237">
                  <c:v>81</c:v>
                </c:pt>
                <c:pt idx="27238">
                  <c:v>126</c:v>
                </c:pt>
                <c:pt idx="27239">
                  <c:v>153</c:v>
                </c:pt>
                <c:pt idx="27240">
                  <c:v>72</c:v>
                </c:pt>
                <c:pt idx="27241">
                  <c:v>135</c:v>
                </c:pt>
                <c:pt idx="27242">
                  <c:v>135</c:v>
                </c:pt>
                <c:pt idx="27243">
                  <c:v>180</c:v>
                </c:pt>
                <c:pt idx="27244">
                  <c:v>135</c:v>
                </c:pt>
                <c:pt idx="27245">
                  <c:v>198</c:v>
                </c:pt>
                <c:pt idx="27246">
                  <c:v>90</c:v>
                </c:pt>
                <c:pt idx="27247">
                  <c:v>216</c:v>
                </c:pt>
                <c:pt idx="27248">
                  <c:v>63</c:v>
                </c:pt>
                <c:pt idx="27249">
                  <c:v>108</c:v>
                </c:pt>
                <c:pt idx="27250">
                  <c:v>144</c:v>
                </c:pt>
                <c:pt idx="27251">
                  <c:v>144</c:v>
                </c:pt>
                <c:pt idx="27252">
                  <c:v>153</c:v>
                </c:pt>
                <c:pt idx="27253">
                  <c:v>126</c:v>
                </c:pt>
                <c:pt idx="27254">
                  <c:v>162</c:v>
                </c:pt>
                <c:pt idx="27255">
                  <c:v>216</c:v>
                </c:pt>
                <c:pt idx="27256">
                  <c:v>153</c:v>
                </c:pt>
                <c:pt idx="27257">
                  <c:v>117</c:v>
                </c:pt>
                <c:pt idx="27258">
                  <c:v>90</c:v>
                </c:pt>
                <c:pt idx="27259">
                  <c:v>126</c:v>
                </c:pt>
                <c:pt idx="27260">
                  <c:v>1824.2</c:v>
                </c:pt>
                <c:pt idx="27261">
                  <c:v>3670.03</c:v>
                </c:pt>
                <c:pt idx="27262">
                  <c:v>2693.7</c:v>
                </c:pt>
                <c:pt idx="27263">
                  <c:v>1917.8</c:v>
                </c:pt>
                <c:pt idx="27264">
                  <c:v>1383.15</c:v>
                </c:pt>
                <c:pt idx="27265">
                  <c:v>1547.78</c:v>
                </c:pt>
                <c:pt idx="27266">
                  <c:v>1284.74</c:v>
                </c:pt>
                <c:pt idx="27267">
                  <c:v>1555.75</c:v>
                </c:pt>
                <c:pt idx="27268">
                  <c:v>1806.94</c:v>
                </c:pt>
                <c:pt idx="27269">
                  <c:v>1385.8</c:v>
                </c:pt>
                <c:pt idx="27270">
                  <c:v>1349.53</c:v>
                </c:pt>
                <c:pt idx="27271">
                  <c:v>1782.2</c:v>
                </c:pt>
                <c:pt idx="27272">
                  <c:v>1843.56</c:v>
                </c:pt>
                <c:pt idx="27273">
                  <c:v>4521.07</c:v>
                </c:pt>
                <c:pt idx="27274">
                  <c:v>5236.82</c:v>
                </c:pt>
                <c:pt idx="27275">
                  <c:v>2097.4</c:v>
                </c:pt>
                <c:pt idx="27276">
                  <c:v>2431</c:v>
                </c:pt>
                <c:pt idx="27277">
                  <c:v>2837.14</c:v>
                </c:pt>
                <c:pt idx="27278">
                  <c:v>2672.54</c:v>
                </c:pt>
                <c:pt idx="27279">
                  <c:v>2527</c:v>
                </c:pt>
                <c:pt idx="27280">
                  <c:v>2853.1</c:v>
                </c:pt>
                <c:pt idx="27281">
                  <c:v>1336.38</c:v>
                </c:pt>
                <c:pt idx="27282">
                  <c:v>1327.12</c:v>
                </c:pt>
                <c:pt idx="27283">
                  <c:v>1335.99</c:v>
                </c:pt>
                <c:pt idx="27284">
                  <c:v>1082.76</c:v>
                </c:pt>
                <c:pt idx="27285">
                  <c:v>1100.03</c:v>
                </c:pt>
                <c:pt idx="27286">
                  <c:v>1438.98</c:v>
                </c:pt>
                <c:pt idx="27287">
                  <c:v>1271.3599999999999</c:v>
                </c:pt>
                <c:pt idx="27288">
                  <c:v>1256.75</c:v>
                </c:pt>
                <c:pt idx="27289">
                  <c:v>1257.75</c:v>
                </c:pt>
                <c:pt idx="27290">
                  <c:v>1218.3699999999999</c:v>
                </c:pt>
                <c:pt idx="27291">
                  <c:v>1268.75</c:v>
                </c:pt>
                <c:pt idx="27292">
                  <c:v>1663.2</c:v>
                </c:pt>
                <c:pt idx="27293">
                  <c:v>1615.08</c:v>
                </c:pt>
                <c:pt idx="27294">
                  <c:v>1653.94</c:v>
                </c:pt>
                <c:pt idx="27295">
                  <c:v>1740.09</c:v>
                </c:pt>
                <c:pt idx="27296">
                  <c:v>1888.26</c:v>
                </c:pt>
                <c:pt idx="27297">
                  <c:v>2037.88</c:v>
                </c:pt>
                <c:pt idx="27298">
                  <c:v>2282.69</c:v>
                </c:pt>
                <c:pt idx="27299">
                  <c:v>2784.65</c:v>
                </c:pt>
                <c:pt idx="27300">
                  <c:v>1687.49</c:v>
                </c:pt>
                <c:pt idx="27301">
                  <c:v>2139.09</c:v>
                </c:pt>
                <c:pt idx="27302">
                  <c:v>1655.97</c:v>
                </c:pt>
                <c:pt idx="27303">
                  <c:v>2154.08</c:v>
                </c:pt>
                <c:pt idx="27304">
                  <c:v>2266.4299999999998</c:v>
                </c:pt>
                <c:pt idx="27305">
                  <c:v>3455.78</c:v>
                </c:pt>
                <c:pt idx="27306">
                  <c:v>4805.13</c:v>
                </c:pt>
                <c:pt idx="27307">
                  <c:v>2046.01</c:v>
                </c:pt>
                <c:pt idx="27308">
                  <c:v>805.69</c:v>
                </c:pt>
                <c:pt idx="27309">
                  <c:v>961.24</c:v>
                </c:pt>
                <c:pt idx="27310">
                  <c:v>1320.56</c:v>
                </c:pt>
                <c:pt idx="27311">
                  <c:v>1778.9</c:v>
                </c:pt>
                <c:pt idx="27312">
                  <c:v>1714.31</c:v>
                </c:pt>
                <c:pt idx="27313">
                  <c:v>2837.06</c:v>
                </c:pt>
                <c:pt idx="27314">
                  <c:v>3384.63</c:v>
                </c:pt>
                <c:pt idx="27315">
                  <c:v>1587.21</c:v>
                </c:pt>
                <c:pt idx="27316">
                  <c:v>1498.84</c:v>
                </c:pt>
                <c:pt idx="27317">
                  <c:v>1489.05</c:v>
                </c:pt>
                <c:pt idx="27318">
                  <c:v>1825.02</c:v>
                </c:pt>
                <c:pt idx="27319">
                  <c:v>1424.65</c:v>
                </c:pt>
                <c:pt idx="27320">
                  <c:v>1791.69</c:v>
                </c:pt>
                <c:pt idx="27321">
                  <c:v>1653.69</c:v>
                </c:pt>
                <c:pt idx="27322">
                  <c:v>1772.37</c:v>
                </c:pt>
                <c:pt idx="27323">
                  <c:v>2185.13</c:v>
                </c:pt>
                <c:pt idx="27324">
                  <c:v>2235.58</c:v>
                </c:pt>
                <c:pt idx="27325">
                  <c:v>4910.92</c:v>
                </c:pt>
                <c:pt idx="27326">
                  <c:v>5299.59</c:v>
                </c:pt>
                <c:pt idx="27327">
                  <c:v>1745.31</c:v>
                </c:pt>
                <c:pt idx="27328">
                  <c:v>1728.02</c:v>
                </c:pt>
                <c:pt idx="27329">
                  <c:v>2966.19</c:v>
                </c:pt>
                <c:pt idx="27330">
                  <c:v>2059.5</c:v>
                </c:pt>
                <c:pt idx="27331">
                  <c:v>2595.08</c:v>
                </c:pt>
                <c:pt idx="27332">
                  <c:v>2753.66</c:v>
                </c:pt>
                <c:pt idx="27333">
                  <c:v>1679.34</c:v>
                </c:pt>
                <c:pt idx="27334">
                  <c:v>1384.99</c:v>
                </c:pt>
                <c:pt idx="27335">
                  <c:v>1409.59</c:v>
                </c:pt>
                <c:pt idx="27336">
                  <c:v>1222.1400000000001</c:v>
                </c:pt>
                <c:pt idx="27337">
                  <c:v>1416.11</c:v>
                </c:pt>
                <c:pt idx="27338">
                  <c:v>1485.04</c:v>
                </c:pt>
                <c:pt idx="27339">
                  <c:v>1372.87</c:v>
                </c:pt>
                <c:pt idx="27340">
                  <c:v>1414.58</c:v>
                </c:pt>
                <c:pt idx="27341">
                  <c:v>974.44</c:v>
                </c:pt>
                <c:pt idx="27342">
                  <c:v>1674.59</c:v>
                </c:pt>
                <c:pt idx="27343">
                  <c:v>1445.11</c:v>
                </c:pt>
                <c:pt idx="27344">
                  <c:v>1372.4</c:v>
                </c:pt>
                <c:pt idx="27345">
                  <c:v>1839.54</c:v>
                </c:pt>
                <c:pt idx="27346">
                  <c:v>2040.47</c:v>
                </c:pt>
                <c:pt idx="27347">
                  <c:v>1631.69</c:v>
                </c:pt>
                <c:pt idx="27348">
                  <c:v>1785.47</c:v>
                </c:pt>
                <c:pt idx="27349">
                  <c:v>1932.54</c:v>
                </c:pt>
                <c:pt idx="27350">
                  <c:v>2250.0500000000002</c:v>
                </c:pt>
                <c:pt idx="27351">
                  <c:v>2508.54</c:v>
                </c:pt>
                <c:pt idx="27352">
                  <c:v>1851.25</c:v>
                </c:pt>
                <c:pt idx="27353">
                  <c:v>1983.6</c:v>
                </c:pt>
                <c:pt idx="27354">
                  <c:v>2109.7199999999998</c:v>
                </c:pt>
                <c:pt idx="27355">
                  <c:v>1628.51</c:v>
                </c:pt>
                <c:pt idx="27356">
                  <c:v>2219.75</c:v>
                </c:pt>
                <c:pt idx="27357">
                  <c:v>3385.31</c:v>
                </c:pt>
                <c:pt idx="27358">
                  <c:v>4938.22</c:v>
                </c:pt>
                <c:pt idx="27359">
                  <c:v>3099.88</c:v>
                </c:pt>
                <c:pt idx="27360">
                  <c:v>2082.85</c:v>
                </c:pt>
                <c:pt idx="27361">
                  <c:v>1333.67</c:v>
                </c:pt>
                <c:pt idx="27362">
                  <c:v>1537.76</c:v>
                </c:pt>
                <c:pt idx="27363">
                  <c:v>1528.88</c:v>
                </c:pt>
                <c:pt idx="27364">
                  <c:v>2163.36</c:v>
                </c:pt>
                <c:pt idx="27365">
                  <c:v>2938.61</c:v>
                </c:pt>
                <c:pt idx="27366">
                  <c:v>5006.2</c:v>
                </c:pt>
                <c:pt idx="27367">
                  <c:v>1428.56</c:v>
                </c:pt>
                <c:pt idx="27368">
                  <c:v>1078.46</c:v>
                </c:pt>
                <c:pt idx="27369">
                  <c:v>1239.25</c:v>
                </c:pt>
                <c:pt idx="27370">
                  <c:v>1161.3</c:v>
                </c:pt>
                <c:pt idx="27371">
                  <c:v>1297.25</c:v>
                </c:pt>
                <c:pt idx="27372">
                  <c:v>1554.6</c:v>
                </c:pt>
                <c:pt idx="27373">
                  <c:v>2303.12</c:v>
                </c:pt>
                <c:pt idx="27374">
                  <c:v>1979.72</c:v>
                </c:pt>
                <c:pt idx="27375">
                  <c:v>1562.16</c:v>
                </c:pt>
                <c:pt idx="27376">
                  <c:v>1495.51</c:v>
                </c:pt>
                <c:pt idx="27377">
                  <c:v>2720.91</c:v>
                </c:pt>
                <c:pt idx="27378">
                  <c:v>4709.7</c:v>
                </c:pt>
                <c:pt idx="27379">
                  <c:v>4626.29</c:v>
                </c:pt>
                <c:pt idx="27380">
                  <c:v>2195.19</c:v>
                </c:pt>
                <c:pt idx="27381">
                  <c:v>2490.2600000000002</c:v>
                </c:pt>
                <c:pt idx="27382">
                  <c:v>1675.64</c:v>
                </c:pt>
                <c:pt idx="27383">
                  <c:v>2473.14</c:v>
                </c:pt>
                <c:pt idx="27384">
                  <c:v>2400.61</c:v>
                </c:pt>
                <c:pt idx="27385">
                  <c:v>1266.5</c:v>
                </c:pt>
                <c:pt idx="27386">
                  <c:v>1319.05</c:v>
                </c:pt>
                <c:pt idx="27387">
                  <c:v>1488.41</c:v>
                </c:pt>
                <c:pt idx="27388">
                  <c:v>1496.9</c:v>
                </c:pt>
                <c:pt idx="27389">
                  <c:v>1480.91</c:v>
                </c:pt>
                <c:pt idx="27390">
                  <c:v>1304.0999999999999</c:v>
                </c:pt>
                <c:pt idx="27391">
                  <c:v>1480.34</c:v>
                </c:pt>
                <c:pt idx="27392">
                  <c:v>1489.98</c:v>
                </c:pt>
                <c:pt idx="27393">
                  <c:v>1267.8900000000001</c:v>
                </c:pt>
                <c:pt idx="27394">
                  <c:v>1482.55</c:v>
                </c:pt>
                <c:pt idx="27395">
                  <c:v>1220.47</c:v>
                </c:pt>
                <c:pt idx="27396">
                  <c:v>1440.97</c:v>
                </c:pt>
                <c:pt idx="27397">
                  <c:v>1555.67</c:v>
                </c:pt>
                <c:pt idx="27398">
                  <c:v>1530.78</c:v>
                </c:pt>
                <c:pt idx="27399">
                  <c:v>1970.55</c:v>
                </c:pt>
                <c:pt idx="27400">
                  <c:v>2314.85</c:v>
                </c:pt>
                <c:pt idx="27401">
                  <c:v>2554.46</c:v>
                </c:pt>
                <c:pt idx="27402">
                  <c:v>2053.75</c:v>
                </c:pt>
                <c:pt idx="27403">
                  <c:v>1636.73</c:v>
                </c:pt>
                <c:pt idx="27404">
                  <c:v>1840.84</c:v>
                </c:pt>
                <c:pt idx="27405">
                  <c:v>1586.42</c:v>
                </c:pt>
                <c:pt idx="27406">
                  <c:v>930.86</c:v>
                </c:pt>
                <c:pt idx="27407">
                  <c:v>1165.94</c:v>
                </c:pt>
                <c:pt idx="27408">
                  <c:v>903.9</c:v>
                </c:pt>
                <c:pt idx="27409">
                  <c:v>868.5</c:v>
                </c:pt>
                <c:pt idx="27410">
                  <c:v>1106.5</c:v>
                </c:pt>
                <c:pt idx="27411">
                  <c:v>656.92</c:v>
                </c:pt>
                <c:pt idx="27412">
                  <c:v>621.5</c:v>
                </c:pt>
                <c:pt idx="27413">
                  <c:v>536.5</c:v>
                </c:pt>
                <c:pt idx="27414">
                  <c:v>420.51</c:v>
                </c:pt>
                <c:pt idx="27415">
                  <c:v>522.97</c:v>
                </c:pt>
                <c:pt idx="27416">
                  <c:v>331.89</c:v>
                </c:pt>
                <c:pt idx="27417">
                  <c:v>620.5</c:v>
                </c:pt>
                <c:pt idx="27418">
                  <c:v>656</c:v>
                </c:pt>
                <c:pt idx="27419">
                  <c:v>464.44</c:v>
                </c:pt>
                <c:pt idx="27420">
                  <c:v>1309</c:v>
                </c:pt>
                <c:pt idx="27421">
                  <c:v>755.47</c:v>
                </c:pt>
                <c:pt idx="27422">
                  <c:v>1024.9100000000001</c:v>
                </c:pt>
                <c:pt idx="27423">
                  <c:v>792.5</c:v>
                </c:pt>
                <c:pt idx="27424">
                  <c:v>624.04</c:v>
                </c:pt>
                <c:pt idx="27425">
                  <c:v>683.5</c:v>
                </c:pt>
                <c:pt idx="27426">
                  <c:v>838.42</c:v>
                </c:pt>
                <c:pt idx="27427">
                  <c:v>1526.39</c:v>
                </c:pt>
                <c:pt idx="27428">
                  <c:v>887.31</c:v>
                </c:pt>
                <c:pt idx="27429">
                  <c:v>892.44</c:v>
                </c:pt>
                <c:pt idx="27430">
                  <c:v>341.5</c:v>
                </c:pt>
                <c:pt idx="27431">
                  <c:v>437</c:v>
                </c:pt>
                <c:pt idx="27432">
                  <c:v>1192.95</c:v>
                </c:pt>
                <c:pt idx="27433">
                  <c:v>730.97</c:v>
                </c:pt>
                <c:pt idx="27434">
                  <c:v>982</c:v>
                </c:pt>
                <c:pt idx="27435">
                  <c:v>453</c:v>
                </c:pt>
                <c:pt idx="27436">
                  <c:v>763.36</c:v>
                </c:pt>
                <c:pt idx="27437">
                  <c:v>688</c:v>
                </c:pt>
                <c:pt idx="27438">
                  <c:v>730.75</c:v>
                </c:pt>
                <c:pt idx="27439">
                  <c:v>925.85</c:v>
                </c:pt>
                <c:pt idx="27440">
                  <c:v>1346.76</c:v>
                </c:pt>
                <c:pt idx="27441">
                  <c:v>457.75</c:v>
                </c:pt>
                <c:pt idx="27442">
                  <c:v>793.74</c:v>
                </c:pt>
                <c:pt idx="27443">
                  <c:v>1079.2</c:v>
                </c:pt>
                <c:pt idx="27444">
                  <c:v>916.77</c:v>
                </c:pt>
                <c:pt idx="27445">
                  <c:v>2207.67</c:v>
                </c:pt>
                <c:pt idx="27446">
                  <c:v>1172.8399999999999</c:v>
                </c:pt>
                <c:pt idx="27447">
                  <c:v>1145.06</c:v>
                </c:pt>
                <c:pt idx="27448">
                  <c:v>853.7</c:v>
                </c:pt>
                <c:pt idx="27449">
                  <c:v>1142.47</c:v>
                </c:pt>
                <c:pt idx="27450">
                  <c:v>681.91</c:v>
                </c:pt>
                <c:pt idx="27451">
                  <c:v>1000.19</c:v>
                </c:pt>
                <c:pt idx="27452">
                  <c:v>698.14</c:v>
                </c:pt>
                <c:pt idx="27453">
                  <c:v>444.12</c:v>
                </c:pt>
                <c:pt idx="27454">
                  <c:v>540.66</c:v>
                </c:pt>
                <c:pt idx="27455">
                  <c:v>775.14</c:v>
                </c:pt>
                <c:pt idx="27456">
                  <c:v>636.09</c:v>
                </c:pt>
                <c:pt idx="27457">
                  <c:v>1044.8699999999999</c:v>
                </c:pt>
                <c:pt idx="27458">
                  <c:v>1120.54</c:v>
                </c:pt>
                <c:pt idx="27459">
                  <c:v>1261.58</c:v>
                </c:pt>
                <c:pt idx="27460">
                  <c:v>1305.01</c:v>
                </c:pt>
                <c:pt idx="27461">
                  <c:v>940.56</c:v>
                </c:pt>
                <c:pt idx="27462">
                  <c:v>1081.01</c:v>
                </c:pt>
                <c:pt idx="27463">
                  <c:v>520.6</c:v>
                </c:pt>
                <c:pt idx="27464">
                  <c:v>499.4</c:v>
                </c:pt>
                <c:pt idx="27465">
                  <c:v>699.02</c:v>
                </c:pt>
                <c:pt idx="27466">
                  <c:v>677.37</c:v>
                </c:pt>
                <c:pt idx="27467">
                  <c:v>721.85</c:v>
                </c:pt>
                <c:pt idx="27468">
                  <c:v>534.41999999999996</c:v>
                </c:pt>
                <c:pt idx="27469">
                  <c:v>857</c:v>
                </c:pt>
                <c:pt idx="27470">
                  <c:v>676.1</c:v>
                </c:pt>
                <c:pt idx="27471">
                  <c:v>435.18</c:v>
                </c:pt>
                <c:pt idx="27472">
                  <c:v>940.64</c:v>
                </c:pt>
                <c:pt idx="27473">
                  <c:v>660.7</c:v>
                </c:pt>
                <c:pt idx="27474">
                  <c:v>1211.98</c:v>
                </c:pt>
                <c:pt idx="27475">
                  <c:v>1136.18</c:v>
                </c:pt>
                <c:pt idx="27476">
                  <c:v>870.38</c:v>
                </c:pt>
                <c:pt idx="27477">
                  <c:v>1594.66</c:v>
                </c:pt>
                <c:pt idx="27478">
                  <c:v>1347.31</c:v>
                </c:pt>
                <c:pt idx="27479">
                  <c:v>809.38</c:v>
                </c:pt>
                <c:pt idx="27480">
                  <c:v>1022.54</c:v>
                </c:pt>
                <c:pt idx="27481">
                  <c:v>825.9</c:v>
                </c:pt>
                <c:pt idx="27482">
                  <c:v>1184.58</c:v>
                </c:pt>
                <c:pt idx="27483">
                  <c:v>1234.18</c:v>
                </c:pt>
                <c:pt idx="27484">
                  <c:v>672.1</c:v>
                </c:pt>
                <c:pt idx="27485">
                  <c:v>1272.5</c:v>
                </c:pt>
                <c:pt idx="27486">
                  <c:v>1313.34</c:v>
                </c:pt>
                <c:pt idx="27487">
                  <c:v>759.34</c:v>
                </c:pt>
                <c:pt idx="27488">
                  <c:v>756.22</c:v>
                </c:pt>
                <c:pt idx="27489">
                  <c:v>839.95</c:v>
                </c:pt>
                <c:pt idx="27490">
                  <c:v>1054.94</c:v>
                </c:pt>
                <c:pt idx="27491">
                  <c:v>901.36</c:v>
                </c:pt>
                <c:pt idx="27492">
                  <c:v>867.03</c:v>
                </c:pt>
                <c:pt idx="27493">
                  <c:v>729.22</c:v>
                </c:pt>
                <c:pt idx="27494">
                  <c:v>1128.3800000000001</c:v>
                </c:pt>
                <c:pt idx="27495">
                  <c:v>1167.6600000000001</c:v>
                </c:pt>
                <c:pt idx="27496">
                  <c:v>1696.94</c:v>
                </c:pt>
                <c:pt idx="27497">
                  <c:v>2846.27</c:v>
                </c:pt>
                <c:pt idx="27498">
                  <c:v>942.77</c:v>
                </c:pt>
                <c:pt idx="27499">
                  <c:v>1383.85</c:v>
                </c:pt>
                <c:pt idx="27500">
                  <c:v>1155.1199999999999</c:v>
                </c:pt>
                <c:pt idx="27501">
                  <c:v>986.29</c:v>
                </c:pt>
                <c:pt idx="27502">
                  <c:v>1219.1400000000001</c:v>
                </c:pt>
                <c:pt idx="27503">
                  <c:v>1125.01</c:v>
                </c:pt>
                <c:pt idx="27504">
                  <c:v>921.35</c:v>
                </c:pt>
                <c:pt idx="27505">
                  <c:v>1169.8900000000001</c:v>
                </c:pt>
                <c:pt idx="27506">
                  <c:v>933.48</c:v>
                </c:pt>
                <c:pt idx="27507">
                  <c:v>1849.4</c:v>
                </c:pt>
                <c:pt idx="27508">
                  <c:v>1919.75</c:v>
                </c:pt>
                <c:pt idx="27509">
                  <c:v>2769.25</c:v>
                </c:pt>
                <c:pt idx="27510">
                  <c:v>1614.53</c:v>
                </c:pt>
                <c:pt idx="27511">
                  <c:v>2591.42</c:v>
                </c:pt>
                <c:pt idx="27512">
                  <c:v>1646.23</c:v>
                </c:pt>
                <c:pt idx="27513">
                  <c:v>906.38</c:v>
                </c:pt>
                <c:pt idx="27514">
                  <c:v>1969.84</c:v>
                </c:pt>
                <c:pt idx="27515">
                  <c:v>1710.74</c:v>
                </c:pt>
                <c:pt idx="27516">
                  <c:v>1404.44</c:v>
                </c:pt>
                <c:pt idx="27517">
                  <c:v>1371.11</c:v>
                </c:pt>
                <c:pt idx="27518">
                  <c:v>1083.5999999999999</c:v>
                </c:pt>
                <c:pt idx="27519">
                  <c:v>1665.1</c:v>
                </c:pt>
                <c:pt idx="27520">
                  <c:v>1304.1300000000001</c:v>
                </c:pt>
                <c:pt idx="27521">
                  <c:v>1321.45</c:v>
                </c:pt>
                <c:pt idx="27522">
                  <c:v>1104</c:v>
                </c:pt>
                <c:pt idx="27523">
                  <c:v>1722.5</c:v>
                </c:pt>
                <c:pt idx="27524">
                  <c:v>2946.66</c:v>
                </c:pt>
                <c:pt idx="27525">
                  <c:v>2515.38</c:v>
                </c:pt>
                <c:pt idx="27526">
                  <c:v>1139.48</c:v>
                </c:pt>
                <c:pt idx="27527">
                  <c:v>787.87</c:v>
                </c:pt>
                <c:pt idx="27528">
                  <c:v>834.02</c:v>
                </c:pt>
                <c:pt idx="27529">
                  <c:v>1154.96</c:v>
                </c:pt>
                <c:pt idx="27530">
                  <c:v>2020.82</c:v>
                </c:pt>
                <c:pt idx="27531">
                  <c:v>1508.2</c:v>
                </c:pt>
                <c:pt idx="27532">
                  <c:v>807.57</c:v>
                </c:pt>
                <c:pt idx="27533">
                  <c:v>1468.99</c:v>
                </c:pt>
                <c:pt idx="27534">
                  <c:v>1351.55</c:v>
                </c:pt>
                <c:pt idx="27535">
                  <c:v>1530.64</c:v>
                </c:pt>
                <c:pt idx="27536">
                  <c:v>1293.94</c:v>
                </c:pt>
                <c:pt idx="27537">
                  <c:v>1775.56</c:v>
                </c:pt>
                <c:pt idx="27538">
                  <c:v>1585.76</c:v>
                </c:pt>
                <c:pt idx="27539">
                  <c:v>1607.49</c:v>
                </c:pt>
                <c:pt idx="27540">
                  <c:v>1597.75</c:v>
                </c:pt>
                <c:pt idx="27541">
                  <c:v>1548.26</c:v>
                </c:pt>
                <c:pt idx="27542">
                  <c:v>1034.3</c:v>
                </c:pt>
                <c:pt idx="27543">
                  <c:v>833.56</c:v>
                </c:pt>
                <c:pt idx="27544">
                  <c:v>728.34</c:v>
                </c:pt>
                <c:pt idx="27545">
                  <c:v>1107.68</c:v>
                </c:pt>
                <c:pt idx="27546">
                  <c:v>35038.89</c:v>
                </c:pt>
                <c:pt idx="27547">
                  <c:v>37062.300000000003</c:v>
                </c:pt>
                <c:pt idx="27548">
                  <c:v>30252.66</c:v>
                </c:pt>
                <c:pt idx="27549">
                  <c:v>20911.18</c:v>
                </c:pt>
                <c:pt idx="27550">
                  <c:v>20625.87</c:v>
                </c:pt>
                <c:pt idx="27551">
                  <c:v>16175.51</c:v>
                </c:pt>
                <c:pt idx="27552">
                  <c:v>17738.47</c:v>
                </c:pt>
                <c:pt idx="27553">
                  <c:v>12459.66</c:v>
                </c:pt>
                <c:pt idx="27554">
                  <c:v>11831.74</c:v>
                </c:pt>
                <c:pt idx="27555">
                  <c:v>11840.67</c:v>
                </c:pt>
                <c:pt idx="27556">
                  <c:v>11541.16</c:v>
                </c:pt>
                <c:pt idx="27557">
                  <c:v>13705.81</c:v>
                </c:pt>
                <c:pt idx="27558">
                  <c:v>14967.16</c:v>
                </c:pt>
                <c:pt idx="27559">
                  <c:v>13642.81</c:v>
                </c:pt>
                <c:pt idx="27560">
                  <c:v>14569.11</c:v>
                </c:pt>
                <c:pt idx="27561">
                  <c:v>14531.14</c:v>
                </c:pt>
                <c:pt idx="27562">
                  <c:v>11477.62</c:v>
                </c:pt>
                <c:pt idx="27563">
                  <c:v>13400.35</c:v>
                </c:pt>
                <c:pt idx="27564">
                  <c:v>11184.51</c:v>
                </c:pt>
                <c:pt idx="27565">
                  <c:v>12143.42</c:v>
                </c:pt>
                <c:pt idx="27566">
                  <c:v>12523.53</c:v>
                </c:pt>
                <c:pt idx="27567">
                  <c:v>15880.94</c:v>
                </c:pt>
                <c:pt idx="27568">
                  <c:v>13775.45</c:v>
                </c:pt>
                <c:pt idx="27569">
                  <c:v>13264.74</c:v>
                </c:pt>
                <c:pt idx="27570">
                  <c:v>10749.52</c:v>
                </c:pt>
                <c:pt idx="27571">
                  <c:v>10029.629999999999</c:v>
                </c:pt>
                <c:pt idx="27572">
                  <c:v>15724.64</c:v>
                </c:pt>
                <c:pt idx="27573">
                  <c:v>12681.15</c:v>
                </c:pt>
                <c:pt idx="27574">
                  <c:v>12925.58</c:v>
                </c:pt>
                <c:pt idx="27575">
                  <c:v>12440.96</c:v>
                </c:pt>
                <c:pt idx="27576">
                  <c:v>14414.27</c:v>
                </c:pt>
                <c:pt idx="27577">
                  <c:v>13486.39</c:v>
                </c:pt>
                <c:pt idx="27578">
                  <c:v>14533.91</c:v>
                </c:pt>
                <c:pt idx="27579">
                  <c:v>10449.57</c:v>
                </c:pt>
                <c:pt idx="27580">
                  <c:v>11766.17</c:v>
                </c:pt>
                <c:pt idx="27581">
                  <c:v>11596.46</c:v>
                </c:pt>
                <c:pt idx="27582">
                  <c:v>10392.1</c:v>
                </c:pt>
                <c:pt idx="27583">
                  <c:v>11600.1</c:v>
                </c:pt>
                <c:pt idx="27584">
                  <c:v>13477.63</c:v>
                </c:pt>
                <c:pt idx="27585">
                  <c:v>13581.42</c:v>
                </c:pt>
                <c:pt idx="27586">
                  <c:v>23394.75</c:v>
                </c:pt>
                <c:pt idx="27587">
                  <c:v>14983.08</c:v>
                </c:pt>
                <c:pt idx="27588">
                  <c:v>93974.21</c:v>
                </c:pt>
                <c:pt idx="27589">
                  <c:v>23694.11</c:v>
                </c:pt>
                <c:pt idx="27590">
                  <c:v>20214.669999999998</c:v>
                </c:pt>
                <c:pt idx="27591">
                  <c:v>26460.44</c:v>
                </c:pt>
                <c:pt idx="27592">
                  <c:v>39703.33</c:v>
                </c:pt>
                <c:pt idx="27593">
                  <c:v>19551.900000000001</c:v>
                </c:pt>
                <c:pt idx="27594">
                  <c:v>13689.24</c:v>
                </c:pt>
                <c:pt idx="27595">
                  <c:v>16215.49</c:v>
                </c:pt>
                <c:pt idx="27596">
                  <c:v>17567.939999999999</c:v>
                </c:pt>
                <c:pt idx="27597">
                  <c:v>19842.060000000001</c:v>
                </c:pt>
                <c:pt idx="27598">
                  <c:v>26576.400000000001</c:v>
                </c:pt>
                <c:pt idx="27599">
                  <c:v>29171.73</c:v>
                </c:pt>
                <c:pt idx="27600">
                  <c:v>32925.67</c:v>
                </c:pt>
                <c:pt idx="27601">
                  <c:v>24423.62</c:v>
                </c:pt>
                <c:pt idx="27602">
                  <c:v>21632</c:v>
                </c:pt>
                <c:pt idx="27603">
                  <c:v>21795.96</c:v>
                </c:pt>
                <c:pt idx="27604">
                  <c:v>17811.27</c:v>
                </c:pt>
                <c:pt idx="27605">
                  <c:v>17626.48</c:v>
                </c:pt>
                <c:pt idx="27606">
                  <c:v>12886.41</c:v>
                </c:pt>
                <c:pt idx="27607">
                  <c:v>18436.12</c:v>
                </c:pt>
                <c:pt idx="27608">
                  <c:v>16274.29</c:v>
                </c:pt>
                <c:pt idx="27609">
                  <c:v>16187.53</c:v>
                </c:pt>
                <c:pt idx="27610">
                  <c:v>14367.65</c:v>
                </c:pt>
                <c:pt idx="27611">
                  <c:v>20462.87</c:v>
                </c:pt>
                <c:pt idx="27612">
                  <c:v>18640.400000000001</c:v>
                </c:pt>
                <c:pt idx="27613">
                  <c:v>22012.69</c:v>
                </c:pt>
                <c:pt idx="27614">
                  <c:v>21732.69</c:v>
                </c:pt>
                <c:pt idx="27615">
                  <c:v>18719.169999999998</c:v>
                </c:pt>
                <c:pt idx="27616">
                  <c:v>19121.36</c:v>
                </c:pt>
                <c:pt idx="27617">
                  <c:v>24587.08</c:v>
                </c:pt>
                <c:pt idx="27618">
                  <c:v>24602.080000000002</c:v>
                </c:pt>
                <c:pt idx="27619">
                  <c:v>17343.36</c:v>
                </c:pt>
                <c:pt idx="27620">
                  <c:v>21060.7</c:v>
                </c:pt>
                <c:pt idx="27621">
                  <c:v>19602.36</c:v>
                </c:pt>
                <c:pt idx="27622">
                  <c:v>19705.599999999999</c:v>
                </c:pt>
                <c:pt idx="27623">
                  <c:v>17620.810000000001</c:v>
                </c:pt>
                <c:pt idx="27624">
                  <c:v>21456.5</c:v>
                </c:pt>
                <c:pt idx="27625">
                  <c:v>21711.73</c:v>
                </c:pt>
                <c:pt idx="27626">
                  <c:v>20762.82</c:v>
                </c:pt>
                <c:pt idx="27627">
                  <c:v>18753.03</c:v>
                </c:pt>
                <c:pt idx="27628">
                  <c:v>18623.490000000002</c:v>
                </c:pt>
                <c:pt idx="27629">
                  <c:v>24113.68</c:v>
                </c:pt>
                <c:pt idx="27630">
                  <c:v>20363.71</c:v>
                </c:pt>
                <c:pt idx="27631">
                  <c:v>19524.12</c:v>
                </c:pt>
                <c:pt idx="27632">
                  <c:v>20710.07</c:v>
                </c:pt>
                <c:pt idx="27633">
                  <c:v>21570.95</c:v>
                </c:pt>
                <c:pt idx="27634">
                  <c:v>23725.32</c:v>
                </c:pt>
                <c:pt idx="27635">
                  <c:v>29002.78</c:v>
                </c:pt>
                <c:pt idx="27636">
                  <c:v>27034.31</c:v>
                </c:pt>
                <c:pt idx="27637">
                  <c:v>33329.49</c:v>
                </c:pt>
                <c:pt idx="27638">
                  <c:v>30846.91</c:v>
                </c:pt>
                <c:pt idx="27639">
                  <c:v>24291.67</c:v>
                </c:pt>
                <c:pt idx="27640">
                  <c:v>93736.77</c:v>
                </c:pt>
                <c:pt idx="27641">
                  <c:v>26771.65</c:v>
                </c:pt>
                <c:pt idx="27642">
                  <c:v>32415.94</c:v>
                </c:pt>
                <c:pt idx="27643">
                  <c:v>34324.120000000003</c:v>
                </c:pt>
                <c:pt idx="27644">
                  <c:v>39851.410000000003</c:v>
                </c:pt>
                <c:pt idx="27645">
                  <c:v>21562.44</c:v>
                </c:pt>
                <c:pt idx="27646">
                  <c:v>25301.45</c:v>
                </c:pt>
                <c:pt idx="27647">
                  <c:v>23438.01</c:v>
                </c:pt>
                <c:pt idx="27648">
                  <c:v>22457.69</c:v>
                </c:pt>
                <c:pt idx="27649">
                  <c:v>22123.09</c:v>
                </c:pt>
                <c:pt idx="27650">
                  <c:v>37124.21</c:v>
                </c:pt>
                <c:pt idx="27651">
                  <c:v>47778.78</c:v>
                </c:pt>
                <c:pt idx="27652">
                  <c:v>34975.83</c:v>
                </c:pt>
                <c:pt idx="27653">
                  <c:v>36505.269999999997</c:v>
                </c:pt>
                <c:pt idx="27654">
                  <c:v>29833.85</c:v>
                </c:pt>
                <c:pt idx="27655">
                  <c:v>31614.66</c:v>
                </c:pt>
                <c:pt idx="27656">
                  <c:v>26060.95</c:v>
                </c:pt>
                <c:pt idx="27657">
                  <c:v>26262.400000000001</c:v>
                </c:pt>
                <c:pt idx="27658">
                  <c:v>23170.5</c:v>
                </c:pt>
                <c:pt idx="27659">
                  <c:v>29468.66</c:v>
                </c:pt>
                <c:pt idx="27660">
                  <c:v>22101.88</c:v>
                </c:pt>
                <c:pt idx="27661">
                  <c:v>32785.910000000003</c:v>
                </c:pt>
                <c:pt idx="27662">
                  <c:v>19779.240000000002</c:v>
                </c:pt>
                <c:pt idx="27663">
                  <c:v>21584.75</c:v>
                </c:pt>
                <c:pt idx="27664">
                  <c:v>24701.65</c:v>
                </c:pt>
                <c:pt idx="27665">
                  <c:v>28348.82</c:v>
                </c:pt>
                <c:pt idx="27666">
                  <c:v>22179.599999999999</c:v>
                </c:pt>
                <c:pt idx="27667">
                  <c:v>26917.17</c:v>
                </c:pt>
                <c:pt idx="27668">
                  <c:v>20844.36</c:v>
                </c:pt>
                <c:pt idx="27669">
                  <c:v>26544.28</c:v>
                </c:pt>
                <c:pt idx="27670">
                  <c:v>28469.19</c:v>
                </c:pt>
                <c:pt idx="27671">
                  <c:v>26137.18</c:v>
                </c:pt>
                <c:pt idx="27672">
                  <c:v>20737.439999999999</c:v>
                </c:pt>
                <c:pt idx="27673">
                  <c:v>25906.400000000001</c:v>
                </c:pt>
                <c:pt idx="27674">
                  <c:v>28090.639999999999</c:v>
                </c:pt>
                <c:pt idx="27675">
                  <c:v>22745.81</c:v>
                </c:pt>
                <c:pt idx="27676">
                  <c:v>27011.68</c:v>
                </c:pt>
                <c:pt idx="27677">
                  <c:v>27270.11</c:v>
                </c:pt>
                <c:pt idx="27678">
                  <c:v>23506.55</c:v>
                </c:pt>
                <c:pt idx="27679">
                  <c:v>24312.47</c:v>
                </c:pt>
                <c:pt idx="27680">
                  <c:v>26944.26</c:v>
                </c:pt>
                <c:pt idx="27681">
                  <c:v>30756.75</c:v>
                </c:pt>
                <c:pt idx="27682">
                  <c:v>31583.59</c:v>
                </c:pt>
                <c:pt idx="27683">
                  <c:v>27064.98</c:v>
                </c:pt>
                <c:pt idx="27684">
                  <c:v>26963.94</c:v>
                </c:pt>
                <c:pt idx="27685">
                  <c:v>32141.08</c:v>
                </c:pt>
                <c:pt idx="27686">
                  <c:v>23977.06</c:v>
                </c:pt>
                <c:pt idx="27687">
                  <c:v>30939.46</c:v>
                </c:pt>
                <c:pt idx="27688">
                  <c:v>23994.26</c:v>
                </c:pt>
                <c:pt idx="27689">
                  <c:v>4297.26</c:v>
                </c:pt>
                <c:pt idx="27690">
                  <c:v>3826.36</c:v>
                </c:pt>
                <c:pt idx="27691">
                  <c:v>4792.59</c:v>
                </c:pt>
                <c:pt idx="27692">
                  <c:v>4076.15</c:v>
                </c:pt>
                <c:pt idx="27693">
                  <c:v>3755.36</c:v>
                </c:pt>
                <c:pt idx="27694">
                  <c:v>3673.92</c:v>
                </c:pt>
                <c:pt idx="27695">
                  <c:v>3277.11</c:v>
                </c:pt>
                <c:pt idx="27696">
                  <c:v>2576.5100000000002</c:v>
                </c:pt>
                <c:pt idx="27697">
                  <c:v>2516.39</c:v>
                </c:pt>
                <c:pt idx="27698">
                  <c:v>2692.6</c:v>
                </c:pt>
                <c:pt idx="27699">
                  <c:v>3186.05</c:v>
                </c:pt>
                <c:pt idx="27700">
                  <c:v>3189.48</c:v>
                </c:pt>
                <c:pt idx="27701">
                  <c:v>4148.1499999999996</c:v>
                </c:pt>
                <c:pt idx="27702">
                  <c:v>3730.94</c:v>
                </c:pt>
                <c:pt idx="27703">
                  <c:v>2588.4499999999998</c:v>
                </c:pt>
                <c:pt idx="27704">
                  <c:v>3274.25</c:v>
                </c:pt>
                <c:pt idx="27705">
                  <c:v>2962.9</c:v>
                </c:pt>
                <c:pt idx="27706">
                  <c:v>3948.5</c:v>
                </c:pt>
                <c:pt idx="27707">
                  <c:v>3214.8</c:v>
                </c:pt>
                <c:pt idx="27708">
                  <c:v>3038.8</c:v>
                </c:pt>
                <c:pt idx="27709">
                  <c:v>2509.1799999999998</c:v>
                </c:pt>
                <c:pt idx="27710">
                  <c:v>3103.4</c:v>
                </c:pt>
                <c:pt idx="27711">
                  <c:v>2937.81</c:v>
                </c:pt>
                <c:pt idx="27712">
                  <c:v>3364.86</c:v>
                </c:pt>
                <c:pt idx="27713">
                  <c:v>3660.93</c:v>
                </c:pt>
                <c:pt idx="27714">
                  <c:v>3005.51</c:v>
                </c:pt>
                <c:pt idx="27715">
                  <c:v>3000.79</c:v>
                </c:pt>
                <c:pt idx="27716">
                  <c:v>2600.75</c:v>
                </c:pt>
                <c:pt idx="27717">
                  <c:v>3330.34</c:v>
                </c:pt>
                <c:pt idx="27718">
                  <c:v>2942.34</c:v>
                </c:pt>
                <c:pt idx="27719">
                  <c:v>3369.36</c:v>
                </c:pt>
                <c:pt idx="27720">
                  <c:v>4186.24</c:v>
                </c:pt>
                <c:pt idx="27721">
                  <c:v>2918.16</c:v>
                </c:pt>
                <c:pt idx="27722">
                  <c:v>2761.61</c:v>
                </c:pt>
                <c:pt idx="27723">
                  <c:v>2406.73</c:v>
                </c:pt>
                <c:pt idx="27724">
                  <c:v>3199.88</c:v>
                </c:pt>
                <c:pt idx="27725">
                  <c:v>2334.83</c:v>
                </c:pt>
                <c:pt idx="27726">
                  <c:v>2631.62</c:v>
                </c:pt>
                <c:pt idx="27727">
                  <c:v>3124.09</c:v>
                </c:pt>
                <c:pt idx="27728">
                  <c:v>2999.88</c:v>
                </c:pt>
                <c:pt idx="27729">
                  <c:v>2976.41</c:v>
                </c:pt>
                <c:pt idx="27730">
                  <c:v>1951.2</c:v>
                </c:pt>
                <c:pt idx="27731">
                  <c:v>6824.88</c:v>
                </c:pt>
                <c:pt idx="27732">
                  <c:v>3119.52</c:v>
                </c:pt>
                <c:pt idx="27733">
                  <c:v>2709.92</c:v>
                </c:pt>
                <c:pt idx="27734">
                  <c:v>2502.42</c:v>
                </c:pt>
                <c:pt idx="27735">
                  <c:v>3505.72</c:v>
                </c:pt>
                <c:pt idx="27736">
                  <c:v>5167.58</c:v>
                </c:pt>
                <c:pt idx="27737">
                  <c:v>4220.6400000000003</c:v>
                </c:pt>
                <c:pt idx="27738">
                  <c:v>3323.89</c:v>
                </c:pt>
                <c:pt idx="27739">
                  <c:v>4082.09</c:v>
                </c:pt>
                <c:pt idx="27740">
                  <c:v>2918.98</c:v>
                </c:pt>
                <c:pt idx="27741">
                  <c:v>2926.21</c:v>
                </c:pt>
                <c:pt idx="27742">
                  <c:v>2571.84</c:v>
                </c:pt>
                <c:pt idx="27743">
                  <c:v>2807.11</c:v>
                </c:pt>
                <c:pt idx="27744">
                  <c:v>3053.68</c:v>
                </c:pt>
                <c:pt idx="27745">
                  <c:v>2813.81</c:v>
                </c:pt>
                <c:pt idx="27746">
                  <c:v>2486.34</c:v>
                </c:pt>
                <c:pt idx="27747">
                  <c:v>2923.57</c:v>
                </c:pt>
                <c:pt idx="27748">
                  <c:v>2993.17</c:v>
                </c:pt>
                <c:pt idx="27749">
                  <c:v>2526.7600000000002</c:v>
                </c:pt>
                <c:pt idx="27750">
                  <c:v>2852</c:v>
                </c:pt>
                <c:pt idx="27751">
                  <c:v>2965.55</c:v>
                </c:pt>
                <c:pt idx="27752">
                  <c:v>3208.52</c:v>
                </c:pt>
                <c:pt idx="27753">
                  <c:v>3341.87</c:v>
                </c:pt>
                <c:pt idx="27754">
                  <c:v>3129.82</c:v>
                </c:pt>
                <c:pt idx="27755">
                  <c:v>2772.69</c:v>
                </c:pt>
                <c:pt idx="27756">
                  <c:v>2783.51</c:v>
                </c:pt>
                <c:pt idx="27757">
                  <c:v>2910.87</c:v>
                </c:pt>
                <c:pt idx="27758">
                  <c:v>2181.19</c:v>
                </c:pt>
                <c:pt idx="27759">
                  <c:v>2842.89</c:v>
                </c:pt>
                <c:pt idx="27760">
                  <c:v>2594.7399999999998</c:v>
                </c:pt>
                <c:pt idx="27761">
                  <c:v>3015.18</c:v>
                </c:pt>
                <c:pt idx="27762">
                  <c:v>3747.05</c:v>
                </c:pt>
                <c:pt idx="27763">
                  <c:v>2209.27</c:v>
                </c:pt>
                <c:pt idx="27764">
                  <c:v>2969.78</c:v>
                </c:pt>
                <c:pt idx="27765">
                  <c:v>3140.3</c:v>
                </c:pt>
                <c:pt idx="27766">
                  <c:v>2689.63</c:v>
                </c:pt>
                <c:pt idx="27767">
                  <c:v>3699.67</c:v>
                </c:pt>
                <c:pt idx="27768">
                  <c:v>2985.9</c:v>
                </c:pt>
                <c:pt idx="27769">
                  <c:v>3096.15</c:v>
                </c:pt>
                <c:pt idx="27770">
                  <c:v>3738.12</c:v>
                </c:pt>
                <c:pt idx="27771">
                  <c:v>3431.36</c:v>
                </c:pt>
                <c:pt idx="27772">
                  <c:v>3337.61</c:v>
                </c:pt>
                <c:pt idx="27773">
                  <c:v>2424.48</c:v>
                </c:pt>
                <c:pt idx="27774">
                  <c:v>3446.1</c:v>
                </c:pt>
                <c:pt idx="27775">
                  <c:v>2613.87</c:v>
                </c:pt>
                <c:pt idx="27776">
                  <c:v>3121.86</c:v>
                </c:pt>
                <c:pt idx="27777">
                  <c:v>3298.47</c:v>
                </c:pt>
                <c:pt idx="27778">
                  <c:v>3145.84</c:v>
                </c:pt>
                <c:pt idx="27779">
                  <c:v>2060.86</c:v>
                </c:pt>
                <c:pt idx="27780">
                  <c:v>2994.78</c:v>
                </c:pt>
                <c:pt idx="27781">
                  <c:v>3216.73</c:v>
                </c:pt>
                <c:pt idx="27782">
                  <c:v>4107.5</c:v>
                </c:pt>
                <c:pt idx="27783">
                  <c:v>7611.41</c:v>
                </c:pt>
                <c:pt idx="27784">
                  <c:v>3775.55</c:v>
                </c:pt>
                <c:pt idx="27785">
                  <c:v>2300.85</c:v>
                </c:pt>
                <c:pt idx="27786">
                  <c:v>2762.8</c:v>
                </c:pt>
                <c:pt idx="27787">
                  <c:v>3514.79</c:v>
                </c:pt>
                <c:pt idx="27788">
                  <c:v>3888.77</c:v>
                </c:pt>
                <c:pt idx="27789">
                  <c:v>3766.36</c:v>
                </c:pt>
                <c:pt idx="27790">
                  <c:v>3589.4</c:v>
                </c:pt>
                <c:pt idx="27791">
                  <c:v>3000.4</c:v>
                </c:pt>
                <c:pt idx="27792">
                  <c:v>3798.21</c:v>
                </c:pt>
                <c:pt idx="27793">
                  <c:v>3453.73</c:v>
                </c:pt>
                <c:pt idx="27794">
                  <c:v>3852.9</c:v>
                </c:pt>
                <c:pt idx="27795">
                  <c:v>3498.19</c:v>
                </c:pt>
                <c:pt idx="27796">
                  <c:v>3590.26</c:v>
                </c:pt>
                <c:pt idx="27797">
                  <c:v>5320.57</c:v>
                </c:pt>
                <c:pt idx="27798">
                  <c:v>4316.8999999999996</c:v>
                </c:pt>
                <c:pt idx="27799">
                  <c:v>3881.21</c:v>
                </c:pt>
                <c:pt idx="27800">
                  <c:v>3794.24</c:v>
                </c:pt>
                <c:pt idx="27801">
                  <c:v>3666.23</c:v>
                </c:pt>
                <c:pt idx="27802">
                  <c:v>3275.27</c:v>
                </c:pt>
                <c:pt idx="27803">
                  <c:v>3296.08</c:v>
                </c:pt>
                <c:pt idx="27804">
                  <c:v>4598.26</c:v>
                </c:pt>
                <c:pt idx="27805">
                  <c:v>4048.76</c:v>
                </c:pt>
                <c:pt idx="27806">
                  <c:v>3768.55</c:v>
                </c:pt>
                <c:pt idx="27807">
                  <c:v>3308.69</c:v>
                </c:pt>
                <c:pt idx="27808">
                  <c:v>2953.14</c:v>
                </c:pt>
                <c:pt idx="27809">
                  <c:v>3945.54</c:v>
                </c:pt>
                <c:pt idx="27810">
                  <c:v>3633.37</c:v>
                </c:pt>
                <c:pt idx="27811">
                  <c:v>5152.96</c:v>
                </c:pt>
                <c:pt idx="27812">
                  <c:v>5012.09</c:v>
                </c:pt>
                <c:pt idx="27813">
                  <c:v>2862.43</c:v>
                </c:pt>
                <c:pt idx="27814">
                  <c:v>3943.71</c:v>
                </c:pt>
                <c:pt idx="27815">
                  <c:v>2981.01</c:v>
                </c:pt>
                <c:pt idx="27816">
                  <c:v>3703.82</c:v>
                </c:pt>
                <c:pt idx="27817">
                  <c:v>4510.7700000000004</c:v>
                </c:pt>
                <c:pt idx="27818">
                  <c:v>2945.34</c:v>
                </c:pt>
                <c:pt idx="27819">
                  <c:v>4197.21</c:v>
                </c:pt>
                <c:pt idx="27820">
                  <c:v>3430.2</c:v>
                </c:pt>
                <c:pt idx="27821">
                  <c:v>3664.67</c:v>
                </c:pt>
                <c:pt idx="27822">
                  <c:v>3750.19</c:v>
                </c:pt>
                <c:pt idx="27823">
                  <c:v>4058.58</c:v>
                </c:pt>
                <c:pt idx="27824">
                  <c:v>3055.25</c:v>
                </c:pt>
                <c:pt idx="27825">
                  <c:v>3137.05</c:v>
                </c:pt>
                <c:pt idx="27826">
                  <c:v>3738.59</c:v>
                </c:pt>
                <c:pt idx="27827">
                  <c:v>3601.26</c:v>
                </c:pt>
                <c:pt idx="27828">
                  <c:v>3970.89</c:v>
                </c:pt>
                <c:pt idx="27829">
                  <c:v>3871.58</c:v>
                </c:pt>
                <c:pt idx="27830">
                  <c:v>3816.39</c:v>
                </c:pt>
                <c:pt idx="27831">
                  <c:v>3370.19</c:v>
                </c:pt>
                <c:pt idx="27832">
                  <c:v>-9.9600000000000009</c:v>
                </c:pt>
                <c:pt idx="27833">
                  <c:v>9.9600000000000009</c:v>
                </c:pt>
                <c:pt idx="27834">
                  <c:v>1272</c:v>
                </c:pt>
                <c:pt idx="27835">
                  <c:v>6</c:v>
                </c:pt>
                <c:pt idx="27836">
                  <c:v>8342.99</c:v>
                </c:pt>
                <c:pt idx="27837">
                  <c:v>8504.16</c:v>
                </c:pt>
                <c:pt idx="27838">
                  <c:v>7428.5</c:v>
                </c:pt>
                <c:pt idx="27839">
                  <c:v>8274.48</c:v>
                </c:pt>
                <c:pt idx="27840">
                  <c:v>7788.16</c:v>
                </c:pt>
                <c:pt idx="27841">
                  <c:v>7163.78</c:v>
                </c:pt>
                <c:pt idx="27842">
                  <c:v>6780.32</c:v>
                </c:pt>
                <c:pt idx="27843">
                  <c:v>8274.48</c:v>
                </c:pt>
                <c:pt idx="27844">
                  <c:v>6892.26</c:v>
                </c:pt>
                <c:pt idx="27845">
                  <c:v>7614.56</c:v>
                </c:pt>
                <c:pt idx="27846">
                  <c:v>6653.37</c:v>
                </c:pt>
                <c:pt idx="27847">
                  <c:v>7154.56</c:v>
                </c:pt>
                <c:pt idx="27848">
                  <c:v>7094.97</c:v>
                </c:pt>
                <c:pt idx="27849">
                  <c:v>7325.03</c:v>
                </c:pt>
                <c:pt idx="27850">
                  <c:v>5926.04</c:v>
                </c:pt>
                <c:pt idx="27851">
                  <c:v>6808.05</c:v>
                </c:pt>
                <c:pt idx="27852">
                  <c:v>6280.54</c:v>
                </c:pt>
                <c:pt idx="27853">
                  <c:v>7605.29</c:v>
                </c:pt>
                <c:pt idx="27854">
                  <c:v>7073.66</c:v>
                </c:pt>
                <c:pt idx="27855">
                  <c:v>6827.59</c:v>
                </c:pt>
                <c:pt idx="27856">
                  <c:v>6231.4</c:v>
                </c:pt>
                <c:pt idx="27857">
                  <c:v>7820.9</c:v>
                </c:pt>
                <c:pt idx="27858">
                  <c:v>6884.62</c:v>
                </c:pt>
                <c:pt idx="27859">
                  <c:v>7158.13</c:v>
                </c:pt>
                <c:pt idx="27860">
                  <c:v>6935.93</c:v>
                </c:pt>
                <c:pt idx="27861">
                  <c:v>7739.17</c:v>
                </c:pt>
                <c:pt idx="27862">
                  <c:v>6570.58</c:v>
                </c:pt>
                <c:pt idx="27863">
                  <c:v>5620.62</c:v>
                </c:pt>
                <c:pt idx="27864">
                  <c:v>6352.84</c:v>
                </c:pt>
                <c:pt idx="27865">
                  <c:v>6815.58</c:v>
                </c:pt>
                <c:pt idx="27866">
                  <c:v>7523.44</c:v>
                </c:pt>
                <c:pt idx="27867">
                  <c:v>6458.07</c:v>
                </c:pt>
                <c:pt idx="27868">
                  <c:v>6536.39</c:v>
                </c:pt>
                <c:pt idx="27869">
                  <c:v>6482.03</c:v>
                </c:pt>
                <c:pt idx="27870">
                  <c:v>6499.55</c:v>
                </c:pt>
                <c:pt idx="27871">
                  <c:v>6616.11</c:v>
                </c:pt>
                <c:pt idx="27872">
                  <c:v>6469.41</c:v>
                </c:pt>
                <c:pt idx="27873">
                  <c:v>7577.75</c:v>
                </c:pt>
                <c:pt idx="27874">
                  <c:v>6252.88</c:v>
                </c:pt>
                <c:pt idx="27875">
                  <c:v>7630.68</c:v>
                </c:pt>
                <c:pt idx="27876">
                  <c:v>6629.68</c:v>
                </c:pt>
                <c:pt idx="27877">
                  <c:v>6465.13</c:v>
                </c:pt>
                <c:pt idx="27878">
                  <c:v>6909.32</c:v>
                </c:pt>
                <c:pt idx="27879">
                  <c:v>6092.25</c:v>
                </c:pt>
                <c:pt idx="27880">
                  <c:v>6876.15</c:v>
                </c:pt>
                <c:pt idx="27881">
                  <c:v>7396.94</c:v>
                </c:pt>
                <c:pt idx="27882">
                  <c:v>7786.33</c:v>
                </c:pt>
                <c:pt idx="27883">
                  <c:v>6640.56</c:v>
                </c:pt>
                <c:pt idx="27884">
                  <c:v>7242.01</c:v>
                </c:pt>
                <c:pt idx="27885">
                  <c:v>7203.19</c:v>
                </c:pt>
                <c:pt idx="27886">
                  <c:v>8644.77</c:v>
                </c:pt>
                <c:pt idx="27887">
                  <c:v>8217.66</c:v>
                </c:pt>
                <c:pt idx="27888">
                  <c:v>8945.7099999999991</c:v>
                </c:pt>
                <c:pt idx="27889">
                  <c:v>8461.2000000000007</c:v>
                </c:pt>
                <c:pt idx="27890">
                  <c:v>7554.23</c:v>
                </c:pt>
                <c:pt idx="27891">
                  <c:v>8440.8700000000008</c:v>
                </c:pt>
                <c:pt idx="27892">
                  <c:v>7909.55</c:v>
                </c:pt>
                <c:pt idx="27893">
                  <c:v>7412.33</c:v>
                </c:pt>
                <c:pt idx="27894">
                  <c:v>7378.75</c:v>
                </c:pt>
                <c:pt idx="27895">
                  <c:v>7566.52</c:v>
                </c:pt>
                <c:pt idx="27896">
                  <c:v>6597.01</c:v>
                </c:pt>
                <c:pt idx="27897">
                  <c:v>7065.79</c:v>
                </c:pt>
                <c:pt idx="27898">
                  <c:v>6064.22</c:v>
                </c:pt>
                <c:pt idx="27899">
                  <c:v>6669.13</c:v>
                </c:pt>
                <c:pt idx="27900">
                  <c:v>7361.33</c:v>
                </c:pt>
                <c:pt idx="27901">
                  <c:v>6594.08</c:v>
                </c:pt>
                <c:pt idx="27902">
                  <c:v>6962.71</c:v>
                </c:pt>
                <c:pt idx="27903">
                  <c:v>7469.55</c:v>
                </c:pt>
                <c:pt idx="27904">
                  <c:v>7224.28</c:v>
                </c:pt>
                <c:pt idx="27905">
                  <c:v>8517.0400000000009</c:v>
                </c:pt>
                <c:pt idx="27906">
                  <c:v>7223.75</c:v>
                </c:pt>
                <c:pt idx="27907">
                  <c:v>7610.65</c:v>
                </c:pt>
                <c:pt idx="27908">
                  <c:v>6949.79</c:v>
                </c:pt>
                <c:pt idx="27909">
                  <c:v>8102.45</c:v>
                </c:pt>
                <c:pt idx="27910">
                  <c:v>7276.63</c:v>
                </c:pt>
                <c:pt idx="27911">
                  <c:v>6708.06</c:v>
                </c:pt>
                <c:pt idx="27912">
                  <c:v>7029.11</c:v>
                </c:pt>
                <c:pt idx="27913">
                  <c:v>7103.62</c:v>
                </c:pt>
                <c:pt idx="27914">
                  <c:v>7166.53</c:v>
                </c:pt>
                <c:pt idx="27915">
                  <c:v>6184.93</c:v>
                </c:pt>
                <c:pt idx="27916">
                  <c:v>6624.4</c:v>
                </c:pt>
                <c:pt idx="27917">
                  <c:v>6929.14</c:v>
                </c:pt>
                <c:pt idx="27918">
                  <c:v>7808.53</c:v>
                </c:pt>
                <c:pt idx="27919">
                  <c:v>6677.29</c:v>
                </c:pt>
                <c:pt idx="27920">
                  <c:v>6510.84</c:v>
                </c:pt>
                <c:pt idx="27921">
                  <c:v>6689.94</c:v>
                </c:pt>
                <c:pt idx="27922">
                  <c:v>7546.76</c:v>
                </c:pt>
                <c:pt idx="27923">
                  <c:v>7484.87</c:v>
                </c:pt>
                <c:pt idx="27924">
                  <c:v>6001.85</c:v>
                </c:pt>
                <c:pt idx="27925">
                  <c:v>6671.4</c:v>
                </c:pt>
                <c:pt idx="27926">
                  <c:v>6517.4</c:v>
                </c:pt>
                <c:pt idx="27927">
                  <c:v>6844.26</c:v>
                </c:pt>
                <c:pt idx="27928">
                  <c:v>5612.96</c:v>
                </c:pt>
                <c:pt idx="27929">
                  <c:v>7370.93</c:v>
                </c:pt>
                <c:pt idx="27930">
                  <c:v>7410.38</c:v>
                </c:pt>
                <c:pt idx="27931">
                  <c:v>7595.27</c:v>
                </c:pt>
                <c:pt idx="27932">
                  <c:v>5991.52</c:v>
                </c:pt>
                <c:pt idx="27933">
                  <c:v>6619.61</c:v>
                </c:pt>
                <c:pt idx="27934">
                  <c:v>7076.87</c:v>
                </c:pt>
                <c:pt idx="27935">
                  <c:v>7081.86</c:v>
                </c:pt>
                <c:pt idx="27936">
                  <c:v>6582.17</c:v>
                </c:pt>
                <c:pt idx="27937">
                  <c:v>6666.21</c:v>
                </c:pt>
                <c:pt idx="27938">
                  <c:v>7625.92</c:v>
                </c:pt>
                <c:pt idx="27939">
                  <c:v>6893.02</c:v>
                </c:pt>
                <c:pt idx="27940">
                  <c:v>9033.3799999999992</c:v>
                </c:pt>
                <c:pt idx="27941">
                  <c:v>9301.77</c:v>
                </c:pt>
                <c:pt idx="27942">
                  <c:v>8076.22</c:v>
                </c:pt>
                <c:pt idx="27943">
                  <c:v>8033.61</c:v>
                </c:pt>
                <c:pt idx="27944">
                  <c:v>9027.26</c:v>
                </c:pt>
                <c:pt idx="27945">
                  <c:v>6864.03</c:v>
                </c:pt>
                <c:pt idx="27946">
                  <c:v>7219.94</c:v>
                </c:pt>
                <c:pt idx="27947">
                  <c:v>6970.48</c:v>
                </c:pt>
                <c:pt idx="27948">
                  <c:v>8188.36</c:v>
                </c:pt>
                <c:pt idx="27949">
                  <c:v>6819.57</c:v>
                </c:pt>
                <c:pt idx="27950">
                  <c:v>8453.4500000000007</c:v>
                </c:pt>
                <c:pt idx="27951">
                  <c:v>7069.56</c:v>
                </c:pt>
                <c:pt idx="27952">
                  <c:v>8363.99</c:v>
                </c:pt>
                <c:pt idx="27953">
                  <c:v>7339.9</c:v>
                </c:pt>
                <c:pt idx="27954">
                  <c:v>7661.38</c:v>
                </c:pt>
                <c:pt idx="27955">
                  <c:v>6982.7</c:v>
                </c:pt>
                <c:pt idx="27956">
                  <c:v>7158.25</c:v>
                </c:pt>
                <c:pt idx="27957">
                  <c:v>8313.43</c:v>
                </c:pt>
                <c:pt idx="27958">
                  <c:v>8357.2900000000009</c:v>
                </c:pt>
                <c:pt idx="27959">
                  <c:v>7731.45</c:v>
                </c:pt>
                <c:pt idx="27960">
                  <c:v>6958.95</c:v>
                </c:pt>
                <c:pt idx="27961">
                  <c:v>7443.76</c:v>
                </c:pt>
                <c:pt idx="27962">
                  <c:v>6932.74</c:v>
                </c:pt>
                <c:pt idx="27963">
                  <c:v>7530.89</c:v>
                </c:pt>
                <c:pt idx="27964">
                  <c:v>7837.59</c:v>
                </c:pt>
                <c:pt idx="27965">
                  <c:v>6871.31</c:v>
                </c:pt>
                <c:pt idx="27966">
                  <c:v>7787.42</c:v>
                </c:pt>
                <c:pt idx="27967">
                  <c:v>7576.53</c:v>
                </c:pt>
                <c:pt idx="27968">
                  <c:v>7222.35</c:v>
                </c:pt>
                <c:pt idx="27969">
                  <c:v>7772.23</c:v>
                </c:pt>
                <c:pt idx="27970">
                  <c:v>6565.88</c:v>
                </c:pt>
                <c:pt idx="27971">
                  <c:v>6906.47</c:v>
                </c:pt>
                <c:pt idx="27972">
                  <c:v>7568.29</c:v>
                </c:pt>
                <c:pt idx="27973">
                  <c:v>7533.45</c:v>
                </c:pt>
                <c:pt idx="27974">
                  <c:v>6641.11</c:v>
                </c:pt>
                <c:pt idx="27975">
                  <c:v>6950.36</c:v>
                </c:pt>
                <c:pt idx="27976">
                  <c:v>6657.66</c:v>
                </c:pt>
                <c:pt idx="27977">
                  <c:v>8231.44</c:v>
                </c:pt>
                <c:pt idx="27978">
                  <c:v>7512.73</c:v>
                </c:pt>
                <c:pt idx="27979">
                  <c:v>200</c:v>
                </c:pt>
                <c:pt idx="27980">
                  <c:v>7.5</c:v>
                </c:pt>
                <c:pt idx="27981">
                  <c:v>24.55</c:v>
                </c:pt>
                <c:pt idx="27982">
                  <c:v>13.88</c:v>
                </c:pt>
                <c:pt idx="27983">
                  <c:v>23.17</c:v>
                </c:pt>
                <c:pt idx="27984">
                  <c:v>3</c:v>
                </c:pt>
                <c:pt idx="27985">
                  <c:v>28.96</c:v>
                </c:pt>
                <c:pt idx="27986">
                  <c:v>35.979999999999997</c:v>
                </c:pt>
                <c:pt idx="27987">
                  <c:v>76.34</c:v>
                </c:pt>
                <c:pt idx="27988">
                  <c:v>28.56</c:v>
                </c:pt>
                <c:pt idx="27989">
                  <c:v>11.04</c:v>
                </c:pt>
                <c:pt idx="27990">
                  <c:v>4.97</c:v>
                </c:pt>
                <c:pt idx="27991">
                  <c:v>1.76</c:v>
                </c:pt>
                <c:pt idx="27992">
                  <c:v>1.25</c:v>
                </c:pt>
                <c:pt idx="27993">
                  <c:v>7.9</c:v>
                </c:pt>
                <c:pt idx="27994">
                  <c:v>3</c:v>
                </c:pt>
                <c:pt idx="27995">
                  <c:v>12</c:v>
                </c:pt>
                <c:pt idx="27996">
                  <c:v>10</c:v>
                </c:pt>
                <c:pt idx="27997">
                  <c:v>6</c:v>
                </c:pt>
                <c:pt idx="27998">
                  <c:v>12</c:v>
                </c:pt>
                <c:pt idx="27999">
                  <c:v>0.97</c:v>
                </c:pt>
                <c:pt idx="28000">
                  <c:v>1159.71</c:v>
                </c:pt>
                <c:pt idx="28001">
                  <c:v>1120.68</c:v>
                </c:pt>
                <c:pt idx="28002">
                  <c:v>1050.78</c:v>
                </c:pt>
                <c:pt idx="28003">
                  <c:v>1206.8800000000001</c:v>
                </c:pt>
                <c:pt idx="28004">
                  <c:v>1223.08</c:v>
                </c:pt>
                <c:pt idx="28005">
                  <c:v>1085.04</c:v>
                </c:pt>
                <c:pt idx="28006">
                  <c:v>1171.8699999999999</c:v>
                </c:pt>
                <c:pt idx="28007">
                  <c:v>1273.58</c:v>
                </c:pt>
                <c:pt idx="28008">
                  <c:v>1298.3599999999999</c:v>
                </c:pt>
                <c:pt idx="28009">
                  <c:v>1217.9100000000001</c:v>
                </c:pt>
                <c:pt idx="28010">
                  <c:v>1149.3</c:v>
                </c:pt>
                <c:pt idx="28011">
                  <c:v>1180.6400000000001</c:v>
                </c:pt>
                <c:pt idx="28012">
                  <c:v>1318.41</c:v>
                </c:pt>
                <c:pt idx="28013">
                  <c:v>1237.6300000000001</c:v>
                </c:pt>
                <c:pt idx="28014">
                  <c:v>1037.58</c:v>
                </c:pt>
                <c:pt idx="28015">
                  <c:v>1035.6300000000001</c:v>
                </c:pt>
                <c:pt idx="28016">
                  <c:v>1197.7</c:v>
                </c:pt>
                <c:pt idx="28017">
                  <c:v>1204.47</c:v>
                </c:pt>
                <c:pt idx="28018">
                  <c:v>1023.5</c:v>
                </c:pt>
                <c:pt idx="28019">
                  <c:v>1001.12</c:v>
                </c:pt>
                <c:pt idx="28020">
                  <c:v>961.64</c:v>
                </c:pt>
                <c:pt idx="28021">
                  <c:v>1271.02</c:v>
                </c:pt>
                <c:pt idx="28022">
                  <c:v>1088.49</c:v>
                </c:pt>
                <c:pt idx="28023">
                  <c:v>1022.34</c:v>
                </c:pt>
                <c:pt idx="28024">
                  <c:v>982.66</c:v>
                </c:pt>
                <c:pt idx="28025">
                  <c:v>1061.27</c:v>
                </c:pt>
                <c:pt idx="28026">
                  <c:v>1077.8599999999999</c:v>
                </c:pt>
                <c:pt idx="28027">
                  <c:v>974.1</c:v>
                </c:pt>
                <c:pt idx="28028">
                  <c:v>859.5</c:v>
                </c:pt>
                <c:pt idx="28029">
                  <c:v>1000.21</c:v>
                </c:pt>
                <c:pt idx="28030">
                  <c:v>1052.81</c:v>
                </c:pt>
                <c:pt idx="28031">
                  <c:v>971.39</c:v>
                </c:pt>
                <c:pt idx="28032">
                  <c:v>1021.53</c:v>
                </c:pt>
                <c:pt idx="28033">
                  <c:v>1026.4100000000001</c:v>
                </c:pt>
                <c:pt idx="28034">
                  <c:v>904.54</c:v>
                </c:pt>
                <c:pt idx="28035">
                  <c:v>1295.71</c:v>
                </c:pt>
                <c:pt idx="28036">
                  <c:v>1081</c:v>
                </c:pt>
                <c:pt idx="28037">
                  <c:v>1139.73</c:v>
                </c:pt>
                <c:pt idx="28038">
                  <c:v>1205.8800000000001</c:v>
                </c:pt>
                <c:pt idx="28039">
                  <c:v>1107.8399999999999</c:v>
                </c:pt>
                <c:pt idx="28040">
                  <c:v>1016.65</c:v>
                </c:pt>
                <c:pt idx="28041">
                  <c:v>1283.5</c:v>
                </c:pt>
                <c:pt idx="28042">
                  <c:v>1344.13</c:v>
                </c:pt>
                <c:pt idx="28043">
                  <c:v>1194.21</c:v>
                </c:pt>
                <c:pt idx="28044">
                  <c:v>1193.9000000000001</c:v>
                </c:pt>
                <c:pt idx="28045">
                  <c:v>1040.31</c:v>
                </c:pt>
                <c:pt idx="28046">
                  <c:v>1132.55</c:v>
                </c:pt>
                <c:pt idx="28047">
                  <c:v>1132.5</c:v>
                </c:pt>
                <c:pt idx="28048">
                  <c:v>1117.9000000000001</c:v>
                </c:pt>
                <c:pt idx="28049">
                  <c:v>1088.8900000000001</c:v>
                </c:pt>
                <c:pt idx="28050">
                  <c:v>993.51</c:v>
                </c:pt>
                <c:pt idx="28051">
                  <c:v>1207.92</c:v>
                </c:pt>
                <c:pt idx="28052">
                  <c:v>1180.58</c:v>
                </c:pt>
                <c:pt idx="28053">
                  <c:v>1027.97</c:v>
                </c:pt>
                <c:pt idx="28054">
                  <c:v>968.75</c:v>
                </c:pt>
                <c:pt idx="28055">
                  <c:v>1101.0999999999999</c:v>
                </c:pt>
                <c:pt idx="28056">
                  <c:v>1342.22</c:v>
                </c:pt>
                <c:pt idx="28057">
                  <c:v>1410.1</c:v>
                </c:pt>
                <c:pt idx="28058">
                  <c:v>1353.03</c:v>
                </c:pt>
                <c:pt idx="28059">
                  <c:v>1627.44</c:v>
                </c:pt>
                <c:pt idx="28060">
                  <c:v>1361.07</c:v>
                </c:pt>
                <c:pt idx="28061">
                  <c:v>1431.92</c:v>
                </c:pt>
                <c:pt idx="28062">
                  <c:v>1265</c:v>
                </c:pt>
                <c:pt idx="28063">
                  <c:v>1208.9100000000001</c:v>
                </c:pt>
                <c:pt idx="28064">
                  <c:v>1413.5</c:v>
                </c:pt>
                <c:pt idx="28065">
                  <c:v>1416.49</c:v>
                </c:pt>
                <c:pt idx="28066">
                  <c:v>1193.72</c:v>
                </c:pt>
                <c:pt idx="28067">
                  <c:v>1226.93</c:v>
                </c:pt>
                <c:pt idx="28068">
                  <c:v>1499.72</c:v>
                </c:pt>
                <c:pt idx="28069">
                  <c:v>1299.72</c:v>
                </c:pt>
                <c:pt idx="28070">
                  <c:v>1390.87</c:v>
                </c:pt>
                <c:pt idx="28071">
                  <c:v>1323.05</c:v>
                </c:pt>
                <c:pt idx="28072">
                  <c:v>1391.16</c:v>
                </c:pt>
                <c:pt idx="28073">
                  <c:v>1499.61</c:v>
                </c:pt>
                <c:pt idx="28074">
                  <c:v>1339.66</c:v>
                </c:pt>
                <c:pt idx="28075">
                  <c:v>1366.82</c:v>
                </c:pt>
                <c:pt idx="28076">
                  <c:v>1540.06</c:v>
                </c:pt>
                <c:pt idx="28077">
                  <c:v>1390.86</c:v>
                </c:pt>
                <c:pt idx="28078">
                  <c:v>1514.04</c:v>
                </c:pt>
                <c:pt idx="28079">
                  <c:v>1387.91</c:v>
                </c:pt>
                <c:pt idx="28080">
                  <c:v>1374.01</c:v>
                </c:pt>
                <c:pt idx="28081">
                  <c:v>1586.08</c:v>
                </c:pt>
                <c:pt idx="28082">
                  <c:v>1574.79</c:v>
                </c:pt>
                <c:pt idx="28083">
                  <c:v>1580.54</c:v>
                </c:pt>
                <c:pt idx="28084">
                  <c:v>1661.51</c:v>
                </c:pt>
                <c:pt idx="28085">
                  <c:v>1780.94</c:v>
                </c:pt>
                <c:pt idx="28086">
                  <c:v>1816.68</c:v>
                </c:pt>
                <c:pt idx="28087">
                  <c:v>1802.46</c:v>
                </c:pt>
                <c:pt idx="28088">
                  <c:v>1644.56</c:v>
                </c:pt>
                <c:pt idx="28089">
                  <c:v>1639.03</c:v>
                </c:pt>
                <c:pt idx="28090">
                  <c:v>1488.62</c:v>
                </c:pt>
                <c:pt idx="28091">
                  <c:v>1524.11</c:v>
                </c:pt>
                <c:pt idx="28092">
                  <c:v>1511.14</c:v>
                </c:pt>
                <c:pt idx="28093">
                  <c:v>1393.61</c:v>
                </c:pt>
                <c:pt idx="28094">
                  <c:v>1575.45</c:v>
                </c:pt>
                <c:pt idx="28095">
                  <c:v>1705.5</c:v>
                </c:pt>
                <c:pt idx="28096">
                  <c:v>1359.62</c:v>
                </c:pt>
                <c:pt idx="28097">
                  <c:v>1372.15</c:v>
                </c:pt>
                <c:pt idx="28098">
                  <c:v>1273.1300000000001</c:v>
                </c:pt>
                <c:pt idx="28099">
                  <c:v>1301.47</c:v>
                </c:pt>
                <c:pt idx="28100">
                  <c:v>1434.15</c:v>
                </c:pt>
                <c:pt idx="28101">
                  <c:v>1545.59</c:v>
                </c:pt>
                <c:pt idx="28102">
                  <c:v>1660.08</c:v>
                </c:pt>
                <c:pt idx="28103">
                  <c:v>1777.18</c:v>
                </c:pt>
                <c:pt idx="28104">
                  <c:v>1718.72</c:v>
                </c:pt>
                <c:pt idx="28105">
                  <c:v>1798.71</c:v>
                </c:pt>
                <c:pt idx="28106">
                  <c:v>1396.79</c:v>
                </c:pt>
                <c:pt idx="28107">
                  <c:v>1582.75</c:v>
                </c:pt>
                <c:pt idx="28108">
                  <c:v>1795.57</c:v>
                </c:pt>
                <c:pt idx="28109">
                  <c:v>1716.8</c:v>
                </c:pt>
                <c:pt idx="28110">
                  <c:v>1572.55</c:v>
                </c:pt>
                <c:pt idx="28111">
                  <c:v>1754.45</c:v>
                </c:pt>
                <c:pt idx="28112">
                  <c:v>1688.38</c:v>
                </c:pt>
                <c:pt idx="28113">
                  <c:v>1704.74</c:v>
                </c:pt>
                <c:pt idx="28114">
                  <c:v>1882.56</c:v>
                </c:pt>
                <c:pt idx="28115">
                  <c:v>1698.31</c:v>
                </c:pt>
                <c:pt idx="28116">
                  <c:v>1740.81</c:v>
                </c:pt>
                <c:pt idx="28117">
                  <c:v>1808.44</c:v>
                </c:pt>
                <c:pt idx="28118">
                  <c:v>1759.07</c:v>
                </c:pt>
                <c:pt idx="28119">
                  <c:v>1672.89</c:v>
                </c:pt>
                <c:pt idx="28120">
                  <c:v>1738.4</c:v>
                </c:pt>
                <c:pt idx="28121">
                  <c:v>1918.52</c:v>
                </c:pt>
                <c:pt idx="28122">
                  <c:v>1931.77</c:v>
                </c:pt>
                <c:pt idx="28123">
                  <c:v>1777.58</c:v>
                </c:pt>
                <c:pt idx="28124">
                  <c:v>1856.68</c:v>
                </c:pt>
                <c:pt idx="28125">
                  <c:v>2032.53</c:v>
                </c:pt>
                <c:pt idx="28126">
                  <c:v>1841.02</c:v>
                </c:pt>
                <c:pt idx="28127">
                  <c:v>2015.66</c:v>
                </c:pt>
                <c:pt idx="28128">
                  <c:v>1871.95</c:v>
                </c:pt>
                <c:pt idx="28129">
                  <c:v>1944.71</c:v>
                </c:pt>
                <c:pt idx="28130">
                  <c:v>1892.04</c:v>
                </c:pt>
                <c:pt idx="28131">
                  <c:v>1980.43</c:v>
                </c:pt>
                <c:pt idx="28132">
                  <c:v>1847.57</c:v>
                </c:pt>
                <c:pt idx="28133">
                  <c:v>1811.4</c:v>
                </c:pt>
                <c:pt idx="28134">
                  <c:v>1877.33</c:v>
                </c:pt>
                <c:pt idx="28135">
                  <c:v>2014.69</c:v>
                </c:pt>
                <c:pt idx="28136">
                  <c:v>1950.13</c:v>
                </c:pt>
                <c:pt idx="28137">
                  <c:v>2126.3200000000002</c:v>
                </c:pt>
                <c:pt idx="28138">
                  <c:v>2031.14</c:v>
                </c:pt>
                <c:pt idx="28139">
                  <c:v>2132.98</c:v>
                </c:pt>
                <c:pt idx="28140">
                  <c:v>1955.01</c:v>
                </c:pt>
                <c:pt idx="28141">
                  <c:v>1786.9</c:v>
                </c:pt>
                <c:pt idx="28142">
                  <c:v>1863.23</c:v>
                </c:pt>
                <c:pt idx="28143">
                  <c:v>5949.29</c:v>
                </c:pt>
                <c:pt idx="28144">
                  <c:v>5455.74</c:v>
                </c:pt>
                <c:pt idx="28145">
                  <c:v>5489.78</c:v>
                </c:pt>
                <c:pt idx="28146">
                  <c:v>5391.48</c:v>
                </c:pt>
                <c:pt idx="28147">
                  <c:v>5286.53</c:v>
                </c:pt>
                <c:pt idx="28148">
                  <c:v>4838.29</c:v>
                </c:pt>
                <c:pt idx="28149">
                  <c:v>5026.3100000000004</c:v>
                </c:pt>
                <c:pt idx="28150">
                  <c:v>5045.59</c:v>
                </c:pt>
                <c:pt idx="28151">
                  <c:v>5090.43</c:v>
                </c:pt>
                <c:pt idx="28152">
                  <c:v>5007.62</c:v>
                </c:pt>
                <c:pt idx="28153">
                  <c:v>5503.23</c:v>
                </c:pt>
                <c:pt idx="28154">
                  <c:v>5297.28</c:v>
                </c:pt>
                <c:pt idx="28155">
                  <c:v>5223.21</c:v>
                </c:pt>
                <c:pt idx="28156">
                  <c:v>6098.83</c:v>
                </c:pt>
                <c:pt idx="28157">
                  <c:v>6056.89</c:v>
                </c:pt>
                <c:pt idx="28158">
                  <c:v>5325.76</c:v>
                </c:pt>
                <c:pt idx="28159">
                  <c:v>5160.1899999999996</c:v>
                </c:pt>
                <c:pt idx="28160">
                  <c:v>6367.9</c:v>
                </c:pt>
                <c:pt idx="28161">
                  <c:v>5261.24</c:v>
                </c:pt>
                <c:pt idx="28162">
                  <c:v>5695.44</c:v>
                </c:pt>
                <c:pt idx="28163">
                  <c:v>5406.63</c:v>
                </c:pt>
                <c:pt idx="28164">
                  <c:v>6060.14</c:v>
                </c:pt>
                <c:pt idx="28165">
                  <c:v>5950.82</c:v>
                </c:pt>
                <c:pt idx="28166">
                  <c:v>5121.6099999999997</c:v>
                </c:pt>
                <c:pt idx="28167">
                  <c:v>5006.8900000000003</c:v>
                </c:pt>
                <c:pt idx="28168">
                  <c:v>5336.36</c:v>
                </c:pt>
                <c:pt idx="28169">
                  <c:v>5668.35</c:v>
                </c:pt>
                <c:pt idx="28170">
                  <c:v>4939.1899999999996</c:v>
                </c:pt>
                <c:pt idx="28171">
                  <c:v>4970.7</c:v>
                </c:pt>
                <c:pt idx="28172">
                  <c:v>5053.79</c:v>
                </c:pt>
                <c:pt idx="28173">
                  <c:v>5345.99</c:v>
                </c:pt>
                <c:pt idx="28174">
                  <c:v>4954.51</c:v>
                </c:pt>
                <c:pt idx="28175">
                  <c:v>5337.71</c:v>
                </c:pt>
                <c:pt idx="28176">
                  <c:v>5387.08</c:v>
                </c:pt>
                <c:pt idx="28177">
                  <c:v>5528.24</c:v>
                </c:pt>
                <c:pt idx="28178">
                  <c:v>6739.98</c:v>
                </c:pt>
                <c:pt idx="28179">
                  <c:v>5151.4799999999996</c:v>
                </c:pt>
                <c:pt idx="28180">
                  <c:v>5939.28</c:v>
                </c:pt>
                <c:pt idx="28181">
                  <c:v>6308.45</c:v>
                </c:pt>
                <c:pt idx="28182">
                  <c:v>6811.91</c:v>
                </c:pt>
                <c:pt idx="28183">
                  <c:v>6279.86</c:v>
                </c:pt>
                <c:pt idx="28184">
                  <c:v>7375.06</c:v>
                </c:pt>
                <c:pt idx="28185">
                  <c:v>7459.61</c:v>
                </c:pt>
                <c:pt idx="28186">
                  <c:v>7148.97</c:v>
                </c:pt>
                <c:pt idx="28187">
                  <c:v>7851.81</c:v>
                </c:pt>
                <c:pt idx="28188">
                  <c:v>11508.98</c:v>
                </c:pt>
                <c:pt idx="28189">
                  <c:v>18601.3</c:v>
                </c:pt>
                <c:pt idx="28190">
                  <c:v>7862.4</c:v>
                </c:pt>
                <c:pt idx="28191">
                  <c:v>6303.58</c:v>
                </c:pt>
                <c:pt idx="28192">
                  <c:v>6512.94</c:v>
                </c:pt>
                <c:pt idx="28193">
                  <c:v>6467.6</c:v>
                </c:pt>
                <c:pt idx="28194">
                  <c:v>6231.6</c:v>
                </c:pt>
                <c:pt idx="28195">
                  <c:v>7446.05</c:v>
                </c:pt>
                <c:pt idx="28196">
                  <c:v>7084.98</c:v>
                </c:pt>
                <c:pt idx="28197">
                  <c:v>7492.94</c:v>
                </c:pt>
                <c:pt idx="28198">
                  <c:v>5592.62</c:v>
                </c:pt>
                <c:pt idx="28199">
                  <c:v>6217.31</c:v>
                </c:pt>
                <c:pt idx="28200">
                  <c:v>6196.71</c:v>
                </c:pt>
                <c:pt idx="28201">
                  <c:v>6779.9</c:v>
                </c:pt>
                <c:pt idx="28202">
                  <c:v>5664.65</c:v>
                </c:pt>
                <c:pt idx="28203">
                  <c:v>5250.9</c:v>
                </c:pt>
                <c:pt idx="28204">
                  <c:v>5206.16</c:v>
                </c:pt>
                <c:pt idx="28205">
                  <c:v>5241.87</c:v>
                </c:pt>
                <c:pt idx="28206">
                  <c:v>6256.74</c:v>
                </c:pt>
                <c:pt idx="28207">
                  <c:v>5593.2</c:v>
                </c:pt>
                <c:pt idx="28208">
                  <c:v>6773.94</c:v>
                </c:pt>
                <c:pt idx="28209">
                  <c:v>5966.68</c:v>
                </c:pt>
                <c:pt idx="28210">
                  <c:v>6178.13</c:v>
                </c:pt>
                <c:pt idx="28211">
                  <c:v>5340.51</c:v>
                </c:pt>
                <c:pt idx="28212">
                  <c:v>6108.68</c:v>
                </c:pt>
                <c:pt idx="28213">
                  <c:v>6398.87</c:v>
                </c:pt>
                <c:pt idx="28214">
                  <c:v>5806.63</c:v>
                </c:pt>
                <c:pt idx="28215">
                  <c:v>5645.16</c:v>
                </c:pt>
                <c:pt idx="28216">
                  <c:v>5909</c:v>
                </c:pt>
                <c:pt idx="28217">
                  <c:v>5766.17</c:v>
                </c:pt>
                <c:pt idx="28218">
                  <c:v>6000.32</c:v>
                </c:pt>
                <c:pt idx="28219">
                  <c:v>5976.3</c:v>
                </c:pt>
                <c:pt idx="28220">
                  <c:v>6130.72</c:v>
                </c:pt>
                <c:pt idx="28221">
                  <c:v>5990.65</c:v>
                </c:pt>
                <c:pt idx="28222">
                  <c:v>5629.54</c:v>
                </c:pt>
                <c:pt idx="28223">
                  <c:v>5873.24</c:v>
                </c:pt>
                <c:pt idx="28224">
                  <c:v>5064.7700000000004</c:v>
                </c:pt>
                <c:pt idx="28225">
                  <c:v>5689.15</c:v>
                </c:pt>
                <c:pt idx="28226">
                  <c:v>6508.63</c:v>
                </c:pt>
                <c:pt idx="28227">
                  <c:v>6160.88</c:v>
                </c:pt>
                <c:pt idx="28228">
                  <c:v>6393.92</c:v>
                </c:pt>
                <c:pt idx="28229">
                  <c:v>5972.26</c:v>
                </c:pt>
                <c:pt idx="28230">
                  <c:v>6701.03</c:v>
                </c:pt>
                <c:pt idx="28231">
                  <c:v>6879.5</c:v>
                </c:pt>
                <c:pt idx="28232">
                  <c:v>6926.9</c:v>
                </c:pt>
                <c:pt idx="28233">
                  <c:v>6523.55</c:v>
                </c:pt>
                <c:pt idx="28234">
                  <c:v>6389.39</c:v>
                </c:pt>
                <c:pt idx="28235">
                  <c:v>6042.45</c:v>
                </c:pt>
                <c:pt idx="28236">
                  <c:v>6512.43</c:v>
                </c:pt>
                <c:pt idx="28237">
                  <c:v>6476.96</c:v>
                </c:pt>
                <c:pt idx="28238">
                  <c:v>7021.86</c:v>
                </c:pt>
                <c:pt idx="28239">
                  <c:v>7768.59</c:v>
                </c:pt>
                <c:pt idx="28240">
                  <c:v>11347.41</c:v>
                </c:pt>
                <c:pt idx="28241">
                  <c:v>17360.400000000001</c:v>
                </c:pt>
                <c:pt idx="28242">
                  <c:v>10398.24</c:v>
                </c:pt>
                <c:pt idx="28243">
                  <c:v>6766.21</c:v>
                </c:pt>
                <c:pt idx="28244">
                  <c:v>6253.99</c:v>
                </c:pt>
                <c:pt idx="28245">
                  <c:v>6493.8</c:v>
                </c:pt>
                <c:pt idx="28246">
                  <c:v>5965.76</c:v>
                </c:pt>
                <c:pt idx="28247">
                  <c:v>6838.16</c:v>
                </c:pt>
                <c:pt idx="28248">
                  <c:v>7941.15</c:v>
                </c:pt>
                <c:pt idx="28249">
                  <c:v>7660.02</c:v>
                </c:pt>
                <c:pt idx="28250">
                  <c:v>7036.39</c:v>
                </c:pt>
                <c:pt idx="28251">
                  <c:v>7878.73</c:v>
                </c:pt>
                <c:pt idx="28252">
                  <c:v>8005.65</c:v>
                </c:pt>
                <c:pt idx="28253">
                  <c:v>7842.91</c:v>
                </c:pt>
                <c:pt idx="28254">
                  <c:v>6706.15</c:v>
                </c:pt>
                <c:pt idx="28255">
                  <c:v>7402.7</c:v>
                </c:pt>
                <c:pt idx="28256">
                  <c:v>7273.98</c:v>
                </c:pt>
                <c:pt idx="28257">
                  <c:v>6959.51</c:v>
                </c:pt>
                <c:pt idx="28258">
                  <c:v>7437.78</c:v>
                </c:pt>
                <c:pt idx="28259">
                  <c:v>7011.91</c:v>
                </c:pt>
                <c:pt idx="28260">
                  <c:v>7762.46</c:v>
                </c:pt>
                <c:pt idx="28261">
                  <c:v>8450.7199999999993</c:v>
                </c:pt>
                <c:pt idx="28262">
                  <c:v>7993.4</c:v>
                </c:pt>
                <c:pt idx="28263">
                  <c:v>7245.47</c:v>
                </c:pt>
                <c:pt idx="28264">
                  <c:v>8586.4500000000007</c:v>
                </c:pt>
                <c:pt idx="28265">
                  <c:v>7934.36</c:v>
                </c:pt>
                <c:pt idx="28266">
                  <c:v>8403.23</c:v>
                </c:pt>
                <c:pt idx="28267">
                  <c:v>7529.57</c:v>
                </c:pt>
                <c:pt idx="28268">
                  <c:v>8066.05</c:v>
                </c:pt>
                <c:pt idx="28269">
                  <c:v>8213.84</c:v>
                </c:pt>
                <c:pt idx="28270">
                  <c:v>7626.85</c:v>
                </c:pt>
                <c:pt idx="28271">
                  <c:v>8031.89</c:v>
                </c:pt>
                <c:pt idx="28272">
                  <c:v>7422.34</c:v>
                </c:pt>
                <c:pt idx="28273">
                  <c:v>7344.09</c:v>
                </c:pt>
                <c:pt idx="28274">
                  <c:v>7898.3</c:v>
                </c:pt>
                <c:pt idx="28275">
                  <c:v>7958.22</c:v>
                </c:pt>
                <c:pt idx="28276">
                  <c:v>7940.81</c:v>
                </c:pt>
                <c:pt idx="28277">
                  <c:v>7998.3</c:v>
                </c:pt>
                <c:pt idx="28278">
                  <c:v>9006.11</c:v>
                </c:pt>
                <c:pt idx="28279">
                  <c:v>8386.6299999999992</c:v>
                </c:pt>
                <c:pt idx="28280">
                  <c:v>8451</c:v>
                </c:pt>
                <c:pt idx="28281">
                  <c:v>7067.12</c:v>
                </c:pt>
                <c:pt idx="28282">
                  <c:v>7190.2</c:v>
                </c:pt>
                <c:pt idx="28283">
                  <c:v>7085.05</c:v>
                </c:pt>
                <c:pt idx="28284">
                  <c:v>8276.6</c:v>
                </c:pt>
                <c:pt idx="28285">
                  <c:v>8566.11</c:v>
                </c:pt>
                <c:pt idx="28286">
                  <c:v>19.329999999999998</c:v>
                </c:pt>
                <c:pt idx="28287">
                  <c:v>616.29999999999995</c:v>
                </c:pt>
                <c:pt idx="28288">
                  <c:v>984.98</c:v>
                </c:pt>
                <c:pt idx="28289">
                  <c:v>1083.55</c:v>
                </c:pt>
                <c:pt idx="28290">
                  <c:v>578.54999999999995</c:v>
                </c:pt>
                <c:pt idx="28291">
                  <c:v>987.74</c:v>
                </c:pt>
                <c:pt idx="28292">
                  <c:v>894.71</c:v>
                </c:pt>
                <c:pt idx="28293">
                  <c:v>1056.99</c:v>
                </c:pt>
                <c:pt idx="28294">
                  <c:v>597.99</c:v>
                </c:pt>
                <c:pt idx="28295">
                  <c:v>832.87</c:v>
                </c:pt>
                <c:pt idx="28296">
                  <c:v>798.07</c:v>
                </c:pt>
                <c:pt idx="28297">
                  <c:v>580.22</c:v>
                </c:pt>
                <c:pt idx="28298">
                  <c:v>718.32</c:v>
                </c:pt>
                <c:pt idx="28299">
                  <c:v>728.89</c:v>
                </c:pt>
                <c:pt idx="28300">
                  <c:v>1209.51</c:v>
                </c:pt>
                <c:pt idx="28301">
                  <c:v>1522.25</c:v>
                </c:pt>
                <c:pt idx="28302">
                  <c:v>1706.77</c:v>
                </c:pt>
                <c:pt idx="28303">
                  <c:v>1591.11</c:v>
                </c:pt>
                <c:pt idx="28304">
                  <c:v>1607.71</c:v>
                </c:pt>
                <c:pt idx="28305">
                  <c:v>1197.42</c:v>
                </c:pt>
                <c:pt idx="28306">
                  <c:v>1307.71</c:v>
                </c:pt>
                <c:pt idx="28307">
                  <c:v>1110.17</c:v>
                </c:pt>
                <c:pt idx="28308">
                  <c:v>1057.77</c:v>
                </c:pt>
                <c:pt idx="28309">
                  <c:v>1405.99</c:v>
                </c:pt>
                <c:pt idx="28310">
                  <c:v>1300.48</c:v>
                </c:pt>
                <c:pt idx="28311">
                  <c:v>1040.5899999999999</c:v>
                </c:pt>
                <c:pt idx="28312">
                  <c:v>1130.03</c:v>
                </c:pt>
                <c:pt idx="28313">
                  <c:v>929.23</c:v>
                </c:pt>
                <c:pt idx="28314">
                  <c:v>845.74</c:v>
                </c:pt>
                <c:pt idx="28315">
                  <c:v>1154.83</c:v>
                </c:pt>
                <c:pt idx="28316">
                  <c:v>993.35</c:v>
                </c:pt>
                <c:pt idx="28317">
                  <c:v>918.23</c:v>
                </c:pt>
                <c:pt idx="28318">
                  <c:v>709.65</c:v>
                </c:pt>
                <c:pt idx="28319">
                  <c:v>888.56</c:v>
                </c:pt>
                <c:pt idx="28320">
                  <c:v>871.45</c:v>
                </c:pt>
                <c:pt idx="28321">
                  <c:v>900.49</c:v>
                </c:pt>
                <c:pt idx="28322">
                  <c:v>813.11</c:v>
                </c:pt>
                <c:pt idx="28323">
                  <c:v>1041.98</c:v>
                </c:pt>
                <c:pt idx="28324">
                  <c:v>991.85</c:v>
                </c:pt>
                <c:pt idx="28325">
                  <c:v>888.76</c:v>
                </c:pt>
                <c:pt idx="28326">
                  <c:v>1010.28</c:v>
                </c:pt>
                <c:pt idx="28327">
                  <c:v>1237.57</c:v>
                </c:pt>
                <c:pt idx="28328">
                  <c:v>1223.82</c:v>
                </c:pt>
                <c:pt idx="28329">
                  <c:v>736.28</c:v>
                </c:pt>
                <c:pt idx="28330">
                  <c:v>1218.75</c:v>
                </c:pt>
                <c:pt idx="28331">
                  <c:v>932.25</c:v>
                </c:pt>
                <c:pt idx="28332">
                  <c:v>1004.24</c:v>
                </c:pt>
                <c:pt idx="28333">
                  <c:v>997.62</c:v>
                </c:pt>
                <c:pt idx="28334">
                  <c:v>806.94</c:v>
                </c:pt>
                <c:pt idx="28335">
                  <c:v>1092.99</c:v>
                </c:pt>
                <c:pt idx="28336">
                  <c:v>986.22</c:v>
                </c:pt>
                <c:pt idx="28337">
                  <c:v>790.64</c:v>
                </c:pt>
                <c:pt idx="28338">
                  <c:v>857.06</c:v>
                </c:pt>
                <c:pt idx="28339">
                  <c:v>983.17</c:v>
                </c:pt>
                <c:pt idx="28340">
                  <c:v>962.13</c:v>
                </c:pt>
                <c:pt idx="28341">
                  <c:v>1076.32</c:v>
                </c:pt>
                <c:pt idx="28342">
                  <c:v>1095.54</c:v>
                </c:pt>
                <c:pt idx="28343">
                  <c:v>837.58</c:v>
                </c:pt>
                <c:pt idx="28344">
                  <c:v>856.99</c:v>
                </c:pt>
                <c:pt idx="28345">
                  <c:v>1093.6099999999999</c:v>
                </c:pt>
                <c:pt idx="28346">
                  <c:v>956.21</c:v>
                </c:pt>
                <c:pt idx="28347">
                  <c:v>1106.81</c:v>
                </c:pt>
                <c:pt idx="28348">
                  <c:v>1122.3900000000001</c:v>
                </c:pt>
                <c:pt idx="28349">
                  <c:v>830.36</c:v>
                </c:pt>
                <c:pt idx="28350">
                  <c:v>1014.53</c:v>
                </c:pt>
                <c:pt idx="28351">
                  <c:v>784.32</c:v>
                </c:pt>
                <c:pt idx="28352">
                  <c:v>846.41</c:v>
                </c:pt>
                <c:pt idx="28353">
                  <c:v>1162.71</c:v>
                </c:pt>
                <c:pt idx="28354">
                  <c:v>1175.96</c:v>
                </c:pt>
                <c:pt idx="28355">
                  <c:v>1069.4000000000001</c:v>
                </c:pt>
                <c:pt idx="28356">
                  <c:v>1333.6</c:v>
                </c:pt>
                <c:pt idx="28357">
                  <c:v>900.58</c:v>
                </c:pt>
                <c:pt idx="28358">
                  <c:v>1226.49</c:v>
                </c:pt>
                <c:pt idx="28359">
                  <c:v>804.11</c:v>
                </c:pt>
                <c:pt idx="28360">
                  <c:v>572.34</c:v>
                </c:pt>
                <c:pt idx="28361">
                  <c:v>862.87</c:v>
                </c:pt>
                <c:pt idx="28362">
                  <c:v>737</c:v>
                </c:pt>
                <c:pt idx="28363">
                  <c:v>708.79</c:v>
                </c:pt>
                <c:pt idx="28364">
                  <c:v>786.89</c:v>
                </c:pt>
                <c:pt idx="28365">
                  <c:v>925.8</c:v>
                </c:pt>
                <c:pt idx="28366">
                  <c:v>813.6</c:v>
                </c:pt>
                <c:pt idx="28367">
                  <c:v>784.37</c:v>
                </c:pt>
                <c:pt idx="28368">
                  <c:v>671.98</c:v>
                </c:pt>
                <c:pt idx="28369">
                  <c:v>756.97</c:v>
                </c:pt>
                <c:pt idx="28370">
                  <c:v>683.85</c:v>
                </c:pt>
                <c:pt idx="28371">
                  <c:v>851.79</c:v>
                </c:pt>
                <c:pt idx="28372">
                  <c:v>907.24</c:v>
                </c:pt>
                <c:pt idx="28373">
                  <c:v>591.79</c:v>
                </c:pt>
                <c:pt idx="28374">
                  <c:v>330.31</c:v>
                </c:pt>
                <c:pt idx="28375">
                  <c:v>149.84</c:v>
                </c:pt>
                <c:pt idx="28376">
                  <c:v>826.93</c:v>
                </c:pt>
                <c:pt idx="28377">
                  <c:v>885.25</c:v>
                </c:pt>
                <c:pt idx="28378">
                  <c:v>608.75</c:v>
                </c:pt>
                <c:pt idx="28379">
                  <c:v>513.08000000000004</c:v>
                </c:pt>
                <c:pt idx="28380">
                  <c:v>788.69</c:v>
                </c:pt>
                <c:pt idx="28381">
                  <c:v>507.74</c:v>
                </c:pt>
                <c:pt idx="28382">
                  <c:v>727.2</c:v>
                </c:pt>
                <c:pt idx="28383">
                  <c:v>326.27</c:v>
                </c:pt>
                <c:pt idx="28384">
                  <c:v>1009.44</c:v>
                </c:pt>
                <c:pt idx="28385">
                  <c:v>1266.7</c:v>
                </c:pt>
                <c:pt idx="28386">
                  <c:v>1014.28</c:v>
                </c:pt>
                <c:pt idx="28387">
                  <c:v>1124.4000000000001</c:v>
                </c:pt>
                <c:pt idx="28388">
                  <c:v>984.62</c:v>
                </c:pt>
                <c:pt idx="28389">
                  <c:v>947.19</c:v>
                </c:pt>
                <c:pt idx="28390">
                  <c:v>989.58</c:v>
                </c:pt>
                <c:pt idx="28391">
                  <c:v>905.39</c:v>
                </c:pt>
                <c:pt idx="28392">
                  <c:v>515.09</c:v>
                </c:pt>
                <c:pt idx="28393">
                  <c:v>1104.1300000000001</c:v>
                </c:pt>
                <c:pt idx="28394">
                  <c:v>957.52</c:v>
                </c:pt>
                <c:pt idx="28395">
                  <c:v>284.39999999999998</c:v>
                </c:pt>
                <c:pt idx="28396">
                  <c:v>710.76</c:v>
                </c:pt>
                <c:pt idx="28397">
                  <c:v>409.95</c:v>
                </c:pt>
                <c:pt idx="28398">
                  <c:v>285.68</c:v>
                </c:pt>
                <c:pt idx="28399">
                  <c:v>565.75</c:v>
                </c:pt>
                <c:pt idx="28400">
                  <c:v>987.08</c:v>
                </c:pt>
                <c:pt idx="28401">
                  <c:v>319.07</c:v>
                </c:pt>
                <c:pt idx="28402">
                  <c:v>906</c:v>
                </c:pt>
                <c:pt idx="28403">
                  <c:v>938.99</c:v>
                </c:pt>
                <c:pt idx="28404">
                  <c:v>774.94</c:v>
                </c:pt>
                <c:pt idx="28405">
                  <c:v>845.17</c:v>
                </c:pt>
                <c:pt idx="28406">
                  <c:v>1260.98</c:v>
                </c:pt>
                <c:pt idx="28407">
                  <c:v>1293.47</c:v>
                </c:pt>
                <c:pt idx="28408">
                  <c:v>751.32</c:v>
                </c:pt>
                <c:pt idx="28409">
                  <c:v>1200.95</c:v>
                </c:pt>
                <c:pt idx="28410">
                  <c:v>1003.84</c:v>
                </c:pt>
                <c:pt idx="28411">
                  <c:v>958.91</c:v>
                </c:pt>
                <c:pt idx="28412">
                  <c:v>1119.3900000000001</c:v>
                </c:pt>
                <c:pt idx="28413">
                  <c:v>1024.3800000000001</c:v>
                </c:pt>
                <c:pt idx="28414">
                  <c:v>466.09</c:v>
                </c:pt>
                <c:pt idx="28415">
                  <c:v>680.47</c:v>
                </c:pt>
                <c:pt idx="28416">
                  <c:v>574.64</c:v>
                </c:pt>
                <c:pt idx="28417">
                  <c:v>754.75</c:v>
                </c:pt>
                <c:pt idx="28418">
                  <c:v>737.2</c:v>
                </c:pt>
                <c:pt idx="28419">
                  <c:v>495.81</c:v>
                </c:pt>
                <c:pt idx="28420">
                  <c:v>956.29</c:v>
                </c:pt>
                <c:pt idx="28421">
                  <c:v>198.7</c:v>
                </c:pt>
                <c:pt idx="28422">
                  <c:v>314.39999999999998</c:v>
                </c:pt>
                <c:pt idx="28423">
                  <c:v>451.4</c:v>
                </c:pt>
                <c:pt idx="28424">
                  <c:v>425.36</c:v>
                </c:pt>
                <c:pt idx="28425">
                  <c:v>538.25</c:v>
                </c:pt>
                <c:pt idx="28426">
                  <c:v>571.25</c:v>
                </c:pt>
                <c:pt idx="28427">
                  <c:v>502.72</c:v>
                </c:pt>
                <c:pt idx="28428">
                  <c:v>481.05</c:v>
                </c:pt>
                <c:pt idx="28429">
                  <c:v>345.44</c:v>
                </c:pt>
                <c:pt idx="28430">
                  <c:v>1768.81</c:v>
                </c:pt>
                <c:pt idx="28431">
                  <c:v>1041.0999999999999</c:v>
                </c:pt>
                <c:pt idx="28432">
                  <c:v>1435.91</c:v>
                </c:pt>
                <c:pt idx="28433">
                  <c:v>1133.6199999999999</c:v>
                </c:pt>
                <c:pt idx="28434">
                  <c:v>1412.58</c:v>
                </c:pt>
                <c:pt idx="28435">
                  <c:v>793.42</c:v>
                </c:pt>
                <c:pt idx="28436">
                  <c:v>1451.68</c:v>
                </c:pt>
                <c:pt idx="28437">
                  <c:v>1199.42</c:v>
                </c:pt>
                <c:pt idx="28438">
                  <c:v>1131.33</c:v>
                </c:pt>
                <c:pt idx="28439">
                  <c:v>1374.81</c:v>
                </c:pt>
                <c:pt idx="28440">
                  <c:v>1186.46</c:v>
                </c:pt>
                <c:pt idx="28441">
                  <c:v>830.41</c:v>
                </c:pt>
                <c:pt idx="28442">
                  <c:v>1111.42</c:v>
                </c:pt>
                <c:pt idx="28443">
                  <c:v>1239.1500000000001</c:v>
                </c:pt>
                <c:pt idx="28444">
                  <c:v>1723.36</c:v>
                </c:pt>
                <c:pt idx="28445">
                  <c:v>1167.05</c:v>
                </c:pt>
                <c:pt idx="28446">
                  <c:v>1033.72</c:v>
                </c:pt>
                <c:pt idx="28447">
                  <c:v>1229.8</c:v>
                </c:pt>
                <c:pt idx="28448">
                  <c:v>1259.18</c:v>
                </c:pt>
                <c:pt idx="28449">
                  <c:v>821.78</c:v>
                </c:pt>
                <c:pt idx="28450">
                  <c:v>1650.91</c:v>
                </c:pt>
                <c:pt idx="28451">
                  <c:v>788.14</c:v>
                </c:pt>
                <c:pt idx="28452">
                  <c:v>586.14</c:v>
                </c:pt>
                <c:pt idx="28453">
                  <c:v>908.84</c:v>
                </c:pt>
                <c:pt idx="28454">
                  <c:v>604.82000000000005</c:v>
                </c:pt>
                <c:pt idx="28455">
                  <c:v>766.52</c:v>
                </c:pt>
                <c:pt idx="28456">
                  <c:v>1422.42</c:v>
                </c:pt>
                <c:pt idx="28457">
                  <c:v>675.43</c:v>
                </c:pt>
                <c:pt idx="28458">
                  <c:v>308.43</c:v>
                </c:pt>
                <c:pt idx="28459">
                  <c:v>675.88</c:v>
                </c:pt>
                <c:pt idx="28460">
                  <c:v>519.58000000000004</c:v>
                </c:pt>
                <c:pt idx="28461">
                  <c:v>531.41</c:v>
                </c:pt>
                <c:pt idx="28462">
                  <c:v>615.73</c:v>
                </c:pt>
                <c:pt idx="28463">
                  <c:v>631.96</c:v>
                </c:pt>
                <c:pt idx="28464">
                  <c:v>664.69</c:v>
                </c:pt>
                <c:pt idx="28465">
                  <c:v>539.79</c:v>
                </c:pt>
                <c:pt idx="28466">
                  <c:v>351.62</c:v>
                </c:pt>
                <c:pt idx="28467">
                  <c:v>398.63</c:v>
                </c:pt>
                <c:pt idx="28468">
                  <c:v>270.61</c:v>
                </c:pt>
                <c:pt idx="28469">
                  <c:v>654.28</c:v>
                </c:pt>
                <c:pt idx="28470">
                  <c:v>564.29999999999995</c:v>
                </c:pt>
                <c:pt idx="28471">
                  <c:v>593.38</c:v>
                </c:pt>
                <c:pt idx="28472">
                  <c:v>812.93</c:v>
                </c:pt>
                <c:pt idx="28473">
                  <c:v>795.71</c:v>
                </c:pt>
                <c:pt idx="28474">
                  <c:v>485.02</c:v>
                </c:pt>
                <c:pt idx="28475">
                  <c:v>778.79</c:v>
                </c:pt>
                <c:pt idx="28476">
                  <c:v>789.42</c:v>
                </c:pt>
                <c:pt idx="28477">
                  <c:v>912.69</c:v>
                </c:pt>
                <c:pt idx="28478">
                  <c:v>612.74</c:v>
                </c:pt>
                <c:pt idx="28479">
                  <c:v>636.51</c:v>
                </c:pt>
                <c:pt idx="28480">
                  <c:v>395.57</c:v>
                </c:pt>
                <c:pt idx="28481">
                  <c:v>411.39</c:v>
                </c:pt>
                <c:pt idx="28482">
                  <c:v>668.38</c:v>
                </c:pt>
                <c:pt idx="28483">
                  <c:v>374.7</c:v>
                </c:pt>
                <c:pt idx="28484">
                  <c:v>687.14</c:v>
                </c:pt>
                <c:pt idx="28485">
                  <c:v>416.28</c:v>
                </c:pt>
                <c:pt idx="28486">
                  <c:v>374.31</c:v>
                </c:pt>
                <c:pt idx="28487">
                  <c:v>559.79999999999995</c:v>
                </c:pt>
                <c:pt idx="28488">
                  <c:v>459.37</c:v>
                </c:pt>
                <c:pt idx="28489">
                  <c:v>1077.3599999999999</c:v>
                </c:pt>
                <c:pt idx="28490">
                  <c:v>947.75</c:v>
                </c:pt>
                <c:pt idx="28491">
                  <c:v>388.22</c:v>
                </c:pt>
                <c:pt idx="28492">
                  <c:v>593.63</c:v>
                </c:pt>
                <c:pt idx="28493">
                  <c:v>389.95</c:v>
                </c:pt>
                <c:pt idx="28494">
                  <c:v>240.71</c:v>
                </c:pt>
                <c:pt idx="28495">
                  <c:v>505.99</c:v>
                </c:pt>
                <c:pt idx="28496">
                  <c:v>553.99</c:v>
                </c:pt>
                <c:pt idx="28497">
                  <c:v>444.6</c:v>
                </c:pt>
                <c:pt idx="28498">
                  <c:v>789.52</c:v>
                </c:pt>
                <c:pt idx="28499">
                  <c:v>437.18</c:v>
                </c:pt>
                <c:pt idx="28500">
                  <c:v>483.36</c:v>
                </c:pt>
                <c:pt idx="28501">
                  <c:v>842.81</c:v>
                </c:pt>
                <c:pt idx="28502">
                  <c:v>513.05999999999995</c:v>
                </c:pt>
                <c:pt idx="28503">
                  <c:v>260.57</c:v>
                </c:pt>
                <c:pt idx="28504">
                  <c:v>627.13</c:v>
                </c:pt>
                <c:pt idx="28505">
                  <c:v>658.7</c:v>
                </c:pt>
                <c:pt idx="28506">
                  <c:v>590.63</c:v>
                </c:pt>
                <c:pt idx="28507">
                  <c:v>324.97000000000003</c:v>
                </c:pt>
                <c:pt idx="28508">
                  <c:v>446.33</c:v>
                </c:pt>
                <c:pt idx="28509">
                  <c:v>381.64</c:v>
                </c:pt>
                <c:pt idx="28510">
                  <c:v>368.15</c:v>
                </c:pt>
                <c:pt idx="28511">
                  <c:v>502.67</c:v>
                </c:pt>
                <c:pt idx="28512">
                  <c:v>272.38</c:v>
                </c:pt>
                <c:pt idx="28513">
                  <c:v>634.92999999999995</c:v>
                </c:pt>
                <c:pt idx="28514">
                  <c:v>642.94000000000005</c:v>
                </c:pt>
                <c:pt idx="28515">
                  <c:v>411.05</c:v>
                </c:pt>
                <c:pt idx="28516">
                  <c:v>937.97</c:v>
                </c:pt>
                <c:pt idx="28517">
                  <c:v>524.9</c:v>
                </c:pt>
                <c:pt idx="28518">
                  <c:v>1352.28</c:v>
                </c:pt>
                <c:pt idx="28519">
                  <c:v>1227.02</c:v>
                </c:pt>
                <c:pt idx="28520">
                  <c:v>992.64</c:v>
                </c:pt>
                <c:pt idx="28521">
                  <c:v>789.4</c:v>
                </c:pt>
                <c:pt idx="28522">
                  <c:v>805.25</c:v>
                </c:pt>
                <c:pt idx="28523">
                  <c:v>1268.3800000000001</c:v>
                </c:pt>
                <c:pt idx="28524">
                  <c:v>1264.75</c:v>
                </c:pt>
                <c:pt idx="28525">
                  <c:v>891.68</c:v>
                </c:pt>
                <c:pt idx="28526">
                  <c:v>1028.83</c:v>
                </c:pt>
                <c:pt idx="28527">
                  <c:v>1371.67</c:v>
                </c:pt>
                <c:pt idx="28528">
                  <c:v>1225.17</c:v>
                </c:pt>
                <c:pt idx="28529">
                  <c:v>823.35</c:v>
                </c:pt>
                <c:pt idx="28530">
                  <c:v>1375.24</c:v>
                </c:pt>
                <c:pt idx="28531">
                  <c:v>1655.82</c:v>
                </c:pt>
                <c:pt idx="28532">
                  <c:v>1224.8</c:v>
                </c:pt>
                <c:pt idx="28533">
                  <c:v>1371.67</c:v>
                </c:pt>
                <c:pt idx="28534">
                  <c:v>1191.46</c:v>
                </c:pt>
                <c:pt idx="28535">
                  <c:v>1476.97</c:v>
                </c:pt>
                <c:pt idx="28536">
                  <c:v>1413.12</c:v>
                </c:pt>
                <c:pt idx="28537">
                  <c:v>1272.28</c:v>
                </c:pt>
                <c:pt idx="28538">
                  <c:v>1361.83</c:v>
                </c:pt>
                <c:pt idx="28539">
                  <c:v>1369.13</c:v>
                </c:pt>
                <c:pt idx="28540">
                  <c:v>901.24</c:v>
                </c:pt>
                <c:pt idx="28541">
                  <c:v>1274.97</c:v>
                </c:pt>
                <c:pt idx="28542">
                  <c:v>1075.4100000000001</c:v>
                </c:pt>
                <c:pt idx="28543">
                  <c:v>892.03</c:v>
                </c:pt>
                <c:pt idx="28544">
                  <c:v>938.93</c:v>
                </c:pt>
                <c:pt idx="28545">
                  <c:v>1007.33</c:v>
                </c:pt>
                <c:pt idx="28546">
                  <c:v>1007.57</c:v>
                </c:pt>
                <c:pt idx="28547">
                  <c:v>1059.51</c:v>
                </c:pt>
                <c:pt idx="28548">
                  <c:v>1613.6</c:v>
                </c:pt>
                <c:pt idx="28549">
                  <c:v>1474.34</c:v>
                </c:pt>
                <c:pt idx="28550">
                  <c:v>2004.66</c:v>
                </c:pt>
                <c:pt idx="28551">
                  <c:v>2100.14</c:v>
                </c:pt>
                <c:pt idx="28552">
                  <c:v>1523.8</c:v>
                </c:pt>
                <c:pt idx="28553">
                  <c:v>1097.27</c:v>
                </c:pt>
                <c:pt idx="28554">
                  <c:v>1552.89</c:v>
                </c:pt>
                <c:pt idx="28555">
                  <c:v>1256.2</c:v>
                </c:pt>
                <c:pt idx="28556">
                  <c:v>688.86</c:v>
                </c:pt>
                <c:pt idx="28557">
                  <c:v>835.91</c:v>
                </c:pt>
                <c:pt idx="28558">
                  <c:v>1429.21</c:v>
                </c:pt>
                <c:pt idx="28559">
                  <c:v>1187.4000000000001</c:v>
                </c:pt>
                <c:pt idx="28560">
                  <c:v>983.91</c:v>
                </c:pt>
                <c:pt idx="28561">
                  <c:v>926.34</c:v>
                </c:pt>
                <c:pt idx="28562">
                  <c:v>990.92</c:v>
                </c:pt>
                <c:pt idx="28563">
                  <c:v>944.45</c:v>
                </c:pt>
                <c:pt idx="28564">
                  <c:v>1188.6400000000001</c:v>
                </c:pt>
                <c:pt idx="28565">
                  <c:v>1777.8</c:v>
                </c:pt>
                <c:pt idx="28566">
                  <c:v>1309.1600000000001</c:v>
                </c:pt>
                <c:pt idx="28567">
                  <c:v>1705.94</c:v>
                </c:pt>
                <c:pt idx="28568">
                  <c:v>1698.7</c:v>
                </c:pt>
                <c:pt idx="28569">
                  <c:v>1409.39</c:v>
                </c:pt>
                <c:pt idx="28570">
                  <c:v>1903</c:v>
                </c:pt>
                <c:pt idx="28571">
                  <c:v>1893.8</c:v>
                </c:pt>
                <c:pt idx="28572">
                  <c:v>900.85</c:v>
                </c:pt>
                <c:pt idx="28573">
                  <c:v>1460.05</c:v>
                </c:pt>
                <c:pt idx="28574">
                  <c:v>1466.43</c:v>
                </c:pt>
                <c:pt idx="28575">
                  <c:v>1447.61</c:v>
                </c:pt>
                <c:pt idx="28576">
                  <c:v>1376.2</c:v>
                </c:pt>
                <c:pt idx="28577">
                  <c:v>1336.2</c:v>
                </c:pt>
                <c:pt idx="28578">
                  <c:v>1227.8800000000001</c:v>
                </c:pt>
                <c:pt idx="28579">
                  <c:v>1240.8399999999999</c:v>
                </c:pt>
                <c:pt idx="28580">
                  <c:v>1316.5</c:v>
                </c:pt>
                <c:pt idx="28581">
                  <c:v>1391.97</c:v>
                </c:pt>
                <c:pt idx="28582">
                  <c:v>1701.82</c:v>
                </c:pt>
                <c:pt idx="28583">
                  <c:v>1367.53</c:v>
                </c:pt>
                <c:pt idx="28584">
                  <c:v>1434.24</c:v>
                </c:pt>
                <c:pt idx="28585">
                  <c:v>1461.81</c:v>
                </c:pt>
                <c:pt idx="28586">
                  <c:v>1303.93</c:v>
                </c:pt>
                <c:pt idx="28587">
                  <c:v>1041.47</c:v>
                </c:pt>
                <c:pt idx="28588">
                  <c:v>1221.6199999999999</c:v>
                </c:pt>
                <c:pt idx="28589">
                  <c:v>1229.3</c:v>
                </c:pt>
                <c:pt idx="28590">
                  <c:v>1183.04</c:v>
                </c:pt>
                <c:pt idx="28591">
                  <c:v>1282.01</c:v>
                </c:pt>
                <c:pt idx="28592">
                  <c:v>1184.69</c:v>
                </c:pt>
                <c:pt idx="28593">
                  <c:v>1128.44</c:v>
                </c:pt>
                <c:pt idx="28594">
                  <c:v>1317.89</c:v>
                </c:pt>
                <c:pt idx="28595">
                  <c:v>1078.53</c:v>
                </c:pt>
                <c:pt idx="28596">
                  <c:v>1173.45</c:v>
                </c:pt>
                <c:pt idx="28597">
                  <c:v>1033.74</c:v>
                </c:pt>
                <c:pt idx="28598">
                  <c:v>1244.07</c:v>
                </c:pt>
                <c:pt idx="28599">
                  <c:v>1151.25</c:v>
                </c:pt>
                <c:pt idx="28600">
                  <c:v>1092.3</c:v>
                </c:pt>
                <c:pt idx="28601">
                  <c:v>1081.57</c:v>
                </c:pt>
                <c:pt idx="28602">
                  <c:v>1074.1400000000001</c:v>
                </c:pt>
                <c:pt idx="28603">
                  <c:v>1085.05</c:v>
                </c:pt>
                <c:pt idx="28604">
                  <c:v>1063.9100000000001</c:v>
                </c:pt>
                <c:pt idx="28605">
                  <c:v>1037.7</c:v>
                </c:pt>
                <c:pt idx="28606">
                  <c:v>1023.07</c:v>
                </c:pt>
                <c:pt idx="28607">
                  <c:v>1039.6300000000001</c:v>
                </c:pt>
                <c:pt idx="28608">
                  <c:v>976.87</c:v>
                </c:pt>
                <c:pt idx="28609">
                  <c:v>877.51</c:v>
                </c:pt>
                <c:pt idx="28610">
                  <c:v>980.85</c:v>
                </c:pt>
                <c:pt idx="28611">
                  <c:v>1142.2</c:v>
                </c:pt>
                <c:pt idx="28612">
                  <c:v>1161.05</c:v>
                </c:pt>
                <c:pt idx="28613">
                  <c:v>1281.32</c:v>
                </c:pt>
                <c:pt idx="28614">
                  <c:v>1261.03</c:v>
                </c:pt>
                <c:pt idx="28615">
                  <c:v>1529.22</c:v>
                </c:pt>
                <c:pt idx="28616">
                  <c:v>1599.63</c:v>
                </c:pt>
                <c:pt idx="28617">
                  <c:v>1288.1500000000001</c:v>
                </c:pt>
                <c:pt idx="28618">
                  <c:v>1320.82</c:v>
                </c:pt>
                <c:pt idx="28619">
                  <c:v>1476.1</c:v>
                </c:pt>
                <c:pt idx="28620">
                  <c:v>1386.33</c:v>
                </c:pt>
                <c:pt idx="28621">
                  <c:v>1239.56</c:v>
                </c:pt>
                <c:pt idx="28622">
                  <c:v>1427.44</c:v>
                </c:pt>
                <c:pt idx="28623">
                  <c:v>1295.45</c:v>
                </c:pt>
                <c:pt idx="28624">
                  <c:v>1363.92</c:v>
                </c:pt>
                <c:pt idx="28625">
                  <c:v>1562.31</c:v>
                </c:pt>
                <c:pt idx="28626">
                  <c:v>1340.18</c:v>
                </c:pt>
                <c:pt idx="28627">
                  <c:v>1442.64</c:v>
                </c:pt>
                <c:pt idx="28628">
                  <c:v>1431.38</c:v>
                </c:pt>
                <c:pt idx="28629">
                  <c:v>1437.02</c:v>
                </c:pt>
                <c:pt idx="28630">
                  <c:v>1408.16</c:v>
                </c:pt>
                <c:pt idx="28631">
                  <c:v>1430.9</c:v>
                </c:pt>
                <c:pt idx="28632">
                  <c:v>1820.74</c:v>
                </c:pt>
                <c:pt idx="28633">
                  <c:v>1346.63</c:v>
                </c:pt>
                <c:pt idx="28634">
                  <c:v>1422.77</c:v>
                </c:pt>
                <c:pt idx="28635">
                  <c:v>1358.6</c:v>
                </c:pt>
                <c:pt idx="28636">
                  <c:v>1437.84</c:v>
                </c:pt>
                <c:pt idx="28637">
                  <c:v>1757.8</c:v>
                </c:pt>
                <c:pt idx="28638">
                  <c:v>1575.67</c:v>
                </c:pt>
                <c:pt idx="28639">
                  <c:v>1549.5</c:v>
                </c:pt>
                <c:pt idx="28640">
                  <c:v>1440.83</c:v>
                </c:pt>
                <c:pt idx="28641">
                  <c:v>1516.9</c:v>
                </c:pt>
                <c:pt idx="28642">
                  <c:v>1624.55</c:v>
                </c:pt>
                <c:pt idx="28643">
                  <c:v>1649.95</c:v>
                </c:pt>
                <c:pt idx="28644">
                  <c:v>1718.33</c:v>
                </c:pt>
                <c:pt idx="28645">
                  <c:v>1757.32</c:v>
                </c:pt>
                <c:pt idx="28646">
                  <c:v>1749.52</c:v>
                </c:pt>
                <c:pt idx="28647">
                  <c:v>1546</c:v>
                </c:pt>
                <c:pt idx="28648">
                  <c:v>1592.29</c:v>
                </c:pt>
                <c:pt idx="28649">
                  <c:v>1821.5</c:v>
                </c:pt>
                <c:pt idx="28650">
                  <c:v>1705.36</c:v>
                </c:pt>
                <c:pt idx="28651">
                  <c:v>1913.76</c:v>
                </c:pt>
                <c:pt idx="28652">
                  <c:v>1779.56</c:v>
                </c:pt>
                <c:pt idx="28653">
                  <c:v>1762.5</c:v>
                </c:pt>
                <c:pt idx="28654">
                  <c:v>1829.76</c:v>
                </c:pt>
                <c:pt idx="28655">
                  <c:v>1785.15</c:v>
                </c:pt>
                <c:pt idx="28656">
                  <c:v>1661.97</c:v>
                </c:pt>
                <c:pt idx="28657">
                  <c:v>1655.85</c:v>
                </c:pt>
                <c:pt idx="28658">
                  <c:v>1746.98</c:v>
                </c:pt>
                <c:pt idx="28659">
                  <c:v>1796.33</c:v>
                </c:pt>
                <c:pt idx="28660">
                  <c:v>1896.38</c:v>
                </c:pt>
                <c:pt idx="28661">
                  <c:v>1528.08</c:v>
                </c:pt>
                <c:pt idx="28662">
                  <c:v>1865.35</c:v>
                </c:pt>
                <c:pt idx="28663">
                  <c:v>1722.66</c:v>
                </c:pt>
                <c:pt idx="28664">
                  <c:v>1907.88</c:v>
                </c:pt>
                <c:pt idx="28665">
                  <c:v>1734.11</c:v>
                </c:pt>
                <c:pt idx="28666">
                  <c:v>1729.4</c:v>
                </c:pt>
                <c:pt idx="28667">
                  <c:v>1924.3</c:v>
                </c:pt>
                <c:pt idx="28668">
                  <c:v>1956.2</c:v>
                </c:pt>
                <c:pt idx="28669">
                  <c:v>1784.26</c:v>
                </c:pt>
                <c:pt idx="28670">
                  <c:v>1878.19</c:v>
                </c:pt>
                <c:pt idx="28671">
                  <c:v>1878.39</c:v>
                </c:pt>
                <c:pt idx="28672">
                  <c:v>1810.31</c:v>
                </c:pt>
                <c:pt idx="28673">
                  <c:v>1850.28</c:v>
                </c:pt>
                <c:pt idx="28674">
                  <c:v>1724.44</c:v>
                </c:pt>
                <c:pt idx="28675">
                  <c:v>1780.63</c:v>
                </c:pt>
                <c:pt idx="28676">
                  <c:v>1860.11</c:v>
                </c:pt>
                <c:pt idx="28677">
                  <c:v>1665.93</c:v>
                </c:pt>
                <c:pt idx="28678">
                  <c:v>1701.32</c:v>
                </c:pt>
                <c:pt idx="28679">
                  <c:v>1560.02</c:v>
                </c:pt>
                <c:pt idx="28680">
                  <c:v>1651.84</c:v>
                </c:pt>
                <c:pt idx="28681">
                  <c:v>1772.1</c:v>
                </c:pt>
                <c:pt idx="28682">
                  <c:v>1645.14</c:v>
                </c:pt>
                <c:pt idx="28683">
                  <c:v>1623.47</c:v>
                </c:pt>
                <c:pt idx="28684">
                  <c:v>1739.62</c:v>
                </c:pt>
                <c:pt idx="28685">
                  <c:v>1731.68</c:v>
                </c:pt>
                <c:pt idx="28686">
                  <c:v>1658.54</c:v>
                </c:pt>
                <c:pt idx="28687">
                  <c:v>2029.24</c:v>
                </c:pt>
                <c:pt idx="28688">
                  <c:v>1576.15</c:v>
                </c:pt>
                <c:pt idx="28689">
                  <c:v>1864.51</c:v>
                </c:pt>
                <c:pt idx="28690">
                  <c:v>1726.75</c:v>
                </c:pt>
                <c:pt idx="28691">
                  <c:v>1693.11</c:v>
                </c:pt>
                <c:pt idx="28692">
                  <c:v>1644.18</c:v>
                </c:pt>
                <c:pt idx="28693">
                  <c:v>1592.88</c:v>
                </c:pt>
                <c:pt idx="28694">
                  <c:v>1791.65</c:v>
                </c:pt>
                <c:pt idx="28695">
                  <c:v>1821.21</c:v>
                </c:pt>
                <c:pt idx="28696">
                  <c:v>1698.37</c:v>
                </c:pt>
                <c:pt idx="28697">
                  <c:v>1964.58</c:v>
                </c:pt>
                <c:pt idx="28698">
                  <c:v>1876.53</c:v>
                </c:pt>
                <c:pt idx="28699">
                  <c:v>1753.06</c:v>
                </c:pt>
                <c:pt idx="28700">
                  <c:v>1813.91</c:v>
                </c:pt>
                <c:pt idx="28701">
                  <c:v>1773.58</c:v>
                </c:pt>
                <c:pt idx="28702">
                  <c:v>1813.98</c:v>
                </c:pt>
                <c:pt idx="28703">
                  <c:v>1924.91</c:v>
                </c:pt>
                <c:pt idx="28704">
                  <c:v>1643.73</c:v>
                </c:pt>
                <c:pt idx="28705">
                  <c:v>1806.33</c:v>
                </c:pt>
                <c:pt idx="28706">
                  <c:v>1874.65</c:v>
                </c:pt>
                <c:pt idx="28707">
                  <c:v>1745.6</c:v>
                </c:pt>
                <c:pt idx="28708">
                  <c:v>1735.67</c:v>
                </c:pt>
                <c:pt idx="28709">
                  <c:v>1702.62</c:v>
                </c:pt>
                <c:pt idx="28710">
                  <c:v>1773.01</c:v>
                </c:pt>
                <c:pt idx="28711">
                  <c:v>1708.58</c:v>
                </c:pt>
                <c:pt idx="28712">
                  <c:v>1777.34</c:v>
                </c:pt>
                <c:pt idx="28713">
                  <c:v>1665.17</c:v>
                </c:pt>
                <c:pt idx="28714">
                  <c:v>1702.9</c:v>
                </c:pt>
                <c:pt idx="28715">
                  <c:v>1868.32</c:v>
                </c:pt>
                <c:pt idx="28716">
                  <c:v>166.19</c:v>
                </c:pt>
                <c:pt idx="28717">
                  <c:v>145.43</c:v>
                </c:pt>
                <c:pt idx="28718">
                  <c:v>178.65</c:v>
                </c:pt>
                <c:pt idx="28719">
                  <c:v>175.45</c:v>
                </c:pt>
                <c:pt idx="28720">
                  <c:v>200.9</c:v>
                </c:pt>
                <c:pt idx="28721">
                  <c:v>217.37</c:v>
                </c:pt>
                <c:pt idx="28722">
                  <c:v>354.98</c:v>
                </c:pt>
                <c:pt idx="28723">
                  <c:v>300.74</c:v>
                </c:pt>
                <c:pt idx="28724">
                  <c:v>310.63</c:v>
                </c:pt>
                <c:pt idx="28725">
                  <c:v>549.21</c:v>
                </c:pt>
                <c:pt idx="28726">
                  <c:v>242.39</c:v>
                </c:pt>
                <c:pt idx="28727">
                  <c:v>341.9</c:v>
                </c:pt>
                <c:pt idx="28728">
                  <c:v>359.15</c:v>
                </c:pt>
                <c:pt idx="28729">
                  <c:v>504.39</c:v>
                </c:pt>
                <c:pt idx="28730">
                  <c:v>379.3</c:v>
                </c:pt>
                <c:pt idx="28731">
                  <c:v>295.5</c:v>
                </c:pt>
                <c:pt idx="28732">
                  <c:v>235.98</c:v>
                </c:pt>
                <c:pt idx="28733">
                  <c:v>447.6</c:v>
                </c:pt>
                <c:pt idx="28734">
                  <c:v>421.11</c:v>
                </c:pt>
                <c:pt idx="28735">
                  <c:v>438.17</c:v>
                </c:pt>
                <c:pt idx="28736">
                  <c:v>332.62</c:v>
                </c:pt>
                <c:pt idx="28737">
                  <c:v>331.58</c:v>
                </c:pt>
                <c:pt idx="28738">
                  <c:v>245.71</c:v>
                </c:pt>
                <c:pt idx="28739">
                  <c:v>273.67</c:v>
                </c:pt>
                <c:pt idx="28740">
                  <c:v>350.68</c:v>
                </c:pt>
                <c:pt idx="28741">
                  <c:v>230.84</c:v>
                </c:pt>
                <c:pt idx="28742">
                  <c:v>262.39</c:v>
                </c:pt>
                <c:pt idx="28743">
                  <c:v>431.05</c:v>
                </c:pt>
                <c:pt idx="28744">
                  <c:v>348.7</c:v>
                </c:pt>
                <c:pt idx="28745">
                  <c:v>268.70999999999998</c:v>
                </c:pt>
                <c:pt idx="28746">
                  <c:v>288.88</c:v>
                </c:pt>
                <c:pt idx="28747">
                  <c:v>285.94</c:v>
                </c:pt>
                <c:pt idx="28748">
                  <c:v>309.52</c:v>
                </c:pt>
                <c:pt idx="28749">
                  <c:v>226.54</c:v>
                </c:pt>
                <c:pt idx="28750">
                  <c:v>258.61</c:v>
                </c:pt>
                <c:pt idx="28751">
                  <c:v>229.6</c:v>
                </c:pt>
                <c:pt idx="28752">
                  <c:v>193.4</c:v>
                </c:pt>
                <c:pt idx="28753">
                  <c:v>172.78</c:v>
                </c:pt>
                <c:pt idx="28754">
                  <c:v>172.84</c:v>
                </c:pt>
                <c:pt idx="28755">
                  <c:v>156.63999999999999</c:v>
                </c:pt>
                <c:pt idx="28756">
                  <c:v>176.79</c:v>
                </c:pt>
                <c:pt idx="28757">
                  <c:v>162.11000000000001</c:v>
                </c:pt>
                <c:pt idx="28758">
                  <c:v>296.43</c:v>
                </c:pt>
                <c:pt idx="28759">
                  <c:v>153.07</c:v>
                </c:pt>
                <c:pt idx="28760">
                  <c:v>148.69999999999999</c:v>
                </c:pt>
                <c:pt idx="28761">
                  <c:v>182.96</c:v>
                </c:pt>
                <c:pt idx="28762">
                  <c:v>131.61000000000001</c:v>
                </c:pt>
                <c:pt idx="28763">
                  <c:v>203.23</c:v>
                </c:pt>
                <c:pt idx="28764">
                  <c:v>103.77</c:v>
                </c:pt>
                <c:pt idx="28765">
                  <c:v>75.97</c:v>
                </c:pt>
                <c:pt idx="28766">
                  <c:v>112.87</c:v>
                </c:pt>
                <c:pt idx="28767">
                  <c:v>97.88</c:v>
                </c:pt>
                <c:pt idx="28768">
                  <c:v>117.04</c:v>
                </c:pt>
                <c:pt idx="28769">
                  <c:v>65.040000000000006</c:v>
                </c:pt>
                <c:pt idx="28770">
                  <c:v>134.72</c:v>
                </c:pt>
                <c:pt idx="28771">
                  <c:v>155.19999999999999</c:v>
                </c:pt>
                <c:pt idx="28772">
                  <c:v>104.17</c:v>
                </c:pt>
                <c:pt idx="28773">
                  <c:v>101.94</c:v>
                </c:pt>
                <c:pt idx="28774">
                  <c:v>190.49</c:v>
                </c:pt>
                <c:pt idx="28775">
                  <c:v>177.1</c:v>
                </c:pt>
                <c:pt idx="28776">
                  <c:v>194.78</c:v>
                </c:pt>
                <c:pt idx="28777">
                  <c:v>235.32</c:v>
                </c:pt>
                <c:pt idx="28778">
                  <c:v>257.23</c:v>
                </c:pt>
                <c:pt idx="28779">
                  <c:v>259.19</c:v>
                </c:pt>
                <c:pt idx="28780">
                  <c:v>398.66</c:v>
                </c:pt>
                <c:pt idx="28781">
                  <c:v>194.98</c:v>
                </c:pt>
                <c:pt idx="28782">
                  <c:v>215</c:v>
                </c:pt>
                <c:pt idx="28783">
                  <c:v>187.6</c:v>
                </c:pt>
                <c:pt idx="28784">
                  <c:v>292.38</c:v>
                </c:pt>
                <c:pt idx="28785">
                  <c:v>390.19</c:v>
                </c:pt>
                <c:pt idx="28786">
                  <c:v>302.70999999999998</c:v>
                </c:pt>
                <c:pt idx="28787">
                  <c:v>355.99</c:v>
                </c:pt>
                <c:pt idx="28788">
                  <c:v>269.95999999999998</c:v>
                </c:pt>
                <c:pt idx="28789">
                  <c:v>482.17</c:v>
                </c:pt>
                <c:pt idx="28790">
                  <c:v>372.11</c:v>
                </c:pt>
                <c:pt idx="28791">
                  <c:v>307.52999999999997</c:v>
                </c:pt>
                <c:pt idx="28792">
                  <c:v>383.85</c:v>
                </c:pt>
                <c:pt idx="28793">
                  <c:v>366.8</c:v>
                </c:pt>
                <c:pt idx="28794">
                  <c:v>439.42</c:v>
                </c:pt>
                <c:pt idx="28795">
                  <c:v>419.64</c:v>
                </c:pt>
                <c:pt idx="28796">
                  <c:v>459.28</c:v>
                </c:pt>
                <c:pt idx="28797">
                  <c:v>431.2</c:v>
                </c:pt>
                <c:pt idx="28798">
                  <c:v>459.16</c:v>
                </c:pt>
                <c:pt idx="28799">
                  <c:v>374.48</c:v>
                </c:pt>
                <c:pt idx="28800">
                  <c:v>290.22000000000003</c:v>
                </c:pt>
                <c:pt idx="28801">
                  <c:v>509.46</c:v>
                </c:pt>
                <c:pt idx="28802">
                  <c:v>463.96</c:v>
                </c:pt>
                <c:pt idx="28803">
                  <c:v>313.58</c:v>
                </c:pt>
                <c:pt idx="28804">
                  <c:v>271.16000000000003</c:v>
                </c:pt>
                <c:pt idx="28805">
                  <c:v>286.56</c:v>
                </c:pt>
                <c:pt idx="28806">
                  <c:v>334.74</c:v>
                </c:pt>
                <c:pt idx="28807">
                  <c:v>305.06</c:v>
                </c:pt>
                <c:pt idx="28808">
                  <c:v>359.52</c:v>
                </c:pt>
                <c:pt idx="28809">
                  <c:v>256.62</c:v>
                </c:pt>
                <c:pt idx="28810">
                  <c:v>395.92</c:v>
                </c:pt>
                <c:pt idx="28811">
                  <c:v>189.42</c:v>
                </c:pt>
                <c:pt idx="28812">
                  <c:v>175.42</c:v>
                </c:pt>
                <c:pt idx="28813">
                  <c:v>191.1</c:v>
                </c:pt>
                <c:pt idx="28814">
                  <c:v>291.76</c:v>
                </c:pt>
                <c:pt idx="28815">
                  <c:v>186.06</c:v>
                </c:pt>
                <c:pt idx="28816">
                  <c:v>365.26</c:v>
                </c:pt>
                <c:pt idx="28817">
                  <c:v>147.84</c:v>
                </c:pt>
                <c:pt idx="28818">
                  <c:v>193.2</c:v>
                </c:pt>
                <c:pt idx="28819">
                  <c:v>167.72</c:v>
                </c:pt>
                <c:pt idx="28820">
                  <c:v>203.56</c:v>
                </c:pt>
                <c:pt idx="28821">
                  <c:v>169.4</c:v>
                </c:pt>
                <c:pt idx="28822">
                  <c:v>245.84</c:v>
                </c:pt>
                <c:pt idx="28823">
                  <c:v>183.82</c:v>
                </c:pt>
                <c:pt idx="28824">
                  <c:v>300.58</c:v>
                </c:pt>
                <c:pt idx="28825">
                  <c:v>209.58</c:v>
                </c:pt>
                <c:pt idx="28826">
                  <c:v>327.32</c:v>
                </c:pt>
                <c:pt idx="28827">
                  <c:v>356.16</c:v>
                </c:pt>
                <c:pt idx="28828">
                  <c:v>350.78</c:v>
                </c:pt>
                <c:pt idx="28829">
                  <c:v>367.08</c:v>
                </c:pt>
                <c:pt idx="28830">
                  <c:v>656.6</c:v>
                </c:pt>
                <c:pt idx="28831">
                  <c:v>398.16</c:v>
                </c:pt>
                <c:pt idx="28832">
                  <c:v>348.32</c:v>
                </c:pt>
                <c:pt idx="28833">
                  <c:v>448.28</c:v>
                </c:pt>
                <c:pt idx="28834">
                  <c:v>431.9</c:v>
                </c:pt>
                <c:pt idx="28835">
                  <c:v>490.7</c:v>
                </c:pt>
                <c:pt idx="28836">
                  <c:v>482.58</c:v>
                </c:pt>
                <c:pt idx="28837">
                  <c:v>600.6</c:v>
                </c:pt>
                <c:pt idx="28838">
                  <c:v>648.48</c:v>
                </c:pt>
                <c:pt idx="28839">
                  <c:v>669.9</c:v>
                </c:pt>
                <c:pt idx="28840">
                  <c:v>530.88</c:v>
                </c:pt>
                <c:pt idx="28841">
                  <c:v>867.02</c:v>
                </c:pt>
                <c:pt idx="28842">
                  <c:v>599.20000000000005</c:v>
                </c:pt>
                <c:pt idx="28843">
                  <c:v>455</c:v>
                </c:pt>
                <c:pt idx="28844">
                  <c:v>401.66</c:v>
                </c:pt>
                <c:pt idx="28845">
                  <c:v>537.17999999999995</c:v>
                </c:pt>
                <c:pt idx="28846">
                  <c:v>652.54</c:v>
                </c:pt>
                <c:pt idx="28847">
                  <c:v>523.6</c:v>
                </c:pt>
                <c:pt idx="28848">
                  <c:v>591.64</c:v>
                </c:pt>
                <c:pt idx="28849">
                  <c:v>548.38</c:v>
                </c:pt>
                <c:pt idx="28850">
                  <c:v>488.04</c:v>
                </c:pt>
                <c:pt idx="28851">
                  <c:v>462</c:v>
                </c:pt>
                <c:pt idx="28852">
                  <c:v>420.56</c:v>
                </c:pt>
                <c:pt idx="28853">
                  <c:v>426.3</c:v>
                </c:pt>
                <c:pt idx="28854">
                  <c:v>447.3</c:v>
                </c:pt>
                <c:pt idx="28855">
                  <c:v>358.54</c:v>
                </c:pt>
                <c:pt idx="28856">
                  <c:v>332.64</c:v>
                </c:pt>
                <c:pt idx="28857">
                  <c:v>392.84</c:v>
                </c:pt>
                <c:pt idx="28858">
                  <c:v>376.04</c:v>
                </c:pt>
                <c:pt idx="28859">
                  <c:v>6805.18</c:v>
                </c:pt>
                <c:pt idx="28860">
                  <c:v>6532.07</c:v>
                </c:pt>
                <c:pt idx="28861">
                  <c:v>6062.13</c:v>
                </c:pt>
                <c:pt idx="28862">
                  <c:v>6621.01</c:v>
                </c:pt>
                <c:pt idx="28863">
                  <c:v>6674.61</c:v>
                </c:pt>
                <c:pt idx="28864">
                  <c:v>5953.41</c:v>
                </c:pt>
                <c:pt idx="28865">
                  <c:v>5229.88</c:v>
                </c:pt>
                <c:pt idx="28866">
                  <c:v>5658.15</c:v>
                </c:pt>
                <c:pt idx="28867">
                  <c:v>5877.98</c:v>
                </c:pt>
                <c:pt idx="28868">
                  <c:v>6496.32</c:v>
                </c:pt>
                <c:pt idx="28869">
                  <c:v>5468.62</c:v>
                </c:pt>
                <c:pt idx="28870">
                  <c:v>5397.06</c:v>
                </c:pt>
                <c:pt idx="28871">
                  <c:v>5990.6</c:v>
                </c:pt>
                <c:pt idx="28872">
                  <c:v>6867.82</c:v>
                </c:pt>
                <c:pt idx="28873">
                  <c:v>5420.81</c:v>
                </c:pt>
                <c:pt idx="28874">
                  <c:v>4979.21</c:v>
                </c:pt>
                <c:pt idx="28875">
                  <c:v>5525.66</c:v>
                </c:pt>
                <c:pt idx="28876">
                  <c:v>5921.84</c:v>
                </c:pt>
                <c:pt idx="28877">
                  <c:v>5799.41</c:v>
                </c:pt>
                <c:pt idx="28878">
                  <c:v>5801.12</c:v>
                </c:pt>
                <c:pt idx="28879">
                  <c:v>5253.51</c:v>
                </c:pt>
                <c:pt idx="28880">
                  <c:v>5610.85</c:v>
                </c:pt>
                <c:pt idx="28881">
                  <c:v>6171.08</c:v>
                </c:pt>
                <c:pt idx="28882">
                  <c:v>5350.86</c:v>
                </c:pt>
                <c:pt idx="28883">
                  <c:v>5040.41</c:v>
                </c:pt>
                <c:pt idx="28884">
                  <c:v>5293.35</c:v>
                </c:pt>
                <c:pt idx="28885">
                  <c:v>6304.01</c:v>
                </c:pt>
                <c:pt idx="28886">
                  <c:v>5885.43</c:v>
                </c:pt>
                <c:pt idx="28887">
                  <c:v>5583.75</c:v>
                </c:pt>
                <c:pt idx="28888">
                  <c:v>5427.14</c:v>
                </c:pt>
                <c:pt idx="28889">
                  <c:v>5963.41</c:v>
                </c:pt>
                <c:pt idx="28890">
                  <c:v>6466.3</c:v>
                </c:pt>
                <c:pt idx="28891">
                  <c:v>5618.23</c:v>
                </c:pt>
                <c:pt idx="28892">
                  <c:v>6225.3</c:v>
                </c:pt>
                <c:pt idx="28893">
                  <c:v>5555.94</c:v>
                </c:pt>
                <c:pt idx="28894">
                  <c:v>7239.36</c:v>
                </c:pt>
                <c:pt idx="28895">
                  <c:v>6177.17</c:v>
                </c:pt>
                <c:pt idx="28896">
                  <c:v>6258.97</c:v>
                </c:pt>
                <c:pt idx="28897">
                  <c:v>6113.48</c:v>
                </c:pt>
                <c:pt idx="28898">
                  <c:v>8701.2099999999991</c:v>
                </c:pt>
                <c:pt idx="28899">
                  <c:v>8145.21</c:v>
                </c:pt>
                <c:pt idx="28900">
                  <c:v>8944.39</c:v>
                </c:pt>
                <c:pt idx="28901">
                  <c:v>7957.47</c:v>
                </c:pt>
                <c:pt idx="28902">
                  <c:v>6909.19</c:v>
                </c:pt>
                <c:pt idx="28903">
                  <c:v>7787.88</c:v>
                </c:pt>
                <c:pt idx="28904">
                  <c:v>8427.09</c:v>
                </c:pt>
                <c:pt idx="28905">
                  <c:v>8784.76</c:v>
                </c:pt>
                <c:pt idx="28906">
                  <c:v>8918.9599999999991</c:v>
                </c:pt>
                <c:pt idx="28907">
                  <c:v>8348.16</c:v>
                </c:pt>
                <c:pt idx="28908">
                  <c:v>8399.2900000000009</c:v>
                </c:pt>
                <c:pt idx="28909">
                  <c:v>7011.91</c:v>
                </c:pt>
                <c:pt idx="28910">
                  <c:v>6256.39</c:v>
                </c:pt>
                <c:pt idx="28911">
                  <c:v>7180.42</c:v>
                </c:pt>
                <c:pt idx="28912">
                  <c:v>6852.92</c:v>
                </c:pt>
                <c:pt idx="28913">
                  <c:v>6033.41</c:v>
                </c:pt>
                <c:pt idx="28914">
                  <c:v>6216.24</c:v>
                </c:pt>
                <c:pt idx="28915">
                  <c:v>7368.49</c:v>
                </c:pt>
                <c:pt idx="28916">
                  <c:v>7741.2</c:v>
                </c:pt>
                <c:pt idx="28917">
                  <c:v>7871.93</c:v>
                </c:pt>
                <c:pt idx="28918">
                  <c:v>7533.17</c:v>
                </c:pt>
                <c:pt idx="28919">
                  <c:v>5677.46</c:v>
                </c:pt>
                <c:pt idx="28920">
                  <c:v>6130.23</c:v>
                </c:pt>
                <c:pt idx="28921">
                  <c:v>5400.72</c:v>
                </c:pt>
                <c:pt idx="28922">
                  <c:v>5848.52</c:v>
                </c:pt>
                <c:pt idx="28923">
                  <c:v>6018.31</c:v>
                </c:pt>
                <c:pt idx="28924">
                  <c:v>6713.38</c:v>
                </c:pt>
                <c:pt idx="28925">
                  <c:v>6232</c:v>
                </c:pt>
                <c:pt idx="28926">
                  <c:v>6707.58</c:v>
                </c:pt>
                <c:pt idx="28927">
                  <c:v>6746.46</c:v>
                </c:pt>
                <c:pt idx="28928">
                  <c:v>6978.27</c:v>
                </c:pt>
                <c:pt idx="28929">
                  <c:v>7484.85</c:v>
                </c:pt>
                <c:pt idx="28930">
                  <c:v>6922.17</c:v>
                </c:pt>
                <c:pt idx="28931">
                  <c:v>6613.6</c:v>
                </c:pt>
                <c:pt idx="28932">
                  <c:v>6314.03</c:v>
                </c:pt>
                <c:pt idx="28933">
                  <c:v>7512.41</c:v>
                </c:pt>
                <c:pt idx="28934">
                  <c:v>7111.59</c:v>
                </c:pt>
                <c:pt idx="28935">
                  <c:v>7142.34</c:v>
                </c:pt>
                <c:pt idx="28936">
                  <c:v>6834.46</c:v>
                </c:pt>
                <c:pt idx="28937">
                  <c:v>8300.3799999999992</c:v>
                </c:pt>
                <c:pt idx="28938">
                  <c:v>7059.65</c:v>
                </c:pt>
                <c:pt idx="28939">
                  <c:v>7087.56</c:v>
                </c:pt>
                <c:pt idx="28940">
                  <c:v>7096.44</c:v>
                </c:pt>
                <c:pt idx="28941">
                  <c:v>7639.46</c:v>
                </c:pt>
                <c:pt idx="28942">
                  <c:v>7158.43</c:v>
                </c:pt>
                <c:pt idx="28943">
                  <c:v>7475.24</c:v>
                </c:pt>
                <c:pt idx="28944">
                  <c:v>7287.13</c:v>
                </c:pt>
                <c:pt idx="28945">
                  <c:v>7993.62</c:v>
                </c:pt>
                <c:pt idx="28946">
                  <c:v>9699.9699999999993</c:v>
                </c:pt>
                <c:pt idx="28947">
                  <c:v>8389.35</c:v>
                </c:pt>
                <c:pt idx="28948">
                  <c:v>8598.4699999999993</c:v>
                </c:pt>
                <c:pt idx="28949">
                  <c:v>7827.81</c:v>
                </c:pt>
                <c:pt idx="28950">
                  <c:v>8702.94</c:v>
                </c:pt>
                <c:pt idx="28951">
                  <c:v>9563.82</c:v>
                </c:pt>
                <c:pt idx="28952">
                  <c:v>9371.75</c:v>
                </c:pt>
                <c:pt idx="28953">
                  <c:v>9144.7199999999993</c:v>
                </c:pt>
                <c:pt idx="28954">
                  <c:v>8631.2000000000007</c:v>
                </c:pt>
                <c:pt idx="28955">
                  <c:v>9020.2800000000007</c:v>
                </c:pt>
                <c:pt idx="28956">
                  <c:v>8894.66</c:v>
                </c:pt>
                <c:pt idx="28957">
                  <c:v>9555.5499999999993</c:v>
                </c:pt>
                <c:pt idx="28958">
                  <c:v>7570.69</c:v>
                </c:pt>
                <c:pt idx="28959">
                  <c:v>9416.14</c:v>
                </c:pt>
                <c:pt idx="28960">
                  <c:v>9571.59</c:v>
                </c:pt>
                <c:pt idx="28961">
                  <c:v>9431.27</c:v>
                </c:pt>
                <c:pt idx="28962">
                  <c:v>8102.61</c:v>
                </c:pt>
                <c:pt idx="28963">
                  <c:v>9194.67</c:v>
                </c:pt>
                <c:pt idx="28964">
                  <c:v>9449.14</c:v>
                </c:pt>
                <c:pt idx="28965">
                  <c:v>8963.4599999999991</c:v>
                </c:pt>
                <c:pt idx="28966">
                  <c:v>8369.24</c:v>
                </c:pt>
                <c:pt idx="28967">
                  <c:v>9329.93</c:v>
                </c:pt>
                <c:pt idx="28968">
                  <c:v>9703.19</c:v>
                </c:pt>
                <c:pt idx="28969">
                  <c:v>8375.7000000000007</c:v>
                </c:pt>
                <c:pt idx="28970">
                  <c:v>8492.6200000000008</c:v>
                </c:pt>
                <c:pt idx="28971">
                  <c:v>7630.59</c:v>
                </c:pt>
                <c:pt idx="28972">
                  <c:v>8436.9699999999993</c:v>
                </c:pt>
                <c:pt idx="28973">
                  <c:v>8710.07</c:v>
                </c:pt>
                <c:pt idx="28974">
                  <c:v>7962.64</c:v>
                </c:pt>
                <c:pt idx="28975">
                  <c:v>8547.24</c:v>
                </c:pt>
                <c:pt idx="28976">
                  <c:v>9335.8700000000008</c:v>
                </c:pt>
                <c:pt idx="28977">
                  <c:v>9053.4500000000007</c:v>
                </c:pt>
                <c:pt idx="28978">
                  <c:v>8411.41</c:v>
                </c:pt>
                <c:pt idx="28979">
                  <c:v>8332.02</c:v>
                </c:pt>
                <c:pt idx="28980">
                  <c:v>8849.6200000000008</c:v>
                </c:pt>
                <c:pt idx="28981">
                  <c:v>9863.18</c:v>
                </c:pt>
                <c:pt idx="28982">
                  <c:v>8963.58</c:v>
                </c:pt>
                <c:pt idx="28983">
                  <c:v>9379.5300000000007</c:v>
                </c:pt>
                <c:pt idx="28984">
                  <c:v>8591.81</c:v>
                </c:pt>
                <c:pt idx="28985">
                  <c:v>9020.65</c:v>
                </c:pt>
                <c:pt idx="28986">
                  <c:v>8987.84</c:v>
                </c:pt>
                <c:pt idx="28987">
                  <c:v>9525.61</c:v>
                </c:pt>
                <c:pt idx="28988">
                  <c:v>9414.26</c:v>
                </c:pt>
                <c:pt idx="28989">
                  <c:v>9452.6</c:v>
                </c:pt>
                <c:pt idx="28990">
                  <c:v>8832.14</c:v>
                </c:pt>
                <c:pt idx="28991">
                  <c:v>9269.25</c:v>
                </c:pt>
                <c:pt idx="28992">
                  <c:v>8670.3799999999992</c:v>
                </c:pt>
                <c:pt idx="28993">
                  <c:v>8825.99</c:v>
                </c:pt>
                <c:pt idx="28994">
                  <c:v>8538.31</c:v>
                </c:pt>
                <c:pt idx="28995">
                  <c:v>9071.16</c:v>
                </c:pt>
                <c:pt idx="28996">
                  <c:v>9527.2999999999993</c:v>
                </c:pt>
                <c:pt idx="28997">
                  <c:v>9954.7199999999993</c:v>
                </c:pt>
                <c:pt idx="28998">
                  <c:v>10777.24</c:v>
                </c:pt>
                <c:pt idx="28999">
                  <c:v>9517.14</c:v>
                </c:pt>
                <c:pt idx="29000">
                  <c:v>10108.11</c:v>
                </c:pt>
                <c:pt idx="29001">
                  <c:v>9835.2000000000007</c:v>
                </c:pt>
                <c:pt idx="29002">
                  <c:v>995.5</c:v>
                </c:pt>
                <c:pt idx="29003">
                  <c:v>1935</c:v>
                </c:pt>
                <c:pt idx="29004">
                  <c:v>597.62</c:v>
                </c:pt>
                <c:pt idx="29005">
                  <c:v>340.5</c:v>
                </c:pt>
                <c:pt idx="29006">
                  <c:v>421.34</c:v>
                </c:pt>
                <c:pt idx="29007">
                  <c:v>4318.38</c:v>
                </c:pt>
                <c:pt idx="29008">
                  <c:v>1.96</c:v>
                </c:pt>
                <c:pt idx="29009">
                  <c:v>155.19999999999999</c:v>
                </c:pt>
                <c:pt idx="29010">
                  <c:v>64.58</c:v>
                </c:pt>
                <c:pt idx="29011">
                  <c:v>124.16</c:v>
                </c:pt>
                <c:pt idx="29012">
                  <c:v>200</c:v>
                </c:pt>
                <c:pt idx="29013">
                  <c:v>170</c:v>
                </c:pt>
                <c:pt idx="29014">
                  <c:v>312.5</c:v>
                </c:pt>
                <c:pt idx="29015">
                  <c:v>3077.5</c:v>
                </c:pt>
                <c:pt idx="29016">
                  <c:v>6.68</c:v>
                </c:pt>
                <c:pt idx="29017">
                  <c:v>837</c:v>
                </c:pt>
                <c:pt idx="29018">
                  <c:v>5976.5</c:v>
                </c:pt>
                <c:pt idx="29019">
                  <c:v>73.44</c:v>
                </c:pt>
                <c:pt idx="29020">
                  <c:v>288.76</c:v>
                </c:pt>
                <c:pt idx="29021">
                  <c:v>170.72</c:v>
                </c:pt>
                <c:pt idx="29022">
                  <c:v>4.9800000000000004</c:v>
                </c:pt>
                <c:pt idx="29023">
                  <c:v>1.1599999999999999</c:v>
                </c:pt>
                <c:pt idx="29024">
                  <c:v>54.78</c:v>
                </c:pt>
                <c:pt idx="29025">
                  <c:v>57.31</c:v>
                </c:pt>
                <c:pt idx="29026">
                  <c:v>47.6</c:v>
                </c:pt>
                <c:pt idx="29027">
                  <c:v>97.16</c:v>
                </c:pt>
                <c:pt idx="29028">
                  <c:v>90.62</c:v>
                </c:pt>
                <c:pt idx="29029">
                  <c:v>106.84</c:v>
                </c:pt>
                <c:pt idx="29030">
                  <c:v>105</c:v>
                </c:pt>
                <c:pt idx="29031">
                  <c:v>615</c:v>
                </c:pt>
                <c:pt idx="29032">
                  <c:v>483</c:v>
                </c:pt>
                <c:pt idx="29033">
                  <c:v>190</c:v>
                </c:pt>
                <c:pt idx="29034">
                  <c:v>264</c:v>
                </c:pt>
                <c:pt idx="29035">
                  <c:v>232</c:v>
                </c:pt>
                <c:pt idx="29036">
                  <c:v>53</c:v>
                </c:pt>
                <c:pt idx="29037">
                  <c:v>0.25</c:v>
                </c:pt>
                <c:pt idx="29038">
                  <c:v>130</c:v>
                </c:pt>
                <c:pt idx="29039">
                  <c:v>320</c:v>
                </c:pt>
                <c:pt idx="29040">
                  <c:v>435.86</c:v>
                </c:pt>
                <c:pt idx="29041">
                  <c:v>3445.12</c:v>
                </c:pt>
                <c:pt idx="29042">
                  <c:v>205</c:v>
                </c:pt>
                <c:pt idx="29043">
                  <c:v>65</c:v>
                </c:pt>
                <c:pt idx="29044">
                  <c:v>1</c:v>
                </c:pt>
                <c:pt idx="29045">
                  <c:v>2228.7600000000002</c:v>
                </c:pt>
                <c:pt idx="29046">
                  <c:v>5060</c:v>
                </c:pt>
                <c:pt idx="29047">
                  <c:v>317.76</c:v>
                </c:pt>
                <c:pt idx="29048">
                  <c:v>135.72</c:v>
                </c:pt>
                <c:pt idx="29049">
                  <c:v>19.920000000000002</c:v>
                </c:pt>
                <c:pt idx="29050">
                  <c:v>9.9600000000000009</c:v>
                </c:pt>
                <c:pt idx="29051">
                  <c:v>64.739999999999995</c:v>
                </c:pt>
                <c:pt idx="29052">
                  <c:v>124.12</c:v>
                </c:pt>
                <c:pt idx="29053">
                  <c:v>77.599999999999994</c:v>
                </c:pt>
                <c:pt idx="29054">
                  <c:v>15.52</c:v>
                </c:pt>
                <c:pt idx="29055">
                  <c:v>313.77999999999997</c:v>
                </c:pt>
                <c:pt idx="29056">
                  <c:v>11771.76</c:v>
                </c:pt>
                <c:pt idx="29057">
                  <c:v>11978.68</c:v>
                </c:pt>
                <c:pt idx="29058">
                  <c:v>11689.46</c:v>
                </c:pt>
                <c:pt idx="29059">
                  <c:v>12665.51</c:v>
                </c:pt>
                <c:pt idx="29060">
                  <c:v>12984.47</c:v>
                </c:pt>
                <c:pt idx="29061">
                  <c:v>12456.19</c:v>
                </c:pt>
                <c:pt idx="29062">
                  <c:v>12869.5</c:v>
                </c:pt>
                <c:pt idx="29063">
                  <c:v>12046.36</c:v>
                </c:pt>
                <c:pt idx="29064">
                  <c:v>15393.69</c:v>
                </c:pt>
                <c:pt idx="29065">
                  <c:v>14267.07</c:v>
                </c:pt>
                <c:pt idx="29066">
                  <c:v>13472.79</c:v>
                </c:pt>
                <c:pt idx="29067">
                  <c:v>13351.32</c:v>
                </c:pt>
                <c:pt idx="29068">
                  <c:v>14240.69</c:v>
                </c:pt>
                <c:pt idx="29069">
                  <c:v>15770.03</c:v>
                </c:pt>
                <c:pt idx="29070">
                  <c:v>14344.93</c:v>
                </c:pt>
                <c:pt idx="29071">
                  <c:v>14115.71</c:v>
                </c:pt>
                <c:pt idx="29072">
                  <c:v>15666.81</c:v>
                </c:pt>
                <c:pt idx="29073">
                  <c:v>18214.05</c:v>
                </c:pt>
                <c:pt idx="29074">
                  <c:v>17106.599999999999</c:v>
                </c:pt>
                <c:pt idx="29075">
                  <c:v>16705.79</c:v>
                </c:pt>
                <c:pt idx="29076">
                  <c:v>15424.83</c:v>
                </c:pt>
                <c:pt idx="29077">
                  <c:v>15189.84</c:v>
                </c:pt>
                <c:pt idx="29078">
                  <c:v>15071.69</c:v>
                </c:pt>
                <c:pt idx="29079">
                  <c:v>14751.85</c:v>
                </c:pt>
                <c:pt idx="29080">
                  <c:v>13979.33</c:v>
                </c:pt>
                <c:pt idx="29081">
                  <c:v>15544.16</c:v>
                </c:pt>
                <c:pt idx="29082">
                  <c:v>16234.97</c:v>
                </c:pt>
                <c:pt idx="29083">
                  <c:v>15539.8</c:v>
                </c:pt>
                <c:pt idx="29084">
                  <c:v>13379.06</c:v>
                </c:pt>
                <c:pt idx="29085">
                  <c:v>13949.03</c:v>
                </c:pt>
                <c:pt idx="29086">
                  <c:v>14853.83</c:v>
                </c:pt>
                <c:pt idx="29087">
                  <c:v>14207.52</c:v>
                </c:pt>
                <c:pt idx="29088">
                  <c:v>13718.46</c:v>
                </c:pt>
                <c:pt idx="29089">
                  <c:v>13483.54</c:v>
                </c:pt>
                <c:pt idx="29090">
                  <c:v>13106.29</c:v>
                </c:pt>
                <c:pt idx="29091">
                  <c:v>14776.71</c:v>
                </c:pt>
                <c:pt idx="29092">
                  <c:v>13812.69</c:v>
                </c:pt>
                <c:pt idx="29093">
                  <c:v>12833.96</c:v>
                </c:pt>
                <c:pt idx="29094">
                  <c:v>12829.67</c:v>
                </c:pt>
                <c:pt idx="29095">
                  <c:v>12670.86</c:v>
                </c:pt>
                <c:pt idx="29096">
                  <c:v>12039.29</c:v>
                </c:pt>
                <c:pt idx="29097">
                  <c:v>12805.23</c:v>
                </c:pt>
                <c:pt idx="29098">
                  <c:v>11800.81</c:v>
                </c:pt>
                <c:pt idx="29099">
                  <c:v>11268.05</c:v>
                </c:pt>
                <c:pt idx="29100">
                  <c:v>11404</c:v>
                </c:pt>
                <c:pt idx="29101">
                  <c:v>12573.84</c:v>
                </c:pt>
                <c:pt idx="29102">
                  <c:v>12758.41</c:v>
                </c:pt>
                <c:pt idx="29103">
                  <c:v>11191.22</c:v>
                </c:pt>
                <c:pt idx="29104">
                  <c:v>11358.34</c:v>
                </c:pt>
                <c:pt idx="29105">
                  <c:v>12024.81</c:v>
                </c:pt>
                <c:pt idx="29106">
                  <c:v>11834.29</c:v>
                </c:pt>
                <c:pt idx="29107">
                  <c:v>11158.06</c:v>
                </c:pt>
                <c:pt idx="29108">
                  <c:v>13058.21</c:v>
                </c:pt>
                <c:pt idx="29109">
                  <c:v>11906.81</c:v>
                </c:pt>
                <c:pt idx="29110">
                  <c:v>12482.63</c:v>
                </c:pt>
                <c:pt idx="29111">
                  <c:v>11396.91</c:v>
                </c:pt>
                <c:pt idx="29112">
                  <c:v>15293.65</c:v>
                </c:pt>
                <c:pt idx="29113">
                  <c:v>14789.69</c:v>
                </c:pt>
                <c:pt idx="29114">
                  <c:v>14931.44</c:v>
                </c:pt>
                <c:pt idx="29115">
                  <c:v>14753.81</c:v>
                </c:pt>
                <c:pt idx="29116">
                  <c:v>11498.55</c:v>
                </c:pt>
                <c:pt idx="29117">
                  <c:v>14161.33</c:v>
                </c:pt>
                <c:pt idx="29118">
                  <c:v>13490.38</c:v>
                </c:pt>
                <c:pt idx="29119">
                  <c:v>14099.65</c:v>
                </c:pt>
                <c:pt idx="29120">
                  <c:v>16575.55</c:v>
                </c:pt>
                <c:pt idx="29121">
                  <c:v>14487.65</c:v>
                </c:pt>
                <c:pt idx="29122">
                  <c:v>15378.69</c:v>
                </c:pt>
                <c:pt idx="29123">
                  <c:v>14238.65</c:v>
                </c:pt>
                <c:pt idx="29124">
                  <c:v>18036.97</c:v>
                </c:pt>
                <c:pt idx="29125">
                  <c:v>18112.310000000001</c:v>
                </c:pt>
                <c:pt idx="29126">
                  <c:v>19379.57</c:v>
                </c:pt>
                <c:pt idx="29127">
                  <c:v>20621.13</c:v>
                </c:pt>
                <c:pt idx="29128">
                  <c:v>17865.900000000001</c:v>
                </c:pt>
                <c:pt idx="29129">
                  <c:v>20197.93</c:v>
                </c:pt>
                <c:pt idx="29130">
                  <c:v>19112.11</c:v>
                </c:pt>
                <c:pt idx="29131">
                  <c:v>17417.91</c:v>
                </c:pt>
                <c:pt idx="29132">
                  <c:v>17277.79</c:v>
                </c:pt>
                <c:pt idx="29133">
                  <c:v>16859.82</c:v>
                </c:pt>
                <c:pt idx="29134">
                  <c:v>18654.2</c:v>
                </c:pt>
                <c:pt idx="29135">
                  <c:v>17634.13</c:v>
                </c:pt>
                <c:pt idx="29136">
                  <c:v>18146.77</c:v>
                </c:pt>
                <c:pt idx="29137">
                  <c:v>16741.89</c:v>
                </c:pt>
                <c:pt idx="29138">
                  <c:v>18679.37</c:v>
                </c:pt>
                <c:pt idx="29139">
                  <c:v>17376.52</c:v>
                </c:pt>
                <c:pt idx="29140">
                  <c:v>16961.09</c:v>
                </c:pt>
                <c:pt idx="29141">
                  <c:v>16021.49</c:v>
                </c:pt>
                <c:pt idx="29142">
                  <c:v>17282.400000000001</c:v>
                </c:pt>
                <c:pt idx="29143">
                  <c:v>16709.48</c:v>
                </c:pt>
                <c:pt idx="29144">
                  <c:v>14242.42</c:v>
                </c:pt>
                <c:pt idx="29145">
                  <c:v>15713.56</c:v>
                </c:pt>
                <c:pt idx="29146">
                  <c:v>14981.4</c:v>
                </c:pt>
                <c:pt idx="29147">
                  <c:v>13608.89</c:v>
                </c:pt>
                <c:pt idx="29148">
                  <c:v>13063.11</c:v>
                </c:pt>
                <c:pt idx="29149">
                  <c:v>13434.45</c:v>
                </c:pt>
                <c:pt idx="29150">
                  <c:v>13243.37</c:v>
                </c:pt>
                <c:pt idx="29151">
                  <c:v>12365.17</c:v>
                </c:pt>
                <c:pt idx="29152">
                  <c:v>12997.82</c:v>
                </c:pt>
                <c:pt idx="29153">
                  <c:v>13516.43</c:v>
                </c:pt>
                <c:pt idx="29154">
                  <c:v>12140.75</c:v>
                </c:pt>
                <c:pt idx="29155">
                  <c:v>11743.22</c:v>
                </c:pt>
                <c:pt idx="29156">
                  <c:v>14550.13</c:v>
                </c:pt>
                <c:pt idx="29157">
                  <c:v>13188.58</c:v>
                </c:pt>
                <c:pt idx="29158">
                  <c:v>14905.06</c:v>
                </c:pt>
                <c:pt idx="29159">
                  <c:v>14176.62</c:v>
                </c:pt>
                <c:pt idx="29160">
                  <c:v>15798.75</c:v>
                </c:pt>
                <c:pt idx="29161">
                  <c:v>15206.06</c:v>
                </c:pt>
                <c:pt idx="29162">
                  <c:v>14148.18</c:v>
                </c:pt>
                <c:pt idx="29163">
                  <c:v>14311.17</c:v>
                </c:pt>
                <c:pt idx="29164">
                  <c:v>16713.39</c:v>
                </c:pt>
                <c:pt idx="29165">
                  <c:v>15954.43</c:v>
                </c:pt>
                <c:pt idx="29166">
                  <c:v>16191.79</c:v>
                </c:pt>
                <c:pt idx="29167">
                  <c:v>15581.7</c:v>
                </c:pt>
                <c:pt idx="29168">
                  <c:v>18678.07</c:v>
                </c:pt>
                <c:pt idx="29169">
                  <c:v>20993.8</c:v>
                </c:pt>
                <c:pt idx="29170">
                  <c:v>23682.65</c:v>
                </c:pt>
                <c:pt idx="29171">
                  <c:v>18156.04</c:v>
                </c:pt>
                <c:pt idx="29172">
                  <c:v>19255.55</c:v>
                </c:pt>
                <c:pt idx="29173">
                  <c:v>19699</c:v>
                </c:pt>
                <c:pt idx="29174">
                  <c:v>17868.509999999998</c:v>
                </c:pt>
                <c:pt idx="29175">
                  <c:v>19903.82</c:v>
                </c:pt>
                <c:pt idx="29176">
                  <c:v>21088.2</c:v>
                </c:pt>
                <c:pt idx="29177">
                  <c:v>20977.4</c:v>
                </c:pt>
                <c:pt idx="29178">
                  <c:v>22140.11</c:v>
                </c:pt>
                <c:pt idx="29179">
                  <c:v>22291.53</c:v>
                </c:pt>
                <c:pt idx="29180">
                  <c:v>22673.69</c:v>
                </c:pt>
                <c:pt idx="29181">
                  <c:v>24553.65</c:v>
                </c:pt>
                <c:pt idx="29182">
                  <c:v>21869.11</c:v>
                </c:pt>
                <c:pt idx="29183">
                  <c:v>19412.09</c:v>
                </c:pt>
                <c:pt idx="29184">
                  <c:v>19764.689999999999</c:v>
                </c:pt>
                <c:pt idx="29185">
                  <c:v>19483.11</c:v>
                </c:pt>
                <c:pt idx="29186">
                  <c:v>21885.439999999999</c:v>
                </c:pt>
                <c:pt idx="29187">
                  <c:v>19864.93</c:v>
                </c:pt>
                <c:pt idx="29188">
                  <c:v>20599.740000000002</c:v>
                </c:pt>
                <c:pt idx="29189">
                  <c:v>19689.66</c:v>
                </c:pt>
                <c:pt idx="29190">
                  <c:v>20112.02</c:v>
                </c:pt>
                <c:pt idx="29191">
                  <c:v>20833.080000000002</c:v>
                </c:pt>
                <c:pt idx="29192">
                  <c:v>19248.71</c:v>
                </c:pt>
                <c:pt idx="29193">
                  <c:v>17863.240000000002</c:v>
                </c:pt>
                <c:pt idx="29194">
                  <c:v>17969.39</c:v>
                </c:pt>
                <c:pt idx="29195">
                  <c:v>18115.89</c:v>
                </c:pt>
                <c:pt idx="29196">
                  <c:v>16847.919999999998</c:v>
                </c:pt>
                <c:pt idx="29197">
                  <c:v>16784.09</c:v>
                </c:pt>
                <c:pt idx="29198">
                  <c:v>17210.73</c:v>
                </c:pt>
                <c:pt idx="29199">
                  <c:v>3217.88</c:v>
                </c:pt>
                <c:pt idx="29200">
                  <c:v>3086.17</c:v>
                </c:pt>
                <c:pt idx="29201">
                  <c:v>3143.08</c:v>
                </c:pt>
                <c:pt idx="29202">
                  <c:v>2675.27</c:v>
                </c:pt>
                <c:pt idx="29203">
                  <c:v>3210.63</c:v>
                </c:pt>
                <c:pt idx="29204">
                  <c:v>3523.58</c:v>
                </c:pt>
                <c:pt idx="29205">
                  <c:v>3444.6</c:v>
                </c:pt>
                <c:pt idx="29206">
                  <c:v>3266.82</c:v>
                </c:pt>
                <c:pt idx="29207">
                  <c:v>5155.5600000000004</c:v>
                </c:pt>
                <c:pt idx="29208">
                  <c:v>7290.12</c:v>
                </c:pt>
                <c:pt idx="29209">
                  <c:v>3788.15</c:v>
                </c:pt>
                <c:pt idx="29210">
                  <c:v>3653.24</c:v>
                </c:pt>
                <c:pt idx="29211">
                  <c:v>3437.42</c:v>
                </c:pt>
                <c:pt idx="29212">
                  <c:v>3897.38</c:v>
                </c:pt>
                <c:pt idx="29213">
                  <c:v>4643.46</c:v>
                </c:pt>
                <c:pt idx="29214">
                  <c:v>3625.6</c:v>
                </c:pt>
                <c:pt idx="29215">
                  <c:v>4591.8900000000003</c:v>
                </c:pt>
                <c:pt idx="29216">
                  <c:v>5981</c:v>
                </c:pt>
                <c:pt idx="29217">
                  <c:v>4438.6099999999997</c:v>
                </c:pt>
                <c:pt idx="29218">
                  <c:v>4478.2</c:v>
                </c:pt>
                <c:pt idx="29219">
                  <c:v>4184.84</c:v>
                </c:pt>
                <c:pt idx="29220">
                  <c:v>4738.8599999999997</c:v>
                </c:pt>
                <c:pt idx="29221">
                  <c:v>4382.6400000000003</c:v>
                </c:pt>
                <c:pt idx="29222">
                  <c:v>4109.9799999999996</c:v>
                </c:pt>
                <c:pt idx="29223">
                  <c:v>3523.12</c:v>
                </c:pt>
                <c:pt idx="29224">
                  <c:v>4044.67</c:v>
                </c:pt>
                <c:pt idx="29225">
                  <c:v>4588.87</c:v>
                </c:pt>
                <c:pt idx="29226">
                  <c:v>3689.79</c:v>
                </c:pt>
                <c:pt idx="29227">
                  <c:v>3341.46</c:v>
                </c:pt>
                <c:pt idx="29228">
                  <c:v>3613.35</c:v>
                </c:pt>
                <c:pt idx="29229">
                  <c:v>3445.48</c:v>
                </c:pt>
                <c:pt idx="29230">
                  <c:v>3778.81</c:v>
                </c:pt>
                <c:pt idx="29231">
                  <c:v>4541.6400000000003</c:v>
                </c:pt>
                <c:pt idx="29232">
                  <c:v>4277.92</c:v>
                </c:pt>
                <c:pt idx="29233">
                  <c:v>4008.7</c:v>
                </c:pt>
                <c:pt idx="29234">
                  <c:v>4809.45</c:v>
                </c:pt>
                <c:pt idx="29235">
                  <c:v>3815.23</c:v>
                </c:pt>
                <c:pt idx="29236">
                  <c:v>3527.06</c:v>
                </c:pt>
                <c:pt idx="29237">
                  <c:v>4289.78</c:v>
                </c:pt>
                <c:pt idx="29238">
                  <c:v>3867.1</c:v>
                </c:pt>
                <c:pt idx="29239">
                  <c:v>3373.72</c:v>
                </c:pt>
                <c:pt idx="29240">
                  <c:v>4838.37</c:v>
                </c:pt>
                <c:pt idx="29241">
                  <c:v>6453.73</c:v>
                </c:pt>
                <c:pt idx="29242">
                  <c:v>4203.47</c:v>
                </c:pt>
                <c:pt idx="29243">
                  <c:v>3795.43</c:v>
                </c:pt>
                <c:pt idx="29244">
                  <c:v>4932.8900000000003</c:v>
                </c:pt>
                <c:pt idx="29245">
                  <c:v>7843.1</c:v>
                </c:pt>
                <c:pt idx="29246">
                  <c:v>6948.78</c:v>
                </c:pt>
                <c:pt idx="29247">
                  <c:v>2328.6</c:v>
                </c:pt>
                <c:pt idx="29248">
                  <c:v>3119.73</c:v>
                </c:pt>
                <c:pt idx="29249">
                  <c:v>3241.34</c:v>
                </c:pt>
                <c:pt idx="29250">
                  <c:v>3781.6</c:v>
                </c:pt>
                <c:pt idx="29251">
                  <c:v>4063.37</c:v>
                </c:pt>
                <c:pt idx="29252">
                  <c:v>3461.63</c:v>
                </c:pt>
                <c:pt idx="29253">
                  <c:v>4183.74</c:v>
                </c:pt>
                <c:pt idx="29254">
                  <c:v>3274.52</c:v>
                </c:pt>
                <c:pt idx="29255">
                  <c:v>4340.25</c:v>
                </c:pt>
                <c:pt idx="29256">
                  <c:v>3902.97</c:v>
                </c:pt>
                <c:pt idx="29257">
                  <c:v>5741.37</c:v>
                </c:pt>
                <c:pt idx="29258">
                  <c:v>4883.3900000000003</c:v>
                </c:pt>
                <c:pt idx="29259">
                  <c:v>3508.89</c:v>
                </c:pt>
                <c:pt idx="29260">
                  <c:v>3792.04</c:v>
                </c:pt>
                <c:pt idx="29261">
                  <c:v>3396.57</c:v>
                </c:pt>
                <c:pt idx="29262">
                  <c:v>4725.45</c:v>
                </c:pt>
                <c:pt idx="29263">
                  <c:v>5301.29</c:v>
                </c:pt>
                <c:pt idx="29264">
                  <c:v>3059.7</c:v>
                </c:pt>
                <c:pt idx="29265">
                  <c:v>3986.68</c:v>
                </c:pt>
                <c:pt idx="29266">
                  <c:v>3344.54</c:v>
                </c:pt>
                <c:pt idx="29267">
                  <c:v>4504.2</c:v>
                </c:pt>
                <c:pt idx="29268">
                  <c:v>4125.3</c:v>
                </c:pt>
                <c:pt idx="29269">
                  <c:v>3589.82</c:v>
                </c:pt>
                <c:pt idx="29270">
                  <c:v>3225.17</c:v>
                </c:pt>
                <c:pt idx="29271">
                  <c:v>3778.93</c:v>
                </c:pt>
                <c:pt idx="29272">
                  <c:v>4456.3500000000004</c:v>
                </c:pt>
                <c:pt idx="29273">
                  <c:v>3913.33</c:v>
                </c:pt>
                <c:pt idx="29274">
                  <c:v>4132.8999999999996</c:v>
                </c:pt>
                <c:pt idx="29275">
                  <c:v>3527.29</c:v>
                </c:pt>
                <c:pt idx="29276">
                  <c:v>3712.01</c:v>
                </c:pt>
                <c:pt idx="29277">
                  <c:v>3455.93</c:v>
                </c:pt>
                <c:pt idx="29278">
                  <c:v>4208.8100000000004</c:v>
                </c:pt>
                <c:pt idx="29279">
                  <c:v>3039.06</c:v>
                </c:pt>
                <c:pt idx="29280">
                  <c:v>2788.83</c:v>
                </c:pt>
                <c:pt idx="29281">
                  <c:v>3572.44</c:v>
                </c:pt>
                <c:pt idx="29282">
                  <c:v>2945.19</c:v>
                </c:pt>
                <c:pt idx="29283">
                  <c:v>3340.74</c:v>
                </c:pt>
                <c:pt idx="29284">
                  <c:v>3866.66</c:v>
                </c:pt>
                <c:pt idx="29285">
                  <c:v>3388.3</c:v>
                </c:pt>
                <c:pt idx="29286">
                  <c:v>3870.79</c:v>
                </c:pt>
                <c:pt idx="29287">
                  <c:v>3142.78</c:v>
                </c:pt>
                <c:pt idx="29288">
                  <c:v>3100.1</c:v>
                </c:pt>
                <c:pt idx="29289">
                  <c:v>3755.04</c:v>
                </c:pt>
                <c:pt idx="29290">
                  <c:v>2928.76</c:v>
                </c:pt>
                <c:pt idx="29291">
                  <c:v>3120.81</c:v>
                </c:pt>
                <c:pt idx="29292">
                  <c:v>3328.79</c:v>
                </c:pt>
                <c:pt idx="29293">
                  <c:v>4383.1000000000004</c:v>
                </c:pt>
                <c:pt idx="29294">
                  <c:v>3421.83</c:v>
                </c:pt>
                <c:pt idx="29295">
                  <c:v>3691.16</c:v>
                </c:pt>
                <c:pt idx="29296">
                  <c:v>3151.54</c:v>
                </c:pt>
                <c:pt idx="29297">
                  <c:v>4668.0200000000004</c:v>
                </c:pt>
                <c:pt idx="29298">
                  <c:v>4307.45</c:v>
                </c:pt>
                <c:pt idx="29299">
                  <c:v>3580.68</c:v>
                </c:pt>
                <c:pt idx="29300">
                  <c:v>2476.64</c:v>
                </c:pt>
                <c:pt idx="29301">
                  <c:v>3654.31</c:v>
                </c:pt>
                <c:pt idx="29302">
                  <c:v>2858.02</c:v>
                </c:pt>
                <c:pt idx="29303">
                  <c:v>2962.03</c:v>
                </c:pt>
                <c:pt idx="29304">
                  <c:v>3471.27</c:v>
                </c:pt>
                <c:pt idx="29305">
                  <c:v>3014.95</c:v>
                </c:pt>
                <c:pt idx="29306">
                  <c:v>2907.44</c:v>
                </c:pt>
                <c:pt idx="29307">
                  <c:v>2845.54</c:v>
                </c:pt>
                <c:pt idx="29308">
                  <c:v>3280.8</c:v>
                </c:pt>
                <c:pt idx="29309">
                  <c:v>2896.83</c:v>
                </c:pt>
                <c:pt idx="29310">
                  <c:v>3662.14</c:v>
                </c:pt>
                <c:pt idx="29311">
                  <c:v>3484.35</c:v>
                </c:pt>
                <c:pt idx="29312">
                  <c:v>4284.6000000000004</c:v>
                </c:pt>
                <c:pt idx="29313">
                  <c:v>4511.16</c:v>
                </c:pt>
                <c:pt idx="29314">
                  <c:v>3413.17</c:v>
                </c:pt>
                <c:pt idx="29315">
                  <c:v>3382.51</c:v>
                </c:pt>
                <c:pt idx="29316">
                  <c:v>3813.69</c:v>
                </c:pt>
                <c:pt idx="29317">
                  <c:v>3717.19</c:v>
                </c:pt>
                <c:pt idx="29318">
                  <c:v>4250.05</c:v>
                </c:pt>
                <c:pt idx="29319">
                  <c:v>3697.84</c:v>
                </c:pt>
                <c:pt idx="29320">
                  <c:v>5023.28</c:v>
                </c:pt>
                <c:pt idx="29321">
                  <c:v>4525.13</c:v>
                </c:pt>
                <c:pt idx="29322">
                  <c:v>4274.0600000000004</c:v>
                </c:pt>
                <c:pt idx="29323">
                  <c:v>4191.1899999999996</c:v>
                </c:pt>
                <c:pt idx="29324">
                  <c:v>3681.73</c:v>
                </c:pt>
                <c:pt idx="29325">
                  <c:v>4893.07</c:v>
                </c:pt>
                <c:pt idx="29326">
                  <c:v>3590.05</c:v>
                </c:pt>
                <c:pt idx="29327">
                  <c:v>4227.2700000000004</c:v>
                </c:pt>
                <c:pt idx="29328">
                  <c:v>3490.27</c:v>
                </c:pt>
                <c:pt idx="29329">
                  <c:v>4013.21</c:v>
                </c:pt>
                <c:pt idx="29330">
                  <c:v>3584.99</c:v>
                </c:pt>
                <c:pt idx="29331">
                  <c:v>4002.79</c:v>
                </c:pt>
                <c:pt idx="29332">
                  <c:v>3702.02</c:v>
                </c:pt>
                <c:pt idx="29333">
                  <c:v>4371.7299999999996</c:v>
                </c:pt>
                <c:pt idx="29334">
                  <c:v>3862.01</c:v>
                </c:pt>
                <c:pt idx="29335">
                  <c:v>4171.32</c:v>
                </c:pt>
                <c:pt idx="29336">
                  <c:v>4609.84</c:v>
                </c:pt>
                <c:pt idx="29337">
                  <c:v>4599.9399999999996</c:v>
                </c:pt>
                <c:pt idx="29338">
                  <c:v>4666.76</c:v>
                </c:pt>
                <c:pt idx="29339">
                  <c:v>4385.3</c:v>
                </c:pt>
                <c:pt idx="29340">
                  <c:v>4557.6499999999996</c:v>
                </c:pt>
                <c:pt idx="29341">
                  <c:v>4654.3999999999996</c:v>
                </c:pt>
                <c:pt idx="29342">
                  <c:v>175.92</c:v>
                </c:pt>
                <c:pt idx="29343">
                  <c:v>200.63</c:v>
                </c:pt>
                <c:pt idx="29344">
                  <c:v>174.93</c:v>
                </c:pt>
                <c:pt idx="29345">
                  <c:v>279.01</c:v>
                </c:pt>
                <c:pt idx="29346">
                  <c:v>261.58999999999997</c:v>
                </c:pt>
                <c:pt idx="29347">
                  <c:v>197.81</c:v>
                </c:pt>
                <c:pt idx="29348">
                  <c:v>264.75</c:v>
                </c:pt>
                <c:pt idx="29349">
                  <c:v>218.64</c:v>
                </c:pt>
                <c:pt idx="29350">
                  <c:v>215.42</c:v>
                </c:pt>
                <c:pt idx="29351">
                  <c:v>569.01</c:v>
                </c:pt>
                <c:pt idx="29352">
                  <c:v>175.13</c:v>
                </c:pt>
                <c:pt idx="29353">
                  <c:v>99.28</c:v>
                </c:pt>
                <c:pt idx="29354">
                  <c:v>124.61</c:v>
                </c:pt>
                <c:pt idx="29355">
                  <c:v>238.72</c:v>
                </c:pt>
                <c:pt idx="29356">
                  <c:v>237.64</c:v>
                </c:pt>
                <c:pt idx="29357">
                  <c:v>169.61</c:v>
                </c:pt>
                <c:pt idx="29358">
                  <c:v>157.24</c:v>
                </c:pt>
                <c:pt idx="29359">
                  <c:v>57.02</c:v>
                </c:pt>
                <c:pt idx="29360">
                  <c:v>47.39</c:v>
                </c:pt>
                <c:pt idx="29361">
                  <c:v>207.72</c:v>
                </c:pt>
                <c:pt idx="29362">
                  <c:v>156.88999999999999</c:v>
                </c:pt>
                <c:pt idx="29363">
                  <c:v>296.07</c:v>
                </c:pt>
                <c:pt idx="29364">
                  <c:v>191.53</c:v>
                </c:pt>
                <c:pt idx="29365">
                  <c:v>164.92</c:v>
                </c:pt>
                <c:pt idx="29366">
                  <c:v>159.61000000000001</c:v>
                </c:pt>
                <c:pt idx="29367">
                  <c:v>211.97</c:v>
                </c:pt>
                <c:pt idx="29368">
                  <c:v>202.83</c:v>
                </c:pt>
                <c:pt idx="29369">
                  <c:v>239.23</c:v>
                </c:pt>
                <c:pt idx="29370">
                  <c:v>111.21</c:v>
                </c:pt>
                <c:pt idx="29371">
                  <c:v>87.88</c:v>
                </c:pt>
                <c:pt idx="29372">
                  <c:v>96.45</c:v>
                </c:pt>
                <c:pt idx="29373">
                  <c:v>270.19</c:v>
                </c:pt>
                <c:pt idx="29374">
                  <c:v>137.24</c:v>
                </c:pt>
                <c:pt idx="29375">
                  <c:v>133.18</c:v>
                </c:pt>
                <c:pt idx="29376">
                  <c:v>42.64</c:v>
                </c:pt>
                <c:pt idx="29377">
                  <c:v>160.03</c:v>
                </c:pt>
                <c:pt idx="29378">
                  <c:v>196.33</c:v>
                </c:pt>
                <c:pt idx="29379">
                  <c:v>217.56</c:v>
                </c:pt>
                <c:pt idx="29380">
                  <c:v>236.87</c:v>
                </c:pt>
                <c:pt idx="29381">
                  <c:v>259.58999999999997</c:v>
                </c:pt>
                <c:pt idx="29382">
                  <c:v>173.34</c:v>
                </c:pt>
                <c:pt idx="29383">
                  <c:v>123.79</c:v>
                </c:pt>
                <c:pt idx="29384">
                  <c:v>229.31</c:v>
                </c:pt>
                <c:pt idx="29385">
                  <c:v>200.25</c:v>
                </c:pt>
                <c:pt idx="29386">
                  <c:v>248.77</c:v>
                </c:pt>
                <c:pt idx="29387">
                  <c:v>265.91000000000003</c:v>
                </c:pt>
                <c:pt idx="29388">
                  <c:v>235.53</c:v>
                </c:pt>
                <c:pt idx="29389">
                  <c:v>321.87</c:v>
                </c:pt>
                <c:pt idx="29390">
                  <c:v>178.86</c:v>
                </c:pt>
                <c:pt idx="29391">
                  <c:v>169.24</c:v>
                </c:pt>
                <c:pt idx="29392">
                  <c:v>138.38</c:v>
                </c:pt>
                <c:pt idx="29393">
                  <c:v>92.04</c:v>
                </c:pt>
                <c:pt idx="29394">
                  <c:v>19.32</c:v>
                </c:pt>
                <c:pt idx="29395">
                  <c:v>117.56</c:v>
                </c:pt>
                <c:pt idx="29396">
                  <c:v>269.47000000000003</c:v>
                </c:pt>
                <c:pt idx="29397">
                  <c:v>161.80000000000001</c:v>
                </c:pt>
                <c:pt idx="29398">
                  <c:v>103.07</c:v>
                </c:pt>
                <c:pt idx="29399">
                  <c:v>151.35</c:v>
                </c:pt>
                <c:pt idx="29400">
                  <c:v>276.82</c:v>
                </c:pt>
                <c:pt idx="29401">
                  <c:v>348.7</c:v>
                </c:pt>
                <c:pt idx="29402">
                  <c:v>256.08999999999997</c:v>
                </c:pt>
                <c:pt idx="29403">
                  <c:v>614.1</c:v>
                </c:pt>
                <c:pt idx="29404">
                  <c:v>440.11</c:v>
                </c:pt>
                <c:pt idx="29405">
                  <c:v>325.43</c:v>
                </c:pt>
                <c:pt idx="29406">
                  <c:v>407.57</c:v>
                </c:pt>
                <c:pt idx="29407">
                  <c:v>532.61</c:v>
                </c:pt>
                <c:pt idx="29408">
                  <c:v>461.65</c:v>
                </c:pt>
                <c:pt idx="29409">
                  <c:v>557.30999999999995</c:v>
                </c:pt>
                <c:pt idx="29410">
                  <c:v>466.48</c:v>
                </c:pt>
                <c:pt idx="29411">
                  <c:v>420.12</c:v>
                </c:pt>
                <c:pt idx="29412">
                  <c:v>384.19</c:v>
                </c:pt>
                <c:pt idx="29413">
                  <c:v>502.8</c:v>
                </c:pt>
                <c:pt idx="29414">
                  <c:v>463.58</c:v>
                </c:pt>
                <c:pt idx="29415">
                  <c:v>426.91</c:v>
                </c:pt>
                <c:pt idx="29416">
                  <c:v>384.5</c:v>
                </c:pt>
                <c:pt idx="29417">
                  <c:v>502.77</c:v>
                </c:pt>
                <c:pt idx="29418">
                  <c:v>404.08</c:v>
                </c:pt>
                <c:pt idx="29419">
                  <c:v>457.31</c:v>
                </c:pt>
                <c:pt idx="29420">
                  <c:v>404.69</c:v>
                </c:pt>
                <c:pt idx="29421">
                  <c:v>482.08</c:v>
                </c:pt>
                <c:pt idx="29422">
                  <c:v>342.5</c:v>
                </c:pt>
                <c:pt idx="29423">
                  <c:v>349.57</c:v>
                </c:pt>
                <c:pt idx="29424">
                  <c:v>483.98</c:v>
                </c:pt>
                <c:pt idx="29425">
                  <c:v>455.29</c:v>
                </c:pt>
                <c:pt idx="29426">
                  <c:v>490.14</c:v>
                </c:pt>
                <c:pt idx="29427">
                  <c:v>379.26</c:v>
                </c:pt>
                <c:pt idx="29428">
                  <c:v>495.93</c:v>
                </c:pt>
                <c:pt idx="29429">
                  <c:v>396.79</c:v>
                </c:pt>
                <c:pt idx="29430">
                  <c:v>469.28</c:v>
                </c:pt>
                <c:pt idx="29431">
                  <c:v>457.18</c:v>
                </c:pt>
                <c:pt idx="29432">
                  <c:v>385.71</c:v>
                </c:pt>
                <c:pt idx="29433">
                  <c:v>278.73</c:v>
                </c:pt>
                <c:pt idx="29434">
                  <c:v>406.82</c:v>
                </c:pt>
                <c:pt idx="29435">
                  <c:v>438.36</c:v>
                </c:pt>
                <c:pt idx="29436">
                  <c:v>346.64</c:v>
                </c:pt>
                <c:pt idx="29437">
                  <c:v>364.07</c:v>
                </c:pt>
                <c:pt idx="29438">
                  <c:v>347.77</c:v>
                </c:pt>
                <c:pt idx="29439">
                  <c:v>342.21</c:v>
                </c:pt>
                <c:pt idx="29440">
                  <c:v>376.49</c:v>
                </c:pt>
                <c:pt idx="29441">
                  <c:v>351.06</c:v>
                </c:pt>
                <c:pt idx="29442">
                  <c:v>353.32</c:v>
                </c:pt>
                <c:pt idx="29443">
                  <c:v>444.65</c:v>
                </c:pt>
                <c:pt idx="29444">
                  <c:v>477.43</c:v>
                </c:pt>
                <c:pt idx="29445">
                  <c:v>410.36</c:v>
                </c:pt>
                <c:pt idx="29446">
                  <c:v>411.31</c:v>
                </c:pt>
                <c:pt idx="29447">
                  <c:v>523.63</c:v>
                </c:pt>
                <c:pt idx="29448">
                  <c:v>210.72</c:v>
                </c:pt>
                <c:pt idx="29449">
                  <c:v>427.62</c:v>
                </c:pt>
                <c:pt idx="29450">
                  <c:v>482.75</c:v>
                </c:pt>
                <c:pt idx="29451">
                  <c:v>440.11</c:v>
                </c:pt>
                <c:pt idx="29452">
                  <c:v>440.63</c:v>
                </c:pt>
                <c:pt idx="29453">
                  <c:v>559.94000000000005</c:v>
                </c:pt>
                <c:pt idx="29454">
                  <c:v>251.87</c:v>
                </c:pt>
                <c:pt idx="29455">
                  <c:v>527.34</c:v>
                </c:pt>
                <c:pt idx="29456">
                  <c:v>368.44</c:v>
                </c:pt>
                <c:pt idx="29457">
                  <c:v>416.37</c:v>
                </c:pt>
                <c:pt idx="29458">
                  <c:v>618.36</c:v>
                </c:pt>
                <c:pt idx="29459">
                  <c:v>568.42999999999995</c:v>
                </c:pt>
                <c:pt idx="29460">
                  <c:v>532.28</c:v>
                </c:pt>
                <c:pt idx="29461">
                  <c:v>529.02</c:v>
                </c:pt>
                <c:pt idx="29462">
                  <c:v>528.57000000000005</c:v>
                </c:pt>
                <c:pt idx="29463">
                  <c:v>678.65</c:v>
                </c:pt>
                <c:pt idx="29464">
                  <c:v>526.63</c:v>
                </c:pt>
                <c:pt idx="29465">
                  <c:v>521.51</c:v>
                </c:pt>
                <c:pt idx="29466">
                  <c:v>481.97</c:v>
                </c:pt>
                <c:pt idx="29467">
                  <c:v>575.75</c:v>
                </c:pt>
                <c:pt idx="29468">
                  <c:v>532.49</c:v>
                </c:pt>
                <c:pt idx="29469">
                  <c:v>533.85</c:v>
                </c:pt>
                <c:pt idx="29470">
                  <c:v>445.72</c:v>
                </c:pt>
                <c:pt idx="29471">
                  <c:v>591.66</c:v>
                </c:pt>
                <c:pt idx="29472">
                  <c:v>571.12</c:v>
                </c:pt>
                <c:pt idx="29473">
                  <c:v>545.21</c:v>
                </c:pt>
                <c:pt idx="29474">
                  <c:v>426.02</c:v>
                </c:pt>
                <c:pt idx="29475">
                  <c:v>441.32</c:v>
                </c:pt>
                <c:pt idx="29476">
                  <c:v>530.54999999999995</c:v>
                </c:pt>
                <c:pt idx="29477">
                  <c:v>593.1</c:v>
                </c:pt>
                <c:pt idx="29478">
                  <c:v>592.52</c:v>
                </c:pt>
                <c:pt idx="29479">
                  <c:v>611.03</c:v>
                </c:pt>
                <c:pt idx="29480">
                  <c:v>458.89</c:v>
                </c:pt>
                <c:pt idx="29481">
                  <c:v>578.26</c:v>
                </c:pt>
                <c:pt idx="29482">
                  <c:v>15</c:v>
                </c:pt>
                <c:pt idx="29483">
                  <c:v>30</c:v>
                </c:pt>
                <c:pt idx="29484">
                  <c:v>15</c:v>
                </c:pt>
                <c:pt idx="29485">
                  <c:v>25</c:v>
                </c:pt>
                <c:pt idx="29486">
                  <c:v>30</c:v>
                </c:pt>
                <c:pt idx="29487">
                  <c:v>25</c:v>
                </c:pt>
                <c:pt idx="29488">
                  <c:v>30</c:v>
                </c:pt>
                <c:pt idx="29489">
                  <c:v>20</c:v>
                </c:pt>
                <c:pt idx="29490">
                  <c:v>0.68</c:v>
                </c:pt>
                <c:pt idx="29491">
                  <c:v>5</c:v>
                </c:pt>
                <c:pt idx="29492">
                  <c:v>1.38</c:v>
                </c:pt>
                <c:pt idx="29493">
                  <c:v>1.5</c:v>
                </c:pt>
                <c:pt idx="29494">
                  <c:v>31.5</c:v>
                </c:pt>
                <c:pt idx="29495">
                  <c:v>25.5</c:v>
                </c:pt>
                <c:pt idx="29496">
                  <c:v>4.5</c:v>
                </c:pt>
                <c:pt idx="29497">
                  <c:v>10.5</c:v>
                </c:pt>
                <c:pt idx="29498">
                  <c:v>26.25</c:v>
                </c:pt>
                <c:pt idx="29499">
                  <c:v>23.73</c:v>
                </c:pt>
                <c:pt idx="29500">
                  <c:v>83.13</c:v>
                </c:pt>
                <c:pt idx="29501">
                  <c:v>65.94</c:v>
                </c:pt>
                <c:pt idx="29502">
                  <c:v>153.21</c:v>
                </c:pt>
                <c:pt idx="29503">
                  <c:v>50.25</c:v>
                </c:pt>
                <c:pt idx="29504">
                  <c:v>2.5</c:v>
                </c:pt>
                <c:pt idx="29505">
                  <c:v>37.75</c:v>
                </c:pt>
                <c:pt idx="29506">
                  <c:v>69.25</c:v>
                </c:pt>
                <c:pt idx="29507">
                  <c:v>6</c:v>
                </c:pt>
                <c:pt idx="29508">
                  <c:v>24</c:v>
                </c:pt>
                <c:pt idx="29509">
                  <c:v>18</c:v>
                </c:pt>
                <c:pt idx="29510">
                  <c:v>36</c:v>
                </c:pt>
                <c:pt idx="29511">
                  <c:v>5.48</c:v>
                </c:pt>
                <c:pt idx="29512">
                  <c:v>13.5</c:v>
                </c:pt>
                <c:pt idx="29513">
                  <c:v>49.5</c:v>
                </c:pt>
                <c:pt idx="29514">
                  <c:v>94.5</c:v>
                </c:pt>
                <c:pt idx="29515">
                  <c:v>40.5</c:v>
                </c:pt>
                <c:pt idx="29516">
                  <c:v>9</c:v>
                </c:pt>
                <c:pt idx="29517">
                  <c:v>21.5</c:v>
                </c:pt>
                <c:pt idx="29518">
                  <c:v>38724.42</c:v>
                </c:pt>
                <c:pt idx="29519">
                  <c:v>69872.44</c:v>
                </c:pt>
                <c:pt idx="29520">
                  <c:v>49937.09</c:v>
                </c:pt>
                <c:pt idx="29521">
                  <c:v>30107.54</c:v>
                </c:pt>
                <c:pt idx="29522">
                  <c:v>31580.69</c:v>
                </c:pt>
                <c:pt idx="29523">
                  <c:v>29452.49</c:v>
                </c:pt>
                <c:pt idx="29524">
                  <c:v>30853.27</c:v>
                </c:pt>
                <c:pt idx="29525">
                  <c:v>33401.19</c:v>
                </c:pt>
                <c:pt idx="29526">
                  <c:v>75535.179999999993</c:v>
                </c:pt>
                <c:pt idx="29527">
                  <c:v>56416.66</c:v>
                </c:pt>
                <c:pt idx="29528">
                  <c:v>27744.54</c:v>
                </c:pt>
                <c:pt idx="29529">
                  <c:v>23961.8</c:v>
                </c:pt>
                <c:pt idx="29530">
                  <c:v>25076</c:v>
                </c:pt>
                <c:pt idx="29531">
                  <c:v>27453.68</c:v>
                </c:pt>
                <c:pt idx="29532">
                  <c:v>27649.17</c:v>
                </c:pt>
                <c:pt idx="29533">
                  <c:v>27138.28</c:v>
                </c:pt>
                <c:pt idx="29534">
                  <c:v>25405.65</c:v>
                </c:pt>
                <c:pt idx="29535">
                  <c:v>25702.66</c:v>
                </c:pt>
                <c:pt idx="29536">
                  <c:v>26962.02</c:v>
                </c:pt>
                <c:pt idx="29537">
                  <c:v>26832.57</c:v>
                </c:pt>
                <c:pt idx="29538">
                  <c:v>25940.32</c:v>
                </c:pt>
                <c:pt idx="29539">
                  <c:v>27310.36</c:v>
                </c:pt>
                <c:pt idx="29540">
                  <c:v>26687.61</c:v>
                </c:pt>
                <c:pt idx="29541">
                  <c:v>27218.37</c:v>
                </c:pt>
                <c:pt idx="29542">
                  <c:v>27561.95</c:v>
                </c:pt>
                <c:pt idx="29543">
                  <c:v>27493.53</c:v>
                </c:pt>
                <c:pt idx="29544">
                  <c:v>24769.54</c:v>
                </c:pt>
                <c:pt idx="29545">
                  <c:v>27058.91</c:v>
                </c:pt>
                <c:pt idx="29546">
                  <c:v>27077.42</c:v>
                </c:pt>
                <c:pt idx="29547">
                  <c:v>28044.57</c:v>
                </c:pt>
                <c:pt idx="29548">
                  <c:v>34713.96</c:v>
                </c:pt>
                <c:pt idx="29549">
                  <c:v>33641.040000000001</c:v>
                </c:pt>
                <c:pt idx="29550">
                  <c:v>33298.06</c:v>
                </c:pt>
                <c:pt idx="29551">
                  <c:v>32211.3</c:v>
                </c:pt>
                <c:pt idx="29552">
                  <c:v>36486.28</c:v>
                </c:pt>
                <c:pt idx="29553">
                  <c:v>37119.050000000003</c:v>
                </c:pt>
                <c:pt idx="29554">
                  <c:v>42167.71</c:v>
                </c:pt>
                <c:pt idx="29555">
                  <c:v>51673.53</c:v>
                </c:pt>
                <c:pt idx="29556">
                  <c:v>77397.149999999994</c:v>
                </c:pt>
                <c:pt idx="29557">
                  <c:v>48727.62</c:v>
                </c:pt>
                <c:pt idx="29558">
                  <c:v>29630.5</c:v>
                </c:pt>
                <c:pt idx="29559">
                  <c:v>32392.84</c:v>
                </c:pt>
                <c:pt idx="29560">
                  <c:v>30958.54</c:v>
                </c:pt>
                <c:pt idx="29561">
                  <c:v>36639.21</c:v>
                </c:pt>
                <c:pt idx="29562">
                  <c:v>49875.17</c:v>
                </c:pt>
                <c:pt idx="29563">
                  <c:v>74389.919999999998</c:v>
                </c:pt>
                <c:pt idx="29564">
                  <c:v>91216.16</c:v>
                </c:pt>
                <c:pt idx="29565">
                  <c:v>28449.27</c:v>
                </c:pt>
                <c:pt idx="29566">
                  <c:v>25293.64</c:v>
                </c:pt>
                <c:pt idx="29567">
                  <c:v>27985.62</c:v>
                </c:pt>
                <c:pt idx="29568">
                  <c:v>29835.26</c:v>
                </c:pt>
                <c:pt idx="29569">
                  <c:v>30977.96</c:v>
                </c:pt>
                <c:pt idx="29570">
                  <c:v>34778.17</c:v>
                </c:pt>
                <c:pt idx="29571">
                  <c:v>57504.1</c:v>
                </c:pt>
                <c:pt idx="29572">
                  <c:v>62481.47</c:v>
                </c:pt>
                <c:pt idx="29573">
                  <c:v>26289.279999999999</c:v>
                </c:pt>
                <c:pt idx="29574">
                  <c:v>26562.46</c:v>
                </c:pt>
                <c:pt idx="29575">
                  <c:v>31284.95</c:v>
                </c:pt>
                <c:pt idx="29576">
                  <c:v>32981.01</c:v>
                </c:pt>
                <c:pt idx="29577">
                  <c:v>32193.439999999999</c:v>
                </c:pt>
                <c:pt idx="29578">
                  <c:v>33809.56</c:v>
                </c:pt>
                <c:pt idx="29579">
                  <c:v>36416.800000000003</c:v>
                </c:pt>
                <c:pt idx="29580">
                  <c:v>44011.29</c:v>
                </c:pt>
                <c:pt idx="29581">
                  <c:v>83445.89</c:v>
                </c:pt>
                <c:pt idx="29582">
                  <c:v>50759.95</c:v>
                </c:pt>
                <c:pt idx="29583">
                  <c:v>25494.77</c:v>
                </c:pt>
                <c:pt idx="29584">
                  <c:v>27189.7</c:v>
                </c:pt>
                <c:pt idx="29585">
                  <c:v>25198.400000000001</c:v>
                </c:pt>
                <c:pt idx="29586">
                  <c:v>25035.61</c:v>
                </c:pt>
                <c:pt idx="29587">
                  <c:v>25401.86</c:v>
                </c:pt>
                <c:pt idx="29588">
                  <c:v>24726.22</c:v>
                </c:pt>
                <c:pt idx="29589">
                  <c:v>27152.27</c:v>
                </c:pt>
                <c:pt idx="29590">
                  <c:v>26859.67</c:v>
                </c:pt>
                <c:pt idx="29591">
                  <c:v>25369.16</c:v>
                </c:pt>
                <c:pt idx="29592">
                  <c:v>25268.240000000002</c:v>
                </c:pt>
                <c:pt idx="29593">
                  <c:v>27552.720000000001</c:v>
                </c:pt>
                <c:pt idx="29594">
                  <c:v>26282.080000000002</c:v>
                </c:pt>
                <c:pt idx="29595">
                  <c:v>27285.06</c:v>
                </c:pt>
                <c:pt idx="29596">
                  <c:v>26374.86</c:v>
                </c:pt>
                <c:pt idx="29597">
                  <c:v>25209.84</c:v>
                </c:pt>
                <c:pt idx="29598">
                  <c:v>28222.27</c:v>
                </c:pt>
                <c:pt idx="29599">
                  <c:v>24753.73</c:v>
                </c:pt>
                <c:pt idx="29600">
                  <c:v>29247.78</c:v>
                </c:pt>
                <c:pt idx="29601">
                  <c:v>34792.14</c:v>
                </c:pt>
                <c:pt idx="29602">
                  <c:v>35859.06</c:v>
                </c:pt>
                <c:pt idx="29603">
                  <c:v>35276.78</c:v>
                </c:pt>
                <c:pt idx="29604">
                  <c:v>34714.78</c:v>
                </c:pt>
                <c:pt idx="29605">
                  <c:v>41743.660000000003</c:v>
                </c:pt>
                <c:pt idx="29606">
                  <c:v>44776.55</c:v>
                </c:pt>
                <c:pt idx="29607">
                  <c:v>45777.26</c:v>
                </c:pt>
                <c:pt idx="29608">
                  <c:v>64829.37</c:v>
                </c:pt>
                <c:pt idx="29609">
                  <c:v>78489.3</c:v>
                </c:pt>
                <c:pt idx="29610">
                  <c:v>36681.61</c:v>
                </c:pt>
                <c:pt idx="29611">
                  <c:v>32494.43</c:v>
                </c:pt>
                <c:pt idx="29612">
                  <c:v>33800.160000000003</c:v>
                </c:pt>
                <c:pt idx="29613">
                  <c:v>41861</c:v>
                </c:pt>
                <c:pt idx="29614">
                  <c:v>52520.88</c:v>
                </c:pt>
                <c:pt idx="29615">
                  <c:v>73671.92</c:v>
                </c:pt>
                <c:pt idx="29616">
                  <c:v>91965.85</c:v>
                </c:pt>
                <c:pt idx="29617">
                  <c:v>36490.94</c:v>
                </c:pt>
                <c:pt idx="29618">
                  <c:v>28952.16</c:v>
                </c:pt>
                <c:pt idx="29619">
                  <c:v>29525.51</c:v>
                </c:pt>
                <c:pt idx="29620">
                  <c:v>32267.18</c:v>
                </c:pt>
                <c:pt idx="29621">
                  <c:v>31549.81</c:v>
                </c:pt>
                <c:pt idx="29622">
                  <c:v>40680.720000000001</c:v>
                </c:pt>
                <c:pt idx="29623">
                  <c:v>56486.03</c:v>
                </c:pt>
                <c:pt idx="29624">
                  <c:v>76195.06</c:v>
                </c:pt>
                <c:pt idx="29625">
                  <c:v>31670.04</c:v>
                </c:pt>
                <c:pt idx="29626">
                  <c:v>32036.11</c:v>
                </c:pt>
                <c:pt idx="29627">
                  <c:v>31564.55</c:v>
                </c:pt>
                <c:pt idx="29628">
                  <c:v>34859.57</c:v>
                </c:pt>
                <c:pt idx="29629">
                  <c:v>37148.639999999999</c:v>
                </c:pt>
                <c:pt idx="29630">
                  <c:v>44590.27</c:v>
                </c:pt>
                <c:pt idx="29631">
                  <c:v>85839.78</c:v>
                </c:pt>
                <c:pt idx="29632">
                  <c:v>50108.12</c:v>
                </c:pt>
                <c:pt idx="29633">
                  <c:v>26161.45</c:v>
                </c:pt>
                <c:pt idx="29634">
                  <c:v>26812.03</c:v>
                </c:pt>
                <c:pt idx="29635">
                  <c:v>27487.23</c:v>
                </c:pt>
                <c:pt idx="29636">
                  <c:v>30837.99</c:v>
                </c:pt>
                <c:pt idx="29637">
                  <c:v>28663.439999999999</c:v>
                </c:pt>
                <c:pt idx="29638">
                  <c:v>27820.39</c:v>
                </c:pt>
                <c:pt idx="29639">
                  <c:v>27095.99</c:v>
                </c:pt>
                <c:pt idx="29640">
                  <c:v>28423.52</c:v>
                </c:pt>
                <c:pt idx="29641">
                  <c:v>30679.71</c:v>
                </c:pt>
                <c:pt idx="29642">
                  <c:v>28806.799999999999</c:v>
                </c:pt>
                <c:pt idx="29643">
                  <c:v>29604.1</c:v>
                </c:pt>
                <c:pt idx="29644">
                  <c:v>28160.76</c:v>
                </c:pt>
                <c:pt idx="29645">
                  <c:v>29606.6</c:v>
                </c:pt>
                <c:pt idx="29646">
                  <c:v>29345.26</c:v>
                </c:pt>
                <c:pt idx="29647">
                  <c:v>28044.01</c:v>
                </c:pt>
                <c:pt idx="29648">
                  <c:v>28716.36</c:v>
                </c:pt>
                <c:pt idx="29649">
                  <c:v>28705.5</c:v>
                </c:pt>
                <c:pt idx="29650">
                  <c:v>27670.98</c:v>
                </c:pt>
                <c:pt idx="29651">
                  <c:v>29877.119999999999</c:v>
                </c:pt>
                <c:pt idx="29652">
                  <c:v>29547.48</c:v>
                </c:pt>
                <c:pt idx="29653">
                  <c:v>33724.46</c:v>
                </c:pt>
                <c:pt idx="29654">
                  <c:v>37140.15</c:v>
                </c:pt>
                <c:pt idx="29655">
                  <c:v>38189.910000000003</c:v>
                </c:pt>
                <c:pt idx="29656">
                  <c:v>36574.400000000001</c:v>
                </c:pt>
                <c:pt idx="29657">
                  <c:v>41292.92</c:v>
                </c:pt>
                <c:pt idx="29658">
                  <c:v>44080.53</c:v>
                </c:pt>
                <c:pt idx="29659">
                  <c:v>49604.49</c:v>
                </c:pt>
                <c:pt idx="29660">
                  <c:v>57046.29</c:v>
                </c:pt>
                <c:pt idx="29661">
                  <c:v>91481.24</c:v>
                </c:pt>
                <c:pt idx="29662">
                  <c:v>85763.19</c:v>
                </c:pt>
                <c:pt idx="29663">
                  <c:v>86570.21</c:v>
                </c:pt>
                <c:pt idx="29664">
                  <c:v>84405.45</c:v>
                </c:pt>
                <c:pt idx="29665">
                  <c:v>87922.48</c:v>
                </c:pt>
                <c:pt idx="29666">
                  <c:v>82292.009999999995</c:v>
                </c:pt>
                <c:pt idx="29667">
                  <c:v>81217.33</c:v>
                </c:pt>
                <c:pt idx="29668">
                  <c:v>75726.7</c:v>
                </c:pt>
                <c:pt idx="29669">
                  <c:v>83927.41</c:v>
                </c:pt>
                <c:pt idx="29670">
                  <c:v>76007.75</c:v>
                </c:pt>
                <c:pt idx="29671">
                  <c:v>84643.38</c:v>
                </c:pt>
                <c:pt idx="29672">
                  <c:v>82631.69</c:v>
                </c:pt>
                <c:pt idx="29673">
                  <c:v>82676.37</c:v>
                </c:pt>
                <c:pt idx="29674">
                  <c:v>86455.24</c:v>
                </c:pt>
                <c:pt idx="29675">
                  <c:v>77259.960000000006</c:v>
                </c:pt>
                <c:pt idx="29676">
                  <c:v>81805.039999999994</c:v>
                </c:pt>
                <c:pt idx="29677">
                  <c:v>82674.48</c:v>
                </c:pt>
                <c:pt idx="29678">
                  <c:v>83294.12</c:v>
                </c:pt>
                <c:pt idx="29679">
                  <c:v>78179.600000000006</c:v>
                </c:pt>
                <c:pt idx="29680">
                  <c:v>86165.93</c:v>
                </c:pt>
                <c:pt idx="29681">
                  <c:v>78775.38</c:v>
                </c:pt>
                <c:pt idx="29682">
                  <c:v>86804.99</c:v>
                </c:pt>
                <c:pt idx="29683">
                  <c:v>81534.25</c:v>
                </c:pt>
                <c:pt idx="29684">
                  <c:v>87181.89</c:v>
                </c:pt>
                <c:pt idx="29685">
                  <c:v>81652.460000000006</c:v>
                </c:pt>
                <c:pt idx="29686">
                  <c:v>85568.43</c:v>
                </c:pt>
                <c:pt idx="29687">
                  <c:v>87791.77</c:v>
                </c:pt>
                <c:pt idx="29688">
                  <c:v>95845.19</c:v>
                </c:pt>
                <c:pt idx="29689">
                  <c:v>99771.88</c:v>
                </c:pt>
                <c:pt idx="29690">
                  <c:v>87362.54</c:v>
                </c:pt>
                <c:pt idx="29691">
                  <c:v>93677.66</c:v>
                </c:pt>
                <c:pt idx="29692">
                  <c:v>87384.43</c:v>
                </c:pt>
                <c:pt idx="29693">
                  <c:v>89875.27</c:v>
                </c:pt>
                <c:pt idx="29694">
                  <c:v>85159.65</c:v>
                </c:pt>
                <c:pt idx="29695">
                  <c:v>88537.23</c:v>
                </c:pt>
                <c:pt idx="29696">
                  <c:v>86708.3</c:v>
                </c:pt>
                <c:pt idx="29697">
                  <c:v>82889.69</c:v>
                </c:pt>
                <c:pt idx="29698">
                  <c:v>86969.56</c:v>
                </c:pt>
                <c:pt idx="29699">
                  <c:v>84800.12</c:v>
                </c:pt>
                <c:pt idx="29700">
                  <c:v>92919.57</c:v>
                </c:pt>
                <c:pt idx="29701">
                  <c:v>86753.2</c:v>
                </c:pt>
                <c:pt idx="29702">
                  <c:v>89350.52</c:v>
                </c:pt>
                <c:pt idx="29703">
                  <c:v>91281.55</c:v>
                </c:pt>
                <c:pt idx="29704">
                  <c:v>89556.97</c:v>
                </c:pt>
                <c:pt idx="29705">
                  <c:v>94107.63</c:v>
                </c:pt>
                <c:pt idx="29706">
                  <c:v>100225.88</c:v>
                </c:pt>
                <c:pt idx="29707">
                  <c:v>116473.44</c:v>
                </c:pt>
                <c:pt idx="29708">
                  <c:v>78283.520000000004</c:v>
                </c:pt>
                <c:pt idx="29709">
                  <c:v>90467.13</c:v>
                </c:pt>
                <c:pt idx="29710">
                  <c:v>88181.29</c:v>
                </c:pt>
                <c:pt idx="29711">
                  <c:v>90745.3</c:v>
                </c:pt>
                <c:pt idx="29712">
                  <c:v>84516.07</c:v>
                </c:pt>
                <c:pt idx="29713">
                  <c:v>94201.14</c:v>
                </c:pt>
                <c:pt idx="29714">
                  <c:v>95467.6</c:v>
                </c:pt>
                <c:pt idx="29715">
                  <c:v>99214.16</c:v>
                </c:pt>
                <c:pt idx="29716">
                  <c:v>100464.89</c:v>
                </c:pt>
                <c:pt idx="29717">
                  <c:v>99650</c:v>
                </c:pt>
                <c:pt idx="29718">
                  <c:v>90576.52</c:v>
                </c:pt>
                <c:pt idx="29719">
                  <c:v>97957.06</c:v>
                </c:pt>
                <c:pt idx="29720">
                  <c:v>90527.65</c:v>
                </c:pt>
                <c:pt idx="29721">
                  <c:v>87803.95</c:v>
                </c:pt>
                <c:pt idx="29722">
                  <c:v>92681.279999999999</c:v>
                </c:pt>
                <c:pt idx="29723">
                  <c:v>90248.83</c:v>
                </c:pt>
                <c:pt idx="29724">
                  <c:v>103397.79</c:v>
                </c:pt>
                <c:pt idx="29725">
                  <c:v>85613.14</c:v>
                </c:pt>
                <c:pt idx="29726">
                  <c:v>96111.37</c:v>
                </c:pt>
                <c:pt idx="29727">
                  <c:v>89627.89</c:v>
                </c:pt>
                <c:pt idx="29728">
                  <c:v>94545.1</c:v>
                </c:pt>
                <c:pt idx="29729">
                  <c:v>93786.26</c:v>
                </c:pt>
                <c:pt idx="29730">
                  <c:v>95548.42</c:v>
                </c:pt>
                <c:pt idx="29731">
                  <c:v>93516.12</c:v>
                </c:pt>
                <c:pt idx="29732">
                  <c:v>96510.39</c:v>
                </c:pt>
                <c:pt idx="29733">
                  <c:v>90050.58</c:v>
                </c:pt>
                <c:pt idx="29734">
                  <c:v>96552.99</c:v>
                </c:pt>
                <c:pt idx="29735">
                  <c:v>92967.82</c:v>
                </c:pt>
                <c:pt idx="29736">
                  <c:v>96183.71</c:v>
                </c:pt>
                <c:pt idx="29737">
                  <c:v>98684.69</c:v>
                </c:pt>
                <c:pt idx="29738">
                  <c:v>94034.84</c:v>
                </c:pt>
                <c:pt idx="29739">
                  <c:v>104133.38</c:v>
                </c:pt>
                <c:pt idx="29740">
                  <c:v>95162.69</c:v>
                </c:pt>
                <c:pt idx="29741">
                  <c:v>107974.78</c:v>
                </c:pt>
                <c:pt idx="29742">
                  <c:v>96329.83</c:v>
                </c:pt>
                <c:pt idx="29743">
                  <c:v>104098.12</c:v>
                </c:pt>
                <c:pt idx="29744">
                  <c:v>96952.19</c:v>
                </c:pt>
                <c:pt idx="29745">
                  <c:v>96937.39</c:v>
                </c:pt>
                <c:pt idx="29746">
                  <c:v>96778.13</c:v>
                </c:pt>
                <c:pt idx="29747">
                  <c:v>94264.320000000007</c:v>
                </c:pt>
                <c:pt idx="29748">
                  <c:v>105441.07</c:v>
                </c:pt>
                <c:pt idx="29749">
                  <c:v>94631.83</c:v>
                </c:pt>
                <c:pt idx="29750">
                  <c:v>97077.45</c:v>
                </c:pt>
                <c:pt idx="29751">
                  <c:v>89021.14</c:v>
                </c:pt>
                <c:pt idx="29752">
                  <c:v>96580.1</c:v>
                </c:pt>
                <c:pt idx="29753">
                  <c:v>95843.73</c:v>
                </c:pt>
                <c:pt idx="29754">
                  <c:v>96244.02</c:v>
                </c:pt>
                <c:pt idx="29755">
                  <c:v>92337.97</c:v>
                </c:pt>
                <c:pt idx="29756">
                  <c:v>90896.84</c:v>
                </c:pt>
                <c:pt idx="29757">
                  <c:v>96307.24</c:v>
                </c:pt>
                <c:pt idx="29758">
                  <c:v>104945.49</c:v>
                </c:pt>
                <c:pt idx="29759">
                  <c:v>123735.98</c:v>
                </c:pt>
                <c:pt idx="29760">
                  <c:v>81744.17</c:v>
                </c:pt>
                <c:pt idx="29761">
                  <c:v>94469.77</c:v>
                </c:pt>
                <c:pt idx="29762">
                  <c:v>88422.58</c:v>
                </c:pt>
                <c:pt idx="29763">
                  <c:v>91454.16</c:v>
                </c:pt>
                <c:pt idx="29764">
                  <c:v>90813.61</c:v>
                </c:pt>
                <c:pt idx="29765">
                  <c:v>101578.47</c:v>
                </c:pt>
                <c:pt idx="29766">
                  <c:v>105498.09</c:v>
                </c:pt>
                <c:pt idx="29767">
                  <c:v>101605.74</c:v>
                </c:pt>
                <c:pt idx="29768">
                  <c:v>106364.4</c:v>
                </c:pt>
                <c:pt idx="29769">
                  <c:v>106758.96</c:v>
                </c:pt>
                <c:pt idx="29770">
                  <c:v>105045.44</c:v>
                </c:pt>
                <c:pt idx="29771">
                  <c:v>101053.81</c:v>
                </c:pt>
                <c:pt idx="29772">
                  <c:v>94894.85</c:v>
                </c:pt>
                <c:pt idx="29773">
                  <c:v>95111.76</c:v>
                </c:pt>
                <c:pt idx="29774">
                  <c:v>104332.33</c:v>
                </c:pt>
                <c:pt idx="29775">
                  <c:v>90747.71</c:v>
                </c:pt>
                <c:pt idx="29776">
                  <c:v>102204.4</c:v>
                </c:pt>
                <c:pt idx="29777">
                  <c:v>94450.19</c:v>
                </c:pt>
                <c:pt idx="29778">
                  <c:v>102425.54</c:v>
                </c:pt>
                <c:pt idx="29779">
                  <c:v>93896.22</c:v>
                </c:pt>
                <c:pt idx="29780">
                  <c:v>99759.73</c:v>
                </c:pt>
                <c:pt idx="29781">
                  <c:v>102223.65</c:v>
                </c:pt>
                <c:pt idx="29782">
                  <c:v>102405.35</c:v>
                </c:pt>
                <c:pt idx="29783">
                  <c:v>102099.34</c:v>
                </c:pt>
                <c:pt idx="29784">
                  <c:v>99532.65</c:v>
                </c:pt>
                <c:pt idx="29785">
                  <c:v>100073.71</c:v>
                </c:pt>
                <c:pt idx="29786">
                  <c:v>100415.52</c:v>
                </c:pt>
                <c:pt idx="29787">
                  <c:v>104872.78</c:v>
                </c:pt>
                <c:pt idx="29788">
                  <c:v>98915.31</c:v>
                </c:pt>
                <c:pt idx="29789">
                  <c:v>101996.56</c:v>
                </c:pt>
                <c:pt idx="29790">
                  <c:v>98674.89</c:v>
                </c:pt>
                <c:pt idx="29791">
                  <c:v>101872.8</c:v>
                </c:pt>
                <c:pt idx="29792">
                  <c:v>96870</c:v>
                </c:pt>
                <c:pt idx="29793">
                  <c:v>112674.99</c:v>
                </c:pt>
                <c:pt idx="29794">
                  <c:v>101654.79</c:v>
                </c:pt>
                <c:pt idx="29795">
                  <c:v>101495.5</c:v>
                </c:pt>
                <c:pt idx="29796">
                  <c:v>100312.06</c:v>
                </c:pt>
                <c:pt idx="29797">
                  <c:v>96606.57</c:v>
                </c:pt>
                <c:pt idx="29798">
                  <c:v>95291.41</c:v>
                </c:pt>
                <c:pt idx="29799">
                  <c:v>94947.88</c:v>
                </c:pt>
                <c:pt idx="29800">
                  <c:v>101963.71</c:v>
                </c:pt>
                <c:pt idx="29801">
                  <c:v>91054.12</c:v>
                </c:pt>
                <c:pt idx="29802">
                  <c:v>94432.15</c:v>
                </c:pt>
                <c:pt idx="29803">
                  <c:v>93534.21</c:v>
                </c:pt>
                <c:pt idx="29804">
                  <c:v>16166.02</c:v>
                </c:pt>
                <c:pt idx="29805">
                  <c:v>16384.59</c:v>
                </c:pt>
                <c:pt idx="29806">
                  <c:v>15062.54</c:v>
                </c:pt>
                <c:pt idx="29807">
                  <c:v>14490.06</c:v>
                </c:pt>
                <c:pt idx="29808">
                  <c:v>15438.34</c:v>
                </c:pt>
                <c:pt idx="29809">
                  <c:v>14321.78</c:v>
                </c:pt>
                <c:pt idx="29810">
                  <c:v>12392.87</c:v>
                </c:pt>
                <c:pt idx="29811">
                  <c:v>10421.5</c:v>
                </c:pt>
                <c:pt idx="29812">
                  <c:v>11626.88</c:v>
                </c:pt>
                <c:pt idx="29813">
                  <c:v>11584.81</c:v>
                </c:pt>
                <c:pt idx="29814">
                  <c:v>11298.1</c:v>
                </c:pt>
                <c:pt idx="29815">
                  <c:v>11736.06</c:v>
                </c:pt>
                <c:pt idx="29816">
                  <c:v>11264.87</c:v>
                </c:pt>
                <c:pt idx="29817">
                  <c:v>11894.47</c:v>
                </c:pt>
                <c:pt idx="29818">
                  <c:v>10266.61</c:v>
                </c:pt>
                <c:pt idx="29819">
                  <c:v>10733.81</c:v>
                </c:pt>
                <c:pt idx="29820">
                  <c:v>11362.69</c:v>
                </c:pt>
                <c:pt idx="29821">
                  <c:v>10522.11</c:v>
                </c:pt>
                <c:pt idx="29822">
                  <c:v>8633.0400000000009</c:v>
                </c:pt>
                <c:pt idx="29823">
                  <c:v>9902.2099999999991</c:v>
                </c:pt>
                <c:pt idx="29824">
                  <c:v>8235.07</c:v>
                </c:pt>
                <c:pt idx="29825">
                  <c:v>9791.98</c:v>
                </c:pt>
                <c:pt idx="29826">
                  <c:v>11614.2</c:v>
                </c:pt>
                <c:pt idx="29827">
                  <c:v>25593.25</c:v>
                </c:pt>
                <c:pt idx="29828">
                  <c:v>31660.07</c:v>
                </c:pt>
                <c:pt idx="29829">
                  <c:v>41504.97</c:v>
                </c:pt>
                <c:pt idx="29830">
                  <c:v>44683.74</c:v>
                </c:pt>
                <c:pt idx="29831">
                  <c:v>67779.25</c:v>
                </c:pt>
                <c:pt idx="29832">
                  <c:v>76740.179999999993</c:v>
                </c:pt>
                <c:pt idx="29833">
                  <c:v>39983.26</c:v>
                </c:pt>
                <c:pt idx="29834">
                  <c:v>20452.490000000002</c:v>
                </c:pt>
                <c:pt idx="29835">
                  <c:v>13155.89</c:v>
                </c:pt>
                <c:pt idx="29836">
                  <c:v>13081.31</c:v>
                </c:pt>
                <c:pt idx="29837">
                  <c:v>13027.88</c:v>
                </c:pt>
                <c:pt idx="29838">
                  <c:v>12496.55</c:v>
                </c:pt>
                <c:pt idx="29839">
                  <c:v>13037.27</c:v>
                </c:pt>
                <c:pt idx="29840">
                  <c:v>11934.19</c:v>
                </c:pt>
                <c:pt idx="29841">
                  <c:v>11099.16</c:v>
                </c:pt>
                <c:pt idx="29842">
                  <c:v>11635.2</c:v>
                </c:pt>
                <c:pt idx="29843">
                  <c:v>11250.36</c:v>
                </c:pt>
                <c:pt idx="29844">
                  <c:v>13343.92</c:v>
                </c:pt>
                <c:pt idx="29845">
                  <c:v>12716.95</c:v>
                </c:pt>
                <c:pt idx="29846">
                  <c:v>14835.25</c:v>
                </c:pt>
                <c:pt idx="29847">
                  <c:v>15184.19</c:v>
                </c:pt>
                <c:pt idx="29848">
                  <c:v>16006.33</c:v>
                </c:pt>
                <c:pt idx="29849">
                  <c:v>19505.27</c:v>
                </c:pt>
                <c:pt idx="29850">
                  <c:v>22182.14</c:v>
                </c:pt>
                <c:pt idx="29851">
                  <c:v>11997.9</c:v>
                </c:pt>
                <c:pt idx="29852">
                  <c:v>17665.39</c:v>
                </c:pt>
                <c:pt idx="29853">
                  <c:v>16627.16</c:v>
                </c:pt>
                <c:pt idx="29854">
                  <c:v>17979.8</c:v>
                </c:pt>
                <c:pt idx="29855">
                  <c:v>15595.81</c:v>
                </c:pt>
                <c:pt idx="29856">
                  <c:v>14659.88</c:v>
                </c:pt>
                <c:pt idx="29857">
                  <c:v>15606.17</c:v>
                </c:pt>
                <c:pt idx="29858">
                  <c:v>15383.2</c:v>
                </c:pt>
                <c:pt idx="29859">
                  <c:v>13538.66</c:v>
                </c:pt>
                <c:pt idx="29860">
                  <c:v>13059.12</c:v>
                </c:pt>
                <c:pt idx="29861">
                  <c:v>12490.16</c:v>
                </c:pt>
                <c:pt idx="29862">
                  <c:v>12287.31</c:v>
                </c:pt>
                <c:pt idx="29863">
                  <c:v>10953.25</c:v>
                </c:pt>
                <c:pt idx="29864">
                  <c:v>11476.27</c:v>
                </c:pt>
                <c:pt idx="29865">
                  <c:v>12121.67</c:v>
                </c:pt>
                <c:pt idx="29866">
                  <c:v>11779.88</c:v>
                </c:pt>
                <c:pt idx="29867">
                  <c:v>12232.22</c:v>
                </c:pt>
                <c:pt idx="29868">
                  <c:v>10284.23</c:v>
                </c:pt>
                <c:pt idx="29869">
                  <c:v>11851.83</c:v>
                </c:pt>
                <c:pt idx="29870">
                  <c:v>11018.97</c:v>
                </c:pt>
                <c:pt idx="29871">
                  <c:v>11724.92</c:v>
                </c:pt>
                <c:pt idx="29872">
                  <c:v>10382.709999999999</c:v>
                </c:pt>
                <c:pt idx="29873">
                  <c:v>9997.19</c:v>
                </c:pt>
                <c:pt idx="29874">
                  <c:v>10684.44</c:v>
                </c:pt>
                <c:pt idx="29875">
                  <c:v>10353.82</c:v>
                </c:pt>
                <c:pt idx="29876">
                  <c:v>11145.17</c:v>
                </c:pt>
                <c:pt idx="29877">
                  <c:v>9256.08</c:v>
                </c:pt>
                <c:pt idx="29878">
                  <c:v>14645.46</c:v>
                </c:pt>
                <c:pt idx="29879">
                  <c:v>26076.14</c:v>
                </c:pt>
                <c:pt idx="29880">
                  <c:v>38070.32</c:v>
                </c:pt>
                <c:pt idx="29881">
                  <c:v>42996.480000000003</c:v>
                </c:pt>
                <c:pt idx="29882">
                  <c:v>52105.38</c:v>
                </c:pt>
                <c:pt idx="29883">
                  <c:v>63988.51</c:v>
                </c:pt>
                <c:pt idx="29884">
                  <c:v>84831.2</c:v>
                </c:pt>
                <c:pt idx="29885">
                  <c:v>43075.55</c:v>
                </c:pt>
                <c:pt idx="29886">
                  <c:v>26182.37</c:v>
                </c:pt>
                <c:pt idx="29887">
                  <c:v>18329.919999999998</c:v>
                </c:pt>
                <c:pt idx="29888">
                  <c:v>13999.25</c:v>
                </c:pt>
                <c:pt idx="29889">
                  <c:v>13330.09</c:v>
                </c:pt>
                <c:pt idx="29890">
                  <c:v>11929.64</c:v>
                </c:pt>
                <c:pt idx="29891">
                  <c:v>12630.1</c:v>
                </c:pt>
                <c:pt idx="29892">
                  <c:v>10996.44</c:v>
                </c:pt>
                <c:pt idx="29893">
                  <c:v>12600.81</c:v>
                </c:pt>
                <c:pt idx="29894">
                  <c:v>11502.68</c:v>
                </c:pt>
                <c:pt idx="29895">
                  <c:v>12904.12</c:v>
                </c:pt>
                <c:pt idx="29896">
                  <c:v>13102.61</c:v>
                </c:pt>
                <c:pt idx="29897">
                  <c:v>13001.62</c:v>
                </c:pt>
                <c:pt idx="29898">
                  <c:v>14464.15</c:v>
                </c:pt>
                <c:pt idx="29899">
                  <c:v>13923.27</c:v>
                </c:pt>
                <c:pt idx="29900">
                  <c:v>16193.25</c:v>
                </c:pt>
                <c:pt idx="29901">
                  <c:v>19065.25</c:v>
                </c:pt>
                <c:pt idx="29902">
                  <c:v>20869.580000000002</c:v>
                </c:pt>
                <c:pt idx="29903">
                  <c:v>12107.32</c:v>
                </c:pt>
                <c:pt idx="29904">
                  <c:v>17947.87</c:v>
                </c:pt>
                <c:pt idx="29905">
                  <c:v>16662.55</c:v>
                </c:pt>
                <c:pt idx="29906">
                  <c:v>19130</c:v>
                </c:pt>
                <c:pt idx="29907">
                  <c:v>16699.5</c:v>
                </c:pt>
                <c:pt idx="29908">
                  <c:v>17288.22</c:v>
                </c:pt>
                <c:pt idx="29909">
                  <c:v>16910.88</c:v>
                </c:pt>
                <c:pt idx="29910">
                  <c:v>14907.64</c:v>
                </c:pt>
                <c:pt idx="29911">
                  <c:v>15516.28</c:v>
                </c:pt>
                <c:pt idx="29912">
                  <c:v>15516.49</c:v>
                </c:pt>
                <c:pt idx="29913">
                  <c:v>14486.64</c:v>
                </c:pt>
                <c:pt idx="29914">
                  <c:v>11152.02</c:v>
                </c:pt>
                <c:pt idx="29915">
                  <c:v>11416.47</c:v>
                </c:pt>
                <c:pt idx="29916">
                  <c:v>11635.97</c:v>
                </c:pt>
                <c:pt idx="29917">
                  <c:v>12334.33</c:v>
                </c:pt>
                <c:pt idx="29918">
                  <c:v>11737.98</c:v>
                </c:pt>
                <c:pt idx="29919">
                  <c:v>11946.86</c:v>
                </c:pt>
                <c:pt idx="29920">
                  <c:v>10915.11</c:v>
                </c:pt>
                <c:pt idx="29921">
                  <c:v>11440.23</c:v>
                </c:pt>
                <c:pt idx="29922">
                  <c:v>11960.92</c:v>
                </c:pt>
                <c:pt idx="29923">
                  <c:v>12231.59</c:v>
                </c:pt>
                <c:pt idx="29924">
                  <c:v>11110.28</c:v>
                </c:pt>
                <c:pt idx="29925">
                  <c:v>11451.75</c:v>
                </c:pt>
                <c:pt idx="29926">
                  <c:v>11442.09</c:v>
                </c:pt>
                <c:pt idx="29927">
                  <c:v>10545.93</c:v>
                </c:pt>
                <c:pt idx="29928">
                  <c:v>10635.71</c:v>
                </c:pt>
                <c:pt idx="29929">
                  <c:v>10635.66</c:v>
                </c:pt>
                <c:pt idx="29930">
                  <c:v>13486.07</c:v>
                </c:pt>
                <c:pt idx="29931">
                  <c:v>25190.07</c:v>
                </c:pt>
                <c:pt idx="29932">
                  <c:v>43033.440000000002</c:v>
                </c:pt>
                <c:pt idx="29933">
                  <c:v>46341.14</c:v>
                </c:pt>
                <c:pt idx="29934">
                  <c:v>53930.14</c:v>
                </c:pt>
                <c:pt idx="29935">
                  <c:v>72222.009999999995</c:v>
                </c:pt>
                <c:pt idx="29936">
                  <c:v>103193.89</c:v>
                </c:pt>
                <c:pt idx="29937">
                  <c:v>52365.07</c:v>
                </c:pt>
                <c:pt idx="29938">
                  <c:v>27826.14</c:v>
                </c:pt>
                <c:pt idx="29939">
                  <c:v>18714.18</c:v>
                </c:pt>
                <c:pt idx="29940">
                  <c:v>15791.25</c:v>
                </c:pt>
                <c:pt idx="29941">
                  <c:v>13301.79</c:v>
                </c:pt>
                <c:pt idx="29942">
                  <c:v>11600.42</c:v>
                </c:pt>
                <c:pt idx="29943">
                  <c:v>12733.27</c:v>
                </c:pt>
                <c:pt idx="29944">
                  <c:v>12822.48</c:v>
                </c:pt>
                <c:pt idx="29945">
                  <c:v>13028.48</c:v>
                </c:pt>
                <c:pt idx="29946">
                  <c:v>12439.1</c:v>
                </c:pt>
                <c:pt idx="29947">
                  <c:v>59554.57</c:v>
                </c:pt>
                <c:pt idx="29948">
                  <c:v>54069.82</c:v>
                </c:pt>
                <c:pt idx="29949">
                  <c:v>53939.17</c:v>
                </c:pt>
                <c:pt idx="29950">
                  <c:v>54687.08</c:v>
                </c:pt>
                <c:pt idx="29951">
                  <c:v>56959.02</c:v>
                </c:pt>
                <c:pt idx="29952">
                  <c:v>52142.35</c:v>
                </c:pt>
                <c:pt idx="29953">
                  <c:v>51535.33</c:v>
                </c:pt>
                <c:pt idx="29954">
                  <c:v>47886.96</c:v>
                </c:pt>
                <c:pt idx="29955">
                  <c:v>56959.519999999997</c:v>
                </c:pt>
                <c:pt idx="29956">
                  <c:v>49746.01</c:v>
                </c:pt>
                <c:pt idx="29957">
                  <c:v>53694.53</c:v>
                </c:pt>
                <c:pt idx="29958">
                  <c:v>51630.47</c:v>
                </c:pt>
                <c:pt idx="29959">
                  <c:v>52820.800000000003</c:v>
                </c:pt>
                <c:pt idx="29960">
                  <c:v>54037.74</c:v>
                </c:pt>
                <c:pt idx="29961">
                  <c:v>48542.31</c:v>
                </c:pt>
                <c:pt idx="29962">
                  <c:v>54926.400000000001</c:v>
                </c:pt>
                <c:pt idx="29963">
                  <c:v>50608.77</c:v>
                </c:pt>
                <c:pt idx="29964">
                  <c:v>55355.78</c:v>
                </c:pt>
                <c:pt idx="29965">
                  <c:v>49069.9</c:v>
                </c:pt>
                <c:pt idx="29966">
                  <c:v>49646.84</c:v>
                </c:pt>
                <c:pt idx="29967">
                  <c:v>48668.13</c:v>
                </c:pt>
                <c:pt idx="29968">
                  <c:v>56869.52</c:v>
                </c:pt>
                <c:pt idx="29969">
                  <c:v>54750.48</c:v>
                </c:pt>
                <c:pt idx="29970">
                  <c:v>53436.74</c:v>
                </c:pt>
                <c:pt idx="29971">
                  <c:v>50912.21</c:v>
                </c:pt>
                <c:pt idx="29972">
                  <c:v>52243.98</c:v>
                </c:pt>
                <c:pt idx="29973">
                  <c:v>56299.32</c:v>
                </c:pt>
                <c:pt idx="29974">
                  <c:v>56967.92</c:v>
                </c:pt>
                <c:pt idx="29975">
                  <c:v>57022.55</c:v>
                </c:pt>
                <c:pt idx="29976">
                  <c:v>52712.01</c:v>
                </c:pt>
                <c:pt idx="29977">
                  <c:v>59177.53</c:v>
                </c:pt>
                <c:pt idx="29978">
                  <c:v>54140.32</c:v>
                </c:pt>
                <c:pt idx="29979">
                  <c:v>54102.43</c:v>
                </c:pt>
                <c:pt idx="29980">
                  <c:v>52942.57</c:v>
                </c:pt>
                <c:pt idx="29981">
                  <c:v>54800.74</c:v>
                </c:pt>
                <c:pt idx="29982">
                  <c:v>53891.67</c:v>
                </c:pt>
                <c:pt idx="29983">
                  <c:v>50525.31</c:v>
                </c:pt>
                <c:pt idx="29984">
                  <c:v>54253.23</c:v>
                </c:pt>
                <c:pt idx="29985">
                  <c:v>51854.74</c:v>
                </c:pt>
                <c:pt idx="29986">
                  <c:v>56510.879999999997</c:v>
                </c:pt>
                <c:pt idx="29987">
                  <c:v>53983.21</c:v>
                </c:pt>
                <c:pt idx="29988">
                  <c:v>60787.72</c:v>
                </c:pt>
                <c:pt idx="29989">
                  <c:v>67374.289999999994</c:v>
                </c:pt>
                <c:pt idx="29990">
                  <c:v>54740.6</c:v>
                </c:pt>
                <c:pt idx="29991">
                  <c:v>55596.4</c:v>
                </c:pt>
                <c:pt idx="29992">
                  <c:v>59042.38</c:v>
                </c:pt>
                <c:pt idx="29993">
                  <c:v>68696.66</c:v>
                </c:pt>
                <c:pt idx="29994">
                  <c:v>53679.23</c:v>
                </c:pt>
                <c:pt idx="29995">
                  <c:v>56671.32</c:v>
                </c:pt>
                <c:pt idx="29996">
                  <c:v>54969.55</c:v>
                </c:pt>
                <c:pt idx="29997">
                  <c:v>55157.31</c:v>
                </c:pt>
                <c:pt idx="29998">
                  <c:v>51712.45</c:v>
                </c:pt>
                <c:pt idx="29999">
                  <c:v>56454.32</c:v>
                </c:pt>
                <c:pt idx="30000">
                  <c:v>55747.3</c:v>
                </c:pt>
                <c:pt idx="30001">
                  <c:v>55175.48</c:v>
                </c:pt>
                <c:pt idx="30002">
                  <c:v>54743.92</c:v>
                </c:pt>
                <c:pt idx="30003">
                  <c:v>57093.74</c:v>
                </c:pt>
                <c:pt idx="30004">
                  <c:v>53029.03</c:v>
                </c:pt>
                <c:pt idx="30005">
                  <c:v>53451.38</c:v>
                </c:pt>
                <c:pt idx="30006">
                  <c:v>51338.37</c:v>
                </c:pt>
                <c:pt idx="30007">
                  <c:v>51382.98</c:v>
                </c:pt>
                <c:pt idx="30008">
                  <c:v>54500.33</c:v>
                </c:pt>
                <c:pt idx="30009">
                  <c:v>51184.02</c:v>
                </c:pt>
                <c:pt idx="30010">
                  <c:v>55018.98</c:v>
                </c:pt>
                <c:pt idx="30011">
                  <c:v>50045.96</c:v>
                </c:pt>
                <c:pt idx="30012">
                  <c:v>59039.42</c:v>
                </c:pt>
                <c:pt idx="30013">
                  <c:v>51468.7</c:v>
                </c:pt>
                <c:pt idx="30014">
                  <c:v>58171.41</c:v>
                </c:pt>
                <c:pt idx="30015">
                  <c:v>52931.360000000001</c:v>
                </c:pt>
                <c:pt idx="30016">
                  <c:v>57563.3</c:v>
                </c:pt>
                <c:pt idx="30017">
                  <c:v>54395.37</c:v>
                </c:pt>
                <c:pt idx="30018">
                  <c:v>54818.18</c:v>
                </c:pt>
                <c:pt idx="30019">
                  <c:v>52377.67</c:v>
                </c:pt>
                <c:pt idx="30020">
                  <c:v>57906.09</c:v>
                </c:pt>
                <c:pt idx="30021">
                  <c:v>54777.21</c:v>
                </c:pt>
                <c:pt idx="30022">
                  <c:v>53134.96</c:v>
                </c:pt>
                <c:pt idx="30023">
                  <c:v>54790.01</c:v>
                </c:pt>
                <c:pt idx="30024">
                  <c:v>53113.87</c:v>
                </c:pt>
                <c:pt idx="30025">
                  <c:v>61683.39</c:v>
                </c:pt>
                <c:pt idx="30026">
                  <c:v>56617.69</c:v>
                </c:pt>
                <c:pt idx="30027">
                  <c:v>63239.08</c:v>
                </c:pt>
                <c:pt idx="30028">
                  <c:v>55027.47</c:v>
                </c:pt>
                <c:pt idx="30029">
                  <c:v>58127.38</c:v>
                </c:pt>
                <c:pt idx="30030">
                  <c:v>57708.24</c:v>
                </c:pt>
                <c:pt idx="30031">
                  <c:v>57221.26</c:v>
                </c:pt>
                <c:pt idx="30032">
                  <c:v>56423.47</c:v>
                </c:pt>
                <c:pt idx="30033">
                  <c:v>53790.29</c:v>
                </c:pt>
                <c:pt idx="30034">
                  <c:v>61589.77</c:v>
                </c:pt>
                <c:pt idx="30035">
                  <c:v>56211.57</c:v>
                </c:pt>
                <c:pt idx="30036">
                  <c:v>57379.59</c:v>
                </c:pt>
                <c:pt idx="30037">
                  <c:v>55849.32</c:v>
                </c:pt>
                <c:pt idx="30038">
                  <c:v>62987.23</c:v>
                </c:pt>
                <c:pt idx="30039">
                  <c:v>60106.04</c:v>
                </c:pt>
                <c:pt idx="30040">
                  <c:v>62697.49</c:v>
                </c:pt>
                <c:pt idx="30041">
                  <c:v>72179.92</c:v>
                </c:pt>
                <c:pt idx="30042">
                  <c:v>55582.51</c:v>
                </c:pt>
                <c:pt idx="30043">
                  <c:v>57074.29</c:v>
                </c:pt>
                <c:pt idx="30044">
                  <c:v>58822.75</c:v>
                </c:pt>
                <c:pt idx="30045">
                  <c:v>72048.55</c:v>
                </c:pt>
                <c:pt idx="30046">
                  <c:v>56145.68</c:v>
                </c:pt>
                <c:pt idx="30047">
                  <c:v>63913.83</c:v>
                </c:pt>
                <c:pt idx="30048">
                  <c:v>57283.05</c:v>
                </c:pt>
                <c:pt idx="30049">
                  <c:v>56040.88</c:v>
                </c:pt>
                <c:pt idx="30050">
                  <c:v>57041.93</c:v>
                </c:pt>
                <c:pt idx="30051">
                  <c:v>60366.8</c:v>
                </c:pt>
                <c:pt idx="30052">
                  <c:v>60459.16</c:v>
                </c:pt>
                <c:pt idx="30053">
                  <c:v>60409.08</c:v>
                </c:pt>
                <c:pt idx="30054">
                  <c:v>60971.46</c:v>
                </c:pt>
                <c:pt idx="30055">
                  <c:v>61829.760000000002</c:v>
                </c:pt>
                <c:pt idx="30056">
                  <c:v>59014.98</c:v>
                </c:pt>
                <c:pt idx="30057">
                  <c:v>58109.29</c:v>
                </c:pt>
                <c:pt idx="30058">
                  <c:v>53921.9</c:v>
                </c:pt>
                <c:pt idx="30059">
                  <c:v>55633.17</c:v>
                </c:pt>
                <c:pt idx="30060">
                  <c:v>64551.09</c:v>
                </c:pt>
                <c:pt idx="30061">
                  <c:v>55376.94</c:v>
                </c:pt>
                <c:pt idx="30062">
                  <c:v>60090.83</c:v>
                </c:pt>
                <c:pt idx="30063">
                  <c:v>57200.35</c:v>
                </c:pt>
                <c:pt idx="30064">
                  <c:v>60576.41</c:v>
                </c:pt>
                <c:pt idx="30065">
                  <c:v>57583.94</c:v>
                </c:pt>
                <c:pt idx="30066">
                  <c:v>60832.91</c:v>
                </c:pt>
                <c:pt idx="30067">
                  <c:v>57781.87</c:v>
                </c:pt>
                <c:pt idx="30068">
                  <c:v>62758.52</c:v>
                </c:pt>
                <c:pt idx="30069">
                  <c:v>62740.7</c:v>
                </c:pt>
                <c:pt idx="30070">
                  <c:v>58239.57</c:v>
                </c:pt>
                <c:pt idx="30071">
                  <c:v>56738.69</c:v>
                </c:pt>
                <c:pt idx="30072">
                  <c:v>58876.65</c:v>
                </c:pt>
                <c:pt idx="30073">
                  <c:v>62171.92</c:v>
                </c:pt>
                <c:pt idx="30074">
                  <c:v>57219.1</c:v>
                </c:pt>
                <c:pt idx="30075">
                  <c:v>58839.19</c:v>
                </c:pt>
                <c:pt idx="30076">
                  <c:v>55759.21</c:v>
                </c:pt>
                <c:pt idx="30077">
                  <c:v>59778.53</c:v>
                </c:pt>
                <c:pt idx="30078">
                  <c:v>59613.49</c:v>
                </c:pt>
                <c:pt idx="30079">
                  <c:v>64240.7</c:v>
                </c:pt>
                <c:pt idx="30080">
                  <c:v>57761.17</c:v>
                </c:pt>
                <c:pt idx="30081">
                  <c:v>58424.08</c:v>
                </c:pt>
                <c:pt idx="30082">
                  <c:v>61720.959999999999</c:v>
                </c:pt>
                <c:pt idx="30083">
                  <c:v>59052.36</c:v>
                </c:pt>
                <c:pt idx="30084">
                  <c:v>57105.21</c:v>
                </c:pt>
                <c:pt idx="30085">
                  <c:v>54969.27</c:v>
                </c:pt>
                <c:pt idx="30086">
                  <c:v>62267.45</c:v>
                </c:pt>
                <c:pt idx="30087">
                  <c:v>56556.77</c:v>
                </c:pt>
                <c:pt idx="30088">
                  <c:v>58016.81</c:v>
                </c:pt>
                <c:pt idx="30089">
                  <c:v>57973.13</c:v>
                </c:pt>
                <c:pt idx="30090">
                  <c:v>48602.55</c:v>
                </c:pt>
                <c:pt idx="30091">
                  <c:v>48016.95</c:v>
                </c:pt>
                <c:pt idx="30092">
                  <c:v>45376.6</c:v>
                </c:pt>
                <c:pt idx="30093">
                  <c:v>37590.769999999997</c:v>
                </c:pt>
                <c:pt idx="30094">
                  <c:v>40169.06</c:v>
                </c:pt>
                <c:pt idx="30095">
                  <c:v>51995.73</c:v>
                </c:pt>
                <c:pt idx="30096">
                  <c:v>43853.69</c:v>
                </c:pt>
                <c:pt idx="30097">
                  <c:v>67751.87</c:v>
                </c:pt>
                <c:pt idx="30098">
                  <c:v>54214.39</c:v>
                </c:pt>
                <c:pt idx="30099">
                  <c:v>37779.660000000003</c:v>
                </c:pt>
                <c:pt idx="30100">
                  <c:v>27692.81</c:v>
                </c:pt>
                <c:pt idx="30101">
                  <c:v>38166.160000000003</c:v>
                </c:pt>
                <c:pt idx="30102">
                  <c:v>37306.35</c:v>
                </c:pt>
                <c:pt idx="30103">
                  <c:v>36695.230000000003</c:v>
                </c:pt>
                <c:pt idx="30104">
                  <c:v>36221.11</c:v>
                </c:pt>
                <c:pt idx="30105">
                  <c:v>27277.64</c:v>
                </c:pt>
                <c:pt idx="30106">
                  <c:v>32193.38</c:v>
                </c:pt>
                <c:pt idx="30107">
                  <c:v>37445.96</c:v>
                </c:pt>
                <c:pt idx="30108">
                  <c:v>36070.92</c:v>
                </c:pt>
                <c:pt idx="30109">
                  <c:v>38562.19</c:v>
                </c:pt>
                <c:pt idx="30110">
                  <c:v>34501.519999999997</c:v>
                </c:pt>
                <c:pt idx="30111">
                  <c:v>40201.279999999999</c:v>
                </c:pt>
                <c:pt idx="30112">
                  <c:v>36760.050000000003</c:v>
                </c:pt>
                <c:pt idx="30113">
                  <c:v>32590.11</c:v>
                </c:pt>
                <c:pt idx="30114">
                  <c:v>27250.41</c:v>
                </c:pt>
                <c:pt idx="30115">
                  <c:v>33482.99</c:v>
                </c:pt>
                <c:pt idx="30116">
                  <c:v>33317.86</c:v>
                </c:pt>
                <c:pt idx="30117">
                  <c:v>37313.01</c:v>
                </c:pt>
                <c:pt idx="30118">
                  <c:v>31454.13</c:v>
                </c:pt>
                <c:pt idx="30119">
                  <c:v>33656.15</c:v>
                </c:pt>
                <c:pt idx="30120">
                  <c:v>31085.72</c:v>
                </c:pt>
                <c:pt idx="30121">
                  <c:v>31292.37</c:v>
                </c:pt>
                <c:pt idx="30122">
                  <c:v>34895.21</c:v>
                </c:pt>
                <c:pt idx="30123">
                  <c:v>34085.24</c:v>
                </c:pt>
                <c:pt idx="30124">
                  <c:v>41979.23</c:v>
                </c:pt>
                <c:pt idx="30125">
                  <c:v>45367.02</c:v>
                </c:pt>
                <c:pt idx="30126">
                  <c:v>43887.26</c:v>
                </c:pt>
                <c:pt idx="30127">
                  <c:v>43214.99</c:v>
                </c:pt>
                <c:pt idx="30128">
                  <c:v>36051.300000000003</c:v>
                </c:pt>
                <c:pt idx="30129">
                  <c:v>50590.18</c:v>
                </c:pt>
                <c:pt idx="30130">
                  <c:v>47622.86</c:v>
                </c:pt>
                <c:pt idx="30131">
                  <c:v>51115.8</c:v>
                </c:pt>
                <c:pt idx="30132">
                  <c:v>129860.88</c:v>
                </c:pt>
                <c:pt idx="30133">
                  <c:v>72434.86</c:v>
                </c:pt>
                <c:pt idx="30134">
                  <c:v>92877.69</c:v>
                </c:pt>
                <c:pt idx="30135">
                  <c:v>115322.43</c:v>
                </c:pt>
                <c:pt idx="30136">
                  <c:v>174922.53</c:v>
                </c:pt>
                <c:pt idx="30137">
                  <c:v>56929.88</c:v>
                </c:pt>
                <c:pt idx="30138">
                  <c:v>43516.56</c:v>
                </c:pt>
                <c:pt idx="30139">
                  <c:v>35733.269999999997</c:v>
                </c:pt>
                <c:pt idx="30140">
                  <c:v>34124.65</c:v>
                </c:pt>
                <c:pt idx="30141">
                  <c:v>40370.22</c:v>
                </c:pt>
                <c:pt idx="30142">
                  <c:v>52192.61</c:v>
                </c:pt>
                <c:pt idx="30143">
                  <c:v>56939.28</c:v>
                </c:pt>
                <c:pt idx="30144">
                  <c:v>61238.29</c:v>
                </c:pt>
                <c:pt idx="30145">
                  <c:v>52581.22</c:v>
                </c:pt>
                <c:pt idx="30146">
                  <c:v>56572.76</c:v>
                </c:pt>
                <c:pt idx="30147">
                  <c:v>44414.44</c:v>
                </c:pt>
                <c:pt idx="30148">
                  <c:v>41110.42</c:v>
                </c:pt>
                <c:pt idx="30149">
                  <c:v>41751.57</c:v>
                </c:pt>
                <c:pt idx="30150">
                  <c:v>42995.57</c:v>
                </c:pt>
                <c:pt idx="30151">
                  <c:v>44480.53</c:v>
                </c:pt>
                <c:pt idx="30152">
                  <c:v>42418.64</c:v>
                </c:pt>
                <c:pt idx="30153">
                  <c:v>40338.019999999997</c:v>
                </c:pt>
                <c:pt idx="30154">
                  <c:v>35052.81</c:v>
                </c:pt>
                <c:pt idx="30155">
                  <c:v>34262.480000000003</c:v>
                </c:pt>
                <c:pt idx="30156">
                  <c:v>31842.48</c:v>
                </c:pt>
                <c:pt idx="30157">
                  <c:v>34115.25</c:v>
                </c:pt>
                <c:pt idx="30158">
                  <c:v>36373.69</c:v>
                </c:pt>
                <c:pt idx="30159">
                  <c:v>34849.01</c:v>
                </c:pt>
                <c:pt idx="30160">
                  <c:v>37715.31</c:v>
                </c:pt>
                <c:pt idx="30161">
                  <c:v>42448.45</c:v>
                </c:pt>
                <c:pt idx="30162">
                  <c:v>43673.85</c:v>
                </c:pt>
                <c:pt idx="30163">
                  <c:v>38571.83</c:v>
                </c:pt>
                <c:pt idx="30164">
                  <c:v>35154.32</c:v>
                </c:pt>
                <c:pt idx="30165">
                  <c:v>35340.53</c:v>
                </c:pt>
                <c:pt idx="30166">
                  <c:v>35656.089999999997</c:v>
                </c:pt>
                <c:pt idx="30167">
                  <c:v>32980.44</c:v>
                </c:pt>
                <c:pt idx="30168">
                  <c:v>38464.04</c:v>
                </c:pt>
                <c:pt idx="30169">
                  <c:v>34882.76</c:v>
                </c:pt>
                <c:pt idx="30170">
                  <c:v>32724.09</c:v>
                </c:pt>
                <c:pt idx="30171">
                  <c:v>33804.19</c:v>
                </c:pt>
                <c:pt idx="30172">
                  <c:v>35176.39</c:v>
                </c:pt>
                <c:pt idx="30173">
                  <c:v>35563.18</c:v>
                </c:pt>
                <c:pt idx="30174">
                  <c:v>37455.410000000003</c:v>
                </c:pt>
                <c:pt idx="30175">
                  <c:v>43322.16</c:v>
                </c:pt>
                <c:pt idx="30176">
                  <c:v>37753.300000000003</c:v>
                </c:pt>
                <c:pt idx="30177">
                  <c:v>51826.73</c:v>
                </c:pt>
                <c:pt idx="30178">
                  <c:v>49606.26</c:v>
                </c:pt>
                <c:pt idx="30179">
                  <c:v>54631.87</c:v>
                </c:pt>
                <c:pt idx="30180">
                  <c:v>48125.31</c:v>
                </c:pt>
                <c:pt idx="30181">
                  <c:v>51644.56</c:v>
                </c:pt>
                <c:pt idx="30182">
                  <c:v>57867.43</c:v>
                </c:pt>
                <c:pt idx="30183">
                  <c:v>50696.62</c:v>
                </c:pt>
                <c:pt idx="30184">
                  <c:v>125098.69</c:v>
                </c:pt>
                <c:pt idx="30185">
                  <c:v>56474.65</c:v>
                </c:pt>
                <c:pt idx="30186">
                  <c:v>79275.42</c:v>
                </c:pt>
                <c:pt idx="30187">
                  <c:v>109399.55</c:v>
                </c:pt>
                <c:pt idx="30188">
                  <c:v>140165.76000000001</c:v>
                </c:pt>
                <c:pt idx="30189">
                  <c:v>50821.94</c:v>
                </c:pt>
                <c:pt idx="30190">
                  <c:v>41183.69</c:v>
                </c:pt>
                <c:pt idx="30191">
                  <c:v>39222.9</c:v>
                </c:pt>
                <c:pt idx="30192">
                  <c:v>39327.85</c:v>
                </c:pt>
                <c:pt idx="30193">
                  <c:v>37089.67</c:v>
                </c:pt>
                <c:pt idx="30194">
                  <c:v>45931.01</c:v>
                </c:pt>
                <c:pt idx="30195">
                  <c:v>54394.63</c:v>
                </c:pt>
                <c:pt idx="30196">
                  <c:v>81340.160000000003</c:v>
                </c:pt>
                <c:pt idx="30197">
                  <c:v>54268.43</c:v>
                </c:pt>
                <c:pt idx="30198">
                  <c:v>57072.94</c:v>
                </c:pt>
                <c:pt idx="30199">
                  <c:v>57101.32</c:v>
                </c:pt>
                <c:pt idx="30200">
                  <c:v>50302.080000000002</c:v>
                </c:pt>
                <c:pt idx="30201">
                  <c:v>43779.18</c:v>
                </c:pt>
                <c:pt idx="30202">
                  <c:v>43979.44</c:v>
                </c:pt>
                <c:pt idx="30203">
                  <c:v>52309.26</c:v>
                </c:pt>
                <c:pt idx="30204">
                  <c:v>36499.589999999997</c:v>
                </c:pt>
                <c:pt idx="30205">
                  <c:v>34604.47</c:v>
                </c:pt>
                <c:pt idx="30206">
                  <c:v>31209.5</c:v>
                </c:pt>
                <c:pt idx="30207">
                  <c:v>32214.63</c:v>
                </c:pt>
                <c:pt idx="30208">
                  <c:v>32946.21</c:v>
                </c:pt>
                <c:pt idx="30209">
                  <c:v>32861.4</c:v>
                </c:pt>
                <c:pt idx="30210">
                  <c:v>33721.800000000003</c:v>
                </c:pt>
                <c:pt idx="30211">
                  <c:v>29025.63</c:v>
                </c:pt>
                <c:pt idx="30212">
                  <c:v>39187.629999999997</c:v>
                </c:pt>
                <c:pt idx="30213">
                  <c:v>40878.559999999998</c:v>
                </c:pt>
                <c:pt idx="30214">
                  <c:v>37946.589999999997</c:v>
                </c:pt>
                <c:pt idx="30215">
                  <c:v>35328.800000000003</c:v>
                </c:pt>
                <c:pt idx="30216">
                  <c:v>34164.269999999997</c:v>
                </c:pt>
                <c:pt idx="30217">
                  <c:v>31553.73</c:v>
                </c:pt>
                <c:pt idx="30218">
                  <c:v>31396.959999999999</c:v>
                </c:pt>
                <c:pt idx="30219">
                  <c:v>30001.91</c:v>
                </c:pt>
                <c:pt idx="30220">
                  <c:v>27945.08</c:v>
                </c:pt>
                <c:pt idx="30221">
                  <c:v>29309.07</c:v>
                </c:pt>
                <c:pt idx="30222">
                  <c:v>29590.799999999999</c:v>
                </c:pt>
                <c:pt idx="30223">
                  <c:v>40981.279999999999</c:v>
                </c:pt>
                <c:pt idx="30224">
                  <c:v>38738.199999999997</c:v>
                </c:pt>
                <c:pt idx="30225">
                  <c:v>35199.919999999998</c:v>
                </c:pt>
                <c:pt idx="30226">
                  <c:v>36270.1</c:v>
                </c:pt>
                <c:pt idx="30227">
                  <c:v>40347.24</c:v>
                </c:pt>
                <c:pt idx="30228">
                  <c:v>49255.4</c:v>
                </c:pt>
                <c:pt idx="30229">
                  <c:v>44162.22</c:v>
                </c:pt>
                <c:pt idx="30230">
                  <c:v>39036.400000000001</c:v>
                </c:pt>
                <c:pt idx="30231">
                  <c:v>41777.74</c:v>
                </c:pt>
                <c:pt idx="30232">
                  <c:v>46483.6</c:v>
                </c:pt>
                <c:pt idx="30233">
                  <c:v>10216.17</c:v>
                </c:pt>
                <c:pt idx="30234">
                  <c:v>9609.2999999999993</c:v>
                </c:pt>
                <c:pt idx="30235">
                  <c:v>7730.32</c:v>
                </c:pt>
                <c:pt idx="30236">
                  <c:v>10871.94</c:v>
                </c:pt>
                <c:pt idx="30237">
                  <c:v>9076.5499999999993</c:v>
                </c:pt>
                <c:pt idx="30238">
                  <c:v>6169.75</c:v>
                </c:pt>
                <c:pt idx="30239">
                  <c:v>8327.49</c:v>
                </c:pt>
                <c:pt idx="30240">
                  <c:v>4542.13</c:v>
                </c:pt>
                <c:pt idx="30241">
                  <c:v>6694.35</c:v>
                </c:pt>
                <c:pt idx="30242">
                  <c:v>8043.54</c:v>
                </c:pt>
                <c:pt idx="30243">
                  <c:v>6973.22</c:v>
                </c:pt>
                <c:pt idx="30244">
                  <c:v>9047.2199999999993</c:v>
                </c:pt>
                <c:pt idx="30245">
                  <c:v>11508.02</c:v>
                </c:pt>
                <c:pt idx="30246">
                  <c:v>12287.72</c:v>
                </c:pt>
                <c:pt idx="30247">
                  <c:v>14605.7</c:v>
                </c:pt>
                <c:pt idx="30248">
                  <c:v>12752.5</c:v>
                </c:pt>
                <c:pt idx="30249">
                  <c:v>11454</c:v>
                </c:pt>
                <c:pt idx="30250">
                  <c:v>9864.8700000000008</c:v>
                </c:pt>
                <c:pt idx="30251">
                  <c:v>8866.86</c:v>
                </c:pt>
                <c:pt idx="30252">
                  <c:v>8590.35</c:v>
                </c:pt>
                <c:pt idx="30253">
                  <c:v>10864.98</c:v>
                </c:pt>
                <c:pt idx="30254">
                  <c:v>7340.66</c:v>
                </c:pt>
                <c:pt idx="30255">
                  <c:v>7827.51</c:v>
                </c:pt>
                <c:pt idx="30256">
                  <c:v>6201.79</c:v>
                </c:pt>
                <c:pt idx="30257">
                  <c:v>6323.99</c:v>
                </c:pt>
                <c:pt idx="30258">
                  <c:v>8919.5400000000009</c:v>
                </c:pt>
                <c:pt idx="30259">
                  <c:v>7394.69</c:v>
                </c:pt>
                <c:pt idx="30260">
                  <c:v>7455.5</c:v>
                </c:pt>
                <c:pt idx="30261">
                  <c:v>6001.02</c:v>
                </c:pt>
                <c:pt idx="30262">
                  <c:v>7223.49</c:v>
                </c:pt>
                <c:pt idx="30263">
                  <c:v>7450.07</c:v>
                </c:pt>
                <c:pt idx="30264">
                  <c:v>7104.55</c:v>
                </c:pt>
                <c:pt idx="30265">
                  <c:v>7738.8</c:v>
                </c:pt>
                <c:pt idx="30266">
                  <c:v>7367.9</c:v>
                </c:pt>
                <c:pt idx="30267">
                  <c:v>6388.4</c:v>
                </c:pt>
                <c:pt idx="30268">
                  <c:v>7912.06</c:v>
                </c:pt>
                <c:pt idx="30269">
                  <c:v>8482.1299999999992</c:v>
                </c:pt>
                <c:pt idx="30270">
                  <c:v>6039.94</c:v>
                </c:pt>
                <c:pt idx="30271">
                  <c:v>7106.85</c:v>
                </c:pt>
                <c:pt idx="30272">
                  <c:v>5590.16</c:v>
                </c:pt>
                <c:pt idx="30273">
                  <c:v>6792.45</c:v>
                </c:pt>
                <c:pt idx="30274">
                  <c:v>7455.44</c:v>
                </c:pt>
                <c:pt idx="30275">
                  <c:v>33055.160000000003</c:v>
                </c:pt>
                <c:pt idx="30276">
                  <c:v>12310.44</c:v>
                </c:pt>
                <c:pt idx="30277">
                  <c:v>10873.42</c:v>
                </c:pt>
                <c:pt idx="30278">
                  <c:v>29207.93</c:v>
                </c:pt>
                <c:pt idx="30279">
                  <c:v>45600.79</c:v>
                </c:pt>
                <c:pt idx="30280">
                  <c:v>7384.72</c:v>
                </c:pt>
                <c:pt idx="30281">
                  <c:v>4760.8</c:v>
                </c:pt>
                <c:pt idx="30282">
                  <c:v>6006.55</c:v>
                </c:pt>
                <c:pt idx="30283">
                  <c:v>4460.66</c:v>
                </c:pt>
                <c:pt idx="30284">
                  <c:v>5337.34</c:v>
                </c:pt>
                <c:pt idx="30285">
                  <c:v>5900.65</c:v>
                </c:pt>
                <c:pt idx="30286">
                  <c:v>6584.56</c:v>
                </c:pt>
                <c:pt idx="30287">
                  <c:v>5073.0200000000004</c:v>
                </c:pt>
                <c:pt idx="30288">
                  <c:v>6165.8</c:v>
                </c:pt>
                <c:pt idx="30289">
                  <c:v>6309.79</c:v>
                </c:pt>
                <c:pt idx="30290">
                  <c:v>5193.32</c:v>
                </c:pt>
                <c:pt idx="30291">
                  <c:v>7998.02</c:v>
                </c:pt>
                <c:pt idx="30292">
                  <c:v>5481.69</c:v>
                </c:pt>
                <c:pt idx="30293">
                  <c:v>3392.98</c:v>
                </c:pt>
                <c:pt idx="30294">
                  <c:v>3711.63</c:v>
                </c:pt>
                <c:pt idx="30295">
                  <c:v>4138.37</c:v>
                </c:pt>
                <c:pt idx="30296">
                  <c:v>5677.05</c:v>
                </c:pt>
                <c:pt idx="30297">
                  <c:v>5002.6499999999996</c:v>
                </c:pt>
                <c:pt idx="30298">
                  <c:v>8967.08</c:v>
                </c:pt>
                <c:pt idx="30299">
                  <c:v>10251.129999999999</c:v>
                </c:pt>
                <c:pt idx="30300">
                  <c:v>10576.79</c:v>
                </c:pt>
                <c:pt idx="30301">
                  <c:v>8209.7099999999991</c:v>
                </c:pt>
                <c:pt idx="30302">
                  <c:v>6515.92</c:v>
                </c:pt>
                <c:pt idx="30303">
                  <c:v>5964.64</c:v>
                </c:pt>
                <c:pt idx="30304">
                  <c:v>6135.85</c:v>
                </c:pt>
                <c:pt idx="30305">
                  <c:v>6332.45</c:v>
                </c:pt>
                <c:pt idx="30306">
                  <c:v>7664.63</c:v>
                </c:pt>
                <c:pt idx="30307">
                  <c:v>8051.04</c:v>
                </c:pt>
                <c:pt idx="30308">
                  <c:v>8046.17</c:v>
                </c:pt>
                <c:pt idx="30309">
                  <c:v>9966.2999999999993</c:v>
                </c:pt>
                <c:pt idx="30310">
                  <c:v>6647.42</c:v>
                </c:pt>
                <c:pt idx="30311">
                  <c:v>4814.5</c:v>
                </c:pt>
                <c:pt idx="30312">
                  <c:v>5080.3100000000004</c:v>
                </c:pt>
                <c:pt idx="30313">
                  <c:v>3758.12</c:v>
                </c:pt>
                <c:pt idx="30314">
                  <c:v>4159.72</c:v>
                </c:pt>
                <c:pt idx="30315">
                  <c:v>6567.39</c:v>
                </c:pt>
                <c:pt idx="30316">
                  <c:v>5843.24</c:v>
                </c:pt>
                <c:pt idx="30317">
                  <c:v>5422.44</c:v>
                </c:pt>
                <c:pt idx="30318">
                  <c:v>6038.67</c:v>
                </c:pt>
                <c:pt idx="30319">
                  <c:v>5702.75</c:v>
                </c:pt>
                <c:pt idx="30320">
                  <c:v>5526.53</c:v>
                </c:pt>
                <c:pt idx="30321">
                  <c:v>5534.98</c:v>
                </c:pt>
                <c:pt idx="30322">
                  <c:v>8031.09</c:v>
                </c:pt>
                <c:pt idx="30323">
                  <c:v>9138.2900000000009</c:v>
                </c:pt>
                <c:pt idx="30324">
                  <c:v>8720.59</c:v>
                </c:pt>
                <c:pt idx="30325">
                  <c:v>4264.3100000000004</c:v>
                </c:pt>
                <c:pt idx="30326">
                  <c:v>7324.41</c:v>
                </c:pt>
                <c:pt idx="30327">
                  <c:v>31353.43</c:v>
                </c:pt>
                <c:pt idx="30328">
                  <c:v>7950.12</c:v>
                </c:pt>
                <c:pt idx="30329">
                  <c:v>10687.17</c:v>
                </c:pt>
                <c:pt idx="30330">
                  <c:v>21645.9</c:v>
                </c:pt>
                <c:pt idx="30331">
                  <c:v>36094.15</c:v>
                </c:pt>
                <c:pt idx="30332">
                  <c:v>9758.7900000000009</c:v>
                </c:pt>
                <c:pt idx="30333">
                  <c:v>4751.57</c:v>
                </c:pt>
                <c:pt idx="30334">
                  <c:v>3533.89</c:v>
                </c:pt>
                <c:pt idx="30335">
                  <c:v>4606.7</c:v>
                </c:pt>
                <c:pt idx="30336">
                  <c:v>3572.06</c:v>
                </c:pt>
                <c:pt idx="30337">
                  <c:v>5564.47</c:v>
                </c:pt>
                <c:pt idx="30338">
                  <c:v>4826</c:v>
                </c:pt>
                <c:pt idx="30339">
                  <c:v>6944.89</c:v>
                </c:pt>
                <c:pt idx="30340">
                  <c:v>9162.26</c:v>
                </c:pt>
                <c:pt idx="30341">
                  <c:v>5895.27</c:v>
                </c:pt>
                <c:pt idx="30342">
                  <c:v>7404.28</c:v>
                </c:pt>
                <c:pt idx="30343">
                  <c:v>8218.8700000000008</c:v>
                </c:pt>
                <c:pt idx="30344">
                  <c:v>5269.37</c:v>
                </c:pt>
                <c:pt idx="30345">
                  <c:v>7145.1</c:v>
                </c:pt>
                <c:pt idx="30346">
                  <c:v>4896.25</c:v>
                </c:pt>
                <c:pt idx="30347">
                  <c:v>7436.28</c:v>
                </c:pt>
                <c:pt idx="30348">
                  <c:v>6963.55</c:v>
                </c:pt>
                <c:pt idx="30349">
                  <c:v>5823.1</c:v>
                </c:pt>
                <c:pt idx="30350">
                  <c:v>5211.8500000000004</c:v>
                </c:pt>
                <c:pt idx="30351">
                  <c:v>10034.780000000001</c:v>
                </c:pt>
                <c:pt idx="30352">
                  <c:v>12459.63</c:v>
                </c:pt>
                <c:pt idx="30353">
                  <c:v>10600.8</c:v>
                </c:pt>
                <c:pt idx="30354">
                  <c:v>6184.33</c:v>
                </c:pt>
                <c:pt idx="30355">
                  <c:v>5735.63</c:v>
                </c:pt>
                <c:pt idx="30356">
                  <c:v>8352.1</c:v>
                </c:pt>
                <c:pt idx="30357">
                  <c:v>8119.58</c:v>
                </c:pt>
                <c:pt idx="30358">
                  <c:v>5654.53</c:v>
                </c:pt>
                <c:pt idx="30359">
                  <c:v>8163.7</c:v>
                </c:pt>
                <c:pt idx="30360">
                  <c:v>7999.16</c:v>
                </c:pt>
                <c:pt idx="30361">
                  <c:v>5667.06</c:v>
                </c:pt>
                <c:pt idx="30362">
                  <c:v>6919.68</c:v>
                </c:pt>
                <c:pt idx="30363">
                  <c:v>7772.52</c:v>
                </c:pt>
                <c:pt idx="30364">
                  <c:v>6090.94</c:v>
                </c:pt>
                <c:pt idx="30365">
                  <c:v>7069.97</c:v>
                </c:pt>
                <c:pt idx="30366">
                  <c:v>3623.96</c:v>
                </c:pt>
                <c:pt idx="30367">
                  <c:v>4427.54</c:v>
                </c:pt>
                <c:pt idx="30368">
                  <c:v>5586.5</c:v>
                </c:pt>
                <c:pt idx="30369">
                  <c:v>5055.0600000000004</c:v>
                </c:pt>
                <c:pt idx="30370">
                  <c:v>8246.7000000000007</c:v>
                </c:pt>
                <c:pt idx="30371">
                  <c:v>5245.97</c:v>
                </c:pt>
                <c:pt idx="30372">
                  <c:v>7030.7</c:v>
                </c:pt>
                <c:pt idx="30373">
                  <c:v>6078.84</c:v>
                </c:pt>
                <c:pt idx="30374">
                  <c:v>7694.9</c:v>
                </c:pt>
                <c:pt idx="30375">
                  <c:v>6946.58</c:v>
                </c:pt>
                <c:pt idx="30376">
                  <c:v>37239.25</c:v>
                </c:pt>
                <c:pt idx="30377">
                  <c:v>37175.620000000003</c:v>
                </c:pt>
                <c:pt idx="30378">
                  <c:v>35309.25</c:v>
                </c:pt>
                <c:pt idx="30379">
                  <c:v>33186.53</c:v>
                </c:pt>
                <c:pt idx="30380">
                  <c:v>35442.76</c:v>
                </c:pt>
                <c:pt idx="30381">
                  <c:v>32274.55</c:v>
                </c:pt>
                <c:pt idx="30382">
                  <c:v>34561.51</c:v>
                </c:pt>
                <c:pt idx="30383">
                  <c:v>33280.76</c:v>
                </c:pt>
                <c:pt idx="30384">
                  <c:v>40504.47</c:v>
                </c:pt>
                <c:pt idx="30385">
                  <c:v>34195.53</c:v>
                </c:pt>
                <c:pt idx="30386">
                  <c:v>33306.54</c:v>
                </c:pt>
                <c:pt idx="30387">
                  <c:v>32030.76</c:v>
                </c:pt>
                <c:pt idx="30388">
                  <c:v>33645.9</c:v>
                </c:pt>
                <c:pt idx="30389">
                  <c:v>37995.71</c:v>
                </c:pt>
                <c:pt idx="30390">
                  <c:v>31165.85</c:v>
                </c:pt>
                <c:pt idx="30391">
                  <c:v>36121.78</c:v>
                </c:pt>
                <c:pt idx="30392">
                  <c:v>47743.62</c:v>
                </c:pt>
                <c:pt idx="30393">
                  <c:v>59143.72</c:v>
                </c:pt>
                <c:pt idx="30394">
                  <c:v>42143.68</c:v>
                </c:pt>
                <c:pt idx="30395">
                  <c:v>41418.5</c:v>
                </c:pt>
                <c:pt idx="30396">
                  <c:v>47916.68</c:v>
                </c:pt>
                <c:pt idx="30397">
                  <c:v>49861.13</c:v>
                </c:pt>
                <c:pt idx="30398">
                  <c:v>40817.35</c:v>
                </c:pt>
                <c:pt idx="30399">
                  <c:v>38298.54</c:v>
                </c:pt>
                <c:pt idx="30400">
                  <c:v>35512.5</c:v>
                </c:pt>
                <c:pt idx="30401">
                  <c:v>33527.620000000003</c:v>
                </c:pt>
                <c:pt idx="30402">
                  <c:v>32800.339999999997</c:v>
                </c:pt>
                <c:pt idx="30403">
                  <c:v>35877.79</c:v>
                </c:pt>
                <c:pt idx="30404">
                  <c:v>30029.99</c:v>
                </c:pt>
                <c:pt idx="30405">
                  <c:v>36913.1</c:v>
                </c:pt>
                <c:pt idx="30406">
                  <c:v>37396.86</c:v>
                </c:pt>
                <c:pt idx="30407">
                  <c:v>35713.93</c:v>
                </c:pt>
                <c:pt idx="30408">
                  <c:v>35747.58</c:v>
                </c:pt>
                <c:pt idx="30409">
                  <c:v>31466.3</c:v>
                </c:pt>
                <c:pt idx="30410">
                  <c:v>32910.99</c:v>
                </c:pt>
                <c:pt idx="30411">
                  <c:v>36607.75</c:v>
                </c:pt>
                <c:pt idx="30412">
                  <c:v>34361.32</c:v>
                </c:pt>
                <c:pt idx="30413">
                  <c:v>35121.94</c:v>
                </c:pt>
                <c:pt idx="30414">
                  <c:v>35150.75</c:v>
                </c:pt>
                <c:pt idx="30415">
                  <c:v>35552.379999999997</c:v>
                </c:pt>
                <c:pt idx="30416">
                  <c:v>45522.98</c:v>
                </c:pt>
                <c:pt idx="30417">
                  <c:v>49992.79</c:v>
                </c:pt>
                <c:pt idx="30418">
                  <c:v>132613.12</c:v>
                </c:pt>
                <c:pt idx="30419">
                  <c:v>90879.23</c:v>
                </c:pt>
                <c:pt idx="30420">
                  <c:v>121861.67</c:v>
                </c:pt>
                <c:pt idx="30421">
                  <c:v>194187.36</c:v>
                </c:pt>
                <c:pt idx="30422">
                  <c:v>293835.78000000003</c:v>
                </c:pt>
                <c:pt idx="30423">
                  <c:v>40327.46</c:v>
                </c:pt>
                <c:pt idx="30424">
                  <c:v>27176.080000000002</c:v>
                </c:pt>
                <c:pt idx="30425">
                  <c:v>22220.95</c:v>
                </c:pt>
                <c:pt idx="30426">
                  <c:v>26206.39</c:v>
                </c:pt>
                <c:pt idx="30427">
                  <c:v>29911.25</c:v>
                </c:pt>
                <c:pt idx="30428">
                  <c:v>31963.41</c:v>
                </c:pt>
                <c:pt idx="30429">
                  <c:v>32817.64</c:v>
                </c:pt>
                <c:pt idx="30430">
                  <c:v>45109.7</c:v>
                </c:pt>
                <c:pt idx="30431">
                  <c:v>40788.660000000003</c:v>
                </c:pt>
                <c:pt idx="30432">
                  <c:v>39714.28</c:v>
                </c:pt>
                <c:pt idx="30433">
                  <c:v>36419.1</c:v>
                </c:pt>
                <c:pt idx="30434">
                  <c:v>44476.92</c:v>
                </c:pt>
                <c:pt idx="30435">
                  <c:v>38610.69</c:v>
                </c:pt>
                <c:pt idx="30436">
                  <c:v>35576.18</c:v>
                </c:pt>
                <c:pt idx="30437">
                  <c:v>41452.870000000003</c:v>
                </c:pt>
                <c:pt idx="30438">
                  <c:v>37066.050000000003</c:v>
                </c:pt>
                <c:pt idx="30439">
                  <c:v>48673.38</c:v>
                </c:pt>
                <c:pt idx="30440">
                  <c:v>40734.589999999997</c:v>
                </c:pt>
                <c:pt idx="30441">
                  <c:v>39785.35</c:v>
                </c:pt>
                <c:pt idx="30442">
                  <c:v>45843.55</c:v>
                </c:pt>
                <c:pt idx="30443">
                  <c:v>42328.23</c:v>
                </c:pt>
                <c:pt idx="30444">
                  <c:v>54519.93</c:v>
                </c:pt>
                <c:pt idx="30445">
                  <c:v>64586.720000000001</c:v>
                </c:pt>
                <c:pt idx="30446">
                  <c:v>56210.27</c:v>
                </c:pt>
                <c:pt idx="30447">
                  <c:v>58892.12</c:v>
                </c:pt>
                <c:pt idx="30448">
                  <c:v>49978.239999999998</c:v>
                </c:pt>
                <c:pt idx="30449">
                  <c:v>57908.72</c:v>
                </c:pt>
                <c:pt idx="30450">
                  <c:v>42833.23</c:v>
                </c:pt>
                <c:pt idx="30451">
                  <c:v>41846.85</c:v>
                </c:pt>
                <c:pt idx="30452">
                  <c:v>38137.449999999997</c:v>
                </c:pt>
                <c:pt idx="30453">
                  <c:v>36373.800000000003</c:v>
                </c:pt>
                <c:pt idx="30454">
                  <c:v>39150.879999999997</c:v>
                </c:pt>
                <c:pt idx="30455">
                  <c:v>29545.41</c:v>
                </c:pt>
                <c:pt idx="30456">
                  <c:v>29304.639999999999</c:v>
                </c:pt>
                <c:pt idx="30457">
                  <c:v>33811.61</c:v>
                </c:pt>
                <c:pt idx="30458">
                  <c:v>39017.49</c:v>
                </c:pt>
                <c:pt idx="30459">
                  <c:v>41722.370000000003</c:v>
                </c:pt>
                <c:pt idx="30460">
                  <c:v>39829.339999999997</c:v>
                </c:pt>
                <c:pt idx="30461">
                  <c:v>37392.339999999997</c:v>
                </c:pt>
                <c:pt idx="30462">
                  <c:v>35090.31</c:v>
                </c:pt>
                <c:pt idx="30463">
                  <c:v>39751.24</c:v>
                </c:pt>
                <c:pt idx="30464">
                  <c:v>38040.949999999997</c:v>
                </c:pt>
                <c:pt idx="30465">
                  <c:v>49930.58</c:v>
                </c:pt>
                <c:pt idx="30466">
                  <c:v>58326.85</c:v>
                </c:pt>
                <c:pt idx="30467">
                  <c:v>55835.08</c:v>
                </c:pt>
                <c:pt idx="30468">
                  <c:v>57751.03</c:v>
                </c:pt>
                <c:pt idx="30469">
                  <c:v>62505.04</c:v>
                </c:pt>
                <c:pt idx="30470">
                  <c:v>146170.45000000001</c:v>
                </c:pt>
                <c:pt idx="30471">
                  <c:v>80692.789999999994</c:v>
                </c:pt>
                <c:pt idx="30472">
                  <c:v>115006.75</c:v>
                </c:pt>
                <c:pt idx="30473">
                  <c:v>187664.88</c:v>
                </c:pt>
                <c:pt idx="30474">
                  <c:v>318422.01</c:v>
                </c:pt>
                <c:pt idx="30475">
                  <c:v>76234.73</c:v>
                </c:pt>
                <c:pt idx="30476">
                  <c:v>34402.78</c:v>
                </c:pt>
                <c:pt idx="30477">
                  <c:v>24761.41</c:v>
                </c:pt>
                <c:pt idx="30478">
                  <c:v>28056.5</c:v>
                </c:pt>
                <c:pt idx="30479">
                  <c:v>28409.3</c:v>
                </c:pt>
                <c:pt idx="30480">
                  <c:v>32007.65</c:v>
                </c:pt>
                <c:pt idx="30481">
                  <c:v>35719.360000000001</c:v>
                </c:pt>
                <c:pt idx="30482">
                  <c:v>39668.959999999999</c:v>
                </c:pt>
                <c:pt idx="30483">
                  <c:v>36916.11</c:v>
                </c:pt>
                <c:pt idx="30484">
                  <c:v>35145</c:v>
                </c:pt>
                <c:pt idx="30485">
                  <c:v>36368.5</c:v>
                </c:pt>
                <c:pt idx="30486">
                  <c:v>48726.63</c:v>
                </c:pt>
                <c:pt idx="30487">
                  <c:v>36847.99</c:v>
                </c:pt>
                <c:pt idx="30488">
                  <c:v>44196.53</c:v>
                </c:pt>
                <c:pt idx="30489">
                  <c:v>60350.239999999998</c:v>
                </c:pt>
                <c:pt idx="30490">
                  <c:v>48984.51</c:v>
                </c:pt>
                <c:pt idx="30491">
                  <c:v>47855.67</c:v>
                </c:pt>
                <c:pt idx="30492">
                  <c:v>49286.5</c:v>
                </c:pt>
                <c:pt idx="30493">
                  <c:v>52949.81</c:v>
                </c:pt>
                <c:pt idx="30494">
                  <c:v>44695.18</c:v>
                </c:pt>
                <c:pt idx="30495">
                  <c:v>48638.75</c:v>
                </c:pt>
                <c:pt idx="30496">
                  <c:v>63050.03</c:v>
                </c:pt>
                <c:pt idx="30497">
                  <c:v>76274.69</c:v>
                </c:pt>
                <c:pt idx="30498">
                  <c:v>64510.09</c:v>
                </c:pt>
                <c:pt idx="30499">
                  <c:v>54156.73</c:v>
                </c:pt>
                <c:pt idx="30500">
                  <c:v>52466.82</c:v>
                </c:pt>
                <c:pt idx="30501">
                  <c:v>52355.23</c:v>
                </c:pt>
                <c:pt idx="30502">
                  <c:v>53098.23</c:v>
                </c:pt>
                <c:pt idx="30503">
                  <c:v>47206.67</c:v>
                </c:pt>
                <c:pt idx="30504">
                  <c:v>48925.34</c:v>
                </c:pt>
                <c:pt idx="30505">
                  <c:v>42318.94</c:v>
                </c:pt>
                <c:pt idx="30506">
                  <c:v>39887.760000000002</c:v>
                </c:pt>
                <c:pt idx="30507">
                  <c:v>35885.160000000003</c:v>
                </c:pt>
                <c:pt idx="30508">
                  <c:v>36696.19</c:v>
                </c:pt>
                <c:pt idx="30509">
                  <c:v>39219.35</c:v>
                </c:pt>
                <c:pt idx="30510">
                  <c:v>43287.47</c:v>
                </c:pt>
                <c:pt idx="30511">
                  <c:v>42650.69</c:v>
                </c:pt>
                <c:pt idx="30512">
                  <c:v>41865.99</c:v>
                </c:pt>
                <c:pt idx="30513">
                  <c:v>51044.21</c:v>
                </c:pt>
                <c:pt idx="30514">
                  <c:v>50983.79</c:v>
                </c:pt>
                <c:pt idx="30515">
                  <c:v>50293.51</c:v>
                </c:pt>
                <c:pt idx="30516">
                  <c:v>48524.82</c:v>
                </c:pt>
                <c:pt idx="30517">
                  <c:v>50064.05</c:v>
                </c:pt>
                <c:pt idx="30518">
                  <c:v>47321.62</c:v>
                </c:pt>
                <c:pt idx="30519">
                  <c:v>71562.58</c:v>
                </c:pt>
                <c:pt idx="30520">
                  <c:v>66308.14</c:v>
                </c:pt>
                <c:pt idx="30521">
                  <c:v>67007.649999999994</c:v>
                </c:pt>
                <c:pt idx="30522">
                  <c:v>66705.03</c:v>
                </c:pt>
                <c:pt idx="30523">
                  <c:v>71817.789999999994</c:v>
                </c:pt>
                <c:pt idx="30524">
                  <c:v>63653.75</c:v>
                </c:pt>
                <c:pt idx="30525">
                  <c:v>63266.15</c:v>
                </c:pt>
                <c:pt idx="30526">
                  <c:v>64294.52</c:v>
                </c:pt>
                <c:pt idx="30527">
                  <c:v>67998.34</c:v>
                </c:pt>
                <c:pt idx="30528">
                  <c:v>58908.32</c:v>
                </c:pt>
                <c:pt idx="30529">
                  <c:v>65662.06</c:v>
                </c:pt>
                <c:pt idx="30530">
                  <c:v>62894.51</c:v>
                </c:pt>
                <c:pt idx="30531">
                  <c:v>64566.879999999997</c:v>
                </c:pt>
                <c:pt idx="30532">
                  <c:v>68417.55</c:v>
                </c:pt>
                <c:pt idx="30533">
                  <c:v>60993.01</c:v>
                </c:pt>
                <c:pt idx="30534">
                  <c:v>62826.34</c:v>
                </c:pt>
                <c:pt idx="30535">
                  <c:v>62635.49</c:v>
                </c:pt>
                <c:pt idx="30536">
                  <c:v>62756.76</c:v>
                </c:pt>
                <c:pt idx="30537">
                  <c:v>57975.15</c:v>
                </c:pt>
                <c:pt idx="30538">
                  <c:v>60549.07</c:v>
                </c:pt>
                <c:pt idx="30539">
                  <c:v>57577.18</c:v>
                </c:pt>
                <c:pt idx="30540">
                  <c:v>64472.21</c:v>
                </c:pt>
                <c:pt idx="30541">
                  <c:v>63423.92</c:v>
                </c:pt>
                <c:pt idx="30542">
                  <c:v>60005.05</c:v>
                </c:pt>
                <c:pt idx="30543">
                  <c:v>63123.05</c:v>
                </c:pt>
                <c:pt idx="30544">
                  <c:v>61625.27</c:v>
                </c:pt>
                <c:pt idx="30545">
                  <c:v>62358.61</c:v>
                </c:pt>
                <c:pt idx="30546">
                  <c:v>62910.61</c:v>
                </c:pt>
                <c:pt idx="30547">
                  <c:v>56995.29</c:v>
                </c:pt>
                <c:pt idx="30548">
                  <c:v>58526.02</c:v>
                </c:pt>
                <c:pt idx="30549">
                  <c:v>65257.74</c:v>
                </c:pt>
                <c:pt idx="30550">
                  <c:v>61744.33</c:v>
                </c:pt>
                <c:pt idx="30551">
                  <c:v>61297.48</c:v>
                </c:pt>
                <c:pt idx="30552">
                  <c:v>61292.91</c:v>
                </c:pt>
                <c:pt idx="30553">
                  <c:v>65810.710000000006</c:v>
                </c:pt>
                <c:pt idx="30554">
                  <c:v>65169.63</c:v>
                </c:pt>
                <c:pt idx="30555">
                  <c:v>63404.62</c:v>
                </c:pt>
                <c:pt idx="30556">
                  <c:v>63417.23</c:v>
                </c:pt>
                <c:pt idx="30557">
                  <c:v>62949.8</c:v>
                </c:pt>
                <c:pt idx="30558">
                  <c:v>68822.67</c:v>
                </c:pt>
                <c:pt idx="30559">
                  <c:v>63175.82</c:v>
                </c:pt>
                <c:pt idx="30560">
                  <c:v>69442.5</c:v>
                </c:pt>
                <c:pt idx="30561">
                  <c:v>60883.4</c:v>
                </c:pt>
                <c:pt idx="30562">
                  <c:v>64423.09</c:v>
                </c:pt>
                <c:pt idx="30563">
                  <c:v>65890.02</c:v>
                </c:pt>
                <c:pt idx="30564">
                  <c:v>68922.990000000005</c:v>
                </c:pt>
                <c:pt idx="30565">
                  <c:v>76078.03</c:v>
                </c:pt>
                <c:pt idx="30566">
                  <c:v>61888.56</c:v>
                </c:pt>
                <c:pt idx="30567">
                  <c:v>64561.77</c:v>
                </c:pt>
                <c:pt idx="30568">
                  <c:v>64828.44</c:v>
                </c:pt>
                <c:pt idx="30569">
                  <c:v>65014.35</c:v>
                </c:pt>
                <c:pt idx="30570">
                  <c:v>62350.080000000002</c:v>
                </c:pt>
                <c:pt idx="30571">
                  <c:v>70970.73</c:v>
                </c:pt>
                <c:pt idx="30572">
                  <c:v>65100.15</c:v>
                </c:pt>
                <c:pt idx="30573">
                  <c:v>68019.7</c:v>
                </c:pt>
                <c:pt idx="30574">
                  <c:v>64907.86</c:v>
                </c:pt>
                <c:pt idx="30575">
                  <c:v>68859.259999999995</c:v>
                </c:pt>
                <c:pt idx="30576">
                  <c:v>64646.22</c:v>
                </c:pt>
                <c:pt idx="30577">
                  <c:v>64786.83</c:v>
                </c:pt>
                <c:pt idx="30578">
                  <c:v>59404.77</c:v>
                </c:pt>
                <c:pt idx="30579">
                  <c:v>58162.65</c:v>
                </c:pt>
                <c:pt idx="30580">
                  <c:v>61918.54</c:v>
                </c:pt>
                <c:pt idx="30581">
                  <c:v>57666.67</c:v>
                </c:pt>
                <c:pt idx="30582">
                  <c:v>61255.69</c:v>
                </c:pt>
                <c:pt idx="30583">
                  <c:v>57973.66</c:v>
                </c:pt>
                <c:pt idx="30584">
                  <c:v>66226.12</c:v>
                </c:pt>
                <c:pt idx="30585">
                  <c:v>60980.07</c:v>
                </c:pt>
                <c:pt idx="30586">
                  <c:v>61061.1</c:v>
                </c:pt>
                <c:pt idx="30587">
                  <c:v>62368.7</c:v>
                </c:pt>
                <c:pt idx="30588">
                  <c:v>63177.67</c:v>
                </c:pt>
                <c:pt idx="30589">
                  <c:v>60206.42</c:v>
                </c:pt>
                <c:pt idx="30590">
                  <c:v>60673.72</c:v>
                </c:pt>
                <c:pt idx="30591">
                  <c:v>59938.96</c:v>
                </c:pt>
                <c:pt idx="30592">
                  <c:v>65670.52</c:v>
                </c:pt>
                <c:pt idx="30593">
                  <c:v>61372.97</c:v>
                </c:pt>
                <c:pt idx="30594">
                  <c:v>58879.34</c:v>
                </c:pt>
                <c:pt idx="30595">
                  <c:v>59683.29</c:v>
                </c:pt>
                <c:pt idx="30596">
                  <c:v>57131.07</c:v>
                </c:pt>
                <c:pt idx="30597">
                  <c:v>63685.15</c:v>
                </c:pt>
                <c:pt idx="30598">
                  <c:v>55951.73</c:v>
                </c:pt>
                <c:pt idx="30599">
                  <c:v>60312.08</c:v>
                </c:pt>
                <c:pt idx="30600">
                  <c:v>57193.32</c:v>
                </c:pt>
                <c:pt idx="30601">
                  <c:v>61627.1</c:v>
                </c:pt>
                <c:pt idx="30602">
                  <c:v>61749.78</c:v>
                </c:pt>
                <c:pt idx="30603">
                  <c:v>59392.79</c:v>
                </c:pt>
                <c:pt idx="30604">
                  <c:v>58897.54</c:v>
                </c:pt>
                <c:pt idx="30605">
                  <c:v>58750.26</c:v>
                </c:pt>
                <c:pt idx="30606">
                  <c:v>64457.83</c:v>
                </c:pt>
                <c:pt idx="30607">
                  <c:v>60515.72</c:v>
                </c:pt>
                <c:pt idx="30608">
                  <c:v>63001.599999999999</c:v>
                </c:pt>
                <c:pt idx="30609">
                  <c:v>60906.48</c:v>
                </c:pt>
                <c:pt idx="30610">
                  <c:v>66422.81</c:v>
                </c:pt>
                <c:pt idx="30611">
                  <c:v>63988.98</c:v>
                </c:pt>
                <c:pt idx="30612">
                  <c:v>63458.15</c:v>
                </c:pt>
                <c:pt idx="30613">
                  <c:v>62029.03</c:v>
                </c:pt>
                <c:pt idx="30614">
                  <c:v>64584.56</c:v>
                </c:pt>
                <c:pt idx="30615">
                  <c:v>66574.47</c:v>
                </c:pt>
                <c:pt idx="30616">
                  <c:v>66708.87</c:v>
                </c:pt>
                <c:pt idx="30617">
                  <c:v>75216.3</c:v>
                </c:pt>
                <c:pt idx="30618">
                  <c:v>57135.68</c:v>
                </c:pt>
                <c:pt idx="30619">
                  <c:v>64831.25</c:v>
                </c:pt>
                <c:pt idx="30620">
                  <c:v>60235.35</c:v>
                </c:pt>
                <c:pt idx="30621">
                  <c:v>61835.98</c:v>
                </c:pt>
                <c:pt idx="30622">
                  <c:v>59773.23</c:v>
                </c:pt>
                <c:pt idx="30623">
                  <c:v>66493.240000000005</c:v>
                </c:pt>
                <c:pt idx="30624">
                  <c:v>64301.1</c:v>
                </c:pt>
                <c:pt idx="30625">
                  <c:v>68305.240000000005</c:v>
                </c:pt>
                <c:pt idx="30626">
                  <c:v>65972.429999999993</c:v>
                </c:pt>
                <c:pt idx="30627">
                  <c:v>67382.009999999995</c:v>
                </c:pt>
                <c:pt idx="30628">
                  <c:v>66269.710000000006</c:v>
                </c:pt>
                <c:pt idx="30629">
                  <c:v>66261.75</c:v>
                </c:pt>
                <c:pt idx="30630">
                  <c:v>61407.040000000001</c:v>
                </c:pt>
                <c:pt idx="30631">
                  <c:v>59418.79</c:v>
                </c:pt>
                <c:pt idx="30632">
                  <c:v>66790.02</c:v>
                </c:pt>
                <c:pt idx="30633">
                  <c:v>60602.85</c:v>
                </c:pt>
                <c:pt idx="30634">
                  <c:v>63907.79</c:v>
                </c:pt>
                <c:pt idx="30635">
                  <c:v>61032.35</c:v>
                </c:pt>
                <c:pt idx="30636">
                  <c:v>63656.22</c:v>
                </c:pt>
                <c:pt idx="30637">
                  <c:v>60168.160000000003</c:v>
                </c:pt>
                <c:pt idx="30638">
                  <c:v>65436.2</c:v>
                </c:pt>
                <c:pt idx="30639">
                  <c:v>61952.95</c:v>
                </c:pt>
                <c:pt idx="30640">
                  <c:v>64565.120000000003</c:v>
                </c:pt>
                <c:pt idx="30641">
                  <c:v>62173</c:v>
                </c:pt>
                <c:pt idx="30642">
                  <c:v>62574.96</c:v>
                </c:pt>
                <c:pt idx="30643">
                  <c:v>61001.51</c:v>
                </c:pt>
                <c:pt idx="30644">
                  <c:v>60680.46</c:v>
                </c:pt>
                <c:pt idx="30645">
                  <c:v>64176.47</c:v>
                </c:pt>
                <c:pt idx="30646">
                  <c:v>59340.87</c:v>
                </c:pt>
                <c:pt idx="30647">
                  <c:v>61588.78</c:v>
                </c:pt>
                <c:pt idx="30648">
                  <c:v>59545.08</c:v>
                </c:pt>
                <c:pt idx="30649">
                  <c:v>64940.59</c:v>
                </c:pt>
                <c:pt idx="30650">
                  <c:v>58854.51</c:v>
                </c:pt>
                <c:pt idx="30651">
                  <c:v>57167.63</c:v>
                </c:pt>
                <c:pt idx="30652">
                  <c:v>60205.79</c:v>
                </c:pt>
                <c:pt idx="30653">
                  <c:v>60518.71</c:v>
                </c:pt>
                <c:pt idx="30654">
                  <c:v>59222.12</c:v>
                </c:pt>
                <c:pt idx="30655">
                  <c:v>60246.22</c:v>
                </c:pt>
                <c:pt idx="30656">
                  <c:v>60258.64</c:v>
                </c:pt>
                <c:pt idx="30657">
                  <c:v>60371.65</c:v>
                </c:pt>
                <c:pt idx="30658">
                  <c:v>64347.41</c:v>
                </c:pt>
                <c:pt idx="30659">
                  <c:v>60674.94</c:v>
                </c:pt>
                <c:pt idx="30660">
                  <c:v>60359.28</c:v>
                </c:pt>
                <c:pt idx="30661">
                  <c:v>60917.72</c:v>
                </c:pt>
                <c:pt idx="30662">
                  <c:v>21654.54</c:v>
                </c:pt>
                <c:pt idx="30663">
                  <c:v>23199.13</c:v>
                </c:pt>
                <c:pt idx="30664">
                  <c:v>23622.09</c:v>
                </c:pt>
                <c:pt idx="30665">
                  <c:v>22819.83</c:v>
                </c:pt>
                <c:pt idx="30666">
                  <c:v>20225.330000000002</c:v>
                </c:pt>
                <c:pt idx="30667">
                  <c:v>22908.47</c:v>
                </c:pt>
                <c:pt idx="30668">
                  <c:v>25605.16</c:v>
                </c:pt>
                <c:pt idx="30669">
                  <c:v>21992.28</c:v>
                </c:pt>
                <c:pt idx="30670">
                  <c:v>28014.73</c:v>
                </c:pt>
                <c:pt idx="30671">
                  <c:v>29710.35</c:v>
                </c:pt>
                <c:pt idx="30672">
                  <c:v>29760.01</c:v>
                </c:pt>
                <c:pt idx="30673">
                  <c:v>28399.95</c:v>
                </c:pt>
                <c:pt idx="30674">
                  <c:v>26437.24</c:v>
                </c:pt>
                <c:pt idx="30675">
                  <c:v>27224.04</c:v>
                </c:pt>
                <c:pt idx="30676">
                  <c:v>22817.11</c:v>
                </c:pt>
                <c:pt idx="30677">
                  <c:v>29973.4</c:v>
                </c:pt>
                <c:pt idx="30678">
                  <c:v>34552.03</c:v>
                </c:pt>
                <c:pt idx="30679">
                  <c:v>35069.53</c:v>
                </c:pt>
                <c:pt idx="30680">
                  <c:v>30600.78</c:v>
                </c:pt>
                <c:pt idx="30681">
                  <c:v>32640.92</c:v>
                </c:pt>
                <c:pt idx="30682">
                  <c:v>30242.2</c:v>
                </c:pt>
                <c:pt idx="30683">
                  <c:v>31427.13</c:v>
                </c:pt>
                <c:pt idx="30684">
                  <c:v>31006.76</c:v>
                </c:pt>
                <c:pt idx="30685">
                  <c:v>29212.57</c:v>
                </c:pt>
                <c:pt idx="30686">
                  <c:v>28768.3</c:v>
                </c:pt>
                <c:pt idx="30687">
                  <c:v>27703.88</c:v>
                </c:pt>
                <c:pt idx="30688">
                  <c:v>26699.34</c:v>
                </c:pt>
                <c:pt idx="30689">
                  <c:v>27948.05</c:v>
                </c:pt>
                <c:pt idx="30690">
                  <c:v>29126.35</c:v>
                </c:pt>
                <c:pt idx="30691">
                  <c:v>34195.67</c:v>
                </c:pt>
                <c:pt idx="30692">
                  <c:v>50838.74</c:v>
                </c:pt>
                <c:pt idx="30693">
                  <c:v>45892.27</c:v>
                </c:pt>
                <c:pt idx="30694">
                  <c:v>34865.760000000002</c:v>
                </c:pt>
                <c:pt idx="30695">
                  <c:v>31716.32</c:v>
                </c:pt>
                <c:pt idx="30696">
                  <c:v>30366.19</c:v>
                </c:pt>
                <c:pt idx="30697">
                  <c:v>26285.29</c:v>
                </c:pt>
                <c:pt idx="30698">
                  <c:v>28478.05</c:v>
                </c:pt>
                <c:pt idx="30699">
                  <c:v>27326.880000000001</c:v>
                </c:pt>
                <c:pt idx="30700">
                  <c:v>30989.32</c:v>
                </c:pt>
                <c:pt idx="30701">
                  <c:v>28490.09</c:v>
                </c:pt>
                <c:pt idx="30702">
                  <c:v>37245.01</c:v>
                </c:pt>
                <c:pt idx="30703">
                  <c:v>34521.1</c:v>
                </c:pt>
                <c:pt idx="30704">
                  <c:v>41307.26</c:v>
                </c:pt>
                <c:pt idx="30705">
                  <c:v>25680.73</c:v>
                </c:pt>
                <c:pt idx="30706">
                  <c:v>30166.76</c:v>
                </c:pt>
                <c:pt idx="30707">
                  <c:v>36904.83</c:v>
                </c:pt>
                <c:pt idx="30708">
                  <c:v>57098.47</c:v>
                </c:pt>
                <c:pt idx="30709">
                  <c:v>25334.2</c:v>
                </c:pt>
                <c:pt idx="30710">
                  <c:v>20591.73</c:v>
                </c:pt>
                <c:pt idx="30711">
                  <c:v>24768.94</c:v>
                </c:pt>
                <c:pt idx="30712">
                  <c:v>20946.98</c:v>
                </c:pt>
                <c:pt idx="30713">
                  <c:v>20223.97</c:v>
                </c:pt>
                <c:pt idx="30714">
                  <c:v>23422.2</c:v>
                </c:pt>
                <c:pt idx="30715">
                  <c:v>20550.96</c:v>
                </c:pt>
                <c:pt idx="30716">
                  <c:v>30759.95</c:v>
                </c:pt>
                <c:pt idx="30717">
                  <c:v>32747.75</c:v>
                </c:pt>
                <c:pt idx="30718">
                  <c:v>28740.91</c:v>
                </c:pt>
                <c:pt idx="30719">
                  <c:v>27289.89</c:v>
                </c:pt>
                <c:pt idx="30720">
                  <c:v>36166.559999999998</c:v>
                </c:pt>
                <c:pt idx="30721">
                  <c:v>34453.07</c:v>
                </c:pt>
                <c:pt idx="30722">
                  <c:v>35684.65</c:v>
                </c:pt>
                <c:pt idx="30723">
                  <c:v>38026.35</c:v>
                </c:pt>
                <c:pt idx="30724">
                  <c:v>35978.269999999997</c:v>
                </c:pt>
                <c:pt idx="30725">
                  <c:v>39233.839999999997</c:v>
                </c:pt>
                <c:pt idx="30726">
                  <c:v>35557.599999999999</c:v>
                </c:pt>
                <c:pt idx="30727">
                  <c:v>31408</c:v>
                </c:pt>
                <c:pt idx="30728">
                  <c:v>34672.519999999997</c:v>
                </c:pt>
                <c:pt idx="30729">
                  <c:v>37179.72</c:v>
                </c:pt>
                <c:pt idx="30730">
                  <c:v>44655.38</c:v>
                </c:pt>
                <c:pt idx="30731">
                  <c:v>45275.85</c:v>
                </c:pt>
                <c:pt idx="30732">
                  <c:v>42303.519999999997</c:v>
                </c:pt>
                <c:pt idx="30733">
                  <c:v>46926.23</c:v>
                </c:pt>
                <c:pt idx="30734">
                  <c:v>40398.07</c:v>
                </c:pt>
                <c:pt idx="30735">
                  <c:v>39740.559999999998</c:v>
                </c:pt>
                <c:pt idx="30736">
                  <c:v>47344.76</c:v>
                </c:pt>
                <c:pt idx="30737">
                  <c:v>32406.5</c:v>
                </c:pt>
                <c:pt idx="30738">
                  <c:v>31968.91</c:v>
                </c:pt>
                <c:pt idx="30739">
                  <c:v>33467.4</c:v>
                </c:pt>
                <c:pt idx="30740">
                  <c:v>34384.83</c:v>
                </c:pt>
                <c:pt idx="30741">
                  <c:v>31204.51</c:v>
                </c:pt>
                <c:pt idx="30742">
                  <c:v>30244.59</c:v>
                </c:pt>
                <c:pt idx="30743">
                  <c:v>34082.959999999999</c:v>
                </c:pt>
                <c:pt idx="30744">
                  <c:v>50539.05</c:v>
                </c:pt>
                <c:pt idx="30745">
                  <c:v>44608.45</c:v>
                </c:pt>
                <c:pt idx="30746">
                  <c:v>39519.699999999997</c:v>
                </c:pt>
                <c:pt idx="30747">
                  <c:v>34970.769999999997</c:v>
                </c:pt>
                <c:pt idx="30748">
                  <c:v>31544.52</c:v>
                </c:pt>
                <c:pt idx="30749">
                  <c:v>30714.400000000001</c:v>
                </c:pt>
                <c:pt idx="30750">
                  <c:v>33700.449999999997</c:v>
                </c:pt>
                <c:pt idx="30751">
                  <c:v>36007.25</c:v>
                </c:pt>
                <c:pt idx="30752">
                  <c:v>37046.69</c:v>
                </c:pt>
                <c:pt idx="30753">
                  <c:v>34063.43</c:v>
                </c:pt>
                <c:pt idx="30754">
                  <c:v>34146.04</c:v>
                </c:pt>
                <c:pt idx="30755">
                  <c:v>31857.200000000001</c:v>
                </c:pt>
                <c:pt idx="30756">
                  <c:v>54314.2</c:v>
                </c:pt>
                <c:pt idx="30757">
                  <c:v>23982.48</c:v>
                </c:pt>
                <c:pt idx="30758">
                  <c:v>33285.64</c:v>
                </c:pt>
                <c:pt idx="30759">
                  <c:v>38602.129999999997</c:v>
                </c:pt>
                <c:pt idx="30760">
                  <c:v>62726.39</c:v>
                </c:pt>
                <c:pt idx="30761">
                  <c:v>29762.73</c:v>
                </c:pt>
                <c:pt idx="30762">
                  <c:v>27782.16</c:v>
                </c:pt>
                <c:pt idx="30763">
                  <c:v>23303.34</c:v>
                </c:pt>
                <c:pt idx="30764">
                  <c:v>24995.08</c:v>
                </c:pt>
                <c:pt idx="30765">
                  <c:v>21564.61</c:v>
                </c:pt>
                <c:pt idx="30766">
                  <c:v>29597.57</c:v>
                </c:pt>
                <c:pt idx="30767">
                  <c:v>27784.25</c:v>
                </c:pt>
                <c:pt idx="30768">
                  <c:v>29888.94</c:v>
                </c:pt>
                <c:pt idx="30769">
                  <c:v>30479.27</c:v>
                </c:pt>
                <c:pt idx="30770">
                  <c:v>35496.620000000003</c:v>
                </c:pt>
                <c:pt idx="30771">
                  <c:v>31070.35</c:v>
                </c:pt>
                <c:pt idx="30772">
                  <c:v>45261.68</c:v>
                </c:pt>
                <c:pt idx="30773">
                  <c:v>32691.94</c:v>
                </c:pt>
                <c:pt idx="30774">
                  <c:v>40562.6</c:v>
                </c:pt>
                <c:pt idx="30775">
                  <c:v>53068.75</c:v>
                </c:pt>
                <c:pt idx="30776">
                  <c:v>44373.32</c:v>
                </c:pt>
                <c:pt idx="30777">
                  <c:v>44066.41</c:v>
                </c:pt>
                <c:pt idx="30778">
                  <c:v>42018.09</c:v>
                </c:pt>
                <c:pt idx="30779">
                  <c:v>41179.699999999997</c:v>
                </c:pt>
                <c:pt idx="30780">
                  <c:v>37711.58</c:v>
                </c:pt>
                <c:pt idx="30781">
                  <c:v>41054.76</c:v>
                </c:pt>
                <c:pt idx="30782">
                  <c:v>47705.440000000002</c:v>
                </c:pt>
                <c:pt idx="30783">
                  <c:v>46354.28</c:v>
                </c:pt>
                <c:pt idx="30784">
                  <c:v>49135.21</c:v>
                </c:pt>
                <c:pt idx="30785">
                  <c:v>45105.24</c:v>
                </c:pt>
                <c:pt idx="30786">
                  <c:v>50065.78</c:v>
                </c:pt>
                <c:pt idx="30787">
                  <c:v>42787.41</c:v>
                </c:pt>
                <c:pt idx="30788">
                  <c:v>44164.11</c:v>
                </c:pt>
                <c:pt idx="30789">
                  <c:v>37168.06</c:v>
                </c:pt>
                <c:pt idx="30790">
                  <c:v>37566.53</c:v>
                </c:pt>
                <c:pt idx="30791">
                  <c:v>40128.06</c:v>
                </c:pt>
                <c:pt idx="30792">
                  <c:v>35692.75</c:v>
                </c:pt>
                <c:pt idx="30793">
                  <c:v>30970.82</c:v>
                </c:pt>
                <c:pt idx="30794">
                  <c:v>35240.11</c:v>
                </c:pt>
                <c:pt idx="30795">
                  <c:v>37627.64</c:v>
                </c:pt>
                <c:pt idx="30796">
                  <c:v>52503.37</c:v>
                </c:pt>
                <c:pt idx="30797">
                  <c:v>49658.75</c:v>
                </c:pt>
                <c:pt idx="30798">
                  <c:v>38934.839999999997</c:v>
                </c:pt>
                <c:pt idx="30799">
                  <c:v>41853.65</c:v>
                </c:pt>
                <c:pt idx="30800">
                  <c:v>39254.74</c:v>
                </c:pt>
                <c:pt idx="30801">
                  <c:v>40168.61</c:v>
                </c:pt>
                <c:pt idx="30802">
                  <c:v>28946.44</c:v>
                </c:pt>
                <c:pt idx="30803">
                  <c:v>30920.080000000002</c:v>
                </c:pt>
                <c:pt idx="30804">
                  <c:v>37348.620000000003</c:v>
                </c:pt>
                <c:pt idx="30805">
                  <c:v>34932.26</c:v>
                </c:pt>
                <c:pt idx="30806">
                  <c:v>31909.34</c:v>
                </c:pt>
                <c:pt idx="30807">
                  <c:v>32497.59</c:v>
                </c:pt>
                <c:pt idx="30808">
                  <c:v>35973.26</c:v>
                </c:pt>
                <c:pt idx="30809">
                  <c:v>34636.78</c:v>
                </c:pt>
                <c:pt idx="30810">
                  <c:v>34200.32</c:v>
                </c:pt>
                <c:pt idx="30811">
                  <c:v>34192.83</c:v>
                </c:pt>
                <c:pt idx="30812">
                  <c:v>30994.16</c:v>
                </c:pt>
                <c:pt idx="30813">
                  <c:v>29999.72</c:v>
                </c:pt>
                <c:pt idx="30814">
                  <c:v>27538.89</c:v>
                </c:pt>
                <c:pt idx="30815">
                  <c:v>32684.1</c:v>
                </c:pt>
                <c:pt idx="30816">
                  <c:v>27618.69</c:v>
                </c:pt>
                <c:pt idx="30817">
                  <c:v>28960.05</c:v>
                </c:pt>
                <c:pt idx="30818">
                  <c:v>29299.42</c:v>
                </c:pt>
                <c:pt idx="30819">
                  <c:v>30946.74</c:v>
                </c:pt>
                <c:pt idx="30820">
                  <c:v>30920.28</c:v>
                </c:pt>
                <c:pt idx="30821">
                  <c:v>34356.379999999997</c:v>
                </c:pt>
                <c:pt idx="30822">
                  <c:v>34676.18</c:v>
                </c:pt>
                <c:pt idx="30823">
                  <c:v>36475.550000000003</c:v>
                </c:pt>
                <c:pt idx="30824">
                  <c:v>36076.33</c:v>
                </c:pt>
                <c:pt idx="30825">
                  <c:v>36066.800000000003</c:v>
                </c:pt>
                <c:pt idx="30826">
                  <c:v>35993.4</c:v>
                </c:pt>
                <c:pt idx="30827">
                  <c:v>29763.99</c:v>
                </c:pt>
                <c:pt idx="30828">
                  <c:v>32949.11</c:v>
                </c:pt>
                <c:pt idx="30829">
                  <c:v>34359.54</c:v>
                </c:pt>
                <c:pt idx="30830">
                  <c:v>32469.61</c:v>
                </c:pt>
                <c:pt idx="30831">
                  <c:v>35029.35</c:v>
                </c:pt>
                <c:pt idx="30832">
                  <c:v>33328.76</c:v>
                </c:pt>
                <c:pt idx="30833">
                  <c:v>33174.53</c:v>
                </c:pt>
                <c:pt idx="30834">
                  <c:v>35663.99</c:v>
                </c:pt>
                <c:pt idx="30835">
                  <c:v>33333.99</c:v>
                </c:pt>
                <c:pt idx="30836">
                  <c:v>36923.72</c:v>
                </c:pt>
                <c:pt idx="30837">
                  <c:v>33565.18</c:v>
                </c:pt>
                <c:pt idx="30838">
                  <c:v>31146.13</c:v>
                </c:pt>
                <c:pt idx="30839">
                  <c:v>32991.81</c:v>
                </c:pt>
                <c:pt idx="30840">
                  <c:v>35097.86</c:v>
                </c:pt>
                <c:pt idx="30841">
                  <c:v>34278.26</c:v>
                </c:pt>
                <c:pt idx="30842">
                  <c:v>37442.31</c:v>
                </c:pt>
                <c:pt idx="30843">
                  <c:v>34778.839999999997</c:v>
                </c:pt>
                <c:pt idx="30844">
                  <c:v>36672.949999999997</c:v>
                </c:pt>
                <c:pt idx="30845">
                  <c:v>34171.61</c:v>
                </c:pt>
                <c:pt idx="30846">
                  <c:v>35336.47</c:v>
                </c:pt>
                <c:pt idx="30847">
                  <c:v>38606.9</c:v>
                </c:pt>
                <c:pt idx="30848">
                  <c:v>30545.1</c:v>
                </c:pt>
                <c:pt idx="30849">
                  <c:v>30849.19</c:v>
                </c:pt>
                <c:pt idx="30850">
                  <c:v>35956.57</c:v>
                </c:pt>
                <c:pt idx="30851">
                  <c:v>45946.58</c:v>
                </c:pt>
                <c:pt idx="30852">
                  <c:v>27258.240000000002</c:v>
                </c:pt>
                <c:pt idx="30853">
                  <c:v>28722.69</c:v>
                </c:pt>
                <c:pt idx="30854">
                  <c:v>26751.52</c:v>
                </c:pt>
                <c:pt idx="30855">
                  <c:v>29450</c:v>
                </c:pt>
                <c:pt idx="30856">
                  <c:v>27277</c:v>
                </c:pt>
                <c:pt idx="30857">
                  <c:v>39068.54</c:v>
                </c:pt>
                <c:pt idx="30858">
                  <c:v>37271</c:v>
                </c:pt>
                <c:pt idx="30859">
                  <c:v>44676.12</c:v>
                </c:pt>
                <c:pt idx="30860">
                  <c:v>40217.85</c:v>
                </c:pt>
                <c:pt idx="30861">
                  <c:v>32580.75</c:v>
                </c:pt>
                <c:pt idx="30862">
                  <c:v>41186.33</c:v>
                </c:pt>
                <c:pt idx="30863">
                  <c:v>45506.41</c:v>
                </c:pt>
                <c:pt idx="30864">
                  <c:v>35687.49</c:v>
                </c:pt>
                <c:pt idx="30865">
                  <c:v>38693.040000000001</c:v>
                </c:pt>
                <c:pt idx="30866">
                  <c:v>35850.78</c:v>
                </c:pt>
                <c:pt idx="30867">
                  <c:v>35591.06</c:v>
                </c:pt>
                <c:pt idx="30868">
                  <c:v>33357.15</c:v>
                </c:pt>
                <c:pt idx="30869">
                  <c:v>32302.74</c:v>
                </c:pt>
                <c:pt idx="30870">
                  <c:v>31471.9</c:v>
                </c:pt>
                <c:pt idx="30871">
                  <c:v>31986.13</c:v>
                </c:pt>
                <c:pt idx="30872">
                  <c:v>36761.32</c:v>
                </c:pt>
                <c:pt idx="30873">
                  <c:v>38124.39</c:v>
                </c:pt>
                <c:pt idx="30874">
                  <c:v>39531.769999999997</c:v>
                </c:pt>
                <c:pt idx="30875">
                  <c:v>41929.910000000003</c:v>
                </c:pt>
                <c:pt idx="30876">
                  <c:v>42957.21</c:v>
                </c:pt>
                <c:pt idx="30877">
                  <c:v>39454.58</c:v>
                </c:pt>
                <c:pt idx="30878">
                  <c:v>40691.89</c:v>
                </c:pt>
                <c:pt idx="30879">
                  <c:v>41946.87</c:v>
                </c:pt>
                <c:pt idx="30880">
                  <c:v>40881.15</c:v>
                </c:pt>
                <c:pt idx="30881">
                  <c:v>37682.21</c:v>
                </c:pt>
                <c:pt idx="30882">
                  <c:v>40808.68</c:v>
                </c:pt>
                <c:pt idx="30883">
                  <c:v>36853.85</c:v>
                </c:pt>
                <c:pt idx="30884">
                  <c:v>41632.74</c:v>
                </c:pt>
                <c:pt idx="30885">
                  <c:v>39251.46</c:v>
                </c:pt>
                <c:pt idx="30886">
                  <c:v>36406.15</c:v>
                </c:pt>
                <c:pt idx="30887">
                  <c:v>38979.370000000003</c:v>
                </c:pt>
                <c:pt idx="30888">
                  <c:v>38358.6</c:v>
                </c:pt>
                <c:pt idx="30889">
                  <c:v>41062.65</c:v>
                </c:pt>
                <c:pt idx="30890">
                  <c:v>38116.6</c:v>
                </c:pt>
                <c:pt idx="30891">
                  <c:v>37571.300000000003</c:v>
                </c:pt>
                <c:pt idx="30892">
                  <c:v>39360.14</c:v>
                </c:pt>
                <c:pt idx="30893">
                  <c:v>39704.21</c:v>
                </c:pt>
                <c:pt idx="30894">
                  <c:v>42131.9</c:v>
                </c:pt>
                <c:pt idx="30895">
                  <c:v>35835.769999999997</c:v>
                </c:pt>
                <c:pt idx="30896">
                  <c:v>43734.63</c:v>
                </c:pt>
                <c:pt idx="30897">
                  <c:v>40687.53</c:v>
                </c:pt>
                <c:pt idx="30898">
                  <c:v>34414.120000000003</c:v>
                </c:pt>
                <c:pt idx="30899">
                  <c:v>44674.36</c:v>
                </c:pt>
                <c:pt idx="30900">
                  <c:v>37181.230000000003</c:v>
                </c:pt>
                <c:pt idx="30901">
                  <c:v>40538.06</c:v>
                </c:pt>
                <c:pt idx="30902">
                  <c:v>40196.75</c:v>
                </c:pt>
                <c:pt idx="30903">
                  <c:v>52560.25</c:v>
                </c:pt>
                <c:pt idx="30904">
                  <c:v>33197.72</c:v>
                </c:pt>
                <c:pt idx="30905">
                  <c:v>29093.25</c:v>
                </c:pt>
                <c:pt idx="30906">
                  <c:v>30674.35</c:v>
                </c:pt>
                <c:pt idx="30907">
                  <c:v>32312.41</c:v>
                </c:pt>
                <c:pt idx="30908">
                  <c:v>31452.5</c:v>
                </c:pt>
                <c:pt idx="30909">
                  <c:v>36617.53</c:v>
                </c:pt>
                <c:pt idx="30910">
                  <c:v>43635.6</c:v>
                </c:pt>
                <c:pt idx="30911">
                  <c:v>44289.26</c:v>
                </c:pt>
                <c:pt idx="30912">
                  <c:v>46450.21</c:v>
                </c:pt>
                <c:pt idx="30913">
                  <c:v>43589.79</c:v>
                </c:pt>
                <c:pt idx="30914">
                  <c:v>44647.58</c:v>
                </c:pt>
                <c:pt idx="30915">
                  <c:v>45925.85</c:v>
                </c:pt>
                <c:pt idx="30916">
                  <c:v>43898.8</c:v>
                </c:pt>
                <c:pt idx="30917">
                  <c:v>41928.39</c:v>
                </c:pt>
                <c:pt idx="30918">
                  <c:v>44722.559999999998</c:v>
                </c:pt>
                <c:pt idx="30919">
                  <c:v>36067.040000000001</c:v>
                </c:pt>
                <c:pt idx="30920">
                  <c:v>38577.31</c:v>
                </c:pt>
                <c:pt idx="30921">
                  <c:v>39548.589999999997</c:v>
                </c:pt>
                <c:pt idx="30922">
                  <c:v>40558.57</c:v>
                </c:pt>
                <c:pt idx="30923">
                  <c:v>43475.77</c:v>
                </c:pt>
                <c:pt idx="30924">
                  <c:v>37973.4</c:v>
                </c:pt>
                <c:pt idx="30925">
                  <c:v>49099.19</c:v>
                </c:pt>
                <c:pt idx="30926">
                  <c:v>45117.98</c:v>
                </c:pt>
                <c:pt idx="30927">
                  <c:v>43238.15</c:v>
                </c:pt>
                <c:pt idx="30928">
                  <c:v>39611.47</c:v>
                </c:pt>
                <c:pt idx="30929">
                  <c:v>42003.21</c:v>
                </c:pt>
                <c:pt idx="30930">
                  <c:v>46462.41</c:v>
                </c:pt>
                <c:pt idx="30931">
                  <c:v>47563.96</c:v>
                </c:pt>
                <c:pt idx="30932">
                  <c:v>39533.370000000003</c:v>
                </c:pt>
                <c:pt idx="30933">
                  <c:v>38744.75</c:v>
                </c:pt>
                <c:pt idx="30934">
                  <c:v>44387.97</c:v>
                </c:pt>
                <c:pt idx="30935">
                  <c:v>42375.26</c:v>
                </c:pt>
                <c:pt idx="30936">
                  <c:v>39123.96</c:v>
                </c:pt>
                <c:pt idx="30937">
                  <c:v>38002.519999999997</c:v>
                </c:pt>
                <c:pt idx="30938">
                  <c:v>41468.82</c:v>
                </c:pt>
                <c:pt idx="30939">
                  <c:v>41353.160000000003</c:v>
                </c:pt>
                <c:pt idx="30940">
                  <c:v>38036.870000000003</c:v>
                </c:pt>
                <c:pt idx="30941">
                  <c:v>37266.43</c:v>
                </c:pt>
                <c:pt idx="30942">
                  <c:v>35937.089999999997</c:v>
                </c:pt>
                <c:pt idx="30943">
                  <c:v>41847.160000000003</c:v>
                </c:pt>
                <c:pt idx="30944">
                  <c:v>36131.879999999997</c:v>
                </c:pt>
                <c:pt idx="30945">
                  <c:v>39727.07</c:v>
                </c:pt>
                <c:pt idx="30946">
                  <c:v>35931.08</c:v>
                </c:pt>
                <c:pt idx="30947">
                  <c:v>37702.39</c:v>
                </c:pt>
                <c:pt idx="30948">
                  <c:v>30263.01</c:v>
                </c:pt>
                <c:pt idx="30949">
                  <c:v>24014.25</c:v>
                </c:pt>
                <c:pt idx="30950">
                  <c:v>22935.19</c:v>
                </c:pt>
                <c:pt idx="30951">
                  <c:v>21829.06</c:v>
                </c:pt>
                <c:pt idx="30952">
                  <c:v>21051.119999999999</c:v>
                </c:pt>
                <c:pt idx="30953">
                  <c:v>19198.87</c:v>
                </c:pt>
                <c:pt idx="30954">
                  <c:v>17136.75</c:v>
                </c:pt>
                <c:pt idx="30955">
                  <c:v>17388.45</c:v>
                </c:pt>
                <c:pt idx="30956">
                  <c:v>20759.91</c:v>
                </c:pt>
                <c:pt idx="30957">
                  <c:v>21849.01</c:v>
                </c:pt>
                <c:pt idx="30958">
                  <c:v>20226.7</c:v>
                </c:pt>
                <c:pt idx="30959">
                  <c:v>17163.29</c:v>
                </c:pt>
                <c:pt idx="30960">
                  <c:v>17741.66</c:v>
                </c:pt>
                <c:pt idx="30961">
                  <c:v>23119.89</c:v>
                </c:pt>
                <c:pt idx="30962">
                  <c:v>20770.86</c:v>
                </c:pt>
                <c:pt idx="30963">
                  <c:v>23823.1</c:v>
                </c:pt>
                <c:pt idx="30964">
                  <c:v>33259.71</c:v>
                </c:pt>
                <c:pt idx="30965">
                  <c:v>33765.629999999997</c:v>
                </c:pt>
                <c:pt idx="30966">
                  <c:v>50049.1</c:v>
                </c:pt>
                <c:pt idx="30967">
                  <c:v>30420.09</c:v>
                </c:pt>
                <c:pt idx="30968">
                  <c:v>37415.15</c:v>
                </c:pt>
                <c:pt idx="30969">
                  <c:v>27183.040000000001</c:v>
                </c:pt>
                <c:pt idx="30970">
                  <c:v>22937.73</c:v>
                </c:pt>
                <c:pt idx="30971">
                  <c:v>30250.36</c:v>
                </c:pt>
                <c:pt idx="30972">
                  <c:v>22147.13</c:v>
                </c:pt>
                <c:pt idx="30973">
                  <c:v>22093.279999999999</c:v>
                </c:pt>
                <c:pt idx="30974">
                  <c:v>25638.77</c:v>
                </c:pt>
                <c:pt idx="30975">
                  <c:v>26026.69</c:v>
                </c:pt>
                <c:pt idx="30976">
                  <c:v>27409.5</c:v>
                </c:pt>
                <c:pt idx="30977">
                  <c:v>25079.67</c:v>
                </c:pt>
                <c:pt idx="30978">
                  <c:v>23276.9</c:v>
                </c:pt>
                <c:pt idx="30979">
                  <c:v>21564.560000000001</c:v>
                </c:pt>
                <c:pt idx="30980">
                  <c:v>21774</c:v>
                </c:pt>
                <c:pt idx="30981">
                  <c:v>17886.400000000001</c:v>
                </c:pt>
                <c:pt idx="30982">
                  <c:v>20343.66</c:v>
                </c:pt>
                <c:pt idx="30983">
                  <c:v>21205.93</c:v>
                </c:pt>
                <c:pt idx="30984">
                  <c:v>18777.57</c:v>
                </c:pt>
                <c:pt idx="30985">
                  <c:v>18453.240000000002</c:v>
                </c:pt>
                <c:pt idx="30986">
                  <c:v>24402.959999999999</c:v>
                </c:pt>
                <c:pt idx="30987">
                  <c:v>28244.240000000002</c:v>
                </c:pt>
                <c:pt idx="30988">
                  <c:v>27890.78</c:v>
                </c:pt>
                <c:pt idx="30989">
                  <c:v>33947.760000000002</c:v>
                </c:pt>
                <c:pt idx="30990">
                  <c:v>39701.800000000003</c:v>
                </c:pt>
                <c:pt idx="30991">
                  <c:v>37394.26</c:v>
                </c:pt>
                <c:pt idx="30992">
                  <c:v>32401.93</c:v>
                </c:pt>
                <c:pt idx="30993">
                  <c:v>34520.78</c:v>
                </c:pt>
                <c:pt idx="30994">
                  <c:v>37994.51</c:v>
                </c:pt>
                <c:pt idx="30995">
                  <c:v>25480.05</c:v>
                </c:pt>
                <c:pt idx="30996">
                  <c:v>29259.99</c:v>
                </c:pt>
                <c:pt idx="30997">
                  <c:v>31931.97</c:v>
                </c:pt>
                <c:pt idx="30998">
                  <c:v>23573.98</c:v>
                </c:pt>
                <c:pt idx="30999">
                  <c:v>23742.57</c:v>
                </c:pt>
                <c:pt idx="31000">
                  <c:v>43513.99</c:v>
                </c:pt>
                <c:pt idx="31001">
                  <c:v>24142.13</c:v>
                </c:pt>
                <c:pt idx="31002">
                  <c:v>23056.48</c:v>
                </c:pt>
                <c:pt idx="31003">
                  <c:v>21209.27</c:v>
                </c:pt>
                <c:pt idx="31004">
                  <c:v>21253.279999999999</c:v>
                </c:pt>
                <c:pt idx="31005">
                  <c:v>22424.41</c:v>
                </c:pt>
                <c:pt idx="31006">
                  <c:v>27472.33</c:v>
                </c:pt>
                <c:pt idx="31007">
                  <c:v>25860.48</c:v>
                </c:pt>
                <c:pt idx="31008">
                  <c:v>24110.39</c:v>
                </c:pt>
                <c:pt idx="31009">
                  <c:v>28067.439999999999</c:v>
                </c:pt>
                <c:pt idx="31010">
                  <c:v>23611.27</c:v>
                </c:pt>
                <c:pt idx="31011">
                  <c:v>28978.53</c:v>
                </c:pt>
                <c:pt idx="31012">
                  <c:v>20793.11</c:v>
                </c:pt>
                <c:pt idx="31013">
                  <c:v>19585.02</c:v>
                </c:pt>
                <c:pt idx="31014">
                  <c:v>30283.18</c:v>
                </c:pt>
                <c:pt idx="31015">
                  <c:v>22705.62</c:v>
                </c:pt>
                <c:pt idx="31016">
                  <c:v>27960.58</c:v>
                </c:pt>
                <c:pt idx="31017">
                  <c:v>52148.41</c:v>
                </c:pt>
                <c:pt idx="31018">
                  <c:v>43385.15</c:v>
                </c:pt>
                <c:pt idx="31019">
                  <c:v>45033.89</c:v>
                </c:pt>
                <c:pt idx="31020">
                  <c:v>40402.559999999998</c:v>
                </c:pt>
                <c:pt idx="31021">
                  <c:v>44776.37</c:v>
                </c:pt>
                <c:pt idx="31022">
                  <c:v>35772.76</c:v>
                </c:pt>
                <c:pt idx="31023">
                  <c:v>33509.440000000002</c:v>
                </c:pt>
                <c:pt idx="31024">
                  <c:v>32634.99</c:v>
                </c:pt>
                <c:pt idx="31025">
                  <c:v>30817.09</c:v>
                </c:pt>
                <c:pt idx="31026">
                  <c:v>28012.98</c:v>
                </c:pt>
                <c:pt idx="31027">
                  <c:v>24030.92</c:v>
                </c:pt>
                <c:pt idx="31028">
                  <c:v>21540.75</c:v>
                </c:pt>
                <c:pt idx="31029">
                  <c:v>21125.86</c:v>
                </c:pt>
                <c:pt idx="31030">
                  <c:v>21715.08</c:v>
                </c:pt>
                <c:pt idx="31031">
                  <c:v>22057.73</c:v>
                </c:pt>
                <c:pt idx="31032">
                  <c:v>20150.91</c:v>
                </c:pt>
                <c:pt idx="31033">
                  <c:v>19999.68</c:v>
                </c:pt>
                <c:pt idx="31034">
                  <c:v>21581.91</c:v>
                </c:pt>
                <c:pt idx="31035">
                  <c:v>21900.86</c:v>
                </c:pt>
                <c:pt idx="31036">
                  <c:v>20497.45</c:v>
                </c:pt>
                <c:pt idx="31037">
                  <c:v>28366.46</c:v>
                </c:pt>
                <c:pt idx="31038">
                  <c:v>32533.98</c:v>
                </c:pt>
                <c:pt idx="31039">
                  <c:v>34015.410000000003</c:v>
                </c:pt>
                <c:pt idx="31040">
                  <c:v>28009.43</c:v>
                </c:pt>
                <c:pt idx="31041">
                  <c:v>29535.9</c:v>
                </c:pt>
                <c:pt idx="31042">
                  <c:v>30626.99</c:v>
                </c:pt>
                <c:pt idx="31043">
                  <c:v>40121.99</c:v>
                </c:pt>
                <c:pt idx="31044">
                  <c:v>50718.34</c:v>
                </c:pt>
                <c:pt idx="31045">
                  <c:v>35858.6</c:v>
                </c:pt>
                <c:pt idx="31046">
                  <c:v>41032.949999999997</c:v>
                </c:pt>
                <c:pt idx="31047">
                  <c:v>24372.85</c:v>
                </c:pt>
                <c:pt idx="31048">
                  <c:v>25363.55</c:v>
                </c:pt>
                <c:pt idx="31049">
                  <c:v>25254.9</c:v>
                </c:pt>
                <c:pt idx="31050">
                  <c:v>23275.4</c:v>
                </c:pt>
                <c:pt idx="31051">
                  <c:v>20523.55</c:v>
                </c:pt>
                <c:pt idx="31052">
                  <c:v>23566.61</c:v>
                </c:pt>
                <c:pt idx="31053">
                  <c:v>24798.34</c:v>
                </c:pt>
                <c:pt idx="31054">
                  <c:v>28513.48</c:v>
                </c:pt>
                <c:pt idx="31055">
                  <c:v>26169.95</c:v>
                </c:pt>
                <c:pt idx="31056">
                  <c:v>22316.28</c:v>
                </c:pt>
                <c:pt idx="31057">
                  <c:v>21088.85</c:v>
                </c:pt>
                <c:pt idx="31058">
                  <c:v>24569.7</c:v>
                </c:pt>
                <c:pt idx="31059">
                  <c:v>22149.599999999999</c:v>
                </c:pt>
                <c:pt idx="31060">
                  <c:v>29562.1</c:v>
                </c:pt>
                <c:pt idx="31061">
                  <c:v>23949.38</c:v>
                </c:pt>
                <c:pt idx="31062">
                  <c:v>23228.32</c:v>
                </c:pt>
                <c:pt idx="31063">
                  <c:v>24131.21</c:v>
                </c:pt>
                <c:pt idx="31064">
                  <c:v>31438.58</c:v>
                </c:pt>
                <c:pt idx="31065">
                  <c:v>27820.53</c:v>
                </c:pt>
                <c:pt idx="31066">
                  <c:v>23973.18</c:v>
                </c:pt>
                <c:pt idx="31067">
                  <c:v>21590.45</c:v>
                </c:pt>
                <c:pt idx="31068">
                  <c:v>31510.69</c:v>
                </c:pt>
                <c:pt idx="31069">
                  <c:v>33128.980000000003</c:v>
                </c:pt>
                <c:pt idx="31070">
                  <c:v>33090.57</c:v>
                </c:pt>
                <c:pt idx="31071">
                  <c:v>34715.22</c:v>
                </c:pt>
                <c:pt idx="31072">
                  <c:v>40677.61</c:v>
                </c:pt>
                <c:pt idx="31073">
                  <c:v>45093.05</c:v>
                </c:pt>
                <c:pt idx="31074">
                  <c:v>33891.57</c:v>
                </c:pt>
                <c:pt idx="31075">
                  <c:v>27372.29</c:v>
                </c:pt>
                <c:pt idx="31076">
                  <c:v>28293.58</c:v>
                </c:pt>
                <c:pt idx="31077">
                  <c:v>25684.16</c:v>
                </c:pt>
                <c:pt idx="31078">
                  <c:v>32778.81</c:v>
                </c:pt>
                <c:pt idx="31079">
                  <c:v>25458.76</c:v>
                </c:pt>
                <c:pt idx="31080">
                  <c:v>21834.9</c:v>
                </c:pt>
                <c:pt idx="31081">
                  <c:v>19364.23</c:v>
                </c:pt>
                <c:pt idx="31082">
                  <c:v>22805.58</c:v>
                </c:pt>
                <c:pt idx="31083">
                  <c:v>23762.79</c:v>
                </c:pt>
                <c:pt idx="31084">
                  <c:v>19499.080000000002</c:v>
                </c:pt>
                <c:pt idx="31085">
                  <c:v>18138.740000000002</c:v>
                </c:pt>
                <c:pt idx="31086">
                  <c:v>18313.12</c:v>
                </c:pt>
                <c:pt idx="31087">
                  <c:v>22726.57</c:v>
                </c:pt>
                <c:pt idx="31088">
                  <c:v>31478.39</c:v>
                </c:pt>
                <c:pt idx="31089">
                  <c:v>19031.98</c:v>
                </c:pt>
                <c:pt idx="31090">
                  <c:v>21888</c:v>
                </c:pt>
                <c:pt idx="31091">
                  <c:v>8245.06</c:v>
                </c:pt>
                <c:pt idx="31092">
                  <c:v>6688.85</c:v>
                </c:pt>
                <c:pt idx="31093">
                  <c:v>6791.47</c:v>
                </c:pt>
                <c:pt idx="31094">
                  <c:v>8821.43</c:v>
                </c:pt>
                <c:pt idx="31095">
                  <c:v>8799.7199999999993</c:v>
                </c:pt>
                <c:pt idx="31096">
                  <c:v>8900.09</c:v>
                </c:pt>
                <c:pt idx="31097">
                  <c:v>10033.25</c:v>
                </c:pt>
                <c:pt idx="31098">
                  <c:v>9982.5</c:v>
                </c:pt>
                <c:pt idx="31099">
                  <c:v>9892.82</c:v>
                </c:pt>
                <c:pt idx="31100">
                  <c:v>7714.54</c:v>
                </c:pt>
                <c:pt idx="31101">
                  <c:v>8148.37</c:v>
                </c:pt>
                <c:pt idx="31102">
                  <c:v>8612.83</c:v>
                </c:pt>
                <c:pt idx="31103">
                  <c:v>8605.58</c:v>
                </c:pt>
                <c:pt idx="31104">
                  <c:v>9966.61</c:v>
                </c:pt>
                <c:pt idx="31105">
                  <c:v>7297.27</c:v>
                </c:pt>
                <c:pt idx="31106">
                  <c:v>8749.73</c:v>
                </c:pt>
                <c:pt idx="31107">
                  <c:v>7256.39</c:v>
                </c:pt>
                <c:pt idx="31108">
                  <c:v>9445.8799999999992</c:v>
                </c:pt>
                <c:pt idx="31109">
                  <c:v>8604.3700000000008</c:v>
                </c:pt>
                <c:pt idx="31110">
                  <c:v>9205.76</c:v>
                </c:pt>
                <c:pt idx="31111">
                  <c:v>9279.5</c:v>
                </c:pt>
                <c:pt idx="31112">
                  <c:v>9627.94</c:v>
                </c:pt>
                <c:pt idx="31113">
                  <c:v>8960</c:v>
                </c:pt>
                <c:pt idx="31114">
                  <c:v>9890.74</c:v>
                </c:pt>
                <c:pt idx="31115">
                  <c:v>10263.549999999999</c:v>
                </c:pt>
                <c:pt idx="31116">
                  <c:v>10160.33</c:v>
                </c:pt>
                <c:pt idx="31117">
                  <c:v>9710.15</c:v>
                </c:pt>
                <c:pt idx="31118">
                  <c:v>9138.81</c:v>
                </c:pt>
                <c:pt idx="31119">
                  <c:v>7564.48</c:v>
                </c:pt>
                <c:pt idx="31120">
                  <c:v>9032.33</c:v>
                </c:pt>
                <c:pt idx="31121">
                  <c:v>8984.74</c:v>
                </c:pt>
                <c:pt idx="31122">
                  <c:v>9517.2000000000007</c:v>
                </c:pt>
                <c:pt idx="31123">
                  <c:v>8675.98</c:v>
                </c:pt>
                <c:pt idx="31124">
                  <c:v>7430.14</c:v>
                </c:pt>
                <c:pt idx="31125">
                  <c:v>7855.22</c:v>
                </c:pt>
                <c:pt idx="31126">
                  <c:v>8683.83</c:v>
                </c:pt>
                <c:pt idx="31127">
                  <c:v>8728.25</c:v>
                </c:pt>
                <c:pt idx="31128">
                  <c:v>9042.2199999999993</c:v>
                </c:pt>
                <c:pt idx="31129">
                  <c:v>9460.43</c:v>
                </c:pt>
                <c:pt idx="31130">
                  <c:v>8841.41</c:v>
                </c:pt>
                <c:pt idx="31131">
                  <c:v>8007.86</c:v>
                </c:pt>
                <c:pt idx="31132">
                  <c:v>7735.91</c:v>
                </c:pt>
                <c:pt idx="31133">
                  <c:v>6827.82</c:v>
                </c:pt>
                <c:pt idx="31134">
                  <c:v>6143.68</c:v>
                </c:pt>
                <c:pt idx="31135">
                  <c:v>6719.42</c:v>
                </c:pt>
                <c:pt idx="31136">
                  <c:v>6375.37</c:v>
                </c:pt>
                <c:pt idx="31137">
                  <c:v>6069.23</c:v>
                </c:pt>
                <c:pt idx="31138">
                  <c:v>6065.17</c:v>
                </c:pt>
                <c:pt idx="31139">
                  <c:v>4344.71</c:v>
                </c:pt>
                <c:pt idx="31140">
                  <c:v>4216.22</c:v>
                </c:pt>
                <c:pt idx="31141">
                  <c:v>6688.25</c:v>
                </c:pt>
                <c:pt idx="31142">
                  <c:v>6468.17</c:v>
                </c:pt>
                <c:pt idx="31143">
                  <c:v>7116.65</c:v>
                </c:pt>
                <c:pt idx="31144">
                  <c:v>5948.3</c:v>
                </c:pt>
                <c:pt idx="31145">
                  <c:v>7839.99</c:v>
                </c:pt>
                <c:pt idx="31146">
                  <c:v>8842.0300000000007</c:v>
                </c:pt>
                <c:pt idx="31147">
                  <c:v>8565.9599999999991</c:v>
                </c:pt>
                <c:pt idx="31148">
                  <c:v>9051.1</c:v>
                </c:pt>
                <c:pt idx="31149">
                  <c:v>10365.959999999999</c:v>
                </c:pt>
                <c:pt idx="31150">
                  <c:v>9611.25</c:v>
                </c:pt>
                <c:pt idx="31151">
                  <c:v>9143.9500000000007</c:v>
                </c:pt>
                <c:pt idx="31152">
                  <c:v>8876.35</c:v>
                </c:pt>
                <c:pt idx="31153">
                  <c:v>7864.76</c:v>
                </c:pt>
                <c:pt idx="31154">
                  <c:v>10870.44</c:v>
                </c:pt>
                <c:pt idx="31155">
                  <c:v>8259.02</c:v>
                </c:pt>
                <c:pt idx="31156">
                  <c:v>7987.84</c:v>
                </c:pt>
                <c:pt idx="31157">
                  <c:v>7795.49</c:v>
                </c:pt>
                <c:pt idx="31158">
                  <c:v>8776.34</c:v>
                </c:pt>
                <c:pt idx="31159">
                  <c:v>7774.12</c:v>
                </c:pt>
                <c:pt idx="31160">
                  <c:v>9422.31</c:v>
                </c:pt>
                <c:pt idx="31161">
                  <c:v>10337.14</c:v>
                </c:pt>
                <c:pt idx="31162">
                  <c:v>8476.7199999999993</c:v>
                </c:pt>
                <c:pt idx="31163">
                  <c:v>8527.07</c:v>
                </c:pt>
                <c:pt idx="31164">
                  <c:v>8373.5400000000009</c:v>
                </c:pt>
                <c:pt idx="31165">
                  <c:v>9009.8700000000008</c:v>
                </c:pt>
                <c:pt idx="31166">
                  <c:v>8497.0400000000009</c:v>
                </c:pt>
                <c:pt idx="31167">
                  <c:v>8803.98</c:v>
                </c:pt>
                <c:pt idx="31168">
                  <c:v>9293.07</c:v>
                </c:pt>
                <c:pt idx="31169">
                  <c:v>9779.23</c:v>
                </c:pt>
                <c:pt idx="31170">
                  <c:v>7577.53</c:v>
                </c:pt>
                <c:pt idx="31171">
                  <c:v>6706.11</c:v>
                </c:pt>
                <c:pt idx="31172">
                  <c:v>8320.18</c:v>
                </c:pt>
                <c:pt idx="31173">
                  <c:v>7702.76</c:v>
                </c:pt>
                <c:pt idx="31174">
                  <c:v>9614.3799999999992</c:v>
                </c:pt>
                <c:pt idx="31175">
                  <c:v>8589.9699999999993</c:v>
                </c:pt>
                <c:pt idx="31176">
                  <c:v>8216.2900000000009</c:v>
                </c:pt>
                <c:pt idx="31177">
                  <c:v>8721.2099999999991</c:v>
                </c:pt>
                <c:pt idx="31178">
                  <c:v>10200.290000000001</c:v>
                </c:pt>
                <c:pt idx="31179">
                  <c:v>8483.43</c:v>
                </c:pt>
                <c:pt idx="31180">
                  <c:v>7819.41</c:v>
                </c:pt>
                <c:pt idx="31181">
                  <c:v>8336.25</c:v>
                </c:pt>
                <c:pt idx="31182">
                  <c:v>6679.51</c:v>
                </c:pt>
                <c:pt idx="31183">
                  <c:v>7367.3</c:v>
                </c:pt>
                <c:pt idx="31184">
                  <c:v>7234.08</c:v>
                </c:pt>
                <c:pt idx="31185">
                  <c:v>7182.2</c:v>
                </c:pt>
                <c:pt idx="31186">
                  <c:v>6466.91</c:v>
                </c:pt>
                <c:pt idx="31187">
                  <c:v>5396.27</c:v>
                </c:pt>
                <c:pt idx="31188">
                  <c:v>4348.63</c:v>
                </c:pt>
                <c:pt idx="31189">
                  <c:v>4965.25</c:v>
                </c:pt>
                <c:pt idx="31190">
                  <c:v>4209.2299999999996</c:v>
                </c:pt>
                <c:pt idx="31191">
                  <c:v>6003.02</c:v>
                </c:pt>
                <c:pt idx="31192">
                  <c:v>5675.19</c:v>
                </c:pt>
                <c:pt idx="31193">
                  <c:v>6529.58</c:v>
                </c:pt>
                <c:pt idx="31194">
                  <c:v>7003.02</c:v>
                </c:pt>
                <c:pt idx="31195">
                  <c:v>7092.22</c:v>
                </c:pt>
                <c:pt idx="31196">
                  <c:v>6616.1</c:v>
                </c:pt>
                <c:pt idx="31197">
                  <c:v>6471.84</c:v>
                </c:pt>
                <c:pt idx="31198">
                  <c:v>8074.54</c:v>
                </c:pt>
                <c:pt idx="31199">
                  <c:v>7479.33</c:v>
                </c:pt>
                <c:pt idx="31200">
                  <c:v>8973.42</c:v>
                </c:pt>
                <c:pt idx="31201">
                  <c:v>9616.27</c:v>
                </c:pt>
                <c:pt idx="31202">
                  <c:v>7909.01</c:v>
                </c:pt>
                <c:pt idx="31203">
                  <c:v>8937.64</c:v>
                </c:pt>
                <c:pt idx="31204">
                  <c:v>10344.73</c:v>
                </c:pt>
                <c:pt idx="31205">
                  <c:v>7563.94</c:v>
                </c:pt>
                <c:pt idx="31206">
                  <c:v>8080.23</c:v>
                </c:pt>
                <c:pt idx="31207">
                  <c:v>9288.74</c:v>
                </c:pt>
                <c:pt idx="31208">
                  <c:v>8969.59</c:v>
                </c:pt>
                <c:pt idx="31209">
                  <c:v>9086.85</c:v>
                </c:pt>
                <c:pt idx="31210">
                  <c:v>7213.78</c:v>
                </c:pt>
                <c:pt idx="31211">
                  <c:v>9124.44</c:v>
                </c:pt>
                <c:pt idx="31212">
                  <c:v>9849.7000000000007</c:v>
                </c:pt>
                <c:pt idx="31213">
                  <c:v>9698.68</c:v>
                </c:pt>
                <c:pt idx="31214">
                  <c:v>7791.62</c:v>
                </c:pt>
                <c:pt idx="31215">
                  <c:v>8191.05</c:v>
                </c:pt>
                <c:pt idx="31216">
                  <c:v>9997.2999999999993</c:v>
                </c:pt>
                <c:pt idx="31217">
                  <c:v>8813.7800000000007</c:v>
                </c:pt>
                <c:pt idx="31218">
                  <c:v>9266.4699999999993</c:v>
                </c:pt>
                <c:pt idx="31219">
                  <c:v>8309.16</c:v>
                </c:pt>
                <c:pt idx="31220">
                  <c:v>8537.5300000000007</c:v>
                </c:pt>
                <c:pt idx="31221">
                  <c:v>8988.1</c:v>
                </c:pt>
                <c:pt idx="31222">
                  <c:v>7819.71</c:v>
                </c:pt>
                <c:pt idx="31223">
                  <c:v>6789.74</c:v>
                </c:pt>
                <c:pt idx="31224">
                  <c:v>7923.21</c:v>
                </c:pt>
                <c:pt idx="31225">
                  <c:v>7990.75</c:v>
                </c:pt>
                <c:pt idx="31226">
                  <c:v>8218.06</c:v>
                </c:pt>
                <c:pt idx="31227">
                  <c:v>7623.38</c:v>
                </c:pt>
                <c:pt idx="31228">
                  <c:v>7374.19</c:v>
                </c:pt>
                <c:pt idx="31229">
                  <c:v>6635.78</c:v>
                </c:pt>
                <c:pt idx="31230">
                  <c:v>8406.68</c:v>
                </c:pt>
                <c:pt idx="31231">
                  <c:v>7009.71</c:v>
                </c:pt>
                <c:pt idx="31232">
                  <c:v>6790.82</c:v>
                </c:pt>
                <c:pt idx="31233">
                  <c:v>8596.08</c:v>
                </c:pt>
                <c:pt idx="31234">
                  <c:v>75841.39</c:v>
                </c:pt>
                <c:pt idx="31235">
                  <c:v>71040.179999999993</c:v>
                </c:pt>
                <c:pt idx="31236">
                  <c:v>68049.36</c:v>
                </c:pt>
                <c:pt idx="31237">
                  <c:v>67867.44</c:v>
                </c:pt>
                <c:pt idx="31238">
                  <c:v>72354.83</c:v>
                </c:pt>
                <c:pt idx="31239">
                  <c:v>67197.45</c:v>
                </c:pt>
                <c:pt idx="31240">
                  <c:v>63449.93</c:v>
                </c:pt>
                <c:pt idx="31241">
                  <c:v>62895.1</c:v>
                </c:pt>
                <c:pt idx="31242">
                  <c:v>67328.789999999994</c:v>
                </c:pt>
                <c:pt idx="31243">
                  <c:v>58473.43</c:v>
                </c:pt>
                <c:pt idx="31244">
                  <c:v>68422.5</c:v>
                </c:pt>
                <c:pt idx="31245">
                  <c:v>63459.45</c:v>
                </c:pt>
                <c:pt idx="31246">
                  <c:v>61846.97</c:v>
                </c:pt>
                <c:pt idx="31247">
                  <c:v>66809.94</c:v>
                </c:pt>
                <c:pt idx="31248">
                  <c:v>57380.32</c:v>
                </c:pt>
                <c:pt idx="31249">
                  <c:v>64153.4</c:v>
                </c:pt>
                <c:pt idx="31250">
                  <c:v>58789.94</c:v>
                </c:pt>
                <c:pt idx="31251">
                  <c:v>64878.92</c:v>
                </c:pt>
                <c:pt idx="31252">
                  <c:v>59473.29</c:v>
                </c:pt>
                <c:pt idx="31253">
                  <c:v>63537.05</c:v>
                </c:pt>
                <c:pt idx="31254">
                  <c:v>60556.19</c:v>
                </c:pt>
                <c:pt idx="31255">
                  <c:v>66500.61</c:v>
                </c:pt>
                <c:pt idx="31256">
                  <c:v>66802.929999999993</c:v>
                </c:pt>
                <c:pt idx="31257">
                  <c:v>71704.399999999994</c:v>
                </c:pt>
                <c:pt idx="31258">
                  <c:v>67185.91</c:v>
                </c:pt>
                <c:pt idx="31259">
                  <c:v>64190.5</c:v>
                </c:pt>
                <c:pt idx="31260">
                  <c:v>65448.71</c:v>
                </c:pt>
                <c:pt idx="31261">
                  <c:v>67119.149999999994</c:v>
                </c:pt>
                <c:pt idx="31262">
                  <c:v>71585.89</c:v>
                </c:pt>
                <c:pt idx="31263">
                  <c:v>68083.12</c:v>
                </c:pt>
                <c:pt idx="31264">
                  <c:v>76386.929999999993</c:v>
                </c:pt>
                <c:pt idx="31265">
                  <c:v>68019.33</c:v>
                </c:pt>
                <c:pt idx="31266">
                  <c:v>67780.36</c:v>
                </c:pt>
                <c:pt idx="31267">
                  <c:v>66570.95</c:v>
                </c:pt>
                <c:pt idx="31268">
                  <c:v>68875.81</c:v>
                </c:pt>
                <c:pt idx="31269">
                  <c:v>70087.45</c:v>
                </c:pt>
                <c:pt idx="31270">
                  <c:v>64893.74</c:v>
                </c:pt>
                <c:pt idx="31271">
                  <c:v>67513.33</c:v>
                </c:pt>
                <c:pt idx="31272">
                  <c:v>62434.06</c:v>
                </c:pt>
                <c:pt idx="31273">
                  <c:v>74097.2</c:v>
                </c:pt>
                <c:pt idx="31274">
                  <c:v>68081.41</c:v>
                </c:pt>
                <c:pt idx="31275">
                  <c:v>69978.720000000001</c:v>
                </c:pt>
                <c:pt idx="31276">
                  <c:v>64395.62</c:v>
                </c:pt>
                <c:pt idx="31277">
                  <c:v>63797.760000000002</c:v>
                </c:pt>
                <c:pt idx="31278">
                  <c:v>64906.41</c:v>
                </c:pt>
                <c:pt idx="31279">
                  <c:v>65410.84</c:v>
                </c:pt>
                <c:pt idx="31280">
                  <c:v>67702.67</c:v>
                </c:pt>
                <c:pt idx="31281">
                  <c:v>62573.32</c:v>
                </c:pt>
                <c:pt idx="31282">
                  <c:v>71223.789999999994</c:v>
                </c:pt>
                <c:pt idx="31283">
                  <c:v>68071.679999999993</c:v>
                </c:pt>
                <c:pt idx="31284">
                  <c:v>69576.27</c:v>
                </c:pt>
                <c:pt idx="31285">
                  <c:v>63936.800000000003</c:v>
                </c:pt>
                <c:pt idx="31286">
                  <c:v>70015.97</c:v>
                </c:pt>
                <c:pt idx="31287">
                  <c:v>68007.58</c:v>
                </c:pt>
                <c:pt idx="31288">
                  <c:v>74118.03</c:v>
                </c:pt>
                <c:pt idx="31289">
                  <c:v>71262.22</c:v>
                </c:pt>
                <c:pt idx="31290">
                  <c:v>71141.070000000007</c:v>
                </c:pt>
                <c:pt idx="31291">
                  <c:v>66695.990000000005</c:v>
                </c:pt>
                <c:pt idx="31292">
                  <c:v>65961.240000000005</c:v>
                </c:pt>
                <c:pt idx="31293">
                  <c:v>66077.070000000007</c:v>
                </c:pt>
                <c:pt idx="31294">
                  <c:v>66799.899999999994</c:v>
                </c:pt>
                <c:pt idx="31295">
                  <c:v>70170.63</c:v>
                </c:pt>
                <c:pt idx="31296">
                  <c:v>65914.350000000006</c:v>
                </c:pt>
                <c:pt idx="31297">
                  <c:v>70844.5</c:v>
                </c:pt>
                <c:pt idx="31298">
                  <c:v>65179.54</c:v>
                </c:pt>
                <c:pt idx="31299">
                  <c:v>72119.039999999994</c:v>
                </c:pt>
                <c:pt idx="31300">
                  <c:v>64494.33</c:v>
                </c:pt>
                <c:pt idx="31301">
                  <c:v>70975.42</c:v>
                </c:pt>
                <c:pt idx="31302">
                  <c:v>63416.5</c:v>
                </c:pt>
                <c:pt idx="31303">
                  <c:v>68801.100000000006</c:v>
                </c:pt>
                <c:pt idx="31304">
                  <c:v>65282.71</c:v>
                </c:pt>
                <c:pt idx="31305">
                  <c:v>69264.67</c:v>
                </c:pt>
                <c:pt idx="31306">
                  <c:v>64595.32</c:v>
                </c:pt>
                <c:pt idx="31307">
                  <c:v>68654.05</c:v>
                </c:pt>
                <c:pt idx="31308">
                  <c:v>66878.710000000006</c:v>
                </c:pt>
                <c:pt idx="31309">
                  <c:v>67224.960000000006</c:v>
                </c:pt>
                <c:pt idx="31310">
                  <c:v>68186.740000000005</c:v>
                </c:pt>
                <c:pt idx="31311">
                  <c:v>67561.509999999995</c:v>
                </c:pt>
                <c:pt idx="31312">
                  <c:v>75471.039999999994</c:v>
                </c:pt>
                <c:pt idx="31313">
                  <c:v>67683.460000000006</c:v>
                </c:pt>
                <c:pt idx="31314">
                  <c:v>76767.100000000006</c:v>
                </c:pt>
                <c:pt idx="31315">
                  <c:v>72219.199999999997</c:v>
                </c:pt>
                <c:pt idx="31316">
                  <c:v>79989.600000000006</c:v>
                </c:pt>
                <c:pt idx="31317">
                  <c:v>70641.23</c:v>
                </c:pt>
                <c:pt idx="31318">
                  <c:v>72262.53</c:v>
                </c:pt>
                <c:pt idx="31319">
                  <c:v>71448.820000000007</c:v>
                </c:pt>
                <c:pt idx="31320">
                  <c:v>69313.8</c:v>
                </c:pt>
                <c:pt idx="31321">
                  <c:v>78462.210000000006</c:v>
                </c:pt>
                <c:pt idx="31322">
                  <c:v>72953.66</c:v>
                </c:pt>
                <c:pt idx="31323">
                  <c:v>74262.289999999994</c:v>
                </c:pt>
                <c:pt idx="31324">
                  <c:v>71031.259999999995</c:v>
                </c:pt>
                <c:pt idx="31325">
                  <c:v>76828.539999999994</c:v>
                </c:pt>
                <c:pt idx="31326">
                  <c:v>70002.92</c:v>
                </c:pt>
                <c:pt idx="31327">
                  <c:v>71200.66</c:v>
                </c:pt>
                <c:pt idx="31328">
                  <c:v>68723.63</c:v>
                </c:pt>
                <c:pt idx="31329">
                  <c:v>65282.35</c:v>
                </c:pt>
                <c:pt idx="31330">
                  <c:v>64887.8</c:v>
                </c:pt>
                <c:pt idx="31331">
                  <c:v>66546.83</c:v>
                </c:pt>
                <c:pt idx="31332">
                  <c:v>69614.97</c:v>
                </c:pt>
                <c:pt idx="31333">
                  <c:v>63642.93</c:v>
                </c:pt>
                <c:pt idx="31334">
                  <c:v>75347.94</c:v>
                </c:pt>
                <c:pt idx="31335">
                  <c:v>69941.460000000006</c:v>
                </c:pt>
                <c:pt idx="31336">
                  <c:v>69709.100000000006</c:v>
                </c:pt>
                <c:pt idx="31337">
                  <c:v>68800.08</c:v>
                </c:pt>
                <c:pt idx="31338">
                  <c:v>74734.58</c:v>
                </c:pt>
                <c:pt idx="31339">
                  <c:v>74853.149999999994</c:v>
                </c:pt>
                <c:pt idx="31340">
                  <c:v>71729.47</c:v>
                </c:pt>
                <c:pt idx="31341">
                  <c:v>76301.149999999994</c:v>
                </c:pt>
                <c:pt idx="31342">
                  <c:v>77969.05</c:v>
                </c:pt>
                <c:pt idx="31343">
                  <c:v>77697.929999999993</c:v>
                </c:pt>
                <c:pt idx="31344">
                  <c:v>75864.05</c:v>
                </c:pt>
                <c:pt idx="31345">
                  <c:v>69713.19</c:v>
                </c:pt>
                <c:pt idx="31346">
                  <c:v>69289.56</c:v>
                </c:pt>
                <c:pt idx="31347">
                  <c:v>75281.740000000005</c:v>
                </c:pt>
                <c:pt idx="31348">
                  <c:v>63288.22</c:v>
                </c:pt>
                <c:pt idx="31349">
                  <c:v>73218.97</c:v>
                </c:pt>
                <c:pt idx="31350">
                  <c:v>68461.58</c:v>
                </c:pt>
                <c:pt idx="31351">
                  <c:v>75843.460000000006</c:v>
                </c:pt>
                <c:pt idx="31352">
                  <c:v>70228.81</c:v>
                </c:pt>
                <c:pt idx="31353">
                  <c:v>71103.210000000006</c:v>
                </c:pt>
                <c:pt idx="31354">
                  <c:v>69190.399999999994</c:v>
                </c:pt>
                <c:pt idx="31355">
                  <c:v>76236.7</c:v>
                </c:pt>
                <c:pt idx="31356">
                  <c:v>73870.600000000006</c:v>
                </c:pt>
                <c:pt idx="31357">
                  <c:v>70953.81</c:v>
                </c:pt>
                <c:pt idx="31358">
                  <c:v>69995.740000000005</c:v>
                </c:pt>
                <c:pt idx="31359">
                  <c:v>71365.19</c:v>
                </c:pt>
                <c:pt idx="31360">
                  <c:v>73866.179999999993</c:v>
                </c:pt>
                <c:pt idx="31361">
                  <c:v>72051.350000000006</c:v>
                </c:pt>
                <c:pt idx="31362">
                  <c:v>71636.5</c:v>
                </c:pt>
                <c:pt idx="31363">
                  <c:v>68554.5</c:v>
                </c:pt>
                <c:pt idx="31364">
                  <c:v>73462.87</c:v>
                </c:pt>
                <c:pt idx="31365">
                  <c:v>71686.039999999994</c:v>
                </c:pt>
                <c:pt idx="31366">
                  <c:v>79667.45</c:v>
                </c:pt>
                <c:pt idx="31367">
                  <c:v>76899.88</c:v>
                </c:pt>
                <c:pt idx="31368">
                  <c:v>75987.820000000007</c:v>
                </c:pt>
                <c:pt idx="31369">
                  <c:v>78984.98</c:v>
                </c:pt>
                <c:pt idx="31370">
                  <c:v>73792.160000000003</c:v>
                </c:pt>
                <c:pt idx="31371">
                  <c:v>75430.25</c:v>
                </c:pt>
                <c:pt idx="31372">
                  <c:v>73976.17</c:v>
                </c:pt>
                <c:pt idx="31373">
                  <c:v>83784.600000000006</c:v>
                </c:pt>
                <c:pt idx="31374">
                  <c:v>76524.38</c:v>
                </c:pt>
                <c:pt idx="31375">
                  <c:v>74635.37</c:v>
                </c:pt>
                <c:pt idx="31376">
                  <c:v>72740.81</c:v>
                </c:pt>
                <c:pt idx="31377">
                  <c:v>28027.75</c:v>
                </c:pt>
                <c:pt idx="31378">
                  <c:v>29498.57</c:v>
                </c:pt>
                <c:pt idx="31379">
                  <c:v>26141.68</c:v>
                </c:pt>
                <c:pt idx="31380">
                  <c:v>28956.69</c:v>
                </c:pt>
                <c:pt idx="31381">
                  <c:v>28909.33</c:v>
                </c:pt>
                <c:pt idx="31382">
                  <c:v>24468.27</c:v>
                </c:pt>
                <c:pt idx="31383">
                  <c:v>23811.97</c:v>
                </c:pt>
                <c:pt idx="31384">
                  <c:v>20373.22</c:v>
                </c:pt>
                <c:pt idx="31385">
                  <c:v>24265.38</c:v>
                </c:pt>
                <c:pt idx="31386">
                  <c:v>21059.47</c:v>
                </c:pt>
                <c:pt idx="31387">
                  <c:v>22789.43</c:v>
                </c:pt>
                <c:pt idx="31388">
                  <c:v>20597</c:v>
                </c:pt>
                <c:pt idx="31389">
                  <c:v>22310.01</c:v>
                </c:pt>
                <c:pt idx="31390">
                  <c:v>27406.17</c:v>
                </c:pt>
                <c:pt idx="31391">
                  <c:v>26056.36</c:v>
                </c:pt>
                <c:pt idx="31392">
                  <c:v>23285.85</c:v>
                </c:pt>
                <c:pt idx="31393">
                  <c:v>21629.95</c:v>
                </c:pt>
                <c:pt idx="31394">
                  <c:v>21617.94</c:v>
                </c:pt>
                <c:pt idx="31395">
                  <c:v>21800.560000000001</c:v>
                </c:pt>
                <c:pt idx="31396">
                  <c:v>23459.13</c:v>
                </c:pt>
                <c:pt idx="31397">
                  <c:v>21803.93</c:v>
                </c:pt>
                <c:pt idx="31398">
                  <c:v>24552.03</c:v>
                </c:pt>
                <c:pt idx="31399">
                  <c:v>22197.23</c:v>
                </c:pt>
                <c:pt idx="31400">
                  <c:v>22731.41</c:v>
                </c:pt>
                <c:pt idx="31401">
                  <c:v>20940.73</c:v>
                </c:pt>
                <c:pt idx="31402">
                  <c:v>21370.79</c:v>
                </c:pt>
                <c:pt idx="31403">
                  <c:v>22137.75</c:v>
                </c:pt>
                <c:pt idx="31404">
                  <c:v>23063.46</c:v>
                </c:pt>
                <c:pt idx="31405">
                  <c:v>25003.040000000001</c:v>
                </c:pt>
                <c:pt idx="31406">
                  <c:v>22432.43</c:v>
                </c:pt>
                <c:pt idx="31407">
                  <c:v>24507.48</c:v>
                </c:pt>
                <c:pt idx="31408">
                  <c:v>22755.79</c:v>
                </c:pt>
                <c:pt idx="31409">
                  <c:v>24236.1</c:v>
                </c:pt>
                <c:pt idx="31410">
                  <c:v>22698.45</c:v>
                </c:pt>
                <c:pt idx="31411">
                  <c:v>23732.12</c:v>
                </c:pt>
                <c:pt idx="31412">
                  <c:v>26540.18</c:v>
                </c:pt>
                <c:pt idx="31413">
                  <c:v>23782.15</c:v>
                </c:pt>
                <c:pt idx="31414">
                  <c:v>23481.16</c:v>
                </c:pt>
                <c:pt idx="31415">
                  <c:v>22827.62</c:v>
                </c:pt>
                <c:pt idx="31416">
                  <c:v>28052.65</c:v>
                </c:pt>
                <c:pt idx="31417">
                  <c:v>27685.78</c:v>
                </c:pt>
                <c:pt idx="31418">
                  <c:v>35461.65</c:v>
                </c:pt>
                <c:pt idx="31419">
                  <c:v>67015.53</c:v>
                </c:pt>
                <c:pt idx="31420">
                  <c:v>31926.59</c:v>
                </c:pt>
                <c:pt idx="31421">
                  <c:v>40981.85</c:v>
                </c:pt>
                <c:pt idx="31422">
                  <c:v>55037.88</c:v>
                </c:pt>
                <c:pt idx="31423">
                  <c:v>84504.74</c:v>
                </c:pt>
                <c:pt idx="31424">
                  <c:v>31735.03</c:v>
                </c:pt>
                <c:pt idx="31425">
                  <c:v>27370.400000000001</c:v>
                </c:pt>
                <c:pt idx="31426">
                  <c:v>23703.99</c:v>
                </c:pt>
                <c:pt idx="31427">
                  <c:v>24314.9</c:v>
                </c:pt>
                <c:pt idx="31428">
                  <c:v>22915.26</c:v>
                </c:pt>
                <c:pt idx="31429">
                  <c:v>28679.67</c:v>
                </c:pt>
                <c:pt idx="31430">
                  <c:v>32187.23</c:v>
                </c:pt>
                <c:pt idx="31431">
                  <c:v>29197.69</c:v>
                </c:pt>
                <c:pt idx="31432">
                  <c:v>28026.58</c:v>
                </c:pt>
                <c:pt idx="31433">
                  <c:v>27116.53</c:v>
                </c:pt>
                <c:pt idx="31434">
                  <c:v>26620.68</c:v>
                </c:pt>
                <c:pt idx="31435">
                  <c:v>26517.759999999998</c:v>
                </c:pt>
                <c:pt idx="31436">
                  <c:v>23480.82</c:v>
                </c:pt>
                <c:pt idx="31437">
                  <c:v>25777.15</c:v>
                </c:pt>
                <c:pt idx="31438">
                  <c:v>27049.279999999999</c:v>
                </c:pt>
                <c:pt idx="31439">
                  <c:v>27482.85</c:v>
                </c:pt>
                <c:pt idx="31440">
                  <c:v>25227.68</c:v>
                </c:pt>
                <c:pt idx="31441">
                  <c:v>24314.62</c:v>
                </c:pt>
                <c:pt idx="31442">
                  <c:v>29972.03</c:v>
                </c:pt>
                <c:pt idx="31443">
                  <c:v>28845.11</c:v>
                </c:pt>
                <c:pt idx="31444">
                  <c:v>28020.44</c:v>
                </c:pt>
                <c:pt idx="31445">
                  <c:v>25825.13</c:v>
                </c:pt>
                <c:pt idx="31446">
                  <c:v>25450.82</c:v>
                </c:pt>
                <c:pt idx="31447">
                  <c:v>26511</c:v>
                </c:pt>
                <c:pt idx="31448">
                  <c:v>27739.64</c:v>
                </c:pt>
                <c:pt idx="31449">
                  <c:v>25310.07</c:v>
                </c:pt>
                <c:pt idx="31450">
                  <c:v>24402.720000000001</c:v>
                </c:pt>
                <c:pt idx="31451">
                  <c:v>24005.66</c:v>
                </c:pt>
                <c:pt idx="31452">
                  <c:v>25410.16</c:v>
                </c:pt>
                <c:pt idx="31453">
                  <c:v>24406.15</c:v>
                </c:pt>
                <c:pt idx="31454">
                  <c:v>24736.79</c:v>
                </c:pt>
                <c:pt idx="31455">
                  <c:v>27850.05</c:v>
                </c:pt>
                <c:pt idx="31456">
                  <c:v>23285.72</c:v>
                </c:pt>
                <c:pt idx="31457">
                  <c:v>26037.4</c:v>
                </c:pt>
                <c:pt idx="31458">
                  <c:v>25433.14</c:v>
                </c:pt>
                <c:pt idx="31459">
                  <c:v>25733.01</c:v>
                </c:pt>
                <c:pt idx="31460">
                  <c:v>26620.080000000002</c:v>
                </c:pt>
                <c:pt idx="31461">
                  <c:v>24687.1</c:v>
                </c:pt>
                <c:pt idx="31462">
                  <c:v>26040.13</c:v>
                </c:pt>
                <c:pt idx="31463">
                  <c:v>24627.439999999999</c:v>
                </c:pt>
                <c:pt idx="31464">
                  <c:v>28189.77</c:v>
                </c:pt>
                <c:pt idx="31465">
                  <c:v>25605.8</c:v>
                </c:pt>
                <c:pt idx="31466">
                  <c:v>26348.54</c:v>
                </c:pt>
                <c:pt idx="31467">
                  <c:v>24948.959999999999</c:v>
                </c:pt>
                <c:pt idx="31468">
                  <c:v>31778.59</c:v>
                </c:pt>
                <c:pt idx="31469">
                  <c:v>28988.19</c:v>
                </c:pt>
                <c:pt idx="31470">
                  <c:v>35780.67</c:v>
                </c:pt>
                <c:pt idx="31471">
                  <c:v>70612.41</c:v>
                </c:pt>
                <c:pt idx="31472">
                  <c:v>33675.279999999999</c:v>
                </c:pt>
                <c:pt idx="31473">
                  <c:v>44751.28</c:v>
                </c:pt>
                <c:pt idx="31474">
                  <c:v>55296.74</c:v>
                </c:pt>
                <c:pt idx="31475">
                  <c:v>98900.14</c:v>
                </c:pt>
                <c:pt idx="31476">
                  <c:v>41531.39</c:v>
                </c:pt>
                <c:pt idx="31477">
                  <c:v>31053.7</c:v>
                </c:pt>
                <c:pt idx="31478">
                  <c:v>27455.65</c:v>
                </c:pt>
                <c:pt idx="31479">
                  <c:v>26870.73</c:v>
                </c:pt>
                <c:pt idx="31480">
                  <c:v>25367.51</c:v>
                </c:pt>
                <c:pt idx="31481">
                  <c:v>26142.89</c:v>
                </c:pt>
                <c:pt idx="31482">
                  <c:v>27981.57</c:v>
                </c:pt>
                <c:pt idx="31483">
                  <c:v>30516.39</c:v>
                </c:pt>
                <c:pt idx="31484">
                  <c:v>29791.5</c:v>
                </c:pt>
                <c:pt idx="31485">
                  <c:v>28562.38</c:v>
                </c:pt>
                <c:pt idx="31486">
                  <c:v>26522.63</c:v>
                </c:pt>
                <c:pt idx="31487">
                  <c:v>26336.59</c:v>
                </c:pt>
                <c:pt idx="31488">
                  <c:v>27268.36</c:v>
                </c:pt>
                <c:pt idx="31489">
                  <c:v>23940.61</c:v>
                </c:pt>
                <c:pt idx="31490">
                  <c:v>29424.46</c:v>
                </c:pt>
                <c:pt idx="31491">
                  <c:v>27135.81</c:v>
                </c:pt>
                <c:pt idx="31492">
                  <c:v>26871.94</c:v>
                </c:pt>
                <c:pt idx="31493">
                  <c:v>25126.22</c:v>
                </c:pt>
                <c:pt idx="31494">
                  <c:v>29546.41</c:v>
                </c:pt>
                <c:pt idx="31495">
                  <c:v>28040.71</c:v>
                </c:pt>
                <c:pt idx="31496">
                  <c:v>32172.880000000001</c:v>
                </c:pt>
                <c:pt idx="31497">
                  <c:v>27161.72</c:v>
                </c:pt>
                <c:pt idx="31498">
                  <c:v>27783.64</c:v>
                </c:pt>
                <c:pt idx="31499">
                  <c:v>27127.23</c:v>
                </c:pt>
                <c:pt idx="31500">
                  <c:v>28100.37</c:v>
                </c:pt>
                <c:pt idx="31501">
                  <c:v>30906.46</c:v>
                </c:pt>
                <c:pt idx="31502">
                  <c:v>26136.73</c:v>
                </c:pt>
                <c:pt idx="31503">
                  <c:v>28246.62</c:v>
                </c:pt>
                <c:pt idx="31504">
                  <c:v>29078.799999999999</c:v>
                </c:pt>
                <c:pt idx="31505">
                  <c:v>27958.04</c:v>
                </c:pt>
                <c:pt idx="31506">
                  <c:v>25409.66</c:v>
                </c:pt>
                <c:pt idx="31507">
                  <c:v>27922.89</c:v>
                </c:pt>
                <c:pt idx="31508">
                  <c:v>24336.67</c:v>
                </c:pt>
                <c:pt idx="31509">
                  <c:v>30533.94</c:v>
                </c:pt>
                <c:pt idx="31510">
                  <c:v>25979.51</c:v>
                </c:pt>
                <c:pt idx="31511">
                  <c:v>26261.759999999998</c:v>
                </c:pt>
                <c:pt idx="31512">
                  <c:v>27836.22</c:v>
                </c:pt>
                <c:pt idx="31513">
                  <c:v>29437.32</c:v>
                </c:pt>
                <c:pt idx="31514">
                  <c:v>29131.279999999999</c:v>
                </c:pt>
                <c:pt idx="31515">
                  <c:v>24903.200000000001</c:v>
                </c:pt>
                <c:pt idx="31516">
                  <c:v>26404.74</c:v>
                </c:pt>
                <c:pt idx="31517">
                  <c:v>26502.720000000001</c:v>
                </c:pt>
                <c:pt idx="31518">
                  <c:v>26723.81</c:v>
                </c:pt>
                <c:pt idx="31519">
                  <c:v>28140.66</c:v>
                </c:pt>
                <c:pt idx="31520">
                  <c:v>7437.73</c:v>
                </c:pt>
                <c:pt idx="31521">
                  <c:v>8880.7900000000009</c:v>
                </c:pt>
                <c:pt idx="31522">
                  <c:v>10692.7</c:v>
                </c:pt>
                <c:pt idx="31523">
                  <c:v>11943.48</c:v>
                </c:pt>
                <c:pt idx="31524">
                  <c:v>15409.49</c:v>
                </c:pt>
                <c:pt idx="31525">
                  <c:v>16168.81</c:v>
                </c:pt>
                <c:pt idx="31526">
                  <c:v>23152.5</c:v>
                </c:pt>
                <c:pt idx="31527">
                  <c:v>22740.97</c:v>
                </c:pt>
                <c:pt idx="31528">
                  <c:v>35581.96</c:v>
                </c:pt>
                <c:pt idx="31529">
                  <c:v>38716.67</c:v>
                </c:pt>
                <c:pt idx="31530">
                  <c:v>43217.279999999999</c:v>
                </c:pt>
                <c:pt idx="31531">
                  <c:v>40421.160000000003</c:v>
                </c:pt>
                <c:pt idx="31532">
                  <c:v>47342.58</c:v>
                </c:pt>
                <c:pt idx="31533">
                  <c:v>44409.27</c:v>
                </c:pt>
                <c:pt idx="31534">
                  <c:v>38366.07</c:v>
                </c:pt>
                <c:pt idx="31535">
                  <c:v>37568.550000000003</c:v>
                </c:pt>
                <c:pt idx="31536">
                  <c:v>42153.97</c:v>
                </c:pt>
                <c:pt idx="31537">
                  <c:v>51812.800000000003</c:v>
                </c:pt>
                <c:pt idx="31538">
                  <c:v>42413.67</c:v>
                </c:pt>
                <c:pt idx="31539">
                  <c:v>40811.599999999999</c:v>
                </c:pt>
                <c:pt idx="31540">
                  <c:v>42060.63</c:v>
                </c:pt>
                <c:pt idx="31541">
                  <c:v>35434.620000000003</c:v>
                </c:pt>
                <c:pt idx="31542">
                  <c:v>28310.23</c:v>
                </c:pt>
                <c:pt idx="31543">
                  <c:v>30849.37</c:v>
                </c:pt>
                <c:pt idx="31544">
                  <c:v>32127.02</c:v>
                </c:pt>
                <c:pt idx="31545">
                  <c:v>26407.53</c:v>
                </c:pt>
                <c:pt idx="31546">
                  <c:v>25797.98</c:v>
                </c:pt>
                <c:pt idx="31547">
                  <c:v>21038.47</c:v>
                </c:pt>
                <c:pt idx="31548">
                  <c:v>19550.580000000002</c:v>
                </c:pt>
                <c:pt idx="31549">
                  <c:v>18390.82</c:v>
                </c:pt>
                <c:pt idx="31550">
                  <c:v>17441.64</c:v>
                </c:pt>
                <c:pt idx="31551">
                  <c:v>17782.88</c:v>
                </c:pt>
                <c:pt idx="31552">
                  <c:v>12884.7</c:v>
                </c:pt>
                <c:pt idx="31553">
                  <c:v>10996.21</c:v>
                </c:pt>
                <c:pt idx="31554">
                  <c:v>10951.58</c:v>
                </c:pt>
                <c:pt idx="31555">
                  <c:v>9445.16</c:v>
                </c:pt>
                <c:pt idx="31556">
                  <c:v>8676.5499999999993</c:v>
                </c:pt>
                <c:pt idx="31557">
                  <c:v>7588.89</c:v>
                </c:pt>
                <c:pt idx="31558">
                  <c:v>7075.51</c:v>
                </c:pt>
                <c:pt idx="31559">
                  <c:v>6037.53</c:v>
                </c:pt>
                <c:pt idx="31560">
                  <c:v>4293.24</c:v>
                </c:pt>
                <c:pt idx="31561">
                  <c:v>4882.09</c:v>
                </c:pt>
                <c:pt idx="31562">
                  <c:v>4476.91</c:v>
                </c:pt>
                <c:pt idx="31563">
                  <c:v>3030.41</c:v>
                </c:pt>
                <c:pt idx="31564">
                  <c:v>3046.33</c:v>
                </c:pt>
                <c:pt idx="31565">
                  <c:v>2706.53</c:v>
                </c:pt>
                <c:pt idx="31566">
                  <c:v>4341.5</c:v>
                </c:pt>
                <c:pt idx="31567">
                  <c:v>2805.94</c:v>
                </c:pt>
                <c:pt idx="31568">
                  <c:v>2746.76</c:v>
                </c:pt>
                <c:pt idx="31569">
                  <c:v>3130.45</c:v>
                </c:pt>
                <c:pt idx="31570">
                  <c:v>3905.52</c:v>
                </c:pt>
                <c:pt idx="31571">
                  <c:v>6034.07</c:v>
                </c:pt>
                <c:pt idx="31572">
                  <c:v>8770.66</c:v>
                </c:pt>
                <c:pt idx="31573">
                  <c:v>5637.44</c:v>
                </c:pt>
                <c:pt idx="31574">
                  <c:v>14540.05</c:v>
                </c:pt>
                <c:pt idx="31575">
                  <c:v>16997.02</c:v>
                </c:pt>
                <c:pt idx="31576">
                  <c:v>18477.53</c:v>
                </c:pt>
                <c:pt idx="31577">
                  <c:v>23249.03</c:v>
                </c:pt>
                <c:pt idx="31578">
                  <c:v>30834.06</c:v>
                </c:pt>
                <c:pt idx="31579">
                  <c:v>33990.080000000002</c:v>
                </c:pt>
                <c:pt idx="31580">
                  <c:v>33896.910000000003</c:v>
                </c:pt>
                <c:pt idx="31581">
                  <c:v>34239.68</c:v>
                </c:pt>
                <c:pt idx="31582">
                  <c:v>29865.17</c:v>
                </c:pt>
                <c:pt idx="31583">
                  <c:v>41328.080000000002</c:v>
                </c:pt>
                <c:pt idx="31584">
                  <c:v>35445.79</c:v>
                </c:pt>
                <c:pt idx="31585">
                  <c:v>28996.11</c:v>
                </c:pt>
                <c:pt idx="31586">
                  <c:v>37272.82</c:v>
                </c:pt>
                <c:pt idx="31587">
                  <c:v>35023.39</c:v>
                </c:pt>
                <c:pt idx="31588">
                  <c:v>37968.339999999997</c:v>
                </c:pt>
                <c:pt idx="31589">
                  <c:v>44967.61</c:v>
                </c:pt>
                <c:pt idx="31590">
                  <c:v>39029.67</c:v>
                </c:pt>
                <c:pt idx="31591">
                  <c:v>40686.36</c:v>
                </c:pt>
                <c:pt idx="31592">
                  <c:v>37915.379999999997</c:v>
                </c:pt>
                <c:pt idx="31593">
                  <c:v>38677.379999999997</c:v>
                </c:pt>
                <c:pt idx="31594">
                  <c:v>39511.49</c:v>
                </c:pt>
                <c:pt idx="31595">
                  <c:v>29330.86</c:v>
                </c:pt>
                <c:pt idx="31596">
                  <c:v>27940</c:v>
                </c:pt>
                <c:pt idx="31597">
                  <c:v>24437.75</c:v>
                </c:pt>
                <c:pt idx="31598">
                  <c:v>22362.9</c:v>
                </c:pt>
                <c:pt idx="31599">
                  <c:v>17982.939999999999</c:v>
                </c:pt>
                <c:pt idx="31600">
                  <c:v>16520.939999999999</c:v>
                </c:pt>
                <c:pt idx="31601">
                  <c:v>16737.849999999999</c:v>
                </c:pt>
                <c:pt idx="31602">
                  <c:v>16528.400000000001</c:v>
                </c:pt>
                <c:pt idx="31603">
                  <c:v>15662.47</c:v>
                </c:pt>
                <c:pt idx="31604">
                  <c:v>9015.82</c:v>
                </c:pt>
                <c:pt idx="31605">
                  <c:v>11914.52</c:v>
                </c:pt>
                <c:pt idx="31606">
                  <c:v>12387.42</c:v>
                </c:pt>
                <c:pt idx="31607">
                  <c:v>12600.63</c:v>
                </c:pt>
                <c:pt idx="31608">
                  <c:v>8637.74</c:v>
                </c:pt>
                <c:pt idx="31609">
                  <c:v>6789.09</c:v>
                </c:pt>
                <c:pt idx="31610">
                  <c:v>6059.51</c:v>
                </c:pt>
                <c:pt idx="31611">
                  <c:v>5133.78</c:v>
                </c:pt>
                <c:pt idx="31612">
                  <c:v>4139.87</c:v>
                </c:pt>
                <c:pt idx="31613">
                  <c:v>5036.9399999999996</c:v>
                </c:pt>
                <c:pt idx="31614">
                  <c:v>4655.18</c:v>
                </c:pt>
                <c:pt idx="31615">
                  <c:v>3387.64</c:v>
                </c:pt>
                <c:pt idx="31616">
                  <c:v>4891</c:v>
                </c:pt>
                <c:pt idx="31617">
                  <c:v>3036.88</c:v>
                </c:pt>
                <c:pt idx="31618">
                  <c:v>4489.41</c:v>
                </c:pt>
                <c:pt idx="31619">
                  <c:v>3692.65</c:v>
                </c:pt>
                <c:pt idx="31620">
                  <c:v>4355</c:v>
                </c:pt>
                <c:pt idx="31621">
                  <c:v>4231.29</c:v>
                </c:pt>
                <c:pt idx="31622">
                  <c:v>4523.41</c:v>
                </c:pt>
                <c:pt idx="31623">
                  <c:v>4920.43</c:v>
                </c:pt>
                <c:pt idx="31624">
                  <c:v>7518.16</c:v>
                </c:pt>
                <c:pt idx="31625">
                  <c:v>7894.15</c:v>
                </c:pt>
                <c:pt idx="31626">
                  <c:v>6206.23</c:v>
                </c:pt>
                <c:pt idx="31627">
                  <c:v>10733.88</c:v>
                </c:pt>
                <c:pt idx="31628">
                  <c:v>13840.38</c:v>
                </c:pt>
                <c:pt idx="31629">
                  <c:v>17600.849999999999</c:v>
                </c:pt>
                <c:pt idx="31630">
                  <c:v>25764.83</c:v>
                </c:pt>
                <c:pt idx="31631">
                  <c:v>28956.01</c:v>
                </c:pt>
                <c:pt idx="31632">
                  <c:v>47829.37</c:v>
                </c:pt>
                <c:pt idx="31633">
                  <c:v>46766.13</c:v>
                </c:pt>
                <c:pt idx="31634">
                  <c:v>42375.38</c:v>
                </c:pt>
                <c:pt idx="31635">
                  <c:v>37729.71</c:v>
                </c:pt>
                <c:pt idx="31636">
                  <c:v>45081.51</c:v>
                </c:pt>
                <c:pt idx="31637">
                  <c:v>48063.39</c:v>
                </c:pt>
                <c:pt idx="31638">
                  <c:v>32431.7</c:v>
                </c:pt>
                <c:pt idx="31639">
                  <c:v>33471.910000000003</c:v>
                </c:pt>
                <c:pt idx="31640">
                  <c:v>40418.879999999997</c:v>
                </c:pt>
                <c:pt idx="31641">
                  <c:v>41073.11</c:v>
                </c:pt>
                <c:pt idx="31642">
                  <c:v>41217.49</c:v>
                </c:pt>
                <c:pt idx="31643">
                  <c:v>36347.14</c:v>
                </c:pt>
                <c:pt idx="31644">
                  <c:v>41324.5</c:v>
                </c:pt>
                <c:pt idx="31645">
                  <c:v>39857.74</c:v>
                </c:pt>
                <c:pt idx="31646">
                  <c:v>39267.56</c:v>
                </c:pt>
                <c:pt idx="31647">
                  <c:v>26299.35</c:v>
                </c:pt>
                <c:pt idx="31648">
                  <c:v>29193.01</c:v>
                </c:pt>
                <c:pt idx="31649">
                  <c:v>25929.17</c:v>
                </c:pt>
                <c:pt idx="31650">
                  <c:v>23525.51</c:v>
                </c:pt>
                <c:pt idx="31651">
                  <c:v>18981.810000000001</c:v>
                </c:pt>
                <c:pt idx="31652">
                  <c:v>15683.09</c:v>
                </c:pt>
                <c:pt idx="31653">
                  <c:v>13293.39</c:v>
                </c:pt>
                <c:pt idx="31654">
                  <c:v>13858.54</c:v>
                </c:pt>
                <c:pt idx="31655">
                  <c:v>16077.47</c:v>
                </c:pt>
                <c:pt idx="31656">
                  <c:v>12966.02</c:v>
                </c:pt>
                <c:pt idx="31657">
                  <c:v>10137.75</c:v>
                </c:pt>
                <c:pt idx="31658">
                  <c:v>7737.58</c:v>
                </c:pt>
                <c:pt idx="31659">
                  <c:v>6330.41</c:v>
                </c:pt>
                <c:pt idx="31660">
                  <c:v>5339.1</c:v>
                </c:pt>
                <c:pt idx="31661">
                  <c:v>5880.13</c:v>
                </c:pt>
                <c:pt idx="31662">
                  <c:v>6417.47</c:v>
                </c:pt>
                <c:pt idx="31663">
                  <c:v>20612.43</c:v>
                </c:pt>
                <c:pt idx="31664">
                  <c:v>18711.03</c:v>
                </c:pt>
                <c:pt idx="31665">
                  <c:v>19987.66</c:v>
                </c:pt>
                <c:pt idx="31666">
                  <c:v>19877.22</c:v>
                </c:pt>
                <c:pt idx="31667">
                  <c:v>18629.93</c:v>
                </c:pt>
                <c:pt idx="31668">
                  <c:v>18702.89</c:v>
                </c:pt>
                <c:pt idx="31669">
                  <c:v>16607.3</c:v>
                </c:pt>
                <c:pt idx="31670">
                  <c:v>18055.77</c:v>
                </c:pt>
                <c:pt idx="31671">
                  <c:v>16183.78</c:v>
                </c:pt>
                <c:pt idx="31672">
                  <c:v>13604.65</c:v>
                </c:pt>
                <c:pt idx="31673">
                  <c:v>13448.26</c:v>
                </c:pt>
                <c:pt idx="31674">
                  <c:v>12831.71</c:v>
                </c:pt>
                <c:pt idx="31675">
                  <c:v>13864.22</c:v>
                </c:pt>
                <c:pt idx="31676">
                  <c:v>16947.849999999999</c:v>
                </c:pt>
                <c:pt idx="31677">
                  <c:v>14263.05</c:v>
                </c:pt>
                <c:pt idx="31678">
                  <c:v>14075.46</c:v>
                </c:pt>
                <c:pt idx="31679">
                  <c:v>11730.96</c:v>
                </c:pt>
                <c:pt idx="31680">
                  <c:v>12687.93</c:v>
                </c:pt>
                <c:pt idx="31681">
                  <c:v>12670.78</c:v>
                </c:pt>
                <c:pt idx="31682">
                  <c:v>13365.01</c:v>
                </c:pt>
                <c:pt idx="31683">
                  <c:v>12536.84</c:v>
                </c:pt>
                <c:pt idx="31684">
                  <c:v>16458.919999999998</c:v>
                </c:pt>
                <c:pt idx="31685">
                  <c:v>14523.65</c:v>
                </c:pt>
                <c:pt idx="31686">
                  <c:v>13897.43</c:v>
                </c:pt>
                <c:pt idx="31687">
                  <c:v>14212.49</c:v>
                </c:pt>
                <c:pt idx="31688">
                  <c:v>13690.35</c:v>
                </c:pt>
                <c:pt idx="31689">
                  <c:v>14463.78</c:v>
                </c:pt>
                <c:pt idx="31690">
                  <c:v>14859.11</c:v>
                </c:pt>
                <c:pt idx="31691">
                  <c:v>19139.5</c:v>
                </c:pt>
                <c:pt idx="31692">
                  <c:v>15363.15</c:v>
                </c:pt>
                <c:pt idx="31693">
                  <c:v>14677.36</c:v>
                </c:pt>
                <c:pt idx="31694">
                  <c:v>15038.81</c:v>
                </c:pt>
                <c:pt idx="31695">
                  <c:v>17311.189999999999</c:v>
                </c:pt>
                <c:pt idx="31696">
                  <c:v>15354.71</c:v>
                </c:pt>
                <c:pt idx="31697">
                  <c:v>16441.03</c:v>
                </c:pt>
                <c:pt idx="31698">
                  <c:v>16739.259999999998</c:v>
                </c:pt>
                <c:pt idx="31699">
                  <c:v>14337.52</c:v>
                </c:pt>
                <c:pt idx="31700">
                  <c:v>14648.84</c:v>
                </c:pt>
                <c:pt idx="31701">
                  <c:v>14970.19</c:v>
                </c:pt>
                <c:pt idx="31702">
                  <c:v>16732.810000000001</c:v>
                </c:pt>
                <c:pt idx="31703">
                  <c:v>16208.68</c:v>
                </c:pt>
                <c:pt idx="31704">
                  <c:v>16804.07</c:v>
                </c:pt>
                <c:pt idx="31705">
                  <c:v>21429.58</c:v>
                </c:pt>
                <c:pt idx="31706">
                  <c:v>16355.5</c:v>
                </c:pt>
                <c:pt idx="31707">
                  <c:v>17380</c:v>
                </c:pt>
                <c:pt idx="31708">
                  <c:v>21301.52</c:v>
                </c:pt>
                <c:pt idx="31709">
                  <c:v>29807.88</c:v>
                </c:pt>
                <c:pt idx="31710">
                  <c:v>15184.47</c:v>
                </c:pt>
                <c:pt idx="31711">
                  <c:v>15818.08</c:v>
                </c:pt>
                <c:pt idx="31712">
                  <c:v>14447.6</c:v>
                </c:pt>
                <c:pt idx="31713">
                  <c:v>15194.92</c:v>
                </c:pt>
                <c:pt idx="31714">
                  <c:v>14962.07</c:v>
                </c:pt>
                <c:pt idx="31715">
                  <c:v>17824.509999999998</c:v>
                </c:pt>
                <c:pt idx="31716">
                  <c:v>16883.27</c:v>
                </c:pt>
                <c:pt idx="31717">
                  <c:v>20080.12</c:v>
                </c:pt>
                <c:pt idx="31718">
                  <c:v>18930.91</c:v>
                </c:pt>
                <c:pt idx="31719">
                  <c:v>18953.45</c:v>
                </c:pt>
                <c:pt idx="31720">
                  <c:v>16806.12</c:v>
                </c:pt>
                <c:pt idx="31721">
                  <c:v>15502.77</c:v>
                </c:pt>
                <c:pt idx="31722">
                  <c:v>17390.13</c:v>
                </c:pt>
                <c:pt idx="31723">
                  <c:v>15733.79</c:v>
                </c:pt>
                <c:pt idx="31724">
                  <c:v>15815.59</c:v>
                </c:pt>
                <c:pt idx="31725">
                  <c:v>14670.27</c:v>
                </c:pt>
                <c:pt idx="31726">
                  <c:v>15084.81</c:v>
                </c:pt>
                <c:pt idx="31727">
                  <c:v>13887.68</c:v>
                </c:pt>
                <c:pt idx="31728">
                  <c:v>16535.89</c:v>
                </c:pt>
                <c:pt idx="31729">
                  <c:v>14741.79</c:v>
                </c:pt>
                <c:pt idx="31730">
                  <c:v>14725.44</c:v>
                </c:pt>
                <c:pt idx="31731">
                  <c:v>13144.5</c:v>
                </c:pt>
                <c:pt idx="31732">
                  <c:v>13344.55</c:v>
                </c:pt>
                <c:pt idx="31733">
                  <c:v>12761.38</c:v>
                </c:pt>
                <c:pt idx="31734">
                  <c:v>14127.93</c:v>
                </c:pt>
                <c:pt idx="31735">
                  <c:v>12881.64</c:v>
                </c:pt>
                <c:pt idx="31736">
                  <c:v>16537.509999999998</c:v>
                </c:pt>
                <c:pt idx="31737">
                  <c:v>14226.8</c:v>
                </c:pt>
                <c:pt idx="31738">
                  <c:v>14892.24</c:v>
                </c:pt>
                <c:pt idx="31739">
                  <c:v>15650.34</c:v>
                </c:pt>
                <c:pt idx="31740">
                  <c:v>14180.09</c:v>
                </c:pt>
                <c:pt idx="31741">
                  <c:v>15099.16</c:v>
                </c:pt>
                <c:pt idx="31742">
                  <c:v>14096.79</c:v>
                </c:pt>
                <c:pt idx="31743">
                  <c:v>18852.95</c:v>
                </c:pt>
                <c:pt idx="31744">
                  <c:v>16606.88</c:v>
                </c:pt>
                <c:pt idx="31745">
                  <c:v>15026.41</c:v>
                </c:pt>
                <c:pt idx="31746">
                  <c:v>16416.53</c:v>
                </c:pt>
                <c:pt idx="31747">
                  <c:v>15109.46</c:v>
                </c:pt>
                <c:pt idx="31748">
                  <c:v>16847.490000000002</c:v>
                </c:pt>
                <c:pt idx="31749">
                  <c:v>14041.67</c:v>
                </c:pt>
                <c:pt idx="31750">
                  <c:v>15166.42</c:v>
                </c:pt>
                <c:pt idx="31751">
                  <c:v>11843.19</c:v>
                </c:pt>
                <c:pt idx="31752">
                  <c:v>13520.73</c:v>
                </c:pt>
                <c:pt idx="31753">
                  <c:v>14534.78</c:v>
                </c:pt>
                <c:pt idx="31754">
                  <c:v>15247.41</c:v>
                </c:pt>
                <c:pt idx="31755">
                  <c:v>13974.33</c:v>
                </c:pt>
                <c:pt idx="31756">
                  <c:v>16032.9</c:v>
                </c:pt>
                <c:pt idx="31757">
                  <c:v>21442.37</c:v>
                </c:pt>
                <c:pt idx="31758">
                  <c:v>15933.51</c:v>
                </c:pt>
                <c:pt idx="31759">
                  <c:v>17586.509999999998</c:v>
                </c:pt>
                <c:pt idx="31760">
                  <c:v>21596.98</c:v>
                </c:pt>
                <c:pt idx="31761">
                  <c:v>28096.91</c:v>
                </c:pt>
                <c:pt idx="31762">
                  <c:v>18059.75</c:v>
                </c:pt>
                <c:pt idx="31763">
                  <c:v>15553.43</c:v>
                </c:pt>
                <c:pt idx="31764">
                  <c:v>14814.6</c:v>
                </c:pt>
                <c:pt idx="31765">
                  <c:v>15654.97</c:v>
                </c:pt>
                <c:pt idx="31766">
                  <c:v>13047.46</c:v>
                </c:pt>
                <c:pt idx="31767">
                  <c:v>16150.56</c:v>
                </c:pt>
                <c:pt idx="31768">
                  <c:v>16013.05</c:v>
                </c:pt>
                <c:pt idx="31769">
                  <c:v>17227.86</c:v>
                </c:pt>
                <c:pt idx="31770">
                  <c:v>18631.54</c:v>
                </c:pt>
                <c:pt idx="31771">
                  <c:v>16788.3</c:v>
                </c:pt>
                <c:pt idx="31772">
                  <c:v>15865.13</c:v>
                </c:pt>
                <c:pt idx="31773">
                  <c:v>16862.07</c:v>
                </c:pt>
                <c:pt idx="31774">
                  <c:v>16158.23</c:v>
                </c:pt>
                <c:pt idx="31775">
                  <c:v>14340.46</c:v>
                </c:pt>
                <c:pt idx="31776">
                  <c:v>15107.89</c:v>
                </c:pt>
                <c:pt idx="31777">
                  <c:v>12345.43</c:v>
                </c:pt>
                <c:pt idx="31778">
                  <c:v>12960.4</c:v>
                </c:pt>
                <c:pt idx="31779">
                  <c:v>12707.51</c:v>
                </c:pt>
                <c:pt idx="31780">
                  <c:v>12561.03</c:v>
                </c:pt>
                <c:pt idx="31781">
                  <c:v>14379.56</c:v>
                </c:pt>
                <c:pt idx="31782">
                  <c:v>17201.71</c:v>
                </c:pt>
                <c:pt idx="31783">
                  <c:v>13141.07</c:v>
                </c:pt>
                <c:pt idx="31784">
                  <c:v>14672.2</c:v>
                </c:pt>
                <c:pt idx="31785">
                  <c:v>14468.76</c:v>
                </c:pt>
                <c:pt idx="31786">
                  <c:v>14355.45</c:v>
                </c:pt>
                <c:pt idx="31787">
                  <c:v>13673.96</c:v>
                </c:pt>
                <c:pt idx="31788">
                  <c:v>12983.93</c:v>
                </c:pt>
                <c:pt idx="31789">
                  <c:v>12108.33</c:v>
                </c:pt>
                <c:pt idx="31790">
                  <c:v>16890.93</c:v>
                </c:pt>
                <c:pt idx="31791">
                  <c:v>17606.04</c:v>
                </c:pt>
                <c:pt idx="31792">
                  <c:v>15898.11</c:v>
                </c:pt>
                <c:pt idx="31793">
                  <c:v>16802.599999999999</c:v>
                </c:pt>
                <c:pt idx="31794">
                  <c:v>15810.53</c:v>
                </c:pt>
                <c:pt idx="31795">
                  <c:v>15984.85</c:v>
                </c:pt>
                <c:pt idx="31796">
                  <c:v>15968.88</c:v>
                </c:pt>
                <c:pt idx="31797">
                  <c:v>16046.94</c:v>
                </c:pt>
                <c:pt idx="31798">
                  <c:v>15785.53</c:v>
                </c:pt>
                <c:pt idx="31799">
                  <c:v>15347.47</c:v>
                </c:pt>
                <c:pt idx="31800">
                  <c:v>15300.04</c:v>
                </c:pt>
                <c:pt idx="31801">
                  <c:v>14921.99</c:v>
                </c:pt>
                <c:pt idx="31802">
                  <c:v>15524</c:v>
                </c:pt>
                <c:pt idx="31803">
                  <c:v>16272.65</c:v>
                </c:pt>
                <c:pt idx="31804">
                  <c:v>14353.29</c:v>
                </c:pt>
                <c:pt idx="31805">
                  <c:v>15785.97</c:v>
                </c:pt>
                <c:pt idx="31806">
                  <c:v>10503.75</c:v>
                </c:pt>
                <c:pt idx="31807">
                  <c:v>31660.95</c:v>
                </c:pt>
                <c:pt idx="31808">
                  <c:v>22876.75</c:v>
                </c:pt>
                <c:pt idx="31809">
                  <c:v>1297.83</c:v>
                </c:pt>
                <c:pt idx="31810">
                  <c:v>347.93</c:v>
                </c:pt>
                <c:pt idx="31811">
                  <c:v>2609.88</c:v>
                </c:pt>
                <c:pt idx="31812">
                  <c:v>5438.34</c:v>
                </c:pt>
                <c:pt idx="31813">
                  <c:v>7973.2</c:v>
                </c:pt>
                <c:pt idx="31814">
                  <c:v>29763.01</c:v>
                </c:pt>
                <c:pt idx="31815">
                  <c:v>12894.91</c:v>
                </c:pt>
                <c:pt idx="31816">
                  <c:v>813.37</c:v>
                </c:pt>
                <c:pt idx="31817">
                  <c:v>326.58999999999997</c:v>
                </c:pt>
                <c:pt idx="31818">
                  <c:v>185.53</c:v>
                </c:pt>
                <c:pt idx="31819">
                  <c:v>136.44</c:v>
                </c:pt>
                <c:pt idx="31820">
                  <c:v>0.5</c:v>
                </c:pt>
                <c:pt idx="31821">
                  <c:v>0.5</c:v>
                </c:pt>
                <c:pt idx="31822">
                  <c:v>11</c:v>
                </c:pt>
                <c:pt idx="31823">
                  <c:v>3</c:v>
                </c:pt>
                <c:pt idx="31824">
                  <c:v>3</c:v>
                </c:pt>
                <c:pt idx="31825">
                  <c:v>65</c:v>
                </c:pt>
                <c:pt idx="31826">
                  <c:v>216</c:v>
                </c:pt>
                <c:pt idx="31827">
                  <c:v>181</c:v>
                </c:pt>
                <c:pt idx="31828">
                  <c:v>1316.85</c:v>
                </c:pt>
                <c:pt idx="31829">
                  <c:v>7332.31</c:v>
                </c:pt>
                <c:pt idx="31830">
                  <c:v>12839.9</c:v>
                </c:pt>
                <c:pt idx="31831">
                  <c:v>17910.72</c:v>
                </c:pt>
                <c:pt idx="31832">
                  <c:v>22727.51</c:v>
                </c:pt>
                <c:pt idx="31833">
                  <c:v>33028.54</c:v>
                </c:pt>
                <c:pt idx="31834">
                  <c:v>53531.75</c:v>
                </c:pt>
                <c:pt idx="31835">
                  <c:v>21970.76</c:v>
                </c:pt>
                <c:pt idx="31836">
                  <c:v>19332.240000000002</c:v>
                </c:pt>
                <c:pt idx="31837">
                  <c:v>25207.54</c:v>
                </c:pt>
                <c:pt idx="31838">
                  <c:v>51110.51</c:v>
                </c:pt>
                <c:pt idx="31839">
                  <c:v>77080.53</c:v>
                </c:pt>
                <c:pt idx="31840">
                  <c:v>63386.93</c:v>
                </c:pt>
                <c:pt idx="31841">
                  <c:v>49632.02</c:v>
                </c:pt>
                <c:pt idx="31842">
                  <c:v>34156.35</c:v>
                </c:pt>
                <c:pt idx="31843">
                  <c:v>23851.53</c:v>
                </c:pt>
                <c:pt idx="31844">
                  <c:v>5893.14</c:v>
                </c:pt>
                <c:pt idx="31845">
                  <c:v>2573.9499999999998</c:v>
                </c:pt>
                <c:pt idx="31846">
                  <c:v>5477.77</c:v>
                </c:pt>
                <c:pt idx="31847">
                  <c:v>5898.23</c:v>
                </c:pt>
                <c:pt idx="31848">
                  <c:v>7114.61</c:v>
                </c:pt>
                <c:pt idx="31849">
                  <c:v>25848.42</c:v>
                </c:pt>
                <c:pt idx="31850">
                  <c:v>32840.629999999997</c:v>
                </c:pt>
                <c:pt idx="31851">
                  <c:v>506.07</c:v>
                </c:pt>
                <c:pt idx="31852">
                  <c:v>108.5</c:v>
                </c:pt>
                <c:pt idx="31853">
                  <c:v>3</c:v>
                </c:pt>
                <c:pt idx="31854">
                  <c:v>1315.93</c:v>
                </c:pt>
                <c:pt idx="31855">
                  <c:v>4886.58</c:v>
                </c:pt>
                <c:pt idx="31856">
                  <c:v>5464.66</c:v>
                </c:pt>
                <c:pt idx="31857">
                  <c:v>6429.97</c:v>
                </c:pt>
                <c:pt idx="31858">
                  <c:v>8258.44</c:v>
                </c:pt>
                <c:pt idx="31859">
                  <c:v>26775.51</c:v>
                </c:pt>
                <c:pt idx="31860">
                  <c:v>12802.1</c:v>
                </c:pt>
                <c:pt idx="31861">
                  <c:v>796.99</c:v>
                </c:pt>
                <c:pt idx="31862">
                  <c:v>314.87</c:v>
                </c:pt>
                <c:pt idx="31863">
                  <c:v>21</c:v>
                </c:pt>
                <c:pt idx="31864">
                  <c:v>0.9</c:v>
                </c:pt>
                <c:pt idx="31865">
                  <c:v>0.4</c:v>
                </c:pt>
                <c:pt idx="31866">
                  <c:v>0.4</c:v>
                </c:pt>
                <c:pt idx="31867">
                  <c:v>0.25</c:v>
                </c:pt>
                <c:pt idx="31868">
                  <c:v>0.1</c:v>
                </c:pt>
                <c:pt idx="31869">
                  <c:v>0.5</c:v>
                </c:pt>
                <c:pt idx="31870">
                  <c:v>39.880000000000003</c:v>
                </c:pt>
                <c:pt idx="31871">
                  <c:v>51.76</c:v>
                </c:pt>
                <c:pt idx="31872">
                  <c:v>99.61</c:v>
                </c:pt>
                <c:pt idx="31873">
                  <c:v>2509.91</c:v>
                </c:pt>
                <c:pt idx="31874">
                  <c:v>8235.7000000000007</c:v>
                </c:pt>
                <c:pt idx="31875">
                  <c:v>12903.22</c:v>
                </c:pt>
                <c:pt idx="31876">
                  <c:v>18532.18</c:v>
                </c:pt>
                <c:pt idx="31877">
                  <c:v>22609.1</c:v>
                </c:pt>
                <c:pt idx="31878">
                  <c:v>25937.96</c:v>
                </c:pt>
                <c:pt idx="31879">
                  <c:v>38962.57</c:v>
                </c:pt>
                <c:pt idx="31880">
                  <c:v>23564.14</c:v>
                </c:pt>
                <c:pt idx="31881">
                  <c:v>16007.89</c:v>
                </c:pt>
                <c:pt idx="31882">
                  <c:v>27615.39</c:v>
                </c:pt>
                <c:pt idx="31883">
                  <c:v>61846.45</c:v>
                </c:pt>
                <c:pt idx="31884">
                  <c:v>74807.64</c:v>
                </c:pt>
                <c:pt idx="31885">
                  <c:v>62344.11</c:v>
                </c:pt>
                <c:pt idx="31886">
                  <c:v>52490.239999999998</c:v>
                </c:pt>
                <c:pt idx="31887">
                  <c:v>42524.480000000003</c:v>
                </c:pt>
                <c:pt idx="31888">
                  <c:v>29824.94</c:v>
                </c:pt>
                <c:pt idx="31889">
                  <c:v>13468.59</c:v>
                </c:pt>
                <c:pt idx="31890">
                  <c:v>4200.3599999999997</c:v>
                </c:pt>
                <c:pt idx="31891">
                  <c:v>6965.09</c:v>
                </c:pt>
                <c:pt idx="31892">
                  <c:v>6774.86</c:v>
                </c:pt>
                <c:pt idx="31893">
                  <c:v>9794.32</c:v>
                </c:pt>
                <c:pt idx="31894">
                  <c:v>23435.93</c:v>
                </c:pt>
                <c:pt idx="31895">
                  <c:v>39083.910000000003</c:v>
                </c:pt>
                <c:pt idx="31896">
                  <c:v>3346.46</c:v>
                </c:pt>
                <c:pt idx="31897">
                  <c:v>3311.58</c:v>
                </c:pt>
                <c:pt idx="31898">
                  <c:v>4146.0600000000004</c:v>
                </c:pt>
                <c:pt idx="31899">
                  <c:v>5225.46</c:v>
                </c:pt>
                <c:pt idx="31900">
                  <c:v>6996.55</c:v>
                </c:pt>
                <c:pt idx="31901">
                  <c:v>9589.1299999999992</c:v>
                </c:pt>
                <c:pt idx="31902">
                  <c:v>32747.06</c:v>
                </c:pt>
                <c:pt idx="31903">
                  <c:v>13324</c:v>
                </c:pt>
                <c:pt idx="31904">
                  <c:v>1171.8900000000001</c:v>
                </c:pt>
                <c:pt idx="31905">
                  <c:v>183.44</c:v>
                </c:pt>
                <c:pt idx="31906">
                  <c:v>0.7</c:v>
                </c:pt>
                <c:pt idx="31907">
                  <c:v>2.44</c:v>
                </c:pt>
                <c:pt idx="31908">
                  <c:v>0.85</c:v>
                </c:pt>
                <c:pt idx="31909">
                  <c:v>0.1</c:v>
                </c:pt>
                <c:pt idx="31910">
                  <c:v>0.25</c:v>
                </c:pt>
                <c:pt idx="31911">
                  <c:v>0.75</c:v>
                </c:pt>
                <c:pt idx="31912">
                  <c:v>2.94</c:v>
                </c:pt>
                <c:pt idx="31913">
                  <c:v>-0.92</c:v>
                </c:pt>
                <c:pt idx="31914">
                  <c:v>1.47</c:v>
                </c:pt>
                <c:pt idx="31915">
                  <c:v>0.97</c:v>
                </c:pt>
                <c:pt idx="31916">
                  <c:v>2</c:v>
                </c:pt>
                <c:pt idx="31917">
                  <c:v>32.79</c:v>
                </c:pt>
                <c:pt idx="31918">
                  <c:v>41.79</c:v>
                </c:pt>
                <c:pt idx="31919">
                  <c:v>47.73</c:v>
                </c:pt>
                <c:pt idx="31920">
                  <c:v>107.34</c:v>
                </c:pt>
                <c:pt idx="31921">
                  <c:v>274.77</c:v>
                </c:pt>
                <c:pt idx="31922">
                  <c:v>931.5</c:v>
                </c:pt>
                <c:pt idx="31923">
                  <c:v>978</c:v>
                </c:pt>
                <c:pt idx="31924">
                  <c:v>5212.68</c:v>
                </c:pt>
                <c:pt idx="31925">
                  <c:v>13562.4</c:v>
                </c:pt>
                <c:pt idx="31926">
                  <c:v>18991.25</c:v>
                </c:pt>
                <c:pt idx="31927">
                  <c:v>22872.29</c:v>
                </c:pt>
                <c:pt idx="31928">
                  <c:v>28745.85</c:v>
                </c:pt>
                <c:pt idx="31929">
                  <c:v>38632.239999999998</c:v>
                </c:pt>
                <c:pt idx="31930">
                  <c:v>4656.7</c:v>
                </c:pt>
                <c:pt idx="31931">
                  <c:v>4707.84</c:v>
                </c:pt>
                <c:pt idx="31932">
                  <c:v>3454.11</c:v>
                </c:pt>
                <c:pt idx="31933">
                  <c:v>3290.03</c:v>
                </c:pt>
                <c:pt idx="31934">
                  <c:v>3448.69</c:v>
                </c:pt>
                <c:pt idx="31935">
                  <c:v>2955.72</c:v>
                </c:pt>
                <c:pt idx="31936">
                  <c:v>3063.26</c:v>
                </c:pt>
                <c:pt idx="31937">
                  <c:v>3349.95</c:v>
                </c:pt>
                <c:pt idx="31938">
                  <c:v>2735.11</c:v>
                </c:pt>
                <c:pt idx="31939">
                  <c:v>2948.68</c:v>
                </c:pt>
                <c:pt idx="31940">
                  <c:v>2834.1</c:v>
                </c:pt>
                <c:pt idx="31941">
                  <c:v>3729.1</c:v>
                </c:pt>
                <c:pt idx="31942">
                  <c:v>3074.68</c:v>
                </c:pt>
                <c:pt idx="31943">
                  <c:v>2726.59</c:v>
                </c:pt>
                <c:pt idx="31944">
                  <c:v>3170.8</c:v>
                </c:pt>
                <c:pt idx="31945">
                  <c:v>3037.22</c:v>
                </c:pt>
                <c:pt idx="31946">
                  <c:v>2741.53</c:v>
                </c:pt>
                <c:pt idx="31947">
                  <c:v>2689.03</c:v>
                </c:pt>
                <c:pt idx="31948">
                  <c:v>2835.78</c:v>
                </c:pt>
                <c:pt idx="31949">
                  <c:v>2674.76</c:v>
                </c:pt>
                <c:pt idx="31950">
                  <c:v>2522.75</c:v>
                </c:pt>
                <c:pt idx="31951">
                  <c:v>2295.94</c:v>
                </c:pt>
                <c:pt idx="31952">
                  <c:v>2579.7600000000002</c:v>
                </c:pt>
                <c:pt idx="31953">
                  <c:v>3354.69</c:v>
                </c:pt>
                <c:pt idx="31954">
                  <c:v>4528.1499999999996</c:v>
                </c:pt>
                <c:pt idx="31955">
                  <c:v>2652.9</c:v>
                </c:pt>
                <c:pt idx="31956">
                  <c:v>2585.0700000000002</c:v>
                </c:pt>
                <c:pt idx="31957">
                  <c:v>2882.44</c:v>
                </c:pt>
                <c:pt idx="31958">
                  <c:v>2641.29</c:v>
                </c:pt>
                <c:pt idx="31959">
                  <c:v>2891.6</c:v>
                </c:pt>
                <c:pt idx="31960">
                  <c:v>3062.87</c:v>
                </c:pt>
                <c:pt idx="31961">
                  <c:v>3264.62</c:v>
                </c:pt>
                <c:pt idx="31962">
                  <c:v>3495.55</c:v>
                </c:pt>
                <c:pt idx="31963">
                  <c:v>4640.8599999999997</c:v>
                </c:pt>
                <c:pt idx="31964">
                  <c:v>4465.71</c:v>
                </c:pt>
                <c:pt idx="31965">
                  <c:v>3889.56</c:v>
                </c:pt>
                <c:pt idx="31966">
                  <c:v>3595.39</c:v>
                </c:pt>
                <c:pt idx="31967">
                  <c:v>3605.61</c:v>
                </c:pt>
                <c:pt idx="31968">
                  <c:v>4430.91</c:v>
                </c:pt>
                <c:pt idx="31969">
                  <c:v>4169.21</c:v>
                </c:pt>
                <c:pt idx="31970">
                  <c:v>4276.87</c:v>
                </c:pt>
                <c:pt idx="31971">
                  <c:v>4708.3599999999997</c:v>
                </c:pt>
                <c:pt idx="31972">
                  <c:v>4011.41</c:v>
                </c:pt>
                <c:pt idx="31973">
                  <c:v>4575.88</c:v>
                </c:pt>
                <c:pt idx="31974">
                  <c:v>5495.99</c:v>
                </c:pt>
                <c:pt idx="31975">
                  <c:v>4414.18</c:v>
                </c:pt>
                <c:pt idx="31976">
                  <c:v>4268.4799999999996</c:v>
                </c:pt>
                <c:pt idx="31977">
                  <c:v>2569.12</c:v>
                </c:pt>
                <c:pt idx="31978">
                  <c:v>3373.13</c:v>
                </c:pt>
                <c:pt idx="31979">
                  <c:v>4391.6899999999996</c:v>
                </c:pt>
                <c:pt idx="31980">
                  <c:v>3226.55</c:v>
                </c:pt>
                <c:pt idx="31981">
                  <c:v>3301.87</c:v>
                </c:pt>
                <c:pt idx="31982">
                  <c:v>3435.75</c:v>
                </c:pt>
                <c:pt idx="31983">
                  <c:v>3571.63</c:v>
                </c:pt>
                <c:pt idx="31984">
                  <c:v>3796.11</c:v>
                </c:pt>
                <c:pt idx="31985">
                  <c:v>3458.87</c:v>
                </c:pt>
                <c:pt idx="31986">
                  <c:v>3545.9</c:v>
                </c:pt>
                <c:pt idx="31987">
                  <c:v>3336.41</c:v>
                </c:pt>
                <c:pt idx="31988">
                  <c:v>2732.18</c:v>
                </c:pt>
                <c:pt idx="31989">
                  <c:v>3201.52</c:v>
                </c:pt>
                <c:pt idx="31990">
                  <c:v>2340.41</c:v>
                </c:pt>
                <c:pt idx="31991">
                  <c:v>3413.79</c:v>
                </c:pt>
                <c:pt idx="31992">
                  <c:v>3379.72</c:v>
                </c:pt>
                <c:pt idx="31993">
                  <c:v>2819.23</c:v>
                </c:pt>
                <c:pt idx="31994">
                  <c:v>2323.9899999999998</c:v>
                </c:pt>
                <c:pt idx="31995">
                  <c:v>3106.75</c:v>
                </c:pt>
                <c:pt idx="31996">
                  <c:v>2293.59</c:v>
                </c:pt>
                <c:pt idx="31997">
                  <c:v>2957.17</c:v>
                </c:pt>
                <c:pt idx="31998">
                  <c:v>2207.75</c:v>
                </c:pt>
                <c:pt idx="31999">
                  <c:v>2355.36</c:v>
                </c:pt>
                <c:pt idx="32000">
                  <c:v>2137.4</c:v>
                </c:pt>
                <c:pt idx="32001">
                  <c:v>2281.71</c:v>
                </c:pt>
                <c:pt idx="32002">
                  <c:v>2121.84</c:v>
                </c:pt>
                <c:pt idx="32003">
                  <c:v>2442.23</c:v>
                </c:pt>
                <c:pt idx="32004">
                  <c:v>2397.71</c:v>
                </c:pt>
                <c:pt idx="32005">
                  <c:v>2688.38</c:v>
                </c:pt>
                <c:pt idx="32006">
                  <c:v>2437.52</c:v>
                </c:pt>
                <c:pt idx="32007">
                  <c:v>2563.56</c:v>
                </c:pt>
                <c:pt idx="32008">
                  <c:v>2633.51</c:v>
                </c:pt>
                <c:pt idx="32009">
                  <c:v>2720.51</c:v>
                </c:pt>
                <c:pt idx="32010">
                  <c:v>2930.5</c:v>
                </c:pt>
                <c:pt idx="32011">
                  <c:v>2037.78</c:v>
                </c:pt>
                <c:pt idx="32012">
                  <c:v>2694.18</c:v>
                </c:pt>
                <c:pt idx="32013">
                  <c:v>3002.97</c:v>
                </c:pt>
                <c:pt idx="32014">
                  <c:v>3064.87</c:v>
                </c:pt>
                <c:pt idx="32015">
                  <c:v>3246.31</c:v>
                </c:pt>
                <c:pt idx="32016">
                  <c:v>3095.9</c:v>
                </c:pt>
                <c:pt idx="32017">
                  <c:v>3152.38</c:v>
                </c:pt>
                <c:pt idx="32018">
                  <c:v>3054.95</c:v>
                </c:pt>
                <c:pt idx="32019">
                  <c:v>3839.09</c:v>
                </c:pt>
                <c:pt idx="32020">
                  <c:v>3768.42</c:v>
                </c:pt>
                <c:pt idx="32021">
                  <c:v>3106.32</c:v>
                </c:pt>
                <c:pt idx="32022">
                  <c:v>3283.47</c:v>
                </c:pt>
                <c:pt idx="32023">
                  <c:v>3382.21</c:v>
                </c:pt>
                <c:pt idx="32024">
                  <c:v>3092.8</c:v>
                </c:pt>
                <c:pt idx="32025">
                  <c:v>3827.66</c:v>
                </c:pt>
                <c:pt idx="32026">
                  <c:v>3844.49</c:v>
                </c:pt>
                <c:pt idx="32027">
                  <c:v>4264.5200000000004</c:v>
                </c:pt>
                <c:pt idx="32028">
                  <c:v>4268.91</c:v>
                </c:pt>
                <c:pt idx="32029">
                  <c:v>1856.28</c:v>
                </c:pt>
                <c:pt idx="32030">
                  <c:v>2244.27</c:v>
                </c:pt>
                <c:pt idx="32031">
                  <c:v>2476.5700000000002</c:v>
                </c:pt>
                <c:pt idx="32032">
                  <c:v>2688.31</c:v>
                </c:pt>
                <c:pt idx="32033">
                  <c:v>2716.76</c:v>
                </c:pt>
                <c:pt idx="32034">
                  <c:v>3509.28</c:v>
                </c:pt>
                <c:pt idx="32035">
                  <c:v>3145.53</c:v>
                </c:pt>
                <c:pt idx="32036">
                  <c:v>3346.08</c:v>
                </c:pt>
                <c:pt idx="32037">
                  <c:v>3863.01</c:v>
                </c:pt>
                <c:pt idx="32038">
                  <c:v>4620.9399999999996</c:v>
                </c:pt>
                <c:pt idx="32039">
                  <c:v>4168.0200000000004</c:v>
                </c:pt>
                <c:pt idx="32040">
                  <c:v>2903.39</c:v>
                </c:pt>
                <c:pt idx="32041">
                  <c:v>3055.13</c:v>
                </c:pt>
                <c:pt idx="32042">
                  <c:v>2570.08</c:v>
                </c:pt>
                <c:pt idx="32043">
                  <c:v>3208.44</c:v>
                </c:pt>
                <c:pt idx="32044">
                  <c:v>2343.56</c:v>
                </c:pt>
                <c:pt idx="32045">
                  <c:v>2689.34</c:v>
                </c:pt>
                <c:pt idx="32046">
                  <c:v>2177.1799999999998</c:v>
                </c:pt>
                <c:pt idx="32047">
                  <c:v>2220.35</c:v>
                </c:pt>
                <c:pt idx="32048">
                  <c:v>3163.36</c:v>
                </c:pt>
                <c:pt idx="32049">
                  <c:v>1944.67</c:v>
                </c:pt>
                <c:pt idx="32050">
                  <c:v>1658.84</c:v>
                </c:pt>
                <c:pt idx="32051">
                  <c:v>2236.2600000000002</c:v>
                </c:pt>
                <c:pt idx="32052">
                  <c:v>2360.06</c:v>
                </c:pt>
                <c:pt idx="32053">
                  <c:v>2079.39</c:v>
                </c:pt>
                <c:pt idx="32054">
                  <c:v>2953.17</c:v>
                </c:pt>
                <c:pt idx="32055">
                  <c:v>1972.79</c:v>
                </c:pt>
                <c:pt idx="32056">
                  <c:v>1511.54</c:v>
                </c:pt>
                <c:pt idx="32057">
                  <c:v>1760.21</c:v>
                </c:pt>
                <c:pt idx="32058">
                  <c:v>1734.02</c:v>
                </c:pt>
                <c:pt idx="32059">
                  <c:v>1722.23</c:v>
                </c:pt>
                <c:pt idx="32060">
                  <c:v>2166.81</c:v>
                </c:pt>
                <c:pt idx="32061">
                  <c:v>2159.65</c:v>
                </c:pt>
                <c:pt idx="32062">
                  <c:v>1559.29</c:v>
                </c:pt>
                <c:pt idx="32063">
                  <c:v>2499.56</c:v>
                </c:pt>
                <c:pt idx="32064">
                  <c:v>1984.9</c:v>
                </c:pt>
                <c:pt idx="32065">
                  <c:v>2623.79</c:v>
                </c:pt>
                <c:pt idx="32066">
                  <c:v>2392.25</c:v>
                </c:pt>
                <c:pt idx="32067">
                  <c:v>2579.77</c:v>
                </c:pt>
                <c:pt idx="32068">
                  <c:v>2632.95</c:v>
                </c:pt>
                <c:pt idx="32069">
                  <c:v>2354.4699999999998</c:v>
                </c:pt>
                <c:pt idx="32070">
                  <c:v>2928.39</c:v>
                </c:pt>
                <c:pt idx="32071">
                  <c:v>2589.91</c:v>
                </c:pt>
                <c:pt idx="32072">
                  <c:v>3158.32</c:v>
                </c:pt>
                <c:pt idx="32073">
                  <c:v>8329.67</c:v>
                </c:pt>
                <c:pt idx="32074">
                  <c:v>8382.52</c:v>
                </c:pt>
                <c:pt idx="32075">
                  <c:v>9024.15</c:v>
                </c:pt>
                <c:pt idx="32076">
                  <c:v>8345.01</c:v>
                </c:pt>
                <c:pt idx="32077">
                  <c:v>7890.67</c:v>
                </c:pt>
                <c:pt idx="32078">
                  <c:v>9270.7099999999991</c:v>
                </c:pt>
                <c:pt idx="32079">
                  <c:v>8731.19</c:v>
                </c:pt>
                <c:pt idx="32080">
                  <c:v>8006.93</c:v>
                </c:pt>
                <c:pt idx="32081">
                  <c:v>8489</c:v>
                </c:pt>
                <c:pt idx="32082">
                  <c:v>6575.94</c:v>
                </c:pt>
                <c:pt idx="32083">
                  <c:v>7017.85</c:v>
                </c:pt>
                <c:pt idx="32084">
                  <c:v>6413.1</c:v>
                </c:pt>
                <c:pt idx="32085">
                  <c:v>7315.76</c:v>
                </c:pt>
                <c:pt idx="32086">
                  <c:v>9486.32</c:v>
                </c:pt>
                <c:pt idx="32087">
                  <c:v>7120.91</c:v>
                </c:pt>
                <c:pt idx="32088">
                  <c:v>9967.6200000000008</c:v>
                </c:pt>
                <c:pt idx="32089">
                  <c:v>9463.35</c:v>
                </c:pt>
                <c:pt idx="32090">
                  <c:v>9981.91</c:v>
                </c:pt>
                <c:pt idx="32091">
                  <c:v>8330.8799999999992</c:v>
                </c:pt>
                <c:pt idx="32092">
                  <c:v>8737.7800000000007</c:v>
                </c:pt>
                <c:pt idx="32093">
                  <c:v>8680.11</c:v>
                </c:pt>
                <c:pt idx="32094">
                  <c:v>9630.1200000000008</c:v>
                </c:pt>
                <c:pt idx="32095">
                  <c:v>9102.3700000000008</c:v>
                </c:pt>
                <c:pt idx="32096">
                  <c:v>9310.32</c:v>
                </c:pt>
                <c:pt idx="32097">
                  <c:v>9039.27</c:v>
                </c:pt>
                <c:pt idx="32098">
                  <c:v>8802.81</c:v>
                </c:pt>
                <c:pt idx="32099">
                  <c:v>8600.4699999999993</c:v>
                </c:pt>
                <c:pt idx="32100">
                  <c:v>8625.14</c:v>
                </c:pt>
                <c:pt idx="32101">
                  <c:v>11876.82</c:v>
                </c:pt>
                <c:pt idx="32102">
                  <c:v>7948.09</c:v>
                </c:pt>
                <c:pt idx="32103">
                  <c:v>7531.17</c:v>
                </c:pt>
                <c:pt idx="32104">
                  <c:v>7925.31</c:v>
                </c:pt>
                <c:pt idx="32105">
                  <c:v>7006.87</c:v>
                </c:pt>
                <c:pt idx="32106">
                  <c:v>7056.98</c:v>
                </c:pt>
                <c:pt idx="32107">
                  <c:v>8203.7900000000009</c:v>
                </c:pt>
                <c:pt idx="32108">
                  <c:v>8723.15</c:v>
                </c:pt>
                <c:pt idx="32109">
                  <c:v>7431.02</c:v>
                </c:pt>
                <c:pt idx="32110">
                  <c:v>7594.94</c:v>
                </c:pt>
                <c:pt idx="32111">
                  <c:v>7674</c:v>
                </c:pt>
                <c:pt idx="32112">
                  <c:v>8242.5499999999993</c:v>
                </c:pt>
                <c:pt idx="32113">
                  <c:v>7860.51</c:v>
                </c:pt>
                <c:pt idx="32114">
                  <c:v>7195.16</c:v>
                </c:pt>
                <c:pt idx="32115">
                  <c:v>13418.6</c:v>
                </c:pt>
                <c:pt idx="32116">
                  <c:v>6973.81</c:v>
                </c:pt>
                <c:pt idx="32117">
                  <c:v>6992.3</c:v>
                </c:pt>
                <c:pt idx="32118">
                  <c:v>8131.69</c:v>
                </c:pt>
                <c:pt idx="32119">
                  <c:v>10464.290000000001</c:v>
                </c:pt>
                <c:pt idx="32120">
                  <c:v>6753.29</c:v>
                </c:pt>
                <c:pt idx="32121">
                  <c:v>6279.58</c:v>
                </c:pt>
                <c:pt idx="32122">
                  <c:v>6786.17</c:v>
                </c:pt>
                <c:pt idx="32123">
                  <c:v>8121.05</c:v>
                </c:pt>
                <c:pt idx="32124">
                  <c:v>7671.72</c:v>
                </c:pt>
                <c:pt idx="32125">
                  <c:v>8125.7</c:v>
                </c:pt>
                <c:pt idx="32126">
                  <c:v>8003.41</c:v>
                </c:pt>
                <c:pt idx="32127">
                  <c:v>8919.24</c:v>
                </c:pt>
                <c:pt idx="32128">
                  <c:v>9683.1</c:v>
                </c:pt>
                <c:pt idx="32129">
                  <c:v>8700.65</c:v>
                </c:pt>
                <c:pt idx="32130">
                  <c:v>9360.7900000000009</c:v>
                </c:pt>
                <c:pt idx="32131">
                  <c:v>11373.32</c:v>
                </c:pt>
                <c:pt idx="32132">
                  <c:v>9113.92</c:v>
                </c:pt>
                <c:pt idx="32133">
                  <c:v>8380.33</c:v>
                </c:pt>
                <c:pt idx="32134">
                  <c:v>8403.34</c:v>
                </c:pt>
                <c:pt idx="32135">
                  <c:v>7375.1</c:v>
                </c:pt>
                <c:pt idx="32136">
                  <c:v>7265.86</c:v>
                </c:pt>
                <c:pt idx="32137">
                  <c:v>7227.7</c:v>
                </c:pt>
                <c:pt idx="32138">
                  <c:v>8445.17</c:v>
                </c:pt>
                <c:pt idx="32139">
                  <c:v>8972.7800000000007</c:v>
                </c:pt>
                <c:pt idx="32140">
                  <c:v>9925.1</c:v>
                </c:pt>
                <c:pt idx="32141">
                  <c:v>9926.24</c:v>
                </c:pt>
                <c:pt idx="32142">
                  <c:v>10778.86</c:v>
                </c:pt>
                <c:pt idx="32143">
                  <c:v>9674.7999999999993</c:v>
                </c:pt>
                <c:pt idx="32144">
                  <c:v>9054.91</c:v>
                </c:pt>
                <c:pt idx="32145">
                  <c:v>9056.0400000000009</c:v>
                </c:pt>
                <c:pt idx="32146">
                  <c:v>11061.95</c:v>
                </c:pt>
                <c:pt idx="32147">
                  <c:v>11151.19</c:v>
                </c:pt>
                <c:pt idx="32148">
                  <c:v>9300.0400000000009</c:v>
                </c:pt>
                <c:pt idx="32149">
                  <c:v>8531.36</c:v>
                </c:pt>
                <c:pt idx="32150">
                  <c:v>9732.35</c:v>
                </c:pt>
                <c:pt idx="32151">
                  <c:v>9724.2099999999991</c:v>
                </c:pt>
                <c:pt idx="32152">
                  <c:v>8653.52</c:v>
                </c:pt>
                <c:pt idx="32153">
                  <c:v>10937.12</c:v>
                </c:pt>
                <c:pt idx="32154">
                  <c:v>8137.79</c:v>
                </c:pt>
                <c:pt idx="32155">
                  <c:v>10145.11</c:v>
                </c:pt>
                <c:pt idx="32156">
                  <c:v>9547.18</c:v>
                </c:pt>
                <c:pt idx="32157">
                  <c:v>8623.31</c:v>
                </c:pt>
                <c:pt idx="32158">
                  <c:v>8734.81</c:v>
                </c:pt>
                <c:pt idx="32159">
                  <c:v>8466.93</c:v>
                </c:pt>
                <c:pt idx="32160">
                  <c:v>8888.94</c:v>
                </c:pt>
                <c:pt idx="32161">
                  <c:v>7315.27</c:v>
                </c:pt>
                <c:pt idx="32162">
                  <c:v>7705.1</c:v>
                </c:pt>
                <c:pt idx="32163">
                  <c:v>7901.27</c:v>
                </c:pt>
                <c:pt idx="32164">
                  <c:v>9830.83</c:v>
                </c:pt>
                <c:pt idx="32165">
                  <c:v>7016.05</c:v>
                </c:pt>
                <c:pt idx="32166">
                  <c:v>8007.26</c:v>
                </c:pt>
                <c:pt idx="32167">
                  <c:v>9337.5</c:v>
                </c:pt>
                <c:pt idx="32168">
                  <c:v>7334.61</c:v>
                </c:pt>
                <c:pt idx="32169">
                  <c:v>6856.04</c:v>
                </c:pt>
                <c:pt idx="32170">
                  <c:v>8060.48</c:v>
                </c:pt>
                <c:pt idx="32171">
                  <c:v>11127.66</c:v>
                </c:pt>
                <c:pt idx="32172">
                  <c:v>7875.22</c:v>
                </c:pt>
                <c:pt idx="32173">
                  <c:v>8922.82</c:v>
                </c:pt>
                <c:pt idx="32174">
                  <c:v>8456.3799999999992</c:v>
                </c:pt>
                <c:pt idx="32175">
                  <c:v>8733.11</c:v>
                </c:pt>
                <c:pt idx="32176">
                  <c:v>8460.18</c:v>
                </c:pt>
                <c:pt idx="32177">
                  <c:v>9812.2099999999991</c:v>
                </c:pt>
                <c:pt idx="32178">
                  <c:v>9598.0400000000009</c:v>
                </c:pt>
                <c:pt idx="32179">
                  <c:v>9658.4</c:v>
                </c:pt>
                <c:pt idx="32180">
                  <c:v>10755.47</c:v>
                </c:pt>
                <c:pt idx="32181">
                  <c:v>9055.94</c:v>
                </c:pt>
                <c:pt idx="32182">
                  <c:v>9300.94</c:v>
                </c:pt>
                <c:pt idx="32183">
                  <c:v>9566.84</c:v>
                </c:pt>
                <c:pt idx="32184">
                  <c:v>9085.66</c:v>
                </c:pt>
                <c:pt idx="32185">
                  <c:v>8885.2999999999993</c:v>
                </c:pt>
                <c:pt idx="32186">
                  <c:v>9397.25</c:v>
                </c:pt>
                <c:pt idx="32187">
                  <c:v>8397.64</c:v>
                </c:pt>
                <c:pt idx="32188">
                  <c:v>10169.68</c:v>
                </c:pt>
                <c:pt idx="32189">
                  <c:v>7949.13</c:v>
                </c:pt>
                <c:pt idx="32190">
                  <c:v>9347.0300000000007</c:v>
                </c:pt>
                <c:pt idx="32191">
                  <c:v>8470.58</c:v>
                </c:pt>
                <c:pt idx="32192">
                  <c:v>10716.19</c:v>
                </c:pt>
                <c:pt idx="32193">
                  <c:v>9979.43</c:v>
                </c:pt>
                <c:pt idx="32194">
                  <c:v>11142.57</c:v>
                </c:pt>
                <c:pt idx="32195">
                  <c:v>10797.44</c:v>
                </c:pt>
                <c:pt idx="32196">
                  <c:v>11026.84</c:v>
                </c:pt>
                <c:pt idx="32197">
                  <c:v>9877.5</c:v>
                </c:pt>
                <c:pt idx="32198">
                  <c:v>10050.549999999999</c:v>
                </c:pt>
                <c:pt idx="32199">
                  <c:v>10652.22</c:v>
                </c:pt>
                <c:pt idx="32200">
                  <c:v>9781.16</c:v>
                </c:pt>
                <c:pt idx="32201">
                  <c:v>11955.85</c:v>
                </c:pt>
                <c:pt idx="32202">
                  <c:v>9146.2800000000007</c:v>
                </c:pt>
                <c:pt idx="32203">
                  <c:v>10724.84</c:v>
                </c:pt>
                <c:pt idx="32204">
                  <c:v>9472.81</c:v>
                </c:pt>
                <c:pt idx="32205">
                  <c:v>11704.09</c:v>
                </c:pt>
                <c:pt idx="32206">
                  <c:v>10668.59</c:v>
                </c:pt>
                <c:pt idx="32207">
                  <c:v>9999.3799999999992</c:v>
                </c:pt>
                <c:pt idx="32208">
                  <c:v>10088.11</c:v>
                </c:pt>
                <c:pt idx="32209">
                  <c:v>8540.19</c:v>
                </c:pt>
                <c:pt idx="32210">
                  <c:v>8826.82</c:v>
                </c:pt>
                <c:pt idx="32211">
                  <c:v>8088.81</c:v>
                </c:pt>
                <c:pt idx="32212">
                  <c:v>9683.98</c:v>
                </c:pt>
                <c:pt idx="32213">
                  <c:v>7441.81</c:v>
                </c:pt>
                <c:pt idx="32214">
                  <c:v>8467.31</c:v>
                </c:pt>
                <c:pt idx="32215">
                  <c:v>7867.74</c:v>
                </c:pt>
                <c:pt idx="32216">
                  <c:v>11574.09</c:v>
                </c:pt>
                <c:pt idx="32217">
                  <c:v>11226.39</c:v>
                </c:pt>
                <c:pt idx="32218">
                  <c:v>10264.33</c:v>
                </c:pt>
                <c:pt idx="32219">
                  <c:v>10383.02</c:v>
                </c:pt>
                <c:pt idx="32220">
                  <c:v>11921.61</c:v>
                </c:pt>
                <c:pt idx="32221">
                  <c:v>10443.92</c:v>
                </c:pt>
                <c:pt idx="32222">
                  <c:v>10103.51</c:v>
                </c:pt>
                <c:pt idx="32223">
                  <c:v>9327.06</c:v>
                </c:pt>
                <c:pt idx="32224">
                  <c:v>10705.58</c:v>
                </c:pt>
                <c:pt idx="32225">
                  <c:v>9425.24</c:v>
                </c:pt>
                <c:pt idx="32226">
                  <c:v>9012.61</c:v>
                </c:pt>
                <c:pt idx="32227">
                  <c:v>9093.15</c:v>
                </c:pt>
                <c:pt idx="32228">
                  <c:v>9395.41</c:v>
                </c:pt>
                <c:pt idx="32229">
                  <c:v>10391.290000000001</c:v>
                </c:pt>
                <c:pt idx="32230">
                  <c:v>9669.69</c:v>
                </c:pt>
                <c:pt idx="32231">
                  <c:v>8809.49</c:v>
                </c:pt>
                <c:pt idx="32232">
                  <c:v>9817.27</c:v>
                </c:pt>
                <c:pt idx="32233">
                  <c:v>9463.0400000000009</c:v>
                </c:pt>
                <c:pt idx="32234">
                  <c:v>9474.15</c:v>
                </c:pt>
                <c:pt idx="32235">
                  <c:v>9695.18</c:v>
                </c:pt>
                <c:pt idx="32236">
                  <c:v>9077.66</c:v>
                </c:pt>
                <c:pt idx="32237">
                  <c:v>10077.209999999999</c:v>
                </c:pt>
                <c:pt idx="32238">
                  <c:v>9965.6200000000008</c:v>
                </c:pt>
                <c:pt idx="32239">
                  <c:v>9932.06</c:v>
                </c:pt>
                <c:pt idx="32240">
                  <c:v>8771.5300000000007</c:v>
                </c:pt>
                <c:pt idx="32241">
                  <c:v>8196.9599999999991</c:v>
                </c:pt>
                <c:pt idx="32242">
                  <c:v>8842.16</c:v>
                </c:pt>
                <c:pt idx="32243">
                  <c:v>9317.17</c:v>
                </c:pt>
                <c:pt idx="32244">
                  <c:v>9418.5</c:v>
                </c:pt>
                <c:pt idx="32245">
                  <c:v>9011.61</c:v>
                </c:pt>
                <c:pt idx="32246">
                  <c:v>8655.42</c:v>
                </c:pt>
                <c:pt idx="32247">
                  <c:v>8747.5400000000009</c:v>
                </c:pt>
                <c:pt idx="32248">
                  <c:v>9590.41</c:v>
                </c:pt>
                <c:pt idx="32249">
                  <c:v>8995.3799999999992</c:v>
                </c:pt>
                <c:pt idx="32250">
                  <c:v>9430.58</c:v>
                </c:pt>
                <c:pt idx="32251">
                  <c:v>10155.4</c:v>
                </c:pt>
                <c:pt idx="32252">
                  <c:v>9423.23</c:v>
                </c:pt>
                <c:pt idx="32253">
                  <c:v>9287.01</c:v>
                </c:pt>
                <c:pt idx="32254">
                  <c:v>9039.7199999999993</c:v>
                </c:pt>
                <c:pt idx="32255">
                  <c:v>9709.91</c:v>
                </c:pt>
                <c:pt idx="32256">
                  <c:v>10001.700000000001</c:v>
                </c:pt>
                <c:pt idx="32257">
                  <c:v>10669.33</c:v>
                </c:pt>
                <c:pt idx="32258">
                  <c:v>11260.29</c:v>
                </c:pt>
                <c:pt idx="32259">
                  <c:v>10255.34</c:v>
                </c:pt>
                <c:pt idx="32260">
                  <c:v>10837.35</c:v>
                </c:pt>
                <c:pt idx="32261">
                  <c:v>12242.26</c:v>
                </c:pt>
                <c:pt idx="32262">
                  <c:v>17297.96</c:v>
                </c:pt>
                <c:pt idx="32263">
                  <c:v>7688.92</c:v>
                </c:pt>
                <c:pt idx="32264">
                  <c:v>7823.23</c:v>
                </c:pt>
                <c:pt idx="32265">
                  <c:v>8898.6200000000008</c:v>
                </c:pt>
                <c:pt idx="32266">
                  <c:v>8770.9</c:v>
                </c:pt>
                <c:pt idx="32267">
                  <c:v>8462.3700000000008</c:v>
                </c:pt>
                <c:pt idx="32268">
                  <c:v>8838.61</c:v>
                </c:pt>
                <c:pt idx="32269">
                  <c:v>8819.19</c:v>
                </c:pt>
                <c:pt idx="32270">
                  <c:v>10295.39</c:v>
                </c:pt>
                <c:pt idx="32271">
                  <c:v>8813.16</c:v>
                </c:pt>
                <c:pt idx="32272">
                  <c:v>8675.89</c:v>
                </c:pt>
                <c:pt idx="32273">
                  <c:v>8828.24</c:v>
                </c:pt>
                <c:pt idx="32274">
                  <c:v>9688.6</c:v>
                </c:pt>
                <c:pt idx="32275">
                  <c:v>8815.75</c:v>
                </c:pt>
                <c:pt idx="32276">
                  <c:v>7605.77</c:v>
                </c:pt>
                <c:pt idx="32277">
                  <c:v>8493.2900000000009</c:v>
                </c:pt>
                <c:pt idx="32278">
                  <c:v>7946.64</c:v>
                </c:pt>
                <c:pt idx="32279">
                  <c:v>8949.11</c:v>
                </c:pt>
                <c:pt idx="32280">
                  <c:v>8040.68</c:v>
                </c:pt>
                <c:pt idx="32281">
                  <c:v>9068.74</c:v>
                </c:pt>
                <c:pt idx="32282">
                  <c:v>8448.2800000000007</c:v>
                </c:pt>
                <c:pt idx="32283">
                  <c:v>7636.43</c:v>
                </c:pt>
                <c:pt idx="32284">
                  <c:v>7849.34</c:v>
                </c:pt>
                <c:pt idx="32285">
                  <c:v>7630.66</c:v>
                </c:pt>
                <c:pt idx="32286">
                  <c:v>8365.77</c:v>
                </c:pt>
                <c:pt idx="32287">
                  <c:v>8345.83</c:v>
                </c:pt>
                <c:pt idx="32288">
                  <c:v>8523.81</c:v>
                </c:pt>
                <c:pt idx="32289">
                  <c:v>8202.82</c:v>
                </c:pt>
                <c:pt idx="32290">
                  <c:v>8364.35</c:v>
                </c:pt>
                <c:pt idx="32291">
                  <c:v>8213.66</c:v>
                </c:pt>
                <c:pt idx="32292">
                  <c:v>7648.55</c:v>
                </c:pt>
                <c:pt idx="32293">
                  <c:v>7816.02</c:v>
                </c:pt>
                <c:pt idx="32294">
                  <c:v>8262.34</c:v>
                </c:pt>
                <c:pt idx="32295">
                  <c:v>7393.11</c:v>
                </c:pt>
                <c:pt idx="32296">
                  <c:v>7794.81</c:v>
                </c:pt>
                <c:pt idx="32297">
                  <c:v>7435.47</c:v>
                </c:pt>
                <c:pt idx="32298">
                  <c:v>8112.28</c:v>
                </c:pt>
                <c:pt idx="32299">
                  <c:v>7209.35</c:v>
                </c:pt>
                <c:pt idx="32300">
                  <c:v>7559.22</c:v>
                </c:pt>
                <c:pt idx="32301">
                  <c:v>8499.74</c:v>
                </c:pt>
                <c:pt idx="32302">
                  <c:v>7873.74</c:v>
                </c:pt>
                <c:pt idx="32303">
                  <c:v>8644.83</c:v>
                </c:pt>
                <c:pt idx="32304">
                  <c:v>8061.47</c:v>
                </c:pt>
                <c:pt idx="32305">
                  <c:v>8510.2800000000007</c:v>
                </c:pt>
                <c:pt idx="32306">
                  <c:v>9122.5400000000009</c:v>
                </c:pt>
                <c:pt idx="32307">
                  <c:v>8970.74</c:v>
                </c:pt>
                <c:pt idx="32308">
                  <c:v>9127.91</c:v>
                </c:pt>
                <c:pt idx="32309">
                  <c:v>8835.49</c:v>
                </c:pt>
                <c:pt idx="32310">
                  <c:v>10270.75</c:v>
                </c:pt>
                <c:pt idx="32311">
                  <c:v>7475.07</c:v>
                </c:pt>
                <c:pt idx="32312">
                  <c:v>8861.19</c:v>
                </c:pt>
                <c:pt idx="32313">
                  <c:v>11854.11</c:v>
                </c:pt>
                <c:pt idx="32314">
                  <c:v>13784.36</c:v>
                </c:pt>
                <c:pt idx="32315">
                  <c:v>7540.26</c:v>
                </c:pt>
                <c:pt idx="32316">
                  <c:v>8290.1299999999992</c:v>
                </c:pt>
                <c:pt idx="32317">
                  <c:v>8391.07</c:v>
                </c:pt>
                <c:pt idx="32318">
                  <c:v>8096.53</c:v>
                </c:pt>
                <c:pt idx="32319">
                  <c:v>6836.31</c:v>
                </c:pt>
                <c:pt idx="32320">
                  <c:v>7981.69</c:v>
                </c:pt>
                <c:pt idx="32321">
                  <c:v>8380.16</c:v>
                </c:pt>
                <c:pt idx="32322">
                  <c:v>8456.93</c:v>
                </c:pt>
                <c:pt idx="32323">
                  <c:v>9104.27</c:v>
                </c:pt>
                <c:pt idx="32324">
                  <c:v>8772.56</c:v>
                </c:pt>
                <c:pt idx="32325">
                  <c:v>9289.6</c:v>
                </c:pt>
                <c:pt idx="32326">
                  <c:v>9979.94</c:v>
                </c:pt>
                <c:pt idx="32327">
                  <c:v>8499.91</c:v>
                </c:pt>
                <c:pt idx="32328">
                  <c:v>8961.67</c:v>
                </c:pt>
                <c:pt idx="32329">
                  <c:v>10490.63</c:v>
                </c:pt>
                <c:pt idx="32330">
                  <c:v>7929</c:v>
                </c:pt>
                <c:pt idx="32331">
                  <c:v>7721.92</c:v>
                </c:pt>
                <c:pt idx="32332">
                  <c:v>7831.22</c:v>
                </c:pt>
                <c:pt idx="32333">
                  <c:v>7690.52</c:v>
                </c:pt>
                <c:pt idx="32334">
                  <c:v>7558.25</c:v>
                </c:pt>
                <c:pt idx="32335">
                  <c:v>7337.93</c:v>
                </c:pt>
                <c:pt idx="32336">
                  <c:v>8002.98</c:v>
                </c:pt>
                <c:pt idx="32337">
                  <c:v>7803.73</c:v>
                </c:pt>
                <c:pt idx="32338">
                  <c:v>8362.2199999999993</c:v>
                </c:pt>
                <c:pt idx="32339">
                  <c:v>7377.17</c:v>
                </c:pt>
                <c:pt idx="32340">
                  <c:v>7463.75</c:v>
                </c:pt>
                <c:pt idx="32341">
                  <c:v>7713.87</c:v>
                </c:pt>
                <c:pt idx="32342">
                  <c:v>8518.1</c:v>
                </c:pt>
                <c:pt idx="32343">
                  <c:v>7285.41</c:v>
                </c:pt>
                <c:pt idx="32344">
                  <c:v>7950.66</c:v>
                </c:pt>
                <c:pt idx="32345">
                  <c:v>7239.77</c:v>
                </c:pt>
                <c:pt idx="32346">
                  <c:v>7179.84</c:v>
                </c:pt>
                <c:pt idx="32347">
                  <c:v>7642.68</c:v>
                </c:pt>
                <c:pt idx="32348">
                  <c:v>7585.38</c:v>
                </c:pt>
                <c:pt idx="32349">
                  <c:v>8024.2</c:v>
                </c:pt>
                <c:pt idx="32350">
                  <c:v>8223.7900000000009</c:v>
                </c:pt>
                <c:pt idx="32351">
                  <c:v>8649.2099999999991</c:v>
                </c:pt>
                <c:pt idx="32352">
                  <c:v>8464.84</c:v>
                </c:pt>
                <c:pt idx="32353">
                  <c:v>6742.76</c:v>
                </c:pt>
                <c:pt idx="32354">
                  <c:v>7090.73</c:v>
                </c:pt>
                <c:pt idx="32355">
                  <c:v>7956.11</c:v>
                </c:pt>
                <c:pt idx="32356">
                  <c:v>8379.57</c:v>
                </c:pt>
                <c:pt idx="32357">
                  <c:v>7763.21</c:v>
                </c:pt>
                <c:pt idx="32358">
                  <c:v>7540.82</c:v>
                </c:pt>
                <c:pt idx="32359">
                  <c:v>19300.759999999998</c:v>
                </c:pt>
                <c:pt idx="32360">
                  <c:v>20262.73</c:v>
                </c:pt>
                <c:pt idx="32361">
                  <c:v>19225.36</c:v>
                </c:pt>
                <c:pt idx="32362">
                  <c:v>19046.599999999999</c:v>
                </c:pt>
                <c:pt idx="32363">
                  <c:v>16886.93</c:v>
                </c:pt>
                <c:pt idx="32364">
                  <c:v>17567.52</c:v>
                </c:pt>
                <c:pt idx="32365">
                  <c:v>14899.17</c:v>
                </c:pt>
                <c:pt idx="32366">
                  <c:v>16086.81</c:v>
                </c:pt>
                <c:pt idx="32367">
                  <c:v>11144.06</c:v>
                </c:pt>
                <c:pt idx="32368">
                  <c:v>10025.56</c:v>
                </c:pt>
                <c:pt idx="32369">
                  <c:v>11262.84</c:v>
                </c:pt>
                <c:pt idx="32370">
                  <c:v>11399.49</c:v>
                </c:pt>
                <c:pt idx="32371">
                  <c:v>12145.86</c:v>
                </c:pt>
                <c:pt idx="32372">
                  <c:v>14284.37</c:v>
                </c:pt>
                <c:pt idx="32373">
                  <c:v>12606.34</c:v>
                </c:pt>
                <c:pt idx="32374">
                  <c:v>12667.92</c:v>
                </c:pt>
                <c:pt idx="32375">
                  <c:v>11356.16</c:v>
                </c:pt>
                <c:pt idx="32376">
                  <c:v>12065.58</c:v>
                </c:pt>
                <c:pt idx="32377">
                  <c:v>11972.68</c:v>
                </c:pt>
                <c:pt idx="32378">
                  <c:v>9937.25</c:v>
                </c:pt>
                <c:pt idx="32379">
                  <c:v>11421.84</c:v>
                </c:pt>
                <c:pt idx="32380">
                  <c:v>15136.91</c:v>
                </c:pt>
                <c:pt idx="32381">
                  <c:v>12628.52</c:v>
                </c:pt>
                <c:pt idx="32382">
                  <c:v>14115.05</c:v>
                </c:pt>
                <c:pt idx="32383">
                  <c:v>14098.32</c:v>
                </c:pt>
                <c:pt idx="32384">
                  <c:v>13233.26</c:v>
                </c:pt>
                <c:pt idx="32385">
                  <c:v>13912.02</c:v>
                </c:pt>
                <c:pt idx="32386">
                  <c:v>14198.71</c:v>
                </c:pt>
                <c:pt idx="32387">
                  <c:v>19662.48</c:v>
                </c:pt>
                <c:pt idx="32388">
                  <c:v>15159.15</c:v>
                </c:pt>
                <c:pt idx="32389">
                  <c:v>14319.45</c:v>
                </c:pt>
                <c:pt idx="32390">
                  <c:v>14401.23</c:v>
                </c:pt>
                <c:pt idx="32391">
                  <c:v>14869.77</c:v>
                </c:pt>
                <c:pt idx="32392">
                  <c:v>15366.43</c:v>
                </c:pt>
                <c:pt idx="32393">
                  <c:v>15080.26</c:v>
                </c:pt>
                <c:pt idx="32394">
                  <c:v>16549.52</c:v>
                </c:pt>
                <c:pt idx="32395">
                  <c:v>16389.04</c:v>
                </c:pt>
                <c:pt idx="32396">
                  <c:v>17011.12</c:v>
                </c:pt>
                <c:pt idx="32397">
                  <c:v>16144.52</c:v>
                </c:pt>
                <c:pt idx="32398">
                  <c:v>21373.200000000001</c:v>
                </c:pt>
                <c:pt idx="32399">
                  <c:v>17846.71</c:v>
                </c:pt>
                <c:pt idx="32400">
                  <c:v>16577.88</c:v>
                </c:pt>
                <c:pt idx="32401">
                  <c:v>31603.97</c:v>
                </c:pt>
                <c:pt idx="32402">
                  <c:v>15399.79</c:v>
                </c:pt>
                <c:pt idx="32403">
                  <c:v>20093.560000000001</c:v>
                </c:pt>
                <c:pt idx="32404">
                  <c:v>27401.14</c:v>
                </c:pt>
                <c:pt idx="32405">
                  <c:v>35640.230000000003</c:v>
                </c:pt>
                <c:pt idx="32406">
                  <c:v>18635.46</c:v>
                </c:pt>
                <c:pt idx="32407">
                  <c:v>14886.2</c:v>
                </c:pt>
                <c:pt idx="32408">
                  <c:v>15241.24</c:v>
                </c:pt>
                <c:pt idx="32409">
                  <c:v>15765.72</c:v>
                </c:pt>
                <c:pt idx="32410">
                  <c:v>17184.37</c:v>
                </c:pt>
                <c:pt idx="32411">
                  <c:v>23345.85</c:v>
                </c:pt>
                <c:pt idx="32412">
                  <c:v>21344.16</c:v>
                </c:pt>
                <c:pt idx="32413">
                  <c:v>21966.57</c:v>
                </c:pt>
                <c:pt idx="32414">
                  <c:v>20190.39</c:v>
                </c:pt>
                <c:pt idx="32415">
                  <c:v>19269.04</c:v>
                </c:pt>
                <c:pt idx="32416">
                  <c:v>17399.87</c:v>
                </c:pt>
                <c:pt idx="32417">
                  <c:v>19843.97</c:v>
                </c:pt>
                <c:pt idx="32418">
                  <c:v>17298.39</c:v>
                </c:pt>
                <c:pt idx="32419">
                  <c:v>13747.01</c:v>
                </c:pt>
                <c:pt idx="32420">
                  <c:v>15256.16</c:v>
                </c:pt>
                <c:pt idx="32421">
                  <c:v>13665.06</c:v>
                </c:pt>
                <c:pt idx="32422">
                  <c:v>15317.61</c:v>
                </c:pt>
                <c:pt idx="32423">
                  <c:v>12634.13</c:v>
                </c:pt>
                <c:pt idx="32424">
                  <c:v>14667.74</c:v>
                </c:pt>
                <c:pt idx="32425">
                  <c:v>12050.35</c:v>
                </c:pt>
                <c:pt idx="32426">
                  <c:v>16052.96</c:v>
                </c:pt>
                <c:pt idx="32427">
                  <c:v>13199.41</c:v>
                </c:pt>
                <c:pt idx="32428">
                  <c:v>14020.02</c:v>
                </c:pt>
                <c:pt idx="32429">
                  <c:v>11726.34</c:v>
                </c:pt>
                <c:pt idx="32430">
                  <c:v>13442.47</c:v>
                </c:pt>
                <c:pt idx="32431">
                  <c:v>12068.11</c:v>
                </c:pt>
                <c:pt idx="32432">
                  <c:v>15288.38</c:v>
                </c:pt>
                <c:pt idx="32433">
                  <c:v>15224.23</c:v>
                </c:pt>
                <c:pt idx="32434">
                  <c:v>14103.07</c:v>
                </c:pt>
                <c:pt idx="32435">
                  <c:v>15611.52</c:v>
                </c:pt>
                <c:pt idx="32436">
                  <c:v>16294.57</c:v>
                </c:pt>
                <c:pt idx="32437">
                  <c:v>15042.92</c:v>
                </c:pt>
                <c:pt idx="32438">
                  <c:v>14834.77</c:v>
                </c:pt>
                <c:pt idx="32439">
                  <c:v>16563.82</c:v>
                </c:pt>
                <c:pt idx="32440">
                  <c:v>15007.78</c:v>
                </c:pt>
                <c:pt idx="32441">
                  <c:v>17167.47</c:v>
                </c:pt>
                <c:pt idx="32442">
                  <c:v>18007.169999999998</c:v>
                </c:pt>
                <c:pt idx="32443">
                  <c:v>18013.580000000002</c:v>
                </c:pt>
                <c:pt idx="32444">
                  <c:v>16127.32</c:v>
                </c:pt>
                <c:pt idx="32445">
                  <c:v>17656.96</c:v>
                </c:pt>
                <c:pt idx="32446">
                  <c:v>18068.64</c:v>
                </c:pt>
                <c:pt idx="32447">
                  <c:v>17441.189999999999</c:v>
                </c:pt>
                <c:pt idx="32448">
                  <c:v>18958.38</c:v>
                </c:pt>
                <c:pt idx="32449">
                  <c:v>16913.66</c:v>
                </c:pt>
                <c:pt idx="32450">
                  <c:v>19642.509999999998</c:v>
                </c:pt>
                <c:pt idx="32451">
                  <c:v>18337.72</c:v>
                </c:pt>
                <c:pt idx="32452">
                  <c:v>17685.45</c:v>
                </c:pt>
                <c:pt idx="32453">
                  <c:v>33611.760000000002</c:v>
                </c:pt>
                <c:pt idx="32454">
                  <c:v>16762.599999999999</c:v>
                </c:pt>
                <c:pt idx="32455">
                  <c:v>24040.54</c:v>
                </c:pt>
                <c:pt idx="32456">
                  <c:v>25021.05</c:v>
                </c:pt>
                <c:pt idx="32457">
                  <c:v>34767.769999999997</c:v>
                </c:pt>
                <c:pt idx="32458">
                  <c:v>18988.099999999999</c:v>
                </c:pt>
                <c:pt idx="32459">
                  <c:v>18072.240000000002</c:v>
                </c:pt>
                <c:pt idx="32460">
                  <c:v>15433.02</c:v>
                </c:pt>
                <c:pt idx="32461">
                  <c:v>17527.28</c:v>
                </c:pt>
                <c:pt idx="32462">
                  <c:v>14750.91</c:v>
                </c:pt>
                <c:pt idx="32463">
                  <c:v>19987.009999999998</c:v>
                </c:pt>
                <c:pt idx="32464">
                  <c:v>24116.76</c:v>
                </c:pt>
                <c:pt idx="32465">
                  <c:v>24686.9</c:v>
                </c:pt>
                <c:pt idx="32466">
                  <c:v>23470.25</c:v>
                </c:pt>
                <c:pt idx="32467">
                  <c:v>21224.23</c:v>
                </c:pt>
                <c:pt idx="32468">
                  <c:v>21219.86</c:v>
                </c:pt>
                <c:pt idx="32469">
                  <c:v>23050.080000000002</c:v>
                </c:pt>
                <c:pt idx="32470">
                  <c:v>21667.93</c:v>
                </c:pt>
                <c:pt idx="32471">
                  <c:v>19129.43</c:v>
                </c:pt>
                <c:pt idx="32472">
                  <c:v>18766.32</c:v>
                </c:pt>
                <c:pt idx="32473">
                  <c:v>14689.42</c:v>
                </c:pt>
                <c:pt idx="32474">
                  <c:v>15482.07</c:v>
                </c:pt>
                <c:pt idx="32475">
                  <c:v>13803.43</c:v>
                </c:pt>
                <c:pt idx="32476">
                  <c:v>17523.32</c:v>
                </c:pt>
                <c:pt idx="32477">
                  <c:v>16488.599999999999</c:v>
                </c:pt>
                <c:pt idx="32478">
                  <c:v>18504.310000000001</c:v>
                </c:pt>
                <c:pt idx="32479">
                  <c:v>14558.19</c:v>
                </c:pt>
                <c:pt idx="32480">
                  <c:v>16855.95</c:v>
                </c:pt>
                <c:pt idx="32481">
                  <c:v>17637.939999999999</c:v>
                </c:pt>
                <c:pt idx="32482">
                  <c:v>13514.73</c:v>
                </c:pt>
                <c:pt idx="32483">
                  <c:v>16724.32</c:v>
                </c:pt>
                <c:pt idx="32484">
                  <c:v>16179.72</c:v>
                </c:pt>
                <c:pt idx="32485">
                  <c:v>17014.72</c:v>
                </c:pt>
                <c:pt idx="32486">
                  <c:v>17256.7</c:v>
                </c:pt>
                <c:pt idx="32487">
                  <c:v>19398.07</c:v>
                </c:pt>
                <c:pt idx="32488">
                  <c:v>17175.57</c:v>
                </c:pt>
                <c:pt idx="32489">
                  <c:v>19207.21</c:v>
                </c:pt>
                <c:pt idx="32490">
                  <c:v>18757.32</c:v>
                </c:pt>
                <c:pt idx="32491">
                  <c:v>22252.9</c:v>
                </c:pt>
                <c:pt idx="32492">
                  <c:v>17654.63</c:v>
                </c:pt>
                <c:pt idx="32493">
                  <c:v>20779.77</c:v>
                </c:pt>
                <c:pt idx="32494">
                  <c:v>21325.96</c:v>
                </c:pt>
                <c:pt idx="32495">
                  <c:v>18309.759999999998</c:v>
                </c:pt>
                <c:pt idx="32496">
                  <c:v>18939.48</c:v>
                </c:pt>
                <c:pt idx="32497">
                  <c:v>15409.23</c:v>
                </c:pt>
                <c:pt idx="32498">
                  <c:v>18266.189999999999</c:v>
                </c:pt>
                <c:pt idx="32499">
                  <c:v>18043.89</c:v>
                </c:pt>
                <c:pt idx="32500">
                  <c:v>19551.47</c:v>
                </c:pt>
                <c:pt idx="32501">
                  <c:v>18871.34</c:v>
                </c:pt>
                <c:pt idx="32502">
                  <c:v>43265.5</c:v>
                </c:pt>
                <c:pt idx="32503">
                  <c:v>46049.34</c:v>
                </c:pt>
                <c:pt idx="32504">
                  <c:v>41361.97</c:v>
                </c:pt>
                <c:pt idx="32505">
                  <c:v>37208.06</c:v>
                </c:pt>
                <c:pt idx="32506">
                  <c:v>36423.089999999997</c:v>
                </c:pt>
                <c:pt idx="32507">
                  <c:v>33639.410000000003</c:v>
                </c:pt>
                <c:pt idx="32508">
                  <c:v>35790.28</c:v>
                </c:pt>
                <c:pt idx="32509">
                  <c:v>32000.32</c:v>
                </c:pt>
                <c:pt idx="32510">
                  <c:v>33703.14</c:v>
                </c:pt>
                <c:pt idx="32511">
                  <c:v>33895.33</c:v>
                </c:pt>
                <c:pt idx="32512">
                  <c:v>32447.54</c:v>
                </c:pt>
                <c:pt idx="32513">
                  <c:v>30787.96</c:v>
                </c:pt>
                <c:pt idx="32514">
                  <c:v>35290.949999999997</c:v>
                </c:pt>
                <c:pt idx="32515">
                  <c:v>34839.879999999997</c:v>
                </c:pt>
                <c:pt idx="32516">
                  <c:v>32728.54</c:v>
                </c:pt>
                <c:pt idx="32517">
                  <c:v>35338.089999999997</c:v>
                </c:pt>
                <c:pt idx="32518">
                  <c:v>41919.42</c:v>
                </c:pt>
                <c:pt idx="32519">
                  <c:v>40585.53</c:v>
                </c:pt>
                <c:pt idx="32520">
                  <c:v>42030.34</c:v>
                </c:pt>
                <c:pt idx="32521">
                  <c:v>47368.78</c:v>
                </c:pt>
                <c:pt idx="32522">
                  <c:v>44969.62</c:v>
                </c:pt>
                <c:pt idx="32523">
                  <c:v>38778.39</c:v>
                </c:pt>
                <c:pt idx="32524">
                  <c:v>33382.6</c:v>
                </c:pt>
                <c:pt idx="32525">
                  <c:v>38782.39</c:v>
                </c:pt>
                <c:pt idx="32526">
                  <c:v>38745.94</c:v>
                </c:pt>
                <c:pt idx="32527">
                  <c:v>37723.870000000003</c:v>
                </c:pt>
                <c:pt idx="32528">
                  <c:v>41139.22</c:v>
                </c:pt>
                <c:pt idx="32529">
                  <c:v>46285.49</c:v>
                </c:pt>
                <c:pt idx="32530">
                  <c:v>43004.47</c:v>
                </c:pt>
                <c:pt idx="32531">
                  <c:v>38076.199999999997</c:v>
                </c:pt>
                <c:pt idx="32532">
                  <c:v>37938.71</c:v>
                </c:pt>
                <c:pt idx="32533">
                  <c:v>33716.1</c:v>
                </c:pt>
                <c:pt idx="32534">
                  <c:v>37307.65</c:v>
                </c:pt>
                <c:pt idx="32535">
                  <c:v>38006.730000000003</c:v>
                </c:pt>
                <c:pt idx="32536">
                  <c:v>39473.74</c:v>
                </c:pt>
                <c:pt idx="32537">
                  <c:v>48673.18</c:v>
                </c:pt>
                <c:pt idx="32538">
                  <c:v>40355.480000000003</c:v>
                </c:pt>
                <c:pt idx="32539">
                  <c:v>42054.69</c:v>
                </c:pt>
                <c:pt idx="32540">
                  <c:v>50194.400000000001</c:v>
                </c:pt>
                <c:pt idx="32541">
                  <c:v>50235.15</c:v>
                </c:pt>
                <c:pt idx="32542">
                  <c:v>49076.08</c:v>
                </c:pt>
                <c:pt idx="32543">
                  <c:v>54402.41</c:v>
                </c:pt>
                <c:pt idx="32544">
                  <c:v>67030.75</c:v>
                </c:pt>
                <c:pt idx="32545">
                  <c:v>51522.31</c:v>
                </c:pt>
                <c:pt idx="32546">
                  <c:v>55221.55</c:v>
                </c:pt>
                <c:pt idx="32547">
                  <c:v>71839.12</c:v>
                </c:pt>
                <c:pt idx="32548">
                  <c:v>109944.32000000001</c:v>
                </c:pt>
                <c:pt idx="32549">
                  <c:v>33622.54</c:v>
                </c:pt>
                <c:pt idx="32550">
                  <c:v>38938.07</c:v>
                </c:pt>
                <c:pt idx="32551">
                  <c:v>44394.87</c:v>
                </c:pt>
                <c:pt idx="32552">
                  <c:v>36571.89</c:v>
                </c:pt>
                <c:pt idx="32553">
                  <c:v>36019.199999999997</c:v>
                </c:pt>
                <c:pt idx="32554">
                  <c:v>47497.84</c:v>
                </c:pt>
                <c:pt idx="32555">
                  <c:v>42886.36</c:v>
                </c:pt>
                <c:pt idx="32556">
                  <c:v>45450.75</c:v>
                </c:pt>
                <c:pt idx="32557">
                  <c:v>42429.43</c:v>
                </c:pt>
                <c:pt idx="32558">
                  <c:v>44440.07</c:v>
                </c:pt>
                <c:pt idx="32559">
                  <c:v>42760.28</c:v>
                </c:pt>
                <c:pt idx="32560">
                  <c:v>44984.639999999999</c:v>
                </c:pt>
                <c:pt idx="32561">
                  <c:v>40054.18</c:v>
                </c:pt>
                <c:pt idx="32562">
                  <c:v>37815.160000000003</c:v>
                </c:pt>
                <c:pt idx="32563">
                  <c:v>43511.98</c:v>
                </c:pt>
                <c:pt idx="32564">
                  <c:v>39752.089999999997</c:v>
                </c:pt>
                <c:pt idx="32565">
                  <c:v>47628.6</c:v>
                </c:pt>
                <c:pt idx="32566">
                  <c:v>41709.67</c:v>
                </c:pt>
                <c:pt idx="32567">
                  <c:v>41554.53</c:v>
                </c:pt>
                <c:pt idx="32568">
                  <c:v>41041.74</c:v>
                </c:pt>
                <c:pt idx="32569">
                  <c:v>43751.24</c:v>
                </c:pt>
                <c:pt idx="32570">
                  <c:v>42557.06</c:v>
                </c:pt>
                <c:pt idx="32571">
                  <c:v>47367.18</c:v>
                </c:pt>
                <c:pt idx="32572">
                  <c:v>47496.42</c:v>
                </c:pt>
                <c:pt idx="32573">
                  <c:v>51882.04</c:v>
                </c:pt>
                <c:pt idx="32574">
                  <c:v>51733.64</c:v>
                </c:pt>
                <c:pt idx="32575">
                  <c:v>46975.14</c:v>
                </c:pt>
                <c:pt idx="32576">
                  <c:v>43425.18</c:v>
                </c:pt>
                <c:pt idx="32577">
                  <c:v>45980.95</c:v>
                </c:pt>
                <c:pt idx="32578">
                  <c:v>45696.68</c:v>
                </c:pt>
                <c:pt idx="32579">
                  <c:v>43008.39</c:v>
                </c:pt>
                <c:pt idx="32580">
                  <c:v>48843.55</c:v>
                </c:pt>
                <c:pt idx="32581">
                  <c:v>51724.34</c:v>
                </c:pt>
                <c:pt idx="32582">
                  <c:v>53111.96</c:v>
                </c:pt>
                <c:pt idx="32583">
                  <c:v>38422.49</c:v>
                </c:pt>
                <c:pt idx="32584">
                  <c:v>38156</c:v>
                </c:pt>
                <c:pt idx="32585">
                  <c:v>41383.730000000003</c:v>
                </c:pt>
                <c:pt idx="32586">
                  <c:v>46604.33</c:v>
                </c:pt>
                <c:pt idx="32587">
                  <c:v>43408.55</c:v>
                </c:pt>
                <c:pt idx="32588">
                  <c:v>40700.19</c:v>
                </c:pt>
                <c:pt idx="32589">
                  <c:v>44818.26</c:v>
                </c:pt>
                <c:pt idx="32590">
                  <c:v>46791.31</c:v>
                </c:pt>
                <c:pt idx="32591">
                  <c:v>56550.43</c:v>
                </c:pt>
                <c:pt idx="32592">
                  <c:v>66020.7</c:v>
                </c:pt>
                <c:pt idx="32593">
                  <c:v>61442.06</c:v>
                </c:pt>
                <c:pt idx="32594">
                  <c:v>57220.82</c:v>
                </c:pt>
                <c:pt idx="32595">
                  <c:v>54352.27</c:v>
                </c:pt>
                <c:pt idx="32596">
                  <c:v>70216.98</c:v>
                </c:pt>
                <c:pt idx="32597">
                  <c:v>64436.89</c:v>
                </c:pt>
                <c:pt idx="32598">
                  <c:v>81116.259999999995</c:v>
                </c:pt>
                <c:pt idx="32599">
                  <c:v>78186.350000000006</c:v>
                </c:pt>
                <c:pt idx="32600">
                  <c:v>122666.23</c:v>
                </c:pt>
                <c:pt idx="32601">
                  <c:v>49170.65</c:v>
                </c:pt>
                <c:pt idx="32602">
                  <c:v>36221.26</c:v>
                </c:pt>
                <c:pt idx="32603">
                  <c:v>38927.42</c:v>
                </c:pt>
                <c:pt idx="32604">
                  <c:v>34583.550000000003</c:v>
                </c:pt>
                <c:pt idx="32605">
                  <c:v>34964.07</c:v>
                </c:pt>
                <c:pt idx="32606">
                  <c:v>42567.87</c:v>
                </c:pt>
                <c:pt idx="32607">
                  <c:v>50945.03</c:v>
                </c:pt>
                <c:pt idx="32608">
                  <c:v>51130.11</c:v>
                </c:pt>
                <c:pt idx="32609">
                  <c:v>44864.66</c:v>
                </c:pt>
                <c:pt idx="32610">
                  <c:v>46511.08</c:v>
                </c:pt>
                <c:pt idx="32611">
                  <c:v>45824.98</c:v>
                </c:pt>
                <c:pt idx="32612">
                  <c:v>45908.52</c:v>
                </c:pt>
                <c:pt idx="32613">
                  <c:v>42109.97</c:v>
                </c:pt>
                <c:pt idx="32614">
                  <c:v>43787.13</c:v>
                </c:pt>
                <c:pt idx="32615">
                  <c:v>52403.46</c:v>
                </c:pt>
                <c:pt idx="32616">
                  <c:v>45842.720000000001</c:v>
                </c:pt>
                <c:pt idx="32617">
                  <c:v>44379.99</c:v>
                </c:pt>
                <c:pt idx="32618">
                  <c:v>43153.919999999998</c:v>
                </c:pt>
                <c:pt idx="32619">
                  <c:v>51544.99</c:v>
                </c:pt>
                <c:pt idx="32620">
                  <c:v>43576</c:v>
                </c:pt>
                <c:pt idx="32621">
                  <c:v>44792.08</c:v>
                </c:pt>
                <c:pt idx="32622">
                  <c:v>50290.52</c:v>
                </c:pt>
                <c:pt idx="32623">
                  <c:v>50194.45</c:v>
                </c:pt>
                <c:pt idx="32624">
                  <c:v>51853.39</c:v>
                </c:pt>
                <c:pt idx="32625">
                  <c:v>54400.29</c:v>
                </c:pt>
                <c:pt idx="32626">
                  <c:v>57279.58</c:v>
                </c:pt>
                <c:pt idx="32627">
                  <c:v>48226.68</c:v>
                </c:pt>
                <c:pt idx="32628">
                  <c:v>51683.23</c:v>
                </c:pt>
                <c:pt idx="32629">
                  <c:v>43427.11</c:v>
                </c:pt>
                <c:pt idx="32630">
                  <c:v>48322.37</c:v>
                </c:pt>
                <c:pt idx="32631">
                  <c:v>48315.88</c:v>
                </c:pt>
                <c:pt idx="32632">
                  <c:v>50796.57</c:v>
                </c:pt>
                <c:pt idx="32633">
                  <c:v>58254.26</c:v>
                </c:pt>
                <c:pt idx="32634">
                  <c:v>55895.34</c:v>
                </c:pt>
                <c:pt idx="32635">
                  <c:v>46676.67</c:v>
                </c:pt>
                <c:pt idx="32636">
                  <c:v>43200.94</c:v>
                </c:pt>
                <c:pt idx="32637">
                  <c:v>39542.839999999997</c:v>
                </c:pt>
                <c:pt idx="32638">
                  <c:v>45864.51</c:v>
                </c:pt>
                <c:pt idx="32639">
                  <c:v>38888.75</c:v>
                </c:pt>
                <c:pt idx="32640">
                  <c:v>38658.730000000003</c:v>
                </c:pt>
                <c:pt idx="32641">
                  <c:v>41898.93</c:v>
                </c:pt>
                <c:pt idx="32642">
                  <c:v>48738.22</c:v>
                </c:pt>
                <c:pt idx="32643">
                  <c:v>38198.94</c:v>
                </c:pt>
                <c:pt idx="32644">
                  <c:v>53980.639999999999</c:v>
                </c:pt>
                <c:pt idx="32645">
                  <c:v>11156.49</c:v>
                </c:pt>
                <c:pt idx="32646">
                  <c:v>10783.25</c:v>
                </c:pt>
                <c:pt idx="32647">
                  <c:v>9933.58</c:v>
                </c:pt>
                <c:pt idx="32648">
                  <c:v>9100.34</c:v>
                </c:pt>
                <c:pt idx="32649">
                  <c:v>9119.85</c:v>
                </c:pt>
                <c:pt idx="32650">
                  <c:v>10406.790000000001</c:v>
                </c:pt>
                <c:pt idx="32651">
                  <c:v>10260.549999999999</c:v>
                </c:pt>
                <c:pt idx="32652">
                  <c:v>7219.33</c:v>
                </c:pt>
                <c:pt idx="32653">
                  <c:v>11589.6</c:v>
                </c:pt>
                <c:pt idx="32654">
                  <c:v>9954.6</c:v>
                </c:pt>
                <c:pt idx="32655">
                  <c:v>8116.74</c:v>
                </c:pt>
                <c:pt idx="32656">
                  <c:v>7098.84</c:v>
                </c:pt>
                <c:pt idx="32657">
                  <c:v>8461.65</c:v>
                </c:pt>
                <c:pt idx="32658">
                  <c:v>8471.9599999999991</c:v>
                </c:pt>
                <c:pt idx="32659">
                  <c:v>7198.81</c:v>
                </c:pt>
                <c:pt idx="32660">
                  <c:v>8076.75</c:v>
                </c:pt>
                <c:pt idx="32661">
                  <c:v>10048.59</c:v>
                </c:pt>
                <c:pt idx="32662">
                  <c:v>7424.45</c:v>
                </c:pt>
                <c:pt idx="32663">
                  <c:v>7390.31</c:v>
                </c:pt>
                <c:pt idx="32664">
                  <c:v>8803.01</c:v>
                </c:pt>
                <c:pt idx="32665">
                  <c:v>8091.76</c:v>
                </c:pt>
                <c:pt idx="32666">
                  <c:v>7667</c:v>
                </c:pt>
                <c:pt idx="32667">
                  <c:v>6771.6</c:v>
                </c:pt>
                <c:pt idx="32668">
                  <c:v>9493.07</c:v>
                </c:pt>
                <c:pt idx="32669">
                  <c:v>10591.38</c:v>
                </c:pt>
                <c:pt idx="32670">
                  <c:v>10829.38</c:v>
                </c:pt>
                <c:pt idx="32671">
                  <c:v>17455.61</c:v>
                </c:pt>
                <c:pt idx="32672">
                  <c:v>22375.11</c:v>
                </c:pt>
                <c:pt idx="32673">
                  <c:v>20090.150000000001</c:v>
                </c:pt>
                <c:pt idx="32674">
                  <c:v>10369.94</c:v>
                </c:pt>
                <c:pt idx="32675">
                  <c:v>8809.2199999999993</c:v>
                </c:pt>
                <c:pt idx="32676">
                  <c:v>7808.52</c:v>
                </c:pt>
                <c:pt idx="32677">
                  <c:v>7248.39</c:v>
                </c:pt>
                <c:pt idx="32678">
                  <c:v>7003.66</c:v>
                </c:pt>
                <c:pt idx="32679">
                  <c:v>6775.51</c:v>
                </c:pt>
                <c:pt idx="32680">
                  <c:v>9354.52</c:v>
                </c:pt>
                <c:pt idx="32681">
                  <c:v>8400.92</c:v>
                </c:pt>
                <c:pt idx="32682">
                  <c:v>8462.67</c:v>
                </c:pt>
                <c:pt idx="32683">
                  <c:v>11332.85</c:v>
                </c:pt>
                <c:pt idx="32684">
                  <c:v>10200.89</c:v>
                </c:pt>
                <c:pt idx="32685">
                  <c:v>11309.61</c:v>
                </c:pt>
                <c:pt idx="32686">
                  <c:v>13244.74</c:v>
                </c:pt>
                <c:pt idx="32687">
                  <c:v>22176.69</c:v>
                </c:pt>
                <c:pt idx="32688">
                  <c:v>12596.48</c:v>
                </c:pt>
                <c:pt idx="32689">
                  <c:v>13286.56</c:v>
                </c:pt>
                <c:pt idx="32690">
                  <c:v>20027.66</c:v>
                </c:pt>
                <c:pt idx="32691">
                  <c:v>29559.49</c:v>
                </c:pt>
                <c:pt idx="32692">
                  <c:v>5528.73</c:v>
                </c:pt>
                <c:pt idx="32693">
                  <c:v>7391.66</c:v>
                </c:pt>
                <c:pt idx="32694">
                  <c:v>7470.35</c:v>
                </c:pt>
                <c:pt idx="32695">
                  <c:v>6313.93</c:v>
                </c:pt>
                <c:pt idx="32696">
                  <c:v>6301.51</c:v>
                </c:pt>
                <c:pt idx="32697">
                  <c:v>10661.13</c:v>
                </c:pt>
                <c:pt idx="32698">
                  <c:v>10752.35</c:v>
                </c:pt>
                <c:pt idx="32699">
                  <c:v>12000.86</c:v>
                </c:pt>
                <c:pt idx="32700">
                  <c:v>9386.02</c:v>
                </c:pt>
                <c:pt idx="32701">
                  <c:v>9601.99</c:v>
                </c:pt>
                <c:pt idx="32702">
                  <c:v>9697.5400000000009</c:v>
                </c:pt>
                <c:pt idx="32703">
                  <c:v>10440.99</c:v>
                </c:pt>
                <c:pt idx="32704">
                  <c:v>9319.84</c:v>
                </c:pt>
                <c:pt idx="32705">
                  <c:v>8174.49</c:v>
                </c:pt>
                <c:pt idx="32706">
                  <c:v>8480.8799999999992</c:v>
                </c:pt>
                <c:pt idx="32707">
                  <c:v>8636.7800000000007</c:v>
                </c:pt>
                <c:pt idx="32708">
                  <c:v>11333.7</c:v>
                </c:pt>
                <c:pt idx="32709">
                  <c:v>8521.73</c:v>
                </c:pt>
                <c:pt idx="32710">
                  <c:v>8755.6200000000008</c:v>
                </c:pt>
                <c:pt idx="32711">
                  <c:v>8225.2999999999993</c:v>
                </c:pt>
                <c:pt idx="32712">
                  <c:v>9290.2000000000007</c:v>
                </c:pt>
                <c:pt idx="32713">
                  <c:v>8505.84</c:v>
                </c:pt>
                <c:pt idx="32714">
                  <c:v>8027.31</c:v>
                </c:pt>
                <c:pt idx="32715">
                  <c:v>9341.5499999999993</c:v>
                </c:pt>
                <c:pt idx="32716">
                  <c:v>7764.63</c:v>
                </c:pt>
                <c:pt idx="32717">
                  <c:v>7764.11</c:v>
                </c:pt>
                <c:pt idx="32718">
                  <c:v>9293.09</c:v>
                </c:pt>
                <c:pt idx="32719">
                  <c:v>8483.85</c:v>
                </c:pt>
                <c:pt idx="32720">
                  <c:v>10265.32</c:v>
                </c:pt>
                <c:pt idx="32721">
                  <c:v>10075.56</c:v>
                </c:pt>
                <c:pt idx="32722">
                  <c:v>13002.66</c:v>
                </c:pt>
                <c:pt idx="32723">
                  <c:v>19694.47</c:v>
                </c:pt>
                <c:pt idx="32724">
                  <c:v>25639.599999999999</c:v>
                </c:pt>
                <c:pt idx="32725">
                  <c:v>25671.03</c:v>
                </c:pt>
                <c:pt idx="32726">
                  <c:v>11071.59</c:v>
                </c:pt>
                <c:pt idx="32727">
                  <c:v>7963.39</c:v>
                </c:pt>
                <c:pt idx="32728">
                  <c:v>7784.5</c:v>
                </c:pt>
                <c:pt idx="32729">
                  <c:v>8786.2800000000007</c:v>
                </c:pt>
                <c:pt idx="32730">
                  <c:v>7179.66</c:v>
                </c:pt>
                <c:pt idx="32731">
                  <c:v>8106.93</c:v>
                </c:pt>
                <c:pt idx="32732">
                  <c:v>8103.05</c:v>
                </c:pt>
                <c:pt idx="32733">
                  <c:v>8937.74</c:v>
                </c:pt>
                <c:pt idx="32734">
                  <c:v>12011.97</c:v>
                </c:pt>
                <c:pt idx="32735">
                  <c:v>12665.73</c:v>
                </c:pt>
                <c:pt idx="32736">
                  <c:v>12655.52</c:v>
                </c:pt>
                <c:pt idx="32737">
                  <c:v>11984.46</c:v>
                </c:pt>
                <c:pt idx="32738">
                  <c:v>12758.11</c:v>
                </c:pt>
                <c:pt idx="32739">
                  <c:v>21335.7</c:v>
                </c:pt>
                <c:pt idx="32740">
                  <c:v>12353.97</c:v>
                </c:pt>
                <c:pt idx="32741">
                  <c:v>18298.599999999999</c:v>
                </c:pt>
                <c:pt idx="32742">
                  <c:v>20402.03</c:v>
                </c:pt>
                <c:pt idx="32743">
                  <c:v>28687.79</c:v>
                </c:pt>
                <c:pt idx="32744">
                  <c:v>9641.1299999999992</c:v>
                </c:pt>
                <c:pt idx="32745">
                  <c:v>6243.4</c:v>
                </c:pt>
                <c:pt idx="32746">
                  <c:v>6989.75</c:v>
                </c:pt>
                <c:pt idx="32747">
                  <c:v>6580.6</c:v>
                </c:pt>
                <c:pt idx="32748">
                  <c:v>6677.07</c:v>
                </c:pt>
                <c:pt idx="32749">
                  <c:v>8023.02</c:v>
                </c:pt>
                <c:pt idx="32750">
                  <c:v>11561.64</c:v>
                </c:pt>
                <c:pt idx="32751">
                  <c:v>12378.17</c:v>
                </c:pt>
                <c:pt idx="32752">
                  <c:v>11526.93</c:v>
                </c:pt>
                <c:pt idx="32753">
                  <c:v>10606.69</c:v>
                </c:pt>
                <c:pt idx="32754">
                  <c:v>10399.67</c:v>
                </c:pt>
                <c:pt idx="32755">
                  <c:v>9199.44</c:v>
                </c:pt>
                <c:pt idx="32756">
                  <c:v>8886.7000000000007</c:v>
                </c:pt>
                <c:pt idx="32757">
                  <c:v>10887.53</c:v>
                </c:pt>
                <c:pt idx="32758">
                  <c:v>13448.62</c:v>
                </c:pt>
                <c:pt idx="32759">
                  <c:v>11314.05</c:v>
                </c:pt>
                <c:pt idx="32760">
                  <c:v>8826.33</c:v>
                </c:pt>
                <c:pt idx="32761">
                  <c:v>7967.97</c:v>
                </c:pt>
                <c:pt idx="32762">
                  <c:v>9605.3700000000008</c:v>
                </c:pt>
                <c:pt idx="32763">
                  <c:v>9063.15</c:v>
                </c:pt>
                <c:pt idx="32764">
                  <c:v>9192.08</c:v>
                </c:pt>
                <c:pt idx="32765">
                  <c:v>10672.28</c:v>
                </c:pt>
                <c:pt idx="32766">
                  <c:v>8983</c:v>
                </c:pt>
                <c:pt idx="32767">
                  <c:v>9840.25</c:v>
                </c:pt>
                <c:pt idx="32768">
                  <c:v>8337.18</c:v>
                </c:pt>
                <c:pt idx="32769">
                  <c:v>7611.09</c:v>
                </c:pt>
                <c:pt idx="32770">
                  <c:v>10019.780000000001</c:v>
                </c:pt>
                <c:pt idx="32771">
                  <c:v>10311.969999999999</c:v>
                </c:pt>
                <c:pt idx="32772">
                  <c:v>8710.44</c:v>
                </c:pt>
                <c:pt idx="32773">
                  <c:v>11598.18</c:v>
                </c:pt>
                <c:pt idx="32774">
                  <c:v>13270.66</c:v>
                </c:pt>
                <c:pt idx="32775">
                  <c:v>18729.14</c:v>
                </c:pt>
                <c:pt idx="32776">
                  <c:v>22306.32</c:v>
                </c:pt>
                <c:pt idx="32777">
                  <c:v>21665.67</c:v>
                </c:pt>
                <c:pt idx="32778">
                  <c:v>13086.09</c:v>
                </c:pt>
                <c:pt idx="32779">
                  <c:v>9542.07</c:v>
                </c:pt>
                <c:pt idx="32780">
                  <c:v>7299.5</c:v>
                </c:pt>
                <c:pt idx="32781">
                  <c:v>10577.37</c:v>
                </c:pt>
                <c:pt idx="32782">
                  <c:v>8995.5300000000007</c:v>
                </c:pt>
                <c:pt idx="32783">
                  <c:v>7209.99</c:v>
                </c:pt>
                <c:pt idx="32784">
                  <c:v>9464.4599999999991</c:v>
                </c:pt>
                <c:pt idx="32785">
                  <c:v>12222.25</c:v>
                </c:pt>
                <c:pt idx="32786">
                  <c:v>10446.02</c:v>
                </c:pt>
                <c:pt idx="32787">
                  <c:v>12399.01</c:v>
                </c:pt>
                <c:pt idx="32788">
                  <c:v>15790.5</c:v>
                </c:pt>
                <c:pt idx="32789">
                  <c:v>14753.25</c:v>
                </c:pt>
                <c:pt idx="32790">
                  <c:v>14038.75</c:v>
                </c:pt>
                <c:pt idx="32791">
                  <c:v>12513.25</c:v>
                </c:pt>
                <c:pt idx="32792">
                  <c:v>12347.75</c:v>
                </c:pt>
                <c:pt idx="32793">
                  <c:v>12840</c:v>
                </c:pt>
                <c:pt idx="32794">
                  <c:v>13583.5</c:v>
                </c:pt>
                <c:pt idx="32795">
                  <c:v>11774.25</c:v>
                </c:pt>
                <c:pt idx="32796">
                  <c:v>17627</c:v>
                </c:pt>
                <c:pt idx="32797">
                  <c:v>16529.25</c:v>
                </c:pt>
                <c:pt idx="32798">
                  <c:v>13539.75</c:v>
                </c:pt>
                <c:pt idx="32799">
                  <c:v>12819</c:v>
                </c:pt>
                <c:pt idx="32800">
                  <c:v>13209</c:v>
                </c:pt>
                <c:pt idx="32801">
                  <c:v>16132.5</c:v>
                </c:pt>
                <c:pt idx="32802">
                  <c:v>15314.12</c:v>
                </c:pt>
                <c:pt idx="32803">
                  <c:v>13530.25</c:v>
                </c:pt>
                <c:pt idx="32804">
                  <c:v>16043.75</c:v>
                </c:pt>
                <c:pt idx="32805">
                  <c:v>16501.25</c:v>
                </c:pt>
                <c:pt idx="32806">
                  <c:v>16754.25</c:v>
                </c:pt>
                <c:pt idx="32807">
                  <c:v>14610.5</c:v>
                </c:pt>
                <c:pt idx="32808">
                  <c:v>13694.5</c:v>
                </c:pt>
                <c:pt idx="32809">
                  <c:v>14374</c:v>
                </c:pt>
                <c:pt idx="32810">
                  <c:v>13790</c:v>
                </c:pt>
                <c:pt idx="32811">
                  <c:v>12528.75</c:v>
                </c:pt>
                <c:pt idx="32812">
                  <c:v>12625.5</c:v>
                </c:pt>
                <c:pt idx="32813">
                  <c:v>12569.75</c:v>
                </c:pt>
                <c:pt idx="32814">
                  <c:v>13895.25</c:v>
                </c:pt>
                <c:pt idx="32815">
                  <c:v>16310.89</c:v>
                </c:pt>
                <c:pt idx="32816">
                  <c:v>16454.46</c:v>
                </c:pt>
                <c:pt idx="32817">
                  <c:v>15324.43</c:v>
                </c:pt>
                <c:pt idx="32818">
                  <c:v>15324.33</c:v>
                </c:pt>
                <c:pt idx="32819">
                  <c:v>14053.77</c:v>
                </c:pt>
                <c:pt idx="32820">
                  <c:v>13772.92</c:v>
                </c:pt>
                <c:pt idx="32821">
                  <c:v>13547.34</c:v>
                </c:pt>
                <c:pt idx="32822">
                  <c:v>12901.61</c:v>
                </c:pt>
                <c:pt idx="32823">
                  <c:v>13324.63</c:v>
                </c:pt>
                <c:pt idx="32824">
                  <c:v>14073.2</c:v>
                </c:pt>
                <c:pt idx="32825">
                  <c:v>15492.53</c:v>
                </c:pt>
                <c:pt idx="32826">
                  <c:v>15637.78</c:v>
                </c:pt>
                <c:pt idx="32827">
                  <c:v>14621.81</c:v>
                </c:pt>
                <c:pt idx="32828">
                  <c:v>15625.15</c:v>
                </c:pt>
                <c:pt idx="32829">
                  <c:v>15759.7</c:v>
                </c:pt>
                <c:pt idx="32830">
                  <c:v>19184.46</c:v>
                </c:pt>
                <c:pt idx="32831">
                  <c:v>13347.12</c:v>
                </c:pt>
                <c:pt idx="32832">
                  <c:v>14552.92</c:v>
                </c:pt>
                <c:pt idx="32833">
                  <c:v>18119.25</c:v>
                </c:pt>
                <c:pt idx="32834">
                  <c:v>26641.68</c:v>
                </c:pt>
                <c:pt idx="32835">
                  <c:v>10191.56</c:v>
                </c:pt>
                <c:pt idx="32836">
                  <c:v>11090.88</c:v>
                </c:pt>
                <c:pt idx="32837">
                  <c:v>10282.61</c:v>
                </c:pt>
                <c:pt idx="32838">
                  <c:v>10389.18</c:v>
                </c:pt>
                <c:pt idx="32839">
                  <c:v>9410.73</c:v>
                </c:pt>
                <c:pt idx="32840">
                  <c:v>15806.66</c:v>
                </c:pt>
                <c:pt idx="32841">
                  <c:v>13858</c:v>
                </c:pt>
                <c:pt idx="32842">
                  <c:v>16823.29</c:v>
                </c:pt>
                <c:pt idx="32843">
                  <c:v>16604.87</c:v>
                </c:pt>
                <c:pt idx="32844">
                  <c:v>15939.61</c:v>
                </c:pt>
                <c:pt idx="32845">
                  <c:v>15617.09</c:v>
                </c:pt>
                <c:pt idx="32846">
                  <c:v>16892.689999999999</c:v>
                </c:pt>
                <c:pt idx="32847">
                  <c:v>17174.09</c:v>
                </c:pt>
                <c:pt idx="32848">
                  <c:v>15649.81</c:v>
                </c:pt>
                <c:pt idx="32849">
                  <c:v>16207.87</c:v>
                </c:pt>
                <c:pt idx="32850">
                  <c:v>13821.93</c:v>
                </c:pt>
                <c:pt idx="32851">
                  <c:v>19830.45</c:v>
                </c:pt>
                <c:pt idx="32852">
                  <c:v>17139.66</c:v>
                </c:pt>
                <c:pt idx="32853">
                  <c:v>17553.63</c:v>
                </c:pt>
                <c:pt idx="32854">
                  <c:v>14831.21</c:v>
                </c:pt>
                <c:pt idx="32855">
                  <c:v>15563.46</c:v>
                </c:pt>
                <c:pt idx="32856">
                  <c:v>18370.189999999999</c:v>
                </c:pt>
                <c:pt idx="32857">
                  <c:v>18613.23</c:v>
                </c:pt>
                <c:pt idx="32858">
                  <c:v>17076.89</c:v>
                </c:pt>
                <c:pt idx="32859">
                  <c:v>16202.85</c:v>
                </c:pt>
                <c:pt idx="32860">
                  <c:v>15611.86</c:v>
                </c:pt>
                <c:pt idx="32861">
                  <c:v>16580.509999999998</c:v>
                </c:pt>
                <c:pt idx="32862">
                  <c:v>15254.93</c:v>
                </c:pt>
                <c:pt idx="32863">
                  <c:v>15554</c:v>
                </c:pt>
                <c:pt idx="32864">
                  <c:v>16147.49</c:v>
                </c:pt>
                <c:pt idx="32865">
                  <c:v>15564.36</c:v>
                </c:pt>
                <c:pt idx="32866">
                  <c:v>17537.84</c:v>
                </c:pt>
                <c:pt idx="32867">
                  <c:v>18364.04</c:v>
                </c:pt>
                <c:pt idx="32868">
                  <c:v>19119.7</c:v>
                </c:pt>
                <c:pt idx="32869">
                  <c:v>17298.88</c:v>
                </c:pt>
                <c:pt idx="32870">
                  <c:v>15565.15</c:v>
                </c:pt>
                <c:pt idx="32871">
                  <c:v>15278.17</c:v>
                </c:pt>
                <c:pt idx="32872">
                  <c:v>17081.52</c:v>
                </c:pt>
                <c:pt idx="32873">
                  <c:v>14286.92</c:v>
                </c:pt>
                <c:pt idx="32874">
                  <c:v>13768.48</c:v>
                </c:pt>
                <c:pt idx="32875">
                  <c:v>15397.88</c:v>
                </c:pt>
                <c:pt idx="32876">
                  <c:v>15328.55</c:v>
                </c:pt>
                <c:pt idx="32877">
                  <c:v>16492.560000000001</c:v>
                </c:pt>
                <c:pt idx="32878">
                  <c:v>18876.04</c:v>
                </c:pt>
                <c:pt idx="32879">
                  <c:v>18651.490000000002</c:v>
                </c:pt>
                <c:pt idx="32880">
                  <c:v>15780.25</c:v>
                </c:pt>
                <c:pt idx="32881">
                  <c:v>16533.900000000001</c:v>
                </c:pt>
                <c:pt idx="32882">
                  <c:v>21357.69</c:v>
                </c:pt>
                <c:pt idx="32883">
                  <c:v>14314.74</c:v>
                </c:pt>
                <c:pt idx="32884">
                  <c:v>18935.72</c:v>
                </c:pt>
                <c:pt idx="32885">
                  <c:v>21049.53</c:v>
                </c:pt>
                <c:pt idx="32886">
                  <c:v>26565.55</c:v>
                </c:pt>
                <c:pt idx="32887">
                  <c:v>16083.27</c:v>
                </c:pt>
                <c:pt idx="32888">
                  <c:v>12012.2</c:v>
                </c:pt>
                <c:pt idx="32889">
                  <c:v>12704.85</c:v>
                </c:pt>
                <c:pt idx="32890">
                  <c:v>11023.44</c:v>
                </c:pt>
                <c:pt idx="32891">
                  <c:v>9860.8799999999992</c:v>
                </c:pt>
                <c:pt idx="32892">
                  <c:v>13769.58</c:v>
                </c:pt>
                <c:pt idx="32893">
                  <c:v>14557.51</c:v>
                </c:pt>
                <c:pt idx="32894">
                  <c:v>16242.27</c:v>
                </c:pt>
                <c:pt idx="32895">
                  <c:v>18086.53</c:v>
                </c:pt>
                <c:pt idx="32896">
                  <c:v>15955</c:v>
                </c:pt>
                <c:pt idx="32897">
                  <c:v>16990.23</c:v>
                </c:pt>
                <c:pt idx="32898">
                  <c:v>18592.330000000002</c:v>
                </c:pt>
                <c:pt idx="32899">
                  <c:v>17945.53</c:v>
                </c:pt>
                <c:pt idx="32900">
                  <c:v>18911.490000000002</c:v>
                </c:pt>
                <c:pt idx="32901">
                  <c:v>21778.27</c:v>
                </c:pt>
                <c:pt idx="32902">
                  <c:v>17571.52</c:v>
                </c:pt>
                <c:pt idx="32903">
                  <c:v>15074.36</c:v>
                </c:pt>
                <c:pt idx="32904">
                  <c:v>16660.23</c:v>
                </c:pt>
                <c:pt idx="32905">
                  <c:v>16582.919999999998</c:v>
                </c:pt>
                <c:pt idx="32906">
                  <c:v>17421.79</c:v>
                </c:pt>
                <c:pt idx="32907">
                  <c:v>18092.34</c:v>
                </c:pt>
                <c:pt idx="32908">
                  <c:v>16901.55</c:v>
                </c:pt>
                <c:pt idx="32909">
                  <c:v>17847.28</c:v>
                </c:pt>
                <c:pt idx="32910">
                  <c:v>20573.59</c:v>
                </c:pt>
                <c:pt idx="32911">
                  <c:v>16339.13</c:v>
                </c:pt>
                <c:pt idx="32912">
                  <c:v>15887.88</c:v>
                </c:pt>
                <c:pt idx="32913">
                  <c:v>16947.59</c:v>
                </c:pt>
                <c:pt idx="32914">
                  <c:v>17511.46</c:v>
                </c:pt>
                <c:pt idx="32915">
                  <c:v>14277.52</c:v>
                </c:pt>
                <c:pt idx="32916">
                  <c:v>15825.88</c:v>
                </c:pt>
                <c:pt idx="32917">
                  <c:v>13050.51</c:v>
                </c:pt>
                <c:pt idx="32918">
                  <c:v>13020.94</c:v>
                </c:pt>
                <c:pt idx="32919">
                  <c:v>14173.27</c:v>
                </c:pt>
                <c:pt idx="32920">
                  <c:v>16909.919999999998</c:v>
                </c:pt>
                <c:pt idx="32921">
                  <c:v>14645.46</c:v>
                </c:pt>
                <c:pt idx="32922">
                  <c:v>14113.02</c:v>
                </c:pt>
                <c:pt idx="32923">
                  <c:v>13952.35</c:v>
                </c:pt>
                <c:pt idx="32924">
                  <c:v>16952.650000000001</c:v>
                </c:pt>
                <c:pt idx="32925">
                  <c:v>15357.75</c:v>
                </c:pt>
                <c:pt idx="32926">
                  <c:v>14140.38</c:v>
                </c:pt>
                <c:pt idx="32927">
                  <c:v>15184.09</c:v>
                </c:pt>
                <c:pt idx="32928">
                  <c:v>14446.56</c:v>
                </c:pt>
                <c:pt idx="32929">
                  <c:v>16396.28</c:v>
                </c:pt>
                <c:pt idx="32930">
                  <c:v>15215.65</c:v>
                </c:pt>
                <c:pt idx="32931">
                  <c:v>22624.89</c:v>
                </c:pt>
                <c:pt idx="32932">
                  <c:v>23256.1</c:v>
                </c:pt>
                <c:pt idx="32933">
                  <c:v>21197.96</c:v>
                </c:pt>
                <c:pt idx="32934">
                  <c:v>20071.21</c:v>
                </c:pt>
                <c:pt idx="32935">
                  <c:v>19993.14</c:v>
                </c:pt>
                <c:pt idx="32936">
                  <c:v>19146.45</c:v>
                </c:pt>
                <c:pt idx="32937">
                  <c:v>18986.259999999998</c:v>
                </c:pt>
                <c:pt idx="32938">
                  <c:v>16193.01</c:v>
                </c:pt>
                <c:pt idx="32939">
                  <c:v>20093.22</c:v>
                </c:pt>
                <c:pt idx="32940">
                  <c:v>14833.44</c:v>
                </c:pt>
                <c:pt idx="32941">
                  <c:v>16100.31</c:v>
                </c:pt>
                <c:pt idx="32942">
                  <c:v>17180.669999999998</c:v>
                </c:pt>
                <c:pt idx="32943">
                  <c:v>18548.689999999999</c:v>
                </c:pt>
                <c:pt idx="32944">
                  <c:v>17253.89</c:v>
                </c:pt>
                <c:pt idx="32945">
                  <c:v>14043.43</c:v>
                </c:pt>
                <c:pt idx="32946">
                  <c:v>14722.16</c:v>
                </c:pt>
                <c:pt idx="32947">
                  <c:v>15087.69</c:v>
                </c:pt>
                <c:pt idx="32948">
                  <c:v>14336.76</c:v>
                </c:pt>
                <c:pt idx="32949">
                  <c:v>13424.88</c:v>
                </c:pt>
                <c:pt idx="32950">
                  <c:v>12925.67</c:v>
                </c:pt>
                <c:pt idx="32951">
                  <c:v>12828.55</c:v>
                </c:pt>
                <c:pt idx="32952">
                  <c:v>14419.08</c:v>
                </c:pt>
                <c:pt idx="32953">
                  <c:v>11560.51</c:v>
                </c:pt>
                <c:pt idx="32954">
                  <c:v>16342.99</c:v>
                </c:pt>
                <c:pt idx="32955">
                  <c:v>16406.64</c:v>
                </c:pt>
                <c:pt idx="32956">
                  <c:v>13958.31</c:v>
                </c:pt>
                <c:pt idx="32957">
                  <c:v>15042.86</c:v>
                </c:pt>
                <c:pt idx="32958">
                  <c:v>16523.38</c:v>
                </c:pt>
                <c:pt idx="32959">
                  <c:v>16202.03</c:v>
                </c:pt>
                <c:pt idx="32960">
                  <c:v>15253.31</c:v>
                </c:pt>
                <c:pt idx="32961">
                  <c:v>17619.169999999998</c:v>
                </c:pt>
                <c:pt idx="32962">
                  <c:v>14807.28</c:v>
                </c:pt>
                <c:pt idx="32963">
                  <c:v>15446.7</c:v>
                </c:pt>
                <c:pt idx="32964">
                  <c:v>16598.7</c:v>
                </c:pt>
                <c:pt idx="32965">
                  <c:v>19289.57</c:v>
                </c:pt>
                <c:pt idx="32966">
                  <c:v>24972.51</c:v>
                </c:pt>
                <c:pt idx="32967">
                  <c:v>19959.54</c:v>
                </c:pt>
                <c:pt idx="32968">
                  <c:v>21233.45</c:v>
                </c:pt>
                <c:pt idx="32969">
                  <c:v>21769.97</c:v>
                </c:pt>
                <c:pt idx="32970">
                  <c:v>24479.83</c:v>
                </c:pt>
                <c:pt idx="32971">
                  <c:v>21172.87</c:v>
                </c:pt>
                <c:pt idx="32972">
                  <c:v>22683.599999999999</c:v>
                </c:pt>
                <c:pt idx="32973">
                  <c:v>29507.65</c:v>
                </c:pt>
                <c:pt idx="32974">
                  <c:v>19888.93</c:v>
                </c:pt>
                <c:pt idx="32975">
                  <c:v>21508</c:v>
                </c:pt>
                <c:pt idx="32976">
                  <c:v>27213.59</c:v>
                </c:pt>
                <c:pt idx="32977">
                  <c:v>36572.85</c:v>
                </c:pt>
                <c:pt idx="32978">
                  <c:v>11292.82</c:v>
                </c:pt>
                <c:pt idx="32979">
                  <c:v>11334.47</c:v>
                </c:pt>
                <c:pt idx="32980">
                  <c:v>12040.32</c:v>
                </c:pt>
                <c:pt idx="32981">
                  <c:v>14572.49</c:v>
                </c:pt>
                <c:pt idx="32982">
                  <c:v>15324.11</c:v>
                </c:pt>
                <c:pt idx="32983">
                  <c:v>20453.63</c:v>
                </c:pt>
                <c:pt idx="32984">
                  <c:v>19159.28</c:v>
                </c:pt>
                <c:pt idx="32985">
                  <c:v>21650.07</c:v>
                </c:pt>
                <c:pt idx="32986">
                  <c:v>20938.73</c:v>
                </c:pt>
                <c:pt idx="32987">
                  <c:v>20422.689999999999</c:v>
                </c:pt>
                <c:pt idx="32988">
                  <c:v>19516.169999999998</c:v>
                </c:pt>
                <c:pt idx="32989">
                  <c:v>20973.45</c:v>
                </c:pt>
                <c:pt idx="32990">
                  <c:v>18882.560000000001</c:v>
                </c:pt>
                <c:pt idx="32991">
                  <c:v>18124.8</c:v>
                </c:pt>
                <c:pt idx="32992">
                  <c:v>14714</c:v>
                </c:pt>
                <c:pt idx="32993">
                  <c:v>15898.9</c:v>
                </c:pt>
                <c:pt idx="32994">
                  <c:v>21520.62</c:v>
                </c:pt>
                <c:pt idx="32995">
                  <c:v>16188.77</c:v>
                </c:pt>
                <c:pt idx="32996">
                  <c:v>17589.87</c:v>
                </c:pt>
                <c:pt idx="32997">
                  <c:v>13869.03</c:v>
                </c:pt>
                <c:pt idx="32998">
                  <c:v>15246.28</c:v>
                </c:pt>
                <c:pt idx="32999">
                  <c:v>17975.439999999999</c:v>
                </c:pt>
                <c:pt idx="33000">
                  <c:v>16420.060000000001</c:v>
                </c:pt>
                <c:pt idx="33001">
                  <c:v>15660.47</c:v>
                </c:pt>
                <c:pt idx="33002">
                  <c:v>14949.38</c:v>
                </c:pt>
                <c:pt idx="33003">
                  <c:v>14821.42</c:v>
                </c:pt>
                <c:pt idx="33004">
                  <c:v>17594.5</c:v>
                </c:pt>
                <c:pt idx="33005">
                  <c:v>18915.72</c:v>
                </c:pt>
                <c:pt idx="33006">
                  <c:v>16559.34</c:v>
                </c:pt>
                <c:pt idx="33007">
                  <c:v>12904.83</c:v>
                </c:pt>
                <c:pt idx="33008">
                  <c:v>12773.92</c:v>
                </c:pt>
                <c:pt idx="33009">
                  <c:v>16603.79</c:v>
                </c:pt>
                <c:pt idx="33010">
                  <c:v>16321.73</c:v>
                </c:pt>
                <c:pt idx="33011">
                  <c:v>14559.29</c:v>
                </c:pt>
                <c:pt idx="33012">
                  <c:v>14505.4</c:v>
                </c:pt>
                <c:pt idx="33013">
                  <c:v>15579.37</c:v>
                </c:pt>
                <c:pt idx="33014">
                  <c:v>17610.66</c:v>
                </c:pt>
                <c:pt idx="33015">
                  <c:v>18097.560000000001</c:v>
                </c:pt>
                <c:pt idx="33016">
                  <c:v>18148.13</c:v>
                </c:pt>
                <c:pt idx="33017">
                  <c:v>16362.34</c:v>
                </c:pt>
                <c:pt idx="33018">
                  <c:v>24891.63</c:v>
                </c:pt>
                <c:pt idx="33019">
                  <c:v>24869.94</c:v>
                </c:pt>
                <c:pt idx="33020">
                  <c:v>23615.69</c:v>
                </c:pt>
                <c:pt idx="33021">
                  <c:v>23123.599999999999</c:v>
                </c:pt>
                <c:pt idx="33022">
                  <c:v>25243.63</c:v>
                </c:pt>
                <c:pt idx="33023">
                  <c:v>24335.96</c:v>
                </c:pt>
                <c:pt idx="33024">
                  <c:v>21923.66</c:v>
                </c:pt>
                <c:pt idx="33025">
                  <c:v>29365.93</c:v>
                </c:pt>
                <c:pt idx="33026">
                  <c:v>20278.349999999999</c:v>
                </c:pt>
                <c:pt idx="33027">
                  <c:v>24330.57</c:v>
                </c:pt>
                <c:pt idx="33028">
                  <c:v>25479.200000000001</c:v>
                </c:pt>
                <c:pt idx="33029">
                  <c:v>34566.699999999997</c:v>
                </c:pt>
                <c:pt idx="33030">
                  <c:v>13196.11</c:v>
                </c:pt>
                <c:pt idx="33031">
                  <c:v>10006.02</c:v>
                </c:pt>
                <c:pt idx="33032">
                  <c:v>12730.53</c:v>
                </c:pt>
                <c:pt idx="33033">
                  <c:v>15362.74</c:v>
                </c:pt>
                <c:pt idx="33034">
                  <c:v>15802.37</c:v>
                </c:pt>
                <c:pt idx="33035">
                  <c:v>19944.96</c:v>
                </c:pt>
                <c:pt idx="33036">
                  <c:v>23443.84</c:v>
                </c:pt>
                <c:pt idx="33037">
                  <c:v>19092.86</c:v>
                </c:pt>
                <c:pt idx="33038">
                  <c:v>18625.22</c:v>
                </c:pt>
                <c:pt idx="33039">
                  <c:v>19089</c:v>
                </c:pt>
                <c:pt idx="33040">
                  <c:v>18528.78</c:v>
                </c:pt>
                <c:pt idx="33041">
                  <c:v>21312.36</c:v>
                </c:pt>
                <c:pt idx="33042">
                  <c:v>18561.66</c:v>
                </c:pt>
                <c:pt idx="33043">
                  <c:v>20747.64</c:v>
                </c:pt>
                <c:pt idx="33044">
                  <c:v>26138.16</c:v>
                </c:pt>
                <c:pt idx="33045">
                  <c:v>16418.330000000002</c:v>
                </c:pt>
                <c:pt idx="33046">
                  <c:v>21706.66</c:v>
                </c:pt>
                <c:pt idx="33047">
                  <c:v>19768.04</c:v>
                </c:pt>
                <c:pt idx="33048">
                  <c:v>17132.96</c:v>
                </c:pt>
                <c:pt idx="33049">
                  <c:v>15881.06</c:v>
                </c:pt>
                <c:pt idx="33050">
                  <c:v>15672.48</c:v>
                </c:pt>
                <c:pt idx="33051">
                  <c:v>16071.85</c:v>
                </c:pt>
                <c:pt idx="33052">
                  <c:v>16595.16</c:v>
                </c:pt>
                <c:pt idx="33053">
                  <c:v>18122.16</c:v>
                </c:pt>
                <c:pt idx="33054">
                  <c:v>15778.88</c:v>
                </c:pt>
                <c:pt idx="33055">
                  <c:v>15190.46</c:v>
                </c:pt>
                <c:pt idx="33056">
                  <c:v>15600.1</c:v>
                </c:pt>
                <c:pt idx="33057">
                  <c:v>16162.02</c:v>
                </c:pt>
                <c:pt idx="33058">
                  <c:v>15856.05</c:v>
                </c:pt>
                <c:pt idx="33059">
                  <c:v>15143.07</c:v>
                </c:pt>
                <c:pt idx="33060">
                  <c:v>12662.21</c:v>
                </c:pt>
                <c:pt idx="33061">
                  <c:v>13738.48</c:v>
                </c:pt>
                <c:pt idx="33062">
                  <c:v>15004.84</c:v>
                </c:pt>
                <c:pt idx="33063">
                  <c:v>17674.22</c:v>
                </c:pt>
                <c:pt idx="33064">
                  <c:v>16010.85</c:v>
                </c:pt>
                <c:pt idx="33065">
                  <c:v>18868.3</c:v>
                </c:pt>
                <c:pt idx="33066">
                  <c:v>15523.23</c:v>
                </c:pt>
                <c:pt idx="33067">
                  <c:v>24474.1</c:v>
                </c:pt>
                <c:pt idx="33068">
                  <c:v>21516.51</c:v>
                </c:pt>
                <c:pt idx="33069">
                  <c:v>19591.5</c:v>
                </c:pt>
                <c:pt idx="33070">
                  <c:v>22578.880000000001</c:v>
                </c:pt>
                <c:pt idx="33071">
                  <c:v>25470.39</c:v>
                </c:pt>
                <c:pt idx="33072">
                  <c:v>22701.86</c:v>
                </c:pt>
                <c:pt idx="33073">
                  <c:v>24575.8</c:v>
                </c:pt>
                <c:pt idx="33074">
                  <c:v>3623.5</c:v>
                </c:pt>
                <c:pt idx="33075">
                  <c:v>3239</c:v>
                </c:pt>
                <c:pt idx="33076">
                  <c:v>2759</c:v>
                </c:pt>
                <c:pt idx="33077">
                  <c:v>2686.04</c:v>
                </c:pt>
                <c:pt idx="33078">
                  <c:v>2297</c:v>
                </c:pt>
                <c:pt idx="33079">
                  <c:v>2312.5</c:v>
                </c:pt>
                <c:pt idx="33080">
                  <c:v>2211</c:v>
                </c:pt>
                <c:pt idx="33081">
                  <c:v>1973.25</c:v>
                </c:pt>
                <c:pt idx="33082">
                  <c:v>1787.5</c:v>
                </c:pt>
                <c:pt idx="33083">
                  <c:v>2096</c:v>
                </c:pt>
                <c:pt idx="33084">
                  <c:v>1561.75</c:v>
                </c:pt>
                <c:pt idx="33085">
                  <c:v>1660</c:v>
                </c:pt>
                <c:pt idx="33086">
                  <c:v>1756.75</c:v>
                </c:pt>
                <c:pt idx="33087">
                  <c:v>2013</c:v>
                </c:pt>
                <c:pt idx="33088">
                  <c:v>1669.25</c:v>
                </c:pt>
                <c:pt idx="33089">
                  <c:v>1956.75</c:v>
                </c:pt>
                <c:pt idx="33090">
                  <c:v>1886</c:v>
                </c:pt>
                <c:pt idx="33091">
                  <c:v>1607.5</c:v>
                </c:pt>
                <c:pt idx="33092">
                  <c:v>1692.5</c:v>
                </c:pt>
                <c:pt idx="33093">
                  <c:v>1723.75</c:v>
                </c:pt>
                <c:pt idx="33094">
                  <c:v>1600.5</c:v>
                </c:pt>
                <c:pt idx="33095">
                  <c:v>1715.5</c:v>
                </c:pt>
                <c:pt idx="33096">
                  <c:v>1879.25</c:v>
                </c:pt>
                <c:pt idx="33097">
                  <c:v>1859.5</c:v>
                </c:pt>
                <c:pt idx="33098">
                  <c:v>1775</c:v>
                </c:pt>
                <c:pt idx="33099">
                  <c:v>1901.37</c:v>
                </c:pt>
                <c:pt idx="33100">
                  <c:v>2596.12</c:v>
                </c:pt>
                <c:pt idx="33101">
                  <c:v>2813.28</c:v>
                </c:pt>
                <c:pt idx="33102">
                  <c:v>2666.2</c:v>
                </c:pt>
                <c:pt idx="33103">
                  <c:v>2269.7399999999998</c:v>
                </c:pt>
                <c:pt idx="33104">
                  <c:v>1781.65</c:v>
                </c:pt>
                <c:pt idx="33105">
                  <c:v>1871.18</c:v>
                </c:pt>
                <c:pt idx="33106">
                  <c:v>2269.23</c:v>
                </c:pt>
                <c:pt idx="33107">
                  <c:v>1881.26</c:v>
                </c:pt>
                <c:pt idx="33108">
                  <c:v>2019.06</c:v>
                </c:pt>
                <c:pt idx="33109">
                  <c:v>2224.14</c:v>
                </c:pt>
                <c:pt idx="33110">
                  <c:v>2778.34</c:v>
                </c:pt>
                <c:pt idx="33111">
                  <c:v>2562.2199999999998</c:v>
                </c:pt>
                <c:pt idx="33112">
                  <c:v>3088.22</c:v>
                </c:pt>
                <c:pt idx="33113">
                  <c:v>3376.68</c:v>
                </c:pt>
                <c:pt idx="33114">
                  <c:v>3203.19</c:v>
                </c:pt>
                <c:pt idx="33115">
                  <c:v>3259.76</c:v>
                </c:pt>
                <c:pt idx="33116">
                  <c:v>3867.82</c:v>
                </c:pt>
                <c:pt idx="33117">
                  <c:v>3899.14</c:v>
                </c:pt>
                <c:pt idx="33118">
                  <c:v>4797.9799999999996</c:v>
                </c:pt>
                <c:pt idx="33119">
                  <c:v>5811.96</c:v>
                </c:pt>
                <c:pt idx="33120">
                  <c:v>8474.58</c:v>
                </c:pt>
                <c:pt idx="33121">
                  <c:v>3648.86</c:v>
                </c:pt>
                <c:pt idx="33122">
                  <c:v>3461.17</c:v>
                </c:pt>
                <c:pt idx="33123">
                  <c:v>3328.75</c:v>
                </c:pt>
                <c:pt idx="33124">
                  <c:v>3013.48</c:v>
                </c:pt>
                <c:pt idx="33125">
                  <c:v>2629.32</c:v>
                </c:pt>
                <c:pt idx="33126">
                  <c:v>3353.03</c:v>
                </c:pt>
                <c:pt idx="33127">
                  <c:v>3277.59</c:v>
                </c:pt>
                <c:pt idx="33128">
                  <c:v>3935.42</c:v>
                </c:pt>
                <c:pt idx="33129">
                  <c:v>3146.88</c:v>
                </c:pt>
                <c:pt idx="33130">
                  <c:v>2734.23</c:v>
                </c:pt>
                <c:pt idx="33131">
                  <c:v>2821.59</c:v>
                </c:pt>
                <c:pt idx="33132">
                  <c:v>2378.14</c:v>
                </c:pt>
                <c:pt idx="33133">
                  <c:v>1771.71</c:v>
                </c:pt>
                <c:pt idx="33134">
                  <c:v>2066.58</c:v>
                </c:pt>
                <c:pt idx="33135">
                  <c:v>2052.67</c:v>
                </c:pt>
                <c:pt idx="33136">
                  <c:v>1507.28</c:v>
                </c:pt>
                <c:pt idx="33137">
                  <c:v>1952.12</c:v>
                </c:pt>
                <c:pt idx="33138">
                  <c:v>1589.24</c:v>
                </c:pt>
                <c:pt idx="33139">
                  <c:v>2199.5500000000002</c:v>
                </c:pt>
                <c:pt idx="33140">
                  <c:v>1856.97</c:v>
                </c:pt>
                <c:pt idx="33141">
                  <c:v>1671.42</c:v>
                </c:pt>
                <c:pt idx="33142">
                  <c:v>1799.34</c:v>
                </c:pt>
                <c:pt idx="33143">
                  <c:v>1630.48</c:v>
                </c:pt>
                <c:pt idx="33144">
                  <c:v>1691.55</c:v>
                </c:pt>
                <c:pt idx="33145">
                  <c:v>1766.9</c:v>
                </c:pt>
                <c:pt idx="33146">
                  <c:v>1872.68</c:v>
                </c:pt>
                <c:pt idx="33147">
                  <c:v>1319.3</c:v>
                </c:pt>
                <c:pt idx="33148">
                  <c:v>1918.1</c:v>
                </c:pt>
                <c:pt idx="33149">
                  <c:v>2203.29</c:v>
                </c:pt>
                <c:pt idx="33150">
                  <c:v>2058.12</c:v>
                </c:pt>
                <c:pt idx="33151">
                  <c:v>1722.94</c:v>
                </c:pt>
                <c:pt idx="33152">
                  <c:v>2204.5100000000002</c:v>
                </c:pt>
                <c:pt idx="33153">
                  <c:v>2399.71</c:v>
                </c:pt>
                <c:pt idx="33154">
                  <c:v>2981.11</c:v>
                </c:pt>
                <c:pt idx="33155">
                  <c:v>1879.06</c:v>
                </c:pt>
                <c:pt idx="33156">
                  <c:v>1882.99</c:v>
                </c:pt>
                <c:pt idx="33157">
                  <c:v>2041.44</c:v>
                </c:pt>
                <c:pt idx="33158">
                  <c:v>2629.06</c:v>
                </c:pt>
                <c:pt idx="33159">
                  <c:v>2425.59</c:v>
                </c:pt>
                <c:pt idx="33160">
                  <c:v>1978.09</c:v>
                </c:pt>
                <c:pt idx="33161">
                  <c:v>2370.41</c:v>
                </c:pt>
                <c:pt idx="33162">
                  <c:v>1977.91</c:v>
                </c:pt>
                <c:pt idx="33163">
                  <c:v>2232.65</c:v>
                </c:pt>
                <c:pt idx="33164">
                  <c:v>2815.49</c:v>
                </c:pt>
                <c:pt idx="33165">
                  <c:v>3012.24</c:v>
                </c:pt>
                <c:pt idx="33166">
                  <c:v>3325.87</c:v>
                </c:pt>
                <c:pt idx="33167">
                  <c:v>3163.67</c:v>
                </c:pt>
                <c:pt idx="33168">
                  <c:v>4388.92</c:v>
                </c:pt>
                <c:pt idx="33169">
                  <c:v>4069.56</c:v>
                </c:pt>
                <c:pt idx="33170">
                  <c:v>5002.1400000000003</c:v>
                </c:pt>
                <c:pt idx="33171">
                  <c:v>5862.43</c:v>
                </c:pt>
                <c:pt idx="33172">
                  <c:v>8154.85</c:v>
                </c:pt>
                <c:pt idx="33173">
                  <c:v>3498.41</c:v>
                </c:pt>
                <c:pt idx="33174">
                  <c:v>2757.56</c:v>
                </c:pt>
                <c:pt idx="33175">
                  <c:v>2768.16</c:v>
                </c:pt>
                <c:pt idx="33176">
                  <c:v>2499.09</c:v>
                </c:pt>
                <c:pt idx="33177">
                  <c:v>2349.2199999999998</c:v>
                </c:pt>
                <c:pt idx="33178">
                  <c:v>2905.71</c:v>
                </c:pt>
                <c:pt idx="33179">
                  <c:v>3614.08</c:v>
                </c:pt>
                <c:pt idx="33180">
                  <c:v>3896.95</c:v>
                </c:pt>
                <c:pt idx="33181">
                  <c:v>3281.2</c:v>
                </c:pt>
                <c:pt idx="33182">
                  <c:v>3611.42</c:v>
                </c:pt>
                <c:pt idx="33183">
                  <c:v>3132.25</c:v>
                </c:pt>
                <c:pt idx="33184">
                  <c:v>3105.64</c:v>
                </c:pt>
                <c:pt idx="33185">
                  <c:v>2700.51</c:v>
                </c:pt>
                <c:pt idx="33186">
                  <c:v>2334.42</c:v>
                </c:pt>
                <c:pt idx="33187">
                  <c:v>2305.52</c:v>
                </c:pt>
                <c:pt idx="33188">
                  <c:v>1904.15</c:v>
                </c:pt>
                <c:pt idx="33189">
                  <c:v>2283.42</c:v>
                </c:pt>
                <c:pt idx="33190">
                  <c:v>1778.57</c:v>
                </c:pt>
                <c:pt idx="33191">
                  <c:v>1762.79</c:v>
                </c:pt>
                <c:pt idx="33192">
                  <c:v>1878.44</c:v>
                </c:pt>
                <c:pt idx="33193">
                  <c:v>1725.06</c:v>
                </c:pt>
                <c:pt idx="33194">
                  <c:v>1906.07</c:v>
                </c:pt>
                <c:pt idx="33195">
                  <c:v>1891.57</c:v>
                </c:pt>
                <c:pt idx="33196">
                  <c:v>1848.75</c:v>
                </c:pt>
                <c:pt idx="33197">
                  <c:v>1878.3</c:v>
                </c:pt>
                <c:pt idx="33198">
                  <c:v>1632.08</c:v>
                </c:pt>
                <c:pt idx="33199">
                  <c:v>2036</c:v>
                </c:pt>
                <c:pt idx="33200">
                  <c:v>1904.02</c:v>
                </c:pt>
                <c:pt idx="33201">
                  <c:v>1806.36</c:v>
                </c:pt>
                <c:pt idx="33202">
                  <c:v>1932.32</c:v>
                </c:pt>
                <c:pt idx="33203">
                  <c:v>2178.7600000000002</c:v>
                </c:pt>
                <c:pt idx="33204">
                  <c:v>2504.34</c:v>
                </c:pt>
                <c:pt idx="33205">
                  <c:v>3110.13</c:v>
                </c:pt>
                <c:pt idx="33206">
                  <c:v>3587.89</c:v>
                </c:pt>
                <c:pt idx="33207">
                  <c:v>2501.33</c:v>
                </c:pt>
                <c:pt idx="33208">
                  <c:v>2080.4299999999998</c:v>
                </c:pt>
                <c:pt idx="33209">
                  <c:v>2254.7800000000002</c:v>
                </c:pt>
                <c:pt idx="33210">
                  <c:v>2283.09</c:v>
                </c:pt>
                <c:pt idx="33211">
                  <c:v>2084.6799999999998</c:v>
                </c:pt>
                <c:pt idx="33212">
                  <c:v>1868.53</c:v>
                </c:pt>
                <c:pt idx="33213">
                  <c:v>2550.9699999999998</c:v>
                </c:pt>
                <c:pt idx="33214">
                  <c:v>2978.01</c:v>
                </c:pt>
                <c:pt idx="33215">
                  <c:v>2606.63</c:v>
                </c:pt>
                <c:pt idx="33216">
                  <c:v>3477.66</c:v>
                </c:pt>
                <c:pt idx="33217">
                  <c:v>1226.67</c:v>
                </c:pt>
                <c:pt idx="33218">
                  <c:v>1098.8699999999999</c:v>
                </c:pt>
                <c:pt idx="33219">
                  <c:v>1212.77</c:v>
                </c:pt>
                <c:pt idx="33220">
                  <c:v>1071.3499999999999</c:v>
                </c:pt>
                <c:pt idx="33221">
                  <c:v>1318.71</c:v>
                </c:pt>
                <c:pt idx="33222">
                  <c:v>826.92</c:v>
                </c:pt>
                <c:pt idx="33223">
                  <c:v>990.24</c:v>
                </c:pt>
                <c:pt idx="33224">
                  <c:v>1039.72</c:v>
                </c:pt>
                <c:pt idx="33225">
                  <c:v>1016.26</c:v>
                </c:pt>
                <c:pt idx="33226">
                  <c:v>1124.42</c:v>
                </c:pt>
                <c:pt idx="33227">
                  <c:v>927.09</c:v>
                </c:pt>
                <c:pt idx="33228">
                  <c:v>793.62</c:v>
                </c:pt>
                <c:pt idx="33229">
                  <c:v>950.83</c:v>
                </c:pt>
                <c:pt idx="33230">
                  <c:v>762</c:v>
                </c:pt>
                <c:pt idx="33231">
                  <c:v>861.02</c:v>
                </c:pt>
                <c:pt idx="33232">
                  <c:v>788.55</c:v>
                </c:pt>
                <c:pt idx="33233">
                  <c:v>779.54</c:v>
                </c:pt>
                <c:pt idx="33234">
                  <c:v>617.42999999999995</c:v>
                </c:pt>
                <c:pt idx="33235">
                  <c:v>598.54</c:v>
                </c:pt>
                <c:pt idx="33236">
                  <c:v>612.79</c:v>
                </c:pt>
                <c:pt idx="33237">
                  <c:v>527.11</c:v>
                </c:pt>
                <c:pt idx="33238">
                  <c:v>608.85</c:v>
                </c:pt>
                <c:pt idx="33239">
                  <c:v>491.45</c:v>
                </c:pt>
                <c:pt idx="33240">
                  <c:v>600.84</c:v>
                </c:pt>
                <c:pt idx="33241">
                  <c:v>599.04</c:v>
                </c:pt>
                <c:pt idx="33242">
                  <c:v>769.25</c:v>
                </c:pt>
                <c:pt idx="33243">
                  <c:v>660.5</c:v>
                </c:pt>
                <c:pt idx="33244">
                  <c:v>603.52</c:v>
                </c:pt>
                <c:pt idx="33245">
                  <c:v>780.58</c:v>
                </c:pt>
                <c:pt idx="33246">
                  <c:v>947.41</c:v>
                </c:pt>
                <c:pt idx="33247">
                  <c:v>855.5</c:v>
                </c:pt>
                <c:pt idx="33248">
                  <c:v>624.07000000000005</c:v>
                </c:pt>
                <c:pt idx="33249">
                  <c:v>767.13</c:v>
                </c:pt>
                <c:pt idx="33250">
                  <c:v>837.28</c:v>
                </c:pt>
                <c:pt idx="33251">
                  <c:v>707.03</c:v>
                </c:pt>
                <c:pt idx="33252">
                  <c:v>1084.6600000000001</c:v>
                </c:pt>
                <c:pt idx="33253">
                  <c:v>1096.1500000000001</c:v>
                </c:pt>
                <c:pt idx="33254">
                  <c:v>1309.75</c:v>
                </c:pt>
                <c:pt idx="33255">
                  <c:v>1790.85</c:v>
                </c:pt>
                <c:pt idx="33256">
                  <c:v>1527.45</c:v>
                </c:pt>
                <c:pt idx="33257">
                  <c:v>1211.05</c:v>
                </c:pt>
                <c:pt idx="33258">
                  <c:v>1430.25</c:v>
                </c:pt>
                <c:pt idx="33259">
                  <c:v>1336.16</c:v>
                </c:pt>
                <c:pt idx="33260">
                  <c:v>1257.48</c:v>
                </c:pt>
                <c:pt idx="33261">
                  <c:v>1507.59</c:v>
                </c:pt>
                <c:pt idx="33262">
                  <c:v>1310.5899999999999</c:v>
                </c:pt>
                <c:pt idx="33263">
                  <c:v>1794.16</c:v>
                </c:pt>
                <c:pt idx="33264">
                  <c:v>1052.3</c:v>
                </c:pt>
                <c:pt idx="33265">
                  <c:v>1140.31</c:v>
                </c:pt>
                <c:pt idx="33266">
                  <c:v>1163.31</c:v>
                </c:pt>
                <c:pt idx="33267">
                  <c:v>1151.3399999999999</c:v>
                </c:pt>
                <c:pt idx="33268">
                  <c:v>1053.3599999999999</c:v>
                </c:pt>
                <c:pt idx="33269">
                  <c:v>1039.06</c:v>
                </c:pt>
                <c:pt idx="33270">
                  <c:v>1181.19</c:v>
                </c:pt>
                <c:pt idx="33271">
                  <c:v>1214.97</c:v>
                </c:pt>
                <c:pt idx="33272">
                  <c:v>1252.82</c:v>
                </c:pt>
                <c:pt idx="33273">
                  <c:v>1155.52</c:v>
                </c:pt>
                <c:pt idx="33274">
                  <c:v>1257.05</c:v>
                </c:pt>
                <c:pt idx="33275">
                  <c:v>993.1</c:v>
                </c:pt>
                <c:pt idx="33276">
                  <c:v>825.37</c:v>
                </c:pt>
                <c:pt idx="33277">
                  <c:v>912.03</c:v>
                </c:pt>
                <c:pt idx="33278">
                  <c:v>976</c:v>
                </c:pt>
                <c:pt idx="33279">
                  <c:v>1027.44</c:v>
                </c:pt>
                <c:pt idx="33280">
                  <c:v>1047.6600000000001</c:v>
                </c:pt>
                <c:pt idx="33281">
                  <c:v>979.59</c:v>
                </c:pt>
                <c:pt idx="33282">
                  <c:v>1135.8399999999999</c:v>
                </c:pt>
                <c:pt idx="33283">
                  <c:v>1262.48</c:v>
                </c:pt>
                <c:pt idx="33284">
                  <c:v>1033.8399999999999</c:v>
                </c:pt>
                <c:pt idx="33285">
                  <c:v>762.4</c:v>
                </c:pt>
                <c:pt idx="33286">
                  <c:v>796.37</c:v>
                </c:pt>
                <c:pt idx="33287">
                  <c:v>827.6</c:v>
                </c:pt>
                <c:pt idx="33288">
                  <c:v>584.11</c:v>
                </c:pt>
                <c:pt idx="33289">
                  <c:v>735.2</c:v>
                </c:pt>
                <c:pt idx="33290">
                  <c:v>585.41999999999996</c:v>
                </c:pt>
                <c:pt idx="33291">
                  <c:v>569.55999999999995</c:v>
                </c:pt>
                <c:pt idx="33292">
                  <c:v>576.75</c:v>
                </c:pt>
                <c:pt idx="33293">
                  <c:v>647.54</c:v>
                </c:pt>
                <c:pt idx="33294">
                  <c:v>690.1</c:v>
                </c:pt>
                <c:pt idx="33295">
                  <c:v>588.58000000000004</c:v>
                </c:pt>
                <c:pt idx="33296">
                  <c:v>667.66</c:v>
                </c:pt>
                <c:pt idx="33297">
                  <c:v>662.63</c:v>
                </c:pt>
                <c:pt idx="33298">
                  <c:v>604.72</c:v>
                </c:pt>
                <c:pt idx="33299">
                  <c:v>530.70000000000005</c:v>
                </c:pt>
                <c:pt idx="33300">
                  <c:v>873.7</c:v>
                </c:pt>
                <c:pt idx="33301">
                  <c:v>774.89</c:v>
                </c:pt>
                <c:pt idx="33302">
                  <c:v>857.85</c:v>
                </c:pt>
                <c:pt idx="33303">
                  <c:v>884.33</c:v>
                </c:pt>
                <c:pt idx="33304">
                  <c:v>858.35</c:v>
                </c:pt>
                <c:pt idx="33305">
                  <c:v>825.54</c:v>
                </c:pt>
                <c:pt idx="33306">
                  <c:v>1032.05</c:v>
                </c:pt>
                <c:pt idx="33307">
                  <c:v>1104.9100000000001</c:v>
                </c:pt>
                <c:pt idx="33308">
                  <c:v>1235.29</c:v>
                </c:pt>
                <c:pt idx="33309">
                  <c:v>1251.24</c:v>
                </c:pt>
                <c:pt idx="33310">
                  <c:v>1375.68</c:v>
                </c:pt>
                <c:pt idx="33311">
                  <c:v>1238.33</c:v>
                </c:pt>
                <c:pt idx="33312">
                  <c:v>1388.36</c:v>
                </c:pt>
                <c:pt idx="33313">
                  <c:v>1223.9000000000001</c:v>
                </c:pt>
                <c:pt idx="33314">
                  <c:v>1460.6</c:v>
                </c:pt>
                <c:pt idx="33315">
                  <c:v>1643.21</c:v>
                </c:pt>
                <c:pt idx="33316">
                  <c:v>877.74</c:v>
                </c:pt>
                <c:pt idx="33317">
                  <c:v>1098.5899999999999</c:v>
                </c:pt>
                <c:pt idx="33318">
                  <c:v>707.12</c:v>
                </c:pt>
                <c:pt idx="33319">
                  <c:v>1034.8800000000001</c:v>
                </c:pt>
                <c:pt idx="33320">
                  <c:v>995.29</c:v>
                </c:pt>
                <c:pt idx="33321">
                  <c:v>1042.81</c:v>
                </c:pt>
                <c:pt idx="33322">
                  <c:v>1033.53</c:v>
                </c:pt>
                <c:pt idx="33323">
                  <c:v>1044.44</c:v>
                </c:pt>
                <c:pt idx="33324">
                  <c:v>1007.15</c:v>
                </c:pt>
                <c:pt idx="33325">
                  <c:v>1033.26</c:v>
                </c:pt>
                <c:pt idx="33326">
                  <c:v>1036.27</c:v>
                </c:pt>
                <c:pt idx="33327">
                  <c:v>971.18</c:v>
                </c:pt>
                <c:pt idx="33328">
                  <c:v>957.87</c:v>
                </c:pt>
                <c:pt idx="33329">
                  <c:v>855.72</c:v>
                </c:pt>
                <c:pt idx="33330">
                  <c:v>1111.6099999999999</c:v>
                </c:pt>
                <c:pt idx="33331">
                  <c:v>882.47</c:v>
                </c:pt>
                <c:pt idx="33332">
                  <c:v>777.21</c:v>
                </c:pt>
                <c:pt idx="33333">
                  <c:v>651.41</c:v>
                </c:pt>
                <c:pt idx="33334">
                  <c:v>699.12</c:v>
                </c:pt>
                <c:pt idx="33335">
                  <c:v>816.85</c:v>
                </c:pt>
                <c:pt idx="33336">
                  <c:v>715.71</c:v>
                </c:pt>
                <c:pt idx="33337">
                  <c:v>710.47</c:v>
                </c:pt>
                <c:pt idx="33338">
                  <c:v>660.63</c:v>
                </c:pt>
                <c:pt idx="33339">
                  <c:v>746.44</c:v>
                </c:pt>
                <c:pt idx="33340">
                  <c:v>506.46</c:v>
                </c:pt>
                <c:pt idx="33341">
                  <c:v>720.87</c:v>
                </c:pt>
                <c:pt idx="33342">
                  <c:v>599.67999999999995</c:v>
                </c:pt>
                <c:pt idx="33343">
                  <c:v>467.6</c:v>
                </c:pt>
                <c:pt idx="33344">
                  <c:v>494.08</c:v>
                </c:pt>
                <c:pt idx="33345">
                  <c:v>561.53</c:v>
                </c:pt>
                <c:pt idx="33346">
                  <c:v>601.9</c:v>
                </c:pt>
                <c:pt idx="33347">
                  <c:v>576.49</c:v>
                </c:pt>
                <c:pt idx="33348">
                  <c:v>583.66</c:v>
                </c:pt>
                <c:pt idx="33349">
                  <c:v>519.05999999999995</c:v>
                </c:pt>
                <c:pt idx="33350">
                  <c:v>618.46</c:v>
                </c:pt>
                <c:pt idx="33351">
                  <c:v>625.27</c:v>
                </c:pt>
                <c:pt idx="33352">
                  <c:v>536.51</c:v>
                </c:pt>
                <c:pt idx="33353">
                  <c:v>630.24</c:v>
                </c:pt>
                <c:pt idx="33354">
                  <c:v>765.85</c:v>
                </c:pt>
                <c:pt idx="33355">
                  <c:v>484.19</c:v>
                </c:pt>
                <c:pt idx="33356">
                  <c:v>823.16</c:v>
                </c:pt>
                <c:pt idx="33357">
                  <c:v>876.94</c:v>
                </c:pt>
                <c:pt idx="33358">
                  <c:v>802.33</c:v>
                </c:pt>
                <c:pt idx="33359">
                  <c:v>1393.97</c:v>
                </c:pt>
                <c:pt idx="33360">
                  <c:v>9588.59</c:v>
                </c:pt>
                <c:pt idx="33361">
                  <c:v>12901.02</c:v>
                </c:pt>
                <c:pt idx="33362">
                  <c:v>11587.59</c:v>
                </c:pt>
                <c:pt idx="33363">
                  <c:v>8187.41</c:v>
                </c:pt>
                <c:pt idx="33364">
                  <c:v>7340.57</c:v>
                </c:pt>
                <c:pt idx="33365">
                  <c:v>6012.96</c:v>
                </c:pt>
                <c:pt idx="33366">
                  <c:v>7123.52</c:v>
                </c:pt>
                <c:pt idx="33367">
                  <c:v>5367.94</c:v>
                </c:pt>
                <c:pt idx="33368">
                  <c:v>5849.69</c:v>
                </c:pt>
                <c:pt idx="33369">
                  <c:v>5916</c:v>
                </c:pt>
                <c:pt idx="33370">
                  <c:v>5176.9799999999996</c:v>
                </c:pt>
                <c:pt idx="33371">
                  <c:v>6660</c:v>
                </c:pt>
                <c:pt idx="33372">
                  <c:v>7666.96</c:v>
                </c:pt>
                <c:pt idx="33373">
                  <c:v>8748.24</c:v>
                </c:pt>
                <c:pt idx="33374">
                  <c:v>7510</c:v>
                </c:pt>
                <c:pt idx="33375">
                  <c:v>6996.33</c:v>
                </c:pt>
                <c:pt idx="33376">
                  <c:v>7922.48</c:v>
                </c:pt>
                <c:pt idx="33377">
                  <c:v>7484.42</c:v>
                </c:pt>
                <c:pt idx="33378">
                  <c:v>7284.81</c:v>
                </c:pt>
                <c:pt idx="33379">
                  <c:v>7138</c:v>
                </c:pt>
                <c:pt idx="33380">
                  <c:v>6743.38</c:v>
                </c:pt>
                <c:pt idx="33381">
                  <c:v>8055.54</c:v>
                </c:pt>
                <c:pt idx="33382">
                  <c:v>8203.5</c:v>
                </c:pt>
                <c:pt idx="33383">
                  <c:v>8985.5</c:v>
                </c:pt>
                <c:pt idx="33384">
                  <c:v>8517.33</c:v>
                </c:pt>
                <c:pt idx="33385">
                  <c:v>6746.36</c:v>
                </c:pt>
                <c:pt idx="33386">
                  <c:v>8526.2000000000007</c:v>
                </c:pt>
                <c:pt idx="33387">
                  <c:v>10103.299999999999</c:v>
                </c:pt>
                <c:pt idx="33388">
                  <c:v>8540.8799999999992</c:v>
                </c:pt>
                <c:pt idx="33389">
                  <c:v>9688.14</c:v>
                </c:pt>
                <c:pt idx="33390">
                  <c:v>6896.68</c:v>
                </c:pt>
                <c:pt idx="33391">
                  <c:v>7437.78</c:v>
                </c:pt>
                <c:pt idx="33392">
                  <c:v>8074.41</c:v>
                </c:pt>
                <c:pt idx="33393">
                  <c:v>7432</c:v>
                </c:pt>
                <c:pt idx="33394">
                  <c:v>7863.7</c:v>
                </c:pt>
                <c:pt idx="33395">
                  <c:v>7944.95</c:v>
                </c:pt>
                <c:pt idx="33396">
                  <c:v>6574.64</c:v>
                </c:pt>
                <c:pt idx="33397">
                  <c:v>6897.29</c:v>
                </c:pt>
                <c:pt idx="33398">
                  <c:v>8082.04</c:v>
                </c:pt>
                <c:pt idx="33399">
                  <c:v>8848.2900000000009</c:v>
                </c:pt>
                <c:pt idx="33400">
                  <c:v>10650.65</c:v>
                </c:pt>
                <c:pt idx="33401">
                  <c:v>10626.15</c:v>
                </c:pt>
                <c:pt idx="33402">
                  <c:v>12260.6</c:v>
                </c:pt>
                <c:pt idx="33403">
                  <c:v>8820.7000000000007</c:v>
                </c:pt>
                <c:pt idx="33404">
                  <c:v>11236.95</c:v>
                </c:pt>
                <c:pt idx="33405">
                  <c:v>14780.5</c:v>
                </c:pt>
                <c:pt idx="33406">
                  <c:v>27864.91</c:v>
                </c:pt>
                <c:pt idx="33407">
                  <c:v>9278.7999999999993</c:v>
                </c:pt>
                <c:pt idx="33408">
                  <c:v>8404.2999999999993</c:v>
                </c:pt>
                <c:pt idx="33409">
                  <c:v>7989.85</c:v>
                </c:pt>
                <c:pt idx="33410">
                  <c:v>9009</c:v>
                </c:pt>
                <c:pt idx="33411">
                  <c:v>8783.52</c:v>
                </c:pt>
                <c:pt idx="33412">
                  <c:v>10122.950000000001</c:v>
                </c:pt>
                <c:pt idx="33413">
                  <c:v>12061.61</c:v>
                </c:pt>
                <c:pt idx="33414">
                  <c:v>14153.5</c:v>
                </c:pt>
                <c:pt idx="33415">
                  <c:v>7919.31</c:v>
                </c:pt>
                <c:pt idx="33416">
                  <c:v>8401.35</c:v>
                </c:pt>
                <c:pt idx="33417">
                  <c:v>7724.31</c:v>
                </c:pt>
                <c:pt idx="33418">
                  <c:v>8016.11</c:v>
                </c:pt>
                <c:pt idx="33419">
                  <c:v>8593.39</c:v>
                </c:pt>
                <c:pt idx="33420">
                  <c:v>7382.3</c:v>
                </c:pt>
                <c:pt idx="33421">
                  <c:v>8324.41</c:v>
                </c:pt>
                <c:pt idx="33422">
                  <c:v>7426.44</c:v>
                </c:pt>
                <c:pt idx="33423">
                  <c:v>8161.93</c:v>
                </c:pt>
                <c:pt idx="33424">
                  <c:v>7649.64</c:v>
                </c:pt>
                <c:pt idx="33425">
                  <c:v>10531.26</c:v>
                </c:pt>
                <c:pt idx="33426">
                  <c:v>9740.15</c:v>
                </c:pt>
                <c:pt idx="33427">
                  <c:v>7924.79</c:v>
                </c:pt>
                <c:pt idx="33428">
                  <c:v>8015.23</c:v>
                </c:pt>
                <c:pt idx="33429">
                  <c:v>7881.75</c:v>
                </c:pt>
                <c:pt idx="33430">
                  <c:v>7507.25</c:v>
                </c:pt>
                <c:pt idx="33431">
                  <c:v>7888.82</c:v>
                </c:pt>
                <c:pt idx="33432">
                  <c:v>8231.36</c:v>
                </c:pt>
                <c:pt idx="33433">
                  <c:v>7621.17</c:v>
                </c:pt>
                <c:pt idx="33434">
                  <c:v>8433.27</c:v>
                </c:pt>
                <c:pt idx="33435">
                  <c:v>8921.17</c:v>
                </c:pt>
                <c:pt idx="33436">
                  <c:v>9485.94</c:v>
                </c:pt>
                <c:pt idx="33437">
                  <c:v>8517.6200000000008</c:v>
                </c:pt>
                <c:pt idx="33438">
                  <c:v>8896.0400000000009</c:v>
                </c:pt>
                <c:pt idx="33439">
                  <c:v>10868.42</c:v>
                </c:pt>
                <c:pt idx="33440">
                  <c:v>10494.47</c:v>
                </c:pt>
                <c:pt idx="33441">
                  <c:v>8627.09</c:v>
                </c:pt>
                <c:pt idx="33442">
                  <c:v>8394.57</c:v>
                </c:pt>
                <c:pt idx="33443">
                  <c:v>8709.75</c:v>
                </c:pt>
                <c:pt idx="33444">
                  <c:v>8323.48</c:v>
                </c:pt>
                <c:pt idx="33445">
                  <c:v>8611.34</c:v>
                </c:pt>
                <c:pt idx="33446">
                  <c:v>7604.47</c:v>
                </c:pt>
                <c:pt idx="33447">
                  <c:v>8324.56</c:v>
                </c:pt>
                <c:pt idx="33448">
                  <c:v>8905.01</c:v>
                </c:pt>
                <c:pt idx="33449">
                  <c:v>10222.959999999999</c:v>
                </c:pt>
                <c:pt idx="33450">
                  <c:v>10953.82</c:v>
                </c:pt>
                <c:pt idx="33451">
                  <c:v>11100.91</c:v>
                </c:pt>
                <c:pt idx="33452">
                  <c:v>11715.69</c:v>
                </c:pt>
                <c:pt idx="33453">
                  <c:v>10820.86</c:v>
                </c:pt>
                <c:pt idx="33454">
                  <c:v>14485.32</c:v>
                </c:pt>
                <c:pt idx="33455">
                  <c:v>12680.37</c:v>
                </c:pt>
                <c:pt idx="33456">
                  <c:v>14956.05</c:v>
                </c:pt>
                <c:pt idx="33457">
                  <c:v>18671.919999999998</c:v>
                </c:pt>
                <c:pt idx="33458">
                  <c:v>30150.35</c:v>
                </c:pt>
                <c:pt idx="33459">
                  <c:v>13500.67</c:v>
                </c:pt>
                <c:pt idx="33460">
                  <c:v>8890.6299999999992</c:v>
                </c:pt>
                <c:pt idx="33461">
                  <c:v>8051.26</c:v>
                </c:pt>
                <c:pt idx="33462">
                  <c:v>9539.9500000000007</c:v>
                </c:pt>
                <c:pt idx="33463">
                  <c:v>8860.17</c:v>
                </c:pt>
                <c:pt idx="33464">
                  <c:v>10009.700000000001</c:v>
                </c:pt>
                <c:pt idx="33465">
                  <c:v>13369.17</c:v>
                </c:pt>
                <c:pt idx="33466">
                  <c:v>13721.26</c:v>
                </c:pt>
                <c:pt idx="33467">
                  <c:v>10640.64</c:v>
                </c:pt>
                <c:pt idx="33468">
                  <c:v>10997.38</c:v>
                </c:pt>
                <c:pt idx="33469">
                  <c:v>9452.91</c:v>
                </c:pt>
                <c:pt idx="33470">
                  <c:v>10093.94</c:v>
                </c:pt>
                <c:pt idx="33471">
                  <c:v>8623.8799999999992</c:v>
                </c:pt>
                <c:pt idx="33472">
                  <c:v>8609.7199999999993</c:v>
                </c:pt>
                <c:pt idx="33473">
                  <c:v>9353.76</c:v>
                </c:pt>
                <c:pt idx="33474">
                  <c:v>8381.2000000000007</c:v>
                </c:pt>
                <c:pt idx="33475">
                  <c:v>8755.52</c:v>
                </c:pt>
                <c:pt idx="33476">
                  <c:v>8880.65</c:v>
                </c:pt>
                <c:pt idx="33477">
                  <c:v>9100.49</c:v>
                </c:pt>
                <c:pt idx="33478">
                  <c:v>9061.99</c:v>
                </c:pt>
                <c:pt idx="33479">
                  <c:v>10522.59</c:v>
                </c:pt>
                <c:pt idx="33480">
                  <c:v>9912.2999999999993</c:v>
                </c:pt>
                <c:pt idx="33481">
                  <c:v>9769.93</c:v>
                </c:pt>
                <c:pt idx="33482">
                  <c:v>9461.5</c:v>
                </c:pt>
                <c:pt idx="33483">
                  <c:v>7983.34</c:v>
                </c:pt>
                <c:pt idx="33484">
                  <c:v>9723.4699999999993</c:v>
                </c:pt>
                <c:pt idx="33485">
                  <c:v>9711.9500000000007</c:v>
                </c:pt>
                <c:pt idx="33486">
                  <c:v>9655.81</c:v>
                </c:pt>
                <c:pt idx="33487">
                  <c:v>9157.6299999999992</c:v>
                </c:pt>
                <c:pt idx="33488">
                  <c:v>9412.9</c:v>
                </c:pt>
                <c:pt idx="33489">
                  <c:v>10084.450000000001</c:v>
                </c:pt>
                <c:pt idx="33490">
                  <c:v>11855.39</c:v>
                </c:pt>
                <c:pt idx="33491">
                  <c:v>11627.23</c:v>
                </c:pt>
                <c:pt idx="33492">
                  <c:v>11896.3</c:v>
                </c:pt>
                <c:pt idx="33493">
                  <c:v>9792.36</c:v>
                </c:pt>
                <c:pt idx="33494">
                  <c:v>9333.61</c:v>
                </c:pt>
                <c:pt idx="33495">
                  <c:v>8847.7999999999993</c:v>
                </c:pt>
                <c:pt idx="33496">
                  <c:v>9187</c:v>
                </c:pt>
                <c:pt idx="33497">
                  <c:v>9256.31</c:v>
                </c:pt>
                <c:pt idx="33498">
                  <c:v>7762.17</c:v>
                </c:pt>
                <c:pt idx="33499">
                  <c:v>10150.57</c:v>
                </c:pt>
                <c:pt idx="33500">
                  <c:v>9762.7000000000007</c:v>
                </c:pt>
                <c:pt idx="33501">
                  <c:v>9220.2000000000007</c:v>
                </c:pt>
                <c:pt idx="33502">
                  <c:v>10045.1</c:v>
                </c:pt>
                <c:pt idx="33503">
                  <c:v>8863.08</c:v>
                </c:pt>
                <c:pt idx="33504">
                  <c:v>8758</c:v>
                </c:pt>
                <c:pt idx="33505">
                  <c:v>8455.52</c:v>
                </c:pt>
                <c:pt idx="33506">
                  <c:v>7669.5</c:v>
                </c:pt>
                <c:pt idx="33507">
                  <c:v>7365</c:v>
                </c:pt>
                <c:pt idx="33508">
                  <c:v>7432</c:v>
                </c:pt>
                <c:pt idx="33509">
                  <c:v>7132.5</c:v>
                </c:pt>
                <c:pt idx="33510">
                  <c:v>6820.5</c:v>
                </c:pt>
                <c:pt idx="33511">
                  <c:v>8465.5</c:v>
                </c:pt>
                <c:pt idx="33512">
                  <c:v>8693.49</c:v>
                </c:pt>
                <c:pt idx="33513">
                  <c:v>8450.4699999999993</c:v>
                </c:pt>
                <c:pt idx="33514">
                  <c:v>7425</c:v>
                </c:pt>
                <c:pt idx="33515">
                  <c:v>7250.5</c:v>
                </c:pt>
                <c:pt idx="33516">
                  <c:v>8504</c:v>
                </c:pt>
                <c:pt idx="33517">
                  <c:v>7013.46</c:v>
                </c:pt>
                <c:pt idx="33518">
                  <c:v>7721.24</c:v>
                </c:pt>
                <c:pt idx="33519">
                  <c:v>8073.8</c:v>
                </c:pt>
                <c:pt idx="33520">
                  <c:v>7467.55</c:v>
                </c:pt>
                <c:pt idx="33521">
                  <c:v>7830.2</c:v>
                </c:pt>
                <c:pt idx="33522">
                  <c:v>8460.7000000000007</c:v>
                </c:pt>
                <c:pt idx="33523">
                  <c:v>7889.74</c:v>
                </c:pt>
                <c:pt idx="33524">
                  <c:v>8886.02</c:v>
                </c:pt>
                <c:pt idx="33525">
                  <c:v>6829.48</c:v>
                </c:pt>
                <c:pt idx="33526">
                  <c:v>7486.16</c:v>
                </c:pt>
                <c:pt idx="33527">
                  <c:v>7824.98</c:v>
                </c:pt>
                <c:pt idx="33528">
                  <c:v>8425.56</c:v>
                </c:pt>
                <c:pt idx="33529">
                  <c:v>8835.0300000000007</c:v>
                </c:pt>
                <c:pt idx="33530">
                  <c:v>8684.58</c:v>
                </c:pt>
                <c:pt idx="33531">
                  <c:v>8912.2999999999993</c:v>
                </c:pt>
                <c:pt idx="33532">
                  <c:v>6907.02</c:v>
                </c:pt>
                <c:pt idx="33533">
                  <c:v>8492.36</c:v>
                </c:pt>
                <c:pt idx="33534">
                  <c:v>7149.18</c:v>
                </c:pt>
                <c:pt idx="33535">
                  <c:v>7202.98</c:v>
                </c:pt>
                <c:pt idx="33536">
                  <c:v>7476.6</c:v>
                </c:pt>
                <c:pt idx="33537">
                  <c:v>7386.32</c:v>
                </c:pt>
                <c:pt idx="33538">
                  <c:v>7266.14</c:v>
                </c:pt>
                <c:pt idx="33539">
                  <c:v>6675.98</c:v>
                </c:pt>
                <c:pt idx="33540">
                  <c:v>6885.12</c:v>
                </c:pt>
                <c:pt idx="33541">
                  <c:v>7498.48</c:v>
                </c:pt>
                <c:pt idx="33542">
                  <c:v>6778.6</c:v>
                </c:pt>
                <c:pt idx="33543">
                  <c:v>5602.76</c:v>
                </c:pt>
                <c:pt idx="33544">
                  <c:v>6808.7</c:v>
                </c:pt>
                <c:pt idx="33545">
                  <c:v>7817.76</c:v>
                </c:pt>
                <c:pt idx="33546">
                  <c:v>5791.1</c:v>
                </c:pt>
                <c:pt idx="33547">
                  <c:v>5903.76</c:v>
                </c:pt>
                <c:pt idx="33548">
                  <c:v>7972.94</c:v>
                </c:pt>
                <c:pt idx="33549">
                  <c:v>9892.6200000000008</c:v>
                </c:pt>
                <c:pt idx="33550">
                  <c:v>6680.18</c:v>
                </c:pt>
                <c:pt idx="33551">
                  <c:v>6465.18</c:v>
                </c:pt>
                <c:pt idx="33552">
                  <c:v>6564.24</c:v>
                </c:pt>
                <c:pt idx="33553">
                  <c:v>7582.68</c:v>
                </c:pt>
                <c:pt idx="33554">
                  <c:v>7480.52</c:v>
                </c:pt>
                <c:pt idx="33555">
                  <c:v>8974.2999999999993</c:v>
                </c:pt>
                <c:pt idx="33556">
                  <c:v>9566.98</c:v>
                </c:pt>
                <c:pt idx="33557">
                  <c:v>10541.1</c:v>
                </c:pt>
                <c:pt idx="33558">
                  <c:v>9600.02</c:v>
                </c:pt>
                <c:pt idx="33559">
                  <c:v>10203.56</c:v>
                </c:pt>
                <c:pt idx="33560">
                  <c:v>9332.74</c:v>
                </c:pt>
                <c:pt idx="33561">
                  <c:v>9015.66</c:v>
                </c:pt>
                <c:pt idx="33562">
                  <c:v>8913.7000000000007</c:v>
                </c:pt>
                <c:pt idx="33563">
                  <c:v>7998.52</c:v>
                </c:pt>
                <c:pt idx="33564">
                  <c:v>8511.9</c:v>
                </c:pt>
                <c:pt idx="33565">
                  <c:v>8630.3799999999992</c:v>
                </c:pt>
                <c:pt idx="33566">
                  <c:v>8462</c:v>
                </c:pt>
                <c:pt idx="33567">
                  <c:v>7912.12</c:v>
                </c:pt>
                <c:pt idx="33568">
                  <c:v>7868.1</c:v>
                </c:pt>
                <c:pt idx="33569">
                  <c:v>7742.02</c:v>
                </c:pt>
                <c:pt idx="33570">
                  <c:v>8068.14</c:v>
                </c:pt>
                <c:pt idx="33571">
                  <c:v>8652.3799999999992</c:v>
                </c:pt>
                <c:pt idx="33572">
                  <c:v>8739.9599999999991</c:v>
                </c:pt>
                <c:pt idx="33573">
                  <c:v>8355.52</c:v>
                </c:pt>
                <c:pt idx="33574">
                  <c:v>9724.8799999999992</c:v>
                </c:pt>
                <c:pt idx="33575">
                  <c:v>9346.5400000000009</c:v>
                </c:pt>
                <c:pt idx="33576">
                  <c:v>8432.2999999999993</c:v>
                </c:pt>
                <c:pt idx="33577">
                  <c:v>8536.4599999999991</c:v>
                </c:pt>
                <c:pt idx="33578">
                  <c:v>8584.2800000000007</c:v>
                </c:pt>
                <c:pt idx="33579">
                  <c:v>9222.36</c:v>
                </c:pt>
                <c:pt idx="33580">
                  <c:v>7595.72</c:v>
                </c:pt>
                <c:pt idx="33581">
                  <c:v>8300.48</c:v>
                </c:pt>
                <c:pt idx="33582">
                  <c:v>8923.26</c:v>
                </c:pt>
                <c:pt idx="33583">
                  <c:v>10010.299999999999</c:v>
                </c:pt>
                <c:pt idx="33584">
                  <c:v>7707.6</c:v>
                </c:pt>
                <c:pt idx="33585">
                  <c:v>8022.96</c:v>
                </c:pt>
                <c:pt idx="33586">
                  <c:v>7970.9</c:v>
                </c:pt>
                <c:pt idx="33587">
                  <c:v>7351.84</c:v>
                </c:pt>
                <c:pt idx="33588">
                  <c:v>6754.26</c:v>
                </c:pt>
                <c:pt idx="33589">
                  <c:v>7192.28</c:v>
                </c:pt>
                <c:pt idx="33590">
                  <c:v>7683.02</c:v>
                </c:pt>
                <c:pt idx="33591">
                  <c:v>7531.64</c:v>
                </c:pt>
                <c:pt idx="33592">
                  <c:v>7303.92</c:v>
                </c:pt>
                <c:pt idx="33593">
                  <c:v>6463.16</c:v>
                </c:pt>
                <c:pt idx="33594">
                  <c:v>6222.44</c:v>
                </c:pt>
                <c:pt idx="33595">
                  <c:v>6106.1</c:v>
                </c:pt>
                <c:pt idx="33596">
                  <c:v>6217.66</c:v>
                </c:pt>
                <c:pt idx="33597">
                  <c:v>6462.34</c:v>
                </c:pt>
                <c:pt idx="33598">
                  <c:v>5880.98</c:v>
                </c:pt>
                <c:pt idx="33599">
                  <c:v>4930.3999999999996</c:v>
                </c:pt>
                <c:pt idx="33600">
                  <c:v>6085.42</c:v>
                </c:pt>
                <c:pt idx="33601">
                  <c:v>7274.16</c:v>
                </c:pt>
                <c:pt idx="33602">
                  <c:v>6398.08</c:v>
                </c:pt>
                <c:pt idx="33603">
                  <c:v>6063.75</c:v>
                </c:pt>
                <c:pt idx="33604">
                  <c:v>5234.58</c:v>
                </c:pt>
                <c:pt idx="33605">
                  <c:v>6465.73</c:v>
                </c:pt>
                <c:pt idx="33606">
                  <c:v>6469.92</c:v>
                </c:pt>
                <c:pt idx="33607">
                  <c:v>6909.81</c:v>
                </c:pt>
                <c:pt idx="33608">
                  <c:v>9523.56</c:v>
                </c:pt>
                <c:pt idx="33609">
                  <c:v>8523.93</c:v>
                </c:pt>
                <c:pt idx="33610">
                  <c:v>7919.18</c:v>
                </c:pt>
                <c:pt idx="33611">
                  <c:v>8916.27</c:v>
                </c:pt>
                <c:pt idx="33612">
                  <c:v>9151.6200000000008</c:v>
                </c:pt>
                <c:pt idx="33613">
                  <c:v>8233.64</c:v>
                </c:pt>
                <c:pt idx="33614">
                  <c:v>7951.82</c:v>
                </c:pt>
                <c:pt idx="33615">
                  <c:v>7588.86</c:v>
                </c:pt>
                <c:pt idx="33616">
                  <c:v>8939.76</c:v>
                </c:pt>
                <c:pt idx="33617">
                  <c:v>7505.62</c:v>
                </c:pt>
                <c:pt idx="33618">
                  <c:v>7936.83</c:v>
                </c:pt>
                <c:pt idx="33619">
                  <c:v>7319.16</c:v>
                </c:pt>
                <c:pt idx="33620">
                  <c:v>7318.04</c:v>
                </c:pt>
                <c:pt idx="33621">
                  <c:v>7660.06</c:v>
                </c:pt>
                <c:pt idx="33622">
                  <c:v>7949.22</c:v>
                </c:pt>
                <c:pt idx="33623">
                  <c:v>8636.26</c:v>
                </c:pt>
                <c:pt idx="33624">
                  <c:v>7373.74</c:v>
                </c:pt>
                <c:pt idx="33625">
                  <c:v>9231.35</c:v>
                </c:pt>
                <c:pt idx="33626">
                  <c:v>7730.78</c:v>
                </c:pt>
                <c:pt idx="33627">
                  <c:v>7533.89</c:v>
                </c:pt>
                <c:pt idx="33628">
                  <c:v>7298.26</c:v>
                </c:pt>
                <c:pt idx="33629">
                  <c:v>8392.11</c:v>
                </c:pt>
                <c:pt idx="33630">
                  <c:v>7428.52</c:v>
                </c:pt>
                <c:pt idx="33631">
                  <c:v>8310.68</c:v>
                </c:pt>
                <c:pt idx="33632">
                  <c:v>7594.98</c:v>
                </c:pt>
                <c:pt idx="33633">
                  <c:v>8513.44</c:v>
                </c:pt>
                <c:pt idx="33634">
                  <c:v>9014.6</c:v>
                </c:pt>
                <c:pt idx="33635">
                  <c:v>8856.24</c:v>
                </c:pt>
                <c:pt idx="33636">
                  <c:v>7140.7</c:v>
                </c:pt>
                <c:pt idx="33637">
                  <c:v>7248.48</c:v>
                </c:pt>
                <c:pt idx="33638">
                  <c:v>5257.66</c:v>
                </c:pt>
                <c:pt idx="33639">
                  <c:v>5360.96</c:v>
                </c:pt>
                <c:pt idx="33640">
                  <c:v>5435.76</c:v>
                </c:pt>
                <c:pt idx="33641">
                  <c:v>4603.5</c:v>
                </c:pt>
                <c:pt idx="33642">
                  <c:v>5559.78</c:v>
                </c:pt>
                <c:pt idx="33643">
                  <c:v>5158.6400000000003</c:v>
                </c:pt>
                <c:pt idx="33644">
                  <c:v>5888.82</c:v>
                </c:pt>
                <c:pt idx="33645">
                  <c:v>6384.78</c:v>
                </c:pt>
                <c:pt idx="33646">
                  <c:v>3184.46</c:v>
                </c:pt>
                <c:pt idx="33647">
                  <c:v>3664</c:v>
                </c:pt>
                <c:pt idx="33648">
                  <c:v>3434</c:v>
                </c:pt>
                <c:pt idx="33649">
                  <c:v>2850</c:v>
                </c:pt>
                <c:pt idx="33650">
                  <c:v>3262.93</c:v>
                </c:pt>
                <c:pt idx="33651">
                  <c:v>2397</c:v>
                </c:pt>
                <c:pt idx="33652">
                  <c:v>2388.5</c:v>
                </c:pt>
                <c:pt idx="33653">
                  <c:v>1413.5</c:v>
                </c:pt>
                <c:pt idx="33654">
                  <c:v>1831</c:v>
                </c:pt>
                <c:pt idx="33655">
                  <c:v>2047.5</c:v>
                </c:pt>
                <c:pt idx="33656">
                  <c:v>1915.5</c:v>
                </c:pt>
                <c:pt idx="33657">
                  <c:v>1628</c:v>
                </c:pt>
                <c:pt idx="33658">
                  <c:v>2209.5</c:v>
                </c:pt>
                <c:pt idx="33659">
                  <c:v>2620.92</c:v>
                </c:pt>
                <c:pt idx="33660">
                  <c:v>2173.5</c:v>
                </c:pt>
                <c:pt idx="33661">
                  <c:v>2166.5</c:v>
                </c:pt>
                <c:pt idx="33662">
                  <c:v>2321.46</c:v>
                </c:pt>
                <c:pt idx="33663">
                  <c:v>2059.96</c:v>
                </c:pt>
                <c:pt idx="33664">
                  <c:v>2271.5</c:v>
                </c:pt>
                <c:pt idx="33665">
                  <c:v>2127.2199999999998</c:v>
                </c:pt>
                <c:pt idx="33666">
                  <c:v>1772.46</c:v>
                </c:pt>
                <c:pt idx="33667">
                  <c:v>1805</c:v>
                </c:pt>
                <c:pt idx="33668">
                  <c:v>2278.92</c:v>
                </c:pt>
                <c:pt idx="33669">
                  <c:v>3688.88</c:v>
                </c:pt>
                <c:pt idx="33670">
                  <c:v>7044.84</c:v>
                </c:pt>
                <c:pt idx="33671">
                  <c:v>6438.49</c:v>
                </c:pt>
                <c:pt idx="33672">
                  <c:v>7764.33</c:v>
                </c:pt>
                <c:pt idx="33673">
                  <c:v>13096.51</c:v>
                </c:pt>
                <c:pt idx="33674">
                  <c:v>12127</c:v>
                </c:pt>
                <c:pt idx="33675">
                  <c:v>7032.5</c:v>
                </c:pt>
                <c:pt idx="33676">
                  <c:v>5215.5</c:v>
                </c:pt>
                <c:pt idx="33677">
                  <c:v>2528</c:v>
                </c:pt>
                <c:pt idx="33678">
                  <c:v>2888.75</c:v>
                </c:pt>
                <c:pt idx="33679">
                  <c:v>2311</c:v>
                </c:pt>
                <c:pt idx="33680">
                  <c:v>2302.98</c:v>
                </c:pt>
                <c:pt idx="33681">
                  <c:v>2443.5</c:v>
                </c:pt>
                <c:pt idx="33682">
                  <c:v>2311.5</c:v>
                </c:pt>
                <c:pt idx="33683">
                  <c:v>2227.84</c:v>
                </c:pt>
                <c:pt idx="33684">
                  <c:v>2986.4</c:v>
                </c:pt>
                <c:pt idx="33685">
                  <c:v>2725.19</c:v>
                </c:pt>
                <c:pt idx="33686">
                  <c:v>2742.04</c:v>
                </c:pt>
                <c:pt idx="33687">
                  <c:v>3315.7</c:v>
                </c:pt>
                <c:pt idx="33688">
                  <c:v>3709.74</c:v>
                </c:pt>
                <c:pt idx="33689">
                  <c:v>3243.7</c:v>
                </c:pt>
                <c:pt idx="33690">
                  <c:v>3906.9</c:v>
                </c:pt>
                <c:pt idx="33691">
                  <c:v>6007.8</c:v>
                </c:pt>
                <c:pt idx="33692">
                  <c:v>10236.200000000001</c:v>
                </c:pt>
                <c:pt idx="33693">
                  <c:v>2696.3</c:v>
                </c:pt>
                <c:pt idx="33694">
                  <c:v>2733.2</c:v>
                </c:pt>
                <c:pt idx="33695">
                  <c:v>3408.2</c:v>
                </c:pt>
                <c:pt idx="33696">
                  <c:v>2349.5</c:v>
                </c:pt>
                <c:pt idx="33697">
                  <c:v>2341.3000000000002</c:v>
                </c:pt>
                <c:pt idx="33698">
                  <c:v>5856.3</c:v>
                </c:pt>
                <c:pt idx="33699">
                  <c:v>3154.4</c:v>
                </c:pt>
                <c:pt idx="33700">
                  <c:v>2884.5</c:v>
                </c:pt>
                <c:pt idx="33701">
                  <c:v>2769.4</c:v>
                </c:pt>
                <c:pt idx="33702">
                  <c:v>2853.8</c:v>
                </c:pt>
                <c:pt idx="33703">
                  <c:v>2985.81</c:v>
                </c:pt>
                <c:pt idx="33704">
                  <c:v>2944.57</c:v>
                </c:pt>
                <c:pt idx="33705">
                  <c:v>2302.84</c:v>
                </c:pt>
                <c:pt idx="33706">
                  <c:v>2376.84</c:v>
                </c:pt>
                <c:pt idx="33707">
                  <c:v>2138.16</c:v>
                </c:pt>
                <c:pt idx="33708">
                  <c:v>1861.5</c:v>
                </c:pt>
                <c:pt idx="33709">
                  <c:v>2170.8000000000002</c:v>
                </c:pt>
                <c:pt idx="33710">
                  <c:v>2030.16</c:v>
                </c:pt>
                <c:pt idx="33711">
                  <c:v>1771.06</c:v>
                </c:pt>
                <c:pt idx="33712">
                  <c:v>2308.4299999999998</c:v>
                </c:pt>
                <c:pt idx="33713">
                  <c:v>2246.5300000000002</c:v>
                </c:pt>
                <c:pt idx="33714">
                  <c:v>2854.5</c:v>
                </c:pt>
                <c:pt idx="33715">
                  <c:v>2764.28</c:v>
                </c:pt>
                <c:pt idx="33716">
                  <c:v>2246.54</c:v>
                </c:pt>
                <c:pt idx="33717">
                  <c:v>2501.58</c:v>
                </c:pt>
                <c:pt idx="33718">
                  <c:v>2840.38</c:v>
                </c:pt>
                <c:pt idx="33719">
                  <c:v>2886.28</c:v>
                </c:pt>
                <c:pt idx="33720">
                  <c:v>4408.1899999999996</c:v>
                </c:pt>
                <c:pt idx="33721">
                  <c:v>5404.15</c:v>
                </c:pt>
                <c:pt idx="33722">
                  <c:v>8316.52</c:v>
                </c:pt>
                <c:pt idx="33723">
                  <c:v>10606.21</c:v>
                </c:pt>
                <c:pt idx="33724">
                  <c:v>9259.44</c:v>
                </c:pt>
                <c:pt idx="33725">
                  <c:v>9853.9599999999991</c:v>
                </c:pt>
                <c:pt idx="33726">
                  <c:v>14421.84</c:v>
                </c:pt>
                <c:pt idx="33727">
                  <c:v>5975.87</c:v>
                </c:pt>
                <c:pt idx="33728">
                  <c:v>4858.41</c:v>
                </c:pt>
                <c:pt idx="33729">
                  <c:v>4382.87</c:v>
                </c:pt>
                <c:pt idx="33730">
                  <c:v>3451.98</c:v>
                </c:pt>
                <c:pt idx="33731">
                  <c:v>2925.65</c:v>
                </c:pt>
                <c:pt idx="33732">
                  <c:v>2595.0700000000002</c:v>
                </c:pt>
                <c:pt idx="33733">
                  <c:v>2660.02</c:v>
                </c:pt>
                <c:pt idx="33734">
                  <c:v>2822.36</c:v>
                </c:pt>
                <c:pt idx="33735">
                  <c:v>3104.5</c:v>
                </c:pt>
                <c:pt idx="33736">
                  <c:v>3390.42</c:v>
                </c:pt>
                <c:pt idx="33737">
                  <c:v>3849.18</c:v>
                </c:pt>
                <c:pt idx="33738">
                  <c:v>3883.7</c:v>
                </c:pt>
                <c:pt idx="33739">
                  <c:v>3537.94</c:v>
                </c:pt>
                <c:pt idx="33740">
                  <c:v>3920.41</c:v>
                </c:pt>
                <c:pt idx="33741">
                  <c:v>5655.91</c:v>
                </c:pt>
                <c:pt idx="33742">
                  <c:v>7431.02</c:v>
                </c:pt>
                <c:pt idx="33743">
                  <c:v>6860.78</c:v>
                </c:pt>
                <c:pt idx="33744">
                  <c:v>8720.2900000000009</c:v>
                </c:pt>
                <c:pt idx="33745">
                  <c:v>3197.22</c:v>
                </c:pt>
                <c:pt idx="33746">
                  <c:v>2503.46</c:v>
                </c:pt>
                <c:pt idx="33747">
                  <c:v>2595.9499999999998</c:v>
                </c:pt>
                <c:pt idx="33748">
                  <c:v>2438.0500000000002</c:v>
                </c:pt>
                <c:pt idx="33749">
                  <c:v>2009.26</c:v>
                </c:pt>
                <c:pt idx="33750">
                  <c:v>2474.19</c:v>
                </c:pt>
                <c:pt idx="33751">
                  <c:v>2999.99</c:v>
                </c:pt>
                <c:pt idx="33752">
                  <c:v>2762.79</c:v>
                </c:pt>
                <c:pt idx="33753">
                  <c:v>2900.58</c:v>
                </c:pt>
                <c:pt idx="33754">
                  <c:v>2885.11</c:v>
                </c:pt>
                <c:pt idx="33755">
                  <c:v>3129.43</c:v>
                </c:pt>
                <c:pt idx="33756">
                  <c:v>2656.18</c:v>
                </c:pt>
                <c:pt idx="33757">
                  <c:v>2593.33</c:v>
                </c:pt>
                <c:pt idx="33758">
                  <c:v>2094.36</c:v>
                </c:pt>
                <c:pt idx="33759">
                  <c:v>2387.87</c:v>
                </c:pt>
                <c:pt idx="33760">
                  <c:v>2489.13</c:v>
                </c:pt>
                <c:pt idx="33761">
                  <c:v>2048.19</c:v>
                </c:pt>
                <c:pt idx="33762">
                  <c:v>2142.5700000000002</c:v>
                </c:pt>
                <c:pt idx="33763">
                  <c:v>2338.81</c:v>
                </c:pt>
                <c:pt idx="33764">
                  <c:v>2050.31</c:v>
                </c:pt>
                <c:pt idx="33765">
                  <c:v>2567.83</c:v>
                </c:pt>
                <c:pt idx="33766">
                  <c:v>2470.25</c:v>
                </c:pt>
                <c:pt idx="33767">
                  <c:v>2352.63</c:v>
                </c:pt>
                <c:pt idx="33768">
                  <c:v>2293.2199999999998</c:v>
                </c:pt>
                <c:pt idx="33769">
                  <c:v>2377.0700000000002</c:v>
                </c:pt>
                <c:pt idx="33770">
                  <c:v>2556.44</c:v>
                </c:pt>
                <c:pt idx="33771">
                  <c:v>2886.62</c:v>
                </c:pt>
                <c:pt idx="33772">
                  <c:v>2599.52</c:v>
                </c:pt>
                <c:pt idx="33773">
                  <c:v>4393.92</c:v>
                </c:pt>
                <c:pt idx="33774">
                  <c:v>8394.8799999999992</c:v>
                </c:pt>
                <c:pt idx="33775">
                  <c:v>7564.57</c:v>
                </c:pt>
                <c:pt idx="33776">
                  <c:v>7509.05</c:v>
                </c:pt>
                <c:pt idx="33777">
                  <c:v>10928.38</c:v>
                </c:pt>
                <c:pt idx="33778">
                  <c:v>15449.35</c:v>
                </c:pt>
                <c:pt idx="33779">
                  <c:v>5770.33</c:v>
                </c:pt>
                <c:pt idx="33780">
                  <c:v>4388.9799999999996</c:v>
                </c:pt>
                <c:pt idx="33781">
                  <c:v>2983.39</c:v>
                </c:pt>
                <c:pt idx="33782">
                  <c:v>3074.86</c:v>
                </c:pt>
                <c:pt idx="33783">
                  <c:v>2193.7800000000002</c:v>
                </c:pt>
                <c:pt idx="33784">
                  <c:v>2139.7600000000002</c:v>
                </c:pt>
                <c:pt idx="33785">
                  <c:v>3045.2</c:v>
                </c:pt>
                <c:pt idx="33786">
                  <c:v>3471.65</c:v>
                </c:pt>
                <c:pt idx="33787">
                  <c:v>2700.66</c:v>
                </c:pt>
                <c:pt idx="33788">
                  <c:v>3792.3</c:v>
                </c:pt>
                <c:pt idx="33789">
                  <c:v>17841.91</c:v>
                </c:pt>
                <c:pt idx="33790">
                  <c:v>26507.93</c:v>
                </c:pt>
                <c:pt idx="33791">
                  <c:v>22677.73</c:v>
                </c:pt>
                <c:pt idx="33792">
                  <c:v>13671.99</c:v>
                </c:pt>
                <c:pt idx="33793">
                  <c:v>13063.93</c:v>
                </c:pt>
                <c:pt idx="33794">
                  <c:v>12862.3</c:v>
                </c:pt>
                <c:pt idx="33795">
                  <c:v>9386.7900000000009</c:v>
                </c:pt>
                <c:pt idx="33796">
                  <c:v>8320.5</c:v>
                </c:pt>
                <c:pt idx="33797">
                  <c:v>8627.39</c:v>
                </c:pt>
                <c:pt idx="33798">
                  <c:v>8626.81</c:v>
                </c:pt>
                <c:pt idx="33799">
                  <c:v>7533.56</c:v>
                </c:pt>
                <c:pt idx="33800">
                  <c:v>9769.39</c:v>
                </c:pt>
                <c:pt idx="33801">
                  <c:v>9344.16</c:v>
                </c:pt>
                <c:pt idx="33802">
                  <c:v>16638.330000000002</c:v>
                </c:pt>
                <c:pt idx="33803">
                  <c:v>22760.9</c:v>
                </c:pt>
                <c:pt idx="33804">
                  <c:v>11623.33</c:v>
                </c:pt>
                <c:pt idx="33805">
                  <c:v>11167.92</c:v>
                </c:pt>
                <c:pt idx="33806">
                  <c:v>10002.58</c:v>
                </c:pt>
                <c:pt idx="33807">
                  <c:v>7928.82</c:v>
                </c:pt>
                <c:pt idx="33808">
                  <c:v>9898.5400000000009</c:v>
                </c:pt>
                <c:pt idx="33809">
                  <c:v>11683.75</c:v>
                </c:pt>
                <c:pt idx="33810">
                  <c:v>10838.99</c:v>
                </c:pt>
                <c:pt idx="33811">
                  <c:v>8951.2099999999991</c:v>
                </c:pt>
                <c:pt idx="33812">
                  <c:v>8844.66</c:v>
                </c:pt>
                <c:pt idx="33813">
                  <c:v>9305.89</c:v>
                </c:pt>
                <c:pt idx="33814">
                  <c:v>10656.47</c:v>
                </c:pt>
                <c:pt idx="33815">
                  <c:v>7258.11</c:v>
                </c:pt>
                <c:pt idx="33816">
                  <c:v>8875.4</c:v>
                </c:pt>
                <c:pt idx="33817">
                  <c:v>8529.01</c:v>
                </c:pt>
                <c:pt idx="33818">
                  <c:v>8864.75</c:v>
                </c:pt>
                <c:pt idx="33819">
                  <c:v>10384.549999999999</c:v>
                </c:pt>
                <c:pt idx="33820">
                  <c:v>10594.77</c:v>
                </c:pt>
                <c:pt idx="33821">
                  <c:v>10021.31</c:v>
                </c:pt>
                <c:pt idx="33822">
                  <c:v>9530.75</c:v>
                </c:pt>
                <c:pt idx="33823">
                  <c:v>7602.88</c:v>
                </c:pt>
                <c:pt idx="33824">
                  <c:v>8281.06</c:v>
                </c:pt>
                <c:pt idx="33825">
                  <c:v>10728.22</c:v>
                </c:pt>
                <c:pt idx="33826">
                  <c:v>10373.540000000001</c:v>
                </c:pt>
                <c:pt idx="33827">
                  <c:v>10871.09</c:v>
                </c:pt>
                <c:pt idx="33828">
                  <c:v>9438.2800000000007</c:v>
                </c:pt>
                <c:pt idx="33829">
                  <c:v>10233.67</c:v>
                </c:pt>
                <c:pt idx="33830">
                  <c:v>14455.63</c:v>
                </c:pt>
                <c:pt idx="33831">
                  <c:v>16153.27</c:v>
                </c:pt>
                <c:pt idx="33832">
                  <c:v>15182.34</c:v>
                </c:pt>
                <c:pt idx="33833">
                  <c:v>18250.16</c:v>
                </c:pt>
                <c:pt idx="33834">
                  <c:v>29505.119999999999</c:v>
                </c:pt>
                <c:pt idx="33835">
                  <c:v>63767.24</c:v>
                </c:pt>
                <c:pt idx="33836">
                  <c:v>10986.82</c:v>
                </c:pt>
                <c:pt idx="33837">
                  <c:v>10384.23</c:v>
                </c:pt>
                <c:pt idx="33838">
                  <c:v>7850.1</c:v>
                </c:pt>
                <c:pt idx="33839">
                  <c:v>7846.48</c:v>
                </c:pt>
                <c:pt idx="33840">
                  <c:v>9587.91</c:v>
                </c:pt>
                <c:pt idx="33841">
                  <c:v>14034.39</c:v>
                </c:pt>
                <c:pt idx="33842">
                  <c:v>23595.1</c:v>
                </c:pt>
                <c:pt idx="33843">
                  <c:v>38161.67</c:v>
                </c:pt>
                <c:pt idx="33844">
                  <c:v>15028.72</c:v>
                </c:pt>
                <c:pt idx="33845">
                  <c:v>12793.03</c:v>
                </c:pt>
                <c:pt idx="33846">
                  <c:v>14347.57</c:v>
                </c:pt>
                <c:pt idx="33847">
                  <c:v>12181.22</c:v>
                </c:pt>
                <c:pt idx="33848">
                  <c:v>11664.15</c:v>
                </c:pt>
                <c:pt idx="33849">
                  <c:v>9905.81</c:v>
                </c:pt>
                <c:pt idx="33850">
                  <c:v>8796.52</c:v>
                </c:pt>
                <c:pt idx="33851">
                  <c:v>11072.57</c:v>
                </c:pt>
                <c:pt idx="33852">
                  <c:v>12344.65</c:v>
                </c:pt>
                <c:pt idx="33853">
                  <c:v>11647.53</c:v>
                </c:pt>
                <c:pt idx="33854">
                  <c:v>18273.77</c:v>
                </c:pt>
                <c:pt idx="33855">
                  <c:v>26626.52</c:v>
                </c:pt>
                <c:pt idx="33856">
                  <c:v>13351</c:v>
                </c:pt>
                <c:pt idx="33857">
                  <c:v>13265.3</c:v>
                </c:pt>
                <c:pt idx="33858">
                  <c:v>11679.25</c:v>
                </c:pt>
                <c:pt idx="33859">
                  <c:v>12972.27</c:v>
                </c:pt>
                <c:pt idx="33860">
                  <c:v>15397.47</c:v>
                </c:pt>
                <c:pt idx="33861">
                  <c:v>14581.17</c:v>
                </c:pt>
                <c:pt idx="33862">
                  <c:v>11017.81</c:v>
                </c:pt>
                <c:pt idx="33863">
                  <c:v>11649.65</c:v>
                </c:pt>
                <c:pt idx="33864">
                  <c:v>10737.12</c:v>
                </c:pt>
                <c:pt idx="33865">
                  <c:v>10779.28</c:v>
                </c:pt>
                <c:pt idx="33866">
                  <c:v>10512.61</c:v>
                </c:pt>
                <c:pt idx="33867">
                  <c:v>13671.84</c:v>
                </c:pt>
                <c:pt idx="33868">
                  <c:v>13332.62</c:v>
                </c:pt>
                <c:pt idx="33869">
                  <c:v>12486.98</c:v>
                </c:pt>
                <c:pt idx="33870">
                  <c:v>13335.82</c:v>
                </c:pt>
                <c:pt idx="33871">
                  <c:v>10806.84</c:v>
                </c:pt>
                <c:pt idx="33872">
                  <c:v>11299.2</c:v>
                </c:pt>
                <c:pt idx="33873">
                  <c:v>11713.92</c:v>
                </c:pt>
                <c:pt idx="33874">
                  <c:v>12539.76</c:v>
                </c:pt>
                <c:pt idx="33875">
                  <c:v>10346.4</c:v>
                </c:pt>
                <c:pt idx="33876">
                  <c:v>13282.94</c:v>
                </c:pt>
                <c:pt idx="33877">
                  <c:v>10881.28</c:v>
                </c:pt>
                <c:pt idx="33878">
                  <c:v>11163.96</c:v>
                </c:pt>
                <c:pt idx="33879">
                  <c:v>10679.46</c:v>
                </c:pt>
                <c:pt idx="33880">
                  <c:v>12516.87</c:v>
                </c:pt>
                <c:pt idx="33881">
                  <c:v>11334.14</c:v>
                </c:pt>
                <c:pt idx="33882">
                  <c:v>11146.34</c:v>
                </c:pt>
                <c:pt idx="33883">
                  <c:v>20727.669999999998</c:v>
                </c:pt>
                <c:pt idx="33884">
                  <c:v>13216.12</c:v>
                </c:pt>
                <c:pt idx="33885">
                  <c:v>21578.54</c:v>
                </c:pt>
                <c:pt idx="33886">
                  <c:v>27572.62</c:v>
                </c:pt>
                <c:pt idx="33887">
                  <c:v>59986.2</c:v>
                </c:pt>
                <c:pt idx="33888">
                  <c:v>21008.01</c:v>
                </c:pt>
                <c:pt idx="33889">
                  <c:v>10435.959999999999</c:v>
                </c:pt>
                <c:pt idx="33890">
                  <c:v>7044.69</c:v>
                </c:pt>
                <c:pt idx="33891">
                  <c:v>11706.27</c:v>
                </c:pt>
                <c:pt idx="33892">
                  <c:v>6964.24</c:v>
                </c:pt>
                <c:pt idx="33893">
                  <c:v>14184.93</c:v>
                </c:pt>
                <c:pt idx="33894">
                  <c:v>22942.3</c:v>
                </c:pt>
                <c:pt idx="33895">
                  <c:v>41758.53</c:v>
                </c:pt>
                <c:pt idx="33896">
                  <c:v>14267.34</c:v>
                </c:pt>
                <c:pt idx="33897">
                  <c:v>12824.81</c:v>
                </c:pt>
                <c:pt idx="33898">
                  <c:v>12678.36</c:v>
                </c:pt>
                <c:pt idx="33899">
                  <c:v>11954.9</c:v>
                </c:pt>
                <c:pt idx="33900">
                  <c:v>9505.1</c:v>
                </c:pt>
                <c:pt idx="33901">
                  <c:v>10036.99</c:v>
                </c:pt>
                <c:pt idx="33902">
                  <c:v>12530.8</c:v>
                </c:pt>
                <c:pt idx="33903">
                  <c:v>13264.59</c:v>
                </c:pt>
                <c:pt idx="33904">
                  <c:v>13038.09</c:v>
                </c:pt>
                <c:pt idx="33905">
                  <c:v>10372.09</c:v>
                </c:pt>
                <c:pt idx="33906">
                  <c:v>13113.39</c:v>
                </c:pt>
                <c:pt idx="33907">
                  <c:v>19977.580000000002</c:v>
                </c:pt>
                <c:pt idx="33908">
                  <c:v>23879.81</c:v>
                </c:pt>
                <c:pt idx="33909">
                  <c:v>11491.04</c:v>
                </c:pt>
                <c:pt idx="33910">
                  <c:v>12233.21</c:v>
                </c:pt>
                <c:pt idx="33911">
                  <c:v>13100.58</c:v>
                </c:pt>
                <c:pt idx="33912">
                  <c:v>13374.77</c:v>
                </c:pt>
                <c:pt idx="33913">
                  <c:v>15503.89</c:v>
                </c:pt>
                <c:pt idx="33914">
                  <c:v>15486.4</c:v>
                </c:pt>
                <c:pt idx="33915">
                  <c:v>14237.92</c:v>
                </c:pt>
                <c:pt idx="33916">
                  <c:v>13762.02</c:v>
                </c:pt>
                <c:pt idx="33917">
                  <c:v>12058.43</c:v>
                </c:pt>
                <c:pt idx="33918">
                  <c:v>11520.36</c:v>
                </c:pt>
                <c:pt idx="33919">
                  <c:v>11556.84</c:v>
                </c:pt>
                <c:pt idx="33920">
                  <c:v>11444.34</c:v>
                </c:pt>
                <c:pt idx="33921">
                  <c:v>9917.42</c:v>
                </c:pt>
                <c:pt idx="33922">
                  <c:v>8843.2199999999993</c:v>
                </c:pt>
                <c:pt idx="33923">
                  <c:v>11671.52</c:v>
                </c:pt>
                <c:pt idx="33924">
                  <c:v>11163.25</c:v>
                </c:pt>
                <c:pt idx="33925">
                  <c:v>12914.58</c:v>
                </c:pt>
                <c:pt idx="33926">
                  <c:v>9096.3799999999992</c:v>
                </c:pt>
                <c:pt idx="33927">
                  <c:v>10238.290000000001</c:v>
                </c:pt>
                <c:pt idx="33928">
                  <c:v>8879.7099999999991</c:v>
                </c:pt>
                <c:pt idx="33929">
                  <c:v>9570.08</c:v>
                </c:pt>
                <c:pt idx="33930">
                  <c:v>10391.780000000001</c:v>
                </c:pt>
                <c:pt idx="33931">
                  <c:v>10943.59</c:v>
                </c:pt>
                <c:pt idx="33932">
                  <c:v>12645.74</c:v>
                </c:pt>
                <c:pt idx="33933">
                  <c:v>12786.93</c:v>
                </c:pt>
                <c:pt idx="33934">
                  <c:v>11550.23</c:v>
                </c:pt>
                <c:pt idx="33935">
                  <c:v>10176.74</c:v>
                </c:pt>
                <c:pt idx="33936">
                  <c:v>12371.11</c:v>
                </c:pt>
                <c:pt idx="33937">
                  <c:v>10251.42</c:v>
                </c:pt>
                <c:pt idx="33938">
                  <c:v>12889.52</c:v>
                </c:pt>
                <c:pt idx="33939">
                  <c:v>8695.65</c:v>
                </c:pt>
                <c:pt idx="33940">
                  <c:v>11554.9</c:v>
                </c:pt>
                <c:pt idx="33941">
                  <c:v>9272.5300000000007</c:v>
                </c:pt>
                <c:pt idx="33942">
                  <c:v>10300.69</c:v>
                </c:pt>
                <c:pt idx="33943">
                  <c:v>9379.75</c:v>
                </c:pt>
                <c:pt idx="33944">
                  <c:v>9278.75</c:v>
                </c:pt>
                <c:pt idx="33945">
                  <c:v>8756.9599999999991</c:v>
                </c:pt>
                <c:pt idx="33946">
                  <c:v>8715.25</c:v>
                </c:pt>
                <c:pt idx="33947">
                  <c:v>10126.75</c:v>
                </c:pt>
                <c:pt idx="33948">
                  <c:v>11368.25</c:v>
                </c:pt>
                <c:pt idx="33949">
                  <c:v>10401.75</c:v>
                </c:pt>
                <c:pt idx="33950">
                  <c:v>9403</c:v>
                </c:pt>
                <c:pt idx="33951">
                  <c:v>10296.5</c:v>
                </c:pt>
                <c:pt idx="33952">
                  <c:v>8362.5</c:v>
                </c:pt>
                <c:pt idx="33953">
                  <c:v>9260</c:v>
                </c:pt>
                <c:pt idx="33954">
                  <c:v>9766.25</c:v>
                </c:pt>
                <c:pt idx="33955">
                  <c:v>13329</c:v>
                </c:pt>
                <c:pt idx="33956">
                  <c:v>11781.75</c:v>
                </c:pt>
                <c:pt idx="33957">
                  <c:v>11107.5</c:v>
                </c:pt>
                <c:pt idx="33958">
                  <c:v>17621.52</c:v>
                </c:pt>
                <c:pt idx="33959">
                  <c:v>20971.13</c:v>
                </c:pt>
                <c:pt idx="33960">
                  <c:v>18853.18</c:v>
                </c:pt>
                <c:pt idx="33961">
                  <c:v>11382.83</c:v>
                </c:pt>
                <c:pt idx="33962">
                  <c:v>10265.69</c:v>
                </c:pt>
                <c:pt idx="33963">
                  <c:v>8352.99</c:v>
                </c:pt>
                <c:pt idx="33964">
                  <c:v>8637.2999999999993</c:v>
                </c:pt>
                <c:pt idx="33965">
                  <c:v>8569.58</c:v>
                </c:pt>
                <c:pt idx="33966">
                  <c:v>9671.84</c:v>
                </c:pt>
                <c:pt idx="33967">
                  <c:v>11265.59</c:v>
                </c:pt>
                <c:pt idx="33968">
                  <c:v>10011.040000000001</c:v>
                </c:pt>
                <c:pt idx="33969">
                  <c:v>10411.91</c:v>
                </c:pt>
                <c:pt idx="33970">
                  <c:v>14265.14</c:v>
                </c:pt>
                <c:pt idx="33971">
                  <c:v>12153.58</c:v>
                </c:pt>
                <c:pt idx="33972">
                  <c:v>12066.06</c:v>
                </c:pt>
                <c:pt idx="33973">
                  <c:v>13060.49</c:v>
                </c:pt>
                <c:pt idx="33974">
                  <c:v>22165.97</c:v>
                </c:pt>
                <c:pt idx="33975">
                  <c:v>14108.59</c:v>
                </c:pt>
                <c:pt idx="33976">
                  <c:v>15496.51</c:v>
                </c:pt>
                <c:pt idx="33977">
                  <c:v>20842.09</c:v>
                </c:pt>
                <c:pt idx="33978">
                  <c:v>31074.11</c:v>
                </c:pt>
                <c:pt idx="33979">
                  <c:v>7596.85</c:v>
                </c:pt>
                <c:pt idx="33980">
                  <c:v>9246.91</c:v>
                </c:pt>
                <c:pt idx="33981">
                  <c:v>8167.16</c:v>
                </c:pt>
                <c:pt idx="33982">
                  <c:v>7114.8</c:v>
                </c:pt>
                <c:pt idx="33983">
                  <c:v>7567.35</c:v>
                </c:pt>
                <c:pt idx="33984">
                  <c:v>11977.03</c:v>
                </c:pt>
                <c:pt idx="33985">
                  <c:v>12326.02</c:v>
                </c:pt>
                <c:pt idx="33986">
                  <c:v>11810.98</c:v>
                </c:pt>
                <c:pt idx="33987">
                  <c:v>11329.19</c:v>
                </c:pt>
                <c:pt idx="33988">
                  <c:v>11644.81</c:v>
                </c:pt>
                <c:pt idx="33989">
                  <c:v>10743.61</c:v>
                </c:pt>
                <c:pt idx="33990">
                  <c:v>11669.88</c:v>
                </c:pt>
                <c:pt idx="33991">
                  <c:v>10040.65</c:v>
                </c:pt>
                <c:pt idx="33992">
                  <c:v>8914.11</c:v>
                </c:pt>
                <c:pt idx="33993">
                  <c:v>9516.7199999999993</c:v>
                </c:pt>
                <c:pt idx="33994">
                  <c:v>9998.7800000000007</c:v>
                </c:pt>
                <c:pt idx="33995">
                  <c:v>13021.84</c:v>
                </c:pt>
                <c:pt idx="33996">
                  <c:v>9595.36</c:v>
                </c:pt>
                <c:pt idx="33997">
                  <c:v>8400.4</c:v>
                </c:pt>
                <c:pt idx="33998">
                  <c:v>8907.99</c:v>
                </c:pt>
                <c:pt idx="33999">
                  <c:v>10155.870000000001</c:v>
                </c:pt>
                <c:pt idx="34000">
                  <c:v>10649.13</c:v>
                </c:pt>
                <c:pt idx="34001">
                  <c:v>10834.09</c:v>
                </c:pt>
                <c:pt idx="34002">
                  <c:v>9538.07</c:v>
                </c:pt>
                <c:pt idx="34003">
                  <c:v>9315.19</c:v>
                </c:pt>
                <c:pt idx="34004">
                  <c:v>8811.58</c:v>
                </c:pt>
                <c:pt idx="34005">
                  <c:v>10161.379999999999</c:v>
                </c:pt>
                <c:pt idx="34006">
                  <c:v>10028.94</c:v>
                </c:pt>
                <c:pt idx="34007">
                  <c:v>12759.78</c:v>
                </c:pt>
                <c:pt idx="34008">
                  <c:v>12465.38</c:v>
                </c:pt>
                <c:pt idx="34009">
                  <c:v>12900.27</c:v>
                </c:pt>
                <c:pt idx="34010">
                  <c:v>17560.07</c:v>
                </c:pt>
                <c:pt idx="34011">
                  <c:v>24750.19</c:v>
                </c:pt>
                <c:pt idx="34012">
                  <c:v>24322.39</c:v>
                </c:pt>
                <c:pt idx="34013">
                  <c:v>12446.66</c:v>
                </c:pt>
                <c:pt idx="34014">
                  <c:v>9980.68</c:v>
                </c:pt>
                <c:pt idx="34015">
                  <c:v>9943.6</c:v>
                </c:pt>
                <c:pt idx="34016">
                  <c:v>11624.19</c:v>
                </c:pt>
                <c:pt idx="34017">
                  <c:v>9280.09</c:v>
                </c:pt>
                <c:pt idx="34018">
                  <c:v>8631.9699999999993</c:v>
                </c:pt>
                <c:pt idx="34019">
                  <c:v>9976.7900000000009</c:v>
                </c:pt>
                <c:pt idx="34020">
                  <c:v>11197.62</c:v>
                </c:pt>
                <c:pt idx="34021">
                  <c:v>12147.17</c:v>
                </c:pt>
                <c:pt idx="34022">
                  <c:v>15614.78</c:v>
                </c:pt>
                <c:pt idx="34023">
                  <c:v>13798.95</c:v>
                </c:pt>
                <c:pt idx="34024">
                  <c:v>14067.79</c:v>
                </c:pt>
                <c:pt idx="34025">
                  <c:v>12419.92</c:v>
                </c:pt>
                <c:pt idx="34026">
                  <c:v>22936.42</c:v>
                </c:pt>
                <c:pt idx="34027">
                  <c:v>14750.36</c:v>
                </c:pt>
                <c:pt idx="34028">
                  <c:v>20783.86</c:v>
                </c:pt>
                <c:pt idx="34029">
                  <c:v>22756.09</c:v>
                </c:pt>
                <c:pt idx="34030">
                  <c:v>35605.449999999997</c:v>
                </c:pt>
                <c:pt idx="34031">
                  <c:v>11315.64</c:v>
                </c:pt>
                <c:pt idx="34032">
                  <c:v>7943.82</c:v>
                </c:pt>
                <c:pt idx="34033">
                  <c:v>8275.6299999999992</c:v>
                </c:pt>
                <c:pt idx="34034">
                  <c:v>8362.5499999999993</c:v>
                </c:pt>
                <c:pt idx="34035">
                  <c:v>6802.95</c:v>
                </c:pt>
                <c:pt idx="34036">
                  <c:v>10431.620000000001</c:v>
                </c:pt>
                <c:pt idx="34037">
                  <c:v>13581.47</c:v>
                </c:pt>
                <c:pt idx="34038">
                  <c:v>13352.16</c:v>
                </c:pt>
                <c:pt idx="34039">
                  <c:v>12483.6</c:v>
                </c:pt>
                <c:pt idx="34040">
                  <c:v>11864.28</c:v>
                </c:pt>
                <c:pt idx="34041">
                  <c:v>10135.08</c:v>
                </c:pt>
                <c:pt idx="34042">
                  <c:v>11866.51</c:v>
                </c:pt>
                <c:pt idx="34043">
                  <c:v>11424.71</c:v>
                </c:pt>
                <c:pt idx="34044">
                  <c:v>11399.88</c:v>
                </c:pt>
                <c:pt idx="34045">
                  <c:v>16739.03</c:v>
                </c:pt>
                <c:pt idx="34046">
                  <c:v>11062.96</c:v>
                </c:pt>
                <c:pt idx="34047">
                  <c:v>9984.19</c:v>
                </c:pt>
                <c:pt idx="34048">
                  <c:v>9868.98</c:v>
                </c:pt>
                <c:pt idx="34049">
                  <c:v>10153.94</c:v>
                </c:pt>
                <c:pt idx="34050">
                  <c:v>9749.82</c:v>
                </c:pt>
                <c:pt idx="34051">
                  <c:v>11348.68</c:v>
                </c:pt>
                <c:pt idx="34052">
                  <c:v>11547.07</c:v>
                </c:pt>
                <c:pt idx="34053">
                  <c:v>11313.16</c:v>
                </c:pt>
                <c:pt idx="34054">
                  <c:v>11975.27</c:v>
                </c:pt>
                <c:pt idx="34055">
                  <c:v>10816.33</c:v>
                </c:pt>
                <c:pt idx="34056">
                  <c:v>10749.84</c:v>
                </c:pt>
                <c:pt idx="34057">
                  <c:v>11566.34</c:v>
                </c:pt>
                <c:pt idx="34058">
                  <c:v>11164.34</c:v>
                </c:pt>
                <c:pt idx="34059">
                  <c:v>10936.78</c:v>
                </c:pt>
                <c:pt idx="34060">
                  <c:v>15874.13</c:v>
                </c:pt>
                <c:pt idx="34061">
                  <c:v>15108.52</c:v>
                </c:pt>
                <c:pt idx="34062">
                  <c:v>19164.560000000001</c:v>
                </c:pt>
                <c:pt idx="34063">
                  <c:v>24536.76</c:v>
                </c:pt>
                <c:pt idx="34064">
                  <c:v>24566.46</c:v>
                </c:pt>
                <c:pt idx="34065">
                  <c:v>13298.56</c:v>
                </c:pt>
                <c:pt idx="34066">
                  <c:v>10515.78</c:v>
                </c:pt>
                <c:pt idx="34067">
                  <c:v>8888.64</c:v>
                </c:pt>
                <c:pt idx="34068">
                  <c:v>11883.41</c:v>
                </c:pt>
                <c:pt idx="34069">
                  <c:v>9076.51</c:v>
                </c:pt>
                <c:pt idx="34070">
                  <c:v>8820.2099999999991</c:v>
                </c:pt>
                <c:pt idx="34071">
                  <c:v>12100.63</c:v>
                </c:pt>
                <c:pt idx="34072">
                  <c:v>15145.79</c:v>
                </c:pt>
                <c:pt idx="34073">
                  <c:v>11620.06</c:v>
                </c:pt>
                <c:pt idx="34074">
                  <c:v>13781.67</c:v>
                </c:pt>
                <c:pt idx="34075">
                  <c:v>27682.5</c:v>
                </c:pt>
                <c:pt idx="34076">
                  <c:v>24422.5</c:v>
                </c:pt>
                <c:pt idx="34077">
                  <c:v>23318</c:v>
                </c:pt>
                <c:pt idx="34078">
                  <c:v>22230.5</c:v>
                </c:pt>
                <c:pt idx="34079">
                  <c:v>21421</c:v>
                </c:pt>
                <c:pt idx="34080">
                  <c:v>19529.5</c:v>
                </c:pt>
                <c:pt idx="34081">
                  <c:v>24146</c:v>
                </c:pt>
                <c:pt idx="34082">
                  <c:v>17242.5</c:v>
                </c:pt>
                <c:pt idx="34083">
                  <c:v>19606</c:v>
                </c:pt>
                <c:pt idx="34084">
                  <c:v>22278</c:v>
                </c:pt>
                <c:pt idx="34085">
                  <c:v>20715.82</c:v>
                </c:pt>
                <c:pt idx="34086">
                  <c:v>18860.5</c:v>
                </c:pt>
                <c:pt idx="34087">
                  <c:v>20147</c:v>
                </c:pt>
                <c:pt idx="34088">
                  <c:v>23535</c:v>
                </c:pt>
                <c:pt idx="34089">
                  <c:v>20581.04</c:v>
                </c:pt>
                <c:pt idx="34090">
                  <c:v>21703.5</c:v>
                </c:pt>
                <c:pt idx="34091">
                  <c:v>28029.5</c:v>
                </c:pt>
                <c:pt idx="34092">
                  <c:v>24532.67</c:v>
                </c:pt>
                <c:pt idx="34093">
                  <c:v>24418</c:v>
                </c:pt>
                <c:pt idx="34094">
                  <c:v>24805.5</c:v>
                </c:pt>
                <c:pt idx="34095">
                  <c:v>21300.5</c:v>
                </c:pt>
                <c:pt idx="34096">
                  <c:v>23509.83</c:v>
                </c:pt>
                <c:pt idx="34097">
                  <c:v>18433</c:v>
                </c:pt>
                <c:pt idx="34098">
                  <c:v>22213.17</c:v>
                </c:pt>
                <c:pt idx="34099">
                  <c:v>21582.5</c:v>
                </c:pt>
                <c:pt idx="34100">
                  <c:v>18429.5</c:v>
                </c:pt>
                <c:pt idx="34101">
                  <c:v>23488.66</c:v>
                </c:pt>
                <c:pt idx="34102">
                  <c:v>24582.25</c:v>
                </c:pt>
                <c:pt idx="34103">
                  <c:v>21559.5</c:v>
                </c:pt>
                <c:pt idx="34104">
                  <c:v>19039.5</c:v>
                </c:pt>
                <c:pt idx="34105">
                  <c:v>22455.06</c:v>
                </c:pt>
                <c:pt idx="34106">
                  <c:v>18291.5</c:v>
                </c:pt>
                <c:pt idx="34107">
                  <c:v>18903.5</c:v>
                </c:pt>
                <c:pt idx="34108">
                  <c:v>18705.669999999998</c:v>
                </c:pt>
                <c:pt idx="34109">
                  <c:v>17728</c:v>
                </c:pt>
                <c:pt idx="34110">
                  <c:v>19830.669999999998</c:v>
                </c:pt>
                <c:pt idx="34111">
                  <c:v>19475</c:v>
                </c:pt>
                <c:pt idx="34112">
                  <c:v>19368.830000000002</c:v>
                </c:pt>
                <c:pt idx="34113">
                  <c:v>22196</c:v>
                </c:pt>
                <c:pt idx="34114">
                  <c:v>23754.5</c:v>
                </c:pt>
                <c:pt idx="34115">
                  <c:v>22688.25</c:v>
                </c:pt>
                <c:pt idx="34116">
                  <c:v>23199</c:v>
                </c:pt>
                <c:pt idx="34117">
                  <c:v>34269</c:v>
                </c:pt>
                <c:pt idx="34118">
                  <c:v>22739.5</c:v>
                </c:pt>
                <c:pt idx="34119">
                  <c:v>22961.5</c:v>
                </c:pt>
                <c:pt idx="34120">
                  <c:v>25040.5</c:v>
                </c:pt>
                <c:pt idx="34121">
                  <c:v>38981</c:v>
                </c:pt>
                <c:pt idx="34122">
                  <c:v>20858.75</c:v>
                </c:pt>
                <c:pt idx="34123">
                  <c:v>18752.5</c:v>
                </c:pt>
                <c:pt idx="34124">
                  <c:v>17548.5</c:v>
                </c:pt>
                <c:pt idx="34125">
                  <c:v>16615.5</c:v>
                </c:pt>
                <c:pt idx="34126">
                  <c:v>15808.5</c:v>
                </c:pt>
                <c:pt idx="34127">
                  <c:v>22074.799999999999</c:v>
                </c:pt>
                <c:pt idx="34128">
                  <c:v>24325.08</c:v>
                </c:pt>
                <c:pt idx="34129">
                  <c:v>25245.25</c:v>
                </c:pt>
                <c:pt idx="34130">
                  <c:v>28555.919999999998</c:v>
                </c:pt>
                <c:pt idx="34131">
                  <c:v>27658.959999999999</c:v>
                </c:pt>
                <c:pt idx="34132">
                  <c:v>26810.53</c:v>
                </c:pt>
                <c:pt idx="34133">
                  <c:v>31629.95</c:v>
                </c:pt>
                <c:pt idx="34134">
                  <c:v>26121.41</c:v>
                </c:pt>
                <c:pt idx="34135">
                  <c:v>23597.119999999999</c:v>
                </c:pt>
                <c:pt idx="34136">
                  <c:v>24084.57</c:v>
                </c:pt>
                <c:pt idx="34137">
                  <c:v>21676.45</c:v>
                </c:pt>
                <c:pt idx="34138">
                  <c:v>25246.080000000002</c:v>
                </c:pt>
                <c:pt idx="34139">
                  <c:v>23517.19</c:v>
                </c:pt>
                <c:pt idx="34140">
                  <c:v>26027.75</c:v>
                </c:pt>
                <c:pt idx="34141">
                  <c:v>26793.62</c:v>
                </c:pt>
                <c:pt idx="34142">
                  <c:v>24148.23</c:v>
                </c:pt>
                <c:pt idx="34143">
                  <c:v>26537.55</c:v>
                </c:pt>
                <c:pt idx="34144">
                  <c:v>29257.43</c:v>
                </c:pt>
                <c:pt idx="34145">
                  <c:v>30972.22</c:v>
                </c:pt>
                <c:pt idx="34146">
                  <c:v>30146.47</c:v>
                </c:pt>
                <c:pt idx="34147">
                  <c:v>27219.47</c:v>
                </c:pt>
                <c:pt idx="34148">
                  <c:v>28889.96</c:v>
                </c:pt>
                <c:pt idx="34149">
                  <c:v>27773.15</c:v>
                </c:pt>
                <c:pt idx="34150">
                  <c:v>26779.45</c:v>
                </c:pt>
                <c:pt idx="34151">
                  <c:v>27231.67</c:v>
                </c:pt>
                <c:pt idx="34152">
                  <c:v>25167.33</c:v>
                </c:pt>
                <c:pt idx="34153">
                  <c:v>26078.51</c:v>
                </c:pt>
                <c:pt idx="34154">
                  <c:v>29113.11</c:v>
                </c:pt>
                <c:pt idx="34155">
                  <c:v>32231.82</c:v>
                </c:pt>
                <c:pt idx="34156">
                  <c:v>23572</c:v>
                </c:pt>
                <c:pt idx="34157">
                  <c:v>19882.63</c:v>
                </c:pt>
                <c:pt idx="34158">
                  <c:v>22419.71</c:v>
                </c:pt>
                <c:pt idx="34159">
                  <c:v>24925.27</c:v>
                </c:pt>
                <c:pt idx="34160">
                  <c:v>23273.91</c:v>
                </c:pt>
                <c:pt idx="34161">
                  <c:v>21805.95</c:v>
                </c:pt>
                <c:pt idx="34162">
                  <c:v>20769.87</c:v>
                </c:pt>
                <c:pt idx="34163">
                  <c:v>20836.47</c:v>
                </c:pt>
                <c:pt idx="34164">
                  <c:v>21864.44</c:v>
                </c:pt>
                <c:pt idx="34165">
                  <c:v>24653.85</c:v>
                </c:pt>
                <c:pt idx="34166">
                  <c:v>25194.49</c:v>
                </c:pt>
                <c:pt idx="34167">
                  <c:v>25757.52</c:v>
                </c:pt>
                <c:pt idx="34168">
                  <c:v>23105.75</c:v>
                </c:pt>
                <c:pt idx="34169">
                  <c:v>32592.560000000001</c:v>
                </c:pt>
                <c:pt idx="34170">
                  <c:v>22916.99</c:v>
                </c:pt>
                <c:pt idx="34171">
                  <c:v>28929.65</c:v>
                </c:pt>
                <c:pt idx="34172">
                  <c:v>30655.65</c:v>
                </c:pt>
                <c:pt idx="34173">
                  <c:v>43274.28</c:v>
                </c:pt>
                <c:pt idx="34174">
                  <c:v>24756.9</c:v>
                </c:pt>
                <c:pt idx="34175">
                  <c:v>20593.91</c:v>
                </c:pt>
                <c:pt idx="34176">
                  <c:v>20206.189999999999</c:v>
                </c:pt>
                <c:pt idx="34177">
                  <c:v>21591.23</c:v>
                </c:pt>
                <c:pt idx="34178">
                  <c:v>18841.28</c:v>
                </c:pt>
                <c:pt idx="34179">
                  <c:v>24910.080000000002</c:v>
                </c:pt>
                <c:pt idx="34180">
                  <c:v>35028.699999999997</c:v>
                </c:pt>
                <c:pt idx="34181">
                  <c:v>34069.08</c:v>
                </c:pt>
                <c:pt idx="34182">
                  <c:v>32513.62</c:v>
                </c:pt>
                <c:pt idx="34183">
                  <c:v>28667.98</c:v>
                </c:pt>
                <c:pt idx="34184">
                  <c:v>26234.05</c:v>
                </c:pt>
                <c:pt idx="34185">
                  <c:v>32739.279999999999</c:v>
                </c:pt>
                <c:pt idx="34186">
                  <c:v>27209.22</c:v>
                </c:pt>
                <c:pt idx="34187">
                  <c:v>30345.59</c:v>
                </c:pt>
                <c:pt idx="34188">
                  <c:v>33683.620000000003</c:v>
                </c:pt>
                <c:pt idx="34189">
                  <c:v>30076.27</c:v>
                </c:pt>
                <c:pt idx="34190">
                  <c:v>28310.44</c:v>
                </c:pt>
                <c:pt idx="34191">
                  <c:v>28519.57</c:v>
                </c:pt>
                <c:pt idx="34192">
                  <c:v>32282.78</c:v>
                </c:pt>
                <c:pt idx="34193">
                  <c:v>28652.06</c:v>
                </c:pt>
                <c:pt idx="34194">
                  <c:v>28751.78</c:v>
                </c:pt>
                <c:pt idx="34195">
                  <c:v>32969.69</c:v>
                </c:pt>
                <c:pt idx="34196">
                  <c:v>28636.99</c:v>
                </c:pt>
                <c:pt idx="34197">
                  <c:v>31630.82</c:v>
                </c:pt>
                <c:pt idx="34198">
                  <c:v>28957.52</c:v>
                </c:pt>
                <c:pt idx="34199">
                  <c:v>29022.92</c:v>
                </c:pt>
                <c:pt idx="34200">
                  <c:v>28003.11</c:v>
                </c:pt>
                <c:pt idx="34201">
                  <c:v>28316.05</c:v>
                </c:pt>
                <c:pt idx="34202">
                  <c:v>23140.55</c:v>
                </c:pt>
                <c:pt idx="34203">
                  <c:v>24536.29</c:v>
                </c:pt>
                <c:pt idx="34204">
                  <c:v>27234.97</c:v>
                </c:pt>
                <c:pt idx="34205">
                  <c:v>30598.67</c:v>
                </c:pt>
                <c:pt idx="34206">
                  <c:v>32885.75</c:v>
                </c:pt>
                <c:pt idx="34207">
                  <c:v>29560.98</c:v>
                </c:pt>
                <c:pt idx="34208">
                  <c:v>28003.66</c:v>
                </c:pt>
                <c:pt idx="34209">
                  <c:v>24178.66</c:v>
                </c:pt>
                <c:pt idx="34210">
                  <c:v>22882.48</c:v>
                </c:pt>
                <c:pt idx="34211">
                  <c:v>26758.58</c:v>
                </c:pt>
                <c:pt idx="34212">
                  <c:v>26901.85</c:v>
                </c:pt>
                <c:pt idx="34213">
                  <c:v>22449.87</c:v>
                </c:pt>
                <c:pt idx="34214">
                  <c:v>26463.41</c:v>
                </c:pt>
                <c:pt idx="34215">
                  <c:v>27117.4</c:v>
                </c:pt>
                <c:pt idx="34216">
                  <c:v>23084.78</c:v>
                </c:pt>
                <c:pt idx="34217">
                  <c:v>29227.24</c:v>
                </c:pt>
                <c:pt idx="34218">
                  <c:v>4335</c:v>
                </c:pt>
                <c:pt idx="34219">
                  <c:v>4685</c:v>
                </c:pt>
                <c:pt idx="34220">
                  <c:v>4158.32</c:v>
                </c:pt>
                <c:pt idx="34221">
                  <c:v>3426</c:v>
                </c:pt>
                <c:pt idx="34222">
                  <c:v>3982.96</c:v>
                </c:pt>
                <c:pt idx="34223">
                  <c:v>4723</c:v>
                </c:pt>
                <c:pt idx="34224">
                  <c:v>5564</c:v>
                </c:pt>
                <c:pt idx="34225">
                  <c:v>3712.68</c:v>
                </c:pt>
                <c:pt idx="34226">
                  <c:v>4103</c:v>
                </c:pt>
                <c:pt idx="34227">
                  <c:v>5327</c:v>
                </c:pt>
                <c:pt idx="34228">
                  <c:v>3333.39</c:v>
                </c:pt>
                <c:pt idx="34229">
                  <c:v>3515</c:v>
                </c:pt>
                <c:pt idx="34230">
                  <c:v>3890</c:v>
                </c:pt>
                <c:pt idx="34231">
                  <c:v>5205</c:v>
                </c:pt>
                <c:pt idx="34232">
                  <c:v>4897.04</c:v>
                </c:pt>
                <c:pt idx="34233">
                  <c:v>4603</c:v>
                </c:pt>
                <c:pt idx="34234">
                  <c:v>4721</c:v>
                </c:pt>
                <c:pt idx="34235">
                  <c:v>4746.16</c:v>
                </c:pt>
                <c:pt idx="34236">
                  <c:v>5448.5</c:v>
                </c:pt>
                <c:pt idx="34237">
                  <c:v>5075</c:v>
                </c:pt>
                <c:pt idx="34238">
                  <c:v>3706</c:v>
                </c:pt>
                <c:pt idx="34239">
                  <c:v>3583.02</c:v>
                </c:pt>
                <c:pt idx="34240">
                  <c:v>3531</c:v>
                </c:pt>
                <c:pt idx="34241">
                  <c:v>5632</c:v>
                </c:pt>
                <c:pt idx="34242">
                  <c:v>4900</c:v>
                </c:pt>
                <c:pt idx="34243">
                  <c:v>3747</c:v>
                </c:pt>
                <c:pt idx="34244">
                  <c:v>4570.84</c:v>
                </c:pt>
                <c:pt idx="34245">
                  <c:v>3839.72</c:v>
                </c:pt>
                <c:pt idx="34246">
                  <c:v>4694</c:v>
                </c:pt>
                <c:pt idx="34247">
                  <c:v>3515</c:v>
                </c:pt>
                <c:pt idx="34248">
                  <c:v>3689</c:v>
                </c:pt>
                <c:pt idx="34249">
                  <c:v>3842</c:v>
                </c:pt>
                <c:pt idx="34250">
                  <c:v>4447</c:v>
                </c:pt>
                <c:pt idx="34251">
                  <c:v>3431</c:v>
                </c:pt>
                <c:pt idx="34252">
                  <c:v>3421</c:v>
                </c:pt>
                <c:pt idx="34253">
                  <c:v>3452</c:v>
                </c:pt>
                <c:pt idx="34254">
                  <c:v>3911</c:v>
                </c:pt>
                <c:pt idx="34255">
                  <c:v>3669</c:v>
                </c:pt>
                <c:pt idx="34256">
                  <c:v>4194</c:v>
                </c:pt>
                <c:pt idx="34257">
                  <c:v>3888.5</c:v>
                </c:pt>
                <c:pt idx="34258">
                  <c:v>5252.5</c:v>
                </c:pt>
                <c:pt idx="34259">
                  <c:v>5521</c:v>
                </c:pt>
                <c:pt idx="34260">
                  <c:v>4921</c:v>
                </c:pt>
                <c:pt idx="34261">
                  <c:v>3854</c:v>
                </c:pt>
                <c:pt idx="34262">
                  <c:v>4967</c:v>
                </c:pt>
                <c:pt idx="34263">
                  <c:v>5110</c:v>
                </c:pt>
                <c:pt idx="34264">
                  <c:v>8053</c:v>
                </c:pt>
                <c:pt idx="34265">
                  <c:v>3772.5</c:v>
                </c:pt>
                <c:pt idx="34266">
                  <c:v>3539.25</c:v>
                </c:pt>
                <c:pt idx="34267">
                  <c:v>2928</c:v>
                </c:pt>
                <c:pt idx="34268">
                  <c:v>2771.5</c:v>
                </c:pt>
                <c:pt idx="34269">
                  <c:v>2572</c:v>
                </c:pt>
                <c:pt idx="34270">
                  <c:v>3436.4</c:v>
                </c:pt>
                <c:pt idx="34271">
                  <c:v>4587.76</c:v>
                </c:pt>
                <c:pt idx="34272">
                  <c:v>4630.6400000000003</c:v>
                </c:pt>
                <c:pt idx="34273">
                  <c:v>5105.7</c:v>
                </c:pt>
                <c:pt idx="34274">
                  <c:v>5483.55</c:v>
                </c:pt>
                <c:pt idx="34275">
                  <c:v>4893.79</c:v>
                </c:pt>
                <c:pt idx="34276">
                  <c:v>5955.7</c:v>
                </c:pt>
                <c:pt idx="34277">
                  <c:v>5424.91</c:v>
                </c:pt>
                <c:pt idx="34278">
                  <c:v>4640.88</c:v>
                </c:pt>
                <c:pt idx="34279">
                  <c:v>4197.6400000000003</c:v>
                </c:pt>
                <c:pt idx="34280">
                  <c:v>4528.79</c:v>
                </c:pt>
                <c:pt idx="34281">
                  <c:v>5109.7299999999996</c:v>
                </c:pt>
                <c:pt idx="34282">
                  <c:v>4144.9399999999996</c:v>
                </c:pt>
                <c:pt idx="34283">
                  <c:v>4749.82</c:v>
                </c:pt>
                <c:pt idx="34284">
                  <c:v>5668.85</c:v>
                </c:pt>
                <c:pt idx="34285">
                  <c:v>4137</c:v>
                </c:pt>
                <c:pt idx="34286">
                  <c:v>4886.7</c:v>
                </c:pt>
                <c:pt idx="34287">
                  <c:v>3773.98</c:v>
                </c:pt>
                <c:pt idx="34288">
                  <c:v>4600.41</c:v>
                </c:pt>
                <c:pt idx="34289">
                  <c:v>4867</c:v>
                </c:pt>
                <c:pt idx="34290">
                  <c:v>4809.41</c:v>
                </c:pt>
                <c:pt idx="34291">
                  <c:v>4926.6400000000003</c:v>
                </c:pt>
                <c:pt idx="34292">
                  <c:v>4255.8500000000004</c:v>
                </c:pt>
                <c:pt idx="34293">
                  <c:v>4028.15</c:v>
                </c:pt>
                <c:pt idx="34294">
                  <c:v>4160.74</c:v>
                </c:pt>
                <c:pt idx="34295">
                  <c:v>4095.17</c:v>
                </c:pt>
                <c:pt idx="34296">
                  <c:v>4537.6899999999996</c:v>
                </c:pt>
                <c:pt idx="34297">
                  <c:v>4803.37</c:v>
                </c:pt>
                <c:pt idx="34298">
                  <c:v>4619.87</c:v>
                </c:pt>
                <c:pt idx="34299">
                  <c:v>4197.66</c:v>
                </c:pt>
                <c:pt idx="34300">
                  <c:v>4056.78</c:v>
                </c:pt>
                <c:pt idx="34301">
                  <c:v>3554.92</c:v>
                </c:pt>
                <c:pt idx="34302">
                  <c:v>4378.6499999999996</c:v>
                </c:pt>
                <c:pt idx="34303">
                  <c:v>3654.23</c:v>
                </c:pt>
                <c:pt idx="34304">
                  <c:v>3597.06</c:v>
                </c:pt>
                <c:pt idx="34305">
                  <c:v>3378.69</c:v>
                </c:pt>
                <c:pt idx="34306">
                  <c:v>3844.41</c:v>
                </c:pt>
                <c:pt idx="34307">
                  <c:v>3936.01</c:v>
                </c:pt>
                <c:pt idx="34308">
                  <c:v>3476.52</c:v>
                </c:pt>
                <c:pt idx="34309">
                  <c:v>3920.83</c:v>
                </c:pt>
                <c:pt idx="34310">
                  <c:v>4318.55</c:v>
                </c:pt>
                <c:pt idx="34311">
                  <c:v>2916.09</c:v>
                </c:pt>
                <c:pt idx="34312">
                  <c:v>5178.97</c:v>
                </c:pt>
                <c:pt idx="34313">
                  <c:v>4127.1499999999996</c:v>
                </c:pt>
                <c:pt idx="34314">
                  <c:v>4409.71</c:v>
                </c:pt>
                <c:pt idx="34315">
                  <c:v>4808.6000000000004</c:v>
                </c:pt>
                <c:pt idx="34316">
                  <c:v>6403.88</c:v>
                </c:pt>
                <c:pt idx="34317">
                  <c:v>3572.32</c:v>
                </c:pt>
                <c:pt idx="34318">
                  <c:v>3967.35</c:v>
                </c:pt>
                <c:pt idx="34319">
                  <c:v>3465.99</c:v>
                </c:pt>
                <c:pt idx="34320">
                  <c:v>3843.1</c:v>
                </c:pt>
                <c:pt idx="34321">
                  <c:v>3453.43</c:v>
                </c:pt>
                <c:pt idx="34322">
                  <c:v>4389.51</c:v>
                </c:pt>
                <c:pt idx="34323">
                  <c:v>4764.8999999999996</c:v>
                </c:pt>
                <c:pt idx="34324">
                  <c:v>5657.01</c:v>
                </c:pt>
                <c:pt idx="34325">
                  <c:v>4713.5</c:v>
                </c:pt>
                <c:pt idx="34326">
                  <c:v>5084.32</c:v>
                </c:pt>
                <c:pt idx="34327">
                  <c:v>4240.04</c:v>
                </c:pt>
                <c:pt idx="34328">
                  <c:v>4784.29</c:v>
                </c:pt>
                <c:pt idx="34329">
                  <c:v>4431.79</c:v>
                </c:pt>
                <c:pt idx="34330">
                  <c:v>4990.51</c:v>
                </c:pt>
                <c:pt idx="34331">
                  <c:v>4857.88</c:v>
                </c:pt>
                <c:pt idx="34332">
                  <c:v>4255.1099999999997</c:v>
                </c:pt>
                <c:pt idx="34333">
                  <c:v>4685.72</c:v>
                </c:pt>
                <c:pt idx="34334">
                  <c:v>5781.23</c:v>
                </c:pt>
                <c:pt idx="34335">
                  <c:v>6119.13</c:v>
                </c:pt>
                <c:pt idx="34336">
                  <c:v>5594.01</c:v>
                </c:pt>
                <c:pt idx="34337">
                  <c:v>5812.03</c:v>
                </c:pt>
                <c:pt idx="34338">
                  <c:v>6488.02</c:v>
                </c:pt>
                <c:pt idx="34339">
                  <c:v>5534.94</c:v>
                </c:pt>
                <c:pt idx="34340">
                  <c:v>4701.0200000000004</c:v>
                </c:pt>
                <c:pt idx="34341">
                  <c:v>4264.42</c:v>
                </c:pt>
                <c:pt idx="34342">
                  <c:v>4840.3100000000004</c:v>
                </c:pt>
                <c:pt idx="34343">
                  <c:v>4532.18</c:v>
                </c:pt>
                <c:pt idx="34344">
                  <c:v>4359.76</c:v>
                </c:pt>
                <c:pt idx="34345">
                  <c:v>4202.76</c:v>
                </c:pt>
                <c:pt idx="34346">
                  <c:v>3432.69</c:v>
                </c:pt>
                <c:pt idx="34347">
                  <c:v>4065.95</c:v>
                </c:pt>
                <c:pt idx="34348">
                  <c:v>4572.8599999999997</c:v>
                </c:pt>
                <c:pt idx="34349">
                  <c:v>5056.41</c:v>
                </c:pt>
                <c:pt idx="34350">
                  <c:v>4146.09</c:v>
                </c:pt>
                <c:pt idx="34351">
                  <c:v>3626.62</c:v>
                </c:pt>
                <c:pt idx="34352">
                  <c:v>3782.87</c:v>
                </c:pt>
                <c:pt idx="34353">
                  <c:v>3641.07</c:v>
                </c:pt>
                <c:pt idx="34354">
                  <c:v>3455.87</c:v>
                </c:pt>
                <c:pt idx="34355">
                  <c:v>3523.4</c:v>
                </c:pt>
                <c:pt idx="34356">
                  <c:v>2649.93</c:v>
                </c:pt>
                <c:pt idx="34357">
                  <c:v>4568.6899999999996</c:v>
                </c:pt>
                <c:pt idx="34358">
                  <c:v>3883.22</c:v>
                </c:pt>
                <c:pt idx="34359">
                  <c:v>2657.77</c:v>
                </c:pt>
                <c:pt idx="34360">
                  <c:v>3804.5</c:v>
                </c:pt>
                <c:pt idx="34361">
                  <c:v>578</c:v>
                </c:pt>
                <c:pt idx="34362">
                  <c:v>784</c:v>
                </c:pt>
                <c:pt idx="34363">
                  <c:v>269</c:v>
                </c:pt>
                <c:pt idx="34364">
                  <c:v>758</c:v>
                </c:pt>
                <c:pt idx="34365">
                  <c:v>1206.5</c:v>
                </c:pt>
                <c:pt idx="34366">
                  <c:v>1210</c:v>
                </c:pt>
                <c:pt idx="34367">
                  <c:v>2004</c:v>
                </c:pt>
                <c:pt idx="34368">
                  <c:v>1266.5</c:v>
                </c:pt>
                <c:pt idx="34369">
                  <c:v>1353.5</c:v>
                </c:pt>
                <c:pt idx="34370">
                  <c:v>696</c:v>
                </c:pt>
                <c:pt idx="34371">
                  <c:v>1089</c:v>
                </c:pt>
                <c:pt idx="34372">
                  <c:v>1274.5</c:v>
                </c:pt>
                <c:pt idx="34373">
                  <c:v>1989</c:v>
                </c:pt>
                <c:pt idx="34374">
                  <c:v>2014.5</c:v>
                </c:pt>
                <c:pt idx="34375">
                  <c:v>3168</c:v>
                </c:pt>
                <c:pt idx="34376">
                  <c:v>4928</c:v>
                </c:pt>
                <c:pt idx="34377">
                  <c:v>6768</c:v>
                </c:pt>
                <c:pt idx="34378">
                  <c:v>8265</c:v>
                </c:pt>
                <c:pt idx="34379">
                  <c:v>6850</c:v>
                </c:pt>
                <c:pt idx="34380">
                  <c:v>4481</c:v>
                </c:pt>
                <c:pt idx="34381">
                  <c:v>4976</c:v>
                </c:pt>
                <c:pt idx="34382">
                  <c:v>2942</c:v>
                </c:pt>
                <c:pt idx="34383">
                  <c:v>1753.5</c:v>
                </c:pt>
                <c:pt idx="34384">
                  <c:v>2555</c:v>
                </c:pt>
                <c:pt idx="34385">
                  <c:v>2148.5</c:v>
                </c:pt>
                <c:pt idx="34386">
                  <c:v>1357</c:v>
                </c:pt>
                <c:pt idx="34387">
                  <c:v>1151</c:v>
                </c:pt>
                <c:pt idx="34388">
                  <c:v>569.04999999999995</c:v>
                </c:pt>
                <c:pt idx="34389">
                  <c:v>371.5</c:v>
                </c:pt>
                <c:pt idx="34390">
                  <c:v>614</c:v>
                </c:pt>
                <c:pt idx="34391">
                  <c:v>857.5</c:v>
                </c:pt>
                <c:pt idx="34392">
                  <c:v>613</c:v>
                </c:pt>
                <c:pt idx="34393">
                  <c:v>770</c:v>
                </c:pt>
                <c:pt idx="34394">
                  <c:v>769</c:v>
                </c:pt>
                <c:pt idx="34395">
                  <c:v>579.5</c:v>
                </c:pt>
                <c:pt idx="34396">
                  <c:v>1299</c:v>
                </c:pt>
                <c:pt idx="34397">
                  <c:v>1134</c:v>
                </c:pt>
                <c:pt idx="34398">
                  <c:v>1139</c:v>
                </c:pt>
                <c:pt idx="34399">
                  <c:v>1927</c:v>
                </c:pt>
                <c:pt idx="34400">
                  <c:v>3458</c:v>
                </c:pt>
                <c:pt idx="34401">
                  <c:v>3269</c:v>
                </c:pt>
                <c:pt idx="34402">
                  <c:v>3786</c:v>
                </c:pt>
                <c:pt idx="34403">
                  <c:v>4740</c:v>
                </c:pt>
                <c:pt idx="34404">
                  <c:v>3512</c:v>
                </c:pt>
                <c:pt idx="34405">
                  <c:v>3751</c:v>
                </c:pt>
                <c:pt idx="34406">
                  <c:v>4580</c:v>
                </c:pt>
                <c:pt idx="34407">
                  <c:v>7729</c:v>
                </c:pt>
                <c:pt idx="34408">
                  <c:v>2112.5</c:v>
                </c:pt>
                <c:pt idx="34409">
                  <c:v>1795.5</c:v>
                </c:pt>
                <c:pt idx="34410">
                  <c:v>2261</c:v>
                </c:pt>
                <c:pt idx="34411">
                  <c:v>1161</c:v>
                </c:pt>
                <c:pt idx="34412">
                  <c:v>780</c:v>
                </c:pt>
                <c:pt idx="34413">
                  <c:v>2793</c:v>
                </c:pt>
                <c:pt idx="34414">
                  <c:v>262</c:v>
                </c:pt>
                <c:pt idx="34415">
                  <c:v>90</c:v>
                </c:pt>
                <c:pt idx="34416">
                  <c:v>1459.5</c:v>
                </c:pt>
                <c:pt idx="34417">
                  <c:v>2576</c:v>
                </c:pt>
                <c:pt idx="34418">
                  <c:v>2716.5</c:v>
                </c:pt>
                <c:pt idx="34419">
                  <c:v>3733</c:v>
                </c:pt>
                <c:pt idx="34420">
                  <c:v>3358</c:v>
                </c:pt>
                <c:pt idx="34421">
                  <c:v>2198</c:v>
                </c:pt>
                <c:pt idx="34422">
                  <c:v>2338</c:v>
                </c:pt>
                <c:pt idx="34423">
                  <c:v>1924</c:v>
                </c:pt>
                <c:pt idx="34424">
                  <c:v>2131</c:v>
                </c:pt>
                <c:pt idx="34425">
                  <c:v>1912</c:v>
                </c:pt>
                <c:pt idx="34426">
                  <c:v>2309</c:v>
                </c:pt>
                <c:pt idx="34427">
                  <c:v>2767</c:v>
                </c:pt>
                <c:pt idx="34428">
                  <c:v>4111</c:v>
                </c:pt>
                <c:pt idx="34429">
                  <c:v>8084</c:v>
                </c:pt>
                <c:pt idx="34430">
                  <c:v>10737</c:v>
                </c:pt>
                <c:pt idx="34431">
                  <c:v>8052</c:v>
                </c:pt>
                <c:pt idx="34432">
                  <c:v>7417</c:v>
                </c:pt>
                <c:pt idx="34433">
                  <c:v>6135</c:v>
                </c:pt>
                <c:pt idx="34434">
                  <c:v>6623</c:v>
                </c:pt>
                <c:pt idx="34435">
                  <c:v>4200</c:v>
                </c:pt>
                <c:pt idx="34436">
                  <c:v>2445</c:v>
                </c:pt>
                <c:pt idx="34437">
                  <c:v>1488</c:v>
                </c:pt>
                <c:pt idx="34438">
                  <c:v>1382</c:v>
                </c:pt>
                <c:pt idx="34439">
                  <c:v>569</c:v>
                </c:pt>
                <c:pt idx="34440">
                  <c:v>318.97000000000003</c:v>
                </c:pt>
                <c:pt idx="34441">
                  <c:v>482.55</c:v>
                </c:pt>
                <c:pt idx="34442">
                  <c:v>614.37</c:v>
                </c:pt>
                <c:pt idx="34443">
                  <c:v>742.04</c:v>
                </c:pt>
                <c:pt idx="34444">
                  <c:v>1658.72</c:v>
                </c:pt>
                <c:pt idx="34445">
                  <c:v>1843.48</c:v>
                </c:pt>
                <c:pt idx="34446">
                  <c:v>1160.71</c:v>
                </c:pt>
                <c:pt idx="34447">
                  <c:v>1159.03</c:v>
                </c:pt>
                <c:pt idx="34448">
                  <c:v>1024.21</c:v>
                </c:pt>
                <c:pt idx="34449">
                  <c:v>1697.46</c:v>
                </c:pt>
                <c:pt idx="34450">
                  <c:v>1969.52</c:v>
                </c:pt>
                <c:pt idx="34451">
                  <c:v>4073.82</c:v>
                </c:pt>
                <c:pt idx="34452">
                  <c:v>3444.91</c:v>
                </c:pt>
                <c:pt idx="34453">
                  <c:v>3128.08</c:v>
                </c:pt>
                <c:pt idx="34454">
                  <c:v>2655.65</c:v>
                </c:pt>
                <c:pt idx="34455">
                  <c:v>4019.01</c:v>
                </c:pt>
                <c:pt idx="34456">
                  <c:v>4587.82</c:v>
                </c:pt>
                <c:pt idx="34457">
                  <c:v>6042.54</c:v>
                </c:pt>
                <c:pt idx="34458">
                  <c:v>5182.24</c:v>
                </c:pt>
                <c:pt idx="34459">
                  <c:v>8123.57</c:v>
                </c:pt>
                <c:pt idx="34460">
                  <c:v>3465.15</c:v>
                </c:pt>
                <c:pt idx="34461">
                  <c:v>1082.3499999999999</c:v>
                </c:pt>
                <c:pt idx="34462">
                  <c:v>1714.96</c:v>
                </c:pt>
                <c:pt idx="34463">
                  <c:v>1168.83</c:v>
                </c:pt>
                <c:pt idx="34464">
                  <c:v>798.89</c:v>
                </c:pt>
                <c:pt idx="34465">
                  <c:v>1103.9000000000001</c:v>
                </c:pt>
                <c:pt idx="34466">
                  <c:v>2457.16</c:v>
                </c:pt>
                <c:pt idx="34467">
                  <c:v>1243.05</c:v>
                </c:pt>
                <c:pt idx="34468">
                  <c:v>1826.16</c:v>
                </c:pt>
                <c:pt idx="34469">
                  <c:v>2788.3</c:v>
                </c:pt>
                <c:pt idx="34470">
                  <c:v>2742.01</c:v>
                </c:pt>
                <c:pt idx="34471">
                  <c:v>3238</c:v>
                </c:pt>
                <c:pt idx="34472">
                  <c:v>2120</c:v>
                </c:pt>
                <c:pt idx="34473">
                  <c:v>2926</c:v>
                </c:pt>
                <c:pt idx="34474">
                  <c:v>4561</c:v>
                </c:pt>
                <c:pt idx="34475">
                  <c:v>3105</c:v>
                </c:pt>
                <c:pt idx="34476">
                  <c:v>2823</c:v>
                </c:pt>
                <c:pt idx="34477">
                  <c:v>3613</c:v>
                </c:pt>
                <c:pt idx="34478">
                  <c:v>3759</c:v>
                </c:pt>
                <c:pt idx="34479">
                  <c:v>3495</c:v>
                </c:pt>
                <c:pt idx="34480">
                  <c:v>5483</c:v>
                </c:pt>
                <c:pt idx="34481">
                  <c:v>9070</c:v>
                </c:pt>
                <c:pt idx="34482">
                  <c:v>12281</c:v>
                </c:pt>
                <c:pt idx="34483">
                  <c:v>11244</c:v>
                </c:pt>
                <c:pt idx="34484">
                  <c:v>9604.25</c:v>
                </c:pt>
                <c:pt idx="34485">
                  <c:v>8834</c:v>
                </c:pt>
                <c:pt idx="34486">
                  <c:v>7618</c:v>
                </c:pt>
                <c:pt idx="34487">
                  <c:v>6558</c:v>
                </c:pt>
                <c:pt idx="34488">
                  <c:v>4171</c:v>
                </c:pt>
                <c:pt idx="34489">
                  <c:v>4295</c:v>
                </c:pt>
                <c:pt idx="34490">
                  <c:v>3597</c:v>
                </c:pt>
                <c:pt idx="34491">
                  <c:v>2220</c:v>
                </c:pt>
                <c:pt idx="34492">
                  <c:v>1540</c:v>
                </c:pt>
                <c:pt idx="34493">
                  <c:v>471</c:v>
                </c:pt>
                <c:pt idx="34494">
                  <c:v>652.79999999999995</c:v>
                </c:pt>
                <c:pt idx="34495">
                  <c:v>920.56</c:v>
                </c:pt>
                <c:pt idx="34496">
                  <c:v>875.69</c:v>
                </c:pt>
                <c:pt idx="34497">
                  <c:v>3487.48</c:v>
                </c:pt>
                <c:pt idx="34498">
                  <c:v>2236.85</c:v>
                </c:pt>
                <c:pt idx="34499">
                  <c:v>1941.98</c:v>
                </c:pt>
                <c:pt idx="34500">
                  <c:v>3070.75</c:v>
                </c:pt>
                <c:pt idx="34501">
                  <c:v>4892.5600000000004</c:v>
                </c:pt>
                <c:pt idx="34502">
                  <c:v>2201.75</c:v>
                </c:pt>
                <c:pt idx="34503">
                  <c:v>3298.92</c:v>
                </c:pt>
                <c:pt idx="34504">
                  <c:v>5141.83</c:v>
                </c:pt>
                <c:pt idx="34505">
                  <c:v>3873.03</c:v>
                </c:pt>
                <c:pt idx="34506">
                  <c:v>5006.2</c:v>
                </c:pt>
                <c:pt idx="34507">
                  <c:v>5275.05</c:v>
                </c:pt>
                <c:pt idx="34508">
                  <c:v>5088.13</c:v>
                </c:pt>
                <c:pt idx="34509">
                  <c:v>4260.32</c:v>
                </c:pt>
                <c:pt idx="34510">
                  <c:v>4441.8999999999996</c:v>
                </c:pt>
                <c:pt idx="34511">
                  <c:v>3868.33</c:v>
                </c:pt>
                <c:pt idx="34512">
                  <c:v>3385.94</c:v>
                </c:pt>
                <c:pt idx="34513">
                  <c:v>2907.91</c:v>
                </c:pt>
                <c:pt idx="34514">
                  <c:v>3941.24</c:v>
                </c:pt>
                <c:pt idx="34515">
                  <c:v>3838.53</c:v>
                </c:pt>
                <c:pt idx="34516">
                  <c:v>3798.48</c:v>
                </c:pt>
                <c:pt idx="34517">
                  <c:v>3972.08</c:v>
                </c:pt>
                <c:pt idx="34518">
                  <c:v>3774.71</c:v>
                </c:pt>
                <c:pt idx="34519">
                  <c:v>3797.37</c:v>
                </c:pt>
                <c:pt idx="34520">
                  <c:v>3986.42</c:v>
                </c:pt>
                <c:pt idx="34521">
                  <c:v>4166.24</c:v>
                </c:pt>
                <c:pt idx="34522">
                  <c:v>3864.17</c:v>
                </c:pt>
                <c:pt idx="34523">
                  <c:v>4029.34</c:v>
                </c:pt>
                <c:pt idx="34524">
                  <c:v>3873.54</c:v>
                </c:pt>
                <c:pt idx="34525">
                  <c:v>4108.18</c:v>
                </c:pt>
                <c:pt idx="34526">
                  <c:v>3765.6</c:v>
                </c:pt>
                <c:pt idx="34527">
                  <c:v>4329.82</c:v>
                </c:pt>
                <c:pt idx="34528">
                  <c:v>4443.1400000000003</c:v>
                </c:pt>
                <c:pt idx="34529">
                  <c:v>3296.58</c:v>
                </c:pt>
                <c:pt idx="34530">
                  <c:v>3429.89</c:v>
                </c:pt>
                <c:pt idx="34531">
                  <c:v>3674.7</c:v>
                </c:pt>
                <c:pt idx="34532">
                  <c:v>3704.84</c:v>
                </c:pt>
                <c:pt idx="34533">
                  <c:v>3817.22</c:v>
                </c:pt>
                <c:pt idx="34534">
                  <c:v>4064.3</c:v>
                </c:pt>
                <c:pt idx="34535">
                  <c:v>4045.13</c:v>
                </c:pt>
                <c:pt idx="34536">
                  <c:v>3958.61</c:v>
                </c:pt>
                <c:pt idx="34537">
                  <c:v>3827.94</c:v>
                </c:pt>
                <c:pt idx="34538">
                  <c:v>3349.14</c:v>
                </c:pt>
                <c:pt idx="34539">
                  <c:v>4006.06</c:v>
                </c:pt>
                <c:pt idx="34540">
                  <c:v>3444.26</c:v>
                </c:pt>
                <c:pt idx="34541">
                  <c:v>3889.82</c:v>
                </c:pt>
                <c:pt idx="34542">
                  <c:v>3343.64</c:v>
                </c:pt>
                <c:pt idx="34543">
                  <c:v>3603.9</c:v>
                </c:pt>
                <c:pt idx="34544">
                  <c:v>3347.89</c:v>
                </c:pt>
                <c:pt idx="34545">
                  <c:v>3139.43</c:v>
                </c:pt>
                <c:pt idx="34546">
                  <c:v>3066.23</c:v>
                </c:pt>
                <c:pt idx="34547">
                  <c:v>3014.81</c:v>
                </c:pt>
                <c:pt idx="34548">
                  <c:v>3427.79</c:v>
                </c:pt>
                <c:pt idx="34549">
                  <c:v>3534.12</c:v>
                </c:pt>
                <c:pt idx="34550">
                  <c:v>3951.06</c:v>
                </c:pt>
                <c:pt idx="34551">
                  <c:v>3058.61</c:v>
                </c:pt>
                <c:pt idx="34552">
                  <c:v>3481.01</c:v>
                </c:pt>
                <c:pt idx="34553">
                  <c:v>3272.01</c:v>
                </c:pt>
                <c:pt idx="34554">
                  <c:v>3589.41</c:v>
                </c:pt>
                <c:pt idx="34555">
                  <c:v>3046.25</c:v>
                </c:pt>
                <c:pt idx="34556">
                  <c:v>3308.26</c:v>
                </c:pt>
                <c:pt idx="34557">
                  <c:v>3632.53</c:v>
                </c:pt>
                <c:pt idx="34558">
                  <c:v>4636.5600000000004</c:v>
                </c:pt>
                <c:pt idx="34559">
                  <c:v>4301.92</c:v>
                </c:pt>
                <c:pt idx="34560">
                  <c:v>4085.41</c:v>
                </c:pt>
                <c:pt idx="34561">
                  <c:v>4205.99</c:v>
                </c:pt>
                <c:pt idx="34562">
                  <c:v>3932.56</c:v>
                </c:pt>
                <c:pt idx="34563">
                  <c:v>4119.57</c:v>
                </c:pt>
                <c:pt idx="34564">
                  <c:v>3804.02</c:v>
                </c:pt>
                <c:pt idx="34565">
                  <c:v>4418.93</c:v>
                </c:pt>
                <c:pt idx="34566">
                  <c:v>4422.67</c:v>
                </c:pt>
                <c:pt idx="34567">
                  <c:v>3216.57</c:v>
                </c:pt>
                <c:pt idx="34568">
                  <c:v>3070.79</c:v>
                </c:pt>
                <c:pt idx="34569">
                  <c:v>2994.44</c:v>
                </c:pt>
                <c:pt idx="34570">
                  <c:v>1820.72</c:v>
                </c:pt>
                <c:pt idx="34571">
                  <c:v>2556.37</c:v>
                </c:pt>
                <c:pt idx="34572">
                  <c:v>2436.11</c:v>
                </c:pt>
                <c:pt idx="34573">
                  <c:v>3175.71</c:v>
                </c:pt>
                <c:pt idx="34574">
                  <c:v>3030.29</c:v>
                </c:pt>
                <c:pt idx="34575">
                  <c:v>4368.62</c:v>
                </c:pt>
                <c:pt idx="34576">
                  <c:v>2278.92</c:v>
                </c:pt>
                <c:pt idx="34577">
                  <c:v>3378.86</c:v>
                </c:pt>
                <c:pt idx="34578">
                  <c:v>3938.52</c:v>
                </c:pt>
                <c:pt idx="34579">
                  <c:v>3810.91</c:v>
                </c:pt>
                <c:pt idx="34580">
                  <c:v>2850.42</c:v>
                </c:pt>
                <c:pt idx="34581">
                  <c:v>3164.63</c:v>
                </c:pt>
                <c:pt idx="34582">
                  <c:v>2756.57</c:v>
                </c:pt>
                <c:pt idx="34583">
                  <c:v>3814.28</c:v>
                </c:pt>
                <c:pt idx="34584">
                  <c:v>3572.57</c:v>
                </c:pt>
                <c:pt idx="34585">
                  <c:v>2992.43</c:v>
                </c:pt>
                <c:pt idx="34586">
                  <c:v>2782.75</c:v>
                </c:pt>
                <c:pt idx="34587">
                  <c:v>2839.64</c:v>
                </c:pt>
                <c:pt idx="34588">
                  <c:v>3401.1</c:v>
                </c:pt>
                <c:pt idx="34589">
                  <c:v>3875.97</c:v>
                </c:pt>
                <c:pt idx="34590">
                  <c:v>3182.64</c:v>
                </c:pt>
                <c:pt idx="34591">
                  <c:v>3153.9</c:v>
                </c:pt>
                <c:pt idx="34592">
                  <c:v>3513.79</c:v>
                </c:pt>
                <c:pt idx="34593">
                  <c:v>3781.42</c:v>
                </c:pt>
                <c:pt idx="34594">
                  <c:v>3138.59</c:v>
                </c:pt>
                <c:pt idx="34595">
                  <c:v>3738.27</c:v>
                </c:pt>
                <c:pt idx="34596">
                  <c:v>3657.26</c:v>
                </c:pt>
                <c:pt idx="34597">
                  <c:v>4129.47</c:v>
                </c:pt>
                <c:pt idx="34598">
                  <c:v>4084.17</c:v>
                </c:pt>
                <c:pt idx="34599">
                  <c:v>3375.54</c:v>
                </c:pt>
                <c:pt idx="34600">
                  <c:v>3201.06</c:v>
                </c:pt>
                <c:pt idx="34601">
                  <c:v>3739.24</c:v>
                </c:pt>
                <c:pt idx="34602">
                  <c:v>4202.8500000000004</c:v>
                </c:pt>
                <c:pt idx="34603">
                  <c:v>3432.63</c:v>
                </c:pt>
                <c:pt idx="34604">
                  <c:v>3398.16</c:v>
                </c:pt>
                <c:pt idx="34605">
                  <c:v>2753.28</c:v>
                </c:pt>
                <c:pt idx="34606">
                  <c:v>3254.06</c:v>
                </c:pt>
                <c:pt idx="34607">
                  <c:v>3757.73</c:v>
                </c:pt>
                <c:pt idx="34608">
                  <c:v>3978.22</c:v>
                </c:pt>
                <c:pt idx="34609">
                  <c:v>4836.43</c:v>
                </c:pt>
                <c:pt idx="34610">
                  <c:v>4448.0600000000004</c:v>
                </c:pt>
                <c:pt idx="34611">
                  <c:v>3988.17</c:v>
                </c:pt>
                <c:pt idx="34612">
                  <c:v>4477.21</c:v>
                </c:pt>
                <c:pt idx="34613">
                  <c:v>4228.8599999999997</c:v>
                </c:pt>
                <c:pt idx="34614">
                  <c:v>4547.57</c:v>
                </c:pt>
                <c:pt idx="34615">
                  <c:v>3141.26</c:v>
                </c:pt>
                <c:pt idx="34616">
                  <c:v>3793.06</c:v>
                </c:pt>
                <c:pt idx="34617">
                  <c:v>3979.94</c:v>
                </c:pt>
                <c:pt idx="34618">
                  <c:v>3442.83</c:v>
                </c:pt>
                <c:pt idx="34619">
                  <c:v>4092.03</c:v>
                </c:pt>
                <c:pt idx="34620">
                  <c:v>3783.61</c:v>
                </c:pt>
                <c:pt idx="34621">
                  <c:v>3776.75</c:v>
                </c:pt>
                <c:pt idx="34622">
                  <c:v>4485.6899999999996</c:v>
                </c:pt>
                <c:pt idx="34623">
                  <c:v>3796.23</c:v>
                </c:pt>
                <c:pt idx="34624">
                  <c:v>5428.37</c:v>
                </c:pt>
                <c:pt idx="34625">
                  <c:v>5253.33</c:v>
                </c:pt>
                <c:pt idx="34626">
                  <c:v>3999.99</c:v>
                </c:pt>
                <c:pt idx="34627">
                  <c:v>3124.61</c:v>
                </c:pt>
                <c:pt idx="34628">
                  <c:v>3044.77</c:v>
                </c:pt>
                <c:pt idx="34629">
                  <c:v>4137.78</c:v>
                </c:pt>
                <c:pt idx="34630">
                  <c:v>3603.82</c:v>
                </c:pt>
                <c:pt idx="34631">
                  <c:v>3628.4</c:v>
                </c:pt>
                <c:pt idx="34632">
                  <c:v>3212.88</c:v>
                </c:pt>
                <c:pt idx="34633">
                  <c:v>3490.13</c:v>
                </c:pt>
                <c:pt idx="34634">
                  <c:v>3283.06</c:v>
                </c:pt>
                <c:pt idx="34635">
                  <c:v>3141.68</c:v>
                </c:pt>
                <c:pt idx="34636">
                  <c:v>3079.96</c:v>
                </c:pt>
                <c:pt idx="34637">
                  <c:v>3486.88</c:v>
                </c:pt>
                <c:pt idx="34638">
                  <c:v>2112.71</c:v>
                </c:pt>
                <c:pt idx="34639">
                  <c:v>1114.06</c:v>
                </c:pt>
                <c:pt idx="34640">
                  <c:v>1072.18</c:v>
                </c:pt>
                <c:pt idx="34641">
                  <c:v>3144.22</c:v>
                </c:pt>
                <c:pt idx="34642">
                  <c:v>3284.94</c:v>
                </c:pt>
                <c:pt idx="34643">
                  <c:v>3480.42</c:v>
                </c:pt>
                <c:pt idx="34644">
                  <c:v>3904.64</c:v>
                </c:pt>
                <c:pt idx="34645">
                  <c:v>3770.6</c:v>
                </c:pt>
                <c:pt idx="34646">
                  <c:v>3220.47</c:v>
                </c:pt>
                <c:pt idx="34647">
                  <c:v>88153.66</c:v>
                </c:pt>
                <c:pt idx="34648">
                  <c:v>85038.65</c:v>
                </c:pt>
                <c:pt idx="34649">
                  <c:v>78996.92</c:v>
                </c:pt>
                <c:pt idx="34650">
                  <c:v>75038.64</c:v>
                </c:pt>
                <c:pt idx="34651">
                  <c:v>88297.11</c:v>
                </c:pt>
                <c:pt idx="34652">
                  <c:v>86141.34</c:v>
                </c:pt>
                <c:pt idx="34653">
                  <c:v>78347.570000000007</c:v>
                </c:pt>
                <c:pt idx="34654">
                  <c:v>80933.38</c:v>
                </c:pt>
                <c:pt idx="34655">
                  <c:v>76986.490000000005</c:v>
                </c:pt>
                <c:pt idx="34656">
                  <c:v>83186.679999999993</c:v>
                </c:pt>
                <c:pt idx="34657">
                  <c:v>76478.720000000001</c:v>
                </c:pt>
                <c:pt idx="34658">
                  <c:v>74390.06</c:v>
                </c:pt>
                <c:pt idx="34659">
                  <c:v>77697.03</c:v>
                </c:pt>
                <c:pt idx="34660">
                  <c:v>78888.73</c:v>
                </c:pt>
                <c:pt idx="34661">
                  <c:v>79642.95</c:v>
                </c:pt>
                <c:pt idx="34662">
                  <c:v>72824.42</c:v>
                </c:pt>
                <c:pt idx="34663">
                  <c:v>79447.009999999995</c:v>
                </c:pt>
                <c:pt idx="34664">
                  <c:v>75353.210000000006</c:v>
                </c:pt>
                <c:pt idx="34665">
                  <c:v>71587.45</c:v>
                </c:pt>
                <c:pt idx="34666">
                  <c:v>73358.61</c:v>
                </c:pt>
                <c:pt idx="34667">
                  <c:v>73279.78</c:v>
                </c:pt>
                <c:pt idx="34668">
                  <c:v>66029.919999999998</c:v>
                </c:pt>
                <c:pt idx="34669">
                  <c:v>71460.759999999995</c:v>
                </c:pt>
                <c:pt idx="34670">
                  <c:v>77155.570000000007</c:v>
                </c:pt>
                <c:pt idx="34671">
                  <c:v>75029.279999999999</c:v>
                </c:pt>
                <c:pt idx="34672">
                  <c:v>67586.52</c:v>
                </c:pt>
                <c:pt idx="34673">
                  <c:v>81532.92</c:v>
                </c:pt>
                <c:pt idx="34674">
                  <c:v>74787.44</c:v>
                </c:pt>
                <c:pt idx="34675">
                  <c:v>79481.850000000006</c:v>
                </c:pt>
                <c:pt idx="34676">
                  <c:v>77395.649999999994</c:v>
                </c:pt>
                <c:pt idx="34677">
                  <c:v>81783.929999999993</c:v>
                </c:pt>
                <c:pt idx="34678">
                  <c:v>68023.67</c:v>
                </c:pt>
                <c:pt idx="34679">
                  <c:v>85200.58</c:v>
                </c:pt>
                <c:pt idx="34680">
                  <c:v>75838.86</c:v>
                </c:pt>
                <c:pt idx="34681">
                  <c:v>76278.210000000006</c:v>
                </c:pt>
                <c:pt idx="34682">
                  <c:v>94871.24</c:v>
                </c:pt>
                <c:pt idx="34683">
                  <c:v>68018.990000000005</c:v>
                </c:pt>
                <c:pt idx="34684">
                  <c:v>75836.44</c:v>
                </c:pt>
                <c:pt idx="34685">
                  <c:v>83058.11</c:v>
                </c:pt>
                <c:pt idx="34686">
                  <c:v>80725.47</c:v>
                </c:pt>
                <c:pt idx="34687">
                  <c:v>85046.6</c:v>
                </c:pt>
                <c:pt idx="34688">
                  <c:v>72732.97</c:v>
                </c:pt>
                <c:pt idx="34689">
                  <c:v>62469.57</c:v>
                </c:pt>
                <c:pt idx="34690">
                  <c:v>94127.01</c:v>
                </c:pt>
                <c:pt idx="34691">
                  <c:v>84813.82</c:v>
                </c:pt>
                <c:pt idx="34692">
                  <c:v>79143.539999999994</c:v>
                </c:pt>
                <c:pt idx="34693">
                  <c:v>70556.45</c:v>
                </c:pt>
                <c:pt idx="34694">
                  <c:v>69190.44</c:v>
                </c:pt>
                <c:pt idx="34695">
                  <c:v>104781.09</c:v>
                </c:pt>
                <c:pt idx="34696">
                  <c:v>91551.63</c:v>
                </c:pt>
                <c:pt idx="34697">
                  <c:v>72173.350000000006</c:v>
                </c:pt>
                <c:pt idx="34698">
                  <c:v>80357.789999999994</c:v>
                </c:pt>
                <c:pt idx="34699">
                  <c:v>88074.27</c:v>
                </c:pt>
                <c:pt idx="34700">
                  <c:v>83107.360000000001</c:v>
                </c:pt>
                <c:pt idx="34701">
                  <c:v>84060.03</c:v>
                </c:pt>
                <c:pt idx="34702">
                  <c:v>81632.17</c:v>
                </c:pt>
                <c:pt idx="34703">
                  <c:v>102902.27</c:v>
                </c:pt>
                <c:pt idx="34704">
                  <c:v>87499.61</c:v>
                </c:pt>
                <c:pt idx="34705">
                  <c:v>79390.91</c:v>
                </c:pt>
                <c:pt idx="34706">
                  <c:v>80169.399999999994</c:v>
                </c:pt>
                <c:pt idx="34707">
                  <c:v>82892.05</c:v>
                </c:pt>
                <c:pt idx="34708">
                  <c:v>92539.65</c:v>
                </c:pt>
                <c:pt idx="34709">
                  <c:v>77422.820000000007</c:v>
                </c:pt>
                <c:pt idx="34710">
                  <c:v>85188.32</c:v>
                </c:pt>
                <c:pt idx="34711">
                  <c:v>76766.37</c:v>
                </c:pt>
                <c:pt idx="34712">
                  <c:v>90168.12</c:v>
                </c:pt>
                <c:pt idx="34713">
                  <c:v>75098.61</c:v>
                </c:pt>
                <c:pt idx="34714">
                  <c:v>74252.97</c:v>
                </c:pt>
                <c:pt idx="34715">
                  <c:v>87909.04</c:v>
                </c:pt>
                <c:pt idx="34716">
                  <c:v>79938.559999999998</c:v>
                </c:pt>
                <c:pt idx="34717">
                  <c:v>90324.41</c:v>
                </c:pt>
                <c:pt idx="34718">
                  <c:v>72119.460000000006</c:v>
                </c:pt>
                <c:pt idx="34719">
                  <c:v>70321.61</c:v>
                </c:pt>
                <c:pt idx="34720">
                  <c:v>75426.850000000006</c:v>
                </c:pt>
                <c:pt idx="34721">
                  <c:v>78135.23</c:v>
                </c:pt>
                <c:pt idx="34722">
                  <c:v>78899.97</c:v>
                </c:pt>
                <c:pt idx="34723">
                  <c:v>75505.67</c:v>
                </c:pt>
                <c:pt idx="34724">
                  <c:v>81378.34</c:v>
                </c:pt>
                <c:pt idx="34725">
                  <c:v>85044.6</c:v>
                </c:pt>
                <c:pt idx="34726">
                  <c:v>79342.77</c:v>
                </c:pt>
                <c:pt idx="34727">
                  <c:v>81511.5</c:v>
                </c:pt>
                <c:pt idx="34728">
                  <c:v>78430.63</c:v>
                </c:pt>
                <c:pt idx="34729">
                  <c:v>86248.34</c:v>
                </c:pt>
                <c:pt idx="34730">
                  <c:v>84399.92</c:v>
                </c:pt>
                <c:pt idx="34731">
                  <c:v>82159.839999999997</c:v>
                </c:pt>
                <c:pt idx="34732">
                  <c:v>78262.2</c:v>
                </c:pt>
                <c:pt idx="34733">
                  <c:v>79815.66</c:v>
                </c:pt>
                <c:pt idx="34734">
                  <c:v>84029.36</c:v>
                </c:pt>
                <c:pt idx="34735">
                  <c:v>90034.37</c:v>
                </c:pt>
                <c:pt idx="34736">
                  <c:v>86519.57</c:v>
                </c:pt>
                <c:pt idx="34737">
                  <c:v>77211.350000000006</c:v>
                </c:pt>
                <c:pt idx="34738">
                  <c:v>86723.45</c:v>
                </c:pt>
                <c:pt idx="34739">
                  <c:v>83063.14</c:v>
                </c:pt>
                <c:pt idx="34740">
                  <c:v>78127.28</c:v>
                </c:pt>
                <c:pt idx="34741">
                  <c:v>69112.62</c:v>
                </c:pt>
                <c:pt idx="34742">
                  <c:v>86291.29</c:v>
                </c:pt>
                <c:pt idx="34743">
                  <c:v>88899.43</c:v>
                </c:pt>
                <c:pt idx="34744">
                  <c:v>78686.19</c:v>
                </c:pt>
                <c:pt idx="34745">
                  <c:v>74430.59</c:v>
                </c:pt>
                <c:pt idx="34746">
                  <c:v>68796.41</c:v>
                </c:pt>
                <c:pt idx="34747">
                  <c:v>96559.63</c:v>
                </c:pt>
                <c:pt idx="34748">
                  <c:v>83573.350000000006</c:v>
                </c:pt>
                <c:pt idx="34749">
                  <c:v>96354.14</c:v>
                </c:pt>
                <c:pt idx="34750">
                  <c:v>96083.23</c:v>
                </c:pt>
                <c:pt idx="34751">
                  <c:v>86792.01</c:v>
                </c:pt>
                <c:pt idx="34752">
                  <c:v>95932.39</c:v>
                </c:pt>
                <c:pt idx="34753">
                  <c:v>83403.509999999995</c:v>
                </c:pt>
                <c:pt idx="34754">
                  <c:v>92137.21</c:v>
                </c:pt>
                <c:pt idx="34755">
                  <c:v>85754.8</c:v>
                </c:pt>
                <c:pt idx="34756">
                  <c:v>86432.14</c:v>
                </c:pt>
                <c:pt idx="34757">
                  <c:v>80676.03</c:v>
                </c:pt>
                <c:pt idx="34758">
                  <c:v>93213.85</c:v>
                </c:pt>
                <c:pt idx="34759">
                  <c:v>86831.51</c:v>
                </c:pt>
                <c:pt idx="34760">
                  <c:v>87204.79</c:v>
                </c:pt>
                <c:pt idx="34761">
                  <c:v>78019.759999999995</c:v>
                </c:pt>
                <c:pt idx="34762">
                  <c:v>78068.98</c:v>
                </c:pt>
                <c:pt idx="34763">
                  <c:v>81864.679999999993</c:v>
                </c:pt>
                <c:pt idx="34764">
                  <c:v>83048.710000000006</c:v>
                </c:pt>
                <c:pt idx="34765">
                  <c:v>75799.100000000006</c:v>
                </c:pt>
                <c:pt idx="34766">
                  <c:v>73877.09</c:v>
                </c:pt>
                <c:pt idx="34767">
                  <c:v>77198.78</c:v>
                </c:pt>
                <c:pt idx="34768">
                  <c:v>70703.960000000006</c:v>
                </c:pt>
                <c:pt idx="34769">
                  <c:v>76209.490000000005</c:v>
                </c:pt>
                <c:pt idx="34770">
                  <c:v>84257.5</c:v>
                </c:pt>
                <c:pt idx="34771">
                  <c:v>74936.41</c:v>
                </c:pt>
                <c:pt idx="34772">
                  <c:v>71166.97</c:v>
                </c:pt>
                <c:pt idx="34773">
                  <c:v>69830.679999999993</c:v>
                </c:pt>
                <c:pt idx="34774">
                  <c:v>78939.97</c:v>
                </c:pt>
                <c:pt idx="34775">
                  <c:v>82621.42</c:v>
                </c:pt>
                <c:pt idx="34776">
                  <c:v>67954.649999999994</c:v>
                </c:pt>
                <c:pt idx="34777">
                  <c:v>78542.33</c:v>
                </c:pt>
                <c:pt idx="34778">
                  <c:v>80655.97</c:v>
                </c:pt>
                <c:pt idx="34779">
                  <c:v>72189.67</c:v>
                </c:pt>
                <c:pt idx="34780">
                  <c:v>68651.789999999994</c:v>
                </c:pt>
                <c:pt idx="34781">
                  <c:v>77293.84</c:v>
                </c:pt>
                <c:pt idx="34782">
                  <c:v>70558.37</c:v>
                </c:pt>
                <c:pt idx="34783">
                  <c:v>80098.77</c:v>
                </c:pt>
                <c:pt idx="34784">
                  <c:v>73898.95</c:v>
                </c:pt>
                <c:pt idx="34785">
                  <c:v>71725.36</c:v>
                </c:pt>
                <c:pt idx="34786">
                  <c:v>86611</c:v>
                </c:pt>
                <c:pt idx="34787">
                  <c:v>72207.86</c:v>
                </c:pt>
                <c:pt idx="34788">
                  <c:v>67825.56</c:v>
                </c:pt>
                <c:pt idx="34789">
                  <c:v>78355.42</c:v>
                </c:pt>
                <c:pt idx="34790">
                  <c:v>1.56</c:v>
                </c:pt>
                <c:pt idx="34791">
                  <c:v>87370.880000000005</c:v>
                </c:pt>
                <c:pt idx="34792">
                  <c:v>82453.2</c:v>
                </c:pt>
                <c:pt idx="34793">
                  <c:v>83546.429999999993</c:v>
                </c:pt>
                <c:pt idx="34794">
                  <c:v>83254.38</c:v>
                </c:pt>
                <c:pt idx="34795">
                  <c:v>86455.64</c:v>
                </c:pt>
                <c:pt idx="34796">
                  <c:v>82447.360000000001</c:v>
                </c:pt>
                <c:pt idx="34797">
                  <c:v>77594.83</c:v>
                </c:pt>
                <c:pt idx="34798">
                  <c:v>73442.73</c:v>
                </c:pt>
                <c:pt idx="34799">
                  <c:v>76468.66</c:v>
                </c:pt>
                <c:pt idx="34800">
                  <c:v>71927.48</c:v>
                </c:pt>
                <c:pt idx="34801">
                  <c:v>73314.86</c:v>
                </c:pt>
                <c:pt idx="34802">
                  <c:v>71424.160000000003</c:v>
                </c:pt>
                <c:pt idx="34803">
                  <c:v>76855.97</c:v>
                </c:pt>
                <c:pt idx="34804">
                  <c:v>75815.23</c:v>
                </c:pt>
                <c:pt idx="34805">
                  <c:v>69940.429999999993</c:v>
                </c:pt>
                <c:pt idx="34806">
                  <c:v>72981.77</c:v>
                </c:pt>
                <c:pt idx="34807">
                  <c:v>68415.399999999994</c:v>
                </c:pt>
                <c:pt idx="34808">
                  <c:v>72193.72</c:v>
                </c:pt>
                <c:pt idx="34809">
                  <c:v>68635.62</c:v>
                </c:pt>
                <c:pt idx="34810">
                  <c:v>70573.990000000005</c:v>
                </c:pt>
                <c:pt idx="34811">
                  <c:v>69541.320000000007</c:v>
                </c:pt>
                <c:pt idx="34812">
                  <c:v>71548.7</c:v>
                </c:pt>
                <c:pt idx="34813">
                  <c:v>71112.160000000003</c:v>
                </c:pt>
                <c:pt idx="34814">
                  <c:v>71358.16</c:v>
                </c:pt>
                <c:pt idx="34815">
                  <c:v>70436.160000000003</c:v>
                </c:pt>
                <c:pt idx="34816">
                  <c:v>69839.509999999995</c:v>
                </c:pt>
                <c:pt idx="34817">
                  <c:v>75381.62</c:v>
                </c:pt>
                <c:pt idx="34818">
                  <c:v>74925.399999999994</c:v>
                </c:pt>
                <c:pt idx="34819">
                  <c:v>73047.69</c:v>
                </c:pt>
                <c:pt idx="34820">
                  <c:v>71211.72</c:v>
                </c:pt>
                <c:pt idx="34821">
                  <c:v>78878.44</c:v>
                </c:pt>
                <c:pt idx="34822">
                  <c:v>75610.399999999994</c:v>
                </c:pt>
                <c:pt idx="34823">
                  <c:v>77255.61</c:v>
                </c:pt>
                <c:pt idx="34824">
                  <c:v>72542.490000000005</c:v>
                </c:pt>
                <c:pt idx="34825">
                  <c:v>76349.73</c:v>
                </c:pt>
                <c:pt idx="34826">
                  <c:v>80061.649999999994</c:v>
                </c:pt>
                <c:pt idx="34827">
                  <c:v>77192.05</c:v>
                </c:pt>
                <c:pt idx="34828">
                  <c:v>78770.009999999995</c:v>
                </c:pt>
                <c:pt idx="34829">
                  <c:v>75566.080000000002</c:v>
                </c:pt>
                <c:pt idx="34830">
                  <c:v>82621.8</c:v>
                </c:pt>
                <c:pt idx="34831">
                  <c:v>78656.149999999994</c:v>
                </c:pt>
                <c:pt idx="34832">
                  <c:v>79960.92</c:v>
                </c:pt>
                <c:pt idx="34833">
                  <c:v>74199.38</c:v>
                </c:pt>
                <c:pt idx="34834">
                  <c:v>78935.240000000005</c:v>
                </c:pt>
                <c:pt idx="34835">
                  <c:v>80493.2</c:v>
                </c:pt>
                <c:pt idx="34836">
                  <c:v>84309.67</c:v>
                </c:pt>
                <c:pt idx="34837">
                  <c:v>83268.210000000006</c:v>
                </c:pt>
                <c:pt idx="34838">
                  <c:v>74886.22</c:v>
                </c:pt>
                <c:pt idx="34839">
                  <c:v>84654.62</c:v>
                </c:pt>
                <c:pt idx="34840">
                  <c:v>82412.81</c:v>
                </c:pt>
                <c:pt idx="34841">
                  <c:v>83012.22</c:v>
                </c:pt>
                <c:pt idx="34842">
                  <c:v>81145.37</c:v>
                </c:pt>
                <c:pt idx="34843">
                  <c:v>82668.97</c:v>
                </c:pt>
                <c:pt idx="34844">
                  <c:v>87852.96</c:v>
                </c:pt>
                <c:pt idx="34845">
                  <c:v>84709.78</c:v>
                </c:pt>
                <c:pt idx="34846">
                  <c:v>86993.07</c:v>
                </c:pt>
                <c:pt idx="34847">
                  <c:v>86669.22</c:v>
                </c:pt>
                <c:pt idx="34848">
                  <c:v>83458.080000000002</c:v>
                </c:pt>
                <c:pt idx="34849">
                  <c:v>86428.79</c:v>
                </c:pt>
                <c:pt idx="34850">
                  <c:v>74548.27</c:v>
                </c:pt>
                <c:pt idx="34851">
                  <c:v>76119.09</c:v>
                </c:pt>
                <c:pt idx="34852">
                  <c:v>80001.09</c:v>
                </c:pt>
                <c:pt idx="34853">
                  <c:v>74405.320000000007</c:v>
                </c:pt>
                <c:pt idx="34854">
                  <c:v>79351.78</c:v>
                </c:pt>
                <c:pt idx="34855">
                  <c:v>69723.64</c:v>
                </c:pt>
                <c:pt idx="34856">
                  <c:v>81507.37</c:v>
                </c:pt>
                <c:pt idx="34857">
                  <c:v>71133.63</c:v>
                </c:pt>
                <c:pt idx="34858">
                  <c:v>73427.45</c:v>
                </c:pt>
                <c:pt idx="34859">
                  <c:v>76374.45</c:v>
                </c:pt>
                <c:pt idx="34860">
                  <c:v>75210.09</c:v>
                </c:pt>
                <c:pt idx="34861">
                  <c:v>74073.38</c:v>
                </c:pt>
                <c:pt idx="34862">
                  <c:v>73144.600000000006</c:v>
                </c:pt>
                <c:pt idx="34863">
                  <c:v>72221.42</c:v>
                </c:pt>
                <c:pt idx="34864">
                  <c:v>75289.02</c:v>
                </c:pt>
                <c:pt idx="34865">
                  <c:v>70637.62</c:v>
                </c:pt>
                <c:pt idx="34866">
                  <c:v>74879.58</c:v>
                </c:pt>
                <c:pt idx="34867">
                  <c:v>73049.8</c:v>
                </c:pt>
                <c:pt idx="34868">
                  <c:v>69718.78</c:v>
                </c:pt>
                <c:pt idx="34869">
                  <c:v>77115.199999999997</c:v>
                </c:pt>
                <c:pt idx="34870">
                  <c:v>71634.649999999994</c:v>
                </c:pt>
                <c:pt idx="34871">
                  <c:v>75363.679999999993</c:v>
                </c:pt>
                <c:pt idx="34872">
                  <c:v>72352.3</c:v>
                </c:pt>
                <c:pt idx="34873">
                  <c:v>80002.69</c:v>
                </c:pt>
                <c:pt idx="34874">
                  <c:v>80531.100000000006</c:v>
                </c:pt>
                <c:pt idx="34875">
                  <c:v>78758.36</c:v>
                </c:pt>
                <c:pt idx="34876">
                  <c:v>78930.990000000005</c:v>
                </c:pt>
                <c:pt idx="34877">
                  <c:v>77912.070000000007</c:v>
                </c:pt>
                <c:pt idx="34878">
                  <c:v>81476.460000000006</c:v>
                </c:pt>
                <c:pt idx="34879">
                  <c:v>78493.69</c:v>
                </c:pt>
                <c:pt idx="34880">
                  <c:v>82695.070000000007</c:v>
                </c:pt>
                <c:pt idx="34881">
                  <c:v>79046.559999999998</c:v>
                </c:pt>
                <c:pt idx="34882">
                  <c:v>84493.53</c:v>
                </c:pt>
                <c:pt idx="34883">
                  <c:v>80734.11</c:v>
                </c:pt>
                <c:pt idx="34884">
                  <c:v>80158.899999999994</c:v>
                </c:pt>
                <c:pt idx="34885">
                  <c:v>73619.8</c:v>
                </c:pt>
                <c:pt idx="34886">
                  <c:v>75396.759999999995</c:v>
                </c:pt>
                <c:pt idx="34887">
                  <c:v>80935.399999999994</c:v>
                </c:pt>
                <c:pt idx="34888">
                  <c:v>78319.34</c:v>
                </c:pt>
                <c:pt idx="34889">
                  <c:v>87314.12</c:v>
                </c:pt>
                <c:pt idx="34890">
                  <c:v>69237.539999999994</c:v>
                </c:pt>
                <c:pt idx="34891">
                  <c:v>88894.97</c:v>
                </c:pt>
                <c:pt idx="34892">
                  <c:v>82755.45</c:v>
                </c:pt>
                <c:pt idx="34893">
                  <c:v>86144.81</c:v>
                </c:pt>
                <c:pt idx="34894">
                  <c:v>82450.27</c:v>
                </c:pt>
                <c:pt idx="34895">
                  <c:v>89779.5</c:v>
                </c:pt>
                <c:pt idx="34896">
                  <c:v>89784.52</c:v>
                </c:pt>
                <c:pt idx="34897">
                  <c:v>87562.559999999998</c:v>
                </c:pt>
                <c:pt idx="34898">
                  <c:v>87624.17</c:v>
                </c:pt>
                <c:pt idx="34899">
                  <c:v>93453.04</c:v>
                </c:pt>
                <c:pt idx="34900">
                  <c:v>87966.8</c:v>
                </c:pt>
                <c:pt idx="34901">
                  <c:v>82799.69</c:v>
                </c:pt>
                <c:pt idx="34902">
                  <c:v>79256.490000000005</c:v>
                </c:pt>
                <c:pt idx="34903">
                  <c:v>78541.52</c:v>
                </c:pt>
                <c:pt idx="34904">
                  <c:v>86280.29</c:v>
                </c:pt>
                <c:pt idx="34905">
                  <c:v>75753.929999999993</c:v>
                </c:pt>
                <c:pt idx="34906">
                  <c:v>85315.89</c:v>
                </c:pt>
                <c:pt idx="34907">
                  <c:v>79141.16</c:v>
                </c:pt>
                <c:pt idx="34908">
                  <c:v>84036.85</c:v>
                </c:pt>
                <c:pt idx="34909">
                  <c:v>75587.37</c:v>
                </c:pt>
                <c:pt idx="34910">
                  <c:v>81013.8</c:v>
                </c:pt>
                <c:pt idx="34911">
                  <c:v>77548.31</c:v>
                </c:pt>
                <c:pt idx="34912">
                  <c:v>80235.47</c:v>
                </c:pt>
                <c:pt idx="34913">
                  <c:v>80863.27</c:v>
                </c:pt>
                <c:pt idx="34914">
                  <c:v>79304.929999999993</c:v>
                </c:pt>
                <c:pt idx="34915">
                  <c:v>77957.490000000005</c:v>
                </c:pt>
                <c:pt idx="34916">
                  <c:v>81459.25</c:v>
                </c:pt>
                <c:pt idx="34917">
                  <c:v>79372.92</c:v>
                </c:pt>
                <c:pt idx="34918">
                  <c:v>77096.08</c:v>
                </c:pt>
                <c:pt idx="34919">
                  <c:v>79165.240000000005</c:v>
                </c:pt>
                <c:pt idx="34920">
                  <c:v>77360.73</c:v>
                </c:pt>
                <c:pt idx="34921">
                  <c:v>82270.820000000007</c:v>
                </c:pt>
                <c:pt idx="34922">
                  <c:v>78338.17</c:v>
                </c:pt>
                <c:pt idx="34923">
                  <c:v>80865.06</c:v>
                </c:pt>
                <c:pt idx="34924">
                  <c:v>81757.960000000006</c:v>
                </c:pt>
                <c:pt idx="34925">
                  <c:v>81893.009999999995</c:v>
                </c:pt>
                <c:pt idx="34926">
                  <c:v>85703.12</c:v>
                </c:pt>
                <c:pt idx="34927">
                  <c:v>83030.87</c:v>
                </c:pt>
                <c:pt idx="34928">
                  <c:v>80696.210000000006</c:v>
                </c:pt>
                <c:pt idx="34929">
                  <c:v>76724.11</c:v>
                </c:pt>
                <c:pt idx="34930">
                  <c:v>87756.28</c:v>
                </c:pt>
                <c:pt idx="34931">
                  <c:v>79997.679999999993</c:v>
                </c:pt>
                <c:pt idx="34932">
                  <c:v>79449.38</c:v>
                </c:pt>
                <c:pt idx="34933">
                  <c:v>82878.16</c:v>
                </c:pt>
                <c:pt idx="34934">
                  <c:v>401.94</c:v>
                </c:pt>
                <c:pt idx="34935">
                  <c:v>686.83</c:v>
                </c:pt>
                <c:pt idx="34936">
                  <c:v>606</c:v>
                </c:pt>
                <c:pt idx="34937">
                  <c:v>564</c:v>
                </c:pt>
                <c:pt idx="34938">
                  <c:v>376</c:v>
                </c:pt>
                <c:pt idx="34939">
                  <c:v>426</c:v>
                </c:pt>
                <c:pt idx="34940">
                  <c:v>500</c:v>
                </c:pt>
                <c:pt idx="34941">
                  <c:v>187</c:v>
                </c:pt>
                <c:pt idx="34942">
                  <c:v>158</c:v>
                </c:pt>
                <c:pt idx="34943">
                  <c:v>355</c:v>
                </c:pt>
                <c:pt idx="34944">
                  <c:v>188.33</c:v>
                </c:pt>
                <c:pt idx="34945">
                  <c:v>236</c:v>
                </c:pt>
                <c:pt idx="34946">
                  <c:v>188</c:v>
                </c:pt>
                <c:pt idx="34947">
                  <c:v>196</c:v>
                </c:pt>
                <c:pt idx="34948">
                  <c:v>311</c:v>
                </c:pt>
                <c:pt idx="34949">
                  <c:v>171</c:v>
                </c:pt>
                <c:pt idx="34950">
                  <c:v>176.83</c:v>
                </c:pt>
                <c:pt idx="34951">
                  <c:v>238</c:v>
                </c:pt>
                <c:pt idx="34952">
                  <c:v>300.66000000000003</c:v>
                </c:pt>
                <c:pt idx="34953">
                  <c:v>344</c:v>
                </c:pt>
                <c:pt idx="34954">
                  <c:v>356</c:v>
                </c:pt>
                <c:pt idx="34955">
                  <c:v>401</c:v>
                </c:pt>
                <c:pt idx="34956">
                  <c:v>175</c:v>
                </c:pt>
                <c:pt idx="34957">
                  <c:v>201</c:v>
                </c:pt>
                <c:pt idx="34958">
                  <c:v>764</c:v>
                </c:pt>
                <c:pt idx="34959">
                  <c:v>734</c:v>
                </c:pt>
                <c:pt idx="34960">
                  <c:v>1074</c:v>
                </c:pt>
                <c:pt idx="34961">
                  <c:v>2232</c:v>
                </c:pt>
                <c:pt idx="34962">
                  <c:v>2104.5</c:v>
                </c:pt>
                <c:pt idx="34963">
                  <c:v>1350</c:v>
                </c:pt>
                <c:pt idx="34964">
                  <c:v>3163</c:v>
                </c:pt>
                <c:pt idx="34965">
                  <c:v>1451</c:v>
                </c:pt>
                <c:pt idx="34966">
                  <c:v>912</c:v>
                </c:pt>
                <c:pt idx="34967">
                  <c:v>818.5</c:v>
                </c:pt>
                <c:pt idx="34968">
                  <c:v>811.5</c:v>
                </c:pt>
                <c:pt idx="34969">
                  <c:v>1812.97</c:v>
                </c:pt>
                <c:pt idx="34970">
                  <c:v>3452.5</c:v>
                </c:pt>
                <c:pt idx="34971">
                  <c:v>1713.5</c:v>
                </c:pt>
                <c:pt idx="34972">
                  <c:v>1507</c:v>
                </c:pt>
                <c:pt idx="34973">
                  <c:v>1429.33</c:v>
                </c:pt>
                <c:pt idx="34974">
                  <c:v>620</c:v>
                </c:pt>
                <c:pt idx="34975">
                  <c:v>883</c:v>
                </c:pt>
                <c:pt idx="34976">
                  <c:v>944.5</c:v>
                </c:pt>
                <c:pt idx="34977">
                  <c:v>862</c:v>
                </c:pt>
                <c:pt idx="34978">
                  <c:v>849.75</c:v>
                </c:pt>
                <c:pt idx="34979">
                  <c:v>1007</c:v>
                </c:pt>
                <c:pt idx="34980">
                  <c:v>1063</c:v>
                </c:pt>
                <c:pt idx="34981">
                  <c:v>225</c:v>
                </c:pt>
                <c:pt idx="34982">
                  <c:v>97</c:v>
                </c:pt>
                <c:pt idx="34983">
                  <c:v>66.75</c:v>
                </c:pt>
                <c:pt idx="34984">
                  <c:v>121.25</c:v>
                </c:pt>
                <c:pt idx="34985">
                  <c:v>185</c:v>
                </c:pt>
                <c:pt idx="34986">
                  <c:v>153.25</c:v>
                </c:pt>
                <c:pt idx="34987">
                  <c:v>245</c:v>
                </c:pt>
                <c:pt idx="34988">
                  <c:v>722</c:v>
                </c:pt>
                <c:pt idx="34989">
                  <c:v>941.5</c:v>
                </c:pt>
                <c:pt idx="34990">
                  <c:v>387.25</c:v>
                </c:pt>
                <c:pt idx="34991">
                  <c:v>545.75</c:v>
                </c:pt>
                <c:pt idx="34992">
                  <c:v>598.11</c:v>
                </c:pt>
                <c:pt idx="34993">
                  <c:v>392</c:v>
                </c:pt>
                <c:pt idx="34994">
                  <c:v>256</c:v>
                </c:pt>
                <c:pt idx="34995">
                  <c:v>527.5</c:v>
                </c:pt>
                <c:pt idx="34996">
                  <c:v>444.5</c:v>
                </c:pt>
                <c:pt idx="34997">
                  <c:v>298.5</c:v>
                </c:pt>
                <c:pt idx="34998">
                  <c:v>267.5</c:v>
                </c:pt>
                <c:pt idx="34999">
                  <c:v>400</c:v>
                </c:pt>
                <c:pt idx="35000">
                  <c:v>135.5</c:v>
                </c:pt>
                <c:pt idx="35001">
                  <c:v>304.75</c:v>
                </c:pt>
                <c:pt idx="35002">
                  <c:v>241</c:v>
                </c:pt>
                <c:pt idx="35003">
                  <c:v>335.5</c:v>
                </c:pt>
                <c:pt idx="35004">
                  <c:v>157</c:v>
                </c:pt>
                <c:pt idx="35005">
                  <c:v>377.5</c:v>
                </c:pt>
                <c:pt idx="35006">
                  <c:v>350.93</c:v>
                </c:pt>
                <c:pt idx="35007">
                  <c:v>371.75</c:v>
                </c:pt>
                <c:pt idx="35008">
                  <c:v>399</c:v>
                </c:pt>
                <c:pt idx="35009">
                  <c:v>542.75</c:v>
                </c:pt>
                <c:pt idx="35010">
                  <c:v>691</c:v>
                </c:pt>
                <c:pt idx="35011">
                  <c:v>809.5</c:v>
                </c:pt>
                <c:pt idx="35012">
                  <c:v>1389</c:v>
                </c:pt>
                <c:pt idx="35013">
                  <c:v>1336.5</c:v>
                </c:pt>
                <c:pt idx="35014">
                  <c:v>2683.5</c:v>
                </c:pt>
                <c:pt idx="35015">
                  <c:v>1595</c:v>
                </c:pt>
                <c:pt idx="35016">
                  <c:v>1457</c:v>
                </c:pt>
                <c:pt idx="35017">
                  <c:v>2200.5</c:v>
                </c:pt>
                <c:pt idx="35018">
                  <c:v>2593.5</c:v>
                </c:pt>
                <c:pt idx="35019">
                  <c:v>1991</c:v>
                </c:pt>
                <c:pt idx="35020">
                  <c:v>2718</c:v>
                </c:pt>
                <c:pt idx="35021">
                  <c:v>2164.5</c:v>
                </c:pt>
                <c:pt idx="35022">
                  <c:v>2049</c:v>
                </c:pt>
                <c:pt idx="35023">
                  <c:v>1876</c:v>
                </c:pt>
                <c:pt idx="35024">
                  <c:v>3122.5</c:v>
                </c:pt>
                <c:pt idx="35025">
                  <c:v>1421</c:v>
                </c:pt>
                <c:pt idx="35026">
                  <c:v>1320</c:v>
                </c:pt>
                <c:pt idx="35027">
                  <c:v>1785.5</c:v>
                </c:pt>
                <c:pt idx="35028">
                  <c:v>2069.5</c:v>
                </c:pt>
                <c:pt idx="35029">
                  <c:v>1203.31</c:v>
                </c:pt>
                <c:pt idx="35030">
                  <c:v>931.01</c:v>
                </c:pt>
                <c:pt idx="35031">
                  <c:v>1935.11</c:v>
                </c:pt>
                <c:pt idx="35032">
                  <c:v>1499.05</c:v>
                </c:pt>
                <c:pt idx="35033">
                  <c:v>531.54999999999995</c:v>
                </c:pt>
                <c:pt idx="35034">
                  <c:v>405.71</c:v>
                </c:pt>
                <c:pt idx="35035">
                  <c:v>281.68</c:v>
                </c:pt>
                <c:pt idx="35036">
                  <c:v>323.83999999999997</c:v>
                </c:pt>
                <c:pt idx="35037">
                  <c:v>193.09</c:v>
                </c:pt>
                <c:pt idx="35038">
                  <c:v>260</c:v>
                </c:pt>
                <c:pt idx="35039">
                  <c:v>625.80999999999995</c:v>
                </c:pt>
                <c:pt idx="35040">
                  <c:v>478</c:v>
                </c:pt>
                <c:pt idx="35041">
                  <c:v>679.81</c:v>
                </c:pt>
                <c:pt idx="35042">
                  <c:v>428</c:v>
                </c:pt>
                <c:pt idx="35043">
                  <c:v>558</c:v>
                </c:pt>
                <c:pt idx="35044">
                  <c:v>724</c:v>
                </c:pt>
                <c:pt idx="35045">
                  <c:v>1118.5</c:v>
                </c:pt>
                <c:pt idx="35046">
                  <c:v>1086</c:v>
                </c:pt>
                <c:pt idx="35047">
                  <c:v>868</c:v>
                </c:pt>
                <c:pt idx="35048">
                  <c:v>507.5</c:v>
                </c:pt>
                <c:pt idx="35049">
                  <c:v>617.41</c:v>
                </c:pt>
                <c:pt idx="35050">
                  <c:v>584.94000000000005</c:v>
                </c:pt>
                <c:pt idx="35051">
                  <c:v>490.97</c:v>
                </c:pt>
                <c:pt idx="35052">
                  <c:v>488</c:v>
                </c:pt>
                <c:pt idx="35053">
                  <c:v>594.94000000000005</c:v>
                </c:pt>
                <c:pt idx="35054">
                  <c:v>317</c:v>
                </c:pt>
                <c:pt idx="35055">
                  <c:v>442.97</c:v>
                </c:pt>
                <c:pt idx="35056">
                  <c:v>339.5</c:v>
                </c:pt>
                <c:pt idx="35057">
                  <c:v>375.5</c:v>
                </c:pt>
                <c:pt idx="35058">
                  <c:v>557.82000000000005</c:v>
                </c:pt>
                <c:pt idx="35059">
                  <c:v>470.41</c:v>
                </c:pt>
                <c:pt idx="35060">
                  <c:v>593</c:v>
                </c:pt>
                <c:pt idx="35061">
                  <c:v>740.47</c:v>
                </c:pt>
                <c:pt idx="35062">
                  <c:v>1116.47</c:v>
                </c:pt>
                <c:pt idx="35063">
                  <c:v>1328.99</c:v>
                </c:pt>
                <c:pt idx="35064">
                  <c:v>910.66</c:v>
                </c:pt>
                <c:pt idx="35065">
                  <c:v>1217.54</c:v>
                </c:pt>
                <c:pt idx="35066">
                  <c:v>1742.91</c:v>
                </c:pt>
                <c:pt idx="35067">
                  <c:v>3865.06</c:v>
                </c:pt>
                <c:pt idx="35068">
                  <c:v>4283.3900000000003</c:v>
                </c:pt>
                <c:pt idx="35069">
                  <c:v>3091.76</c:v>
                </c:pt>
                <c:pt idx="35070">
                  <c:v>3395.12</c:v>
                </c:pt>
                <c:pt idx="35071">
                  <c:v>2855.64</c:v>
                </c:pt>
                <c:pt idx="35072">
                  <c:v>2028.83</c:v>
                </c:pt>
                <c:pt idx="35073">
                  <c:v>2345.67</c:v>
                </c:pt>
                <c:pt idx="35074">
                  <c:v>1917.68</c:v>
                </c:pt>
                <c:pt idx="35075">
                  <c:v>1760.16</c:v>
                </c:pt>
                <c:pt idx="35076">
                  <c:v>1709.26</c:v>
                </c:pt>
                <c:pt idx="35077">
                  <c:v>9960.26</c:v>
                </c:pt>
                <c:pt idx="35078">
                  <c:v>8862.27</c:v>
                </c:pt>
                <c:pt idx="35079">
                  <c:v>9653.8700000000008</c:v>
                </c:pt>
                <c:pt idx="35080">
                  <c:v>9571.9500000000007</c:v>
                </c:pt>
                <c:pt idx="35081">
                  <c:v>9555.83</c:v>
                </c:pt>
                <c:pt idx="35082">
                  <c:v>9483.84</c:v>
                </c:pt>
                <c:pt idx="35083">
                  <c:v>8574.3799999999992</c:v>
                </c:pt>
                <c:pt idx="35084">
                  <c:v>7584.62</c:v>
                </c:pt>
                <c:pt idx="35085">
                  <c:v>8734.36</c:v>
                </c:pt>
                <c:pt idx="35086">
                  <c:v>7964.3</c:v>
                </c:pt>
                <c:pt idx="35087">
                  <c:v>8661.16</c:v>
                </c:pt>
                <c:pt idx="35088">
                  <c:v>7762.08</c:v>
                </c:pt>
                <c:pt idx="35089">
                  <c:v>9190.11</c:v>
                </c:pt>
                <c:pt idx="35090">
                  <c:v>8586.24</c:v>
                </c:pt>
                <c:pt idx="35091">
                  <c:v>8374.67</c:v>
                </c:pt>
                <c:pt idx="35092">
                  <c:v>9045.67</c:v>
                </c:pt>
                <c:pt idx="35093">
                  <c:v>8782.89</c:v>
                </c:pt>
                <c:pt idx="35094">
                  <c:v>9215.86</c:v>
                </c:pt>
                <c:pt idx="35095">
                  <c:v>9796.75</c:v>
                </c:pt>
                <c:pt idx="35096">
                  <c:v>9438.31</c:v>
                </c:pt>
                <c:pt idx="35097">
                  <c:v>8844.24</c:v>
                </c:pt>
                <c:pt idx="35098">
                  <c:v>9813.07</c:v>
                </c:pt>
                <c:pt idx="35099">
                  <c:v>8521.08</c:v>
                </c:pt>
                <c:pt idx="35100">
                  <c:v>8922.7199999999993</c:v>
                </c:pt>
                <c:pt idx="35101">
                  <c:v>8830.16</c:v>
                </c:pt>
                <c:pt idx="35102">
                  <c:v>8443.25</c:v>
                </c:pt>
                <c:pt idx="35103">
                  <c:v>9911.76</c:v>
                </c:pt>
                <c:pt idx="35104">
                  <c:v>8995.75</c:v>
                </c:pt>
                <c:pt idx="35105">
                  <c:v>9904.8700000000008</c:v>
                </c:pt>
                <c:pt idx="35106">
                  <c:v>8733.7999999999993</c:v>
                </c:pt>
                <c:pt idx="35107">
                  <c:v>10196.89</c:v>
                </c:pt>
                <c:pt idx="35108">
                  <c:v>9151.7199999999993</c:v>
                </c:pt>
                <c:pt idx="35109">
                  <c:v>9795.69</c:v>
                </c:pt>
                <c:pt idx="35110">
                  <c:v>9026.9699999999993</c:v>
                </c:pt>
                <c:pt idx="35111">
                  <c:v>8858.68</c:v>
                </c:pt>
                <c:pt idx="35112">
                  <c:v>9765.19</c:v>
                </c:pt>
                <c:pt idx="35113">
                  <c:v>10328.66</c:v>
                </c:pt>
                <c:pt idx="35114">
                  <c:v>9789.7000000000007</c:v>
                </c:pt>
                <c:pt idx="35115">
                  <c:v>8843.75</c:v>
                </c:pt>
                <c:pt idx="35116">
                  <c:v>9234.26</c:v>
                </c:pt>
                <c:pt idx="35117">
                  <c:v>8331.02</c:v>
                </c:pt>
                <c:pt idx="35118">
                  <c:v>8229.91</c:v>
                </c:pt>
                <c:pt idx="35119">
                  <c:v>8207.89</c:v>
                </c:pt>
                <c:pt idx="35120">
                  <c:v>8857.5499999999993</c:v>
                </c:pt>
                <c:pt idx="35121">
                  <c:v>8569.9500000000007</c:v>
                </c:pt>
                <c:pt idx="35122">
                  <c:v>9398.08</c:v>
                </c:pt>
                <c:pt idx="35123">
                  <c:v>8960.09</c:v>
                </c:pt>
                <c:pt idx="35124">
                  <c:v>6130.64</c:v>
                </c:pt>
                <c:pt idx="35125">
                  <c:v>8763.31</c:v>
                </c:pt>
                <c:pt idx="35126">
                  <c:v>8567.77</c:v>
                </c:pt>
                <c:pt idx="35127">
                  <c:v>9461.2000000000007</c:v>
                </c:pt>
                <c:pt idx="35128">
                  <c:v>8462.7900000000009</c:v>
                </c:pt>
                <c:pt idx="35129">
                  <c:v>7327.56</c:v>
                </c:pt>
                <c:pt idx="35130">
                  <c:v>7324.55</c:v>
                </c:pt>
                <c:pt idx="35131">
                  <c:v>10760.69</c:v>
                </c:pt>
                <c:pt idx="35132">
                  <c:v>9786.19</c:v>
                </c:pt>
                <c:pt idx="35133">
                  <c:v>9239.11</c:v>
                </c:pt>
                <c:pt idx="35134">
                  <c:v>10010.040000000001</c:v>
                </c:pt>
                <c:pt idx="35135">
                  <c:v>8793.7099999999991</c:v>
                </c:pt>
                <c:pt idx="35136">
                  <c:v>8728.44</c:v>
                </c:pt>
                <c:pt idx="35137">
                  <c:v>8393.84</c:v>
                </c:pt>
                <c:pt idx="35138">
                  <c:v>8843.7099999999991</c:v>
                </c:pt>
                <c:pt idx="35139">
                  <c:v>7921.34</c:v>
                </c:pt>
                <c:pt idx="35140">
                  <c:v>8588.93</c:v>
                </c:pt>
                <c:pt idx="35141">
                  <c:v>7816.14</c:v>
                </c:pt>
                <c:pt idx="35142">
                  <c:v>8832.7099999999991</c:v>
                </c:pt>
                <c:pt idx="35143">
                  <c:v>7067.47</c:v>
                </c:pt>
                <c:pt idx="35144">
                  <c:v>7424.54</c:v>
                </c:pt>
                <c:pt idx="35145">
                  <c:v>8022.99</c:v>
                </c:pt>
                <c:pt idx="35146">
                  <c:v>8224.6200000000008</c:v>
                </c:pt>
                <c:pt idx="35147">
                  <c:v>8201.99</c:v>
                </c:pt>
                <c:pt idx="35148">
                  <c:v>8848.4500000000007</c:v>
                </c:pt>
                <c:pt idx="35149">
                  <c:v>6895.36</c:v>
                </c:pt>
                <c:pt idx="35150">
                  <c:v>10260.129999999999</c:v>
                </c:pt>
                <c:pt idx="35151">
                  <c:v>10361.42</c:v>
                </c:pt>
                <c:pt idx="35152">
                  <c:v>9148.39</c:v>
                </c:pt>
                <c:pt idx="35153">
                  <c:v>10062.06</c:v>
                </c:pt>
                <c:pt idx="35154">
                  <c:v>9173.4699999999993</c:v>
                </c:pt>
                <c:pt idx="35155">
                  <c:v>9286.24</c:v>
                </c:pt>
                <c:pt idx="35156">
                  <c:v>9936.23</c:v>
                </c:pt>
                <c:pt idx="35157">
                  <c:v>9552.3799999999992</c:v>
                </c:pt>
                <c:pt idx="35158">
                  <c:v>9566.82</c:v>
                </c:pt>
                <c:pt idx="35159">
                  <c:v>10680.99</c:v>
                </c:pt>
                <c:pt idx="35160">
                  <c:v>9521</c:v>
                </c:pt>
                <c:pt idx="35161">
                  <c:v>10528.03</c:v>
                </c:pt>
                <c:pt idx="35162">
                  <c:v>10435.44</c:v>
                </c:pt>
                <c:pt idx="35163">
                  <c:v>9829.35</c:v>
                </c:pt>
                <c:pt idx="35164">
                  <c:v>10069.709999999999</c:v>
                </c:pt>
                <c:pt idx="35165">
                  <c:v>11183.66</c:v>
                </c:pt>
                <c:pt idx="35166">
                  <c:v>10474.65</c:v>
                </c:pt>
                <c:pt idx="35167">
                  <c:v>9959.19</c:v>
                </c:pt>
                <c:pt idx="35168">
                  <c:v>12400.25</c:v>
                </c:pt>
                <c:pt idx="35169">
                  <c:v>11457.82</c:v>
                </c:pt>
                <c:pt idx="35170">
                  <c:v>10451.049999999999</c:v>
                </c:pt>
                <c:pt idx="35171">
                  <c:v>11196.46</c:v>
                </c:pt>
                <c:pt idx="35172">
                  <c:v>8427.92</c:v>
                </c:pt>
                <c:pt idx="35173">
                  <c:v>8071.47</c:v>
                </c:pt>
                <c:pt idx="35174">
                  <c:v>9006.14</c:v>
                </c:pt>
                <c:pt idx="35175">
                  <c:v>10552.3</c:v>
                </c:pt>
                <c:pt idx="35176">
                  <c:v>7459.92</c:v>
                </c:pt>
                <c:pt idx="35177">
                  <c:v>9437.86</c:v>
                </c:pt>
                <c:pt idx="35178">
                  <c:v>8134.94</c:v>
                </c:pt>
                <c:pt idx="35179">
                  <c:v>10590.09</c:v>
                </c:pt>
                <c:pt idx="35180">
                  <c:v>10700.26</c:v>
                </c:pt>
                <c:pt idx="35181">
                  <c:v>12384.83</c:v>
                </c:pt>
                <c:pt idx="35182">
                  <c:v>10414.25</c:v>
                </c:pt>
                <c:pt idx="35183">
                  <c:v>9435.48</c:v>
                </c:pt>
                <c:pt idx="35184">
                  <c:v>11359.77</c:v>
                </c:pt>
                <c:pt idx="35185">
                  <c:v>12387.59</c:v>
                </c:pt>
                <c:pt idx="35186">
                  <c:v>13068.86</c:v>
                </c:pt>
                <c:pt idx="35187">
                  <c:v>11344.38</c:v>
                </c:pt>
                <c:pt idx="35188">
                  <c:v>9876.65</c:v>
                </c:pt>
                <c:pt idx="35189">
                  <c:v>10023.780000000001</c:v>
                </c:pt>
                <c:pt idx="35190">
                  <c:v>11448.99</c:v>
                </c:pt>
                <c:pt idx="35191">
                  <c:v>9382.59</c:v>
                </c:pt>
                <c:pt idx="35192">
                  <c:v>9714.58</c:v>
                </c:pt>
                <c:pt idx="35193">
                  <c:v>10817.2</c:v>
                </c:pt>
                <c:pt idx="35194">
                  <c:v>9813.89</c:v>
                </c:pt>
                <c:pt idx="35195">
                  <c:v>11389.2</c:v>
                </c:pt>
                <c:pt idx="35196">
                  <c:v>9904.2099999999991</c:v>
                </c:pt>
                <c:pt idx="35197">
                  <c:v>11093.37</c:v>
                </c:pt>
                <c:pt idx="35198">
                  <c:v>9571.1200000000008</c:v>
                </c:pt>
                <c:pt idx="35199">
                  <c:v>10457.49</c:v>
                </c:pt>
                <c:pt idx="35200">
                  <c:v>9219.73</c:v>
                </c:pt>
                <c:pt idx="35201">
                  <c:v>9493.2000000000007</c:v>
                </c:pt>
                <c:pt idx="35202">
                  <c:v>10747.14</c:v>
                </c:pt>
                <c:pt idx="35203">
                  <c:v>10584.63</c:v>
                </c:pt>
                <c:pt idx="35204">
                  <c:v>10581.55</c:v>
                </c:pt>
                <c:pt idx="35205">
                  <c:v>10668.74</c:v>
                </c:pt>
                <c:pt idx="35206">
                  <c:v>11798.19</c:v>
                </c:pt>
                <c:pt idx="35207">
                  <c:v>11325.69</c:v>
                </c:pt>
                <c:pt idx="35208">
                  <c:v>10001.89</c:v>
                </c:pt>
                <c:pt idx="35209">
                  <c:v>11328.05</c:v>
                </c:pt>
                <c:pt idx="35210">
                  <c:v>10225.84</c:v>
                </c:pt>
                <c:pt idx="35211">
                  <c:v>11494.65</c:v>
                </c:pt>
                <c:pt idx="35212">
                  <c:v>8951.35</c:v>
                </c:pt>
                <c:pt idx="35213">
                  <c:v>8670.25</c:v>
                </c:pt>
                <c:pt idx="35214">
                  <c:v>9690.59</c:v>
                </c:pt>
                <c:pt idx="35215">
                  <c:v>7875.86</c:v>
                </c:pt>
                <c:pt idx="35216">
                  <c:v>10856.83</c:v>
                </c:pt>
                <c:pt idx="35217">
                  <c:v>10055.469999999999</c:v>
                </c:pt>
                <c:pt idx="35218">
                  <c:v>10675.14</c:v>
                </c:pt>
                <c:pt idx="35219">
                  <c:v>10437.18</c:v>
                </c:pt>
                <c:pt idx="35220">
                  <c:v>5972.36</c:v>
                </c:pt>
                <c:pt idx="35221">
                  <c:v>6408.56</c:v>
                </c:pt>
                <c:pt idx="35222">
                  <c:v>4914.1400000000003</c:v>
                </c:pt>
                <c:pt idx="35223">
                  <c:v>4535.78</c:v>
                </c:pt>
                <c:pt idx="35224">
                  <c:v>5389.24</c:v>
                </c:pt>
                <c:pt idx="35225">
                  <c:v>5522.33</c:v>
                </c:pt>
                <c:pt idx="35226">
                  <c:v>5212.04</c:v>
                </c:pt>
                <c:pt idx="35227">
                  <c:v>4287.2700000000004</c:v>
                </c:pt>
                <c:pt idx="35228">
                  <c:v>5107.38</c:v>
                </c:pt>
                <c:pt idx="35229">
                  <c:v>4832.28</c:v>
                </c:pt>
                <c:pt idx="35230">
                  <c:v>5239.07</c:v>
                </c:pt>
                <c:pt idx="35231">
                  <c:v>5436.6</c:v>
                </c:pt>
                <c:pt idx="35232">
                  <c:v>5995.37</c:v>
                </c:pt>
                <c:pt idx="35233">
                  <c:v>5609.25</c:v>
                </c:pt>
                <c:pt idx="35234">
                  <c:v>5473.98</c:v>
                </c:pt>
                <c:pt idx="35235">
                  <c:v>5144.7299999999996</c:v>
                </c:pt>
                <c:pt idx="35236">
                  <c:v>4449.7700000000004</c:v>
                </c:pt>
                <c:pt idx="35237">
                  <c:v>4606.97</c:v>
                </c:pt>
                <c:pt idx="35238">
                  <c:v>5148.78</c:v>
                </c:pt>
                <c:pt idx="35239">
                  <c:v>5049.55</c:v>
                </c:pt>
                <c:pt idx="35240">
                  <c:v>4111.46</c:v>
                </c:pt>
                <c:pt idx="35241">
                  <c:v>4959.74</c:v>
                </c:pt>
                <c:pt idx="35242">
                  <c:v>3803.79</c:v>
                </c:pt>
                <c:pt idx="35243">
                  <c:v>4487.91</c:v>
                </c:pt>
                <c:pt idx="35244">
                  <c:v>4655.0600000000004</c:v>
                </c:pt>
                <c:pt idx="35245">
                  <c:v>4317.21</c:v>
                </c:pt>
                <c:pt idx="35246">
                  <c:v>4402.07</c:v>
                </c:pt>
                <c:pt idx="35247">
                  <c:v>4785.87</c:v>
                </c:pt>
                <c:pt idx="35248">
                  <c:v>4324.7</c:v>
                </c:pt>
                <c:pt idx="35249">
                  <c:v>4710.71</c:v>
                </c:pt>
                <c:pt idx="35250">
                  <c:v>5883.82</c:v>
                </c:pt>
                <c:pt idx="35251">
                  <c:v>5818.87</c:v>
                </c:pt>
                <c:pt idx="35252">
                  <c:v>5300.5</c:v>
                </c:pt>
                <c:pt idx="35253">
                  <c:v>5747.79</c:v>
                </c:pt>
                <c:pt idx="35254">
                  <c:v>5534.06</c:v>
                </c:pt>
                <c:pt idx="35255">
                  <c:v>5368.8</c:v>
                </c:pt>
                <c:pt idx="35256">
                  <c:v>6109.85</c:v>
                </c:pt>
                <c:pt idx="35257">
                  <c:v>5818.58</c:v>
                </c:pt>
                <c:pt idx="35258">
                  <c:v>6752.32</c:v>
                </c:pt>
                <c:pt idx="35259">
                  <c:v>5121.25</c:v>
                </c:pt>
                <c:pt idx="35260">
                  <c:v>5306.62</c:v>
                </c:pt>
                <c:pt idx="35261">
                  <c:v>4930.41</c:v>
                </c:pt>
                <c:pt idx="35262">
                  <c:v>8011.58</c:v>
                </c:pt>
                <c:pt idx="35263">
                  <c:v>6436.41</c:v>
                </c:pt>
                <c:pt idx="35264">
                  <c:v>8188.04</c:v>
                </c:pt>
                <c:pt idx="35265">
                  <c:v>8043.92</c:v>
                </c:pt>
                <c:pt idx="35266">
                  <c:v>9044.33</c:v>
                </c:pt>
                <c:pt idx="35267">
                  <c:v>3463.58</c:v>
                </c:pt>
                <c:pt idx="35268">
                  <c:v>4116.62</c:v>
                </c:pt>
                <c:pt idx="35269">
                  <c:v>4045.18</c:v>
                </c:pt>
                <c:pt idx="35270">
                  <c:v>4195.13</c:v>
                </c:pt>
                <c:pt idx="35271">
                  <c:v>4425.34</c:v>
                </c:pt>
                <c:pt idx="35272">
                  <c:v>4347.63</c:v>
                </c:pt>
                <c:pt idx="35273">
                  <c:v>6299.85</c:v>
                </c:pt>
                <c:pt idx="35274">
                  <c:v>5514.04</c:v>
                </c:pt>
                <c:pt idx="35275">
                  <c:v>4364.59</c:v>
                </c:pt>
                <c:pt idx="35276">
                  <c:v>5149.3999999999996</c:v>
                </c:pt>
                <c:pt idx="35277">
                  <c:v>4691.6099999999997</c:v>
                </c:pt>
                <c:pt idx="35278">
                  <c:v>5378.39</c:v>
                </c:pt>
                <c:pt idx="35279">
                  <c:v>4009.02</c:v>
                </c:pt>
                <c:pt idx="35280">
                  <c:v>4388.08</c:v>
                </c:pt>
                <c:pt idx="35281">
                  <c:v>5304.41</c:v>
                </c:pt>
                <c:pt idx="35282">
                  <c:v>5072.58</c:v>
                </c:pt>
                <c:pt idx="35283">
                  <c:v>6053.99</c:v>
                </c:pt>
                <c:pt idx="35284">
                  <c:v>4931.9399999999996</c:v>
                </c:pt>
                <c:pt idx="35285">
                  <c:v>5817.73</c:v>
                </c:pt>
                <c:pt idx="35286">
                  <c:v>5259.75</c:v>
                </c:pt>
                <c:pt idx="35287">
                  <c:v>4454.42</c:v>
                </c:pt>
                <c:pt idx="35288">
                  <c:v>4216.4399999999996</c:v>
                </c:pt>
                <c:pt idx="35289">
                  <c:v>4049.73</c:v>
                </c:pt>
                <c:pt idx="35290">
                  <c:v>4357.1099999999997</c:v>
                </c:pt>
                <c:pt idx="35291">
                  <c:v>5143.21</c:v>
                </c:pt>
                <c:pt idx="35292">
                  <c:v>4507.97</c:v>
                </c:pt>
                <c:pt idx="35293">
                  <c:v>5012.24</c:v>
                </c:pt>
                <c:pt idx="35294">
                  <c:v>4877.28</c:v>
                </c:pt>
                <c:pt idx="35295">
                  <c:v>4505.5200000000004</c:v>
                </c:pt>
                <c:pt idx="35296">
                  <c:v>4895.09</c:v>
                </c:pt>
                <c:pt idx="35297">
                  <c:v>4366.82</c:v>
                </c:pt>
                <c:pt idx="35298">
                  <c:v>4600.4399999999996</c:v>
                </c:pt>
                <c:pt idx="35299">
                  <c:v>5276.77</c:v>
                </c:pt>
                <c:pt idx="35300">
                  <c:v>5060.5200000000004</c:v>
                </c:pt>
                <c:pt idx="35301">
                  <c:v>4444.04</c:v>
                </c:pt>
                <c:pt idx="35302">
                  <c:v>5696.33</c:v>
                </c:pt>
                <c:pt idx="35303">
                  <c:v>5606.65</c:v>
                </c:pt>
                <c:pt idx="35304">
                  <c:v>6062.36</c:v>
                </c:pt>
                <c:pt idx="35305">
                  <c:v>6394.24</c:v>
                </c:pt>
                <c:pt idx="35306">
                  <c:v>7861.67</c:v>
                </c:pt>
                <c:pt idx="35307">
                  <c:v>6986.59</c:v>
                </c:pt>
                <c:pt idx="35308">
                  <c:v>6201.89</c:v>
                </c:pt>
                <c:pt idx="35309">
                  <c:v>6409.4</c:v>
                </c:pt>
                <c:pt idx="35310">
                  <c:v>7456.66</c:v>
                </c:pt>
                <c:pt idx="35311">
                  <c:v>6688.49</c:v>
                </c:pt>
                <c:pt idx="35312">
                  <c:v>5873.4</c:v>
                </c:pt>
                <c:pt idx="35313">
                  <c:v>6906.83</c:v>
                </c:pt>
                <c:pt idx="35314">
                  <c:v>8235.08</c:v>
                </c:pt>
                <c:pt idx="35315">
                  <c:v>7272.51</c:v>
                </c:pt>
                <c:pt idx="35316">
                  <c:v>9816.33</c:v>
                </c:pt>
                <c:pt idx="35317">
                  <c:v>9647.1299999999992</c:v>
                </c:pt>
                <c:pt idx="35318">
                  <c:v>11616.12</c:v>
                </c:pt>
                <c:pt idx="35319">
                  <c:v>4907.2700000000004</c:v>
                </c:pt>
                <c:pt idx="35320">
                  <c:v>5081.32</c:v>
                </c:pt>
                <c:pt idx="35321">
                  <c:v>4672.68</c:v>
                </c:pt>
                <c:pt idx="35322">
                  <c:v>5765.54</c:v>
                </c:pt>
                <c:pt idx="35323">
                  <c:v>5094.5600000000004</c:v>
                </c:pt>
                <c:pt idx="35324">
                  <c:v>6088.47</c:v>
                </c:pt>
                <c:pt idx="35325">
                  <c:v>6883.11</c:v>
                </c:pt>
                <c:pt idx="35326">
                  <c:v>6029.77</c:v>
                </c:pt>
                <c:pt idx="35327">
                  <c:v>5106.7299999999996</c:v>
                </c:pt>
                <c:pt idx="35328">
                  <c:v>5795.76</c:v>
                </c:pt>
                <c:pt idx="35329">
                  <c:v>4509.78</c:v>
                </c:pt>
                <c:pt idx="35330">
                  <c:v>4631.3999999999996</c:v>
                </c:pt>
                <c:pt idx="35331">
                  <c:v>4075.29</c:v>
                </c:pt>
                <c:pt idx="35332">
                  <c:v>3913.57</c:v>
                </c:pt>
                <c:pt idx="35333">
                  <c:v>5052.16</c:v>
                </c:pt>
                <c:pt idx="35334">
                  <c:v>3737.7</c:v>
                </c:pt>
                <c:pt idx="35335">
                  <c:v>3942.07</c:v>
                </c:pt>
                <c:pt idx="35336">
                  <c:v>4320.9799999999996</c:v>
                </c:pt>
                <c:pt idx="35337">
                  <c:v>5063.59</c:v>
                </c:pt>
                <c:pt idx="35338">
                  <c:v>5837.88</c:v>
                </c:pt>
                <c:pt idx="35339">
                  <c:v>5605.33</c:v>
                </c:pt>
                <c:pt idx="35340">
                  <c:v>4989.76</c:v>
                </c:pt>
                <c:pt idx="35341">
                  <c:v>4955.24</c:v>
                </c:pt>
                <c:pt idx="35342">
                  <c:v>5261.03</c:v>
                </c:pt>
                <c:pt idx="35343">
                  <c:v>5228.62</c:v>
                </c:pt>
                <c:pt idx="35344">
                  <c:v>4849.78</c:v>
                </c:pt>
                <c:pt idx="35345">
                  <c:v>5186.8599999999997</c:v>
                </c:pt>
                <c:pt idx="35346">
                  <c:v>4831.7</c:v>
                </c:pt>
                <c:pt idx="35347">
                  <c:v>4811.75</c:v>
                </c:pt>
                <c:pt idx="35348">
                  <c:v>4640.3500000000004</c:v>
                </c:pt>
                <c:pt idx="35349">
                  <c:v>4412.2700000000004</c:v>
                </c:pt>
                <c:pt idx="35350">
                  <c:v>4357.38</c:v>
                </c:pt>
                <c:pt idx="35351">
                  <c:v>4018.16</c:v>
                </c:pt>
                <c:pt idx="35352">
                  <c:v>4866.71</c:v>
                </c:pt>
                <c:pt idx="35353">
                  <c:v>5189.1499999999996</c:v>
                </c:pt>
                <c:pt idx="35354">
                  <c:v>4872.38</c:v>
                </c:pt>
                <c:pt idx="35355">
                  <c:v>5438.37</c:v>
                </c:pt>
                <c:pt idx="35356">
                  <c:v>6155.58</c:v>
                </c:pt>
                <c:pt idx="35357">
                  <c:v>7982.36</c:v>
                </c:pt>
                <c:pt idx="35358">
                  <c:v>5997.69</c:v>
                </c:pt>
                <c:pt idx="35359">
                  <c:v>6119.89</c:v>
                </c:pt>
                <c:pt idx="35360">
                  <c:v>5621.28</c:v>
                </c:pt>
                <c:pt idx="35361">
                  <c:v>6997.43</c:v>
                </c:pt>
                <c:pt idx="35362">
                  <c:v>7605.63</c:v>
                </c:pt>
                <c:pt idx="35363">
                  <c:v>7.5</c:v>
                </c:pt>
                <c:pt idx="35364">
                  <c:v>2.5</c:v>
                </c:pt>
                <c:pt idx="35365">
                  <c:v>14.97</c:v>
                </c:pt>
                <c:pt idx="35366">
                  <c:v>5.96</c:v>
                </c:pt>
                <c:pt idx="35367">
                  <c:v>13.43</c:v>
                </c:pt>
                <c:pt idx="35368">
                  <c:v>2.96</c:v>
                </c:pt>
                <c:pt idx="35369">
                  <c:v>3</c:v>
                </c:pt>
                <c:pt idx="35370">
                  <c:v>11.96</c:v>
                </c:pt>
                <c:pt idx="35371">
                  <c:v>20.94</c:v>
                </c:pt>
                <c:pt idx="35372">
                  <c:v>3.5</c:v>
                </c:pt>
                <c:pt idx="35373">
                  <c:v>5.97</c:v>
                </c:pt>
                <c:pt idx="35374">
                  <c:v>56.38</c:v>
                </c:pt>
                <c:pt idx="35375">
                  <c:v>65.84</c:v>
                </c:pt>
                <c:pt idx="35376">
                  <c:v>1.5</c:v>
                </c:pt>
                <c:pt idx="35377">
                  <c:v>1</c:v>
                </c:pt>
                <c:pt idx="35378">
                  <c:v>10.47</c:v>
                </c:pt>
                <c:pt idx="35379">
                  <c:v>10.47</c:v>
                </c:pt>
                <c:pt idx="35380">
                  <c:v>10.47</c:v>
                </c:pt>
                <c:pt idx="35381">
                  <c:v>10.47</c:v>
                </c:pt>
                <c:pt idx="35382">
                  <c:v>10.47</c:v>
                </c:pt>
                <c:pt idx="35383">
                  <c:v>10.47</c:v>
                </c:pt>
                <c:pt idx="35384">
                  <c:v>9.9700000000000006</c:v>
                </c:pt>
                <c:pt idx="35385">
                  <c:v>31.41</c:v>
                </c:pt>
                <c:pt idx="35386">
                  <c:v>2</c:v>
                </c:pt>
                <c:pt idx="35387">
                  <c:v>10.47</c:v>
                </c:pt>
                <c:pt idx="35388">
                  <c:v>10.47</c:v>
                </c:pt>
                <c:pt idx="35389">
                  <c:v>10.47</c:v>
                </c:pt>
                <c:pt idx="35390">
                  <c:v>10.47</c:v>
                </c:pt>
                <c:pt idx="35391">
                  <c:v>10.47</c:v>
                </c:pt>
                <c:pt idx="35392">
                  <c:v>10.47</c:v>
                </c:pt>
                <c:pt idx="35393">
                  <c:v>9.9700000000000006</c:v>
                </c:pt>
                <c:pt idx="35394">
                  <c:v>10.47</c:v>
                </c:pt>
                <c:pt idx="35395">
                  <c:v>10.47</c:v>
                </c:pt>
                <c:pt idx="35396">
                  <c:v>10.47</c:v>
                </c:pt>
                <c:pt idx="35397">
                  <c:v>10.47</c:v>
                </c:pt>
                <c:pt idx="35398">
                  <c:v>19.940000000000001</c:v>
                </c:pt>
                <c:pt idx="35399">
                  <c:v>11.97</c:v>
                </c:pt>
                <c:pt idx="35400">
                  <c:v>11.97</c:v>
                </c:pt>
                <c:pt idx="35401">
                  <c:v>11.97</c:v>
                </c:pt>
                <c:pt idx="35402">
                  <c:v>43.88</c:v>
                </c:pt>
                <c:pt idx="35403">
                  <c:v>35.909999999999997</c:v>
                </c:pt>
                <c:pt idx="35404">
                  <c:v>23.94</c:v>
                </c:pt>
                <c:pt idx="35405">
                  <c:v>10.47</c:v>
                </c:pt>
                <c:pt idx="35406">
                  <c:v>10.47</c:v>
                </c:pt>
                <c:pt idx="35407">
                  <c:v>10.47</c:v>
                </c:pt>
                <c:pt idx="35408">
                  <c:v>10.47</c:v>
                </c:pt>
                <c:pt idx="35409">
                  <c:v>10.47</c:v>
                </c:pt>
                <c:pt idx="35410">
                  <c:v>10.47</c:v>
                </c:pt>
                <c:pt idx="35411">
                  <c:v>10.47</c:v>
                </c:pt>
                <c:pt idx="35412">
                  <c:v>34577.629999999997</c:v>
                </c:pt>
                <c:pt idx="35413">
                  <c:v>36319.99</c:v>
                </c:pt>
                <c:pt idx="35414">
                  <c:v>34145.82</c:v>
                </c:pt>
                <c:pt idx="35415">
                  <c:v>33716.699999999997</c:v>
                </c:pt>
                <c:pt idx="35416">
                  <c:v>34851.769999999997</c:v>
                </c:pt>
                <c:pt idx="35417">
                  <c:v>33915.99</c:v>
                </c:pt>
                <c:pt idx="35418">
                  <c:v>35567.040000000001</c:v>
                </c:pt>
                <c:pt idx="35419">
                  <c:v>31408.75</c:v>
                </c:pt>
                <c:pt idx="35420">
                  <c:v>37046.03</c:v>
                </c:pt>
                <c:pt idx="35421">
                  <c:v>35512.11</c:v>
                </c:pt>
                <c:pt idx="35422">
                  <c:v>34812.480000000003</c:v>
                </c:pt>
                <c:pt idx="35423">
                  <c:v>32778.879999999997</c:v>
                </c:pt>
                <c:pt idx="35424">
                  <c:v>33309.269999999997</c:v>
                </c:pt>
                <c:pt idx="35425">
                  <c:v>40874.39</c:v>
                </c:pt>
                <c:pt idx="35426">
                  <c:v>35234.78</c:v>
                </c:pt>
                <c:pt idx="35427">
                  <c:v>39288.46</c:v>
                </c:pt>
                <c:pt idx="35428">
                  <c:v>42006.65</c:v>
                </c:pt>
                <c:pt idx="35429">
                  <c:v>42374</c:v>
                </c:pt>
                <c:pt idx="35430">
                  <c:v>39518.68</c:v>
                </c:pt>
                <c:pt idx="35431">
                  <c:v>39532.589999999997</c:v>
                </c:pt>
                <c:pt idx="35432">
                  <c:v>36300.01</c:v>
                </c:pt>
                <c:pt idx="35433">
                  <c:v>36215.089999999997</c:v>
                </c:pt>
                <c:pt idx="35434">
                  <c:v>33138.089999999997</c:v>
                </c:pt>
                <c:pt idx="35435">
                  <c:v>32172.7</c:v>
                </c:pt>
                <c:pt idx="35436">
                  <c:v>34800.239999999998</c:v>
                </c:pt>
                <c:pt idx="35437">
                  <c:v>31348.400000000001</c:v>
                </c:pt>
                <c:pt idx="35438">
                  <c:v>36101.269999999997</c:v>
                </c:pt>
                <c:pt idx="35439">
                  <c:v>34867.019999999997</c:v>
                </c:pt>
                <c:pt idx="35440">
                  <c:v>34279.54</c:v>
                </c:pt>
                <c:pt idx="35441">
                  <c:v>31878.33</c:v>
                </c:pt>
                <c:pt idx="35442">
                  <c:v>33399.06</c:v>
                </c:pt>
                <c:pt idx="35443">
                  <c:v>32914.199999999997</c:v>
                </c:pt>
                <c:pt idx="35444">
                  <c:v>32828.04</c:v>
                </c:pt>
                <c:pt idx="35445">
                  <c:v>32214.2</c:v>
                </c:pt>
                <c:pt idx="35446">
                  <c:v>32163.040000000001</c:v>
                </c:pt>
                <c:pt idx="35447">
                  <c:v>33193.51</c:v>
                </c:pt>
                <c:pt idx="35448">
                  <c:v>29930.81</c:v>
                </c:pt>
                <c:pt idx="35449">
                  <c:v>32442</c:v>
                </c:pt>
                <c:pt idx="35450">
                  <c:v>32469.35</c:v>
                </c:pt>
                <c:pt idx="35451">
                  <c:v>32847.550000000003</c:v>
                </c:pt>
                <c:pt idx="35452">
                  <c:v>30186.34</c:v>
                </c:pt>
                <c:pt idx="35453">
                  <c:v>35692.17</c:v>
                </c:pt>
                <c:pt idx="35454">
                  <c:v>41185.47</c:v>
                </c:pt>
                <c:pt idx="35455">
                  <c:v>38045.589999999997</c:v>
                </c:pt>
                <c:pt idx="35456">
                  <c:v>45340.22</c:v>
                </c:pt>
                <c:pt idx="35457">
                  <c:v>54699.18</c:v>
                </c:pt>
                <c:pt idx="35458">
                  <c:v>87594.51</c:v>
                </c:pt>
                <c:pt idx="35459">
                  <c:v>36588.46</c:v>
                </c:pt>
                <c:pt idx="35460">
                  <c:v>33007.67</c:v>
                </c:pt>
                <c:pt idx="35461">
                  <c:v>32139.8</c:v>
                </c:pt>
                <c:pt idx="35462">
                  <c:v>33832.04</c:v>
                </c:pt>
                <c:pt idx="35463">
                  <c:v>31384.59</c:v>
                </c:pt>
                <c:pt idx="35464">
                  <c:v>33727.57</c:v>
                </c:pt>
                <c:pt idx="35465">
                  <c:v>36190.92</c:v>
                </c:pt>
                <c:pt idx="35466">
                  <c:v>41101.839999999997</c:v>
                </c:pt>
                <c:pt idx="35467">
                  <c:v>38849.93</c:v>
                </c:pt>
                <c:pt idx="35468">
                  <c:v>40843.9</c:v>
                </c:pt>
                <c:pt idx="35469">
                  <c:v>38307.760000000002</c:v>
                </c:pt>
                <c:pt idx="35470">
                  <c:v>39340.080000000002</c:v>
                </c:pt>
                <c:pt idx="35471">
                  <c:v>36418.94</c:v>
                </c:pt>
                <c:pt idx="35472">
                  <c:v>36952.879999999997</c:v>
                </c:pt>
                <c:pt idx="35473">
                  <c:v>40065.629999999997</c:v>
                </c:pt>
                <c:pt idx="35474">
                  <c:v>37746.79</c:v>
                </c:pt>
                <c:pt idx="35475">
                  <c:v>40071.75</c:v>
                </c:pt>
                <c:pt idx="35476">
                  <c:v>36147.29</c:v>
                </c:pt>
                <c:pt idx="35477">
                  <c:v>42690.19</c:v>
                </c:pt>
                <c:pt idx="35478">
                  <c:v>39534.910000000003</c:v>
                </c:pt>
                <c:pt idx="35479">
                  <c:v>41112.449999999997</c:v>
                </c:pt>
                <c:pt idx="35480">
                  <c:v>44359.519999999997</c:v>
                </c:pt>
                <c:pt idx="35481">
                  <c:v>44592.3</c:v>
                </c:pt>
                <c:pt idx="35482">
                  <c:v>44018.95</c:v>
                </c:pt>
                <c:pt idx="35483">
                  <c:v>45993.25</c:v>
                </c:pt>
                <c:pt idx="35484">
                  <c:v>42624.87</c:v>
                </c:pt>
                <c:pt idx="35485">
                  <c:v>41972.12</c:v>
                </c:pt>
                <c:pt idx="35486">
                  <c:v>38956.800000000003</c:v>
                </c:pt>
                <c:pt idx="35487">
                  <c:v>39165.15</c:v>
                </c:pt>
                <c:pt idx="35488">
                  <c:v>38325.519999999997</c:v>
                </c:pt>
                <c:pt idx="35489">
                  <c:v>36683.56</c:v>
                </c:pt>
                <c:pt idx="35490">
                  <c:v>40608.92</c:v>
                </c:pt>
                <c:pt idx="35491">
                  <c:v>37994.949999999997</c:v>
                </c:pt>
                <c:pt idx="35492">
                  <c:v>40395.93</c:v>
                </c:pt>
                <c:pt idx="35493">
                  <c:v>36759.33</c:v>
                </c:pt>
                <c:pt idx="35494">
                  <c:v>37276.129999999997</c:v>
                </c:pt>
                <c:pt idx="35495">
                  <c:v>34750.480000000003</c:v>
                </c:pt>
                <c:pt idx="35496">
                  <c:v>35227.14</c:v>
                </c:pt>
                <c:pt idx="35497">
                  <c:v>37099.550000000003</c:v>
                </c:pt>
                <c:pt idx="35498">
                  <c:v>33125.11</c:v>
                </c:pt>
                <c:pt idx="35499">
                  <c:v>40568.58</c:v>
                </c:pt>
                <c:pt idx="35500">
                  <c:v>36458.51</c:v>
                </c:pt>
                <c:pt idx="35501">
                  <c:v>35808.370000000003</c:v>
                </c:pt>
                <c:pt idx="35502">
                  <c:v>34594.82</c:v>
                </c:pt>
                <c:pt idx="35503">
                  <c:v>37154.870000000003</c:v>
                </c:pt>
                <c:pt idx="35504">
                  <c:v>38687.5</c:v>
                </c:pt>
                <c:pt idx="35505">
                  <c:v>38706.339999999997</c:v>
                </c:pt>
                <c:pt idx="35506">
                  <c:v>45315.9</c:v>
                </c:pt>
                <c:pt idx="35507">
                  <c:v>39675.22</c:v>
                </c:pt>
                <c:pt idx="35508">
                  <c:v>49780.34</c:v>
                </c:pt>
                <c:pt idx="35509">
                  <c:v>72816.639999999999</c:v>
                </c:pt>
                <c:pt idx="35510">
                  <c:v>92796.26</c:v>
                </c:pt>
                <c:pt idx="35511">
                  <c:v>44611.4</c:v>
                </c:pt>
                <c:pt idx="35512">
                  <c:v>35844.43</c:v>
                </c:pt>
                <c:pt idx="35513">
                  <c:v>32489.77</c:v>
                </c:pt>
                <c:pt idx="35514">
                  <c:v>36943.15</c:v>
                </c:pt>
                <c:pt idx="35515">
                  <c:v>35262.879999999997</c:v>
                </c:pt>
                <c:pt idx="35516">
                  <c:v>38462.699999999997</c:v>
                </c:pt>
                <c:pt idx="35517">
                  <c:v>41889.86</c:v>
                </c:pt>
                <c:pt idx="35518">
                  <c:v>41818.879999999997</c:v>
                </c:pt>
                <c:pt idx="35519">
                  <c:v>42316.86</c:v>
                </c:pt>
                <c:pt idx="35520">
                  <c:v>44330.74</c:v>
                </c:pt>
                <c:pt idx="35521">
                  <c:v>44047.05</c:v>
                </c:pt>
                <c:pt idx="35522">
                  <c:v>42976.88</c:v>
                </c:pt>
                <c:pt idx="35523">
                  <c:v>38505.51</c:v>
                </c:pt>
                <c:pt idx="35524">
                  <c:v>40682.68</c:v>
                </c:pt>
                <c:pt idx="35525">
                  <c:v>45562.53</c:v>
                </c:pt>
                <c:pt idx="35526">
                  <c:v>38033.53</c:v>
                </c:pt>
                <c:pt idx="35527">
                  <c:v>40699.17</c:v>
                </c:pt>
                <c:pt idx="35528">
                  <c:v>40140.28</c:v>
                </c:pt>
                <c:pt idx="35529">
                  <c:v>45042</c:v>
                </c:pt>
                <c:pt idx="35530">
                  <c:v>41754.35</c:v>
                </c:pt>
                <c:pt idx="35531">
                  <c:v>43653.8</c:v>
                </c:pt>
                <c:pt idx="35532">
                  <c:v>47711.42</c:v>
                </c:pt>
                <c:pt idx="35533">
                  <c:v>46385.43</c:v>
                </c:pt>
                <c:pt idx="35534">
                  <c:v>48735.17</c:v>
                </c:pt>
                <c:pt idx="35535">
                  <c:v>44534.29</c:v>
                </c:pt>
                <c:pt idx="35536">
                  <c:v>43062.3</c:v>
                </c:pt>
                <c:pt idx="35537">
                  <c:v>46148.9</c:v>
                </c:pt>
                <c:pt idx="35538">
                  <c:v>45351.89</c:v>
                </c:pt>
                <c:pt idx="35539">
                  <c:v>42263.9</c:v>
                </c:pt>
                <c:pt idx="35540">
                  <c:v>41346.03</c:v>
                </c:pt>
                <c:pt idx="35541">
                  <c:v>40599.31</c:v>
                </c:pt>
                <c:pt idx="35542">
                  <c:v>40539.75</c:v>
                </c:pt>
                <c:pt idx="35543">
                  <c:v>39998.97</c:v>
                </c:pt>
                <c:pt idx="35544">
                  <c:v>39764.019999999997</c:v>
                </c:pt>
                <c:pt idx="35545">
                  <c:v>37027.760000000002</c:v>
                </c:pt>
                <c:pt idx="35546">
                  <c:v>36557.56</c:v>
                </c:pt>
                <c:pt idx="35547">
                  <c:v>35781.85</c:v>
                </c:pt>
                <c:pt idx="35548">
                  <c:v>35137.58</c:v>
                </c:pt>
                <c:pt idx="35549">
                  <c:v>34808.92</c:v>
                </c:pt>
                <c:pt idx="35550">
                  <c:v>34595.730000000003</c:v>
                </c:pt>
                <c:pt idx="35551">
                  <c:v>36627.39</c:v>
                </c:pt>
                <c:pt idx="35552">
                  <c:v>33625.64</c:v>
                </c:pt>
                <c:pt idx="35553">
                  <c:v>33173.83</c:v>
                </c:pt>
                <c:pt idx="35554">
                  <c:v>33199.800000000003</c:v>
                </c:pt>
                <c:pt idx="35555">
                  <c:v>498</c:v>
                </c:pt>
                <c:pt idx="35556">
                  <c:v>35</c:v>
                </c:pt>
                <c:pt idx="35557">
                  <c:v>19.97</c:v>
                </c:pt>
                <c:pt idx="35558">
                  <c:v>35</c:v>
                </c:pt>
                <c:pt idx="35559">
                  <c:v>34</c:v>
                </c:pt>
                <c:pt idx="35560">
                  <c:v>898</c:v>
                </c:pt>
                <c:pt idx="35561">
                  <c:v>-898</c:v>
                </c:pt>
                <c:pt idx="35562">
                  <c:v>22</c:v>
                </c:pt>
                <c:pt idx="35563">
                  <c:v>-31</c:v>
                </c:pt>
                <c:pt idx="35564">
                  <c:v>55</c:v>
                </c:pt>
                <c:pt idx="35565">
                  <c:v>24</c:v>
                </c:pt>
                <c:pt idx="35566">
                  <c:v>-88</c:v>
                </c:pt>
                <c:pt idx="35567">
                  <c:v>-298</c:v>
                </c:pt>
                <c:pt idx="35568">
                  <c:v>1872</c:v>
                </c:pt>
                <c:pt idx="35569">
                  <c:v>2952</c:v>
                </c:pt>
                <c:pt idx="35570">
                  <c:v>1466</c:v>
                </c:pt>
                <c:pt idx="35571">
                  <c:v>1368</c:v>
                </c:pt>
                <c:pt idx="35572">
                  <c:v>467</c:v>
                </c:pt>
                <c:pt idx="35573">
                  <c:v>1125</c:v>
                </c:pt>
                <c:pt idx="35574">
                  <c:v>371</c:v>
                </c:pt>
                <c:pt idx="35575">
                  <c:v>1629</c:v>
                </c:pt>
                <c:pt idx="35576">
                  <c:v>819</c:v>
                </c:pt>
                <c:pt idx="35577">
                  <c:v>1041</c:v>
                </c:pt>
                <c:pt idx="35578">
                  <c:v>668</c:v>
                </c:pt>
                <c:pt idx="35579">
                  <c:v>1978</c:v>
                </c:pt>
                <c:pt idx="35580">
                  <c:v>919</c:v>
                </c:pt>
                <c:pt idx="35581">
                  <c:v>2408</c:v>
                </c:pt>
                <c:pt idx="35582">
                  <c:v>163</c:v>
                </c:pt>
                <c:pt idx="35583">
                  <c:v>1506</c:v>
                </c:pt>
                <c:pt idx="35584">
                  <c:v>145</c:v>
                </c:pt>
                <c:pt idx="35585">
                  <c:v>654</c:v>
                </c:pt>
                <c:pt idx="35586">
                  <c:v>1072</c:v>
                </c:pt>
                <c:pt idx="35587">
                  <c:v>995</c:v>
                </c:pt>
                <c:pt idx="35588">
                  <c:v>701</c:v>
                </c:pt>
                <c:pt idx="35589">
                  <c:v>1442</c:v>
                </c:pt>
                <c:pt idx="35590">
                  <c:v>1748</c:v>
                </c:pt>
                <c:pt idx="35591">
                  <c:v>638</c:v>
                </c:pt>
                <c:pt idx="35592">
                  <c:v>872</c:v>
                </c:pt>
                <c:pt idx="35593">
                  <c:v>411</c:v>
                </c:pt>
                <c:pt idx="35594">
                  <c:v>1001</c:v>
                </c:pt>
                <c:pt idx="35595">
                  <c:v>1493</c:v>
                </c:pt>
                <c:pt idx="35596">
                  <c:v>631</c:v>
                </c:pt>
                <c:pt idx="35597">
                  <c:v>3026</c:v>
                </c:pt>
                <c:pt idx="35598">
                  <c:v>2279</c:v>
                </c:pt>
                <c:pt idx="35599">
                  <c:v>2365</c:v>
                </c:pt>
                <c:pt idx="35600">
                  <c:v>1365</c:v>
                </c:pt>
                <c:pt idx="35601">
                  <c:v>1218</c:v>
                </c:pt>
                <c:pt idx="35602">
                  <c:v>1831</c:v>
                </c:pt>
                <c:pt idx="35603">
                  <c:v>2243</c:v>
                </c:pt>
                <c:pt idx="35604">
                  <c:v>915</c:v>
                </c:pt>
                <c:pt idx="35605">
                  <c:v>2318</c:v>
                </c:pt>
                <c:pt idx="35606">
                  <c:v>1524</c:v>
                </c:pt>
                <c:pt idx="35607">
                  <c:v>2255</c:v>
                </c:pt>
                <c:pt idx="35608">
                  <c:v>3438</c:v>
                </c:pt>
                <c:pt idx="35609">
                  <c:v>872</c:v>
                </c:pt>
                <c:pt idx="35610">
                  <c:v>1135</c:v>
                </c:pt>
                <c:pt idx="35611">
                  <c:v>2028</c:v>
                </c:pt>
                <c:pt idx="35612">
                  <c:v>4178</c:v>
                </c:pt>
                <c:pt idx="35613">
                  <c:v>6366</c:v>
                </c:pt>
                <c:pt idx="35614">
                  <c:v>2721</c:v>
                </c:pt>
                <c:pt idx="35615">
                  <c:v>1693</c:v>
                </c:pt>
                <c:pt idx="35616">
                  <c:v>1684</c:v>
                </c:pt>
                <c:pt idx="35617">
                  <c:v>2437</c:v>
                </c:pt>
                <c:pt idx="35618">
                  <c:v>1221</c:v>
                </c:pt>
                <c:pt idx="35619">
                  <c:v>1189</c:v>
                </c:pt>
                <c:pt idx="35620">
                  <c:v>2157</c:v>
                </c:pt>
                <c:pt idx="35621">
                  <c:v>1414</c:v>
                </c:pt>
                <c:pt idx="35622">
                  <c:v>3525</c:v>
                </c:pt>
                <c:pt idx="35623">
                  <c:v>2353</c:v>
                </c:pt>
                <c:pt idx="35624">
                  <c:v>1942</c:v>
                </c:pt>
                <c:pt idx="35625">
                  <c:v>1921</c:v>
                </c:pt>
                <c:pt idx="35626">
                  <c:v>3082</c:v>
                </c:pt>
                <c:pt idx="35627">
                  <c:v>1207</c:v>
                </c:pt>
                <c:pt idx="35628">
                  <c:v>1304</c:v>
                </c:pt>
                <c:pt idx="35629">
                  <c:v>2433</c:v>
                </c:pt>
                <c:pt idx="35630">
                  <c:v>979</c:v>
                </c:pt>
                <c:pt idx="35631">
                  <c:v>838</c:v>
                </c:pt>
                <c:pt idx="35632">
                  <c:v>2501</c:v>
                </c:pt>
                <c:pt idx="35633">
                  <c:v>2281</c:v>
                </c:pt>
                <c:pt idx="35634">
                  <c:v>3380</c:v>
                </c:pt>
                <c:pt idx="35635">
                  <c:v>929</c:v>
                </c:pt>
                <c:pt idx="35636">
                  <c:v>853</c:v>
                </c:pt>
                <c:pt idx="35637">
                  <c:v>201</c:v>
                </c:pt>
                <c:pt idx="35638">
                  <c:v>1483</c:v>
                </c:pt>
                <c:pt idx="35639">
                  <c:v>1470.97</c:v>
                </c:pt>
                <c:pt idx="35640">
                  <c:v>575</c:v>
                </c:pt>
                <c:pt idx="35641">
                  <c:v>928</c:v>
                </c:pt>
                <c:pt idx="35642">
                  <c:v>1354</c:v>
                </c:pt>
                <c:pt idx="35643">
                  <c:v>1613</c:v>
                </c:pt>
                <c:pt idx="35644">
                  <c:v>1646</c:v>
                </c:pt>
                <c:pt idx="35645">
                  <c:v>1514</c:v>
                </c:pt>
                <c:pt idx="35646">
                  <c:v>1586</c:v>
                </c:pt>
                <c:pt idx="35647">
                  <c:v>1038</c:v>
                </c:pt>
                <c:pt idx="35648">
                  <c:v>5250</c:v>
                </c:pt>
                <c:pt idx="35649">
                  <c:v>3027</c:v>
                </c:pt>
                <c:pt idx="35650">
                  <c:v>2254</c:v>
                </c:pt>
                <c:pt idx="35651">
                  <c:v>2545.56</c:v>
                </c:pt>
                <c:pt idx="35652">
                  <c:v>2191</c:v>
                </c:pt>
                <c:pt idx="35653">
                  <c:v>4118</c:v>
                </c:pt>
                <c:pt idx="35654">
                  <c:v>2233</c:v>
                </c:pt>
                <c:pt idx="35655">
                  <c:v>3154</c:v>
                </c:pt>
                <c:pt idx="35656">
                  <c:v>1686</c:v>
                </c:pt>
                <c:pt idx="35657">
                  <c:v>3240</c:v>
                </c:pt>
                <c:pt idx="35658">
                  <c:v>2093</c:v>
                </c:pt>
                <c:pt idx="35659">
                  <c:v>2498</c:v>
                </c:pt>
                <c:pt idx="35660">
                  <c:v>5851</c:v>
                </c:pt>
                <c:pt idx="35661">
                  <c:v>3578</c:v>
                </c:pt>
                <c:pt idx="35662">
                  <c:v>6878</c:v>
                </c:pt>
                <c:pt idx="35663">
                  <c:v>6772</c:v>
                </c:pt>
                <c:pt idx="35664">
                  <c:v>10360.06</c:v>
                </c:pt>
                <c:pt idx="35665">
                  <c:v>4336.12</c:v>
                </c:pt>
                <c:pt idx="35666">
                  <c:v>1505</c:v>
                </c:pt>
                <c:pt idx="35667">
                  <c:v>2670</c:v>
                </c:pt>
                <c:pt idx="35668">
                  <c:v>3049</c:v>
                </c:pt>
                <c:pt idx="35669">
                  <c:v>1392.03</c:v>
                </c:pt>
                <c:pt idx="35670">
                  <c:v>2307.0500000000002</c:v>
                </c:pt>
                <c:pt idx="35671">
                  <c:v>1828</c:v>
                </c:pt>
                <c:pt idx="35672">
                  <c:v>4549</c:v>
                </c:pt>
                <c:pt idx="35673">
                  <c:v>5814</c:v>
                </c:pt>
                <c:pt idx="35674">
                  <c:v>4507</c:v>
                </c:pt>
                <c:pt idx="35675">
                  <c:v>4285</c:v>
                </c:pt>
                <c:pt idx="35676">
                  <c:v>1470</c:v>
                </c:pt>
                <c:pt idx="35677">
                  <c:v>3498</c:v>
                </c:pt>
                <c:pt idx="35678">
                  <c:v>4320</c:v>
                </c:pt>
                <c:pt idx="35679">
                  <c:v>2449</c:v>
                </c:pt>
                <c:pt idx="35680">
                  <c:v>2964</c:v>
                </c:pt>
                <c:pt idx="35681">
                  <c:v>2059</c:v>
                </c:pt>
                <c:pt idx="35682">
                  <c:v>2930</c:v>
                </c:pt>
                <c:pt idx="35683">
                  <c:v>267</c:v>
                </c:pt>
                <c:pt idx="35684">
                  <c:v>3573</c:v>
                </c:pt>
                <c:pt idx="35685">
                  <c:v>2119</c:v>
                </c:pt>
                <c:pt idx="35686">
                  <c:v>1105</c:v>
                </c:pt>
                <c:pt idx="35687">
                  <c:v>2544</c:v>
                </c:pt>
                <c:pt idx="35688">
                  <c:v>1209</c:v>
                </c:pt>
                <c:pt idx="35689">
                  <c:v>1974</c:v>
                </c:pt>
                <c:pt idx="35690">
                  <c:v>2411</c:v>
                </c:pt>
                <c:pt idx="35691">
                  <c:v>1881</c:v>
                </c:pt>
                <c:pt idx="35692">
                  <c:v>4339</c:v>
                </c:pt>
                <c:pt idx="35693">
                  <c:v>2355</c:v>
                </c:pt>
                <c:pt idx="35694">
                  <c:v>3074</c:v>
                </c:pt>
                <c:pt idx="35695">
                  <c:v>958</c:v>
                </c:pt>
                <c:pt idx="35696">
                  <c:v>875</c:v>
                </c:pt>
                <c:pt idx="35697">
                  <c:v>4082</c:v>
                </c:pt>
                <c:pt idx="35698">
                  <c:v>5625</c:v>
                </c:pt>
                <c:pt idx="35699">
                  <c:v>1898</c:v>
                </c:pt>
                <c:pt idx="35700">
                  <c:v>4188</c:v>
                </c:pt>
                <c:pt idx="35701">
                  <c:v>6013</c:v>
                </c:pt>
                <c:pt idx="35702">
                  <c:v>2788</c:v>
                </c:pt>
                <c:pt idx="35703">
                  <c:v>3834</c:v>
                </c:pt>
                <c:pt idx="35704">
                  <c:v>5231</c:v>
                </c:pt>
                <c:pt idx="35705">
                  <c:v>2086</c:v>
                </c:pt>
                <c:pt idx="35706">
                  <c:v>4715</c:v>
                </c:pt>
                <c:pt idx="35707">
                  <c:v>1862</c:v>
                </c:pt>
                <c:pt idx="35708">
                  <c:v>3740</c:v>
                </c:pt>
                <c:pt idx="35709">
                  <c:v>6575.58</c:v>
                </c:pt>
                <c:pt idx="35710">
                  <c:v>6793.11</c:v>
                </c:pt>
                <c:pt idx="35711">
                  <c:v>9222.99</c:v>
                </c:pt>
                <c:pt idx="35712">
                  <c:v>8805.42</c:v>
                </c:pt>
                <c:pt idx="35713">
                  <c:v>7388.91</c:v>
                </c:pt>
                <c:pt idx="35714">
                  <c:v>6559.17</c:v>
                </c:pt>
                <c:pt idx="35715">
                  <c:v>10207.15</c:v>
                </c:pt>
                <c:pt idx="35716">
                  <c:v>8784.2000000000007</c:v>
                </c:pt>
                <c:pt idx="35717">
                  <c:v>6136.03</c:v>
                </c:pt>
                <c:pt idx="35718">
                  <c:v>7629.55</c:v>
                </c:pt>
                <c:pt idx="35719">
                  <c:v>8707.84</c:v>
                </c:pt>
                <c:pt idx="35720">
                  <c:v>4022.52</c:v>
                </c:pt>
                <c:pt idx="35721">
                  <c:v>6430.13</c:v>
                </c:pt>
                <c:pt idx="35722">
                  <c:v>6228.07</c:v>
                </c:pt>
                <c:pt idx="35723">
                  <c:v>9536</c:v>
                </c:pt>
                <c:pt idx="35724">
                  <c:v>6461.21</c:v>
                </c:pt>
                <c:pt idx="35725">
                  <c:v>7992.78</c:v>
                </c:pt>
                <c:pt idx="35726">
                  <c:v>7125.11</c:v>
                </c:pt>
                <c:pt idx="35727">
                  <c:v>8396.56</c:v>
                </c:pt>
                <c:pt idx="35728">
                  <c:v>7119.11</c:v>
                </c:pt>
                <c:pt idx="35729">
                  <c:v>8967.16</c:v>
                </c:pt>
                <c:pt idx="35730">
                  <c:v>7019.28</c:v>
                </c:pt>
                <c:pt idx="35731">
                  <c:v>4835.78</c:v>
                </c:pt>
                <c:pt idx="35732">
                  <c:v>5869.58</c:v>
                </c:pt>
                <c:pt idx="35733">
                  <c:v>5829.95</c:v>
                </c:pt>
                <c:pt idx="35734">
                  <c:v>7263.01</c:v>
                </c:pt>
                <c:pt idx="35735">
                  <c:v>9829.4599999999991</c:v>
                </c:pt>
                <c:pt idx="35736">
                  <c:v>6147.94</c:v>
                </c:pt>
                <c:pt idx="35737">
                  <c:v>6253</c:v>
                </c:pt>
                <c:pt idx="35738">
                  <c:v>9687.2900000000009</c:v>
                </c:pt>
                <c:pt idx="35739">
                  <c:v>6751.76</c:v>
                </c:pt>
                <c:pt idx="35740">
                  <c:v>3883.6</c:v>
                </c:pt>
                <c:pt idx="35741">
                  <c:v>7566.29</c:v>
                </c:pt>
                <c:pt idx="35742">
                  <c:v>7163.13</c:v>
                </c:pt>
                <c:pt idx="35743">
                  <c:v>8111.51</c:v>
                </c:pt>
                <c:pt idx="35744">
                  <c:v>4490.33</c:v>
                </c:pt>
                <c:pt idx="35745">
                  <c:v>6355.06</c:v>
                </c:pt>
                <c:pt idx="35746">
                  <c:v>8504.59</c:v>
                </c:pt>
                <c:pt idx="35747">
                  <c:v>5892.36</c:v>
                </c:pt>
                <c:pt idx="35748">
                  <c:v>5316.48</c:v>
                </c:pt>
                <c:pt idx="35749">
                  <c:v>7061.83</c:v>
                </c:pt>
                <c:pt idx="35750">
                  <c:v>7145.74</c:v>
                </c:pt>
                <c:pt idx="35751">
                  <c:v>5003.6499999999996</c:v>
                </c:pt>
                <c:pt idx="35752">
                  <c:v>6084.46</c:v>
                </c:pt>
                <c:pt idx="35753">
                  <c:v>6864.36</c:v>
                </c:pt>
                <c:pt idx="35754">
                  <c:v>7425.82</c:v>
                </c:pt>
                <c:pt idx="35755">
                  <c:v>3854.75</c:v>
                </c:pt>
                <c:pt idx="35756">
                  <c:v>5006.6899999999996</c:v>
                </c:pt>
                <c:pt idx="35757">
                  <c:v>7318.44</c:v>
                </c:pt>
                <c:pt idx="35758">
                  <c:v>6157.55</c:v>
                </c:pt>
                <c:pt idx="35759">
                  <c:v>7736.13</c:v>
                </c:pt>
                <c:pt idx="35760">
                  <c:v>7012.38</c:v>
                </c:pt>
                <c:pt idx="35761">
                  <c:v>5771.72</c:v>
                </c:pt>
                <c:pt idx="35762">
                  <c:v>6688.23</c:v>
                </c:pt>
                <c:pt idx="35763">
                  <c:v>10121.15</c:v>
                </c:pt>
                <c:pt idx="35764">
                  <c:v>10120.44</c:v>
                </c:pt>
                <c:pt idx="35765">
                  <c:v>8029.91</c:v>
                </c:pt>
                <c:pt idx="35766">
                  <c:v>10334.42</c:v>
                </c:pt>
                <c:pt idx="35767">
                  <c:v>9052.7199999999993</c:v>
                </c:pt>
                <c:pt idx="35768">
                  <c:v>6832.08</c:v>
                </c:pt>
                <c:pt idx="35769">
                  <c:v>7432.66</c:v>
                </c:pt>
                <c:pt idx="35770">
                  <c:v>8231.17</c:v>
                </c:pt>
                <c:pt idx="35771">
                  <c:v>5882.45</c:v>
                </c:pt>
                <c:pt idx="35772">
                  <c:v>8474.9699999999993</c:v>
                </c:pt>
                <c:pt idx="35773">
                  <c:v>7067.97</c:v>
                </c:pt>
                <c:pt idx="35774">
                  <c:v>6806.97</c:v>
                </c:pt>
                <c:pt idx="35775">
                  <c:v>6946.89</c:v>
                </c:pt>
                <c:pt idx="35776">
                  <c:v>6245.47</c:v>
                </c:pt>
                <c:pt idx="35777">
                  <c:v>5231.7</c:v>
                </c:pt>
                <c:pt idx="35778">
                  <c:v>5228.38</c:v>
                </c:pt>
                <c:pt idx="35779">
                  <c:v>8678.26</c:v>
                </c:pt>
                <c:pt idx="35780">
                  <c:v>6966.36</c:v>
                </c:pt>
                <c:pt idx="35781">
                  <c:v>5650.61</c:v>
                </c:pt>
                <c:pt idx="35782">
                  <c:v>5829.98</c:v>
                </c:pt>
                <c:pt idx="35783">
                  <c:v>6150.53</c:v>
                </c:pt>
                <c:pt idx="35784">
                  <c:v>7266.43</c:v>
                </c:pt>
                <c:pt idx="35785">
                  <c:v>6982.61</c:v>
                </c:pt>
                <c:pt idx="35786">
                  <c:v>5338.34</c:v>
                </c:pt>
                <c:pt idx="35787">
                  <c:v>8947.57</c:v>
                </c:pt>
                <c:pt idx="35788">
                  <c:v>6965.7</c:v>
                </c:pt>
                <c:pt idx="35789">
                  <c:v>6960.49</c:v>
                </c:pt>
                <c:pt idx="35790">
                  <c:v>5803.13</c:v>
                </c:pt>
                <c:pt idx="35791">
                  <c:v>7059.34</c:v>
                </c:pt>
                <c:pt idx="35792">
                  <c:v>4144.08</c:v>
                </c:pt>
                <c:pt idx="35793">
                  <c:v>8478.15</c:v>
                </c:pt>
                <c:pt idx="35794">
                  <c:v>7127.67</c:v>
                </c:pt>
                <c:pt idx="35795">
                  <c:v>7072.13</c:v>
                </c:pt>
                <c:pt idx="35796">
                  <c:v>6039.44</c:v>
                </c:pt>
                <c:pt idx="35797">
                  <c:v>6002.73</c:v>
                </c:pt>
                <c:pt idx="35798">
                  <c:v>6469.33</c:v>
                </c:pt>
                <c:pt idx="35799">
                  <c:v>5124.1899999999996</c:v>
                </c:pt>
                <c:pt idx="35800">
                  <c:v>5310.74</c:v>
                </c:pt>
                <c:pt idx="35801">
                  <c:v>4882.0600000000004</c:v>
                </c:pt>
                <c:pt idx="35802">
                  <c:v>8455.14</c:v>
                </c:pt>
                <c:pt idx="35803">
                  <c:v>4818.55</c:v>
                </c:pt>
                <c:pt idx="35804">
                  <c:v>7636.66</c:v>
                </c:pt>
                <c:pt idx="35805">
                  <c:v>5465.88</c:v>
                </c:pt>
                <c:pt idx="35806">
                  <c:v>5197.8999999999996</c:v>
                </c:pt>
                <c:pt idx="35807">
                  <c:v>5865.74</c:v>
                </c:pt>
                <c:pt idx="35808">
                  <c:v>6555.14</c:v>
                </c:pt>
                <c:pt idx="35809">
                  <c:v>8765.51</c:v>
                </c:pt>
                <c:pt idx="35810">
                  <c:v>4634.75</c:v>
                </c:pt>
                <c:pt idx="35811">
                  <c:v>3990.57</c:v>
                </c:pt>
                <c:pt idx="35812">
                  <c:v>5411.98</c:v>
                </c:pt>
                <c:pt idx="35813">
                  <c:v>7397.96</c:v>
                </c:pt>
                <c:pt idx="35814">
                  <c:v>7680.99</c:v>
                </c:pt>
                <c:pt idx="35815">
                  <c:v>6791.98</c:v>
                </c:pt>
                <c:pt idx="35816">
                  <c:v>9303.4699999999993</c:v>
                </c:pt>
                <c:pt idx="35817">
                  <c:v>10053.549999999999</c:v>
                </c:pt>
                <c:pt idx="35818">
                  <c:v>7929.9</c:v>
                </c:pt>
                <c:pt idx="35819">
                  <c:v>7407.07</c:v>
                </c:pt>
                <c:pt idx="35820">
                  <c:v>7821.24</c:v>
                </c:pt>
                <c:pt idx="35821">
                  <c:v>6378.65</c:v>
                </c:pt>
                <c:pt idx="35822">
                  <c:v>6562.09</c:v>
                </c:pt>
                <c:pt idx="35823">
                  <c:v>7368.12</c:v>
                </c:pt>
                <c:pt idx="35824">
                  <c:v>6856.1</c:v>
                </c:pt>
                <c:pt idx="35825">
                  <c:v>4923.3599999999997</c:v>
                </c:pt>
                <c:pt idx="35826">
                  <c:v>7254.47</c:v>
                </c:pt>
                <c:pt idx="35827">
                  <c:v>7407.68</c:v>
                </c:pt>
                <c:pt idx="35828">
                  <c:v>8629.5400000000009</c:v>
                </c:pt>
                <c:pt idx="35829">
                  <c:v>5716.07</c:v>
                </c:pt>
                <c:pt idx="35830">
                  <c:v>5780.23</c:v>
                </c:pt>
                <c:pt idx="35831">
                  <c:v>6824.54</c:v>
                </c:pt>
                <c:pt idx="35832">
                  <c:v>6352.04</c:v>
                </c:pt>
                <c:pt idx="35833">
                  <c:v>6613.23</c:v>
                </c:pt>
                <c:pt idx="35834">
                  <c:v>6265.66</c:v>
                </c:pt>
                <c:pt idx="35835">
                  <c:v>5956.79</c:v>
                </c:pt>
                <c:pt idx="35836">
                  <c:v>7027.58</c:v>
                </c:pt>
                <c:pt idx="35837">
                  <c:v>8212.1</c:v>
                </c:pt>
                <c:pt idx="35838">
                  <c:v>7522.96</c:v>
                </c:pt>
                <c:pt idx="35839">
                  <c:v>5208.8100000000004</c:v>
                </c:pt>
                <c:pt idx="35840">
                  <c:v>9387.7000000000007</c:v>
                </c:pt>
                <c:pt idx="35841">
                  <c:v>8531.6</c:v>
                </c:pt>
                <c:pt idx="35842">
                  <c:v>7524.14</c:v>
                </c:pt>
                <c:pt idx="35843">
                  <c:v>6707.61</c:v>
                </c:pt>
                <c:pt idx="35844">
                  <c:v>5153.78</c:v>
                </c:pt>
                <c:pt idx="35845">
                  <c:v>8189.24</c:v>
                </c:pt>
                <c:pt idx="35846">
                  <c:v>6071.23</c:v>
                </c:pt>
                <c:pt idx="35847">
                  <c:v>6631.64</c:v>
                </c:pt>
                <c:pt idx="35848">
                  <c:v>6728.77</c:v>
                </c:pt>
                <c:pt idx="35849">
                  <c:v>4745.1099999999997</c:v>
                </c:pt>
                <c:pt idx="35850">
                  <c:v>8005.57</c:v>
                </c:pt>
                <c:pt idx="35851">
                  <c:v>6369.4</c:v>
                </c:pt>
                <c:pt idx="35852">
                  <c:v>38.64</c:v>
                </c:pt>
                <c:pt idx="35853">
                  <c:v>5</c:v>
                </c:pt>
                <c:pt idx="35854">
                  <c:v>5</c:v>
                </c:pt>
                <c:pt idx="35855">
                  <c:v>10</c:v>
                </c:pt>
                <c:pt idx="35856">
                  <c:v>3.96</c:v>
                </c:pt>
                <c:pt idx="35857">
                  <c:v>3.56</c:v>
                </c:pt>
                <c:pt idx="35858">
                  <c:v>7.12</c:v>
                </c:pt>
                <c:pt idx="35859">
                  <c:v>2.96</c:v>
                </c:pt>
                <c:pt idx="35860">
                  <c:v>4.5599999999999996</c:v>
                </c:pt>
                <c:pt idx="35861">
                  <c:v>9.48</c:v>
                </c:pt>
                <c:pt idx="35862">
                  <c:v>5</c:v>
                </c:pt>
                <c:pt idx="35863">
                  <c:v>7.96</c:v>
                </c:pt>
                <c:pt idx="35864">
                  <c:v>2.5</c:v>
                </c:pt>
                <c:pt idx="35865">
                  <c:v>6.06</c:v>
                </c:pt>
                <c:pt idx="35866">
                  <c:v>5</c:v>
                </c:pt>
                <c:pt idx="35867">
                  <c:v>2.5</c:v>
                </c:pt>
                <c:pt idx="35868">
                  <c:v>13.86</c:v>
                </c:pt>
                <c:pt idx="35869">
                  <c:v>11.88</c:v>
                </c:pt>
                <c:pt idx="35870">
                  <c:v>9.9</c:v>
                </c:pt>
                <c:pt idx="35871">
                  <c:v>3.96</c:v>
                </c:pt>
                <c:pt idx="35872">
                  <c:v>9.9</c:v>
                </c:pt>
                <c:pt idx="35873">
                  <c:v>15.84</c:v>
                </c:pt>
                <c:pt idx="35874">
                  <c:v>3.96</c:v>
                </c:pt>
                <c:pt idx="35875">
                  <c:v>4019.83</c:v>
                </c:pt>
                <c:pt idx="35876">
                  <c:v>4501.3500000000004</c:v>
                </c:pt>
                <c:pt idx="35877">
                  <c:v>3501.37</c:v>
                </c:pt>
                <c:pt idx="35878">
                  <c:v>4069.03</c:v>
                </c:pt>
                <c:pt idx="35879">
                  <c:v>3589.56</c:v>
                </c:pt>
                <c:pt idx="35880">
                  <c:v>4066</c:v>
                </c:pt>
                <c:pt idx="35881">
                  <c:v>3978.52</c:v>
                </c:pt>
                <c:pt idx="35882">
                  <c:v>3457.58</c:v>
                </c:pt>
                <c:pt idx="35883">
                  <c:v>3801.43</c:v>
                </c:pt>
                <c:pt idx="35884">
                  <c:v>3332.54</c:v>
                </c:pt>
                <c:pt idx="35885">
                  <c:v>2607.8000000000002</c:v>
                </c:pt>
                <c:pt idx="35886">
                  <c:v>3368.23</c:v>
                </c:pt>
                <c:pt idx="35887">
                  <c:v>3186.7</c:v>
                </c:pt>
                <c:pt idx="35888">
                  <c:v>5081.7299999999996</c:v>
                </c:pt>
                <c:pt idx="35889">
                  <c:v>4894.09</c:v>
                </c:pt>
                <c:pt idx="35890">
                  <c:v>2991.33</c:v>
                </c:pt>
                <c:pt idx="35891">
                  <c:v>3899.49</c:v>
                </c:pt>
                <c:pt idx="35892">
                  <c:v>3466.12</c:v>
                </c:pt>
                <c:pt idx="35893">
                  <c:v>3263.51</c:v>
                </c:pt>
                <c:pt idx="35894">
                  <c:v>2720.14</c:v>
                </c:pt>
                <c:pt idx="35895">
                  <c:v>3653.4</c:v>
                </c:pt>
                <c:pt idx="35896">
                  <c:v>2674.25</c:v>
                </c:pt>
                <c:pt idx="35897">
                  <c:v>3018.12</c:v>
                </c:pt>
                <c:pt idx="35898">
                  <c:v>3636.78</c:v>
                </c:pt>
                <c:pt idx="35899">
                  <c:v>2413.4299999999998</c:v>
                </c:pt>
                <c:pt idx="35900">
                  <c:v>2551.4</c:v>
                </c:pt>
                <c:pt idx="35901">
                  <c:v>4075.53</c:v>
                </c:pt>
                <c:pt idx="35902">
                  <c:v>2519.7199999999998</c:v>
                </c:pt>
                <c:pt idx="35903">
                  <c:v>2220.85</c:v>
                </c:pt>
                <c:pt idx="35904">
                  <c:v>3940.51</c:v>
                </c:pt>
                <c:pt idx="35905">
                  <c:v>3758.41</c:v>
                </c:pt>
                <c:pt idx="35906">
                  <c:v>3927.5</c:v>
                </c:pt>
                <c:pt idx="35907">
                  <c:v>3497.95</c:v>
                </c:pt>
                <c:pt idx="35908">
                  <c:v>3466.76</c:v>
                </c:pt>
                <c:pt idx="35909">
                  <c:v>4083.52</c:v>
                </c:pt>
                <c:pt idx="35910">
                  <c:v>4367.3100000000004</c:v>
                </c:pt>
                <c:pt idx="35911">
                  <c:v>3515.05</c:v>
                </c:pt>
                <c:pt idx="35912">
                  <c:v>3890.93</c:v>
                </c:pt>
                <c:pt idx="35913">
                  <c:v>5447.42</c:v>
                </c:pt>
                <c:pt idx="35914">
                  <c:v>3737.74</c:v>
                </c:pt>
                <c:pt idx="35915">
                  <c:v>4989.74</c:v>
                </c:pt>
                <c:pt idx="35916">
                  <c:v>4142.03</c:v>
                </c:pt>
                <c:pt idx="35917">
                  <c:v>6310.45</c:v>
                </c:pt>
                <c:pt idx="35918">
                  <c:v>3936.11</c:v>
                </c:pt>
                <c:pt idx="35919">
                  <c:v>4551.8100000000004</c:v>
                </c:pt>
                <c:pt idx="35920">
                  <c:v>4664.38</c:v>
                </c:pt>
                <c:pt idx="35921">
                  <c:v>6485.65</c:v>
                </c:pt>
                <c:pt idx="35922">
                  <c:v>2303.1</c:v>
                </c:pt>
                <c:pt idx="35923">
                  <c:v>3491.71</c:v>
                </c:pt>
                <c:pt idx="35924">
                  <c:v>2841.31</c:v>
                </c:pt>
                <c:pt idx="35925">
                  <c:v>3005.59</c:v>
                </c:pt>
                <c:pt idx="35926">
                  <c:v>2783.58</c:v>
                </c:pt>
                <c:pt idx="35927">
                  <c:v>2620.35</c:v>
                </c:pt>
                <c:pt idx="35928">
                  <c:v>4388.66</c:v>
                </c:pt>
                <c:pt idx="35929">
                  <c:v>4792.8999999999996</c:v>
                </c:pt>
                <c:pt idx="35930">
                  <c:v>3801.97</c:v>
                </c:pt>
                <c:pt idx="35931">
                  <c:v>3565.21</c:v>
                </c:pt>
                <c:pt idx="35932">
                  <c:v>4118.58</c:v>
                </c:pt>
                <c:pt idx="35933">
                  <c:v>4133.57</c:v>
                </c:pt>
                <c:pt idx="35934">
                  <c:v>4133.6899999999996</c:v>
                </c:pt>
                <c:pt idx="35935">
                  <c:v>3016.45</c:v>
                </c:pt>
                <c:pt idx="35936">
                  <c:v>3501.95</c:v>
                </c:pt>
                <c:pt idx="35937">
                  <c:v>3138.4</c:v>
                </c:pt>
                <c:pt idx="35938">
                  <c:v>3783.32</c:v>
                </c:pt>
                <c:pt idx="35939">
                  <c:v>2477.3000000000002</c:v>
                </c:pt>
                <c:pt idx="35940">
                  <c:v>4133.6499999999996</c:v>
                </c:pt>
                <c:pt idx="35941">
                  <c:v>5877.69</c:v>
                </c:pt>
                <c:pt idx="35942">
                  <c:v>3085.12</c:v>
                </c:pt>
                <c:pt idx="35943">
                  <c:v>2974.72</c:v>
                </c:pt>
                <c:pt idx="35944">
                  <c:v>3646.98</c:v>
                </c:pt>
                <c:pt idx="35945">
                  <c:v>2098.61</c:v>
                </c:pt>
                <c:pt idx="35946">
                  <c:v>2469.83</c:v>
                </c:pt>
                <c:pt idx="35947">
                  <c:v>2518.9699999999998</c:v>
                </c:pt>
                <c:pt idx="35948">
                  <c:v>3036.52</c:v>
                </c:pt>
                <c:pt idx="35949">
                  <c:v>3591.89</c:v>
                </c:pt>
                <c:pt idx="35950">
                  <c:v>3662.97</c:v>
                </c:pt>
                <c:pt idx="35951">
                  <c:v>3423.19</c:v>
                </c:pt>
                <c:pt idx="35952">
                  <c:v>3144.42</c:v>
                </c:pt>
                <c:pt idx="35953">
                  <c:v>2856.64</c:v>
                </c:pt>
                <c:pt idx="35954">
                  <c:v>2608.6</c:v>
                </c:pt>
                <c:pt idx="35955">
                  <c:v>4044.87</c:v>
                </c:pt>
                <c:pt idx="35956">
                  <c:v>3089.52</c:v>
                </c:pt>
                <c:pt idx="35957">
                  <c:v>3014.23</c:v>
                </c:pt>
                <c:pt idx="35958">
                  <c:v>3479.9</c:v>
                </c:pt>
                <c:pt idx="35959">
                  <c:v>3896.8</c:v>
                </c:pt>
                <c:pt idx="35960">
                  <c:v>4465.88</c:v>
                </c:pt>
                <c:pt idx="35961">
                  <c:v>8609.51</c:v>
                </c:pt>
                <c:pt idx="35962">
                  <c:v>4921.8100000000004</c:v>
                </c:pt>
                <c:pt idx="35963">
                  <c:v>4764.37</c:v>
                </c:pt>
                <c:pt idx="35964">
                  <c:v>4361.8500000000004</c:v>
                </c:pt>
                <c:pt idx="35965">
                  <c:v>5199.55</c:v>
                </c:pt>
                <c:pt idx="35966">
                  <c:v>3890.75</c:v>
                </c:pt>
                <c:pt idx="35967">
                  <c:v>4918.99</c:v>
                </c:pt>
                <c:pt idx="35968">
                  <c:v>4079.83</c:v>
                </c:pt>
                <c:pt idx="35969">
                  <c:v>7878.05</c:v>
                </c:pt>
                <c:pt idx="35970">
                  <c:v>3124.44</c:v>
                </c:pt>
                <c:pt idx="35971">
                  <c:v>5291.13</c:v>
                </c:pt>
                <c:pt idx="35972">
                  <c:v>6121.04</c:v>
                </c:pt>
                <c:pt idx="35973">
                  <c:v>9284.42</c:v>
                </c:pt>
                <c:pt idx="35974">
                  <c:v>3100.81</c:v>
                </c:pt>
                <c:pt idx="35975">
                  <c:v>3998.37</c:v>
                </c:pt>
                <c:pt idx="35976">
                  <c:v>2768.89</c:v>
                </c:pt>
                <c:pt idx="35977">
                  <c:v>3429.4</c:v>
                </c:pt>
                <c:pt idx="35978">
                  <c:v>3414.53</c:v>
                </c:pt>
                <c:pt idx="35979">
                  <c:v>4772.71</c:v>
                </c:pt>
                <c:pt idx="35980">
                  <c:v>4181.24</c:v>
                </c:pt>
                <c:pt idx="35981">
                  <c:v>4334.5600000000004</c:v>
                </c:pt>
                <c:pt idx="35982">
                  <c:v>3564.49</c:v>
                </c:pt>
                <c:pt idx="35983">
                  <c:v>5755.31</c:v>
                </c:pt>
                <c:pt idx="35984">
                  <c:v>3837.77</c:v>
                </c:pt>
                <c:pt idx="35985">
                  <c:v>3321.66</c:v>
                </c:pt>
                <c:pt idx="35986">
                  <c:v>3016.49</c:v>
                </c:pt>
                <c:pt idx="35987">
                  <c:v>2975.06</c:v>
                </c:pt>
                <c:pt idx="35988">
                  <c:v>4214.68</c:v>
                </c:pt>
                <c:pt idx="35989">
                  <c:v>1803.59</c:v>
                </c:pt>
                <c:pt idx="35990">
                  <c:v>2447.44</c:v>
                </c:pt>
                <c:pt idx="35991">
                  <c:v>2437.98</c:v>
                </c:pt>
                <c:pt idx="35992">
                  <c:v>4053.35</c:v>
                </c:pt>
                <c:pt idx="35993">
                  <c:v>4145.99</c:v>
                </c:pt>
                <c:pt idx="35994">
                  <c:v>4085.16</c:v>
                </c:pt>
                <c:pt idx="35995">
                  <c:v>2810.96</c:v>
                </c:pt>
                <c:pt idx="35996">
                  <c:v>2924.53</c:v>
                </c:pt>
                <c:pt idx="35997">
                  <c:v>4123.8999999999996</c:v>
                </c:pt>
                <c:pt idx="35998">
                  <c:v>2879.97</c:v>
                </c:pt>
                <c:pt idx="35999">
                  <c:v>3482.57</c:v>
                </c:pt>
                <c:pt idx="36000">
                  <c:v>2944.99</c:v>
                </c:pt>
                <c:pt idx="36001">
                  <c:v>3031.81</c:v>
                </c:pt>
                <c:pt idx="36002">
                  <c:v>2890.25</c:v>
                </c:pt>
                <c:pt idx="36003">
                  <c:v>3253.06</c:v>
                </c:pt>
                <c:pt idx="36004">
                  <c:v>2831.18</c:v>
                </c:pt>
                <c:pt idx="36005">
                  <c:v>3187.04</c:v>
                </c:pt>
                <c:pt idx="36006">
                  <c:v>2202.7199999999998</c:v>
                </c:pt>
                <c:pt idx="36007">
                  <c:v>2996.98</c:v>
                </c:pt>
                <c:pt idx="36008">
                  <c:v>2907.81</c:v>
                </c:pt>
                <c:pt idx="36009">
                  <c:v>2589.04</c:v>
                </c:pt>
                <c:pt idx="36010">
                  <c:v>3193.02</c:v>
                </c:pt>
                <c:pt idx="36011">
                  <c:v>3316.54</c:v>
                </c:pt>
                <c:pt idx="36012">
                  <c:v>4129.6000000000004</c:v>
                </c:pt>
                <c:pt idx="36013">
                  <c:v>3057.49</c:v>
                </c:pt>
                <c:pt idx="36014">
                  <c:v>2768.51</c:v>
                </c:pt>
                <c:pt idx="36015">
                  <c:v>3566.14</c:v>
                </c:pt>
                <c:pt idx="36016">
                  <c:v>2722.22</c:v>
                </c:pt>
                <c:pt idx="36017">
                  <c:v>3970.26</c:v>
                </c:pt>
                <c:pt idx="36018">
                  <c:v>488</c:v>
                </c:pt>
                <c:pt idx="36019">
                  <c:v>632</c:v>
                </c:pt>
                <c:pt idx="36020">
                  <c:v>347</c:v>
                </c:pt>
                <c:pt idx="36021">
                  <c:v>348.97</c:v>
                </c:pt>
                <c:pt idx="36022">
                  <c:v>368</c:v>
                </c:pt>
                <c:pt idx="36023">
                  <c:v>317</c:v>
                </c:pt>
                <c:pt idx="36024">
                  <c:v>121</c:v>
                </c:pt>
                <c:pt idx="36025">
                  <c:v>208</c:v>
                </c:pt>
                <c:pt idx="36026">
                  <c:v>331</c:v>
                </c:pt>
                <c:pt idx="36027">
                  <c:v>261</c:v>
                </c:pt>
                <c:pt idx="36028">
                  <c:v>155</c:v>
                </c:pt>
                <c:pt idx="36029">
                  <c:v>224</c:v>
                </c:pt>
                <c:pt idx="36030">
                  <c:v>286</c:v>
                </c:pt>
                <c:pt idx="36031">
                  <c:v>224</c:v>
                </c:pt>
                <c:pt idx="36032">
                  <c:v>491</c:v>
                </c:pt>
                <c:pt idx="36033">
                  <c:v>92</c:v>
                </c:pt>
                <c:pt idx="36034">
                  <c:v>209</c:v>
                </c:pt>
                <c:pt idx="36035">
                  <c:v>347</c:v>
                </c:pt>
                <c:pt idx="36036">
                  <c:v>142</c:v>
                </c:pt>
                <c:pt idx="36037">
                  <c:v>348</c:v>
                </c:pt>
                <c:pt idx="36038">
                  <c:v>366</c:v>
                </c:pt>
                <c:pt idx="36039">
                  <c:v>542.5</c:v>
                </c:pt>
                <c:pt idx="36040">
                  <c:v>306</c:v>
                </c:pt>
                <c:pt idx="36041">
                  <c:v>397</c:v>
                </c:pt>
                <c:pt idx="36042">
                  <c:v>276</c:v>
                </c:pt>
                <c:pt idx="36043">
                  <c:v>270</c:v>
                </c:pt>
                <c:pt idx="36044">
                  <c:v>357</c:v>
                </c:pt>
                <c:pt idx="36045">
                  <c:v>287</c:v>
                </c:pt>
                <c:pt idx="36046">
                  <c:v>401.97</c:v>
                </c:pt>
                <c:pt idx="36047">
                  <c:v>196</c:v>
                </c:pt>
                <c:pt idx="36048">
                  <c:v>275</c:v>
                </c:pt>
                <c:pt idx="36049">
                  <c:v>85</c:v>
                </c:pt>
                <c:pt idx="36050">
                  <c:v>174</c:v>
                </c:pt>
                <c:pt idx="36051">
                  <c:v>129</c:v>
                </c:pt>
                <c:pt idx="36052">
                  <c:v>175</c:v>
                </c:pt>
                <c:pt idx="36053">
                  <c:v>201</c:v>
                </c:pt>
                <c:pt idx="36054">
                  <c:v>301.68</c:v>
                </c:pt>
                <c:pt idx="36055">
                  <c:v>98.12</c:v>
                </c:pt>
                <c:pt idx="36056">
                  <c:v>127.76</c:v>
                </c:pt>
                <c:pt idx="36057">
                  <c:v>109.76</c:v>
                </c:pt>
                <c:pt idx="36058">
                  <c:v>78.84</c:v>
                </c:pt>
                <c:pt idx="36059">
                  <c:v>106.84</c:v>
                </c:pt>
                <c:pt idx="36060">
                  <c:v>222.92</c:v>
                </c:pt>
                <c:pt idx="36061">
                  <c:v>77.760000000000005</c:v>
                </c:pt>
                <c:pt idx="36062">
                  <c:v>167.76</c:v>
                </c:pt>
                <c:pt idx="36063">
                  <c:v>325.60000000000002</c:v>
                </c:pt>
                <c:pt idx="36064">
                  <c:v>493.52</c:v>
                </c:pt>
                <c:pt idx="36065">
                  <c:v>110.76</c:v>
                </c:pt>
                <c:pt idx="36066">
                  <c:v>37.92</c:v>
                </c:pt>
                <c:pt idx="36067">
                  <c:v>30.92</c:v>
                </c:pt>
                <c:pt idx="36068">
                  <c:v>43.92</c:v>
                </c:pt>
                <c:pt idx="36069">
                  <c:v>71.84</c:v>
                </c:pt>
                <c:pt idx="36070">
                  <c:v>92.92</c:v>
                </c:pt>
                <c:pt idx="36071">
                  <c:v>57.92</c:v>
                </c:pt>
                <c:pt idx="36072">
                  <c:v>211.68</c:v>
                </c:pt>
                <c:pt idx="36073">
                  <c:v>96.84</c:v>
                </c:pt>
                <c:pt idx="36074">
                  <c:v>120.72</c:v>
                </c:pt>
                <c:pt idx="36075">
                  <c:v>60.92</c:v>
                </c:pt>
                <c:pt idx="36076">
                  <c:v>110.72</c:v>
                </c:pt>
                <c:pt idx="36077">
                  <c:v>49.8</c:v>
                </c:pt>
                <c:pt idx="36078">
                  <c:v>80.92</c:v>
                </c:pt>
                <c:pt idx="36079">
                  <c:v>109</c:v>
                </c:pt>
                <c:pt idx="36080">
                  <c:v>105.64</c:v>
                </c:pt>
                <c:pt idx="36081">
                  <c:v>66.92</c:v>
                </c:pt>
                <c:pt idx="36082">
                  <c:v>150.68</c:v>
                </c:pt>
                <c:pt idx="36083">
                  <c:v>103.76</c:v>
                </c:pt>
                <c:pt idx="36084">
                  <c:v>149.84</c:v>
                </c:pt>
                <c:pt idx="36085">
                  <c:v>40.92</c:v>
                </c:pt>
                <c:pt idx="36086">
                  <c:v>112.76</c:v>
                </c:pt>
                <c:pt idx="36087">
                  <c:v>57.84</c:v>
                </c:pt>
                <c:pt idx="36088">
                  <c:v>40</c:v>
                </c:pt>
                <c:pt idx="36089">
                  <c:v>114.92</c:v>
                </c:pt>
                <c:pt idx="36090">
                  <c:v>15</c:v>
                </c:pt>
                <c:pt idx="36091">
                  <c:v>82.84</c:v>
                </c:pt>
                <c:pt idx="36092">
                  <c:v>141.16</c:v>
                </c:pt>
                <c:pt idx="36093">
                  <c:v>52.84</c:v>
                </c:pt>
                <c:pt idx="36094">
                  <c:v>100.68</c:v>
                </c:pt>
                <c:pt idx="36095">
                  <c:v>169.76</c:v>
                </c:pt>
                <c:pt idx="36096">
                  <c:v>35</c:v>
                </c:pt>
                <c:pt idx="36097">
                  <c:v>68.92</c:v>
                </c:pt>
                <c:pt idx="36098">
                  <c:v>111</c:v>
                </c:pt>
                <c:pt idx="36099">
                  <c:v>21</c:v>
                </c:pt>
                <c:pt idx="36100">
                  <c:v>99.84</c:v>
                </c:pt>
                <c:pt idx="36101">
                  <c:v>59.84</c:v>
                </c:pt>
                <c:pt idx="36102">
                  <c:v>14</c:v>
                </c:pt>
                <c:pt idx="36103">
                  <c:v>53.92</c:v>
                </c:pt>
                <c:pt idx="36104">
                  <c:v>71.92</c:v>
                </c:pt>
                <c:pt idx="36105">
                  <c:v>45.92</c:v>
                </c:pt>
                <c:pt idx="36106">
                  <c:v>30</c:v>
                </c:pt>
                <c:pt idx="36107">
                  <c:v>58.84</c:v>
                </c:pt>
                <c:pt idx="36108">
                  <c:v>38.92</c:v>
                </c:pt>
                <c:pt idx="36109">
                  <c:v>27</c:v>
                </c:pt>
                <c:pt idx="36110">
                  <c:v>58.04</c:v>
                </c:pt>
                <c:pt idx="36111">
                  <c:v>15.88</c:v>
                </c:pt>
                <c:pt idx="36112">
                  <c:v>91.8</c:v>
                </c:pt>
                <c:pt idx="36113">
                  <c:v>99.76</c:v>
                </c:pt>
                <c:pt idx="36114">
                  <c:v>89.84</c:v>
                </c:pt>
                <c:pt idx="36115">
                  <c:v>171.8</c:v>
                </c:pt>
                <c:pt idx="36116">
                  <c:v>93.16</c:v>
                </c:pt>
                <c:pt idx="36117">
                  <c:v>78.08</c:v>
                </c:pt>
                <c:pt idx="36118">
                  <c:v>20.88</c:v>
                </c:pt>
                <c:pt idx="36119">
                  <c:v>64.72</c:v>
                </c:pt>
                <c:pt idx="36120">
                  <c:v>65.84</c:v>
                </c:pt>
                <c:pt idx="36121">
                  <c:v>14.24</c:v>
                </c:pt>
                <c:pt idx="36122">
                  <c:v>39.880000000000003</c:v>
                </c:pt>
                <c:pt idx="36123">
                  <c:v>53.8</c:v>
                </c:pt>
                <c:pt idx="36124">
                  <c:v>152.76</c:v>
                </c:pt>
                <c:pt idx="36125">
                  <c:v>15</c:v>
                </c:pt>
                <c:pt idx="36126">
                  <c:v>28.92</c:v>
                </c:pt>
                <c:pt idx="36127">
                  <c:v>28.92</c:v>
                </c:pt>
                <c:pt idx="36128">
                  <c:v>88.84</c:v>
                </c:pt>
                <c:pt idx="36129">
                  <c:v>74.72</c:v>
                </c:pt>
                <c:pt idx="36130">
                  <c:v>44.92</c:v>
                </c:pt>
                <c:pt idx="36131">
                  <c:v>25</c:v>
                </c:pt>
                <c:pt idx="36132">
                  <c:v>28.92</c:v>
                </c:pt>
                <c:pt idx="36133">
                  <c:v>31.92</c:v>
                </c:pt>
                <c:pt idx="36134">
                  <c:v>48.92</c:v>
                </c:pt>
                <c:pt idx="36135">
                  <c:v>22.88</c:v>
                </c:pt>
                <c:pt idx="36136">
                  <c:v>134.72</c:v>
                </c:pt>
                <c:pt idx="36137">
                  <c:v>83.84</c:v>
                </c:pt>
                <c:pt idx="36138">
                  <c:v>23.92</c:v>
                </c:pt>
                <c:pt idx="36139">
                  <c:v>26</c:v>
                </c:pt>
                <c:pt idx="36140">
                  <c:v>13.38</c:v>
                </c:pt>
                <c:pt idx="36141">
                  <c:v>115.56</c:v>
                </c:pt>
                <c:pt idx="36142">
                  <c:v>5.88</c:v>
                </c:pt>
                <c:pt idx="36143">
                  <c:v>15</c:v>
                </c:pt>
                <c:pt idx="36144">
                  <c:v>30.92</c:v>
                </c:pt>
                <c:pt idx="36145">
                  <c:v>5.88</c:v>
                </c:pt>
                <c:pt idx="36146">
                  <c:v>5.88</c:v>
                </c:pt>
                <c:pt idx="36147">
                  <c:v>23.92</c:v>
                </c:pt>
                <c:pt idx="36148">
                  <c:v>17.64</c:v>
                </c:pt>
                <c:pt idx="36149">
                  <c:v>123.44</c:v>
                </c:pt>
                <c:pt idx="36150">
                  <c:v>64.48</c:v>
                </c:pt>
                <c:pt idx="36151">
                  <c:v>30.92</c:v>
                </c:pt>
                <c:pt idx="36152">
                  <c:v>43.92</c:v>
                </c:pt>
                <c:pt idx="36153">
                  <c:v>28.8</c:v>
                </c:pt>
                <c:pt idx="36154">
                  <c:v>28.92</c:v>
                </c:pt>
                <c:pt idx="36155">
                  <c:v>29.8</c:v>
                </c:pt>
                <c:pt idx="36156">
                  <c:v>23.92</c:v>
                </c:pt>
                <c:pt idx="36157">
                  <c:v>20.52</c:v>
                </c:pt>
                <c:pt idx="36158">
                  <c:v>23422.51</c:v>
                </c:pt>
                <c:pt idx="36159">
                  <c:v>24267.759999999998</c:v>
                </c:pt>
                <c:pt idx="36160">
                  <c:v>26016.14</c:v>
                </c:pt>
                <c:pt idx="36161">
                  <c:v>23270.93</c:v>
                </c:pt>
                <c:pt idx="36162">
                  <c:v>20184.86</c:v>
                </c:pt>
                <c:pt idx="36163">
                  <c:v>18912.2</c:v>
                </c:pt>
                <c:pt idx="36164">
                  <c:v>20951.21</c:v>
                </c:pt>
                <c:pt idx="36165">
                  <c:v>17300.849999999999</c:v>
                </c:pt>
                <c:pt idx="36166">
                  <c:v>17926.12</c:v>
                </c:pt>
                <c:pt idx="36167">
                  <c:v>15855.61</c:v>
                </c:pt>
                <c:pt idx="36168">
                  <c:v>14829.61</c:v>
                </c:pt>
                <c:pt idx="36169">
                  <c:v>13446.44</c:v>
                </c:pt>
                <c:pt idx="36170">
                  <c:v>14751.19</c:v>
                </c:pt>
                <c:pt idx="36171">
                  <c:v>14849.02</c:v>
                </c:pt>
                <c:pt idx="36172">
                  <c:v>12672.67</c:v>
                </c:pt>
                <c:pt idx="36173">
                  <c:v>12674.64</c:v>
                </c:pt>
                <c:pt idx="36174">
                  <c:v>16676.490000000002</c:v>
                </c:pt>
                <c:pt idx="36175">
                  <c:v>14523.24</c:v>
                </c:pt>
                <c:pt idx="36176">
                  <c:v>15208.48</c:v>
                </c:pt>
                <c:pt idx="36177">
                  <c:v>17131.09</c:v>
                </c:pt>
                <c:pt idx="36178">
                  <c:v>18202.41</c:v>
                </c:pt>
                <c:pt idx="36179">
                  <c:v>17328.560000000001</c:v>
                </c:pt>
                <c:pt idx="36180">
                  <c:v>13888.24</c:v>
                </c:pt>
                <c:pt idx="36181">
                  <c:v>14766.52</c:v>
                </c:pt>
                <c:pt idx="36182">
                  <c:v>12556.12</c:v>
                </c:pt>
                <c:pt idx="36183">
                  <c:v>13726.36</c:v>
                </c:pt>
                <c:pt idx="36184">
                  <c:v>11987.04</c:v>
                </c:pt>
                <c:pt idx="36185">
                  <c:v>14965.14</c:v>
                </c:pt>
                <c:pt idx="36186">
                  <c:v>14365.97</c:v>
                </c:pt>
                <c:pt idx="36187">
                  <c:v>11685.84</c:v>
                </c:pt>
                <c:pt idx="36188">
                  <c:v>11811.6</c:v>
                </c:pt>
                <c:pt idx="36189">
                  <c:v>12206.11</c:v>
                </c:pt>
                <c:pt idx="36190">
                  <c:v>16328.52</c:v>
                </c:pt>
                <c:pt idx="36191">
                  <c:v>13932.14</c:v>
                </c:pt>
                <c:pt idx="36192">
                  <c:v>13814.46</c:v>
                </c:pt>
                <c:pt idx="36193">
                  <c:v>15426.4</c:v>
                </c:pt>
                <c:pt idx="36194">
                  <c:v>16012.5</c:v>
                </c:pt>
                <c:pt idx="36195">
                  <c:v>15192.14</c:v>
                </c:pt>
                <c:pt idx="36196">
                  <c:v>16518.78</c:v>
                </c:pt>
                <c:pt idx="36197">
                  <c:v>17965.86</c:v>
                </c:pt>
                <c:pt idx="36198">
                  <c:v>24166.52</c:v>
                </c:pt>
                <c:pt idx="36199">
                  <c:v>23493.64</c:v>
                </c:pt>
                <c:pt idx="36200">
                  <c:v>44756.56</c:v>
                </c:pt>
                <c:pt idx="36201">
                  <c:v>28025.16</c:v>
                </c:pt>
                <c:pt idx="36202">
                  <c:v>32723.25</c:v>
                </c:pt>
                <c:pt idx="36203">
                  <c:v>47070.91</c:v>
                </c:pt>
                <c:pt idx="36204">
                  <c:v>73370.28</c:v>
                </c:pt>
                <c:pt idx="36205">
                  <c:v>34556.720000000001</c:v>
                </c:pt>
                <c:pt idx="36206">
                  <c:v>20624.990000000002</c:v>
                </c:pt>
                <c:pt idx="36207">
                  <c:v>17897.03</c:v>
                </c:pt>
                <c:pt idx="36208">
                  <c:v>14962.13</c:v>
                </c:pt>
                <c:pt idx="36209">
                  <c:v>15609.1</c:v>
                </c:pt>
                <c:pt idx="36210">
                  <c:v>19849.509999999998</c:v>
                </c:pt>
                <c:pt idx="36211">
                  <c:v>17922.2</c:v>
                </c:pt>
                <c:pt idx="36212">
                  <c:v>26117.22</c:v>
                </c:pt>
                <c:pt idx="36213">
                  <c:v>21280.66</c:v>
                </c:pt>
                <c:pt idx="36214">
                  <c:v>20023.95</c:v>
                </c:pt>
                <c:pt idx="36215">
                  <c:v>19972.060000000001</c:v>
                </c:pt>
                <c:pt idx="36216">
                  <c:v>20381.79</c:v>
                </c:pt>
                <c:pt idx="36217">
                  <c:v>18714.900000000001</c:v>
                </c:pt>
                <c:pt idx="36218">
                  <c:v>18027.62</c:v>
                </c:pt>
                <c:pt idx="36219">
                  <c:v>15860.03</c:v>
                </c:pt>
                <c:pt idx="36220">
                  <c:v>15483.19</c:v>
                </c:pt>
                <c:pt idx="36221">
                  <c:v>19338.82</c:v>
                </c:pt>
                <c:pt idx="36222">
                  <c:v>18052.900000000001</c:v>
                </c:pt>
                <c:pt idx="36223">
                  <c:v>15038.53</c:v>
                </c:pt>
                <c:pt idx="36224">
                  <c:v>16023.76</c:v>
                </c:pt>
                <c:pt idx="36225">
                  <c:v>13718.26</c:v>
                </c:pt>
                <c:pt idx="36226">
                  <c:v>17478.78</c:v>
                </c:pt>
                <c:pt idx="36227">
                  <c:v>15420.78</c:v>
                </c:pt>
                <c:pt idx="36228">
                  <c:v>16752.53</c:v>
                </c:pt>
                <c:pt idx="36229">
                  <c:v>17841.05</c:v>
                </c:pt>
                <c:pt idx="36230">
                  <c:v>17387.490000000002</c:v>
                </c:pt>
                <c:pt idx="36231">
                  <c:v>16132.7</c:v>
                </c:pt>
                <c:pt idx="36232">
                  <c:v>14572.26</c:v>
                </c:pt>
                <c:pt idx="36233">
                  <c:v>15951.21</c:v>
                </c:pt>
                <c:pt idx="36234">
                  <c:v>16655.11</c:v>
                </c:pt>
                <c:pt idx="36235">
                  <c:v>15331.98</c:v>
                </c:pt>
                <c:pt idx="36236">
                  <c:v>14514.07</c:v>
                </c:pt>
                <c:pt idx="36237">
                  <c:v>13425.19</c:v>
                </c:pt>
                <c:pt idx="36238">
                  <c:v>15366.56</c:v>
                </c:pt>
                <c:pt idx="36239">
                  <c:v>13036.34</c:v>
                </c:pt>
                <c:pt idx="36240">
                  <c:v>17726.09</c:v>
                </c:pt>
                <c:pt idx="36241">
                  <c:v>17865.14</c:v>
                </c:pt>
                <c:pt idx="36242">
                  <c:v>15542.23</c:v>
                </c:pt>
                <c:pt idx="36243">
                  <c:v>16982.990000000002</c:v>
                </c:pt>
                <c:pt idx="36244">
                  <c:v>15596.37</c:v>
                </c:pt>
                <c:pt idx="36245">
                  <c:v>14295.53</c:v>
                </c:pt>
                <c:pt idx="36246">
                  <c:v>15124.16</c:v>
                </c:pt>
                <c:pt idx="36247">
                  <c:v>19725.39</c:v>
                </c:pt>
                <c:pt idx="36248">
                  <c:v>17891.18</c:v>
                </c:pt>
                <c:pt idx="36249">
                  <c:v>18662.22</c:v>
                </c:pt>
                <c:pt idx="36250">
                  <c:v>34547.129999999997</c:v>
                </c:pt>
                <c:pt idx="36251">
                  <c:v>27012.47</c:v>
                </c:pt>
                <c:pt idx="36252">
                  <c:v>51470.28</c:v>
                </c:pt>
                <c:pt idx="36253">
                  <c:v>24415.42</c:v>
                </c:pt>
                <c:pt idx="36254">
                  <c:v>29940.98</c:v>
                </c:pt>
                <c:pt idx="36255">
                  <c:v>41932.33</c:v>
                </c:pt>
                <c:pt idx="36256">
                  <c:v>70346.570000000007</c:v>
                </c:pt>
                <c:pt idx="36257">
                  <c:v>31258.92</c:v>
                </c:pt>
                <c:pt idx="36258">
                  <c:v>19970.87</c:v>
                </c:pt>
                <c:pt idx="36259">
                  <c:v>14576.01</c:v>
                </c:pt>
                <c:pt idx="36260">
                  <c:v>14445.84</c:v>
                </c:pt>
                <c:pt idx="36261">
                  <c:v>13220.91</c:v>
                </c:pt>
                <c:pt idx="36262">
                  <c:v>16246.6</c:v>
                </c:pt>
                <c:pt idx="36263">
                  <c:v>21598.9</c:v>
                </c:pt>
                <c:pt idx="36264">
                  <c:v>23257.55</c:v>
                </c:pt>
                <c:pt idx="36265">
                  <c:v>20304.419999999998</c:v>
                </c:pt>
                <c:pt idx="36266">
                  <c:v>20571.78</c:v>
                </c:pt>
                <c:pt idx="36267">
                  <c:v>19608.849999999999</c:v>
                </c:pt>
                <c:pt idx="36268">
                  <c:v>19239.82</c:v>
                </c:pt>
                <c:pt idx="36269">
                  <c:v>17242.400000000001</c:v>
                </c:pt>
                <c:pt idx="36270">
                  <c:v>15575.63</c:v>
                </c:pt>
                <c:pt idx="36271">
                  <c:v>16975.77</c:v>
                </c:pt>
                <c:pt idx="36272">
                  <c:v>14204.76</c:v>
                </c:pt>
                <c:pt idx="36273">
                  <c:v>14836.66</c:v>
                </c:pt>
                <c:pt idx="36274">
                  <c:v>12119.58</c:v>
                </c:pt>
                <c:pt idx="36275">
                  <c:v>13251.82</c:v>
                </c:pt>
                <c:pt idx="36276">
                  <c:v>11601.4</c:v>
                </c:pt>
                <c:pt idx="36277">
                  <c:v>14132.76</c:v>
                </c:pt>
                <c:pt idx="36278">
                  <c:v>14549.64</c:v>
                </c:pt>
                <c:pt idx="36279">
                  <c:v>14106.66</c:v>
                </c:pt>
                <c:pt idx="36280">
                  <c:v>12942.88</c:v>
                </c:pt>
                <c:pt idx="36281">
                  <c:v>13049.19</c:v>
                </c:pt>
                <c:pt idx="36282">
                  <c:v>16426.64</c:v>
                </c:pt>
                <c:pt idx="36283">
                  <c:v>14882.87</c:v>
                </c:pt>
                <c:pt idx="36284">
                  <c:v>14260.78</c:v>
                </c:pt>
                <c:pt idx="36285">
                  <c:v>14399.39</c:v>
                </c:pt>
                <c:pt idx="36286">
                  <c:v>14528.44</c:v>
                </c:pt>
                <c:pt idx="36287">
                  <c:v>12446.93</c:v>
                </c:pt>
                <c:pt idx="36288">
                  <c:v>12740.16</c:v>
                </c:pt>
                <c:pt idx="36289">
                  <c:v>12489.76</c:v>
                </c:pt>
                <c:pt idx="36290">
                  <c:v>11748.83</c:v>
                </c:pt>
                <c:pt idx="36291">
                  <c:v>12527.16</c:v>
                </c:pt>
                <c:pt idx="36292">
                  <c:v>14103.14</c:v>
                </c:pt>
                <c:pt idx="36293">
                  <c:v>14278.04</c:v>
                </c:pt>
                <c:pt idx="36294">
                  <c:v>12637.86</c:v>
                </c:pt>
                <c:pt idx="36295">
                  <c:v>12156.82</c:v>
                </c:pt>
                <c:pt idx="36296">
                  <c:v>13992.2</c:v>
                </c:pt>
                <c:pt idx="36297">
                  <c:v>14281.31</c:v>
                </c:pt>
                <c:pt idx="36298">
                  <c:v>13596.5</c:v>
                </c:pt>
                <c:pt idx="36299">
                  <c:v>12968.58</c:v>
                </c:pt>
                <c:pt idx="36300">
                  <c:v>15844.67</c:v>
                </c:pt>
                <c:pt idx="36301">
                  <c:v>2744.01</c:v>
                </c:pt>
                <c:pt idx="36302">
                  <c:v>3344.76</c:v>
                </c:pt>
                <c:pt idx="36303">
                  <c:v>4961.6499999999996</c:v>
                </c:pt>
                <c:pt idx="36304">
                  <c:v>3660.27</c:v>
                </c:pt>
                <c:pt idx="36305">
                  <c:v>6011.29</c:v>
                </c:pt>
                <c:pt idx="36306">
                  <c:v>6169.5</c:v>
                </c:pt>
                <c:pt idx="36307">
                  <c:v>10436.93</c:v>
                </c:pt>
                <c:pt idx="36308">
                  <c:v>10338.129999999999</c:v>
                </c:pt>
                <c:pt idx="36309">
                  <c:v>17098.03</c:v>
                </c:pt>
                <c:pt idx="36310">
                  <c:v>16995.509999999998</c:v>
                </c:pt>
                <c:pt idx="36311">
                  <c:v>21115.72</c:v>
                </c:pt>
                <c:pt idx="36312">
                  <c:v>19681.41</c:v>
                </c:pt>
                <c:pt idx="36313">
                  <c:v>22576.52</c:v>
                </c:pt>
                <c:pt idx="36314">
                  <c:v>22261.71</c:v>
                </c:pt>
                <c:pt idx="36315">
                  <c:v>19916.62</c:v>
                </c:pt>
                <c:pt idx="36316">
                  <c:v>14615.23</c:v>
                </c:pt>
                <c:pt idx="36317">
                  <c:v>10332.02</c:v>
                </c:pt>
                <c:pt idx="36318">
                  <c:v>8202</c:v>
                </c:pt>
                <c:pt idx="36319">
                  <c:v>4777.09</c:v>
                </c:pt>
                <c:pt idx="36320">
                  <c:v>5778.13</c:v>
                </c:pt>
                <c:pt idx="36321">
                  <c:v>3735.08</c:v>
                </c:pt>
                <c:pt idx="36322">
                  <c:v>3286.99</c:v>
                </c:pt>
                <c:pt idx="36323">
                  <c:v>2484.13</c:v>
                </c:pt>
                <c:pt idx="36324">
                  <c:v>1807.98</c:v>
                </c:pt>
                <c:pt idx="36325">
                  <c:v>2438.08</c:v>
                </c:pt>
                <c:pt idx="36326">
                  <c:v>1108.25</c:v>
                </c:pt>
                <c:pt idx="36327">
                  <c:v>1017.86</c:v>
                </c:pt>
                <c:pt idx="36328">
                  <c:v>605.51</c:v>
                </c:pt>
                <c:pt idx="36329">
                  <c:v>622.87</c:v>
                </c:pt>
                <c:pt idx="36330">
                  <c:v>490.11</c:v>
                </c:pt>
                <c:pt idx="36331">
                  <c:v>835.37</c:v>
                </c:pt>
                <c:pt idx="36332">
                  <c:v>1399.83</c:v>
                </c:pt>
                <c:pt idx="36333">
                  <c:v>1189.3499999999999</c:v>
                </c:pt>
                <c:pt idx="36334">
                  <c:v>891.8</c:v>
                </c:pt>
                <c:pt idx="36335">
                  <c:v>1560.27</c:v>
                </c:pt>
                <c:pt idx="36336">
                  <c:v>1349.5</c:v>
                </c:pt>
                <c:pt idx="36337">
                  <c:v>1659.98</c:v>
                </c:pt>
                <c:pt idx="36338">
                  <c:v>1451.78</c:v>
                </c:pt>
                <c:pt idx="36339">
                  <c:v>493.46</c:v>
                </c:pt>
                <c:pt idx="36340">
                  <c:v>394.51</c:v>
                </c:pt>
                <c:pt idx="36341">
                  <c:v>129.37</c:v>
                </c:pt>
                <c:pt idx="36342">
                  <c:v>779.96</c:v>
                </c:pt>
                <c:pt idx="36343">
                  <c:v>1403.06</c:v>
                </c:pt>
                <c:pt idx="36344">
                  <c:v>1729.1</c:v>
                </c:pt>
                <c:pt idx="36345">
                  <c:v>1806.63</c:v>
                </c:pt>
                <c:pt idx="36346">
                  <c:v>738.39</c:v>
                </c:pt>
                <c:pt idx="36347">
                  <c:v>378.18</c:v>
                </c:pt>
                <c:pt idx="36348">
                  <c:v>285.58999999999997</c:v>
                </c:pt>
                <c:pt idx="36349">
                  <c:v>371.51</c:v>
                </c:pt>
                <c:pt idx="36350">
                  <c:v>402.75</c:v>
                </c:pt>
                <c:pt idx="36351">
                  <c:v>797.65</c:v>
                </c:pt>
                <c:pt idx="36352">
                  <c:v>858.52</c:v>
                </c:pt>
                <c:pt idx="36353">
                  <c:v>2239.69</c:v>
                </c:pt>
                <c:pt idx="36354">
                  <c:v>2561.73</c:v>
                </c:pt>
                <c:pt idx="36355">
                  <c:v>7323.88</c:v>
                </c:pt>
                <c:pt idx="36356">
                  <c:v>8447.18</c:v>
                </c:pt>
                <c:pt idx="36357">
                  <c:v>7582.89</c:v>
                </c:pt>
                <c:pt idx="36358">
                  <c:v>9040.69</c:v>
                </c:pt>
                <c:pt idx="36359">
                  <c:v>16599.97</c:v>
                </c:pt>
                <c:pt idx="36360">
                  <c:v>18209.48</c:v>
                </c:pt>
                <c:pt idx="36361">
                  <c:v>16197.5</c:v>
                </c:pt>
                <c:pt idx="36362">
                  <c:v>16093.47</c:v>
                </c:pt>
                <c:pt idx="36363">
                  <c:v>13045.78</c:v>
                </c:pt>
                <c:pt idx="36364">
                  <c:v>23037.02</c:v>
                </c:pt>
                <c:pt idx="36365">
                  <c:v>17437.46</c:v>
                </c:pt>
                <c:pt idx="36366">
                  <c:v>17239.97</c:v>
                </c:pt>
                <c:pt idx="36367">
                  <c:v>17675.68</c:v>
                </c:pt>
                <c:pt idx="36368">
                  <c:v>15588.31</c:v>
                </c:pt>
                <c:pt idx="36369">
                  <c:v>12999.34</c:v>
                </c:pt>
                <c:pt idx="36370">
                  <c:v>9422.6200000000008</c:v>
                </c:pt>
                <c:pt idx="36371">
                  <c:v>7330.26</c:v>
                </c:pt>
                <c:pt idx="36372">
                  <c:v>5914.62</c:v>
                </c:pt>
                <c:pt idx="36373">
                  <c:v>4726.03</c:v>
                </c:pt>
                <c:pt idx="36374">
                  <c:v>4834.2700000000004</c:v>
                </c:pt>
                <c:pt idx="36375">
                  <c:v>3077.95</c:v>
                </c:pt>
                <c:pt idx="36376">
                  <c:v>2094.98</c:v>
                </c:pt>
                <c:pt idx="36377">
                  <c:v>2582.1</c:v>
                </c:pt>
                <c:pt idx="36378">
                  <c:v>2822.33</c:v>
                </c:pt>
                <c:pt idx="36379">
                  <c:v>2513.7800000000002</c:v>
                </c:pt>
                <c:pt idx="36380">
                  <c:v>1921.43</c:v>
                </c:pt>
                <c:pt idx="36381">
                  <c:v>1383.1</c:v>
                </c:pt>
                <c:pt idx="36382">
                  <c:v>1331.62</c:v>
                </c:pt>
                <c:pt idx="36383">
                  <c:v>1842.25</c:v>
                </c:pt>
                <c:pt idx="36384">
                  <c:v>2114.2600000000002</c:v>
                </c:pt>
                <c:pt idx="36385">
                  <c:v>1508.91</c:v>
                </c:pt>
                <c:pt idx="36386">
                  <c:v>2353.25</c:v>
                </c:pt>
                <c:pt idx="36387">
                  <c:v>2888.49</c:v>
                </c:pt>
                <c:pt idx="36388">
                  <c:v>2998.97</c:v>
                </c:pt>
                <c:pt idx="36389">
                  <c:v>2008.77</c:v>
                </c:pt>
                <c:pt idx="36390">
                  <c:v>1157.67</c:v>
                </c:pt>
                <c:pt idx="36391">
                  <c:v>952.62</c:v>
                </c:pt>
                <c:pt idx="36392">
                  <c:v>734.93</c:v>
                </c:pt>
                <c:pt idx="36393">
                  <c:v>1495.99</c:v>
                </c:pt>
                <c:pt idx="36394">
                  <c:v>1460.38</c:v>
                </c:pt>
                <c:pt idx="36395">
                  <c:v>1533.86</c:v>
                </c:pt>
                <c:pt idx="36396">
                  <c:v>1617.36</c:v>
                </c:pt>
                <c:pt idx="36397">
                  <c:v>3040.2</c:v>
                </c:pt>
                <c:pt idx="36398">
                  <c:v>2062.11</c:v>
                </c:pt>
                <c:pt idx="36399">
                  <c:v>981.13</c:v>
                </c:pt>
                <c:pt idx="36400">
                  <c:v>211.47</c:v>
                </c:pt>
                <c:pt idx="36401">
                  <c:v>433.26</c:v>
                </c:pt>
                <c:pt idx="36402">
                  <c:v>341.99</c:v>
                </c:pt>
                <c:pt idx="36403">
                  <c:v>632.80999999999995</c:v>
                </c:pt>
                <c:pt idx="36404">
                  <c:v>988.73</c:v>
                </c:pt>
                <c:pt idx="36405">
                  <c:v>2249.0700000000002</c:v>
                </c:pt>
                <c:pt idx="36406">
                  <c:v>2445.36</c:v>
                </c:pt>
                <c:pt idx="36407">
                  <c:v>3930.08</c:v>
                </c:pt>
                <c:pt idx="36408">
                  <c:v>4176.13</c:v>
                </c:pt>
                <c:pt idx="36409">
                  <c:v>5565.09</c:v>
                </c:pt>
                <c:pt idx="36410">
                  <c:v>7340.01</c:v>
                </c:pt>
                <c:pt idx="36411">
                  <c:v>12355.61</c:v>
                </c:pt>
                <c:pt idx="36412">
                  <c:v>13133.8</c:v>
                </c:pt>
                <c:pt idx="36413">
                  <c:v>21763.42</c:v>
                </c:pt>
                <c:pt idx="36414">
                  <c:v>28182.81</c:v>
                </c:pt>
                <c:pt idx="36415">
                  <c:v>22607.73</c:v>
                </c:pt>
                <c:pt idx="36416">
                  <c:v>25404.880000000001</c:v>
                </c:pt>
                <c:pt idx="36417">
                  <c:v>27459.63</c:v>
                </c:pt>
                <c:pt idx="36418">
                  <c:v>22200.47</c:v>
                </c:pt>
                <c:pt idx="36419">
                  <c:v>15298.14</c:v>
                </c:pt>
                <c:pt idx="36420">
                  <c:v>14899.48</c:v>
                </c:pt>
                <c:pt idx="36421">
                  <c:v>9716.15</c:v>
                </c:pt>
                <c:pt idx="36422">
                  <c:v>9007.27</c:v>
                </c:pt>
                <c:pt idx="36423">
                  <c:v>8171.92</c:v>
                </c:pt>
                <c:pt idx="36424">
                  <c:v>5171.9799999999996</c:v>
                </c:pt>
                <c:pt idx="36425">
                  <c:v>3945.99</c:v>
                </c:pt>
                <c:pt idx="36426">
                  <c:v>3475.58</c:v>
                </c:pt>
                <c:pt idx="36427">
                  <c:v>2733.74</c:v>
                </c:pt>
                <c:pt idx="36428">
                  <c:v>2945.63</c:v>
                </c:pt>
                <c:pt idx="36429">
                  <c:v>1887.07</c:v>
                </c:pt>
                <c:pt idx="36430">
                  <c:v>1106.98</c:v>
                </c:pt>
                <c:pt idx="36431">
                  <c:v>975.51</c:v>
                </c:pt>
                <c:pt idx="36432">
                  <c:v>737.77</c:v>
                </c:pt>
                <c:pt idx="36433">
                  <c:v>851.53</c:v>
                </c:pt>
                <c:pt idx="36434">
                  <c:v>1271.56</c:v>
                </c:pt>
                <c:pt idx="36435">
                  <c:v>603.41999999999996</c:v>
                </c:pt>
                <c:pt idx="36436">
                  <c:v>999.52</c:v>
                </c:pt>
                <c:pt idx="36437">
                  <c:v>951.65</c:v>
                </c:pt>
                <c:pt idx="36438">
                  <c:v>1185.17</c:v>
                </c:pt>
                <c:pt idx="36439">
                  <c:v>872.82</c:v>
                </c:pt>
                <c:pt idx="36440">
                  <c:v>1064.48</c:v>
                </c:pt>
                <c:pt idx="36441">
                  <c:v>1251.45</c:v>
                </c:pt>
                <c:pt idx="36442">
                  <c:v>1136.43</c:v>
                </c:pt>
                <c:pt idx="36443">
                  <c:v>567.52</c:v>
                </c:pt>
                <c:pt idx="36444">
                  <c:v>11947.83</c:v>
                </c:pt>
                <c:pt idx="36445">
                  <c:v>12414.7</c:v>
                </c:pt>
                <c:pt idx="36446">
                  <c:v>6364.88</c:v>
                </c:pt>
                <c:pt idx="36447">
                  <c:v>6042.65</c:v>
                </c:pt>
                <c:pt idx="36448">
                  <c:v>5664.79</c:v>
                </c:pt>
                <c:pt idx="36449">
                  <c:v>6559.97</c:v>
                </c:pt>
                <c:pt idx="36450">
                  <c:v>3199.91</c:v>
                </c:pt>
                <c:pt idx="36451">
                  <c:v>4550</c:v>
                </c:pt>
                <c:pt idx="36452">
                  <c:v>7454.82</c:v>
                </c:pt>
                <c:pt idx="36453">
                  <c:v>5519.91</c:v>
                </c:pt>
                <c:pt idx="36454">
                  <c:v>5769.94</c:v>
                </c:pt>
                <c:pt idx="36455">
                  <c:v>4309.88</c:v>
                </c:pt>
                <c:pt idx="36456">
                  <c:v>8702.7800000000007</c:v>
                </c:pt>
                <c:pt idx="36457">
                  <c:v>9253.84</c:v>
                </c:pt>
                <c:pt idx="36458">
                  <c:v>9914.94</c:v>
                </c:pt>
                <c:pt idx="36459">
                  <c:v>5554.85</c:v>
                </c:pt>
                <c:pt idx="36460">
                  <c:v>9155</c:v>
                </c:pt>
                <c:pt idx="36461">
                  <c:v>7759.91</c:v>
                </c:pt>
                <c:pt idx="36462">
                  <c:v>9769.8799999999992</c:v>
                </c:pt>
                <c:pt idx="36463">
                  <c:v>7789.97</c:v>
                </c:pt>
                <c:pt idx="36464">
                  <c:v>7174.94</c:v>
                </c:pt>
                <c:pt idx="36465">
                  <c:v>5124.8900000000003</c:v>
                </c:pt>
                <c:pt idx="36466">
                  <c:v>8729.8799999999992</c:v>
                </c:pt>
                <c:pt idx="36467">
                  <c:v>8669.84</c:v>
                </c:pt>
                <c:pt idx="36468">
                  <c:v>8079.97</c:v>
                </c:pt>
                <c:pt idx="36469">
                  <c:v>5054.97</c:v>
                </c:pt>
                <c:pt idx="36470">
                  <c:v>10179.94</c:v>
                </c:pt>
                <c:pt idx="36471">
                  <c:v>10879.77</c:v>
                </c:pt>
                <c:pt idx="36472">
                  <c:v>8465.16</c:v>
                </c:pt>
                <c:pt idx="36473">
                  <c:v>8119.97</c:v>
                </c:pt>
                <c:pt idx="36474">
                  <c:v>11915.87</c:v>
                </c:pt>
                <c:pt idx="36475">
                  <c:v>6588.91</c:v>
                </c:pt>
                <c:pt idx="36476">
                  <c:v>7523.45</c:v>
                </c:pt>
                <c:pt idx="36477">
                  <c:v>7980</c:v>
                </c:pt>
                <c:pt idx="36478">
                  <c:v>7689.88</c:v>
                </c:pt>
                <c:pt idx="36479">
                  <c:v>9979.91</c:v>
                </c:pt>
                <c:pt idx="36480">
                  <c:v>6852.82</c:v>
                </c:pt>
                <c:pt idx="36481">
                  <c:v>6194.97</c:v>
                </c:pt>
                <c:pt idx="36482">
                  <c:v>4707.95</c:v>
                </c:pt>
                <c:pt idx="36483">
                  <c:v>6144.97</c:v>
                </c:pt>
                <c:pt idx="36484">
                  <c:v>7059.97</c:v>
                </c:pt>
                <c:pt idx="36485">
                  <c:v>9449.91</c:v>
                </c:pt>
                <c:pt idx="36486">
                  <c:v>14455.75</c:v>
                </c:pt>
                <c:pt idx="36487">
                  <c:v>3794.97</c:v>
                </c:pt>
                <c:pt idx="36488">
                  <c:v>4685</c:v>
                </c:pt>
                <c:pt idx="36489">
                  <c:v>5060</c:v>
                </c:pt>
                <c:pt idx="36490">
                  <c:v>5749.94</c:v>
                </c:pt>
                <c:pt idx="36491">
                  <c:v>4220</c:v>
                </c:pt>
                <c:pt idx="36492">
                  <c:v>8004.94</c:v>
                </c:pt>
                <c:pt idx="36493">
                  <c:v>2950</c:v>
                </c:pt>
                <c:pt idx="36494">
                  <c:v>6500</c:v>
                </c:pt>
                <c:pt idx="36495">
                  <c:v>6580</c:v>
                </c:pt>
                <c:pt idx="36496">
                  <c:v>14545</c:v>
                </c:pt>
                <c:pt idx="36497">
                  <c:v>5960</c:v>
                </c:pt>
                <c:pt idx="36498">
                  <c:v>2540</c:v>
                </c:pt>
                <c:pt idx="36499">
                  <c:v>4205.42</c:v>
                </c:pt>
                <c:pt idx="36500">
                  <c:v>8130</c:v>
                </c:pt>
                <c:pt idx="36501">
                  <c:v>7915</c:v>
                </c:pt>
                <c:pt idx="36502">
                  <c:v>13100</c:v>
                </c:pt>
                <c:pt idx="36503">
                  <c:v>8440</c:v>
                </c:pt>
                <c:pt idx="36504">
                  <c:v>7580</c:v>
                </c:pt>
                <c:pt idx="36505">
                  <c:v>5585</c:v>
                </c:pt>
                <c:pt idx="36506">
                  <c:v>2455</c:v>
                </c:pt>
                <c:pt idx="36507">
                  <c:v>4735</c:v>
                </c:pt>
                <c:pt idx="36508">
                  <c:v>10515</c:v>
                </c:pt>
                <c:pt idx="36509">
                  <c:v>9245</c:v>
                </c:pt>
                <c:pt idx="36510">
                  <c:v>3465</c:v>
                </c:pt>
                <c:pt idx="36511">
                  <c:v>4320</c:v>
                </c:pt>
                <c:pt idx="36512">
                  <c:v>7175</c:v>
                </c:pt>
                <c:pt idx="36513">
                  <c:v>6930</c:v>
                </c:pt>
                <c:pt idx="36514">
                  <c:v>5495</c:v>
                </c:pt>
                <c:pt idx="36515">
                  <c:v>9267.94</c:v>
                </c:pt>
                <c:pt idx="36516">
                  <c:v>6940</c:v>
                </c:pt>
                <c:pt idx="36517">
                  <c:v>6290</c:v>
                </c:pt>
                <c:pt idx="36518">
                  <c:v>5665</c:v>
                </c:pt>
                <c:pt idx="36519">
                  <c:v>7565</c:v>
                </c:pt>
                <c:pt idx="36520">
                  <c:v>6395</c:v>
                </c:pt>
                <c:pt idx="36521">
                  <c:v>3455</c:v>
                </c:pt>
                <c:pt idx="36522">
                  <c:v>6460</c:v>
                </c:pt>
                <c:pt idx="36523">
                  <c:v>3510</c:v>
                </c:pt>
                <c:pt idx="36524">
                  <c:v>6120</c:v>
                </c:pt>
                <c:pt idx="36525">
                  <c:v>7570</c:v>
                </c:pt>
                <c:pt idx="36526">
                  <c:v>7515</c:v>
                </c:pt>
                <c:pt idx="36527">
                  <c:v>5775</c:v>
                </c:pt>
                <c:pt idx="36528">
                  <c:v>6905</c:v>
                </c:pt>
                <c:pt idx="36529">
                  <c:v>8490</c:v>
                </c:pt>
                <c:pt idx="36530">
                  <c:v>6750</c:v>
                </c:pt>
                <c:pt idx="36531">
                  <c:v>8525</c:v>
                </c:pt>
                <c:pt idx="36532">
                  <c:v>5070</c:v>
                </c:pt>
                <c:pt idx="36533">
                  <c:v>4285</c:v>
                </c:pt>
                <c:pt idx="36534">
                  <c:v>4525</c:v>
                </c:pt>
                <c:pt idx="36535">
                  <c:v>9055</c:v>
                </c:pt>
                <c:pt idx="36536">
                  <c:v>7420</c:v>
                </c:pt>
                <c:pt idx="36537">
                  <c:v>4560</c:v>
                </c:pt>
                <c:pt idx="36538">
                  <c:v>4370</c:v>
                </c:pt>
                <c:pt idx="36539">
                  <c:v>6430</c:v>
                </c:pt>
                <c:pt idx="36540">
                  <c:v>4070</c:v>
                </c:pt>
                <c:pt idx="36541">
                  <c:v>5585</c:v>
                </c:pt>
                <c:pt idx="36542">
                  <c:v>6840</c:v>
                </c:pt>
                <c:pt idx="36543">
                  <c:v>3805</c:v>
                </c:pt>
                <c:pt idx="36544">
                  <c:v>3265</c:v>
                </c:pt>
                <c:pt idx="36545">
                  <c:v>3460</c:v>
                </c:pt>
                <c:pt idx="36546">
                  <c:v>5260</c:v>
                </c:pt>
                <c:pt idx="36547">
                  <c:v>2900</c:v>
                </c:pt>
                <c:pt idx="36548">
                  <c:v>8835</c:v>
                </c:pt>
                <c:pt idx="36549">
                  <c:v>6397</c:v>
                </c:pt>
                <c:pt idx="36550">
                  <c:v>9195</c:v>
                </c:pt>
                <c:pt idx="36551">
                  <c:v>9190</c:v>
                </c:pt>
                <c:pt idx="36552">
                  <c:v>2525</c:v>
                </c:pt>
                <c:pt idx="36553">
                  <c:v>10550</c:v>
                </c:pt>
                <c:pt idx="36554">
                  <c:v>2770</c:v>
                </c:pt>
                <c:pt idx="36555">
                  <c:v>2615</c:v>
                </c:pt>
                <c:pt idx="36556">
                  <c:v>3285</c:v>
                </c:pt>
                <c:pt idx="36557">
                  <c:v>3500</c:v>
                </c:pt>
                <c:pt idx="36558">
                  <c:v>3945</c:v>
                </c:pt>
                <c:pt idx="36559">
                  <c:v>4030</c:v>
                </c:pt>
                <c:pt idx="36560">
                  <c:v>3985</c:v>
                </c:pt>
                <c:pt idx="36561">
                  <c:v>4675</c:v>
                </c:pt>
                <c:pt idx="36562">
                  <c:v>5570</c:v>
                </c:pt>
                <c:pt idx="36563">
                  <c:v>1815</c:v>
                </c:pt>
                <c:pt idx="36564">
                  <c:v>2305</c:v>
                </c:pt>
                <c:pt idx="36565">
                  <c:v>5395</c:v>
                </c:pt>
                <c:pt idx="36566">
                  <c:v>3855</c:v>
                </c:pt>
                <c:pt idx="36567">
                  <c:v>5450</c:v>
                </c:pt>
                <c:pt idx="36568">
                  <c:v>4920</c:v>
                </c:pt>
                <c:pt idx="36569">
                  <c:v>1305</c:v>
                </c:pt>
                <c:pt idx="36570">
                  <c:v>1575</c:v>
                </c:pt>
                <c:pt idx="36571">
                  <c:v>3390</c:v>
                </c:pt>
                <c:pt idx="36572">
                  <c:v>3700</c:v>
                </c:pt>
                <c:pt idx="36573">
                  <c:v>2025</c:v>
                </c:pt>
                <c:pt idx="36574">
                  <c:v>3510</c:v>
                </c:pt>
                <c:pt idx="36575">
                  <c:v>3455</c:v>
                </c:pt>
                <c:pt idx="36576">
                  <c:v>3835</c:v>
                </c:pt>
                <c:pt idx="36577">
                  <c:v>2270</c:v>
                </c:pt>
                <c:pt idx="36578">
                  <c:v>2705</c:v>
                </c:pt>
                <c:pt idx="36579">
                  <c:v>1565</c:v>
                </c:pt>
                <c:pt idx="36580">
                  <c:v>4390</c:v>
                </c:pt>
                <c:pt idx="36581">
                  <c:v>3375</c:v>
                </c:pt>
                <c:pt idx="36582">
                  <c:v>4200</c:v>
                </c:pt>
                <c:pt idx="36583">
                  <c:v>4120</c:v>
                </c:pt>
                <c:pt idx="36584">
                  <c:v>2510</c:v>
                </c:pt>
                <c:pt idx="36585">
                  <c:v>1820</c:v>
                </c:pt>
                <c:pt idx="36586">
                  <c:v>5915</c:v>
                </c:pt>
                <c:pt idx="36587">
                  <c:v>1553.48</c:v>
                </c:pt>
                <c:pt idx="36588">
                  <c:v>1336.46</c:v>
                </c:pt>
                <c:pt idx="36589">
                  <c:v>1857.92</c:v>
                </c:pt>
                <c:pt idx="36590">
                  <c:v>1505.87</c:v>
                </c:pt>
                <c:pt idx="36591">
                  <c:v>1242.53</c:v>
                </c:pt>
                <c:pt idx="36592">
                  <c:v>1648.47</c:v>
                </c:pt>
                <c:pt idx="36593">
                  <c:v>1199.32</c:v>
                </c:pt>
                <c:pt idx="36594">
                  <c:v>1006.71</c:v>
                </c:pt>
                <c:pt idx="36595">
                  <c:v>1094.79</c:v>
                </c:pt>
                <c:pt idx="36596">
                  <c:v>1246.48</c:v>
                </c:pt>
                <c:pt idx="36597">
                  <c:v>908.95</c:v>
                </c:pt>
                <c:pt idx="36598">
                  <c:v>1028.9000000000001</c:v>
                </c:pt>
                <c:pt idx="36599">
                  <c:v>1002.3</c:v>
                </c:pt>
                <c:pt idx="36600">
                  <c:v>1123.05</c:v>
                </c:pt>
                <c:pt idx="36601">
                  <c:v>1035.45</c:v>
                </c:pt>
                <c:pt idx="36602">
                  <c:v>1163.29</c:v>
                </c:pt>
                <c:pt idx="36603">
                  <c:v>1085.72</c:v>
                </c:pt>
                <c:pt idx="36604">
                  <c:v>1035.8699999999999</c:v>
                </c:pt>
                <c:pt idx="36605">
                  <c:v>965.12</c:v>
                </c:pt>
                <c:pt idx="36606">
                  <c:v>1120.6500000000001</c:v>
                </c:pt>
                <c:pt idx="36607">
                  <c:v>855.96</c:v>
                </c:pt>
                <c:pt idx="36608">
                  <c:v>1060.48</c:v>
                </c:pt>
                <c:pt idx="36609">
                  <c:v>916.82</c:v>
                </c:pt>
                <c:pt idx="36610">
                  <c:v>790.94</c:v>
                </c:pt>
                <c:pt idx="36611">
                  <c:v>881.03</c:v>
                </c:pt>
                <c:pt idx="36612">
                  <c:v>815.29</c:v>
                </c:pt>
                <c:pt idx="36613">
                  <c:v>824.86</c:v>
                </c:pt>
                <c:pt idx="36614">
                  <c:v>928.03</c:v>
                </c:pt>
                <c:pt idx="36615">
                  <c:v>604.33000000000004</c:v>
                </c:pt>
                <c:pt idx="36616">
                  <c:v>739.69</c:v>
                </c:pt>
                <c:pt idx="36617">
                  <c:v>612.67999999999995</c:v>
                </c:pt>
                <c:pt idx="36618">
                  <c:v>693.65</c:v>
                </c:pt>
                <c:pt idx="36619">
                  <c:v>756.67</c:v>
                </c:pt>
                <c:pt idx="36620">
                  <c:v>682.08</c:v>
                </c:pt>
                <c:pt idx="36621">
                  <c:v>672.41</c:v>
                </c:pt>
                <c:pt idx="36622">
                  <c:v>897.23</c:v>
                </c:pt>
                <c:pt idx="36623">
                  <c:v>555.21</c:v>
                </c:pt>
                <c:pt idx="36624">
                  <c:v>895.49</c:v>
                </c:pt>
                <c:pt idx="36625">
                  <c:v>992.09</c:v>
                </c:pt>
                <c:pt idx="36626">
                  <c:v>944.05</c:v>
                </c:pt>
                <c:pt idx="36627">
                  <c:v>1080.44</c:v>
                </c:pt>
                <c:pt idx="36628">
                  <c:v>1989.6</c:v>
                </c:pt>
                <c:pt idx="36629">
                  <c:v>4040.86</c:v>
                </c:pt>
                <c:pt idx="36630">
                  <c:v>4872.84</c:v>
                </c:pt>
                <c:pt idx="36631">
                  <c:v>9302.44</c:v>
                </c:pt>
                <c:pt idx="36632">
                  <c:v>25437.15</c:v>
                </c:pt>
                <c:pt idx="36633">
                  <c:v>39721.57</c:v>
                </c:pt>
                <c:pt idx="36634">
                  <c:v>11310.17</c:v>
                </c:pt>
                <c:pt idx="36635">
                  <c:v>1839.59</c:v>
                </c:pt>
                <c:pt idx="36636">
                  <c:v>835.34</c:v>
                </c:pt>
                <c:pt idx="36637">
                  <c:v>765.73</c:v>
                </c:pt>
                <c:pt idx="36638">
                  <c:v>788.37</c:v>
                </c:pt>
                <c:pt idx="36639">
                  <c:v>747.52</c:v>
                </c:pt>
                <c:pt idx="36640">
                  <c:v>558.54</c:v>
                </c:pt>
                <c:pt idx="36641">
                  <c:v>964.21</c:v>
                </c:pt>
                <c:pt idx="36642">
                  <c:v>703.2</c:v>
                </c:pt>
                <c:pt idx="36643">
                  <c:v>718.42</c:v>
                </c:pt>
                <c:pt idx="36644">
                  <c:v>768.7</c:v>
                </c:pt>
                <c:pt idx="36645">
                  <c:v>753.17</c:v>
                </c:pt>
                <c:pt idx="36646">
                  <c:v>656.37</c:v>
                </c:pt>
                <c:pt idx="36647">
                  <c:v>612.66999999999996</c:v>
                </c:pt>
                <c:pt idx="36648">
                  <c:v>504.86</c:v>
                </c:pt>
                <c:pt idx="36649">
                  <c:v>562.83000000000004</c:v>
                </c:pt>
                <c:pt idx="36650">
                  <c:v>627.79</c:v>
                </c:pt>
                <c:pt idx="36651">
                  <c:v>548.84</c:v>
                </c:pt>
                <c:pt idx="36652">
                  <c:v>682.06</c:v>
                </c:pt>
                <c:pt idx="36653">
                  <c:v>499.68</c:v>
                </c:pt>
                <c:pt idx="36654">
                  <c:v>504.75</c:v>
                </c:pt>
                <c:pt idx="36655">
                  <c:v>403.94</c:v>
                </c:pt>
                <c:pt idx="36656">
                  <c:v>276.12</c:v>
                </c:pt>
                <c:pt idx="36657">
                  <c:v>355.71</c:v>
                </c:pt>
                <c:pt idx="36658">
                  <c:v>435.01</c:v>
                </c:pt>
                <c:pt idx="36659">
                  <c:v>314.89</c:v>
                </c:pt>
                <c:pt idx="36660">
                  <c:v>436.28</c:v>
                </c:pt>
                <c:pt idx="36661">
                  <c:v>440.51</c:v>
                </c:pt>
                <c:pt idx="36662">
                  <c:v>497.36</c:v>
                </c:pt>
                <c:pt idx="36663">
                  <c:v>393.7</c:v>
                </c:pt>
                <c:pt idx="36664">
                  <c:v>376.75</c:v>
                </c:pt>
                <c:pt idx="36665">
                  <c:v>447.92</c:v>
                </c:pt>
                <c:pt idx="36666">
                  <c:v>473.52</c:v>
                </c:pt>
                <c:pt idx="36667">
                  <c:v>604.67999999999995</c:v>
                </c:pt>
                <c:pt idx="36668">
                  <c:v>290.3</c:v>
                </c:pt>
                <c:pt idx="36669">
                  <c:v>480.31</c:v>
                </c:pt>
                <c:pt idx="36670">
                  <c:v>300.89</c:v>
                </c:pt>
                <c:pt idx="36671">
                  <c:v>319.64</c:v>
                </c:pt>
                <c:pt idx="36672">
                  <c:v>380.85</c:v>
                </c:pt>
                <c:pt idx="36673">
                  <c:v>437</c:v>
                </c:pt>
                <c:pt idx="36674">
                  <c:v>481.76</c:v>
                </c:pt>
                <c:pt idx="36675">
                  <c:v>394.71</c:v>
                </c:pt>
                <c:pt idx="36676">
                  <c:v>415.94</c:v>
                </c:pt>
                <c:pt idx="36677">
                  <c:v>477.29</c:v>
                </c:pt>
                <c:pt idx="36678">
                  <c:v>703.19</c:v>
                </c:pt>
                <c:pt idx="36679">
                  <c:v>1336.87</c:v>
                </c:pt>
                <c:pt idx="36680">
                  <c:v>1541.15</c:v>
                </c:pt>
                <c:pt idx="36681">
                  <c:v>2005.83</c:v>
                </c:pt>
                <c:pt idx="36682">
                  <c:v>2683.07</c:v>
                </c:pt>
                <c:pt idx="36683">
                  <c:v>4803.26</c:v>
                </c:pt>
                <c:pt idx="36684">
                  <c:v>10263.459999999999</c:v>
                </c:pt>
                <c:pt idx="36685">
                  <c:v>15178.81</c:v>
                </c:pt>
                <c:pt idx="36686">
                  <c:v>5800.47</c:v>
                </c:pt>
                <c:pt idx="36687">
                  <c:v>957.07</c:v>
                </c:pt>
                <c:pt idx="36688">
                  <c:v>493.79</c:v>
                </c:pt>
                <c:pt idx="36689">
                  <c:v>348.47</c:v>
                </c:pt>
                <c:pt idx="36690">
                  <c:v>377.37</c:v>
                </c:pt>
                <c:pt idx="36691">
                  <c:v>401.29</c:v>
                </c:pt>
                <c:pt idx="36692">
                  <c:v>764.71</c:v>
                </c:pt>
                <c:pt idx="36693">
                  <c:v>593.17999999999995</c:v>
                </c:pt>
                <c:pt idx="36694">
                  <c:v>527.87</c:v>
                </c:pt>
                <c:pt idx="36695">
                  <c:v>578.53</c:v>
                </c:pt>
                <c:pt idx="36696">
                  <c:v>442.98</c:v>
                </c:pt>
                <c:pt idx="36697">
                  <c:v>508.29</c:v>
                </c:pt>
                <c:pt idx="36698">
                  <c:v>565.13</c:v>
                </c:pt>
                <c:pt idx="36699">
                  <c:v>447.25</c:v>
                </c:pt>
                <c:pt idx="36700">
                  <c:v>569.35</c:v>
                </c:pt>
                <c:pt idx="36701">
                  <c:v>655.98</c:v>
                </c:pt>
                <c:pt idx="36702">
                  <c:v>465.44</c:v>
                </c:pt>
                <c:pt idx="36703">
                  <c:v>533.76</c:v>
                </c:pt>
                <c:pt idx="36704">
                  <c:v>482.95</c:v>
                </c:pt>
                <c:pt idx="36705">
                  <c:v>556.63</c:v>
                </c:pt>
                <c:pt idx="36706">
                  <c:v>579.48</c:v>
                </c:pt>
                <c:pt idx="36707">
                  <c:v>356.45</c:v>
                </c:pt>
                <c:pt idx="36708">
                  <c:v>422.85</c:v>
                </c:pt>
                <c:pt idx="36709">
                  <c:v>316.05</c:v>
                </c:pt>
                <c:pt idx="36710">
                  <c:v>399.27</c:v>
                </c:pt>
                <c:pt idx="36711">
                  <c:v>449.48</c:v>
                </c:pt>
                <c:pt idx="36712">
                  <c:v>490.13</c:v>
                </c:pt>
                <c:pt idx="36713">
                  <c:v>375.57</c:v>
                </c:pt>
                <c:pt idx="36714">
                  <c:v>358.93</c:v>
                </c:pt>
                <c:pt idx="36715">
                  <c:v>505.1</c:v>
                </c:pt>
                <c:pt idx="36716">
                  <c:v>358.46</c:v>
                </c:pt>
                <c:pt idx="36717">
                  <c:v>559.67999999999995</c:v>
                </c:pt>
                <c:pt idx="36718">
                  <c:v>601.91</c:v>
                </c:pt>
                <c:pt idx="36719">
                  <c:v>497.53</c:v>
                </c:pt>
                <c:pt idx="36720">
                  <c:v>368.6</c:v>
                </c:pt>
                <c:pt idx="36721">
                  <c:v>577.37</c:v>
                </c:pt>
                <c:pt idx="36722">
                  <c:v>327.07</c:v>
                </c:pt>
                <c:pt idx="36723">
                  <c:v>420.56</c:v>
                </c:pt>
                <c:pt idx="36724">
                  <c:v>278.11</c:v>
                </c:pt>
                <c:pt idx="36725">
                  <c:v>270.42</c:v>
                </c:pt>
                <c:pt idx="36726">
                  <c:v>464.04</c:v>
                </c:pt>
                <c:pt idx="36727">
                  <c:v>420.09</c:v>
                </c:pt>
                <c:pt idx="36728">
                  <c:v>365.71</c:v>
                </c:pt>
                <c:pt idx="36729">
                  <c:v>399.8</c:v>
                </c:pt>
                <c:pt idx="36730">
                  <c:v>473.4</c:v>
                </c:pt>
                <c:pt idx="36731">
                  <c:v>651.20000000000005</c:v>
                </c:pt>
                <c:pt idx="36732">
                  <c:v>431.2</c:v>
                </c:pt>
                <c:pt idx="36733">
                  <c:v>343.2</c:v>
                </c:pt>
                <c:pt idx="36734">
                  <c:v>350.2</c:v>
                </c:pt>
                <c:pt idx="36735">
                  <c:v>519.20000000000005</c:v>
                </c:pt>
                <c:pt idx="36736">
                  <c:v>387.2</c:v>
                </c:pt>
                <c:pt idx="36737">
                  <c:v>325.60000000000002</c:v>
                </c:pt>
                <c:pt idx="36738">
                  <c:v>359.8</c:v>
                </c:pt>
                <c:pt idx="36739">
                  <c:v>448.8</c:v>
                </c:pt>
                <c:pt idx="36740">
                  <c:v>510.4</c:v>
                </c:pt>
                <c:pt idx="36741">
                  <c:v>431.2</c:v>
                </c:pt>
                <c:pt idx="36742">
                  <c:v>369.6</c:v>
                </c:pt>
                <c:pt idx="36743">
                  <c:v>624.79999999999995</c:v>
                </c:pt>
                <c:pt idx="36744">
                  <c:v>457.6</c:v>
                </c:pt>
                <c:pt idx="36745">
                  <c:v>422.4</c:v>
                </c:pt>
                <c:pt idx="36746">
                  <c:v>352</c:v>
                </c:pt>
                <c:pt idx="36747">
                  <c:v>484</c:v>
                </c:pt>
                <c:pt idx="36748">
                  <c:v>422.4</c:v>
                </c:pt>
                <c:pt idx="36749">
                  <c:v>605.4</c:v>
                </c:pt>
                <c:pt idx="36750">
                  <c:v>264</c:v>
                </c:pt>
                <c:pt idx="36751">
                  <c:v>475.2</c:v>
                </c:pt>
                <c:pt idx="36752">
                  <c:v>492.8</c:v>
                </c:pt>
                <c:pt idx="36753">
                  <c:v>413.6</c:v>
                </c:pt>
                <c:pt idx="36754">
                  <c:v>378.4</c:v>
                </c:pt>
                <c:pt idx="36755">
                  <c:v>501.6</c:v>
                </c:pt>
                <c:pt idx="36756">
                  <c:v>422.4</c:v>
                </c:pt>
                <c:pt idx="36757">
                  <c:v>431.2</c:v>
                </c:pt>
                <c:pt idx="36758">
                  <c:v>352</c:v>
                </c:pt>
                <c:pt idx="36759">
                  <c:v>290.39999999999998</c:v>
                </c:pt>
                <c:pt idx="36760">
                  <c:v>352</c:v>
                </c:pt>
                <c:pt idx="36761">
                  <c:v>404.8</c:v>
                </c:pt>
                <c:pt idx="36762">
                  <c:v>385.4</c:v>
                </c:pt>
                <c:pt idx="36763">
                  <c:v>378.4</c:v>
                </c:pt>
                <c:pt idx="36764">
                  <c:v>360.8</c:v>
                </c:pt>
                <c:pt idx="36765">
                  <c:v>572</c:v>
                </c:pt>
                <c:pt idx="36766">
                  <c:v>404.8</c:v>
                </c:pt>
                <c:pt idx="36767">
                  <c:v>396</c:v>
                </c:pt>
                <c:pt idx="36768">
                  <c:v>360.8</c:v>
                </c:pt>
                <c:pt idx="36769">
                  <c:v>440</c:v>
                </c:pt>
                <c:pt idx="36770">
                  <c:v>396</c:v>
                </c:pt>
                <c:pt idx="36771">
                  <c:v>369.6</c:v>
                </c:pt>
                <c:pt idx="36772">
                  <c:v>299.2</c:v>
                </c:pt>
                <c:pt idx="36773">
                  <c:v>563.20000000000005</c:v>
                </c:pt>
                <c:pt idx="36774">
                  <c:v>686.4</c:v>
                </c:pt>
                <c:pt idx="36775">
                  <c:v>976.8</c:v>
                </c:pt>
                <c:pt idx="36776">
                  <c:v>396</c:v>
                </c:pt>
                <c:pt idx="36777">
                  <c:v>404.8</c:v>
                </c:pt>
                <c:pt idx="36778">
                  <c:v>431.2</c:v>
                </c:pt>
                <c:pt idx="36779">
                  <c:v>404.8</c:v>
                </c:pt>
                <c:pt idx="36780">
                  <c:v>510.4</c:v>
                </c:pt>
                <c:pt idx="36781">
                  <c:v>334.4</c:v>
                </c:pt>
                <c:pt idx="36782">
                  <c:v>528</c:v>
                </c:pt>
                <c:pt idx="36783">
                  <c:v>396</c:v>
                </c:pt>
                <c:pt idx="36784">
                  <c:v>369.6</c:v>
                </c:pt>
                <c:pt idx="36785">
                  <c:v>340.6</c:v>
                </c:pt>
                <c:pt idx="36786">
                  <c:v>501.6</c:v>
                </c:pt>
                <c:pt idx="36787">
                  <c:v>473.4</c:v>
                </c:pt>
                <c:pt idx="36788">
                  <c:v>337.4</c:v>
                </c:pt>
                <c:pt idx="36789">
                  <c:v>360.8</c:v>
                </c:pt>
                <c:pt idx="36790">
                  <c:v>431.2</c:v>
                </c:pt>
                <c:pt idx="36791">
                  <c:v>457.6</c:v>
                </c:pt>
                <c:pt idx="36792">
                  <c:v>378.4</c:v>
                </c:pt>
                <c:pt idx="36793">
                  <c:v>455.8</c:v>
                </c:pt>
                <c:pt idx="36794">
                  <c:v>290.39999999999998</c:v>
                </c:pt>
                <c:pt idx="36795">
                  <c:v>633.6</c:v>
                </c:pt>
                <c:pt idx="36796">
                  <c:v>378.4</c:v>
                </c:pt>
                <c:pt idx="36797">
                  <c:v>466.4</c:v>
                </c:pt>
                <c:pt idx="36798">
                  <c:v>334.4</c:v>
                </c:pt>
                <c:pt idx="36799">
                  <c:v>396</c:v>
                </c:pt>
                <c:pt idx="36800">
                  <c:v>519.20000000000005</c:v>
                </c:pt>
                <c:pt idx="36801">
                  <c:v>457.6</c:v>
                </c:pt>
                <c:pt idx="36802">
                  <c:v>316.8</c:v>
                </c:pt>
                <c:pt idx="36803">
                  <c:v>466.4</c:v>
                </c:pt>
                <c:pt idx="36804">
                  <c:v>281.60000000000002</c:v>
                </c:pt>
                <c:pt idx="36805">
                  <c:v>413.6</c:v>
                </c:pt>
                <c:pt idx="36806">
                  <c:v>308</c:v>
                </c:pt>
                <c:pt idx="36807">
                  <c:v>369.6</c:v>
                </c:pt>
                <c:pt idx="36808">
                  <c:v>519.20000000000005</c:v>
                </c:pt>
                <c:pt idx="36809">
                  <c:v>237.6</c:v>
                </c:pt>
                <c:pt idx="36810">
                  <c:v>404.8</c:v>
                </c:pt>
                <c:pt idx="36811">
                  <c:v>396</c:v>
                </c:pt>
                <c:pt idx="36812">
                  <c:v>360.8</c:v>
                </c:pt>
                <c:pt idx="36813">
                  <c:v>352</c:v>
                </c:pt>
                <c:pt idx="36814">
                  <c:v>457.6</c:v>
                </c:pt>
                <c:pt idx="36815">
                  <c:v>457.6</c:v>
                </c:pt>
                <c:pt idx="36816">
                  <c:v>290.39999999999998</c:v>
                </c:pt>
                <c:pt idx="36817">
                  <c:v>554.4</c:v>
                </c:pt>
                <c:pt idx="36818">
                  <c:v>281.60000000000002</c:v>
                </c:pt>
                <c:pt idx="36819">
                  <c:v>422.4</c:v>
                </c:pt>
                <c:pt idx="36820">
                  <c:v>378.4</c:v>
                </c:pt>
                <c:pt idx="36821">
                  <c:v>492.8</c:v>
                </c:pt>
                <c:pt idx="36822">
                  <c:v>396</c:v>
                </c:pt>
                <c:pt idx="36823">
                  <c:v>466.4</c:v>
                </c:pt>
                <c:pt idx="36824">
                  <c:v>228.8</c:v>
                </c:pt>
                <c:pt idx="36825">
                  <c:v>554.4</c:v>
                </c:pt>
                <c:pt idx="36826">
                  <c:v>649.9</c:v>
                </c:pt>
                <c:pt idx="36827">
                  <c:v>668.8</c:v>
                </c:pt>
                <c:pt idx="36828">
                  <c:v>484</c:v>
                </c:pt>
                <c:pt idx="36829">
                  <c:v>237.6</c:v>
                </c:pt>
                <c:pt idx="36830">
                  <c:v>431.2</c:v>
                </c:pt>
                <c:pt idx="36831">
                  <c:v>396</c:v>
                </c:pt>
                <c:pt idx="36832">
                  <c:v>378.4</c:v>
                </c:pt>
                <c:pt idx="36833">
                  <c:v>367</c:v>
                </c:pt>
                <c:pt idx="36834">
                  <c:v>521.79999999999995</c:v>
                </c:pt>
                <c:pt idx="36835">
                  <c:v>360</c:v>
                </c:pt>
                <c:pt idx="36836">
                  <c:v>288</c:v>
                </c:pt>
                <c:pt idx="36837">
                  <c:v>369</c:v>
                </c:pt>
                <c:pt idx="36838">
                  <c:v>476.8</c:v>
                </c:pt>
                <c:pt idx="36839">
                  <c:v>405</c:v>
                </c:pt>
                <c:pt idx="36840">
                  <c:v>432</c:v>
                </c:pt>
                <c:pt idx="36841">
                  <c:v>341.8</c:v>
                </c:pt>
                <c:pt idx="36842">
                  <c:v>387</c:v>
                </c:pt>
                <c:pt idx="36843">
                  <c:v>441</c:v>
                </c:pt>
                <c:pt idx="36844">
                  <c:v>378</c:v>
                </c:pt>
                <c:pt idx="36845">
                  <c:v>305.8</c:v>
                </c:pt>
                <c:pt idx="36846">
                  <c:v>450</c:v>
                </c:pt>
                <c:pt idx="36847">
                  <c:v>477</c:v>
                </c:pt>
                <c:pt idx="36848">
                  <c:v>576</c:v>
                </c:pt>
                <c:pt idx="36849">
                  <c:v>287.60000000000002</c:v>
                </c:pt>
                <c:pt idx="36850">
                  <c:v>206.8</c:v>
                </c:pt>
                <c:pt idx="36851">
                  <c:v>333</c:v>
                </c:pt>
                <c:pt idx="36852">
                  <c:v>486</c:v>
                </c:pt>
                <c:pt idx="36853">
                  <c:v>387</c:v>
                </c:pt>
                <c:pt idx="36854">
                  <c:v>305.60000000000002</c:v>
                </c:pt>
                <c:pt idx="36855">
                  <c:v>297</c:v>
                </c:pt>
                <c:pt idx="36856">
                  <c:v>441</c:v>
                </c:pt>
                <c:pt idx="36857">
                  <c:v>297</c:v>
                </c:pt>
                <c:pt idx="36858">
                  <c:v>297</c:v>
                </c:pt>
                <c:pt idx="36859">
                  <c:v>405</c:v>
                </c:pt>
                <c:pt idx="36860">
                  <c:v>288</c:v>
                </c:pt>
                <c:pt idx="36861">
                  <c:v>432</c:v>
                </c:pt>
                <c:pt idx="36862">
                  <c:v>369</c:v>
                </c:pt>
                <c:pt idx="36863">
                  <c:v>279</c:v>
                </c:pt>
                <c:pt idx="36864">
                  <c:v>342</c:v>
                </c:pt>
                <c:pt idx="36865">
                  <c:v>297</c:v>
                </c:pt>
                <c:pt idx="36866">
                  <c:v>315</c:v>
                </c:pt>
                <c:pt idx="36867">
                  <c:v>405</c:v>
                </c:pt>
                <c:pt idx="36868">
                  <c:v>270</c:v>
                </c:pt>
                <c:pt idx="36869">
                  <c:v>369</c:v>
                </c:pt>
                <c:pt idx="36870">
                  <c:v>387</c:v>
                </c:pt>
                <c:pt idx="36871">
                  <c:v>279</c:v>
                </c:pt>
                <c:pt idx="36872">
                  <c:v>414</c:v>
                </c:pt>
                <c:pt idx="36873">
                  <c:v>14670.81</c:v>
                </c:pt>
                <c:pt idx="36874">
                  <c:v>26895.34</c:v>
                </c:pt>
                <c:pt idx="36875">
                  <c:v>17185.38</c:v>
                </c:pt>
                <c:pt idx="36876">
                  <c:v>9830.69</c:v>
                </c:pt>
                <c:pt idx="36877">
                  <c:v>10514.81</c:v>
                </c:pt>
                <c:pt idx="36878">
                  <c:v>10373.780000000001</c:v>
                </c:pt>
                <c:pt idx="36879">
                  <c:v>11057.11</c:v>
                </c:pt>
                <c:pt idx="36880">
                  <c:v>8937.25</c:v>
                </c:pt>
                <c:pt idx="36881">
                  <c:v>10658.57</c:v>
                </c:pt>
                <c:pt idx="36882">
                  <c:v>9188.92</c:v>
                </c:pt>
                <c:pt idx="36883">
                  <c:v>9380.26</c:v>
                </c:pt>
                <c:pt idx="36884">
                  <c:v>10558.16</c:v>
                </c:pt>
                <c:pt idx="36885">
                  <c:v>13440.91</c:v>
                </c:pt>
                <c:pt idx="36886">
                  <c:v>24942.12</c:v>
                </c:pt>
                <c:pt idx="36887">
                  <c:v>25481.13</c:v>
                </c:pt>
                <c:pt idx="36888">
                  <c:v>16164.53</c:v>
                </c:pt>
                <c:pt idx="36889">
                  <c:v>13367.46</c:v>
                </c:pt>
                <c:pt idx="36890">
                  <c:v>12489.12</c:v>
                </c:pt>
                <c:pt idx="36891">
                  <c:v>11525.88</c:v>
                </c:pt>
                <c:pt idx="36892">
                  <c:v>18712.599999999999</c:v>
                </c:pt>
                <c:pt idx="36893">
                  <c:v>14975.06</c:v>
                </c:pt>
                <c:pt idx="36894">
                  <c:v>9225.5400000000009</c:v>
                </c:pt>
                <c:pt idx="36895">
                  <c:v>9225.26</c:v>
                </c:pt>
                <c:pt idx="36896">
                  <c:v>9672.0300000000007</c:v>
                </c:pt>
                <c:pt idx="36897">
                  <c:v>8329.85</c:v>
                </c:pt>
                <c:pt idx="36898">
                  <c:v>9342.84</c:v>
                </c:pt>
                <c:pt idx="36899">
                  <c:v>9725.32</c:v>
                </c:pt>
                <c:pt idx="36900">
                  <c:v>9207.9</c:v>
                </c:pt>
                <c:pt idx="36901">
                  <c:v>8902.76</c:v>
                </c:pt>
                <c:pt idx="36902">
                  <c:v>9546.85</c:v>
                </c:pt>
                <c:pt idx="36903">
                  <c:v>9968.56</c:v>
                </c:pt>
                <c:pt idx="36904">
                  <c:v>9930.11</c:v>
                </c:pt>
                <c:pt idx="36905">
                  <c:v>10515.03</c:v>
                </c:pt>
                <c:pt idx="36906">
                  <c:v>9374.01</c:v>
                </c:pt>
                <c:pt idx="36907">
                  <c:v>10508.72</c:v>
                </c:pt>
                <c:pt idx="36908">
                  <c:v>10316.43</c:v>
                </c:pt>
                <c:pt idx="36909">
                  <c:v>11170.24</c:v>
                </c:pt>
                <c:pt idx="36910">
                  <c:v>11155.79</c:v>
                </c:pt>
                <c:pt idx="36911">
                  <c:v>10388.549999999999</c:v>
                </c:pt>
                <c:pt idx="36912">
                  <c:v>10262.200000000001</c:v>
                </c:pt>
                <c:pt idx="36913">
                  <c:v>10525.96</c:v>
                </c:pt>
                <c:pt idx="36914">
                  <c:v>9859.8700000000008</c:v>
                </c:pt>
                <c:pt idx="36915">
                  <c:v>8411.6299999999992</c:v>
                </c:pt>
                <c:pt idx="36916">
                  <c:v>11147.94</c:v>
                </c:pt>
                <c:pt idx="36917">
                  <c:v>14566.9</c:v>
                </c:pt>
                <c:pt idx="36918">
                  <c:v>18880.560000000001</c:v>
                </c:pt>
                <c:pt idx="36919">
                  <c:v>24649.74</c:v>
                </c:pt>
                <c:pt idx="36920">
                  <c:v>7714.65</c:v>
                </c:pt>
                <c:pt idx="36921">
                  <c:v>6817.79</c:v>
                </c:pt>
                <c:pt idx="36922">
                  <c:v>8936.93</c:v>
                </c:pt>
                <c:pt idx="36923">
                  <c:v>9678.5400000000009</c:v>
                </c:pt>
                <c:pt idx="36924">
                  <c:v>10045.280000000001</c:v>
                </c:pt>
                <c:pt idx="36925">
                  <c:v>12211.37</c:v>
                </c:pt>
                <c:pt idx="36926">
                  <c:v>23300.16</c:v>
                </c:pt>
                <c:pt idx="36927">
                  <c:v>25660.959999999999</c:v>
                </c:pt>
                <c:pt idx="36928">
                  <c:v>9041.0400000000009</c:v>
                </c:pt>
                <c:pt idx="36929">
                  <c:v>10168.84</c:v>
                </c:pt>
                <c:pt idx="36930">
                  <c:v>10702.05</c:v>
                </c:pt>
                <c:pt idx="36931">
                  <c:v>11581.22</c:v>
                </c:pt>
                <c:pt idx="36932">
                  <c:v>8778.81</c:v>
                </c:pt>
                <c:pt idx="36933">
                  <c:v>8647.92</c:v>
                </c:pt>
                <c:pt idx="36934">
                  <c:v>9317.98</c:v>
                </c:pt>
                <c:pt idx="36935">
                  <c:v>10371.73</c:v>
                </c:pt>
                <c:pt idx="36936">
                  <c:v>12661.14</c:v>
                </c:pt>
                <c:pt idx="36937">
                  <c:v>12377.45</c:v>
                </c:pt>
                <c:pt idx="36938">
                  <c:v>26242.91</c:v>
                </c:pt>
                <c:pt idx="36939">
                  <c:v>23873.759999999998</c:v>
                </c:pt>
                <c:pt idx="36940">
                  <c:v>15906.7</c:v>
                </c:pt>
                <c:pt idx="36941">
                  <c:v>12761.9</c:v>
                </c:pt>
                <c:pt idx="36942">
                  <c:v>11049.79</c:v>
                </c:pt>
                <c:pt idx="36943">
                  <c:v>12292.49</c:v>
                </c:pt>
                <c:pt idx="36944">
                  <c:v>18133.41</c:v>
                </c:pt>
                <c:pt idx="36945">
                  <c:v>15411.75</c:v>
                </c:pt>
                <c:pt idx="36946">
                  <c:v>9277.32</c:v>
                </c:pt>
                <c:pt idx="36947">
                  <c:v>8240.61</c:v>
                </c:pt>
                <c:pt idx="36948">
                  <c:v>9063.24</c:v>
                </c:pt>
                <c:pt idx="36949">
                  <c:v>8544.07</c:v>
                </c:pt>
                <c:pt idx="36950">
                  <c:v>8158.23</c:v>
                </c:pt>
                <c:pt idx="36951">
                  <c:v>8475.69</c:v>
                </c:pt>
                <c:pt idx="36952">
                  <c:v>8462.17</c:v>
                </c:pt>
                <c:pt idx="36953">
                  <c:v>8089.76</c:v>
                </c:pt>
                <c:pt idx="36954">
                  <c:v>8802.07</c:v>
                </c:pt>
                <c:pt idx="36955">
                  <c:v>9909.18</c:v>
                </c:pt>
                <c:pt idx="36956">
                  <c:v>10956.48</c:v>
                </c:pt>
                <c:pt idx="36957">
                  <c:v>10136.44</c:v>
                </c:pt>
                <c:pt idx="36958">
                  <c:v>10768.83</c:v>
                </c:pt>
                <c:pt idx="36959">
                  <c:v>10287.06</c:v>
                </c:pt>
                <c:pt idx="36960">
                  <c:v>11472.76</c:v>
                </c:pt>
                <c:pt idx="36961">
                  <c:v>11953.08</c:v>
                </c:pt>
                <c:pt idx="36962">
                  <c:v>11551</c:v>
                </c:pt>
                <c:pt idx="36963">
                  <c:v>10951.86</c:v>
                </c:pt>
                <c:pt idx="36964">
                  <c:v>10833.24</c:v>
                </c:pt>
                <c:pt idx="36965">
                  <c:v>10124.98</c:v>
                </c:pt>
                <c:pt idx="36966">
                  <c:v>10095.290000000001</c:v>
                </c:pt>
                <c:pt idx="36967">
                  <c:v>9292.52</c:v>
                </c:pt>
                <c:pt idx="36968">
                  <c:v>10287.92</c:v>
                </c:pt>
                <c:pt idx="36969">
                  <c:v>15218.23</c:v>
                </c:pt>
                <c:pt idx="36970">
                  <c:v>20505.580000000002</c:v>
                </c:pt>
                <c:pt idx="36971">
                  <c:v>26958.41</c:v>
                </c:pt>
                <c:pt idx="36972">
                  <c:v>11401.41</c:v>
                </c:pt>
                <c:pt idx="36973">
                  <c:v>9517.23</c:v>
                </c:pt>
                <c:pt idx="36974">
                  <c:v>9399.01</c:v>
                </c:pt>
                <c:pt idx="36975">
                  <c:v>10651.42</c:v>
                </c:pt>
                <c:pt idx="36976">
                  <c:v>11298.56</c:v>
                </c:pt>
                <c:pt idx="36977">
                  <c:v>14564.69</c:v>
                </c:pt>
                <c:pt idx="36978">
                  <c:v>22193.64</c:v>
                </c:pt>
                <c:pt idx="36979">
                  <c:v>29066.07</c:v>
                </c:pt>
                <c:pt idx="36980">
                  <c:v>11116.09</c:v>
                </c:pt>
                <c:pt idx="36981">
                  <c:v>11091.61</c:v>
                </c:pt>
                <c:pt idx="36982">
                  <c:v>11438.64</c:v>
                </c:pt>
                <c:pt idx="36983">
                  <c:v>10610.05</c:v>
                </c:pt>
                <c:pt idx="36984">
                  <c:v>9982.7099999999991</c:v>
                </c:pt>
                <c:pt idx="36985">
                  <c:v>10732.31</c:v>
                </c:pt>
                <c:pt idx="36986">
                  <c:v>13206.04</c:v>
                </c:pt>
                <c:pt idx="36987">
                  <c:v>10679.38</c:v>
                </c:pt>
                <c:pt idx="36988">
                  <c:v>11129.31</c:v>
                </c:pt>
                <c:pt idx="36989">
                  <c:v>12186.57</c:v>
                </c:pt>
                <c:pt idx="36990">
                  <c:v>16590.759999999998</c:v>
                </c:pt>
                <c:pt idx="36991">
                  <c:v>27699.61</c:v>
                </c:pt>
                <c:pt idx="36992">
                  <c:v>27278.63</c:v>
                </c:pt>
                <c:pt idx="36993">
                  <c:v>14319.5</c:v>
                </c:pt>
                <c:pt idx="36994">
                  <c:v>11827.53</c:v>
                </c:pt>
                <c:pt idx="36995">
                  <c:v>13164.65</c:v>
                </c:pt>
                <c:pt idx="36996">
                  <c:v>18286.41</c:v>
                </c:pt>
                <c:pt idx="36997">
                  <c:v>16693.8</c:v>
                </c:pt>
                <c:pt idx="36998">
                  <c:v>11257.6</c:v>
                </c:pt>
                <c:pt idx="36999">
                  <c:v>11895.38</c:v>
                </c:pt>
                <c:pt idx="37000">
                  <c:v>9967.18</c:v>
                </c:pt>
                <c:pt idx="37001">
                  <c:v>10636.47</c:v>
                </c:pt>
                <c:pt idx="37002">
                  <c:v>9513.85</c:v>
                </c:pt>
                <c:pt idx="37003">
                  <c:v>9606.91</c:v>
                </c:pt>
                <c:pt idx="37004">
                  <c:v>9591.7900000000009</c:v>
                </c:pt>
                <c:pt idx="37005">
                  <c:v>9287.7900000000009</c:v>
                </c:pt>
                <c:pt idx="37006">
                  <c:v>9138.5400000000009</c:v>
                </c:pt>
                <c:pt idx="37007">
                  <c:v>9224.2199999999993</c:v>
                </c:pt>
                <c:pt idx="37008">
                  <c:v>10547.78</c:v>
                </c:pt>
                <c:pt idx="37009">
                  <c:v>11345.54</c:v>
                </c:pt>
                <c:pt idx="37010">
                  <c:v>10540.91</c:v>
                </c:pt>
                <c:pt idx="37011">
                  <c:v>11317.8</c:v>
                </c:pt>
                <c:pt idx="37012">
                  <c:v>11522.65</c:v>
                </c:pt>
                <c:pt idx="37013">
                  <c:v>10995.93</c:v>
                </c:pt>
                <c:pt idx="37014">
                  <c:v>12737.25</c:v>
                </c:pt>
                <c:pt idx="37015">
                  <c:v>10897.73</c:v>
                </c:pt>
                <c:pt idx="37016">
                  <c:v>9153.4599999999991</c:v>
                </c:pt>
                <c:pt idx="37017">
                  <c:v>10057.879999999999</c:v>
                </c:pt>
                <c:pt idx="37018">
                  <c:v>10788.9</c:v>
                </c:pt>
                <c:pt idx="37019">
                  <c:v>6783</c:v>
                </c:pt>
                <c:pt idx="37020">
                  <c:v>7637.08</c:v>
                </c:pt>
                <c:pt idx="37021">
                  <c:v>9116.16</c:v>
                </c:pt>
                <c:pt idx="37022">
                  <c:v>8147.12</c:v>
                </c:pt>
                <c:pt idx="37023">
                  <c:v>6960.53</c:v>
                </c:pt>
                <c:pt idx="37024">
                  <c:v>6433</c:v>
                </c:pt>
                <c:pt idx="37025">
                  <c:v>4606.5200000000004</c:v>
                </c:pt>
                <c:pt idx="37026">
                  <c:v>6770</c:v>
                </c:pt>
                <c:pt idx="37027">
                  <c:v>4767.5</c:v>
                </c:pt>
                <c:pt idx="37028">
                  <c:v>6374.42</c:v>
                </c:pt>
                <c:pt idx="37029">
                  <c:v>5745.9</c:v>
                </c:pt>
                <c:pt idx="37030">
                  <c:v>5415.36</c:v>
                </c:pt>
                <c:pt idx="37031">
                  <c:v>5966.26</c:v>
                </c:pt>
                <c:pt idx="37032">
                  <c:v>5263.56</c:v>
                </c:pt>
                <c:pt idx="37033">
                  <c:v>6483.33</c:v>
                </c:pt>
                <c:pt idx="37034">
                  <c:v>6200.04</c:v>
                </c:pt>
                <c:pt idx="37035">
                  <c:v>6508.92</c:v>
                </c:pt>
                <c:pt idx="37036">
                  <c:v>6648.5</c:v>
                </c:pt>
                <c:pt idx="37037">
                  <c:v>5940.66</c:v>
                </c:pt>
                <c:pt idx="37038">
                  <c:v>4878.54</c:v>
                </c:pt>
                <c:pt idx="37039">
                  <c:v>8738.23</c:v>
                </c:pt>
                <c:pt idx="37040">
                  <c:v>8738.56</c:v>
                </c:pt>
                <c:pt idx="37041">
                  <c:v>7243.36</c:v>
                </c:pt>
                <c:pt idx="37042">
                  <c:v>6702.1</c:v>
                </c:pt>
                <c:pt idx="37043">
                  <c:v>7189.76</c:v>
                </c:pt>
                <c:pt idx="37044">
                  <c:v>8396.19</c:v>
                </c:pt>
                <c:pt idx="37045">
                  <c:v>8042.24</c:v>
                </c:pt>
                <c:pt idx="37046">
                  <c:v>6530.7</c:v>
                </c:pt>
                <c:pt idx="37047">
                  <c:v>5716.68</c:v>
                </c:pt>
                <c:pt idx="37048">
                  <c:v>6816.62</c:v>
                </c:pt>
                <c:pt idx="37049">
                  <c:v>5742.26</c:v>
                </c:pt>
                <c:pt idx="37050">
                  <c:v>7949.42</c:v>
                </c:pt>
                <c:pt idx="37051">
                  <c:v>5156.1000000000004</c:v>
                </c:pt>
                <c:pt idx="37052">
                  <c:v>5170.12</c:v>
                </c:pt>
                <c:pt idx="37053">
                  <c:v>4056.06</c:v>
                </c:pt>
                <c:pt idx="37054">
                  <c:v>4684.16</c:v>
                </c:pt>
                <c:pt idx="37055">
                  <c:v>4764.84</c:v>
                </c:pt>
                <c:pt idx="37056">
                  <c:v>7201.12</c:v>
                </c:pt>
                <c:pt idx="37057">
                  <c:v>6452.98</c:v>
                </c:pt>
                <c:pt idx="37058">
                  <c:v>11956.3</c:v>
                </c:pt>
                <c:pt idx="37059">
                  <c:v>5791.48</c:v>
                </c:pt>
                <c:pt idx="37060">
                  <c:v>6761.54</c:v>
                </c:pt>
                <c:pt idx="37061">
                  <c:v>9182.84</c:v>
                </c:pt>
                <c:pt idx="37062">
                  <c:v>12027.88</c:v>
                </c:pt>
                <c:pt idx="37063">
                  <c:v>7771.82</c:v>
                </c:pt>
                <c:pt idx="37064">
                  <c:v>7153.38</c:v>
                </c:pt>
                <c:pt idx="37065">
                  <c:v>6714.28</c:v>
                </c:pt>
                <c:pt idx="37066">
                  <c:v>7191.08</c:v>
                </c:pt>
                <c:pt idx="37067">
                  <c:v>6824.94</c:v>
                </c:pt>
                <c:pt idx="37068">
                  <c:v>9723.74</c:v>
                </c:pt>
                <c:pt idx="37069">
                  <c:v>10597.08</c:v>
                </c:pt>
                <c:pt idx="37070">
                  <c:v>13281.08</c:v>
                </c:pt>
                <c:pt idx="37071">
                  <c:v>8728.73</c:v>
                </c:pt>
                <c:pt idx="37072">
                  <c:v>8567.64</c:v>
                </c:pt>
                <c:pt idx="37073">
                  <c:v>6669.26</c:v>
                </c:pt>
                <c:pt idx="37074">
                  <c:v>9734.49</c:v>
                </c:pt>
                <c:pt idx="37075">
                  <c:v>9325.39</c:v>
                </c:pt>
                <c:pt idx="37076">
                  <c:v>8512.5400000000009</c:v>
                </c:pt>
                <c:pt idx="37077">
                  <c:v>6125.67</c:v>
                </c:pt>
                <c:pt idx="37078">
                  <c:v>7579.56</c:v>
                </c:pt>
                <c:pt idx="37079">
                  <c:v>6044.64</c:v>
                </c:pt>
                <c:pt idx="37080">
                  <c:v>7018.31</c:v>
                </c:pt>
                <c:pt idx="37081">
                  <c:v>7246.46</c:v>
                </c:pt>
                <c:pt idx="37082">
                  <c:v>6390.95</c:v>
                </c:pt>
                <c:pt idx="37083">
                  <c:v>6753.65</c:v>
                </c:pt>
                <c:pt idx="37084">
                  <c:v>5783.33</c:v>
                </c:pt>
                <c:pt idx="37085">
                  <c:v>6747.98</c:v>
                </c:pt>
                <c:pt idx="37086">
                  <c:v>6256.22</c:v>
                </c:pt>
                <c:pt idx="37087">
                  <c:v>7657.14</c:v>
                </c:pt>
                <c:pt idx="37088">
                  <c:v>5865.84</c:v>
                </c:pt>
                <c:pt idx="37089">
                  <c:v>8376.7199999999993</c:v>
                </c:pt>
                <c:pt idx="37090">
                  <c:v>8000.75</c:v>
                </c:pt>
                <c:pt idx="37091">
                  <c:v>6898.15</c:v>
                </c:pt>
                <c:pt idx="37092">
                  <c:v>8986.4</c:v>
                </c:pt>
                <c:pt idx="37093">
                  <c:v>8544.2099999999991</c:v>
                </c:pt>
                <c:pt idx="37094">
                  <c:v>8973.2199999999993</c:v>
                </c:pt>
                <c:pt idx="37095">
                  <c:v>7771.74</c:v>
                </c:pt>
                <c:pt idx="37096">
                  <c:v>9436.77</c:v>
                </c:pt>
                <c:pt idx="37097">
                  <c:v>11218.93</c:v>
                </c:pt>
                <c:pt idx="37098">
                  <c:v>9932.82</c:v>
                </c:pt>
                <c:pt idx="37099">
                  <c:v>8268.3700000000008</c:v>
                </c:pt>
                <c:pt idx="37100">
                  <c:v>6709.28</c:v>
                </c:pt>
                <c:pt idx="37101">
                  <c:v>7400.64</c:v>
                </c:pt>
                <c:pt idx="37102">
                  <c:v>7385.41</c:v>
                </c:pt>
                <c:pt idx="37103">
                  <c:v>7952.63</c:v>
                </c:pt>
                <c:pt idx="37104">
                  <c:v>7828.74</c:v>
                </c:pt>
                <c:pt idx="37105">
                  <c:v>7701.53</c:v>
                </c:pt>
                <c:pt idx="37106">
                  <c:v>5232.8</c:v>
                </c:pt>
                <c:pt idx="37107">
                  <c:v>7362.9</c:v>
                </c:pt>
                <c:pt idx="37108">
                  <c:v>6165.49</c:v>
                </c:pt>
                <c:pt idx="37109">
                  <c:v>7351.3</c:v>
                </c:pt>
                <c:pt idx="37110">
                  <c:v>14945.6</c:v>
                </c:pt>
                <c:pt idx="37111">
                  <c:v>8515.15</c:v>
                </c:pt>
                <c:pt idx="37112">
                  <c:v>6749.27</c:v>
                </c:pt>
                <c:pt idx="37113">
                  <c:v>10076.379999999999</c:v>
                </c:pt>
                <c:pt idx="37114">
                  <c:v>11987.04</c:v>
                </c:pt>
                <c:pt idx="37115">
                  <c:v>7989.15</c:v>
                </c:pt>
                <c:pt idx="37116">
                  <c:v>8716.39</c:v>
                </c:pt>
                <c:pt idx="37117">
                  <c:v>6589.19</c:v>
                </c:pt>
                <c:pt idx="37118">
                  <c:v>6824.5</c:v>
                </c:pt>
                <c:pt idx="37119">
                  <c:v>7085.74</c:v>
                </c:pt>
                <c:pt idx="37120">
                  <c:v>7950.11</c:v>
                </c:pt>
                <c:pt idx="37121">
                  <c:v>10935.28</c:v>
                </c:pt>
                <c:pt idx="37122">
                  <c:v>9828.94</c:v>
                </c:pt>
                <c:pt idx="37123">
                  <c:v>10657.63</c:v>
                </c:pt>
                <c:pt idx="37124">
                  <c:v>10496.93</c:v>
                </c:pt>
                <c:pt idx="37125">
                  <c:v>9601.7800000000007</c:v>
                </c:pt>
                <c:pt idx="37126">
                  <c:v>8751.09</c:v>
                </c:pt>
                <c:pt idx="37127">
                  <c:v>7793.53</c:v>
                </c:pt>
                <c:pt idx="37128">
                  <c:v>6879.6</c:v>
                </c:pt>
                <c:pt idx="37129">
                  <c:v>7102.14</c:v>
                </c:pt>
                <c:pt idx="37130">
                  <c:v>7001.83</c:v>
                </c:pt>
                <c:pt idx="37131">
                  <c:v>6437.66</c:v>
                </c:pt>
                <c:pt idx="37132">
                  <c:v>7501.66</c:v>
                </c:pt>
                <c:pt idx="37133">
                  <c:v>8272.66</c:v>
                </c:pt>
                <c:pt idx="37134">
                  <c:v>7110.77</c:v>
                </c:pt>
                <c:pt idx="37135">
                  <c:v>6962.66</c:v>
                </c:pt>
                <c:pt idx="37136">
                  <c:v>8564</c:v>
                </c:pt>
                <c:pt idx="37137">
                  <c:v>9445.27</c:v>
                </c:pt>
                <c:pt idx="37138">
                  <c:v>8040.7</c:v>
                </c:pt>
                <c:pt idx="37139">
                  <c:v>8929.83</c:v>
                </c:pt>
                <c:pt idx="37140">
                  <c:v>8841.76</c:v>
                </c:pt>
                <c:pt idx="37141">
                  <c:v>8065.22</c:v>
                </c:pt>
                <c:pt idx="37142">
                  <c:v>7645.6</c:v>
                </c:pt>
                <c:pt idx="37143">
                  <c:v>8218.51</c:v>
                </c:pt>
                <c:pt idx="37144">
                  <c:v>9465.1299999999992</c:v>
                </c:pt>
                <c:pt idx="37145">
                  <c:v>6550.51</c:v>
                </c:pt>
                <c:pt idx="37146">
                  <c:v>9719.27</c:v>
                </c:pt>
                <c:pt idx="37147">
                  <c:v>6452.39</c:v>
                </c:pt>
                <c:pt idx="37148">
                  <c:v>8772.58</c:v>
                </c:pt>
                <c:pt idx="37149">
                  <c:v>7349.56</c:v>
                </c:pt>
                <c:pt idx="37150">
                  <c:v>8235.76</c:v>
                </c:pt>
                <c:pt idx="37151">
                  <c:v>9526.1</c:v>
                </c:pt>
                <c:pt idx="37152">
                  <c:v>7929.52</c:v>
                </c:pt>
                <c:pt idx="37153">
                  <c:v>8074.1</c:v>
                </c:pt>
                <c:pt idx="37154">
                  <c:v>5234.1099999999997</c:v>
                </c:pt>
                <c:pt idx="37155">
                  <c:v>6630.85</c:v>
                </c:pt>
                <c:pt idx="37156">
                  <c:v>7776.17</c:v>
                </c:pt>
                <c:pt idx="37157">
                  <c:v>5403.21</c:v>
                </c:pt>
                <c:pt idx="37158">
                  <c:v>6045.67</c:v>
                </c:pt>
                <c:pt idx="37159">
                  <c:v>138901.12</c:v>
                </c:pt>
                <c:pt idx="37160">
                  <c:v>134198.68</c:v>
                </c:pt>
                <c:pt idx="37161">
                  <c:v>121826.19</c:v>
                </c:pt>
                <c:pt idx="37162">
                  <c:v>130404.19</c:v>
                </c:pt>
                <c:pt idx="37163">
                  <c:v>109591.3</c:v>
                </c:pt>
                <c:pt idx="37164">
                  <c:v>85214.87</c:v>
                </c:pt>
                <c:pt idx="37165">
                  <c:v>82341.929999999993</c:v>
                </c:pt>
                <c:pt idx="37166">
                  <c:v>71716.25</c:v>
                </c:pt>
                <c:pt idx="37167">
                  <c:v>70993.25</c:v>
                </c:pt>
                <c:pt idx="37168">
                  <c:v>63073.26</c:v>
                </c:pt>
                <c:pt idx="37169">
                  <c:v>67360.490000000005</c:v>
                </c:pt>
                <c:pt idx="37170">
                  <c:v>71922.37</c:v>
                </c:pt>
                <c:pt idx="37171">
                  <c:v>73369.039999999994</c:v>
                </c:pt>
                <c:pt idx="37172">
                  <c:v>75641.100000000006</c:v>
                </c:pt>
                <c:pt idx="37173">
                  <c:v>80647.58</c:v>
                </c:pt>
                <c:pt idx="37174">
                  <c:v>75226.710000000006</c:v>
                </c:pt>
                <c:pt idx="37175">
                  <c:v>61582.66</c:v>
                </c:pt>
                <c:pt idx="37176">
                  <c:v>61990.87</c:v>
                </c:pt>
                <c:pt idx="37177">
                  <c:v>59462.12</c:v>
                </c:pt>
                <c:pt idx="37178">
                  <c:v>76628.710000000006</c:v>
                </c:pt>
                <c:pt idx="37179">
                  <c:v>81024.81</c:v>
                </c:pt>
                <c:pt idx="37180">
                  <c:v>61224.55</c:v>
                </c:pt>
                <c:pt idx="37181">
                  <c:v>68573.399999999994</c:v>
                </c:pt>
                <c:pt idx="37182">
                  <c:v>68904.350000000006</c:v>
                </c:pt>
                <c:pt idx="37183">
                  <c:v>67561.14</c:v>
                </c:pt>
                <c:pt idx="37184">
                  <c:v>87163.61</c:v>
                </c:pt>
                <c:pt idx="37185">
                  <c:v>66394.22</c:v>
                </c:pt>
                <c:pt idx="37186">
                  <c:v>76087.710000000006</c:v>
                </c:pt>
                <c:pt idx="37187">
                  <c:v>76355.789999999994</c:v>
                </c:pt>
                <c:pt idx="37188">
                  <c:v>83079.7</c:v>
                </c:pt>
                <c:pt idx="37189">
                  <c:v>83102.5</c:v>
                </c:pt>
                <c:pt idx="37190">
                  <c:v>71805.95</c:v>
                </c:pt>
                <c:pt idx="37191">
                  <c:v>80959.34</c:v>
                </c:pt>
                <c:pt idx="37192">
                  <c:v>67459.91</c:v>
                </c:pt>
                <c:pt idx="37193">
                  <c:v>70176.639999999999</c:v>
                </c:pt>
                <c:pt idx="37194">
                  <c:v>75893.3</c:v>
                </c:pt>
                <c:pt idx="37195">
                  <c:v>80344.87</c:v>
                </c:pt>
                <c:pt idx="37196">
                  <c:v>81554.52</c:v>
                </c:pt>
                <c:pt idx="37197">
                  <c:v>76169.539999999994</c:v>
                </c:pt>
                <c:pt idx="37198">
                  <c:v>89522.84</c:v>
                </c:pt>
                <c:pt idx="37199">
                  <c:v>95521.279999999999</c:v>
                </c:pt>
                <c:pt idx="37200">
                  <c:v>87691.45</c:v>
                </c:pt>
                <c:pt idx="37201">
                  <c:v>381072.11</c:v>
                </c:pt>
                <c:pt idx="37202">
                  <c:v>140311.39000000001</c:v>
                </c:pt>
                <c:pt idx="37203">
                  <c:v>134584.04</c:v>
                </c:pt>
                <c:pt idx="37204">
                  <c:v>216877.34</c:v>
                </c:pt>
                <c:pt idx="37205">
                  <c:v>299060.25</c:v>
                </c:pt>
                <c:pt idx="37206">
                  <c:v>91876.27</c:v>
                </c:pt>
                <c:pt idx="37207">
                  <c:v>82693.210000000006</c:v>
                </c:pt>
                <c:pt idx="37208">
                  <c:v>95250.86</c:v>
                </c:pt>
                <c:pt idx="37209">
                  <c:v>88151.56</c:v>
                </c:pt>
                <c:pt idx="37210">
                  <c:v>111677.85</c:v>
                </c:pt>
                <c:pt idx="37211">
                  <c:v>130088.93</c:v>
                </c:pt>
                <c:pt idx="37212">
                  <c:v>150013.91</c:v>
                </c:pt>
                <c:pt idx="37213">
                  <c:v>159329.37</c:v>
                </c:pt>
                <c:pt idx="37214">
                  <c:v>142927.66</c:v>
                </c:pt>
                <c:pt idx="37215">
                  <c:v>128448.45</c:v>
                </c:pt>
                <c:pt idx="37216">
                  <c:v>103699.51</c:v>
                </c:pt>
                <c:pt idx="37217">
                  <c:v>110719.59</c:v>
                </c:pt>
                <c:pt idx="37218">
                  <c:v>95189.86</c:v>
                </c:pt>
                <c:pt idx="37219">
                  <c:v>80720.710000000006</c:v>
                </c:pt>
                <c:pt idx="37220">
                  <c:v>93211.26</c:v>
                </c:pt>
                <c:pt idx="37221">
                  <c:v>85613.02</c:v>
                </c:pt>
                <c:pt idx="37222">
                  <c:v>84840.03</c:v>
                </c:pt>
                <c:pt idx="37223">
                  <c:v>73094.91</c:v>
                </c:pt>
                <c:pt idx="37224">
                  <c:v>87605.18</c:v>
                </c:pt>
                <c:pt idx="37225">
                  <c:v>75678.320000000007</c:v>
                </c:pt>
                <c:pt idx="37226">
                  <c:v>84494.69</c:v>
                </c:pt>
                <c:pt idx="37227">
                  <c:v>64644.47</c:v>
                </c:pt>
                <c:pt idx="37228">
                  <c:v>76273.740000000005</c:v>
                </c:pt>
                <c:pt idx="37229">
                  <c:v>78469.02</c:v>
                </c:pt>
                <c:pt idx="37230">
                  <c:v>90715.11</c:v>
                </c:pt>
                <c:pt idx="37231">
                  <c:v>94150.62</c:v>
                </c:pt>
                <c:pt idx="37232">
                  <c:v>68787.09</c:v>
                </c:pt>
                <c:pt idx="37233">
                  <c:v>78258.58</c:v>
                </c:pt>
                <c:pt idx="37234">
                  <c:v>78536.61</c:v>
                </c:pt>
                <c:pt idx="37235">
                  <c:v>72324.509999999995</c:v>
                </c:pt>
                <c:pt idx="37236">
                  <c:v>96255.41</c:v>
                </c:pt>
                <c:pt idx="37237">
                  <c:v>96956.76</c:v>
                </c:pt>
                <c:pt idx="37238">
                  <c:v>90592.72</c:v>
                </c:pt>
                <c:pt idx="37239">
                  <c:v>94992.81</c:v>
                </c:pt>
                <c:pt idx="37240">
                  <c:v>88461.13</c:v>
                </c:pt>
                <c:pt idx="37241">
                  <c:v>90505.96</c:v>
                </c:pt>
                <c:pt idx="37242">
                  <c:v>98383.13</c:v>
                </c:pt>
                <c:pt idx="37243">
                  <c:v>87642.97</c:v>
                </c:pt>
                <c:pt idx="37244">
                  <c:v>84069.95</c:v>
                </c:pt>
                <c:pt idx="37245">
                  <c:v>75502.22</c:v>
                </c:pt>
                <c:pt idx="37246">
                  <c:v>88351.16</c:v>
                </c:pt>
                <c:pt idx="37247">
                  <c:v>85095.34</c:v>
                </c:pt>
                <c:pt idx="37248">
                  <c:v>129343.72</c:v>
                </c:pt>
                <c:pt idx="37249">
                  <c:v>112417.58</c:v>
                </c:pt>
                <c:pt idx="37250">
                  <c:v>125614.06</c:v>
                </c:pt>
                <c:pt idx="37251">
                  <c:v>122840.53</c:v>
                </c:pt>
                <c:pt idx="37252">
                  <c:v>136661.03</c:v>
                </c:pt>
                <c:pt idx="37253">
                  <c:v>385051.04</c:v>
                </c:pt>
                <c:pt idx="37254">
                  <c:v>128956.42</c:v>
                </c:pt>
                <c:pt idx="37255">
                  <c:v>148076.15</c:v>
                </c:pt>
                <c:pt idx="37256">
                  <c:v>168889.61</c:v>
                </c:pt>
                <c:pt idx="37257">
                  <c:v>271320.74</c:v>
                </c:pt>
                <c:pt idx="37258">
                  <c:v>115268.56</c:v>
                </c:pt>
                <c:pt idx="37259">
                  <c:v>83410.03</c:v>
                </c:pt>
                <c:pt idx="37260">
                  <c:v>83178.87</c:v>
                </c:pt>
                <c:pt idx="37261">
                  <c:v>91192.58</c:v>
                </c:pt>
                <c:pt idx="37262">
                  <c:v>104920.47</c:v>
                </c:pt>
                <c:pt idx="37263">
                  <c:v>126389.85</c:v>
                </c:pt>
                <c:pt idx="37264">
                  <c:v>146047.99</c:v>
                </c:pt>
                <c:pt idx="37265">
                  <c:v>135328.01999999999</c:v>
                </c:pt>
                <c:pt idx="37266">
                  <c:v>107649.71</c:v>
                </c:pt>
                <c:pt idx="37267">
                  <c:v>113277.27</c:v>
                </c:pt>
                <c:pt idx="37268">
                  <c:v>101231.28</c:v>
                </c:pt>
                <c:pt idx="37269">
                  <c:v>100390.42</c:v>
                </c:pt>
                <c:pt idx="37270">
                  <c:v>98837.46</c:v>
                </c:pt>
                <c:pt idx="37271">
                  <c:v>72752.83</c:v>
                </c:pt>
                <c:pt idx="37272">
                  <c:v>90754.22</c:v>
                </c:pt>
                <c:pt idx="37273">
                  <c:v>84156.62</c:v>
                </c:pt>
                <c:pt idx="37274">
                  <c:v>87421.33</c:v>
                </c:pt>
                <c:pt idx="37275">
                  <c:v>89898.83</c:v>
                </c:pt>
                <c:pt idx="37276">
                  <c:v>85910.66</c:v>
                </c:pt>
                <c:pt idx="37277">
                  <c:v>84842.05</c:v>
                </c:pt>
                <c:pt idx="37278">
                  <c:v>100903.3</c:v>
                </c:pt>
                <c:pt idx="37279">
                  <c:v>79961.5</c:v>
                </c:pt>
                <c:pt idx="37280">
                  <c:v>75029.960000000006</c:v>
                </c:pt>
                <c:pt idx="37281">
                  <c:v>79321.13</c:v>
                </c:pt>
                <c:pt idx="37282">
                  <c:v>101323.42</c:v>
                </c:pt>
                <c:pt idx="37283">
                  <c:v>92934.5</c:v>
                </c:pt>
                <c:pt idx="37284">
                  <c:v>82105.05</c:v>
                </c:pt>
                <c:pt idx="37285">
                  <c:v>93064.61</c:v>
                </c:pt>
                <c:pt idx="37286">
                  <c:v>86301.8</c:v>
                </c:pt>
                <c:pt idx="37287">
                  <c:v>88149.95</c:v>
                </c:pt>
                <c:pt idx="37288">
                  <c:v>82771.08</c:v>
                </c:pt>
                <c:pt idx="37289">
                  <c:v>89619.520000000004</c:v>
                </c:pt>
                <c:pt idx="37290">
                  <c:v>95228.04</c:v>
                </c:pt>
                <c:pt idx="37291">
                  <c:v>95062.53</c:v>
                </c:pt>
                <c:pt idx="37292">
                  <c:v>93412.45</c:v>
                </c:pt>
                <c:pt idx="37293">
                  <c:v>91616.59</c:v>
                </c:pt>
                <c:pt idx="37294">
                  <c:v>83037.899999999994</c:v>
                </c:pt>
                <c:pt idx="37295">
                  <c:v>94456.960000000006</c:v>
                </c:pt>
                <c:pt idx="37296">
                  <c:v>127832.24</c:v>
                </c:pt>
                <c:pt idx="37297">
                  <c:v>101735.37</c:v>
                </c:pt>
                <c:pt idx="37298">
                  <c:v>115783.96</c:v>
                </c:pt>
                <c:pt idx="37299">
                  <c:v>99291.1</c:v>
                </c:pt>
                <c:pt idx="37300">
                  <c:v>91918.26</c:v>
                </c:pt>
                <c:pt idx="37301">
                  <c:v>90201.62</c:v>
                </c:pt>
                <c:pt idx="37302">
                  <c:v>23745.79</c:v>
                </c:pt>
                <c:pt idx="37303">
                  <c:v>22241.119999999999</c:v>
                </c:pt>
                <c:pt idx="37304">
                  <c:v>20869.189999999999</c:v>
                </c:pt>
                <c:pt idx="37305">
                  <c:v>24782.89</c:v>
                </c:pt>
                <c:pt idx="37306">
                  <c:v>23692.6</c:v>
                </c:pt>
                <c:pt idx="37307">
                  <c:v>19901.68</c:v>
                </c:pt>
                <c:pt idx="37308">
                  <c:v>17719.73</c:v>
                </c:pt>
                <c:pt idx="37309">
                  <c:v>17585.400000000001</c:v>
                </c:pt>
                <c:pt idx="37310">
                  <c:v>15841.07</c:v>
                </c:pt>
                <c:pt idx="37311">
                  <c:v>16689.13</c:v>
                </c:pt>
                <c:pt idx="37312">
                  <c:v>17896.89</c:v>
                </c:pt>
                <c:pt idx="37313">
                  <c:v>15857.06</c:v>
                </c:pt>
                <c:pt idx="37314">
                  <c:v>15874.01</c:v>
                </c:pt>
                <c:pt idx="37315">
                  <c:v>18256.099999999999</c:v>
                </c:pt>
                <c:pt idx="37316">
                  <c:v>15753.04</c:v>
                </c:pt>
                <c:pt idx="37317">
                  <c:v>18686.87</c:v>
                </c:pt>
                <c:pt idx="37318">
                  <c:v>17069.02</c:v>
                </c:pt>
                <c:pt idx="37319">
                  <c:v>16637.71</c:v>
                </c:pt>
                <c:pt idx="37320">
                  <c:v>17178.61</c:v>
                </c:pt>
                <c:pt idx="37321">
                  <c:v>16448.95</c:v>
                </c:pt>
                <c:pt idx="37322">
                  <c:v>17573.07</c:v>
                </c:pt>
                <c:pt idx="37323">
                  <c:v>16985.759999999998</c:v>
                </c:pt>
                <c:pt idx="37324">
                  <c:v>19554.189999999999</c:v>
                </c:pt>
                <c:pt idx="37325">
                  <c:v>21652.26</c:v>
                </c:pt>
                <c:pt idx="37326">
                  <c:v>22600.2</c:v>
                </c:pt>
                <c:pt idx="37327">
                  <c:v>20537.84</c:v>
                </c:pt>
                <c:pt idx="37328">
                  <c:v>23350.63</c:v>
                </c:pt>
                <c:pt idx="37329">
                  <c:v>23690.19</c:v>
                </c:pt>
                <c:pt idx="37330">
                  <c:v>26863.17</c:v>
                </c:pt>
                <c:pt idx="37331">
                  <c:v>22657.25</c:v>
                </c:pt>
                <c:pt idx="37332">
                  <c:v>20518.060000000001</c:v>
                </c:pt>
                <c:pt idx="37333">
                  <c:v>21361.41</c:v>
                </c:pt>
                <c:pt idx="37334">
                  <c:v>19894.53</c:v>
                </c:pt>
                <c:pt idx="37335">
                  <c:v>17115.36</c:v>
                </c:pt>
                <c:pt idx="37336">
                  <c:v>18710.419999999998</c:v>
                </c:pt>
                <c:pt idx="37337">
                  <c:v>17750.2</c:v>
                </c:pt>
                <c:pt idx="37338">
                  <c:v>16277.36</c:v>
                </c:pt>
                <c:pt idx="37339">
                  <c:v>18702.830000000002</c:v>
                </c:pt>
                <c:pt idx="37340">
                  <c:v>16728.37</c:v>
                </c:pt>
                <c:pt idx="37341">
                  <c:v>19306.12</c:v>
                </c:pt>
                <c:pt idx="37342">
                  <c:v>15637</c:v>
                </c:pt>
                <c:pt idx="37343">
                  <c:v>18622.14</c:v>
                </c:pt>
                <c:pt idx="37344">
                  <c:v>29821.21</c:v>
                </c:pt>
                <c:pt idx="37345">
                  <c:v>17448.63</c:v>
                </c:pt>
                <c:pt idx="37346">
                  <c:v>17214.060000000001</c:v>
                </c:pt>
                <c:pt idx="37347">
                  <c:v>18210.52</c:v>
                </c:pt>
                <c:pt idx="37348">
                  <c:v>26375.39</c:v>
                </c:pt>
                <c:pt idx="37349">
                  <c:v>27626.75</c:v>
                </c:pt>
                <c:pt idx="37350">
                  <c:v>27993.71</c:v>
                </c:pt>
                <c:pt idx="37351">
                  <c:v>20978.53</c:v>
                </c:pt>
                <c:pt idx="37352">
                  <c:v>21614.59</c:v>
                </c:pt>
                <c:pt idx="37353">
                  <c:v>18595.97</c:v>
                </c:pt>
                <c:pt idx="37354">
                  <c:v>21461.67</c:v>
                </c:pt>
                <c:pt idx="37355">
                  <c:v>24054.74</c:v>
                </c:pt>
                <c:pt idx="37356">
                  <c:v>25699.56</c:v>
                </c:pt>
                <c:pt idx="37357">
                  <c:v>26058.9</c:v>
                </c:pt>
                <c:pt idx="37358">
                  <c:v>26506.86</c:v>
                </c:pt>
                <c:pt idx="37359">
                  <c:v>22084.48</c:v>
                </c:pt>
                <c:pt idx="37360">
                  <c:v>21828.76</c:v>
                </c:pt>
                <c:pt idx="37361">
                  <c:v>19139.78</c:v>
                </c:pt>
                <c:pt idx="37362">
                  <c:v>19374.79</c:v>
                </c:pt>
                <c:pt idx="37363">
                  <c:v>20321.47</c:v>
                </c:pt>
                <c:pt idx="37364">
                  <c:v>19293.7</c:v>
                </c:pt>
                <c:pt idx="37365">
                  <c:v>17414.12</c:v>
                </c:pt>
                <c:pt idx="37366">
                  <c:v>18409.580000000002</c:v>
                </c:pt>
                <c:pt idx="37367">
                  <c:v>18882.02</c:v>
                </c:pt>
                <c:pt idx="37368">
                  <c:v>20432.63</c:v>
                </c:pt>
                <c:pt idx="37369">
                  <c:v>20969.09</c:v>
                </c:pt>
                <c:pt idx="37370">
                  <c:v>19036.55</c:v>
                </c:pt>
                <c:pt idx="37371">
                  <c:v>18024.04</c:v>
                </c:pt>
                <c:pt idx="37372">
                  <c:v>18995.59</c:v>
                </c:pt>
                <c:pt idx="37373">
                  <c:v>19973.689999999999</c:v>
                </c:pt>
                <c:pt idx="37374">
                  <c:v>16744.43</c:v>
                </c:pt>
                <c:pt idx="37375">
                  <c:v>17269.009999999998</c:v>
                </c:pt>
                <c:pt idx="37376">
                  <c:v>20221.18</c:v>
                </c:pt>
                <c:pt idx="37377">
                  <c:v>20476.400000000001</c:v>
                </c:pt>
                <c:pt idx="37378">
                  <c:v>20925.349999999999</c:v>
                </c:pt>
                <c:pt idx="37379">
                  <c:v>22145.759999999998</c:v>
                </c:pt>
                <c:pt idx="37380">
                  <c:v>23843.22</c:v>
                </c:pt>
                <c:pt idx="37381">
                  <c:v>22886.13</c:v>
                </c:pt>
                <c:pt idx="37382">
                  <c:v>27930.03</c:v>
                </c:pt>
                <c:pt idx="37383">
                  <c:v>22835.24</c:v>
                </c:pt>
                <c:pt idx="37384">
                  <c:v>23700.28</c:v>
                </c:pt>
                <c:pt idx="37385">
                  <c:v>23468.87</c:v>
                </c:pt>
                <c:pt idx="37386">
                  <c:v>20265.66</c:v>
                </c:pt>
                <c:pt idx="37387">
                  <c:v>20528.82</c:v>
                </c:pt>
                <c:pt idx="37388">
                  <c:v>18076.27</c:v>
                </c:pt>
                <c:pt idx="37389">
                  <c:v>21026.83</c:v>
                </c:pt>
                <c:pt idx="37390">
                  <c:v>20107.04</c:v>
                </c:pt>
                <c:pt idx="37391">
                  <c:v>16961.939999999999</c:v>
                </c:pt>
                <c:pt idx="37392">
                  <c:v>18759.759999999998</c:v>
                </c:pt>
                <c:pt idx="37393">
                  <c:v>21561.08</c:v>
                </c:pt>
                <c:pt idx="37394">
                  <c:v>19690.849999999999</c:v>
                </c:pt>
                <c:pt idx="37395">
                  <c:v>18744.61</c:v>
                </c:pt>
                <c:pt idx="37396">
                  <c:v>32084.35</c:v>
                </c:pt>
                <c:pt idx="37397">
                  <c:v>17496.87</c:v>
                </c:pt>
                <c:pt idx="37398">
                  <c:v>16904.28</c:v>
                </c:pt>
                <c:pt idx="37399">
                  <c:v>18769.57</c:v>
                </c:pt>
                <c:pt idx="37400">
                  <c:v>27515.87</c:v>
                </c:pt>
                <c:pt idx="37401">
                  <c:v>28650.05</c:v>
                </c:pt>
                <c:pt idx="37402">
                  <c:v>28152.3</c:v>
                </c:pt>
                <c:pt idx="37403">
                  <c:v>19970.61</c:v>
                </c:pt>
                <c:pt idx="37404">
                  <c:v>21533.59</c:v>
                </c:pt>
                <c:pt idx="37405">
                  <c:v>19049.16</c:v>
                </c:pt>
                <c:pt idx="37406">
                  <c:v>19765.29</c:v>
                </c:pt>
                <c:pt idx="37407">
                  <c:v>24553.25</c:v>
                </c:pt>
                <c:pt idx="37408">
                  <c:v>23587.33</c:v>
                </c:pt>
                <c:pt idx="37409">
                  <c:v>24655.73</c:v>
                </c:pt>
                <c:pt idx="37410">
                  <c:v>24291.61</c:v>
                </c:pt>
                <c:pt idx="37411">
                  <c:v>23000.9</c:v>
                </c:pt>
                <c:pt idx="37412">
                  <c:v>23241.43</c:v>
                </c:pt>
                <c:pt idx="37413">
                  <c:v>20746.73</c:v>
                </c:pt>
                <c:pt idx="37414">
                  <c:v>18004.77</c:v>
                </c:pt>
                <c:pt idx="37415">
                  <c:v>21301.09</c:v>
                </c:pt>
                <c:pt idx="37416">
                  <c:v>19165.68</c:v>
                </c:pt>
                <c:pt idx="37417">
                  <c:v>20368.330000000002</c:v>
                </c:pt>
                <c:pt idx="37418">
                  <c:v>19267.509999999998</c:v>
                </c:pt>
                <c:pt idx="37419">
                  <c:v>20609.689999999999</c:v>
                </c:pt>
                <c:pt idx="37420">
                  <c:v>19035.34</c:v>
                </c:pt>
                <c:pt idx="37421">
                  <c:v>21833.85</c:v>
                </c:pt>
                <c:pt idx="37422">
                  <c:v>17837.439999999999</c:v>
                </c:pt>
                <c:pt idx="37423">
                  <c:v>21445.98</c:v>
                </c:pt>
                <c:pt idx="37424">
                  <c:v>19688.78</c:v>
                </c:pt>
                <c:pt idx="37425">
                  <c:v>19334.63</c:v>
                </c:pt>
                <c:pt idx="37426">
                  <c:v>20126.29</c:v>
                </c:pt>
                <c:pt idx="37427">
                  <c:v>18474.11</c:v>
                </c:pt>
                <c:pt idx="37428">
                  <c:v>20635.48</c:v>
                </c:pt>
                <c:pt idx="37429">
                  <c:v>21305.69</c:v>
                </c:pt>
                <c:pt idx="37430">
                  <c:v>22732.77</c:v>
                </c:pt>
                <c:pt idx="37431">
                  <c:v>21651.759999999998</c:v>
                </c:pt>
                <c:pt idx="37432">
                  <c:v>23774.76</c:v>
                </c:pt>
                <c:pt idx="37433">
                  <c:v>22466.19</c:v>
                </c:pt>
                <c:pt idx="37434">
                  <c:v>25412.560000000001</c:v>
                </c:pt>
                <c:pt idx="37435">
                  <c:v>25048.92</c:v>
                </c:pt>
                <c:pt idx="37436">
                  <c:v>18441.38</c:v>
                </c:pt>
                <c:pt idx="37437">
                  <c:v>21012.5</c:v>
                </c:pt>
                <c:pt idx="37438">
                  <c:v>19253.55</c:v>
                </c:pt>
                <c:pt idx="37439">
                  <c:v>17700.97</c:v>
                </c:pt>
                <c:pt idx="37440">
                  <c:v>17091.939999999999</c:v>
                </c:pt>
                <c:pt idx="37441">
                  <c:v>19256.3</c:v>
                </c:pt>
                <c:pt idx="37442">
                  <c:v>19269.38</c:v>
                </c:pt>
                <c:pt idx="37443">
                  <c:v>16279.61</c:v>
                </c:pt>
                <c:pt idx="37444">
                  <c:v>17083.48</c:v>
                </c:pt>
                <c:pt idx="37445">
                  <c:v>954</c:v>
                </c:pt>
                <c:pt idx="37446">
                  <c:v>204</c:v>
                </c:pt>
                <c:pt idx="37447">
                  <c:v>204</c:v>
                </c:pt>
                <c:pt idx="37448">
                  <c:v>175</c:v>
                </c:pt>
                <c:pt idx="37449">
                  <c:v>350</c:v>
                </c:pt>
                <c:pt idx="37450">
                  <c:v>175</c:v>
                </c:pt>
                <c:pt idx="37451">
                  <c:v>350</c:v>
                </c:pt>
                <c:pt idx="37452">
                  <c:v>1</c:v>
                </c:pt>
                <c:pt idx="37453">
                  <c:v>1</c:v>
                </c:pt>
                <c:pt idx="37454">
                  <c:v>2</c:v>
                </c:pt>
                <c:pt idx="37455">
                  <c:v>1</c:v>
                </c:pt>
                <c:pt idx="37456">
                  <c:v>1</c:v>
                </c:pt>
                <c:pt idx="37457">
                  <c:v>1</c:v>
                </c:pt>
                <c:pt idx="37458">
                  <c:v>24</c:v>
                </c:pt>
                <c:pt idx="37459">
                  <c:v>12</c:v>
                </c:pt>
                <c:pt idx="37460">
                  <c:v>60569.39</c:v>
                </c:pt>
                <c:pt idx="37461">
                  <c:v>57585.49</c:v>
                </c:pt>
                <c:pt idx="37462">
                  <c:v>56822.76</c:v>
                </c:pt>
                <c:pt idx="37463">
                  <c:v>57823.73</c:v>
                </c:pt>
                <c:pt idx="37464">
                  <c:v>57070.05</c:v>
                </c:pt>
                <c:pt idx="37465">
                  <c:v>51431.98</c:v>
                </c:pt>
                <c:pt idx="37466">
                  <c:v>52673.32</c:v>
                </c:pt>
                <c:pt idx="37467">
                  <c:v>48708.32</c:v>
                </c:pt>
                <c:pt idx="37468">
                  <c:v>51993.52</c:v>
                </c:pt>
                <c:pt idx="37469">
                  <c:v>47247.01</c:v>
                </c:pt>
                <c:pt idx="37470">
                  <c:v>48887.59</c:v>
                </c:pt>
                <c:pt idx="37471">
                  <c:v>49216.99</c:v>
                </c:pt>
                <c:pt idx="37472">
                  <c:v>49719.83</c:v>
                </c:pt>
                <c:pt idx="37473">
                  <c:v>51780.59</c:v>
                </c:pt>
                <c:pt idx="37474">
                  <c:v>44963.01</c:v>
                </c:pt>
                <c:pt idx="37475">
                  <c:v>50603.73</c:v>
                </c:pt>
                <c:pt idx="37476">
                  <c:v>46271.83</c:v>
                </c:pt>
                <c:pt idx="37477">
                  <c:v>48333.11</c:v>
                </c:pt>
                <c:pt idx="37478">
                  <c:v>51088.28</c:v>
                </c:pt>
                <c:pt idx="37479">
                  <c:v>49816.44</c:v>
                </c:pt>
                <c:pt idx="37480">
                  <c:v>47354.64</c:v>
                </c:pt>
                <c:pt idx="37481">
                  <c:v>52361.46</c:v>
                </c:pt>
                <c:pt idx="37482">
                  <c:v>48910.27</c:v>
                </c:pt>
                <c:pt idx="37483">
                  <c:v>50972.71</c:v>
                </c:pt>
                <c:pt idx="37484">
                  <c:v>49674.14</c:v>
                </c:pt>
                <c:pt idx="37485">
                  <c:v>49191.59</c:v>
                </c:pt>
                <c:pt idx="37486">
                  <c:v>53702.81</c:v>
                </c:pt>
                <c:pt idx="37487">
                  <c:v>50050.47</c:v>
                </c:pt>
                <c:pt idx="37488">
                  <c:v>53279.54</c:v>
                </c:pt>
                <c:pt idx="37489">
                  <c:v>48418.54</c:v>
                </c:pt>
                <c:pt idx="37490">
                  <c:v>54210.69</c:v>
                </c:pt>
                <c:pt idx="37491">
                  <c:v>49447.81</c:v>
                </c:pt>
                <c:pt idx="37492">
                  <c:v>51234.96</c:v>
                </c:pt>
                <c:pt idx="37493">
                  <c:v>48451.75</c:v>
                </c:pt>
                <c:pt idx="37494">
                  <c:v>53786.58</c:v>
                </c:pt>
                <c:pt idx="37495">
                  <c:v>49607.73</c:v>
                </c:pt>
                <c:pt idx="37496">
                  <c:v>48930.26</c:v>
                </c:pt>
                <c:pt idx="37497">
                  <c:v>51824.18</c:v>
                </c:pt>
                <c:pt idx="37498">
                  <c:v>47857.23</c:v>
                </c:pt>
                <c:pt idx="37499">
                  <c:v>51227.02</c:v>
                </c:pt>
                <c:pt idx="37500">
                  <c:v>48346.29</c:v>
                </c:pt>
                <c:pt idx="37501">
                  <c:v>53219.22</c:v>
                </c:pt>
                <c:pt idx="37502">
                  <c:v>49671.44</c:v>
                </c:pt>
                <c:pt idx="37503">
                  <c:v>49145.38</c:v>
                </c:pt>
                <c:pt idx="37504">
                  <c:v>48075.03</c:v>
                </c:pt>
                <c:pt idx="37505">
                  <c:v>51099.68</c:v>
                </c:pt>
                <c:pt idx="37506">
                  <c:v>57471.92</c:v>
                </c:pt>
                <c:pt idx="37507">
                  <c:v>44055.69</c:v>
                </c:pt>
                <c:pt idx="37508">
                  <c:v>49201.97</c:v>
                </c:pt>
                <c:pt idx="37509">
                  <c:v>47396.18</c:v>
                </c:pt>
                <c:pt idx="37510">
                  <c:v>50759.18</c:v>
                </c:pt>
                <c:pt idx="37511">
                  <c:v>49237.7</c:v>
                </c:pt>
                <c:pt idx="37512">
                  <c:v>55356.27</c:v>
                </c:pt>
                <c:pt idx="37513">
                  <c:v>56654.31</c:v>
                </c:pt>
                <c:pt idx="37514">
                  <c:v>58182.7</c:v>
                </c:pt>
                <c:pt idx="37515">
                  <c:v>56357.18</c:v>
                </c:pt>
                <c:pt idx="37516">
                  <c:v>59244.99</c:v>
                </c:pt>
                <c:pt idx="37517">
                  <c:v>54124.82</c:v>
                </c:pt>
                <c:pt idx="37518">
                  <c:v>53988.58</c:v>
                </c:pt>
                <c:pt idx="37519">
                  <c:v>48632.34</c:v>
                </c:pt>
                <c:pt idx="37520">
                  <c:v>51835.28</c:v>
                </c:pt>
                <c:pt idx="37521">
                  <c:v>50260.15</c:v>
                </c:pt>
                <c:pt idx="37522">
                  <c:v>48320.69</c:v>
                </c:pt>
                <c:pt idx="37523">
                  <c:v>53274.6</c:v>
                </c:pt>
                <c:pt idx="37524">
                  <c:v>46189.99</c:v>
                </c:pt>
                <c:pt idx="37525">
                  <c:v>50211.43</c:v>
                </c:pt>
                <c:pt idx="37526">
                  <c:v>46270.35</c:v>
                </c:pt>
                <c:pt idx="37527">
                  <c:v>50487.41</c:v>
                </c:pt>
                <c:pt idx="37528">
                  <c:v>48649.93</c:v>
                </c:pt>
                <c:pt idx="37529">
                  <c:v>52677</c:v>
                </c:pt>
                <c:pt idx="37530">
                  <c:v>47587.9</c:v>
                </c:pt>
                <c:pt idx="37531">
                  <c:v>52499</c:v>
                </c:pt>
                <c:pt idx="37532">
                  <c:v>48268.55</c:v>
                </c:pt>
                <c:pt idx="37533">
                  <c:v>52692.23</c:v>
                </c:pt>
                <c:pt idx="37534">
                  <c:v>47492.67</c:v>
                </c:pt>
                <c:pt idx="37535">
                  <c:v>50664.36</c:v>
                </c:pt>
                <c:pt idx="37536">
                  <c:v>50596.78</c:v>
                </c:pt>
                <c:pt idx="37537">
                  <c:v>47396.13</c:v>
                </c:pt>
                <c:pt idx="37538">
                  <c:v>50694.37</c:v>
                </c:pt>
                <c:pt idx="37539">
                  <c:v>48991.6</c:v>
                </c:pt>
                <c:pt idx="37540">
                  <c:v>51264</c:v>
                </c:pt>
                <c:pt idx="37541">
                  <c:v>47348.29</c:v>
                </c:pt>
                <c:pt idx="37542">
                  <c:v>55064.39</c:v>
                </c:pt>
                <c:pt idx="37543">
                  <c:v>51818.66</c:v>
                </c:pt>
                <c:pt idx="37544">
                  <c:v>52290.27</c:v>
                </c:pt>
                <c:pt idx="37545">
                  <c:v>50233.36</c:v>
                </c:pt>
                <c:pt idx="37546">
                  <c:v>46925.8</c:v>
                </c:pt>
                <c:pt idx="37547">
                  <c:v>55898.48</c:v>
                </c:pt>
                <c:pt idx="37548">
                  <c:v>50645.18</c:v>
                </c:pt>
                <c:pt idx="37549">
                  <c:v>51373.53</c:v>
                </c:pt>
                <c:pt idx="37550">
                  <c:v>49585.26</c:v>
                </c:pt>
                <c:pt idx="37551">
                  <c:v>50628.35</c:v>
                </c:pt>
                <c:pt idx="37552">
                  <c:v>51507.839999999997</c:v>
                </c:pt>
                <c:pt idx="37553">
                  <c:v>50313.63</c:v>
                </c:pt>
                <c:pt idx="37554">
                  <c:v>56756.5</c:v>
                </c:pt>
                <c:pt idx="37555">
                  <c:v>49346.99</c:v>
                </c:pt>
                <c:pt idx="37556">
                  <c:v>51086.67</c:v>
                </c:pt>
                <c:pt idx="37557">
                  <c:v>54260.97</c:v>
                </c:pt>
                <c:pt idx="37558">
                  <c:v>63475.28</c:v>
                </c:pt>
                <c:pt idx="37559">
                  <c:v>47234.37</c:v>
                </c:pt>
                <c:pt idx="37560">
                  <c:v>51225.88</c:v>
                </c:pt>
                <c:pt idx="37561">
                  <c:v>50581.15</c:v>
                </c:pt>
                <c:pt idx="37562">
                  <c:v>48641.71</c:v>
                </c:pt>
                <c:pt idx="37563">
                  <c:v>50912.17</c:v>
                </c:pt>
                <c:pt idx="37564">
                  <c:v>56756.27</c:v>
                </c:pt>
                <c:pt idx="37565">
                  <c:v>63382.68</c:v>
                </c:pt>
                <c:pt idx="37566">
                  <c:v>58536.06</c:v>
                </c:pt>
                <c:pt idx="37567">
                  <c:v>62430.86</c:v>
                </c:pt>
                <c:pt idx="37568">
                  <c:v>63242.2</c:v>
                </c:pt>
                <c:pt idx="37569">
                  <c:v>61475.42</c:v>
                </c:pt>
                <c:pt idx="37570">
                  <c:v>57503.03</c:v>
                </c:pt>
                <c:pt idx="37571">
                  <c:v>51813.45</c:v>
                </c:pt>
                <c:pt idx="37572">
                  <c:v>53570.15</c:v>
                </c:pt>
                <c:pt idx="37573">
                  <c:v>60617.54</c:v>
                </c:pt>
                <c:pt idx="37574">
                  <c:v>51718.81</c:v>
                </c:pt>
                <c:pt idx="37575">
                  <c:v>56348.24</c:v>
                </c:pt>
                <c:pt idx="37576">
                  <c:v>50665.13</c:v>
                </c:pt>
                <c:pt idx="37577">
                  <c:v>57962.98</c:v>
                </c:pt>
                <c:pt idx="37578">
                  <c:v>55408.18</c:v>
                </c:pt>
                <c:pt idx="37579">
                  <c:v>54687.24</c:v>
                </c:pt>
                <c:pt idx="37580">
                  <c:v>54808.95</c:v>
                </c:pt>
                <c:pt idx="37581">
                  <c:v>53105.15</c:v>
                </c:pt>
                <c:pt idx="37582">
                  <c:v>59823.78</c:v>
                </c:pt>
                <c:pt idx="37583">
                  <c:v>55488.79</c:v>
                </c:pt>
                <c:pt idx="37584">
                  <c:v>54757.71</c:v>
                </c:pt>
                <c:pt idx="37585">
                  <c:v>55097.91</c:v>
                </c:pt>
                <c:pt idx="37586">
                  <c:v>58772.95</c:v>
                </c:pt>
                <c:pt idx="37587">
                  <c:v>56536.33</c:v>
                </c:pt>
                <c:pt idx="37588">
                  <c:v>55265.75</c:v>
                </c:pt>
                <c:pt idx="37589">
                  <c:v>50747.83</c:v>
                </c:pt>
                <c:pt idx="37590">
                  <c:v>53409.19</c:v>
                </c:pt>
                <c:pt idx="37591">
                  <c:v>54066.27</c:v>
                </c:pt>
                <c:pt idx="37592">
                  <c:v>55417.43</c:v>
                </c:pt>
                <c:pt idx="37593">
                  <c:v>54043.95</c:v>
                </c:pt>
                <c:pt idx="37594">
                  <c:v>55213.35</c:v>
                </c:pt>
                <c:pt idx="37595">
                  <c:v>56778.6</c:v>
                </c:pt>
                <c:pt idx="37596">
                  <c:v>59286.01</c:v>
                </c:pt>
                <c:pt idx="37597">
                  <c:v>51587.39</c:v>
                </c:pt>
                <c:pt idx="37598">
                  <c:v>54134.78</c:v>
                </c:pt>
                <c:pt idx="37599">
                  <c:v>55600.72</c:v>
                </c:pt>
                <c:pt idx="37600">
                  <c:v>52073.32</c:v>
                </c:pt>
                <c:pt idx="37601">
                  <c:v>54362.55</c:v>
                </c:pt>
                <c:pt idx="37602">
                  <c:v>55143.62</c:v>
                </c:pt>
                <c:pt idx="37603">
                  <c:v>16852.330000000002</c:v>
                </c:pt>
                <c:pt idx="37604">
                  <c:v>19920.16</c:v>
                </c:pt>
                <c:pt idx="37605">
                  <c:v>15859.12</c:v>
                </c:pt>
                <c:pt idx="37606">
                  <c:v>17567.28</c:v>
                </c:pt>
                <c:pt idx="37607">
                  <c:v>17238.46</c:v>
                </c:pt>
                <c:pt idx="37608">
                  <c:v>15749.19</c:v>
                </c:pt>
                <c:pt idx="37609">
                  <c:v>15328.64</c:v>
                </c:pt>
                <c:pt idx="37610">
                  <c:v>16551.93</c:v>
                </c:pt>
                <c:pt idx="37611">
                  <c:v>17303.009999999998</c:v>
                </c:pt>
                <c:pt idx="37612">
                  <c:v>16781.8</c:v>
                </c:pt>
                <c:pt idx="37613">
                  <c:v>16509.37</c:v>
                </c:pt>
                <c:pt idx="37614">
                  <c:v>15634.08</c:v>
                </c:pt>
                <c:pt idx="37615">
                  <c:v>14100.29</c:v>
                </c:pt>
                <c:pt idx="37616">
                  <c:v>17606.009999999998</c:v>
                </c:pt>
                <c:pt idx="37617">
                  <c:v>15908.46</c:v>
                </c:pt>
                <c:pt idx="37618">
                  <c:v>15630.32</c:v>
                </c:pt>
                <c:pt idx="37619">
                  <c:v>15511.37</c:v>
                </c:pt>
                <c:pt idx="37620">
                  <c:v>14638.25</c:v>
                </c:pt>
                <c:pt idx="37621">
                  <c:v>15745.09</c:v>
                </c:pt>
                <c:pt idx="37622">
                  <c:v>16413.419999999998</c:v>
                </c:pt>
                <c:pt idx="37623">
                  <c:v>15920.98</c:v>
                </c:pt>
                <c:pt idx="37624">
                  <c:v>16956.25</c:v>
                </c:pt>
                <c:pt idx="37625">
                  <c:v>16337.58</c:v>
                </c:pt>
                <c:pt idx="37626">
                  <c:v>17629.88</c:v>
                </c:pt>
                <c:pt idx="37627">
                  <c:v>17589.78</c:v>
                </c:pt>
                <c:pt idx="37628">
                  <c:v>14813.02</c:v>
                </c:pt>
                <c:pt idx="37629">
                  <c:v>13938.33</c:v>
                </c:pt>
                <c:pt idx="37630">
                  <c:v>15365.8</c:v>
                </c:pt>
                <c:pt idx="37631">
                  <c:v>15883.9</c:v>
                </c:pt>
                <c:pt idx="37632">
                  <c:v>15516.53</c:v>
                </c:pt>
                <c:pt idx="37633">
                  <c:v>17346.580000000002</c:v>
                </c:pt>
                <c:pt idx="37634">
                  <c:v>17519.900000000001</c:v>
                </c:pt>
                <c:pt idx="37635">
                  <c:v>17888.87</c:v>
                </c:pt>
                <c:pt idx="37636">
                  <c:v>17749.82</c:v>
                </c:pt>
                <c:pt idx="37637">
                  <c:v>17427.88</c:v>
                </c:pt>
                <c:pt idx="37638">
                  <c:v>17498.009999999998</c:v>
                </c:pt>
                <c:pt idx="37639">
                  <c:v>16986.740000000002</c:v>
                </c:pt>
                <c:pt idx="37640">
                  <c:v>19036.099999999999</c:v>
                </c:pt>
                <c:pt idx="37641">
                  <c:v>19408.169999999998</c:v>
                </c:pt>
                <c:pt idx="37642">
                  <c:v>19846.57</c:v>
                </c:pt>
                <c:pt idx="37643">
                  <c:v>20120.21</c:v>
                </c:pt>
                <c:pt idx="37644">
                  <c:v>20653.580000000002</c:v>
                </c:pt>
                <c:pt idx="37645">
                  <c:v>15633.65</c:v>
                </c:pt>
                <c:pt idx="37646">
                  <c:v>18549.419999999998</c:v>
                </c:pt>
                <c:pt idx="37647">
                  <c:v>19238.72</c:v>
                </c:pt>
                <c:pt idx="37648">
                  <c:v>20159.75</c:v>
                </c:pt>
                <c:pt idx="37649">
                  <c:v>24568.55</c:v>
                </c:pt>
                <c:pt idx="37650">
                  <c:v>16555.8</c:v>
                </c:pt>
                <c:pt idx="37651">
                  <c:v>16408.95</c:v>
                </c:pt>
                <c:pt idx="37652">
                  <c:v>17820.63</c:v>
                </c:pt>
                <c:pt idx="37653">
                  <c:v>18197.37</c:v>
                </c:pt>
                <c:pt idx="37654">
                  <c:v>18033.62</c:v>
                </c:pt>
                <c:pt idx="37655">
                  <c:v>18867.599999999999</c:v>
                </c:pt>
                <c:pt idx="37656">
                  <c:v>19845.82</c:v>
                </c:pt>
                <c:pt idx="37657">
                  <c:v>18087.419999999998</c:v>
                </c:pt>
                <c:pt idx="37658">
                  <c:v>15733.3</c:v>
                </c:pt>
                <c:pt idx="37659">
                  <c:v>18086.580000000002</c:v>
                </c:pt>
                <c:pt idx="37660">
                  <c:v>18367.830000000002</c:v>
                </c:pt>
                <c:pt idx="37661">
                  <c:v>17586.89</c:v>
                </c:pt>
                <c:pt idx="37662">
                  <c:v>17547</c:v>
                </c:pt>
                <c:pt idx="37663">
                  <c:v>16892.54</c:v>
                </c:pt>
                <c:pt idx="37664">
                  <c:v>19696.98</c:v>
                </c:pt>
                <c:pt idx="37665">
                  <c:v>19121.29</c:v>
                </c:pt>
                <c:pt idx="37666">
                  <c:v>21254.41</c:v>
                </c:pt>
                <c:pt idx="37667">
                  <c:v>17417.509999999998</c:v>
                </c:pt>
                <c:pt idx="37668">
                  <c:v>20364.740000000002</c:v>
                </c:pt>
                <c:pt idx="37669">
                  <c:v>18464.41</c:v>
                </c:pt>
                <c:pt idx="37670">
                  <c:v>20247</c:v>
                </c:pt>
                <c:pt idx="37671">
                  <c:v>13942.27</c:v>
                </c:pt>
                <c:pt idx="37672">
                  <c:v>14148.9</c:v>
                </c:pt>
                <c:pt idx="37673">
                  <c:v>16028.14</c:v>
                </c:pt>
                <c:pt idx="37674">
                  <c:v>21542.14</c:v>
                </c:pt>
                <c:pt idx="37675">
                  <c:v>20501.28</c:v>
                </c:pt>
                <c:pt idx="37676">
                  <c:v>20468.53</c:v>
                </c:pt>
                <c:pt idx="37677">
                  <c:v>20453.419999999998</c:v>
                </c:pt>
                <c:pt idx="37678">
                  <c:v>21059.24</c:v>
                </c:pt>
                <c:pt idx="37679">
                  <c:v>21098.87</c:v>
                </c:pt>
                <c:pt idx="37680">
                  <c:v>20448.93</c:v>
                </c:pt>
                <c:pt idx="37681">
                  <c:v>22498.06</c:v>
                </c:pt>
                <c:pt idx="37682">
                  <c:v>21544.94</c:v>
                </c:pt>
                <c:pt idx="37683">
                  <c:v>20679.68</c:v>
                </c:pt>
                <c:pt idx="37684">
                  <c:v>21120.639999999999</c:v>
                </c:pt>
                <c:pt idx="37685">
                  <c:v>20358.580000000002</c:v>
                </c:pt>
                <c:pt idx="37686">
                  <c:v>22812.33</c:v>
                </c:pt>
                <c:pt idx="37687">
                  <c:v>21891.38</c:v>
                </c:pt>
                <c:pt idx="37688">
                  <c:v>21997.63</c:v>
                </c:pt>
                <c:pt idx="37689">
                  <c:v>22370.02</c:v>
                </c:pt>
                <c:pt idx="37690">
                  <c:v>24595.43</c:v>
                </c:pt>
                <c:pt idx="37691">
                  <c:v>22421.35</c:v>
                </c:pt>
                <c:pt idx="37692">
                  <c:v>21266.04</c:v>
                </c:pt>
                <c:pt idx="37693">
                  <c:v>20388.560000000001</c:v>
                </c:pt>
                <c:pt idx="37694">
                  <c:v>21291.78</c:v>
                </c:pt>
                <c:pt idx="37695">
                  <c:v>22018.85</c:v>
                </c:pt>
                <c:pt idx="37696">
                  <c:v>23550.1</c:v>
                </c:pt>
                <c:pt idx="37697">
                  <c:v>20509.5</c:v>
                </c:pt>
                <c:pt idx="37698">
                  <c:v>20354.080000000002</c:v>
                </c:pt>
                <c:pt idx="37699">
                  <c:v>23057.42</c:v>
                </c:pt>
                <c:pt idx="37700">
                  <c:v>23820.34</c:v>
                </c:pt>
                <c:pt idx="37701">
                  <c:v>28394.99</c:v>
                </c:pt>
                <c:pt idx="37702">
                  <c:v>18518.849999999999</c:v>
                </c:pt>
                <c:pt idx="37703">
                  <c:v>21480.03</c:v>
                </c:pt>
                <c:pt idx="37704">
                  <c:v>21233.11</c:v>
                </c:pt>
                <c:pt idx="37705">
                  <c:v>22024.43</c:v>
                </c:pt>
                <c:pt idx="37706">
                  <c:v>20347.41</c:v>
                </c:pt>
                <c:pt idx="37707">
                  <c:v>22762.35</c:v>
                </c:pt>
                <c:pt idx="37708">
                  <c:v>24705.91</c:v>
                </c:pt>
                <c:pt idx="37709">
                  <c:v>22106.73</c:v>
                </c:pt>
                <c:pt idx="37710">
                  <c:v>21667.1</c:v>
                </c:pt>
                <c:pt idx="37711">
                  <c:v>21632.16</c:v>
                </c:pt>
                <c:pt idx="37712">
                  <c:v>21863.15</c:v>
                </c:pt>
                <c:pt idx="37713">
                  <c:v>20630.53</c:v>
                </c:pt>
                <c:pt idx="37714">
                  <c:v>21732.75</c:v>
                </c:pt>
                <c:pt idx="37715">
                  <c:v>20525.14</c:v>
                </c:pt>
                <c:pt idx="37716">
                  <c:v>22820.28</c:v>
                </c:pt>
                <c:pt idx="37717">
                  <c:v>21778.04</c:v>
                </c:pt>
                <c:pt idx="37718">
                  <c:v>22311.96</c:v>
                </c:pt>
                <c:pt idx="37719">
                  <c:v>21998.21</c:v>
                </c:pt>
                <c:pt idx="37720">
                  <c:v>23933.49</c:v>
                </c:pt>
                <c:pt idx="37721">
                  <c:v>23687.21</c:v>
                </c:pt>
                <c:pt idx="37722">
                  <c:v>22087.35</c:v>
                </c:pt>
                <c:pt idx="37723">
                  <c:v>21022.03</c:v>
                </c:pt>
                <c:pt idx="37724">
                  <c:v>19965.63</c:v>
                </c:pt>
                <c:pt idx="37725">
                  <c:v>20580.36</c:v>
                </c:pt>
                <c:pt idx="37726">
                  <c:v>20527.919999999998</c:v>
                </c:pt>
                <c:pt idx="37727">
                  <c:v>21151.25</c:v>
                </c:pt>
                <c:pt idx="37728">
                  <c:v>20385.669999999998</c:v>
                </c:pt>
                <c:pt idx="37729">
                  <c:v>21779.29</c:v>
                </c:pt>
                <c:pt idx="37730">
                  <c:v>19307.39</c:v>
                </c:pt>
                <c:pt idx="37731">
                  <c:v>19640.86</c:v>
                </c:pt>
                <c:pt idx="37732">
                  <c:v>19716.71</c:v>
                </c:pt>
                <c:pt idx="37733">
                  <c:v>20489.45</c:v>
                </c:pt>
                <c:pt idx="37734">
                  <c:v>23091.72</c:v>
                </c:pt>
                <c:pt idx="37735">
                  <c:v>21164.11</c:v>
                </c:pt>
                <c:pt idx="37736">
                  <c:v>21317.360000000001</c:v>
                </c:pt>
                <c:pt idx="37737">
                  <c:v>18948.919999999998</c:v>
                </c:pt>
                <c:pt idx="37738">
                  <c:v>20216.759999999998</c:v>
                </c:pt>
                <c:pt idx="37739">
                  <c:v>19654</c:v>
                </c:pt>
                <c:pt idx="37740">
                  <c:v>18861.7</c:v>
                </c:pt>
                <c:pt idx="37741">
                  <c:v>18560.29</c:v>
                </c:pt>
                <c:pt idx="37742">
                  <c:v>19529.669999999998</c:v>
                </c:pt>
                <c:pt idx="37743">
                  <c:v>19450.060000000001</c:v>
                </c:pt>
                <c:pt idx="37744">
                  <c:v>19708.86</c:v>
                </c:pt>
                <c:pt idx="37745">
                  <c:v>18631.04</c:v>
                </c:pt>
                <c:pt idx="37746">
                  <c:v>29863.11</c:v>
                </c:pt>
                <c:pt idx="37747">
                  <c:v>29523.919999999998</c:v>
                </c:pt>
                <c:pt idx="37748">
                  <c:v>27790.99</c:v>
                </c:pt>
                <c:pt idx="37749">
                  <c:v>27548.83</c:v>
                </c:pt>
                <c:pt idx="37750">
                  <c:v>29097.7</c:v>
                </c:pt>
                <c:pt idx="37751">
                  <c:v>28597.98</c:v>
                </c:pt>
                <c:pt idx="37752">
                  <c:v>29260.42</c:v>
                </c:pt>
                <c:pt idx="37753">
                  <c:v>26594.79</c:v>
                </c:pt>
                <c:pt idx="37754">
                  <c:v>28639.360000000001</c:v>
                </c:pt>
                <c:pt idx="37755">
                  <c:v>27736.21</c:v>
                </c:pt>
                <c:pt idx="37756">
                  <c:v>28960.34</c:v>
                </c:pt>
                <c:pt idx="37757">
                  <c:v>29530.37</c:v>
                </c:pt>
                <c:pt idx="37758">
                  <c:v>29489.85</c:v>
                </c:pt>
                <c:pt idx="37759">
                  <c:v>31413.84</c:v>
                </c:pt>
                <c:pt idx="37760">
                  <c:v>30164.47</c:v>
                </c:pt>
                <c:pt idx="37761">
                  <c:v>32442.25</c:v>
                </c:pt>
                <c:pt idx="37762">
                  <c:v>29535.75</c:v>
                </c:pt>
                <c:pt idx="37763">
                  <c:v>31472.63</c:v>
                </c:pt>
                <c:pt idx="37764">
                  <c:v>31225.040000000001</c:v>
                </c:pt>
                <c:pt idx="37765">
                  <c:v>31628.31</c:v>
                </c:pt>
                <c:pt idx="37766">
                  <c:v>28620.35</c:v>
                </c:pt>
                <c:pt idx="37767">
                  <c:v>31404.43</c:v>
                </c:pt>
                <c:pt idx="37768">
                  <c:v>30834.02</c:v>
                </c:pt>
                <c:pt idx="37769">
                  <c:v>30631.32</c:v>
                </c:pt>
                <c:pt idx="37770">
                  <c:v>29742.83</c:v>
                </c:pt>
                <c:pt idx="37771">
                  <c:v>29006.3</c:v>
                </c:pt>
                <c:pt idx="37772">
                  <c:v>30091.58</c:v>
                </c:pt>
                <c:pt idx="37773">
                  <c:v>31181.08</c:v>
                </c:pt>
                <c:pt idx="37774">
                  <c:v>31506.639999999999</c:v>
                </c:pt>
                <c:pt idx="37775">
                  <c:v>29856.74</c:v>
                </c:pt>
                <c:pt idx="37776">
                  <c:v>29458.07</c:v>
                </c:pt>
                <c:pt idx="37777">
                  <c:v>30301.83</c:v>
                </c:pt>
                <c:pt idx="37778">
                  <c:v>31108.14</c:v>
                </c:pt>
                <c:pt idx="37779">
                  <c:v>29532.25</c:v>
                </c:pt>
                <c:pt idx="37780">
                  <c:v>29407.93</c:v>
                </c:pt>
                <c:pt idx="37781">
                  <c:v>31168.07</c:v>
                </c:pt>
                <c:pt idx="37782">
                  <c:v>29687.75</c:v>
                </c:pt>
                <c:pt idx="37783">
                  <c:v>30576.25</c:v>
                </c:pt>
                <c:pt idx="37784">
                  <c:v>27630.36</c:v>
                </c:pt>
                <c:pt idx="37785">
                  <c:v>30589.55</c:v>
                </c:pt>
                <c:pt idx="37786">
                  <c:v>31019.49</c:v>
                </c:pt>
                <c:pt idx="37787">
                  <c:v>30260.32</c:v>
                </c:pt>
                <c:pt idx="37788">
                  <c:v>29753.45</c:v>
                </c:pt>
                <c:pt idx="37789">
                  <c:v>25693.53</c:v>
                </c:pt>
                <c:pt idx="37790">
                  <c:v>27916.560000000001</c:v>
                </c:pt>
                <c:pt idx="37791">
                  <c:v>28068.33</c:v>
                </c:pt>
                <c:pt idx="37792">
                  <c:v>30425.040000000001</c:v>
                </c:pt>
                <c:pt idx="37793">
                  <c:v>23164.63</c:v>
                </c:pt>
                <c:pt idx="37794">
                  <c:v>27488.21</c:v>
                </c:pt>
                <c:pt idx="37795">
                  <c:v>29675.85</c:v>
                </c:pt>
                <c:pt idx="37796">
                  <c:v>30993.65</c:v>
                </c:pt>
                <c:pt idx="37797">
                  <c:v>28769.27</c:v>
                </c:pt>
                <c:pt idx="37798">
                  <c:v>31772.71</c:v>
                </c:pt>
                <c:pt idx="37799">
                  <c:v>30066.55</c:v>
                </c:pt>
                <c:pt idx="37800">
                  <c:v>30092.44</c:v>
                </c:pt>
                <c:pt idx="37801">
                  <c:v>28339.56</c:v>
                </c:pt>
                <c:pt idx="37802">
                  <c:v>29211.01</c:v>
                </c:pt>
                <c:pt idx="37803">
                  <c:v>30109.83</c:v>
                </c:pt>
                <c:pt idx="37804">
                  <c:v>31191.37</c:v>
                </c:pt>
                <c:pt idx="37805">
                  <c:v>27835.439999999999</c:v>
                </c:pt>
                <c:pt idx="37806">
                  <c:v>28179.39</c:v>
                </c:pt>
                <c:pt idx="37807">
                  <c:v>31327.37</c:v>
                </c:pt>
                <c:pt idx="37808">
                  <c:v>30178.32</c:v>
                </c:pt>
                <c:pt idx="37809">
                  <c:v>31230.79</c:v>
                </c:pt>
                <c:pt idx="37810">
                  <c:v>27336.19</c:v>
                </c:pt>
                <c:pt idx="37811">
                  <c:v>31385.66</c:v>
                </c:pt>
                <c:pt idx="37812">
                  <c:v>30446.22</c:v>
                </c:pt>
                <c:pt idx="37813">
                  <c:v>31948.880000000001</c:v>
                </c:pt>
                <c:pt idx="37814">
                  <c:v>29559.11</c:v>
                </c:pt>
                <c:pt idx="37815">
                  <c:v>30762.49</c:v>
                </c:pt>
                <c:pt idx="37816">
                  <c:v>31080.58</c:v>
                </c:pt>
                <c:pt idx="37817">
                  <c:v>32029.21</c:v>
                </c:pt>
                <c:pt idx="37818">
                  <c:v>30121.5</c:v>
                </c:pt>
                <c:pt idx="37819">
                  <c:v>30412.33</c:v>
                </c:pt>
                <c:pt idx="37820">
                  <c:v>32397.16</c:v>
                </c:pt>
                <c:pt idx="37821">
                  <c:v>31345.54</c:v>
                </c:pt>
                <c:pt idx="37822">
                  <c:v>30936.33</c:v>
                </c:pt>
                <c:pt idx="37823">
                  <c:v>29301.24</c:v>
                </c:pt>
                <c:pt idx="37824">
                  <c:v>33043.72</c:v>
                </c:pt>
                <c:pt idx="37825">
                  <c:v>32150.46</c:v>
                </c:pt>
                <c:pt idx="37826">
                  <c:v>33619.5</c:v>
                </c:pt>
                <c:pt idx="37827">
                  <c:v>30196.62</c:v>
                </c:pt>
                <c:pt idx="37828">
                  <c:v>31624.91</c:v>
                </c:pt>
                <c:pt idx="37829">
                  <c:v>32333.200000000001</c:v>
                </c:pt>
                <c:pt idx="37830">
                  <c:v>33332.879999999997</c:v>
                </c:pt>
                <c:pt idx="37831">
                  <c:v>31498.75</c:v>
                </c:pt>
                <c:pt idx="37832">
                  <c:v>30383.39</c:v>
                </c:pt>
                <c:pt idx="37833">
                  <c:v>33498.019999999997</c:v>
                </c:pt>
                <c:pt idx="37834">
                  <c:v>31560.17</c:v>
                </c:pt>
                <c:pt idx="37835">
                  <c:v>32237.33</c:v>
                </c:pt>
                <c:pt idx="37836">
                  <c:v>29498.1</c:v>
                </c:pt>
                <c:pt idx="37837">
                  <c:v>31407.13</c:v>
                </c:pt>
                <c:pt idx="37838">
                  <c:v>33022.080000000002</c:v>
                </c:pt>
                <c:pt idx="37839">
                  <c:v>31836.39</c:v>
                </c:pt>
                <c:pt idx="37840">
                  <c:v>33280.44</c:v>
                </c:pt>
                <c:pt idx="37841">
                  <c:v>28477.51</c:v>
                </c:pt>
                <c:pt idx="37842">
                  <c:v>30364.41</c:v>
                </c:pt>
                <c:pt idx="37843">
                  <c:v>29392.09</c:v>
                </c:pt>
                <c:pt idx="37844">
                  <c:v>33753.199999999997</c:v>
                </c:pt>
                <c:pt idx="37845">
                  <c:v>24666.69</c:v>
                </c:pt>
                <c:pt idx="37846">
                  <c:v>31692.23</c:v>
                </c:pt>
                <c:pt idx="37847">
                  <c:v>32369.25</c:v>
                </c:pt>
                <c:pt idx="37848">
                  <c:v>32523.119999999999</c:v>
                </c:pt>
                <c:pt idx="37849">
                  <c:v>31474.61</c:v>
                </c:pt>
                <c:pt idx="37850">
                  <c:v>33206.29</c:v>
                </c:pt>
                <c:pt idx="37851">
                  <c:v>34081.74</c:v>
                </c:pt>
                <c:pt idx="37852">
                  <c:v>33851.519999999997</c:v>
                </c:pt>
                <c:pt idx="37853">
                  <c:v>34043.67</c:v>
                </c:pt>
                <c:pt idx="37854">
                  <c:v>32369.93</c:v>
                </c:pt>
                <c:pt idx="37855">
                  <c:v>33818.660000000003</c:v>
                </c:pt>
                <c:pt idx="37856">
                  <c:v>34083.79</c:v>
                </c:pt>
                <c:pt idx="37857">
                  <c:v>32148.66</c:v>
                </c:pt>
                <c:pt idx="37858">
                  <c:v>30108.07</c:v>
                </c:pt>
                <c:pt idx="37859">
                  <c:v>35928.79</c:v>
                </c:pt>
                <c:pt idx="37860">
                  <c:v>32536.29</c:v>
                </c:pt>
                <c:pt idx="37861">
                  <c:v>33637.71</c:v>
                </c:pt>
                <c:pt idx="37862">
                  <c:v>31270.33</c:v>
                </c:pt>
                <c:pt idx="37863">
                  <c:v>32528.94</c:v>
                </c:pt>
                <c:pt idx="37864">
                  <c:v>32697.54</c:v>
                </c:pt>
                <c:pt idx="37865">
                  <c:v>34068.089999999997</c:v>
                </c:pt>
                <c:pt idx="37866">
                  <c:v>31952.94</c:v>
                </c:pt>
                <c:pt idx="37867">
                  <c:v>34061.96</c:v>
                </c:pt>
                <c:pt idx="37868">
                  <c:v>33669.08</c:v>
                </c:pt>
                <c:pt idx="37869">
                  <c:v>33909.11</c:v>
                </c:pt>
                <c:pt idx="37870">
                  <c:v>32389.73</c:v>
                </c:pt>
                <c:pt idx="37871">
                  <c:v>31430.080000000002</c:v>
                </c:pt>
                <c:pt idx="37872">
                  <c:v>36465.279999999999</c:v>
                </c:pt>
                <c:pt idx="37873">
                  <c:v>33215.24</c:v>
                </c:pt>
                <c:pt idx="37874">
                  <c:v>33792.42</c:v>
                </c:pt>
                <c:pt idx="37875">
                  <c:v>31608.76</c:v>
                </c:pt>
                <c:pt idx="37876">
                  <c:v>33778.449999999997</c:v>
                </c:pt>
                <c:pt idx="37877">
                  <c:v>33380.53</c:v>
                </c:pt>
                <c:pt idx="37878">
                  <c:v>34639.089999999997</c:v>
                </c:pt>
                <c:pt idx="37879">
                  <c:v>33432.29</c:v>
                </c:pt>
                <c:pt idx="37880">
                  <c:v>31610.57</c:v>
                </c:pt>
                <c:pt idx="37881">
                  <c:v>34521.01</c:v>
                </c:pt>
                <c:pt idx="37882">
                  <c:v>34034.129999999997</c:v>
                </c:pt>
                <c:pt idx="37883">
                  <c:v>34346.160000000003</c:v>
                </c:pt>
                <c:pt idx="37884">
                  <c:v>31024.01</c:v>
                </c:pt>
                <c:pt idx="37885">
                  <c:v>33440.15</c:v>
                </c:pt>
                <c:pt idx="37886">
                  <c:v>33663.26</c:v>
                </c:pt>
                <c:pt idx="37887">
                  <c:v>34010.959999999999</c:v>
                </c:pt>
                <c:pt idx="37888">
                  <c:v>32237.17</c:v>
                </c:pt>
                <c:pt idx="37889">
                  <c:v>21984.06</c:v>
                </c:pt>
                <c:pt idx="37890">
                  <c:v>20151.740000000002</c:v>
                </c:pt>
                <c:pt idx="37891">
                  <c:v>19945.11</c:v>
                </c:pt>
                <c:pt idx="37892">
                  <c:v>19688</c:v>
                </c:pt>
                <c:pt idx="37893">
                  <c:v>20468.18</c:v>
                </c:pt>
                <c:pt idx="37894">
                  <c:v>20006.21</c:v>
                </c:pt>
                <c:pt idx="37895">
                  <c:v>19192.95</c:v>
                </c:pt>
                <c:pt idx="37896">
                  <c:v>17494.54</c:v>
                </c:pt>
                <c:pt idx="37897">
                  <c:v>19400.53</c:v>
                </c:pt>
                <c:pt idx="37898">
                  <c:v>18334.560000000001</c:v>
                </c:pt>
                <c:pt idx="37899">
                  <c:v>19671.509999999998</c:v>
                </c:pt>
                <c:pt idx="37900">
                  <c:v>19552.169999999998</c:v>
                </c:pt>
                <c:pt idx="37901">
                  <c:v>20100.25</c:v>
                </c:pt>
                <c:pt idx="37902">
                  <c:v>22027.38</c:v>
                </c:pt>
                <c:pt idx="37903">
                  <c:v>21403.19</c:v>
                </c:pt>
                <c:pt idx="37904">
                  <c:v>21283.360000000001</c:v>
                </c:pt>
                <c:pt idx="37905">
                  <c:v>20269.189999999999</c:v>
                </c:pt>
                <c:pt idx="37906">
                  <c:v>20629.099999999999</c:v>
                </c:pt>
                <c:pt idx="37907">
                  <c:v>20416.87</c:v>
                </c:pt>
                <c:pt idx="37908">
                  <c:v>20648.060000000001</c:v>
                </c:pt>
                <c:pt idx="37909">
                  <c:v>20269.88</c:v>
                </c:pt>
                <c:pt idx="37910">
                  <c:v>21709.25</c:v>
                </c:pt>
                <c:pt idx="37911">
                  <c:v>20328.54</c:v>
                </c:pt>
                <c:pt idx="37912">
                  <c:v>20277</c:v>
                </c:pt>
                <c:pt idx="37913">
                  <c:v>20841.669999999998</c:v>
                </c:pt>
                <c:pt idx="37914">
                  <c:v>19222.84</c:v>
                </c:pt>
                <c:pt idx="37915">
                  <c:v>21544.19</c:v>
                </c:pt>
                <c:pt idx="37916">
                  <c:v>19134.669999999998</c:v>
                </c:pt>
                <c:pt idx="37917">
                  <c:v>20982.91</c:v>
                </c:pt>
                <c:pt idx="37918">
                  <c:v>19815.900000000001</c:v>
                </c:pt>
                <c:pt idx="37919">
                  <c:v>22588.98</c:v>
                </c:pt>
                <c:pt idx="37920">
                  <c:v>22620.97</c:v>
                </c:pt>
                <c:pt idx="37921">
                  <c:v>22347.84</c:v>
                </c:pt>
                <c:pt idx="37922">
                  <c:v>21381.27</c:v>
                </c:pt>
                <c:pt idx="37923">
                  <c:v>24631.57</c:v>
                </c:pt>
                <c:pt idx="37924">
                  <c:v>23803.759999999998</c:v>
                </c:pt>
                <c:pt idx="37925">
                  <c:v>22338.82</c:v>
                </c:pt>
                <c:pt idx="37926">
                  <c:v>24744.55</c:v>
                </c:pt>
                <c:pt idx="37927">
                  <c:v>22836.31</c:v>
                </c:pt>
                <c:pt idx="37928">
                  <c:v>24148.9</c:v>
                </c:pt>
                <c:pt idx="37929">
                  <c:v>27798.74</c:v>
                </c:pt>
                <c:pt idx="37930">
                  <c:v>28902.75</c:v>
                </c:pt>
                <c:pt idx="37931">
                  <c:v>31865.47</c:v>
                </c:pt>
                <c:pt idx="37932">
                  <c:v>30911.78</c:v>
                </c:pt>
                <c:pt idx="37933">
                  <c:v>42660.01</c:v>
                </c:pt>
                <c:pt idx="37934">
                  <c:v>51614.48</c:v>
                </c:pt>
                <c:pt idx="37935">
                  <c:v>91467.03</c:v>
                </c:pt>
                <c:pt idx="37936">
                  <c:v>26972.52</c:v>
                </c:pt>
                <c:pt idx="37937">
                  <c:v>23109.77</c:v>
                </c:pt>
                <c:pt idx="37938">
                  <c:v>21671.02</c:v>
                </c:pt>
                <c:pt idx="37939">
                  <c:v>22991.72</c:v>
                </c:pt>
                <c:pt idx="37940">
                  <c:v>22069.91</c:v>
                </c:pt>
                <c:pt idx="37941">
                  <c:v>27701.47</c:v>
                </c:pt>
                <c:pt idx="37942">
                  <c:v>28853.26</c:v>
                </c:pt>
                <c:pt idx="37943">
                  <c:v>28141.94</c:v>
                </c:pt>
                <c:pt idx="37944">
                  <c:v>26404.35</c:v>
                </c:pt>
                <c:pt idx="37945">
                  <c:v>28331.01</c:v>
                </c:pt>
                <c:pt idx="37946">
                  <c:v>26646.29</c:v>
                </c:pt>
                <c:pt idx="37947">
                  <c:v>28225.05</c:v>
                </c:pt>
                <c:pt idx="37948">
                  <c:v>27332.959999999999</c:v>
                </c:pt>
                <c:pt idx="37949">
                  <c:v>24430.68</c:v>
                </c:pt>
                <c:pt idx="37950">
                  <c:v>25693.35</c:v>
                </c:pt>
                <c:pt idx="37951">
                  <c:v>24467.3</c:v>
                </c:pt>
                <c:pt idx="37952">
                  <c:v>28372</c:v>
                </c:pt>
                <c:pt idx="37953">
                  <c:v>24816.48</c:v>
                </c:pt>
                <c:pt idx="37954">
                  <c:v>28740.16</c:v>
                </c:pt>
                <c:pt idx="37955">
                  <c:v>28417.06</c:v>
                </c:pt>
                <c:pt idx="37956">
                  <c:v>32601.55</c:v>
                </c:pt>
                <c:pt idx="37957">
                  <c:v>30642.49</c:v>
                </c:pt>
                <c:pt idx="37958">
                  <c:v>28354.14</c:v>
                </c:pt>
                <c:pt idx="37959">
                  <c:v>32295.79</c:v>
                </c:pt>
                <c:pt idx="37960">
                  <c:v>31430.1</c:v>
                </c:pt>
                <c:pt idx="37961">
                  <c:v>33033.519999999997</c:v>
                </c:pt>
                <c:pt idx="37962">
                  <c:v>28792.15</c:v>
                </c:pt>
                <c:pt idx="37963">
                  <c:v>30360.37</c:v>
                </c:pt>
                <c:pt idx="37964">
                  <c:v>30013.78</c:v>
                </c:pt>
                <c:pt idx="37965">
                  <c:v>31900.45</c:v>
                </c:pt>
                <c:pt idx="37966">
                  <c:v>30112.86</c:v>
                </c:pt>
                <c:pt idx="37967">
                  <c:v>31411.1</c:v>
                </c:pt>
                <c:pt idx="37968">
                  <c:v>29548.560000000001</c:v>
                </c:pt>
                <c:pt idx="37969">
                  <c:v>32520.57</c:v>
                </c:pt>
                <c:pt idx="37970">
                  <c:v>26740.880000000001</c:v>
                </c:pt>
                <c:pt idx="37971">
                  <c:v>28087.31</c:v>
                </c:pt>
                <c:pt idx="37972">
                  <c:v>27132.9</c:v>
                </c:pt>
                <c:pt idx="37973">
                  <c:v>29145.39</c:v>
                </c:pt>
                <c:pt idx="37974">
                  <c:v>28955.919999999998</c:v>
                </c:pt>
                <c:pt idx="37975">
                  <c:v>28657.16</c:v>
                </c:pt>
                <c:pt idx="37976">
                  <c:v>31304.080000000002</c:v>
                </c:pt>
                <c:pt idx="37977">
                  <c:v>30170.98</c:v>
                </c:pt>
                <c:pt idx="37978">
                  <c:v>32983.620000000003</c:v>
                </c:pt>
                <c:pt idx="37979">
                  <c:v>27917.83</c:v>
                </c:pt>
                <c:pt idx="37980">
                  <c:v>30612.04</c:v>
                </c:pt>
                <c:pt idx="37981">
                  <c:v>32978.71</c:v>
                </c:pt>
                <c:pt idx="37982">
                  <c:v>33147.53</c:v>
                </c:pt>
                <c:pt idx="37983">
                  <c:v>39412.410000000003</c:v>
                </c:pt>
                <c:pt idx="37984">
                  <c:v>37674.620000000003</c:v>
                </c:pt>
                <c:pt idx="37985">
                  <c:v>46098.09</c:v>
                </c:pt>
                <c:pt idx="37986">
                  <c:v>64020.57</c:v>
                </c:pt>
                <c:pt idx="37987">
                  <c:v>114217.35</c:v>
                </c:pt>
                <c:pt idx="37988">
                  <c:v>46148.87</c:v>
                </c:pt>
                <c:pt idx="37989">
                  <c:v>31018.85</c:v>
                </c:pt>
                <c:pt idx="37990">
                  <c:v>26695.18</c:v>
                </c:pt>
                <c:pt idx="37991">
                  <c:v>26348.03</c:v>
                </c:pt>
                <c:pt idx="37992">
                  <c:v>25648.89</c:v>
                </c:pt>
                <c:pt idx="37993">
                  <c:v>29611.040000000001</c:v>
                </c:pt>
                <c:pt idx="37994">
                  <c:v>33585.660000000003</c:v>
                </c:pt>
                <c:pt idx="37995">
                  <c:v>34729.43</c:v>
                </c:pt>
                <c:pt idx="37996">
                  <c:v>31944.38</c:v>
                </c:pt>
                <c:pt idx="37997">
                  <c:v>32502.25</c:v>
                </c:pt>
                <c:pt idx="37998">
                  <c:v>34824.33</c:v>
                </c:pt>
                <c:pt idx="37999">
                  <c:v>33325.279999999999</c:v>
                </c:pt>
                <c:pt idx="38000">
                  <c:v>31824.15</c:v>
                </c:pt>
                <c:pt idx="38001">
                  <c:v>31904.42</c:v>
                </c:pt>
                <c:pt idx="38002">
                  <c:v>33996.730000000003</c:v>
                </c:pt>
                <c:pt idx="38003">
                  <c:v>30499.85</c:v>
                </c:pt>
                <c:pt idx="38004">
                  <c:v>32327.21</c:v>
                </c:pt>
                <c:pt idx="38005">
                  <c:v>30264.98</c:v>
                </c:pt>
                <c:pt idx="38006">
                  <c:v>30142.86</c:v>
                </c:pt>
                <c:pt idx="38007">
                  <c:v>32304.34</c:v>
                </c:pt>
                <c:pt idx="38008">
                  <c:v>36796.910000000003</c:v>
                </c:pt>
                <c:pt idx="38009">
                  <c:v>35170.97</c:v>
                </c:pt>
                <c:pt idx="38010">
                  <c:v>33043.9</c:v>
                </c:pt>
                <c:pt idx="38011">
                  <c:v>33140.46</c:v>
                </c:pt>
                <c:pt idx="38012">
                  <c:v>32870.15</c:v>
                </c:pt>
                <c:pt idx="38013">
                  <c:v>31517.78</c:v>
                </c:pt>
                <c:pt idx="38014">
                  <c:v>30769.85</c:v>
                </c:pt>
                <c:pt idx="38015">
                  <c:v>32394.11</c:v>
                </c:pt>
                <c:pt idx="38016">
                  <c:v>33373.56</c:v>
                </c:pt>
                <c:pt idx="38017">
                  <c:v>32874.9</c:v>
                </c:pt>
                <c:pt idx="38018">
                  <c:v>30240.49</c:v>
                </c:pt>
                <c:pt idx="38019">
                  <c:v>32014.16</c:v>
                </c:pt>
                <c:pt idx="38020">
                  <c:v>32010.97</c:v>
                </c:pt>
                <c:pt idx="38021">
                  <c:v>35095.61</c:v>
                </c:pt>
                <c:pt idx="38022">
                  <c:v>32738.76</c:v>
                </c:pt>
                <c:pt idx="38023">
                  <c:v>31409.25</c:v>
                </c:pt>
                <c:pt idx="38024">
                  <c:v>30641.46</c:v>
                </c:pt>
                <c:pt idx="38025">
                  <c:v>29519.07</c:v>
                </c:pt>
                <c:pt idx="38026">
                  <c:v>28405.83</c:v>
                </c:pt>
                <c:pt idx="38027">
                  <c:v>29836.76</c:v>
                </c:pt>
                <c:pt idx="38028">
                  <c:v>34172.19</c:v>
                </c:pt>
                <c:pt idx="38029">
                  <c:v>31375.57</c:v>
                </c:pt>
                <c:pt idx="38030">
                  <c:v>30356.83</c:v>
                </c:pt>
                <c:pt idx="38031">
                  <c:v>31562.47</c:v>
                </c:pt>
                <c:pt idx="38032">
                  <c:v>9654</c:v>
                </c:pt>
                <c:pt idx="38033">
                  <c:v>10859.24</c:v>
                </c:pt>
                <c:pt idx="38034">
                  <c:v>12031.37</c:v>
                </c:pt>
                <c:pt idx="38035">
                  <c:v>10333.040000000001</c:v>
                </c:pt>
                <c:pt idx="38036">
                  <c:v>10197.86</c:v>
                </c:pt>
                <c:pt idx="38037">
                  <c:v>10764.16</c:v>
                </c:pt>
                <c:pt idx="38038">
                  <c:v>9682.48</c:v>
                </c:pt>
                <c:pt idx="38039">
                  <c:v>8044.05</c:v>
                </c:pt>
                <c:pt idx="38040">
                  <c:v>11920.74</c:v>
                </c:pt>
                <c:pt idx="38041">
                  <c:v>7861.52</c:v>
                </c:pt>
                <c:pt idx="38042">
                  <c:v>9096.7199999999993</c:v>
                </c:pt>
                <c:pt idx="38043">
                  <c:v>7877.8</c:v>
                </c:pt>
                <c:pt idx="38044">
                  <c:v>7069.02</c:v>
                </c:pt>
                <c:pt idx="38045">
                  <c:v>8746.73</c:v>
                </c:pt>
                <c:pt idx="38046">
                  <c:v>9204.51</c:v>
                </c:pt>
                <c:pt idx="38047">
                  <c:v>9233.34</c:v>
                </c:pt>
                <c:pt idx="38048">
                  <c:v>7616.84</c:v>
                </c:pt>
                <c:pt idx="38049">
                  <c:v>7081.33</c:v>
                </c:pt>
                <c:pt idx="38050">
                  <c:v>7393.72</c:v>
                </c:pt>
                <c:pt idx="38051">
                  <c:v>8131.64</c:v>
                </c:pt>
                <c:pt idx="38052">
                  <c:v>8404.64</c:v>
                </c:pt>
                <c:pt idx="38053">
                  <c:v>9273.7999999999993</c:v>
                </c:pt>
                <c:pt idx="38054">
                  <c:v>8897.25</c:v>
                </c:pt>
                <c:pt idx="38055">
                  <c:v>8953.2800000000007</c:v>
                </c:pt>
                <c:pt idx="38056">
                  <c:v>8054.83</c:v>
                </c:pt>
                <c:pt idx="38057">
                  <c:v>6548.45</c:v>
                </c:pt>
                <c:pt idx="38058">
                  <c:v>7559.27</c:v>
                </c:pt>
                <c:pt idx="38059">
                  <c:v>9338.7000000000007</c:v>
                </c:pt>
                <c:pt idx="38060">
                  <c:v>8541.68</c:v>
                </c:pt>
                <c:pt idx="38061">
                  <c:v>7693.89</c:v>
                </c:pt>
                <c:pt idx="38062">
                  <c:v>8108.47</c:v>
                </c:pt>
                <c:pt idx="38063">
                  <c:v>9136.11</c:v>
                </c:pt>
                <c:pt idx="38064">
                  <c:v>8535.56</c:v>
                </c:pt>
                <c:pt idx="38065">
                  <c:v>8497.7099999999991</c:v>
                </c:pt>
                <c:pt idx="38066">
                  <c:v>6319.41</c:v>
                </c:pt>
                <c:pt idx="38067">
                  <c:v>9256.57</c:v>
                </c:pt>
                <c:pt idx="38068">
                  <c:v>9129.89</c:v>
                </c:pt>
                <c:pt idx="38069">
                  <c:v>8318.82</c:v>
                </c:pt>
                <c:pt idx="38070">
                  <c:v>6240.49</c:v>
                </c:pt>
                <c:pt idx="38071">
                  <c:v>8415.9699999999993</c:v>
                </c:pt>
                <c:pt idx="38072">
                  <c:v>8801.8700000000008</c:v>
                </c:pt>
                <c:pt idx="38073">
                  <c:v>8536.01</c:v>
                </c:pt>
                <c:pt idx="38074">
                  <c:v>7665.62</c:v>
                </c:pt>
                <c:pt idx="38075">
                  <c:v>6547.7</c:v>
                </c:pt>
                <c:pt idx="38076">
                  <c:v>7257.26</c:v>
                </c:pt>
                <c:pt idx="38077">
                  <c:v>8687.77</c:v>
                </c:pt>
                <c:pt idx="38078">
                  <c:v>10270.959999999999</c:v>
                </c:pt>
                <c:pt idx="38079">
                  <c:v>9087.6200000000008</c:v>
                </c:pt>
                <c:pt idx="38080">
                  <c:v>10336.74</c:v>
                </c:pt>
                <c:pt idx="38081">
                  <c:v>9797.64</c:v>
                </c:pt>
                <c:pt idx="38082">
                  <c:v>11344.79</c:v>
                </c:pt>
                <c:pt idx="38083">
                  <c:v>8483.27</c:v>
                </c:pt>
                <c:pt idx="38084">
                  <c:v>8599.11</c:v>
                </c:pt>
                <c:pt idx="38085">
                  <c:v>8852.24</c:v>
                </c:pt>
                <c:pt idx="38086">
                  <c:v>10501.65</c:v>
                </c:pt>
                <c:pt idx="38087">
                  <c:v>9435.85</c:v>
                </c:pt>
                <c:pt idx="38088">
                  <c:v>9148.3700000000008</c:v>
                </c:pt>
                <c:pt idx="38089">
                  <c:v>11391.94</c:v>
                </c:pt>
                <c:pt idx="38090">
                  <c:v>11107.26</c:v>
                </c:pt>
                <c:pt idx="38091">
                  <c:v>9985.9</c:v>
                </c:pt>
                <c:pt idx="38092">
                  <c:v>9457.4699999999993</c:v>
                </c:pt>
                <c:pt idx="38093">
                  <c:v>11472.21</c:v>
                </c:pt>
                <c:pt idx="38094">
                  <c:v>9925.68</c:v>
                </c:pt>
                <c:pt idx="38095">
                  <c:v>12212.05</c:v>
                </c:pt>
                <c:pt idx="38096">
                  <c:v>6507.68</c:v>
                </c:pt>
                <c:pt idx="38097">
                  <c:v>9773.43</c:v>
                </c:pt>
                <c:pt idx="38098">
                  <c:v>9023.23</c:v>
                </c:pt>
                <c:pt idx="38099">
                  <c:v>8826.43</c:v>
                </c:pt>
                <c:pt idx="38100">
                  <c:v>8386.8799999999992</c:v>
                </c:pt>
                <c:pt idx="38101">
                  <c:v>8429.76</c:v>
                </c:pt>
                <c:pt idx="38102">
                  <c:v>10041.68</c:v>
                </c:pt>
                <c:pt idx="38103">
                  <c:v>8633.49</c:v>
                </c:pt>
                <c:pt idx="38104">
                  <c:v>7209.81</c:v>
                </c:pt>
                <c:pt idx="38105">
                  <c:v>8410.2800000000007</c:v>
                </c:pt>
                <c:pt idx="38106">
                  <c:v>9728.83</c:v>
                </c:pt>
                <c:pt idx="38107">
                  <c:v>10299.450000000001</c:v>
                </c:pt>
                <c:pt idx="38108">
                  <c:v>8167.7</c:v>
                </c:pt>
                <c:pt idx="38109">
                  <c:v>7874.44</c:v>
                </c:pt>
                <c:pt idx="38110">
                  <c:v>8521.2099999999991</c:v>
                </c:pt>
                <c:pt idx="38111">
                  <c:v>9308.2800000000007</c:v>
                </c:pt>
                <c:pt idx="38112">
                  <c:v>9722.89</c:v>
                </c:pt>
                <c:pt idx="38113">
                  <c:v>8986.83</c:v>
                </c:pt>
                <c:pt idx="38114">
                  <c:v>8691.52</c:v>
                </c:pt>
                <c:pt idx="38115">
                  <c:v>8198.59</c:v>
                </c:pt>
                <c:pt idx="38116">
                  <c:v>8784.51</c:v>
                </c:pt>
                <c:pt idx="38117">
                  <c:v>8748.2099999999991</c:v>
                </c:pt>
                <c:pt idx="38118">
                  <c:v>7921.32</c:v>
                </c:pt>
                <c:pt idx="38119">
                  <c:v>7301.94</c:v>
                </c:pt>
                <c:pt idx="38120">
                  <c:v>7888.93</c:v>
                </c:pt>
                <c:pt idx="38121">
                  <c:v>8372.7900000000009</c:v>
                </c:pt>
                <c:pt idx="38122">
                  <c:v>7151.87</c:v>
                </c:pt>
                <c:pt idx="38123">
                  <c:v>7433.29</c:v>
                </c:pt>
                <c:pt idx="38124">
                  <c:v>8546.15</c:v>
                </c:pt>
                <c:pt idx="38125">
                  <c:v>7816.43</c:v>
                </c:pt>
                <c:pt idx="38126">
                  <c:v>7196.37</c:v>
                </c:pt>
                <c:pt idx="38127">
                  <c:v>5982.44</c:v>
                </c:pt>
                <c:pt idx="38128">
                  <c:v>7116.09</c:v>
                </c:pt>
                <c:pt idx="38129">
                  <c:v>5939.3</c:v>
                </c:pt>
                <c:pt idx="38130">
                  <c:v>8918.11</c:v>
                </c:pt>
                <c:pt idx="38131">
                  <c:v>6396.1</c:v>
                </c:pt>
                <c:pt idx="38132">
                  <c:v>10313.35</c:v>
                </c:pt>
                <c:pt idx="38133">
                  <c:v>8023.28</c:v>
                </c:pt>
                <c:pt idx="38134">
                  <c:v>9425.23</c:v>
                </c:pt>
                <c:pt idx="38135">
                  <c:v>9474.99</c:v>
                </c:pt>
                <c:pt idx="38136">
                  <c:v>10164.01</c:v>
                </c:pt>
                <c:pt idx="38137">
                  <c:v>10902.94</c:v>
                </c:pt>
                <c:pt idx="38138">
                  <c:v>11036.81</c:v>
                </c:pt>
                <c:pt idx="38139">
                  <c:v>12912.48</c:v>
                </c:pt>
                <c:pt idx="38140">
                  <c:v>12806.29</c:v>
                </c:pt>
                <c:pt idx="38141">
                  <c:v>11441.51</c:v>
                </c:pt>
                <c:pt idx="38142">
                  <c:v>12535.98</c:v>
                </c:pt>
                <c:pt idx="38143">
                  <c:v>10850.72</c:v>
                </c:pt>
                <c:pt idx="38144">
                  <c:v>9908.7099999999991</c:v>
                </c:pt>
                <c:pt idx="38145">
                  <c:v>15039.82</c:v>
                </c:pt>
                <c:pt idx="38146">
                  <c:v>10255.700000000001</c:v>
                </c:pt>
                <c:pt idx="38147">
                  <c:v>9363.56</c:v>
                </c:pt>
                <c:pt idx="38148">
                  <c:v>9091.26</c:v>
                </c:pt>
                <c:pt idx="38149">
                  <c:v>10109.59</c:v>
                </c:pt>
                <c:pt idx="38150">
                  <c:v>9310.06</c:v>
                </c:pt>
                <c:pt idx="38151">
                  <c:v>9684.35</c:v>
                </c:pt>
                <c:pt idx="38152">
                  <c:v>9366.73</c:v>
                </c:pt>
                <c:pt idx="38153">
                  <c:v>9204.27</c:v>
                </c:pt>
                <c:pt idx="38154">
                  <c:v>9661.11</c:v>
                </c:pt>
                <c:pt idx="38155">
                  <c:v>9526.2999999999993</c:v>
                </c:pt>
                <c:pt idx="38156">
                  <c:v>9993.5300000000007</c:v>
                </c:pt>
                <c:pt idx="38157">
                  <c:v>8919.9500000000007</c:v>
                </c:pt>
                <c:pt idx="38158">
                  <c:v>10329.66</c:v>
                </c:pt>
                <c:pt idx="38159">
                  <c:v>9324.33</c:v>
                </c:pt>
                <c:pt idx="38160">
                  <c:v>10605.15</c:v>
                </c:pt>
                <c:pt idx="38161">
                  <c:v>8446.7199999999993</c:v>
                </c:pt>
                <c:pt idx="38162">
                  <c:v>9702.2199999999993</c:v>
                </c:pt>
                <c:pt idx="38163">
                  <c:v>10203.84</c:v>
                </c:pt>
                <c:pt idx="38164">
                  <c:v>10224.85</c:v>
                </c:pt>
                <c:pt idx="38165">
                  <c:v>9253.51</c:v>
                </c:pt>
                <c:pt idx="38166">
                  <c:v>8871.2099999999991</c:v>
                </c:pt>
                <c:pt idx="38167">
                  <c:v>10766.99</c:v>
                </c:pt>
                <c:pt idx="38168">
                  <c:v>11040.4</c:v>
                </c:pt>
                <c:pt idx="38169">
                  <c:v>9432.74</c:v>
                </c:pt>
                <c:pt idx="38170">
                  <c:v>9860.15</c:v>
                </c:pt>
                <c:pt idx="38171">
                  <c:v>10420.469999999999</c:v>
                </c:pt>
                <c:pt idx="38172">
                  <c:v>10120.77</c:v>
                </c:pt>
                <c:pt idx="38173">
                  <c:v>10139.15</c:v>
                </c:pt>
                <c:pt idx="38174">
                  <c:v>8801.25</c:v>
                </c:pt>
                <c:pt idx="38175">
                  <c:v>3181.36</c:v>
                </c:pt>
                <c:pt idx="38176">
                  <c:v>3220.31</c:v>
                </c:pt>
                <c:pt idx="38177">
                  <c:v>2839.97</c:v>
                </c:pt>
                <c:pt idx="38178">
                  <c:v>2780.97</c:v>
                </c:pt>
                <c:pt idx="38179">
                  <c:v>3377.62</c:v>
                </c:pt>
                <c:pt idx="38180">
                  <c:v>2803.1</c:v>
                </c:pt>
                <c:pt idx="38181">
                  <c:v>3301.2</c:v>
                </c:pt>
                <c:pt idx="38182">
                  <c:v>3638.81</c:v>
                </c:pt>
                <c:pt idx="38183">
                  <c:v>3390.79</c:v>
                </c:pt>
                <c:pt idx="38184">
                  <c:v>2978.76</c:v>
                </c:pt>
                <c:pt idx="38185">
                  <c:v>3157.31</c:v>
                </c:pt>
                <c:pt idx="38186">
                  <c:v>3917.51</c:v>
                </c:pt>
                <c:pt idx="38187">
                  <c:v>3743.88</c:v>
                </c:pt>
                <c:pt idx="38188">
                  <c:v>4412.82</c:v>
                </c:pt>
                <c:pt idx="38189">
                  <c:v>3365.83</c:v>
                </c:pt>
                <c:pt idx="38190">
                  <c:v>4160.4399999999996</c:v>
                </c:pt>
                <c:pt idx="38191">
                  <c:v>3652.55</c:v>
                </c:pt>
                <c:pt idx="38192">
                  <c:v>3814.63</c:v>
                </c:pt>
                <c:pt idx="38193">
                  <c:v>2874.56</c:v>
                </c:pt>
                <c:pt idx="38194">
                  <c:v>3756.4</c:v>
                </c:pt>
                <c:pt idx="38195">
                  <c:v>3143.96</c:v>
                </c:pt>
                <c:pt idx="38196">
                  <c:v>3208.07</c:v>
                </c:pt>
                <c:pt idx="38197">
                  <c:v>2481.04</c:v>
                </c:pt>
                <c:pt idx="38198">
                  <c:v>2849.48</c:v>
                </c:pt>
                <c:pt idx="38199">
                  <c:v>2017.13</c:v>
                </c:pt>
                <c:pt idx="38200">
                  <c:v>2292.0100000000002</c:v>
                </c:pt>
                <c:pt idx="38201">
                  <c:v>1392.31</c:v>
                </c:pt>
                <c:pt idx="38202">
                  <c:v>1925.04</c:v>
                </c:pt>
                <c:pt idx="38203">
                  <c:v>2085.17</c:v>
                </c:pt>
                <c:pt idx="38204">
                  <c:v>2792.87</c:v>
                </c:pt>
                <c:pt idx="38205">
                  <c:v>2357.66</c:v>
                </c:pt>
                <c:pt idx="38206">
                  <c:v>3055.2</c:v>
                </c:pt>
                <c:pt idx="38207">
                  <c:v>1774.07</c:v>
                </c:pt>
                <c:pt idx="38208">
                  <c:v>1808.31</c:v>
                </c:pt>
                <c:pt idx="38209">
                  <c:v>2277.9899999999998</c:v>
                </c:pt>
                <c:pt idx="38210">
                  <c:v>2179.31</c:v>
                </c:pt>
                <c:pt idx="38211">
                  <c:v>1649.44</c:v>
                </c:pt>
                <c:pt idx="38212">
                  <c:v>1799.08</c:v>
                </c:pt>
                <c:pt idx="38213">
                  <c:v>1733.69</c:v>
                </c:pt>
                <c:pt idx="38214">
                  <c:v>2249.08</c:v>
                </c:pt>
                <c:pt idx="38215">
                  <c:v>1767.3</c:v>
                </c:pt>
                <c:pt idx="38216">
                  <c:v>2544.15</c:v>
                </c:pt>
                <c:pt idx="38217">
                  <c:v>3046.05</c:v>
                </c:pt>
                <c:pt idx="38218">
                  <c:v>2163.46</c:v>
                </c:pt>
                <c:pt idx="38219">
                  <c:v>3919.85</c:v>
                </c:pt>
                <c:pt idx="38220">
                  <c:v>5071.29</c:v>
                </c:pt>
                <c:pt idx="38221">
                  <c:v>4235.7</c:v>
                </c:pt>
                <c:pt idx="38222">
                  <c:v>2173.29</c:v>
                </c:pt>
                <c:pt idx="38223">
                  <c:v>2471.27</c:v>
                </c:pt>
                <c:pt idx="38224">
                  <c:v>2625.13</c:v>
                </c:pt>
                <c:pt idx="38225">
                  <c:v>2081.6999999999998</c:v>
                </c:pt>
                <c:pt idx="38226">
                  <c:v>2306.79</c:v>
                </c:pt>
                <c:pt idx="38227">
                  <c:v>1881.52</c:v>
                </c:pt>
                <c:pt idx="38228">
                  <c:v>2013.09</c:v>
                </c:pt>
                <c:pt idx="38229">
                  <c:v>2955.43</c:v>
                </c:pt>
                <c:pt idx="38230">
                  <c:v>1773.83</c:v>
                </c:pt>
                <c:pt idx="38231">
                  <c:v>2325.6</c:v>
                </c:pt>
                <c:pt idx="38232">
                  <c:v>2376.35</c:v>
                </c:pt>
                <c:pt idx="38233">
                  <c:v>2493.0700000000002</c:v>
                </c:pt>
                <c:pt idx="38234">
                  <c:v>2692.36</c:v>
                </c:pt>
                <c:pt idx="38235">
                  <c:v>2582.8000000000002</c:v>
                </c:pt>
                <c:pt idx="38236">
                  <c:v>2433</c:v>
                </c:pt>
                <c:pt idx="38237">
                  <c:v>2118.86</c:v>
                </c:pt>
                <c:pt idx="38238">
                  <c:v>3507.82</c:v>
                </c:pt>
                <c:pt idx="38239">
                  <c:v>3026.76</c:v>
                </c:pt>
                <c:pt idx="38240">
                  <c:v>3298.17</c:v>
                </c:pt>
                <c:pt idx="38241">
                  <c:v>3775.67</c:v>
                </c:pt>
                <c:pt idx="38242">
                  <c:v>3330.78</c:v>
                </c:pt>
                <c:pt idx="38243">
                  <c:v>2690.28</c:v>
                </c:pt>
                <c:pt idx="38244">
                  <c:v>2022.82</c:v>
                </c:pt>
                <c:pt idx="38245">
                  <c:v>3126.39</c:v>
                </c:pt>
                <c:pt idx="38246">
                  <c:v>2582.48</c:v>
                </c:pt>
                <c:pt idx="38247">
                  <c:v>2141.34</c:v>
                </c:pt>
                <c:pt idx="38248">
                  <c:v>2368</c:v>
                </c:pt>
                <c:pt idx="38249">
                  <c:v>2523.42</c:v>
                </c:pt>
                <c:pt idx="38250">
                  <c:v>3469.33</c:v>
                </c:pt>
                <c:pt idx="38251">
                  <c:v>3024.71</c:v>
                </c:pt>
                <c:pt idx="38252">
                  <c:v>2949.45</c:v>
                </c:pt>
                <c:pt idx="38253">
                  <c:v>3670.26</c:v>
                </c:pt>
                <c:pt idx="38254">
                  <c:v>2948.66</c:v>
                </c:pt>
                <c:pt idx="38255">
                  <c:v>2345.2199999999998</c:v>
                </c:pt>
                <c:pt idx="38256">
                  <c:v>2847.46</c:v>
                </c:pt>
                <c:pt idx="38257">
                  <c:v>2610.29</c:v>
                </c:pt>
                <c:pt idx="38258">
                  <c:v>2652.6</c:v>
                </c:pt>
                <c:pt idx="38259">
                  <c:v>3132.32</c:v>
                </c:pt>
                <c:pt idx="38260">
                  <c:v>2839.3</c:v>
                </c:pt>
                <c:pt idx="38261">
                  <c:v>2383</c:v>
                </c:pt>
                <c:pt idx="38262">
                  <c:v>2301.04</c:v>
                </c:pt>
                <c:pt idx="38263">
                  <c:v>2037.24</c:v>
                </c:pt>
                <c:pt idx="38264">
                  <c:v>1688.92</c:v>
                </c:pt>
                <c:pt idx="38265">
                  <c:v>2442.39</c:v>
                </c:pt>
                <c:pt idx="38266">
                  <c:v>2385.48</c:v>
                </c:pt>
                <c:pt idx="38267">
                  <c:v>2419.5300000000002</c:v>
                </c:pt>
                <c:pt idx="38268">
                  <c:v>2762.78</c:v>
                </c:pt>
                <c:pt idx="38269">
                  <c:v>2671.83</c:v>
                </c:pt>
                <c:pt idx="38270">
                  <c:v>2947.12</c:v>
                </c:pt>
                <c:pt idx="38271">
                  <c:v>4327.92</c:v>
                </c:pt>
                <c:pt idx="38272">
                  <c:v>5516.62</c:v>
                </c:pt>
                <c:pt idx="38273">
                  <c:v>5335.01</c:v>
                </c:pt>
                <c:pt idx="38274">
                  <c:v>3157.83</c:v>
                </c:pt>
                <c:pt idx="38275">
                  <c:v>1655.82</c:v>
                </c:pt>
                <c:pt idx="38276">
                  <c:v>2470.5700000000002</c:v>
                </c:pt>
                <c:pt idx="38277">
                  <c:v>2787.72</c:v>
                </c:pt>
                <c:pt idx="38278">
                  <c:v>2384.5500000000002</c:v>
                </c:pt>
                <c:pt idx="38279">
                  <c:v>2088.3200000000002</c:v>
                </c:pt>
                <c:pt idx="38280">
                  <c:v>2872.6</c:v>
                </c:pt>
                <c:pt idx="38281">
                  <c:v>2533.19</c:v>
                </c:pt>
                <c:pt idx="38282">
                  <c:v>2222.4299999999998</c:v>
                </c:pt>
                <c:pt idx="38283">
                  <c:v>2328.16</c:v>
                </c:pt>
                <c:pt idx="38284">
                  <c:v>2339.37</c:v>
                </c:pt>
                <c:pt idx="38285">
                  <c:v>2420.3200000000002</c:v>
                </c:pt>
                <c:pt idx="38286">
                  <c:v>2205.2199999999998</c:v>
                </c:pt>
                <c:pt idx="38287">
                  <c:v>2182.21</c:v>
                </c:pt>
                <c:pt idx="38288">
                  <c:v>2737.75</c:v>
                </c:pt>
                <c:pt idx="38289">
                  <c:v>1951.92</c:v>
                </c:pt>
                <c:pt idx="38290">
                  <c:v>2920.17</c:v>
                </c:pt>
                <c:pt idx="38291">
                  <c:v>2763.53</c:v>
                </c:pt>
                <c:pt idx="38292">
                  <c:v>3041.94</c:v>
                </c:pt>
                <c:pt idx="38293">
                  <c:v>2926.09</c:v>
                </c:pt>
                <c:pt idx="38294">
                  <c:v>3298.7</c:v>
                </c:pt>
                <c:pt idx="38295">
                  <c:v>3205.27</c:v>
                </c:pt>
                <c:pt idx="38296">
                  <c:v>2303.5100000000002</c:v>
                </c:pt>
                <c:pt idx="38297">
                  <c:v>2241.84</c:v>
                </c:pt>
                <c:pt idx="38298">
                  <c:v>3287.54</c:v>
                </c:pt>
                <c:pt idx="38299">
                  <c:v>3337.43</c:v>
                </c:pt>
                <c:pt idx="38300">
                  <c:v>2836.12</c:v>
                </c:pt>
                <c:pt idx="38301">
                  <c:v>1913.79</c:v>
                </c:pt>
                <c:pt idx="38302">
                  <c:v>3132.64</c:v>
                </c:pt>
                <c:pt idx="38303">
                  <c:v>2577.42</c:v>
                </c:pt>
                <c:pt idx="38304">
                  <c:v>3124.82</c:v>
                </c:pt>
                <c:pt idx="38305">
                  <c:v>3485.67</c:v>
                </c:pt>
                <c:pt idx="38306">
                  <c:v>2107.44</c:v>
                </c:pt>
                <c:pt idx="38307">
                  <c:v>2989.62</c:v>
                </c:pt>
                <c:pt idx="38308">
                  <c:v>2886.75</c:v>
                </c:pt>
                <c:pt idx="38309">
                  <c:v>2305.8200000000002</c:v>
                </c:pt>
                <c:pt idx="38310">
                  <c:v>2057.19</c:v>
                </c:pt>
                <c:pt idx="38311">
                  <c:v>1794.67</c:v>
                </c:pt>
                <c:pt idx="38312">
                  <c:v>2075.33</c:v>
                </c:pt>
                <c:pt idx="38313">
                  <c:v>2255.36</c:v>
                </c:pt>
                <c:pt idx="38314">
                  <c:v>1681.25</c:v>
                </c:pt>
                <c:pt idx="38315">
                  <c:v>1913.57</c:v>
                </c:pt>
                <c:pt idx="38316">
                  <c:v>2240.94</c:v>
                </c:pt>
                <c:pt idx="38317">
                  <c:v>1762.15</c:v>
                </c:pt>
                <c:pt idx="38318">
                  <c:v>18721.900000000001</c:v>
                </c:pt>
                <c:pt idx="38319">
                  <c:v>17507.689999999999</c:v>
                </c:pt>
                <c:pt idx="38320">
                  <c:v>16038.17</c:v>
                </c:pt>
                <c:pt idx="38321">
                  <c:v>14518.76</c:v>
                </c:pt>
                <c:pt idx="38322">
                  <c:v>15284.62</c:v>
                </c:pt>
                <c:pt idx="38323">
                  <c:v>13414.28</c:v>
                </c:pt>
                <c:pt idx="38324">
                  <c:v>14634.78</c:v>
                </c:pt>
                <c:pt idx="38325">
                  <c:v>12431.28</c:v>
                </c:pt>
                <c:pt idx="38326">
                  <c:v>14712.16</c:v>
                </c:pt>
                <c:pt idx="38327">
                  <c:v>12481.21</c:v>
                </c:pt>
                <c:pt idx="38328">
                  <c:v>11198.69</c:v>
                </c:pt>
                <c:pt idx="38329">
                  <c:v>13088.07</c:v>
                </c:pt>
                <c:pt idx="38330">
                  <c:v>13995.1</c:v>
                </c:pt>
                <c:pt idx="38331">
                  <c:v>14422</c:v>
                </c:pt>
                <c:pt idx="38332">
                  <c:v>13486.6</c:v>
                </c:pt>
                <c:pt idx="38333">
                  <c:v>11820.26</c:v>
                </c:pt>
                <c:pt idx="38334">
                  <c:v>12815.69</c:v>
                </c:pt>
                <c:pt idx="38335">
                  <c:v>12036.73</c:v>
                </c:pt>
                <c:pt idx="38336">
                  <c:v>14635.28</c:v>
                </c:pt>
                <c:pt idx="38337">
                  <c:v>14296.97</c:v>
                </c:pt>
                <c:pt idx="38338">
                  <c:v>12840.26</c:v>
                </c:pt>
                <c:pt idx="38339">
                  <c:v>11975.49</c:v>
                </c:pt>
                <c:pt idx="38340">
                  <c:v>13750.67</c:v>
                </c:pt>
                <c:pt idx="38341">
                  <c:v>14550.32</c:v>
                </c:pt>
                <c:pt idx="38342">
                  <c:v>14168.44</c:v>
                </c:pt>
                <c:pt idx="38343">
                  <c:v>13776.81</c:v>
                </c:pt>
                <c:pt idx="38344">
                  <c:v>15543.42</c:v>
                </c:pt>
                <c:pt idx="38345">
                  <c:v>14530.28</c:v>
                </c:pt>
                <c:pt idx="38346">
                  <c:v>13391.57</c:v>
                </c:pt>
                <c:pt idx="38347">
                  <c:v>13527.05</c:v>
                </c:pt>
                <c:pt idx="38348">
                  <c:v>14727.7</c:v>
                </c:pt>
                <c:pt idx="38349">
                  <c:v>13501.74</c:v>
                </c:pt>
                <c:pt idx="38350">
                  <c:v>11927.19</c:v>
                </c:pt>
                <c:pt idx="38351">
                  <c:v>13393.47</c:v>
                </c:pt>
                <c:pt idx="38352">
                  <c:v>11940.87</c:v>
                </c:pt>
                <c:pt idx="38353">
                  <c:v>12437.97</c:v>
                </c:pt>
                <c:pt idx="38354">
                  <c:v>11160.64</c:v>
                </c:pt>
                <c:pt idx="38355">
                  <c:v>10644.01</c:v>
                </c:pt>
                <c:pt idx="38356">
                  <c:v>9482.1200000000008</c:v>
                </c:pt>
                <c:pt idx="38357">
                  <c:v>14201.81</c:v>
                </c:pt>
                <c:pt idx="38358">
                  <c:v>11846.77</c:v>
                </c:pt>
                <c:pt idx="38359">
                  <c:v>10344</c:v>
                </c:pt>
                <c:pt idx="38360">
                  <c:v>12791.3</c:v>
                </c:pt>
                <c:pt idx="38361">
                  <c:v>10805.16</c:v>
                </c:pt>
                <c:pt idx="38362">
                  <c:v>10455.969999999999</c:v>
                </c:pt>
                <c:pt idx="38363">
                  <c:v>11728.15</c:v>
                </c:pt>
                <c:pt idx="38364">
                  <c:v>14960.75</c:v>
                </c:pt>
                <c:pt idx="38365">
                  <c:v>9748.77</c:v>
                </c:pt>
                <c:pt idx="38366">
                  <c:v>9214.33</c:v>
                </c:pt>
                <c:pt idx="38367">
                  <c:v>9016.7800000000007</c:v>
                </c:pt>
                <c:pt idx="38368">
                  <c:v>9051.6200000000008</c:v>
                </c:pt>
                <c:pt idx="38369">
                  <c:v>12049.17</c:v>
                </c:pt>
                <c:pt idx="38370">
                  <c:v>11993.91</c:v>
                </c:pt>
                <c:pt idx="38371">
                  <c:v>12067.29</c:v>
                </c:pt>
                <c:pt idx="38372">
                  <c:v>12406.19</c:v>
                </c:pt>
                <c:pt idx="38373">
                  <c:v>9643.42</c:v>
                </c:pt>
                <c:pt idx="38374">
                  <c:v>16146.03</c:v>
                </c:pt>
                <c:pt idx="38375">
                  <c:v>13156.71</c:v>
                </c:pt>
                <c:pt idx="38376">
                  <c:v>14106.69</c:v>
                </c:pt>
                <c:pt idx="38377">
                  <c:v>12262.7</c:v>
                </c:pt>
                <c:pt idx="38378">
                  <c:v>11906.25</c:v>
                </c:pt>
                <c:pt idx="38379">
                  <c:v>13402.83</c:v>
                </c:pt>
                <c:pt idx="38380">
                  <c:v>12007.83</c:v>
                </c:pt>
                <c:pt idx="38381">
                  <c:v>12551.77</c:v>
                </c:pt>
                <c:pt idx="38382">
                  <c:v>13151.14</c:v>
                </c:pt>
                <c:pt idx="38383">
                  <c:v>12338.38</c:v>
                </c:pt>
                <c:pt idx="38384">
                  <c:v>11484.47</c:v>
                </c:pt>
                <c:pt idx="38385">
                  <c:v>10992.99</c:v>
                </c:pt>
                <c:pt idx="38386">
                  <c:v>14307.39</c:v>
                </c:pt>
                <c:pt idx="38387">
                  <c:v>13145.9</c:v>
                </c:pt>
                <c:pt idx="38388">
                  <c:v>13209.95</c:v>
                </c:pt>
                <c:pt idx="38389">
                  <c:v>13091.38</c:v>
                </c:pt>
                <c:pt idx="38390">
                  <c:v>13268.32</c:v>
                </c:pt>
                <c:pt idx="38391">
                  <c:v>13755.05</c:v>
                </c:pt>
                <c:pt idx="38392">
                  <c:v>11146.14</c:v>
                </c:pt>
                <c:pt idx="38393">
                  <c:v>13815.28</c:v>
                </c:pt>
                <c:pt idx="38394">
                  <c:v>14645.29</c:v>
                </c:pt>
                <c:pt idx="38395">
                  <c:v>13564.46</c:v>
                </c:pt>
                <c:pt idx="38396">
                  <c:v>15155.4</c:v>
                </c:pt>
                <c:pt idx="38397">
                  <c:v>14763.84</c:v>
                </c:pt>
                <c:pt idx="38398">
                  <c:v>15976.12</c:v>
                </c:pt>
                <c:pt idx="38399">
                  <c:v>13931.31</c:v>
                </c:pt>
                <c:pt idx="38400">
                  <c:v>13487</c:v>
                </c:pt>
                <c:pt idx="38401">
                  <c:v>13312.8</c:v>
                </c:pt>
                <c:pt idx="38402">
                  <c:v>12299.1</c:v>
                </c:pt>
                <c:pt idx="38403">
                  <c:v>14545.86</c:v>
                </c:pt>
                <c:pt idx="38404">
                  <c:v>11706.79</c:v>
                </c:pt>
                <c:pt idx="38405">
                  <c:v>14401.88</c:v>
                </c:pt>
                <c:pt idx="38406">
                  <c:v>14768.17</c:v>
                </c:pt>
                <c:pt idx="38407">
                  <c:v>12077.65</c:v>
                </c:pt>
                <c:pt idx="38408">
                  <c:v>13775.85</c:v>
                </c:pt>
                <c:pt idx="38409">
                  <c:v>12931.91</c:v>
                </c:pt>
                <c:pt idx="38410">
                  <c:v>15218.53</c:v>
                </c:pt>
                <c:pt idx="38411">
                  <c:v>15015.12</c:v>
                </c:pt>
                <c:pt idx="38412">
                  <c:v>14055.5</c:v>
                </c:pt>
                <c:pt idx="38413">
                  <c:v>13610.08</c:v>
                </c:pt>
                <c:pt idx="38414">
                  <c:v>13830.99</c:v>
                </c:pt>
                <c:pt idx="38415">
                  <c:v>14992.64</c:v>
                </c:pt>
                <c:pt idx="38416">
                  <c:v>17755.099999999999</c:v>
                </c:pt>
                <c:pt idx="38417">
                  <c:v>13247.97</c:v>
                </c:pt>
                <c:pt idx="38418">
                  <c:v>12718.44</c:v>
                </c:pt>
                <c:pt idx="38419">
                  <c:v>13750.38</c:v>
                </c:pt>
                <c:pt idx="38420">
                  <c:v>12191.63</c:v>
                </c:pt>
                <c:pt idx="38421">
                  <c:v>12485.48</c:v>
                </c:pt>
                <c:pt idx="38422">
                  <c:v>20520.41</c:v>
                </c:pt>
                <c:pt idx="38423">
                  <c:v>18365.41</c:v>
                </c:pt>
                <c:pt idx="38424">
                  <c:v>17704.11</c:v>
                </c:pt>
                <c:pt idx="38425">
                  <c:v>16225.47</c:v>
                </c:pt>
                <c:pt idx="38426">
                  <c:v>18348.259999999998</c:v>
                </c:pt>
                <c:pt idx="38427">
                  <c:v>17478.990000000002</c:v>
                </c:pt>
                <c:pt idx="38428">
                  <c:v>14408.28</c:v>
                </c:pt>
                <c:pt idx="38429">
                  <c:v>16829.47</c:v>
                </c:pt>
                <c:pt idx="38430">
                  <c:v>17123.78</c:v>
                </c:pt>
                <c:pt idx="38431">
                  <c:v>18613.580000000002</c:v>
                </c:pt>
                <c:pt idx="38432">
                  <c:v>15937.5</c:v>
                </c:pt>
                <c:pt idx="38433">
                  <c:v>16374.16</c:v>
                </c:pt>
                <c:pt idx="38434">
                  <c:v>16546.47</c:v>
                </c:pt>
                <c:pt idx="38435">
                  <c:v>16753.27</c:v>
                </c:pt>
                <c:pt idx="38436">
                  <c:v>15320.16</c:v>
                </c:pt>
                <c:pt idx="38437">
                  <c:v>16616.5</c:v>
                </c:pt>
                <c:pt idx="38438">
                  <c:v>17161.939999999999</c:v>
                </c:pt>
                <c:pt idx="38439">
                  <c:v>18754.57</c:v>
                </c:pt>
                <c:pt idx="38440">
                  <c:v>17838.310000000001</c:v>
                </c:pt>
                <c:pt idx="38441">
                  <c:v>16219.2</c:v>
                </c:pt>
                <c:pt idx="38442">
                  <c:v>16896.669999999998</c:v>
                </c:pt>
                <c:pt idx="38443">
                  <c:v>15562.58</c:v>
                </c:pt>
                <c:pt idx="38444">
                  <c:v>15720.66</c:v>
                </c:pt>
                <c:pt idx="38445">
                  <c:v>15326.02</c:v>
                </c:pt>
                <c:pt idx="38446">
                  <c:v>15147.13</c:v>
                </c:pt>
                <c:pt idx="38447">
                  <c:v>15432.55</c:v>
                </c:pt>
                <c:pt idx="38448">
                  <c:v>17838.03</c:v>
                </c:pt>
                <c:pt idx="38449">
                  <c:v>16583.03</c:v>
                </c:pt>
                <c:pt idx="38450">
                  <c:v>17734.72</c:v>
                </c:pt>
                <c:pt idx="38451">
                  <c:v>19544.09</c:v>
                </c:pt>
                <c:pt idx="38452">
                  <c:v>17485.32</c:v>
                </c:pt>
                <c:pt idx="38453">
                  <c:v>19197.25</c:v>
                </c:pt>
                <c:pt idx="38454">
                  <c:v>15174.29</c:v>
                </c:pt>
                <c:pt idx="38455">
                  <c:v>16645.099999999999</c:v>
                </c:pt>
                <c:pt idx="38456">
                  <c:v>19397.439999999999</c:v>
                </c:pt>
                <c:pt idx="38457">
                  <c:v>18551.29</c:v>
                </c:pt>
                <c:pt idx="38458">
                  <c:v>16813.3</c:v>
                </c:pt>
                <c:pt idx="38459">
                  <c:v>14646.38</c:v>
                </c:pt>
                <c:pt idx="38460">
                  <c:v>16521.28</c:v>
                </c:pt>
                <c:pt idx="38461">
                  <c:v>93621.2</c:v>
                </c:pt>
                <c:pt idx="38462">
                  <c:v>90586.63</c:v>
                </c:pt>
                <c:pt idx="38463">
                  <c:v>85345.69</c:v>
                </c:pt>
                <c:pt idx="38464">
                  <c:v>82257.81</c:v>
                </c:pt>
                <c:pt idx="38465">
                  <c:v>85295.18</c:v>
                </c:pt>
                <c:pt idx="38466">
                  <c:v>84414.46</c:v>
                </c:pt>
                <c:pt idx="38467">
                  <c:v>83479.34</c:v>
                </c:pt>
                <c:pt idx="38468">
                  <c:v>76860.52</c:v>
                </c:pt>
                <c:pt idx="38469">
                  <c:v>84413.45</c:v>
                </c:pt>
                <c:pt idx="38470">
                  <c:v>75038.679999999993</c:v>
                </c:pt>
                <c:pt idx="38471">
                  <c:v>81293.22</c:v>
                </c:pt>
                <c:pt idx="38472">
                  <c:v>77370.37</c:v>
                </c:pt>
                <c:pt idx="38473">
                  <c:v>72251.73</c:v>
                </c:pt>
                <c:pt idx="38474">
                  <c:v>82663.850000000006</c:v>
                </c:pt>
                <c:pt idx="38475">
                  <c:v>77509.53</c:v>
                </c:pt>
                <c:pt idx="38476">
                  <c:v>81818.92</c:v>
                </c:pt>
                <c:pt idx="38477">
                  <c:v>72028.740000000005</c:v>
                </c:pt>
                <c:pt idx="38478">
                  <c:v>74656.72</c:v>
                </c:pt>
                <c:pt idx="38479">
                  <c:v>75061.69</c:v>
                </c:pt>
                <c:pt idx="38480">
                  <c:v>80928.399999999994</c:v>
                </c:pt>
                <c:pt idx="38481">
                  <c:v>74093.98</c:v>
                </c:pt>
                <c:pt idx="38482">
                  <c:v>77686.03</c:v>
                </c:pt>
                <c:pt idx="38483">
                  <c:v>79276.240000000005</c:v>
                </c:pt>
                <c:pt idx="38484">
                  <c:v>80951.03</c:v>
                </c:pt>
                <c:pt idx="38485">
                  <c:v>77790.12</c:v>
                </c:pt>
                <c:pt idx="38486">
                  <c:v>74180.899999999994</c:v>
                </c:pt>
                <c:pt idx="38487">
                  <c:v>77716.039999999994</c:v>
                </c:pt>
                <c:pt idx="38488">
                  <c:v>82702.58</c:v>
                </c:pt>
                <c:pt idx="38489">
                  <c:v>82729.5</c:v>
                </c:pt>
                <c:pt idx="38490">
                  <c:v>77344.479999999996</c:v>
                </c:pt>
                <c:pt idx="38491">
                  <c:v>80218.19</c:v>
                </c:pt>
                <c:pt idx="38492">
                  <c:v>84585.15</c:v>
                </c:pt>
                <c:pt idx="38493">
                  <c:v>86106.08</c:v>
                </c:pt>
                <c:pt idx="38494">
                  <c:v>81374.97</c:v>
                </c:pt>
                <c:pt idx="38495">
                  <c:v>78210.31</c:v>
                </c:pt>
                <c:pt idx="38496">
                  <c:v>85034.11</c:v>
                </c:pt>
                <c:pt idx="38497">
                  <c:v>79854.5</c:v>
                </c:pt>
                <c:pt idx="38498">
                  <c:v>84090.01</c:v>
                </c:pt>
                <c:pt idx="38499">
                  <c:v>77368.11</c:v>
                </c:pt>
                <c:pt idx="38500">
                  <c:v>84511.67</c:v>
                </c:pt>
                <c:pt idx="38501">
                  <c:v>85120.81</c:v>
                </c:pt>
                <c:pt idx="38502">
                  <c:v>90659.08</c:v>
                </c:pt>
                <c:pt idx="38503">
                  <c:v>96870.97</c:v>
                </c:pt>
                <c:pt idx="38504">
                  <c:v>77635.19</c:v>
                </c:pt>
                <c:pt idx="38505">
                  <c:v>87409.58</c:v>
                </c:pt>
                <c:pt idx="38506">
                  <c:v>91635.520000000004</c:v>
                </c:pt>
                <c:pt idx="38507">
                  <c:v>111234.93</c:v>
                </c:pt>
                <c:pt idx="38508">
                  <c:v>74711.11</c:v>
                </c:pt>
                <c:pt idx="38509">
                  <c:v>86035.62</c:v>
                </c:pt>
                <c:pt idx="38510">
                  <c:v>89756.71</c:v>
                </c:pt>
                <c:pt idx="38511">
                  <c:v>91557.61</c:v>
                </c:pt>
                <c:pt idx="38512">
                  <c:v>82168.160000000003</c:v>
                </c:pt>
                <c:pt idx="38513">
                  <c:v>94975.59</c:v>
                </c:pt>
                <c:pt idx="38514">
                  <c:v>92646.93</c:v>
                </c:pt>
                <c:pt idx="38515">
                  <c:v>89474.62</c:v>
                </c:pt>
                <c:pt idx="38516">
                  <c:v>85751.51</c:v>
                </c:pt>
                <c:pt idx="38517">
                  <c:v>84492.9</c:v>
                </c:pt>
                <c:pt idx="38518">
                  <c:v>86386.77</c:v>
                </c:pt>
                <c:pt idx="38519">
                  <c:v>84921.79</c:v>
                </c:pt>
                <c:pt idx="38520">
                  <c:v>78326.929999999993</c:v>
                </c:pt>
                <c:pt idx="38521">
                  <c:v>76574.960000000006</c:v>
                </c:pt>
                <c:pt idx="38522">
                  <c:v>91359.81</c:v>
                </c:pt>
                <c:pt idx="38523">
                  <c:v>84957.21</c:v>
                </c:pt>
                <c:pt idx="38524">
                  <c:v>92999.46</c:v>
                </c:pt>
                <c:pt idx="38525">
                  <c:v>75321.279999999999</c:v>
                </c:pt>
                <c:pt idx="38526">
                  <c:v>87182.63</c:v>
                </c:pt>
                <c:pt idx="38527">
                  <c:v>84601.45</c:v>
                </c:pt>
                <c:pt idx="38528">
                  <c:v>88352.38</c:v>
                </c:pt>
                <c:pt idx="38529">
                  <c:v>80030.22</c:v>
                </c:pt>
                <c:pt idx="38530">
                  <c:v>86718.46</c:v>
                </c:pt>
                <c:pt idx="38531">
                  <c:v>87577.76</c:v>
                </c:pt>
                <c:pt idx="38532">
                  <c:v>92228.53</c:v>
                </c:pt>
                <c:pt idx="38533">
                  <c:v>86307.81</c:v>
                </c:pt>
                <c:pt idx="38534">
                  <c:v>85638.93</c:v>
                </c:pt>
                <c:pt idx="38535">
                  <c:v>91601.2</c:v>
                </c:pt>
                <c:pt idx="38536">
                  <c:v>91447.679999999993</c:v>
                </c:pt>
                <c:pt idx="38537">
                  <c:v>90929.62</c:v>
                </c:pt>
                <c:pt idx="38538">
                  <c:v>84706.85</c:v>
                </c:pt>
                <c:pt idx="38539">
                  <c:v>95951.06</c:v>
                </c:pt>
                <c:pt idx="38540">
                  <c:v>94437.29</c:v>
                </c:pt>
                <c:pt idx="38541">
                  <c:v>99456.38</c:v>
                </c:pt>
                <c:pt idx="38542">
                  <c:v>92900.93</c:v>
                </c:pt>
                <c:pt idx="38543">
                  <c:v>94715.58</c:v>
                </c:pt>
                <c:pt idx="38544">
                  <c:v>99615.69</c:v>
                </c:pt>
                <c:pt idx="38545">
                  <c:v>99068.39</c:v>
                </c:pt>
                <c:pt idx="38546">
                  <c:v>95259.77</c:v>
                </c:pt>
                <c:pt idx="38547">
                  <c:v>89862.82</c:v>
                </c:pt>
                <c:pt idx="38548">
                  <c:v>104945.18</c:v>
                </c:pt>
                <c:pt idx="38549">
                  <c:v>97759.58</c:v>
                </c:pt>
                <c:pt idx="38550">
                  <c:v>98922.94</c:v>
                </c:pt>
                <c:pt idx="38551">
                  <c:v>95141.39</c:v>
                </c:pt>
                <c:pt idx="38552">
                  <c:v>102173.24</c:v>
                </c:pt>
                <c:pt idx="38553">
                  <c:v>101344.68</c:v>
                </c:pt>
                <c:pt idx="38554">
                  <c:v>104613.45</c:v>
                </c:pt>
                <c:pt idx="38555">
                  <c:v>117326.29</c:v>
                </c:pt>
                <c:pt idx="38556">
                  <c:v>92050.75</c:v>
                </c:pt>
                <c:pt idx="38557">
                  <c:v>102379.18</c:v>
                </c:pt>
                <c:pt idx="38558">
                  <c:v>98815.65</c:v>
                </c:pt>
                <c:pt idx="38559">
                  <c:v>125242.78</c:v>
                </c:pt>
                <c:pt idx="38560">
                  <c:v>81559.05</c:v>
                </c:pt>
                <c:pt idx="38561">
                  <c:v>97056.21</c:v>
                </c:pt>
                <c:pt idx="38562">
                  <c:v>100696.14</c:v>
                </c:pt>
                <c:pt idx="38563">
                  <c:v>97983.72</c:v>
                </c:pt>
                <c:pt idx="38564">
                  <c:v>90760.66</c:v>
                </c:pt>
                <c:pt idx="38565">
                  <c:v>98381.57</c:v>
                </c:pt>
                <c:pt idx="38566">
                  <c:v>102064.31</c:v>
                </c:pt>
                <c:pt idx="38567">
                  <c:v>100640.63</c:v>
                </c:pt>
                <c:pt idx="38568">
                  <c:v>96819.74</c:v>
                </c:pt>
                <c:pt idx="38569">
                  <c:v>95063.99</c:v>
                </c:pt>
                <c:pt idx="38570">
                  <c:v>95390.31</c:v>
                </c:pt>
                <c:pt idx="38571">
                  <c:v>95099.86</c:v>
                </c:pt>
                <c:pt idx="38572">
                  <c:v>91129.21</c:v>
                </c:pt>
                <c:pt idx="38573">
                  <c:v>85871.360000000001</c:v>
                </c:pt>
                <c:pt idx="38574">
                  <c:v>103469.78</c:v>
                </c:pt>
                <c:pt idx="38575">
                  <c:v>88641.05</c:v>
                </c:pt>
                <c:pt idx="38576">
                  <c:v>90633.91</c:v>
                </c:pt>
                <c:pt idx="38577">
                  <c:v>83778.75</c:v>
                </c:pt>
                <c:pt idx="38578">
                  <c:v>92796.83</c:v>
                </c:pt>
                <c:pt idx="38579">
                  <c:v>90792.76</c:v>
                </c:pt>
                <c:pt idx="38580">
                  <c:v>90172.88</c:v>
                </c:pt>
                <c:pt idx="38581">
                  <c:v>83920.15</c:v>
                </c:pt>
                <c:pt idx="38582">
                  <c:v>88911.23</c:v>
                </c:pt>
                <c:pt idx="38583">
                  <c:v>94097.17</c:v>
                </c:pt>
                <c:pt idx="38584">
                  <c:v>95376.11</c:v>
                </c:pt>
                <c:pt idx="38585">
                  <c:v>91869.79</c:v>
                </c:pt>
                <c:pt idx="38586">
                  <c:v>88681.61</c:v>
                </c:pt>
                <c:pt idx="38587">
                  <c:v>97268.38</c:v>
                </c:pt>
                <c:pt idx="38588">
                  <c:v>91642.45</c:v>
                </c:pt>
                <c:pt idx="38589">
                  <c:v>92558.57</c:v>
                </c:pt>
                <c:pt idx="38590">
                  <c:v>86187.76</c:v>
                </c:pt>
                <c:pt idx="38591">
                  <c:v>94154.62</c:v>
                </c:pt>
                <c:pt idx="38592">
                  <c:v>95927.79</c:v>
                </c:pt>
                <c:pt idx="38593">
                  <c:v>95538.77</c:v>
                </c:pt>
                <c:pt idx="38594">
                  <c:v>92170.1</c:v>
                </c:pt>
                <c:pt idx="38595">
                  <c:v>89339.82</c:v>
                </c:pt>
                <c:pt idx="38596">
                  <c:v>97357.57</c:v>
                </c:pt>
                <c:pt idx="38597">
                  <c:v>96233.7</c:v>
                </c:pt>
                <c:pt idx="38598">
                  <c:v>95530.98</c:v>
                </c:pt>
                <c:pt idx="38599">
                  <c:v>89488.72</c:v>
                </c:pt>
                <c:pt idx="38600">
                  <c:v>99321.85</c:v>
                </c:pt>
                <c:pt idx="38601">
                  <c:v>100417.17</c:v>
                </c:pt>
                <c:pt idx="38602">
                  <c:v>98779.24</c:v>
                </c:pt>
                <c:pt idx="38603">
                  <c:v>94014.080000000002</c:v>
                </c:pt>
                <c:pt idx="38604">
                  <c:v>73717.919999999998</c:v>
                </c:pt>
                <c:pt idx="38605">
                  <c:v>75382.31</c:v>
                </c:pt>
                <c:pt idx="38606">
                  <c:v>75107.05</c:v>
                </c:pt>
                <c:pt idx="38607">
                  <c:v>66939.259999999995</c:v>
                </c:pt>
                <c:pt idx="38608">
                  <c:v>72825.740000000005</c:v>
                </c:pt>
                <c:pt idx="38609">
                  <c:v>70978.44</c:v>
                </c:pt>
                <c:pt idx="38610">
                  <c:v>70109.440000000002</c:v>
                </c:pt>
                <c:pt idx="38611">
                  <c:v>60441.24</c:v>
                </c:pt>
                <c:pt idx="38612">
                  <c:v>61771.53</c:v>
                </c:pt>
                <c:pt idx="38613">
                  <c:v>62821.39</c:v>
                </c:pt>
                <c:pt idx="38614">
                  <c:v>70593.77</c:v>
                </c:pt>
                <c:pt idx="38615">
                  <c:v>67083.95</c:v>
                </c:pt>
                <c:pt idx="38616">
                  <c:v>59714.75</c:v>
                </c:pt>
                <c:pt idx="38617">
                  <c:v>68585.91</c:v>
                </c:pt>
                <c:pt idx="38618">
                  <c:v>64274.67</c:v>
                </c:pt>
                <c:pt idx="38619">
                  <c:v>66364.72</c:v>
                </c:pt>
                <c:pt idx="38620">
                  <c:v>56553.06</c:v>
                </c:pt>
                <c:pt idx="38621">
                  <c:v>60680.55</c:v>
                </c:pt>
                <c:pt idx="38622">
                  <c:v>63895.33</c:v>
                </c:pt>
                <c:pt idx="38623">
                  <c:v>64997.78</c:v>
                </c:pt>
                <c:pt idx="38624">
                  <c:v>58274.42</c:v>
                </c:pt>
                <c:pt idx="38625">
                  <c:v>62464.83</c:v>
                </c:pt>
                <c:pt idx="38626">
                  <c:v>64161.66</c:v>
                </c:pt>
                <c:pt idx="38627">
                  <c:v>66766.47</c:v>
                </c:pt>
                <c:pt idx="38628">
                  <c:v>62850.09</c:v>
                </c:pt>
                <c:pt idx="38629">
                  <c:v>56895.519999999997</c:v>
                </c:pt>
                <c:pt idx="38630">
                  <c:v>60373.3</c:v>
                </c:pt>
                <c:pt idx="38631">
                  <c:v>65444.72</c:v>
                </c:pt>
                <c:pt idx="38632">
                  <c:v>64396.29</c:v>
                </c:pt>
                <c:pt idx="38633">
                  <c:v>56120.09</c:v>
                </c:pt>
                <c:pt idx="38634">
                  <c:v>60541.83</c:v>
                </c:pt>
                <c:pt idx="38635">
                  <c:v>62792.56</c:v>
                </c:pt>
                <c:pt idx="38636">
                  <c:v>65285.54</c:v>
                </c:pt>
                <c:pt idx="38637">
                  <c:v>63406.6</c:v>
                </c:pt>
                <c:pt idx="38638">
                  <c:v>59068.88</c:v>
                </c:pt>
                <c:pt idx="38639">
                  <c:v>65150.26</c:v>
                </c:pt>
                <c:pt idx="38640">
                  <c:v>60998.73</c:v>
                </c:pt>
                <c:pt idx="38641">
                  <c:v>61678.41</c:v>
                </c:pt>
                <c:pt idx="38642">
                  <c:v>55209.74</c:v>
                </c:pt>
                <c:pt idx="38643">
                  <c:v>63955.41</c:v>
                </c:pt>
                <c:pt idx="38644">
                  <c:v>65825.77</c:v>
                </c:pt>
                <c:pt idx="38645">
                  <c:v>68396.67</c:v>
                </c:pt>
                <c:pt idx="38646">
                  <c:v>60633.02</c:v>
                </c:pt>
                <c:pt idx="38647">
                  <c:v>54671.839999999997</c:v>
                </c:pt>
                <c:pt idx="38648">
                  <c:v>62282.52</c:v>
                </c:pt>
                <c:pt idx="38649">
                  <c:v>64910.39</c:v>
                </c:pt>
                <c:pt idx="38650">
                  <c:v>67183.66</c:v>
                </c:pt>
                <c:pt idx="38651">
                  <c:v>51660.38</c:v>
                </c:pt>
                <c:pt idx="38652">
                  <c:v>64638.61</c:v>
                </c:pt>
                <c:pt idx="38653">
                  <c:v>70728.27</c:v>
                </c:pt>
                <c:pt idx="38654">
                  <c:v>74913.58</c:v>
                </c:pt>
                <c:pt idx="38655">
                  <c:v>64054.05</c:v>
                </c:pt>
                <c:pt idx="38656">
                  <c:v>71873.91</c:v>
                </c:pt>
                <c:pt idx="38657">
                  <c:v>71523.3</c:v>
                </c:pt>
                <c:pt idx="38658">
                  <c:v>70100.100000000006</c:v>
                </c:pt>
                <c:pt idx="38659">
                  <c:v>66848.94</c:v>
                </c:pt>
                <c:pt idx="38660">
                  <c:v>68740.27</c:v>
                </c:pt>
                <c:pt idx="38661">
                  <c:v>70621.119999999995</c:v>
                </c:pt>
                <c:pt idx="38662">
                  <c:v>66669.91</c:v>
                </c:pt>
                <c:pt idx="38663">
                  <c:v>61903.61</c:v>
                </c:pt>
                <c:pt idx="38664">
                  <c:v>59904.46</c:v>
                </c:pt>
                <c:pt idx="38665">
                  <c:v>69507.199999999997</c:v>
                </c:pt>
                <c:pt idx="38666">
                  <c:v>67267.789999999994</c:v>
                </c:pt>
                <c:pt idx="38667">
                  <c:v>68354.95</c:v>
                </c:pt>
                <c:pt idx="38668">
                  <c:v>53536.56</c:v>
                </c:pt>
                <c:pt idx="38669">
                  <c:v>68597.84</c:v>
                </c:pt>
                <c:pt idx="38670">
                  <c:v>65352.08</c:v>
                </c:pt>
                <c:pt idx="38671">
                  <c:v>68533.58</c:v>
                </c:pt>
                <c:pt idx="38672">
                  <c:v>62481.56</c:v>
                </c:pt>
                <c:pt idx="38673">
                  <c:v>64289</c:v>
                </c:pt>
                <c:pt idx="38674">
                  <c:v>71434.59</c:v>
                </c:pt>
                <c:pt idx="38675">
                  <c:v>71373.55</c:v>
                </c:pt>
                <c:pt idx="38676">
                  <c:v>51026.17</c:v>
                </c:pt>
                <c:pt idx="38677">
                  <c:v>62422.77</c:v>
                </c:pt>
                <c:pt idx="38678">
                  <c:v>68206.34</c:v>
                </c:pt>
                <c:pt idx="38679">
                  <c:v>69571.83</c:v>
                </c:pt>
                <c:pt idx="38680">
                  <c:v>68331.539999999994</c:v>
                </c:pt>
                <c:pt idx="38681">
                  <c:v>61138.73</c:v>
                </c:pt>
                <c:pt idx="38682">
                  <c:v>67896.240000000005</c:v>
                </c:pt>
                <c:pt idx="38683">
                  <c:v>68920.240000000005</c:v>
                </c:pt>
                <c:pt idx="38684">
                  <c:v>71175.320000000007</c:v>
                </c:pt>
                <c:pt idx="38685">
                  <c:v>63101.1</c:v>
                </c:pt>
                <c:pt idx="38686">
                  <c:v>66449.03</c:v>
                </c:pt>
                <c:pt idx="38687">
                  <c:v>70699.320000000007</c:v>
                </c:pt>
                <c:pt idx="38688">
                  <c:v>71611.73</c:v>
                </c:pt>
                <c:pt idx="38689">
                  <c:v>68198.75</c:v>
                </c:pt>
                <c:pt idx="38690">
                  <c:v>59364.91</c:v>
                </c:pt>
                <c:pt idx="38691">
                  <c:v>71605.440000000002</c:v>
                </c:pt>
                <c:pt idx="38692">
                  <c:v>69990.75</c:v>
                </c:pt>
                <c:pt idx="38693">
                  <c:v>71171.850000000006</c:v>
                </c:pt>
                <c:pt idx="38694">
                  <c:v>58851.8</c:v>
                </c:pt>
                <c:pt idx="38695">
                  <c:v>68355.759999999995</c:v>
                </c:pt>
                <c:pt idx="38696">
                  <c:v>66087.179999999993</c:v>
                </c:pt>
                <c:pt idx="38697">
                  <c:v>67938.210000000006</c:v>
                </c:pt>
                <c:pt idx="38698">
                  <c:v>67393.14</c:v>
                </c:pt>
                <c:pt idx="38699">
                  <c:v>58950.5</c:v>
                </c:pt>
                <c:pt idx="38700">
                  <c:v>67904.160000000003</c:v>
                </c:pt>
                <c:pt idx="38701">
                  <c:v>64212.12</c:v>
                </c:pt>
                <c:pt idx="38702">
                  <c:v>69708.31</c:v>
                </c:pt>
                <c:pt idx="38703">
                  <c:v>48628.99</c:v>
                </c:pt>
                <c:pt idx="38704">
                  <c:v>69692.22</c:v>
                </c:pt>
                <c:pt idx="38705">
                  <c:v>72343.100000000006</c:v>
                </c:pt>
                <c:pt idx="38706">
                  <c:v>75976.509999999995</c:v>
                </c:pt>
                <c:pt idx="38707">
                  <c:v>66880.28</c:v>
                </c:pt>
                <c:pt idx="38708">
                  <c:v>75512.259999999995</c:v>
                </c:pt>
                <c:pt idx="38709">
                  <c:v>78880.23</c:v>
                </c:pt>
                <c:pt idx="38710">
                  <c:v>72960.08</c:v>
                </c:pt>
                <c:pt idx="38711">
                  <c:v>71868.75</c:v>
                </c:pt>
                <c:pt idx="38712">
                  <c:v>70382.69</c:v>
                </c:pt>
                <c:pt idx="38713">
                  <c:v>74106.47</c:v>
                </c:pt>
                <c:pt idx="38714">
                  <c:v>72908.399999999994</c:v>
                </c:pt>
                <c:pt idx="38715">
                  <c:v>67938.23</c:v>
                </c:pt>
                <c:pt idx="38716">
                  <c:v>62430.18</c:v>
                </c:pt>
                <c:pt idx="38717">
                  <c:v>74559.31</c:v>
                </c:pt>
                <c:pt idx="38718">
                  <c:v>65033.69</c:v>
                </c:pt>
                <c:pt idx="38719">
                  <c:v>71687.64</c:v>
                </c:pt>
                <c:pt idx="38720">
                  <c:v>64417.36</c:v>
                </c:pt>
                <c:pt idx="38721">
                  <c:v>70925.09</c:v>
                </c:pt>
                <c:pt idx="38722">
                  <c:v>68836.77</c:v>
                </c:pt>
                <c:pt idx="38723">
                  <c:v>69731.179999999993</c:v>
                </c:pt>
                <c:pt idx="38724">
                  <c:v>61965.79</c:v>
                </c:pt>
                <c:pt idx="38725">
                  <c:v>67102.87</c:v>
                </c:pt>
                <c:pt idx="38726">
                  <c:v>72549.83</c:v>
                </c:pt>
                <c:pt idx="38727">
                  <c:v>76019.520000000004</c:v>
                </c:pt>
                <c:pt idx="38728">
                  <c:v>68607.240000000005</c:v>
                </c:pt>
                <c:pt idx="38729">
                  <c:v>64505.440000000002</c:v>
                </c:pt>
                <c:pt idx="38730">
                  <c:v>69337.429999999993</c:v>
                </c:pt>
                <c:pt idx="38731">
                  <c:v>70789.48</c:v>
                </c:pt>
                <c:pt idx="38732">
                  <c:v>72004.47</c:v>
                </c:pt>
                <c:pt idx="38733">
                  <c:v>64381.42</c:v>
                </c:pt>
                <c:pt idx="38734">
                  <c:v>67816.55</c:v>
                </c:pt>
                <c:pt idx="38735">
                  <c:v>71860</c:v>
                </c:pt>
                <c:pt idx="38736">
                  <c:v>73369.41</c:v>
                </c:pt>
                <c:pt idx="38737">
                  <c:v>72068</c:v>
                </c:pt>
                <c:pt idx="38738">
                  <c:v>65144.25</c:v>
                </c:pt>
                <c:pt idx="38739">
                  <c:v>74247.81</c:v>
                </c:pt>
                <c:pt idx="38740">
                  <c:v>69022.149999999994</c:v>
                </c:pt>
                <c:pt idx="38741">
                  <c:v>68454.83</c:v>
                </c:pt>
                <c:pt idx="38742">
                  <c:v>62039.28</c:v>
                </c:pt>
                <c:pt idx="38743">
                  <c:v>68866.03</c:v>
                </c:pt>
                <c:pt idx="38744">
                  <c:v>68866.44</c:v>
                </c:pt>
                <c:pt idx="38745">
                  <c:v>67800.649999999994</c:v>
                </c:pt>
                <c:pt idx="38746">
                  <c:v>64274.43</c:v>
                </c:pt>
                <c:pt idx="38747">
                  <c:v>165765.5</c:v>
                </c:pt>
                <c:pt idx="38748">
                  <c:v>163407.19</c:v>
                </c:pt>
                <c:pt idx="38749">
                  <c:v>155428.24</c:v>
                </c:pt>
                <c:pt idx="38750">
                  <c:v>146064.26</c:v>
                </c:pt>
                <c:pt idx="38751">
                  <c:v>152308.67000000001</c:v>
                </c:pt>
                <c:pt idx="38752">
                  <c:v>151599.46</c:v>
                </c:pt>
                <c:pt idx="38753">
                  <c:v>149409.91</c:v>
                </c:pt>
                <c:pt idx="38754">
                  <c:v>129894.42</c:v>
                </c:pt>
                <c:pt idx="38755">
                  <c:v>140407.04000000001</c:v>
                </c:pt>
                <c:pt idx="38756">
                  <c:v>135229.79999999999</c:v>
                </c:pt>
                <c:pt idx="38757">
                  <c:v>145344.39000000001</c:v>
                </c:pt>
                <c:pt idx="38758">
                  <c:v>140299.23000000001</c:v>
                </c:pt>
                <c:pt idx="38759">
                  <c:v>126903</c:v>
                </c:pt>
                <c:pt idx="38760">
                  <c:v>152987.75</c:v>
                </c:pt>
                <c:pt idx="38761">
                  <c:v>138683.96</c:v>
                </c:pt>
                <c:pt idx="38762">
                  <c:v>147771.79999999999</c:v>
                </c:pt>
                <c:pt idx="38763">
                  <c:v>122496.24</c:v>
                </c:pt>
                <c:pt idx="38764">
                  <c:v>132582.49</c:v>
                </c:pt>
                <c:pt idx="38765">
                  <c:v>134433.89000000001</c:v>
                </c:pt>
                <c:pt idx="38766">
                  <c:v>141356.32999999999</c:v>
                </c:pt>
                <c:pt idx="38767">
                  <c:v>124241.11</c:v>
                </c:pt>
                <c:pt idx="38768">
                  <c:v>133322.22</c:v>
                </c:pt>
                <c:pt idx="38769">
                  <c:v>140226.35</c:v>
                </c:pt>
                <c:pt idx="38770">
                  <c:v>144265</c:v>
                </c:pt>
                <c:pt idx="38771">
                  <c:v>136043.51</c:v>
                </c:pt>
                <c:pt idx="38772">
                  <c:v>127418.82</c:v>
                </c:pt>
                <c:pt idx="38773">
                  <c:v>141768.75</c:v>
                </c:pt>
                <c:pt idx="38774">
                  <c:v>147963.18</c:v>
                </c:pt>
                <c:pt idx="38775">
                  <c:v>144781.29999999999</c:v>
                </c:pt>
                <c:pt idx="38776">
                  <c:v>130191.35</c:v>
                </c:pt>
                <c:pt idx="38777">
                  <c:v>140141.32</c:v>
                </c:pt>
                <c:pt idx="38778">
                  <c:v>147769.71</c:v>
                </c:pt>
                <c:pt idx="38779">
                  <c:v>150217.63</c:v>
                </c:pt>
                <c:pt idx="38780">
                  <c:v>142300.68</c:v>
                </c:pt>
                <c:pt idx="38781">
                  <c:v>137844.39000000001</c:v>
                </c:pt>
                <c:pt idx="38782">
                  <c:v>151921.38</c:v>
                </c:pt>
                <c:pt idx="38783">
                  <c:v>145276.99</c:v>
                </c:pt>
                <c:pt idx="38784">
                  <c:v>150744.79</c:v>
                </c:pt>
                <c:pt idx="38785">
                  <c:v>136737.64000000001</c:v>
                </c:pt>
                <c:pt idx="38786">
                  <c:v>158346.4</c:v>
                </c:pt>
                <c:pt idx="38787">
                  <c:v>163299.51999999999</c:v>
                </c:pt>
                <c:pt idx="38788">
                  <c:v>182935.75</c:v>
                </c:pt>
                <c:pt idx="38789">
                  <c:v>196464.78</c:v>
                </c:pt>
                <c:pt idx="38790">
                  <c:v>137541.89000000001</c:v>
                </c:pt>
                <c:pt idx="38791">
                  <c:v>160984.10999999999</c:v>
                </c:pt>
                <c:pt idx="38792">
                  <c:v>172430.68</c:v>
                </c:pt>
                <c:pt idx="38793">
                  <c:v>196184.4</c:v>
                </c:pt>
                <c:pt idx="38794">
                  <c:v>122263.2</c:v>
                </c:pt>
                <c:pt idx="38795">
                  <c:v>155246.63</c:v>
                </c:pt>
                <c:pt idx="38796">
                  <c:v>159261.88</c:v>
                </c:pt>
                <c:pt idx="38797">
                  <c:v>161760</c:v>
                </c:pt>
                <c:pt idx="38798">
                  <c:v>142389.17000000001</c:v>
                </c:pt>
                <c:pt idx="38799">
                  <c:v>164933.31</c:v>
                </c:pt>
                <c:pt idx="38800">
                  <c:v>171158.16</c:v>
                </c:pt>
                <c:pt idx="38801">
                  <c:v>162413.31</c:v>
                </c:pt>
                <c:pt idx="38802">
                  <c:v>150563.95000000001</c:v>
                </c:pt>
                <c:pt idx="38803">
                  <c:v>155777.29</c:v>
                </c:pt>
                <c:pt idx="38804">
                  <c:v>160376.32999999999</c:v>
                </c:pt>
                <c:pt idx="38805">
                  <c:v>154902.76999999999</c:v>
                </c:pt>
                <c:pt idx="38806">
                  <c:v>140221.1</c:v>
                </c:pt>
                <c:pt idx="38807">
                  <c:v>135581.20000000001</c:v>
                </c:pt>
                <c:pt idx="38808">
                  <c:v>161295.35999999999</c:v>
                </c:pt>
                <c:pt idx="38809">
                  <c:v>151528.19</c:v>
                </c:pt>
                <c:pt idx="38810">
                  <c:v>162671.24</c:v>
                </c:pt>
                <c:pt idx="38811">
                  <c:v>124513.19</c:v>
                </c:pt>
                <c:pt idx="38812">
                  <c:v>156193.9</c:v>
                </c:pt>
                <c:pt idx="38813">
                  <c:v>144035.29</c:v>
                </c:pt>
                <c:pt idx="38814">
                  <c:v>152839.07999999999</c:v>
                </c:pt>
                <c:pt idx="38815">
                  <c:v>138104.79</c:v>
                </c:pt>
                <c:pt idx="38816">
                  <c:v>143237.14000000001</c:v>
                </c:pt>
                <c:pt idx="38817">
                  <c:v>153255.26999999999</c:v>
                </c:pt>
                <c:pt idx="38818">
                  <c:v>158924.04</c:v>
                </c:pt>
                <c:pt idx="38819">
                  <c:v>145197.92000000001</c:v>
                </c:pt>
                <c:pt idx="38820">
                  <c:v>144234.59</c:v>
                </c:pt>
                <c:pt idx="38821">
                  <c:v>157806.34</c:v>
                </c:pt>
                <c:pt idx="38822">
                  <c:v>160569.91</c:v>
                </c:pt>
                <c:pt idx="38823">
                  <c:v>155135.14000000001</c:v>
                </c:pt>
                <c:pt idx="38824">
                  <c:v>143204.67000000001</c:v>
                </c:pt>
                <c:pt idx="38825">
                  <c:v>161865.01</c:v>
                </c:pt>
                <c:pt idx="38826">
                  <c:v>159670.68</c:v>
                </c:pt>
                <c:pt idx="38827">
                  <c:v>171553.94</c:v>
                </c:pt>
                <c:pt idx="38828">
                  <c:v>152595.4</c:v>
                </c:pt>
                <c:pt idx="38829">
                  <c:v>152433.04999999999</c:v>
                </c:pt>
                <c:pt idx="38830">
                  <c:v>168013.66</c:v>
                </c:pt>
                <c:pt idx="38831">
                  <c:v>168867.79</c:v>
                </c:pt>
                <c:pt idx="38832">
                  <c:v>163451.54</c:v>
                </c:pt>
                <c:pt idx="38833">
                  <c:v>146263.17000000001</c:v>
                </c:pt>
                <c:pt idx="38834">
                  <c:v>178151.02</c:v>
                </c:pt>
                <c:pt idx="38835">
                  <c:v>166415.23000000001</c:v>
                </c:pt>
                <c:pt idx="38836">
                  <c:v>171337.35</c:v>
                </c:pt>
                <c:pt idx="38837">
                  <c:v>159591.49</c:v>
                </c:pt>
                <c:pt idx="38838">
                  <c:v>179147.18</c:v>
                </c:pt>
                <c:pt idx="38839">
                  <c:v>182939.8</c:v>
                </c:pt>
                <c:pt idx="38840">
                  <c:v>202030.01</c:v>
                </c:pt>
                <c:pt idx="38841">
                  <c:v>231334.61</c:v>
                </c:pt>
                <c:pt idx="38842">
                  <c:v>159582.35</c:v>
                </c:pt>
                <c:pt idx="38843">
                  <c:v>186204.36</c:v>
                </c:pt>
                <c:pt idx="38844">
                  <c:v>195603.8</c:v>
                </c:pt>
                <c:pt idx="38845">
                  <c:v>239759.31</c:v>
                </c:pt>
                <c:pt idx="38846">
                  <c:v>140979.34</c:v>
                </c:pt>
                <c:pt idx="38847">
                  <c:v>183928.47</c:v>
                </c:pt>
                <c:pt idx="38848">
                  <c:v>186643.74</c:v>
                </c:pt>
                <c:pt idx="38849">
                  <c:v>180360.5</c:v>
                </c:pt>
                <c:pt idx="38850">
                  <c:v>166185.51999999999</c:v>
                </c:pt>
                <c:pt idx="38851">
                  <c:v>178296.21</c:v>
                </c:pt>
                <c:pt idx="38852">
                  <c:v>186879.53</c:v>
                </c:pt>
                <c:pt idx="38853">
                  <c:v>181812.66</c:v>
                </c:pt>
                <c:pt idx="38854">
                  <c:v>172569.55</c:v>
                </c:pt>
                <c:pt idx="38855">
                  <c:v>170055.87</c:v>
                </c:pt>
                <c:pt idx="38856">
                  <c:v>176296.64</c:v>
                </c:pt>
                <c:pt idx="38857">
                  <c:v>175034.39</c:v>
                </c:pt>
                <c:pt idx="38858">
                  <c:v>162949.94</c:v>
                </c:pt>
                <c:pt idx="38859">
                  <c:v>150911.48000000001</c:v>
                </c:pt>
                <c:pt idx="38860">
                  <c:v>185382.53</c:v>
                </c:pt>
                <c:pt idx="38861">
                  <c:v>163875.51</c:v>
                </c:pt>
                <c:pt idx="38862">
                  <c:v>169275.51999999999</c:v>
                </c:pt>
                <c:pt idx="38863">
                  <c:v>148421.24</c:v>
                </c:pt>
                <c:pt idx="38864">
                  <c:v>164361.79</c:v>
                </c:pt>
                <c:pt idx="38865">
                  <c:v>164657.57999999999</c:v>
                </c:pt>
                <c:pt idx="38866">
                  <c:v>173004.56</c:v>
                </c:pt>
                <c:pt idx="38867">
                  <c:v>154709.81</c:v>
                </c:pt>
                <c:pt idx="38868">
                  <c:v>158895.19</c:v>
                </c:pt>
                <c:pt idx="38869">
                  <c:v>175156.23</c:v>
                </c:pt>
                <c:pt idx="38870">
                  <c:v>175591.63</c:v>
                </c:pt>
                <c:pt idx="38871">
                  <c:v>165010.65</c:v>
                </c:pt>
                <c:pt idx="38872">
                  <c:v>158698.60999999999</c:v>
                </c:pt>
                <c:pt idx="38873">
                  <c:v>174602.62</c:v>
                </c:pt>
                <c:pt idx="38874">
                  <c:v>170507.73</c:v>
                </c:pt>
                <c:pt idx="38875">
                  <c:v>171958.27</c:v>
                </c:pt>
                <c:pt idx="38876">
                  <c:v>156710.91</c:v>
                </c:pt>
                <c:pt idx="38877">
                  <c:v>166267.54999999999</c:v>
                </c:pt>
                <c:pt idx="38878">
                  <c:v>172350.05</c:v>
                </c:pt>
                <c:pt idx="38879">
                  <c:v>173825.85</c:v>
                </c:pt>
                <c:pt idx="38880">
                  <c:v>168317.08</c:v>
                </c:pt>
                <c:pt idx="38881">
                  <c:v>158089.60999999999</c:v>
                </c:pt>
                <c:pt idx="38882">
                  <c:v>177978.85</c:v>
                </c:pt>
                <c:pt idx="38883">
                  <c:v>180938.15</c:v>
                </c:pt>
                <c:pt idx="38884">
                  <c:v>176024.88</c:v>
                </c:pt>
                <c:pt idx="38885">
                  <c:v>163451.35999999999</c:v>
                </c:pt>
                <c:pt idx="38886">
                  <c:v>186274.98</c:v>
                </c:pt>
                <c:pt idx="38887">
                  <c:v>179526.95</c:v>
                </c:pt>
                <c:pt idx="38888">
                  <c:v>177406.75</c:v>
                </c:pt>
                <c:pt idx="38889">
                  <c:v>164891.82</c:v>
                </c:pt>
                <c:pt idx="38890">
                  <c:v>60623.33</c:v>
                </c:pt>
                <c:pt idx="38891">
                  <c:v>59740.02</c:v>
                </c:pt>
                <c:pt idx="38892">
                  <c:v>56633.16</c:v>
                </c:pt>
                <c:pt idx="38893">
                  <c:v>52109.53</c:v>
                </c:pt>
                <c:pt idx="38894">
                  <c:v>54887.96</c:v>
                </c:pt>
                <c:pt idx="38895">
                  <c:v>55290.79</c:v>
                </c:pt>
                <c:pt idx="38896">
                  <c:v>55366.1</c:v>
                </c:pt>
                <c:pt idx="38897">
                  <c:v>44393.11</c:v>
                </c:pt>
                <c:pt idx="38898">
                  <c:v>57434.43</c:v>
                </c:pt>
                <c:pt idx="38899">
                  <c:v>58756.17</c:v>
                </c:pt>
                <c:pt idx="38900">
                  <c:v>58743.17</c:v>
                </c:pt>
                <c:pt idx="38901">
                  <c:v>57860.5</c:v>
                </c:pt>
                <c:pt idx="38902">
                  <c:v>53836.36</c:v>
                </c:pt>
                <c:pt idx="38903">
                  <c:v>65608.83</c:v>
                </c:pt>
                <c:pt idx="38904">
                  <c:v>62231.97</c:v>
                </c:pt>
                <c:pt idx="38905">
                  <c:v>63757.760000000002</c:v>
                </c:pt>
                <c:pt idx="38906">
                  <c:v>54410.13</c:v>
                </c:pt>
                <c:pt idx="38907">
                  <c:v>54940.51</c:v>
                </c:pt>
                <c:pt idx="38908">
                  <c:v>56965.26</c:v>
                </c:pt>
                <c:pt idx="38909">
                  <c:v>61617.13</c:v>
                </c:pt>
                <c:pt idx="38910">
                  <c:v>57237.22</c:v>
                </c:pt>
                <c:pt idx="38911">
                  <c:v>61488.75</c:v>
                </c:pt>
                <c:pt idx="38912">
                  <c:v>61955.78</c:v>
                </c:pt>
                <c:pt idx="38913">
                  <c:v>61809.34</c:v>
                </c:pt>
                <c:pt idx="38914">
                  <c:v>59427.43</c:v>
                </c:pt>
                <c:pt idx="38915">
                  <c:v>55871.87</c:v>
                </c:pt>
                <c:pt idx="38916">
                  <c:v>60791.13</c:v>
                </c:pt>
                <c:pt idx="38917">
                  <c:v>63924.53</c:v>
                </c:pt>
                <c:pt idx="38918">
                  <c:v>60823.97</c:v>
                </c:pt>
                <c:pt idx="38919">
                  <c:v>55524.34</c:v>
                </c:pt>
                <c:pt idx="38920">
                  <c:v>59885.9</c:v>
                </c:pt>
                <c:pt idx="38921">
                  <c:v>66849.88</c:v>
                </c:pt>
                <c:pt idx="38922">
                  <c:v>67348.34</c:v>
                </c:pt>
                <c:pt idx="38923">
                  <c:v>62583.02</c:v>
                </c:pt>
                <c:pt idx="38924">
                  <c:v>60764.03</c:v>
                </c:pt>
                <c:pt idx="38925">
                  <c:v>66687.86</c:v>
                </c:pt>
                <c:pt idx="38926">
                  <c:v>62147.62</c:v>
                </c:pt>
                <c:pt idx="38927">
                  <c:v>61864.13</c:v>
                </c:pt>
                <c:pt idx="38928">
                  <c:v>57179.040000000001</c:v>
                </c:pt>
                <c:pt idx="38929">
                  <c:v>64836.45</c:v>
                </c:pt>
                <c:pt idx="38930">
                  <c:v>72414.05</c:v>
                </c:pt>
                <c:pt idx="38931">
                  <c:v>78328.649999999994</c:v>
                </c:pt>
                <c:pt idx="38932">
                  <c:v>80877.66</c:v>
                </c:pt>
                <c:pt idx="38933">
                  <c:v>51923.69</c:v>
                </c:pt>
                <c:pt idx="38934">
                  <c:v>59571.07</c:v>
                </c:pt>
                <c:pt idx="38935">
                  <c:v>67132.23</c:v>
                </c:pt>
                <c:pt idx="38936">
                  <c:v>81686.73</c:v>
                </c:pt>
                <c:pt idx="38937">
                  <c:v>54689.85</c:v>
                </c:pt>
                <c:pt idx="38938">
                  <c:v>59330.13</c:v>
                </c:pt>
                <c:pt idx="38939">
                  <c:v>66871.55</c:v>
                </c:pt>
                <c:pt idx="38940">
                  <c:v>70554.86</c:v>
                </c:pt>
                <c:pt idx="38941">
                  <c:v>58161.84</c:v>
                </c:pt>
                <c:pt idx="38942">
                  <c:v>69381.84</c:v>
                </c:pt>
                <c:pt idx="38943">
                  <c:v>68882.66</c:v>
                </c:pt>
                <c:pt idx="38944">
                  <c:v>66322.98</c:v>
                </c:pt>
                <c:pt idx="38945">
                  <c:v>63771.39</c:v>
                </c:pt>
                <c:pt idx="38946">
                  <c:v>64329.77</c:v>
                </c:pt>
                <c:pt idx="38947">
                  <c:v>64758.82</c:v>
                </c:pt>
                <c:pt idx="38948">
                  <c:v>61845.09</c:v>
                </c:pt>
                <c:pt idx="38949">
                  <c:v>58506.98</c:v>
                </c:pt>
                <c:pt idx="38950">
                  <c:v>57769.72</c:v>
                </c:pt>
                <c:pt idx="38951">
                  <c:v>67708.14</c:v>
                </c:pt>
                <c:pt idx="38952">
                  <c:v>67094.399999999994</c:v>
                </c:pt>
                <c:pt idx="38953">
                  <c:v>76039.14</c:v>
                </c:pt>
                <c:pt idx="38954">
                  <c:v>63435.44</c:v>
                </c:pt>
                <c:pt idx="38955">
                  <c:v>68344.820000000007</c:v>
                </c:pt>
                <c:pt idx="38956">
                  <c:v>67888.009999999995</c:v>
                </c:pt>
                <c:pt idx="38957">
                  <c:v>67341.990000000005</c:v>
                </c:pt>
                <c:pt idx="38958">
                  <c:v>60643.3</c:v>
                </c:pt>
                <c:pt idx="38959">
                  <c:v>65880.639999999999</c:v>
                </c:pt>
                <c:pt idx="38960">
                  <c:v>68966.05</c:v>
                </c:pt>
                <c:pt idx="38961">
                  <c:v>66489.740000000005</c:v>
                </c:pt>
                <c:pt idx="38962">
                  <c:v>60586.61</c:v>
                </c:pt>
                <c:pt idx="38963">
                  <c:v>63125.99</c:v>
                </c:pt>
                <c:pt idx="38964">
                  <c:v>76734.95</c:v>
                </c:pt>
                <c:pt idx="38965">
                  <c:v>68805.100000000006</c:v>
                </c:pt>
                <c:pt idx="38966">
                  <c:v>65112.08</c:v>
                </c:pt>
                <c:pt idx="38967">
                  <c:v>65043.75</c:v>
                </c:pt>
                <c:pt idx="38968">
                  <c:v>70106.33</c:v>
                </c:pt>
                <c:pt idx="38969">
                  <c:v>70491.929999999993</c:v>
                </c:pt>
                <c:pt idx="38970">
                  <c:v>74616.600000000006</c:v>
                </c:pt>
                <c:pt idx="38971">
                  <c:v>67750.679999999993</c:v>
                </c:pt>
                <c:pt idx="38972">
                  <c:v>67961.11</c:v>
                </c:pt>
                <c:pt idx="38973">
                  <c:v>75563.55</c:v>
                </c:pt>
                <c:pt idx="38974">
                  <c:v>77433.86</c:v>
                </c:pt>
                <c:pt idx="38975">
                  <c:v>72519.12</c:v>
                </c:pt>
                <c:pt idx="38976">
                  <c:v>63718.64</c:v>
                </c:pt>
                <c:pt idx="38977">
                  <c:v>75293.66</c:v>
                </c:pt>
                <c:pt idx="38978">
                  <c:v>70253.34</c:v>
                </c:pt>
                <c:pt idx="38979">
                  <c:v>72670.38</c:v>
                </c:pt>
                <c:pt idx="38980">
                  <c:v>68657.72</c:v>
                </c:pt>
                <c:pt idx="38981">
                  <c:v>77199.360000000001</c:v>
                </c:pt>
                <c:pt idx="38982">
                  <c:v>77840.399999999994</c:v>
                </c:pt>
                <c:pt idx="38983">
                  <c:v>88955.3</c:v>
                </c:pt>
                <c:pt idx="38984">
                  <c:v>94271.18</c:v>
                </c:pt>
                <c:pt idx="38985">
                  <c:v>60618.61</c:v>
                </c:pt>
                <c:pt idx="38986">
                  <c:v>74219.259999999995</c:v>
                </c:pt>
                <c:pt idx="38987">
                  <c:v>72053.05</c:v>
                </c:pt>
                <c:pt idx="38988">
                  <c:v>91536.67</c:v>
                </c:pt>
                <c:pt idx="38989">
                  <c:v>57346.28</c:v>
                </c:pt>
                <c:pt idx="38990">
                  <c:v>72954.539999999994</c:v>
                </c:pt>
                <c:pt idx="38991">
                  <c:v>75059.600000000006</c:v>
                </c:pt>
                <c:pt idx="38992">
                  <c:v>70514.960000000006</c:v>
                </c:pt>
                <c:pt idx="38993">
                  <c:v>67717.009999999995</c:v>
                </c:pt>
                <c:pt idx="38994">
                  <c:v>72864.08</c:v>
                </c:pt>
                <c:pt idx="38995">
                  <c:v>77908.67</c:v>
                </c:pt>
                <c:pt idx="38996">
                  <c:v>74347.429999999993</c:v>
                </c:pt>
                <c:pt idx="38997">
                  <c:v>71736.7</c:v>
                </c:pt>
                <c:pt idx="38998">
                  <c:v>68017.8</c:v>
                </c:pt>
                <c:pt idx="38999">
                  <c:v>71172.22</c:v>
                </c:pt>
                <c:pt idx="39000">
                  <c:v>72621.789999999994</c:v>
                </c:pt>
                <c:pt idx="39001">
                  <c:v>69793.02</c:v>
                </c:pt>
                <c:pt idx="39002">
                  <c:v>64526.9</c:v>
                </c:pt>
                <c:pt idx="39003">
                  <c:v>86565.39</c:v>
                </c:pt>
                <c:pt idx="39004">
                  <c:v>75275.72</c:v>
                </c:pt>
                <c:pt idx="39005">
                  <c:v>74013.14</c:v>
                </c:pt>
                <c:pt idx="39006">
                  <c:v>67555.59</c:v>
                </c:pt>
                <c:pt idx="39007">
                  <c:v>70463.62</c:v>
                </c:pt>
                <c:pt idx="39008">
                  <c:v>71689.759999999995</c:v>
                </c:pt>
                <c:pt idx="39009">
                  <c:v>73446</c:v>
                </c:pt>
                <c:pt idx="39010">
                  <c:v>71013.710000000006</c:v>
                </c:pt>
                <c:pt idx="39011">
                  <c:v>75759.679999999993</c:v>
                </c:pt>
                <c:pt idx="39012">
                  <c:v>78937.73</c:v>
                </c:pt>
                <c:pt idx="39013">
                  <c:v>79792.12</c:v>
                </c:pt>
                <c:pt idx="39014">
                  <c:v>75933.22</c:v>
                </c:pt>
                <c:pt idx="39015">
                  <c:v>68767.5</c:v>
                </c:pt>
                <c:pt idx="39016">
                  <c:v>80849.95</c:v>
                </c:pt>
                <c:pt idx="39017">
                  <c:v>71394.66</c:v>
                </c:pt>
                <c:pt idx="39018">
                  <c:v>73402.679999999993</c:v>
                </c:pt>
                <c:pt idx="39019">
                  <c:v>68519.06</c:v>
                </c:pt>
                <c:pt idx="39020">
                  <c:v>70445.77</c:v>
                </c:pt>
                <c:pt idx="39021">
                  <c:v>76421.649999999994</c:v>
                </c:pt>
                <c:pt idx="39022">
                  <c:v>78650.070000000007</c:v>
                </c:pt>
                <c:pt idx="39023">
                  <c:v>74220.740000000005</c:v>
                </c:pt>
                <c:pt idx="39024">
                  <c:v>70674.39</c:v>
                </c:pt>
                <c:pt idx="39025">
                  <c:v>83789.8</c:v>
                </c:pt>
                <c:pt idx="39026">
                  <c:v>80307.259999999995</c:v>
                </c:pt>
                <c:pt idx="39027">
                  <c:v>79632.17</c:v>
                </c:pt>
                <c:pt idx="39028">
                  <c:v>70345.509999999995</c:v>
                </c:pt>
                <c:pt idx="39029">
                  <c:v>78810.06</c:v>
                </c:pt>
                <c:pt idx="39030">
                  <c:v>80777.37</c:v>
                </c:pt>
                <c:pt idx="39031">
                  <c:v>76919.09</c:v>
                </c:pt>
                <c:pt idx="39032">
                  <c:v>72324.59</c:v>
                </c:pt>
                <c:pt idx="39033">
                  <c:v>57647.519999999997</c:v>
                </c:pt>
                <c:pt idx="39034">
                  <c:v>64126.879999999997</c:v>
                </c:pt>
                <c:pt idx="39035">
                  <c:v>65303.33</c:v>
                </c:pt>
                <c:pt idx="39036">
                  <c:v>58584.93</c:v>
                </c:pt>
                <c:pt idx="39037">
                  <c:v>61700.46</c:v>
                </c:pt>
                <c:pt idx="39038">
                  <c:v>59686.16</c:v>
                </c:pt>
                <c:pt idx="39039">
                  <c:v>63170.86</c:v>
                </c:pt>
                <c:pt idx="39040">
                  <c:v>60655.55</c:v>
                </c:pt>
                <c:pt idx="39041">
                  <c:v>68487.259999999995</c:v>
                </c:pt>
                <c:pt idx="39042">
                  <c:v>65640.23</c:v>
                </c:pt>
                <c:pt idx="39043">
                  <c:v>66264.240000000005</c:v>
                </c:pt>
                <c:pt idx="39044">
                  <c:v>67322.58</c:v>
                </c:pt>
                <c:pt idx="39045">
                  <c:v>65461.45</c:v>
                </c:pt>
                <c:pt idx="39046">
                  <c:v>74276.36</c:v>
                </c:pt>
                <c:pt idx="39047">
                  <c:v>80634.649999999994</c:v>
                </c:pt>
                <c:pt idx="39048">
                  <c:v>74927.240000000005</c:v>
                </c:pt>
                <c:pt idx="39049">
                  <c:v>69937.78</c:v>
                </c:pt>
                <c:pt idx="39050">
                  <c:v>67076.67</c:v>
                </c:pt>
                <c:pt idx="39051">
                  <c:v>69556.91</c:v>
                </c:pt>
                <c:pt idx="39052">
                  <c:v>71744.820000000007</c:v>
                </c:pt>
                <c:pt idx="39053">
                  <c:v>65055.35</c:v>
                </c:pt>
                <c:pt idx="39054">
                  <c:v>69650.080000000002</c:v>
                </c:pt>
                <c:pt idx="39055">
                  <c:v>65472.4</c:v>
                </c:pt>
                <c:pt idx="39056">
                  <c:v>70089.820000000007</c:v>
                </c:pt>
                <c:pt idx="39057">
                  <c:v>66825.3</c:v>
                </c:pt>
                <c:pt idx="39058">
                  <c:v>61070.86</c:v>
                </c:pt>
                <c:pt idx="39059">
                  <c:v>65993.320000000007</c:v>
                </c:pt>
                <c:pt idx="39060">
                  <c:v>66065.990000000005</c:v>
                </c:pt>
                <c:pt idx="39061">
                  <c:v>62052.94</c:v>
                </c:pt>
                <c:pt idx="39062">
                  <c:v>58210.98</c:v>
                </c:pt>
                <c:pt idx="39063">
                  <c:v>61102.02</c:v>
                </c:pt>
                <c:pt idx="39064">
                  <c:v>63137.56</c:v>
                </c:pt>
                <c:pt idx="39065">
                  <c:v>59143.85</c:v>
                </c:pt>
                <c:pt idx="39066">
                  <c:v>61126.68</c:v>
                </c:pt>
                <c:pt idx="39067">
                  <c:v>55932.639999999999</c:v>
                </c:pt>
                <c:pt idx="39068">
                  <c:v>54056.25</c:v>
                </c:pt>
                <c:pt idx="39069">
                  <c:v>56504.69</c:v>
                </c:pt>
                <c:pt idx="39070">
                  <c:v>57909.52</c:v>
                </c:pt>
                <c:pt idx="39071">
                  <c:v>58264.93</c:v>
                </c:pt>
                <c:pt idx="39072">
                  <c:v>55970.39</c:v>
                </c:pt>
                <c:pt idx="39073">
                  <c:v>55905.59</c:v>
                </c:pt>
                <c:pt idx="39074">
                  <c:v>57121.85</c:v>
                </c:pt>
                <c:pt idx="39075">
                  <c:v>61327.08</c:v>
                </c:pt>
                <c:pt idx="39076">
                  <c:v>47999.05</c:v>
                </c:pt>
                <c:pt idx="39077">
                  <c:v>53294.2</c:v>
                </c:pt>
                <c:pt idx="39078">
                  <c:v>54997.69</c:v>
                </c:pt>
                <c:pt idx="39079">
                  <c:v>71065.2</c:v>
                </c:pt>
                <c:pt idx="39080">
                  <c:v>50530.8</c:v>
                </c:pt>
                <c:pt idx="39081">
                  <c:v>57693.68</c:v>
                </c:pt>
                <c:pt idx="39082">
                  <c:v>57876.6</c:v>
                </c:pt>
                <c:pt idx="39083">
                  <c:v>62783.75</c:v>
                </c:pt>
                <c:pt idx="39084">
                  <c:v>56587.87</c:v>
                </c:pt>
                <c:pt idx="39085">
                  <c:v>62840.3</c:v>
                </c:pt>
                <c:pt idx="39086">
                  <c:v>66931.11</c:v>
                </c:pt>
                <c:pt idx="39087">
                  <c:v>80295.61</c:v>
                </c:pt>
                <c:pt idx="39088">
                  <c:v>65236.04</c:v>
                </c:pt>
                <c:pt idx="39089">
                  <c:v>61995.47</c:v>
                </c:pt>
                <c:pt idx="39090">
                  <c:v>65710.33</c:v>
                </c:pt>
                <c:pt idx="39091">
                  <c:v>69806</c:v>
                </c:pt>
                <c:pt idx="39092">
                  <c:v>63572.22</c:v>
                </c:pt>
                <c:pt idx="39093">
                  <c:v>70408.42</c:v>
                </c:pt>
                <c:pt idx="39094">
                  <c:v>75504.53</c:v>
                </c:pt>
                <c:pt idx="39095">
                  <c:v>68714.850000000006</c:v>
                </c:pt>
                <c:pt idx="39096">
                  <c:v>76646</c:v>
                </c:pt>
                <c:pt idx="39097">
                  <c:v>64577.36</c:v>
                </c:pt>
                <c:pt idx="39098">
                  <c:v>71606.820000000007</c:v>
                </c:pt>
                <c:pt idx="39099">
                  <c:v>85354.11</c:v>
                </c:pt>
                <c:pt idx="39100">
                  <c:v>67366.78</c:v>
                </c:pt>
                <c:pt idx="39101">
                  <c:v>66480.100000000006</c:v>
                </c:pt>
                <c:pt idx="39102">
                  <c:v>68368.22</c:v>
                </c:pt>
                <c:pt idx="39103">
                  <c:v>63651.91</c:v>
                </c:pt>
                <c:pt idx="39104">
                  <c:v>67282.62</c:v>
                </c:pt>
                <c:pt idx="39105">
                  <c:v>68804.95</c:v>
                </c:pt>
                <c:pt idx="39106">
                  <c:v>70835.13</c:v>
                </c:pt>
                <c:pt idx="39107">
                  <c:v>71660.58</c:v>
                </c:pt>
                <c:pt idx="39108">
                  <c:v>69945.350000000006</c:v>
                </c:pt>
                <c:pt idx="39109">
                  <c:v>73316.95</c:v>
                </c:pt>
                <c:pt idx="39110">
                  <c:v>68641.009999999995</c:v>
                </c:pt>
                <c:pt idx="39111">
                  <c:v>75362.66</c:v>
                </c:pt>
                <c:pt idx="39112">
                  <c:v>74975.11</c:v>
                </c:pt>
                <c:pt idx="39113">
                  <c:v>77493.27</c:v>
                </c:pt>
                <c:pt idx="39114">
                  <c:v>73028.12</c:v>
                </c:pt>
                <c:pt idx="39115">
                  <c:v>70893.22</c:v>
                </c:pt>
                <c:pt idx="39116">
                  <c:v>71860.570000000007</c:v>
                </c:pt>
                <c:pt idx="39117">
                  <c:v>70416.42</c:v>
                </c:pt>
                <c:pt idx="39118">
                  <c:v>66277.31</c:v>
                </c:pt>
                <c:pt idx="39119">
                  <c:v>63663.75</c:v>
                </c:pt>
                <c:pt idx="39120">
                  <c:v>65462.15</c:v>
                </c:pt>
                <c:pt idx="39121">
                  <c:v>64438.46</c:v>
                </c:pt>
                <c:pt idx="39122">
                  <c:v>67672.13</c:v>
                </c:pt>
                <c:pt idx="39123">
                  <c:v>67020.210000000006</c:v>
                </c:pt>
                <c:pt idx="39124">
                  <c:v>61582.26</c:v>
                </c:pt>
                <c:pt idx="39125">
                  <c:v>63555.46</c:v>
                </c:pt>
                <c:pt idx="39126">
                  <c:v>65593.19</c:v>
                </c:pt>
                <c:pt idx="39127">
                  <c:v>70961.34</c:v>
                </c:pt>
                <c:pt idx="39128">
                  <c:v>55118.83</c:v>
                </c:pt>
                <c:pt idx="39129">
                  <c:v>56982.91</c:v>
                </c:pt>
                <c:pt idx="39130">
                  <c:v>58196.13</c:v>
                </c:pt>
                <c:pt idx="39131">
                  <c:v>75675.91</c:v>
                </c:pt>
                <c:pt idx="39132">
                  <c:v>52259.21</c:v>
                </c:pt>
                <c:pt idx="39133">
                  <c:v>70251.06</c:v>
                </c:pt>
                <c:pt idx="39134">
                  <c:v>67817.3</c:v>
                </c:pt>
                <c:pt idx="39135">
                  <c:v>68759.13</c:v>
                </c:pt>
                <c:pt idx="39136">
                  <c:v>67861.2</c:v>
                </c:pt>
                <c:pt idx="39137">
                  <c:v>68699.27</c:v>
                </c:pt>
                <c:pt idx="39138">
                  <c:v>75695.42</c:v>
                </c:pt>
                <c:pt idx="39139">
                  <c:v>89337.77</c:v>
                </c:pt>
                <c:pt idx="39140">
                  <c:v>69564.72</c:v>
                </c:pt>
                <c:pt idx="39141">
                  <c:v>67255.520000000004</c:v>
                </c:pt>
                <c:pt idx="39142">
                  <c:v>70858.3</c:v>
                </c:pt>
                <c:pt idx="39143">
                  <c:v>71271.28</c:v>
                </c:pt>
                <c:pt idx="39144">
                  <c:v>70494.509999999995</c:v>
                </c:pt>
                <c:pt idx="39145">
                  <c:v>69824.5</c:v>
                </c:pt>
                <c:pt idx="39146">
                  <c:v>80741.61</c:v>
                </c:pt>
                <c:pt idx="39147">
                  <c:v>75174.850000000006</c:v>
                </c:pt>
                <c:pt idx="39148">
                  <c:v>72990.960000000006</c:v>
                </c:pt>
                <c:pt idx="39149">
                  <c:v>73505</c:v>
                </c:pt>
                <c:pt idx="39150">
                  <c:v>76181.570000000007</c:v>
                </c:pt>
                <c:pt idx="39151">
                  <c:v>83660.490000000005</c:v>
                </c:pt>
                <c:pt idx="39152">
                  <c:v>86908.04</c:v>
                </c:pt>
                <c:pt idx="39153">
                  <c:v>76999.64</c:v>
                </c:pt>
                <c:pt idx="39154">
                  <c:v>78475.88</c:v>
                </c:pt>
                <c:pt idx="39155">
                  <c:v>82583.740000000005</c:v>
                </c:pt>
                <c:pt idx="39156">
                  <c:v>82566.2</c:v>
                </c:pt>
                <c:pt idx="39157">
                  <c:v>85429.87</c:v>
                </c:pt>
                <c:pt idx="39158">
                  <c:v>77497.070000000007</c:v>
                </c:pt>
                <c:pt idx="39159">
                  <c:v>77604.13</c:v>
                </c:pt>
                <c:pt idx="39160">
                  <c:v>74493.98</c:v>
                </c:pt>
                <c:pt idx="39161">
                  <c:v>76957.440000000002</c:v>
                </c:pt>
                <c:pt idx="39162">
                  <c:v>71546.25</c:v>
                </c:pt>
                <c:pt idx="39163">
                  <c:v>73771.86</c:v>
                </c:pt>
                <c:pt idx="39164">
                  <c:v>73428.009999999995</c:v>
                </c:pt>
                <c:pt idx="39165">
                  <c:v>72177.95</c:v>
                </c:pt>
                <c:pt idx="39166">
                  <c:v>72260.490000000005</c:v>
                </c:pt>
                <c:pt idx="39167">
                  <c:v>68660.479999999996</c:v>
                </c:pt>
                <c:pt idx="39168">
                  <c:v>73110.929999999993</c:v>
                </c:pt>
                <c:pt idx="39169">
                  <c:v>75002.990000000005</c:v>
                </c:pt>
                <c:pt idx="39170">
                  <c:v>75031.710000000006</c:v>
                </c:pt>
                <c:pt idx="39171">
                  <c:v>71792.990000000005</c:v>
                </c:pt>
                <c:pt idx="39172">
                  <c:v>75185.259999999995</c:v>
                </c:pt>
                <c:pt idx="39173">
                  <c:v>75652.14</c:v>
                </c:pt>
                <c:pt idx="39174">
                  <c:v>76081.440000000002</c:v>
                </c:pt>
                <c:pt idx="39175">
                  <c:v>76523.09</c:v>
                </c:pt>
                <c:pt idx="39176">
                  <c:v>130722.18</c:v>
                </c:pt>
                <c:pt idx="39177">
                  <c:v>135621.5</c:v>
                </c:pt>
                <c:pt idx="39178">
                  <c:v>125396.47</c:v>
                </c:pt>
                <c:pt idx="39179">
                  <c:v>120345.62</c:v>
                </c:pt>
                <c:pt idx="39180">
                  <c:v>127927.31</c:v>
                </c:pt>
                <c:pt idx="39181">
                  <c:v>127596.11</c:v>
                </c:pt>
                <c:pt idx="39182">
                  <c:v>136953.69</c:v>
                </c:pt>
                <c:pt idx="39183">
                  <c:v>120024.16</c:v>
                </c:pt>
                <c:pt idx="39184">
                  <c:v>129584.12</c:v>
                </c:pt>
                <c:pt idx="39185">
                  <c:v>125997.19</c:v>
                </c:pt>
                <c:pt idx="39186">
                  <c:v>141098.29</c:v>
                </c:pt>
                <c:pt idx="39187">
                  <c:v>136781.19</c:v>
                </c:pt>
                <c:pt idx="39188">
                  <c:v>131782.79999999999</c:v>
                </c:pt>
                <c:pt idx="39189">
                  <c:v>147280.1</c:v>
                </c:pt>
                <c:pt idx="39190">
                  <c:v>137764.85</c:v>
                </c:pt>
                <c:pt idx="39191">
                  <c:v>147871.45000000001</c:v>
                </c:pt>
                <c:pt idx="39192">
                  <c:v>140392.04</c:v>
                </c:pt>
                <c:pt idx="39193">
                  <c:v>144585.69</c:v>
                </c:pt>
                <c:pt idx="39194">
                  <c:v>151649.89000000001</c:v>
                </c:pt>
                <c:pt idx="39195">
                  <c:v>153469.85</c:v>
                </c:pt>
                <c:pt idx="39196">
                  <c:v>146460.66</c:v>
                </c:pt>
                <c:pt idx="39197">
                  <c:v>144262.79</c:v>
                </c:pt>
                <c:pt idx="39198">
                  <c:v>133687.23000000001</c:v>
                </c:pt>
                <c:pt idx="39199">
                  <c:v>137145.82</c:v>
                </c:pt>
                <c:pt idx="39200">
                  <c:v>135646.76</c:v>
                </c:pt>
                <c:pt idx="39201">
                  <c:v>126763.28</c:v>
                </c:pt>
                <c:pt idx="39202">
                  <c:v>139573.93</c:v>
                </c:pt>
                <c:pt idx="39203">
                  <c:v>150533.25</c:v>
                </c:pt>
                <c:pt idx="39204">
                  <c:v>147428.5</c:v>
                </c:pt>
                <c:pt idx="39205">
                  <c:v>137344.06</c:v>
                </c:pt>
                <c:pt idx="39206">
                  <c:v>138970.56</c:v>
                </c:pt>
                <c:pt idx="39207">
                  <c:v>142636.35999999999</c:v>
                </c:pt>
                <c:pt idx="39208">
                  <c:v>141928.95000000001</c:v>
                </c:pt>
                <c:pt idx="39209">
                  <c:v>135549.47</c:v>
                </c:pt>
                <c:pt idx="39210">
                  <c:v>132029.95000000001</c:v>
                </c:pt>
                <c:pt idx="39211">
                  <c:v>136720.67000000001</c:v>
                </c:pt>
                <c:pt idx="39212">
                  <c:v>136778.53</c:v>
                </c:pt>
                <c:pt idx="39213">
                  <c:v>135125.43</c:v>
                </c:pt>
                <c:pt idx="39214">
                  <c:v>128244.89</c:v>
                </c:pt>
                <c:pt idx="39215">
                  <c:v>133460.31</c:v>
                </c:pt>
                <c:pt idx="39216">
                  <c:v>131724.26999999999</c:v>
                </c:pt>
                <c:pt idx="39217">
                  <c:v>129972.97</c:v>
                </c:pt>
                <c:pt idx="39218">
                  <c:v>122847.58</c:v>
                </c:pt>
                <c:pt idx="39219">
                  <c:v>112357.52</c:v>
                </c:pt>
                <c:pt idx="39220">
                  <c:v>125057.36</c:v>
                </c:pt>
                <c:pt idx="39221">
                  <c:v>133205.76999999999</c:v>
                </c:pt>
                <c:pt idx="39222">
                  <c:v>139301.54</c:v>
                </c:pt>
                <c:pt idx="39223">
                  <c:v>107910.87</c:v>
                </c:pt>
                <c:pt idx="39224">
                  <c:v>119611.19</c:v>
                </c:pt>
                <c:pt idx="39225">
                  <c:v>128988.92</c:v>
                </c:pt>
                <c:pt idx="39226">
                  <c:v>140182.04</c:v>
                </c:pt>
                <c:pt idx="39227">
                  <c:v>127101.39</c:v>
                </c:pt>
                <c:pt idx="39228">
                  <c:v>139320.75</c:v>
                </c:pt>
                <c:pt idx="39229">
                  <c:v>140880.59</c:v>
                </c:pt>
                <c:pt idx="39230">
                  <c:v>141578.51</c:v>
                </c:pt>
                <c:pt idx="39231">
                  <c:v>133747.79999999999</c:v>
                </c:pt>
                <c:pt idx="39232">
                  <c:v>137539.21</c:v>
                </c:pt>
                <c:pt idx="39233">
                  <c:v>142247.17000000001</c:v>
                </c:pt>
                <c:pt idx="39234">
                  <c:v>146602.65</c:v>
                </c:pt>
                <c:pt idx="39235">
                  <c:v>129959.58</c:v>
                </c:pt>
                <c:pt idx="39236">
                  <c:v>128718.56</c:v>
                </c:pt>
                <c:pt idx="39237">
                  <c:v>149003.76999999999</c:v>
                </c:pt>
                <c:pt idx="39238">
                  <c:v>144982.94</c:v>
                </c:pt>
                <c:pt idx="39239">
                  <c:v>160249.35</c:v>
                </c:pt>
                <c:pt idx="39240">
                  <c:v>135265.31</c:v>
                </c:pt>
                <c:pt idx="39241">
                  <c:v>149545.53</c:v>
                </c:pt>
                <c:pt idx="39242">
                  <c:v>151118.92000000001</c:v>
                </c:pt>
                <c:pt idx="39243">
                  <c:v>151391.82</c:v>
                </c:pt>
                <c:pt idx="39244">
                  <c:v>150426.72</c:v>
                </c:pt>
                <c:pt idx="39245">
                  <c:v>155049.49</c:v>
                </c:pt>
                <c:pt idx="39246">
                  <c:v>167233.69</c:v>
                </c:pt>
                <c:pt idx="39247">
                  <c:v>177156.22</c:v>
                </c:pt>
                <c:pt idx="39248">
                  <c:v>164350.28</c:v>
                </c:pt>
                <c:pt idx="39249">
                  <c:v>165692.38</c:v>
                </c:pt>
                <c:pt idx="39250">
                  <c:v>168999.59</c:v>
                </c:pt>
                <c:pt idx="39251">
                  <c:v>164206.57999999999</c:v>
                </c:pt>
                <c:pt idx="39252">
                  <c:v>163241.85</c:v>
                </c:pt>
                <c:pt idx="39253">
                  <c:v>151115.35999999999</c:v>
                </c:pt>
                <c:pt idx="39254">
                  <c:v>159259.22</c:v>
                </c:pt>
                <c:pt idx="39255">
                  <c:v>167571.20000000001</c:v>
                </c:pt>
                <c:pt idx="39256">
                  <c:v>168722.92</c:v>
                </c:pt>
                <c:pt idx="39257">
                  <c:v>155105.39000000001</c:v>
                </c:pt>
                <c:pt idx="39258">
                  <c:v>163045.62</c:v>
                </c:pt>
                <c:pt idx="39259">
                  <c:v>161286.24</c:v>
                </c:pt>
                <c:pt idx="39260">
                  <c:v>160298.69</c:v>
                </c:pt>
                <c:pt idx="39261">
                  <c:v>152195.84</c:v>
                </c:pt>
                <c:pt idx="39262">
                  <c:v>146715.04999999999</c:v>
                </c:pt>
                <c:pt idx="39263">
                  <c:v>161042.12</c:v>
                </c:pt>
                <c:pt idx="39264">
                  <c:v>150298.32999999999</c:v>
                </c:pt>
                <c:pt idx="39265">
                  <c:v>157955.97</c:v>
                </c:pt>
                <c:pt idx="39266">
                  <c:v>142834.93</c:v>
                </c:pt>
                <c:pt idx="39267">
                  <c:v>146342.91</c:v>
                </c:pt>
                <c:pt idx="39268">
                  <c:v>142960.72</c:v>
                </c:pt>
                <c:pt idx="39269">
                  <c:v>145725.39000000001</c:v>
                </c:pt>
                <c:pt idx="39270">
                  <c:v>139981.25</c:v>
                </c:pt>
                <c:pt idx="39271">
                  <c:v>126643.85</c:v>
                </c:pt>
                <c:pt idx="39272">
                  <c:v>140264.53</c:v>
                </c:pt>
                <c:pt idx="39273">
                  <c:v>140720.45000000001</c:v>
                </c:pt>
                <c:pt idx="39274">
                  <c:v>156239.94</c:v>
                </c:pt>
                <c:pt idx="39275">
                  <c:v>110857.79</c:v>
                </c:pt>
                <c:pt idx="39276">
                  <c:v>139964.04</c:v>
                </c:pt>
                <c:pt idx="39277">
                  <c:v>140461.84</c:v>
                </c:pt>
                <c:pt idx="39278">
                  <c:v>147302.51</c:v>
                </c:pt>
                <c:pt idx="39279">
                  <c:v>140563.26</c:v>
                </c:pt>
                <c:pt idx="39280">
                  <c:v>150841.49</c:v>
                </c:pt>
                <c:pt idx="39281">
                  <c:v>150113.64000000001</c:v>
                </c:pt>
                <c:pt idx="39282">
                  <c:v>148724.87</c:v>
                </c:pt>
                <c:pt idx="39283">
                  <c:v>156072.76</c:v>
                </c:pt>
                <c:pt idx="39284">
                  <c:v>148537.71</c:v>
                </c:pt>
                <c:pt idx="39285">
                  <c:v>156195.67000000001</c:v>
                </c:pt>
                <c:pt idx="39286">
                  <c:v>155830.38</c:v>
                </c:pt>
                <c:pt idx="39287">
                  <c:v>148753.54999999999</c:v>
                </c:pt>
                <c:pt idx="39288">
                  <c:v>149564.23000000001</c:v>
                </c:pt>
                <c:pt idx="39289">
                  <c:v>173008.96</c:v>
                </c:pt>
                <c:pt idx="39290">
                  <c:v>156802.32999999999</c:v>
                </c:pt>
                <c:pt idx="39291">
                  <c:v>164870.89000000001</c:v>
                </c:pt>
                <c:pt idx="39292">
                  <c:v>156357.63</c:v>
                </c:pt>
                <c:pt idx="39293">
                  <c:v>173056.3</c:v>
                </c:pt>
                <c:pt idx="39294">
                  <c:v>162899.76</c:v>
                </c:pt>
                <c:pt idx="39295">
                  <c:v>164941.92000000001</c:v>
                </c:pt>
                <c:pt idx="39296">
                  <c:v>169455.27</c:v>
                </c:pt>
                <c:pt idx="39297">
                  <c:v>164193.9</c:v>
                </c:pt>
                <c:pt idx="39298">
                  <c:v>175664.14</c:v>
                </c:pt>
                <c:pt idx="39299">
                  <c:v>178542.28</c:v>
                </c:pt>
                <c:pt idx="39300">
                  <c:v>170131.9</c:v>
                </c:pt>
                <c:pt idx="39301">
                  <c:v>169858.42</c:v>
                </c:pt>
                <c:pt idx="39302">
                  <c:v>175792.76</c:v>
                </c:pt>
                <c:pt idx="39303">
                  <c:v>165123</c:v>
                </c:pt>
                <c:pt idx="39304">
                  <c:v>167769.06</c:v>
                </c:pt>
                <c:pt idx="39305">
                  <c:v>157244.60999999999</c:v>
                </c:pt>
                <c:pt idx="39306">
                  <c:v>167250.67000000001</c:v>
                </c:pt>
                <c:pt idx="39307">
                  <c:v>166720.93</c:v>
                </c:pt>
                <c:pt idx="39308">
                  <c:v>175362.48</c:v>
                </c:pt>
                <c:pt idx="39309">
                  <c:v>164984.73000000001</c:v>
                </c:pt>
                <c:pt idx="39310">
                  <c:v>160200.20000000001</c:v>
                </c:pt>
                <c:pt idx="39311">
                  <c:v>169708.19</c:v>
                </c:pt>
                <c:pt idx="39312">
                  <c:v>158167.74</c:v>
                </c:pt>
                <c:pt idx="39313">
                  <c:v>155205.17000000001</c:v>
                </c:pt>
                <c:pt idx="39314">
                  <c:v>150886.81</c:v>
                </c:pt>
                <c:pt idx="39315">
                  <c:v>157750.68</c:v>
                </c:pt>
                <c:pt idx="39316">
                  <c:v>152136.07999999999</c:v>
                </c:pt>
                <c:pt idx="39317">
                  <c:v>154909.22</c:v>
                </c:pt>
                <c:pt idx="39318">
                  <c:v>145803.47</c:v>
                </c:pt>
                <c:pt idx="39319">
                  <c:v>32581.21</c:v>
                </c:pt>
                <c:pt idx="39320">
                  <c:v>33496.85</c:v>
                </c:pt>
                <c:pt idx="39321">
                  <c:v>28787.65</c:v>
                </c:pt>
                <c:pt idx="39322">
                  <c:v>26314.44</c:v>
                </c:pt>
                <c:pt idx="39323">
                  <c:v>27795.83</c:v>
                </c:pt>
                <c:pt idx="39324">
                  <c:v>29815.58</c:v>
                </c:pt>
                <c:pt idx="39325">
                  <c:v>30750.04</c:v>
                </c:pt>
                <c:pt idx="39326">
                  <c:v>28815.38</c:v>
                </c:pt>
                <c:pt idx="39327">
                  <c:v>33876.730000000003</c:v>
                </c:pt>
                <c:pt idx="39328">
                  <c:v>28853.05</c:v>
                </c:pt>
                <c:pt idx="39329">
                  <c:v>28987.360000000001</c:v>
                </c:pt>
                <c:pt idx="39330">
                  <c:v>29299.98</c:v>
                </c:pt>
                <c:pt idx="39331">
                  <c:v>31024.05</c:v>
                </c:pt>
                <c:pt idx="39332">
                  <c:v>32339.95</c:v>
                </c:pt>
                <c:pt idx="39333">
                  <c:v>28822.51</c:v>
                </c:pt>
                <c:pt idx="39334">
                  <c:v>32365.01</c:v>
                </c:pt>
                <c:pt idx="39335">
                  <c:v>33798.39</c:v>
                </c:pt>
                <c:pt idx="39336">
                  <c:v>33742.620000000003</c:v>
                </c:pt>
                <c:pt idx="39337">
                  <c:v>33315.440000000002</c:v>
                </c:pt>
                <c:pt idx="39338">
                  <c:v>32722.2</c:v>
                </c:pt>
                <c:pt idx="39339">
                  <c:v>31324.43</c:v>
                </c:pt>
                <c:pt idx="39340">
                  <c:v>34019.15</c:v>
                </c:pt>
                <c:pt idx="39341">
                  <c:v>31940.639999999999</c:v>
                </c:pt>
                <c:pt idx="39342">
                  <c:v>32846.120000000003</c:v>
                </c:pt>
                <c:pt idx="39343">
                  <c:v>32122.74</c:v>
                </c:pt>
                <c:pt idx="39344">
                  <c:v>30535.82</c:v>
                </c:pt>
                <c:pt idx="39345">
                  <c:v>31282.83</c:v>
                </c:pt>
                <c:pt idx="39346">
                  <c:v>30912.63</c:v>
                </c:pt>
                <c:pt idx="39347">
                  <c:v>29682.04</c:v>
                </c:pt>
                <c:pt idx="39348">
                  <c:v>30845.89</c:v>
                </c:pt>
                <c:pt idx="39349">
                  <c:v>32351.040000000001</c:v>
                </c:pt>
                <c:pt idx="39350">
                  <c:v>32695.040000000001</c:v>
                </c:pt>
                <c:pt idx="39351">
                  <c:v>33844.370000000003</c:v>
                </c:pt>
                <c:pt idx="39352">
                  <c:v>34144.6</c:v>
                </c:pt>
                <c:pt idx="39353">
                  <c:v>34360.06</c:v>
                </c:pt>
                <c:pt idx="39354">
                  <c:v>34179.11</c:v>
                </c:pt>
                <c:pt idx="39355">
                  <c:v>34844.949999999997</c:v>
                </c:pt>
                <c:pt idx="39356">
                  <c:v>32791.81</c:v>
                </c:pt>
                <c:pt idx="39357">
                  <c:v>34777.47</c:v>
                </c:pt>
                <c:pt idx="39358">
                  <c:v>33139.550000000003</c:v>
                </c:pt>
                <c:pt idx="39359">
                  <c:v>32294.63</c:v>
                </c:pt>
                <c:pt idx="39360">
                  <c:v>30966.6</c:v>
                </c:pt>
                <c:pt idx="39361">
                  <c:v>47530.44</c:v>
                </c:pt>
                <c:pt idx="39362">
                  <c:v>28777.360000000001</c:v>
                </c:pt>
                <c:pt idx="39363">
                  <c:v>32903.78</c:v>
                </c:pt>
                <c:pt idx="39364">
                  <c:v>35171.54</c:v>
                </c:pt>
                <c:pt idx="39365">
                  <c:v>60435.5</c:v>
                </c:pt>
                <c:pt idx="39366">
                  <c:v>44961.67</c:v>
                </c:pt>
                <c:pt idx="39367">
                  <c:v>22242.27</c:v>
                </c:pt>
                <c:pt idx="39368">
                  <c:v>28359.15</c:v>
                </c:pt>
                <c:pt idx="39369">
                  <c:v>31146.400000000001</c:v>
                </c:pt>
                <c:pt idx="39370">
                  <c:v>30446.400000000001</c:v>
                </c:pt>
                <c:pt idx="39371">
                  <c:v>35222.370000000003</c:v>
                </c:pt>
                <c:pt idx="39372">
                  <c:v>36732.910000000003</c:v>
                </c:pt>
                <c:pt idx="39373">
                  <c:v>34634.800000000003</c:v>
                </c:pt>
                <c:pt idx="39374">
                  <c:v>33146.239999999998</c:v>
                </c:pt>
                <c:pt idx="39375">
                  <c:v>31605.17</c:v>
                </c:pt>
                <c:pt idx="39376">
                  <c:v>33541.120000000003</c:v>
                </c:pt>
                <c:pt idx="39377">
                  <c:v>36166.129999999997</c:v>
                </c:pt>
                <c:pt idx="39378">
                  <c:v>32080.15</c:v>
                </c:pt>
                <c:pt idx="39379">
                  <c:v>33023.800000000003</c:v>
                </c:pt>
                <c:pt idx="39380">
                  <c:v>37161.29</c:v>
                </c:pt>
                <c:pt idx="39381">
                  <c:v>34744.639999999999</c:v>
                </c:pt>
                <c:pt idx="39382">
                  <c:v>41699.760000000002</c:v>
                </c:pt>
                <c:pt idx="39383">
                  <c:v>38245.21</c:v>
                </c:pt>
                <c:pt idx="39384">
                  <c:v>39555.75</c:v>
                </c:pt>
                <c:pt idx="39385">
                  <c:v>38368.06</c:v>
                </c:pt>
                <c:pt idx="39386">
                  <c:v>35655.660000000003</c:v>
                </c:pt>
                <c:pt idx="39387">
                  <c:v>44788.75</c:v>
                </c:pt>
                <c:pt idx="39388">
                  <c:v>40227.949999999997</c:v>
                </c:pt>
                <c:pt idx="39389">
                  <c:v>38595.03</c:v>
                </c:pt>
                <c:pt idx="39390">
                  <c:v>31861.69</c:v>
                </c:pt>
                <c:pt idx="39391">
                  <c:v>41202.239999999998</c:v>
                </c:pt>
                <c:pt idx="39392">
                  <c:v>45989.87</c:v>
                </c:pt>
                <c:pt idx="39393">
                  <c:v>46084.97</c:v>
                </c:pt>
                <c:pt idx="39394">
                  <c:v>39923.81</c:v>
                </c:pt>
                <c:pt idx="39395">
                  <c:v>38018.449999999997</c:v>
                </c:pt>
                <c:pt idx="39396">
                  <c:v>40811.32</c:v>
                </c:pt>
                <c:pt idx="39397">
                  <c:v>42374.66</c:v>
                </c:pt>
                <c:pt idx="39398">
                  <c:v>40623.910000000003</c:v>
                </c:pt>
                <c:pt idx="39399">
                  <c:v>39067.230000000003</c:v>
                </c:pt>
                <c:pt idx="39400">
                  <c:v>38967.06</c:v>
                </c:pt>
                <c:pt idx="39401">
                  <c:v>44365.81</c:v>
                </c:pt>
                <c:pt idx="39402">
                  <c:v>42256.84</c:v>
                </c:pt>
                <c:pt idx="39403">
                  <c:v>42781.120000000003</c:v>
                </c:pt>
                <c:pt idx="39404">
                  <c:v>41526.81</c:v>
                </c:pt>
                <c:pt idx="39405">
                  <c:v>40911.129999999997</c:v>
                </c:pt>
                <c:pt idx="39406">
                  <c:v>42861.93</c:v>
                </c:pt>
                <c:pt idx="39407">
                  <c:v>43889.35</c:v>
                </c:pt>
                <c:pt idx="39408">
                  <c:v>43740.79</c:v>
                </c:pt>
                <c:pt idx="39409">
                  <c:v>46213.2</c:v>
                </c:pt>
                <c:pt idx="39410">
                  <c:v>42409.27</c:v>
                </c:pt>
                <c:pt idx="39411">
                  <c:v>40559.480000000003</c:v>
                </c:pt>
                <c:pt idx="39412">
                  <c:v>38402.019999999997</c:v>
                </c:pt>
                <c:pt idx="39413">
                  <c:v>53508.05</c:v>
                </c:pt>
                <c:pt idx="39414">
                  <c:v>33850.26</c:v>
                </c:pt>
                <c:pt idx="39415">
                  <c:v>37328.370000000003</c:v>
                </c:pt>
                <c:pt idx="39416">
                  <c:v>38667.39</c:v>
                </c:pt>
                <c:pt idx="39417">
                  <c:v>62400.69</c:v>
                </c:pt>
                <c:pt idx="39418">
                  <c:v>50067.839999999997</c:v>
                </c:pt>
                <c:pt idx="39419">
                  <c:v>44433.9</c:v>
                </c:pt>
                <c:pt idx="39420">
                  <c:v>35633.300000000003</c:v>
                </c:pt>
                <c:pt idx="39421">
                  <c:v>37415.480000000003</c:v>
                </c:pt>
                <c:pt idx="39422">
                  <c:v>39022.29</c:v>
                </c:pt>
                <c:pt idx="39423">
                  <c:v>42553.32</c:v>
                </c:pt>
                <c:pt idx="39424">
                  <c:v>43666.67</c:v>
                </c:pt>
                <c:pt idx="39425">
                  <c:v>40112.080000000002</c:v>
                </c:pt>
                <c:pt idx="39426">
                  <c:v>41222.14</c:v>
                </c:pt>
                <c:pt idx="39427">
                  <c:v>38789.14</c:v>
                </c:pt>
                <c:pt idx="39428">
                  <c:v>36322.06</c:v>
                </c:pt>
                <c:pt idx="39429">
                  <c:v>40291.199999999997</c:v>
                </c:pt>
                <c:pt idx="39430">
                  <c:v>37250.39</c:v>
                </c:pt>
                <c:pt idx="39431">
                  <c:v>39217.519999999997</c:v>
                </c:pt>
                <c:pt idx="39432">
                  <c:v>45331.08</c:v>
                </c:pt>
                <c:pt idx="39433">
                  <c:v>37460.69</c:v>
                </c:pt>
                <c:pt idx="39434">
                  <c:v>40347.21</c:v>
                </c:pt>
                <c:pt idx="39435">
                  <c:v>42190.65</c:v>
                </c:pt>
                <c:pt idx="39436">
                  <c:v>46069.01</c:v>
                </c:pt>
                <c:pt idx="39437">
                  <c:v>41427.69</c:v>
                </c:pt>
                <c:pt idx="39438">
                  <c:v>42387.519999999997</c:v>
                </c:pt>
                <c:pt idx="39439">
                  <c:v>48746.25</c:v>
                </c:pt>
                <c:pt idx="39440">
                  <c:v>47778.8</c:v>
                </c:pt>
                <c:pt idx="39441">
                  <c:v>46089.31</c:v>
                </c:pt>
                <c:pt idx="39442">
                  <c:v>48895.15</c:v>
                </c:pt>
                <c:pt idx="39443">
                  <c:v>44149.84</c:v>
                </c:pt>
                <c:pt idx="39444">
                  <c:v>47631.54</c:v>
                </c:pt>
                <c:pt idx="39445">
                  <c:v>52417.62</c:v>
                </c:pt>
                <c:pt idx="39446">
                  <c:v>41451.69</c:v>
                </c:pt>
                <c:pt idx="39447">
                  <c:v>47404</c:v>
                </c:pt>
                <c:pt idx="39448">
                  <c:v>44863.31</c:v>
                </c:pt>
                <c:pt idx="39449">
                  <c:v>45697.75</c:v>
                </c:pt>
                <c:pt idx="39450">
                  <c:v>44291.39</c:v>
                </c:pt>
                <c:pt idx="39451">
                  <c:v>44590.47</c:v>
                </c:pt>
                <c:pt idx="39452">
                  <c:v>42370.63</c:v>
                </c:pt>
                <c:pt idx="39453">
                  <c:v>47453.279999999999</c:v>
                </c:pt>
                <c:pt idx="39454">
                  <c:v>46310.5</c:v>
                </c:pt>
                <c:pt idx="39455">
                  <c:v>42778.8</c:v>
                </c:pt>
                <c:pt idx="39456">
                  <c:v>45642.26</c:v>
                </c:pt>
                <c:pt idx="39457">
                  <c:v>45858.73</c:v>
                </c:pt>
                <c:pt idx="39458">
                  <c:v>43597.68</c:v>
                </c:pt>
                <c:pt idx="39459">
                  <c:v>39431.53</c:v>
                </c:pt>
                <c:pt idx="39460">
                  <c:v>45330.86</c:v>
                </c:pt>
                <c:pt idx="39461">
                  <c:v>48394.57</c:v>
                </c:pt>
                <c:pt idx="39462">
                  <c:v>38214.050000000003</c:v>
                </c:pt>
                <c:pt idx="39463">
                  <c:v>38645.160000000003</c:v>
                </c:pt>
                <c:pt idx="39464">
                  <c:v>37470.519999999997</c:v>
                </c:pt>
                <c:pt idx="39465">
                  <c:v>33359.050000000003</c:v>
                </c:pt>
                <c:pt idx="39466">
                  <c:v>35613.58</c:v>
                </c:pt>
                <c:pt idx="39467">
                  <c:v>35647.32</c:v>
                </c:pt>
                <c:pt idx="39468">
                  <c:v>35332.15</c:v>
                </c:pt>
                <c:pt idx="39469">
                  <c:v>31964.87</c:v>
                </c:pt>
                <c:pt idx="39470">
                  <c:v>34128.629999999997</c:v>
                </c:pt>
                <c:pt idx="39471">
                  <c:v>32227.73</c:v>
                </c:pt>
                <c:pt idx="39472">
                  <c:v>37698.18</c:v>
                </c:pt>
                <c:pt idx="39473">
                  <c:v>35989.480000000003</c:v>
                </c:pt>
                <c:pt idx="39474">
                  <c:v>32630.13</c:v>
                </c:pt>
                <c:pt idx="39475">
                  <c:v>38609.53</c:v>
                </c:pt>
                <c:pt idx="39476">
                  <c:v>36550.160000000003</c:v>
                </c:pt>
                <c:pt idx="39477">
                  <c:v>39044</c:v>
                </c:pt>
                <c:pt idx="39478">
                  <c:v>36677.65</c:v>
                </c:pt>
                <c:pt idx="39479">
                  <c:v>37493.64</c:v>
                </c:pt>
                <c:pt idx="39480">
                  <c:v>37505.67</c:v>
                </c:pt>
                <c:pt idx="39481">
                  <c:v>40879.19</c:v>
                </c:pt>
                <c:pt idx="39482">
                  <c:v>38053.01</c:v>
                </c:pt>
                <c:pt idx="39483">
                  <c:v>39633.85</c:v>
                </c:pt>
                <c:pt idx="39484">
                  <c:v>40361.82</c:v>
                </c:pt>
                <c:pt idx="39485">
                  <c:v>39990.400000000001</c:v>
                </c:pt>
                <c:pt idx="39486">
                  <c:v>39613.81</c:v>
                </c:pt>
                <c:pt idx="39487">
                  <c:v>35492.379999999997</c:v>
                </c:pt>
                <c:pt idx="39488">
                  <c:v>39387.1</c:v>
                </c:pt>
                <c:pt idx="39489">
                  <c:v>42124.34</c:v>
                </c:pt>
                <c:pt idx="39490">
                  <c:v>41295.89</c:v>
                </c:pt>
                <c:pt idx="39491">
                  <c:v>38150.21</c:v>
                </c:pt>
                <c:pt idx="39492">
                  <c:v>41370.129999999997</c:v>
                </c:pt>
                <c:pt idx="39493">
                  <c:v>40095.620000000003</c:v>
                </c:pt>
                <c:pt idx="39494">
                  <c:v>40095.29</c:v>
                </c:pt>
                <c:pt idx="39495">
                  <c:v>38991.51</c:v>
                </c:pt>
                <c:pt idx="39496">
                  <c:v>38398.160000000003</c:v>
                </c:pt>
                <c:pt idx="39497">
                  <c:v>41641.85</c:v>
                </c:pt>
                <c:pt idx="39498">
                  <c:v>39823.58</c:v>
                </c:pt>
                <c:pt idx="39499">
                  <c:v>39413.26</c:v>
                </c:pt>
                <c:pt idx="39500">
                  <c:v>35228.42</c:v>
                </c:pt>
                <c:pt idx="39501">
                  <c:v>40470.019999999997</c:v>
                </c:pt>
                <c:pt idx="39502">
                  <c:v>38611.96</c:v>
                </c:pt>
                <c:pt idx="39503">
                  <c:v>39459.43</c:v>
                </c:pt>
                <c:pt idx="39504">
                  <c:v>32102.06</c:v>
                </c:pt>
                <c:pt idx="39505">
                  <c:v>33948.959999999999</c:v>
                </c:pt>
                <c:pt idx="39506">
                  <c:v>37584.54</c:v>
                </c:pt>
                <c:pt idx="39507">
                  <c:v>40093.74</c:v>
                </c:pt>
                <c:pt idx="39508">
                  <c:v>41486.22</c:v>
                </c:pt>
                <c:pt idx="39509">
                  <c:v>31302.01</c:v>
                </c:pt>
                <c:pt idx="39510">
                  <c:v>37019.67</c:v>
                </c:pt>
                <c:pt idx="39511">
                  <c:v>38964.949999999997</c:v>
                </c:pt>
                <c:pt idx="39512">
                  <c:v>40147.129999999997</c:v>
                </c:pt>
                <c:pt idx="39513">
                  <c:v>34544.33</c:v>
                </c:pt>
                <c:pt idx="39514">
                  <c:v>40054.129999999997</c:v>
                </c:pt>
                <c:pt idx="39515">
                  <c:v>40158.74</c:v>
                </c:pt>
                <c:pt idx="39516">
                  <c:v>39619.99</c:v>
                </c:pt>
                <c:pt idx="39517">
                  <c:v>36082.74</c:v>
                </c:pt>
                <c:pt idx="39518">
                  <c:v>37537.67</c:v>
                </c:pt>
                <c:pt idx="39519">
                  <c:v>37876.519999999997</c:v>
                </c:pt>
                <c:pt idx="39520">
                  <c:v>36578.21</c:v>
                </c:pt>
                <c:pt idx="39521">
                  <c:v>35092.620000000003</c:v>
                </c:pt>
                <c:pt idx="39522">
                  <c:v>33923.040000000001</c:v>
                </c:pt>
                <c:pt idx="39523">
                  <c:v>41186.32</c:v>
                </c:pt>
                <c:pt idx="39524">
                  <c:v>38941.360000000001</c:v>
                </c:pt>
                <c:pt idx="39525">
                  <c:v>40926.04</c:v>
                </c:pt>
                <c:pt idx="39526">
                  <c:v>33933.919999999998</c:v>
                </c:pt>
                <c:pt idx="39527">
                  <c:v>38659.81</c:v>
                </c:pt>
                <c:pt idx="39528">
                  <c:v>39518</c:v>
                </c:pt>
                <c:pt idx="39529">
                  <c:v>41129.199999999997</c:v>
                </c:pt>
                <c:pt idx="39530">
                  <c:v>37984.870000000003</c:v>
                </c:pt>
                <c:pt idx="39531">
                  <c:v>38830.449999999997</c:v>
                </c:pt>
                <c:pt idx="39532">
                  <c:v>41804.589999999997</c:v>
                </c:pt>
                <c:pt idx="39533">
                  <c:v>42739.47</c:v>
                </c:pt>
                <c:pt idx="39534">
                  <c:v>34540.980000000003</c:v>
                </c:pt>
                <c:pt idx="39535">
                  <c:v>40041.47</c:v>
                </c:pt>
                <c:pt idx="39536">
                  <c:v>42417.62</c:v>
                </c:pt>
                <c:pt idx="39537">
                  <c:v>41464.67</c:v>
                </c:pt>
                <c:pt idx="39538">
                  <c:v>40067.99</c:v>
                </c:pt>
                <c:pt idx="39539">
                  <c:v>38014.81</c:v>
                </c:pt>
                <c:pt idx="39540">
                  <c:v>42024.55</c:v>
                </c:pt>
                <c:pt idx="39541">
                  <c:v>41905.01</c:v>
                </c:pt>
                <c:pt idx="39542">
                  <c:v>45387.83</c:v>
                </c:pt>
                <c:pt idx="39543">
                  <c:v>38899.620000000003</c:v>
                </c:pt>
                <c:pt idx="39544">
                  <c:v>41942.92</c:v>
                </c:pt>
                <c:pt idx="39545">
                  <c:v>43571.65</c:v>
                </c:pt>
                <c:pt idx="39546">
                  <c:v>43172.02</c:v>
                </c:pt>
                <c:pt idx="39547">
                  <c:v>42047.92</c:v>
                </c:pt>
                <c:pt idx="39548">
                  <c:v>37945.99</c:v>
                </c:pt>
                <c:pt idx="39549">
                  <c:v>44199.09</c:v>
                </c:pt>
                <c:pt idx="39550">
                  <c:v>41298.639999999999</c:v>
                </c:pt>
                <c:pt idx="39551">
                  <c:v>42120.81</c:v>
                </c:pt>
                <c:pt idx="39552">
                  <c:v>36937.49</c:v>
                </c:pt>
                <c:pt idx="39553">
                  <c:v>42103.83</c:v>
                </c:pt>
                <c:pt idx="39554">
                  <c:v>41556.370000000003</c:v>
                </c:pt>
                <c:pt idx="39555">
                  <c:v>38131.379999999997</c:v>
                </c:pt>
                <c:pt idx="39556">
                  <c:v>32770.22</c:v>
                </c:pt>
                <c:pt idx="39557">
                  <c:v>35994.51</c:v>
                </c:pt>
                <c:pt idx="39558">
                  <c:v>40574.1</c:v>
                </c:pt>
                <c:pt idx="39559">
                  <c:v>37318.46</c:v>
                </c:pt>
                <c:pt idx="39560">
                  <c:v>42791.63</c:v>
                </c:pt>
                <c:pt idx="39561">
                  <c:v>30151.02</c:v>
                </c:pt>
                <c:pt idx="39562">
                  <c:v>41425.96</c:v>
                </c:pt>
                <c:pt idx="39563">
                  <c:v>40572.15</c:v>
                </c:pt>
                <c:pt idx="39564">
                  <c:v>39957.42</c:v>
                </c:pt>
                <c:pt idx="39565">
                  <c:v>36706.35</c:v>
                </c:pt>
                <c:pt idx="39566">
                  <c:v>41242.83</c:v>
                </c:pt>
                <c:pt idx="39567">
                  <c:v>43011.76</c:v>
                </c:pt>
                <c:pt idx="39568">
                  <c:v>40527.99</c:v>
                </c:pt>
                <c:pt idx="39569">
                  <c:v>38462.44</c:v>
                </c:pt>
                <c:pt idx="39570">
                  <c:v>39138.959999999999</c:v>
                </c:pt>
                <c:pt idx="39571">
                  <c:v>40798.76</c:v>
                </c:pt>
                <c:pt idx="39572">
                  <c:v>40180.06</c:v>
                </c:pt>
                <c:pt idx="39573">
                  <c:v>39452.75</c:v>
                </c:pt>
                <c:pt idx="39574">
                  <c:v>36985.24</c:v>
                </c:pt>
                <c:pt idx="39575">
                  <c:v>44173.09</c:v>
                </c:pt>
                <c:pt idx="39576">
                  <c:v>40907.839999999997</c:v>
                </c:pt>
                <c:pt idx="39577">
                  <c:v>41786.68</c:v>
                </c:pt>
                <c:pt idx="39578">
                  <c:v>38410.85</c:v>
                </c:pt>
                <c:pt idx="39579">
                  <c:v>41254.32</c:v>
                </c:pt>
                <c:pt idx="39580">
                  <c:v>41708.5</c:v>
                </c:pt>
                <c:pt idx="39581">
                  <c:v>42353.91</c:v>
                </c:pt>
                <c:pt idx="39582">
                  <c:v>38446.160000000003</c:v>
                </c:pt>
                <c:pt idx="39583">
                  <c:v>41226.78</c:v>
                </c:pt>
                <c:pt idx="39584">
                  <c:v>41550.19</c:v>
                </c:pt>
                <c:pt idx="39585">
                  <c:v>43023.24</c:v>
                </c:pt>
                <c:pt idx="39586">
                  <c:v>42304.77</c:v>
                </c:pt>
                <c:pt idx="39587">
                  <c:v>38385.120000000003</c:v>
                </c:pt>
                <c:pt idx="39588">
                  <c:v>45428.65</c:v>
                </c:pt>
                <c:pt idx="39589">
                  <c:v>41937.24</c:v>
                </c:pt>
                <c:pt idx="39590">
                  <c:v>39464.629999999997</c:v>
                </c:pt>
                <c:pt idx="39591">
                  <c:v>37683.199999999997</c:v>
                </c:pt>
                <c:pt idx="39592">
                  <c:v>42673.53</c:v>
                </c:pt>
                <c:pt idx="39593">
                  <c:v>42838.03</c:v>
                </c:pt>
                <c:pt idx="39594">
                  <c:v>44652.4</c:v>
                </c:pt>
                <c:pt idx="39595">
                  <c:v>42059.76</c:v>
                </c:pt>
                <c:pt idx="39596">
                  <c:v>40837.82</c:v>
                </c:pt>
                <c:pt idx="39597">
                  <c:v>45333.61</c:v>
                </c:pt>
                <c:pt idx="39598">
                  <c:v>43422.01</c:v>
                </c:pt>
                <c:pt idx="39599">
                  <c:v>42901.1</c:v>
                </c:pt>
                <c:pt idx="39600">
                  <c:v>39346.629999999997</c:v>
                </c:pt>
                <c:pt idx="39601">
                  <c:v>43605.25</c:v>
                </c:pt>
                <c:pt idx="39602">
                  <c:v>43334.17</c:v>
                </c:pt>
                <c:pt idx="39603">
                  <c:v>42478.7</c:v>
                </c:pt>
                <c:pt idx="39604">
                  <c:v>40973.69</c:v>
                </c:pt>
                <c:pt idx="39605">
                  <c:v>12899.52</c:v>
                </c:pt>
                <c:pt idx="39606">
                  <c:v>23025.1</c:v>
                </c:pt>
                <c:pt idx="39607">
                  <c:v>14888.8</c:v>
                </c:pt>
                <c:pt idx="39608">
                  <c:v>12180.06</c:v>
                </c:pt>
                <c:pt idx="39609">
                  <c:v>12815.02</c:v>
                </c:pt>
                <c:pt idx="39610">
                  <c:v>13326.11</c:v>
                </c:pt>
                <c:pt idx="39611">
                  <c:v>13728.17</c:v>
                </c:pt>
                <c:pt idx="39612">
                  <c:v>11988.64</c:v>
                </c:pt>
                <c:pt idx="39613">
                  <c:v>15390.87</c:v>
                </c:pt>
                <c:pt idx="39614">
                  <c:v>13377.51</c:v>
                </c:pt>
                <c:pt idx="39615">
                  <c:v>12833.59</c:v>
                </c:pt>
                <c:pt idx="39616">
                  <c:v>13334.72</c:v>
                </c:pt>
                <c:pt idx="39617">
                  <c:v>13049.48</c:v>
                </c:pt>
                <c:pt idx="39618">
                  <c:v>14341.41</c:v>
                </c:pt>
                <c:pt idx="39619">
                  <c:v>15649.33</c:v>
                </c:pt>
                <c:pt idx="39620">
                  <c:v>14983.75</c:v>
                </c:pt>
                <c:pt idx="39621">
                  <c:v>13848.16</c:v>
                </c:pt>
                <c:pt idx="39622">
                  <c:v>11906.27</c:v>
                </c:pt>
                <c:pt idx="39623">
                  <c:v>11692.1</c:v>
                </c:pt>
                <c:pt idx="39624">
                  <c:v>12535.87</c:v>
                </c:pt>
                <c:pt idx="39625">
                  <c:v>12599.15</c:v>
                </c:pt>
                <c:pt idx="39626">
                  <c:v>13089.72</c:v>
                </c:pt>
                <c:pt idx="39627">
                  <c:v>13136.69</c:v>
                </c:pt>
                <c:pt idx="39628">
                  <c:v>13047.02</c:v>
                </c:pt>
                <c:pt idx="39629">
                  <c:v>12582.12</c:v>
                </c:pt>
                <c:pt idx="39630">
                  <c:v>11473.96</c:v>
                </c:pt>
                <c:pt idx="39631">
                  <c:v>11579.71</c:v>
                </c:pt>
                <c:pt idx="39632">
                  <c:v>13244.69</c:v>
                </c:pt>
                <c:pt idx="39633">
                  <c:v>12138.52</c:v>
                </c:pt>
                <c:pt idx="39634">
                  <c:v>11820.18</c:v>
                </c:pt>
                <c:pt idx="39635">
                  <c:v>12620.85</c:v>
                </c:pt>
                <c:pt idx="39636">
                  <c:v>13597.57</c:v>
                </c:pt>
                <c:pt idx="39637">
                  <c:v>13681.62</c:v>
                </c:pt>
                <c:pt idx="39638">
                  <c:v>13839.91</c:v>
                </c:pt>
                <c:pt idx="39639">
                  <c:v>13334.43</c:v>
                </c:pt>
                <c:pt idx="39640">
                  <c:v>14288.73</c:v>
                </c:pt>
                <c:pt idx="39641">
                  <c:v>15226.16</c:v>
                </c:pt>
                <c:pt idx="39642">
                  <c:v>15879.93</c:v>
                </c:pt>
                <c:pt idx="39643">
                  <c:v>18224.939999999999</c:v>
                </c:pt>
                <c:pt idx="39644">
                  <c:v>13644.68</c:v>
                </c:pt>
                <c:pt idx="39645">
                  <c:v>13469.08</c:v>
                </c:pt>
                <c:pt idx="39646">
                  <c:v>18553.599999999999</c:v>
                </c:pt>
                <c:pt idx="39647">
                  <c:v>28498.83</c:v>
                </c:pt>
                <c:pt idx="39648">
                  <c:v>13570.23</c:v>
                </c:pt>
                <c:pt idx="39649">
                  <c:v>18562.580000000002</c:v>
                </c:pt>
                <c:pt idx="39650">
                  <c:v>25879.42</c:v>
                </c:pt>
                <c:pt idx="39651">
                  <c:v>26484.880000000001</c:v>
                </c:pt>
                <c:pt idx="39652">
                  <c:v>11424.5</c:v>
                </c:pt>
                <c:pt idx="39653">
                  <c:v>11899.36</c:v>
                </c:pt>
                <c:pt idx="39654">
                  <c:v>12686.82</c:v>
                </c:pt>
                <c:pt idx="39655">
                  <c:v>13148.32</c:v>
                </c:pt>
                <c:pt idx="39656">
                  <c:v>11918.57</c:v>
                </c:pt>
                <c:pt idx="39657">
                  <c:v>15149.71</c:v>
                </c:pt>
                <c:pt idx="39658">
                  <c:v>22285.279999999999</c:v>
                </c:pt>
                <c:pt idx="39659">
                  <c:v>19982.93</c:v>
                </c:pt>
                <c:pt idx="39660">
                  <c:v>13209.09</c:v>
                </c:pt>
                <c:pt idx="39661">
                  <c:v>13849.85</c:v>
                </c:pt>
                <c:pt idx="39662">
                  <c:v>14085.9</c:v>
                </c:pt>
                <c:pt idx="39663">
                  <c:v>16017.36</c:v>
                </c:pt>
                <c:pt idx="39664">
                  <c:v>12329.08</c:v>
                </c:pt>
                <c:pt idx="39665">
                  <c:v>12664.94</c:v>
                </c:pt>
                <c:pt idx="39666">
                  <c:v>14389.15</c:v>
                </c:pt>
                <c:pt idx="39667">
                  <c:v>14557.65</c:v>
                </c:pt>
                <c:pt idx="39668">
                  <c:v>17319.95</c:v>
                </c:pt>
                <c:pt idx="39669">
                  <c:v>15107.19</c:v>
                </c:pt>
                <c:pt idx="39670">
                  <c:v>14472.18</c:v>
                </c:pt>
                <c:pt idx="39671">
                  <c:v>16410.34</c:v>
                </c:pt>
                <c:pt idx="39672">
                  <c:v>16327.59</c:v>
                </c:pt>
                <c:pt idx="39673">
                  <c:v>15478.24</c:v>
                </c:pt>
                <c:pt idx="39674">
                  <c:v>13490.83</c:v>
                </c:pt>
                <c:pt idx="39675">
                  <c:v>13212.7</c:v>
                </c:pt>
                <c:pt idx="39676">
                  <c:v>14041.1</c:v>
                </c:pt>
                <c:pt idx="39677">
                  <c:v>14922.01</c:v>
                </c:pt>
                <c:pt idx="39678">
                  <c:v>12892.71</c:v>
                </c:pt>
                <c:pt idx="39679">
                  <c:v>14222.83</c:v>
                </c:pt>
                <c:pt idx="39680">
                  <c:v>13769.31</c:v>
                </c:pt>
                <c:pt idx="39681">
                  <c:v>13900.75</c:v>
                </c:pt>
                <c:pt idx="39682">
                  <c:v>12518.51</c:v>
                </c:pt>
                <c:pt idx="39683">
                  <c:v>12999.09</c:v>
                </c:pt>
                <c:pt idx="39684">
                  <c:v>13426.72</c:v>
                </c:pt>
                <c:pt idx="39685">
                  <c:v>13829.93</c:v>
                </c:pt>
                <c:pt idx="39686">
                  <c:v>12900.5</c:v>
                </c:pt>
                <c:pt idx="39687">
                  <c:v>14198.63</c:v>
                </c:pt>
                <c:pt idx="39688">
                  <c:v>14487.48</c:v>
                </c:pt>
                <c:pt idx="39689">
                  <c:v>14349.03</c:v>
                </c:pt>
                <c:pt idx="39690">
                  <c:v>14130.96</c:v>
                </c:pt>
                <c:pt idx="39691">
                  <c:v>14522.15</c:v>
                </c:pt>
                <c:pt idx="39692">
                  <c:v>14254.58</c:v>
                </c:pt>
                <c:pt idx="39693">
                  <c:v>15195.31</c:v>
                </c:pt>
                <c:pt idx="39694">
                  <c:v>16690.41</c:v>
                </c:pt>
                <c:pt idx="39695">
                  <c:v>18879.28</c:v>
                </c:pt>
                <c:pt idx="39696">
                  <c:v>16637.310000000001</c:v>
                </c:pt>
                <c:pt idx="39697">
                  <c:v>14743.49</c:v>
                </c:pt>
                <c:pt idx="39698">
                  <c:v>16941.259999999998</c:v>
                </c:pt>
                <c:pt idx="39699">
                  <c:v>29801.87</c:v>
                </c:pt>
                <c:pt idx="39700">
                  <c:v>13624.58</c:v>
                </c:pt>
                <c:pt idx="39701">
                  <c:v>17694.919999999998</c:v>
                </c:pt>
                <c:pt idx="39702">
                  <c:v>23964.3</c:v>
                </c:pt>
                <c:pt idx="39703">
                  <c:v>27237.32</c:v>
                </c:pt>
                <c:pt idx="39704">
                  <c:v>13321.56</c:v>
                </c:pt>
                <c:pt idx="39705">
                  <c:v>13430.66</c:v>
                </c:pt>
                <c:pt idx="39706">
                  <c:v>12545.04</c:v>
                </c:pt>
                <c:pt idx="39707">
                  <c:v>14907.35</c:v>
                </c:pt>
                <c:pt idx="39708">
                  <c:v>14121.77</c:v>
                </c:pt>
                <c:pt idx="39709">
                  <c:v>15404.26</c:v>
                </c:pt>
                <c:pt idx="39710">
                  <c:v>20731.18</c:v>
                </c:pt>
                <c:pt idx="39711">
                  <c:v>18180.48</c:v>
                </c:pt>
                <c:pt idx="39712">
                  <c:v>13673.5</c:v>
                </c:pt>
                <c:pt idx="39713">
                  <c:v>14308.61</c:v>
                </c:pt>
                <c:pt idx="39714">
                  <c:v>14644.11</c:v>
                </c:pt>
                <c:pt idx="39715">
                  <c:v>14269.66</c:v>
                </c:pt>
                <c:pt idx="39716">
                  <c:v>13812.11</c:v>
                </c:pt>
                <c:pt idx="39717">
                  <c:v>13556.11</c:v>
                </c:pt>
                <c:pt idx="39718">
                  <c:v>16522</c:v>
                </c:pt>
                <c:pt idx="39719">
                  <c:v>14935.5</c:v>
                </c:pt>
                <c:pt idx="39720">
                  <c:v>14265.88</c:v>
                </c:pt>
                <c:pt idx="39721">
                  <c:v>13611.29</c:v>
                </c:pt>
                <c:pt idx="39722">
                  <c:v>12785.01</c:v>
                </c:pt>
                <c:pt idx="39723">
                  <c:v>15398.45</c:v>
                </c:pt>
                <c:pt idx="39724">
                  <c:v>17299.57</c:v>
                </c:pt>
                <c:pt idx="39725">
                  <c:v>15482.11</c:v>
                </c:pt>
                <c:pt idx="39726">
                  <c:v>13069.79</c:v>
                </c:pt>
                <c:pt idx="39727">
                  <c:v>13461.71</c:v>
                </c:pt>
                <c:pt idx="39728">
                  <c:v>14501.34</c:v>
                </c:pt>
                <c:pt idx="39729">
                  <c:v>15855</c:v>
                </c:pt>
                <c:pt idx="39730">
                  <c:v>13874.74</c:v>
                </c:pt>
                <c:pt idx="39731">
                  <c:v>16379.57</c:v>
                </c:pt>
                <c:pt idx="39732">
                  <c:v>12601.45</c:v>
                </c:pt>
                <c:pt idx="39733">
                  <c:v>14089.49</c:v>
                </c:pt>
                <c:pt idx="39734">
                  <c:v>12804.62</c:v>
                </c:pt>
                <c:pt idx="39735">
                  <c:v>13317.07</c:v>
                </c:pt>
                <c:pt idx="39736">
                  <c:v>13251.25</c:v>
                </c:pt>
                <c:pt idx="39737">
                  <c:v>14938.61</c:v>
                </c:pt>
                <c:pt idx="39738">
                  <c:v>14579.57</c:v>
                </c:pt>
                <c:pt idx="39739">
                  <c:v>14146.33</c:v>
                </c:pt>
                <c:pt idx="39740">
                  <c:v>13664.27</c:v>
                </c:pt>
                <c:pt idx="39741">
                  <c:v>15409.36</c:v>
                </c:pt>
                <c:pt idx="39742">
                  <c:v>16227.23</c:v>
                </c:pt>
                <c:pt idx="39743">
                  <c:v>16293.63</c:v>
                </c:pt>
                <c:pt idx="39744">
                  <c:v>16475.72</c:v>
                </c:pt>
                <c:pt idx="39745">
                  <c:v>17300.73</c:v>
                </c:pt>
                <c:pt idx="39746">
                  <c:v>17641.28</c:v>
                </c:pt>
                <c:pt idx="39747">
                  <c:v>19176.14</c:v>
                </c:pt>
                <c:pt idx="39748">
                  <c:v>8.98</c:v>
                </c:pt>
                <c:pt idx="39749">
                  <c:v>6</c:v>
                </c:pt>
                <c:pt idx="39750">
                  <c:v>230</c:v>
                </c:pt>
                <c:pt idx="39751">
                  <c:v>20</c:v>
                </c:pt>
                <c:pt idx="39752">
                  <c:v>65</c:v>
                </c:pt>
                <c:pt idx="39753">
                  <c:v>3.5</c:v>
                </c:pt>
                <c:pt idx="39754">
                  <c:v>150</c:v>
                </c:pt>
                <c:pt idx="39755">
                  <c:v>600</c:v>
                </c:pt>
                <c:pt idx="39756">
                  <c:v>30</c:v>
                </c:pt>
                <c:pt idx="39757">
                  <c:v>100</c:v>
                </c:pt>
                <c:pt idx="39758">
                  <c:v>60</c:v>
                </c:pt>
                <c:pt idx="39759">
                  <c:v>50</c:v>
                </c:pt>
                <c:pt idx="39760">
                  <c:v>3200</c:v>
                </c:pt>
                <c:pt idx="39761">
                  <c:v>1100</c:v>
                </c:pt>
                <c:pt idx="39762">
                  <c:v>8570</c:v>
                </c:pt>
                <c:pt idx="39763">
                  <c:v>5120</c:v>
                </c:pt>
                <c:pt idx="39764">
                  <c:v>220</c:v>
                </c:pt>
                <c:pt idx="39765">
                  <c:v>200</c:v>
                </c:pt>
                <c:pt idx="39766">
                  <c:v>1735</c:v>
                </c:pt>
                <c:pt idx="39767">
                  <c:v>1744.53</c:v>
                </c:pt>
                <c:pt idx="39768">
                  <c:v>20</c:v>
                </c:pt>
                <c:pt idx="39769">
                  <c:v>40</c:v>
                </c:pt>
                <c:pt idx="39770">
                  <c:v>100</c:v>
                </c:pt>
                <c:pt idx="39771">
                  <c:v>40</c:v>
                </c:pt>
                <c:pt idx="39772">
                  <c:v>460</c:v>
                </c:pt>
                <c:pt idx="39773">
                  <c:v>30</c:v>
                </c:pt>
                <c:pt idx="39774">
                  <c:v>224.88</c:v>
                </c:pt>
                <c:pt idx="39775">
                  <c:v>160</c:v>
                </c:pt>
                <c:pt idx="39776">
                  <c:v>55</c:v>
                </c:pt>
                <c:pt idx="39777">
                  <c:v>50.02</c:v>
                </c:pt>
                <c:pt idx="39778">
                  <c:v>0.14000000000000001</c:v>
                </c:pt>
                <c:pt idx="39779">
                  <c:v>0.08</c:v>
                </c:pt>
                <c:pt idx="39780">
                  <c:v>0.06</c:v>
                </c:pt>
                <c:pt idx="39781">
                  <c:v>30.06</c:v>
                </c:pt>
                <c:pt idx="39782">
                  <c:v>50.08</c:v>
                </c:pt>
                <c:pt idx="39783">
                  <c:v>0.08</c:v>
                </c:pt>
                <c:pt idx="39784">
                  <c:v>930.06</c:v>
                </c:pt>
                <c:pt idx="39785">
                  <c:v>20.079999999999998</c:v>
                </c:pt>
                <c:pt idx="39786">
                  <c:v>7.0000000000000007E-2</c:v>
                </c:pt>
                <c:pt idx="39787">
                  <c:v>0.04</c:v>
                </c:pt>
                <c:pt idx="39788">
                  <c:v>490</c:v>
                </c:pt>
                <c:pt idx="39789">
                  <c:v>260</c:v>
                </c:pt>
                <c:pt idx="39790">
                  <c:v>9323.89</c:v>
                </c:pt>
                <c:pt idx="39791">
                  <c:v>16861.099999999999</c:v>
                </c:pt>
                <c:pt idx="39792">
                  <c:v>11417.67</c:v>
                </c:pt>
                <c:pt idx="39793">
                  <c:v>7168.41</c:v>
                </c:pt>
                <c:pt idx="39794">
                  <c:v>8344.1299999999992</c:v>
                </c:pt>
                <c:pt idx="39795">
                  <c:v>7531.45</c:v>
                </c:pt>
                <c:pt idx="39796">
                  <c:v>8719.27</c:v>
                </c:pt>
                <c:pt idx="39797">
                  <c:v>9945.67</c:v>
                </c:pt>
                <c:pt idx="39798">
                  <c:v>21113.02</c:v>
                </c:pt>
                <c:pt idx="39799">
                  <c:v>15310.29</c:v>
                </c:pt>
                <c:pt idx="39800">
                  <c:v>6815.91</c:v>
                </c:pt>
                <c:pt idx="39801">
                  <c:v>7178.81</c:v>
                </c:pt>
                <c:pt idx="39802">
                  <c:v>7582.13</c:v>
                </c:pt>
                <c:pt idx="39803">
                  <c:v>7515.54</c:v>
                </c:pt>
                <c:pt idx="39804">
                  <c:v>7575.66</c:v>
                </c:pt>
                <c:pt idx="39805">
                  <c:v>7566.13</c:v>
                </c:pt>
                <c:pt idx="39806">
                  <c:v>7869.37</c:v>
                </c:pt>
                <c:pt idx="39807">
                  <c:v>7760.76</c:v>
                </c:pt>
                <c:pt idx="39808">
                  <c:v>7744.62</c:v>
                </c:pt>
                <c:pt idx="39809">
                  <c:v>7347.19</c:v>
                </c:pt>
                <c:pt idx="39810">
                  <c:v>7301.6</c:v>
                </c:pt>
                <c:pt idx="39811">
                  <c:v>8003.94</c:v>
                </c:pt>
                <c:pt idx="39812">
                  <c:v>7089.38</c:v>
                </c:pt>
                <c:pt idx="39813">
                  <c:v>7755.51</c:v>
                </c:pt>
                <c:pt idx="39814">
                  <c:v>7045.25</c:v>
                </c:pt>
                <c:pt idx="39815">
                  <c:v>6937.64</c:v>
                </c:pt>
                <c:pt idx="39816">
                  <c:v>7148.15</c:v>
                </c:pt>
                <c:pt idx="39817">
                  <c:v>6694.81</c:v>
                </c:pt>
                <c:pt idx="39818">
                  <c:v>7589.85</c:v>
                </c:pt>
                <c:pt idx="39819">
                  <c:v>7521.08</c:v>
                </c:pt>
                <c:pt idx="39820">
                  <c:v>8196.7900000000009</c:v>
                </c:pt>
                <c:pt idx="39821">
                  <c:v>8886.99</c:v>
                </c:pt>
                <c:pt idx="39822">
                  <c:v>8103.93</c:v>
                </c:pt>
                <c:pt idx="39823">
                  <c:v>8277.02</c:v>
                </c:pt>
                <c:pt idx="39824">
                  <c:v>8588.14</c:v>
                </c:pt>
                <c:pt idx="39825">
                  <c:v>9312.68</c:v>
                </c:pt>
                <c:pt idx="39826">
                  <c:v>9582.16</c:v>
                </c:pt>
                <c:pt idx="39827">
                  <c:v>10069.43</c:v>
                </c:pt>
                <c:pt idx="39828">
                  <c:v>12061.1</c:v>
                </c:pt>
                <c:pt idx="39829">
                  <c:v>11137.94</c:v>
                </c:pt>
                <c:pt idx="39830">
                  <c:v>8743.16</c:v>
                </c:pt>
                <c:pt idx="39831">
                  <c:v>8369.99</c:v>
                </c:pt>
                <c:pt idx="39832">
                  <c:v>9369.26</c:v>
                </c:pt>
                <c:pt idx="39833">
                  <c:v>10929.57</c:v>
                </c:pt>
                <c:pt idx="39834">
                  <c:v>12164.4</c:v>
                </c:pt>
                <c:pt idx="39835">
                  <c:v>13563.08</c:v>
                </c:pt>
                <c:pt idx="39836">
                  <c:v>14904.77</c:v>
                </c:pt>
                <c:pt idx="39837">
                  <c:v>6785.2</c:v>
                </c:pt>
                <c:pt idx="39838">
                  <c:v>7335.45</c:v>
                </c:pt>
                <c:pt idx="39839">
                  <c:v>8075.77</c:v>
                </c:pt>
                <c:pt idx="39840">
                  <c:v>8109.88</c:v>
                </c:pt>
                <c:pt idx="39841">
                  <c:v>8021.74</c:v>
                </c:pt>
                <c:pt idx="39842">
                  <c:v>9819.84</c:v>
                </c:pt>
                <c:pt idx="39843">
                  <c:v>13407.55</c:v>
                </c:pt>
                <c:pt idx="39844">
                  <c:v>16778.509999999998</c:v>
                </c:pt>
                <c:pt idx="39845">
                  <c:v>9676.42</c:v>
                </c:pt>
                <c:pt idx="39846">
                  <c:v>8743.51</c:v>
                </c:pt>
                <c:pt idx="39847">
                  <c:v>8702.11</c:v>
                </c:pt>
                <c:pt idx="39848">
                  <c:v>8615.19</c:v>
                </c:pt>
                <c:pt idx="39849">
                  <c:v>8809.64</c:v>
                </c:pt>
                <c:pt idx="39850">
                  <c:v>9287</c:v>
                </c:pt>
                <c:pt idx="39851">
                  <c:v>9381.66</c:v>
                </c:pt>
                <c:pt idx="39852">
                  <c:v>12239.56</c:v>
                </c:pt>
                <c:pt idx="39853">
                  <c:v>18238.830000000002</c:v>
                </c:pt>
                <c:pt idx="39854">
                  <c:v>12830.22</c:v>
                </c:pt>
                <c:pt idx="39855">
                  <c:v>8751.74</c:v>
                </c:pt>
                <c:pt idx="39856">
                  <c:v>7871.57</c:v>
                </c:pt>
                <c:pt idx="39857">
                  <c:v>8169.97</c:v>
                </c:pt>
                <c:pt idx="39858">
                  <c:v>7901.75</c:v>
                </c:pt>
                <c:pt idx="39859">
                  <c:v>8175.25</c:v>
                </c:pt>
                <c:pt idx="39860">
                  <c:v>8170.13</c:v>
                </c:pt>
                <c:pt idx="39861">
                  <c:v>8157.72</c:v>
                </c:pt>
                <c:pt idx="39862">
                  <c:v>8392.34</c:v>
                </c:pt>
                <c:pt idx="39863">
                  <c:v>8073.14</c:v>
                </c:pt>
                <c:pt idx="39864">
                  <c:v>7588.98</c:v>
                </c:pt>
                <c:pt idx="39865">
                  <c:v>7932.29</c:v>
                </c:pt>
                <c:pt idx="39866">
                  <c:v>8268.7999999999993</c:v>
                </c:pt>
                <c:pt idx="39867">
                  <c:v>8110.21</c:v>
                </c:pt>
                <c:pt idx="39868">
                  <c:v>7979.93</c:v>
                </c:pt>
                <c:pt idx="39869">
                  <c:v>7181.46</c:v>
                </c:pt>
                <c:pt idx="39870">
                  <c:v>7521.31</c:v>
                </c:pt>
                <c:pt idx="39871">
                  <c:v>7491.92</c:v>
                </c:pt>
                <c:pt idx="39872">
                  <c:v>8646.4599999999991</c:v>
                </c:pt>
                <c:pt idx="39873">
                  <c:v>8637.23</c:v>
                </c:pt>
                <c:pt idx="39874">
                  <c:v>8401.6</c:v>
                </c:pt>
                <c:pt idx="39875">
                  <c:v>9537.8700000000008</c:v>
                </c:pt>
                <c:pt idx="39876">
                  <c:v>9078.61</c:v>
                </c:pt>
                <c:pt idx="39877">
                  <c:v>10038.530000000001</c:v>
                </c:pt>
                <c:pt idx="39878">
                  <c:v>10269.42</c:v>
                </c:pt>
                <c:pt idx="39879">
                  <c:v>10682.45</c:v>
                </c:pt>
                <c:pt idx="39880">
                  <c:v>12507.77</c:v>
                </c:pt>
                <c:pt idx="39881">
                  <c:v>15399.72</c:v>
                </c:pt>
                <c:pt idx="39882">
                  <c:v>8610.92</c:v>
                </c:pt>
                <c:pt idx="39883">
                  <c:v>8626.2999999999993</c:v>
                </c:pt>
                <c:pt idx="39884">
                  <c:v>9770.76</c:v>
                </c:pt>
                <c:pt idx="39885">
                  <c:v>11761.28</c:v>
                </c:pt>
                <c:pt idx="39886">
                  <c:v>12086.87</c:v>
                </c:pt>
                <c:pt idx="39887">
                  <c:v>15344.65</c:v>
                </c:pt>
                <c:pt idx="39888">
                  <c:v>17702.22</c:v>
                </c:pt>
                <c:pt idx="39889">
                  <c:v>10107.450000000001</c:v>
                </c:pt>
                <c:pt idx="39890">
                  <c:v>8092.11</c:v>
                </c:pt>
                <c:pt idx="39891">
                  <c:v>9077.81</c:v>
                </c:pt>
                <c:pt idx="39892">
                  <c:v>8693.5300000000007</c:v>
                </c:pt>
                <c:pt idx="39893">
                  <c:v>9485.99</c:v>
                </c:pt>
                <c:pt idx="39894">
                  <c:v>10252.35</c:v>
                </c:pt>
                <c:pt idx="39895">
                  <c:v>12558.72</c:v>
                </c:pt>
                <c:pt idx="39896">
                  <c:v>16925.060000000001</c:v>
                </c:pt>
                <c:pt idx="39897">
                  <c:v>8987.2099999999991</c:v>
                </c:pt>
                <c:pt idx="39898">
                  <c:v>9930.02</c:v>
                </c:pt>
                <c:pt idx="39899">
                  <c:v>9739.4599999999991</c:v>
                </c:pt>
                <c:pt idx="39900">
                  <c:v>10612.87</c:v>
                </c:pt>
                <c:pt idx="39901">
                  <c:v>11845.17</c:v>
                </c:pt>
                <c:pt idx="39902">
                  <c:v>12374.57</c:v>
                </c:pt>
                <c:pt idx="39903">
                  <c:v>21004.49</c:v>
                </c:pt>
                <c:pt idx="39904">
                  <c:v>13402.45</c:v>
                </c:pt>
                <c:pt idx="39905">
                  <c:v>8719.73</c:v>
                </c:pt>
                <c:pt idx="39906">
                  <c:v>9415.89</c:v>
                </c:pt>
                <c:pt idx="39907">
                  <c:v>9319.43</c:v>
                </c:pt>
                <c:pt idx="39908">
                  <c:v>8470.26</c:v>
                </c:pt>
                <c:pt idx="39909">
                  <c:v>9179.2999999999993</c:v>
                </c:pt>
                <c:pt idx="39910">
                  <c:v>9167.85</c:v>
                </c:pt>
                <c:pt idx="39911">
                  <c:v>9442.66</c:v>
                </c:pt>
                <c:pt idx="39912">
                  <c:v>8904.1</c:v>
                </c:pt>
                <c:pt idx="39913">
                  <c:v>8972.27</c:v>
                </c:pt>
                <c:pt idx="39914">
                  <c:v>9177.8700000000008</c:v>
                </c:pt>
                <c:pt idx="39915">
                  <c:v>9103.4599999999991</c:v>
                </c:pt>
                <c:pt idx="39916">
                  <c:v>9215.6200000000008</c:v>
                </c:pt>
                <c:pt idx="39917">
                  <c:v>9323.17</c:v>
                </c:pt>
                <c:pt idx="39918">
                  <c:v>9513.66</c:v>
                </c:pt>
                <c:pt idx="39919">
                  <c:v>9303.8799999999992</c:v>
                </c:pt>
                <c:pt idx="39920">
                  <c:v>9349.2099999999991</c:v>
                </c:pt>
                <c:pt idx="39921">
                  <c:v>8631.27</c:v>
                </c:pt>
                <c:pt idx="39922">
                  <c:v>9279.56</c:v>
                </c:pt>
                <c:pt idx="39923">
                  <c:v>9106.92</c:v>
                </c:pt>
                <c:pt idx="39924">
                  <c:v>9680.49</c:v>
                </c:pt>
                <c:pt idx="39925">
                  <c:v>9584.31</c:v>
                </c:pt>
                <c:pt idx="39926">
                  <c:v>10021.23</c:v>
                </c:pt>
                <c:pt idx="39927">
                  <c:v>10956.4</c:v>
                </c:pt>
                <c:pt idx="39928">
                  <c:v>10267.48</c:v>
                </c:pt>
                <c:pt idx="39929">
                  <c:v>11328.69</c:v>
                </c:pt>
                <c:pt idx="39930">
                  <c:v>11631.4</c:v>
                </c:pt>
                <c:pt idx="39931">
                  <c:v>11093.36</c:v>
                </c:pt>
                <c:pt idx="39932">
                  <c:v>12774.47</c:v>
                </c:pt>
                <c:pt idx="39933">
                  <c:v>11955.45</c:v>
                </c:pt>
                <c:pt idx="39934">
                  <c:v>11794.51</c:v>
                </c:pt>
                <c:pt idx="39935">
                  <c:v>11707.09</c:v>
                </c:pt>
                <c:pt idx="39936">
                  <c:v>11452.33</c:v>
                </c:pt>
                <c:pt idx="39937">
                  <c:v>11300.69</c:v>
                </c:pt>
                <c:pt idx="39938">
                  <c:v>11348.25</c:v>
                </c:pt>
                <c:pt idx="39939">
                  <c:v>10568.97</c:v>
                </c:pt>
                <c:pt idx="39940">
                  <c:v>10914.92</c:v>
                </c:pt>
                <c:pt idx="39941">
                  <c:v>11377.24</c:v>
                </c:pt>
                <c:pt idx="39942">
                  <c:v>11802.96</c:v>
                </c:pt>
                <c:pt idx="39943">
                  <c:v>13085.44</c:v>
                </c:pt>
                <c:pt idx="39944">
                  <c:v>12205.51</c:v>
                </c:pt>
                <c:pt idx="39945">
                  <c:v>12249.8</c:v>
                </c:pt>
                <c:pt idx="39946">
                  <c:v>12938.5</c:v>
                </c:pt>
                <c:pt idx="39947">
                  <c:v>11263.24</c:v>
                </c:pt>
                <c:pt idx="39948">
                  <c:v>14107.81</c:v>
                </c:pt>
                <c:pt idx="39949">
                  <c:v>12399.81</c:v>
                </c:pt>
                <c:pt idx="39950">
                  <c:v>13567.78</c:v>
                </c:pt>
                <c:pt idx="39951">
                  <c:v>12281.09</c:v>
                </c:pt>
                <c:pt idx="39952">
                  <c:v>12188.84</c:v>
                </c:pt>
                <c:pt idx="39953">
                  <c:v>11676.81</c:v>
                </c:pt>
                <c:pt idx="39954">
                  <c:v>11637.73</c:v>
                </c:pt>
                <c:pt idx="39955">
                  <c:v>12100.26</c:v>
                </c:pt>
                <c:pt idx="39956">
                  <c:v>12002.4</c:v>
                </c:pt>
                <c:pt idx="39957">
                  <c:v>12854.37</c:v>
                </c:pt>
                <c:pt idx="39958">
                  <c:v>12088.9</c:v>
                </c:pt>
                <c:pt idx="39959">
                  <c:v>12467.34</c:v>
                </c:pt>
                <c:pt idx="39960">
                  <c:v>12218.48</c:v>
                </c:pt>
                <c:pt idx="39961">
                  <c:v>12498.59</c:v>
                </c:pt>
                <c:pt idx="39962">
                  <c:v>12321.27</c:v>
                </c:pt>
                <c:pt idx="39963">
                  <c:v>13074.35</c:v>
                </c:pt>
                <c:pt idx="39964">
                  <c:v>11640.49</c:v>
                </c:pt>
                <c:pt idx="39965">
                  <c:v>12059.87</c:v>
                </c:pt>
                <c:pt idx="39966">
                  <c:v>12249.03</c:v>
                </c:pt>
                <c:pt idx="39967">
                  <c:v>11754.62</c:v>
                </c:pt>
                <c:pt idx="39968">
                  <c:v>10998.41</c:v>
                </c:pt>
                <c:pt idx="39969">
                  <c:v>10898.81</c:v>
                </c:pt>
                <c:pt idx="39970">
                  <c:v>11779.08</c:v>
                </c:pt>
                <c:pt idx="39971">
                  <c:v>11692.76</c:v>
                </c:pt>
                <c:pt idx="39972">
                  <c:v>12234.58</c:v>
                </c:pt>
                <c:pt idx="39973">
                  <c:v>11433.78</c:v>
                </c:pt>
                <c:pt idx="39974">
                  <c:v>10301.94</c:v>
                </c:pt>
                <c:pt idx="39975">
                  <c:v>11145.8</c:v>
                </c:pt>
                <c:pt idx="39976">
                  <c:v>10894.39</c:v>
                </c:pt>
                <c:pt idx="39977">
                  <c:v>12491.32</c:v>
                </c:pt>
                <c:pt idx="39978">
                  <c:v>12673.86</c:v>
                </c:pt>
                <c:pt idx="39979">
                  <c:v>14915.24</c:v>
                </c:pt>
                <c:pt idx="39980">
                  <c:v>9999.57</c:v>
                </c:pt>
                <c:pt idx="39981">
                  <c:v>10998.63</c:v>
                </c:pt>
                <c:pt idx="39982">
                  <c:v>10189.200000000001</c:v>
                </c:pt>
                <c:pt idx="39983">
                  <c:v>10598.24</c:v>
                </c:pt>
                <c:pt idx="39984">
                  <c:v>10737.69</c:v>
                </c:pt>
                <c:pt idx="39985">
                  <c:v>11470.96</c:v>
                </c:pt>
                <c:pt idx="39986">
                  <c:v>11579.75</c:v>
                </c:pt>
                <c:pt idx="39987">
                  <c:v>12983.57</c:v>
                </c:pt>
                <c:pt idx="39988">
                  <c:v>12548.24</c:v>
                </c:pt>
                <c:pt idx="39989">
                  <c:v>13478.15</c:v>
                </c:pt>
                <c:pt idx="39990">
                  <c:v>11547.79</c:v>
                </c:pt>
                <c:pt idx="39991">
                  <c:v>11640.46</c:v>
                </c:pt>
                <c:pt idx="39992">
                  <c:v>11728.21</c:v>
                </c:pt>
                <c:pt idx="39993">
                  <c:v>12161.13</c:v>
                </c:pt>
                <c:pt idx="39994">
                  <c:v>12824.11</c:v>
                </c:pt>
                <c:pt idx="39995">
                  <c:v>11663.39</c:v>
                </c:pt>
                <c:pt idx="39996">
                  <c:v>12601.23</c:v>
                </c:pt>
                <c:pt idx="39997">
                  <c:v>11964.84</c:v>
                </c:pt>
                <c:pt idx="39998">
                  <c:v>13090.7</c:v>
                </c:pt>
                <c:pt idx="39999">
                  <c:v>11821.98</c:v>
                </c:pt>
                <c:pt idx="40000">
                  <c:v>13081.65</c:v>
                </c:pt>
                <c:pt idx="40001">
                  <c:v>13005.92</c:v>
                </c:pt>
                <c:pt idx="40002">
                  <c:v>13791.92</c:v>
                </c:pt>
                <c:pt idx="40003">
                  <c:v>12687.22</c:v>
                </c:pt>
                <c:pt idx="40004">
                  <c:v>12213.47</c:v>
                </c:pt>
                <c:pt idx="40005">
                  <c:v>11739.48</c:v>
                </c:pt>
                <c:pt idx="40006">
                  <c:v>12476.74</c:v>
                </c:pt>
                <c:pt idx="40007">
                  <c:v>12708.1</c:v>
                </c:pt>
                <c:pt idx="40008">
                  <c:v>12068.92</c:v>
                </c:pt>
                <c:pt idx="40009">
                  <c:v>12964.11</c:v>
                </c:pt>
                <c:pt idx="40010">
                  <c:v>12265.76</c:v>
                </c:pt>
                <c:pt idx="40011">
                  <c:v>12730.58</c:v>
                </c:pt>
                <c:pt idx="40012">
                  <c:v>11501.35</c:v>
                </c:pt>
                <c:pt idx="40013">
                  <c:v>11474.41</c:v>
                </c:pt>
                <c:pt idx="40014">
                  <c:v>13334.31</c:v>
                </c:pt>
                <c:pt idx="40015">
                  <c:v>13000.71</c:v>
                </c:pt>
                <c:pt idx="40016">
                  <c:v>13799.3</c:v>
                </c:pt>
                <c:pt idx="40017">
                  <c:v>12035.27</c:v>
                </c:pt>
                <c:pt idx="40018">
                  <c:v>12327.21</c:v>
                </c:pt>
                <c:pt idx="40019">
                  <c:v>12330.71</c:v>
                </c:pt>
                <c:pt idx="40020">
                  <c:v>12812.93</c:v>
                </c:pt>
                <c:pt idx="40021">
                  <c:v>11748.71</c:v>
                </c:pt>
                <c:pt idx="40022">
                  <c:v>12322.31</c:v>
                </c:pt>
                <c:pt idx="40023">
                  <c:v>11638.29</c:v>
                </c:pt>
                <c:pt idx="40024">
                  <c:v>12393.73</c:v>
                </c:pt>
                <c:pt idx="40025">
                  <c:v>12275.25</c:v>
                </c:pt>
                <c:pt idx="40026">
                  <c:v>11568.77</c:v>
                </c:pt>
                <c:pt idx="40027">
                  <c:v>12580.96</c:v>
                </c:pt>
                <c:pt idx="40028">
                  <c:v>14037.12</c:v>
                </c:pt>
                <c:pt idx="40029">
                  <c:v>12178.82</c:v>
                </c:pt>
                <c:pt idx="40030">
                  <c:v>13528.87</c:v>
                </c:pt>
                <c:pt idx="40031">
                  <c:v>16430.32</c:v>
                </c:pt>
                <c:pt idx="40032">
                  <c:v>12352.45</c:v>
                </c:pt>
                <c:pt idx="40033">
                  <c:v>12652.75</c:v>
                </c:pt>
                <c:pt idx="40034">
                  <c:v>11954.09</c:v>
                </c:pt>
                <c:pt idx="40035">
                  <c:v>11762.25</c:v>
                </c:pt>
                <c:pt idx="40036">
                  <c:v>11466.29</c:v>
                </c:pt>
                <c:pt idx="40037">
                  <c:v>13081.04</c:v>
                </c:pt>
                <c:pt idx="40038">
                  <c:v>13324.14</c:v>
                </c:pt>
                <c:pt idx="40039">
                  <c:v>12760.09</c:v>
                </c:pt>
                <c:pt idx="40040">
                  <c:v>14104.45</c:v>
                </c:pt>
                <c:pt idx="40041">
                  <c:v>13797.98</c:v>
                </c:pt>
                <c:pt idx="40042">
                  <c:v>12629.58</c:v>
                </c:pt>
                <c:pt idx="40043">
                  <c:v>13651.44</c:v>
                </c:pt>
                <c:pt idx="40044">
                  <c:v>12105.17</c:v>
                </c:pt>
                <c:pt idx="40045">
                  <c:v>11590.52</c:v>
                </c:pt>
                <c:pt idx="40046">
                  <c:v>13415.25</c:v>
                </c:pt>
                <c:pt idx="40047">
                  <c:v>11752.46</c:v>
                </c:pt>
                <c:pt idx="40048">
                  <c:v>12458.91</c:v>
                </c:pt>
                <c:pt idx="40049">
                  <c:v>12600.3</c:v>
                </c:pt>
                <c:pt idx="40050">
                  <c:v>13703.34</c:v>
                </c:pt>
                <c:pt idx="40051">
                  <c:v>12292.68</c:v>
                </c:pt>
                <c:pt idx="40052">
                  <c:v>12121.68</c:v>
                </c:pt>
                <c:pt idx="40053">
                  <c:v>13372.55</c:v>
                </c:pt>
                <c:pt idx="40054">
                  <c:v>13043.85</c:v>
                </c:pt>
                <c:pt idx="40055">
                  <c:v>13640.91</c:v>
                </c:pt>
                <c:pt idx="40056">
                  <c:v>12374.49</c:v>
                </c:pt>
                <c:pt idx="40057">
                  <c:v>12594.58</c:v>
                </c:pt>
                <c:pt idx="40058">
                  <c:v>13397.65</c:v>
                </c:pt>
                <c:pt idx="40059">
                  <c:v>13490.35</c:v>
                </c:pt>
                <c:pt idx="40060">
                  <c:v>12380.57</c:v>
                </c:pt>
                <c:pt idx="40061">
                  <c:v>12409.06</c:v>
                </c:pt>
                <c:pt idx="40062">
                  <c:v>11566.52</c:v>
                </c:pt>
                <c:pt idx="40063">
                  <c:v>12728.16</c:v>
                </c:pt>
                <c:pt idx="40064">
                  <c:v>12468.23</c:v>
                </c:pt>
                <c:pt idx="40065">
                  <c:v>12920.22</c:v>
                </c:pt>
                <c:pt idx="40066">
                  <c:v>12570.74</c:v>
                </c:pt>
                <c:pt idx="40067">
                  <c:v>13689.86</c:v>
                </c:pt>
                <c:pt idx="40068">
                  <c:v>13696.73</c:v>
                </c:pt>
                <c:pt idx="40069">
                  <c:v>11075.94</c:v>
                </c:pt>
                <c:pt idx="40070">
                  <c:v>12396.17</c:v>
                </c:pt>
                <c:pt idx="40071">
                  <c:v>12027.59</c:v>
                </c:pt>
                <c:pt idx="40072">
                  <c:v>13455.98</c:v>
                </c:pt>
                <c:pt idx="40073">
                  <c:v>11901.2</c:v>
                </c:pt>
                <c:pt idx="40074">
                  <c:v>11869.45</c:v>
                </c:pt>
                <c:pt idx="40075">
                  <c:v>11523.89</c:v>
                </c:pt>
                <c:pt idx="40076">
                  <c:v>4190.2</c:v>
                </c:pt>
                <c:pt idx="40077">
                  <c:v>3661.66</c:v>
                </c:pt>
                <c:pt idx="40078">
                  <c:v>3475.84</c:v>
                </c:pt>
                <c:pt idx="40079">
                  <c:v>3181.87</c:v>
                </c:pt>
                <c:pt idx="40080">
                  <c:v>3457.45</c:v>
                </c:pt>
                <c:pt idx="40081">
                  <c:v>3092.2</c:v>
                </c:pt>
                <c:pt idx="40082">
                  <c:v>2198.92</c:v>
                </c:pt>
                <c:pt idx="40083">
                  <c:v>3669.8</c:v>
                </c:pt>
                <c:pt idx="40084">
                  <c:v>3146.27</c:v>
                </c:pt>
                <c:pt idx="40085">
                  <c:v>3118.68</c:v>
                </c:pt>
                <c:pt idx="40086">
                  <c:v>3367.41</c:v>
                </c:pt>
                <c:pt idx="40087">
                  <c:v>2989.9</c:v>
                </c:pt>
                <c:pt idx="40088">
                  <c:v>3105.62</c:v>
                </c:pt>
                <c:pt idx="40089">
                  <c:v>3296.59</c:v>
                </c:pt>
                <c:pt idx="40090">
                  <c:v>2836.67</c:v>
                </c:pt>
                <c:pt idx="40091">
                  <c:v>2682.95</c:v>
                </c:pt>
                <c:pt idx="40092">
                  <c:v>2917.45</c:v>
                </c:pt>
                <c:pt idx="40093">
                  <c:v>3137.7</c:v>
                </c:pt>
                <c:pt idx="40094">
                  <c:v>2780.03</c:v>
                </c:pt>
                <c:pt idx="40095">
                  <c:v>2796.35</c:v>
                </c:pt>
                <c:pt idx="40096">
                  <c:v>2725.04</c:v>
                </c:pt>
                <c:pt idx="40097">
                  <c:v>2878.98</c:v>
                </c:pt>
                <c:pt idx="40098">
                  <c:v>2670.06</c:v>
                </c:pt>
                <c:pt idx="40099">
                  <c:v>3056.2</c:v>
                </c:pt>
                <c:pt idx="40100">
                  <c:v>4052.25</c:v>
                </c:pt>
                <c:pt idx="40101">
                  <c:v>5655.56</c:v>
                </c:pt>
                <c:pt idx="40102">
                  <c:v>10624.84</c:v>
                </c:pt>
                <c:pt idx="40103">
                  <c:v>8295.14</c:v>
                </c:pt>
                <c:pt idx="40104">
                  <c:v>9458.3700000000008</c:v>
                </c:pt>
                <c:pt idx="40105">
                  <c:v>14786.87</c:v>
                </c:pt>
                <c:pt idx="40106">
                  <c:v>4653.67</c:v>
                </c:pt>
                <c:pt idx="40107">
                  <c:v>3558.06</c:v>
                </c:pt>
                <c:pt idx="40108">
                  <c:v>3354.14</c:v>
                </c:pt>
                <c:pt idx="40109">
                  <c:v>3604.15</c:v>
                </c:pt>
                <c:pt idx="40110">
                  <c:v>3420.21</c:v>
                </c:pt>
                <c:pt idx="40111">
                  <c:v>3263.12</c:v>
                </c:pt>
                <c:pt idx="40112">
                  <c:v>3156.79</c:v>
                </c:pt>
                <c:pt idx="40113">
                  <c:v>3323.35</c:v>
                </c:pt>
                <c:pt idx="40114">
                  <c:v>2725.52</c:v>
                </c:pt>
                <c:pt idx="40115">
                  <c:v>3191.99</c:v>
                </c:pt>
                <c:pt idx="40116">
                  <c:v>3353.75</c:v>
                </c:pt>
                <c:pt idx="40117">
                  <c:v>3051.26</c:v>
                </c:pt>
                <c:pt idx="40118">
                  <c:v>3546.09</c:v>
                </c:pt>
                <c:pt idx="40119">
                  <c:v>3369.49</c:v>
                </c:pt>
                <c:pt idx="40120">
                  <c:v>4030.88</c:v>
                </c:pt>
                <c:pt idx="40121">
                  <c:v>4209.95</c:v>
                </c:pt>
                <c:pt idx="40122">
                  <c:v>4951.3</c:v>
                </c:pt>
                <c:pt idx="40123">
                  <c:v>2553.14</c:v>
                </c:pt>
                <c:pt idx="40124">
                  <c:v>4278.8900000000003</c:v>
                </c:pt>
                <c:pt idx="40125">
                  <c:v>4437.1099999999997</c:v>
                </c:pt>
                <c:pt idx="40126">
                  <c:v>4607.67</c:v>
                </c:pt>
                <c:pt idx="40127">
                  <c:v>3952.07</c:v>
                </c:pt>
                <c:pt idx="40128">
                  <c:v>3489.76</c:v>
                </c:pt>
                <c:pt idx="40129">
                  <c:v>3711.91</c:v>
                </c:pt>
                <c:pt idx="40130">
                  <c:v>3345.26</c:v>
                </c:pt>
                <c:pt idx="40131">
                  <c:v>3070.12</c:v>
                </c:pt>
                <c:pt idx="40132">
                  <c:v>3483.66</c:v>
                </c:pt>
                <c:pt idx="40133">
                  <c:v>3105.3</c:v>
                </c:pt>
                <c:pt idx="40134">
                  <c:v>2461.0300000000002</c:v>
                </c:pt>
                <c:pt idx="40135">
                  <c:v>2552.08</c:v>
                </c:pt>
                <c:pt idx="40136">
                  <c:v>3704.93</c:v>
                </c:pt>
                <c:pt idx="40137">
                  <c:v>4203.47</c:v>
                </c:pt>
                <c:pt idx="40138">
                  <c:v>3128.39</c:v>
                </c:pt>
                <c:pt idx="40139">
                  <c:v>3112.16</c:v>
                </c:pt>
                <c:pt idx="40140">
                  <c:v>2334.2600000000002</c:v>
                </c:pt>
                <c:pt idx="40141">
                  <c:v>3753.33</c:v>
                </c:pt>
                <c:pt idx="40142">
                  <c:v>3312.24</c:v>
                </c:pt>
                <c:pt idx="40143">
                  <c:v>2887.87</c:v>
                </c:pt>
                <c:pt idx="40144">
                  <c:v>2665.4</c:v>
                </c:pt>
                <c:pt idx="40145">
                  <c:v>2468.4899999999998</c:v>
                </c:pt>
                <c:pt idx="40146">
                  <c:v>2765.17</c:v>
                </c:pt>
                <c:pt idx="40147">
                  <c:v>2474.41</c:v>
                </c:pt>
                <c:pt idx="40148">
                  <c:v>2655.13</c:v>
                </c:pt>
                <c:pt idx="40149">
                  <c:v>3257.51</c:v>
                </c:pt>
                <c:pt idx="40150">
                  <c:v>3559.92</c:v>
                </c:pt>
                <c:pt idx="40151">
                  <c:v>3750.16</c:v>
                </c:pt>
                <c:pt idx="40152">
                  <c:v>4595.9799999999996</c:v>
                </c:pt>
                <c:pt idx="40153">
                  <c:v>4687.21</c:v>
                </c:pt>
                <c:pt idx="40154">
                  <c:v>8116.08</c:v>
                </c:pt>
                <c:pt idx="40155">
                  <c:v>9080.0300000000007</c:v>
                </c:pt>
                <c:pt idx="40156">
                  <c:v>11071.02</c:v>
                </c:pt>
                <c:pt idx="40157">
                  <c:v>17995.36</c:v>
                </c:pt>
                <c:pt idx="40158">
                  <c:v>5408.95</c:v>
                </c:pt>
                <c:pt idx="40159">
                  <c:v>3670.86</c:v>
                </c:pt>
                <c:pt idx="40160">
                  <c:v>3469.12</c:v>
                </c:pt>
                <c:pt idx="40161">
                  <c:v>3191.63</c:v>
                </c:pt>
                <c:pt idx="40162">
                  <c:v>2992.3</c:v>
                </c:pt>
                <c:pt idx="40163">
                  <c:v>3683.48</c:v>
                </c:pt>
                <c:pt idx="40164">
                  <c:v>3344.87</c:v>
                </c:pt>
                <c:pt idx="40165">
                  <c:v>3186.94</c:v>
                </c:pt>
                <c:pt idx="40166">
                  <c:v>2598.69</c:v>
                </c:pt>
                <c:pt idx="40167">
                  <c:v>3035.78</c:v>
                </c:pt>
                <c:pt idx="40168">
                  <c:v>3498.66</c:v>
                </c:pt>
                <c:pt idx="40169">
                  <c:v>3582.18</c:v>
                </c:pt>
                <c:pt idx="40170">
                  <c:v>3615.91</c:v>
                </c:pt>
                <c:pt idx="40171">
                  <c:v>3637.95</c:v>
                </c:pt>
                <c:pt idx="40172">
                  <c:v>3614.45</c:v>
                </c:pt>
                <c:pt idx="40173">
                  <c:v>4308.7700000000004</c:v>
                </c:pt>
                <c:pt idx="40174">
                  <c:v>4662.28</c:v>
                </c:pt>
                <c:pt idx="40175">
                  <c:v>2872.36</c:v>
                </c:pt>
                <c:pt idx="40176">
                  <c:v>4921.17</c:v>
                </c:pt>
                <c:pt idx="40177">
                  <c:v>4384.2</c:v>
                </c:pt>
                <c:pt idx="40178">
                  <c:v>4125.34</c:v>
                </c:pt>
                <c:pt idx="40179">
                  <c:v>4069.05</c:v>
                </c:pt>
                <c:pt idx="40180">
                  <c:v>3914.2</c:v>
                </c:pt>
                <c:pt idx="40181">
                  <c:v>3777.11</c:v>
                </c:pt>
                <c:pt idx="40182">
                  <c:v>3576.58</c:v>
                </c:pt>
                <c:pt idx="40183">
                  <c:v>3608.3</c:v>
                </c:pt>
                <c:pt idx="40184">
                  <c:v>3247.97</c:v>
                </c:pt>
                <c:pt idx="40185">
                  <c:v>3101.17</c:v>
                </c:pt>
                <c:pt idx="40186">
                  <c:v>2913.29</c:v>
                </c:pt>
                <c:pt idx="40187">
                  <c:v>2798.31</c:v>
                </c:pt>
                <c:pt idx="40188">
                  <c:v>3258.01</c:v>
                </c:pt>
                <c:pt idx="40189">
                  <c:v>2800.38</c:v>
                </c:pt>
                <c:pt idx="40190">
                  <c:v>2901.35</c:v>
                </c:pt>
                <c:pt idx="40191">
                  <c:v>3087.96</c:v>
                </c:pt>
                <c:pt idx="40192">
                  <c:v>3596.82</c:v>
                </c:pt>
                <c:pt idx="40193">
                  <c:v>3852.81</c:v>
                </c:pt>
                <c:pt idx="40194">
                  <c:v>3458.58</c:v>
                </c:pt>
                <c:pt idx="40195">
                  <c:v>2768.71</c:v>
                </c:pt>
                <c:pt idx="40196">
                  <c:v>2651.33</c:v>
                </c:pt>
                <c:pt idx="40197">
                  <c:v>2865.18</c:v>
                </c:pt>
                <c:pt idx="40198">
                  <c:v>3320.86</c:v>
                </c:pt>
                <c:pt idx="40199">
                  <c:v>2558.9899999999998</c:v>
                </c:pt>
                <c:pt idx="40200">
                  <c:v>2529</c:v>
                </c:pt>
                <c:pt idx="40201">
                  <c:v>2595.54</c:v>
                </c:pt>
                <c:pt idx="40202">
                  <c:v>2496.04</c:v>
                </c:pt>
                <c:pt idx="40203">
                  <c:v>3798.11</c:v>
                </c:pt>
                <c:pt idx="40204">
                  <c:v>5153.97</c:v>
                </c:pt>
                <c:pt idx="40205">
                  <c:v>4140.4399999999996</c:v>
                </c:pt>
                <c:pt idx="40206">
                  <c:v>6230.98</c:v>
                </c:pt>
                <c:pt idx="40207">
                  <c:v>7989.8</c:v>
                </c:pt>
                <c:pt idx="40208">
                  <c:v>8699.48</c:v>
                </c:pt>
                <c:pt idx="40209">
                  <c:v>11627.04</c:v>
                </c:pt>
                <c:pt idx="40210">
                  <c:v>16381.04</c:v>
                </c:pt>
                <c:pt idx="40211">
                  <c:v>5697.78</c:v>
                </c:pt>
                <c:pt idx="40212">
                  <c:v>3573.3</c:v>
                </c:pt>
                <c:pt idx="40213">
                  <c:v>3976.11</c:v>
                </c:pt>
                <c:pt idx="40214">
                  <c:v>3661.62</c:v>
                </c:pt>
                <c:pt idx="40215">
                  <c:v>3419.08</c:v>
                </c:pt>
                <c:pt idx="40216">
                  <c:v>3083.02</c:v>
                </c:pt>
                <c:pt idx="40217">
                  <c:v>3312.98</c:v>
                </c:pt>
                <c:pt idx="40218">
                  <c:v>3459.89</c:v>
                </c:pt>
                <c:pt idx="40219">
                  <c:v>9282.86</c:v>
                </c:pt>
                <c:pt idx="40220">
                  <c:v>9266.08</c:v>
                </c:pt>
                <c:pt idx="40221">
                  <c:v>9595.35</c:v>
                </c:pt>
                <c:pt idx="40222">
                  <c:v>9297.39</c:v>
                </c:pt>
                <c:pt idx="40223">
                  <c:v>9610.15</c:v>
                </c:pt>
                <c:pt idx="40224">
                  <c:v>8893.44</c:v>
                </c:pt>
                <c:pt idx="40225">
                  <c:v>9257.5499999999993</c:v>
                </c:pt>
                <c:pt idx="40226">
                  <c:v>8727.31</c:v>
                </c:pt>
                <c:pt idx="40227">
                  <c:v>10896.34</c:v>
                </c:pt>
                <c:pt idx="40228">
                  <c:v>9767.68</c:v>
                </c:pt>
                <c:pt idx="40229">
                  <c:v>9261.65</c:v>
                </c:pt>
                <c:pt idx="40230">
                  <c:v>9591.4599999999991</c:v>
                </c:pt>
                <c:pt idx="40231">
                  <c:v>9684.58</c:v>
                </c:pt>
                <c:pt idx="40232">
                  <c:v>9996.81</c:v>
                </c:pt>
                <c:pt idx="40233">
                  <c:v>8606.89</c:v>
                </c:pt>
                <c:pt idx="40234">
                  <c:v>9992.5499999999993</c:v>
                </c:pt>
                <c:pt idx="40235">
                  <c:v>9914.1</c:v>
                </c:pt>
                <c:pt idx="40236">
                  <c:v>10935.35</c:v>
                </c:pt>
                <c:pt idx="40237">
                  <c:v>9809.41</c:v>
                </c:pt>
                <c:pt idx="40238">
                  <c:v>10308.35</c:v>
                </c:pt>
                <c:pt idx="40239">
                  <c:v>9641.7800000000007</c:v>
                </c:pt>
                <c:pt idx="40240">
                  <c:v>10374.120000000001</c:v>
                </c:pt>
                <c:pt idx="40241">
                  <c:v>9976.39</c:v>
                </c:pt>
                <c:pt idx="40242">
                  <c:v>8917.76</c:v>
                </c:pt>
                <c:pt idx="40243">
                  <c:v>9497.6</c:v>
                </c:pt>
                <c:pt idx="40244">
                  <c:v>9829.25</c:v>
                </c:pt>
                <c:pt idx="40245">
                  <c:v>10438.129999999999</c:v>
                </c:pt>
                <c:pt idx="40246">
                  <c:v>10337.950000000001</c:v>
                </c:pt>
                <c:pt idx="40247">
                  <c:v>10508.54</c:v>
                </c:pt>
                <c:pt idx="40248">
                  <c:v>9821.49</c:v>
                </c:pt>
                <c:pt idx="40249">
                  <c:v>10430.17</c:v>
                </c:pt>
                <c:pt idx="40250">
                  <c:v>9619.2000000000007</c:v>
                </c:pt>
                <c:pt idx="40251">
                  <c:v>9814.16</c:v>
                </c:pt>
                <c:pt idx="40252">
                  <c:v>9122.9500000000007</c:v>
                </c:pt>
                <c:pt idx="40253">
                  <c:v>8944.69</c:v>
                </c:pt>
                <c:pt idx="40254">
                  <c:v>9098.25</c:v>
                </c:pt>
                <c:pt idx="40255">
                  <c:v>8794.01</c:v>
                </c:pt>
                <c:pt idx="40256">
                  <c:v>8185.6</c:v>
                </c:pt>
                <c:pt idx="40257">
                  <c:v>8939.77</c:v>
                </c:pt>
                <c:pt idx="40258">
                  <c:v>11255.26</c:v>
                </c:pt>
                <c:pt idx="40259">
                  <c:v>9254.68</c:v>
                </c:pt>
                <c:pt idx="40260">
                  <c:v>9683.99</c:v>
                </c:pt>
                <c:pt idx="40261">
                  <c:v>10664.3</c:v>
                </c:pt>
                <c:pt idx="40262">
                  <c:v>10108.26</c:v>
                </c:pt>
                <c:pt idx="40263">
                  <c:v>10442.94</c:v>
                </c:pt>
                <c:pt idx="40264">
                  <c:v>9994.98</c:v>
                </c:pt>
                <c:pt idx="40265">
                  <c:v>11541.11</c:v>
                </c:pt>
                <c:pt idx="40266">
                  <c:v>10415.51</c:v>
                </c:pt>
                <c:pt idx="40267">
                  <c:v>9872.7000000000007</c:v>
                </c:pt>
                <c:pt idx="40268">
                  <c:v>9371.89</c:v>
                </c:pt>
                <c:pt idx="40269">
                  <c:v>8474.02</c:v>
                </c:pt>
                <c:pt idx="40270">
                  <c:v>9085.4599999999991</c:v>
                </c:pt>
                <c:pt idx="40271">
                  <c:v>10043.23</c:v>
                </c:pt>
                <c:pt idx="40272">
                  <c:v>9956.35</c:v>
                </c:pt>
                <c:pt idx="40273">
                  <c:v>9800.7800000000007</c:v>
                </c:pt>
                <c:pt idx="40274">
                  <c:v>9623.2999999999993</c:v>
                </c:pt>
                <c:pt idx="40275">
                  <c:v>10592.48</c:v>
                </c:pt>
                <c:pt idx="40276">
                  <c:v>9341.24</c:v>
                </c:pt>
                <c:pt idx="40277">
                  <c:v>9227.02</c:v>
                </c:pt>
                <c:pt idx="40278">
                  <c:v>9595.2999999999993</c:v>
                </c:pt>
                <c:pt idx="40279">
                  <c:v>9449.83</c:v>
                </c:pt>
                <c:pt idx="40280">
                  <c:v>9462.52</c:v>
                </c:pt>
                <c:pt idx="40281">
                  <c:v>9220.64</c:v>
                </c:pt>
                <c:pt idx="40282">
                  <c:v>9769.34</c:v>
                </c:pt>
                <c:pt idx="40283">
                  <c:v>9761.36</c:v>
                </c:pt>
                <c:pt idx="40284">
                  <c:v>10262.18</c:v>
                </c:pt>
                <c:pt idx="40285">
                  <c:v>9315.9699999999993</c:v>
                </c:pt>
                <c:pt idx="40286">
                  <c:v>9755.99</c:v>
                </c:pt>
                <c:pt idx="40287">
                  <c:v>9247.44</c:v>
                </c:pt>
                <c:pt idx="40288">
                  <c:v>10821.06</c:v>
                </c:pt>
                <c:pt idx="40289">
                  <c:v>9937.24</c:v>
                </c:pt>
                <c:pt idx="40290">
                  <c:v>9380.35</c:v>
                </c:pt>
                <c:pt idx="40291">
                  <c:v>9209.77</c:v>
                </c:pt>
                <c:pt idx="40292">
                  <c:v>10113.24</c:v>
                </c:pt>
                <c:pt idx="40293">
                  <c:v>10212.959999999999</c:v>
                </c:pt>
                <c:pt idx="40294">
                  <c:v>8953.7900000000009</c:v>
                </c:pt>
                <c:pt idx="40295">
                  <c:v>9635.7000000000007</c:v>
                </c:pt>
                <c:pt idx="40296">
                  <c:v>8725.77</c:v>
                </c:pt>
                <c:pt idx="40297">
                  <c:v>10727.15</c:v>
                </c:pt>
                <c:pt idx="40298">
                  <c:v>9827.5400000000009</c:v>
                </c:pt>
                <c:pt idx="40299">
                  <c:v>9684.23</c:v>
                </c:pt>
                <c:pt idx="40300">
                  <c:v>9757.76</c:v>
                </c:pt>
                <c:pt idx="40301">
                  <c:v>10482.68</c:v>
                </c:pt>
                <c:pt idx="40302">
                  <c:v>10079.61</c:v>
                </c:pt>
                <c:pt idx="40303">
                  <c:v>9350.92</c:v>
                </c:pt>
                <c:pt idx="40304">
                  <c:v>9137.5499999999993</c:v>
                </c:pt>
                <c:pt idx="40305">
                  <c:v>9191.1299999999992</c:v>
                </c:pt>
                <c:pt idx="40306">
                  <c:v>10429.34</c:v>
                </c:pt>
                <c:pt idx="40307">
                  <c:v>8851.2900000000009</c:v>
                </c:pt>
                <c:pt idx="40308">
                  <c:v>9063.2199999999993</c:v>
                </c:pt>
                <c:pt idx="40309">
                  <c:v>9678.7099999999991</c:v>
                </c:pt>
                <c:pt idx="40310">
                  <c:v>10272.450000000001</c:v>
                </c:pt>
                <c:pt idx="40311">
                  <c:v>9265.0300000000007</c:v>
                </c:pt>
                <c:pt idx="40312">
                  <c:v>9424.31</c:v>
                </c:pt>
                <c:pt idx="40313">
                  <c:v>11192.08</c:v>
                </c:pt>
                <c:pt idx="40314">
                  <c:v>10865.82</c:v>
                </c:pt>
                <c:pt idx="40315">
                  <c:v>10056.549999999999</c:v>
                </c:pt>
                <c:pt idx="40316">
                  <c:v>10502.53</c:v>
                </c:pt>
                <c:pt idx="40317">
                  <c:v>11922.26</c:v>
                </c:pt>
                <c:pt idx="40318">
                  <c:v>11081.52</c:v>
                </c:pt>
                <c:pt idx="40319">
                  <c:v>11440.36</c:v>
                </c:pt>
                <c:pt idx="40320">
                  <c:v>10379.01</c:v>
                </c:pt>
                <c:pt idx="40321">
                  <c:v>9636.52</c:v>
                </c:pt>
                <c:pt idx="40322">
                  <c:v>9608.85</c:v>
                </c:pt>
                <c:pt idx="40323">
                  <c:v>10696.3</c:v>
                </c:pt>
                <c:pt idx="40324">
                  <c:v>10180.969999999999</c:v>
                </c:pt>
                <c:pt idx="40325">
                  <c:v>9463.91</c:v>
                </c:pt>
                <c:pt idx="40326">
                  <c:v>10021.65</c:v>
                </c:pt>
                <c:pt idx="40327">
                  <c:v>10166.709999999999</c:v>
                </c:pt>
                <c:pt idx="40328">
                  <c:v>9637.75</c:v>
                </c:pt>
                <c:pt idx="40329">
                  <c:v>9786.27</c:v>
                </c:pt>
                <c:pt idx="40330">
                  <c:v>9251.1299999999992</c:v>
                </c:pt>
                <c:pt idx="40331">
                  <c:v>8675.7199999999993</c:v>
                </c:pt>
                <c:pt idx="40332">
                  <c:v>11097.86</c:v>
                </c:pt>
                <c:pt idx="40333">
                  <c:v>9399.32</c:v>
                </c:pt>
                <c:pt idx="40334">
                  <c:v>9993.8700000000008</c:v>
                </c:pt>
                <c:pt idx="40335">
                  <c:v>9263.0300000000007</c:v>
                </c:pt>
                <c:pt idx="40336">
                  <c:v>10526.9</c:v>
                </c:pt>
                <c:pt idx="40337">
                  <c:v>9956.1</c:v>
                </c:pt>
                <c:pt idx="40338">
                  <c:v>10116.1</c:v>
                </c:pt>
                <c:pt idx="40339">
                  <c:v>10401.48</c:v>
                </c:pt>
                <c:pt idx="40340">
                  <c:v>10660.76</c:v>
                </c:pt>
                <c:pt idx="40341">
                  <c:v>10409.370000000001</c:v>
                </c:pt>
                <c:pt idx="40342">
                  <c:v>9710.42</c:v>
                </c:pt>
                <c:pt idx="40343">
                  <c:v>10272.76</c:v>
                </c:pt>
                <c:pt idx="40344">
                  <c:v>10740.16</c:v>
                </c:pt>
                <c:pt idx="40345">
                  <c:v>11408.23</c:v>
                </c:pt>
                <c:pt idx="40346">
                  <c:v>9383.4500000000007</c:v>
                </c:pt>
                <c:pt idx="40347">
                  <c:v>9598.92</c:v>
                </c:pt>
                <c:pt idx="40348">
                  <c:v>9080.09</c:v>
                </c:pt>
                <c:pt idx="40349">
                  <c:v>10418.98</c:v>
                </c:pt>
                <c:pt idx="40350">
                  <c:v>10194.709999999999</c:v>
                </c:pt>
                <c:pt idx="40351">
                  <c:v>10048.42</c:v>
                </c:pt>
                <c:pt idx="40352">
                  <c:v>10528.53</c:v>
                </c:pt>
                <c:pt idx="40353">
                  <c:v>10699.72</c:v>
                </c:pt>
                <c:pt idx="40354">
                  <c:v>10424.39</c:v>
                </c:pt>
                <c:pt idx="40355">
                  <c:v>9212.89</c:v>
                </c:pt>
                <c:pt idx="40356">
                  <c:v>10459.89</c:v>
                </c:pt>
                <c:pt idx="40357">
                  <c:v>9486.0499999999993</c:v>
                </c:pt>
                <c:pt idx="40358">
                  <c:v>10940.46</c:v>
                </c:pt>
                <c:pt idx="40359">
                  <c:v>9681.5</c:v>
                </c:pt>
                <c:pt idx="40360">
                  <c:v>9588.5499999999993</c:v>
                </c:pt>
                <c:pt idx="40361">
                  <c:v>10036.57</c:v>
                </c:pt>
                <c:pt idx="40362">
                  <c:v>10934.88</c:v>
                </c:pt>
                <c:pt idx="40363">
                  <c:v>9035.23</c:v>
                </c:pt>
                <c:pt idx="40364">
                  <c:v>9193.3799999999992</c:v>
                </c:pt>
                <c:pt idx="40365">
                  <c:v>4284.0200000000004</c:v>
                </c:pt>
                <c:pt idx="40366">
                  <c:v>5375.23</c:v>
                </c:pt>
                <c:pt idx="40367">
                  <c:v>7465.99</c:v>
                </c:pt>
                <c:pt idx="40368">
                  <c:v>6980.92</c:v>
                </c:pt>
                <c:pt idx="40369">
                  <c:v>10079.83</c:v>
                </c:pt>
                <c:pt idx="40370">
                  <c:v>9708.9699999999993</c:v>
                </c:pt>
                <c:pt idx="40371">
                  <c:v>6820.21</c:v>
                </c:pt>
                <c:pt idx="40372">
                  <c:v>4185.8599999999997</c:v>
                </c:pt>
                <c:pt idx="40373">
                  <c:v>8651.84</c:v>
                </c:pt>
                <c:pt idx="40374">
                  <c:v>6706.52</c:v>
                </c:pt>
                <c:pt idx="40375">
                  <c:v>6763.56</c:v>
                </c:pt>
                <c:pt idx="40376">
                  <c:v>5199.55</c:v>
                </c:pt>
                <c:pt idx="40377">
                  <c:v>4343.18</c:v>
                </c:pt>
                <c:pt idx="40378">
                  <c:v>5819.82</c:v>
                </c:pt>
                <c:pt idx="40379">
                  <c:v>8608.9699999999993</c:v>
                </c:pt>
                <c:pt idx="40380">
                  <c:v>6323.44</c:v>
                </c:pt>
                <c:pt idx="40381">
                  <c:v>5416.04</c:v>
                </c:pt>
                <c:pt idx="40382">
                  <c:v>6242.62</c:v>
                </c:pt>
                <c:pt idx="40383">
                  <c:v>6839.35</c:v>
                </c:pt>
                <c:pt idx="40384">
                  <c:v>5616.16</c:v>
                </c:pt>
                <c:pt idx="40385">
                  <c:v>4035.76</c:v>
                </c:pt>
                <c:pt idx="40386">
                  <c:v>6022.55</c:v>
                </c:pt>
                <c:pt idx="40387">
                  <c:v>4412</c:v>
                </c:pt>
                <c:pt idx="40388">
                  <c:v>4986.41</c:v>
                </c:pt>
                <c:pt idx="40389">
                  <c:v>4708.46</c:v>
                </c:pt>
                <c:pt idx="40390">
                  <c:v>5349.24</c:v>
                </c:pt>
                <c:pt idx="40391">
                  <c:v>3549.94</c:v>
                </c:pt>
                <c:pt idx="40392">
                  <c:v>5189.72</c:v>
                </c:pt>
                <c:pt idx="40393">
                  <c:v>4751.88</c:v>
                </c:pt>
                <c:pt idx="40394">
                  <c:v>4322.51</c:v>
                </c:pt>
                <c:pt idx="40395">
                  <c:v>4434.1099999999997</c:v>
                </c:pt>
                <c:pt idx="40396">
                  <c:v>5810.06</c:v>
                </c:pt>
                <c:pt idx="40397">
                  <c:v>5682.37</c:v>
                </c:pt>
                <c:pt idx="40398">
                  <c:v>5116.1899999999996</c:v>
                </c:pt>
                <c:pt idx="40399">
                  <c:v>5732.46</c:v>
                </c:pt>
                <c:pt idx="40400">
                  <c:v>4126.32</c:v>
                </c:pt>
                <c:pt idx="40401">
                  <c:v>5545.09</c:v>
                </c:pt>
                <c:pt idx="40402">
                  <c:v>6345.15</c:v>
                </c:pt>
                <c:pt idx="40403">
                  <c:v>8116.09</c:v>
                </c:pt>
                <c:pt idx="40404">
                  <c:v>31448.02</c:v>
                </c:pt>
                <c:pt idx="40405">
                  <c:v>7779.55</c:v>
                </c:pt>
                <c:pt idx="40406">
                  <c:v>12377.77</c:v>
                </c:pt>
                <c:pt idx="40407">
                  <c:v>13434.14</c:v>
                </c:pt>
                <c:pt idx="40408">
                  <c:v>22641.13</c:v>
                </c:pt>
                <c:pt idx="40409">
                  <c:v>8651.9599999999991</c:v>
                </c:pt>
                <c:pt idx="40410">
                  <c:v>5709.94</c:v>
                </c:pt>
                <c:pt idx="40411">
                  <c:v>5004.87</c:v>
                </c:pt>
                <c:pt idx="40412">
                  <c:v>4456.7</c:v>
                </c:pt>
                <c:pt idx="40413">
                  <c:v>5953.16</c:v>
                </c:pt>
                <c:pt idx="40414">
                  <c:v>8627.7199999999993</c:v>
                </c:pt>
                <c:pt idx="40415">
                  <c:v>9577.92</c:v>
                </c:pt>
                <c:pt idx="40416">
                  <c:v>9038.9500000000007</c:v>
                </c:pt>
                <c:pt idx="40417">
                  <c:v>5605.69</c:v>
                </c:pt>
                <c:pt idx="40418">
                  <c:v>6056.21</c:v>
                </c:pt>
                <c:pt idx="40419">
                  <c:v>7175.32</c:v>
                </c:pt>
                <c:pt idx="40420">
                  <c:v>7338.69</c:v>
                </c:pt>
                <c:pt idx="40421">
                  <c:v>3761.96</c:v>
                </c:pt>
                <c:pt idx="40422">
                  <c:v>5559.67</c:v>
                </c:pt>
                <c:pt idx="40423">
                  <c:v>5818.8</c:v>
                </c:pt>
                <c:pt idx="40424">
                  <c:v>5347.36</c:v>
                </c:pt>
                <c:pt idx="40425">
                  <c:v>6399.25</c:v>
                </c:pt>
                <c:pt idx="40426">
                  <c:v>4693.28</c:v>
                </c:pt>
                <c:pt idx="40427">
                  <c:v>4444</c:v>
                </c:pt>
                <c:pt idx="40428">
                  <c:v>3724.92</c:v>
                </c:pt>
                <c:pt idx="40429">
                  <c:v>3666.78</c:v>
                </c:pt>
                <c:pt idx="40430">
                  <c:v>3621.62</c:v>
                </c:pt>
                <c:pt idx="40431">
                  <c:v>5081.63</c:v>
                </c:pt>
                <c:pt idx="40432">
                  <c:v>6805.15</c:v>
                </c:pt>
                <c:pt idx="40433">
                  <c:v>7273.53</c:v>
                </c:pt>
                <c:pt idx="40434">
                  <c:v>6378.98</c:v>
                </c:pt>
                <c:pt idx="40435">
                  <c:v>6469.61</c:v>
                </c:pt>
                <c:pt idx="40436">
                  <c:v>5305.1</c:v>
                </c:pt>
                <c:pt idx="40437">
                  <c:v>4058.23</c:v>
                </c:pt>
                <c:pt idx="40438">
                  <c:v>6373.34</c:v>
                </c:pt>
                <c:pt idx="40439">
                  <c:v>5047.5600000000004</c:v>
                </c:pt>
                <c:pt idx="40440">
                  <c:v>6744.66</c:v>
                </c:pt>
                <c:pt idx="40441">
                  <c:v>5771.2</c:v>
                </c:pt>
                <c:pt idx="40442">
                  <c:v>4662.17</c:v>
                </c:pt>
                <c:pt idx="40443">
                  <c:v>3941.02</c:v>
                </c:pt>
                <c:pt idx="40444">
                  <c:v>4256.66</c:v>
                </c:pt>
                <c:pt idx="40445">
                  <c:v>5377.78</c:v>
                </c:pt>
                <c:pt idx="40446">
                  <c:v>5864.7</c:v>
                </c:pt>
                <c:pt idx="40447">
                  <c:v>5512.07</c:v>
                </c:pt>
                <c:pt idx="40448">
                  <c:v>5064.17</c:v>
                </c:pt>
                <c:pt idx="40449">
                  <c:v>7653.56</c:v>
                </c:pt>
                <c:pt idx="40450">
                  <c:v>5755.14</c:v>
                </c:pt>
                <c:pt idx="40451">
                  <c:v>7475.36</c:v>
                </c:pt>
                <c:pt idx="40452">
                  <c:v>7409.13</c:v>
                </c:pt>
                <c:pt idx="40453">
                  <c:v>7017.14</c:v>
                </c:pt>
                <c:pt idx="40454">
                  <c:v>7916.23</c:v>
                </c:pt>
                <c:pt idx="40455">
                  <c:v>8633.9599999999991</c:v>
                </c:pt>
                <c:pt idx="40456">
                  <c:v>27602.65</c:v>
                </c:pt>
                <c:pt idx="40457">
                  <c:v>7602.93</c:v>
                </c:pt>
                <c:pt idx="40458">
                  <c:v>10576.01</c:v>
                </c:pt>
                <c:pt idx="40459">
                  <c:v>8605.7999999999993</c:v>
                </c:pt>
                <c:pt idx="40460">
                  <c:v>15941.12</c:v>
                </c:pt>
                <c:pt idx="40461">
                  <c:v>8898.32</c:v>
                </c:pt>
                <c:pt idx="40462">
                  <c:v>5838.05</c:v>
                </c:pt>
                <c:pt idx="40463">
                  <c:v>5067.3100000000004</c:v>
                </c:pt>
                <c:pt idx="40464">
                  <c:v>4372.38</c:v>
                </c:pt>
                <c:pt idx="40465">
                  <c:v>5706.24</c:v>
                </c:pt>
                <c:pt idx="40466">
                  <c:v>6966.16</c:v>
                </c:pt>
                <c:pt idx="40467">
                  <c:v>6872.84</c:v>
                </c:pt>
                <c:pt idx="40468">
                  <c:v>11897.85</c:v>
                </c:pt>
                <c:pt idx="40469">
                  <c:v>7220.86</c:v>
                </c:pt>
                <c:pt idx="40470">
                  <c:v>5880.62</c:v>
                </c:pt>
                <c:pt idx="40471">
                  <c:v>6095.3</c:v>
                </c:pt>
                <c:pt idx="40472">
                  <c:v>9139.25</c:v>
                </c:pt>
                <c:pt idx="40473">
                  <c:v>5700.2</c:v>
                </c:pt>
                <c:pt idx="40474">
                  <c:v>6039.46</c:v>
                </c:pt>
                <c:pt idx="40475">
                  <c:v>7998.11</c:v>
                </c:pt>
                <c:pt idx="40476">
                  <c:v>5146.55</c:v>
                </c:pt>
                <c:pt idx="40477">
                  <c:v>4281.83</c:v>
                </c:pt>
                <c:pt idx="40478">
                  <c:v>4570.6499999999996</c:v>
                </c:pt>
                <c:pt idx="40479">
                  <c:v>5275.22</c:v>
                </c:pt>
                <c:pt idx="40480">
                  <c:v>4883.1099999999997</c:v>
                </c:pt>
                <c:pt idx="40481">
                  <c:v>6427.67</c:v>
                </c:pt>
                <c:pt idx="40482">
                  <c:v>5002</c:v>
                </c:pt>
                <c:pt idx="40483">
                  <c:v>5560.98</c:v>
                </c:pt>
                <c:pt idx="40484">
                  <c:v>6349.3</c:v>
                </c:pt>
                <c:pt idx="40485">
                  <c:v>7500.9</c:v>
                </c:pt>
                <c:pt idx="40486">
                  <c:v>6355.17</c:v>
                </c:pt>
                <c:pt idx="40487">
                  <c:v>6135.04</c:v>
                </c:pt>
                <c:pt idx="40488">
                  <c:v>4302.78</c:v>
                </c:pt>
                <c:pt idx="40489">
                  <c:v>4508.3999999999996</c:v>
                </c:pt>
                <c:pt idx="40490">
                  <c:v>5487.92</c:v>
                </c:pt>
                <c:pt idx="40491">
                  <c:v>3647.06</c:v>
                </c:pt>
                <c:pt idx="40492">
                  <c:v>5025.22</c:v>
                </c:pt>
                <c:pt idx="40493">
                  <c:v>5124.76</c:v>
                </c:pt>
                <c:pt idx="40494">
                  <c:v>4223.28</c:v>
                </c:pt>
                <c:pt idx="40495">
                  <c:v>6868.39</c:v>
                </c:pt>
                <c:pt idx="40496">
                  <c:v>4262.25</c:v>
                </c:pt>
                <c:pt idx="40497">
                  <c:v>4720.1899999999996</c:v>
                </c:pt>
                <c:pt idx="40498">
                  <c:v>5041.49</c:v>
                </c:pt>
                <c:pt idx="40499">
                  <c:v>4637.96</c:v>
                </c:pt>
                <c:pt idx="40500">
                  <c:v>5605.7</c:v>
                </c:pt>
                <c:pt idx="40501">
                  <c:v>5898.39</c:v>
                </c:pt>
                <c:pt idx="40502">
                  <c:v>5294.92</c:v>
                </c:pt>
                <c:pt idx="40503">
                  <c:v>6889.3</c:v>
                </c:pt>
                <c:pt idx="40504">
                  <c:v>6342.69</c:v>
                </c:pt>
                <c:pt idx="40505">
                  <c:v>1373.45</c:v>
                </c:pt>
                <c:pt idx="40506">
                  <c:v>1560.2</c:v>
                </c:pt>
                <c:pt idx="40507">
                  <c:v>1380.63</c:v>
                </c:pt>
                <c:pt idx="40508">
                  <c:v>1761.47</c:v>
                </c:pt>
                <c:pt idx="40509">
                  <c:v>1057.07</c:v>
                </c:pt>
                <c:pt idx="40510">
                  <c:v>1599.49</c:v>
                </c:pt>
                <c:pt idx="40511">
                  <c:v>1719.15</c:v>
                </c:pt>
                <c:pt idx="40512">
                  <c:v>934.24</c:v>
                </c:pt>
                <c:pt idx="40513">
                  <c:v>1722.03</c:v>
                </c:pt>
                <c:pt idx="40514">
                  <c:v>1727.34</c:v>
                </c:pt>
                <c:pt idx="40515">
                  <c:v>1796.16</c:v>
                </c:pt>
                <c:pt idx="40516">
                  <c:v>1227.1199999999999</c:v>
                </c:pt>
                <c:pt idx="40517">
                  <c:v>1444.74</c:v>
                </c:pt>
                <c:pt idx="40518">
                  <c:v>2206.2600000000002</c:v>
                </c:pt>
                <c:pt idx="40519">
                  <c:v>1342.6</c:v>
                </c:pt>
                <c:pt idx="40520">
                  <c:v>984.02</c:v>
                </c:pt>
                <c:pt idx="40521">
                  <c:v>1549.77</c:v>
                </c:pt>
                <c:pt idx="40522">
                  <c:v>2085.7800000000002</c:v>
                </c:pt>
                <c:pt idx="40523">
                  <c:v>1313.26</c:v>
                </c:pt>
                <c:pt idx="40524">
                  <c:v>2450.04</c:v>
                </c:pt>
                <c:pt idx="40525">
                  <c:v>1215.6500000000001</c:v>
                </c:pt>
                <c:pt idx="40526">
                  <c:v>1169.1400000000001</c:v>
                </c:pt>
                <c:pt idx="40527">
                  <c:v>1139.46</c:v>
                </c:pt>
                <c:pt idx="40528">
                  <c:v>891.09</c:v>
                </c:pt>
                <c:pt idx="40529">
                  <c:v>895.91</c:v>
                </c:pt>
                <c:pt idx="40530">
                  <c:v>1157.69</c:v>
                </c:pt>
                <c:pt idx="40531">
                  <c:v>493.96</c:v>
                </c:pt>
                <c:pt idx="40532">
                  <c:v>875.01</c:v>
                </c:pt>
                <c:pt idx="40533">
                  <c:v>814.59</c:v>
                </c:pt>
                <c:pt idx="40534">
                  <c:v>1078.4000000000001</c:v>
                </c:pt>
                <c:pt idx="40535">
                  <c:v>1637.39</c:v>
                </c:pt>
                <c:pt idx="40536">
                  <c:v>1379.81</c:v>
                </c:pt>
                <c:pt idx="40537">
                  <c:v>514.52</c:v>
                </c:pt>
                <c:pt idx="40538">
                  <c:v>1736.84</c:v>
                </c:pt>
                <c:pt idx="40539">
                  <c:v>967.34</c:v>
                </c:pt>
                <c:pt idx="40540">
                  <c:v>1265.17</c:v>
                </c:pt>
                <c:pt idx="40541">
                  <c:v>1147.75</c:v>
                </c:pt>
                <c:pt idx="40542">
                  <c:v>703.95</c:v>
                </c:pt>
                <c:pt idx="40543">
                  <c:v>760.06</c:v>
                </c:pt>
                <c:pt idx="40544">
                  <c:v>1161.68</c:v>
                </c:pt>
                <c:pt idx="40545">
                  <c:v>932.8</c:v>
                </c:pt>
                <c:pt idx="40546">
                  <c:v>1150.19</c:v>
                </c:pt>
                <c:pt idx="40547">
                  <c:v>12932.39</c:v>
                </c:pt>
                <c:pt idx="40548">
                  <c:v>2055.44</c:v>
                </c:pt>
                <c:pt idx="40549">
                  <c:v>1997.8</c:v>
                </c:pt>
                <c:pt idx="40550">
                  <c:v>2892.86</c:v>
                </c:pt>
                <c:pt idx="40551">
                  <c:v>5569.8</c:v>
                </c:pt>
                <c:pt idx="40552">
                  <c:v>903.78</c:v>
                </c:pt>
                <c:pt idx="40553">
                  <c:v>1005.64</c:v>
                </c:pt>
                <c:pt idx="40554">
                  <c:v>1117.24</c:v>
                </c:pt>
                <c:pt idx="40555">
                  <c:v>752.4</c:v>
                </c:pt>
                <c:pt idx="40556">
                  <c:v>507.2</c:v>
                </c:pt>
                <c:pt idx="40557">
                  <c:v>934.6</c:v>
                </c:pt>
                <c:pt idx="40558">
                  <c:v>808.1</c:v>
                </c:pt>
                <c:pt idx="40559">
                  <c:v>1212.9000000000001</c:v>
                </c:pt>
                <c:pt idx="40560">
                  <c:v>953.46</c:v>
                </c:pt>
                <c:pt idx="40561">
                  <c:v>1377.64</c:v>
                </c:pt>
                <c:pt idx="40562">
                  <c:v>1270.96</c:v>
                </c:pt>
                <c:pt idx="40563">
                  <c:v>1261.1300000000001</c:v>
                </c:pt>
                <c:pt idx="40564">
                  <c:v>926</c:v>
                </c:pt>
                <c:pt idx="40565">
                  <c:v>665.14</c:v>
                </c:pt>
                <c:pt idx="40566">
                  <c:v>1163.68</c:v>
                </c:pt>
                <c:pt idx="40567">
                  <c:v>893.79</c:v>
                </c:pt>
                <c:pt idx="40568">
                  <c:v>898.6</c:v>
                </c:pt>
                <c:pt idx="40569">
                  <c:v>1223.8800000000001</c:v>
                </c:pt>
                <c:pt idx="40570">
                  <c:v>1465.23</c:v>
                </c:pt>
                <c:pt idx="40571">
                  <c:v>1583.56</c:v>
                </c:pt>
                <c:pt idx="40572">
                  <c:v>435.54</c:v>
                </c:pt>
                <c:pt idx="40573">
                  <c:v>1827.83</c:v>
                </c:pt>
                <c:pt idx="40574">
                  <c:v>1190.53</c:v>
                </c:pt>
                <c:pt idx="40575">
                  <c:v>737.87</c:v>
                </c:pt>
                <c:pt idx="40576">
                  <c:v>683.34</c:v>
                </c:pt>
                <c:pt idx="40577">
                  <c:v>943.09</c:v>
                </c:pt>
                <c:pt idx="40578">
                  <c:v>769.95</c:v>
                </c:pt>
                <c:pt idx="40579">
                  <c:v>608.97</c:v>
                </c:pt>
                <c:pt idx="40580">
                  <c:v>843.41</c:v>
                </c:pt>
                <c:pt idx="40581">
                  <c:v>1007.2</c:v>
                </c:pt>
                <c:pt idx="40582">
                  <c:v>977.63</c:v>
                </c:pt>
                <c:pt idx="40583">
                  <c:v>667.92</c:v>
                </c:pt>
                <c:pt idx="40584">
                  <c:v>223.18</c:v>
                </c:pt>
                <c:pt idx="40585">
                  <c:v>619.65</c:v>
                </c:pt>
                <c:pt idx="40586">
                  <c:v>613.92999999999995</c:v>
                </c:pt>
                <c:pt idx="40587">
                  <c:v>556.01</c:v>
                </c:pt>
                <c:pt idx="40588">
                  <c:v>1379.04</c:v>
                </c:pt>
                <c:pt idx="40589">
                  <c:v>1768.46</c:v>
                </c:pt>
                <c:pt idx="40590">
                  <c:v>630.28</c:v>
                </c:pt>
                <c:pt idx="40591">
                  <c:v>994.87</c:v>
                </c:pt>
                <c:pt idx="40592">
                  <c:v>768</c:v>
                </c:pt>
                <c:pt idx="40593">
                  <c:v>725.12</c:v>
                </c:pt>
                <c:pt idx="40594">
                  <c:v>675.46</c:v>
                </c:pt>
                <c:pt idx="40595">
                  <c:v>1961.05</c:v>
                </c:pt>
                <c:pt idx="40596">
                  <c:v>706.03</c:v>
                </c:pt>
                <c:pt idx="40597">
                  <c:v>594.46</c:v>
                </c:pt>
                <c:pt idx="40598">
                  <c:v>-101.26</c:v>
                </c:pt>
                <c:pt idx="40599">
                  <c:v>8053.68</c:v>
                </c:pt>
                <c:pt idx="40600">
                  <c:v>878.19</c:v>
                </c:pt>
                <c:pt idx="40601">
                  <c:v>722.58</c:v>
                </c:pt>
                <c:pt idx="40602">
                  <c:v>1164.3800000000001</c:v>
                </c:pt>
                <c:pt idx="40603">
                  <c:v>3848.93</c:v>
                </c:pt>
                <c:pt idx="40604">
                  <c:v>2817.37</c:v>
                </c:pt>
                <c:pt idx="40605">
                  <c:v>972.07</c:v>
                </c:pt>
                <c:pt idx="40606">
                  <c:v>292.38</c:v>
                </c:pt>
                <c:pt idx="40607">
                  <c:v>324.27999999999997</c:v>
                </c:pt>
                <c:pt idx="40608">
                  <c:v>576.54</c:v>
                </c:pt>
                <c:pt idx="40609">
                  <c:v>1043.44</c:v>
                </c:pt>
                <c:pt idx="40610">
                  <c:v>494.22</c:v>
                </c:pt>
                <c:pt idx="40611">
                  <c:v>512.19000000000005</c:v>
                </c:pt>
                <c:pt idx="40612">
                  <c:v>446.82</c:v>
                </c:pt>
                <c:pt idx="40613">
                  <c:v>1207.48</c:v>
                </c:pt>
                <c:pt idx="40614">
                  <c:v>676.28</c:v>
                </c:pt>
                <c:pt idx="40615">
                  <c:v>848.5</c:v>
                </c:pt>
                <c:pt idx="40616">
                  <c:v>724.75</c:v>
                </c:pt>
                <c:pt idx="40617">
                  <c:v>912.64</c:v>
                </c:pt>
                <c:pt idx="40618">
                  <c:v>779.52</c:v>
                </c:pt>
                <c:pt idx="40619">
                  <c:v>575.16</c:v>
                </c:pt>
                <c:pt idx="40620">
                  <c:v>554.04</c:v>
                </c:pt>
                <c:pt idx="40621">
                  <c:v>920.4</c:v>
                </c:pt>
                <c:pt idx="40622">
                  <c:v>1377.02</c:v>
                </c:pt>
                <c:pt idx="40623">
                  <c:v>875.58</c:v>
                </c:pt>
                <c:pt idx="40624">
                  <c:v>494.87</c:v>
                </c:pt>
                <c:pt idx="40625">
                  <c:v>1011.88</c:v>
                </c:pt>
                <c:pt idx="40626">
                  <c:v>555.86</c:v>
                </c:pt>
                <c:pt idx="40627">
                  <c:v>717.15</c:v>
                </c:pt>
                <c:pt idx="40628">
                  <c:v>726.47</c:v>
                </c:pt>
                <c:pt idx="40629">
                  <c:v>851.31</c:v>
                </c:pt>
                <c:pt idx="40630">
                  <c:v>544.13</c:v>
                </c:pt>
                <c:pt idx="40631">
                  <c:v>965.52</c:v>
                </c:pt>
                <c:pt idx="40632">
                  <c:v>403.22</c:v>
                </c:pt>
                <c:pt idx="40633">
                  <c:v>563.61</c:v>
                </c:pt>
                <c:pt idx="40634">
                  <c:v>717.21</c:v>
                </c:pt>
                <c:pt idx="40635">
                  <c:v>523.32000000000005</c:v>
                </c:pt>
                <c:pt idx="40636">
                  <c:v>522.41999999999996</c:v>
                </c:pt>
                <c:pt idx="40637">
                  <c:v>557.80999999999995</c:v>
                </c:pt>
                <c:pt idx="40638">
                  <c:v>438.59</c:v>
                </c:pt>
                <c:pt idx="40639">
                  <c:v>627.67999999999995</c:v>
                </c:pt>
                <c:pt idx="40640">
                  <c:v>421.73</c:v>
                </c:pt>
                <c:pt idx="40641">
                  <c:v>581.34</c:v>
                </c:pt>
                <c:pt idx="40642">
                  <c:v>409.03</c:v>
                </c:pt>
                <c:pt idx="40643">
                  <c:v>1032.9000000000001</c:v>
                </c:pt>
                <c:pt idx="40644">
                  <c:v>640.79</c:v>
                </c:pt>
                <c:pt idx="40645">
                  <c:v>616.34</c:v>
                </c:pt>
                <c:pt idx="40646">
                  <c:v>610.14</c:v>
                </c:pt>
                <c:pt idx="40647">
                  <c:v>685.48</c:v>
                </c:pt>
                <c:pt idx="40648">
                  <c:v>4401.08</c:v>
                </c:pt>
                <c:pt idx="40649">
                  <c:v>4259.2</c:v>
                </c:pt>
                <c:pt idx="40650">
                  <c:v>4277.95</c:v>
                </c:pt>
                <c:pt idx="40651">
                  <c:v>3921.55</c:v>
                </c:pt>
                <c:pt idx="40652">
                  <c:v>3876.13</c:v>
                </c:pt>
                <c:pt idx="40653">
                  <c:v>4795.6400000000003</c:v>
                </c:pt>
                <c:pt idx="40654">
                  <c:v>5879.57</c:v>
                </c:pt>
                <c:pt idx="40655">
                  <c:v>4598.8</c:v>
                </c:pt>
                <c:pt idx="40656">
                  <c:v>7435.41</c:v>
                </c:pt>
                <c:pt idx="40657">
                  <c:v>6636.64</c:v>
                </c:pt>
                <c:pt idx="40658">
                  <c:v>5398.77</c:v>
                </c:pt>
                <c:pt idx="40659">
                  <c:v>3997.31</c:v>
                </c:pt>
                <c:pt idx="40660">
                  <c:v>4485.4799999999996</c:v>
                </c:pt>
                <c:pt idx="40661">
                  <c:v>6710.23</c:v>
                </c:pt>
                <c:pt idx="40662">
                  <c:v>4548.4399999999996</c:v>
                </c:pt>
                <c:pt idx="40663">
                  <c:v>6736.7</c:v>
                </c:pt>
                <c:pt idx="40664">
                  <c:v>6511.66</c:v>
                </c:pt>
                <c:pt idx="40665">
                  <c:v>9647.5</c:v>
                </c:pt>
                <c:pt idx="40666">
                  <c:v>6907.46</c:v>
                </c:pt>
                <c:pt idx="40667">
                  <c:v>6769.87</c:v>
                </c:pt>
                <c:pt idx="40668">
                  <c:v>7042.67</c:v>
                </c:pt>
                <c:pt idx="40669">
                  <c:v>6722.05</c:v>
                </c:pt>
                <c:pt idx="40670">
                  <c:v>5943.02</c:v>
                </c:pt>
                <c:pt idx="40671">
                  <c:v>5712.23</c:v>
                </c:pt>
                <c:pt idx="40672">
                  <c:v>5209.47</c:v>
                </c:pt>
                <c:pt idx="40673">
                  <c:v>4162.49</c:v>
                </c:pt>
                <c:pt idx="40674">
                  <c:v>4844.54</c:v>
                </c:pt>
                <c:pt idx="40675">
                  <c:v>4549.58</c:v>
                </c:pt>
                <c:pt idx="40676">
                  <c:v>5355.48</c:v>
                </c:pt>
                <c:pt idx="40677">
                  <c:v>3981.46</c:v>
                </c:pt>
                <c:pt idx="40678">
                  <c:v>4983.63</c:v>
                </c:pt>
                <c:pt idx="40679">
                  <c:v>4723.1899999999996</c:v>
                </c:pt>
                <c:pt idx="40680">
                  <c:v>3775.53</c:v>
                </c:pt>
                <c:pt idx="40681">
                  <c:v>4104.1499999999996</c:v>
                </c:pt>
                <c:pt idx="40682">
                  <c:v>4189.6400000000003</c:v>
                </c:pt>
                <c:pt idx="40683">
                  <c:v>3686.6</c:v>
                </c:pt>
                <c:pt idx="40684">
                  <c:v>4192.87</c:v>
                </c:pt>
                <c:pt idx="40685">
                  <c:v>3187.66</c:v>
                </c:pt>
                <c:pt idx="40686">
                  <c:v>4330.21</c:v>
                </c:pt>
                <c:pt idx="40687">
                  <c:v>3584.32</c:v>
                </c:pt>
                <c:pt idx="40688">
                  <c:v>4030.87</c:v>
                </c:pt>
                <c:pt idx="40689">
                  <c:v>4732.16</c:v>
                </c:pt>
                <c:pt idx="40690">
                  <c:v>19920.38</c:v>
                </c:pt>
                <c:pt idx="40691">
                  <c:v>11102.22</c:v>
                </c:pt>
                <c:pt idx="40692">
                  <c:v>11927.39</c:v>
                </c:pt>
                <c:pt idx="40693">
                  <c:v>17338.43</c:v>
                </c:pt>
                <c:pt idx="40694">
                  <c:v>29195.62</c:v>
                </c:pt>
                <c:pt idx="40695">
                  <c:v>8461.25</c:v>
                </c:pt>
                <c:pt idx="40696">
                  <c:v>3625.51</c:v>
                </c:pt>
                <c:pt idx="40697">
                  <c:v>3161.84</c:v>
                </c:pt>
                <c:pt idx="40698">
                  <c:v>3528.3</c:v>
                </c:pt>
                <c:pt idx="40699">
                  <c:v>3950.47</c:v>
                </c:pt>
                <c:pt idx="40700">
                  <c:v>4397.16</c:v>
                </c:pt>
                <c:pt idx="40701">
                  <c:v>5211.7</c:v>
                </c:pt>
                <c:pt idx="40702">
                  <c:v>6159.77</c:v>
                </c:pt>
                <c:pt idx="40703">
                  <c:v>4526.82</c:v>
                </c:pt>
                <c:pt idx="40704">
                  <c:v>5082.46</c:v>
                </c:pt>
                <c:pt idx="40705">
                  <c:v>3923.99</c:v>
                </c:pt>
                <c:pt idx="40706">
                  <c:v>6165.56</c:v>
                </c:pt>
                <c:pt idx="40707">
                  <c:v>3504.37</c:v>
                </c:pt>
                <c:pt idx="40708">
                  <c:v>4281.0200000000004</c:v>
                </c:pt>
                <c:pt idx="40709">
                  <c:v>5389.25</c:v>
                </c:pt>
                <c:pt idx="40710">
                  <c:v>5072.72</c:v>
                </c:pt>
                <c:pt idx="40711">
                  <c:v>6158.25</c:v>
                </c:pt>
                <c:pt idx="40712">
                  <c:v>5957.74</c:v>
                </c:pt>
                <c:pt idx="40713">
                  <c:v>4521.4799999999996</c:v>
                </c:pt>
                <c:pt idx="40714">
                  <c:v>3581.75</c:v>
                </c:pt>
                <c:pt idx="40715">
                  <c:v>4902.75</c:v>
                </c:pt>
                <c:pt idx="40716">
                  <c:v>5795.7</c:v>
                </c:pt>
                <c:pt idx="40717">
                  <c:v>9044.59</c:v>
                </c:pt>
                <c:pt idx="40718">
                  <c:v>9265.58</c:v>
                </c:pt>
                <c:pt idx="40719">
                  <c:v>6949.81</c:v>
                </c:pt>
                <c:pt idx="40720">
                  <c:v>4926.8599999999997</c:v>
                </c:pt>
                <c:pt idx="40721">
                  <c:v>6311.21</c:v>
                </c:pt>
                <c:pt idx="40722">
                  <c:v>7136.54</c:v>
                </c:pt>
                <c:pt idx="40723">
                  <c:v>5370.67</c:v>
                </c:pt>
                <c:pt idx="40724">
                  <c:v>4695.12</c:v>
                </c:pt>
                <c:pt idx="40725">
                  <c:v>4291</c:v>
                </c:pt>
                <c:pt idx="40726">
                  <c:v>4471.79</c:v>
                </c:pt>
                <c:pt idx="40727">
                  <c:v>3877.42</c:v>
                </c:pt>
                <c:pt idx="40728">
                  <c:v>4057.65</c:v>
                </c:pt>
                <c:pt idx="40729">
                  <c:v>4066.55</c:v>
                </c:pt>
                <c:pt idx="40730">
                  <c:v>3554.77</c:v>
                </c:pt>
                <c:pt idx="40731">
                  <c:v>4227.72</c:v>
                </c:pt>
                <c:pt idx="40732">
                  <c:v>3827.22</c:v>
                </c:pt>
                <c:pt idx="40733">
                  <c:v>3633.79</c:v>
                </c:pt>
                <c:pt idx="40734">
                  <c:v>3678.28</c:v>
                </c:pt>
                <c:pt idx="40735">
                  <c:v>4124.05</c:v>
                </c:pt>
                <c:pt idx="40736">
                  <c:v>4127.3999999999996</c:v>
                </c:pt>
                <c:pt idx="40737">
                  <c:v>4189.1899999999996</c:v>
                </c:pt>
                <c:pt idx="40738">
                  <c:v>4726.3500000000004</c:v>
                </c:pt>
                <c:pt idx="40739">
                  <c:v>5051.26</c:v>
                </c:pt>
                <c:pt idx="40740">
                  <c:v>6677</c:v>
                </c:pt>
                <c:pt idx="40741">
                  <c:v>5920.31</c:v>
                </c:pt>
                <c:pt idx="40742">
                  <c:v>25326.74</c:v>
                </c:pt>
                <c:pt idx="40743">
                  <c:v>9212.52</c:v>
                </c:pt>
                <c:pt idx="40744">
                  <c:v>12599.44</c:v>
                </c:pt>
                <c:pt idx="40745">
                  <c:v>15801.32</c:v>
                </c:pt>
                <c:pt idx="40746">
                  <c:v>24632.3</c:v>
                </c:pt>
                <c:pt idx="40747">
                  <c:v>12574.38</c:v>
                </c:pt>
                <c:pt idx="40748">
                  <c:v>4408.8500000000004</c:v>
                </c:pt>
                <c:pt idx="40749">
                  <c:v>3227.26</c:v>
                </c:pt>
                <c:pt idx="40750">
                  <c:v>4407.1099999999997</c:v>
                </c:pt>
                <c:pt idx="40751">
                  <c:v>4039.74</c:v>
                </c:pt>
                <c:pt idx="40752">
                  <c:v>4690.1899999999996</c:v>
                </c:pt>
                <c:pt idx="40753">
                  <c:v>5747.94</c:v>
                </c:pt>
                <c:pt idx="40754">
                  <c:v>6372.94</c:v>
                </c:pt>
                <c:pt idx="40755">
                  <c:v>3921.6</c:v>
                </c:pt>
                <c:pt idx="40756">
                  <c:v>4537.8599999999997</c:v>
                </c:pt>
                <c:pt idx="40757">
                  <c:v>3975.02</c:v>
                </c:pt>
                <c:pt idx="40758">
                  <c:v>5277.21</c:v>
                </c:pt>
                <c:pt idx="40759">
                  <c:v>5248.46</c:v>
                </c:pt>
                <c:pt idx="40760">
                  <c:v>4244.58</c:v>
                </c:pt>
                <c:pt idx="40761">
                  <c:v>9234.01</c:v>
                </c:pt>
                <c:pt idx="40762">
                  <c:v>6717.89</c:v>
                </c:pt>
                <c:pt idx="40763">
                  <c:v>5203.3</c:v>
                </c:pt>
                <c:pt idx="40764">
                  <c:v>6251.44</c:v>
                </c:pt>
                <c:pt idx="40765">
                  <c:v>6082.62</c:v>
                </c:pt>
                <c:pt idx="40766">
                  <c:v>5540.09</c:v>
                </c:pt>
                <c:pt idx="40767">
                  <c:v>4444.7</c:v>
                </c:pt>
                <c:pt idx="40768">
                  <c:v>9090.15</c:v>
                </c:pt>
                <c:pt idx="40769">
                  <c:v>8831.58</c:v>
                </c:pt>
                <c:pt idx="40770">
                  <c:v>7642.75</c:v>
                </c:pt>
                <c:pt idx="40771">
                  <c:v>6409.96</c:v>
                </c:pt>
                <c:pt idx="40772">
                  <c:v>5864.91</c:v>
                </c:pt>
                <c:pt idx="40773">
                  <c:v>6947.83</c:v>
                </c:pt>
                <c:pt idx="40774">
                  <c:v>7221.47</c:v>
                </c:pt>
                <c:pt idx="40775">
                  <c:v>4810.71</c:v>
                </c:pt>
                <c:pt idx="40776">
                  <c:v>4943.67</c:v>
                </c:pt>
                <c:pt idx="40777">
                  <c:v>5008.12</c:v>
                </c:pt>
                <c:pt idx="40778">
                  <c:v>5201.2700000000004</c:v>
                </c:pt>
                <c:pt idx="40779">
                  <c:v>4330.66</c:v>
                </c:pt>
                <c:pt idx="40780">
                  <c:v>4367.38</c:v>
                </c:pt>
                <c:pt idx="40781">
                  <c:v>5526.88</c:v>
                </c:pt>
                <c:pt idx="40782">
                  <c:v>5025.3</c:v>
                </c:pt>
                <c:pt idx="40783">
                  <c:v>5005.53</c:v>
                </c:pt>
                <c:pt idx="40784">
                  <c:v>4548.66</c:v>
                </c:pt>
                <c:pt idx="40785">
                  <c:v>6544.11</c:v>
                </c:pt>
                <c:pt idx="40786">
                  <c:v>3438.2</c:v>
                </c:pt>
                <c:pt idx="40787">
                  <c:v>4463.6400000000003</c:v>
                </c:pt>
                <c:pt idx="40788">
                  <c:v>5096.38</c:v>
                </c:pt>
                <c:pt idx="40789">
                  <c:v>6459.15</c:v>
                </c:pt>
                <c:pt idx="40790">
                  <c:v>5418.2</c:v>
                </c:pt>
                <c:pt idx="40791">
                  <c:v>14337.76</c:v>
                </c:pt>
                <c:pt idx="40792">
                  <c:v>13575.76</c:v>
                </c:pt>
                <c:pt idx="40793">
                  <c:v>14362.02</c:v>
                </c:pt>
                <c:pt idx="40794">
                  <c:v>13157.07</c:v>
                </c:pt>
                <c:pt idx="40795">
                  <c:v>14649.88</c:v>
                </c:pt>
                <c:pt idx="40796">
                  <c:v>13841.14</c:v>
                </c:pt>
                <c:pt idx="40797">
                  <c:v>12795.34</c:v>
                </c:pt>
                <c:pt idx="40798">
                  <c:v>13448.29</c:v>
                </c:pt>
                <c:pt idx="40799">
                  <c:v>13733.71</c:v>
                </c:pt>
                <c:pt idx="40800">
                  <c:v>13500.49</c:v>
                </c:pt>
                <c:pt idx="40801">
                  <c:v>14325.6</c:v>
                </c:pt>
                <c:pt idx="40802">
                  <c:v>13606.94</c:v>
                </c:pt>
                <c:pt idx="40803">
                  <c:v>14422.72</c:v>
                </c:pt>
                <c:pt idx="40804">
                  <c:v>13415.18</c:v>
                </c:pt>
                <c:pt idx="40805">
                  <c:v>12234.19</c:v>
                </c:pt>
                <c:pt idx="40806">
                  <c:v>13981.28</c:v>
                </c:pt>
                <c:pt idx="40807">
                  <c:v>13424.65</c:v>
                </c:pt>
                <c:pt idx="40808">
                  <c:v>13503.23</c:v>
                </c:pt>
                <c:pt idx="40809">
                  <c:v>12383.28</c:v>
                </c:pt>
                <c:pt idx="40810">
                  <c:v>13276.69</c:v>
                </c:pt>
                <c:pt idx="40811">
                  <c:v>13269.19</c:v>
                </c:pt>
                <c:pt idx="40812">
                  <c:v>12588.91</c:v>
                </c:pt>
                <c:pt idx="40813">
                  <c:v>12959.36</c:v>
                </c:pt>
                <c:pt idx="40814">
                  <c:v>12600.72</c:v>
                </c:pt>
                <c:pt idx="40815">
                  <c:v>12839.36</c:v>
                </c:pt>
                <c:pt idx="40816">
                  <c:v>12325.92</c:v>
                </c:pt>
                <c:pt idx="40817">
                  <c:v>13004.62</c:v>
                </c:pt>
                <c:pt idx="40818">
                  <c:v>12189.54</c:v>
                </c:pt>
                <c:pt idx="40819">
                  <c:v>12030.74</c:v>
                </c:pt>
                <c:pt idx="40820">
                  <c:v>11512.31</c:v>
                </c:pt>
                <c:pt idx="40821">
                  <c:v>12299.07</c:v>
                </c:pt>
                <c:pt idx="40822">
                  <c:v>12930.57</c:v>
                </c:pt>
                <c:pt idx="40823">
                  <c:v>12920.99</c:v>
                </c:pt>
                <c:pt idx="40824">
                  <c:v>13273.23</c:v>
                </c:pt>
                <c:pt idx="40825">
                  <c:v>13837.54</c:v>
                </c:pt>
                <c:pt idx="40826">
                  <c:v>13840.35</c:v>
                </c:pt>
                <c:pt idx="40827">
                  <c:v>13909.95</c:v>
                </c:pt>
                <c:pt idx="40828">
                  <c:v>12292.77</c:v>
                </c:pt>
                <c:pt idx="40829">
                  <c:v>13172.6</c:v>
                </c:pt>
                <c:pt idx="40830">
                  <c:v>14789.92</c:v>
                </c:pt>
                <c:pt idx="40831">
                  <c:v>13434.84</c:v>
                </c:pt>
                <c:pt idx="40832">
                  <c:v>12819.86</c:v>
                </c:pt>
                <c:pt idx="40833">
                  <c:v>13460.07</c:v>
                </c:pt>
                <c:pt idx="40834">
                  <c:v>14169.46</c:v>
                </c:pt>
                <c:pt idx="40835">
                  <c:v>14614.79</c:v>
                </c:pt>
                <c:pt idx="40836">
                  <c:v>14388.53</c:v>
                </c:pt>
                <c:pt idx="40837">
                  <c:v>15999.88</c:v>
                </c:pt>
                <c:pt idx="40838">
                  <c:v>12696.38</c:v>
                </c:pt>
                <c:pt idx="40839">
                  <c:v>13859.84</c:v>
                </c:pt>
                <c:pt idx="40840">
                  <c:v>13608.48</c:v>
                </c:pt>
                <c:pt idx="40841">
                  <c:v>13852.31</c:v>
                </c:pt>
                <c:pt idx="40842">
                  <c:v>13172.61</c:v>
                </c:pt>
                <c:pt idx="40843">
                  <c:v>14023.77</c:v>
                </c:pt>
                <c:pt idx="40844">
                  <c:v>14772.94</c:v>
                </c:pt>
                <c:pt idx="40845">
                  <c:v>13746.2</c:v>
                </c:pt>
                <c:pt idx="40846">
                  <c:v>12183.67</c:v>
                </c:pt>
                <c:pt idx="40847">
                  <c:v>14079.18</c:v>
                </c:pt>
                <c:pt idx="40848">
                  <c:v>12341.34</c:v>
                </c:pt>
                <c:pt idx="40849">
                  <c:v>13621.4</c:v>
                </c:pt>
                <c:pt idx="40850">
                  <c:v>12439.01</c:v>
                </c:pt>
                <c:pt idx="40851">
                  <c:v>13491.87</c:v>
                </c:pt>
                <c:pt idx="40852">
                  <c:v>13704.39</c:v>
                </c:pt>
                <c:pt idx="40853">
                  <c:v>13758.72</c:v>
                </c:pt>
                <c:pt idx="40854">
                  <c:v>13560.9</c:v>
                </c:pt>
                <c:pt idx="40855">
                  <c:v>12643.64</c:v>
                </c:pt>
                <c:pt idx="40856">
                  <c:v>13285.04</c:v>
                </c:pt>
                <c:pt idx="40857">
                  <c:v>12445.58</c:v>
                </c:pt>
                <c:pt idx="40858">
                  <c:v>14212.07</c:v>
                </c:pt>
                <c:pt idx="40859">
                  <c:v>13398.69</c:v>
                </c:pt>
                <c:pt idx="40860">
                  <c:v>15200.08</c:v>
                </c:pt>
                <c:pt idx="40861">
                  <c:v>12922.52</c:v>
                </c:pt>
                <c:pt idx="40862">
                  <c:v>14067.53</c:v>
                </c:pt>
                <c:pt idx="40863">
                  <c:v>12541.86</c:v>
                </c:pt>
                <c:pt idx="40864">
                  <c:v>14075.53</c:v>
                </c:pt>
                <c:pt idx="40865">
                  <c:v>14373.94</c:v>
                </c:pt>
                <c:pt idx="40866">
                  <c:v>12291.16</c:v>
                </c:pt>
                <c:pt idx="40867">
                  <c:v>12710.16</c:v>
                </c:pt>
                <c:pt idx="40868">
                  <c:v>12547.7</c:v>
                </c:pt>
                <c:pt idx="40869">
                  <c:v>12797.68</c:v>
                </c:pt>
                <c:pt idx="40870">
                  <c:v>11632.82</c:v>
                </c:pt>
                <c:pt idx="40871">
                  <c:v>12569.25</c:v>
                </c:pt>
                <c:pt idx="40872">
                  <c:v>12443.24</c:v>
                </c:pt>
                <c:pt idx="40873">
                  <c:v>13175.71</c:v>
                </c:pt>
                <c:pt idx="40874">
                  <c:v>12857.16</c:v>
                </c:pt>
                <c:pt idx="40875">
                  <c:v>12647.97</c:v>
                </c:pt>
                <c:pt idx="40876">
                  <c:v>12694.39</c:v>
                </c:pt>
                <c:pt idx="40877">
                  <c:v>13587.69</c:v>
                </c:pt>
                <c:pt idx="40878">
                  <c:v>14200.37</c:v>
                </c:pt>
                <c:pt idx="40879">
                  <c:v>13331.6</c:v>
                </c:pt>
                <c:pt idx="40880">
                  <c:v>13207.91</c:v>
                </c:pt>
                <c:pt idx="40881">
                  <c:v>13681.22</c:v>
                </c:pt>
                <c:pt idx="40882">
                  <c:v>14749.95</c:v>
                </c:pt>
                <c:pt idx="40883">
                  <c:v>14126.01</c:v>
                </c:pt>
                <c:pt idx="40884">
                  <c:v>12852.7</c:v>
                </c:pt>
                <c:pt idx="40885">
                  <c:v>13134.34</c:v>
                </c:pt>
                <c:pt idx="40886">
                  <c:v>15202.49</c:v>
                </c:pt>
                <c:pt idx="40887">
                  <c:v>14805.59</c:v>
                </c:pt>
                <c:pt idx="40888">
                  <c:v>15496.17</c:v>
                </c:pt>
                <c:pt idx="40889">
                  <c:v>15688.66</c:v>
                </c:pt>
                <c:pt idx="40890">
                  <c:v>13497.82</c:v>
                </c:pt>
                <c:pt idx="40891">
                  <c:v>14609.12</c:v>
                </c:pt>
                <c:pt idx="40892">
                  <c:v>13285.57</c:v>
                </c:pt>
                <c:pt idx="40893">
                  <c:v>14188.77</c:v>
                </c:pt>
                <c:pt idx="40894">
                  <c:v>12411.21</c:v>
                </c:pt>
                <c:pt idx="40895">
                  <c:v>13832.27</c:v>
                </c:pt>
                <c:pt idx="40896">
                  <c:v>15006.22</c:v>
                </c:pt>
                <c:pt idx="40897">
                  <c:v>14320.75</c:v>
                </c:pt>
                <c:pt idx="40898">
                  <c:v>14084.27</c:v>
                </c:pt>
                <c:pt idx="40899">
                  <c:v>15148.59</c:v>
                </c:pt>
                <c:pt idx="40900">
                  <c:v>13935.31</c:v>
                </c:pt>
                <c:pt idx="40901">
                  <c:v>14457.53</c:v>
                </c:pt>
                <c:pt idx="40902">
                  <c:v>14419.64</c:v>
                </c:pt>
                <c:pt idx="40903">
                  <c:v>14369.41</c:v>
                </c:pt>
                <c:pt idx="40904">
                  <c:v>15169.56</c:v>
                </c:pt>
                <c:pt idx="40905">
                  <c:v>14492.85</c:v>
                </c:pt>
                <c:pt idx="40906">
                  <c:v>14980.69</c:v>
                </c:pt>
                <c:pt idx="40907">
                  <c:v>14649.79</c:v>
                </c:pt>
                <c:pt idx="40908">
                  <c:v>15791.23</c:v>
                </c:pt>
                <c:pt idx="40909">
                  <c:v>14887.96</c:v>
                </c:pt>
                <c:pt idx="40910">
                  <c:v>15313.94</c:v>
                </c:pt>
                <c:pt idx="40911">
                  <c:v>14233.83</c:v>
                </c:pt>
                <c:pt idx="40912">
                  <c:v>14923.22</c:v>
                </c:pt>
                <c:pt idx="40913">
                  <c:v>14737.56</c:v>
                </c:pt>
                <c:pt idx="40914">
                  <c:v>14931.98</c:v>
                </c:pt>
                <c:pt idx="40915">
                  <c:v>14326.57</c:v>
                </c:pt>
                <c:pt idx="40916">
                  <c:v>14147.59</c:v>
                </c:pt>
                <c:pt idx="40917">
                  <c:v>14085.6</c:v>
                </c:pt>
                <c:pt idx="40918">
                  <c:v>14269.93</c:v>
                </c:pt>
                <c:pt idx="40919">
                  <c:v>13604.68</c:v>
                </c:pt>
                <c:pt idx="40920">
                  <c:v>13779.86</c:v>
                </c:pt>
                <c:pt idx="40921">
                  <c:v>14327.61</c:v>
                </c:pt>
                <c:pt idx="40922">
                  <c:v>13100.45</c:v>
                </c:pt>
                <c:pt idx="40923">
                  <c:v>12577.47</c:v>
                </c:pt>
                <c:pt idx="40924">
                  <c:v>14338.51</c:v>
                </c:pt>
                <c:pt idx="40925">
                  <c:v>14599.76</c:v>
                </c:pt>
                <c:pt idx="40926">
                  <c:v>14610.92</c:v>
                </c:pt>
                <c:pt idx="40927">
                  <c:v>14137.02</c:v>
                </c:pt>
                <c:pt idx="40928">
                  <c:v>14784.41</c:v>
                </c:pt>
                <c:pt idx="40929">
                  <c:v>14647.56</c:v>
                </c:pt>
                <c:pt idx="40930">
                  <c:v>16195.04</c:v>
                </c:pt>
                <c:pt idx="40931">
                  <c:v>15160.25</c:v>
                </c:pt>
                <c:pt idx="40932">
                  <c:v>15361.2</c:v>
                </c:pt>
                <c:pt idx="40933">
                  <c:v>14511.19</c:v>
                </c:pt>
                <c:pt idx="40934">
                  <c:v>4877.38</c:v>
                </c:pt>
                <c:pt idx="40935">
                  <c:v>4332</c:v>
                </c:pt>
                <c:pt idx="40936">
                  <c:v>5719.66</c:v>
                </c:pt>
                <c:pt idx="40937">
                  <c:v>5619.57</c:v>
                </c:pt>
                <c:pt idx="40938">
                  <c:v>6809.84</c:v>
                </c:pt>
                <c:pt idx="40939">
                  <c:v>7167.92</c:v>
                </c:pt>
                <c:pt idx="40940">
                  <c:v>11166.91</c:v>
                </c:pt>
                <c:pt idx="40941">
                  <c:v>6919.41</c:v>
                </c:pt>
                <c:pt idx="40942">
                  <c:v>8368.2099999999991</c:v>
                </c:pt>
                <c:pt idx="40943">
                  <c:v>8149.89</c:v>
                </c:pt>
                <c:pt idx="40944">
                  <c:v>6866.71</c:v>
                </c:pt>
                <c:pt idx="40945">
                  <c:v>9131.73</c:v>
                </c:pt>
                <c:pt idx="40946">
                  <c:v>7144.79</c:v>
                </c:pt>
                <c:pt idx="40947">
                  <c:v>7225.29</c:v>
                </c:pt>
                <c:pt idx="40948">
                  <c:v>5018.7</c:v>
                </c:pt>
                <c:pt idx="40949">
                  <c:v>5901.45</c:v>
                </c:pt>
                <c:pt idx="40950">
                  <c:v>7549.1</c:v>
                </c:pt>
                <c:pt idx="40951">
                  <c:v>9369.4599999999991</c:v>
                </c:pt>
                <c:pt idx="40952">
                  <c:v>6375.77</c:v>
                </c:pt>
                <c:pt idx="40953">
                  <c:v>7778.73</c:v>
                </c:pt>
                <c:pt idx="40954">
                  <c:v>7243.08</c:v>
                </c:pt>
                <c:pt idx="40955">
                  <c:v>7927.88</c:v>
                </c:pt>
                <c:pt idx="40956">
                  <c:v>6981.84</c:v>
                </c:pt>
                <c:pt idx="40957">
                  <c:v>5473.71</c:v>
                </c:pt>
                <c:pt idx="40958">
                  <c:v>6315.5</c:v>
                </c:pt>
                <c:pt idx="40959">
                  <c:v>4857.84</c:v>
                </c:pt>
                <c:pt idx="40960">
                  <c:v>6096.34</c:v>
                </c:pt>
                <c:pt idx="40961">
                  <c:v>4809.57</c:v>
                </c:pt>
                <c:pt idx="40962">
                  <c:v>6284.04</c:v>
                </c:pt>
                <c:pt idx="40963">
                  <c:v>6674.19</c:v>
                </c:pt>
                <c:pt idx="40964">
                  <c:v>17883.09</c:v>
                </c:pt>
                <c:pt idx="40965">
                  <c:v>17524.11</c:v>
                </c:pt>
                <c:pt idx="40966">
                  <c:v>9410.0300000000007</c:v>
                </c:pt>
                <c:pt idx="40967">
                  <c:v>7715.19</c:v>
                </c:pt>
                <c:pt idx="40968">
                  <c:v>8637.43</c:v>
                </c:pt>
                <c:pt idx="40969">
                  <c:v>8501.61</c:v>
                </c:pt>
                <c:pt idx="40970">
                  <c:v>7480.93</c:v>
                </c:pt>
                <c:pt idx="40971">
                  <c:v>7838.59</c:v>
                </c:pt>
                <c:pt idx="40972">
                  <c:v>7011.48</c:v>
                </c:pt>
                <c:pt idx="40973">
                  <c:v>11820.04</c:v>
                </c:pt>
                <c:pt idx="40974">
                  <c:v>7961.36</c:v>
                </c:pt>
                <c:pt idx="40975">
                  <c:v>6162.24</c:v>
                </c:pt>
                <c:pt idx="40976">
                  <c:v>12033.19</c:v>
                </c:pt>
                <c:pt idx="40977">
                  <c:v>7195.32</c:v>
                </c:pt>
                <c:pt idx="40978">
                  <c:v>5953.5</c:v>
                </c:pt>
                <c:pt idx="40979">
                  <c:v>6435.57</c:v>
                </c:pt>
                <c:pt idx="40980">
                  <c:v>11039.5</c:v>
                </c:pt>
                <c:pt idx="40981">
                  <c:v>6179.53</c:v>
                </c:pt>
                <c:pt idx="40982">
                  <c:v>4441.4399999999996</c:v>
                </c:pt>
                <c:pt idx="40983">
                  <c:v>4310.75</c:v>
                </c:pt>
                <c:pt idx="40984">
                  <c:v>3101.19</c:v>
                </c:pt>
                <c:pt idx="40985">
                  <c:v>4954.2</c:v>
                </c:pt>
                <c:pt idx="40986">
                  <c:v>5224.41</c:v>
                </c:pt>
                <c:pt idx="40987">
                  <c:v>3768.33</c:v>
                </c:pt>
                <c:pt idx="40988">
                  <c:v>5159.5600000000004</c:v>
                </c:pt>
                <c:pt idx="40989">
                  <c:v>7037.75</c:v>
                </c:pt>
                <c:pt idx="40990">
                  <c:v>6881.85</c:v>
                </c:pt>
                <c:pt idx="40991">
                  <c:v>7259.17</c:v>
                </c:pt>
                <c:pt idx="40992">
                  <c:v>9806.5300000000007</c:v>
                </c:pt>
                <c:pt idx="40993">
                  <c:v>8371.44</c:v>
                </c:pt>
                <c:pt idx="40994">
                  <c:v>7869.52</c:v>
                </c:pt>
                <c:pt idx="40995">
                  <c:v>7709.17</c:v>
                </c:pt>
                <c:pt idx="40996">
                  <c:v>7711.27</c:v>
                </c:pt>
                <c:pt idx="40997">
                  <c:v>8525.02</c:v>
                </c:pt>
                <c:pt idx="40998">
                  <c:v>6969.52</c:v>
                </c:pt>
                <c:pt idx="40999">
                  <c:v>7129.04</c:v>
                </c:pt>
                <c:pt idx="41000">
                  <c:v>6652.98</c:v>
                </c:pt>
                <c:pt idx="41001">
                  <c:v>7147.12</c:v>
                </c:pt>
                <c:pt idx="41002">
                  <c:v>7420.37</c:v>
                </c:pt>
                <c:pt idx="41003">
                  <c:v>8918.32</c:v>
                </c:pt>
                <c:pt idx="41004">
                  <c:v>6631.03</c:v>
                </c:pt>
                <c:pt idx="41005">
                  <c:v>7658.06</c:v>
                </c:pt>
                <c:pt idx="41006">
                  <c:v>7306.94</c:v>
                </c:pt>
                <c:pt idx="41007">
                  <c:v>6434.19</c:v>
                </c:pt>
                <c:pt idx="41008">
                  <c:v>7287.98</c:v>
                </c:pt>
                <c:pt idx="41009">
                  <c:v>5846.72</c:v>
                </c:pt>
                <c:pt idx="41010">
                  <c:v>6307.35</c:v>
                </c:pt>
                <c:pt idx="41011">
                  <c:v>5640.61</c:v>
                </c:pt>
                <c:pt idx="41012">
                  <c:v>5532</c:v>
                </c:pt>
                <c:pt idx="41013">
                  <c:v>4966.21</c:v>
                </c:pt>
                <c:pt idx="41014">
                  <c:v>5870.09</c:v>
                </c:pt>
                <c:pt idx="41015">
                  <c:v>6773.31</c:v>
                </c:pt>
                <c:pt idx="41016">
                  <c:v>17550.13</c:v>
                </c:pt>
                <c:pt idx="41017">
                  <c:v>14555.82</c:v>
                </c:pt>
                <c:pt idx="41018">
                  <c:v>9143.52</c:v>
                </c:pt>
                <c:pt idx="41019">
                  <c:v>7922.51</c:v>
                </c:pt>
                <c:pt idx="41020">
                  <c:v>8596.7000000000007</c:v>
                </c:pt>
                <c:pt idx="41021">
                  <c:v>6856.75</c:v>
                </c:pt>
                <c:pt idx="41022">
                  <c:v>7472.49</c:v>
                </c:pt>
                <c:pt idx="41023">
                  <c:v>8494.5400000000009</c:v>
                </c:pt>
                <c:pt idx="41024">
                  <c:v>7222.66</c:v>
                </c:pt>
                <c:pt idx="41025">
                  <c:v>13336.72</c:v>
                </c:pt>
                <c:pt idx="41026">
                  <c:v>9180.0300000000007</c:v>
                </c:pt>
                <c:pt idx="41027">
                  <c:v>6716.88</c:v>
                </c:pt>
                <c:pt idx="41028">
                  <c:v>15010.12</c:v>
                </c:pt>
                <c:pt idx="41029">
                  <c:v>6850.52</c:v>
                </c:pt>
                <c:pt idx="41030">
                  <c:v>5738.23</c:v>
                </c:pt>
                <c:pt idx="41031">
                  <c:v>6363.72</c:v>
                </c:pt>
                <c:pt idx="41032">
                  <c:v>10079.77</c:v>
                </c:pt>
                <c:pt idx="41033">
                  <c:v>8004.71</c:v>
                </c:pt>
                <c:pt idx="41034">
                  <c:v>4814.1899999999996</c:v>
                </c:pt>
                <c:pt idx="41035">
                  <c:v>4028.97</c:v>
                </c:pt>
                <c:pt idx="41036">
                  <c:v>4875.96</c:v>
                </c:pt>
                <c:pt idx="41037">
                  <c:v>5466.14</c:v>
                </c:pt>
                <c:pt idx="41038">
                  <c:v>5143.1400000000003</c:v>
                </c:pt>
                <c:pt idx="41039">
                  <c:v>4499.8</c:v>
                </c:pt>
                <c:pt idx="41040">
                  <c:v>5455.84</c:v>
                </c:pt>
                <c:pt idx="41041">
                  <c:v>5778.05</c:v>
                </c:pt>
                <c:pt idx="41042">
                  <c:v>8452.8700000000008</c:v>
                </c:pt>
                <c:pt idx="41043">
                  <c:v>8330.81</c:v>
                </c:pt>
                <c:pt idx="41044">
                  <c:v>12127.65</c:v>
                </c:pt>
                <c:pt idx="41045">
                  <c:v>10479.209999999999</c:v>
                </c:pt>
                <c:pt idx="41046">
                  <c:v>9852.01</c:v>
                </c:pt>
                <c:pt idx="41047">
                  <c:v>10340</c:v>
                </c:pt>
                <c:pt idx="41048">
                  <c:v>10724.73</c:v>
                </c:pt>
                <c:pt idx="41049">
                  <c:v>9178.33</c:v>
                </c:pt>
                <c:pt idx="41050">
                  <c:v>10253.43</c:v>
                </c:pt>
                <c:pt idx="41051">
                  <c:v>9691.58</c:v>
                </c:pt>
                <c:pt idx="41052">
                  <c:v>7948.41</c:v>
                </c:pt>
                <c:pt idx="41053">
                  <c:v>7329.47</c:v>
                </c:pt>
                <c:pt idx="41054">
                  <c:v>7182.62</c:v>
                </c:pt>
                <c:pt idx="41055">
                  <c:v>9598.81</c:v>
                </c:pt>
                <c:pt idx="41056">
                  <c:v>8519.25</c:v>
                </c:pt>
                <c:pt idx="41057">
                  <c:v>9223.74</c:v>
                </c:pt>
                <c:pt idx="41058">
                  <c:v>8422.24</c:v>
                </c:pt>
                <c:pt idx="41059">
                  <c:v>8052.41</c:v>
                </c:pt>
                <c:pt idx="41060">
                  <c:v>8512.1</c:v>
                </c:pt>
                <c:pt idx="41061">
                  <c:v>6669.48</c:v>
                </c:pt>
                <c:pt idx="41062">
                  <c:v>6763.9</c:v>
                </c:pt>
                <c:pt idx="41063">
                  <c:v>6946.86</c:v>
                </c:pt>
                <c:pt idx="41064">
                  <c:v>6905.53</c:v>
                </c:pt>
                <c:pt idx="41065">
                  <c:v>5572.76</c:v>
                </c:pt>
                <c:pt idx="41066">
                  <c:v>7439.58</c:v>
                </c:pt>
                <c:pt idx="41067">
                  <c:v>10084.25</c:v>
                </c:pt>
                <c:pt idx="41068">
                  <c:v>20628.22</c:v>
                </c:pt>
                <c:pt idx="41069">
                  <c:v>20097.12</c:v>
                </c:pt>
                <c:pt idx="41070">
                  <c:v>10242.64</c:v>
                </c:pt>
                <c:pt idx="41071">
                  <c:v>9928.7800000000007</c:v>
                </c:pt>
                <c:pt idx="41072">
                  <c:v>8850.74</c:v>
                </c:pt>
                <c:pt idx="41073">
                  <c:v>10047.83</c:v>
                </c:pt>
                <c:pt idx="41074">
                  <c:v>7863.91</c:v>
                </c:pt>
                <c:pt idx="41075">
                  <c:v>8774.4599999999991</c:v>
                </c:pt>
                <c:pt idx="41076">
                  <c:v>8775.9500000000007</c:v>
                </c:pt>
                <c:pt idx="41077">
                  <c:v>8372.8700000000008</c:v>
                </c:pt>
                <c:pt idx="41078">
                  <c:v>8395.7099999999991</c:v>
                </c:pt>
                <c:pt idx="41079">
                  <c:v>9058</c:v>
                </c:pt>
                <c:pt idx="41080">
                  <c:v>8683.35</c:v>
                </c:pt>
                <c:pt idx="41081">
                  <c:v>10710.3</c:v>
                </c:pt>
                <c:pt idx="41082">
                  <c:v>9407.42</c:v>
                </c:pt>
                <c:pt idx="41083">
                  <c:v>8874.82</c:v>
                </c:pt>
                <c:pt idx="41084">
                  <c:v>8711.7199999999993</c:v>
                </c:pt>
                <c:pt idx="41085">
                  <c:v>11433.99</c:v>
                </c:pt>
                <c:pt idx="41086">
                  <c:v>10218.700000000001</c:v>
                </c:pt>
                <c:pt idx="41087">
                  <c:v>10711.4</c:v>
                </c:pt>
                <c:pt idx="41088">
                  <c:v>9718.36</c:v>
                </c:pt>
                <c:pt idx="41089">
                  <c:v>10431.59</c:v>
                </c:pt>
                <c:pt idx="41090">
                  <c:v>10363.129999999999</c:v>
                </c:pt>
                <c:pt idx="41091">
                  <c:v>8390.1200000000008</c:v>
                </c:pt>
                <c:pt idx="41092">
                  <c:v>9189.39</c:v>
                </c:pt>
                <c:pt idx="41093">
                  <c:v>11349.22</c:v>
                </c:pt>
                <c:pt idx="41094">
                  <c:v>11444.81</c:v>
                </c:pt>
                <c:pt idx="41095">
                  <c:v>10406.82</c:v>
                </c:pt>
                <c:pt idx="41096">
                  <c:v>10388.92</c:v>
                </c:pt>
                <c:pt idx="41097">
                  <c:v>10334.73</c:v>
                </c:pt>
                <c:pt idx="41098">
                  <c:v>11762.45</c:v>
                </c:pt>
                <c:pt idx="41099">
                  <c:v>10163.48</c:v>
                </c:pt>
                <c:pt idx="41100">
                  <c:v>11108.08</c:v>
                </c:pt>
                <c:pt idx="41101">
                  <c:v>9435.11</c:v>
                </c:pt>
                <c:pt idx="41102">
                  <c:v>10866.46</c:v>
                </c:pt>
                <c:pt idx="41103">
                  <c:v>10887.62</c:v>
                </c:pt>
                <c:pt idx="41104">
                  <c:v>10791.32</c:v>
                </c:pt>
                <c:pt idx="41105">
                  <c:v>9242.6299999999992</c:v>
                </c:pt>
                <c:pt idx="41106">
                  <c:v>8726.3799999999992</c:v>
                </c:pt>
                <c:pt idx="41107">
                  <c:v>9823.23</c:v>
                </c:pt>
                <c:pt idx="41108">
                  <c:v>9121.17</c:v>
                </c:pt>
                <c:pt idx="41109">
                  <c:v>9771.69</c:v>
                </c:pt>
                <c:pt idx="41110">
                  <c:v>9321.57</c:v>
                </c:pt>
                <c:pt idx="41111">
                  <c:v>10135.299999999999</c:v>
                </c:pt>
                <c:pt idx="41112">
                  <c:v>8635.2800000000007</c:v>
                </c:pt>
                <c:pt idx="41113">
                  <c:v>8580.85</c:v>
                </c:pt>
                <c:pt idx="41114">
                  <c:v>8868.6200000000008</c:v>
                </c:pt>
                <c:pt idx="41115">
                  <c:v>8427.69</c:v>
                </c:pt>
                <c:pt idx="41116">
                  <c:v>9676.0300000000007</c:v>
                </c:pt>
                <c:pt idx="41117">
                  <c:v>8448.1299999999992</c:v>
                </c:pt>
                <c:pt idx="41118">
                  <c:v>7534.94</c:v>
                </c:pt>
                <c:pt idx="41119">
                  <c:v>9826.41</c:v>
                </c:pt>
                <c:pt idx="41120">
                  <c:v>8267.11</c:v>
                </c:pt>
                <c:pt idx="41121">
                  <c:v>7825.85</c:v>
                </c:pt>
                <c:pt idx="41122">
                  <c:v>8591.2199999999993</c:v>
                </c:pt>
                <c:pt idx="41123">
                  <c:v>10322.120000000001</c:v>
                </c:pt>
                <c:pt idx="41124">
                  <c:v>8206.81</c:v>
                </c:pt>
                <c:pt idx="41125">
                  <c:v>7860.47</c:v>
                </c:pt>
                <c:pt idx="41126">
                  <c:v>7937.07</c:v>
                </c:pt>
                <c:pt idx="41127">
                  <c:v>6323.27</c:v>
                </c:pt>
                <c:pt idx="41128">
                  <c:v>9374.4599999999991</c:v>
                </c:pt>
                <c:pt idx="41129">
                  <c:v>10091.129999999999</c:v>
                </c:pt>
                <c:pt idx="41130">
                  <c:v>8576.33</c:v>
                </c:pt>
                <c:pt idx="41131">
                  <c:v>10237.99</c:v>
                </c:pt>
                <c:pt idx="41132">
                  <c:v>10488.91</c:v>
                </c:pt>
                <c:pt idx="41133">
                  <c:v>10160.34</c:v>
                </c:pt>
                <c:pt idx="41134">
                  <c:v>10546.69</c:v>
                </c:pt>
                <c:pt idx="41135">
                  <c:v>9752.83</c:v>
                </c:pt>
                <c:pt idx="41136">
                  <c:v>9567.14</c:v>
                </c:pt>
                <c:pt idx="41137">
                  <c:v>9794.59</c:v>
                </c:pt>
                <c:pt idx="41138">
                  <c:v>10529.59</c:v>
                </c:pt>
                <c:pt idx="41139">
                  <c:v>9525.48</c:v>
                </c:pt>
                <c:pt idx="41140">
                  <c:v>9800.8700000000008</c:v>
                </c:pt>
                <c:pt idx="41141">
                  <c:v>9869.5400000000009</c:v>
                </c:pt>
                <c:pt idx="41142">
                  <c:v>9220.7900000000009</c:v>
                </c:pt>
                <c:pt idx="41143">
                  <c:v>8435.93</c:v>
                </c:pt>
                <c:pt idx="41144">
                  <c:v>9695.89</c:v>
                </c:pt>
                <c:pt idx="41145">
                  <c:v>9221.89</c:v>
                </c:pt>
                <c:pt idx="41146">
                  <c:v>11214.28</c:v>
                </c:pt>
                <c:pt idx="41147">
                  <c:v>9898.7800000000007</c:v>
                </c:pt>
                <c:pt idx="41148">
                  <c:v>11298.62</c:v>
                </c:pt>
                <c:pt idx="41149">
                  <c:v>9914.17</c:v>
                </c:pt>
                <c:pt idx="41150">
                  <c:v>9150.57</c:v>
                </c:pt>
                <c:pt idx="41151">
                  <c:v>11181.06</c:v>
                </c:pt>
                <c:pt idx="41152">
                  <c:v>9226.36</c:v>
                </c:pt>
                <c:pt idx="41153">
                  <c:v>9390.64</c:v>
                </c:pt>
                <c:pt idx="41154">
                  <c:v>9845.2000000000007</c:v>
                </c:pt>
                <c:pt idx="41155">
                  <c:v>10720.2</c:v>
                </c:pt>
                <c:pt idx="41156">
                  <c:v>8788.76</c:v>
                </c:pt>
                <c:pt idx="41157">
                  <c:v>11268.91</c:v>
                </c:pt>
                <c:pt idx="41158">
                  <c:v>8820.0300000000007</c:v>
                </c:pt>
                <c:pt idx="41159">
                  <c:v>9540.2000000000007</c:v>
                </c:pt>
                <c:pt idx="41160">
                  <c:v>11103.55</c:v>
                </c:pt>
                <c:pt idx="41161">
                  <c:v>10141.07</c:v>
                </c:pt>
                <c:pt idx="41162">
                  <c:v>10310.99</c:v>
                </c:pt>
                <c:pt idx="41163">
                  <c:v>8694.7999999999993</c:v>
                </c:pt>
                <c:pt idx="41164">
                  <c:v>10128.42</c:v>
                </c:pt>
                <c:pt idx="41165">
                  <c:v>8715.9500000000007</c:v>
                </c:pt>
                <c:pt idx="41166">
                  <c:v>10684.43</c:v>
                </c:pt>
                <c:pt idx="41167">
                  <c:v>9933.69</c:v>
                </c:pt>
                <c:pt idx="41168">
                  <c:v>10030.32</c:v>
                </c:pt>
                <c:pt idx="41169">
                  <c:v>7126.36</c:v>
                </c:pt>
                <c:pt idx="41170">
                  <c:v>8472.99</c:v>
                </c:pt>
                <c:pt idx="41171">
                  <c:v>10072.19</c:v>
                </c:pt>
                <c:pt idx="41172">
                  <c:v>8925.5400000000009</c:v>
                </c:pt>
                <c:pt idx="41173">
                  <c:v>10458.27</c:v>
                </c:pt>
                <c:pt idx="41174">
                  <c:v>8890.94</c:v>
                </c:pt>
                <c:pt idx="41175">
                  <c:v>8472.6</c:v>
                </c:pt>
                <c:pt idx="41176">
                  <c:v>9224.2800000000007</c:v>
                </c:pt>
                <c:pt idx="41177">
                  <c:v>8854.0499999999993</c:v>
                </c:pt>
                <c:pt idx="41178">
                  <c:v>8061.89</c:v>
                </c:pt>
                <c:pt idx="41179">
                  <c:v>8467.49</c:v>
                </c:pt>
                <c:pt idx="41180">
                  <c:v>7282.49</c:v>
                </c:pt>
                <c:pt idx="41181">
                  <c:v>8459.4599999999991</c:v>
                </c:pt>
                <c:pt idx="41182">
                  <c:v>8725.27</c:v>
                </c:pt>
                <c:pt idx="41183">
                  <c:v>9267.7099999999991</c:v>
                </c:pt>
                <c:pt idx="41184">
                  <c:v>9589.59</c:v>
                </c:pt>
                <c:pt idx="41185">
                  <c:v>11985.32</c:v>
                </c:pt>
                <c:pt idx="41186">
                  <c:v>11097.01</c:v>
                </c:pt>
                <c:pt idx="41187">
                  <c:v>11191.8</c:v>
                </c:pt>
                <c:pt idx="41188">
                  <c:v>11148.34</c:v>
                </c:pt>
                <c:pt idx="41189">
                  <c:v>11075.77</c:v>
                </c:pt>
                <c:pt idx="41190">
                  <c:v>11930.65</c:v>
                </c:pt>
                <c:pt idx="41191">
                  <c:v>10431.68</c:v>
                </c:pt>
                <c:pt idx="41192">
                  <c:v>9746.4599999999991</c:v>
                </c:pt>
                <c:pt idx="41193">
                  <c:v>11294.3</c:v>
                </c:pt>
                <c:pt idx="41194">
                  <c:v>12582.38</c:v>
                </c:pt>
                <c:pt idx="41195">
                  <c:v>10252.719999999999</c:v>
                </c:pt>
                <c:pt idx="41196">
                  <c:v>10746.02</c:v>
                </c:pt>
                <c:pt idx="41197">
                  <c:v>10149.370000000001</c:v>
                </c:pt>
                <c:pt idx="41198">
                  <c:v>10168.23</c:v>
                </c:pt>
                <c:pt idx="41199">
                  <c:v>11157.51</c:v>
                </c:pt>
                <c:pt idx="41200">
                  <c:v>10807.6</c:v>
                </c:pt>
                <c:pt idx="41201">
                  <c:v>10968.99</c:v>
                </c:pt>
                <c:pt idx="41202">
                  <c:v>10742.23</c:v>
                </c:pt>
                <c:pt idx="41203">
                  <c:v>13349.65</c:v>
                </c:pt>
                <c:pt idx="41204">
                  <c:v>9867.07</c:v>
                </c:pt>
                <c:pt idx="41205">
                  <c:v>10447.41</c:v>
                </c:pt>
                <c:pt idx="41206">
                  <c:v>10146.25</c:v>
                </c:pt>
                <c:pt idx="41207">
                  <c:v>10283.950000000001</c:v>
                </c:pt>
                <c:pt idx="41208">
                  <c:v>9512.2199999999993</c:v>
                </c:pt>
                <c:pt idx="41209">
                  <c:v>10993.06</c:v>
                </c:pt>
                <c:pt idx="41210">
                  <c:v>9550.08</c:v>
                </c:pt>
                <c:pt idx="41211">
                  <c:v>11135.96</c:v>
                </c:pt>
                <c:pt idx="41212">
                  <c:v>12717.77</c:v>
                </c:pt>
                <c:pt idx="41213">
                  <c:v>9502.74</c:v>
                </c:pt>
                <c:pt idx="41214">
                  <c:v>8621.25</c:v>
                </c:pt>
                <c:pt idx="41215">
                  <c:v>10107.969999999999</c:v>
                </c:pt>
                <c:pt idx="41216">
                  <c:v>8640.7199999999993</c:v>
                </c:pt>
                <c:pt idx="41217">
                  <c:v>10345.5</c:v>
                </c:pt>
                <c:pt idx="41218">
                  <c:v>9308.1299999999992</c:v>
                </c:pt>
                <c:pt idx="41219">
                  <c:v>8693.19</c:v>
                </c:pt>
                <c:pt idx="41220">
                  <c:v>5501.87</c:v>
                </c:pt>
                <c:pt idx="41221">
                  <c:v>4359.5600000000004</c:v>
                </c:pt>
                <c:pt idx="41222">
                  <c:v>5805.52</c:v>
                </c:pt>
                <c:pt idx="41223">
                  <c:v>4898.0600000000004</c:v>
                </c:pt>
                <c:pt idx="41224">
                  <c:v>5223.0200000000004</c:v>
                </c:pt>
                <c:pt idx="41225">
                  <c:v>5734.69</c:v>
                </c:pt>
                <c:pt idx="41226">
                  <c:v>4978.3599999999997</c:v>
                </c:pt>
                <c:pt idx="41227">
                  <c:v>4721.91</c:v>
                </c:pt>
                <c:pt idx="41228">
                  <c:v>5714.07</c:v>
                </c:pt>
                <c:pt idx="41229">
                  <c:v>7082.69</c:v>
                </c:pt>
                <c:pt idx="41230">
                  <c:v>5983.24</c:v>
                </c:pt>
                <c:pt idx="41231">
                  <c:v>6648.88</c:v>
                </c:pt>
                <c:pt idx="41232">
                  <c:v>6712.04</c:v>
                </c:pt>
                <c:pt idx="41233">
                  <c:v>7970.24</c:v>
                </c:pt>
                <c:pt idx="41234">
                  <c:v>5711.34</c:v>
                </c:pt>
                <c:pt idx="41235">
                  <c:v>8485.82</c:v>
                </c:pt>
                <c:pt idx="41236">
                  <c:v>8201.85</c:v>
                </c:pt>
                <c:pt idx="41237">
                  <c:v>10652.55</c:v>
                </c:pt>
                <c:pt idx="41238">
                  <c:v>7819.06</c:v>
                </c:pt>
                <c:pt idx="41239">
                  <c:v>9318.69</c:v>
                </c:pt>
                <c:pt idx="41240">
                  <c:v>8473.9699999999993</c:v>
                </c:pt>
                <c:pt idx="41241">
                  <c:v>7554.09</c:v>
                </c:pt>
                <c:pt idx="41242">
                  <c:v>8766.56</c:v>
                </c:pt>
                <c:pt idx="41243">
                  <c:v>7176.44</c:v>
                </c:pt>
                <c:pt idx="41244">
                  <c:v>7572.56</c:v>
                </c:pt>
                <c:pt idx="41245">
                  <c:v>6961.12</c:v>
                </c:pt>
                <c:pt idx="41246">
                  <c:v>8541.27</c:v>
                </c:pt>
                <c:pt idx="41247">
                  <c:v>8014.47</c:v>
                </c:pt>
                <c:pt idx="41248">
                  <c:v>6744.13</c:v>
                </c:pt>
                <c:pt idx="41249">
                  <c:v>6694.03</c:v>
                </c:pt>
                <c:pt idx="41250">
                  <c:v>6370.14</c:v>
                </c:pt>
                <c:pt idx="41251">
                  <c:v>6462.36</c:v>
                </c:pt>
                <c:pt idx="41252">
                  <c:v>6086.04</c:v>
                </c:pt>
                <c:pt idx="41253">
                  <c:v>5173.07</c:v>
                </c:pt>
                <c:pt idx="41254">
                  <c:v>5714.31</c:v>
                </c:pt>
                <c:pt idx="41255">
                  <c:v>6695.25</c:v>
                </c:pt>
                <c:pt idx="41256">
                  <c:v>5992.23</c:v>
                </c:pt>
                <c:pt idx="41257">
                  <c:v>5323.9</c:v>
                </c:pt>
                <c:pt idx="41258">
                  <c:v>6084.69</c:v>
                </c:pt>
                <c:pt idx="41259">
                  <c:v>9519.26</c:v>
                </c:pt>
                <c:pt idx="41260">
                  <c:v>6590.27</c:v>
                </c:pt>
                <c:pt idx="41261">
                  <c:v>7170.83</c:v>
                </c:pt>
                <c:pt idx="41262">
                  <c:v>10461.030000000001</c:v>
                </c:pt>
                <c:pt idx="41263">
                  <c:v>9236.57</c:v>
                </c:pt>
                <c:pt idx="41264">
                  <c:v>9559.6200000000008</c:v>
                </c:pt>
                <c:pt idx="41265">
                  <c:v>6950.82</c:v>
                </c:pt>
                <c:pt idx="41266">
                  <c:v>8703.76</c:v>
                </c:pt>
                <c:pt idx="41267">
                  <c:v>7334.82</c:v>
                </c:pt>
                <c:pt idx="41268">
                  <c:v>6647.3</c:v>
                </c:pt>
                <c:pt idx="41269">
                  <c:v>8804.25</c:v>
                </c:pt>
                <c:pt idx="41270">
                  <c:v>5661.99</c:v>
                </c:pt>
                <c:pt idx="41271">
                  <c:v>5644.9</c:v>
                </c:pt>
                <c:pt idx="41272">
                  <c:v>7579.87</c:v>
                </c:pt>
                <c:pt idx="41273">
                  <c:v>5847.34</c:v>
                </c:pt>
                <c:pt idx="41274">
                  <c:v>5843.55</c:v>
                </c:pt>
                <c:pt idx="41275">
                  <c:v>6188.05</c:v>
                </c:pt>
                <c:pt idx="41276">
                  <c:v>6731.64</c:v>
                </c:pt>
                <c:pt idx="41277">
                  <c:v>6562.18</c:v>
                </c:pt>
                <c:pt idx="41278">
                  <c:v>6720.72</c:v>
                </c:pt>
                <c:pt idx="41279">
                  <c:v>6885.61</c:v>
                </c:pt>
                <c:pt idx="41280">
                  <c:v>6265.18</c:v>
                </c:pt>
                <c:pt idx="41281">
                  <c:v>6889.03</c:v>
                </c:pt>
                <c:pt idx="41282">
                  <c:v>7353.14</c:v>
                </c:pt>
                <c:pt idx="41283">
                  <c:v>8418.7800000000007</c:v>
                </c:pt>
                <c:pt idx="41284">
                  <c:v>6426.33</c:v>
                </c:pt>
                <c:pt idx="41285">
                  <c:v>6611.58</c:v>
                </c:pt>
                <c:pt idx="41286">
                  <c:v>6755.6</c:v>
                </c:pt>
                <c:pt idx="41287">
                  <c:v>5964.41</c:v>
                </c:pt>
                <c:pt idx="41288">
                  <c:v>8720.57</c:v>
                </c:pt>
                <c:pt idx="41289">
                  <c:v>10505.48</c:v>
                </c:pt>
                <c:pt idx="41290">
                  <c:v>11682.34</c:v>
                </c:pt>
                <c:pt idx="41291">
                  <c:v>11410.08</c:v>
                </c:pt>
                <c:pt idx="41292">
                  <c:v>12195.35</c:v>
                </c:pt>
                <c:pt idx="41293">
                  <c:v>9817.4699999999993</c:v>
                </c:pt>
                <c:pt idx="41294">
                  <c:v>9535.11</c:v>
                </c:pt>
                <c:pt idx="41295">
                  <c:v>8998.52</c:v>
                </c:pt>
                <c:pt idx="41296">
                  <c:v>8517.86</c:v>
                </c:pt>
                <c:pt idx="41297">
                  <c:v>8195.5</c:v>
                </c:pt>
                <c:pt idx="41298">
                  <c:v>10749.45</c:v>
                </c:pt>
                <c:pt idx="41299">
                  <c:v>6571.78</c:v>
                </c:pt>
                <c:pt idx="41300">
                  <c:v>5847.81</c:v>
                </c:pt>
                <c:pt idx="41301">
                  <c:v>6834.17</c:v>
                </c:pt>
                <c:pt idx="41302">
                  <c:v>7078.98</c:v>
                </c:pt>
                <c:pt idx="41303">
                  <c:v>6147.36</c:v>
                </c:pt>
                <c:pt idx="41304">
                  <c:v>5752.81</c:v>
                </c:pt>
                <c:pt idx="41305">
                  <c:v>5199.66</c:v>
                </c:pt>
                <c:pt idx="41306">
                  <c:v>5080.2</c:v>
                </c:pt>
                <c:pt idx="41307">
                  <c:v>5829.53</c:v>
                </c:pt>
                <c:pt idx="41308">
                  <c:v>5457.3</c:v>
                </c:pt>
                <c:pt idx="41309">
                  <c:v>5516.92</c:v>
                </c:pt>
                <c:pt idx="41310">
                  <c:v>6520.79</c:v>
                </c:pt>
                <c:pt idx="41311">
                  <c:v>8038.9</c:v>
                </c:pt>
                <c:pt idx="41312">
                  <c:v>6712.98</c:v>
                </c:pt>
                <c:pt idx="41313">
                  <c:v>7047.74</c:v>
                </c:pt>
                <c:pt idx="41314">
                  <c:v>8464.77</c:v>
                </c:pt>
                <c:pt idx="41315">
                  <c:v>11215.05</c:v>
                </c:pt>
                <c:pt idx="41316">
                  <c:v>11703.26</c:v>
                </c:pt>
                <c:pt idx="41317">
                  <c:v>8116.19</c:v>
                </c:pt>
                <c:pt idx="41318">
                  <c:v>9992.99</c:v>
                </c:pt>
                <c:pt idx="41319">
                  <c:v>8520.24</c:v>
                </c:pt>
                <c:pt idx="41320">
                  <c:v>7075.96</c:v>
                </c:pt>
                <c:pt idx="41321">
                  <c:v>7922.44</c:v>
                </c:pt>
                <c:pt idx="41322">
                  <c:v>6455.28</c:v>
                </c:pt>
                <c:pt idx="41323">
                  <c:v>6329.15</c:v>
                </c:pt>
                <c:pt idx="41324">
                  <c:v>6708.01</c:v>
                </c:pt>
                <c:pt idx="41325">
                  <c:v>7005.62</c:v>
                </c:pt>
                <c:pt idx="41326">
                  <c:v>6122.24</c:v>
                </c:pt>
                <c:pt idx="41327">
                  <c:v>6497.28</c:v>
                </c:pt>
                <c:pt idx="41328">
                  <c:v>6477.57</c:v>
                </c:pt>
                <c:pt idx="41329">
                  <c:v>6928.77</c:v>
                </c:pt>
                <c:pt idx="41330">
                  <c:v>6494.48</c:v>
                </c:pt>
                <c:pt idx="41331">
                  <c:v>6270.56</c:v>
                </c:pt>
                <c:pt idx="41332">
                  <c:v>7572.49</c:v>
                </c:pt>
                <c:pt idx="41333">
                  <c:v>8656.66</c:v>
                </c:pt>
                <c:pt idx="41334">
                  <c:v>7406.49</c:v>
                </c:pt>
                <c:pt idx="41335">
                  <c:v>6692.89</c:v>
                </c:pt>
                <c:pt idx="41336">
                  <c:v>6370.27</c:v>
                </c:pt>
                <c:pt idx="41337">
                  <c:v>9701.41</c:v>
                </c:pt>
                <c:pt idx="41338">
                  <c:v>7889.07</c:v>
                </c:pt>
                <c:pt idx="41339">
                  <c:v>6587.21</c:v>
                </c:pt>
                <c:pt idx="41340">
                  <c:v>9041.68</c:v>
                </c:pt>
                <c:pt idx="41341">
                  <c:v>9413.7000000000007</c:v>
                </c:pt>
                <c:pt idx="41342">
                  <c:v>9830.59</c:v>
                </c:pt>
                <c:pt idx="41343">
                  <c:v>9179.5</c:v>
                </c:pt>
                <c:pt idx="41344">
                  <c:v>10065.83</c:v>
                </c:pt>
                <c:pt idx="41345">
                  <c:v>13877.96</c:v>
                </c:pt>
                <c:pt idx="41346">
                  <c:v>9031.4</c:v>
                </c:pt>
                <c:pt idx="41347">
                  <c:v>7931.34</c:v>
                </c:pt>
                <c:pt idx="41348">
                  <c:v>8420.73</c:v>
                </c:pt>
                <c:pt idx="41349">
                  <c:v>7686.05</c:v>
                </c:pt>
                <c:pt idx="41350">
                  <c:v>9724.86</c:v>
                </c:pt>
                <c:pt idx="41351">
                  <c:v>7151.51</c:v>
                </c:pt>
                <c:pt idx="41352">
                  <c:v>6882.57</c:v>
                </c:pt>
                <c:pt idx="41353">
                  <c:v>6494.73</c:v>
                </c:pt>
                <c:pt idx="41354">
                  <c:v>6478.56</c:v>
                </c:pt>
                <c:pt idx="41355">
                  <c:v>7669.31</c:v>
                </c:pt>
                <c:pt idx="41356">
                  <c:v>5438.52</c:v>
                </c:pt>
                <c:pt idx="41357">
                  <c:v>6439.74</c:v>
                </c:pt>
                <c:pt idx="41358">
                  <c:v>6069.23</c:v>
                </c:pt>
                <c:pt idx="41359">
                  <c:v>5491.86</c:v>
                </c:pt>
                <c:pt idx="41360">
                  <c:v>7170.27</c:v>
                </c:pt>
                <c:pt idx="41361">
                  <c:v>6009.48</c:v>
                </c:pt>
                <c:pt idx="41362">
                  <c:v>6741.12</c:v>
                </c:pt>
                <c:pt idx="41363">
                  <c:v>2138.59</c:v>
                </c:pt>
                <c:pt idx="41364">
                  <c:v>1942.46</c:v>
                </c:pt>
                <c:pt idx="41365">
                  <c:v>2189.75</c:v>
                </c:pt>
                <c:pt idx="41366">
                  <c:v>2294.15</c:v>
                </c:pt>
                <c:pt idx="41367">
                  <c:v>2601.29</c:v>
                </c:pt>
                <c:pt idx="41368">
                  <c:v>2674.13</c:v>
                </c:pt>
                <c:pt idx="41369">
                  <c:v>2919.54</c:v>
                </c:pt>
                <c:pt idx="41370">
                  <c:v>2180.81</c:v>
                </c:pt>
                <c:pt idx="41371">
                  <c:v>2863.53</c:v>
                </c:pt>
                <c:pt idx="41372">
                  <c:v>2057.4499999999998</c:v>
                </c:pt>
                <c:pt idx="41373">
                  <c:v>2534.5500000000002</c:v>
                </c:pt>
                <c:pt idx="41374">
                  <c:v>2438.9899999999998</c:v>
                </c:pt>
                <c:pt idx="41375">
                  <c:v>2646.18</c:v>
                </c:pt>
                <c:pt idx="41376">
                  <c:v>2574.2600000000002</c:v>
                </c:pt>
                <c:pt idx="41377">
                  <c:v>2204.59</c:v>
                </c:pt>
                <c:pt idx="41378">
                  <c:v>2394.02</c:v>
                </c:pt>
                <c:pt idx="41379">
                  <c:v>2864.73</c:v>
                </c:pt>
                <c:pt idx="41380">
                  <c:v>2982.51</c:v>
                </c:pt>
                <c:pt idx="41381">
                  <c:v>2437.56</c:v>
                </c:pt>
                <c:pt idx="41382">
                  <c:v>2868.22</c:v>
                </c:pt>
                <c:pt idx="41383">
                  <c:v>2766.56</c:v>
                </c:pt>
                <c:pt idx="41384">
                  <c:v>2232.71</c:v>
                </c:pt>
                <c:pt idx="41385">
                  <c:v>2226.75</c:v>
                </c:pt>
                <c:pt idx="41386">
                  <c:v>2339.9699999999998</c:v>
                </c:pt>
                <c:pt idx="41387">
                  <c:v>2950.02</c:v>
                </c:pt>
                <c:pt idx="41388">
                  <c:v>2639.53</c:v>
                </c:pt>
                <c:pt idx="41389">
                  <c:v>2930.93</c:v>
                </c:pt>
                <c:pt idx="41390">
                  <c:v>2339.13</c:v>
                </c:pt>
                <c:pt idx="41391">
                  <c:v>2385.15</c:v>
                </c:pt>
                <c:pt idx="41392">
                  <c:v>2605.27</c:v>
                </c:pt>
                <c:pt idx="41393">
                  <c:v>2604.1999999999998</c:v>
                </c:pt>
                <c:pt idx="41394">
                  <c:v>2661.99</c:v>
                </c:pt>
                <c:pt idx="41395">
                  <c:v>2402.4299999999998</c:v>
                </c:pt>
                <c:pt idx="41396">
                  <c:v>2047</c:v>
                </c:pt>
                <c:pt idx="41397">
                  <c:v>2583.73</c:v>
                </c:pt>
                <c:pt idx="41398">
                  <c:v>2859.01</c:v>
                </c:pt>
                <c:pt idx="41399">
                  <c:v>2747.93</c:v>
                </c:pt>
                <c:pt idx="41400">
                  <c:v>2638.78</c:v>
                </c:pt>
                <c:pt idx="41401">
                  <c:v>2912.7</c:v>
                </c:pt>
                <c:pt idx="41402">
                  <c:v>2789.93</c:v>
                </c:pt>
                <c:pt idx="41403">
                  <c:v>2582.66</c:v>
                </c:pt>
                <c:pt idx="41404">
                  <c:v>2166.67</c:v>
                </c:pt>
                <c:pt idx="41405">
                  <c:v>2125.9499999999998</c:v>
                </c:pt>
                <c:pt idx="41406">
                  <c:v>2084.4299999999998</c:v>
                </c:pt>
                <c:pt idx="41407">
                  <c:v>1939.33</c:v>
                </c:pt>
                <c:pt idx="41408">
                  <c:v>2210.2600000000002</c:v>
                </c:pt>
                <c:pt idx="41409">
                  <c:v>1984</c:v>
                </c:pt>
                <c:pt idx="41410">
                  <c:v>1769.04</c:v>
                </c:pt>
                <c:pt idx="41411">
                  <c:v>1843.32</c:v>
                </c:pt>
                <c:pt idx="41412">
                  <c:v>1654.5</c:v>
                </c:pt>
                <c:pt idx="41413">
                  <c:v>1771.72</c:v>
                </c:pt>
                <c:pt idx="41414">
                  <c:v>1719.79</c:v>
                </c:pt>
                <c:pt idx="41415">
                  <c:v>1826.82</c:v>
                </c:pt>
                <c:pt idx="41416">
                  <c:v>1773.09</c:v>
                </c:pt>
                <c:pt idx="41417">
                  <c:v>2156.9499999999998</c:v>
                </c:pt>
                <c:pt idx="41418">
                  <c:v>1956.91</c:v>
                </c:pt>
                <c:pt idx="41419">
                  <c:v>2214.3200000000002</c:v>
                </c:pt>
                <c:pt idx="41420">
                  <c:v>1989.59</c:v>
                </c:pt>
                <c:pt idx="41421">
                  <c:v>2378.44</c:v>
                </c:pt>
                <c:pt idx="41422">
                  <c:v>2451.66</c:v>
                </c:pt>
                <c:pt idx="41423">
                  <c:v>2174.23</c:v>
                </c:pt>
                <c:pt idx="41424">
                  <c:v>2545.5</c:v>
                </c:pt>
                <c:pt idx="41425">
                  <c:v>2557.66</c:v>
                </c:pt>
                <c:pt idx="41426">
                  <c:v>2707.49</c:v>
                </c:pt>
                <c:pt idx="41427">
                  <c:v>2311.0500000000002</c:v>
                </c:pt>
                <c:pt idx="41428">
                  <c:v>2666.64</c:v>
                </c:pt>
                <c:pt idx="41429">
                  <c:v>2460.41</c:v>
                </c:pt>
                <c:pt idx="41430">
                  <c:v>2735.23</c:v>
                </c:pt>
                <c:pt idx="41431">
                  <c:v>2355.0700000000002</c:v>
                </c:pt>
                <c:pt idx="41432">
                  <c:v>2754.28</c:v>
                </c:pt>
                <c:pt idx="41433">
                  <c:v>3208.16</c:v>
                </c:pt>
                <c:pt idx="41434">
                  <c:v>2743.94</c:v>
                </c:pt>
                <c:pt idx="41435">
                  <c:v>2938.66</c:v>
                </c:pt>
                <c:pt idx="41436">
                  <c:v>2603.81</c:v>
                </c:pt>
                <c:pt idx="41437">
                  <c:v>3193.26</c:v>
                </c:pt>
                <c:pt idx="41438">
                  <c:v>2569.69</c:v>
                </c:pt>
                <c:pt idx="41439">
                  <c:v>2612.44</c:v>
                </c:pt>
                <c:pt idx="41440">
                  <c:v>3098.95</c:v>
                </c:pt>
                <c:pt idx="41441">
                  <c:v>2957.57</c:v>
                </c:pt>
                <c:pt idx="41442">
                  <c:v>2683.22</c:v>
                </c:pt>
                <c:pt idx="41443">
                  <c:v>2248.94</c:v>
                </c:pt>
                <c:pt idx="41444">
                  <c:v>2531.15</c:v>
                </c:pt>
                <c:pt idx="41445">
                  <c:v>2464.15</c:v>
                </c:pt>
                <c:pt idx="41446">
                  <c:v>2445.1999999999998</c:v>
                </c:pt>
                <c:pt idx="41447">
                  <c:v>2025.2</c:v>
                </c:pt>
                <c:pt idx="41448">
                  <c:v>1966.57</c:v>
                </c:pt>
                <c:pt idx="41449">
                  <c:v>2670.35</c:v>
                </c:pt>
                <c:pt idx="41450">
                  <c:v>2606.88</c:v>
                </c:pt>
                <c:pt idx="41451">
                  <c:v>2341.17</c:v>
                </c:pt>
                <c:pt idx="41452">
                  <c:v>2246.4699999999998</c:v>
                </c:pt>
                <c:pt idx="41453">
                  <c:v>2608.5100000000002</c:v>
                </c:pt>
                <c:pt idx="41454">
                  <c:v>2239.48</c:v>
                </c:pt>
                <c:pt idx="41455">
                  <c:v>2933.65</c:v>
                </c:pt>
                <c:pt idx="41456">
                  <c:v>2637.85</c:v>
                </c:pt>
                <c:pt idx="41457">
                  <c:v>2560.9</c:v>
                </c:pt>
                <c:pt idx="41458">
                  <c:v>2294.42</c:v>
                </c:pt>
                <c:pt idx="41459">
                  <c:v>2136.1</c:v>
                </c:pt>
                <c:pt idx="41460">
                  <c:v>2015.38</c:v>
                </c:pt>
                <c:pt idx="41461">
                  <c:v>2248.9699999999998</c:v>
                </c:pt>
                <c:pt idx="41462">
                  <c:v>2000.7</c:v>
                </c:pt>
                <c:pt idx="41463">
                  <c:v>1976.75</c:v>
                </c:pt>
                <c:pt idx="41464">
                  <c:v>1880.02</c:v>
                </c:pt>
                <c:pt idx="41465">
                  <c:v>1975.01</c:v>
                </c:pt>
                <c:pt idx="41466">
                  <c:v>2449.56</c:v>
                </c:pt>
                <c:pt idx="41467">
                  <c:v>2316.86</c:v>
                </c:pt>
                <c:pt idx="41468">
                  <c:v>2006.76</c:v>
                </c:pt>
                <c:pt idx="41469">
                  <c:v>2108.58</c:v>
                </c:pt>
                <c:pt idx="41470">
                  <c:v>1837.11</c:v>
                </c:pt>
                <c:pt idx="41471">
                  <c:v>2274.64</c:v>
                </c:pt>
                <c:pt idx="41472">
                  <c:v>2403.9299999999998</c:v>
                </c:pt>
                <c:pt idx="41473">
                  <c:v>3133.18</c:v>
                </c:pt>
                <c:pt idx="41474">
                  <c:v>3090.85</c:v>
                </c:pt>
                <c:pt idx="41475">
                  <c:v>2754.48</c:v>
                </c:pt>
                <c:pt idx="41476">
                  <c:v>3246.28</c:v>
                </c:pt>
                <c:pt idx="41477">
                  <c:v>2765.93</c:v>
                </c:pt>
                <c:pt idx="41478">
                  <c:v>3333.9</c:v>
                </c:pt>
                <c:pt idx="41479">
                  <c:v>2605.06</c:v>
                </c:pt>
                <c:pt idx="41480">
                  <c:v>3432.82</c:v>
                </c:pt>
                <c:pt idx="41481">
                  <c:v>2873.72</c:v>
                </c:pt>
                <c:pt idx="41482">
                  <c:v>2467.4499999999998</c:v>
                </c:pt>
                <c:pt idx="41483">
                  <c:v>3588.67</c:v>
                </c:pt>
                <c:pt idx="41484">
                  <c:v>3365.91</c:v>
                </c:pt>
                <c:pt idx="41485">
                  <c:v>3271.97</c:v>
                </c:pt>
                <c:pt idx="41486">
                  <c:v>3002.31</c:v>
                </c:pt>
                <c:pt idx="41487">
                  <c:v>2730.72</c:v>
                </c:pt>
                <c:pt idx="41488">
                  <c:v>2499.1999999999998</c:v>
                </c:pt>
                <c:pt idx="41489">
                  <c:v>3387.57</c:v>
                </c:pt>
                <c:pt idx="41490">
                  <c:v>2387.7800000000002</c:v>
                </c:pt>
                <c:pt idx="41491">
                  <c:v>2545.96</c:v>
                </c:pt>
                <c:pt idx="41492">
                  <c:v>2948.58</c:v>
                </c:pt>
                <c:pt idx="41493">
                  <c:v>3170.13</c:v>
                </c:pt>
                <c:pt idx="41494">
                  <c:v>3010.42</c:v>
                </c:pt>
                <c:pt idx="41495">
                  <c:v>3010.34</c:v>
                </c:pt>
                <c:pt idx="41496">
                  <c:v>2868.21</c:v>
                </c:pt>
                <c:pt idx="41497">
                  <c:v>2687.18</c:v>
                </c:pt>
                <c:pt idx="41498">
                  <c:v>2557.0300000000002</c:v>
                </c:pt>
                <c:pt idx="41499">
                  <c:v>2553.79</c:v>
                </c:pt>
                <c:pt idx="41500">
                  <c:v>2868.99</c:v>
                </c:pt>
                <c:pt idx="41501">
                  <c:v>2975.94</c:v>
                </c:pt>
                <c:pt idx="41502">
                  <c:v>2126.94</c:v>
                </c:pt>
                <c:pt idx="41503">
                  <c:v>2377.21</c:v>
                </c:pt>
                <c:pt idx="41504">
                  <c:v>2396.4299999999998</c:v>
                </c:pt>
                <c:pt idx="41505">
                  <c:v>3260.71</c:v>
                </c:pt>
                <c:pt idx="41506">
                  <c:v>11468.24</c:v>
                </c:pt>
                <c:pt idx="41507">
                  <c:v>10153.08</c:v>
                </c:pt>
                <c:pt idx="41508">
                  <c:v>10754.05</c:v>
                </c:pt>
                <c:pt idx="41509">
                  <c:v>9922.82</c:v>
                </c:pt>
                <c:pt idx="41510">
                  <c:v>11615.79</c:v>
                </c:pt>
                <c:pt idx="41511">
                  <c:v>10599.28</c:v>
                </c:pt>
                <c:pt idx="41512">
                  <c:v>10511.17</c:v>
                </c:pt>
                <c:pt idx="41513">
                  <c:v>10435.459999999999</c:v>
                </c:pt>
                <c:pt idx="41514">
                  <c:v>12187.33</c:v>
                </c:pt>
                <c:pt idx="41515">
                  <c:v>11332.06</c:v>
                </c:pt>
                <c:pt idx="41516">
                  <c:v>12093.72</c:v>
                </c:pt>
                <c:pt idx="41517">
                  <c:v>11080.76</c:v>
                </c:pt>
                <c:pt idx="41518">
                  <c:v>11120.73</c:v>
                </c:pt>
                <c:pt idx="41519">
                  <c:v>12892.04</c:v>
                </c:pt>
                <c:pt idx="41520">
                  <c:v>10482.799999999999</c:v>
                </c:pt>
                <c:pt idx="41521">
                  <c:v>12420.08</c:v>
                </c:pt>
                <c:pt idx="41522">
                  <c:v>11329.75</c:v>
                </c:pt>
                <c:pt idx="41523">
                  <c:v>13675.62</c:v>
                </c:pt>
                <c:pt idx="41524">
                  <c:v>10954.94</c:v>
                </c:pt>
                <c:pt idx="41525">
                  <c:v>11835.7</c:v>
                </c:pt>
                <c:pt idx="41526">
                  <c:v>10996.16</c:v>
                </c:pt>
                <c:pt idx="41527">
                  <c:v>11805.9</c:v>
                </c:pt>
                <c:pt idx="41528">
                  <c:v>12127.5</c:v>
                </c:pt>
                <c:pt idx="41529">
                  <c:v>10949.64</c:v>
                </c:pt>
                <c:pt idx="41530">
                  <c:v>11295.21</c:v>
                </c:pt>
                <c:pt idx="41531">
                  <c:v>11362.49</c:v>
                </c:pt>
                <c:pt idx="41532">
                  <c:v>13004.88</c:v>
                </c:pt>
                <c:pt idx="41533">
                  <c:v>11186.95</c:v>
                </c:pt>
                <c:pt idx="41534">
                  <c:v>11424.72</c:v>
                </c:pt>
                <c:pt idx="41535">
                  <c:v>11790.76</c:v>
                </c:pt>
                <c:pt idx="41536">
                  <c:v>13125.65</c:v>
                </c:pt>
                <c:pt idx="41537">
                  <c:v>11788.56</c:v>
                </c:pt>
                <c:pt idx="41538">
                  <c:v>11980.98</c:v>
                </c:pt>
                <c:pt idx="41539">
                  <c:v>11043.87</c:v>
                </c:pt>
                <c:pt idx="41540">
                  <c:v>11668.41</c:v>
                </c:pt>
                <c:pt idx="41541">
                  <c:v>11106.33</c:v>
                </c:pt>
                <c:pt idx="41542">
                  <c:v>11132.38</c:v>
                </c:pt>
                <c:pt idx="41543">
                  <c:v>11380.9</c:v>
                </c:pt>
                <c:pt idx="41544">
                  <c:v>11352.97</c:v>
                </c:pt>
                <c:pt idx="41545">
                  <c:v>12585.12</c:v>
                </c:pt>
                <c:pt idx="41546">
                  <c:v>11516.1</c:v>
                </c:pt>
                <c:pt idx="41547">
                  <c:v>11007.99</c:v>
                </c:pt>
                <c:pt idx="41548">
                  <c:v>10737.35</c:v>
                </c:pt>
                <c:pt idx="41549">
                  <c:v>10632.91</c:v>
                </c:pt>
                <c:pt idx="41550">
                  <c:v>10179.959999999999</c:v>
                </c:pt>
                <c:pt idx="41551">
                  <c:v>10128.93</c:v>
                </c:pt>
                <c:pt idx="41552">
                  <c:v>10392.16</c:v>
                </c:pt>
                <c:pt idx="41553">
                  <c:v>11081.64</c:v>
                </c:pt>
                <c:pt idx="41554">
                  <c:v>11119.43</c:v>
                </c:pt>
                <c:pt idx="41555">
                  <c:v>10180.59</c:v>
                </c:pt>
                <c:pt idx="41556">
                  <c:v>10664.27</c:v>
                </c:pt>
                <c:pt idx="41557">
                  <c:v>10347.469999999999</c:v>
                </c:pt>
                <c:pt idx="41558">
                  <c:v>10864.34</c:v>
                </c:pt>
                <c:pt idx="41559">
                  <c:v>10402.120000000001</c:v>
                </c:pt>
                <c:pt idx="41560">
                  <c:v>10788.53</c:v>
                </c:pt>
                <c:pt idx="41561">
                  <c:v>10446.209999999999</c:v>
                </c:pt>
                <c:pt idx="41562">
                  <c:v>12039.93</c:v>
                </c:pt>
                <c:pt idx="41563">
                  <c:v>10424.66</c:v>
                </c:pt>
                <c:pt idx="41564">
                  <c:v>11127.81</c:v>
                </c:pt>
                <c:pt idx="41565">
                  <c:v>10741.67</c:v>
                </c:pt>
                <c:pt idx="41566">
                  <c:v>11265.32</c:v>
                </c:pt>
                <c:pt idx="41567">
                  <c:v>11252.54</c:v>
                </c:pt>
                <c:pt idx="41568">
                  <c:v>11462.38</c:v>
                </c:pt>
                <c:pt idx="41569">
                  <c:v>10976.1</c:v>
                </c:pt>
                <c:pt idx="41570">
                  <c:v>11008.29</c:v>
                </c:pt>
                <c:pt idx="41571">
                  <c:v>11341.78</c:v>
                </c:pt>
                <c:pt idx="41572">
                  <c:v>11097.61</c:v>
                </c:pt>
                <c:pt idx="41573">
                  <c:v>11057.75</c:v>
                </c:pt>
                <c:pt idx="41574">
                  <c:v>11484.49</c:v>
                </c:pt>
                <c:pt idx="41575">
                  <c:v>12444.98</c:v>
                </c:pt>
                <c:pt idx="41576">
                  <c:v>10965.13</c:v>
                </c:pt>
                <c:pt idx="41577">
                  <c:v>10537.44</c:v>
                </c:pt>
                <c:pt idx="41578">
                  <c:v>10904.67</c:v>
                </c:pt>
                <c:pt idx="41579">
                  <c:v>11780.4</c:v>
                </c:pt>
                <c:pt idx="41580">
                  <c:v>10790.09</c:v>
                </c:pt>
                <c:pt idx="41581">
                  <c:v>10638.27</c:v>
                </c:pt>
                <c:pt idx="41582">
                  <c:v>10957.7</c:v>
                </c:pt>
                <c:pt idx="41583">
                  <c:v>10145.52</c:v>
                </c:pt>
                <c:pt idx="41584">
                  <c:v>11195.54</c:v>
                </c:pt>
                <c:pt idx="41585">
                  <c:v>10642.79</c:v>
                </c:pt>
                <c:pt idx="41586">
                  <c:v>10599.92</c:v>
                </c:pt>
                <c:pt idx="41587">
                  <c:v>10386.89</c:v>
                </c:pt>
                <c:pt idx="41588">
                  <c:v>11127.2</c:v>
                </c:pt>
                <c:pt idx="41589">
                  <c:v>10986.49</c:v>
                </c:pt>
                <c:pt idx="41590">
                  <c:v>10446.48</c:v>
                </c:pt>
                <c:pt idx="41591">
                  <c:v>10443.83</c:v>
                </c:pt>
                <c:pt idx="41592">
                  <c:v>11145.68</c:v>
                </c:pt>
                <c:pt idx="41593">
                  <c:v>12293.55</c:v>
                </c:pt>
                <c:pt idx="41594">
                  <c:v>10417.469999999999</c:v>
                </c:pt>
                <c:pt idx="41595">
                  <c:v>10457.870000000001</c:v>
                </c:pt>
                <c:pt idx="41596">
                  <c:v>10497.97</c:v>
                </c:pt>
                <c:pt idx="41597">
                  <c:v>11682.98</c:v>
                </c:pt>
                <c:pt idx="41598">
                  <c:v>11214.02</c:v>
                </c:pt>
                <c:pt idx="41599">
                  <c:v>11480.82</c:v>
                </c:pt>
                <c:pt idx="41600">
                  <c:v>10572.13</c:v>
                </c:pt>
                <c:pt idx="41601">
                  <c:v>11158.5</c:v>
                </c:pt>
                <c:pt idx="41602">
                  <c:v>9503.51</c:v>
                </c:pt>
                <c:pt idx="41603">
                  <c:v>10992.63</c:v>
                </c:pt>
                <c:pt idx="41604">
                  <c:v>10931.78</c:v>
                </c:pt>
                <c:pt idx="41605">
                  <c:v>11321.38</c:v>
                </c:pt>
                <c:pt idx="41606">
                  <c:v>11674.76</c:v>
                </c:pt>
                <c:pt idx="41607">
                  <c:v>10991</c:v>
                </c:pt>
                <c:pt idx="41608">
                  <c:v>10496.62</c:v>
                </c:pt>
                <c:pt idx="41609">
                  <c:v>10529.95</c:v>
                </c:pt>
                <c:pt idx="41610">
                  <c:v>12018.5</c:v>
                </c:pt>
                <c:pt idx="41611">
                  <c:v>11585.05</c:v>
                </c:pt>
                <c:pt idx="41612">
                  <c:v>10348.219999999999</c:v>
                </c:pt>
                <c:pt idx="41613">
                  <c:v>11655.22</c:v>
                </c:pt>
                <c:pt idx="41614">
                  <c:v>12042.37</c:v>
                </c:pt>
                <c:pt idx="41615">
                  <c:v>12576.85</c:v>
                </c:pt>
                <c:pt idx="41616">
                  <c:v>12075.98</c:v>
                </c:pt>
                <c:pt idx="41617">
                  <c:v>11362.17</c:v>
                </c:pt>
                <c:pt idx="41618">
                  <c:v>11087.64</c:v>
                </c:pt>
                <c:pt idx="41619">
                  <c:v>12445.04</c:v>
                </c:pt>
                <c:pt idx="41620">
                  <c:v>10523.28</c:v>
                </c:pt>
                <c:pt idx="41621">
                  <c:v>11794.82</c:v>
                </c:pt>
                <c:pt idx="41622">
                  <c:v>11429.65</c:v>
                </c:pt>
                <c:pt idx="41623">
                  <c:v>12578.06</c:v>
                </c:pt>
                <c:pt idx="41624">
                  <c:v>10887.58</c:v>
                </c:pt>
                <c:pt idx="41625">
                  <c:v>10840.71</c:v>
                </c:pt>
                <c:pt idx="41626">
                  <c:v>11479.65</c:v>
                </c:pt>
                <c:pt idx="41627">
                  <c:v>11659.31</c:v>
                </c:pt>
                <c:pt idx="41628">
                  <c:v>12379.45</c:v>
                </c:pt>
                <c:pt idx="41629">
                  <c:v>11564.96</c:v>
                </c:pt>
                <c:pt idx="41630">
                  <c:v>11296.97</c:v>
                </c:pt>
                <c:pt idx="41631">
                  <c:v>11492.99</c:v>
                </c:pt>
                <c:pt idx="41632">
                  <c:v>12591.74</c:v>
                </c:pt>
                <c:pt idx="41633">
                  <c:v>10564.59</c:v>
                </c:pt>
                <c:pt idx="41634">
                  <c:v>10646.28</c:v>
                </c:pt>
                <c:pt idx="41635">
                  <c:v>11392.96</c:v>
                </c:pt>
                <c:pt idx="41636">
                  <c:v>11701.49</c:v>
                </c:pt>
                <c:pt idx="41637">
                  <c:v>11179.41</c:v>
                </c:pt>
                <c:pt idx="41638">
                  <c:v>11424.38</c:v>
                </c:pt>
                <c:pt idx="41639">
                  <c:v>11563.63</c:v>
                </c:pt>
                <c:pt idx="41640">
                  <c:v>12159.08</c:v>
                </c:pt>
                <c:pt idx="41641">
                  <c:v>12573.02</c:v>
                </c:pt>
                <c:pt idx="41642">
                  <c:v>10496.12</c:v>
                </c:pt>
                <c:pt idx="41643">
                  <c:v>12004.23</c:v>
                </c:pt>
                <c:pt idx="41644">
                  <c:v>11141.43</c:v>
                </c:pt>
                <c:pt idx="41645">
                  <c:v>11768.2</c:v>
                </c:pt>
                <c:pt idx="41646">
                  <c:v>11319.05</c:v>
                </c:pt>
                <c:pt idx="41647">
                  <c:v>10642.62</c:v>
                </c:pt>
                <c:pt idx="41648">
                  <c:v>11306.03</c:v>
                </c:pt>
                <c:pt idx="41649">
                  <c:v>3327.63</c:v>
                </c:pt>
                <c:pt idx="41650">
                  <c:v>3208.93</c:v>
                </c:pt>
                <c:pt idx="41651">
                  <c:v>3865.93</c:v>
                </c:pt>
                <c:pt idx="41652">
                  <c:v>3875.23</c:v>
                </c:pt>
                <c:pt idx="41653">
                  <c:v>3840.03</c:v>
                </c:pt>
                <c:pt idx="41654">
                  <c:v>4357.59</c:v>
                </c:pt>
                <c:pt idx="41655">
                  <c:v>3711.01</c:v>
                </c:pt>
                <c:pt idx="41656">
                  <c:v>2749.32</c:v>
                </c:pt>
                <c:pt idx="41657">
                  <c:v>2564.52</c:v>
                </c:pt>
                <c:pt idx="41658">
                  <c:v>3318.72</c:v>
                </c:pt>
                <c:pt idx="41659">
                  <c:v>3615.69</c:v>
                </c:pt>
                <c:pt idx="41660">
                  <c:v>3230.84</c:v>
                </c:pt>
                <c:pt idx="41661">
                  <c:v>3354.22</c:v>
                </c:pt>
                <c:pt idx="41662">
                  <c:v>5578.26</c:v>
                </c:pt>
                <c:pt idx="41663">
                  <c:v>4193.08</c:v>
                </c:pt>
                <c:pt idx="41664">
                  <c:v>3856.31</c:v>
                </c:pt>
                <c:pt idx="41665">
                  <c:v>3463.91</c:v>
                </c:pt>
                <c:pt idx="41666">
                  <c:v>3935.28</c:v>
                </c:pt>
                <c:pt idx="41667">
                  <c:v>2505.46</c:v>
                </c:pt>
                <c:pt idx="41668">
                  <c:v>3585.29</c:v>
                </c:pt>
                <c:pt idx="41669">
                  <c:v>3075.41</c:v>
                </c:pt>
                <c:pt idx="41670">
                  <c:v>3754.79</c:v>
                </c:pt>
                <c:pt idx="41671">
                  <c:v>3190.02</c:v>
                </c:pt>
                <c:pt idx="41672">
                  <c:v>2688.95</c:v>
                </c:pt>
                <c:pt idx="41673">
                  <c:v>2744.1</c:v>
                </c:pt>
                <c:pt idx="41674">
                  <c:v>2918.75</c:v>
                </c:pt>
                <c:pt idx="41675">
                  <c:v>3214.04</c:v>
                </c:pt>
                <c:pt idx="41676">
                  <c:v>3504.56</c:v>
                </c:pt>
                <c:pt idx="41677">
                  <c:v>3215.05</c:v>
                </c:pt>
                <c:pt idx="41678">
                  <c:v>3579.15</c:v>
                </c:pt>
                <c:pt idx="41679">
                  <c:v>3233.29</c:v>
                </c:pt>
                <c:pt idx="41680">
                  <c:v>3217.09</c:v>
                </c:pt>
                <c:pt idx="41681">
                  <c:v>2753.73</c:v>
                </c:pt>
                <c:pt idx="41682">
                  <c:v>3785.22</c:v>
                </c:pt>
                <c:pt idx="41683">
                  <c:v>3225.09</c:v>
                </c:pt>
                <c:pt idx="41684">
                  <c:v>3426.57</c:v>
                </c:pt>
                <c:pt idx="41685">
                  <c:v>2929.85</c:v>
                </c:pt>
                <c:pt idx="41686">
                  <c:v>3192.2</c:v>
                </c:pt>
                <c:pt idx="41687">
                  <c:v>2731.76</c:v>
                </c:pt>
                <c:pt idx="41688">
                  <c:v>3225.44</c:v>
                </c:pt>
                <c:pt idx="41689">
                  <c:v>4706.3999999999996</c:v>
                </c:pt>
                <c:pt idx="41690">
                  <c:v>4689.84</c:v>
                </c:pt>
                <c:pt idx="41691">
                  <c:v>11903.11</c:v>
                </c:pt>
                <c:pt idx="41692">
                  <c:v>4243.62</c:v>
                </c:pt>
                <c:pt idx="41693">
                  <c:v>5240.8900000000003</c:v>
                </c:pt>
                <c:pt idx="41694">
                  <c:v>6419.62</c:v>
                </c:pt>
                <c:pt idx="41695">
                  <c:v>12954.06</c:v>
                </c:pt>
                <c:pt idx="41696">
                  <c:v>5616.38</c:v>
                </c:pt>
                <c:pt idx="41697">
                  <c:v>3543.86</c:v>
                </c:pt>
                <c:pt idx="41698">
                  <c:v>3076.45</c:v>
                </c:pt>
                <c:pt idx="41699">
                  <c:v>2844.77</c:v>
                </c:pt>
                <c:pt idx="41700">
                  <c:v>4268.3500000000004</c:v>
                </c:pt>
                <c:pt idx="41701">
                  <c:v>4079.71</c:v>
                </c:pt>
                <c:pt idx="41702">
                  <c:v>4297.95</c:v>
                </c:pt>
                <c:pt idx="41703">
                  <c:v>3968.09</c:v>
                </c:pt>
                <c:pt idx="41704">
                  <c:v>3489.12</c:v>
                </c:pt>
                <c:pt idx="41705">
                  <c:v>3779.78</c:v>
                </c:pt>
                <c:pt idx="41706">
                  <c:v>4887.03</c:v>
                </c:pt>
                <c:pt idx="41707">
                  <c:v>4132.88</c:v>
                </c:pt>
                <c:pt idx="41708">
                  <c:v>3200.48</c:v>
                </c:pt>
                <c:pt idx="41709">
                  <c:v>2729.54</c:v>
                </c:pt>
                <c:pt idx="41710">
                  <c:v>3945.4</c:v>
                </c:pt>
                <c:pt idx="41711">
                  <c:v>3286.5</c:v>
                </c:pt>
                <c:pt idx="41712">
                  <c:v>4070.39</c:v>
                </c:pt>
                <c:pt idx="41713">
                  <c:v>3232.26</c:v>
                </c:pt>
                <c:pt idx="41714">
                  <c:v>3630.77</c:v>
                </c:pt>
                <c:pt idx="41715">
                  <c:v>3195.36</c:v>
                </c:pt>
                <c:pt idx="41716">
                  <c:v>3174.2</c:v>
                </c:pt>
                <c:pt idx="41717">
                  <c:v>2734.28</c:v>
                </c:pt>
                <c:pt idx="41718">
                  <c:v>2860.81</c:v>
                </c:pt>
                <c:pt idx="41719">
                  <c:v>2930.38</c:v>
                </c:pt>
                <c:pt idx="41720">
                  <c:v>2708.4</c:v>
                </c:pt>
                <c:pt idx="41721">
                  <c:v>3169.34</c:v>
                </c:pt>
                <c:pt idx="41722">
                  <c:v>2837.26</c:v>
                </c:pt>
                <c:pt idx="41723">
                  <c:v>2551.89</c:v>
                </c:pt>
                <c:pt idx="41724">
                  <c:v>2336.5700000000002</c:v>
                </c:pt>
                <c:pt idx="41725">
                  <c:v>2354.1</c:v>
                </c:pt>
                <c:pt idx="41726">
                  <c:v>2563.61</c:v>
                </c:pt>
                <c:pt idx="41727">
                  <c:v>3358.93</c:v>
                </c:pt>
                <c:pt idx="41728">
                  <c:v>2553.09</c:v>
                </c:pt>
                <c:pt idx="41729">
                  <c:v>2239.94</c:v>
                </c:pt>
                <c:pt idx="41730">
                  <c:v>2859.8</c:v>
                </c:pt>
                <c:pt idx="41731">
                  <c:v>2929.01</c:v>
                </c:pt>
                <c:pt idx="41732">
                  <c:v>3155.77</c:v>
                </c:pt>
                <c:pt idx="41733">
                  <c:v>2331.34</c:v>
                </c:pt>
                <c:pt idx="41734">
                  <c:v>2702.02</c:v>
                </c:pt>
                <c:pt idx="41735">
                  <c:v>3383.27</c:v>
                </c:pt>
                <c:pt idx="41736">
                  <c:v>3044.5</c:v>
                </c:pt>
                <c:pt idx="41737">
                  <c:v>3707.55</c:v>
                </c:pt>
                <c:pt idx="41738">
                  <c:v>2801.19</c:v>
                </c:pt>
                <c:pt idx="41739">
                  <c:v>3650.01</c:v>
                </c:pt>
                <c:pt idx="41740">
                  <c:v>3470.46</c:v>
                </c:pt>
                <c:pt idx="41741">
                  <c:v>3411.96</c:v>
                </c:pt>
                <c:pt idx="41742">
                  <c:v>3938.75</c:v>
                </c:pt>
                <c:pt idx="41743">
                  <c:v>14518.91</c:v>
                </c:pt>
                <c:pt idx="41744">
                  <c:v>4764.0600000000004</c:v>
                </c:pt>
                <c:pt idx="41745">
                  <c:v>4995.75</c:v>
                </c:pt>
                <c:pt idx="41746">
                  <c:v>4355.95</c:v>
                </c:pt>
                <c:pt idx="41747">
                  <c:v>9399.15</c:v>
                </c:pt>
                <c:pt idx="41748">
                  <c:v>4767.07</c:v>
                </c:pt>
                <c:pt idx="41749">
                  <c:v>2814.66</c:v>
                </c:pt>
                <c:pt idx="41750">
                  <c:v>3246.93</c:v>
                </c:pt>
                <c:pt idx="41751">
                  <c:v>3146.07</c:v>
                </c:pt>
                <c:pt idx="41752">
                  <c:v>3333.47</c:v>
                </c:pt>
                <c:pt idx="41753">
                  <c:v>3753.57</c:v>
                </c:pt>
                <c:pt idx="41754">
                  <c:v>4866.33</c:v>
                </c:pt>
                <c:pt idx="41755">
                  <c:v>3882.22</c:v>
                </c:pt>
                <c:pt idx="41756">
                  <c:v>3557.63</c:v>
                </c:pt>
                <c:pt idx="41757">
                  <c:v>3013.24</c:v>
                </c:pt>
                <c:pt idx="41758">
                  <c:v>3788.31</c:v>
                </c:pt>
                <c:pt idx="41759">
                  <c:v>4040.74</c:v>
                </c:pt>
                <c:pt idx="41760">
                  <c:v>2928.73</c:v>
                </c:pt>
                <c:pt idx="41761">
                  <c:v>2869.01</c:v>
                </c:pt>
                <c:pt idx="41762">
                  <c:v>3752.94</c:v>
                </c:pt>
                <c:pt idx="41763">
                  <c:v>3774.31</c:v>
                </c:pt>
                <c:pt idx="41764">
                  <c:v>3126.51</c:v>
                </c:pt>
                <c:pt idx="41765">
                  <c:v>3684.76</c:v>
                </c:pt>
                <c:pt idx="41766">
                  <c:v>3627.63</c:v>
                </c:pt>
                <c:pt idx="41767">
                  <c:v>3854.08</c:v>
                </c:pt>
                <c:pt idx="41768">
                  <c:v>4547.26</c:v>
                </c:pt>
                <c:pt idx="41769">
                  <c:v>3493.29</c:v>
                </c:pt>
                <c:pt idx="41770">
                  <c:v>4190.03</c:v>
                </c:pt>
                <c:pt idx="41771">
                  <c:v>3617.23</c:v>
                </c:pt>
                <c:pt idx="41772">
                  <c:v>3716.87</c:v>
                </c:pt>
                <c:pt idx="41773">
                  <c:v>3525.16</c:v>
                </c:pt>
                <c:pt idx="41774">
                  <c:v>3938.8</c:v>
                </c:pt>
                <c:pt idx="41775">
                  <c:v>3235.42</c:v>
                </c:pt>
                <c:pt idx="41776">
                  <c:v>2914.66</c:v>
                </c:pt>
                <c:pt idx="41777">
                  <c:v>2914.72</c:v>
                </c:pt>
                <c:pt idx="41778">
                  <c:v>2634.67</c:v>
                </c:pt>
                <c:pt idx="41779">
                  <c:v>2413.88</c:v>
                </c:pt>
                <c:pt idx="41780">
                  <c:v>3058.59</c:v>
                </c:pt>
                <c:pt idx="41781">
                  <c:v>2850.3</c:v>
                </c:pt>
                <c:pt idx="41782">
                  <c:v>3526.03</c:v>
                </c:pt>
                <c:pt idx="41783">
                  <c:v>3107.57</c:v>
                </c:pt>
                <c:pt idx="41784">
                  <c:v>2942.45</c:v>
                </c:pt>
                <c:pt idx="41785">
                  <c:v>2414.63</c:v>
                </c:pt>
                <c:pt idx="41786">
                  <c:v>3713.02</c:v>
                </c:pt>
                <c:pt idx="41787">
                  <c:v>2916.66</c:v>
                </c:pt>
                <c:pt idx="41788">
                  <c:v>2963.73</c:v>
                </c:pt>
                <c:pt idx="41789">
                  <c:v>2930.39</c:v>
                </c:pt>
                <c:pt idx="41790">
                  <c:v>3258.89</c:v>
                </c:pt>
                <c:pt idx="41791">
                  <c:v>3111.77</c:v>
                </c:pt>
                <c:pt idx="41792">
                  <c:v>4545.6400000000003</c:v>
                </c:pt>
                <c:pt idx="41793">
                  <c:v>6757.42</c:v>
                </c:pt>
                <c:pt idx="41794">
                  <c:v>5245.2</c:v>
                </c:pt>
                <c:pt idx="41795">
                  <c:v>5150.43</c:v>
                </c:pt>
                <c:pt idx="41796">
                  <c:v>6921.65</c:v>
                </c:pt>
                <c:pt idx="41797">
                  <c:v>9406.86</c:v>
                </c:pt>
                <c:pt idx="41798">
                  <c:v>14971.19</c:v>
                </c:pt>
                <c:pt idx="41799">
                  <c:v>9349.7999999999993</c:v>
                </c:pt>
                <c:pt idx="41800">
                  <c:v>14932.86</c:v>
                </c:pt>
                <c:pt idx="41801">
                  <c:v>15053.1</c:v>
                </c:pt>
                <c:pt idx="41802">
                  <c:v>14729.31</c:v>
                </c:pt>
                <c:pt idx="41803">
                  <c:v>14648.63</c:v>
                </c:pt>
                <c:pt idx="41804">
                  <c:v>16542.240000000002</c:v>
                </c:pt>
                <c:pt idx="41805">
                  <c:v>14503.74</c:v>
                </c:pt>
                <c:pt idx="41806">
                  <c:v>12768.48</c:v>
                </c:pt>
                <c:pt idx="41807">
                  <c:v>10215.870000000001</c:v>
                </c:pt>
                <c:pt idx="41808">
                  <c:v>12622.86</c:v>
                </c:pt>
                <c:pt idx="41809">
                  <c:v>12443.97</c:v>
                </c:pt>
                <c:pt idx="41810">
                  <c:v>7800.92</c:v>
                </c:pt>
                <c:pt idx="41811">
                  <c:v>11395.16</c:v>
                </c:pt>
                <c:pt idx="41812">
                  <c:v>11102.18</c:v>
                </c:pt>
                <c:pt idx="41813">
                  <c:v>9085.0400000000009</c:v>
                </c:pt>
                <c:pt idx="41814">
                  <c:v>9466.5499999999993</c:v>
                </c:pt>
                <c:pt idx="41815">
                  <c:v>8707.5300000000007</c:v>
                </c:pt>
                <c:pt idx="41816">
                  <c:v>6565.8</c:v>
                </c:pt>
                <c:pt idx="41817">
                  <c:v>7308.58</c:v>
                </c:pt>
                <c:pt idx="41818">
                  <c:v>7266.96</c:v>
                </c:pt>
                <c:pt idx="41819">
                  <c:v>6804.82</c:v>
                </c:pt>
                <c:pt idx="41820">
                  <c:v>5373.38</c:v>
                </c:pt>
                <c:pt idx="41821">
                  <c:v>5383.09</c:v>
                </c:pt>
                <c:pt idx="41822">
                  <c:v>7037.72</c:v>
                </c:pt>
                <c:pt idx="41823">
                  <c:v>5697.17</c:v>
                </c:pt>
                <c:pt idx="41824">
                  <c:v>4250.87</c:v>
                </c:pt>
                <c:pt idx="41825">
                  <c:v>4579.29</c:v>
                </c:pt>
                <c:pt idx="41826">
                  <c:v>4301.12</c:v>
                </c:pt>
                <c:pt idx="41827">
                  <c:v>4301.71</c:v>
                </c:pt>
                <c:pt idx="41828">
                  <c:v>4862.6000000000004</c:v>
                </c:pt>
                <c:pt idx="41829">
                  <c:v>3594.44</c:v>
                </c:pt>
                <c:pt idx="41830">
                  <c:v>2881.48</c:v>
                </c:pt>
                <c:pt idx="41831">
                  <c:v>2590.5500000000002</c:v>
                </c:pt>
                <c:pt idx="41832">
                  <c:v>2456.69</c:v>
                </c:pt>
                <c:pt idx="41833">
                  <c:v>3109.89</c:v>
                </c:pt>
                <c:pt idx="41834">
                  <c:v>3647.67</c:v>
                </c:pt>
                <c:pt idx="41835">
                  <c:v>2323.81</c:v>
                </c:pt>
                <c:pt idx="41836">
                  <c:v>2256.17</c:v>
                </c:pt>
                <c:pt idx="41837">
                  <c:v>1854.06</c:v>
                </c:pt>
                <c:pt idx="41838">
                  <c:v>2757.51</c:v>
                </c:pt>
                <c:pt idx="41839">
                  <c:v>1460.9</c:v>
                </c:pt>
                <c:pt idx="41840">
                  <c:v>2051.89</c:v>
                </c:pt>
                <c:pt idx="41841">
                  <c:v>2907.1</c:v>
                </c:pt>
                <c:pt idx="41842">
                  <c:v>2321.84</c:v>
                </c:pt>
                <c:pt idx="41843">
                  <c:v>2446.0300000000002</c:v>
                </c:pt>
                <c:pt idx="41844">
                  <c:v>4450.12</c:v>
                </c:pt>
                <c:pt idx="41845">
                  <c:v>3649.8</c:v>
                </c:pt>
                <c:pt idx="41846">
                  <c:v>4118.01</c:v>
                </c:pt>
                <c:pt idx="41847">
                  <c:v>6485.42</c:v>
                </c:pt>
                <c:pt idx="41848">
                  <c:v>10954.01</c:v>
                </c:pt>
                <c:pt idx="41849">
                  <c:v>7857.53</c:v>
                </c:pt>
                <c:pt idx="41850">
                  <c:v>13789.8</c:v>
                </c:pt>
                <c:pt idx="41851">
                  <c:v>15405.88</c:v>
                </c:pt>
                <c:pt idx="41852">
                  <c:v>13830.45</c:v>
                </c:pt>
                <c:pt idx="41853">
                  <c:v>15852.29</c:v>
                </c:pt>
                <c:pt idx="41854">
                  <c:v>14260.7</c:v>
                </c:pt>
                <c:pt idx="41855">
                  <c:v>15689.11</c:v>
                </c:pt>
                <c:pt idx="41856">
                  <c:v>12927.82</c:v>
                </c:pt>
                <c:pt idx="41857">
                  <c:v>10137.94</c:v>
                </c:pt>
                <c:pt idx="41858">
                  <c:v>10716.33</c:v>
                </c:pt>
                <c:pt idx="41859">
                  <c:v>9208.7199999999993</c:v>
                </c:pt>
                <c:pt idx="41860">
                  <c:v>9779.06</c:v>
                </c:pt>
                <c:pt idx="41861">
                  <c:v>12355.35</c:v>
                </c:pt>
                <c:pt idx="41862">
                  <c:v>10381.870000000001</c:v>
                </c:pt>
                <c:pt idx="41863">
                  <c:v>10313.07</c:v>
                </c:pt>
                <c:pt idx="41864">
                  <c:v>9831.17</c:v>
                </c:pt>
                <c:pt idx="41865">
                  <c:v>9452.57</c:v>
                </c:pt>
                <c:pt idx="41866">
                  <c:v>12446.75</c:v>
                </c:pt>
                <c:pt idx="41867">
                  <c:v>7246.31</c:v>
                </c:pt>
                <c:pt idx="41868">
                  <c:v>7385.74</c:v>
                </c:pt>
                <c:pt idx="41869">
                  <c:v>6567.26</c:v>
                </c:pt>
                <c:pt idx="41870">
                  <c:v>7887.74</c:v>
                </c:pt>
                <c:pt idx="41871">
                  <c:v>6313.61</c:v>
                </c:pt>
                <c:pt idx="41872">
                  <c:v>4996.53</c:v>
                </c:pt>
                <c:pt idx="41873">
                  <c:v>5245.17</c:v>
                </c:pt>
                <c:pt idx="41874">
                  <c:v>4721.38</c:v>
                </c:pt>
                <c:pt idx="41875">
                  <c:v>5240.88</c:v>
                </c:pt>
                <c:pt idx="41876">
                  <c:v>4631.3599999999997</c:v>
                </c:pt>
                <c:pt idx="41877">
                  <c:v>4746.7700000000004</c:v>
                </c:pt>
                <c:pt idx="41878">
                  <c:v>4255.13</c:v>
                </c:pt>
                <c:pt idx="41879">
                  <c:v>4087.74</c:v>
                </c:pt>
                <c:pt idx="41880">
                  <c:v>4884.4799999999996</c:v>
                </c:pt>
                <c:pt idx="41881">
                  <c:v>2784.59</c:v>
                </c:pt>
                <c:pt idx="41882">
                  <c:v>3699.05</c:v>
                </c:pt>
                <c:pt idx="41883">
                  <c:v>3330.78</c:v>
                </c:pt>
                <c:pt idx="41884">
                  <c:v>2352.12</c:v>
                </c:pt>
                <c:pt idx="41885">
                  <c:v>2457.2399999999998</c:v>
                </c:pt>
                <c:pt idx="41886">
                  <c:v>4110.51</c:v>
                </c:pt>
                <c:pt idx="41887">
                  <c:v>2109.5500000000002</c:v>
                </c:pt>
                <c:pt idx="41888">
                  <c:v>2146.4499999999998</c:v>
                </c:pt>
                <c:pt idx="41889">
                  <c:v>1882.63</c:v>
                </c:pt>
                <c:pt idx="41890">
                  <c:v>2412.58</c:v>
                </c:pt>
                <c:pt idx="41891">
                  <c:v>2758.38</c:v>
                </c:pt>
                <c:pt idx="41892">
                  <c:v>2738.72</c:v>
                </c:pt>
                <c:pt idx="41893">
                  <c:v>2374.8000000000002</c:v>
                </c:pt>
                <c:pt idx="41894">
                  <c:v>2953.97</c:v>
                </c:pt>
                <c:pt idx="41895">
                  <c:v>3518.61</c:v>
                </c:pt>
                <c:pt idx="41896">
                  <c:v>4613.3900000000003</c:v>
                </c:pt>
                <c:pt idx="41897">
                  <c:v>3967.88</c:v>
                </c:pt>
                <c:pt idx="41898">
                  <c:v>4772.68</c:v>
                </c:pt>
                <c:pt idx="41899">
                  <c:v>7918.9</c:v>
                </c:pt>
                <c:pt idx="41900">
                  <c:v>11463.98</c:v>
                </c:pt>
                <c:pt idx="41901">
                  <c:v>13826.63</c:v>
                </c:pt>
                <c:pt idx="41902">
                  <c:v>14726.93</c:v>
                </c:pt>
                <c:pt idx="41903">
                  <c:v>15472.25</c:v>
                </c:pt>
                <c:pt idx="41904">
                  <c:v>16400.419999999998</c:v>
                </c:pt>
                <c:pt idx="41905">
                  <c:v>21462.44</c:v>
                </c:pt>
                <c:pt idx="41906">
                  <c:v>17686.099999999999</c:v>
                </c:pt>
                <c:pt idx="41907">
                  <c:v>14180.84</c:v>
                </c:pt>
                <c:pt idx="41908">
                  <c:v>13010.08</c:v>
                </c:pt>
                <c:pt idx="41909">
                  <c:v>15843.99</c:v>
                </c:pt>
                <c:pt idx="41910">
                  <c:v>10700.05</c:v>
                </c:pt>
                <c:pt idx="41911">
                  <c:v>11951.98</c:v>
                </c:pt>
                <c:pt idx="41912">
                  <c:v>12076.16</c:v>
                </c:pt>
                <c:pt idx="41913">
                  <c:v>13479.48</c:v>
                </c:pt>
                <c:pt idx="41914">
                  <c:v>9980.4</c:v>
                </c:pt>
                <c:pt idx="41915">
                  <c:v>10131.32</c:v>
                </c:pt>
                <c:pt idx="41916">
                  <c:v>10197.39</c:v>
                </c:pt>
                <c:pt idx="41917">
                  <c:v>9356.1200000000008</c:v>
                </c:pt>
                <c:pt idx="41918">
                  <c:v>10331.1</c:v>
                </c:pt>
                <c:pt idx="41919">
                  <c:v>6413.15</c:v>
                </c:pt>
                <c:pt idx="41920">
                  <c:v>8195.86</c:v>
                </c:pt>
                <c:pt idx="41921">
                  <c:v>8608.84</c:v>
                </c:pt>
                <c:pt idx="41922">
                  <c:v>8702.2900000000009</c:v>
                </c:pt>
                <c:pt idx="41923">
                  <c:v>7519.33</c:v>
                </c:pt>
                <c:pt idx="41924">
                  <c:v>6715.97</c:v>
                </c:pt>
                <c:pt idx="41925">
                  <c:v>3890.28</c:v>
                </c:pt>
                <c:pt idx="41926">
                  <c:v>6444.95</c:v>
                </c:pt>
                <c:pt idx="41927">
                  <c:v>7167.85</c:v>
                </c:pt>
                <c:pt idx="41928">
                  <c:v>5308.28</c:v>
                </c:pt>
                <c:pt idx="41929">
                  <c:v>4286.4399999999996</c:v>
                </c:pt>
                <c:pt idx="41930">
                  <c:v>4426.62</c:v>
                </c:pt>
                <c:pt idx="41931">
                  <c:v>4185.3</c:v>
                </c:pt>
                <c:pt idx="41932">
                  <c:v>4498.6099999999997</c:v>
                </c:pt>
                <c:pt idx="41933">
                  <c:v>4371.38</c:v>
                </c:pt>
                <c:pt idx="41934">
                  <c:v>4832.8900000000003</c:v>
                </c:pt>
                <c:pt idx="41935">
                  <c:v>2425.4699999999998</c:v>
                </c:pt>
                <c:pt idx="41936">
                  <c:v>2172.5300000000002</c:v>
                </c:pt>
                <c:pt idx="41937">
                  <c:v>2945.52</c:v>
                </c:pt>
                <c:pt idx="41938">
                  <c:v>2917.04</c:v>
                </c:pt>
                <c:pt idx="41939">
                  <c:v>3159.42</c:v>
                </c:pt>
                <c:pt idx="41940">
                  <c:v>2993.38</c:v>
                </c:pt>
                <c:pt idx="41941">
                  <c:v>2209.54</c:v>
                </c:pt>
                <c:pt idx="41942">
                  <c:v>2284.5</c:v>
                </c:pt>
                <c:pt idx="41943">
                  <c:v>2234.85</c:v>
                </c:pt>
                <c:pt idx="41944">
                  <c:v>2154.59</c:v>
                </c:pt>
                <c:pt idx="41945">
                  <c:v>2206.08</c:v>
                </c:pt>
                <c:pt idx="41946">
                  <c:v>2164.62</c:v>
                </c:pt>
                <c:pt idx="41947">
                  <c:v>2376.92</c:v>
                </c:pt>
                <c:pt idx="41948">
                  <c:v>2408.46</c:v>
                </c:pt>
                <c:pt idx="41949">
                  <c:v>2148.5300000000002</c:v>
                </c:pt>
                <c:pt idx="41950">
                  <c:v>2354.11</c:v>
                </c:pt>
                <c:pt idx="41951">
                  <c:v>1830.08</c:v>
                </c:pt>
                <c:pt idx="41952">
                  <c:v>1994.59</c:v>
                </c:pt>
                <c:pt idx="41953">
                  <c:v>1681.5</c:v>
                </c:pt>
                <c:pt idx="41954">
                  <c:v>2104.9899999999998</c:v>
                </c:pt>
                <c:pt idx="41955">
                  <c:v>2050.96</c:v>
                </c:pt>
                <c:pt idx="41956">
                  <c:v>2007.14</c:v>
                </c:pt>
                <c:pt idx="41957">
                  <c:v>1579.52</c:v>
                </c:pt>
                <c:pt idx="41958">
                  <c:v>1570.58</c:v>
                </c:pt>
                <c:pt idx="41959">
                  <c:v>2065.0100000000002</c:v>
                </c:pt>
                <c:pt idx="41960">
                  <c:v>1577.72</c:v>
                </c:pt>
                <c:pt idx="41961">
                  <c:v>1676.73</c:v>
                </c:pt>
                <c:pt idx="41962">
                  <c:v>2333.98</c:v>
                </c:pt>
                <c:pt idx="41963">
                  <c:v>2738.24</c:v>
                </c:pt>
                <c:pt idx="41964">
                  <c:v>1688.49</c:v>
                </c:pt>
                <c:pt idx="41965">
                  <c:v>1705.84</c:v>
                </c:pt>
                <c:pt idx="41966">
                  <c:v>2448.44</c:v>
                </c:pt>
                <c:pt idx="41967">
                  <c:v>1864.73</c:v>
                </c:pt>
                <c:pt idx="41968">
                  <c:v>2103.48</c:v>
                </c:pt>
                <c:pt idx="41969">
                  <c:v>2003.34</c:v>
                </c:pt>
                <c:pt idx="41970">
                  <c:v>2323.3000000000002</c:v>
                </c:pt>
                <c:pt idx="41971">
                  <c:v>1665.23</c:v>
                </c:pt>
                <c:pt idx="41972">
                  <c:v>1415.19</c:v>
                </c:pt>
                <c:pt idx="41973">
                  <c:v>2260.59</c:v>
                </c:pt>
                <c:pt idx="41974">
                  <c:v>2336.4</c:v>
                </c:pt>
                <c:pt idx="41975">
                  <c:v>2419.3000000000002</c:v>
                </c:pt>
                <c:pt idx="41976">
                  <c:v>2969.99</c:v>
                </c:pt>
                <c:pt idx="41977">
                  <c:v>3504.97</c:v>
                </c:pt>
                <c:pt idx="41978">
                  <c:v>2750.07</c:v>
                </c:pt>
                <c:pt idx="41979">
                  <c:v>2388.2800000000002</c:v>
                </c:pt>
                <c:pt idx="41980">
                  <c:v>3355.88</c:v>
                </c:pt>
                <c:pt idx="41981">
                  <c:v>5060.55</c:v>
                </c:pt>
                <c:pt idx="41982">
                  <c:v>4018.18</c:v>
                </c:pt>
                <c:pt idx="41983">
                  <c:v>2324.36</c:v>
                </c:pt>
                <c:pt idx="41984">
                  <c:v>1918.5</c:v>
                </c:pt>
                <c:pt idx="41985">
                  <c:v>1889.31</c:v>
                </c:pt>
                <c:pt idx="41986">
                  <c:v>1771.92</c:v>
                </c:pt>
                <c:pt idx="41987">
                  <c:v>1921.93</c:v>
                </c:pt>
                <c:pt idx="41988">
                  <c:v>1782.5</c:v>
                </c:pt>
                <c:pt idx="41989">
                  <c:v>3039.11</c:v>
                </c:pt>
                <c:pt idx="41990">
                  <c:v>2300.83</c:v>
                </c:pt>
                <c:pt idx="41991">
                  <c:v>3208.38</c:v>
                </c:pt>
                <c:pt idx="41992">
                  <c:v>2298.75</c:v>
                </c:pt>
                <c:pt idx="41993">
                  <c:v>2316.4899999999998</c:v>
                </c:pt>
                <c:pt idx="41994">
                  <c:v>2538.87</c:v>
                </c:pt>
                <c:pt idx="41995">
                  <c:v>1550.24</c:v>
                </c:pt>
                <c:pt idx="41996">
                  <c:v>2566.23</c:v>
                </c:pt>
                <c:pt idx="41997">
                  <c:v>1937.23</c:v>
                </c:pt>
                <c:pt idx="41998">
                  <c:v>2419.58</c:v>
                </c:pt>
                <c:pt idx="41999">
                  <c:v>2289.04</c:v>
                </c:pt>
                <c:pt idx="42000">
                  <c:v>2161.84</c:v>
                </c:pt>
                <c:pt idx="42001">
                  <c:v>2477.23</c:v>
                </c:pt>
                <c:pt idx="42002">
                  <c:v>2396.21</c:v>
                </c:pt>
                <c:pt idx="42003">
                  <c:v>1804.34</c:v>
                </c:pt>
                <c:pt idx="42004">
                  <c:v>2176.4299999999998</c:v>
                </c:pt>
                <c:pt idx="42005">
                  <c:v>2328.73</c:v>
                </c:pt>
                <c:pt idx="42006">
                  <c:v>2139.1999999999998</c:v>
                </c:pt>
                <c:pt idx="42007">
                  <c:v>2029.25</c:v>
                </c:pt>
                <c:pt idx="42008">
                  <c:v>1864.95</c:v>
                </c:pt>
                <c:pt idx="42009">
                  <c:v>1812.93</c:v>
                </c:pt>
                <c:pt idx="42010">
                  <c:v>1957.72</c:v>
                </c:pt>
                <c:pt idx="42011">
                  <c:v>2293.27</c:v>
                </c:pt>
                <c:pt idx="42012">
                  <c:v>1949.63</c:v>
                </c:pt>
                <c:pt idx="42013">
                  <c:v>2798.38</c:v>
                </c:pt>
                <c:pt idx="42014">
                  <c:v>2154.4299999999998</c:v>
                </c:pt>
                <c:pt idx="42015">
                  <c:v>1849.89</c:v>
                </c:pt>
                <c:pt idx="42016">
                  <c:v>2414.58</c:v>
                </c:pt>
                <c:pt idx="42017">
                  <c:v>2326.63</c:v>
                </c:pt>
                <c:pt idx="42018">
                  <c:v>2687.78</c:v>
                </c:pt>
                <c:pt idx="42019">
                  <c:v>2567.2399999999998</c:v>
                </c:pt>
                <c:pt idx="42020">
                  <c:v>2070.14</c:v>
                </c:pt>
                <c:pt idx="42021">
                  <c:v>1959.21</c:v>
                </c:pt>
                <c:pt idx="42022">
                  <c:v>2757.56</c:v>
                </c:pt>
                <c:pt idx="42023">
                  <c:v>2282.63</c:v>
                </c:pt>
                <c:pt idx="42024">
                  <c:v>1829</c:v>
                </c:pt>
                <c:pt idx="42025">
                  <c:v>2260.4899999999998</c:v>
                </c:pt>
                <c:pt idx="42026">
                  <c:v>2489.9899999999998</c:v>
                </c:pt>
                <c:pt idx="42027">
                  <c:v>2397.8000000000002</c:v>
                </c:pt>
                <c:pt idx="42028">
                  <c:v>2694.69</c:v>
                </c:pt>
                <c:pt idx="42029">
                  <c:v>4819.6099999999997</c:v>
                </c:pt>
                <c:pt idx="42030">
                  <c:v>2905.22</c:v>
                </c:pt>
                <c:pt idx="42031">
                  <c:v>2935.73</c:v>
                </c:pt>
                <c:pt idx="42032">
                  <c:v>3563.59</c:v>
                </c:pt>
                <c:pt idx="42033">
                  <c:v>4938.1499999999996</c:v>
                </c:pt>
                <c:pt idx="42034">
                  <c:v>4030.54</c:v>
                </c:pt>
                <c:pt idx="42035">
                  <c:v>2610.46</c:v>
                </c:pt>
                <c:pt idx="42036">
                  <c:v>2248.9899999999998</c:v>
                </c:pt>
                <c:pt idx="42037">
                  <c:v>1905.85</c:v>
                </c:pt>
                <c:pt idx="42038">
                  <c:v>1995.89</c:v>
                </c:pt>
                <c:pt idx="42039">
                  <c:v>2338.5700000000002</c:v>
                </c:pt>
                <c:pt idx="42040">
                  <c:v>3121.1</c:v>
                </c:pt>
                <c:pt idx="42041">
                  <c:v>3265.33</c:v>
                </c:pt>
                <c:pt idx="42042">
                  <c:v>2765.5</c:v>
                </c:pt>
                <c:pt idx="42043">
                  <c:v>2618.77</c:v>
                </c:pt>
                <c:pt idx="42044">
                  <c:v>2310.3000000000002</c:v>
                </c:pt>
                <c:pt idx="42045">
                  <c:v>2905.91</c:v>
                </c:pt>
                <c:pt idx="42046">
                  <c:v>2545.46</c:v>
                </c:pt>
                <c:pt idx="42047">
                  <c:v>2460.61</c:v>
                </c:pt>
                <c:pt idx="42048">
                  <c:v>2818.21</c:v>
                </c:pt>
                <c:pt idx="42049">
                  <c:v>1881.67</c:v>
                </c:pt>
                <c:pt idx="42050">
                  <c:v>2002.18</c:v>
                </c:pt>
                <c:pt idx="42051">
                  <c:v>2425.9899999999998</c:v>
                </c:pt>
                <c:pt idx="42052">
                  <c:v>2530.13</c:v>
                </c:pt>
                <c:pt idx="42053">
                  <c:v>2545.6999999999998</c:v>
                </c:pt>
                <c:pt idx="42054">
                  <c:v>2855.81</c:v>
                </c:pt>
                <c:pt idx="42055">
                  <c:v>2495.15</c:v>
                </c:pt>
                <c:pt idx="42056">
                  <c:v>2126.92</c:v>
                </c:pt>
                <c:pt idx="42057">
                  <c:v>2357.98</c:v>
                </c:pt>
                <c:pt idx="42058">
                  <c:v>2332.6</c:v>
                </c:pt>
                <c:pt idx="42059">
                  <c:v>2341.13</c:v>
                </c:pt>
                <c:pt idx="42060">
                  <c:v>1934</c:v>
                </c:pt>
                <c:pt idx="42061">
                  <c:v>1850.03</c:v>
                </c:pt>
                <c:pt idx="42062">
                  <c:v>1540</c:v>
                </c:pt>
                <c:pt idx="42063">
                  <c:v>1904.26</c:v>
                </c:pt>
                <c:pt idx="42064">
                  <c:v>2138.61</c:v>
                </c:pt>
                <c:pt idx="42065">
                  <c:v>2370.87</c:v>
                </c:pt>
                <c:pt idx="42066">
                  <c:v>2317.87</c:v>
                </c:pt>
                <c:pt idx="42067">
                  <c:v>2981.45</c:v>
                </c:pt>
                <c:pt idx="42068">
                  <c:v>2507.13</c:v>
                </c:pt>
                <c:pt idx="42069">
                  <c:v>2104.27</c:v>
                </c:pt>
                <c:pt idx="42070">
                  <c:v>2846.14</c:v>
                </c:pt>
                <c:pt idx="42071">
                  <c:v>2244.7199999999998</c:v>
                </c:pt>
                <c:pt idx="42072">
                  <c:v>2509.94</c:v>
                </c:pt>
                <c:pt idx="42073">
                  <c:v>2174.39</c:v>
                </c:pt>
                <c:pt idx="42074">
                  <c:v>2694.53</c:v>
                </c:pt>
                <c:pt idx="42075">
                  <c:v>2682.22</c:v>
                </c:pt>
                <c:pt idx="42076">
                  <c:v>3078.6</c:v>
                </c:pt>
                <c:pt idx="42077">
                  <c:v>2207.36</c:v>
                </c:pt>
                <c:pt idx="42078">
                  <c:v>1444</c:v>
                </c:pt>
                <c:pt idx="42079">
                  <c:v>5980.5</c:v>
                </c:pt>
                <c:pt idx="42080">
                  <c:v>3712.84</c:v>
                </c:pt>
                <c:pt idx="42081">
                  <c:v>182.79</c:v>
                </c:pt>
                <c:pt idx="42082">
                  <c:v>78.760000000000005</c:v>
                </c:pt>
                <c:pt idx="42083">
                  <c:v>183.78</c:v>
                </c:pt>
                <c:pt idx="42084">
                  <c:v>680</c:v>
                </c:pt>
                <c:pt idx="42085">
                  <c:v>1048.9100000000001</c:v>
                </c:pt>
                <c:pt idx="42086">
                  <c:v>4576.42</c:v>
                </c:pt>
                <c:pt idx="42087">
                  <c:v>1008.71</c:v>
                </c:pt>
                <c:pt idx="42088">
                  <c:v>38.53</c:v>
                </c:pt>
                <c:pt idx="42089">
                  <c:v>0.1</c:v>
                </c:pt>
                <c:pt idx="42090">
                  <c:v>0.25</c:v>
                </c:pt>
                <c:pt idx="42091">
                  <c:v>0.1</c:v>
                </c:pt>
                <c:pt idx="42092">
                  <c:v>5</c:v>
                </c:pt>
                <c:pt idx="42093">
                  <c:v>227.5</c:v>
                </c:pt>
                <c:pt idx="42094">
                  <c:v>479.44</c:v>
                </c:pt>
                <c:pt idx="42095">
                  <c:v>855.82</c:v>
                </c:pt>
                <c:pt idx="42096">
                  <c:v>1025.31</c:v>
                </c:pt>
                <c:pt idx="42097">
                  <c:v>1576.72</c:v>
                </c:pt>
                <c:pt idx="42098">
                  <c:v>2029.1</c:v>
                </c:pt>
                <c:pt idx="42099">
                  <c:v>4977.79</c:v>
                </c:pt>
                <c:pt idx="42100">
                  <c:v>4963.96</c:v>
                </c:pt>
                <c:pt idx="42101">
                  <c:v>2647.13</c:v>
                </c:pt>
                <c:pt idx="42102">
                  <c:v>3422.61</c:v>
                </c:pt>
                <c:pt idx="42103">
                  <c:v>5498.22</c:v>
                </c:pt>
                <c:pt idx="42104">
                  <c:v>13770.03</c:v>
                </c:pt>
                <c:pt idx="42105">
                  <c:v>13916.63</c:v>
                </c:pt>
                <c:pt idx="42106">
                  <c:v>10917.88</c:v>
                </c:pt>
                <c:pt idx="42107">
                  <c:v>7103.91</c:v>
                </c:pt>
                <c:pt idx="42108">
                  <c:v>6455.32</c:v>
                </c:pt>
                <c:pt idx="42109">
                  <c:v>2038.76</c:v>
                </c:pt>
                <c:pt idx="42110">
                  <c:v>313.55</c:v>
                </c:pt>
                <c:pt idx="42111">
                  <c:v>334.82</c:v>
                </c:pt>
                <c:pt idx="42112">
                  <c:v>306.94</c:v>
                </c:pt>
                <c:pt idx="42113">
                  <c:v>500.47</c:v>
                </c:pt>
                <c:pt idx="42114">
                  <c:v>2317.7600000000002</c:v>
                </c:pt>
                <c:pt idx="42115">
                  <c:v>3373.55</c:v>
                </c:pt>
                <c:pt idx="42116">
                  <c:v>6.97</c:v>
                </c:pt>
                <c:pt idx="42117">
                  <c:v>3.5</c:v>
                </c:pt>
                <c:pt idx="42118">
                  <c:v>182.14</c:v>
                </c:pt>
                <c:pt idx="42119">
                  <c:v>325.93</c:v>
                </c:pt>
                <c:pt idx="42120">
                  <c:v>539.20000000000005</c:v>
                </c:pt>
                <c:pt idx="42121">
                  <c:v>518.44000000000005</c:v>
                </c:pt>
                <c:pt idx="42122">
                  <c:v>484.78</c:v>
                </c:pt>
                <c:pt idx="42123">
                  <c:v>1167.3599999999999</c:v>
                </c:pt>
                <c:pt idx="42124">
                  <c:v>2459.31</c:v>
                </c:pt>
                <c:pt idx="42125">
                  <c:v>1009.54</c:v>
                </c:pt>
                <c:pt idx="42126">
                  <c:v>80.39</c:v>
                </c:pt>
                <c:pt idx="42127">
                  <c:v>1.05</c:v>
                </c:pt>
                <c:pt idx="42128">
                  <c:v>0.2</c:v>
                </c:pt>
                <c:pt idx="42129">
                  <c:v>0.6</c:v>
                </c:pt>
                <c:pt idx="42130">
                  <c:v>9.9700000000000006</c:v>
                </c:pt>
                <c:pt idx="42131">
                  <c:v>24.05</c:v>
                </c:pt>
                <c:pt idx="42132">
                  <c:v>56.58</c:v>
                </c:pt>
                <c:pt idx="42133">
                  <c:v>278.06</c:v>
                </c:pt>
                <c:pt idx="42134">
                  <c:v>710.31</c:v>
                </c:pt>
                <c:pt idx="42135">
                  <c:v>767.56</c:v>
                </c:pt>
                <c:pt idx="42136">
                  <c:v>1156.1400000000001</c:v>
                </c:pt>
                <c:pt idx="42137">
                  <c:v>1811.65</c:v>
                </c:pt>
                <c:pt idx="42138">
                  <c:v>1773.85</c:v>
                </c:pt>
                <c:pt idx="42139">
                  <c:v>3828.97</c:v>
                </c:pt>
                <c:pt idx="42140">
                  <c:v>4676.5</c:v>
                </c:pt>
                <c:pt idx="42141">
                  <c:v>1216.4100000000001</c:v>
                </c:pt>
                <c:pt idx="42142">
                  <c:v>2887.54</c:v>
                </c:pt>
                <c:pt idx="42143">
                  <c:v>6370.32</c:v>
                </c:pt>
                <c:pt idx="42144">
                  <c:v>13456.22</c:v>
                </c:pt>
                <c:pt idx="42145">
                  <c:v>12050.15</c:v>
                </c:pt>
                <c:pt idx="42146">
                  <c:v>9677.07</c:v>
                </c:pt>
                <c:pt idx="42147">
                  <c:v>6833.85</c:v>
                </c:pt>
                <c:pt idx="42148">
                  <c:v>5503.66</c:v>
                </c:pt>
                <c:pt idx="42149">
                  <c:v>1785.04</c:v>
                </c:pt>
                <c:pt idx="42150">
                  <c:v>690.88</c:v>
                </c:pt>
                <c:pt idx="42151">
                  <c:v>493.91</c:v>
                </c:pt>
                <c:pt idx="42152">
                  <c:v>675.73</c:v>
                </c:pt>
                <c:pt idx="42153">
                  <c:v>821.22</c:v>
                </c:pt>
                <c:pt idx="42154">
                  <c:v>1913.51</c:v>
                </c:pt>
                <c:pt idx="42155">
                  <c:v>5788.15</c:v>
                </c:pt>
                <c:pt idx="42156">
                  <c:v>360.33</c:v>
                </c:pt>
                <c:pt idx="42157">
                  <c:v>257.99</c:v>
                </c:pt>
                <c:pt idx="42158">
                  <c:v>346.69</c:v>
                </c:pt>
                <c:pt idx="42159">
                  <c:v>460.15</c:v>
                </c:pt>
                <c:pt idx="42160">
                  <c:v>592.64</c:v>
                </c:pt>
                <c:pt idx="42161">
                  <c:v>1011.33</c:v>
                </c:pt>
                <c:pt idx="42162">
                  <c:v>3191.52</c:v>
                </c:pt>
                <c:pt idx="42163">
                  <c:v>1213.32</c:v>
                </c:pt>
                <c:pt idx="42164">
                  <c:v>18.97</c:v>
                </c:pt>
                <c:pt idx="42165">
                  <c:v>0.1</c:v>
                </c:pt>
                <c:pt idx="42166">
                  <c:v>0.97</c:v>
                </c:pt>
                <c:pt idx="42167">
                  <c:v>9.9700000000000006</c:v>
                </c:pt>
                <c:pt idx="42168">
                  <c:v>0.03</c:v>
                </c:pt>
                <c:pt idx="42169">
                  <c:v>9.9700000000000006</c:v>
                </c:pt>
                <c:pt idx="42170">
                  <c:v>39.85</c:v>
                </c:pt>
                <c:pt idx="42171">
                  <c:v>248.47</c:v>
                </c:pt>
                <c:pt idx="42172">
                  <c:v>584.25</c:v>
                </c:pt>
                <c:pt idx="42173">
                  <c:v>1510.1</c:v>
                </c:pt>
                <c:pt idx="42174">
                  <c:v>1491.65</c:v>
                </c:pt>
                <c:pt idx="42175">
                  <c:v>1829.5</c:v>
                </c:pt>
                <c:pt idx="42176">
                  <c:v>2018.64</c:v>
                </c:pt>
                <c:pt idx="42177">
                  <c:v>3362.24</c:v>
                </c:pt>
                <c:pt idx="42178">
                  <c:v>63.95</c:v>
                </c:pt>
                <c:pt idx="42179">
                  <c:v>46.43</c:v>
                </c:pt>
                <c:pt idx="42180">
                  <c:v>25.34</c:v>
                </c:pt>
                <c:pt idx="42181">
                  <c:v>3.78</c:v>
                </c:pt>
                <c:pt idx="42182">
                  <c:v>-6.88</c:v>
                </c:pt>
                <c:pt idx="42183">
                  <c:v>3.81</c:v>
                </c:pt>
                <c:pt idx="42184">
                  <c:v>2.5</c:v>
                </c:pt>
                <c:pt idx="42185">
                  <c:v>2.2400000000000002</c:v>
                </c:pt>
                <c:pt idx="42186">
                  <c:v>80</c:v>
                </c:pt>
                <c:pt idx="42187">
                  <c:v>205.56</c:v>
                </c:pt>
                <c:pt idx="42188">
                  <c:v>96</c:v>
                </c:pt>
                <c:pt idx="42189">
                  <c:v>96</c:v>
                </c:pt>
                <c:pt idx="42190">
                  <c:v>64</c:v>
                </c:pt>
                <c:pt idx="42191">
                  <c:v>144</c:v>
                </c:pt>
                <c:pt idx="42192">
                  <c:v>-19.27</c:v>
                </c:pt>
                <c:pt idx="42193">
                  <c:v>80</c:v>
                </c:pt>
                <c:pt idx="42194">
                  <c:v>64</c:v>
                </c:pt>
                <c:pt idx="42195">
                  <c:v>144</c:v>
                </c:pt>
                <c:pt idx="42196">
                  <c:v>16</c:v>
                </c:pt>
                <c:pt idx="42197">
                  <c:v>16</c:v>
                </c:pt>
                <c:pt idx="42198">
                  <c:v>16</c:v>
                </c:pt>
                <c:pt idx="42199">
                  <c:v>16</c:v>
                </c:pt>
                <c:pt idx="42200">
                  <c:v>80</c:v>
                </c:pt>
                <c:pt idx="42201">
                  <c:v>48</c:v>
                </c:pt>
                <c:pt idx="42202">
                  <c:v>16</c:v>
                </c:pt>
                <c:pt idx="42203">
                  <c:v>16</c:v>
                </c:pt>
                <c:pt idx="42204">
                  <c:v>130</c:v>
                </c:pt>
                <c:pt idx="42205">
                  <c:v>90</c:v>
                </c:pt>
                <c:pt idx="42206">
                  <c:v>10</c:v>
                </c:pt>
                <c:pt idx="42207">
                  <c:v>40</c:v>
                </c:pt>
                <c:pt idx="42208">
                  <c:v>10</c:v>
                </c:pt>
                <c:pt idx="42209">
                  <c:v>-8</c:v>
                </c:pt>
                <c:pt idx="42210">
                  <c:v>51</c:v>
                </c:pt>
                <c:pt idx="42211">
                  <c:v>85</c:v>
                </c:pt>
                <c:pt idx="42212">
                  <c:v>51</c:v>
                </c:pt>
                <c:pt idx="42213">
                  <c:v>34</c:v>
                </c:pt>
                <c:pt idx="42214">
                  <c:v>51</c:v>
                </c:pt>
                <c:pt idx="42215">
                  <c:v>59</c:v>
                </c:pt>
                <c:pt idx="42216">
                  <c:v>51</c:v>
                </c:pt>
                <c:pt idx="42217">
                  <c:v>68</c:v>
                </c:pt>
                <c:pt idx="42218">
                  <c:v>102</c:v>
                </c:pt>
                <c:pt idx="42219">
                  <c:v>17</c:v>
                </c:pt>
                <c:pt idx="42220">
                  <c:v>34</c:v>
                </c:pt>
                <c:pt idx="42221">
                  <c:v>78</c:v>
                </c:pt>
                <c:pt idx="42222">
                  <c:v>117</c:v>
                </c:pt>
                <c:pt idx="42223">
                  <c:v>26</c:v>
                </c:pt>
                <c:pt idx="42224">
                  <c:v>13</c:v>
                </c:pt>
                <c:pt idx="42225">
                  <c:v>10</c:v>
                </c:pt>
                <c:pt idx="42226">
                  <c:v>10</c:v>
                </c:pt>
                <c:pt idx="42227">
                  <c:v>10</c:v>
                </c:pt>
                <c:pt idx="42228">
                  <c:v>10</c:v>
                </c:pt>
                <c:pt idx="42229">
                  <c:v>20</c:v>
                </c:pt>
                <c:pt idx="42230">
                  <c:v>30</c:v>
                </c:pt>
                <c:pt idx="42231">
                  <c:v>40</c:v>
                </c:pt>
                <c:pt idx="42232">
                  <c:v>32.880000000000003</c:v>
                </c:pt>
                <c:pt idx="42233">
                  <c:v>16.440000000000001</c:v>
                </c:pt>
                <c:pt idx="42234">
                  <c:v>32.880000000000003</c:v>
                </c:pt>
                <c:pt idx="42235">
                  <c:v>1308.8399999999999</c:v>
                </c:pt>
                <c:pt idx="42236">
                  <c:v>1398.05</c:v>
                </c:pt>
                <c:pt idx="42237">
                  <c:v>1751.63</c:v>
                </c:pt>
                <c:pt idx="42238">
                  <c:v>1567.07</c:v>
                </c:pt>
                <c:pt idx="42239">
                  <c:v>1777.76</c:v>
                </c:pt>
                <c:pt idx="42240">
                  <c:v>1793.89</c:v>
                </c:pt>
                <c:pt idx="42241">
                  <c:v>1184.29</c:v>
                </c:pt>
                <c:pt idx="42242">
                  <c:v>851.03</c:v>
                </c:pt>
                <c:pt idx="42243">
                  <c:v>1063.83</c:v>
                </c:pt>
                <c:pt idx="42244">
                  <c:v>1214.94</c:v>
                </c:pt>
                <c:pt idx="42245">
                  <c:v>859.07</c:v>
                </c:pt>
                <c:pt idx="42246">
                  <c:v>1187.1300000000001</c:v>
                </c:pt>
                <c:pt idx="42247">
                  <c:v>1173.67</c:v>
                </c:pt>
                <c:pt idx="42248">
                  <c:v>1955.2</c:v>
                </c:pt>
                <c:pt idx="42249">
                  <c:v>1043.8399999999999</c:v>
                </c:pt>
                <c:pt idx="42250">
                  <c:v>1282.82</c:v>
                </c:pt>
                <c:pt idx="42251">
                  <c:v>1509.01</c:v>
                </c:pt>
                <c:pt idx="42252">
                  <c:v>1732.54</c:v>
                </c:pt>
                <c:pt idx="42253">
                  <c:v>1319.15</c:v>
                </c:pt>
                <c:pt idx="42254">
                  <c:v>1340.83</c:v>
                </c:pt>
                <c:pt idx="42255">
                  <c:v>1506.18</c:v>
                </c:pt>
                <c:pt idx="42256">
                  <c:v>1382.3</c:v>
                </c:pt>
                <c:pt idx="42257">
                  <c:v>1127.28</c:v>
                </c:pt>
                <c:pt idx="42258">
                  <c:v>1274.57</c:v>
                </c:pt>
                <c:pt idx="42259">
                  <c:v>1238.08</c:v>
                </c:pt>
                <c:pt idx="42260">
                  <c:v>1528.63</c:v>
                </c:pt>
                <c:pt idx="42261">
                  <c:v>1050.43</c:v>
                </c:pt>
                <c:pt idx="42262">
                  <c:v>1266.24</c:v>
                </c:pt>
                <c:pt idx="42263">
                  <c:v>1211.03</c:v>
                </c:pt>
                <c:pt idx="42264">
                  <c:v>1350.47</c:v>
                </c:pt>
                <c:pt idx="42265">
                  <c:v>1079.1600000000001</c:v>
                </c:pt>
                <c:pt idx="42266">
                  <c:v>1316.95</c:v>
                </c:pt>
                <c:pt idx="42267">
                  <c:v>1270.8599999999999</c:v>
                </c:pt>
                <c:pt idx="42268">
                  <c:v>1210.18</c:v>
                </c:pt>
                <c:pt idx="42269">
                  <c:v>970.1</c:v>
                </c:pt>
                <c:pt idx="42270">
                  <c:v>1188.78</c:v>
                </c:pt>
                <c:pt idx="42271">
                  <c:v>1123.92</c:v>
                </c:pt>
                <c:pt idx="42272">
                  <c:v>949.7</c:v>
                </c:pt>
                <c:pt idx="42273">
                  <c:v>963.48</c:v>
                </c:pt>
                <c:pt idx="42274">
                  <c:v>1022.38</c:v>
                </c:pt>
                <c:pt idx="42275">
                  <c:v>1156.53</c:v>
                </c:pt>
                <c:pt idx="42276">
                  <c:v>981.66</c:v>
                </c:pt>
                <c:pt idx="42277">
                  <c:v>2906.98</c:v>
                </c:pt>
                <c:pt idx="42278">
                  <c:v>937.71</c:v>
                </c:pt>
                <c:pt idx="42279">
                  <c:v>1039.79</c:v>
                </c:pt>
                <c:pt idx="42280">
                  <c:v>644.84</c:v>
                </c:pt>
                <c:pt idx="42281">
                  <c:v>1484.77</c:v>
                </c:pt>
                <c:pt idx="42282">
                  <c:v>1202.17</c:v>
                </c:pt>
                <c:pt idx="42283">
                  <c:v>754.42</c:v>
                </c:pt>
                <c:pt idx="42284">
                  <c:v>1139.32</c:v>
                </c:pt>
                <c:pt idx="42285">
                  <c:v>916.59</c:v>
                </c:pt>
                <c:pt idx="42286">
                  <c:v>738.28</c:v>
                </c:pt>
                <c:pt idx="42287">
                  <c:v>941.1</c:v>
                </c:pt>
                <c:pt idx="42288">
                  <c:v>656.54</c:v>
                </c:pt>
                <c:pt idx="42289">
                  <c:v>1294.31</c:v>
                </c:pt>
                <c:pt idx="42290">
                  <c:v>1165.29</c:v>
                </c:pt>
                <c:pt idx="42291">
                  <c:v>928.23</c:v>
                </c:pt>
                <c:pt idx="42292">
                  <c:v>1082.94</c:v>
                </c:pt>
                <c:pt idx="42293">
                  <c:v>1452.15</c:v>
                </c:pt>
                <c:pt idx="42294">
                  <c:v>988.82</c:v>
                </c:pt>
                <c:pt idx="42295">
                  <c:v>1169.0899999999999</c:v>
                </c:pt>
                <c:pt idx="42296">
                  <c:v>901.18</c:v>
                </c:pt>
                <c:pt idx="42297">
                  <c:v>737.83</c:v>
                </c:pt>
                <c:pt idx="42298">
                  <c:v>1290.1099999999999</c:v>
                </c:pt>
                <c:pt idx="42299">
                  <c:v>1240.29</c:v>
                </c:pt>
                <c:pt idx="42300">
                  <c:v>1020.36</c:v>
                </c:pt>
                <c:pt idx="42301">
                  <c:v>1210.96</c:v>
                </c:pt>
                <c:pt idx="42302">
                  <c:v>1198.6600000000001</c:v>
                </c:pt>
                <c:pt idx="42303">
                  <c:v>1238.3599999999999</c:v>
                </c:pt>
                <c:pt idx="42304">
                  <c:v>1834.12</c:v>
                </c:pt>
                <c:pt idx="42305">
                  <c:v>1475</c:v>
                </c:pt>
                <c:pt idx="42306">
                  <c:v>1469.07</c:v>
                </c:pt>
                <c:pt idx="42307">
                  <c:v>927.96</c:v>
                </c:pt>
                <c:pt idx="42308">
                  <c:v>1577.06</c:v>
                </c:pt>
                <c:pt idx="42309">
                  <c:v>1457.99</c:v>
                </c:pt>
                <c:pt idx="42310">
                  <c:v>1004.44</c:v>
                </c:pt>
                <c:pt idx="42311">
                  <c:v>1028.6300000000001</c:v>
                </c:pt>
                <c:pt idx="42312">
                  <c:v>899.03</c:v>
                </c:pt>
                <c:pt idx="42313">
                  <c:v>1598.26</c:v>
                </c:pt>
                <c:pt idx="42314">
                  <c:v>1612.73</c:v>
                </c:pt>
                <c:pt idx="42315">
                  <c:v>1135.99</c:v>
                </c:pt>
                <c:pt idx="42316">
                  <c:v>1140.44</c:v>
                </c:pt>
                <c:pt idx="42317">
                  <c:v>833.06</c:v>
                </c:pt>
                <c:pt idx="42318">
                  <c:v>937.32</c:v>
                </c:pt>
                <c:pt idx="42319">
                  <c:v>923.32</c:v>
                </c:pt>
                <c:pt idx="42320">
                  <c:v>1171.78</c:v>
                </c:pt>
                <c:pt idx="42321">
                  <c:v>892.97</c:v>
                </c:pt>
                <c:pt idx="42322">
                  <c:v>1081.8</c:v>
                </c:pt>
                <c:pt idx="42323">
                  <c:v>785.14</c:v>
                </c:pt>
                <c:pt idx="42324">
                  <c:v>1114.48</c:v>
                </c:pt>
                <c:pt idx="42325">
                  <c:v>1020.67</c:v>
                </c:pt>
                <c:pt idx="42326">
                  <c:v>880.53</c:v>
                </c:pt>
                <c:pt idx="42327">
                  <c:v>1220.0899999999999</c:v>
                </c:pt>
                <c:pt idx="42328">
                  <c:v>1146.03</c:v>
                </c:pt>
                <c:pt idx="42329">
                  <c:v>3308.06</c:v>
                </c:pt>
                <c:pt idx="42330">
                  <c:v>932.31</c:v>
                </c:pt>
                <c:pt idx="42331">
                  <c:v>742.91</c:v>
                </c:pt>
                <c:pt idx="42332">
                  <c:v>1161.3900000000001</c:v>
                </c:pt>
                <c:pt idx="42333">
                  <c:v>1254.3399999999999</c:v>
                </c:pt>
                <c:pt idx="42334">
                  <c:v>833.63</c:v>
                </c:pt>
                <c:pt idx="42335">
                  <c:v>1028.05</c:v>
                </c:pt>
                <c:pt idx="42336">
                  <c:v>1207.6099999999999</c:v>
                </c:pt>
                <c:pt idx="42337">
                  <c:v>868.15</c:v>
                </c:pt>
                <c:pt idx="42338">
                  <c:v>1236.3</c:v>
                </c:pt>
                <c:pt idx="42339">
                  <c:v>1168.3900000000001</c:v>
                </c:pt>
                <c:pt idx="42340">
                  <c:v>1494.06</c:v>
                </c:pt>
                <c:pt idx="42341">
                  <c:v>1504.45</c:v>
                </c:pt>
                <c:pt idx="42342">
                  <c:v>1311.76</c:v>
                </c:pt>
                <c:pt idx="42343">
                  <c:v>1509.56</c:v>
                </c:pt>
                <c:pt idx="42344">
                  <c:v>1773.95</c:v>
                </c:pt>
                <c:pt idx="42345">
                  <c:v>1693.8</c:v>
                </c:pt>
                <c:pt idx="42346">
                  <c:v>1330.87</c:v>
                </c:pt>
                <c:pt idx="42347">
                  <c:v>1368.78</c:v>
                </c:pt>
                <c:pt idx="42348">
                  <c:v>1766.26</c:v>
                </c:pt>
                <c:pt idx="42349">
                  <c:v>1096.1099999999999</c:v>
                </c:pt>
                <c:pt idx="42350">
                  <c:v>1274.56</c:v>
                </c:pt>
                <c:pt idx="42351">
                  <c:v>1220.69</c:v>
                </c:pt>
                <c:pt idx="42352">
                  <c:v>1304.8599999999999</c:v>
                </c:pt>
                <c:pt idx="42353">
                  <c:v>1109.98</c:v>
                </c:pt>
                <c:pt idx="42354">
                  <c:v>1128.48</c:v>
                </c:pt>
                <c:pt idx="42355">
                  <c:v>1289.4000000000001</c:v>
                </c:pt>
                <c:pt idx="42356">
                  <c:v>1309.76</c:v>
                </c:pt>
                <c:pt idx="42357">
                  <c:v>1972.54</c:v>
                </c:pt>
                <c:pt idx="42358">
                  <c:v>1196.1400000000001</c:v>
                </c:pt>
                <c:pt idx="42359">
                  <c:v>980.32</c:v>
                </c:pt>
                <c:pt idx="42360">
                  <c:v>1309.1500000000001</c:v>
                </c:pt>
                <c:pt idx="42361">
                  <c:v>1294.77</c:v>
                </c:pt>
                <c:pt idx="42362">
                  <c:v>1144.8399999999999</c:v>
                </c:pt>
                <c:pt idx="42363">
                  <c:v>1134.3699999999999</c:v>
                </c:pt>
                <c:pt idx="42364">
                  <c:v>645.66999999999996</c:v>
                </c:pt>
                <c:pt idx="42365">
                  <c:v>1492.35</c:v>
                </c:pt>
                <c:pt idx="42366">
                  <c:v>1267.6300000000001</c:v>
                </c:pt>
                <c:pt idx="42367">
                  <c:v>1239.21</c:v>
                </c:pt>
                <c:pt idx="42368">
                  <c:v>1032.1600000000001</c:v>
                </c:pt>
                <c:pt idx="42369">
                  <c:v>1128.25</c:v>
                </c:pt>
                <c:pt idx="42370">
                  <c:v>1748.24</c:v>
                </c:pt>
                <c:pt idx="42371">
                  <c:v>745.47</c:v>
                </c:pt>
                <c:pt idx="42372">
                  <c:v>860.72</c:v>
                </c:pt>
                <c:pt idx="42373">
                  <c:v>1480.36</c:v>
                </c:pt>
                <c:pt idx="42374">
                  <c:v>1206.05</c:v>
                </c:pt>
                <c:pt idx="42375">
                  <c:v>831.24</c:v>
                </c:pt>
                <c:pt idx="42376">
                  <c:v>919.3</c:v>
                </c:pt>
                <c:pt idx="42377">
                  <c:v>789.34</c:v>
                </c:pt>
                <c:pt idx="42378">
                  <c:v>2002.48</c:v>
                </c:pt>
                <c:pt idx="42379">
                  <c:v>1836.83</c:v>
                </c:pt>
                <c:pt idx="42380">
                  <c:v>1876.15</c:v>
                </c:pt>
                <c:pt idx="42381">
                  <c:v>1148.6400000000001</c:v>
                </c:pt>
                <c:pt idx="42382">
                  <c:v>1093.22</c:v>
                </c:pt>
                <c:pt idx="42383">
                  <c:v>1478.86</c:v>
                </c:pt>
                <c:pt idx="42384">
                  <c:v>1101.73</c:v>
                </c:pt>
                <c:pt idx="42385">
                  <c:v>1172.0899999999999</c:v>
                </c:pt>
                <c:pt idx="42386">
                  <c:v>1232.8900000000001</c:v>
                </c:pt>
                <c:pt idx="42387">
                  <c:v>1254.0899999999999</c:v>
                </c:pt>
                <c:pt idx="42388">
                  <c:v>1126.25</c:v>
                </c:pt>
                <c:pt idx="42389">
                  <c:v>965.24</c:v>
                </c:pt>
                <c:pt idx="42390">
                  <c:v>1645.17</c:v>
                </c:pt>
                <c:pt idx="42391">
                  <c:v>1467.11</c:v>
                </c:pt>
                <c:pt idx="42392">
                  <c:v>1674.58</c:v>
                </c:pt>
                <c:pt idx="42393">
                  <c:v>1526.85</c:v>
                </c:pt>
                <c:pt idx="42394">
                  <c:v>1536.9</c:v>
                </c:pt>
                <c:pt idx="42395">
                  <c:v>1332.77</c:v>
                </c:pt>
                <c:pt idx="42396">
                  <c:v>1616.73</c:v>
                </c:pt>
                <c:pt idx="42397">
                  <c:v>1565.82</c:v>
                </c:pt>
                <c:pt idx="42398">
                  <c:v>1403.72</c:v>
                </c:pt>
                <c:pt idx="42399">
                  <c:v>1784.01</c:v>
                </c:pt>
                <c:pt idx="42400">
                  <c:v>1230.53</c:v>
                </c:pt>
                <c:pt idx="42401">
                  <c:v>1426.87</c:v>
                </c:pt>
                <c:pt idx="42402">
                  <c:v>1285.1600000000001</c:v>
                </c:pt>
                <c:pt idx="42403">
                  <c:v>1298.2</c:v>
                </c:pt>
                <c:pt idx="42404">
                  <c:v>1474.39</c:v>
                </c:pt>
                <c:pt idx="42405">
                  <c:v>1351.72</c:v>
                </c:pt>
                <c:pt idx="42406">
                  <c:v>1263.45</c:v>
                </c:pt>
                <c:pt idx="42407">
                  <c:v>1276.79</c:v>
                </c:pt>
                <c:pt idx="42408">
                  <c:v>1560.63</c:v>
                </c:pt>
                <c:pt idx="42409">
                  <c:v>1392.34</c:v>
                </c:pt>
                <c:pt idx="42410">
                  <c:v>1526.89</c:v>
                </c:pt>
                <c:pt idx="42411">
                  <c:v>1314.08</c:v>
                </c:pt>
                <c:pt idx="42412">
                  <c:v>1422.29</c:v>
                </c:pt>
                <c:pt idx="42413">
                  <c:v>1208.26</c:v>
                </c:pt>
                <c:pt idx="42414">
                  <c:v>1359.4</c:v>
                </c:pt>
                <c:pt idx="42415">
                  <c:v>1201.3900000000001</c:v>
                </c:pt>
                <c:pt idx="42416">
                  <c:v>1458.95</c:v>
                </c:pt>
                <c:pt idx="42417">
                  <c:v>1210.3499999999999</c:v>
                </c:pt>
                <c:pt idx="42418">
                  <c:v>1290.23</c:v>
                </c:pt>
                <c:pt idx="42419">
                  <c:v>1322.67</c:v>
                </c:pt>
                <c:pt idx="42420">
                  <c:v>1984</c:v>
                </c:pt>
                <c:pt idx="42421">
                  <c:v>1689.07</c:v>
                </c:pt>
                <c:pt idx="42422">
                  <c:v>1548.27</c:v>
                </c:pt>
                <c:pt idx="42423">
                  <c:v>1407.47</c:v>
                </c:pt>
                <c:pt idx="42424">
                  <c:v>2196.4699999999998</c:v>
                </c:pt>
                <c:pt idx="42425">
                  <c:v>842.41</c:v>
                </c:pt>
                <c:pt idx="42426">
                  <c:v>972.2</c:v>
                </c:pt>
                <c:pt idx="42427">
                  <c:v>1013.33</c:v>
                </c:pt>
                <c:pt idx="42428">
                  <c:v>1340.86</c:v>
                </c:pt>
                <c:pt idx="42429">
                  <c:v>1420.87</c:v>
                </c:pt>
                <c:pt idx="42430">
                  <c:v>1192.08</c:v>
                </c:pt>
                <c:pt idx="42431">
                  <c:v>1379.41</c:v>
                </c:pt>
                <c:pt idx="42432">
                  <c:v>1368.91</c:v>
                </c:pt>
                <c:pt idx="42433">
                  <c:v>1378.57</c:v>
                </c:pt>
                <c:pt idx="42434">
                  <c:v>1438.45</c:v>
                </c:pt>
                <c:pt idx="42435">
                  <c:v>1128.53</c:v>
                </c:pt>
                <c:pt idx="42436">
                  <c:v>1335.56</c:v>
                </c:pt>
                <c:pt idx="42437">
                  <c:v>1100.21</c:v>
                </c:pt>
                <c:pt idx="42438">
                  <c:v>1129</c:v>
                </c:pt>
                <c:pt idx="42439">
                  <c:v>1493.17</c:v>
                </c:pt>
                <c:pt idx="42440">
                  <c:v>1419.18</c:v>
                </c:pt>
                <c:pt idx="42441">
                  <c:v>1162.79</c:v>
                </c:pt>
                <c:pt idx="42442">
                  <c:v>1199.9100000000001</c:v>
                </c:pt>
                <c:pt idx="42443">
                  <c:v>1466.63</c:v>
                </c:pt>
                <c:pt idx="42444">
                  <c:v>1033.29</c:v>
                </c:pt>
                <c:pt idx="42445">
                  <c:v>1220.7</c:v>
                </c:pt>
                <c:pt idx="42446">
                  <c:v>1129.0999999999999</c:v>
                </c:pt>
                <c:pt idx="42447">
                  <c:v>1342.78</c:v>
                </c:pt>
                <c:pt idx="42448">
                  <c:v>1330.52</c:v>
                </c:pt>
                <c:pt idx="42449">
                  <c:v>1314.04</c:v>
                </c:pt>
                <c:pt idx="42450">
                  <c:v>1442.23</c:v>
                </c:pt>
                <c:pt idx="42451">
                  <c:v>1372.17</c:v>
                </c:pt>
                <c:pt idx="42452">
                  <c:v>1333.6</c:v>
                </c:pt>
                <c:pt idx="42453">
                  <c:v>1117.79</c:v>
                </c:pt>
                <c:pt idx="42454">
                  <c:v>1316.96</c:v>
                </c:pt>
                <c:pt idx="42455">
                  <c:v>1318.1</c:v>
                </c:pt>
                <c:pt idx="42456">
                  <c:v>1187.96</c:v>
                </c:pt>
                <c:pt idx="42457">
                  <c:v>919.64</c:v>
                </c:pt>
                <c:pt idx="42458">
                  <c:v>947.75</c:v>
                </c:pt>
                <c:pt idx="42459">
                  <c:v>880.93</c:v>
                </c:pt>
                <c:pt idx="42460">
                  <c:v>1269.81</c:v>
                </c:pt>
                <c:pt idx="42461">
                  <c:v>1466.46</c:v>
                </c:pt>
                <c:pt idx="42462">
                  <c:v>1403.28</c:v>
                </c:pt>
                <c:pt idx="42463">
                  <c:v>1162.3599999999999</c:v>
                </c:pt>
                <c:pt idx="42464">
                  <c:v>1253.77</c:v>
                </c:pt>
                <c:pt idx="42465">
                  <c:v>1358.39</c:v>
                </c:pt>
                <c:pt idx="42466">
                  <c:v>1339.42</c:v>
                </c:pt>
                <c:pt idx="42467">
                  <c:v>1212.29</c:v>
                </c:pt>
                <c:pt idx="42468">
                  <c:v>1519.99</c:v>
                </c:pt>
                <c:pt idx="42469">
                  <c:v>1643.7</c:v>
                </c:pt>
                <c:pt idx="42470">
                  <c:v>1363.35</c:v>
                </c:pt>
                <c:pt idx="42471">
                  <c:v>1311.39</c:v>
                </c:pt>
                <c:pt idx="42472">
                  <c:v>2059.9699999999998</c:v>
                </c:pt>
                <c:pt idx="42473">
                  <c:v>1264.99</c:v>
                </c:pt>
                <c:pt idx="42474">
                  <c:v>1529.95</c:v>
                </c:pt>
                <c:pt idx="42475">
                  <c:v>1670.2</c:v>
                </c:pt>
                <c:pt idx="42476">
                  <c:v>1958.61</c:v>
                </c:pt>
                <c:pt idx="42477">
                  <c:v>1565.39</c:v>
                </c:pt>
                <c:pt idx="42478">
                  <c:v>1014.89</c:v>
                </c:pt>
                <c:pt idx="42479">
                  <c:v>1306.4100000000001</c:v>
                </c:pt>
                <c:pt idx="42480">
                  <c:v>1130.53</c:v>
                </c:pt>
                <c:pt idx="42481">
                  <c:v>1082.31</c:v>
                </c:pt>
                <c:pt idx="42482">
                  <c:v>1254.24</c:v>
                </c:pt>
                <c:pt idx="42483">
                  <c:v>1316.25</c:v>
                </c:pt>
                <c:pt idx="42484">
                  <c:v>1269.76</c:v>
                </c:pt>
                <c:pt idx="42485">
                  <c:v>1126.31</c:v>
                </c:pt>
                <c:pt idx="42486">
                  <c:v>1113.73</c:v>
                </c:pt>
                <c:pt idx="42487">
                  <c:v>1140.78</c:v>
                </c:pt>
                <c:pt idx="42488">
                  <c:v>1390.95</c:v>
                </c:pt>
                <c:pt idx="42489">
                  <c:v>1408.21</c:v>
                </c:pt>
                <c:pt idx="42490">
                  <c:v>1457.58</c:v>
                </c:pt>
                <c:pt idx="42491">
                  <c:v>1446.94</c:v>
                </c:pt>
                <c:pt idx="42492">
                  <c:v>1278.77</c:v>
                </c:pt>
                <c:pt idx="42493">
                  <c:v>1110.8900000000001</c:v>
                </c:pt>
                <c:pt idx="42494">
                  <c:v>1355.17</c:v>
                </c:pt>
                <c:pt idx="42495">
                  <c:v>1308.48</c:v>
                </c:pt>
                <c:pt idx="42496">
                  <c:v>1219.96</c:v>
                </c:pt>
                <c:pt idx="42497">
                  <c:v>1317.65</c:v>
                </c:pt>
                <c:pt idx="42498">
                  <c:v>1043.96</c:v>
                </c:pt>
                <c:pt idx="42499">
                  <c:v>1154.18</c:v>
                </c:pt>
                <c:pt idx="42500">
                  <c:v>1105.5</c:v>
                </c:pt>
                <c:pt idx="42501">
                  <c:v>1155.1400000000001</c:v>
                </c:pt>
                <c:pt idx="42502">
                  <c:v>971.81</c:v>
                </c:pt>
                <c:pt idx="42503">
                  <c:v>1252.08</c:v>
                </c:pt>
                <c:pt idx="42504">
                  <c:v>1258.77</c:v>
                </c:pt>
                <c:pt idx="42505">
                  <c:v>1077.72</c:v>
                </c:pt>
                <c:pt idx="42506">
                  <c:v>1169.96</c:v>
                </c:pt>
                <c:pt idx="42507">
                  <c:v>1118</c:v>
                </c:pt>
                <c:pt idx="42508">
                  <c:v>1118.1500000000001</c:v>
                </c:pt>
                <c:pt idx="42509">
                  <c:v>1260.69</c:v>
                </c:pt>
                <c:pt idx="42510">
                  <c:v>994.12</c:v>
                </c:pt>
                <c:pt idx="42511">
                  <c:v>1029.69</c:v>
                </c:pt>
                <c:pt idx="42512">
                  <c:v>1018.88</c:v>
                </c:pt>
                <c:pt idx="42513">
                  <c:v>1299.0899999999999</c:v>
                </c:pt>
                <c:pt idx="42514">
                  <c:v>1368.5</c:v>
                </c:pt>
                <c:pt idx="42515">
                  <c:v>1147.92</c:v>
                </c:pt>
                <c:pt idx="42516">
                  <c:v>1136.21</c:v>
                </c:pt>
                <c:pt idx="42517">
                  <c:v>1250.2</c:v>
                </c:pt>
                <c:pt idx="42518">
                  <c:v>1055.1500000000001</c:v>
                </c:pt>
                <c:pt idx="42519">
                  <c:v>927.93</c:v>
                </c:pt>
                <c:pt idx="42520">
                  <c:v>1398.88</c:v>
                </c:pt>
                <c:pt idx="42521">
                  <c:v>2628.64</c:v>
                </c:pt>
                <c:pt idx="42522">
                  <c:v>3297.31</c:v>
                </c:pt>
                <c:pt idx="42523">
                  <c:v>3458.62</c:v>
                </c:pt>
                <c:pt idx="42524">
                  <c:v>2459.69</c:v>
                </c:pt>
                <c:pt idx="42525">
                  <c:v>2100.9699999999998</c:v>
                </c:pt>
                <c:pt idx="42526">
                  <c:v>2362.67</c:v>
                </c:pt>
                <c:pt idx="42527">
                  <c:v>2279.89</c:v>
                </c:pt>
                <c:pt idx="42528">
                  <c:v>1971.16</c:v>
                </c:pt>
                <c:pt idx="42529">
                  <c:v>2174.39</c:v>
                </c:pt>
                <c:pt idx="42530">
                  <c:v>2071.85</c:v>
                </c:pt>
                <c:pt idx="42531">
                  <c:v>1776.5</c:v>
                </c:pt>
                <c:pt idx="42532">
                  <c:v>2230.2199999999998</c:v>
                </c:pt>
                <c:pt idx="42533">
                  <c:v>1617</c:v>
                </c:pt>
                <c:pt idx="42534">
                  <c:v>1637.31</c:v>
                </c:pt>
                <c:pt idx="42535">
                  <c:v>1659.41</c:v>
                </c:pt>
                <c:pt idx="42536">
                  <c:v>2053.88</c:v>
                </c:pt>
                <c:pt idx="42537">
                  <c:v>1790.48</c:v>
                </c:pt>
                <c:pt idx="42538">
                  <c:v>1865.77</c:v>
                </c:pt>
                <c:pt idx="42539">
                  <c:v>1648.04</c:v>
                </c:pt>
                <c:pt idx="42540">
                  <c:v>2389.8200000000002</c:v>
                </c:pt>
                <c:pt idx="42541">
                  <c:v>2164.69</c:v>
                </c:pt>
                <c:pt idx="42542">
                  <c:v>1563.38</c:v>
                </c:pt>
                <c:pt idx="42543">
                  <c:v>1371.41</c:v>
                </c:pt>
                <c:pt idx="42544">
                  <c:v>1731.83</c:v>
                </c:pt>
                <c:pt idx="42545">
                  <c:v>1491.53</c:v>
                </c:pt>
                <c:pt idx="42546">
                  <c:v>1632.21</c:v>
                </c:pt>
                <c:pt idx="42547">
                  <c:v>1320.14</c:v>
                </c:pt>
                <c:pt idx="42548">
                  <c:v>1869.47</c:v>
                </c:pt>
                <c:pt idx="42549">
                  <c:v>2075.19</c:v>
                </c:pt>
                <c:pt idx="42550">
                  <c:v>1851.94</c:v>
                </c:pt>
                <c:pt idx="42551">
                  <c:v>1565.75</c:v>
                </c:pt>
                <c:pt idx="42552">
                  <c:v>2879.52</c:v>
                </c:pt>
                <c:pt idx="42553">
                  <c:v>3008.26</c:v>
                </c:pt>
                <c:pt idx="42554">
                  <c:v>2255.33</c:v>
                </c:pt>
                <c:pt idx="42555">
                  <c:v>2165.06</c:v>
                </c:pt>
                <c:pt idx="42556">
                  <c:v>3459.04</c:v>
                </c:pt>
                <c:pt idx="42557">
                  <c:v>2000.19</c:v>
                </c:pt>
                <c:pt idx="42558">
                  <c:v>2453.88</c:v>
                </c:pt>
                <c:pt idx="42559">
                  <c:v>2172.5700000000002</c:v>
                </c:pt>
                <c:pt idx="42560">
                  <c:v>3393.35</c:v>
                </c:pt>
                <c:pt idx="42561">
                  <c:v>2967.33</c:v>
                </c:pt>
                <c:pt idx="42562">
                  <c:v>3502.11</c:v>
                </c:pt>
                <c:pt idx="42563">
                  <c:v>7965.75</c:v>
                </c:pt>
                <c:pt idx="42564">
                  <c:v>3923.27</c:v>
                </c:pt>
                <c:pt idx="42565">
                  <c:v>4065.4</c:v>
                </c:pt>
                <c:pt idx="42566">
                  <c:v>4681.3100000000004</c:v>
                </c:pt>
                <c:pt idx="42567">
                  <c:v>6913.14</c:v>
                </c:pt>
                <c:pt idx="42568">
                  <c:v>4064.75</c:v>
                </c:pt>
                <c:pt idx="42569">
                  <c:v>2276.06</c:v>
                </c:pt>
                <c:pt idx="42570">
                  <c:v>3270.78</c:v>
                </c:pt>
                <c:pt idx="42571">
                  <c:v>2505.4499999999998</c:v>
                </c:pt>
                <c:pt idx="42572">
                  <c:v>2281.02</c:v>
                </c:pt>
                <c:pt idx="42573">
                  <c:v>3399.76</c:v>
                </c:pt>
                <c:pt idx="42574">
                  <c:v>2884.09</c:v>
                </c:pt>
                <c:pt idx="42575">
                  <c:v>2371.5300000000002</c:v>
                </c:pt>
                <c:pt idx="42576">
                  <c:v>3055.51</c:v>
                </c:pt>
                <c:pt idx="42577">
                  <c:v>2706.88</c:v>
                </c:pt>
                <c:pt idx="42578">
                  <c:v>2552.6999999999998</c:v>
                </c:pt>
                <c:pt idx="42579">
                  <c:v>2403.8000000000002</c:v>
                </c:pt>
                <c:pt idx="42580">
                  <c:v>1742.29</c:v>
                </c:pt>
                <c:pt idx="42581">
                  <c:v>1795.06</c:v>
                </c:pt>
                <c:pt idx="42582">
                  <c:v>1679.62</c:v>
                </c:pt>
                <c:pt idx="42583">
                  <c:v>2363.59</c:v>
                </c:pt>
                <c:pt idx="42584">
                  <c:v>1958.94</c:v>
                </c:pt>
                <c:pt idx="42585">
                  <c:v>1827.41</c:v>
                </c:pt>
                <c:pt idx="42586">
                  <c:v>2325.52</c:v>
                </c:pt>
                <c:pt idx="42587">
                  <c:v>1992.22</c:v>
                </c:pt>
                <c:pt idx="42588">
                  <c:v>1934.27</c:v>
                </c:pt>
                <c:pt idx="42589">
                  <c:v>1550.12</c:v>
                </c:pt>
                <c:pt idx="42590">
                  <c:v>1454.71</c:v>
                </c:pt>
                <c:pt idx="42591">
                  <c:v>2170.7600000000002</c:v>
                </c:pt>
                <c:pt idx="42592">
                  <c:v>2069.6999999999998</c:v>
                </c:pt>
                <c:pt idx="42593">
                  <c:v>1666.18</c:v>
                </c:pt>
                <c:pt idx="42594">
                  <c:v>1979.61</c:v>
                </c:pt>
                <c:pt idx="42595">
                  <c:v>1761.56</c:v>
                </c:pt>
                <c:pt idx="42596">
                  <c:v>1574.31</c:v>
                </c:pt>
                <c:pt idx="42597">
                  <c:v>2037.97</c:v>
                </c:pt>
                <c:pt idx="42598">
                  <c:v>1847.68</c:v>
                </c:pt>
                <c:pt idx="42599">
                  <c:v>2527.7800000000002</c:v>
                </c:pt>
                <c:pt idx="42600">
                  <c:v>1413.13</c:v>
                </c:pt>
                <c:pt idx="42601">
                  <c:v>1665.54</c:v>
                </c:pt>
                <c:pt idx="42602">
                  <c:v>1739.67</c:v>
                </c:pt>
                <c:pt idx="42603">
                  <c:v>2285.0700000000002</c:v>
                </c:pt>
                <c:pt idx="42604">
                  <c:v>2031.23</c:v>
                </c:pt>
                <c:pt idx="42605">
                  <c:v>1718.66</c:v>
                </c:pt>
                <c:pt idx="42606">
                  <c:v>1858</c:v>
                </c:pt>
                <c:pt idx="42607">
                  <c:v>2314.06</c:v>
                </c:pt>
                <c:pt idx="42608">
                  <c:v>1400.04</c:v>
                </c:pt>
                <c:pt idx="42609">
                  <c:v>1607.14</c:v>
                </c:pt>
                <c:pt idx="42610">
                  <c:v>2168.9699999999998</c:v>
                </c:pt>
                <c:pt idx="42611">
                  <c:v>2541.2800000000002</c:v>
                </c:pt>
                <c:pt idx="42612">
                  <c:v>2695.14</c:v>
                </c:pt>
                <c:pt idx="42613">
                  <c:v>2420.5100000000002</c:v>
                </c:pt>
                <c:pt idx="42614">
                  <c:v>2373.2399999999998</c:v>
                </c:pt>
                <c:pt idx="42615">
                  <c:v>7162.21</c:v>
                </c:pt>
                <c:pt idx="42616">
                  <c:v>2997.39</c:v>
                </c:pt>
                <c:pt idx="42617">
                  <c:v>2774.05</c:v>
                </c:pt>
                <c:pt idx="42618">
                  <c:v>3257.44</c:v>
                </c:pt>
                <c:pt idx="42619">
                  <c:v>5249.89</c:v>
                </c:pt>
                <c:pt idx="42620">
                  <c:v>4590.16</c:v>
                </c:pt>
                <c:pt idx="42621">
                  <c:v>2208.35</c:v>
                </c:pt>
                <c:pt idx="42622">
                  <c:v>2073.23</c:v>
                </c:pt>
                <c:pt idx="42623">
                  <c:v>2491.67</c:v>
                </c:pt>
                <c:pt idx="42624">
                  <c:v>1865.84</c:v>
                </c:pt>
                <c:pt idx="42625">
                  <c:v>3071.43</c:v>
                </c:pt>
                <c:pt idx="42626">
                  <c:v>3325.68</c:v>
                </c:pt>
                <c:pt idx="42627">
                  <c:v>3185.25</c:v>
                </c:pt>
                <c:pt idx="42628">
                  <c:v>2276.8000000000002</c:v>
                </c:pt>
                <c:pt idx="42629">
                  <c:v>2798.51</c:v>
                </c:pt>
                <c:pt idx="42630">
                  <c:v>2318.54</c:v>
                </c:pt>
                <c:pt idx="42631">
                  <c:v>2803.08</c:v>
                </c:pt>
                <c:pt idx="42632">
                  <c:v>2330.06</c:v>
                </c:pt>
                <c:pt idx="42633">
                  <c:v>2041.79</c:v>
                </c:pt>
                <c:pt idx="42634">
                  <c:v>2677.1</c:v>
                </c:pt>
                <c:pt idx="42635">
                  <c:v>2088.48</c:v>
                </c:pt>
                <c:pt idx="42636">
                  <c:v>2314.4299999999998</c:v>
                </c:pt>
                <c:pt idx="42637">
                  <c:v>2662.89</c:v>
                </c:pt>
                <c:pt idx="42638">
                  <c:v>2719.11</c:v>
                </c:pt>
                <c:pt idx="42639">
                  <c:v>2117.3000000000002</c:v>
                </c:pt>
                <c:pt idx="42640">
                  <c:v>1923.56</c:v>
                </c:pt>
                <c:pt idx="42641">
                  <c:v>2148.98</c:v>
                </c:pt>
                <c:pt idx="42642">
                  <c:v>1661.11</c:v>
                </c:pt>
                <c:pt idx="42643">
                  <c:v>2606.2399999999998</c:v>
                </c:pt>
                <c:pt idx="42644">
                  <c:v>1455.8</c:v>
                </c:pt>
                <c:pt idx="42645">
                  <c:v>2077.73</c:v>
                </c:pt>
                <c:pt idx="42646">
                  <c:v>2184.66</c:v>
                </c:pt>
                <c:pt idx="42647">
                  <c:v>1930.86</c:v>
                </c:pt>
                <c:pt idx="42648">
                  <c:v>2456.2800000000002</c:v>
                </c:pt>
                <c:pt idx="42649">
                  <c:v>1751.46</c:v>
                </c:pt>
                <c:pt idx="42650">
                  <c:v>844.18</c:v>
                </c:pt>
                <c:pt idx="42651">
                  <c:v>1499.98</c:v>
                </c:pt>
                <c:pt idx="42652">
                  <c:v>2271.1999999999998</c:v>
                </c:pt>
                <c:pt idx="42653">
                  <c:v>2440.17</c:v>
                </c:pt>
                <c:pt idx="42654">
                  <c:v>2699.15</c:v>
                </c:pt>
                <c:pt idx="42655">
                  <c:v>2364.46</c:v>
                </c:pt>
                <c:pt idx="42656">
                  <c:v>2589.58</c:v>
                </c:pt>
                <c:pt idx="42657">
                  <c:v>1679.4</c:v>
                </c:pt>
                <c:pt idx="42658">
                  <c:v>1762.63</c:v>
                </c:pt>
                <c:pt idx="42659">
                  <c:v>2464.29</c:v>
                </c:pt>
                <c:pt idx="42660">
                  <c:v>2865.23</c:v>
                </c:pt>
                <c:pt idx="42661">
                  <c:v>2739.7</c:v>
                </c:pt>
                <c:pt idx="42662">
                  <c:v>2908.78</c:v>
                </c:pt>
                <c:pt idx="42663">
                  <c:v>2591.63</c:v>
                </c:pt>
                <c:pt idx="42664">
                  <c:v>7253.83</c:v>
                </c:pt>
                <c:pt idx="42665">
                  <c:v>7016.12</c:v>
                </c:pt>
                <c:pt idx="42666">
                  <c:v>5376.03</c:v>
                </c:pt>
                <c:pt idx="42667">
                  <c:v>5033.8999999999996</c:v>
                </c:pt>
                <c:pt idx="42668">
                  <c:v>4492.9799999999996</c:v>
                </c:pt>
                <c:pt idx="42669">
                  <c:v>4774.7299999999996</c:v>
                </c:pt>
                <c:pt idx="42670">
                  <c:v>4942.32</c:v>
                </c:pt>
                <c:pt idx="42671">
                  <c:v>4287.54</c:v>
                </c:pt>
                <c:pt idx="42672">
                  <c:v>4877.17</c:v>
                </c:pt>
                <c:pt idx="42673">
                  <c:v>5604.07</c:v>
                </c:pt>
                <c:pt idx="42674">
                  <c:v>5213.66</c:v>
                </c:pt>
                <c:pt idx="42675">
                  <c:v>4716.5200000000004</c:v>
                </c:pt>
                <c:pt idx="42676">
                  <c:v>4794.18</c:v>
                </c:pt>
                <c:pt idx="42677">
                  <c:v>4965.74</c:v>
                </c:pt>
                <c:pt idx="42678">
                  <c:v>5551.68</c:v>
                </c:pt>
                <c:pt idx="42679">
                  <c:v>5288.62</c:v>
                </c:pt>
                <c:pt idx="42680">
                  <c:v>6039.79</c:v>
                </c:pt>
                <c:pt idx="42681">
                  <c:v>6617.09</c:v>
                </c:pt>
                <c:pt idx="42682">
                  <c:v>6842.7</c:v>
                </c:pt>
                <c:pt idx="42683">
                  <c:v>7622.1</c:v>
                </c:pt>
                <c:pt idx="42684">
                  <c:v>8074.4</c:v>
                </c:pt>
                <c:pt idx="42685">
                  <c:v>5130.58</c:v>
                </c:pt>
                <c:pt idx="42686">
                  <c:v>5555.36</c:v>
                </c:pt>
                <c:pt idx="42687">
                  <c:v>5579.03</c:v>
                </c:pt>
                <c:pt idx="42688">
                  <c:v>5162.2</c:v>
                </c:pt>
                <c:pt idx="42689">
                  <c:v>5301.56</c:v>
                </c:pt>
                <c:pt idx="42690">
                  <c:v>5741.98</c:v>
                </c:pt>
                <c:pt idx="42691">
                  <c:v>5185.55</c:v>
                </c:pt>
                <c:pt idx="42692">
                  <c:v>6244.22</c:v>
                </c:pt>
                <c:pt idx="42693">
                  <c:v>5134.03</c:v>
                </c:pt>
                <c:pt idx="42694">
                  <c:v>5096.5200000000004</c:v>
                </c:pt>
                <c:pt idx="42695">
                  <c:v>5383.58</c:v>
                </c:pt>
                <c:pt idx="42696">
                  <c:v>4866.8900000000003</c:v>
                </c:pt>
                <c:pt idx="42697">
                  <c:v>4701.2</c:v>
                </c:pt>
                <c:pt idx="42698">
                  <c:v>5564.94</c:v>
                </c:pt>
                <c:pt idx="42699">
                  <c:v>6427.86</c:v>
                </c:pt>
                <c:pt idx="42700">
                  <c:v>6387.39</c:v>
                </c:pt>
                <c:pt idx="42701">
                  <c:v>5643.01</c:v>
                </c:pt>
                <c:pt idx="42702">
                  <c:v>5543.01</c:v>
                </c:pt>
                <c:pt idx="42703">
                  <c:v>9159.56</c:v>
                </c:pt>
                <c:pt idx="42704">
                  <c:v>6284.8</c:v>
                </c:pt>
                <c:pt idx="42705">
                  <c:v>7197.85</c:v>
                </c:pt>
                <c:pt idx="42706">
                  <c:v>10609.38</c:v>
                </c:pt>
                <c:pt idx="42707">
                  <c:v>6369.22</c:v>
                </c:pt>
                <c:pt idx="42708">
                  <c:v>7429.92</c:v>
                </c:pt>
                <c:pt idx="42709">
                  <c:v>8986.1</c:v>
                </c:pt>
                <c:pt idx="42710">
                  <c:v>14843.37</c:v>
                </c:pt>
                <c:pt idx="42711">
                  <c:v>5649.33</c:v>
                </c:pt>
                <c:pt idx="42712">
                  <c:v>4087.36</c:v>
                </c:pt>
                <c:pt idx="42713">
                  <c:v>6490.76</c:v>
                </c:pt>
                <c:pt idx="42714">
                  <c:v>5435.18</c:v>
                </c:pt>
                <c:pt idx="42715">
                  <c:v>4346.99</c:v>
                </c:pt>
                <c:pt idx="42716">
                  <c:v>8440.82</c:v>
                </c:pt>
                <c:pt idx="42717">
                  <c:v>6208.22</c:v>
                </c:pt>
                <c:pt idx="42718">
                  <c:v>6682.96</c:v>
                </c:pt>
                <c:pt idx="42719">
                  <c:v>5534.36</c:v>
                </c:pt>
                <c:pt idx="42720">
                  <c:v>5764.12</c:v>
                </c:pt>
                <c:pt idx="42721">
                  <c:v>5121.03</c:v>
                </c:pt>
                <c:pt idx="42722">
                  <c:v>5767.29</c:v>
                </c:pt>
                <c:pt idx="42723">
                  <c:v>5234.58</c:v>
                </c:pt>
                <c:pt idx="42724">
                  <c:v>4681.58</c:v>
                </c:pt>
                <c:pt idx="42725">
                  <c:v>5352.98</c:v>
                </c:pt>
                <c:pt idx="42726">
                  <c:v>5706.75</c:v>
                </c:pt>
                <c:pt idx="42727">
                  <c:v>6411.03</c:v>
                </c:pt>
                <c:pt idx="42728">
                  <c:v>5427.27</c:v>
                </c:pt>
                <c:pt idx="42729">
                  <c:v>4819.8599999999997</c:v>
                </c:pt>
                <c:pt idx="42730">
                  <c:v>4889.47</c:v>
                </c:pt>
                <c:pt idx="42731">
                  <c:v>5557.06</c:v>
                </c:pt>
                <c:pt idx="42732">
                  <c:v>6767.28</c:v>
                </c:pt>
                <c:pt idx="42733">
                  <c:v>6850.09</c:v>
                </c:pt>
                <c:pt idx="42734">
                  <c:v>6976.74</c:v>
                </c:pt>
                <c:pt idx="42735">
                  <c:v>7454.3</c:v>
                </c:pt>
                <c:pt idx="42736">
                  <c:v>7473.84</c:v>
                </c:pt>
                <c:pt idx="42737">
                  <c:v>5829.11</c:v>
                </c:pt>
                <c:pt idx="42738">
                  <c:v>5942.59</c:v>
                </c:pt>
                <c:pt idx="42739">
                  <c:v>6612.65</c:v>
                </c:pt>
                <c:pt idx="42740">
                  <c:v>5118.7</c:v>
                </c:pt>
                <c:pt idx="42741">
                  <c:v>4871.3999999999996</c:v>
                </c:pt>
                <c:pt idx="42742">
                  <c:v>5272.15</c:v>
                </c:pt>
                <c:pt idx="42743">
                  <c:v>4688.12</c:v>
                </c:pt>
                <c:pt idx="42744">
                  <c:v>5385.03</c:v>
                </c:pt>
                <c:pt idx="42745">
                  <c:v>7237.88</c:v>
                </c:pt>
                <c:pt idx="42746">
                  <c:v>5246.89</c:v>
                </c:pt>
                <c:pt idx="42747">
                  <c:v>4879.08</c:v>
                </c:pt>
                <c:pt idx="42748">
                  <c:v>3542.41</c:v>
                </c:pt>
                <c:pt idx="42749">
                  <c:v>4796.9399999999996</c:v>
                </c:pt>
                <c:pt idx="42750">
                  <c:v>3845.68</c:v>
                </c:pt>
                <c:pt idx="42751">
                  <c:v>4848.9799999999996</c:v>
                </c:pt>
                <c:pt idx="42752">
                  <c:v>4194.3500000000004</c:v>
                </c:pt>
                <c:pt idx="42753">
                  <c:v>5738.8</c:v>
                </c:pt>
                <c:pt idx="42754">
                  <c:v>7053.69</c:v>
                </c:pt>
                <c:pt idx="42755">
                  <c:v>8253.1299999999992</c:v>
                </c:pt>
                <c:pt idx="42756">
                  <c:v>7569.91</c:v>
                </c:pt>
                <c:pt idx="42757">
                  <c:v>5775.03</c:v>
                </c:pt>
                <c:pt idx="42758">
                  <c:v>9096.35</c:v>
                </c:pt>
                <c:pt idx="42759">
                  <c:v>8543.2800000000007</c:v>
                </c:pt>
                <c:pt idx="42760">
                  <c:v>11428.08</c:v>
                </c:pt>
                <c:pt idx="42761">
                  <c:v>9260.02</c:v>
                </c:pt>
                <c:pt idx="42762">
                  <c:v>14096.87</c:v>
                </c:pt>
                <c:pt idx="42763">
                  <c:v>7598.74</c:v>
                </c:pt>
                <c:pt idx="42764">
                  <c:v>5087.55</c:v>
                </c:pt>
                <c:pt idx="42765">
                  <c:v>4826.2299999999996</c:v>
                </c:pt>
                <c:pt idx="42766">
                  <c:v>3866.46</c:v>
                </c:pt>
                <c:pt idx="42767">
                  <c:v>4644.72</c:v>
                </c:pt>
                <c:pt idx="42768">
                  <c:v>5200.71</c:v>
                </c:pt>
                <c:pt idx="42769">
                  <c:v>7041.97</c:v>
                </c:pt>
                <c:pt idx="42770">
                  <c:v>6393.73</c:v>
                </c:pt>
                <c:pt idx="42771">
                  <c:v>5870.94</c:v>
                </c:pt>
                <c:pt idx="42772">
                  <c:v>5903.49</c:v>
                </c:pt>
                <c:pt idx="42773">
                  <c:v>5288.83</c:v>
                </c:pt>
                <c:pt idx="42774">
                  <c:v>6227.92</c:v>
                </c:pt>
                <c:pt idx="42775">
                  <c:v>4980.5600000000004</c:v>
                </c:pt>
                <c:pt idx="42776">
                  <c:v>5618.08</c:v>
                </c:pt>
                <c:pt idx="42777">
                  <c:v>7270.13</c:v>
                </c:pt>
                <c:pt idx="42778">
                  <c:v>6917.8</c:v>
                </c:pt>
                <c:pt idx="42779">
                  <c:v>6943.22</c:v>
                </c:pt>
                <c:pt idx="42780">
                  <c:v>6402.04</c:v>
                </c:pt>
                <c:pt idx="42781">
                  <c:v>6995.32</c:v>
                </c:pt>
                <c:pt idx="42782">
                  <c:v>7075.07</c:v>
                </c:pt>
                <c:pt idx="42783">
                  <c:v>5610.12</c:v>
                </c:pt>
                <c:pt idx="42784">
                  <c:v>6494.74</c:v>
                </c:pt>
                <c:pt idx="42785">
                  <c:v>7956.07</c:v>
                </c:pt>
                <c:pt idx="42786">
                  <c:v>6786.44</c:v>
                </c:pt>
                <c:pt idx="42787">
                  <c:v>8068.28</c:v>
                </c:pt>
                <c:pt idx="42788">
                  <c:v>7849.55</c:v>
                </c:pt>
                <c:pt idx="42789">
                  <c:v>6576.76</c:v>
                </c:pt>
                <c:pt idx="42790">
                  <c:v>5999.35</c:v>
                </c:pt>
                <c:pt idx="42791">
                  <c:v>5516.84</c:v>
                </c:pt>
                <c:pt idx="42792">
                  <c:v>6383.72</c:v>
                </c:pt>
                <c:pt idx="42793">
                  <c:v>5673.3</c:v>
                </c:pt>
                <c:pt idx="42794">
                  <c:v>6110.77</c:v>
                </c:pt>
                <c:pt idx="42795">
                  <c:v>5905</c:v>
                </c:pt>
                <c:pt idx="42796">
                  <c:v>5839.92</c:v>
                </c:pt>
                <c:pt idx="42797">
                  <c:v>6855.73</c:v>
                </c:pt>
                <c:pt idx="42798">
                  <c:v>6347.66</c:v>
                </c:pt>
                <c:pt idx="42799">
                  <c:v>6460.23</c:v>
                </c:pt>
                <c:pt idx="42800">
                  <c:v>4443.5600000000004</c:v>
                </c:pt>
                <c:pt idx="42801">
                  <c:v>5221.1899999999996</c:v>
                </c:pt>
                <c:pt idx="42802">
                  <c:v>4170.62</c:v>
                </c:pt>
                <c:pt idx="42803">
                  <c:v>5291.71</c:v>
                </c:pt>
                <c:pt idx="42804">
                  <c:v>6443.71</c:v>
                </c:pt>
                <c:pt idx="42805">
                  <c:v>4912.79</c:v>
                </c:pt>
                <c:pt idx="42806">
                  <c:v>6042.15</c:v>
                </c:pt>
                <c:pt idx="42807">
                  <c:v>1520</c:v>
                </c:pt>
                <c:pt idx="42808">
                  <c:v>1950.26</c:v>
                </c:pt>
                <c:pt idx="42809">
                  <c:v>1084.5</c:v>
                </c:pt>
                <c:pt idx="42810">
                  <c:v>1061</c:v>
                </c:pt>
                <c:pt idx="42811">
                  <c:v>1431.22</c:v>
                </c:pt>
                <c:pt idx="42812">
                  <c:v>1133.82</c:v>
                </c:pt>
                <c:pt idx="42813">
                  <c:v>1192.96</c:v>
                </c:pt>
                <c:pt idx="42814">
                  <c:v>1085.21</c:v>
                </c:pt>
                <c:pt idx="42815">
                  <c:v>1235</c:v>
                </c:pt>
                <c:pt idx="42816">
                  <c:v>1341.94</c:v>
                </c:pt>
                <c:pt idx="42817">
                  <c:v>1209.96</c:v>
                </c:pt>
                <c:pt idx="42818">
                  <c:v>1170.25</c:v>
                </c:pt>
                <c:pt idx="42819">
                  <c:v>1145.44</c:v>
                </c:pt>
                <c:pt idx="42820">
                  <c:v>1140</c:v>
                </c:pt>
                <c:pt idx="42821">
                  <c:v>1114.21</c:v>
                </c:pt>
                <c:pt idx="42822">
                  <c:v>1156.25</c:v>
                </c:pt>
                <c:pt idx="42823">
                  <c:v>958.71</c:v>
                </c:pt>
                <c:pt idx="42824">
                  <c:v>1084.5</c:v>
                </c:pt>
                <c:pt idx="42825">
                  <c:v>1000.75</c:v>
                </c:pt>
                <c:pt idx="42826">
                  <c:v>991.94</c:v>
                </c:pt>
                <c:pt idx="42827">
                  <c:v>1092</c:v>
                </c:pt>
                <c:pt idx="42828">
                  <c:v>997</c:v>
                </c:pt>
                <c:pt idx="42829">
                  <c:v>1197</c:v>
                </c:pt>
                <c:pt idx="42830">
                  <c:v>1218</c:v>
                </c:pt>
                <c:pt idx="42831">
                  <c:v>1527.5</c:v>
                </c:pt>
                <c:pt idx="42832">
                  <c:v>1484.25</c:v>
                </c:pt>
                <c:pt idx="42833">
                  <c:v>1326.19</c:v>
                </c:pt>
                <c:pt idx="42834">
                  <c:v>1526.53</c:v>
                </c:pt>
                <c:pt idx="42835">
                  <c:v>2359.86</c:v>
                </c:pt>
                <c:pt idx="42836">
                  <c:v>2632.09</c:v>
                </c:pt>
                <c:pt idx="42837">
                  <c:v>557.85</c:v>
                </c:pt>
                <c:pt idx="42838">
                  <c:v>849.44</c:v>
                </c:pt>
                <c:pt idx="42839">
                  <c:v>1035.68</c:v>
                </c:pt>
                <c:pt idx="42840">
                  <c:v>968.94</c:v>
                </c:pt>
                <c:pt idx="42841">
                  <c:v>1234.6300000000001</c:v>
                </c:pt>
                <c:pt idx="42842">
                  <c:v>1317.94</c:v>
                </c:pt>
                <c:pt idx="42843">
                  <c:v>1078.69</c:v>
                </c:pt>
                <c:pt idx="42844">
                  <c:v>943.98</c:v>
                </c:pt>
                <c:pt idx="42845">
                  <c:v>1140.8599999999999</c:v>
                </c:pt>
                <c:pt idx="42846">
                  <c:v>1863.45</c:v>
                </c:pt>
                <c:pt idx="42847">
                  <c:v>1304.53</c:v>
                </c:pt>
                <c:pt idx="42848">
                  <c:v>1891.07</c:v>
                </c:pt>
                <c:pt idx="42849">
                  <c:v>3986.81</c:v>
                </c:pt>
                <c:pt idx="42850">
                  <c:v>2091.5500000000002</c:v>
                </c:pt>
                <c:pt idx="42851">
                  <c:v>1839.24</c:v>
                </c:pt>
                <c:pt idx="42852">
                  <c:v>2504.2600000000002</c:v>
                </c:pt>
                <c:pt idx="42853">
                  <c:v>2461.4299999999998</c:v>
                </c:pt>
                <c:pt idx="42854">
                  <c:v>1049.48</c:v>
                </c:pt>
                <c:pt idx="42855">
                  <c:v>515.42999999999995</c:v>
                </c:pt>
                <c:pt idx="42856">
                  <c:v>1305.9000000000001</c:v>
                </c:pt>
                <c:pt idx="42857">
                  <c:v>801.53</c:v>
                </c:pt>
                <c:pt idx="42858">
                  <c:v>872.51</c:v>
                </c:pt>
                <c:pt idx="42859">
                  <c:v>2509.71</c:v>
                </c:pt>
                <c:pt idx="42860">
                  <c:v>936.61</c:v>
                </c:pt>
                <c:pt idx="42861">
                  <c:v>1221.47</c:v>
                </c:pt>
                <c:pt idx="42862">
                  <c:v>1059.44</c:v>
                </c:pt>
                <c:pt idx="42863">
                  <c:v>1110.79</c:v>
                </c:pt>
                <c:pt idx="42864">
                  <c:v>1462.89</c:v>
                </c:pt>
                <c:pt idx="42865">
                  <c:v>1291.93</c:v>
                </c:pt>
                <c:pt idx="42866">
                  <c:v>1370.5</c:v>
                </c:pt>
                <c:pt idx="42867">
                  <c:v>1118.47</c:v>
                </c:pt>
                <c:pt idx="42868">
                  <c:v>1350.63</c:v>
                </c:pt>
                <c:pt idx="42869">
                  <c:v>1466.7</c:v>
                </c:pt>
                <c:pt idx="42870">
                  <c:v>1474.12</c:v>
                </c:pt>
                <c:pt idx="42871">
                  <c:v>1113.5</c:v>
                </c:pt>
                <c:pt idx="42872">
                  <c:v>1106.7</c:v>
                </c:pt>
                <c:pt idx="42873">
                  <c:v>826.54</c:v>
                </c:pt>
                <c:pt idx="42874">
                  <c:v>1112.76</c:v>
                </c:pt>
                <c:pt idx="42875">
                  <c:v>1311.47</c:v>
                </c:pt>
                <c:pt idx="42876">
                  <c:v>1303.73</c:v>
                </c:pt>
                <c:pt idx="42877">
                  <c:v>867.72</c:v>
                </c:pt>
                <c:pt idx="42878">
                  <c:v>1330.87</c:v>
                </c:pt>
                <c:pt idx="42879">
                  <c:v>1294.73</c:v>
                </c:pt>
                <c:pt idx="42880">
                  <c:v>982.22</c:v>
                </c:pt>
                <c:pt idx="42881">
                  <c:v>1332.6</c:v>
                </c:pt>
                <c:pt idx="42882">
                  <c:v>1496.73</c:v>
                </c:pt>
                <c:pt idx="42883">
                  <c:v>1367.83</c:v>
                </c:pt>
                <c:pt idx="42884">
                  <c:v>1419.51</c:v>
                </c:pt>
                <c:pt idx="42885">
                  <c:v>2025.21</c:v>
                </c:pt>
                <c:pt idx="42886">
                  <c:v>2746.59</c:v>
                </c:pt>
                <c:pt idx="42887">
                  <c:v>4103.03</c:v>
                </c:pt>
                <c:pt idx="42888">
                  <c:v>3604.95</c:v>
                </c:pt>
                <c:pt idx="42889">
                  <c:v>1076.26</c:v>
                </c:pt>
                <c:pt idx="42890">
                  <c:v>1107.96</c:v>
                </c:pt>
                <c:pt idx="42891">
                  <c:v>990.12</c:v>
                </c:pt>
                <c:pt idx="42892">
                  <c:v>1040.31</c:v>
                </c:pt>
                <c:pt idx="42893">
                  <c:v>1155.27</c:v>
                </c:pt>
                <c:pt idx="42894">
                  <c:v>1180.6600000000001</c:v>
                </c:pt>
                <c:pt idx="42895">
                  <c:v>754.3</c:v>
                </c:pt>
                <c:pt idx="42896">
                  <c:v>1886.75</c:v>
                </c:pt>
                <c:pt idx="42897">
                  <c:v>1281.42</c:v>
                </c:pt>
                <c:pt idx="42898">
                  <c:v>2441.9299999999998</c:v>
                </c:pt>
                <c:pt idx="42899">
                  <c:v>1918.15</c:v>
                </c:pt>
                <c:pt idx="42900">
                  <c:v>1804.74</c:v>
                </c:pt>
                <c:pt idx="42901">
                  <c:v>3533.1</c:v>
                </c:pt>
                <c:pt idx="42902">
                  <c:v>2232.98</c:v>
                </c:pt>
                <c:pt idx="42903">
                  <c:v>3228.91</c:v>
                </c:pt>
                <c:pt idx="42904">
                  <c:v>2786.87</c:v>
                </c:pt>
                <c:pt idx="42905">
                  <c:v>3761.52</c:v>
                </c:pt>
                <c:pt idx="42906">
                  <c:v>1507.2</c:v>
                </c:pt>
                <c:pt idx="42907">
                  <c:v>1187.07</c:v>
                </c:pt>
                <c:pt idx="42908">
                  <c:v>1298.05</c:v>
                </c:pt>
                <c:pt idx="42909">
                  <c:v>693.52</c:v>
                </c:pt>
                <c:pt idx="42910">
                  <c:v>915.75</c:v>
                </c:pt>
                <c:pt idx="42911">
                  <c:v>1263.0899999999999</c:v>
                </c:pt>
                <c:pt idx="42912">
                  <c:v>1872.98</c:v>
                </c:pt>
                <c:pt idx="42913">
                  <c:v>1941.82</c:v>
                </c:pt>
                <c:pt idx="42914">
                  <c:v>1439.33</c:v>
                </c:pt>
                <c:pt idx="42915">
                  <c:v>1494.74</c:v>
                </c:pt>
                <c:pt idx="42916">
                  <c:v>1523</c:v>
                </c:pt>
                <c:pt idx="42917">
                  <c:v>1565.05</c:v>
                </c:pt>
                <c:pt idx="42918">
                  <c:v>851.28</c:v>
                </c:pt>
                <c:pt idx="42919">
                  <c:v>987.76</c:v>
                </c:pt>
                <c:pt idx="42920">
                  <c:v>1762.32</c:v>
                </c:pt>
                <c:pt idx="42921">
                  <c:v>1539.92</c:v>
                </c:pt>
                <c:pt idx="42922">
                  <c:v>1305.24</c:v>
                </c:pt>
                <c:pt idx="42923">
                  <c:v>1613.24</c:v>
                </c:pt>
                <c:pt idx="42924">
                  <c:v>1265.95</c:v>
                </c:pt>
                <c:pt idx="42925">
                  <c:v>1351.5</c:v>
                </c:pt>
                <c:pt idx="42926">
                  <c:v>1629.51</c:v>
                </c:pt>
                <c:pt idx="42927">
                  <c:v>1263.5899999999999</c:v>
                </c:pt>
                <c:pt idx="42928">
                  <c:v>1133.94</c:v>
                </c:pt>
                <c:pt idx="42929">
                  <c:v>1193.56</c:v>
                </c:pt>
                <c:pt idx="42930">
                  <c:v>1246.52</c:v>
                </c:pt>
                <c:pt idx="42931">
                  <c:v>1330.54</c:v>
                </c:pt>
                <c:pt idx="42932">
                  <c:v>1129</c:v>
                </c:pt>
                <c:pt idx="42933">
                  <c:v>1323.79</c:v>
                </c:pt>
                <c:pt idx="42934">
                  <c:v>1481.68</c:v>
                </c:pt>
                <c:pt idx="42935">
                  <c:v>1060.76</c:v>
                </c:pt>
                <c:pt idx="42936">
                  <c:v>981.63</c:v>
                </c:pt>
                <c:pt idx="42937">
                  <c:v>2159.02</c:v>
                </c:pt>
                <c:pt idx="42938">
                  <c:v>1760.35</c:v>
                </c:pt>
                <c:pt idx="42939">
                  <c:v>1315.23</c:v>
                </c:pt>
                <c:pt idx="42940">
                  <c:v>2398.41</c:v>
                </c:pt>
                <c:pt idx="42941">
                  <c:v>3162.07</c:v>
                </c:pt>
                <c:pt idx="42942">
                  <c:v>1324.11</c:v>
                </c:pt>
                <c:pt idx="42943">
                  <c:v>1013.67</c:v>
                </c:pt>
                <c:pt idx="42944">
                  <c:v>1283.99</c:v>
                </c:pt>
                <c:pt idx="42945">
                  <c:v>932.61</c:v>
                </c:pt>
                <c:pt idx="42946">
                  <c:v>1638.03</c:v>
                </c:pt>
                <c:pt idx="42947">
                  <c:v>1966.19</c:v>
                </c:pt>
                <c:pt idx="42948">
                  <c:v>1188.42</c:v>
                </c:pt>
                <c:pt idx="42949">
                  <c:v>1493.12</c:v>
                </c:pt>
                <c:pt idx="42950">
                  <c:v>2516</c:v>
                </c:pt>
                <c:pt idx="42951">
                  <c:v>3309</c:v>
                </c:pt>
                <c:pt idx="42952">
                  <c:v>2436</c:v>
                </c:pt>
                <c:pt idx="42953">
                  <c:v>2407.94</c:v>
                </c:pt>
                <c:pt idx="42954">
                  <c:v>2579</c:v>
                </c:pt>
                <c:pt idx="42955">
                  <c:v>2713.75</c:v>
                </c:pt>
                <c:pt idx="42956">
                  <c:v>3067.75</c:v>
                </c:pt>
                <c:pt idx="42957">
                  <c:v>2706.25</c:v>
                </c:pt>
                <c:pt idx="42958">
                  <c:v>3005.25</c:v>
                </c:pt>
                <c:pt idx="42959">
                  <c:v>3396.5</c:v>
                </c:pt>
                <c:pt idx="42960">
                  <c:v>2663.5</c:v>
                </c:pt>
                <c:pt idx="42961">
                  <c:v>2542.25</c:v>
                </c:pt>
                <c:pt idx="42962">
                  <c:v>2270.75</c:v>
                </c:pt>
                <c:pt idx="42963">
                  <c:v>3117.75</c:v>
                </c:pt>
                <c:pt idx="42964">
                  <c:v>2900.25</c:v>
                </c:pt>
                <c:pt idx="42965">
                  <c:v>2971.5</c:v>
                </c:pt>
                <c:pt idx="42966">
                  <c:v>2649</c:v>
                </c:pt>
                <c:pt idx="42967">
                  <c:v>3410.25</c:v>
                </c:pt>
                <c:pt idx="42968">
                  <c:v>2614</c:v>
                </c:pt>
                <c:pt idx="42969">
                  <c:v>2611</c:v>
                </c:pt>
                <c:pt idx="42970">
                  <c:v>2315.5</c:v>
                </c:pt>
                <c:pt idx="42971">
                  <c:v>2107.25</c:v>
                </c:pt>
                <c:pt idx="42972">
                  <c:v>2105.7199999999998</c:v>
                </c:pt>
                <c:pt idx="42973">
                  <c:v>2302</c:v>
                </c:pt>
                <c:pt idx="42974">
                  <c:v>2355.83</c:v>
                </c:pt>
                <c:pt idx="42975">
                  <c:v>2150.44</c:v>
                </c:pt>
                <c:pt idx="42976">
                  <c:v>2443.59</c:v>
                </c:pt>
                <c:pt idx="42977">
                  <c:v>2325.46</c:v>
                </c:pt>
                <c:pt idx="42978">
                  <c:v>2086.96</c:v>
                </c:pt>
                <c:pt idx="42979">
                  <c:v>2783.21</c:v>
                </c:pt>
                <c:pt idx="42980">
                  <c:v>1921.68</c:v>
                </c:pt>
                <c:pt idx="42981">
                  <c:v>1840.81</c:v>
                </c:pt>
                <c:pt idx="42982">
                  <c:v>2123.4899999999998</c:v>
                </c:pt>
                <c:pt idx="42983">
                  <c:v>1939.22</c:v>
                </c:pt>
                <c:pt idx="42984">
                  <c:v>1755.34</c:v>
                </c:pt>
                <c:pt idx="42985">
                  <c:v>1937.05</c:v>
                </c:pt>
                <c:pt idx="42986">
                  <c:v>2374.09</c:v>
                </c:pt>
                <c:pt idx="42987">
                  <c:v>2020.95</c:v>
                </c:pt>
                <c:pt idx="42988">
                  <c:v>2552.16</c:v>
                </c:pt>
                <c:pt idx="42989">
                  <c:v>2706.59</c:v>
                </c:pt>
                <c:pt idx="42990">
                  <c:v>2604.5500000000002</c:v>
                </c:pt>
                <c:pt idx="42991">
                  <c:v>3179.16</c:v>
                </c:pt>
                <c:pt idx="42992">
                  <c:v>3069.37</c:v>
                </c:pt>
                <c:pt idx="42993">
                  <c:v>2035.74</c:v>
                </c:pt>
                <c:pt idx="42994">
                  <c:v>2539.5500000000002</c:v>
                </c:pt>
                <c:pt idx="42995">
                  <c:v>2519.2600000000002</c:v>
                </c:pt>
                <c:pt idx="42996">
                  <c:v>3344.27</c:v>
                </c:pt>
                <c:pt idx="42997">
                  <c:v>1951.2</c:v>
                </c:pt>
                <c:pt idx="42998">
                  <c:v>1819.21</c:v>
                </c:pt>
                <c:pt idx="42999">
                  <c:v>1610.02</c:v>
                </c:pt>
                <c:pt idx="43000">
                  <c:v>1515.85</c:v>
                </c:pt>
                <c:pt idx="43001">
                  <c:v>1895.96</c:v>
                </c:pt>
                <c:pt idx="43002">
                  <c:v>1777.12</c:v>
                </c:pt>
                <c:pt idx="43003">
                  <c:v>1723.37</c:v>
                </c:pt>
                <c:pt idx="43004">
                  <c:v>2715.59</c:v>
                </c:pt>
                <c:pt idx="43005">
                  <c:v>2661.03</c:v>
                </c:pt>
                <c:pt idx="43006">
                  <c:v>3375.93</c:v>
                </c:pt>
                <c:pt idx="43007">
                  <c:v>2396.63</c:v>
                </c:pt>
                <c:pt idx="43008">
                  <c:v>2888.72</c:v>
                </c:pt>
                <c:pt idx="43009">
                  <c:v>2901.41</c:v>
                </c:pt>
                <c:pt idx="43010">
                  <c:v>2598.5100000000002</c:v>
                </c:pt>
                <c:pt idx="43011">
                  <c:v>2914.97</c:v>
                </c:pt>
                <c:pt idx="43012">
                  <c:v>2912.83</c:v>
                </c:pt>
                <c:pt idx="43013">
                  <c:v>3050.18</c:v>
                </c:pt>
                <c:pt idx="43014">
                  <c:v>2831.62</c:v>
                </c:pt>
                <c:pt idx="43015">
                  <c:v>2661.43</c:v>
                </c:pt>
                <c:pt idx="43016">
                  <c:v>1984.65</c:v>
                </c:pt>
                <c:pt idx="43017">
                  <c:v>2524.5</c:v>
                </c:pt>
                <c:pt idx="43018">
                  <c:v>2756.62</c:v>
                </c:pt>
                <c:pt idx="43019">
                  <c:v>2349.46</c:v>
                </c:pt>
                <c:pt idx="43020">
                  <c:v>3074.58</c:v>
                </c:pt>
                <c:pt idx="43021">
                  <c:v>2227.08</c:v>
                </c:pt>
                <c:pt idx="43022">
                  <c:v>2071.06</c:v>
                </c:pt>
                <c:pt idx="43023">
                  <c:v>2162.62</c:v>
                </c:pt>
                <c:pt idx="43024">
                  <c:v>2279.4899999999998</c:v>
                </c:pt>
                <c:pt idx="43025">
                  <c:v>2296.56</c:v>
                </c:pt>
                <c:pt idx="43026">
                  <c:v>2261.39</c:v>
                </c:pt>
                <c:pt idx="43027">
                  <c:v>2464.2800000000002</c:v>
                </c:pt>
                <c:pt idx="43028">
                  <c:v>2585.88</c:v>
                </c:pt>
                <c:pt idx="43029">
                  <c:v>2185.5300000000002</c:v>
                </c:pt>
                <c:pt idx="43030">
                  <c:v>3125.96</c:v>
                </c:pt>
                <c:pt idx="43031">
                  <c:v>3234.61</c:v>
                </c:pt>
                <c:pt idx="43032">
                  <c:v>2910.8</c:v>
                </c:pt>
                <c:pt idx="43033">
                  <c:v>2601.02</c:v>
                </c:pt>
                <c:pt idx="43034">
                  <c:v>2199.58</c:v>
                </c:pt>
                <c:pt idx="43035">
                  <c:v>2458.4</c:v>
                </c:pt>
                <c:pt idx="43036">
                  <c:v>2180.5</c:v>
                </c:pt>
                <c:pt idx="43037">
                  <c:v>2492.16</c:v>
                </c:pt>
                <c:pt idx="43038">
                  <c:v>2145.08</c:v>
                </c:pt>
                <c:pt idx="43039">
                  <c:v>2576.1799999999998</c:v>
                </c:pt>
                <c:pt idx="43040">
                  <c:v>2452.62</c:v>
                </c:pt>
                <c:pt idx="43041">
                  <c:v>3255.77</c:v>
                </c:pt>
                <c:pt idx="43042">
                  <c:v>2537.6799999999998</c:v>
                </c:pt>
                <c:pt idx="43043">
                  <c:v>2179.15</c:v>
                </c:pt>
                <c:pt idx="43044">
                  <c:v>3271.07</c:v>
                </c:pt>
                <c:pt idx="43045">
                  <c:v>3839.39</c:v>
                </c:pt>
                <c:pt idx="43046">
                  <c:v>2945.7</c:v>
                </c:pt>
                <c:pt idx="43047">
                  <c:v>3746.43</c:v>
                </c:pt>
                <c:pt idx="43048">
                  <c:v>3334.63</c:v>
                </c:pt>
                <c:pt idx="43049">
                  <c:v>2702.59</c:v>
                </c:pt>
                <c:pt idx="43050">
                  <c:v>2632.09</c:v>
                </c:pt>
                <c:pt idx="43051">
                  <c:v>1714.13</c:v>
                </c:pt>
                <c:pt idx="43052">
                  <c:v>1248.78</c:v>
                </c:pt>
                <c:pt idx="43053">
                  <c:v>2364.1</c:v>
                </c:pt>
                <c:pt idx="43054">
                  <c:v>2085.08</c:v>
                </c:pt>
                <c:pt idx="43055">
                  <c:v>2956.07</c:v>
                </c:pt>
                <c:pt idx="43056">
                  <c:v>2943.84</c:v>
                </c:pt>
                <c:pt idx="43057">
                  <c:v>2940.82</c:v>
                </c:pt>
                <c:pt idx="43058">
                  <c:v>3408.27</c:v>
                </c:pt>
                <c:pt idx="43059">
                  <c:v>5872.86</c:v>
                </c:pt>
                <c:pt idx="43060">
                  <c:v>5263.3</c:v>
                </c:pt>
                <c:pt idx="43061">
                  <c:v>3726.36</c:v>
                </c:pt>
                <c:pt idx="43062">
                  <c:v>4117.6400000000003</c:v>
                </c:pt>
                <c:pt idx="43063">
                  <c:v>4185.2</c:v>
                </c:pt>
                <c:pt idx="43064">
                  <c:v>3675.92</c:v>
                </c:pt>
                <c:pt idx="43065">
                  <c:v>2542.87</c:v>
                </c:pt>
                <c:pt idx="43066">
                  <c:v>3001.69</c:v>
                </c:pt>
                <c:pt idx="43067">
                  <c:v>3455.89</c:v>
                </c:pt>
                <c:pt idx="43068">
                  <c:v>2924.05</c:v>
                </c:pt>
                <c:pt idx="43069">
                  <c:v>3238.54</c:v>
                </c:pt>
                <c:pt idx="43070">
                  <c:v>3561.05</c:v>
                </c:pt>
                <c:pt idx="43071">
                  <c:v>3789.33</c:v>
                </c:pt>
                <c:pt idx="43072">
                  <c:v>2805.1</c:v>
                </c:pt>
                <c:pt idx="43073">
                  <c:v>2519.9299999999998</c:v>
                </c:pt>
                <c:pt idx="43074">
                  <c:v>2905.25</c:v>
                </c:pt>
                <c:pt idx="43075">
                  <c:v>2708.16</c:v>
                </c:pt>
                <c:pt idx="43076">
                  <c:v>3232.94</c:v>
                </c:pt>
                <c:pt idx="43077">
                  <c:v>2543.08</c:v>
                </c:pt>
                <c:pt idx="43078">
                  <c:v>2398.0700000000002</c:v>
                </c:pt>
                <c:pt idx="43079">
                  <c:v>2544.09</c:v>
                </c:pt>
                <c:pt idx="43080">
                  <c:v>2709.79</c:v>
                </c:pt>
                <c:pt idx="43081">
                  <c:v>2856.67</c:v>
                </c:pt>
                <c:pt idx="43082">
                  <c:v>2588.46</c:v>
                </c:pt>
                <c:pt idx="43083">
                  <c:v>2791.58</c:v>
                </c:pt>
                <c:pt idx="43084">
                  <c:v>2988.42</c:v>
                </c:pt>
                <c:pt idx="43085">
                  <c:v>3644.26</c:v>
                </c:pt>
                <c:pt idx="43086">
                  <c:v>2273.2199999999998</c:v>
                </c:pt>
                <c:pt idx="43087">
                  <c:v>2639.12</c:v>
                </c:pt>
                <c:pt idx="43088">
                  <c:v>2762.08</c:v>
                </c:pt>
                <c:pt idx="43089">
                  <c:v>2768.02</c:v>
                </c:pt>
                <c:pt idx="43090">
                  <c:v>2768.12</c:v>
                </c:pt>
                <c:pt idx="43091">
                  <c:v>2518.65</c:v>
                </c:pt>
                <c:pt idx="43092">
                  <c:v>2483.2600000000002</c:v>
                </c:pt>
                <c:pt idx="43093">
                  <c:v>2054.31</c:v>
                </c:pt>
                <c:pt idx="43094">
                  <c:v>2192.4</c:v>
                </c:pt>
                <c:pt idx="43095">
                  <c:v>2162.35</c:v>
                </c:pt>
                <c:pt idx="43096">
                  <c:v>1845.89</c:v>
                </c:pt>
                <c:pt idx="43097">
                  <c:v>2156.86</c:v>
                </c:pt>
                <c:pt idx="43098">
                  <c:v>1792.9</c:v>
                </c:pt>
                <c:pt idx="43099">
                  <c:v>1763.19</c:v>
                </c:pt>
                <c:pt idx="43100">
                  <c:v>1368.99</c:v>
                </c:pt>
                <c:pt idx="43101">
                  <c:v>2396.3000000000002</c:v>
                </c:pt>
                <c:pt idx="43102">
                  <c:v>2569.96</c:v>
                </c:pt>
                <c:pt idx="43103">
                  <c:v>1687.14</c:v>
                </c:pt>
                <c:pt idx="43104">
                  <c:v>1472.86</c:v>
                </c:pt>
                <c:pt idx="43105">
                  <c:v>1764.76</c:v>
                </c:pt>
                <c:pt idx="43106">
                  <c:v>1702.52</c:v>
                </c:pt>
                <c:pt idx="43107">
                  <c:v>1837.2</c:v>
                </c:pt>
                <c:pt idx="43108">
                  <c:v>1455.38</c:v>
                </c:pt>
                <c:pt idx="43109">
                  <c:v>1569.73</c:v>
                </c:pt>
                <c:pt idx="43110">
                  <c:v>1451.32</c:v>
                </c:pt>
                <c:pt idx="43111">
                  <c:v>1409.08</c:v>
                </c:pt>
                <c:pt idx="43112">
                  <c:v>1395.38</c:v>
                </c:pt>
                <c:pt idx="43113">
                  <c:v>1296.3800000000001</c:v>
                </c:pt>
                <c:pt idx="43114">
                  <c:v>1166.97</c:v>
                </c:pt>
                <c:pt idx="43115">
                  <c:v>1339.01</c:v>
                </c:pt>
                <c:pt idx="43116">
                  <c:v>1151.76</c:v>
                </c:pt>
                <c:pt idx="43117">
                  <c:v>1188.83</c:v>
                </c:pt>
                <c:pt idx="43118">
                  <c:v>1129.22</c:v>
                </c:pt>
                <c:pt idx="43119">
                  <c:v>1239.1500000000001</c:v>
                </c:pt>
                <c:pt idx="43120">
                  <c:v>1682.61</c:v>
                </c:pt>
                <c:pt idx="43121">
                  <c:v>1323.43</c:v>
                </c:pt>
                <c:pt idx="43122">
                  <c:v>1387.91</c:v>
                </c:pt>
                <c:pt idx="43123">
                  <c:v>1403.56</c:v>
                </c:pt>
                <c:pt idx="43124">
                  <c:v>1237.32</c:v>
                </c:pt>
                <c:pt idx="43125">
                  <c:v>1529.99</c:v>
                </c:pt>
                <c:pt idx="43126">
                  <c:v>1307.97</c:v>
                </c:pt>
                <c:pt idx="43127">
                  <c:v>1911.02</c:v>
                </c:pt>
                <c:pt idx="43128">
                  <c:v>2664.52</c:v>
                </c:pt>
                <c:pt idx="43129">
                  <c:v>1904.9</c:v>
                </c:pt>
                <c:pt idx="43130">
                  <c:v>1675.92</c:v>
                </c:pt>
                <c:pt idx="43131">
                  <c:v>1761.47</c:v>
                </c:pt>
                <c:pt idx="43132">
                  <c:v>3270.59</c:v>
                </c:pt>
                <c:pt idx="43133">
                  <c:v>2035.59</c:v>
                </c:pt>
                <c:pt idx="43134">
                  <c:v>2296.58</c:v>
                </c:pt>
                <c:pt idx="43135">
                  <c:v>3532.11</c:v>
                </c:pt>
                <c:pt idx="43136">
                  <c:v>2646.67</c:v>
                </c:pt>
                <c:pt idx="43137">
                  <c:v>2498.0500000000002</c:v>
                </c:pt>
                <c:pt idx="43138">
                  <c:v>2564.52</c:v>
                </c:pt>
                <c:pt idx="43139">
                  <c:v>3142.37</c:v>
                </c:pt>
                <c:pt idx="43140">
                  <c:v>1776.51</c:v>
                </c:pt>
                <c:pt idx="43141">
                  <c:v>1230.51</c:v>
                </c:pt>
                <c:pt idx="43142">
                  <c:v>1591.54</c:v>
                </c:pt>
                <c:pt idx="43143">
                  <c:v>959.76</c:v>
                </c:pt>
                <c:pt idx="43144">
                  <c:v>1226.31</c:v>
                </c:pt>
                <c:pt idx="43145">
                  <c:v>2186.17</c:v>
                </c:pt>
                <c:pt idx="43146">
                  <c:v>1597.18</c:v>
                </c:pt>
                <c:pt idx="43147">
                  <c:v>2448.19</c:v>
                </c:pt>
                <c:pt idx="43148">
                  <c:v>1824.66</c:v>
                </c:pt>
                <c:pt idx="43149">
                  <c:v>2209.5700000000002</c:v>
                </c:pt>
                <c:pt idx="43150">
                  <c:v>1727.34</c:v>
                </c:pt>
                <c:pt idx="43151">
                  <c:v>1662.13</c:v>
                </c:pt>
                <c:pt idx="43152">
                  <c:v>1384.47</c:v>
                </c:pt>
                <c:pt idx="43153">
                  <c:v>1999.27</c:v>
                </c:pt>
                <c:pt idx="43154">
                  <c:v>2208.75</c:v>
                </c:pt>
                <c:pt idx="43155">
                  <c:v>2067.4499999999998</c:v>
                </c:pt>
                <c:pt idx="43156">
                  <c:v>1909.11</c:v>
                </c:pt>
                <c:pt idx="43157">
                  <c:v>1509.55</c:v>
                </c:pt>
                <c:pt idx="43158">
                  <c:v>1757.41</c:v>
                </c:pt>
                <c:pt idx="43159">
                  <c:v>1237.27</c:v>
                </c:pt>
                <c:pt idx="43160">
                  <c:v>1461.67</c:v>
                </c:pt>
                <c:pt idx="43161">
                  <c:v>1478.88</c:v>
                </c:pt>
                <c:pt idx="43162">
                  <c:v>1731.33</c:v>
                </c:pt>
                <c:pt idx="43163">
                  <c:v>1715.05</c:v>
                </c:pt>
                <c:pt idx="43164">
                  <c:v>1245.19</c:v>
                </c:pt>
                <c:pt idx="43165">
                  <c:v>1353.61</c:v>
                </c:pt>
                <c:pt idx="43166">
                  <c:v>1258.1199999999999</c:v>
                </c:pt>
                <c:pt idx="43167">
                  <c:v>1445.5</c:v>
                </c:pt>
                <c:pt idx="43168">
                  <c:v>1399.18</c:v>
                </c:pt>
                <c:pt idx="43169">
                  <c:v>1472.7</c:v>
                </c:pt>
                <c:pt idx="43170">
                  <c:v>1137.99</c:v>
                </c:pt>
                <c:pt idx="43171">
                  <c:v>2115.19</c:v>
                </c:pt>
                <c:pt idx="43172">
                  <c:v>1412.97</c:v>
                </c:pt>
                <c:pt idx="43173">
                  <c:v>1521.42</c:v>
                </c:pt>
                <c:pt idx="43174">
                  <c:v>1477.85</c:v>
                </c:pt>
                <c:pt idx="43175">
                  <c:v>1380.19</c:v>
                </c:pt>
                <c:pt idx="43176">
                  <c:v>1850.4</c:v>
                </c:pt>
                <c:pt idx="43177">
                  <c:v>1487.73</c:v>
                </c:pt>
                <c:pt idx="43178">
                  <c:v>1320.25</c:v>
                </c:pt>
                <c:pt idx="43179">
                  <c:v>1453.13</c:v>
                </c:pt>
                <c:pt idx="43180">
                  <c:v>2228.5</c:v>
                </c:pt>
                <c:pt idx="43181">
                  <c:v>2326.0500000000002</c:v>
                </c:pt>
                <c:pt idx="43182">
                  <c:v>3229.76</c:v>
                </c:pt>
                <c:pt idx="43183">
                  <c:v>2421.64</c:v>
                </c:pt>
                <c:pt idx="43184">
                  <c:v>2615.77</c:v>
                </c:pt>
                <c:pt idx="43185">
                  <c:v>2688.96</c:v>
                </c:pt>
                <c:pt idx="43186">
                  <c:v>1929.57</c:v>
                </c:pt>
                <c:pt idx="43187">
                  <c:v>2885.16</c:v>
                </c:pt>
                <c:pt idx="43188">
                  <c:v>2680.86</c:v>
                </c:pt>
                <c:pt idx="43189">
                  <c:v>2994.84</c:v>
                </c:pt>
                <c:pt idx="43190">
                  <c:v>3186.26</c:v>
                </c:pt>
                <c:pt idx="43191">
                  <c:v>3992.25</c:v>
                </c:pt>
                <c:pt idx="43192">
                  <c:v>1824.4</c:v>
                </c:pt>
                <c:pt idx="43193">
                  <c:v>1223.49</c:v>
                </c:pt>
                <c:pt idx="43194">
                  <c:v>1493.22</c:v>
                </c:pt>
                <c:pt idx="43195">
                  <c:v>1558.07</c:v>
                </c:pt>
                <c:pt idx="43196">
                  <c:v>1522.75</c:v>
                </c:pt>
                <c:pt idx="43197">
                  <c:v>2388.15</c:v>
                </c:pt>
                <c:pt idx="43198">
                  <c:v>2220.27</c:v>
                </c:pt>
                <c:pt idx="43199">
                  <c:v>2914.62</c:v>
                </c:pt>
                <c:pt idx="43200">
                  <c:v>2245.58</c:v>
                </c:pt>
                <c:pt idx="43201">
                  <c:v>1937.32</c:v>
                </c:pt>
                <c:pt idx="43202">
                  <c:v>1477.44</c:v>
                </c:pt>
                <c:pt idx="43203">
                  <c:v>2124.63</c:v>
                </c:pt>
                <c:pt idx="43204">
                  <c:v>1526.46</c:v>
                </c:pt>
                <c:pt idx="43205">
                  <c:v>1877.67</c:v>
                </c:pt>
                <c:pt idx="43206">
                  <c:v>2430.59</c:v>
                </c:pt>
                <c:pt idx="43207">
                  <c:v>1901.79</c:v>
                </c:pt>
                <c:pt idx="43208">
                  <c:v>1277.52</c:v>
                </c:pt>
                <c:pt idx="43209">
                  <c:v>1809.37</c:v>
                </c:pt>
                <c:pt idx="43210">
                  <c:v>1646.55</c:v>
                </c:pt>
                <c:pt idx="43211">
                  <c:v>1628.89</c:v>
                </c:pt>
                <c:pt idx="43212">
                  <c:v>1386.59</c:v>
                </c:pt>
                <c:pt idx="43213">
                  <c:v>1470.6</c:v>
                </c:pt>
                <c:pt idx="43214">
                  <c:v>1528.41</c:v>
                </c:pt>
                <c:pt idx="43215">
                  <c:v>1088.74</c:v>
                </c:pt>
                <c:pt idx="43216">
                  <c:v>1481.8</c:v>
                </c:pt>
                <c:pt idx="43217">
                  <c:v>1257.5</c:v>
                </c:pt>
                <c:pt idx="43218">
                  <c:v>1471.97</c:v>
                </c:pt>
                <c:pt idx="43219">
                  <c:v>1277.92</c:v>
                </c:pt>
                <c:pt idx="43220">
                  <c:v>1068.0999999999999</c:v>
                </c:pt>
                <c:pt idx="43221">
                  <c:v>1197.92</c:v>
                </c:pt>
                <c:pt idx="43222">
                  <c:v>1130.27</c:v>
                </c:pt>
                <c:pt idx="43223">
                  <c:v>1369.14</c:v>
                </c:pt>
                <c:pt idx="43224">
                  <c:v>1270.5</c:v>
                </c:pt>
                <c:pt idx="43225">
                  <c:v>1159.8800000000001</c:v>
                </c:pt>
                <c:pt idx="43226">
                  <c:v>1355.19</c:v>
                </c:pt>
                <c:pt idx="43227">
                  <c:v>1241.98</c:v>
                </c:pt>
                <c:pt idx="43228">
                  <c:v>1421.23</c:v>
                </c:pt>
                <c:pt idx="43229">
                  <c:v>1398.23</c:v>
                </c:pt>
                <c:pt idx="43230">
                  <c:v>1584.04</c:v>
                </c:pt>
                <c:pt idx="43231">
                  <c:v>1027.8800000000001</c:v>
                </c:pt>
                <c:pt idx="43232">
                  <c:v>2206.9</c:v>
                </c:pt>
                <c:pt idx="43233">
                  <c:v>2413.0100000000002</c:v>
                </c:pt>
                <c:pt idx="43234">
                  <c:v>1874.24</c:v>
                </c:pt>
                <c:pt idx="43235">
                  <c:v>1397.08</c:v>
                </c:pt>
                <c:pt idx="43236">
                  <c:v>435.5</c:v>
                </c:pt>
                <c:pt idx="43237">
                  <c:v>575</c:v>
                </c:pt>
                <c:pt idx="43238">
                  <c:v>435</c:v>
                </c:pt>
                <c:pt idx="43239">
                  <c:v>336</c:v>
                </c:pt>
                <c:pt idx="43240">
                  <c:v>387</c:v>
                </c:pt>
                <c:pt idx="43241">
                  <c:v>275</c:v>
                </c:pt>
                <c:pt idx="43242">
                  <c:v>265.75</c:v>
                </c:pt>
                <c:pt idx="43243">
                  <c:v>259.5</c:v>
                </c:pt>
                <c:pt idx="43244">
                  <c:v>249.75</c:v>
                </c:pt>
                <c:pt idx="43245">
                  <c:v>291</c:v>
                </c:pt>
                <c:pt idx="43246">
                  <c:v>300</c:v>
                </c:pt>
                <c:pt idx="43247">
                  <c:v>283</c:v>
                </c:pt>
                <c:pt idx="43248">
                  <c:v>256</c:v>
                </c:pt>
                <c:pt idx="43249">
                  <c:v>358</c:v>
                </c:pt>
                <c:pt idx="43250">
                  <c:v>282.75</c:v>
                </c:pt>
                <c:pt idx="43251">
                  <c:v>312</c:v>
                </c:pt>
                <c:pt idx="43252">
                  <c:v>244.75</c:v>
                </c:pt>
                <c:pt idx="43253">
                  <c:v>220</c:v>
                </c:pt>
                <c:pt idx="43254">
                  <c:v>319.75</c:v>
                </c:pt>
                <c:pt idx="43255">
                  <c:v>140.5</c:v>
                </c:pt>
                <c:pt idx="43256">
                  <c:v>306.5</c:v>
                </c:pt>
                <c:pt idx="43257">
                  <c:v>199</c:v>
                </c:pt>
                <c:pt idx="43258">
                  <c:v>227</c:v>
                </c:pt>
                <c:pt idx="43259">
                  <c:v>206</c:v>
                </c:pt>
                <c:pt idx="43260">
                  <c:v>242</c:v>
                </c:pt>
                <c:pt idx="43261">
                  <c:v>249.73</c:v>
                </c:pt>
                <c:pt idx="43262">
                  <c:v>305.17</c:v>
                </c:pt>
                <c:pt idx="43263">
                  <c:v>268.11</c:v>
                </c:pt>
                <c:pt idx="43264">
                  <c:v>268.92</c:v>
                </c:pt>
                <c:pt idx="43265">
                  <c:v>518.38</c:v>
                </c:pt>
                <c:pt idx="43266">
                  <c:v>274.02999999999997</c:v>
                </c:pt>
                <c:pt idx="43267">
                  <c:v>229.02</c:v>
                </c:pt>
                <c:pt idx="43268">
                  <c:v>307.48</c:v>
                </c:pt>
                <c:pt idx="43269">
                  <c:v>171.5</c:v>
                </c:pt>
                <c:pt idx="43270">
                  <c:v>247</c:v>
                </c:pt>
                <c:pt idx="43271">
                  <c:v>340</c:v>
                </c:pt>
                <c:pt idx="43272">
                  <c:v>350.5</c:v>
                </c:pt>
                <c:pt idx="43273">
                  <c:v>435</c:v>
                </c:pt>
                <c:pt idx="43274">
                  <c:v>363</c:v>
                </c:pt>
                <c:pt idx="43275">
                  <c:v>539.5</c:v>
                </c:pt>
                <c:pt idx="43276">
                  <c:v>485</c:v>
                </c:pt>
                <c:pt idx="43277">
                  <c:v>569.04</c:v>
                </c:pt>
                <c:pt idx="43278">
                  <c:v>524.5</c:v>
                </c:pt>
                <c:pt idx="43279">
                  <c:v>622.48</c:v>
                </c:pt>
                <c:pt idx="43280">
                  <c:v>839.98</c:v>
                </c:pt>
                <c:pt idx="43281">
                  <c:v>697.5</c:v>
                </c:pt>
                <c:pt idx="43282">
                  <c:v>1381</c:v>
                </c:pt>
                <c:pt idx="43283">
                  <c:v>605</c:v>
                </c:pt>
                <c:pt idx="43284">
                  <c:v>582.38</c:v>
                </c:pt>
                <c:pt idx="43285">
                  <c:v>588.23</c:v>
                </c:pt>
                <c:pt idx="43286">
                  <c:v>399.42</c:v>
                </c:pt>
                <c:pt idx="43287">
                  <c:v>339.69</c:v>
                </c:pt>
                <c:pt idx="43288">
                  <c:v>549.54</c:v>
                </c:pt>
                <c:pt idx="43289">
                  <c:v>651.4</c:v>
                </c:pt>
                <c:pt idx="43290">
                  <c:v>635.22</c:v>
                </c:pt>
                <c:pt idx="43291">
                  <c:v>432.86</c:v>
                </c:pt>
                <c:pt idx="43292">
                  <c:v>495.49</c:v>
                </c:pt>
                <c:pt idx="43293">
                  <c:v>270.74</c:v>
                </c:pt>
                <c:pt idx="43294">
                  <c:v>454.84</c:v>
                </c:pt>
                <c:pt idx="43295">
                  <c:v>325.66000000000003</c:v>
                </c:pt>
                <c:pt idx="43296">
                  <c:v>225.75</c:v>
                </c:pt>
                <c:pt idx="43297">
                  <c:v>276.82</c:v>
                </c:pt>
                <c:pt idx="43298">
                  <c:v>236.3</c:v>
                </c:pt>
                <c:pt idx="43299">
                  <c:v>230.83</c:v>
                </c:pt>
                <c:pt idx="43300">
                  <c:v>153.38999999999999</c:v>
                </c:pt>
                <c:pt idx="43301">
                  <c:v>197.43</c:v>
                </c:pt>
                <c:pt idx="43302">
                  <c:v>221.03</c:v>
                </c:pt>
                <c:pt idx="43303">
                  <c:v>280.33</c:v>
                </c:pt>
                <c:pt idx="43304">
                  <c:v>268.32</c:v>
                </c:pt>
                <c:pt idx="43305">
                  <c:v>225.5</c:v>
                </c:pt>
                <c:pt idx="43306">
                  <c:v>266.92</c:v>
                </c:pt>
                <c:pt idx="43307">
                  <c:v>124.54</c:v>
                </c:pt>
                <c:pt idx="43308">
                  <c:v>88.22</c:v>
                </c:pt>
                <c:pt idx="43309">
                  <c:v>158.22</c:v>
                </c:pt>
                <c:pt idx="43310">
                  <c:v>176.77</c:v>
                </c:pt>
                <c:pt idx="43311">
                  <c:v>187.32</c:v>
                </c:pt>
                <c:pt idx="43312">
                  <c:v>228.16</c:v>
                </c:pt>
                <c:pt idx="43313">
                  <c:v>314.20999999999998</c:v>
                </c:pt>
                <c:pt idx="43314">
                  <c:v>232.62</c:v>
                </c:pt>
                <c:pt idx="43315">
                  <c:v>173.6</c:v>
                </c:pt>
                <c:pt idx="43316">
                  <c:v>325.94</c:v>
                </c:pt>
                <c:pt idx="43317">
                  <c:v>426.49</c:v>
                </c:pt>
                <c:pt idx="43318">
                  <c:v>226.11</c:v>
                </c:pt>
                <c:pt idx="43319">
                  <c:v>191.13</c:v>
                </c:pt>
                <c:pt idx="43320">
                  <c:v>169.03</c:v>
                </c:pt>
                <c:pt idx="43321">
                  <c:v>212.33</c:v>
                </c:pt>
                <c:pt idx="43322">
                  <c:v>189.9</c:v>
                </c:pt>
                <c:pt idx="43323">
                  <c:v>371.77</c:v>
                </c:pt>
                <c:pt idx="43324">
                  <c:v>289.39</c:v>
                </c:pt>
                <c:pt idx="43325">
                  <c:v>467.22</c:v>
                </c:pt>
                <c:pt idx="43326">
                  <c:v>612.27</c:v>
                </c:pt>
                <c:pt idx="43327">
                  <c:v>586.54</c:v>
                </c:pt>
                <c:pt idx="43328">
                  <c:v>498.59</c:v>
                </c:pt>
                <c:pt idx="43329">
                  <c:v>369.34</c:v>
                </c:pt>
                <c:pt idx="43330">
                  <c:v>693.78</c:v>
                </c:pt>
                <c:pt idx="43331">
                  <c:v>668.13</c:v>
                </c:pt>
                <c:pt idx="43332">
                  <c:v>800.82</c:v>
                </c:pt>
                <c:pt idx="43333">
                  <c:v>837.72</c:v>
                </c:pt>
                <c:pt idx="43334">
                  <c:v>1131.97</c:v>
                </c:pt>
                <c:pt idx="43335">
                  <c:v>719.93</c:v>
                </c:pt>
                <c:pt idx="43336">
                  <c:v>467.9</c:v>
                </c:pt>
                <c:pt idx="43337">
                  <c:v>544.23</c:v>
                </c:pt>
                <c:pt idx="43338">
                  <c:v>329.15</c:v>
                </c:pt>
                <c:pt idx="43339">
                  <c:v>408.29</c:v>
                </c:pt>
                <c:pt idx="43340">
                  <c:v>437.2</c:v>
                </c:pt>
                <c:pt idx="43341">
                  <c:v>490.16</c:v>
                </c:pt>
                <c:pt idx="43342">
                  <c:v>573.49</c:v>
                </c:pt>
                <c:pt idx="43343">
                  <c:v>330.88</c:v>
                </c:pt>
                <c:pt idx="43344">
                  <c:v>363.72</c:v>
                </c:pt>
                <c:pt idx="43345">
                  <c:v>418.09</c:v>
                </c:pt>
                <c:pt idx="43346">
                  <c:v>515.59</c:v>
                </c:pt>
                <c:pt idx="43347">
                  <c:v>432.73</c:v>
                </c:pt>
                <c:pt idx="43348">
                  <c:v>417.71</c:v>
                </c:pt>
                <c:pt idx="43349">
                  <c:v>472.41</c:v>
                </c:pt>
                <c:pt idx="43350">
                  <c:v>262.95999999999998</c:v>
                </c:pt>
                <c:pt idx="43351">
                  <c:v>413.25</c:v>
                </c:pt>
                <c:pt idx="43352">
                  <c:v>309.48</c:v>
                </c:pt>
                <c:pt idx="43353">
                  <c:v>370.06</c:v>
                </c:pt>
                <c:pt idx="43354">
                  <c:v>300.66000000000003</c:v>
                </c:pt>
                <c:pt idx="43355">
                  <c:v>208.02</c:v>
                </c:pt>
                <c:pt idx="43356">
                  <c:v>294.27999999999997</c:v>
                </c:pt>
                <c:pt idx="43357">
                  <c:v>307.88</c:v>
                </c:pt>
                <c:pt idx="43358">
                  <c:v>222.17</c:v>
                </c:pt>
                <c:pt idx="43359">
                  <c:v>387.78</c:v>
                </c:pt>
                <c:pt idx="43360">
                  <c:v>354.02</c:v>
                </c:pt>
                <c:pt idx="43361">
                  <c:v>254.42</c:v>
                </c:pt>
                <c:pt idx="43362">
                  <c:v>338.1</c:v>
                </c:pt>
                <c:pt idx="43363">
                  <c:v>256.92</c:v>
                </c:pt>
                <c:pt idx="43364">
                  <c:v>404.73</c:v>
                </c:pt>
                <c:pt idx="43365">
                  <c:v>269.95999999999998</c:v>
                </c:pt>
                <c:pt idx="43366">
                  <c:v>328.4</c:v>
                </c:pt>
                <c:pt idx="43367">
                  <c:v>228.62</c:v>
                </c:pt>
                <c:pt idx="43368">
                  <c:v>318.14</c:v>
                </c:pt>
                <c:pt idx="43369">
                  <c:v>436.36</c:v>
                </c:pt>
                <c:pt idx="43370">
                  <c:v>398.53</c:v>
                </c:pt>
                <c:pt idx="43371">
                  <c:v>344.72</c:v>
                </c:pt>
                <c:pt idx="43372">
                  <c:v>281.89999999999998</c:v>
                </c:pt>
                <c:pt idx="43373">
                  <c:v>244.99</c:v>
                </c:pt>
                <c:pt idx="43374">
                  <c:v>354.02</c:v>
                </c:pt>
                <c:pt idx="43375">
                  <c:v>561.88</c:v>
                </c:pt>
                <c:pt idx="43376">
                  <c:v>570.13</c:v>
                </c:pt>
                <c:pt idx="43377">
                  <c:v>504.06</c:v>
                </c:pt>
                <c:pt idx="43378">
                  <c:v>445.62</c:v>
                </c:pt>
                <c:pt idx="43379">
                  <c:v>313.39999999999998</c:v>
                </c:pt>
                <c:pt idx="43380">
                  <c:v>254.37</c:v>
                </c:pt>
                <c:pt idx="43381">
                  <c:v>314.70999999999998</c:v>
                </c:pt>
                <c:pt idx="43382">
                  <c:v>282.10000000000002</c:v>
                </c:pt>
                <c:pt idx="43383">
                  <c:v>269.94</c:v>
                </c:pt>
                <c:pt idx="43384">
                  <c:v>207.57</c:v>
                </c:pt>
                <c:pt idx="43385">
                  <c:v>261.08999999999997</c:v>
                </c:pt>
                <c:pt idx="43386">
                  <c:v>255.01</c:v>
                </c:pt>
                <c:pt idx="43387">
                  <c:v>339.1</c:v>
                </c:pt>
                <c:pt idx="43388">
                  <c:v>249.19</c:v>
                </c:pt>
                <c:pt idx="43389">
                  <c:v>341.43</c:v>
                </c:pt>
                <c:pt idx="43390">
                  <c:v>213.48</c:v>
                </c:pt>
                <c:pt idx="43391">
                  <c:v>204.1</c:v>
                </c:pt>
                <c:pt idx="43392">
                  <c:v>303.60000000000002</c:v>
                </c:pt>
                <c:pt idx="43393">
                  <c:v>186.38</c:v>
                </c:pt>
                <c:pt idx="43394">
                  <c:v>256.57</c:v>
                </c:pt>
                <c:pt idx="43395">
                  <c:v>127.12</c:v>
                </c:pt>
                <c:pt idx="43396">
                  <c:v>176.4</c:v>
                </c:pt>
                <c:pt idx="43397">
                  <c:v>176.73</c:v>
                </c:pt>
                <c:pt idx="43398">
                  <c:v>168.9</c:v>
                </c:pt>
                <c:pt idx="43399">
                  <c:v>92.72</c:v>
                </c:pt>
                <c:pt idx="43400">
                  <c:v>106.13</c:v>
                </c:pt>
                <c:pt idx="43401">
                  <c:v>121.49</c:v>
                </c:pt>
                <c:pt idx="43402">
                  <c:v>141.79</c:v>
                </c:pt>
                <c:pt idx="43403">
                  <c:v>158.30000000000001</c:v>
                </c:pt>
                <c:pt idx="43404">
                  <c:v>146.96</c:v>
                </c:pt>
                <c:pt idx="43405">
                  <c:v>209.97</c:v>
                </c:pt>
                <c:pt idx="43406">
                  <c:v>185.95</c:v>
                </c:pt>
                <c:pt idx="43407">
                  <c:v>112.75</c:v>
                </c:pt>
                <c:pt idx="43408">
                  <c:v>238.92</c:v>
                </c:pt>
                <c:pt idx="43409">
                  <c:v>194.3</c:v>
                </c:pt>
                <c:pt idx="43410">
                  <c:v>175.43</c:v>
                </c:pt>
                <c:pt idx="43411">
                  <c:v>184.15</c:v>
                </c:pt>
                <c:pt idx="43412">
                  <c:v>191.63</c:v>
                </c:pt>
                <c:pt idx="43413">
                  <c:v>197</c:v>
                </c:pt>
                <c:pt idx="43414">
                  <c:v>173.5</c:v>
                </c:pt>
                <c:pt idx="43415">
                  <c:v>262.5</c:v>
                </c:pt>
                <c:pt idx="43416">
                  <c:v>304.5</c:v>
                </c:pt>
                <c:pt idx="43417">
                  <c:v>300.33</c:v>
                </c:pt>
                <c:pt idx="43418">
                  <c:v>417.5</c:v>
                </c:pt>
                <c:pt idx="43419">
                  <c:v>310.5</c:v>
                </c:pt>
                <c:pt idx="43420">
                  <c:v>273</c:v>
                </c:pt>
                <c:pt idx="43421">
                  <c:v>356</c:v>
                </c:pt>
                <c:pt idx="43422">
                  <c:v>393</c:v>
                </c:pt>
                <c:pt idx="43423">
                  <c:v>417</c:v>
                </c:pt>
                <c:pt idx="43424">
                  <c:v>404.5</c:v>
                </c:pt>
                <c:pt idx="43425">
                  <c:v>366.5</c:v>
                </c:pt>
                <c:pt idx="43426">
                  <c:v>302</c:v>
                </c:pt>
                <c:pt idx="43427">
                  <c:v>231.5</c:v>
                </c:pt>
                <c:pt idx="43428">
                  <c:v>252.5</c:v>
                </c:pt>
                <c:pt idx="43429">
                  <c:v>194</c:v>
                </c:pt>
                <c:pt idx="43430">
                  <c:v>282.5</c:v>
                </c:pt>
                <c:pt idx="43431">
                  <c:v>221.5</c:v>
                </c:pt>
                <c:pt idx="43432">
                  <c:v>247.5</c:v>
                </c:pt>
                <c:pt idx="43433">
                  <c:v>377</c:v>
                </c:pt>
                <c:pt idx="43434">
                  <c:v>211</c:v>
                </c:pt>
                <c:pt idx="43435">
                  <c:v>197.75</c:v>
                </c:pt>
                <c:pt idx="43436">
                  <c:v>210.08</c:v>
                </c:pt>
                <c:pt idx="43437">
                  <c:v>190.75</c:v>
                </c:pt>
                <c:pt idx="43438">
                  <c:v>295.20999999999998</c:v>
                </c:pt>
                <c:pt idx="43439">
                  <c:v>251.05</c:v>
                </c:pt>
                <c:pt idx="43440">
                  <c:v>217.18</c:v>
                </c:pt>
                <c:pt idx="43441">
                  <c:v>253.91</c:v>
                </c:pt>
                <c:pt idx="43442">
                  <c:v>247.63</c:v>
                </c:pt>
                <c:pt idx="43443">
                  <c:v>190.72</c:v>
                </c:pt>
                <c:pt idx="43444">
                  <c:v>201.57</c:v>
                </c:pt>
                <c:pt idx="43445">
                  <c:v>179.58</c:v>
                </c:pt>
                <c:pt idx="43446">
                  <c:v>186.84</c:v>
                </c:pt>
                <c:pt idx="43447">
                  <c:v>183.28</c:v>
                </c:pt>
                <c:pt idx="43448">
                  <c:v>125.39</c:v>
                </c:pt>
                <c:pt idx="43449">
                  <c:v>211.32</c:v>
                </c:pt>
                <c:pt idx="43450">
                  <c:v>143.36000000000001</c:v>
                </c:pt>
                <c:pt idx="43451">
                  <c:v>118.73</c:v>
                </c:pt>
                <c:pt idx="43452">
                  <c:v>119.66</c:v>
                </c:pt>
                <c:pt idx="43453">
                  <c:v>96.03</c:v>
                </c:pt>
                <c:pt idx="43454">
                  <c:v>122.01</c:v>
                </c:pt>
                <c:pt idx="43455">
                  <c:v>97.26</c:v>
                </c:pt>
                <c:pt idx="43456">
                  <c:v>119.34</c:v>
                </c:pt>
                <c:pt idx="43457">
                  <c:v>90.84</c:v>
                </c:pt>
                <c:pt idx="43458">
                  <c:v>126.09</c:v>
                </c:pt>
                <c:pt idx="43459">
                  <c:v>130.06</c:v>
                </c:pt>
                <c:pt idx="43460">
                  <c:v>175.32</c:v>
                </c:pt>
                <c:pt idx="43461">
                  <c:v>135.72</c:v>
                </c:pt>
                <c:pt idx="43462">
                  <c:v>134.49</c:v>
                </c:pt>
                <c:pt idx="43463">
                  <c:v>134.36000000000001</c:v>
                </c:pt>
                <c:pt idx="43464">
                  <c:v>144.74</c:v>
                </c:pt>
                <c:pt idx="43465">
                  <c:v>148.88</c:v>
                </c:pt>
                <c:pt idx="43466">
                  <c:v>232.32</c:v>
                </c:pt>
                <c:pt idx="43467">
                  <c:v>132.41999999999999</c:v>
                </c:pt>
                <c:pt idx="43468">
                  <c:v>234.52</c:v>
                </c:pt>
                <c:pt idx="43469">
                  <c:v>266.58999999999997</c:v>
                </c:pt>
                <c:pt idx="43470">
                  <c:v>343.34</c:v>
                </c:pt>
                <c:pt idx="43471">
                  <c:v>242.37</c:v>
                </c:pt>
                <c:pt idx="43472">
                  <c:v>215.24</c:v>
                </c:pt>
                <c:pt idx="43473">
                  <c:v>175.26</c:v>
                </c:pt>
                <c:pt idx="43474">
                  <c:v>198.23</c:v>
                </c:pt>
                <c:pt idx="43475">
                  <c:v>237.45</c:v>
                </c:pt>
                <c:pt idx="43476">
                  <c:v>185.5</c:v>
                </c:pt>
                <c:pt idx="43477">
                  <c:v>262.64999999999998</c:v>
                </c:pt>
                <c:pt idx="43478">
                  <c:v>201.32</c:v>
                </c:pt>
                <c:pt idx="43479">
                  <c:v>223.42</c:v>
                </c:pt>
                <c:pt idx="43480">
                  <c:v>186.01</c:v>
                </c:pt>
                <c:pt idx="43481">
                  <c:v>210.1</c:v>
                </c:pt>
                <c:pt idx="43482">
                  <c:v>236.93</c:v>
                </c:pt>
                <c:pt idx="43483">
                  <c:v>260.3</c:v>
                </c:pt>
                <c:pt idx="43484">
                  <c:v>251.61</c:v>
                </c:pt>
                <c:pt idx="43485">
                  <c:v>226.01</c:v>
                </c:pt>
                <c:pt idx="43486">
                  <c:v>158.02000000000001</c:v>
                </c:pt>
                <c:pt idx="43487">
                  <c:v>216.2</c:v>
                </c:pt>
                <c:pt idx="43488">
                  <c:v>227.16</c:v>
                </c:pt>
                <c:pt idx="43489">
                  <c:v>195.7</c:v>
                </c:pt>
                <c:pt idx="43490">
                  <c:v>145.02000000000001</c:v>
                </c:pt>
                <c:pt idx="43491">
                  <c:v>197.37</c:v>
                </c:pt>
                <c:pt idx="43492">
                  <c:v>231.25</c:v>
                </c:pt>
                <c:pt idx="43493">
                  <c:v>176.05</c:v>
                </c:pt>
                <c:pt idx="43494">
                  <c:v>155.06</c:v>
                </c:pt>
                <c:pt idx="43495">
                  <c:v>130.53</c:v>
                </c:pt>
                <c:pt idx="43496">
                  <c:v>139.37</c:v>
                </c:pt>
                <c:pt idx="43497">
                  <c:v>149.34</c:v>
                </c:pt>
                <c:pt idx="43498">
                  <c:v>160.46</c:v>
                </c:pt>
                <c:pt idx="43499">
                  <c:v>196.67</c:v>
                </c:pt>
                <c:pt idx="43500">
                  <c:v>103.94</c:v>
                </c:pt>
                <c:pt idx="43501">
                  <c:v>147.88999999999999</c:v>
                </c:pt>
                <c:pt idx="43502">
                  <c:v>217.37</c:v>
                </c:pt>
                <c:pt idx="43503">
                  <c:v>162.22999999999999</c:v>
                </c:pt>
                <c:pt idx="43504">
                  <c:v>112.14</c:v>
                </c:pt>
                <c:pt idx="43505">
                  <c:v>139.31</c:v>
                </c:pt>
                <c:pt idx="43506">
                  <c:v>135.01</c:v>
                </c:pt>
                <c:pt idx="43507">
                  <c:v>111.37</c:v>
                </c:pt>
                <c:pt idx="43508">
                  <c:v>130.12</c:v>
                </c:pt>
                <c:pt idx="43509">
                  <c:v>111.55</c:v>
                </c:pt>
                <c:pt idx="43510">
                  <c:v>90.72</c:v>
                </c:pt>
                <c:pt idx="43511">
                  <c:v>149.82</c:v>
                </c:pt>
                <c:pt idx="43512">
                  <c:v>130.76</c:v>
                </c:pt>
                <c:pt idx="43513">
                  <c:v>108.92</c:v>
                </c:pt>
                <c:pt idx="43514">
                  <c:v>142.80000000000001</c:v>
                </c:pt>
                <c:pt idx="43515">
                  <c:v>112.69</c:v>
                </c:pt>
                <c:pt idx="43516">
                  <c:v>156.05000000000001</c:v>
                </c:pt>
                <c:pt idx="43517">
                  <c:v>174.97</c:v>
                </c:pt>
                <c:pt idx="43518">
                  <c:v>115.09</c:v>
                </c:pt>
                <c:pt idx="43519">
                  <c:v>232.78</c:v>
                </c:pt>
                <c:pt idx="43520">
                  <c:v>202.59</c:v>
                </c:pt>
                <c:pt idx="43521">
                  <c:v>245.31</c:v>
                </c:pt>
                <c:pt idx="43522">
                  <c:v>1734.49</c:v>
                </c:pt>
                <c:pt idx="43523">
                  <c:v>1754.5</c:v>
                </c:pt>
                <c:pt idx="43524">
                  <c:v>2053.8200000000002</c:v>
                </c:pt>
                <c:pt idx="43525">
                  <c:v>1493.44</c:v>
                </c:pt>
                <c:pt idx="43526">
                  <c:v>1374.06</c:v>
                </c:pt>
                <c:pt idx="43527">
                  <c:v>1204.56</c:v>
                </c:pt>
                <c:pt idx="43528">
                  <c:v>1170.8800000000001</c:v>
                </c:pt>
                <c:pt idx="43529">
                  <c:v>819.06</c:v>
                </c:pt>
                <c:pt idx="43530">
                  <c:v>1101</c:v>
                </c:pt>
                <c:pt idx="43531">
                  <c:v>1234</c:v>
                </c:pt>
                <c:pt idx="43532">
                  <c:v>1280</c:v>
                </c:pt>
                <c:pt idx="43533">
                  <c:v>1449.88</c:v>
                </c:pt>
                <c:pt idx="43534">
                  <c:v>1740</c:v>
                </c:pt>
                <c:pt idx="43535">
                  <c:v>2077</c:v>
                </c:pt>
                <c:pt idx="43536">
                  <c:v>1927.5</c:v>
                </c:pt>
                <c:pt idx="43537">
                  <c:v>1605.5</c:v>
                </c:pt>
                <c:pt idx="43538">
                  <c:v>1508.26</c:v>
                </c:pt>
                <c:pt idx="43539">
                  <c:v>1518.12</c:v>
                </c:pt>
                <c:pt idx="43540">
                  <c:v>1608</c:v>
                </c:pt>
                <c:pt idx="43541">
                  <c:v>1485.44</c:v>
                </c:pt>
                <c:pt idx="43542">
                  <c:v>1492.66</c:v>
                </c:pt>
                <c:pt idx="43543">
                  <c:v>1599.87</c:v>
                </c:pt>
                <c:pt idx="43544">
                  <c:v>1211.5</c:v>
                </c:pt>
                <c:pt idx="43545">
                  <c:v>1261.5</c:v>
                </c:pt>
                <c:pt idx="43546">
                  <c:v>1378.5</c:v>
                </c:pt>
                <c:pt idx="43547">
                  <c:v>1087.21</c:v>
                </c:pt>
                <c:pt idx="43548">
                  <c:v>1673.05</c:v>
                </c:pt>
                <c:pt idx="43549">
                  <c:v>1583.74</c:v>
                </c:pt>
                <c:pt idx="43550">
                  <c:v>1762.1</c:v>
                </c:pt>
                <c:pt idx="43551">
                  <c:v>1764.01</c:v>
                </c:pt>
                <c:pt idx="43552">
                  <c:v>1521.65</c:v>
                </c:pt>
                <c:pt idx="43553">
                  <c:v>1333.96</c:v>
                </c:pt>
                <c:pt idx="43554">
                  <c:v>1576</c:v>
                </c:pt>
                <c:pt idx="43555">
                  <c:v>1133.8800000000001</c:v>
                </c:pt>
                <c:pt idx="43556">
                  <c:v>1167.52</c:v>
                </c:pt>
                <c:pt idx="43557">
                  <c:v>1531.13</c:v>
                </c:pt>
                <c:pt idx="43558">
                  <c:v>1535.35</c:v>
                </c:pt>
                <c:pt idx="43559">
                  <c:v>1028.31</c:v>
                </c:pt>
                <c:pt idx="43560">
                  <c:v>1299.1300000000001</c:v>
                </c:pt>
                <c:pt idx="43561">
                  <c:v>1876.8</c:v>
                </c:pt>
                <c:pt idx="43562">
                  <c:v>1654.4</c:v>
                </c:pt>
                <c:pt idx="43563">
                  <c:v>1467.2</c:v>
                </c:pt>
                <c:pt idx="43564">
                  <c:v>2372.4</c:v>
                </c:pt>
                <c:pt idx="43565">
                  <c:v>1562.74</c:v>
                </c:pt>
                <c:pt idx="43566">
                  <c:v>1730.6</c:v>
                </c:pt>
                <c:pt idx="43567">
                  <c:v>2438.06</c:v>
                </c:pt>
                <c:pt idx="43568">
                  <c:v>3965.09</c:v>
                </c:pt>
                <c:pt idx="43569">
                  <c:v>2276.1</c:v>
                </c:pt>
                <c:pt idx="43570">
                  <c:v>1550.6</c:v>
                </c:pt>
                <c:pt idx="43571">
                  <c:v>1158.5999999999999</c:v>
                </c:pt>
                <c:pt idx="43572">
                  <c:v>1455.04</c:v>
                </c:pt>
                <c:pt idx="43573">
                  <c:v>1435.6</c:v>
                </c:pt>
                <c:pt idx="43574">
                  <c:v>1763.9</c:v>
                </c:pt>
                <c:pt idx="43575">
                  <c:v>1414.37</c:v>
                </c:pt>
                <c:pt idx="43576">
                  <c:v>1777.35</c:v>
                </c:pt>
                <c:pt idx="43577">
                  <c:v>1682.68</c:v>
                </c:pt>
                <c:pt idx="43578">
                  <c:v>1416.44</c:v>
                </c:pt>
                <c:pt idx="43579">
                  <c:v>1174.67</c:v>
                </c:pt>
                <c:pt idx="43580">
                  <c:v>1639.18</c:v>
                </c:pt>
                <c:pt idx="43581">
                  <c:v>1551.95</c:v>
                </c:pt>
                <c:pt idx="43582">
                  <c:v>1499.11</c:v>
                </c:pt>
                <c:pt idx="43583">
                  <c:v>1496.68</c:v>
                </c:pt>
                <c:pt idx="43584">
                  <c:v>1226.77</c:v>
                </c:pt>
                <c:pt idx="43585">
                  <c:v>820.4</c:v>
                </c:pt>
                <c:pt idx="43586">
                  <c:v>1190.73</c:v>
                </c:pt>
                <c:pt idx="43587">
                  <c:v>1014.62</c:v>
                </c:pt>
                <c:pt idx="43588">
                  <c:v>1340.09</c:v>
                </c:pt>
                <c:pt idx="43589">
                  <c:v>1518.89</c:v>
                </c:pt>
                <c:pt idx="43590">
                  <c:v>1052.1500000000001</c:v>
                </c:pt>
                <c:pt idx="43591">
                  <c:v>1391.51</c:v>
                </c:pt>
                <c:pt idx="43592">
                  <c:v>901.54</c:v>
                </c:pt>
                <c:pt idx="43593">
                  <c:v>1107.08</c:v>
                </c:pt>
                <c:pt idx="43594">
                  <c:v>1374.28</c:v>
                </c:pt>
                <c:pt idx="43595">
                  <c:v>1169.69</c:v>
                </c:pt>
                <c:pt idx="43596">
                  <c:v>1006.71</c:v>
                </c:pt>
                <c:pt idx="43597">
                  <c:v>1360.16</c:v>
                </c:pt>
                <c:pt idx="43598">
                  <c:v>1231.43</c:v>
                </c:pt>
                <c:pt idx="43599">
                  <c:v>1293.54</c:v>
                </c:pt>
                <c:pt idx="43600">
                  <c:v>1273.24</c:v>
                </c:pt>
                <c:pt idx="43601">
                  <c:v>1597.53</c:v>
                </c:pt>
                <c:pt idx="43602">
                  <c:v>1170.8699999999999</c:v>
                </c:pt>
                <c:pt idx="43603">
                  <c:v>1209.22</c:v>
                </c:pt>
                <c:pt idx="43604">
                  <c:v>1043.8399999999999</c:v>
                </c:pt>
                <c:pt idx="43605">
                  <c:v>1093.77</c:v>
                </c:pt>
                <c:pt idx="43606">
                  <c:v>1265.68</c:v>
                </c:pt>
                <c:pt idx="43607">
                  <c:v>1207.72</c:v>
                </c:pt>
                <c:pt idx="43608">
                  <c:v>853.71</c:v>
                </c:pt>
                <c:pt idx="43609">
                  <c:v>1005.02</c:v>
                </c:pt>
                <c:pt idx="43610">
                  <c:v>1254.23</c:v>
                </c:pt>
                <c:pt idx="43611">
                  <c:v>1282.82</c:v>
                </c:pt>
                <c:pt idx="43612">
                  <c:v>1627.11</c:v>
                </c:pt>
                <c:pt idx="43613">
                  <c:v>1811.95</c:v>
                </c:pt>
                <c:pt idx="43614">
                  <c:v>1531.68</c:v>
                </c:pt>
                <c:pt idx="43615">
                  <c:v>962.78</c:v>
                </c:pt>
                <c:pt idx="43616">
                  <c:v>1593.15</c:v>
                </c:pt>
                <c:pt idx="43617">
                  <c:v>2075.64</c:v>
                </c:pt>
                <c:pt idx="43618">
                  <c:v>1696.63</c:v>
                </c:pt>
                <c:pt idx="43619">
                  <c:v>1776.88</c:v>
                </c:pt>
                <c:pt idx="43620">
                  <c:v>2632.85</c:v>
                </c:pt>
                <c:pt idx="43621">
                  <c:v>2039.61</c:v>
                </c:pt>
                <c:pt idx="43622">
                  <c:v>1019.87</c:v>
                </c:pt>
                <c:pt idx="43623">
                  <c:v>874.76</c:v>
                </c:pt>
                <c:pt idx="43624">
                  <c:v>1187.42</c:v>
                </c:pt>
                <c:pt idx="43625">
                  <c:v>935.01</c:v>
                </c:pt>
                <c:pt idx="43626">
                  <c:v>1107.0899999999999</c:v>
                </c:pt>
                <c:pt idx="43627">
                  <c:v>1664.15</c:v>
                </c:pt>
                <c:pt idx="43628">
                  <c:v>1331.39</c:v>
                </c:pt>
                <c:pt idx="43629">
                  <c:v>1031.1400000000001</c:v>
                </c:pt>
                <c:pt idx="43630">
                  <c:v>1129.2</c:v>
                </c:pt>
                <c:pt idx="43631">
                  <c:v>1048.26</c:v>
                </c:pt>
                <c:pt idx="43632">
                  <c:v>1248.74</c:v>
                </c:pt>
                <c:pt idx="43633">
                  <c:v>1129.94</c:v>
                </c:pt>
                <c:pt idx="43634">
                  <c:v>898.55</c:v>
                </c:pt>
                <c:pt idx="43635">
                  <c:v>927.26</c:v>
                </c:pt>
                <c:pt idx="43636">
                  <c:v>970.64</c:v>
                </c:pt>
                <c:pt idx="43637">
                  <c:v>692.85</c:v>
                </c:pt>
                <c:pt idx="43638">
                  <c:v>1070.05</c:v>
                </c:pt>
                <c:pt idx="43639">
                  <c:v>1058.76</c:v>
                </c:pt>
                <c:pt idx="43640">
                  <c:v>1018.63</c:v>
                </c:pt>
                <c:pt idx="43641">
                  <c:v>893.51</c:v>
                </c:pt>
                <c:pt idx="43642">
                  <c:v>668.93</c:v>
                </c:pt>
                <c:pt idx="43643">
                  <c:v>822.41</c:v>
                </c:pt>
                <c:pt idx="43644">
                  <c:v>676.53</c:v>
                </c:pt>
                <c:pt idx="43645">
                  <c:v>1030.19</c:v>
                </c:pt>
                <c:pt idx="43646">
                  <c:v>1054.29</c:v>
                </c:pt>
                <c:pt idx="43647">
                  <c:v>831.82</c:v>
                </c:pt>
                <c:pt idx="43648">
                  <c:v>1065.51</c:v>
                </c:pt>
                <c:pt idx="43649">
                  <c:v>1006.99</c:v>
                </c:pt>
                <c:pt idx="43650">
                  <c:v>1094.23</c:v>
                </c:pt>
                <c:pt idx="43651">
                  <c:v>1056.8800000000001</c:v>
                </c:pt>
                <c:pt idx="43652">
                  <c:v>1166.83</c:v>
                </c:pt>
                <c:pt idx="43653">
                  <c:v>947.22</c:v>
                </c:pt>
                <c:pt idx="43654">
                  <c:v>1123.69</c:v>
                </c:pt>
                <c:pt idx="43655">
                  <c:v>1338.35</c:v>
                </c:pt>
                <c:pt idx="43656">
                  <c:v>881.87</c:v>
                </c:pt>
                <c:pt idx="43657">
                  <c:v>993.15</c:v>
                </c:pt>
                <c:pt idx="43658">
                  <c:v>947.76</c:v>
                </c:pt>
                <c:pt idx="43659">
                  <c:v>900.7</c:v>
                </c:pt>
                <c:pt idx="43660">
                  <c:v>915.53</c:v>
                </c:pt>
                <c:pt idx="43661">
                  <c:v>883.95</c:v>
                </c:pt>
                <c:pt idx="43662">
                  <c:v>1044.77</c:v>
                </c:pt>
                <c:pt idx="43663">
                  <c:v>988.28</c:v>
                </c:pt>
                <c:pt idx="43664">
                  <c:v>1029.9000000000001</c:v>
                </c:pt>
                <c:pt idx="43665">
                  <c:v>1176.26</c:v>
                </c:pt>
                <c:pt idx="43666">
                  <c:v>1193</c:v>
                </c:pt>
                <c:pt idx="43667">
                  <c:v>1206.5</c:v>
                </c:pt>
                <c:pt idx="43668">
                  <c:v>911</c:v>
                </c:pt>
                <c:pt idx="43669">
                  <c:v>1009.38</c:v>
                </c:pt>
                <c:pt idx="43670">
                  <c:v>875</c:v>
                </c:pt>
                <c:pt idx="43671">
                  <c:v>828</c:v>
                </c:pt>
                <c:pt idx="43672">
                  <c:v>943</c:v>
                </c:pt>
                <c:pt idx="43673">
                  <c:v>1095.5</c:v>
                </c:pt>
                <c:pt idx="43674">
                  <c:v>1482</c:v>
                </c:pt>
                <c:pt idx="43675">
                  <c:v>1108</c:v>
                </c:pt>
                <c:pt idx="43676">
                  <c:v>1461</c:v>
                </c:pt>
                <c:pt idx="43677">
                  <c:v>1317.72</c:v>
                </c:pt>
                <c:pt idx="43678">
                  <c:v>1605.64</c:v>
                </c:pt>
                <c:pt idx="43679">
                  <c:v>1304.6400000000001</c:v>
                </c:pt>
                <c:pt idx="43680">
                  <c:v>1529.22</c:v>
                </c:pt>
                <c:pt idx="43681">
                  <c:v>1201.3</c:v>
                </c:pt>
                <c:pt idx="43682">
                  <c:v>1224.8800000000001</c:v>
                </c:pt>
                <c:pt idx="43683">
                  <c:v>1064</c:v>
                </c:pt>
                <c:pt idx="43684">
                  <c:v>1426.5</c:v>
                </c:pt>
                <c:pt idx="43685">
                  <c:v>1041.8800000000001</c:v>
                </c:pt>
                <c:pt idx="43686">
                  <c:v>1065</c:v>
                </c:pt>
                <c:pt idx="43687">
                  <c:v>1264.26</c:v>
                </c:pt>
                <c:pt idx="43688">
                  <c:v>1098.3</c:v>
                </c:pt>
                <c:pt idx="43689">
                  <c:v>1174.96</c:v>
                </c:pt>
                <c:pt idx="43690">
                  <c:v>963</c:v>
                </c:pt>
                <c:pt idx="43691">
                  <c:v>1146.3399999999999</c:v>
                </c:pt>
                <c:pt idx="43692">
                  <c:v>1082.3399999999999</c:v>
                </c:pt>
                <c:pt idx="43693">
                  <c:v>1058.42</c:v>
                </c:pt>
                <c:pt idx="43694">
                  <c:v>1047.8</c:v>
                </c:pt>
                <c:pt idx="43695">
                  <c:v>905.88</c:v>
                </c:pt>
                <c:pt idx="43696">
                  <c:v>794.5</c:v>
                </c:pt>
                <c:pt idx="43697">
                  <c:v>897</c:v>
                </c:pt>
                <c:pt idx="43698">
                  <c:v>967.5</c:v>
                </c:pt>
                <c:pt idx="43699">
                  <c:v>678.84</c:v>
                </c:pt>
                <c:pt idx="43700">
                  <c:v>463.96</c:v>
                </c:pt>
                <c:pt idx="43701">
                  <c:v>545</c:v>
                </c:pt>
                <c:pt idx="43702">
                  <c:v>605.12</c:v>
                </c:pt>
                <c:pt idx="43703">
                  <c:v>615.76</c:v>
                </c:pt>
                <c:pt idx="43704">
                  <c:v>630.58000000000004</c:v>
                </c:pt>
                <c:pt idx="43705">
                  <c:v>545.44000000000005</c:v>
                </c:pt>
                <c:pt idx="43706">
                  <c:v>581</c:v>
                </c:pt>
                <c:pt idx="43707">
                  <c:v>820.96</c:v>
                </c:pt>
                <c:pt idx="43708">
                  <c:v>625</c:v>
                </c:pt>
                <c:pt idx="43709">
                  <c:v>565</c:v>
                </c:pt>
                <c:pt idx="43710">
                  <c:v>686.46</c:v>
                </c:pt>
                <c:pt idx="43711">
                  <c:v>810.88</c:v>
                </c:pt>
                <c:pt idx="43712">
                  <c:v>610.38</c:v>
                </c:pt>
                <c:pt idx="43713">
                  <c:v>645.46</c:v>
                </c:pt>
                <c:pt idx="43714">
                  <c:v>250.5</c:v>
                </c:pt>
                <c:pt idx="43715">
                  <c:v>444</c:v>
                </c:pt>
                <c:pt idx="43716">
                  <c:v>538.82000000000005</c:v>
                </c:pt>
                <c:pt idx="43717">
                  <c:v>615.9</c:v>
                </c:pt>
                <c:pt idx="43718">
                  <c:v>706.02</c:v>
                </c:pt>
                <c:pt idx="43719">
                  <c:v>775.92</c:v>
                </c:pt>
                <c:pt idx="43720">
                  <c:v>1104.6199999999999</c:v>
                </c:pt>
                <c:pt idx="43721">
                  <c:v>769</c:v>
                </c:pt>
                <c:pt idx="43722">
                  <c:v>796.82</c:v>
                </c:pt>
                <c:pt idx="43723">
                  <c:v>887.94</c:v>
                </c:pt>
                <c:pt idx="43724">
                  <c:v>1163.5999999999999</c:v>
                </c:pt>
                <c:pt idx="43725">
                  <c:v>849.68</c:v>
                </c:pt>
                <c:pt idx="43726">
                  <c:v>656.16</c:v>
                </c:pt>
                <c:pt idx="43727">
                  <c:v>862.42</c:v>
                </c:pt>
                <c:pt idx="43728">
                  <c:v>665.14</c:v>
                </c:pt>
                <c:pt idx="43729">
                  <c:v>784.42</c:v>
                </c:pt>
                <c:pt idx="43730">
                  <c:v>903.54</c:v>
                </c:pt>
                <c:pt idx="43731">
                  <c:v>747.94</c:v>
                </c:pt>
                <c:pt idx="43732">
                  <c:v>766.74</c:v>
                </c:pt>
                <c:pt idx="43733">
                  <c:v>849.78</c:v>
                </c:pt>
                <c:pt idx="43734">
                  <c:v>1025.6600000000001</c:v>
                </c:pt>
                <c:pt idx="43735">
                  <c:v>775.26</c:v>
                </c:pt>
                <c:pt idx="43736">
                  <c:v>663.52</c:v>
                </c:pt>
                <c:pt idx="43737">
                  <c:v>487.72</c:v>
                </c:pt>
                <c:pt idx="43738">
                  <c:v>543.04</c:v>
                </c:pt>
                <c:pt idx="43739">
                  <c:v>718</c:v>
                </c:pt>
                <c:pt idx="43740">
                  <c:v>930.08</c:v>
                </c:pt>
                <c:pt idx="43741">
                  <c:v>789.48</c:v>
                </c:pt>
                <c:pt idx="43742">
                  <c:v>675.36</c:v>
                </c:pt>
                <c:pt idx="43743">
                  <c:v>727.88</c:v>
                </c:pt>
                <c:pt idx="43744">
                  <c:v>704.54</c:v>
                </c:pt>
                <c:pt idx="43745">
                  <c:v>892.1</c:v>
                </c:pt>
                <c:pt idx="43746">
                  <c:v>830.62</c:v>
                </c:pt>
                <c:pt idx="43747">
                  <c:v>640.64</c:v>
                </c:pt>
                <c:pt idx="43748">
                  <c:v>836.94</c:v>
                </c:pt>
                <c:pt idx="43749">
                  <c:v>426.62</c:v>
                </c:pt>
                <c:pt idx="43750">
                  <c:v>927.1</c:v>
                </c:pt>
                <c:pt idx="43751">
                  <c:v>705.7</c:v>
                </c:pt>
                <c:pt idx="43752">
                  <c:v>916.98</c:v>
                </c:pt>
                <c:pt idx="43753">
                  <c:v>672.36</c:v>
                </c:pt>
                <c:pt idx="43754">
                  <c:v>900.62</c:v>
                </c:pt>
                <c:pt idx="43755">
                  <c:v>879.96</c:v>
                </c:pt>
                <c:pt idx="43756">
                  <c:v>896.88</c:v>
                </c:pt>
                <c:pt idx="43757">
                  <c:v>568.24</c:v>
                </c:pt>
                <c:pt idx="43758">
                  <c:v>656.34</c:v>
                </c:pt>
                <c:pt idx="43759">
                  <c:v>735.08</c:v>
                </c:pt>
                <c:pt idx="43760">
                  <c:v>803.84</c:v>
                </c:pt>
                <c:pt idx="43761">
                  <c:v>569.76</c:v>
                </c:pt>
                <c:pt idx="43762">
                  <c:v>494.4</c:v>
                </c:pt>
                <c:pt idx="43763">
                  <c:v>1005.14</c:v>
                </c:pt>
                <c:pt idx="43764">
                  <c:v>546.14</c:v>
                </c:pt>
                <c:pt idx="43765">
                  <c:v>511</c:v>
                </c:pt>
                <c:pt idx="43766">
                  <c:v>413.88</c:v>
                </c:pt>
                <c:pt idx="43767">
                  <c:v>364.6</c:v>
                </c:pt>
                <c:pt idx="43768">
                  <c:v>604.17999999999995</c:v>
                </c:pt>
                <c:pt idx="43769">
                  <c:v>798.84</c:v>
                </c:pt>
                <c:pt idx="43770">
                  <c:v>1052.54</c:v>
                </c:pt>
                <c:pt idx="43771">
                  <c:v>858.32</c:v>
                </c:pt>
                <c:pt idx="43772">
                  <c:v>657.52</c:v>
                </c:pt>
                <c:pt idx="43773">
                  <c:v>1034.1400000000001</c:v>
                </c:pt>
                <c:pt idx="43774">
                  <c:v>944.94</c:v>
                </c:pt>
                <c:pt idx="43775">
                  <c:v>861.22</c:v>
                </c:pt>
                <c:pt idx="43776">
                  <c:v>886.08</c:v>
                </c:pt>
                <c:pt idx="43777">
                  <c:v>884.68</c:v>
                </c:pt>
                <c:pt idx="43778">
                  <c:v>1080.46</c:v>
                </c:pt>
                <c:pt idx="43779">
                  <c:v>880.1</c:v>
                </c:pt>
                <c:pt idx="43780">
                  <c:v>1086.3</c:v>
                </c:pt>
                <c:pt idx="43781">
                  <c:v>1117.04</c:v>
                </c:pt>
                <c:pt idx="43782">
                  <c:v>978.16</c:v>
                </c:pt>
                <c:pt idx="43783">
                  <c:v>1073.76</c:v>
                </c:pt>
                <c:pt idx="43784">
                  <c:v>886.4</c:v>
                </c:pt>
                <c:pt idx="43785">
                  <c:v>727.68</c:v>
                </c:pt>
                <c:pt idx="43786">
                  <c:v>911.24</c:v>
                </c:pt>
                <c:pt idx="43787">
                  <c:v>1024.1400000000001</c:v>
                </c:pt>
                <c:pt idx="43788">
                  <c:v>999.04</c:v>
                </c:pt>
                <c:pt idx="43789">
                  <c:v>1140.54</c:v>
                </c:pt>
                <c:pt idx="43790">
                  <c:v>836.68</c:v>
                </c:pt>
                <c:pt idx="43791">
                  <c:v>881.84</c:v>
                </c:pt>
                <c:pt idx="43792">
                  <c:v>822.2</c:v>
                </c:pt>
                <c:pt idx="43793">
                  <c:v>632.5</c:v>
                </c:pt>
                <c:pt idx="43794">
                  <c:v>848.44</c:v>
                </c:pt>
                <c:pt idx="43795">
                  <c:v>1068.54</c:v>
                </c:pt>
                <c:pt idx="43796">
                  <c:v>934.8</c:v>
                </c:pt>
                <c:pt idx="43797">
                  <c:v>1000.28</c:v>
                </c:pt>
                <c:pt idx="43798">
                  <c:v>806.38</c:v>
                </c:pt>
                <c:pt idx="43799">
                  <c:v>892.26</c:v>
                </c:pt>
                <c:pt idx="43800">
                  <c:v>696.92</c:v>
                </c:pt>
                <c:pt idx="43801">
                  <c:v>441.52</c:v>
                </c:pt>
                <c:pt idx="43802">
                  <c:v>1003.34</c:v>
                </c:pt>
                <c:pt idx="43803">
                  <c:v>930.72</c:v>
                </c:pt>
                <c:pt idx="43804">
                  <c:v>877.38</c:v>
                </c:pt>
                <c:pt idx="43805">
                  <c:v>701.54</c:v>
                </c:pt>
                <c:pt idx="43806">
                  <c:v>739.98</c:v>
                </c:pt>
                <c:pt idx="43807">
                  <c:v>696.16</c:v>
                </c:pt>
                <c:pt idx="43808">
                  <c:v>605</c:v>
                </c:pt>
                <c:pt idx="43809">
                  <c:v>732</c:v>
                </c:pt>
                <c:pt idx="43810">
                  <c:v>739.73</c:v>
                </c:pt>
                <c:pt idx="43811">
                  <c:v>602.41999999999996</c:v>
                </c:pt>
                <c:pt idx="43812">
                  <c:v>488.92</c:v>
                </c:pt>
                <c:pt idx="43813">
                  <c:v>416.5</c:v>
                </c:pt>
                <c:pt idx="43814">
                  <c:v>316.3</c:v>
                </c:pt>
                <c:pt idx="43815">
                  <c:v>313.38</c:v>
                </c:pt>
                <c:pt idx="43816">
                  <c:v>382.5</c:v>
                </c:pt>
                <c:pt idx="43817">
                  <c:v>529.84</c:v>
                </c:pt>
                <c:pt idx="43818">
                  <c:v>454.5</c:v>
                </c:pt>
                <c:pt idx="43819">
                  <c:v>281.5</c:v>
                </c:pt>
                <c:pt idx="43820">
                  <c:v>362.46</c:v>
                </c:pt>
                <c:pt idx="43821">
                  <c:v>457.96</c:v>
                </c:pt>
                <c:pt idx="43822">
                  <c:v>397.46</c:v>
                </c:pt>
                <c:pt idx="43823">
                  <c:v>465.8</c:v>
                </c:pt>
                <c:pt idx="43824">
                  <c:v>318</c:v>
                </c:pt>
                <c:pt idx="43825">
                  <c:v>653.26</c:v>
                </c:pt>
                <c:pt idx="43826">
                  <c:v>530.17999999999995</c:v>
                </c:pt>
                <c:pt idx="43827">
                  <c:v>551.5</c:v>
                </c:pt>
                <c:pt idx="43828">
                  <c:v>282.45999999999998</c:v>
                </c:pt>
                <c:pt idx="43829">
                  <c:v>460.96</c:v>
                </c:pt>
                <c:pt idx="43830">
                  <c:v>531.84</c:v>
                </c:pt>
                <c:pt idx="43831">
                  <c:v>444.5</c:v>
                </c:pt>
                <c:pt idx="43832">
                  <c:v>498.46</c:v>
                </c:pt>
                <c:pt idx="43833">
                  <c:v>551</c:v>
                </c:pt>
                <c:pt idx="43834">
                  <c:v>1347.5</c:v>
                </c:pt>
                <c:pt idx="43835">
                  <c:v>999.92</c:v>
                </c:pt>
                <c:pt idx="43836">
                  <c:v>1404.88</c:v>
                </c:pt>
                <c:pt idx="43837">
                  <c:v>1580.96</c:v>
                </c:pt>
                <c:pt idx="43838">
                  <c:v>550</c:v>
                </c:pt>
                <c:pt idx="43839">
                  <c:v>1024.74</c:v>
                </c:pt>
                <c:pt idx="43840">
                  <c:v>550.88</c:v>
                </c:pt>
                <c:pt idx="43841">
                  <c:v>467.2</c:v>
                </c:pt>
                <c:pt idx="43842">
                  <c:v>506.5</c:v>
                </c:pt>
                <c:pt idx="43843">
                  <c:v>506.2</c:v>
                </c:pt>
                <c:pt idx="43844">
                  <c:v>486</c:v>
                </c:pt>
                <c:pt idx="43845">
                  <c:v>387.5</c:v>
                </c:pt>
                <c:pt idx="43846">
                  <c:v>618</c:v>
                </c:pt>
                <c:pt idx="43847">
                  <c:v>559.02</c:v>
                </c:pt>
                <c:pt idx="43848">
                  <c:v>473.84</c:v>
                </c:pt>
                <c:pt idx="43849">
                  <c:v>479</c:v>
                </c:pt>
                <c:pt idx="43850">
                  <c:v>741.26</c:v>
                </c:pt>
                <c:pt idx="43851">
                  <c:v>586.29999999999995</c:v>
                </c:pt>
                <c:pt idx="43852">
                  <c:v>907.12</c:v>
                </c:pt>
                <c:pt idx="43853">
                  <c:v>851</c:v>
                </c:pt>
                <c:pt idx="43854">
                  <c:v>1349.6</c:v>
                </c:pt>
                <c:pt idx="43855">
                  <c:v>592</c:v>
                </c:pt>
                <c:pt idx="43856">
                  <c:v>479.53</c:v>
                </c:pt>
                <c:pt idx="43857">
                  <c:v>661.9</c:v>
                </c:pt>
                <c:pt idx="43858">
                  <c:v>461.3</c:v>
                </c:pt>
                <c:pt idx="43859">
                  <c:v>422.86</c:v>
                </c:pt>
                <c:pt idx="43860">
                  <c:v>904.45</c:v>
                </c:pt>
                <c:pt idx="43861">
                  <c:v>458.55</c:v>
                </c:pt>
                <c:pt idx="43862">
                  <c:v>558.20000000000005</c:v>
                </c:pt>
                <c:pt idx="43863">
                  <c:v>594.69000000000005</c:v>
                </c:pt>
                <c:pt idx="43864">
                  <c:v>688.89</c:v>
                </c:pt>
                <c:pt idx="43865">
                  <c:v>570.49</c:v>
                </c:pt>
                <c:pt idx="43866">
                  <c:v>677.9</c:v>
                </c:pt>
                <c:pt idx="43867">
                  <c:v>586.35</c:v>
                </c:pt>
                <c:pt idx="43868">
                  <c:v>532</c:v>
                </c:pt>
                <c:pt idx="43869">
                  <c:v>463.56</c:v>
                </c:pt>
                <c:pt idx="43870">
                  <c:v>476.52</c:v>
                </c:pt>
                <c:pt idx="43871">
                  <c:v>478.06</c:v>
                </c:pt>
                <c:pt idx="43872">
                  <c:v>335.9</c:v>
                </c:pt>
                <c:pt idx="43873">
                  <c:v>606.6</c:v>
                </c:pt>
                <c:pt idx="43874">
                  <c:v>532.98</c:v>
                </c:pt>
                <c:pt idx="43875">
                  <c:v>476.62</c:v>
                </c:pt>
                <c:pt idx="43876">
                  <c:v>495.24</c:v>
                </c:pt>
                <c:pt idx="43877">
                  <c:v>457.14</c:v>
                </c:pt>
                <c:pt idx="43878">
                  <c:v>373.42</c:v>
                </c:pt>
                <c:pt idx="43879">
                  <c:v>498.82</c:v>
                </c:pt>
                <c:pt idx="43880">
                  <c:v>472.53</c:v>
                </c:pt>
                <c:pt idx="43881">
                  <c:v>455.32</c:v>
                </c:pt>
                <c:pt idx="43882">
                  <c:v>440.62</c:v>
                </c:pt>
                <c:pt idx="43883">
                  <c:v>684.35</c:v>
                </c:pt>
                <c:pt idx="43884">
                  <c:v>672.95</c:v>
                </c:pt>
                <c:pt idx="43885">
                  <c:v>605.16999999999996</c:v>
                </c:pt>
                <c:pt idx="43886">
                  <c:v>1031.44</c:v>
                </c:pt>
                <c:pt idx="43887">
                  <c:v>1336.44</c:v>
                </c:pt>
                <c:pt idx="43888">
                  <c:v>1954.88</c:v>
                </c:pt>
                <c:pt idx="43889">
                  <c:v>2025.67</c:v>
                </c:pt>
                <c:pt idx="43890">
                  <c:v>570.5</c:v>
                </c:pt>
                <c:pt idx="43891">
                  <c:v>537.5</c:v>
                </c:pt>
                <c:pt idx="43892">
                  <c:v>474.95</c:v>
                </c:pt>
                <c:pt idx="43893">
                  <c:v>689.54</c:v>
                </c:pt>
                <c:pt idx="43894">
                  <c:v>389.98</c:v>
                </c:pt>
                <c:pt idx="43895">
                  <c:v>523.78</c:v>
                </c:pt>
                <c:pt idx="43896">
                  <c:v>620.91999999999996</c:v>
                </c:pt>
                <c:pt idx="43897">
                  <c:v>436.71</c:v>
                </c:pt>
                <c:pt idx="43898">
                  <c:v>550.27</c:v>
                </c:pt>
                <c:pt idx="43899">
                  <c:v>598.76</c:v>
                </c:pt>
                <c:pt idx="43900">
                  <c:v>710.16</c:v>
                </c:pt>
                <c:pt idx="43901">
                  <c:v>584.94000000000005</c:v>
                </c:pt>
                <c:pt idx="43902">
                  <c:v>576.70000000000005</c:v>
                </c:pt>
                <c:pt idx="43903">
                  <c:v>859.63</c:v>
                </c:pt>
                <c:pt idx="43904">
                  <c:v>1332.51</c:v>
                </c:pt>
                <c:pt idx="43905">
                  <c:v>1084.71</c:v>
                </c:pt>
                <c:pt idx="43906">
                  <c:v>1387.79</c:v>
                </c:pt>
                <c:pt idx="43907">
                  <c:v>938.45</c:v>
                </c:pt>
                <c:pt idx="43908">
                  <c:v>691.08</c:v>
                </c:pt>
                <c:pt idx="43909">
                  <c:v>756.57</c:v>
                </c:pt>
                <c:pt idx="43910">
                  <c:v>413.22</c:v>
                </c:pt>
                <c:pt idx="43911">
                  <c:v>570.51</c:v>
                </c:pt>
                <c:pt idx="43912">
                  <c:v>613.17999999999995</c:v>
                </c:pt>
                <c:pt idx="43913">
                  <c:v>629.85</c:v>
                </c:pt>
                <c:pt idx="43914">
                  <c:v>838.72</c:v>
                </c:pt>
                <c:pt idx="43915">
                  <c:v>758.41</c:v>
                </c:pt>
                <c:pt idx="43916">
                  <c:v>664.57</c:v>
                </c:pt>
                <c:pt idx="43917">
                  <c:v>707.25</c:v>
                </c:pt>
                <c:pt idx="43918">
                  <c:v>805.48</c:v>
                </c:pt>
                <c:pt idx="43919">
                  <c:v>477.38</c:v>
                </c:pt>
                <c:pt idx="43920">
                  <c:v>413.33</c:v>
                </c:pt>
                <c:pt idx="43921">
                  <c:v>726.58</c:v>
                </c:pt>
                <c:pt idx="43922">
                  <c:v>433.93</c:v>
                </c:pt>
                <c:pt idx="43923">
                  <c:v>471.67</c:v>
                </c:pt>
                <c:pt idx="43924">
                  <c:v>642.69000000000005</c:v>
                </c:pt>
                <c:pt idx="43925">
                  <c:v>567.72</c:v>
                </c:pt>
                <c:pt idx="43926">
                  <c:v>616.45000000000005</c:v>
                </c:pt>
                <c:pt idx="43927">
                  <c:v>477.59</c:v>
                </c:pt>
                <c:pt idx="43928">
                  <c:v>453.21</c:v>
                </c:pt>
                <c:pt idx="43929">
                  <c:v>472.18</c:v>
                </c:pt>
                <c:pt idx="43930">
                  <c:v>503.82</c:v>
                </c:pt>
                <c:pt idx="43931">
                  <c:v>356.72</c:v>
                </c:pt>
                <c:pt idx="43932">
                  <c:v>490.42</c:v>
                </c:pt>
                <c:pt idx="43933">
                  <c:v>453.62</c:v>
                </c:pt>
                <c:pt idx="43934">
                  <c:v>527.49</c:v>
                </c:pt>
                <c:pt idx="43935">
                  <c:v>462.08</c:v>
                </c:pt>
                <c:pt idx="43936">
                  <c:v>556.88</c:v>
                </c:pt>
                <c:pt idx="43937">
                  <c:v>882.24</c:v>
                </c:pt>
                <c:pt idx="43938">
                  <c:v>919.39</c:v>
                </c:pt>
                <c:pt idx="43939">
                  <c:v>936.67</c:v>
                </c:pt>
                <c:pt idx="43940">
                  <c:v>1161.95</c:v>
                </c:pt>
                <c:pt idx="43941">
                  <c:v>1503.02</c:v>
                </c:pt>
                <c:pt idx="43942">
                  <c:v>1565.32</c:v>
                </c:pt>
                <c:pt idx="43943">
                  <c:v>603.78</c:v>
                </c:pt>
                <c:pt idx="43944">
                  <c:v>783.76</c:v>
                </c:pt>
                <c:pt idx="43945">
                  <c:v>705.79</c:v>
                </c:pt>
                <c:pt idx="43946">
                  <c:v>662.8</c:v>
                </c:pt>
                <c:pt idx="43947">
                  <c:v>1145.8</c:v>
                </c:pt>
                <c:pt idx="43948">
                  <c:v>479.27</c:v>
                </c:pt>
                <c:pt idx="43949">
                  <c:v>497.72</c:v>
                </c:pt>
                <c:pt idx="43950">
                  <c:v>652.22</c:v>
                </c:pt>
                <c:pt idx="43951">
                  <c:v>2753.08</c:v>
                </c:pt>
                <c:pt idx="43952">
                  <c:v>3456.77</c:v>
                </c:pt>
                <c:pt idx="43953">
                  <c:v>4497.37</c:v>
                </c:pt>
                <c:pt idx="43954">
                  <c:v>1781.83</c:v>
                </c:pt>
                <c:pt idx="43955">
                  <c:v>1897.33</c:v>
                </c:pt>
                <c:pt idx="43956">
                  <c:v>1713.9</c:v>
                </c:pt>
                <c:pt idx="43957">
                  <c:v>1944.08</c:v>
                </c:pt>
                <c:pt idx="43958">
                  <c:v>1720.34</c:v>
                </c:pt>
                <c:pt idx="43959">
                  <c:v>1512.08</c:v>
                </c:pt>
                <c:pt idx="43960">
                  <c:v>1810.6</c:v>
                </c:pt>
                <c:pt idx="43961">
                  <c:v>1948.33</c:v>
                </c:pt>
                <c:pt idx="43962">
                  <c:v>1432.73</c:v>
                </c:pt>
                <c:pt idx="43963">
                  <c:v>2183.8200000000002</c:v>
                </c:pt>
                <c:pt idx="43964">
                  <c:v>3635.58</c:v>
                </c:pt>
                <c:pt idx="43965">
                  <c:v>3636.92</c:v>
                </c:pt>
                <c:pt idx="43966">
                  <c:v>1620.84</c:v>
                </c:pt>
                <c:pt idx="43967">
                  <c:v>1889.98</c:v>
                </c:pt>
                <c:pt idx="43968">
                  <c:v>2754.47</c:v>
                </c:pt>
                <c:pt idx="43969">
                  <c:v>2254.3000000000002</c:v>
                </c:pt>
                <c:pt idx="43970">
                  <c:v>2378.25</c:v>
                </c:pt>
                <c:pt idx="43971">
                  <c:v>1980.24</c:v>
                </c:pt>
                <c:pt idx="43972">
                  <c:v>1722.34</c:v>
                </c:pt>
                <c:pt idx="43973">
                  <c:v>1926.74</c:v>
                </c:pt>
                <c:pt idx="43974">
                  <c:v>1626.94</c:v>
                </c:pt>
                <c:pt idx="43975">
                  <c:v>2631.5</c:v>
                </c:pt>
                <c:pt idx="43976">
                  <c:v>2324.38</c:v>
                </c:pt>
                <c:pt idx="43977">
                  <c:v>1720.48</c:v>
                </c:pt>
                <c:pt idx="43978">
                  <c:v>1868.6</c:v>
                </c:pt>
                <c:pt idx="43979">
                  <c:v>1909.62</c:v>
                </c:pt>
                <c:pt idx="43980">
                  <c:v>2204.4899999999998</c:v>
                </c:pt>
                <c:pt idx="43981">
                  <c:v>1856.46</c:v>
                </c:pt>
                <c:pt idx="43982">
                  <c:v>2792.91</c:v>
                </c:pt>
                <c:pt idx="43983">
                  <c:v>1975.72</c:v>
                </c:pt>
                <c:pt idx="43984">
                  <c:v>2176.2800000000002</c:v>
                </c:pt>
                <c:pt idx="43985">
                  <c:v>2089.88</c:v>
                </c:pt>
                <c:pt idx="43986">
                  <c:v>2206.6</c:v>
                </c:pt>
                <c:pt idx="43987">
                  <c:v>2250.6799999999998</c:v>
                </c:pt>
                <c:pt idx="43988">
                  <c:v>2270.48</c:v>
                </c:pt>
                <c:pt idx="43989">
                  <c:v>1692.5</c:v>
                </c:pt>
                <c:pt idx="43990">
                  <c:v>2789.64</c:v>
                </c:pt>
                <c:pt idx="43991">
                  <c:v>2033.78</c:v>
                </c:pt>
                <c:pt idx="43992">
                  <c:v>2420.92</c:v>
                </c:pt>
                <c:pt idx="43993">
                  <c:v>2529.38</c:v>
                </c:pt>
                <c:pt idx="43994">
                  <c:v>2974.25</c:v>
                </c:pt>
                <c:pt idx="43995">
                  <c:v>2798.67</c:v>
                </c:pt>
                <c:pt idx="43996">
                  <c:v>4615.3599999999997</c:v>
                </c:pt>
                <c:pt idx="43997">
                  <c:v>10288.120000000001</c:v>
                </c:pt>
                <c:pt idx="43998">
                  <c:v>2037.56</c:v>
                </c:pt>
                <c:pt idx="43999">
                  <c:v>1870.44</c:v>
                </c:pt>
                <c:pt idx="44000">
                  <c:v>1791.02</c:v>
                </c:pt>
                <c:pt idx="44001">
                  <c:v>1495.44</c:v>
                </c:pt>
                <c:pt idx="44002">
                  <c:v>1495.08</c:v>
                </c:pt>
                <c:pt idx="44003">
                  <c:v>2046.55</c:v>
                </c:pt>
                <c:pt idx="44004">
                  <c:v>2874.55</c:v>
                </c:pt>
                <c:pt idx="44005">
                  <c:v>4739.6000000000004</c:v>
                </c:pt>
                <c:pt idx="44006">
                  <c:v>2801.68</c:v>
                </c:pt>
                <c:pt idx="44007">
                  <c:v>2930.23</c:v>
                </c:pt>
                <c:pt idx="44008">
                  <c:v>2790.56</c:v>
                </c:pt>
                <c:pt idx="44009">
                  <c:v>2067.13</c:v>
                </c:pt>
                <c:pt idx="44010">
                  <c:v>1874.75</c:v>
                </c:pt>
                <c:pt idx="44011">
                  <c:v>2537.8200000000002</c:v>
                </c:pt>
                <c:pt idx="44012">
                  <c:v>2237.85</c:v>
                </c:pt>
                <c:pt idx="44013">
                  <c:v>2080</c:v>
                </c:pt>
                <c:pt idx="44014">
                  <c:v>2257.96</c:v>
                </c:pt>
                <c:pt idx="44015">
                  <c:v>2760.64</c:v>
                </c:pt>
                <c:pt idx="44016">
                  <c:v>2802.23</c:v>
                </c:pt>
                <c:pt idx="44017">
                  <c:v>3521.82</c:v>
                </c:pt>
                <c:pt idx="44018">
                  <c:v>1609.73</c:v>
                </c:pt>
                <c:pt idx="44019">
                  <c:v>2307.2800000000002</c:v>
                </c:pt>
                <c:pt idx="44020">
                  <c:v>2621.14</c:v>
                </c:pt>
                <c:pt idx="44021">
                  <c:v>2013.6</c:v>
                </c:pt>
                <c:pt idx="44022">
                  <c:v>1971.81</c:v>
                </c:pt>
                <c:pt idx="44023">
                  <c:v>2049.73</c:v>
                </c:pt>
                <c:pt idx="44024">
                  <c:v>2022.6</c:v>
                </c:pt>
                <c:pt idx="44025">
                  <c:v>1950.64</c:v>
                </c:pt>
                <c:pt idx="44026">
                  <c:v>1591.16</c:v>
                </c:pt>
                <c:pt idx="44027">
                  <c:v>1951.86</c:v>
                </c:pt>
                <c:pt idx="44028">
                  <c:v>1673.95</c:v>
                </c:pt>
                <c:pt idx="44029">
                  <c:v>1835.44</c:v>
                </c:pt>
                <c:pt idx="44030">
                  <c:v>2145.83</c:v>
                </c:pt>
                <c:pt idx="44031">
                  <c:v>1543.72</c:v>
                </c:pt>
                <c:pt idx="44032">
                  <c:v>1632.24</c:v>
                </c:pt>
                <c:pt idx="44033">
                  <c:v>2526.8200000000002</c:v>
                </c:pt>
                <c:pt idx="44034">
                  <c:v>2111.38</c:v>
                </c:pt>
                <c:pt idx="44035">
                  <c:v>1617.98</c:v>
                </c:pt>
                <c:pt idx="44036">
                  <c:v>1884.94</c:v>
                </c:pt>
                <c:pt idx="44037">
                  <c:v>2200.1</c:v>
                </c:pt>
                <c:pt idx="44038">
                  <c:v>2547.94</c:v>
                </c:pt>
                <c:pt idx="44039">
                  <c:v>2757.47</c:v>
                </c:pt>
                <c:pt idx="44040">
                  <c:v>1578.57</c:v>
                </c:pt>
                <c:pt idx="44041">
                  <c:v>2620.16</c:v>
                </c:pt>
                <c:pt idx="44042">
                  <c:v>2259.6799999999998</c:v>
                </c:pt>
                <c:pt idx="44043">
                  <c:v>2580.7199999999998</c:v>
                </c:pt>
                <c:pt idx="44044">
                  <c:v>2088.67</c:v>
                </c:pt>
                <c:pt idx="44045">
                  <c:v>3191.72</c:v>
                </c:pt>
                <c:pt idx="44046">
                  <c:v>2401.89</c:v>
                </c:pt>
                <c:pt idx="44047">
                  <c:v>3541.91</c:v>
                </c:pt>
                <c:pt idx="44048">
                  <c:v>5027.3100000000004</c:v>
                </c:pt>
                <c:pt idx="44049">
                  <c:v>10144.02</c:v>
                </c:pt>
                <c:pt idx="44050">
                  <c:v>5387.52</c:v>
                </c:pt>
                <c:pt idx="44051">
                  <c:v>2132.94</c:v>
                </c:pt>
                <c:pt idx="44052">
                  <c:v>1741.1</c:v>
                </c:pt>
                <c:pt idx="44053">
                  <c:v>1308.6300000000001</c:v>
                </c:pt>
                <c:pt idx="44054">
                  <c:v>1296.57</c:v>
                </c:pt>
                <c:pt idx="44055">
                  <c:v>2211.33</c:v>
                </c:pt>
                <c:pt idx="44056">
                  <c:v>3754.04</c:v>
                </c:pt>
                <c:pt idx="44057">
                  <c:v>6381.53</c:v>
                </c:pt>
                <c:pt idx="44058">
                  <c:v>2549.08</c:v>
                </c:pt>
                <c:pt idx="44059">
                  <c:v>2160.2199999999998</c:v>
                </c:pt>
                <c:pt idx="44060">
                  <c:v>2073.2800000000002</c:v>
                </c:pt>
                <c:pt idx="44061">
                  <c:v>2062.46</c:v>
                </c:pt>
                <c:pt idx="44062">
                  <c:v>1446.88</c:v>
                </c:pt>
                <c:pt idx="44063">
                  <c:v>1672.62</c:v>
                </c:pt>
                <c:pt idx="44064">
                  <c:v>2792.59</c:v>
                </c:pt>
                <c:pt idx="44065">
                  <c:v>2471.9499999999998</c:v>
                </c:pt>
                <c:pt idx="44066">
                  <c:v>1565.38</c:v>
                </c:pt>
                <c:pt idx="44067">
                  <c:v>976.27</c:v>
                </c:pt>
                <c:pt idx="44068">
                  <c:v>2209.0100000000002</c:v>
                </c:pt>
                <c:pt idx="44069">
                  <c:v>3341.32</c:v>
                </c:pt>
                <c:pt idx="44070">
                  <c:v>4968.3</c:v>
                </c:pt>
                <c:pt idx="44071">
                  <c:v>2462.37</c:v>
                </c:pt>
                <c:pt idx="44072">
                  <c:v>2545.75</c:v>
                </c:pt>
                <c:pt idx="44073">
                  <c:v>2497.0300000000002</c:v>
                </c:pt>
                <c:pt idx="44074">
                  <c:v>2660.05</c:v>
                </c:pt>
                <c:pt idx="44075">
                  <c:v>2075.04</c:v>
                </c:pt>
                <c:pt idx="44076">
                  <c:v>2268.61</c:v>
                </c:pt>
                <c:pt idx="44077">
                  <c:v>2086.41</c:v>
                </c:pt>
                <c:pt idx="44078">
                  <c:v>2640.68</c:v>
                </c:pt>
                <c:pt idx="44079">
                  <c:v>1670.3</c:v>
                </c:pt>
                <c:pt idx="44080">
                  <c:v>2047.61</c:v>
                </c:pt>
                <c:pt idx="44081">
                  <c:v>1945.67</c:v>
                </c:pt>
                <c:pt idx="44082">
                  <c:v>1835.71</c:v>
                </c:pt>
                <c:pt idx="44083">
                  <c:v>2078.14</c:v>
                </c:pt>
                <c:pt idx="44084">
                  <c:v>2687.56</c:v>
                </c:pt>
                <c:pt idx="44085">
                  <c:v>1685.77</c:v>
                </c:pt>
                <c:pt idx="44086">
                  <c:v>1973.35</c:v>
                </c:pt>
                <c:pt idx="44087">
                  <c:v>1925.21</c:v>
                </c:pt>
                <c:pt idx="44088">
                  <c:v>2219.79</c:v>
                </c:pt>
                <c:pt idx="44089">
                  <c:v>2016.36</c:v>
                </c:pt>
                <c:pt idx="44090">
                  <c:v>3047.58</c:v>
                </c:pt>
                <c:pt idx="44091">
                  <c:v>1617.05</c:v>
                </c:pt>
                <c:pt idx="44092">
                  <c:v>2621.79</c:v>
                </c:pt>
                <c:pt idx="44093">
                  <c:v>1853.03</c:v>
                </c:pt>
                <c:pt idx="44094">
                  <c:v>1856.55</c:v>
                </c:pt>
                <c:pt idx="44095">
                  <c:v>2014.33</c:v>
                </c:pt>
                <c:pt idx="44096">
                  <c:v>1499.1</c:v>
                </c:pt>
                <c:pt idx="44097">
                  <c:v>1107.02</c:v>
                </c:pt>
                <c:pt idx="44098">
                  <c:v>1173</c:v>
                </c:pt>
                <c:pt idx="44099">
                  <c:v>1309.5</c:v>
                </c:pt>
                <c:pt idx="44100">
                  <c:v>1247.75</c:v>
                </c:pt>
                <c:pt idx="44101">
                  <c:v>1051</c:v>
                </c:pt>
                <c:pt idx="44102">
                  <c:v>1709.13</c:v>
                </c:pt>
                <c:pt idx="44103">
                  <c:v>1608.72</c:v>
                </c:pt>
                <c:pt idx="44104">
                  <c:v>1304</c:v>
                </c:pt>
                <c:pt idx="44105">
                  <c:v>1221</c:v>
                </c:pt>
                <c:pt idx="44106">
                  <c:v>1500.97</c:v>
                </c:pt>
                <c:pt idx="44107">
                  <c:v>1688.75</c:v>
                </c:pt>
                <c:pt idx="44108">
                  <c:v>1486.47</c:v>
                </c:pt>
                <c:pt idx="44109">
                  <c:v>1596</c:v>
                </c:pt>
                <c:pt idx="44110">
                  <c:v>1370.25</c:v>
                </c:pt>
                <c:pt idx="44111">
                  <c:v>1962</c:v>
                </c:pt>
                <c:pt idx="44112">
                  <c:v>1338</c:v>
                </c:pt>
                <c:pt idx="44113">
                  <c:v>1562.25</c:v>
                </c:pt>
                <c:pt idx="44114">
                  <c:v>1503.75</c:v>
                </c:pt>
                <c:pt idx="44115">
                  <c:v>1020.75</c:v>
                </c:pt>
                <c:pt idx="44116">
                  <c:v>961.25</c:v>
                </c:pt>
                <c:pt idx="44117">
                  <c:v>1531.5</c:v>
                </c:pt>
                <c:pt idx="44118">
                  <c:v>1838.25</c:v>
                </c:pt>
                <c:pt idx="44119">
                  <c:v>1683</c:v>
                </c:pt>
                <c:pt idx="44120">
                  <c:v>2419.98</c:v>
                </c:pt>
                <c:pt idx="44121">
                  <c:v>1862.2</c:v>
                </c:pt>
                <c:pt idx="44122">
                  <c:v>2732.8</c:v>
                </c:pt>
                <c:pt idx="44123">
                  <c:v>2424.98</c:v>
                </c:pt>
                <c:pt idx="44124">
                  <c:v>1304.5999999999999</c:v>
                </c:pt>
                <c:pt idx="44125">
                  <c:v>1236.97</c:v>
                </c:pt>
                <c:pt idx="44126">
                  <c:v>999.51</c:v>
                </c:pt>
                <c:pt idx="44127">
                  <c:v>1023.91</c:v>
                </c:pt>
                <c:pt idx="44128">
                  <c:v>1191.73</c:v>
                </c:pt>
                <c:pt idx="44129">
                  <c:v>1134.18</c:v>
                </c:pt>
                <c:pt idx="44130">
                  <c:v>1104.27</c:v>
                </c:pt>
                <c:pt idx="44131">
                  <c:v>1140.1300000000001</c:v>
                </c:pt>
                <c:pt idx="44132">
                  <c:v>1277.08</c:v>
                </c:pt>
                <c:pt idx="44133">
                  <c:v>2057.91</c:v>
                </c:pt>
                <c:pt idx="44134">
                  <c:v>1774.3</c:v>
                </c:pt>
                <c:pt idx="44135">
                  <c:v>1714.27</c:v>
                </c:pt>
                <c:pt idx="44136">
                  <c:v>3668.72</c:v>
                </c:pt>
                <c:pt idx="44137">
                  <c:v>2013.16</c:v>
                </c:pt>
                <c:pt idx="44138">
                  <c:v>1910.47</c:v>
                </c:pt>
                <c:pt idx="44139">
                  <c:v>2996.56</c:v>
                </c:pt>
                <c:pt idx="44140">
                  <c:v>2913.2</c:v>
                </c:pt>
                <c:pt idx="44141">
                  <c:v>927.95</c:v>
                </c:pt>
                <c:pt idx="44142">
                  <c:v>781.06</c:v>
                </c:pt>
                <c:pt idx="44143">
                  <c:v>1006.69</c:v>
                </c:pt>
                <c:pt idx="44144">
                  <c:v>1083.3900000000001</c:v>
                </c:pt>
                <c:pt idx="44145">
                  <c:v>1040.82</c:v>
                </c:pt>
                <c:pt idx="44146">
                  <c:v>1740.91</c:v>
                </c:pt>
                <c:pt idx="44147">
                  <c:v>1340.61</c:v>
                </c:pt>
                <c:pt idx="44148">
                  <c:v>1643.6</c:v>
                </c:pt>
                <c:pt idx="44149">
                  <c:v>1601.37</c:v>
                </c:pt>
                <c:pt idx="44150">
                  <c:v>1299.7</c:v>
                </c:pt>
                <c:pt idx="44151">
                  <c:v>1234.03</c:v>
                </c:pt>
                <c:pt idx="44152">
                  <c:v>1812.12</c:v>
                </c:pt>
                <c:pt idx="44153">
                  <c:v>1265.46</c:v>
                </c:pt>
                <c:pt idx="44154">
                  <c:v>1107.73</c:v>
                </c:pt>
                <c:pt idx="44155">
                  <c:v>1652.94</c:v>
                </c:pt>
                <c:pt idx="44156">
                  <c:v>1292.55</c:v>
                </c:pt>
                <c:pt idx="44157">
                  <c:v>2270.65</c:v>
                </c:pt>
                <c:pt idx="44158">
                  <c:v>1800.2</c:v>
                </c:pt>
                <c:pt idx="44159">
                  <c:v>1918.23</c:v>
                </c:pt>
                <c:pt idx="44160">
                  <c:v>1321.23</c:v>
                </c:pt>
                <c:pt idx="44161">
                  <c:v>1539.01</c:v>
                </c:pt>
                <c:pt idx="44162">
                  <c:v>2019.55</c:v>
                </c:pt>
                <c:pt idx="44163">
                  <c:v>1527.17</c:v>
                </c:pt>
                <c:pt idx="44164">
                  <c:v>1588.63</c:v>
                </c:pt>
                <c:pt idx="44165">
                  <c:v>1637.83</c:v>
                </c:pt>
                <c:pt idx="44166">
                  <c:v>1310.85</c:v>
                </c:pt>
                <c:pt idx="44167">
                  <c:v>1675.53</c:v>
                </c:pt>
                <c:pt idx="44168">
                  <c:v>1429.38</c:v>
                </c:pt>
                <c:pt idx="44169">
                  <c:v>1397.94</c:v>
                </c:pt>
                <c:pt idx="44170">
                  <c:v>1342.3</c:v>
                </c:pt>
                <c:pt idx="44171">
                  <c:v>1112.0999999999999</c:v>
                </c:pt>
                <c:pt idx="44172">
                  <c:v>1722.95</c:v>
                </c:pt>
                <c:pt idx="44173">
                  <c:v>1391.54</c:v>
                </c:pt>
                <c:pt idx="44174">
                  <c:v>3436.36</c:v>
                </c:pt>
                <c:pt idx="44175">
                  <c:v>2899.93</c:v>
                </c:pt>
                <c:pt idx="44176">
                  <c:v>1335.26</c:v>
                </c:pt>
                <c:pt idx="44177">
                  <c:v>982.32</c:v>
                </c:pt>
                <c:pt idx="44178">
                  <c:v>938.47</c:v>
                </c:pt>
                <c:pt idx="44179">
                  <c:v>1204.45</c:v>
                </c:pt>
                <c:pt idx="44180">
                  <c:v>1089.02</c:v>
                </c:pt>
                <c:pt idx="44181">
                  <c:v>1038.7</c:v>
                </c:pt>
                <c:pt idx="44182">
                  <c:v>618.94000000000005</c:v>
                </c:pt>
                <c:pt idx="44183">
                  <c:v>1605.38</c:v>
                </c:pt>
                <c:pt idx="44184">
                  <c:v>1938.24</c:v>
                </c:pt>
                <c:pt idx="44185">
                  <c:v>1956.09</c:v>
                </c:pt>
                <c:pt idx="44186">
                  <c:v>1421.87</c:v>
                </c:pt>
                <c:pt idx="44187">
                  <c:v>1437.84</c:v>
                </c:pt>
                <c:pt idx="44188">
                  <c:v>3304.43</c:v>
                </c:pt>
                <c:pt idx="44189">
                  <c:v>2048.63</c:v>
                </c:pt>
                <c:pt idx="44190">
                  <c:v>3028.74</c:v>
                </c:pt>
                <c:pt idx="44191">
                  <c:v>2087.59</c:v>
                </c:pt>
                <c:pt idx="44192">
                  <c:v>3176.54</c:v>
                </c:pt>
                <c:pt idx="44193">
                  <c:v>1605.43</c:v>
                </c:pt>
                <c:pt idx="44194">
                  <c:v>946.67</c:v>
                </c:pt>
                <c:pt idx="44195">
                  <c:v>979.04</c:v>
                </c:pt>
                <c:pt idx="44196">
                  <c:v>808.36</c:v>
                </c:pt>
                <c:pt idx="44197">
                  <c:v>1010.6</c:v>
                </c:pt>
                <c:pt idx="44198">
                  <c:v>1104.45</c:v>
                </c:pt>
                <c:pt idx="44199">
                  <c:v>2106.4499999999998</c:v>
                </c:pt>
                <c:pt idx="44200">
                  <c:v>1557.07</c:v>
                </c:pt>
                <c:pt idx="44201">
                  <c:v>1295.26</c:v>
                </c:pt>
                <c:pt idx="44202">
                  <c:v>1221.6600000000001</c:v>
                </c:pt>
                <c:pt idx="44203">
                  <c:v>1470.11</c:v>
                </c:pt>
                <c:pt idx="44204">
                  <c:v>2056.2600000000002</c:v>
                </c:pt>
                <c:pt idx="44205">
                  <c:v>945.13</c:v>
                </c:pt>
                <c:pt idx="44206">
                  <c:v>1227.73</c:v>
                </c:pt>
                <c:pt idx="44207">
                  <c:v>1906.09</c:v>
                </c:pt>
                <c:pt idx="44208">
                  <c:v>1357.19</c:v>
                </c:pt>
                <c:pt idx="44209">
                  <c:v>1358.36</c:v>
                </c:pt>
                <c:pt idx="44210">
                  <c:v>1171.79</c:v>
                </c:pt>
                <c:pt idx="44211">
                  <c:v>1666.98</c:v>
                </c:pt>
                <c:pt idx="44212">
                  <c:v>1392.73</c:v>
                </c:pt>
                <c:pt idx="44213">
                  <c:v>1767.5</c:v>
                </c:pt>
                <c:pt idx="44214">
                  <c:v>2052.14</c:v>
                </c:pt>
                <c:pt idx="44215">
                  <c:v>1294.42</c:v>
                </c:pt>
                <c:pt idx="44216">
                  <c:v>1438.19</c:v>
                </c:pt>
                <c:pt idx="44217">
                  <c:v>1298.6300000000001</c:v>
                </c:pt>
                <c:pt idx="44218">
                  <c:v>1533.27</c:v>
                </c:pt>
                <c:pt idx="44219">
                  <c:v>1192.02</c:v>
                </c:pt>
                <c:pt idx="44220">
                  <c:v>1372.88</c:v>
                </c:pt>
                <c:pt idx="44221">
                  <c:v>1623.04</c:v>
                </c:pt>
                <c:pt idx="44222">
                  <c:v>1466.53</c:v>
                </c:pt>
                <c:pt idx="44223">
                  <c:v>1620.87</c:v>
                </c:pt>
                <c:pt idx="44224">
                  <c:v>2657.01</c:v>
                </c:pt>
                <c:pt idx="44225">
                  <c:v>2014.8</c:v>
                </c:pt>
                <c:pt idx="44226">
                  <c:v>2171.84</c:v>
                </c:pt>
                <c:pt idx="44227">
                  <c:v>3350.71</c:v>
                </c:pt>
                <c:pt idx="44228">
                  <c:v>2285.92</c:v>
                </c:pt>
                <c:pt idx="44229">
                  <c:v>1390.08</c:v>
                </c:pt>
                <c:pt idx="44230">
                  <c:v>1445.54</c:v>
                </c:pt>
                <c:pt idx="44231">
                  <c:v>1044.55</c:v>
                </c:pt>
                <c:pt idx="44232">
                  <c:v>1212.3</c:v>
                </c:pt>
                <c:pt idx="44233">
                  <c:v>1687.51</c:v>
                </c:pt>
                <c:pt idx="44234">
                  <c:v>2229.8000000000002</c:v>
                </c:pt>
                <c:pt idx="44235">
                  <c:v>1432.39</c:v>
                </c:pt>
                <c:pt idx="44236">
                  <c:v>1423.47</c:v>
                </c:pt>
                <c:pt idx="44237">
                  <c:v>4062.5</c:v>
                </c:pt>
                <c:pt idx="44238">
                  <c:v>3485</c:v>
                </c:pt>
                <c:pt idx="44239">
                  <c:v>3426</c:v>
                </c:pt>
                <c:pt idx="44240">
                  <c:v>3730</c:v>
                </c:pt>
                <c:pt idx="44241">
                  <c:v>3885.17</c:v>
                </c:pt>
                <c:pt idx="44242">
                  <c:v>3168</c:v>
                </c:pt>
                <c:pt idx="44243">
                  <c:v>3667</c:v>
                </c:pt>
                <c:pt idx="44244">
                  <c:v>2629</c:v>
                </c:pt>
                <c:pt idx="44245">
                  <c:v>3277</c:v>
                </c:pt>
                <c:pt idx="44246">
                  <c:v>4795.84</c:v>
                </c:pt>
                <c:pt idx="44247">
                  <c:v>3483.2</c:v>
                </c:pt>
                <c:pt idx="44248">
                  <c:v>3155</c:v>
                </c:pt>
                <c:pt idx="44249">
                  <c:v>4320.5</c:v>
                </c:pt>
                <c:pt idx="44250">
                  <c:v>4895</c:v>
                </c:pt>
                <c:pt idx="44251">
                  <c:v>4980.5</c:v>
                </c:pt>
                <c:pt idx="44252">
                  <c:v>4820.5</c:v>
                </c:pt>
                <c:pt idx="44253">
                  <c:v>4725</c:v>
                </c:pt>
                <c:pt idx="44254">
                  <c:v>5718.67</c:v>
                </c:pt>
                <c:pt idx="44255">
                  <c:v>4071</c:v>
                </c:pt>
                <c:pt idx="44256">
                  <c:v>3658.33</c:v>
                </c:pt>
                <c:pt idx="44257">
                  <c:v>2991.5</c:v>
                </c:pt>
                <c:pt idx="44258">
                  <c:v>3015</c:v>
                </c:pt>
                <c:pt idx="44259">
                  <c:v>3035</c:v>
                </c:pt>
                <c:pt idx="44260">
                  <c:v>2438.5</c:v>
                </c:pt>
                <c:pt idx="44261">
                  <c:v>2638</c:v>
                </c:pt>
                <c:pt idx="44262">
                  <c:v>2484.5</c:v>
                </c:pt>
                <c:pt idx="44263">
                  <c:v>3230.1</c:v>
                </c:pt>
                <c:pt idx="44264">
                  <c:v>2474.5</c:v>
                </c:pt>
                <c:pt idx="44265">
                  <c:v>3488.33</c:v>
                </c:pt>
                <c:pt idx="44266">
                  <c:v>2978.5</c:v>
                </c:pt>
                <c:pt idx="44267">
                  <c:v>2656.5</c:v>
                </c:pt>
                <c:pt idx="44268">
                  <c:v>2515</c:v>
                </c:pt>
                <c:pt idx="44269">
                  <c:v>2324.34</c:v>
                </c:pt>
                <c:pt idx="44270">
                  <c:v>2283.5</c:v>
                </c:pt>
                <c:pt idx="44271">
                  <c:v>2247.5</c:v>
                </c:pt>
                <c:pt idx="44272">
                  <c:v>3190</c:v>
                </c:pt>
                <c:pt idx="44273">
                  <c:v>3080</c:v>
                </c:pt>
                <c:pt idx="44274">
                  <c:v>2671</c:v>
                </c:pt>
                <c:pt idx="44275">
                  <c:v>2300.5</c:v>
                </c:pt>
                <c:pt idx="44276">
                  <c:v>3709.5</c:v>
                </c:pt>
                <c:pt idx="44277">
                  <c:v>2946.5</c:v>
                </c:pt>
                <c:pt idx="44278">
                  <c:v>3103</c:v>
                </c:pt>
                <c:pt idx="44279">
                  <c:v>6222.5</c:v>
                </c:pt>
                <c:pt idx="44280">
                  <c:v>2942</c:v>
                </c:pt>
                <c:pt idx="44281">
                  <c:v>3803</c:v>
                </c:pt>
                <c:pt idx="44282">
                  <c:v>3776</c:v>
                </c:pt>
                <c:pt idx="44283">
                  <c:v>4613.12</c:v>
                </c:pt>
                <c:pt idx="44284">
                  <c:v>2496</c:v>
                </c:pt>
                <c:pt idx="44285">
                  <c:v>2867.7</c:v>
                </c:pt>
                <c:pt idx="44286">
                  <c:v>2610.5</c:v>
                </c:pt>
                <c:pt idx="44287">
                  <c:v>2424.5</c:v>
                </c:pt>
                <c:pt idx="44288">
                  <c:v>2591.41</c:v>
                </c:pt>
                <c:pt idx="44289">
                  <c:v>4308.13</c:v>
                </c:pt>
                <c:pt idx="44290">
                  <c:v>3919.18</c:v>
                </c:pt>
                <c:pt idx="44291">
                  <c:v>4005.3</c:v>
                </c:pt>
                <c:pt idx="44292">
                  <c:v>4280.57</c:v>
                </c:pt>
                <c:pt idx="44293">
                  <c:v>4142.2700000000004</c:v>
                </c:pt>
                <c:pt idx="44294">
                  <c:v>3223.59</c:v>
                </c:pt>
                <c:pt idx="44295">
                  <c:v>3682.68</c:v>
                </c:pt>
                <c:pt idx="44296">
                  <c:v>4082.36</c:v>
                </c:pt>
                <c:pt idx="44297">
                  <c:v>3775.61</c:v>
                </c:pt>
                <c:pt idx="44298">
                  <c:v>3909.85</c:v>
                </c:pt>
                <c:pt idx="44299">
                  <c:v>3768.14</c:v>
                </c:pt>
                <c:pt idx="44300">
                  <c:v>3637.14</c:v>
                </c:pt>
                <c:pt idx="44301">
                  <c:v>3486.19</c:v>
                </c:pt>
                <c:pt idx="44302">
                  <c:v>3816.36</c:v>
                </c:pt>
                <c:pt idx="44303">
                  <c:v>3969.4</c:v>
                </c:pt>
                <c:pt idx="44304">
                  <c:v>4701.22</c:v>
                </c:pt>
                <c:pt idx="44305">
                  <c:v>3933.85</c:v>
                </c:pt>
                <c:pt idx="44306">
                  <c:v>5222.4399999999996</c:v>
                </c:pt>
                <c:pt idx="44307">
                  <c:v>3890.91</c:v>
                </c:pt>
                <c:pt idx="44308">
                  <c:v>3552.38</c:v>
                </c:pt>
                <c:pt idx="44309">
                  <c:v>3902</c:v>
                </c:pt>
                <c:pt idx="44310">
                  <c:v>4215.96</c:v>
                </c:pt>
                <c:pt idx="44311">
                  <c:v>3919.13</c:v>
                </c:pt>
                <c:pt idx="44312">
                  <c:v>3422.16</c:v>
                </c:pt>
                <c:pt idx="44313">
                  <c:v>2666.8</c:v>
                </c:pt>
                <c:pt idx="44314">
                  <c:v>2784.91</c:v>
                </c:pt>
                <c:pt idx="44315">
                  <c:v>3570.81</c:v>
                </c:pt>
                <c:pt idx="44316">
                  <c:v>2809.97</c:v>
                </c:pt>
                <c:pt idx="44317">
                  <c:v>3369.59</c:v>
                </c:pt>
                <c:pt idx="44318">
                  <c:v>3722.34</c:v>
                </c:pt>
                <c:pt idx="44319">
                  <c:v>2800.42</c:v>
                </c:pt>
                <c:pt idx="44320">
                  <c:v>2825.9</c:v>
                </c:pt>
                <c:pt idx="44321">
                  <c:v>2851.36</c:v>
                </c:pt>
                <c:pt idx="44322">
                  <c:v>2492.5</c:v>
                </c:pt>
                <c:pt idx="44323">
                  <c:v>2330.64</c:v>
                </c:pt>
                <c:pt idx="44324">
                  <c:v>2595.9499999999998</c:v>
                </c:pt>
                <c:pt idx="44325">
                  <c:v>2292.4899999999998</c:v>
                </c:pt>
                <c:pt idx="44326">
                  <c:v>3440.84</c:v>
                </c:pt>
                <c:pt idx="44327">
                  <c:v>3684.55</c:v>
                </c:pt>
                <c:pt idx="44328">
                  <c:v>3719.15</c:v>
                </c:pt>
                <c:pt idx="44329">
                  <c:v>4356.13</c:v>
                </c:pt>
                <c:pt idx="44330">
                  <c:v>3306.4</c:v>
                </c:pt>
                <c:pt idx="44331">
                  <c:v>4727.18</c:v>
                </c:pt>
                <c:pt idx="44332">
                  <c:v>4275.8100000000004</c:v>
                </c:pt>
                <c:pt idx="44333">
                  <c:v>4000</c:v>
                </c:pt>
                <c:pt idx="44334">
                  <c:v>3692.78</c:v>
                </c:pt>
                <c:pt idx="44335">
                  <c:v>4947.51</c:v>
                </c:pt>
                <c:pt idx="44336">
                  <c:v>3742.25</c:v>
                </c:pt>
                <c:pt idx="44337">
                  <c:v>3161.3</c:v>
                </c:pt>
                <c:pt idx="44338">
                  <c:v>2548.0300000000002</c:v>
                </c:pt>
                <c:pt idx="44339">
                  <c:v>2421.1799999999998</c:v>
                </c:pt>
                <c:pt idx="44340">
                  <c:v>2384.89</c:v>
                </c:pt>
                <c:pt idx="44341">
                  <c:v>3017.25</c:v>
                </c:pt>
                <c:pt idx="44342">
                  <c:v>3741.13</c:v>
                </c:pt>
                <c:pt idx="44343">
                  <c:v>4047.85</c:v>
                </c:pt>
                <c:pt idx="44344">
                  <c:v>3507.05</c:v>
                </c:pt>
                <c:pt idx="44345">
                  <c:v>5017.6099999999997</c:v>
                </c:pt>
                <c:pt idx="44346">
                  <c:v>3634.03</c:v>
                </c:pt>
                <c:pt idx="44347">
                  <c:v>4349.04</c:v>
                </c:pt>
                <c:pt idx="44348">
                  <c:v>4043.33</c:v>
                </c:pt>
                <c:pt idx="44349">
                  <c:v>4999.54</c:v>
                </c:pt>
                <c:pt idx="44350">
                  <c:v>5429.88</c:v>
                </c:pt>
                <c:pt idx="44351">
                  <c:v>5153.95</c:v>
                </c:pt>
                <c:pt idx="44352">
                  <c:v>3957.85</c:v>
                </c:pt>
                <c:pt idx="44353">
                  <c:v>4402.1899999999996</c:v>
                </c:pt>
                <c:pt idx="44354">
                  <c:v>4841.82</c:v>
                </c:pt>
                <c:pt idx="44355">
                  <c:v>4628.26</c:v>
                </c:pt>
                <c:pt idx="44356">
                  <c:v>5498.05</c:v>
                </c:pt>
                <c:pt idx="44357">
                  <c:v>5825.06</c:v>
                </c:pt>
                <c:pt idx="44358">
                  <c:v>5601.24</c:v>
                </c:pt>
                <c:pt idx="44359">
                  <c:v>5183.62</c:v>
                </c:pt>
                <c:pt idx="44360">
                  <c:v>4402.1499999999996</c:v>
                </c:pt>
                <c:pt idx="44361">
                  <c:v>4784.46</c:v>
                </c:pt>
                <c:pt idx="44362">
                  <c:v>4230.0600000000004</c:v>
                </c:pt>
                <c:pt idx="44363">
                  <c:v>4230.3100000000004</c:v>
                </c:pt>
                <c:pt idx="44364">
                  <c:v>2696.8</c:v>
                </c:pt>
                <c:pt idx="44365">
                  <c:v>2672.93</c:v>
                </c:pt>
                <c:pt idx="44366">
                  <c:v>2707.35</c:v>
                </c:pt>
                <c:pt idx="44367">
                  <c:v>3318.14</c:v>
                </c:pt>
                <c:pt idx="44368">
                  <c:v>2986.89</c:v>
                </c:pt>
                <c:pt idx="44369">
                  <c:v>2955.12</c:v>
                </c:pt>
                <c:pt idx="44370">
                  <c:v>3352.38</c:v>
                </c:pt>
                <c:pt idx="44371">
                  <c:v>3964.66</c:v>
                </c:pt>
                <c:pt idx="44372">
                  <c:v>3580.17</c:v>
                </c:pt>
                <c:pt idx="44373">
                  <c:v>2431.85</c:v>
                </c:pt>
                <c:pt idx="44374">
                  <c:v>2908.7</c:v>
                </c:pt>
                <c:pt idx="44375">
                  <c:v>2307.6799999999998</c:v>
                </c:pt>
                <c:pt idx="44376">
                  <c:v>3044.24</c:v>
                </c:pt>
                <c:pt idx="44377">
                  <c:v>3450.92</c:v>
                </c:pt>
                <c:pt idx="44378">
                  <c:v>2701.22</c:v>
                </c:pt>
                <c:pt idx="44379">
                  <c:v>3200.56</c:v>
                </c:pt>
                <c:pt idx="44380">
                  <c:v>827</c:v>
                </c:pt>
                <c:pt idx="44381">
                  <c:v>1123</c:v>
                </c:pt>
                <c:pt idx="44382">
                  <c:v>789</c:v>
                </c:pt>
                <c:pt idx="44383">
                  <c:v>1026</c:v>
                </c:pt>
                <c:pt idx="44384">
                  <c:v>1408</c:v>
                </c:pt>
                <c:pt idx="44385">
                  <c:v>1735</c:v>
                </c:pt>
                <c:pt idx="44386">
                  <c:v>1401</c:v>
                </c:pt>
                <c:pt idx="44387">
                  <c:v>1192</c:v>
                </c:pt>
                <c:pt idx="44388">
                  <c:v>1355</c:v>
                </c:pt>
                <c:pt idx="44389">
                  <c:v>1638</c:v>
                </c:pt>
                <c:pt idx="44390">
                  <c:v>1350</c:v>
                </c:pt>
                <c:pt idx="44391">
                  <c:v>1154</c:v>
                </c:pt>
                <c:pt idx="44392">
                  <c:v>1484</c:v>
                </c:pt>
                <c:pt idx="44393">
                  <c:v>1470</c:v>
                </c:pt>
                <c:pt idx="44394">
                  <c:v>1671</c:v>
                </c:pt>
                <c:pt idx="44395">
                  <c:v>1294</c:v>
                </c:pt>
                <c:pt idx="44396">
                  <c:v>1361</c:v>
                </c:pt>
                <c:pt idx="44397">
                  <c:v>1496</c:v>
                </c:pt>
                <c:pt idx="44398">
                  <c:v>1090</c:v>
                </c:pt>
                <c:pt idx="44399">
                  <c:v>1614</c:v>
                </c:pt>
                <c:pt idx="44400">
                  <c:v>1139</c:v>
                </c:pt>
                <c:pt idx="44401">
                  <c:v>1119</c:v>
                </c:pt>
                <c:pt idx="44402">
                  <c:v>975</c:v>
                </c:pt>
                <c:pt idx="44403">
                  <c:v>1385</c:v>
                </c:pt>
                <c:pt idx="44404">
                  <c:v>923</c:v>
                </c:pt>
                <c:pt idx="44405">
                  <c:v>1019</c:v>
                </c:pt>
                <c:pt idx="44406">
                  <c:v>1269</c:v>
                </c:pt>
                <c:pt idx="44407">
                  <c:v>928</c:v>
                </c:pt>
                <c:pt idx="44408">
                  <c:v>1164</c:v>
                </c:pt>
                <c:pt idx="44409">
                  <c:v>1387</c:v>
                </c:pt>
                <c:pt idx="44410">
                  <c:v>1321</c:v>
                </c:pt>
                <c:pt idx="44411">
                  <c:v>1192</c:v>
                </c:pt>
                <c:pt idx="44412">
                  <c:v>1452</c:v>
                </c:pt>
                <c:pt idx="44413">
                  <c:v>1398</c:v>
                </c:pt>
                <c:pt idx="44414">
                  <c:v>1389</c:v>
                </c:pt>
                <c:pt idx="44415">
                  <c:v>1289</c:v>
                </c:pt>
                <c:pt idx="44416">
                  <c:v>1532</c:v>
                </c:pt>
                <c:pt idx="44417">
                  <c:v>1431</c:v>
                </c:pt>
                <c:pt idx="44418">
                  <c:v>1123</c:v>
                </c:pt>
                <c:pt idx="44419">
                  <c:v>1566</c:v>
                </c:pt>
                <c:pt idx="44420">
                  <c:v>1252</c:v>
                </c:pt>
                <c:pt idx="44421">
                  <c:v>1374</c:v>
                </c:pt>
                <c:pt idx="44422">
                  <c:v>1279</c:v>
                </c:pt>
                <c:pt idx="44423">
                  <c:v>1334</c:v>
                </c:pt>
                <c:pt idx="44424">
                  <c:v>1058</c:v>
                </c:pt>
                <c:pt idx="44425">
                  <c:v>1096</c:v>
                </c:pt>
                <c:pt idx="44426">
                  <c:v>1773</c:v>
                </c:pt>
                <c:pt idx="44427">
                  <c:v>779.25</c:v>
                </c:pt>
                <c:pt idx="44428">
                  <c:v>639.5</c:v>
                </c:pt>
                <c:pt idx="44429">
                  <c:v>1110</c:v>
                </c:pt>
                <c:pt idx="44430">
                  <c:v>726</c:v>
                </c:pt>
                <c:pt idx="44431">
                  <c:v>723</c:v>
                </c:pt>
                <c:pt idx="44432">
                  <c:v>1686</c:v>
                </c:pt>
                <c:pt idx="44433">
                  <c:v>1751</c:v>
                </c:pt>
                <c:pt idx="44434">
                  <c:v>2152</c:v>
                </c:pt>
                <c:pt idx="44435">
                  <c:v>1198</c:v>
                </c:pt>
                <c:pt idx="44436">
                  <c:v>1416</c:v>
                </c:pt>
                <c:pt idx="44437">
                  <c:v>1548</c:v>
                </c:pt>
                <c:pt idx="44438">
                  <c:v>1374</c:v>
                </c:pt>
                <c:pt idx="44439">
                  <c:v>1295.03</c:v>
                </c:pt>
                <c:pt idx="44440">
                  <c:v>1661</c:v>
                </c:pt>
                <c:pt idx="44441">
                  <c:v>1334</c:v>
                </c:pt>
                <c:pt idx="44442">
                  <c:v>1470</c:v>
                </c:pt>
                <c:pt idx="44443">
                  <c:v>1436</c:v>
                </c:pt>
                <c:pt idx="44444">
                  <c:v>1421</c:v>
                </c:pt>
                <c:pt idx="44445">
                  <c:v>1932</c:v>
                </c:pt>
                <c:pt idx="44446">
                  <c:v>1644</c:v>
                </c:pt>
                <c:pt idx="44447">
                  <c:v>1705</c:v>
                </c:pt>
                <c:pt idx="44448">
                  <c:v>1365</c:v>
                </c:pt>
                <c:pt idx="44449">
                  <c:v>1874</c:v>
                </c:pt>
                <c:pt idx="44450">
                  <c:v>2142</c:v>
                </c:pt>
                <c:pt idx="44451">
                  <c:v>1596</c:v>
                </c:pt>
                <c:pt idx="44452">
                  <c:v>1311</c:v>
                </c:pt>
                <c:pt idx="44453">
                  <c:v>1511.04</c:v>
                </c:pt>
                <c:pt idx="44454">
                  <c:v>1924</c:v>
                </c:pt>
                <c:pt idx="44455">
                  <c:v>1661.08</c:v>
                </c:pt>
                <c:pt idx="44456">
                  <c:v>1010.68</c:v>
                </c:pt>
                <c:pt idx="44457">
                  <c:v>924.52</c:v>
                </c:pt>
                <c:pt idx="44458">
                  <c:v>925.64</c:v>
                </c:pt>
                <c:pt idx="44459">
                  <c:v>869.88</c:v>
                </c:pt>
                <c:pt idx="44460">
                  <c:v>1335.5</c:v>
                </c:pt>
                <c:pt idx="44461">
                  <c:v>1433.89</c:v>
                </c:pt>
                <c:pt idx="44462">
                  <c:v>1277.78</c:v>
                </c:pt>
                <c:pt idx="44463">
                  <c:v>761</c:v>
                </c:pt>
                <c:pt idx="44464">
                  <c:v>418.4</c:v>
                </c:pt>
                <c:pt idx="44465">
                  <c:v>695.46</c:v>
                </c:pt>
                <c:pt idx="44466">
                  <c:v>852.71</c:v>
                </c:pt>
                <c:pt idx="44467">
                  <c:v>488.07</c:v>
                </c:pt>
                <c:pt idx="44468">
                  <c:v>843.62</c:v>
                </c:pt>
                <c:pt idx="44469">
                  <c:v>985.15</c:v>
                </c:pt>
                <c:pt idx="44470">
                  <c:v>1187.56</c:v>
                </c:pt>
                <c:pt idx="44471">
                  <c:v>737</c:v>
                </c:pt>
                <c:pt idx="44472">
                  <c:v>1121.29</c:v>
                </c:pt>
                <c:pt idx="44473">
                  <c:v>898.77</c:v>
                </c:pt>
                <c:pt idx="44474">
                  <c:v>1435.57</c:v>
                </c:pt>
                <c:pt idx="44475">
                  <c:v>1023.51</c:v>
                </c:pt>
                <c:pt idx="44476">
                  <c:v>1076.3499999999999</c:v>
                </c:pt>
                <c:pt idx="44477">
                  <c:v>1022.09</c:v>
                </c:pt>
                <c:pt idx="44478">
                  <c:v>1224.8900000000001</c:v>
                </c:pt>
                <c:pt idx="44479">
                  <c:v>1019.68</c:v>
                </c:pt>
                <c:pt idx="44480">
                  <c:v>837.15</c:v>
                </c:pt>
                <c:pt idx="44481">
                  <c:v>809.66</c:v>
                </c:pt>
                <c:pt idx="44482">
                  <c:v>866.71</c:v>
                </c:pt>
                <c:pt idx="44483">
                  <c:v>672.18</c:v>
                </c:pt>
                <c:pt idx="44484">
                  <c:v>788.98</c:v>
                </c:pt>
                <c:pt idx="44485">
                  <c:v>1407.96</c:v>
                </c:pt>
                <c:pt idx="44486">
                  <c:v>1098.0999999999999</c:v>
                </c:pt>
                <c:pt idx="44487">
                  <c:v>1461.42</c:v>
                </c:pt>
                <c:pt idx="44488">
                  <c:v>1463.35</c:v>
                </c:pt>
                <c:pt idx="44489">
                  <c:v>890.92</c:v>
                </c:pt>
                <c:pt idx="44490">
                  <c:v>1495.2</c:v>
                </c:pt>
                <c:pt idx="44491">
                  <c:v>813.76</c:v>
                </c:pt>
                <c:pt idx="44492">
                  <c:v>1423.8</c:v>
                </c:pt>
                <c:pt idx="44493">
                  <c:v>975.52</c:v>
                </c:pt>
                <c:pt idx="44494">
                  <c:v>1869.92</c:v>
                </c:pt>
                <c:pt idx="44495">
                  <c:v>983.77</c:v>
                </c:pt>
                <c:pt idx="44496">
                  <c:v>994.34</c:v>
                </c:pt>
                <c:pt idx="44497">
                  <c:v>1140.1300000000001</c:v>
                </c:pt>
                <c:pt idx="44498">
                  <c:v>1479.49</c:v>
                </c:pt>
                <c:pt idx="44499">
                  <c:v>1197.9000000000001</c:v>
                </c:pt>
                <c:pt idx="44500">
                  <c:v>1023.85</c:v>
                </c:pt>
                <c:pt idx="44501">
                  <c:v>1109.1400000000001</c:v>
                </c:pt>
                <c:pt idx="44502">
                  <c:v>1147.6400000000001</c:v>
                </c:pt>
                <c:pt idx="44503">
                  <c:v>810.61</c:v>
                </c:pt>
                <c:pt idx="44504">
                  <c:v>846.7</c:v>
                </c:pt>
                <c:pt idx="44505">
                  <c:v>1132.4000000000001</c:v>
                </c:pt>
                <c:pt idx="44506">
                  <c:v>914.94</c:v>
                </c:pt>
                <c:pt idx="44507">
                  <c:v>639.52</c:v>
                </c:pt>
                <c:pt idx="44508">
                  <c:v>850.49</c:v>
                </c:pt>
                <c:pt idx="44509">
                  <c:v>565</c:v>
                </c:pt>
                <c:pt idx="44510">
                  <c:v>567.42999999999995</c:v>
                </c:pt>
                <c:pt idx="44511">
                  <c:v>825.91</c:v>
                </c:pt>
                <c:pt idx="44512">
                  <c:v>829.1</c:v>
                </c:pt>
                <c:pt idx="44513">
                  <c:v>558.33000000000004</c:v>
                </c:pt>
                <c:pt idx="44514">
                  <c:v>719.32</c:v>
                </c:pt>
                <c:pt idx="44515">
                  <c:v>702.31</c:v>
                </c:pt>
                <c:pt idx="44516">
                  <c:v>353.19</c:v>
                </c:pt>
                <c:pt idx="44517">
                  <c:v>646.51</c:v>
                </c:pt>
                <c:pt idx="44518">
                  <c:v>661.57</c:v>
                </c:pt>
                <c:pt idx="44519">
                  <c:v>381.75</c:v>
                </c:pt>
                <c:pt idx="44520">
                  <c:v>795.2</c:v>
                </c:pt>
                <c:pt idx="44521">
                  <c:v>578.74</c:v>
                </c:pt>
                <c:pt idx="44522">
                  <c:v>248.91</c:v>
                </c:pt>
                <c:pt idx="44523">
                  <c:v>341</c:v>
                </c:pt>
                <c:pt idx="44524">
                  <c:v>513</c:v>
                </c:pt>
                <c:pt idx="44525">
                  <c:v>466</c:v>
                </c:pt>
                <c:pt idx="44526">
                  <c:v>226</c:v>
                </c:pt>
                <c:pt idx="44527">
                  <c:v>41</c:v>
                </c:pt>
                <c:pt idx="44528">
                  <c:v>479</c:v>
                </c:pt>
                <c:pt idx="44529">
                  <c:v>716.5</c:v>
                </c:pt>
                <c:pt idx="44530">
                  <c:v>153.5</c:v>
                </c:pt>
                <c:pt idx="44531">
                  <c:v>431</c:v>
                </c:pt>
                <c:pt idx="44532">
                  <c:v>504.5</c:v>
                </c:pt>
                <c:pt idx="44533">
                  <c:v>372.5</c:v>
                </c:pt>
                <c:pt idx="44534">
                  <c:v>643</c:v>
                </c:pt>
                <c:pt idx="44535">
                  <c:v>708</c:v>
                </c:pt>
                <c:pt idx="44536">
                  <c:v>763</c:v>
                </c:pt>
                <c:pt idx="44537">
                  <c:v>728</c:v>
                </c:pt>
                <c:pt idx="44538">
                  <c:v>666.5</c:v>
                </c:pt>
                <c:pt idx="44539">
                  <c:v>1825</c:v>
                </c:pt>
                <c:pt idx="44540">
                  <c:v>2391.5</c:v>
                </c:pt>
                <c:pt idx="44541">
                  <c:v>1523.5</c:v>
                </c:pt>
                <c:pt idx="44542">
                  <c:v>1537.1</c:v>
                </c:pt>
                <c:pt idx="44543">
                  <c:v>976</c:v>
                </c:pt>
                <c:pt idx="44544">
                  <c:v>560.5</c:v>
                </c:pt>
                <c:pt idx="44545">
                  <c:v>548</c:v>
                </c:pt>
                <c:pt idx="44546">
                  <c:v>691.5</c:v>
                </c:pt>
                <c:pt idx="44547">
                  <c:v>616.5</c:v>
                </c:pt>
                <c:pt idx="44548">
                  <c:v>464.1</c:v>
                </c:pt>
                <c:pt idx="44549">
                  <c:v>462</c:v>
                </c:pt>
                <c:pt idx="44550">
                  <c:v>409.5</c:v>
                </c:pt>
                <c:pt idx="44551">
                  <c:v>502</c:v>
                </c:pt>
                <c:pt idx="44552">
                  <c:v>260.5</c:v>
                </c:pt>
                <c:pt idx="44553">
                  <c:v>388</c:v>
                </c:pt>
                <c:pt idx="44554">
                  <c:v>429.5</c:v>
                </c:pt>
                <c:pt idx="44555">
                  <c:v>226</c:v>
                </c:pt>
                <c:pt idx="44556">
                  <c:v>236</c:v>
                </c:pt>
                <c:pt idx="44557">
                  <c:v>316</c:v>
                </c:pt>
                <c:pt idx="44558">
                  <c:v>260</c:v>
                </c:pt>
                <c:pt idx="44559">
                  <c:v>612</c:v>
                </c:pt>
                <c:pt idx="44560">
                  <c:v>383</c:v>
                </c:pt>
                <c:pt idx="44561">
                  <c:v>349</c:v>
                </c:pt>
                <c:pt idx="44562">
                  <c:v>967</c:v>
                </c:pt>
                <c:pt idx="44563">
                  <c:v>638</c:v>
                </c:pt>
                <c:pt idx="44564">
                  <c:v>700</c:v>
                </c:pt>
                <c:pt idx="44565">
                  <c:v>663</c:v>
                </c:pt>
                <c:pt idx="44566">
                  <c:v>511</c:v>
                </c:pt>
                <c:pt idx="44567">
                  <c:v>801</c:v>
                </c:pt>
                <c:pt idx="44568">
                  <c:v>680.5</c:v>
                </c:pt>
                <c:pt idx="44569">
                  <c:v>1047</c:v>
                </c:pt>
                <c:pt idx="44570">
                  <c:v>374</c:v>
                </c:pt>
                <c:pt idx="44571">
                  <c:v>275</c:v>
                </c:pt>
                <c:pt idx="44572">
                  <c:v>569</c:v>
                </c:pt>
                <c:pt idx="44573">
                  <c:v>312</c:v>
                </c:pt>
                <c:pt idx="44574">
                  <c:v>218</c:v>
                </c:pt>
                <c:pt idx="44575">
                  <c:v>1982</c:v>
                </c:pt>
                <c:pt idx="44576">
                  <c:v>343</c:v>
                </c:pt>
                <c:pt idx="44577">
                  <c:v>40.5</c:v>
                </c:pt>
                <c:pt idx="44578">
                  <c:v>42</c:v>
                </c:pt>
                <c:pt idx="44579">
                  <c:v>77.5</c:v>
                </c:pt>
                <c:pt idx="44580">
                  <c:v>401</c:v>
                </c:pt>
                <c:pt idx="44581">
                  <c:v>550</c:v>
                </c:pt>
                <c:pt idx="44582">
                  <c:v>567</c:v>
                </c:pt>
                <c:pt idx="44583">
                  <c:v>428</c:v>
                </c:pt>
                <c:pt idx="44584">
                  <c:v>383</c:v>
                </c:pt>
                <c:pt idx="44585">
                  <c:v>528</c:v>
                </c:pt>
                <c:pt idx="44586">
                  <c:v>833</c:v>
                </c:pt>
                <c:pt idx="44587">
                  <c:v>535</c:v>
                </c:pt>
                <c:pt idx="44588">
                  <c:v>473</c:v>
                </c:pt>
                <c:pt idx="44589">
                  <c:v>628</c:v>
                </c:pt>
                <c:pt idx="44590">
                  <c:v>627</c:v>
                </c:pt>
                <c:pt idx="44591">
                  <c:v>1567</c:v>
                </c:pt>
                <c:pt idx="44592">
                  <c:v>2289</c:v>
                </c:pt>
                <c:pt idx="44593">
                  <c:v>1310</c:v>
                </c:pt>
                <c:pt idx="44594">
                  <c:v>1656</c:v>
                </c:pt>
                <c:pt idx="44595">
                  <c:v>1038</c:v>
                </c:pt>
                <c:pt idx="44596">
                  <c:v>1544</c:v>
                </c:pt>
                <c:pt idx="44597">
                  <c:v>1224</c:v>
                </c:pt>
                <c:pt idx="44598">
                  <c:v>915</c:v>
                </c:pt>
                <c:pt idx="44599">
                  <c:v>447</c:v>
                </c:pt>
                <c:pt idx="44600">
                  <c:v>599</c:v>
                </c:pt>
                <c:pt idx="44601">
                  <c:v>454</c:v>
                </c:pt>
                <c:pt idx="44602">
                  <c:v>415</c:v>
                </c:pt>
                <c:pt idx="44603">
                  <c:v>251.97</c:v>
                </c:pt>
                <c:pt idx="44604">
                  <c:v>181.97</c:v>
                </c:pt>
                <c:pt idx="44605">
                  <c:v>143.91</c:v>
                </c:pt>
                <c:pt idx="44606">
                  <c:v>273.82</c:v>
                </c:pt>
                <c:pt idx="44607">
                  <c:v>98.94</c:v>
                </c:pt>
                <c:pt idx="44608">
                  <c:v>122.91</c:v>
                </c:pt>
                <c:pt idx="44609">
                  <c:v>120.91</c:v>
                </c:pt>
                <c:pt idx="44610">
                  <c:v>226.73</c:v>
                </c:pt>
                <c:pt idx="44611">
                  <c:v>207.79</c:v>
                </c:pt>
                <c:pt idx="44612">
                  <c:v>265.58</c:v>
                </c:pt>
                <c:pt idx="44613">
                  <c:v>208.67</c:v>
                </c:pt>
                <c:pt idx="44614">
                  <c:v>524.28</c:v>
                </c:pt>
                <c:pt idx="44615">
                  <c:v>344.55</c:v>
                </c:pt>
                <c:pt idx="44616">
                  <c:v>333.58</c:v>
                </c:pt>
                <c:pt idx="44617">
                  <c:v>591.13</c:v>
                </c:pt>
                <c:pt idx="44618">
                  <c:v>831.1</c:v>
                </c:pt>
                <c:pt idx="44619">
                  <c:v>940.28</c:v>
                </c:pt>
                <c:pt idx="44620">
                  <c:v>570.19000000000005</c:v>
                </c:pt>
                <c:pt idx="44621">
                  <c:v>621.07000000000005</c:v>
                </c:pt>
                <c:pt idx="44622">
                  <c:v>549.4</c:v>
                </c:pt>
                <c:pt idx="44623">
                  <c:v>373.64</c:v>
                </c:pt>
                <c:pt idx="44624">
                  <c:v>111.82</c:v>
                </c:pt>
                <c:pt idx="44625">
                  <c:v>114.59</c:v>
                </c:pt>
                <c:pt idx="44626">
                  <c:v>103.88</c:v>
                </c:pt>
                <c:pt idx="44627">
                  <c:v>332.74</c:v>
                </c:pt>
                <c:pt idx="44628">
                  <c:v>923.24</c:v>
                </c:pt>
                <c:pt idx="44629">
                  <c:v>340.38</c:v>
                </c:pt>
                <c:pt idx="44630">
                  <c:v>187.99</c:v>
                </c:pt>
                <c:pt idx="44631">
                  <c:v>183</c:v>
                </c:pt>
                <c:pt idx="44632">
                  <c:v>324.01</c:v>
                </c:pt>
                <c:pt idx="44633">
                  <c:v>506</c:v>
                </c:pt>
                <c:pt idx="44634">
                  <c:v>364</c:v>
                </c:pt>
                <c:pt idx="44635">
                  <c:v>603</c:v>
                </c:pt>
                <c:pt idx="44636">
                  <c:v>872</c:v>
                </c:pt>
                <c:pt idx="44637">
                  <c:v>900</c:v>
                </c:pt>
                <c:pt idx="44638">
                  <c:v>485</c:v>
                </c:pt>
                <c:pt idx="44639">
                  <c:v>518</c:v>
                </c:pt>
                <c:pt idx="44640">
                  <c:v>677</c:v>
                </c:pt>
                <c:pt idx="44641">
                  <c:v>619</c:v>
                </c:pt>
                <c:pt idx="44642">
                  <c:v>1081</c:v>
                </c:pt>
                <c:pt idx="44643">
                  <c:v>1238</c:v>
                </c:pt>
                <c:pt idx="44644">
                  <c:v>1738</c:v>
                </c:pt>
                <c:pt idx="44645">
                  <c:v>1304</c:v>
                </c:pt>
                <c:pt idx="44646">
                  <c:v>1208</c:v>
                </c:pt>
                <c:pt idx="44647">
                  <c:v>929</c:v>
                </c:pt>
                <c:pt idx="44648">
                  <c:v>1179</c:v>
                </c:pt>
                <c:pt idx="44649">
                  <c:v>653</c:v>
                </c:pt>
                <c:pt idx="44650">
                  <c:v>561</c:v>
                </c:pt>
                <c:pt idx="44651">
                  <c:v>596</c:v>
                </c:pt>
                <c:pt idx="44652">
                  <c:v>495</c:v>
                </c:pt>
                <c:pt idx="44653">
                  <c:v>350</c:v>
                </c:pt>
                <c:pt idx="44654">
                  <c:v>412</c:v>
                </c:pt>
                <c:pt idx="44655">
                  <c:v>527</c:v>
                </c:pt>
                <c:pt idx="44656">
                  <c:v>194</c:v>
                </c:pt>
                <c:pt idx="44657">
                  <c:v>327</c:v>
                </c:pt>
                <c:pt idx="44658">
                  <c:v>253.84</c:v>
                </c:pt>
                <c:pt idx="44659">
                  <c:v>125.74</c:v>
                </c:pt>
                <c:pt idx="44660">
                  <c:v>201.52</c:v>
                </c:pt>
                <c:pt idx="44661">
                  <c:v>126.7</c:v>
                </c:pt>
                <c:pt idx="44662">
                  <c:v>175.47</c:v>
                </c:pt>
                <c:pt idx="44663">
                  <c:v>454.79</c:v>
                </c:pt>
                <c:pt idx="44664">
                  <c:v>130.74</c:v>
                </c:pt>
                <c:pt idx="44665">
                  <c:v>370.04</c:v>
                </c:pt>
                <c:pt idx="44666">
                  <c:v>63077.83</c:v>
                </c:pt>
                <c:pt idx="44667">
                  <c:v>48204.05</c:v>
                </c:pt>
                <c:pt idx="44668">
                  <c:v>46842.44</c:v>
                </c:pt>
                <c:pt idx="44669">
                  <c:v>56525.15</c:v>
                </c:pt>
                <c:pt idx="44670">
                  <c:v>51942.16</c:v>
                </c:pt>
                <c:pt idx="44671">
                  <c:v>61392.46</c:v>
                </c:pt>
                <c:pt idx="44672">
                  <c:v>40238.879999999997</c:v>
                </c:pt>
                <c:pt idx="44673">
                  <c:v>46415.78</c:v>
                </c:pt>
                <c:pt idx="44674">
                  <c:v>52873.03</c:v>
                </c:pt>
                <c:pt idx="44675">
                  <c:v>58837.57</c:v>
                </c:pt>
                <c:pt idx="44676">
                  <c:v>58233.2</c:v>
                </c:pt>
                <c:pt idx="44677">
                  <c:v>41805.99</c:v>
                </c:pt>
                <c:pt idx="44678">
                  <c:v>46575.89</c:v>
                </c:pt>
                <c:pt idx="44679">
                  <c:v>56215.77</c:v>
                </c:pt>
                <c:pt idx="44680">
                  <c:v>49704.01</c:v>
                </c:pt>
                <c:pt idx="44681">
                  <c:v>52240.74</c:v>
                </c:pt>
                <c:pt idx="44682">
                  <c:v>51833.64</c:v>
                </c:pt>
                <c:pt idx="44683">
                  <c:v>50309.27</c:v>
                </c:pt>
                <c:pt idx="44684">
                  <c:v>51965.49</c:v>
                </c:pt>
                <c:pt idx="44685">
                  <c:v>48874.62</c:v>
                </c:pt>
                <c:pt idx="44686">
                  <c:v>43028.49</c:v>
                </c:pt>
                <c:pt idx="44687">
                  <c:v>57676.38</c:v>
                </c:pt>
                <c:pt idx="44688">
                  <c:v>48916.79</c:v>
                </c:pt>
                <c:pt idx="44689">
                  <c:v>50405.03</c:v>
                </c:pt>
                <c:pt idx="44690">
                  <c:v>40149.410000000003</c:v>
                </c:pt>
                <c:pt idx="44691">
                  <c:v>38964.33</c:v>
                </c:pt>
                <c:pt idx="44692">
                  <c:v>49568.01</c:v>
                </c:pt>
                <c:pt idx="44693">
                  <c:v>47139.96</c:v>
                </c:pt>
                <c:pt idx="44694">
                  <c:v>44225.86</c:v>
                </c:pt>
                <c:pt idx="44695">
                  <c:v>45713.919999999998</c:v>
                </c:pt>
                <c:pt idx="44696">
                  <c:v>66412.81</c:v>
                </c:pt>
                <c:pt idx="44697">
                  <c:v>56361.99</c:v>
                </c:pt>
                <c:pt idx="44698">
                  <c:v>49148.44</c:v>
                </c:pt>
                <c:pt idx="44699">
                  <c:v>62008.01</c:v>
                </c:pt>
                <c:pt idx="44700">
                  <c:v>48200.13</c:v>
                </c:pt>
                <c:pt idx="44701">
                  <c:v>55755.86</c:v>
                </c:pt>
                <c:pt idx="44702">
                  <c:v>48771.21</c:v>
                </c:pt>
                <c:pt idx="44703">
                  <c:v>56774.84</c:v>
                </c:pt>
                <c:pt idx="44704">
                  <c:v>47635.85</c:v>
                </c:pt>
                <c:pt idx="44705">
                  <c:v>57772.5</c:v>
                </c:pt>
                <c:pt idx="44706">
                  <c:v>57604.57</c:v>
                </c:pt>
                <c:pt idx="44707">
                  <c:v>58484.68</c:v>
                </c:pt>
                <c:pt idx="44708">
                  <c:v>41134.75</c:v>
                </c:pt>
                <c:pt idx="44709">
                  <c:v>58698.52</c:v>
                </c:pt>
                <c:pt idx="44710">
                  <c:v>59119.65</c:v>
                </c:pt>
                <c:pt idx="44711">
                  <c:v>51386.83</c:v>
                </c:pt>
                <c:pt idx="44712">
                  <c:v>44623.75</c:v>
                </c:pt>
                <c:pt idx="44713">
                  <c:v>47281.81</c:v>
                </c:pt>
                <c:pt idx="44714">
                  <c:v>61111.46</c:v>
                </c:pt>
                <c:pt idx="44715">
                  <c:v>38694.589999999997</c:v>
                </c:pt>
                <c:pt idx="44716">
                  <c:v>67988.02</c:v>
                </c:pt>
                <c:pt idx="44717">
                  <c:v>55307.21</c:v>
                </c:pt>
                <c:pt idx="44718">
                  <c:v>60517.31</c:v>
                </c:pt>
                <c:pt idx="44719">
                  <c:v>54577.97</c:v>
                </c:pt>
                <c:pt idx="44720">
                  <c:v>71334.17</c:v>
                </c:pt>
                <c:pt idx="44721">
                  <c:v>50333.760000000002</c:v>
                </c:pt>
                <c:pt idx="44722">
                  <c:v>63353.81</c:v>
                </c:pt>
                <c:pt idx="44723">
                  <c:v>50638.57</c:v>
                </c:pt>
                <c:pt idx="44724">
                  <c:v>49921.73</c:v>
                </c:pt>
                <c:pt idx="44725">
                  <c:v>50469.77</c:v>
                </c:pt>
                <c:pt idx="44726">
                  <c:v>61995.67</c:v>
                </c:pt>
                <c:pt idx="44727">
                  <c:v>47408.25</c:v>
                </c:pt>
                <c:pt idx="44728">
                  <c:v>48347.88</c:v>
                </c:pt>
                <c:pt idx="44729">
                  <c:v>48957.61</c:v>
                </c:pt>
                <c:pt idx="44730">
                  <c:v>50945.32</c:v>
                </c:pt>
                <c:pt idx="44731">
                  <c:v>60207.39</c:v>
                </c:pt>
                <c:pt idx="44732">
                  <c:v>43727.29</c:v>
                </c:pt>
                <c:pt idx="44733">
                  <c:v>56088.54</c:v>
                </c:pt>
                <c:pt idx="44734">
                  <c:v>46987.27</c:v>
                </c:pt>
                <c:pt idx="44735">
                  <c:v>49463.58</c:v>
                </c:pt>
                <c:pt idx="44736">
                  <c:v>47236.86</c:v>
                </c:pt>
                <c:pt idx="44737">
                  <c:v>43241.88</c:v>
                </c:pt>
                <c:pt idx="44738">
                  <c:v>51591.839999999997</c:v>
                </c:pt>
                <c:pt idx="44739">
                  <c:v>69498.039999999994</c:v>
                </c:pt>
                <c:pt idx="44740">
                  <c:v>51867.88</c:v>
                </c:pt>
                <c:pt idx="44741">
                  <c:v>48556.73</c:v>
                </c:pt>
                <c:pt idx="44742">
                  <c:v>52659.89</c:v>
                </c:pt>
                <c:pt idx="44743">
                  <c:v>44255.93</c:v>
                </c:pt>
                <c:pt idx="44744">
                  <c:v>55232.160000000003</c:v>
                </c:pt>
                <c:pt idx="44745">
                  <c:v>52676.41</c:v>
                </c:pt>
                <c:pt idx="44746">
                  <c:v>60479.13</c:v>
                </c:pt>
                <c:pt idx="44747">
                  <c:v>52937.06</c:v>
                </c:pt>
                <c:pt idx="44748">
                  <c:v>57022.52</c:v>
                </c:pt>
                <c:pt idx="44749">
                  <c:v>60241.98</c:v>
                </c:pt>
                <c:pt idx="44750">
                  <c:v>47805.59</c:v>
                </c:pt>
                <c:pt idx="44751">
                  <c:v>56689.91</c:v>
                </c:pt>
                <c:pt idx="44752">
                  <c:v>54934.49</c:v>
                </c:pt>
                <c:pt idx="44753">
                  <c:v>55315.19</c:v>
                </c:pt>
                <c:pt idx="44754">
                  <c:v>50951.8</c:v>
                </c:pt>
                <c:pt idx="44755">
                  <c:v>54429.31</c:v>
                </c:pt>
                <c:pt idx="44756">
                  <c:v>45146.95</c:v>
                </c:pt>
                <c:pt idx="44757">
                  <c:v>69817.8</c:v>
                </c:pt>
                <c:pt idx="44758">
                  <c:v>47828.97</c:v>
                </c:pt>
                <c:pt idx="44759">
                  <c:v>55463.95</c:v>
                </c:pt>
                <c:pt idx="44760">
                  <c:v>54158.05</c:v>
                </c:pt>
                <c:pt idx="44761">
                  <c:v>75041.78</c:v>
                </c:pt>
                <c:pt idx="44762">
                  <c:v>64606.53</c:v>
                </c:pt>
                <c:pt idx="44763">
                  <c:v>65607.759999999995</c:v>
                </c:pt>
                <c:pt idx="44764">
                  <c:v>57307.31</c:v>
                </c:pt>
                <c:pt idx="44765">
                  <c:v>41489.5</c:v>
                </c:pt>
                <c:pt idx="44766">
                  <c:v>62878.559999999998</c:v>
                </c:pt>
                <c:pt idx="44767">
                  <c:v>56834.97</c:v>
                </c:pt>
                <c:pt idx="44768">
                  <c:v>57724.93</c:v>
                </c:pt>
                <c:pt idx="44769">
                  <c:v>66385.539999999994</c:v>
                </c:pt>
                <c:pt idx="44770">
                  <c:v>72629.570000000007</c:v>
                </c:pt>
                <c:pt idx="44771">
                  <c:v>60965.35</c:v>
                </c:pt>
                <c:pt idx="44772">
                  <c:v>55992.71</c:v>
                </c:pt>
                <c:pt idx="44773">
                  <c:v>49267.57</c:v>
                </c:pt>
                <c:pt idx="44774">
                  <c:v>73893.5</c:v>
                </c:pt>
                <c:pt idx="44775">
                  <c:v>70816.160000000003</c:v>
                </c:pt>
                <c:pt idx="44776">
                  <c:v>50490.77</c:v>
                </c:pt>
                <c:pt idx="44777">
                  <c:v>54979.65</c:v>
                </c:pt>
                <c:pt idx="44778">
                  <c:v>60167.08</c:v>
                </c:pt>
                <c:pt idx="44779">
                  <c:v>75177.91</c:v>
                </c:pt>
                <c:pt idx="44780">
                  <c:v>65169.11</c:v>
                </c:pt>
                <c:pt idx="44781">
                  <c:v>63679.85</c:v>
                </c:pt>
                <c:pt idx="44782">
                  <c:v>52160.34</c:v>
                </c:pt>
                <c:pt idx="44783">
                  <c:v>63010.58</c:v>
                </c:pt>
                <c:pt idx="44784">
                  <c:v>58189.16</c:v>
                </c:pt>
                <c:pt idx="44785">
                  <c:v>56884.13</c:v>
                </c:pt>
                <c:pt idx="44786">
                  <c:v>66035.539999999994</c:v>
                </c:pt>
                <c:pt idx="44787">
                  <c:v>72229.88</c:v>
                </c:pt>
                <c:pt idx="44788">
                  <c:v>60441.33</c:v>
                </c:pt>
                <c:pt idx="44789">
                  <c:v>53158.53</c:v>
                </c:pt>
                <c:pt idx="44790">
                  <c:v>54444.95</c:v>
                </c:pt>
                <c:pt idx="44791">
                  <c:v>53934.19</c:v>
                </c:pt>
                <c:pt idx="44792">
                  <c:v>63947.14</c:v>
                </c:pt>
                <c:pt idx="44793">
                  <c:v>67850.23</c:v>
                </c:pt>
                <c:pt idx="44794">
                  <c:v>63994.66</c:v>
                </c:pt>
                <c:pt idx="44795">
                  <c:v>63473.63</c:v>
                </c:pt>
                <c:pt idx="44796">
                  <c:v>54543.15</c:v>
                </c:pt>
                <c:pt idx="44797">
                  <c:v>54848.29</c:v>
                </c:pt>
                <c:pt idx="44798">
                  <c:v>58823.79</c:v>
                </c:pt>
                <c:pt idx="44799">
                  <c:v>53831.51</c:v>
                </c:pt>
                <c:pt idx="44800">
                  <c:v>52838.14</c:v>
                </c:pt>
                <c:pt idx="44801">
                  <c:v>63993.33</c:v>
                </c:pt>
                <c:pt idx="44802">
                  <c:v>58289.95</c:v>
                </c:pt>
                <c:pt idx="44803">
                  <c:v>48492.74</c:v>
                </c:pt>
                <c:pt idx="44804">
                  <c:v>57519.08</c:v>
                </c:pt>
                <c:pt idx="44805">
                  <c:v>71078.48</c:v>
                </c:pt>
                <c:pt idx="44806">
                  <c:v>60322.52</c:v>
                </c:pt>
                <c:pt idx="44807">
                  <c:v>55725.8</c:v>
                </c:pt>
                <c:pt idx="44808">
                  <c:v>56913.22</c:v>
                </c:pt>
                <c:pt idx="44809">
                  <c:v>21538.68</c:v>
                </c:pt>
                <c:pt idx="44810">
                  <c:v>20417.62</c:v>
                </c:pt>
                <c:pt idx="44811">
                  <c:v>20957.78</c:v>
                </c:pt>
                <c:pt idx="44812">
                  <c:v>20167.509999999998</c:v>
                </c:pt>
                <c:pt idx="44813">
                  <c:v>20760.63</c:v>
                </c:pt>
                <c:pt idx="44814">
                  <c:v>19644.41</c:v>
                </c:pt>
                <c:pt idx="44815">
                  <c:v>18174.72</c:v>
                </c:pt>
                <c:pt idx="44816">
                  <c:v>17547.98</c:v>
                </c:pt>
                <c:pt idx="44817">
                  <c:v>19981.349999999999</c:v>
                </c:pt>
                <c:pt idx="44818">
                  <c:v>20274.18</c:v>
                </c:pt>
                <c:pt idx="44819">
                  <c:v>20180.5</c:v>
                </c:pt>
                <c:pt idx="44820">
                  <c:v>19405.79</c:v>
                </c:pt>
                <c:pt idx="44821">
                  <c:v>19193.89</c:v>
                </c:pt>
                <c:pt idx="44822">
                  <c:v>19088.29</c:v>
                </c:pt>
                <c:pt idx="44823">
                  <c:v>16531.66</c:v>
                </c:pt>
                <c:pt idx="44824">
                  <c:v>18469.29</c:v>
                </c:pt>
                <c:pt idx="44825">
                  <c:v>20037.330000000002</c:v>
                </c:pt>
                <c:pt idx="44826">
                  <c:v>18627.43</c:v>
                </c:pt>
                <c:pt idx="44827">
                  <c:v>18166.900000000001</c:v>
                </c:pt>
                <c:pt idx="44828">
                  <c:v>18414.060000000001</c:v>
                </c:pt>
                <c:pt idx="44829">
                  <c:v>17511.080000000002</c:v>
                </c:pt>
                <c:pt idx="44830">
                  <c:v>17244.5</c:v>
                </c:pt>
                <c:pt idx="44831">
                  <c:v>17586.060000000001</c:v>
                </c:pt>
                <c:pt idx="44832">
                  <c:v>16889.009999999998</c:v>
                </c:pt>
                <c:pt idx="44833">
                  <c:v>16923.18</c:v>
                </c:pt>
                <c:pt idx="44834">
                  <c:v>15832.14</c:v>
                </c:pt>
                <c:pt idx="44835">
                  <c:v>18761.87</c:v>
                </c:pt>
                <c:pt idx="44836">
                  <c:v>17168.990000000002</c:v>
                </c:pt>
                <c:pt idx="44837">
                  <c:v>16982.21</c:v>
                </c:pt>
                <c:pt idx="44838">
                  <c:v>16772.009999999998</c:v>
                </c:pt>
                <c:pt idx="44839">
                  <c:v>18669.3</c:v>
                </c:pt>
                <c:pt idx="44840">
                  <c:v>19098.009999999998</c:v>
                </c:pt>
                <c:pt idx="44841">
                  <c:v>18609.66</c:v>
                </c:pt>
                <c:pt idx="44842">
                  <c:v>20143.95</c:v>
                </c:pt>
                <c:pt idx="44843">
                  <c:v>19321.900000000001</c:v>
                </c:pt>
                <c:pt idx="44844">
                  <c:v>21306.080000000002</c:v>
                </c:pt>
                <c:pt idx="44845">
                  <c:v>20948.060000000001</c:v>
                </c:pt>
                <c:pt idx="44846">
                  <c:v>18891.75</c:v>
                </c:pt>
                <c:pt idx="44847">
                  <c:v>18994.29</c:v>
                </c:pt>
                <c:pt idx="44848">
                  <c:v>20194.349999999999</c:v>
                </c:pt>
                <c:pt idx="44849">
                  <c:v>20042.84</c:v>
                </c:pt>
                <c:pt idx="44850">
                  <c:v>20146.72</c:v>
                </c:pt>
                <c:pt idx="44851">
                  <c:v>19340.099999999999</c:v>
                </c:pt>
                <c:pt idx="44852">
                  <c:v>19398.740000000002</c:v>
                </c:pt>
                <c:pt idx="44853">
                  <c:v>19865.419999999998</c:v>
                </c:pt>
                <c:pt idx="44854">
                  <c:v>20734.39</c:v>
                </c:pt>
                <c:pt idx="44855">
                  <c:v>20299.48</c:v>
                </c:pt>
                <c:pt idx="44856">
                  <c:v>19461.5</c:v>
                </c:pt>
                <c:pt idx="44857">
                  <c:v>22097.98</c:v>
                </c:pt>
                <c:pt idx="44858">
                  <c:v>20394.330000000002</c:v>
                </c:pt>
                <c:pt idx="44859">
                  <c:v>19032.2</c:v>
                </c:pt>
                <c:pt idx="44860">
                  <c:v>20825.849999999999</c:v>
                </c:pt>
                <c:pt idx="44861">
                  <c:v>22132.05</c:v>
                </c:pt>
                <c:pt idx="44862">
                  <c:v>23968.31</c:v>
                </c:pt>
                <c:pt idx="44863">
                  <c:v>22932.55</c:v>
                </c:pt>
                <c:pt idx="44864">
                  <c:v>20576.63</c:v>
                </c:pt>
                <c:pt idx="44865">
                  <c:v>20982.44</c:v>
                </c:pt>
                <c:pt idx="44866">
                  <c:v>19341.36</c:v>
                </c:pt>
                <c:pt idx="44867">
                  <c:v>18862.43</c:v>
                </c:pt>
                <c:pt idx="44868">
                  <c:v>17757.75</c:v>
                </c:pt>
                <c:pt idx="44869">
                  <c:v>19800.27</c:v>
                </c:pt>
                <c:pt idx="44870">
                  <c:v>19065.09</c:v>
                </c:pt>
                <c:pt idx="44871">
                  <c:v>18456.509999999998</c:v>
                </c:pt>
                <c:pt idx="44872">
                  <c:v>19340.91</c:v>
                </c:pt>
                <c:pt idx="44873">
                  <c:v>18145.41</c:v>
                </c:pt>
                <c:pt idx="44874">
                  <c:v>20042.32</c:v>
                </c:pt>
                <c:pt idx="44875">
                  <c:v>16309.75</c:v>
                </c:pt>
                <c:pt idx="44876">
                  <c:v>19053.349999999999</c:v>
                </c:pt>
                <c:pt idx="44877">
                  <c:v>18099.57</c:v>
                </c:pt>
                <c:pt idx="44878">
                  <c:v>19534.16</c:v>
                </c:pt>
                <c:pt idx="44879">
                  <c:v>17304.400000000001</c:v>
                </c:pt>
                <c:pt idx="44880">
                  <c:v>18019.27</c:v>
                </c:pt>
                <c:pt idx="44881">
                  <c:v>16171.18</c:v>
                </c:pt>
                <c:pt idx="44882">
                  <c:v>16921.650000000001</c:v>
                </c:pt>
                <c:pt idx="44883">
                  <c:v>16879.34</c:v>
                </c:pt>
                <c:pt idx="44884">
                  <c:v>16539.38</c:v>
                </c:pt>
                <c:pt idx="44885">
                  <c:v>17639.810000000001</c:v>
                </c:pt>
                <c:pt idx="44886">
                  <c:v>16890.189999999999</c:v>
                </c:pt>
                <c:pt idx="44887">
                  <c:v>17510.53</c:v>
                </c:pt>
                <c:pt idx="44888">
                  <c:v>17757.18</c:v>
                </c:pt>
                <c:pt idx="44889">
                  <c:v>15786.74</c:v>
                </c:pt>
                <c:pt idx="44890">
                  <c:v>17894.810000000001</c:v>
                </c:pt>
                <c:pt idx="44891">
                  <c:v>19544.830000000002</c:v>
                </c:pt>
                <c:pt idx="44892">
                  <c:v>20803.96</c:v>
                </c:pt>
                <c:pt idx="44893">
                  <c:v>18529.73</c:v>
                </c:pt>
                <c:pt idx="44894">
                  <c:v>17511.12</c:v>
                </c:pt>
                <c:pt idx="44895">
                  <c:v>17710.97</c:v>
                </c:pt>
                <c:pt idx="44896">
                  <c:v>19986.71</c:v>
                </c:pt>
                <c:pt idx="44897">
                  <c:v>17428.71</c:v>
                </c:pt>
                <c:pt idx="44898">
                  <c:v>18901.23</c:v>
                </c:pt>
                <c:pt idx="44899">
                  <c:v>17677.87</c:v>
                </c:pt>
                <c:pt idx="44900">
                  <c:v>19700.95</c:v>
                </c:pt>
                <c:pt idx="44901">
                  <c:v>19447.419999999998</c:v>
                </c:pt>
                <c:pt idx="44902">
                  <c:v>18882.82</c:v>
                </c:pt>
                <c:pt idx="44903">
                  <c:v>17676.22</c:v>
                </c:pt>
                <c:pt idx="44904">
                  <c:v>21784.74</c:v>
                </c:pt>
                <c:pt idx="44905">
                  <c:v>19784.32</c:v>
                </c:pt>
                <c:pt idx="44906">
                  <c:v>20920.18</c:v>
                </c:pt>
                <c:pt idx="44907">
                  <c:v>21724.240000000002</c:v>
                </c:pt>
                <c:pt idx="44908">
                  <c:v>20639.2</c:v>
                </c:pt>
                <c:pt idx="44909">
                  <c:v>21511.200000000001</c:v>
                </c:pt>
                <c:pt idx="44910">
                  <c:v>20764.63</c:v>
                </c:pt>
                <c:pt idx="44911">
                  <c:v>20545.13</c:v>
                </c:pt>
                <c:pt idx="44912">
                  <c:v>20860.919999999998</c:v>
                </c:pt>
                <c:pt idx="44913">
                  <c:v>21854.27</c:v>
                </c:pt>
                <c:pt idx="44914">
                  <c:v>21188.27</c:v>
                </c:pt>
                <c:pt idx="44915">
                  <c:v>21859.360000000001</c:v>
                </c:pt>
                <c:pt idx="44916">
                  <c:v>22220.68</c:v>
                </c:pt>
                <c:pt idx="44917">
                  <c:v>20560.87</c:v>
                </c:pt>
                <c:pt idx="44918">
                  <c:v>20631.14</c:v>
                </c:pt>
                <c:pt idx="44919">
                  <c:v>19389</c:v>
                </c:pt>
                <c:pt idx="44920">
                  <c:v>19919.580000000002</c:v>
                </c:pt>
                <c:pt idx="44921">
                  <c:v>18170.71</c:v>
                </c:pt>
                <c:pt idx="44922">
                  <c:v>20749.72</c:v>
                </c:pt>
                <c:pt idx="44923">
                  <c:v>20715.72</c:v>
                </c:pt>
                <c:pt idx="44924">
                  <c:v>19571.02</c:v>
                </c:pt>
                <c:pt idx="44925">
                  <c:v>19704.75</c:v>
                </c:pt>
                <c:pt idx="44926">
                  <c:v>22350.04</c:v>
                </c:pt>
                <c:pt idx="44927">
                  <c:v>17533.02</c:v>
                </c:pt>
                <c:pt idx="44928">
                  <c:v>19447.48</c:v>
                </c:pt>
                <c:pt idx="44929">
                  <c:v>19986.34</c:v>
                </c:pt>
                <c:pt idx="44930">
                  <c:v>19571.55</c:v>
                </c:pt>
                <c:pt idx="44931">
                  <c:v>19683.38</c:v>
                </c:pt>
                <c:pt idx="44932">
                  <c:v>18679.32</c:v>
                </c:pt>
                <c:pt idx="44933">
                  <c:v>17356.060000000001</c:v>
                </c:pt>
                <c:pt idx="44934">
                  <c:v>18755.8</c:v>
                </c:pt>
                <c:pt idx="44935">
                  <c:v>18048.09</c:v>
                </c:pt>
                <c:pt idx="44936">
                  <c:v>17783.72</c:v>
                </c:pt>
                <c:pt idx="44937">
                  <c:v>19176.45</c:v>
                </c:pt>
                <c:pt idx="44938">
                  <c:v>19035.75</c:v>
                </c:pt>
                <c:pt idx="44939">
                  <c:v>18188.009999999998</c:v>
                </c:pt>
                <c:pt idx="44940">
                  <c:v>19683.22</c:v>
                </c:pt>
                <c:pt idx="44941">
                  <c:v>17472.34</c:v>
                </c:pt>
                <c:pt idx="44942">
                  <c:v>19036.22</c:v>
                </c:pt>
                <c:pt idx="44943">
                  <c:v>20242.52</c:v>
                </c:pt>
                <c:pt idx="44944">
                  <c:v>21185.08</c:v>
                </c:pt>
                <c:pt idx="44945">
                  <c:v>19691.650000000001</c:v>
                </c:pt>
                <c:pt idx="44946">
                  <c:v>21352.05</c:v>
                </c:pt>
                <c:pt idx="44947">
                  <c:v>21719.84</c:v>
                </c:pt>
                <c:pt idx="44948">
                  <c:v>22507.32</c:v>
                </c:pt>
                <c:pt idx="44949">
                  <c:v>20139.240000000002</c:v>
                </c:pt>
                <c:pt idx="44950">
                  <c:v>19942.599999999999</c:v>
                </c:pt>
                <c:pt idx="44951">
                  <c:v>19823.71</c:v>
                </c:pt>
                <c:pt idx="44952">
                  <c:v>259</c:v>
                </c:pt>
                <c:pt idx="44953">
                  <c:v>288</c:v>
                </c:pt>
                <c:pt idx="44954">
                  <c:v>333</c:v>
                </c:pt>
                <c:pt idx="44955">
                  <c:v>237.54</c:v>
                </c:pt>
                <c:pt idx="44956">
                  <c:v>246.88</c:v>
                </c:pt>
                <c:pt idx="44957">
                  <c:v>96</c:v>
                </c:pt>
                <c:pt idx="44958">
                  <c:v>207.59</c:v>
                </c:pt>
                <c:pt idx="44959">
                  <c:v>175</c:v>
                </c:pt>
                <c:pt idx="44960">
                  <c:v>230.47</c:v>
                </c:pt>
                <c:pt idx="44961">
                  <c:v>141.47</c:v>
                </c:pt>
                <c:pt idx="44962">
                  <c:v>95</c:v>
                </c:pt>
                <c:pt idx="44963">
                  <c:v>123.47</c:v>
                </c:pt>
                <c:pt idx="44964">
                  <c:v>95.4</c:v>
                </c:pt>
                <c:pt idx="44965">
                  <c:v>114</c:v>
                </c:pt>
                <c:pt idx="44966">
                  <c:v>41.76</c:v>
                </c:pt>
                <c:pt idx="44967">
                  <c:v>158.63999999999999</c:v>
                </c:pt>
                <c:pt idx="44968">
                  <c:v>55.76</c:v>
                </c:pt>
                <c:pt idx="44969">
                  <c:v>70.64</c:v>
                </c:pt>
                <c:pt idx="44970">
                  <c:v>72.47</c:v>
                </c:pt>
                <c:pt idx="44971">
                  <c:v>167.59</c:v>
                </c:pt>
                <c:pt idx="44972">
                  <c:v>128.63</c:v>
                </c:pt>
                <c:pt idx="44973">
                  <c:v>100.88</c:v>
                </c:pt>
                <c:pt idx="44974">
                  <c:v>350.42</c:v>
                </c:pt>
                <c:pt idx="44975">
                  <c:v>237.88</c:v>
                </c:pt>
                <c:pt idx="44976">
                  <c:v>173.47</c:v>
                </c:pt>
                <c:pt idx="44977">
                  <c:v>318.76</c:v>
                </c:pt>
                <c:pt idx="44978">
                  <c:v>349.52</c:v>
                </c:pt>
                <c:pt idx="44979">
                  <c:v>265.52</c:v>
                </c:pt>
                <c:pt idx="44980">
                  <c:v>237</c:v>
                </c:pt>
                <c:pt idx="44981">
                  <c:v>427.47</c:v>
                </c:pt>
                <c:pt idx="44982">
                  <c:v>484</c:v>
                </c:pt>
                <c:pt idx="44983">
                  <c:v>654.76</c:v>
                </c:pt>
                <c:pt idx="44984">
                  <c:v>584.76</c:v>
                </c:pt>
                <c:pt idx="44985">
                  <c:v>420</c:v>
                </c:pt>
                <c:pt idx="44986">
                  <c:v>206.76</c:v>
                </c:pt>
                <c:pt idx="44987">
                  <c:v>541</c:v>
                </c:pt>
                <c:pt idx="44988">
                  <c:v>706.88</c:v>
                </c:pt>
                <c:pt idx="44989">
                  <c:v>458.83</c:v>
                </c:pt>
                <c:pt idx="44990">
                  <c:v>267.88</c:v>
                </c:pt>
                <c:pt idx="44991">
                  <c:v>455.88</c:v>
                </c:pt>
                <c:pt idx="44992">
                  <c:v>510.76</c:v>
                </c:pt>
                <c:pt idx="44993">
                  <c:v>490.66</c:v>
                </c:pt>
                <c:pt idx="44994">
                  <c:v>981.52</c:v>
                </c:pt>
                <c:pt idx="44995">
                  <c:v>695.75</c:v>
                </c:pt>
                <c:pt idx="44996">
                  <c:v>426.5</c:v>
                </c:pt>
                <c:pt idx="44997">
                  <c:v>338</c:v>
                </c:pt>
                <c:pt idx="44998">
                  <c:v>761.58</c:v>
                </c:pt>
                <c:pt idx="44999">
                  <c:v>110.75</c:v>
                </c:pt>
                <c:pt idx="45000">
                  <c:v>228.13</c:v>
                </c:pt>
                <c:pt idx="45001">
                  <c:v>124</c:v>
                </c:pt>
                <c:pt idx="45002">
                  <c:v>58.88</c:v>
                </c:pt>
                <c:pt idx="45003">
                  <c:v>82</c:v>
                </c:pt>
                <c:pt idx="45004">
                  <c:v>195.71</c:v>
                </c:pt>
                <c:pt idx="45005">
                  <c:v>370</c:v>
                </c:pt>
                <c:pt idx="45006">
                  <c:v>537.88</c:v>
                </c:pt>
                <c:pt idx="45007">
                  <c:v>229.88</c:v>
                </c:pt>
                <c:pt idx="45008">
                  <c:v>255.88</c:v>
                </c:pt>
                <c:pt idx="45009">
                  <c:v>225</c:v>
                </c:pt>
                <c:pt idx="45010">
                  <c:v>280.88</c:v>
                </c:pt>
                <c:pt idx="45011">
                  <c:v>276.88</c:v>
                </c:pt>
                <c:pt idx="45012">
                  <c:v>264.76</c:v>
                </c:pt>
                <c:pt idx="45013">
                  <c:v>304</c:v>
                </c:pt>
                <c:pt idx="45014">
                  <c:v>227</c:v>
                </c:pt>
                <c:pt idx="45015">
                  <c:v>216</c:v>
                </c:pt>
                <c:pt idx="45016">
                  <c:v>254</c:v>
                </c:pt>
                <c:pt idx="45017">
                  <c:v>312</c:v>
                </c:pt>
                <c:pt idx="45018">
                  <c:v>212</c:v>
                </c:pt>
                <c:pt idx="45019">
                  <c:v>172</c:v>
                </c:pt>
                <c:pt idx="45020">
                  <c:v>122</c:v>
                </c:pt>
                <c:pt idx="45021">
                  <c:v>318.76</c:v>
                </c:pt>
                <c:pt idx="45022">
                  <c:v>282</c:v>
                </c:pt>
                <c:pt idx="45023">
                  <c:v>400.76</c:v>
                </c:pt>
                <c:pt idx="45024">
                  <c:v>334</c:v>
                </c:pt>
                <c:pt idx="45025">
                  <c:v>429.88</c:v>
                </c:pt>
                <c:pt idx="45026">
                  <c:v>475</c:v>
                </c:pt>
                <c:pt idx="45027">
                  <c:v>675.5</c:v>
                </c:pt>
                <c:pt idx="45028">
                  <c:v>507.5</c:v>
                </c:pt>
                <c:pt idx="45029">
                  <c:v>474</c:v>
                </c:pt>
                <c:pt idx="45030">
                  <c:v>500</c:v>
                </c:pt>
                <c:pt idx="45031">
                  <c:v>420.5</c:v>
                </c:pt>
                <c:pt idx="45032">
                  <c:v>388.5</c:v>
                </c:pt>
                <c:pt idx="45033">
                  <c:v>580.5</c:v>
                </c:pt>
                <c:pt idx="45034">
                  <c:v>941</c:v>
                </c:pt>
                <c:pt idx="45035">
                  <c:v>1096</c:v>
                </c:pt>
                <c:pt idx="45036">
                  <c:v>974.5</c:v>
                </c:pt>
                <c:pt idx="45037">
                  <c:v>1161</c:v>
                </c:pt>
                <c:pt idx="45038">
                  <c:v>988.5</c:v>
                </c:pt>
                <c:pt idx="45039">
                  <c:v>932.5</c:v>
                </c:pt>
                <c:pt idx="45040">
                  <c:v>798.5</c:v>
                </c:pt>
                <c:pt idx="45041">
                  <c:v>1285.5</c:v>
                </c:pt>
                <c:pt idx="45042">
                  <c:v>1334.5</c:v>
                </c:pt>
                <c:pt idx="45043">
                  <c:v>749.5</c:v>
                </c:pt>
                <c:pt idx="45044">
                  <c:v>1086</c:v>
                </c:pt>
                <c:pt idx="45045">
                  <c:v>705.5</c:v>
                </c:pt>
                <c:pt idx="45046">
                  <c:v>1655.6</c:v>
                </c:pt>
                <c:pt idx="45047">
                  <c:v>1050.9100000000001</c:v>
                </c:pt>
                <c:pt idx="45048">
                  <c:v>1139.5</c:v>
                </c:pt>
                <c:pt idx="45049">
                  <c:v>1615.47</c:v>
                </c:pt>
                <c:pt idx="45050">
                  <c:v>2030</c:v>
                </c:pt>
                <c:pt idx="45051">
                  <c:v>883</c:v>
                </c:pt>
                <c:pt idx="45052">
                  <c:v>666.97</c:v>
                </c:pt>
                <c:pt idx="45053">
                  <c:v>408.5</c:v>
                </c:pt>
                <c:pt idx="45054">
                  <c:v>361.5</c:v>
                </c:pt>
                <c:pt idx="45055">
                  <c:v>517</c:v>
                </c:pt>
                <c:pt idx="45056">
                  <c:v>600.5</c:v>
                </c:pt>
                <c:pt idx="45057">
                  <c:v>833</c:v>
                </c:pt>
                <c:pt idx="45058">
                  <c:v>893.5</c:v>
                </c:pt>
                <c:pt idx="45059">
                  <c:v>449.5</c:v>
                </c:pt>
                <c:pt idx="45060">
                  <c:v>441</c:v>
                </c:pt>
                <c:pt idx="45061">
                  <c:v>352</c:v>
                </c:pt>
                <c:pt idx="45062">
                  <c:v>666.5</c:v>
                </c:pt>
                <c:pt idx="45063">
                  <c:v>359.5</c:v>
                </c:pt>
                <c:pt idx="45064">
                  <c:v>274.5</c:v>
                </c:pt>
                <c:pt idx="45065">
                  <c:v>583</c:v>
                </c:pt>
                <c:pt idx="45066">
                  <c:v>733</c:v>
                </c:pt>
                <c:pt idx="45067">
                  <c:v>388</c:v>
                </c:pt>
                <c:pt idx="45068">
                  <c:v>356</c:v>
                </c:pt>
                <c:pt idx="45069">
                  <c:v>374.5</c:v>
                </c:pt>
                <c:pt idx="45070">
                  <c:v>341</c:v>
                </c:pt>
                <c:pt idx="45071">
                  <c:v>209.94</c:v>
                </c:pt>
                <c:pt idx="45072">
                  <c:v>269.85000000000002</c:v>
                </c:pt>
                <c:pt idx="45073">
                  <c:v>284.88</c:v>
                </c:pt>
                <c:pt idx="45074">
                  <c:v>325.79000000000002</c:v>
                </c:pt>
                <c:pt idx="45075">
                  <c:v>224.94</c:v>
                </c:pt>
                <c:pt idx="45076">
                  <c:v>460.32</c:v>
                </c:pt>
                <c:pt idx="45077">
                  <c:v>473.29</c:v>
                </c:pt>
                <c:pt idx="45078">
                  <c:v>237.41</c:v>
                </c:pt>
                <c:pt idx="45079">
                  <c:v>361.85</c:v>
                </c:pt>
                <c:pt idx="45080">
                  <c:v>263.88</c:v>
                </c:pt>
                <c:pt idx="45081">
                  <c:v>455.49</c:v>
                </c:pt>
                <c:pt idx="45082">
                  <c:v>670.43</c:v>
                </c:pt>
                <c:pt idx="45083">
                  <c:v>616.58000000000004</c:v>
                </c:pt>
                <c:pt idx="45084">
                  <c:v>520.4</c:v>
                </c:pt>
                <c:pt idx="45085">
                  <c:v>763.01</c:v>
                </c:pt>
                <c:pt idx="45086">
                  <c:v>1216.23</c:v>
                </c:pt>
                <c:pt idx="45087">
                  <c:v>1621.98</c:v>
                </c:pt>
                <c:pt idx="45088">
                  <c:v>1428.89</c:v>
                </c:pt>
                <c:pt idx="45089">
                  <c:v>1567.64</c:v>
                </c:pt>
                <c:pt idx="45090">
                  <c:v>1816.21</c:v>
                </c:pt>
                <c:pt idx="45091">
                  <c:v>1662.64</c:v>
                </c:pt>
                <c:pt idx="45092">
                  <c:v>1264.08</c:v>
                </c:pt>
                <c:pt idx="45093">
                  <c:v>1248.23</c:v>
                </c:pt>
                <c:pt idx="45094">
                  <c:v>1417.52</c:v>
                </c:pt>
                <c:pt idx="45095">
                  <c:v>2501.96</c:v>
                </c:pt>
                <c:pt idx="45096">
                  <c:v>2626.7</c:v>
                </c:pt>
                <c:pt idx="45097">
                  <c:v>2987.77</c:v>
                </c:pt>
                <c:pt idx="45098">
                  <c:v>2725.43</c:v>
                </c:pt>
                <c:pt idx="45099">
                  <c:v>3489.94</c:v>
                </c:pt>
                <c:pt idx="45100">
                  <c:v>2964.19</c:v>
                </c:pt>
                <c:pt idx="45101">
                  <c:v>3325.89</c:v>
                </c:pt>
                <c:pt idx="45102">
                  <c:v>2968.68</c:v>
                </c:pt>
                <c:pt idx="45103">
                  <c:v>3591.04</c:v>
                </c:pt>
                <c:pt idx="45104">
                  <c:v>2697.25</c:v>
                </c:pt>
                <c:pt idx="45105">
                  <c:v>3914.49</c:v>
                </c:pt>
                <c:pt idx="45106">
                  <c:v>2890.95</c:v>
                </c:pt>
                <c:pt idx="45107">
                  <c:v>2892.56</c:v>
                </c:pt>
                <c:pt idx="45108">
                  <c:v>3332.95</c:v>
                </c:pt>
                <c:pt idx="45109">
                  <c:v>2567.66</c:v>
                </c:pt>
                <c:pt idx="45110">
                  <c:v>2967.96</c:v>
                </c:pt>
                <c:pt idx="45111">
                  <c:v>2613.06</c:v>
                </c:pt>
                <c:pt idx="45112">
                  <c:v>3316.09</c:v>
                </c:pt>
                <c:pt idx="45113">
                  <c:v>2549.0700000000002</c:v>
                </c:pt>
                <c:pt idx="45114">
                  <c:v>3507.48</c:v>
                </c:pt>
                <c:pt idx="45115">
                  <c:v>2952.41</c:v>
                </c:pt>
                <c:pt idx="45116">
                  <c:v>3434.73</c:v>
                </c:pt>
                <c:pt idx="45117">
                  <c:v>2824.4</c:v>
                </c:pt>
                <c:pt idx="45118">
                  <c:v>2913.92</c:v>
                </c:pt>
                <c:pt idx="45119">
                  <c:v>3072.52</c:v>
                </c:pt>
                <c:pt idx="45120">
                  <c:v>2797.49</c:v>
                </c:pt>
                <c:pt idx="45121">
                  <c:v>2913.63</c:v>
                </c:pt>
                <c:pt idx="45122">
                  <c:v>3419.32</c:v>
                </c:pt>
                <c:pt idx="45123">
                  <c:v>2693.85</c:v>
                </c:pt>
                <c:pt idx="45124">
                  <c:v>2479.04</c:v>
                </c:pt>
                <c:pt idx="45125">
                  <c:v>2787.2</c:v>
                </c:pt>
                <c:pt idx="45126">
                  <c:v>2878.23</c:v>
                </c:pt>
                <c:pt idx="45127">
                  <c:v>2567.37</c:v>
                </c:pt>
                <c:pt idx="45128">
                  <c:v>2499.88</c:v>
                </c:pt>
                <c:pt idx="45129">
                  <c:v>2841.29</c:v>
                </c:pt>
                <c:pt idx="45130">
                  <c:v>2897.1</c:v>
                </c:pt>
                <c:pt idx="45131">
                  <c:v>2845.87</c:v>
                </c:pt>
                <c:pt idx="45132">
                  <c:v>3115.16</c:v>
                </c:pt>
                <c:pt idx="45133">
                  <c:v>2525</c:v>
                </c:pt>
                <c:pt idx="45134">
                  <c:v>3130.78</c:v>
                </c:pt>
                <c:pt idx="45135">
                  <c:v>2960.11</c:v>
                </c:pt>
                <c:pt idx="45136">
                  <c:v>2916.18</c:v>
                </c:pt>
                <c:pt idx="45137">
                  <c:v>2689.07</c:v>
                </c:pt>
                <c:pt idx="45138">
                  <c:v>2540.84</c:v>
                </c:pt>
                <c:pt idx="45139">
                  <c:v>2819.79</c:v>
                </c:pt>
                <c:pt idx="45140">
                  <c:v>2799.63</c:v>
                </c:pt>
                <c:pt idx="45141">
                  <c:v>2720.43</c:v>
                </c:pt>
                <c:pt idx="45142">
                  <c:v>2323.36</c:v>
                </c:pt>
                <c:pt idx="45143">
                  <c:v>2409</c:v>
                </c:pt>
                <c:pt idx="45144">
                  <c:v>2419.4699999999998</c:v>
                </c:pt>
                <c:pt idx="45145">
                  <c:v>2147.98</c:v>
                </c:pt>
                <c:pt idx="45146">
                  <c:v>3000.68</c:v>
                </c:pt>
                <c:pt idx="45147">
                  <c:v>1915.07</c:v>
                </c:pt>
                <c:pt idx="45148">
                  <c:v>2227.31</c:v>
                </c:pt>
                <c:pt idx="45149">
                  <c:v>3049.18</c:v>
                </c:pt>
                <c:pt idx="45150">
                  <c:v>3368.33</c:v>
                </c:pt>
                <c:pt idx="45151">
                  <c:v>3412.04</c:v>
                </c:pt>
                <c:pt idx="45152">
                  <c:v>3118.84</c:v>
                </c:pt>
                <c:pt idx="45153">
                  <c:v>3465.27</c:v>
                </c:pt>
                <c:pt idx="45154">
                  <c:v>3020.55</c:v>
                </c:pt>
                <c:pt idx="45155">
                  <c:v>3376.13</c:v>
                </c:pt>
                <c:pt idx="45156">
                  <c:v>2749.73</c:v>
                </c:pt>
                <c:pt idx="45157">
                  <c:v>2307.61</c:v>
                </c:pt>
                <c:pt idx="45158">
                  <c:v>2753.49</c:v>
                </c:pt>
                <c:pt idx="45159">
                  <c:v>2694.61</c:v>
                </c:pt>
                <c:pt idx="45160">
                  <c:v>3102.36</c:v>
                </c:pt>
                <c:pt idx="45161">
                  <c:v>2484.54</c:v>
                </c:pt>
                <c:pt idx="45162">
                  <c:v>3143.33</c:v>
                </c:pt>
                <c:pt idx="45163">
                  <c:v>2416.9</c:v>
                </c:pt>
                <c:pt idx="45164">
                  <c:v>3362.55</c:v>
                </c:pt>
                <c:pt idx="45165">
                  <c:v>2961.1</c:v>
                </c:pt>
                <c:pt idx="45166">
                  <c:v>2756.29</c:v>
                </c:pt>
                <c:pt idx="45167">
                  <c:v>2735.21</c:v>
                </c:pt>
                <c:pt idx="45168">
                  <c:v>3284.47</c:v>
                </c:pt>
                <c:pt idx="45169">
                  <c:v>3182.26</c:v>
                </c:pt>
                <c:pt idx="45170">
                  <c:v>2496.79</c:v>
                </c:pt>
                <c:pt idx="45171">
                  <c:v>3007.17</c:v>
                </c:pt>
                <c:pt idx="45172">
                  <c:v>2717.64</c:v>
                </c:pt>
                <c:pt idx="45173">
                  <c:v>2921.25</c:v>
                </c:pt>
                <c:pt idx="45174">
                  <c:v>2908.7</c:v>
                </c:pt>
                <c:pt idx="45175">
                  <c:v>3316.49</c:v>
                </c:pt>
                <c:pt idx="45176">
                  <c:v>2642.28</c:v>
                </c:pt>
                <c:pt idx="45177">
                  <c:v>2170.16</c:v>
                </c:pt>
                <c:pt idx="45178">
                  <c:v>3727.54</c:v>
                </c:pt>
                <c:pt idx="45179">
                  <c:v>2907.37</c:v>
                </c:pt>
                <c:pt idx="45180">
                  <c:v>2851.4</c:v>
                </c:pt>
                <c:pt idx="45181">
                  <c:v>2563.17</c:v>
                </c:pt>
                <c:pt idx="45182">
                  <c:v>3419.34</c:v>
                </c:pt>
                <c:pt idx="45183">
                  <c:v>2809.82</c:v>
                </c:pt>
                <c:pt idx="45184">
                  <c:v>2862.33</c:v>
                </c:pt>
                <c:pt idx="45185">
                  <c:v>2932.44</c:v>
                </c:pt>
                <c:pt idx="45186">
                  <c:v>3228.49</c:v>
                </c:pt>
                <c:pt idx="45187">
                  <c:v>2638.12</c:v>
                </c:pt>
                <c:pt idx="45188">
                  <c:v>3107.56</c:v>
                </c:pt>
                <c:pt idx="45189">
                  <c:v>2688.16</c:v>
                </c:pt>
                <c:pt idx="45190">
                  <c:v>2293.62</c:v>
                </c:pt>
                <c:pt idx="45191">
                  <c:v>2246.62</c:v>
                </c:pt>
                <c:pt idx="45192">
                  <c:v>2633.36</c:v>
                </c:pt>
                <c:pt idx="45193">
                  <c:v>2591.71</c:v>
                </c:pt>
                <c:pt idx="45194">
                  <c:v>2146.4699999999998</c:v>
                </c:pt>
                <c:pt idx="45195">
                  <c:v>2983.85</c:v>
                </c:pt>
                <c:pt idx="45196">
                  <c:v>2870.93</c:v>
                </c:pt>
                <c:pt idx="45197">
                  <c:v>2748.48</c:v>
                </c:pt>
                <c:pt idx="45198">
                  <c:v>3050.92</c:v>
                </c:pt>
                <c:pt idx="45199">
                  <c:v>3274.85</c:v>
                </c:pt>
                <c:pt idx="45200">
                  <c:v>3015.06</c:v>
                </c:pt>
                <c:pt idx="45201">
                  <c:v>3441.77</c:v>
                </c:pt>
                <c:pt idx="45202">
                  <c:v>3002.91</c:v>
                </c:pt>
                <c:pt idx="45203">
                  <c:v>3121.54</c:v>
                </c:pt>
                <c:pt idx="45204">
                  <c:v>3612.96</c:v>
                </c:pt>
                <c:pt idx="45205">
                  <c:v>3394.75</c:v>
                </c:pt>
                <c:pt idx="45206">
                  <c:v>2974.65</c:v>
                </c:pt>
                <c:pt idx="45207">
                  <c:v>3022.55</c:v>
                </c:pt>
                <c:pt idx="45208">
                  <c:v>3404.89</c:v>
                </c:pt>
                <c:pt idx="45209">
                  <c:v>3289.37</c:v>
                </c:pt>
                <c:pt idx="45210">
                  <c:v>3095.38</c:v>
                </c:pt>
                <c:pt idx="45211">
                  <c:v>3850.09</c:v>
                </c:pt>
                <c:pt idx="45212">
                  <c:v>3735.12</c:v>
                </c:pt>
                <c:pt idx="45213">
                  <c:v>2821.12</c:v>
                </c:pt>
                <c:pt idx="45214">
                  <c:v>3596.85</c:v>
                </c:pt>
                <c:pt idx="45215">
                  <c:v>3555.18</c:v>
                </c:pt>
                <c:pt idx="45216">
                  <c:v>3343.37</c:v>
                </c:pt>
                <c:pt idx="45217">
                  <c:v>3123.1</c:v>
                </c:pt>
                <c:pt idx="45218">
                  <c:v>2749.68</c:v>
                </c:pt>
                <c:pt idx="45219">
                  <c:v>3367</c:v>
                </c:pt>
                <c:pt idx="45220">
                  <c:v>3671.86</c:v>
                </c:pt>
                <c:pt idx="45221">
                  <c:v>2784.66</c:v>
                </c:pt>
                <c:pt idx="45222">
                  <c:v>3033.54</c:v>
                </c:pt>
                <c:pt idx="45223">
                  <c:v>3273.88</c:v>
                </c:pt>
                <c:pt idx="45224">
                  <c:v>2786.99</c:v>
                </c:pt>
                <c:pt idx="45225">
                  <c:v>3622.94</c:v>
                </c:pt>
                <c:pt idx="45226">
                  <c:v>3314.23</c:v>
                </c:pt>
                <c:pt idx="45227">
                  <c:v>2826.35</c:v>
                </c:pt>
                <c:pt idx="45228">
                  <c:v>2780.61</c:v>
                </c:pt>
                <c:pt idx="45229">
                  <c:v>2799.31</c:v>
                </c:pt>
                <c:pt idx="45230">
                  <c:v>2788.12</c:v>
                </c:pt>
                <c:pt idx="45231">
                  <c:v>2824.43</c:v>
                </c:pt>
                <c:pt idx="45232">
                  <c:v>2584.38</c:v>
                </c:pt>
                <c:pt idx="45233">
                  <c:v>2192.8000000000002</c:v>
                </c:pt>
                <c:pt idx="45234">
                  <c:v>2544.48</c:v>
                </c:pt>
                <c:pt idx="45235">
                  <c:v>2810.43</c:v>
                </c:pt>
                <c:pt idx="45236">
                  <c:v>2592.33</c:v>
                </c:pt>
                <c:pt idx="45237">
                  <c:v>3132.88</c:v>
                </c:pt>
                <c:pt idx="45238">
                  <c:v>917.45</c:v>
                </c:pt>
                <c:pt idx="45239">
                  <c:v>914.47</c:v>
                </c:pt>
                <c:pt idx="45240">
                  <c:v>1222.42</c:v>
                </c:pt>
                <c:pt idx="45241">
                  <c:v>1142.05</c:v>
                </c:pt>
                <c:pt idx="45242">
                  <c:v>1225.17</c:v>
                </c:pt>
                <c:pt idx="45243">
                  <c:v>1121.8499999999999</c:v>
                </c:pt>
                <c:pt idx="45244">
                  <c:v>1066.8</c:v>
                </c:pt>
                <c:pt idx="45245">
                  <c:v>1579</c:v>
                </c:pt>
                <c:pt idx="45246">
                  <c:v>1448.16</c:v>
                </c:pt>
                <c:pt idx="45247">
                  <c:v>1086.6300000000001</c:v>
                </c:pt>
                <c:pt idx="45248">
                  <c:v>1511.96</c:v>
                </c:pt>
                <c:pt idx="45249">
                  <c:v>895.32</c:v>
                </c:pt>
                <c:pt idx="45250">
                  <c:v>1232.78</c:v>
                </c:pt>
                <c:pt idx="45251">
                  <c:v>1741.1</c:v>
                </c:pt>
                <c:pt idx="45252">
                  <c:v>979.11</c:v>
                </c:pt>
                <c:pt idx="45253">
                  <c:v>1020.74</c:v>
                </c:pt>
                <c:pt idx="45254">
                  <c:v>925.63</c:v>
                </c:pt>
                <c:pt idx="45255">
                  <c:v>1135.1600000000001</c:v>
                </c:pt>
                <c:pt idx="45256">
                  <c:v>989.03</c:v>
                </c:pt>
                <c:pt idx="45257">
                  <c:v>1245.17</c:v>
                </c:pt>
                <c:pt idx="45258">
                  <c:v>1320.87</c:v>
                </c:pt>
                <c:pt idx="45259">
                  <c:v>1254.47</c:v>
                </c:pt>
                <c:pt idx="45260">
                  <c:v>1354.54</c:v>
                </c:pt>
                <c:pt idx="45261">
                  <c:v>1184.3499999999999</c:v>
                </c:pt>
                <c:pt idx="45262">
                  <c:v>1110.4100000000001</c:v>
                </c:pt>
                <c:pt idx="45263">
                  <c:v>841.51</c:v>
                </c:pt>
                <c:pt idx="45264">
                  <c:v>907.25</c:v>
                </c:pt>
                <c:pt idx="45265">
                  <c:v>923.11</c:v>
                </c:pt>
                <c:pt idx="45266">
                  <c:v>930.48</c:v>
                </c:pt>
                <c:pt idx="45267">
                  <c:v>1254.03</c:v>
                </c:pt>
                <c:pt idx="45268">
                  <c:v>1147.1199999999999</c:v>
                </c:pt>
                <c:pt idx="45269">
                  <c:v>1637.93</c:v>
                </c:pt>
                <c:pt idx="45270">
                  <c:v>1947.62</c:v>
                </c:pt>
                <c:pt idx="45271">
                  <c:v>1434.24</c:v>
                </c:pt>
                <c:pt idx="45272">
                  <c:v>1363.34</c:v>
                </c:pt>
                <c:pt idx="45273">
                  <c:v>1191.3499999999999</c:v>
                </c:pt>
                <c:pt idx="45274">
                  <c:v>1032.3800000000001</c:v>
                </c:pt>
                <c:pt idx="45275">
                  <c:v>1367.33</c:v>
                </c:pt>
                <c:pt idx="45276">
                  <c:v>1490.19</c:v>
                </c:pt>
                <c:pt idx="45277">
                  <c:v>1370.42</c:v>
                </c:pt>
                <c:pt idx="45278">
                  <c:v>1326.88</c:v>
                </c:pt>
                <c:pt idx="45279">
                  <c:v>1546</c:v>
                </c:pt>
                <c:pt idx="45280">
                  <c:v>1923.87</c:v>
                </c:pt>
                <c:pt idx="45281">
                  <c:v>1771.95</c:v>
                </c:pt>
                <c:pt idx="45282">
                  <c:v>1765.06</c:v>
                </c:pt>
                <c:pt idx="45283">
                  <c:v>1945.12</c:v>
                </c:pt>
                <c:pt idx="45284">
                  <c:v>1586.44</c:v>
                </c:pt>
                <c:pt idx="45285">
                  <c:v>901.12</c:v>
                </c:pt>
                <c:pt idx="45286">
                  <c:v>1148.33</c:v>
                </c:pt>
                <c:pt idx="45287">
                  <c:v>929.98</c:v>
                </c:pt>
                <c:pt idx="45288">
                  <c:v>1129.6400000000001</c:v>
                </c:pt>
                <c:pt idx="45289">
                  <c:v>1416.83</c:v>
                </c:pt>
                <c:pt idx="45290">
                  <c:v>1309.5899999999999</c:v>
                </c:pt>
                <c:pt idx="45291">
                  <c:v>1359.93</c:v>
                </c:pt>
                <c:pt idx="45292">
                  <c:v>1543.67</c:v>
                </c:pt>
                <c:pt idx="45293">
                  <c:v>954.31</c:v>
                </c:pt>
                <c:pt idx="45294">
                  <c:v>1548.06</c:v>
                </c:pt>
                <c:pt idx="45295">
                  <c:v>920.11</c:v>
                </c:pt>
                <c:pt idx="45296">
                  <c:v>962.6</c:v>
                </c:pt>
                <c:pt idx="45297">
                  <c:v>1063.5999999999999</c:v>
                </c:pt>
                <c:pt idx="45298">
                  <c:v>1166.6400000000001</c:v>
                </c:pt>
                <c:pt idx="45299">
                  <c:v>1114.06</c:v>
                </c:pt>
                <c:pt idx="45300">
                  <c:v>1405.36</c:v>
                </c:pt>
                <c:pt idx="45301">
                  <c:v>1288.53</c:v>
                </c:pt>
                <c:pt idx="45302">
                  <c:v>1400.06</c:v>
                </c:pt>
                <c:pt idx="45303">
                  <c:v>1939.86</c:v>
                </c:pt>
                <c:pt idx="45304">
                  <c:v>1900.62</c:v>
                </c:pt>
                <c:pt idx="45305">
                  <c:v>1236.69</c:v>
                </c:pt>
                <c:pt idx="45306">
                  <c:v>938.64</c:v>
                </c:pt>
                <c:pt idx="45307">
                  <c:v>1060.68</c:v>
                </c:pt>
                <c:pt idx="45308">
                  <c:v>785.57</c:v>
                </c:pt>
                <c:pt idx="45309">
                  <c:v>1141.03</c:v>
                </c:pt>
                <c:pt idx="45310">
                  <c:v>1017.97</c:v>
                </c:pt>
                <c:pt idx="45311">
                  <c:v>982.98</c:v>
                </c:pt>
                <c:pt idx="45312">
                  <c:v>1046.8900000000001</c:v>
                </c:pt>
                <c:pt idx="45313">
                  <c:v>970.71</c:v>
                </c:pt>
                <c:pt idx="45314">
                  <c:v>1144.1500000000001</c:v>
                </c:pt>
                <c:pt idx="45315">
                  <c:v>783.5</c:v>
                </c:pt>
                <c:pt idx="45316">
                  <c:v>1276.26</c:v>
                </c:pt>
                <c:pt idx="45317">
                  <c:v>1048.69</c:v>
                </c:pt>
                <c:pt idx="45318">
                  <c:v>1169.25</c:v>
                </c:pt>
                <c:pt idx="45319">
                  <c:v>1134.32</c:v>
                </c:pt>
                <c:pt idx="45320">
                  <c:v>1165.1500000000001</c:v>
                </c:pt>
                <c:pt idx="45321">
                  <c:v>1296.77</c:v>
                </c:pt>
                <c:pt idx="45322">
                  <c:v>1310.53</c:v>
                </c:pt>
                <c:pt idx="45323">
                  <c:v>1546.39</c:v>
                </c:pt>
                <c:pt idx="45324">
                  <c:v>2025.15</c:v>
                </c:pt>
                <c:pt idx="45325">
                  <c:v>1542.75</c:v>
                </c:pt>
                <c:pt idx="45326">
                  <c:v>1455.19</c:v>
                </c:pt>
                <c:pt idx="45327">
                  <c:v>1195.42</c:v>
                </c:pt>
                <c:pt idx="45328">
                  <c:v>1658.13</c:v>
                </c:pt>
                <c:pt idx="45329">
                  <c:v>1304.3800000000001</c:v>
                </c:pt>
                <c:pt idx="45330">
                  <c:v>2170.5300000000002</c:v>
                </c:pt>
                <c:pt idx="45331">
                  <c:v>1347.3</c:v>
                </c:pt>
                <c:pt idx="45332">
                  <c:v>2004.06</c:v>
                </c:pt>
                <c:pt idx="45333">
                  <c:v>1954.31</c:v>
                </c:pt>
                <c:pt idx="45334">
                  <c:v>2639.21</c:v>
                </c:pt>
                <c:pt idx="45335">
                  <c:v>2698.72</c:v>
                </c:pt>
                <c:pt idx="45336">
                  <c:v>2386.21</c:v>
                </c:pt>
                <c:pt idx="45337">
                  <c:v>1095.1600000000001</c:v>
                </c:pt>
                <c:pt idx="45338">
                  <c:v>1064.82</c:v>
                </c:pt>
                <c:pt idx="45339">
                  <c:v>1253.49</c:v>
                </c:pt>
                <c:pt idx="45340">
                  <c:v>1195.47</c:v>
                </c:pt>
                <c:pt idx="45341">
                  <c:v>1613.62</c:v>
                </c:pt>
                <c:pt idx="45342">
                  <c:v>1551.39</c:v>
                </c:pt>
                <c:pt idx="45343">
                  <c:v>1612.26</c:v>
                </c:pt>
                <c:pt idx="45344">
                  <c:v>1572.87</c:v>
                </c:pt>
                <c:pt idx="45345">
                  <c:v>1408.27</c:v>
                </c:pt>
                <c:pt idx="45346">
                  <c:v>907.65</c:v>
                </c:pt>
                <c:pt idx="45347">
                  <c:v>1219.75</c:v>
                </c:pt>
                <c:pt idx="45348">
                  <c:v>1581.67</c:v>
                </c:pt>
                <c:pt idx="45349">
                  <c:v>988.84</c:v>
                </c:pt>
                <c:pt idx="45350">
                  <c:v>1038.83</c:v>
                </c:pt>
                <c:pt idx="45351">
                  <c:v>1098.3599999999999</c:v>
                </c:pt>
                <c:pt idx="45352">
                  <c:v>1028.9100000000001</c:v>
                </c:pt>
                <c:pt idx="45353">
                  <c:v>1282.8699999999999</c:v>
                </c:pt>
                <c:pt idx="45354">
                  <c:v>1284.8699999999999</c:v>
                </c:pt>
                <c:pt idx="45355">
                  <c:v>1388.83</c:v>
                </c:pt>
                <c:pt idx="45356">
                  <c:v>1499.68</c:v>
                </c:pt>
                <c:pt idx="45357">
                  <c:v>1249.29</c:v>
                </c:pt>
                <c:pt idx="45358">
                  <c:v>970.46</c:v>
                </c:pt>
                <c:pt idx="45359">
                  <c:v>996.67</c:v>
                </c:pt>
                <c:pt idx="45360">
                  <c:v>1091.18</c:v>
                </c:pt>
                <c:pt idx="45361">
                  <c:v>1220.57</c:v>
                </c:pt>
                <c:pt idx="45362">
                  <c:v>1125.23</c:v>
                </c:pt>
                <c:pt idx="45363">
                  <c:v>1163.96</c:v>
                </c:pt>
                <c:pt idx="45364">
                  <c:v>1369</c:v>
                </c:pt>
                <c:pt idx="45365">
                  <c:v>1459.61</c:v>
                </c:pt>
                <c:pt idx="45366">
                  <c:v>1337.32</c:v>
                </c:pt>
                <c:pt idx="45367">
                  <c:v>1329.63</c:v>
                </c:pt>
                <c:pt idx="45368">
                  <c:v>1003.8</c:v>
                </c:pt>
                <c:pt idx="45369">
                  <c:v>1513.98</c:v>
                </c:pt>
                <c:pt idx="45370">
                  <c:v>930.33</c:v>
                </c:pt>
                <c:pt idx="45371">
                  <c:v>1163.6600000000001</c:v>
                </c:pt>
                <c:pt idx="45372">
                  <c:v>1707.28</c:v>
                </c:pt>
                <c:pt idx="45373">
                  <c:v>1585.63</c:v>
                </c:pt>
                <c:pt idx="45374">
                  <c:v>1204.68</c:v>
                </c:pt>
                <c:pt idx="45375">
                  <c:v>1714.32</c:v>
                </c:pt>
                <c:pt idx="45376">
                  <c:v>1177.26</c:v>
                </c:pt>
                <c:pt idx="45377">
                  <c:v>1778.38</c:v>
                </c:pt>
                <c:pt idx="45378">
                  <c:v>1229.97</c:v>
                </c:pt>
                <c:pt idx="45379">
                  <c:v>1703.25</c:v>
                </c:pt>
                <c:pt idx="45380">
                  <c:v>1512.75</c:v>
                </c:pt>
                <c:pt idx="45381">
                  <c:v>10.96</c:v>
                </c:pt>
                <c:pt idx="45382">
                  <c:v>26.88</c:v>
                </c:pt>
                <c:pt idx="45383">
                  <c:v>1.51</c:v>
                </c:pt>
                <c:pt idx="45384">
                  <c:v>3.36</c:v>
                </c:pt>
                <c:pt idx="45385">
                  <c:v>4.96</c:v>
                </c:pt>
                <c:pt idx="45386">
                  <c:v>9.92</c:v>
                </c:pt>
                <c:pt idx="45387">
                  <c:v>4.96</c:v>
                </c:pt>
                <c:pt idx="45388">
                  <c:v>80</c:v>
                </c:pt>
                <c:pt idx="45389">
                  <c:v>-7.96</c:v>
                </c:pt>
                <c:pt idx="45390">
                  <c:v>11.47</c:v>
                </c:pt>
                <c:pt idx="45391">
                  <c:v>11.47</c:v>
                </c:pt>
                <c:pt idx="45392">
                  <c:v>11.47</c:v>
                </c:pt>
                <c:pt idx="45393">
                  <c:v>22.94</c:v>
                </c:pt>
                <c:pt idx="45394">
                  <c:v>11.47</c:v>
                </c:pt>
                <c:pt idx="45395">
                  <c:v>11.54</c:v>
                </c:pt>
                <c:pt idx="45396">
                  <c:v>10.47</c:v>
                </c:pt>
                <c:pt idx="45397">
                  <c:v>11.47</c:v>
                </c:pt>
                <c:pt idx="45398">
                  <c:v>11.54</c:v>
                </c:pt>
                <c:pt idx="45399">
                  <c:v>5.77</c:v>
                </c:pt>
                <c:pt idx="45400">
                  <c:v>22.94</c:v>
                </c:pt>
                <c:pt idx="45401">
                  <c:v>10.47</c:v>
                </c:pt>
                <c:pt idx="45402">
                  <c:v>11.47</c:v>
                </c:pt>
                <c:pt idx="45403">
                  <c:v>33.409999999999997</c:v>
                </c:pt>
                <c:pt idx="45404">
                  <c:v>11.47</c:v>
                </c:pt>
                <c:pt idx="45405">
                  <c:v>11.54</c:v>
                </c:pt>
                <c:pt idx="45406">
                  <c:v>22.94</c:v>
                </c:pt>
                <c:pt idx="45407">
                  <c:v>11.47</c:v>
                </c:pt>
                <c:pt idx="45408">
                  <c:v>11.47</c:v>
                </c:pt>
                <c:pt idx="45409">
                  <c:v>5.77</c:v>
                </c:pt>
                <c:pt idx="45410">
                  <c:v>21.94</c:v>
                </c:pt>
                <c:pt idx="45411">
                  <c:v>34.409999999999997</c:v>
                </c:pt>
                <c:pt idx="45412">
                  <c:v>22.94</c:v>
                </c:pt>
                <c:pt idx="45413">
                  <c:v>11.47</c:v>
                </c:pt>
                <c:pt idx="45414">
                  <c:v>22.94</c:v>
                </c:pt>
                <c:pt idx="45415">
                  <c:v>28.71</c:v>
                </c:pt>
                <c:pt idx="45416">
                  <c:v>11.47</c:v>
                </c:pt>
                <c:pt idx="45417">
                  <c:v>11.47</c:v>
                </c:pt>
                <c:pt idx="45418">
                  <c:v>34.409999999999997</c:v>
                </c:pt>
                <c:pt idx="45419">
                  <c:v>23.01</c:v>
                </c:pt>
                <c:pt idx="45420">
                  <c:v>17.940000000000001</c:v>
                </c:pt>
                <c:pt idx="45421">
                  <c:v>17.940000000000001</c:v>
                </c:pt>
                <c:pt idx="45422">
                  <c:v>11.97</c:v>
                </c:pt>
                <c:pt idx="45423">
                  <c:v>11.97</c:v>
                </c:pt>
                <c:pt idx="45424">
                  <c:v>11.94</c:v>
                </c:pt>
                <c:pt idx="45425">
                  <c:v>11.97</c:v>
                </c:pt>
                <c:pt idx="45426">
                  <c:v>17.940000000000001</c:v>
                </c:pt>
                <c:pt idx="45427">
                  <c:v>29.88</c:v>
                </c:pt>
                <c:pt idx="45428">
                  <c:v>11.97</c:v>
                </c:pt>
                <c:pt idx="45429">
                  <c:v>19.940000000000001</c:v>
                </c:pt>
                <c:pt idx="45430">
                  <c:v>11.97</c:v>
                </c:pt>
                <c:pt idx="45431">
                  <c:v>21.94</c:v>
                </c:pt>
                <c:pt idx="45432">
                  <c:v>9.9700000000000006</c:v>
                </c:pt>
                <c:pt idx="45433">
                  <c:v>71.819999999999993</c:v>
                </c:pt>
                <c:pt idx="45434">
                  <c:v>23.94</c:v>
                </c:pt>
                <c:pt idx="45435">
                  <c:v>31.91</c:v>
                </c:pt>
                <c:pt idx="45436">
                  <c:v>23.94</c:v>
                </c:pt>
                <c:pt idx="45437">
                  <c:v>9.9700000000000006</c:v>
                </c:pt>
                <c:pt idx="45438">
                  <c:v>45.88</c:v>
                </c:pt>
                <c:pt idx="45439">
                  <c:v>11.97</c:v>
                </c:pt>
                <c:pt idx="45440">
                  <c:v>22.44</c:v>
                </c:pt>
                <c:pt idx="45441">
                  <c:v>10.47</c:v>
                </c:pt>
                <c:pt idx="45442">
                  <c:v>10.47</c:v>
                </c:pt>
                <c:pt idx="45443">
                  <c:v>10.47</c:v>
                </c:pt>
                <c:pt idx="45444">
                  <c:v>10.47</c:v>
                </c:pt>
                <c:pt idx="45445">
                  <c:v>10.47</c:v>
                </c:pt>
                <c:pt idx="45446">
                  <c:v>10.47</c:v>
                </c:pt>
                <c:pt idx="45447">
                  <c:v>20.94</c:v>
                </c:pt>
                <c:pt idx="45448">
                  <c:v>23.94</c:v>
                </c:pt>
                <c:pt idx="45449">
                  <c:v>95.76</c:v>
                </c:pt>
                <c:pt idx="45450">
                  <c:v>4515.46</c:v>
                </c:pt>
                <c:pt idx="45451">
                  <c:v>4738.9799999999996</c:v>
                </c:pt>
                <c:pt idx="45452">
                  <c:v>4780.1000000000004</c:v>
                </c:pt>
                <c:pt idx="45453">
                  <c:v>3915.01</c:v>
                </c:pt>
                <c:pt idx="45454">
                  <c:v>3956.95</c:v>
                </c:pt>
                <c:pt idx="45455">
                  <c:v>5143.3999999999996</c:v>
                </c:pt>
                <c:pt idx="45456">
                  <c:v>4566.55</c:v>
                </c:pt>
                <c:pt idx="45457">
                  <c:v>3903.26</c:v>
                </c:pt>
                <c:pt idx="45458">
                  <c:v>4789.12</c:v>
                </c:pt>
                <c:pt idx="45459">
                  <c:v>5290.88</c:v>
                </c:pt>
                <c:pt idx="45460">
                  <c:v>4478.74</c:v>
                </c:pt>
                <c:pt idx="45461">
                  <c:v>4747.79</c:v>
                </c:pt>
                <c:pt idx="45462">
                  <c:v>4791.47</c:v>
                </c:pt>
                <c:pt idx="45463">
                  <c:v>5476.15</c:v>
                </c:pt>
                <c:pt idx="45464">
                  <c:v>4944.09</c:v>
                </c:pt>
                <c:pt idx="45465">
                  <c:v>4908.72</c:v>
                </c:pt>
                <c:pt idx="45466">
                  <c:v>5155</c:v>
                </c:pt>
                <c:pt idx="45467">
                  <c:v>6508.33</c:v>
                </c:pt>
                <c:pt idx="45468">
                  <c:v>5263.88</c:v>
                </c:pt>
                <c:pt idx="45469">
                  <c:v>5596.71</c:v>
                </c:pt>
                <c:pt idx="45470">
                  <c:v>4794.45</c:v>
                </c:pt>
                <c:pt idx="45471">
                  <c:v>4013.59</c:v>
                </c:pt>
                <c:pt idx="45472">
                  <c:v>4348.68</c:v>
                </c:pt>
                <c:pt idx="45473">
                  <c:v>4775.88</c:v>
                </c:pt>
                <c:pt idx="45474">
                  <c:v>4845.2299999999996</c:v>
                </c:pt>
                <c:pt idx="45475">
                  <c:v>4180.87</c:v>
                </c:pt>
                <c:pt idx="45476">
                  <c:v>4430.75</c:v>
                </c:pt>
                <c:pt idx="45477">
                  <c:v>4430.8500000000004</c:v>
                </c:pt>
                <c:pt idx="45478">
                  <c:v>4443.57</c:v>
                </c:pt>
                <c:pt idx="45479">
                  <c:v>4082.72</c:v>
                </c:pt>
                <c:pt idx="45480">
                  <c:v>4313.7</c:v>
                </c:pt>
                <c:pt idx="45481">
                  <c:v>4161.41</c:v>
                </c:pt>
                <c:pt idx="45482">
                  <c:v>3985.92</c:v>
                </c:pt>
                <c:pt idx="45483">
                  <c:v>4134.58</c:v>
                </c:pt>
                <c:pt idx="45484">
                  <c:v>4237.18</c:v>
                </c:pt>
                <c:pt idx="45485">
                  <c:v>4111.72</c:v>
                </c:pt>
                <c:pt idx="45486">
                  <c:v>4036.43</c:v>
                </c:pt>
                <c:pt idx="45487">
                  <c:v>3993.67</c:v>
                </c:pt>
                <c:pt idx="45488">
                  <c:v>4215.1400000000003</c:v>
                </c:pt>
                <c:pt idx="45489">
                  <c:v>4461.49</c:v>
                </c:pt>
                <c:pt idx="45490">
                  <c:v>3681.75</c:v>
                </c:pt>
                <c:pt idx="45491">
                  <c:v>4055.71</c:v>
                </c:pt>
                <c:pt idx="45492">
                  <c:v>3693.18</c:v>
                </c:pt>
                <c:pt idx="45493">
                  <c:v>6137.65</c:v>
                </c:pt>
                <c:pt idx="45494">
                  <c:v>7445.37</c:v>
                </c:pt>
                <c:pt idx="45495">
                  <c:v>8523.84</c:v>
                </c:pt>
                <c:pt idx="45496">
                  <c:v>13473.76</c:v>
                </c:pt>
                <c:pt idx="45497">
                  <c:v>7729.93</c:v>
                </c:pt>
                <c:pt idx="45498">
                  <c:v>4391.71</c:v>
                </c:pt>
                <c:pt idx="45499">
                  <c:v>3445.2</c:v>
                </c:pt>
                <c:pt idx="45500">
                  <c:v>3830.28</c:v>
                </c:pt>
                <c:pt idx="45501">
                  <c:v>4247.84</c:v>
                </c:pt>
                <c:pt idx="45502">
                  <c:v>3550.39</c:v>
                </c:pt>
                <c:pt idx="45503">
                  <c:v>4821.46</c:v>
                </c:pt>
                <c:pt idx="45504">
                  <c:v>5574.87</c:v>
                </c:pt>
                <c:pt idx="45505">
                  <c:v>4424.0200000000004</c:v>
                </c:pt>
                <c:pt idx="45506">
                  <c:v>4710.26</c:v>
                </c:pt>
                <c:pt idx="45507">
                  <c:v>4463.83</c:v>
                </c:pt>
                <c:pt idx="45508">
                  <c:v>4967.18</c:v>
                </c:pt>
                <c:pt idx="45509">
                  <c:v>5087.6000000000004</c:v>
                </c:pt>
                <c:pt idx="45510">
                  <c:v>4950.38</c:v>
                </c:pt>
                <c:pt idx="45511">
                  <c:v>5085.8999999999996</c:v>
                </c:pt>
                <c:pt idx="45512">
                  <c:v>5173.91</c:v>
                </c:pt>
                <c:pt idx="45513">
                  <c:v>5280.83</c:v>
                </c:pt>
                <c:pt idx="45514">
                  <c:v>4576.74</c:v>
                </c:pt>
                <c:pt idx="45515">
                  <c:v>5645.36</c:v>
                </c:pt>
                <c:pt idx="45516">
                  <c:v>4909.3500000000004</c:v>
                </c:pt>
                <c:pt idx="45517">
                  <c:v>4661.8999999999996</c:v>
                </c:pt>
                <c:pt idx="45518">
                  <c:v>5245.72</c:v>
                </c:pt>
                <c:pt idx="45519">
                  <c:v>6010.48</c:v>
                </c:pt>
                <c:pt idx="45520">
                  <c:v>5772.91</c:v>
                </c:pt>
                <c:pt idx="45521">
                  <c:v>5438.4</c:v>
                </c:pt>
                <c:pt idx="45522">
                  <c:v>5098.42</c:v>
                </c:pt>
                <c:pt idx="45523">
                  <c:v>4871.3900000000003</c:v>
                </c:pt>
                <c:pt idx="45524">
                  <c:v>4981.76</c:v>
                </c:pt>
                <c:pt idx="45525">
                  <c:v>4708.54</c:v>
                </c:pt>
                <c:pt idx="45526">
                  <c:v>4771.3500000000004</c:v>
                </c:pt>
                <c:pt idx="45527">
                  <c:v>4708.57</c:v>
                </c:pt>
                <c:pt idx="45528">
                  <c:v>4711.6400000000003</c:v>
                </c:pt>
                <c:pt idx="45529">
                  <c:v>4292.26</c:v>
                </c:pt>
                <c:pt idx="45530">
                  <c:v>4318.87</c:v>
                </c:pt>
                <c:pt idx="45531">
                  <c:v>4594.6000000000004</c:v>
                </c:pt>
                <c:pt idx="45532">
                  <c:v>3805.38</c:v>
                </c:pt>
                <c:pt idx="45533">
                  <c:v>4711.8999999999996</c:v>
                </c:pt>
                <c:pt idx="45534">
                  <c:v>4918.03</c:v>
                </c:pt>
                <c:pt idx="45535">
                  <c:v>4271.1400000000003</c:v>
                </c:pt>
                <c:pt idx="45536">
                  <c:v>4196.25</c:v>
                </c:pt>
                <c:pt idx="45537">
                  <c:v>4241.95</c:v>
                </c:pt>
                <c:pt idx="45538">
                  <c:v>4357.34</c:v>
                </c:pt>
                <c:pt idx="45539">
                  <c:v>4318.51</c:v>
                </c:pt>
                <c:pt idx="45540">
                  <c:v>4527.3599999999997</c:v>
                </c:pt>
                <c:pt idx="45541">
                  <c:v>4880.92</c:v>
                </c:pt>
                <c:pt idx="45542">
                  <c:v>5112.26</c:v>
                </c:pt>
                <c:pt idx="45543">
                  <c:v>4462.83</c:v>
                </c:pt>
                <c:pt idx="45544">
                  <c:v>4740.09</c:v>
                </c:pt>
                <c:pt idx="45545">
                  <c:v>5144.07</c:v>
                </c:pt>
                <c:pt idx="45546">
                  <c:v>5533.8</c:v>
                </c:pt>
                <c:pt idx="45547">
                  <c:v>7010.37</c:v>
                </c:pt>
                <c:pt idx="45548">
                  <c:v>10640.26</c:v>
                </c:pt>
                <c:pt idx="45549">
                  <c:v>8675.33</c:v>
                </c:pt>
                <c:pt idx="45550">
                  <c:v>4426.55</c:v>
                </c:pt>
                <c:pt idx="45551">
                  <c:v>4050.98</c:v>
                </c:pt>
                <c:pt idx="45552">
                  <c:v>4336.01</c:v>
                </c:pt>
                <c:pt idx="45553">
                  <c:v>4101.09</c:v>
                </c:pt>
                <c:pt idx="45554">
                  <c:v>5237.58</c:v>
                </c:pt>
                <c:pt idx="45555">
                  <c:v>5066.8999999999996</c:v>
                </c:pt>
                <c:pt idx="45556">
                  <c:v>5928.95</c:v>
                </c:pt>
                <c:pt idx="45557">
                  <c:v>4543.22</c:v>
                </c:pt>
                <c:pt idx="45558">
                  <c:v>4897.42</c:v>
                </c:pt>
                <c:pt idx="45559">
                  <c:v>4743.8599999999997</c:v>
                </c:pt>
                <c:pt idx="45560">
                  <c:v>4762.38</c:v>
                </c:pt>
                <c:pt idx="45561">
                  <c:v>4359.1000000000004</c:v>
                </c:pt>
                <c:pt idx="45562">
                  <c:v>4303.78</c:v>
                </c:pt>
                <c:pt idx="45563">
                  <c:v>5486.6</c:v>
                </c:pt>
                <c:pt idx="45564">
                  <c:v>4586.2</c:v>
                </c:pt>
                <c:pt idx="45565">
                  <c:v>4595.82</c:v>
                </c:pt>
                <c:pt idx="45566">
                  <c:v>4954.01</c:v>
                </c:pt>
                <c:pt idx="45567">
                  <c:v>5555.96</c:v>
                </c:pt>
                <c:pt idx="45568">
                  <c:v>4881.58</c:v>
                </c:pt>
                <c:pt idx="45569">
                  <c:v>4569.01</c:v>
                </c:pt>
                <c:pt idx="45570">
                  <c:v>5665.43</c:v>
                </c:pt>
                <c:pt idx="45571">
                  <c:v>5595.44</c:v>
                </c:pt>
                <c:pt idx="45572">
                  <c:v>5741.9</c:v>
                </c:pt>
                <c:pt idx="45573">
                  <c:v>4972.97</c:v>
                </c:pt>
                <c:pt idx="45574">
                  <c:v>5085.45</c:v>
                </c:pt>
                <c:pt idx="45575">
                  <c:v>5046.42</c:v>
                </c:pt>
                <c:pt idx="45576">
                  <c:v>4938.6499999999996</c:v>
                </c:pt>
                <c:pt idx="45577">
                  <c:v>4002.39</c:v>
                </c:pt>
                <c:pt idx="45578">
                  <c:v>4348.41</c:v>
                </c:pt>
                <c:pt idx="45579">
                  <c:v>4330.2</c:v>
                </c:pt>
                <c:pt idx="45580">
                  <c:v>4665.43</c:v>
                </c:pt>
                <c:pt idx="45581">
                  <c:v>4562.7700000000004</c:v>
                </c:pt>
                <c:pt idx="45582">
                  <c:v>4595.45</c:v>
                </c:pt>
                <c:pt idx="45583">
                  <c:v>4273.09</c:v>
                </c:pt>
                <c:pt idx="45584">
                  <c:v>4554.99</c:v>
                </c:pt>
                <c:pt idx="45585">
                  <c:v>4886.6400000000003</c:v>
                </c:pt>
                <c:pt idx="45586">
                  <c:v>4385.83</c:v>
                </c:pt>
                <c:pt idx="45587">
                  <c:v>4552.6400000000003</c:v>
                </c:pt>
                <c:pt idx="45588">
                  <c:v>4589.42</c:v>
                </c:pt>
                <c:pt idx="45589">
                  <c:v>4514.41</c:v>
                </c:pt>
                <c:pt idx="45590">
                  <c:v>4133.09</c:v>
                </c:pt>
                <c:pt idx="45591">
                  <c:v>3954.89</c:v>
                </c:pt>
                <c:pt idx="45592">
                  <c:v>4210.79</c:v>
                </c:pt>
                <c:pt idx="45593">
                  <c:v>30</c:v>
                </c:pt>
                <c:pt idx="45594">
                  <c:v>28</c:v>
                </c:pt>
                <c:pt idx="45595">
                  <c:v>-58</c:v>
                </c:pt>
                <c:pt idx="45596">
                  <c:v>29.5</c:v>
                </c:pt>
                <c:pt idx="45597">
                  <c:v>50</c:v>
                </c:pt>
                <c:pt idx="45598">
                  <c:v>-50</c:v>
                </c:pt>
                <c:pt idx="45599">
                  <c:v>50</c:v>
                </c:pt>
                <c:pt idx="45600">
                  <c:v>-22</c:v>
                </c:pt>
                <c:pt idx="45601">
                  <c:v>-60</c:v>
                </c:pt>
                <c:pt idx="45602">
                  <c:v>224</c:v>
                </c:pt>
                <c:pt idx="45603">
                  <c:v>204.5</c:v>
                </c:pt>
                <c:pt idx="45604">
                  <c:v>2.97</c:v>
                </c:pt>
                <c:pt idx="45605">
                  <c:v>41.58</c:v>
                </c:pt>
                <c:pt idx="45606">
                  <c:v>44.55</c:v>
                </c:pt>
                <c:pt idx="45607">
                  <c:v>50.49</c:v>
                </c:pt>
                <c:pt idx="45608">
                  <c:v>32.67</c:v>
                </c:pt>
                <c:pt idx="45609">
                  <c:v>26.73</c:v>
                </c:pt>
                <c:pt idx="45610">
                  <c:v>32.67</c:v>
                </c:pt>
                <c:pt idx="45611">
                  <c:v>20.79</c:v>
                </c:pt>
                <c:pt idx="45612">
                  <c:v>14.85</c:v>
                </c:pt>
                <c:pt idx="45613">
                  <c:v>26.73</c:v>
                </c:pt>
                <c:pt idx="45614">
                  <c:v>47.52</c:v>
                </c:pt>
                <c:pt idx="45615">
                  <c:v>26.73</c:v>
                </c:pt>
                <c:pt idx="45616">
                  <c:v>41.58</c:v>
                </c:pt>
                <c:pt idx="45617">
                  <c:v>29.7</c:v>
                </c:pt>
                <c:pt idx="45618">
                  <c:v>26.73</c:v>
                </c:pt>
                <c:pt idx="45619">
                  <c:v>41.58</c:v>
                </c:pt>
                <c:pt idx="45620">
                  <c:v>20.79</c:v>
                </c:pt>
                <c:pt idx="45621">
                  <c:v>50.49</c:v>
                </c:pt>
                <c:pt idx="45622">
                  <c:v>17.82</c:v>
                </c:pt>
                <c:pt idx="45623">
                  <c:v>56.43</c:v>
                </c:pt>
                <c:pt idx="45624">
                  <c:v>47.52</c:v>
                </c:pt>
                <c:pt idx="45625">
                  <c:v>17.82</c:v>
                </c:pt>
                <c:pt idx="45626">
                  <c:v>23.76</c:v>
                </c:pt>
                <c:pt idx="45627">
                  <c:v>11.88</c:v>
                </c:pt>
                <c:pt idx="45628">
                  <c:v>20.79</c:v>
                </c:pt>
                <c:pt idx="45629">
                  <c:v>11.88</c:v>
                </c:pt>
                <c:pt idx="45630">
                  <c:v>8.91</c:v>
                </c:pt>
                <c:pt idx="45631">
                  <c:v>11.88</c:v>
                </c:pt>
                <c:pt idx="45632">
                  <c:v>14</c:v>
                </c:pt>
                <c:pt idx="45633">
                  <c:v>12</c:v>
                </c:pt>
                <c:pt idx="45634">
                  <c:v>69.489999999999995</c:v>
                </c:pt>
                <c:pt idx="45635">
                  <c:v>82.31</c:v>
                </c:pt>
                <c:pt idx="45636">
                  <c:v>127.16</c:v>
                </c:pt>
                <c:pt idx="45637">
                  <c:v>92.4</c:v>
                </c:pt>
                <c:pt idx="45638">
                  <c:v>54.55</c:v>
                </c:pt>
                <c:pt idx="45639">
                  <c:v>46.55</c:v>
                </c:pt>
                <c:pt idx="45640">
                  <c:v>145.25</c:v>
                </c:pt>
                <c:pt idx="45641">
                  <c:v>44.55</c:v>
                </c:pt>
                <c:pt idx="45642">
                  <c:v>91.46</c:v>
                </c:pt>
                <c:pt idx="45643">
                  <c:v>43.7</c:v>
                </c:pt>
                <c:pt idx="45644">
                  <c:v>86.64</c:v>
                </c:pt>
                <c:pt idx="45645">
                  <c:v>47.52</c:v>
                </c:pt>
                <c:pt idx="45646">
                  <c:v>47.85</c:v>
                </c:pt>
                <c:pt idx="45647">
                  <c:v>31.14</c:v>
                </c:pt>
                <c:pt idx="45648">
                  <c:v>20.91</c:v>
                </c:pt>
                <c:pt idx="45649">
                  <c:v>68.790000000000006</c:v>
                </c:pt>
                <c:pt idx="45650">
                  <c:v>24.94</c:v>
                </c:pt>
                <c:pt idx="45651">
                  <c:v>26.97</c:v>
                </c:pt>
                <c:pt idx="45652">
                  <c:v>32.97</c:v>
                </c:pt>
                <c:pt idx="45653">
                  <c:v>17.97</c:v>
                </c:pt>
                <c:pt idx="45654">
                  <c:v>28</c:v>
                </c:pt>
                <c:pt idx="45655">
                  <c:v>10</c:v>
                </c:pt>
                <c:pt idx="45656">
                  <c:v>66</c:v>
                </c:pt>
                <c:pt idx="45657">
                  <c:v>5</c:v>
                </c:pt>
                <c:pt idx="45658">
                  <c:v>21.97</c:v>
                </c:pt>
                <c:pt idx="45659">
                  <c:v>24</c:v>
                </c:pt>
                <c:pt idx="45660">
                  <c:v>11</c:v>
                </c:pt>
                <c:pt idx="45661">
                  <c:v>8.52</c:v>
                </c:pt>
                <c:pt idx="45662">
                  <c:v>4.16</c:v>
                </c:pt>
                <c:pt idx="45663">
                  <c:v>4.16</c:v>
                </c:pt>
                <c:pt idx="45664">
                  <c:v>5.56</c:v>
                </c:pt>
                <c:pt idx="45665">
                  <c:v>823.96</c:v>
                </c:pt>
                <c:pt idx="45666">
                  <c:v>472.08</c:v>
                </c:pt>
                <c:pt idx="45667">
                  <c:v>807.05</c:v>
                </c:pt>
                <c:pt idx="45668">
                  <c:v>415.55</c:v>
                </c:pt>
                <c:pt idx="45669">
                  <c:v>912.14</c:v>
                </c:pt>
                <c:pt idx="45670">
                  <c:v>670.32</c:v>
                </c:pt>
                <c:pt idx="45671">
                  <c:v>561.22</c:v>
                </c:pt>
                <c:pt idx="45672">
                  <c:v>552.21</c:v>
                </c:pt>
                <c:pt idx="45673">
                  <c:v>870.52</c:v>
                </c:pt>
                <c:pt idx="45674">
                  <c:v>592.64</c:v>
                </c:pt>
                <c:pt idx="45675">
                  <c:v>340.41</c:v>
                </c:pt>
                <c:pt idx="45676">
                  <c:v>437.68</c:v>
                </c:pt>
                <c:pt idx="45677">
                  <c:v>548.07000000000005</c:v>
                </c:pt>
                <c:pt idx="45678">
                  <c:v>881.99</c:v>
                </c:pt>
                <c:pt idx="45679">
                  <c:v>654.17999999999995</c:v>
                </c:pt>
                <c:pt idx="45680">
                  <c:v>386.33</c:v>
                </c:pt>
                <c:pt idx="45681">
                  <c:v>401.1</c:v>
                </c:pt>
                <c:pt idx="45682">
                  <c:v>359.11</c:v>
                </c:pt>
                <c:pt idx="45683">
                  <c:v>341.43</c:v>
                </c:pt>
                <c:pt idx="45684">
                  <c:v>384.5</c:v>
                </c:pt>
                <c:pt idx="45685">
                  <c:v>697.71</c:v>
                </c:pt>
                <c:pt idx="45686">
                  <c:v>342.51</c:v>
                </c:pt>
                <c:pt idx="45687">
                  <c:v>304.45</c:v>
                </c:pt>
                <c:pt idx="45688">
                  <c:v>294.18</c:v>
                </c:pt>
                <c:pt idx="45689">
                  <c:v>302.82</c:v>
                </c:pt>
                <c:pt idx="45690">
                  <c:v>325.02999999999997</c:v>
                </c:pt>
                <c:pt idx="45691">
                  <c:v>542.97</c:v>
                </c:pt>
                <c:pt idx="45692">
                  <c:v>380.49</c:v>
                </c:pt>
                <c:pt idx="45693">
                  <c:v>478.77</c:v>
                </c:pt>
                <c:pt idx="45694">
                  <c:v>506.95</c:v>
                </c:pt>
                <c:pt idx="45695">
                  <c:v>530.13</c:v>
                </c:pt>
                <c:pt idx="45696">
                  <c:v>693.59</c:v>
                </c:pt>
                <c:pt idx="45697">
                  <c:v>678.92</c:v>
                </c:pt>
                <c:pt idx="45698">
                  <c:v>761.54</c:v>
                </c:pt>
                <c:pt idx="45699">
                  <c:v>509.33</c:v>
                </c:pt>
                <c:pt idx="45700">
                  <c:v>656.69</c:v>
                </c:pt>
                <c:pt idx="45701">
                  <c:v>819.87</c:v>
                </c:pt>
                <c:pt idx="45702">
                  <c:v>671.32</c:v>
                </c:pt>
                <c:pt idx="45703">
                  <c:v>1020.65</c:v>
                </c:pt>
                <c:pt idx="45704">
                  <c:v>557.12</c:v>
                </c:pt>
                <c:pt idx="45705">
                  <c:v>721.32</c:v>
                </c:pt>
                <c:pt idx="45706">
                  <c:v>755.9</c:v>
                </c:pt>
                <c:pt idx="45707">
                  <c:v>1817.91</c:v>
                </c:pt>
                <c:pt idx="45708">
                  <c:v>990.13</c:v>
                </c:pt>
                <c:pt idx="45709">
                  <c:v>793.34</c:v>
                </c:pt>
                <c:pt idx="45710">
                  <c:v>744.92</c:v>
                </c:pt>
                <c:pt idx="45711">
                  <c:v>640.38</c:v>
                </c:pt>
                <c:pt idx="45712">
                  <c:v>153.52000000000001</c:v>
                </c:pt>
                <c:pt idx="45713">
                  <c:v>297.63</c:v>
                </c:pt>
                <c:pt idx="45714">
                  <c:v>280.02999999999997</c:v>
                </c:pt>
                <c:pt idx="45715">
                  <c:v>370.16</c:v>
                </c:pt>
                <c:pt idx="45716">
                  <c:v>291.49</c:v>
                </c:pt>
                <c:pt idx="45717">
                  <c:v>325.2</c:v>
                </c:pt>
                <c:pt idx="45718">
                  <c:v>397.08</c:v>
                </c:pt>
                <c:pt idx="45719">
                  <c:v>540.72</c:v>
                </c:pt>
                <c:pt idx="45720">
                  <c:v>637.72</c:v>
                </c:pt>
                <c:pt idx="45721">
                  <c:v>814.66</c:v>
                </c:pt>
                <c:pt idx="45722">
                  <c:v>667.15</c:v>
                </c:pt>
                <c:pt idx="45723">
                  <c:v>799.89</c:v>
                </c:pt>
                <c:pt idx="45724">
                  <c:v>621.26</c:v>
                </c:pt>
                <c:pt idx="45725">
                  <c:v>565.92999999999995</c:v>
                </c:pt>
                <c:pt idx="45726">
                  <c:v>427.23</c:v>
                </c:pt>
                <c:pt idx="45727">
                  <c:v>512.4</c:v>
                </c:pt>
                <c:pt idx="45728">
                  <c:v>726.38</c:v>
                </c:pt>
                <c:pt idx="45729">
                  <c:v>657.85</c:v>
                </c:pt>
                <c:pt idx="45730">
                  <c:v>722.88</c:v>
                </c:pt>
                <c:pt idx="45731">
                  <c:v>580.59</c:v>
                </c:pt>
                <c:pt idx="45732">
                  <c:v>389.97</c:v>
                </c:pt>
                <c:pt idx="45733">
                  <c:v>516.12</c:v>
                </c:pt>
                <c:pt idx="45734">
                  <c:v>472.43</c:v>
                </c:pt>
                <c:pt idx="45735">
                  <c:v>259.18</c:v>
                </c:pt>
                <c:pt idx="45736">
                  <c:v>428.06</c:v>
                </c:pt>
                <c:pt idx="45737">
                  <c:v>466.03</c:v>
                </c:pt>
                <c:pt idx="45738">
                  <c:v>438.81</c:v>
                </c:pt>
                <c:pt idx="45739">
                  <c:v>158.53</c:v>
                </c:pt>
                <c:pt idx="45740">
                  <c:v>368.5</c:v>
                </c:pt>
                <c:pt idx="45741">
                  <c:v>358.74</c:v>
                </c:pt>
                <c:pt idx="45742">
                  <c:v>292.75</c:v>
                </c:pt>
                <c:pt idx="45743">
                  <c:v>299.98</c:v>
                </c:pt>
                <c:pt idx="45744">
                  <c:v>420.23</c:v>
                </c:pt>
                <c:pt idx="45745">
                  <c:v>284.27</c:v>
                </c:pt>
                <c:pt idx="45746">
                  <c:v>314.04000000000002</c:v>
                </c:pt>
                <c:pt idx="45747">
                  <c:v>320.88</c:v>
                </c:pt>
                <c:pt idx="45748">
                  <c:v>618.59</c:v>
                </c:pt>
                <c:pt idx="45749">
                  <c:v>370.18</c:v>
                </c:pt>
                <c:pt idx="45750">
                  <c:v>255.67</c:v>
                </c:pt>
                <c:pt idx="45751">
                  <c:v>571.41999999999996</c:v>
                </c:pt>
                <c:pt idx="45752">
                  <c:v>596.48</c:v>
                </c:pt>
                <c:pt idx="45753">
                  <c:v>456.49</c:v>
                </c:pt>
                <c:pt idx="45754">
                  <c:v>475.69</c:v>
                </c:pt>
                <c:pt idx="45755">
                  <c:v>549.9</c:v>
                </c:pt>
                <c:pt idx="45756">
                  <c:v>363.26</c:v>
                </c:pt>
                <c:pt idx="45757">
                  <c:v>493.15</c:v>
                </c:pt>
                <c:pt idx="45758">
                  <c:v>473.72</c:v>
                </c:pt>
                <c:pt idx="45759">
                  <c:v>1489.75</c:v>
                </c:pt>
                <c:pt idx="45760">
                  <c:v>1796.98</c:v>
                </c:pt>
                <c:pt idx="45761">
                  <c:v>1085.07</c:v>
                </c:pt>
                <c:pt idx="45762">
                  <c:v>758.66</c:v>
                </c:pt>
                <c:pt idx="45763">
                  <c:v>1075.94</c:v>
                </c:pt>
                <c:pt idx="45764">
                  <c:v>272.69</c:v>
                </c:pt>
                <c:pt idx="45765">
                  <c:v>258</c:v>
                </c:pt>
                <c:pt idx="45766">
                  <c:v>424.88</c:v>
                </c:pt>
                <c:pt idx="45767">
                  <c:v>478.3</c:v>
                </c:pt>
                <c:pt idx="45768">
                  <c:v>403.29</c:v>
                </c:pt>
                <c:pt idx="45769">
                  <c:v>363.2</c:v>
                </c:pt>
                <c:pt idx="45770">
                  <c:v>510.55</c:v>
                </c:pt>
                <c:pt idx="45771">
                  <c:v>499.1</c:v>
                </c:pt>
                <c:pt idx="45772">
                  <c:v>555.79</c:v>
                </c:pt>
                <c:pt idx="45773">
                  <c:v>694.68</c:v>
                </c:pt>
                <c:pt idx="45774">
                  <c:v>437.96</c:v>
                </c:pt>
                <c:pt idx="45775">
                  <c:v>367.63</c:v>
                </c:pt>
                <c:pt idx="45776">
                  <c:v>400.14</c:v>
                </c:pt>
                <c:pt idx="45777">
                  <c:v>509.46</c:v>
                </c:pt>
                <c:pt idx="45778">
                  <c:v>768.9</c:v>
                </c:pt>
                <c:pt idx="45779">
                  <c:v>391.43</c:v>
                </c:pt>
                <c:pt idx="45780">
                  <c:v>343.45</c:v>
                </c:pt>
                <c:pt idx="45781">
                  <c:v>486.96</c:v>
                </c:pt>
                <c:pt idx="45782">
                  <c:v>445.61</c:v>
                </c:pt>
                <c:pt idx="45783">
                  <c:v>685.7</c:v>
                </c:pt>
                <c:pt idx="45784">
                  <c:v>1018.65</c:v>
                </c:pt>
                <c:pt idx="45785">
                  <c:v>601.04999999999995</c:v>
                </c:pt>
                <c:pt idx="45786">
                  <c:v>449.91</c:v>
                </c:pt>
                <c:pt idx="45787">
                  <c:v>441.82</c:v>
                </c:pt>
                <c:pt idx="45788">
                  <c:v>496.8</c:v>
                </c:pt>
                <c:pt idx="45789">
                  <c:v>580.79999999999995</c:v>
                </c:pt>
                <c:pt idx="45790">
                  <c:v>249.09</c:v>
                </c:pt>
                <c:pt idx="45791">
                  <c:v>457.82</c:v>
                </c:pt>
                <c:pt idx="45792">
                  <c:v>305.83</c:v>
                </c:pt>
                <c:pt idx="45793">
                  <c:v>384.06</c:v>
                </c:pt>
                <c:pt idx="45794">
                  <c:v>391.08</c:v>
                </c:pt>
                <c:pt idx="45795">
                  <c:v>364.73</c:v>
                </c:pt>
                <c:pt idx="45796">
                  <c:v>401.14</c:v>
                </c:pt>
                <c:pt idx="45797">
                  <c:v>325.33</c:v>
                </c:pt>
                <c:pt idx="45798">
                  <c:v>326.43</c:v>
                </c:pt>
                <c:pt idx="45799">
                  <c:v>281.52999999999997</c:v>
                </c:pt>
                <c:pt idx="45800">
                  <c:v>308.06</c:v>
                </c:pt>
                <c:pt idx="45801">
                  <c:v>294.57</c:v>
                </c:pt>
                <c:pt idx="45802">
                  <c:v>452.58</c:v>
                </c:pt>
                <c:pt idx="45803">
                  <c:v>336.84</c:v>
                </c:pt>
                <c:pt idx="45804">
                  <c:v>470.77</c:v>
                </c:pt>
                <c:pt idx="45805">
                  <c:v>268.81</c:v>
                </c:pt>
                <c:pt idx="45806">
                  <c:v>419.99</c:v>
                </c:pt>
                <c:pt idx="45807">
                  <c:v>420.42</c:v>
                </c:pt>
                <c:pt idx="45808">
                  <c:v>65</c:v>
                </c:pt>
                <c:pt idx="45809">
                  <c:v>15</c:v>
                </c:pt>
                <c:pt idx="45810">
                  <c:v>35</c:v>
                </c:pt>
                <c:pt idx="45811">
                  <c:v>25</c:v>
                </c:pt>
                <c:pt idx="45812">
                  <c:v>4</c:v>
                </c:pt>
                <c:pt idx="45813">
                  <c:v>198</c:v>
                </c:pt>
                <c:pt idx="45814">
                  <c:v>9</c:v>
                </c:pt>
                <c:pt idx="45815">
                  <c:v>80</c:v>
                </c:pt>
                <c:pt idx="45816">
                  <c:v>44</c:v>
                </c:pt>
                <c:pt idx="45817">
                  <c:v>20</c:v>
                </c:pt>
                <c:pt idx="45818">
                  <c:v>152</c:v>
                </c:pt>
                <c:pt idx="45819">
                  <c:v>8</c:v>
                </c:pt>
                <c:pt idx="45820">
                  <c:v>83</c:v>
                </c:pt>
                <c:pt idx="45821">
                  <c:v>5</c:v>
                </c:pt>
                <c:pt idx="45822">
                  <c:v>99</c:v>
                </c:pt>
                <c:pt idx="45823">
                  <c:v>10</c:v>
                </c:pt>
                <c:pt idx="45824">
                  <c:v>20</c:v>
                </c:pt>
                <c:pt idx="45825">
                  <c:v>20</c:v>
                </c:pt>
                <c:pt idx="45826">
                  <c:v>18</c:v>
                </c:pt>
                <c:pt idx="45827">
                  <c:v>69</c:v>
                </c:pt>
                <c:pt idx="45828">
                  <c:v>60</c:v>
                </c:pt>
                <c:pt idx="45829">
                  <c:v>45</c:v>
                </c:pt>
                <c:pt idx="45830">
                  <c:v>95</c:v>
                </c:pt>
                <c:pt idx="45831">
                  <c:v>49</c:v>
                </c:pt>
                <c:pt idx="45832">
                  <c:v>62</c:v>
                </c:pt>
                <c:pt idx="45833">
                  <c:v>165.5</c:v>
                </c:pt>
                <c:pt idx="45834">
                  <c:v>40</c:v>
                </c:pt>
                <c:pt idx="45835">
                  <c:v>66</c:v>
                </c:pt>
                <c:pt idx="45836">
                  <c:v>10</c:v>
                </c:pt>
                <c:pt idx="45837">
                  <c:v>168</c:v>
                </c:pt>
                <c:pt idx="45838">
                  <c:v>10</c:v>
                </c:pt>
                <c:pt idx="45839">
                  <c:v>37</c:v>
                </c:pt>
                <c:pt idx="45840">
                  <c:v>32</c:v>
                </c:pt>
                <c:pt idx="45841">
                  <c:v>65.92</c:v>
                </c:pt>
                <c:pt idx="45842">
                  <c:v>35.92</c:v>
                </c:pt>
                <c:pt idx="45843">
                  <c:v>20</c:v>
                </c:pt>
                <c:pt idx="45844">
                  <c:v>77.760000000000005</c:v>
                </c:pt>
                <c:pt idx="45845">
                  <c:v>20</c:v>
                </c:pt>
                <c:pt idx="45846">
                  <c:v>32</c:v>
                </c:pt>
                <c:pt idx="45847">
                  <c:v>75</c:v>
                </c:pt>
                <c:pt idx="45848">
                  <c:v>214.76</c:v>
                </c:pt>
                <c:pt idx="45849">
                  <c:v>100</c:v>
                </c:pt>
                <c:pt idx="45850">
                  <c:v>116.84</c:v>
                </c:pt>
                <c:pt idx="45851">
                  <c:v>75</c:v>
                </c:pt>
                <c:pt idx="45852">
                  <c:v>51.84</c:v>
                </c:pt>
                <c:pt idx="45853">
                  <c:v>105.36</c:v>
                </c:pt>
                <c:pt idx="45854">
                  <c:v>15</c:v>
                </c:pt>
                <c:pt idx="45855">
                  <c:v>68</c:v>
                </c:pt>
                <c:pt idx="45856">
                  <c:v>25.92</c:v>
                </c:pt>
                <c:pt idx="45857">
                  <c:v>20</c:v>
                </c:pt>
                <c:pt idx="45858">
                  <c:v>12</c:v>
                </c:pt>
                <c:pt idx="45859">
                  <c:v>20.88</c:v>
                </c:pt>
                <c:pt idx="45860">
                  <c:v>51.84</c:v>
                </c:pt>
                <c:pt idx="45861">
                  <c:v>89.92</c:v>
                </c:pt>
                <c:pt idx="45862">
                  <c:v>20</c:v>
                </c:pt>
                <c:pt idx="45863">
                  <c:v>40</c:v>
                </c:pt>
                <c:pt idx="45864">
                  <c:v>68</c:v>
                </c:pt>
                <c:pt idx="45865">
                  <c:v>20</c:v>
                </c:pt>
                <c:pt idx="45866">
                  <c:v>10</c:v>
                </c:pt>
                <c:pt idx="45867">
                  <c:v>20</c:v>
                </c:pt>
                <c:pt idx="45868">
                  <c:v>10</c:v>
                </c:pt>
                <c:pt idx="45869">
                  <c:v>5.88</c:v>
                </c:pt>
                <c:pt idx="45870">
                  <c:v>20.88</c:v>
                </c:pt>
                <c:pt idx="45871">
                  <c:v>57.84</c:v>
                </c:pt>
                <c:pt idx="45872">
                  <c:v>15</c:v>
                </c:pt>
                <c:pt idx="45873">
                  <c:v>15</c:v>
                </c:pt>
                <c:pt idx="45874">
                  <c:v>25</c:v>
                </c:pt>
                <c:pt idx="45875">
                  <c:v>8</c:v>
                </c:pt>
                <c:pt idx="45876">
                  <c:v>5</c:v>
                </c:pt>
                <c:pt idx="45877">
                  <c:v>8</c:v>
                </c:pt>
                <c:pt idx="45878">
                  <c:v>15</c:v>
                </c:pt>
                <c:pt idx="45879">
                  <c:v>5.88</c:v>
                </c:pt>
                <c:pt idx="45880">
                  <c:v>23.92</c:v>
                </c:pt>
                <c:pt idx="45881">
                  <c:v>11.76</c:v>
                </c:pt>
                <c:pt idx="45882">
                  <c:v>5.88</c:v>
                </c:pt>
                <c:pt idx="45883">
                  <c:v>11.76</c:v>
                </c:pt>
                <c:pt idx="45884">
                  <c:v>78</c:v>
                </c:pt>
                <c:pt idx="45885">
                  <c:v>116</c:v>
                </c:pt>
                <c:pt idx="45886">
                  <c:v>15</c:v>
                </c:pt>
                <c:pt idx="45887">
                  <c:v>25.88</c:v>
                </c:pt>
                <c:pt idx="45888">
                  <c:v>20.88</c:v>
                </c:pt>
                <c:pt idx="45889">
                  <c:v>14.88</c:v>
                </c:pt>
                <c:pt idx="45890">
                  <c:v>72</c:v>
                </c:pt>
                <c:pt idx="45891">
                  <c:v>5.88</c:v>
                </c:pt>
                <c:pt idx="45892">
                  <c:v>48</c:v>
                </c:pt>
                <c:pt idx="45893">
                  <c:v>28.92</c:v>
                </c:pt>
                <c:pt idx="45894">
                  <c:v>15</c:v>
                </c:pt>
                <c:pt idx="45895">
                  <c:v>270.88</c:v>
                </c:pt>
                <c:pt idx="45896">
                  <c:v>10</c:v>
                </c:pt>
                <c:pt idx="45897">
                  <c:v>12</c:v>
                </c:pt>
                <c:pt idx="45898">
                  <c:v>50</c:v>
                </c:pt>
                <c:pt idx="45899">
                  <c:v>31.92</c:v>
                </c:pt>
                <c:pt idx="45900">
                  <c:v>15</c:v>
                </c:pt>
                <c:pt idx="45901">
                  <c:v>54.84</c:v>
                </c:pt>
                <c:pt idx="45902">
                  <c:v>5.88</c:v>
                </c:pt>
                <c:pt idx="45903">
                  <c:v>38.92</c:v>
                </c:pt>
                <c:pt idx="45904">
                  <c:v>28.92</c:v>
                </c:pt>
                <c:pt idx="45905">
                  <c:v>5.88</c:v>
                </c:pt>
                <c:pt idx="45906">
                  <c:v>4477.5</c:v>
                </c:pt>
                <c:pt idx="45907">
                  <c:v>4530.8599999999997</c:v>
                </c:pt>
                <c:pt idx="45908">
                  <c:v>4477.38</c:v>
                </c:pt>
                <c:pt idx="45909">
                  <c:v>3625.1</c:v>
                </c:pt>
                <c:pt idx="45910">
                  <c:v>2855.76</c:v>
                </c:pt>
                <c:pt idx="45911">
                  <c:v>2864.24</c:v>
                </c:pt>
                <c:pt idx="45912">
                  <c:v>3213.9</c:v>
                </c:pt>
                <c:pt idx="45913">
                  <c:v>2558.1</c:v>
                </c:pt>
                <c:pt idx="45914">
                  <c:v>3209.39</c:v>
                </c:pt>
                <c:pt idx="45915">
                  <c:v>3264.52</c:v>
                </c:pt>
                <c:pt idx="45916">
                  <c:v>2250.92</c:v>
                </c:pt>
                <c:pt idx="45917">
                  <c:v>3342</c:v>
                </c:pt>
                <c:pt idx="45918">
                  <c:v>2382.86</c:v>
                </c:pt>
                <c:pt idx="45919">
                  <c:v>2939.15</c:v>
                </c:pt>
                <c:pt idx="45920">
                  <c:v>2713.58</c:v>
                </c:pt>
                <c:pt idx="45921">
                  <c:v>2536.44</c:v>
                </c:pt>
                <c:pt idx="45922">
                  <c:v>2757.96</c:v>
                </c:pt>
                <c:pt idx="45923">
                  <c:v>3743.99</c:v>
                </c:pt>
                <c:pt idx="45924">
                  <c:v>2894.02</c:v>
                </c:pt>
                <c:pt idx="45925">
                  <c:v>2474.64</c:v>
                </c:pt>
                <c:pt idx="45926">
                  <c:v>3364.7</c:v>
                </c:pt>
                <c:pt idx="45927">
                  <c:v>3600.8</c:v>
                </c:pt>
                <c:pt idx="45928">
                  <c:v>3289.58</c:v>
                </c:pt>
                <c:pt idx="45929">
                  <c:v>2753.36</c:v>
                </c:pt>
                <c:pt idx="45930">
                  <c:v>3028.58</c:v>
                </c:pt>
                <c:pt idx="45931">
                  <c:v>2461.48</c:v>
                </c:pt>
                <c:pt idx="45932">
                  <c:v>2926.12</c:v>
                </c:pt>
                <c:pt idx="45933">
                  <c:v>3097.56</c:v>
                </c:pt>
                <c:pt idx="45934">
                  <c:v>2301.94</c:v>
                </c:pt>
                <c:pt idx="45935">
                  <c:v>1697.68</c:v>
                </c:pt>
                <c:pt idx="45936">
                  <c:v>2218.88</c:v>
                </c:pt>
                <c:pt idx="45937">
                  <c:v>2847.46</c:v>
                </c:pt>
                <c:pt idx="45938">
                  <c:v>3187.28</c:v>
                </c:pt>
                <c:pt idx="45939">
                  <c:v>2747.68</c:v>
                </c:pt>
                <c:pt idx="45940">
                  <c:v>2406.88</c:v>
                </c:pt>
                <c:pt idx="45941">
                  <c:v>2081.44</c:v>
                </c:pt>
                <c:pt idx="45942">
                  <c:v>3229.9</c:v>
                </c:pt>
                <c:pt idx="45943">
                  <c:v>3052.16</c:v>
                </c:pt>
                <c:pt idx="45944">
                  <c:v>2845.71</c:v>
                </c:pt>
                <c:pt idx="45945">
                  <c:v>3165.6</c:v>
                </c:pt>
                <c:pt idx="45946">
                  <c:v>5117.45</c:v>
                </c:pt>
                <c:pt idx="45947">
                  <c:v>4303.46</c:v>
                </c:pt>
                <c:pt idx="45948">
                  <c:v>14054.15</c:v>
                </c:pt>
                <c:pt idx="45949">
                  <c:v>5613.5</c:v>
                </c:pt>
                <c:pt idx="45950">
                  <c:v>6149.68</c:v>
                </c:pt>
                <c:pt idx="45951">
                  <c:v>4526.8599999999997</c:v>
                </c:pt>
                <c:pt idx="45952">
                  <c:v>10598.71</c:v>
                </c:pt>
                <c:pt idx="45953">
                  <c:v>5726.74</c:v>
                </c:pt>
                <c:pt idx="45954">
                  <c:v>2968.56</c:v>
                </c:pt>
                <c:pt idx="45955">
                  <c:v>3573.99</c:v>
                </c:pt>
                <c:pt idx="45956">
                  <c:v>2972.34</c:v>
                </c:pt>
                <c:pt idx="45957">
                  <c:v>3092.88</c:v>
                </c:pt>
                <c:pt idx="45958">
                  <c:v>4130.1400000000003</c:v>
                </c:pt>
                <c:pt idx="45959">
                  <c:v>3704.8</c:v>
                </c:pt>
                <c:pt idx="45960">
                  <c:v>4656.79</c:v>
                </c:pt>
                <c:pt idx="45961">
                  <c:v>3522.2</c:v>
                </c:pt>
                <c:pt idx="45962">
                  <c:v>3242.94</c:v>
                </c:pt>
                <c:pt idx="45963">
                  <c:v>3938.06</c:v>
                </c:pt>
                <c:pt idx="45964">
                  <c:v>4667.6899999999996</c:v>
                </c:pt>
                <c:pt idx="45965">
                  <c:v>2714.39</c:v>
                </c:pt>
                <c:pt idx="45966">
                  <c:v>3425.89</c:v>
                </c:pt>
                <c:pt idx="45967">
                  <c:v>3495.91</c:v>
                </c:pt>
                <c:pt idx="45968">
                  <c:v>2412.6</c:v>
                </c:pt>
                <c:pt idx="45969">
                  <c:v>3746.28</c:v>
                </c:pt>
                <c:pt idx="45970">
                  <c:v>2844.04</c:v>
                </c:pt>
                <c:pt idx="45971">
                  <c:v>2481.65</c:v>
                </c:pt>
                <c:pt idx="45972">
                  <c:v>2909.36</c:v>
                </c:pt>
                <c:pt idx="45973">
                  <c:v>2540.9</c:v>
                </c:pt>
                <c:pt idx="45974">
                  <c:v>2898.33</c:v>
                </c:pt>
                <c:pt idx="45975">
                  <c:v>3135.43</c:v>
                </c:pt>
                <c:pt idx="45976">
                  <c:v>2409.04</c:v>
                </c:pt>
                <c:pt idx="45977">
                  <c:v>3039.88</c:v>
                </c:pt>
                <c:pt idx="45978">
                  <c:v>3311.48</c:v>
                </c:pt>
                <c:pt idx="45979">
                  <c:v>2812.64</c:v>
                </c:pt>
                <c:pt idx="45980">
                  <c:v>3248.18</c:v>
                </c:pt>
                <c:pt idx="45981">
                  <c:v>2977.28</c:v>
                </c:pt>
                <c:pt idx="45982">
                  <c:v>2727.24</c:v>
                </c:pt>
                <c:pt idx="45983">
                  <c:v>2678.69</c:v>
                </c:pt>
                <c:pt idx="45984">
                  <c:v>2931.3</c:v>
                </c:pt>
                <c:pt idx="45985">
                  <c:v>2433.23</c:v>
                </c:pt>
                <c:pt idx="45986">
                  <c:v>2349.04</c:v>
                </c:pt>
                <c:pt idx="45987">
                  <c:v>2135.29</c:v>
                </c:pt>
                <c:pt idx="45988">
                  <c:v>2766.11</c:v>
                </c:pt>
                <c:pt idx="45989">
                  <c:v>2778.35</c:v>
                </c:pt>
                <c:pt idx="45990">
                  <c:v>2812.88</c:v>
                </c:pt>
                <c:pt idx="45991">
                  <c:v>2576.46</c:v>
                </c:pt>
                <c:pt idx="45992">
                  <c:v>2684.96</c:v>
                </c:pt>
                <c:pt idx="45993">
                  <c:v>2690.14</c:v>
                </c:pt>
                <c:pt idx="45994">
                  <c:v>2339.85</c:v>
                </c:pt>
                <c:pt idx="45995">
                  <c:v>2128.1999999999998</c:v>
                </c:pt>
                <c:pt idx="45996">
                  <c:v>3389.99</c:v>
                </c:pt>
                <c:pt idx="45997">
                  <c:v>2495.79</c:v>
                </c:pt>
                <c:pt idx="45998">
                  <c:v>5992.68</c:v>
                </c:pt>
                <c:pt idx="45999">
                  <c:v>4636.16</c:v>
                </c:pt>
                <c:pt idx="46000">
                  <c:v>11472.12</c:v>
                </c:pt>
                <c:pt idx="46001">
                  <c:v>4080.2</c:v>
                </c:pt>
                <c:pt idx="46002">
                  <c:v>5907.03</c:v>
                </c:pt>
                <c:pt idx="46003">
                  <c:v>5138.78</c:v>
                </c:pt>
                <c:pt idx="46004">
                  <c:v>8561.2099999999991</c:v>
                </c:pt>
                <c:pt idx="46005">
                  <c:v>7463.29</c:v>
                </c:pt>
                <c:pt idx="46006">
                  <c:v>2918.88</c:v>
                </c:pt>
                <c:pt idx="46007">
                  <c:v>2405.56</c:v>
                </c:pt>
                <c:pt idx="46008">
                  <c:v>2451.71</c:v>
                </c:pt>
                <c:pt idx="46009">
                  <c:v>2378.88</c:v>
                </c:pt>
                <c:pt idx="46010">
                  <c:v>3133.08</c:v>
                </c:pt>
                <c:pt idx="46011">
                  <c:v>3529.24</c:v>
                </c:pt>
                <c:pt idx="46012">
                  <c:v>4267.28</c:v>
                </c:pt>
                <c:pt idx="46013">
                  <c:v>3114.12</c:v>
                </c:pt>
                <c:pt idx="46014">
                  <c:v>3207.79</c:v>
                </c:pt>
                <c:pt idx="46015">
                  <c:v>3863.53</c:v>
                </c:pt>
                <c:pt idx="46016">
                  <c:v>3447.22</c:v>
                </c:pt>
                <c:pt idx="46017">
                  <c:v>2453.86</c:v>
                </c:pt>
                <c:pt idx="46018">
                  <c:v>2296.5700000000002</c:v>
                </c:pt>
                <c:pt idx="46019">
                  <c:v>3134.9</c:v>
                </c:pt>
                <c:pt idx="46020">
                  <c:v>2932.85</c:v>
                </c:pt>
                <c:pt idx="46021">
                  <c:v>3603.1</c:v>
                </c:pt>
                <c:pt idx="46022">
                  <c:v>3925.57</c:v>
                </c:pt>
                <c:pt idx="46023">
                  <c:v>4055.48</c:v>
                </c:pt>
                <c:pt idx="46024">
                  <c:v>2986.95</c:v>
                </c:pt>
                <c:pt idx="46025">
                  <c:v>3012.22</c:v>
                </c:pt>
                <c:pt idx="46026">
                  <c:v>3260.12</c:v>
                </c:pt>
                <c:pt idx="46027">
                  <c:v>3976.43</c:v>
                </c:pt>
                <c:pt idx="46028">
                  <c:v>2972.34</c:v>
                </c:pt>
                <c:pt idx="46029">
                  <c:v>3105.05</c:v>
                </c:pt>
                <c:pt idx="46030">
                  <c:v>2760.54</c:v>
                </c:pt>
                <c:pt idx="46031">
                  <c:v>3083.88</c:v>
                </c:pt>
                <c:pt idx="46032">
                  <c:v>2443.4</c:v>
                </c:pt>
                <c:pt idx="46033">
                  <c:v>3205.23</c:v>
                </c:pt>
                <c:pt idx="46034">
                  <c:v>3051.55</c:v>
                </c:pt>
                <c:pt idx="46035">
                  <c:v>2999.88</c:v>
                </c:pt>
                <c:pt idx="46036">
                  <c:v>3474.4</c:v>
                </c:pt>
                <c:pt idx="46037">
                  <c:v>2532.64</c:v>
                </c:pt>
                <c:pt idx="46038">
                  <c:v>3310.48</c:v>
                </c:pt>
                <c:pt idx="46039">
                  <c:v>3204.92</c:v>
                </c:pt>
                <c:pt idx="46040">
                  <c:v>2687.2</c:v>
                </c:pt>
                <c:pt idx="46041">
                  <c:v>2675.32</c:v>
                </c:pt>
                <c:pt idx="46042">
                  <c:v>2279.3200000000002</c:v>
                </c:pt>
                <c:pt idx="46043">
                  <c:v>2455.91</c:v>
                </c:pt>
                <c:pt idx="46044">
                  <c:v>2214.8000000000002</c:v>
                </c:pt>
                <c:pt idx="46045">
                  <c:v>2909.77</c:v>
                </c:pt>
                <c:pt idx="46046">
                  <c:v>2722.68</c:v>
                </c:pt>
                <c:pt idx="46047">
                  <c:v>3206.19</c:v>
                </c:pt>
                <c:pt idx="46048">
                  <c:v>3448.15</c:v>
                </c:pt>
                <c:pt idx="46049">
                  <c:v>814.25</c:v>
                </c:pt>
                <c:pt idx="46050">
                  <c:v>1946</c:v>
                </c:pt>
                <c:pt idx="46051">
                  <c:v>2222.25</c:v>
                </c:pt>
                <c:pt idx="46052">
                  <c:v>1548.5</c:v>
                </c:pt>
                <c:pt idx="46053">
                  <c:v>1766</c:v>
                </c:pt>
                <c:pt idx="46054">
                  <c:v>2194</c:v>
                </c:pt>
                <c:pt idx="46055">
                  <c:v>3186.25</c:v>
                </c:pt>
                <c:pt idx="46056">
                  <c:v>2201</c:v>
                </c:pt>
                <c:pt idx="46057">
                  <c:v>4950.95</c:v>
                </c:pt>
                <c:pt idx="46058">
                  <c:v>4371.55</c:v>
                </c:pt>
                <c:pt idx="46059">
                  <c:v>2895.94</c:v>
                </c:pt>
                <c:pt idx="46060">
                  <c:v>2214.73</c:v>
                </c:pt>
                <c:pt idx="46061">
                  <c:v>1702.3</c:v>
                </c:pt>
                <c:pt idx="46062">
                  <c:v>1679</c:v>
                </c:pt>
                <c:pt idx="46063">
                  <c:v>1242.6400000000001</c:v>
                </c:pt>
                <c:pt idx="46064">
                  <c:v>1391.15</c:v>
                </c:pt>
                <c:pt idx="46065">
                  <c:v>1661.2</c:v>
                </c:pt>
                <c:pt idx="46066">
                  <c:v>923.01</c:v>
                </c:pt>
                <c:pt idx="46067">
                  <c:v>720.16</c:v>
                </c:pt>
                <c:pt idx="46068">
                  <c:v>316.20999999999998</c:v>
                </c:pt>
                <c:pt idx="46069">
                  <c:v>160.24</c:v>
                </c:pt>
                <c:pt idx="46070">
                  <c:v>116.9</c:v>
                </c:pt>
                <c:pt idx="46071">
                  <c:v>42.38</c:v>
                </c:pt>
                <c:pt idx="46072">
                  <c:v>55.77</c:v>
                </c:pt>
                <c:pt idx="46073">
                  <c:v>25.74</c:v>
                </c:pt>
                <c:pt idx="46074">
                  <c:v>-7.05</c:v>
                </c:pt>
                <c:pt idx="46075">
                  <c:v>16.600000000000001</c:v>
                </c:pt>
                <c:pt idx="46076">
                  <c:v>17</c:v>
                </c:pt>
                <c:pt idx="46077">
                  <c:v>8.4</c:v>
                </c:pt>
                <c:pt idx="46078">
                  <c:v>11.6</c:v>
                </c:pt>
                <c:pt idx="46079">
                  <c:v>8</c:v>
                </c:pt>
                <c:pt idx="46080">
                  <c:v>77.400000000000006</c:v>
                </c:pt>
                <c:pt idx="46081">
                  <c:v>188.1</c:v>
                </c:pt>
                <c:pt idx="46082">
                  <c:v>160.5</c:v>
                </c:pt>
                <c:pt idx="46083">
                  <c:v>141.19999999999999</c:v>
                </c:pt>
                <c:pt idx="46084">
                  <c:v>148.88</c:v>
                </c:pt>
                <c:pt idx="46085">
                  <c:v>849.26</c:v>
                </c:pt>
                <c:pt idx="46086">
                  <c:v>339.96</c:v>
                </c:pt>
                <c:pt idx="46087">
                  <c:v>130.68</c:v>
                </c:pt>
                <c:pt idx="46088">
                  <c:v>147.80000000000001</c:v>
                </c:pt>
                <c:pt idx="46089">
                  <c:v>56.3</c:v>
                </c:pt>
                <c:pt idx="46090">
                  <c:v>110</c:v>
                </c:pt>
                <c:pt idx="46091">
                  <c:v>664.35</c:v>
                </c:pt>
                <c:pt idx="46092">
                  <c:v>754.5</c:v>
                </c:pt>
                <c:pt idx="46093">
                  <c:v>382.1</c:v>
                </c:pt>
                <c:pt idx="46094">
                  <c:v>172.55</c:v>
                </c:pt>
                <c:pt idx="46095">
                  <c:v>30</c:v>
                </c:pt>
                <c:pt idx="46096">
                  <c:v>40.299999999999997</c:v>
                </c:pt>
                <c:pt idx="46097">
                  <c:v>155.80000000000001</c:v>
                </c:pt>
                <c:pt idx="46098">
                  <c:v>205.8</c:v>
                </c:pt>
                <c:pt idx="46099">
                  <c:v>270</c:v>
                </c:pt>
                <c:pt idx="46100">
                  <c:v>357.6</c:v>
                </c:pt>
                <c:pt idx="46101">
                  <c:v>443.51</c:v>
                </c:pt>
                <c:pt idx="46102">
                  <c:v>819.85</c:v>
                </c:pt>
                <c:pt idx="46103">
                  <c:v>1742.01</c:v>
                </c:pt>
                <c:pt idx="46104">
                  <c:v>1267.1199999999999</c:v>
                </c:pt>
                <c:pt idx="46105">
                  <c:v>3309.3</c:v>
                </c:pt>
                <c:pt idx="46106">
                  <c:v>2879.24</c:v>
                </c:pt>
                <c:pt idx="46107">
                  <c:v>3891.75</c:v>
                </c:pt>
                <c:pt idx="46108">
                  <c:v>4447.7299999999996</c:v>
                </c:pt>
                <c:pt idx="46109">
                  <c:v>4281.93</c:v>
                </c:pt>
                <c:pt idx="46110">
                  <c:v>3886.22</c:v>
                </c:pt>
                <c:pt idx="46111">
                  <c:v>2996.34</c:v>
                </c:pt>
                <c:pt idx="46112">
                  <c:v>4406.6899999999996</c:v>
                </c:pt>
                <c:pt idx="46113">
                  <c:v>4794.0600000000004</c:v>
                </c:pt>
                <c:pt idx="46114">
                  <c:v>3489.24</c:v>
                </c:pt>
                <c:pt idx="46115">
                  <c:v>2835.77</c:v>
                </c:pt>
                <c:pt idx="46116">
                  <c:v>1530.66</c:v>
                </c:pt>
                <c:pt idx="46117">
                  <c:v>987.15</c:v>
                </c:pt>
                <c:pt idx="46118">
                  <c:v>450.67</c:v>
                </c:pt>
                <c:pt idx="46119">
                  <c:v>164.52</c:v>
                </c:pt>
                <c:pt idx="46120">
                  <c:v>107.08</c:v>
                </c:pt>
                <c:pt idx="46121">
                  <c:v>34.44</c:v>
                </c:pt>
                <c:pt idx="46122">
                  <c:v>83.45</c:v>
                </c:pt>
                <c:pt idx="46123">
                  <c:v>59.34</c:v>
                </c:pt>
                <c:pt idx="46124">
                  <c:v>9.9700000000000006</c:v>
                </c:pt>
                <c:pt idx="46125">
                  <c:v>35</c:v>
                </c:pt>
                <c:pt idx="46126">
                  <c:v>3.2</c:v>
                </c:pt>
                <c:pt idx="46127">
                  <c:v>2.6</c:v>
                </c:pt>
                <c:pt idx="46128">
                  <c:v>23.2</c:v>
                </c:pt>
                <c:pt idx="46129">
                  <c:v>15.04</c:v>
                </c:pt>
                <c:pt idx="46130">
                  <c:v>140.56</c:v>
                </c:pt>
                <c:pt idx="46131">
                  <c:v>262.62</c:v>
                </c:pt>
                <c:pt idx="46132">
                  <c:v>134.12</c:v>
                </c:pt>
                <c:pt idx="46133">
                  <c:v>302.62</c:v>
                </c:pt>
                <c:pt idx="46134">
                  <c:v>212.93</c:v>
                </c:pt>
                <c:pt idx="46135">
                  <c:v>287.39999999999998</c:v>
                </c:pt>
                <c:pt idx="46136">
                  <c:v>938.75</c:v>
                </c:pt>
                <c:pt idx="46137">
                  <c:v>891.73</c:v>
                </c:pt>
                <c:pt idx="46138">
                  <c:v>1108.1300000000001</c:v>
                </c:pt>
                <c:pt idx="46139">
                  <c:v>964.53</c:v>
                </c:pt>
                <c:pt idx="46140">
                  <c:v>208.42</c:v>
                </c:pt>
                <c:pt idx="46141">
                  <c:v>337.17</c:v>
                </c:pt>
                <c:pt idx="46142">
                  <c:v>341.94</c:v>
                </c:pt>
                <c:pt idx="46143">
                  <c:v>499.21</c:v>
                </c:pt>
                <c:pt idx="46144">
                  <c:v>698.75</c:v>
                </c:pt>
                <c:pt idx="46145">
                  <c:v>856.17</c:v>
                </c:pt>
                <c:pt idx="46146">
                  <c:v>829.85</c:v>
                </c:pt>
                <c:pt idx="46147">
                  <c:v>527.34</c:v>
                </c:pt>
                <c:pt idx="46148">
                  <c:v>59.23</c:v>
                </c:pt>
                <c:pt idx="46149">
                  <c:v>174.05</c:v>
                </c:pt>
                <c:pt idx="46150">
                  <c:v>342.2</c:v>
                </c:pt>
                <c:pt idx="46151">
                  <c:v>619.16</c:v>
                </c:pt>
                <c:pt idx="46152">
                  <c:v>836.54</c:v>
                </c:pt>
                <c:pt idx="46153">
                  <c:v>1355.65</c:v>
                </c:pt>
                <c:pt idx="46154">
                  <c:v>1024.01</c:v>
                </c:pt>
                <c:pt idx="46155">
                  <c:v>1999.77</c:v>
                </c:pt>
                <c:pt idx="46156">
                  <c:v>2605.66</c:v>
                </c:pt>
                <c:pt idx="46157">
                  <c:v>4017.88</c:v>
                </c:pt>
                <c:pt idx="46158">
                  <c:v>3214.82</c:v>
                </c:pt>
                <c:pt idx="46159">
                  <c:v>4640.28</c:v>
                </c:pt>
                <c:pt idx="46160">
                  <c:v>4584.67</c:v>
                </c:pt>
                <c:pt idx="46161">
                  <c:v>5240.71</c:v>
                </c:pt>
                <c:pt idx="46162">
                  <c:v>6183.99</c:v>
                </c:pt>
                <c:pt idx="46163">
                  <c:v>4450.25</c:v>
                </c:pt>
                <c:pt idx="46164">
                  <c:v>2714.46</c:v>
                </c:pt>
                <c:pt idx="46165">
                  <c:v>3059.1</c:v>
                </c:pt>
                <c:pt idx="46166">
                  <c:v>2805.7</c:v>
                </c:pt>
                <c:pt idx="46167">
                  <c:v>3795.66</c:v>
                </c:pt>
                <c:pt idx="46168">
                  <c:v>3273.96</c:v>
                </c:pt>
                <c:pt idx="46169">
                  <c:v>898.73</c:v>
                </c:pt>
                <c:pt idx="46170">
                  <c:v>790.62</c:v>
                </c:pt>
                <c:pt idx="46171">
                  <c:v>1189.8900000000001</c:v>
                </c:pt>
                <c:pt idx="46172">
                  <c:v>917.86</c:v>
                </c:pt>
                <c:pt idx="46173">
                  <c:v>974.6</c:v>
                </c:pt>
                <c:pt idx="46174">
                  <c:v>634.54</c:v>
                </c:pt>
                <c:pt idx="46175">
                  <c:v>523.78</c:v>
                </c:pt>
                <c:pt idx="46176">
                  <c:v>216.86</c:v>
                </c:pt>
                <c:pt idx="46177">
                  <c:v>65.41</c:v>
                </c:pt>
                <c:pt idx="46178">
                  <c:v>30.32</c:v>
                </c:pt>
                <c:pt idx="46179">
                  <c:v>17.38</c:v>
                </c:pt>
                <c:pt idx="46180">
                  <c:v>99</c:v>
                </c:pt>
                <c:pt idx="46181">
                  <c:v>19.02</c:v>
                </c:pt>
                <c:pt idx="46182">
                  <c:v>151.97</c:v>
                </c:pt>
                <c:pt idx="46183">
                  <c:v>263.64</c:v>
                </c:pt>
                <c:pt idx="46184">
                  <c:v>126.34</c:v>
                </c:pt>
                <c:pt idx="46185">
                  <c:v>248.46</c:v>
                </c:pt>
                <c:pt idx="46186">
                  <c:v>224.73</c:v>
                </c:pt>
                <c:pt idx="46187">
                  <c:v>1168.54</c:v>
                </c:pt>
                <c:pt idx="46188">
                  <c:v>996.63</c:v>
                </c:pt>
                <c:pt idx="46189">
                  <c:v>2069.1</c:v>
                </c:pt>
                <c:pt idx="46190">
                  <c:v>1052.96</c:v>
                </c:pt>
                <c:pt idx="46191">
                  <c:v>502.09</c:v>
                </c:pt>
                <c:pt idx="46192">
                  <c:v>860</c:v>
                </c:pt>
                <c:pt idx="46193">
                  <c:v>580</c:v>
                </c:pt>
                <c:pt idx="46194">
                  <c:v>310</c:v>
                </c:pt>
                <c:pt idx="46195">
                  <c:v>1515</c:v>
                </c:pt>
                <c:pt idx="46196">
                  <c:v>800</c:v>
                </c:pt>
                <c:pt idx="46197">
                  <c:v>180</c:v>
                </c:pt>
                <c:pt idx="46198">
                  <c:v>265</c:v>
                </c:pt>
                <c:pt idx="46199">
                  <c:v>1381</c:v>
                </c:pt>
                <c:pt idx="46200">
                  <c:v>445</c:v>
                </c:pt>
                <c:pt idx="46201">
                  <c:v>1160</c:v>
                </c:pt>
                <c:pt idx="46202">
                  <c:v>1310</c:v>
                </c:pt>
                <c:pt idx="46203">
                  <c:v>1910</c:v>
                </c:pt>
                <c:pt idx="46204">
                  <c:v>265</c:v>
                </c:pt>
                <c:pt idx="46205">
                  <c:v>530</c:v>
                </c:pt>
                <c:pt idx="46206">
                  <c:v>1510</c:v>
                </c:pt>
                <c:pt idx="46207">
                  <c:v>615</c:v>
                </c:pt>
                <c:pt idx="46208">
                  <c:v>1235</c:v>
                </c:pt>
                <c:pt idx="46209">
                  <c:v>2064</c:v>
                </c:pt>
                <c:pt idx="46210">
                  <c:v>600</c:v>
                </c:pt>
                <c:pt idx="46211">
                  <c:v>1295</c:v>
                </c:pt>
                <c:pt idx="46212">
                  <c:v>778</c:v>
                </c:pt>
                <c:pt idx="46213">
                  <c:v>1170</c:v>
                </c:pt>
                <c:pt idx="46214">
                  <c:v>480</c:v>
                </c:pt>
                <c:pt idx="46215">
                  <c:v>677</c:v>
                </c:pt>
                <c:pt idx="46216">
                  <c:v>710</c:v>
                </c:pt>
                <c:pt idx="46217">
                  <c:v>2365</c:v>
                </c:pt>
                <c:pt idx="46218">
                  <c:v>1280</c:v>
                </c:pt>
                <c:pt idx="46219">
                  <c:v>3006</c:v>
                </c:pt>
                <c:pt idx="46220">
                  <c:v>2378</c:v>
                </c:pt>
                <c:pt idx="46221">
                  <c:v>1158</c:v>
                </c:pt>
                <c:pt idx="46222">
                  <c:v>1933</c:v>
                </c:pt>
                <c:pt idx="46223">
                  <c:v>360</c:v>
                </c:pt>
                <c:pt idx="46224">
                  <c:v>520</c:v>
                </c:pt>
                <c:pt idx="46225">
                  <c:v>490</c:v>
                </c:pt>
                <c:pt idx="46226">
                  <c:v>170</c:v>
                </c:pt>
                <c:pt idx="46227">
                  <c:v>615</c:v>
                </c:pt>
                <c:pt idx="46228">
                  <c:v>1999</c:v>
                </c:pt>
                <c:pt idx="46229">
                  <c:v>620</c:v>
                </c:pt>
                <c:pt idx="46230">
                  <c:v>363</c:v>
                </c:pt>
                <c:pt idx="46231">
                  <c:v>575</c:v>
                </c:pt>
                <c:pt idx="46232">
                  <c:v>240</c:v>
                </c:pt>
                <c:pt idx="46233">
                  <c:v>953</c:v>
                </c:pt>
                <c:pt idx="46234">
                  <c:v>180</c:v>
                </c:pt>
                <c:pt idx="46235">
                  <c:v>360</c:v>
                </c:pt>
                <c:pt idx="46236">
                  <c:v>435</c:v>
                </c:pt>
                <c:pt idx="46237">
                  <c:v>535</c:v>
                </c:pt>
                <c:pt idx="46238">
                  <c:v>480</c:v>
                </c:pt>
                <c:pt idx="46239">
                  <c:v>880</c:v>
                </c:pt>
                <c:pt idx="46240">
                  <c:v>790</c:v>
                </c:pt>
                <c:pt idx="46241">
                  <c:v>575</c:v>
                </c:pt>
                <c:pt idx="46242">
                  <c:v>550</c:v>
                </c:pt>
                <c:pt idx="46243">
                  <c:v>845</c:v>
                </c:pt>
                <c:pt idx="46244">
                  <c:v>645</c:v>
                </c:pt>
                <c:pt idx="46245">
                  <c:v>255</c:v>
                </c:pt>
                <c:pt idx="46246">
                  <c:v>1220</c:v>
                </c:pt>
                <c:pt idx="46247">
                  <c:v>255</c:v>
                </c:pt>
                <c:pt idx="46248">
                  <c:v>640</c:v>
                </c:pt>
                <c:pt idx="46249">
                  <c:v>535</c:v>
                </c:pt>
                <c:pt idx="46250">
                  <c:v>180</c:v>
                </c:pt>
                <c:pt idx="46251">
                  <c:v>765</c:v>
                </c:pt>
                <c:pt idx="46252">
                  <c:v>1225</c:v>
                </c:pt>
                <c:pt idx="46253">
                  <c:v>1745</c:v>
                </c:pt>
                <c:pt idx="46254">
                  <c:v>610</c:v>
                </c:pt>
                <c:pt idx="46255">
                  <c:v>1510</c:v>
                </c:pt>
                <c:pt idx="46256">
                  <c:v>580</c:v>
                </c:pt>
                <c:pt idx="46257">
                  <c:v>255</c:v>
                </c:pt>
                <c:pt idx="46258">
                  <c:v>1680</c:v>
                </c:pt>
                <c:pt idx="46259">
                  <c:v>1125</c:v>
                </c:pt>
                <c:pt idx="46260">
                  <c:v>1270</c:v>
                </c:pt>
                <c:pt idx="46261">
                  <c:v>310</c:v>
                </c:pt>
                <c:pt idx="46262">
                  <c:v>1230</c:v>
                </c:pt>
                <c:pt idx="46263">
                  <c:v>255</c:v>
                </c:pt>
                <c:pt idx="46264">
                  <c:v>1195</c:v>
                </c:pt>
                <c:pt idx="46265">
                  <c:v>1090</c:v>
                </c:pt>
                <c:pt idx="46266">
                  <c:v>1325</c:v>
                </c:pt>
                <c:pt idx="46267">
                  <c:v>360</c:v>
                </c:pt>
                <c:pt idx="46268">
                  <c:v>1130</c:v>
                </c:pt>
                <c:pt idx="46269">
                  <c:v>1160</c:v>
                </c:pt>
                <c:pt idx="46270">
                  <c:v>755</c:v>
                </c:pt>
                <c:pt idx="46271">
                  <c:v>630</c:v>
                </c:pt>
                <c:pt idx="46272">
                  <c:v>180</c:v>
                </c:pt>
                <c:pt idx="46273">
                  <c:v>685</c:v>
                </c:pt>
                <c:pt idx="46274">
                  <c:v>355</c:v>
                </c:pt>
                <c:pt idx="46275">
                  <c:v>405</c:v>
                </c:pt>
                <c:pt idx="46276">
                  <c:v>1125</c:v>
                </c:pt>
                <c:pt idx="46277">
                  <c:v>1270</c:v>
                </c:pt>
                <c:pt idx="46278">
                  <c:v>410</c:v>
                </c:pt>
                <c:pt idx="46279">
                  <c:v>310</c:v>
                </c:pt>
                <c:pt idx="46280">
                  <c:v>475</c:v>
                </c:pt>
                <c:pt idx="46281">
                  <c:v>695</c:v>
                </c:pt>
                <c:pt idx="46282">
                  <c:v>545</c:v>
                </c:pt>
                <c:pt idx="46283">
                  <c:v>1745</c:v>
                </c:pt>
                <c:pt idx="46284">
                  <c:v>1585</c:v>
                </c:pt>
                <c:pt idx="46285">
                  <c:v>840</c:v>
                </c:pt>
                <c:pt idx="46286">
                  <c:v>510</c:v>
                </c:pt>
                <c:pt idx="46287">
                  <c:v>1025</c:v>
                </c:pt>
                <c:pt idx="46288">
                  <c:v>310</c:v>
                </c:pt>
                <c:pt idx="46289">
                  <c:v>405</c:v>
                </c:pt>
                <c:pt idx="46290">
                  <c:v>1740</c:v>
                </c:pt>
                <c:pt idx="46291">
                  <c:v>1190</c:v>
                </c:pt>
                <c:pt idx="46292">
                  <c:v>755</c:v>
                </c:pt>
                <c:pt idx="46293">
                  <c:v>895</c:v>
                </c:pt>
                <c:pt idx="46294">
                  <c:v>1860</c:v>
                </c:pt>
                <c:pt idx="46295">
                  <c:v>325</c:v>
                </c:pt>
                <c:pt idx="46296">
                  <c:v>270</c:v>
                </c:pt>
                <c:pt idx="46297">
                  <c:v>930</c:v>
                </c:pt>
                <c:pt idx="46298">
                  <c:v>325</c:v>
                </c:pt>
                <c:pt idx="46299">
                  <c:v>520</c:v>
                </c:pt>
                <c:pt idx="46300">
                  <c:v>610</c:v>
                </c:pt>
                <c:pt idx="46301">
                  <c:v>605</c:v>
                </c:pt>
                <c:pt idx="46302">
                  <c:v>415</c:v>
                </c:pt>
                <c:pt idx="46303">
                  <c:v>655</c:v>
                </c:pt>
                <c:pt idx="46304">
                  <c:v>835</c:v>
                </c:pt>
                <c:pt idx="46305">
                  <c:v>535</c:v>
                </c:pt>
                <c:pt idx="46306">
                  <c:v>265</c:v>
                </c:pt>
                <c:pt idx="46307">
                  <c:v>690</c:v>
                </c:pt>
                <c:pt idx="46308">
                  <c:v>2155</c:v>
                </c:pt>
                <c:pt idx="46309">
                  <c:v>615</c:v>
                </c:pt>
                <c:pt idx="46310">
                  <c:v>3370</c:v>
                </c:pt>
                <c:pt idx="46311">
                  <c:v>66.010000000000005</c:v>
                </c:pt>
                <c:pt idx="46312">
                  <c:v>178.79</c:v>
                </c:pt>
                <c:pt idx="46313">
                  <c:v>86.63</c:v>
                </c:pt>
                <c:pt idx="46314">
                  <c:v>153.44999999999999</c:v>
                </c:pt>
                <c:pt idx="46315">
                  <c:v>14.92</c:v>
                </c:pt>
                <c:pt idx="46316">
                  <c:v>92.64</c:v>
                </c:pt>
                <c:pt idx="46317">
                  <c:v>106.47</c:v>
                </c:pt>
                <c:pt idx="46318">
                  <c:v>45.02</c:v>
                </c:pt>
                <c:pt idx="46319">
                  <c:v>21.35</c:v>
                </c:pt>
                <c:pt idx="46320">
                  <c:v>76.349999999999994</c:v>
                </c:pt>
                <c:pt idx="46321">
                  <c:v>95.62</c:v>
                </c:pt>
                <c:pt idx="46322">
                  <c:v>57.74</c:v>
                </c:pt>
                <c:pt idx="46323">
                  <c:v>57.27</c:v>
                </c:pt>
                <c:pt idx="46324">
                  <c:v>38.880000000000003</c:v>
                </c:pt>
                <c:pt idx="46325">
                  <c:v>85.82</c:v>
                </c:pt>
                <c:pt idx="46326">
                  <c:v>71.930000000000007</c:v>
                </c:pt>
                <c:pt idx="46327">
                  <c:v>64.540000000000006</c:v>
                </c:pt>
                <c:pt idx="46328">
                  <c:v>104.9</c:v>
                </c:pt>
                <c:pt idx="46329">
                  <c:v>84.19</c:v>
                </c:pt>
                <c:pt idx="46330">
                  <c:v>67.25</c:v>
                </c:pt>
                <c:pt idx="46331">
                  <c:v>14.95</c:v>
                </c:pt>
                <c:pt idx="46332">
                  <c:v>18.39</c:v>
                </c:pt>
                <c:pt idx="46333">
                  <c:v>67.97</c:v>
                </c:pt>
                <c:pt idx="46334">
                  <c:v>70.03</c:v>
                </c:pt>
                <c:pt idx="46335">
                  <c:v>44.48</c:v>
                </c:pt>
                <c:pt idx="46336">
                  <c:v>38.1</c:v>
                </c:pt>
                <c:pt idx="46337">
                  <c:v>139.83000000000001</c:v>
                </c:pt>
                <c:pt idx="46338">
                  <c:v>114.64</c:v>
                </c:pt>
                <c:pt idx="46339">
                  <c:v>115.71</c:v>
                </c:pt>
                <c:pt idx="46340">
                  <c:v>98.22</c:v>
                </c:pt>
                <c:pt idx="46341">
                  <c:v>105.73</c:v>
                </c:pt>
                <c:pt idx="46342">
                  <c:v>54.82</c:v>
                </c:pt>
                <c:pt idx="46343">
                  <c:v>33.93</c:v>
                </c:pt>
                <c:pt idx="46344">
                  <c:v>66.209999999999994</c:v>
                </c:pt>
                <c:pt idx="46345">
                  <c:v>96.61</c:v>
                </c:pt>
                <c:pt idx="46346">
                  <c:v>46.64</c:v>
                </c:pt>
                <c:pt idx="46347">
                  <c:v>78.94</c:v>
                </c:pt>
                <c:pt idx="46348">
                  <c:v>102.22</c:v>
                </c:pt>
                <c:pt idx="46349">
                  <c:v>116.8</c:v>
                </c:pt>
                <c:pt idx="46350">
                  <c:v>75.22</c:v>
                </c:pt>
                <c:pt idx="46351">
                  <c:v>66.47</c:v>
                </c:pt>
                <c:pt idx="46352">
                  <c:v>110.66</c:v>
                </c:pt>
                <c:pt idx="46353">
                  <c:v>135.79</c:v>
                </c:pt>
                <c:pt idx="46354">
                  <c:v>103.88</c:v>
                </c:pt>
                <c:pt idx="46355">
                  <c:v>447.7</c:v>
                </c:pt>
                <c:pt idx="46356">
                  <c:v>794.36</c:v>
                </c:pt>
                <c:pt idx="46357">
                  <c:v>545.75</c:v>
                </c:pt>
                <c:pt idx="46358">
                  <c:v>150.51</c:v>
                </c:pt>
                <c:pt idx="46359">
                  <c:v>129.16999999999999</c:v>
                </c:pt>
                <c:pt idx="46360">
                  <c:v>55.34</c:v>
                </c:pt>
                <c:pt idx="46361">
                  <c:v>106.04</c:v>
                </c:pt>
                <c:pt idx="46362">
                  <c:v>54.02</c:v>
                </c:pt>
                <c:pt idx="46363">
                  <c:v>47.5</c:v>
                </c:pt>
                <c:pt idx="46364">
                  <c:v>-1</c:v>
                </c:pt>
                <c:pt idx="46365">
                  <c:v>62.16</c:v>
                </c:pt>
                <c:pt idx="46366">
                  <c:v>35.64</c:v>
                </c:pt>
                <c:pt idx="46367">
                  <c:v>30.37</c:v>
                </c:pt>
                <c:pt idx="46368">
                  <c:v>27.94</c:v>
                </c:pt>
                <c:pt idx="46369">
                  <c:v>25.29</c:v>
                </c:pt>
                <c:pt idx="46370">
                  <c:v>37.18</c:v>
                </c:pt>
                <c:pt idx="46371">
                  <c:v>28.37</c:v>
                </c:pt>
                <c:pt idx="46372">
                  <c:v>32.78</c:v>
                </c:pt>
                <c:pt idx="46373">
                  <c:v>23.76</c:v>
                </c:pt>
                <c:pt idx="46374">
                  <c:v>28.6</c:v>
                </c:pt>
                <c:pt idx="46375">
                  <c:v>22.23</c:v>
                </c:pt>
                <c:pt idx="46376">
                  <c:v>23.76</c:v>
                </c:pt>
                <c:pt idx="46377">
                  <c:v>17.82</c:v>
                </c:pt>
                <c:pt idx="46378">
                  <c:v>7.47</c:v>
                </c:pt>
                <c:pt idx="46379">
                  <c:v>7.48</c:v>
                </c:pt>
                <c:pt idx="46380">
                  <c:v>7.48</c:v>
                </c:pt>
                <c:pt idx="46381">
                  <c:v>7.48</c:v>
                </c:pt>
                <c:pt idx="46382">
                  <c:v>14.95</c:v>
                </c:pt>
                <c:pt idx="46383">
                  <c:v>-11.76</c:v>
                </c:pt>
                <c:pt idx="46384">
                  <c:v>14.96</c:v>
                </c:pt>
                <c:pt idx="46385">
                  <c:v>-12.67</c:v>
                </c:pt>
                <c:pt idx="46386">
                  <c:v>20.14</c:v>
                </c:pt>
                <c:pt idx="46387">
                  <c:v>22.43</c:v>
                </c:pt>
                <c:pt idx="46388">
                  <c:v>7.48</c:v>
                </c:pt>
                <c:pt idx="46389">
                  <c:v>7.47</c:v>
                </c:pt>
                <c:pt idx="46390">
                  <c:v>7.48</c:v>
                </c:pt>
                <c:pt idx="46391">
                  <c:v>7.48</c:v>
                </c:pt>
                <c:pt idx="46392">
                  <c:v>14.96</c:v>
                </c:pt>
                <c:pt idx="46393">
                  <c:v>7.48</c:v>
                </c:pt>
                <c:pt idx="46394">
                  <c:v>-3.22</c:v>
                </c:pt>
                <c:pt idx="46395">
                  <c:v>3.12</c:v>
                </c:pt>
                <c:pt idx="46396">
                  <c:v>45</c:v>
                </c:pt>
                <c:pt idx="46397">
                  <c:v>30</c:v>
                </c:pt>
                <c:pt idx="46398">
                  <c:v>80</c:v>
                </c:pt>
                <c:pt idx="46399">
                  <c:v>310</c:v>
                </c:pt>
                <c:pt idx="46400">
                  <c:v>267.48</c:v>
                </c:pt>
                <c:pt idx="46401">
                  <c:v>495</c:v>
                </c:pt>
                <c:pt idx="46402">
                  <c:v>480.73</c:v>
                </c:pt>
                <c:pt idx="46403">
                  <c:v>-3.14</c:v>
                </c:pt>
                <c:pt idx="46404">
                  <c:v>7.74</c:v>
                </c:pt>
                <c:pt idx="46405">
                  <c:v>-7.97</c:v>
                </c:pt>
                <c:pt idx="46406">
                  <c:v>3</c:v>
                </c:pt>
                <c:pt idx="46407">
                  <c:v>7.98</c:v>
                </c:pt>
                <c:pt idx="46408">
                  <c:v>5.27</c:v>
                </c:pt>
                <c:pt idx="46409">
                  <c:v>-10.68</c:v>
                </c:pt>
                <c:pt idx="46410">
                  <c:v>2.84</c:v>
                </c:pt>
                <c:pt idx="46411">
                  <c:v>-7.64</c:v>
                </c:pt>
                <c:pt idx="46412">
                  <c:v>5.27</c:v>
                </c:pt>
                <c:pt idx="46413">
                  <c:v>7.98</c:v>
                </c:pt>
                <c:pt idx="46414">
                  <c:v>255.2</c:v>
                </c:pt>
                <c:pt idx="46415">
                  <c:v>193.6</c:v>
                </c:pt>
                <c:pt idx="46416">
                  <c:v>246.4</c:v>
                </c:pt>
                <c:pt idx="46417">
                  <c:v>132</c:v>
                </c:pt>
                <c:pt idx="46418">
                  <c:v>272.8</c:v>
                </c:pt>
                <c:pt idx="46419">
                  <c:v>220</c:v>
                </c:pt>
                <c:pt idx="46420">
                  <c:v>140.80000000000001</c:v>
                </c:pt>
                <c:pt idx="46421">
                  <c:v>184.8</c:v>
                </c:pt>
                <c:pt idx="46422">
                  <c:v>193.6</c:v>
                </c:pt>
                <c:pt idx="46423">
                  <c:v>264</c:v>
                </c:pt>
                <c:pt idx="46424">
                  <c:v>176</c:v>
                </c:pt>
                <c:pt idx="46425">
                  <c:v>220</c:v>
                </c:pt>
                <c:pt idx="46426">
                  <c:v>237.6</c:v>
                </c:pt>
                <c:pt idx="46427">
                  <c:v>387.2</c:v>
                </c:pt>
                <c:pt idx="46428">
                  <c:v>184.8</c:v>
                </c:pt>
                <c:pt idx="46429">
                  <c:v>334.4</c:v>
                </c:pt>
                <c:pt idx="46430">
                  <c:v>220</c:v>
                </c:pt>
                <c:pt idx="46431">
                  <c:v>281.60000000000002</c:v>
                </c:pt>
                <c:pt idx="46432">
                  <c:v>264</c:v>
                </c:pt>
                <c:pt idx="46433">
                  <c:v>308</c:v>
                </c:pt>
                <c:pt idx="46434">
                  <c:v>167.2</c:v>
                </c:pt>
                <c:pt idx="46435">
                  <c:v>334.4</c:v>
                </c:pt>
                <c:pt idx="46436">
                  <c:v>114.4</c:v>
                </c:pt>
                <c:pt idx="46437">
                  <c:v>255.2</c:v>
                </c:pt>
                <c:pt idx="46438">
                  <c:v>193.6</c:v>
                </c:pt>
                <c:pt idx="46439">
                  <c:v>299.2</c:v>
                </c:pt>
                <c:pt idx="46440">
                  <c:v>211.2</c:v>
                </c:pt>
                <c:pt idx="46441">
                  <c:v>193.6</c:v>
                </c:pt>
                <c:pt idx="46442">
                  <c:v>158.4</c:v>
                </c:pt>
                <c:pt idx="46443">
                  <c:v>132</c:v>
                </c:pt>
                <c:pt idx="46444">
                  <c:v>308</c:v>
                </c:pt>
                <c:pt idx="46445">
                  <c:v>272.8</c:v>
                </c:pt>
                <c:pt idx="46446">
                  <c:v>264</c:v>
                </c:pt>
                <c:pt idx="46447">
                  <c:v>193.6</c:v>
                </c:pt>
                <c:pt idx="46448">
                  <c:v>264</c:v>
                </c:pt>
                <c:pt idx="46449">
                  <c:v>246.4</c:v>
                </c:pt>
                <c:pt idx="46450">
                  <c:v>299.2</c:v>
                </c:pt>
                <c:pt idx="46451">
                  <c:v>220</c:v>
                </c:pt>
                <c:pt idx="46452">
                  <c:v>220</c:v>
                </c:pt>
                <c:pt idx="46453">
                  <c:v>360.8</c:v>
                </c:pt>
                <c:pt idx="46454">
                  <c:v>176</c:v>
                </c:pt>
                <c:pt idx="46455">
                  <c:v>246.4</c:v>
                </c:pt>
                <c:pt idx="46456">
                  <c:v>176</c:v>
                </c:pt>
                <c:pt idx="46457">
                  <c:v>308</c:v>
                </c:pt>
                <c:pt idx="46458">
                  <c:v>202.4</c:v>
                </c:pt>
                <c:pt idx="46459">
                  <c:v>334.4</c:v>
                </c:pt>
                <c:pt idx="46460">
                  <c:v>404.8</c:v>
                </c:pt>
                <c:pt idx="46461">
                  <c:v>132</c:v>
                </c:pt>
                <c:pt idx="46462">
                  <c:v>237.6</c:v>
                </c:pt>
                <c:pt idx="46463">
                  <c:v>290.39999999999998</c:v>
                </c:pt>
                <c:pt idx="46464">
                  <c:v>325.60000000000002</c:v>
                </c:pt>
                <c:pt idx="46465">
                  <c:v>193.6</c:v>
                </c:pt>
                <c:pt idx="46466">
                  <c:v>184.8</c:v>
                </c:pt>
                <c:pt idx="46467">
                  <c:v>202.4</c:v>
                </c:pt>
                <c:pt idx="46468">
                  <c:v>325.60000000000002</c:v>
                </c:pt>
                <c:pt idx="46469">
                  <c:v>228.8</c:v>
                </c:pt>
                <c:pt idx="46470">
                  <c:v>237.6</c:v>
                </c:pt>
                <c:pt idx="46471">
                  <c:v>220</c:v>
                </c:pt>
                <c:pt idx="46472">
                  <c:v>149.6</c:v>
                </c:pt>
                <c:pt idx="46473">
                  <c:v>167.2</c:v>
                </c:pt>
                <c:pt idx="46474">
                  <c:v>202.4</c:v>
                </c:pt>
                <c:pt idx="46475">
                  <c:v>202.4</c:v>
                </c:pt>
                <c:pt idx="46476">
                  <c:v>176</c:v>
                </c:pt>
                <c:pt idx="46477">
                  <c:v>158.4</c:v>
                </c:pt>
                <c:pt idx="46478">
                  <c:v>255.2</c:v>
                </c:pt>
                <c:pt idx="46479">
                  <c:v>316.8</c:v>
                </c:pt>
                <c:pt idx="46480">
                  <c:v>167.2</c:v>
                </c:pt>
                <c:pt idx="46481">
                  <c:v>123.2</c:v>
                </c:pt>
                <c:pt idx="46482">
                  <c:v>149.6</c:v>
                </c:pt>
                <c:pt idx="46483">
                  <c:v>316.8</c:v>
                </c:pt>
                <c:pt idx="46484">
                  <c:v>211.2</c:v>
                </c:pt>
                <c:pt idx="46485">
                  <c:v>237.6</c:v>
                </c:pt>
                <c:pt idx="46486">
                  <c:v>211.2</c:v>
                </c:pt>
                <c:pt idx="46487">
                  <c:v>325.60000000000002</c:v>
                </c:pt>
                <c:pt idx="46488">
                  <c:v>184.8</c:v>
                </c:pt>
                <c:pt idx="46489">
                  <c:v>202.4</c:v>
                </c:pt>
                <c:pt idx="46490">
                  <c:v>211.2</c:v>
                </c:pt>
                <c:pt idx="46491">
                  <c:v>140.80000000000001</c:v>
                </c:pt>
                <c:pt idx="46492">
                  <c:v>316.8</c:v>
                </c:pt>
                <c:pt idx="46493">
                  <c:v>272.8</c:v>
                </c:pt>
                <c:pt idx="46494">
                  <c:v>202.4</c:v>
                </c:pt>
                <c:pt idx="46495">
                  <c:v>167.2</c:v>
                </c:pt>
                <c:pt idx="46496">
                  <c:v>202.4</c:v>
                </c:pt>
                <c:pt idx="46497">
                  <c:v>316.8</c:v>
                </c:pt>
                <c:pt idx="46498">
                  <c:v>167.2</c:v>
                </c:pt>
                <c:pt idx="46499">
                  <c:v>220</c:v>
                </c:pt>
                <c:pt idx="46500">
                  <c:v>158.4</c:v>
                </c:pt>
                <c:pt idx="46501">
                  <c:v>325.60000000000002</c:v>
                </c:pt>
                <c:pt idx="46502">
                  <c:v>193.6</c:v>
                </c:pt>
                <c:pt idx="46503">
                  <c:v>176</c:v>
                </c:pt>
                <c:pt idx="46504">
                  <c:v>246.4</c:v>
                </c:pt>
                <c:pt idx="46505">
                  <c:v>334.4</c:v>
                </c:pt>
                <c:pt idx="46506">
                  <c:v>176</c:v>
                </c:pt>
                <c:pt idx="46507">
                  <c:v>211.2</c:v>
                </c:pt>
                <c:pt idx="46508">
                  <c:v>149.6</c:v>
                </c:pt>
                <c:pt idx="46509">
                  <c:v>343.2</c:v>
                </c:pt>
                <c:pt idx="46510">
                  <c:v>325.60000000000002</c:v>
                </c:pt>
                <c:pt idx="46511">
                  <c:v>387.2</c:v>
                </c:pt>
                <c:pt idx="46512">
                  <c:v>369.6</c:v>
                </c:pt>
                <c:pt idx="46513">
                  <c:v>114.4</c:v>
                </c:pt>
                <c:pt idx="46514">
                  <c:v>308</c:v>
                </c:pt>
                <c:pt idx="46515">
                  <c:v>237.6</c:v>
                </c:pt>
                <c:pt idx="46516">
                  <c:v>149.6</c:v>
                </c:pt>
                <c:pt idx="46517">
                  <c:v>170.2</c:v>
                </c:pt>
                <c:pt idx="46518">
                  <c:v>351</c:v>
                </c:pt>
                <c:pt idx="46519">
                  <c:v>351</c:v>
                </c:pt>
                <c:pt idx="46520">
                  <c:v>180</c:v>
                </c:pt>
                <c:pt idx="46521">
                  <c:v>216</c:v>
                </c:pt>
                <c:pt idx="46522">
                  <c:v>234</c:v>
                </c:pt>
                <c:pt idx="46523">
                  <c:v>270</c:v>
                </c:pt>
                <c:pt idx="46524">
                  <c:v>108</c:v>
                </c:pt>
                <c:pt idx="46525">
                  <c:v>189</c:v>
                </c:pt>
                <c:pt idx="46526">
                  <c:v>306</c:v>
                </c:pt>
                <c:pt idx="46527">
                  <c:v>450</c:v>
                </c:pt>
                <c:pt idx="46528">
                  <c:v>90</c:v>
                </c:pt>
                <c:pt idx="46529">
                  <c:v>288</c:v>
                </c:pt>
                <c:pt idx="46530">
                  <c:v>162</c:v>
                </c:pt>
                <c:pt idx="46531">
                  <c:v>414</c:v>
                </c:pt>
                <c:pt idx="46532">
                  <c:v>270</c:v>
                </c:pt>
                <c:pt idx="46533">
                  <c:v>252</c:v>
                </c:pt>
                <c:pt idx="46534">
                  <c:v>243</c:v>
                </c:pt>
                <c:pt idx="46535">
                  <c:v>243</c:v>
                </c:pt>
                <c:pt idx="46536">
                  <c:v>324</c:v>
                </c:pt>
                <c:pt idx="46537">
                  <c:v>189</c:v>
                </c:pt>
                <c:pt idx="46538">
                  <c:v>189</c:v>
                </c:pt>
                <c:pt idx="46539">
                  <c:v>171</c:v>
                </c:pt>
                <c:pt idx="46540">
                  <c:v>306</c:v>
                </c:pt>
                <c:pt idx="46541">
                  <c:v>144</c:v>
                </c:pt>
                <c:pt idx="46542">
                  <c:v>297</c:v>
                </c:pt>
                <c:pt idx="46543">
                  <c:v>270</c:v>
                </c:pt>
                <c:pt idx="46544">
                  <c:v>288</c:v>
                </c:pt>
                <c:pt idx="46545">
                  <c:v>189</c:v>
                </c:pt>
                <c:pt idx="46546">
                  <c:v>216</c:v>
                </c:pt>
                <c:pt idx="46547">
                  <c:v>162</c:v>
                </c:pt>
                <c:pt idx="46548">
                  <c:v>270</c:v>
                </c:pt>
                <c:pt idx="46549">
                  <c:v>270</c:v>
                </c:pt>
                <c:pt idx="46550">
                  <c:v>252</c:v>
                </c:pt>
                <c:pt idx="46551">
                  <c:v>333</c:v>
                </c:pt>
                <c:pt idx="46552">
                  <c:v>234</c:v>
                </c:pt>
                <c:pt idx="46553">
                  <c:v>243</c:v>
                </c:pt>
                <c:pt idx="46554">
                  <c:v>198</c:v>
                </c:pt>
                <c:pt idx="46555">
                  <c:v>270</c:v>
                </c:pt>
                <c:pt idx="46556">
                  <c:v>189</c:v>
                </c:pt>
                <c:pt idx="46557">
                  <c:v>2638.3</c:v>
                </c:pt>
                <c:pt idx="46558">
                  <c:v>6738.71</c:v>
                </c:pt>
                <c:pt idx="46559">
                  <c:v>5226.7299999999996</c:v>
                </c:pt>
                <c:pt idx="46560">
                  <c:v>1652.26</c:v>
                </c:pt>
                <c:pt idx="46561">
                  <c:v>1981.38</c:v>
                </c:pt>
                <c:pt idx="46562">
                  <c:v>2041.23</c:v>
                </c:pt>
                <c:pt idx="46563">
                  <c:v>1711.53</c:v>
                </c:pt>
                <c:pt idx="46564">
                  <c:v>2139</c:v>
                </c:pt>
                <c:pt idx="46565">
                  <c:v>3207.68</c:v>
                </c:pt>
                <c:pt idx="46566">
                  <c:v>2334.64</c:v>
                </c:pt>
                <c:pt idx="46567">
                  <c:v>2373.84</c:v>
                </c:pt>
                <c:pt idx="46568">
                  <c:v>2150.6</c:v>
                </c:pt>
                <c:pt idx="46569">
                  <c:v>2729.98</c:v>
                </c:pt>
                <c:pt idx="46570">
                  <c:v>6110.24</c:v>
                </c:pt>
                <c:pt idx="46571">
                  <c:v>6380.94</c:v>
                </c:pt>
                <c:pt idx="46572">
                  <c:v>2936.96</c:v>
                </c:pt>
                <c:pt idx="46573">
                  <c:v>3702.43</c:v>
                </c:pt>
                <c:pt idx="46574">
                  <c:v>3573.29</c:v>
                </c:pt>
                <c:pt idx="46575">
                  <c:v>2785.13</c:v>
                </c:pt>
                <c:pt idx="46576">
                  <c:v>4031.77</c:v>
                </c:pt>
                <c:pt idx="46577">
                  <c:v>3731.14</c:v>
                </c:pt>
                <c:pt idx="46578">
                  <c:v>1882.84</c:v>
                </c:pt>
                <c:pt idx="46579">
                  <c:v>1872.01</c:v>
                </c:pt>
                <c:pt idx="46580">
                  <c:v>2169.56</c:v>
                </c:pt>
                <c:pt idx="46581">
                  <c:v>2280.19</c:v>
                </c:pt>
                <c:pt idx="46582">
                  <c:v>2159.7800000000002</c:v>
                </c:pt>
                <c:pt idx="46583">
                  <c:v>2083.35</c:v>
                </c:pt>
                <c:pt idx="46584">
                  <c:v>2238.2800000000002</c:v>
                </c:pt>
                <c:pt idx="46585">
                  <c:v>2263.98</c:v>
                </c:pt>
                <c:pt idx="46586">
                  <c:v>2622.01</c:v>
                </c:pt>
                <c:pt idx="46587">
                  <c:v>2319.46</c:v>
                </c:pt>
                <c:pt idx="46588">
                  <c:v>2428.65</c:v>
                </c:pt>
                <c:pt idx="46589">
                  <c:v>2061.5500000000002</c:v>
                </c:pt>
                <c:pt idx="46590">
                  <c:v>2405.04</c:v>
                </c:pt>
                <c:pt idx="46591">
                  <c:v>2113.7199999999998</c:v>
                </c:pt>
                <c:pt idx="46592">
                  <c:v>1971.87</c:v>
                </c:pt>
                <c:pt idx="46593">
                  <c:v>2333.42</c:v>
                </c:pt>
                <c:pt idx="46594">
                  <c:v>2606.27</c:v>
                </c:pt>
                <c:pt idx="46595">
                  <c:v>2763.91</c:v>
                </c:pt>
                <c:pt idx="46596">
                  <c:v>2350.87</c:v>
                </c:pt>
                <c:pt idx="46597">
                  <c:v>2545.77</c:v>
                </c:pt>
                <c:pt idx="46598">
                  <c:v>2743.76</c:v>
                </c:pt>
                <c:pt idx="46599">
                  <c:v>2442</c:v>
                </c:pt>
                <c:pt idx="46600">
                  <c:v>2236.08</c:v>
                </c:pt>
                <c:pt idx="46601">
                  <c:v>3777.19</c:v>
                </c:pt>
                <c:pt idx="46602">
                  <c:v>4699.8</c:v>
                </c:pt>
                <c:pt idx="46603">
                  <c:v>8572.3700000000008</c:v>
                </c:pt>
                <c:pt idx="46604">
                  <c:v>2685.35</c:v>
                </c:pt>
                <c:pt idx="46605">
                  <c:v>1804.46</c:v>
                </c:pt>
                <c:pt idx="46606">
                  <c:v>1932.93</c:v>
                </c:pt>
                <c:pt idx="46607">
                  <c:v>2329.9299999999998</c:v>
                </c:pt>
                <c:pt idx="46608">
                  <c:v>1955.93</c:v>
                </c:pt>
                <c:pt idx="46609">
                  <c:v>2365.62</c:v>
                </c:pt>
                <c:pt idx="46610">
                  <c:v>5133.76</c:v>
                </c:pt>
                <c:pt idx="46611">
                  <c:v>6842.07</c:v>
                </c:pt>
                <c:pt idx="46612">
                  <c:v>2269.73</c:v>
                </c:pt>
                <c:pt idx="46613">
                  <c:v>2091.67</c:v>
                </c:pt>
                <c:pt idx="46614">
                  <c:v>1972.02</c:v>
                </c:pt>
                <c:pt idx="46615">
                  <c:v>2127.69</c:v>
                </c:pt>
                <c:pt idx="46616">
                  <c:v>1810.54</c:v>
                </c:pt>
                <c:pt idx="46617">
                  <c:v>2220.2600000000002</c:v>
                </c:pt>
                <c:pt idx="46618">
                  <c:v>2454.12</c:v>
                </c:pt>
                <c:pt idx="46619">
                  <c:v>2712.86</c:v>
                </c:pt>
                <c:pt idx="46620">
                  <c:v>3897.26</c:v>
                </c:pt>
                <c:pt idx="46621">
                  <c:v>3490.43</c:v>
                </c:pt>
                <c:pt idx="46622">
                  <c:v>6548.78</c:v>
                </c:pt>
                <c:pt idx="46623">
                  <c:v>5882.24</c:v>
                </c:pt>
                <c:pt idx="46624">
                  <c:v>3168.88</c:v>
                </c:pt>
                <c:pt idx="46625">
                  <c:v>4220.04</c:v>
                </c:pt>
                <c:pt idx="46626">
                  <c:v>3450.06</c:v>
                </c:pt>
                <c:pt idx="46627">
                  <c:v>2649.64</c:v>
                </c:pt>
                <c:pt idx="46628">
                  <c:v>4658.95</c:v>
                </c:pt>
                <c:pt idx="46629">
                  <c:v>3682.6</c:v>
                </c:pt>
                <c:pt idx="46630">
                  <c:v>1926.51</c:v>
                </c:pt>
                <c:pt idx="46631">
                  <c:v>1862.84</c:v>
                </c:pt>
                <c:pt idx="46632">
                  <c:v>1801.66</c:v>
                </c:pt>
                <c:pt idx="46633">
                  <c:v>1848.19</c:v>
                </c:pt>
                <c:pt idx="46634">
                  <c:v>1786.32</c:v>
                </c:pt>
                <c:pt idx="46635">
                  <c:v>2212.27</c:v>
                </c:pt>
                <c:pt idx="46636">
                  <c:v>2111.3000000000002</c:v>
                </c:pt>
                <c:pt idx="46637">
                  <c:v>2046.83</c:v>
                </c:pt>
                <c:pt idx="46638">
                  <c:v>2276.64</c:v>
                </c:pt>
                <c:pt idx="46639">
                  <c:v>1990.27</c:v>
                </c:pt>
                <c:pt idx="46640">
                  <c:v>1963.57</c:v>
                </c:pt>
                <c:pt idx="46641">
                  <c:v>2298.65</c:v>
                </c:pt>
                <c:pt idx="46642">
                  <c:v>2624.42</c:v>
                </c:pt>
                <c:pt idx="46643">
                  <c:v>2433.75</c:v>
                </c:pt>
                <c:pt idx="46644">
                  <c:v>2459.06</c:v>
                </c:pt>
                <c:pt idx="46645">
                  <c:v>2585.29</c:v>
                </c:pt>
                <c:pt idx="46646">
                  <c:v>2479.13</c:v>
                </c:pt>
                <c:pt idx="46647">
                  <c:v>3088.4</c:v>
                </c:pt>
                <c:pt idx="46648">
                  <c:v>2530.29</c:v>
                </c:pt>
                <c:pt idx="46649">
                  <c:v>2902.95</c:v>
                </c:pt>
                <c:pt idx="46650">
                  <c:v>2969.81</c:v>
                </c:pt>
                <c:pt idx="46651">
                  <c:v>2790.52</c:v>
                </c:pt>
                <c:pt idx="46652">
                  <c:v>2623.61</c:v>
                </c:pt>
                <c:pt idx="46653">
                  <c:v>3510.5</c:v>
                </c:pt>
                <c:pt idx="46654">
                  <c:v>5392.12</c:v>
                </c:pt>
                <c:pt idx="46655">
                  <c:v>8322.08</c:v>
                </c:pt>
                <c:pt idx="46656">
                  <c:v>3372.62</c:v>
                </c:pt>
                <c:pt idx="46657">
                  <c:v>2181.58</c:v>
                </c:pt>
                <c:pt idx="46658">
                  <c:v>2076.7199999999998</c:v>
                </c:pt>
                <c:pt idx="46659">
                  <c:v>2378.88</c:v>
                </c:pt>
                <c:pt idx="46660">
                  <c:v>2407.5700000000002</c:v>
                </c:pt>
                <c:pt idx="46661">
                  <c:v>3070.01</c:v>
                </c:pt>
                <c:pt idx="46662">
                  <c:v>5011.76</c:v>
                </c:pt>
                <c:pt idx="46663">
                  <c:v>9243.82</c:v>
                </c:pt>
                <c:pt idx="46664">
                  <c:v>2444.58</c:v>
                </c:pt>
                <c:pt idx="46665">
                  <c:v>2331.23</c:v>
                </c:pt>
                <c:pt idx="46666">
                  <c:v>2217.46</c:v>
                </c:pt>
                <c:pt idx="46667">
                  <c:v>2303.33</c:v>
                </c:pt>
                <c:pt idx="46668">
                  <c:v>2439.2600000000002</c:v>
                </c:pt>
                <c:pt idx="46669">
                  <c:v>2392.4</c:v>
                </c:pt>
                <c:pt idx="46670">
                  <c:v>3476.06</c:v>
                </c:pt>
                <c:pt idx="46671">
                  <c:v>2552.08</c:v>
                </c:pt>
                <c:pt idx="46672">
                  <c:v>2860.94</c:v>
                </c:pt>
                <c:pt idx="46673">
                  <c:v>3239.83</c:v>
                </c:pt>
                <c:pt idx="46674">
                  <c:v>3214.78</c:v>
                </c:pt>
                <c:pt idx="46675">
                  <c:v>7256.37</c:v>
                </c:pt>
                <c:pt idx="46676">
                  <c:v>7726.06</c:v>
                </c:pt>
                <c:pt idx="46677">
                  <c:v>3686.65</c:v>
                </c:pt>
                <c:pt idx="46678">
                  <c:v>3597.46</c:v>
                </c:pt>
                <c:pt idx="46679">
                  <c:v>3155.9</c:v>
                </c:pt>
                <c:pt idx="46680">
                  <c:v>4582.63</c:v>
                </c:pt>
                <c:pt idx="46681">
                  <c:v>4185.34</c:v>
                </c:pt>
                <c:pt idx="46682">
                  <c:v>2019.34</c:v>
                </c:pt>
                <c:pt idx="46683">
                  <c:v>2492.64</c:v>
                </c:pt>
                <c:pt idx="46684">
                  <c:v>2166.65</c:v>
                </c:pt>
                <c:pt idx="46685">
                  <c:v>2496.5500000000002</c:v>
                </c:pt>
                <c:pt idx="46686">
                  <c:v>2263.4699999999998</c:v>
                </c:pt>
                <c:pt idx="46687">
                  <c:v>2768.98</c:v>
                </c:pt>
                <c:pt idx="46688">
                  <c:v>2157.2399999999998</c:v>
                </c:pt>
                <c:pt idx="46689">
                  <c:v>2658.36</c:v>
                </c:pt>
                <c:pt idx="46690">
                  <c:v>2406.52</c:v>
                </c:pt>
                <c:pt idx="46691">
                  <c:v>2459.3000000000002</c:v>
                </c:pt>
                <c:pt idx="46692">
                  <c:v>2582.04</c:v>
                </c:pt>
                <c:pt idx="46693">
                  <c:v>2509.88</c:v>
                </c:pt>
                <c:pt idx="46694">
                  <c:v>2997.19</c:v>
                </c:pt>
                <c:pt idx="46695">
                  <c:v>2454.7600000000002</c:v>
                </c:pt>
                <c:pt idx="46696">
                  <c:v>2481.62</c:v>
                </c:pt>
                <c:pt idx="46697">
                  <c:v>2682.87</c:v>
                </c:pt>
                <c:pt idx="46698">
                  <c:v>3059.22</c:v>
                </c:pt>
                <c:pt idx="46699">
                  <c:v>2893.37</c:v>
                </c:pt>
                <c:pt idx="46700">
                  <c:v>216.92</c:v>
                </c:pt>
                <c:pt idx="46701">
                  <c:v>448</c:v>
                </c:pt>
                <c:pt idx="46702">
                  <c:v>418</c:v>
                </c:pt>
                <c:pt idx="46703">
                  <c:v>549.5</c:v>
                </c:pt>
                <c:pt idx="46704">
                  <c:v>387.5</c:v>
                </c:pt>
                <c:pt idx="46705">
                  <c:v>295.92</c:v>
                </c:pt>
                <c:pt idx="46706">
                  <c:v>288.5</c:v>
                </c:pt>
                <c:pt idx="46707">
                  <c:v>419.5</c:v>
                </c:pt>
                <c:pt idx="46708">
                  <c:v>656</c:v>
                </c:pt>
                <c:pt idx="46709">
                  <c:v>447</c:v>
                </c:pt>
                <c:pt idx="46710">
                  <c:v>449.5</c:v>
                </c:pt>
                <c:pt idx="46711">
                  <c:v>417.5</c:v>
                </c:pt>
                <c:pt idx="46712">
                  <c:v>251</c:v>
                </c:pt>
                <c:pt idx="46713">
                  <c:v>179.5</c:v>
                </c:pt>
                <c:pt idx="46714">
                  <c:v>410</c:v>
                </c:pt>
                <c:pt idx="46715">
                  <c:v>282</c:v>
                </c:pt>
                <c:pt idx="46716">
                  <c:v>194</c:v>
                </c:pt>
                <c:pt idx="46717">
                  <c:v>490</c:v>
                </c:pt>
                <c:pt idx="46718">
                  <c:v>332.5</c:v>
                </c:pt>
                <c:pt idx="46719">
                  <c:v>343.5</c:v>
                </c:pt>
                <c:pt idx="46720">
                  <c:v>656</c:v>
                </c:pt>
                <c:pt idx="46721">
                  <c:v>569.5</c:v>
                </c:pt>
                <c:pt idx="46722">
                  <c:v>432.5</c:v>
                </c:pt>
                <c:pt idx="46723">
                  <c:v>297.5</c:v>
                </c:pt>
                <c:pt idx="46724">
                  <c:v>469</c:v>
                </c:pt>
                <c:pt idx="46725">
                  <c:v>361.96</c:v>
                </c:pt>
                <c:pt idx="46726">
                  <c:v>496</c:v>
                </c:pt>
                <c:pt idx="46727">
                  <c:v>366.88</c:v>
                </c:pt>
                <c:pt idx="46728">
                  <c:v>755.88</c:v>
                </c:pt>
                <c:pt idx="46729">
                  <c:v>199.5</c:v>
                </c:pt>
                <c:pt idx="46730">
                  <c:v>523.04</c:v>
                </c:pt>
                <c:pt idx="46731">
                  <c:v>253.5</c:v>
                </c:pt>
                <c:pt idx="46732">
                  <c:v>396.1</c:v>
                </c:pt>
                <c:pt idx="46733">
                  <c:v>227.62</c:v>
                </c:pt>
                <c:pt idx="46734">
                  <c:v>536.6</c:v>
                </c:pt>
                <c:pt idx="46735">
                  <c:v>539.28</c:v>
                </c:pt>
                <c:pt idx="46736">
                  <c:v>111.22</c:v>
                </c:pt>
                <c:pt idx="46737">
                  <c:v>299.42</c:v>
                </c:pt>
                <c:pt idx="46738">
                  <c:v>473.7</c:v>
                </c:pt>
                <c:pt idx="46739">
                  <c:v>451.72</c:v>
                </c:pt>
                <c:pt idx="46740">
                  <c:v>255.68</c:v>
                </c:pt>
                <c:pt idx="46741">
                  <c:v>666.34</c:v>
                </c:pt>
                <c:pt idx="46742">
                  <c:v>1814.12</c:v>
                </c:pt>
                <c:pt idx="46743">
                  <c:v>487.3</c:v>
                </c:pt>
                <c:pt idx="46744">
                  <c:v>489</c:v>
                </c:pt>
                <c:pt idx="46745">
                  <c:v>1027.46</c:v>
                </c:pt>
                <c:pt idx="46746">
                  <c:v>903.42</c:v>
                </c:pt>
                <c:pt idx="46747">
                  <c:v>440.6</c:v>
                </c:pt>
                <c:pt idx="46748">
                  <c:v>403.12</c:v>
                </c:pt>
                <c:pt idx="46749">
                  <c:v>320.94</c:v>
                </c:pt>
                <c:pt idx="46750">
                  <c:v>573</c:v>
                </c:pt>
                <c:pt idx="46751">
                  <c:v>332.92</c:v>
                </c:pt>
                <c:pt idx="46752">
                  <c:v>604.16</c:v>
                </c:pt>
                <c:pt idx="46753">
                  <c:v>793.98</c:v>
                </c:pt>
                <c:pt idx="46754">
                  <c:v>558.22</c:v>
                </c:pt>
                <c:pt idx="46755">
                  <c:v>850.86</c:v>
                </c:pt>
                <c:pt idx="46756">
                  <c:v>467.26</c:v>
                </c:pt>
                <c:pt idx="46757">
                  <c:v>685.52</c:v>
                </c:pt>
                <c:pt idx="46758">
                  <c:v>325.95999999999998</c:v>
                </c:pt>
                <c:pt idx="46759">
                  <c:v>468.76</c:v>
                </c:pt>
                <c:pt idx="46760">
                  <c:v>195.96</c:v>
                </c:pt>
                <c:pt idx="46761">
                  <c:v>298.58</c:v>
                </c:pt>
                <c:pt idx="46762">
                  <c:v>338.92</c:v>
                </c:pt>
                <c:pt idx="46763">
                  <c:v>136.74</c:v>
                </c:pt>
                <c:pt idx="46764">
                  <c:v>328.34</c:v>
                </c:pt>
                <c:pt idx="46765">
                  <c:v>208.26</c:v>
                </c:pt>
                <c:pt idx="46766">
                  <c:v>346.64</c:v>
                </c:pt>
                <c:pt idx="46767">
                  <c:v>312.08</c:v>
                </c:pt>
                <c:pt idx="46768">
                  <c:v>420.12</c:v>
                </c:pt>
                <c:pt idx="46769">
                  <c:v>491.06</c:v>
                </c:pt>
                <c:pt idx="46770">
                  <c:v>190.66</c:v>
                </c:pt>
                <c:pt idx="46771">
                  <c:v>821.06</c:v>
                </c:pt>
                <c:pt idx="46772">
                  <c:v>657.2</c:v>
                </c:pt>
                <c:pt idx="46773">
                  <c:v>428.42</c:v>
                </c:pt>
                <c:pt idx="46774">
                  <c:v>291.07</c:v>
                </c:pt>
                <c:pt idx="46775">
                  <c:v>521.45000000000005</c:v>
                </c:pt>
                <c:pt idx="46776">
                  <c:v>710.51</c:v>
                </c:pt>
                <c:pt idx="46777">
                  <c:v>371.82</c:v>
                </c:pt>
                <c:pt idx="46778">
                  <c:v>474.12</c:v>
                </c:pt>
                <c:pt idx="46779">
                  <c:v>528.02</c:v>
                </c:pt>
                <c:pt idx="46780">
                  <c:v>668.78</c:v>
                </c:pt>
                <c:pt idx="46781">
                  <c:v>511.44</c:v>
                </c:pt>
                <c:pt idx="46782">
                  <c:v>726.04</c:v>
                </c:pt>
                <c:pt idx="46783">
                  <c:v>527.21</c:v>
                </c:pt>
                <c:pt idx="46784">
                  <c:v>249.24</c:v>
                </c:pt>
                <c:pt idx="46785">
                  <c:v>315.94</c:v>
                </c:pt>
                <c:pt idx="46786">
                  <c:v>266.62</c:v>
                </c:pt>
                <c:pt idx="46787">
                  <c:v>259.23</c:v>
                </c:pt>
                <c:pt idx="46788">
                  <c:v>301.58</c:v>
                </c:pt>
                <c:pt idx="46789">
                  <c:v>319.86</c:v>
                </c:pt>
                <c:pt idx="46790">
                  <c:v>535.91999999999996</c:v>
                </c:pt>
                <c:pt idx="46791">
                  <c:v>299.49</c:v>
                </c:pt>
                <c:pt idx="46792">
                  <c:v>367.07</c:v>
                </c:pt>
                <c:pt idx="46793">
                  <c:v>553.70000000000005</c:v>
                </c:pt>
                <c:pt idx="46794">
                  <c:v>1652.47</c:v>
                </c:pt>
                <c:pt idx="46795">
                  <c:v>386.18</c:v>
                </c:pt>
                <c:pt idx="46796">
                  <c:v>319.98</c:v>
                </c:pt>
                <c:pt idx="46797">
                  <c:v>230.89</c:v>
                </c:pt>
                <c:pt idx="46798">
                  <c:v>741.44</c:v>
                </c:pt>
                <c:pt idx="46799">
                  <c:v>724.45</c:v>
                </c:pt>
                <c:pt idx="46800">
                  <c:v>237.58</c:v>
                </c:pt>
                <c:pt idx="46801">
                  <c:v>463.06</c:v>
                </c:pt>
                <c:pt idx="46802">
                  <c:v>422.52</c:v>
                </c:pt>
                <c:pt idx="46803">
                  <c:v>374.08</c:v>
                </c:pt>
                <c:pt idx="46804">
                  <c:v>264.04000000000002</c:v>
                </c:pt>
                <c:pt idx="46805">
                  <c:v>894.89</c:v>
                </c:pt>
                <c:pt idx="46806">
                  <c:v>207.16</c:v>
                </c:pt>
                <c:pt idx="46807">
                  <c:v>409.19</c:v>
                </c:pt>
                <c:pt idx="46808">
                  <c:v>831.9</c:v>
                </c:pt>
                <c:pt idx="46809">
                  <c:v>613.03</c:v>
                </c:pt>
                <c:pt idx="46810">
                  <c:v>510.91</c:v>
                </c:pt>
                <c:pt idx="46811">
                  <c:v>102.86</c:v>
                </c:pt>
                <c:pt idx="46812">
                  <c:v>473.63</c:v>
                </c:pt>
                <c:pt idx="46813">
                  <c:v>472.26</c:v>
                </c:pt>
                <c:pt idx="46814">
                  <c:v>628.9</c:v>
                </c:pt>
                <c:pt idx="46815">
                  <c:v>410.01</c:v>
                </c:pt>
                <c:pt idx="46816">
                  <c:v>554.07000000000005</c:v>
                </c:pt>
                <c:pt idx="46817">
                  <c:v>335.86</c:v>
                </c:pt>
                <c:pt idx="46818">
                  <c:v>301.49</c:v>
                </c:pt>
                <c:pt idx="46819">
                  <c:v>277.57</c:v>
                </c:pt>
                <c:pt idx="46820">
                  <c:v>467.47</c:v>
                </c:pt>
                <c:pt idx="46821">
                  <c:v>863.93</c:v>
                </c:pt>
                <c:pt idx="46822">
                  <c:v>497.22</c:v>
                </c:pt>
                <c:pt idx="46823">
                  <c:v>831.4</c:v>
                </c:pt>
                <c:pt idx="46824">
                  <c:v>338.2</c:v>
                </c:pt>
                <c:pt idx="46825">
                  <c:v>373.1</c:v>
                </c:pt>
                <c:pt idx="46826">
                  <c:v>677.24</c:v>
                </c:pt>
                <c:pt idx="46827">
                  <c:v>557.46</c:v>
                </c:pt>
                <c:pt idx="46828">
                  <c:v>186.43</c:v>
                </c:pt>
                <c:pt idx="46829">
                  <c:v>441.18</c:v>
                </c:pt>
                <c:pt idx="46830">
                  <c:v>422.75</c:v>
                </c:pt>
                <c:pt idx="46831">
                  <c:v>244.59</c:v>
                </c:pt>
                <c:pt idx="46832">
                  <c:v>543.84</c:v>
                </c:pt>
                <c:pt idx="46833">
                  <c:v>416.48</c:v>
                </c:pt>
                <c:pt idx="46834">
                  <c:v>426.8</c:v>
                </c:pt>
                <c:pt idx="46835">
                  <c:v>604.02</c:v>
                </c:pt>
                <c:pt idx="46836">
                  <c:v>195.04</c:v>
                </c:pt>
                <c:pt idx="46837">
                  <c:v>234.86</c:v>
                </c:pt>
                <c:pt idx="46838">
                  <c:v>438.38</c:v>
                </c:pt>
                <c:pt idx="46839">
                  <c:v>312.14999999999998</c:v>
                </c:pt>
                <c:pt idx="46840">
                  <c:v>323.52</c:v>
                </c:pt>
                <c:pt idx="46841">
                  <c:v>252.25</c:v>
                </c:pt>
                <c:pt idx="46842">
                  <c:v>478.8</c:v>
                </c:pt>
                <c:pt idx="46843">
                  <c:v>18838.990000000002</c:v>
                </c:pt>
                <c:pt idx="46844">
                  <c:v>18210.04</c:v>
                </c:pt>
                <c:pt idx="46845">
                  <c:v>17077.310000000001</c:v>
                </c:pt>
                <c:pt idx="46846">
                  <c:v>7599.78</c:v>
                </c:pt>
                <c:pt idx="46847">
                  <c:v>12934.41</c:v>
                </c:pt>
                <c:pt idx="46848">
                  <c:v>9449.7999999999993</c:v>
                </c:pt>
                <c:pt idx="46849">
                  <c:v>7107.16</c:v>
                </c:pt>
                <c:pt idx="46850">
                  <c:v>8648.7000000000007</c:v>
                </c:pt>
                <c:pt idx="46851">
                  <c:v>7965.45</c:v>
                </c:pt>
                <c:pt idx="46852">
                  <c:v>8012.07</c:v>
                </c:pt>
                <c:pt idx="46853">
                  <c:v>7949.34</c:v>
                </c:pt>
                <c:pt idx="46854">
                  <c:v>8018.05</c:v>
                </c:pt>
                <c:pt idx="46855">
                  <c:v>8122.86</c:v>
                </c:pt>
                <c:pt idx="46856">
                  <c:v>9782.77</c:v>
                </c:pt>
                <c:pt idx="46857">
                  <c:v>9720.7999999999993</c:v>
                </c:pt>
                <c:pt idx="46858">
                  <c:v>8956.5400000000009</c:v>
                </c:pt>
                <c:pt idx="46859">
                  <c:v>9421.2999999999993</c:v>
                </c:pt>
                <c:pt idx="46860">
                  <c:v>10564.72</c:v>
                </c:pt>
                <c:pt idx="46861">
                  <c:v>8708.89</c:v>
                </c:pt>
                <c:pt idx="46862">
                  <c:v>12080.76</c:v>
                </c:pt>
                <c:pt idx="46863">
                  <c:v>7317.97</c:v>
                </c:pt>
                <c:pt idx="46864">
                  <c:v>7928.87</c:v>
                </c:pt>
                <c:pt idx="46865">
                  <c:v>7725.92</c:v>
                </c:pt>
                <c:pt idx="46866">
                  <c:v>6675.99</c:v>
                </c:pt>
                <c:pt idx="46867">
                  <c:v>8368.84</c:v>
                </c:pt>
                <c:pt idx="46868">
                  <c:v>10106.75</c:v>
                </c:pt>
                <c:pt idx="46869">
                  <c:v>9371.18</c:v>
                </c:pt>
                <c:pt idx="46870">
                  <c:v>9339.52</c:v>
                </c:pt>
                <c:pt idx="46871">
                  <c:v>8893.6</c:v>
                </c:pt>
                <c:pt idx="46872">
                  <c:v>8199.99</c:v>
                </c:pt>
                <c:pt idx="46873">
                  <c:v>11547.44</c:v>
                </c:pt>
                <c:pt idx="46874">
                  <c:v>7403.87</c:v>
                </c:pt>
                <c:pt idx="46875">
                  <c:v>7086.62</c:v>
                </c:pt>
                <c:pt idx="46876">
                  <c:v>10171.86</c:v>
                </c:pt>
                <c:pt idx="46877">
                  <c:v>7875.58</c:v>
                </c:pt>
                <c:pt idx="46878">
                  <c:v>7495.68</c:v>
                </c:pt>
                <c:pt idx="46879">
                  <c:v>5385.81</c:v>
                </c:pt>
                <c:pt idx="46880">
                  <c:v>7739.69</c:v>
                </c:pt>
                <c:pt idx="46881">
                  <c:v>7179.11</c:v>
                </c:pt>
                <c:pt idx="46882">
                  <c:v>6858.16</c:v>
                </c:pt>
                <c:pt idx="46883">
                  <c:v>12941.12</c:v>
                </c:pt>
                <c:pt idx="46884">
                  <c:v>5191.46</c:v>
                </c:pt>
                <c:pt idx="46885">
                  <c:v>93034.8</c:v>
                </c:pt>
                <c:pt idx="46886">
                  <c:v>18507.349999999999</c:v>
                </c:pt>
                <c:pt idx="46887">
                  <c:v>11184.84</c:v>
                </c:pt>
                <c:pt idx="46888">
                  <c:v>19419.830000000002</c:v>
                </c:pt>
                <c:pt idx="46889">
                  <c:v>27468.19</c:v>
                </c:pt>
                <c:pt idx="46890">
                  <c:v>12222.68</c:v>
                </c:pt>
                <c:pt idx="46891">
                  <c:v>9410.7199999999993</c:v>
                </c:pt>
                <c:pt idx="46892">
                  <c:v>7193.18</c:v>
                </c:pt>
                <c:pt idx="46893">
                  <c:v>7942.33</c:v>
                </c:pt>
                <c:pt idx="46894">
                  <c:v>11662.35</c:v>
                </c:pt>
                <c:pt idx="46895">
                  <c:v>17986.419999999998</c:v>
                </c:pt>
                <c:pt idx="46896">
                  <c:v>11943.11</c:v>
                </c:pt>
                <c:pt idx="46897">
                  <c:v>18211.919999999998</c:v>
                </c:pt>
                <c:pt idx="46898">
                  <c:v>10712.81</c:v>
                </c:pt>
                <c:pt idx="46899">
                  <c:v>11756.32</c:v>
                </c:pt>
                <c:pt idx="46900">
                  <c:v>8675.15</c:v>
                </c:pt>
                <c:pt idx="46901">
                  <c:v>9218.6200000000008</c:v>
                </c:pt>
                <c:pt idx="46902">
                  <c:v>7667.55</c:v>
                </c:pt>
                <c:pt idx="46903">
                  <c:v>7891.52</c:v>
                </c:pt>
                <c:pt idx="46904">
                  <c:v>7915.04</c:v>
                </c:pt>
                <c:pt idx="46905">
                  <c:v>11232.89</c:v>
                </c:pt>
                <c:pt idx="46906">
                  <c:v>8783.69</c:v>
                </c:pt>
                <c:pt idx="46907">
                  <c:v>7277.02</c:v>
                </c:pt>
                <c:pt idx="46908">
                  <c:v>9152.6299999999992</c:v>
                </c:pt>
                <c:pt idx="46909">
                  <c:v>7237.24</c:v>
                </c:pt>
                <c:pt idx="46910">
                  <c:v>9475.23</c:v>
                </c:pt>
                <c:pt idx="46911">
                  <c:v>7755.66</c:v>
                </c:pt>
                <c:pt idx="46912">
                  <c:v>7800.81</c:v>
                </c:pt>
                <c:pt idx="46913">
                  <c:v>7711.38</c:v>
                </c:pt>
                <c:pt idx="46914">
                  <c:v>9174.98</c:v>
                </c:pt>
                <c:pt idx="46915">
                  <c:v>9976.16</c:v>
                </c:pt>
                <c:pt idx="46916">
                  <c:v>11285.85</c:v>
                </c:pt>
                <c:pt idx="46917">
                  <c:v>7950.87</c:v>
                </c:pt>
                <c:pt idx="46918">
                  <c:v>7250.65</c:v>
                </c:pt>
                <c:pt idx="46919">
                  <c:v>8488.2099999999991</c:v>
                </c:pt>
                <c:pt idx="46920">
                  <c:v>7165.1</c:v>
                </c:pt>
                <c:pt idx="46921">
                  <c:v>10124.65</c:v>
                </c:pt>
                <c:pt idx="46922">
                  <c:v>9714.58</c:v>
                </c:pt>
                <c:pt idx="46923">
                  <c:v>8621.73</c:v>
                </c:pt>
                <c:pt idx="46924">
                  <c:v>9424.0400000000009</c:v>
                </c:pt>
                <c:pt idx="46925">
                  <c:v>11050.34</c:v>
                </c:pt>
                <c:pt idx="46926">
                  <c:v>12775.09</c:v>
                </c:pt>
                <c:pt idx="46927">
                  <c:v>9306.7000000000007</c:v>
                </c:pt>
                <c:pt idx="46928">
                  <c:v>7187.64</c:v>
                </c:pt>
                <c:pt idx="46929">
                  <c:v>11540.7</c:v>
                </c:pt>
                <c:pt idx="46930">
                  <c:v>8516.41</c:v>
                </c:pt>
                <c:pt idx="46931">
                  <c:v>9075.15</c:v>
                </c:pt>
                <c:pt idx="46932">
                  <c:v>13663.36</c:v>
                </c:pt>
                <c:pt idx="46933">
                  <c:v>14463.05</c:v>
                </c:pt>
                <c:pt idx="46934">
                  <c:v>16821.12</c:v>
                </c:pt>
                <c:pt idx="46935">
                  <c:v>13662.03</c:v>
                </c:pt>
                <c:pt idx="46936">
                  <c:v>13215.37</c:v>
                </c:pt>
                <c:pt idx="46937">
                  <c:v>93517.72</c:v>
                </c:pt>
                <c:pt idx="46938">
                  <c:v>15807.99</c:v>
                </c:pt>
                <c:pt idx="46939">
                  <c:v>12431.23</c:v>
                </c:pt>
                <c:pt idx="46940">
                  <c:v>13771.47</c:v>
                </c:pt>
                <c:pt idx="46941">
                  <c:v>24937.59</c:v>
                </c:pt>
                <c:pt idx="46942">
                  <c:v>21656.11</c:v>
                </c:pt>
                <c:pt idx="46943">
                  <c:v>9488.94</c:v>
                </c:pt>
                <c:pt idx="46944">
                  <c:v>11450.43</c:v>
                </c:pt>
                <c:pt idx="46945">
                  <c:v>11084.41</c:v>
                </c:pt>
                <c:pt idx="46946">
                  <c:v>7693.53</c:v>
                </c:pt>
                <c:pt idx="46947">
                  <c:v>10347.56</c:v>
                </c:pt>
                <c:pt idx="46948">
                  <c:v>21247.34</c:v>
                </c:pt>
                <c:pt idx="46949">
                  <c:v>14099.62</c:v>
                </c:pt>
                <c:pt idx="46950">
                  <c:v>12094.86</c:v>
                </c:pt>
                <c:pt idx="46951">
                  <c:v>13784.99</c:v>
                </c:pt>
                <c:pt idx="46952">
                  <c:v>11527.43</c:v>
                </c:pt>
                <c:pt idx="46953">
                  <c:v>8747.6200000000008</c:v>
                </c:pt>
                <c:pt idx="46954">
                  <c:v>8696.57</c:v>
                </c:pt>
                <c:pt idx="46955">
                  <c:v>8908.85</c:v>
                </c:pt>
                <c:pt idx="46956">
                  <c:v>12380.51</c:v>
                </c:pt>
                <c:pt idx="46957">
                  <c:v>10250.67</c:v>
                </c:pt>
                <c:pt idx="46958">
                  <c:v>9441.89</c:v>
                </c:pt>
                <c:pt idx="46959">
                  <c:v>8074.26</c:v>
                </c:pt>
                <c:pt idx="46960">
                  <c:v>9837.33</c:v>
                </c:pt>
                <c:pt idx="46961">
                  <c:v>11324.79</c:v>
                </c:pt>
                <c:pt idx="46962">
                  <c:v>8398.66</c:v>
                </c:pt>
                <c:pt idx="46963">
                  <c:v>8086.98</c:v>
                </c:pt>
                <c:pt idx="46964">
                  <c:v>7421.97</c:v>
                </c:pt>
                <c:pt idx="46965">
                  <c:v>9181.16</c:v>
                </c:pt>
                <c:pt idx="46966">
                  <c:v>9652.2800000000007</c:v>
                </c:pt>
                <c:pt idx="46967">
                  <c:v>10475.82</c:v>
                </c:pt>
                <c:pt idx="46968">
                  <c:v>9949.9500000000007</c:v>
                </c:pt>
                <c:pt idx="46969">
                  <c:v>11648.3</c:v>
                </c:pt>
                <c:pt idx="46970">
                  <c:v>11701.72</c:v>
                </c:pt>
                <c:pt idx="46971">
                  <c:v>9787.56</c:v>
                </c:pt>
                <c:pt idx="46972">
                  <c:v>7478.27</c:v>
                </c:pt>
                <c:pt idx="46973">
                  <c:v>10745.13</c:v>
                </c:pt>
                <c:pt idx="46974">
                  <c:v>7251.41</c:v>
                </c:pt>
                <c:pt idx="46975">
                  <c:v>9007.7099999999991</c:v>
                </c:pt>
                <c:pt idx="46976">
                  <c:v>7432.01</c:v>
                </c:pt>
                <c:pt idx="46977">
                  <c:v>8966.02</c:v>
                </c:pt>
                <c:pt idx="46978">
                  <c:v>10660.22</c:v>
                </c:pt>
                <c:pt idx="46979">
                  <c:v>11038.42</c:v>
                </c:pt>
                <c:pt idx="46980">
                  <c:v>12019.68</c:v>
                </c:pt>
                <c:pt idx="46981">
                  <c:v>12205.89</c:v>
                </c:pt>
                <c:pt idx="46982">
                  <c:v>12020.52</c:v>
                </c:pt>
                <c:pt idx="46983">
                  <c:v>12076.52</c:v>
                </c:pt>
                <c:pt idx="46984">
                  <c:v>10921.28</c:v>
                </c:pt>
                <c:pt idx="46985">
                  <c:v>9271.2099999999991</c:v>
                </c:pt>
                <c:pt idx="46986">
                  <c:v>3613.22</c:v>
                </c:pt>
                <c:pt idx="46987">
                  <c:v>3603.23</c:v>
                </c:pt>
                <c:pt idx="46988">
                  <c:v>3724.12</c:v>
                </c:pt>
                <c:pt idx="46989">
                  <c:v>2775.22</c:v>
                </c:pt>
                <c:pt idx="46990">
                  <c:v>3187.57</c:v>
                </c:pt>
                <c:pt idx="46991">
                  <c:v>3475.69</c:v>
                </c:pt>
                <c:pt idx="46992">
                  <c:v>2692</c:v>
                </c:pt>
                <c:pt idx="46993">
                  <c:v>2595.7399999999998</c:v>
                </c:pt>
                <c:pt idx="46994">
                  <c:v>3350.18</c:v>
                </c:pt>
                <c:pt idx="46995">
                  <c:v>3649.75</c:v>
                </c:pt>
                <c:pt idx="46996">
                  <c:v>3510.73</c:v>
                </c:pt>
                <c:pt idx="46997">
                  <c:v>3484.05</c:v>
                </c:pt>
                <c:pt idx="46998">
                  <c:v>3518.99</c:v>
                </c:pt>
                <c:pt idx="46999">
                  <c:v>4950.09</c:v>
                </c:pt>
                <c:pt idx="47000">
                  <c:v>3793.77</c:v>
                </c:pt>
                <c:pt idx="47001">
                  <c:v>4419.08</c:v>
                </c:pt>
                <c:pt idx="47002">
                  <c:v>3950.75</c:v>
                </c:pt>
                <c:pt idx="47003">
                  <c:v>4671.4799999999996</c:v>
                </c:pt>
                <c:pt idx="47004">
                  <c:v>2961.92</c:v>
                </c:pt>
                <c:pt idx="47005">
                  <c:v>4023.83</c:v>
                </c:pt>
                <c:pt idx="47006">
                  <c:v>2694.79</c:v>
                </c:pt>
                <c:pt idx="47007">
                  <c:v>3293.45</c:v>
                </c:pt>
                <c:pt idx="47008">
                  <c:v>3773.23</c:v>
                </c:pt>
                <c:pt idx="47009">
                  <c:v>3678.28</c:v>
                </c:pt>
                <c:pt idx="47010">
                  <c:v>3084.83</c:v>
                </c:pt>
                <c:pt idx="47011">
                  <c:v>3227.22</c:v>
                </c:pt>
                <c:pt idx="47012">
                  <c:v>3988.72</c:v>
                </c:pt>
                <c:pt idx="47013">
                  <c:v>3150.59</c:v>
                </c:pt>
                <c:pt idx="47014">
                  <c:v>4147.93</c:v>
                </c:pt>
                <c:pt idx="47015">
                  <c:v>3122.09</c:v>
                </c:pt>
                <c:pt idx="47016">
                  <c:v>3482.96</c:v>
                </c:pt>
                <c:pt idx="47017">
                  <c:v>4028.92</c:v>
                </c:pt>
                <c:pt idx="47018">
                  <c:v>3518.67</c:v>
                </c:pt>
                <c:pt idx="47019">
                  <c:v>2869.87</c:v>
                </c:pt>
                <c:pt idx="47020">
                  <c:v>2805.42</c:v>
                </c:pt>
                <c:pt idx="47021">
                  <c:v>2844.64</c:v>
                </c:pt>
                <c:pt idx="47022">
                  <c:v>2976.95</c:v>
                </c:pt>
                <c:pt idx="47023">
                  <c:v>3253.67</c:v>
                </c:pt>
                <c:pt idx="47024">
                  <c:v>3294.97</c:v>
                </c:pt>
                <c:pt idx="47025">
                  <c:v>2973.66</c:v>
                </c:pt>
                <c:pt idx="47026">
                  <c:v>3089.89</c:v>
                </c:pt>
                <c:pt idx="47027">
                  <c:v>2818</c:v>
                </c:pt>
                <c:pt idx="47028">
                  <c:v>9139.7099999999991</c:v>
                </c:pt>
                <c:pt idx="47029">
                  <c:v>4363.1899999999996</c:v>
                </c:pt>
                <c:pt idx="47030">
                  <c:v>2568.21</c:v>
                </c:pt>
                <c:pt idx="47031">
                  <c:v>4062.35</c:v>
                </c:pt>
                <c:pt idx="47032">
                  <c:v>3056.63</c:v>
                </c:pt>
                <c:pt idx="47033">
                  <c:v>4493.7700000000004</c:v>
                </c:pt>
                <c:pt idx="47034">
                  <c:v>4126.0200000000004</c:v>
                </c:pt>
                <c:pt idx="47035">
                  <c:v>3211.1</c:v>
                </c:pt>
                <c:pt idx="47036">
                  <c:v>2347.13</c:v>
                </c:pt>
                <c:pt idx="47037">
                  <c:v>2893.16</c:v>
                </c:pt>
                <c:pt idx="47038">
                  <c:v>3263.15</c:v>
                </c:pt>
                <c:pt idx="47039">
                  <c:v>4263.63</c:v>
                </c:pt>
                <c:pt idx="47040">
                  <c:v>4013.91</c:v>
                </c:pt>
                <c:pt idx="47041">
                  <c:v>2969.09</c:v>
                </c:pt>
                <c:pt idx="47042">
                  <c:v>2683.51</c:v>
                </c:pt>
                <c:pt idx="47043">
                  <c:v>3240.42</c:v>
                </c:pt>
                <c:pt idx="47044">
                  <c:v>3816.63</c:v>
                </c:pt>
                <c:pt idx="47045">
                  <c:v>3434.21</c:v>
                </c:pt>
                <c:pt idx="47046">
                  <c:v>2896.42</c:v>
                </c:pt>
                <c:pt idx="47047">
                  <c:v>3698.65</c:v>
                </c:pt>
                <c:pt idx="47048">
                  <c:v>3408.84</c:v>
                </c:pt>
                <c:pt idx="47049">
                  <c:v>3194.69</c:v>
                </c:pt>
                <c:pt idx="47050">
                  <c:v>2744.48</c:v>
                </c:pt>
                <c:pt idx="47051">
                  <c:v>2733.5</c:v>
                </c:pt>
                <c:pt idx="47052">
                  <c:v>3396.7</c:v>
                </c:pt>
                <c:pt idx="47053">
                  <c:v>2631.9</c:v>
                </c:pt>
                <c:pt idx="47054">
                  <c:v>3112.39</c:v>
                </c:pt>
                <c:pt idx="47055">
                  <c:v>3585.26</c:v>
                </c:pt>
                <c:pt idx="47056">
                  <c:v>2985.57</c:v>
                </c:pt>
                <c:pt idx="47057">
                  <c:v>3526.87</c:v>
                </c:pt>
                <c:pt idx="47058">
                  <c:v>3028.76</c:v>
                </c:pt>
                <c:pt idx="47059">
                  <c:v>3536.24</c:v>
                </c:pt>
                <c:pt idx="47060">
                  <c:v>3824.27</c:v>
                </c:pt>
                <c:pt idx="47061">
                  <c:v>2825.99</c:v>
                </c:pt>
                <c:pt idx="47062">
                  <c:v>2788.64</c:v>
                </c:pt>
                <c:pt idx="47063">
                  <c:v>3121.18</c:v>
                </c:pt>
                <c:pt idx="47064">
                  <c:v>2794.6</c:v>
                </c:pt>
                <c:pt idx="47065">
                  <c:v>3042.02</c:v>
                </c:pt>
                <c:pt idx="47066">
                  <c:v>3385.14</c:v>
                </c:pt>
                <c:pt idx="47067">
                  <c:v>3960.21</c:v>
                </c:pt>
                <c:pt idx="47068">
                  <c:v>3715.81</c:v>
                </c:pt>
                <c:pt idx="47069">
                  <c:v>3088.16</c:v>
                </c:pt>
                <c:pt idx="47070">
                  <c:v>3018.84</c:v>
                </c:pt>
                <c:pt idx="47071">
                  <c:v>3205.62</c:v>
                </c:pt>
                <c:pt idx="47072">
                  <c:v>3186.43</c:v>
                </c:pt>
                <c:pt idx="47073">
                  <c:v>3609.85</c:v>
                </c:pt>
                <c:pt idx="47074">
                  <c:v>3774.53</c:v>
                </c:pt>
                <c:pt idx="47075">
                  <c:v>2964.01</c:v>
                </c:pt>
                <c:pt idx="47076">
                  <c:v>2953.47</c:v>
                </c:pt>
                <c:pt idx="47077">
                  <c:v>3611.38</c:v>
                </c:pt>
                <c:pt idx="47078">
                  <c:v>3185.1</c:v>
                </c:pt>
                <c:pt idx="47079">
                  <c:v>3403.3</c:v>
                </c:pt>
                <c:pt idx="47080">
                  <c:v>7182.56</c:v>
                </c:pt>
                <c:pt idx="47081">
                  <c:v>3920.17</c:v>
                </c:pt>
                <c:pt idx="47082">
                  <c:v>3039.01</c:v>
                </c:pt>
                <c:pt idx="47083">
                  <c:v>3323.88</c:v>
                </c:pt>
                <c:pt idx="47084">
                  <c:v>4520.32</c:v>
                </c:pt>
                <c:pt idx="47085">
                  <c:v>5719.7</c:v>
                </c:pt>
                <c:pt idx="47086">
                  <c:v>4732.37</c:v>
                </c:pt>
                <c:pt idx="47087">
                  <c:v>4210.51</c:v>
                </c:pt>
                <c:pt idx="47088">
                  <c:v>3288.02</c:v>
                </c:pt>
                <c:pt idx="47089">
                  <c:v>3320.59</c:v>
                </c:pt>
                <c:pt idx="47090">
                  <c:v>3565.35</c:v>
                </c:pt>
                <c:pt idx="47091">
                  <c:v>4617.84</c:v>
                </c:pt>
                <c:pt idx="47092">
                  <c:v>3306.9</c:v>
                </c:pt>
                <c:pt idx="47093">
                  <c:v>4195.0600000000004</c:v>
                </c:pt>
                <c:pt idx="47094">
                  <c:v>4264.05</c:v>
                </c:pt>
                <c:pt idx="47095">
                  <c:v>3252.77</c:v>
                </c:pt>
                <c:pt idx="47096">
                  <c:v>3454.77</c:v>
                </c:pt>
                <c:pt idx="47097">
                  <c:v>3102.68</c:v>
                </c:pt>
                <c:pt idx="47098">
                  <c:v>3458.42</c:v>
                </c:pt>
                <c:pt idx="47099">
                  <c:v>3951.57</c:v>
                </c:pt>
                <c:pt idx="47100">
                  <c:v>3474.24</c:v>
                </c:pt>
                <c:pt idx="47101">
                  <c:v>3445.62</c:v>
                </c:pt>
                <c:pt idx="47102">
                  <c:v>3685.09</c:v>
                </c:pt>
                <c:pt idx="47103">
                  <c:v>3656.68</c:v>
                </c:pt>
                <c:pt idx="47104">
                  <c:v>3910.21</c:v>
                </c:pt>
                <c:pt idx="47105">
                  <c:v>2881.13</c:v>
                </c:pt>
                <c:pt idx="47106">
                  <c:v>3910.61</c:v>
                </c:pt>
                <c:pt idx="47107">
                  <c:v>4474.1499999999996</c:v>
                </c:pt>
                <c:pt idx="47108">
                  <c:v>4927.1000000000004</c:v>
                </c:pt>
                <c:pt idx="47109">
                  <c:v>4292.8599999999997</c:v>
                </c:pt>
                <c:pt idx="47110">
                  <c:v>4463.54</c:v>
                </c:pt>
                <c:pt idx="47111">
                  <c:v>4078.59</c:v>
                </c:pt>
                <c:pt idx="47112">
                  <c:v>4184.82</c:v>
                </c:pt>
                <c:pt idx="47113">
                  <c:v>3608.82</c:v>
                </c:pt>
                <c:pt idx="47114">
                  <c:v>3513.4</c:v>
                </c:pt>
                <c:pt idx="47115">
                  <c:v>3151.43</c:v>
                </c:pt>
                <c:pt idx="47116">
                  <c:v>3017.91</c:v>
                </c:pt>
                <c:pt idx="47117">
                  <c:v>3065.15</c:v>
                </c:pt>
                <c:pt idx="47118">
                  <c:v>3325.09</c:v>
                </c:pt>
                <c:pt idx="47119">
                  <c:v>3573.7</c:v>
                </c:pt>
                <c:pt idx="47120">
                  <c:v>2998.68</c:v>
                </c:pt>
                <c:pt idx="47121">
                  <c:v>3734.63</c:v>
                </c:pt>
                <c:pt idx="47122">
                  <c:v>2672.76</c:v>
                </c:pt>
                <c:pt idx="47123">
                  <c:v>3017.91</c:v>
                </c:pt>
                <c:pt idx="47124">
                  <c:v>2845.31</c:v>
                </c:pt>
                <c:pt idx="47125">
                  <c:v>3279.62</c:v>
                </c:pt>
                <c:pt idx="47126">
                  <c:v>2742.43</c:v>
                </c:pt>
                <c:pt idx="47127">
                  <c:v>2735.48</c:v>
                </c:pt>
                <c:pt idx="47128">
                  <c:v>2850.52</c:v>
                </c:pt>
                <c:pt idx="47129">
                  <c:v>954</c:v>
                </c:pt>
                <c:pt idx="47130">
                  <c:v>-23.85</c:v>
                </c:pt>
                <c:pt idx="47131">
                  <c:v>6</c:v>
                </c:pt>
                <c:pt idx="47132">
                  <c:v>5677.51</c:v>
                </c:pt>
                <c:pt idx="47133">
                  <c:v>5430.96</c:v>
                </c:pt>
                <c:pt idx="47134">
                  <c:v>5266.31</c:v>
                </c:pt>
                <c:pt idx="47135">
                  <c:v>5762.82</c:v>
                </c:pt>
                <c:pt idx="47136">
                  <c:v>5087.3599999999997</c:v>
                </c:pt>
                <c:pt idx="47137">
                  <c:v>4524.51</c:v>
                </c:pt>
                <c:pt idx="47138">
                  <c:v>4382.3100000000004</c:v>
                </c:pt>
                <c:pt idx="47139">
                  <c:v>4823.7299999999996</c:v>
                </c:pt>
                <c:pt idx="47140">
                  <c:v>5707.43</c:v>
                </c:pt>
                <c:pt idx="47141">
                  <c:v>5088.0200000000004</c:v>
                </c:pt>
                <c:pt idx="47142">
                  <c:v>5320.64</c:v>
                </c:pt>
                <c:pt idx="47143">
                  <c:v>4604.24</c:v>
                </c:pt>
                <c:pt idx="47144">
                  <c:v>4701.8999999999996</c:v>
                </c:pt>
                <c:pt idx="47145">
                  <c:v>5182.8599999999997</c:v>
                </c:pt>
                <c:pt idx="47146">
                  <c:v>4761.95</c:v>
                </c:pt>
                <c:pt idx="47147">
                  <c:v>5060.58</c:v>
                </c:pt>
                <c:pt idx="47148">
                  <c:v>5233.55</c:v>
                </c:pt>
                <c:pt idx="47149">
                  <c:v>5480.59</c:v>
                </c:pt>
                <c:pt idx="47150">
                  <c:v>4934.99</c:v>
                </c:pt>
                <c:pt idx="47151">
                  <c:v>5104.95</c:v>
                </c:pt>
                <c:pt idx="47152">
                  <c:v>5091.05</c:v>
                </c:pt>
                <c:pt idx="47153">
                  <c:v>5179.51</c:v>
                </c:pt>
                <c:pt idx="47154">
                  <c:v>5040.2</c:v>
                </c:pt>
                <c:pt idx="47155">
                  <c:v>4963.62</c:v>
                </c:pt>
                <c:pt idx="47156">
                  <c:v>4451.72</c:v>
                </c:pt>
                <c:pt idx="47157">
                  <c:v>5060.54</c:v>
                </c:pt>
                <c:pt idx="47158">
                  <c:v>5212.24</c:v>
                </c:pt>
                <c:pt idx="47159">
                  <c:v>4550.05</c:v>
                </c:pt>
                <c:pt idx="47160">
                  <c:v>4570.57</c:v>
                </c:pt>
                <c:pt idx="47161">
                  <c:v>5273.73</c:v>
                </c:pt>
                <c:pt idx="47162">
                  <c:v>5367.09</c:v>
                </c:pt>
                <c:pt idx="47163">
                  <c:v>4090.52</c:v>
                </c:pt>
                <c:pt idx="47164">
                  <c:v>5216.1899999999996</c:v>
                </c:pt>
                <c:pt idx="47165">
                  <c:v>4384.1499999999996</c:v>
                </c:pt>
                <c:pt idx="47166">
                  <c:v>5082.37</c:v>
                </c:pt>
                <c:pt idx="47167">
                  <c:v>4795.37</c:v>
                </c:pt>
                <c:pt idx="47168">
                  <c:v>4917.24</c:v>
                </c:pt>
                <c:pt idx="47169">
                  <c:v>4894.68</c:v>
                </c:pt>
                <c:pt idx="47170">
                  <c:v>4462.1899999999996</c:v>
                </c:pt>
                <c:pt idx="47171">
                  <c:v>4885.18</c:v>
                </c:pt>
                <c:pt idx="47172">
                  <c:v>4656.83</c:v>
                </c:pt>
                <c:pt idx="47173">
                  <c:v>4526.3</c:v>
                </c:pt>
                <c:pt idx="47174">
                  <c:v>5151.58</c:v>
                </c:pt>
                <c:pt idx="47175">
                  <c:v>4858.78</c:v>
                </c:pt>
                <c:pt idx="47176">
                  <c:v>4504.78</c:v>
                </c:pt>
                <c:pt idx="47177">
                  <c:v>4831.71</c:v>
                </c:pt>
                <c:pt idx="47178">
                  <c:v>5076.1499999999996</c:v>
                </c:pt>
                <c:pt idx="47179">
                  <c:v>4932.21</c:v>
                </c:pt>
                <c:pt idx="47180">
                  <c:v>4999.13</c:v>
                </c:pt>
                <c:pt idx="47181">
                  <c:v>4332.13</c:v>
                </c:pt>
                <c:pt idx="47182">
                  <c:v>4618.87</c:v>
                </c:pt>
                <c:pt idx="47183">
                  <c:v>4538.47</c:v>
                </c:pt>
                <c:pt idx="47184">
                  <c:v>5098.26</c:v>
                </c:pt>
                <c:pt idx="47185">
                  <c:v>4847.2299999999996</c:v>
                </c:pt>
                <c:pt idx="47186">
                  <c:v>5316.25</c:v>
                </c:pt>
                <c:pt idx="47187">
                  <c:v>5143.91</c:v>
                </c:pt>
                <c:pt idx="47188">
                  <c:v>5579</c:v>
                </c:pt>
                <c:pt idx="47189">
                  <c:v>4199.7</c:v>
                </c:pt>
                <c:pt idx="47190">
                  <c:v>4384.78</c:v>
                </c:pt>
                <c:pt idx="47191">
                  <c:v>4803.8900000000003</c:v>
                </c:pt>
                <c:pt idx="47192">
                  <c:v>5877.34</c:v>
                </c:pt>
                <c:pt idx="47193">
                  <c:v>4869.72</c:v>
                </c:pt>
                <c:pt idx="47194">
                  <c:v>4808.5200000000004</c:v>
                </c:pt>
                <c:pt idx="47195">
                  <c:v>4831.71</c:v>
                </c:pt>
                <c:pt idx="47196">
                  <c:v>4614.6400000000003</c:v>
                </c:pt>
                <c:pt idx="47197">
                  <c:v>5294.79</c:v>
                </c:pt>
                <c:pt idx="47198">
                  <c:v>4726.71</c:v>
                </c:pt>
                <c:pt idx="47199">
                  <c:v>4889.75</c:v>
                </c:pt>
                <c:pt idx="47200">
                  <c:v>4838.08</c:v>
                </c:pt>
                <c:pt idx="47201">
                  <c:v>4859.49</c:v>
                </c:pt>
                <c:pt idx="47202">
                  <c:v>5103.0600000000004</c:v>
                </c:pt>
                <c:pt idx="47203">
                  <c:v>4492.4799999999996</c:v>
                </c:pt>
                <c:pt idx="47204">
                  <c:v>4597.32</c:v>
                </c:pt>
                <c:pt idx="47205">
                  <c:v>5027.59</c:v>
                </c:pt>
                <c:pt idx="47206">
                  <c:v>5704.32</c:v>
                </c:pt>
                <c:pt idx="47207">
                  <c:v>4885.42</c:v>
                </c:pt>
                <c:pt idx="47208">
                  <c:v>4385.68</c:v>
                </c:pt>
                <c:pt idx="47209">
                  <c:v>4390.01</c:v>
                </c:pt>
                <c:pt idx="47210">
                  <c:v>4884.82</c:v>
                </c:pt>
                <c:pt idx="47211">
                  <c:v>4753.43</c:v>
                </c:pt>
                <c:pt idx="47212">
                  <c:v>4268.8</c:v>
                </c:pt>
                <c:pt idx="47213">
                  <c:v>4769.99</c:v>
                </c:pt>
                <c:pt idx="47214">
                  <c:v>5295.8</c:v>
                </c:pt>
                <c:pt idx="47215">
                  <c:v>6249.21</c:v>
                </c:pt>
                <c:pt idx="47216">
                  <c:v>4792.72</c:v>
                </c:pt>
                <c:pt idx="47217">
                  <c:v>4745.92</c:v>
                </c:pt>
                <c:pt idx="47218">
                  <c:v>5387.02</c:v>
                </c:pt>
                <c:pt idx="47219">
                  <c:v>4461.32</c:v>
                </c:pt>
                <c:pt idx="47220">
                  <c:v>4771.03</c:v>
                </c:pt>
                <c:pt idx="47221">
                  <c:v>4710.55</c:v>
                </c:pt>
                <c:pt idx="47222">
                  <c:v>4785.7299999999996</c:v>
                </c:pt>
                <c:pt idx="47223">
                  <c:v>5271.59</c:v>
                </c:pt>
                <c:pt idx="47224">
                  <c:v>4492.88</c:v>
                </c:pt>
                <c:pt idx="47225">
                  <c:v>4944.8999999999996</c:v>
                </c:pt>
                <c:pt idx="47226">
                  <c:v>6184.29</c:v>
                </c:pt>
                <c:pt idx="47227">
                  <c:v>5205.1400000000003</c:v>
                </c:pt>
                <c:pt idx="47228">
                  <c:v>4417.49</c:v>
                </c:pt>
                <c:pt idx="47229">
                  <c:v>4745.5200000000004</c:v>
                </c:pt>
                <c:pt idx="47230">
                  <c:v>4955.76</c:v>
                </c:pt>
                <c:pt idx="47231">
                  <c:v>5225.74</c:v>
                </c:pt>
                <c:pt idx="47232">
                  <c:v>4962.78</c:v>
                </c:pt>
                <c:pt idx="47233">
                  <c:v>4831.03</c:v>
                </c:pt>
                <c:pt idx="47234">
                  <c:v>4986.53</c:v>
                </c:pt>
                <c:pt idx="47235">
                  <c:v>5010.6400000000003</c:v>
                </c:pt>
                <c:pt idx="47236">
                  <c:v>6437.1</c:v>
                </c:pt>
                <c:pt idx="47237">
                  <c:v>5081.59</c:v>
                </c:pt>
                <c:pt idx="47238">
                  <c:v>5735.19</c:v>
                </c:pt>
                <c:pt idx="47239">
                  <c:v>5897.95</c:v>
                </c:pt>
                <c:pt idx="47240">
                  <c:v>5381.12</c:v>
                </c:pt>
                <c:pt idx="47241">
                  <c:v>4771.9399999999996</c:v>
                </c:pt>
                <c:pt idx="47242">
                  <c:v>5385</c:v>
                </c:pt>
                <c:pt idx="47243">
                  <c:v>4645.96</c:v>
                </c:pt>
                <c:pt idx="47244">
                  <c:v>4731.62</c:v>
                </c:pt>
                <c:pt idx="47245">
                  <c:v>5571</c:v>
                </c:pt>
                <c:pt idx="47246">
                  <c:v>5006.3100000000004</c:v>
                </c:pt>
                <c:pt idx="47247">
                  <c:v>4298.4399999999996</c:v>
                </c:pt>
                <c:pt idx="47248">
                  <c:v>5537.16</c:v>
                </c:pt>
                <c:pt idx="47249">
                  <c:v>5725.85</c:v>
                </c:pt>
                <c:pt idx="47250">
                  <c:v>5561.39</c:v>
                </c:pt>
                <c:pt idx="47251">
                  <c:v>5596.65</c:v>
                </c:pt>
                <c:pt idx="47252">
                  <c:v>4672.83</c:v>
                </c:pt>
                <c:pt idx="47253">
                  <c:v>5013.84</c:v>
                </c:pt>
                <c:pt idx="47254">
                  <c:v>5156.7</c:v>
                </c:pt>
                <c:pt idx="47255">
                  <c:v>5475.94</c:v>
                </c:pt>
                <c:pt idx="47256">
                  <c:v>3699.29</c:v>
                </c:pt>
                <c:pt idx="47257">
                  <c:v>5398.7</c:v>
                </c:pt>
                <c:pt idx="47258">
                  <c:v>4797.6400000000003</c:v>
                </c:pt>
                <c:pt idx="47259">
                  <c:v>5179.1899999999996</c:v>
                </c:pt>
                <c:pt idx="47260">
                  <c:v>5812.06</c:v>
                </c:pt>
                <c:pt idx="47261">
                  <c:v>4861.18</c:v>
                </c:pt>
                <c:pt idx="47262">
                  <c:v>5505.43</c:v>
                </c:pt>
                <c:pt idx="47263">
                  <c:v>4617.3999999999996</c:v>
                </c:pt>
                <c:pt idx="47264">
                  <c:v>4916.62</c:v>
                </c:pt>
                <c:pt idx="47265">
                  <c:v>5520.82</c:v>
                </c:pt>
                <c:pt idx="47266">
                  <c:v>5429.26</c:v>
                </c:pt>
                <c:pt idx="47267">
                  <c:v>5799.96</c:v>
                </c:pt>
                <c:pt idx="47268">
                  <c:v>4766.5</c:v>
                </c:pt>
                <c:pt idx="47269">
                  <c:v>5386.99</c:v>
                </c:pt>
                <c:pt idx="47270">
                  <c:v>5339.78</c:v>
                </c:pt>
                <c:pt idx="47271">
                  <c:v>5380.83</c:v>
                </c:pt>
                <c:pt idx="47272">
                  <c:v>5089.49</c:v>
                </c:pt>
                <c:pt idx="47273">
                  <c:v>4970.0600000000004</c:v>
                </c:pt>
                <c:pt idx="47274">
                  <c:v>4824.24</c:v>
                </c:pt>
                <c:pt idx="47275">
                  <c:v>16.239999999999998</c:v>
                </c:pt>
                <c:pt idx="47276">
                  <c:v>1</c:v>
                </c:pt>
                <c:pt idx="47277">
                  <c:v>1</c:v>
                </c:pt>
                <c:pt idx="47278">
                  <c:v>1941.93</c:v>
                </c:pt>
                <c:pt idx="47279">
                  <c:v>1943.14</c:v>
                </c:pt>
                <c:pt idx="47280">
                  <c:v>1814.99</c:v>
                </c:pt>
                <c:pt idx="47281">
                  <c:v>1602.09</c:v>
                </c:pt>
                <c:pt idx="47282">
                  <c:v>2273.29</c:v>
                </c:pt>
                <c:pt idx="47283">
                  <c:v>2453.62</c:v>
                </c:pt>
                <c:pt idx="47284">
                  <c:v>2404.6799999999998</c:v>
                </c:pt>
                <c:pt idx="47285">
                  <c:v>2278.59</c:v>
                </c:pt>
                <c:pt idx="47286">
                  <c:v>2478.7399999999998</c:v>
                </c:pt>
                <c:pt idx="47287">
                  <c:v>2275.9299999999998</c:v>
                </c:pt>
                <c:pt idx="47288">
                  <c:v>2558.1799999999998</c:v>
                </c:pt>
                <c:pt idx="47289">
                  <c:v>2418.0300000000002</c:v>
                </c:pt>
                <c:pt idx="47290">
                  <c:v>2517.87</c:v>
                </c:pt>
                <c:pt idx="47291">
                  <c:v>2694.96</c:v>
                </c:pt>
                <c:pt idx="47292">
                  <c:v>2326.75</c:v>
                </c:pt>
                <c:pt idx="47293">
                  <c:v>2120.5500000000002</c:v>
                </c:pt>
                <c:pt idx="47294">
                  <c:v>2391.42</c:v>
                </c:pt>
                <c:pt idx="47295">
                  <c:v>2260.0100000000002</c:v>
                </c:pt>
                <c:pt idx="47296">
                  <c:v>2164.83</c:v>
                </c:pt>
                <c:pt idx="47297">
                  <c:v>2348.29</c:v>
                </c:pt>
                <c:pt idx="47298">
                  <c:v>2177.1</c:v>
                </c:pt>
                <c:pt idx="47299">
                  <c:v>2343.96</c:v>
                </c:pt>
                <c:pt idx="47300">
                  <c:v>2826.33</c:v>
                </c:pt>
                <c:pt idx="47301">
                  <c:v>2345.62</c:v>
                </c:pt>
                <c:pt idx="47302">
                  <c:v>2488.5300000000002</c:v>
                </c:pt>
                <c:pt idx="47303">
                  <c:v>2329.2800000000002</c:v>
                </c:pt>
                <c:pt idx="47304">
                  <c:v>2278.42</c:v>
                </c:pt>
                <c:pt idx="47305">
                  <c:v>2489.65</c:v>
                </c:pt>
                <c:pt idx="47306">
                  <c:v>2109.62</c:v>
                </c:pt>
                <c:pt idx="47307">
                  <c:v>2402.7800000000002</c:v>
                </c:pt>
                <c:pt idx="47308">
                  <c:v>2376.4899999999998</c:v>
                </c:pt>
                <c:pt idx="47309">
                  <c:v>2257.8200000000002</c:v>
                </c:pt>
                <c:pt idx="47310">
                  <c:v>2222.8000000000002</c:v>
                </c:pt>
                <c:pt idx="47311">
                  <c:v>2374.69</c:v>
                </c:pt>
                <c:pt idx="47312">
                  <c:v>2412.9899999999998</c:v>
                </c:pt>
                <c:pt idx="47313">
                  <c:v>2462.25</c:v>
                </c:pt>
                <c:pt idx="47314">
                  <c:v>2153.23</c:v>
                </c:pt>
                <c:pt idx="47315">
                  <c:v>2279.12</c:v>
                </c:pt>
                <c:pt idx="47316">
                  <c:v>2365.17</c:v>
                </c:pt>
                <c:pt idx="47317">
                  <c:v>2376.4</c:v>
                </c:pt>
                <c:pt idx="47318">
                  <c:v>2208.62</c:v>
                </c:pt>
                <c:pt idx="47319">
                  <c:v>2329.06</c:v>
                </c:pt>
                <c:pt idx="47320">
                  <c:v>2445.58</c:v>
                </c:pt>
                <c:pt idx="47321">
                  <c:v>2179.63</c:v>
                </c:pt>
                <c:pt idx="47322">
                  <c:v>2584.33</c:v>
                </c:pt>
                <c:pt idx="47323">
                  <c:v>2416.0100000000002</c:v>
                </c:pt>
                <c:pt idx="47324">
                  <c:v>2490.35</c:v>
                </c:pt>
                <c:pt idx="47325">
                  <c:v>2068.16</c:v>
                </c:pt>
                <c:pt idx="47326">
                  <c:v>2201.13</c:v>
                </c:pt>
                <c:pt idx="47327">
                  <c:v>2376.65</c:v>
                </c:pt>
                <c:pt idx="47328">
                  <c:v>2421.0300000000002</c:v>
                </c:pt>
                <c:pt idx="47329">
                  <c:v>2621.81</c:v>
                </c:pt>
                <c:pt idx="47330">
                  <c:v>2867.63</c:v>
                </c:pt>
                <c:pt idx="47331">
                  <c:v>2533.61</c:v>
                </c:pt>
                <c:pt idx="47332">
                  <c:v>2269.5100000000002</c:v>
                </c:pt>
                <c:pt idx="47333">
                  <c:v>2384.4499999999998</c:v>
                </c:pt>
                <c:pt idx="47334">
                  <c:v>2564.64</c:v>
                </c:pt>
                <c:pt idx="47335">
                  <c:v>2323.64</c:v>
                </c:pt>
                <c:pt idx="47336">
                  <c:v>2542.5300000000002</c:v>
                </c:pt>
                <c:pt idx="47337">
                  <c:v>2428.9299999999998</c:v>
                </c:pt>
                <c:pt idx="47338">
                  <c:v>2599.67</c:v>
                </c:pt>
                <c:pt idx="47339">
                  <c:v>2556.69</c:v>
                </c:pt>
                <c:pt idx="47340">
                  <c:v>2574.09</c:v>
                </c:pt>
                <c:pt idx="47341">
                  <c:v>2399.44</c:v>
                </c:pt>
                <c:pt idx="47342">
                  <c:v>2749.28</c:v>
                </c:pt>
                <c:pt idx="47343">
                  <c:v>2808.68</c:v>
                </c:pt>
                <c:pt idx="47344">
                  <c:v>2710.79</c:v>
                </c:pt>
                <c:pt idx="47345">
                  <c:v>2726.61</c:v>
                </c:pt>
                <c:pt idx="47346">
                  <c:v>2581.86</c:v>
                </c:pt>
                <c:pt idx="47347">
                  <c:v>2574.4499999999998</c:v>
                </c:pt>
                <c:pt idx="47348">
                  <c:v>2437.71</c:v>
                </c:pt>
                <c:pt idx="47349">
                  <c:v>2534.89</c:v>
                </c:pt>
                <c:pt idx="47350">
                  <c:v>2421.25</c:v>
                </c:pt>
                <c:pt idx="47351">
                  <c:v>2615.9499999999998</c:v>
                </c:pt>
                <c:pt idx="47352">
                  <c:v>2565.81</c:v>
                </c:pt>
                <c:pt idx="47353">
                  <c:v>2502.12</c:v>
                </c:pt>
                <c:pt idx="47354">
                  <c:v>2549.9699999999998</c:v>
                </c:pt>
                <c:pt idx="47355">
                  <c:v>2645.02</c:v>
                </c:pt>
                <c:pt idx="47356">
                  <c:v>2654.7</c:v>
                </c:pt>
                <c:pt idx="47357">
                  <c:v>2457.34</c:v>
                </c:pt>
                <c:pt idx="47358">
                  <c:v>2558.36</c:v>
                </c:pt>
                <c:pt idx="47359">
                  <c:v>2614.52</c:v>
                </c:pt>
                <c:pt idx="47360">
                  <c:v>2556.31</c:v>
                </c:pt>
                <c:pt idx="47361">
                  <c:v>2447.7199999999998</c:v>
                </c:pt>
                <c:pt idx="47362">
                  <c:v>2324.88</c:v>
                </c:pt>
                <c:pt idx="47363">
                  <c:v>2409.71</c:v>
                </c:pt>
                <c:pt idx="47364">
                  <c:v>2579.04</c:v>
                </c:pt>
                <c:pt idx="47365">
                  <c:v>2525.77</c:v>
                </c:pt>
                <c:pt idx="47366">
                  <c:v>2289.08</c:v>
                </c:pt>
                <c:pt idx="47367">
                  <c:v>2290.4699999999998</c:v>
                </c:pt>
                <c:pt idx="47368">
                  <c:v>2354.38</c:v>
                </c:pt>
                <c:pt idx="47369">
                  <c:v>2446.29</c:v>
                </c:pt>
                <c:pt idx="47370">
                  <c:v>2557.2600000000002</c:v>
                </c:pt>
                <c:pt idx="47371">
                  <c:v>2472.94</c:v>
                </c:pt>
                <c:pt idx="47372">
                  <c:v>2637.17</c:v>
                </c:pt>
                <c:pt idx="47373">
                  <c:v>2740.93</c:v>
                </c:pt>
                <c:pt idx="47374">
                  <c:v>2547.13</c:v>
                </c:pt>
                <c:pt idx="47375">
                  <c:v>2669.7</c:v>
                </c:pt>
                <c:pt idx="47376">
                  <c:v>2634.81</c:v>
                </c:pt>
                <c:pt idx="47377">
                  <c:v>2404.13</c:v>
                </c:pt>
                <c:pt idx="47378">
                  <c:v>2663.68</c:v>
                </c:pt>
                <c:pt idx="47379">
                  <c:v>2760.46</c:v>
                </c:pt>
                <c:pt idx="47380">
                  <c:v>2717</c:v>
                </c:pt>
                <c:pt idx="47381">
                  <c:v>2833.22</c:v>
                </c:pt>
                <c:pt idx="47382">
                  <c:v>2948.9</c:v>
                </c:pt>
                <c:pt idx="47383">
                  <c:v>2937.33</c:v>
                </c:pt>
                <c:pt idx="47384">
                  <c:v>2739.66</c:v>
                </c:pt>
                <c:pt idx="47385">
                  <c:v>3019.45</c:v>
                </c:pt>
                <c:pt idx="47386">
                  <c:v>3099.76</c:v>
                </c:pt>
                <c:pt idx="47387">
                  <c:v>3065.86</c:v>
                </c:pt>
                <c:pt idx="47388">
                  <c:v>3492.93</c:v>
                </c:pt>
                <c:pt idx="47389">
                  <c:v>3139.33</c:v>
                </c:pt>
                <c:pt idx="47390">
                  <c:v>3201.43</c:v>
                </c:pt>
                <c:pt idx="47391">
                  <c:v>3290.33</c:v>
                </c:pt>
                <c:pt idx="47392">
                  <c:v>3236.07</c:v>
                </c:pt>
                <c:pt idx="47393">
                  <c:v>3152.77</c:v>
                </c:pt>
                <c:pt idx="47394">
                  <c:v>3138.47</c:v>
                </c:pt>
                <c:pt idx="47395">
                  <c:v>3219.32</c:v>
                </c:pt>
                <c:pt idx="47396">
                  <c:v>3213.98</c:v>
                </c:pt>
                <c:pt idx="47397">
                  <c:v>3165.47</c:v>
                </c:pt>
                <c:pt idx="47398">
                  <c:v>3137.08</c:v>
                </c:pt>
                <c:pt idx="47399">
                  <c:v>3385.28</c:v>
                </c:pt>
                <c:pt idx="47400">
                  <c:v>3127.2</c:v>
                </c:pt>
                <c:pt idx="47401">
                  <c:v>3124.7</c:v>
                </c:pt>
                <c:pt idx="47402">
                  <c:v>3160.18</c:v>
                </c:pt>
                <c:pt idx="47403">
                  <c:v>3376.9</c:v>
                </c:pt>
                <c:pt idx="47404">
                  <c:v>3302.68</c:v>
                </c:pt>
                <c:pt idx="47405">
                  <c:v>3013.56</c:v>
                </c:pt>
                <c:pt idx="47406">
                  <c:v>3214.26</c:v>
                </c:pt>
                <c:pt idx="47407">
                  <c:v>3240</c:v>
                </c:pt>
                <c:pt idx="47408">
                  <c:v>3225.45</c:v>
                </c:pt>
                <c:pt idx="47409">
                  <c:v>3044.18</c:v>
                </c:pt>
                <c:pt idx="47410">
                  <c:v>3057.32</c:v>
                </c:pt>
                <c:pt idx="47411">
                  <c:v>2998.57</c:v>
                </c:pt>
                <c:pt idx="47412">
                  <c:v>3058.31</c:v>
                </c:pt>
                <c:pt idx="47413">
                  <c:v>3109.44</c:v>
                </c:pt>
                <c:pt idx="47414">
                  <c:v>3007.34</c:v>
                </c:pt>
                <c:pt idx="47415">
                  <c:v>2786.38</c:v>
                </c:pt>
                <c:pt idx="47416">
                  <c:v>2882.72</c:v>
                </c:pt>
                <c:pt idx="47417">
                  <c:v>2918.46</c:v>
                </c:pt>
                <c:pt idx="47418">
                  <c:v>2923.19</c:v>
                </c:pt>
                <c:pt idx="47419">
                  <c:v>2840.61</c:v>
                </c:pt>
                <c:pt idx="47420">
                  <c:v>2771.12</c:v>
                </c:pt>
                <c:pt idx="47421">
                  <c:v>3947.91</c:v>
                </c:pt>
                <c:pt idx="47422">
                  <c:v>3942.76</c:v>
                </c:pt>
                <c:pt idx="47423">
                  <c:v>3517.03</c:v>
                </c:pt>
                <c:pt idx="47424">
                  <c:v>3394.37</c:v>
                </c:pt>
                <c:pt idx="47425">
                  <c:v>3404.45</c:v>
                </c:pt>
                <c:pt idx="47426">
                  <c:v>3177.89</c:v>
                </c:pt>
                <c:pt idx="47427">
                  <c:v>3404.29</c:v>
                </c:pt>
                <c:pt idx="47428">
                  <c:v>3137.55</c:v>
                </c:pt>
                <c:pt idx="47429">
                  <c:v>3369.34</c:v>
                </c:pt>
                <c:pt idx="47430">
                  <c:v>3655.62</c:v>
                </c:pt>
                <c:pt idx="47431">
                  <c:v>3081.23</c:v>
                </c:pt>
                <c:pt idx="47432">
                  <c:v>3116.99</c:v>
                </c:pt>
                <c:pt idx="47433">
                  <c:v>3408.94</c:v>
                </c:pt>
                <c:pt idx="47434">
                  <c:v>3726.63</c:v>
                </c:pt>
                <c:pt idx="47435">
                  <c:v>3533.66</c:v>
                </c:pt>
                <c:pt idx="47436">
                  <c:v>3361.79</c:v>
                </c:pt>
                <c:pt idx="47437">
                  <c:v>3155.53</c:v>
                </c:pt>
                <c:pt idx="47438">
                  <c:v>3690.1</c:v>
                </c:pt>
                <c:pt idx="47439">
                  <c:v>3283.56</c:v>
                </c:pt>
                <c:pt idx="47440">
                  <c:v>3447.11</c:v>
                </c:pt>
                <c:pt idx="47441">
                  <c:v>3475.27</c:v>
                </c:pt>
                <c:pt idx="47442">
                  <c:v>3646.24</c:v>
                </c:pt>
                <c:pt idx="47443">
                  <c:v>3403.04</c:v>
                </c:pt>
                <c:pt idx="47444">
                  <c:v>3345.03</c:v>
                </c:pt>
                <c:pt idx="47445">
                  <c:v>3291.39</c:v>
                </c:pt>
                <c:pt idx="47446">
                  <c:v>3211.15</c:v>
                </c:pt>
                <c:pt idx="47447">
                  <c:v>3692.3</c:v>
                </c:pt>
                <c:pt idx="47448">
                  <c:v>3264.35</c:v>
                </c:pt>
                <c:pt idx="47449">
                  <c:v>3440.94</c:v>
                </c:pt>
                <c:pt idx="47450">
                  <c:v>3361.37</c:v>
                </c:pt>
                <c:pt idx="47451">
                  <c:v>3422.1</c:v>
                </c:pt>
                <c:pt idx="47452">
                  <c:v>3563.76</c:v>
                </c:pt>
                <c:pt idx="47453">
                  <c:v>3272.41</c:v>
                </c:pt>
                <c:pt idx="47454">
                  <c:v>3308.23</c:v>
                </c:pt>
                <c:pt idx="47455">
                  <c:v>3094.72</c:v>
                </c:pt>
                <c:pt idx="47456">
                  <c:v>3246.28</c:v>
                </c:pt>
                <c:pt idx="47457">
                  <c:v>3394.01</c:v>
                </c:pt>
                <c:pt idx="47458">
                  <c:v>3637.38</c:v>
                </c:pt>
                <c:pt idx="47459">
                  <c:v>3586.2</c:v>
                </c:pt>
                <c:pt idx="47460">
                  <c:v>4337.59</c:v>
                </c:pt>
                <c:pt idx="47461">
                  <c:v>3921.3</c:v>
                </c:pt>
                <c:pt idx="47462">
                  <c:v>4163.8</c:v>
                </c:pt>
                <c:pt idx="47463">
                  <c:v>4650.95</c:v>
                </c:pt>
                <c:pt idx="47464">
                  <c:v>5235.46</c:v>
                </c:pt>
                <c:pt idx="47465">
                  <c:v>6505.07</c:v>
                </c:pt>
                <c:pt idx="47466">
                  <c:v>7550.58</c:v>
                </c:pt>
                <c:pt idx="47467">
                  <c:v>16632.66</c:v>
                </c:pt>
                <c:pt idx="47468">
                  <c:v>4985.57</c:v>
                </c:pt>
                <c:pt idx="47469">
                  <c:v>3556.06</c:v>
                </c:pt>
                <c:pt idx="47470">
                  <c:v>3483.06</c:v>
                </c:pt>
                <c:pt idx="47471">
                  <c:v>2938.16</c:v>
                </c:pt>
                <c:pt idx="47472">
                  <c:v>3636.97</c:v>
                </c:pt>
                <c:pt idx="47473">
                  <c:v>3514.34</c:v>
                </c:pt>
                <c:pt idx="47474">
                  <c:v>3400.85</c:v>
                </c:pt>
                <c:pt idx="47475">
                  <c:v>4063.89</c:v>
                </c:pt>
                <c:pt idx="47476">
                  <c:v>2860.97</c:v>
                </c:pt>
                <c:pt idx="47477">
                  <c:v>3361.69</c:v>
                </c:pt>
                <c:pt idx="47478">
                  <c:v>3541.03</c:v>
                </c:pt>
                <c:pt idx="47479">
                  <c:v>3527.24</c:v>
                </c:pt>
                <c:pt idx="47480">
                  <c:v>2932.5</c:v>
                </c:pt>
                <c:pt idx="47481">
                  <c:v>3477.34</c:v>
                </c:pt>
                <c:pt idx="47482">
                  <c:v>3160.42</c:v>
                </c:pt>
                <c:pt idx="47483">
                  <c:v>3458.7</c:v>
                </c:pt>
                <c:pt idx="47484">
                  <c:v>3439.17</c:v>
                </c:pt>
                <c:pt idx="47485">
                  <c:v>4264.1499999999996</c:v>
                </c:pt>
                <c:pt idx="47486">
                  <c:v>3958.73</c:v>
                </c:pt>
                <c:pt idx="47487">
                  <c:v>4047.44</c:v>
                </c:pt>
                <c:pt idx="47488">
                  <c:v>2982.04</c:v>
                </c:pt>
                <c:pt idx="47489">
                  <c:v>3738.67</c:v>
                </c:pt>
                <c:pt idx="47490">
                  <c:v>4010.58</c:v>
                </c:pt>
                <c:pt idx="47491">
                  <c:v>3090.86</c:v>
                </c:pt>
                <c:pt idx="47492">
                  <c:v>3685.14</c:v>
                </c:pt>
                <c:pt idx="47493">
                  <c:v>3332.46</c:v>
                </c:pt>
                <c:pt idx="47494">
                  <c:v>2918.52</c:v>
                </c:pt>
                <c:pt idx="47495">
                  <c:v>3067.84</c:v>
                </c:pt>
                <c:pt idx="47496">
                  <c:v>3062.02</c:v>
                </c:pt>
                <c:pt idx="47497">
                  <c:v>3097.62</c:v>
                </c:pt>
                <c:pt idx="47498">
                  <c:v>3020.35</c:v>
                </c:pt>
                <c:pt idx="47499">
                  <c:v>3591.47</c:v>
                </c:pt>
                <c:pt idx="47500">
                  <c:v>3131.31</c:v>
                </c:pt>
                <c:pt idx="47501">
                  <c:v>2934.68</c:v>
                </c:pt>
                <c:pt idx="47502">
                  <c:v>3715.97</c:v>
                </c:pt>
                <c:pt idx="47503">
                  <c:v>3551.92</c:v>
                </c:pt>
                <c:pt idx="47504">
                  <c:v>3598.96</c:v>
                </c:pt>
                <c:pt idx="47505">
                  <c:v>3499.81</c:v>
                </c:pt>
                <c:pt idx="47506">
                  <c:v>3306.78</c:v>
                </c:pt>
                <c:pt idx="47507">
                  <c:v>4317.0600000000004</c:v>
                </c:pt>
                <c:pt idx="47508">
                  <c:v>3886.5</c:v>
                </c:pt>
                <c:pt idx="47509">
                  <c:v>3734.53</c:v>
                </c:pt>
                <c:pt idx="47510">
                  <c:v>3720.83</c:v>
                </c:pt>
                <c:pt idx="47511">
                  <c:v>3686.01</c:v>
                </c:pt>
                <c:pt idx="47512">
                  <c:v>4222.6000000000004</c:v>
                </c:pt>
                <c:pt idx="47513">
                  <c:v>4540.96</c:v>
                </c:pt>
                <c:pt idx="47514">
                  <c:v>3827.95</c:v>
                </c:pt>
                <c:pt idx="47515">
                  <c:v>4110.6000000000004</c:v>
                </c:pt>
                <c:pt idx="47516">
                  <c:v>5879.7</c:v>
                </c:pt>
                <c:pt idx="47517">
                  <c:v>5077.41</c:v>
                </c:pt>
                <c:pt idx="47518">
                  <c:v>6178.57</c:v>
                </c:pt>
                <c:pt idx="47519">
                  <c:v>10544.76</c:v>
                </c:pt>
                <c:pt idx="47520">
                  <c:v>8671.4500000000007</c:v>
                </c:pt>
                <c:pt idx="47521">
                  <c:v>3997.11</c:v>
                </c:pt>
                <c:pt idx="47522">
                  <c:v>3513.16</c:v>
                </c:pt>
                <c:pt idx="47523">
                  <c:v>2988.04</c:v>
                </c:pt>
                <c:pt idx="47524">
                  <c:v>3754.97</c:v>
                </c:pt>
                <c:pt idx="47525">
                  <c:v>3433.98</c:v>
                </c:pt>
                <c:pt idx="47526">
                  <c:v>3808.19</c:v>
                </c:pt>
                <c:pt idx="47527">
                  <c:v>4264.84</c:v>
                </c:pt>
                <c:pt idx="47528">
                  <c:v>3741.41</c:v>
                </c:pt>
                <c:pt idx="47529">
                  <c:v>3701.14</c:v>
                </c:pt>
                <c:pt idx="47530">
                  <c:v>3915.13</c:v>
                </c:pt>
                <c:pt idx="47531">
                  <c:v>3663.96</c:v>
                </c:pt>
                <c:pt idx="47532">
                  <c:v>3651.05</c:v>
                </c:pt>
                <c:pt idx="47533">
                  <c:v>3390.98</c:v>
                </c:pt>
                <c:pt idx="47534">
                  <c:v>3483.12</c:v>
                </c:pt>
                <c:pt idx="47535">
                  <c:v>3377.5</c:v>
                </c:pt>
                <c:pt idx="47536">
                  <c:v>3829.89</c:v>
                </c:pt>
                <c:pt idx="47537">
                  <c:v>3429.71</c:v>
                </c:pt>
                <c:pt idx="47538">
                  <c:v>3585.87</c:v>
                </c:pt>
                <c:pt idx="47539">
                  <c:v>3239.66</c:v>
                </c:pt>
                <c:pt idx="47540">
                  <c:v>3867.2</c:v>
                </c:pt>
                <c:pt idx="47541">
                  <c:v>3482.03</c:v>
                </c:pt>
                <c:pt idx="47542">
                  <c:v>3912.28</c:v>
                </c:pt>
                <c:pt idx="47543">
                  <c:v>4137.18</c:v>
                </c:pt>
                <c:pt idx="47544">
                  <c:v>3966.51</c:v>
                </c:pt>
                <c:pt idx="47545">
                  <c:v>3476.37</c:v>
                </c:pt>
                <c:pt idx="47546">
                  <c:v>3610.08</c:v>
                </c:pt>
                <c:pt idx="47547">
                  <c:v>3693.13</c:v>
                </c:pt>
                <c:pt idx="47548">
                  <c:v>3866.44</c:v>
                </c:pt>
                <c:pt idx="47549">
                  <c:v>4012.57</c:v>
                </c:pt>
                <c:pt idx="47550">
                  <c:v>2517.11</c:v>
                </c:pt>
                <c:pt idx="47551">
                  <c:v>4004.71</c:v>
                </c:pt>
                <c:pt idx="47552">
                  <c:v>3898.93</c:v>
                </c:pt>
                <c:pt idx="47553">
                  <c:v>3893.5</c:v>
                </c:pt>
                <c:pt idx="47554">
                  <c:v>3709.17</c:v>
                </c:pt>
                <c:pt idx="47555">
                  <c:v>4162.1000000000004</c:v>
                </c:pt>
                <c:pt idx="47556">
                  <c:v>4231.22</c:v>
                </c:pt>
                <c:pt idx="47557">
                  <c:v>3782.64</c:v>
                </c:pt>
                <c:pt idx="47558">
                  <c:v>4705.87</c:v>
                </c:pt>
                <c:pt idx="47559">
                  <c:v>3528.65</c:v>
                </c:pt>
                <c:pt idx="47560">
                  <c:v>4730.66</c:v>
                </c:pt>
                <c:pt idx="47561">
                  <c:v>4237.45</c:v>
                </c:pt>
                <c:pt idx="47562">
                  <c:v>3715.25</c:v>
                </c:pt>
                <c:pt idx="47563">
                  <c:v>4288.3100000000004</c:v>
                </c:pt>
                <c:pt idx="47564">
                  <c:v>832.49</c:v>
                </c:pt>
                <c:pt idx="47565">
                  <c:v>786.3</c:v>
                </c:pt>
                <c:pt idx="47566">
                  <c:v>866.09</c:v>
                </c:pt>
                <c:pt idx="47567">
                  <c:v>567.46</c:v>
                </c:pt>
                <c:pt idx="47568">
                  <c:v>896.27</c:v>
                </c:pt>
                <c:pt idx="47569">
                  <c:v>896.26</c:v>
                </c:pt>
                <c:pt idx="47570">
                  <c:v>745.84</c:v>
                </c:pt>
                <c:pt idx="47571">
                  <c:v>940.17</c:v>
                </c:pt>
                <c:pt idx="47572">
                  <c:v>1089.57</c:v>
                </c:pt>
                <c:pt idx="47573">
                  <c:v>1110.6199999999999</c:v>
                </c:pt>
                <c:pt idx="47574">
                  <c:v>1543.26</c:v>
                </c:pt>
                <c:pt idx="47575">
                  <c:v>1206.8699999999999</c:v>
                </c:pt>
                <c:pt idx="47576">
                  <c:v>802.82</c:v>
                </c:pt>
                <c:pt idx="47577">
                  <c:v>1359.48</c:v>
                </c:pt>
                <c:pt idx="47578">
                  <c:v>1599.2</c:v>
                </c:pt>
                <c:pt idx="47579">
                  <c:v>568.04</c:v>
                </c:pt>
                <c:pt idx="47580">
                  <c:v>1148.8900000000001</c:v>
                </c:pt>
                <c:pt idx="47581">
                  <c:v>817.18</c:v>
                </c:pt>
                <c:pt idx="47582">
                  <c:v>1021.89</c:v>
                </c:pt>
                <c:pt idx="47583">
                  <c:v>1045.44</c:v>
                </c:pt>
                <c:pt idx="47584">
                  <c:v>1657.66</c:v>
                </c:pt>
                <c:pt idx="47585">
                  <c:v>1188.54</c:v>
                </c:pt>
                <c:pt idx="47586">
                  <c:v>1019.82</c:v>
                </c:pt>
                <c:pt idx="47587">
                  <c:v>1242.06</c:v>
                </c:pt>
                <c:pt idx="47588">
                  <c:v>1145.9100000000001</c:v>
                </c:pt>
                <c:pt idx="47589">
                  <c:v>1346</c:v>
                </c:pt>
                <c:pt idx="47590">
                  <c:v>1420.3</c:v>
                </c:pt>
                <c:pt idx="47591">
                  <c:v>1014.57</c:v>
                </c:pt>
                <c:pt idx="47592">
                  <c:v>961.27</c:v>
                </c:pt>
                <c:pt idx="47593">
                  <c:v>1210.95</c:v>
                </c:pt>
                <c:pt idx="47594">
                  <c:v>879.95</c:v>
                </c:pt>
                <c:pt idx="47595">
                  <c:v>896.91</c:v>
                </c:pt>
                <c:pt idx="47596">
                  <c:v>1067.18</c:v>
                </c:pt>
                <c:pt idx="47597">
                  <c:v>1441.44</c:v>
                </c:pt>
                <c:pt idx="47598">
                  <c:v>923.82</c:v>
                </c:pt>
                <c:pt idx="47599">
                  <c:v>941.6</c:v>
                </c:pt>
                <c:pt idx="47600">
                  <c:v>794.5</c:v>
                </c:pt>
                <c:pt idx="47601">
                  <c:v>699.56</c:v>
                </c:pt>
                <c:pt idx="47602">
                  <c:v>718.05</c:v>
                </c:pt>
                <c:pt idx="47603">
                  <c:v>833.32</c:v>
                </c:pt>
                <c:pt idx="47604">
                  <c:v>986.96</c:v>
                </c:pt>
                <c:pt idx="47605">
                  <c:v>873.94</c:v>
                </c:pt>
                <c:pt idx="47606">
                  <c:v>740.3</c:v>
                </c:pt>
                <c:pt idx="47607">
                  <c:v>1031.46</c:v>
                </c:pt>
                <c:pt idx="47608">
                  <c:v>1313.56</c:v>
                </c:pt>
                <c:pt idx="47609">
                  <c:v>1444.17</c:v>
                </c:pt>
                <c:pt idx="47610">
                  <c:v>1954.19</c:v>
                </c:pt>
                <c:pt idx="47611">
                  <c:v>997.63</c:v>
                </c:pt>
                <c:pt idx="47612">
                  <c:v>944.78</c:v>
                </c:pt>
                <c:pt idx="47613">
                  <c:v>565.70000000000005</c:v>
                </c:pt>
                <c:pt idx="47614">
                  <c:v>581.34</c:v>
                </c:pt>
                <c:pt idx="47615">
                  <c:v>713.74</c:v>
                </c:pt>
                <c:pt idx="47616">
                  <c:v>731.5</c:v>
                </c:pt>
                <c:pt idx="47617">
                  <c:v>519.20000000000005</c:v>
                </c:pt>
                <c:pt idx="47618">
                  <c:v>874.05</c:v>
                </c:pt>
                <c:pt idx="47619">
                  <c:v>704.95</c:v>
                </c:pt>
                <c:pt idx="47620">
                  <c:v>972.49</c:v>
                </c:pt>
                <c:pt idx="47621">
                  <c:v>680.87</c:v>
                </c:pt>
                <c:pt idx="47622">
                  <c:v>556.79999999999995</c:v>
                </c:pt>
                <c:pt idx="47623">
                  <c:v>1232.29</c:v>
                </c:pt>
                <c:pt idx="47624">
                  <c:v>1361.48</c:v>
                </c:pt>
                <c:pt idx="47625">
                  <c:v>847.98</c:v>
                </c:pt>
                <c:pt idx="47626">
                  <c:v>1130.7</c:v>
                </c:pt>
                <c:pt idx="47627">
                  <c:v>968.65</c:v>
                </c:pt>
                <c:pt idx="47628">
                  <c:v>1286.58</c:v>
                </c:pt>
                <c:pt idx="47629">
                  <c:v>1160.52</c:v>
                </c:pt>
                <c:pt idx="47630">
                  <c:v>858.9</c:v>
                </c:pt>
                <c:pt idx="47631">
                  <c:v>885.67</c:v>
                </c:pt>
                <c:pt idx="47632">
                  <c:v>1213.43</c:v>
                </c:pt>
                <c:pt idx="47633">
                  <c:v>957.45</c:v>
                </c:pt>
                <c:pt idx="47634">
                  <c:v>1059.72</c:v>
                </c:pt>
                <c:pt idx="47635">
                  <c:v>442.04</c:v>
                </c:pt>
                <c:pt idx="47636">
                  <c:v>1102.03</c:v>
                </c:pt>
                <c:pt idx="47637">
                  <c:v>1245.74</c:v>
                </c:pt>
                <c:pt idx="47638">
                  <c:v>1033.98</c:v>
                </c:pt>
                <c:pt idx="47639">
                  <c:v>676.73</c:v>
                </c:pt>
                <c:pt idx="47640">
                  <c:v>845.49</c:v>
                </c:pt>
                <c:pt idx="47641">
                  <c:v>920.68</c:v>
                </c:pt>
                <c:pt idx="47642">
                  <c:v>980.94</c:v>
                </c:pt>
                <c:pt idx="47643">
                  <c:v>719.23</c:v>
                </c:pt>
                <c:pt idx="47644">
                  <c:v>718.53</c:v>
                </c:pt>
                <c:pt idx="47645">
                  <c:v>1205.8399999999999</c:v>
                </c:pt>
                <c:pt idx="47646">
                  <c:v>952.3</c:v>
                </c:pt>
                <c:pt idx="47647">
                  <c:v>894.44</c:v>
                </c:pt>
                <c:pt idx="47648">
                  <c:v>937.16</c:v>
                </c:pt>
                <c:pt idx="47649">
                  <c:v>1066.31</c:v>
                </c:pt>
                <c:pt idx="47650">
                  <c:v>994.67</c:v>
                </c:pt>
                <c:pt idx="47651">
                  <c:v>855.02</c:v>
                </c:pt>
                <c:pt idx="47652">
                  <c:v>596.88</c:v>
                </c:pt>
                <c:pt idx="47653">
                  <c:v>801.63</c:v>
                </c:pt>
                <c:pt idx="47654">
                  <c:v>1013.15</c:v>
                </c:pt>
                <c:pt idx="47655">
                  <c:v>837.48</c:v>
                </c:pt>
                <c:pt idx="47656">
                  <c:v>692.59</c:v>
                </c:pt>
                <c:pt idx="47657">
                  <c:v>894.26</c:v>
                </c:pt>
                <c:pt idx="47658">
                  <c:v>573.42999999999995</c:v>
                </c:pt>
                <c:pt idx="47659">
                  <c:v>752.76</c:v>
                </c:pt>
                <c:pt idx="47660">
                  <c:v>1058.01</c:v>
                </c:pt>
                <c:pt idx="47661">
                  <c:v>1665.24</c:v>
                </c:pt>
                <c:pt idx="47662">
                  <c:v>2195.21</c:v>
                </c:pt>
                <c:pt idx="47663">
                  <c:v>1135.3900000000001</c:v>
                </c:pt>
                <c:pt idx="47664">
                  <c:v>1036.57</c:v>
                </c:pt>
                <c:pt idx="47665">
                  <c:v>962.14</c:v>
                </c:pt>
                <c:pt idx="47666">
                  <c:v>834.11</c:v>
                </c:pt>
                <c:pt idx="47667">
                  <c:v>772.34</c:v>
                </c:pt>
                <c:pt idx="47668">
                  <c:v>606.86</c:v>
                </c:pt>
                <c:pt idx="47669">
                  <c:v>926.53</c:v>
                </c:pt>
                <c:pt idx="47670">
                  <c:v>727.44</c:v>
                </c:pt>
                <c:pt idx="47671">
                  <c:v>649.08000000000004</c:v>
                </c:pt>
                <c:pt idx="47672">
                  <c:v>738.44</c:v>
                </c:pt>
                <c:pt idx="47673">
                  <c:v>724.27</c:v>
                </c:pt>
                <c:pt idx="47674">
                  <c:v>615.64</c:v>
                </c:pt>
                <c:pt idx="47675">
                  <c:v>773.12</c:v>
                </c:pt>
                <c:pt idx="47676">
                  <c:v>951.08</c:v>
                </c:pt>
                <c:pt idx="47677">
                  <c:v>953.33</c:v>
                </c:pt>
                <c:pt idx="47678">
                  <c:v>655.58</c:v>
                </c:pt>
                <c:pt idx="47679">
                  <c:v>1180.51</c:v>
                </c:pt>
                <c:pt idx="47680">
                  <c:v>1155.31</c:v>
                </c:pt>
                <c:pt idx="47681">
                  <c:v>820.18</c:v>
                </c:pt>
                <c:pt idx="47682">
                  <c:v>1175.08</c:v>
                </c:pt>
                <c:pt idx="47683">
                  <c:v>1201.67</c:v>
                </c:pt>
                <c:pt idx="47684">
                  <c:v>1117.6600000000001</c:v>
                </c:pt>
                <c:pt idx="47685">
                  <c:v>588.55999999999995</c:v>
                </c:pt>
                <c:pt idx="47686">
                  <c:v>1113.7</c:v>
                </c:pt>
                <c:pt idx="47687">
                  <c:v>1353.81</c:v>
                </c:pt>
                <c:pt idx="47688">
                  <c:v>860.92</c:v>
                </c:pt>
                <c:pt idx="47689">
                  <c:v>772.9</c:v>
                </c:pt>
                <c:pt idx="47690">
                  <c:v>659.62</c:v>
                </c:pt>
                <c:pt idx="47691">
                  <c:v>1064.7</c:v>
                </c:pt>
                <c:pt idx="47692">
                  <c:v>1167.58</c:v>
                </c:pt>
                <c:pt idx="47693">
                  <c:v>509.28</c:v>
                </c:pt>
                <c:pt idx="47694">
                  <c:v>392.44</c:v>
                </c:pt>
                <c:pt idx="47695">
                  <c:v>843.81</c:v>
                </c:pt>
                <c:pt idx="47696">
                  <c:v>623.61</c:v>
                </c:pt>
                <c:pt idx="47697">
                  <c:v>673.88</c:v>
                </c:pt>
                <c:pt idx="47698">
                  <c:v>838.93</c:v>
                </c:pt>
                <c:pt idx="47699">
                  <c:v>509.08</c:v>
                </c:pt>
                <c:pt idx="47700">
                  <c:v>405.39</c:v>
                </c:pt>
                <c:pt idx="47701">
                  <c:v>415.06</c:v>
                </c:pt>
                <c:pt idx="47702">
                  <c:v>767.01</c:v>
                </c:pt>
                <c:pt idx="47703">
                  <c:v>449.26</c:v>
                </c:pt>
                <c:pt idx="47704">
                  <c:v>618.4</c:v>
                </c:pt>
                <c:pt idx="47705">
                  <c:v>678.85</c:v>
                </c:pt>
                <c:pt idx="47706">
                  <c:v>626.58000000000004</c:v>
                </c:pt>
                <c:pt idx="47707">
                  <c:v>10543.08</c:v>
                </c:pt>
                <c:pt idx="47708">
                  <c:v>8078.23</c:v>
                </c:pt>
                <c:pt idx="47709">
                  <c:v>7834.84</c:v>
                </c:pt>
                <c:pt idx="47710">
                  <c:v>7847.57</c:v>
                </c:pt>
                <c:pt idx="47711">
                  <c:v>9472.89</c:v>
                </c:pt>
                <c:pt idx="47712">
                  <c:v>8988.3799999999992</c:v>
                </c:pt>
                <c:pt idx="47713">
                  <c:v>8176.45</c:v>
                </c:pt>
                <c:pt idx="47714">
                  <c:v>6982.02</c:v>
                </c:pt>
                <c:pt idx="47715">
                  <c:v>7591.72</c:v>
                </c:pt>
                <c:pt idx="47716">
                  <c:v>8006.27</c:v>
                </c:pt>
                <c:pt idx="47717">
                  <c:v>7459.28</c:v>
                </c:pt>
                <c:pt idx="47718">
                  <c:v>7702.03</c:v>
                </c:pt>
                <c:pt idx="47719">
                  <c:v>8266.5300000000007</c:v>
                </c:pt>
                <c:pt idx="47720">
                  <c:v>8175.15</c:v>
                </c:pt>
                <c:pt idx="47721">
                  <c:v>8427.14</c:v>
                </c:pt>
                <c:pt idx="47722">
                  <c:v>7275.47</c:v>
                </c:pt>
                <c:pt idx="47723">
                  <c:v>7779.2</c:v>
                </c:pt>
                <c:pt idx="47724">
                  <c:v>9448.85</c:v>
                </c:pt>
                <c:pt idx="47725">
                  <c:v>8754.43</c:v>
                </c:pt>
                <c:pt idx="47726">
                  <c:v>6980.32</c:v>
                </c:pt>
                <c:pt idx="47727">
                  <c:v>8324.81</c:v>
                </c:pt>
                <c:pt idx="47728">
                  <c:v>10322.43</c:v>
                </c:pt>
                <c:pt idx="47729">
                  <c:v>9727.19</c:v>
                </c:pt>
                <c:pt idx="47730">
                  <c:v>7507.93</c:v>
                </c:pt>
                <c:pt idx="47731">
                  <c:v>7962.41</c:v>
                </c:pt>
                <c:pt idx="47732">
                  <c:v>8236.9</c:v>
                </c:pt>
                <c:pt idx="47733">
                  <c:v>9686.7000000000007</c:v>
                </c:pt>
                <c:pt idx="47734">
                  <c:v>8431.3799999999992</c:v>
                </c:pt>
                <c:pt idx="47735">
                  <c:v>7567.33</c:v>
                </c:pt>
                <c:pt idx="47736">
                  <c:v>7857.35</c:v>
                </c:pt>
                <c:pt idx="47737">
                  <c:v>10927.47</c:v>
                </c:pt>
                <c:pt idx="47738">
                  <c:v>9573.93</c:v>
                </c:pt>
                <c:pt idx="47739">
                  <c:v>8731.74</c:v>
                </c:pt>
                <c:pt idx="47740">
                  <c:v>8744.25</c:v>
                </c:pt>
                <c:pt idx="47741">
                  <c:v>9415.66</c:v>
                </c:pt>
                <c:pt idx="47742">
                  <c:v>6840.78</c:v>
                </c:pt>
                <c:pt idx="47743">
                  <c:v>7619.88</c:v>
                </c:pt>
                <c:pt idx="47744">
                  <c:v>8307.92</c:v>
                </c:pt>
                <c:pt idx="47745">
                  <c:v>7009.77</c:v>
                </c:pt>
                <c:pt idx="47746">
                  <c:v>11938.4</c:v>
                </c:pt>
                <c:pt idx="47747">
                  <c:v>8056.14</c:v>
                </c:pt>
                <c:pt idx="47748">
                  <c:v>8032.62</c:v>
                </c:pt>
                <c:pt idx="47749">
                  <c:v>7899.71</c:v>
                </c:pt>
                <c:pt idx="47750">
                  <c:v>10261.61</c:v>
                </c:pt>
                <c:pt idx="47751">
                  <c:v>10831.75</c:v>
                </c:pt>
                <c:pt idx="47752">
                  <c:v>8856.2999999999993</c:v>
                </c:pt>
                <c:pt idx="47753">
                  <c:v>11708.09</c:v>
                </c:pt>
                <c:pt idx="47754">
                  <c:v>9423.93</c:v>
                </c:pt>
                <c:pt idx="47755">
                  <c:v>11360.73</c:v>
                </c:pt>
                <c:pt idx="47756">
                  <c:v>9530.7800000000007</c:v>
                </c:pt>
                <c:pt idx="47757">
                  <c:v>8254.4500000000007</c:v>
                </c:pt>
                <c:pt idx="47758">
                  <c:v>10041.85</c:v>
                </c:pt>
                <c:pt idx="47759">
                  <c:v>14263.35</c:v>
                </c:pt>
                <c:pt idx="47760">
                  <c:v>9615.4</c:v>
                </c:pt>
                <c:pt idx="47761">
                  <c:v>9686.7199999999993</c:v>
                </c:pt>
                <c:pt idx="47762">
                  <c:v>10116.17</c:v>
                </c:pt>
                <c:pt idx="47763">
                  <c:v>11702.84</c:v>
                </c:pt>
                <c:pt idx="47764">
                  <c:v>9682.4599999999991</c:v>
                </c:pt>
                <c:pt idx="47765">
                  <c:v>8793.56</c:v>
                </c:pt>
                <c:pt idx="47766">
                  <c:v>8762.68</c:v>
                </c:pt>
                <c:pt idx="47767">
                  <c:v>10223.31</c:v>
                </c:pt>
                <c:pt idx="47768">
                  <c:v>9433.7099999999991</c:v>
                </c:pt>
                <c:pt idx="47769">
                  <c:v>9345.7099999999991</c:v>
                </c:pt>
                <c:pt idx="47770">
                  <c:v>9685.2099999999991</c:v>
                </c:pt>
                <c:pt idx="47771">
                  <c:v>8058.28</c:v>
                </c:pt>
                <c:pt idx="47772">
                  <c:v>11487.55</c:v>
                </c:pt>
                <c:pt idx="47773">
                  <c:v>8264.5</c:v>
                </c:pt>
                <c:pt idx="47774">
                  <c:v>9208.8799999999992</c:v>
                </c:pt>
                <c:pt idx="47775">
                  <c:v>9488.98</c:v>
                </c:pt>
                <c:pt idx="47776">
                  <c:v>11594.22</c:v>
                </c:pt>
                <c:pt idx="47777">
                  <c:v>9555.43</c:v>
                </c:pt>
                <c:pt idx="47778">
                  <c:v>8967.6</c:v>
                </c:pt>
                <c:pt idx="47779">
                  <c:v>9833.7800000000007</c:v>
                </c:pt>
                <c:pt idx="47780">
                  <c:v>10173.780000000001</c:v>
                </c:pt>
                <c:pt idx="47781">
                  <c:v>10908.45</c:v>
                </c:pt>
                <c:pt idx="47782">
                  <c:v>8580.8799999999992</c:v>
                </c:pt>
                <c:pt idx="47783">
                  <c:v>8633.58</c:v>
                </c:pt>
                <c:pt idx="47784">
                  <c:v>8996.67</c:v>
                </c:pt>
                <c:pt idx="47785">
                  <c:v>11372.41</c:v>
                </c:pt>
                <c:pt idx="47786">
                  <c:v>9421.25</c:v>
                </c:pt>
                <c:pt idx="47787">
                  <c:v>8756.5499999999993</c:v>
                </c:pt>
                <c:pt idx="47788">
                  <c:v>8611.2900000000009</c:v>
                </c:pt>
                <c:pt idx="47789">
                  <c:v>10971.4</c:v>
                </c:pt>
                <c:pt idx="47790">
                  <c:v>10930.79</c:v>
                </c:pt>
                <c:pt idx="47791">
                  <c:v>7171.63</c:v>
                </c:pt>
                <c:pt idx="47792">
                  <c:v>11921.13</c:v>
                </c:pt>
                <c:pt idx="47793">
                  <c:v>9098.02</c:v>
                </c:pt>
                <c:pt idx="47794">
                  <c:v>12768.94</c:v>
                </c:pt>
                <c:pt idx="47795">
                  <c:v>10471.98</c:v>
                </c:pt>
                <c:pt idx="47796">
                  <c:v>11745.74</c:v>
                </c:pt>
                <c:pt idx="47797">
                  <c:v>10085.09</c:v>
                </c:pt>
                <c:pt idx="47798">
                  <c:v>12459.74</c:v>
                </c:pt>
                <c:pt idx="47799">
                  <c:v>12349.79</c:v>
                </c:pt>
                <c:pt idx="47800">
                  <c:v>10255.290000000001</c:v>
                </c:pt>
                <c:pt idx="47801">
                  <c:v>11626.32</c:v>
                </c:pt>
                <c:pt idx="47802">
                  <c:v>12088.53</c:v>
                </c:pt>
                <c:pt idx="47803">
                  <c:v>9259.16</c:v>
                </c:pt>
                <c:pt idx="47804">
                  <c:v>10668.66</c:v>
                </c:pt>
                <c:pt idx="47805">
                  <c:v>13133.4</c:v>
                </c:pt>
                <c:pt idx="47806">
                  <c:v>11346.01</c:v>
                </c:pt>
                <c:pt idx="47807">
                  <c:v>12323.01</c:v>
                </c:pt>
                <c:pt idx="47808">
                  <c:v>9756.02</c:v>
                </c:pt>
                <c:pt idx="47809">
                  <c:v>10230.91</c:v>
                </c:pt>
                <c:pt idx="47810">
                  <c:v>10552.85</c:v>
                </c:pt>
                <c:pt idx="47811">
                  <c:v>15979.18</c:v>
                </c:pt>
                <c:pt idx="47812">
                  <c:v>14751.99</c:v>
                </c:pt>
                <c:pt idx="47813">
                  <c:v>13834.89</c:v>
                </c:pt>
                <c:pt idx="47814">
                  <c:v>11037.29</c:v>
                </c:pt>
                <c:pt idx="47815">
                  <c:v>15477.51</c:v>
                </c:pt>
                <c:pt idx="47816">
                  <c:v>13694</c:v>
                </c:pt>
                <c:pt idx="47817">
                  <c:v>10664.49</c:v>
                </c:pt>
                <c:pt idx="47818">
                  <c:v>11008.58</c:v>
                </c:pt>
                <c:pt idx="47819">
                  <c:v>10440.49</c:v>
                </c:pt>
                <c:pt idx="47820">
                  <c:v>12664.53</c:v>
                </c:pt>
                <c:pt idx="47821">
                  <c:v>9874.5499999999993</c:v>
                </c:pt>
                <c:pt idx="47822">
                  <c:v>11996.18</c:v>
                </c:pt>
                <c:pt idx="47823">
                  <c:v>10825.61</c:v>
                </c:pt>
                <c:pt idx="47824">
                  <c:v>12493.5</c:v>
                </c:pt>
                <c:pt idx="47825">
                  <c:v>11703.17</c:v>
                </c:pt>
                <c:pt idx="47826">
                  <c:v>12079.12</c:v>
                </c:pt>
                <c:pt idx="47827">
                  <c:v>9212.2900000000009</c:v>
                </c:pt>
                <c:pt idx="47828">
                  <c:v>12088.16</c:v>
                </c:pt>
                <c:pt idx="47829">
                  <c:v>12772.54</c:v>
                </c:pt>
                <c:pt idx="47830">
                  <c:v>11112.86</c:v>
                </c:pt>
                <c:pt idx="47831">
                  <c:v>10388.89</c:v>
                </c:pt>
                <c:pt idx="47832">
                  <c:v>12264.38</c:v>
                </c:pt>
                <c:pt idx="47833">
                  <c:v>13099.72</c:v>
                </c:pt>
                <c:pt idx="47834">
                  <c:v>10847.06</c:v>
                </c:pt>
                <c:pt idx="47835">
                  <c:v>11477.06</c:v>
                </c:pt>
                <c:pt idx="47836">
                  <c:v>10221.700000000001</c:v>
                </c:pt>
                <c:pt idx="47837">
                  <c:v>13347.12</c:v>
                </c:pt>
                <c:pt idx="47838">
                  <c:v>9628.5499999999993</c:v>
                </c:pt>
                <c:pt idx="47839">
                  <c:v>10799.57</c:v>
                </c:pt>
                <c:pt idx="47840">
                  <c:v>10752.57</c:v>
                </c:pt>
                <c:pt idx="47841">
                  <c:v>11849.28</c:v>
                </c:pt>
                <c:pt idx="47842">
                  <c:v>10857.83</c:v>
                </c:pt>
                <c:pt idx="47843">
                  <c:v>10498.97</c:v>
                </c:pt>
                <c:pt idx="47844">
                  <c:v>9859.39</c:v>
                </c:pt>
                <c:pt idx="47845">
                  <c:v>9341.18</c:v>
                </c:pt>
                <c:pt idx="47846">
                  <c:v>14083.07</c:v>
                </c:pt>
                <c:pt idx="47847">
                  <c:v>11657.94</c:v>
                </c:pt>
                <c:pt idx="47848">
                  <c:v>10916.11</c:v>
                </c:pt>
                <c:pt idx="47849">
                  <c:v>9987.23</c:v>
                </c:pt>
                <c:pt idx="47850">
                  <c:v>2038.12</c:v>
                </c:pt>
                <c:pt idx="47851">
                  <c:v>1925.05</c:v>
                </c:pt>
                <c:pt idx="47852">
                  <c:v>1851.27</c:v>
                </c:pt>
                <c:pt idx="47853">
                  <c:v>2121.58</c:v>
                </c:pt>
                <c:pt idx="47854">
                  <c:v>2112.5300000000002</c:v>
                </c:pt>
                <c:pt idx="47855">
                  <c:v>2026.52</c:v>
                </c:pt>
                <c:pt idx="47856">
                  <c:v>2201.04</c:v>
                </c:pt>
                <c:pt idx="47857">
                  <c:v>2265.4899999999998</c:v>
                </c:pt>
                <c:pt idx="47858">
                  <c:v>2429.7800000000002</c:v>
                </c:pt>
                <c:pt idx="47859">
                  <c:v>2628.47</c:v>
                </c:pt>
                <c:pt idx="47860">
                  <c:v>2771.09</c:v>
                </c:pt>
                <c:pt idx="47861">
                  <c:v>2751.57</c:v>
                </c:pt>
                <c:pt idx="47862">
                  <c:v>2691.79</c:v>
                </c:pt>
                <c:pt idx="47863">
                  <c:v>2443.7600000000002</c:v>
                </c:pt>
                <c:pt idx="47864">
                  <c:v>2493.69</c:v>
                </c:pt>
                <c:pt idx="47865">
                  <c:v>2734.14</c:v>
                </c:pt>
                <c:pt idx="47866">
                  <c:v>461.7</c:v>
                </c:pt>
                <c:pt idx="47867">
                  <c:v>1872.67</c:v>
                </c:pt>
                <c:pt idx="47868">
                  <c:v>2615.61</c:v>
                </c:pt>
                <c:pt idx="47869">
                  <c:v>2638.39</c:v>
                </c:pt>
                <c:pt idx="47870">
                  <c:v>2970.37</c:v>
                </c:pt>
                <c:pt idx="47871">
                  <c:v>2777.74</c:v>
                </c:pt>
                <c:pt idx="47872">
                  <c:v>2742.94</c:v>
                </c:pt>
                <c:pt idx="47873">
                  <c:v>2912.9</c:v>
                </c:pt>
                <c:pt idx="47874">
                  <c:v>2889.58</c:v>
                </c:pt>
                <c:pt idx="47875">
                  <c:v>2658.25</c:v>
                </c:pt>
                <c:pt idx="47876">
                  <c:v>2524.79</c:v>
                </c:pt>
                <c:pt idx="47877">
                  <c:v>2945.16</c:v>
                </c:pt>
                <c:pt idx="47878">
                  <c:v>2570.19</c:v>
                </c:pt>
                <c:pt idx="47879">
                  <c:v>2875.56</c:v>
                </c:pt>
                <c:pt idx="47880">
                  <c:v>2800.11</c:v>
                </c:pt>
                <c:pt idx="47881">
                  <c:v>2661.1</c:v>
                </c:pt>
                <c:pt idx="47882">
                  <c:v>2786.99</c:v>
                </c:pt>
                <c:pt idx="47883">
                  <c:v>2872.45</c:v>
                </c:pt>
                <c:pt idx="47884">
                  <c:v>2850.79</c:v>
                </c:pt>
                <c:pt idx="47885">
                  <c:v>2742.29</c:v>
                </c:pt>
                <c:pt idx="47886">
                  <c:v>2791.63</c:v>
                </c:pt>
                <c:pt idx="47887">
                  <c:v>2839.37</c:v>
                </c:pt>
                <c:pt idx="47888">
                  <c:v>2759.31</c:v>
                </c:pt>
                <c:pt idx="47889">
                  <c:v>3166.8</c:v>
                </c:pt>
                <c:pt idx="47890">
                  <c:v>2810.95</c:v>
                </c:pt>
                <c:pt idx="47891">
                  <c:v>3044.51</c:v>
                </c:pt>
                <c:pt idx="47892">
                  <c:v>3294.91</c:v>
                </c:pt>
                <c:pt idx="47893">
                  <c:v>3189.41</c:v>
                </c:pt>
                <c:pt idx="47894">
                  <c:v>2996.93</c:v>
                </c:pt>
                <c:pt idx="47895">
                  <c:v>3094.74</c:v>
                </c:pt>
                <c:pt idx="47896">
                  <c:v>3366.51</c:v>
                </c:pt>
                <c:pt idx="47897">
                  <c:v>3142.49</c:v>
                </c:pt>
                <c:pt idx="47898">
                  <c:v>2887.47</c:v>
                </c:pt>
                <c:pt idx="47899">
                  <c:v>3221.3</c:v>
                </c:pt>
                <c:pt idx="47900">
                  <c:v>3197.77</c:v>
                </c:pt>
                <c:pt idx="47901">
                  <c:v>3014.02</c:v>
                </c:pt>
                <c:pt idx="47902">
                  <c:v>3481.16</c:v>
                </c:pt>
                <c:pt idx="47903">
                  <c:v>3127.24</c:v>
                </c:pt>
                <c:pt idx="47904">
                  <c:v>2908</c:v>
                </c:pt>
                <c:pt idx="47905">
                  <c:v>2858.05</c:v>
                </c:pt>
                <c:pt idx="47906">
                  <c:v>3040.65</c:v>
                </c:pt>
                <c:pt idx="47907">
                  <c:v>3052.5</c:v>
                </c:pt>
                <c:pt idx="47908">
                  <c:v>3302.22</c:v>
                </c:pt>
                <c:pt idx="47909">
                  <c:v>3263.7</c:v>
                </c:pt>
                <c:pt idx="47910">
                  <c:v>3167.71</c:v>
                </c:pt>
                <c:pt idx="47911">
                  <c:v>2871.75</c:v>
                </c:pt>
                <c:pt idx="47912">
                  <c:v>2740.79</c:v>
                </c:pt>
                <c:pt idx="47913">
                  <c:v>2908.17</c:v>
                </c:pt>
                <c:pt idx="47914">
                  <c:v>3066.25</c:v>
                </c:pt>
                <c:pt idx="47915">
                  <c:v>2984.31</c:v>
                </c:pt>
                <c:pt idx="47916">
                  <c:v>2956.24</c:v>
                </c:pt>
                <c:pt idx="47917">
                  <c:v>2939.28</c:v>
                </c:pt>
                <c:pt idx="47918">
                  <c:v>3133.1</c:v>
                </c:pt>
                <c:pt idx="47919">
                  <c:v>3307.95</c:v>
                </c:pt>
                <c:pt idx="47920">
                  <c:v>3118.02</c:v>
                </c:pt>
                <c:pt idx="47921">
                  <c:v>3334.62</c:v>
                </c:pt>
                <c:pt idx="47922">
                  <c:v>3044.2</c:v>
                </c:pt>
                <c:pt idx="47923">
                  <c:v>3377.61</c:v>
                </c:pt>
                <c:pt idx="47924">
                  <c:v>3362.93</c:v>
                </c:pt>
                <c:pt idx="47925">
                  <c:v>3470.44</c:v>
                </c:pt>
                <c:pt idx="47926">
                  <c:v>3637.53</c:v>
                </c:pt>
                <c:pt idx="47927">
                  <c:v>3570.98</c:v>
                </c:pt>
                <c:pt idx="47928">
                  <c:v>3429.01</c:v>
                </c:pt>
                <c:pt idx="47929">
                  <c:v>3327.08</c:v>
                </c:pt>
                <c:pt idx="47930">
                  <c:v>3271.72</c:v>
                </c:pt>
                <c:pt idx="47931">
                  <c:v>3297.86</c:v>
                </c:pt>
                <c:pt idx="47932">
                  <c:v>3482.88</c:v>
                </c:pt>
                <c:pt idx="47933">
                  <c:v>2087.63</c:v>
                </c:pt>
                <c:pt idx="47934">
                  <c:v>2809.85</c:v>
                </c:pt>
                <c:pt idx="47935">
                  <c:v>3388.23</c:v>
                </c:pt>
                <c:pt idx="47936">
                  <c:v>3534.7</c:v>
                </c:pt>
                <c:pt idx="47937">
                  <c:v>3202.18</c:v>
                </c:pt>
                <c:pt idx="47938">
                  <c:v>3355.35</c:v>
                </c:pt>
                <c:pt idx="47939">
                  <c:v>3300.97</c:v>
                </c:pt>
                <c:pt idx="47940">
                  <c:v>3389.02</c:v>
                </c:pt>
                <c:pt idx="47941">
                  <c:v>3133.41</c:v>
                </c:pt>
                <c:pt idx="47942">
                  <c:v>3316.97</c:v>
                </c:pt>
                <c:pt idx="47943">
                  <c:v>3307.65</c:v>
                </c:pt>
                <c:pt idx="47944">
                  <c:v>3689.99</c:v>
                </c:pt>
                <c:pt idx="47945">
                  <c:v>3591.01</c:v>
                </c:pt>
                <c:pt idx="47946">
                  <c:v>3432.32</c:v>
                </c:pt>
                <c:pt idx="47947">
                  <c:v>3146.22</c:v>
                </c:pt>
                <c:pt idx="47948">
                  <c:v>3706.91</c:v>
                </c:pt>
                <c:pt idx="47949">
                  <c:v>3578.92</c:v>
                </c:pt>
                <c:pt idx="47950">
                  <c:v>3280.43</c:v>
                </c:pt>
                <c:pt idx="47951">
                  <c:v>3477.69</c:v>
                </c:pt>
                <c:pt idx="47952">
                  <c:v>3772.32</c:v>
                </c:pt>
                <c:pt idx="47953">
                  <c:v>3524.74</c:v>
                </c:pt>
                <c:pt idx="47954">
                  <c:v>3302.11</c:v>
                </c:pt>
                <c:pt idx="47955">
                  <c:v>3435.03</c:v>
                </c:pt>
                <c:pt idx="47956">
                  <c:v>3403.22</c:v>
                </c:pt>
                <c:pt idx="47957">
                  <c:v>3608.59</c:v>
                </c:pt>
                <c:pt idx="47958">
                  <c:v>3712.95</c:v>
                </c:pt>
                <c:pt idx="47959">
                  <c:v>3340.6</c:v>
                </c:pt>
                <c:pt idx="47960">
                  <c:v>3851.45</c:v>
                </c:pt>
                <c:pt idx="47961">
                  <c:v>3185.95</c:v>
                </c:pt>
                <c:pt idx="47962">
                  <c:v>3416.34</c:v>
                </c:pt>
                <c:pt idx="47963">
                  <c:v>3271.69</c:v>
                </c:pt>
                <c:pt idx="47964">
                  <c:v>3734.61</c:v>
                </c:pt>
                <c:pt idx="47965">
                  <c:v>3243.97</c:v>
                </c:pt>
                <c:pt idx="47966">
                  <c:v>3375.29</c:v>
                </c:pt>
                <c:pt idx="47967">
                  <c:v>3542.75</c:v>
                </c:pt>
                <c:pt idx="47968">
                  <c:v>3189.65</c:v>
                </c:pt>
                <c:pt idx="47969">
                  <c:v>3403.74</c:v>
                </c:pt>
                <c:pt idx="47970">
                  <c:v>3274.04</c:v>
                </c:pt>
                <c:pt idx="47971">
                  <c:v>3390.1</c:v>
                </c:pt>
                <c:pt idx="47972">
                  <c:v>3258.78</c:v>
                </c:pt>
                <c:pt idx="47973">
                  <c:v>3227.27</c:v>
                </c:pt>
                <c:pt idx="47974">
                  <c:v>3120.56</c:v>
                </c:pt>
                <c:pt idx="47975">
                  <c:v>3206.7</c:v>
                </c:pt>
                <c:pt idx="47976">
                  <c:v>3159.65</c:v>
                </c:pt>
                <c:pt idx="47977">
                  <c:v>3231.37</c:v>
                </c:pt>
                <c:pt idx="47978">
                  <c:v>3339.17</c:v>
                </c:pt>
                <c:pt idx="47979">
                  <c:v>3346.02</c:v>
                </c:pt>
                <c:pt idx="47980">
                  <c:v>3383.8</c:v>
                </c:pt>
                <c:pt idx="47981">
                  <c:v>3230.84</c:v>
                </c:pt>
                <c:pt idx="47982">
                  <c:v>3411</c:v>
                </c:pt>
                <c:pt idx="47983">
                  <c:v>3251.31</c:v>
                </c:pt>
                <c:pt idx="47984">
                  <c:v>3473.02</c:v>
                </c:pt>
                <c:pt idx="47985">
                  <c:v>3301.85</c:v>
                </c:pt>
                <c:pt idx="47986">
                  <c:v>3129.62</c:v>
                </c:pt>
                <c:pt idx="47987">
                  <c:v>3310.9</c:v>
                </c:pt>
                <c:pt idx="47988">
                  <c:v>3185.4</c:v>
                </c:pt>
                <c:pt idx="47989">
                  <c:v>3099.65</c:v>
                </c:pt>
                <c:pt idx="47990">
                  <c:v>3274.65</c:v>
                </c:pt>
                <c:pt idx="47991">
                  <c:v>3244.46</c:v>
                </c:pt>
                <c:pt idx="47992">
                  <c:v>3309.21</c:v>
                </c:pt>
                <c:pt idx="47993">
                  <c:v>91.18</c:v>
                </c:pt>
                <c:pt idx="47994">
                  <c:v>93.12</c:v>
                </c:pt>
                <c:pt idx="47995">
                  <c:v>106.7</c:v>
                </c:pt>
                <c:pt idx="47996">
                  <c:v>102.82</c:v>
                </c:pt>
                <c:pt idx="47997">
                  <c:v>95.06</c:v>
                </c:pt>
                <c:pt idx="47998">
                  <c:v>108.64</c:v>
                </c:pt>
                <c:pt idx="47999">
                  <c:v>419.7</c:v>
                </c:pt>
                <c:pt idx="48000">
                  <c:v>1094.31</c:v>
                </c:pt>
                <c:pt idx="48001">
                  <c:v>1111.46</c:v>
                </c:pt>
                <c:pt idx="48002">
                  <c:v>1207.8599999999999</c:v>
                </c:pt>
                <c:pt idx="48003">
                  <c:v>1317.9</c:v>
                </c:pt>
                <c:pt idx="48004">
                  <c:v>1363.31</c:v>
                </c:pt>
                <c:pt idx="48005">
                  <c:v>1341.3</c:v>
                </c:pt>
                <c:pt idx="48006">
                  <c:v>1587.28</c:v>
                </c:pt>
                <c:pt idx="48007">
                  <c:v>1537.27</c:v>
                </c:pt>
                <c:pt idx="48008">
                  <c:v>1473.27</c:v>
                </c:pt>
                <c:pt idx="48009">
                  <c:v>1416.16</c:v>
                </c:pt>
                <c:pt idx="48010">
                  <c:v>1896.48</c:v>
                </c:pt>
                <c:pt idx="48011">
                  <c:v>1494.95</c:v>
                </c:pt>
                <c:pt idx="48012">
                  <c:v>1940.99</c:v>
                </c:pt>
                <c:pt idx="48013">
                  <c:v>1936.26</c:v>
                </c:pt>
                <c:pt idx="48014">
                  <c:v>1951.75</c:v>
                </c:pt>
                <c:pt idx="48015">
                  <c:v>1761.89</c:v>
                </c:pt>
                <c:pt idx="48016">
                  <c:v>1681.34</c:v>
                </c:pt>
                <c:pt idx="48017">
                  <c:v>1613.83</c:v>
                </c:pt>
                <c:pt idx="48018">
                  <c:v>1544.53</c:v>
                </c:pt>
                <c:pt idx="48019">
                  <c:v>1667.51</c:v>
                </c:pt>
                <c:pt idx="48020">
                  <c:v>1447.48</c:v>
                </c:pt>
                <c:pt idx="48021">
                  <c:v>1467.47</c:v>
                </c:pt>
                <c:pt idx="48022">
                  <c:v>1443.93</c:v>
                </c:pt>
                <c:pt idx="48023">
                  <c:v>1419.99</c:v>
                </c:pt>
                <c:pt idx="48024">
                  <c:v>1605.19</c:v>
                </c:pt>
                <c:pt idx="48025">
                  <c:v>1402.66</c:v>
                </c:pt>
                <c:pt idx="48026">
                  <c:v>1432.73</c:v>
                </c:pt>
                <c:pt idx="48027">
                  <c:v>1291.4000000000001</c:v>
                </c:pt>
                <c:pt idx="48028">
                  <c:v>1470.98</c:v>
                </c:pt>
                <c:pt idx="48029">
                  <c:v>1299.67</c:v>
                </c:pt>
                <c:pt idx="48030">
                  <c:v>1477.62</c:v>
                </c:pt>
                <c:pt idx="48031">
                  <c:v>1374.01</c:v>
                </c:pt>
                <c:pt idx="48032">
                  <c:v>1303.72</c:v>
                </c:pt>
                <c:pt idx="48033">
                  <c:v>1362.7</c:v>
                </c:pt>
                <c:pt idx="48034">
                  <c:v>1193.1400000000001</c:v>
                </c:pt>
                <c:pt idx="48035">
                  <c:v>1347.24</c:v>
                </c:pt>
                <c:pt idx="48036">
                  <c:v>1025.69</c:v>
                </c:pt>
                <c:pt idx="48037">
                  <c:v>1158.71</c:v>
                </c:pt>
                <c:pt idx="48038">
                  <c:v>1139.68</c:v>
                </c:pt>
                <c:pt idx="48039">
                  <c:v>1462.39</c:v>
                </c:pt>
                <c:pt idx="48040">
                  <c:v>1139.3</c:v>
                </c:pt>
                <c:pt idx="48041">
                  <c:v>1233.21</c:v>
                </c:pt>
                <c:pt idx="48042">
                  <c:v>1281.3599999999999</c:v>
                </c:pt>
                <c:pt idx="48043">
                  <c:v>1172.92</c:v>
                </c:pt>
                <c:pt idx="48044">
                  <c:v>1241</c:v>
                </c:pt>
                <c:pt idx="48045">
                  <c:v>1496.67</c:v>
                </c:pt>
                <c:pt idx="48046">
                  <c:v>1020.33</c:v>
                </c:pt>
                <c:pt idx="48047">
                  <c:v>1125.21</c:v>
                </c:pt>
                <c:pt idx="48048">
                  <c:v>1148.42</c:v>
                </c:pt>
                <c:pt idx="48049">
                  <c:v>1259.5899999999999</c:v>
                </c:pt>
                <c:pt idx="48050">
                  <c:v>1180.07</c:v>
                </c:pt>
                <c:pt idx="48051">
                  <c:v>1515.97</c:v>
                </c:pt>
                <c:pt idx="48052">
                  <c:v>1491.12</c:v>
                </c:pt>
                <c:pt idx="48053">
                  <c:v>1274.8599999999999</c:v>
                </c:pt>
                <c:pt idx="48054">
                  <c:v>1255.1400000000001</c:v>
                </c:pt>
                <c:pt idx="48055">
                  <c:v>1354.77</c:v>
                </c:pt>
                <c:pt idx="48056">
                  <c:v>1566.03</c:v>
                </c:pt>
                <c:pt idx="48057">
                  <c:v>1747.39</c:v>
                </c:pt>
                <c:pt idx="48058">
                  <c:v>1550.67</c:v>
                </c:pt>
                <c:pt idx="48059">
                  <c:v>1648.64</c:v>
                </c:pt>
                <c:pt idx="48060">
                  <c:v>1834.59</c:v>
                </c:pt>
                <c:pt idx="48061">
                  <c:v>1856.94</c:v>
                </c:pt>
                <c:pt idx="48062">
                  <c:v>1851.22</c:v>
                </c:pt>
                <c:pt idx="48063">
                  <c:v>1821.93</c:v>
                </c:pt>
                <c:pt idx="48064">
                  <c:v>1843.1</c:v>
                </c:pt>
                <c:pt idx="48065">
                  <c:v>1843.65</c:v>
                </c:pt>
                <c:pt idx="48066">
                  <c:v>1762.1</c:v>
                </c:pt>
                <c:pt idx="48067">
                  <c:v>2020.59</c:v>
                </c:pt>
                <c:pt idx="48068">
                  <c:v>1749.89</c:v>
                </c:pt>
                <c:pt idx="48069">
                  <c:v>1982.84</c:v>
                </c:pt>
                <c:pt idx="48070">
                  <c:v>1756.47</c:v>
                </c:pt>
                <c:pt idx="48071">
                  <c:v>1855.54</c:v>
                </c:pt>
                <c:pt idx="48072">
                  <c:v>1807.66</c:v>
                </c:pt>
                <c:pt idx="48073">
                  <c:v>1637.54</c:v>
                </c:pt>
                <c:pt idx="48074">
                  <c:v>1682.73</c:v>
                </c:pt>
                <c:pt idx="48075">
                  <c:v>1476.59</c:v>
                </c:pt>
                <c:pt idx="48076">
                  <c:v>1549.82</c:v>
                </c:pt>
                <c:pt idx="48077">
                  <c:v>1669.21</c:v>
                </c:pt>
                <c:pt idx="48078">
                  <c:v>1391.87</c:v>
                </c:pt>
                <c:pt idx="48079">
                  <c:v>1621.75</c:v>
                </c:pt>
                <c:pt idx="48080">
                  <c:v>1344.72</c:v>
                </c:pt>
                <c:pt idx="48081">
                  <c:v>1421.13</c:v>
                </c:pt>
                <c:pt idx="48082">
                  <c:v>1413.81</c:v>
                </c:pt>
                <c:pt idx="48083">
                  <c:v>1359.1</c:v>
                </c:pt>
                <c:pt idx="48084">
                  <c:v>1347.17</c:v>
                </c:pt>
                <c:pt idx="48085">
                  <c:v>1362.15</c:v>
                </c:pt>
                <c:pt idx="48086">
                  <c:v>1263.96</c:v>
                </c:pt>
                <c:pt idx="48087">
                  <c:v>1653.82</c:v>
                </c:pt>
                <c:pt idx="48088">
                  <c:v>1238.6400000000001</c:v>
                </c:pt>
                <c:pt idx="48089">
                  <c:v>986.08</c:v>
                </c:pt>
                <c:pt idx="48090">
                  <c:v>1440.83</c:v>
                </c:pt>
                <c:pt idx="48091">
                  <c:v>1401.67</c:v>
                </c:pt>
                <c:pt idx="48092">
                  <c:v>1324.16</c:v>
                </c:pt>
                <c:pt idx="48093">
                  <c:v>1302.78</c:v>
                </c:pt>
                <c:pt idx="48094">
                  <c:v>1269.96</c:v>
                </c:pt>
                <c:pt idx="48095">
                  <c:v>1465.37</c:v>
                </c:pt>
                <c:pt idx="48096">
                  <c:v>1350.09</c:v>
                </c:pt>
                <c:pt idx="48097">
                  <c:v>1633.12</c:v>
                </c:pt>
                <c:pt idx="48098">
                  <c:v>1533.88</c:v>
                </c:pt>
                <c:pt idx="48099">
                  <c:v>1442.19</c:v>
                </c:pt>
                <c:pt idx="48100">
                  <c:v>1448.31</c:v>
                </c:pt>
                <c:pt idx="48101">
                  <c:v>1583.54</c:v>
                </c:pt>
                <c:pt idx="48102">
                  <c:v>1214.79</c:v>
                </c:pt>
                <c:pt idx="48103">
                  <c:v>1833.88</c:v>
                </c:pt>
                <c:pt idx="48104">
                  <c:v>1687.82</c:v>
                </c:pt>
                <c:pt idx="48105">
                  <c:v>1630.69</c:v>
                </c:pt>
                <c:pt idx="48106">
                  <c:v>1787.33</c:v>
                </c:pt>
                <c:pt idx="48107">
                  <c:v>1908.59</c:v>
                </c:pt>
                <c:pt idx="48108">
                  <c:v>1800.28</c:v>
                </c:pt>
                <c:pt idx="48109">
                  <c:v>1599.09</c:v>
                </c:pt>
                <c:pt idx="48110">
                  <c:v>1866.76</c:v>
                </c:pt>
                <c:pt idx="48111">
                  <c:v>1598.44</c:v>
                </c:pt>
                <c:pt idx="48112">
                  <c:v>1621.05</c:v>
                </c:pt>
                <c:pt idx="48113">
                  <c:v>1585.52</c:v>
                </c:pt>
                <c:pt idx="48114">
                  <c:v>1944.64</c:v>
                </c:pt>
                <c:pt idx="48115">
                  <c:v>1610.74</c:v>
                </c:pt>
                <c:pt idx="48116">
                  <c:v>1725</c:v>
                </c:pt>
                <c:pt idx="48117">
                  <c:v>1874.8</c:v>
                </c:pt>
                <c:pt idx="48118">
                  <c:v>1740.55</c:v>
                </c:pt>
                <c:pt idx="48119">
                  <c:v>1899.66</c:v>
                </c:pt>
                <c:pt idx="48120">
                  <c:v>1649.45</c:v>
                </c:pt>
                <c:pt idx="48121">
                  <c:v>1911.22</c:v>
                </c:pt>
                <c:pt idx="48122">
                  <c:v>1878.85</c:v>
                </c:pt>
                <c:pt idx="48123">
                  <c:v>1879.59</c:v>
                </c:pt>
                <c:pt idx="48124">
                  <c:v>1655.38</c:v>
                </c:pt>
                <c:pt idx="48125">
                  <c:v>1392.98</c:v>
                </c:pt>
                <c:pt idx="48126">
                  <c:v>1737.94</c:v>
                </c:pt>
                <c:pt idx="48127">
                  <c:v>1659.67</c:v>
                </c:pt>
                <c:pt idx="48128">
                  <c:v>1848.72</c:v>
                </c:pt>
                <c:pt idx="48129">
                  <c:v>1584.63</c:v>
                </c:pt>
                <c:pt idx="48130">
                  <c:v>1542.45</c:v>
                </c:pt>
                <c:pt idx="48131">
                  <c:v>1715.19</c:v>
                </c:pt>
                <c:pt idx="48132">
                  <c:v>1392.75</c:v>
                </c:pt>
                <c:pt idx="48133">
                  <c:v>1418.56</c:v>
                </c:pt>
                <c:pt idx="48134">
                  <c:v>1375.17</c:v>
                </c:pt>
                <c:pt idx="48135">
                  <c:v>1422.07</c:v>
                </c:pt>
                <c:pt idx="48136">
                  <c:v>6459.34</c:v>
                </c:pt>
                <c:pt idx="48137">
                  <c:v>5183.41</c:v>
                </c:pt>
                <c:pt idx="48138">
                  <c:v>5038.12</c:v>
                </c:pt>
                <c:pt idx="48139">
                  <c:v>4411.43</c:v>
                </c:pt>
                <c:pt idx="48140">
                  <c:v>6136.78</c:v>
                </c:pt>
                <c:pt idx="48141">
                  <c:v>6121.68</c:v>
                </c:pt>
                <c:pt idx="48142">
                  <c:v>6528.06</c:v>
                </c:pt>
                <c:pt idx="48143">
                  <c:v>6638.75</c:v>
                </c:pt>
                <c:pt idx="48144">
                  <c:v>6967.15</c:v>
                </c:pt>
                <c:pt idx="48145">
                  <c:v>7281.32</c:v>
                </c:pt>
                <c:pt idx="48146">
                  <c:v>7513.29</c:v>
                </c:pt>
                <c:pt idx="48147">
                  <c:v>7257.3</c:v>
                </c:pt>
                <c:pt idx="48148">
                  <c:v>6891.36</c:v>
                </c:pt>
                <c:pt idx="48149">
                  <c:v>7342.88</c:v>
                </c:pt>
                <c:pt idx="48150">
                  <c:v>6515.63</c:v>
                </c:pt>
                <c:pt idx="48151">
                  <c:v>7565.33</c:v>
                </c:pt>
                <c:pt idx="48152">
                  <c:v>6690.33</c:v>
                </c:pt>
                <c:pt idx="48153">
                  <c:v>7618.18</c:v>
                </c:pt>
                <c:pt idx="48154">
                  <c:v>7188.38</c:v>
                </c:pt>
                <c:pt idx="48155">
                  <c:v>7602.98</c:v>
                </c:pt>
                <c:pt idx="48156">
                  <c:v>7170.32</c:v>
                </c:pt>
                <c:pt idx="48157">
                  <c:v>7551.65</c:v>
                </c:pt>
                <c:pt idx="48158">
                  <c:v>7484.96</c:v>
                </c:pt>
                <c:pt idx="48159">
                  <c:v>6771.48</c:v>
                </c:pt>
                <c:pt idx="48160">
                  <c:v>6962.36</c:v>
                </c:pt>
                <c:pt idx="48161">
                  <c:v>6022.62</c:v>
                </c:pt>
                <c:pt idx="48162">
                  <c:v>6575.51</c:v>
                </c:pt>
                <c:pt idx="48163">
                  <c:v>6462.81</c:v>
                </c:pt>
                <c:pt idx="48164">
                  <c:v>6819.61</c:v>
                </c:pt>
                <c:pt idx="48165">
                  <c:v>6530.24</c:v>
                </c:pt>
                <c:pt idx="48166">
                  <c:v>7704.2</c:v>
                </c:pt>
                <c:pt idx="48167">
                  <c:v>7030.33</c:v>
                </c:pt>
                <c:pt idx="48168">
                  <c:v>7103.77</c:v>
                </c:pt>
                <c:pt idx="48169">
                  <c:v>6836.8</c:v>
                </c:pt>
                <c:pt idx="48170">
                  <c:v>7677.93</c:v>
                </c:pt>
                <c:pt idx="48171">
                  <c:v>7517.51</c:v>
                </c:pt>
                <c:pt idx="48172">
                  <c:v>7136.02</c:v>
                </c:pt>
                <c:pt idx="48173">
                  <c:v>6870.97</c:v>
                </c:pt>
                <c:pt idx="48174">
                  <c:v>6374.56</c:v>
                </c:pt>
                <c:pt idx="48175">
                  <c:v>8563.4699999999993</c:v>
                </c:pt>
                <c:pt idx="48176">
                  <c:v>8457.2800000000007</c:v>
                </c:pt>
                <c:pt idx="48177">
                  <c:v>9560.89</c:v>
                </c:pt>
                <c:pt idx="48178">
                  <c:v>10007.89</c:v>
                </c:pt>
                <c:pt idx="48179">
                  <c:v>7439.16</c:v>
                </c:pt>
                <c:pt idx="48180">
                  <c:v>8153.59</c:v>
                </c:pt>
                <c:pt idx="48181">
                  <c:v>8458.7000000000007</c:v>
                </c:pt>
                <c:pt idx="48182">
                  <c:v>8104.57</c:v>
                </c:pt>
                <c:pt idx="48183">
                  <c:v>5761.17</c:v>
                </c:pt>
                <c:pt idx="48184">
                  <c:v>7672.09</c:v>
                </c:pt>
                <c:pt idx="48185">
                  <c:v>8320.57</c:v>
                </c:pt>
                <c:pt idx="48186">
                  <c:v>7799.43</c:v>
                </c:pt>
                <c:pt idx="48187">
                  <c:v>7488.39</c:v>
                </c:pt>
                <c:pt idx="48188">
                  <c:v>9329.57</c:v>
                </c:pt>
                <c:pt idx="48189">
                  <c:v>8340.9500000000007</c:v>
                </c:pt>
                <c:pt idx="48190">
                  <c:v>7016.77</c:v>
                </c:pt>
                <c:pt idx="48191">
                  <c:v>6572.93</c:v>
                </c:pt>
                <c:pt idx="48192">
                  <c:v>7192.69</c:v>
                </c:pt>
                <c:pt idx="48193">
                  <c:v>6954.02</c:v>
                </c:pt>
                <c:pt idx="48194">
                  <c:v>7013.63</c:v>
                </c:pt>
                <c:pt idx="48195">
                  <c:v>6073.71</c:v>
                </c:pt>
                <c:pt idx="48196">
                  <c:v>6660.08</c:v>
                </c:pt>
                <c:pt idx="48197">
                  <c:v>6830.36</c:v>
                </c:pt>
                <c:pt idx="48198">
                  <c:v>6298.71</c:v>
                </c:pt>
                <c:pt idx="48199">
                  <c:v>6241.9</c:v>
                </c:pt>
                <c:pt idx="48200">
                  <c:v>7250.99</c:v>
                </c:pt>
                <c:pt idx="48201">
                  <c:v>7472.74</c:v>
                </c:pt>
                <c:pt idx="48202">
                  <c:v>6671.51</c:v>
                </c:pt>
                <c:pt idx="48203">
                  <c:v>6835.25</c:v>
                </c:pt>
                <c:pt idx="48204">
                  <c:v>6206.26</c:v>
                </c:pt>
                <c:pt idx="48205">
                  <c:v>7029.89</c:v>
                </c:pt>
                <c:pt idx="48206">
                  <c:v>7271.96</c:v>
                </c:pt>
                <c:pt idx="48207">
                  <c:v>7171.73</c:v>
                </c:pt>
                <c:pt idx="48208">
                  <c:v>6371.41</c:v>
                </c:pt>
                <c:pt idx="48209">
                  <c:v>7153.02</c:v>
                </c:pt>
                <c:pt idx="48210">
                  <c:v>6533.81</c:v>
                </c:pt>
                <c:pt idx="48211">
                  <c:v>6905.86</c:v>
                </c:pt>
                <c:pt idx="48212">
                  <c:v>7314.67</c:v>
                </c:pt>
                <c:pt idx="48213">
                  <c:v>7288.47</c:v>
                </c:pt>
                <c:pt idx="48214">
                  <c:v>8100.05</c:v>
                </c:pt>
                <c:pt idx="48215">
                  <c:v>7534.24</c:v>
                </c:pt>
                <c:pt idx="48216">
                  <c:v>7999.53</c:v>
                </c:pt>
                <c:pt idx="48217">
                  <c:v>8383.8700000000008</c:v>
                </c:pt>
                <c:pt idx="48218">
                  <c:v>8188.49</c:v>
                </c:pt>
                <c:pt idx="48219">
                  <c:v>8156.23</c:v>
                </c:pt>
                <c:pt idx="48220">
                  <c:v>7591.97</c:v>
                </c:pt>
                <c:pt idx="48221">
                  <c:v>7296.25</c:v>
                </c:pt>
                <c:pt idx="48222">
                  <c:v>7301.93</c:v>
                </c:pt>
                <c:pt idx="48223">
                  <c:v>8273.92</c:v>
                </c:pt>
                <c:pt idx="48224">
                  <c:v>6989.77</c:v>
                </c:pt>
                <c:pt idx="48225">
                  <c:v>7465.73</c:v>
                </c:pt>
                <c:pt idx="48226">
                  <c:v>7971.77</c:v>
                </c:pt>
                <c:pt idx="48227">
                  <c:v>8965</c:v>
                </c:pt>
                <c:pt idx="48228">
                  <c:v>9432.94</c:v>
                </c:pt>
                <c:pt idx="48229">
                  <c:v>10260.549999999999</c:v>
                </c:pt>
                <c:pt idx="48230">
                  <c:v>10811.72</c:v>
                </c:pt>
                <c:pt idx="48231">
                  <c:v>9325.4500000000007</c:v>
                </c:pt>
                <c:pt idx="48232">
                  <c:v>10267.91</c:v>
                </c:pt>
                <c:pt idx="48233">
                  <c:v>10516.95</c:v>
                </c:pt>
                <c:pt idx="48234">
                  <c:v>10183.34</c:v>
                </c:pt>
                <c:pt idx="48235">
                  <c:v>8389.27</c:v>
                </c:pt>
                <c:pt idx="48236">
                  <c:v>9599.24</c:v>
                </c:pt>
                <c:pt idx="48237">
                  <c:v>9616.64</c:v>
                </c:pt>
                <c:pt idx="48238">
                  <c:v>8459.3799999999992</c:v>
                </c:pt>
                <c:pt idx="48239">
                  <c:v>8440.02</c:v>
                </c:pt>
                <c:pt idx="48240">
                  <c:v>9055.57</c:v>
                </c:pt>
                <c:pt idx="48241">
                  <c:v>9131.99</c:v>
                </c:pt>
                <c:pt idx="48242">
                  <c:v>8274.1200000000008</c:v>
                </c:pt>
                <c:pt idx="48243">
                  <c:v>8574.11</c:v>
                </c:pt>
                <c:pt idx="48244">
                  <c:v>8771.6</c:v>
                </c:pt>
                <c:pt idx="48245">
                  <c:v>8250.14</c:v>
                </c:pt>
                <c:pt idx="48246">
                  <c:v>8843.24</c:v>
                </c:pt>
                <c:pt idx="48247">
                  <c:v>7521.39</c:v>
                </c:pt>
                <c:pt idx="48248">
                  <c:v>7608.36</c:v>
                </c:pt>
                <c:pt idx="48249">
                  <c:v>8472.44</c:v>
                </c:pt>
                <c:pt idx="48250">
                  <c:v>8427.65</c:v>
                </c:pt>
                <c:pt idx="48251">
                  <c:v>8127.06</c:v>
                </c:pt>
                <c:pt idx="48252">
                  <c:v>7847.96</c:v>
                </c:pt>
                <c:pt idx="48253">
                  <c:v>7894.41</c:v>
                </c:pt>
                <c:pt idx="48254">
                  <c:v>7847.95</c:v>
                </c:pt>
                <c:pt idx="48255">
                  <c:v>7965.65</c:v>
                </c:pt>
                <c:pt idx="48256">
                  <c:v>7847.06</c:v>
                </c:pt>
                <c:pt idx="48257">
                  <c:v>8595.8799999999992</c:v>
                </c:pt>
                <c:pt idx="48258">
                  <c:v>8722.0300000000007</c:v>
                </c:pt>
                <c:pt idx="48259">
                  <c:v>8316.07</c:v>
                </c:pt>
                <c:pt idx="48260">
                  <c:v>8261.85</c:v>
                </c:pt>
                <c:pt idx="48261">
                  <c:v>8417.11</c:v>
                </c:pt>
                <c:pt idx="48262">
                  <c:v>8490.49</c:v>
                </c:pt>
                <c:pt idx="48263">
                  <c:v>8386.73</c:v>
                </c:pt>
                <c:pt idx="48264">
                  <c:v>8656.9500000000007</c:v>
                </c:pt>
                <c:pt idx="48265">
                  <c:v>8404.7800000000007</c:v>
                </c:pt>
                <c:pt idx="48266">
                  <c:v>9115.6200000000008</c:v>
                </c:pt>
                <c:pt idx="48267">
                  <c:v>8427.14</c:v>
                </c:pt>
                <c:pt idx="48268">
                  <c:v>8131.36</c:v>
                </c:pt>
                <c:pt idx="48269">
                  <c:v>8429.56</c:v>
                </c:pt>
                <c:pt idx="48270">
                  <c:v>8407.68</c:v>
                </c:pt>
                <c:pt idx="48271">
                  <c:v>8616.2800000000007</c:v>
                </c:pt>
                <c:pt idx="48272">
                  <c:v>8388.58</c:v>
                </c:pt>
                <c:pt idx="48273">
                  <c:v>8499.7099999999991</c:v>
                </c:pt>
                <c:pt idx="48274">
                  <c:v>8145.6</c:v>
                </c:pt>
                <c:pt idx="48275">
                  <c:v>9432.4699999999993</c:v>
                </c:pt>
                <c:pt idx="48276">
                  <c:v>9780.6</c:v>
                </c:pt>
                <c:pt idx="48277">
                  <c:v>9368.08</c:v>
                </c:pt>
                <c:pt idx="48278">
                  <c:v>9243.5300000000007</c:v>
                </c:pt>
                <c:pt idx="48279">
                  <c:v>712.5</c:v>
                </c:pt>
                <c:pt idx="48280">
                  <c:v>1030</c:v>
                </c:pt>
                <c:pt idx="48281">
                  <c:v>2.76</c:v>
                </c:pt>
                <c:pt idx="48282">
                  <c:v>1.84</c:v>
                </c:pt>
                <c:pt idx="48283">
                  <c:v>2.76</c:v>
                </c:pt>
                <c:pt idx="48284">
                  <c:v>0.92</c:v>
                </c:pt>
                <c:pt idx="48285">
                  <c:v>982.5</c:v>
                </c:pt>
                <c:pt idx="48286">
                  <c:v>4627.5</c:v>
                </c:pt>
                <c:pt idx="48287">
                  <c:v>0.92</c:v>
                </c:pt>
                <c:pt idx="48288">
                  <c:v>1.84</c:v>
                </c:pt>
                <c:pt idx="48289">
                  <c:v>281.36</c:v>
                </c:pt>
                <c:pt idx="48290">
                  <c:v>197.08</c:v>
                </c:pt>
                <c:pt idx="48291">
                  <c:v>7.96</c:v>
                </c:pt>
                <c:pt idx="48292">
                  <c:v>126.1</c:v>
                </c:pt>
                <c:pt idx="48293">
                  <c:v>181.64</c:v>
                </c:pt>
                <c:pt idx="48294">
                  <c:v>363.35</c:v>
                </c:pt>
                <c:pt idx="48295">
                  <c:v>308.36</c:v>
                </c:pt>
                <c:pt idx="48296">
                  <c:v>94.01</c:v>
                </c:pt>
                <c:pt idx="48297">
                  <c:v>4.8499999999999996</c:v>
                </c:pt>
                <c:pt idx="48298">
                  <c:v>326.48</c:v>
                </c:pt>
                <c:pt idx="48299">
                  <c:v>1644.95</c:v>
                </c:pt>
                <c:pt idx="48300">
                  <c:v>5.97</c:v>
                </c:pt>
                <c:pt idx="48301">
                  <c:v>7.96</c:v>
                </c:pt>
                <c:pt idx="48302">
                  <c:v>5.96</c:v>
                </c:pt>
                <c:pt idx="48303">
                  <c:v>6.16</c:v>
                </c:pt>
                <c:pt idx="48304">
                  <c:v>3.98</c:v>
                </c:pt>
                <c:pt idx="48305">
                  <c:v>10.33</c:v>
                </c:pt>
                <c:pt idx="48306">
                  <c:v>39</c:v>
                </c:pt>
                <c:pt idx="48307">
                  <c:v>491.62</c:v>
                </c:pt>
                <c:pt idx="48308">
                  <c:v>842.5</c:v>
                </c:pt>
                <c:pt idx="48309">
                  <c:v>5216.25</c:v>
                </c:pt>
                <c:pt idx="48310">
                  <c:v>132.63</c:v>
                </c:pt>
                <c:pt idx="48311">
                  <c:v>453.72</c:v>
                </c:pt>
                <c:pt idx="48312">
                  <c:v>220.94</c:v>
                </c:pt>
                <c:pt idx="48313">
                  <c:v>1.38</c:v>
                </c:pt>
                <c:pt idx="48314">
                  <c:v>1.54</c:v>
                </c:pt>
                <c:pt idx="48315">
                  <c:v>-2.5</c:v>
                </c:pt>
                <c:pt idx="48316">
                  <c:v>38.799999999999997</c:v>
                </c:pt>
                <c:pt idx="48317">
                  <c:v>81.48</c:v>
                </c:pt>
                <c:pt idx="48318">
                  <c:v>69.84</c:v>
                </c:pt>
                <c:pt idx="48319">
                  <c:v>120.28</c:v>
                </c:pt>
                <c:pt idx="48320">
                  <c:v>186.24</c:v>
                </c:pt>
                <c:pt idx="48321">
                  <c:v>124.16</c:v>
                </c:pt>
                <c:pt idx="48322">
                  <c:v>63.84</c:v>
                </c:pt>
                <c:pt idx="48323">
                  <c:v>87.78</c:v>
                </c:pt>
                <c:pt idx="48324">
                  <c:v>318.82</c:v>
                </c:pt>
                <c:pt idx="48325">
                  <c:v>547.72</c:v>
                </c:pt>
                <c:pt idx="48326">
                  <c:v>249.64</c:v>
                </c:pt>
                <c:pt idx="48327">
                  <c:v>429.54</c:v>
                </c:pt>
                <c:pt idx="48328">
                  <c:v>362.94</c:v>
                </c:pt>
                <c:pt idx="48329">
                  <c:v>222</c:v>
                </c:pt>
                <c:pt idx="48330">
                  <c:v>77</c:v>
                </c:pt>
                <c:pt idx="48331">
                  <c:v>32.979999999999997</c:v>
                </c:pt>
                <c:pt idx="48332">
                  <c:v>16</c:v>
                </c:pt>
                <c:pt idx="48333">
                  <c:v>190.77</c:v>
                </c:pt>
                <c:pt idx="48334">
                  <c:v>1960.96</c:v>
                </c:pt>
                <c:pt idx="48335">
                  <c:v>9</c:v>
                </c:pt>
                <c:pt idx="48336">
                  <c:v>17</c:v>
                </c:pt>
                <c:pt idx="48337">
                  <c:v>5</c:v>
                </c:pt>
                <c:pt idx="48338">
                  <c:v>15</c:v>
                </c:pt>
                <c:pt idx="48339">
                  <c:v>5.98</c:v>
                </c:pt>
                <c:pt idx="48340">
                  <c:v>1</c:v>
                </c:pt>
                <c:pt idx="48341">
                  <c:v>1420</c:v>
                </c:pt>
                <c:pt idx="48342">
                  <c:v>3935</c:v>
                </c:pt>
                <c:pt idx="48343">
                  <c:v>59.16</c:v>
                </c:pt>
                <c:pt idx="48344">
                  <c:v>483.72</c:v>
                </c:pt>
                <c:pt idx="48345">
                  <c:v>69.599999999999994</c:v>
                </c:pt>
                <c:pt idx="48346">
                  <c:v>42.68</c:v>
                </c:pt>
                <c:pt idx="48347">
                  <c:v>15.52</c:v>
                </c:pt>
                <c:pt idx="48348">
                  <c:v>139.68</c:v>
                </c:pt>
                <c:pt idx="48349">
                  <c:v>182.36</c:v>
                </c:pt>
                <c:pt idx="48350">
                  <c:v>197.88</c:v>
                </c:pt>
                <c:pt idx="48351">
                  <c:v>19.399999999999999</c:v>
                </c:pt>
                <c:pt idx="48352">
                  <c:v>310.04000000000002</c:v>
                </c:pt>
                <c:pt idx="48353">
                  <c:v>14982.41</c:v>
                </c:pt>
                <c:pt idx="48354">
                  <c:v>14528.84</c:v>
                </c:pt>
                <c:pt idx="48355">
                  <c:v>14017.62</c:v>
                </c:pt>
                <c:pt idx="48356">
                  <c:v>13203.08</c:v>
                </c:pt>
                <c:pt idx="48357">
                  <c:v>14826.43</c:v>
                </c:pt>
                <c:pt idx="48358">
                  <c:v>16265.36</c:v>
                </c:pt>
                <c:pt idx="48359">
                  <c:v>17217.57</c:v>
                </c:pt>
                <c:pt idx="48360">
                  <c:v>15680.11</c:v>
                </c:pt>
                <c:pt idx="48361">
                  <c:v>17251</c:v>
                </c:pt>
                <c:pt idx="48362">
                  <c:v>18044.91</c:v>
                </c:pt>
                <c:pt idx="48363">
                  <c:v>18143.689999999999</c:v>
                </c:pt>
                <c:pt idx="48364">
                  <c:v>17723.060000000001</c:v>
                </c:pt>
                <c:pt idx="48365">
                  <c:v>18889.509999999998</c:v>
                </c:pt>
                <c:pt idx="48366">
                  <c:v>20478.75</c:v>
                </c:pt>
                <c:pt idx="48367">
                  <c:v>18995.55</c:v>
                </c:pt>
                <c:pt idx="48368">
                  <c:v>19232.03</c:v>
                </c:pt>
                <c:pt idx="48369">
                  <c:v>20568.02</c:v>
                </c:pt>
                <c:pt idx="48370">
                  <c:v>22457.9</c:v>
                </c:pt>
                <c:pt idx="48371">
                  <c:v>20752.09</c:v>
                </c:pt>
                <c:pt idx="48372">
                  <c:v>21864.560000000001</c:v>
                </c:pt>
                <c:pt idx="48373">
                  <c:v>21451.95</c:v>
                </c:pt>
                <c:pt idx="48374">
                  <c:v>20917.669999999998</c:v>
                </c:pt>
                <c:pt idx="48375">
                  <c:v>20213.34</c:v>
                </c:pt>
                <c:pt idx="48376">
                  <c:v>19950.18</c:v>
                </c:pt>
                <c:pt idx="48377">
                  <c:v>20340.240000000002</c:v>
                </c:pt>
                <c:pt idx="48378">
                  <c:v>19494.580000000002</c:v>
                </c:pt>
                <c:pt idx="48379">
                  <c:v>20922.439999999999</c:v>
                </c:pt>
                <c:pt idx="48380">
                  <c:v>20988.73</c:v>
                </c:pt>
                <c:pt idx="48381">
                  <c:v>20826.91</c:v>
                </c:pt>
                <c:pt idx="48382">
                  <c:v>19957.2</c:v>
                </c:pt>
                <c:pt idx="48383">
                  <c:v>20585.59</c:v>
                </c:pt>
                <c:pt idx="48384">
                  <c:v>19027.38</c:v>
                </c:pt>
                <c:pt idx="48385">
                  <c:v>18689.11</c:v>
                </c:pt>
                <c:pt idx="48386">
                  <c:v>18582.45</c:v>
                </c:pt>
                <c:pt idx="48387">
                  <c:v>18056.46</c:v>
                </c:pt>
                <c:pt idx="48388">
                  <c:v>17923.13</c:v>
                </c:pt>
                <c:pt idx="48389">
                  <c:v>17690.05</c:v>
                </c:pt>
                <c:pt idx="48390">
                  <c:v>18062.849999999999</c:v>
                </c:pt>
                <c:pt idx="48391">
                  <c:v>18317.990000000002</c:v>
                </c:pt>
                <c:pt idx="48392">
                  <c:v>17733.919999999998</c:v>
                </c:pt>
                <c:pt idx="48393">
                  <c:v>16085.2</c:v>
                </c:pt>
                <c:pt idx="48394">
                  <c:v>14098.55</c:v>
                </c:pt>
                <c:pt idx="48395">
                  <c:v>16050.23</c:v>
                </c:pt>
                <c:pt idx="48396">
                  <c:v>15046.84</c:v>
                </c:pt>
                <c:pt idx="48397">
                  <c:v>15754.92</c:v>
                </c:pt>
                <c:pt idx="48398">
                  <c:v>15992.7</c:v>
                </c:pt>
                <c:pt idx="48399">
                  <c:v>17953.93</c:v>
                </c:pt>
                <c:pt idx="48400">
                  <c:v>14306.77</c:v>
                </c:pt>
                <c:pt idx="48401">
                  <c:v>15093.85</c:v>
                </c:pt>
                <c:pt idx="48402">
                  <c:v>15724.01</c:v>
                </c:pt>
                <c:pt idx="48403">
                  <c:v>15621.38</c:v>
                </c:pt>
                <c:pt idx="48404">
                  <c:v>16658.14</c:v>
                </c:pt>
                <c:pt idx="48405">
                  <c:v>18341.45</c:v>
                </c:pt>
                <c:pt idx="48406">
                  <c:v>16972.09</c:v>
                </c:pt>
                <c:pt idx="48407">
                  <c:v>16971.68</c:v>
                </c:pt>
                <c:pt idx="48408">
                  <c:v>17018.25</c:v>
                </c:pt>
                <c:pt idx="48409">
                  <c:v>17992.98</c:v>
                </c:pt>
                <c:pt idx="48410">
                  <c:v>17073.64</c:v>
                </c:pt>
                <c:pt idx="48411">
                  <c:v>18926.28</c:v>
                </c:pt>
                <c:pt idx="48412">
                  <c:v>18115.57</c:v>
                </c:pt>
                <c:pt idx="48413">
                  <c:v>18522.2</c:v>
                </c:pt>
                <c:pt idx="48414">
                  <c:v>18516.03</c:v>
                </c:pt>
                <c:pt idx="48415">
                  <c:v>19665.09</c:v>
                </c:pt>
                <c:pt idx="48416">
                  <c:v>19617.12</c:v>
                </c:pt>
                <c:pt idx="48417">
                  <c:v>20515.29</c:v>
                </c:pt>
                <c:pt idx="48418">
                  <c:v>20183.47</c:v>
                </c:pt>
                <c:pt idx="48419">
                  <c:v>19967.38</c:v>
                </c:pt>
                <c:pt idx="48420">
                  <c:v>19065.5</c:v>
                </c:pt>
                <c:pt idx="48421">
                  <c:v>20698.310000000001</c:v>
                </c:pt>
                <c:pt idx="48422">
                  <c:v>22040.21</c:v>
                </c:pt>
                <c:pt idx="48423">
                  <c:v>20354.080000000002</c:v>
                </c:pt>
                <c:pt idx="48424">
                  <c:v>20944.14</c:v>
                </c:pt>
                <c:pt idx="48425">
                  <c:v>19968.310000000001</c:v>
                </c:pt>
                <c:pt idx="48426">
                  <c:v>21763.83</c:v>
                </c:pt>
                <c:pt idx="48427">
                  <c:v>21568.21</c:v>
                </c:pt>
                <c:pt idx="48428">
                  <c:v>21030.01</c:v>
                </c:pt>
                <c:pt idx="48429">
                  <c:v>20041.080000000002</c:v>
                </c:pt>
                <c:pt idx="48430">
                  <c:v>21606.47</c:v>
                </c:pt>
                <c:pt idx="48431">
                  <c:v>22606.21</c:v>
                </c:pt>
                <c:pt idx="48432">
                  <c:v>21500.87</c:v>
                </c:pt>
                <c:pt idx="48433">
                  <c:v>22121.03</c:v>
                </c:pt>
                <c:pt idx="48434">
                  <c:v>21634.82</c:v>
                </c:pt>
                <c:pt idx="48435">
                  <c:v>22658.959999999999</c:v>
                </c:pt>
                <c:pt idx="48436">
                  <c:v>23130.51</c:v>
                </c:pt>
                <c:pt idx="48437">
                  <c:v>20806.86</c:v>
                </c:pt>
                <c:pt idx="48438">
                  <c:v>21077.11</c:v>
                </c:pt>
                <c:pt idx="48439">
                  <c:v>20006.63</c:v>
                </c:pt>
                <c:pt idx="48440">
                  <c:v>21946.45</c:v>
                </c:pt>
                <c:pt idx="48441">
                  <c:v>19595.43</c:v>
                </c:pt>
                <c:pt idx="48442">
                  <c:v>19937.97</c:v>
                </c:pt>
                <c:pt idx="48443">
                  <c:v>18742.080000000002</c:v>
                </c:pt>
                <c:pt idx="48444">
                  <c:v>19065.669999999998</c:v>
                </c:pt>
                <c:pt idx="48445">
                  <c:v>17902.75</c:v>
                </c:pt>
                <c:pt idx="48446">
                  <c:v>17275.36</c:v>
                </c:pt>
                <c:pt idx="48447">
                  <c:v>18858.560000000001</c:v>
                </c:pt>
                <c:pt idx="48448">
                  <c:v>17828.560000000001</c:v>
                </c:pt>
                <c:pt idx="48449">
                  <c:v>17650.64</c:v>
                </c:pt>
                <c:pt idx="48450">
                  <c:v>18184.71</c:v>
                </c:pt>
                <c:pt idx="48451">
                  <c:v>18943.27</c:v>
                </c:pt>
                <c:pt idx="48452">
                  <c:v>16081.13</c:v>
                </c:pt>
                <c:pt idx="48453">
                  <c:v>18791.36</c:v>
                </c:pt>
                <c:pt idx="48454">
                  <c:v>18065.310000000001</c:v>
                </c:pt>
                <c:pt idx="48455">
                  <c:v>18160.560000000001</c:v>
                </c:pt>
                <c:pt idx="48456">
                  <c:v>17561.29</c:v>
                </c:pt>
                <c:pt idx="48457">
                  <c:v>18025.919999999998</c:v>
                </c:pt>
                <c:pt idx="48458">
                  <c:v>18484.46</c:v>
                </c:pt>
                <c:pt idx="48459">
                  <c:v>18728.98</c:v>
                </c:pt>
                <c:pt idx="48460">
                  <c:v>19285.63</c:v>
                </c:pt>
                <c:pt idx="48461">
                  <c:v>20430.98</c:v>
                </c:pt>
                <c:pt idx="48462">
                  <c:v>20072.150000000001</c:v>
                </c:pt>
                <c:pt idx="48463">
                  <c:v>19584.09</c:v>
                </c:pt>
                <c:pt idx="48464">
                  <c:v>18847.38</c:v>
                </c:pt>
                <c:pt idx="48465">
                  <c:v>19579.37</c:v>
                </c:pt>
                <c:pt idx="48466">
                  <c:v>20837.810000000001</c:v>
                </c:pt>
                <c:pt idx="48467">
                  <c:v>21083.1</c:v>
                </c:pt>
                <c:pt idx="48468">
                  <c:v>19762.63</c:v>
                </c:pt>
                <c:pt idx="48469">
                  <c:v>20905.259999999998</c:v>
                </c:pt>
                <c:pt idx="48470">
                  <c:v>22721.31</c:v>
                </c:pt>
                <c:pt idx="48471">
                  <c:v>20266.03</c:v>
                </c:pt>
                <c:pt idx="48472">
                  <c:v>20293.95</c:v>
                </c:pt>
                <c:pt idx="48473">
                  <c:v>22301.599999999999</c:v>
                </c:pt>
                <c:pt idx="48474">
                  <c:v>22442.97</c:v>
                </c:pt>
                <c:pt idx="48475">
                  <c:v>21211.18</c:v>
                </c:pt>
                <c:pt idx="48476">
                  <c:v>21586.720000000001</c:v>
                </c:pt>
                <c:pt idx="48477">
                  <c:v>21920.46</c:v>
                </c:pt>
                <c:pt idx="48478">
                  <c:v>23321.14</c:v>
                </c:pt>
                <c:pt idx="48479">
                  <c:v>23277.56</c:v>
                </c:pt>
                <c:pt idx="48480">
                  <c:v>20492.169999999998</c:v>
                </c:pt>
                <c:pt idx="48481">
                  <c:v>21628.42</c:v>
                </c:pt>
                <c:pt idx="48482">
                  <c:v>21704.2</c:v>
                </c:pt>
                <c:pt idx="48483">
                  <c:v>22373.25</c:v>
                </c:pt>
                <c:pt idx="48484">
                  <c:v>22492.080000000002</c:v>
                </c:pt>
                <c:pt idx="48485">
                  <c:v>22591.82</c:v>
                </c:pt>
                <c:pt idx="48486">
                  <c:v>21504.57</c:v>
                </c:pt>
                <c:pt idx="48487">
                  <c:v>23449.42</c:v>
                </c:pt>
                <c:pt idx="48488">
                  <c:v>23307.86</c:v>
                </c:pt>
                <c:pt idx="48489">
                  <c:v>20017.759999999998</c:v>
                </c:pt>
                <c:pt idx="48490">
                  <c:v>19915.5</c:v>
                </c:pt>
                <c:pt idx="48491">
                  <c:v>21134.21</c:v>
                </c:pt>
                <c:pt idx="48492">
                  <c:v>20683.48</c:v>
                </c:pt>
                <c:pt idx="48493">
                  <c:v>19556.060000000001</c:v>
                </c:pt>
                <c:pt idx="48494">
                  <c:v>19413.22</c:v>
                </c:pt>
                <c:pt idx="48495">
                  <c:v>19630.59</c:v>
                </c:pt>
                <c:pt idx="48496">
                  <c:v>1825.31</c:v>
                </c:pt>
                <c:pt idx="48497">
                  <c:v>1590.96</c:v>
                </c:pt>
                <c:pt idx="48498">
                  <c:v>2035.2</c:v>
                </c:pt>
                <c:pt idx="48499">
                  <c:v>1751.97</c:v>
                </c:pt>
                <c:pt idx="48500">
                  <c:v>1591.64</c:v>
                </c:pt>
                <c:pt idx="48501">
                  <c:v>2309.77</c:v>
                </c:pt>
                <c:pt idx="48502">
                  <c:v>4129.33</c:v>
                </c:pt>
                <c:pt idx="48503">
                  <c:v>3747.22</c:v>
                </c:pt>
                <c:pt idx="48504">
                  <c:v>4306.8999999999996</c:v>
                </c:pt>
                <c:pt idx="48505">
                  <c:v>5310.97</c:v>
                </c:pt>
                <c:pt idx="48506">
                  <c:v>4595.1499999999996</c:v>
                </c:pt>
                <c:pt idx="48507">
                  <c:v>5225.91</c:v>
                </c:pt>
                <c:pt idx="48508">
                  <c:v>4960.1400000000003</c:v>
                </c:pt>
                <c:pt idx="48509">
                  <c:v>5096.0200000000004</c:v>
                </c:pt>
                <c:pt idx="48510">
                  <c:v>4628.9399999999996</c:v>
                </c:pt>
                <c:pt idx="48511">
                  <c:v>5489.47</c:v>
                </c:pt>
                <c:pt idx="48512">
                  <c:v>5926.65</c:v>
                </c:pt>
                <c:pt idx="48513">
                  <c:v>5810.91</c:v>
                </c:pt>
                <c:pt idx="48514">
                  <c:v>5345.59</c:v>
                </c:pt>
                <c:pt idx="48515">
                  <c:v>4867.29</c:v>
                </c:pt>
                <c:pt idx="48516">
                  <c:v>5009.59</c:v>
                </c:pt>
                <c:pt idx="48517">
                  <c:v>5599.45</c:v>
                </c:pt>
                <c:pt idx="48518">
                  <c:v>5901.79</c:v>
                </c:pt>
                <c:pt idx="48519">
                  <c:v>5284.69</c:v>
                </c:pt>
                <c:pt idx="48520">
                  <c:v>5170.57</c:v>
                </c:pt>
                <c:pt idx="48521">
                  <c:v>4777.9799999999996</c:v>
                </c:pt>
                <c:pt idx="48522">
                  <c:v>5080.3900000000003</c:v>
                </c:pt>
                <c:pt idx="48523">
                  <c:v>4787.3599999999997</c:v>
                </c:pt>
                <c:pt idx="48524">
                  <c:v>4902.37</c:v>
                </c:pt>
                <c:pt idx="48525">
                  <c:v>4615.24</c:v>
                </c:pt>
                <c:pt idx="48526">
                  <c:v>5101.76</c:v>
                </c:pt>
                <c:pt idx="48527">
                  <c:v>6053.92</c:v>
                </c:pt>
                <c:pt idx="48528">
                  <c:v>5363.27</c:v>
                </c:pt>
                <c:pt idx="48529">
                  <c:v>4338.33</c:v>
                </c:pt>
                <c:pt idx="48530">
                  <c:v>5173.3500000000004</c:v>
                </c:pt>
                <c:pt idx="48531">
                  <c:v>4341.3500000000004</c:v>
                </c:pt>
                <c:pt idx="48532">
                  <c:v>5125.4799999999996</c:v>
                </c:pt>
                <c:pt idx="48533">
                  <c:v>4833.9399999999996</c:v>
                </c:pt>
                <c:pt idx="48534">
                  <c:v>5027.67</c:v>
                </c:pt>
                <c:pt idx="48535">
                  <c:v>4927.33</c:v>
                </c:pt>
                <c:pt idx="48536">
                  <c:v>4443.08</c:v>
                </c:pt>
                <c:pt idx="48537">
                  <c:v>4624.6899999999996</c:v>
                </c:pt>
                <c:pt idx="48538">
                  <c:v>6965.68</c:v>
                </c:pt>
                <c:pt idx="48539">
                  <c:v>4883.83</c:v>
                </c:pt>
                <c:pt idx="48540">
                  <c:v>5037.08</c:v>
                </c:pt>
                <c:pt idx="48541">
                  <c:v>4402.92</c:v>
                </c:pt>
                <c:pt idx="48542">
                  <c:v>7155.23</c:v>
                </c:pt>
                <c:pt idx="48543">
                  <c:v>6625.6</c:v>
                </c:pt>
                <c:pt idx="48544">
                  <c:v>4148.2700000000004</c:v>
                </c:pt>
                <c:pt idx="48545">
                  <c:v>4263.97</c:v>
                </c:pt>
                <c:pt idx="48546">
                  <c:v>4318.42</c:v>
                </c:pt>
                <c:pt idx="48547">
                  <c:v>4604.53</c:v>
                </c:pt>
                <c:pt idx="48548">
                  <c:v>4736.49</c:v>
                </c:pt>
                <c:pt idx="48549">
                  <c:v>4618.37</c:v>
                </c:pt>
                <c:pt idx="48550">
                  <c:v>5070.76</c:v>
                </c:pt>
                <c:pt idx="48551">
                  <c:v>5090.63</c:v>
                </c:pt>
                <c:pt idx="48552">
                  <c:v>5046.9399999999996</c:v>
                </c:pt>
                <c:pt idx="48553">
                  <c:v>4876.22</c:v>
                </c:pt>
                <c:pt idx="48554">
                  <c:v>5934.48</c:v>
                </c:pt>
                <c:pt idx="48555">
                  <c:v>5372.75</c:v>
                </c:pt>
                <c:pt idx="48556">
                  <c:v>5299.06</c:v>
                </c:pt>
                <c:pt idx="48557">
                  <c:v>5752.99</c:v>
                </c:pt>
                <c:pt idx="48558">
                  <c:v>5878.31</c:v>
                </c:pt>
                <c:pt idx="48559">
                  <c:v>6240.35</c:v>
                </c:pt>
                <c:pt idx="48560">
                  <c:v>6258.57</c:v>
                </c:pt>
                <c:pt idx="48561">
                  <c:v>5558.53</c:v>
                </c:pt>
                <c:pt idx="48562">
                  <c:v>6179.24</c:v>
                </c:pt>
                <c:pt idx="48563">
                  <c:v>5674.9</c:v>
                </c:pt>
                <c:pt idx="48564">
                  <c:v>6316.47</c:v>
                </c:pt>
                <c:pt idx="48565">
                  <c:v>7306.34</c:v>
                </c:pt>
                <c:pt idx="48566">
                  <c:v>6960.74</c:v>
                </c:pt>
                <c:pt idx="48567">
                  <c:v>6787.63</c:v>
                </c:pt>
                <c:pt idx="48568">
                  <c:v>6586.07</c:v>
                </c:pt>
                <c:pt idx="48569">
                  <c:v>7674.15</c:v>
                </c:pt>
                <c:pt idx="48570">
                  <c:v>7924.68</c:v>
                </c:pt>
                <c:pt idx="48571">
                  <c:v>6373.41</c:v>
                </c:pt>
                <c:pt idx="48572">
                  <c:v>6589.55</c:v>
                </c:pt>
                <c:pt idx="48573">
                  <c:v>5908.22</c:v>
                </c:pt>
                <c:pt idx="48574">
                  <c:v>5966.45</c:v>
                </c:pt>
                <c:pt idx="48575">
                  <c:v>5558.61</c:v>
                </c:pt>
                <c:pt idx="48576">
                  <c:v>5485.43</c:v>
                </c:pt>
                <c:pt idx="48577">
                  <c:v>5284.26</c:v>
                </c:pt>
                <c:pt idx="48578">
                  <c:v>6222.09</c:v>
                </c:pt>
                <c:pt idx="48579">
                  <c:v>6297.18</c:v>
                </c:pt>
                <c:pt idx="48580">
                  <c:v>5631.01</c:v>
                </c:pt>
                <c:pt idx="48581">
                  <c:v>5708.81</c:v>
                </c:pt>
                <c:pt idx="48582">
                  <c:v>6582.37</c:v>
                </c:pt>
                <c:pt idx="48583">
                  <c:v>5957.77</c:v>
                </c:pt>
                <c:pt idx="48584">
                  <c:v>6096.43</c:v>
                </c:pt>
                <c:pt idx="48585">
                  <c:v>5813.46</c:v>
                </c:pt>
                <c:pt idx="48586">
                  <c:v>5825.78</c:v>
                </c:pt>
                <c:pt idx="48587">
                  <c:v>5676.77</c:v>
                </c:pt>
                <c:pt idx="48588">
                  <c:v>5725.89</c:v>
                </c:pt>
                <c:pt idx="48589">
                  <c:v>6052.6</c:v>
                </c:pt>
                <c:pt idx="48590">
                  <c:v>7975.33</c:v>
                </c:pt>
                <c:pt idx="48591">
                  <c:v>5265.35</c:v>
                </c:pt>
                <c:pt idx="48592">
                  <c:v>5800.63</c:v>
                </c:pt>
                <c:pt idx="48593">
                  <c:v>5396.39</c:v>
                </c:pt>
                <c:pt idx="48594">
                  <c:v>6807.95</c:v>
                </c:pt>
                <c:pt idx="48595">
                  <c:v>7503.07</c:v>
                </c:pt>
                <c:pt idx="48596">
                  <c:v>7099.35</c:v>
                </c:pt>
                <c:pt idx="48597">
                  <c:v>5298.76</c:v>
                </c:pt>
                <c:pt idx="48598">
                  <c:v>5937.66</c:v>
                </c:pt>
                <c:pt idx="48599">
                  <c:v>6012.67</c:v>
                </c:pt>
                <c:pt idx="48600">
                  <c:v>5927.13</c:v>
                </c:pt>
                <c:pt idx="48601">
                  <c:v>5894.41</c:v>
                </c:pt>
                <c:pt idx="48602">
                  <c:v>5849.29</c:v>
                </c:pt>
                <c:pt idx="48603">
                  <c:v>5588.21</c:v>
                </c:pt>
                <c:pt idx="48604">
                  <c:v>6375.3</c:v>
                </c:pt>
                <c:pt idx="48605">
                  <c:v>6695.39</c:v>
                </c:pt>
                <c:pt idx="48606">
                  <c:v>6877.02</c:v>
                </c:pt>
                <c:pt idx="48607">
                  <c:v>7172.38</c:v>
                </c:pt>
                <c:pt idx="48608">
                  <c:v>7230.13</c:v>
                </c:pt>
                <c:pt idx="48609">
                  <c:v>7910.94</c:v>
                </c:pt>
                <c:pt idx="48610">
                  <c:v>9170.57</c:v>
                </c:pt>
                <c:pt idx="48611">
                  <c:v>7169.54</c:v>
                </c:pt>
                <c:pt idx="48612">
                  <c:v>7689.38</c:v>
                </c:pt>
                <c:pt idx="48613">
                  <c:v>7900.58</c:v>
                </c:pt>
                <c:pt idx="48614">
                  <c:v>7817.27</c:v>
                </c:pt>
                <c:pt idx="48615">
                  <c:v>7585.13</c:v>
                </c:pt>
                <c:pt idx="48616">
                  <c:v>8148.67</c:v>
                </c:pt>
                <c:pt idx="48617">
                  <c:v>9698.51</c:v>
                </c:pt>
                <c:pt idx="48618">
                  <c:v>7695.7</c:v>
                </c:pt>
                <c:pt idx="48619">
                  <c:v>7841.57</c:v>
                </c:pt>
                <c:pt idx="48620">
                  <c:v>8529.3700000000008</c:v>
                </c:pt>
                <c:pt idx="48621">
                  <c:v>8112.56</c:v>
                </c:pt>
                <c:pt idx="48622">
                  <c:v>9270.14</c:v>
                </c:pt>
                <c:pt idx="48623">
                  <c:v>7421.61</c:v>
                </c:pt>
                <c:pt idx="48624">
                  <c:v>8232.06</c:v>
                </c:pt>
                <c:pt idx="48625">
                  <c:v>7409.09</c:v>
                </c:pt>
                <c:pt idx="48626">
                  <c:v>8417.2900000000009</c:v>
                </c:pt>
                <c:pt idx="48627">
                  <c:v>7527.22</c:v>
                </c:pt>
                <c:pt idx="48628">
                  <c:v>7125.54</c:v>
                </c:pt>
                <c:pt idx="48629">
                  <c:v>7175.93</c:v>
                </c:pt>
                <c:pt idx="48630">
                  <c:v>8515.3799999999992</c:v>
                </c:pt>
                <c:pt idx="48631">
                  <c:v>9399.7099999999991</c:v>
                </c:pt>
                <c:pt idx="48632">
                  <c:v>7491.26</c:v>
                </c:pt>
                <c:pt idx="48633">
                  <c:v>7693.05</c:v>
                </c:pt>
                <c:pt idx="48634">
                  <c:v>8575.16</c:v>
                </c:pt>
                <c:pt idx="48635">
                  <c:v>8184.74</c:v>
                </c:pt>
                <c:pt idx="48636">
                  <c:v>7720.77</c:v>
                </c:pt>
                <c:pt idx="48637">
                  <c:v>7775.71</c:v>
                </c:pt>
                <c:pt idx="48638">
                  <c:v>8704.8700000000008</c:v>
                </c:pt>
                <c:pt idx="48639">
                  <c:v>483.41</c:v>
                </c:pt>
                <c:pt idx="48640">
                  <c:v>418.6</c:v>
                </c:pt>
                <c:pt idx="48641">
                  <c:v>402.98</c:v>
                </c:pt>
                <c:pt idx="48642">
                  <c:v>545.29</c:v>
                </c:pt>
                <c:pt idx="48643">
                  <c:v>570.20000000000005</c:v>
                </c:pt>
                <c:pt idx="48644">
                  <c:v>697.86</c:v>
                </c:pt>
                <c:pt idx="48645">
                  <c:v>619.34</c:v>
                </c:pt>
                <c:pt idx="48646">
                  <c:v>671.75</c:v>
                </c:pt>
                <c:pt idx="48647">
                  <c:v>596.12</c:v>
                </c:pt>
                <c:pt idx="48648">
                  <c:v>548.29999999999995</c:v>
                </c:pt>
                <c:pt idx="48649">
                  <c:v>623.70000000000005</c:v>
                </c:pt>
                <c:pt idx="48650">
                  <c:v>596.82000000000005</c:v>
                </c:pt>
                <c:pt idx="48651">
                  <c:v>547.11</c:v>
                </c:pt>
                <c:pt idx="48652">
                  <c:v>771.01</c:v>
                </c:pt>
                <c:pt idx="48653">
                  <c:v>659.96</c:v>
                </c:pt>
                <c:pt idx="48654">
                  <c:v>704.81</c:v>
                </c:pt>
                <c:pt idx="48655">
                  <c:v>585.33000000000004</c:v>
                </c:pt>
                <c:pt idx="48656">
                  <c:v>584.61</c:v>
                </c:pt>
                <c:pt idx="48657">
                  <c:v>613.21</c:v>
                </c:pt>
                <c:pt idx="48658">
                  <c:v>655.87</c:v>
                </c:pt>
                <c:pt idx="48659">
                  <c:v>701.14</c:v>
                </c:pt>
                <c:pt idx="48660">
                  <c:v>774.21</c:v>
                </c:pt>
                <c:pt idx="48661">
                  <c:v>651.6</c:v>
                </c:pt>
                <c:pt idx="48662">
                  <c:v>596.80999999999995</c:v>
                </c:pt>
                <c:pt idx="48663">
                  <c:v>541</c:v>
                </c:pt>
                <c:pt idx="48664">
                  <c:v>592.9</c:v>
                </c:pt>
                <c:pt idx="48665">
                  <c:v>520.35</c:v>
                </c:pt>
                <c:pt idx="48666">
                  <c:v>550.49</c:v>
                </c:pt>
                <c:pt idx="48667">
                  <c:v>647.25</c:v>
                </c:pt>
                <c:pt idx="48668">
                  <c:v>528.87</c:v>
                </c:pt>
                <c:pt idx="48669">
                  <c:v>661.27</c:v>
                </c:pt>
                <c:pt idx="48670">
                  <c:v>558.97</c:v>
                </c:pt>
                <c:pt idx="48671">
                  <c:v>686.95</c:v>
                </c:pt>
                <c:pt idx="48672">
                  <c:v>574.54999999999995</c:v>
                </c:pt>
                <c:pt idx="48673">
                  <c:v>687.2</c:v>
                </c:pt>
                <c:pt idx="48674">
                  <c:v>625.38</c:v>
                </c:pt>
                <c:pt idx="48675">
                  <c:v>684.47</c:v>
                </c:pt>
                <c:pt idx="48676">
                  <c:v>680.22</c:v>
                </c:pt>
                <c:pt idx="48677">
                  <c:v>627.70000000000005</c:v>
                </c:pt>
                <c:pt idx="48678">
                  <c:v>609.67999999999995</c:v>
                </c:pt>
                <c:pt idx="48679">
                  <c:v>610.32000000000005</c:v>
                </c:pt>
                <c:pt idx="48680">
                  <c:v>543.22</c:v>
                </c:pt>
                <c:pt idx="48681">
                  <c:v>738.04</c:v>
                </c:pt>
                <c:pt idx="48682">
                  <c:v>393.65</c:v>
                </c:pt>
                <c:pt idx="48683">
                  <c:v>609.28</c:v>
                </c:pt>
                <c:pt idx="48684">
                  <c:v>685.85</c:v>
                </c:pt>
                <c:pt idx="48685">
                  <c:v>765.77</c:v>
                </c:pt>
                <c:pt idx="48686">
                  <c:v>679.37</c:v>
                </c:pt>
                <c:pt idx="48687">
                  <c:v>610.44000000000005</c:v>
                </c:pt>
                <c:pt idx="48688">
                  <c:v>733.73</c:v>
                </c:pt>
                <c:pt idx="48689">
                  <c:v>736.76</c:v>
                </c:pt>
                <c:pt idx="48690">
                  <c:v>714.78</c:v>
                </c:pt>
                <c:pt idx="48691">
                  <c:v>827.11</c:v>
                </c:pt>
                <c:pt idx="48692">
                  <c:v>807.32</c:v>
                </c:pt>
                <c:pt idx="48693">
                  <c:v>692.48</c:v>
                </c:pt>
                <c:pt idx="48694">
                  <c:v>718.89</c:v>
                </c:pt>
                <c:pt idx="48695">
                  <c:v>700.94</c:v>
                </c:pt>
                <c:pt idx="48696">
                  <c:v>736.99</c:v>
                </c:pt>
                <c:pt idx="48697">
                  <c:v>705.31</c:v>
                </c:pt>
                <c:pt idx="48698">
                  <c:v>677.44</c:v>
                </c:pt>
                <c:pt idx="48699">
                  <c:v>790.4</c:v>
                </c:pt>
                <c:pt idx="48700">
                  <c:v>687.5</c:v>
                </c:pt>
                <c:pt idx="48701">
                  <c:v>623.42999999999995</c:v>
                </c:pt>
                <c:pt idx="48702">
                  <c:v>612</c:v>
                </c:pt>
                <c:pt idx="48703">
                  <c:v>657.65</c:v>
                </c:pt>
                <c:pt idx="48704">
                  <c:v>723.37</c:v>
                </c:pt>
                <c:pt idx="48705">
                  <c:v>821.04</c:v>
                </c:pt>
                <c:pt idx="48706">
                  <c:v>619.94000000000005</c:v>
                </c:pt>
                <c:pt idx="48707">
                  <c:v>716.32</c:v>
                </c:pt>
                <c:pt idx="48708">
                  <c:v>669.74</c:v>
                </c:pt>
                <c:pt idx="48709">
                  <c:v>709.97</c:v>
                </c:pt>
                <c:pt idx="48710">
                  <c:v>602.1</c:v>
                </c:pt>
                <c:pt idx="48711">
                  <c:v>732.91</c:v>
                </c:pt>
                <c:pt idx="48712">
                  <c:v>676.77</c:v>
                </c:pt>
                <c:pt idx="48713">
                  <c:v>688.83</c:v>
                </c:pt>
                <c:pt idx="48714">
                  <c:v>721.32</c:v>
                </c:pt>
                <c:pt idx="48715">
                  <c:v>681.29</c:v>
                </c:pt>
                <c:pt idx="48716">
                  <c:v>606.38</c:v>
                </c:pt>
                <c:pt idx="48717">
                  <c:v>614.82000000000005</c:v>
                </c:pt>
                <c:pt idx="48718">
                  <c:v>587.77</c:v>
                </c:pt>
                <c:pt idx="48719">
                  <c:v>755.59</c:v>
                </c:pt>
                <c:pt idx="48720">
                  <c:v>728.33</c:v>
                </c:pt>
                <c:pt idx="48721">
                  <c:v>636.28</c:v>
                </c:pt>
                <c:pt idx="48722">
                  <c:v>522.99</c:v>
                </c:pt>
                <c:pt idx="48723">
                  <c:v>663.88</c:v>
                </c:pt>
                <c:pt idx="48724">
                  <c:v>676.9</c:v>
                </c:pt>
                <c:pt idx="48725">
                  <c:v>646.74</c:v>
                </c:pt>
                <c:pt idx="48726">
                  <c:v>709</c:v>
                </c:pt>
                <c:pt idx="48727">
                  <c:v>859.14</c:v>
                </c:pt>
                <c:pt idx="48728">
                  <c:v>743.59</c:v>
                </c:pt>
                <c:pt idx="48729">
                  <c:v>636.82000000000005</c:v>
                </c:pt>
                <c:pt idx="48730">
                  <c:v>634.75</c:v>
                </c:pt>
                <c:pt idx="48731">
                  <c:v>799.87</c:v>
                </c:pt>
                <c:pt idx="48732">
                  <c:v>630.96</c:v>
                </c:pt>
                <c:pt idx="48733">
                  <c:v>750.62</c:v>
                </c:pt>
                <c:pt idx="48734">
                  <c:v>739.61</c:v>
                </c:pt>
                <c:pt idx="48735">
                  <c:v>726.07</c:v>
                </c:pt>
                <c:pt idx="48736">
                  <c:v>796.66</c:v>
                </c:pt>
                <c:pt idx="48737">
                  <c:v>858.77</c:v>
                </c:pt>
                <c:pt idx="48738">
                  <c:v>720.42</c:v>
                </c:pt>
                <c:pt idx="48739">
                  <c:v>791.72</c:v>
                </c:pt>
                <c:pt idx="48740">
                  <c:v>824.67</c:v>
                </c:pt>
                <c:pt idx="48741">
                  <c:v>656.93</c:v>
                </c:pt>
                <c:pt idx="48742">
                  <c:v>745.74</c:v>
                </c:pt>
                <c:pt idx="48743">
                  <c:v>902.41</c:v>
                </c:pt>
                <c:pt idx="48744">
                  <c:v>779.59</c:v>
                </c:pt>
                <c:pt idx="48745">
                  <c:v>742.41</c:v>
                </c:pt>
                <c:pt idx="48746">
                  <c:v>749.49</c:v>
                </c:pt>
                <c:pt idx="48747">
                  <c:v>657.41</c:v>
                </c:pt>
                <c:pt idx="48748">
                  <c:v>767.79</c:v>
                </c:pt>
                <c:pt idx="48749">
                  <c:v>801.24</c:v>
                </c:pt>
                <c:pt idx="48750">
                  <c:v>670.52</c:v>
                </c:pt>
                <c:pt idx="48751">
                  <c:v>634.53</c:v>
                </c:pt>
                <c:pt idx="48752">
                  <c:v>539.80999999999995</c:v>
                </c:pt>
                <c:pt idx="48753">
                  <c:v>712.45</c:v>
                </c:pt>
                <c:pt idx="48754">
                  <c:v>666.54</c:v>
                </c:pt>
                <c:pt idx="48755">
                  <c:v>615.73</c:v>
                </c:pt>
                <c:pt idx="48756">
                  <c:v>677.94</c:v>
                </c:pt>
                <c:pt idx="48757">
                  <c:v>716.2</c:v>
                </c:pt>
                <c:pt idx="48758">
                  <c:v>644.91999999999996</c:v>
                </c:pt>
                <c:pt idx="48759">
                  <c:v>684.71</c:v>
                </c:pt>
                <c:pt idx="48760">
                  <c:v>660.96</c:v>
                </c:pt>
                <c:pt idx="48761">
                  <c:v>659.49</c:v>
                </c:pt>
                <c:pt idx="48762">
                  <c:v>790.63</c:v>
                </c:pt>
                <c:pt idx="48763">
                  <c:v>574.87</c:v>
                </c:pt>
                <c:pt idx="48764">
                  <c:v>622.36</c:v>
                </c:pt>
                <c:pt idx="48765">
                  <c:v>561.35</c:v>
                </c:pt>
                <c:pt idx="48766">
                  <c:v>2.25</c:v>
                </c:pt>
                <c:pt idx="48767">
                  <c:v>2.5</c:v>
                </c:pt>
                <c:pt idx="48768">
                  <c:v>10.5</c:v>
                </c:pt>
                <c:pt idx="48769">
                  <c:v>4.5</c:v>
                </c:pt>
                <c:pt idx="48770">
                  <c:v>1.5</c:v>
                </c:pt>
                <c:pt idx="48771">
                  <c:v>22.5</c:v>
                </c:pt>
                <c:pt idx="48772">
                  <c:v>28.5</c:v>
                </c:pt>
                <c:pt idx="48773">
                  <c:v>65.900000000000006</c:v>
                </c:pt>
                <c:pt idx="48774">
                  <c:v>139.26</c:v>
                </c:pt>
                <c:pt idx="48775">
                  <c:v>132</c:v>
                </c:pt>
                <c:pt idx="48776">
                  <c:v>12</c:v>
                </c:pt>
                <c:pt idx="48777">
                  <c:v>6</c:v>
                </c:pt>
                <c:pt idx="48778">
                  <c:v>12</c:v>
                </c:pt>
                <c:pt idx="48779">
                  <c:v>12</c:v>
                </c:pt>
                <c:pt idx="48780">
                  <c:v>45</c:v>
                </c:pt>
                <c:pt idx="48781">
                  <c:v>1.5</c:v>
                </c:pt>
                <c:pt idx="48782">
                  <c:v>-5.96</c:v>
                </c:pt>
                <c:pt idx="48783">
                  <c:v>36</c:v>
                </c:pt>
                <c:pt idx="48784">
                  <c:v>94.5</c:v>
                </c:pt>
                <c:pt idx="48785">
                  <c:v>27</c:v>
                </c:pt>
                <c:pt idx="48786">
                  <c:v>8</c:v>
                </c:pt>
                <c:pt idx="48787">
                  <c:v>10</c:v>
                </c:pt>
                <c:pt idx="48788">
                  <c:v>22</c:v>
                </c:pt>
                <c:pt idx="48789">
                  <c:v>25619</c:v>
                </c:pt>
                <c:pt idx="48790">
                  <c:v>43749.81</c:v>
                </c:pt>
                <c:pt idx="48791">
                  <c:v>34750.82</c:v>
                </c:pt>
                <c:pt idx="48792">
                  <c:v>19896.080000000002</c:v>
                </c:pt>
                <c:pt idx="48793">
                  <c:v>22839.360000000001</c:v>
                </c:pt>
                <c:pt idx="48794">
                  <c:v>24071.96</c:v>
                </c:pt>
                <c:pt idx="48795">
                  <c:v>26866.9</c:v>
                </c:pt>
                <c:pt idx="48796">
                  <c:v>28291.37</c:v>
                </c:pt>
                <c:pt idx="48797">
                  <c:v>62544.57</c:v>
                </c:pt>
                <c:pt idx="48798">
                  <c:v>44695.23</c:v>
                </c:pt>
                <c:pt idx="48799">
                  <c:v>20110.25</c:v>
                </c:pt>
                <c:pt idx="48800">
                  <c:v>19254.91</c:v>
                </c:pt>
                <c:pt idx="48801">
                  <c:v>18597.43</c:v>
                </c:pt>
                <c:pt idx="48802">
                  <c:v>20067.43</c:v>
                </c:pt>
                <c:pt idx="48803">
                  <c:v>20531.13</c:v>
                </c:pt>
                <c:pt idx="48804">
                  <c:v>17862.63</c:v>
                </c:pt>
                <c:pt idx="48805">
                  <c:v>19758.099999999999</c:v>
                </c:pt>
                <c:pt idx="48806">
                  <c:v>20823.02</c:v>
                </c:pt>
                <c:pt idx="48807">
                  <c:v>21429.46</c:v>
                </c:pt>
                <c:pt idx="48808">
                  <c:v>21827.25</c:v>
                </c:pt>
                <c:pt idx="48809">
                  <c:v>21047.72</c:v>
                </c:pt>
                <c:pt idx="48810">
                  <c:v>21434.47</c:v>
                </c:pt>
                <c:pt idx="48811">
                  <c:v>20755.810000000001</c:v>
                </c:pt>
                <c:pt idx="48812">
                  <c:v>21273.49</c:v>
                </c:pt>
                <c:pt idx="48813">
                  <c:v>19162.259999999998</c:v>
                </c:pt>
                <c:pt idx="48814">
                  <c:v>20315.23</c:v>
                </c:pt>
                <c:pt idx="48815">
                  <c:v>21055.66</c:v>
                </c:pt>
                <c:pt idx="48816">
                  <c:v>19293.509999999998</c:v>
                </c:pt>
                <c:pt idx="48817">
                  <c:v>17996.5</c:v>
                </c:pt>
                <c:pt idx="48818">
                  <c:v>17770.62</c:v>
                </c:pt>
                <c:pt idx="48819">
                  <c:v>19404.599999999999</c:v>
                </c:pt>
                <c:pt idx="48820">
                  <c:v>19943.400000000001</c:v>
                </c:pt>
                <c:pt idx="48821">
                  <c:v>17864.150000000001</c:v>
                </c:pt>
                <c:pt idx="48822">
                  <c:v>17868.060000000001</c:v>
                </c:pt>
                <c:pt idx="48823">
                  <c:v>18951.73</c:v>
                </c:pt>
                <c:pt idx="48824">
                  <c:v>22732.99</c:v>
                </c:pt>
                <c:pt idx="48825">
                  <c:v>25429.24</c:v>
                </c:pt>
                <c:pt idx="48826">
                  <c:v>29421.37</c:v>
                </c:pt>
                <c:pt idx="48827">
                  <c:v>37823.5</c:v>
                </c:pt>
                <c:pt idx="48828">
                  <c:v>34633.25</c:v>
                </c:pt>
                <c:pt idx="48829">
                  <c:v>19905.41</c:v>
                </c:pt>
                <c:pt idx="48830">
                  <c:v>20005.14</c:v>
                </c:pt>
                <c:pt idx="48831">
                  <c:v>20441.7</c:v>
                </c:pt>
                <c:pt idx="48832">
                  <c:v>24898.3</c:v>
                </c:pt>
                <c:pt idx="48833">
                  <c:v>36300.449999999997</c:v>
                </c:pt>
                <c:pt idx="48834">
                  <c:v>51007.32</c:v>
                </c:pt>
                <c:pt idx="48835">
                  <c:v>57822.92</c:v>
                </c:pt>
                <c:pt idx="48836">
                  <c:v>19610.68</c:v>
                </c:pt>
                <c:pt idx="48837">
                  <c:v>13951.76</c:v>
                </c:pt>
                <c:pt idx="48838">
                  <c:v>14867.93</c:v>
                </c:pt>
                <c:pt idx="48839">
                  <c:v>16453.490000000002</c:v>
                </c:pt>
                <c:pt idx="48840">
                  <c:v>17234.16</c:v>
                </c:pt>
                <c:pt idx="48841">
                  <c:v>21182.66</c:v>
                </c:pt>
                <c:pt idx="48842">
                  <c:v>32780.58</c:v>
                </c:pt>
                <c:pt idx="48843">
                  <c:v>38347.74</c:v>
                </c:pt>
                <c:pt idx="48844">
                  <c:v>16088.17</c:v>
                </c:pt>
                <c:pt idx="48845">
                  <c:v>16806.47</c:v>
                </c:pt>
                <c:pt idx="48846">
                  <c:v>18631.32</c:v>
                </c:pt>
                <c:pt idx="48847">
                  <c:v>20208.62</c:v>
                </c:pt>
                <c:pt idx="48848">
                  <c:v>18217.57</c:v>
                </c:pt>
                <c:pt idx="48849">
                  <c:v>21313.31</c:v>
                </c:pt>
                <c:pt idx="48850">
                  <c:v>23306.19</c:v>
                </c:pt>
                <c:pt idx="48851">
                  <c:v>26876.39</c:v>
                </c:pt>
                <c:pt idx="48852">
                  <c:v>54711.64</c:v>
                </c:pt>
                <c:pt idx="48853">
                  <c:v>41404.800000000003</c:v>
                </c:pt>
                <c:pt idx="48854">
                  <c:v>18045.09</c:v>
                </c:pt>
                <c:pt idx="48855">
                  <c:v>15620.72</c:v>
                </c:pt>
                <c:pt idx="48856">
                  <c:v>15881.59</c:v>
                </c:pt>
                <c:pt idx="48857">
                  <c:v>16479.47</c:v>
                </c:pt>
                <c:pt idx="48858">
                  <c:v>17836.28</c:v>
                </c:pt>
                <c:pt idx="48859">
                  <c:v>18069.27</c:v>
                </c:pt>
                <c:pt idx="48860">
                  <c:v>17045.25</c:v>
                </c:pt>
                <c:pt idx="48861">
                  <c:v>19347.14</c:v>
                </c:pt>
                <c:pt idx="48862">
                  <c:v>19654.59</c:v>
                </c:pt>
                <c:pt idx="48863">
                  <c:v>19664.990000000002</c:v>
                </c:pt>
                <c:pt idx="48864">
                  <c:v>19015.34</c:v>
                </c:pt>
                <c:pt idx="48865">
                  <c:v>17853.080000000002</c:v>
                </c:pt>
                <c:pt idx="48866">
                  <c:v>16718.599999999999</c:v>
                </c:pt>
                <c:pt idx="48867">
                  <c:v>18415.240000000002</c:v>
                </c:pt>
                <c:pt idx="48868">
                  <c:v>16807.72</c:v>
                </c:pt>
                <c:pt idx="48869">
                  <c:v>17368.63</c:v>
                </c:pt>
                <c:pt idx="48870">
                  <c:v>15663.08</c:v>
                </c:pt>
                <c:pt idx="48871">
                  <c:v>17188.009999999998</c:v>
                </c:pt>
                <c:pt idx="48872">
                  <c:v>18434.2</c:v>
                </c:pt>
                <c:pt idx="48873">
                  <c:v>18084.75</c:v>
                </c:pt>
                <c:pt idx="48874">
                  <c:v>18053.54</c:v>
                </c:pt>
                <c:pt idx="48875">
                  <c:v>19981.05</c:v>
                </c:pt>
                <c:pt idx="48876">
                  <c:v>22434.41</c:v>
                </c:pt>
                <c:pt idx="48877">
                  <c:v>23999.52</c:v>
                </c:pt>
                <c:pt idx="48878">
                  <c:v>28163.61</c:v>
                </c:pt>
                <c:pt idx="48879">
                  <c:v>36773.870000000003</c:v>
                </c:pt>
                <c:pt idx="48880">
                  <c:v>41107</c:v>
                </c:pt>
                <c:pt idx="48881">
                  <c:v>17870.11</c:v>
                </c:pt>
                <c:pt idx="48882">
                  <c:v>20454.66</c:v>
                </c:pt>
                <c:pt idx="48883">
                  <c:v>21803.82</c:v>
                </c:pt>
                <c:pt idx="48884">
                  <c:v>27567.47</c:v>
                </c:pt>
                <c:pt idx="48885">
                  <c:v>37087.040000000001</c:v>
                </c:pt>
                <c:pt idx="48886">
                  <c:v>51781.32</c:v>
                </c:pt>
                <c:pt idx="48887">
                  <c:v>56898.87</c:v>
                </c:pt>
                <c:pt idx="48888">
                  <c:v>25542.84</c:v>
                </c:pt>
                <c:pt idx="48889">
                  <c:v>15824.81</c:v>
                </c:pt>
                <c:pt idx="48890">
                  <c:v>17559.09</c:v>
                </c:pt>
                <c:pt idx="48891">
                  <c:v>18237.689999999999</c:v>
                </c:pt>
                <c:pt idx="48892">
                  <c:v>19393.16</c:v>
                </c:pt>
                <c:pt idx="48893">
                  <c:v>22832.080000000002</c:v>
                </c:pt>
                <c:pt idx="48894">
                  <c:v>31773.8</c:v>
                </c:pt>
                <c:pt idx="48895">
                  <c:v>49060.88</c:v>
                </c:pt>
                <c:pt idx="48896">
                  <c:v>19071.580000000002</c:v>
                </c:pt>
                <c:pt idx="48897">
                  <c:v>19348.990000000002</c:v>
                </c:pt>
                <c:pt idx="48898">
                  <c:v>20928.25</c:v>
                </c:pt>
                <c:pt idx="48899">
                  <c:v>25000.06</c:v>
                </c:pt>
                <c:pt idx="48900">
                  <c:v>25688.05</c:v>
                </c:pt>
                <c:pt idx="48901">
                  <c:v>29885.35</c:v>
                </c:pt>
                <c:pt idx="48902">
                  <c:v>57337.73</c:v>
                </c:pt>
                <c:pt idx="48903">
                  <c:v>43074.8</c:v>
                </c:pt>
                <c:pt idx="48904">
                  <c:v>17250.18</c:v>
                </c:pt>
                <c:pt idx="48905">
                  <c:v>16201.01</c:v>
                </c:pt>
                <c:pt idx="48906">
                  <c:v>18371.55</c:v>
                </c:pt>
                <c:pt idx="48907">
                  <c:v>18574.54</c:v>
                </c:pt>
                <c:pt idx="48908">
                  <c:v>19647.849999999999</c:v>
                </c:pt>
                <c:pt idx="48909">
                  <c:v>19755</c:v>
                </c:pt>
                <c:pt idx="48910">
                  <c:v>19260.849999999999</c:v>
                </c:pt>
                <c:pt idx="48911">
                  <c:v>19892.47</c:v>
                </c:pt>
                <c:pt idx="48912">
                  <c:v>20284.79</c:v>
                </c:pt>
                <c:pt idx="48913">
                  <c:v>19952.169999999998</c:v>
                </c:pt>
                <c:pt idx="48914">
                  <c:v>20351.11</c:v>
                </c:pt>
                <c:pt idx="48915">
                  <c:v>22923.67</c:v>
                </c:pt>
                <c:pt idx="48916">
                  <c:v>20531.86</c:v>
                </c:pt>
                <c:pt idx="48917">
                  <c:v>19657.52</c:v>
                </c:pt>
                <c:pt idx="48918">
                  <c:v>17063.099999999999</c:v>
                </c:pt>
                <c:pt idx="48919">
                  <c:v>18576.990000000002</c:v>
                </c:pt>
                <c:pt idx="48920">
                  <c:v>16708.46</c:v>
                </c:pt>
                <c:pt idx="48921">
                  <c:v>17033.36</c:v>
                </c:pt>
                <c:pt idx="48922">
                  <c:v>16528.04</c:v>
                </c:pt>
                <c:pt idx="48923">
                  <c:v>17132.060000000001</c:v>
                </c:pt>
                <c:pt idx="48924">
                  <c:v>18552.77</c:v>
                </c:pt>
                <c:pt idx="48925">
                  <c:v>18920.22</c:v>
                </c:pt>
                <c:pt idx="48926">
                  <c:v>19224.34</c:v>
                </c:pt>
                <c:pt idx="48927">
                  <c:v>18364.91</c:v>
                </c:pt>
                <c:pt idx="48928">
                  <c:v>22071.31</c:v>
                </c:pt>
                <c:pt idx="48929">
                  <c:v>24082.42</c:v>
                </c:pt>
                <c:pt idx="48930">
                  <c:v>27700.81</c:v>
                </c:pt>
                <c:pt idx="48931">
                  <c:v>30579.35</c:v>
                </c:pt>
                <c:pt idx="48932">
                  <c:v>50810.04</c:v>
                </c:pt>
                <c:pt idx="48933">
                  <c:v>46456.01</c:v>
                </c:pt>
                <c:pt idx="48934">
                  <c:v>48127.95</c:v>
                </c:pt>
                <c:pt idx="48935">
                  <c:v>46128.34</c:v>
                </c:pt>
                <c:pt idx="48936">
                  <c:v>52939.75</c:v>
                </c:pt>
                <c:pt idx="48937">
                  <c:v>48955.65</c:v>
                </c:pt>
                <c:pt idx="48938">
                  <c:v>50273.440000000002</c:v>
                </c:pt>
                <c:pt idx="48939">
                  <c:v>44998.39</c:v>
                </c:pt>
                <c:pt idx="48940">
                  <c:v>51797.78</c:v>
                </c:pt>
                <c:pt idx="48941">
                  <c:v>51779.46</c:v>
                </c:pt>
                <c:pt idx="48942">
                  <c:v>49805.919999999998</c:v>
                </c:pt>
                <c:pt idx="48943">
                  <c:v>49073.93</c:v>
                </c:pt>
                <c:pt idx="48944">
                  <c:v>48575.8</c:v>
                </c:pt>
                <c:pt idx="48945">
                  <c:v>52276.480000000003</c:v>
                </c:pt>
                <c:pt idx="48946">
                  <c:v>47697</c:v>
                </c:pt>
                <c:pt idx="48947">
                  <c:v>51024.65</c:v>
                </c:pt>
                <c:pt idx="48948">
                  <c:v>52574.74</c:v>
                </c:pt>
                <c:pt idx="48949">
                  <c:v>58382.3</c:v>
                </c:pt>
                <c:pt idx="48950">
                  <c:v>56333.49</c:v>
                </c:pt>
                <c:pt idx="48951">
                  <c:v>54016.51</c:v>
                </c:pt>
                <c:pt idx="48952">
                  <c:v>53530.35</c:v>
                </c:pt>
                <c:pt idx="48953">
                  <c:v>56892.51</c:v>
                </c:pt>
                <c:pt idx="48954">
                  <c:v>53622.15</c:v>
                </c:pt>
                <c:pt idx="48955">
                  <c:v>55147.95</c:v>
                </c:pt>
                <c:pt idx="48956">
                  <c:v>55872.17</c:v>
                </c:pt>
                <c:pt idx="48957">
                  <c:v>52742.13</c:v>
                </c:pt>
                <c:pt idx="48958">
                  <c:v>55085.440000000002</c:v>
                </c:pt>
                <c:pt idx="48959">
                  <c:v>51899.03</c:v>
                </c:pt>
                <c:pt idx="48960">
                  <c:v>53739.21</c:v>
                </c:pt>
                <c:pt idx="48961">
                  <c:v>51990.41</c:v>
                </c:pt>
                <c:pt idx="48962">
                  <c:v>49648.69</c:v>
                </c:pt>
                <c:pt idx="48963">
                  <c:v>47032.09</c:v>
                </c:pt>
                <c:pt idx="48964">
                  <c:v>42993.5</c:v>
                </c:pt>
                <c:pt idx="48965">
                  <c:v>42921.26</c:v>
                </c:pt>
                <c:pt idx="48966">
                  <c:v>43966.75</c:v>
                </c:pt>
                <c:pt idx="48967">
                  <c:v>43225.83</c:v>
                </c:pt>
                <c:pt idx="48968">
                  <c:v>44009.65</c:v>
                </c:pt>
                <c:pt idx="48969">
                  <c:v>43572.61</c:v>
                </c:pt>
                <c:pt idx="48970">
                  <c:v>44245.89</c:v>
                </c:pt>
                <c:pt idx="48971">
                  <c:v>44470.49</c:v>
                </c:pt>
                <c:pt idx="48972">
                  <c:v>43393.26</c:v>
                </c:pt>
                <c:pt idx="48973">
                  <c:v>44655.66</c:v>
                </c:pt>
                <c:pt idx="48974">
                  <c:v>51486.400000000001</c:v>
                </c:pt>
                <c:pt idx="48975">
                  <c:v>49678.21</c:v>
                </c:pt>
                <c:pt idx="48976">
                  <c:v>49024.86</c:v>
                </c:pt>
                <c:pt idx="48977">
                  <c:v>53364.61</c:v>
                </c:pt>
                <c:pt idx="48978">
                  <c:v>70852.88</c:v>
                </c:pt>
                <c:pt idx="48979">
                  <c:v>42151.22</c:v>
                </c:pt>
                <c:pt idx="48980">
                  <c:v>44653.98</c:v>
                </c:pt>
                <c:pt idx="48981">
                  <c:v>41546.410000000003</c:v>
                </c:pt>
                <c:pt idx="48982">
                  <c:v>40323.089999999997</c:v>
                </c:pt>
                <c:pt idx="48983">
                  <c:v>39402.29</c:v>
                </c:pt>
                <c:pt idx="48984">
                  <c:v>43933.19</c:v>
                </c:pt>
                <c:pt idx="48985">
                  <c:v>46108.98</c:v>
                </c:pt>
                <c:pt idx="48986">
                  <c:v>46978.21</c:v>
                </c:pt>
                <c:pt idx="48987">
                  <c:v>46090.27</c:v>
                </c:pt>
                <c:pt idx="48988">
                  <c:v>48747.48</c:v>
                </c:pt>
                <c:pt idx="48989">
                  <c:v>48499.32</c:v>
                </c:pt>
                <c:pt idx="48990">
                  <c:v>51701.15</c:v>
                </c:pt>
                <c:pt idx="48991">
                  <c:v>46912.92</c:v>
                </c:pt>
                <c:pt idx="48992">
                  <c:v>45767.7</c:v>
                </c:pt>
                <c:pt idx="48993">
                  <c:v>46766.95</c:v>
                </c:pt>
                <c:pt idx="48994">
                  <c:v>45485.19</c:v>
                </c:pt>
                <c:pt idx="48995">
                  <c:v>49860.66</c:v>
                </c:pt>
                <c:pt idx="48996">
                  <c:v>47938.92</c:v>
                </c:pt>
                <c:pt idx="48997">
                  <c:v>47432.39</c:v>
                </c:pt>
                <c:pt idx="48998">
                  <c:v>47314.27</c:v>
                </c:pt>
                <c:pt idx="48999">
                  <c:v>45566.44</c:v>
                </c:pt>
                <c:pt idx="49000">
                  <c:v>49611.81</c:v>
                </c:pt>
                <c:pt idx="49001">
                  <c:v>56378.34</c:v>
                </c:pt>
                <c:pt idx="49002">
                  <c:v>53504.63</c:v>
                </c:pt>
                <c:pt idx="49003">
                  <c:v>50712.17</c:v>
                </c:pt>
                <c:pt idx="49004">
                  <c:v>49046.48</c:v>
                </c:pt>
                <c:pt idx="49005">
                  <c:v>53809.48</c:v>
                </c:pt>
                <c:pt idx="49006">
                  <c:v>55413.96</c:v>
                </c:pt>
                <c:pt idx="49007">
                  <c:v>51351.82</c:v>
                </c:pt>
                <c:pt idx="49008">
                  <c:v>55272.91</c:v>
                </c:pt>
                <c:pt idx="49009">
                  <c:v>50827.21</c:v>
                </c:pt>
                <c:pt idx="49010">
                  <c:v>55471.86</c:v>
                </c:pt>
                <c:pt idx="49011">
                  <c:v>51121.45</c:v>
                </c:pt>
                <c:pt idx="49012">
                  <c:v>51778.07</c:v>
                </c:pt>
                <c:pt idx="49013">
                  <c:v>51563.95</c:v>
                </c:pt>
                <c:pt idx="49014">
                  <c:v>47050.15</c:v>
                </c:pt>
                <c:pt idx="49015">
                  <c:v>52072.06</c:v>
                </c:pt>
                <c:pt idx="49016">
                  <c:v>46940.38</c:v>
                </c:pt>
                <c:pt idx="49017">
                  <c:v>45757.91</c:v>
                </c:pt>
                <c:pt idx="49018">
                  <c:v>43107.81</c:v>
                </c:pt>
                <c:pt idx="49019">
                  <c:v>50528.92</c:v>
                </c:pt>
                <c:pt idx="49020">
                  <c:v>44655.25</c:v>
                </c:pt>
                <c:pt idx="49021">
                  <c:v>45088.33</c:v>
                </c:pt>
                <c:pt idx="49022">
                  <c:v>44217.74</c:v>
                </c:pt>
                <c:pt idx="49023">
                  <c:v>47859.96</c:v>
                </c:pt>
                <c:pt idx="49024">
                  <c:v>48783.32</c:v>
                </c:pt>
                <c:pt idx="49025">
                  <c:v>47718.92</c:v>
                </c:pt>
                <c:pt idx="49026">
                  <c:v>51940.37</c:v>
                </c:pt>
                <c:pt idx="49027">
                  <c:v>47608.81</c:v>
                </c:pt>
                <c:pt idx="49028">
                  <c:v>54018.67</c:v>
                </c:pt>
                <c:pt idx="49029">
                  <c:v>58374.09</c:v>
                </c:pt>
                <c:pt idx="49030">
                  <c:v>79930.02</c:v>
                </c:pt>
                <c:pt idx="49031">
                  <c:v>48340.76</c:v>
                </c:pt>
                <c:pt idx="49032">
                  <c:v>49741.3</c:v>
                </c:pt>
                <c:pt idx="49033">
                  <c:v>47057.25</c:v>
                </c:pt>
                <c:pt idx="49034">
                  <c:v>46585.74</c:v>
                </c:pt>
                <c:pt idx="49035">
                  <c:v>43223.83</c:v>
                </c:pt>
                <c:pt idx="49036">
                  <c:v>50229.31</c:v>
                </c:pt>
                <c:pt idx="49037">
                  <c:v>52443.16</c:v>
                </c:pt>
                <c:pt idx="49038">
                  <c:v>50517.04</c:v>
                </c:pt>
                <c:pt idx="49039">
                  <c:v>50485.91</c:v>
                </c:pt>
                <c:pt idx="49040">
                  <c:v>55523.05</c:v>
                </c:pt>
                <c:pt idx="49041">
                  <c:v>53170.94</c:v>
                </c:pt>
                <c:pt idx="49042">
                  <c:v>56218.99</c:v>
                </c:pt>
                <c:pt idx="49043">
                  <c:v>48957.27</c:v>
                </c:pt>
                <c:pt idx="49044">
                  <c:v>48837.34</c:v>
                </c:pt>
                <c:pt idx="49045">
                  <c:v>56461.91</c:v>
                </c:pt>
                <c:pt idx="49046">
                  <c:v>48799.64</c:v>
                </c:pt>
                <c:pt idx="49047">
                  <c:v>48806.239999999998</c:v>
                </c:pt>
                <c:pt idx="49048">
                  <c:v>49656.58</c:v>
                </c:pt>
                <c:pt idx="49049">
                  <c:v>53063.6</c:v>
                </c:pt>
                <c:pt idx="49050">
                  <c:v>50649.25</c:v>
                </c:pt>
                <c:pt idx="49051">
                  <c:v>48127.33</c:v>
                </c:pt>
                <c:pt idx="49052">
                  <c:v>52279.63</c:v>
                </c:pt>
                <c:pt idx="49053">
                  <c:v>55522.74</c:v>
                </c:pt>
                <c:pt idx="49054">
                  <c:v>58165.2</c:v>
                </c:pt>
                <c:pt idx="49055">
                  <c:v>56084.54</c:v>
                </c:pt>
                <c:pt idx="49056">
                  <c:v>57103.53</c:v>
                </c:pt>
                <c:pt idx="49057">
                  <c:v>55350.15</c:v>
                </c:pt>
                <c:pt idx="49058">
                  <c:v>61899.72</c:v>
                </c:pt>
                <c:pt idx="49059">
                  <c:v>53173.26</c:v>
                </c:pt>
                <c:pt idx="49060">
                  <c:v>55133.93</c:v>
                </c:pt>
                <c:pt idx="49061">
                  <c:v>53239.54</c:v>
                </c:pt>
                <c:pt idx="49062">
                  <c:v>57133.49</c:v>
                </c:pt>
                <c:pt idx="49063">
                  <c:v>53580.77</c:v>
                </c:pt>
                <c:pt idx="49064">
                  <c:v>52224.61</c:v>
                </c:pt>
                <c:pt idx="49065">
                  <c:v>53499.76</c:v>
                </c:pt>
                <c:pt idx="49066">
                  <c:v>54663.26</c:v>
                </c:pt>
                <c:pt idx="49067">
                  <c:v>53906.29</c:v>
                </c:pt>
                <c:pt idx="49068">
                  <c:v>47512.160000000003</c:v>
                </c:pt>
                <c:pt idx="49069">
                  <c:v>48706.59</c:v>
                </c:pt>
                <c:pt idx="49070">
                  <c:v>45984.17</c:v>
                </c:pt>
                <c:pt idx="49071">
                  <c:v>51837.64</c:v>
                </c:pt>
                <c:pt idx="49072">
                  <c:v>44644.68</c:v>
                </c:pt>
                <c:pt idx="49073">
                  <c:v>47320.06</c:v>
                </c:pt>
                <c:pt idx="49074">
                  <c:v>46877.87</c:v>
                </c:pt>
                <c:pt idx="49075">
                  <c:v>14831</c:v>
                </c:pt>
                <c:pt idx="49076">
                  <c:v>13474.87</c:v>
                </c:pt>
                <c:pt idx="49077">
                  <c:v>13121.03</c:v>
                </c:pt>
                <c:pt idx="49078">
                  <c:v>12539.36</c:v>
                </c:pt>
                <c:pt idx="49079">
                  <c:v>12796.73</c:v>
                </c:pt>
                <c:pt idx="49080">
                  <c:v>13118.16</c:v>
                </c:pt>
                <c:pt idx="49081">
                  <c:v>11713.47</c:v>
                </c:pt>
                <c:pt idx="49082">
                  <c:v>10987.44</c:v>
                </c:pt>
                <c:pt idx="49083">
                  <c:v>12982.37</c:v>
                </c:pt>
                <c:pt idx="49084">
                  <c:v>11162.86</c:v>
                </c:pt>
                <c:pt idx="49085">
                  <c:v>11086.42</c:v>
                </c:pt>
                <c:pt idx="49086">
                  <c:v>11218.05</c:v>
                </c:pt>
                <c:pt idx="49087">
                  <c:v>10579.2</c:v>
                </c:pt>
                <c:pt idx="49088">
                  <c:v>10022.950000000001</c:v>
                </c:pt>
                <c:pt idx="49089">
                  <c:v>10098.700000000001</c:v>
                </c:pt>
                <c:pt idx="49090">
                  <c:v>10792.2</c:v>
                </c:pt>
                <c:pt idx="49091">
                  <c:v>11600.81</c:v>
                </c:pt>
                <c:pt idx="49092">
                  <c:v>11789.62</c:v>
                </c:pt>
                <c:pt idx="49093">
                  <c:v>11862.04</c:v>
                </c:pt>
                <c:pt idx="49094">
                  <c:v>10572.39</c:v>
                </c:pt>
                <c:pt idx="49095">
                  <c:v>11720.1</c:v>
                </c:pt>
                <c:pt idx="49096">
                  <c:v>12981.74</c:v>
                </c:pt>
                <c:pt idx="49097">
                  <c:v>13962.24</c:v>
                </c:pt>
                <c:pt idx="49098">
                  <c:v>16809.22</c:v>
                </c:pt>
                <c:pt idx="49099">
                  <c:v>21475.27</c:v>
                </c:pt>
                <c:pt idx="49100">
                  <c:v>28231.69</c:v>
                </c:pt>
                <c:pt idx="49101">
                  <c:v>39858.03</c:v>
                </c:pt>
                <c:pt idx="49102">
                  <c:v>44094.99</c:v>
                </c:pt>
                <c:pt idx="49103">
                  <c:v>59544.59</c:v>
                </c:pt>
                <c:pt idx="49104">
                  <c:v>55876.38</c:v>
                </c:pt>
                <c:pt idx="49105">
                  <c:v>23877.23</c:v>
                </c:pt>
                <c:pt idx="49106">
                  <c:v>15581.66</c:v>
                </c:pt>
                <c:pt idx="49107">
                  <c:v>12439.2</c:v>
                </c:pt>
                <c:pt idx="49108">
                  <c:v>9709.52</c:v>
                </c:pt>
                <c:pt idx="49109">
                  <c:v>10269.370000000001</c:v>
                </c:pt>
                <c:pt idx="49110">
                  <c:v>10369.06</c:v>
                </c:pt>
                <c:pt idx="49111">
                  <c:v>10825.12</c:v>
                </c:pt>
                <c:pt idx="49112">
                  <c:v>12052.54</c:v>
                </c:pt>
                <c:pt idx="49113">
                  <c:v>11414.93</c:v>
                </c:pt>
                <c:pt idx="49114">
                  <c:v>11417.06</c:v>
                </c:pt>
                <c:pt idx="49115">
                  <c:v>12341.68</c:v>
                </c:pt>
                <c:pt idx="49116">
                  <c:v>12078.44</c:v>
                </c:pt>
                <c:pt idx="49117">
                  <c:v>13918.23</c:v>
                </c:pt>
                <c:pt idx="49118">
                  <c:v>14595.22</c:v>
                </c:pt>
                <c:pt idx="49119">
                  <c:v>16697.8</c:v>
                </c:pt>
                <c:pt idx="49120">
                  <c:v>19304.2</c:v>
                </c:pt>
                <c:pt idx="49121">
                  <c:v>23268.560000000001</c:v>
                </c:pt>
                <c:pt idx="49122">
                  <c:v>12310.44</c:v>
                </c:pt>
                <c:pt idx="49123">
                  <c:v>18513.34</c:v>
                </c:pt>
                <c:pt idx="49124">
                  <c:v>13779.32</c:v>
                </c:pt>
                <c:pt idx="49125">
                  <c:v>14042.28</c:v>
                </c:pt>
                <c:pt idx="49126">
                  <c:v>12937.31</c:v>
                </c:pt>
                <c:pt idx="49127">
                  <c:v>12285.43</c:v>
                </c:pt>
                <c:pt idx="49128">
                  <c:v>13901.47</c:v>
                </c:pt>
                <c:pt idx="49129">
                  <c:v>12993.72</c:v>
                </c:pt>
                <c:pt idx="49130">
                  <c:v>11976.97</c:v>
                </c:pt>
                <c:pt idx="49131">
                  <c:v>12479.38</c:v>
                </c:pt>
                <c:pt idx="49132">
                  <c:v>12045.19</c:v>
                </c:pt>
                <c:pt idx="49133">
                  <c:v>10852.45</c:v>
                </c:pt>
                <c:pt idx="49134">
                  <c:v>10524.65</c:v>
                </c:pt>
                <c:pt idx="49135">
                  <c:v>11216.57</c:v>
                </c:pt>
                <c:pt idx="49136">
                  <c:v>12641.19</c:v>
                </c:pt>
                <c:pt idx="49137">
                  <c:v>12204.3</c:v>
                </c:pt>
                <c:pt idx="49138">
                  <c:v>11676.57</c:v>
                </c:pt>
                <c:pt idx="49139">
                  <c:v>10592.79</c:v>
                </c:pt>
                <c:pt idx="49140">
                  <c:v>11499.43</c:v>
                </c:pt>
                <c:pt idx="49141">
                  <c:v>10685.76</c:v>
                </c:pt>
                <c:pt idx="49142">
                  <c:v>10605.03</c:v>
                </c:pt>
                <c:pt idx="49143">
                  <c:v>12461.4</c:v>
                </c:pt>
                <c:pt idx="49144">
                  <c:v>12511.34</c:v>
                </c:pt>
                <c:pt idx="49145">
                  <c:v>12706.64</c:v>
                </c:pt>
                <c:pt idx="49146">
                  <c:v>11214.16</c:v>
                </c:pt>
                <c:pt idx="49147">
                  <c:v>10313.06</c:v>
                </c:pt>
                <c:pt idx="49148">
                  <c:v>12774.94</c:v>
                </c:pt>
                <c:pt idx="49149">
                  <c:v>13924.68</c:v>
                </c:pt>
                <c:pt idx="49150">
                  <c:v>18406.8</c:v>
                </c:pt>
                <c:pt idx="49151">
                  <c:v>24623.89</c:v>
                </c:pt>
                <c:pt idx="49152">
                  <c:v>28275.58</c:v>
                </c:pt>
                <c:pt idx="49153">
                  <c:v>35319.64</c:v>
                </c:pt>
                <c:pt idx="49154">
                  <c:v>44754.09</c:v>
                </c:pt>
                <c:pt idx="49155">
                  <c:v>56863.59</c:v>
                </c:pt>
                <c:pt idx="49156">
                  <c:v>60019.12</c:v>
                </c:pt>
                <c:pt idx="49157">
                  <c:v>22886.48</c:v>
                </c:pt>
                <c:pt idx="49158">
                  <c:v>15324.17</c:v>
                </c:pt>
                <c:pt idx="49159">
                  <c:v>13739.88</c:v>
                </c:pt>
                <c:pt idx="49160">
                  <c:v>11105.59</c:v>
                </c:pt>
                <c:pt idx="49161">
                  <c:v>11191.36</c:v>
                </c:pt>
                <c:pt idx="49162">
                  <c:v>13608.04</c:v>
                </c:pt>
                <c:pt idx="49163">
                  <c:v>12295.91</c:v>
                </c:pt>
                <c:pt idx="49164">
                  <c:v>11359.99</c:v>
                </c:pt>
                <c:pt idx="49165">
                  <c:v>10772.14</c:v>
                </c:pt>
                <c:pt idx="49166">
                  <c:v>11115.38</c:v>
                </c:pt>
                <c:pt idx="49167">
                  <c:v>11049.41</c:v>
                </c:pt>
                <c:pt idx="49168">
                  <c:v>10501.27</c:v>
                </c:pt>
                <c:pt idx="49169">
                  <c:v>13327.66</c:v>
                </c:pt>
                <c:pt idx="49170">
                  <c:v>14173.85</c:v>
                </c:pt>
                <c:pt idx="49171">
                  <c:v>16810.37</c:v>
                </c:pt>
                <c:pt idx="49172">
                  <c:v>19171.650000000001</c:v>
                </c:pt>
                <c:pt idx="49173">
                  <c:v>23246.2</c:v>
                </c:pt>
                <c:pt idx="49174">
                  <c:v>13911.96</c:v>
                </c:pt>
                <c:pt idx="49175">
                  <c:v>16715.32</c:v>
                </c:pt>
                <c:pt idx="49176">
                  <c:v>16007.82</c:v>
                </c:pt>
                <c:pt idx="49177">
                  <c:v>13258.49</c:v>
                </c:pt>
                <c:pt idx="49178">
                  <c:v>13016.49</c:v>
                </c:pt>
                <c:pt idx="49179">
                  <c:v>14679.27</c:v>
                </c:pt>
                <c:pt idx="49180">
                  <c:v>15653.76</c:v>
                </c:pt>
                <c:pt idx="49181">
                  <c:v>12900.19</c:v>
                </c:pt>
                <c:pt idx="49182">
                  <c:v>12278.3</c:v>
                </c:pt>
                <c:pt idx="49183">
                  <c:v>12465.57</c:v>
                </c:pt>
                <c:pt idx="49184">
                  <c:v>12320.46</c:v>
                </c:pt>
                <c:pt idx="49185">
                  <c:v>12300.46</c:v>
                </c:pt>
                <c:pt idx="49186">
                  <c:v>11194.11</c:v>
                </c:pt>
                <c:pt idx="49187">
                  <c:v>10363.17</c:v>
                </c:pt>
                <c:pt idx="49188">
                  <c:v>12326.72</c:v>
                </c:pt>
                <c:pt idx="49189">
                  <c:v>9845.6</c:v>
                </c:pt>
                <c:pt idx="49190">
                  <c:v>11234.93</c:v>
                </c:pt>
                <c:pt idx="49191">
                  <c:v>10121.11</c:v>
                </c:pt>
                <c:pt idx="49192">
                  <c:v>11638.24</c:v>
                </c:pt>
                <c:pt idx="49193">
                  <c:v>11777.23</c:v>
                </c:pt>
                <c:pt idx="49194">
                  <c:v>10879.21</c:v>
                </c:pt>
                <c:pt idx="49195">
                  <c:v>11935.04</c:v>
                </c:pt>
                <c:pt idx="49196">
                  <c:v>11698.75</c:v>
                </c:pt>
                <c:pt idx="49197">
                  <c:v>12055.71</c:v>
                </c:pt>
                <c:pt idx="49198">
                  <c:v>12591.32</c:v>
                </c:pt>
                <c:pt idx="49199">
                  <c:v>10289.61</c:v>
                </c:pt>
                <c:pt idx="49200">
                  <c:v>12881.71</c:v>
                </c:pt>
                <c:pt idx="49201">
                  <c:v>14626.82</c:v>
                </c:pt>
                <c:pt idx="49202">
                  <c:v>19470.849999999999</c:v>
                </c:pt>
                <c:pt idx="49203">
                  <c:v>26910.79</c:v>
                </c:pt>
                <c:pt idx="49204">
                  <c:v>27655.27</c:v>
                </c:pt>
                <c:pt idx="49205">
                  <c:v>41500.9</c:v>
                </c:pt>
                <c:pt idx="49206">
                  <c:v>39344.01</c:v>
                </c:pt>
                <c:pt idx="49207">
                  <c:v>47118.14</c:v>
                </c:pt>
                <c:pt idx="49208">
                  <c:v>53360.959999999999</c:v>
                </c:pt>
                <c:pt idx="49209">
                  <c:v>53704.95</c:v>
                </c:pt>
                <c:pt idx="49210">
                  <c:v>24274.57</c:v>
                </c:pt>
                <c:pt idx="49211">
                  <c:v>12903.51</c:v>
                </c:pt>
                <c:pt idx="49212">
                  <c:v>11892.94</c:v>
                </c:pt>
                <c:pt idx="49213">
                  <c:v>10426.08</c:v>
                </c:pt>
                <c:pt idx="49214">
                  <c:v>12076</c:v>
                </c:pt>
                <c:pt idx="49215">
                  <c:v>12240.52</c:v>
                </c:pt>
                <c:pt idx="49216">
                  <c:v>11695.54</c:v>
                </c:pt>
                <c:pt idx="49217">
                  <c:v>11131.34</c:v>
                </c:pt>
                <c:pt idx="49218">
                  <c:v>35192.870000000003</c:v>
                </c:pt>
                <c:pt idx="49219">
                  <c:v>30612.26</c:v>
                </c:pt>
                <c:pt idx="49220">
                  <c:v>31553.54</c:v>
                </c:pt>
                <c:pt idx="49221">
                  <c:v>30353.02</c:v>
                </c:pt>
                <c:pt idx="49222">
                  <c:v>35574.46</c:v>
                </c:pt>
                <c:pt idx="49223">
                  <c:v>31638.2</c:v>
                </c:pt>
                <c:pt idx="49224">
                  <c:v>34283.08</c:v>
                </c:pt>
                <c:pt idx="49225">
                  <c:v>31010.77</c:v>
                </c:pt>
                <c:pt idx="49226">
                  <c:v>36352.839999999997</c:v>
                </c:pt>
                <c:pt idx="49227">
                  <c:v>35262.5</c:v>
                </c:pt>
                <c:pt idx="49228">
                  <c:v>32328.1</c:v>
                </c:pt>
                <c:pt idx="49229">
                  <c:v>33770.050000000003</c:v>
                </c:pt>
                <c:pt idx="49230">
                  <c:v>31323.21</c:v>
                </c:pt>
                <c:pt idx="49231">
                  <c:v>34544.78</c:v>
                </c:pt>
                <c:pt idx="49232">
                  <c:v>31383.040000000001</c:v>
                </c:pt>
                <c:pt idx="49233">
                  <c:v>32656.66</c:v>
                </c:pt>
                <c:pt idx="49234">
                  <c:v>34397.47</c:v>
                </c:pt>
                <c:pt idx="49235">
                  <c:v>39156.57</c:v>
                </c:pt>
                <c:pt idx="49236">
                  <c:v>36336.36</c:v>
                </c:pt>
                <c:pt idx="49237">
                  <c:v>33353.019999999997</c:v>
                </c:pt>
                <c:pt idx="49238">
                  <c:v>32908.699999999997</c:v>
                </c:pt>
                <c:pt idx="49239">
                  <c:v>40794.71</c:v>
                </c:pt>
                <c:pt idx="49240">
                  <c:v>38354.519999999997</c:v>
                </c:pt>
                <c:pt idx="49241">
                  <c:v>35005.19</c:v>
                </c:pt>
                <c:pt idx="49242">
                  <c:v>35040.160000000003</c:v>
                </c:pt>
                <c:pt idx="49243">
                  <c:v>33552.86</c:v>
                </c:pt>
                <c:pt idx="49244">
                  <c:v>37386.78</c:v>
                </c:pt>
                <c:pt idx="49245">
                  <c:v>35963</c:v>
                </c:pt>
                <c:pt idx="49246">
                  <c:v>36952</c:v>
                </c:pt>
                <c:pt idx="49247">
                  <c:v>32555.47</c:v>
                </c:pt>
                <c:pt idx="49248">
                  <c:v>34873.760000000002</c:v>
                </c:pt>
                <c:pt idx="49249">
                  <c:v>34241.24</c:v>
                </c:pt>
                <c:pt idx="49250">
                  <c:v>29027.14</c:v>
                </c:pt>
                <c:pt idx="49251">
                  <c:v>27889.65</c:v>
                </c:pt>
                <c:pt idx="49252">
                  <c:v>28762.65</c:v>
                </c:pt>
                <c:pt idx="49253">
                  <c:v>30058.27</c:v>
                </c:pt>
                <c:pt idx="49254">
                  <c:v>30532.99</c:v>
                </c:pt>
                <c:pt idx="49255">
                  <c:v>30538.74</c:v>
                </c:pt>
                <c:pt idx="49256">
                  <c:v>31459.06</c:v>
                </c:pt>
                <c:pt idx="49257">
                  <c:v>34724.69</c:v>
                </c:pt>
                <c:pt idx="49258">
                  <c:v>33978.629999999997</c:v>
                </c:pt>
                <c:pt idx="49259">
                  <c:v>35387.269999999997</c:v>
                </c:pt>
                <c:pt idx="49260">
                  <c:v>40720.94</c:v>
                </c:pt>
                <c:pt idx="49261">
                  <c:v>37013.519999999997</c:v>
                </c:pt>
                <c:pt idx="49262">
                  <c:v>35008.339999999997</c:v>
                </c:pt>
                <c:pt idx="49263">
                  <c:v>36517.699999999997</c:v>
                </c:pt>
                <c:pt idx="49264">
                  <c:v>41316.230000000003</c:v>
                </c:pt>
                <c:pt idx="49265">
                  <c:v>32377.07</c:v>
                </c:pt>
                <c:pt idx="49266">
                  <c:v>35447.56</c:v>
                </c:pt>
                <c:pt idx="49267">
                  <c:v>31479.84</c:v>
                </c:pt>
                <c:pt idx="49268">
                  <c:v>31129.56</c:v>
                </c:pt>
                <c:pt idx="49269">
                  <c:v>31282.09</c:v>
                </c:pt>
                <c:pt idx="49270">
                  <c:v>34293.78</c:v>
                </c:pt>
                <c:pt idx="49271">
                  <c:v>34000.46</c:v>
                </c:pt>
                <c:pt idx="49272">
                  <c:v>31873.81</c:v>
                </c:pt>
                <c:pt idx="49273">
                  <c:v>31942.23</c:v>
                </c:pt>
                <c:pt idx="49274">
                  <c:v>33118.35</c:v>
                </c:pt>
                <c:pt idx="49275">
                  <c:v>32015.79</c:v>
                </c:pt>
                <c:pt idx="49276">
                  <c:v>36103.94</c:v>
                </c:pt>
                <c:pt idx="49277">
                  <c:v>30434.25</c:v>
                </c:pt>
                <c:pt idx="49278">
                  <c:v>31504.09</c:v>
                </c:pt>
                <c:pt idx="49279">
                  <c:v>32487.81</c:v>
                </c:pt>
                <c:pt idx="49280">
                  <c:v>30112.400000000001</c:v>
                </c:pt>
                <c:pt idx="49281">
                  <c:v>33688.86</c:v>
                </c:pt>
                <c:pt idx="49282">
                  <c:v>32268.06</c:v>
                </c:pt>
                <c:pt idx="49283">
                  <c:v>33393.050000000003</c:v>
                </c:pt>
                <c:pt idx="49284">
                  <c:v>31202.02</c:v>
                </c:pt>
                <c:pt idx="49285">
                  <c:v>30597.63</c:v>
                </c:pt>
                <c:pt idx="49286">
                  <c:v>34711.129999999997</c:v>
                </c:pt>
                <c:pt idx="49287">
                  <c:v>38354.47</c:v>
                </c:pt>
                <c:pt idx="49288">
                  <c:v>35683.360000000001</c:v>
                </c:pt>
                <c:pt idx="49289">
                  <c:v>33335.71</c:v>
                </c:pt>
                <c:pt idx="49290">
                  <c:v>34407.17</c:v>
                </c:pt>
                <c:pt idx="49291">
                  <c:v>39243.03</c:v>
                </c:pt>
                <c:pt idx="49292">
                  <c:v>37784.080000000002</c:v>
                </c:pt>
                <c:pt idx="49293">
                  <c:v>34151.51</c:v>
                </c:pt>
                <c:pt idx="49294">
                  <c:v>34962.49</c:v>
                </c:pt>
                <c:pt idx="49295">
                  <c:v>33728.78</c:v>
                </c:pt>
                <c:pt idx="49296">
                  <c:v>38017.33</c:v>
                </c:pt>
                <c:pt idx="49297">
                  <c:v>36440.68</c:v>
                </c:pt>
                <c:pt idx="49298">
                  <c:v>36366.89</c:v>
                </c:pt>
                <c:pt idx="49299">
                  <c:v>33002.33</c:v>
                </c:pt>
                <c:pt idx="49300">
                  <c:v>32124.02</c:v>
                </c:pt>
                <c:pt idx="49301">
                  <c:v>32777.89</c:v>
                </c:pt>
                <c:pt idx="49302">
                  <c:v>29493.82</c:v>
                </c:pt>
                <c:pt idx="49303">
                  <c:v>28850.47</c:v>
                </c:pt>
                <c:pt idx="49304">
                  <c:v>29527.07</c:v>
                </c:pt>
                <c:pt idx="49305">
                  <c:v>32740.19</c:v>
                </c:pt>
                <c:pt idx="49306">
                  <c:v>30063.279999999999</c:v>
                </c:pt>
                <c:pt idx="49307">
                  <c:v>29936.22</c:v>
                </c:pt>
                <c:pt idx="49308">
                  <c:v>30920.080000000002</c:v>
                </c:pt>
                <c:pt idx="49309">
                  <c:v>34461.85</c:v>
                </c:pt>
                <c:pt idx="49310">
                  <c:v>33771.93</c:v>
                </c:pt>
                <c:pt idx="49311">
                  <c:v>36087.9</c:v>
                </c:pt>
                <c:pt idx="49312">
                  <c:v>43421.18</c:v>
                </c:pt>
                <c:pt idx="49313">
                  <c:v>36354.49</c:v>
                </c:pt>
                <c:pt idx="49314">
                  <c:v>36292.6</c:v>
                </c:pt>
                <c:pt idx="49315">
                  <c:v>36009.58</c:v>
                </c:pt>
                <c:pt idx="49316">
                  <c:v>42656.27</c:v>
                </c:pt>
                <c:pt idx="49317">
                  <c:v>34267.49</c:v>
                </c:pt>
                <c:pt idx="49318">
                  <c:v>37142.14</c:v>
                </c:pt>
                <c:pt idx="49319">
                  <c:v>33836.720000000001</c:v>
                </c:pt>
                <c:pt idx="49320">
                  <c:v>32186.92</c:v>
                </c:pt>
                <c:pt idx="49321">
                  <c:v>31501.14</c:v>
                </c:pt>
                <c:pt idx="49322">
                  <c:v>33079.480000000003</c:v>
                </c:pt>
                <c:pt idx="49323">
                  <c:v>34211.699999999997</c:v>
                </c:pt>
                <c:pt idx="49324">
                  <c:v>32862.61</c:v>
                </c:pt>
                <c:pt idx="49325">
                  <c:v>32702.28</c:v>
                </c:pt>
                <c:pt idx="49326">
                  <c:v>33884.959999999999</c:v>
                </c:pt>
                <c:pt idx="49327">
                  <c:v>33425.32</c:v>
                </c:pt>
                <c:pt idx="49328">
                  <c:v>35720.32</c:v>
                </c:pt>
                <c:pt idx="49329">
                  <c:v>32059.3</c:v>
                </c:pt>
                <c:pt idx="49330">
                  <c:v>33336.04</c:v>
                </c:pt>
                <c:pt idx="49331">
                  <c:v>39810.53</c:v>
                </c:pt>
                <c:pt idx="49332">
                  <c:v>34932.120000000003</c:v>
                </c:pt>
                <c:pt idx="49333">
                  <c:v>32967.629999999997</c:v>
                </c:pt>
                <c:pt idx="49334">
                  <c:v>32139.7</c:v>
                </c:pt>
                <c:pt idx="49335">
                  <c:v>35053.53</c:v>
                </c:pt>
                <c:pt idx="49336">
                  <c:v>31891.78</c:v>
                </c:pt>
                <c:pt idx="49337">
                  <c:v>33479.699999999997</c:v>
                </c:pt>
                <c:pt idx="49338">
                  <c:v>37153.82</c:v>
                </c:pt>
                <c:pt idx="49339">
                  <c:v>39216.6</c:v>
                </c:pt>
                <c:pt idx="49340">
                  <c:v>38140.959999999999</c:v>
                </c:pt>
                <c:pt idx="49341">
                  <c:v>35899.74</c:v>
                </c:pt>
                <c:pt idx="49342">
                  <c:v>37077.69</c:v>
                </c:pt>
                <c:pt idx="49343">
                  <c:v>37344.769999999997</c:v>
                </c:pt>
                <c:pt idx="49344">
                  <c:v>44707.66</c:v>
                </c:pt>
                <c:pt idx="49345">
                  <c:v>37621.81</c:v>
                </c:pt>
                <c:pt idx="49346">
                  <c:v>37828.47</c:v>
                </c:pt>
                <c:pt idx="49347">
                  <c:v>35089.26</c:v>
                </c:pt>
                <c:pt idx="49348">
                  <c:v>38371.22</c:v>
                </c:pt>
                <c:pt idx="49349">
                  <c:v>37003.56</c:v>
                </c:pt>
                <c:pt idx="49350">
                  <c:v>35801.78</c:v>
                </c:pt>
                <c:pt idx="49351">
                  <c:v>35528.06</c:v>
                </c:pt>
                <c:pt idx="49352">
                  <c:v>36230.06</c:v>
                </c:pt>
                <c:pt idx="49353">
                  <c:v>35614.83</c:v>
                </c:pt>
                <c:pt idx="49354">
                  <c:v>30524.07</c:v>
                </c:pt>
                <c:pt idx="49355">
                  <c:v>31073.84</c:v>
                </c:pt>
                <c:pt idx="49356">
                  <c:v>29948.14</c:v>
                </c:pt>
                <c:pt idx="49357">
                  <c:v>33963.839999999997</c:v>
                </c:pt>
                <c:pt idx="49358">
                  <c:v>32052.69</c:v>
                </c:pt>
                <c:pt idx="49359">
                  <c:v>32662.080000000002</c:v>
                </c:pt>
                <c:pt idx="49360">
                  <c:v>31369.59</c:v>
                </c:pt>
                <c:pt idx="49361">
                  <c:v>41607.89</c:v>
                </c:pt>
                <c:pt idx="49362">
                  <c:v>37828.68</c:v>
                </c:pt>
                <c:pt idx="49363">
                  <c:v>36062.33</c:v>
                </c:pt>
                <c:pt idx="49364">
                  <c:v>34512.879999999997</c:v>
                </c:pt>
                <c:pt idx="49365">
                  <c:v>30961.7</c:v>
                </c:pt>
                <c:pt idx="49366">
                  <c:v>37323.42</c:v>
                </c:pt>
                <c:pt idx="49367">
                  <c:v>44039.55</c:v>
                </c:pt>
                <c:pt idx="49368">
                  <c:v>55796.01</c:v>
                </c:pt>
                <c:pt idx="49369">
                  <c:v>47694.95</c:v>
                </c:pt>
                <c:pt idx="49370">
                  <c:v>30773.93</c:v>
                </c:pt>
                <c:pt idx="49371">
                  <c:v>25241.08</c:v>
                </c:pt>
                <c:pt idx="49372">
                  <c:v>39131.129999999997</c:v>
                </c:pt>
                <c:pt idx="49373">
                  <c:v>36281.089999999997</c:v>
                </c:pt>
                <c:pt idx="49374">
                  <c:v>30397.71</c:v>
                </c:pt>
                <c:pt idx="49375">
                  <c:v>29226.26</c:v>
                </c:pt>
                <c:pt idx="49376">
                  <c:v>27214.11</c:v>
                </c:pt>
                <c:pt idx="49377">
                  <c:v>30978.01</c:v>
                </c:pt>
                <c:pt idx="49378">
                  <c:v>38040.5</c:v>
                </c:pt>
                <c:pt idx="49379">
                  <c:v>32742.47</c:v>
                </c:pt>
                <c:pt idx="49380">
                  <c:v>34638.65</c:v>
                </c:pt>
                <c:pt idx="49381">
                  <c:v>34841.68</c:v>
                </c:pt>
                <c:pt idx="49382">
                  <c:v>37340.9</c:v>
                </c:pt>
                <c:pt idx="49383">
                  <c:v>33284.449999999997</c:v>
                </c:pt>
                <c:pt idx="49384">
                  <c:v>26324.45</c:v>
                </c:pt>
                <c:pt idx="49385">
                  <c:v>27187.3</c:v>
                </c:pt>
                <c:pt idx="49386">
                  <c:v>28374.84</c:v>
                </c:pt>
                <c:pt idx="49387">
                  <c:v>26594.53</c:v>
                </c:pt>
                <c:pt idx="49388">
                  <c:v>24552.69</c:v>
                </c:pt>
                <c:pt idx="49389">
                  <c:v>29238.639999999999</c:v>
                </c:pt>
                <c:pt idx="49390">
                  <c:v>21853.01</c:v>
                </c:pt>
                <c:pt idx="49391">
                  <c:v>24077.3</c:v>
                </c:pt>
                <c:pt idx="49392">
                  <c:v>23890.53</c:v>
                </c:pt>
                <c:pt idx="49393">
                  <c:v>23804.35</c:v>
                </c:pt>
                <c:pt idx="49394">
                  <c:v>24336.62</c:v>
                </c:pt>
                <c:pt idx="49395">
                  <c:v>26368.38</c:v>
                </c:pt>
                <c:pt idx="49396">
                  <c:v>26125.75</c:v>
                </c:pt>
                <c:pt idx="49397">
                  <c:v>23570.35</c:v>
                </c:pt>
                <c:pt idx="49398">
                  <c:v>24620.52</c:v>
                </c:pt>
                <c:pt idx="49399">
                  <c:v>24598.52</c:v>
                </c:pt>
                <c:pt idx="49400">
                  <c:v>30961.25</c:v>
                </c:pt>
                <c:pt idx="49401">
                  <c:v>34632.61</c:v>
                </c:pt>
                <c:pt idx="49402">
                  <c:v>37148.629999999997</c:v>
                </c:pt>
                <c:pt idx="49403">
                  <c:v>113851.86</c:v>
                </c:pt>
                <c:pt idx="49404">
                  <c:v>48286.9</c:v>
                </c:pt>
                <c:pt idx="49405">
                  <c:v>70917.509999999995</c:v>
                </c:pt>
                <c:pt idx="49406">
                  <c:v>86696.52</c:v>
                </c:pt>
                <c:pt idx="49407">
                  <c:v>129437.88</c:v>
                </c:pt>
                <c:pt idx="49408">
                  <c:v>47813.33</c:v>
                </c:pt>
                <c:pt idx="49409">
                  <c:v>28868.99</c:v>
                </c:pt>
                <c:pt idx="49410">
                  <c:v>27688.84</c:v>
                </c:pt>
                <c:pt idx="49411">
                  <c:v>24537.69</c:v>
                </c:pt>
                <c:pt idx="49412">
                  <c:v>29468.05</c:v>
                </c:pt>
                <c:pt idx="49413">
                  <c:v>39956.21</c:v>
                </c:pt>
                <c:pt idx="49414">
                  <c:v>37035.519999999997</c:v>
                </c:pt>
                <c:pt idx="49415">
                  <c:v>38634.300000000003</c:v>
                </c:pt>
                <c:pt idx="49416">
                  <c:v>35799.56</c:v>
                </c:pt>
                <c:pt idx="49417">
                  <c:v>31964.21</c:v>
                </c:pt>
                <c:pt idx="49418">
                  <c:v>31085</c:v>
                </c:pt>
                <c:pt idx="49419">
                  <c:v>36642.42</c:v>
                </c:pt>
                <c:pt idx="49420">
                  <c:v>30199.58</c:v>
                </c:pt>
                <c:pt idx="49421">
                  <c:v>35276.54</c:v>
                </c:pt>
                <c:pt idx="49422">
                  <c:v>34990.480000000003</c:v>
                </c:pt>
                <c:pt idx="49423">
                  <c:v>30235.3</c:v>
                </c:pt>
                <c:pt idx="49424">
                  <c:v>36410.9</c:v>
                </c:pt>
                <c:pt idx="49425">
                  <c:v>27060.44</c:v>
                </c:pt>
                <c:pt idx="49426">
                  <c:v>28246.720000000001</c:v>
                </c:pt>
                <c:pt idx="49427">
                  <c:v>26535.89</c:v>
                </c:pt>
                <c:pt idx="49428">
                  <c:v>25425.39</c:v>
                </c:pt>
                <c:pt idx="49429">
                  <c:v>27254.6</c:v>
                </c:pt>
                <c:pt idx="49430">
                  <c:v>34213.15</c:v>
                </c:pt>
                <c:pt idx="49431">
                  <c:v>33661.07</c:v>
                </c:pt>
                <c:pt idx="49432">
                  <c:v>37156.400000000001</c:v>
                </c:pt>
                <c:pt idx="49433">
                  <c:v>31841.99</c:v>
                </c:pt>
                <c:pt idx="49434">
                  <c:v>34422.300000000003</c:v>
                </c:pt>
                <c:pt idx="49435">
                  <c:v>32220.07</c:v>
                </c:pt>
                <c:pt idx="49436">
                  <c:v>30350.11</c:v>
                </c:pt>
                <c:pt idx="49437">
                  <c:v>34193.040000000001</c:v>
                </c:pt>
                <c:pt idx="49438">
                  <c:v>26125.7</c:v>
                </c:pt>
                <c:pt idx="49439">
                  <c:v>31882.78</c:v>
                </c:pt>
                <c:pt idx="49440">
                  <c:v>27761.27</c:v>
                </c:pt>
                <c:pt idx="49441">
                  <c:v>26311.62</c:v>
                </c:pt>
                <c:pt idx="49442">
                  <c:v>21620.66</c:v>
                </c:pt>
                <c:pt idx="49443">
                  <c:v>23880.400000000001</c:v>
                </c:pt>
                <c:pt idx="49444">
                  <c:v>26393.599999999999</c:v>
                </c:pt>
                <c:pt idx="49445">
                  <c:v>27575.42</c:v>
                </c:pt>
                <c:pt idx="49446">
                  <c:v>29583.98</c:v>
                </c:pt>
                <c:pt idx="49447">
                  <c:v>26060.63</c:v>
                </c:pt>
                <c:pt idx="49448">
                  <c:v>34103.839999999997</c:v>
                </c:pt>
                <c:pt idx="49449">
                  <c:v>30574.7</c:v>
                </c:pt>
                <c:pt idx="49450">
                  <c:v>37813.35</c:v>
                </c:pt>
                <c:pt idx="49451">
                  <c:v>32462.43</c:v>
                </c:pt>
                <c:pt idx="49452">
                  <c:v>33162.14</c:v>
                </c:pt>
                <c:pt idx="49453">
                  <c:v>39401.360000000001</c:v>
                </c:pt>
                <c:pt idx="49454">
                  <c:v>34451.43</c:v>
                </c:pt>
                <c:pt idx="49455">
                  <c:v>96763.72</c:v>
                </c:pt>
                <c:pt idx="49456">
                  <c:v>45725.81</c:v>
                </c:pt>
                <c:pt idx="49457">
                  <c:v>53712.04</c:v>
                </c:pt>
                <c:pt idx="49458">
                  <c:v>65153.24</c:v>
                </c:pt>
                <c:pt idx="49459">
                  <c:v>102176.04</c:v>
                </c:pt>
                <c:pt idx="49460">
                  <c:v>52444.7</c:v>
                </c:pt>
                <c:pt idx="49461">
                  <c:v>27809.71</c:v>
                </c:pt>
                <c:pt idx="49462">
                  <c:v>25398.39</c:v>
                </c:pt>
                <c:pt idx="49463">
                  <c:v>25272.04</c:v>
                </c:pt>
                <c:pt idx="49464">
                  <c:v>26385.94</c:v>
                </c:pt>
                <c:pt idx="49465">
                  <c:v>33190.69</c:v>
                </c:pt>
                <c:pt idx="49466">
                  <c:v>40268.17</c:v>
                </c:pt>
                <c:pt idx="49467">
                  <c:v>47163.41</c:v>
                </c:pt>
                <c:pt idx="49468">
                  <c:v>29238.62</c:v>
                </c:pt>
                <c:pt idx="49469">
                  <c:v>28414.59</c:v>
                </c:pt>
                <c:pt idx="49470">
                  <c:v>31507.85</c:v>
                </c:pt>
                <c:pt idx="49471">
                  <c:v>36783.96</c:v>
                </c:pt>
                <c:pt idx="49472">
                  <c:v>27516.79</c:v>
                </c:pt>
                <c:pt idx="49473">
                  <c:v>24231.919999999998</c:v>
                </c:pt>
                <c:pt idx="49474">
                  <c:v>35262.65</c:v>
                </c:pt>
                <c:pt idx="49475">
                  <c:v>29229.19</c:v>
                </c:pt>
                <c:pt idx="49476">
                  <c:v>22470.92</c:v>
                </c:pt>
                <c:pt idx="49477">
                  <c:v>20941.080000000002</c:v>
                </c:pt>
                <c:pt idx="49478">
                  <c:v>23104.41</c:v>
                </c:pt>
                <c:pt idx="49479">
                  <c:v>26341.71</c:v>
                </c:pt>
                <c:pt idx="49480">
                  <c:v>23513.34</c:v>
                </c:pt>
                <c:pt idx="49481">
                  <c:v>24040.52</c:v>
                </c:pt>
                <c:pt idx="49482">
                  <c:v>28964.04</c:v>
                </c:pt>
                <c:pt idx="49483">
                  <c:v>36250.120000000003</c:v>
                </c:pt>
                <c:pt idx="49484">
                  <c:v>34098.71</c:v>
                </c:pt>
                <c:pt idx="49485">
                  <c:v>33089.089999999997</c:v>
                </c:pt>
                <c:pt idx="49486">
                  <c:v>30235.13</c:v>
                </c:pt>
                <c:pt idx="49487">
                  <c:v>32260.09</c:v>
                </c:pt>
                <c:pt idx="49488">
                  <c:v>30124.55</c:v>
                </c:pt>
                <c:pt idx="49489">
                  <c:v>26353.93</c:v>
                </c:pt>
                <c:pt idx="49490">
                  <c:v>22390.69</c:v>
                </c:pt>
                <c:pt idx="49491">
                  <c:v>23801.88</c:v>
                </c:pt>
                <c:pt idx="49492">
                  <c:v>26412.99</c:v>
                </c:pt>
                <c:pt idx="49493">
                  <c:v>25076.52</c:v>
                </c:pt>
                <c:pt idx="49494">
                  <c:v>34608.28</c:v>
                </c:pt>
                <c:pt idx="49495">
                  <c:v>25015.96</c:v>
                </c:pt>
                <c:pt idx="49496">
                  <c:v>26493.040000000001</c:v>
                </c:pt>
                <c:pt idx="49497">
                  <c:v>25136.6</c:v>
                </c:pt>
                <c:pt idx="49498">
                  <c:v>24906.73</c:v>
                </c:pt>
                <c:pt idx="49499">
                  <c:v>31452.46</c:v>
                </c:pt>
                <c:pt idx="49500">
                  <c:v>31310.02</c:v>
                </c:pt>
                <c:pt idx="49501">
                  <c:v>27090.49</c:v>
                </c:pt>
                <c:pt idx="49502">
                  <c:v>28362.98</c:v>
                </c:pt>
                <c:pt idx="49503">
                  <c:v>29279.52</c:v>
                </c:pt>
                <c:pt idx="49504">
                  <c:v>8301.2000000000007</c:v>
                </c:pt>
                <c:pt idx="49505">
                  <c:v>10451.34</c:v>
                </c:pt>
                <c:pt idx="49506">
                  <c:v>8612.8799999999992</c:v>
                </c:pt>
                <c:pt idx="49507">
                  <c:v>7558.6</c:v>
                </c:pt>
                <c:pt idx="49508">
                  <c:v>7095.8</c:v>
                </c:pt>
                <c:pt idx="49509">
                  <c:v>7190.32</c:v>
                </c:pt>
                <c:pt idx="49510">
                  <c:v>7600.89</c:v>
                </c:pt>
                <c:pt idx="49511">
                  <c:v>4536.57</c:v>
                </c:pt>
                <c:pt idx="49512">
                  <c:v>8788.1200000000008</c:v>
                </c:pt>
                <c:pt idx="49513">
                  <c:v>9676.9699999999993</c:v>
                </c:pt>
                <c:pt idx="49514">
                  <c:v>11054.07</c:v>
                </c:pt>
                <c:pt idx="49515">
                  <c:v>9995.09</c:v>
                </c:pt>
                <c:pt idx="49516">
                  <c:v>9521.0300000000007</c:v>
                </c:pt>
                <c:pt idx="49517">
                  <c:v>11077.18</c:v>
                </c:pt>
                <c:pt idx="49518">
                  <c:v>9539.2800000000007</c:v>
                </c:pt>
                <c:pt idx="49519">
                  <c:v>6681.91</c:v>
                </c:pt>
                <c:pt idx="49520">
                  <c:v>7287.58</c:v>
                </c:pt>
                <c:pt idx="49521">
                  <c:v>11612.19</c:v>
                </c:pt>
                <c:pt idx="49522">
                  <c:v>8036.3</c:v>
                </c:pt>
                <c:pt idx="49523">
                  <c:v>10504.5</c:v>
                </c:pt>
                <c:pt idx="49524">
                  <c:v>11409.38</c:v>
                </c:pt>
                <c:pt idx="49525">
                  <c:v>7934.27</c:v>
                </c:pt>
                <c:pt idx="49526">
                  <c:v>9389.17</c:v>
                </c:pt>
                <c:pt idx="49527">
                  <c:v>8774.48</c:v>
                </c:pt>
                <c:pt idx="49528">
                  <c:v>11951.47</c:v>
                </c:pt>
                <c:pt idx="49529">
                  <c:v>8163.06</c:v>
                </c:pt>
                <c:pt idx="49530">
                  <c:v>7061.51</c:v>
                </c:pt>
                <c:pt idx="49531">
                  <c:v>7236.54</c:v>
                </c:pt>
                <c:pt idx="49532">
                  <c:v>9631.41</c:v>
                </c:pt>
                <c:pt idx="49533">
                  <c:v>6819.77</c:v>
                </c:pt>
                <c:pt idx="49534">
                  <c:v>4463.33</c:v>
                </c:pt>
                <c:pt idx="49535">
                  <c:v>6026.85</c:v>
                </c:pt>
                <c:pt idx="49536">
                  <c:v>4518.53</c:v>
                </c:pt>
                <c:pt idx="49537">
                  <c:v>4241.33</c:v>
                </c:pt>
                <c:pt idx="49538">
                  <c:v>5001.17</c:v>
                </c:pt>
                <c:pt idx="49539">
                  <c:v>5383.72</c:v>
                </c:pt>
                <c:pt idx="49540">
                  <c:v>5962.53</c:v>
                </c:pt>
                <c:pt idx="49541">
                  <c:v>5398.95</c:v>
                </c:pt>
                <c:pt idx="49542">
                  <c:v>7046.84</c:v>
                </c:pt>
                <c:pt idx="49543">
                  <c:v>4515.24</c:v>
                </c:pt>
                <c:pt idx="49544">
                  <c:v>9971.58</c:v>
                </c:pt>
                <c:pt idx="49545">
                  <c:v>6896.4</c:v>
                </c:pt>
                <c:pt idx="49546">
                  <c:v>31289.24</c:v>
                </c:pt>
                <c:pt idx="49547">
                  <c:v>7828.87</c:v>
                </c:pt>
                <c:pt idx="49548">
                  <c:v>13846.2</c:v>
                </c:pt>
                <c:pt idx="49549">
                  <c:v>23154.959999999999</c:v>
                </c:pt>
                <c:pt idx="49550">
                  <c:v>37614.42</c:v>
                </c:pt>
                <c:pt idx="49551">
                  <c:v>6824.44</c:v>
                </c:pt>
                <c:pt idx="49552">
                  <c:v>3948.8</c:v>
                </c:pt>
                <c:pt idx="49553">
                  <c:v>3058.54</c:v>
                </c:pt>
                <c:pt idx="49554">
                  <c:v>4039.62</c:v>
                </c:pt>
                <c:pt idx="49555">
                  <c:v>3697.65</c:v>
                </c:pt>
                <c:pt idx="49556">
                  <c:v>6674.42</c:v>
                </c:pt>
                <c:pt idx="49557">
                  <c:v>6168.26</c:v>
                </c:pt>
                <c:pt idx="49558">
                  <c:v>5831.04</c:v>
                </c:pt>
                <c:pt idx="49559">
                  <c:v>4610.2</c:v>
                </c:pt>
                <c:pt idx="49560">
                  <c:v>2934.64</c:v>
                </c:pt>
                <c:pt idx="49561">
                  <c:v>4803.33</c:v>
                </c:pt>
                <c:pt idx="49562">
                  <c:v>5998.91</c:v>
                </c:pt>
                <c:pt idx="49563">
                  <c:v>4068.38</c:v>
                </c:pt>
                <c:pt idx="49564">
                  <c:v>6376.33</c:v>
                </c:pt>
                <c:pt idx="49565">
                  <c:v>5378.39</c:v>
                </c:pt>
                <c:pt idx="49566">
                  <c:v>5734.45</c:v>
                </c:pt>
                <c:pt idx="49567">
                  <c:v>6424.24</c:v>
                </c:pt>
                <c:pt idx="49568">
                  <c:v>10434.379999999999</c:v>
                </c:pt>
                <c:pt idx="49569">
                  <c:v>6735.58</c:v>
                </c:pt>
                <c:pt idx="49570">
                  <c:v>8443.93</c:v>
                </c:pt>
                <c:pt idx="49571">
                  <c:v>7754.58</c:v>
                </c:pt>
                <c:pt idx="49572">
                  <c:v>6778.35</c:v>
                </c:pt>
                <c:pt idx="49573">
                  <c:v>8764.82</c:v>
                </c:pt>
                <c:pt idx="49574">
                  <c:v>7808.22</c:v>
                </c:pt>
                <c:pt idx="49575">
                  <c:v>8405.81</c:v>
                </c:pt>
                <c:pt idx="49576">
                  <c:v>6944.77</c:v>
                </c:pt>
                <c:pt idx="49577">
                  <c:v>7011.05</c:v>
                </c:pt>
                <c:pt idx="49578">
                  <c:v>6123.88</c:v>
                </c:pt>
                <c:pt idx="49579">
                  <c:v>5865.86</c:v>
                </c:pt>
                <c:pt idx="49580">
                  <c:v>7380.84</c:v>
                </c:pt>
                <c:pt idx="49581">
                  <c:v>6066.36</c:v>
                </c:pt>
                <c:pt idx="49582">
                  <c:v>7083.92</c:v>
                </c:pt>
                <c:pt idx="49583">
                  <c:v>7181.11</c:v>
                </c:pt>
                <c:pt idx="49584">
                  <c:v>6185.79</c:v>
                </c:pt>
                <c:pt idx="49585">
                  <c:v>4345.38</c:v>
                </c:pt>
                <c:pt idx="49586">
                  <c:v>3881</c:v>
                </c:pt>
                <c:pt idx="49587">
                  <c:v>5465.72</c:v>
                </c:pt>
                <c:pt idx="49588">
                  <c:v>5688.45</c:v>
                </c:pt>
                <c:pt idx="49589">
                  <c:v>3507.28</c:v>
                </c:pt>
                <c:pt idx="49590">
                  <c:v>5010.49</c:v>
                </c:pt>
                <c:pt idx="49591">
                  <c:v>5392.08</c:v>
                </c:pt>
                <c:pt idx="49592">
                  <c:v>4420.59</c:v>
                </c:pt>
                <c:pt idx="49593">
                  <c:v>7453.03</c:v>
                </c:pt>
                <c:pt idx="49594">
                  <c:v>4280.38</c:v>
                </c:pt>
                <c:pt idx="49595">
                  <c:v>5458.05</c:v>
                </c:pt>
                <c:pt idx="49596">
                  <c:v>4794.93</c:v>
                </c:pt>
                <c:pt idx="49597">
                  <c:v>5727.23</c:v>
                </c:pt>
                <c:pt idx="49598">
                  <c:v>26167.41</c:v>
                </c:pt>
                <c:pt idx="49599">
                  <c:v>6983.26</c:v>
                </c:pt>
                <c:pt idx="49600">
                  <c:v>7530.06</c:v>
                </c:pt>
                <c:pt idx="49601">
                  <c:v>12921.25</c:v>
                </c:pt>
                <c:pt idx="49602">
                  <c:v>27337.66</c:v>
                </c:pt>
                <c:pt idx="49603">
                  <c:v>8848.14</c:v>
                </c:pt>
                <c:pt idx="49604">
                  <c:v>3508.22</c:v>
                </c:pt>
                <c:pt idx="49605">
                  <c:v>3771.54</c:v>
                </c:pt>
                <c:pt idx="49606">
                  <c:v>2782.94</c:v>
                </c:pt>
                <c:pt idx="49607">
                  <c:v>3934.68</c:v>
                </c:pt>
                <c:pt idx="49608">
                  <c:v>2734.02</c:v>
                </c:pt>
                <c:pt idx="49609">
                  <c:v>5761.72</c:v>
                </c:pt>
                <c:pt idx="49610">
                  <c:v>4612.55</c:v>
                </c:pt>
                <c:pt idx="49611">
                  <c:v>3981.84</c:v>
                </c:pt>
                <c:pt idx="49612">
                  <c:v>4226.33</c:v>
                </c:pt>
                <c:pt idx="49613">
                  <c:v>3492.04</c:v>
                </c:pt>
                <c:pt idx="49614">
                  <c:v>5518.88</c:v>
                </c:pt>
                <c:pt idx="49615">
                  <c:v>5814.06</c:v>
                </c:pt>
                <c:pt idx="49616">
                  <c:v>6328.52</c:v>
                </c:pt>
                <c:pt idx="49617">
                  <c:v>7457.53</c:v>
                </c:pt>
                <c:pt idx="49618">
                  <c:v>4411.8999999999996</c:v>
                </c:pt>
                <c:pt idx="49619">
                  <c:v>3261.6</c:v>
                </c:pt>
                <c:pt idx="49620">
                  <c:v>3743.54</c:v>
                </c:pt>
                <c:pt idx="49621">
                  <c:v>6342.12</c:v>
                </c:pt>
                <c:pt idx="49622">
                  <c:v>7526.68</c:v>
                </c:pt>
                <c:pt idx="49623">
                  <c:v>6684.38</c:v>
                </c:pt>
                <c:pt idx="49624">
                  <c:v>5675.89</c:v>
                </c:pt>
                <c:pt idx="49625">
                  <c:v>6561.34</c:v>
                </c:pt>
                <c:pt idx="49626">
                  <c:v>5301.56</c:v>
                </c:pt>
                <c:pt idx="49627">
                  <c:v>5180.07</c:v>
                </c:pt>
                <c:pt idx="49628">
                  <c:v>5845.26</c:v>
                </c:pt>
                <c:pt idx="49629">
                  <c:v>6300.47</c:v>
                </c:pt>
                <c:pt idx="49630">
                  <c:v>6073.52</c:v>
                </c:pt>
                <c:pt idx="49631">
                  <c:v>5740.59</c:v>
                </c:pt>
                <c:pt idx="49632">
                  <c:v>4800.34</c:v>
                </c:pt>
                <c:pt idx="49633">
                  <c:v>5325.19</c:v>
                </c:pt>
                <c:pt idx="49634">
                  <c:v>4275.6099999999997</c:v>
                </c:pt>
                <c:pt idx="49635">
                  <c:v>3615.76</c:v>
                </c:pt>
                <c:pt idx="49636">
                  <c:v>5638.93</c:v>
                </c:pt>
                <c:pt idx="49637">
                  <c:v>6918.92</c:v>
                </c:pt>
                <c:pt idx="49638">
                  <c:v>4618.33</c:v>
                </c:pt>
                <c:pt idx="49639">
                  <c:v>6876.75</c:v>
                </c:pt>
                <c:pt idx="49640">
                  <c:v>3977.83</c:v>
                </c:pt>
                <c:pt idx="49641">
                  <c:v>4769.59</c:v>
                </c:pt>
                <c:pt idx="49642">
                  <c:v>4714.75</c:v>
                </c:pt>
                <c:pt idx="49643">
                  <c:v>6341.99</c:v>
                </c:pt>
                <c:pt idx="49644">
                  <c:v>6322.78</c:v>
                </c:pt>
                <c:pt idx="49645">
                  <c:v>5440.62</c:v>
                </c:pt>
                <c:pt idx="49646">
                  <c:v>3638.53</c:v>
                </c:pt>
                <c:pt idx="49647">
                  <c:v>23567.81</c:v>
                </c:pt>
                <c:pt idx="49648">
                  <c:v>23623.74</c:v>
                </c:pt>
                <c:pt idx="49649">
                  <c:v>25015.360000000001</c:v>
                </c:pt>
                <c:pt idx="49650">
                  <c:v>21214.22</c:v>
                </c:pt>
                <c:pt idx="49651">
                  <c:v>24497.11</c:v>
                </c:pt>
                <c:pt idx="49652">
                  <c:v>24257.29</c:v>
                </c:pt>
                <c:pt idx="49653">
                  <c:v>36842.019999999997</c:v>
                </c:pt>
                <c:pt idx="49654">
                  <c:v>25204.85</c:v>
                </c:pt>
                <c:pt idx="49655">
                  <c:v>35900.99</c:v>
                </c:pt>
                <c:pt idx="49656">
                  <c:v>26644.87</c:v>
                </c:pt>
                <c:pt idx="49657">
                  <c:v>22259.96</c:v>
                </c:pt>
                <c:pt idx="49658">
                  <c:v>24600.09</c:v>
                </c:pt>
                <c:pt idx="49659">
                  <c:v>23921.68</c:v>
                </c:pt>
                <c:pt idx="49660">
                  <c:v>27254.29</c:v>
                </c:pt>
                <c:pt idx="49661">
                  <c:v>23313.97</c:v>
                </c:pt>
                <c:pt idx="49662">
                  <c:v>31928.16</c:v>
                </c:pt>
                <c:pt idx="49663">
                  <c:v>41636.379999999997</c:v>
                </c:pt>
                <c:pt idx="49664">
                  <c:v>55925.120000000003</c:v>
                </c:pt>
                <c:pt idx="49665">
                  <c:v>43116.86</c:v>
                </c:pt>
                <c:pt idx="49666">
                  <c:v>42049.919999999998</c:v>
                </c:pt>
                <c:pt idx="49667">
                  <c:v>39478.949999999997</c:v>
                </c:pt>
                <c:pt idx="49668">
                  <c:v>40255.089999999997</c:v>
                </c:pt>
                <c:pt idx="49669">
                  <c:v>39772.639999999999</c:v>
                </c:pt>
                <c:pt idx="49670">
                  <c:v>35104.06</c:v>
                </c:pt>
                <c:pt idx="49671">
                  <c:v>29716.71</c:v>
                </c:pt>
                <c:pt idx="49672">
                  <c:v>29892.25</c:v>
                </c:pt>
                <c:pt idx="49673">
                  <c:v>28152.01</c:v>
                </c:pt>
                <c:pt idx="49674">
                  <c:v>25385.9</c:v>
                </c:pt>
                <c:pt idx="49675">
                  <c:v>24555.68</c:v>
                </c:pt>
                <c:pt idx="49676">
                  <c:v>23023.360000000001</c:v>
                </c:pt>
                <c:pt idx="49677">
                  <c:v>22035.94</c:v>
                </c:pt>
                <c:pt idx="49678">
                  <c:v>22933.67</c:v>
                </c:pt>
                <c:pt idx="49679">
                  <c:v>24534.71</c:v>
                </c:pt>
                <c:pt idx="49680">
                  <c:v>23147.89</c:v>
                </c:pt>
                <c:pt idx="49681">
                  <c:v>22405.21</c:v>
                </c:pt>
                <c:pt idx="49682">
                  <c:v>21273.11</c:v>
                </c:pt>
                <c:pt idx="49683">
                  <c:v>22046.05</c:v>
                </c:pt>
                <c:pt idx="49684">
                  <c:v>21259.32</c:v>
                </c:pt>
                <c:pt idx="49685">
                  <c:v>22154.52</c:v>
                </c:pt>
                <c:pt idx="49686">
                  <c:v>21305.42</c:v>
                </c:pt>
                <c:pt idx="49687">
                  <c:v>27680.15</c:v>
                </c:pt>
                <c:pt idx="49688">
                  <c:v>33770.68</c:v>
                </c:pt>
                <c:pt idx="49689">
                  <c:v>97330.1</c:v>
                </c:pt>
                <c:pt idx="49690">
                  <c:v>66864.56</c:v>
                </c:pt>
                <c:pt idx="49691">
                  <c:v>97360.320000000007</c:v>
                </c:pt>
                <c:pt idx="49692">
                  <c:v>134201.34</c:v>
                </c:pt>
                <c:pt idx="49693">
                  <c:v>207052.33</c:v>
                </c:pt>
                <c:pt idx="49694">
                  <c:v>32903.33</c:v>
                </c:pt>
                <c:pt idx="49695">
                  <c:v>16937.169999999998</c:v>
                </c:pt>
                <c:pt idx="49696">
                  <c:v>14056.6</c:v>
                </c:pt>
                <c:pt idx="49697">
                  <c:v>14298.11</c:v>
                </c:pt>
                <c:pt idx="49698">
                  <c:v>17237.3</c:v>
                </c:pt>
                <c:pt idx="49699">
                  <c:v>20010.240000000002</c:v>
                </c:pt>
                <c:pt idx="49700">
                  <c:v>21055.360000000001</c:v>
                </c:pt>
                <c:pt idx="49701">
                  <c:v>26605.69</c:v>
                </c:pt>
                <c:pt idx="49702">
                  <c:v>26033.759999999998</c:v>
                </c:pt>
                <c:pt idx="49703">
                  <c:v>26255.57</c:v>
                </c:pt>
                <c:pt idx="49704">
                  <c:v>27508.58</c:v>
                </c:pt>
                <c:pt idx="49705">
                  <c:v>42558.87</c:v>
                </c:pt>
                <c:pt idx="49706">
                  <c:v>28019.25</c:v>
                </c:pt>
                <c:pt idx="49707">
                  <c:v>26197.8</c:v>
                </c:pt>
                <c:pt idx="49708">
                  <c:v>29558.73</c:v>
                </c:pt>
                <c:pt idx="49709">
                  <c:v>27915.37</c:v>
                </c:pt>
                <c:pt idx="49710">
                  <c:v>41309.040000000001</c:v>
                </c:pt>
                <c:pt idx="49711">
                  <c:v>31143.09</c:v>
                </c:pt>
                <c:pt idx="49712">
                  <c:v>28188.28</c:v>
                </c:pt>
                <c:pt idx="49713">
                  <c:v>28338.76</c:v>
                </c:pt>
                <c:pt idx="49714">
                  <c:v>28409.07</c:v>
                </c:pt>
                <c:pt idx="49715">
                  <c:v>42176.63</c:v>
                </c:pt>
                <c:pt idx="49716">
                  <c:v>54664.08</c:v>
                </c:pt>
                <c:pt idx="49717">
                  <c:v>43829.81</c:v>
                </c:pt>
                <c:pt idx="49718">
                  <c:v>45719.02</c:v>
                </c:pt>
                <c:pt idx="49719">
                  <c:v>41995.08</c:v>
                </c:pt>
                <c:pt idx="49720">
                  <c:v>43493.8</c:v>
                </c:pt>
                <c:pt idx="49721">
                  <c:v>44897.95</c:v>
                </c:pt>
                <c:pt idx="49722">
                  <c:v>29241.05</c:v>
                </c:pt>
                <c:pt idx="49723">
                  <c:v>28958.02</c:v>
                </c:pt>
                <c:pt idx="49724">
                  <c:v>28574.93</c:v>
                </c:pt>
                <c:pt idx="49725">
                  <c:v>26320.81</c:v>
                </c:pt>
                <c:pt idx="49726">
                  <c:v>21788.37</c:v>
                </c:pt>
                <c:pt idx="49727">
                  <c:v>22116.84</c:v>
                </c:pt>
                <c:pt idx="49728">
                  <c:v>18580.48</c:v>
                </c:pt>
                <c:pt idx="49729">
                  <c:v>22687.5</c:v>
                </c:pt>
                <c:pt idx="49730">
                  <c:v>25629.26</c:v>
                </c:pt>
                <c:pt idx="49731">
                  <c:v>20610.36</c:v>
                </c:pt>
                <c:pt idx="49732">
                  <c:v>23171.22</c:v>
                </c:pt>
                <c:pt idx="49733">
                  <c:v>20347.27</c:v>
                </c:pt>
                <c:pt idx="49734">
                  <c:v>24966.49</c:v>
                </c:pt>
                <c:pt idx="49735">
                  <c:v>23886.05</c:v>
                </c:pt>
                <c:pt idx="49736">
                  <c:v>30238.57</c:v>
                </c:pt>
                <c:pt idx="49737">
                  <c:v>28136</c:v>
                </c:pt>
                <c:pt idx="49738">
                  <c:v>28945.55</c:v>
                </c:pt>
                <c:pt idx="49739">
                  <c:v>35263.29</c:v>
                </c:pt>
                <c:pt idx="49740">
                  <c:v>38929.839999999997</c:v>
                </c:pt>
                <c:pt idx="49741">
                  <c:v>97124.09</c:v>
                </c:pt>
                <c:pt idx="49742">
                  <c:v>58226.559999999998</c:v>
                </c:pt>
                <c:pt idx="49743">
                  <c:v>88189.79</c:v>
                </c:pt>
                <c:pt idx="49744">
                  <c:v>112946.57</c:v>
                </c:pt>
                <c:pt idx="49745">
                  <c:v>172483.15</c:v>
                </c:pt>
                <c:pt idx="49746">
                  <c:v>50853.83</c:v>
                </c:pt>
                <c:pt idx="49747">
                  <c:v>16722.41</c:v>
                </c:pt>
                <c:pt idx="49748">
                  <c:v>14156.7</c:v>
                </c:pt>
                <c:pt idx="49749">
                  <c:v>14913.08</c:v>
                </c:pt>
                <c:pt idx="49750">
                  <c:v>15775.23</c:v>
                </c:pt>
                <c:pt idx="49751">
                  <c:v>20812.34</c:v>
                </c:pt>
                <c:pt idx="49752">
                  <c:v>21940.69</c:v>
                </c:pt>
                <c:pt idx="49753">
                  <c:v>25643.19</c:v>
                </c:pt>
                <c:pt idx="49754">
                  <c:v>23030.33</c:v>
                </c:pt>
                <c:pt idx="49755">
                  <c:v>23803.47</c:v>
                </c:pt>
                <c:pt idx="49756">
                  <c:v>24070.71</c:v>
                </c:pt>
                <c:pt idx="49757">
                  <c:v>36330.559999999998</c:v>
                </c:pt>
                <c:pt idx="49758">
                  <c:v>23960.06</c:v>
                </c:pt>
                <c:pt idx="49759">
                  <c:v>24916.7</c:v>
                </c:pt>
                <c:pt idx="49760">
                  <c:v>38309.410000000003</c:v>
                </c:pt>
                <c:pt idx="49761">
                  <c:v>28039.040000000001</c:v>
                </c:pt>
                <c:pt idx="49762">
                  <c:v>26827.67</c:v>
                </c:pt>
                <c:pt idx="49763">
                  <c:v>26308.65</c:v>
                </c:pt>
                <c:pt idx="49764">
                  <c:v>29242.22</c:v>
                </c:pt>
                <c:pt idx="49765">
                  <c:v>26656.83</c:v>
                </c:pt>
                <c:pt idx="49766">
                  <c:v>25654.19</c:v>
                </c:pt>
                <c:pt idx="49767">
                  <c:v>39074.89</c:v>
                </c:pt>
                <c:pt idx="49768">
                  <c:v>47654.41</c:v>
                </c:pt>
                <c:pt idx="49769">
                  <c:v>43593.94</c:v>
                </c:pt>
                <c:pt idx="49770">
                  <c:v>38092.53</c:v>
                </c:pt>
                <c:pt idx="49771">
                  <c:v>36918.11</c:v>
                </c:pt>
                <c:pt idx="49772">
                  <c:v>38265.230000000003</c:v>
                </c:pt>
                <c:pt idx="49773">
                  <c:v>46245.97</c:v>
                </c:pt>
                <c:pt idx="49774">
                  <c:v>33536.42</c:v>
                </c:pt>
                <c:pt idx="49775">
                  <c:v>30225.85</c:v>
                </c:pt>
                <c:pt idx="49776">
                  <c:v>26924.01</c:v>
                </c:pt>
                <c:pt idx="49777">
                  <c:v>25718.38</c:v>
                </c:pt>
                <c:pt idx="49778">
                  <c:v>26783.360000000001</c:v>
                </c:pt>
                <c:pt idx="49779">
                  <c:v>23622.45</c:v>
                </c:pt>
                <c:pt idx="49780">
                  <c:v>24202.48</c:v>
                </c:pt>
                <c:pt idx="49781">
                  <c:v>21180.36</c:v>
                </c:pt>
                <c:pt idx="49782">
                  <c:v>25700.1</c:v>
                </c:pt>
                <c:pt idx="49783">
                  <c:v>22113.08</c:v>
                </c:pt>
                <c:pt idx="49784">
                  <c:v>23020.37</c:v>
                </c:pt>
                <c:pt idx="49785">
                  <c:v>23734.91</c:v>
                </c:pt>
                <c:pt idx="49786">
                  <c:v>29742.63</c:v>
                </c:pt>
                <c:pt idx="49787">
                  <c:v>23512.83</c:v>
                </c:pt>
                <c:pt idx="49788">
                  <c:v>22424.69</c:v>
                </c:pt>
                <c:pt idx="49789">
                  <c:v>22943.1</c:v>
                </c:pt>
                <c:pt idx="49790">
                  <c:v>51620.42</c:v>
                </c:pt>
                <c:pt idx="49791">
                  <c:v>45273.06</c:v>
                </c:pt>
                <c:pt idx="49792">
                  <c:v>45497.57</c:v>
                </c:pt>
                <c:pt idx="49793">
                  <c:v>44403.54</c:v>
                </c:pt>
                <c:pt idx="49794">
                  <c:v>51231.65</c:v>
                </c:pt>
                <c:pt idx="49795">
                  <c:v>43859.76</c:v>
                </c:pt>
                <c:pt idx="49796">
                  <c:v>43248.95</c:v>
                </c:pt>
                <c:pt idx="49797">
                  <c:v>41319.11</c:v>
                </c:pt>
                <c:pt idx="49798">
                  <c:v>47987.8</c:v>
                </c:pt>
                <c:pt idx="49799">
                  <c:v>43243.55</c:v>
                </c:pt>
                <c:pt idx="49800">
                  <c:v>44709.43</c:v>
                </c:pt>
                <c:pt idx="49801">
                  <c:v>47581.75</c:v>
                </c:pt>
                <c:pt idx="49802">
                  <c:v>47811.7</c:v>
                </c:pt>
                <c:pt idx="49803">
                  <c:v>46289.02</c:v>
                </c:pt>
                <c:pt idx="49804">
                  <c:v>46403.86</c:v>
                </c:pt>
                <c:pt idx="49805">
                  <c:v>46435.02</c:v>
                </c:pt>
                <c:pt idx="49806">
                  <c:v>47246.38</c:v>
                </c:pt>
                <c:pt idx="49807">
                  <c:v>49791.63</c:v>
                </c:pt>
                <c:pt idx="49808">
                  <c:v>48366.3</c:v>
                </c:pt>
                <c:pt idx="49809">
                  <c:v>46492.98</c:v>
                </c:pt>
                <c:pt idx="49810">
                  <c:v>44253.88</c:v>
                </c:pt>
                <c:pt idx="49811">
                  <c:v>46988.06</c:v>
                </c:pt>
                <c:pt idx="49812">
                  <c:v>46392.72</c:v>
                </c:pt>
                <c:pt idx="49813">
                  <c:v>43913.54</c:v>
                </c:pt>
                <c:pt idx="49814">
                  <c:v>43902.99</c:v>
                </c:pt>
                <c:pt idx="49815">
                  <c:v>44227.73</c:v>
                </c:pt>
                <c:pt idx="49816">
                  <c:v>45188.59</c:v>
                </c:pt>
                <c:pt idx="49817">
                  <c:v>40348.65</c:v>
                </c:pt>
                <c:pt idx="49818">
                  <c:v>39222.07</c:v>
                </c:pt>
                <c:pt idx="49819">
                  <c:v>40936.39</c:v>
                </c:pt>
                <c:pt idx="49820">
                  <c:v>44632.98</c:v>
                </c:pt>
                <c:pt idx="49821">
                  <c:v>41808.47</c:v>
                </c:pt>
                <c:pt idx="49822">
                  <c:v>39836.04</c:v>
                </c:pt>
                <c:pt idx="49823">
                  <c:v>42861.94</c:v>
                </c:pt>
                <c:pt idx="49824">
                  <c:v>47718.53</c:v>
                </c:pt>
                <c:pt idx="49825">
                  <c:v>47594.13</c:v>
                </c:pt>
                <c:pt idx="49826">
                  <c:v>46076.94</c:v>
                </c:pt>
                <c:pt idx="49827">
                  <c:v>43419.91</c:v>
                </c:pt>
                <c:pt idx="49828">
                  <c:v>44646.91</c:v>
                </c:pt>
                <c:pt idx="49829">
                  <c:v>49184.02</c:v>
                </c:pt>
                <c:pt idx="49830">
                  <c:v>47921.27</c:v>
                </c:pt>
                <c:pt idx="49831">
                  <c:v>48372.11</c:v>
                </c:pt>
                <c:pt idx="49832">
                  <c:v>47390.13</c:v>
                </c:pt>
                <c:pt idx="49833">
                  <c:v>49973.53</c:v>
                </c:pt>
                <c:pt idx="49834">
                  <c:v>48936.35</c:v>
                </c:pt>
                <c:pt idx="49835">
                  <c:v>55162.2</c:v>
                </c:pt>
                <c:pt idx="49836">
                  <c:v>61128.33</c:v>
                </c:pt>
                <c:pt idx="49837">
                  <c:v>45885.78</c:v>
                </c:pt>
                <c:pt idx="49838">
                  <c:v>46449.36</c:v>
                </c:pt>
                <c:pt idx="49839">
                  <c:v>46705.71</c:v>
                </c:pt>
                <c:pt idx="49840">
                  <c:v>45517.74</c:v>
                </c:pt>
                <c:pt idx="49841">
                  <c:v>45373.7</c:v>
                </c:pt>
                <c:pt idx="49842">
                  <c:v>49840.43</c:v>
                </c:pt>
                <c:pt idx="49843">
                  <c:v>48092.06</c:v>
                </c:pt>
                <c:pt idx="49844">
                  <c:v>47001.16</c:v>
                </c:pt>
                <c:pt idx="49845">
                  <c:v>44152.32</c:v>
                </c:pt>
                <c:pt idx="49846">
                  <c:v>48012.81</c:v>
                </c:pt>
                <c:pt idx="49847">
                  <c:v>47014.07</c:v>
                </c:pt>
                <c:pt idx="49848">
                  <c:v>46459.09</c:v>
                </c:pt>
                <c:pt idx="49849">
                  <c:v>43617.919999999998</c:v>
                </c:pt>
                <c:pt idx="49850">
                  <c:v>44058.02</c:v>
                </c:pt>
                <c:pt idx="49851">
                  <c:v>46361.8</c:v>
                </c:pt>
                <c:pt idx="49852">
                  <c:v>44375.12</c:v>
                </c:pt>
                <c:pt idx="49853">
                  <c:v>48611.33</c:v>
                </c:pt>
                <c:pt idx="49854">
                  <c:v>44129.8</c:v>
                </c:pt>
                <c:pt idx="49855">
                  <c:v>51179.02</c:v>
                </c:pt>
                <c:pt idx="49856">
                  <c:v>45945.42</c:v>
                </c:pt>
                <c:pt idx="49857">
                  <c:v>48776.56</c:v>
                </c:pt>
                <c:pt idx="49858">
                  <c:v>48559.6</c:v>
                </c:pt>
                <c:pt idx="49859">
                  <c:v>53998.96</c:v>
                </c:pt>
                <c:pt idx="49860">
                  <c:v>51060.31</c:v>
                </c:pt>
                <c:pt idx="49861">
                  <c:v>49406.5</c:v>
                </c:pt>
                <c:pt idx="49862">
                  <c:v>50082.76</c:v>
                </c:pt>
                <c:pt idx="49863">
                  <c:v>54335.66</c:v>
                </c:pt>
                <c:pt idx="49864">
                  <c:v>52281.21</c:v>
                </c:pt>
                <c:pt idx="49865">
                  <c:v>48228.09</c:v>
                </c:pt>
                <c:pt idx="49866">
                  <c:v>50665.7</c:v>
                </c:pt>
                <c:pt idx="49867">
                  <c:v>46911.13</c:v>
                </c:pt>
                <c:pt idx="49868">
                  <c:v>49875.57</c:v>
                </c:pt>
                <c:pt idx="49869">
                  <c:v>45194.43</c:v>
                </c:pt>
                <c:pt idx="49870">
                  <c:v>43422.45</c:v>
                </c:pt>
                <c:pt idx="49871">
                  <c:v>42647.37</c:v>
                </c:pt>
                <c:pt idx="49872">
                  <c:v>46659.33</c:v>
                </c:pt>
                <c:pt idx="49873">
                  <c:v>46043.6</c:v>
                </c:pt>
                <c:pt idx="49874">
                  <c:v>46557.04</c:v>
                </c:pt>
                <c:pt idx="49875">
                  <c:v>45054.97</c:v>
                </c:pt>
                <c:pt idx="49876">
                  <c:v>42977.04</c:v>
                </c:pt>
                <c:pt idx="49877">
                  <c:v>48115.98</c:v>
                </c:pt>
                <c:pt idx="49878">
                  <c:v>45378.21</c:v>
                </c:pt>
                <c:pt idx="49879">
                  <c:v>46484.13</c:v>
                </c:pt>
                <c:pt idx="49880">
                  <c:v>44861.79</c:v>
                </c:pt>
                <c:pt idx="49881">
                  <c:v>48492.01</c:v>
                </c:pt>
                <c:pt idx="49882">
                  <c:v>48050</c:v>
                </c:pt>
                <c:pt idx="49883">
                  <c:v>46054.22</c:v>
                </c:pt>
                <c:pt idx="49884">
                  <c:v>48306.28</c:v>
                </c:pt>
                <c:pt idx="49885">
                  <c:v>50302.8</c:v>
                </c:pt>
                <c:pt idx="49886">
                  <c:v>53817.61</c:v>
                </c:pt>
                <c:pt idx="49887">
                  <c:v>52324.1</c:v>
                </c:pt>
                <c:pt idx="49888">
                  <c:v>65341.41</c:v>
                </c:pt>
                <c:pt idx="49889">
                  <c:v>46351.63</c:v>
                </c:pt>
                <c:pt idx="49890">
                  <c:v>45294.36</c:v>
                </c:pt>
                <c:pt idx="49891">
                  <c:v>46369.37</c:v>
                </c:pt>
                <c:pt idx="49892">
                  <c:v>46229.35</c:v>
                </c:pt>
                <c:pt idx="49893">
                  <c:v>43282.87</c:v>
                </c:pt>
                <c:pt idx="49894">
                  <c:v>51419.83</c:v>
                </c:pt>
                <c:pt idx="49895">
                  <c:v>48141.93</c:v>
                </c:pt>
                <c:pt idx="49896">
                  <c:v>46398.8</c:v>
                </c:pt>
                <c:pt idx="49897">
                  <c:v>48995.519999999997</c:v>
                </c:pt>
                <c:pt idx="49898">
                  <c:v>48747.78</c:v>
                </c:pt>
                <c:pt idx="49899">
                  <c:v>48202.29</c:v>
                </c:pt>
                <c:pt idx="49900">
                  <c:v>48990.07</c:v>
                </c:pt>
                <c:pt idx="49901">
                  <c:v>45743.8</c:v>
                </c:pt>
                <c:pt idx="49902">
                  <c:v>47187.360000000001</c:v>
                </c:pt>
                <c:pt idx="49903">
                  <c:v>51640.29</c:v>
                </c:pt>
                <c:pt idx="49904">
                  <c:v>48174.36</c:v>
                </c:pt>
                <c:pt idx="49905">
                  <c:v>49479.44</c:v>
                </c:pt>
                <c:pt idx="49906">
                  <c:v>48190.49</c:v>
                </c:pt>
                <c:pt idx="49907">
                  <c:v>51397</c:v>
                </c:pt>
                <c:pt idx="49908">
                  <c:v>49041.9</c:v>
                </c:pt>
                <c:pt idx="49909">
                  <c:v>50346.6</c:v>
                </c:pt>
                <c:pt idx="49910">
                  <c:v>50897.07</c:v>
                </c:pt>
                <c:pt idx="49911">
                  <c:v>51514.2</c:v>
                </c:pt>
                <c:pt idx="49912">
                  <c:v>55011.85</c:v>
                </c:pt>
                <c:pt idx="49913">
                  <c:v>50819.39</c:v>
                </c:pt>
                <c:pt idx="49914">
                  <c:v>48542.06</c:v>
                </c:pt>
                <c:pt idx="49915">
                  <c:v>51286.26</c:v>
                </c:pt>
                <c:pt idx="49916">
                  <c:v>52130.73</c:v>
                </c:pt>
                <c:pt idx="49917">
                  <c:v>48616.88</c:v>
                </c:pt>
                <c:pt idx="49918">
                  <c:v>49741.54</c:v>
                </c:pt>
                <c:pt idx="49919">
                  <c:v>47834.239999999998</c:v>
                </c:pt>
                <c:pt idx="49920">
                  <c:v>50760.93</c:v>
                </c:pt>
                <c:pt idx="49921">
                  <c:v>49660.53</c:v>
                </c:pt>
                <c:pt idx="49922">
                  <c:v>46634.81</c:v>
                </c:pt>
                <c:pt idx="49923">
                  <c:v>46094.28</c:v>
                </c:pt>
                <c:pt idx="49924">
                  <c:v>48695.46</c:v>
                </c:pt>
                <c:pt idx="49925">
                  <c:v>48458.13</c:v>
                </c:pt>
                <c:pt idx="49926">
                  <c:v>45644.04</c:v>
                </c:pt>
                <c:pt idx="49927">
                  <c:v>47631.55</c:v>
                </c:pt>
                <c:pt idx="49928">
                  <c:v>46531.89</c:v>
                </c:pt>
                <c:pt idx="49929">
                  <c:v>52134.7</c:v>
                </c:pt>
                <c:pt idx="49930">
                  <c:v>49240.09</c:v>
                </c:pt>
                <c:pt idx="49931">
                  <c:v>47558.06</c:v>
                </c:pt>
                <c:pt idx="49932">
                  <c:v>48648.83</c:v>
                </c:pt>
                <c:pt idx="49933">
                  <c:v>26716.19</c:v>
                </c:pt>
                <c:pt idx="49934">
                  <c:v>31084.95</c:v>
                </c:pt>
                <c:pt idx="49935">
                  <c:v>28186.59</c:v>
                </c:pt>
                <c:pt idx="49936">
                  <c:v>30714.86</c:v>
                </c:pt>
                <c:pt idx="49937">
                  <c:v>36743.32</c:v>
                </c:pt>
                <c:pt idx="49938">
                  <c:v>41084.65</c:v>
                </c:pt>
                <c:pt idx="49939">
                  <c:v>67777.2</c:v>
                </c:pt>
                <c:pt idx="49940">
                  <c:v>40950.14</c:v>
                </c:pt>
                <c:pt idx="49941">
                  <c:v>55064.21</c:v>
                </c:pt>
                <c:pt idx="49942">
                  <c:v>48493.84</c:v>
                </c:pt>
                <c:pt idx="49943">
                  <c:v>46593.06</c:v>
                </c:pt>
                <c:pt idx="49944">
                  <c:v>45514.32</c:v>
                </c:pt>
                <c:pt idx="49945">
                  <c:v>45263.7</c:v>
                </c:pt>
                <c:pt idx="49946">
                  <c:v>45842.3</c:v>
                </c:pt>
                <c:pt idx="49947">
                  <c:v>42965.94</c:v>
                </c:pt>
                <c:pt idx="49948">
                  <c:v>49009.09</c:v>
                </c:pt>
                <c:pt idx="49949">
                  <c:v>61277.85</c:v>
                </c:pt>
                <c:pt idx="49950">
                  <c:v>77425.59</c:v>
                </c:pt>
                <c:pt idx="49951">
                  <c:v>62584.65</c:v>
                </c:pt>
                <c:pt idx="49952">
                  <c:v>61174.01</c:v>
                </c:pt>
                <c:pt idx="49953">
                  <c:v>62681.3</c:v>
                </c:pt>
                <c:pt idx="49954">
                  <c:v>62757.8</c:v>
                </c:pt>
                <c:pt idx="49955">
                  <c:v>67600.649999999994</c:v>
                </c:pt>
                <c:pt idx="49956">
                  <c:v>47858.73</c:v>
                </c:pt>
                <c:pt idx="49957">
                  <c:v>50579.8</c:v>
                </c:pt>
                <c:pt idx="49958">
                  <c:v>50781.59</c:v>
                </c:pt>
                <c:pt idx="49959">
                  <c:v>45375.34</c:v>
                </c:pt>
                <c:pt idx="49960">
                  <c:v>44340.52</c:v>
                </c:pt>
                <c:pt idx="49961">
                  <c:v>50056.04</c:v>
                </c:pt>
                <c:pt idx="49962">
                  <c:v>48735.85</c:v>
                </c:pt>
                <c:pt idx="49963">
                  <c:v>92984.54</c:v>
                </c:pt>
                <c:pt idx="49964">
                  <c:v>74677.429999999993</c:v>
                </c:pt>
                <c:pt idx="49965">
                  <c:v>49523.839999999997</c:v>
                </c:pt>
                <c:pt idx="49966">
                  <c:v>44743.32</c:v>
                </c:pt>
                <c:pt idx="49967">
                  <c:v>45185.01</c:v>
                </c:pt>
                <c:pt idx="49968">
                  <c:v>51033.98</c:v>
                </c:pt>
                <c:pt idx="49969">
                  <c:v>44330.51</c:v>
                </c:pt>
                <c:pt idx="49970">
                  <c:v>43462.66</c:v>
                </c:pt>
                <c:pt idx="49971">
                  <c:v>37919.39</c:v>
                </c:pt>
                <c:pt idx="49972">
                  <c:v>57838.15</c:v>
                </c:pt>
                <c:pt idx="49973">
                  <c:v>48375.94</c:v>
                </c:pt>
                <c:pt idx="49974">
                  <c:v>37943.550000000003</c:v>
                </c:pt>
                <c:pt idx="49975">
                  <c:v>62417.99</c:v>
                </c:pt>
                <c:pt idx="49976">
                  <c:v>35771</c:v>
                </c:pt>
                <c:pt idx="49977">
                  <c:v>41937.71</c:v>
                </c:pt>
                <c:pt idx="49978">
                  <c:v>47457.17</c:v>
                </c:pt>
                <c:pt idx="49979">
                  <c:v>77481.64</c:v>
                </c:pt>
                <c:pt idx="49980">
                  <c:v>34430.269999999997</c:v>
                </c:pt>
                <c:pt idx="49981">
                  <c:v>23354.94</c:v>
                </c:pt>
                <c:pt idx="49982">
                  <c:v>21288.39</c:v>
                </c:pt>
                <c:pt idx="49983">
                  <c:v>22843.52</c:v>
                </c:pt>
                <c:pt idx="49984">
                  <c:v>22083.67</c:v>
                </c:pt>
                <c:pt idx="49985">
                  <c:v>26410.880000000001</c:v>
                </c:pt>
                <c:pt idx="49986">
                  <c:v>25285.67</c:v>
                </c:pt>
                <c:pt idx="49987">
                  <c:v>30223.84</c:v>
                </c:pt>
                <c:pt idx="49988">
                  <c:v>36639.15</c:v>
                </c:pt>
                <c:pt idx="49989">
                  <c:v>39880.53</c:v>
                </c:pt>
                <c:pt idx="49990">
                  <c:v>42318.21</c:v>
                </c:pt>
                <c:pt idx="49991">
                  <c:v>74090.570000000007</c:v>
                </c:pt>
                <c:pt idx="49992">
                  <c:v>46712.63</c:v>
                </c:pt>
                <c:pt idx="49993">
                  <c:v>45085.95</c:v>
                </c:pt>
                <c:pt idx="49994">
                  <c:v>44858.12</c:v>
                </c:pt>
                <c:pt idx="49995">
                  <c:v>40107.24</c:v>
                </c:pt>
                <c:pt idx="49996">
                  <c:v>52128.99</c:v>
                </c:pt>
                <c:pt idx="49997">
                  <c:v>44236.57</c:v>
                </c:pt>
                <c:pt idx="49998">
                  <c:v>38702.19</c:v>
                </c:pt>
                <c:pt idx="49999">
                  <c:v>38614.46</c:v>
                </c:pt>
                <c:pt idx="50000">
                  <c:v>40185.019999999997</c:v>
                </c:pt>
                <c:pt idx="50001">
                  <c:v>55265.5</c:v>
                </c:pt>
                <c:pt idx="50002">
                  <c:v>66583.33</c:v>
                </c:pt>
                <c:pt idx="50003">
                  <c:v>57356.09</c:v>
                </c:pt>
                <c:pt idx="50004">
                  <c:v>53333.54</c:v>
                </c:pt>
                <c:pt idx="50005">
                  <c:v>55502.23</c:v>
                </c:pt>
                <c:pt idx="50006">
                  <c:v>60438.8</c:v>
                </c:pt>
                <c:pt idx="50007">
                  <c:v>71246.02</c:v>
                </c:pt>
                <c:pt idx="50008">
                  <c:v>41379.19</c:v>
                </c:pt>
                <c:pt idx="50009">
                  <c:v>46194.61</c:v>
                </c:pt>
                <c:pt idx="50010">
                  <c:v>43094.13</c:v>
                </c:pt>
                <c:pt idx="50011">
                  <c:v>40295.1</c:v>
                </c:pt>
                <c:pt idx="50012">
                  <c:v>39377.29</c:v>
                </c:pt>
                <c:pt idx="50013">
                  <c:v>46004.99</c:v>
                </c:pt>
                <c:pt idx="50014">
                  <c:v>44381.72</c:v>
                </c:pt>
                <c:pt idx="50015">
                  <c:v>84949.440000000002</c:v>
                </c:pt>
                <c:pt idx="50016">
                  <c:v>78935.48</c:v>
                </c:pt>
                <c:pt idx="50017">
                  <c:v>48114.95</c:v>
                </c:pt>
                <c:pt idx="50018">
                  <c:v>49328.38</c:v>
                </c:pt>
                <c:pt idx="50019">
                  <c:v>45726.99</c:v>
                </c:pt>
                <c:pt idx="50020">
                  <c:v>48912.27</c:v>
                </c:pt>
                <c:pt idx="50021">
                  <c:v>42762.09</c:v>
                </c:pt>
                <c:pt idx="50022">
                  <c:v>43380.78</c:v>
                </c:pt>
                <c:pt idx="50023">
                  <c:v>41315.58</c:v>
                </c:pt>
                <c:pt idx="50024">
                  <c:v>57159.63</c:v>
                </c:pt>
                <c:pt idx="50025">
                  <c:v>51952.03</c:v>
                </c:pt>
                <c:pt idx="50026">
                  <c:v>42188.800000000003</c:v>
                </c:pt>
                <c:pt idx="50027">
                  <c:v>72286.850000000006</c:v>
                </c:pt>
                <c:pt idx="50028">
                  <c:v>39751.79</c:v>
                </c:pt>
                <c:pt idx="50029">
                  <c:v>39765.78</c:v>
                </c:pt>
                <c:pt idx="50030">
                  <c:v>45092.76</c:v>
                </c:pt>
                <c:pt idx="50031">
                  <c:v>71827.73</c:v>
                </c:pt>
                <c:pt idx="50032">
                  <c:v>44010.239999999998</c:v>
                </c:pt>
                <c:pt idx="50033">
                  <c:v>24309.96</c:v>
                </c:pt>
                <c:pt idx="50034">
                  <c:v>23603.22</c:v>
                </c:pt>
                <c:pt idx="50035">
                  <c:v>26552.2</c:v>
                </c:pt>
                <c:pt idx="50036">
                  <c:v>25213.279999999999</c:v>
                </c:pt>
                <c:pt idx="50037">
                  <c:v>28002.43</c:v>
                </c:pt>
                <c:pt idx="50038">
                  <c:v>29831.84</c:v>
                </c:pt>
                <c:pt idx="50039">
                  <c:v>31405.18</c:v>
                </c:pt>
                <c:pt idx="50040">
                  <c:v>36574.03</c:v>
                </c:pt>
                <c:pt idx="50041">
                  <c:v>38182.28</c:v>
                </c:pt>
                <c:pt idx="50042">
                  <c:v>42528.29</c:v>
                </c:pt>
                <c:pt idx="50043">
                  <c:v>75274.92</c:v>
                </c:pt>
                <c:pt idx="50044">
                  <c:v>44859.93</c:v>
                </c:pt>
                <c:pt idx="50045">
                  <c:v>48608.05</c:v>
                </c:pt>
                <c:pt idx="50046">
                  <c:v>59006.81</c:v>
                </c:pt>
                <c:pt idx="50047">
                  <c:v>51804.74</c:v>
                </c:pt>
                <c:pt idx="50048">
                  <c:v>42792.84</c:v>
                </c:pt>
                <c:pt idx="50049">
                  <c:v>47462.92</c:v>
                </c:pt>
                <c:pt idx="50050">
                  <c:v>44314.34</c:v>
                </c:pt>
                <c:pt idx="50051">
                  <c:v>40283.9</c:v>
                </c:pt>
                <c:pt idx="50052">
                  <c:v>42448.92</c:v>
                </c:pt>
                <c:pt idx="50053">
                  <c:v>55954.59</c:v>
                </c:pt>
                <c:pt idx="50054">
                  <c:v>66121.88</c:v>
                </c:pt>
                <c:pt idx="50055">
                  <c:v>57324.97</c:v>
                </c:pt>
                <c:pt idx="50056">
                  <c:v>51451.9</c:v>
                </c:pt>
                <c:pt idx="50057">
                  <c:v>59327.6</c:v>
                </c:pt>
                <c:pt idx="50058">
                  <c:v>57815.68</c:v>
                </c:pt>
                <c:pt idx="50059">
                  <c:v>68503.960000000006</c:v>
                </c:pt>
                <c:pt idx="50060">
                  <c:v>47586.52</c:v>
                </c:pt>
                <c:pt idx="50061">
                  <c:v>45851.49</c:v>
                </c:pt>
                <c:pt idx="50062">
                  <c:v>49113.98</c:v>
                </c:pt>
                <c:pt idx="50063">
                  <c:v>46379.75</c:v>
                </c:pt>
                <c:pt idx="50064">
                  <c:v>43919.42</c:v>
                </c:pt>
                <c:pt idx="50065">
                  <c:v>44580.41</c:v>
                </c:pt>
                <c:pt idx="50066">
                  <c:v>50683.15</c:v>
                </c:pt>
                <c:pt idx="50067">
                  <c:v>90721.84</c:v>
                </c:pt>
                <c:pt idx="50068">
                  <c:v>96185.84</c:v>
                </c:pt>
                <c:pt idx="50069">
                  <c:v>52087.62</c:v>
                </c:pt>
                <c:pt idx="50070">
                  <c:v>46907.55</c:v>
                </c:pt>
                <c:pt idx="50071">
                  <c:v>48834.66</c:v>
                </c:pt>
                <c:pt idx="50072">
                  <c:v>52446.09</c:v>
                </c:pt>
                <c:pt idx="50073">
                  <c:v>48643.94</c:v>
                </c:pt>
                <c:pt idx="50074">
                  <c:v>47228.84</c:v>
                </c:pt>
                <c:pt idx="50075">
                  <c:v>46317.01</c:v>
                </c:pt>
                <c:pt idx="50076">
                  <c:v>43843.57</c:v>
                </c:pt>
                <c:pt idx="50077">
                  <c:v>43192.85</c:v>
                </c:pt>
                <c:pt idx="50078">
                  <c:v>48176.55</c:v>
                </c:pt>
                <c:pt idx="50079">
                  <c:v>40644.910000000003</c:v>
                </c:pt>
                <c:pt idx="50080">
                  <c:v>48687.86</c:v>
                </c:pt>
                <c:pt idx="50081">
                  <c:v>53733.68</c:v>
                </c:pt>
                <c:pt idx="50082">
                  <c:v>54970.97</c:v>
                </c:pt>
                <c:pt idx="50083">
                  <c:v>43264.62</c:v>
                </c:pt>
                <c:pt idx="50084">
                  <c:v>56057.599999999999</c:v>
                </c:pt>
                <c:pt idx="50085">
                  <c:v>49143.1</c:v>
                </c:pt>
                <c:pt idx="50086">
                  <c:v>46084.7</c:v>
                </c:pt>
                <c:pt idx="50087">
                  <c:v>49601.41</c:v>
                </c:pt>
                <c:pt idx="50088">
                  <c:v>48543.45</c:v>
                </c:pt>
                <c:pt idx="50089">
                  <c:v>52886.22</c:v>
                </c:pt>
                <c:pt idx="50090">
                  <c:v>49143.1</c:v>
                </c:pt>
                <c:pt idx="50091">
                  <c:v>43939.839999999997</c:v>
                </c:pt>
                <c:pt idx="50092">
                  <c:v>56247.85</c:v>
                </c:pt>
                <c:pt idx="50093">
                  <c:v>61627.98</c:v>
                </c:pt>
                <c:pt idx="50094">
                  <c:v>52181.32</c:v>
                </c:pt>
                <c:pt idx="50095">
                  <c:v>51969.81</c:v>
                </c:pt>
                <c:pt idx="50096">
                  <c:v>52228.25</c:v>
                </c:pt>
                <c:pt idx="50097">
                  <c:v>55342.31</c:v>
                </c:pt>
                <c:pt idx="50098">
                  <c:v>58022.09</c:v>
                </c:pt>
                <c:pt idx="50099">
                  <c:v>45752.17</c:v>
                </c:pt>
                <c:pt idx="50100">
                  <c:v>48413.56</c:v>
                </c:pt>
                <c:pt idx="50101">
                  <c:v>51326.11</c:v>
                </c:pt>
                <c:pt idx="50102">
                  <c:v>47681.29</c:v>
                </c:pt>
                <c:pt idx="50103">
                  <c:v>47250.38</c:v>
                </c:pt>
                <c:pt idx="50104">
                  <c:v>48649.98</c:v>
                </c:pt>
                <c:pt idx="50105">
                  <c:v>42990.9</c:v>
                </c:pt>
                <c:pt idx="50106">
                  <c:v>48048.14</c:v>
                </c:pt>
                <c:pt idx="50107">
                  <c:v>49365.21</c:v>
                </c:pt>
                <c:pt idx="50108">
                  <c:v>40763.9</c:v>
                </c:pt>
                <c:pt idx="50109">
                  <c:v>40166.300000000003</c:v>
                </c:pt>
                <c:pt idx="50110">
                  <c:v>38836.379999999997</c:v>
                </c:pt>
                <c:pt idx="50111">
                  <c:v>41329.5</c:v>
                </c:pt>
                <c:pt idx="50112">
                  <c:v>40359.14</c:v>
                </c:pt>
                <c:pt idx="50113">
                  <c:v>45514.16</c:v>
                </c:pt>
                <c:pt idx="50114">
                  <c:v>42561.9</c:v>
                </c:pt>
                <c:pt idx="50115">
                  <c:v>45937.04</c:v>
                </c:pt>
                <c:pt idx="50116">
                  <c:v>40978.33</c:v>
                </c:pt>
                <c:pt idx="50117">
                  <c:v>40085.769999999997</c:v>
                </c:pt>
                <c:pt idx="50118">
                  <c:v>42442.25</c:v>
                </c:pt>
                <c:pt idx="50119">
                  <c:v>41863.360000000001</c:v>
                </c:pt>
                <c:pt idx="50120">
                  <c:v>39106.080000000002</c:v>
                </c:pt>
                <c:pt idx="50121">
                  <c:v>39969.980000000003</c:v>
                </c:pt>
                <c:pt idx="50122">
                  <c:v>52177.86</c:v>
                </c:pt>
                <c:pt idx="50123">
                  <c:v>43165.41</c:v>
                </c:pt>
                <c:pt idx="50124">
                  <c:v>37832.720000000001</c:v>
                </c:pt>
                <c:pt idx="50125">
                  <c:v>35653.050000000003</c:v>
                </c:pt>
                <c:pt idx="50126">
                  <c:v>36427.26</c:v>
                </c:pt>
                <c:pt idx="50127">
                  <c:v>36959.61</c:v>
                </c:pt>
                <c:pt idx="50128">
                  <c:v>44090.89</c:v>
                </c:pt>
                <c:pt idx="50129">
                  <c:v>42274.3</c:v>
                </c:pt>
                <c:pt idx="50130">
                  <c:v>49834.239999999998</c:v>
                </c:pt>
                <c:pt idx="50131">
                  <c:v>44985.94</c:v>
                </c:pt>
                <c:pt idx="50132">
                  <c:v>45163.69</c:v>
                </c:pt>
                <c:pt idx="50133">
                  <c:v>44862.17</c:v>
                </c:pt>
                <c:pt idx="50134">
                  <c:v>56155.63</c:v>
                </c:pt>
                <c:pt idx="50135">
                  <c:v>43042.07</c:v>
                </c:pt>
                <c:pt idx="50136">
                  <c:v>41080.67</c:v>
                </c:pt>
                <c:pt idx="50137">
                  <c:v>47928</c:v>
                </c:pt>
                <c:pt idx="50138">
                  <c:v>43398.28</c:v>
                </c:pt>
                <c:pt idx="50139">
                  <c:v>46534.82</c:v>
                </c:pt>
                <c:pt idx="50140">
                  <c:v>44999.72</c:v>
                </c:pt>
                <c:pt idx="50141">
                  <c:v>47622.29</c:v>
                </c:pt>
                <c:pt idx="50142">
                  <c:v>43508</c:v>
                </c:pt>
                <c:pt idx="50143">
                  <c:v>43343.68</c:v>
                </c:pt>
                <c:pt idx="50144">
                  <c:v>47712.78</c:v>
                </c:pt>
                <c:pt idx="50145">
                  <c:v>50511.65</c:v>
                </c:pt>
                <c:pt idx="50146">
                  <c:v>47506.45</c:v>
                </c:pt>
                <c:pt idx="50147">
                  <c:v>52492.85</c:v>
                </c:pt>
                <c:pt idx="50148">
                  <c:v>47933.91</c:v>
                </c:pt>
                <c:pt idx="50149">
                  <c:v>54135.38</c:v>
                </c:pt>
                <c:pt idx="50150">
                  <c:v>54087.49</c:v>
                </c:pt>
                <c:pt idx="50151">
                  <c:v>51595.92</c:v>
                </c:pt>
                <c:pt idx="50152">
                  <c:v>48302.75</c:v>
                </c:pt>
                <c:pt idx="50153">
                  <c:v>51097.48</c:v>
                </c:pt>
                <c:pt idx="50154">
                  <c:v>51193.14</c:v>
                </c:pt>
                <c:pt idx="50155">
                  <c:v>49922</c:v>
                </c:pt>
                <c:pt idx="50156">
                  <c:v>52174.34</c:v>
                </c:pt>
                <c:pt idx="50157">
                  <c:v>44927.09</c:v>
                </c:pt>
                <c:pt idx="50158">
                  <c:v>50321.16</c:v>
                </c:pt>
                <c:pt idx="50159">
                  <c:v>58305.21</c:v>
                </c:pt>
                <c:pt idx="50160">
                  <c:v>42881.81</c:v>
                </c:pt>
                <c:pt idx="50161">
                  <c:v>43714.62</c:v>
                </c:pt>
                <c:pt idx="50162">
                  <c:v>43616.959999999999</c:v>
                </c:pt>
                <c:pt idx="50163">
                  <c:v>43464.29</c:v>
                </c:pt>
                <c:pt idx="50164">
                  <c:v>43886.92</c:v>
                </c:pt>
                <c:pt idx="50165">
                  <c:v>45083.08</c:v>
                </c:pt>
                <c:pt idx="50166">
                  <c:v>43794.04</c:v>
                </c:pt>
                <c:pt idx="50167">
                  <c:v>41698.550000000003</c:v>
                </c:pt>
                <c:pt idx="50168">
                  <c:v>42614.9</c:v>
                </c:pt>
                <c:pt idx="50169">
                  <c:v>39968.03</c:v>
                </c:pt>
                <c:pt idx="50170">
                  <c:v>48835.67</c:v>
                </c:pt>
                <c:pt idx="50171">
                  <c:v>44792.18</c:v>
                </c:pt>
                <c:pt idx="50172">
                  <c:v>44763.1</c:v>
                </c:pt>
                <c:pt idx="50173">
                  <c:v>43112.34</c:v>
                </c:pt>
                <c:pt idx="50174">
                  <c:v>55265.919999999998</c:v>
                </c:pt>
                <c:pt idx="50175">
                  <c:v>45235.06</c:v>
                </c:pt>
                <c:pt idx="50176">
                  <c:v>39015.81</c:v>
                </c:pt>
                <c:pt idx="50177">
                  <c:v>39826.54</c:v>
                </c:pt>
                <c:pt idx="50178">
                  <c:v>39554.54</c:v>
                </c:pt>
                <c:pt idx="50179">
                  <c:v>35882.410000000003</c:v>
                </c:pt>
                <c:pt idx="50180">
                  <c:v>47491.67</c:v>
                </c:pt>
                <c:pt idx="50181">
                  <c:v>48757.7</c:v>
                </c:pt>
                <c:pt idx="50182">
                  <c:v>43931.46</c:v>
                </c:pt>
                <c:pt idx="50183">
                  <c:v>47987.35</c:v>
                </c:pt>
                <c:pt idx="50184">
                  <c:v>48105.41</c:v>
                </c:pt>
                <c:pt idx="50185">
                  <c:v>52810.1</c:v>
                </c:pt>
                <c:pt idx="50186">
                  <c:v>54465.77</c:v>
                </c:pt>
                <c:pt idx="50187">
                  <c:v>48158.5</c:v>
                </c:pt>
                <c:pt idx="50188">
                  <c:v>52819.26</c:v>
                </c:pt>
                <c:pt idx="50189">
                  <c:v>56493.18</c:v>
                </c:pt>
                <c:pt idx="50190">
                  <c:v>49529.07</c:v>
                </c:pt>
                <c:pt idx="50191">
                  <c:v>48244.13</c:v>
                </c:pt>
                <c:pt idx="50192">
                  <c:v>54743.05</c:v>
                </c:pt>
                <c:pt idx="50193">
                  <c:v>56145.61</c:v>
                </c:pt>
                <c:pt idx="50194">
                  <c:v>47927.37</c:v>
                </c:pt>
                <c:pt idx="50195">
                  <c:v>40823.870000000003</c:v>
                </c:pt>
                <c:pt idx="50196">
                  <c:v>50472.7</c:v>
                </c:pt>
                <c:pt idx="50197">
                  <c:v>57473.7</c:v>
                </c:pt>
                <c:pt idx="50198">
                  <c:v>57463.96</c:v>
                </c:pt>
                <c:pt idx="50199">
                  <c:v>51043.95</c:v>
                </c:pt>
                <c:pt idx="50200">
                  <c:v>53985.62</c:v>
                </c:pt>
                <c:pt idx="50201">
                  <c:v>54413.68</c:v>
                </c:pt>
                <c:pt idx="50202">
                  <c:v>65483.1</c:v>
                </c:pt>
                <c:pt idx="50203">
                  <c:v>51304.65</c:v>
                </c:pt>
                <c:pt idx="50204">
                  <c:v>50433.96</c:v>
                </c:pt>
                <c:pt idx="50205">
                  <c:v>53874.74</c:v>
                </c:pt>
                <c:pt idx="50206">
                  <c:v>55818.32</c:v>
                </c:pt>
                <c:pt idx="50207">
                  <c:v>52638.6</c:v>
                </c:pt>
                <c:pt idx="50208">
                  <c:v>51720.05</c:v>
                </c:pt>
                <c:pt idx="50209">
                  <c:v>46782.67</c:v>
                </c:pt>
                <c:pt idx="50210">
                  <c:v>52327.7</c:v>
                </c:pt>
                <c:pt idx="50211">
                  <c:v>49048.67</c:v>
                </c:pt>
                <c:pt idx="50212">
                  <c:v>46165.93</c:v>
                </c:pt>
                <c:pt idx="50213">
                  <c:v>44100.32</c:v>
                </c:pt>
                <c:pt idx="50214">
                  <c:v>44065.55</c:v>
                </c:pt>
                <c:pt idx="50215">
                  <c:v>46067.53</c:v>
                </c:pt>
                <c:pt idx="50216">
                  <c:v>41261.480000000003</c:v>
                </c:pt>
                <c:pt idx="50217">
                  <c:v>46178.9</c:v>
                </c:pt>
                <c:pt idx="50218">
                  <c:v>43664.52</c:v>
                </c:pt>
                <c:pt idx="50219">
                  <c:v>21103.95</c:v>
                </c:pt>
                <c:pt idx="50220">
                  <c:v>18187.419999999998</c:v>
                </c:pt>
                <c:pt idx="50221">
                  <c:v>16198.86</c:v>
                </c:pt>
                <c:pt idx="50222">
                  <c:v>15893.79</c:v>
                </c:pt>
                <c:pt idx="50223">
                  <c:v>18121.14</c:v>
                </c:pt>
                <c:pt idx="50224">
                  <c:v>17838.3</c:v>
                </c:pt>
                <c:pt idx="50225">
                  <c:v>18175.86</c:v>
                </c:pt>
                <c:pt idx="50226">
                  <c:v>15760.15</c:v>
                </c:pt>
                <c:pt idx="50227">
                  <c:v>18772.72</c:v>
                </c:pt>
                <c:pt idx="50228">
                  <c:v>20968.849999999999</c:v>
                </c:pt>
                <c:pt idx="50229">
                  <c:v>16603.93</c:v>
                </c:pt>
                <c:pt idx="50230">
                  <c:v>16795.09</c:v>
                </c:pt>
                <c:pt idx="50231">
                  <c:v>19421.63</c:v>
                </c:pt>
                <c:pt idx="50232">
                  <c:v>24622.36</c:v>
                </c:pt>
                <c:pt idx="50233">
                  <c:v>19495.810000000001</c:v>
                </c:pt>
                <c:pt idx="50234">
                  <c:v>20472.560000000001</c:v>
                </c:pt>
                <c:pt idx="50235">
                  <c:v>23647.74</c:v>
                </c:pt>
                <c:pt idx="50236">
                  <c:v>28909.31</c:v>
                </c:pt>
                <c:pt idx="50237">
                  <c:v>28639.97</c:v>
                </c:pt>
                <c:pt idx="50238">
                  <c:v>29601.7</c:v>
                </c:pt>
                <c:pt idx="50239">
                  <c:v>29573.3</c:v>
                </c:pt>
                <c:pt idx="50240">
                  <c:v>26393.33</c:v>
                </c:pt>
                <c:pt idx="50241">
                  <c:v>24174.16</c:v>
                </c:pt>
                <c:pt idx="50242">
                  <c:v>23189.4</c:v>
                </c:pt>
                <c:pt idx="50243">
                  <c:v>27049.62</c:v>
                </c:pt>
                <c:pt idx="50244">
                  <c:v>21134.26</c:v>
                </c:pt>
                <c:pt idx="50245">
                  <c:v>31792.36</c:v>
                </c:pt>
                <c:pt idx="50246">
                  <c:v>25096.52</c:v>
                </c:pt>
                <c:pt idx="50247">
                  <c:v>21083.1</c:v>
                </c:pt>
                <c:pt idx="50248">
                  <c:v>21052.68</c:v>
                </c:pt>
                <c:pt idx="50249">
                  <c:v>17495.8</c:v>
                </c:pt>
                <c:pt idx="50250">
                  <c:v>20031.259999999998</c:v>
                </c:pt>
                <c:pt idx="50251">
                  <c:v>17233.88</c:v>
                </c:pt>
                <c:pt idx="50252">
                  <c:v>16370.32</c:v>
                </c:pt>
                <c:pt idx="50253">
                  <c:v>17293.09</c:v>
                </c:pt>
                <c:pt idx="50254">
                  <c:v>16369.09</c:v>
                </c:pt>
                <c:pt idx="50255">
                  <c:v>15439.67</c:v>
                </c:pt>
                <c:pt idx="50256">
                  <c:v>16126.46</c:v>
                </c:pt>
                <c:pt idx="50257">
                  <c:v>18106.68</c:v>
                </c:pt>
                <c:pt idx="50258">
                  <c:v>24051.279999999999</c:v>
                </c:pt>
                <c:pt idx="50259">
                  <c:v>20725.28</c:v>
                </c:pt>
                <c:pt idx="50260">
                  <c:v>22271.38</c:v>
                </c:pt>
                <c:pt idx="50261">
                  <c:v>31387.42</c:v>
                </c:pt>
                <c:pt idx="50262">
                  <c:v>31122.73</c:v>
                </c:pt>
                <c:pt idx="50263">
                  <c:v>27275.360000000001</c:v>
                </c:pt>
                <c:pt idx="50264">
                  <c:v>28037.97</c:v>
                </c:pt>
                <c:pt idx="50265">
                  <c:v>31706.59</c:v>
                </c:pt>
                <c:pt idx="50266">
                  <c:v>22148.73</c:v>
                </c:pt>
                <c:pt idx="50267">
                  <c:v>23248.15</c:v>
                </c:pt>
                <c:pt idx="50268">
                  <c:v>27238.9</c:v>
                </c:pt>
                <c:pt idx="50269">
                  <c:v>18278.150000000001</c:v>
                </c:pt>
                <c:pt idx="50270">
                  <c:v>15449.47</c:v>
                </c:pt>
                <c:pt idx="50271">
                  <c:v>21069.73</c:v>
                </c:pt>
                <c:pt idx="50272">
                  <c:v>18299.34</c:v>
                </c:pt>
                <c:pt idx="50273">
                  <c:v>16617</c:v>
                </c:pt>
                <c:pt idx="50274">
                  <c:v>19060.669999999998</c:v>
                </c:pt>
                <c:pt idx="50275">
                  <c:v>19147.78</c:v>
                </c:pt>
                <c:pt idx="50276">
                  <c:v>18533.099999999999</c:v>
                </c:pt>
                <c:pt idx="50277">
                  <c:v>20939.13</c:v>
                </c:pt>
                <c:pt idx="50278">
                  <c:v>20379.060000000001</c:v>
                </c:pt>
                <c:pt idx="50279">
                  <c:v>19419.990000000002</c:v>
                </c:pt>
                <c:pt idx="50280">
                  <c:v>18658.810000000001</c:v>
                </c:pt>
                <c:pt idx="50281">
                  <c:v>20248.5</c:v>
                </c:pt>
                <c:pt idx="50282">
                  <c:v>21433.53</c:v>
                </c:pt>
                <c:pt idx="50283">
                  <c:v>18988.7</c:v>
                </c:pt>
                <c:pt idx="50284">
                  <c:v>19352.61</c:v>
                </c:pt>
                <c:pt idx="50285">
                  <c:v>21002.71</c:v>
                </c:pt>
                <c:pt idx="50286">
                  <c:v>17857.78</c:v>
                </c:pt>
                <c:pt idx="50287">
                  <c:v>24904.58</c:v>
                </c:pt>
                <c:pt idx="50288">
                  <c:v>31811.23</c:v>
                </c:pt>
                <c:pt idx="50289">
                  <c:v>29715.78</c:v>
                </c:pt>
                <c:pt idx="50290">
                  <c:v>33537.68</c:v>
                </c:pt>
                <c:pt idx="50291">
                  <c:v>30835.21</c:v>
                </c:pt>
                <c:pt idx="50292">
                  <c:v>30884.18</c:v>
                </c:pt>
                <c:pt idx="50293">
                  <c:v>33621.94</c:v>
                </c:pt>
                <c:pt idx="50294">
                  <c:v>27352.04</c:v>
                </c:pt>
                <c:pt idx="50295">
                  <c:v>27234.69</c:v>
                </c:pt>
                <c:pt idx="50296">
                  <c:v>27824.560000000001</c:v>
                </c:pt>
                <c:pt idx="50297">
                  <c:v>33298.17</c:v>
                </c:pt>
                <c:pt idx="50298">
                  <c:v>27379.03</c:v>
                </c:pt>
                <c:pt idx="50299">
                  <c:v>18484.89</c:v>
                </c:pt>
                <c:pt idx="50300">
                  <c:v>17527.09</c:v>
                </c:pt>
                <c:pt idx="50301">
                  <c:v>18044.419999999998</c:v>
                </c:pt>
                <c:pt idx="50302">
                  <c:v>17243.310000000001</c:v>
                </c:pt>
                <c:pt idx="50303">
                  <c:v>15241.65</c:v>
                </c:pt>
                <c:pt idx="50304">
                  <c:v>14841.03</c:v>
                </c:pt>
                <c:pt idx="50305">
                  <c:v>13915.96</c:v>
                </c:pt>
                <c:pt idx="50306">
                  <c:v>16218.04</c:v>
                </c:pt>
                <c:pt idx="50307">
                  <c:v>15905.5</c:v>
                </c:pt>
                <c:pt idx="50308">
                  <c:v>17388.8</c:v>
                </c:pt>
                <c:pt idx="50309">
                  <c:v>17342.23</c:v>
                </c:pt>
                <c:pt idx="50310">
                  <c:v>23627.32</c:v>
                </c:pt>
                <c:pt idx="50311">
                  <c:v>21155.439999999999</c:v>
                </c:pt>
                <c:pt idx="50312">
                  <c:v>20560.599999999999</c:v>
                </c:pt>
                <c:pt idx="50313">
                  <c:v>23156.67</c:v>
                </c:pt>
                <c:pt idx="50314">
                  <c:v>28214.66</c:v>
                </c:pt>
                <c:pt idx="50315">
                  <c:v>37506.79</c:v>
                </c:pt>
                <c:pt idx="50316">
                  <c:v>27027.87</c:v>
                </c:pt>
                <c:pt idx="50317">
                  <c:v>32009.39</c:v>
                </c:pt>
                <c:pt idx="50318">
                  <c:v>22591.58</c:v>
                </c:pt>
                <c:pt idx="50319">
                  <c:v>20952.5</c:v>
                </c:pt>
                <c:pt idx="50320">
                  <c:v>22272.46</c:v>
                </c:pt>
                <c:pt idx="50321">
                  <c:v>18197.849999999999</c:v>
                </c:pt>
                <c:pt idx="50322">
                  <c:v>17037.68</c:v>
                </c:pt>
                <c:pt idx="50323">
                  <c:v>17596.580000000002</c:v>
                </c:pt>
                <c:pt idx="50324">
                  <c:v>21546.47</c:v>
                </c:pt>
                <c:pt idx="50325">
                  <c:v>20229.68</c:v>
                </c:pt>
                <c:pt idx="50326">
                  <c:v>18117.75</c:v>
                </c:pt>
                <c:pt idx="50327">
                  <c:v>18205.150000000001</c:v>
                </c:pt>
                <c:pt idx="50328">
                  <c:v>18758.34</c:v>
                </c:pt>
                <c:pt idx="50329">
                  <c:v>21341.09</c:v>
                </c:pt>
                <c:pt idx="50330">
                  <c:v>18867.169999999998</c:v>
                </c:pt>
                <c:pt idx="50331">
                  <c:v>19331.05</c:v>
                </c:pt>
                <c:pt idx="50332">
                  <c:v>25006.01</c:v>
                </c:pt>
                <c:pt idx="50333">
                  <c:v>17041.740000000002</c:v>
                </c:pt>
                <c:pt idx="50334">
                  <c:v>16017.02</c:v>
                </c:pt>
                <c:pt idx="50335">
                  <c:v>19113.3</c:v>
                </c:pt>
                <c:pt idx="50336">
                  <c:v>23995.360000000001</c:v>
                </c:pt>
                <c:pt idx="50337">
                  <c:v>22962.39</c:v>
                </c:pt>
                <c:pt idx="50338">
                  <c:v>18650.21</c:v>
                </c:pt>
                <c:pt idx="50339">
                  <c:v>22515.1</c:v>
                </c:pt>
                <c:pt idx="50340">
                  <c:v>27638.68</c:v>
                </c:pt>
                <c:pt idx="50341">
                  <c:v>28167.4</c:v>
                </c:pt>
                <c:pt idx="50342">
                  <c:v>26715.99</c:v>
                </c:pt>
                <c:pt idx="50343">
                  <c:v>27211.84</c:v>
                </c:pt>
                <c:pt idx="50344">
                  <c:v>35176.81</c:v>
                </c:pt>
                <c:pt idx="50345">
                  <c:v>32069.29</c:v>
                </c:pt>
                <c:pt idx="50346">
                  <c:v>21730</c:v>
                </c:pt>
                <c:pt idx="50347">
                  <c:v>21629.19</c:v>
                </c:pt>
                <c:pt idx="50348">
                  <c:v>26316.880000000001</c:v>
                </c:pt>
                <c:pt idx="50349">
                  <c:v>27543.32</c:v>
                </c:pt>
                <c:pt idx="50350">
                  <c:v>23548.3</c:v>
                </c:pt>
                <c:pt idx="50351">
                  <c:v>21942.77</c:v>
                </c:pt>
                <c:pt idx="50352">
                  <c:v>16713.57</c:v>
                </c:pt>
                <c:pt idx="50353">
                  <c:v>17430.23</c:v>
                </c:pt>
                <c:pt idx="50354">
                  <c:v>20827.5</c:v>
                </c:pt>
                <c:pt idx="50355">
                  <c:v>16003.05</c:v>
                </c:pt>
                <c:pt idx="50356">
                  <c:v>14317.61</c:v>
                </c:pt>
                <c:pt idx="50357">
                  <c:v>14277.78</c:v>
                </c:pt>
                <c:pt idx="50358">
                  <c:v>16635.400000000001</c:v>
                </c:pt>
                <c:pt idx="50359">
                  <c:v>16869.189999999999</c:v>
                </c:pt>
                <c:pt idx="50360">
                  <c:v>16030.86</c:v>
                </c:pt>
                <c:pt idx="50361">
                  <c:v>18004.169999999998</c:v>
                </c:pt>
                <c:pt idx="50362">
                  <c:v>7150.11</c:v>
                </c:pt>
                <c:pt idx="50363">
                  <c:v>6022.5</c:v>
                </c:pt>
                <c:pt idx="50364">
                  <c:v>6212.79</c:v>
                </c:pt>
                <c:pt idx="50365">
                  <c:v>6259.91</c:v>
                </c:pt>
                <c:pt idx="50366">
                  <c:v>7409.59</c:v>
                </c:pt>
                <c:pt idx="50367">
                  <c:v>6687.7</c:v>
                </c:pt>
                <c:pt idx="50368">
                  <c:v>9018.4699999999993</c:v>
                </c:pt>
                <c:pt idx="50369">
                  <c:v>7294.21</c:v>
                </c:pt>
                <c:pt idx="50370">
                  <c:v>9575.68</c:v>
                </c:pt>
                <c:pt idx="50371">
                  <c:v>7064.34</c:v>
                </c:pt>
                <c:pt idx="50372">
                  <c:v>7093.96</c:v>
                </c:pt>
                <c:pt idx="50373">
                  <c:v>7368.03</c:v>
                </c:pt>
                <c:pt idx="50374">
                  <c:v>7903.76</c:v>
                </c:pt>
                <c:pt idx="50375">
                  <c:v>7356.53</c:v>
                </c:pt>
                <c:pt idx="50376">
                  <c:v>6733.49</c:v>
                </c:pt>
                <c:pt idx="50377">
                  <c:v>8093.91</c:v>
                </c:pt>
                <c:pt idx="50378">
                  <c:v>9354.2900000000009</c:v>
                </c:pt>
                <c:pt idx="50379">
                  <c:v>8879.9500000000007</c:v>
                </c:pt>
                <c:pt idx="50380">
                  <c:v>7840.78</c:v>
                </c:pt>
                <c:pt idx="50381">
                  <c:v>8189.44</c:v>
                </c:pt>
                <c:pt idx="50382">
                  <c:v>7472.92</c:v>
                </c:pt>
                <c:pt idx="50383">
                  <c:v>8117.29</c:v>
                </c:pt>
                <c:pt idx="50384">
                  <c:v>8201.33</c:v>
                </c:pt>
                <c:pt idx="50385">
                  <c:v>6566.4</c:v>
                </c:pt>
                <c:pt idx="50386">
                  <c:v>8242.42</c:v>
                </c:pt>
                <c:pt idx="50387">
                  <c:v>7130.43</c:v>
                </c:pt>
                <c:pt idx="50388">
                  <c:v>7819.24</c:v>
                </c:pt>
                <c:pt idx="50389">
                  <c:v>6805.7</c:v>
                </c:pt>
                <c:pt idx="50390">
                  <c:v>6314.37</c:v>
                </c:pt>
                <c:pt idx="50391">
                  <c:v>5936.72</c:v>
                </c:pt>
                <c:pt idx="50392">
                  <c:v>6201.74</c:v>
                </c:pt>
                <c:pt idx="50393">
                  <c:v>7335.73</c:v>
                </c:pt>
                <c:pt idx="50394">
                  <c:v>6526.7</c:v>
                </c:pt>
                <c:pt idx="50395">
                  <c:v>5822.86</c:v>
                </c:pt>
                <c:pt idx="50396">
                  <c:v>8093.27</c:v>
                </c:pt>
                <c:pt idx="50397">
                  <c:v>7707.59</c:v>
                </c:pt>
                <c:pt idx="50398">
                  <c:v>6253.26</c:v>
                </c:pt>
                <c:pt idx="50399">
                  <c:v>5642.63</c:v>
                </c:pt>
                <c:pt idx="50400">
                  <c:v>6831.32</c:v>
                </c:pt>
                <c:pt idx="50401">
                  <c:v>6849.21</c:v>
                </c:pt>
                <c:pt idx="50402">
                  <c:v>7079.36</c:v>
                </c:pt>
                <c:pt idx="50403">
                  <c:v>6648.86</c:v>
                </c:pt>
                <c:pt idx="50404">
                  <c:v>6464.35</c:v>
                </c:pt>
                <c:pt idx="50405">
                  <c:v>5458.89</c:v>
                </c:pt>
                <c:pt idx="50406">
                  <c:v>5046.95</c:v>
                </c:pt>
                <c:pt idx="50407">
                  <c:v>5350.09</c:v>
                </c:pt>
                <c:pt idx="50408">
                  <c:v>5258.67</c:v>
                </c:pt>
                <c:pt idx="50409">
                  <c:v>4271.57</c:v>
                </c:pt>
                <c:pt idx="50410">
                  <c:v>5981.7</c:v>
                </c:pt>
                <c:pt idx="50411">
                  <c:v>4462.03</c:v>
                </c:pt>
                <c:pt idx="50412">
                  <c:v>4396.01</c:v>
                </c:pt>
                <c:pt idx="50413">
                  <c:v>5347.87</c:v>
                </c:pt>
                <c:pt idx="50414">
                  <c:v>5230.42</c:v>
                </c:pt>
                <c:pt idx="50415">
                  <c:v>4772.3599999999997</c:v>
                </c:pt>
                <c:pt idx="50416">
                  <c:v>6310.95</c:v>
                </c:pt>
                <c:pt idx="50417">
                  <c:v>7537.45</c:v>
                </c:pt>
                <c:pt idx="50418">
                  <c:v>7697.46</c:v>
                </c:pt>
                <c:pt idx="50419">
                  <c:v>6695.82</c:v>
                </c:pt>
                <c:pt idx="50420">
                  <c:v>7406.44</c:v>
                </c:pt>
                <c:pt idx="50421">
                  <c:v>7707.3</c:v>
                </c:pt>
                <c:pt idx="50422">
                  <c:v>7567.32</c:v>
                </c:pt>
                <c:pt idx="50423">
                  <c:v>6807.13</c:v>
                </c:pt>
                <c:pt idx="50424">
                  <c:v>7165.07</c:v>
                </c:pt>
                <c:pt idx="50425">
                  <c:v>8766.26</c:v>
                </c:pt>
                <c:pt idx="50426">
                  <c:v>6318</c:v>
                </c:pt>
                <c:pt idx="50427">
                  <c:v>6629.24</c:v>
                </c:pt>
                <c:pt idx="50428">
                  <c:v>5611.44</c:v>
                </c:pt>
                <c:pt idx="50429">
                  <c:v>6455.17</c:v>
                </c:pt>
                <c:pt idx="50430">
                  <c:v>6966.76</c:v>
                </c:pt>
                <c:pt idx="50431">
                  <c:v>8118.68</c:v>
                </c:pt>
                <c:pt idx="50432">
                  <c:v>7398.22</c:v>
                </c:pt>
                <c:pt idx="50433">
                  <c:v>6635.27</c:v>
                </c:pt>
                <c:pt idx="50434">
                  <c:v>7521.13</c:v>
                </c:pt>
                <c:pt idx="50435">
                  <c:v>9055.49</c:v>
                </c:pt>
                <c:pt idx="50436">
                  <c:v>6980.64</c:v>
                </c:pt>
                <c:pt idx="50437">
                  <c:v>8185.65</c:v>
                </c:pt>
                <c:pt idx="50438">
                  <c:v>7044.86</c:v>
                </c:pt>
                <c:pt idx="50439">
                  <c:v>5944.21</c:v>
                </c:pt>
                <c:pt idx="50440">
                  <c:v>6455.83</c:v>
                </c:pt>
                <c:pt idx="50441">
                  <c:v>6865.92</c:v>
                </c:pt>
                <c:pt idx="50442">
                  <c:v>5630.16</c:v>
                </c:pt>
                <c:pt idx="50443">
                  <c:v>5323.5</c:v>
                </c:pt>
                <c:pt idx="50444">
                  <c:v>6753.99</c:v>
                </c:pt>
                <c:pt idx="50445">
                  <c:v>7372.29</c:v>
                </c:pt>
                <c:pt idx="50446">
                  <c:v>6728.72</c:v>
                </c:pt>
                <c:pt idx="50447">
                  <c:v>5872.42</c:v>
                </c:pt>
                <c:pt idx="50448">
                  <c:v>5874.9</c:v>
                </c:pt>
                <c:pt idx="50449">
                  <c:v>6950.36</c:v>
                </c:pt>
                <c:pt idx="50450">
                  <c:v>6777.81</c:v>
                </c:pt>
                <c:pt idx="50451">
                  <c:v>6482.82</c:v>
                </c:pt>
                <c:pt idx="50452">
                  <c:v>6197.57</c:v>
                </c:pt>
                <c:pt idx="50453">
                  <c:v>6090.76</c:v>
                </c:pt>
                <c:pt idx="50454">
                  <c:v>5802.88</c:v>
                </c:pt>
                <c:pt idx="50455">
                  <c:v>5902.93</c:v>
                </c:pt>
                <c:pt idx="50456">
                  <c:v>5899.94</c:v>
                </c:pt>
                <c:pt idx="50457">
                  <c:v>5397.12</c:v>
                </c:pt>
                <c:pt idx="50458">
                  <c:v>5379.72</c:v>
                </c:pt>
                <c:pt idx="50459">
                  <c:v>4603.0600000000004</c:v>
                </c:pt>
                <c:pt idx="50460">
                  <c:v>5032.28</c:v>
                </c:pt>
                <c:pt idx="50461">
                  <c:v>3779.17</c:v>
                </c:pt>
                <c:pt idx="50462">
                  <c:v>4897.67</c:v>
                </c:pt>
                <c:pt idx="50463">
                  <c:v>4965.84</c:v>
                </c:pt>
                <c:pt idx="50464">
                  <c:v>5769.09</c:v>
                </c:pt>
                <c:pt idx="50465">
                  <c:v>5653.53</c:v>
                </c:pt>
                <c:pt idx="50466">
                  <c:v>6681.49</c:v>
                </c:pt>
                <c:pt idx="50467">
                  <c:v>6341.85</c:v>
                </c:pt>
                <c:pt idx="50468">
                  <c:v>5267.13</c:v>
                </c:pt>
                <c:pt idx="50469">
                  <c:v>5921.09</c:v>
                </c:pt>
                <c:pt idx="50470">
                  <c:v>6210.92</c:v>
                </c:pt>
                <c:pt idx="50471">
                  <c:v>6890.07</c:v>
                </c:pt>
                <c:pt idx="50472">
                  <c:v>6835.86</c:v>
                </c:pt>
                <c:pt idx="50473">
                  <c:v>7187.49</c:v>
                </c:pt>
                <c:pt idx="50474">
                  <c:v>6903.05</c:v>
                </c:pt>
                <c:pt idx="50475">
                  <c:v>7646.87</c:v>
                </c:pt>
                <c:pt idx="50476">
                  <c:v>6827.54</c:v>
                </c:pt>
                <c:pt idx="50477">
                  <c:v>6888.31</c:v>
                </c:pt>
                <c:pt idx="50478">
                  <c:v>7401.41</c:v>
                </c:pt>
                <c:pt idx="50479">
                  <c:v>8153.68</c:v>
                </c:pt>
                <c:pt idx="50480">
                  <c:v>6776.03</c:v>
                </c:pt>
                <c:pt idx="50481">
                  <c:v>7329.94</c:v>
                </c:pt>
                <c:pt idx="50482">
                  <c:v>7680.67</c:v>
                </c:pt>
                <c:pt idx="50483">
                  <c:v>7567.47</c:v>
                </c:pt>
                <c:pt idx="50484">
                  <c:v>7728.06</c:v>
                </c:pt>
                <c:pt idx="50485">
                  <c:v>8117.31</c:v>
                </c:pt>
                <c:pt idx="50486">
                  <c:v>8331.7099999999991</c:v>
                </c:pt>
                <c:pt idx="50487">
                  <c:v>7419.32</c:v>
                </c:pt>
                <c:pt idx="50488">
                  <c:v>7442.78</c:v>
                </c:pt>
                <c:pt idx="50489">
                  <c:v>7092</c:v>
                </c:pt>
                <c:pt idx="50490">
                  <c:v>7036.37</c:v>
                </c:pt>
                <c:pt idx="50491">
                  <c:v>7307.22</c:v>
                </c:pt>
                <c:pt idx="50492">
                  <c:v>6718.72</c:v>
                </c:pt>
                <c:pt idx="50493">
                  <c:v>6919.68</c:v>
                </c:pt>
                <c:pt idx="50494">
                  <c:v>6619.8</c:v>
                </c:pt>
                <c:pt idx="50495">
                  <c:v>5884</c:v>
                </c:pt>
                <c:pt idx="50496">
                  <c:v>5855.58</c:v>
                </c:pt>
                <c:pt idx="50497">
                  <c:v>7172.09</c:v>
                </c:pt>
                <c:pt idx="50498">
                  <c:v>5300.57</c:v>
                </c:pt>
                <c:pt idx="50499">
                  <c:v>5630.93</c:v>
                </c:pt>
                <c:pt idx="50500">
                  <c:v>5934.73</c:v>
                </c:pt>
                <c:pt idx="50501">
                  <c:v>5748.19</c:v>
                </c:pt>
                <c:pt idx="50502">
                  <c:v>5272.13</c:v>
                </c:pt>
                <c:pt idx="50503">
                  <c:v>6175.28</c:v>
                </c:pt>
                <c:pt idx="50504">
                  <c:v>5346.99</c:v>
                </c:pt>
                <c:pt idx="50505">
                  <c:v>39860.699999999997</c:v>
                </c:pt>
                <c:pt idx="50506">
                  <c:v>37447.599999999999</c:v>
                </c:pt>
                <c:pt idx="50507">
                  <c:v>37257.410000000003</c:v>
                </c:pt>
                <c:pt idx="50508">
                  <c:v>35938.9</c:v>
                </c:pt>
                <c:pt idx="50509">
                  <c:v>42087.87</c:v>
                </c:pt>
                <c:pt idx="50510">
                  <c:v>38695.65</c:v>
                </c:pt>
                <c:pt idx="50511">
                  <c:v>38558.46</c:v>
                </c:pt>
                <c:pt idx="50512">
                  <c:v>36138.44</c:v>
                </c:pt>
                <c:pt idx="50513">
                  <c:v>40878.089999999997</c:v>
                </c:pt>
                <c:pt idx="50514">
                  <c:v>41644.32</c:v>
                </c:pt>
                <c:pt idx="50515">
                  <c:v>39654.46</c:v>
                </c:pt>
                <c:pt idx="50516">
                  <c:v>39982.11</c:v>
                </c:pt>
                <c:pt idx="50517">
                  <c:v>39753.980000000003</c:v>
                </c:pt>
                <c:pt idx="50518">
                  <c:v>41091.129999999997</c:v>
                </c:pt>
                <c:pt idx="50519">
                  <c:v>37885.56</c:v>
                </c:pt>
                <c:pt idx="50520">
                  <c:v>39890.35</c:v>
                </c:pt>
                <c:pt idx="50521">
                  <c:v>40853.919999999998</c:v>
                </c:pt>
                <c:pt idx="50522">
                  <c:v>46073.32</c:v>
                </c:pt>
                <c:pt idx="50523">
                  <c:v>43292.71</c:v>
                </c:pt>
                <c:pt idx="50524">
                  <c:v>40088.81</c:v>
                </c:pt>
                <c:pt idx="50525">
                  <c:v>40884.89</c:v>
                </c:pt>
                <c:pt idx="50526">
                  <c:v>45028.66</c:v>
                </c:pt>
                <c:pt idx="50527">
                  <c:v>43119.18</c:v>
                </c:pt>
                <c:pt idx="50528">
                  <c:v>40850.71</c:v>
                </c:pt>
                <c:pt idx="50529">
                  <c:v>40932.15</c:v>
                </c:pt>
                <c:pt idx="50530">
                  <c:v>40224.32</c:v>
                </c:pt>
                <c:pt idx="50531">
                  <c:v>41120.86</c:v>
                </c:pt>
                <c:pt idx="50532">
                  <c:v>37979.57</c:v>
                </c:pt>
                <c:pt idx="50533">
                  <c:v>40846.53</c:v>
                </c:pt>
                <c:pt idx="50534">
                  <c:v>37112.36</c:v>
                </c:pt>
                <c:pt idx="50535">
                  <c:v>44955.15</c:v>
                </c:pt>
                <c:pt idx="50536">
                  <c:v>41618.959999999999</c:v>
                </c:pt>
                <c:pt idx="50537">
                  <c:v>39682.51</c:v>
                </c:pt>
                <c:pt idx="50538">
                  <c:v>37277</c:v>
                </c:pt>
                <c:pt idx="50539">
                  <c:v>38758.01</c:v>
                </c:pt>
                <c:pt idx="50540">
                  <c:v>39066.01</c:v>
                </c:pt>
                <c:pt idx="50541">
                  <c:v>36591.29</c:v>
                </c:pt>
                <c:pt idx="50542">
                  <c:v>36390.410000000003</c:v>
                </c:pt>
                <c:pt idx="50543">
                  <c:v>40296.46</c:v>
                </c:pt>
                <c:pt idx="50544">
                  <c:v>37484.04</c:v>
                </c:pt>
                <c:pt idx="50545">
                  <c:v>36779.72</c:v>
                </c:pt>
                <c:pt idx="50546">
                  <c:v>36923.57</c:v>
                </c:pt>
                <c:pt idx="50547">
                  <c:v>37893.81</c:v>
                </c:pt>
                <c:pt idx="50548">
                  <c:v>38519.589999999997</c:v>
                </c:pt>
                <c:pt idx="50549">
                  <c:v>34282.97</c:v>
                </c:pt>
                <c:pt idx="50550">
                  <c:v>34258.949999999997</c:v>
                </c:pt>
                <c:pt idx="50551">
                  <c:v>36874.61</c:v>
                </c:pt>
                <c:pt idx="50552">
                  <c:v>34842.199999999997</c:v>
                </c:pt>
                <c:pt idx="50553">
                  <c:v>36748.800000000003</c:v>
                </c:pt>
                <c:pt idx="50554">
                  <c:v>32340.58</c:v>
                </c:pt>
                <c:pt idx="50555">
                  <c:v>33412.46</c:v>
                </c:pt>
                <c:pt idx="50556">
                  <c:v>33201.49</c:v>
                </c:pt>
                <c:pt idx="50557">
                  <c:v>34660.14</c:v>
                </c:pt>
                <c:pt idx="50558">
                  <c:v>34929.08</c:v>
                </c:pt>
                <c:pt idx="50559">
                  <c:v>38229.040000000001</c:v>
                </c:pt>
                <c:pt idx="50560">
                  <c:v>38640.449999999997</c:v>
                </c:pt>
                <c:pt idx="50561">
                  <c:v>40868.71</c:v>
                </c:pt>
                <c:pt idx="50562">
                  <c:v>38011.96</c:v>
                </c:pt>
                <c:pt idx="50563">
                  <c:v>37892.44</c:v>
                </c:pt>
                <c:pt idx="50564">
                  <c:v>36103.24</c:v>
                </c:pt>
                <c:pt idx="50565">
                  <c:v>35307.760000000002</c:v>
                </c:pt>
                <c:pt idx="50566">
                  <c:v>36237.99</c:v>
                </c:pt>
                <c:pt idx="50567">
                  <c:v>33303.61</c:v>
                </c:pt>
                <c:pt idx="50568">
                  <c:v>36629.9</c:v>
                </c:pt>
                <c:pt idx="50569">
                  <c:v>34600.080000000002</c:v>
                </c:pt>
                <c:pt idx="50570">
                  <c:v>36191.699999999997</c:v>
                </c:pt>
                <c:pt idx="50571">
                  <c:v>34605.32</c:v>
                </c:pt>
                <c:pt idx="50572">
                  <c:v>34605.919999999998</c:v>
                </c:pt>
                <c:pt idx="50573">
                  <c:v>35148.269999999997</c:v>
                </c:pt>
                <c:pt idx="50574">
                  <c:v>39941.39</c:v>
                </c:pt>
                <c:pt idx="50575">
                  <c:v>38458.51</c:v>
                </c:pt>
                <c:pt idx="50576">
                  <c:v>36822</c:v>
                </c:pt>
                <c:pt idx="50577">
                  <c:v>34980.639999999999</c:v>
                </c:pt>
                <c:pt idx="50578">
                  <c:v>38374.639999999999</c:v>
                </c:pt>
                <c:pt idx="50579">
                  <c:v>38676.86</c:v>
                </c:pt>
                <c:pt idx="50580">
                  <c:v>36444.14</c:v>
                </c:pt>
                <c:pt idx="50581">
                  <c:v>37438.85</c:v>
                </c:pt>
                <c:pt idx="50582">
                  <c:v>36761.93</c:v>
                </c:pt>
                <c:pt idx="50583">
                  <c:v>40068.25</c:v>
                </c:pt>
                <c:pt idx="50584">
                  <c:v>35431.839999999997</c:v>
                </c:pt>
                <c:pt idx="50585">
                  <c:v>37046.730000000003</c:v>
                </c:pt>
                <c:pt idx="50586">
                  <c:v>35951.22</c:v>
                </c:pt>
                <c:pt idx="50587">
                  <c:v>37938.019999999997</c:v>
                </c:pt>
                <c:pt idx="50588">
                  <c:v>37051.51</c:v>
                </c:pt>
                <c:pt idx="50589">
                  <c:v>35361.9</c:v>
                </c:pt>
                <c:pt idx="50590">
                  <c:v>34687.68</c:v>
                </c:pt>
                <c:pt idx="50591">
                  <c:v>34803.96</c:v>
                </c:pt>
                <c:pt idx="50592">
                  <c:v>39475.96</c:v>
                </c:pt>
                <c:pt idx="50593">
                  <c:v>35284.839999999997</c:v>
                </c:pt>
                <c:pt idx="50594">
                  <c:v>33999.94</c:v>
                </c:pt>
                <c:pt idx="50595">
                  <c:v>35656.94</c:v>
                </c:pt>
                <c:pt idx="50596">
                  <c:v>38074.54</c:v>
                </c:pt>
                <c:pt idx="50597">
                  <c:v>36538.18</c:v>
                </c:pt>
                <c:pt idx="50598">
                  <c:v>33066.379999999997</c:v>
                </c:pt>
                <c:pt idx="50599">
                  <c:v>37555.9</c:v>
                </c:pt>
                <c:pt idx="50600">
                  <c:v>37094.370000000003</c:v>
                </c:pt>
                <c:pt idx="50601">
                  <c:v>36000.36</c:v>
                </c:pt>
                <c:pt idx="50602">
                  <c:v>32176.69</c:v>
                </c:pt>
                <c:pt idx="50603">
                  <c:v>35970.81</c:v>
                </c:pt>
                <c:pt idx="50604">
                  <c:v>31476.560000000001</c:v>
                </c:pt>
                <c:pt idx="50605">
                  <c:v>41261.1</c:v>
                </c:pt>
                <c:pt idx="50606">
                  <c:v>37152.29</c:v>
                </c:pt>
                <c:pt idx="50607">
                  <c:v>35389.230000000003</c:v>
                </c:pt>
                <c:pt idx="50608">
                  <c:v>33481.18</c:v>
                </c:pt>
                <c:pt idx="50609">
                  <c:v>37321.019999999997</c:v>
                </c:pt>
                <c:pt idx="50610">
                  <c:v>35618.639999999999</c:v>
                </c:pt>
                <c:pt idx="50611">
                  <c:v>35429.800000000003</c:v>
                </c:pt>
                <c:pt idx="50612">
                  <c:v>37082.74</c:v>
                </c:pt>
                <c:pt idx="50613">
                  <c:v>38717.339999999997</c:v>
                </c:pt>
                <c:pt idx="50614">
                  <c:v>36736.58</c:v>
                </c:pt>
                <c:pt idx="50615">
                  <c:v>39106.21</c:v>
                </c:pt>
                <c:pt idx="50616">
                  <c:v>37194.949999999997</c:v>
                </c:pt>
                <c:pt idx="50617">
                  <c:v>36152.9</c:v>
                </c:pt>
                <c:pt idx="50618">
                  <c:v>39994.26</c:v>
                </c:pt>
                <c:pt idx="50619">
                  <c:v>38279.82</c:v>
                </c:pt>
                <c:pt idx="50620">
                  <c:v>36294.31</c:v>
                </c:pt>
                <c:pt idx="50621">
                  <c:v>36043.730000000003</c:v>
                </c:pt>
                <c:pt idx="50622">
                  <c:v>38987.279999999999</c:v>
                </c:pt>
                <c:pt idx="50623">
                  <c:v>37063.42</c:v>
                </c:pt>
                <c:pt idx="50624">
                  <c:v>35600.120000000003</c:v>
                </c:pt>
                <c:pt idx="50625">
                  <c:v>39267.47</c:v>
                </c:pt>
                <c:pt idx="50626">
                  <c:v>39998.089999999997</c:v>
                </c:pt>
                <c:pt idx="50627">
                  <c:v>40871.9</c:v>
                </c:pt>
                <c:pt idx="50628">
                  <c:v>38295.25</c:v>
                </c:pt>
                <c:pt idx="50629">
                  <c:v>38320.78</c:v>
                </c:pt>
                <c:pt idx="50630">
                  <c:v>40254.629999999997</c:v>
                </c:pt>
                <c:pt idx="50631">
                  <c:v>43530.54</c:v>
                </c:pt>
                <c:pt idx="50632">
                  <c:v>42890.51</c:v>
                </c:pt>
                <c:pt idx="50633">
                  <c:v>39202.93</c:v>
                </c:pt>
                <c:pt idx="50634">
                  <c:v>36407.93</c:v>
                </c:pt>
                <c:pt idx="50635">
                  <c:v>41107.29</c:v>
                </c:pt>
                <c:pt idx="50636">
                  <c:v>37738.28</c:v>
                </c:pt>
                <c:pt idx="50637">
                  <c:v>39207.94</c:v>
                </c:pt>
                <c:pt idx="50638">
                  <c:v>37795.379999999997</c:v>
                </c:pt>
                <c:pt idx="50639">
                  <c:v>37473.629999999997</c:v>
                </c:pt>
                <c:pt idx="50640">
                  <c:v>41066.81</c:v>
                </c:pt>
                <c:pt idx="50641">
                  <c:v>35025.64</c:v>
                </c:pt>
                <c:pt idx="50642">
                  <c:v>36634.74</c:v>
                </c:pt>
                <c:pt idx="50643">
                  <c:v>35675.839999999997</c:v>
                </c:pt>
                <c:pt idx="50644">
                  <c:v>37805.68</c:v>
                </c:pt>
                <c:pt idx="50645">
                  <c:v>36126.58</c:v>
                </c:pt>
                <c:pt idx="50646">
                  <c:v>36813.730000000003</c:v>
                </c:pt>
                <c:pt idx="50647">
                  <c:v>35443.94</c:v>
                </c:pt>
                <c:pt idx="50648">
                  <c:v>28269.16</c:v>
                </c:pt>
                <c:pt idx="50649">
                  <c:v>24756</c:v>
                </c:pt>
                <c:pt idx="50650">
                  <c:v>23989.81</c:v>
                </c:pt>
                <c:pt idx="50651">
                  <c:v>22353.53</c:v>
                </c:pt>
                <c:pt idx="50652">
                  <c:v>27423.65</c:v>
                </c:pt>
                <c:pt idx="50653">
                  <c:v>23861.79</c:v>
                </c:pt>
                <c:pt idx="50654">
                  <c:v>23889.35</c:v>
                </c:pt>
                <c:pt idx="50655">
                  <c:v>21586.93</c:v>
                </c:pt>
                <c:pt idx="50656">
                  <c:v>25308.71</c:v>
                </c:pt>
                <c:pt idx="50657">
                  <c:v>21850.61</c:v>
                </c:pt>
                <c:pt idx="50658">
                  <c:v>20166.2</c:v>
                </c:pt>
                <c:pt idx="50659">
                  <c:v>21058.61</c:v>
                </c:pt>
                <c:pt idx="50660">
                  <c:v>20107.39</c:v>
                </c:pt>
                <c:pt idx="50661">
                  <c:v>25451.99</c:v>
                </c:pt>
                <c:pt idx="50662">
                  <c:v>21936.28</c:v>
                </c:pt>
                <c:pt idx="50663">
                  <c:v>20987.15</c:v>
                </c:pt>
                <c:pt idx="50664">
                  <c:v>22421.16</c:v>
                </c:pt>
                <c:pt idx="50665">
                  <c:v>26527.63</c:v>
                </c:pt>
                <c:pt idx="50666">
                  <c:v>23157.7</c:v>
                </c:pt>
                <c:pt idx="50667">
                  <c:v>23152.880000000001</c:v>
                </c:pt>
                <c:pt idx="50668">
                  <c:v>22831.48</c:v>
                </c:pt>
                <c:pt idx="50669">
                  <c:v>27941.46</c:v>
                </c:pt>
                <c:pt idx="50670">
                  <c:v>26291.43</c:v>
                </c:pt>
                <c:pt idx="50671">
                  <c:v>22358.21</c:v>
                </c:pt>
                <c:pt idx="50672">
                  <c:v>22820.97</c:v>
                </c:pt>
                <c:pt idx="50673">
                  <c:v>23303.95</c:v>
                </c:pt>
                <c:pt idx="50674">
                  <c:v>21866.78</c:v>
                </c:pt>
                <c:pt idx="50675">
                  <c:v>21551.200000000001</c:v>
                </c:pt>
                <c:pt idx="50676">
                  <c:v>21037.69</c:v>
                </c:pt>
                <c:pt idx="50677">
                  <c:v>22242.75</c:v>
                </c:pt>
                <c:pt idx="50678">
                  <c:v>23057.7</c:v>
                </c:pt>
                <c:pt idx="50679">
                  <c:v>20335.09</c:v>
                </c:pt>
                <c:pt idx="50680">
                  <c:v>17990.439999999999</c:v>
                </c:pt>
                <c:pt idx="50681">
                  <c:v>20856.919999999998</c:v>
                </c:pt>
                <c:pt idx="50682">
                  <c:v>23449.13</c:v>
                </c:pt>
                <c:pt idx="50683">
                  <c:v>21879.83</c:v>
                </c:pt>
                <c:pt idx="50684">
                  <c:v>21374.45</c:v>
                </c:pt>
                <c:pt idx="50685">
                  <c:v>19503.490000000002</c:v>
                </c:pt>
                <c:pt idx="50686">
                  <c:v>24146.34</c:v>
                </c:pt>
                <c:pt idx="50687">
                  <c:v>24963.53</c:v>
                </c:pt>
                <c:pt idx="50688">
                  <c:v>25722.82</c:v>
                </c:pt>
                <c:pt idx="50689">
                  <c:v>33757.14</c:v>
                </c:pt>
                <c:pt idx="50690">
                  <c:v>61831.519999999997</c:v>
                </c:pt>
                <c:pt idx="50691">
                  <c:v>35998.94</c:v>
                </c:pt>
                <c:pt idx="50692">
                  <c:v>40741.199999999997</c:v>
                </c:pt>
                <c:pt idx="50693">
                  <c:v>51855.76</c:v>
                </c:pt>
                <c:pt idx="50694">
                  <c:v>83081.31</c:v>
                </c:pt>
                <c:pt idx="50695">
                  <c:v>28473.49</c:v>
                </c:pt>
                <c:pt idx="50696">
                  <c:v>20745.47</c:v>
                </c:pt>
                <c:pt idx="50697">
                  <c:v>18814.14</c:v>
                </c:pt>
                <c:pt idx="50698">
                  <c:v>20906.13</c:v>
                </c:pt>
                <c:pt idx="50699">
                  <c:v>19964.71</c:v>
                </c:pt>
                <c:pt idx="50700">
                  <c:v>22963.86</c:v>
                </c:pt>
                <c:pt idx="50701">
                  <c:v>23179.54</c:v>
                </c:pt>
                <c:pt idx="50702">
                  <c:v>24240.44</c:v>
                </c:pt>
                <c:pt idx="50703">
                  <c:v>20487.97</c:v>
                </c:pt>
                <c:pt idx="50704">
                  <c:v>19165.71</c:v>
                </c:pt>
                <c:pt idx="50705">
                  <c:v>22623.13</c:v>
                </c:pt>
                <c:pt idx="50706">
                  <c:v>23503.279999999999</c:v>
                </c:pt>
                <c:pt idx="50707">
                  <c:v>20832.12</c:v>
                </c:pt>
                <c:pt idx="50708">
                  <c:v>22433.79</c:v>
                </c:pt>
                <c:pt idx="50709">
                  <c:v>22673.05</c:v>
                </c:pt>
                <c:pt idx="50710">
                  <c:v>21297.79</c:v>
                </c:pt>
                <c:pt idx="50711">
                  <c:v>23450.66</c:v>
                </c:pt>
                <c:pt idx="50712">
                  <c:v>21830.65</c:v>
                </c:pt>
                <c:pt idx="50713">
                  <c:v>25153.87</c:v>
                </c:pt>
                <c:pt idx="50714">
                  <c:v>21965.42</c:v>
                </c:pt>
                <c:pt idx="50715">
                  <c:v>21713.23</c:v>
                </c:pt>
                <c:pt idx="50716">
                  <c:v>25129.5</c:v>
                </c:pt>
                <c:pt idx="50717">
                  <c:v>27015.89</c:v>
                </c:pt>
                <c:pt idx="50718">
                  <c:v>25991.35</c:v>
                </c:pt>
                <c:pt idx="50719">
                  <c:v>24577.89</c:v>
                </c:pt>
                <c:pt idx="50720">
                  <c:v>21950.3</c:v>
                </c:pt>
                <c:pt idx="50721">
                  <c:v>23500.01</c:v>
                </c:pt>
                <c:pt idx="50722">
                  <c:v>23861.439999999999</c:v>
                </c:pt>
                <c:pt idx="50723">
                  <c:v>20772.79</c:v>
                </c:pt>
                <c:pt idx="50724">
                  <c:v>21050.22</c:v>
                </c:pt>
                <c:pt idx="50725">
                  <c:v>20428.73</c:v>
                </c:pt>
                <c:pt idx="50726">
                  <c:v>23317</c:v>
                </c:pt>
                <c:pt idx="50727">
                  <c:v>20675.97</c:v>
                </c:pt>
                <c:pt idx="50728">
                  <c:v>19483.759999999998</c:v>
                </c:pt>
                <c:pt idx="50729">
                  <c:v>19087.419999999998</c:v>
                </c:pt>
                <c:pt idx="50730">
                  <c:v>20009.310000000001</c:v>
                </c:pt>
                <c:pt idx="50731">
                  <c:v>20849.849999999999</c:v>
                </c:pt>
                <c:pt idx="50732">
                  <c:v>19697.98</c:v>
                </c:pt>
                <c:pt idx="50733">
                  <c:v>19701.63</c:v>
                </c:pt>
                <c:pt idx="50734">
                  <c:v>19251.439999999999</c:v>
                </c:pt>
                <c:pt idx="50735">
                  <c:v>20574.04</c:v>
                </c:pt>
                <c:pt idx="50736">
                  <c:v>20994.57</c:v>
                </c:pt>
                <c:pt idx="50737">
                  <c:v>22953.96</c:v>
                </c:pt>
                <c:pt idx="50738">
                  <c:v>22542.75</c:v>
                </c:pt>
                <c:pt idx="50739">
                  <c:v>21252.799999999999</c:v>
                </c:pt>
                <c:pt idx="50740">
                  <c:v>25507.24</c:v>
                </c:pt>
                <c:pt idx="50741">
                  <c:v>30819.56</c:v>
                </c:pt>
                <c:pt idx="50742">
                  <c:v>63464.02</c:v>
                </c:pt>
                <c:pt idx="50743">
                  <c:v>34530.949999999997</c:v>
                </c:pt>
                <c:pt idx="50744">
                  <c:v>44013.279999999999</c:v>
                </c:pt>
                <c:pt idx="50745">
                  <c:v>52451.35</c:v>
                </c:pt>
                <c:pt idx="50746">
                  <c:v>80299.91</c:v>
                </c:pt>
                <c:pt idx="50747">
                  <c:v>38717.94</c:v>
                </c:pt>
                <c:pt idx="50748">
                  <c:v>22256.03</c:v>
                </c:pt>
                <c:pt idx="50749">
                  <c:v>22846.560000000001</c:v>
                </c:pt>
                <c:pt idx="50750">
                  <c:v>22411.81</c:v>
                </c:pt>
                <c:pt idx="50751">
                  <c:v>20063.95</c:v>
                </c:pt>
                <c:pt idx="50752">
                  <c:v>22914.95</c:v>
                </c:pt>
                <c:pt idx="50753">
                  <c:v>26569.61</c:v>
                </c:pt>
                <c:pt idx="50754">
                  <c:v>25971.8</c:v>
                </c:pt>
                <c:pt idx="50755">
                  <c:v>24625.66</c:v>
                </c:pt>
                <c:pt idx="50756">
                  <c:v>24234.21</c:v>
                </c:pt>
                <c:pt idx="50757">
                  <c:v>25767.37</c:v>
                </c:pt>
                <c:pt idx="50758">
                  <c:v>27293.8</c:v>
                </c:pt>
                <c:pt idx="50759">
                  <c:v>25370.3</c:v>
                </c:pt>
                <c:pt idx="50760">
                  <c:v>23085.84</c:v>
                </c:pt>
                <c:pt idx="50761">
                  <c:v>28965.21</c:v>
                </c:pt>
                <c:pt idx="50762">
                  <c:v>22994.1</c:v>
                </c:pt>
                <c:pt idx="50763">
                  <c:v>23018.53</c:v>
                </c:pt>
                <c:pt idx="50764">
                  <c:v>24603.03</c:v>
                </c:pt>
                <c:pt idx="50765">
                  <c:v>27742.85</c:v>
                </c:pt>
                <c:pt idx="50766">
                  <c:v>27118.25</c:v>
                </c:pt>
                <c:pt idx="50767">
                  <c:v>26830.16</c:v>
                </c:pt>
                <c:pt idx="50768">
                  <c:v>27088.74</c:v>
                </c:pt>
                <c:pt idx="50769">
                  <c:v>30038.28</c:v>
                </c:pt>
                <c:pt idx="50770">
                  <c:v>25765.96</c:v>
                </c:pt>
                <c:pt idx="50771">
                  <c:v>28487.09</c:v>
                </c:pt>
                <c:pt idx="50772">
                  <c:v>27503.35</c:v>
                </c:pt>
                <c:pt idx="50773">
                  <c:v>26707.45</c:v>
                </c:pt>
                <c:pt idx="50774">
                  <c:v>30336.59</c:v>
                </c:pt>
                <c:pt idx="50775">
                  <c:v>24530.12</c:v>
                </c:pt>
                <c:pt idx="50776">
                  <c:v>24250.3</c:v>
                </c:pt>
                <c:pt idx="50777">
                  <c:v>22102.53</c:v>
                </c:pt>
                <c:pt idx="50778">
                  <c:v>21946.54</c:v>
                </c:pt>
                <c:pt idx="50779">
                  <c:v>23443.55</c:v>
                </c:pt>
                <c:pt idx="50780">
                  <c:v>22046.92</c:v>
                </c:pt>
                <c:pt idx="50781">
                  <c:v>23010.51</c:v>
                </c:pt>
                <c:pt idx="50782">
                  <c:v>24413.13</c:v>
                </c:pt>
                <c:pt idx="50783">
                  <c:v>23260.81</c:v>
                </c:pt>
                <c:pt idx="50784">
                  <c:v>19483.32</c:v>
                </c:pt>
                <c:pt idx="50785">
                  <c:v>20929.09</c:v>
                </c:pt>
                <c:pt idx="50786">
                  <c:v>20877.47</c:v>
                </c:pt>
                <c:pt idx="50787">
                  <c:v>21331.200000000001</c:v>
                </c:pt>
                <c:pt idx="50788">
                  <c:v>20749.53</c:v>
                </c:pt>
                <c:pt idx="50789">
                  <c:v>20929.45</c:v>
                </c:pt>
                <c:pt idx="50790">
                  <c:v>22617.71</c:v>
                </c:pt>
                <c:pt idx="50791">
                  <c:v>11819.17</c:v>
                </c:pt>
                <c:pt idx="50792">
                  <c:v>11118.67</c:v>
                </c:pt>
                <c:pt idx="50793">
                  <c:v>18668.96</c:v>
                </c:pt>
                <c:pt idx="50794">
                  <c:v>16650.919999999998</c:v>
                </c:pt>
                <c:pt idx="50795">
                  <c:v>30437.18</c:v>
                </c:pt>
                <c:pt idx="50796">
                  <c:v>38650.5</c:v>
                </c:pt>
                <c:pt idx="50797">
                  <c:v>51103.29</c:v>
                </c:pt>
                <c:pt idx="50798">
                  <c:v>37527.31</c:v>
                </c:pt>
                <c:pt idx="50799">
                  <c:v>60799.86</c:v>
                </c:pt>
                <c:pt idx="50800">
                  <c:v>56726.3</c:v>
                </c:pt>
                <c:pt idx="50801">
                  <c:v>51873.65</c:v>
                </c:pt>
                <c:pt idx="50802">
                  <c:v>53012.56</c:v>
                </c:pt>
                <c:pt idx="50803">
                  <c:v>56361.64</c:v>
                </c:pt>
                <c:pt idx="50804">
                  <c:v>57464.01</c:v>
                </c:pt>
                <c:pt idx="50805">
                  <c:v>43684.68</c:v>
                </c:pt>
                <c:pt idx="50806">
                  <c:v>45454.54</c:v>
                </c:pt>
                <c:pt idx="50807">
                  <c:v>49903.45</c:v>
                </c:pt>
                <c:pt idx="50808">
                  <c:v>57999.27</c:v>
                </c:pt>
                <c:pt idx="50809">
                  <c:v>42471.55</c:v>
                </c:pt>
                <c:pt idx="50810">
                  <c:v>43339.18</c:v>
                </c:pt>
                <c:pt idx="50811">
                  <c:v>43607.14</c:v>
                </c:pt>
                <c:pt idx="50812">
                  <c:v>39975.51</c:v>
                </c:pt>
                <c:pt idx="50813">
                  <c:v>40212.6</c:v>
                </c:pt>
                <c:pt idx="50814">
                  <c:v>38219.879999999997</c:v>
                </c:pt>
                <c:pt idx="50815">
                  <c:v>38558.519999999997</c:v>
                </c:pt>
                <c:pt idx="50816">
                  <c:v>28865.86</c:v>
                </c:pt>
                <c:pt idx="50817">
                  <c:v>31131.13</c:v>
                </c:pt>
                <c:pt idx="50818">
                  <c:v>26313.72</c:v>
                </c:pt>
                <c:pt idx="50819">
                  <c:v>22185.79</c:v>
                </c:pt>
                <c:pt idx="50820">
                  <c:v>22111.05</c:v>
                </c:pt>
                <c:pt idx="50821">
                  <c:v>22570.52</c:v>
                </c:pt>
                <c:pt idx="50822">
                  <c:v>19439.64</c:v>
                </c:pt>
                <c:pt idx="50823">
                  <c:v>19846.97</c:v>
                </c:pt>
                <c:pt idx="50824">
                  <c:v>18255.66</c:v>
                </c:pt>
                <c:pt idx="50825">
                  <c:v>19704.060000000001</c:v>
                </c:pt>
                <c:pt idx="50826">
                  <c:v>14504.15</c:v>
                </c:pt>
                <c:pt idx="50827">
                  <c:v>9143.0400000000009</c:v>
                </c:pt>
                <c:pt idx="50828">
                  <c:v>7826.68</c:v>
                </c:pt>
                <c:pt idx="50829">
                  <c:v>6412.63</c:v>
                </c:pt>
                <c:pt idx="50830">
                  <c:v>5950.69</c:v>
                </c:pt>
                <c:pt idx="50831">
                  <c:v>6223.7</c:v>
                </c:pt>
                <c:pt idx="50832">
                  <c:v>5212.09</c:v>
                </c:pt>
                <c:pt idx="50833">
                  <c:v>6327.44</c:v>
                </c:pt>
                <c:pt idx="50834">
                  <c:v>4151.79</c:v>
                </c:pt>
                <c:pt idx="50835">
                  <c:v>3627.32</c:v>
                </c:pt>
                <c:pt idx="50836">
                  <c:v>4466.99</c:v>
                </c:pt>
                <c:pt idx="50837">
                  <c:v>5610.04</c:v>
                </c:pt>
                <c:pt idx="50838">
                  <c:v>4254.43</c:v>
                </c:pt>
                <c:pt idx="50839">
                  <c:v>4393.68</c:v>
                </c:pt>
                <c:pt idx="50840">
                  <c:v>5725.19</c:v>
                </c:pt>
                <c:pt idx="50841">
                  <c:v>5825.44</c:v>
                </c:pt>
                <c:pt idx="50842">
                  <c:v>11322.43</c:v>
                </c:pt>
                <c:pt idx="50843">
                  <c:v>12439.49</c:v>
                </c:pt>
                <c:pt idx="50844">
                  <c:v>13944.42</c:v>
                </c:pt>
                <c:pt idx="50845">
                  <c:v>19565.57</c:v>
                </c:pt>
                <c:pt idx="50846">
                  <c:v>25332.25</c:v>
                </c:pt>
                <c:pt idx="50847">
                  <c:v>36494.82</c:v>
                </c:pt>
                <c:pt idx="50848">
                  <c:v>38129.1</c:v>
                </c:pt>
                <c:pt idx="50849">
                  <c:v>48059.99</c:v>
                </c:pt>
                <c:pt idx="50850">
                  <c:v>49567.33</c:v>
                </c:pt>
                <c:pt idx="50851">
                  <c:v>48083.87</c:v>
                </c:pt>
                <c:pt idx="50852">
                  <c:v>55421.94</c:v>
                </c:pt>
                <c:pt idx="50853">
                  <c:v>45860.41</c:v>
                </c:pt>
                <c:pt idx="50854">
                  <c:v>48101.279999999999</c:v>
                </c:pt>
                <c:pt idx="50855">
                  <c:v>40985.33</c:v>
                </c:pt>
                <c:pt idx="50856">
                  <c:v>40853.599999999999</c:v>
                </c:pt>
                <c:pt idx="50857">
                  <c:v>40105.29</c:v>
                </c:pt>
                <c:pt idx="50858">
                  <c:v>42684.88</c:v>
                </c:pt>
                <c:pt idx="50859">
                  <c:v>45490.87</c:v>
                </c:pt>
                <c:pt idx="50860">
                  <c:v>51003.31</c:v>
                </c:pt>
                <c:pt idx="50861">
                  <c:v>44538.94</c:v>
                </c:pt>
                <c:pt idx="50862">
                  <c:v>42645.94</c:v>
                </c:pt>
                <c:pt idx="50863">
                  <c:v>39661.800000000003</c:v>
                </c:pt>
                <c:pt idx="50864">
                  <c:v>45881.29</c:v>
                </c:pt>
                <c:pt idx="50865">
                  <c:v>40767.47</c:v>
                </c:pt>
                <c:pt idx="50866">
                  <c:v>31482.23</c:v>
                </c:pt>
                <c:pt idx="50867">
                  <c:v>31723.81</c:v>
                </c:pt>
                <c:pt idx="50868">
                  <c:v>30701.7</c:v>
                </c:pt>
                <c:pt idx="50869">
                  <c:v>29518.720000000001</c:v>
                </c:pt>
                <c:pt idx="50870">
                  <c:v>24351.759999999998</c:v>
                </c:pt>
                <c:pt idx="50871">
                  <c:v>21738.400000000001</c:v>
                </c:pt>
                <c:pt idx="50872">
                  <c:v>21193.33</c:v>
                </c:pt>
                <c:pt idx="50873">
                  <c:v>21397.919999999998</c:v>
                </c:pt>
                <c:pt idx="50874">
                  <c:v>21338.78</c:v>
                </c:pt>
                <c:pt idx="50875">
                  <c:v>17213.41</c:v>
                </c:pt>
                <c:pt idx="50876">
                  <c:v>14994.4</c:v>
                </c:pt>
                <c:pt idx="50877">
                  <c:v>15793.87</c:v>
                </c:pt>
                <c:pt idx="50878">
                  <c:v>13622.5</c:v>
                </c:pt>
                <c:pt idx="50879">
                  <c:v>11301.04</c:v>
                </c:pt>
                <c:pt idx="50880">
                  <c:v>10969.98</c:v>
                </c:pt>
                <c:pt idx="50881">
                  <c:v>8468.02</c:v>
                </c:pt>
                <c:pt idx="50882">
                  <c:v>7784.27</c:v>
                </c:pt>
                <c:pt idx="50883">
                  <c:v>6940.47</c:v>
                </c:pt>
                <c:pt idx="50884">
                  <c:v>6689.75</c:v>
                </c:pt>
                <c:pt idx="50885">
                  <c:v>9610.9</c:v>
                </c:pt>
                <c:pt idx="50886">
                  <c:v>4750.01</c:v>
                </c:pt>
                <c:pt idx="50887">
                  <c:v>5038.9399999999996</c:v>
                </c:pt>
                <c:pt idx="50888">
                  <c:v>6237.73</c:v>
                </c:pt>
                <c:pt idx="50889">
                  <c:v>6595.19</c:v>
                </c:pt>
                <c:pt idx="50890">
                  <c:v>7157.24</c:v>
                </c:pt>
                <c:pt idx="50891">
                  <c:v>8839.19</c:v>
                </c:pt>
                <c:pt idx="50892">
                  <c:v>8608.14</c:v>
                </c:pt>
                <c:pt idx="50893">
                  <c:v>12725.26</c:v>
                </c:pt>
                <c:pt idx="50894">
                  <c:v>14813.17</c:v>
                </c:pt>
                <c:pt idx="50895">
                  <c:v>18733.02</c:v>
                </c:pt>
                <c:pt idx="50896">
                  <c:v>20466.72</c:v>
                </c:pt>
                <c:pt idx="50897">
                  <c:v>17710.580000000002</c:v>
                </c:pt>
                <c:pt idx="50898">
                  <c:v>29449.83</c:v>
                </c:pt>
                <c:pt idx="50899">
                  <c:v>35370.82</c:v>
                </c:pt>
                <c:pt idx="50900">
                  <c:v>44634.75</c:v>
                </c:pt>
                <c:pt idx="50901">
                  <c:v>43870.25</c:v>
                </c:pt>
                <c:pt idx="50902">
                  <c:v>45985.7</c:v>
                </c:pt>
                <c:pt idx="50903">
                  <c:v>54718.58</c:v>
                </c:pt>
                <c:pt idx="50904">
                  <c:v>70483.95</c:v>
                </c:pt>
                <c:pt idx="50905">
                  <c:v>54265.29</c:v>
                </c:pt>
                <c:pt idx="50906">
                  <c:v>49190.68</c:v>
                </c:pt>
                <c:pt idx="50907">
                  <c:v>51170.559999999998</c:v>
                </c:pt>
                <c:pt idx="50908">
                  <c:v>48583.48</c:v>
                </c:pt>
                <c:pt idx="50909">
                  <c:v>35913.449999999997</c:v>
                </c:pt>
                <c:pt idx="50910">
                  <c:v>38713.760000000002</c:v>
                </c:pt>
                <c:pt idx="50911">
                  <c:v>48014.400000000001</c:v>
                </c:pt>
                <c:pt idx="50912">
                  <c:v>51046.06</c:v>
                </c:pt>
                <c:pt idx="50913">
                  <c:v>42197.36</c:v>
                </c:pt>
                <c:pt idx="50914">
                  <c:v>44976.78</c:v>
                </c:pt>
                <c:pt idx="50915">
                  <c:v>42166</c:v>
                </c:pt>
                <c:pt idx="50916">
                  <c:v>44814.18</c:v>
                </c:pt>
                <c:pt idx="50917">
                  <c:v>46406.8</c:v>
                </c:pt>
                <c:pt idx="50918">
                  <c:v>33062.639999999999</c:v>
                </c:pt>
                <c:pt idx="50919">
                  <c:v>34431.94</c:v>
                </c:pt>
                <c:pt idx="50920">
                  <c:v>31710.27</c:v>
                </c:pt>
                <c:pt idx="50921">
                  <c:v>28911.599999999999</c:v>
                </c:pt>
                <c:pt idx="50922">
                  <c:v>26907.119999999999</c:v>
                </c:pt>
                <c:pt idx="50923">
                  <c:v>24256.94</c:v>
                </c:pt>
                <c:pt idx="50924">
                  <c:v>18884.349999999999</c:v>
                </c:pt>
                <c:pt idx="50925">
                  <c:v>21487.23</c:v>
                </c:pt>
                <c:pt idx="50926">
                  <c:v>23559.27</c:v>
                </c:pt>
                <c:pt idx="50927">
                  <c:v>15510.65</c:v>
                </c:pt>
                <c:pt idx="50928">
                  <c:v>16003.27</c:v>
                </c:pt>
                <c:pt idx="50929">
                  <c:v>13637.84</c:v>
                </c:pt>
                <c:pt idx="50930">
                  <c:v>11052.85</c:v>
                </c:pt>
                <c:pt idx="50931">
                  <c:v>11715.94</c:v>
                </c:pt>
                <c:pt idx="50932">
                  <c:v>10079.51</c:v>
                </c:pt>
                <c:pt idx="50933">
                  <c:v>8816.8700000000008</c:v>
                </c:pt>
                <c:pt idx="50934">
                  <c:v>20550.990000000002</c:v>
                </c:pt>
                <c:pt idx="50935">
                  <c:v>19410.61</c:v>
                </c:pt>
                <c:pt idx="50936">
                  <c:v>17928.330000000002</c:v>
                </c:pt>
                <c:pt idx="50937">
                  <c:v>17681.66</c:v>
                </c:pt>
                <c:pt idx="50938">
                  <c:v>18297.48</c:v>
                </c:pt>
                <c:pt idx="50939">
                  <c:v>18555.34</c:v>
                </c:pt>
                <c:pt idx="50940">
                  <c:v>19211.439999999999</c:v>
                </c:pt>
                <c:pt idx="50941">
                  <c:v>16383.43</c:v>
                </c:pt>
                <c:pt idx="50942">
                  <c:v>15634.28</c:v>
                </c:pt>
                <c:pt idx="50943">
                  <c:v>13623.59</c:v>
                </c:pt>
                <c:pt idx="50944">
                  <c:v>14643.02</c:v>
                </c:pt>
                <c:pt idx="50945">
                  <c:v>15362.62</c:v>
                </c:pt>
                <c:pt idx="50946">
                  <c:v>14948.19</c:v>
                </c:pt>
                <c:pt idx="50947">
                  <c:v>16243.25</c:v>
                </c:pt>
                <c:pt idx="50948">
                  <c:v>16469.79</c:v>
                </c:pt>
                <c:pt idx="50949">
                  <c:v>15144.76</c:v>
                </c:pt>
                <c:pt idx="50950">
                  <c:v>14713.79</c:v>
                </c:pt>
                <c:pt idx="50951">
                  <c:v>16263.9</c:v>
                </c:pt>
                <c:pt idx="50952">
                  <c:v>15383.19</c:v>
                </c:pt>
                <c:pt idx="50953">
                  <c:v>17471.830000000002</c:v>
                </c:pt>
                <c:pt idx="50954">
                  <c:v>16095.84</c:v>
                </c:pt>
                <c:pt idx="50955">
                  <c:v>18008.64</c:v>
                </c:pt>
                <c:pt idx="50956">
                  <c:v>17145.95</c:v>
                </c:pt>
                <c:pt idx="50957">
                  <c:v>15558.85</c:v>
                </c:pt>
                <c:pt idx="50958">
                  <c:v>15282.22</c:v>
                </c:pt>
                <c:pt idx="50959">
                  <c:v>16845.939999999999</c:v>
                </c:pt>
                <c:pt idx="50960">
                  <c:v>18078.759999999998</c:v>
                </c:pt>
                <c:pt idx="50961">
                  <c:v>17146.64</c:v>
                </c:pt>
                <c:pt idx="50962">
                  <c:v>18811.71</c:v>
                </c:pt>
                <c:pt idx="50963">
                  <c:v>15021.19</c:v>
                </c:pt>
                <c:pt idx="50964">
                  <c:v>16640.2</c:v>
                </c:pt>
                <c:pt idx="50965">
                  <c:v>15399.98</c:v>
                </c:pt>
                <c:pt idx="50966">
                  <c:v>16762.5</c:v>
                </c:pt>
                <c:pt idx="50967">
                  <c:v>19232.87</c:v>
                </c:pt>
                <c:pt idx="50968">
                  <c:v>19991.97</c:v>
                </c:pt>
                <c:pt idx="50969">
                  <c:v>14728.17</c:v>
                </c:pt>
                <c:pt idx="50970">
                  <c:v>13917.35</c:v>
                </c:pt>
                <c:pt idx="50971">
                  <c:v>15051.2</c:v>
                </c:pt>
                <c:pt idx="50972">
                  <c:v>13130.9</c:v>
                </c:pt>
                <c:pt idx="50973">
                  <c:v>15273.92</c:v>
                </c:pt>
                <c:pt idx="50974">
                  <c:v>15080.64</c:v>
                </c:pt>
                <c:pt idx="50975">
                  <c:v>17703.5</c:v>
                </c:pt>
                <c:pt idx="50976">
                  <c:v>23121.59</c:v>
                </c:pt>
                <c:pt idx="50977">
                  <c:v>17507.7</c:v>
                </c:pt>
                <c:pt idx="50978">
                  <c:v>23399.77</c:v>
                </c:pt>
                <c:pt idx="50979">
                  <c:v>26047.46</c:v>
                </c:pt>
                <c:pt idx="50980">
                  <c:v>30644.63</c:v>
                </c:pt>
                <c:pt idx="50981">
                  <c:v>16970.66</c:v>
                </c:pt>
                <c:pt idx="50982">
                  <c:v>13916.96</c:v>
                </c:pt>
                <c:pt idx="50983">
                  <c:v>14945.8</c:v>
                </c:pt>
                <c:pt idx="50984">
                  <c:v>12757.21</c:v>
                </c:pt>
                <c:pt idx="50985">
                  <c:v>13152.89</c:v>
                </c:pt>
                <c:pt idx="50986">
                  <c:v>14530.16</c:v>
                </c:pt>
                <c:pt idx="50987">
                  <c:v>14567.08</c:v>
                </c:pt>
                <c:pt idx="50988">
                  <c:v>17421.66</c:v>
                </c:pt>
                <c:pt idx="50989">
                  <c:v>18093.09</c:v>
                </c:pt>
                <c:pt idx="50990">
                  <c:v>18022.810000000001</c:v>
                </c:pt>
                <c:pt idx="50991">
                  <c:v>18408.89</c:v>
                </c:pt>
                <c:pt idx="50992">
                  <c:v>18039.669999999998</c:v>
                </c:pt>
                <c:pt idx="50993">
                  <c:v>15314.43</c:v>
                </c:pt>
                <c:pt idx="50994">
                  <c:v>14734.33</c:v>
                </c:pt>
                <c:pt idx="50995">
                  <c:v>15371.22</c:v>
                </c:pt>
                <c:pt idx="50996">
                  <c:v>13757.16</c:v>
                </c:pt>
                <c:pt idx="50997">
                  <c:v>14487.15</c:v>
                </c:pt>
                <c:pt idx="50998">
                  <c:v>11887.21</c:v>
                </c:pt>
                <c:pt idx="50999">
                  <c:v>16593.599999999999</c:v>
                </c:pt>
                <c:pt idx="51000">
                  <c:v>15507.32</c:v>
                </c:pt>
                <c:pt idx="51001">
                  <c:v>12421.98</c:v>
                </c:pt>
                <c:pt idx="51002">
                  <c:v>15339.11</c:v>
                </c:pt>
                <c:pt idx="51003">
                  <c:v>16749.52</c:v>
                </c:pt>
                <c:pt idx="51004">
                  <c:v>14809.05</c:v>
                </c:pt>
                <c:pt idx="51005">
                  <c:v>15441.77</c:v>
                </c:pt>
                <c:pt idx="51006">
                  <c:v>15529.17</c:v>
                </c:pt>
                <c:pt idx="51007">
                  <c:v>18945.04</c:v>
                </c:pt>
                <c:pt idx="51008">
                  <c:v>17121.52</c:v>
                </c:pt>
                <c:pt idx="51009">
                  <c:v>13732.69</c:v>
                </c:pt>
                <c:pt idx="51010">
                  <c:v>13943.73</c:v>
                </c:pt>
                <c:pt idx="51011">
                  <c:v>16102.77</c:v>
                </c:pt>
                <c:pt idx="51012">
                  <c:v>16070.49</c:v>
                </c:pt>
                <c:pt idx="51013">
                  <c:v>14417.97</c:v>
                </c:pt>
                <c:pt idx="51014">
                  <c:v>15743.74</c:v>
                </c:pt>
                <c:pt idx="51015">
                  <c:v>14419.67</c:v>
                </c:pt>
                <c:pt idx="51016">
                  <c:v>14288.76</c:v>
                </c:pt>
                <c:pt idx="51017">
                  <c:v>13444.11</c:v>
                </c:pt>
                <c:pt idx="51018">
                  <c:v>13823.23</c:v>
                </c:pt>
                <c:pt idx="51019">
                  <c:v>14290.26</c:v>
                </c:pt>
                <c:pt idx="51020">
                  <c:v>14302.44</c:v>
                </c:pt>
                <c:pt idx="51021">
                  <c:v>14411.09</c:v>
                </c:pt>
                <c:pt idx="51022">
                  <c:v>13324.02</c:v>
                </c:pt>
                <c:pt idx="51023">
                  <c:v>14072.07</c:v>
                </c:pt>
                <c:pt idx="51024">
                  <c:v>14134.73</c:v>
                </c:pt>
                <c:pt idx="51025">
                  <c:v>14532.97</c:v>
                </c:pt>
                <c:pt idx="51026">
                  <c:v>16107.92</c:v>
                </c:pt>
                <c:pt idx="51027">
                  <c:v>16688.21</c:v>
                </c:pt>
                <c:pt idx="51028">
                  <c:v>24683.97</c:v>
                </c:pt>
                <c:pt idx="51029">
                  <c:v>17225.18</c:v>
                </c:pt>
                <c:pt idx="51030">
                  <c:v>20782.419999999998</c:v>
                </c:pt>
                <c:pt idx="51031">
                  <c:v>22732.94</c:v>
                </c:pt>
                <c:pt idx="51032">
                  <c:v>29690.25</c:v>
                </c:pt>
                <c:pt idx="51033">
                  <c:v>15387.81</c:v>
                </c:pt>
                <c:pt idx="51034">
                  <c:v>13730.53</c:v>
                </c:pt>
                <c:pt idx="51035">
                  <c:v>14872.68</c:v>
                </c:pt>
                <c:pt idx="51036">
                  <c:v>14638.19</c:v>
                </c:pt>
                <c:pt idx="51037">
                  <c:v>13319.6</c:v>
                </c:pt>
                <c:pt idx="51038">
                  <c:v>15610.35</c:v>
                </c:pt>
                <c:pt idx="51039">
                  <c:v>17356.37</c:v>
                </c:pt>
                <c:pt idx="51040">
                  <c:v>15511.97</c:v>
                </c:pt>
                <c:pt idx="51041">
                  <c:v>18128.21</c:v>
                </c:pt>
                <c:pt idx="51042">
                  <c:v>17696.27</c:v>
                </c:pt>
                <c:pt idx="51043">
                  <c:v>17578.84</c:v>
                </c:pt>
                <c:pt idx="51044">
                  <c:v>19145.79</c:v>
                </c:pt>
                <c:pt idx="51045">
                  <c:v>14834.77</c:v>
                </c:pt>
                <c:pt idx="51046">
                  <c:v>16021.8</c:v>
                </c:pt>
                <c:pt idx="51047">
                  <c:v>17254.21</c:v>
                </c:pt>
                <c:pt idx="51048">
                  <c:v>13310.32</c:v>
                </c:pt>
                <c:pt idx="51049">
                  <c:v>13368.93</c:v>
                </c:pt>
                <c:pt idx="51050">
                  <c:v>14084.83</c:v>
                </c:pt>
                <c:pt idx="51051">
                  <c:v>16078.61</c:v>
                </c:pt>
                <c:pt idx="51052">
                  <c:v>15279</c:v>
                </c:pt>
                <c:pt idx="51053">
                  <c:v>16003.74</c:v>
                </c:pt>
                <c:pt idx="51054">
                  <c:v>15299.01</c:v>
                </c:pt>
                <c:pt idx="51055">
                  <c:v>16443.2</c:v>
                </c:pt>
                <c:pt idx="51056">
                  <c:v>15232.65</c:v>
                </c:pt>
                <c:pt idx="51057">
                  <c:v>15508.15</c:v>
                </c:pt>
                <c:pt idx="51058">
                  <c:v>15200.66</c:v>
                </c:pt>
                <c:pt idx="51059">
                  <c:v>17381.46</c:v>
                </c:pt>
                <c:pt idx="51060">
                  <c:v>17341.150000000001</c:v>
                </c:pt>
                <c:pt idx="51061">
                  <c:v>14907.11</c:v>
                </c:pt>
                <c:pt idx="51062">
                  <c:v>15922.12</c:v>
                </c:pt>
                <c:pt idx="51063">
                  <c:v>14306.8</c:v>
                </c:pt>
                <c:pt idx="51064">
                  <c:v>14669.49</c:v>
                </c:pt>
                <c:pt idx="51065">
                  <c:v>16301.43</c:v>
                </c:pt>
                <c:pt idx="51066">
                  <c:v>16029.28</c:v>
                </c:pt>
                <c:pt idx="51067">
                  <c:v>16735.89</c:v>
                </c:pt>
                <c:pt idx="51068">
                  <c:v>16458.259999999998</c:v>
                </c:pt>
                <c:pt idx="51069">
                  <c:v>16169.69</c:v>
                </c:pt>
                <c:pt idx="51070">
                  <c:v>17081.759999999998</c:v>
                </c:pt>
                <c:pt idx="51071">
                  <c:v>15885.35</c:v>
                </c:pt>
                <c:pt idx="51072">
                  <c:v>14246.71</c:v>
                </c:pt>
                <c:pt idx="51073">
                  <c:v>16821.990000000002</c:v>
                </c:pt>
                <c:pt idx="51074">
                  <c:v>13558.27</c:v>
                </c:pt>
                <c:pt idx="51075">
                  <c:v>13980.31</c:v>
                </c:pt>
                <c:pt idx="51076">
                  <c:v>12422.69</c:v>
                </c:pt>
                <c:pt idx="51077">
                  <c:v>5256.3</c:v>
                </c:pt>
                <c:pt idx="51078">
                  <c:v>15807.32</c:v>
                </c:pt>
                <c:pt idx="51079">
                  <c:v>9885.9</c:v>
                </c:pt>
                <c:pt idx="51080">
                  <c:v>1078.8599999999999</c:v>
                </c:pt>
                <c:pt idx="51081">
                  <c:v>358.89</c:v>
                </c:pt>
                <c:pt idx="51082">
                  <c:v>1635.23</c:v>
                </c:pt>
                <c:pt idx="51083">
                  <c:v>2980.36</c:v>
                </c:pt>
                <c:pt idx="51084">
                  <c:v>5663.9</c:v>
                </c:pt>
                <c:pt idx="51085">
                  <c:v>22216.74</c:v>
                </c:pt>
                <c:pt idx="51086">
                  <c:v>10642.7</c:v>
                </c:pt>
                <c:pt idx="51087">
                  <c:v>871.93</c:v>
                </c:pt>
                <c:pt idx="51088">
                  <c:v>10.4</c:v>
                </c:pt>
                <c:pt idx="51089">
                  <c:v>-10.5</c:v>
                </c:pt>
                <c:pt idx="51090">
                  <c:v>0.08</c:v>
                </c:pt>
                <c:pt idx="51091">
                  <c:v>-4.88</c:v>
                </c:pt>
                <c:pt idx="51092">
                  <c:v>0.5</c:v>
                </c:pt>
                <c:pt idx="51093">
                  <c:v>20</c:v>
                </c:pt>
                <c:pt idx="51094">
                  <c:v>44</c:v>
                </c:pt>
                <c:pt idx="51095">
                  <c:v>45</c:v>
                </c:pt>
                <c:pt idx="51096">
                  <c:v>100</c:v>
                </c:pt>
                <c:pt idx="51097">
                  <c:v>319</c:v>
                </c:pt>
                <c:pt idx="51098">
                  <c:v>1669.19</c:v>
                </c:pt>
                <c:pt idx="51099">
                  <c:v>5976.03</c:v>
                </c:pt>
                <c:pt idx="51100">
                  <c:v>6931.99</c:v>
                </c:pt>
                <c:pt idx="51101">
                  <c:v>10825.63</c:v>
                </c:pt>
                <c:pt idx="51102">
                  <c:v>12911.49</c:v>
                </c:pt>
                <c:pt idx="51103">
                  <c:v>16513.900000000001</c:v>
                </c:pt>
                <c:pt idx="51104">
                  <c:v>26843.57</c:v>
                </c:pt>
                <c:pt idx="51105">
                  <c:v>14508.36</c:v>
                </c:pt>
                <c:pt idx="51106">
                  <c:v>13879.8</c:v>
                </c:pt>
                <c:pt idx="51107">
                  <c:v>24007.73</c:v>
                </c:pt>
                <c:pt idx="51108">
                  <c:v>41963.95</c:v>
                </c:pt>
                <c:pt idx="51109">
                  <c:v>70930.36</c:v>
                </c:pt>
                <c:pt idx="51110">
                  <c:v>69886.490000000005</c:v>
                </c:pt>
                <c:pt idx="51111">
                  <c:v>58504.19</c:v>
                </c:pt>
                <c:pt idx="51112">
                  <c:v>43311.9</c:v>
                </c:pt>
                <c:pt idx="51113">
                  <c:v>37075.440000000002</c:v>
                </c:pt>
                <c:pt idx="51114">
                  <c:v>9795.7800000000007</c:v>
                </c:pt>
                <c:pt idx="51115">
                  <c:v>2311.1999999999998</c:v>
                </c:pt>
                <c:pt idx="51116">
                  <c:v>1771.05</c:v>
                </c:pt>
                <c:pt idx="51117">
                  <c:v>3073.1</c:v>
                </c:pt>
                <c:pt idx="51118">
                  <c:v>4334.33</c:v>
                </c:pt>
                <c:pt idx="51119">
                  <c:v>12006.91</c:v>
                </c:pt>
                <c:pt idx="51120">
                  <c:v>12243.31</c:v>
                </c:pt>
                <c:pt idx="51121">
                  <c:v>399.12</c:v>
                </c:pt>
                <c:pt idx="51122">
                  <c:v>0.2</c:v>
                </c:pt>
                <c:pt idx="51123">
                  <c:v>-0.2</c:v>
                </c:pt>
                <c:pt idx="51124">
                  <c:v>1060.6300000000001</c:v>
                </c:pt>
                <c:pt idx="51125">
                  <c:v>2771.05</c:v>
                </c:pt>
                <c:pt idx="51126">
                  <c:v>2807.68</c:v>
                </c:pt>
                <c:pt idx="51127">
                  <c:v>3576.77</c:v>
                </c:pt>
                <c:pt idx="51128">
                  <c:v>5786.43</c:v>
                </c:pt>
                <c:pt idx="51129">
                  <c:v>16650.349999999999</c:v>
                </c:pt>
                <c:pt idx="51130">
                  <c:v>9171.7000000000007</c:v>
                </c:pt>
                <c:pt idx="51131">
                  <c:v>24.1</c:v>
                </c:pt>
                <c:pt idx="51132">
                  <c:v>4</c:v>
                </c:pt>
                <c:pt idx="51133">
                  <c:v>1.2</c:v>
                </c:pt>
                <c:pt idx="51134">
                  <c:v>0.1</c:v>
                </c:pt>
                <c:pt idx="51135">
                  <c:v>0.2</c:v>
                </c:pt>
                <c:pt idx="51136">
                  <c:v>0.1</c:v>
                </c:pt>
                <c:pt idx="51137">
                  <c:v>0.1</c:v>
                </c:pt>
                <c:pt idx="51138">
                  <c:v>1</c:v>
                </c:pt>
                <c:pt idx="51139">
                  <c:v>48.79</c:v>
                </c:pt>
                <c:pt idx="51140">
                  <c:v>3142.88</c:v>
                </c:pt>
                <c:pt idx="51141">
                  <c:v>7530.01</c:v>
                </c:pt>
                <c:pt idx="51142">
                  <c:v>9899.0499999999993</c:v>
                </c:pt>
                <c:pt idx="51143">
                  <c:v>12637.09</c:v>
                </c:pt>
                <c:pt idx="51144">
                  <c:v>13409.56</c:v>
                </c:pt>
                <c:pt idx="51145">
                  <c:v>18262.78</c:v>
                </c:pt>
                <c:pt idx="51146">
                  <c:v>29757.91</c:v>
                </c:pt>
                <c:pt idx="51147">
                  <c:v>22961.439999999999</c:v>
                </c:pt>
                <c:pt idx="51148">
                  <c:v>18993.07</c:v>
                </c:pt>
                <c:pt idx="51149">
                  <c:v>24674.33</c:v>
                </c:pt>
                <c:pt idx="51150">
                  <c:v>49883.98</c:v>
                </c:pt>
                <c:pt idx="51151">
                  <c:v>74307.13</c:v>
                </c:pt>
                <c:pt idx="51152">
                  <c:v>68525.7</c:v>
                </c:pt>
                <c:pt idx="51153">
                  <c:v>54694.25</c:v>
                </c:pt>
                <c:pt idx="51154">
                  <c:v>41327.019999999997</c:v>
                </c:pt>
                <c:pt idx="51155">
                  <c:v>35975.69</c:v>
                </c:pt>
                <c:pt idx="51156">
                  <c:v>6456.08</c:v>
                </c:pt>
                <c:pt idx="51157">
                  <c:v>413.8</c:v>
                </c:pt>
                <c:pt idx="51158">
                  <c:v>1577.31</c:v>
                </c:pt>
                <c:pt idx="51159">
                  <c:v>2666.73</c:v>
                </c:pt>
                <c:pt idx="51160">
                  <c:v>4086.77</c:v>
                </c:pt>
                <c:pt idx="51161">
                  <c:v>8732.73</c:v>
                </c:pt>
                <c:pt idx="51162">
                  <c:v>16871.98</c:v>
                </c:pt>
                <c:pt idx="51163">
                  <c:v>2299.25</c:v>
                </c:pt>
                <c:pt idx="51164">
                  <c:v>1844.19</c:v>
                </c:pt>
                <c:pt idx="51165">
                  <c:v>1853.66</c:v>
                </c:pt>
                <c:pt idx="51166">
                  <c:v>2772.05</c:v>
                </c:pt>
                <c:pt idx="51167">
                  <c:v>3521.53</c:v>
                </c:pt>
                <c:pt idx="51168">
                  <c:v>6655.21</c:v>
                </c:pt>
                <c:pt idx="51169">
                  <c:v>19397.47</c:v>
                </c:pt>
                <c:pt idx="51170">
                  <c:v>9245.5300000000007</c:v>
                </c:pt>
                <c:pt idx="51171">
                  <c:v>205.49</c:v>
                </c:pt>
                <c:pt idx="51172">
                  <c:v>-1.03</c:v>
                </c:pt>
                <c:pt idx="51173">
                  <c:v>2.7</c:v>
                </c:pt>
                <c:pt idx="51174">
                  <c:v>1.6</c:v>
                </c:pt>
                <c:pt idx="51175">
                  <c:v>2.2400000000000002</c:v>
                </c:pt>
                <c:pt idx="51176">
                  <c:v>2</c:v>
                </c:pt>
                <c:pt idx="51177">
                  <c:v>11</c:v>
                </c:pt>
                <c:pt idx="51178">
                  <c:v>1.47</c:v>
                </c:pt>
                <c:pt idx="51179">
                  <c:v>0.97</c:v>
                </c:pt>
                <c:pt idx="51180">
                  <c:v>2.97</c:v>
                </c:pt>
                <c:pt idx="51181">
                  <c:v>196.77</c:v>
                </c:pt>
                <c:pt idx="51182">
                  <c:v>648.25</c:v>
                </c:pt>
                <c:pt idx="51183">
                  <c:v>2997.28</c:v>
                </c:pt>
                <c:pt idx="51184">
                  <c:v>9443.8799999999992</c:v>
                </c:pt>
                <c:pt idx="51185">
                  <c:v>10109.98</c:v>
                </c:pt>
                <c:pt idx="51186">
                  <c:v>13859.15</c:v>
                </c:pt>
                <c:pt idx="51187">
                  <c:v>16822.39</c:v>
                </c:pt>
                <c:pt idx="51188">
                  <c:v>22607.26</c:v>
                </c:pt>
                <c:pt idx="51189">
                  <c:v>27810.080000000002</c:v>
                </c:pt>
                <c:pt idx="51190">
                  <c:v>3707.61</c:v>
                </c:pt>
                <c:pt idx="51191">
                  <c:v>2692.71</c:v>
                </c:pt>
                <c:pt idx="51192">
                  <c:v>2858.04</c:v>
                </c:pt>
                <c:pt idx="51193">
                  <c:v>2708.9</c:v>
                </c:pt>
                <c:pt idx="51194">
                  <c:v>2822.61</c:v>
                </c:pt>
                <c:pt idx="51195">
                  <c:v>3337.57</c:v>
                </c:pt>
                <c:pt idx="51196">
                  <c:v>3275.13</c:v>
                </c:pt>
                <c:pt idx="51197">
                  <c:v>2890.78</c:v>
                </c:pt>
                <c:pt idx="51198">
                  <c:v>2723.31</c:v>
                </c:pt>
                <c:pt idx="51199">
                  <c:v>2280.37</c:v>
                </c:pt>
                <c:pt idx="51200">
                  <c:v>2443.87</c:v>
                </c:pt>
                <c:pt idx="51201">
                  <c:v>2494.2199999999998</c:v>
                </c:pt>
                <c:pt idx="51202">
                  <c:v>2767.32</c:v>
                </c:pt>
                <c:pt idx="51203">
                  <c:v>2466.81</c:v>
                </c:pt>
                <c:pt idx="51204">
                  <c:v>2929.56</c:v>
                </c:pt>
                <c:pt idx="51205">
                  <c:v>2952.08</c:v>
                </c:pt>
                <c:pt idx="51206">
                  <c:v>2850.79</c:v>
                </c:pt>
                <c:pt idx="51207">
                  <c:v>2734.24</c:v>
                </c:pt>
                <c:pt idx="51208">
                  <c:v>2676.79</c:v>
                </c:pt>
                <c:pt idx="51209">
                  <c:v>2560.2600000000002</c:v>
                </c:pt>
                <c:pt idx="51210">
                  <c:v>4177.03</c:v>
                </c:pt>
                <c:pt idx="51211">
                  <c:v>5367.23</c:v>
                </c:pt>
                <c:pt idx="51212">
                  <c:v>1508.27</c:v>
                </c:pt>
                <c:pt idx="51213">
                  <c:v>610.29</c:v>
                </c:pt>
                <c:pt idx="51214">
                  <c:v>482.7</c:v>
                </c:pt>
                <c:pt idx="51215">
                  <c:v>793.72</c:v>
                </c:pt>
                <c:pt idx="51216">
                  <c:v>484.26</c:v>
                </c:pt>
                <c:pt idx="51217">
                  <c:v>318.89</c:v>
                </c:pt>
                <c:pt idx="51218">
                  <c:v>409.55</c:v>
                </c:pt>
                <c:pt idx="51219">
                  <c:v>169.9</c:v>
                </c:pt>
                <c:pt idx="51220">
                  <c:v>50.9</c:v>
                </c:pt>
                <c:pt idx="51221">
                  <c:v>74.430000000000007</c:v>
                </c:pt>
                <c:pt idx="51222">
                  <c:v>74.39</c:v>
                </c:pt>
                <c:pt idx="51223">
                  <c:v>48.88</c:v>
                </c:pt>
                <c:pt idx="51224">
                  <c:v>574.66</c:v>
                </c:pt>
                <c:pt idx="51225">
                  <c:v>254.2</c:v>
                </c:pt>
                <c:pt idx="51226">
                  <c:v>669.39</c:v>
                </c:pt>
                <c:pt idx="51227">
                  <c:v>2616.77</c:v>
                </c:pt>
                <c:pt idx="51228">
                  <c:v>3199.05</c:v>
                </c:pt>
                <c:pt idx="51229">
                  <c:v>2629.61</c:v>
                </c:pt>
                <c:pt idx="51230">
                  <c:v>2723.6</c:v>
                </c:pt>
                <c:pt idx="51231">
                  <c:v>2639.07</c:v>
                </c:pt>
                <c:pt idx="51232">
                  <c:v>2325.19</c:v>
                </c:pt>
                <c:pt idx="51233">
                  <c:v>2549.25</c:v>
                </c:pt>
                <c:pt idx="51234">
                  <c:v>1963.37</c:v>
                </c:pt>
                <c:pt idx="51235">
                  <c:v>2473.58</c:v>
                </c:pt>
                <c:pt idx="51236">
                  <c:v>2308.48</c:v>
                </c:pt>
                <c:pt idx="51237">
                  <c:v>1529.76</c:v>
                </c:pt>
                <c:pt idx="51238">
                  <c:v>1905.01</c:v>
                </c:pt>
                <c:pt idx="51239">
                  <c:v>2321.1799999999998</c:v>
                </c:pt>
                <c:pt idx="51240">
                  <c:v>2282.52</c:v>
                </c:pt>
                <c:pt idx="51241">
                  <c:v>2277.9499999999998</c:v>
                </c:pt>
                <c:pt idx="51242">
                  <c:v>2507.2399999999998</c:v>
                </c:pt>
                <c:pt idx="51243">
                  <c:v>3421.74</c:v>
                </c:pt>
                <c:pt idx="51244">
                  <c:v>3310.26</c:v>
                </c:pt>
                <c:pt idx="51245">
                  <c:v>2478.81</c:v>
                </c:pt>
                <c:pt idx="51246">
                  <c:v>2456.64</c:v>
                </c:pt>
                <c:pt idx="51247">
                  <c:v>1925.47</c:v>
                </c:pt>
                <c:pt idx="51248">
                  <c:v>2498.9299999999998</c:v>
                </c:pt>
                <c:pt idx="51249">
                  <c:v>2233.88</c:v>
                </c:pt>
                <c:pt idx="51250">
                  <c:v>2309.11</c:v>
                </c:pt>
                <c:pt idx="51251">
                  <c:v>2116.9</c:v>
                </c:pt>
                <c:pt idx="51252">
                  <c:v>2288.8000000000002</c:v>
                </c:pt>
                <c:pt idx="51253">
                  <c:v>2359.96</c:v>
                </c:pt>
                <c:pt idx="51254">
                  <c:v>2538.3000000000002</c:v>
                </c:pt>
                <c:pt idx="51255">
                  <c:v>2168.98</c:v>
                </c:pt>
                <c:pt idx="51256">
                  <c:v>2342.04</c:v>
                </c:pt>
                <c:pt idx="51257">
                  <c:v>1926.86</c:v>
                </c:pt>
                <c:pt idx="51258">
                  <c:v>2267.1799999999998</c:v>
                </c:pt>
                <c:pt idx="51259">
                  <c:v>2386.71</c:v>
                </c:pt>
                <c:pt idx="51260">
                  <c:v>1857.58</c:v>
                </c:pt>
                <c:pt idx="51261">
                  <c:v>2342.71</c:v>
                </c:pt>
                <c:pt idx="51262">
                  <c:v>1758.27</c:v>
                </c:pt>
                <c:pt idx="51263">
                  <c:v>2576.63</c:v>
                </c:pt>
                <c:pt idx="51264">
                  <c:v>2518.0700000000002</c:v>
                </c:pt>
                <c:pt idx="51265">
                  <c:v>2056.73</c:v>
                </c:pt>
                <c:pt idx="51266">
                  <c:v>1990.78</c:v>
                </c:pt>
                <c:pt idx="51267">
                  <c:v>1847.6</c:v>
                </c:pt>
                <c:pt idx="51268">
                  <c:v>1595.94</c:v>
                </c:pt>
                <c:pt idx="51269">
                  <c:v>1682.79</c:v>
                </c:pt>
                <c:pt idx="51270">
                  <c:v>2612.8200000000002</c:v>
                </c:pt>
                <c:pt idx="51271">
                  <c:v>2479.6999999999998</c:v>
                </c:pt>
                <c:pt idx="51272">
                  <c:v>2603.89</c:v>
                </c:pt>
                <c:pt idx="51273">
                  <c:v>2311.16</c:v>
                </c:pt>
                <c:pt idx="51274">
                  <c:v>2459.14</c:v>
                </c:pt>
                <c:pt idx="51275">
                  <c:v>2614.89</c:v>
                </c:pt>
                <c:pt idx="51276">
                  <c:v>2864.16</c:v>
                </c:pt>
                <c:pt idx="51277">
                  <c:v>3306.88</c:v>
                </c:pt>
                <c:pt idx="51278">
                  <c:v>3266.73</c:v>
                </c:pt>
                <c:pt idx="51279">
                  <c:v>3559.74</c:v>
                </c:pt>
                <c:pt idx="51280">
                  <c:v>3335.55</c:v>
                </c:pt>
                <c:pt idx="51281">
                  <c:v>3245.67</c:v>
                </c:pt>
                <c:pt idx="51282">
                  <c:v>3301.01</c:v>
                </c:pt>
                <c:pt idx="51283">
                  <c:v>3769.02</c:v>
                </c:pt>
                <c:pt idx="51284">
                  <c:v>3445.1</c:v>
                </c:pt>
                <c:pt idx="51285">
                  <c:v>4550.2</c:v>
                </c:pt>
                <c:pt idx="51286">
                  <c:v>4308.8999999999996</c:v>
                </c:pt>
                <c:pt idx="51287">
                  <c:v>4093.28</c:v>
                </c:pt>
                <c:pt idx="51288">
                  <c:v>4339.26</c:v>
                </c:pt>
                <c:pt idx="51289">
                  <c:v>2188.3000000000002</c:v>
                </c:pt>
                <c:pt idx="51290">
                  <c:v>2701.82</c:v>
                </c:pt>
                <c:pt idx="51291">
                  <c:v>2308.94</c:v>
                </c:pt>
                <c:pt idx="51292">
                  <c:v>2838.56</c:v>
                </c:pt>
                <c:pt idx="51293">
                  <c:v>2921.88</c:v>
                </c:pt>
                <c:pt idx="51294">
                  <c:v>2968.33</c:v>
                </c:pt>
                <c:pt idx="51295">
                  <c:v>3059.76</c:v>
                </c:pt>
                <c:pt idx="51296">
                  <c:v>2914.25</c:v>
                </c:pt>
                <c:pt idx="51297">
                  <c:v>3313.44</c:v>
                </c:pt>
                <c:pt idx="51298">
                  <c:v>2897.99</c:v>
                </c:pt>
                <c:pt idx="51299">
                  <c:v>3576.14</c:v>
                </c:pt>
                <c:pt idx="51300">
                  <c:v>4512.2299999999996</c:v>
                </c:pt>
                <c:pt idx="51301">
                  <c:v>3260.06</c:v>
                </c:pt>
                <c:pt idx="51302">
                  <c:v>3900.71</c:v>
                </c:pt>
                <c:pt idx="51303">
                  <c:v>2811.63</c:v>
                </c:pt>
                <c:pt idx="51304">
                  <c:v>2794.39</c:v>
                </c:pt>
                <c:pt idx="51305">
                  <c:v>2821.97</c:v>
                </c:pt>
                <c:pt idx="51306">
                  <c:v>2911.69</c:v>
                </c:pt>
                <c:pt idx="51307">
                  <c:v>3392.77</c:v>
                </c:pt>
                <c:pt idx="51308">
                  <c:v>3601.44</c:v>
                </c:pt>
                <c:pt idx="51309">
                  <c:v>3065.73</c:v>
                </c:pt>
                <c:pt idx="51310">
                  <c:v>3344.27</c:v>
                </c:pt>
                <c:pt idx="51311">
                  <c:v>3348.23</c:v>
                </c:pt>
                <c:pt idx="51312">
                  <c:v>3462.23</c:v>
                </c:pt>
                <c:pt idx="51313">
                  <c:v>2929.92</c:v>
                </c:pt>
                <c:pt idx="51314">
                  <c:v>2837.52</c:v>
                </c:pt>
                <c:pt idx="51315">
                  <c:v>2682.24</c:v>
                </c:pt>
                <c:pt idx="51316">
                  <c:v>3191.24</c:v>
                </c:pt>
                <c:pt idx="51317">
                  <c:v>3330.81</c:v>
                </c:pt>
                <c:pt idx="51318">
                  <c:v>2556.83</c:v>
                </c:pt>
                <c:pt idx="51319">
                  <c:v>2672.45</c:v>
                </c:pt>
                <c:pt idx="51320">
                  <c:v>3083.18</c:v>
                </c:pt>
                <c:pt idx="51321">
                  <c:v>3360.23</c:v>
                </c:pt>
                <c:pt idx="51322">
                  <c:v>3066.74</c:v>
                </c:pt>
                <c:pt idx="51323">
                  <c:v>3210.41</c:v>
                </c:pt>
                <c:pt idx="51324">
                  <c:v>3136.48</c:v>
                </c:pt>
                <c:pt idx="51325">
                  <c:v>2857.62</c:v>
                </c:pt>
                <c:pt idx="51326">
                  <c:v>3207.12</c:v>
                </c:pt>
                <c:pt idx="51327">
                  <c:v>3239.6</c:v>
                </c:pt>
                <c:pt idx="51328">
                  <c:v>3216.44</c:v>
                </c:pt>
                <c:pt idx="51329">
                  <c:v>2671.02</c:v>
                </c:pt>
                <c:pt idx="51330">
                  <c:v>3305.09</c:v>
                </c:pt>
                <c:pt idx="51331">
                  <c:v>3308.11</c:v>
                </c:pt>
                <c:pt idx="51332">
                  <c:v>2700.71</c:v>
                </c:pt>
                <c:pt idx="51333">
                  <c:v>9803.81</c:v>
                </c:pt>
                <c:pt idx="51334">
                  <c:v>7639.78</c:v>
                </c:pt>
                <c:pt idx="51335">
                  <c:v>9520.84</c:v>
                </c:pt>
                <c:pt idx="51336">
                  <c:v>8480.14</c:v>
                </c:pt>
                <c:pt idx="51337">
                  <c:v>9585.0300000000007</c:v>
                </c:pt>
                <c:pt idx="51338">
                  <c:v>9813.2199999999993</c:v>
                </c:pt>
                <c:pt idx="51339">
                  <c:v>10700.04</c:v>
                </c:pt>
                <c:pt idx="51340">
                  <c:v>10021.23</c:v>
                </c:pt>
                <c:pt idx="51341">
                  <c:v>9861.52</c:v>
                </c:pt>
                <c:pt idx="51342">
                  <c:v>8629.2199999999993</c:v>
                </c:pt>
                <c:pt idx="51343">
                  <c:v>8213.36</c:v>
                </c:pt>
                <c:pt idx="51344">
                  <c:v>9863.33</c:v>
                </c:pt>
                <c:pt idx="51345">
                  <c:v>9261.02</c:v>
                </c:pt>
                <c:pt idx="51346">
                  <c:v>11834.45</c:v>
                </c:pt>
                <c:pt idx="51347">
                  <c:v>9269.18</c:v>
                </c:pt>
                <c:pt idx="51348">
                  <c:v>11726.92</c:v>
                </c:pt>
                <c:pt idx="51349">
                  <c:v>13613.78</c:v>
                </c:pt>
                <c:pt idx="51350">
                  <c:v>14727.21</c:v>
                </c:pt>
                <c:pt idx="51351">
                  <c:v>12629.01</c:v>
                </c:pt>
                <c:pt idx="51352">
                  <c:v>11722.42</c:v>
                </c:pt>
                <c:pt idx="51353">
                  <c:v>12262.53</c:v>
                </c:pt>
                <c:pt idx="51354">
                  <c:v>11948.85</c:v>
                </c:pt>
                <c:pt idx="51355">
                  <c:v>12201.85</c:v>
                </c:pt>
                <c:pt idx="51356">
                  <c:v>11387.77</c:v>
                </c:pt>
                <c:pt idx="51357">
                  <c:v>11930.71</c:v>
                </c:pt>
                <c:pt idx="51358">
                  <c:v>11577.84</c:v>
                </c:pt>
                <c:pt idx="51359">
                  <c:v>10462.33</c:v>
                </c:pt>
                <c:pt idx="51360">
                  <c:v>10599.21</c:v>
                </c:pt>
                <c:pt idx="51361">
                  <c:v>10065.299999999999</c:v>
                </c:pt>
                <c:pt idx="51362">
                  <c:v>8751.42</c:v>
                </c:pt>
                <c:pt idx="51363">
                  <c:v>9169.19</c:v>
                </c:pt>
                <c:pt idx="51364">
                  <c:v>8041.45</c:v>
                </c:pt>
                <c:pt idx="51365">
                  <c:v>5290.42</c:v>
                </c:pt>
                <c:pt idx="51366">
                  <c:v>6278.07</c:v>
                </c:pt>
                <c:pt idx="51367">
                  <c:v>7502.71</c:v>
                </c:pt>
                <c:pt idx="51368">
                  <c:v>7553.92</c:v>
                </c:pt>
                <c:pt idx="51369">
                  <c:v>7399.1</c:v>
                </c:pt>
                <c:pt idx="51370">
                  <c:v>6717.1</c:v>
                </c:pt>
                <c:pt idx="51371">
                  <c:v>7312.78</c:v>
                </c:pt>
                <c:pt idx="51372">
                  <c:v>6871.22</c:v>
                </c:pt>
                <c:pt idx="51373">
                  <c:v>6874.71</c:v>
                </c:pt>
                <c:pt idx="51374">
                  <c:v>8473.4599999999991</c:v>
                </c:pt>
                <c:pt idx="51375">
                  <c:v>13581.82</c:v>
                </c:pt>
                <c:pt idx="51376">
                  <c:v>6584.91</c:v>
                </c:pt>
                <c:pt idx="51377">
                  <c:v>7845.67</c:v>
                </c:pt>
                <c:pt idx="51378">
                  <c:v>7931.95</c:v>
                </c:pt>
                <c:pt idx="51379">
                  <c:v>10508.6</c:v>
                </c:pt>
                <c:pt idx="51380">
                  <c:v>6749.2</c:v>
                </c:pt>
                <c:pt idx="51381">
                  <c:v>6984.49</c:v>
                </c:pt>
                <c:pt idx="51382">
                  <c:v>5904.8</c:v>
                </c:pt>
                <c:pt idx="51383">
                  <c:v>6326.2</c:v>
                </c:pt>
                <c:pt idx="51384">
                  <c:v>6471.04</c:v>
                </c:pt>
                <c:pt idx="51385">
                  <c:v>7361.56</c:v>
                </c:pt>
                <c:pt idx="51386">
                  <c:v>8417.99</c:v>
                </c:pt>
                <c:pt idx="51387">
                  <c:v>9327.69</c:v>
                </c:pt>
                <c:pt idx="51388">
                  <c:v>7014.11</c:v>
                </c:pt>
                <c:pt idx="51389">
                  <c:v>8286.35</c:v>
                </c:pt>
                <c:pt idx="51390">
                  <c:v>8598.7199999999993</c:v>
                </c:pt>
                <c:pt idx="51391">
                  <c:v>11535.86</c:v>
                </c:pt>
                <c:pt idx="51392">
                  <c:v>8994.36</c:v>
                </c:pt>
                <c:pt idx="51393">
                  <c:v>9721.48</c:v>
                </c:pt>
                <c:pt idx="51394">
                  <c:v>9399.32</c:v>
                </c:pt>
                <c:pt idx="51395">
                  <c:v>9344.49</c:v>
                </c:pt>
                <c:pt idx="51396">
                  <c:v>9557.5300000000007</c:v>
                </c:pt>
                <c:pt idx="51397">
                  <c:v>9719.4599999999991</c:v>
                </c:pt>
                <c:pt idx="51398">
                  <c:v>9354.39</c:v>
                </c:pt>
                <c:pt idx="51399">
                  <c:v>9578.34</c:v>
                </c:pt>
                <c:pt idx="51400">
                  <c:v>9360.2000000000007</c:v>
                </c:pt>
                <c:pt idx="51401">
                  <c:v>10578.42</c:v>
                </c:pt>
                <c:pt idx="51402">
                  <c:v>13144.71</c:v>
                </c:pt>
                <c:pt idx="51403">
                  <c:v>11687.1</c:v>
                </c:pt>
                <c:pt idx="51404">
                  <c:v>10150.450000000001</c:v>
                </c:pt>
                <c:pt idx="51405">
                  <c:v>10393.4</c:v>
                </c:pt>
                <c:pt idx="51406">
                  <c:v>13366.36</c:v>
                </c:pt>
                <c:pt idx="51407">
                  <c:v>12324.4</c:v>
                </c:pt>
                <c:pt idx="51408">
                  <c:v>9836.32</c:v>
                </c:pt>
                <c:pt idx="51409">
                  <c:v>9898.15</c:v>
                </c:pt>
                <c:pt idx="51410">
                  <c:v>9359.24</c:v>
                </c:pt>
                <c:pt idx="51411">
                  <c:v>9309.43</c:v>
                </c:pt>
                <c:pt idx="51412">
                  <c:v>8373.16</c:v>
                </c:pt>
                <c:pt idx="51413">
                  <c:v>9756.49</c:v>
                </c:pt>
                <c:pt idx="51414">
                  <c:v>6667.12</c:v>
                </c:pt>
                <c:pt idx="51415">
                  <c:v>7868.66</c:v>
                </c:pt>
                <c:pt idx="51416">
                  <c:v>8437.9</c:v>
                </c:pt>
                <c:pt idx="51417">
                  <c:v>8439.9500000000007</c:v>
                </c:pt>
                <c:pt idx="51418">
                  <c:v>7678.75</c:v>
                </c:pt>
                <c:pt idx="51419">
                  <c:v>7506.45</c:v>
                </c:pt>
                <c:pt idx="51420">
                  <c:v>6944.31</c:v>
                </c:pt>
                <c:pt idx="51421">
                  <c:v>7401.03</c:v>
                </c:pt>
                <c:pt idx="51422">
                  <c:v>7099.49</c:v>
                </c:pt>
                <c:pt idx="51423">
                  <c:v>6644.38</c:v>
                </c:pt>
                <c:pt idx="51424">
                  <c:v>6977.09</c:v>
                </c:pt>
                <c:pt idx="51425">
                  <c:v>7639.97</c:v>
                </c:pt>
                <c:pt idx="51426">
                  <c:v>8714.0499999999993</c:v>
                </c:pt>
                <c:pt idx="51427">
                  <c:v>13699.06</c:v>
                </c:pt>
                <c:pt idx="51428">
                  <c:v>7426.25</c:v>
                </c:pt>
                <c:pt idx="51429">
                  <c:v>7041.82</c:v>
                </c:pt>
                <c:pt idx="51430">
                  <c:v>8820.07</c:v>
                </c:pt>
                <c:pt idx="51431">
                  <c:v>11742.08</c:v>
                </c:pt>
                <c:pt idx="51432">
                  <c:v>7273.36</c:v>
                </c:pt>
                <c:pt idx="51433">
                  <c:v>7105.83</c:v>
                </c:pt>
                <c:pt idx="51434">
                  <c:v>7732.24</c:v>
                </c:pt>
                <c:pt idx="51435">
                  <c:v>7475.66</c:v>
                </c:pt>
                <c:pt idx="51436">
                  <c:v>6999.6</c:v>
                </c:pt>
                <c:pt idx="51437">
                  <c:v>7779.72</c:v>
                </c:pt>
                <c:pt idx="51438">
                  <c:v>9792.02</c:v>
                </c:pt>
                <c:pt idx="51439">
                  <c:v>7479.09</c:v>
                </c:pt>
                <c:pt idx="51440">
                  <c:v>9639.08</c:v>
                </c:pt>
                <c:pt idx="51441">
                  <c:v>10349.24</c:v>
                </c:pt>
                <c:pt idx="51442">
                  <c:v>10818.86</c:v>
                </c:pt>
                <c:pt idx="51443">
                  <c:v>11905.13</c:v>
                </c:pt>
                <c:pt idx="51444">
                  <c:v>8833.19</c:v>
                </c:pt>
                <c:pt idx="51445">
                  <c:v>10267.52</c:v>
                </c:pt>
                <c:pt idx="51446">
                  <c:v>11528</c:v>
                </c:pt>
                <c:pt idx="51447">
                  <c:v>7945.01</c:v>
                </c:pt>
                <c:pt idx="51448">
                  <c:v>8844.25</c:v>
                </c:pt>
                <c:pt idx="51449">
                  <c:v>9036.33</c:v>
                </c:pt>
                <c:pt idx="51450">
                  <c:v>9480.89</c:v>
                </c:pt>
                <c:pt idx="51451">
                  <c:v>9263.74</c:v>
                </c:pt>
                <c:pt idx="51452">
                  <c:v>9077.7800000000007</c:v>
                </c:pt>
                <c:pt idx="51453">
                  <c:v>11972.06</c:v>
                </c:pt>
                <c:pt idx="51454">
                  <c:v>13257.35</c:v>
                </c:pt>
                <c:pt idx="51455">
                  <c:v>12724.67</c:v>
                </c:pt>
                <c:pt idx="51456">
                  <c:v>11209.36</c:v>
                </c:pt>
                <c:pt idx="51457">
                  <c:v>11996.31</c:v>
                </c:pt>
                <c:pt idx="51458">
                  <c:v>12539.35</c:v>
                </c:pt>
                <c:pt idx="51459">
                  <c:v>14239.21</c:v>
                </c:pt>
                <c:pt idx="51460">
                  <c:v>10954.8</c:v>
                </c:pt>
                <c:pt idx="51461">
                  <c:v>10434.629999999999</c:v>
                </c:pt>
                <c:pt idx="51462">
                  <c:v>11231.16</c:v>
                </c:pt>
                <c:pt idx="51463">
                  <c:v>10694.36</c:v>
                </c:pt>
                <c:pt idx="51464">
                  <c:v>9754.4699999999993</c:v>
                </c:pt>
                <c:pt idx="51465">
                  <c:v>9289.5300000000007</c:v>
                </c:pt>
                <c:pt idx="51466">
                  <c:v>8384.6299999999992</c:v>
                </c:pt>
                <c:pt idx="51467">
                  <c:v>9554.94</c:v>
                </c:pt>
                <c:pt idx="51468">
                  <c:v>9058.81</c:v>
                </c:pt>
                <c:pt idx="51469">
                  <c:v>6946.07</c:v>
                </c:pt>
                <c:pt idx="51470">
                  <c:v>6997.31</c:v>
                </c:pt>
                <c:pt idx="51471">
                  <c:v>6948.51</c:v>
                </c:pt>
                <c:pt idx="51472">
                  <c:v>8221.99</c:v>
                </c:pt>
                <c:pt idx="51473">
                  <c:v>6252.79</c:v>
                </c:pt>
                <c:pt idx="51474">
                  <c:v>7419.55</c:v>
                </c:pt>
                <c:pt idx="51475">
                  <c:v>6197.34</c:v>
                </c:pt>
                <c:pt idx="51476">
                  <c:v>11793.23</c:v>
                </c:pt>
                <c:pt idx="51477">
                  <c:v>11716.16</c:v>
                </c:pt>
                <c:pt idx="51478">
                  <c:v>11312.81</c:v>
                </c:pt>
                <c:pt idx="51479">
                  <c:v>11476.01</c:v>
                </c:pt>
                <c:pt idx="51480">
                  <c:v>12710.71</c:v>
                </c:pt>
                <c:pt idx="51481">
                  <c:v>11918.32</c:v>
                </c:pt>
                <c:pt idx="51482">
                  <c:v>12955.85</c:v>
                </c:pt>
                <c:pt idx="51483">
                  <c:v>10822.28</c:v>
                </c:pt>
                <c:pt idx="51484">
                  <c:v>13123.41</c:v>
                </c:pt>
                <c:pt idx="51485">
                  <c:v>10801.33</c:v>
                </c:pt>
                <c:pt idx="51486">
                  <c:v>11131.7</c:v>
                </c:pt>
                <c:pt idx="51487">
                  <c:v>10458.07</c:v>
                </c:pt>
                <c:pt idx="51488">
                  <c:v>12380.25</c:v>
                </c:pt>
                <c:pt idx="51489">
                  <c:v>12053.08</c:v>
                </c:pt>
                <c:pt idx="51490">
                  <c:v>10619.83</c:v>
                </c:pt>
                <c:pt idx="51491">
                  <c:v>11003.78</c:v>
                </c:pt>
                <c:pt idx="51492">
                  <c:v>12630.64</c:v>
                </c:pt>
                <c:pt idx="51493">
                  <c:v>13375.37</c:v>
                </c:pt>
                <c:pt idx="51494">
                  <c:v>13061.62</c:v>
                </c:pt>
                <c:pt idx="51495">
                  <c:v>13734.54</c:v>
                </c:pt>
                <c:pt idx="51496">
                  <c:v>13673.67</c:v>
                </c:pt>
                <c:pt idx="51497">
                  <c:v>14643.49</c:v>
                </c:pt>
                <c:pt idx="51498">
                  <c:v>14378.12</c:v>
                </c:pt>
                <c:pt idx="51499">
                  <c:v>13983.13</c:v>
                </c:pt>
                <c:pt idx="51500">
                  <c:v>13229.12</c:v>
                </c:pt>
                <c:pt idx="51501">
                  <c:v>13668.33</c:v>
                </c:pt>
                <c:pt idx="51502">
                  <c:v>13325.5</c:v>
                </c:pt>
                <c:pt idx="51503">
                  <c:v>11657.19</c:v>
                </c:pt>
                <c:pt idx="51504">
                  <c:v>10341.790000000001</c:v>
                </c:pt>
                <c:pt idx="51505">
                  <c:v>10350.790000000001</c:v>
                </c:pt>
                <c:pt idx="51506">
                  <c:v>10952.97</c:v>
                </c:pt>
                <c:pt idx="51507">
                  <c:v>10387.74</c:v>
                </c:pt>
                <c:pt idx="51508">
                  <c:v>8359.8700000000008</c:v>
                </c:pt>
                <c:pt idx="51509">
                  <c:v>8393.83</c:v>
                </c:pt>
                <c:pt idx="51510">
                  <c:v>8439.58</c:v>
                </c:pt>
                <c:pt idx="51511">
                  <c:v>8479.68</c:v>
                </c:pt>
                <c:pt idx="51512">
                  <c:v>8316.61</c:v>
                </c:pt>
                <c:pt idx="51513">
                  <c:v>8909.17</c:v>
                </c:pt>
                <c:pt idx="51514">
                  <c:v>8651.15</c:v>
                </c:pt>
                <c:pt idx="51515">
                  <c:v>8939.4500000000007</c:v>
                </c:pt>
                <c:pt idx="51516">
                  <c:v>10683.68</c:v>
                </c:pt>
                <c:pt idx="51517">
                  <c:v>10685.29</c:v>
                </c:pt>
                <c:pt idx="51518">
                  <c:v>12813.02</c:v>
                </c:pt>
                <c:pt idx="51519">
                  <c:v>11412.68</c:v>
                </c:pt>
                <c:pt idx="51520">
                  <c:v>12590.4</c:v>
                </c:pt>
                <c:pt idx="51521">
                  <c:v>14854.24</c:v>
                </c:pt>
                <c:pt idx="51522">
                  <c:v>18828.96</c:v>
                </c:pt>
                <c:pt idx="51523">
                  <c:v>8821.84</c:v>
                </c:pt>
                <c:pt idx="51524">
                  <c:v>8124.62</c:v>
                </c:pt>
                <c:pt idx="51525">
                  <c:v>7885.04</c:v>
                </c:pt>
                <c:pt idx="51526">
                  <c:v>8586.7900000000009</c:v>
                </c:pt>
                <c:pt idx="51527">
                  <c:v>8138.56</c:v>
                </c:pt>
                <c:pt idx="51528">
                  <c:v>7476.96</c:v>
                </c:pt>
                <c:pt idx="51529">
                  <c:v>8364.34</c:v>
                </c:pt>
                <c:pt idx="51530">
                  <c:v>8691.66</c:v>
                </c:pt>
                <c:pt idx="51531">
                  <c:v>8931.81</c:v>
                </c:pt>
                <c:pt idx="51532">
                  <c:v>8346.9699999999993</c:v>
                </c:pt>
                <c:pt idx="51533">
                  <c:v>8547.69</c:v>
                </c:pt>
                <c:pt idx="51534">
                  <c:v>8886.77</c:v>
                </c:pt>
                <c:pt idx="51535">
                  <c:v>6933.13</c:v>
                </c:pt>
                <c:pt idx="51536">
                  <c:v>8450.84</c:v>
                </c:pt>
                <c:pt idx="51537">
                  <c:v>8583.69</c:v>
                </c:pt>
                <c:pt idx="51538">
                  <c:v>7510.5</c:v>
                </c:pt>
                <c:pt idx="51539">
                  <c:v>9042.61</c:v>
                </c:pt>
                <c:pt idx="51540">
                  <c:v>7868.62</c:v>
                </c:pt>
                <c:pt idx="51541">
                  <c:v>9298.4</c:v>
                </c:pt>
                <c:pt idx="51542">
                  <c:v>7878.59</c:v>
                </c:pt>
                <c:pt idx="51543">
                  <c:v>7318.42</c:v>
                </c:pt>
                <c:pt idx="51544">
                  <c:v>8201.75</c:v>
                </c:pt>
                <c:pt idx="51545">
                  <c:v>9375.26</c:v>
                </c:pt>
                <c:pt idx="51546">
                  <c:v>9468.57</c:v>
                </c:pt>
                <c:pt idx="51547">
                  <c:v>9768.19</c:v>
                </c:pt>
                <c:pt idx="51548">
                  <c:v>8943.81</c:v>
                </c:pt>
                <c:pt idx="51549">
                  <c:v>9656.0300000000007</c:v>
                </c:pt>
                <c:pt idx="51550">
                  <c:v>9724.7000000000007</c:v>
                </c:pt>
                <c:pt idx="51551">
                  <c:v>8799.02</c:v>
                </c:pt>
                <c:pt idx="51552">
                  <c:v>8928.7099999999991</c:v>
                </c:pt>
                <c:pt idx="51553">
                  <c:v>8832.93</c:v>
                </c:pt>
                <c:pt idx="51554">
                  <c:v>9236.01</c:v>
                </c:pt>
                <c:pt idx="51555">
                  <c:v>8066.11</c:v>
                </c:pt>
                <c:pt idx="51556">
                  <c:v>8261.4500000000007</c:v>
                </c:pt>
                <c:pt idx="51557">
                  <c:v>8016.54</c:v>
                </c:pt>
                <c:pt idx="51558">
                  <c:v>8050.64</c:v>
                </c:pt>
                <c:pt idx="51559">
                  <c:v>7798.03</c:v>
                </c:pt>
                <c:pt idx="51560">
                  <c:v>7489.23</c:v>
                </c:pt>
                <c:pt idx="51561">
                  <c:v>7527.93</c:v>
                </c:pt>
                <c:pt idx="51562">
                  <c:v>7249.55</c:v>
                </c:pt>
                <c:pt idx="51563">
                  <c:v>8129.97</c:v>
                </c:pt>
                <c:pt idx="51564">
                  <c:v>7564.27</c:v>
                </c:pt>
                <c:pt idx="51565">
                  <c:v>6608.24</c:v>
                </c:pt>
                <c:pt idx="51566">
                  <c:v>8029.15</c:v>
                </c:pt>
                <c:pt idx="51567">
                  <c:v>7997.68</c:v>
                </c:pt>
                <c:pt idx="51568">
                  <c:v>8795.61</c:v>
                </c:pt>
                <c:pt idx="51569">
                  <c:v>7404.92</c:v>
                </c:pt>
                <c:pt idx="51570">
                  <c:v>10891.64</c:v>
                </c:pt>
                <c:pt idx="51571">
                  <c:v>10404.58</c:v>
                </c:pt>
                <c:pt idx="51572">
                  <c:v>10142.219999999999</c:v>
                </c:pt>
                <c:pt idx="51573">
                  <c:v>12054.94</c:v>
                </c:pt>
                <c:pt idx="51574">
                  <c:v>15149.15</c:v>
                </c:pt>
                <c:pt idx="51575">
                  <c:v>7562.11</c:v>
                </c:pt>
                <c:pt idx="51576">
                  <c:v>7084.99</c:v>
                </c:pt>
                <c:pt idx="51577">
                  <c:v>6658.38</c:v>
                </c:pt>
                <c:pt idx="51578">
                  <c:v>6903.88</c:v>
                </c:pt>
                <c:pt idx="51579">
                  <c:v>6958.89</c:v>
                </c:pt>
                <c:pt idx="51580">
                  <c:v>7112.31</c:v>
                </c:pt>
                <c:pt idx="51581">
                  <c:v>7528.84</c:v>
                </c:pt>
                <c:pt idx="51582">
                  <c:v>7247.43</c:v>
                </c:pt>
                <c:pt idx="51583">
                  <c:v>6921.12</c:v>
                </c:pt>
                <c:pt idx="51584">
                  <c:v>8581.83</c:v>
                </c:pt>
                <c:pt idx="51585">
                  <c:v>8500.33</c:v>
                </c:pt>
                <c:pt idx="51586">
                  <c:v>9706.26</c:v>
                </c:pt>
                <c:pt idx="51587">
                  <c:v>8279.74</c:v>
                </c:pt>
                <c:pt idx="51588">
                  <c:v>7850.07</c:v>
                </c:pt>
                <c:pt idx="51589">
                  <c:v>8941.84</c:v>
                </c:pt>
                <c:pt idx="51590">
                  <c:v>8643.58</c:v>
                </c:pt>
                <c:pt idx="51591">
                  <c:v>7202.71</c:v>
                </c:pt>
                <c:pt idx="51592">
                  <c:v>8289.83</c:v>
                </c:pt>
                <c:pt idx="51593">
                  <c:v>7380.62</c:v>
                </c:pt>
                <c:pt idx="51594">
                  <c:v>7710.92</c:v>
                </c:pt>
                <c:pt idx="51595">
                  <c:v>6995.95</c:v>
                </c:pt>
                <c:pt idx="51596">
                  <c:v>7270.16</c:v>
                </c:pt>
                <c:pt idx="51597">
                  <c:v>8092.64</c:v>
                </c:pt>
                <c:pt idx="51598">
                  <c:v>8210.42</c:v>
                </c:pt>
                <c:pt idx="51599">
                  <c:v>7582.98</c:v>
                </c:pt>
                <c:pt idx="51600">
                  <c:v>7449.29</c:v>
                </c:pt>
                <c:pt idx="51601">
                  <c:v>8305.5400000000009</c:v>
                </c:pt>
                <c:pt idx="51602">
                  <c:v>9504.39</c:v>
                </c:pt>
                <c:pt idx="51603">
                  <c:v>8677.8700000000008</c:v>
                </c:pt>
                <c:pt idx="51604">
                  <c:v>7695.58</c:v>
                </c:pt>
                <c:pt idx="51605">
                  <c:v>7545.78</c:v>
                </c:pt>
                <c:pt idx="51606">
                  <c:v>8091.22</c:v>
                </c:pt>
                <c:pt idx="51607">
                  <c:v>8776.2900000000009</c:v>
                </c:pt>
                <c:pt idx="51608">
                  <c:v>7611.87</c:v>
                </c:pt>
                <c:pt idx="51609">
                  <c:v>6918.69</c:v>
                </c:pt>
                <c:pt idx="51610">
                  <c:v>8301.4599999999991</c:v>
                </c:pt>
                <c:pt idx="51611">
                  <c:v>8436.5400000000009</c:v>
                </c:pt>
                <c:pt idx="51612">
                  <c:v>7375.85</c:v>
                </c:pt>
                <c:pt idx="51613">
                  <c:v>7063.4</c:v>
                </c:pt>
                <c:pt idx="51614">
                  <c:v>7740.69</c:v>
                </c:pt>
                <c:pt idx="51615">
                  <c:v>8143.71</c:v>
                </c:pt>
                <c:pt idx="51616">
                  <c:v>8316.5400000000009</c:v>
                </c:pt>
                <c:pt idx="51617">
                  <c:v>7224.02</c:v>
                </c:pt>
                <c:pt idx="51618">
                  <c:v>7320.9</c:v>
                </c:pt>
                <c:pt idx="51619">
                  <c:v>23716.37</c:v>
                </c:pt>
                <c:pt idx="51620">
                  <c:v>20293.52</c:v>
                </c:pt>
                <c:pt idx="51621">
                  <c:v>16816.34</c:v>
                </c:pt>
                <c:pt idx="51622">
                  <c:v>19881.849999999999</c:v>
                </c:pt>
                <c:pt idx="51623">
                  <c:v>17283.41</c:v>
                </c:pt>
                <c:pt idx="51624">
                  <c:v>18689.62</c:v>
                </c:pt>
                <c:pt idx="51625">
                  <c:v>15951.88</c:v>
                </c:pt>
                <c:pt idx="51626">
                  <c:v>16089.76</c:v>
                </c:pt>
                <c:pt idx="51627">
                  <c:v>17570.330000000002</c:v>
                </c:pt>
                <c:pt idx="51628">
                  <c:v>14681.22</c:v>
                </c:pt>
                <c:pt idx="51629">
                  <c:v>14759.46</c:v>
                </c:pt>
                <c:pt idx="51630">
                  <c:v>17591.759999999998</c:v>
                </c:pt>
                <c:pt idx="51631">
                  <c:v>16261.63</c:v>
                </c:pt>
                <c:pt idx="51632">
                  <c:v>17752.43</c:v>
                </c:pt>
                <c:pt idx="51633">
                  <c:v>16179.38</c:v>
                </c:pt>
                <c:pt idx="51634">
                  <c:v>15743.18</c:v>
                </c:pt>
                <c:pt idx="51635">
                  <c:v>19512.46</c:v>
                </c:pt>
                <c:pt idx="51636">
                  <c:v>18055.21</c:v>
                </c:pt>
                <c:pt idx="51637">
                  <c:v>16983.53</c:v>
                </c:pt>
                <c:pt idx="51638">
                  <c:v>17268.72</c:v>
                </c:pt>
                <c:pt idx="51639">
                  <c:v>17339.61</c:v>
                </c:pt>
                <c:pt idx="51640">
                  <c:v>20735.009999999998</c:v>
                </c:pt>
                <c:pt idx="51641">
                  <c:v>19629.849999999999</c:v>
                </c:pt>
                <c:pt idx="51642">
                  <c:v>20253.509999999998</c:v>
                </c:pt>
                <c:pt idx="51643">
                  <c:v>18885.86</c:v>
                </c:pt>
                <c:pt idx="51644">
                  <c:v>17759.41</c:v>
                </c:pt>
                <c:pt idx="51645">
                  <c:v>18733.14</c:v>
                </c:pt>
                <c:pt idx="51646">
                  <c:v>20485.919999999998</c:v>
                </c:pt>
                <c:pt idx="51647">
                  <c:v>20959.689999999999</c:v>
                </c:pt>
                <c:pt idx="51648">
                  <c:v>17861.73</c:v>
                </c:pt>
                <c:pt idx="51649">
                  <c:v>20858.95</c:v>
                </c:pt>
                <c:pt idx="51650">
                  <c:v>18030.09</c:v>
                </c:pt>
                <c:pt idx="51651">
                  <c:v>16322</c:v>
                </c:pt>
                <c:pt idx="51652">
                  <c:v>16045.73</c:v>
                </c:pt>
                <c:pt idx="51653">
                  <c:v>18604.63</c:v>
                </c:pt>
                <c:pt idx="51654">
                  <c:v>19068.080000000002</c:v>
                </c:pt>
                <c:pt idx="51655">
                  <c:v>17207.25</c:v>
                </c:pt>
                <c:pt idx="51656">
                  <c:v>16724.16</c:v>
                </c:pt>
                <c:pt idx="51657">
                  <c:v>17511.740000000002</c:v>
                </c:pt>
                <c:pt idx="51658">
                  <c:v>20792.09</c:v>
                </c:pt>
                <c:pt idx="51659">
                  <c:v>20769.95</c:v>
                </c:pt>
                <c:pt idx="51660">
                  <c:v>21047.51</c:v>
                </c:pt>
                <c:pt idx="51661">
                  <c:v>40475.35</c:v>
                </c:pt>
                <c:pt idx="51662">
                  <c:v>22594.74</c:v>
                </c:pt>
                <c:pt idx="51663">
                  <c:v>27383.43</c:v>
                </c:pt>
                <c:pt idx="51664">
                  <c:v>32083.72</c:v>
                </c:pt>
                <c:pt idx="51665">
                  <c:v>44555.37</c:v>
                </c:pt>
                <c:pt idx="51666">
                  <c:v>21593.06</c:v>
                </c:pt>
                <c:pt idx="51667">
                  <c:v>18363.919999999998</c:v>
                </c:pt>
                <c:pt idx="51668">
                  <c:v>18726.8</c:v>
                </c:pt>
                <c:pt idx="51669">
                  <c:v>16777.759999999998</c:v>
                </c:pt>
                <c:pt idx="51670">
                  <c:v>17070.16</c:v>
                </c:pt>
                <c:pt idx="51671">
                  <c:v>19419.27</c:v>
                </c:pt>
                <c:pt idx="51672">
                  <c:v>19458.150000000001</c:v>
                </c:pt>
                <c:pt idx="51673">
                  <c:v>21535.200000000001</c:v>
                </c:pt>
                <c:pt idx="51674">
                  <c:v>19441.25</c:v>
                </c:pt>
                <c:pt idx="51675">
                  <c:v>18290.09</c:v>
                </c:pt>
                <c:pt idx="51676">
                  <c:v>19747.79</c:v>
                </c:pt>
                <c:pt idx="51677">
                  <c:v>22802.35</c:v>
                </c:pt>
                <c:pt idx="51678">
                  <c:v>17748.52</c:v>
                </c:pt>
                <c:pt idx="51679">
                  <c:v>17393.77</c:v>
                </c:pt>
                <c:pt idx="51680">
                  <c:v>18048.71</c:v>
                </c:pt>
                <c:pt idx="51681">
                  <c:v>15289.59</c:v>
                </c:pt>
                <c:pt idx="51682">
                  <c:v>16715.560000000001</c:v>
                </c:pt>
                <c:pt idx="51683">
                  <c:v>14920.17</c:v>
                </c:pt>
                <c:pt idx="51684">
                  <c:v>15652.76</c:v>
                </c:pt>
                <c:pt idx="51685">
                  <c:v>16864.38</c:v>
                </c:pt>
                <c:pt idx="51686">
                  <c:v>15407.45</c:v>
                </c:pt>
                <c:pt idx="51687">
                  <c:v>17580.810000000001</c:v>
                </c:pt>
                <c:pt idx="51688">
                  <c:v>18460.22</c:v>
                </c:pt>
                <c:pt idx="51689">
                  <c:v>15917.84</c:v>
                </c:pt>
                <c:pt idx="51690">
                  <c:v>13472.01</c:v>
                </c:pt>
                <c:pt idx="51691">
                  <c:v>14530.51</c:v>
                </c:pt>
                <c:pt idx="51692">
                  <c:v>21194.33</c:v>
                </c:pt>
                <c:pt idx="51693">
                  <c:v>15882.13</c:v>
                </c:pt>
                <c:pt idx="51694">
                  <c:v>17586.36</c:v>
                </c:pt>
                <c:pt idx="51695">
                  <c:v>17912.34</c:v>
                </c:pt>
                <c:pt idx="51696">
                  <c:v>16562.189999999999</c:v>
                </c:pt>
                <c:pt idx="51697">
                  <c:v>19927.490000000002</c:v>
                </c:pt>
                <c:pt idx="51698">
                  <c:v>14364.25</c:v>
                </c:pt>
                <c:pt idx="51699">
                  <c:v>16153.19</c:v>
                </c:pt>
                <c:pt idx="51700">
                  <c:v>13023.99</c:v>
                </c:pt>
                <c:pt idx="51701">
                  <c:v>16452.87</c:v>
                </c:pt>
                <c:pt idx="51702">
                  <c:v>16734.72</c:v>
                </c:pt>
                <c:pt idx="51703">
                  <c:v>15911.38</c:v>
                </c:pt>
                <c:pt idx="51704">
                  <c:v>14356.09</c:v>
                </c:pt>
                <c:pt idx="51705">
                  <c:v>13730.88</c:v>
                </c:pt>
                <c:pt idx="51706">
                  <c:v>15965.42</c:v>
                </c:pt>
                <c:pt idx="51707">
                  <c:v>14759.93</c:v>
                </c:pt>
                <c:pt idx="51708">
                  <c:v>16095.59</c:v>
                </c:pt>
                <c:pt idx="51709">
                  <c:v>17080.97</c:v>
                </c:pt>
                <c:pt idx="51710">
                  <c:v>20150.93</c:v>
                </c:pt>
                <c:pt idx="51711">
                  <c:v>18176.150000000001</c:v>
                </c:pt>
                <c:pt idx="51712">
                  <c:v>18531.689999999999</c:v>
                </c:pt>
                <c:pt idx="51713">
                  <c:v>38147.65</c:v>
                </c:pt>
                <c:pt idx="51714">
                  <c:v>18721.37</c:v>
                </c:pt>
                <c:pt idx="51715">
                  <c:v>26582.54</c:v>
                </c:pt>
                <c:pt idx="51716">
                  <c:v>27689.34</c:v>
                </c:pt>
                <c:pt idx="51717">
                  <c:v>39498.730000000003</c:v>
                </c:pt>
                <c:pt idx="51718">
                  <c:v>22766.49</c:v>
                </c:pt>
                <c:pt idx="51719">
                  <c:v>17173.650000000001</c:v>
                </c:pt>
                <c:pt idx="51720">
                  <c:v>17897.78</c:v>
                </c:pt>
                <c:pt idx="51721">
                  <c:v>14514.76</c:v>
                </c:pt>
                <c:pt idx="51722">
                  <c:v>13506.74</c:v>
                </c:pt>
                <c:pt idx="51723">
                  <c:v>20120.07</c:v>
                </c:pt>
                <c:pt idx="51724">
                  <c:v>23293.03</c:v>
                </c:pt>
                <c:pt idx="51725">
                  <c:v>21630.28</c:v>
                </c:pt>
                <c:pt idx="51726">
                  <c:v>21441.01</c:v>
                </c:pt>
                <c:pt idx="51727">
                  <c:v>21660.02</c:v>
                </c:pt>
                <c:pt idx="51728">
                  <c:v>21052.17</c:v>
                </c:pt>
                <c:pt idx="51729">
                  <c:v>22022.61</c:v>
                </c:pt>
                <c:pt idx="51730">
                  <c:v>18680.259999999998</c:v>
                </c:pt>
                <c:pt idx="51731">
                  <c:v>15727.61</c:v>
                </c:pt>
                <c:pt idx="51732">
                  <c:v>19244.38</c:v>
                </c:pt>
                <c:pt idx="51733">
                  <c:v>14835.66</c:v>
                </c:pt>
                <c:pt idx="51734">
                  <c:v>15818.42</c:v>
                </c:pt>
                <c:pt idx="51735">
                  <c:v>14990.87</c:v>
                </c:pt>
                <c:pt idx="51736">
                  <c:v>17255.77</c:v>
                </c:pt>
                <c:pt idx="51737">
                  <c:v>17032.53</c:v>
                </c:pt>
                <c:pt idx="51738">
                  <c:v>16568.12</c:v>
                </c:pt>
                <c:pt idx="51739">
                  <c:v>18497.82</c:v>
                </c:pt>
                <c:pt idx="51740">
                  <c:v>17670.64</c:v>
                </c:pt>
                <c:pt idx="51741">
                  <c:v>19629.03</c:v>
                </c:pt>
                <c:pt idx="51742">
                  <c:v>17403.400000000001</c:v>
                </c:pt>
                <c:pt idx="51743">
                  <c:v>16953.759999999998</c:v>
                </c:pt>
                <c:pt idx="51744">
                  <c:v>17496.650000000001</c:v>
                </c:pt>
                <c:pt idx="51745">
                  <c:v>24538.71</c:v>
                </c:pt>
                <c:pt idx="51746">
                  <c:v>18281.46</c:v>
                </c:pt>
                <c:pt idx="51747">
                  <c:v>18466.39</c:v>
                </c:pt>
                <c:pt idx="51748">
                  <c:v>18635.72</c:v>
                </c:pt>
                <c:pt idx="51749">
                  <c:v>18611.8</c:v>
                </c:pt>
                <c:pt idx="51750">
                  <c:v>18970.349999999999</c:v>
                </c:pt>
                <c:pt idx="51751">
                  <c:v>16598.48</c:v>
                </c:pt>
                <c:pt idx="51752">
                  <c:v>16301.56</c:v>
                </c:pt>
                <c:pt idx="51753">
                  <c:v>18469.41</c:v>
                </c:pt>
                <c:pt idx="51754">
                  <c:v>18119.349999999999</c:v>
                </c:pt>
                <c:pt idx="51755">
                  <c:v>14593.46</c:v>
                </c:pt>
                <c:pt idx="51756">
                  <c:v>17148.060000000001</c:v>
                </c:pt>
                <c:pt idx="51757">
                  <c:v>15519.43</c:v>
                </c:pt>
                <c:pt idx="51758">
                  <c:v>19011.759999999998</c:v>
                </c:pt>
                <c:pt idx="51759">
                  <c:v>15934.72</c:v>
                </c:pt>
                <c:pt idx="51760">
                  <c:v>16188.59</c:v>
                </c:pt>
                <c:pt idx="51761">
                  <c:v>16646.599999999999</c:v>
                </c:pt>
                <c:pt idx="51762">
                  <c:v>29660.17</c:v>
                </c:pt>
                <c:pt idx="51763">
                  <c:v>31991.58</c:v>
                </c:pt>
                <c:pt idx="51764">
                  <c:v>28389.19</c:v>
                </c:pt>
                <c:pt idx="51765">
                  <c:v>26478.06</c:v>
                </c:pt>
                <c:pt idx="51766">
                  <c:v>27001.69</c:v>
                </c:pt>
                <c:pt idx="51767">
                  <c:v>25709.9</c:v>
                </c:pt>
                <c:pt idx="51768">
                  <c:v>30594.58</c:v>
                </c:pt>
                <c:pt idx="51769">
                  <c:v>26710.76</c:v>
                </c:pt>
                <c:pt idx="51770">
                  <c:v>31044.79</c:v>
                </c:pt>
                <c:pt idx="51771">
                  <c:v>29963.3</c:v>
                </c:pt>
                <c:pt idx="51772">
                  <c:v>28859.200000000001</c:v>
                </c:pt>
                <c:pt idx="51773">
                  <c:v>29567.96</c:v>
                </c:pt>
                <c:pt idx="51774">
                  <c:v>30268.639999999999</c:v>
                </c:pt>
                <c:pt idx="51775">
                  <c:v>30621.82</c:v>
                </c:pt>
                <c:pt idx="51776">
                  <c:v>31674.47</c:v>
                </c:pt>
                <c:pt idx="51777">
                  <c:v>34623.47</c:v>
                </c:pt>
                <c:pt idx="51778">
                  <c:v>38908.04</c:v>
                </c:pt>
                <c:pt idx="51779">
                  <c:v>44775.83</c:v>
                </c:pt>
                <c:pt idx="51780">
                  <c:v>38941.410000000003</c:v>
                </c:pt>
                <c:pt idx="51781">
                  <c:v>41181.56</c:v>
                </c:pt>
                <c:pt idx="51782">
                  <c:v>43186.14</c:v>
                </c:pt>
                <c:pt idx="51783">
                  <c:v>36580.19</c:v>
                </c:pt>
                <c:pt idx="51784">
                  <c:v>36216.65</c:v>
                </c:pt>
                <c:pt idx="51785">
                  <c:v>32309.4</c:v>
                </c:pt>
                <c:pt idx="51786">
                  <c:v>30882.11</c:v>
                </c:pt>
                <c:pt idx="51787">
                  <c:v>30366.23</c:v>
                </c:pt>
                <c:pt idx="51788">
                  <c:v>32853.410000000003</c:v>
                </c:pt>
                <c:pt idx="51789">
                  <c:v>35692.400000000001</c:v>
                </c:pt>
                <c:pt idx="51790">
                  <c:v>34407.49</c:v>
                </c:pt>
                <c:pt idx="51791">
                  <c:v>37251.58</c:v>
                </c:pt>
                <c:pt idx="51792">
                  <c:v>23746.43</c:v>
                </c:pt>
                <c:pt idx="51793">
                  <c:v>23384.39</c:v>
                </c:pt>
                <c:pt idx="51794">
                  <c:v>21299.79</c:v>
                </c:pt>
                <c:pt idx="51795">
                  <c:v>22238.53</c:v>
                </c:pt>
                <c:pt idx="51796">
                  <c:v>24510.14</c:v>
                </c:pt>
                <c:pt idx="51797">
                  <c:v>25998.98</c:v>
                </c:pt>
                <c:pt idx="51798">
                  <c:v>27973.3</c:v>
                </c:pt>
                <c:pt idx="51799">
                  <c:v>26280.59</c:v>
                </c:pt>
                <c:pt idx="51800">
                  <c:v>27947.81</c:v>
                </c:pt>
                <c:pt idx="51801">
                  <c:v>35858.06</c:v>
                </c:pt>
                <c:pt idx="51802">
                  <c:v>31107.77</c:v>
                </c:pt>
                <c:pt idx="51803">
                  <c:v>31485.89</c:v>
                </c:pt>
                <c:pt idx="51804">
                  <c:v>47565.77</c:v>
                </c:pt>
                <c:pt idx="51805">
                  <c:v>33542.9</c:v>
                </c:pt>
                <c:pt idx="51806">
                  <c:v>41391.040000000001</c:v>
                </c:pt>
                <c:pt idx="51807">
                  <c:v>53589.9</c:v>
                </c:pt>
                <c:pt idx="51808">
                  <c:v>79584.17</c:v>
                </c:pt>
                <c:pt idx="51809">
                  <c:v>24365.15</c:v>
                </c:pt>
                <c:pt idx="51810">
                  <c:v>18961.86</c:v>
                </c:pt>
                <c:pt idx="51811">
                  <c:v>26852.33</c:v>
                </c:pt>
                <c:pt idx="51812">
                  <c:v>20566.05</c:v>
                </c:pt>
                <c:pt idx="51813">
                  <c:v>20369.03</c:v>
                </c:pt>
                <c:pt idx="51814">
                  <c:v>32318.85</c:v>
                </c:pt>
                <c:pt idx="51815">
                  <c:v>23768</c:v>
                </c:pt>
                <c:pt idx="51816">
                  <c:v>26221.25</c:v>
                </c:pt>
                <c:pt idx="51817">
                  <c:v>24647.79</c:v>
                </c:pt>
                <c:pt idx="51818">
                  <c:v>25317.19</c:v>
                </c:pt>
                <c:pt idx="51819">
                  <c:v>25069.29</c:v>
                </c:pt>
                <c:pt idx="51820">
                  <c:v>30904.58</c:v>
                </c:pt>
                <c:pt idx="51821">
                  <c:v>26715.99</c:v>
                </c:pt>
                <c:pt idx="51822">
                  <c:v>26876.95</c:v>
                </c:pt>
                <c:pt idx="51823">
                  <c:v>28446.52</c:v>
                </c:pt>
                <c:pt idx="51824">
                  <c:v>29343.31</c:v>
                </c:pt>
                <c:pt idx="51825">
                  <c:v>31214.09</c:v>
                </c:pt>
                <c:pt idx="51826">
                  <c:v>29058.28</c:v>
                </c:pt>
                <c:pt idx="51827">
                  <c:v>26881.27</c:v>
                </c:pt>
                <c:pt idx="51828">
                  <c:v>27587.26</c:v>
                </c:pt>
                <c:pt idx="51829">
                  <c:v>26842.43</c:v>
                </c:pt>
                <c:pt idx="51830">
                  <c:v>32459.09</c:v>
                </c:pt>
                <c:pt idx="51831">
                  <c:v>40301.06</c:v>
                </c:pt>
                <c:pt idx="51832">
                  <c:v>36264.19</c:v>
                </c:pt>
                <c:pt idx="51833">
                  <c:v>39222.44</c:v>
                </c:pt>
                <c:pt idx="51834">
                  <c:v>35669.589999999997</c:v>
                </c:pt>
                <c:pt idx="51835">
                  <c:v>33767.9</c:v>
                </c:pt>
                <c:pt idx="51836">
                  <c:v>36212.53</c:v>
                </c:pt>
                <c:pt idx="51837">
                  <c:v>27193.9</c:v>
                </c:pt>
                <c:pt idx="51838">
                  <c:v>28614.1</c:v>
                </c:pt>
                <c:pt idx="51839">
                  <c:v>25640.43</c:v>
                </c:pt>
                <c:pt idx="51840">
                  <c:v>28417.75</c:v>
                </c:pt>
                <c:pt idx="51841">
                  <c:v>28137.81</c:v>
                </c:pt>
                <c:pt idx="51842">
                  <c:v>30445.63</c:v>
                </c:pt>
                <c:pt idx="51843">
                  <c:v>29293.26</c:v>
                </c:pt>
                <c:pt idx="51844">
                  <c:v>20066.03</c:v>
                </c:pt>
                <c:pt idx="51845">
                  <c:v>21178.76</c:v>
                </c:pt>
                <c:pt idx="51846">
                  <c:v>16752.740000000002</c:v>
                </c:pt>
                <c:pt idx="51847">
                  <c:v>18798.23</c:v>
                </c:pt>
                <c:pt idx="51848">
                  <c:v>19830.689999999999</c:v>
                </c:pt>
                <c:pt idx="51849">
                  <c:v>22605.22</c:v>
                </c:pt>
                <c:pt idx="51850">
                  <c:v>21721.87</c:v>
                </c:pt>
                <c:pt idx="51851">
                  <c:v>26804.97</c:v>
                </c:pt>
                <c:pt idx="51852">
                  <c:v>26366.34</c:v>
                </c:pt>
                <c:pt idx="51853">
                  <c:v>31286.61</c:v>
                </c:pt>
                <c:pt idx="51854">
                  <c:v>29745.29</c:v>
                </c:pt>
                <c:pt idx="51855">
                  <c:v>27894.79</c:v>
                </c:pt>
                <c:pt idx="51856">
                  <c:v>39974.870000000003</c:v>
                </c:pt>
                <c:pt idx="51857">
                  <c:v>33748.28</c:v>
                </c:pt>
                <c:pt idx="51858">
                  <c:v>51274</c:v>
                </c:pt>
                <c:pt idx="51859">
                  <c:v>54146.6</c:v>
                </c:pt>
                <c:pt idx="51860">
                  <c:v>75567.009999999995</c:v>
                </c:pt>
                <c:pt idx="51861">
                  <c:v>30682.06</c:v>
                </c:pt>
                <c:pt idx="51862">
                  <c:v>19192.96</c:v>
                </c:pt>
                <c:pt idx="51863">
                  <c:v>19634.21</c:v>
                </c:pt>
                <c:pt idx="51864">
                  <c:v>18542.87</c:v>
                </c:pt>
                <c:pt idx="51865">
                  <c:v>19268.63</c:v>
                </c:pt>
                <c:pt idx="51866">
                  <c:v>22369.78</c:v>
                </c:pt>
                <c:pt idx="51867">
                  <c:v>26777.62</c:v>
                </c:pt>
                <c:pt idx="51868">
                  <c:v>25983.759999999998</c:v>
                </c:pt>
                <c:pt idx="51869">
                  <c:v>24682.34</c:v>
                </c:pt>
                <c:pt idx="51870">
                  <c:v>26107.13</c:v>
                </c:pt>
                <c:pt idx="51871">
                  <c:v>27677.65</c:v>
                </c:pt>
                <c:pt idx="51872">
                  <c:v>32316.61</c:v>
                </c:pt>
                <c:pt idx="51873">
                  <c:v>26617.52</c:v>
                </c:pt>
                <c:pt idx="51874">
                  <c:v>28649.49</c:v>
                </c:pt>
                <c:pt idx="51875">
                  <c:v>36722.129999999997</c:v>
                </c:pt>
                <c:pt idx="51876">
                  <c:v>31250.29</c:v>
                </c:pt>
                <c:pt idx="51877">
                  <c:v>26882.37</c:v>
                </c:pt>
                <c:pt idx="51878">
                  <c:v>27623.08</c:v>
                </c:pt>
                <c:pt idx="51879">
                  <c:v>32504.95</c:v>
                </c:pt>
                <c:pt idx="51880">
                  <c:v>30200.93</c:v>
                </c:pt>
                <c:pt idx="51881">
                  <c:v>28089.02</c:v>
                </c:pt>
                <c:pt idx="51882">
                  <c:v>33423.25</c:v>
                </c:pt>
                <c:pt idx="51883">
                  <c:v>35854.019999999997</c:v>
                </c:pt>
                <c:pt idx="51884">
                  <c:v>36948.53</c:v>
                </c:pt>
                <c:pt idx="51885">
                  <c:v>37417.17</c:v>
                </c:pt>
                <c:pt idx="51886">
                  <c:v>39276.730000000003</c:v>
                </c:pt>
                <c:pt idx="51887">
                  <c:v>33713.040000000001</c:v>
                </c:pt>
                <c:pt idx="51888">
                  <c:v>38940.519999999997</c:v>
                </c:pt>
                <c:pt idx="51889">
                  <c:v>30421.35</c:v>
                </c:pt>
                <c:pt idx="51890">
                  <c:v>28408.43</c:v>
                </c:pt>
                <c:pt idx="51891">
                  <c:v>29452.68</c:v>
                </c:pt>
                <c:pt idx="51892">
                  <c:v>31526.95</c:v>
                </c:pt>
                <c:pt idx="51893">
                  <c:v>28541.13</c:v>
                </c:pt>
                <c:pt idx="51894">
                  <c:v>31185.8</c:v>
                </c:pt>
                <c:pt idx="51895">
                  <c:v>32232.76</c:v>
                </c:pt>
                <c:pt idx="51896">
                  <c:v>28647.96</c:v>
                </c:pt>
                <c:pt idx="51897">
                  <c:v>24475.64</c:v>
                </c:pt>
                <c:pt idx="51898">
                  <c:v>24104.37</c:v>
                </c:pt>
                <c:pt idx="51899">
                  <c:v>23653.97</c:v>
                </c:pt>
                <c:pt idx="51900">
                  <c:v>21408.05</c:v>
                </c:pt>
                <c:pt idx="51901">
                  <c:v>24388.36</c:v>
                </c:pt>
                <c:pt idx="51902">
                  <c:v>31893.42</c:v>
                </c:pt>
                <c:pt idx="51903">
                  <c:v>25334.91</c:v>
                </c:pt>
                <c:pt idx="51904">
                  <c:v>28093.3</c:v>
                </c:pt>
                <c:pt idx="51905">
                  <c:v>8532.4</c:v>
                </c:pt>
                <c:pt idx="51906">
                  <c:v>8356.56</c:v>
                </c:pt>
                <c:pt idx="51907">
                  <c:v>6601.06</c:v>
                </c:pt>
                <c:pt idx="51908">
                  <c:v>6834.56</c:v>
                </c:pt>
                <c:pt idx="51909">
                  <c:v>7802.98</c:v>
                </c:pt>
                <c:pt idx="51910">
                  <c:v>6633.17</c:v>
                </c:pt>
                <c:pt idx="51911">
                  <c:v>8210.18</c:v>
                </c:pt>
                <c:pt idx="51912">
                  <c:v>5191.92</c:v>
                </c:pt>
                <c:pt idx="51913">
                  <c:v>7960.04</c:v>
                </c:pt>
                <c:pt idx="51914">
                  <c:v>7325.95</c:v>
                </c:pt>
                <c:pt idx="51915">
                  <c:v>6007.41</c:v>
                </c:pt>
                <c:pt idx="51916">
                  <c:v>6048.08</c:v>
                </c:pt>
                <c:pt idx="51917">
                  <c:v>5131.96</c:v>
                </c:pt>
                <c:pt idx="51918">
                  <c:v>6835.95</c:v>
                </c:pt>
                <c:pt idx="51919">
                  <c:v>5475.77</c:v>
                </c:pt>
                <c:pt idx="51920">
                  <c:v>5987.97</c:v>
                </c:pt>
                <c:pt idx="51921">
                  <c:v>6234.8</c:v>
                </c:pt>
                <c:pt idx="51922">
                  <c:v>7342.12</c:v>
                </c:pt>
                <c:pt idx="51923">
                  <c:v>6510.11</c:v>
                </c:pt>
                <c:pt idx="51924">
                  <c:v>5878</c:v>
                </c:pt>
                <c:pt idx="51925">
                  <c:v>5644.47</c:v>
                </c:pt>
                <c:pt idx="51926">
                  <c:v>6303.84</c:v>
                </c:pt>
                <c:pt idx="51927">
                  <c:v>5852.7</c:v>
                </c:pt>
                <c:pt idx="51928">
                  <c:v>5836.25</c:v>
                </c:pt>
                <c:pt idx="51929">
                  <c:v>5656.19</c:v>
                </c:pt>
                <c:pt idx="51930">
                  <c:v>7210.82</c:v>
                </c:pt>
                <c:pt idx="51931">
                  <c:v>8948.66</c:v>
                </c:pt>
                <c:pt idx="51932">
                  <c:v>10955.18</c:v>
                </c:pt>
                <c:pt idx="51933">
                  <c:v>14831.5</c:v>
                </c:pt>
                <c:pt idx="51934">
                  <c:v>14643.67</c:v>
                </c:pt>
                <c:pt idx="51935">
                  <c:v>4300.43</c:v>
                </c:pt>
                <c:pt idx="51936">
                  <c:v>3775.35</c:v>
                </c:pt>
                <c:pt idx="51937">
                  <c:v>3526.42</c:v>
                </c:pt>
                <c:pt idx="51938">
                  <c:v>3715.59</c:v>
                </c:pt>
                <c:pt idx="51939">
                  <c:v>4393.01</c:v>
                </c:pt>
                <c:pt idx="51940">
                  <c:v>6252.22</c:v>
                </c:pt>
                <c:pt idx="51941">
                  <c:v>5935.79</c:v>
                </c:pt>
                <c:pt idx="51942">
                  <c:v>5125.04</c:v>
                </c:pt>
                <c:pt idx="51943">
                  <c:v>5562.74</c:v>
                </c:pt>
                <c:pt idx="51944">
                  <c:v>8476</c:v>
                </c:pt>
                <c:pt idx="51945">
                  <c:v>7735.87</c:v>
                </c:pt>
                <c:pt idx="51946">
                  <c:v>8060.59</c:v>
                </c:pt>
                <c:pt idx="51947">
                  <c:v>15219.53</c:v>
                </c:pt>
                <c:pt idx="51948">
                  <c:v>10138.15</c:v>
                </c:pt>
                <c:pt idx="51949">
                  <c:v>13687.63</c:v>
                </c:pt>
                <c:pt idx="51950">
                  <c:v>16051.39</c:v>
                </c:pt>
                <c:pt idx="51951">
                  <c:v>14304.14</c:v>
                </c:pt>
                <c:pt idx="51952">
                  <c:v>3906.74</c:v>
                </c:pt>
                <c:pt idx="51953">
                  <c:v>3469.82</c:v>
                </c:pt>
                <c:pt idx="51954">
                  <c:v>5216.33</c:v>
                </c:pt>
                <c:pt idx="51955">
                  <c:v>3717.89</c:v>
                </c:pt>
                <c:pt idx="51956">
                  <c:v>4067.12</c:v>
                </c:pt>
                <c:pt idx="51957">
                  <c:v>8118.35</c:v>
                </c:pt>
                <c:pt idx="51958">
                  <c:v>4684.54</c:v>
                </c:pt>
                <c:pt idx="51959">
                  <c:v>5165.6000000000004</c:v>
                </c:pt>
                <c:pt idx="51960">
                  <c:v>4871.6099999999997</c:v>
                </c:pt>
                <c:pt idx="51961">
                  <c:v>6169.84</c:v>
                </c:pt>
                <c:pt idx="51962">
                  <c:v>5858.1</c:v>
                </c:pt>
                <c:pt idx="51963">
                  <c:v>6990.66</c:v>
                </c:pt>
                <c:pt idx="51964">
                  <c:v>5850.88</c:v>
                </c:pt>
                <c:pt idx="51965">
                  <c:v>5120.76</c:v>
                </c:pt>
                <c:pt idx="51966">
                  <c:v>5254.52</c:v>
                </c:pt>
                <c:pt idx="51967">
                  <c:v>5582.33</c:v>
                </c:pt>
                <c:pt idx="51968">
                  <c:v>7095.27</c:v>
                </c:pt>
                <c:pt idx="51969">
                  <c:v>6849.95</c:v>
                </c:pt>
                <c:pt idx="51970">
                  <c:v>4477.66</c:v>
                </c:pt>
                <c:pt idx="51971">
                  <c:v>4377.08</c:v>
                </c:pt>
                <c:pt idx="51972">
                  <c:v>4465.04</c:v>
                </c:pt>
                <c:pt idx="51973">
                  <c:v>4181.34</c:v>
                </c:pt>
                <c:pt idx="51974">
                  <c:v>6048.92</c:v>
                </c:pt>
                <c:pt idx="51975">
                  <c:v>5624.94</c:v>
                </c:pt>
                <c:pt idx="51976">
                  <c:v>5515.77</c:v>
                </c:pt>
                <c:pt idx="51977">
                  <c:v>6026.56</c:v>
                </c:pt>
                <c:pt idx="51978">
                  <c:v>5136.6099999999997</c:v>
                </c:pt>
                <c:pt idx="51979">
                  <c:v>6725.49</c:v>
                </c:pt>
                <c:pt idx="51980">
                  <c:v>5017.49</c:v>
                </c:pt>
                <c:pt idx="51981">
                  <c:v>4822.3100000000004</c:v>
                </c:pt>
                <c:pt idx="51982">
                  <c:v>5849.98</c:v>
                </c:pt>
                <c:pt idx="51983">
                  <c:v>8529.3700000000008</c:v>
                </c:pt>
                <c:pt idx="51984">
                  <c:v>9487.44</c:v>
                </c:pt>
                <c:pt idx="51985">
                  <c:v>16640.64</c:v>
                </c:pt>
                <c:pt idx="51986">
                  <c:v>11674.54</c:v>
                </c:pt>
                <c:pt idx="51987">
                  <c:v>3303.39</c:v>
                </c:pt>
                <c:pt idx="51988">
                  <c:v>4274.12</c:v>
                </c:pt>
                <c:pt idx="51989">
                  <c:v>3224.47</c:v>
                </c:pt>
                <c:pt idx="51990">
                  <c:v>3514.25</c:v>
                </c:pt>
                <c:pt idx="51991">
                  <c:v>3584</c:v>
                </c:pt>
                <c:pt idx="51992">
                  <c:v>3794.23</c:v>
                </c:pt>
                <c:pt idx="51993">
                  <c:v>5031.68</c:v>
                </c:pt>
                <c:pt idx="51994">
                  <c:v>6676.85</c:v>
                </c:pt>
                <c:pt idx="51995">
                  <c:v>8048.71</c:v>
                </c:pt>
                <c:pt idx="51996">
                  <c:v>7999.71</c:v>
                </c:pt>
                <c:pt idx="51997">
                  <c:v>8525.14</c:v>
                </c:pt>
                <c:pt idx="51998">
                  <c:v>7230.87</c:v>
                </c:pt>
                <c:pt idx="51999">
                  <c:v>12577.76</c:v>
                </c:pt>
                <c:pt idx="52000">
                  <c:v>11309.89</c:v>
                </c:pt>
                <c:pt idx="52001">
                  <c:v>15689.14</c:v>
                </c:pt>
                <c:pt idx="52002">
                  <c:v>15002.69</c:v>
                </c:pt>
                <c:pt idx="52003">
                  <c:v>15966.8</c:v>
                </c:pt>
                <c:pt idx="52004">
                  <c:v>4718.4799999999996</c:v>
                </c:pt>
                <c:pt idx="52005">
                  <c:v>3561.33</c:v>
                </c:pt>
                <c:pt idx="52006">
                  <c:v>3225.8</c:v>
                </c:pt>
                <c:pt idx="52007">
                  <c:v>2982.26</c:v>
                </c:pt>
                <c:pt idx="52008">
                  <c:v>2918.72</c:v>
                </c:pt>
                <c:pt idx="52009">
                  <c:v>4402.1400000000003</c:v>
                </c:pt>
                <c:pt idx="52010">
                  <c:v>6388.91</c:v>
                </c:pt>
                <c:pt idx="52011">
                  <c:v>6431.15</c:v>
                </c:pt>
                <c:pt idx="52012">
                  <c:v>5444.12</c:v>
                </c:pt>
                <c:pt idx="52013">
                  <c:v>5665.22</c:v>
                </c:pt>
                <c:pt idx="52014">
                  <c:v>5951.27</c:v>
                </c:pt>
                <c:pt idx="52015">
                  <c:v>7954.33</c:v>
                </c:pt>
                <c:pt idx="52016">
                  <c:v>6428.73</c:v>
                </c:pt>
                <c:pt idx="52017">
                  <c:v>6365.49</c:v>
                </c:pt>
                <c:pt idx="52018">
                  <c:v>9927.8799999999992</c:v>
                </c:pt>
                <c:pt idx="52019">
                  <c:v>6774.05</c:v>
                </c:pt>
                <c:pt idx="52020">
                  <c:v>5419.58</c:v>
                </c:pt>
                <c:pt idx="52021">
                  <c:v>4644.83</c:v>
                </c:pt>
                <c:pt idx="52022">
                  <c:v>4517.38</c:v>
                </c:pt>
                <c:pt idx="52023">
                  <c:v>4972.78</c:v>
                </c:pt>
                <c:pt idx="52024">
                  <c:v>4732.6099999999997</c:v>
                </c:pt>
                <c:pt idx="52025">
                  <c:v>5511.14</c:v>
                </c:pt>
                <c:pt idx="52026">
                  <c:v>6324.07</c:v>
                </c:pt>
                <c:pt idx="52027">
                  <c:v>5357.66</c:v>
                </c:pt>
                <c:pt idx="52028">
                  <c:v>4921.3999999999996</c:v>
                </c:pt>
                <c:pt idx="52029">
                  <c:v>5190.93</c:v>
                </c:pt>
                <c:pt idx="52030">
                  <c:v>5109.41</c:v>
                </c:pt>
                <c:pt idx="52031">
                  <c:v>6200.31</c:v>
                </c:pt>
                <c:pt idx="52032">
                  <c:v>5232.29</c:v>
                </c:pt>
                <c:pt idx="52033">
                  <c:v>6474.01</c:v>
                </c:pt>
                <c:pt idx="52034">
                  <c:v>6437.51</c:v>
                </c:pt>
                <c:pt idx="52035">
                  <c:v>7560.16</c:v>
                </c:pt>
                <c:pt idx="52036">
                  <c:v>8338.7900000000009</c:v>
                </c:pt>
                <c:pt idx="52037">
                  <c:v>11531.86</c:v>
                </c:pt>
                <c:pt idx="52038">
                  <c:v>15199.84</c:v>
                </c:pt>
                <c:pt idx="52039">
                  <c:v>11833.32</c:v>
                </c:pt>
                <c:pt idx="52040">
                  <c:v>5045.5</c:v>
                </c:pt>
                <c:pt idx="52041">
                  <c:v>4231.67</c:v>
                </c:pt>
                <c:pt idx="52042">
                  <c:v>4464.4799999999996</c:v>
                </c:pt>
                <c:pt idx="52043">
                  <c:v>4073.29</c:v>
                </c:pt>
                <c:pt idx="52044">
                  <c:v>5006.91</c:v>
                </c:pt>
                <c:pt idx="52045">
                  <c:v>7658.73</c:v>
                </c:pt>
                <c:pt idx="52046">
                  <c:v>4682.22</c:v>
                </c:pt>
                <c:pt idx="52047">
                  <c:v>5679.56</c:v>
                </c:pt>
                <c:pt idx="52048">
                  <c:v>14733</c:v>
                </c:pt>
                <c:pt idx="52049">
                  <c:v>15178</c:v>
                </c:pt>
                <c:pt idx="52050">
                  <c:v>14527.75</c:v>
                </c:pt>
                <c:pt idx="52051">
                  <c:v>13790.75</c:v>
                </c:pt>
                <c:pt idx="52052">
                  <c:v>13527</c:v>
                </c:pt>
                <c:pt idx="52053">
                  <c:v>16981.75</c:v>
                </c:pt>
                <c:pt idx="52054">
                  <c:v>22600.5</c:v>
                </c:pt>
                <c:pt idx="52055">
                  <c:v>17656.5</c:v>
                </c:pt>
                <c:pt idx="52056">
                  <c:v>23015.25</c:v>
                </c:pt>
                <c:pt idx="52057">
                  <c:v>22233</c:v>
                </c:pt>
                <c:pt idx="52058">
                  <c:v>19086.25</c:v>
                </c:pt>
                <c:pt idx="52059">
                  <c:v>20831.5</c:v>
                </c:pt>
                <c:pt idx="52060">
                  <c:v>19083.75</c:v>
                </c:pt>
                <c:pt idx="52061">
                  <c:v>22310.54</c:v>
                </c:pt>
                <c:pt idx="52062">
                  <c:v>19970.04</c:v>
                </c:pt>
                <c:pt idx="52063">
                  <c:v>19735.25</c:v>
                </c:pt>
                <c:pt idx="52064">
                  <c:v>19737</c:v>
                </c:pt>
                <c:pt idx="52065">
                  <c:v>25226</c:v>
                </c:pt>
                <c:pt idx="52066">
                  <c:v>20175.75</c:v>
                </c:pt>
                <c:pt idx="52067">
                  <c:v>19626</c:v>
                </c:pt>
                <c:pt idx="52068">
                  <c:v>18961.75</c:v>
                </c:pt>
                <c:pt idx="52069">
                  <c:v>19129.5</c:v>
                </c:pt>
                <c:pt idx="52070">
                  <c:v>17437.75</c:v>
                </c:pt>
                <c:pt idx="52071">
                  <c:v>15107.56</c:v>
                </c:pt>
                <c:pt idx="52072">
                  <c:v>16433.669999999998</c:v>
                </c:pt>
                <c:pt idx="52073">
                  <c:v>18034.18</c:v>
                </c:pt>
                <c:pt idx="52074">
                  <c:v>16230.15</c:v>
                </c:pt>
                <c:pt idx="52075">
                  <c:v>14712.12</c:v>
                </c:pt>
                <c:pt idx="52076">
                  <c:v>15450.51</c:v>
                </c:pt>
                <c:pt idx="52077">
                  <c:v>15784.89</c:v>
                </c:pt>
                <c:pt idx="52078">
                  <c:v>11433.65</c:v>
                </c:pt>
                <c:pt idx="52079">
                  <c:v>10851.76</c:v>
                </c:pt>
                <c:pt idx="52080">
                  <c:v>9953.83</c:v>
                </c:pt>
                <c:pt idx="52081">
                  <c:v>10592.75</c:v>
                </c:pt>
                <c:pt idx="52082">
                  <c:v>10344.17</c:v>
                </c:pt>
                <c:pt idx="52083">
                  <c:v>11309.16</c:v>
                </c:pt>
                <c:pt idx="52084">
                  <c:v>12136.09</c:v>
                </c:pt>
                <c:pt idx="52085">
                  <c:v>12222.69</c:v>
                </c:pt>
                <c:pt idx="52086">
                  <c:v>11860.27</c:v>
                </c:pt>
                <c:pt idx="52087">
                  <c:v>13343.11</c:v>
                </c:pt>
                <c:pt idx="52088">
                  <c:v>12595.02</c:v>
                </c:pt>
                <c:pt idx="52089">
                  <c:v>12571.7</c:v>
                </c:pt>
                <c:pt idx="52090">
                  <c:v>14399.24</c:v>
                </c:pt>
                <c:pt idx="52091">
                  <c:v>12262.94</c:v>
                </c:pt>
                <c:pt idx="52092">
                  <c:v>14266.69</c:v>
                </c:pt>
                <c:pt idx="52093">
                  <c:v>16998.66</c:v>
                </c:pt>
                <c:pt idx="52094">
                  <c:v>23538.07</c:v>
                </c:pt>
                <c:pt idx="52095">
                  <c:v>9524.83</c:v>
                </c:pt>
                <c:pt idx="52096">
                  <c:v>8057.84</c:v>
                </c:pt>
                <c:pt idx="52097">
                  <c:v>8945.85</c:v>
                </c:pt>
                <c:pt idx="52098">
                  <c:v>8401.5499999999993</c:v>
                </c:pt>
                <c:pt idx="52099">
                  <c:v>7658.07</c:v>
                </c:pt>
                <c:pt idx="52100">
                  <c:v>9926.48</c:v>
                </c:pt>
                <c:pt idx="52101">
                  <c:v>9425.98</c:v>
                </c:pt>
                <c:pt idx="52102">
                  <c:v>11578.08</c:v>
                </c:pt>
                <c:pt idx="52103">
                  <c:v>12445.52</c:v>
                </c:pt>
                <c:pt idx="52104">
                  <c:v>12346</c:v>
                </c:pt>
                <c:pt idx="52105">
                  <c:v>12274.91</c:v>
                </c:pt>
                <c:pt idx="52106">
                  <c:v>15571.86</c:v>
                </c:pt>
                <c:pt idx="52107">
                  <c:v>13661.54</c:v>
                </c:pt>
                <c:pt idx="52108">
                  <c:v>12685.59</c:v>
                </c:pt>
                <c:pt idx="52109">
                  <c:v>14004.27</c:v>
                </c:pt>
                <c:pt idx="52110">
                  <c:v>14435.54</c:v>
                </c:pt>
                <c:pt idx="52111">
                  <c:v>16329.45</c:v>
                </c:pt>
                <c:pt idx="52112">
                  <c:v>13777.28</c:v>
                </c:pt>
                <c:pt idx="52113">
                  <c:v>13010.12</c:v>
                </c:pt>
                <c:pt idx="52114">
                  <c:v>13345.4</c:v>
                </c:pt>
                <c:pt idx="52115">
                  <c:v>11748.3</c:v>
                </c:pt>
                <c:pt idx="52116">
                  <c:v>13999.02</c:v>
                </c:pt>
                <c:pt idx="52117">
                  <c:v>17409.2</c:v>
                </c:pt>
                <c:pt idx="52118">
                  <c:v>15698.32</c:v>
                </c:pt>
                <c:pt idx="52119">
                  <c:v>14686.9</c:v>
                </c:pt>
                <c:pt idx="52120">
                  <c:v>13346.22</c:v>
                </c:pt>
                <c:pt idx="52121">
                  <c:v>12492.44</c:v>
                </c:pt>
                <c:pt idx="52122">
                  <c:v>13203.26</c:v>
                </c:pt>
                <c:pt idx="52123">
                  <c:v>11195.87</c:v>
                </c:pt>
                <c:pt idx="52124">
                  <c:v>11390.3</c:v>
                </c:pt>
                <c:pt idx="52125">
                  <c:v>11233.8</c:v>
                </c:pt>
                <c:pt idx="52126">
                  <c:v>12344.54</c:v>
                </c:pt>
                <c:pt idx="52127">
                  <c:v>12259.68</c:v>
                </c:pt>
                <c:pt idx="52128">
                  <c:v>13441.76</c:v>
                </c:pt>
                <c:pt idx="52129">
                  <c:v>13807.33</c:v>
                </c:pt>
                <c:pt idx="52130">
                  <c:v>9633.4</c:v>
                </c:pt>
                <c:pt idx="52131">
                  <c:v>9347.58</c:v>
                </c:pt>
                <c:pt idx="52132">
                  <c:v>9632.3799999999992</c:v>
                </c:pt>
                <c:pt idx="52133">
                  <c:v>10069.09</c:v>
                </c:pt>
                <c:pt idx="52134">
                  <c:v>9207.4599999999991</c:v>
                </c:pt>
                <c:pt idx="52135">
                  <c:v>9967.8700000000008</c:v>
                </c:pt>
                <c:pt idx="52136">
                  <c:v>10427.969999999999</c:v>
                </c:pt>
                <c:pt idx="52137">
                  <c:v>10253.56</c:v>
                </c:pt>
                <c:pt idx="52138">
                  <c:v>11033.04</c:v>
                </c:pt>
                <c:pt idx="52139">
                  <c:v>11999.36</c:v>
                </c:pt>
                <c:pt idx="52140">
                  <c:v>11805.69</c:v>
                </c:pt>
                <c:pt idx="52141">
                  <c:v>11349.44</c:v>
                </c:pt>
                <c:pt idx="52142">
                  <c:v>12947.94</c:v>
                </c:pt>
                <c:pt idx="52143">
                  <c:v>14383.08</c:v>
                </c:pt>
                <c:pt idx="52144">
                  <c:v>16775.64</c:v>
                </c:pt>
                <c:pt idx="52145">
                  <c:v>17017.560000000001</c:v>
                </c:pt>
                <c:pt idx="52146">
                  <c:v>20777.71</c:v>
                </c:pt>
                <c:pt idx="52147">
                  <c:v>10330.370000000001</c:v>
                </c:pt>
                <c:pt idx="52148">
                  <c:v>8077.82</c:v>
                </c:pt>
                <c:pt idx="52149">
                  <c:v>8165.12</c:v>
                </c:pt>
                <c:pt idx="52150">
                  <c:v>8108.85</c:v>
                </c:pt>
                <c:pt idx="52151">
                  <c:v>8494.91</c:v>
                </c:pt>
                <c:pt idx="52152">
                  <c:v>10061.99</c:v>
                </c:pt>
                <c:pt idx="52153">
                  <c:v>13768.58</c:v>
                </c:pt>
                <c:pt idx="52154">
                  <c:v>13413.1</c:v>
                </c:pt>
                <c:pt idx="52155">
                  <c:v>13080.29</c:v>
                </c:pt>
                <c:pt idx="52156">
                  <c:v>11687.29</c:v>
                </c:pt>
                <c:pt idx="52157">
                  <c:v>13005.84</c:v>
                </c:pt>
                <c:pt idx="52158">
                  <c:v>17894.59</c:v>
                </c:pt>
                <c:pt idx="52159">
                  <c:v>14786.57</c:v>
                </c:pt>
                <c:pt idx="52160">
                  <c:v>16025.31</c:v>
                </c:pt>
                <c:pt idx="52161">
                  <c:v>20077.68</c:v>
                </c:pt>
                <c:pt idx="52162">
                  <c:v>17003.330000000002</c:v>
                </c:pt>
                <c:pt idx="52163">
                  <c:v>13932.43</c:v>
                </c:pt>
                <c:pt idx="52164">
                  <c:v>12715.87</c:v>
                </c:pt>
                <c:pt idx="52165">
                  <c:v>14961.98</c:v>
                </c:pt>
                <c:pt idx="52166">
                  <c:v>13994.3</c:v>
                </c:pt>
                <c:pt idx="52167">
                  <c:v>12214.97</c:v>
                </c:pt>
                <c:pt idx="52168">
                  <c:v>15023.16</c:v>
                </c:pt>
                <c:pt idx="52169">
                  <c:v>16083.76</c:v>
                </c:pt>
                <c:pt idx="52170">
                  <c:v>16673.580000000002</c:v>
                </c:pt>
                <c:pt idx="52171">
                  <c:v>15250.27</c:v>
                </c:pt>
                <c:pt idx="52172">
                  <c:v>14923.24</c:v>
                </c:pt>
                <c:pt idx="52173">
                  <c:v>15040.12</c:v>
                </c:pt>
                <c:pt idx="52174">
                  <c:v>13546.66</c:v>
                </c:pt>
                <c:pt idx="52175">
                  <c:v>11138.76</c:v>
                </c:pt>
                <c:pt idx="52176">
                  <c:v>12020.61</c:v>
                </c:pt>
                <c:pt idx="52177">
                  <c:v>11076.75</c:v>
                </c:pt>
                <c:pt idx="52178">
                  <c:v>11400.91</c:v>
                </c:pt>
                <c:pt idx="52179">
                  <c:v>11915.09</c:v>
                </c:pt>
                <c:pt idx="52180">
                  <c:v>11980.63</c:v>
                </c:pt>
                <c:pt idx="52181">
                  <c:v>13145.05</c:v>
                </c:pt>
                <c:pt idx="52182">
                  <c:v>12130.31</c:v>
                </c:pt>
                <c:pt idx="52183">
                  <c:v>9701.26</c:v>
                </c:pt>
                <c:pt idx="52184">
                  <c:v>10536.7</c:v>
                </c:pt>
                <c:pt idx="52185">
                  <c:v>11202.37</c:v>
                </c:pt>
                <c:pt idx="52186">
                  <c:v>8993.58</c:v>
                </c:pt>
                <c:pt idx="52187">
                  <c:v>12708.87</c:v>
                </c:pt>
                <c:pt idx="52188">
                  <c:v>11387.59</c:v>
                </c:pt>
                <c:pt idx="52189">
                  <c:v>11072.92</c:v>
                </c:pt>
                <c:pt idx="52190">
                  <c:v>11177.16</c:v>
                </c:pt>
                <c:pt idx="52191">
                  <c:v>10668.54</c:v>
                </c:pt>
                <c:pt idx="52192">
                  <c:v>11469.07</c:v>
                </c:pt>
                <c:pt idx="52193">
                  <c:v>10490.04</c:v>
                </c:pt>
                <c:pt idx="52194">
                  <c:v>10601.94</c:v>
                </c:pt>
                <c:pt idx="52195">
                  <c:v>11962.16</c:v>
                </c:pt>
                <c:pt idx="52196">
                  <c:v>11407.46</c:v>
                </c:pt>
                <c:pt idx="52197">
                  <c:v>11832.85</c:v>
                </c:pt>
                <c:pt idx="52198">
                  <c:v>9600.2999999999993</c:v>
                </c:pt>
                <c:pt idx="52199">
                  <c:v>13626.7</c:v>
                </c:pt>
                <c:pt idx="52200">
                  <c:v>12230.29</c:v>
                </c:pt>
                <c:pt idx="52201">
                  <c:v>10100.280000000001</c:v>
                </c:pt>
                <c:pt idx="52202">
                  <c:v>10215.92</c:v>
                </c:pt>
                <c:pt idx="52203">
                  <c:v>9018.52</c:v>
                </c:pt>
                <c:pt idx="52204">
                  <c:v>8396.3799999999992</c:v>
                </c:pt>
                <c:pt idx="52205">
                  <c:v>8936.14</c:v>
                </c:pt>
                <c:pt idx="52206">
                  <c:v>10667.55</c:v>
                </c:pt>
                <c:pt idx="52207">
                  <c:v>10597.86</c:v>
                </c:pt>
                <c:pt idx="52208">
                  <c:v>10732.56</c:v>
                </c:pt>
                <c:pt idx="52209">
                  <c:v>9119.2999999999993</c:v>
                </c:pt>
                <c:pt idx="52210">
                  <c:v>9024.42</c:v>
                </c:pt>
                <c:pt idx="52211">
                  <c:v>8095.06</c:v>
                </c:pt>
                <c:pt idx="52212">
                  <c:v>7833.16</c:v>
                </c:pt>
                <c:pt idx="52213">
                  <c:v>7682.79</c:v>
                </c:pt>
                <c:pt idx="52214">
                  <c:v>7312.32</c:v>
                </c:pt>
                <c:pt idx="52215">
                  <c:v>8146.99</c:v>
                </c:pt>
                <c:pt idx="52216">
                  <c:v>9638.19</c:v>
                </c:pt>
                <c:pt idx="52217">
                  <c:v>9115.14</c:v>
                </c:pt>
                <c:pt idx="52218">
                  <c:v>8159.5</c:v>
                </c:pt>
                <c:pt idx="52219">
                  <c:v>8945.48</c:v>
                </c:pt>
                <c:pt idx="52220">
                  <c:v>9590.82</c:v>
                </c:pt>
                <c:pt idx="52221">
                  <c:v>7242.93</c:v>
                </c:pt>
                <c:pt idx="52222">
                  <c:v>7300.32</c:v>
                </c:pt>
                <c:pt idx="52223">
                  <c:v>5686.95</c:v>
                </c:pt>
                <c:pt idx="52224">
                  <c:v>6668.23</c:v>
                </c:pt>
                <c:pt idx="52225">
                  <c:v>9445.1</c:v>
                </c:pt>
                <c:pt idx="52226">
                  <c:v>11025.33</c:v>
                </c:pt>
                <c:pt idx="52227">
                  <c:v>10053.35</c:v>
                </c:pt>
                <c:pt idx="52228">
                  <c:v>8955.2000000000007</c:v>
                </c:pt>
                <c:pt idx="52229">
                  <c:v>8351.24</c:v>
                </c:pt>
                <c:pt idx="52230">
                  <c:v>11719.26</c:v>
                </c:pt>
                <c:pt idx="52231">
                  <c:v>10262.39</c:v>
                </c:pt>
                <c:pt idx="52232">
                  <c:v>10937.93</c:v>
                </c:pt>
                <c:pt idx="52233">
                  <c:v>17881.05</c:v>
                </c:pt>
                <c:pt idx="52234">
                  <c:v>11996.89</c:v>
                </c:pt>
                <c:pt idx="52235">
                  <c:v>13810.45</c:v>
                </c:pt>
                <c:pt idx="52236">
                  <c:v>15017.53</c:v>
                </c:pt>
                <c:pt idx="52237">
                  <c:v>18695.86</c:v>
                </c:pt>
                <c:pt idx="52238">
                  <c:v>5146.3100000000004</c:v>
                </c:pt>
                <c:pt idx="52239">
                  <c:v>4251.91</c:v>
                </c:pt>
                <c:pt idx="52240">
                  <c:v>5904.29</c:v>
                </c:pt>
                <c:pt idx="52241">
                  <c:v>6512.9</c:v>
                </c:pt>
                <c:pt idx="52242">
                  <c:v>7391.12</c:v>
                </c:pt>
                <c:pt idx="52243">
                  <c:v>7887.26</c:v>
                </c:pt>
                <c:pt idx="52244">
                  <c:v>8786.84</c:v>
                </c:pt>
                <c:pt idx="52245">
                  <c:v>9672.84</c:v>
                </c:pt>
                <c:pt idx="52246">
                  <c:v>8416.68</c:v>
                </c:pt>
                <c:pt idx="52247">
                  <c:v>9402.74</c:v>
                </c:pt>
                <c:pt idx="52248">
                  <c:v>9697.15</c:v>
                </c:pt>
                <c:pt idx="52249">
                  <c:v>9891.89</c:v>
                </c:pt>
                <c:pt idx="52250">
                  <c:v>8826.26</c:v>
                </c:pt>
                <c:pt idx="52251">
                  <c:v>7290.38</c:v>
                </c:pt>
                <c:pt idx="52252">
                  <c:v>8161.71</c:v>
                </c:pt>
                <c:pt idx="52253">
                  <c:v>8026</c:v>
                </c:pt>
                <c:pt idx="52254">
                  <c:v>9699.17</c:v>
                </c:pt>
                <c:pt idx="52255">
                  <c:v>8276.4699999999993</c:v>
                </c:pt>
                <c:pt idx="52256">
                  <c:v>8532.09</c:v>
                </c:pt>
                <c:pt idx="52257">
                  <c:v>7352.49</c:v>
                </c:pt>
                <c:pt idx="52258">
                  <c:v>6951.46</c:v>
                </c:pt>
                <c:pt idx="52259">
                  <c:v>8082.63</c:v>
                </c:pt>
                <c:pt idx="52260">
                  <c:v>9096.61</c:v>
                </c:pt>
                <c:pt idx="52261">
                  <c:v>8523.56</c:v>
                </c:pt>
                <c:pt idx="52262">
                  <c:v>8865.58</c:v>
                </c:pt>
                <c:pt idx="52263">
                  <c:v>7678.96</c:v>
                </c:pt>
                <c:pt idx="52264">
                  <c:v>7942.48</c:v>
                </c:pt>
                <c:pt idx="52265">
                  <c:v>7498.97</c:v>
                </c:pt>
                <c:pt idx="52266">
                  <c:v>5868.15</c:v>
                </c:pt>
                <c:pt idx="52267">
                  <c:v>6293.86</c:v>
                </c:pt>
                <c:pt idx="52268">
                  <c:v>6119.65</c:v>
                </c:pt>
                <c:pt idx="52269">
                  <c:v>7337.09</c:v>
                </c:pt>
                <c:pt idx="52270">
                  <c:v>7409.79</c:v>
                </c:pt>
                <c:pt idx="52271">
                  <c:v>8306.7199999999993</c:v>
                </c:pt>
                <c:pt idx="52272">
                  <c:v>8534.57</c:v>
                </c:pt>
                <c:pt idx="52273">
                  <c:v>6774.6</c:v>
                </c:pt>
                <c:pt idx="52274">
                  <c:v>7280.75</c:v>
                </c:pt>
                <c:pt idx="52275">
                  <c:v>7354.52</c:v>
                </c:pt>
                <c:pt idx="52276">
                  <c:v>6919.28</c:v>
                </c:pt>
                <c:pt idx="52277">
                  <c:v>7449.58</c:v>
                </c:pt>
                <c:pt idx="52278">
                  <c:v>6991.66</c:v>
                </c:pt>
                <c:pt idx="52279">
                  <c:v>9340.02</c:v>
                </c:pt>
                <c:pt idx="52280">
                  <c:v>12516.06</c:v>
                </c:pt>
                <c:pt idx="52281">
                  <c:v>11688.63</c:v>
                </c:pt>
                <c:pt idx="52282">
                  <c:v>12186.62</c:v>
                </c:pt>
                <c:pt idx="52283">
                  <c:v>11746.26</c:v>
                </c:pt>
                <c:pt idx="52284">
                  <c:v>9371.2900000000009</c:v>
                </c:pt>
                <c:pt idx="52285">
                  <c:v>12343.97</c:v>
                </c:pt>
                <c:pt idx="52286">
                  <c:v>12738.3</c:v>
                </c:pt>
                <c:pt idx="52287">
                  <c:v>15481.09</c:v>
                </c:pt>
                <c:pt idx="52288">
                  <c:v>16165.81</c:v>
                </c:pt>
                <c:pt idx="52289">
                  <c:v>17199.14</c:v>
                </c:pt>
                <c:pt idx="52290">
                  <c:v>5936.02</c:v>
                </c:pt>
                <c:pt idx="52291">
                  <c:v>4346.6000000000004</c:v>
                </c:pt>
                <c:pt idx="52292">
                  <c:v>4923.1499999999996</c:v>
                </c:pt>
                <c:pt idx="52293">
                  <c:v>5632.5</c:v>
                </c:pt>
                <c:pt idx="52294">
                  <c:v>6882.01</c:v>
                </c:pt>
                <c:pt idx="52295">
                  <c:v>8132.5</c:v>
                </c:pt>
                <c:pt idx="52296">
                  <c:v>10772.8</c:v>
                </c:pt>
                <c:pt idx="52297">
                  <c:v>9113.36</c:v>
                </c:pt>
                <c:pt idx="52298">
                  <c:v>9533.4</c:v>
                </c:pt>
                <c:pt idx="52299">
                  <c:v>10065.99</c:v>
                </c:pt>
                <c:pt idx="52300">
                  <c:v>8725.18</c:v>
                </c:pt>
                <c:pt idx="52301">
                  <c:v>9830.43</c:v>
                </c:pt>
                <c:pt idx="52302">
                  <c:v>8066.25</c:v>
                </c:pt>
                <c:pt idx="52303">
                  <c:v>9667.11</c:v>
                </c:pt>
                <c:pt idx="52304">
                  <c:v>14774.04</c:v>
                </c:pt>
                <c:pt idx="52305">
                  <c:v>9869.57</c:v>
                </c:pt>
                <c:pt idx="52306">
                  <c:v>8695.11</c:v>
                </c:pt>
                <c:pt idx="52307">
                  <c:v>8390.74</c:v>
                </c:pt>
                <c:pt idx="52308">
                  <c:v>8090.56</c:v>
                </c:pt>
                <c:pt idx="52309">
                  <c:v>7209.94</c:v>
                </c:pt>
                <c:pt idx="52310">
                  <c:v>7679.33</c:v>
                </c:pt>
                <c:pt idx="52311">
                  <c:v>7889.95</c:v>
                </c:pt>
                <c:pt idx="52312">
                  <c:v>7890.72</c:v>
                </c:pt>
                <c:pt idx="52313">
                  <c:v>8049.94</c:v>
                </c:pt>
                <c:pt idx="52314">
                  <c:v>7622.48</c:v>
                </c:pt>
                <c:pt idx="52315">
                  <c:v>7618.93</c:v>
                </c:pt>
                <c:pt idx="52316">
                  <c:v>7055.25</c:v>
                </c:pt>
                <c:pt idx="52317">
                  <c:v>7786.09</c:v>
                </c:pt>
                <c:pt idx="52318">
                  <c:v>6651.25</c:v>
                </c:pt>
                <c:pt idx="52319">
                  <c:v>6995.64</c:v>
                </c:pt>
                <c:pt idx="52320">
                  <c:v>6518.82</c:v>
                </c:pt>
                <c:pt idx="52321">
                  <c:v>6840.17</c:v>
                </c:pt>
                <c:pt idx="52322">
                  <c:v>8232.58</c:v>
                </c:pt>
                <c:pt idx="52323">
                  <c:v>8205.74</c:v>
                </c:pt>
                <c:pt idx="52324">
                  <c:v>8532.4599999999991</c:v>
                </c:pt>
                <c:pt idx="52325">
                  <c:v>8165.55</c:v>
                </c:pt>
                <c:pt idx="52326">
                  <c:v>8146.24</c:v>
                </c:pt>
                <c:pt idx="52327">
                  <c:v>9034.41</c:v>
                </c:pt>
                <c:pt idx="52328">
                  <c:v>8995.5</c:v>
                </c:pt>
                <c:pt idx="52329">
                  <c:v>6548.86</c:v>
                </c:pt>
                <c:pt idx="52330">
                  <c:v>9707.86</c:v>
                </c:pt>
                <c:pt idx="52331">
                  <c:v>13417.94</c:v>
                </c:pt>
                <c:pt idx="52332">
                  <c:v>8044.17</c:v>
                </c:pt>
                <c:pt idx="52333">
                  <c:v>9366.39</c:v>
                </c:pt>
                <c:pt idx="52334">
                  <c:v>3115</c:v>
                </c:pt>
                <c:pt idx="52335">
                  <c:v>2389.5</c:v>
                </c:pt>
                <c:pt idx="52336">
                  <c:v>2348.5</c:v>
                </c:pt>
                <c:pt idx="52337">
                  <c:v>2013</c:v>
                </c:pt>
                <c:pt idx="52338">
                  <c:v>1865.5</c:v>
                </c:pt>
                <c:pt idx="52339">
                  <c:v>1677.5</c:v>
                </c:pt>
                <c:pt idx="52340">
                  <c:v>1816</c:v>
                </c:pt>
                <c:pt idx="52341">
                  <c:v>1395</c:v>
                </c:pt>
                <c:pt idx="52342">
                  <c:v>1231.5</c:v>
                </c:pt>
                <c:pt idx="52343">
                  <c:v>1274</c:v>
                </c:pt>
                <c:pt idx="52344">
                  <c:v>1365</c:v>
                </c:pt>
                <c:pt idx="52345">
                  <c:v>1470</c:v>
                </c:pt>
                <c:pt idx="52346">
                  <c:v>1268</c:v>
                </c:pt>
                <c:pt idx="52347">
                  <c:v>1459.5</c:v>
                </c:pt>
                <c:pt idx="52348">
                  <c:v>1236.5</c:v>
                </c:pt>
                <c:pt idx="52349">
                  <c:v>1135</c:v>
                </c:pt>
                <c:pt idx="52350">
                  <c:v>1365.75</c:v>
                </c:pt>
                <c:pt idx="52351">
                  <c:v>1262.75</c:v>
                </c:pt>
                <c:pt idx="52352">
                  <c:v>1684</c:v>
                </c:pt>
                <c:pt idx="52353">
                  <c:v>1076.25</c:v>
                </c:pt>
                <c:pt idx="52354">
                  <c:v>1211.25</c:v>
                </c:pt>
                <c:pt idx="52355">
                  <c:v>1320.25</c:v>
                </c:pt>
                <c:pt idx="52356">
                  <c:v>1603</c:v>
                </c:pt>
                <c:pt idx="52357">
                  <c:v>1198.25</c:v>
                </c:pt>
                <c:pt idx="52358">
                  <c:v>1348</c:v>
                </c:pt>
                <c:pt idx="52359">
                  <c:v>1532.62</c:v>
                </c:pt>
                <c:pt idx="52360">
                  <c:v>1443.33</c:v>
                </c:pt>
                <c:pt idx="52361">
                  <c:v>1496.87</c:v>
                </c:pt>
                <c:pt idx="52362">
                  <c:v>2001.39</c:v>
                </c:pt>
                <c:pt idx="52363">
                  <c:v>2233.61</c:v>
                </c:pt>
                <c:pt idx="52364">
                  <c:v>1192.9000000000001</c:v>
                </c:pt>
                <c:pt idx="52365">
                  <c:v>1034.52</c:v>
                </c:pt>
                <c:pt idx="52366">
                  <c:v>1076.2</c:v>
                </c:pt>
                <c:pt idx="52367">
                  <c:v>1122.02</c:v>
                </c:pt>
                <c:pt idx="52368">
                  <c:v>1178.3599999999999</c:v>
                </c:pt>
                <c:pt idx="52369">
                  <c:v>1774.92</c:v>
                </c:pt>
                <c:pt idx="52370">
                  <c:v>1757.28</c:v>
                </c:pt>
                <c:pt idx="52371">
                  <c:v>1604.24</c:v>
                </c:pt>
                <c:pt idx="52372">
                  <c:v>1767.32</c:v>
                </c:pt>
                <c:pt idx="52373">
                  <c:v>2415.8000000000002</c:v>
                </c:pt>
                <c:pt idx="52374">
                  <c:v>2482.6999999999998</c:v>
                </c:pt>
                <c:pt idx="52375">
                  <c:v>3130.96</c:v>
                </c:pt>
                <c:pt idx="52376">
                  <c:v>3478.46</c:v>
                </c:pt>
                <c:pt idx="52377">
                  <c:v>3808.46</c:v>
                </c:pt>
                <c:pt idx="52378">
                  <c:v>4325.5200000000004</c:v>
                </c:pt>
                <c:pt idx="52379">
                  <c:v>5350.24</c:v>
                </c:pt>
                <c:pt idx="52380">
                  <c:v>6800.58</c:v>
                </c:pt>
                <c:pt idx="52381">
                  <c:v>2660.58</c:v>
                </c:pt>
                <c:pt idx="52382">
                  <c:v>1970.65</c:v>
                </c:pt>
                <c:pt idx="52383">
                  <c:v>2622.48</c:v>
                </c:pt>
                <c:pt idx="52384">
                  <c:v>1990.46</c:v>
                </c:pt>
                <c:pt idx="52385">
                  <c:v>1857.55</c:v>
                </c:pt>
                <c:pt idx="52386">
                  <c:v>2576.2800000000002</c:v>
                </c:pt>
                <c:pt idx="52387">
                  <c:v>2300.64</c:v>
                </c:pt>
                <c:pt idx="52388">
                  <c:v>2151.54</c:v>
                </c:pt>
                <c:pt idx="52389">
                  <c:v>1929.26</c:v>
                </c:pt>
                <c:pt idx="52390">
                  <c:v>1621.33</c:v>
                </c:pt>
                <c:pt idx="52391">
                  <c:v>1675.54</c:v>
                </c:pt>
                <c:pt idx="52392">
                  <c:v>1674.48</c:v>
                </c:pt>
                <c:pt idx="52393">
                  <c:v>1438.79</c:v>
                </c:pt>
                <c:pt idx="52394">
                  <c:v>1542.01</c:v>
                </c:pt>
                <c:pt idx="52395">
                  <c:v>1532.52</c:v>
                </c:pt>
                <c:pt idx="52396">
                  <c:v>1299.18</c:v>
                </c:pt>
                <c:pt idx="52397">
                  <c:v>1263.25</c:v>
                </c:pt>
                <c:pt idx="52398">
                  <c:v>1201.9000000000001</c:v>
                </c:pt>
                <c:pt idx="52399">
                  <c:v>1289.82</c:v>
                </c:pt>
                <c:pt idx="52400">
                  <c:v>1335.62</c:v>
                </c:pt>
                <c:pt idx="52401">
                  <c:v>1176.45</c:v>
                </c:pt>
                <c:pt idx="52402">
                  <c:v>1161.01</c:v>
                </c:pt>
                <c:pt idx="52403">
                  <c:v>1329.68</c:v>
                </c:pt>
                <c:pt idx="52404">
                  <c:v>1181.77</c:v>
                </c:pt>
                <c:pt idx="52405">
                  <c:v>1126.74</c:v>
                </c:pt>
                <c:pt idx="52406">
                  <c:v>956.21</c:v>
                </c:pt>
                <c:pt idx="52407">
                  <c:v>1070.8</c:v>
                </c:pt>
                <c:pt idx="52408">
                  <c:v>1278.6600000000001</c:v>
                </c:pt>
                <c:pt idx="52409">
                  <c:v>1127.8800000000001</c:v>
                </c:pt>
                <c:pt idx="52410">
                  <c:v>1164.8900000000001</c:v>
                </c:pt>
                <c:pt idx="52411">
                  <c:v>1365.86</c:v>
                </c:pt>
                <c:pt idx="52412">
                  <c:v>1574.56</c:v>
                </c:pt>
                <c:pt idx="52413">
                  <c:v>1481.67</c:v>
                </c:pt>
                <c:pt idx="52414">
                  <c:v>1789.46</c:v>
                </c:pt>
                <c:pt idx="52415">
                  <c:v>1840.77</c:v>
                </c:pt>
                <c:pt idx="52416">
                  <c:v>1115.71</c:v>
                </c:pt>
                <c:pt idx="52417">
                  <c:v>1067.6199999999999</c:v>
                </c:pt>
                <c:pt idx="52418">
                  <c:v>1251.73</c:v>
                </c:pt>
                <c:pt idx="52419">
                  <c:v>1171.74</c:v>
                </c:pt>
                <c:pt idx="52420">
                  <c:v>1141.8699999999999</c:v>
                </c:pt>
                <c:pt idx="52421">
                  <c:v>1318.51</c:v>
                </c:pt>
                <c:pt idx="52422">
                  <c:v>1411.71</c:v>
                </c:pt>
                <c:pt idx="52423">
                  <c:v>1429.9</c:v>
                </c:pt>
                <c:pt idx="52424">
                  <c:v>1621.87</c:v>
                </c:pt>
                <c:pt idx="52425">
                  <c:v>1988.21</c:v>
                </c:pt>
                <c:pt idx="52426">
                  <c:v>2379.2600000000002</c:v>
                </c:pt>
                <c:pt idx="52427">
                  <c:v>2324.0100000000002</c:v>
                </c:pt>
                <c:pt idx="52428">
                  <c:v>3669.86</c:v>
                </c:pt>
                <c:pt idx="52429">
                  <c:v>3300.27</c:v>
                </c:pt>
                <c:pt idx="52430">
                  <c:v>4690.5200000000004</c:v>
                </c:pt>
                <c:pt idx="52431">
                  <c:v>4746.79</c:v>
                </c:pt>
                <c:pt idx="52432">
                  <c:v>5861.08</c:v>
                </c:pt>
                <c:pt idx="52433">
                  <c:v>2964.32</c:v>
                </c:pt>
                <c:pt idx="52434">
                  <c:v>1972.86</c:v>
                </c:pt>
                <c:pt idx="52435">
                  <c:v>1647.41</c:v>
                </c:pt>
                <c:pt idx="52436">
                  <c:v>1673.09</c:v>
                </c:pt>
                <c:pt idx="52437">
                  <c:v>1622.99</c:v>
                </c:pt>
                <c:pt idx="52438">
                  <c:v>2267.98</c:v>
                </c:pt>
                <c:pt idx="52439">
                  <c:v>1994.39</c:v>
                </c:pt>
                <c:pt idx="52440">
                  <c:v>2181.5100000000002</c:v>
                </c:pt>
                <c:pt idx="52441">
                  <c:v>1834.96</c:v>
                </c:pt>
                <c:pt idx="52442">
                  <c:v>1799.49</c:v>
                </c:pt>
                <c:pt idx="52443">
                  <c:v>1682.22</c:v>
                </c:pt>
                <c:pt idx="52444">
                  <c:v>1818.9</c:v>
                </c:pt>
                <c:pt idx="52445">
                  <c:v>1509.97</c:v>
                </c:pt>
                <c:pt idx="52446">
                  <c:v>1695.26</c:v>
                </c:pt>
                <c:pt idx="52447">
                  <c:v>1417.93</c:v>
                </c:pt>
                <c:pt idx="52448">
                  <c:v>1311.18</c:v>
                </c:pt>
                <c:pt idx="52449">
                  <c:v>1356.52</c:v>
                </c:pt>
                <c:pt idx="52450">
                  <c:v>1333.97</c:v>
                </c:pt>
                <c:pt idx="52451">
                  <c:v>1270.93</c:v>
                </c:pt>
                <c:pt idx="52452">
                  <c:v>1206.26</c:v>
                </c:pt>
                <c:pt idx="52453">
                  <c:v>1080.96</c:v>
                </c:pt>
                <c:pt idx="52454">
                  <c:v>1476.96</c:v>
                </c:pt>
                <c:pt idx="52455">
                  <c:v>1325.84</c:v>
                </c:pt>
                <c:pt idx="52456">
                  <c:v>1501.35</c:v>
                </c:pt>
                <c:pt idx="52457">
                  <c:v>1402.06</c:v>
                </c:pt>
                <c:pt idx="52458">
                  <c:v>1283.32</c:v>
                </c:pt>
                <c:pt idx="52459">
                  <c:v>1374.53</c:v>
                </c:pt>
                <c:pt idx="52460">
                  <c:v>1397.1</c:v>
                </c:pt>
                <c:pt idx="52461">
                  <c:v>1301.6600000000001</c:v>
                </c:pt>
                <c:pt idx="52462">
                  <c:v>1266.44</c:v>
                </c:pt>
                <c:pt idx="52463">
                  <c:v>1264.17</c:v>
                </c:pt>
                <c:pt idx="52464">
                  <c:v>1074.6099999999999</c:v>
                </c:pt>
                <c:pt idx="52465">
                  <c:v>1344.08</c:v>
                </c:pt>
                <c:pt idx="52466">
                  <c:v>1716.13</c:v>
                </c:pt>
                <c:pt idx="52467">
                  <c:v>1939.09</c:v>
                </c:pt>
                <c:pt idx="52468">
                  <c:v>1615.98</c:v>
                </c:pt>
                <c:pt idx="52469">
                  <c:v>1069.1400000000001</c:v>
                </c:pt>
                <c:pt idx="52470">
                  <c:v>1248.81</c:v>
                </c:pt>
                <c:pt idx="52471">
                  <c:v>1390.5</c:v>
                </c:pt>
                <c:pt idx="52472">
                  <c:v>1343.31</c:v>
                </c:pt>
                <c:pt idx="52473">
                  <c:v>1533.65</c:v>
                </c:pt>
                <c:pt idx="52474">
                  <c:v>2000.86</c:v>
                </c:pt>
                <c:pt idx="52475">
                  <c:v>1663.54</c:v>
                </c:pt>
                <c:pt idx="52476">
                  <c:v>1830.15</c:v>
                </c:pt>
                <c:pt idx="52477">
                  <c:v>1190.8900000000001</c:v>
                </c:pt>
                <c:pt idx="52478">
                  <c:v>875.51</c:v>
                </c:pt>
                <c:pt idx="52479">
                  <c:v>1043.0999999999999</c:v>
                </c:pt>
                <c:pt idx="52480">
                  <c:v>772.68</c:v>
                </c:pt>
                <c:pt idx="52481">
                  <c:v>1101.8900000000001</c:v>
                </c:pt>
                <c:pt idx="52482">
                  <c:v>795.89</c:v>
                </c:pt>
                <c:pt idx="52483">
                  <c:v>759.33</c:v>
                </c:pt>
                <c:pt idx="52484">
                  <c:v>843.94</c:v>
                </c:pt>
                <c:pt idx="52485">
                  <c:v>855.15</c:v>
                </c:pt>
                <c:pt idx="52486">
                  <c:v>714.76</c:v>
                </c:pt>
                <c:pt idx="52487">
                  <c:v>566.66</c:v>
                </c:pt>
                <c:pt idx="52488">
                  <c:v>675.72</c:v>
                </c:pt>
                <c:pt idx="52489">
                  <c:v>787.57</c:v>
                </c:pt>
                <c:pt idx="52490">
                  <c:v>694.54</c:v>
                </c:pt>
                <c:pt idx="52491">
                  <c:v>437.36</c:v>
                </c:pt>
                <c:pt idx="52492">
                  <c:v>541.32000000000005</c:v>
                </c:pt>
                <c:pt idx="52493">
                  <c:v>530.73</c:v>
                </c:pt>
                <c:pt idx="52494">
                  <c:v>546.91999999999996</c:v>
                </c:pt>
                <c:pt idx="52495">
                  <c:v>436.56</c:v>
                </c:pt>
                <c:pt idx="52496">
                  <c:v>395.04</c:v>
                </c:pt>
                <c:pt idx="52497">
                  <c:v>486.31</c:v>
                </c:pt>
                <c:pt idx="52498">
                  <c:v>255.22</c:v>
                </c:pt>
                <c:pt idx="52499">
                  <c:v>406.88</c:v>
                </c:pt>
                <c:pt idx="52500">
                  <c:v>441.9</c:v>
                </c:pt>
                <c:pt idx="52501">
                  <c:v>328.92</c:v>
                </c:pt>
                <c:pt idx="52502">
                  <c:v>296.27</c:v>
                </c:pt>
                <c:pt idx="52503">
                  <c:v>316.45</c:v>
                </c:pt>
                <c:pt idx="52504">
                  <c:v>355.02</c:v>
                </c:pt>
                <c:pt idx="52505">
                  <c:v>378.44</c:v>
                </c:pt>
                <c:pt idx="52506">
                  <c:v>325.79000000000002</c:v>
                </c:pt>
                <c:pt idx="52507">
                  <c:v>383.37</c:v>
                </c:pt>
                <c:pt idx="52508">
                  <c:v>367.54</c:v>
                </c:pt>
                <c:pt idx="52509">
                  <c:v>401.02</c:v>
                </c:pt>
                <c:pt idx="52510">
                  <c:v>562.04</c:v>
                </c:pt>
                <c:pt idx="52511">
                  <c:v>663.44</c:v>
                </c:pt>
                <c:pt idx="52512">
                  <c:v>598.95000000000005</c:v>
                </c:pt>
                <c:pt idx="52513">
                  <c:v>712.98</c:v>
                </c:pt>
                <c:pt idx="52514">
                  <c:v>934.35</c:v>
                </c:pt>
                <c:pt idx="52515">
                  <c:v>1005.08</c:v>
                </c:pt>
                <c:pt idx="52516">
                  <c:v>879.34</c:v>
                </c:pt>
                <c:pt idx="52517">
                  <c:v>815.49</c:v>
                </c:pt>
                <c:pt idx="52518">
                  <c:v>894.72</c:v>
                </c:pt>
                <c:pt idx="52519">
                  <c:v>860.05</c:v>
                </c:pt>
                <c:pt idx="52520">
                  <c:v>767.5</c:v>
                </c:pt>
                <c:pt idx="52521">
                  <c:v>1063.6400000000001</c:v>
                </c:pt>
                <c:pt idx="52522">
                  <c:v>1162.6099999999999</c:v>
                </c:pt>
                <c:pt idx="52523">
                  <c:v>1172.7</c:v>
                </c:pt>
                <c:pt idx="52524">
                  <c:v>853.78</c:v>
                </c:pt>
                <c:pt idx="52525">
                  <c:v>594.36</c:v>
                </c:pt>
                <c:pt idx="52526">
                  <c:v>816.61</c:v>
                </c:pt>
                <c:pt idx="52527">
                  <c:v>779.12</c:v>
                </c:pt>
                <c:pt idx="52528">
                  <c:v>657.66</c:v>
                </c:pt>
                <c:pt idx="52529">
                  <c:v>757.93</c:v>
                </c:pt>
                <c:pt idx="52530">
                  <c:v>644.04999999999995</c:v>
                </c:pt>
                <c:pt idx="52531">
                  <c:v>702.1</c:v>
                </c:pt>
                <c:pt idx="52532">
                  <c:v>678.31</c:v>
                </c:pt>
                <c:pt idx="52533">
                  <c:v>504.21</c:v>
                </c:pt>
                <c:pt idx="52534">
                  <c:v>496.97</c:v>
                </c:pt>
                <c:pt idx="52535">
                  <c:v>589.91</c:v>
                </c:pt>
                <c:pt idx="52536">
                  <c:v>591.17999999999995</c:v>
                </c:pt>
                <c:pt idx="52537">
                  <c:v>629.85</c:v>
                </c:pt>
                <c:pt idx="52538">
                  <c:v>637.85</c:v>
                </c:pt>
                <c:pt idx="52539">
                  <c:v>555.64</c:v>
                </c:pt>
                <c:pt idx="52540">
                  <c:v>511.19</c:v>
                </c:pt>
                <c:pt idx="52541">
                  <c:v>501.81</c:v>
                </c:pt>
                <c:pt idx="52542">
                  <c:v>595.20000000000005</c:v>
                </c:pt>
                <c:pt idx="52543">
                  <c:v>563.04</c:v>
                </c:pt>
                <c:pt idx="52544">
                  <c:v>556.30999999999995</c:v>
                </c:pt>
                <c:pt idx="52545">
                  <c:v>479.37</c:v>
                </c:pt>
                <c:pt idx="52546">
                  <c:v>487.13</c:v>
                </c:pt>
                <c:pt idx="52547">
                  <c:v>418.33</c:v>
                </c:pt>
                <c:pt idx="52548">
                  <c:v>358.91</c:v>
                </c:pt>
                <c:pt idx="52549">
                  <c:v>317.38</c:v>
                </c:pt>
                <c:pt idx="52550">
                  <c:v>246.02</c:v>
                </c:pt>
                <c:pt idx="52551">
                  <c:v>346.03</c:v>
                </c:pt>
                <c:pt idx="52552">
                  <c:v>502.43</c:v>
                </c:pt>
                <c:pt idx="52553">
                  <c:v>285.85000000000002</c:v>
                </c:pt>
                <c:pt idx="52554">
                  <c:v>350.23</c:v>
                </c:pt>
                <c:pt idx="52555">
                  <c:v>326.79000000000002</c:v>
                </c:pt>
                <c:pt idx="52556">
                  <c:v>242.26</c:v>
                </c:pt>
                <c:pt idx="52557">
                  <c:v>264.38</c:v>
                </c:pt>
                <c:pt idx="52558">
                  <c:v>285.70999999999998</c:v>
                </c:pt>
                <c:pt idx="52559">
                  <c:v>245.36</c:v>
                </c:pt>
                <c:pt idx="52560">
                  <c:v>417.6</c:v>
                </c:pt>
                <c:pt idx="52561">
                  <c:v>352.66</c:v>
                </c:pt>
                <c:pt idx="52562">
                  <c:v>347.57</c:v>
                </c:pt>
                <c:pt idx="52563">
                  <c:v>476.61</c:v>
                </c:pt>
                <c:pt idx="52564">
                  <c:v>490.55</c:v>
                </c:pt>
                <c:pt idx="52565">
                  <c:v>604.86</c:v>
                </c:pt>
                <c:pt idx="52566">
                  <c:v>653.53</c:v>
                </c:pt>
                <c:pt idx="52567">
                  <c:v>1026.3800000000001</c:v>
                </c:pt>
                <c:pt idx="52568">
                  <c:v>951.41</c:v>
                </c:pt>
                <c:pt idx="52569">
                  <c:v>708.37</c:v>
                </c:pt>
                <c:pt idx="52570">
                  <c:v>855.23</c:v>
                </c:pt>
                <c:pt idx="52571">
                  <c:v>705.57</c:v>
                </c:pt>
                <c:pt idx="52572">
                  <c:v>1021.47</c:v>
                </c:pt>
                <c:pt idx="52573">
                  <c:v>1110.19</c:v>
                </c:pt>
                <c:pt idx="52574">
                  <c:v>1019.04</c:v>
                </c:pt>
                <c:pt idx="52575">
                  <c:v>1179.82</c:v>
                </c:pt>
                <c:pt idx="52576">
                  <c:v>735.73</c:v>
                </c:pt>
                <c:pt idx="52577">
                  <c:v>706.28</c:v>
                </c:pt>
                <c:pt idx="52578">
                  <c:v>743.36</c:v>
                </c:pt>
                <c:pt idx="52579">
                  <c:v>618.1</c:v>
                </c:pt>
                <c:pt idx="52580">
                  <c:v>635.86</c:v>
                </c:pt>
                <c:pt idx="52581">
                  <c:v>612.27</c:v>
                </c:pt>
                <c:pt idx="52582">
                  <c:v>753.79</c:v>
                </c:pt>
                <c:pt idx="52583">
                  <c:v>660.44</c:v>
                </c:pt>
                <c:pt idx="52584">
                  <c:v>585.5</c:v>
                </c:pt>
                <c:pt idx="52585">
                  <c:v>582.98</c:v>
                </c:pt>
                <c:pt idx="52586">
                  <c:v>651.35</c:v>
                </c:pt>
                <c:pt idx="52587">
                  <c:v>466.99</c:v>
                </c:pt>
                <c:pt idx="52588">
                  <c:v>556.66</c:v>
                </c:pt>
                <c:pt idx="52589">
                  <c:v>495.6</c:v>
                </c:pt>
                <c:pt idx="52590">
                  <c:v>605.54999999999995</c:v>
                </c:pt>
                <c:pt idx="52591">
                  <c:v>419.35</c:v>
                </c:pt>
                <c:pt idx="52592">
                  <c:v>479.99</c:v>
                </c:pt>
                <c:pt idx="52593">
                  <c:v>377.45</c:v>
                </c:pt>
                <c:pt idx="52594">
                  <c:v>404.23</c:v>
                </c:pt>
                <c:pt idx="52595">
                  <c:v>401.14</c:v>
                </c:pt>
                <c:pt idx="52596">
                  <c:v>422.46</c:v>
                </c:pt>
                <c:pt idx="52597">
                  <c:v>425.73</c:v>
                </c:pt>
                <c:pt idx="52598">
                  <c:v>387.51</c:v>
                </c:pt>
                <c:pt idx="52599">
                  <c:v>306.55</c:v>
                </c:pt>
                <c:pt idx="52600">
                  <c:v>319.64999999999998</c:v>
                </c:pt>
                <c:pt idx="52601">
                  <c:v>302.58</c:v>
                </c:pt>
                <c:pt idx="52602">
                  <c:v>296.19</c:v>
                </c:pt>
                <c:pt idx="52603">
                  <c:v>240.38</c:v>
                </c:pt>
                <c:pt idx="52604">
                  <c:v>406.88</c:v>
                </c:pt>
                <c:pt idx="52605">
                  <c:v>202.75</c:v>
                </c:pt>
                <c:pt idx="52606">
                  <c:v>300.83</c:v>
                </c:pt>
                <c:pt idx="52607">
                  <c:v>212.14</c:v>
                </c:pt>
                <c:pt idx="52608">
                  <c:v>317.37</c:v>
                </c:pt>
                <c:pt idx="52609">
                  <c:v>293.83</c:v>
                </c:pt>
                <c:pt idx="52610">
                  <c:v>353.64</c:v>
                </c:pt>
                <c:pt idx="52611">
                  <c:v>401.59</c:v>
                </c:pt>
                <c:pt idx="52612">
                  <c:v>409.2</c:v>
                </c:pt>
                <c:pt idx="52613">
                  <c:v>370.54</c:v>
                </c:pt>
                <c:pt idx="52614">
                  <c:v>507.88</c:v>
                </c:pt>
                <c:pt idx="52615">
                  <c:v>522.65</c:v>
                </c:pt>
                <c:pt idx="52616">
                  <c:v>482.94</c:v>
                </c:pt>
                <c:pt idx="52617">
                  <c:v>584.29</c:v>
                </c:pt>
                <c:pt idx="52618">
                  <c:v>509.84</c:v>
                </c:pt>
                <c:pt idx="52619">
                  <c:v>964.83</c:v>
                </c:pt>
                <c:pt idx="52620">
                  <c:v>9397.08</c:v>
                </c:pt>
                <c:pt idx="52621">
                  <c:v>8445.2000000000007</c:v>
                </c:pt>
                <c:pt idx="52622">
                  <c:v>8466.83</c:v>
                </c:pt>
                <c:pt idx="52623">
                  <c:v>6037.65</c:v>
                </c:pt>
                <c:pt idx="52624">
                  <c:v>6333.13</c:v>
                </c:pt>
                <c:pt idx="52625">
                  <c:v>6359.08</c:v>
                </c:pt>
                <c:pt idx="52626">
                  <c:v>5903.15</c:v>
                </c:pt>
                <c:pt idx="52627">
                  <c:v>5021.87</c:v>
                </c:pt>
                <c:pt idx="52628">
                  <c:v>6405</c:v>
                </c:pt>
                <c:pt idx="52629">
                  <c:v>6239.88</c:v>
                </c:pt>
                <c:pt idx="52630">
                  <c:v>6034.42</c:v>
                </c:pt>
                <c:pt idx="52631">
                  <c:v>6680</c:v>
                </c:pt>
                <c:pt idx="52632">
                  <c:v>5765.92</c:v>
                </c:pt>
                <c:pt idx="52633">
                  <c:v>6448.56</c:v>
                </c:pt>
                <c:pt idx="52634">
                  <c:v>5970</c:v>
                </c:pt>
                <c:pt idx="52635">
                  <c:v>5490.96</c:v>
                </c:pt>
                <c:pt idx="52636">
                  <c:v>5842</c:v>
                </c:pt>
                <c:pt idx="52637">
                  <c:v>6970</c:v>
                </c:pt>
                <c:pt idx="52638">
                  <c:v>6425.5</c:v>
                </c:pt>
                <c:pt idx="52639">
                  <c:v>7180</c:v>
                </c:pt>
                <c:pt idx="52640">
                  <c:v>7567.5</c:v>
                </c:pt>
                <c:pt idx="52641">
                  <c:v>7503.5</c:v>
                </c:pt>
                <c:pt idx="52642">
                  <c:v>6288</c:v>
                </c:pt>
                <c:pt idx="52643">
                  <c:v>6441</c:v>
                </c:pt>
                <c:pt idx="52644">
                  <c:v>6090.98</c:v>
                </c:pt>
                <c:pt idx="52645">
                  <c:v>6884.51</c:v>
                </c:pt>
                <c:pt idx="52646">
                  <c:v>7081.11</c:v>
                </c:pt>
                <c:pt idx="52647">
                  <c:v>6642.85</c:v>
                </c:pt>
                <c:pt idx="52648">
                  <c:v>7208.16</c:v>
                </c:pt>
                <c:pt idx="52649">
                  <c:v>8246.34</c:v>
                </c:pt>
                <c:pt idx="52650">
                  <c:v>5416.34</c:v>
                </c:pt>
                <c:pt idx="52651">
                  <c:v>5006.8500000000004</c:v>
                </c:pt>
                <c:pt idx="52652">
                  <c:v>5039.71</c:v>
                </c:pt>
                <c:pt idx="52653">
                  <c:v>5324.55</c:v>
                </c:pt>
                <c:pt idx="52654">
                  <c:v>5372.56</c:v>
                </c:pt>
                <c:pt idx="52655">
                  <c:v>6294.15</c:v>
                </c:pt>
                <c:pt idx="52656">
                  <c:v>7885.38</c:v>
                </c:pt>
                <c:pt idx="52657">
                  <c:v>6441.52</c:v>
                </c:pt>
                <c:pt idx="52658">
                  <c:v>6940.03</c:v>
                </c:pt>
                <c:pt idx="52659">
                  <c:v>7249.67</c:v>
                </c:pt>
                <c:pt idx="52660">
                  <c:v>7377.3</c:v>
                </c:pt>
                <c:pt idx="52661">
                  <c:v>7696.9</c:v>
                </c:pt>
                <c:pt idx="52662">
                  <c:v>10120.700000000001</c:v>
                </c:pt>
                <c:pt idx="52663">
                  <c:v>8222.7000000000007</c:v>
                </c:pt>
                <c:pt idx="52664">
                  <c:v>8836.1</c:v>
                </c:pt>
                <c:pt idx="52665">
                  <c:v>11410.77</c:v>
                </c:pt>
                <c:pt idx="52666">
                  <c:v>19256.09</c:v>
                </c:pt>
                <c:pt idx="52667">
                  <c:v>6958.25</c:v>
                </c:pt>
                <c:pt idx="52668">
                  <c:v>5831.2</c:v>
                </c:pt>
                <c:pt idx="52669">
                  <c:v>6046.4</c:v>
                </c:pt>
                <c:pt idx="52670">
                  <c:v>6226.6</c:v>
                </c:pt>
                <c:pt idx="52671">
                  <c:v>6323.85</c:v>
                </c:pt>
                <c:pt idx="52672">
                  <c:v>8302.9699999999993</c:v>
                </c:pt>
                <c:pt idx="52673">
                  <c:v>7273.97</c:v>
                </c:pt>
                <c:pt idx="52674">
                  <c:v>9626.92</c:v>
                </c:pt>
                <c:pt idx="52675">
                  <c:v>7496.02</c:v>
                </c:pt>
                <c:pt idx="52676">
                  <c:v>7082.86</c:v>
                </c:pt>
                <c:pt idx="52677">
                  <c:v>6560.71</c:v>
                </c:pt>
                <c:pt idx="52678">
                  <c:v>6639.86</c:v>
                </c:pt>
                <c:pt idx="52679">
                  <c:v>5847.25</c:v>
                </c:pt>
                <c:pt idx="52680">
                  <c:v>4861.97</c:v>
                </c:pt>
                <c:pt idx="52681">
                  <c:v>5790.94</c:v>
                </c:pt>
                <c:pt idx="52682">
                  <c:v>5186.04</c:v>
                </c:pt>
                <c:pt idx="52683">
                  <c:v>7474.88</c:v>
                </c:pt>
                <c:pt idx="52684">
                  <c:v>6685.37</c:v>
                </c:pt>
                <c:pt idx="52685">
                  <c:v>7608.87</c:v>
                </c:pt>
                <c:pt idx="52686">
                  <c:v>7288.59</c:v>
                </c:pt>
                <c:pt idx="52687">
                  <c:v>5782.31</c:v>
                </c:pt>
                <c:pt idx="52688">
                  <c:v>6728.2</c:v>
                </c:pt>
                <c:pt idx="52689">
                  <c:v>6986.16</c:v>
                </c:pt>
                <c:pt idx="52690">
                  <c:v>7680.04</c:v>
                </c:pt>
                <c:pt idx="52691">
                  <c:v>7290.33</c:v>
                </c:pt>
                <c:pt idx="52692">
                  <c:v>6729.18</c:v>
                </c:pt>
                <c:pt idx="52693">
                  <c:v>7628.16</c:v>
                </c:pt>
                <c:pt idx="52694">
                  <c:v>7241.92</c:v>
                </c:pt>
                <c:pt idx="52695">
                  <c:v>7045.79</c:v>
                </c:pt>
                <c:pt idx="52696">
                  <c:v>6447.25</c:v>
                </c:pt>
                <c:pt idx="52697">
                  <c:v>5879.17</c:v>
                </c:pt>
                <c:pt idx="52698">
                  <c:v>6816.5</c:v>
                </c:pt>
                <c:pt idx="52699">
                  <c:v>6511</c:v>
                </c:pt>
                <c:pt idx="52700">
                  <c:v>7099.11</c:v>
                </c:pt>
                <c:pt idx="52701">
                  <c:v>7110.53</c:v>
                </c:pt>
                <c:pt idx="52702">
                  <c:v>5342.72</c:v>
                </c:pt>
                <c:pt idx="52703">
                  <c:v>5789.32</c:v>
                </c:pt>
                <c:pt idx="52704">
                  <c:v>5348.88</c:v>
                </c:pt>
                <c:pt idx="52705">
                  <c:v>4986.91</c:v>
                </c:pt>
                <c:pt idx="52706">
                  <c:v>4843.58</c:v>
                </c:pt>
                <c:pt idx="52707">
                  <c:v>6195.02</c:v>
                </c:pt>
                <c:pt idx="52708">
                  <c:v>5240.82</c:v>
                </c:pt>
                <c:pt idx="52709">
                  <c:v>6240.94</c:v>
                </c:pt>
                <c:pt idx="52710">
                  <c:v>6632.16</c:v>
                </c:pt>
                <c:pt idx="52711">
                  <c:v>6965.47</c:v>
                </c:pt>
                <c:pt idx="52712">
                  <c:v>6738</c:v>
                </c:pt>
                <c:pt idx="52713">
                  <c:v>6848.71</c:v>
                </c:pt>
                <c:pt idx="52714">
                  <c:v>8643.14</c:v>
                </c:pt>
                <c:pt idx="52715">
                  <c:v>7962.83</c:v>
                </c:pt>
                <c:pt idx="52716">
                  <c:v>11140.9</c:v>
                </c:pt>
                <c:pt idx="52717">
                  <c:v>13535.78</c:v>
                </c:pt>
                <c:pt idx="52718">
                  <c:v>18941.080000000002</c:v>
                </c:pt>
                <c:pt idx="52719">
                  <c:v>9146.1200000000008</c:v>
                </c:pt>
                <c:pt idx="52720">
                  <c:v>5613.48</c:v>
                </c:pt>
                <c:pt idx="52721">
                  <c:v>5068.68</c:v>
                </c:pt>
                <c:pt idx="52722">
                  <c:v>5830.42</c:v>
                </c:pt>
                <c:pt idx="52723">
                  <c:v>5336.37</c:v>
                </c:pt>
                <c:pt idx="52724">
                  <c:v>8090.85</c:v>
                </c:pt>
                <c:pt idx="52725">
                  <c:v>8247.9699999999993</c:v>
                </c:pt>
                <c:pt idx="52726">
                  <c:v>9032.06</c:v>
                </c:pt>
                <c:pt idx="52727">
                  <c:v>6465.62</c:v>
                </c:pt>
                <c:pt idx="52728">
                  <c:v>6621.1</c:v>
                </c:pt>
                <c:pt idx="52729">
                  <c:v>6031.9</c:v>
                </c:pt>
                <c:pt idx="52730">
                  <c:v>6499.53</c:v>
                </c:pt>
                <c:pt idx="52731">
                  <c:v>5887.3</c:v>
                </c:pt>
                <c:pt idx="52732">
                  <c:v>5251.77</c:v>
                </c:pt>
                <c:pt idx="52733">
                  <c:v>6223.46</c:v>
                </c:pt>
                <c:pt idx="52734">
                  <c:v>6384.54</c:v>
                </c:pt>
                <c:pt idx="52735">
                  <c:v>6140.49</c:v>
                </c:pt>
                <c:pt idx="52736">
                  <c:v>5480.92</c:v>
                </c:pt>
                <c:pt idx="52737">
                  <c:v>6048.45</c:v>
                </c:pt>
                <c:pt idx="52738">
                  <c:v>6350.54</c:v>
                </c:pt>
                <c:pt idx="52739">
                  <c:v>6037.62</c:v>
                </c:pt>
                <c:pt idx="52740">
                  <c:v>6067.67</c:v>
                </c:pt>
                <c:pt idx="52741">
                  <c:v>5786.55</c:v>
                </c:pt>
                <c:pt idx="52742">
                  <c:v>7086.83</c:v>
                </c:pt>
                <c:pt idx="52743">
                  <c:v>6519.45</c:v>
                </c:pt>
                <c:pt idx="52744">
                  <c:v>6503.82</c:v>
                </c:pt>
                <c:pt idx="52745">
                  <c:v>6593.31</c:v>
                </c:pt>
                <c:pt idx="52746">
                  <c:v>7052.88</c:v>
                </c:pt>
                <c:pt idx="52747">
                  <c:v>5689.9</c:v>
                </c:pt>
                <c:pt idx="52748">
                  <c:v>6379.55</c:v>
                </c:pt>
                <c:pt idx="52749">
                  <c:v>6448.56</c:v>
                </c:pt>
                <c:pt idx="52750">
                  <c:v>6758.31</c:v>
                </c:pt>
                <c:pt idx="52751">
                  <c:v>5772.81</c:v>
                </c:pt>
                <c:pt idx="52752">
                  <c:v>5848.38</c:v>
                </c:pt>
                <c:pt idx="52753">
                  <c:v>6798.73</c:v>
                </c:pt>
                <c:pt idx="52754">
                  <c:v>6040.25</c:v>
                </c:pt>
                <c:pt idx="52755">
                  <c:v>5495.79</c:v>
                </c:pt>
                <c:pt idx="52756">
                  <c:v>5155.53</c:v>
                </c:pt>
                <c:pt idx="52757">
                  <c:v>6199.76</c:v>
                </c:pt>
                <c:pt idx="52758">
                  <c:v>5746.58</c:v>
                </c:pt>
                <c:pt idx="52759">
                  <c:v>5883.76</c:v>
                </c:pt>
                <c:pt idx="52760">
                  <c:v>5492.39</c:v>
                </c:pt>
                <c:pt idx="52761">
                  <c:v>5205.6400000000003</c:v>
                </c:pt>
                <c:pt idx="52762">
                  <c:v>5644.86</c:v>
                </c:pt>
                <c:pt idx="52763">
                  <c:v>5952.4</c:v>
                </c:pt>
                <c:pt idx="52764">
                  <c:v>5445.46</c:v>
                </c:pt>
                <c:pt idx="52765">
                  <c:v>5125.9399999999996</c:v>
                </c:pt>
                <c:pt idx="52766">
                  <c:v>4985</c:v>
                </c:pt>
                <c:pt idx="52767">
                  <c:v>5128.88</c:v>
                </c:pt>
                <c:pt idx="52768">
                  <c:v>4608.5</c:v>
                </c:pt>
                <c:pt idx="52769">
                  <c:v>4577.88</c:v>
                </c:pt>
                <c:pt idx="52770">
                  <c:v>5008.76</c:v>
                </c:pt>
                <c:pt idx="52771">
                  <c:v>5326</c:v>
                </c:pt>
                <c:pt idx="52772">
                  <c:v>5379.64</c:v>
                </c:pt>
                <c:pt idx="52773">
                  <c:v>4910.76</c:v>
                </c:pt>
                <c:pt idx="52774">
                  <c:v>4821.5</c:v>
                </c:pt>
                <c:pt idx="52775">
                  <c:v>6668.52</c:v>
                </c:pt>
                <c:pt idx="52776">
                  <c:v>6214.74</c:v>
                </c:pt>
                <c:pt idx="52777">
                  <c:v>5872.86</c:v>
                </c:pt>
                <c:pt idx="52778">
                  <c:v>6493.93</c:v>
                </c:pt>
                <c:pt idx="52779">
                  <c:v>6082.14</c:v>
                </c:pt>
                <c:pt idx="52780">
                  <c:v>6099.38</c:v>
                </c:pt>
                <c:pt idx="52781">
                  <c:v>6572.28</c:v>
                </c:pt>
                <c:pt idx="52782">
                  <c:v>6451.78</c:v>
                </c:pt>
                <c:pt idx="52783">
                  <c:v>6270.86</c:v>
                </c:pt>
                <c:pt idx="52784">
                  <c:v>5435.02</c:v>
                </c:pt>
                <c:pt idx="52785">
                  <c:v>5615.52</c:v>
                </c:pt>
                <c:pt idx="52786">
                  <c:v>5364.53</c:v>
                </c:pt>
                <c:pt idx="52787">
                  <c:v>5311.34</c:v>
                </c:pt>
                <c:pt idx="52788">
                  <c:v>5806.97</c:v>
                </c:pt>
                <c:pt idx="52789">
                  <c:v>5989.93</c:v>
                </c:pt>
                <c:pt idx="52790">
                  <c:v>5535.3</c:v>
                </c:pt>
                <c:pt idx="52791">
                  <c:v>6457.3</c:v>
                </c:pt>
                <c:pt idx="52792">
                  <c:v>7116.3</c:v>
                </c:pt>
                <c:pt idx="52793">
                  <c:v>4825.18</c:v>
                </c:pt>
                <c:pt idx="52794">
                  <c:v>4639.1000000000004</c:v>
                </c:pt>
                <c:pt idx="52795">
                  <c:v>4516.32</c:v>
                </c:pt>
                <c:pt idx="52796">
                  <c:v>4456.58</c:v>
                </c:pt>
                <c:pt idx="52797">
                  <c:v>3878.24</c:v>
                </c:pt>
                <c:pt idx="52798">
                  <c:v>4264.6000000000004</c:v>
                </c:pt>
                <c:pt idx="52799">
                  <c:v>5710.5</c:v>
                </c:pt>
                <c:pt idx="52800">
                  <c:v>5357.42</c:v>
                </c:pt>
                <c:pt idx="52801">
                  <c:v>5133.32</c:v>
                </c:pt>
                <c:pt idx="52802">
                  <c:v>5099.3</c:v>
                </c:pt>
                <c:pt idx="52803">
                  <c:v>4469.6000000000004</c:v>
                </c:pt>
                <c:pt idx="52804">
                  <c:v>5178.5</c:v>
                </c:pt>
                <c:pt idx="52805">
                  <c:v>5212.0600000000004</c:v>
                </c:pt>
                <c:pt idx="52806">
                  <c:v>4349.0600000000004</c:v>
                </c:pt>
                <c:pt idx="52807">
                  <c:v>4261.9399999999996</c:v>
                </c:pt>
                <c:pt idx="52808">
                  <c:v>4776.28</c:v>
                </c:pt>
                <c:pt idx="52809">
                  <c:v>6665.76</c:v>
                </c:pt>
                <c:pt idx="52810">
                  <c:v>4583.4399999999996</c:v>
                </c:pt>
                <c:pt idx="52811">
                  <c:v>4233.6400000000003</c:v>
                </c:pt>
                <c:pt idx="52812">
                  <c:v>3526.46</c:v>
                </c:pt>
                <c:pt idx="52813">
                  <c:v>3331.88</c:v>
                </c:pt>
                <c:pt idx="52814">
                  <c:v>4608.2</c:v>
                </c:pt>
                <c:pt idx="52815">
                  <c:v>5270.44</c:v>
                </c:pt>
                <c:pt idx="52816">
                  <c:v>5164.42</c:v>
                </c:pt>
                <c:pt idx="52817">
                  <c:v>6412.26</c:v>
                </c:pt>
                <c:pt idx="52818">
                  <c:v>5062.7</c:v>
                </c:pt>
                <c:pt idx="52819">
                  <c:v>4881.0200000000004</c:v>
                </c:pt>
                <c:pt idx="52820">
                  <c:v>4433.0200000000004</c:v>
                </c:pt>
                <c:pt idx="52821">
                  <c:v>6056.3</c:v>
                </c:pt>
                <c:pt idx="52822">
                  <c:v>6095.36</c:v>
                </c:pt>
                <c:pt idx="52823">
                  <c:v>5816.76</c:v>
                </c:pt>
                <c:pt idx="52824">
                  <c:v>6568.22</c:v>
                </c:pt>
                <c:pt idx="52825">
                  <c:v>5526.88</c:v>
                </c:pt>
                <c:pt idx="52826">
                  <c:v>6505.8</c:v>
                </c:pt>
                <c:pt idx="52827">
                  <c:v>5976.22</c:v>
                </c:pt>
                <c:pt idx="52828">
                  <c:v>5616.96</c:v>
                </c:pt>
                <c:pt idx="52829">
                  <c:v>4975.66</c:v>
                </c:pt>
                <c:pt idx="52830">
                  <c:v>5124.0600000000004</c:v>
                </c:pt>
                <c:pt idx="52831">
                  <c:v>5679</c:v>
                </c:pt>
                <c:pt idx="52832">
                  <c:v>5995.44</c:v>
                </c:pt>
                <c:pt idx="52833">
                  <c:v>5948.38</c:v>
                </c:pt>
                <c:pt idx="52834">
                  <c:v>6616.01</c:v>
                </c:pt>
                <c:pt idx="52835">
                  <c:v>4732.3999999999996</c:v>
                </c:pt>
                <c:pt idx="52836">
                  <c:v>5465.5</c:v>
                </c:pt>
                <c:pt idx="52837">
                  <c:v>5247.7</c:v>
                </c:pt>
                <c:pt idx="52838">
                  <c:v>5222.22</c:v>
                </c:pt>
                <c:pt idx="52839">
                  <c:v>5638.94</c:v>
                </c:pt>
                <c:pt idx="52840">
                  <c:v>5925.76</c:v>
                </c:pt>
                <c:pt idx="52841">
                  <c:v>5637.68</c:v>
                </c:pt>
                <c:pt idx="52842">
                  <c:v>4823.9799999999996</c:v>
                </c:pt>
                <c:pt idx="52843">
                  <c:v>5611.82</c:v>
                </c:pt>
                <c:pt idx="52844">
                  <c:v>5982.36</c:v>
                </c:pt>
                <c:pt idx="52845">
                  <c:v>5239.84</c:v>
                </c:pt>
                <c:pt idx="52846">
                  <c:v>4086.19</c:v>
                </c:pt>
                <c:pt idx="52847">
                  <c:v>4251.57</c:v>
                </c:pt>
                <c:pt idx="52848">
                  <c:v>4212.12</c:v>
                </c:pt>
                <c:pt idx="52849">
                  <c:v>4031.4</c:v>
                </c:pt>
                <c:pt idx="52850">
                  <c:v>4594.8599999999997</c:v>
                </c:pt>
                <c:pt idx="52851">
                  <c:v>3941.26</c:v>
                </c:pt>
                <c:pt idx="52852">
                  <c:v>4583.74</c:v>
                </c:pt>
                <c:pt idx="52853">
                  <c:v>3458.52</c:v>
                </c:pt>
                <c:pt idx="52854">
                  <c:v>3759.78</c:v>
                </c:pt>
                <c:pt idx="52855">
                  <c:v>3996.37</c:v>
                </c:pt>
                <c:pt idx="52856">
                  <c:v>3747.5</c:v>
                </c:pt>
                <c:pt idx="52857">
                  <c:v>4607.21</c:v>
                </c:pt>
                <c:pt idx="52858">
                  <c:v>3413.23</c:v>
                </c:pt>
                <c:pt idx="52859">
                  <c:v>4339.79</c:v>
                </c:pt>
                <c:pt idx="52860">
                  <c:v>3995.92</c:v>
                </c:pt>
                <c:pt idx="52861">
                  <c:v>5447.98</c:v>
                </c:pt>
                <c:pt idx="52862">
                  <c:v>3626.25</c:v>
                </c:pt>
                <c:pt idx="52863">
                  <c:v>3102.42</c:v>
                </c:pt>
                <c:pt idx="52864">
                  <c:v>3241.06</c:v>
                </c:pt>
                <c:pt idx="52865">
                  <c:v>3474.36</c:v>
                </c:pt>
                <c:pt idx="52866">
                  <c:v>3646.56</c:v>
                </c:pt>
                <c:pt idx="52867">
                  <c:v>5634.94</c:v>
                </c:pt>
                <c:pt idx="52868">
                  <c:v>5207.32</c:v>
                </c:pt>
                <c:pt idx="52869">
                  <c:v>4621.3999999999996</c:v>
                </c:pt>
                <c:pt idx="52870">
                  <c:v>4667.32</c:v>
                </c:pt>
                <c:pt idx="52871">
                  <c:v>4312.66</c:v>
                </c:pt>
                <c:pt idx="52872">
                  <c:v>4980.33</c:v>
                </c:pt>
                <c:pt idx="52873">
                  <c:v>5808.68</c:v>
                </c:pt>
                <c:pt idx="52874">
                  <c:v>5640.18</c:v>
                </c:pt>
                <c:pt idx="52875">
                  <c:v>5348.74</c:v>
                </c:pt>
                <c:pt idx="52876">
                  <c:v>5440.64</c:v>
                </c:pt>
                <c:pt idx="52877">
                  <c:v>4926.66</c:v>
                </c:pt>
                <c:pt idx="52878">
                  <c:v>5481.98</c:v>
                </c:pt>
                <c:pt idx="52879">
                  <c:v>4816.84</c:v>
                </c:pt>
                <c:pt idx="52880">
                  <c:v>5183.26</c:v>
                </c:pt>
                <c:pt idx="52881">
                  <c:v>4749.22</c:v>
                </c:pt>
                <c:pt idx="52882">
                  <c:v>4511.08</c:v>
                </c:pt>
                <c:pt idx="52883">
                  <c:v>4808.8999999999996</c:v>
                </c:pt>
                <c:pt idx="52884">
                  <c:v>4529.78</c:v>
                </c:pt>
                <c:pt idx="52885">
                  <c:v>4888.17</c:v>
                </c:pt>
                <c:pt idx="52886">
                  <c:v>5367.62</c:v>
                </c:pt>
                <c:pt idx="52887">
                  <c:v>5053.54</c:v>
                </c:pt>
                <c:pt idx="52888">
                  <c:v>5933.56</c:v>
                </c:pt>
                <c:pt idx="52889">
                  <c:v>4732.58</c:v>
                </c:pt>
                <c:pt idx="52890">
                  <c:v>5107.9799999999996</c:v>
                </c:pt>
                <c:pt idx="52891">
                  <c:v>4662.22</c:v>
                </c:pt>
                <c:pt idx="52892">
                  <c:v>4975.8</c:v>
                </c:pt>
                <c:pt idx="52893">
                  <c:v>4524.22</c:v>
                </c:pt>
                <c:pt idx="52894">
                  <c:v>5009.58</c:v>
                </c:pt>
                <c:pt idx="52895">
                  <c:v>4556.76</c:v>
                </c:pt>
                <c:pt idx="52896">
                  <c:v>5258.88</c:v>
                </c:pt>
                <c:pt idx="52897">
                  <c:v>4349.74</c:v>
                </c:pt>
                <c:pt idx="52898">
                  <c:v>4412.0600000000004</c:v>
                </c:pt>
                <c:pt idx="52899">
                  <c:v>3600.5</c:v>
                </c:pt>
                <c:pt idx="52900">
                  <c:v>3475.04</c:v>
                </c:pt>
                <c:pt idx="52901">
                  <c:v>3965.65</c:v>
                </c:pt>
                <c:pt idx="52902">
                  <c:v>3352.2</c:v>
                </c:pt>
                <c:pt idx="52903">
                  <c:v>4206.8500000000004</c:v>
                </c:pt>
                <c:pt idx="52904">
                  <c:v>4483.3100000000004</c:v>
                </c:pt>
                <c:pt idx="52905">
                  <c:v>4794.16</c:v>
                </c:pt>
                <c:pt idx="52906">
                  <c:v>2662</c:v>
                </c:pt>
                <c:pt idx="52907">
                  <c:v>3062.38</c:v>
                </c:pt>
                <c:pt idx="52908">
                  <c:v>2716.5</c:v>
                </c:pt>
                <c:pt idx="52909">
                  <c:v>2885.5</c:v>
                </c:pt>
                <c:pt idx="52910">
                  <c:v>2781.64</c:v>
                </c:pt>
                <c:pt idx="52911">
                  <c:v>2701.38</c:v>
                </c:pt>
                <c:pt idx="52912">
                  <c:v>2441.38</c:v>
                </c:pt>
                <c:pt idx="52913">
                  <c:v>2030.96</c:v>
                </c:pt>
                <c:pt idx="52914">
                  <c:v>2308.38</c:v>
                </c:pt>
                <c:pt idx="52915">
                  <c:v>2463.42</c:v>
                </c:pt>
                <c:pt idx="52916">
                  <c:v>2513.7800000000002</c:v>
                </c:pt>
                <c:pt idx="52917">
                  <c:v>2533.6799999999998</c:v>
                </c:pt>
                <c:pt idx="52918">
                  <c:v>2498.36</c:v>
                </c:pt>
                <c:pt idx="52919">
                  <c:v>2415.16</c:v>
                </c:pt>
                <c:pt idx="52920">
                  <c:v>2101.1999999999998</c:v>
                </c:pt>
                <c:pt idx="52921">
                  <c:v>2411.42</c:v>
                </c:pt>
                <c:pt idx="52922">
                  <c:v>2073.0500000000002</c:v>
                </c:pt>
                <c:pt idx="52923">
                  <c:v>2551.3000000000002</c:v>
                </c:pt>
                <c:pt idx="52924">
                  <c:v>2602.7600000000002</c:v>
                </c:pt>
                <c:pt idx="52925">
                  <c:v>2075.84</c:v>
                </c:pt>
                <c:pt idx="52926">
                  <c:v>2216.5500000000002</c:v>
                </c:pt>
                <c:pt idx="52927">
                  <c:v>2849.6</c:v>
                </c:pt>
                <c:pt idx="52928">
                  <c:v>2625.77</c:v>
                </c:pt>
                <c:pt idx="52929">
                  <c:v>2699.72</c:v>
                </c:pt>
                <c:pt idx="52930">
                  <c:v>2415.5100000000002</c:v>
                </c:pt>
                <c:pt idx="52931">
                  <c:v>3820.22</c:v>
                </c:pt>
                <c:pt idx="52932">
                  <c:v>4979.5600000000004</c:v>
                </c:pt>
                <c:pt idx="52933">
                  <c:v>5712.36</c:v>
                </c:pt>
                <c:pt idx="52934">
                  <c:v>7980.59</c:v>
                </c:pt>
                <c:pt idx="52935">
                  <c:v>7031.5</c:v>
                </c:pt>
                <c:pt idx="52936">
                  <c:v>2658</c:v>
                </c:pt>
                <c:pt idx="52937">
                  <c:v>4151</c:v>
                </c:pt>
                <c:pt idx="52938">
                  <c:v>2032.75</c:v>
                </c:pt>
                <c:pt idx="52939">
                  <c:v>2699.24</c:v>
                </c:pt>
                <c:pt idx="52940">
                  <c:v>1987.21</c:v>
                </c:pt>
                <c:pt idx="52941">
                  <c:v>2376.5</c:v>
                </c:pt>
                <c:pt idx="52942">
                  <c:v>2544.5</c:v>
                </c:pt>
                <c:pt idx="52943">
                  <c:v>2100.0500000000002</c:v>
                </c:pt>
                <c:pt idx="52944">
                  <c:v>2687.9</c:v>
                </c:pt>
                <c:pt idx="52945">
                  <c:v>3275.8</c:v>
                </c:pt>
                <c:pt idx="52946">
                  <c:v>2286.4</c:v>
                </c:pt>
                <c:pt idx="52947">
                  <c:v>3221.6</c:v>
                </c:pt>
                <c:pt idx="52948">
                  <c:v>4357.7</c:v>
                </c:pt>
                <c:pt idx="52949">
                  <c:v>4050.3</c:v>
                </c:pt>
                <c:pt idx="52950">
                  <c:v>4620</c:v>
                </c:pt>
                <c:pt idx="52951">
                  <c:v>5654.8</c:v>
                </c:pt>
                <c:pt idx="52952">
                  <c:v>8394.99</c:v>
                </c:pt>
                <c:pt idx="52953">
                  <c:v>2694.34</c:v>
                </c:pt>
                <c:pt idx="52954">
                  <c:v>2407.1</c:v>
                </c:pt>
                <c:pt idx="52955">
                  <c:v>2961.77</c:v>
                </c:pt>
                <c:pt idx="52956">
                  <c:v>2440.5</c:v>
                </c:pt>
                <c:pt idx="52957">
                  <c:v>2053.4</c:v>
                </c:pt>
                <c:pt idx="52958">
                  <c:v>3056.35</c:v>
                </c:pt>
                <c:pt idx="52959">
                  <c:v>1683.35</c:v>
                </c:pt>
                <c:pt idx="52960">
                  <c:v>2295.5</c:v>
                </c:pt>
                <c:pt idx="52961">
                  <c:v>2191.5</c:v>
                </c:pt>
                <c:pt idx="52962">
                  <c:v>2076.65</c:v>
                </c:pt>
                <c:pt idx="52963">
                  <c:v>2352.8000000000002</c:v>
                </c:pt>
                <c:pt idx="52964">
                  <c:v>1957</c:v>
                </c:pt>
                <c:pt idx="52965">
                  <c:v>2094.6999999999998</c:v>
                </c:pt>
                <c:pt idx="52966">
                  <c:v>2067.85</c:v>
                </c:pt>
                <c:pt idx="52967">
                  <c:v>2931.14</c:v>
                </c:pt>
                <c:pt idx="52968">
                  <c:v>2613.98</c:v>
                </c:pt>
                <c:pt idx="52969">
                  <c:v>2426.08</c:v>
                </c:pt>
                <c:pt idx="52970">
                  <c:v>2470.4</c:v>
                </c:pt>
                <c:pt idx="52971">
                  <c:v>2577.64</c:v>
                </c:pt>
                <c:pt idx="52972">
                  <c:v>2793.64</c:v>
                </c:pt>
                <c:pt idx="52973">
                  <c:v>2277.1799999999998</c:v>
                </c:pt>
                <c:pt idx="52974">
                  <c:v>2213.14</c:v>
                </c:pt>
                <c:pt idx="52975">
                  <c:v>3086.62</c:v>
                </c:pt>
                <c:pt idx="52976">
                  <c:v>2980.04</c:v>
                </c:pt>
                <c:pt idx="52977">
                  <c:v>3235.96</c:v>
                </c:pt>
                <c:pt idx="52978">
                  <c:v>3088.49</c:v>
                </c:pt>
                <c:pt idx="52979">
                  <c:v>2989.03</c:v>
                </c:pt>
                <c:pt idx="52980">
                  <c:v>3313.18</c:v>
                </c:pt>
                <c:pt idx="52981">
                  <c:v>3745.06</c:v>
                </c:pt>
                <c:pt idx="52982">
                  <c:v>4022.15</c:v>
                </c:pt>
                <c:pt idx="52983">
                  <c:v>5354.75</c:v>
                </c:pt>
                <c:pt idx="52984">
                  <c:v>5795.28</c:v>
                </c:pt>
                <c:pt idx="52985">
                  <c:v>5556.69</c:v>
                </c:pt>
                <c:pt idx="52986">
                  <c:v>8313.98</c:v>
                </c:pt>
                <c:pt idx="52987">
                  <c:v>7965.93</c:v>
                </c:pt>
                <c:pt idx="52988">
                  <c:v>2675.42</c:v>
                </c:pt>
                <c:pt idx="52989">
                  <c:v>2530.42</c:v>
                </c:pt>
                <c:pt idx="52990">
                  <c:v>1956.12</c:v>
                </c:pt>
                <c:pt idx="52991">
                  <c:v>1876.41</c:v>
                </c:pt>
                <c:pt idx="52992">
                  <c:v>2483.3200000000002</c:v>
                </c:pt>
                <c:pt idx="52993">
                  <c:v>2425.5500000000002</c:v>
                </c:pt>
                <c:pt idx="52994">
                  <c:v>2422.92</c:v>
                </c:pt>
                <c:pt idx="52995">
                  <c:v>2224.4899999999998</c:v>
                </c:pt>
                <c:pt idx="52996">
                  <c:v>2638.28</c:v>
                </c:pt>
                <c:pt idx="52997">
                  <c:v>3359.14</c:v>
                </c:pt>
                <c:pt idx="52998">
                  <c:v>3207.57</c:v>
                </c:pt>
                <c:pt idx="52999">
                  <c:v>3480.88</c:v>
                </c:pt>
                <c:pt idx="53000">
                  <c:v>3837.41</c:v>
                </c:pt>
                <c:pt idx="53001">
                  <c:v>4356.58</c:v>
                </c:pt>
                <c:pt idx="53002">
                  <c:v>6740.92</c:v>
                </c:pt>
                <c:pt idx="53003">
                  <c:v>6753.47</c:v>
                </c:pt>
                <c:pt idx="53004">
                  <c:v>7745.94</c:v>
                </c:pt>
                <c:pt idx="53005">
                  <c:v>3386.03</c:v>
                </c:pt>
                <c:pt idx="53006">
                  <c:v>1972.03</c:v>
                </c:pt>
                <c:pt idx="53007">
                  <c:v>2213.75</c:v>
                </c:pt>
                <c:pt idx="53008">
                  <c:v>1724.82</c:v>
                </c:pt>
                <c:pt idx="53009">
                  <c:v>1716.23</c:v>
                </c:pt>
                <c:pt idx="53010">
                  <c:v>2106.9</c:v>
                </c:pt>
                <c:pt idx="53011">
                  <c:v>2574.3200000000002</c:v>
                </c:pt>
                <c:pt idx="53012">
                  <c:v>2717.72</c:v>
                </c:pt>
                <c:pt idx="53013">
                  <c:v>2363.66</c:v>
                </c:pt>
                <c:pt idx="53014">
                  <c:v>2744.37</c:v>
                </c:pt>
                <c:pt idx="53015">
                  <c:v>3357.64</c:v>
                </c:pt>
                <c:pt idx="53016">
                  <c:v>3344.02</c:v>
                </c:pt>
                <c:pt idx="53017">
                  <c:v>2027.51</c:v>
                </c:pt>
                <c:pt idx="53018">
                  <c:v>1956.08</c:v>
                </c:pt>
                <c:pt idx="53019">
                  <c:v>2192.38</c:v>
                </c:pt>
                <c:pt idx="53020">
                  <c:v>2568.94</c:v>
                </c:pt>
                <c:pt idx="53021">
                  <c:v>2118.1</c:v>
                </c:pt>
                <c:pt idx="53022">
                  <c:v>2563.79</c:v>
                </c:pt>
                <c:pt idx="53023">
                  <c:v>2214.5500000000002</c:v>
                </c:pt>
                <c:pt idx="53024">
                  <c:v>3402.21</c:v>
                </c:pt>
                <c:pt idx="53025">
                  <c:v>2684</c:v>
                </c:pt>
                <c:pt idx="53026">
                  <c:v>2857.77</c:v>
                </c:pt>
                <c:pt idx="53027">
                  <c:v>2973.53</c:v>
                </c:pt>
                <c:pt idx="53028">
                  <c:v>2889.14</c:v>
                </c:pt>
                <c:pt idx="53029">
                  <c:v>2878.91</c:v>
                </c:pt>
                <c:pt idx="53030">
                  <c:v>2928.37</c:v>
                </c:pt>
                <c:pt idx="53031">
                  <c:v>2907.41</c:v>
                </c:pt>
                <c:pt idx="53032">
                  <c:v>3251.52</c:v>
                </c:pt>
                <c:pt idx="53033">
                  <c:v>4092.66</c:v>
                </c:pt>
                <c:pt idx="53034">
                  <c:v>4169.7700000000004</c:v>
                </c:pt>
                <c:pt idx="53035">
                  <c:v>4614.22</c:v>
                </c:pt>
                <c:pt idx="53036">
                  <c:v>7221.57</c:v>
                </c:pt>
                <c:pt idx="53037">
                  <c:v>5888.48</c:v>
                </c:pt>
                <c:pt idx="53038">
                  <c:v>6376.47</c:v>
                </c:pt>
                <c:pt idx="53039">
                  <c:v>6665.3</c:v>
                </c:pt>
                <c:pt idx="53040">
                  <c:v>5579.46</c:v>
                </c:pt>
                <c:pt idx="53041">
                  <c:v>2794.99</c:v>
                </c:pt>
                <c:pt idx="53042">
                  <c:v>3170.2</c:v>
                </c:pt>
                <c:pt idx="53043">
                  <c:v>2794.91</c:v>
                </c:pt>
                <c:pt idx="53044">
                  <c:v>2473.9699999999998</c:v>
                </c:pt>
                <c:pt idx="53045">
                  <c:v>3013.14</c:v>
                </c:pt>
                <c:pt idx="53046">
                  <c:v>3337.38</c:v>
                </c:pt>
                <c:pt idx="53047">
                  <c:v>2810.92</c:v>
                </c:pt>
                <c:pt idx="53048">
                  <c:v>2844.4</c:v>
                </c:pt>
                <c:pt idx="53049">
                  <c:v>13871.9</c:v>
                </c:pt>
                <c:pt idx="53050">
                  <c:v>17041.66</c:v>
                </c:pt>
                <c:pt idx="53051">
                  <c:v>18864.939999999999</c:v>
                </c:pt>
                <c:pt idx="53052">
                  <c:v>7822.84</c:v>
                </c:pt>
                <c:pt idx="53053">
                  <c:v>10475.969999999999</c:v>
                </c:pt>
                <c:pt idx="53054">
                  <c:v>10359.76</c:v>
                </c:pt>
                <c:pt idx="53055">
                  <c:v>10014.530000000001</c:v>
                </c:pt>
                <c:pt idx="53056">
                  <c:v>6970.92</c:v>
                </c:pt>
                <c:pt idx="53057">
                  <c:v>10816.26</c:v>
                </c:pt>
                <c:pt idx="53058">
                  <c:v>8305.0499999999993</c:v>
                </c:pt>
                <c:pt idx="53059">
                  <c:v>7637.95</c:v>
                </c:pt>
                <c:pt idx="53060">
                  <c:v>9005.41</c:v>
                </c:pt>
                <c:pt idx="53061">
                  <c:v>9469.65</c:v>
                </c:pt>
                <c:pt idx="53062">
                  <c:v>11996.08</c:v>
                </c:pt>
                <c:pt idx="53063">
                  <c:v>16247.99</c:v>
                </c:pt>
                <c:pt idx="53064">
                  <c:v>8787.8700000000008</c:v>
                </c:pt>
                <c:pt idx="53065">
                  <c:v>9556.09</c:v>
                </c:pt>
                <c:pt idx="53066">
                  <c:v>11419.53</c:v>
                </c:pt>
                <c:pt idx="53067">
                  <c:v>11585.78</c:v>
                </c:pt>
                <c:pt idx="53068">
                  <c:v>8776.24</c:v>
                </c:pt>
                <c:pt idx="53069">
                  <c:v>14470.47</c:v>
                </c:pt>
                <c:pt idx="53070">
                  <c:v>10980.65</c:v>
                </c:pt>
                <c:pt idx="53071">
                  <c:v>11103.05</c:v>
                </c:pt>
                <c:pt idx="53072">
                  <c:v>9367.43</c:v>
                </c:pt>
                <c:pt idx="53073">
                  <c:v>10958.67</c:v>
                </c:pt>
                <c:pt idx="53074">
                  <c:v>10061.65</c:v>
                </c:pt>
                <c:pt idx="53075">
                  <c:v>11274.93</c:v>
                </c:pt>
                <c:pt idx="53076">
                  <c:v>9280.27</c:v>
                </c:pt>
                <c:pt idx="53077">
                  <c:v>9122.73</c:v>
                </c:pt>
                <c:pt idx="53078">
                  <c:v>8104.24</c:v>
                </c:pt>
                <c:pt idx="53079">
                  <c:v>9178.0300000000007</c:v>
                </c:pt>
                <c:pt idx="53080">
                  <c:v>7772.03</c:v>
                </c:pt>
                <c:pt idx="53081">
                  <c:v>9715.94</c:v>
                </c:pt>
                <c:pt idx="53082">
                  <c:v>9699.16</c:v>
                </c:pt>
                <c:pt idx="53083">
                  <c:v>8975.9599999999991</c:v>
                </c:pt>
                <c:pt idx="53084">
                  <c:v>10581.26</c:v>
                </c:pt>
                <c:pt idx="53085">
                  <c:v>9025.6200000000008</c:v>
                </c:pt>
                <c:pt idx="53086">
                  <c:v>9366.89</c:v>
                </c:pt>
                <c:pt idx="53087">
                  <c:v>10759.31</c:v>
                </c:pt>
                <c:pt idx="53088">
                  <c:v>9777.5</c:v>
                </c:pt>
                <c:pt idx="53089">
                  <c:v>10307.799999999999</c:v>
                </c:pt>
                <c:pt idx="53090">
                  <c:v>10928.02</c:v>
                </c:pt>
                <c:pt idx="53091">
                  <c:v>14889.48</c:v>
                </c:pt>
                <c:pt idx="53092">
                  <c:v>15388.82</c:v>
                </c:pt>
                <c:pt idx="53093">
                  <c:v>20415.400000000001</c:v>
                </c:pt>
                <c:pt idx="53094">
                  <c:v>29124.959999999999</c:v>
                </c:pt>
                <c:pt idx="53095">
                  <c:v>62331.88</c:v>
                </c:pt>
                <c:pt idx="53096">
                  <c:v>8313.26</c:v>
                </c:pt>
                <c:pt idx="53097">
                  <c:v>7186.65</c:v>
                </c:pt>
                <c:pt idx="53098">
                  <c:v>7959.11</c:v>
                </c:pt>
                <c:pt idx="53099">
                  <c:v>6298.9</c:v>
                </c:pt>
                <c:pt idx="53100">
                  <c:v>8311.93</c:v>
                </c:pt>
                <c:pt idx="53101">
                  <c:v>9263.23</c:v>
                </c:pt>
                <c:pt idx="53102">
                  <c:v>12749.86</c:v>
                </c:pt>
                <c:pt idx="53103">
                  <c:v>21670.48</c:v>
                </c:pt>
                <c:pt idx="53104">
                  <c:v>11227.69</c:v>
                </c:pt>
                <c:pt idx="53105">
                  <c:v>10619.21</c:v>
                </c:pt>
                <c:pt idx="53106">
                  <c:v>10115.5</c:v>
                </c:pt>
                <c:pt idx="53107">
                  <c:v>9877.1200000000008</c:v>
                </c:pt>
                <c:pt idx="53108">
                  <c:v>8145.5</c:v>
                </c:pt>
                <c:pt idx="53109">
                  <c:v>7268.12</c:v>
                </c:pt>
                <c:pt idx="53110">
                  <c:v>10244.9</c:v>
                </c:pt>
                <c:pt idx="53111">
                  <c:v>7962.56</c:v>
                </c:pt>
                <c:pt idx="53112">
                  <c:v>10501.54</c:v>
                </c:pt>
                <c:pt idx="53113">
                  <c:v>9090.9</c:v>
                </c:pt>
                <c:pt idx="53114">
                  <c:v>14838.56</c:v>
                </c:pt>
                <c:pt idx="53115">
                  <c:v>16266.57</c:v>
                </c:pt>
                <c:pt idx="53116">
                  <c:v>10224.459999999999</c:v>
                </c:pt>
                <c:pt idx="53117">
                  <c:v>11870.26</c:v>
                </c:pt>
                <c:pt idx="53118">
                  <c:v>13282.39</c:v>
                </c:pt>
                <c:pt idx="53119">
                  <c:v>12666.42</c:v>
                </c:pt>
                <c:pt idx="53120">
                  <c:v>13534.84</c:v>
                </c:pt>
                <c:pt idx="53121">
                  <c:v>10904.14</c:v>
                </c:pt>
                <c:pt idx="53122">
                  <c:v>11023.46</c:v>
                </c:pt>
                <c:pt idx="53123">
                  <c:v>12928.34</c:v>
                </c:pt>
                <c:pt idx="53124">
                  <c:v>11647.84</c:v>
                </c:pt>
                <c:pt idx="53125">
                  <c:v>10686.56</c:v>
                </c:pt>
                <c:pt idx="53126">
                  <c:v>8452.2999999999993</c:v>
                </c:pt>
                <c:pt idx="53127">
                  <c:v>10362.959999999999</c:v>
                </c:pt>
                <c:pt idx="53128">
                  <c:v>8806.4599999999991</c:v>
                </c:pt>
                <c:pt idx="53129">
                  <c:v>7271.02</c:v>
                </c:pt>
                <c:pt idx="53130">
                  <c:v>10429.879999999999</c:v>
                </c:pt>
                <c:pt idx="53131">
                  <c:v>10114.16</c:v>
                </c:pt>
                <c:pt idx="53132">
                  <c:v>9096.08</c:v>
                </c:pt>
                <c:pt idx="53133">
                  <c:v>7961</c:v>
                </c:pt>
                <c:pt idx="53134">
                  <c:v>9039.08</c:v>
                </c:pt>
                <c:pt idx="53135">
                  <c:v>9079.42</c:v>
                </c:pt>
                <c:pt idx="53136">
                  <c:v>8683.07</c:v>
                </c:pt>
                <c:pt idx="53137">
                  <c:v>7911.42</c:v>
                </c:pt>
                <c:pt idx="53138">
                  <c:v>9478.65</c:v>
                </c:pt>
                <c:pt idx="53139">
                  <c:v>6794.06</c:v>
                </c:pt>
                <c:pt idx="53140">
                  <c:v>8930.36</c:v>
                </c:pt>
                <c:pt idx="53141">
                  <c:v>9282.5400000000009</c:v>
                </c:pt>
                <c:pt idx="53142">
                  <c:v>8831.5</c:v>
                </c:pt>
                <c:pt idx="53143">
                  <c:v>15332.05</c:v>
                </c:pt>
                <c:pt idx="53144">
                  <c:v>12195.4</c:v>
                </c:pt>
                <c:pt idx="53145">
                  <c:v>19500.55</c:v>
                </c:pt>
                <c:pt idx="53146">
                  <c:v>20758.810000000001</c:v>
                </c:pt>
                <c:pt idx="53147">
                  <c:v>48837.78</c:v>
                </c:pt>
                <c:pt idx="53148">
                  <c:v>19422.099999999999</c:v>
                </c:pt>
                <c:pt idx="53149">
                  <c:v>7419.63</c:v>
                </c:pt>
                <c:pt idx="53150">
                  <c:v>6505.69</c:v>
                </c:pt>
                <c:pt idx="53151">
                  <c:v>6921.06</c:v>
                </c:pt>
                <c:pt idx="53152">
                  <c:v>6963.16</c:v>
                </c:pt>
                <c:pt idx="53153">
                  <c:v>9253.33</c:v>
                </c:pt>
                <c:pt idx="53154">
                  <c:v>13957.76</c:v>
                </c:pt>
                <c:pt idx="53155">
                  <c:v>22744.61</c:v>
                </c:pt>
                <c:pt idx="53156">
                  <c:v>9451.83</c:v>
                </c:pt>
                <c:pt idx="53157">
                  <c:v>9161.2900000000009</c:v>
                </c:pt>
                <c:pt idx="53158">
                  <c:v>9225</c:v>
                </c:pt>
                <c:pt idx="53159">
                  <c:v>12359.29</c:v>
                </c:pt>
                <c:pt idx="53160">
                  <c:v>6761</c:v>
                </c:pt>
                <c:pt idx="53161">
                  <c:v>8343.2000000000007</c:v>
                </c:pt>
                <c:pt idx="53162">
                  <c:v>11852.25</c:v>
                </c:pt>
                <c:pt idx="53163">
                  <c:v>9136.51</c:v>
                </c:pt>
                <c:pt idx="53164">
                  <c:v>9830.4500000000007</c:v>
                </c:pt>
                <c:pt idx="53165">
                  <c:v>8755.5</c:v>
                </c:pt>
                <c:pt idx="53166">
                  <c:v>10578.13</c:v>
                </c:pt>
                <c:pt idx="53167">
                  <c:v>12242.94</c:v>
                </c:pt>
                <c:pt idx="53168">
                  <c:v>14525.66</c:v>
                </c:pt>
                <c:pt idx="53169">
                  <c:v>9749.02</c:v>
                </c:pt>
                <c:pt idx="53170">
                  <c:v>11357.03</c:v>
                </c:pt>
                <c:pt idx="53171">
                  <c:v>10922.68</c:v>
                </c:pt>
                <c:pt idx="53172">
                  <c:v>9853.19</c:v>
                </c:pt>
                <c:pt idx="53173">
                  <c:v>11933.28</c:v>
                </c:pt>
                <c:pt idx="53174">
                  <c:v>10025.86</c:v>
                </c:pt>
                <c:pt idx="53175">
                  <c:v>11321.9</c:v>
                </c:pt>
                <c:pt idx="53176">
                  <c:v>10908.2</c:v>
                </c:pt>
                <c:pt idx="53177">
                  <c:v>12438.55</c:v>
                </c:pt>
                <c:pt idx="53178">
                  <c:v>11136.35</c:v>
                </c:pt>
                <c:pt idx="53179">
                  <c:v>11689.62</c:v>
                </c:pt>
                <c:pt idx="53180">
                  <c:v>11385.96</c:v>
                </c:pt>
                <c:pt idx="53181">
                  <c:v>10775.91</c:v>
                </c:pt>
                <c:pt idx="53182">
                  <c:v>6921.04</c:v>
                </c:pt>
                <c:pt idx="53183">
                  <c:v>10949.79</c:v>
                </c:pt>
                <c:pt idx="53184">
                  <c:v>9222.17</c:v>
                </c:pt>
                <c:pt idx="53185">
                  <c:v>8603.7199999999993</c:v>
                </c:pt>
                <c:pt idx="53186">
                  <c:v>8706.51</c:v>
                </c:pt>
                <c:pt idx="53187">
                  <c:v>7764.91</c:v>
                </c:pt>
                <c:pt idx="53188">
                  <c:v>7708.68</c:v>
                </c:pt>
                <c:pt idx="53189">
                  <c:v>8276.6</c:v>
                </c:pt>
                <c:pt idx="53190">
                  <c:v>8166.05</c:v>
                </c:pt>
                <c:pt idx="53191">
                  <c:v>4840.8100000000004</c:v>
                </c:pt>
                <c:pt idx="53192">
                  <c:v>9161.01</c:v>
                </c:pt>
                <c:pt idx="53193">
                  <c:v>8761.85</c:v>
                </c:pt>
                <c:pt idx="53194">
                  <c:v>7807</c:v>
                </c:pt>
                <c:pt idx="53195">
                  <c:v>7062.27</c:v>
                </c:pt>
                <c:pt idx="53196">
                  <c:v>7069.8</c:v>
                </c:pt>
                <c:pt idx="53197">
                  <c:v>7958.65</c:v>
                </c:pt>
                <c:pt idx="53198">
                  <c:v>10329.76</c:v>
                </c:pt>
                <c:pt idx="53199">
                  <c:v>5834</c:v>
                </c:pt>
                <c:pt idx="53200">
                  <c:v>9429.92</c:v>
                </c:pt>
                <c:pt idx="53201">
                  <c:v>8226.76</c:v>
                </c:pt>
                <c:pt idx="53202">
                  <c:v>6107.25</c:v>
                </c:pt>
                <c:pt idx="53203">
                  <c:v>6921</c:v>
                </c:pt>
                <c:pt idx="53204">
                  <c:v>6180.5</c:v>
                </c:pt>
                <c:pt idx="53205">
                  <c:v>6466.75</c:v>
                </c:pt>
                <c:pt idx="53206">
                  <c:v>6600</c:v>
                </c:pt>
                <c:pt idx="53207">
                  <c:v>6981.79</c:v>
                </c:pt>
                <c:pt idx="53208">
                  <c:v>7183</c:v>
                </c:pt>
                <c:pt idx="53209">
                  <c:v>8974.75</c:v>
                </c:pt>
                <c:pt idx="53210">
                  <c:v>7670.5</c:v>
                </c:pt>
                <c:pt idx="53211">
                  <c:v>5896.25</c:v>
                </c:pt>
                <c:pt idx="53212">
                  <c:v>6767.25</c:v>
                </c:pt>
                <c:pt idx="53213">
                  <c:v>6230.75</c:v>
                </c:pt>
                <c:pt idx="53214">
                  <c:v>7491</c:v>
                </c:pt>
                <c:pt idx="53215">
                  <c:v>6244.5</c:v>
                </c:pt>
                <c:pt idx="53216">
                  <c:v>6236.75</c:v>
                </c:pt>
                <c:pt idx="53217">
                  <c:v>6890.5</c:v>
                </c:pt>
                <c:pt idx="53218">
                  <c:v>9776.2199999999993</c:v>
                </c:pt>
                <c:pt idx="53219">
                  <c:v>10879.14</c:v>
                </c:pt>
                <c:pt idx="53220">
                  <c:v>13645.11</c:v>
                </c:pt>
                <c:pt idx="53221">
                  <c:v>12169.97</c:v>
                </c:pt>
                <c:pt idx="53222">
                  <c:v>4020.96</c:v>
                </c:pt>
                <c:pt idx="53223">
                  <c:v>4524.08</c:v>
                </c:pt>
                <c:pt idx="53224">
                  <c:v>4322.75</c:v>
                </c:pt>
                <c:pt idx="53225">
                  <c:v>4244.2</c:v>
                </c:pt>
                <c:pt idx="53226">
                  <c:v>4860.99</c:v>
                </c:pt>
                <c:pt idx="53227">
                  <c:v>7127.64</c:v>
                </c:pt>
                <c:pt idx="53228">
                  <c:v>7302.34</c:v>
                </c:pt>
                <c:pt idx="53229">
                  <c:v>5867.94</c:v>
                </c:pt>
                <c:pt idx="53230">
                  <c:v>6798.26</c:v>
                </c:pt>
                <c:pt idx="53231">
                  <c:v>8302.83</c:v>
                </c:pt>
                <c:pt idx="53232">
                  <c:v>7427.65</c:v>
                </c:pt>
                <c:pt idx="53233">
                  <c:v>7193</c:v>
                </c:pt>
                <c:pt idx="53234">
                  <c:v>14533.51</c:v>
                </c:pt>
                <c:pt idx="53235">
                  <c:v>10715.14</c:v>
                </c:pt>
                <c:pt idx="53236">
                  <c:v>13496.63</c:v>
                </c:pt>
                <c:pt idx="53237">
                  <c:v>16614.62</c:v>
                </c:pt>
                <c:pt idx="53238">
                  <c:v>15272.42</c:v>
                </c:pt>
                <c:pt idx="53239">
                  <c:v>4604.2700000000004</c:v>
                </c:pt>
                <c:pt idx="53240">
                  <c:v>3694.14</c:v>
                </c:pt>
                <c:pt idx="53241">
                  <c:v>4848.75</c:v>
                </c:pt>
                <c:pt idx="53242">
                  <c:v>3910.96</c:v>
                </c:pt>
                <c:pt idx="53243">
                  <c:v>4089.08</c:v>
                </c:pt>
                <c:pt idx="53244">
                  <c:v>7486.88</c:v>
                </c:pt>
                <c:pt idx="53245">
                  <c:v>6470.74</c:v>
                </c:pt>
                <c:pt idx="53246">
                  <c:v>7810.06</c:v>
                </c:pt>
                <c:pt idx="53247">
                  <c:v>7053.56</c:v>
                </c:pt>
                <c:pt idx="53248">
                  <c:v>5987.23</c:v>
                </c:pt>
                <c:pt idx="53249">
                  <c:v>6222.69</c:v>
                </c:pt>
                <c:pt idx="53250">
                  <c:v>7910.22</c:v>
                </c:pt>
                <c:pt idx="53251">
                  <c:v>5639.25</c:v>
                </c:pt>
                <c:pt idx="53252">
                  <c:v>5812.2</c:v>
                </c:pt>
                <c:pt idx="53253">
                  <c:v>6845.79</c:v>
                </c:pt>
                <c:pt idx="53254">
                  <c:v>6148.66</c:v>
                </c:pt>
                <c:pt idx="53255">
                  <c:v>9328.57</c:v>
                </c:pt>
                <c:pt idx="53256">
                  <c:v>6467.16</c:v>
                </c:pt>
                <c:pt idx="53257">
                  <c:v>5534.98</c:v>
                </c:pt>
                <c:pt idx="53258">
                  <c:v>5264.47</c:v>
                </c:pt>
                <c:pt idx="53259">
                  <c:v>5175.22</c:v>
                </c:pt>
                <c:pt idx="53260">
                  <c:v>5214.72</c:v>
                </c:pt>
                <c:pt idx="53261">
                  <c:v>7321.49</c:v>
                </c:pt>
                <c:pt idx="53262">
                  <c:v>6146.95</c:v>
                </c:pt>
                <c:pt idx="53263">
                  <c:v>6200.14</c:v>
                </c:pt>
                <c:pt idx="53264">
                  <c:v>6830.76</c:v>
                </c:pt>
                <c:pt idx="53265">
                  <c:v>5704.62</c:v>
                </c:pt>
                <c:pt idx="53266">
                  <c:v>7456.84</c:v>
                </c:pt>
                <c:pt idx="53267">
                  <c:v>5678.6</c:v>
                </c:pt>
                <c:pt idx="53268">
                  <c:v>6173.64</c:v>
                </c:pt>
                <c:pt idx="53269">
                  <c:v>6001.9</c:v>
                </c:pt>
                <c:pt idx="53270">
                  <c:v>8032.59</c:v>
                </c:pt>
                <c:pt idx="53271">
                  <c:v>8676.24</c:v>
                </c:pt>
                <c:pt idx="53272">
                  <c:v>12387.73</c:v>
                </c:pt>
                <c:pt idx="53273">
                  <c:v>10376.52</c:v>
                </c:pt>
                <c:pt idx="53274">
                  <c:v>5523.09</c:v>
                </c:pt>
                <c:pt idx="53275">
                  <c:v>4936.3100000000004</c:v>
                </c:pt>
                <c:pt idx="53276">
                  <c:v>4470.7700000000004</c:v>
                </c:pt>
                <c:pt idx="53277">
                  <c:v>4033.67</c:v>
                </c:pt>
                <c:pt idx="53278">
                  <c:v>4114.13</c:v>
                </c:pt>
                <c:pt idx="53279">
                  <c:v>5158.58</c:v>
                </c:pt>
                <c:pt idx="53280">
                  <c:v>4947.68</c:v>
                </c:pt>
                <c:pt idx="53281">
                  <c:v>6629.48</c:v>
                </c:pt>
                <c:pt idx="53282">
                  <c:v>6970.52</c:v>
                </c:pt>
                <c:pt idx="53283">
                  <c:v>7760.78</c:v>
                </c:pt>
                <c:pt idx="53284">
                  <c:v>7587.23</c:v>
                </c:pt>
                <c:pt idx="53285">
                  <c:v>6268.82</c:v>
                </c:pt>
                <c:pt idx="53286">
                  <c:v>10432.75</c:v>
                </c:pt>
                <c:pt idx="53287">
                  <c:v>11015.61</c:v>
                </c:pt>
                <c:pt idx="53288">
                  <c:v>15469.74</c:v>
                </c:pt>
                <c:pt idx="53289">
                  <c:v>15089.63</c:v>
                </c:pt>
                <c:pt idx="53290">
                  <c:v>18143.97</c:v>
                </c:pt>
                <c:pt idx="53291">
                  <c:v>5777.46</c:v>
                </c:pt>
                <c:pt idx="53292">
                  <c:v>3450.57</c:v>
                </c:pt>
                <c:pt idx="53293">
                  <c:v>3400.69</c:v>
                </c:pt>
                <c:pt idx="53294">
                  <c:v>3327.23</c:v>
                </c:pt>
                <c:pt idx="53295">
                  <c:v>3772.28</c:v>
                </c:pt>
                <c:pt idx="53296">
                  <c:v>4875.49</c:v>
                </c:pt>
                <c:pt idx="53297">
                  <c:v>7544.09</c:v>
                </c:pt>
                <c:pt idx="53298">
                  <c:v>6521.95</c:v>
                </c:pt>
                <c:pt idx="53299">
                  <c:v>5559.58</c:v>
                </c:pt>
                <c:pt idx="53300">
                  <c:v>5664.21</c:v>
                </c:pt>
                <c:pt idx="53301">
                  <c:v>5213.45</c:v>
                </c:pt>
                <c:pt idx="53302">
                  <c:v>9181.23</c:v>
                </c:pt>
                <c:pt idx="53303">
                  <c:v>5659.94</c:v>
                </c:pt>
                <c:pt idx="53304">
                  <c:v>6420.46</c:v>
                </c:pt>
                <c:pt idx="53305">
                  <c:v>10420.040000000001</c:v>
                </c:pt>
                <c:pt idx="53306">
                  <c:v>6791.72</c:v>
                </c:pt>
                <c:pt idx="53307">
                  <c:v>5360.69</c:v>
                </c:pt>
                <c:pt idx="53308">
                  <c:v>4969.28</c:v>
                </c:pt>
                <c:pt idx="53309">
                  <c:v>5133.97</c:v>
                </c:pt>
                <c:pt idx="53310">
                  <c:v>5384.67</c:v>
                </c:pt>
                <c:pt idx="53311">
                  <c:v>6073.13</c:v>
                </c:pt>
                <c:pt idx="53312">
                  <c:v>6491.22</c:v>
                </c:pt>
                <c:pt idx="53313">
                  <c:v>6064.47</c:v>
                </c:pt>
                <c:pt idx="53314">
                  <c:v>6543.81</c:v>
                </c:pt>
                <c:pt idx="53315">
                  <c:v>6289.85</c:v>
                </c:pt>
                <c:pt idx="53316">
                  <c:v>5214.26</c:v>
                </c:pt>
                <c:pt idx="53317">
                  <c:v>5921.8</c:v>
                </c:pt>
                <c:pt idx="53318">
                  <c:v>6204.7</c:v>
                </c:pt>
                <c:pt idx="53319">
                  <c:v>5733.2</c:v>
                </c:pt>
                <c:pt idx="53320">
                  <c:v>6670.06</c:v>
                </c:pt>
                <c:pt idx="53321">
                  <c:v>7153.85</c:v>
                </c:pt>
                <c:pt idx="53322">
                  <c:v>9924.92</c:v>
                </c:pt>
                <c:pt idx="53323">
                  <c:v>10214.09</c:v>
                </c:pt>
                <c:pt idx="53324">
                  <c:v>10376.07</c:v>
                </c:pt>
                <c:pt idx="53325">
                  <c:v>13896.75</c:v>
                </c:pt>
                <c:pt idx="53326">
                  <c:v>10062.42</c:v>
                </c:pt>
                <c:pt idx="53327">
                  <c:v>5154.04</c:v>
                </c:pt>
                <c:pt idx="53328">
                  <c:v>4403.2299999999996</c:v>
                </c:pt>
                <c:pt idx="53329">
                  <c:v>5196.96</c:v>
                </c:pt>
                <c:pt idx="53330">
                  <c:v>4946.1499999999996</c:v>
                </c:pt>
                <c:pt idx="53331">
                  <c:v>6495.16</c:v>
                </c:pt>
                <c:pt idx="53332">
                  <c:v>8601.42</c:v>
                </c:pt>
                <c:pt idx="53333">
                  <c:v>5674.55</c:v>
                </c:pt>
                <c:pt idx="53334">
                  <c:v>7220.61</c:v>
                </c:pt>
                <c:pt idx="53335">
                  <c:v>19745.03</c:v>
                </c:pt>
                <c:pt idx="53336">
                  <c:v>20148.55</c:v>
                </c:pt>
                <c:pt idx="53337">
                  <c:v>21050.63</c:v>
                </c:pt>
                <c:pt idx="53338">
                  <c:v>19929.53</c:v>
                </c:pt>
                <c:pt idx="53339">
                  <c:v>20451.96</c:v>
                </c:pt>
                <c:pt idx="53340">
                  <c:v>19243.310000000001</c:v>
                </c:pt>
                <c:pt idx="53341">
                  <c:v>23902.63</c:v>
                </c:pt>
                <c:pt idx="53342">
                  <c:v>20348.13</c:v>
                </c:pt>
                <c:pt idx="53343">
                  <c:v>24939.360000000001</c:v>
                </c:pt>
                <c:pt idx="53344">
                  <c:v>27309.81</c:v>
                </c:pt>
                <c:pt idx="53345">
                  <c:v>22180.639999999999</c:v>
                </c:pt>
                <c:pt idx="53346">
                  <c:v>21997.14</c:v>
                </c:pt>
                <c:pt idx="53347">
                  <c:v>21092.81</c:v>
                </c:pt>
                <c:pt idx="53348">
                  <c:v>22292.49</c:v>
                </c:pt>
                <c:pt idx="53349">
                  <c:v>21873.29</c:v>
                </c:pt>
                <c:pt idx="53350">
                  <c:v>22962.59</c:v>
                </c:pt>
                <c:pt idx="53351">
                  <c:v>23732.28</c:v>
                </c:pt>
                <c:pt idx="53352">
                  <c:v>27599.07</c:v>
                </c:pt>
                <c:pt idx="53353">
                  <c:v>26915.49</c:v>
                </c:pt>
                <c:pt idx="53354">
                  <c:v>23895.71</c:v>
                </c:pt>
                <c:pt idx="53355">
                  <c:v>20825.400000000001</c:v>
                </c:pt>
                <c:pt idx="53356">
                  <c:v>20711.150000000001</c:v>
                </c:pt>
                <c:pt idx="53357">
                  <c:v>21627.3</c:v>
                </c:pt>
                <c:pt idx="53358">
                  <c:v>18750.810000000001</c:v>
                </c:pt>
                <c:pt idx="53359">
                  <c:v>18054.32</c:v>
                </c:pt>
                <c:pt idx="53360">
                  <c:v>15479.14</c:v>
                </c:pt>
                <c:pt idx="53361">
                  <c:v>17304.64</c:v>
                </c:pt>
                <c:pt idx="53362">
                  <c:v>16942.060000000001</c:v>
                </c:pt>
                <c:pt idx="53363">
                  <c:v>19093.810000000001</c:v>
                </c:pt>
                <c:pt idx="53364">
                  <c:v>20765.63</c:v>
                </c:pt>
                <c:pt idx="53365">
                  <c:v>14820.16</c:v>
                </c:pt>
                <c:pt idx="53366">
                  <c:v>15567.64</c:v>
                </c:pt>
                <c:pt idx="53367">
                  <c:v>12644.82</c:v>
                </c:pt>
                <c:pt idx="53368">
                  <c:v>14284.14</c:v>
                </c:pt>
                <c:pt idx="53369">
                  <c:v>14732.99</c:v>
                </c:pt>
                <c:pt idx="53370">
                  <c:v>15067.5</c:v>
                </c:pt>
                <c:pt idx="53371">
                  <c:v>14052.5</c:v>
                </c:pt>
                <c:pt idx="53372">
                  <c:v>13906.17</c:v>
                </c:pt>
                <c:pt idx="53373">
                  <c:v>14912.67</c:v>
                </c:pt>
                <c:pt idx="53374">
                  <c:v>17639.5</c:v>
                </c:pt>
                <c:pt idx="53375">
                  <c:v>18426.830000000002</c:v>
                </c:pt>
                <c:pt idx="53376">
                  <c:v>18171</c:v>
                </c:pt>
                <c:pt idx="53377">
                  <c:v>23671.83</c:v>
                </c:pt>
                <c:pt idx="53378">
                  <c:v>16270</c:v>
                </c:pt>
                <c:pt idx="53379">
                  <c:v>17147</c:v>
                </c:pt>
                <c:pt idx="53380">
                  <c:v>20575</c:v>
                </c:pt>
                <c:pt idx="53381">
                  <c:v>24297.5</c:v>
                </c:pt>
                <c:pt idx="53382">
                  <c:v>15614</c:v>
                </c:pt>
                <c:pt idx="53383">
                  <c:v>13001</c:v>
                </c:pt>
                <c:pt idx="53384">
                  <c:v>15707.2</c:v>
                </c:pt>
                <c:pt idx="53385">
                  <c:v>13674.8</c:v>
                </c:pt>
                <c:pt idx="53386">
                  <c:v>12182.85</c:v>
                </c:pt>
                <c:pt idx="53387">
                  <c:v>15061.33</c:v>
                </c:pt>
                <c:pt idx="53388">
                  <c:v>15008.31</c:v>
                </c:pt>
                <c:pt idx="53389">
                  <c:v>17118.34</c:v>
                </c:pt>
                <c:pt idx="53390">
                  <c:v>15975.54</c:v>
                </c:pt>
                <c:pt idx="53391">
                  <c:v>15795.86</c:v>
                </c:pt>
                <c:pt idx="53392">
                  <c:v>15692.25</c:v>
                </c:pt>
                <c:pt idx="53393">
                  <c:v>18638.13</c:v>
                </c:pt>
                <c:pt idx="53394">
                  <c:v>17118.32</c:v>
                </c:pt>
                <c:pt idx="53395">
                  <c:v>17815.29</c:v>
                </c:pt>
                <c:pt idx="53396">
                  <c:v>20871.28</c:v>
                </c:pt>
                <c:pt idx="53397">
                  <c:v>17813.740000000002</c:v>
                </c:pt>
                <c:pt idx="53398">
                  <c:v>20338.54</c:v>
                </c:pt>
                <c:pt idx="53399">
                  <c:v>18439.87</c:v>
                </c:pt>
                <c:pt idx="53400">
                  <c:v>18559.38</c:v>
                </c:pt>
                <c:pt idx="53401">
                  <c:v>18038.98</c:v>
                </c:pt>
                <c:pt idx="53402">
                  <c:v>17715.900000000001</c:v>
                </c:pt>
                <c:pt idx="53403">
                  <c:v>19452.34</c:v>
                </c:pt>
                <c:pt idx="53404">
                  <c:v>22087.439999999999</c:v>
                </c:pt>
                <c:pt idx="53405">
                  <c:v>19955.48</c:v>
                </c:pt>
                <c:pt idx="53406">
                  <c:v>18540.78</c:v>
                </c:pt>
                <c:pt idx="53407">
                  <c:v>17045.349999999999</c:v>
                </c:pt>
                <c:pt idx="53408">
                  <c:v>16844.2</c:v>
                </c:pt>
                <c:pt idx="53409">
                  <c:v>18558.68</c:v>
                </c:pt>
                <c:pt idx="53410">
                  <c:v>15400.96</c:v>
                </c:pt>
                <c:pt idx="53411">
                  <c:v>15203.77</c:v>
                </c:pt>
                <c:pt idx="53412">
                  <c:v>15155.24</c:v>
                </c:pt>
                <c:pt idx="53413">
                  <c:v>16323.14</c:v>
                </c:pt>
                <c:pt idx="53414">
                  <c:v>14517.66</c:v>
                </c:pt>
                <c:pt idx="53415">
                  <c:v>16402.36</c:v>
                </c:pt>
                <c:pt idx="53416">
                  <c:v>16112.8</c:v>
                </c:pt>
                <c:pt idx="53417">
                  <c:v>12526.23</c:v>
                </c:pt>
                <c:pt idx="53418">
                  <c:v>14154.55</c:v>
                </c:pt>
                <c:pt idx="53419">
                  <c:v>11852.63</c:v>
                </c:pt>
                <c:pt idx="53420">
                  <c:v>12477.52</c:v>
                </c:pt>
                <c:pt idx="53421">
                  <c:v>12878.96</c:v>
                </c:pt>
                <c:pt idx="53422">
                  <c:v>14554.09</c:v>
                </c:pt>
                <c:pt idx="53423">
                  <c:v>13970.97</c:v>
                </c:pt>
                <c:pt idx="53424">
                  <c:v>15295.16</c:v>
                </c:pt>
                <c:pt idx="53425">
                  <c:v>16305.33</c:v>
                </c:pt>
                <c:pt idx="53426">
                  <c:v>18468.689999999999</c:v>
                </c:pt>
                <c:pt idx="53427">
                  <c:v>18230.14</c:v>
                </c:pt>
                <c:pt idx="53428">
                  <c:v>14592.68</c:v>
                </c:pt>
                <c:pt idx="53429">
                  <c:v>20005.96</c:v>
                </c:pt>
                <c:pt idx="53430">
                  <c:v>19313.36</c:v>
                </c:pt>
                <c:pt idx="53431">
                  <c:v>22351.89</c:v>
                </c:pt>
                <c:pt idx="53432">
                  <c:v>20057.57</c:v>
                </c:pt>
                <c:pt idx="53433">
                  <c:v>23268.2</c:v>
                </c:pt>
                <c:pt idx="53434">
                  <c:v>12841.91</c:v>
                </c:pt>
                <c:pt idx="53435">
                  <c:v>11499.41</c:v>
                </c:pt>
                <c:pt idx="53436">
                  <c:v>10540.16</c:v>
                </c:pt>
                <c:pt idx="53437">
                  <c:v>10696.78</c:v>
                </c:pt>
                <c:pt idx="53438">
                  <c:v>12122.53</c:v>
                </c:pt>
                <c:pt idx="53439">
                  <c:v>13163.97</c:v>
                </c:pt>
                <c:pt idx="53440">
                  <c:v>15469.91</c:v>
                </c:pt>
                <c:pt idx="53441">
                  <c:v>16272.26</c:v>
                </c:pt>
                <c:pt idx="53442">
                  <c:v>16312.75</c:v>
                </c:pt>
                <c:pt idx="53443">
                  <c:v>17232.099999999999</c:v>
                </c:pt>
                <c:pt idx="53444">
                  <c:v>20362.88</c:v>
                </c:pt>
                <c:pt idx="53445">
                  <c:v>23523.38</c:v>
                </c:pt>
                <c:pt idx="53446">
                  <c:v>20588.009999999998</c:v>
                </c:pt>
                <c:pt idx="53447">
                  <c:v>20060.259999999998</c:v>
                </c:pt>
                <c:pt idx="53448">
                  <c:v>29424.35</c:v>
                </c:pt>
                <c:pt idx="53449">
                  <c:v>23183.48</c:v>
                </c:pt>
                <c:pt idx="53450">
                  <c:v>21789.67</c:v>
                </c:pt>
                <c:pt idx="53451">
                  <c:v>21755.94</c:v>
                </c:pt>
                <c:pt idx="53452">
                  <c:v>23685.63</c:v>
                </c:pt>
                <c:pt idx="53453">
                  <c:v>21055.65</c:v>
                </c:pt>
                <c:pt idx="53454">
                  <c:v>20645.669999999998</c:v>
                </c:pt>
                <c:pt idx="53455">
                  <c:v>25348.1</c:v>
                </c:pt>
                <c:pt idx="53456">
                  <c:v>24576.58</c:v>
                </c:pt>
                <c:pt idx="53457">
                  <c:v>23295.71</c:v>
                </c:pt>
                <c:pt idx="53458">
                  <c:v>20028.900000000001</c:v>
                </c:pt>
                <c:pt idx="53459">
                  <c:v>17988.84</c:v>
                </c:pt>
                <c:pt idx="53460">
                  <c:v>19897.98</c:v>
                </c:pt>
                <c:pt idx="53461">
                  <c:v>22997.03</c:v>
                </c:pt>
                <c:pt idx="53462">
                  <c:v>18551.32</c:v>
                </c:pt>
                <c:pt idx="53463">
                  <c:v>15532.03</c:v>
                </c:pt>
                <c:pt idx="53464">
                  <c:v>15311.03</c:v>
                </c:pt>
                <c:pt idx="53465">
                  <c:v>15589.47</c:v>
                </c:pt>
                <c:pt idx="53466">
                  <c:v>16895</c:v>
                </c:pt>
                <c:pt idx="53467">
                  <c:v>16174.65</c:v>
                </c:pt>
                <c:pt idx="53468">
                  <c:v>16965.95</c:v>
                </c:pt>
                <c:pt idx="53469">
                  <c:v>15401.32</c:v>
                </c:pt>
                <c:pt idx="53470">
                  <c:v>14653.93</c:v>
                </c:pt>
                <c:pt idx="53471">
                  <c:v>13987.95</c:v>
                </c:pt>
                <c:pt idx="53472">
                  <c:v>16386.14</c:v>
                </c:pt>
                <c:pt idx="53473">
                  <c:v>12857.64</c:v>
                </c:pt>
                <c:pt idx="53474">
                  <c:v>15717.41</c:v>
                </c:pt>
                <c:pt idx="53475">
                  <c:v>18547.39</c:v>
                </c:pt>
                <c:pt idx="53476">
                  <c:v>14061.86</c:v>
                </c:pt>
                <c:pt idx="53477">
                  <c:v>16077.61</c:v>
                </c:pt>
                <c:pt idx="53478">
                  <c:v>4091</c:v>
                </c:pt>
                <c:pt idx="53479">
                  <c:v>3670</c:v>
                </c:pt>
                <c:pt idx="53480">
                  <c:v>3558</c:v>
                </c:pt>
                <c:pt idx="53481">
                  <c:v>2397</c:v>
                </c:pt>
                <c:pt idx="53482">
                  <c:v>3928</c:v>
                </c:pt>
                <c:pt idx="53483">
                  <c:v>4434</c:v>
                </c:pt>
                <c:pt idx="53484">
                  <c:v>4330</c:v>
                </c:pt>
                <c:pt idx="53485">
                  <c:v>4238</c:v>
                </c:pt>
                <c:pt idx="53486">
                  <c:v>4280</c:v>
                </c:pt>
                <c:pt idx="53487">
                  <c:v>4496.5</c:v>
                </c:pt>
                <c:pt idx="53488">
                  <c:v>3232</c:v>
                </c:pt>
                <c:pt idx="53489">
                  <c:v>3656.5</c:v>
                </c:pt>
                <c:pt idx="53490">
                  <c:v>3582.57</c:v>
                </c:pt>
                <c:pt idx="53491">
                  <c:v>3831</c:v>
                </c:pt>
                <c:pt idx="53492">
                  <c:v>4299</c:v>
                </c:pt>
                <c:pt idx="53493">
                  <c:v>4218</c:v>
                </c:pt>
                <c:pt idx="53494">
                  <c:v>4466.5</c:v>
                </c:pt>
                <c:pt idx="53495">
                  <c:v>4704</c:v>
                </c:pt>
                <c:pt idx="53496">
                  <c:v>4609.5</c:v>
                </c:pt>
                <c:pt idx="53497">
                  <c:v>3297.5</c:v>
                </c:pt>
                <c:pt idx="53498">
                  <c:v>3887</c:v>
                </c:pt>
                <c:pt idx="53499">
                  <c:v>4609</c:v>
                </c:pt>
                <c:pt idx="53500">
                  <c:v>3448</c:v>
                </c:pt>
                <c:pt idx="53501">
                  <c:v>4029</c:v>
                </c:pt>
                <c:pt idx="53502">
                  <c:v>3483</c:v>
                </c:pt>
                <c:pt idx="53503">
                  <c:v>2781</c:v>
                </c:pt>
                <c:pt idx="53504">
                  <c:v>3569</c:v>
                </c:pt>
                <c:pt idx="53505">
                  <c:v>2437</c:v>
                </c:pt>
                <c:pt idx="53506">
                  <c:v>3449</c:v>
                </c:pt>
                <c:pt idx="53507">
                  <c:v>2932.5</c:v>
                </c:pt>
                <c:pt idx="53508">
                  <c:v>1952.11</c:v>
                </c:pt>
                <c:pt idx="53509">
                  <c:v>3011</c:v>
                </c:pt>
                <c:pt idx="53510">
                  <c:v>3202</c:v>
                </c:pt>
                <c:pt idx="53511">
                  <c:v>1846</c:v>
                </c:pt>
                <c:pt idx="53512">
                  <c:v>2452</c:v>
                </c:pt>
                <c:pt idx="53513">
                  <c:v>2731</c:v>
                </c:pt>
                <c:pt idx="53514">
                  <c:v>3872</c:v>
                </c:pt>
                <c:pt idx="53515">
                  <c:v>3418</c:v>
                </c:pt>
                <c:pt idx="53516">
                  <c:v>3349</c:v>
                </c:pt>
                <c:pt idx="53517">
                  <c:v>3801</c:v>
                </c:pt>
                <c:pt idx="53518">
                  <c:v>3461</c:v>
                </c:pt>
                <c:pt idx="53519">
                  <c:v>3883</c:v>
                </c:pt>
                <c:pt idx="53520">
                  <c:v>3998</c:v>
                </c:pt>
                <c:pt idx="53521">
                  <c:v>3662</c:v>
                </c:pt>
                <c:pt idx="53522">
                  <c:v>3948</c:v>
                </c:pt>
                <c:pt idx="53523">
                  <c:v>3070</c:v>
                </c:pt>
                <c:pt idx="53524">
                  <c:v>4781</c:v>
                </c:pt>
                <c:pt idx="53525">
                  <c:v>2350.25</c:v>
                </c:pt>
                <c:pt idx="53526">
                  <c:v>2394</c:v>
                </c:pt>
                <c:pt idx="53527">
                  <c:v>2213</c:v>
                </c:pt>
                <c:pt idx="53528">
                  <c:v>2252</c:v>
                </c:pt>
                <c:pt idx="53529">
                  <c:v>3014.61</c:v>
                </c:pt>
                <c:pt idx="53530">
                  <c:v>2730.52</c:v>
                </c:pt>
                <c:pt idx="53531">
                  <c:v>2919.76</c:v>
                </c:pt>
                <c:pt idx="53532">
                  <c:v>3732.52</c:v>
                </c:pt>
                <c:pt idx="53533">
                  <c:v>3367.76</c:v>
                </c:pt>
                <c:pt idx="53534">
                  <c:v>3872.64</c:v>
                </c:pt>
                <c:pt idx="53535">
                  <c:v>4341.7299999999996</c:v>
                </c:pt>
                <c:pt idx="53536">
                  <c:v>3905.73</c:v>
                </c:pt>
                <c:pt idx="53537">
                  <c:v>4381.97</c:v>
                </c:pt>
                <c:pt idx="53538">
                  <c:v>3448.88</c:v>
                </c:pt>
                <c:pt idx="53539">
                  <c:v>3545.76</c:v>
                </c:pt>
                <c:pt idx="53540">
                  <c:v>4168.82</c:v>
                </c:pt>
                <c:pt idx="53541">
                  <c:v>5496.85</c:v>
                </c:pt>
                <c:pt idx="53542">
                  <c:v>3817.97</c:v>
                </c:pt>
                <c:pt idx="53543">
                  <c:v>4532</c:v>
                </c:pt>
                <c:pt idx="53544">
                  <c:v>5776.26</c:v>
                </c:pt>
                <c:pt idx="53545">
                  <c:v>3745.76</c:v>
                </c:pt>
                <c:pt idx="53546">
                  <c:v>3805.85</c:v>
                </c:pt>
                <c:pt idx="53547">
                  <c:v>4798.88</c:v>
                </c:pt>
                <c:pt idx="53548">
                  <c:v>3899.5</c:v>
                </c:pt>
                <c:pt idx="53549">
                  <c:v>3989.88</c:v>
                </c:pt>
                <c:pt idx="53550">
                  <c:v>4278.9399999999996</c:v>
                </c:pt>
                <c:pt idx="53551">
                  <c:v>3533.52</c:v>
                </c:pt>
                <c:pt idx="53552">
                  <c:v>3968.48</c:v>
                </c:pt>
                <c:pt idx="53553">
                  <c:v>3914.78</c:v>
                </c:pt>
                <c:pt idx="53554">
                  <c:v>3459.59</c:v>
                </c:pt>
                <c:pt idx="53555">
                  <c:v>3502.24</c:v>
                </c:pt>
                <c:pt idx="53556">
                  <c:v>2960.81</c:v>
                </c:pt>
                <c:pt idx="53557">
                  <c:v>3505.8</c:v>
                </c:pt>
                <c:pt idx="53558">
                  <c:v>3917.28</c:v>
                </c:pt>
                <c:pt idx="53559">
                  <c:v>3736.99</c:v>
                </c:pt>
                <c:pt idx="53560">
                  <c:v>2646.83</c:v>
                </c:pt>
                <c:pt idx="53561">
                  <c:v>2757.96</c:v>
                </c:pt>
                <c:pt idx="53562">
                  <c:v>2606.83</c:v>
                </c:pt>
                <c:pt idx="53563">
                  <c:v>3021.59</c:v>
                </c:pt>
                <c:pt idx="53564">
                  <c:v>3048.28</c:v>
                </c:pt>
                <c:pt idx="53565">
                  <c:v>2689.27</c:v>
                </c:pt>
                <c:pt idx="53566">
                  <c:v>2567.9299999999998</c:v>
                </c:pt>
                <c:pt idx="53567">
                  <c:v>2949.33</c:v>
                </c:pt>
                <c:pt idx="53568">
                  <c:v>2405.2399999999998</c:v>
                </c:pt>
                <c:pt idx="53569">
                  <c:v>3195.41</c:v>
                </c:pt>
                <c:pt idx="53570">
                  <c:v>2740.85</c:v>
                </c:pt>
                <c:pt idx="53571">
                  <c:v>4337.1099999999997</c:v>
                </c:pt>
                <c:pt idx="53572">
                  <c:v>3525.26</c:v>
                </c:pt>
                <c:pt idx="53573">
                  <c:v>3296.15</c:v>
                </c:pt>
                <c:pt idx="53574">
                  <c:v>4479.2</c:v>
                </c:pt>
                <c:pt idx="53575">
                  <c:v>3767.4</c:v>
                </c:pt>
                <c:pt idx="53576">
                  <c:v>4714.91</c:v>
                </c:pt>
                <c:pt idx="53577">
                  <c:v>2808.67</c:v>
                </c:pt>
                <c:pt idx="53578">
                  <c:v>2383</c:v>
                </c:pt>
                <c:pt idx="53579">
                  <c:v>1923.14</c:v>
                </c:pt>
                <c:pt idx="53580">
                  <c:v>2198.41</c:v>
                </c:pt>
                <c:pt idx="53581">
                  <c:v>2576.5700000000002</c:v>
                </c:pt>
                <c:pt idx="53582">
                  <c:v>3783.01</c:v>
                </c:pt>
                <c:pt idx="53583">
                  <c:v>3522.61</c:v>
                </c:pt>
                <c:pt idx="53584">
                  <c:v>3662.5</c:v>
                </c:pt>
                <c:pt idx="53585">
                  <c:v>2849.61</c:v>
                </c:pt>
                <c:pt idx="53586">
                  <c:v>3716.83</c:v>
                </c:pt>
                <c:pt idx="53587">
                  <c:v>3364.52</c:v>
                </c:pt>
                <c:pt idx="53588">
                  <c:v>4240.42</c:v>
                </c:pt>
                <c:pt idx="53589">
                  <c:v>3503.61</c:v>
                </c:pt>
                <c:pt idx="53590">
                  <c:v>4288.92</c:v>
                </c:pt>
                <c:pt idx="53591">
                  <c:v>4953.74</c:v>
                </c:pt>
                <c:pt idx="53592">
                  <c:v>4119.34</c:v>
                </c:pt>
                <c:pt idx="53593">
                  <c:v>4696.2</c:v>
                </c:pt>
                <c:pt idx="53594">
                  <c:v>4699.25</c:v>
                </c:pt>
                <c:pt idx="53595">
                  <c:v>5099.3100000000004</c:v>
                </c:pt>
                <c:pt idx="53596">
                  <c:v>4864.1899999999996</c:v>
                </c:pt>
                <c:pt idx="53597">
                  <c:v>4394.09</c:v>
                </c:pt>
                <c:pt idx="53598">
                  <c:v>5301.12</c:v>
                </c:pt>
                <c:pt idx="53599">
                  <c:v>3655.3</c:v>
                </c:pt>
                <c:pt idx="53600">
                  <c:v>4665.91</c:v>
                </c:pt>
                <c:pt idx="53601">
                  <c:v>4369.87</c:v>
                </c:pt>
                <c:pt idx="53602">
                  <c:v>4855.8500000000004</c:v>
                </c:pt>
                <c:pt idx="53603">
                  <c:v>3862.73</c:v>
                </c:pt>
                <c:pt idx="53604">
                  <c:v>4651.6400000000003</c:v>
                </c:pt>
                <c:pt idx="53605">
                  <c:v>3832.3</c:v>
                </c:pt>
                <c:pt idx="53606">
                  <c:v>2739.19</c:v>
                </c:pt>
                <c:pt idx="53607">
                  <c:v>3110.37</c:v>
                </c:pt>
                <c:pt idx="53608">
                  <c:v>2288.62</c:v>
                </c:pt>
                <c:pt idx="53609">
                  <c:v>3386.33</c:v>
                </c:pt>
                <c:pt idx="53610">
                  <c:v>3771.1</c:v>
                </c:pt>
                <c:pt idx="53611">
                  <c:v>2784.23</c:v>
                </c:pt>
                <c:pt idx="53612">
                  <c:v>2369.14</c:v>
                </c:pt>
                <c:pt idx="53613">
                  <c:v>1928.05</c:v>
                </c:pt>
                <c:pt idx="53614">
                  <c:v>1940.1</c:v>
                </c:pt>
                <c:pt idx="53615">
                  <c:v>2660.79</c:v>
                </c:pt>
                <c:pt idx="53616">
                  <c:v>2304.02</c:v>
                </c:pt>
                <c:pt idx="53617">
                  <c:v>2877.72</c:v>
                </c:pt>
                <c:pt idx="53618">
                  <c:v>3359.49</c:v>
                </c:pt>
                <c:pt idx="53619">
                  <c:v>2594.58</c:v>
                </c:pt>
                <c:pt idx="53620">
                  <c:v>2489.9299999999998</c:v>
                </c:pt>
                <c:pt idx="53621">
                  <c:v>108</c:v>
                </c:pt>
                <c:pt idx="53622">
                  <c:v>-50</c:v>
                </c:pt>
                <c:pt idx="53623">
                  <c:v>632</c:v>
                </c:pt>
                <c:pt idx="53624">
                  <c:v>820</c:v>
                </c:pt>
                <c:pt idx="53625">
                  <c:v>722.5</c:v>
                </c:pt>
                <c:pt idx="53626">
                  <c:v>3589</c:v>
                </c:pt>
                <c:pt idx="53627">
                  <c:v>6765</c:v>
                </c:pt>
                <c:pt idx="53628">
                  <c:v>2590</c:v>
                </c:pt>
                <c:pt idx="53629">
                  <c:v>4126.5</c:v>
                </c:pt>
                <c:pt idx="53630">
                  <c:v>3837.5</c:v>
                </c:pt>
                <c:pt idx="53631">
                  <c:v>3093</c:v>
                </c:pt>
                <c:pt idx="53632">
                  <c:v>3036.5</c:v>
                </c:pt>
                <c:pt idx="53633">
                  <c:v>3806.5</c:v>
                </c:pt>
                <c:pt idx="53634">
                  <c:v>5465.5</c:v>
                </c:pt>
                <c:pt idx="53635">
                  <c:v>4736</c:v>
                </c:pt>
                <c:pt idx="53636">
                  <c:v>5749.5</c:v>
                </c:pt>
                <c:pt idx="53637">
                  <c:v>8768</c:v>
                </c:pt>
                <c:pt idx="53638">
                  <c:v>13825</c:v>
                </c:pt>
                <c:pt idx="53639">
                  <c:v>9120.5</c:v>
                </c:pt>
                <c:pt idx="53640">
                  <c:v>8596</c:v>
                </c:pt>
                <c:pt idx="53641">
                  <c:v>7225</c:v>
                </c:pt>
                <c:pt idx="53642">
                  <c:v>7520.5</c:v>
                </c:pt>
                <c:pt idx="53643">
                  <c:v>7400.5</c:v>
                </c:pt>
                <c:pt idx="53644">
                  <c:v>5800.5</c:v>
                </c:pt>
                <c:pt idx="53645">
                  <c:v>5191.5</c:v>
                </c:pt>
                <c:pt idx="53646">
                  <c:v>4814.5</c:v>
                </c:pt>
                <c:pt idx="53647">
                  <c:v>3947</c:v>
                </c:pt>
                <c:pt idx="53648">
                  <c:v>2489</c:v>
                </c:pt>
                <c:pt idx="53649">
                  <c:v>2159</c:v>
                </c:pt>
                <c:pt idx="53650">
                  <c:v>1305</c:v>
                </c:pt>
                <c:pt idx="53651">
                  <c:v>1062</c:v>
                </c:pt>
                <c:pt idx="53652">
                  <c:v>1312.5</c:v>
                </c:pt>
                <c:pt idx="53653">
                  <c:v>867.5</c:v>
                </c:pt>
                <c:pt idx="53654">
                  <c:v>888</c:v>
                </c:pt>
                <c:pt idx="53655">
                  <c:v>1041.5</c:v>
                </c:pt>
                <c:pt idx="53656">
                  <c:v>961</c:v>
                </c:pt>
                <c:pt idx="53657">
                  <c:v>954.5</c:v>
                </c:pt>
                <c:pt idx="53658">
                  <c:v>479</c:v>
                </c:pt>
                <c:pt idx="53659">
                  <c:v>1175</c:v>
                </c:pt>
                <c:pt idx="53660">
                  <c:v>1798</c:v>
                </c:pt>
                <c:pt idx="53661">
                  <c:v>1878</c:v>
                </c:pt>
                <c:pt idx="53662">
                  <c:v>1831</c:v>
                </c:pt>
                <c:pt idx="53663">
                  <c:v>4345</c:v>
                </c:pt>
                <c:pt idx="53664">
                  <c:v>2490</c:v>
                </c:pt>
                <c:pt idx="53665">
                  <c:v>2378</c:v>
                </c:pt>
                <c:pt idx="53666">
                  <c:v>3902</c:v>
                </c:pt>
                <c:pt idx="53667">
                  <c:v>4162</c:v>
                </c:pt>
                <c:pt idx="53668">
                  <c:v>1857</c:v>
                </c:pt>
                <c:pt idx="53669">
                  <c:v>906</c:v>
                </c:pt>
                <c:pt idx="53670">
                  <c:v>1396</c:v>
                </c:pt>
                <c:pt idx="53671">
                  <c:v>548</c:v>
                </c:pt>
                <c:pt idx="53672">
                  <c:v>970</c:v>
                </c:pt>
                <c:pt idx="53673">
                  <c:v>2109.5</c:v>
                </c:pt>
                <c:pt idx="53674">
                  <c:v>329</c:v>
                </c:pt>
                <c:pt idx="53675">
                  <c:v>81.5</c:v>
                </c:pt>
                <c:pt idx="53676">
                  <c:v>196</c:v>
                </c:pt>
                <c:pt idx="53677">
                  <c:v>2419</c:v>
                </c:pt>
                <c:pt idx="53678">
                  <c:v>2312</c:v>
                </c:pt>
                <c:pt idx="53679">
                  <c:v>5036</c:v>
                </c:pt>
                <c:pt idx="53680">
                  <c:v>3385</c:v>
                </c:pt>
                <c:pt idx="53681">
                  <c:v>3282</c:v>
                </c:pt>
                <c:pt idx="53682">
                  <c:v>4605</c:v>
                </c:pt>
                <c:pt idx="53683">
                  <c:v>4154</c:v>
                </c:pt>
                <c:pt idx="53684">
                  <c:v>3984</c:v>
                </c:pt>
                <c:pt idx="53685">
                  <c:v>3131</c:v>
                </c:pt>
                <c:pt idx="53686">
                  <c:v>2543</c:v>
                </c:pt>
                <c:pt idx="53687">
                  <c:v>5734</c:v>
                </c:pt>
                <c:pt idx="53688">
                  <c:v>4898</c:v>
                </c:pt>
                <c:pt idx="53689">
                  <c:v>7980</c:v>
                </c:pt>
                <c:pt idx="53690">
                  <c:v>11423</c:v>
                </c:pt>
                <c:pt idx="53691">
                  <c:v>8674</c:v>
                </c:pt>
                <c:pt idx="53692">
                  <c:v>8148</c:v>
                </c:pt>
                <c:pt idx="53693">
                  <c:v>6211</c:v>
                </c:pt>
                <c:pt idx="53694">
                  <c:v>9760</c:v>
                </c:pt>
                <c:pt idx="53695">
                  <c:v>10881</c:v>
                </c:pt>
                <c:pt idx="53696">
                  <c:v>6247</c:v>
                </c:pt>
                <c:pt idx="53697">
                  <c:v>4792</c:v>
                </c:pt>
                <c:pt idx="53698">
                  <c:v>2741</c:v>
                </c:pt>
                <c:pt idx="53699">
                  <c:v>2259</c:v>
                </c:pt>
                <c:pt idx="53700">
                  <c:v>1843</c:v>
                </c:pt>
                <c:pt idx="53701">
                  <c:v>1354</c:v>
                </c:pt>
                <c:pt idx="53702">
                  <c:v>697.76</c:v>
                </c:pt>
                <c:pt idx="53703">
                  <c:v>307.97000000000003</c:v>
                </c:pt>
                <c:pt idx="53704">
                  <c:v>742.52</c:v>
                </c:pt>
                <c:pt idx="53705">
                  <c:v>279.35000000000002</c:v>
                </c:pt>
                <c:pt idx="53706">
                  <c:v>511.55</c:v>
                </c:pt>
                <c:pt idx="53707">
                  <c:v>523.87</c:v>
                </c:pt>
                <c:pt idx="53708">
                  <c:v>636.28</c:v>
                </c:pt>
                <c:pt idx="53709">
                  <c:v>1046.51</c:v>
                </c:pt>
                <c:pt idx="53710">
                  <c:v>1296.1500000000001</c:v>
                </c:pt>
                <c:pt idx="53711">
                  <c:v>1509</c:v>
                </c:pt>
                <c:pt idx="53712">
                  <c:v>2199.16</c:v>
                </c:pt>
                <c:pt idx="53713">
                  <c:v>2075.15</c:v>
                </c:pt>
                <c:pt idx="53714">
                  <c:v>1555.29</c:v>
                </c:pt>
                <c:pt idx="53715">
                  <c:v>1842.4</c:v>
                </c:pt>
                <c:pt idx="53716">
                  <c:v>2417.75</c:v>
                </c:pt>
                <c:pt idx="53717">
                  <c:v>2776.17</c:v>
                </c:pt>
                <c:pt idx="53718">
                  <c:v>3628.75</c:v>
                </c:pt>
                <c:pt idx="53719">
                  <c:v>5602.65</c:v>
                </c:pt>
                <c:pt idx="53720">
                  <c:v>2351.96</c:v>
                </c:pt>
                <c:pt idx="53721">
                  <c:v>1392.68</c:v>
                </c:pt>
                <c:pt idx="53722">
                  <c:v>949.1</c:v>
                </c:pt>
                <c:pt idx="53723">
                  <c:v>756.22</c:v>
                </c:pt>
                <c:pt idx="53724">
                  <c:v>678.4</c:v>
                </c:pt>
                <c:pt idx="53725">
                  <c:v>1027.27</c:v>
                </c:pt>
                <c:pt idx="53726">
                  <c:v>2943.08</c:v>
                </c:pt>
                <c:pt idx="53727">
                  <c:v>3225.85</c:v>
                </c:pt>
                <c:pt idx="53728">
                  <c:v>2047.83</c:v>
                </c:pt>
                <c:pt idx="53729">
                  <c:v>1563.95</c:v>
                </c:pt>
                <c:pt idx="53730">
                  <c:v>1596.5</c:v>
                </c:pt>
                <c:pt idx="53731">
                  <c:v>5832</c:v>
                </c:pt>
                <c:pt idx="53732">
                  <c:v>2527.75</c:v>
                </c:pt>
                <c:pt idx="53733">
                  <c:v>4205.7</c:v>
                </c:pt>
                <c:pt idx="53734">
                  <c:v>7023</c:v>
                </c:pt>
                <c:pt idx="53735">
                  <c:v>3985</c:v>
                </c:pt>
                <c:pt idx="53736">
                  <c:v>3321</c:v>
                </c:pt>
                <c:pt idx="53737">
                  <c:v>4260</c:v>
                </c:pt>
                <c:pt idx="53738">
                  <c:v>4290.25</c:v>
                </c:pt>
                <c:pt idx="53739">
                  <c:v>3959.25</c:v>
                </c:pt>
                <c:pt idx="53740">
                  <c:v>5477</c:v>
                </c:pt>
                <c:pt idx="53741">
                  <c:v>8140.5</c:v>
                </c:pt>
                <c:pt idx="53742">
                  <c:v>10278.5</c:v>
                </c:pt>
                <c:pt idx="53743">
                  <c:v>8687</c:v>
                </c:pt>
                <c:pt idx="53744">
                  <c:v>8497</c:v>
                </c:pt>
                <c:pt idx="53745">
                  <c:v>7233</c:v>
                </c:pt>
                <c:pt idx="53746">
                  <c:v>8117</c:v>
                </c:pt>
                <c:pt idx="53747">
                  <c:v>10327</c:v>
                </c:pt>
                <c:pt idx="53748">
                  <c:v>7736</c:v>
                </c:pt>
                <c:pt idx="53749">
                  <c:v>5389.8</c:v>
                </c:pt>
                <c:pt idx="53750">
                  <c:v>4089</c:v>
                </c:pt>
                <c:pt idx="53751">
                  <c:v>3064</c:v>
                </c:pt>
                <c:pt idx="53752">
                  <c:v>2588</c:v>
                </c:pt>
                <c:pt idx="53753">
                  <c:v>1487</c:v>
                </c:pt>
                <c:pt idx="53754">
                  <c:v>827</c:v>
                </c:pt>
                <c:pt idx="53755">
                  <c:v>601.96</c:v>
                </c:pt>
                <c:pt idx="53756">
                  <c:v>862.18</c:v>
                </c:pt>
                <c:pt idx="53757">
                  <c:v>1310.26</c:v>
                </c:pt>
                <c:pt idx="53758">
                  <c:v>1330.82</c:v>
                </c:pt>
                <c:pt idx="53759">
                  <c:v>753.45</c:v>
                </c:pt>
                <c:pt idx="53760">
                  <c:v>1172.43</c:v>
                </c:pt>
                <c:pt idx="53761">
                  <c:v>1672.86</c:v>
                </c:pt>
                <c:pt idx="53762">
                  <c:v>657.59</c:v>
                </c:pt>
                <c:pt idx="53763">
                  <c:v>1420.85</c:v>
                </c:pt>
                <c:pt idx="53764">
                  <c:v>5165.01</c:v>
                </c:pt>
                <c:pt idx="53765">
                  <c:v>4660.3599999999997</c:v>
                </c:pt>
                <c:pt idx="53766">
                  <c:v>5178.29</c:v>
                </c:pt>
                <c:pt idx="53767">
                  <c:v>4093.59</c:v>
                </c:pt>
                <c:pt idx="53768">
                  <c:v>4717.84</c:v>
                </c:pt>
                <c:pt idx="53769">
                  <c:v>4492.68</c:v>
                </c:pt>
                <c:pt idx="53770">
                  <c:v>4572.8</c:v>
                </c:pt>
                <c:pt idx="53771">
                  <c:v>3871.05</c:v>
                </c:pt>
                <c:pt idx="53772">
                  <c:v>4802.1499999999996</c:v>
                </c:pt>
                <c:pt idx="53773">
                  <c:v>4084.52</c:v>
                </c:pt>
                <c:pt idx="53774">
                  <c:v>4524.05</c:v>
                </c:pt>
                <c:pt idx="53775">
                  <c:v>4085.9</c:v>
                </c:pt>
                <c:pt idx="53776">
                  <c:v>4139.53</c:v>
                </c:pt>
                <c:pt idx="53777">
                  <c:v>4296.18</c:v>
                </c:pt>
                <c:pt idx="53778">
                  <c:v>4490.87</c:v>
                </c:pt>
                <c:pt idx="53779">
                  <c:v>4117.96</c:v>
                </c:pt>
                <c:pt idx="53780">
                  <c:v>4837.4799999999996</c:v>
                </c:pt>
                <c:pt idx="53781">
                  <c:v>4728.42</c:v>
                </c:pt>
                <c:pt idx="53782">
                  <c:v>3942.16</c:v>
                </c:pt>
                <c:pt idx="53783">
                  <c:v>4095.09</c:v>
                </c:pt>
                <c:pt idx="53784">
                  <c:v>4691.75</c:v>
                </c:pt>
                <c:pt idx="53785">
                  <c:v>4467.7</c:v>
                </c:pt>
                <c:pt idx="53786">
                  <c:v>4251.75</c:v>
                </c:pt>
                <c:pt idx="53787">
                  <c:v>3715.69</c:v>
                </c:pt>
                <c:pt idx="53788">
                  <c:v>4428.3500000000004</c:v>
                </c:pt>
                <c:pt idx="53789">
                  <c:v>4145.88</c:v>
                </c:pt>
                <c:pt idx="53790">
                  <c:v>3763.78</c:v>
                </c:pt>
                <c:pt idx="53791">
                  <c:v>3683.57</c:v>
                </c:pt>
                <c:pt idx="53792">
                  <c:v>4354.28</c:v>
                </c:pt>
                <c:pt idx="53793">
                  <c:v>3967.62</c:v>
                </c:pt>
                <c:pt idx="53794">
                  <c:v>3816.03</c:v>
                </c:pt>
                <c:pt idx="53795">
                  <c:v>3993.82</c:v>
                </c:pt>
                <c:pt idx="53796">
                  <c:v>3342.69</c:v>
                </c:pt>
                <c:pt idx="53797">
                  <c:v>3666.23</c:v>
                </c:pt>
                <c:pt idx="53798">
                  <c:v>3487.44</c:v>
                </c:pt>
                <c:pt idx="53799">
                  <c:v>3997.06</c:v>
                </c:pt>
                <c:pt idx="53800">
                  <c:v>3966.23</c:v>
                </c:pt>
                <c:pt idx="53801">
                  <c:v>3651.41</c:v>
                </c:pt>
                <c:pt idx="53802">
                  <c:v>3491.25</c:v>
                </c:pt>
                <c:pt idx="53803">
                  <c:v>4108.8500000000004</c:v>
                </c:pt>
                <c:pt idx="53804">
                  <c:v>3468.96</c:v>
                </c:pt>
                <c:pt idx="53805">
                  <c:v>3570.11</c:v>
                </c:pt>
                <c:pt idx="53806">
                  <c:v>3688.6</c:v>
                </c:pt>
                <c:pt idx="53807">
                  <c:v>3844.66</c:v>
                </c:pt>
                <c:pt idx="53808">
                  <c:v>3558.96</c:v>
                </c:pt>
                <c:pt idx="53809">
                  <c:v>3870.02</c:v>
                </c:pt>
                <c:pt idx="53810">
                  <c:v>3913.89</c:v>
                </c:pt>
                <c:pt idx="53811">
                  <c:v>3867.23</c:v>
                </c:pt>
                <c:pt idx="53812">
                  <c:v>3306.84</c:v>
                </c:pt>
                <c:pt idx="53813">
                  <c:v>3359.92</c:v>
                </c:pt>
                <c:pt idx="53814">
                  <c:v>3906.47</c:v>
                </c:pt>
                <c:pt idx="53815">
                  <c:v>3828.51</c:v>
                </c:pt>
                <c:pt idx="53816">
                  <c:v>3771.88</c:v>
                </c:pt>
                <c:pt idx="53817">
                  <c:v>3565.96</c:v>
                </c:pt>
                <c:pt idx="53818">
                  <c:v>4305.22</c:v>
                </c:pt>
                <c:pt idx="53819">
                  <c:v>3844.63</c:v>
                </c:pt>
                <c:pt idx="53820">
                  <c:v>3969.68</c:v>
                </c:pt>
                <c:pt idx="53821">
                  <c:v>4704.2700000000004</c:v>
                </c:pt>
                <c:pt idx="53822">
                  <c:v>3906.75</c:v>
                </c:pt>
                <c:pt idx="53823">
                  <c:v>3764.45</c:v>
                </c:pt>
                <c:pt idx="53824">
                  <c:v>3711.37</c:v>
                </c:pt>
                <c:pt idx="53825">
                  <c:v>3807.93</c:v>
                </c:pt>
                <c:pt idx="53826">
                  <c:v>3213.2</c:v>
                </c:pt>
                <c:pt idx="53827">
                  <c:v>3429.15</c:v>
                </c:pt>
                <c:pt idx="53828">
                  <c:v>3554.68</c:v>
                </c:pt>
                <c:pt idx="53829">
                  <c:v>4347.3999999999996</c:v>
                </c:pt>
                <c:pt idx="53830">
                  <c:v>3402</c:v>
                </c:pt>
                <c:pt idx="53831">
                  <c:v>3286.32</c:v>
                </c:pt>
                <c:pt idx="53832">
                  <c:v>3625.46</c:v>
                </c:pt>
                <c:pt idx="53833">
                  <c:v>3736.22</c:v>
                </c:pt>
                <c:pt idx="53834">
                  <c:v>3651.18</c:v>
                </c:pt>
                <c:pt idx="53835">
                  <c:v>4089.08</c:v>
                </c:pt>
                <c:pt idx="53836">
                  <c:v>3633.08</c:v>
                </c:pt>
                <c:pt idx="53837">
                  <c:v>3752.97</c:v>
                </c:pt>
                <c:pt idx="53838">
                  <c:v>3212.19</c:v>
                </c:pt>
                <c:pt idx="53839">
                  <c:v>3921.85</c:v>
                </c:pt>
                <c:pt idx="53840">
                  <c:v>3088.94</c:v>
                </c:pt>
                <c:pt idx="53841">
                  <c:v>3716.14</c:v>
                </c:pt>
                <c:pt idx="53842">
                  <c:v>3751.83</c:v>
                </c:pt>
                <c:pt idx="53843">
                  <c:v>4065.77</c:v>
                </c:pt>
                <c:pt idx="53844">
                  <c:v>4447.6400000000003</c:v>
                </c:pt>
                <c:pt idx="53845">
                  <c:v>4380.0200000000004</c:v>
                </c:pt>
                <c:pt idx="53846">
                  <c:v>4168.32</c:v>
                </c:pt>
                <c:pt idx="53847">
                  <c:v>4174.1499999999996</c:v>
                </c:pt>
                <c:pt idx="53848">
                  <c:v>3890.34</c:v>
                </c:pt>
                <c:pt idx="53849">
                  <c:v>3798.53</c:v>
                </c:pt>
                <c:pt idx="53850">
                  <c:v>3931.46</c:v>
                </c:pt>
                <c:pt idx="53851">
                  <c:v>3913.4</c:v>
                </c:pt>
                <c:pt idx="53852">
                  <c:v>3661.17</c:v>
                </c:pt>
                <c:pt idx="53853">
                  <c:v>3876.24</c:v>
                </c:pt>
                <c:pt idx="53854">
                  <c:v>3992.6</c:v>
                </c:pt>
                <c:pt idx="53855">
                  <c:v>3415.63</c:v>
                </c:pt>
                <c:pt idx="53856">
                  <c:v>3861.6</c:v>
                </c:pt>
                <c:pt idx="53857">
                  <c:v>3944.83</c:v>
                </c:pt>
                <c:pt idx="53858">
                  <c:v>3829</c:v>
                </c:pt>
                <c:pt idx="53859">
                  <c:v>3192.43</c:v>
                </c:pt>
                <c:pt idx="53860">
                  <c:v>3320.49</c:v>
                </c:pt>
                <c:pt idx="53861">
                  <c:v>3181.89</c:v>
                </c:pt>
                <c:pt idx="53862">
                  <c:v>4116.6899999999996</c:v>
                </c:pt>
                <c:pt idx="53863">
                  <c:v>3850.11</c:v>
                </c:pt>
                <c:pt idx="53864">
                  <c:v>3519.82</c:v>
                </c:pt>
                <c:pt idx="53865">
                  <c:v>3402.65</c:v>
                </c:pt>
                <c:pt idx="53866">
                  <c:v>3822.17</c:v>
                </c:pt>
                <c:pt idx="53867">
                  <c:v>3634.63</c:v>
                </c:pt>
                <c:pt idx="53868">
                  <c:v>4114.04</c:v>
                </c:pt>
                <c:pt idx="53869">
                  <c:v>4340.47</c:v>
                </c:pt>
                <c:pt idx="53870">
                  <c:v>3554</c:v>
                </c:pt>
                <c:pt idx="53871">
                  <c:v>3997.31</c:v>
                </c:pt>
                <c:pt idx="53872">
                  <c:v>4164.72</c:v>
                </c:pt>
                <c:pt idx="53873">
                  <c:v>4009.27</c:v>
                </c:pt>
                <c:pt idx="53874">
                  <c:v>3756.17</c:v>
                </c:pt>
                <c:pt idx="53875">
                  <c:v>3332.2</c:v>
                </c:pt>
                <c:pt idx="53876">
                  <c:v>3727.65</c:v>
                </c:pt>
                <c:pt idx="53877">
                  <c:v>3854.28</c:v>
                </c:pt>
                <c:pt idx="53878">
                  <c:v>3728.53</c:v>
                </c:pt>
                <c:pt idx="53879">
                  <c:v>3540.47</c:v>
                </c:pt>
                <c:pt idx="53880">
                  <c:v>3558.32</c:v>
                </c:pt>
                <c:pt idx="53881">
                  <c:v>3993.65</c:v>
                </c:pt>
                <c:pt idx="53882">
                  <c:v>3976.74</c:v>
                </c:pt>
                <c:pt idx="53883">
                  <c:v>2911.92</c:v>
                </c:pt>
                <c:pt idx="53884">
                  <c:v>4019.39</c:v>
                </c:pt>
                <c:pt idx="53885">
                  <c:v>4152.66</c:v>
                </c:pt>
                <c:pt idx="53886">
                  <c:v>4061.98</c:v>
                </c:pt>
                <c:pt idx="53887">
                  <c:v>3498.41</c:v>
                </c:pt>
                <c:pt idx="53888">
                  <c:v>3973.99</c:v>
                </c:pt>
                <c:pt idx="53889">
                  <c:v>3726.8</c:v>
                </c:pt>
                <c:pt idx="53890">
                  <c:v>4002.95</c:v>
                </c:pt>
                <c:pt idx="53891">
                  <c:v>3848.9</c:v>
                </c:pt>
                <c:pt idx="53892">
                  <c:v>3469.8</c:v>
                </c:pt>
                <c:pt idx="53893">
                  <c:v>4118.95</c:v>
                </c:pt>
                <c:pt idx="53894">
                  <c:v>3778.83</c:v>
                </c:pt>
                <c:pt idx="53895">
                  <c:v>3888.23</c:v>
                </c:pt>
                <c:pt idx="53896">
                  <c:v>3868.67</c:v>
                </c:pt>
                <c:pt idx="53897">
                  <c:v>3893.47</c:v>
                </c:pt>
                <c:pt idx="53898">
                  <c:v>3584.24</c:v>
                </c:pt>
                <c:pt idx="53899">
                  <c:v>3941</c:v>
                </c:pt>
                <c:pt idx="53900">
                  <c:v>3960.78</c:v>
                </c:pt>
                <c:pt idx="53901">
                  <c:v>3788.52</c:v>
                </c:pt>
                <c:pt idx="53902">
                  <c:v>4707.93</c:v>
                </c:pt>
                <c:pt idx="53903">
                  <c:v>3932.88</c:v>
                </c:pt>
                <c:pt idx="53904">
                  <c:v>4537.6499999999996</c:v>
                </c:pt>
                <c:pt idx="53905">
                  <c:v>4254.83</c:v>
                </c:pt>
                <c:pt idx="53906">
                  <c:v>3585.49</c:v>
                </c:pt>
                <c:pt idx="53907">
                  <c:v>100213.47</c:v>
                </c:pt>
                <c:pt idx="53908">
                  <c:v>101825.18</c:v>
                </c:pt>
                <c:pt idx="53909">
                  <c:v>103021.56</c:v>
                </c:pt>
                <c:pt idx="53910">
                  <c:v>99082.28</c:v>
                </c:pt>
                <c:pt idx="53911">
                  <c:v>119812.38</c:v>
                </c:pt>
                <c:pt idx="53912">
                  <c:v>98939.77</c:v>
                </c:pt>
                <c:pt idx="53913">
                  <c:v>86060.84</c:v>
                </c:pt>
                <c:pt idx="53914">
                  <c:v>101113.08</c:v>
                </c:pt>
                <c:pt idx="53915">
                  <c:v>93885.24</c:v>
                </c:pt>
                <c:pt idx="53916">
                  <c:v>105448.82</c:v>
                </c:pt>
                <c:pt idx="53917">
                  <c:v>99420.3</c:v>
                </c:pt>
                <c:pt idx="53918">
                  <c:v>102658.02</c:v>
                </c:pt>
                <c:pt idx="53919">
                  <c:v>88386.880000000005</c:v>
                </c:pt>
                <c:pt idx="53920">
                  <c:v>95113.12</c:v>
                </c:pt>
                <c:pt idx="53921">
                  <c:v>87719.18</c:v>
                </c:pt>
                <c:pt idx="53922">
                  <c:v>101503.23</c:v>
                </c:pt>
                <c:pt idx="53923">
                  <c:v>97468.59</c:v>
                </c:pt>
                <c:pt idx="53924">
                  <c:v>89976.92</c:v>
                </c:pt>
                <c:pt idx="53925">
                  <c:v>89338.61</c:v>
                </c:pt>
                <c:pt idx="53926">
                  <c:v>88196.13</c:v>
                </c:pt>
                <c:pt idx="53927">
                  <c:v>96487.17</c:v>
                </c:pt>
                <c:pt idx="53928">
                  <c:v>96469.68</c:v>
                </c:pt>
                <c:pt idx="53929">
                  <c:v>82923.59</c:v>
                </c:pt>
                <c:pt idx="53930">
                  <c:v>85559.360000000001</c:v>
                </c:pt>
                <c:pt idx="53931">
                  <c:v>93648.8</c:v>
                </c:pt>
                <c:pt idx="53932">
                  <c:v>80701.67</c:v>
                </c:pt>
                <c:pt idx="53933">
                  <c:v>94453.34</c:v>
                </c:pt>
                <c:pt idx="53934">
                  <c:v>86257.02</c:v>
                </c:pt>
                <c:pt idx="53935">
                  <c:v>71627.48</c:v>
                </c:pt>
                <c:pt idx="53936">
                  <c:v>67527.429999999993</c:v>
                </c:pt>
                <c:pt idx="53937">
                  <c:v>73858.570000000007</c:v>
                </c:pt>
                <c:pt idx="53938">
                  <c:v>69380.91</c:v>
                </c:pt>
                <c:pt idx="53939">
                  <c:v>73401.899999999994</c:v>
                </c:pt>
                <c:pt idx="53940">
                  <c:v>63530.58</c:v>
                </c:pt>
                <c:pt idx="53941">
                  <c:v>74960.52</c:v>
                </c:pt>
                <c:pt idx="53942">
                  <c:v>69931.539999999994</c:v>
                </c:pt>
                <c:pt idx="53943">
                  <c:v>69236.149999999994</c:v>
                </c:pt>
                <c:pt idx="53944">
                  <c:v>71195.759999999995</c:v>
                </c:pt>
                <c:pt idx="53945">
                  <c:v>67516.34</c:v>
                </c:pt>
                <c:pt idx="53946">
                  <c:v>78426.789999999994</c:v>
                </c:pt>
                <c:pt idx="53947">
                  <c:v>64300.01</c:v>
                </c:pt>
                <c:pt idx="53948">
                  <c:v>71599.08</c:v>
                </c:pt>
                <c:pt idx="53949">
                  <c:v>57068.76</c:v>
                </c:pt>
                <c:pt idx="53950">
                  <c:v>85323.199999999997</c:v>
                </c:pt>
                <c:pt idx="53951">
                  <c:v>75574.600000000006</c:v>
                </c:pt>
                <c:pt idx="53952">
                  <c:v>69807.039999999994</c:v>
                </c:pt>
                <c:pt idx="53953">
                  <c:v>73280.06</c:v>
                </c:pt>
                <c:pt idx="53954">
                  <c:v>71458.73</c:v>
                </c:pt>
                <c:pt idx="53955">
                  <c:v>101194.55</c:v>
                </c:pt>
                <c:pt idx="53956">
                  <c:v>76434.89</c:v>
                </c:pt>
                <c:pt idx="53957">
                  <c:v>75120.98</c:v>
                </c:pt>
                <c:pt idx="53958">
                  <c:v>87354.71</c:v>
                </c:pt>
                <c:pt idx="53959">
                  <c:v>88339.56</c:v>
                </c:pt>
                <c:pt idx="53960">
                  <c:v>68911.009999999995</c:v>
                </c:pt>
                <c:pt idx="53961">
                  <c:v>85467.99</c:v>
                </c:pt>
                <c:pt idx="53962">
                  <c:v>69121.23</c:v>
                </c:pt>
                <c:pt idx="53963">
                  <c:v>84250.69</c:v>
                </c:pt>
                <c:pt idx="53964">
                  <c:v>72995.34</c:v>
                </c:pt>
                <c:pt idx="53965">
                  <c:v>66213.23</c:v>
                </c:pt>
                <c:pt idx="53966">
                  <c:v>78245.259999999995</c:v>
                </c:pt>
                <c:pt idx="53967">
                  <c:v>75616.83</c:v>
                </c:pt>
                <c:pt idx="53968">
                  <c:v>84728.1</c:v>
                </c:pt>
                <c:pt idx="53969">
                  <c:v>64434.05</c:v>
                </c:pt>
                <c:pt idx="53970">
                  <c:v>75396.479999999996</c:v>
                </c:pt>
                <c:pt idx="53971">
                  <c:v>83846.429999999993</c:v>
                </c:pt>
                <c:pt idx="53972">
                  <c:v>82398.48</c:v>
                </c:pt>
                <c:pt idx="53973">
                  <c:v>82183.23</c:v>
                </c:pt>
                <c:pt idx="53974">
                  <c:v>60239.47</c:v>
                </c:pt>
                <c:pt idx="53975">
                  <c:v>75965.710000000006</c:v>
                </c:pt>
                <c:pt idx="53976">
                  <c:v>68870.91</c:v>
                </c:pt>
                <c:pt idx="53977">
                  <c:v>75032.33</c:v>
                </c:pt>
                <c:pt idx="53978">
                  <c:v>72553.84</c:v>
                </c:pt>
                <c:pt idx="53979">
                  <c:v>74812.710000000006</c:v>
                </c:pt>
                <c:pt idx="53980">
                  <c:v>68157.279999999999</c:v>
                </c:pt>
                <c:pt idx="53981">
                  <c:v>72592.17</c:v>
                </c:pt>
                <c:pt idx="53982">
                  <c:v>81701.38</c:v>
                </c:pt>
                <c:pt idx="53983">
                  <c:v>78702.929999999993</c:v>
                </c:pt>
                <c:pt idx="53984">
                  <c:v>75643.350000000006</c:v>
                </c:pt>
                <c:pt idx="53985">
                  <c:v>79526.259999999995</c:v>
                </c:pt>
                <c:pt idx="53986">
                  <c:v>64896.66</c:v>
                </c:pt>
                <c:pt idx="53987">
                  <c:v>69180.03</c:v>
                </c:pt>
                <c:pt idx="53988">
                  <c:v>66918.12</c:v>
                </c:pt>
                <c:pt idx="53989">
                  <c:v>72892.66</c:v>
                </c:pt>
                <c:pt idx="53990">
                  <c:v>72475.64</c:v>
                </c:pt>
                <c:pt idx="53991">
                  <c:v>71692.789999999994</c:v>
                </c:pt>
                <c:pt idx="53992">
                  <c:v>71776.72</c:v>
                </c:pt>
                <c:pt idx="53993">
                  <c:v>70946.97</c:v>
                </c:pt>
                <c:pt idx="53994">
                  <c:v>83846.66</c:v>
                </c:pt>
                <c:pt idx="53995">
                  <c:v>76015.3</c:v>
                </c:pt>
                <c:pt idx="53996">
                  <c:v>72333.679999999993</c:v>
                </c:pt>
                <c:pt idx="53997">
                  <c:v>76703.149999999994</c:v>
                </c:pt>
                <c:pt idx="53998">
                  <c:v>82790.03</c:v>
                </c:pt>
                <c:pt idx="53999">
                  <c:v>73018.92</c:v>
                </c:pt>
                <c:pt idx="54000">
                  <c:v>82926.41</c:v>
                </c:pt>
                <c:pt idx="54001">
                  <c:v>55653.97</c:v>
                </c:pt>
                <c:pt idx="54002">
                  <c:v>88942.45</c:v>
                </c:pt>
                <c:pt idx="54003">
                  <c:v>77526.490000000005</c:v>
                </c:pt>
                <c:pt idx="54004">
                  <c:v>86538.8</c:v>
                </c:pt>
                <c:pt idx="54005">
                  <c:v>72539.100000000006</c:v>
                </c:pt>
                <c:pt idx="54006">
                  <c:v>64299.040000000001</c:v>
                </c:pt>
                <c:pt idx="54007">
                  <c:v>92593.25</c:v>
                </c:pt>
                <c:pt idx="54008">
                  <c:v>79534.45</c:v>
                </c:pt>
                <c:pt idx="54009">
                  <c:v>67135.899999999994</c:v>
                </c:pt>
                <c:pt idx="54010">
                  <c:v>95179.92</c:v>
                </c:pt>
                <c:pt idx="54011">
                  <c:v>71074.97</c:v>
                </c:pt>
                <c:pt idx="54012">
                  <c:v>77675.98</c:v>
                </c:pt>
                <c:pt idx="54013">
                  <c:v>80157.990000000005</c:v>
                </c:pt>
                <c:pt idx="54014">
                  <c:v>76669.02</c:v>
                </c:pt>
                <c:pt idx="54015">
                  <c:v>90741.67</c:v>
                </c:pt>
                <c:pt idx="54016">
                  <c:v>86530.63</c:v>
                </c:pt>
                <c:pt idx="54017">
                  <c:v>72809.460000000006</c:v>
                </c:pt>
                <c:pt idx="54018">
                  <c:v>85882.89</c:v>
                </c:pt>
                <c:pt idx="54019">
                  <c:v>73276.75</c:v>
                </c:pt>
                <c:pt idx="54020">
                  <c:v>79062.759999999995</c:v>
                </c:pt>
                <c:pt idx="54021">
                  <c:v>77057.86</c:v>
                </c:pt>
                <c:pt idx="54022">
                  <c:v>76366.3</c:v>
                </c:pt>
                <c:pt idx="54023">
                  <c:v>73240.539999999994</c:v>
                </c:pt>
                <c:pt idx="54024">
                  <c:v>76938.460000000006</c:v>
                </c:pt>
                <c:pt idx="54025">
                  <c:v>72044.08</c:v>
                </c:pt>
                <c:pt idx="54026">
                  <c:v>79995.8</c:v>
                </c:pt>
                <c:pt idx="54027">
                  <c:v>71947.28</c:v>
                </c:pt>
                <c:pt idx="54028">
                  <c:v>69385.19</c:v>
                </c:pt>
                <c:pt idx="54029">
                  <c:v>70018.84</c:v>
                </c:pt>
                <c:pt idx="54030">
                  <c:v>66502.66</c:v>
                </c:pt>
                <c:pt idx="54031">
                  <c:v>71675.490000000005</c:v>
                </c:pt>
                <c:pt idx="54032">
                  <c:v>65873.22</c:v>
                </c:pt>
                <c:pt idx="54033">
                  <c:v>82421.41</c:v>
                </c:pt>
                <c:pt idx="54034">
                  <c:v>69920.37</c:v>
                </c:pt>
                <c:pt idx="54035">
                  <c:v>77599.19</c:v>
                </c:pt>
                <c:pt idx="54036">
                  <c:v>70042.759999999995</c:v>
                </c:pt>
                <c:pt idx="54037">
                  <c:v>72409.919999999998</c:v>
                </c:pt>
                <c:pt idx="54038">
                  <c:v>71996.56</c:v>
                </c:pt>
                <c:pt idx="54039">
                  <c:v>71008.899999999994</c:v>
                </c:pt>
                <c:pt idx="54040">
                  <c:v>60908.78</c:v>
                </c:pt>
                <c:pt idx="54041">
                  <c:v>75931.97</c:v>
                </c:pt>
                <c:pt idx="54042">
                  <c:v>78107.25</c:v>
                </c:pt>
                <c:pt idx="54043">
                  <c:v>63983.86</c:v>
                </c:pt>
                <c:pt idx="54044">
                  <c:v>74672.63</c:v>
                </c:pt>
                <c:pt idx="54045">
                  <c:v>71173.039999999994</c:v>
                </c:pt>
                <c:pt idx="54046">
                  <c:v>65382.93</c:v>
                </c:pt>
                <c:pt idx="54047">
                  <c:v>62722.879999999997</c:v>
                </c:pt>
                <c:pt idx="54048">
                  <c:v>70336.13</c:v>
                </c:pt>
                <c:pt idx="54049">
                  <c:v>69318.89</c:v>
                </c:pt>
                <c:pt idx="54050">
                  <c:v>73635.520000000004</c:v>
                </c:pt>
                <c:pt idx="54051">
                  <c:v>66061.73</c:v>
                </c:pt>
                <c:pt idx="54052">
                  <c:v>69210.86</c:v>
                </c:pt>
                <c:pt idx="54053">
                  <c:v>66488.53</c:v>
                </c:pt>
                <c:pt idx="54054">
                  <c:v>76378.94</c:v>
                </c:pt>
                <c:pt idx="54055">
                  <c:v>69058.02</c:v>
                </c:pt>
                <c:pt idx="54056">
                  <c:v>67805.67</c:v>
                </c:pt>
                <c:pt idx="54057">
                  <c:v>62659.839999999997</c:v>
                </c:pt>
                <c:pt idx="54058">
                  <c:v>69294.13</c:v>
                </c:pt>
                <c:pt idx="54059">
                  <c:v>65813.710000000006</c:v>
                </c:pt>
                <c:pt idx="54060">
                  <c:v>64151.46</c:v>
                </c:pt>
                <c:pt idx="54061">
                  <c:v>69817.39</c:v>
                </c:pt>
                <c:pt idx="54062">
                  <c:v>65885.06</c:v>
                </c:pt>
                <c:pt idx="54063">
                  <c:v>65750.48</c:v>
                </c:pt>
                <c:pt idx="54064">
                  <c:v>64190.99</c:v>
                </c:pt>
                <c:pt idx="54065">
                  <c:v>66011.429999999993</c:v>
                </c:pt>
                <c:pt idx="54066">
                  <c:v>67408.850000000006</c:v>
                </c:pt>
                <c:pt idx="54067">
                  <c:v>73727.06</c:v>
                </c:pt>
                <c:pt idx="54068">
                  <c:v>67072.259999999995</c:v>
                </c:pt>
                <c:pt idx="54069">
                  <c:v>64901.03</c:v>
                </c:pt>
                <c:pt idx="54070">
                  <c:v>63903.92</c:v>
                </c:pt>
                <c:pt idx="54071">
                  <c:v>66105.2</c:v>
                </c:pt>
                <c:pt idx="54072">
                  <c:v>69644.63</c:v>
                </c:pt>
                <c:pt idx="54073">
                  <c:v>64790.02</c:v>
                </c:pt>
                <c:pt idx="54074">
                  <c:v>63974.17</c:v>
                </c:pt>
                <c:pt idx="54075">
                  <c:v>63228.73</c:v>
                </c:pt>
                <c:pt idx="54076">
                  <c:v>66662.460000000006</c:v>
                </c:pt>
                <c:pt idx="54077">
                  <c:v>58845.48</c:v>
                </c:pt>
                <c:pt idx="54078">
                  <c:v>58892.61</c:v>
                </c:pt>
                <c:pt idx="54079">
                  <c:v>58303.29</c:v>
                </c:pt>
                <c:pt idx="54080">
                  <c:v>60860.34</c:v>
                </c:pt>
                <c:pt idx="54081">
                  <c:v>60415.32</c:v>
                </c:pt>
                <c:pt idx="54082">
                  <c:v>57237.55</c:v>
                </c:pt>
                <c:pt idx="54083">
                  <c:v>56823.55</c:v>
                </c:pt>
                <c:pt idx="54084">
                  <c:v>59908.69</c:v>
                </c:pt>
                <c:pt idx="54085">
                  <c:v>61405.58</c:v>
                </c:pt>
                <c:pt idx="54086">
                  <c:v>58382.7</c:v>
                </c:pt>
                <c:pt idx="54087">
                  <c:v>58965.98</c:v>
                </c:pt>
                <c:pt idx="54088">
                  <c:v>62981.81</c:v>
                </c:pt>
                <c:pt idx="54089">
                  <c:v>65906.91</c:v>
                </c:pt>
                <c:pt idx="54090">
                  <c:v>64163.87</c:v>
                </c:pt>
                <c:pt idx="54091">
                  <c:v>65605.789999999994</c:v>
                </c:pt>
                <c:pt idx="54092">
                  <c:v>60891.95</c:v>
                </c:pt>
                <c:pt idx="54093">
                  <c:v>70540.5</c:v>
                </c:pt>
                <c:pt idx="54094">
                  <c:v>64120.2</c:v>
                </c:pt>
                <c:pt idx="54095">
                  <c:v>68243.429999999993</c:v>
                </c:pt>
                <c:pt idx="54096">
                  <c:v>71260.88</c:v>
                </c:pt>
                <c:pt idx="54097">
                  <c:v>63275.48</c:v>
                </c:pt>
                <c:pt idx="54098">
                  <c:v>69679.850000000006</c:v>
                </c:pt>
                <c:pt idx="54099">
                  <c:v>63561.93</c:v>
                </c:pt>
                <c:pt idx="54100">
                  <c:v>66313.63</c:v>
                </c:pt>
                <c:pt idx="54101">
                  <c:v>65587.710000000006</c:v>
                </c:pt>
                <c:pt idx="54102">
                  <c:v>64938.7</c:v>
                </c:pt>
                <c:pt idx="54103">
                  <c:v>68827.839999999997</c:v>
                </c:pt>
                <c:pt idx="54104">
                  <c:v>67785.100000000006</c:v>
                </c:pt>
                <c:pt idx="54105">
                  <c:v>65871.039999999994</c:v>
                </c:pt>
                <c:pt idx="54106">
                  <c:v>68896.19</c:v>
                </c:pt>
                <c:pt idx="54107">
                  <c:v>68562.67</c:v>
                </c:pt>
                <c:pt idx="54108">
                  <c:v>68605.070000000007</c:v>
                </c:pt>
                <c:pt idx="54109">
                  <c:v>66095.17</c:v>
                </c:pt>
                <c:pt idx="54110">
                  <c:v>65622.039999999994</c:v>
                </c:pt>
                <c:pt idx="54111">
                  <c:v>65192.4</c:v>
                </c:pt>
                <c:pt idx="54112">
                  <c:v>62347.08</c:v>
                </c:pt>
                <c:pt idx="54113">
                  <c:v>64475.37</c:v>
                </c:pt>
                <c:pt idx="54114">
                  <c:v>64016.9</c:v>
                </c:pt>
                <c:pt idx="54115">
                  <c:v>65971.899999999994</c:v>
                </c:pt>
                <c:pt idx="54116">
                  <c:v>59709.760000000002</c:v>
                </c:pt>
                <c:pt idx="54117">
                  <c:v>59798.39</c:v>
                </c:pt>
                <c:pt idx="54118">
                  <c:v>61116.51</c:v>
                </c:pt>
                <c:pt idx="54119">
                  <c:v>66965.37</c:v>
                </c:pt>
                <c:pt idx="54120">
                  <c:v>66383.09</c:v>
                </c:pt>
                <c:pt idx="54121">
                  <c:v>64714.73</c:v>
                </c:pt>
                <c:pt idx="54122">
                  <c:v>59481.05</c:v>
                </c:pt>
                <c:pt idx="54123">
                  <c:v>68189.81</c:v>
                </c:pt>
                <c:pt idx="54124">
                  <c:v>65505.54</c:v>
                </c:pt>
                <c:pt idx="54125">
                  <c:v>65359.39</c:v>
                </c:pt>
                <c:pt idx="54126">
                  <c:v>60894.62</c:v>
                </c:pt>
                <c:pt idx="54127">
                  <c:v>59308.23</c:v>
                </c:pt>
                <c:pt idx="54128">
                  <c:v>64885.120000000003</c:v>
                </c:pt>
                <c:pt idx="54129">
                  <c:v>62216.08</c:v>
                </c:pt>
                <c:pt idx="54130">
                  <c:v>59989.919999999998</c:v>
                </c:pt>
                <c:pt idx="54131">
                  <c:v>59975.57</c:v>
                </c:pt>
                <c:pt idx="54132">
                  <c:v>64186.28</c:v>
                </c:pt>
                <c:pt idx="54133">
                  <c:v>64293.82</c:v>
                </c:pt>
                <c:pt idx="54134">
                  <c:v>62202.49</c:v>
                </c:pt>
                <c:pt idx="54135">
                  <c:v>58948.27</c:v>
                </c:pt>
                <c:pt idx="54136">
                  <c:v>59119.62</c:v>
                </c:pt>
                <c:pt idx="54137">
                  <c:v>65688.789999999994</c:v>
                </c:pt>
                <c:pt idx="54138">
                  <c:v>59176.35</c:v>
                </c:pt>
                <c:pt idx="54139">
                  <c:v>59098.400000000001</c:v>
                </c:pt>
                <c:pt idx="54140">
                  <c:v>61483.3</c:v>
                </c:pt>
                <c:pt idx="54141">
                  <c:v>67283.69</c:v>
                </c:pt>
                <c:pt idx="54142">
                  <c:v>66719.56</c:v>
                </c:pt>
                <c:pt idx="54143">
                  <c:v>63946.85</c:v>
                </c:pt>
                <c:pt idx="54144">
                  <c:v>62826.879999999997</c:v>
                </c:pt>
                <c:pt idx="54145">
                  <c:v>68296.11</c:v>
                </c:pt>
                <c:pt idx="54146">
                  <c:v>67762.649999999994</c:v>
                </c:pt>
                <c:pt idx="54147">
                  <c:v>70347.89</c:v>
                </c:pt>
                <c:pt idx="54148">
                  <c:v>78697.27</c:v>
                </c:pt>
                <c:pt idx="54149">
                  <c:v>64368.15</c:v>
                </c:pt>
                <c:pt idx="54150">
                  <c:v>74728.820000000007</c:v>
                </c:pt>
                <c:pt idx="54151">
                  <c:v>74012.679999999993</c:v>
                </c:pt>
                <c:pt idx="54152">
                  <c:v>70336.22</c:v>
                </c:pt>
                <c:pt idx="54153">
                  <c:v>65341.86</c:v>
                </c:pt>
                <c:pt idx="54154">
                  <c:v>72644.59</c:v>
                </c:pt>
                <c:pt idx="54155">
                  <c:v>71553.56</c:v>
                </c:pt>
                <c:pt idx="54156">
                  <c:v>68672.7</c:v>
                </c:pt>
                <c:pt idx="54157">
                  <c:v>69690.02</c:v>
                </c:pt>
                <c:pt idx="54158">
                  <c:v>74365.69</c:v>
                </c:pt>
                <c:pt idx="54159">
                  <c:v>74022.179999999993</c:v>
                </c:pt>
                <c:pt idx="54160">
                  <c:v>73209.59</c:v>
                </c:pt>
                <c:pt idx="54161">
                  <c:v>67890.67</c:v>
                </c:pt>
                <c:pt idx="54162">
                  <c:v>67093.259999999995</c:v>
                </c:pt>
                <c:pt idx="54163">
                  <c:v>74417.14</c:v>
                </c:pt>
                <c:pt idx="54164">
                  <c:v>65642.98</c:v>
                </c:pt>
                <c:pt idx="54165">
                  <c:v>69356.94</c:v>
                </c:pt>
                <c:pt idx="54166">
                  <c:v>67099.58</c:v>
                </c:pt>
                <c:pt idx="54167">
                  <c:v>67173.56</c:v>
                </c:pt>
                <c:pt idx="54168">
                  <c:v>64092.27</c:v>
                </c:pt>
                <c:pt idx="54169">
                  <c:v>65546.149999999994</c:v>
                </c:pt>
                <c:pt idx="54170">
                  <c:v>68019.34</c:v>
                </c:pt>
                <c:pt idx="54171">
                  <c:v>68729.06</c:v>
                </c:pt>
                <c:pt idx="54172">
                  <c:v>71052.2</c:v>
                </c:pt>
                <c:pt idx="54173">
                  <c:v>69194.490000000005</c:v>
                </c:pt>
                <c:pt idx="54174">
                  <c:v>66772.77</c:v>
                </c:pt>
                <c:pt idx="54175">
                  <c:v>66853.119999999995</c:v>
                </c:pt>
                <c:pt idx="54176">
                  <c:v>72968.740000000005</c:v>
                </c:pt>
                <c:pt idx="54177">
                  <c:v>66858.48</c:v>
                </c:pt>
                <c:pt idx="54178">
                  <c:v>67807.240000000005</c:v>
                </c:pt>
                <c:pt idx="54179">
                  <c:v>66572.990000000005</c:v>
                </c:pt>
                <c:pt idx="54180">
                  <c:v>67740.350000000006</c:v>
                </c:pt>
                <c:pt idx="54181">
                  <c:v>68049.17</c:v>
                </c:pt>
                <c:pt idx="54182">
                  <c:v>66282.98</c:v>
                </c:pt>
                <c:pt idx="54183">
                  <c:v>62842.18</c:v>
                </c:pt>
                <c:pt idx="54184">
                  <c:v>64206.720000000001</c:v>
                </c:pt>
                <c:pt idx="54185">
                  <c:v>68846.8</c:v>
                </c:pt>
                <c:pt idx="54186">
                  <c:v>64384.82</c:v>
                </c:pt>
                <c:pt idx="54187">
                  <c:v>64849.919999999998</c:v>
                </c:pt>
                <c:pt idx="54188">
                  <c:v>65156.959999999999</c:v>
                </c:pt>
                <c:pt idx="54189">
                  <c:v>68665.58</c:v>
                </c:pt>
                <c:pt idx="54190">
                  <c:v>64918.67</c:v>
                </c:pt>
                <c:pt idx="54191">
                  <c:v>62213.08</c:v>
                </c:pt>
                <c:pt idx="54192">
                  <c:v>62392.73</c:v>
                </c:pt>
                <c:pt idx="54193">
                  <c:v>1630.74</c:v>
                </c:pt>
                <c:pt idx="54194">
                  <c:v>1541.87</c:v>
                </c:pt>
                <c:pt idx="54195">
                  <c:v>1610.87</c:v>
                </c:pt>
                <c:pt idx="54196">
                  <c:v>1234</c:v>
                </c:pt>
                <c:pt idx="54197">
                  <c:v>1096</c:v>
                </c:pt>
                <c:pt idx="54198">
                  <c:v>1275</c:v>
                </c:pt>
                <c:pt idx="54199">
                  <c:v>1347</c:v>
                </c:pt>
                <c:pt idx="54200">
                  <c:v>1404</c:v>
                </c:pt>
                <c:pt idx="54201">
                  <c:v>1241</c:v>
                </c:pt>
                <c:pt idx="54202">
                  <c:v>1767</c:v>
                </c:pt>
                <c:pt idx="54203">
                  <c:v>1507</c:v>
                </c:pt>
                <c:pt idx="54204">
                  <c:v>1165</c:v>
                </c:pt>
                <c:pt idx="54205">
                  <c:v>887</c:v>
                </c:pt>
                <c:pt idx="54206">
                  <c:v>947</c:v>
                </c:pt>
                <c:pt idx="54207">
                  <c:v>792</c:v>
                </c:pt>
                <c:pt idx="54208">
                  <c:v>936</c:v>
                </c:pt>
                <c:pt idx="54209">
                  <c:v>737</c:v>
                </c:pt>
                <c:pt idx="54210">
                  <c:v>973</c:v>
                </c:pt>
                <c:pt idx="54211">
                  <c:v>1273</c:v>
                </c:pt>
                <c:pt idx="54212">
                  <c:v>1258</c:v>
                </c:pt>
                <c:pt idx="54213">
                  <c:v>1065</c:v>
                </c:pt>
                <c:pt idx="54214">
                  <c:v>1132.83</c:v>
                </c:pt>
                <c:pt idx="54215">
                  <c:v>2379</c:v>
                </c:pt>
                <c:pt idx="54216">
                  <c:v>2091.83</c:v>
                </c:pt>
                <c:pt idx="54217">
                  <c:v>1690</c:v>
                </c:pt>
                <c:pt idx="54218">
                  <c:v>2325</c:v>
                </c:pt>
                <c:pt idx="54219">
                  <c:v>2320</c:v>
                </c:pt>
                <c:pt idx="54220">
                  <c:v>3108</c:v>
                </c:pt>
                <c:pt idx="54221">
                  <c:v>3844</c:v>
                </c:pt>
                <c:pt idx="54222">
                  <c:v>4632</c:v>
                </c:pt>
                <c:pt idx="54223">
                  <c:v>7864.5</c:v>
                </c:pt>
                <c:pt idx="54224">
                  <c:v>8839.5</c:v>
                </c:pt>
                <c:pt idx="54225">
                  <c:v>6581</c:v>
                </c:pt>
                <c:pt idx="54226">
                  <c:v>6105</c:v>
                </c:pt>
                <c:pt idx="54227">
                  <c:v>4949</c:v>
                </c:pt>
                <c:pt idx="54228">
                  <c:v>5369.5</c:v>
                </c:pt>
                <c:pt idx="54229">
                  <c:v>4203.5</c:v>
                </c:pt>
                <c:pt idx="54230">
                  <c:v>4342.5</c:v>
                </c:pt>
                <c:pt idx="54231">
                  <c:v>4241.5</c:v>
                </c:pt>
                <c:pt idx="54232">
                  <c:v>4835</c:v>
                </c:pt>
                <c:pt idx="54233">
                  <c:v>4132.5</c:v>
                </c:pt>
                <c:pt idx="54234">
                  <c:v>3839</c:v>
                </c:pt>
                <c:pt idx="54235">
                  <c:v>5791.75</c:v>
                </c:pt>
                <c:pt idx="54236">
                  <c:v>4322</c:v>
                </c:pt>
                <c:pt idx="54237">
                  <c:v>5261.38</c:v>
                </c:pt>
                <c:pt idx="54238">
                  <c:v>5667.25</c:v>
                </c:pt>
                <c:pt idx="54239">
                  <c:v>12585.75</c:v>
                </c:pt>
                <c:pt idx="54240">
                  <c:v>2673.5</c:v>
                </c:pt>
                <c:pt idx="54241">
                  <c:v>1707</c:v>
                </c:pt>
                <c:pt idx="54242">
                  <c:v>1764</c:v>
                </c:pt>
                <c:pt idx="54243">
                  <c:v>1201.75</c:v>
                </c:pt>
                <c:pt idx="54244">
                  <c:v>1303</c:v>
                </c:pt>
                <c:pt idx="54245">
                  <c:v>2328.5</c:v>
                </c:pt>
                <c:pt idx="54246">
                  <c:v>2621</c:v>
                </c:pt>
                <c:pt idx="54247">
                  <c:v>3324</c:v>
                </c:pt>
                <c:pt idx="54248">
                  <c:v>1938.5</c:v>
                </c:pt>
                <c:pt idx="54249">
                  <c:v>2273</c:v>
                </c:pt>
                <c:pt idx="54250">
                  <c:v>2061</c:v>
                </c:pt>
                <c:pt idx="54251">
                  <c:v>2205.5</c:v>
                </c:pt>
                <c:pt idx="54252">
                  <c:v>2016</c:v>
                </c:pt>
                <c:pt idx="54253">
                  <c:v>1600.5</c:v>
                </c:pt>
                <c:pt idx="54254">
                  <c:v>1437</c:v>
                </c:pt>
                <c:pt idx="54255">
                  <c:v>1351</c:v>
                </c:pt>
                <c:pt idx="54256">
                  <c:v>1661.5</c:v>
                </c:pt>
                <c:pt idx="54257">
                  <c:v>1703.5</c:v>
                </c:pt>
                <c:pt idx="54258">
                  <c:v>1536</c:v>
                </c:pt>
                <c:pt idx="54259">
                  <c:v>828.5</c:v>
                </c:pt>
                <c:pt idx="54260">
                  <c:v>970.5</c:v>
                </c:pt>
                <c:pt idx="54261">
                  <c:v>970.5</c:v>
                </c:pt>
                <c:pt idx="54262">
                  <c:v>991.5</c:v>
                </c:pt>
                <c:pt idx="54263">
                  <c:v>900.5</c:v>
                </c:pt>
                <c:pt idx="54264">
                  <c:v>1277</c:v>
                </c:pt>
                <c:pt idx="54265">
                  <c:v>1290.5</c:v>
                </c:pt>
                <c:pt idx="54266">
                  <c:v>1065.5</c:v>
                </c:pt>
                <c:pt idx="54267">
                  <c:v>1513.5</c:v>
                </c:pt>
                <c:pt idx="54268">
                  <c:v>1688</c:v>
                </c:pt>
                <c:pt idx="54269">
                  <c:v>1584.6</c:v>
                </c:pt>
                <c:pt idx="54270">
                  <c:v>1777</c:v>
                </c:pt>
                <c:pt idx="54271">
                  <c:v>1687</c:v>
                </c:pt>
                <c:pt idx="54272">
                  <c:v>1884.5</c:v>
                </c:pt>
                <c:pt idx="54273">
                  <c:v>2926</c:v>
                </c:pt>
                <c:pt idx="54274">
                  <c:v>2468</c:v>
                </c:pt>
                <c:pt idx="54275">
                  <c:v>3548</c:v>
                </c:pt>
                <c:pt idx="54276">
                  <c:v>3885.5</c:v>
                </c:pt>
                <c:pt idx="54277">
                  <c:v>3711.5</c:v>
                </c:pt>
                <c:pt idx="54278">
                  <c:v>3363.5</c:v>
                </c:pt>
                <c:pt idx="54279">
                  <c:v>3564</c:v>
                </c:pt>
                <c:pt idx="54280">
                  <c:v>4423.47</c:v>
                </c:pt>
                <c:pt idx="54281">
                  <c:v>2908.5</c:v>
                </c:pt>
                <c:pt idx="54282">
                  <c:v>3512</c:v>
                </c:pt>
                <c:pt idx="54283">
                  <c:v>3103</c:v>
                </c:pt>
                <c:pt idx="54284">
                  <c:v>3050</c:v>
                </c:pt>
                <c:pt idx="54285">
                  <c:v>3058.5</c:v>
                </c:pt>
                <c:pt idx="54286">
                  <c:v>1938</c:v>
                </c:pt>
                <c:pt idx="54287">
                  <c:v>4190.1899999999996</c:v>
                </c:pt>
                <c:pt idx="54288">
                  <c:v>2270.4299999999998</c:v>
                </c:pt>
                <c:pt idx="54289">
                  <c:v>3177.61</c:v>
                </c:pt>
                <c:pt idx="54290">
                  <c:v>3994.23</c:v>
                </c:pt>
                <c:pt idx="54291">
                  <c:v>8025.73</c:v>
                </c:pt>
                <c:pt idx="54292">
                  <c:v>3123.94</c:v>
                </c:pt>
                <c:pt idx="54293">
                  <c:v>982.22</c:v>
                </c:pt>
                <c:pt idx="54294">
                  <c:v>628.41</c:v>
                </c:pt>
                <c:pt idx="54295">
                  <c:v>914.97</c:v>
                </c:pt>
                <c:pt idx="54296">
                  <c:v>480.41</c:v>
                </c:pt>
                <c:pt idx="54297">
                  <c:v>1136.8800000000001</c:v>
                </c:pt>
                <c:pt idx="54298">
                  <c:v>1874.44</c:v>
                </c:pt>
                <c:pt idx="54299">
                  <c:v>2120.94</c:v>
                </c:pt>
                <c:pt idx="54300">
                  <c:v>1487</c:v>
                </c:pt>
                <c:pt idx="54301">
                  <c:v>2324</c:v>
                </c:pt>
                <c:pt idx="54302">
                  <c:v>2255.25</c:v>
                </c:pt>
                <c:pt idx="54303">
                  <c:v>3655.5</c:v>
                </c:pt>
                <c:pt idx="54304">
                  <c:v>2517.9499999999998</c:v>
                </c:pt>
                <c:pt idx="54305">
                  <c:v>2318.5</c:v>
                </c:pt>
                <c:pt idx="54306">
                  <c:v>2781.5</c:v>
                </c:pt>
                <c:pt idx="54307">
                  <c:v>2605.5</c:v>
                </c:pt>
                <c:pt idx="54308">
                  <c:v>2295</c:v>
                </c:pt>
                <c:pt idx="54309">
                  <c:v>1517.5</c:v>
                </c:pt>
                <c:pt idx="54310">
                  <c:v>1381.5</c:v>
                </c:pt>
                <c:pt idx="54311">
                  <c:v>1457.75</c:v>
                </c:pt>
                <c:pt idx="54312">
                  <c:v>1563.5</c:v>
                </c:pt>
                <c:pt idx="54313">
                  <c:v>1384.36</c:v>
                </c:pt>
                <c:pt idx="54314">
                  <c:v>1387.55</c:v>
                </c:pt>
                <c:pt idx="54315">
                  <c:v>1588</c:v>
                </c:pt>
                <c:pt idx="54316">
                  <c:v>1405.9</c:v>
                </c:pt>
                <c:pt idx="54317">
                  <c:v>1872.36</c:v>
                </c:pt>
                <c:pt idx="54318">
                  <c:v>1317.95</c:v>
                </c:pt>
                <c:pt idx="54319">
                  <c:v>1793.3</c:v>
                </c:pt>
                <c:pt idx="54320">
                  <c:v>1739.17</c:v>
                </c:pt>
                <c:pt idx="54321">
                  <c:v>1987.73</c:v>
                </c:pt>
                <c:pt idx="54322">
                  <c:v>1608.85</c:v>
                </c:pt>
                <c:pt idx="54323">
                  <c:v>2363.96</c:v>
                </c:pt>
                <c:pt idx="54324">
                  <c:v>2209.6</c:v>
                </c:pt>
                <c:pt idx="54325">
                  <c:v>2696.79</c:v>
                </c:pt>
                <c:pt idx="54326">
                  <c:v>2984.97</c:v>
                </c:pt>
                <c:pt idx="54327">
                  <c:v>4595.68</c:v>
                </c:pt>
                <c:pt idx="54328">
                  <c:v>5836.66</c:v>
                </c:pt>
                <c:pt idx="54329">
                  <c:v>3504.01</c:v>
                </c:pt>
                <c:pt idx="54330">
                  <c:v>4991.6499999999996</c:v>
                </c:pt>
                <c:pt idx="54331">
                  <c:v>3889.22</c:v>
                </c:pt>
                <c:pt idx="54332">
                  <c:v>4412.41</c:v>
                </c:pt>
                <c:pt idx="54333">
                  <c:v>5857.01</c:v>
                </c:pt>
                <c:pt idx="54334">
                  <c:v>4496.05</c:v>
                </c:pt>
                <c:pt idx="54335">
                  <c:v>4000.44</c:v>
                </c:pt>
                <c:pt idx="54336">
                  <c:v>8163.79</c:v>
                </c:pt>
                <c:pt idx="54337">
                  <c:v>7983.04</c:v>
                </c:pt>
                <c:pt idx="54338">
                  <c:v>8846.44</c:v>
                </c:pt>
                <c:pt idx="54339">
                  <c:v>9095.2199999999993</c:v>
                </c:pt>
                <c:pt idx="54340">
                  <c:v>9157.52</c:v>
                </c:pt>
                <c:pt idx="54341">
                  <c:v>9154.36</c:v>
                </c:pt>
                <c:pt idx="54342">
                  <c:v>9962.9</c:v>
                </c:pt>
                <c:pt idx="54343">
                  <c:v>9129.82</c:v>
                </c:pt>
                <c:pt idx="54344">
                  <c:v>10768.67</c:v>
                </c:pt>
                <c:pt idx="54345">
                  <c:v>10182.549999999999</c:v>
                </c:pt>
                <c:pt idx="54346">
                  <c:v>9106.64</c:v>
                </c:pt>
                <c:pt idx="54347">
                  <c:v>9551.89</c:v>
                </c:pt>
                <c:pt idx="54348">
                  <c:v>9157.19</c:v>
                </c:pt>
                <c:pt idx="54349">
                  <c:v>9590.65</c:v>
                </c:pt>
                <c:pt idx="54350">
                  <c:v>8638.26</c:v>
                </c:pt>
                <c:pt idx="54351">
                  <c:v>9858.82</c:v>
                </c:pt>
                <c:pt idx="54352">
                  <c:v>10142.82</c:v>
                </c:pt>
                <c:pt idx="54353">
                  <c:v>10270.33</c:v>
                </c:pt>
                <c:pt idx="54354">
                  <c:v>9736.1299999999992</c:v>
                </c:pt>
                <c:pt idx="54355">
                  <c:v>9845.81</c:v>
                </c:pt>
                <c:pt idx="54356">
                  <c:v>10001.120000000001</c:v>
                </c:pt>
                <c:pt idx="54357">
                  <c:v>9476.18</c:v>
                </c:pt>
                <c:pt idx="54358">
                  <c:v>9046.64</c:v>
                </c:pt>
                <c:pt idx="54359">
                  <c:v>8645.92</c:v>
                </c:pt>
                <c:pt idx="54360">
                  <c:v>9761.74</c:v>
                </c:pt>
                <c:pt idx="54361">
                  <c:v>9451.7800000000007</c:v>
                </c:pt>
                <c:pt idx="54362">
                  <c:v>10339.219999999999</c:v>
                </c:pt>
                <c:pt idx="54363">
                  <c:v>9768.06</c:v>
                </c:pt>
                <c:pt idx="54364">
                  <c:v>8817.4699999999993</c:v>
                </c:pt>
                <c:pt idx="54365">
                  <c:v>8775.56</c:v>
                </c:pt>
                <c:pt idx="54366">
                  <c:v>9918.5499999999993</c:v>
                </c:pt>
                <c:pt idx="54367">
                  <c:v>8120.01</c:v>
                </c:pt>
                <c:pt idx="54368">
                  <c:v>9233.42</c:v>
                </c:pt>
                <c:pt idx="54369">
                  <c:v>7820.83</c:v>
                </c:pt>
                <c:pt idx="54370">
                  <c:v>8876.92</c:v>
                </c:pt>
                <c:pt idx="54371">
                  <c:v>10078.24</c:v>
                </c:pt>
                <c:pt idx="54372">
                  <c:v>9506.35</c:v>
                </c:pt>
                <c:pt idx="54373">
                  <c:v>10375.08</c:v>
                </c:pt>
                <c:pt idx="54374">
                  <c:v>9050.25</c:v>
                </c:pt>
                <c:pt idx="54375">
                  <c:v>8723.65</c:v>
                </c:pt>
                <c:pt idx="54376">
                  <c:v>10238.32</c:v>
                </c:pt>
                <c:pt idx="54377">
                  <c:v>8337.33</c:v>
                </c:pt>
                <c:pt idx="54378">
                  <c:v>8870.43</c:v>
                </c:pt>
                <c:pt idx="54379">
                  <c:v>8893.4699999999993</c:v>
                </c:pt>
                <c:pt idx="54380">
                  <c:v>8573.7900000000009</c:v>
                </c:pt>
                <c:pt idx="54381">
                  <c:v>8319.8799999999992</c:v>
                </c:pt>
                <c:pt idx="54382">
                  <c:v>8760.7900000000009</c:v>
                </c:pt>
                <c:pt idx="54383">
                  <c:v>7912.97</c:v>
                </c:pt>
                <c:pt idx="54384">
                  <c:v>7950.62</c:v>
                </c:pt>
                <c:pt idx="54385">
                  <c:v>8967.11</c:v>
                </c:pt>
                <c:pt idx="54386">
                  <c:v>7633.34</c:v>
                </c:pt>
                <c:pt idx="54387">
                  <c:v>8972.83</c:v>
                </c:pt>
                <c:pt idx="54388">
                  <c:v>7975.66</c:v>
                </c:pt>
                <c:pt idx="54389">
                  <c:v>7833.85</c:v>
                </c:pt>
                <c:pt idx="54390">
                  <c:v>9037.48</c:v>
                </c:pt>
                <c:pt idx="54391">
                  <c:v>9834.98</c:v>
                </c:pt>
                <c:pt idx="54392">
                  <c:v>9803.25</c:v>
                </c:pt>
                <c:pt idx="54393">
                  <c:v>9912.9500000000007</c:v>
                </c:pt>
                <c:pt idx="54394">
                  <c:v>9518.2900000000009</c:v>
                </c:pt>
                <c:pt idx="54395">
                  <c:v>9568.35</c:v>
                </c:pt>
                <c:pt idx="54396">
                  <c:v>9238.66</c:v>
                </c:pt>
                <c:pt idx="54397">
                  <c:v>8661.24</c:v>
                </c:pt>
                <c:pt idx="54398">
                  <c:v>8987.44</c:v>
                </c:pt>
                <c:pt idx="54399">
                  <c:v>9158.92</c:v>
                </c:pt>
                <c:pt idx="54400">
                  <c:v>8442.93</c:v>
                </c:pt>
                <c:pt idx="54401">
                  <c:v>10358.48</c:v>
                </c:pt>
                <c:pt idx="54402">
                  <c:v>8405.2000000000007</c:v>
                </c:pt>
                <c:pt idx="54403">
                  <c:v>8879.27</c:v>
                </c:pt>
                <c:pt idx="54404">
                  <c:v>8997.64</c:v>
                </c:pt>
                <c:pt idx="54405">
                  <c:v>11596.7</c:v>
                </c:pt>
                <c:pt idx="54406">
                  <c:v>9162.2999999999993</c:v>
                </c:pt>
                <c:pt idx="54407">
                  <c:v>8880.2099999999991</c:v>
                </c:pt>
                <c:pt idx="54408">
                  <c:v>8117.17</c:v>
                </c:pt>
                <c:pt idx="54409">
                  <c:v>8386.26</c:v>
                </c:pt>
                <c:pt idx="54410">
                  <c:v>10647.18</c:v>
                </c:pt>
                <c:pt idx="54411">
                  <c:v>9424.6299999999992</c:v>
                </c:pt>
                <c:pt idx="54412">
                  <c:v>8953.32</c:v>
                </c:pt>
                <c:pt idx="54413">
                  <c:v>8950.4</c:v>
                </c:pt>
                <c:pt idx="54414">
                  <c:v>9753.2800000000007</c:v>
                </c:pt>
                <c:pt idx="54415">
                  <c:v>8666.2000000000007</c:v>
                </c:pt>
                <c:pt idx="54416">
                  <c:v>8581.39</c:v>
                </c:pt>
                <c:pt idx="54417">
                  <c:v>8421.36</c:v>
                </c:pt>
                <c:pt idx="54418">
                  <c:v>9842.18</c:v>
                </c:pt>
                <c:pt idx="54419">
                  <c:v>8588.6200000000008</c:v>
                </c:pt>
                <c:pt idx="54420">
                  <c:v>8501.7900000000009</c:v>
                </c:pt>
                <c:pt idx="54421">
                  <c:v>8260.07</c:v>
                </c:pt>
                <c:pt idx="54422">
                  <c:v>9528.93</c:v>
                </c:pt>
                <c:pt idx="54423">
                  <c:v>8297.9699999999993</c:v>
                </c:pt>
                <c:pt idx="54424">
                  <c:v>8341.94</c:v>
                </c:pt>
                <c:pt idx="54425">
                  <c:v>8706.1</c:v>
                </c:pt>
                <c:pt idx="54426">
                  <c:v>8902.27</c:v>
                </c:pt>
                <c:pt idx="54427">
                  <c:v>9240.9500000000007</c:v>
                </c:pt>
                <c:pt idx="54428">
                  <c:v>9640.68</c:v>
                </c:pt>
                <c:pt idx="54429">
                  <c:v>8594.7900000000009</c:v>
                </c:pt>
                <c:pt idx="54430">
                  <c:v>9302.42</c:v>
                </c:pt>
                <c:pt idx="54431">
                  <c:v>8117.68</c:v>
                </c:pt>
                <c:pt idx="54432">
                  <c:v>7654.12</c:v>
                </c:pt>
                <c:pt idx="54433">
                  <c:v>11789.62</c:v>
                </c:pt>
                <c:pt idx="54434">
                  <c:v>9346.35</c:v>
                </c:pt>
                <c:pt idx="54435">
                  <c:v>8414.49</c:v>
                </c:pt>
                <c:pt idx="54436">
                  <c:v>9254.94</c:v>
                </c:pt>
                <c:pt idx="54437">
                  <c:v>9294.41</c:v>
                </c:pt>
                <c:pt idx="54438">
                  <c:v>9013.25</c:v>
                </c:pt>
                <c:pt idx="54439">
                  <c:v>9171.18</c:v>
                </c:pt>
                <c:pt idx="54440">
                  <c:v>9190.08</c:v>
                </c:pt>
                <c:pt idx="54441">
                  <c:v>9429.93</c:v>
                </c:pt>
                <c:pt idx="54442">
                  <c:v>9096.2999999999993</c:v>
                </c:pt>
                <c:pt idx="54443">
                  <c:v>10079.36</c:v>
                </c:pt>
                <c:pt idx="54444">
                  <c:v>10626.74</c:v>
                </c:pt>
                <c:pt idx="54445">
                  <c:v>10831.86</c:v>
                </c:pt>
                <c:pt idx="54446">
                  <c:v>10870.73</c:v>
                </c:pt>
                <c:pt idx="54447">
                  <c:v>9483.56</c:v>
                </c:pt>
                <c:pt idx="54448">
                  <c:v>10500.17</c:v>
                </c:pt>
                <c:pt idx="54449">
                  <c:v>11027.25</c:v>
                </c:pt>
                <c:pt idx="54450">
                  <c:v>9250.06</c:v>
                </c:pt>
                <c:pt idx="54451">
                  <c:v>9798.69</c:v>
                </c:pt>
                <c:pt idx="54452">
                  <c:v>10654.4</c:v>
                </c:pt>
                <c:pt idx="54453">
                  <c:v>11657.48</c:v>
                </c:pt>
                <c:pt idx="54454">
                  <c:v>12975.5</c:v>
                </c:pt>
                <c:pt idx="54455">
                  <c:v>10824.23</c:v>
                </c:pt>
                <c:pt idx="54456">
                  <c:v>10170.85</c:v>
                </c:pt>
                <c:pt idx="54457">
                  <c:v>10918.98</c:v>
                </c:pt>
                <c:pt idx="54458">
                  <c:v>10114.879999999999</c:v>
                </c:pt>
                <c:pt idx="54459">
                  <c:v>9968.02</c:v>
                </c:pt>
                <c:pt idx="54460">
                  <c:v>9591.08</c:v>
                </c:pt>
                <c:pt idx="54461">
                  <c:v>10643.69</c:v>
                </c:pt>
                <c:pt idx="54462">
                  <c:v>11851.23</c:v>
                </c:pt>
                <c:pt idx="54463">
                  <c:v>10204.94</c:v>
                </c:pt>
                <c:pt idx="54464">
                  <c:v>9667.23</c:v>
                </c:pt>
                <c:pt idx="54465">
                  <c:v>9432.8799999999992</c:v>
                </c:pt>
                <c:pt idx="54466">
                  <c:v>10117.16</c:v>
                </c:pt>
                <c:pt idx="54467">
                  <c:v>10473.24</c:v>
                </c:pt>
                <c:pt idx="54468">
                  <c:v>9533.3799999999992</c:v>
                </c:pt>
                <c:pt idx="54469">
                  <c:v>9825.84</c:v>
                </c:pt>
                <c:pt idx="54470">
                  <c:v>9742.7999999999993</c:v>
                </c:pt>
                <c:pt idx="54471">
                  <c:v>9915.84</c:v>
                </c:pt>
                <c:pt idx="54472">
                  <c:v>9654.25</c:v>
                </c:pt>
                <c:pt idx="54473">
                  <c:v>9298.31</c:v>
                </c:pt>
                <c:pt idx="54474">
                  <c:v>9283.91</c:v>
                </c:pt>
                <c:pt idx="54475">
                  <c:v>10264.57</c:v>
                </c:pt>
                <c:pt idx="54476">
                  <c:v>9146.42</c:v>
                </c:pt>
                <c:pt idx="54477">
                  <c:v>9909.2800000000007</c:v>
                </c:pt>
                <c:pt idx="54478">
                  <c:v>8570.77</c:v>
                </c:pt>
                <c:pt idx="54479">
                  <c:v>8361.32</c:v>
                </c:pt>
                <c:pt idx="54480">
                  <c:v>7161.91</c:v>
                </c:pt>
                <c:pt idx="54481">
                  <c:v>7407.12</c:v>
                </c:pt>
                <c:pt idx="54482">
                  <c:v>6224.29</c:v>
                </c:pt>
                <c:pt idx="54483">
                  <c:v>6761.82</c:v>
                </c:pt>
                <c:pt idx="54484">
                  <c:v>6862.47</c:v>
                </c:pt>
                <c:pt idx="54485">
                  <c:v>7480.28</c:v>
                </c:pt>
                <c:pt idx="54486">
                  <c:v>7504.8</c:v>
                </c:pt>
                <c:pt idx="54487">
                  <c:v>8093.37</c:v>
                </c:pt>
                <c:pt idx="54488">
                  <c:v>6140.78</c:v>
                </c:pt>
                <c:pt idx="54489">
                  <c:v>7079.66</c:v>
                </c:pt>
                <c:pt idx="54490">
                  <c:v>7699.85</c:v>
                </c:pt>
                <c:pt idx="54491">
                  <c:v>6678.47</c:v>
                </c:pt>
                <c:pt idx="54492">
                  <c:v>8451.68</c:v>
                </c:pt>
                <c:pt idx="54493">
                  <c:v>7416.12</c:v>
                </c:pt>
                <c:pt idx="54494">
                  <c:v>7477.07</c:v>
                </c:pt>
                <c:pt idx="54495">
                  <c:v>7397.97</c:v>
                </c:pt>
                <c:pt idx="54496">
                  <c:v>7906.97</c:v>
                </c:pt>
                <c:pt idx="54497">
                  <c:v>8114.88</c:v>
                </c:pt>
                <c:pt idx="54498">
                  <c:v>8289.2000000000007</c:v>
                </c:pt>
                <c:pt idx="54499">
                  <c:v>7575.91</c:v>
                </c:pt>
                <c:pt idx="54500">
                  <c:v>7661.24</c:v>
                </c:pt>
                <c:pt idx="54501">
                  <c:v>8624.4</c:v>
                </c:pt>
                <c:pt idx="54502">
                  <c:v>7811.6</c:v>
                </c:pt>
                <c:pt idx="54503">
                  <c:v>7583.13</c:v>
                </c:pt>
                <c:pt idx="54504">
                  <c:v>8030.92</c:v>
                </c:pt>
                <c:pt idx="54505">
                  <c:v>7362.6</c:v>
                </c:pt>
                <c:pt idx="54506">
                  <c:v>6013.74</c:v>
                </c:pt>
                <c:pt idx="54507">
                  <c:v>6148.61</c:v>
                </c:pt>
                <c:pt idx="54508">
                  <c:v>6655.83</c:v>
                </c:pt>
                <c:pt idx="54509">
                  <c:v>6582.57</c:v>
                </c:pt>
                <c:pt idx="54510">
                  <c:v>7066.08</c:v>
                </c:pt>
                <c:pt idx="54511">
                  <c:v>7199</c:v>
                </c:pt>
                <c:pt idx="54512">
                  <c:v>7171.16</c:v>
                </c:pt>
                <c:pt idx="54513">
                  <c:v>8004.01</c:v>
                </c:pt>
                <c:pt idx="54514">
                  <c:v>6973.88</c:v>
                </c:pt>
                <c:pt idx="54515">
                  <c:v>6435.97</c:v>
                </c:pt>
                <c:pt idx="54516">
                  <c:v>6446.23</c:v>
                </c:pt>
                <c:pt idx="54517">
                  <c:v>8255.57</c:v>
                </c:pt>
                <c:pt idx="54518">
                  <c:v>7161.75</c:v>
                </c:pt>
                <c:pt idx="54519">
                  <c:v>6902.23</c:v>
                </c:pt>
                <c:pt idx="54520">
                  <c:v>7064.75</c:v>
                </c:pt>
                <c:pt idx="54521">
                  <c:v>9509.94</c:v>
                </c:pt>
                <c:pt idx="54522">
                  <c:v>9546.0300000000007</c:v>
                </c:pt>
                <c:pt idx="54523">
                  <c:v>9679.75</c:v>
                </c:pt>
                <c:pt idx="54524">
                  <c:v>12778.63</c:v>
                </c:pt>
                <c:pt idx="54525">
                  <c:v>13832.03</c:v>
                </c:pt>
                <c:pt idx="54526">
                  <c:v>6174.44</c:v>
                </c:pt>
                <c:pt idx="54527">
                  <c:v>4594.6000000000004</c:v>
                </c:pt>
                <c:pt idx="54528">
                  <c:v>4550.3500000000004</c:v>
                </c:pt>
                <c:pt idx="54529">
                  <c:v>5767.04</c:v>
                </c:pt>
                <c:pt idx="54530">
                  <c:v>5716.45</c:v>
                </c:pt>
                <c:pt idx="54531">
                  <c:v>6447.73</c:v>
                </c:pt>
                <c:pt idx="54532">
                  <c:v>7572.43</c:v>
                </c:pt>
                <c:pt idx="54533">
                  <c:v>6707.86</c:v>
                </c:pt>
                <c:pt idx="54534">
                  <c:v>5967.35</c:v>
                </c:pt>
                <c:pt idx="54535">
                  <c:v>6107.14</c:v>
                </c:pt>
                <c:pt idx="54536">
                  <c:v>5706.9</c:v>
                </c:pt>
                <c:pt idx="54537">
                  <c:v>6752.3</c:v>
                </c:pt>
                <c:pt idx="54538">
                  <c:v>6382.39</c:v>
                </c:pt>
                <c:pt idx="54539">
                  <c:v>6292.15</c:v>
                </c:pt>
                <c:pt idx="54540">
                  <c:v>6399.88</c:v>
                </c:pt>
                <c:pt idx="54541">
                  <c:v>5836.69</c:v>
                </c:pt>
                <c:pt idx="54542">
                  <c:v>7067.06</c:v>
                </c:pt>
                <c:pt idx="54543">
                  <c:v>6096.01</c:v>
                </c:pt>
                <c:pt idx="54544">
                  <c:v>6729.26</c:v>
                </c:pt>
                <c:pt idx="54545">
                  <c:v>6245.21</c:v>
                </c:pt>
                <c:pt idx="54546">
                  <c:v>6411.58</c:v>
                </c:pt>
                <c:pt idx="54547">
                  <c:v>7146.3</c:v>
                </c:pt>
                <c:pt idx="54548">
                  <c:v>6471.43</c:v>
                </c:pt>
                <c:pt idx="54549">
                  <c:v>6328.31</c:v>
                </c:pt>
                <c:pt idx="54550">
                  <c:v>6554.08</c:v>
                </c:pt>
                <c:pt idx="54551">
                  <c:v>7273.71</c:v>
                </c:pt>
                <c:pt idx="54552">
                  <c:v>7546.8</c:v>
                </c:pt>
                <c:pt idx="54553">
                  <c:v>6843.15</c:v>
                </c:pt>
                <c:pt idx="54554">
                  <c:v>6853.98</c:v>
                </c:pt>
                <c:pt idx="54555">
                  <c:v>6372.77</c:v>
                </c:pt>
                <c:pt idx="54556">
                  <c:v>6827.6</c:v>
                </c:pt>
                <c:pt idx="54557">
                  <c:v>6210.06</c:v>
                </c:pt>
                <c:pt idx="54558">
                  <c:v>6705.85</c:v>
                </c:pt>
                <c:pt idx="54559">
                  <c:v>6034.78</c:v>
                </c:pt>
                <c:pt idx="54560">
                  <c:v>6478.2</c:v>
                </c:pt>
                <c:pt idx="54561">
                  <c:v>7470.6</c:v>
                </c:pt>
                <c:pt idx="54562">
                  <c:v>8118.37</c:v>
                </c:pt>
                <c:pt idx="54563">
                  <c:v>8293.7199999999993</c:v>
                </c:pt>
                <c:pt idx="54564">
                  <c:v>8270.7000000000007</c:v>
                </c:pt>
                <c:pt idx="54565">
                  <c:v>8663.07</c:v>
                </c:pt>
                <c:pt idx="54566">
                  <c:v>9310.2099999999991</c:v>
                </c:pt>
                <c:pt idx="54567">
                  <c:v>8627.64</c:v>
                </c:pt>
                <c:pt idx="54568">
                  <c:v>8301.08</c:v>
                </c:pt>
                <c:pt idx="54569">
                  <c:v>9049.2999999999993</c:v>
                </c:pt>
                <c:pt idx="54570">
                  <c:v>8114.38</c:v>
                </c:pt>
                <c:pt idx="54571">
                  <c:v>8050.9</c:v>
                </c:pt>
                <c:pt idx="54572">
                  <c:v>8036.92</c:v>
                </c:pt>
                <c:pt idx="54573">
                  <c:v>11037.98</c:v>
                </c:pt>
                <c:pt idx="54574">
                  <c:v>10380.32</c:v>
                </c:pt>
                <c:pt idx="54575">
                  <c:v>11716.64</c:v>
                </c:pt>
                <c:pt idx="54576">
                  <c:v>14809.28</c:v>
                </c:pt>
                <c:pt idx="54577">
                  <c:v>15607.65</c:v>
                </c:pt>
                <c:pt idx="54578">
                  <c:v>6942.45</c:v>
                </c:pt>
                <c:pt idx="54579">
                  <c:v>6160.03</c:v>
                </c:pt>
                <c:pt idx="54580">
                  <c:v>6390.56</c:v>
                </c:pt>
                <c:pt idx="54581">
                  <c:v>6220.65</c:v>
                </c:pt>
                <c:pt idx="54582">
                  <c:v>7295.49</c:v>
                </c:pt>
                <c:pt idx="54583">
                  <c:v>8561.69</c:v>
                </c:pt>
                <c:pt idx="54584">
                  <c:v>9178.1</c:v>
                </c:pt>
                <c:pt idx="54585">
                  <c:v>7590.51</c:v>
                </c:pt>
                <c:pt idx="54586">
                  <c:v>7401.48</c:v>
                </c:pt>
                <c:pt idx="54587">
                  <c:v>7258.78</c:v>
                </c:pt>
                <c:pt idx="54588">
                  <c:v>6840.51</c:v>
                </c:pt>
                <c:pt idx="54589">
                  <c:v>8394.8799999999992</c:v>
                </c:pt>
                <c:pt idx="54590">
                  <c:v>6781.28</c:v>
                </c:pt>
                <c:pt idx="54591">
                  <c:v>7303.81</c:v>
                </c:pt>
                <c:pt idx="54592">
                  <c:v>7863.07</c:v>
                </c:pt>
                <c:pt idx="54593">
                  <c:v>6205.38</c:v>
                </c:pt>
                <c:pt idx="54594">
                  <c:v>7033.51</c:v>
                </c:pt>
                <c:pt idx="54595">
                  <c:v>6745.3</c:v>
                </c:pt>
                <c:pt idx="54596">
                  <c:v>7890.16</c:v>
                </c:pt>
                <c:pt idx="54597">
                  <c:v>9698</c:v>
                </c:pt>
                <c:pt idx="54598">
                  <c:v>9300.25</c:v>
                </c:pt>
                <c:pt idx="54599">
                  <c:v>8966.17</c:v>
                </c:pt>
                <c:pt idx="54600">
                  <c:v>8925.06</c:v>
                </c:pt>
                <c:pt idx="54601">
                  <c:v>11030.35</c:v>
                </c:pt>
                <c:pt idx="54602">
                  <c:v>8929.52</c:v>
                </c:pt>
                <c:pt idx="54603">
                  <c:v>8576.18</c:v>
                </c:pt>
                <c:pt idx="54604">
                  <c:v>9126.02</c:v>
                </c:pt>
                <c:pt idx="54605">
                  <c:v>8872.27</c:v>
                </c:pt>
                <c:pt idx="54606">
                  <c:v>9065.51</c:v>
                </c:pt>
                <c:pt idx="54607">
                  <c:v>10143.49</c:v>
                </c:pt>
                <c:pt idx="54608">
                  <c:v>8214.2000000000007</c:v>
                </c:pt>
                <c:pt idx="54609">
                  <c:v>7750.45</c:v>
                </c:pt>
                <c:pt idx="54610">
                  <c:v>8969.3700000000008</c:v>
                </c:pt>
                <c:pt idx="54611">
                  <c:v>8442.33</c:v>
                </c:pt>
                <c:pt idx="54612">
                  <c:v>8096.52</c:v>
                </c:pt>
                <c:pt idx="54613">
                  <c:v>7837.45</c:v>
                </c:pt>
                <c:pt idx="54614">
                  <c:v>9389.11</c:v>
                </c:pt>
                <c:pt idx="54615">
                  <c:v>8972.94</c:v>
                </c:pt>
                <c:pt idx="54616">
                  <c:v>9121.9699999999993</c:v>
                </c:pt>
                <c:pt idx="54617">
                  <c:v>8570.5300000000007</c:v>
                </c:pt>
                <c:pt idx="54618">
                  <c:v>9270.74</c:v>
                </c:pt>
                <c:pt idx="54619">
                  <c:v>8638.93</c:v>
                </c:pt>
                <c:pt idx="54620">
                  <c:v>9664.56</c:v>
                </c:pt>
                <c:pt idx="54621">
                  <c:v>9359.7800000000007</c:v>
                </c:pt>
                <c:pt idx="54622">
                  <c:v>24.62</c:v>
                </c:pt>
                <c:pt idx="54623">
                  <c:v>42</c:v>
                </c:pt>
                <c:pt idx="54624">
                  <c:v>14.06</c:v>
                </c:pt>
                <c:pt idx="54625">
                  <c:v>10</c:v>
                </c:pt>
                <c:pt idx="54626">
                  <c:v>47</c:v>
                </c:pt>
                <c:pt idx="54627">
                  <c:v>101</c:v>
                </c:pt>
                <c:pt idx="54628">
                  <c:v>70</c:v>
                </c:pt>
                <c:pt idx="54629">
                  <c:v>74</c:v>
                </c:pt>
                <c:pt idx="54630">
                  <c:v>32</c:v>
                </c:pt>
                <c:pt idx="54631">
                  <c:v>79.349999999999994</c:v>
                </c:pt>
                <c:pt idx="54632">
                  <c:v>168.94</c:v>
                </c:pt>
                <c:pt idx="54633">
                  <c:v>1</c:v>
                </c:pt>
                <c:pt idx="54634">
                  <c:v>134</c:v>
                </c:pt>
                <c:pt idx="54635">
                  <c:v>13.84</c:v>
                </c:pt>
                <c:pt idx="54636">
                  <c:v>56</c:v>
                </c:pt>
                <c:pt idx="54637">
                  <c:v>22</c:v>
                </c:pt>
                <c:pt idx="54638">
                  <c:v>131</c:v>
                </c:pt>
                <c:pt idx="54639">
                  <c:v>10.96</c:v>
                </c:pt>
                <c:pt idx="54640">
                  <c:v>170.72</c:v>
                </c:pt>
                <c:pt idx="54641">
                  <c:v>78.72</c:v>
                </c:pt>
                <c:pt idx="54642">
                  <c:v>34.409999999999997</c:v>
                </c:pt>
                <c:pt idx="54643">
                  <c:v>22.94</c:v>
                </c:pt>
                <c:pt idx="54644">
                  <c:v>11.47</c:v>
                </c:pt>
                <c:pt idx="54645">
                  <c:v>11.47</c:v>
                </c:pt>
                <c:pt idx="54646">
                  <c:v>11.47</c:v>
                </c:pt>
                <c:pt idx="54647">
                  <c:v>54.25</c:v>
                </c:pt>
                <c:pt idx="54648">
                  <c:v>35</c:v>
                </c:pt>
                <c:pt idx="54649">
                  <c:v>139.41</c:v>
                </c:pt>
                <c:pt idx="54650">
                  <c:v>11.47</c:v>
                </c:pt>
                <c:pt idx="54651">
                  <c:v>83.79</c:v>
                </c:pt>
                <c:pt idx="54652">
                  <c:v>34.409999999999997</c:v>
                </c:pt>
                <c:pt idx="54653">
                  <c:v>26.44</c:v>
                </c:pt>
                <c:pt idx="54654">
                  <c:v>34.409999999999997</c:v>
                </c:pt>
                <c:pt idx="54655">
                  <c:v>-11.96</c:v>
                </c:pt>
                <c:pt idx="54656">
                  <c:v>11.47</c:v>
                </c:pt>
                <c:pt idx="54657">
                  <c:v>45.88</c:v>
                </c:pt>
                <c:pt idx="54658">
                  <c:v>34.409999999999997</c:v>
                </c:pt>
                <c:pt idx="54659">
                  <c:v>11.47</c:v>
                </c:pt>
                <c:pt idx="54660">
                  <c:v>11.47</c:v>
                </c:pt>
                <c:pt idx="54661">
                  <c:v>11.47</c:v>
                </c:pt>
                <c:pt idx="54662">
                  <c:v>22.94</c:v>
                </c:pt>
                <c:pt idx="54663">
                  <c:v>22.94</c:v>
                </c:pt>
                <c:pt idx="54664">
                  <c:v>22.94</c:v>
                </c:pt>
                <c:pt idx="54665">
                  <c:v>11.47</c:v>
                </c:pt>
                <c:pt idx="54666">
                  <c:v>22.94</c:v>
                </c:pt>
                <c:pt idx="54667">
                  <c:v>137.63999999999999</c:v>
                </c:pt>
                <c:pt idx="54668">
                  <c:v>22.94</c:v>
                </c:pt>
                <c:pt idx="54669">
                  <c:v>11.47</c:v>
                </c:pt>
                <c:pt idx="54670">
                  <c:v>34.409999999999997</c:v>
                </c:pt>
                <c:pt idx="54671">
                  <c:v>11.47</c:v>
                </c:pt>
                <c:pt idx="54672">
                  <c:v>22.94</c:v>
                </c:pt>
                <c:pt idx="54673">
                  <c:v>11.47</c:v>
                </c:pt>
                <c:pt idx="54674">
                  <c:v>34.409999999999997</c:v>
                </c:pt>
                <c:pt idx="54675">
                  <c:v>34.409999999999997</c:v>
                </c:pt>
                <c:pt idx="54676">
                  <c:v>11.47</c:v>
                </c:pt>
                <c:pt idx="54677">
                  <c:v>45.88</c:v>
                </c:pt>
                <c:pt idx="54678">
                  <c:v>11.97</c:v>
                </c:pt>
                <c:pt idx="54679">
                  <c:v>11.97</c:v>
                </c:pt>
                <c:pt idx="54680">
                  <c:v>11.97</c:v>
                </c:pt>
                <c:pt idx="54681">
                  <c:v>23.94</c:v>
                </c:pt>
                <c:pt idx="54682">
                  <c:v>23.94</c:v>
                </c:pt>
                <c:pt idx="54683">
                  <c:v>11.97</c:v>
                </c:pt>
                <c:pt idx="54684">
                  <c:v>9.9700000000000006</c:v>
                </c:pt>
                <c:pt idx="54685">
                  <c:v>23.94</c:v>
                </c:pt>
                <c:pt idx="54686">
                  <c:v>71.819999999999993</c:v>
                </c:pt>
                <c:pt idx="54687">
                  <c:v>11.97</c:v>
                </c:pt>
                <c:pt idx="54688">
                  <c:v>11.97</c:v>
                </c:pt>
                <c:pt idx="54689">
                  <c:v>27470.39</c:v>
                </c:pt>
                <c:pt idx="54690">
                  <c:v>26160.34</c:v>
                </c:pt>
                <c:pt idx="54691">
                  <c:v>27485.18</c:v>
                </c:pt>
                <c:pt idx="54692">
                  <c:v>24740.51</c:v>
                </c:pt>
                <c:pt idx="54693">
                  <c:v>28217.09</c:v>
                </c:pt>
                <c:pt idx="54694">
                  <c:v>27611.75</c:v>
                </c:pt>
                <c:pt idx="54695">
                  <c:v>30633.78</c:v>
                </c:pt>
                <c:pt idx="54696">
                  <c:v>27456.27</c:v>
                </c:pt>
                <c:pt idx="54697">
                  <c:v>32869.94</c:v>
                </c:pt>
                <c:pt idx="54698">
                  <c:v>30229.34</c:v>
                </c:pt>
                <c:pt idx="54699">
                  <c:v>27862.13</c:v>
                </c:pt>
                <c:pt idx="54700">
                  <c:v>28013.86</c:v>
                </c:pt>
                <c:pt idx="54701">
                  <c:v>27874.91</c:v>
                </c:pt>
                <c:pt idx="54702">
                  <c:v>30700.38</c:v>
                </c:pt>
                <c:pt idx="54703">
                  <c:v>30254.39</c:v>
                </c:pt>
                <c:pt idx="54704">
                  <c:v>30538.97</c:v>
                </c:pt>
                <c:pt idx="54705">
                  <c:v>33712.99</c:v>
                </c:pt>
                <c:pt idx="54706">
                  <c:v>41518.699999999997</c:v>
                </c:pt>
                <c:pt idx="54707">
                  <c:v>36412.61</c:v>
                </c:pt>
                <c:pt idx="54708">
                  <c:v>32648.34</c:v>
                </c:pt>
                <c:pt idx="54709">
                  <c:v>34223.379999999997</c:v>
                </c:pt>
                <c:pt idx="54710">
                  <c:v>33388.36</c:v>
                </c:pt>
                <c:pt idx="54711">
                  <c:v>32272.39</c:v>
                </c:pt>
                <c:pt idx="54712">
                  <c:v>31666.11</c:v>
                </c:pt>
                <c:pt idx="54713">
                  <c:v>30776.61</c:v>
                </c:pt>
                <c:pt idx="54714">
                  <c:v>28158.48</c:v>
                </c:pt>
                <c:pt idx="54715">
                  <c:v>30508.45</c:v>
                </c:pt>
                <c:pt idx="54716">
                  <c:v>27516.240000000002</c:v>
                </c:pt>
                <c:pt idx="54717">
                  <c:v>26038.95</c:v>
                </c:pt>
                <c:pt idx="54718">
                  <c:v>25242.31</c:v>
                </c:pt>
                <c:pt idx="54719">
                  <c:v>25570.45</c:v>
                </c:pt>
                <c:pt idx="54720">
                  <c:v>22668.32</c:v>
                </c:pt>
                <c:pt idx="54721">
                  <c:v>20181.55</c:v>
                </c:pt>
                <c:pt idx="54722">
                  <c:v>21429.96</c:v>
                </c:pt>
                <c:pt idx="54723">
                  <c:v>20724.580000000002</c:v>
                </c:pt>
                <c:pt idx="54724">
                  <c:v>21764.080000000002</c:v>
                </c:pt>
                <c:pt idx="54725">
                  <c:v>20172.400000000001</c:v>
                </c:pt>
                <c:pt idx="54726">
                  <c:v>21530.43</c:v>
                </c:pt>
                <c:pt idx="54727">
                  <c:v>22187.040000000001</c:v>
                </c:pt>
                <c:pt idx="54728">
                  <c:v>24082.31</c:v>
                </c:pt>
                <c:pt idx="54729">
                  <c:v>23541.07</c:v>
                </c:pt>
                <c:pt idx="54730">
                  <c:v>23426.639999999999</c:v>
                </c:pt>
                <c:pt idx="54731">
                  <c:v>27052.16</c:v>
                </c:pt>
                <c:pt idx="54732">
                  <c:v>30301.919999999998</c:v>
                </c:pt>
                <c:pt idx="54733">
                  <c:v>31774.06</c:v>
                </c:pt>
                <c:pt idx="54734">
                  <c:v>39816.74</c:v>
                </c:pt>
                <c:pt idx="54735">
                  <c:v>59386.09</c:v>
                </c:pt>
                <c:pt idx="54736">
                  <c:v>28204.44</c:v>
                </c:pt>
                <c:pt idx="54737">
                  <c:v>22326.99</c:v>
                </c:pt>
                <c:pt idx="54738">
                  <c:v>19940.16</c:v>
                </c:pt>
                <c:pt idx="54739">
                  <c:v>21148.04</c:v>
                </c:pt>
                <c:pt idx="54740">
                  <c:v>20256.75</c:v>
                </c:pt>
                <c:pt idx="54741">
                  <c:v>22683.64</c:v>
                </c:pt>
                <c:pt idx="54742">
                  <c:v>24506.14</c:v>
                </c:pt>
                <c:pt idx="54743">
                  <c:v>27125.1</c:v>
                </c:pt>
                <c:pt idx="54744">
                  <c:v>24142.77</c:v>
                </c:pt>
                <c:pt idx="54745">
                  <c:v>26296.43</c:v>
                </c:pt>
                <c:pt idx="54746">
                  <c:v>26213.68</c:v>
                </c:pt>
                <c:pt idx="54747">
                  <c:v>29184.16</c:v>
                </c:pt>
                <c:pt idx="54748">
                  <c:v>24731.02</c:v>
                </c:pt>
                <c:pt idx="54749">
                  <c:v>25124.55</c:v>
                </c:pt>
                <c:pt idx="54750">
                  <c:v>25696.5</c:v>
                </c:pt>
                <c:pt idx="54751">
                  <c:v>25592.639999999999</c:v>
                </c:pt>
                <c:pt idx="54752">
                  <c:v>29195.08</c:v>
                </c:pt>
                <c:pt idx="54753">
                  <c:v>27401.85</c:v>
                </c:pt>
                <c:pt idx="54754">
                  <c:v>28920.45</c:v>
                </c:pt>
                <c:pt idx="54755">
                  <c:v>27091.94</c:v>
                </c:pt>
                <c:pt idx="54756">
                  <c:v>26819.599999999999</c:v>
                </c:pt>
                <c:pt idx="54757">
                  <c:v>29905.95</c:v>
                </c:pt>
                <c:pt idx="54758">
                  <c:v>39755.01</c:v>
                </c:pt>
                <c:pt idx="54759">
                  <c:v>35533.74</c:v>
                </c:pt>
                <c:pt idx="54760">
                  <c:v>33962.51</c:v>
                </c:pt>
                <c:pt idx="54761">
                  <c:v>33301.75</c:v>
                </c:pt>
                <c:pt idx="54762">
                  <c:v>34452.519999999997</c:v>
                </c:pt>
                <c:pt idx="54763">
                  <c:v>35757.870000000003</c:v>
                </c:pt>
                <c:pt idx="54764">
                  <c:v>30750.76</c:v>
                </c:pt>
                <c:pt idx="54765">
                  <c:v>30664.55</c:v>
                </c:pt>
                <c:pt idx="54766">
                  <c:v>28506.07</c:v>
                </c:pt>
                <c:pt idx="54767">
                  <c:v>29417.49</c:v>
                </c:pt>
                <c:pt idx="54768">
                  <c:v>26238.240000000002</c:v>
                </c:pt>
                <c:pt idx="54769">
                  <c:v>26050.69</c:v>
                </c:pt>
                <c:pt idx="54770">
                  <c:v>24117.85</c:v>
                </c:pt>
                <c:pt idx="54771">
                  <c:v>23804.880000000001</c:v>
                </c:pt>
                <c:pt idx="54772">
                  <c:v>25897.51</c:v>
                </c:pt>
                <c:pt idx="54773">
                  <c:v>22159.09</c:v>
                </c:pt>
                <c:pt idx="54774">
                  <c:v>21952.33</c:v>
                </c:pt>
                <c:pt idx="54775">
                  <c:v>21720.85</c:v>
                </c:pt>
                <c:pt idx="54776">
                  <c:v>23333.75</c:v>
                </c:pt>
                <c:pt idx="54777">
                  <c:v>21371.16</c:v>
                </c:pt>
                <c:pt idx="54778">
                  <c:v>21585.29</c:v>
                </c:pt>
                <c:pt idx="54779">
                  <c:v>22885.63</c:v>
                </c:pt>
                <c:pt idx="54780">
                  <c:v>22623.94</c:v>
                </c:pt>
                <c:pt idx="54781">
                  <c:v>22117.46</c:v>
                </c:pt>
                <c:pt idx="54782">
                  <c:v>21228.21</c:v>
                </c:pt>
                <c:pt idx="54783">
                  <c:v>26831.51</c:v>
                </c:pt>
                <c:pt idx="54784">
                  <c:v>27577.07</c:v>
                </c:pt>
                <c:pt idx="54785">
                  <c:v>33029.17</c:v>
                </c:pt>
                <c:pt idx="54786">
                  <c:v>38708.28</c:v>
                </c:pt>
                <c:pt idx="54787">
                  <c:v>59400.05</c:v>
                </c:pt>
                <c:pt idx="54788">
                  <c:v>36389.71</c:v>
                </c:pt>
                <c:pt idx="54789">
                  <c:v>23100.46</c:v>
                </c:pt>
                <c:pt idx="54790">
                  <c:v>21518.81</c:v>
                </c:pt>
                <c:pt idx="54791">
                  <c:v>21982.63</c:v>
                </c:pt>
                <c:pt idx="54792">
                  <c:v>20694.59</c:v>
                </c:pt>
                <c:pt idx="54793">
                  <c:v>23935.68</c:v>
                </c:pt>
                <c:pt idx="54794">
                  <c:v>23576.31</c:v>
                </c:pt>
                <c:pt idx="54795">
                  <c:v>24860.51</c:v>
                </c:pt>
                <c:pt idx="54796">
                  <c:v>23205.55</c:v>
                </c:pt>
                <c:pt idx="54797">
                  <c:v>25335.200000000001</c:v>
                </c:pt>
                <c:pt idx="54798">
                  <c:v>25980.07</c:v>
                </c:pt>
                <c:pt idx="54799">
                  <c:v>30404.84</c:v>
                </c:pt>
                <c:pt idx="54800">
                  <c:v>24312.99</c:v>
                </c:pt>
                <c:pt idx="54801">
                  <c:v>24908.67</c:v>
                </c:pt>
                <c:pt idx="54802">
                  <c:v>32777.550000000003</c:v>
                </c:pt>
                <c:pt idx="54803">
                  <c:v>27808.5</c:v>
                </c:pt>
                <c:pt idx="54804">
                  <c:v>26585.37</c:v>
                </c:pt>
                <c:pt idx="54805">
                  <c:v>28200.49</c:v>
                </c:pt>
                <c:pt idx="54806">
                  <c:v>28903.24</c:v>
                </c:pt>
                <c:pt idx="54807">
                  <c:v>27078.52</c:v>
                </c:pt>
                <c:pt idx="54808">
                  <c:v>28976.01</c:v>
                </c:pt>
                <c:pt idx="54809">
                  <c:v>31299.67</c:v>
                </c:pt>
                <c:pt idx="54810">
                  <c:v>36424.160000000003</c:v>
                </c:pt>
                <c:pt idx="54811">
                  <c:v>33475.29</c:v>
                </c:pt>
                <c:pt idx="54812">
                  <c:v>32073.43</c:v>
                </c:pt>
                <c:pt idx="54813">
                  <c:v>31818.23</c:v>
                </c:pt>
                <c:pt idx="54814">
                  <c:v>32322.93</c:v>
                </c:pt>
                <c:pt idx="54815">
                  <c:v>35244.11</c:v>
                </c:pt>
                <c:pt idx="54816">
                  <c:v>30152.43</c:v>
                </c:pt>
                <c:pt idx="54817">
                  <c:v>28448.69</c:v>
                </c:pt>
                <c:pt idx="54818">
                  <c:v>27450.7</c:v>
                </c:pt>
                <c:pt idx="54819">
                  <c:v>27955.1</c:v>
                </c:pt>
                <c:pt idx="54820">
                  <c:v>26233.91</c:v>
                </c:pt>
                <c:pt idx="54821">
                  <c:v>25301.71</c:v>
                </c:pt>
                <c:pt idx="54822">
                  <c:v>23904.639999999999</c:v>
                </c:pt>
                <c:pt idx="54823">
                  <c:v>22428.52</c:v>
                </c:pt>
                <c:pt idx="54824">
                  <c:v>23655.52</c:v>
                </c:pt>
                <c:pt idx="54825">
                  <c:v>19595.099999999999</c:v>
                </c:pt>
                <c:pt idx="54826">
                  <c:v>21460.560000000001</c:v>
                </c:pt>
                <c:pt idx="54827">
                  <c:v>19743</c:v>
                </c:pt>
                <c:pt idx="54828">
                  <c:v>21656.82</c:v>
                </c:pt>
                <c:pt idx="54829">
                  <c:v>19509.89</c:v>
                </c:pt>
                <c:pt idx="54830">
                  <c:v>20329.37</c:v>
                </c:pt>
                <c:pt idx="54831">
                  <c:v>21035.05</c:v>
                </c:pt>
                <c:pt idx="54832">
                  <c:v>-59</c:v>
                </c:pt>
                <c:pt idx="54833">
                  <c:v>100</c:v>
                </c:pt>
                <c:pt idx="54834">
                  <c:v>60</c:v>
                </c:pt>
                <c:pt idx="54835">
                  <c:v>-698</c:v>
                </c:pt>
                <c:pt idx="54836">
                  <c:v>98</c:v>
                </c:pt>
                <c:pt idx="54837">
                  <c:v>40</c:v>
                </c:pt>
                <c:pt idx="54838">
                  <c:v>-97</c:v>
                </c:pt>
                <c:pt idx="54839">
                  <c:v>-198</c:v>
                </c:pt>
                <c:pt idx="54840">
                  <c:v>64</c:v>
                </c:pt>
                <c:pt idx="54841">
                  <c:v>-298</c:v>
                </c:pt>
                <c:pt idx="54842">
                  <c:v>198</c:v>
                </c:pt>
                <c:pt idx="54843">
                  <c:v>-197</c:v>
                </c:pt>
                <c:pt idx="54844">
                  <c:v>-33.42</c:v>
                </c:pt>
                <c:pt idx="54845">
                  <c:v>-119</c:v>
                </c:pt>
                <c:pt idx="54846">
                  <c:v>85</c:v>
                </c:pt>
                <c:pt idx="54847">
                  <c:v>-149</c:v>
                </c:pt>
                <c:pt idx="54848">
                  <c:v>389</c:v>
                </c:pt>
                <c:pt idx="54849">
                  <c:v>58</c:v>
                </c:pt>
                <c:pt idx="54850">
                  <c:v>2893</c:v>
                </c:pt>
                <c:pt idx="54851">
                  <c:v>944</c:v>
                </c:pt>
                <c:pt idx="54852">
                  <c:v>1011</c:v>
                </c:pt>
                <c:pt idx="54853">
                  <c:v>354</c:v>
                </c:pt>
                <c:pt idx="54854">
                  <c:v>530</c:v>
                </c:pt>
                <c:pt idx="54855">
                  <c:v>364</c:v>
                </c:pt>
                <c:pt idx="54856">
                  <c:v>541</c:v>
                </c:pt>
                <c:pt idx="54857">
                  <c:v>227</c:v>
                </c:pt>
                <c:pt idx="54858">
                  <c:v>127</c:v>
                </c:pt>
                <c:pt idx="54859">
                  <c:v>798</c:v>
                </c:pt>
                <c:pt idx="54860">
                  <c:v>1238</c:v>
                </c:pt>
                <c:pt idx="54861">
                  <c:v>404</c:v>
                </c:pt>
                <c:pt idx="54862">
                  <c:v>1075</c:v>
                </c:pt>
                <c:pt idx="54863">
                  <c:v>591</c:v>
                </c:pt>
                <c:pt idx="54864">
                  <c:v>454</c:v>
                </c:pt>
                <c:pt idx="54865">
                  <c:v>708</c:v>
                </c:pt>
                <c:pt idx="54866">
                  <c:v>671</c:v>
                </c:pt>
                <c:pt idx="54867">
                  <c:v>784</c:v>
                </c:pt>
                <c:pt idx="54868">
                  <c:v>896</c:v>
                </c:pt>
                <c:pt idx="54869">
                  <c:v>959</c:v>
                </c:pt>
                <c:pt idx="54870">
                  <c:v>818</c:v>
                </c:pt>
                <c:pt idx="54871">
                  <c:v>665</c:v>
                </c:pt>
                <c:pt idx="54872">
                  <c:v>424</c:v>
                </c:pt>
                <c:pt idx="54873">
                  <c:v>607</c:v>
                </c:pt>
                <c:pt idx="54874">
                  <c:v>1232</c:v>
                </c:pt>
                <c:pt idx="54875">
                  <c:v>187</c:v>
                </c:pt>
                <c:pt idx="54876">
                  <c:v>1619</c:v>
                </c:pt>
                <c:pt idx="54877">
                  <c:v>1699</c:v>
                </c:pt>
                <c:pt idx="54878">
                  <c:v>691</c:v>
                </c:pt>
                <c:pt idx="54879">
                  <c:v>1785</c:v>
                </c:pt>
                <c:pt idx="54880">
                  <c:v>1802</c:v>
                </c:pt>
                <c:pt idx="54881">
                  <c:v>1376</c:v>
                </c:pt>
                <c:pt idx="54882">
                  <c:v>2820</c:v>
                </c:pt>
                <c:pt idx="54883">
                  <c:v>2011</c:v>
                </c:pt>
                <c:pt idx="54884">
                  <c:v>981</c:v>
                </c:pt>
                <c:pt idx="54885">
                  <c:v>1038</c:v>
                </c:pt>
                <c:pt idx="54886">
                  <c:v>1287</c:v>
                </c:pt>
                <c:pt idx="54887">
                  <c:v>1454</c:v>
                </c:pt>
                <c:pt idx="54888">
                  <c:v>2439</c:v>
                </c:pt>
                <c:pt idx="54889">
                  <c:v>1338</c:v>
                </c:pt>
                <c:pt idx="54890">
                  <c:v>2784</c:v>
                </c:pt>
                <c:pt idx="54891">
                  <c:v>514</c:v>
                </c:pt>
                <c:pt idx="54892">
                  <c:v>1278</c:v>
                </c:pt>
                <c:pt idx="54893">
                  <c:v>3363</c:v>
                </c:pt>
                <c:pt idx="54894">
                  <c:v>2470</c:v>
                </c:pt>
                <c:pt idx="54895">
                  <c:v>6601.92</c:v>
                </c:pt>
                <c:pt idx="54896">
                  <c:v>3351</c:v>
                </c:pt>
                <c:pt idx="54897">
                  <c:v>773</c:v>
                </c:pt>
                <c:pt idx="54898">
                  <c:v>850</c:v>
                </c:pt>
                <c:pt idx="54899">
                  <c:v>1168</c:v>
                </c:pt>
                <c:pt idx="54900">
                  <c:v>514</c:v>
                </c:pt>
                <c:pt idx="54901">
                  <c:v>404</c:v>
                </c:pt>
                <c:pt idx="54902">
                  <c:v>1480</c:v>
                </c:pt>
                <c:pt idx="54903">
                  <c:v>2176</c:v>
                </c:pt>
                <c:pt idx="54904">
                  <c:v>1678</c:v>
                </c:pt>
                <c:pt idx="54905">
                  <c:v>955</c:v>
                </c:pt>
                <c:pt idx="54906">
                  <c:v>384</c:v>
                </c:pt>
                <c:pt idx="54907">
                  <c:v>898</c:v>
                </c:pt>
                <c:pt idx="54908">
                  <c:v>678</c:v>
                </c:pt>
                <c:pt idx="54909">
                  <c:v>1410</c:v>
                </c:pt>
                <c:pt idx="54910">
                  <c:v>995</c:v>
                </c:pt>
                <c:pt idx="54911">
                  <c:v>509</c:v>
                </c:pt>
                <c:pt idx="54912">
                  <c:v>541</c:v>
                </c:pt>
                <c:pt idx="54913">
                  <c:v>698</c:v>
                </c:pt>
                <c:pt idx="54914">
                  <c:v>538</c:v>
                </c:pt>
                <c:pt idx="54915">
                  <c:v>511</c:v>
                </c:pt>
                <c:pt idx="54916">
                  <c:v>1616</c:v>
                </c:pt>
                <c:pt idx="54917">
                  <c:v>1355</c:v>
                </c:pt>
                <c:pt idx="54918">
                  <c:v>633</c:v>
                </c:pt>
                <c:pt idx="54919">
                  <c:v>1178</c:v>
                </c:pt>
                <c:pt idx="54920">
                  <c:v>1194</c:v>
                </c:pt>
                <c:pt idx="54921">
                  <c:v>1365</c:v>
                </c:pt>
                <c:pt idx="54922">
                  <c:v>541</c:v>
                </c:pt>
                <c:pt idx="54923">
                  <c:v>718</c:v>
                </c:pt>
                <c:pt idx="54924">
                  <c:v>464</c:v>
                </c:pt>
                <c:pt idx="54925">
                  <c:v>1607</c:v>
                </c:pt>
                <c:pt idx="54926">
                  <c:v>993</c:v>
                </c:pt>
                <c:pt idx="54927">
                  <c:v>960</c:v>
                </c:pt>
                <c:pt idx="54928">
                  <c:v>970</c:v>
                </c:pt>
                <c:pt idx="54929">
                  <c:v>3356</c:v>
                </c:pt>
                <c:pt idx="54930">
                  <c:v>2707</c:v>
                </c:pt>
                <c:pt idx="54931">
                  <c:v>2925</c:v>
                </c:pt>
                <c:pt idx="54932">
                  <c:v>1920</c:v>
                </c:pt>
                <c:pt idx="54933">
                  <c:v>2208</c:v>
                </c:pt>
                <c:pt idx="54934">
                  <c:v>1691</c:v>
                </c:pt>
                <c:pt idx="54935">
                  <c:v>3229</c:v>
                </c:pt>
                <c:pt idx="54936">
                  <c:v>3130</c:v>
                </c:pt>
                <c:pt idx="54937">
                  <c:v>2666</c:v>
                </c:pt>
                <c:pt idx="54938">
                  <c:v>1885</c:v>
                </c:pt>
                <c:pt idx="54939">
                  <c:v>1154</c:v>
                </c:pt>
                <c:pt idx="54940">
                  <c:v>2688</c:v>
                </c:pt>
                <c:pt idx="54941">
                  <c:v>3283</c:v>
                </c:pt>
                <c:pt idx="54942">
                  <c:v>5504.98</c:v>
                </c:pt>
                <c:pt idx="54943">
                  <c:v>4034</c:v>
                </c:pt>
                <c:pt idx="54944">
                  <c:v>1227</c:v>
                </c:pt>
                <c:pt idx="54945">
                  <c:v>4524.9799999999996</c:v>
                </c:pt>
                <c:pt idx="54946">
                  <c:v>6658</c:v>
                </c:pt>
                <c:pt idx="54947">
                  <c:v>3351.99</c:v>
                </c:pt>
                <c:pt idx="54948">
                  <c:v>1213</c:v>
                </c:pt>
                <c:pt idx="54949">
                  <c:v>1285</c:v>
                </c:pt>
                <c:pt idx="54950">
                  <c:v>1306</c:v>
                </c:pt>
                <c:pt idx="54951">
                  <c:v>1040</c:v>
                </c:pt>
                <c:pt idx="54952">
                  <c:v>1428</c:v>
                </c:pt>
                <c:pt idx="54953">
                  <c:v>3535</c:v>
                </c:pt>
                <c:pt idx="54954">
                  <c:v>1950</c:v>
                </c:pt>
                <c:pt idx="54955">
                  <c:v>1612</c:v>
                </c:pt>
                <c:pt idx="54956">
                  <c:v>871</c:v>
                </c:pt>
                <c:pt idx="54957">
                  <c:v>2598</c:v>
                </c:pt>
                <c:pt idx="54958">
                  <c:v>3281</c:v>
                </c:pt>
                <c:pt idx="54959">
                  <c:v>1507</c:v>
                </c:pt>
                <c:pt idx="54960">
                  <c:v>1998</c:v>
                </c:pt>
                <c:pt idx="54961">
                  <c:v>4383</c:v>
                </c:pt>
                <c:pt idx="54962">
                  <c:v>1955</c:v>
                </c:pt>
                <c:pt idx="54963">
                  <c:v>2494</c:v>
                </c:pt>
                <c:pt idx="54964">
                  <c:v>3900</c:v>
                </c:pt>
                <c:pt idx="54965">
                  <c:v>2564</c:v>
                </c:pt>
                <c:pt idx="54966">
                  <c:v>468</c:v>
                </c:pt>
                <c:pt idx="54967">
                  <c:v>814</c:v>
                </c:pt>
                <c:pt idx="54968">
                  <c:v>1063</c:v>
                </c:pt>
                <c:pt idx="54969">
                  <c:v>1636</c:v>
                </c:pt>
                <c:pt idx="54970">
                  <c:v>943</c:v>
                </c:pt>
                <c:pt idx="54971">
                  <c:v>2001</c:v>
                </c:pt>
                <c:pt idx="54972">
                  <c:v>1527</c:v>
                </c:pt>
                <c:pt idx="54973">
                  <c:v>1822</c:v>
                </c:pt>
                <c:pt idx="54974">
                  <c:v>1341</c:v>
                </c:pt>
                <c:pt idx="54975">
                  <c:v>3351</c:v>
                </c:pt>
                <c:pt idx="54976">
                  <c:v>641</c:v>
                </c:pt>
                <c:pt idx="54977">
                  <c:v>3186</c:v>
                </c:pt>
                <c:pt idx="54978">
                  <c:v>1394</c:v>
                </c:pt>
                <c:pt idx="54979">
                  <c:v>3493</c:v>
                </c:pt>
                <c:pt idx="54980">
                  <c:v>1191</c:v>
                </c:pt>
                <c:pt idx="54981">
                  <c:v>2838</c:v>
                </c:pt>
                <c:pt idx="54982">
                  <c:v>2514</c:v>
                </c:pt>
                <c:pt idx="54983">
                  <c:v>4778</c:v>
                </c:pt>
                <c:pt idx="54984">
                  <c:v>3218</c:v>
                </c:pt>
                <c:pt idx="54985">
                  <c:v>1518</c:v>
                </c:pt>
                <c:pt idx="54986">
                  <c:v>4536</c:v>
                </c:pt>
                <c:pt idx="54987">
                  <c:v>5894</c:v>
                </c:pt>
                <c:pt idx="54988">
                  <c:v>2821</c:v>
                </c:pt>
                <c:pt idx="54989">
                  <c:v>4002</c:v>
                </c:pt>
                <c:pt idx="54990">
                  <c:v>3951</c:v>
                </c:pt>
                <c:pt idx="54991">
                  <c:v>14727.18</c:v>
                </c:pt>
                <c:pt idx="54992">
                  <c:v>18978.759999999998</c:v>
                </c:pt>
                <c:pt idx="54993">
                  <c:v>17620.52</c:v>
                </c:pt>
                <c:pt idx="54994">
                  <c:v>17095.59</c:v>
                </c:pt>
                <c:pt idx="54995">
                  <c:v>18913.330000000002</c:v>
                </c:pt>
                <c:pt idx="54996">
                  <c:v>13680.63</c:v>
                </c:pt>
                <c:pt idx="54997">
                  <c:v>12781.57</c:v>
                </c:pt>
                <c:pt idx="54998">
                  <c:v>14641.58</c:v>
                </c:pt>
                <c:pt idx="54999">
                  <c:v>12007.04</c:v>
                </c:pt>
                <c:pt idx="55000">
                  <c:v>14085.26</c:v>
                </c:pt>
                <c:pt idx="55001">
                  <c:v>13821.32</c:v>
                </c:pt>
                <c:pt idx="55002">
                  <c:v>11002.94</c:v>
                </c:pt>
                <c:pt idx="55003">
                  <c:v>13141.94</c:v>
                </c:pt>
                <c:pt idx="55004">
                  <c:v>12412.39</c:v>
                </c:pt>
                <c:pt idx="55005">
                  <c:v>12428.06</c:v>
                </c:pt>
                <c:pt idx="55006">
                  <c:v>10499.22</c:v>
                </c:pt>
                <c:pt idx="55007">
                  <c:v>10206.379999999999</c:v>
                </c:pt>
                <c:pt idx="55008">
                  <c:v>12059.11</c:v>
                </c:pt>
                <c:pt idx="55009">
                  <c:v>12480.87</c:v>
                </c:pt>
                <c:pt idx="55010">
                  <c:v>11341.98</c:v>
                </c:pt>
                <c:pt idx="55011">
                  <c:v>9294.6200000000008</c:v>
                </c:pt>
                <c:pt idx="55012">
                  <c:v>13648.79</c:v>
                </c:pt>
                <c:pt idx="55013">
                  <c:v>12319.63</c:v>
                </c:pt>
                <c:pt idx="55014">
                  <c:v>9100.48</c:v>
                </c:pt>
                <c:pt idx="55015">
                  <c:v>14754.38</c:v>
                </c:pt>
                <c:pt idx="55016">
                  <c:v>15129.07</c:v>
                </c:pt>
                <c:pt idx="55017">
                  <c:v>13278.15</c:v>
                </c:pt>
                <c:pt idx="55018">
                  <c:v>12699.01</c:v>
                </c:pt>
                <c:pt idx="55019">
                  <c:v>11674.36</c:v>
                </c:pt>
                <c:pt idx="55020">
                  <c:v>11927.28</c:v>
                </c:pt>
                <c:pt idx="55021">
                  <c:v>12496.44</c:v>
                </c:pt>
                <c:pt idx="55022">
                  <c:v>10063.120000000001</c:v>
                </c:pt>
                <c:pt idx="55023">
                  <c:v>10589.57</c:v>
                </c:pt>
                <c:pt idx="55024">
                  <c:v>10287.780000000001</c:v>
                </c:pt>
                <c:pt idx="55025">
                  <c:v>14135.05</c:v>
                </c:pt>
                <c:pt idx="55026">
                  <c:v>10341.33</c:v>
                </c:pt>
                <c:pt idx="55027">
                  <c:v>11199.3</c:v>
                </c:pt>
                <c:pt idx="55028">
                  <c:v>7046.42</c:v>
                </c:pt>
                <c:pt idx="55029">
                  <c:v>11399.06</c:v>
                </c:pt>
                <c:pt idx="55030">
                  <c:v>14563.19</c:v>
                </c:pt>
                <c:pt idx="55031">
                  <c:v>12101.8</c:v>
                </c:pt>
                <c:pt idx="55032">
                  <c:v>10416.379999999999</c:v>
                </c:pt>
                <c:pt idx="55033">
                  <c:v>7723.84</c:v>
                </c:pt>
                <c:pt idx="55034">
                  <c:v>11051.9</c:v>
                </c:pt>
                <c:pt idx="55035">
                  <c:v>11105.41</c:v>
                </c:pt>
                <c:pt idx="55036">
                  <c:v>12781</c:v>
                </c:pt>
                <c:pt idx="55037">
                  <c:v>12307.82</c:v>
                </c:pt>
                <c:pt idx="55038">
                  <c:v>10262.219999999999</c:v>
                </c:pt>
                <c:pt idx="55039">
                  <c:v>12062.86</c:v>
                </c:pt>
                <c:pt idx="55040">
                  <c:v>14161.44</c:v>
                </c:pt>
                <c:pt idx="55041">
                  <c:v>14266.93</c:v>
                </c:pt>
                <c:pt idx="55042">
                  <c:v>15198.88</c:v>
                </c:pt>
                <c:pt idx="55043">
                  <c:v>11407.47</c:v>
                </c:pt>
                <c:pt idx="55044">
                  <c:v>17267.97</c:v>
                </c:pt>
                <c:pt idx="55045">
                  <c:v>15130.36</c:v>
                </c:pt>
                <c:pt idx="55046">
                  <c:v>15601.8</c:v>
                </c:pt>
                <c:pt idx="55047">
                  <c:v>13597.41</c:v>
                </c:pt>
                <c:pt idx="55048">
                  <c:v>14409.86</c:v>
                </c:pt>
                <c:pt idx="55049">
                  <c:v>13279.24</c:v>
                </c:pt>
                <c:pt idx="55050">
                  <c:v>14891.91</c:v>
                </c:pt>
                <c:pt idx="55051">
                  <c:v>14736.2</c:v>
                </c:pt>
                <c:pt idx="55052">
                  <c:v>14769.28</c:v>
                </c:pt>
                <c:pt idx="55053">
                  <c:v>11272.63</c:v>
                </c:pt>
                <c:pt idx="55054">
                  <c:v>10519.96</c:v>
                </c:pt>
                <c:pt idx="55055">
                  <c:v>10565.37</c:v>
                </c:pt>
                <c:pt idx="55056">
                  <c:v>16491.560000000001</c:v>
                </c:pt>
                <c:pt idx="55057">
                  <c:v>11774.93</c:v>
                </c:pt>
                <c:pt idx="55058">
                  <c:v>13656.52</c:v>
                </c:pt>
                <c:pt idx="55059">
                  <c:v>10184.33</c:v>
                </c:pt>
                <c:pt idx="55060">
                  <c:v>12766.59</c:v>
                </c:pt>
                <c:pt idx="55061">
                  <c:v>13383.75</c:v>
                </c:pt>
                <c:pt idx="55062">
                  <c:v>14746.06</c:v>
                </c:pt>
                <c:pt idx="55063">
                  <c:v>12890.47</c:v>
                </c:pt>
                <c:pt idx="55064">
                  <c:v>14985.41</c:v>
                </c:pt>
                <c:pt idx="55065">
                  <c:v>15907.11</c:v>
                </c:pt>
                <c:pt idx="55066">
                  <c:v>10507.04</c:v>
                </c:pt>
                <c:pt idx="55067">
                  <c:v>12047.83</c:v>
                </c:pt>
                <c:pt idx="55068">
                  <c:v>13381.94</c:v>
                </c:pt>
                <c:pt idx="55069">
                  <c:v>12671.81</c:v>
                </c:pt>
                <c:pt idx="55070">
                  <c:v>15355.56</c:v>
                </c:pt>
                <c:pt idx="55071">
                  <c:v>14159.05</c:v>
                </c:pt>
                <c:pt idx="55072">
                  <c:v>15709.09</c:v>
                </c:pt>
                <c:pt idx="55073">
                  <c:v>17140.04</c:v>
                </c:pt>
                <c:pt idx="55074">
                  <c:v>10961.83</c:v>
                </c:pt>
                <c:pt idx="55075">
                  <c:v>16076.28</c:v>
                </c:pt>
                <c:pt idx="55076">
                  <c:v>12366.96</c:v>
                </c:pt>
                <c:pt idx="55077">
                  <c:v>9201.82</c:v>
                </c:pt>
                <c:pt idx="55078">
                  <c:v>15124.97</c:v>
                </c:pt>
                <c:pt idx="55079">
                  <c:v>11002.17</c:v>
                </c:pt>
                <c:pt idx="55080">
                  <c:v>11284.46</c:v>
                </c:pt>
                <c:pt idx="55081">
                  <c:v>9344.27</c:v>
                </c:pt>
                <c:pt idx="55082">
                  <c:v>8857.16</c:v>
                </c:pt>
                <c:pt idx="55083">
                  <c:v>10034.18</c:v>
                </c:pt>
                <c:pt idx="55084">
                  <c:v>11496.31</c:v>
                </c:pt>
                <c:pt idx="55085">
                  <c:v>7643.04</c:v>
                </c:pt>
                <c:pt idx="55086">
                  <c:v>10233.41</c:v>
                </c:pt>
                <c:pt idx="55087">
                  <c:v>10566.33</c:v>
                </c:pt>
                <c:pt idx="55088">
                  <c:v>8191.72</c:v>
                </c:pt>
                <c:pt idx="55089">
                  <c:v>10859.31</c:v>
                </c:pt>
                <c:pt idx="55090">
                  <c:v>11949.14</c:v>
                </c:pt>
                <c:pt idx="55091">
                  <c:v>9320.59</c:v>
                </c:pt>
                <c:pt idx="55092">
                  <c:v>10195.459999999999</c:v>
                </c:pt>
                <c:pt idx="55093">
                  <c:v>12448.58</c:v>
                </c:pt>
                <c:pt idx="55094">
                  <c:v>11541.01</c:v>
                </c:pt>
                <c:pt idx="55095">
                  <c:v>12659.57</c:v>
                </c:pt>
                <c:pt idx="55096">
                  <c:v>12326.68</c:v>
                </c:pt>
                <c:pt idx="55097">
                  <c:v>14645.44</c:v>
                </c:pt>
                <c:pt idx="55098">
                  <c:v>12670.26</c:v>
                </c:pt>
                <c:pt idx="55099">
                  <c:v>14282.38</c:v>
                </c:pt>
                <c:pt idx="55100">
                  <c:v>12570.19</c:v>
                </c:pt>
                <c:pt idx="55101">
                  <c:v>11944.49</c:v>
                </c:pt>
                <c:pt idx="55102">
                  <c:v>12973.72</c:v>
                </c:pt>
                <c:pt idx="55103">
                  <c:v>10359.89</c:v>
                </c:pt>
                <c:pt idx="55104">
                  <c:v>12600.1</c:v>
                </c:pt>
                <c:pt idx="55105">
                  <c:v>11385.66</c:v>
                </c:pt>
                <c:pt idx="55106">
                  <c:v>13125.91</c:v>
                </c:pt>
                <c:pt idx="55107">
                  <c:v>9792.4500000000007</c:v>
                </c:pt>
                <c:pt idx="55108">
                  <c:v>13693.84</c:v>
                </c:pt>
                <c:pt idx="55109">
                  <c:v>12097.81</c:v>
                </c:pt>
                <c:pt idx="55110">
                  <c:v>10134.16</c:v>
                </c:pt>
                <c:pt idx="55111">
                  <c:v>10822.87</c:v>
                </c:pt>
                <c:pt idx="55112">
                  <c:v>13954.2</c:v>
                </c:pt>
                <c:pt idx="55113">
                  <c:v>10894.35</c:v>
                </c:pt>
                <c:pt idx="55114">
                  <c:v>11361.08</c:v>
                </c:pt>
                <c:pt idx="55115">
                  <c:v>11136.26</c:v>
                </c:pt>
                <c:pt idx="55116">
                  <c:v>11914.94</c:v>
                </c:pt>
                <c:pt idx="55117">
                  <c:v>9912.7199999999993</c:v>
                </c:pt>
                <c:pt idx="55118">
                  <c:v>11443.75</c:v>
                </c:pt>
                <c:pt idx="55119">
                  <c:v>14864.63</c:v>
                </c:pt>
                <c:pt idx="55120">
                  <c:v>14287</c:v>
                </c:pt>
                <c:pt idx="55121">
                  <c:v>14543.08</c:v>
                </c:pt>
                <c:pt idx="55122">
                  <c:v>14141.02</c:v>
                </c:pt>
                <c:pt idx="55123">
                  <c:v>14850.62</c:v>
                </c:pt>
                <c:pt idx="55124">
                  <c:v>16667.990000000002</c:v>
                </c:pt>
                <c:pt idx="55125">
                  <c:v>11819.58</c:v>
                </c:pt>
                <c:pt idx="55126">
                  <c:v>9218.4500000000007</c:v>
                </c:pt>
                <c:pt idx="55127">
                  <c:v>9606.56</c:v>
                </c:pt>
                <c:pt idx="55128">
                  <c:v>14052.3</c:v>
                </c:pt>
                <c:pt idx="55129">
                  <c:v>9827.8700000000008</c:v>
                </c:pt>
                <c:pt idx="55130">
                  <c:v>11896.92</c:v>
                </c:pt>
                <c:pt idx="55131">
                  <c:v>11155.9</c:v>
                </c:pt>
                <c:pt idx="55132">
                  <c:v>12059.73</c:v>
                </c:pt>
                <c:pt idx="55133">
                  <c:v>12057.68</c:v>
                </c:pt>
                <c:pt idx="55134">
                  <c:v>29.32</c:v>
                </c:pt>
                <c:pt idx="55135">
                  <c:v>46.6</c:v>
                </c:pt>
                <c:pt idx="55136">
                  <c:v>61.7</c:v>
                </c:pt>
                <c:pt idx="55137">
                  <c:v>78.209999999999994</c:v>
                </c:pt>
                <c:pt idx="55138">
                  <c:v>22</c:v>
                </c:pt>
                <c:pt idx="55139">
                  <c:v>2</c:v>
                </c:pt>
                <c:pt idx="55140">
                  <c:v>2</c:v>
                </c:pt>
                <c:pt idx="55141">
                  <c:v>8</c:v>
                </c:pt>
                <c:pt idx="55142">
                  <c:v>5133.68</c:v>
                </c:pt>
                <c:pt idx="55143">
                  <c:v>4711</c:v>
                </c:pt>
                <c:pt idx="55144">
                  <c:v>5058.3</c:v>
                </c:pt>
                <c:pt idx="55145">
                  <c:v>4520.79</c:v>
                </c:pt>
                <c:pt idx="55146">
                  <c:v>4439.67</c:v>
                </c:pt>
                <c:pt idx="55147">
                  <c:v>5647.84</c:v>
                </c:pt>
                <c:pt idx="55148">
                  <c:v>5952.45</c:v>
                </c:pt>
                <c:pt idx="55149">
                  <c:v>5146.79</c:v>
                </c:pt>
                <c:pt idx="55150">
                  <c:v>4668.68</c:v>
                </c:pt>
                <c:pt idx="55151">
                  <c:v>5547.81</c:v>
                </c:pt>
                <c:pt idx="55152">
                  <c:v>3991.65</c:v>
                </c:pt>
                <c:pt idx="55153">
                  <c:v>4519.05</c:v>
                </c:pt>
                <c:pt idx="55154">
                  <c:v>5055.8</c:v>
                </c:pt>
                <c:pt idx="55155">
                  <c:v>5505.7</c:v>
                </c:pt>
                <c:pt idx="55156">
                  <c:v>5917.28</c:v>
                </c:pt>
                <c:pt idx="55157">
                  <c:v>3670.35</c:v>
                </c:pt>
                <c:pt idx="55158">
                  <c:v>4463.03</c:v>
                </c:pt>
                <c:pt idx="55159">
                  <c:v>3326.41</c:v>
                </c:pt>
                <c:pt idx="55160">
                  <c:v>4001.85</c:v>
                </c:pt>
                <c:pt idx="55161">
                  <c:v>3929.42</c:v>
                </c:pt>
                <c:pt idx="55162">
                  <c:v>4379.84</c:v>
                </c:pt>
                <c:pt idx="55163">
                  <c:v>4688.67</c:v>
                </c:pt>
                <c:pt idx="55164">
                  <c:v>3850.94</c:v>
                </c:pt>
                <c:pt idx="55165">
                  <c:v>3568.02</c:v>
                </c:pt>
                <c:pt idx="55166">
                  <c:v>3673.47</c:v>
                </c:pt>
                <c:pt idx="55167">
                  <c:v>4389.25</c:v>
                </c:pt>
                <c:pt idx="55168">
                  <c:v>3993.02</c:v>
                </c:pt>
                <c:pt idx="55169">
                  <c:v>3116.11</c:v>
                </c:pt>
                <c:pt idx="55170">
                  <c:v>3842.69</c:v>
                </c:pt>
                <c:pt idx="55171">
                  <c:v>2655.65</c:v>
                </c:pt>
                <c:pt idx="55172">
                  <c:v>2731.6</c:v>
                </c:pt>
                <c:pt idx="55173">
                  <c:v>3526</c:v>
                </c:pt>
                <c:pt idx="55174">
                  <c:v>3757.68</c:v>
                </c:pt>
                <c:pt idx="55175">
                  <c:v>4128.13</c:v>
                </c:pt>
                <c:pt idx="55176">
                  <c:v>4706.34</c:v>
                </c:pt>
                <c:pt idx="55177">
                  <c:v>4707.84</c:v>
                </c:pt>
                <c:pt idx="55178">
                  <c:v>4230.24</c:v>
                </c:pt>
                <c:pt idx="55179">
                  <c:v>3894.1</c:v>
                </c:pt>
                <c:pt idx="55180">
                  <c:v>3956.16</c:v>
                </c:pt>
                <c:pt idx="55181">
                  <c:v>3918.08</c:v>
                </c:pt>
                <c:pt idx="55182">
                  <c:v>3931.66</c:v>
                </c:pt>
                <c:pt idx="55183">
                  <c:v>3631.84</c:v>
                </c:pt>
                <c:pt idx="55184">
                  <c:v>6335.94</c:v>
                </c:pt>
                <c:pt idx="55185">
                  <c:v>5378.32</c:v>
                </c:pt>
                <c:pt idx="55186">
                  <c:v>4534.13</c:v>
                </c:pt>
                <c:pt idx="55187">
                  <c:v>4493.24</c:v>
                </c:pt>
                <c:pt idx="55188">
                  <c:v>6160.75</c:v>
                </c:pt>
                <c:pt idx="55189">
                  <c:v>1636.59</c:v>
                </c:pt>
                <c:pt idx="55190">
                  <c:v>3334.97</c:v>
                </c:pt>
                <c:pt idx="55191">
                  <c:v>2204.9</c:v>
                </c:pt>
                <c:pt idx="55192">
                  <c:v>2983.82</c:v>
                </c:pt>
                <c:pt idx="55193">
                  <c:v>3091.9</c:v>
                </c:pt>
                <c:pt idx="55194">
                  <c:v>3011.03</c:v>
                </c:pt>
                <c:pt idx="55195">
                  <c:v>3702.82</c:v>
                </c:pt>
                <c:pt idx="55196">
                  <c:v>6018.04</c:v>
                </c:pt>
                <c:pt idx="55197">
                  <c:v>3997.45</c:v>
                </c:pt>
                <c:pt idx="55198">
                  <c:v>3932.26</c:v>
                </c:pt>
                <c:pt idx="55199">
                  <c:v>3454.65</c:v>
                </c:pt>
                <c:pt idx="55200">
                  <c:v>4336.49</c:v>
                </c:pt>
                <c:pt idx="55201">
                  <c:v>3902.44</c:v>
                </c:pt>
                <c:pt idx="55202">
                  <c:v>5798.62</c:v>
                </c:pt>
                <c:pt idx="55203">
                  <c:v>4133.84</c:v>
                </c:pt>
                <c:pt idx="55204">
                  <c:v>4339.16</c:v>
                </c:pt>
                <c:pt idx="55205">
                  <c:v>4418.96</c:v>
                </c:pt>
                <c:pt idx="55206">
                  <c:v>4096.82</c:v>
                </c:pt>
                <c:pt idx="55207">
                  <c:v>4653.43</c:v>
                </c:pt>
                <c:pt idx="55208">
                  <c:v>3604.25</c:v>
                </c:pt>
                <c:pt idx="55209">
                  <c:v>3615.98</c:v>
                </c:pt>
                <c:pt idx="55210">
                  <c:v>4359.7700000000004</c:v>
                </c:pt>
                <c:pt idx="55211">
                  <c:v>3210.7</c:v>
                </c:pt>
                <c:pt idx="55212">
                  <c:v>3163.62</c:v>
                </c:pt>
                <c:pt idx="55213">
                  <c:v>3028.7</c:v>
                </c:pt>
                <c:pt idx="55214">
                  <c:v>3537.46</c:v>
                </c:pt>
                <c:pt idx="55215">
                  <c:v>3630.18</c:v>
                </c:pt>
                <c:pt idx="55216">
                  <c:v>3459.82</c:v>
                </c:pt>
                <c:pt idx="55217">
                  <c:v>3277.99</c:v>
                </c:pt>
                <c:pt idx="55218">
                  <c:v>2822.82</c:v>
                </c:pt>
                <c:pt idx="55219">
                  <c:v>3540.63</c:v>
                </c:pt>
                <c:pt idx="55220">
                  <c:v>3803.93</c:v>
                </c:pt>
                <c:pt idx="55221">
                  <c:v>2734.51</c:v>
                </c:pt>
                <c:pt idx="55222">
                  <c:v>3640.46</c:v>
                </c:pt>
                <c:pt idx="55223">
                  <c:v>3768.72</c:v>
                </c:pt>
                <c:pt idx="55224">
                  <c:v>3336.57</c:v>
                </c:pt>
                <c:pt idx="55225">
                  <c:v>3309.39</c:v>
                </c:pt>
                <c:pt idx="55226">
                  <c:v>3569.26</c:v>
                </c:pt>
                <c:pt idx="55227">
                  <c:v>4592.1499999999996</c:v>
                </c:pt>
                <c:pt idx="55228">
                  <c:v>4548.82</c:v>
                </c:pt>
                <c:pt idx="55229">
                  <c:v>5777.29</c:v>
                </c:pt>
                <c:pt idx="55230">
                  <c:v>4774.99</c:v>
                </c:pt>
                <c:pt idx="55231">
                  <c:v>5591.14</c:v>
                </c:pt>
                <c:pt idx="55232">
                  <c:v>5527.25</c:v>
                </c:pt>
                <c:pt idx="55233">
                  <c:v>4374.1400000000003</c:v>
                </c:pt>
                <c:pt idx="55234">
                  <c:v>5066.24</c:v>
                </c:pt>
                <c:pt idx="55235">
                  <c:v>6975.42</c:v>
                </c:pt>
                <c:pt idx="55236">
                  <c:v>8795.32</c:v>
                </c:pt>
                <c:pt idx="55237">
                  <c:v>6000.72</c:v>
                </c:pt>
                <c:pt idx="55238">
                  <c:v>5330.13</c:v>
                </c:pt>
                <c:pt idx="55239">
                  <c:v>6135.56</c:v>
                </c:pt>
                <c:pt idx="55240">
                  <c:v>5921.7</c:v>
                </c:pt>
                <c:pt idx="55241">
                  <c:v>3421.86</c:v>
                </c:pt>
                <c:pt idx="55242">
                  <c:v>3408.22</c:v>
                </c:pt>
                <c:pt idx="55243">
                  <c:v>3419.38</c:v>
                </c:pt>
                <c:pt idx="55244">
                  <c:v>4285.45</c:v>
                </c:pt>
                <c:pt idx="55245">
                  <c:v>3861.23</c:v>
                </c:pt>
                <c:pt idx="55246">
                  <c:v>3727.07</c:v>
                </c:pt>
                <c:pt idx="55247">
                  <c:v>3991.26</c:v>
                </c:pt>
                <c:pt idx="55248">
                  <c:v>3577.41</c:v>
                </c:pt>
                <c:pt idx="55249">
                  <c:v>4495.83</c:v>
                </c:pt>
                <c:pt idx="55250">
                  <c:v>4172.7700000000004</c:v>
                </c:pt>
                <c:pt idx="55251">
                  <c:v>4123.1400000000003</c:v>
                </c:pt>
                <c:pt idx="55252">
                  <c:v>4344.78</c:v>
                </c:pt>
                <c:pt idx="55253">
                  <c:v>4005.72</c:v>
                </c:pt>
                <c:pt idx="55254">
                  <c:v>4488.72</c:v>
                </c:pt>
                <c:pt idx="55255">
                  <c:v>3739.93</c:v>
                </c:pt>
                <c:pt idx="55256">
                  <c:v>3693.16</c:v>
                </c:pt>
                <c:pt idx="55257">
                  <c:v>3752.92</c:v>
                </c:pt>
                <c:pt idx="55258">
                  <c:v>3707.55</c:v>
                </c:pt>
                <c:pt idx="55259">
                  <c:v>3827.89</c:v>
                </c:pt>
                <c:pt idx="55260">
                  <c:v>4910.92</c:v>
                </c:pt>
                <c:pt idx="55261">
                  <c:v>5497.81</c:v>
                </c:pt>
                <c:pt idx="55262">
                  <c:v>4013.32</c:v>
                </c:pt>
                <c:pt idx="55263">
                  <c:v>3869.11</c:v>
                </c:pt>
                <c:pt idx="55264">
                  <c:v>4368.8599999999997</c:v>
                </c:pt>
                <c:pt idx="55265">
                  <c:v>3815.54</c:v>
                </c:pt>
                <c:pt idx="55266">
                  <c:v>4785.83</c:v>
                </c:pt>
                <c:pt idx="55267">
                  <c:v>3836.2</c:v>
                </c:pt>
                <c:pt idx="55268">
                  <c:v>3999.9</c:v>
                </c:pt>
                <c:pt idx="55269">
                  <c:v>3758.97</c:v>
                </c:pt>
                <c:pt idx="55270">
                  <c:v>3675.01</c:v>
                </c:pt>
                <c:pt idx="55271">
                  <c:v>3668.3</c:v>
                </c:pt>
                <c:pt idx="55272">
                  <c:v>4428.2299999999996</c:v>
                </c:pt>
                <c:pt idx="55273">
                  <c:v>3536.96</c:v>
                </c:pt>
                <c:pt idx="55274">
                  <c:v>3890.54</c:v>
                </c:pt>
                <c:pt idx="55275">
                  <c:v>3468.04</c:v>
                </c:pt>
                <c:pt idx="55276">
                  <c:v>3742.65</c:v>
                </c:pt>
                <c:pt idx="55277">
                  <c:v>4055.23</c:v>
                </c:pt>
                <c:pt idx="55278">
                  <c:v>3816.24</c:v>
                </c:pt>
                <c:pt idx="55279">
                  <c:v>4280.8900000000003</c:v>
                </c:pt>
                <c:pt idx="55280">
                  <c:v>4030.91</c:v>
                </c:pt>
                <c:pt idx="55281">
                  <c:v>4962.01</c:v>
                </c:pt>
                <c:pt idx="55282">
                  <c:v>4191.6400000000003</c:v>
                </c:pt>
                <c:pt idx="55283">
                  <c:v>4066.49</c:v>
                </c:pt>
                <c:pt idx="55284">
                  <c:v>3831.89</c:v>
                </c:pt>
                <c:pt idx="55285">
                  <c:v>129</c:v>
                </c:pt>
                <c:pt idx="55286">
                  <c:v>429.97</c:v>
                </c:pt>
                <c:pt idx="55287">
                  <c:v>754.5</c:v>
                </c:pt>
                <c:pt idx="55288">
                  <c:v>313</c:v>
                </c:pt>
                <c:pt idx="55289">
                  <c:v>321</c:v>
                </c:pt>
                <c:pt idx="55290">
                  <c:v>383</c:v>
                </c:pt>
                <c:pt idx="55291">
                  <c:v>510</c:v>
                </c:pt>
                <c:pt idx="55292">
                  <c:v>115.97</c:v>
                </c:pt>
                <c:pt idx="55293">
                  <c:v>178.5</c:v>
                </c:pt>
                <c:pt idx="55294">
                  <c:v>201</c:v>
                </c:pt>
                <c:pt idx="55295">
                  <c:v>146</c:v>
                </c:pt>
                <c:pt idx="55296">
                  <c:v>224</c:v>
                </c:pt>
                <c:pt idx="55297">
                  <c:v>100</c:v>
                </c:pt>
                <c:pt idx="55298">
                  <c:v>291</c:v>
                </c:pt>
                <c:pt idx="55299">
                  <c:v>695</c:v>
                </c:pt>
                <c:pt idx="55300">
                  <c:v>157</c:v>
                </c:pt>
                <c:pt idx="55301">
                  <c:v>279</c:v>
                </c:pt>
                <c:pt idx="55302">
                  <c:v>471.94</c:v>
                </c:pt>
                <c:pt idx="55303">
                  <c:v>226</c:v>
                </c:pt>
                <c:pt idx="55304">
                  <c:v>291</c:v>
                </c:pt>
                <c:pt idx="55305">
                  <c:v>551</c:v>
                </c:pt>
                <c:pt idx="55306">
                  <c:v>68</c:v>
                </c:pt>
                <c:pt idx="55307">
                  <c:v>285</c:v>
                </c:pt>
                <c:pt idx="55308">
                  <c:v>331</c:v>
                </c:pt>
                <c:pt idx="55309">
                  <c:v>395</c:v>
                </c:pt>
                <c:pt idx="55310">
                  <c:v>181</c:v>
                </c:pt>
                <c:pt idx="55311">
                  <c:v>236</c:v>
                </c:pt>
                <c:pt idx="55312">
                  <c:v>150</c:v>
                </c:pt>
                <c:pt idx="55313">
                  <c:v>587</c:v>
                </c:pt>
                <c:pt idx="55314">
                  <c:v>238</c:v>
                </c:pt>
                <c:pt idx="55315">
                  <c:v>185</c:v>
                </c:pt>
                <c:pt idx="55316">
                  <c:v>334</c:v>
                </c:pt>
                <c:pt idx="55317">
                  <c:v>143</c:v>
                </c:pt>
                <c:pt idx="55318">
                  <c:v>151</c:v>
                </c:pt>
                <c:pt idx="55319">
                  <c:v>200.5</c:v>
                </c:pt>
                <c:pt idx="55320">
                  <c:v>138.5</c:v>
                </c:pt>
                <c:pt idx="55321">
                  <c:v>107.84</c:v>
                </c:pt>
                <c:pt idx="55322">
                  <c:v>216.68</c:v>
                </c:pt>
                <c:pt idx="55323">
                  <c:v>149.1</c:v>
                </c:pt>
                <c:pt idx="55324">
                  <c:v>70.92</c:v>
                </c:pt>
                <c:pt idx="55325">
                  <c:v>93</c:v>
                </c:pt>
                <c:pt idx="55326">
                  <c:v>170.92</c:v>
                </c:pt>
                <c:pt idx="55327">
                  <c:v>221.68</c:v>
                </c:pt>
                <c:pt idx="55328">
                  <c:v>195.68</c:v>
                </c:pt>
                <c:pt idx="55329">
                  <c:v>188.92</c:v>
                </c:pt>
                <c:pt idx="55330">
                  <c:v>470.84</c:v>
                </c:pt>
                <c:pt idx="55331">
                  <c:v>578.76</c:v>
                </c:pt>
                <c:pt idx="55332">
                  <c:v>308.92</c:v>
                </c:pt>
                <c:pt idx="55333">
                  <c:v>-8</c:v>
                </c:pt>
                <c:pt idx="55334">
                  <c:v>47.92</c:v>
                </c:pt>
                <c:pt idx="55335">
                  <c:v>64.84</c:v>
                </c:pt>
                <c:pt idx="55336">
                  <c:v>156.76</c:v>
                </c:pt>
                <c:pt idx="55337">
                  <c:v>25.92</c:v>
                </c:pt>
                <c:pt idx="55338">
                  <c:v>122</c:v>
                </c:pt>
                <c:pt idx="55339">
                  <c:v>107.92</c:v>
                </c:pt>
                <c:pt idx="55340">
                  <c:v>201</c:v>
                </c:pt>
                <c:pt idx="55341">
                  <c:v>259.83999999999997</c:v>
                </c:pt>
                <c:pt idx="55342">
                  <c:v>-250.08</c:v>
                </c:pt>
                <c:pt idx="55343">
                  <c:v>211.84</c:v>
                </c:pt>
                <c:pt idx="55344">
                  <c:v>40</c:v>
                </c:pt>
                <c:pt idx="55345">
                  <c:v>65.92</c:v>
                </c:pt>
                <c:pt idx="55346">
                  <c:v>10</c:v>
                </c:pt>
                <c:pt idx="55347">
                  <c:v>30</c:v>
                </c:pt>
                <c:pt idx="55348">
                  <c:v>56.84</c:v>
                </c:pt>
                <c:pt idx="55349">
                  <c:v>48.8</c:v>
                </c:pt>
                <c:pt idx="55350">
                  <c:v>217.84</c:v>
                </c:pt>
                <c:pt idx="55351">
                  <c:v>158</c:v>
                </c:pt>
                <c:pt idx="55352">
                  <c:v>100.92</c:v>
                </c:pt>
                <c:pt idx="55353">
                  <c:v>640.76</c:v>
                </c:pt>
                <c:pt idx="55354">
                  <c:v>47.92</c:v>
                </c:pt>
                <c:pt idx="55355">
                  <c:v>95.36</c:v>
                </c:pt>
                <c:pt idx="55356">
                  <c:v>188.84</c:v>
                </c:pt>
                <c:pt idx="55357">
                  <c:v>121.76</c:v>
                </c:pt>
                <c:pt idx="55358">
                  <c:v>53.88</c:v>
                </c:pt>
                <c:pt idx="55359">
                  <c:v>132.84</c:v>
                </c:pt>
                <c:pt idx="55360">
                  <c:v>15.88</c:v>
                </c:pt>
                <c:pt idx="55361">
                  <c:v>46.5</c:v>
                </c:pt>
                <c:pt idx="55362">
                  <c:v>149.12</c:v>
                </c:pt>
                <c:pt idx="55363">
                  <c:v>120.66</c:v>
                </c:pt>
                <c:pt idx="55364">
                  <c:v>135.34</c:v>
                </c:pt>
                <c:pt idx="55365">
                  <c:v>102.34</c:v>
                </c:pt>
                <c:pt idx="55366">
                  <c:v>62.92</c:v>
                </c:pt>
                <c:pt idx="55367">
                  <c:v>135.24</c:v>
                </c:pt>
                <c:pt idx="55368">
                  <c:v>20.12</c:v>
                </c:pt>
                <c:pt idx="55369">
                  <c:v>89.24</c:v>
                </c:pt>
                <c:pt idx="55370">
                  <c:v>62</c:v>
                </c:pt>
                <c:pt idx="55371">
                  <c:v>183.64</c:v>
                </c:pt>
                <c:pt idx="55372">
                  <c:v>64.239999999999995</c:v>
                </c:pt>
                <c:pt idx="55373">
                  <c:v>98.8</c:v>
                </c:pt>
                <c:pt idx="55374">
                  <c:v>15</c:v>
                </c:pt>
                <c:pt idx="55375">
                  <c:v>98.72</c:v>
                </c:pt>
                <c:pt idx="55376">
                  <c:v>69.8</c:v>
                </c:pt>
                <c:pt idx="55377">
                  <c:v>38.119999999999997</c:v>
                </c:pt>
                <c:pt idx="55378">
                  <c:v>67.8</c:v>
                </c:pt>
                <c:pt idx="55379">
                  <c:v>126.92</c:v>
                </c:pt>
                <c:pt idx="55380">
                  <c:v>309.52</c:v>
                </c:pt>
                <c:pt idx="55381">
                  <c:v>208.24</c:v>
                </c:pt>
                <c:pt idx="55382">
                  <c:v>506.12</c:v>
                </c:pt>
                <c:pt idx="55383">
                  <c:v>474.34</c:v>
                </c:pt>
                <c:pt idx="55384">
                  <c:v>139.80000000000001</c:v>
                </c:pt>
                <c:pt idx="55385">
                  <c:v>0.88</c:v>
                </c:pt>
                <c:pt idx="55386">
                  <c:v>40</c:v>
                </c:pt>
                <c:pt idx="55387">
                  <c:v>99.16</c:v>
                </c:pt>
                <c:pt idx="55388">
                  <c:v>48.92</c:v>
                </c:pt>
                <c:pt idx="55389">
                  <c:v>97.12</c:v>
                </c:pt>
                <c:pt idx="55390">
                  <c:v>71.38</c:v>
                </c:pt>
                <c:pt idx="55391">
                  <c:v>252.64</c:v>
                </c:pt>
                <c:pt idx="55392">
                  <c:v>40.92</c:v>
                </c:pt>
                <c:pt idx="55393">
                  <c:v>28.88</c:v>
                </c:pt>
                <c:pt idx="55394">
                  <c:v>46.88</c:v>
                </c:pt>
                <c:pt idx="55395">
                  <c:v>55.56</c:v>
                </c:pt>
                <c:pt idx="55396">
                  <c:v>83.72</c:v>
                </c:pt>
                <c:pt idx="55397">
                  <c:v>84.68</c:v>
                </c:pt>
                <c:pt idx="55398">
                  <c:v>57.68</c:v>
                </c:pt>
                <c:pt idx="55399">
                  <c:v>89.72</c:v>
                </c:pt>
                <c:pt idx="55400">
                  <c:v>63.72</c:v>
                </c:pt>
                <c:pt idx="55401">
                  <c:v>10</c:v>
                </c:pt>
                <c:pt idx="55402">
                  <c:v>63.92</c:v>
                </c:pt>
                <c:pt idx="55403">
                  <c:v>107.24</c:v>
                </c:pt>
                <c:pt idx="55404">
                  <c:v>34</c:v>
                </c:pt>
                <c:pt idx="55405">
                  <c:v>46.8</c:v>
                </c:pt>
                <c:pt idx="55406">
                  <c:v>40.880000000000003</c:v>
                </c:pt>
                <c:pt idx="55407">
                  <c:v>83.8</c:v>
                </c:pt>
                <c:pt idx="55408">
                  <c:v>155.68</c:v>
                </c:pt>
                <c:pt idx="55409">
                  <c:v>138.88</c:v>
                </c:pt>
                <c:pt idx="55410">
                  <c:v>71.84</c:v>
                </c:pt>
                <c:pt idx="55411">
                  <c:v>46.92</c:v>
                </c:pt>
                <c:pt idx="55412">
                  <c:v>64.88</c:v>
                </c:pt>
                <c:pt idx="55413">
                  <c:v>6</c:v>
                </c:pt>
                <c:pt idx="55414">
                  <c:v>108.8</c:v>
                </c:pt>
                <c:pt idx="55415">
                  <c:v>44.8</c:v>
                </c:pt>
                <c:pt idx="55416">
                  <c:v>253.88</c:v>
                </c:pt>
                <c:pt idx="55417">
                  <c:v>64.680000000000007</c:v>
                </c:pt>
                <c:pt idx="55418">
                  <c:v>60.76</c:v>
                </c:pt>
                <c:pt idx="55419">
                  <c:v>-233</c:v>
                </c:pt>
                <c:pt idx="55420">
                  <c:v>86.56</c:v>
                </c:pt>
                <c:pt idx="55421">
                  <c:v>68.319999999999993</c:v>
                </c:pt>
                <c:pt idx="55422">
                  <c:v>33.76</c:v>
                </c:pt>
                <c:pt idx="55423">
                  <c:v>4.88</c:v>
                </c:pt>
                <c:pt idx="55424">
                  <c:v>120.56</c:v>
                </c:pt>
                <c:pt idx="55425">
                  <c:v>34.799999999999997</c:v>
                </c:pt>
                <c:pt idx="55426">
                  <c:v>26380.77</c:v>
                </c:pt>
                <c:pt idx="55427">
                  <c:v>23097.67</c:v>
                </c:pt>
                <c:pt idx="55428">
                  <c:v>25530</c:v>
                </c:pt>
                <c:pt idx="55429">
                  <c:v>20374.810000000001</c:v>
                </c:pt>
                <c:pt idx="55430">
                  <c:v>20315.55</c:v>
                </c:pt>
                <c:pt idx="55431">
                  <c:v>20316.28</c:v>
                </c:pt>
                <c:pt idx="55432">
                  <c:v>24554.52</c:v>
                </c:pt>
                <c:pt idx="55433">
                  <c:v>16231.58</c:v>
                </c:pt>
                <c:pt idx="55434">
                  <c:v>18732.990000000002</c:v>
                </c:pt>
                <c:pt idx="55435">
                  <c:v>17151.22</c:v>
                </c:pt>
                <c:pt idx="55436">
                  <c:v>14624.47</c:v>
                </c:pt>
                <c:pt idx="55437">
                  <c:v>16812.64</c:v>
                </c:pt>
                <c:pt idx="55438">
                  <c:v>14987.64</c:v>
                </c:pt>
                <c:pt idx="55439">
                  <c:v>15603.86</c:v>
                </c:pt>
                <c:pt idx="55440">
                  <c:v>14759.15</c:v>
                </c:pt>
                <c:pt idx="55441">
                  <c:v>16946.05</c:v>
                </c:pt>
                <c:pt idx="55442">
                  <c:v>18101.52</c:v>
                </c:pt>
                <c:pt idx="55443">
                  <c:v>19417.05</c:v>
                </c:pt>
                <c:pt idx="55444">
                  <c:v>19545.13</c:v>
                </c:pt>
                <c:pt idx="55445">
                  <c:v>18544.96</c:v>
                </c:pt>
                <c:pt idx="55446">
                  <c:v>17772.41</c:v>
                </c:pt>
                <c:pt idx="55447">
                  <c:v>22506.240000000002</c:v>
                </c:pt>
                <c:pt idx="55448">
                  <c:v>19476.82</c:v>
                </c:pt>
                <c:pt idx="55449">
                  <c:v>17141.61</c:v>
                </c:pt>
                <c:pt idx="55450">
                  <c:v>16666.64</c:v>
                </c:pt>
                <c:pt idx="55451">
                  <c:v>19027.46</c:v>
                </c:pt>
                <c:pt idx="55452">
                  <c:v>16542.45</c:v>
                </c:pt>
                <c:pt idx="55453">
                  <c:v>17605.310000000001</c:v>
                </c:pt>
                <c:pt idx="55454">
                  <c:v>16766.72</c:v>
                </c:pt>
                <c:pt idx="55455">
                  <c:v>12403.24</c:v>
                </c:pt>
                <c:pt idx="55456">
                  <c:v>13402.4</c:v>
                </c:pt>
                <c:pt idx="55457">
                  <c:v>13697.74</c:v>
                </c:pt>
                <c:pt idx="55458">
                  <c:v>18611.04</c:v>
                </c:pt>
                <c:pt idx="55459">
                  <c:v>14094.67</c:v>
                </c:pt>
                <c:pt idx="55460">
                  <c:v>13918.32</c:v>
                </c:pt>
                <c:pt idx="55461">
                  <c:v>13969.83</c:v>
                </c:pt>
                <c:pt idx="55462">
                  <c:v>12872.9</c:v>
                </c:pt>
                <c:pt idx="55463">
                  <c:v>12298.09</c:v>
                </c:pt>
                <c:pt idx="55464">
                  <c:v>16110.32</c:v>
                </c:pt>
                <c:pt idx="55465">
                  <c:v>13901.18</c:v>
                </c:pt>
                <c:pt idx="55466">
                  <c:v>25451.86</c:v>
                </c:pt>
                <c:pt idx="55467">
                  <c:v>21214.34</c:v>
                </c:pt>
                <c:pt idx="55468">
                  <c:v>50336.07</c:v>
                </c:pt>
                <c:pt idx="55469">
                  <c:v>28998.03</c:v>
                </c:pt>
                <c:pt idx="55470">
                  <c:v>32486.37</c:v>
                </c:pt>
                <c:pt idx="55471">
                  <c:v>42293.37</c:v>
                </c:pt>
                <c:pt idx="55472">
                  <c:v>73637.63</c:v>
                </c:pt>
                <c:pt idx="55473">
                  <c:v>30660.080000000002</c:v>
                </c:pt>
                <c:pt idx="55474">
                  <c:v>16048.32</c:v>
                </c:pt>
                <c:pt idx="55475">
                  <c:v>13956.91</c:v>
                </c:pt>
                <c:pt idx="55476">
                  <c:v>13915.79</c:v>
                </c:pt>
                <c:pt idx="55477">
                  <c:v>12950.19</c:v>
                </c:pt>
                <c:pt idx="55478">
                  <c:v>19182.41</c:v>
                </c:pt>
                <c:pt idx="55479">
                  <c:v>16990.13</c:v>
                </c:pt>
                <c:pt idx="55480">
                  <c:v>20470.810000000001</c:v>
                </c:pt>
                <c:pt idx="55481">
                  <c:v>15893.89</c:v>
                </c:pt>
                <c:pt idx="55482">
                  <c:v>16294.49</c:v>
                </c:pt>
                <c:pt idx="55483">
                  <c:v>18839.169999999998</c:v>
                </c:pt>
                <c:pt idx="55484">
                  <c:v>20428.84</c:v>
                </c:pt>
                <c:pt idx="55485">
                  <c:v>14729.26</c:v>
                </c:pt>
                <c:pt idx="55486">
                  <c:v>14653.15</c:v>
                </c:pt>
                <c:pt idx="55487">
                  <c:v>14030.38</c:v>
                </c:pt>
                <c:pt idx="55488">
                  <c:v>13410.76</c:v>
                </c:pt>
                <c:pt idx="55489">
                  <c:v>15840.89</c:v>
                </c:pt>
                <c:pt idx="55490">
                  <c:v>13876.54</c:v>
                </c:pt>
                <c:pt idx="55491">
                  <c:v>12532.84</c:v>
                </c:pt>
                <c:pt idx="55492">
                  <c:v>10766.19</c:v>
                </c:pt>
                <c:pt idx="55493">
                  <c:v>11660.12</c:v>
                </c:pt>
                <c:pt idx="55494">
                  <c:v>12225.22</c:v>
                </c:pt>
                <c:pt idx="55495">
                  <c:v>16633.34</c:v>
                </c:pt>
                <c:pt idx="55496">
                  <c:v>12966.31</c:v>
                </c:pt>
                <c:pt idx="55497">
                  <c:v>16124.4</c:v>
                </c:pt>
                <c:pt idx="55498">
                  <c:v>15014.27</c:v>
                </c:pt>
                <c:pt idx="55499">
                  <c:v>16897.080000000002</c:v>
                </c:pt>
                <c:pt idx="55500">
                  <c:v>15946.99</c:v>
                </c:pt>
                <c:pt idx="55501">
                  <c:v>15588.75</c:v>
                </c:pt>
                <c:pt idx="55502">
                  <c:v>13282.58</c:v>
                </c:pt>
                <c:pt idx="55503">
                  <c:v>12953.32</c:v>
                </c:pt>
                <c:pt idx="55504">
                  <c:v>14509.72</c:v>
                </c:pt>
                <c:pt idx="55505">
                  <c:v>10993.51</c:v>
                </c:pt>
                <c:pt idx="55506">
                  <c:v>12197.61</c:v>
                </c:pt>
                <c:pt idx="55507">
                  <c:v>9098.2000000000007</c:v>
                </c:pt>
                <c:pt idx="55508">
                  <c:v>13103.23</c:v>
                </c:pt>
                <c:pt idx="55509">
                  <c:v>13522.33</c:v>
                </c:pt>
                <c:pt idx="55510">
                  <c:v>10155.01</c:v>
                </c:pt>
                <c:pt idx="55511">
                  <c:v>13243.25</c:v>
                </c:pt>
                <c:pt idx="55512">
                  <c:v>11438.4</c:v>
                </c:pt>
                <c:pt idx="55513">
                  <c:v>12097.4</c:v>
                </c:pt>
                <c:pt idx="55514">
                  <c:v>12636.7</c:v>
                </c:pt>
                <c:pt idx="55515">
                  <c:v>12494.94</c:v>
                </c:pt>
                <c:pt idx="55516">
                  <c:v>14436.16</c:v>
                </c:pt>
                <c:pt idx="55517">
                  <c:v>11465.79</c:v>
                </c:pt>
                <c:pt idx="55518">
                  <c:v>23808.959999999999</c:v>
                </c:pt>
                <c:pt idx="55519">
                  <c:v>18726.400000000001</c:v>
                </c:pt>
                <c:pt idx="55520">
                  <c:v>46033.06</c:v>
                </c:pt>
                <c:pt idx="55521">
                  <c:v>20112.57</c:v>
                </c:pt>
                <c:pt idx="55522">
                  <c:v>25655.93</c:v>
                </c:pt>
                <c:pt idx="55523">
                  <c:v>28406.94</c:v>
                </c:pt>
                <c:pt idx="55524">
                  <c:v>60351.69</c:v>
                </c:pt>
                <c:pt idx="55525">
                  <c:v>30255.75</c:v>
                </c:pt>
                <c:pt idx="55526">
                  <c:v>13000.93</c:v>
                </c:pt>
                <c:pt idx="55527">
                  <c:v>11829.79</c:v>
                </c:pt>
                <c:pt idx="55528">
                  <c:v>10168.44</c:v>
                </c:pt>
                <c:pt idx="55529">
                  <c:v>10047.73</c:v>
                </c:pt>
                <c:pt idx="55530">
                  <c:v>13082.84</c:v>
                </c:pt>
                <c:pt idx="55531">
                  <c:v>16189.19</c:v>
                </c:pt>
                <c:pt idx="55532">
                  <c:v>15609.78</c:v>
                </c:pt>
                <c:pt idx="55533">
                  <c:v>12153.38</c:v>
                </c:pt>
                <c:pt idx="55534">
                  <c:v>11499.2</c:v>
                </c:pt>
                <c:pt idx="55535">
                  <c:v>11634.02</c:v>
                </c:pt>
                <c:pt idx="55536">
                  <c:v>13086.2</c:v>
                </c:pt>
                <c:pt idx="55537">
                  <c:v>9639.83</c:v>
                </c:pt>
                <c:pt idx="55538">
                  <c:v>8939.93</c:v>
                </c:pt>
                <c:pt idx="55539">
                  <c:v>11992.86</c:v>
                </c:pt>
                <c:pt idx="55540">
                  <c:v>11202.36</c:v>
                </c:pt>
                <c:pt idx="55541">
                  <c:v>8942.93</c:v>
                </c:pt>
                <c:pt idx="55542">
                  <c:v>8945.7099999999991</c:v>
                </c:pt>
                <c:pt idx="55543">
                  <c:v>9188.58</c:v>
                </c:pt>
                <c:pt idx="55544">
                  <c:v>7867.5</c:v>
                </c:pt>
                <c:pt idx="55545">
                  <c:v>10995.56</c:v>
                </c:pt>
                <c:pt idx="55546">
                  <c:v>9735.7999999999993</c:v>
                </c:pt>
                <c:pt idx="55547">
                  <c:v>10800.34</c:v>
                </c:pt>
                <c:pt idx="55548">
                  <c:v>11573.87</c:v>
                </c:pt>
                <c:pt idx="55549">
                  <c:v>10777.77</c:v>
                </c:pt>
                <c:pt idx="55550">
                  <c:v>11802.22</c:v>
                </c:pt>
                <c:pt idx="55551">
                  <c:v>11841.58</c:v>
                </c:pt>
                <c:pt idx="55552">
                  <c:v>12014.51</c:v>
                </c:pt>
                <c:pt idx="55553">
                  <c:v>11765.66</c:v>
                </c:pt>
                <c:pt idx="55554">
                  <c:v>11838.48</c:v>
                </c:pt>
                <c:pt idx="55555">
                  <c:v>9310.89</c:v>
                </c:pt>
                <c:pt idx="55556">
                  <c:v>9340.99</c:v>
                </c:pt>
                <c:pt idx="55557">
                  <c:v>9778.6</c:v>
                </c:pt>
                <c:pt idx="55558">
                  <c:v>8535.2000000000007</c:v>
                </c:pt>
                <c:pt idx="55559">
                  <c:v>8670.74</c:v>
                </c:pt>
                <c:pt idx="55560">
                  <c:v>8307.06</c:v>
                </c:pt>
                <c:pt idx="55561">
                  <c:v>8759.52</c:v>
                </c:pt>
                <c:pt idx="55562">
                  <c:v>8437.61</c:v>
                </c:pt>
                <c:pt idx="55563">
                  <c:v>9361.11</c:v>
                </c:pt>
                <c:pt idx="55564">
                  <c:v>9951.23</c:v>
                </c:pt>
                <c:pt idx="55565">
                  <c:v>10182.52</c:v>
                </c:pt>
                <c:pt idx="55566">
                  <c:v>9743.36</c:v>
                </c:pt>
                <c:pt idx="55567">
                  <c:v>10806.17</c:v>
                </c:pt>
                <c:pt idx="55568">
                  <c:v>12226.16</c:v>
                </c:pt>
                <c:pt idx="55569">
                  <c:v>3085.13</c:v>
                </c:pt>
                <c:pt idx="55570">
                  <c:v>3878.36</c:v>
                </c:pt>
                <c:pt idx="55571">
                  <c:v>7100.94</c:v>
                </c:pt>
                <c:pt idx="55572">
                  <c:v>5875.46</c:v>
                </c:pt>
                <c:pt idx="55573">
                  <c:v>10654.15</c:v>
                </c:pt>
                <c:pt idx="55574">
                  <c:v>15100.23</c:v>
                </c:pt>
                <c:pt idx="55575">
                  <c:v>18460.59</c:v>
                </c:pt>
                <c:pt idx="55576">
                  <c:v>14120.35</c:v>
                </c:pt>
                <c:pt idx="55577">
                  <c:v>24194.59</c:v>
                </c:pt>
                <c:pt idx="55578">
                  <c:v>22883.94</c:v>
                </c:pt>
                <c:pt idx="55579">
                  <c:v>19392.91</c:v>
                </c:pt>
                <c:pt idx="55580">
                  <c:v>17344.84</c:v>
                </c:pt>
                <c:pt idx="55581">
                  <c:v>20229.72</c:v>
                </c:pt>
                <c:pt idx="55582">
                  <c:v>17958.62</c:v>
                </c:pt>
                <c:pt idx="55583">
                  <c:v>14451.98</c:v>
                </c:pt>
                <c:pt idx="55584">
                  <c:v>10394.56</c:v>
                </c:pt>
                <c:pt idx="55585">
                  <c:v>10050.58</c:v>
                </c:pt>
                <c:pt idx="55586">
                  <c:v>7515.9</c:v>
                </c:pt>
                <c:pt idx="55587">
                  <c:v>6683.36</c:v>
                </c:pt>
                <c:pt idx="55588">
                  <c:v>6242.37</c:v>
                </c:pt>
                <c:pt idx="55589">
                  <c:v>4854.3</c:v>
                </c:pt>
                <c:pt idx="55590">
                  <c:v>4149.2</c:v>
                </c:pt>
                <c:pt idx="55591">
                  <c:v>3465.44</c:v>
                </c:pt>
                <c:pt idx="55592">
                  <c:v>2866.97</c:v>
                </c:pt>
                <c:pt idx="55593">
                  <c:v>2465.11</c:v>
                </c:pt>
                <c:pt idx="55594">
                  <c:v>2188.39</c:v>
                </c:pt>
                <c:pt idx="55595">
                  <c:v>1639.7</c:v>
                </c:pt>
                <c:pt idx="55596">
                  <c:v>1562.26</c:v>
                </c:pt>
                <c:pt idx="55597">
                  <c:v>1267.8499999999999</c:v>
                </c:pt>
                <c:pt idx="55598">
                  <c:v>1804.95</c:v>
                </c:pt>
                <c:pt idx="55599">
                  <c:v>2172.08</c:v>
                </c:pt>
                <c:pt idx="55600">
                  <c:v>2468.11</c:v>
                </c:pt>
                <c:pt idx="55601">
                  <c:v>2602.0700000000002</c:v>
                </c:pt>
                <c:pt idx="55602">
                  <c:v>2478.8200000000002</c:v>
                </c:pt>
                <c:pt idx="55603">
                  <c:v>2889.15</c:v>
                </c:pt>
                <c:pt idx="55604">
                  <c:v>3419.37</c:v>
                </c:pt>
                <c:pt idx="55605">
                  <c:v>3257.18</c:v>
                </c:pt>
                <c:pt idx="55606">
                  <c:v>2897.11</c:v>
                </c:pt>
                <c:pt idx="55607">
                  <c:v>3207.74</c:v>
                </c:pt>
                <c:pt idx="55608">
                  <c:v>2320.87</c:v>
                </c:pt>
                <c:pt idx="55609">
                  <c:v>2433.1799999999998</c:v>
                </c:pt>
                <c:pt idx="55610">
                  <c:v>2354.08</c:v>
                </c:pt>
                <c:pt idx="55611">
                  <c:v>5326.12</c:v>
                </c:pt>
                <c:pt idx="55612">
                  <c:v>9124.3799999999992</c:v>
                </c:pt>
                <c:pt idx="55613">
                  <c:v>8416</c:v>
                </c:pt>
                <c:pt idx="55614">
                  <c:v>5745.9</c:v>
                </c:pt>
                <c:pt idx="55615">
                  <c:v>1372.22</c:v>
                </c:pt>
                <c:pt idx="55616">
                  <c:v>492.45</c:v>
                </c:pt>
                <c:pt idx="55617">
                  <c:v>990.77</c:v>
                </c:pt>
                <c:pt idx="55618">
                  <c:v>670.89</c:v>
                </c:pt>
                <c:pt idx="55619">
                  <c:v>1324.14</c:v>
                </c:pt>
                <c:pt idx="55620">
                  <c:v>1560.57</c:v>
                </c:pt>
                <c:pt idx="55621">
                  <c:v>1992.58</c:v>
                </c:pt>
                <c:pt idx="55622">
                  <c:v>3067.4</c:v>
                </c:pt>
                <c:pt idx="55623">
                  <c:v>7348.11</c:v>
                </c:pt>
                <c:pt idx="55624">
                  <c:v>9808.17</c:v>
                </c:pt>
                <c:pt idx="55625">
                  <c:v>14340.22</c:v>
                </c:pt>
                <c:pt idx="55626">
                  <c:v>20072.52</c:v>
                </c:pt>
                <c:pt idx="55627">
                  <c:v>21805.55</c:v>
                </c:pt>
                <c:pt idx="55628">
                  <c:v>24639.98</c:v>
                </c:pt>
                <c:pt idx="55629">
                  <c:v>24271.65</c:v>
                </c:pt>
                <c:pt idx="55630">
                  <c:v>22495.61</c:v>
                </c:pt>
                <c:pt idx="55631">
                  <c:v>17967.32</c:v>
                </c:pt>
                <c:pt idx="55632">
                  <c:v>17988.79</c:v>
                </c:pt>
                <c:pt idx="55633">
                  <c:v>12540.11</c:v>
                </c:pt>
                <c:pt idx="55634">
                  <c:v>11543.71</c:v>
                </c:pt>
                <c:pt idx="55635">
                  <c:v>11643.56</c:v>
                </c:pt>
                <c:pt idx="55636">
                  <c:v>9544.1</c:v>
                </c:pt>
                <c:pt idx="55637">
                  <c:v>8269.14</c:v>
                </c:pt>
                <c:pt idx="55638">
                  <c:v>5502.57</c:v>
                </c:pt>
                <c:pt idx="55639">
                  <c:v>3803.5</c:v>
                </c:pt>
                <c:pt idx="55640">
                  <c:v>4127.88</c:v>
                </c:pt>
                <c:pt idx="55641">
                  <c:v>2895.59</c:v>
                </c:pt>
                <c:pt idx="55642">
                  <c:v>3283.7</c:v>
                </c:pt>
                <c:pt idx="55643">
                  <c:v>2296.58</c:v>
                </c:pt>
                <c:pt idx="55644">
                  <c:v>1425.56</c:v>
                </c:pt>
                <c:pt idx="55645">
                  <c:v>1142.55</c:v>
                </c:pt>
                <c:pt idx="55646">
                  <c:v>1472.24</c:v>
                </c:pt>
                <c:pt idx="55647">
                  <c:v>1233.8699999999999</c:v>
                </c:pt>
                <c:pt idx="55648">
                  <c:v>612.82000000000005</c:v>
                </c:pt>
                <c:pt idx="55649">
                  <c:v>699.04</c:v>
                </c:pt>
                <c:pt idx="55650">
                  <c:v>872.42</c:v>
                </c:pt>
                <c:pt idx="55651">
                  <c:v>1297.01</c:v>
                </c:pt>
                <c:pt idx="55652">
                  <c:v>1734.15</c:v>
                </c:pt>
                <c:pt idx="55653">
                  <c:v>1997.16</c:v>
                </c:pt>
                <c:pt idx="55654">
                  <c:v>2143.66</c:v>
                </c:pt>
                <c:pt idx="55655">
                  <c:v>1958.23</c:v>
                </c:pt>
                <c:pt idx="55656">
                  <c:v>3554.21</c:v>
                </c:pt>
                <c:pt idx="55657">
                  <c:v>3178.84</c:v>
                </c:pt>
                <c:pt idx="55658">
                  <c:v>2330.61</c:v>
                </c:pt>
                <c:pt idx="55659">
                  <c:v>1687.71</c:v>
                </c:pt>
                <c:pt idx="55660">
                  <c:v>1647.19</c:v>
                </c:pt>
                <c:pt idx="55661">
                  <c:v>1647.98</c:v>
                </c:pt>
                <c:pt idx="55662">
                  <c:v>2567.5100000000002</c:v>
                </c:pt>
                <c:pt idx="55663">
                  <c:v>4148.8</c:v>
                </c:pt>
                <c:pt idx="55664">
                  <c:v>8166.98</c:v>
                </c:pt>
                <c:pt idx="55665">
                  <c:v>6833.7</c:v>
                </c:pt>
                <c:pt idx="55666">
                  <c:v>4748.92</c:v>
                </c:pt>
                <c:pt idx="55667">
                  <c:v>2676.66</c:v>
                </c:pt>
                <c:pt idx="55668">
                  <c:v>431.35</c:v>
                </c:pt>
                <c:pt idx="55669">
                  <c:v>507.25</c:v>
                </c:pt>
                <c:pt idx="55670">
                  <c:v>1848.33</c:v>
                </c:pt>
                <c:pt idx="55671">
                  <c:v>2900.85</c:v>
                </c:pt>
                <c:pt idx="55672">
                  <c:v>3030.51</c:v>
                </c:pt>
                <c:pt idx="55673">
                  <c:v>4492.4799999999996</c:v>
                </c:pt>
                <c:pt idx="55674">
                  <c:v>5327.97</c:v>
                </c:pt>
                <c:pt idx="55675">
                  <c:v>6238.21</c:v>
                </c:pt>
                <c:pt idx="55676">
                  <c:v>5873.88</c:v>
                </c:pt>
                <c:pt idx="55677">
                  <c:v>9881.86</c:v>
                </c:pt>
                <c:pt idx="55678">
                  <c:v>12251.05</c:v>
                </c:pt>
                <c:pt idx="55679">
                  <c:v>18766.439999999999</c:v>
                </c:pt>
                <c:pt idx="55680">
                  <c:v>19354.22</c:v>
                </c:pt>
                <c:pt idx="55681">
                  <c:v>20946.599999999999</c:v>
                </c:pt>
                <c:pt idx="55682">
                  <c:v>20174.36</c:v>
                </c:pt>
                <c:pt idx="55683">
                  <c:v>15316.8</c:v>
                </c:pt>
                <c:pt idx="55684">
                  <c:v>14174.38</c:v>
                </c:pt>
                <c:pt idx="55685">
                  <c:v>13483.85</c:v>
                </c:pt>
                <c:pt idx="55686">
                  <c:v>11475.91</c:v>
                </c:pt>
                <c:pt idx="55687">
                  <c:v>8969.77</c:v>
                </c:pt>
                <c:pt idx="55688">
                  <c:v>9925.15</c:v>
                </c:pt>
                <c:pt idx="55689">
                  <c:v>7145.13</c:v>
                </c:pt>
                <c:pt idx="55690">
                  <c:v>5862.25</c:v>
                </c:pt>
                <c:pt idx="55691">
                  <c:v>5819.75</c:v>
                </c:pt>
                <c:pt idx="55692">
                  <c:v>4003.2</c:v>
                </c:pt>
                <c:pt idx="55693">
                  <c:v>3107.04</c:v>
                </c:pt>
                <c:pt idx="55694">
                  <c:v>2229.4</c:v>
                </c:pt>
                <c:pt idx="55695">
                  <c:v>2067.12</c:v>
                </c:pt>
                <c:pt idx="55696">
                  <c:v>2309.1799999999998</c:v>
                </c:pt>
                <c:pt idx="55697">
                  <c:v>1406.93</c:v>
                </c:pt>
                <c:pt idx="55698">
                  <c:v>1368.97</c:v>
                </c:pt>
                <c:pt idx="55699">
                  <c:v>1036.25</c:v>
                </c:pt>
                <c:pt idx="55700">
                  <c:v>869.81</c:v>
                </c:pt>
                <c:pt idx="55701">
                  <c:v>825.89</c:v>
                </c:pt>
                <c:pt idx="55702">
                  <c:v>881.04</c:v>
                </c:pt>
                <c:pt idx="55703">
                  <c:v>923.01</c:v>
                </c:pt>
                <c:pt idx="55704">
                  <c:v>988.51</c:v>
                </c:pt>
                <c:pt idx="55705">
                  <c:v>1448.13</c:v>
                </c:pt>
                <c:pt idx="55706">
                  <c:v>2246.3000000000002</c:v>
                </c:pt>
                <c:pt idx="55707">
                  <c:v>3033.87</c:v>
                </c:pt>
                <c:pt idx="55708">
                  <c:v>3256.95</c:v>
                </c:pt>
                <c:pt idx="55709">
                  <c:v>3033.97</c:v>
                </c:pt>
                <c:pt idx="55710">
                  <c:v>2639.18</c:v>
                </c:pt>
                <c:pt idx="55711">
                  <c:v>1610.08</c:v>
                </c:pt>
                <c:pt idx="55712">
                  <c:v>3322</c:v>
                </c:pt>
                <c:pt idx="55713">
                  <c:v>3312</c:v>
                </c:pt>
                <c:pt idx="55714">
                  <c:v>3381</c:v>
                </c:pt>
                <c:pt idx="55715">
                  <c:v>2352</c:v>
                </c:pt>
                <c:pt idx="55716">
                  <c:v>4086</c:v>
                </c:pt>
                <c:pt idx="55717">
                  <c:v>2553</c:v>
                </c:pt>
                <c:pt idx="55718">
                  <c:v>2619</c:v>
                </c:pt>
                <c:pt idx="55719">
                  <c:v>1766</c:v>
                </c:pt>
                <c:pt idx="55720">
                  <c:v>860</c:v>
                </c:pt>
                <c:pt idx="55721">
                  <c:v>1691</c:v>
                </c:pt>
                <c:pt idx="55722">
                  <c:v>2707</c:v>
                </c:pt>
                <c:pt idx="55723">
                  <c:v>2093</c:v>
                </c:pt>
                <c:pt idx="55724">
                  <c:v>1725</c:v>
                </c:pt>
                <c:pt idx="55725">
                  <c:v>2146</c:v>
                </c:pt>
                <c:pt idx="55726">
                  <c:v>1633</c:v>
                </c:pt>
                <c:pt idx="55727">
                  <c:v>930</c:v>
                </c:pt>
                <c:pt idx="55728">
                  <c:v>498</c:v>
                </c:pt>
                <c:pt idx="55729">
                  <c:v>3048</c:v>
                </c:pt>
                <c:pt idx="55730">
                  <c:v>3733</c:v>
                </c:pt>
                <c:pt idx="55731">
                  <c:v>3080</c:v>
                </c:pt>
                <c:pt idx="55732">
                  <c:v>3337</c:v>
                </c:pt>
                <c:pt idx="55733">
                  <c:v>1195</c:v>
                </c:pt>
                <c:pt idx="55734">
                  <c:v>1725</c:v>
                </c:pt>
                <c:pt idx="55735">
                  <c:v>3091</c:v>
                </c:pt>
                <c:pt idx="55736">
                  <c:v>2160</c:v>
                </c:pt>
                <c:pt idx="55737">
                  <c:v>2411</c:v>
                </c:pt>
                <c:pt idx="55738">
                  <c:v>1936</c:v>
                </c:pt>
                <c:pt idx="55739">
                  <c:v>2776</c:v>
                </c:pt>
                <c:pt idx="55740">
                  <c:v>3095</c:v>
                </c:pt>
                <c:pt idx="55741">
                  <c:v>1100</c:v>
                </c:pt>
                <c:pt idx="55742">
                  <c:v>1945</c:v>
                </c:pt>
                <c:pt idx="55743">
                  <c:v>2156</c:v>
                </c:pt>
                <c:pt idx="55744">
                  <c:v>1845</c:v>
                </c:pt>
                <c:pt idx="55745">
                  <c:v>2044</c:v>
                </c:pt>
                <c:pt idx="55746">
                  <c:v>3805</c:v>
                </c:pt>
                <c:pt idx="55747">
                  <c:v>2677</c:v>
                </c:pt>
                <c:pt idx="55748">
                  <c:v>4481</c:v>
                </c:pt>
                <c:pt idx="55749">
                  <c:v>2568</c:v>
                </c:pt>
                <c:pt idx="55750">
                  <c:v>3570</c:v>
                </c:pt>
                <c:pt idx="55751">
                  <c:v>5152</c:v>
                </c:pt>
                <c:pt idx="55752">
                  <c:v>3878</c:v>
                </c:pt>
                <c:pt idx="55753">
                  <c:v>6663</c:v>
                </c:pt>
                <c:pt idx="55754">
                  <c:v>4183</c:v>
                </c:pt>
                <c:pt idx="55755">
                  <c:v>3843</c:v>
                </c:pt>
                <c:pt idx="55756">
                  <c:v>2883</c:v>
                </c:pt>
                <c:pt idx="55757">
                  <c:v>3309</c:v>
                </c:pt>
                <c:pt idx="55758">
                  <c:v>7307</c:v>
                </c:pt>
                <c:pt idx="55759">
                  <c:v>5805</c:v>
                </c:pt>
                <c:pt idx="55760">
                  <c:v>1265</c:v>
                </c:pt>
                <c:pt idx="55761">
                  <c:v>3141</c:v>
                </c:pt>
                <c:pt idx="55762">
                  <c:v>1613</c:v>
                </c:pt>
                <c:pt idx="55763">
                  <c:v>2426</c:v>
                </c:pt>
                <c:pt idx="55764">
                  <c:v>4731</c:v>
                </c:pt>
                <c:pt idx="55765">
                  <c:v>2460</c:v>
                </c:pt>
                <c:pt idx="55766">
                  <c:v>6982</c:v>
                </c:pt>
                <c:pt idx="55767">
                  <c:v>2800</c:v>
                </c:pt>
                <c:pt idx="55768">
                  <c:v>4223</c:v>
                </c:pt>
                <c:pt idx="55769">
                  <c:v>3881</c:v>
                </c:pt>
                <c:pt idx="55770">
                  <c:v>3683</c:v>
                </c:pt>
                <c:pt idx="55771">
                  <c:v>3097</c:v>
                </c:pt>
                <c:pt idx="55772">
                  <c:v>3445</c:v>
                </c:pt>
                <c:pt idx="55773">
                  <c:v>2635</c:v>
                </c:pt>
                <c:pt idx="55774">
                  <c:v>3510</c:v>
                </c:pt>
                <c:pt idx="55775">
                  <c:v>1645</c:v>
                </c:pt>
                <c:pt idx="55776">
                  <c:v>2205</c:v>
                </c:pt>
                <c:pt idx="55777">
                  <c:v>2410</c:v>
                </c:pt>
                <c:pt idx="55778">
                  <c:v>2285</c:v>
                </c:pt>
                <c:pt idx="55779">
                  <c:v>2615</c:v>
                </c:pt>
                <c:pt idx="55780">
                  <c:v>1595</c:v>
                </c:pt>
                <c:pt idx="55781">
                  <c:v>2500</c:v>
                </c:pt>
                <c:pt idx="55782">
                  <c:v>2715</c:v>
                </c:pt>
                <c:pt idx="55783">
                  <c:v>3020</c:v>
                </c:pt>
                <c:pt idx="55784">
                  <c:v>3365</c:v>
                </c:pt>
                <c:pt idx="55785">
                  <c:v>1984.97</c:v>
                </c:pt>
                <c:pt idx="55786">
                  <c:v>5320</c:v>
                </c:pt>
                <c:pt idx="55787">
                  <c:v>3335</c:v>
                </c:pt>
                <c:pt idx="55788">
                  <c:v>3690</c:v>
                </c:pt>
                <c:pt idx="55789">
                  <c:v>3990</c:v>
                </c:pt>
                <c:pt idx="55790">
                  <c:v>5315</c:v>
                </c:pt>
                <c:pt idx="55791">
                  <c:v>4555</c:v>
                </c:pt>
                <c:pt idx="55792">
                  <c:v>915</c:v>
                </c:pt>
                <c:pt idx="55793">
                  <c:v>1855</c:v>
                </c:pt>
                <c:pt idx="55794">
                  <c:v>5485</c:v>
                </c:pt>
                <c:pt idx="55795">
                  <c:v>2745</c:v>
                </c:pt>
                <c:pt idx="55796">
                  <c:v>4295</c:v>
                </c:pt>
                <c:pt idx="55797">
                  <c:v>3990</c:v>
                </c:pt>
                <c:pt idx="55798">
                  <c:v>3285</c:v>
                </c:pt>
                <c:pt idx="55799">
                  <c:v>3290</c:v>
                </c:pt>
                <c:pt idx="55800">
                  <c:v>2155</c:v>
                </c:pt>
                <c:pt idx="55801">
                  <c:v>2820</c:v>
                </c:pt>
                <c:pt idx="55802">
                  <c:v>1565</c:v>
                </c:pt>
                <c:pt idx="55803">
                  <c:v>3990</c:v>
                </c:pt>
                <c:pt idx="55804">
                  <c:v>3175</c:v>
                </c:pt>
                <c:pt idx="55805">
                  <c:v>715</c:v>
                </c:pt>
                <c:pt idx="55806">
                  <c:v>3460</c:v>
                </c:pt>
                <c:pt idx="55807">
                  <c:v>5370</c:v>
                </c:pt>
                <c:pt idx="55808">
                  <c:v>6075</c:v>
                </c:pt>
                <c:pt idx="55809">
                  <c:v>2555</c:v>
                </c:pt>
                <c:pt idx="55810">
                  <c:v>4370</c:v>
                </c:pt>
                <c:pt idx="55811">
                  <c:v>3910</c:v>
                </c:pt>
                <c:pt idx="55812">
                  <c:v>1765</c:v>
                </c:pt>
                <c:pt idx="55813">
                  <c:v>3505</c:v>
                </c:pt>
                <c:pt idx="55814">
                  <c:v>3180</c:v>
                </c:pt>
                <c:pt idx="55815">
                  <c:v>820</c:v>
                </c:pt>
                <c:pt idx="55816">
                  <c:v>1745</c:v>
                </c:pt>
                <c:pt idx="55817">
                  <c:v>3705</c:v>
                </c:pt>
                <c:pt idx="55818">
                  <c:v>3285</c:v>
                </c:pt>
                <c:pt idx="55819">
                  <c:v>2390</c:v>
                </c:pt>
                <c:pt idx="55820">
                  <c:v>885</c:v>
                </c:pt>
                <c:pt idx="55821">
                  <c:v>1665</c:v>
                </c:pt>
                <c:pt idx="55822">
                  <c:v>1300</c:v>
                </c:pt>
                <c:pt idx="55823">
                  <c:v>3645</c:v>
                </c:pt>
                <c:pt idx="55824">
                  <c:v>1390</c:v>
                </c:pt>
                <c:pt idx="55825">
                  <c:v>3985</c:v>
                </c:pt>
                <c:pt idx="55826">
                  <c:v>2840</c:v>
                </c:pt>
                <c:pt idx="55827">
                  <c:v>2295</c:v>
                </c:pt>
                <c:pt idx="55828">
                  <c:v>1900</c:v>
                </c:pt>
                <c:pt idx="55829">
                  <c:v>2315</c:v>
                </c:pt>
                <c:pt idx="55830">
                  <c:v>2685</c:v>
                </c:pt>
                <c:pt idx="55831">
                  <c:v>2260</c:v>
                </c:pt>
                <c:pt idx="55832">
                  <c:v>780</c:v>
                </c:pt>
                <c:pt idx="55833">
                  <c:v>605</c:v>
                </c:pt>
                <c:pt idx="55834">
                  <c:v>1540</c:v>
                </c:pt>
                <c:pt idx="55835">
                  <c:v>2015</c:v>
                </c:pt>
                <c:pt idx="55836">
                  <c:v>1960</c:v>
                </c:pt>
                <c:pt idx="55837">
                  <c:v>855</c:v>
                </c:pt>
                <c:pt idx="55838">
                  <c:v>2179</c:v>
                </c:pt>
                <c:pt idx="55839">
                  <c:v>2620</c:v>
                </c:pt>
                <c:pt idx="55840">
                  <c:v>4110</c:v>
                </c:pt>
                <c:pt idx="55841">
                  <c:v>2025</c:v>
                </c:pt>
                <c:pt idx="55842">
                  <c:v>6150</c:v>
                </c:pt>
                <c:pt idx="55843">
                  <c:v>2905</c:v>
                </c:pt>
                <c:pt idx="55844">
                  <c:v>3695</c:v>
                </c:pt>
                <c:pt idx="55845">
                  <c:v>3821.94</c:v>
                </c:pt>
                <c:pt idx="55846">
                  <c:v>3975</c:v>
                </c:pt>
                <c:pt idx="55847">
                  <c:v>4525</c:v>
                </c:pt>
                <c:pt idx="55848">
                  <c:v>1255</c:v>
                </c:pt>
                <c:pt idx="55849">
                  <c:v>4525</c:v>
                </c:pt>
                <c:pt idx="55850">
                  <c:v>6435</c:v>
                </c:pt>
                <c:pt idx="55851">
                  <c:v>3545</c:v>
                </c:pt>
                <c:pt idx="55852">
                  <c:v>7114</c:v>
                </c:pt>
                <c:pt idx="55853">
                  <c:v>3755</c:v>
                </c:pt>
                <c:pt idx="55854">
                  <c:v>3185</c:v>
                </c:pt>
                <c:pt idx="55855">
                  <c:v>1170.9100000000001</c:v>
                </c:pt>
                <c:pt idx="55856">
                  <c:v>1385.02</c:v>
                </c:pt>
                <c:pt idx="55857">
                  <c:v>1480.29</c:v>
                </c:pt>
                <c:pt idx="55858">
                  <c:v>1144.45</c:v>
                </c:pt>
                <c:pt idx="55859">
                  <c:v>1114.81</c:v>
                </c:pt>
                <c:pt idx="55860">
                  <c:v>1097.23</c:v>
                </c:pt>
                <c:pt idx="55861">
                  <c:v>1134.8499999999999</c:v>
                </c:pt>
                <c:pt idx="55862">
                  <c:v>1026.54</c:v>
                </c:pt>
                <c:pt idx="55863">
                  <c:v>925.46</c:v>
                </c:pt>
                <c:pt idx="55864">
                  <c:v>905.86</c:v>
                </c:pt>
                <c:pt idx="55865">
                  <c:v>837.66</c:v>
                </c:pt>
                <c:pt idx="55866">
                  <c:v>1071.02</c:v>
                </c:pt>
                <c:pt idx="55867">
                  <c:v>773.48</c:v>
                </c:pt>
                <c:pt idx="55868">
                  <c:v>900.63</c:v>
                </c:pt>
                <c:pt idx="55869">
                  <c:v>913.73</c:v>
                </c:pt>
                <c:pt idx="55870">
                  <c:v>1204.3599999999999</c:v>
                </c:pt>
                <c:pt idx="55871">
                  <c:v>1100.21</c:v>
                </c:pt>
                <c:pt idx="55872">
                  <c:v>988.27</c:v>
                </c:pt>
                <c:pt idx="55873">
                  <c:v>944.26</c:v>
                </c:pt>
                <c:pt idx="55874">
                  <c:v>1000.42</c:v>
                </c:pt>
                <c:pt idx="55875">
                  <c:v>785.91</c:v>
                </c:pt>
                <c:pt idx="55876">
                  <c:v>979.68</c:v>
                </c:pt>
                <c:pt idx="55877">
                  <c:v>823.52</c:v>
                </c:pt>
                <c:pt idx="55878">
                  <c:v>782.52</c:v>
                </c:pt>
                <c:pt idx="55879">
                  <c:v>963.31</c:v>
                </c:pt>
                <c:pt idx="55880">
                  <c:v>671.84</c:v>
                </c:pt>
                <c:pt idx="55881">
                  <c:v>864.39</c:v>
                </c:pt>
                <c:pt idx="55882">
                  <c:v>789.33</c:v>
                </c:pt>
                <c:pt idx="55883">
                  <c:v>772.25</c:v>
                </c:pt>
                <c:pt idx="55884">
                  <c:v>661.19</c:v>
                </c:pt>
                <c:pt idx="55885">
                  <c:v>659.68</c:v>
                </c:pt>
                <c:pt idx="55886">
                  <c:v>761.51</c:v>
                </c:pt>
                <c:pt idx="55887">
                  <c:v>759.58</c:v>
                </c:pt>
                <c:pt idx="55888">
                  <c:v>1292.77</c:v>
                </c:pt>
                <c:pt idx="55889">
                  <c:v>722.38</c:v>
                </c:pt>
                <c:pt idx="55890">
                  <c:v>477.37</c:v>
                </c:pt>
                <c:pt idx="55891">
                  <c:v>402.4</c:v>
                </c:pt>
                <c:pt idx="55892">
                  <c:v>404.69</c:v>
                </c:pt>
                <c:pt idx="55893">
                  <c:v>595.42999999999995</c:v>
                </c:pt>
                <c:pt idx="55894">
                  <c:v>1868.16</c:v>
                </c:pt>
                <c:pt idx="55895">
                  <c:v>2137.7399999999998</c:v>
                </c:pt>
                <c:pt idx="55896">
                  <c:v>2764.12</c:v>
                </c:pt>
                <c:pt idx="55897">
                  <c:v>4262.8999999999996</c:v>
                </c:pt>
                <c:pt idx="55898">
                  <c:v>4360.18</c:v>
                </c:pt>
                <c:pt idx="55899">
                  <c:v>6842.32</c:v>
                </c:pt>
                <c:pt idx="55900">
                  <c:v>11427.33</c:v>
                </c:pt>
                <c:pt idx="55901">
                  <c:v>16898.84</c:v>
                </c:pt>
                <c:pt idx="55902">
                  <c:v>6113.97</c:v>
                </c:pt>
                <c:pt idx="55903">
                  <c:v>1613.45</c:v>
                </c:pt>
                <c:pt idx="55904">
                  <c:v>711.93</c:v>
                </c:pt>
                <c:pt idx="55905">
                  <c:v>456.18</c:v>
                </c:pt>
                <c:pt idx="55906">
                  <c:v>506.25</c:v>
                </c:pt>
                <c:pt idx="55907">
                  <c:v>356.16</c:v>
                </c:pt>
                <c:pt idx="55908">
                  <c:v>652.38</c:v>
                </c:pt>
                <c:pt idx="55909">
                  <c:v>616.79</c:v>
                </c:pt>
                <c:pt idx="55910">
                  <c:v>404.5</c:v>
                </c:pt>
                <c:pt idx="55911">
                  <c:v>405.36</c:v>
                </c:pt>
                <c:pt idx="55912">
                  <c:v>469.76</c:v>
                </c:pt>
                <c:pt idx="55913">
                  <c:v>464.26</c:v>
                </c:pt>
                <c:pt idx="55914">
                  <c:v>323.22000000000003</c:v>
                </c:pt>
                <c:pt idx="55915">
                  <c:v>378.54</c:v>
                </c:pt>
                <c:pt idx="55916">
                  <c:v>304.86</c:v>
                </c:pt>
                <c:pt idx="55917">
                  <c:v>278.13</c:v>
                </c:pt>
                <c:pt idx="55918">
                  <c:v>417.98</c:v>
                </c:pt>
                <c:pt idx="55919">
                  <c:v>375.89</c:v>
                </c:pt>
                <c:pt idx="55920">
                  <c:v>412.01</c:v>
                </c:pt>
                <c:pt idx="55921">
                  <c:v>290.61</c:v>
                </c:pt>
                <c:pt idx="55922">
                  <c:v>293.86</c:v>
                </c:pt>
                <c:pt idx="55923">
                  <c:v>306.35000000000002</c:v>
                </c:pt>
                <c:pt idx="55924">
                  <c:v>169.9</c:v>
                </c:pt>
                <c:pt idx="55925">
                  <c:v>278.58</c:v>
                </c:pt>
                <c:pt idx="55926">
                  <c:v>223.76</c:v>
                </c:pt>
                <c:pt idx="55927">
                  <c:v>298.32</c:v>
                </c:pt>
                <c:pt idx="55928">
                  <c:v>291.26</c:v>
                </c:pt>
                <c:pt idx="55929">
                  <c:v>308.25</c:v>
                </c:pt>
                <c:pt idx="55930">
                  <c:v>261.26</c:v>
                </c:pt>
                <c:pt idx="55931">
                  <c:v>296.67</c:v>
                </c:pt>
                <c:pt idx="55932">
                  <c:v>137.4</c:v>
                </c:pt>
                <c:pt idx="55933">
                  <c:v>239.73</c:v>
                </c:pt>
                <c:pt idx="55934">
                  <c:v>303.25</c:v>
                </c:pt>
                <c:pt idx="55935">
                  <c:v>228.98</c:v>
                </c:pt>
                <c:pt idx="55936">
                  <c:v>277.68</c:v>
                </c:pt>
                <c:pt idx="55937">
                  <c:v>380.37</c:v>
                </c:pt>
                <c:pt idx="55938">
                  <c:v>309.69</c:v>
                </c:pt>
                <c:pt idx="55939">
                  <c:v>233.01</c:v>
                </c:pt>
                <c:pt idx="55940">
                  <c:v>378.44</c:v>
                </c:pt>
                <c:pt idx="55941">
                  <c:v>216.73</c:v>
                </c:pt>
                <c:pt idx="55942">
                  <c:v>180.08</c:v>
                </c:pt>
                <c:pt idx="55943">
                  <c:v>254.37</c:v>
                </c:pt>
                <c:pt idx="55944">
                  <c:v>170.89</c:v>
                </c:pt>
                <c:pt idx="55945">
                  <c:v>180.48</c:v>
                </c:pt>
                <c:pt idx="55946">
                  <c:v>370.49</c:v>
                </c:pt>
                <c:pt idx="55947">
                  <c:v>626.51</c:v>
                </c:pt>
                <c:pt idx="55948">
                  <c:v>677.73</c:v>
                </c:pt>
                <c:pt idx="55949">
                  <c:v>1225.71</c:v>
                </c:pt>
                <c:pt idx="55950">
                  <c:v>1718.16</c:v>
                </c:pt>
                <c:pt idx="55951">
                  <c:v>2527.6</c:v>
                </c:pt>
                <c:pt idx="55952">
                  <c:v>4538.3500000000004</c:v>
                </c:pt>
                <c:pt idx="55953">
                  <c:v>9147.08</c:v>
                </c:pt>
                <c:pt idx="55954">
                  <c:v>5575.53</c:v>
                </c:pt>
                <c:pt idx="55955">
                  <c:v>806.52</c:v>
                </c:pt>
                <c:pt idx="55956">
                  <c:v>241.31</c:v>
                </c:pt>
                <c:pt idx="55957">
                  <c:v>208.85</c:v>
                </c:pt>
                <c:pt idx="55958">
                  <c:v>211.16</c:v>
                </c:pt>
                <c:pt idx="55959">
                  <c:v>352.16</c:v>
                </c:pt>
                <c:pt idx="55960">
                  <c:v>370.73</c:v>
                </c:pt>
                <c:pt idx="55961">
                  <c:v>346.16</c:v>
                </c:pt>
                <c:pt idx="55962">
                  <c:v>382.03</c:v>
                </c:pt>
                <c:pt idx="55963">
                  <c:v>309.82</c:v>
                </c:pt>
                <c:pt idx="55964">
                  <c:v>320.16000000000003</c:v>
                </c:pt>
                <c:pt idx="55965">
                  <c:v>426.42</c:v>
                </c:pt>
                <c:pt idx="55966">
                  <c:v>165.17</c:v>
                </c:pt>
                <c:pt idx="55967">
                  <c:v>194.69</c:v>
                </c:pt>
                <c:pt idx="55968">
                  <c:v>285.13</c:v>
                </c:pt>
                <c:pt idx="55969">
                  <c:v>293.45999999999998</c:v>
                </c:pt>
                <c:pt idx="55970">
                  <c:v>230.32</c:v>
                </c:pt>
                <c:pt idx="55971">
                  <c:v>225.3</c:v>
                </c:pt>
                <c:pt idx="55972">
                  <c:v>277.36</c:v>
                </c:pt>
                <c:pt idx="55973">
                  <c:v>242.22</c:v>
                </c:pt>
                <c:pt idx="55974">
                  <c:v>180.31</c:v>
                </c:pt>
                <c:pt idx="55975">
                  <c:v>199.2</c:v>
                </c:pt>
                <c:pt idx="55976">
                  <c:v>211.56</c:v>
                </c:pt>
                <c:pt idx="55977">
                  <c:v>514.38</c:v>
                </c:pt>
                <c:pt idx="55978">
                  <c:v>249.68</c:v>
                </c:pt>
                <c:pt idx="55979">
                  <c:v>298.44</c:v>
                </c:pt>
                <c:pt idx="55980">
                  <c:v>218.51</c:v>
                </c:pt>
                <c:pt idx="55981">
                  <c:v>188.1</c:v>
                </c:pt>
                <c:pt idx="55982">
                  <c:v>221.07</c:v>
                </c:pt>
                <c:pt idx="55983">
                  <c:v>190.88</c:v>
                </c:pt>
                <c:pt idx="55984">
                  <c:v>257.23</c:v>
                </c:pt>
                <c:pt idx="55985">
                  <c:v>221.94</c:v>
                </c:pt>
                <c:pt idx="55986">
                  <c:v>228.31</c:v>
                </c:pt>
                <c:pt idx="55987">
                  <c:v>192.49</c:v>
                </c:pt>
                <c:pt idx="55988">
                  <c:v>172.97</c:v>
                </c:pt>
                <c:pt idx="55989">
                  <c:v>167.03</c:v>
                </c:pt>
                <c:pt idx="55990">
                  <c:v>242.69</c:v>
                </c:pt>
                <c:pt idx="55991">
                  <c:v>162.99</c:v>
                </c:pt>
                <c:pt idx="55992">
                  <c:v>270.33999999999997</c:v>
                </c:pt>
                <c:pt idx="55993">
                  <c:v>165.09</c:v>
                </c:pt>
                <c:pt idx="55994">
                  <c:v>194.93</c:v>
                </c:pt>
                <c:pt idx="55995">
                  <c:v>258.70999999999998</c:v>
                </c:pt>
                <c:pt idx="55996">
                  <c:v>312.02</c:v>
                </c:pt>
                <c:pt idx="55997">
                  <c:v>157.78</c:v>
                </c:pt>
                <c:pt idx="55998">
                  <c:v>0.01</c:v>
                </c:pt>
                <c:pt idx="55999">
                  <c:v>14</c:v>
                </c:pt>
                <c:pt idx="56000">
                  <c:v>7</c:v>
                </c:pt>
                <c:pt idx="56001">
                  <c:v>7</c:v>
                </c:pt>
                <c:pt idx="56002">
                  <c:v>7</c:v>
                </c:pt>
                <c:pt idx="56003">
                  <c:v>7</c:v>
                </c:pt>
                <c:pt idx="56004">
                  <c:v>61.6</c:v>
                </c:pt>
                <c:pt idx="56005">
                  <c:v>158.4</c:v>
                </c:pt>
                <c:pt idx="56006">
                  <c:v>211.2</c:v>
                </c:pt>
                <c:pt idx="56007">
                  <c:v>167.2</c:v>
                </c:pt>
                <c:pt idx="56008">
                  <c:v>176</c:v>
                </c:pt>
                <c:pt idx="56009">
                  <c:v>255.2</c:v>
                </c:pt>
                <c:pt idx="56010">
                  <c:v>237.6</c:v>
                </c:pt>
                <c:pt idx="56011">
                  <c:v>228.8</c:v>
                </c:pt>
                <c:pt idx="56012">
                  <c:v>272.8</c:v>
                </c:pt>
                <c:pt idx="56013">
                  <c:v>211.2</c:v>
                </c:pt>
                <c:pt idx="56014">
                  <c:v>308</c:v>
                </c:pt>
                <c:pt idx="56015">
                  <c:v>193.6</c:v>
                </c:pt>
                <c:pt idx="56016">
                  <c:v>281.2</c:v>
                </c:pt>
                <c:pt idx="56017">
                  <c:v>308</c:v>
                </c:pt>
                <c:pt idx="56018">
                  <c:v>193.6</c:v>
                </c:pt>
                <c:pt idx="56019">
                  <c:v>246.4</c:v>
                </c:pt>
                <c:pt idx="56020">
                  <c:v>325.60000000000002</c:v>
                </c:pt>
                <c:pt idx="56021">
                  <c:v>241.6</c:v>
                </c:pt>
                <c:pt idx="56022">
                  <c:v>211.2</c:v>
                </c:pt>
                <c:pt idx="56023">
                  <c:v>176</c:v>
                </c:pt>
                <c:pt idx="56024">
                  <c:v>360.8</c:v>
                </c:pt>
                <c:pt idx="56025">
                  <c:v>176</c:v>
                </c:pt>
                <c:pt idx="56026">
                  <c:v>149.6</c:v>
                </c:pt>
                <c:pt idx="56027">
                  <c:v>220</c:v>
                </c:pt>
                <c:pt idx="56028">
                  <c:v>290.39999999999998</c:v>
                </c:pt>
                <c:pt idx="56029">
                  <c:v>299.2</c:v>
                </c:pt>
                <c:pt idx="56030">
                  <c:v>105.6</c:v>
                </c:pt>
                <c:pt idx="56031">
                  <c:v>228.8</c:v>
                </c:pt>
                <c:pt idx="56032">
                  <c:v>236.35</c:v>
                </c:pt>
                <c:pt idx="56033">
                  <c:v>299.2</c:v>
                </c:pt>
                <c:pt idx="56034">
                  <c:v>225.12</c:v>
                </c:pt>
                <c:pt idx="56035">
                  <c:v>228.8</c:v>
                </c:pt>
                <c:pt idx="56036">
                  <c:v>378.4</c:v>
                </c:pt>
                <c:pt idx="56037">
                  <c:v>272.8</c:v>
                </c:pt>
                <c:pt idx="56038">
                  <c:v>316.8</c:v>
                </c:pt>
                <c:pt idx="56039">
                  <c:v>404.8</c:v>
                </c:pt>
                <c:pt idx="56040">
                  <c:v>246.4</c:v>
                </c:pt>
                <c:pt idx="56041">
                  <c:v>448.8</c:v>
                </c:pt>
                <c:pt idx="56042">
                  <c:v>554.4</c:v>
                </c:pt>
                <c:pt idx="56043">
                  <c:v>809.6</c:v>
                </c:pt>
                <c:pt idx="56044">
                  <c:v>598.4</c:v>
                </c:pt>
                <c:pt idx="56045">
                  <c:v>246.4</c:v>
                </c:pt>
                <c:pt idx="56046">
                  <c:v>422.4</c:v>
                </c:pt>
                <c:pt idx="56047">
                  <c:v>448.8</c:v>
                </c:pt>
                <c:pt idx="56048">
                  <c:v>396</c:v>
                </c:pt>
                <c:pt idx="56049">
                  <c:v>470.8</c:v>
                </c:pt>
                <c:pt idx="56050">
                  <c:v>342</c:v>
                </c:pt>
                <c:pt idx="56051">
                  <c:v>405</c:v>
                </c:pt>
                <c:pt idx="56052">
                  <c:v>369</c:v>
                </c:pt>
                <c:pt idx="56053">
                  <c:v>459</c:v>
                </c:pt>
                <c:pt idx="56054">
                  <c:v>207</c:v>
                </c:pt>
                <c:pt idx="56055">
                  <c:v>360</c:v>
                </c:pt>
                <c:pt idx="56056">
                  <c:v>252</c:v>
                </c:pt>
                <c:pt idx="56057">
                  <c:v>369</c:v>
                </c:pt>
                <c:pt idx="56058">
                  <c:v>297</c:v>
                </c:pt>
                <c:pt idx="56059">
                  <c:v>342</c:v>
                </c:pt>
                <c:pt idx="56060">
                  <c:v>351</c:v>
                </c:pt>
                <c:pt idx="56061">
                  <c:v>369</c:v>
                </c:pt>
                <c:pt idx="56062">
                  <c:v>270</c:v>
                </c:pt>
                <c:pt idx="56063">
                  <c:v>504</c:v>
                </c:pt>
                <c:pt idx="56064">
                  <c:v>378</c:v>
                </c:pt>
                <c:pt idx="56065">
                  <c:v>288</c:v>
                </c:pt>
                <c:pt idx="56066">
                  <c:v>297</c:v>
                </c:pt>
                <c:pt idx="56067">
                  <c:v>297</c:v>
                </c:pt>
                <c:pt idx="56068">
                  <c:v>477</c:v>
                </c:pt>
                <c:pt idx="56069">
                  <c:v>459</c:v>
                </c:pt>
                <c:pt idx="56070">
                  <c:v>423</c:v>
                </c:pt>
                <c:pt idx="56071">
                  <c:v>387</c:v>
                </c:pt>
                <c:pt idx="56072">
                  <c:v>387</c:v>
                </c:pt>
                <c:pt idx="56073">
                  <c:v>342</c:v>
                </c:pt>
                <c:pt idx="56074">
                  <c:v>369</c:v>
                </c:pt>
                <c:pt idx="56075">
                  <c:v>360</c:v>
                </c:pt>
                <c:pt idx="56076">
                  <c:v>423</c:v>
                </c:pt>
                <c:pt idx="56077">
                  <c:v>288</c:v>
                </c:pt>
                <c:pt idx="56078">
                  <c:v>216</c:v>
                </c:pt>
                <c:pt idx="56079">
                  <c:v>351</c:v>
                </c:pt>
                <c:pt idx="56080">
                  <c:v>360</c:v>
                </c:pt>
                <c:pt idx="56081">
                  <c:v>477</c:v>
                </c:pt>
                <c:pt idx="56082">
                  <c:v>261</c:v>
                </c:pt>
                <c:pt idx="56083">
                  <c:v>315</c:v>
                </c:pt>
                <c:pt idx="56084">
                  <c:v>279</c:v>
                </c:pt>
                <c:pt idx="56085">
                  <c:v>315</c:v>
                </c:pt>
                <c:pt idx="56086">
                  <c:v>252</c:v>
                </c:pt>
                <c:pt idx="56087">
                  <c:v>360</c:v>
                </c:pt>
                <c:pt idx="56088">
                  <c:v>324</c:v>
                </c:pt>
                <c:pt idx="56089">
                  <c:v>13970.69</c:v>
                </c:pt>
                <c:pt idx="56090">
                  <c:v>25774</c:v>
                </c:pt>
                <c:pt idx="56091">
                  <c:v>15985.48</c:v>
                </c:pt>
                <c:pt idx="56092">
                  <c:v>9111.36</c:v>
                </c:pt>
                <c:pt idx="56093">
                  <c:v>10959.12</c:v>
                </c:pt>
                <c:pt idx="56094">
                  <c:v>10043.85</c:v>
                </c:pt>
                <c:pt idx="56095">
                  <c:v>10160.049999999999</c:v>
                </c:pt>
                <c:pt idx="56096">
                  <c:v>10231.129999999999</c:v>
                </c:pt>
                <c:pt idx="56097">
                  <c:v>14889.26</c:v>
                </c:pt>
                <c:pt idx="56098">
                  <c:v>9530.5400000000009</c:v>
                </c:pt>
                <c:pt idx="56099">
                  <c:v>8397.06</c:v>
                </c:pt>
                <c:pt idx="56100">
                  <c:v>8780.44</c:v>
                </c:pt>
                <c:pt idx="56101">
                  <c:v>13012.19</c:v>
                </c:pt>
                <c:pt idx="56102">
                  <c:v>21880.83</c:v>
                </c:pt>
                <c:pt idx="56103">
                  <c:v>19161.52</c:v>
                </c:pt>
                <c:pt idx="56104">
                  <c:v>11905.38</c:v>
                </c:pt>
                <c:pt idx="56105">
                  <c:v>13148.76</c:v>
                </c:pt>
                <c:pt idx="56106">
                  <c:v>13448.47</c:v>
                </c:pt>
                <c:pt idx="56107">
                  <c:v>12567.19</c:v>
                </c:pt>
                <c:pt idx="56108">
                  <c:v>18596.39</c:v>
                </c:pt>
                <c:pt idx="56109">
                  <c:v>15539.96</c:v>
                </c:pt>
                <c:pt idx="56110">
                  <c:v>11609.05</c:v>
                </c:pt>
                <c:pt idx="56111">
                  <c:v>9881.08</c:v>
                </c:pt>
                <c:pt idx="56112">
                  <c:v>9361.44</c:v>
                </c:pt>
                <c:pt idx="56113">
                  <c:v>8888.7099999999991</c:v>
                </c:pt>
                <c:pt idx="56114">
                  <c:v>9683.2999999999993</c:v>
                </c:pt>
                <c:pt idx="56115">
                  <c:v>10022.42</c:v>
                </c:pt>
                <c:pt idx="56116">
                  <c:v>8537.14</c:v>
                </c:pt>
                <c:pt idx="56117">
                  <c:v>8078.83</c:v>
                </c:pt>
                <c:pt idx="56118">
                  <c:v>7454.63</c:v>
                </c:pt>
                <c:pt idx="56119">
                  <c:v>8404.26</c:v>
                </c:pt>
                <c:pt idx="56120">
                  <c:v>8485.33</c:v>
                </c:pt>
                <c:pt idx="56121">
                  <c:v>8949.52</c:v>
                </c:pt>
                <c:pt idx="56122">
                  <c:v>9062.01</c:v>
                </c:pt>
                <c:pt idx="56123">
                  <c:v>7835.91</c:v>
                </c:pt>
                <c:pt idx="56124">
                  <c:v>9103.7199999999993</c:v>
                </c:pt>
                <c:pt idx="56125">
                  <c:v>8983.25</c:v>
                </c:pt>
                <c:pt idx="56126">
                  <c:v>9962.0400000000009</c:v>
                </c:pt>
                <c:pt idx="56127">
                  <c:v>10833.42</c:v>
                </c:pt>
                <c:pt idx="56128">
                  <c:v>8997.9699999999993</c:v>
                </c:pt>
                <c:pt idx="56129">
                  <c:v>10778.59</c:v>
                </c:pt>
                <c:pt idx="56130">
                  <c:v>10888.02</c:v>
                </c:pt>
                <c:pt idx="56131">
                  <c:v>9033.18</c:v>
                </c:pt>
                <c:pt idx="56132">
                  <c:v>11649.81</c:v>
                </c:pt>
                <c:pt idx="56133">
                  <c:v>15718.25</c:v>
                </c:pt>
                <c:pt idx="56134">
                  <c:v>20245.61</c:v>
                </c:pt>
                <c:pt idx="56135">
                  <c:v>24214.98</c:v>
                </c:pt>
                <c:pt idx="56136">
                  <c:v>9102.74</c:v>
                </c:pt>
                <c:pt idx="56137">
                  <c:v>6953.59</c:v>
                </c:pt>
                <c:pt idx="56138">
                  <c:v>7933.86</c:v>
                </c:pt>
                <c:pt idx="56139">
                  <c:v>9068.56</c:v>
                </c:pt>
                <c:pt idx="56140">
                  <c:v>10426.629999999999</c:v>
                </c:pt>
                <c:pt idx="56141">
                  <c:v>10804.61</c:v>
                </c:pt>
                <c:pt idx="56142">
                  <c:v>21721.48</c:v>
                </c:pt>
                <c:pt idx="56143">
                  <c:v>21055.21</c:v>
                </c:pt>
                <c:pt idx="56144">
                  <c:v>8660.16</c:v>
                </c:pt>
                <c:pt idx="56145">
                  <c:v>8483.83</c:v>
                </c:pt>
                <c:pt idx="56146">
                  <c:v>9368.19</c:v>
                </c:pt>
                <c:pt idx="56147">
                  <c:v>8247.06</c:v>
                </c:pt>
                <c:pt idx="56148">
                  <c:v>8994.4699999999993</c:v>
                </c:pt>
                <c:pt idx="56149">
                  <c:v>8627.2199999999993</c:v>
                </c:pt>
                <c:pt idx="56150">
                  <c:v>9474.3700000000008</c:v>
                </c:pt>
                <c:pt idx="56151">
                  <c:v>10193.200000000001</c:v>
                </c:pt>
                <c:pt idx="56152">
                  <c:v>12526.28</c:v>
                </c:pt>
                <c:pt idx="56153">
                  <c:v>12511.82</c:v>
                </c:pt>
                <c:pt idx="56154">
                  <c:v>24043.03</c:v>
                </c:pt>
                <c:pt idx="56155">
                  <c:v>19471.13</c:v>
                </c:pt>
                <c:pt idx="56156">
                  <c:v>11402.96</c:v>
                </c:pt>
                <c:pt idx="56157">
                  <c:v>13271.53</c:v>
                </c:pt>
                <c:pt idx="56158">
                  <c:v>12153.49</c:v>
                </c:pt>
                <c:pt idx="56159">
                  <c:v>11528.04</c:v>
                </c:pt>
                <c:pt idx="56160">
                  <c:v>18088.009999999998</c:v>
                </c:pt>
                <c:pt idx="56161">
                  <c:v>15271.54</c:v>
                </c:pt>
                <c:pt idx="56162">
                  <c:v>13891.05</c:v>
                </c:pt>
                <c:pt idx="56163">
                  <c:v>12623.62</c:v>
                </c:pt>
                <c:pt idx="56164">
                  <c:v>9805.2999999999993</c:v>
                </c:pt>
                <c:pt idx="56165">
                  <c:v>8399.43</c:v>
                </c:pt>
                <c:pt idx="56166">
                  <c:v>8252.2000000000007</c:v>
                </c:pt>
                <c:pt idx="56167">
                  <c:v>8052.63</c:v>
                </c:pt>
                <c:pt idx="56168">
                  <c:v>8120.02</c:v>
                </c:pt>
                <c:pt idx="56169">
                  <c:v>8173.59</c:v>
                </c:pt>
                <c:pt idx="56170">
                  <c:v>6912.99</c:v>
                </c:pt>
                <c:pt idx="56171">
                  <c:v>8216.69</c:v>
                </c:pt>
                <c:pt idx="56172">
                  <c:v>8763.85</c:v>
                </c:pt>
                <c:pt idx="56173">
                  <c:v>9362.8799999999992</c:v>
                </c:pt>
                <c:pt idx="56174">
                  <c:v>8958.82</c:v>
                </c:pt>
                <c:pt idx="56175">
                  <c:v>9292.68</c:v>
                </c:pt>
                <c:pt idx="56176">
                  <c:v>10086.540000000001</c:v>
                </c:pt>
                <c:pt idx="56177">
                  <c:v>9819.4699999999993</c:v>
                </c:pt>
                <c:pt idx="56178">
                  <c:v>10631.24</c:v>
                </c:pt>
                <c:pt idx="56179">
                  <c:v>9955.4500000000007</c:v>
                </c:pt>
                <c:pt idx="56180">
                  <c:v>10551.16</c:v>
                </c:pt>
                <c:pt idx="56181">
                  <c:v>10374.200000000001</c:v>
                </c:pt>
                <c:pt idx="56182">
                  <c:v>11265.73</c:v>
                </c:pt>
                <c:pt idx="56183">
                  <c:v>10954.47</c:v>
                </c:pt>
                <c:pt idx="56184">
                  <c:v>11917.48</c:v>
                </c:pt>
                <c:pt idx="56185">
                  <c:v>16943.830000000002</c:v>
                </c:pt>
                <c:pt idx="56186">
                  <c:v>21669.11</c:v>
                </c:pt>
                <c:pt idx="56187">
                  <c:v>24516.16</c:v>
                </c:pt>
                <c:pt idx="56188">
                  <c:v>12444.94</c:v>
                </c:pt>
                <c:pt idx="56189">
                  <c:v>8688.07</c:v>
                </c:pt>
                <c:pt idx="56190">
                  <c:v>8056.97</c:v>
                </c:pt>
                <c:pt idx="56191">
                  <c:v>9599.64</c:v>
                </c:pt>
                <c:pt idx="56192">
                  <c:v>11006.02</c:v>
                </c:pt>
                <c:pt idx="56193">
                  <c:v>13973.04</c:v>
                </c:pt>
                <c:pt idx="56194">
                  <c:v>21046.35</c:v>
                </c:pt>
                <c:pt idx="56195">
                  <c:v>24330.95</c:v>
                </c:pt>
                <c:pt idx="56196">
                  <c:v>8891.6299999999992</c:v>
                </c:pt>
                <c:pt idx="56197">
                  <c:v>8578.15</c:v>
                </c:pt>
                <c:pt idx="56198">
                  <c:v>9493.06</c:v>
                </c:pt>
                <c:pt idx="56199">
                  <c:v>9131.3700000000008</c:v>
                </c:pt>
                <c:pt idx="56200">
                  <c:v>9496.18</c:v>
                </c:pt>
                <c:pt idx="56201">
                  <c:v>10131.31</c:v>
                </c:pt>
                <c:pt idx="56202">
                  <c:v>13631.72</c:v>
                </c:pt>
                <c:pt idx="56203">
                  <c:v>10206.83</c:v>
                </c:pt>
                <c:pt idx="56204">
                  <c:v>9849.1299999999992</c:v>
                </c:pt>
                <c:pt idx="56205">
                  <c:v>9876.7800000000007</c:v>
                </c:pt>
                <c:pt idx="56206">
                  <c:v>12455.11</c:v>
                </c:pt>
                <c:pt idx="56207">
                  <c:v>23245.68</c:v>
                </c:pt>
                <c:pt idx="56208">
                  <c:v>19600.8</c:v>
                </c:pt>
                <c:pt idx="56209">
                  <c:v>13107.69</c:v>
                </c:pt>
                <c:pt idx="56210">
                  <c:v>12206.84</c:v>
                </c:pt>
                <c:pt idx="56211">
                  <c:v>11630.74</c:v>
                </c:pt>
                <c:pt idx="56212">
                  <c:v>18139</c:v>
                </c:pt>
                <c:pt idx="56213">
                  <c:v>14271.31</c:v>
                </c:pt>
                <c:pt idx="56214">
                  <c:v>10082.290000000001</c:v>
                </c:pt>
                <c:pt idx="56215">
                  <c:v>11246.51</c:v>
                </c:pt>
                <c:pt idx="56216">
                  <c:v>8398.8700000000008</c:v>
                </c:pt>
                <c:pt idx="56217">
                  <c:v>9407.2199999999993</c:v>
                </c:pt>
                <c:pt idx="56218">
                  <c:v>8635.7000000000007</c:v>
                </c:pt>
                <c:pt idx="56219">
                  <c:v>9272.41</c:v>
                </c:pt>
                <c:pt idx="56220">
                  <c:v>8877.99</c:v>
                </c:pt>
                <c:pt idx="56221">
                  <c:v>8428.09</c:v>
                </c:pt>
                <c:pt idx="56222">
                  <c:v>8556.6200000000008</c:v>
                </c:pt>
                <c:pt idx="56223">
                  <c:v>8417.85</c:v>
                </c:pt>
                <c:pt idx="56224">
                  <c:v>9155.85</c:v>
                </c:pt>
                <c:pt idx="56225">
                  <c:v>9488.5400000000009</c:v>
                </c:pt>
                <c:pt idx="56226">
                  <c:v>9687.15</c:v>
                </c:pt>
                <c:pt idx="56227">
                  <c:v>9016.7099999999991</c:v>
                </c:pt>
                <c:pt idx="56228">
                  <c:v>10250.84</c:v>
                </c:pt>
                <c:pt idx="56229">
                  <c:v>10629.23</c:v>
                </c:pt>
                <c:pt idx="56230">
                  <c:v>10328.67</c:v>
                </c:pt>
                <c:pt idx="56231">
                  <c:v>9646.39</c:v>
                </c:pt>
                <c:pt idx="56232">
                  <c:v>9847.07</c:v>
                </c:pt>
                <c:pt idx="56233">
                  <c:v>6976.5</c:v>
                </c:pt>
                <c:pt idx="56234">
                  <c:v>9140.5499999999993</c:v>
                </c:pt>
                <c:pt idx="56235">
                  <c:v>9576.5400000000009</c:v>
                </c:pt>
                <c:pt idx="56236">
                  <c:v>6621.04</c:v>
                </c:pt>
                <c:pt idx="56237">
                  <c:v>8835.66</c:v>
                </c:pt>
                <c:pt idx="56238">
                  <c:v>6350.92</c:v>
                </c:pt>
                <c:pt idx="56239">
                  <c:v>7009.11</c:v>
                </c:pt>
                <c:pt idx="56240">
                  <c:v>5638.56</c:v>
                </c:pt>
                <c:pt idx="56241">
                  <c:v>5526.58</c:v>
                </c:pt>
                <c:pt idx="56242">
                  <c:v>4209.5</c:v>
                </c:pt>
                <c:pt idx="56243">
                  <c:v>4603.76</c:v>
                </c:pt>
                <c:pt idx="56244">
                  <c:v>5826.2</c:v>
                </c:pt>
                <c:pt idx="56245">
                  <c:v>3928.48</c:v>
                </c:pt>
                <c:pt idx="56246">
                  <c:v>5908.96</c:v>
                </c:pt>
                <c:pt idx="56247">
                  <c:v>4963.7</c:v>
                </c:pt>
                <c:pt idx="56248">
                  <c:v>3932.1</c:v>
                </c:pt>
                <c:pt idx="56249">
                  <c:v>7330.49</c:v>
                </c:pt>
                <c:pt idx="56250">
                  <c:v>5291.82</c:v>
                </c:pt>
                <c:pt idx="56251">
                  <c:v>6917.06</c:v>
                </c:pt>
                <c:pt idx="56252">
                  <c:v>5981.44</c:v>
                </c:pt>
                <c:pt idx="56253">
                  <c:v>7349.2</c:v>
                </c:pt>
                <c:pt idx="56254">
                  <c:v>6508.66</c:v>
                </c:pt>
                <c:pt idx="56255">
                  <c:v>7545.04</c:v>
                </c:pt>
                <c:pt idx="56256">
                  <c:v>7318.44</c:v>
                </c:pt>
                <c:pt idx="56257">
                  <c:v>6192.92</c:v>
                </c:pt>
                <c:pt idx="56258">
                  <c:v>7677.52</c:v>
                </c:pt>
                <c:pt idx="56259">
                  <c:v>6882.17</c:v>
                </c:pt>
                <c:pt idx="56260">
                  <c:v>6902.08</c:v>
                </c:pt>
                <c:pt idx="56261">
                  <c:v>8297.8799999999992</c:v>
                </c:pt>
                <c:pt idx="56262">
                  <c:v>6698.28</c:v>
                </c:pt>
                <c:pt idx="56263">
                  <c:v>5077.18</c:v>
                </c:pt>
                <c:pt idx="56264">
                  <c:v>3589.46</c:v>
                </c:pt>
                <c:pt idx="56265">
                  <c:v>6872.16</c:v>
                </c:pt>
                <c:pt idx="56266">
                  <c:v>3802.76</c:v>
                </c:pt>
                <c:pt idx="56267">
                  <c:v>3929.34</c:v>
                </c:pt>
                <c:pt idx="56268">
                  <c:v>4560.3</c:v>
                </c:pt>
                <c:pt idx="56269">
                  <c:v>4700.28</c:v>
                </c:pt>
                <c:pt idx="56270">
                  <c:v>3600.62</c:v>
                </c:pt>
                <c:pt idx="56271">
                  <c:v>4905.74</c:v>
                </c:pt>
                <c:pt idx="56272">
                  <c:v>4780</c:v>
                </c:pt>
                <c:pt idx="56273">
                  <c:v>5357.22</c:v>
                </c:pt>
                <c:pt idx="56274">
                  <c:v>12805.48</c:v>
                </c:pt>
                <c:pt idx="56275">
                  <c:v>6675.26</c:v>
                </c:pt>
                <c:pt idx="56276">
                  <c:v>4598.8599999999997</c:v>
                </c:pt>
                <c:pt idx="56277">
                  <c:v>6693.3</c:v>
                </c:pt>
                <c:pt idx="56278">
                  <c:v>9454.6</c:v>
                </c:pt>
                <c:pt idx="56279">
                  <c:v>5959.1</c:v>
                </c:pt>
                <c:pt idx="56280">
                  <c:v>5665.36</c:v>
                </c:pt>
                <c:pt idx="56281">
                  <c:v>4917.8999999999996</c:v>
                </c:pt>
                <c:pt idx="56282">
                  <c:v>5233.74</c:v>
                </c:pt>
                <c:pt idx="56283">
                  <c:v>4470.26</c:v>
                </c:pt>
                <c:pt idx="56284">
                  <c:v>7396.24</c:v>
                </c:pt>
                <c:pt idx="56285">
                  <c:v>7681.88</c:v>
                </c:pt>
                <c:pt idx="56286">
                  <c:v>6992.48</c:v>
                </c:pt>
                <c:pt idx="56287">
                  <c:v>6796.96</c:v>
                </c:pt>
                <c:pt idx="56288">
                  <c:v>6841.68</c:v>
                </c:pt>
                <c:pt idx="56289">
                  <c:v>5984.39</c:v>
                </c:pt>
                <c:pt idx="56290">
                  <c:v>5655.04</c:v>
                </c:pt>
                <c:pt idx="56291">
                  <c:v>5039.8</c:v>
                </c:pt>
                <c:pt idx="56292">
                  <c:v>4301.33</c:v>
                </c:pt>
                <c:pt idx="56293">
                  <c:v>5394.19</c:v>
                </c:pt>
                <c:pt idx="56294">
                  <c:v>3257.38</c:v>
                </c:pt>
                <c:pt idx="56295">
                  <c:v>4516.08</c:v>
                </c:pt>
                <c:pt idx="56296">
                  <c:v>3972.94</c:v>
                </c:pt>
                <c:pt idx="56297">
                  <c:v>3727.11</c:v>
                </c:pt>
                <c:pt idx="56298">
                  <c:v>5547.84</c:v>
                </c:pt>
                <c:pt idx="56299">
                  <c:v>3425.79</c:v>
                </c:pt>
                <c:pt idx="56300">
                  <c:v>5026.4799999999996</c:v>
                </c:pt>
                <c:pt idx="56301">
                  <c:v>6288.94</c:v>
                </c:pt>
                <c:pt idx="56302">
                  <c:v>5146.3500000000004</c:v>
                </c:pt>
                <c:pt idx="56303">
                  <c:v>4629.8100000000004</c:v>
                </c:pt>
                <c:pt idx="56304">
                  <c:v>4662.01</c:v>
                </c:pt>
                <c:pt idx="56305">
                  <c:v>5840.73</c:v>
                </c:pt>
                <c:pt idx="56306">
                  <c:v>6434.2</c:v>
                </c:pt>
                <c:pt idx="56307">
                  <c:v>4594.5600000000004</c:v>
                </c:pt>
                <c:pt idx="56308">
                  <c:v>6736.05</c:v>
                </c:pt>
                <c:pt idx="56309">
                  <c:v>6251.32</c:v>
                </c:pt>
                <c:pt idx="56310">
                  <c:v>4960.1499999999996</c:v>
                </c:pt>
                <c:pt idx="56311">
                  <c:v>6252.21</c:v>
                </c:pt>
                <c:pt idx="56312">
                  <c:v>6084.49</c:v>
                </c:pt>
                <c:pt idx="56313">
                  <c:v>5027.41</c:v>
                </c:pt>
                <c:pt idx="56314">
                  <c:v>5424.93</c:v>
                </c:pt>
                <c:pt idx="56315">
                  <c:v>6222.14</c:v>
                </c:pt>
                <c:pt idx="56316">
                  <c:v>5167.08</c:v>
                </c:pt>
                <c:pt idx="56317">
                  <c:v>5693.83</c:v>
                </c:pt>
                <c:pt idx="56318">
                  <c:v>4042.2</c:v>
                </c:pt>
                <c:pt idx="56319">
                  <c:v>5297.76</c:v>
                </c:pt>
                <c:pt idx="56320">
                  <c:v>4178.3</c:v>
                </c:pt>
                <c:pt idx="56321">
                  <c:v>5278.81</c:v>
                </c:pt>
                <c:pt idx="56322">
                  <c:v>4529.07</c:v>
                </c:pt>
                <c:pt idx="56323">
                  <c:v>4657.21</c:v>
                </c:pt>
                <c:pt idx="56324">
                  <c:v>5338.66</c:v>
                </c:pt>
                <c:pt idx="56325">
                  <c:v>7699.11</c:v>
                </c:pt>
                <c:pt idx="56326">
                  <c:v>10776.8</c:v>
                </c:pt>
                <c:pt idx="56327">
                  <c:v>5742.44</c:v>
                </c:pt>
                <c:pt idx="56328">
                  <c:v>5325.94</c:v>
                </c:pt>
                <c:pt idx="56329">
                  <c:v>7379.47</c:v>
                </c:pt>
                <c:pt idx="56330">
                  <c:v>9413.11</c:v>
                </c:pt>
                <c:pt idx="56331">
                  <c:v>5854.82</c:v>
                </c:pt>
                <c:pt idx="56332">
                  <c:v>4172.5</c:v>
                </c:pt>
                <c:pt idx="56333">
                  <c:v>5274.14</c:v>
                </c:pt>
                <c:pt idx="56334">
                  <c:v>4713.12</c:v>
                </c:pt>
                <c:pt idx="56335">
                  <c:v>4611.46</c:v>
                </c:pt>
                <c:pt idx="56336">
                  <c:v>5686.98</c:v>
                </c:pt>
                <c:pt idx="56337">
                  <c:v>8332.75</c:v>
                </c:pt>
                <c:pt idx="56338">
                  <c:v>7213.62</c:v>
                </c:pt>
                <c:pt idx="56339">
                  <c:v>8285.0400000000009</c:v>
                </c:pt>
                <c:pt idx="56340">
                  <c:v>5692.25</c:v>
                </c:pt>
                <c:pt idx="56341">
                  <c:v>4422.62</c:v>
                </c:pt>
                <c:pt idx="56342">
                  <c:v>4130.01</c:v>
                </c:pt>
                <c:pt idx="56343">
                  <c:v>4466.04</c:v>
                </c:pt>
                <c:pt idx="56344">
                  <c:v>5086.32</c:v>
                </c:pt>
                <c:pt idx="56345">
                  <c:v>4621.63</c:v>
                </c:pt>
                <c:pt idx="56346">
                  <c:v>4254.1000000000004</c:v>
                </c:pt>
                <c:pt idx="56347">
                  <c:v>5411.44</c:v>
                </c:pt>
                <c:pt idx="56348">
                  <c:v>3691.11</c:v>
                </c:pt>
                <c:pt idx="56349">
                  <c:v>4883.93</c:v>
                </c:pt>
                <c:pt idx="56350">
                  <c:v>4862.1499999999996</c:v>
                </c:pt>
                <c:pt idx="56351">
                  <c:v>3985.34</c:v>
                </c:pt>
                <c:pt idx="56352">
                  <c:v>5607.4</c:v>
                </c:pt>
                <c:pt idx="56353">
                  <c:v>3998.23</c:v>
                </c:pt>
                <c:pt idx="56354">
                  <c:v>5300.35</c:v>
                </c:pt>
                <c:pt idx="56355">
                  <c:v>5259.68</c:v>
                </c:pt>
                <c:pt idx="56356">
                  <c:v>4747.0200000000004</c:v>
                </c:pt>
                <c:pt idx="56357">
                  <c:v>4262.04</c:v>
                </c:pt>
                <c:pt idx="56358">
                  <c:v>8643.7199999999993</c:v>
                </c:pt>
                <c:pt idx="56359">
                  <c:v>5997.7</c:v>
                </c:pt>
                <c:pt idx="56360">
                  <c:v>5707.62</c:v>
                </c:pt>
                <c:pt idx="56361">
                  <c:v>6781.2</c:v>
                </c:pt>
                <c:pt idx="56362">
                  <c:v>7021.85</c:v>
                </c:pt>
                <c:pt idx="56363">
                  <c:v>5312.92</c:v>
                </c:pt>
                <c:pt idx="56364">
                  <c:v>5346.78</c:v>
                </c:pt>
                <c:pt idx="56365">
                  <c:v>5410.16</c:v>
                </c:pt>
                <c:pt idx="56366">
                  <c:v>5451.29</c:v>
                </c:pt>
                <c:pt idx="56367">
                  <c:v>5550.45</c:v>
                </c:pt>
                <c:pt idx="56368">
                  <c:v>4592.2</c:v>
                </c:pt>
                <c:pt idx="56369">
                  <c:v>5069.97</c:v>
                </c:pt>
                <c:pt idx="56370">
                  <c:v>3802.78</c:v>
                </c:pt>
                <c:pt idx="56371">
                  <c:v>4443.45</c:v>
                </c:pt>
                <c:pt idx="56372">
                  <c:v>4931.3100000000004</c:v>
                </c:pt>
                <c:pt idx="56373">
                  <c:v>5376.56</c:v>
                </c:pt>
                <c:pt idx="56374">
                  <c:v>4214.53</c:v>
                </c:pt>
                <c:pt idx="56375">
                  <c:v>112279.42</c:v>
                </c:pt>
                <c:pt idx="56376">
                  <c:v>96945.02</c:v>
                </c:pt>
                <c:pt idx="56377">
                  <c:v>86956.87</c:v>
                </c:pt>
                <c:pt idx="56378">
                  <c:v>78522.570000000007</c:v>
                </c:pt>
                <c:pt idx="56379">
                  <c:v>78699.59</c:v>
                </c:pt>
                <c:pt idx="56380">
                  <c:v>73425.740000000005</c:v>
                </c:pt>
                <c:pt idx="56381">
                  <c:v>71927.91</c:v>
                </c:pt>
                <c:pt idx="56382">
                  <c:v>59922.33</c:v>
                </c:pt>
                <c:pt idx="56383">
                  <c:v>65701.31</c:v>
                </c:pt>
                <c:pt idx="56384">
                  <c:v>74329.289999999994</c:v>
                </c:pt>
                <c:pt idx="56385">
                  <c:v>66531.13</c:v>
                </c:pt>
                <c:pt idx="56386">
                  <c:v>62007.34</c:v>
                </c:pt>
                <c:pt idx="56387">
                  <c:v>62275.56</c:v>
                </c:pt>
                <c:pt idx="56388">
                  <c:v>64539.11</c:v>
                </c:pt>
                <c:pt idx="56389">
                  <c:v>70526.73</c:v>
                </c:pt>
                <c:pt idx="56390">
                  <c:v>56282.3</c:v>
                </c:pt>
                <c:pt idx="56391">
                  <c:v>65686.570000000007</c:v>
                </c:pt>
                <c:pt idx="56392">
                  <c:v>83719.72</c:v>
                </c:pt>
                <c:pt idx="56393">
                  <c:v>69015.89</c:v>
                </c:pt>
                <c:pt idx="56394">
                  <c:v>73529.3</c:v>
                </c:pt>
                <c:pt idx="56395">
                  <c:v>68500.11</c:v>
                </c:pt>
                <c:pt idx="56396">
                  <c:v>85489.51</c:v>
                </c:pt>
                <c:pt idx="56397">
                  <c:v>76343.199999999997</c:v>
                </c:pt>
                <c:pt idx="56398">
                  <c:v>68952.81</c:v>
                </c:pt>
                <c:pt idx="56399">
                  <c:v>81263.399999999994</c:v>
                </c:pt>
                <c:pt idx="56400">
                  <c:v>72037.3</c:v>
                </c:pt>
                <c:pt idx="56401">
                  <c:v>75930.539999999994</c:v>
                </c:pt>
                <c:pt idx="56402">
                  <c:v>75253.740000000005</c:v>
                </c:pt>
                <c:pt idx="56403">
                  <c:v>78605.100000000006</c:v>
                </c:pt>
                <c:pt idx="56404">
                  <c:v>71143.8</c:v>
                </c:pt>
                <c:pt idx="56405">
                  <c:v>70435.72</c:v>
                </c:pt>
                <c:pt idx="56406">
                  <c:v>66857.070000000007</c:v>
                </c:pt>
                <c:pt idx="56407">
                  <c:v>59438.97</c:v>
                </c:pt>
                <c:pt idx="56408">
                  <c:v>67800.41</c:v>
                </c:pt>
                <c:pt idx="56409">
                  <c:v>64756.84</c:v>
                </c:pt>
                <c:pt idx="56410">
                  <c:v>61139.56</c:v>
                </c:pt>
                <c:pt idx="56411">
                  <c:v>56190.23</c:v>
                </c:pt>
                <c:pt idx="56412">
                  <c:v>58400.42</c:v>
                </c:pt>
                <c:pt idx="56413">
                  <c:v>62931.73</c:v>
                </c:pt>
                <c:pt idx="56414">
                  <c:v>62123.71</c:v>
                </c:pt>
                <c:pt idx="56415">
                  <c:v>82920.11</c:v>
                </c:pt>
                <c:pt idx="56416">
                  <c:v>63496.25</c:v>
                </c:pt>
                <c:pt idx="56417">
                  <c:v>342578.65</c:v>
                </c:pt>
                <c:pt idx="56418">
                  <c:v>104295.19</c:v>
                </c:pt>
                <c:pt idx="56419">
                  <c:v>100963.79</c:v>
                </c:pt>
                <c:pt idx="56420">
                  <c:v>135009.23000000001</c:v>
                </c:pt>
                <c:pt idx="56421">
                  <c:v>204271.34</c:v>
                </c:pt>
                <c:pt idx="56422">
                  <c:v>109801.34</c:v>
                </c:pt>
                <c:pt idx="56423">
                  <c:v>68762.84</c:v>
                </c:pt>
                <c:pt idx="56424">
                  <c:v>68440.639999999999</c:v>
                </c:pt>
                <c:pt idx="56425">
                  <c:v>64437.53</c:v>
                </c:pt>
                <c:pt idx="56426">
                  <c:v>72476.460000000006</c:v>
                </c:pt>
                <c:pt idx="56427">
                  <c:v>112270.88</c:v>
                </c:pt>
                <c:pt idx="56428">
                  <c:v>99955.43</c:v>
                </c:pt>
                <c:pt idx="56429">
                  <c:v>94836.34</c:v>
                </c:pt>
                <c:pt idx="56430">
                  <c:v>83098.45</c:v>
                </c:pt>
                <c:pt idx="56431">
                  <c:v>83001.490000000005</c:v>
                </c:pt>
                <c:pt idx="56432">
                  <c:v>80868.2</c:v>
                </c:pt>
                <c:pt idx="56433">
                  <c:v>81380.11</c:v>
                </c:pt>
                <c:pt idx="56434">
                  <c:v>63149.13</c:v>
                </c:pt>
                <c:pt idx="56435">
                  <c:v>65714.84</c:v>
                </c:pt>
                <c:pt idx="56436">
                  <c:v>61127.199999999997</c:v>
                </c:pt>
                <c:pt idx="56437">
                  <c:v>65438.83</c:v>
                </c:pt>
                <c:pt idx="56438">
                  <c:v>65054.59</c:v>
                </c:pt>
                <c:pt idx="56439">
                  <c:v>61571.32</c:v>
                </c:pt>
                <c:pt idx="56440">
                  <c:v>59685.65</c:v>
                </c:pt>
                <c:pt idx="56441">
                  <c:v>67459.39</c:v>
                </c:pt>
                <c:pt idx="56442">
                  <c:v>58260.69</c:v>
                </c:pt>
                <c:pt idx="56443">
                  <c:v>60039.01</c:v>
                </c:pt>
                <c:pt idx="56444">
                  <c:v>66691.62</c:v>
                </c:pt>
                <c:pt idx="56445">
                  <c:v>62938.31</c:v>
                </c:pt>
                <c:pt idx="56446">
                  <c:v>75024.11</c:v>
                </c:pt>
                <c:pt idx="56447">
                  <c:v>69799.97</c:v>
                </c:pt>
                <c:pt idx="56448">
                  <c:v>88216.9</c:v>
                </c:pt>
                <c:pt idx="56449">
                  <c:v>81515.100000000006</c:v>
                </c:pt>
                <c:pt idx="56450">
                  <c:v>63542.080000000002</c:v>
                </c:pt>
                <c:pt idx="56451">
                  <c:v>67637.94</c:v>
                </c:pt>
                <c:pt idx="56452">
                  <c:v>70658</c:v>
                </c:pt>
                <c:pt idx="56453">
                  <c:v>80258.52</c:v>
                </c:pt>
                <c:pt idx="56454">
                  <c:v>69171.8</c:v>
                </c:pt>
                <c:pt idx="56455">
                  <c:v>65710.37</c:v>
                </c:pt>
                <c:pt idx="56456">
                  <c:v>65571.8</c:v>
                </c:pt>
                <c:pt idx="56457">
                  <c:v>65146.400000000001</c:v>
                </c:pt>
                <c:pt idx="56458">
                  <c:v>74476.160000000003</c:v>
                </c:pt>
                <c:pt idx="56459">
                  <c:v>61254.69</c:v>
                </c:pt>
                <c:pt idx="56460">
                  <c:v>65346.06</c:v>
                </c:pt>
                <c:pt idx="56461">
                  <c:v>61300.94</c:v>
                </c:pt>
                <c:pt idx="56462">
                  <c:v>76236.88</c:v>
                </c:pt>
                <c:pt idx="56463">
                  <c:v>65459.42</c:v>
                </c:pt>
                <c:pt idx="56464">
                  <c:v>76700.89</c:v>
                </c:pt>
                <c:pt idx="56465">
                  <c:v>73178.81</c:v>
                </c:pt>
                <c:pt idx="56466">
                  <c:v>71247.09</c:v>
                </c:pt>
                <c:pt idx="56467">
                  <c:v>79737.679999999993</c:v>
                </c:pt>
                <c:pt idx="56468">
                  <c:v>73184.289999999994</c:v>
                </c:pt>
                <c:pt idx="56469">
                  <c:v>326866.59999999998</c:v>
                </c:pt>
                <c:pt idx="56470">
                  <c:v>103927.65</c:v>
                </c:pt>
                <c:pt idx="56471">
                  <c:v>107866.89</c:v>
                </c:pt>
                <c:pt idx="56472">
                  <c:v>110965.53</c:v>
                </c:pt>
                <c:pt idx="56473">
                  <c:v>175338.43</c:v>
                </c:pt>
                <c:pt idx="56474">
                  <c:v>105780.82</c:v>
                </c:pt>
                <c:pt idx="56475">
                  <c:v>66531.81</c:v>
                </c:pt>
                <c:pt idx="56476">
                  <c:v>66349.72</c:v>
                </c:pt>
                <c:pt idx="56477">
                  <c:v>66549.16</c:v>
                </c:pt>
                <c:pt idx="56478">
                  <c:v>73302.16</c:v>
                </c:pt>
                <c:pt idx="56479">
                  <c:v>96289.98</c:v>
                </c:pt>
                <c:pt idx="56480">
                  <c:v>108389.59</c:v>
                </c:pt>
                <c:pt idx="56481">
                  <c:v>105998.11</c:v>
                </c:pt>
                <c:pt idx="56482">
                  <c:v>85070.07</c:v>
                </c:pt>
                <c:pt idx="56483">
                  <c:v>89978.23</c:v>
                </c:pt>
                <c:pt idx="56484">
                  <c:v>69227.08</c:v>
                </c:pt>
                <c:pt idx="56485">
                  <c:v>93562.9</c:v>
                </c:pt>
                <c:pt idx="56486">
                  <c:v>70599.81</c:v>
                </c:pt>
                <c:pt idx="56487">
                  <c:v>66597.41</c:v>
                </c:pt>
                <c:pt idx="56488">
                  <c:v>70421.94</c:v>
                </c:pt>
                <c:pt idx="56489">
                  <c:v>67333.53</c:v>
                </c:pt>
                <c:pt idx="56490">
                  <c:v>56893.51</c:v>
                </c:pt>
                <c:pt idx="56491">
                  <c:v>59294.63</c:v>
                </c:pt>
                <c:pt idx="56492">
                  <c:v>67399</c:v>
                </c:pt>
                <c:pt idx="56493">
                  <c:v>76081.89</c:v>
                </c:pt>
                <c:pt idx="56494">
                  <c:v>73021.02</c:v>
                </c:pt>
                <c:pt idx="56495">
                  <c:v>72015.59</c:v>
                </c:pt>
                <c:pt idx="56496">
                  <c:v>68839.8</c:v>
                </c:pt>
                <c:pt idx="56497">
                  <c:v>73838.3</c:v>
                </c:pt>
                <c:pt idx="56498">
                  <c:v>85938.3</c:v>
                </c:pt>
                <c:pt idx="56499">
                  <c:v>75080.039999999994</c:v>
                </c:pt>
                <c:pt idx="56500">
                  <c:v>83105.66</c:v>
                </c:pt>
                <c:pt idx="56501">
                  <c:v>83083.31</c:v>
                </c:pt>
                <c:pt idx="56502">
                  <c:v>72715.63</c:v>
                </c:pt>
                <c:pt idx="56503">
                  <c:v>71316.149999999994</c:v>
                </c:pt>
                <c:pt idx="56504">
                  <c:v>67826.289999999994</c:v>
                </c:pt>
                <c:pt idx="56505">
                  <c:v>81135.44</c:v>
                </c:pt>
                <c:pt idx="56506">
                  <c:v>69517.03</c:v>
                </c:pt>
                <c:pt idx="56507">
                  <c:v>69159.89</c:v>
                </c:pt>
                <c:pt idx="56508">
                  <c:v>71861.75</c:v>
                </c:pt>
                <c:pt idx="56509">
                  <c:v>69865.399999999994</c:v>
                </c:pt>
                <c:pt idx="56510">
                  <c:v>74390.02</c:v>
                </c:pt>
                <c:pt idx="56511">
                  <c:v>67954.92</c:v>
                </c:pt>
                <c:pt idx="56512">
                  <c:v>77148.179999999993</c:v>
                </c:pt>
                <c:pt idx="56513">
                  <c:v>72925.94</c:v>
                </c:pt>
                <c:pt idx="56514">
                  <c:v>82813.179999999993</c:v>
                </c:pt>
                <c:pt idx="56515">
                  <c:v>66434.55</c:v>
                </c:pt>
                <c:pt idx="56516">
                  <c:v>65821.75</c:v>
                </c:pt>
                <c:pt idx="56517">
                  <c:v>77553.69</c:v>
                </c:pt>
                <c:pt idx="56518">
                  <c:v>21374.43</c:v>
                </c:pt>
                <c:pt idx="56519">
                  <c:v>19161.03</c:v>
                </c:pt>
                <c:pt idx="56520">
                  <c:v>20164.919999999998</c:v>
                </c:pt>
                <c:pt idx="56521">
                  <c:v>20667.68</c:v>
                </c:pt>
                <c:pt idx="56522">
                  <c:v>22337.77</c:v>
                </c:pt>
                <c:pt idx="56523">
                  <c:v>22507.62</c:v>
                </c:pt>
                <c:pt idx="56524">
                  <c:v>21853.22</c:v>
                </c:pt>
                <c:pt idx="56525">
                  <c:v>18736.57</c:v>
                </c:pt>
                <c:pt idx="56526">
                  <c:v>18257.439999999999</c:v>
                </c:pt>
                <c:pt idx="56527">
                  <c:v>18200.45</c:v>
                </c:pt>
                <c:pt idx="56528">
                  <c:v>17300.02</c:v>
                </c:pt>
                <c:pt idx="56529">
                  <c:v>19251.95</c:v>
                </c:pt>
                <c:pt idx="56530">
                  <c:v>19685.38</c:v>
                </c:pt>
                <c:pt idx="56531">
                  <c:v>22628.6</c:v>
                </c:pt>
                <c:pt idx="56532">
                  <c:v>20114.580000000002</c:v>
                </c:pt>
                <c:pt idx="56533">
                  <c:v>20248.37</c:v>
                </c:pt>
                <c:pt idx="56534">
                  <c:v>23117.32</c:v>
                </c:pt>
                <c:pt idx="56535">
                  <c:v>24388.58</c:v>
                </c:pt>
                <c:pt idx="56536">
                  <c:v>23748.99</c:v>
                </c:pt>
                <c:pt idx="56537">
                  <c:v>21118.11</c:v>
                </c:pt>
                <c:pt idx="56538">
                  <c:v>21891.99</c:v>
                </c:pt>
                <c:pt idx="56539">
                  <c:v>23205.5</c:v>
                </c:pt>
                <c:pt idx="56540">
                  <c:v>24072.63</c:v>
                </c:pt>
                <c:pt idx="56541">
                  <c:v>23021.16</c:v>
                </c:pt>
                <c:pt idx="56542">
                  <c:v>23397.65</c:v>
                </c:pt>
                <c:pt idx="56543">
                  <c:v>25080.52</c:v>
                </c:pt>
                <c:pt idx="56544">
                  <c:v>23885.16</c:v>
                </c:pt>
                <c:pt idx="56545">
                  <c:v>21189.87</c:v>
                </c:pt>
                <c:pt idx="56546">
                  <c:v>24592.11</c:v>
                </c:pt>
                <c:pt idx="56547">
                  <c:v>21702.53</c:v>
                </c:pt>
                <c:pt idx="56548">
                  <c:v>20833.72</c:v>
                </c:pt>
                <c:pt idx="56549">
                  <c:v>17873.25</c:v>
                </c:pt>
                <c:pt idx="56550">
                  <c:v>17636.64</c:v>
                </c:pt>
                <c:pt idx="56551">
                  <c:v>16939.41</c:v>
                </c:pt>
                <c:pt idx="56552">
                  <c:v>17930.990000000002</c:v>
                </c:pt>
                <c:pt idx="56553">
                  <c:v>18546.099999999999</c:v>
                </c:pt>
                <c:pt idx="56554">
                  <c:v>18081.46</c:v>
                </c:pt>
                <c:pt idx="56555">
                  <c:v>18146.990000000002</c:v>
                </c:pt>
                <c:pt idx="56556">
                  <c:v>21471.49</c:v>
                </c:pt>
                <c:pt idx="56557">
                  <c:v>20533.02</c:v>
                </c:pt>
                <c:pt idx="56558">
                  <c:v>22849.49</c:v>
                </c:pt>
                <c:pt idx="56559">
                  <c:v>21288.22</c:v>
                </c:pt>
                <c:pt idx="56560">
                  <c:v>34355.93</c:v>
                </c:pt>
                <c:pt idx="56561">
                  <c:v>21057</c:v>
                </c:pt>
                <c:pt idx="56562">
                  <c:v>18609.07</c:v>
                </c:pt>
                <c:pt idx="56563">
                  <c:v>20541.22</c:v>
                </c:pt>
                <c:pt idx="56564">
                  <c:v>26500.07</c:v>
                </c:pt>
                <c:pt idx="56565">
                  <c:v>27519.84</c:v>
                </c:pt>
                <c:pt idx="56566">
                  <c:v>29326.5</c:v>
                </c:pt>
                <c:pt idx="56567">
                  <c:v>25290.98</c:v>
                </c:pt>
                <c:pt idx="56568">
                  <c:v>20446.689999999999</c:v>
                </c:pt>
                <c:pt idx="56569">
                  <c:v>20459.23</c:v>
                </c:pt>
                <c:pt idx="56570">
                  <c:v>18855.43</c:v>
                </c:pt>
                <c:pt idx="56571">
                  <c:v>22705.71</c:v>
                </c:pt>
                <c:pt idx="56572">
                  <c:v>26175.94</c:v>
                </c:pt>
                <c:pt idx="56573">
                  <c:v>23826.76</c:v>
                </c:pt>
                <c:pt idx="56574">
                  <c:v>23431.53</c:v>
                </c:pt>
                <c:pt idx="56575">
                  <c:v>23962.16</c:v>
                </c:pt>
                <c:pt idx="56576">
                  <c:v>25506.48</c:v>
                </c:pt>
                <c:pt idx="56577">
                  <c:v>19940.52</c:v>
                </c:pt>
                <c:pt idx="56578">
                  <c:v>20746.580000000002</c:v>
                </c:pt>
                <c:pt idx="56579">
                  <c:v>19740.78</c:v>
                </c:pt>
                <c:pt idx="56580">
                  <c:v>21100.87</c:v>
                </c:pt>
                <c:pt idx="56581">
                  <c:v>21425.32</c:v>
                </c:pt>
                <c:pt idx="56582">
                  <c:v>18373.669999999998</c:v>
                </c:pt>
                <c:pt idx="56583">
                  <c:v>22899.53</c:v>
                </c:pt>
                <c:pt idx="56584">
                  <c:v>19572.82</c:v>
                </c:pt>
                <c:pt idx="56585">
                  <c:v>18887.599999999999</c:v>
                </c:pt>
                <c:pt idx="56586">
                  <c:v>22240.53</c:v>
                </c:pt>
                <c:pt idx="56587">
                  <c:v>24488.43</c:v>
                </c:pt>
                <c:pt idx="56588">
                  <c:v>20796.62</c:v>
                </c:pt>
                <c:pt idx="56589">
                  <c:v>20005.57</c:v>
                </c:pt>
                <c:pt idx="56590">
                  <c:v>21361.24</c:v>
                </c:pt>
                <c:pt idx="56591">
                  <c:v>22687.93</c:v>
                </c:pt>
                <c:pt idx="56592">
                  <c:v>21338.66</c:v>
                </c:pt>
                <c:pt idx="56593">
                  <c:v>21815.01</c:v>
                </c:pt>
                <c:pt idx="56594">
                  <c:v>20390.07</c:v>
                </c:pt>
                <c:pt idx="56595">
                  <c:v>20664.03</c:v>
                </c:pt>
                <c:pt idx="56596">
                  <c:v>24498.5</c:v>
                </c:pt>
                <c:pt idx="56597">
                  <c:v>21985.94</c:v>
                </c:pt>
                <c:pt idx="56598">
                  <c:v>22142.67</c:v>
                </c:pt>
                <c:pt idx="56599">
                  <c:v>20141.88</c:v>
                </c:pt>
                <c:pt idx="56600">
                  <c:v>19886.060000000001</c:v>
                </c:pt>
                <c:pt idx="56601">
                  <c:v>18582.46</c:v>
                </c:pt>
                <c:pt idx="56602">
                  <c:v>16936.32</c:v>
                </c:pt>
                <c:pt idx="56603">
                  <c:v>20068</c:v>
                </c:pt>
                <c:pt idx="56604">
                  <c:v>17859.46</c:v>
                </c:pt>
                <c:pt idx="56605">
                  <c:v>20508.5</c:v>
                </c:pt>
                <c:pt idx="56606">
                  <c:v>19913.39</c:v>
                </c:pt>
                <c:pt idx="56607">
                  <c:v>19378.14</c:v>
                </c:pt>
                <c:pt idx="56608">
                  <c:v>18532.080000000002</c:v>
                </c:pt>
                <c:pt idx="56609">
                  <c:v>19754.650000000001</c:v>
                </c:pt>
                <c:pt idx="56610">
                  <c:v>20804.41</c:v>
                </c:pt>
                <c:pt idx="56611">
                  <c:v>21075.75</c:v>
                </c:pt>
                <c:pt idx="56612">
                  <c:v>35098.76</c:v>
                </c:pt>
                <c:pt idx="56613">
                  <c:v>23787.85</c:v>
                </c:pt>
                <c:pt idx="56614">
                  <c:v>18997.419999999998</c:v>
                </c:pt>
                <c:pt idx="56615">
                  <c:v>20632.52</c:v>
                </c:pt>
                <c:pt idx="56616">
                  <c:v>28262.09</c:v>
                </c:pt>
                <c:pt idx="56617">
                  <c:v>26576.81</c:v>
                </c:pt>
                <c:pt idx="56618">
                  <c:v>30306.06</c:v>
                </c:pt>
                <c:pt idx="56619">
                  <c:v>24523.26</c:v>
                </c:pt>
                <c:pt idx="56620">
                  <c:v>24121.99</c:v>
                </c:pt>
                <c:pt idx="56621">
                  <c:v>21211.64</c:v>
                </c:pt>
                <c:pt idx="56622">
                  <c:v>22358.2</c:v>
                </c:pt>
                <c:pt idx="56623">
                  <c:v>24773.67</c:v>
                </c:pt>
                <c:pt idx="56624">
                  <c:v>22692.76</c:v>
                </c:pt>
                <c:pt idx="56625">
                  <c:v>24692.29</c:v>
                </c:pt>
                <c:pt idx="56626">
                  <c:v>24228.49</c:v>
                </c:pt>
                <c:pt idx="56627">
                  <c:v>24130.68</c:v>
                </c:pt>
                <c:pt idx="56628">
                  <c:v>23514.55</c:v>
                </c:pt>
                <c:pt idx="56629">
                  <c:v>21153.11</c:v>
                </c:pt>
                <c:pt idx="56630">
                  <c:v>20379.419999999998</c:v>
                </c:pt>
                <c:pt idx="56631">
                  <c:v>23506.78</c:v>
                </c:pt>
                <c:pt idx="56632">
                  <c:v>18417.93</c:v>
                </c:pt>
                <c:pt idx="56633">
                  <c:v>20830.22</c:v>
                </c:pt>
                <c:pt idx="56634">
                  <c:v>21000.78</c:v>
                </c:pt>
                <c:pt idx="56635">
                  <c:v>19418.14</c:v>
                </c:pt>
                <c:pt idx="56636">
                  <c:v>22442.14</c:v>
                </c:pt>
                <c:pt idx="56637">
                  <c:v>22446.21</c:v>
                </c:pt>
                <c:pt idx="56638">
                  <c:v>24703.79</c:v>
                </c:pt>
                <c:pt idx="56639">
                  <c:v>30015.27</c:v>
                </c:pt>
                <c:pt idx="56640">
                  <c:v>24683.55</c:v>
                </c:pt>
                <c:pt idx="56641">
                  <c:v>24426.15</c:v>
                </c:pt>
                <c:pt idx="56642">
                  <c:v>24504.69</c:v>
                </c:pt>
                <c:pt idx="56643">
                  <c:v>24248.39</c:v>
                </c:pt>
                <c:pt idx="56644">
                  <c:v>27489.11</c:v>
                </c:pt>
                <c:pt idx="56645">
                  <c:v>22745.439999999999</c:v>
                </c:pt>
                <c:pt idx="56646">
                  <c:v>23344.61</c:v>
                </c:pt>
                <c:pt idx="56647">
                  <c:v>20617.47</c:v>
                </c:pt>
                <c:pt idx="56648">
                  <c:v>22728.86</c:v>
                </c:pt>
                <c:pt idx="56649">
                  <c:v>23718.68</c:v>
                </c:pt>
                <c:pt idx="56650">
                  <c:v>22480.55</c:v>
                </c:pt>
                <c:pt idx="56651">
                  <c:v>23471.95</c:v>
                </c:pt>
                <c:pt idx="56652">
                  <c:v>19580.009999999998</c:v>
                </c:pt>
                <c:pt idx="56653">
                  <c:v>21695.94</c:v>
                </c:pt>
                <c:pt idx="56654">
                  <c:v>16044.75</c:v>
                </c:pt>
                <c:pt idx="56655">
                  <c:v>20089.96</c:v>
                </c:pt>
                <c:pt idx="56656">
                  <c:v>18462.07</c:v>
                </c:pt>
                <c:pt idx="56657">
                  <c:v>19840.43</c:v>
                </c:pt>
                <c:pt idx="56658">
                  <c:v>18743.37</c:v>
                </c:pt>
                <c:pt idx="56659">
                  <c:v>19867.419999999998</c:v>
                </c:pt>
                <c:pt idx="56660">
                  <c:v>20929.189999999999</c:v>
                </c:pt>
                <c:pt idx="56661">
                  <c:v>1272</c:v>
                </c:pt>
                <c:pt idx="56662">
                  <c:v>-21.63</c:v>
                </c:pt>
                <c:pt idx="56663">
                  <c:v>0</c:v>
                </c:pt>
                <c:pt idx="56664">
                  <c:v>-7</c:v>
                </c:pt>
                <c:pt idx="56665">
                  <c:v>36</c:v>
                </c:pt>
                <c:pt idx="56666">
                  <c:v>-11</c:v>
                </c:pt>
                <c:pt idx="56667">
                  <c:v>12</c:v>
                </c:pt>
                <c:pt idx="56668">
                  <c:v>12</c:v>
                </c:pt>
                <c:pt idx="56669">
                  <c:v>12</c:v>
                </c:pt>
                <c:pt idx="56670">
                  <c:v>7</c:v>
                </c:pt>
                <c:pt idx="56671">
                  <c:v>7</c:v>
                </c:pt>
                <c:pt idx="56672">
                  <c:v>34395.14</c:v>
                </c:pt>
                <c:pt idx="56673">
                  <c:v>27690.65</c:v>
                </c:pt>
                <c:pt idx="56674">
                  <c:v>23828.38</c:v>
                </c:pt>
                <c:pt idx="56675">
                  <c:v>23849.27</c:v>
                </c:pt>
                <c:pt idx="56676">
                  <c:v>30068.85</c:v>
                </c:pt>
                <c:pt idx="56677">
                  <c:v>23542.31</c:v>
                </c:pt>
                <c:pt idx="56678">
                  <c:v>26810.93</c:v>
                </c:pt>
                <c:pt idx="56679">
                  <c:v>22358.95</c:v>
                </c:pt>
                <c:pt idx="56680">
                  <c:v>28204.11</c:v>
                </c:pt>
                <c:pt idx="56681">
                  <c:v>26714.43</c:v>
                </c:pt>
                <c:pt idx="56682">
                  <c:v>23562.58</c:v>
                </c:pt>
                <c:pt idx="56683">
                  <c:v>24640.89</c:v>
                </c:pt>
                <c:pt idx="56684">
                  <c:v>22577.61</c:v>
                </c:pt>
                <c:pt idx="56685">
                  <c:v>27017.13</c:v>
                </c:pt>
                <c:pt idx="56686">
                  <c:v>22930.78</c:v>
                </c:pt>
                <c:pt idx="56687">
                  <c:v>20701.34</c:v>
                </c:pt>
                <c:pt idx="56688">
                  <c:v>22253.29</c:v>
                </c:pt>
                <c:pt idx="56689">
                  <c:v>30753.35</c:v>
                </c:pt>
                <c:pt idx="56690">
                  <c:v>27240.95</c:v>
                </c:pt>
                <c:pt idx="56691">
                  <c:v>23924.14</c:v>
                </c:pt>
                <c:pt idx="56692">
                  <c:v>23375.26</c:v>
                </c:pt>
                <c:pt idx="56693">
                  <c:v>28765.69</c:v>
                </c:pt>
                <c:pt idx="56694">
                  <c:v>27126.22</c:v>
                </c:pt>
                <c:pt idx="56695">
                  <c:v>25866.14</c:v>
                </c:pt>
                <c:pt idx="56696">
                  <c:v>24651.040000000001</c:v>
                </c:pt>
                <c:pt idx="56697">
                  <c:v>23151</c:v>
                </c:pt>
                <c:pt idx="56698">
                  <c:v>28341.58</c:v>
                </c:pt>
                <c:pt idx="56699">
                  <c:v>23128.07</c:v>
                </c:pt>
                <c:pt idx="56700">
                  <c:v>22898.92</c:v>
                </c:pt>
                <c:pt idx="56701">
                  <c:v>21746.67</c:v>
                </c:pt>
                <c:pt idx="56702">
                  <c:v>27640.38</c:v>
                </c:pt>
                <c:pt idx="56703">
                  <c:v>24357.42</c:v>
                </c:pt>
                <c:pt idx="56704">
                  <c:v>21408.86</c:v>
                </c:pt>
                <c:pt idx="56705">
                  <c:v>21208.81</c:v>
                </c:pt>
                <c:pt idx="56706">
                  <c:v>22898.240000000002</c:v>
                </c:pt>
                <c:pt idx="56707">
                  <c:v>24437.3</c:v>
                </c:pt>
                <c:pt idx="56708">
                  <c:v>21702.17</c:v>
                </c:pt>
                <c:pt idx="56709">
                  <c:v>22430.74</c:v>
                </c:pt>
                <c:pt idx="56710">
                  <c:v>20395.75</c:v>
                </c:pt>
                <c:pt idx="56711">
                  <c:v>25088.55</c:v>
                </c:pt>
                <c:pt idx="56712">
                  <c:v>20517.96</c:v>
                </c:pt>
                <c:pt idx="56713">
                  <c:v>21268.89</c:v>
                </c:pt>
                <c:pt idx="56714">
                  <c:v>25632.720000000001</c:v>
                </c:pt>
                <c:pt idx="56715">
                  <c:v>24583.9</c:v>
                </c:pt>
                <c:pt idx="56716">
                  <c:v>23536.39</c:v>
                </c:pt>
                <c:pt idx="56717">
                  <c:v>24715.03</c:v>
                </c:pt>
                <c:pt idx="56718">
                  <c:v>31513.09</c:v>
                </c:pt>
                <c:pt idx="56719">
                  <c:v>18998.830000000002</c:v>
                </c:pt>
                <c:pt idx="56720">
                  <c:v>21581.64</c:v>
                </c:pt>
                <c:pt idx="56721">
                  <c:v>19914.740000000002</c:v>
                </c:pt>
                <c:pt idx="56722">
                  <c:v>21315.15</c:v>
                </c:pt>
                <c:pt idx="56723">
                  <c:v>21390.7</c:v>
                </c:pt>
                <c:pt idx="56724">
                  <c:v>28623.5</c:v>
                </c:pt>
                <c:pt idx="56725">
                  <c:v>26771.64</c:v>
                </c:pt>
                <c:pt idx="56726">
                  <c:v>27594.34</c:v>
                </c:pt>
                <c:pt idx="56727">
                  <c:v>24517.5</c:v>
                </c:pt>
                <c:pt idx="56728">
                  <c:v>24976.94</c:v>
                </c:pt>
                <c:pt idx="56729">
                  <c:v>26248.85</c:v>
                </c:pt>
                <c:pt idx="56730">
                  <c:v>27893.9</c:v>
                </c:pt>
                <c:pt idx="56731">
                  <c:v>22197.08</c:v>
                </c:pt>
                <c:pt idx="56732">
                  <c:v>24278.639999999999</c:v>
                </c:pt>
                <c:pt idx="56733">
                  <c:v>25885.56</c:v>
                </c:pt>
                <c:pt idx="56734">
                  <c:v>23259.53</c:v>
                </c:pt>
                <c:pt idx="56735">
                  <c:v>23377.95</c:v>
                </c:pt>
                <c:pt idx="56736">
                  <c:v>21925.75</c:v>
                </c:pt>
                <c:pt idx="56737">
                  <c:v>26500.35</c:v>
                </c:pt>
                <c:pt idx="56738">
                  <c:v>21673.43</c:v>
                </c:pt>
                <c:pt idx="56739">
                  <c:v>21866.28</c:v>
                </c:pt>
                <c:pt idx="56740">
                  <c:v>24459.119999999999</c:v>
                </c:pt>
                <c:pt idx="56741">
                  <c:v>30277.46</c:v>
                </c:pt>
                <c:pt idx="56742">
                  <c:v>23978.01</c:v>
                </c:pt>
                <c:pt idx="56743">
                  <c:v>22465.33</c:v>
                </c:pt>
                <c:pt idx="56744">
                  <c:v>23126.55</c:v>
                </c:pt>
                <c:pt idx="56745">
                  <c:v>24763.4</c:v>
                </c:pt>
                <c:pt idx="56746">
                  <c:v>28221.99</c:v>
                </c:pt>
                <c:pt idx="56747">
                  <c:v>21335.41</c:v>
                </c:pt>
                <c:pt idx="56748">
                  <c:v>22109.48</c:v>
                </c:pt>
                <c:pt idx="56749">
                  <c:v>20950.46</c:v>
                </c:pt>
                <c:pt idx="56750">
                  <c:v>27923.01</c:v>
                </c:pt>
                <c:pt idx="56751">
                  <c:v>23777.05</c:v>
                </c:pt>
                <c:pt idx="56752">
                  <c:v>22278.55</c:v>
                </c:pt>
                <c:pt idx="56753">
                  <c:v>20071.330000000002</c:v>
                </c:pt>
                <c:pt idx="56754">
                  <c:v>26773.48</c:v>
                </c:pt>
                <c:pt idx="56755">
                  <c:v>25626.83</c:v>
                </c:pt>
                <c:pt idx="56756">
                  <c:v>22429.95</c:v>
                </c:pt>
                <c:pt idx="56757">
                  <c:v>21996.55</c:v>
                </c:pt>
                <c:pt idx="56758">
                  <c:v>20899.96</c:v>
                </c:pt>
                <c:pt idx="56759">
                  <c:v>26288.01</c:v>
                </c:pt>
                <c:pt idx="56760">
                  <c:v>22653.43</c:v>
                </c:pt>
                <c:pt idx="56761">
                  <c:v>21455.64</c:v>
                </c:pt>
                <c:pt idx="56762">
                  <c:v>20005.18</c:v>
                </c:pt>
                <c:pt idx="56763">
                  <c:v>23815.360000000001</c:v>
                </c:pt>
                <c:pt idx="56764">
                  <c:v>22201.18</c:v>
                </c:pt>
                <c:pt idx="56765">
                  <c:v>22019.759999999998</c:v>
                </c:pt>
                <c:pt idx="56766">
                  <c:v>24877.61</c:v>
                </c:pt>
                <c:pt idx="56767">
                  <c:v>23645.48</c:v>
                </c:pt>
                <c:pt idx="56768">
                  <c:v>23579.83</c:v>
                </c:pt>
                <c:pt idx="56769">
                  <c:v>25305.26</c:v>
                </c:pt>
                <c:pt idx="56770">
                  <c:v>30232.31</c:v>
                </c:pt>
                <c:pt idx="56771">
                  <c:v>20316.259999999998</c:v>
                </c:pt>
                <c:pt idx="56772">
                  <c:v>24499.39</c:v>
                </c:pt>
                <c:pt idx="56773">
                  <c:v>20965.47</c:v>
                </c:pt>
                <c:pt idx="56774">
                  <c:v>21650.61</c:v>
                </c:pt>
                <c:pt idx="56775">
                  <c:v>21224.65</c:v>
                </c:pt>
                <c:pt idx="56776">
                  <c:v>29241.16</c:v>
                </c:pt>
                <c:pt idx="56777">
                  <c:v>29835.99</c:v>
                </c:pt>
                <c:pt idx="56778">
                  <c:v>25434.26</c:v>
                </c:pt>
                <c:pt idx="56779">
                  <c:v>24413.42</c:v>
                </c:pt>
                <c:pt idx="56780">
                  <c:v>28583.56</c:v>
                </c:pt>
                <c:pt idx="56781">
                  <c:v>26806.42</c:v>
                </c:pt>
                <c:pt idx="56782">
                  <c:v>27634.98</c:v>
                </c:pt>
                <c:pt idx="56783">
                  <c:v>22903.84</c:v>
                </c:pt>
                <c:pt idx="56784">
                  <c:v>22379.53</c:v>
                </c:pt>
                <c:pt idx="56785">
                  <c:v>29846.73</c:v>
                </c:pt>
                <c:pt idx="56786">
                  <c:v>26560.47</c:v>
                </c:pt>
                <c:pt idx="56787">
                  <c:v>25526.54</c:v>
                </c:pt>
                <c:pt idx="56788">
                  <c:v>21189.14</c:v>
                </c:pt>
                <c:pt idx="56789">
                  <c:v>28219.32</c:v>
                </c:pt>
                <c:pt idx="56790">
                  <c:v>25375.61</c:v>
                </c:pt>
                <c:pt idx="56791">
                  <c:v>23716.400000000001</c:v>
                </c:pt>
                <c:pt idx="56792">
                  <c:v>25481.85</c:v>
                </c:pt>
                <c:pt idx="56793">
                  <c:v>27413.32</c:v>
                </c:pt>
                <c:pt idx="56794">
                  <c:v>27929.52</c:v>
                </c:pt>
                <c:pt idx="56795">
                  <c:v>24878.34</c:v>
                </c:pt>
                <c:pt idx="56796">
                  <c:v>25105.759999999998</c:v>
                </c:pt>
                <c:pt idx="56797">
                  <c:v>23727.52</c:v>
                </c:pt>
                <c:pt idx="56798">
                  <c:v>31610.84</c:v>
                </c:pt>
                <c:pt idx="56799">
                  <c:v>24654.12</c:v>
                </c:pt>
                <c:pt idx="56800">
                  <c:v>23101.26</c:v>
                </c:pt>
                <c:pt idx="56801">
                  <c:v>20626.310000000001</c:v>
                </c:pt>
                <c:pt idx="56802">
                  <c:v>28085.42</c:v>
                </c:pt>
                <c:pt idx="56803">
                  <c:v>24790.880000000001</c:v>
                </c:pt>
                <c:pt idx="56804">
                  <c:v>23226.42</c:v>
                </c:pt>
                <c:pt idx="56805">
                  <c:v>21512.21</c:v>
                </c:pt>
                <c:pt idx="56806">
                  <c:v>23425.66</c:v>
                </c:pt>
                <c:pt idx="56807">
                  <c:v>29094.2</c:v>
                </c:pt>
                <c:pt idx="56808">
                  <c:v>21572.99</c:v>
                </c:pt>
                <c:pt idx="56809">
                  <c:v>22079.05</c:v>
                </c:pt>
                <c:pt idx="56810">
                  <c:v>23394.26</c:v>
                </c:pt>
                <c:pt idx="56811">
                  <c:v>27493.82</c:v>
                </c:pt>
                <c:pt idx="56812">
                  <c:v>22872.78</c:v>
                </c:pt>
                <c:pt idx="56813">
                  <c:v>21967.16</c:v>
                </c:pt>
                <c:pt idx="56814">
                  <c:v>21201.94</c:v>
                </c:pt>
                <c:pt idx="56815">
                  <c:v>14222.74</c:v>
                </c:pt>
                <c:pt idx="56816">
                  <c:v>13958.69</c:v>
                </c:pt>
                <c:pt idx="56817">
                  <c:v>13012.95</c:v>
                </c:pt>
                <c:pt idx="56818">
                  <c:v>12830.31</c:v>
                </c:pt>
                <c:pt idx="56819">
                  <c:v>13459.56</c:v>
                </c:pt>
                <c:pt idx="56820">
                  <c:v>13772.78</c:v>
                </c:pt>
                <c:pt idx="56821">
                  <c:v>15918.02</c:v>
                </c:pt>
                <c:pt idx="56822">
                  <c:v>12808.66</c:v>
                </c:pt>
                <c:pt idx="56823">
                  <c:v>13975.8</c:v>
                </c:pt>
                <c:pt idx="56824">
                  <c:v>14257.6</c:v>
                </c:pt>
                <c:pt idx="56825">
                  <c:v>14073.51</c:v>
                </c:pt>
                <c:pt idx="56826">
                  <c:v>14368.58</c:v>
                </c:pt>
                <c:pt idx="56827">
                  <c:v>13496.75</c:v>
                </c:pt>
                <c:pt idx="56828">
                  <c:v>13707.18</c:v>
                </c:pt>
                <c:pt idx="56829">
                  <c:v>13630.11</c:v>
                </c:pt>
                <c:pt idx="56830">
                  <c:v>13459.07</c:v>
                </c:pt>
                <c:pt idx="56831">
                  <c:v>13893.81</c:v>
                </c:pt>
                <c:pt idx="56832">
                  <c:v>15182.92</c:v>
                </c:pt>
                <c:pt idx="56833">
                  <c:v>14552.88</c:v>
                </c:pt>
                <c:pt idx="56834">
                  <c:v>14588.51</c:v>
                </c:pt>
                <c:pt idx="56835">
                  <c:v>13300.1</c:v>
                </c:pt>
                <c:pt idx="56836">
                  <c:v>15939.12</c:v>
                </c:pt>
                <c:pt idx="56837">
                  <c:v>14662.09</c:v>
                </c:pt>
                <c:pt idx="56838">
                  <c:v>14576.17</c:v>
                </c:pt>
                <c:pt idx="56839">
                  <c:v>14490.31</c:v>
                </c:pt>
                <c:pt idx="56840">
                  <c:v>12984.64</c:v>
                </c:pt>
                <c:pt idx="56841">
                  <c:v>14365.88</c:v>
                </c:pt>
                <c:pt idx="56842">
                  <c:v>14185.72</c:v>
                </c:pt>
                <c:pt idx="56843">
                  <c:v>13312.36</c:v>
                </c:pt>
                <c:pt idx="56844">
                  <c:v>12563.06</c:v>
                </c:pt>
                <c:pt idx="56845">
                  <c:v>13659.56</c:v>
                </c:pt>
                <c:pt idx="56846">
                  <c:v>13216.79</c:v>
                </c:pt>
                <c:pt idx="56847">
                  <c:v>12659.09</c:v>
                </c:pt>
                <c:pt idx="56848">
                  <c:v>11993.75</c:v>
                </c:pt>
                <c:pt idx="56849">
                  <c:v>12858.48</c:v>
                </c:pt>
                <c:pt idx="56850">
                  <c:v>13156.38</c:v>
                </c:pt>
                <c:pt idx="56851">
                  <c:v>13296.55</c:v>
                </c:pt>
                <c:pt idx="56852">
                  <c:v>10344.66</c:v>
                </c:pt>
                <c:pt idx="56853">
                  <c:v>9220.68</c:v>
                </c:pt>
                <c:pt idx="56854">
                  <c:v>11081.62</c:v>
                </c:pt>
                <c:pt idx="56855">
                  <c:v>13103.02</c:v>
                </c:pt>
                <c:pt idx="56856">
                  <c:v>12729.8</c:v>
                </c:pt>
                <c:pt idx="56857">
                  <c:v>11743.99</c:v>
                </c:pt>
                <c:pt idx="56858">
                  <c:v>12563.08</c:v>
                </c:pt>
                <c:pt idx="56859">
                  <c:v>12947.71</c:v>
                </c:pt>
                <c:pt idx="56860">
                  <c:v>14846.47</c:v>
                </c:pt>
                <c:pt idx="56861">
                  <c:v>17606.3</c:v>
                </c:pt>
                <c:pt idx="56862">
                  <c:v>12112.51</c:v>
                </c:pt>
                <c:pt idx="56863">
                  <c:v>12397.37</c:v>
                </c:pt>
                <c:pt idx="56864">
                  <c:v>12607.86</c:v>
                </c:pt>
                <c:pt idx="56865">
                  <c:v>12216.74</c:v>
                </c:pt>
                <c:pt idx="56866">
                  <c:v>11429.26</c:v>
                </c:pt>
                <c:pt idx="56867">
                  <c:v>13407.82</c:v>
                </c:pt>
                <c:pt idx="56868">
                  <c:v>14101.19</c:v>
                </c:pt>
                <c:pt idx="56869">
                  <c:v>12470.84</c:v>
                </c:pt>
                <c:pt idx="56870">
                  <c:v>12150.55</c:v>
                </c:pt>
                <c:pt idx="56871">
                  <c:v>12486.91</c:v>
                </c:pt>
                <c:pt idx="56872">
                  <c:v>12717.36</c:v>
                </c:pt>
                <c:pt idx="56873">
                  <c:v>14227.59</c:v>
                </c:pt>
                <c:pt idx="56874">
                  <c:v>12141.03</c:v>
                </c:pt>
                <c:pt idx="56875">
                  <c:v>12204.35</c:v>
                </c:pt>
                <c:pt idx="56876">
                  <c:v>13635.87</c:v>
                </c:pt>
                <c:pt idx="56877">
                  <c:v>12374.54</c:v>
                </c:pt>
                <c:pt idx="56878">
                  <c:v>13837.49</c:v>
                </c:pt>
                <c:pt idx="56879">
                  <c:v>13480.39</c:v>
                </c:pt>
                <c:pt idx="56880">
                  <c:v>12110.81</c:v>
                </c:pt>
                <c:pt idx="56881">
                  <c:v>11917.57</c:v>
                </c:pt>
                <c:pt idx="56882">
                  <c:v>13040.91</c:v>
                </c:pt>
                <c:pt idx="56883">
                  <c:v>13714.66</c:v>
                </c:pt>
                <c:pt idx="56884">
                  <c:v>13663.36</c:v>
                </c:pt>
                <c:pt idx="56885">
                  <c:v>14715.45</c:v>
                </c:pt>
                <c:pt idx="56886">
                  <c:v>14806.78</c:v>
                </c:pt>
                <c:pt idx="56887">
                  <c:v>14000.19</c:v>
                </c:pt>
                <c:pt idx="56888">
                  <c:v>16528.349999999999</c:v>
                </c:pt>
                <c:pt idx="56889">
                  <c:v>16198.38</c:v>
                </c:pt>
                <c:pt idx="56890">
                  <c:v>14876.19</c:v>
                </c:pt>
                <c:pt idx="56891">
                  <c:v>15153.47</c:v>
                </c:pt>
                <c:pt idx="56892">
                  <c:v>14340.9</c:v>
                </c:pt>
                <c:pt idx="56893">
                  <c:v>14831.38</c:v>
                </c:pt>
                <c:pt idx="56894">
                  <c:v>13438.34</c:v>
                </c:pt>
                <c:pt idx="56895">
                  <c:v>12824.84</c:v>
                </c:pt>
                <c:pt idx="56896">
                  <c:v>13075.17</c:v>
                </c:pt>
                <c:pt idx="56897">
                  <c:v>13223.78</c:v>
                </c:pt>
                <c:pt idx="56898">
                  <c:v>14072.99</c:v>
                </c:pt>
                <c:pt idx="56899">
                  <c:v>13297.09</c:v>
                </c:pt>
                <c:pt idx="56900">
                  <c:v>13382.52</c:v>
                </c:pt>
                <c:pt idx="56901">
                  <c:v>12723.73</c:v>
                </c:pt>
                <c:pt idx="56902">
                  <c:v>13449.2</c:v>
                </c:pt>
                <c:pt idx="56903">
                  <c:v>13065.09</c:v>
                </c:pt>
                <c:pt idx="56904">
                  <c:v>12631.67</c:v>
                </c:pt>
                <c:pt idx="56905">
                  <c:v>11939.58</c:v>
                </c:pt>
                <c:pt idx="56906">
                  <c:v>12954.69</c:v>
                </c:pt>
                <c:pt idx="56907">
                  <c:v>13725.67</c:v>
                </c:pt>
                <c:pt idx="56908">
                  <c:v>12765.37</c:v>
                </c:pt>
                <c:pt idx="56909">
                  <c:v>13441.09</c:v>
                </c:pt>
                <c:pt idx="56910">
                  <c:v>11984.17</c:v>
                </c:pt>
                <c:pt idx="56911">
                  <c:v>13132.72</c:v>
                </c:pt>
                <c:pt idx="56912">
                  <c:v>14965.52</c:v>
                </c:pt>
                <c:pt idx="56913">
                  <c:v>17978.28</c:v>
                </c:pt>
                <c:pt idx="56914">
                  <c:v>12924.32</c:v>
                </c:pt>
                <c:pt idx="56915">
                  <c:v>13379.08</c:v>
                </c:pt>
                <c:pt idx="56916">
                  <c:v>12571.19</c:v>
                </c:pt>
                <c:pt idx="56917">
                  <c:v>13668.25</c:v>
                </c:pt>
                <c:pt idx="56918">
                  <c:v>12710.35</c:v>
                </c:pt>
                <c:pt idx="56919">
                  <c:v>13512.24</c:v>
                </c:pt>
                <c:pt idx="56920">
                  <c:v>15171.84</c:v>
                </c:pt>
                <c:pt idx="56921">
                  <c:v>15492.45</c:v>
                </c:pt>
                <c:pt idx="56922">
                  <c:v>13639.01</c:v>
                </c:pt>
                <c:pt idx="56923">
                  <c:v>13735.1</c:v>
                </c:pt>
                <c:pt idx="56924">
                  <c:v>14468.03</c:v>
                </c:pt>
                <c:pt idx="56925">
                  <c:v>15990.82</c:v>
                </c:pt>
                <c:pt idx="56926">
                  <c:v>12870.48</c:v>
                </c:pt>
                <c:pt idx="56927">
                  <c:v>13329.58</c:v>
                </c:pt>
                <c:pt idx="56928">
                  <c:v>15947.3</c:v>
                </c:pt>
                <c:pt idx="56929">
                  <c:v>15191.33</c:v>
                </c:pt>
                <c:pt idx="56930">
                  <c:v>13725.91</c:v>
                </c:pt>
                <c:pt idx="56931">
                  <c:v>13564.23</c:v>
                </c:pt>
                <c:pt idx="56932">
                  <c:v>13344.09</c:v>
                </c:pt>
                <c:pt idx="56933">
                  <c:v>14312.36</c:v>
                </c:pt>
                <c:pt idx="56934">
                  <c:v>13351.97</c:v>
                </c:pt>
                <c:pt idx="56935">
                  <c:v>14919.78</c:v>
                </c:pt>
                <c:pt idx="56936">
                  <c:v>14628.48</c:v>
                </c:pt>
                <c:pt idx="56937">
                  <c:v>16313.8</c:v>
                </c:pt>
                <c:pt idx="56938">
                  <c:v>14697.97</c:v>
                </c:pt>
                <c:pt idx="56939">
                  <c:v>13882.19</c:v>
                </c:pt>
                <c:pt idx="56940">
                  <c:v>14767.17</c:v>
                </c:pt>
                <c:pt idx="56941">
                  <c:v>17807.560000000001</c:v>
                </c:pt>
                <c:pt idx="56942">
                  <c:v>14828.16</c:v>
                </c:pt>
                <c:pt idx="56943">
                  <c:v>14684.78</c:v>
                </c:pt>
                <c:pt idx="56944">
                  <c:v>14818.98</c:v>
                </c:pt>
                <c:pt idx="56945">
                  <c:v>14758.28</c:v>
                </c:pt>
                <c:pt idx="56946">
                  <c:v>14976.99</c:v>
                </c:pt>
                <c:pt idx="56947">
                  <c:v>14929.71</c:v>
                </c:pt>
                <c:pt idx="56948">
                  <c:v>13802.07</c:v>
                </c:pt>
                <c:pt idx="56949">
                  <c:v>14354.72</c:v>
                </c:pt>
                <c:pt idx="56950">
                  <c:v>15161.69</c:v>
                </c:pt>
                <c:pt idx="56951">
                  <c:v>13660.4</c:v>
                </c:pt>
                <c:pt idx="56952">
                  <c:v>13263.28</c:v>
                </c:pt>
                <c:pt idx="56953">
                  <c:v>13628.88</c:v>
                </c:pt>
                <c:pt idx="56954">
                  <c:v>13722.69</c:v>
                </c:pt>
                <c:pt idx="56955">
                  <c:v>14326.55</c:v>
                </c:pt>
                <c:pt idx="56956">
                  <c:v>13603.81</c:v>
                </c:pt>
                <c:pt idx="56957">
                  <c:v>13606.54</c:v>
                </c:pt>
                <c:pt idx="56958">
                  <c:v>16765.86</c:v>
                </c:pt>
                <c:pt idx="56959">
                  <c:v>15269.96</c:v>
                </c:pt>
                <c:pt idx="56960">
                  <c:v>15476.36</c:v>
                </c:pt>
                <c:pt idx="56961">
                  <c:v>15624.28</c:v>
                </c:pt>
                <c:pt idx="56962">
                  <c:v>16646.21</c:v>
                </c:pt>
                <c:pt idx="56963">
                  <c:v>17166.66</c:v>
                </c:pt>
                <c:pt idx="56964">
                  <c:v>19036.75</c:v>
                </c:pt>
                <c:pt idx="56965">
                  <c:v>15649.25</c:v>
                </c:pt>
                <c:pt idx="56966">
                  <c:v>18502.66</c:v>
                </c:pt>
                <c:pt idx="56967">
                  <c:v>18696.82</c:v>
                </c:pt>
                <c:pt idx="56968">
                  <c:v>16281.8</c:v>
                </c:pt>
                <c:pt idx="56969">
                  <c:v>16650.18</c:v>
                </c:pt>
                <c:pt idx="56970">
                  <c:v>15135.9</c:v>
                </c:pt>
                <c:pt idx="56971">
                  <c:v>16764.61</c:v>
                </c:pt>
                <c:pt idx="56972">
                  <c:v>15847.95</c:v>
                </c:pt>
                <c:pt idx="56973">
                  <c:v>16454.88</c:v>
                </c:pt>
                <c:pt idx="56974">
                  <c:v>17684.84</c:v>
                </c:pt>
                <c:pt idx="56975">
                  <c:v>19327.22</c:v>
                </c:pt>
                <c:pt idx="56976">
                  <c:v>18297.55</c:v>
                </c:pt>
                <c:pt idx="56977">
                  <c:v>17875.28</c:v>
                </c:pt>
                <c:pt idx="56978">
                  <c:v>17330.98</c:v>
                </c:pt>
                <c:pt idx="56979">
                  <c:v>19461.400000000001</c:v>
                </c:pt>
                <c:pt idx="56980">
                  <c:v>18824.13</c:v>
                </c:pt>
                <c:pt idx="56981">
                  <c:v>17043.38</c:v>
                </c:pt>
                <c:pt idx="56982">
                  <c:v>17041.11</c:v>
                </c:pt>
                <c:pt idx="56983">
                  <c:v>16052.51</c:v>
                </c:pt>
                <c:pt idx="56984">
                  <c:v>17103.39</c:v>
                </c:pt>
                <c:pt idx="56985">
                  <c:v>16767.75</c:v>
                </c:pt>
                <c:pt idx="56986">
                  <c:v>15026.13</c:v>
                </c:pt>
                <c:pt idx="56987">
                  <c:v>14526.96</c:v>
                </c:pt>
                <c:pt idx="56988">
                  <c:v>16444.169999999998</c:v>
                </c:pt>
                <c:pt idx="56989">
                  <c:v>15499.59</c:v>
                </c:pt>
                <c:pt idx="56990">
                  <c:v>13993.63</c:v>
                </c:pt>
                <c:pt idx="56991">
                  <c:v>12906.49</c:v>
                </c:pt>
                <c:pt idx="56992">
                  <c:v>13604.31</c:v>
                </c:pt>
                <c:pt idx="56993">
                  <c:v>13385.9</c:v>
                </c:pt>
                <c:pt idx="56994">
                  <c:v>13659.67</c:v>
                </c:pt>
                <c:pt idx="56995">
                  <c:v>12957.28</c:v>
                </c:pt>
                <c:pt idx="56996">
                  <c:v>13345.78</c:v>
                </c:pt>
                <c:pt idx="56997">
                  <c:v>14632.74</c:v>
                </c:pt>
                <c:pt idx="56998">
                  <c:v>14635.58</c:v>
                </c:pt>
                <c:pt idx="56999">
                  <c:v>14471.72</c:v>
                </c:pt>
                <c:pt idx="57000">
                  <c:v>16650.939999999999</c:v>
                </c:pt>
                <c:pt idx="57001">
                  <c:v>13790.19</c:v>
                </c:pt>
                <c:pt idx="57002">
                  <c:v>14568.07</c:v>
                </c:pt>
                <c:pt idx="57003">
                  <c:v>13964.44</c:v>
                </c:pt>
                <c:pt idx="57004">
                  <c:v>16620.900000000001</c:v>
                </c:pt>
                <c:pt idx="57005">
                  <c:v>12921.41</c:v>
                </c:pt>
                <c:pt idx="57006">
                  <c:v>14043.38</c:v>
                </c:pt>
                <c:pt idx="57007">
                  <c:v>13944.43</c:v>
                </c:pt>
                <c:pt idx="57008">
                  <c:v>14591.24</c:v>
                </c:pt>
                <c:pt idx="57009">
                  <c:v>13748.3</c:v>
                </c:pt>
                <c:pt idx="57010">
                  <c:v>15971.49</c:v>
                </c:pt>
                <c:pt idx="57011">
                  <c:v>14765.48</c:v>
                </c:pt>
                <c:pt idx="57012">
                  <c:v>13952.61</c:v>
                </c:pt>
                <c:pt idx="57013">
                  <c:v>14187.65</c:v>
                </c:pt>
                <c:pt idx="57014">
                  <c:v>14410.81</c:v>
                </c:pt>
                <c:pt idx="57015">
                  <c:v>15486.66</c:v>
                </c:pt>
                <c:pt idx="57016">
                  <c:v>18189.13</c:v>
                </c:pt>
                <c:pt idx="57017">
                  <c:v>14246.04</c:v>
                </c:pt>
                <c:pt idx="57018">
                  <c:v>14691.12</c:v>
                </c:pt>
                <c:pt idx="57019">
                  <c:v>15655.03</c:v>
                </c:pt>
                <c:pt idx="57020">
                  <c:v>15155.24</c:v>
                </c:pt>
                <c:pt idx="57021">
                  <c:v>16619.5</c:v>
                </c:pt>
                <c:pt idx="57022">
                  <c:v>15197.41</c:v>
                </c:pt>
                <c:pt idx="57023">
                  <c:v>14418.97</c:v>
                </c:pt>
                <c:pt idx="57024">
                  <c:v>14052.92</c:v>
                </c:pt>
                <c:pt idx="57025">
                  <c:v>14431.45</c:v>
                </c:pt>
                <c:pt idx="57026">
                  <c:v>15035.06</c:v>
                </c:pt>
                <c:pt idx="57027">
                  <c:v>16350.43</c:v>
                </c:pt>
                <c:pt idx="57028">
                  <c:v>15550.46</c:v>
                </c:pt>
                <c:pt idx="57029">
                  <c:v>16884.849999999999</c:v>
                </c:pt>
                <c:pt idx="57030">
                  <c:v>15312.03</c:v>
                </c:pt>
                <c:pt idx="57031">
                  <c:v>17608.310000000001</c:v>
                </c:pt>
                <c:pt idx="57032">
                  <c:v>17571.96</c:v>
                </c:pt>
                <c:pt idx="57033">
                  <c:v>15855.28</c:v>
                </c:pt>
                <c:pt idx="57034">
                  <c:v>15781.1</c:v>
                </c:pt>
                <c:pt idx="57035">
                  <c:v>15693.64</c:v>
                </c:pt>
                <c:pt idx="57036">
                  <c:v>15729.83</c:v>
                </c:pt>
                <c:pt idx="57037">
                  <c:v>14962.59</c:v>
                </c:pt>
                <c:pt idx="57038">
                  <c:v>14244.7</c:v>
                </c:pt>
                <c:pt idx="57039">
                  <c:v>14294.95</c:v>
                </c:pt>
                <c:pt idx="57040">
                  <c:v>15001.28</c:v>
                </c:pt>
                <c:pt idx="57041">
                  <c:v>14975.72</c:v>
                </c:pt>
                <c:pt idx="57042">
                  <c:v>13739.9</c:v>
                </c:pt>
                <c:pt idx="57043">
                  <c:v>13016.29</c:v>
                </c:pt>
                <c:pt idx="57044">
                  <c:v>12906.35</c:v>
                </c:pt>
                <c:pt idx="57045">
                  <c:v>14285.2</c:v>
                </c:pt>
                <c:pt idx="57046">
                  <c:v>14167.95</c:v>
                </c:pt>
                <c:pt idx="57047">
                  <c:v>12913.77</c:v>
                </c:pt>
                <c:pt idx="57048">
                  <c:v>12842.9</c:v>
                </c:pt>
                <c:pt idx="57049">
                  <c:v>14095.7</c:v>
                </c:pt>
                <c:pt idx="57050">
                  <c:v>14385.47</c:v>
                </c:pt>
                <c:pt idx="57051">
                  <c:v>14151.06</c:v>
                </c:pt>
                <c:pt idx="57052">
                  <c:v>17491.650000000001</c:v>
                </c:pt>
                <c:pt idx="57053">
                  <c:v>13943.87</c:v>
                </c:pt>
                <c:pt idx="57054">
                  <c:v>14590.87</c:v>
                </c:pt>
                <c:pt idx="57055">
                  <c:v>14181.2</c:v>
                </c:pt>
                <c:pt idx="57056">
                  <c:v>16695.79</c:v>
                </c:pt>
                <c:pt idx="57057">
                  <c:v>12865.83</c:v>
                </c:pt>
                <c:pt idx="57058">
                  <c:v>14294.91</c:v>
                </c:pt>
                <c:pt idx="57059">
                  <c:v>14889.25</c:v>
                </c:pt>
                <c:pt idx="57060">
                  <c:v>14168.07</c:v>
                </c:pt>
                <c:pt idx="57061">
                  <c:v>14548.63</c:v>
                </c:pt>
                <c:pt idx="57062">
                  <c:v>14996.33</c:v>
                </c:pt>
                <c:pt idx="57063">
                  <c:v>15091.96</c:v>
                </c:pt>
                <c:pt idx="57064">
                  <c:v>14960.54</c:v>
                </c:pt>
                <c:pt idx="57065">
                  <c:v>13659.08</c:v>
                </c:pt>
                <c:pt idx="57066">
                  <c:v>14957.18</c:v>
                </c:pt>
                <c:pt idx="57067">
                  <c:v>16050.07</c:v>
                </c:pt>
                <c:pt idx="57068">
                  <c:v>18156.52</c:v>
                </c:pt>
                <c:pt idx="57069">
                  <c:v>15287.4</c:v>
                </c:pt>
                <c:pt idx="57070">
                  <c:v>14381.42</c:v>
                </c:pt>
                <c:pt idx="57071">
                  <c:v>18165.22</c:v>
                </c:pt>
                <c:pt idx="57072">
                  <c:v>17529.79</c:v>
                </c:pt>
                <c:pt idx="57073">
                  <c:v>14957.98</c:v>
                </c:pt>
                <c:pt idx="57074">
                  <c:v>14717.58</c:v>
                </c:pt>
                <c:pt idx="57075">
                  <c:v>15711.03</c:v>
                </c:pt>
                <c:pt idx="57076">
                  <c:v>15639.53</c:v>
                </c:pt>
                <c:pt idx="57077">
                  <c:v>15304.15</c:v>
                </c:pt>
                <c:pt idx="57078">
                  <c:v>16860.91</c:v>
                </c:pt>
                <c:pt idx="57079">
                  <c:v>17038.349999999999</c:v>
                </c:pt>
                <c:pt idx="57080">
                  <c:v>17240.740000000002</c:v>
                </c:pt>
                <c:pt idx="57081">
                  <c:v>16740.77</c:v>
                </c:pt>
                <c:pt idx="57082">
                  <c:v>16233.41</c:v>
                </c:pt>
                <c:pt idx="57083">
                  <c:v>16865.990000000002</c:v>
                </c:pt>
                <c:pt idx="57084">
                  <c:v>20428.400000000001</c:v>
                </c:pt>
                <c:pt idx="57085">
                  <c:v>16111.39</c:v>
                </c:pt>
                <c:pt idx="57086">
                  <c:v>15900.24</c:v>
                </c:pt>
                <c:pt idx="57087">
                  <c:v>15046.58</c:v>
                </c:pt>
                <c:pt idx="57088">
                  <c:v>16368.47</c:v>
                </c:pt>
                <c:pt idx="57089">
                  <c:v>16181.12</c:v>
                </c:pt>
                <c:pt idx="57090">
                  <c:v>15748.37</c:v>
                </c:pt>
                <c:pt idx="57091">
                  <c:v>14054.56</c:v>
                </c:pt>
                <c:pt idx="57092">
                  <c:v>15279.3</c:v>
                </c:pt>
                <c:pt idx="57093">
                  <c:v>15821.97</c:v>
                </c:pt>
                <c:pt idx="57094">
                  <c:v>14255.95</c:v>
                </c:pt>
                <c:pt idx="57095">
                  <c:v>14436.39</c:v>
                </c:pt>
                <c:pt idx="57096">
                  <c:v>13547.57</c:v>
                </c:pt>
                <c:pt idx="57097">
                  <c:v>14987.55</c:v>
                </c:pt>
                <c:pt idx="57098">
                  <c:v>14359.2</c:v>
                </c:pt>
                <c:pt idx="57099">
                  <c:v>13982.69</c:v>
                </c:pt>
                <c:pt idx="57100">
                  <c:v>13758.76</c:v>
                </c:pt>
                <c:pt idx="57101">
                  <c:v>18933.52</c:v>
                </c:pt>
                <c:pt idx="57102">
                  <c:v>19087.63</c:v>
                </c:pt>
                <c:pt idx="57103">
                  <c:v>18931.09</c:v>
                </c:pt>
                <c:pt idx="57104">
                  <c:v>18262.37</c:v>
                </c:pt>
                <c:pt idx="57105">
                  <c:v>18692.55</c:v>
                </c:pt>
                <c:pt idx="57106">
                  <c:v>18228.55</c:v>
                </c:pt>
                <c:pt idx="57107">
                  <c:v>22150.85</c:v>
                </c:pt>
                <c:pt idx="57108">
                  <c:v>16963.580000000002</c:v>
                </c:pt>
                <c:pt idx="57109">
                  <c:v>20979.4</c:v>
                </c:pt>
                <c:pt idx="57110">
                  <c:v>18627.07</c:v>
                </c:pt>
                <c:pt idx="57111">
                  <c:v>16478.849999999999</c:v>
                </c:pt>
                <c:pt idx="57112">
                  <c:v>17267.150000000001</c:v>
                </c:pt>
                <c:pt idx="57113">
                  <c:v>16483.97</c:v>
                </c:pt>
                <c:pt idx="57114">
                  <c:v>18428.25</c:v>
                </c:pt>
                <c:pt idx="57115">
                  <c:v>18363.7</c:v>
                </c:pt>
                <c:pt idx="57116">
                  <c:v>18297.57</c:v>
                </c:pt>
                <c:pt idx="57117">
                  <c:v>19363.12</c:v>
                </c:pt>
                <c:pt idx="57118">
                  <c:v>23086.49</c:v>
                </c:pt>
                <c:pt idx="57119">
                  <c:v>22214.46</c:v>
                </c:pt>
                <c:pt idx="57120">
                  <c:v>22119.55</c:v>
                </c:pt>
                <c:pt idx="57121">
                  <c:v>22237.599999999999</c:v>
                </c:pt>
                <c:pt idx="57122">
                  <c:v>22326.86</c:v>
                </c:pt>
                <c:pt idx="57123">
                  <c:v>22050.98</c:v>
                </c:pt>
                <c:pt idx="57124">
                  <c:v>19618.3</c:v>
                </c:pt>
                <c:pt idx="57125">
                  <c:v>20563.52</c:v>
                </c:pt>
                <c:pt idx="57126">
                  <c:v>18821.95</c:v>
                </c:pt>
                <c:pt idx="57127">
                  <c:v>19730.14</c:v>
                </c:pt>
                <c:pt idx="57128">
                  <c:v>18350.009999999998</c:v>
                </c:pt>
                <c:pt idx="57129">
                  <c:v>18318.240000000002</c:v>
                </c:pt>
                <c:pt idx="57130">
                  <c:v>17065.759999999998</c:v>
                </c:pt>
                <c:pt idx="57131">
                  <c:v>16698.419999999998</c:v>
                </c:pt>
                <c:pt idx="57132">
                  <c:v>16978.43</c:v>
                </c:pt>
                <c:pt idx="57133">
                  <c:v>14532.83</c:v>
                </c:pt>
                <c:pt idx="57134">
                  <c:v>14141.58</c:v>
                </c:pt>
                <c:pt idx="57135">
                  <c:v>16580.36</c:v>
                </c:pt>
                <c:pt idx="57136">
                  <c:v>18075.7</c:v>
                </c:pt>
                <c:pt idx="57137">
                  <c:v>15909.44</c:v>
                </c:pt>
                <c:pt idx="57138">
                  <c:v>17376.41</c:v>
                </c:pt>
                <c:pt idx="57139">
                  <c:v>18006.04</c:v>
                </c:pt>
                <c:pt idx="57140">
                  <c:v>18374.14</c:v>
                </c:pt>
                <c:pt idx="57141">
                  <c:v>19010.939999999999</c:v>
                </c:pt>
                <c:pt idx="57142">
                  <c:v>19926.25</c:v>
                </c:pt>
                <c:pt idx="57143">
                  <c:v>23822.3</c:v>
                </c:pt>
                <c:pt idx="57144">
                  <c:v>23192.13</c:v>
                </c:pt>
                <c:pt idx="57145">
                  <c:v>31411.06</c:v>
                </c:pt>
                <c:pt idx="57146">
                  <c:v>46696.03</c:v>
                </c:pt>
                <c:pt idx="57147">
                  <c:v>66689.789999999994</c:v>
                </c:pt>
                <c:pt idx="57148">
                  <c:v>21091.35</c:v>
                </c:pt>
                <c:pt idx="57149">
                  <c:v>16636.18</c:v>
                </c:pt>
                <c:pt idx="57150">
                  <c:v>15553.4</c:v>
                </c:pt>
                <c:pt idx="57151">
                  <c:v>14718.69</c:v>
                </c:pt>
                <c:pt idx="57152">
                  <c:v>14607.35</c:v>
                </c:pt>
                <c:pt idx="57153">
                  <c:v>17888.09</c:v>
                </c:pt>
                <c:pt idx="57154">
                  <c:v>17598.86</c:v>
                </c:pt>
                <c:pt idx="57155">
                  <c:v>16494.150000000001</c:v>
                </c:pt>
                <c:pt idx="57156">
                  <c:v>15718.23</c:v>
                </c:pt>
                <c:pt idx="57157">
                  <c:v>17427.330000000002</c:v>
                </c:pt>
                <c:pt idx="57158">
                  <c:v>18787.419999999998</c:v>
                </c:pt>
                <c:pt idx="57159">
                  <c:v>20124.34</c:v>
                </c:pt>
                <c:pt idx="57160">
                  <c:v>15012.84</c:v>
                </c:pt>
                <c:pt idx="57161">
                  <c:v>14955.77</c:v>
                </c:pt>
                <c:pt idx="57162">
                  <c:v>16940.52</c:v>
                </c:pt>
                <c:pt idx="57163">
                  <c:v>15352.29</c:v>
                </c:pt>
                <c:pt idx="57164">
                  <c:v>18762.25</c:v>
                </c:pt>
                <c:pt idx="57165">
                  <c:v>16777.53</c:v>
                </c:pt>
                <c:pt idx="57166">
                  <c:v>17415.32</c:v>
                </c:pt>
                <c:pt idx="57167">
                  <c:v>16780.23</c:v>
                </c:pt>
                <c:pt idx="57168">
                  <c:v>15827.99</c:v>
                </c:pt>
                <c:pt idx="57169">
                  <c:v>18093.11</c:v>
                </c:pt>
                <c:pt idx="57170">
                  <c:v>21135.68</c:v>
                </c:pt>
                <c:pt idx="57171">
                  <c:v>18916.650000000001</c:v>
                </c:pt>
                <c:pt idx="57172">
                  <c:v>20040.810000000001</c:v>
                </c:pt>
                <c:pt idx="57173">
                  <c:v>18551.84</c:v>
                </c:pt>
                <c:pt idx="57174">
                  <c:v>20729.16</c:v>
                </c:pt>
                <c:pt idx="57175">
                  <c:v>22149.4</c:v>
                </c:pt>
                <c:pt idx="57176">
                  <c:v>19425.57</c:v>
                </c:pt>
                <c:pt idx="57177">
                  <c:v>19066.22</c:v>
                </c:pt>
                <c:pt idx="57178">
                  <c:v>19471.21</c:v>
                </c:pt>
                <c:pt idx="57179">
                  <c:v>20158.98</c:v>
                </c:pt>
                <c:pt idx="57180">
                  <c:v>18013.73</c:v>
                </c:pt>
                <c:pt idx="57181">
                  <c:v>18381.27</c:v>
                </c:pt>
                <c:pt idx="57182">
                  <c:v>17273.849999999999</c:v>
                </c:pt>
                <c:pt idx="57183">
                  <c:v>15950.82</c:v>
                </c:pt>
                <c:pt idx="57184">
                  <c:v>18007.57</c:v>
                </c:pt>
                <c:pt idx="57185">
                  <c:v>15225.89</c:v>
                </c:pt>
                <c:pt idx="57186">
                  <c:v>15189.41</c:v>
                </c:pt>
                <c:pt idx="57187">
                  <c:v>14901.84</c:v>
                </c:pt>
                <c:pt idx="57188">
                  <c:v>17514.330000000002</c:v>
                </c:pt>
                <c:pt idx="57189">
                  <c:v>16016.11</c:v>
                </c:pt>
                <c:pt idx="57190">
                  <c:v>16589.82</c:v>
                </c:pt>
                <c:pt idx="57191">
                  <c:v>16192.41</c:v>
                </c:pt>
                <c:pt idx="57192">
                  <c:v>18341.88</c:v>
                </c:pt>
                <c:pt idx="57193">
                  <c:v>19010.68</c:v>
                </c:pt>
                <c:pt idx="57194">
                  <c:v>18747.310000000001</c:v>
                </c:pt>
                <c:pt idx="57195">
                  <c:v>24192.01</c:v>
                </c:pt>
                <c:pt idx="57196">
                  <c:v>25468.65</c:v>
                </c:pt>
                <c:pt idx="57197">
                  <c:v>36614.07</c:v>
                </c:pt>
                <c:pt idx="57198">
                  <c:v>44932.61</c:v>
                </c:pt>
                <c:pt idx="57199">
                  <c:v>76877.399999999994</c:v>
                </c:pt>
                <c:pt idx="57200">
                  <c:v>33925.56</c:v>
                </c:pt>
                <c:pt idx="57201">
                  <c:v>18634.27</c:v>
                </c:pt>
                <c:pt idx="57202">
                  <c:v>16830.310000000001</c:v>
                </c:pt>
                <c:pt idx="57203">
                  <c:v>15505.37</c:v>
                </c:pt>
                <c:pt idx="57204">
                  <c:v>15149.55</c:v>
                </c:pt>
                <c:pt idx="57205">
                  <c:v>17255.810000000001</c:v>
                </c:pt>
                <c:pt idx="57206">
                  <c:v>17567.34</c:v>
                </c:pt>
                <c:pt idx="57207">
                  <c:v>19668.330000000002</c:v>
                </c:pt>
                <c:pt idx="57208">
                  <c:v>17489.29</c:v>
                </c:pt>
                <c:pt idx="57209">
                  <c:v>19133.47</c:v>
                </c:pt>
                <c:pt idx="57210">
                  <c:v>18451.48</c:v>
                </c:pt>
                <c:pt idx="57211">
                  <c:v>24035.1</c:v>
                </c:pt>
                <c:pt idx="57212">
                  <c:v>19572.97</c:v>
                </c:pt>
                <c:pt idx="57213">
                  <c:v>18519.89</c:v>
                </c:pt>
                <c:pt idx="57214">
                  <c:v>22971.119999999999</c:v>
                </c:pt>
                <c:pt idx="57215">
                  <c:v>21711.56</c:v>
                </c:pt>
                <c:pt idx="57216">
                  <c:v>17344.38</c:v>
                </c:pt>
                <c:pt idx="57217">
                  <c:v>17231.240000000002</c:v>
                </c:pt>
                <c:pt idx="57218">
                  <c:v>17852.169999999998</c:v>
                </c:pt>
                <c:pt idx="57219">
                  <c:v>17338.23</c:v>
                </c:pt>
                <c:pt idx="57220">
                  <c:v>19659.509999999998</c:v>
                </c:pt>
                <c:pt idx="57221">
                  <c:v>19093.45</c:v>
                </c:pt>
                <c:pt idx="57222">
                  <c:v>20949.560000000001</c:v>
                </c:pt>
                <c:pt idx="57223">
                  <c:v>22564.07</c:v>
                </c:pt>
                <c:pt idx="57224">
                  <c:v>20878.849999999999</c:v>
                </c:pt>
                <c:pt idx="57225">
                  <c:v>21596.880000000001</c:v>
                </c:pt>
                <c:pt idx="57226">
                  <c:v>22788.99</c:v>
                </c:pt>
                <c:pt idx="57227">
                  <c:v>23648.54</c:v>
                </c:pt>
                <c:pt idx="57228">
                  <c:v>21402.55</c:v>
                </c:pt>
                <c:pt idx="57229">
                  <c:v>21026.13</c:v>
                </c:pt>
                <c:pt idx="57230">
                  <c:v>20007.53</c:v>
                </c:pt>
                <c:pt idx="57231">
                  <c:v>20123.12</c:v>
                </c:pt>
                <c:pt idx="57232">
                  <c:v>18759.52</c:v>
                </c:pt>
                <c:pt idx="57233">
                  <c:v>17753.84</c:v>
                </c:pt>
                <c:pt idx="57234">
                  <c:v>18965.259999999998</c:v>
                </c:pt>
                <c:pt idx="57235">
                  <c:v>19425.169999999998</c:v>
                </c:pt>
                <c:pt idx="57236">
                  <c:v>20332.009999999998</c:v>
                </c:pt>
                <c:pt idx="57237">
                  <c:v>18297.2</c:v>
                </c:pt>
                <c:pt idx="57238">
                  <c:v>18184.669999999998</c:v>
                </c:pt>
                <c:pt idx="57239">
                  <c:v>16488.14</c:v>
                </c:pt>
                <c:pt idx="57240">
                  <c:v>17275.189999999999</c:v>
                </c:pt>
                <c:pt idx="57241">
                  <c:v>18508.75</c:v>
                </c:pt>
                <c:pt idx="57242">
                  <c:v>19006.05</c:v>
                </c:pt>
                <c:pt idx="57243">
                  <c:v>17973.759999999998</c:v>
                </c:pt>
                <c:pt idx="57244">
                  <c:v>4444.58</c:v>
                </c:pt>
                <c:pt idx="57245">
                  <c:v>5581.48</c:v>
                </c:pt>
                <c:pt idx="57246">
                  <c:v>6298.74</c:v>
                </c:pt>
                <c:pt idx="57247">
                  <c:v>4432.29</c:v>
                </c:pt>
                <c:pt idx="57248">
                  <c:v>5724.76</c:v>
                </c:pt>
                <c:pt idx="57249">
                  <c:v>5153.5600000000004</c:v>
                </c:pt>
                <c:pt idx="57250">
                  <c:v>4804.2700000000004</c:v>
                </c:pt>
                <c:pt idx="57251">
                  <c:v>4130.3100000000004</c:v>
                </c:pt>
                <c:pt idx="57252">
                  <c:v>6712.54</c:v>
                </c:pt>
                <c:pt idx="57253">
                  <c:v>4876.7299999999996</c:v>
                </c:pt>
                <c:pt idx="57254">
                  <c:v>4303.53</c:v>
                </c:pt>
                <c:pt idx="57255">
                  <c:v>4483.21</c:v>
                </c:pt>
                <c:pt idx="57256">
                  <c:v>3981.23</c:v>
                </c:pt>
                <c:pt idx="57257">
                  <c:v>4880.16</c:v>
                </c:pt>
                <c:pt idx="57258">
                  <c:v>4470.67</c:v>
                </c:pt>
                <c:pt idx="57259">
                  <c:v>4108.59</c:v>
                </c:pt>
                <c:pt idx="57260">
                  <c:v>3969.25</c:v>
                </c:pt>
                <c:pt idx="57261">
                  <c:v>4935.91</c:v>
                </c:pt>
                <c:pt idx="57262">
                  <c:v>4581.92</c:v>
                </c:pt>
                <c:pt idx="57263">
                  <c:v>4180.16</c:v>
                </c:pt>
                <c:pt idx="57264">
                  <c:v>3856.32</c:v>
                </c:pt>
                <c:pt idx="57265">
                  <c:v>5084.74</c:v>
                </c:pt>
                <c:pt idx="57266">
                  <c:v>5327.97</c:v>
                </c:pt>
                <c:pt idx="57267">
                  <c:v>3778.35</c:v>
                </c:pt>
                <c:pt idx="57268">
                  <c:v>3677.23</c:v>
                </c:pt>
                <c:pt idx="57269">
                  <c:v>3468.51</c:v>
                </c:pt>
                <c:pt idx="57270">
                  <c:v>3866.32</c:v>
                </c:pt>
                <c:pt idx="57271">
                  <c:v>3815.95</c:v>
                </c:pt>
                <c:pt idx="57272">
                  <c:v>3422.81</c:v>
                </c:pt>
                <c:pt idx="57273">
                  <c:v>3171.48</c:v>
                </c:pt>
                <c:pt idx="57274">
                  <c:v>3234.37</c:v>
                </c:pt>
                <c:pt idx="57275">
                  <c:v>3460.15</c:v>
                </c:pt>
                <c:pt idx="57276">
                  <c:v>3461.4</c:v>
                </c:pt>
                <c:pt idx="57277">
                  <c:v>2578.7600000000002</c:v>
                </c:pt>
                <c:pt idx="57278">
                  <c:v>2351.71</c:v>
                </c:pt>
                <c:pt idx="57279">
                  <c:v>3252.38</c:v>
                </c:pt>
                <c:pt idx="57280">
                  <c:v>4178.54</c:v>
                </c:pt>
                <c:pt idx="57281">
                  <c:v>3378.54</c:v>
                </c:pt>
                <c:pt idx="57282">
                  <c:v>3303.68</c:v>
                </c:pt>
                <c:pt idx="57283">
                  <c:v>3530.56</c:v>
                </c:pt>
                <c:pt idx="57284">
                  <c:v>3722.9</c:v>
                </c:pt>
                <c:pt idx="57285">
                  <c:v>3176.89</c:v>
                </c:pt>
                <c:pt idx="57286">
                  <c:v>2905.01</c:v>
                </c:pt>
                <c:pt idx="57287">
                  <c:v>2722.48</c:v>
                </c:pt>
                <c:pt idx="57288">
                  <c:v>3649.6</c:v>
                </c:pt>
                <c:pt idx="57289">
                  <c:v>4346.8100000000004</c:v>
                </c:pt>
                <c:pt idx="57290">
                  <c:v>4953.13</c:v>
                </c:pt>
                <c:pt idx="57291">
                  <c:v>3619.94</c:v>
                </c:pt>
                <c:pt idx="57292">
                  <c:v>3958.59</c:v>
                </c:pt>
                <c:pt idx="57293">
                  <c:v>4317.45</c:v>
                </c:pt>
                <c:pt idx="57294">
                  <c:v>4349</c:v>
                </c:pt>
                <c:pt idx="57295">
                  <c:v>3952.19</c:v>
                </c:pt>
                <c:pt idx="57296">
                  <c:v>4486.1099999999997</c:v>
                </c:pt>
                <c:pt idx="57297">
                  <c:v>4566.8900000000003</c:v>
                </c:pt>
                <c:pt idx="57298">
                  <c:v>4618.21</c:v>
                </c:pt>
                <c:pt idx="57299">
                  <c:v>4719.7700000000004</c:v>
                </c:pt>
                <c:pt idx="57300">
                  <c:v>4609.13</c:v>
                </c:pt>
                <c:pt idx="57301">
                  <c:v>4883.47</c:v>
                </c:pt>
                <c:pt idx="57302">
                  <c:v>5642.23</c:v>
                </c:pt>
                <c:pt idx="57303">
                  <c:v>4327.3999999999996</c:v>
                </c:pt>
                <c:pt idx="57304">
                  <c:v>4555.57</c:v>
                </c:pt>
                <c:pt idx="57305">
                  <c:v>4952.05</c:v>
                </c:pt>
                <c:pt idx="57306">
                  <c:v>4132.58</c:v>
                </c:pt>
                <c:pt idx="57307">
                  <c:v>4958.0200000000004</c:v>
                </c:pt>
                <c:pt idx="57308">
                  <c:v>3500.92</c:v>
                </c:pt>
                <c:pt idx="57309">
                  <c:v>3605.56</c:v>
                </c:pt>
                <c:pt idx="57310">
                  <c:v>4201.66</c:v>
                </c:pt>
                <c:pt idx="57311">
                  <c:v>3722.56</c:v>
                </c:pt>
                <c:pt idx="57312">
                  <c:v>3949.15</c:v>
                </c:pt>
                <c:pt idx="57313">
                  <c:v>4031.79</c:v>
                </c:pt>
                <c:pt idx="57314">
                  <c:v>4123.99</c:v>
                </c:pt>
                <c:pt idx="57315">
                  <c:v>4102.58</c:v>
                </c:pt>
                <c:pt idx="57316">
                  <c:v>4132.07</c:v>
                </c:pt>
                <c:pt idx="57317">
                  <c:v>4415.4399999999996</c:v>
                </c:pt>
                <c:pt idx="57318">
                  <c:v>3707.49</c:v>
                </c:pt>
                <c:pt idx="57319">
                  <c:v>3948.6</c:v>
                </c:pt>
                <c:pt idx="57320">
                  <c:v>4579.49</c:v>
                </c:pt>
                <c:pt idx="57321">
                  <c:v>3719.92</c:v>
                </c:pt>
                <c:pt idx="57322">
                  <c:v>4233.7</c:v>
                </c:pt>
                <c:pt idx="57323">
                  <c:v>3723.12</c:v>
                </c:pt>
                <c:pt idx="57324">
                  <c:v>3514.27</c:v>
                </c:pt>
                <c:pt idx="57325">
                  <c:v>3496.28</c:v>
                </c:pt>
                <c:pt idx="57326">
                  <c:v>3514.65</c:v>
                </c:pt>
                <c:pt idx="57327">
                  <c:v>3619.27</c:v>
                </c:pt>
                <c:pt idx="57328">
                  <c:v>3759.97</c:v>
                </c:pt>
                <c:pt idx="57329">
                  <c:v>2892.1</c:v>
                </c:pt>
                <c:pt idx="57330">
                  <c:v>2919.39</c:v>
                </c:pt>
                <c:pt idx="57331">
                  <c:v>3531.7</c:v>
                </c:pt>
                <c:pt idx="57332">
                  <c:v>3368.85</c:v>
                </c:pt>
                <c:pt idx="57333">
                  <c:v>2972.25</c:v>
                </c:pt>
                <c:pt idx="57334">
                  <c:v>3066.7</c:v>
                </c:pt>
                <c:pt idx="57335">
                  <c:v>3249.58</c:v>
                </c:pt>
                <c:pt idx="57336">
                  <c:v>3225.35</c:v>
                </c:pt>
                <c:pt idx="57337">
                  <c:v>3497.04</c:v>
                </c:pt>
                <c:pt idx="57338">
                  <c:v>3029.36</c:v>
                </c:pt>
                <c:pt idx="57339">
                  <c:v>3379.08</c:v>
                </c:pt>
                <c:pt idx="57340">
                  <c:v>3661.49</c:v>
                </c:pt>
                <c:pt idx="57341">
                  <c:v>3663.01</c:v>
                </c:pt>
                <c:pt idx="57342">
                  <c:v>4716.71</c:v>
                </c:pt>
                <c:pt idx="57343">
                  <c:v>3534.78</c:v>
                </c:pt>
                <c:pt idx="57344">
                  <c:v>4675.63</c:v>
                </c:pt>
                <c:pt idx="57345">
                  <c:v>4379.8500000000004</c:v>
                </c:pt>
                <c:pt idx="57346">
                  <c:v>4575.8999999999996</c:v>
                </c:pt>
                <c:pt idx="57347">
                  <c:v>3770.42</c:v>
                </c:pt>
                <c:pt idx="57348">
                  <c:v>3723.06</c:v>
                </c:pt>
                <c:pt idx="57349">
                  <c:v>4062.78</c:v>
                </c:pt>
                <c:pt idx="57350">
                  <c:v>4617.43</c:v>
                </c:pt>
                <c:pt idx="57351">
                  <c:v>4214.2700000000004</c:v>
                </c:pt>
                <c:pt idx="57352">
                  <c:v>4812.6000000000004</c:v>
                </c:pt>
                <c:pt idx="57353">
                  <c:v>5138.6899999999996</c:v>
                </c:pt>
                <c:pt idx="57354">
                  <c:v>5076.3100000000004</c:v>
                </c:pt>
                <c:pt idx="57355">
                  <c:v>3989.95</c:v>
                </c:pt>
                <c:pt idx="57356">
                  <c:v>4337.3900000000003</c:v>
                </c:pt>
                <c:pt idx="57357">
                  <c:v>5774.16</c:v>
                </c:pt>
                <c:pt idx="57358">
                  <c:v>5238</c:v>
                </c:pt>
                <c:pt idx="57359">
                  <c:v>3823.57</c:v>
                </c:pt>
                <c:pt idx="57360">
                  <c:v>3240.16</c:v>
                </c:pt>
                <c:pt idx="57361">
                  <c:v>3780.34</c:v>
                </c:pt>
                <c:pt idx="57362">
                  <c:v>3405.54</c:v>
                </c:pt>
                <c:pt idx="57363">
                  <c:v>3787.82</c:v>
                </c:pt>
                <c:pt idx="57364">
                  <c:v>3811.54</c:v>
                </c:pt>
                <c:pt idx="57365">
                  <c:v>3285.66</c:v>
                </c:pt>
                <c:pt idx="57366">
                  <c:v>3948.37</c:v>
                </c:pt>
                <c:pt idx="57367">
                  <c:v>3653.92</c:v>
                </c:pt>
                <c:pt idx="57368">
                  <c:v>3636.96</c:v>
                </c:pt>
                <c:pt idx="57369">
                  <c:v>3589.58</c:v>
                </c:pt>
                <c:pt idx="57370">
                  <c:v>4272.66</c:v>
                </c:pt>
                <c:pt idx="57371">
                  <c:v>3561.8</c:v>
                </c:pt>
                <c:pt idx="57372">
                  <c:v>3603.95</c:v>
                </c:pt>
                <c:pt idx="57373">
                  <c:v>3903.14</c:v>
                </c:pt>
                <c:pt idx="57374">
                  <c:v>4174.3</c:v>
                </c:pt>
                <c:pt idx="57375">
                  <c:v>4302.41</c:v>
                </c:pt>
                <c:pt idx="57376">
                  <c:v>4535.05</c:v>
                </c:pt>
                <c:pt idx="57377">
                  <c:v>3838.26</c:v>
                </c:pt>
                <c:pt idx="57378">
                  <c:v>3813.4</c:v>
                </c:pt>
                <c:pt idx="57379">
                  <c:v>4476.9399999999996</c:v>
                </c:pt>
                <c:pt idx="57380">
                  <c:v>3693.71</c:v>
                </c:pt>
                <c:pt idx="57381">
                  <c:v>3562.67</c:v>
                </c:pt>
                <c:pt idx="57382">
                  <c:v>3173.5</c:v>
                </c:pt>
                <c:pt idx="57383">
                  <c:v>4025.25</c:v>
                </c:pt>
                <c:pt idx="57384">
                  <c:v>3690.95</c:v>
                </c:pt>
                <c:pt idx="57385">
                  <c:v>3398.57</c:v>
                </c:pt>
                <c:pt idx="57386">
                  <c:v>3369.58</c:v>
                </c:pt>
                <c:pt idx="57387">
                  <c:v>2972.29</c:v>
                </c:pt>
                <c:pt idx="57388">
                  <c:v>3589.03</c:v>
                </c:pt>
                <c:pt idx="57389">
                  <c:v>3047.31</c:v>
                </c:pt>
                <c:pt idx="57390">
                  <c:v>3631.39</c:v>
                </c:pt>
                <c:pt idx="57391">
                  <c:v>3253.53</c:v>
                </c:pt>
                <c:pt idx="57392">
                  <c:v>3373.35</c:v>
                </c:pt>
                <c:pt idx="57393">
                  <c:v>4219.07</c:v>
                </c:pt>
                <c:pt idx="57394">
                  <c:v>3958.35</c:v>
                </c:pt>
                <c:pt idx="57395">
                  <c:v>3404.69</c:v>
                </c:pt>
                <c:pt idx="57396">
                  <c:v>4220.16</c:v>
                </c:pt>
                <c:pt idx="57397">
                  <c:v>2900.33</c:v>
                </c:pt>
                <c:pt idx="57398">
                  <c:v>2845.79</c:v>
                </c:pt>
                <c:pt idx="57399">
                  <c:v>4132.26</c:v>
                </c:pt>
                <c:pt idx="57400">
                  <c:v>5023.63</c:v>
                </c:pt>
                <c:pt idx="57401">
                  <c:v>4467.1000000000004</c:v>
                </c:pt>
                <c:pt idx="57402">
                  <c:v>3897.72</c:v>
                </c:pt>
                <c:pt idx="57403">
                  <c:v>3170.22</c:v>
                </c:pt>
                <c:pt idx="57404">
                  <c:v>3991.72</c:v>
                </c:pt>
                <c:pt idx="57405">
                  <c:v>3273.99</c:v>
                </c:pt>
                <c:pt idx="57406">
                  <c:v>3534.41</c:v>
                </c:pt>
                <c:pt idx="57407">
                  <c:v>4094.44</c:v>
                </c:pt>
                <c:pt idx="57408">
                  <c:v>3559.29</c:v>
                </c:pt>
                <c:pt idx="57409">
                  <c:v>4107.1899999999996</c:v>
                </c:pt>
                <c:pt idx="57410">
                  <c:v>3891.01</c:v>
                </c:pt>
                <c:pt idx="57411">
                  <c:v>3276.51</c:v>
                </c:pt>
                <c:pt idx="57412">
                  <c:v>3305.68</c:v>
                </c:pt>
                <c:pt idx="57413">
                  <c:v>3626.16</c:v>
                </c:pt>
                <c:pt idx="57414">
                  <c:v>2505.38</c:v>
                </c:pt>
                <c:pt idx="57415">
                  <c:v>2562.4499999999998</c:v>
                </c:pt>
                <c:pt idx="57416">
                  <c:v>2401.17</c:v>
                </c:pt>
                <c:pt idx="57417">
                  <c:v>628.53</c:v>
                </c:pt>
                <c:pt idx="57418">
                  <c:v>998.11</c:v>
                </c:pt>
                <c:pt idx="57419">
                  <c:v>1859.74</c:v>
                </c:pt>
                <c:pt idx="57420">
                  <c:v>2252.41</c:v>
                </c:pt>
                <c:pt idx="57421">
                  <c:v>2217.79</c:v>
                </c:pt>
                <c:pt idx="57422">
                  <c:v>2526.5300000000002</c:v>
                </c:pt>
                <c:pt idx="57423">
                  <c:v>1882.94</c:v>
                </c:pt>
                <c:pt idx="57424">
                  <c:v>2210.88</c:v>
                </c:pt>
                <c:pt idx="57425">
                  <c:v>2639.65</c:v>
                </c:pt>
                <c:pt idx="57426">
                  <c:v>3198.52</c:v>
                </c:pt>
                <c:pt idx="57427">
                  <c:v>2518.0300000000002</c:v>
                </c:pt>
                <c:pt idx="57428">
                  <c:v>2930.82</c:v>
                </c:pt>
                <c:pt idx="57429">
                  <c:v>2428.0700000000002</c:v>
                </c:pt>
                <c:pt idx="57430">
                  <c:v>2957.66</c:v>
                </c:pt>
                <c:pt idx="57431">
                  <c:v>4286.55</c:v>
                </c:pt>
                <c:pt idx="57432">
                  <c:v>5351.41</c:v>
                </c:pt>
                <c:pt idx="57433">
                  <c:v>7004.47</c:v>
                </c:pt>
                <c:pt idx="57434">
                  <c:v>3042.62</c:v>
                </c:pt>
                <c:pt idx="57435">
                  <c:v>2693.85</c:v>
                </c:pt>
                <c:pt idx="57436">
                  <c:v>2863.9</c:v>
                </c:pt>
                <c:pt idx="57437">
                  <c:v>2305.09</c:v>
                </c:pt>
                <c:pt idx="57438">
                  <c:v>1924.22</c:v>
                </c:pt>
                <c:pt idx="57439">
                  <c:v>1809.98</c:v>
                </c:pt>
                <c:pt idx="57440">
                  <c:v>2434.04</c:v>
                </c:pt>
                <c:pt idx="57441">
                  <c:v>2129.92</c:v>
                </c:pt>
                <c:pt idx="57442">
                  <c:v>2151.23</c:v>
                </c:pt>
                <c:pt idx="57443">
                  <c:v>1880.21</c:v>
                </c:pt>
                <c:pt idx="57444">
                  <c:v>2184.12</c:v>
                </c:pt>
                <c:pt idx="57445">
                  <c:v>2253.9899999999998</c:v>
                </c:pt>
                <c:pt idx="57446">
                  <c:v>2079</c:v>
                </c:pt>
                <c:pt idx="57447">
                  <c:v>2041.63</c:v>
                </c:pt>
                <c:pt idx="57448">
                  <c:v>1762.92</c:v>
                </c:pt>
                <c:pt idx="57449">
                  <c:v>2241.44</c:v>
                </c:pt>
                <c:pt idx="57450">
                  <c:v>2258.91</c:v>
                </c:pt>
                <c:pt idx="57451">
                  <c:v>2244.37</c:v>
                </c:pt>
                <c:pt idx="57452">
                  <c:v>2886.13</c:v>
                </c:pt>
                <c:pt idx="57453">
                  <c:v>2687.75</c:v>
                </c:pt>
                <c:pt idx="57454">
                  <c:v>3477.36</c:v>
                </c:pt>
                <c:pt idx="57455">
                  <c:v>2934.73</c:v>
                </c:pt>
                <c:pt idx="57456">
                  <c:v>2930.42</c:v>
                </c:pt>
                <c:pt idx="57457">
                  <c:v>2389.2399999999998</c:v>
                </c:pt>
                <c:pt idx="57458">
                  <c:v>2717.38</c:v>
                </c:pt>
                <c:pt idx="57459">
                  <c:v>2502.5700000000002</c:v>
                </c:pt>
                <c:pt idx="57460">
                  <c:v>3225.63</c:v>
                </c:pt>
                <c:pt idx="57461">
                  <c:v>2741.5</c:v>
                </c:pt>
                <c:pt idx="57462">
                  <c:v>2392.7800000000002</c:v>
                </c:pt>
                <c:pt idx="57463">
                  <c:v>2925.14</c:v>
                </c:pt>
                <c:pt idx="57464">
                  <c:v>2387.29</c:v>
                </c:pt>
                <c:pt idx="57465">
                  <c:v>2920.18</c:v>
                </c:pt>
                <c:pt idx="57466">
                  <c:v>2319.54</c:v>
                </c:pt>
                <c:pt idx="57467">
                  <c:v>2233.87</c:v>
                </c:pt>
                <c:pt idx="57468">
                  <c:v>2320.04</c:v>
                </c:pt>
                <c:pt idx="57469">
                  <c:v>2058.14</c:v>
                </c:pt>
                <c:pt idx="57470">
                  <c:v>2344.63</c:v>
                </c:pt>
                <c:pt idx="57471">
                  <c:v>1804.3</c:v>
                </c:pt>
                <c:pt idx="57472">
                  <c:v>2045.24</c:v>
                </c:pt>
                <c:pt idx="57473">
                  <c:v>2881.59</c:v>
                </c:pt>
                <c:pt idx="57474">
                  <c:v>1665.9</c:v>
                </c:pt>
                <c:pt idx="57475">
                  <c:v>2080.0500000000002</c:v>
                </c:pt>
                <c:pt idx="57476">
                  <c:v>2574.2600000000002</c:v>
                </c:pt>
                <c:pt idx="57477">
                  <c:v>2756.2</c:v>
                </c:pt>
                <c:pt idx="57478">
                  <c:v>2106.83</c:v>
                </c:pt>
                <c:pt idx="57479">
                  <c:v>1947.9</c:v>
                </c:pt>
                <c:pt idx="57480">
                  <c:v>2248.44</c:v>
                </c:pt>
                <c:pt idx="57481">
                  <c:v>1902.28</c:v>
                </c:pt>
                <c:pt idx="57482">
                  <c:v>3018.49</c:v>
                </c:pt>
                <c:pt idx="57483">
                  <c:v>3654.34</c:v>
                </c:pt>
                <c:pt idx="57484">
                  <c:v>5992.64</c:v>
                </c:pt>
                <c:pt idx="57485">
                  <c:v>6237.01</c:v>
                </c:pt>
                <c:pt idx="57486">
                  <c:v>3086.23</c:v>
                </c:pt>
                <c:pt idx="57487">
                  <c:v>2127.9</c:v>
                </c:pt>
                <c:pt idx="57488">
                  <c:v>2048.4899999999998</c:v>
                </c:pt>
                <c:pt idx="57489">
                  <c:v>2155.91</c:v>
                </c:pt>
                <c:pt idx="57490">
                  <c:v>2318.44</c:v>
                </c:pt>
                <c:pt idx="57491">
                  <c:v>2097.91</c:v>
                </c:pt>
                <c:pt idx="57492">
                  <c:v>1967.71</c:v>
                </c:pt>
                <c:pt idx="57493">
                  <c:v>2373.36</c:v>
                </c:pt>
                <c:pt idx="57494">
                  <c:v>1778.02</c:v>
                </c:pt>
                <c:pt idx="57495">
                  <c:v>1846.39</c:v>
                </c:pt>
                <c:pt idx="57496">
                  <c:v>1743.99</c:v>
                </c:pt>
                <c:pt idx="57497">
                  <c:v>2105.4</c:v>
                </c:pt>
                <c:pt idx="57498">
                  <c:v>2056.9699999999998</c:v>
                </c:pt>
                <c:pt idx="57499">
                  <c:v>2119.15</c:v>
                </c:pt>
                <c:pt idx="57500">
                  <c:v>2585.1999999999998</c:v>
                </c:pt>
                <c:pt idx="57501">
                  <c:v>2585.3200000000002</c:v>
                </c:pt>
                <c:pt idx="57502">
                  <c:v>1869.15</c:v>
                </c:pt>
                <c:pt idx="57503">
                  <c:v>1813.32</c:v>
                </c:pt>
                <c:pt idx="57504">
                  <c:v>2920.23</c:v>
                </c:pt>
                <c:pt idx="57505">
                  <c:v>3028.61</c:v>
                </c:pt>
                <c:pt idx="57506">
                  <c:v>3111.26</c:v>
                </c:pt>
                <c:pt idx="57507">
                  <c:v>2541.14</c:v>
                </c:pt>
                <c:pt idx="57508">
                  <c:v>2142.44</c:v>
                </c:pt>
                <c:pt idx="57509">
                  <c:v>2204.7399999999998</c:v>
                </c:pt>
                <c:pt idx="57510">
                  <c:v>2538.6999999999998</c:v>
                </c:pt>
                <c:pt idx="57511">
                  <c:v>2593.73</c:v>
                </c:pt>
                <c:pt idx="57512">
                  <c:v>2595.5300000000002</c:v>
                </c:pt>
                <c:pt idx="57513">
                  <c:v>2737.33</c:v>
                </c:pt>
                <c:pt idx="57514">
                  <c:v>2314.29</c:v>
                </c:pt>
                <c:pt idx="57515">
                  <c:v>2435.88</c:v>
                </c:pt>
                <c:pt idx="57516">
                  <c:v>2173.21</c:v>
                </c:pt>
                <c:pt idx="57517">
                  <c:v>1958.55</c:v>
                </c:pt>
                <c:pt idx="57518">
                  <c:v>2146.5</c:v>
                </c:pt>
                <c:pt idx="57519">
                  <c:v>2634.05</c:v>
                </c:pt>
                <c:pt idx="57520">
                  <c:v>1847.85</c:v>
                </c:pt>
                <c:pt idx="57521">
                  <c:v>1642.29</c:v>
                </c:pt>
                <c:pt idx="57522">
                  <c:v>1624.28</c:v>
                </c:pt>
                <c:pt idx="57523">
                  <c:v>1884.23</c:v>
                </c:pt>
                <c:pt idx="57524">
                  <c:v>1775.72</c:v>
                </c:pt>
                <c:pt idx="57525">
                  <c:v>1524.98</c:v>
                </c:pt>
                <c:pt idx="57526">
                  <c:v>2080.9</c:v>
                </c:pt>
                <c:pt idx="57527">
                  <c:v>1645.71</c:v>
                </c:pt>
                <c:pt idx="57528">
                  <c:v>1593.76</c:v>
                </c:pt>
                <c:pt idx="57529">
                  <c:v>1538.06</c:v>
                </c:pt>
                <c:pt idx="57530">
                  <c:v>39665.5</c:v>
                </c:pt>
                <c:pt idx="57531">
                  <c:v>34046.58</c:v>
                </c:pt>
                <c:pt idx="57532">
                  <c:v>29276.06</c:v>
                </c:pt>
                <c:pt idx="57533">
                  <c:v>29856.04</c:v>
                </c:pt>
                <c:pt idx="57534">
                  <c:v>33286.74</c:v>
                </c:pt>
                <c:pt idx="57535">
                  <c:v>30601.64</c:v>
                </c:pt>
                <c:pt idx="57536">
                  <c:v>30004.39</c:v>
                </c:pt>
                <c:pt idx="57537">
                  <c:v>29242.66</c:v>
                </c:pt>
                <c:pt idx="57538">
                  <c:v>31763.39</c:v>
                </c:pt>
                <c:pt idx="57539">
                  <c:v>30704.41</c:v>
                </c:pt>
                <c:pt idx="57540">
                  <c:v>29966.85</c:v>
                </c:pt>
                <c:pt idx="57541">
                  <c:v>28867.68</c:v>
                </c:pt>
                <c:pt idx="57542">
                  <c:v>30023.200000000001</c:v>
                </c:pt>
                <c:pt idx="57543">
                  <c:v>36311.699999999997</c:v>
                </c:pt>
                <c:pt idx="57544">
                  <c:v>27251.23</c:v>
                </c:pt>
                <c:pt idx="57545">
                  <c:v>31808.07</c:v>
                </c:pt>
                <c:pt idx="57546">
                  <c:v>30535.15</c:v>
                </c:pt>
                <c:pt idx="57547">
                  <c:v>36215.33</c:v>
                </c:pt>
                <c:pt idx="57548">
                  <c:v>32457.99</c:v>
                </c:pt>
                <c:pt idx="57549">
                  <c:v>34275.51</c:v>
                </c:pt>
                <c:pt idx="57550">
                  <c:v>32943.019999999997</c:v>
                </c:pt>
                <c:pt idx="57551">
                  <c:v>36884.18</c:v>
                </c:pt>
                <c:pt idx="57552">
                  <c:v>33703.370000000003</c:v>
                </c:pt>
                <c:pt idx="57553">
                  <c:v>31868.080000000002</c:v>
                </c:pt>
                <c:pt idx="57554">
                  <c:v>33090.089999999997</c:v>
                </c:pt>
                <c:pt idx="57555">
                  <c:v>31715.51</c:v>
                </c:pt>
                <c:pt idx="57556">
                  <c:v>36597.18</c:v>
                </c:pt>
                <c:pt idx="57557">
                  <c:v>33724.339999999997</c:v>
                </c:pt>
                <c:pt idx="57558">
                  <c:v>34851.879999999997</c:v>
                </c:pt>
                <c:pt idx="57559">
                  <c:v>32702.97</c:v>
                </c:pt>
                <c:pt idx="57560">
                  <c:v>38248.410000000003</c:v>
                </c:pt>
                <c:pt idx="57561">
                  <c:v>36126.92</c:v>
                </c:pt>
                <c:pt idx="57562">
                  <c:v>34429.949999999997</c:v>
                </c:pt>
                <c:pt idx="57563">
                  <c:v>34727.99</c:v>
                </c:pt>
                <c:pt idx="57564">
                  <c:v>38910.29</c:v>
                </c:pt>
                <c:pt idx="57565">
                  <c:v>36794.43</c:v>
                </c:pt>
                <c:pt idx="57566">
                  <c:v>33518.44</c:v>
                </c:pt>
                <c:pt idx="57567">
                  <c:v>34596.36</c:v>
                </c:pt>
                <c:pt idx="57568">
                  <c:v>34729.75</c:v>
                </c:pt>
                <c:pt idx="57569">
                  <c:v>41249.51</c:v>
                </c:pt>
                <c:pt idx="57570">
                  <c:v>34169.64</c:v>
                </c:pt>
                <c:pt idx="57571">
                  <c:v>35038.410000000003</c:v>
                </c:pt>
                <c:pt idx="57572">
                  <c:v>39170.07</c:v>
                </c:pt>
                <c:pt idx="57573">
                  <c:v>39730.82</c:v>
                </c:pt>
                <c:pt idx="57574">
                  <c:v>39018.97</c:v>
                </c:pt>
                <c:pt idx="57575">
                  <c:v>41401.589999999997</c:v>
                </c:pt>
                <c:pt idx="57576">
                  <c:v>49940.63</c:v>
                </c:pt>
                <c:pt idx="57577">
                  <c:v>33893.550000000003</c:v>
                </c:pt>
                <c:pt idx="57578">
                  <c:v>39221.46</c:v>
                </c:pt>
                <c:pt idx="57579">
                  <c:v>36240.78</c:v>
                </c:pt>
                <c:pt idx="57580">
                  <c:v>30670.14</c:v>
                </c:pt>
                <c:pt idx="57581">
                  <c:v>39903.19</c:v>
                </c:pt>
                <c:pt idx="57582">
                  <c:v>46287.24</c:v>
                </c:pt>
                <c:pt idx="57583">
                  <c:v>44098.05</c:v>
                </c:pt>
                <c:pt idx="57584">
                  <c:v>44004.91</c:v>
                </c:pt>
                <c:pt idx="57585">
                  <c:v>41174.720000000001</c:v>
                </c:pt>
                <c:pt idx="57586">
                  <c:v>47510.69</c:v>
                </c:pt>
                <c:pt idx="57587">
                  <c:v>35448.89</c:v>
                </c:pt>
                <c:pt idx="57588">
                  <c:v>41400.75</c:v>
                </c:pt>
                <c:pt idx="57589">
                  <c:v>38686.58</c:v>
                </c:pt>
                <c:pt idx="57590">
                  <c:v>41069.269999999997</c:v>
                </c:pt>
                <c:pt idx="57591">
                  <c:v>38868.959999999999</c:v>
                </c:pt>
                <c:pt idx="57592">
                  <c:v>34440.32</c:v>
                </c:pt>
                <c:pt idx="57593">
                  <c:v>35542.230000000003</c:v>
                </c:pt>
                <c:pt idx="57594">
                  <c:v>33244.67</c:v>
                </c:pt>
                <c:pt idx="57595">
                  <c:v>41559.35</c:v>
                </c:pt>
                <c:pt idx="57596">
                  <c:v>35733.199999999997</c:v>
                </c:pt>
                <c:pt idx="57597">
                  <c:v>32666.46</c:v>
                </c:pt>
                <c:pt idx="57598">
                  <c:v>34158.92</c:v>
                </c:pt>
                <c:pt idx="57599">
                  <c:v>42860.46</c:v>
                </c:pt>
                <c:pt idx="57600">
                  <c:v>39839.42</c:v>
                </c:pt>
                <c:pt idx="57601">
                  <c:v>41507.01</c:v>
                </c:pt>
                <c:pt idx="57602">
                  <c:v>39592.550000000003</c:v>
                </c:pt>
                <c:pt idx="57603">
                  <c:v>41994.63</c:v>
                </c:pt>
                <c:pt idx="57604">
                  <c:v>41729.5</c:v>
                </c:pt>
                <c:pt idx="57605">
                  <c:v>39718.080000000002</c:v>
                </c:pt>
                <c:pt idx="57606">
                  <c:v>43318.3</c:v>
                </c:pt>
                <c:pt idx="57607">
                  <c:v>36658.730000000003</c:v>
                </c:pt>
                <c:pt idx="57608">
                  <c:v>46918.27</c:v>
                </c:pt>
                <c:pt idx="57609">
                  <c:v>35638.660000000003</c:v>
                </c:pt>
                <c:pt idx="57610">
                  <c:v>38198.97</c:v>
                </c:pt>
                <c:pt idx="57611">
                  <c:v>41113.51</c:v>
                </c:pt>
                <c:pt idx="57612">
                  <c:v>46259.66</c:v>
                </c:pt>
                <c:pt idx="57613">
                  <c:v>40383.370000000003</c:v>
                </c:pt>
                <c:pt idx="57614">
                  <c:v>38166.75</c:v>
                </c:pt>
                <c:pt idx="57615">
                  <c:v>41989.4</c:v>
                </c:pt>
                <c:pt idx="57616">
                  <c:v>37809.15</c:v>
                </c:pt>
                <c:pt idx="57617">
                  <c:v>45838.74</c:v>
                </c:pt>
                <c:pt idx="57618">
                  <c:v>38583.26</c:v>
                </c:pt>
                <c:pt idx="57619">
                  <c:v>41142.660000000003</c:v>
                </c:pt>
                <c:pt idx="57620">
                  <c:v>38666.86</c:v>
                </c:pt>
                <c:pt idx="57621">
                  <c:v>48859.42</c:v>
                </c:pt>
                <c:pt idx="57622">
                  <c:v>40782.5</c:v>
                </c:pt>
                <c:pt idx="57623">
                  <c:v>39960.879999999997</c:v>
                </c:pt>
                <c:pt idx="57624">
                  <c:v>45972.03</c:v>
                </c:pt>
                <c:pt idx="57625">
                  <c:v>43288.05</c:v>
                </c:pt>
                <c:pt idx="57626">
                  <c:v>44149.47</c:v>
                </c:pt>
                <c:pt idx="57627">
                  <c:v>44020.34</c:v>
                </c:pt>
                <c:pt idx="57628">
                  <c:v>55833.78</c:v>
                </c:pt>
                <c:pt idx="57629">
                  <c:v>41058.03</c:v>
                </c:pt>
                <c:pt idx="57630">
                  <c:v>43238.91</c:v>
                </c:pt>
                <c:pt idx="57631">
                  <c:v>35768.230000000003</c:v>
                </c:pt>
                <c:pt idx="57632">
                  <c:v>39300.61</c:v>
                </c:pt>
                <c:pt idx="57633">
                  <c:v>42468.23</c:v>
                </c:pt>
                <c:pt idx="57634">
                  <c:v>57071.9</c:v>
                </c:pt>
                <c:pt idx="57635">
                  <c:v>56663.83</c:v>
                </c:pt>
                <c:pt idx="57636">
                  <c:v>55000.19</c:v>
                </c:pt>
                <c:pt idx="57637">
                  <c:v>46834.28</c:v>
                </c:pt>
                <c:pt idx="57638">
                  <c:v>56180.26</c:v>
                </c:pt>
                <c:pt idx="57639">
                  <c:v>50512.46</c:v>
                </c:pt>
                <c:pt idx="57640">
                  <c:v>44541.3</c:v>
                </c:pt>
                <c:pt idx="57641">
                  <c:v>44580.88</c:v>
                </c:pt>
                <c:pt idx="57642">
                  <c:v>40844.14</c:v>
                </c:pt>
                <c:pt idx="57643">
                  <c:v>51669.17</c:v>
                </c:pt>
                <c:pt idx="57644">
                  <c:v>43874.720000000001</c:v>
                </c:pt>
                <c:pt idx="57645">
                  <c:v>42537.02</c:v>
                </c:pt>
                <c:pt idx="57646">
                  <c:v>42229.78</c:v>
                </c:pt>
                <c:pt idx="57647">
                  <c:v>47244.76</c:v>
                </c:pt>
                <c:pt idx="57648">
                  <c:v>46135.37</c:v>
                </c:pt>
                <c:pt idx="57649">
                  <c:v>44479.25</c:v>
                </c:pt>
                <c:pt idx="57650">
                  <c:v>43565.82</c:v>
                </c:pt>
                <c:pt idx="57651">
                  <c:v>45862.04</c:v>
                </c:pt>
                <c:pt idx="57652">
                  <c:v>51562.42</c:v>
                </c:pt>
                <c:pt idx="57653">
                  <c:v>43281.68</c:v>
                </c:pt>
                <c:pt idx="57654">
                  <c:v>45532.86</c:v>
                </c:pt>
                <c:pt idx="57655">
                  <c:v>47571.199999999997</c:v>
                </c:pt>
                <c:pt idx="57656">
                  <c:v>51617.84</c:v>
                </c:pt>
                <c:pt idx="57657">
                  <c:v>47221.9</c:v>
                </c:pt>
                <c:pt idx="57658">
                  <c:v>45070.09</c:v>
                </c:pt>
                <c:pt idx="57659">
                  <c:v>46711.32</c:v>
                </c:pt>
                <c:pt idx="57660">
                  <c:v>56262.27</c:v>
                </c:pt>
                <c:pt idx="57661">
                  <c:v>52274.09</c:v>
                </c:pt>
                <c:pt idx="57662">
                  <c:v>47241.94</c:v>
                </c:pt>
                <c:pt idx="57663">
                  <c:v>43833.33</c:v>
                </c:pt>
                <c:pt idx="57664">
                  <c:v>51152.43</c:v>
                </c:pt>
                <c:pt idx="57665">
                  <c:v>50676.14</c:v>
                </c:pt>
                <c:pt idx="57666">
                  <c:v>44553.03</c:v>
                </c:pt>
                <c:pt idx="57667">
                  <c:v>42773.32</c:v>
                </c:pt>
                <c:pt idx="57668">
                  <c:v>41699.839999999997</c:v>
                </c:pt>
                <c:pt idx="57669">
                  <c:v>53488.74</c:v>
                </c:pt>
                <c:pt idx="57670">
                  <c:v>44915.71</c:v>
                </c:pt>
                <c:pt idx="57671">
                  <c:v>43855.98</c:v>
                </c:pt>
                <c:pt idx="57672">
                  <c:v>40187.839999999997</c:v>
                </c:pt>
                <c:pt idx="57673">
                  <c:v>58106.79</c:v>
                </c:pt>
                <c:pt idx="57674">
                  <c:v>54455.19</c:v>
                </c:pt>
                <c:pt idx="57675">
                  <c:v>52479.68</c:v>
                </c:pt>
                <c:pt idx="57676">
                  <c:v>50482.8</c:v>
                </c:pt>
                <c:pt idx="57677">
                  <c:v>54473.98</c:v>
                </c:pt>
                <c:pt idx="57678">
                  <c:v>53544.92</c:v>
                </c:pt>
                <c:pt idx="57679">
                  <c:v>57162.239999999998</c:v>
                </c:pt>
                <c:pt idx="57680">
                  <c:v>49504.49</c:v>
                </c:pt>
                <c:pt idx="57681">
                  <c:v>58554.9</c:v>
                </c:pt>
                <c:pt idx="57682">
                  <c:v>54831.25</c:v>
                </c:pt>
                <c:pt idx="57683">
                  <c:v>51097.36</c:v>
                </c:pt>
                <c:pt idx="57684">
                  <c:v>48930.63</c:v>
                </c:pt>
                <c:pt idx="57685">
                  <c:v>46260.84</c:v>
                </c:pt>
                <c:pt idx="57686">
                  <c:v>50651.97</c:v>
                </c:pt>
                <c:pt idx="57687">
                  <c:v>47386.46</c:v>
                </c:pt>
                <c:pt idx="57688">
                  <c:v>48464.09</c:v>
                </c:pt>
                <c:pt idx="57689">
                  <c:v>51499.78</c:v>
                </c:pt>
                <c:pt idx="57690">
                  <c:v>56263.39</c:v>
                </c:pt>
                <c:pt idx="57691">
                  <c:v>52355.1</c:v>
                </c:pt>
                <c:pt idx="57692">
                  <c:v>53846.17</c:v>
                </c:pt>
                <c:pt idx="57693">
                  <c:v>50088.36</c:v>
                </c:pt>
                <c:pt idx="57694">
                  <c:v>59815.35</c:v>
                </c:pt>
                <c:pt idx="57695">
                  <c:v>55720.04</c:v>
                </c:pt>
                <c:pt idx="57696">
                  <c:v>52527.97</c:v>
                </c:pt>
                <c:pt idx="57697">
                  <c:v>52730.74</c:v>
                </c:pt>
                <c:pt idx="57698">
                  <c:v>48853.61</c:v>
                </c:pt>
                <c:pt idx="57699">
                  <c:v>54971.37</c:v>
                </c:pt>
                <c:pt idx="57700">
                  <c:v>51114.36</c:v>
                </c:pt>
                <c:pt idx="57701">
                  <c:v>48360.86</c:v>
                </c:pt>
                <c:pt idx="57702">
                  <c:v>46934.8</c:v>
                </c:pt>
                <c:pt idx="57703">
                  <c:v>52905.9</c:v>
                </c:pt>
                <c:pt idx="57704">
                  <c:v>51632.4</c:v>
                </c:pt>
                <c:pt idx="57705">
                  <c:v>47401.11</c:v>
                </c:pt>
                <c:pt idx="57706">
                  <c:v>45121.84</c:v>
                </c:pt>
                <c:pt idx="57707">
                  <c:v>47446.62</c:v>
                </c:pt>
                <c:pt idx="57708">
                  <c:v>44453.38</c:v>
                </c:pt>
                <c:pt idx="57709">
                  <c:v>48704.61</c:v>
                </c:pt>
                <c:pt idx="57710">
                  <c:v>46813.41</c:v>
                </c:pt>
                <c:pt idx="57711">
                  <c:v>47596.81</c:v>
                </c:pt>
                <c:pt idx="57712">
                  <c:v>52989.71</c:v>
                </c:pt>
                <c:pt idx="57713">
                  <c:v>54621.39</c:v>
                </c:pt>
                <c:pt idx="57714">
                  <c:v>55957.21</c:v>
                </c:pt>
                <c:pt idx="57715">
                  <c:v>68268.61</c:v>
                </c:pt>
                <c:pt idx="57716">
                  <c:v>50365.43</c:v>
                </c:pt>
                <c:pt idx="57717">
                  <c:v>57574.89</c:v>
                </c:pt>
                <c:pt idx="57718">
                  <c:v>59771.28</c:v>
                </c:pt>
                <c:pt idx="57719">
                  <c:v>77612.820000000007</c:v>
                </c:pt>
                <c:pt idx="57720">
                  <c:v>48323.24</c:v>
                </c:pt>
                <c:pt idx="57721">
                  <c:v>51733.24</c:v>
                </c:pt>
                <c:pt idx="57722">
                  <c:v>51712.29</c:v>
                </c:pt>
                <c:pt idx="57723">
                  <c:v>50507.15</c:v>
                </c:pt>
                <c:pt idx="57724">
                  <c:v>48146.94</c:v>
                </c:pt>
                <c:pt idx="57725">
                  <c:v>57631.63</c:v>
                </c:pt>
                <c:pt idx="57726">
                  <c:v>52245.19</c:v>
                </c:pt>
                <c:pt idx="57727">
                  <c:v>50904.79</c:v>
                </c:pt>
                <c:pt idx="57728">
                  <c:v>48486.46</c:v>
                </c:pt>
                <c:pt idx="57729">
                  <c:v>51691.07</c:v>
                </c:pt>
                <c:pt idx="57730">
                  <c:v>51635.89</c:v>
                </c:pt>
                <c:pt idx="57731">
                  <c:v>59940.05</c:v>
                </c:pt>
                <c:pt idx="57732">
                  <c:v>47528.78</c:v>
                </c:pt>
                <c:pt idx="57733">
                  <c:v>49694.43</c:v>
                </c:pt>
                <c:pt idx="57734">
                  <c:v>52754.43</c:v>
                </c:pt>
                <c:pt idx="57735">
                  <c:v>50517.98</c:v>
                </c:pt>
                <c:pt idx="57736">
                  <c:v>56791.54</c:v>
                </c:pt>
                <c:pt idx="57737">
                  <c:v>50818.879999999997</c:v>
                </c:pt>
                <c:pt idx="57738">
                  <c:v>50406.16</c:v>
                </c:pt>
                <c:pt idx="57739">
                  <c:v>49659.34</c:v>
                </c:pt>
                <c:pt idx="57740">
                  <c:v>48857.91</c:v>
                </c:pt>
                <c:pt idx="57741">
                  <c:v>51181.19</c:v>
                </c:pt>
                <c:pt idx="57742">
                  <c:v>55535.57</c:v>
                </c:pt>
                <c:pt idx="57743">
                  <c:v>54344.89</c:v>
                </c:pt>
                <c:pt idx="57744">
                  <c:v>55515.97</c:v>
                </c:pt>
                <c:pt idx="57745">
                  <c:v>51483.87</c:v>
                </c:pt>
                <c:pt idx="57746">
                  <c:v>59248.86</c:v>
                </c:pt>
                <c:pt idx="57747">
                  <c:v>58160.78</c:v>
                </c:pt>
                <c:pt idx="57748">
                  <c:v>56795.02</c:v>
                </c:pt>
                <c:pt idx="57749">
                  <c:v>55367.5</c:v>
                </c:pt>
                <c:pt idx="57750">
                  <c:v>53698.2</c:v>
                </c:pt>
                <c:pt idx="57751">
                  <c:v>55564.04</c:v>
                </c:pt>
                <c:pt idx="57752">
                  <c:v>53960.13</c:v>
                </c:pt>
                <c:pt idx="57753">
                  <c:v>52352.02</c:v>
                </c:pt>
                <c:pt idx="57754">
                  <c:v>50578.49</c:v>
                </c:pt>
                <c:pt idx="57755">
                  <c:v>54994.27</c:v>
                </c:pt>
                <c:pt idx="57756">
                  <c:v>54968.33</c:v>
                </c:pt>
                <c:pt idx="57757">
                  <c:v>52450.17</c:v>
                </c:pt>
                <c:pt idx="57758">
                  <c:v>50296.66</c:v>
                </c:pt>
                <c:pt idx="57759">
                  <c:v>50664.79</c:v>
                </c:pt>
                <c:pt idx="57760">
                  <c:v>56177.84</c:v>
                </c:pt>
                <c:pt idx="57761">
                  <c:v>54408.91</c:v>
                </c:pt>
                <c:pt idx="57762">
                  <c:v>51206.62</c:v>
                </c:pt>
                <c:pt idx="57763">
                  <c:v>51181.91</c:v>
                </c:pt>
                <c:pt idx="57764">
                  <c:v>55338.720000000001</c:v>
                </c:pt>
                <c:pt idx="57765">
                  <c:v>57989.79</c:v>
                </c:pt>
                <c:pt idx="57766">
                  <c:v>59880.25</c:v>
                </c:pt>
                <c:pt idx="57767">
                  <c:v>75415.710000000006</c:v>
                </c:pt>
                <c:pt idx="57768">
                  <c:v>55084.88</c:v>
                </c:pt>
                <c:pt idx="57769">
                  <c:v>62118.66</c:v>
                </c:pt>
                <c:pt idx="57770">
                  <c:v>64490.73</c:v>
                </c:pt>
                <c:pt idx="57771">
                  <c:v>82352.83</c:v>
                </c:pt>
                <c:pt idx="57772">
                  <c:v>54752.46</c:v>
                </c:pt>
                <c:pt idx="57773">
                  <c:v>55268.05</c:v>
                </c:pt>
                <c:pt idx="57774">
                  <c:v>55238.26</c:v>
                </c:pt>
                <c:pt idx="57775">
                  <c:v>54500.95</c:v>
                </c:pt>
                <c:pt idx="57776">
                  <c:v>51859.17</c:v>
                </c:pt>
                <c:pt idx="57777">
                  <c:v>54914.6</c:v>
                </c:pt>
                <c:pt idx="57778">
                  <c:v>56701.63</c:v>
                </c:pt>
                <c:pt idx="57779">
                  <c:v>56617.34</c:v>
                </c:pt>
                <c:pt idx="57780">
                  <c:v>51189.27</c:v>
                </c:pt>
                <c:pt idx="57781">
                  <c:v>52441.35</c:v>
                </c:pt>
                <c:pt idx="57782">
                  <c:v>56133.87</c:v>
                </c:pt>
                <c:pt idx="57783">
                  <c:v>62008.37</c:v>
                </c:pt>
                <c:pt idx="57784">
                  <c:v>50748.58</c:v>
                </c:pt>
                <c:pt idx="57785">
                  <c:v>50380.66</c:v>
                </c:pt>
                <c:pt idx="57786">
                  <c:v>61209.23</c:v>
                </c:pt>
                <c:pt idx="57787">
                  <c:v>56816.19</c:v>
                </c:pt>
                <c:pt idx="57788">
                  <c:v>48970.69</c:v>
                </c:pt>
                <c:pt idx="57789">
                  <c:v>46298.59</c:v>
                </c:pt>
                <c:pt idx="57790">
                  <c:v>49307.35</c:v>
                </c:pt>
                <c:pt idx="57791">
                  <c:v>51767.17</c:v>
                </c:pt>
                <c:pt idx="57792">
                  <c:v>51244.45</c:v>
                </c:pt>
                <c:pt idx="57793">
                  <c:v>52274.84</c:v>
                </c:pt>
                <c:pt idx="57794">
                  <c:v>52221.43</c:v>
                </c:pt>
                <c:pt idx="57795">
                  <c:v>56221.14</c:v>
                </c:pt>
                <c:pt idx="57796">
                  <c:v>56719.7</c:v>
                </c:pt>
                <c:pt idx="57797">
                  <c:v>53201.01</c:v>
                </c:pt>
                <c:pt idx="57798">
                  <c:v>54140.98</c:v>
                </c:pt>
                <c:pt idx="57799">
                  <c:v>65033.26</c:v>
                </c:pt>
                <c:pt idx="57800">
                  <c:v>56579.71</c:v>
                </c:pt>
                <c:pt idx="57801">
                  <c:v>54309.43</c:v>
                </c:pt>
                <c:pt idx="57802">
                  <c:v>50679.17</c:v>
                </c:pt>
                <c:pt idx="57803">
                  <c:v>56437.71</c:v>
                </c:pt>
                <c:pt idx="57804">
                  <c:v>54003.24</c:v>
                </c:pt>
                <c:pt idx="57805">
                  <c:v>53392.06</c:v>
                </c:pt>
                <c:pt idx="57806">
                  <c:v>50611.19</c:v>
                </c:pt>
                <c:pt idx="57807">
                  <c:v>53905.5</c:v>
                </c:pt>
                <c:pt idx="57808">
                  <c:v>55957.41</c:v>
                </c:pt>
                <c:pt idx="57809">
                  <c:v>50338.28</c:v>
                </c:pt>
                <c:pt idx="57810">
                  <c:v>51792.4</c:v>
                </c:pt>
                <c:pt idx="57811">
                  <c:v>47976.09</c:v>
                </c:pt>
                <c:pt idx="57812">
                  <c:v>54342.85</c:v>
                </c:pt>
                <c:pt idx="57813">
                  <c:v>54621.09</c:v>
                </c:pt>
                <c:pt idx="57814">
                  <c:v>53340.94</c:v>
                </c:pt>
                <c:pt idx="57815">
                  <c:v>51327.79</c:v>
                </c:pt>
                <c:pt idx="57816">
                  <c:v>48449.73</c:v>
                </c:pt>
                <c:pt idx="57817">
                  <c:v>47565.599999999999</c:v>
                </c:pt>
                <c:pt idx="57818">
                  <c:v>46737.21</c:v>
                </c:pt>
                <c:pt idx="57819">
                  <c:v>42136.93</c:v>
                </c:pt>
                <c:pt idx="57820">
                  <c:v>46288.35</c:v>
                </c:pt>
                <c:pt idx="57821">
                  <c:v>44623.72</c:v>
                </c:pt>
                <c:pt idx="57822">
                  <c:v>47848.480000000003</c:v>
                </c:pt>
                <c:pt idx="57823">
                  <c:v>39895.79</c:v>
                </c:pt>
                <c:pt idx="57824">
                  <c:v>46233.62</c:v>
                </c:pt>
                <c:pt idx="57825">
                  <c:v>45784.52</c:v>
                </c:pt>
                <c:pt idx="57826">
                  <c:v>44879.199999999997</c:v>
                </c:pt>
                <c:pt idx="57827">
                  <c:v>45041.63</c:v>
                </c:pt>
                <c:pt idx="57828">
                  <c:v>40862.69</c:v>
                </c:pt>
                <c:pt idx="57829">
                  <c:v>44355.27</c:v>
                </c:pt>
                <c:pt idx="57830">
                  <c:v>43757.599999999999</c:v>
                </c:pt>
                <c:pt idx="57831">
                  <c:v>44153.33</c:v>
                </c:pt>
                <c:pt idx="57832">
                  <c:v>43737.94</c:v>
                </c:pt>
                <c:pt idx="57833">
                  <c:v>47689.17</c:v>
                </c:pt>
                <c:pt idx="57834">
                  <c:v>48320.06</c:v>
                </c:pt>
                <c:pt idx="57835">
                  <c:v>48363.68</c:v>
                </c:pt>
                <c:pt idx="57836">
                  <c:v>44107.29</c:v>
                </c:pt>
                <c:pt idx="57837">
                  <c:v>48001.02</c:v>
                </c:pt>
                <c:pt idx="57838">
                  <c:v>48122.86</c:v>
                </c:pt>
                <c:pt idx="57839">
                  <c:v>47708.72</c:v>
                </c:pt>
                <c:pt idx="57840">
                  <c:v>45062.92</c:v>
                </c:pt>
                <c:pt idx="57841">
                  <c:v>43309.72</c:v>
                </c:pt>
                <c:pt idx="57842">
                  <c:v>48386.78</c:v>
                </c:pt>
                <c:pt idx="57843">
                  <c:v>46074.48</c:v>
                </c:pt>
                <c:pt idx="57844">
                  <c:v>42790.559999999998</c:v>
                </c:pt>
                <c:pt idx="57845">
                  <c:v>39985.269999999997</c:v>
                </c:pt>
                <c:pt idx="57846">
                  <c:v>44056.800000000003</c:v>
                </c:pt>
                <c:pt idx="57847">
                  <c:v>43652.51</c:v>
                </c:pt>
                <c:pt idx="57848">
                  <c:v>41776.379999999997</c:v>
                </c:pt>
                <c:pt idx="57849">
                  <c:v>39644.980000000003</c:v>
                </c:pt>
                <c:pt idx="57850">
                  <c:v>34729.86</c:v>
                </c:pt>
                <c:pt idx="57851">
                  <c:v>42284.85</c:v>
                </c:pt>
                <c:pt idx="57852">
                  <c:v>46464.66</c:v>
                </c:pt>
                <c:pt idx="57853">
                  <c:v>42106.27</c:v>
                </c:pt>
                <c:pt idx="57854">
                  <c:v>43891.21</c:v>
                </c:pt>
                <c:pt idx="57855">
                  <c:v>47235.17</c:v>
                </c:pt>
                <c:pt idx="57856">
                  <c:v>47221.58</c:v>
                </c:pt>
                <c:pt idx="57857">
                  <c:v>48135.7</c:v>
                </c:pt>
                <c:pt idx="57858">
                  <c:v>48140.97</c:v>
                </c:pt>
                <c:pt idx="57859">
                  <c:v>41618.559999999998</c:v>
                </c:pt>
                <c:pt idx="57860">
                  <c:v>48100.17</c:v>
                </c:pt>
                <c:pt idx="57861">
                  <c:v>46492.6</c:v>
                </c:pt>
                <c:pt idx="57862">
                  <c:v>51037</c:v>
                </c:pt>
                <c:pt idx="57863">
                  <c:v>40280.160000000003</c:v>
                </c:pt>
                <c:pt idx="57864">
                  <c:v>46794.16</c:v>
                </c:pt>
                <c:pt idx="57865">
                  <c:v>46865.17</c:v>
                </c:pt>
                <c:pt idx="57866">
                  <c:v>45103.199999999997</c:v>
                </c:pt>
                <c:pt idx="57867">
                  <c:v>41743.5</c:v>
                </c:pt>
                <c:pt idx="57868">
                  <c:v>52404.36</c:v>
                </c:pt>
                <c:pt idx="57869">
                  <c:v>48714.52</c:v>
                </c:pt>
                <c:pt idx="57870">
                  <c:v>46866.879999999997</c:v>
                </c:pt>
                <c:pt idx="57871">
                  <c:v>44891.91</c:v>
                </c:pt>
                <c:pt idx="57872">
                  <c:v>46592</c:v>
                </c:pt>
                <c:pt idx="57873">
                  <c:v>47030.22</c:v>
                </c:pt>
                <c:pt idx="57874">
                  <c:v>51315.76</c:v>
                </c:pt>
                <c:pt idx="57875">
                  <c:v>41661.160000000003</c:v>
                </c:pt>
                <c:pt idx="57876">
                  <c:v>42030.14</c:v>
                </c:pt>
                <c:pt idx="57877">
                  <c:v>46210.18</c:v>
                </c:pt>
                <c:pt idx="57878">
                  <c:v>45361.26</c:v>
                </c:pt>
                <c:pt idx="57879">
                  <c:v>46354.91</c:v>
                </c:pt>
                <c:pt idx="57880">
                  <c:v>40873.230000000003</c:v>
                </c:pt>
                <c:pt idx="57881">
                  <c:v>46569.13</c:v>
                </c:pt>
                <c:pt idx="57882">
                  <c:v>44726.02</c:v>
                </c:pt>
                <c:pt idx="57883">
                  <c:v>43793.55</c:v>
                </c:pt>
                <c:pt idx="57884">
                  <c:v>42504.57</c:v>
                </c:pt>
                <c:pt idx="57885">
                  <c:v>45879.45</c:v>
                </c:pt>
                <c:pt idx="57886">
                  <c:v>47961.49</c:v>
                </c:pt>
                <c:pt idx="57887">
                  <c:v>48870.04</c:v>
                </c:pt>
                <c:pt idx="57888">
                  <c:v>43635.49</c:v>
                </c:pt>
                <c:pt idx="57889">
                  <c:v>47201.83</c:v>
                </c:pt>
                <c:pt idx="57890">
                  <c:v>47209.19</c:v>
                </c:pt>
                <c:pt idx="57891">
                  <c:v>49495.67</c:v>
                </c:pt>
                <c:pt idx="57892">
                  <c:v>46701.68</c:v>
                </c:pt>
                <c:pt idx="57893">
                  <c:v>43774.86</c:v>
                </c:pt>
                <c:pt idx="57894">
                  <c:v>49041.73</c:v>
                </c:pt>
                <c:pt idx="57895">
                  <c:v>46080.27</c:v>
                </c:pt>
                <c:pt idx="57896">
                  <c:v>46401.68</c:v>
                </c:pt>
                <c:pt idx="57897">
                  <c:v>42100.04</c:v>
                </c:pt>
                <c:pt idx="57898">
                  <c:v>44062.53</c:v>
                </c:pt>
                <c:pt idx="57899">
                  <c:v>46141.83</c:v>
                </c:pt>
                <c:pt idx="57900">
                  <c:v>45309.56</c:v>
                </c:pt>
                <c:pt idx="57901">
                  <c:v>41305.26</c:v>
                </c:pt>
                <c:pt idx="57902">
                  <c:v>41023.800000000003</c:v>
                </c:pt>
                <c:pt idx="57903">
                  <c:v>47199.71</c:v>
                </c:pt>
                <c:pt idx="57904">
                  <c:v>45778.29</c:v>
                </c:pt>
                <c:pt idx="57905">
                  <c:v>41913.870000000003</c:v>
                </c:pt>
                <c:pt idx="57906">
                  <c:v>42021.1</c:v>
                </c:pt>
                <c:pt idx="57907">
                  <c:v>43409.919999999998</c:v>
                </c:pt>
                <c:pt idx="57908">
                  <c:v>45975.48</c:v>
                </c:pt>
                <c:pt idx="57909">
                  <c:v>44994.93</c:v>
                </c:pt>
                <c:pt idx="57910">
                  <c:v>46194.23</c:v>
                </c:pt>
                <c:pt idx="57911">
                  <c:v>40809.53</c:v>
                </c:pt>
                <c:pt idx="57912">
                  <c:v>47410.73</c:v>
                </c:pt>
                <c:pt idx="57913">
                  <c:v>47008.04</c:v>
                </c:pt>
                <c:pt idx="57914">
                  <c:v>51158.67</c:v>
                </c:pt>
                <c:pt idx="57915">
                  <c:v>35379.61</c:v>
                </c:pt>
                <c:pt idx="57916">
                  <c:v>45263.19</c:v>
                </c:pt>
                <c:pt idx="57917">
                  <c:v>47545.120000000003</c:v>
                </c:pt>
                <c:pt idx="57918">
                  <c:v>45872.31</c:v>
                </c:pt>
                <c:pt idx="57919">
                  <c:v>41042.339999999997</c:v>
                </c:pt>
                <c:pt idx="57920">
                  <c:v>46746.15</c:v>
                </c:pt>
                <c:pt idx="57921">
                  <c:v>49067.23</c:v>
                </c:pt>
                <c:pt idx="57922">
                  <c:v>47649.65</c:v>
                </c:pt>
                <c:pt idx="57923">
                  <c:v>43006.51</c:v>
                </c:pt>
                <c:pt idx="57924">
                  <c:v>44718.43</c:v>
                </c:pt>
                <c:pt idx="57925">
                  <c:v>47646.28</c:v>
                </c:pt>
                <c:pt idx="57926">
                  <c:v>50174.1</c:v>
                </c:pt>
                <c:pt idx="57927">
                  <c:v>42626.44</c:v>
                </c:pt>
                <c:pt idx="57928">
                  <c:v>42214.879999999997</c:v>
                </c:pt>
                <c:pt idx="57929">
                  <c:v>48536.15</c:v>
                </c:pt>
                <c:pt idx="57930">
                  <c:v>48678.38</c:v>
                </c:pt>
                <c:pt idx="57931">
                  <c:v>43205.31</c:v>
                </c:pt>
                <c:pt idx="57932">
                  <c:v>41958.15</c:v>
                </c:pt>
                <c:pt idx="57933">
                  <c:v>43510.49</c:v>
                </c:pt>
                <c:pt idx="57934">
                  <c:v>45494.29</c:v>
                </c:pt>
                <c:pt idx="57935">
                  <c:v>44708.46</c:v>
                </c:pt>
                <c:pt idx="57936">
                  <c:v>43619.79</c:v>
                </c:pt>
                <c:pt idx="57937">
                  <c:v>43447.09</c:v>
                </c:pt>
                <c:pt idx="57938">
                  <c:v>49694.42</c:v>
                </c:pt>
                <c:pt idx="57939">
                  <c:v>46527.96</c:v>
                </c:pt>
                <c:pt idx="57940">
                  <c:v>43997.45</c:v>
                </c:pt>
                <c:pt idx="57941">
                  <c:v>45126.01</c:v>
                </c:pt>
                <c:pt idx="57942">
                  <c:v>51368.71</c:v>
                </c:pt>
                <c:pt idx="57943">
                  <c:v>48334.92</c:v>
                </c:pt>
                <c:pt idx="57944">
                  <c:v>47817.46</c:v>
                </c:pt>
                <c:pt idx="57945">
                  <c:v>42673</c:v>
                </c:pt>
                <c:pt idx="57946">
                  <c:v>47859.71</c:v>
                </c:pt>
                <c:pt idx="57947">
                  <c:v>49446.5</c:v>
                </c:pt>
                <c:pt idx="57948">
                  <c:v>47583.16</c:v>
                </c:pt>
                <c:pt idx="57949">
                  <c:v>43082.87</c:v>
                </c:pt>
                <c:pt idx="57950">
                  <c:v>43735.29</c:v>
                </c:pt>
                <c:pt idx="57951">
                  <c:v>47875.05</c:v>
                </c:pt>
                <c:pt idx="57952">
                  <c:v>44758.46</c:v>
                </c:pt>
                <c:pt idx="57953">
                  <c:v>44160.99</c:v>
                </c:pt>
                <c:pt idx="57954">
                  <c:v>39980.19</c:v>
                </c:pt>
                <c:pt idx="57955">
                  <c:v>45663.14</c:v>
                </c:pt>
                <c:pt idx="57956">
                  <c:v>44775.89</c:v>
                </c:pt>
                <c:pt idx="57957">
                  <c:v>45019.75</c:v>
                </c:pt>
                <c:pt idx="57958">
                  <c:v>40456.36</c:v>
                </c:pt>
                <c:pt idx="57959">
                  <c:v>111241.81</c:v>
                </c:pt>
                <c:pt idx="57960">
                  <c:v>105728.28</c:v>
                </c:pt>
                <c:pt idx="57961">
                  <c:v>100089.54</c:v>
                </c:pt>
                <c:pt idx="57962">
                  <c:v>94350.12</c:v>
                </c:pt>
                <c:pt idx="57963">
                  <c:v>106781.92</c:v>
                </c:pt>
                <c:pt idx="57964">
                  <c:v>99505.06</c:v>
                </c:pt>
                <c:pt idx="57965">
                  <c:v>99977.96</c:v>
                </c:pt>
                <c:pt idx="57966">
                  <c:v>89084.14</c:v>
                </c:pt>
                <c:pt idx="57967">
                  <c:v>102967.83</c:v>
                </c:pt>
                <c:pt idx="57968">
                  <c:v>98645.97</c:v>
                </c:pt>
                <c:pt idx="57969">
                  <c:v>95475.59</c:v>
                </c:pt>
                <c:pt idx="57970">
                  <c:v>92119.52</c:v>
                </c:pt>
                <c:pt idx="57971">
                  <c:v>82412.639999999999</c:v>
                </c:pt>
                <c:pt idx="57972">
                  <c:v>96603.96</c:v>
                </c:pt>
                <c:pt idx="57973">
                  <c:v>89136.88</c:v>
                </c:pt>
                <c:pt idx="57974">
                  <c:v>93064</c:v>
                </c:pt>
                <c:pt idx="57975">
                  <c:v>89955.45</c:v>
                </c:pt>
                <c:pt idx="57976">
                  <c:v>98748.15</c:v>
                </c:pt>
                <c:pt idx="57977">
                  <c:v>97335.77</c:v>
                </c:pt>
                <c:pt idx="57978">
                  <c:v>95195.43</c:v>
                </c:pt>
                <c:pt idx="57979">
                  <c:v>88370.85</c:v>
                </c:pt>
                <c:pt idx="57980">
                  <c:v>101367.16</c:v>
                </c:pt>
                <c:pt idx="57981">
                  <c:v>97040.63</c:v>
                </c:pt>
                <c:pt idx="57982">
                  <c:v>94129.41</c:v>
                </c:pt>
                <c:pt idx="57983">
                  <c:v>89854.17</c:v>
                </c:pt>
                <c:pt idx="57984">
                  <c:v>87247.77</c:v>
                </c:pt>
                <c:pt idx="57985">
                  <c:v>97365.02</c:v>
                </c:pt>
                <c:pt idx="57986">
                  <c:v>92163.82</c:v>
                </c:pt>
                <c:pt idx="57987">
                  <c:v>86068.29</c:v>
                </c:pt>
                <c:pt idx="57988">
                  <c:v>84953.2</c:v>
                </c:pt>
                <c:pt idx="57989">
                  <c:v>94695.12</c:v>
                </c:pt>
                <c:pt idx="57990">
                  <c:v>91791.57</c:v>
                </c:pt>
                <c:pt idx="57991">
                  <c:v>87374.55</c:v>
                </c:pt>
                <c:pt idx="57992">
                  <c:v>79090.8</c:v>
                </c:pt>
                <c:pt idx="57993">
                  <c:v>80180.149999999994</c:v>
                </c:pt>
                <c:pt idx="57994">
                  <c:v>85561.51</c:v>
                </c:pt>
                <c:pt idx="57995">
                  <c:v>92035.59</c:v>
                </c:pt>
                <c:pt idx="57996">
                  <c:v>85804.15</c:v>
                </c:pt>
                <c:pt idx="57997">
                  <c:v>89862.09</c:v>
                </c:pt>
                <c:pt idx="57998">
                  <c:v>107641.79</c:v>
                </c:pt>
                <c:pt idx="57999">
                  <c:v>113524.06</c:v>
                </c:pt>
                <c:pt idx="58000">
                  <c:v>124341.04</c:v>
                </c:pt>
                <c:pt idx="58001">
                  <c:v>137945.99</c:v>
                </c:pt>
                <c:pt idx="58002">
                  <c:v>97935.16</c:v>
                </c:pt>
                <c:pt idx="58003">
                  <c:v>112572.92</c:v>
                </c:pt>
                <c:pt idx="58004">
                  <c:v>120824.8</c:v>
                </c:pt>
                <c:pt idx="58005">
                  <c:v>139394.42000000001</c:v>
                </c:pt>
                <c:pt idx="58006">
                  <c:v>82745.61</c:v>
                </c:pt>
                <c:pt idx="58007">
                  <c:v>97515.01</c:v>
                </c:pt>
                <c:pt idx="58008">
                  <c:v>99280.92</c:v>
                </c:pt>
                <c:pt idx="58009">
                  <c:v>94654.31</c:v>
                </c:pt>
                <c:pt idx="58010">
                  <c:v>88151.15</c:v>
                </c:pt>
                <c:pt idx="58011">
                  <c:v>106638.32</c:v>
                </c:pt>
                <c:pt idx="58012">
                  <c:v>100125.2</c:v>
                </c:pt>
                <c:pt idx="58013">
                  <c:v>92986.04</c:v>
                </c:pt>
                <c:pt idx="58014">
                  <c:v>89417.01</c:v>
                </c:pt>
                <c:pt idx="58015">
                  <c:v>97438.9</c:v>
                </c:pt>
                <c:pt idx="58016">
                  <c:v>95510.85</c:v>
                </c:pt>
                <c:pt idx="58017">
                  <c:v>103294.47</c:v>
                </c:pt>
                <c:pt idx="58018">
                  <c:v>84613.74</c:v>
                </c:pt>
                <c:pt idx="58019">
                  <c:v>87860.33</c:v>
                </c:pt>
                <c:pt idx="58020">
                  <c:v>93260</c:v>
                </c:pt>
                <c:pt idx="58021">
                  <c:v>91012.59</c:v>
                </c:pt>
                <c:pt idx="58022">
                  <c:v>97667.14</c:v>
                </c:pt>
                <c:pt idx="58023">
                  <c:v>86919.33</c:v>
                </c:pt>
                <c:pt idx="58024">
                  <c:v>94385.63</c:v>
                </c:pt>
                <c:pt idx="58025">
                  <c:v>90079.37</c:v>
                </c:pt>
                <c:pt idx="58026">
                  <c:v>85102.89</c:v>
                </c:pt>
                <c:pt idx="58027">
                  <c:v>88335.66</c:v>
                </c:pt>
                <c:pt idx="58028">
                  <c:v>96039.14</c:v>
                </c:pt>
                <c:pt idx="58029">
                  <c:v>94186.34</c:v>
                </c:pt>
                <c:pt idx="58030">
                  <c:v>95794.58</c:v>
                </c:pt>
                <c:pt idx="58031">
                  <c:v>87571.55</c:v>
                </c:pt>
                <c:pt idx="58032">
                  <c:v>99580.53</c:v>
                </c:pt>
                <c:pt idx="58033">
                  <c:v>99478.26</c:v>
                </c:pt>
                <c:pt idx="58034">
                  <c:v>98480.43</c:v>
                </c:pt>
                <c:pt idx="58035">
                  <c:v>92644.69</c:v>
                </c:pt>
                <c:pt idx="58036">
                  <c:v>90542.27</c:v>
                </c:pt>
                <c:pt idx="58037">
                  <c:v>97489.98</c:v>
                </c:pt>
                <c:pt idx="58038">
                  <c:v>93726.77</c:v>
                </c:pt>
                <c:pt idx="58039">
                  <c:v>93537.24</c:v>
                </c:pt>
                <c:pt idx="58040">
                  <c:v>85919.58</c:v>
                </c:pt>
                <c:pt idx="58041">
                  <c:v>94082.08</c:v>
                </c:pt>
                <c:pt idx="58042">
                  <c:v>93593.54</c:v>
                </c:pt>
                <c:pt idx="58043">
                  <c:v>89485.75</c:v>
                </c:pt>
                <c:pt idx="58044">
                  <c:v>85229.81</c:v>
                </c:pt>
                <c:pt idx="58045">
                  <c:v>85760.01</c:v>
                </c:pt>
                <c:pt idx="58046">
                  <c:v>100861.53</c:v>
                </c:pt>
                <c:pt idx="58047">
                  <c:v>99228.65</c:v>
                </c:pt>
                <c:pt idx="58048">
                  <c:v>91903.91</c:v>
                </c:pt>
                <c:pt idx="58049">
                  <c:v>93745.53</c:v>
                </c:pt>
                <c:pt idx="58050">
                  <c:v>108413.49</c:v>
                </c:pt>
                <c:pt idx="58051">
                  <c:v>118900.91</c:v>
                </c:pt>
                <c:pt idx="58052">
                  <c:v>122853.82</c:v>
                </c:pt>
                <c:pt idx="58053">
                  <c:v>148673.48000000001</c:v>
                </c:pt>
                <c:pt idx="58054">
                  <c:v>104344.46</c:v>
                </c:pt>
                <c:pt idx="58055">
                  <c:v>125408.08</c:v>
                </c:pt>
                <c:pt idx="58056">
                  <c:v>132039.43</c:v>
                </c:pt>
                <c:pt idx="58057">
                  <c:v>155606.07999999999</c:v>
                </c:pt>
                <c:pt idx="58058">
                  <c:v>94163.04</c:v>
                </c:pt>
                <c:pt idx="58059">
                  <c:v>103254.46</c:v>
                </c:pt>
                <c:pt idx="58060">
                  <c:v>106775.86</c:v>
                </c:pt>
                <c:pt idx="58061">
                  <c:v>100922.59</c:v>
                </c:pt>
                <c:pt idx="58062">
                  <c:v>94116.42</c:v>
                </c:pt>
                <c:pt idx="58063">
                  <c:v>105047.36</c:v>
                </c:pt>
                <c:pt idx="58064">
                  <c:v>110405.83</c:v>
                </c:pt>
                <c:pt idx="58065">
                  <c:v>107237.71</c:v>
                </c:pt>
                <c:pt idx="58066">
                  <c:v>96321.01</c:v>
                </c:pt>
                <c:pt idx="58067">
                  <c:v>100868.45</c:v>
                </c:pt>
                <c:pt idx="58068">
                  <c:v>110145.24</c:v>
                </c:pt>
                <c:pt idx="58069">
                  <c:v>112803.56</c:v>
                </c:pt>
                <c:pt idx="58070">
                  <c:v>95842.64</c:v>
                </c:pt>
                <c:pt idx="58071">
                  <c:v>91530.3</c:v>
                </c:pt>
                <c:pt idx="58072">
                  <c:v>114341.11</c:v>
                </c:pt>
                <c:pt idx="58073">
                  <c:v>104240.89</c:v>
                </c:pt>
                <c:pt idx="58074">
                  <c:v>94650.71</c:v>
                </c:pt>
                <c:pt idx="58075">
                  <c:v>89365.89</c:v>
                </c:pt>
                <c:pt idx="58076">
                  <c:v>92846.82</c:v>
                </c:pt>
                <c:pt idx="58077">
                  <c:v>97360.34</c:v>
                </c:pt>
                <c:pt idx="58078">
                  <c:v>97841.75</c:v>
                </c:pt>
                <c:pt idx="58079">
                  <c:v>97676.93</c:v>
                </c:pt>
                <c:pt idx="58080">
                  <c:v>97946.52</c:v>
                </c:pt>
                <c:pt idx="58081">
                  <c:v>106107.67</c:v>
                </c:pt>
                <c:pt idx="58082">
                  <c:v>102911.54</c:v>
                </c:pt>
                <c:pt idx="58083">
                  <c:v>97756.5</c:v>
                </c:pt>
                <c:pt idx="58084">
                  <c:v>99995</c:v>
                </c:pt>
                <c:pt idx="58085">
                  <c:v>117631.29</c:v>
                </c:pt>
                <c:pt idx="58086">
                  <c:v>104876.59</c:v>
                </c:pt>
                <c:pt idx="58087">
                  <c:v>102480.16</c:v>
                </c:pt>
                <c:pt idx="58088">
                  <c:v>95288.21</c:v>
                </c:pt>
                <c:pt idx="58089">
                  <c:v>104187.97</c:v>
                </c:pt>
                <c:pt idx="58090">
                  <c:v>104312.39</c:v>
                </c:pt>
                <c:pt idx="58091">
                  <c:v>102025.59</c:v>
                </c:pt>
                <c:pt idx="58092">
                  <c:v>92254.28</c:v>
                </c:pt>
                <c:pt idx="58093">
                  <c:v>97124.59</c:v>
                </c:pt>
                <c:pt idx="58094">
                  <c:v>103544.25</c:v>
                </c:pt>
                <c:pt idx="58095">
                  <c:v>95487.92</c:v>
                </c:pt>
                <c:pt idx="58096">
                  <c:v>97524.78</c:v>
                </c:pt>
                <c:pt idx="58097">
                  <c:v>90778.91</c:v>
                </c:pt>
                <c:pt idx="58098">
                  <c:v>105457.17</c:v>
                </c:pt>
                <c:pt idx="58099">
                  <c:v>107386.22</c:v>
                </c:pt>
                <c:pt idx="58100">
                  <c:v>100390.24</c:v>
                </c:pt>
                <c:pt idx="58101">
                  <c:v>97646.76</c:v>
                </c:pt>
                <c:pt idx="58102">
                  <c:v>40815.870000000003</c:v>
                </c:pt>
                <c:pt idx="58103">
                  <c:v>39393.629999999997</c:v>
                </c:pt>
                <c:pt idx="58104">
                  <c:v>39083.480000000003</c:v>
                </c:pt>
                <c:pt idx="58105">
                  <c:v>34728.959999999999</c:v>
                </c:pt>
                <c:pt idx="58106">
                  <c:v>38419.08</c:v>
                </c:pt>
                <c:pt idx="58107">
                  <c:v>38534.99</c:v>
                </c:pt>
                <c:pt idx="58108">
                  <c:v>42647.839999999997</c:v>
                </c:pt>
                <c:pt idx="58109">
                  <c:v>33726.51</c:v>
                </c:pt>
                <c:pt idx="58110">
                  <c:v>45740.55</c:v>
                </c:pt>
                <c:pt idx="58111">
                  <c:v>46551.02</c:v>
                </c:pt>
                <c:pt idx="58112">
                  <c:v>39586.78</c:v>
                </c:pt>
                <c:pt idx="58113">
                  <c:v>36250.6</c:v>
                </c:pt>
                <c:pt idx="58114">
                  <c:v>35190.31</c:v>
                </c:pt>
                <c:pt idx="58115">
                  <c:v>41391.74</c:v>
                </c:pt>
                <c:pt idx="58116">
                  <c:v>39738.870000000003</c:v>
                </c:pt>
                <c:pt idx="58117">
                  <c:v>38255.35</c:v>
                </c:pt>
                <c:pt idx="58118">
                  <c:v>41195.56</c:v>
                </c:pt>
                <c:pt idx="58119">
                  <c:v>44115.94</c:v>
                </c:pt>
                <c:pt idx="58120">
                  <c:v>42249.06</c:v>
                </c:pt>
                <c:pt idx="58121">
                  <c:v>42761.440000000002</c:v>
                </c:pt>
                <c:pt idx="58122">
                  <c:v>37631.370000000003</c:v>
                </c:pt>
                <c:pt idx="58123">
                  <c:v>49466.15</c:v>
                </c:pt>
                <c:pt idx="58124">
                  <c:v>45237.82</c:v>
                </c:pt>
                <c:pt idx="58125">
                  <c:v>40768.129999999997</c:v>
                </c:pt>
                <c:pt idx="58126">
                  <c:v>39220.03</c:v>
                </c:pt>
                <c:pt idx="58127">
                  <c:v>38177.589999999997</c:v>
                </c:pt>
                <c:pt idx="58128">
                  <c:v>42257.75</c:v>
                </c:pt>
                <c:pt idx="58129">
                  <c:v>38907.67</c:v>
                </c:pt>
                <c:pt idx="58130">
                  <c:v>35652.120000000003</c:v>
                </c:pt>
                <c:pt idx="58131">
                  <c:v>33323.81</c:v>
                </c:pt>
                <c:pt idx="58132">
                  <c:v>42043.19</c:v>
                </c:pt>
                <c:pt idx="58133">
                  <c:v>39594.22</c:v>
                </c:pt>
                <c:pt idx="58134">
                  <c:v>37482.46</c:v>
                </c:pt>
                <c:pt idx="58135">
                  <c:v>32964.85</c:v>
                </c:pt>
                <c:pt idx="58136">
                  <c:v>33366.35</c:v>
                </c:pt>
                <c:pt idx="58137">
                  <c:v>39182.71</c:v>
                </c:pt>
                <c:pt idx="58138">
                  <c:v>39614.85</c:v>
                </c:pt>
                <c:pt idx="58139">
                  <c:v>36237.129999999997</c:v>
                </c:pt>
                <c:pt idx="58140">
                  <c:v>35306.78</c:v>
                </c:pt>
                <c:pt idx="58141">
                  <c:v>43646.92</c:v>
                </c:pt>
                <c:pt idx="58142">
                  <c:v>47530.080000000002</c:v>
                </c:pt>
                <c:pt idx="58143">
                  <c:v>48912.52</c:v>
                </c:pt>
                <c:pt idx="58144">
                  <c:v>52240</c:v>
                </c:pt>
                <c:pt idx="58145">
                  <c:v>34385.61</c:v>
                </c:pt>
                <c:pt idx="58146">
                  <c:v>42246.58</c:v>
                </c:pt>
                <c:pt idx="58147">
                  <c:v>44302.13</c:v>
                </c:pt>
                <c:pt idx="58148">
                  <c:v>57706.34</c:v>
                </c:pt>
                <c:pt idx="58149">
                  <c:v>36267.449999999997</c:v>
                </c:pt>
                <c:pt idx="58150">
                  <c:v>38947.79</c:v>
                </c:pt>
                <c:pt idx="58151">
                  <c:v>40591.79</c:v>
                </c:pt>
                <c:pt idx="58152">
                  <c:v>36156.76</c:v>
                </c:pt>
                <c:pt idx="58153">
                  <c:v>34713.24</c:v>
                </c:pt>
                <c:pt idx="58154">
                  <c:v>44521.97</c:v>
                </c:pt>
                <c:pt idx="58155">
                  <c:v>38674.980000000003</c:v>
                </c:pt>
                <c:pt idx="58156">
                  <c:v>38346.85</c:v>
                </c:pt>
                <c:pt idx="58157">
                  <c:v>35709.64</c:v>
                </c:pt>
                <c:pt idx="58158">
                  <c:v>39218.92</c:v>
                </c:pt>
                <c:pt idx="58159">
                  <c:v>40649.599999999999</c:v>
                </c:pt>
                <c:pt idx="58160">
                  <c:v>44342.68</c:v>
                </c:pt>
                <c:pt idx="58161">
                  <c:v>34601.24</c:v>
                </c:pt>
                <c:pt idx="58162">
                  <c:v>36286.42</c:v>
                </c:pt>
                <c:pt idx="58163">
                  <c:v>41033.47</c:v>
                </c:pt>
                <c:pt idx="58164">
                  <c:v>40806.129999999997</c:v>
                </c:pt>
                <c:pt idx="58165">
                  <c:v>45704.04</c:v>
                </c:pt>
                <c:pt idx="58166">
                  <c:v>39136.18</c:v>
                </c:pt>
                <c:pt idx="58167">
                  <c:v>40792.75</c:v>
                </c:pt>
                <c:pt idx="58168">
                  <c:v>40464.92</c:v>
                </c:pt>
                <c:pt idx="58169">
                  <c:v>39092.959999999999</c:v>
                </c:pt>
                <c:pt idx="58170">
                  <c:v>39625.730000000003</c:v>
                </c:pt>
                <c:pt idx="58171">
                  <c:v>42813.34</c:v>
                </c:pt>
                <c:pt idx="58172">
                  <c:v>42694.07</c:v>
                </c:pt>
                <c:pt idx="58173">
                  <c:v>44062.17</c:v>
                </c:pt>
                <c:pt idx="58174">
                  <c:v>37450.800000000003</c:v>
                </c:pt>
                <c:pt idx="58175">
                  <c:v>46222.13</c:v>
                </c:pt>
                <c:pt idx="58176">
                  <c:v>47413.97</c:v>
                </c:pt>
                <c:pt idx="58177">
                  <c:v>42288.32</c:v>
                </c:pt>
                <c:pt idx="58178">
                  <c:v>38394.01</c:v>
                </c:pt>
                <c:pt idx="58179">
                  <c:v>37931.07</c:v>
                </c:pt>
                <c:pt idx="58180">
                  <c:v>39872.11</c:v>
                </c:pt>
                <c:pt idx="58181">
                  <c:v>40223.74</c:v>
                </c:pt>
                <c:pt idx="58182">
                  <c:v>37849.019999999997</c:v>
                </c:pt>
                <c:pt idx="58183">
                  <c:v>33122.269999999997</c:v>
                </c:pt>
                <c:pt idx="58184">
                  <c:v>38718.93</c:v>
                </c:pt>
                <c:pt idx="58185">
                  <c:v>41014.01</c:v>
                </c:pt>
                <c:pt idx="58186">
                  <c:v>38159.589999999997</c:v>
                </c:pt>
                <c:pt idx="58187">
                  <c:v>33402.82</c:v>
                </c:pt>
                <c:pt idx="58188">
                  <c:v>34174.769999999997</c:v>
                </c:pt>
                <c:pt idx="58189">
                  <c:v>40939.449999999997</c:v>
                </c:pt>
                <c:pt idx="58190">
                  <c:v>37799.19</c:v>
                </c:pt>
                <c:pt idx="58191">
                  <c:v>34944.57</c:v>
                </c:pt>
                <c:pt idx="58192">
                  <c:v>33306.089999999997</c:v>
                </c:pt>
                <c:pt idx="58193">
                  <c:v>41516.01</c:v>
                </c:pt>
                <c:pt idx="58194">
                  <c:v>47026.74</c:v>
                </c:pt>
                <c:pt idx="58195">
                  <c:v>51482.94</c:v>
                </c:pt>
                <c:pt idx="58196">
                  <c:v>53081.01</c:v>
                </c:pt>
                <c:pt idx="58197">
                  <c:v>36015.96</c:v>
                </c:pt>
                <c:pt idx="58198">
                  <c:v>46142.06</c:v>
                </c:pt>
                <c:pt idx="58199">
                  <c:v>47962.41</c:v>
                </c:pt>
                <c:pt idx="58200">
                  <c:v>60116.7</c:v>
                </c:pt>
                <c:pt idx="58201">
                  <c:v>36695.279999999999</c:v>
                </c:pt>
                <c:pt idx="58202">
                  <c:v>42585.04</c:v>
                </c:pt>
                <c:pt idx="58203">
                  <c:v>41093.269999999997</c:v>
                </c:pt>
                <c:pt idx="58204">
                  <c:v>39868.44</c:v>
                </c:pt>
                <c:pt idx="58205">
                  <c:v>36572.31</c:v>
                </c:pt>
                <c:pt idx="58206">
                  <c:v>40570.82</c:v>
                </c:pt>
                <c:pt idx="58207">
                  <c:v>44355.45</c:v>
                </c:pt>
                <c:pt idx="58208">
                  <c:v>42400.93</c:v>
                </c:pt>
                <c:pt idx="58209">
                  <c:v>37525.75</c:v>
                </c:pt>
                <c:pt idx="58210">
                  <c:v>39619.69</c:v>
                </c:pt>
                <c:pt idx="58211">
                  <c:v>45146.35</c:v>
                </c:pt>
                <c:pt idx="58212">
                  <c:v>46489.83</c:v>
                </c:pt>
                <c:pt idx="58213">
                  <c:v>37572.58</c:v>
                </c:pt>
                <c:pt idx="58214">
                  <c:v>37624.629999999997</c:v>
                </c:pt>
                <c:pt idx="58215">
                  <c:v>50042.28</c:v>
                </c:pt>
                <c:pt idx="58216">
                  <c:v>49328.89</c:v>
                </c:pt>
                <c:pt idx="58217">
                  <c:v>38319.71</c:v>
                </c:pt>
                <c:pt idx="58218">
                  <c:v>36252.199999999997</c:v>
                </c:pt>
                <c:pt idx="58219">
                  <c:v>39497.019999999997</c:v>
                </c:pt>
                <c:pt idx="58220">
                  <c:v>39971.19</c:v>
                </c:pt>
                <c:pt idx="58221">
                  <c:v>41735.370000000003</c:v>
                </c:pt>
                <c:pt idx="58222">
                  <c:v>43937.97</c:v>
                </c:pt>
                <c:pt idx="58223">
                  <c:v>45230.79</c:v>
                </c:pt>
                <c:pt idx="58224">
                  <c:v>46469.13</c:v>
                </c:pt>
                <c:pt idx="58225">
                  <c:v>47101.38</c:v>
                </c:pt>
                <c:pt idx="58226">
                  <c:v>44287.56</c:v>
                </c:pt>
                <c:pt idx="58227">
                  <c:v>46111.23</c:v>
                </c:pt>
                <c:pt idx="58228">
                  <c:v>60994.99</c:v>
                </c:pt>
                <c:pt idx="58229">
                  <c:v>46805.54</c:v>
                </c:pt>
                <c:pt idx="58230">
                  <c:v>44604.72</c:v>
                </c:pt>
                <c:pt idx="58231">
                  <c:v>41243.57</c:v>
                </c:pt>
                <c:pt idx="58232">
                  <c:v>45853.41</c:v>
                </c:pt>
                <c:pt idx="58233">
                  <c:v>45968.07</c:v>
                </c:pt>
                <c:pt idx="58234">
                  <c:v>44271.81</c:v>
                </c:pt>
                <c:pt idx="58235">
                  <c:v>40601.83</c:v>
                </c:pt>
                <c:pt idx="58236">
                  <c:v>42373.5</c:v>
                </c:pt>
                <c:pt idx="58237">
                  <c:v>49444.68</c:v>
                </c:pt>
                <c:pt idx="58238">
                  <c:v>43220.07</c:v>
                </c:pt>
                <c:pt idx="58239">
                  <c:v>43684.68</c:v>
                </c:pt>
                <c:pt idx="58240">
                  <c:v>38175.4</c:v>
                </c:pt>
                <c:pt idx="58241">
                  <c:v>44089.37</c:v>
                </c:pt>
                <c:pt idx="58242">
                  <c:v>44940.97</c:v>
                </c:pt>
                <c:pt idx="58243">
                  <c:v>43285.18</c:v>
                </c:pt>
                <c:pt idx="58244">
                  <c:v>38858.720000000001</c:v>
                </c:pt>
                <c:pt idx="58245">
                  <c:v>40100.82</c:v>
                </c:pt>
                <c:pt idx="58246">
                  <c:v>41189.129999999997</c:v>
                </c:pt>
                <c:pt idx="58247">
                  <c:v>48080.67</c:v>
                </c:pt>
                <c:pt idx="58248">
                  <c:v>35521.58</c:v>
                </c:pt>
                <c:pt idx="58249">
                  <c:v>39749.910000000003</c:v>
                </c:pt>
                <c:pt idx="58250">
                  <c:v>40321.949999999997</c:v>
                </c:pt>
                <c:pt idx="58251">
                  <c:v>42091.51</c:v>
                </c:pt>
                <c:pt idx="58252">
                  <c:v>36881.550000000003</c:v>
                </c:pt>
                <c:pt idx="58253">
                  <c:v>47135.519999999997</c:v>
                </c:pt>
                <c:pt idx="58254">
                  <c:v>48786.42</c:v>
                </c:pt>
                <c:pt idx="58255">
                  <c:v>42579.47</c:v>
                </c:pt>
                <c:pt idx="58256">
                  <c:v>41284.93</c:v>
                </c:pt>
                <c:pt idx="58257">
                  <c:v>39898.06</c:v>
                </c:pt>
                <c:pt idx="58258">
                  <c:v>44850.35</c:v>
                </c:pt>
                <c:pt idx="58259">
                  <c:v>46652.86</c:v>
                </c:pt>
                <c:pt idx="58260">
                  <c:v>44602.7</c:v>
                </c:pt>
                <c:pt idx="58261">
                  <c:v>46498.8</c:v>
                </c:pt>
                <c:pt idx="58262">
                  <c:v>54666.93</c:v>
                </c:pt>
                <c:pt idx="58263">
                  <c:v>44922.87</c:v>
                </c:pt>
                <c:pt idx="58264">
                  <c:v>45599.1</c:v>
                </c:pt>
                <c:pt idx="58265">
                  <c:v>41504.33</c:v>
                </c:pt>
                <c:pt idx="58266">
                  <c:v>48577.11</c:v>
                </c:pt>
                <c:pt idx="58267">
                  <c:v>45696.11</c:v>
                </c:pt>
                <c:pt idx="58268">
                  <c:v>42742.82</c:v>
                </c:pt>
                <c:pt idx="58269">
                  <c:v>40378.36</c:v>
                </c:pt>
                <c:pt idx="58270">
                  <c:v>41430.83</c:v>
                </c:pt>
                <c:pt idx="58271">
                  <c:v>44570.82</c:v>
                </c:pt>
                <c:pt idx="58272">
                  <c:v>42916.26</c:v>
                </c:pt>
                <c:pt idx="58273">
                  <c:v>38225.49</c:v>
                </c:pt>
                <c:pt idx="58274">
                  <c:v>36210.42</c:v>
                </c:pt>
                <c:pt idx="58275">
                  <c:v>39124.519999999997</c:v>
                </c:pt>
                <c:pt idx="58276">
                  <c:v>36647.519999999997</c:v>
                </c:pt>
                <c:pt idx="58277">
                  <c:v>34377.43</c:v>
                </c:pt>
                <c:pt idx="58278">
                  <c:v>31765.31</c:v>
                </c:pt>
                <c:pt idx="58279">
                  <c:v>33334.199999999997</c:v>
                </c:pt>
                <c:pt idx="58280">
                  <c:v>33780.589999999997</c:v>
                </c:pt>
                <c:pt idx="58281">
                  <c:v>35574.93</c:v>
                </c:pt>
                <c:pt idx="58282">
                  <c:v>34096.42</c:v>
                </c:pt>
                <c:pt idx="58283">
                  <c:v>36688.5</c:v>
                </c:pt>
                <c:pt idx="58284">
                  <c:v>35566.699999999997</c:v>
                </c:pt>
                <c:pt idx="58285">
                  <c:v>35449.839999999997</c:v>
                </c:pt>
                <c:pt idx="58286">
                  <c:v>34623.910000000003</c:v>
                </c:pt>
                <c:pt idx="58287">
                  <c:v>43608.06</c:v>
                </c:pt>
                <c:pt idx="58288">
                  <c:v>29267.05</c:v>
                </c:pt>
                <c:pt idx="58289">
                  <c:v>32955.519999999997</c:v>
                </c:pt>
                <c:pt idx="58290">
                  <c:v>33717.06</c:v>
                </c:pt>
                <c:pt idx="58291">
                  <c:v>45677.14</c:v>
                </c:pt>
                <c:pt idx="58292">
                  <c:v>31286.23</c:v>
                </c:pt>
                <c:pt idx="58293">
                  <c:v>34659.870000000003</c:v>
                </c:pt>
                <c:pt idx="58294">
                  <c:v>35618.089999999997</c:v>
                </c:pt>
                <c:pt idx="58295">
                  <c:v>35953.120000000003</c:v>
                </c:pt>
                <c:pt idx="58296">
                  <c:v>35729.69</c:v>
                </c:pt>
                <c:pt idx="58297">
                  <c:v>39312.839999999997</c:v>
                </c:pt>
                <c:pt idx="58298">
                  <c:v>37374.129999999997</c:v>
                </c:pt>
                <c:pt idx="58299">
                  <c:v>46391.73</c:v>
                </c:pt>
                <c:pt idx="58300">
                  <c:v>38320.9</c:v>
                </c:pt>
                <c:pt idx="58301">
                  <c:v>38288.99</c:v>
                </c:pt>
                <c:pt idx="58302">
                  <c:v>38528.94</c:v>
                </c:pt>
                <c:pt idx="58303">
                  <c:v>46321.1</c:v>
                </c:pt>
                <c:pt idx="58304">
                  <c:v>38360.53</c:v>
                </c:pt>
                <c:pt idx="58305">
                  <c:v>39904.18</c:v>
                </c:pt>
                <c:pt idx="58306">
                  <c:v>42898.79</c:v>
                </c:pt>
                <c:pt idx="58307">
                  <c:v>42076.53</c:v>
                </c:pt>
                <c:pt idx="58308">
                  <c:v>48461.74</c:v>
                </c:pt>
                <c:pt idx="58309">
                  <c:v>45789.23</c:v>
                </c:pt>
                <c:pt idx="58310">
                  <c:v>44325.29</c:v>
                </c:pt>
                <c:pt idx="58311">
                  <c:v>47068.95</c:v>
                </c:pt>
                <c:pt idx="58312">
                  <c:v>40278.43</c:v>
                </c:pt>
                <c:pt idx="58313">
                  <c:v>45354.43</c:v>
                </c:pt>
                <c:pt idx="58314">
                  <c:v>48469.05</c:v>
                </c:pt>
                <c:pt idx="58315">
                  <c:v>43610.33</c:v>
                </c:pt>
                <c:pt idx="58316">
                  <c:v>42012.54</c:v>
                </c:pt>
                <c:pt idx="58317">
                  <c:v>43577.48</c:v>
                </c:pt>
                <c:pt idx="58318">
                  <c:v>49569.16</c:v>
                </c:pt>
                <c:pt idx="58319">
                  <c:v>48223.58</c:v>
                </c:pt>
                <c:pt idx="58320">
                  <c:v>45642.44</c:v>
                </c:pt>
                <c:pt idx="58321">
                  <c:v>44028.5</c:v>
                </c:pt>
                <c:pt idx="58322">
                  <c:v>46928.07</c:v>
                </c:pt>
                <c:pt idx="58323">
                  <c:v>49708.7</c:v>
                </c:pt>
                <c:pt idx="58324">
                  <c:v>46061.41</c:v>
                </c:pt>
                <c:pt idx="58325">
                  <c:v>43666.59</c:v>
                </c:pt>
                <c:pt idx="58326">
                  <c:v>42706.18</c:v>
                </c:pt>
                <c:pt idx="58327">
                  <c:v>44736.42</c:v>
                </c:pt>
                <c:pt idx="58328">
                  <c:v>44133.3</c:v>
                </c:pt>
                <c:pt idx="58329">
                  <c:v>40729.11</c:v>
                </c:pt>
                <c:pt idx="58330">
                  <c:v>37353.89</c:v>
                </c:pt>
                <c:pt idx="58331">
                  <c:v>38287.24</c:v>
                </c:pt>
                <c:pt idx="58332">
                  <c:v>42413.56</c:v>
                </c:pt>
                <c:pt idx="58333">
                  <c:v>40401.85</c:v>
                </c:pt>
                <c:pt idx="58334">
                  <c:v>37211.67</c:v>
                </c:pt>
                <c:pt idx="58335">
                  <c:v>38306.300000000003</c:v>
                </c:pt>
                <c:pt idx="58336">
                  <c:v>37874.21</c:v>
                </c:pt>
                <c:pt idx="58337">
                  <c:v>38700.769999999997</c:v>
                </c:pt>
                <c:pt idx="58338">
                  <c:v>37817.199999999997</c:v>
                </c:pt>
                <c:pt idx="58339">
                  <c:v>45377.39</c:v>
                </c:pt>
                <c:pt idx="58340">
                  <c:v>34269.839999999997</c:v>
                </c:pt>
                <c:pt idx="58341">
                  <c:v>36571.75</c:v>
                </c:pt>
                <c:pt idx="58342">
                  <c:v>37767.33</c:v>
                </c:pt>
                <c:pt idx="58343">
                  <c:v>49015.23</c:v>
                </c:pt>
                <c:pt idx="58344">
                  <c:v>36786.550000000003</c:v>
                </c:pt>
                <c:pt idx="58345">
                  <c:v>39530.93</c:v>
                </c:pt>
                <c:pt idx="58346">
                  <c:v>39995.19</c:v>
                </c:pt>
                <c:pt idx="58347">
                  <c:v>41973.69</c:v>
                </c:pt>
                <c:pt idx="58348">
                  <c:v>39292.32</c:v>
                </c:pt>
                <c:pt idx="58349">
                  <c:v>40833.550000000003</c:v>
                </c:pt>
                <c:pt idx="58350">
                  <c:v>41239.86</c:v>
                </c:pt>
                <c:pt idx="58351">
                  <c:v>51284.959999999999</c:v>
                </c:pt>
                <c:pt idx="58352">
                  <c:v>37116.9</c:v>
                </c:pt>
                <c:pt idx="58353">
                  <c:v>37739.769999999997</c:v>
                </c:pt>
                <c:pt idx="58354">
                  <c:v>39923.279999999999</c:v>
                </c:pt>
                <c:pt idx="58355">
                  <c:v>45490.71</c:v>
                </c:pt>
                <c:pt idx="58356">
                  <c:v>38354.32</c:v>
                </c:pt>
                <c:pt idx="58357">
                  <c:v>37789.19</c:v>
                </c:pt>
                <c:pt idx="58358">
                  <c:v>47422.23</c:v>
                </c:pt>
                <c:pt idx="58359">
                  <c:v>47512.69</c:v>
                </c:pt>
                <c:pt idx="58360">
                  <c:v>39566.730000000003</c:v>
                </c:pt>
                <c:pt idx="58361">
                  <c:v>39340.9</c:v>
                </c:pt>
                <c:pt idx="58362">
                  <c:v>41836.6</c:v>
                </c:pt>
                <c:pt idx="58363">
                  <c:v>44718.68</c:v>
                </c:pt>
                <c:pt idx="58364">
                  <c:v>46632.72</c:v>
                </c:pt>
                <c:pt idx="58365">
                  <c:v>46087.13</c:v>
                </c:pt>
                <c:pt idx="58366">
                  <c:v>45976.75</c:v>
                </c:pt>
                <c:pt idx="58367">
                  <c:v>47004.800000000003</c:v>
                </c:pt>
                <c:pt idx="58368">
                  <c:v>46560.77</c:v>
                </c:pt>
                <c:pt idx="58369">
                  <c:v>43181.18</c:v>
                </c:pt>
                <c:pt idx="58370">
                  <c:v>46471.38</c:v>
                </c:pt>
                <c:pt idx="58371">
                  <c:v>56025.86</c:v>
                </c:pt>
                <c:pt idx="58372">
                  <c:v>44480.86</c:v>
                </c:pt>
                <c:pt idx="58373">
                  <c:v>45356.85</c:v>
                </c:pt>
                <c:pt idx="58374">
                  <c:v>45045.17</c:v>
                </c:pt>
                <c:pt idx="58375">
                  <c:v>49598</c:v>
                </c:pt>
                <c:pt idx="58376">
                  <c:v>47567.26</c:v>
                </c:pt>
                <c:pt idx="58377">
                  <c:v>44550.03</c:v>
                </c:pt>
                <c:pt idx="58378">
                  <c:v>39936.519999999997</c:v>
                </c:pt>
                <c:pt idx="58379">
                  <c:v>43145.61</c:v>
                </c:pt>
                <c:pt idx="58380">
                  <c:v>45370.58</c:v>
                </c:pt>
                <c:pt idx="58381">
                  <c:v>38796.910000000003</c:v>
                </c:pt>
                <c:pt idx="58382">
                  <c:v>39719.72</c:v>
                </c:pt>
                <c:pt idx="58383">
                  <c:v>37934.81</c:v>
                </c:pt>
                <c:pt idx="58384">
                  <c:v>41269.449999999997</c:v>
                </c:pt>
                <c:pt idx="58385">
                  <c:v>43073.14</c:v>
                </c:pt>
                <c:pt idx="58386">
                  <c:v>43096.21</c:v>
                </c:pt>
                <c:pt idx="58387">
                  <c:v>41314.21</c:v>
                </c:pt>
                <c:pt idx="58388">
                  <c:v>90278.94</c:v>
                </c:pt>
                <c:pt idx="58389">
                  <c:v>81532.73</c:v>
                </c:pt>
                <c:pt idx="58390">
                  <c:v>79921.509999999995</c:v>
                </c:pt>
                <c:pt idx="58391">
                  <c:v>77582.92</c:v>
                </c:pt>
                <c:pt idx="58392">
                  <c:v>84641.44</c:v>
                </c:pt>
                <c:pt idx="58393">
                  <c:v>85516.83</c:v>
                </c:pt>
                <c:pt idx="58394">
                  <c:v>101969.74</c:v>
                </c:pt>
                <c:pt idx="58395">
                  <c:v>81434.11</c:v>
                </c:pt>
                <c:pt idx="58396">
                  <c:v>94510.61</c:v>
                </c:pt>
                <c:pt idx="58397">
                  <c:v>94912.2</c:v>
                </c:pt>
                <c:pt idx="58398">
                  <c:v>94960.6</c:v>
                </c:pt>
                <c:pt idx="58399">
                  <c:v>88453.57</c:v>
                </c:pt>
                <c:pt idx="58400">
                  <c:v>86865.94</c:v>
                </c:pt>
                <c:pt idx="58401">
                  <c:v>95464.29</c:v>
                </c:pt>
                <c:pt idx="58402">
                  <c:v>90906.46</c:v>
                </c:pt>
                <c:pt idx="58403">
                  <c:v>92788.1</c:v>
                </c:pt>
                <c:pt idx="58404">
                  <c:v>102029.42</c:v>
                </c:pt>
                <c:pt idx="58405">
                  <c:v>112856.07</c:v>
                </c:pt>
                <c:pt idx="58406">
                  <c:v>105787.74</c:v>
                </c:pt>
                <c:pt idx="58407">
                  <c:v>112058.36</c:v>
                </c:pt>
                <c:pt idx="58408">
                  <c:v>105277.94</c:v>
                </c:pt>
                <c:pt idx="58409">
                  <c:v>112292.43</c:v>
                </c:pt>
                <c:pt idx="58410">
                  <c:v>107424.88</c:v>
                </c:pt>
                <c:pt idx="58411">
                  <c:v>100963.29</c:v>
                </c:pt>
                <c:pt idx="58412">
                  <c:v>102389.57</c:v>
                </c:pt>
                <c:pt idx="58413">
                  <c:v>95693.02</c:v>
                </c:pt>
                <c:pt idx="58414">
                  <c:v>102702.33</c:v>
                </c:pt>
                <c:pt idx="58415">
                  <c:v>102225.18</c:v>
                </c:pt>
                <c:pt idx="58416">
                  <c:v>94725.93</c:v>
                </c:pt>
                <c:pt idx="58417">
                  <c:v>87616.89</c:v>
                </c:pt>
                <c:pt idx="58418">
                  <c:v>100515.15</c:v>
                </c:pt>
                <c:pt idx="58419">
                  <c:v>88156.82</c:v>
                </c:pt>
                <c:pt idx="58420">
                  <c:v>80075.179999999993</c:v>
                </c:pt>
                <c:pt idx="58421">
                  <c:v>73307.850000000006</c:v>
                </c:pt>
                <c:pt idx="58422">
                  <c:v>71584.06</c:v>
                </c:pt>
                <c:pt idx="58423">
                  <c:v>76783.25</c:v>
                </c:pt>
                <c:pt idx="58424">
                  <c:v>76321.58</c:v>
                </c:pt>
                <c:pt idx="58425">
                  <c:v>79998.880000000005</c:v>
                </c:pt>
                <c:pt idx="58426">
                  <c:v>74885.67</c:v>
                </c:pt>
                <c:pt idx="58427">
                  <c:v>75918.960000000006</c:v>
                </c:pt>
                <c:pt idx="58428">
                  <c:v>76074.12</c:v>
                </c:pt>
                <c:pt idx="58429">
                  <c:v>76440.289999999994</c:v>
                </c:pt>
                <c:pt idx="58430">
                  <c:v>91935.6</c:v>
                </c:pt>
                <c:pt idx="58431">
                  <c:v>71373.91</c:v>
                </c:pt>
                <c:pt idx="58432">
                  <c:v>78216.94</c:v>
                </c:pt>
                <c:pt idx="58433">
                  <c:v>80946.48</c:v>
                </c:pt>
                <c:pt idx="58434">
                  <c:v>91141.5</c:v>
                </c:pt>
                <c:pt idx="58435">
                  <c:v>70307.7</c:v>
                </c:pt>
                <c:pt idx="58436">
                  <c:v>70055.16</c:v>
                </c:pt>
                <c:pt idx="58437">
                  <c:v>71166.880000000005</c:v>
                </c:pt>
                <c:pt idx="58438">
                  <c:v>74712.28</c:v>
                </c:pt>
                <c:pt idx="58439">
                  <c:v>73348.31</c:v>
                </c:pt>
                <c:pt idx="58440">
                  <c:v>80395.31</c:v>
                </c:pt>
                <c:pt idx="58441">
                  <c:v>79953.48</c:v>
                </c:pt>
                <c:pt idx="58442">
                  <c:v>78733.59</c:v>
                </c:pt>
                <c:pt idx="58443">
                  <c:v>75942.36</c:v>
                </c:pt>
                <c:pt idx="58444">
                  <c:v>81272.179999999993</c:v>
                </c:pt>
                <c:pt idx="58445">
                  <c:v>81236.63</c:v>
                </c:pt>
                <c:pt idx="58446">
                  <c:v>97465.07</c:v>
                </c:pt>
                <c:pt idx="58447">
                  <c:v>77593.789999999994</c:v>
                </c:pt>
                <c:pt idx="58448">
                  <c:v>80918.23</c:v>
                </c:pt>
                <c:pt idx="58449">
                  <c:v>88103.32</c:v>
                </c:pt>
                <c:pt idx="58450">
                  <c:v>88588.99</c:v>
                </c:pt>
                <c:pt idx="58451">
                  <c:v>96574.43</c:v>
                </c:pt>
                <c:pt idx="58452">
                  <c:v>84511.63</c:v>
                </c:pt>
                <c:pt idx="58453">
                  <c:v>82891.649999999994</c:v>
                </c:pt>
                <c:pt idx="58454">
                  <c:v>83989.84</c:v>
                </c:pt>
                <c:pt idx="58455">
                  <c:v>88745.86</c:v>
                </c:pt>
                <c:pt idx="58456">
                  <c:v>93956.62</c:v>
                </c:pt>
                <c:pt idx="58457">
                  <c:v>102159.37</c:v>
                </c:pt>
                <c:pt idx="58458">
                  <c:v>98574.48</c:v>
                </c:pt>
                <c:pt idx="58459">
                  <c:v>102833.78</c:v>
                </c:pt>
                <c:pt idx="58460">
                  <c:v>99888.42</c:v>
                </c:pt>
                <c:pt idx="58461">
                  <c:v>104596.46</c:v>
                </c:pt>
                <c:pt idx="58462">
                  <c:v>110221.77</c:v>
                </c:pt>
                <c:pt idx="58463">
                  <c:v>100688.46</c:v>
                </c:pt>
                <c:pt idx="58464">
                  <c:v>99156.44</c:v>
                </c:pt>
                <c:pt idx="58465">
                  <c:v>98205.07</c:v>
                </c:pt>
                <c:pt idx="58466">
                  <c:v>102656.58</c:v>
                </c:pt>
                <c:pt idx="58467">
                  <c:v>96458.11</c:v>
                </c:pt>
                <c:pt idx="58468">
                  <c:v>89441.36</c:v>
                </c:pt>
                <c:pt idx="58469">
                  <c:v>85768.92</c:v>
                </c:pt>
                <c:pt idx="58470">
                  <c:v>97915.62</c:v>
                </c:pt>
                <c:pt idx="58471">
                  <c:v>91044.4</c:v>
                </c:pt>
                <c:pt idx="58472">
                  <c:v>85934.23</c:v>
                </c:pt>
                <c:pt idx="58473">
                  <c:v>83548.899999999994</c:v>
                </c:pt>
                <c:pt idx="58474">
                  <c:v>82056.36</c:v>
                </c:pt>
                <c:pt idx="58475">
                  <c:v>86330.14</c:v>
                </c:pt>
                <c:pt idx="58476">
                  <c:v>81326.12</c:v>
                </c:pt>
                <c:pt idx="58477">
                  <c:v>78442.13</c:v>
                </c:pt>
                <c:pt idx="58478">
                  <c:v>79311.37</c:v>
                </c:pt>
                <c:pt idx="58479">
                  <c:v>77299.03</c:v>
                </c:pt>
                <c:pt idx="58480">
                  <c:v>83706.880000000005</c:v>
                </c:pt>
                <c:pt idx="58481">
                  <c:v>79521.16</c:v>
                </c:pt>
                <c:pt idx="58482">
                  <c:v>88378.72</c:v>
                </c:pt>
                <c:pt idx="58483">
                  <c:v>73932.92</c:v>
                </c:pt>
                <c:pt idx="58484">
                  <c:v>81850.759999999995</c:v>
                </c:pt>
                <c:pt idx="58485">
                  <c:v>88775.97</c:v>
                </c:pt>
                <c:pt idx="58486">
                  <c:v>99945.67</c:v>
                </c:pt>
                <c:pt idx="58487">
                  <c:v>74560.58</c:v>
                </c:pt>
                <c:pt idx="58488">
                  <c:v>79535.839999999997</c:v>
                </c:pt>
                <c:pt idx="58489">
                  <c:v>76837.58</c:v>
                </c:pt>
                <c:pt idx="58490">
                  <c:v>78783.53</c:v>
                </c:pt>
                <c:pt idx="58491">
                  <c:v>74575.69</c:v>
                </c:pt>
                <c:pt idx="58492">
                  <c:v>86583.19</c:v>
                </c:pt>
                <c:pt idx="58493">
                  <c:v>83782.259999999995</c:v>
                </c:pt>
                <c:pt idx="58494">
                  <c:v>81003.91</c:v>
                </c:pt>
                <c:pt idx="58495">
                  <c:v>76738.710000000006</c:v>
                </c:pt>
                <c:pt idx="58496">
                  <c:v>88811.26</c:v>
                </c:pt>
                <c:pt idx="58497">
                  <c:v>84564.42</c:v>
                </c:pt>
                <c:pt idx="58498">
                  <c:v>97655.14</c:v>
                </c:pt>
                <c:pt idx="58499">
                  <c:v>79582.39</c:v>
                </c:pt>
                <c:pt idx="58500">
                  <c:v>89170.29</c:v>
                </c:pt>
                <c:pt idx="58501">
                  <c:v>93914.31</c:v>
                </c:pt>
                <c:pt idx="58502">
                  <c:v>95852.38</c:v>
                </c:pt>
                <c:pt idx="58503">
                  <c:v>82233.23</c:v>
                </c:pt>
                <c:pt idx="58504">
                  <c:v>90653.95</c:v>
                </c:pt>
                <c:pt idx="58505">
                  <c:v>87579.56</c:v>
                </c:pt>
                <c:pt idx="58506">
                  <c:v>83880.56</c:v>
                </c:pt>
                <c:pt idx="58507">
                  <c:v>89698.5</c:v>
                </c:pt>
                <c:pt idx="58508">
                  <c:v>96993.13</c:v>
                </c:pt>
                <c:pt idx="58509">
                  <c:v>103847.39</c:v>
                </c:pt>
                <c:pt idx="58510">
                  <c:v>102257.29</c:v>
                </c:pt>
                <c:pt idx="58511">
                  <c:v>99565.47</c:v>
                </c:pt>
                <c:pt idx="58512">
                  <c:v>101180.07</c:v>
                </c:pt>
                <c:pt idx="58513">
                  <c:v>105947.33</c:v>
                </c:pt>
                <c:pt idx="58514">
                  <c:v>119607.69</c:v>
                </c:pt>
                <c:pt idx="58515">
                  <c:v>103678.25</c:v>
                </c:pt>
                <c:pt idx="58516">
                  <c:v>98339.55</c:v>
                </c:pt>
                <c:pt idx="58517">
                  <c:v>97114.21</c:v>
                </c:pt>
                <c:pt idx="58518">
                  <c:v>102365.35</c:v>
                </c:pt>
                <c:pt idx="58519">
                  <c:v>107032.93</c:v>
                </c:pt>
                <c:pt idx="58520">
                  <c:v>96671.07</c:v>
                </c:pt>
                <c:pt idx="58521">
                  <c:v>88186.98</c:v>
                </c:pt>
                <c:pt idx="58522">
                  <c:v>94979.3</c:v>
                </c:pt>
                <c:pt idx="58523">
                  <c:v>106658.54</c:v>
                </c:pt>
                <c:pt idx="58524">
                  <c:v>88081.1</c:v>
                </c:pt>
                <c:pt idx="58525">
                  <c:v>85753.1</c:v>
                </c:pt>
                <c:pt idx="58526">
                  <c:v>80957.39</c:v>
                </c:pt>
                <c:pt idx="58527">
                  <c:v>93008.639999999999</c:v>
                </c:pt>
                <c:pt idx="58528">
                  <c:v>83088.990000000005</c:v>
                </c:pt>
                <c:pt idx="58529">
                  <c:v>82656.990000000005</c:v>
                </c:pt>
                <c:pt idx="58530">
                  <c:v>82996.210000000006</c:v>
                </c:pt>
                <c:pt idx="58531">
                  <c:v>24989.15</c:v>
                </c:pt>
                <c:pt idx="58532">
                  <c:v>25339.75</c:v>
                </c:pt>
                <c:pt idx="58533">
                  <c:v>23434.97</c:v>
                </c:pt>
                <c:pt idx="58534">
                  <c:v>23474.78</c:v>
                </c:pt>
                <c:pt idx="58535">
                  <c:v>25964.87</c:v>
                </c:pt>
                <c:pt idx="58536">
                  <c:v>26602.33</c:v>
                </c:pt>
                <c:pt idx="58537">
                  <c:v>33828.78</c:v>
                </c:pt>
                <c:pt idx="58538">
                  <c:v>26812.59</c:v>
                </c:pt>
                <c:pt idx="58539">
                  <c:v>34484.93</c:v>
                </c:pt>
                <c:pt idx="58540">
                  <c:v>32352.79</c:v>
                </c:pt>
                <c:pt idx="58541">
                  <c:v>29300.77</c:v>
                </c:pt>
                <c:pt idx="58542">
                  <c:v>29606.07</c:v>
                </c:pt>
                <c:pt idx="58543">
                  <c:v>30309.96</c:v>
                </c:pt>
                <c:pt idx="58544">
                  <c:v>30139.31</c:v>
                </c:pt>
                <c:pt idx="58545">
                  <c:v>28734.92</c:v>
                </c:pt>
                <c:pt idx="58546">
                  <c:v>30180.76</c:v>
                </c:pt>
                <c:pt idx="58547">
                  <c:v>37648.57</c:v>
                </c:pt>
                <c:pt idx="58548">
                  <c:v>39919.120000000003</c:v>
                </c:pt>
                <c:pt idx="58549">
                  <c:v>34627.15</c:v>
                </c:pt>
                <c:pt idx="58550">
                  <c:v>35041.879999999997</c:v>
                </c:pt>
                <c:pt idx="58551">
                  <c:v>35827.35</c:v>
                </c:pt>
                <c:pt idx="58552">
                  <c:v>39164.46</c:v>
                </c:pt>
                <c:pt idx="58553">
                  <c:v>39126.19</c:v>
                </c:pt>
                <c:pt idx="58554">
                  <c:v>31941.14</c:v>
                </c:pt>
                <c:pt idx="58555">
                  <c:v>32068.81</c:v>
                </c:pt>
                <c:pt idx="58556">
                  <c:v>31693.71</c:v>
                </c:pt>
                <c:pt idx="58557">
                  <c:v>34115.769999999997</c:v>
                </c:pt>
                <c:pt idx="58558">
                  <c:v>34009.199999999997</c:v>
                </c:pt>
                <c:pt idx="58559">
                  <c:v>30826.95</c:v>
                </c:pt>
                <c:pt idx="58560">
                  <c:v>25490.73</c:v>
                </c:pt>
                <c:pt idx="58561">
                  <c:v>30774.93</c:v>
                </c:pt>
                <c:pt idx="58562">
                  <c:v>29980.400000000001</c:v>
                </c:pt>
                <c:pt idx="58563">
                  <c:v>25581.31</c:v>
                </c:pt>
                <c:pt idx="58564">
                  <c:v>26301.23</c:v>
                </c:pt>
                <c:pt idx="58565">
                  <c:v>26360.91</c:v>
                </c:pt>
                <c:pt idx="58566">
                  <c:v>25506.52</c:v>
                </c:pt>
                <c:pt idx="58567">
                  <c:v>26087.360000000001</c:v>
                </c:pt>
                <c:pt idx="58568">
                  <c:v>26004.18</c:v>
                </c:pt>
                <c:pt idx="58569">
                  <c:v>26469.7</c:v>
                </c:pt>
                <c:pt idx="58570">
                  <c:v>27812.65</c:v>
                </c:pt>
                <c:pt idx="58571">
                  <c:v>28240.02</c:v>
                </c:pt>
                <c:pt idx="58572">
                  <c:v>25361.13</c:v>
                </c:pt>
                <c:pt idx="58573">
                  <c:v>38107.03</c:v>
                </c:pt>
                <c:pt idx="58574">
                  <c:v>24924.23</c:v>
                </c:pt>
                <c:pt idx="58575">
                  <c:v>26954.16</c:v>
                </c:pt>
                <c:pt idx="58576">
                  <c:v>28021.72</c:v>
                </c:pt>
                <c:pt idx="58577">
                  <c:v>38197.94</c:v>
                </c:pt>
                <c:pt idx="58578">
                  <c:v>31722.6</c:v>
                </c:pt>
                <c:pt idx="58579">
                  <c:v>18817.96</c:v>
                </c:pt>
                <c:pt idx="58580">
                  <c:v>21509.81</c:v>
                </c:pt>
                <c:pt idx="58581">
                  <c:v>20801.45</c:v>
                </c:pt>
                <c:pt idx="58582">
                  <c:v>22109.15</c:v>
                </c:pt>
                <c:pt idx="58583">
                  <c:v>23788.34</c:v>
                </c:pt>
                <c:pt idx="58584">
                  <c:v>25496.17</c:v>
                </c:pt>
                <c:pt idx="58585">
                  <c:v>25242.34</c:v>
                </c:pt>
                <c:pt idx="58586">
                  <c:v>24425.86</c:v>
                </c:pt>
                <c:pt idx="58587">
                  <c:v>26169.11</c:v>
                </c:pt>
                <c:pt idx="58588">
                  <c:v>26492.14</c:v>
                </c:pt>
                <c:pt idx="58589">
                  <c:v>36328.879999999997</c:v>
                </c:pt>
                <c:pt idx="58590">
                  <c:v>28283.55</c:v>
                </c:pt>
                <c:pt idx="58591">
                  <c:v>28482.58</c:v>
                </c:pt>
                <c:pt idx="58592">
                  <c:v>30685.41</c:v>
                </c:pt>
                <c:pt idx="58593">
                  <c:v>29030.68</c:v>
                </c:pt>
                <c:pt idx="58594">
                  <c:v>32899.08</c:v>
                </c:pt>
                <c:pt idx="58595">
                  <c:v>30041.18</c:v>
                </c:pt>
                <c:pt idx="58596">
                  <c:v>27803.33</c:v>
                </c:pt>
                <c:pt idx="58597">
                  <c:v>27394.560000000001</c:v>
                </c:pt>
                <c:pt idx="58598">
                  <c:v>28277.74</c:v>
                </c:pt>
                <c:pt idx="58599">
                  <c:v>36499.35</c:v>
                </c:pt>
                <c:pt idx="58600">
                  <c:v>38461.040000000001</c:v>
                </c:pt>
                <c:pt idx="58601">
                  <c:v>32934.85</c:v>
                </c:pt>
                <c:pt idx="58602">
                  <c:v>32869.629999999997</c:v>
                </c:pt>
                <c:pt idx="58603">
                  <c:v>35779.74</c:v>
                </c:pt>
                <c:pt idx="58604">
                  <c:v>42592.68</c:v>
                </c:pt>
                <c:pt idx="58605">
                  <c:v>44709.46</c:v>
                </c:pt>
                <c:pt idx="58606">
                  <c:v>34649.660000000003</c:v>
                </c:pt>
                <c:pt idx="58607">
                  <c:v>34671.449999999997</c:v>
                </c:pt>
                <c:pt idx="58608">
                  <c:v>33119.56</c:v>
                </c:pt>
                <c:pt idx="58609">
                  <c:v>32025.82</c:v>
                </c:pt>
                <c:pt idx="58610">
                  <c:v>34529.32</c:v>
                </c:pt>
                <c:pt idx="58611">
                  <c:v>30214.38</c:v>
                </c:pt>
                <c:pt idx="58612">
                  <c:v>27653.759999999998</c:v>
                </c:pt>
                <c:pt idx="58613">
                  <c:v>35365.199999999997</c:v>
                </c:pt>
                <c:pt idx="58614">
                  <c:v>32022.01</c:v>
                </c:pt>
                <c:pt idx="58615">
                  <c:v>28189.33</c:v>
                </c:pt>
                <c:pt idx="58616">
                  <c:v>28462.31</c:v>
                </c:pt>
                <c:pt idx="58617">
                  <c:v>26305.58</c:v>
                </c:pt>
                <c:pt idx="58618">
                  <c:v>29124.79</c:v>
                </c:pt>
                <c:pt idx="58619">
                  <c:v>28907.45</c:v>
                </c:pt>
                <c:pt idx="58620">
                  <c:v>26781.65</c:v>
                </c:pt>
                <c:pt idx="58621">
                  <c:v>26610.38</c:v>
                </c:pt>
                <c:pt idx="58622">
                  <c:v>27584.45</c:v>
                </c:pt>
                <c:pt idx="58623">
                  <c:v>27501.03</c:v>
                </c:pt>
                <c:pt idx="58624">
                  <c:v>26440.89</c:v>
                </c:pt>
                <c:pt idx="58625">
                  <c:v>37019.910000000003</c:v>
                </c:pt>
                <c:pt idx="58626">
                  <c:v>26575.8</c:v>
                </c:pt>
                <c:pt idx="58627">
                  <c:v>27426.29</c:v>
                </c:pt>
                <c:pt idx="58628">
                  <c:v>28361.42</c:v>
                </c:pt>
                <c:pt idx="58629">
                  <c:v>37677.949999999997</c:v>
                </c:pt>
                <c:pt idx="58630">
                  <c:v>33080.22</c:v>
                </c:pt>
                <c:pt idx="58631">
                  <c:v>26050.34</c:v>
                </c:pt>
                <c:pt idx="58632">
                  <c:v>23541.86</c:v>
                </c:pt>
                <c:pt idx="58633">
                  <c:v>25401.65</c:v>
                </c:pt>
                <c:pt idx="58634">
                  <c:v>24456.36</c:v>
                </c:pt>
                <c:pt idx="58635">
                  <c:v>24793.279999999999</c:v>
                </c:pt>
                <c:pt idx="58636">
                  <c:v>25872.720000000001</c:v>
                </c:pt>
                <c:pt idx="58637">
                  <c:v>24639.47</c:v>
                </c:pt>
                <c:pt idx="58638">
                  <c:v>27110.14</c:v>
                </c:pt>
                <c:pt idx="58639">
                  <c:v>26285.37</c:v>
                </c:pt>
                <c:pt idx="58640">
                  <c:v>25899.14</c:v>
                </c:pt>
                <c:pt idx="58641">
                  <c:v>34688.74</c:v>
                </c:pt>
                <c:pt idx="58642">
                  <c:v>26702.95</c:v>
                </c:pt>
                <c:pt idx="58643">
                  <c:v>29778.67</c:v>
                </c:pt>
                <c:pt idx="58644">
                  <c:v>34720.239999999998</c:v>
                </c:pt>
                <c:pt idx="58645">
                  <c:v>35545.65</c:v>
                </c:pt>
                <c:pt idx="58646">
                  <c:v>29365.88</c:v>
                </c:pt>
                <c:pt idx="58647">
                  <c:v>34332.93</c:v>
                </c:pt>
                <c:pt idx="58648">
                  <c:v>31111.4</c:v>
                </c:pt>
                <c:pt idx="58649">
                  <c:v>29838.94</c:v>
                </c:pt>
                <c:pt idx="58650">
                  <c:v>31053.26</c:v>
                </c:pt>
                <c:pt idx="58651">
                  <c:v>38406.559999999998</c:v>
                </c:pt>
                <c:pt idx="58652">
                  <c:v>39778.730000000003</c:v>
                </c:pt>
                <c:pt idx="58653">
                  <c:v>35831</c:v>
                </c:pt>
                <c:pt idx="58654">
                  <c:v>36032.75</c:v>
                </c:pt>
                <c:pt idx="58655">
                  <c:v>36636.65</c:v>
                </c:pt>
                <c:pt idx="58656">
                  <c:v>38741.769999999997</c:v>
                </c:pt>
                <c:pt idx="58657">
                  <c:v>50336.79</c:v>
                </c:pt>
                <c:pt idx="58658">
                  <c:v>33229.629999999997</c:v>
                </c:pt>
                <c:pt idx="58659">
                  <c:v>36442.239999999998</c:v>
                </c:pt>
                <c:pt idx="58660">
                  <c:v>34301</c:v>
                </c:pt>
                <c:pt idx="58661">
                  <c:v>33828.42</c:v>
                </c:pt>
                <c:pt idx="58662">
                  <c:v>34912.379999999997</c:v>
                </c:pt>
                <c:pt idx="58663">
                  <c:v>31588.91</c:v>
                </c:pt>
                <c:pt idx="58664">
                  <c:v>27541.279999999999</c:v>
                </c:pt>
                <c:pt idx="58665">
                  <c:v>33118.980000000003</c:v>
                </c:pt>
                <c:pt idx="58666">
                  <c:v>35974.379999999997</c:v>
                </c:pt>
                <c:pt idx="58667">
                  <c:v>27251.9</c:v>
                </c:pt>
                <c:pt idx="58668">
                  <c:v>27151.13</c:v>
                </c:pt>
                <c:pt idx="58669">
                  <c:v>29504.81</c:v>
                </c:pt>
                <c:pt idx="58670">
                  <c:v>28931.03</c:v>
                </c:pt>
                <c:pt idx="58671">
                  <c:v>29143.9</c:v>
                </c:pt>
                <c:pt idx="58672">
                  <c:v>27990.84</c:v>
                </c:pt>
                <c:pt idx="58673">
                  <c:v>28871.01</c:v>
                </c:pt>
                <c:pt idx="58674">
                  <c:v>20947.7</c:v>
                </c:pt>
                <c:pt idx="58675">
                  <c:v>20199.93</c:v>
                </c:pt>
                <c:pt idx="58676">
                  <c:v>19022.46</c:v>
                </c:pt>
                <c:pt idx="58677">
                  <c:v>17965.32</c:v>
                </c:pt>
                <c:pt idx="58678">
                  <c:v>20210.580000000002</c:v>
                </c:pt>
                <c:pt idx="58679">
                  <c:v>21061.48</c:v>
                </c:pt>
                <c:pt idx="58680">
                  <c:v>22927.59</c:v>
                </c:pt>
                <c:pt idx="58681">
                  <c:v>18612.39</c:v>
                </c:pt>
                <c:pt idx="58682">
                  <c:v>21876.58</c:v>
                </c:pt>
                <c:pt idx="58683">
                  <c:v>21805.23</c:v>
                </c:pt>
                <c:pt idx="58684">
                  <c:v>20384.060000000001</c:v>
                </c:pt>
                <c:pt idx="58685">
                  <c:v>19114.54</c:v>
                </c:pt>
                <c:pt idx="58686">
                  <c:v>17949.14</c:v>
                </c:pt>
                <c:pt idx="58687">
                  <c:v>20679.78</c:v>
                </c:pt>
                <c:pt idx="58688">
                  <c:v>19810.650000000001</c:v>
                </c:pt>
                <c:pt idx="58689">
                  <c:v>20142.330000000002</c:v>
                </c:pt>
                <c:pt idx="58690">
                  <c:v>21486.17</c:v>
                </c:pt>
                <c:pt idx="58691">
                  <c:v>24410.51</c:v>
                </c:pt>
                <c:pt idx="58692">
                  <c:v>22636.47</c:v>
                </c:pt>
                <c:pt idx="58693">
                  <c:v>23382.45</c:v>
                </c:pt>
                <c:pt idx="58694">
                  <c:v>21126.62</c:v>
                </c:pt>
                <c:pt idx="58695">
                  <c:v>26598.01</c:v>
                </c:pt>
                <c:pt idx="58696">
                  <c:v>25059.37</c:v>
                </c:pt>
                <c:pt idx="58697">
                  <c:v>23299.53</c:v>
                </c:pt>
                <c:pt idx="58698">
                  <c:v>22526.43</c:v>
                </c:pt>
                <c:pt idx="58699">
                  <c:v>20884.599999999999</c:v>
                </c:pt>
                <c:pt idx="58700">
                  <c:v>23898.91</c:v>
                </c:pt>
                <c:pt idx="58701">
                  <c:v>22059.11</c:v>
                </c:pt>
                <c:pt idx="58702">
                  <c:v>21161.360000000001</c:v>
                </c:pt>
                <c:pt idx="58703">
                  <c:v>19376.11</c:v>
                </c:pt>
                <c:pt idx="58704">
                  <c:v>23871.39</c:v>
                </c:pt>
                <c:pt idx="58705">
                  <c:v>22032.41</c:v>
                </c:pt>
                <c:pt idx="58706">
                  <c:v>19742.5</c:v>
                </c:pt>
                <c:pt idx="58707">
                  <c:v>15886.23</c:v>
                </c:pt>
                <c:pt idx="58708">
                  <c:v>18204.93</c:v>
                </c:pt>
                <c:pt idx="58709">
                  <c:v>19679.27</c:v>
                </c:pt>
                <c:pt idx="58710">
                  <c:v>19208.87</c:v>
                </c:pt>
                <c:pt idx="58711">
                  <c:v>18779.14</c:v>
                </c:pt>
                <c:pt idx="58712">
                  <c:v>18249.82</c:v>
                </c:pt>
                <c:pt idx="58713">
                  <c:v>21320.29</c:v>
                </c:pt>
                <c:pt idx="58714">
                  <c:v>20211.71</c:v>
                </c:pt>
                <c:pt idx="58715">
                  <c:v>20199.38</c:v>
                </c:pt>
                <c:pt idx="58716">
                  <c:v>20164.62</c:v>
                </c:pt>
                <c:pt idx="58717">
                  <c:v>16990.419999999998</c:v>
                </c:pt>
                <c:pt idx="58718">
                  <c:v>20305.23</c:v>
                </c:pt>
                <c:pt idx="58719">
                  <c:v>21004</c:v>
                </c:pt>
                <c:pt idx="58720">
                  <c:v>24160.73</c:v>
                </c:pt>
                <c:pt idx="58721">
                  <c:v>17463.45</c:v>
                </c:pt>
                <c:pt idx="58722">
                  <c:v>18793.580000000002</c:v>
                </c:pt>
                <c:pt idx="58723">
                  <c:v>19232.62</c:v>
                </c:pt>
                <c:pt idx="58724">
                  <c:v>17288.73</c:v>
                </c:pt>
                <c:pt idx="58725">
                  <c:v>16649.18</c:v>
                </c:pt>
                <c:pt idx="58726">
                  <c:v>20790.79</c:v>
                </c:pt>
                <c:pt idx="58727">
                  <c:v>18434.41</c:v>
                </c:pt>
                <c:pt idx="58728">
                  <c:v>19068.55</c:v>
                </c:pt>
                <c:pt idx="58729">
                  <c:v>17361.8</c:v>
                </c:pt>
                <c:pt idx="58730">
                  <c:v>20040.240000000002</c:v>
                </c:pt>
                <c:pt idx="58731">
                  <c:v>19913.830000000002</c:v>
                </c:pt>
                <c:pt idx="58732">
                  <c:v>24444.61</c:v>
                </c:pt>
                <c:pt idx="58733">
                  <c:v>17486.689999999999</c:v>
                </c:pt>
                <c:pt idx="58734">
                  <c:v>18995.73</c:v>
                </c:pt>
                <c:pt idx="58735">
                  <c:v>21006.52</c:v>
                </c:pt>
                <c:pt idx="58736">
                  <c:v>20509.09</c:v>
                </c:pt>
                <c:pt idx="58737">
                  <c:v>21836.560000000001</c:v>
                </c:pt>
                <c:pt idx="58738">
                  <c:v>19432.23</c:v>
                </c:pt>
                <c:pt idx="58739">
                  <c:v>20654.189999999999</c:v>
                </c:pt>
                <c:pt idx="58740">
                  <c:v>20346.09</c:v>
                </c:pt>
                <c:pt idx="58741">
                  <c:v>19842.87</c:v>
                </c:pt>
                <c:pt idx="58742">
                  <c:v>21424.49</c:v>
                </c:pt>
                <c:pt idx="58743">
                  <c:v>23867.119999999999</c:v>
                </c:pt>
                <c:pt idx="58744">
                  <c:v>23366.91</c:v>
                </c:pt>
                <c:pt idx="58745">
                  <c:v>23393.42</c:v>
                </c:pt>
                <c:pt idx="58746">
                  <c:v>20445.57</c:v>
                </c:pt>
                <c:pt idx="58747">
                  <c:v>25149.4</c:v>
                </c:pt>
                <c:pt idx="58748">
                  <c:v>24885.26</c:v>
                </c:pt>
                <c:pt idx="58749">
                  <c:v>22144.53</c:v>
                </c:pt>
                <c:pt idx="58750">
                  <c:v>21585.39</c:v>
                </c:pt>
                <c:pt idx="58751">
                  <c:v>20656.400000000001</c:v>
                </c:pt>
                <c:pt idx="58752">
                  <c:v>21962.959999999999</c:v>
                </c:pt>
                <c:pt idx="58753">
                  <c:v>21507.18</c:v>
                </c:pt>
                <c:pt idx="58754">
                  <c:v>19894.34</c:v>
                </c:pt>
                <c:pt idx="58755">
                  <c:v>19399.09</c:v>
                </c:pt>
                <c:pt idx="58756">
                  <c:v>21435.24</c:v>
                </c:pt>
                <c:pt idx="58757">
                  <c:v>21268.92</c:v>
                </c:pt>
                <c:pt idx="58758">
                  <c:v>19740.04</c:v>
                </c:pt>
                <c:pt idx="58759">
                  <c:v>18103.34</c:v>
                </c:pt>
                <c:pt idx="58760">
                  <c:v>17560.82</c:v>
                </c:pt>
                <c:pt idx="58761">
                  <c:v>20161.259999999998</c:v>
                </c:pt>
                <c:pt idx="58762">
                  <c:v>19781.05</c:v>
                </c:pt>
                <c:pt idx="58763">
                  <c:v>18356</c:v>
                </c:pt>
                <c:pt idx="58764">
                  <c:v>17781.68</c:v>
                </c:pt>
                <c:pt idx="58765">
                  <c:v>20385.5</c:v>
                </c:pt>
                <c:pt idx="58766">
                  <c:v>20344.919999999998</c:v>
                </c:pt>
                <c:pt idx="58767">
                  <c:v>19796.57</c:v>
                </c:pt>
                <c:pt idx="58768">
                  <c:v>20271.400000000001</c:v>
                </c:pt>
                <c:pt idx="58769">
                  <c:v>18008.62</c:v>
                </c:pt>
                <c:pt idx="58770">
                  <c:v>21196.41</c:v>
                </c:pt>
                <c:pt idx="58771">
                  <c:v>20481.87</c:v>
                </c:pt>
                <c:pt idx="58772">
                  <c:v>24232.76</c:v>
                </c:pt>
                <c:pt idx="58773">
                  <c:v>17883.5</c:v>
                </c:pt>
                <c:pt idx="58774">
                  <c:v>20018.89</c:v>
                </c:pt>
                <c:pt idx="58775">
                  <c:v>19189.25</c:v>
                </c:pt>
                <c:pt idx="58776">
                  <c:v>18384.62</c:v>
                </c:pt>
                <c:pt idx="58777">
                  <c:v>17475.18</c:v>
                </c:pt>
                <c:pt idx="58778">
                  <c:v>20093.84</c:v>
                </c:pt>
                <c:pt idx="58779">
                  <c:v>20563.009999999998</c:v>
                </c:pt>
                <c:pt idx="58780">
                  <c:v>20041.53</c:v>
                </c:pt>
                <c:pt idx="58781">
                  <c:v>18350.37</c:v>
                </c:pt>
                <c:pt idx="58782">
                  <c:v>19015.73</c:v>
                </c:pt>
                <c:pt idx="58783">
                  <c:v>21390.85</c:v>
                </c:pt>
                <c:pt idx="58784">
                  <c:v>24895.63</c:v>
                </c:pt>
                <c:pt idx="58785">
                  <c:v>18209.18</c:v>
                </c:pt>
                <c:pt idx="58786">
                  <c:v>18350.63</c:v>
                </c:pt>
                <c:pt idx="58787">
                  <c:v>22943.46</c:v>
                </c:pt>
                <c:pt idx="58788">
                  <c:v>22760.86</c:v>
                </c:pt>
                <c:pt idx="58789">
                  <c:v>18465.86</c:v>
                </c:pt>
                <c:pt idx="58790">
                  <c:v>18323.46</c:v>
                </c:pt>
                <c:pt idx="58791">
                  <c:v>19295.349999999999</c:v>
                </c:pt>
                <c:pt idx="58792">
                  <c:v>19454.349999999999</c:v>
                </c:pt>
                <c:pt idx="58793">
                  <c:v>19103.5</c:v>
                </c:pt>
                <c:pt idx="58794">
                  <c:v>21658.49</c:v>
                </c:pt>
                <c:pt idx="58795">
                  <c:v>22307.32</c:v>
                </c:pt>
                <c:pt idx="58796">
                  <c:v>22758.55</c:v>
                </c:pt>
                <c:pt idx="58797">
                  <c:v>22426.13</c:v>
                </c:pt>
                <c:pt idx="58798">
                  <c:v>21060.67</c:v>
                </c:pt>
                <c:pt idx="58799">
                  <c:v>22416.89</c:v>
                </c:pt>
                <c:pt idx="58800">
                  <c:v>28324.66</c:v>
                </c:pt>
                <c:pt idx="58801">
                  <c:v>22670.95</c:v>
                </c:pt>
                <c:pt idx="58802">
                  <c:v>21819.41</c:v>
                </c:pt>
                <c:pt idx="58803">
                  <c:v>19543.29</c:v>
                </c:pt>
                <c:pt idx="58804">
                  <c:v>22222.01</c:v>
                </c:pt>
                <c:pt idx="58805">
                  <c:v>22496.5</c:v>
                </c:pt>
                <c:pt idx="58806">
                  <c:v>21766.58</c:v>
                </c:pt>
                <c:pt idx="58807">
                  <c:v>20012.939999999999</c:v>
                </c:pt>
                <c:pt idx="58808">
                  <c:v>22378.799999999999</c:v>
                </c:pt>
                <c:pt idx="58809">
                  <c:v>23484.43</c:v>
                </c:pt>
                <c:pt idx="58810">
                  <c:v>19765.810000000001</c:v>
                </c:pt>
                <c:pt idx="58811">
                  <c:v>19998.96</c:v>
                </c:pt>
                <c:pt idx="58812">
                  <c:v>19480.310000000001</c:v>
                </c:pt>
                <c:pt idx="58813">
                  <c:v>21056</c:v>
                </c:pt>
                <c:pt idx="58814">
                  <c:v>21720.61</c:v>
                </c:pt>
                <c:pt idx="58815">
                  <c:v>19644.78</c:v>
                </c:pt>
                <c:pt idx="58816">
                  <c:v>19156.68</c:v>
                </c:pt>
                <c:pt idx="58817">
                  <c:v>9326.39</c:v>
                </c:pt>
                <c:pt idx="58818">
                  <c:v>12854.06</c:v>
                </c:pt>
                <c:pt idx="58819">
                  <c:v>10021.02</c:v>
                </c:pt>
                <c:pt idx="58820">
                  <c:v>8467.91</c:v>
                </c:pt>
                <c:pt idx="58821">
                  <c:v>8432.4699999999993</c:v>
                </c:pt>
                <c:pt idx="58822">
                  <c:v>8149.42</c:v>
                </c:pt>
                <c:pt idx="58823">
                  <c:v>9377.77</c:v>
                </c:pt>
                <c:pt idx="58824">
                  <c:v>8601.49</c:v>
                </c:pt>
                <c:pt idx="58825">
                  <c:v>11116.71</c:v>
                </c:pt>
                <c:pt idx="58826">
                  <c:v>11021.16</c:v>
                </c:pt>
                <c:pt idx="58827">
                  <c:v>8563.0499999999993</c:v>
                </c:pt>
                <c:pt idx="58828">
                  <c:v>8204.69</c:v>
                </c:pt>
                <c:pt idx="58829">
                  <c:v>7958.34</c:v>
                </c:pt>
                <c:pt idx="58830">
                  <c:v>8559.24</c:v>
                </c:pt>
                <c:pt idx="58831">
                  <c:v>9433.9</c:v>
                </c:pt>
                <c:pt idx="58832">
                  <c:v>8593.57</c:v>
                </c:pt>
                <c:pt idx="58833">
                  <c:v>8945.69</c:v>
                </c:pt>
                <c:pt idx="58834">
                  <c:v>9456.27</c:v>
                </c:pt>
                <c:pt idx="58835">
                  <c:v>8390.34</c:v>
                </c:pt>
                <c:pt idx="58836">
                  <c:v>8604.15</c:v>
                </c:pt>
                <c:pt idx="58837">
                  <c:v>8969.5300000000007</c:v>
                </c:pt>
                <c:pt idx="58838">
                  <c:v>9922.59</c:v>
                </c:pt>
                <c:pt idx="58839">
                  <c:v>9710.73</c:v>
                </c:pt>
                <c:pt idx="58840">
                  <c:v>9075.18</c:v>
                </c:pt>
                <c:pt idx="58841">
                  <c:v>8365.52</c:v>
                </c:pt>
                <c:pt idx="58842">
                  <c:v>8644.5499999999993</c:v>
                </c:pt>
                <c:pt idx="58843">
                  <c:v>8582.51</c:v>
                </c:pt>
                <c:pt idx="58844">
                  <c:v>8683.85</c:v>
                </c:pt>
                <c:pt idx="58845">
                  <c:v>7292.14</c:v>
                </c:pt>
                <c:pt idx="58846">
                  <c:v>6803.04</c:v>
                </c:pt>
                <c:pt idx="58847">
                  <c:v>7820.7</c:v>
                </c:pt>
                <c:pt idx="58848">
                  <c:v>7291.44</c:v>
                </c:pt>
                <c:pt idx="58849">
                  <c:v>6501.21</c:v>
                </c:pt>
                <c:pt idx="58850">
                  <c:v>6395.4</c:v>
                </c:pt>
                <c:pt idx="58851">
                  <c:v>5536.28</c:v>
                </c:pt>
                <c:pt idx="58852">
                  <c:v>6441.05</c:v>
                </c:pt>
                <c:pt idx="58853">
                  <c:v>6820.3</c:v>
                </c:pt>
                <c:pt idx="58854">
                  <c:v>7827.23</c:v>
                </c:pt>
                <c:pt idx="58855">
                  <c:v>9130.52</c:v>
                </c:pt>
                <c:pt idx="58856">
                  <c:v>9146.6</c:v>
                </c:pt>
                <c:pt idx="58857">
                  <c:v>9189.26</c:v>
                </c:pt>
                <c:pt idx="58858">
                  <c:v>9923.93</c:v>
                </c:pt>
                <c:pt idx="58859">
                  <c:v>14131.36</c:v>
                </c:pt>
                <c:pt idx="58860">
                  <c:v>8730.1299999999992</c:v>
                </c:pt>
                <c:pt idx="58861">
                  <c:v>11314.37</c:v>
                </c:pt>
                <c:pt idx="58862">
                  <c:v>13877.41</c:v>
                </c:pt>
                <c:pt idx="58863">
                  <c:v>15875.72</c:v>
                </c:pt>
                <c:pt idx="58864">
                  <c:v>7712.9</c:v>
                </c:pt>
                <c:pt idx="58865">
                  <c:v>7874.55</c:v>
                </c:pt>
                <c:pt idx="58866">
                  <c:v>8039.35</c:v>
                </c:pt>
                <c:pt idx="58867">
                  <c:v>8244.5</c:v>
                </c:pt>
                <c:pt idx="58868">
                  <c:v>7519.8</c:v>
                </c:pt>
                <c:pt idx="58869">
                  <c:v>8557.3799999999992</c:v>
                </c:pt>
                <c:pt idx="58870">
                  <c:v>10624.5</c:v>
                </c:pt>
                <c:pt idx="58871">
                  <c:v>10570.58</c:v>
                </c:pt>
                <c:pt idx="58872">
                  <c:v>8727.24</c:v>
                </c:pt>
                <c:pt idx="58873">
                  <c:v>8425.6200000000008</c:v>
                </c:pt>
                <c:pt idx="58874">
                  <c:v>8941.84</c:v>
                </c:pt>
                <c:pt idx="58875">
                  <c:v>10669.59</c:v>
                </c:pt>
                <c:pt idx="58876">
                  <c:v>9133.9599999999991</c:v>
                </c:pt>
                <c:pt idx="58877">
                  <c:v>9043.56</c:v>
                </c:pt>
                <c:pt idx="58878">
                  <c:v>9313.1299999999992</c:v>
                </c:pt>
                <c:pt idx="58879">
                  <c:v>9369.9699999999993</c:v>
                </c:pt>
                <c:pt idx="58880">
                  <c:v>11390.7</c:v>
                </c:pt>
                <c:pt idx="58881">
                  <c:v>10416.48</c:v>
                </c:pt>
                <c:pt idx="58882">
                  <c:v>9610.16</c:v>
                </c:pt>
                <c:pt idx="58883">
                  <c:v>8773.2999999999993</c:v>
                </c:pt>
                <c:pt idx="58884">
                  <c:v>9082.98</c:v>
                </c:pt>
                <c:pt idx="58885">
                  <c:v>9243.0300000000007</c:v>
                </c:pt>
                <c:pt idx="58886">
                  <c:v>9853.5</c:v>
                </c:pt>
                <c:pt idx="58887">
                  <c:v>9488.7999999999993</c:v>
                </c:pt>
                <c:pt idx="58888">
                  <c:v>9785.07</c:v>
                </c:pt>
                <c:pt idx="58889">
                  <c:v>10198.99</c:v>
                </c:pt>
                <c:pt idx="58890">
                  <c:v>10665.68</c:v>
                </c:pt>
                <c:pt idx="58891">
                  <c:v>10356.209999999999</c:v>
                </c:pt>
                <c:pt idx="58892">
                  <c:v>9301.18</c:v>
                </c:pt>
                <c:pt idx="58893">
                  <c:v>9025.17</c:v>
                </c:pt>
                <c:pt idx="58894">
                  <c:v>8593.34</c:v>
                </c:pt>
                <c:pt idx="58895">
                  <c:v>8843.16</c:v>
                </c:pt>
                <c:pt idx="58896">
                  <c:v>9317.5</c:v>
                </c:pt>
                <c:pt idx="58897">
                  <c:v>8672.6200000000008</c:v>
                </c:pt>
                <c:pt idx="58898">
                  <c:v>7445.07</c:v>
                </c:pt>
                <c:pt idx="58899">
                  <c:v>8381.09</c:v>
                </c:pt>
                <c:pt idx="58900">
                  <c:v>9281.31</c:v>
                </c:pt>
                <c:pt idx="58901">
                  <c:v>8880.93</c:v>
                </c:pt>
                <c:pt idx="58902">
                  <c:v>8978.1</c:v>
                </c:pt>
                <c:pt idx="58903">
                  <c:v>8513.8700000000008</c:v>
                </c:pt>
                <c:pt idx="58904">
                  <c:v>9078.6200000000008</c:v>
                </c:pt>
                <c:pt idx="58905">
                  <c:v>9526.67</c:v>
                </c:pt>
                <c:pt idx="58906">
                  <c:v>10326.92</c:v>
                </c:pt>
                <c:pt idx="58907">
                  <c:v>11070.95</c:v>
                </c:pt>
                <c:pt idx="58908">
                  <c:v>9967.3700000000008</c:v>
                </c:pt>
                <c:pt idx="58909">
                  <c:v>9349.83</c:v>
                </c:pt>
                <c:pt idx="58910">
                  <c:v>11853.76</c:v>
                </c:pt>
                <c:pt idx="58911">
                  <c:v>16244.86</c:v>
                </c:pt>
                <c:pt idx="58912">
                  <c:v>9634.43</c:v>
                </c:pt>
                <c:pt idx="58913">
                  <c:v>13528.54</c:v>
                </c:pt>
                <c:pt idx="58914">
                  <c:v>16736.73</c:v>
                </c:pt>
                <c:pt idx="58915">
                  <c:v>18224.63</c:v>
                </c:pt>
                <c:pt idx="58916">
                  <c:v>9827.7900000000009</c:v>
                </c:pt>
                <c:pt idx="58917">
                  <c:v>9265.61</c:v>
                </c:pt>
                <c:pt idx="58918">
                  <c:v>9311.2099999999991</c:v>
                </c:pt>
                <c:pt idx="58919">
                  <c:v>9737.61</c:v>
                </c:pt>
                <c:pt idx="58920">
                  <c:v>9362.68</c:v>
                </c:pt>
                <c:pt idx="58921">
                  <c:v>10284.06</c:v>
                </c:pt>
                <c:pt idx="58922">
                  <c:v>12030.46</c:v>
                </c:pt>
                <c:pt idx="58923">
                  <c:v>13441.03</c:v>
                </c:pt>
                <c:pt idx="58924">
                  <c:v>10190.86</c:v>
                </c:pt>
                <c:pt idx="58925">
                  <c:v>10819.07</c:v>
                </c:pt>
                <c:pt idx="58926">
                  <c:v>11531.09</c:v>
                </c:pt>
                <c:pt idx="58927">
                  <c:v>13189.9</c:v>
                </c:pt>
                <c:pt idx="58928">
                  <c:v>10082.120000000001</c:v>
                </c:pt>
                <c:pt idx="58929">
                  <c:v>10259.65</c:v>
                </c:pt>
                <c:pt idx="58930">
                  <c:v>11974.94</c:v>
                </c:pt>
                <c:pt idx="58931">
                  <c:v>11613.61</c:v>
                </c:pt>
                <c:pt idx="58932">
                  <c:v>9558.0300000000007</c:v>
                </c:pt>
                <c:pt idx="58933">
                  <c:v>9001.43</c:v>
                </c:pt>
                <c:pt idx="58934">
                  <c:v>9503.57</c:v>
                </c:pt>
                <c:pt idx="58935">
                  <c:v>10329.06</c:v>
                </c:pt>
                <c:pt idx="58936">
                  <c:v>10825.31</c:v>
                </c:pt>
                <c:pt idx="58937">
                  <c:v>10828.9</c:v>
                </c:pt>
                <c:pt idx="58938">
                  <c:v>10601.4</c:v>
                </c:pt>
                <c:pt idx="58939">
                  <c:v>10043.01</c:v>
                </c:pt>
                <c:pt idx="58940">
                  <c:v>9888.93</c:v>
                </c:pt>
                <c:pt idx="58941">
                  <c:v>9857.09</c:v>
                </c:pt>
                <c:pt idx="58942">
                  <c:v>10329.26</c:v>
                </c:pt>
                <c:pt idx="58943">
                  <c:v>13017.87</c:v>
                </c:pt>
                <c:pt idx="58944">
                  <c:v>9917.08</c:v>
                </c:pt>
                <c:pt idx="58945">
                  <c:v>9395.36</c:v>
                </c:pt>
                <c:pt idx="58946">
                  <c:v>9645.3799999999992</c:v>
                </c:pt>
                <c:pt idx="58947">
                  <c:v>9966.49</c:v>
                </c:pt>
                <c:pt idx="58948">
                  <c:v>9337.2800000000007</c:v>
                </c:pt>
                <c:pt idx="58949">
                  <c:v>8737.6</c:v>
                </c:pt>
                <c:pt idx="58950">
                  <c:v>8265.19</c:v>
                </c:pt>
                <c:pt idx="58951">
                  <c:v>8824.36</c:v>
                </c:pt>
                <c:pt idx="58952">
                  <c:v>9282.92</c:v>
                </c:pt>
                <c:pt idx="58953">
                  <c:v>9232.34</c:v>
                </c:pt>
                <c:pt idx="58954">
                  <c:v>10026.780000000001</c:v>
                </c:pt>
                <c:pt idx="58955">
                  <c:v>9823.9500000000007</c:v>
                </c:pt>
                <c:pt idx="58956">
                  <c:v>10287.219999999999</c:v>
                </c:pt>
                <c:pt idx="58957">
                  <c:v>11163.71</c:v>
                </c:pt>
                <c:pt idx="58958">
                  <c:v>11040.84</c:v>
                </c:pt>
                <c:pt idx="58959">
                  <c:v>10976.13</c:v>
                </c:pt>
                <c:pt idx="58960">
                  <c:v>580</c:v>
                </c:pt>
                <c:pt idx="58961">
                  <c:v>70</c:v>
                </c:pt>
                <c:pt idx="58962">
                  <c:v>50</c:v>
                </c:pt>
                <c:pt idx="58963">
                  <c:v>175</c:v>
                </c:pt>
                <c:pt idx="58964">
                  <c:v>145</c:v>
                </c:pt>
                <c:pt idx="58965">
                  <c:v>40</c:v>
                </c:pt>
                <c:pt idx="58966">
                  <c:v>200</c:v>
                </c:pt>
                <c:pt idx="58967">
                  <c:v>50</c:v>
                </c:pt>
                <c:pt idx="58968">
                  <c:v>680</c:v>
                </c:pt>
                <c:pt idx="58969">
                  <c:v>120</c:v>
                </c:pt>
                <c:pt idx="58970">
                  <c:v>120</c:v>
                </c:pt>
                <c:pt idx="58971">
                  <c:v>100</c:v>
                </c:pt>
                <c:pt idx="58972">
                  <c:v>1550</c:v>
                </c:pt>
                <c:pt idx="58973">
                  <c:v>920</c:v>
                </c:pt>
                <c:pt idx="58974">
                  <c:v>2225</c:v>
                </c:pt>
                <c:pt idx="58975">
                  <c:v>3340</c:v>
                </c:pt>
                <c:pt idx="58976">
                  <c:v>700</c:v>
                </c:pt>
                <c:pt idx="58977">
                  <c:v>470</c:v>
                </c:pt>
                <c:pt idx="58978">
                  <c:v>1025</c:v>
                </c:pt>
                <c:pt idx="58979">
                  <c:v>850</c:v>
                </c:pt>
                <c:pt idx="58980">
                  <c:v>50</c:v>
                </c:pt>
                <c:pt idx="58981">
                  <c:v>20</c:v>
                </c:pt>
                <c:pt idx="58982">
                  <c:v>10</c:v>
                </c:pt>
                <c:pt idx="58983">
                  <c:v>80</c:v>
                </c:pt>
                <c:pt idx="58984">
                  <c:v>240</c:v>
                </c:pt>
                <c:pt idx="58985">
                  <c:v>495</c:v>
                </c:pt>
                <c:pt idx="58986">
                  <c:v>230</c:v>
                </c:pt>
                <c:pt idx="58987">
                  <c:v>45</c:v>
                </c:pt>
                <c:pt idx="58988">
                  <c:v>7.0000000000000007E-2</c:v>
                </c:pt>
                <c:pt idx="58989">
                  <c:v>0.06</c:v>
                </c:pt>
                <c:pt idx="58990">
                  <c:v>0.04</c:v>
                </c:pt>
                <c:pt idx="58991">
                  <c:v>20</c:v>
                </c:pt>
                <c:pt idx="58992">
                  <c:v>60.02</c:v>
                </c:pt>
                <c:pt idx="58993">
                  <c:v>0.06</c:v>
                </c:pt>
                <c:pt idx="58994">
                  <c:v>300.08</c:v>
                </c:pt>
                <c:pt idx="58995">
                  <c:v>30.08</c:v>
                </c:pt>
                <c:pt idx="58996">
                  <c:v>50.02</c:v>
                </c:pt>
                <c:pt idx="58997">
                  <c:v>0.04</c:v>
                </c:pt>
                <c:pt idx="58998">
                  <c:v>440</c:v>
                </c:pt>
                <c:pt idx="58999">
                  <c:v>65</c:v>
                </c:pt>
                <c:pt idx="59000">
                  <c:v>8970.9699999999993</c:v>
                </c:pt>
                <c:pt idx="59001">
                  <c:v>14026.65</c:v>
                </c:pt>
                <c:pt idx="59002">
                  <c:v>12477.79</c:v>
                </c:pt>
                <c:pt idx="59003">
                  <c:v>8602.73</c:v>
                </c:pt>
                <c:pt idx="59004">
                  <c:v>9541.1200000000008</c:v>
                </c:pt>
                <c:pt idx="59005">
                  <c:v>9538.7000000000007</c:v>
                </c:pt>
                <c:pt idx="59006">
                  <c:v>11725.85</c:v>
                </c:pt>
                <c:pt idx="59007">
                  <c:v>11452.69</c:v>
                </c:pt>
                <c:pt idx="59008">
                  <c:v>20518.439999999999</c:v>
                </c:pt>
                <c:pt idx="59009">
                  <c:v>13658.16</c:v>
                </c:pt>
                <c:pt idx="59010">
                  <c:v>6891.66</c:v>
                </c:pt>
                <c:pt idx="59011">
                  <c:v>5903.69</c:v>
                </c:pt>
                <c:pt idx="59012">
                  <c:v>6584.55</c:v>
                </c:pt>
                <c:pt idx="59013">
                  <c:v>6725.02</c:v>
                </c:pt>
                <c:pt idx="59014">
                  <c:v>6612.82</c:v>
                </c:pt>
                <c:pt idx="59015">
                  <c:v>6972.83</c:v>
                </c:pt>
                <c:pt idx="59016">
                  <c:v>6321.96</c:v>
                </c:pt>
                <c:pt idx="59017">
                  <c:v>6553.48</c:v>
                </c:pt>
                <c:pt idx="59018">
                  <c:v>6462.1</c:v>
                </c:pt>
                <c:pt idx="59019">
                  <c:v>6624.41</c:v>
                </c:pt>
                <c:pt idx="59020">
                  <c:v>7608.08</c:v>
                </c:pt>
                <c:pt idx="59021">
                  <c:v>9742.4599999999991</c:v>
                </c:pt>
                <c:pt idx="59022">
                  <c:v>8616.74</c:v>
                </c:pt>
                <c:pt idx="59023">
                  <c:v>7868.1</c:v>
                </c:pt>
                <c:pt idx="59024">
                  <c:v>7053.34</c:v>
                </c:pt>
                <c:pt idx="59025">
                  <c:v>7809.14</c:v>
                </c:pt>
                <c:pt idx="59026">
                  <c:v>8147.74</c:v>
                </c:pt>
                <c:pt idx="59027">
                  <c:v>7815.42</c:v>
                </c:pt>
                <c:pt idx="59028">
                  <c:v>7368.76</c:v>
                </c:pt>
                <c:pt idx="59029">
                  <c:v>7240.14</c:v>
                </c:pt>
                <c:pt idx="59030">
                  <c:v>7240.95</c:v>
                </c:pt>
                <c:pt idx="59031">
                  <c:v>8168.38</c:v>
                </c:pt>
                <c:pt idx="59032">
                  <c:v>7657.31</c:v>
                </c:pt>
                <c:pt idx="59033">
                  <c:v>8507.86</c:v>
                </c:pt>
                <c:pt idx="59034">
                  <c:v>7713.82</c:v>
                </c:pt>
                <c:pt idx="59035">
                  <c:v>8420.91</c:v>
                </c:pt>
                <c:pt idx="59036">
                  <c:v>9685.98</c:v>
                </c:pt>
                <c:pt idx="59037">
                  <c:v>9491.1299999999992</c:v>
                </c:pt>
                <c:pt idx="59038">
                  <c:v>14476.18</c:v>
                </c:pt>
                <c:pt idx="59039">
                  <c:v>12744.21</c:v>
                </c:pt>
                <c:pt idx="59040">
                  <c:v>6836.75</c:v>
                </c:pt>
                <c:pt idx="59041">
                  <c:v>7683.46</c:v>
                </c:pt>
                <c:pt idx="59042">
                  <c:v>8691.5499999999993</c:v>
                </c:pt>
                <c:pt idx="59043">
                  <c:v>9757.19</c:v>
                </c:pt>
                <c:pt idx="59044">
                  <c:v>12770.85</c:v>
                </c:pt>
                <c:pt idx="59045">
                  <c:v>16075.91</c:v>
                </c:pt>
                <c:pt idx="59046">
                  <c:v>21776.45</c:v>
                </c:pt>
                <c:pt idx="59047">
                  <c:v>9416.86</c:v>
                </c:pt>
                <c:pt idx="59048">
                  <c:v>7630.66</c:v>
                </c:pt>
                <c:pt idx="59049">
                  <c:v>7852.95</c:v>
                </c:pt>
                <c:pt idx="59050">
                  <c:v>8163.53</c:v>
                </c:pt>
                <c:pt idx="59051">
                  <c:v>8492.58</c:v>
                </c:pt>
                <c:pt idx="59052">
                  <c:v>8976.0400000000009</c:v>
                </c:pt>
                <c:pt idx="59053">
                  <c:v>10605.06</c:v>
                </c:pt>
                <c:pt idx="59054">
                  <c:v>10998.01</c:v>
                </c:pt>
                <c:pt idx="59055">
                  <c:v>8532.36</c:v>
                </c:pt>
                <c:pt idx="59056">
                  <c:v>8563.14</c:v>
                </c:pt>
                <c:pt idx="59057">
                  <c:v>8719.24</c:v>
                </c:pt>
                <c:pt idx="59058">
                  <c:v>9231.7000000000007</c:v>
                </c:pt>
                <c:pt idx="59059">
                  <c:v>8861.84</c:v>
                </c:pt>
                <c:pt idx="59060">
                  <c:v>8263.41</c:v>
                </c:pt>
                <c:pt idx="59061">
                  <c:v>8459.93</c:v>
                </c:pt>
                <c:pt idx="59062">
                  <c:v>8560.9699999999993</c:v>
                </c:pt>
                <c:pt idx="59063">
                  <c:v>15486.48</c:v>
                </c:pt>
                <c:pt idx="59064">
                  <c:v>12575.17</c:v>
                </c:pt>
                <c:pt idx="59065">
                  <c:v>6608.17</c:v>
                </c:pt>
                <c:pt idx="59066">
                  <c:v>6439.02</c:v>
                </c:pt>
                <c:pt idx="59067">
                  <c:v>6125.17</c:v>
                </c:pt>
                <c:pt idx="59068">
                  <c:v>6616.65</c:v>
                </c:pt>
                <c:pt idx="59069">
                  <c:v>7839.66</c:v>
                </c:pt>
                <c:pt idx="59070">
                  <c:v>7728.34</c:v>
                </c:pt>
                <c:pt idx="59071">
                  <c:v>7781.62</c:v>
                </c:pt>
                <c:pt idx="59072">
                  <c:v>8561.67</c:v>
                </c:pt>
                <c:pt idx="59073">
                  <c:v>10206.450000000001</c:v>
                </c:pt>
                <c:pt idx="59074">
                  <c:v>11824.86</c:v>
                </c:pt>
                <c:pt idx="59075">
                  <c:v>9708.27</c:v>
                </c:pt>
                <c:pt idx="59076">
                  <c:v>9872.61</c:v>
                </c:pt>
                <c:pt idx="59077">
                  <c:v>9749.08</c:v>
                </c:pt>
                <c:pt idx="59078">
                  <c:v>9584.67</c:v>
                </c:pt>
                <c:pt idx="59079">
                  <c:v>9893.1200000000008</c:v>
                </c:pt>
                <c:pt idx="59080">
                  <c:v>9499.58</c:v>
                </c:pt>
                <c:pt idx="59081">
                  <c:v>9101.61</c:v>
                </c:pt>
                <c:pt idx="59082">
                  <c:v>8687.68</c:v>
                </c:pt>
                <c:pt idx="59083">
                  <c:v>9451.41</c:v>
                </c:pt>
                <c:pt idx="59084">
                  <c:v>9492.08</c:v>
                </c:pt>
                <c:pt idx="59085">
                  <c:v>9016.7800000000007</c:v>
                </c:pt>
                <c:pt idx="59086">
                  <c:v>8612.84</c:v>
                </c:pt>
                <c:pt idx="59087">
                  <c:v>9199.01</c:v>
                </c:pt>
                <c:pt idx="59088">
                  <c:v>9732.2099999999991</c:v>
                </c:pt>
                <c:pt idx="59089">
                  <c:v>10882.67</c:v>
                </c:pt>
                <c:pt idx="59090">
                  <c:v>12416.52</c:v>
                </c:pt>
                <c:pt idx="59091">
                  <c:v>15496.64</c:v>
                </c:pt>
                <c:pt idx="59092">
                  <c:v>6884.89</c:v>
                </c:pt>
                <c:pt idx="59093">
                  <c:v>8378.5400000000009</c:v>
                </c:pt>
                <c:pt idx="59094">
                  <c:v>9406.51</c:v>
                </c:pt>
                <c:pt idx="59095">
                  <c:v>9611.32</c:v>
                </c:pt>
                <c:pt idx="59096">
                  <c:v>11930.02</c:v>
                </c:pt>
                <c:pt idx="59097">
                  <c:v>15884.31</c:v>
                </c:pt>
                <c:pt idx="59098">
                  <c:v>24797.06</c:v>
                </c:pt>
                <c:pt idx="59099">
                  <c:v>14835.08</c:v>
                </c:pt>
                <c:pt idx="59100">
                  <c:v>10577.58</c:v>
                </c:pt>
                <c:pt idx="59101">
                  <c:v>9573.2999999999993</c:v>
                </c:pt>
                <c:pt idx="59102">
                  <c:v>9179.93</c:v>
                </c:pt>
                <c:pt idx="59103">
                  <c:v>9625.14</c:v>
                </c:pt>
                <c:pt idx="59104">
                  <c:v>10326.44</c:v>
                </c:pt>
                <c:pt idx="59105">
                  <c:v>11874.73</c:v>
                </c:pt>
                <c:pt idx="59106">
                  <c:v>15035.59</c:v>
                </c:pt>
                <c:pt idx="59107">
                  <c:v>9400.83</c:v>
                </c:pt>
                <c:pt idx="59108">
                  <c:v>9415.61</c:v>
                </c:pt>
                <c:pt idx="59109">
                  <c:v>10755.03</c:v>
                </c:pt>
                <c:pt idx="59110">
                  <c:v>11532.05</c:v>
                </c:pt>
                <c:pt idx="59111">
                  <c:v>10937.37</c:v>
                </c:pt>
                <c:pt idx="59112">
                  <c:v>11485.36</c:v>
                </c:pt>
                <c:pt idx="59113">
                  <c:v>18774.68</c:v>
                </c:pt>
                <c:pt idx="59114">
                  <c:v>12213.38</c:v>
                </c:pt>
                <c:pt idx="59115">
                  <c:v>7427.26</c:v>
                </c:pt>
                <c:pt idx="59116">
                  <c:v>6540.72</c:v>
                </c:pt>
                <c:pt idx="59117">
                  <c:v>5589.62</c:v>
                </c:pt>
                <c:pt idx="59118">
                  <c:v>6462.63</c:v>
                </c:pt>
                <c:pt idx="59119">
                  <c:v>6350.38</c:v>
                </c:pt>
                <c:pt idx="59120">
                  <c:v>6550.23</c:v>
                </c:pt>
                <c:pt idx="59121">
                  <c:v>7410.18</c:v>
                </c:pt>
                <c:pt idx="59122">
                  <c:v>6971.47</c:v>
                </c:pt>
                <c:pt idx="59123">
                  <c:v>7748.14</c:v>
                </c:pt>
                <c:pt idx="59124">
                  <c:v>7967.26</c:v>
                </c:pt>
                <c:pt idx="59125">
                  <c:v>8535.4500000000007</c:v>
                </c:pt>
                <c:pt idx="59126">
                  <c:v>11298.7</c:v>
                </c:pt>
                <c:pt idx="59127">
                  <c:v>9253.35</c:v>
                </c:pt>
                <c:pt idx="59128">
                  <c:v>9120.14</c:v>
                </c:pt>
                <c:pt idx="59129">
                  <c:v>8470.07</c:v>
                </c:pt>
                <c:pt idx="59130">
                  <c:v>9853.39</c:v>
                </c:pt>
                <c:pt idx="59131">
                  <c:v>8698.9</c:v>
                </c:pt>
                <c:pt idx="59132">
                  <c:v>8558.33</c:v>
                </c:pt>
                <c:pt idx="59133">
                  <c:v>8944.76</c:v>
                </c:pt>
                <c:pt idx="59134">
                  <c:v>7297.08</c:v>
                </c:pt>
                <c:pt idx="59135">
                  <c:v>8629.07</c:v>
                </c:pt>
                <c:pt idx="59136">
                  <c:v>7985.95</c:v>
                </c:pt>
                <c:pt idx="59137">
                  <c:v>8665.2900000000009</c:v>
                </c:pt>
                <c:pt idx="59138">
                  <c:v>8239.7800000000007</c:v>
                </c:pt>
                <c:pt idx="59139">
                  <c:v>8034.2</c:v>
                </c:pt>
                <c:pt idx="59140">
                  <c:v>8175.43</c:v>
                </c:pt>
                <c:pt idx="59141">
                  <c:v>9771.51</c:v>
                </c:pt>
                <c:pt idx="59142">
                  <c:v>10983.79</c:v>
                </c:pt>
                <c:pt idx="59143">
                  <c:v>21129.93</c:v>
                </c:pt>
                <c:pt idx="59144">
                  <c:v>21635.61</c:v>
                </c:pt>
                <c:pt idx="59145">
                  <c:v>21900.240000000002</c:v>
                </c:pt>
                <c:pt idx="59146">
                  <c:v>21804.639999999999</c:v>
                </c:pt>
                <c:pt idx="59147">
                  <c:v>21228.66</c:v>
                </c:pt>
                <c:pt idx="59148">
                  <c:v>20262.36</c:v>
                </c:pt>
                <c:pt idx="59149">
                  <c:v>24668.42</c:v>
                </c:pt>
                <c:pt idx="59150">
                  <c:v>23839.52</c:v>
                </c:pt>
                <c:pt idx="59151">
                  <c:v>25175.33</c:v>
                </c:pt>
                <c:pt idx="59152">
                  <c:v>20971.66</c:v>
                </c:pt>
                <c:pt idx="59153">
                  <c:v>18648.02</c:v>
                </c:pt>
                <c:pt idx="59154">
                  <c:v>17649.849999999999</c:v>
                </c:pt>
                <c:pt idx="59155">
                  <c:v>16676.16</c:v>
                </c:pt>
                <c:pt idx="59156">
                  <c:v>17014.41</c:v>
                </c:pt>
                <c:pt idx="59157">
                  <c:v>15200.07</c:v>
                </c:pt>
                <c:pt idx="59158">
                  <c:v>14963.68</c:v>
                </c:pt>
                <c:pt idx="59159">
                  <c:v>15823.48</c:v>
                </c:pt>
                <c:pt idx="59160">
                  <c:v>17264.79</c:v>
                </c:pt>
                <c:pt idx="59161">
                  <c:v>17988.669999999998</c:v>
                </c:pt>
                <c:pt idx="59162">
                  <c:v>17386.57</c:v>
                </c:pt>
                <c:pt idx="59163">
                  <c:v>19126.400000000001</c:v>
                </c:pt>
                <c:pt idx="59164">
                  <c:v>21027.59</c:v>
                </c:pt>
                <c:pt idx="59165">
                  <c:v>23968.17</c:v>
                </c:pt>
                <c:pt idx="59166">
                  <c:v>22799.45</c:v>
                </c:pt>
                <c:pt idx="59167">
                  <c:v>24265.62</c:v>
                </c:pt>
                <c:pt idx="59168">
                  <c:v>24544.98</c:v>
                </c:pt>
                <c:pt idx="59169">
                  <c:v>26505.19</c:v>
                </c:pt>
                <c:pt idx="59170">
                  <c:v>23952.81</c:v>
                </c:pt>
                <c:pt idx="59171">
                  <c:v>24278.75</c:v>
                </c:pt>
                <c:pt idx="59172">
                  <c:v>22335.1</c:v>
                </c:pt>
                <c:pt idx="59173">
                  <c:v>21678.560000000001</c:v>
                </c:pt>
                <c:pt idx="59174">
                  <c:v>22394.99</c:v>
                </c:pt>
                <c:pt idx="59175">
                  <c:v>21380.07</c:v>
                </c:pt>
                <c:pt idx="59176">
                  <c:v>19485.13</c:v>
                </c:pt>
                <c:pt idx="59177">
                  <c:v>18168.400000000001</c:v>
                </c:pt>
                <c:pt idx="59178">
                  <c:v>20030.78</c:v>
                </c:pt>
                <c:pt idx="59179">
                  <c:v>19539.43</c:v>
                </c:pt>
                <c:pt idx="59180">
                  <c:v>18255.89</c:v>
                </c:pt>
                <c:pt idx="59181">
                  <c:v>17256.87</c:v>
                </c:pt>
                <c:pt idx="59182">
                  <c:v>18544</c:v>
                </c:pt>
                <c:pt idx="59183">
                  <c:v>20078.080000000002</c:v>
                </c:pt>
                <c:pt idx="59184">
                  <c:v>19193.77</c:v>
                </c:pt>
                <c:pt idx="59185">
                  <c:v>22014.98</c:v>
                </c:pt>
                <c:pt idx="59186">
                  <c:v>20545.599999999999</c:v>
                </c:pt>
                <c:pt idx="59187">
                  <c:v>21661.97</c:v>
                </c:pt>
                <c:pt idx="59188">
                  <c:v>24054.22</c:v>
                </c:pt>
                <c:pt idx="59189">
                  <c:v>33713.699999999997</c:v>
                </c:pt>
                <c:pt idx="59190">
                  <c:v>27483.11</c:v>
                </c:pt>
                <c:pt idx="59191">
                  <c:v>26164.3</c:v>
                </c:pt>
                <c:pt idx="59192">
                  <c:v>22899.71</c:v>
                </c:pt>
                <c:pt idx="59193">
                  <c:v>21884.55</c:v>
                </c:pt>
                <c:pt idx="59194">
                  <c:v>21830.47</c:v>
                </c:pt>
                <c:pt idx="59195">
                  <c:v>21568.46</c:v>
                </c:pt>
                <c:pt idx="59196">
                  <c:v>22042.67</c:v>
                </c:pt>
                <c:pt idx="59197">
                  <c:v>23131.82</c:v>
                </c:pt>
                <c:pt idx="59198">
                  <c:v>23316.39</c:v>
                </c:pt>
                <c:pt idx="59199">
                  <c:v>24384.16</c:v>
                </c:pt>
                <c:pt idx="59200">
                  <c:v>23629.67</c:v>
                </c:pt>
                <c:pt idx="59201">
                  <c:v>25225.73</c:v>
                </c:pt>
                <c:pt idx="59202">
                  <c:v>24290.94</c:v>
                </c:pt>
                <c:pt idx="59203">
                  <c:v>21889.81</c:v>
                </c:pt>
                <c:pt idx="59204">
                  <c:v>22243.48</c:v>
                </c:pt>
                <c:pt idx="59205">
                  <c:v>17549.39</c:v>
                </c:pt>
                <c:pt idx="59206">
                  <c:v>20515.060000000001</c:v>
                </c:pt>
                <c:pt idx="59207">
                  <c:v>18491.87</c:v>
                </c:pt>
                <c:pt idx="59208">
                  <c:v>16698.57</c:v>
                </c:pt>
                <c:pt idx="59209">
                  <c:v>16276.06</c:v>
                </c:pt>
                <c:pt idx="59210">
                  <c:v>17275.810000000001</c:v>
                </c:pt>
                <c:pt idx="59211">
                  <c:v>17519.490000000002</c:v>
                </c:pt>
                <c:pt idx="59212">
                  <c:v>19234.93</c:v>
                </c:pt>
                <c:pt idx="59213">
                  <c:v>21561.66</c:v>
                </c:pt>
                <c:pt idx="59214">
                  <c:v>21189.99</c:v>
                </c:pt>
                <c:pt idx="59215">
                  <c:v>24064.38</c:v>
                </c:pt>
                <c:pt idx="59216">
                  <c:v>25216.16</c:v>
                </c:pt>
                <c:pt idx="59217">
                  <c:v>29486.43</c:v>
                </c:pt>
                <c:pt idx="59218">
                  <c:v>25917.52</c:v>
                </c:pt>
                <c:pt idx="59219">
                  <c:v>26457.51</c:v>
                </c:pt>
                <c:pt idx="59220">
                  <c:v>27474.57</c:v>
                </c:pt>
                <c:pt idx="59221">
                  <c:v>26230.49</c:v>
                </c:pt>
                <c:pt idx="59222">
                  <c:v>26294.7</c:v>
                </c:pt>
                <c:pt idx="59223">
                  <c:v>27378.01</c:v>
                </c:pt>
                <c:pt idx="59224">
                  <c:v>24948.62</c:v>
                </c:pt>
                <c:pt idx="59225">
                  <c:v>23763.31</c:v>
                </c:pt>
                <c:pt idx="59226">
                  <c:v>23063.93</c:v>
                </c:pt>
                <c:pt idx="59227">
                  <c:v>20605.650000000001</c:v>
                </c:pt>
                <c:pt idx="59228">
                  <c:v>21210.55</c:v>
                </c:pt>
                <c:pt idx="59229">
                  <c:v>19954.55</c:v>
                </c:pt>
                <c:pt idx="59230">
                  <c:v>20663.990000000002</c:v>
                </c:pt>
                <c:pt idx="59231">
                  <c:v>19937.63</c:v>
                </c:pt>
                <c:pt idx="59232">
                  <c:v>19715.54</c:v>
                </c:pt>
                <c:pt idx="59233">
                  <c:v>19114.77</c:v>
                </c:pt>
                <c:pt idx="59234">
                  <c:v>21320.52</c:v>
                </c:pt>
                <c:pt idx="59235">
                  <c:v>19949.080000000002</c:v>
                </c:pt>
                <c:pt idx="59236">
                  <c:v>21409.919999999998</c:v>
                </c:pt>
                <c:pt idx="59237">
                  <c:v>24210.720000000001</c:v>
                </c:pt>
                <c:pt idx="59238">
                  <c:v>21329.09</c:v>
                </c:pt>
                <c:pt idx="59239">
                  <c:v>23144.52</c:v>
                </c:pt>
                <c:pt idx="59240">
                  <c:v>25653.06</c:v>
                </c:pt>
                <c:pt idx="59241">
                  <c:v>39099.800000000003</c:v>
                </c:pt>
                <c:pt idx="59242">
                  <c:v>33039.230000000003</c:v>
                </c:pt>
                <c:pt idx="59243">
                  <c:v>29285.15</c:v>
                </c:pt>
                <c:pt idx="59244">
                  <c:v>24995.46</c:v>
                </c:pt>
                <c:pt idx="59245">
                  <c:v>24901.59</c:v>
                </c:pt>
                <c:pt idx="59246">
                  <c:v>23152.76</c:v>
                </c:pt>
                <c:pt idx="59247">
                  <c:v>24487.82</c:v>
                </c:pt>
                <c:pt idx="59248">
                  <c:v>24334.560000000001</c:v>
                </c:pt>
                <c:pt idx="59249">
                  <c:v>26213.43</c:v>
                </c:pt>
                <c:pt idx="59250">
                  <c:v>22974.87</c:v>
                </c:pt>
                <c:pt idx="59251">
                  <c:v>23321.1</c:v>
                </c:pt>
                <c:pt idx="59252">
                  <c:v>25144.05</c:v>
                </c:pt>
                <c:pt idx="59253">
                  <c:v>27102.2</c:v>
                </c:pt>
                <c:pt idx="59254">
                  <c:v>27650.75</c:v>
                </c:pt>
                <c:pt idx="59255">
                  <c:v>25030.43</c:v>
                </c:pt>
                <c:pt idx="59256">
                  <c:v>26733.29</c:v>
                </c:pt>
                <c:pt idx="59257">
                  <c:v>21820.58</c:v>
                </c:pt>
                <c:pt idx="59258">
                  <c:v>19691</c:v>
                </c:pt>
                <c:pt idx="59259">
                  <c:v>19383.490000000002</c:v>
                </c:pt>
                <c:pt idx="59260">
                  <c:v>18090.14</c:v>
                </c:pt>
                <c:pt idx="59261">
                  <c:v>17646.919999999998</c:v>
                </c:pt>
                <c:pt idx="59262">
                  <c:v>17224.580000000002</c:v>
                </c:pt>
                <c:pt idx="59263">
                  <c:v>18476.98</c:v>
                </c:pt>
                <c:pt idx="59264">
                  <c:v>21052.400000000001</c:v>
                </c:pt>
                <c:pt idx="59265">
                  <c:v>23100.36</c:v>
                </c:pt>
                <c:pt idx="59266">
                  <c:v>22933.55</c:v>
                </c:pt>
                <c:pt idx="59267">
                  <c:v>25731.279999999999</c:v>
                </c:pt>
                <c:pt idx="59268">
                  <c:v>27413.14</c:v>
                </c:pt>
                <c:pt idx="59269">
                  <c:v>32411.8</c:v>
                </c:pt>
                <c:pt idx="59270">
                  <c:v>30608.55</c:v>
                </c:pt>
                <c:pt idx="59271">
                  <c:v>28825.439999999999</c:v>
                </c:pt>
                <c:pt idx="59272">
                  <c:v>28056.799999999999</c:v>
                </c:pt>
                <c:pt idx="59273">
                  <c:v>28311.08</c:v>
                </c:pt>
                <c:pt idx="59274">
                  <c:v>28005.57</c:v>
                </c:pt>
                <c:pt idx="59275">
                  <c:v>26397.07</c:v>
                </c:pt>
                <c:pt idx="59276">
                  <c:v>26299.42</c:v>
                </c:pt>
                <c:pt idx="59277">
                  <c:v>24104.54</c:v>
                </c:pt>
                <c:pt idx="59278">
                  <c:v>24313.17</c:v>
                </c:pt>
                <c:pt idx="59279">
                  <c:v>22041.66</c:v>
                </c:pt>
                <c:pt idx="59280">
                  <c:v>21744.92</c:v>
                </c:pt>
                <c:pt idx="59281">
                  <c:v>20934.45</c:v>
                </c:pt>
                <c:pt idx="59282">
                  <c:v>20842.490000000002</c:v>
                </c:pt>
                <c:pt idx="59283">
                  <c:v>20987</c:v>
                </c:pt>
                <c:pt idx="59284">
                  <c:v>19802.509999999998</c:v>
                </c:pt>
                <c:pt idx="59285">
                  <c:v>19764.509999999998</c:v>
                </c:pt>
                <c:pt idx="59286">
                  <c:v>6958</c:v>
                </c:pt>
                <c:pt idx="59287">
                  <c:v>7680.81</c:v>
                </c:pt>
                <c:pt idx="59288">
                  <c:v>6446.34</c:v>
                </c:pt>
                <c:pt idx="59289">
                  <c:v>5770.23</c:v>
                </c:pt>
                <c:pt idx="59290">
                  <c:v>6277.99</c:v>
                </c:pt>
                <c:pt idx="59291">
                  <c:v>6567.53</c:v>
                </c:pt>
                <c:pt idx="59292">
                  <c:v>7489.97</c:v>
                </c:pt>
                <c:pt idx="59293">
                  <c:v>6307.81</c:v>
                </c:pt>
                <c:pt idx="59294">
                  <c:v>7004.78</c:v>
                </c:pt>
                <c:pt idx="59295">
                  <c:v>6606.86</c:v>
                </c:pt>
                <c:pt idx="59296">
                  <c:v>5268.32</c:v>
                </c:pt>
                <c:pt idx="59297">
                  <c:v>5555.56</c:v>
                </c:pt>
                <c:pt idx="59298">
                  <c:v>4893.1899999999996</c:v>
                </c:pt>
                <c:pt idx="59299">
                  <c:v>5272.22</c:v>
                </c:pt>
                <c:pt idx="59300">
                  <c:v>4958.45</c:v>
                </c:pt>
                <c:pt idx="59301">
                  <c:v>5474.65</c:v>
                </c:pt>
                <c:pt idx="59302">
                  <c:v>4709.88</c:v>
                </c:pt>
                <c:pt idx="59303">
                  <c:v>4833.43</c:v>
                </c:pt>
                <c:pt idx="59304">
                  <c:v>4905.38</c:v>
                </c:pt>
                <c:pt idx="59305">
                  <c:v>5769.57</c:v>
                </c:pt>
                <c:pt idx="59306">
                  <c:v>5935.22</c:v>
                </c:pt>
                <c:pt idx="59307">
                  <c:v>7655.39</c:v>
                </c:pt>
                <c:pt idx="59308">
                  <c:v>7154.1</c:v>
                </c:pt>
                <c:pt idx="59309">
                  <c:v>7505.99</c:v>
                </c:pt>
                <c:pt idx="59310">
                  <c:v>8240.91</c:v>
                </c:pt>
                <c:pt idx="59311">
                  <c:v>10469.950000000001</c:v>
                </c:pt>
                <c:pt idx="59312">
                  <c:v>13003.71</c:v>
                </c:pt>
                <c:pt idx="59313">
                  <c:v>16209.08</c:v>
                </c:pt>
                <c:pt idx="59314">
                  <c:v>22353.919999999998</c:v>
                </c:pt>
                <c:pt idx="59315">
                  <c:v>19371.810000000001</c:v>
                </c:pt>
                <c:pt idx="59316">
                  <c:v>10894.2</c:v>
                </c:pt>
                <c:pt idx="59317">
                  <c:v>7855.54</c:v>
                </c:pt>
                <c:pt idx="59318">
                  <c:v>7301.33</c:v>
                </c:pt>
                <c:pt idx="59319">
                  <c:v>6972.31</c:v>
                </c:pt>
                <c:pt idx="59320">
                  <c:v>6931.4</c:v>
                </c:pt>
                <c:pt idx="59321">
                  <c:v>6328.02</c:v>
                </c:pt>
                <c:pt idx="59322">
                  <c:v>6552.21</c:v>
                </c:pt>
                <c:pt idx="59323">
                  <c:v>6106.1</c:v>
                </c:pt>
                <c:pt idx="59324">
                  <c:v>5660.12</c:v>
                </c:pt>
                <c:pt idx="59325">
                  <c:v>6576.03</c:v>
                </c:pt>
                <c:pt idx="59326">
                  <c:v>6757.19</c:v>
                </c:pt>
                <c:pt idx="59327">
                  <c:v>7038.01</c:v>
                </c:pt>
                <c:pt idx="59328">
                  <c:v>7691.25</c:v>
                </c:pt>
                <c:pt idx="59329">
                  <c:v>8413.49</c:v>
                </c:pt>
                <c:pt idx="59330">
                  <c:v>9143.0400000000009</c:v>
                </c:pt>
                <c:pt idx="59331">
                  <c:v>10363.049999999999</c:v>
                </c:pt>
                <c:pt idx="59332">
                  <c:v>12640.01</c:v>
                </c:pt>
                <c:pt idx="59333">
                  <c:v>8504.26</c:v>
                </c:pt>
                <c:pt idx="59334">
                  <c:v>10274.75</c:v>
                </c:pt>
                <c:pt idx="59335">
                  <c:v>8706.58</c:v>
                </c:pt>
                <c:pt idx="59336">
                  <c:v>7952.45</c:v>
                </c:pt>
                <c:pt idx="59337">
                  <c:v>7324.44</c:v>
                </c:pt>
                <c:pt idx="59338">
                  <c:v>7555.18</c:v>
                </c:pt>
                <c:pt idx="59339">
                  <c:v>6780.66</c:v>
                </c:pt>
                <c:pt idx="59340">
                  <c:v>8257.4</c:v>
                </c:pt>
                <c:pt idx="59341">
                  <c:v>6735.23</c:v>
                </c:pt>
                <c:pt idx="59342">
                  <c:v>7225.49</c:v>
                </c:pt>
                <c:pt idx="59343">
                  <c:v>7060.68</c:v>
                </c:pt>
                <c:pt idx="59344">
                  <c:v>8049.95</c:v>
                </c:pt>
                <c:pt idx="59345">
                  <c:v>7689.55</c:v>
                </c:pt>
                <c:pt idx="59346">
                  <c:v>7556.92</c:v>
                </c:pt>
                <c:pt idx="59347">
                  <c:v>6988.73</c:v>
                </c:pt>
                <c:pt idx="59348">
                  <c:v>5883.42</c:v>
                </c:pt>
                <c:pt idx="59349">
                  <c:v>6043.6</c:v>
                </c:pt>
                <c:pt idx="59350">
                  <c:v>5499.72</c:v>
                </c:pt>
                <c:pt idx="59351">
                  <c:v>5678.92</c:v>
                </c:pt>
                <c:pt idx="59352">
                  <c:v>5489.04</c:v>
                </c:pt>
                <c:pt idx="59353">
                  <c:v>4859.68</c:v>
                </c:pt>
                <c:pt idx="59354">
                  <c:v>5574.75</c:v>
                </c:pt>
                <c:pt idx="59355">
                  <c:v>5963.92</c:v>
                </c:pt>
                <c:pt idx="59356">
                  <c:v>6648.72</c:v>
                </c:pt>
                <c:pt idx="59357">
                  <c:v>6348.07</c:v>
                </c:pt>
                <c:pt idx="59358">
                  <c:v>7155.44</c:v>
                </c:pt>
                <c:pt idx="59359">
                  <c:v>7971.38</c:v>
                </c:pt>
                <c:pt idx="59360">
                  <c:v>8765.94</c:v>
                </c:pt>
                <c:pt idx="59361">
                  <c:v>8698.31</c:v>
                </c:pt>
                <c:pt idx="59362">
                  <c:v>8527.8700000000008</c:v>
                </c:pt>
                <c:pt idx="59363">
                  <c:v>8937.76</c:v>
                </c:pt>
                <c:pt idx="59364">
                  <c:v>12379.32</c:v>
                </c:pt>
                <c:pt idx="59365">
                  <c:v>15569.87</c:v>
                </c:pt>
                <c:pt idx="59366">
                  <c:v>20707</c:v>
                </c:pt>
                <c:pt idx="59367">
                  <c:v>21639.46</c:v>
                </c:pt>
                <c:pt idx="59368">
                  <c:v>11468.22</c:v>
                </c:pt>
                <c:pt idx="59369">
                  <c:v>8587.68</c:v>
                </c:pt>
                <c:pt idx="59370">
                  <c:v>9475.2000000000007</c:v>
                </c:pt>
                <c:pt idx="59371">
                  <c:v>7449.9</c:v>
                </c:pt>
                <c:pt idx="59372">
                  <c:v>7125.8</c:v>
                </c:pt>
                <c:pt idx="59373">
                  <c:v>7295.37</c:v>
                </c:pt>
                <c:pt idx="59374">
                  <c:v>6879.22</c:v>
                </c:pt>
                <c:pt idx="59375">
                  <c:v>7425.65</c:v>
                </c:pt>
                <c:pt idx="59376">
                  <c:v>6861.28</c:v>
                </c:pt>
                <c:pt idx="59377">
                  <c:v>8121.03</c:v>
                </c:pt>
                <c:pt idx="59378">
                  <c:v>6726.49</c:v>
                </c:pt>
                <c:pt idx="59379">
                  <c:v>7011.74</c:v>
                </c:pt>
                <c:pt idx="59380">
                  <c:v>8890.51</c:v>
                </c:pt>
                <c:pt idx="59381">
                  <c:v>8892.09</c:v>
                </c:pt>
                <c:pt idx="59382">
                  <c:v>9766.93</c:v>
                </c:pt>
                <c:pt idx="59383">
                  <c:v>11508.09</c:v>
                </c:pt>
                <c:pt idx="59384">
                  <c:v>14724.73</c:v>
                </c:pt>
                <c:pt idx="59385">
                  <c:v>10384.120000000001</c:v>
                </c:pt>
                <c:pt idx="59386">
                  <c:v>11406.32</c:v>
                </c:pt>
                <c:pt idx="59387">
                  <c:v>10234.01</c:v>
                </c:pt>
                <c:pt idx="59388">
                  <c:v>10997.96</c:v>
                </c:pt>
                <c:pt idx="59389">
                  <c:v>9318.5</c:v>
                </c:pt>
                <c:pt idx="59390">
                  <c:v>8848.4</c:v>
                </c:pt>
                <c:pt idx="59391">
                  <c:v>8360.0499999999993</c:v>
                </c:pt>
                <c:pt idx="59392">
                  <c:v>8683.2099999999991</c:v>
                </c:pt>
                <c:pt idx="59393">
                  <c:v>8790.11</c:v>
                </c:pt>
                <c:pt idx="59394">
                  <c:v>7630.58</c:v>
                </c:pt>
                <c:pt idx="59395">
                  <c:v>8656.35</c:v>
                </c:pt>
                <c:pt idx="59396">
                  <c:v>9467.7099999999991</c:v>
                </c:pt>
                <c:pt idx="59397">
                  <c:v>8751.25</c:v>
                </c:pt>
                <c:pt idx="59398">
                  <c:v>7453.85</c:v>
                </c:pt>
                <c:pt idx="59399">
                  <c:v>7950.78</c:v>
                </c:pt>
                <c:pt idx="59400">
                  <c:v>6089.81</c:v>
                </c:pt>
                <c:pt idx="59401">
                  <c:v>6801.59</c:v>
                </c:pt>
                <c:pt idx="59402">
                  <c:v>6352.72</c:v>
                </c:pt>
                <c:pt idx="59403">
                  <c:v>5890.5</c:v>
                </c:pt>
                <c:pt idx="59404">
                  <c:v>5583.19</c:v>
                </c:pt>
                <c:pt idx="59405">
                  <c:v>5858.68</c:v>
                </c:pt>
                <c:pt idx="59406">
                  <c:v>7031.67</c:v>
                </c:pt>
                <c:pt idx="59407">
                  <c:v>7754.88</c:v>
                </c:pt>
                <c:pt idx="59408">
                  <c:v>7234.03</c:v>
                </c:pt>
                <c:pt idx="59409">
                  <c:v>8521.5300000000007</c:v>
                </c:pt>
                <c:pt idx="59410">
                  <c:v>7636.84</c:v>
                </c:pt>
                <c:pt idx="59411">
                  <c:v>9291.8700000000008</c:v>
                </c:pt>
                <c:pt idx="59412">
                  <c:v>12257.56</c:v>
                </c:pt>
                <c:pt idx="59413">
                  <c:v>9717.6299999999992</c:v>
                </c:pt>
                <c:pt idx="59414">
                  <c:v>12024.2</c:v>
                </c:pt>
                <c:pt idx="59415">
                  <c:v>12027.41</c:v>
                </c:pt>
                <c:pt idx="59416">
                  <c:v>13451.28</c:v>
                </c:pt>
                <c:pt idx="59417">
                  <c:v>18884.22</c:v>
                </c:pt>
                <c:pt idx="59418">
                  <c:v>24180.98</c:v>
                </c:pt>
                <c:pt idx="59419">
                  <c:v>23203.69</c:v>
                </c:pt>
                <c:pt idx="59420">
                  <c:v>13721.87</c:v>
                </c:pt>
                <c:pt idx="59421">
                  <c:v>10657.84</c:v>
                </c:pt>
                <c:pt idx="59422">
                  <c:v>8112.14</c:v>
                </c:pt>
                <c:pt idx="59423">
                  <c:v>8074.66</c:v>
                </c:pt>
                <c:pt idx="59424">
                  <c:v>6965.13</c:v>
                </c:pt>
                <c:pt idx="59425">
                  <c:v>7257.92</c:v>
                </c:pt>
                <c:pt idx="59426">
                  <c:v>7327.1</c:v>
                </c:pt>
                <c:pt idx="59427">
                  <c:v>5800.98</c:v>
                </c:pt>
                <c:pt idx="59428">
                  <c:v>6861.92</c:v>
                </c:pt>
                <c:pt idx="59429">
                  <c:v>13418.73</c:v>
                </c:pt>
                <c:pt idx="59430">
                  <c:v>12917.37</c:v>
                </c:pt>
                <c:pt idx="59431">
                  <c:v>12230.31</c:v>
                </c:pt>
                <c:pt idx="59432">
                  <c:v>12838.59</c:v>
                </c:pt>
                <c:pt idx="59433">
                  <c:v>12439</c:v>
                </c:pt>
                <c:pt idx="59434">
                  <c:v>12005.58</c:v>
                </c:pt>
                <c:pt idx="59435">
                  <c:v>13542.91</c:v>
                </c:pt>
                <c:pt idx="59436">
                  <c:v>12684.23</c:v>
                </c:pt>
                <c:pt idx="59437">
                  <c:v>13101.03</c:v>
                </c:pt>
                <c:pt idx="59438">
                  <c:v>11546.16</c:v>
                </c:pt>
                <c:pt idx="59439">
                  <c:v>10025.74</c:v>
                </c:pt>
                <c:pt idx="59440">
                  <c:v>10411.42</c:v>
                </c:pt>
                <c:pt idx="59441">
                  <c:v>10275.549999999999</c:v>
                </c:pt>
                <c:pt idx="59442">
                  <c:v>10129.86</c:v>
                </c:pt>
                <c:pt idx="59443">
                  <c:v>9271.43</c:v>
                </c:pt>
                <c:pt idx="59444">
                  <c:v>10534.43</c:v>
                </c:pt>
                <c:pt idx="59445">
                  <c:v>11075.62</c:v>
                </c:pt>
                <c:pt idx="59446">
                  <c:v>11863.35</c:v>
                </c:pt>
                <c:pt idx="59447">
                  <c:v>12224.02</c:v>
                </c:pt>
                <c:pt idx="59448">
                  <c:v>12343.62</c:v>
                </c:pt>
                <c:pt idx="59449">
                  <c:v>14271.8</c:v>
                </c:pt>
                <c:pt idx="59450">
                  <c:v>16970.349999999999</c:v>
                </c:pt>
                <c:pt idx="59451">
                  <c:v>17916.16</c:v>
                </c:pt>
                <c:pt idx="59452">
                  <c:v>16033.14</c:v>
                </c:pt>
                <c:pt idx="59453">
                  <c:v>15923.48</c:v>
                </c:pt>
                <c:pt idx="59454">
                  <c:v>15898.82</c:v>
                </c:pt>
                <c:pt idx="59455">
                  <c:v>17721.689999999999</c:v>
                </c:pt>
                <c:pt idx="59456">
                  <c:v>16667.169999999998</c:v>
                </c:pt>
                <c:pt idx="59457">
                  <c:v>16517.13</c:v>
                </c:pt>
                <c:pt idx="59458">
                  <c:v>14865.63</c:v>
                </c:pt>
                <c:pt idx="59459">
                  <c:v>15448.99</c:v>
                </c:pt>
                <c:pt idx="59460">
                  <c:v>15036.99</c:v>
                </c:pt>
                <c:pt idx="59461">
                  <c:v>13224.94</c:v>
                </c:pt>
                <c:pt idx="59462">
                  <c:v>13212.98</c:v>
                </c:pt>
                <c:pt idx="59463">
                  <c:v>12592.38</c:v>
                </c:pt>
                <c:pt idx="59464">
                  <c:v>13320.29</c:v>
                </c:pt>
                <c:pt idx="59465">
                  <c:v>12131.63</c:v>
                </c:pt>
                <c:pt idx="59466">
                  <c:v>12493.21</c:v>
                </c:pt>
                <c:pt idx="59467">
                  <c:v>11874.36</c:v>
                </c:pt>
                <c:pt idx="59468">
                  <c:v>13635.55</c:v>
                </c:pt>
                <c:pt idx="59469">
                  <c:v>13248.51</c:v>
                </c:pt>
                <c:pt idx="59470">
                  <c:v>14080.87</c:v>
                </c:pt>
                <c:pt idx="59471">
                  <c:v>14712.44</c:v>
                </c:pt>
                <c:pt idx="59472">
                  <c:v>14362.27</c:v>
                </c:pt>
                <c:pt idx="59473">
                  <c:v>14138.82</c:v>
                </c:pt>
                <c:pt idx="59474">
                  <c:v>15234.62</c:v>
                </c:pt>
                <c:pt idx="59475">
                  <c:v>19000.7</c:v>
                </c:pt>
                <c:pt idx="59476">
                  <c:v>18574.310000000001</c:v>
                </c:pt>
                <c:pt idx="59477">
                  <c:v>19206.86</c:v>
                </c:pt>
                <c:pt idx="59478">
                  <c:v>15612.33</c:v>
                </c:pt>
                <c:pt idx="59479">
                  <c:v>13800.64</c:v>
                </c:pt>
                <c:pt idx="59480">
                  <c:v>15005.66</c:v>
                </c:pt>
                <c:pt idx="59481">
                  <c:v>15306.89</c:v>
                </c:pt>
                <c:pt idx="59482">
                  <c:v>14156.67</c:v>
                </c:pt>
                <c:pt idx="59483">
                  <c:v>15275.88</c:v>
                </c:pt>
                <c:pt idx="59484">
                  <c:v>14586.91</c:v>
                </c:pt>
                <c:pt idx="59485">
                  <c:v>14748.93</c:v>
                </c:pt>
                <c:pt idx="59486">
                  <c:v>14737.37</c:v>
                </c:pt>
                <c:pt idx="59487">
                  <c:v>16125.02</c:v>
                </c:pt>
                <c:pt idx="59488">
                  <c:v>15473.08</c:v>
                </c:pt>
                <c:pt idx="59489">
                  <c:v>13933.32</c:v>
                </c:pt>
                <c:pt idx="59490">
                  <c:v>13529.6</c:v>
                </c:pt>
                <c:pt idx="59491">
                  <c:v>10895.61</c:v>
                </c:pt>
                <c:pt idx="59492">
                  <c:v>11559.53</c:v>
                </c:pt>
                <c:pt idx="59493">
                  <c:v>11866.61</c:v>
                </c:pt>
                <c:pt idx="59494">
                  <c:v>11584.01</c:v>
                </c:pt>
                <c:pt idx="59495">
                  <c:v>11328.03</c:v>
                </c:pt>
                <c:pt idx="59496">
                  <c:v>11361.67</c:v>
                </c:pt>
                <c:pt idx="59497">
                  <c:v>12376.98</c:v>
                </c:pt>
                <c:pt idx="59498">
                  <c:v>13652.72</c:v>
                </c:pt>
                <c:pt idx="59499">
                  <c:v>13933.06</c:v>
                </c:pt>
                <c:pt idx="59500">
                  <c:v>14840.05</c:v>
                </c:pt>
                <c:pt idx="59501">
                  <c:v>15925.82</c:v>
                </c:pt>
                <c:pt idx="59502">
                  <c:v>20081.91</c:v>
                </c:pt>
                <c:pt idx="59503">
                  <c:v>20105.919999999998</c:v>
                </c:pt>
                <c:pt idx="59504">
                  <c:v>18508.830000000002</c:v>
                </c:pt>
                <c:pt idx="59505">
                  <c:v>19495.03</c:v>
                </c:pt>
                <c:pt idx="59506">
                  <c:v>18866.71</c:v>
                </c:pt>
                <c:pt idx="59507">
                  <c:v>19541.54</c:v>
                </c:pt>
                <c:pt idx="59508">
                  <c:v>18863.77</c:v>
                </c:pt>
                <c:pt idx="59509">
                  <c:v>19059.349999999999</c:v>
                </c:pt>
                <c:pt idx="59510">
                  <c:v>17850.04</c:v>
                </c:pt>
                <c:pt idx="59511">
                  <c:v>16409.689999999999</c:v>
                </c:pt>
                <c:pt idx="59512">
                  <c:v>16202.52</c:v>
                </c:pt>
                <c:pt idx="59513">
                  <c:v>14798.47</c:v>
                </c:pt>
                <c:pt idx="59514">
                  <c:v>13758.57</c:v>
                </c:pt>
                <c:pt idx="59515">
                  <c:v>13104.56</c:v>
                </c:pt>
                <c:pt idx="59516">
                  <c:v>14121.04</c:v>
                </c:pt>
                <c:pt idx="59517">
                  <c:v>13606.98</c:v>
                </c:pt>
                <c:pt idx="59518">
                  <c:v>13743.35</c:v>
                </c:pt>
                <c:pt idx="59519">
                  <c:v>13217.93</c:v>
                </c:pt>
                <c:pt idx="59520">
                  <c:v>15360.22</c:v>
                </c:pt>
                <c:pt idx="59521">
                  <c:v>14067.09</c:v>
                </c:pt>
                <c:pt idx="59522">
                  <c:v>14709.38</c:v>
                </c:pt>
                <c:pt idx="59523">
                  <c:v>16226.82</c:v>
                </c:pt>
                <c:pt idx="59524">
                  <c:v>14811.72</c:v>
                </c:pt>
                <c:pt idx="59525">
                  <c:v>15576.37</c:v>
                </c:pt>
                <c:pt idx="59526">
                  <c:v>16176.25</c:v>
                </c:pt>
                <c:pt idx="59527">
                  <c:v>19495.02</c:v>
                </c:pt>
                <c:pt idx="59528">
                  <c:v>18677.55</c:v>
                </c:pt>
                <c:pt idx="59529">
                  <c:v>20602.560000000001</c:v>
                </c:pt>
                <c:pt idx="59530">
                  <c:v>16833.93</c:v>
                </c:pt>
                <c:pt idx="59531">
                  <c:v>15842.34</c:v>
                </c:pt>
                <c:pt idx="59532">
                  <c:v>15160.56</c:v>
                </c:pt>
                <c:pt idx="59533">
                  <c:v>17543.14</c:v>
                </c:pt>
                <c:pt idx="59534">
                  <c:v>14844.58</c:v>
                </c:pt>
                <c:pt idx="59535">
                  <c:v>16088.94</c:v>
                </c:pt>
                <c:pt idx="59536">
                  <c:v>15198.75</c:v>
                </c:pt>
                <c:pt idx="59537">
                  <c:v>15658.33</c:v>
                </c:pt>
                <c:pt idx="59538">
                  <c:v>15656.84</c:v>
                </c:pt>
                <c:pt idx="59539">
                  <c:v>17502.560000000001</c:v>
                </c:pt>
                <c:pt idx="59540">
                  <c:v>16328.9</c:v>
                </c:pt>
                <c:pt idx="59541">
                  <c:v>15587.81</c:v>
                </c:pt>
                <c:pt idx="59542">
                  <c:v>15339.92</c:v>
                </c:pt>
                <c:pt idx="59543">
                  <c:v>12272.07</c:v>
                </c:pt>
                <c:pt idx="59544">
                  <c:v>12597.41</c:v>
                </c:pt>
                <c:pt idx="59545">
                  <c:v>11889.64</c:v>
                </c:pt>
                <c:pt idx="59546">
                  <c:v>12313.81</c:v>
                </c:pt>
                <c:pt idx="59547">
                  <c:v>11277.84</c:v>
                </c:pt>
                <c:pt idx="59548">
                  <c:v>11944.23</c:v>
                </c:pt>
                <c:pt idx="59549">
                  <c:v>14117.11</c:v>
                </c:pt>
                <c:pt idx="59550">
                  <c:v>14682.57</c:v>
                </c:pt>
                <c:pt idx="59551">
                  <c:v>15915.54</c:v>
                </c:pt>
                <c:pt idx="59552">
                  <c:v>15967.05</c:v>
                </c:pt>
                <c:pt idx="59553">
                  <c:v>17947.22</c:v>
                </c:pt>
                <c:pt idx="59554">
                  <c:v>19733.009999999998</c:v>
                </c:pt>
                <c:pt idx="59555">
                  <c:v>22442.33</c:v>
                </c:pt>
                <c:pt idx="59556">
                  <c:v>20000.599999999999</c:v>
                </c:pt>
                <c:pt idx="59557">
                  <c:v>20028.419999999998</c:v>
                </c:pt>
                <c:pt idx="59558">
                  <c:v>20070.32</c:v>
                </c:pt>
                <c:pt idx="59559">
                  <c:v>19757.27</c:v>
                </c:pt>
                <c:pt idx="59560">
                  <c:v>19965.439999999999</c:v>
                </c:pt>
                <c:pt idx="59561">
                  <c:v>18516.11</c:v>
                </c:pt>
                <c:pt idx="59562">
                  <c:v>18014.07</c:v>
                </c:pt>
                <c:pt idx="59563">
                  <c:v>16318.12</c:v>
                </c:pt>
                <c:pt idx="59564">
                  <c:v>17344.29</c:v>
                </c:pt>
                <c:pt idx="59565">
                  <c:v>14664.98</c:v>
                </c:pt>
                <c:pt idx="59566">
                  <c:v>14542.54</c:v>
                </c:pt>
                <c:pt idx="59567">
                  <c:v>13040.7</c:v>
                </c:pt>
                <c:pt idx="59568">
                  <c:v>13683.31</c:v>
                </c:pt>
                <c:pt idx="59569">
                  <c:v>13846.74</c:v>
                </c:pt>
                <c:pt idx="59570">
                  <c:v>12959.79</c:v>
                </c:pt>
                <c:pt idx="59571">
                  <c:v>12634.41</c:v>
                </c:pt>
                <c:pt idx="59572">
                  <c:v>13463.36</c:v>
                </c:pt>
                <c:pt idx="59573">
                  <c:v>17893.63</c:v>
                </c:pt>
                <c:pt idx="59574">
                  <c:v>15961.9</c:v>
                </c:pt>
                <c:pt idx="59575">
                  <c:v>11561.58</c:v>
                </c:pt>
                <c:pt idx="59576">
                  <c:v>13846.14</c:v>
                </c:pt>
                <c:pt idx="59577">
                  <c:v>15331.34</c:v>
                </c:pt>
                <c:pt idx="59578">
                  <c:v>17275.330000000002</c:v>
                </c:pt>
                <c:pt idx="59579">
                  <c:v>21846.54</c:v>
                </c:pt>
                <c:pt idx="59580">
                  <c:v>20748.04</c:v>
                </c:pt>
                <c:pt idx="59581">
                  <c:v>17829.18</c:v>
                </c:pt>
                <c:pt idx="59582">
                  <c:v>10213.73</c:v>
                </c:pt>
                <c:pt idx="59583">
                  <c:v>13385.2</c:v>
                </c:pt>
                <c:pt idx="59584">
                  <c:v>12484.99</c:v>
                </c:pt>
                <c:pt idx="59585">
                  <c:v>8003.9</c:v>
                </c:pt>
                <c:pt idx="59586">
                  <c:v>9867.33</c:v>
                </c:pt>
                <c:pt idx="59587">
                  <c:v>8270.3700000000008</c:v>
                </c:pt>
                <c:pt idx="59588">
                  <c:v>9099.48</c:v>
                </c:pt>
                <c:pt idx="59589">
                  <c:v>11563.93</c:v>
                </c:pt>
                <c:pt idx="59590">
                  <c:v>10913.04</c:v>
                </c:pt>
                <c:pt idx="59591">
                  <c:v>9773.84</c:v>
                </c:pt>
                <c:pt idx="59592">
                  <c:v>9468.36</c:v>
                </c:pt>
                <c:pt idx="59593">
                  <c:v>10437.67</c:v>
                </c:pt>
                <c:pt idx="59594">
                  <c:v>11673.08</c:v>
                </c:pt>
                <c:pt idx="59595">
                  <c:v>10410.39</c:v>
                </c:pt>
                <c:pt idx="59596">
                  <c:v>10466.86</c:v>
                </c:pt>
                <c:pt idx="59597">
                  <c:v>12225.82</c:v>
                </c:pt>
                <c:pt idx="59598">
                  <c:v>15820.54</c:v>
                </c:pt>
                <c:pt idx="59599">
                  <c:v>11661.97</c:v>
                </c:pt>
                <c:pt idx="59600">
                  <c:v>11634.58</c:v>
                </c:pt>
                <c:pt idx="59601">
                  <c:v>8867.06</c:v>
                </c:pt>
                <c:pt idx="59602">
                  <c:v>7652.1</c:v>
                </c:pt>
                <c:pt idx="59603">
                  <c:v>10174.76</c:v>
                </c:pt>
                <c:pt idx="59604">
                  <c:v>9478.5</c:v>
                </c:pt>
                <c:pt idx="59605">
                  <c:v>9692.11</c:v>
                </c:pt>
                <c:pt idx="59606">
                  <c:v>11008.23</c:v>
                </c:pt>
                <c:pt idx="59607">
                  <c:v>9894.81</c:v>
                </c:pt>
                <c:pt idx="59608">
                  <c:v>11661.11</c:v>
                </c:pt>
                <c:pt idx="59609">
                  <c:v>9450.8700000000008</c:v>
                </c:pt>
                <c:pt idx="59610">
                  <c:v>8980.02</c:v>
                </c:pt>
                <c:pt idx="59611">
                  <c:v>11915.18</c:v>
                </c:pt>
                <c:pt idx="59612">
                  <c:v>13667.3</c:v>
                </c:pt>
                <c:pt idx="59613">
                  <c:v>13205.18</c:v>
                </c:pt>
                <c:pt idx="59614">
                  <c:v>48175.97</c:v>
                </c:pt>
                <c:pt idx="59615">
                  <c:v>14539.83</c:v>
                </c:pt>
                <c:pt idx="59616">
                  <c:v>19625.490000000002</c:v>
                </c:pt>
                <c:pt idx="59617">
                  <c:v>32198.49</c:v>
                </c:pt>
                <c:pt idx="59618">
                  <c:v>64375.51</c:v>
                </c:pt>
                <c:pt idx="59619">
                  <c:v>25610.54</c:v>
                </c:pt>
                <c:pt idx="59620">
                  <c:v>19648.54</c:v>
                </c:pt>
                <c:pt idx="59621">
                  <c:v>13537.88</c:v>
                </c:pt>
                <c:pt idx="59622">
                  <c:v>15382.95</c:v>
                </c:pt>
                <c:pt idx="59623">
                  <c:v>13296.65</c:v>
                </c:pt>
                <c:pt idx="59624">
                  <c:v>12835.06</c:v>
                </c:pt>
                <c:pt idx="59625">
                  <c:v>13631.71</c:v>
                </c:pt>
                <c:pt idx="59626">
                  <c:v>14308.02</c:v>
                </c:pt>
                <c:pt idx="59627">
                  <c:v>14742.54</c:v>
                </c:pt>
                <c:pt idx="59628">
                  <c:v>14016.03</c:v>
                </c:pt>
                <c:pt idx="59629">
                  <c:v>14277.03</c:v>
                </c:pt>
                <c:pt idx="59630">
                  <c:v>13350.57</c:v>
                </c:pt>
                <c:pt idx="59631">
                  <c:v>14538.24</c:v>
                </c:pt>
                <c:pt idx="59632">
                  <c:v>13439.79</c:v>
                </c:pt>
                <c:pt idx="59633">
                  <c:v>14345.28</c:v>
                </c:pt>
                <c:pt idx="59634">
                  <c:v>12319.68</c:v>
                </c:pt>
                <c:pt idx="59635">
                  <c:v>13449.76</c:v>
                </c:pt>
                <c:pt idx="59636">
                  <c:v>9723.2199999999993</c:v>
                </c:pt>
                <c:pt idx="59637">
                  <c:v>7754.73</c:v>
                </c:pt>
                <c:pt idx="59638">
                  <c:v>6092.9</c:v>
                </c:pt>
                <c:pt idx="59639">
                  <c:v>8395.0300000000007</c:v>
                </c:pt>
                <c:pt idx="59640">
                  <c:v>9120.64</c:v>
                </c:pt>
                <c:pt idx="59641">
                  <c:v>7548.4</c:v>
                </c:pt>
                <c:pt idx="59642">
                  <c:v>10816.29</c:v>
                </c:pt>
                <c:pt idx="59643">
                  <c:v>10268.15</c:v>
                </c:pt>
                <c:pt idx="59644">
                  <c:v>12977.47</c:v>
                </c:pt>
                <c:pt idx="59645">
                  <c:v>12050.34</c:v>
                </c:pt>
                <c:pt idx="59646">
                  <c:v>12812.75</c:v>
                </c:pt>
                <c:pt idx="59647">
                  <c:v>12082.02</c:v>
                </c:pt>
                <c:pt idx="59648">
                  <c:v>12686.06</c:v>
                </c:pt>
                <c:pt idx="59649">
                  <c:v>10589.24</c:v>
                </c:pt>
                <c:pt idx="59650">
                  <c:v>13609.27</c:v>
                </c:pt>
                <c:pt idx="59651">
                  <c:v>12215.86</c:v>
                </c:pt>
                <c:pt idx="59652">
                  <c:v>10975.74</c:v>
                </c:pt>
                <c:pt idx="59653">
                  <c:v>9541.25</c:v>
                </c:pt>
                <c:pt idx="59654">
                  <c:v>12229.82</c:v>
                </c:pt>
                <c:pt idx="59655">
                  <c:v>12308.74</c:v>
                </c:pt>
                <c:pt idx="59656">
                  <c:v>11985.43</c:v>
                </c:pt>
                <c:pt idx="59657">
                  <c:v>11731.35</c:v>
                </c:pt>
                <c:pt idx="59658">
                  <c:v>10399.65</c:v>
                </c:pt>
                <c:pt idx="59659">
                  <c:v>12754.33</c:v>
                </c:pt>
                <c:pt idx="59660">
                  <c:v>11600.74</c:v>
                </c:pt>
                <c:pt idx="59661">
                  <c:v>12821.63</c:v>
                </c:pt>
                <c:pt idx="59662">
                  <c:v>15984.25</c:v>
                </c:pt>
                <c:pt idx="59663">
                  <c:v>13246.56</c:v>
                </c:pt>
                <c:pt idx="59664">
                  <c:v>16300.38</c:v>
                </c:pt>
                <c:pt idx="59665">
                  <c:v>14296.82</c:v>
                </c:pt>
                <c:pt idx="59666">
                  <c:v>53909.8</c:v>
                </c:pt>
                <c:pt idx="59667">
                  <c:v>16649.39</c:v>
                </c:pt>
                <c:pt idx="59668">
                  <c:v>20316.849999999999</c:v>
                </c:pt>
                <c:pt idx="59669">
                  <c:v>23124.23</c:v>
                </c:pt>
                <c:pt idx="59670">
                  <c:v>49926.38</c:v>
                </c:pt>
                <c:pt idx="59671">
                  <c:v>28763.63</c:v>
                </c:pt>
                <c:pt idx="59672">
                  <c:v>20010.009999999998</c:v>
                </c:pt>
                <c:pt idx="59673">
                  <c:v>13831.58</c:v>
                </c:pt>
                <c:pt idx="59674">
                  <c:v>13393.56</c:v>
                </c:pt>
                <c:pt idx="59675">
                  <c:v>12872.3</c:v>
                </c:pt>
                <c:pt idx="59676">
                  <c:v>13568.83</c:v>
                </c:pt>
                <c:pt idx="59677">
                  <c:v>12456.98</c:v>
                </c:pt>
                <c:pt idx="59678">
                  <c:v>16014.23</c:v>
                </c:pt>
                <c:pt idx="59679">
                  <c:v>17536.099999999999</c:v>
                </c:pt>
                <c:pt idx="59680">
                  <c:v>14150.93</c:v>
                </c:pt>
                <c:pt idx="59681">
                  <c:v>14491.81</c:v>
                </c:pt>
                <c:pt idx="59682">
                  <c:v>15147.8</c:v>
                </c:pt>
                <c:pt idx="59683">
                  <c:v>14834.46</c:v>
                </c:pt>
                <c:pt idx="59684">
                  <c:v>15204.76</c:v>
                </c:pt>
                <c:pt idx="59685">
                  <c:v>13594.27</c:v>
                </c:pt>
                <c:pt idx="59686">
                  <c:v>11710.6</c:v>
                </c:pt>
                <c:pt idx="59687">
                  <c:v>8287.7800000000007</c:v>
                </c:pt>
                <c:pt idx="59688">
                  <c:v>9526.36</c:v>
                </c:pt>
                <c:pt idx="59689">
                  <c:v>8004.56</c:v>
                </c:pt>
                <c:pt idx="59690">
                  <c:v>8386.6299999999992</c:v>
                </c:pt>
                <c:pt idx="59691">
                  <c:v>7193.49</c:v>
                </c:pt>
                <c:pt idx="59692">
                  <c:v>8624.58</c:v>
                </c:pt>
                <c:pt idx="59693">
                  <c:v>8219.66</c:v>
                </c:pt>
                <c:pt idx="59694">
                  <c:v>11621.74</c:v>
                </c:pt>
                <c:pt idx="59695">
                  <c:v>11856.4</c:v>
                </c:pt>
                <c:pt idx="59696">
                  <c:v>9845</c:v>
                </c:pt>
                <c:pt idx="59697">
                  <c:v>9940.5</c:v>
                </c:pt>
                <c:pt idx="59698">
                  <c:v>13276.86</c:v>
                </c:pt>
                <c:pt idx="59699">
                  <c:v>10514.12</c:v>
                </c:pt>
                <c:pt idx="59700">
                  <c:v>10783.93</c:v>
                </c:pt>
                <c:pt idx="59701">
                  <c:v>11678.25</c:v>
                </c:pt>
                <c:pt idx="59702">
                  <c:v>9068.91</c:v>
                </c:pt>
                <c:pt idx="59703">
                  <c:v>11070.58</c:v>
                </c:pt>
                <c:pt idx="59704">
                  <c:v>9816.58</c:v>
                </c:pt>
                <c:pt idx="59705">
                  <c:v>12338.94</c:v>
                </c:pt>
                <c:pt idx="59706">
                  <c:v>9948.34</c:v>
                </c:pt>
                <c:pt idx="59707">
                  <c:v>9652.4699999999993</c:v>
                </c:pt>
                <c:pt idx="59708">
                  <c:v>10997.46</c:v>
                </c:pt>
                <c:pt idx="59709">
                  <c:v>9174.58</c:v>
                </c:pt>
                <c:pt idx="59710">
                  <c:v>12218.33</c:v>
                </c:pt>
                <c:pt idx="59711">
                  <c:v>10909.94</c:v>
                </c:pt>
                <c:pt idx="59712">
                  <c:v>11225.82</c:v>
                </c:pt>
                <c:pt idx="59713">
                  <c:v>8948.0400000000009</c:v>
                </c:pt>
                <c:pt idx="59714">
                  <c:v>12047.8</c:v>
                </c:pt>
                <c:pt idx="59715">
                  <c:v>5546.98</c:v>
                </c:pt>
                <c:pt idx="59716">
                  <c:v>6326.34</c:v>
                </c:pt>
                <c:pt idx="59717">
                  <c:v>6494.41</c:v>
                </c:pt>
                <c:pt idx="59718">
                  <c:v>6886.1</c:v>
                </c:pt>
                <c:pt idx="59719">
                  <c:v>4857.82</c:v>
                </c:pt>
                <c:pt idx="59720">
                  <c:v>6581</c:v>
                </c:pt>
                <c:pt idx="59721">
                  <c:v>7514.37</c:v>
                </c:pt>
                <c:pt idx="59722">
                  <c:v>6107.43</c:v>
                </c:pt>
                <c:pt idx="59723">
                  <c:v>8658.89</c:v>
                </c:pt>
                <c:pt idx="59724">
                  <c:v>8271.5400000000009</c:v>
                </c:pt>
                <c:pt idx="59725">
                  <c:v>4731.17</c:v>
                </c:pt>
                <c:pt idx="59726">
                  <c:v>3442.24</c:v>
                </c:pt>
                <c:pt idx="59727">
                  <c:v>2210.4499999999998</c:v>
                </c:pt>
                <c:pt idx="59728">
                  <c:v>4567.8900000000003</c:v>
                </c:pt>
                <c:pt idx="59729">
                  <c:v>5070.0600000000004</c:v>
                </c:pt>
                <c:pt idx="59730">
                  <c:v>4032.88</c:v>
                </c:pt>
                <c:pt idx="59731">
                  <c:v>3540.89</c:v>
                </c:pt>
                <c:pt idx="59732">
                  <c:v>3860.52</c:v>
                </c:pt>
                <c:pt idx="59733">
                  <c:v>3127.22</c:v>
                </c:pt>
                <c:pt idx="59734">
                  <c:v>5346.19</c:v>
                </c:pt>
                <c:pt idx="59735">
                  <c:v>8585.24</c:v>
                </c:pt>
                <c:pt idx="59736">
                  <c:v>5398.97</c:v>
                </c:pt>
                <c:pt idx="59737">
                  <c:v>8359.75</c:v>
                </c:pt>
                <c:pt idx="59738">
                  <c:v>9026.5400000000009</c:v>
                </c:pt>
                <c:pt idx="59739">
                  <c:v>8398.44</c:v>
                </c:pt>
                <c:pt idx="59740">
                  <c:v>10563.53</c:v>
                </c:pt>
                <c:pt idx="59741">
                  <c:v>9969.41</c:v>
                </c:pt>
                <c:pt idx="59742">
                  <c:v>9691.67</c:v>
                </c:pt>
                <c:pt idx="59743">
                  <c:v>6216.89</c:v>
                </c:pt>
                <c:pt idx="59744">
                  <c:v>7283.38</c:v>
                </c:pt>
                <c:pt idx="59745">
                  <c:v>6519.75</c:v>
                </c:pt>
                <c:pt idx="59746">
                  <c:v>5068</c:v>
                </c:pt>
                <c:pt idx="59747">
                  <c:v>5499.71</c:v>
                </c:pt>
                <c:pt idx="59748">
                  <c:v>8373.2199999999993</c:v>
                </c:pt>
                <c:pt idx="59749">
                  <c:v>5814.58</c:v>
                </c:pt>
                <c:pt idx="59750">
                  <c:v>4802.2700000000004</c:v>
                </c:pt>
                <c:pt idx="59751">
                  <c:v>4703.3900000000003</c:v>
                </c:pt>
                <c:pt idx="59752">
                  <c:v>4267.6899999999996</c:v>
                </c:pt>
                <c:pt idx="59753">
                  <c:v>4888.78</c:v>
                </c:pt>
                <c:pt idx="59754">
                  <c:v>4734.2299999999996</c:v>
                </c:pt>
                <c:pt idx="59755">
                  <c:v>3067.21</c:v>
                </c:pt>
                <c:pt idx="59756">
                  <c:v>4779.5</c:v>
                </c:pt>
                <c:pt idx="59757">
                  <c:v>27957.25</c:v>
                </c:pt>
                <c:pt idx="59758">
                  <c:v>5868.47</c:v>
                </c:pt>
                <c:pt idx="59759">
                  <c:v>8406.2999999999993</c:v>
                </c:pt>
                <c:pt idx="59760">
                  <c:v>11523.02</c:v>
                </c:pt>
                <c:pt idx="59761">
                  <c:v>26697.119999999999</c:v>
                </c:pt>
                <c:pt idx="59762">
                  <c:v>11831.98</c:v>
                </c:pt>
                <c:pt idx="59763">
                  <c:v>9924.76</c:v>
                </c:pt>
                <c:pt idx="59764">
                  <c:v>5358.59</c:v>
                </c:pt>
                <c:pt idx="59765">
                  <c:v>6500.94</c:v>
                </c:pt>
                <c:pt idx="59766">
                  <c:v>5985.45</c:v>
                </c:pt>
                <c:pt idx="59767">
                  <c:v>4796.12</c:v>
                </c:pt>
                <c:pt idx="59768">
                  <c:v>7659.09</c:v>
                </c:pt>
                <c:pt idx="59769">
                  <c:v>6319.98</c:v>
                </c:pt>
                <c:pt idx="59770">
                  <c:v>4579.68</c:v>
                </c:pt>
                <c:pt idx="59771">
                  <c:v>5333.91</c:v>
                </c:pt>
                <c:pt idx="59772">
                  <c:v>6190.03</c:v>
                </c:pt>
                <c:pt idx="59773">
                  <c:v>8680.31</c:v>
                </c:pt>
                <c:pt idx="59774">
                  <c:v>8888.81</c:v>
                </c:pt>
                <c:pt idx="59775">
                  <c:v>9157.14</c:v>
                </c:pt>
                <c:pt idx="59776">
                  <c:v>5407.84</c:v>
                </c:pt>
                <c:pt idx="59777">
                  <c:v>4317.95</c:v>
                </c:pt>
                <c:pt idx="59778">
                  <c:v>3710.43</c:v>
                </c:pt>
                <c:pt idx="59779">
                  <c:v>6133.27</c:v>
                </c:pt>
                <c:pt idx="59780">
                  <c:v>3868.17</c:v>
                </c:pt>
                <c:pt idx="59781">
                  <c:v>4591.74</c:v>
                </c:pt>
                <c:pt idx="59782">
                  <c:v>4209.28</c:v>
                </c:pt>
                <c:pt idx="59783">
                  <c:v>3771.16</c:v>
                </c:pt>
                <c:pt idx="59784">
                  <c:v>4397.4399999999996</c:v>
                </c:pt>
                <c:pt idx="59785">
                  <c:v>6660.21</c:v>
                </c:pt>
                <c:pt idx="59786">
                  <c:v>6191.65</c:v>
                </c:pt>
                <c:pt idx="59787">
                  <c:v>6919.46</c:v>
                </c:pt>
                <c:pt idx="59788">
                  <c:v>7152.8</c:v>
                </c:pt>
                <c:pt idx="59789">
                  <c:v>7478.43</c:v>
                </c:pt>
                <c:pt idx="59790">
                  <c:v>6731.83</c:v>
                </c:pt>
                <c:pt idx="59791">
                  <c:v>8453.39</c:v>
                </c:pt>
                <c:pt idx="59792">
                  <c:v>8236.4699999999993</c:v>
                </c:pt>
                <c:pt idx="59793">
                  <c:v>9141.48</c:v>
                </c:pt>
                <c:pt idx="59794">
                  <c:v>7564.18</c:v>
                </c:pt>
                <c:pt idx="59795">
                  <c:v>5168.68</c:v>
                </c:pt>
                <c:pt idx="59796">
                  <c:v>6653.2</c:v>
                </c:pt>
                <c:pt idx="59797">
                  <c:v>6195.19</c:v>
                </c:pt>
                <c:pt idx="59798">
                  <c:v>5431.09</c:v>
                </c:pt>
                <c:pt idx="59799">
                  <c:v>7120.42</c:v>
                </c:pt>
                <c:pt idx="59800">
                  <c:v>5257.07</c:v>
                </c:pt>
                <c:pt idx="59801">
                  <c:v>6302.06</c:v>
                </c:pt>
                <c:pt idx="59802">
                  <c:v>6114.8</c:v>
                </c:pt>
                <c:pt idx="59803">
                  <c:v>3876.15</c:v>
                </c:pt>
                <c:pt idx="59804">
                  <c:v>5558.02</c:v>
                </c:pt>
                <c:pt idx="59805">
                  <c:v>2763.49</c:v>
                </c:pt>
                <c:pt idx="59806">
                  <c:v>2960.75</c:v>
                </c:pt>
                <c:pt idx="59807">
                  <c:v>3326.59</c:v>
                </c:pt>
                <c:pt idx="59808">
                  <c:v>1918.13</c:v>
                </c:pt>
                <c:pt idx="59809">
                  <c:v>22747.06</c:v>
                </c:pt>
                <c:pt idx="59810">
                  <c:v>5160.29</c:v>
                </c:pt>
                <c:pt idx="59811">
                  <c:v>4538.74</c:v>
                </c:pt>
                <c:pt idx="59812">
                  <c:v>10294.86</c:v>
                </c:pt>
                <c:pt idx="59813">
                  <c:v>16120.78</c:v>
                </c:pt>
                <c:pt idx="59814">
                  <c:v>13668.17</c:v>
                </c:pt>
                <c:pt idx="59815">
                  <c:v>7461.36</c:v>
                </c:pt>
                <c:pt idx="59816">
                  <c:v>3574.14</c:v>
                </c:pt>
                <c:pt idx="59817">
                  <c:v>4111.46</c:v>
                </c:pt>
                <c:pt idx="59818">
                  <c:v>4120.88</c:v>
                </c:pt>
                <c:pt idx="59819">
                  <c:v>4289.79</c:v>
                </c:pt>
                <c:pt idx="59820">
                  <c:v>5455.19</c:v>
                </c:pt>
                <c:pt idx="59821">
                  <c:v>7015.86</c:v>
                </c:pt>
                <c:pt idx="59822">
                  <c:v>5118.04</c:v>
                </c:pt>
                <c:pt idx="59823">
                  <c:v>4434.38</c:v>
                </c:pt>
                <c:pt idx="59824">
                  <c:v>5919.3</c:v>
                </c:pt>
                <c:pt idx="59825">
                  <c:v>6525.26</c:v>
                </c:pt>
                <c:pt idx="59826">
                  <c:v>6626.67</c:v>
                </c:pt>
                <c:pt idx="59827">
                  <c:v>6495.14</c:v>
                </c:pt>
                <c:pt idx="59828">
                  <c:v>6293.4</c:v>
                </c:pt>
                <c:pt idx="59829">
                  <c:v>4315.46</c:v>
                </c:pt>
                <c:pt idx="59830">
                  <c:v>4191.8100000000004</c:v>
                </c:pt>
                <c:pt idx="59831">
                  <c:v>3336.81</c:v>
                </c:pt>
                <c:pt idx="59832">
                  <c:v>2229.59</c:v>
                </c:pt>
                <c:pt idx="59833">
                  <c:v>2783.45</c:v>
                </c:pt>
                <c:pt idx="59834">
                  <c:v>4570.1499999999996</c:v>
                </c:pt>
                <c:pt idx="59835">
                  <c:v>3792.13</c:v>
                </c:pt>
                <c:pt idx="59836">
                  <c:v>3244.41</c:v>
                </c:pt>
                <c:pt idx="59837">
                  <c:v>3452.76</c:v>
                </c:pt>
                <c:pt idx="59838">
                  <c:v>5682.3</c:v>
                </c:pt>
                <c:pt idx="59839">
                  <c:v>6477.86</c:v>
                </c:pt>
                <c:pt idx="59840">
                  <c:v>4857.3100000000004</c:v>
                </c:pt>
                <c:pt idx="59841">
                  <c:v>6716.54</c:v>
                </c:pt>
                <c:pt idx="59842">
                  <c:v>5267.01</c:v>
                </c:pt>
                <c:pt idx="59843">
                  <c:v>6835.9</c:v>
                </c:pt>
                <c:pt idx="59844">
                  <c:v>5880.18</c:v>
                </c:pt>
                <c:pt idx="59845">
                  <c:v>7495.32</c:v>
                </c:pt>
                <c:pt idx="59846">
                  <c:v>4889.4399999999996</c:v>
                </c:pt>
                <c:pt idx="59847">
                  <c:v>5676.36</c:v>
                </c:pt>
                <c:pt idx="59848">
                  <c:v>3628.06</c:v>
                </c:pt>
                <c:pt idx="59849">
                  <c:v>5646.22</c:v>
                </c:pt>
                <c:pt idx="59850">
                  <c:v>5197.3599999999997</c:v>
                </c:pt>
                <c:pt idx="59851">
                  <c:v>4087.93</c:v>
                </c:pt>
                <c:pt idx="59852">
                  <c:v>6735.57</c:v>
                </c:pt>
                <c:pt idx="59853">
                  <c:v>7051.16</c:v>
                </c:pt>
                <c:pt idx="59854">
                  <c:v>3943.63</c:v>
                </c:pt>
                <c:pt idx="59855">
                  <c:v>2970.92</c:v>
                </c:pt>
                <c:pt idx="59856">
                  <c:v>3064.68</c:v>
                </c:pt>
                <c:pt idx="59857">
                  <c:v>2760.42</c:v>
                </c:pt>
                <c:pt idx="59858">
                  <c:v>6854.9</c:v>
                </c:pt>
                <c:pt idx="59859">
                  <c:v>8262.65</c:v>
                </c:pt>
                <c:pt idx="59860">
                  <c:v>8519.06</c:v>
                </c:pt>
                <c:pt idx="59861">
                  <c:v>6901.58</c:v>
                </c:pt>
                <c:pt idx="59862">
                  <c:v>7494.84</c:v>
                </c:pt>
                <c:pt idx="59863">
                  <c:v>7703.83</c:v>
                </c:pt>
                <c:pt idx="59864">
                  <c:v>10308.56</c:v>
                </c:pt>
                <c:pt idx="59865">
                  <c:v>8332.92</c:v>
                </c:pt>
                <c:pt idx="59866">
                  <c:v>13450.4</c:v>
                </c:pt>
                <c:pt idx="59867">
                  <c:v>9193.43</c:v>
                </c:pt>
                <c:pt idx="59868">
                  <c:v>9785.17</c:v>
                </c:pt>
                <c:pt idx="59869">
                  <c:v>7524.38</c:v>
                </c:pt>
                <c:pt idx="59870">
                  <c:v>6224.5</c:v>
                </c:pt>
                <c:pt idx="59871">
                  <c:v>5552.98</c:v>
                </c:pt>
                <c:pt idx="59872">
                  <c:v>6092.36</c:v>
                </c:pt>
                <c:pt idx="59873">
                  <c:v>9003.2199999999993</c:v>
                </c:pt>
                <c:pt idx="59874">
                  <c:v>9279.77</c:v>
                </c:pt>
                <c:pt idx="59875">
                  <c:v>13742.64</c:v>
                </c:pt>
                <c:pt idx="59876">
                  <c:v>12740.18</c:v>
                </c:pt>
                <c:pt idx="59877">
                  <c:v>13117.32</c:v>
                </c:pt>
                <c:pt idx="59878">
                  <c:v>14767.84</c:v>
                </c:pt>
                <c:pt idx="59879">
                  <c:v>15908.97</c:v>
                </c:pt>
                <c:pt idx="59880">
                  <c:v>17463.78</c:v>
                </c:pt>
                <c:pt idx="59881">
                  <c:v>11479.95</c:v>
                </c:pt>
                <c:pt idx="59882">
                  <c:v>13240.06</c:v>
                </c:pt>
                <c:pt idx="59883">
                  <c:v>15955.89</c:v>
                </c:pt>
                <c:pt idx="59884">
                  <c:v>15072.43</c:v>
                </c:pt>
                <c:pt idx="59885">
                  <c:v>11954.9</c:v>
                </c:pt>
                <c:pt idx="59886">
                  <c:v>10972.61</c:v>
                </c:pt>
                <c:pt idx="59887">
                  <c:v>10032.280000000001</c:v>
                </c:pt>
                <c:pt idx="59888">
                  <c:v>9391.09</c:v>
                </c:pt>
                <c:pt idx="59889">
                  <c:v>9867.76</c:v>
                </c:pt>
                <c:pt idx="59890">
                  <c:v>6702.4</c:v>
                </c:pt>
                <c:pt idx="59891">
                  <c:v>6945.85</c:v>
                </c:pt>
                <c:pt idx="59892">
                  <c:v>6312.36</c:v>
                </c:pt>
                <c:pt idx="59893">
                  <c:v>6989.75</c:v>
                </c:pt>
                <c:pt idx="59894">
                  <c:v>5994.35</c:v>
                </c:pt>
                <c:pt idx="59895">
                  <c:v>5232.33</c:v>
                </c:pt>
                <c:pt idx="59896">
                  <c:v>5137.1099999999997</c:v>
                </c:pt>
                <c:pt idx="59897">
                  <c:v>5612.68</c:v>
                </c:pt>
                <c:pt idx="59898">
                  <c:v>6708.02</c:v>
                </c:pt>
                <c:pt idx="59899">
                  <c:v>7619.12</c:v>
                </c:pt>
                <c:pt idx="59900">
                  <c:v>25731.46</c:v>
                </c:pt>
                <c:pt idx="59901">
                  <c:v>12424.06</c:v>
                </c:pt>
                <c:pt idx="59902">
                  <c:v>18730.21</c:v>
                </c:pt>
                <c:pt idx="59903">
                  <c:v>33190.1</c:v>
                </c:pt>
                <c:pt idx="59904">
                  <c:v>52420.28</c:v>
                </c:pt>
                <c:pt idx="59905">
                  <c:v>14537.94</c:v>
                </c:pt>
                <c:pt idx="59906">
                  <c:v>8373.02</c:v>
                </c:pt>
                <c:pt idx="59907">
                  <c:v>8032.89</c:v>
                </c:pt>
                <c:pt idx="59908">
                  <c:v>8619.31</c:v>
                </c:pt>
                <c:pt idx="59909">
                  <c:v>6864.27</c:v>
                </c:pt>
                <c:pt idx="59910">
                  <c:v>7594.46</c:v>
                </c:pt>
                <c:pt idx="59911">
                  <c:v>8436.93</c:v>
                </c:pt>
                <c:pt idx="59912">
                  <c:v>9184.5</c:v>
                </c:pt>
                <c:pt idx="59913">
                  <c:v>9750.48</c:v>
                </c:pt>
                <c:pt idx="59914">
                  <c:v>8216.25</c:v>
                </c:pt>
                <c:pt idx="59915">
                  <c:v>9842.94</c:v>
                </c:pt>
                <c:pt idx="59916">
                  <c:v>14790.5</c:v>
                </c:pt>
                <c:pt idx="59917">
                  <c:v>10789.04</c:v>
                </c:pt>
                <c:pt idx="59918">
                  <c:v>9611.5</c:v>
                </c:pt>
                <c:pt idx="59919">
                  <c:v>7835.37</c:v>
                </c:pt>
                <c:pt idx="59920">
                  <c:v>8151.99</c:v>
                </c:pt>
                <c:pt idx="59921">
                  <c:v>9450.74</c:v>
                </c:pt>
                <c:pt idx="59922">
                  <c:v>7089.99</c:v>
                </c:pt>
                <c:pt idx="59923">
                  <c:v>5782.64</c:v>
                </c:pt>
                <c:pt idx="59924">
                  <c:v>7448.38</c:v>
                </c:pt>
                <c:pt idx="59925">
                  <c:v>8405.3700000000008</c:v>
                </c:pt>
                <c:pt idx="59926">
                  <c:v>8263.85</c:v>
                </c:pt>
                <c:pt idx="59927">
                  <c:v>11413.87</c:v>
                </c:pt>
                <c:pt idx="59928">
                  <c:v>14670.52</c:v>
                </c:pt>
                <c:pt idx="59929">
                  <c:v>14052.02</c:v>
                </c:pt>
                <c:pt idx="59930">
                  <c:v>12147.89</c:v>
                </c:pt>
                <c:pt idx="59931">
                  <c:v>14827.17</c:v>
                </c:pt>
                <c:pt idx="59932">
                  <c:v>23863.27</c:v>
                </c:pt>
                <c:pt idx="59933">
                  <c:v>13541.36</c:v>
                </c:pt>
                <c:pt idx="59934">
                  <c:v>17438.349999999999</c:v>
                </c:pt>
                <c:pt idx="59935">
                  <c:v>16076.01</c:v>
                </c:pt>
                <c:pt idx="59936">
                  <c:v>14352.96</c:v>
                </c:pt>
                <c:pt idx="59937">
                  <c:v>12307.14</c:v>
                </c:pt>
                <c:pt idx="59938">
                  <c:v>10662.72</c:v>
                </c:pt>
                <c:pt idx="59939">
                  <c:v>8643.6299999999992</c:v>
                </c:pt>
                <c:pt idx="59940">
                  <c:v>8382.84</c:v>
                </c:pt>
                <c:pt idx="59941">
                  <c:v>10769.46</c:v>
                </c:pt>
                <c:pt idx="59942">
                  <c:v>5919.63</c:v>
                </c:pt>
                <c:pt idx="59943">
                  <c:v>6453.61</c:v>
                </c:pt>
                <c:pt idx="59944">
                  <c:v>5995.57</c:v>
                </c:pt>
                <c:pt idx="59945">
                  <c:v>6256.87</c:v>
                </c:pt>
                <c:pt idx="59946">
                  <c:v>6254.99</c:v>
                </c:pt>
                <c:pt idx="59947">
                  <c:v>6637.6</c:v>
                </c:pt>
                <c:pt idx="59948">
                  <c:v>5990.21</c:v>
                </c:pt>
                <c:pt idx="59949">
                  <c:v>6997.55</c:v>
                </c:pt>
                <c:pt idx="59950">
                  <c:v>7540.39</c:v>
                </c:pt>
                <c:pt idx="59951">
                  <c:v>7597.34</c:v>
                </c:pt>
                <c:pt idx="59952">
                  <c:v>29784.720000000001</c:v>
                </c:pt>
                <c:pt idx="59953">
                  <c:v>16103.47</c:v>
                </c:pt>
                <c:pt idx="59954">
                  <c:v>13717.36</c:v>
                </c:pt>
                <c:pt idx="59955">
                  <c:v>23804.95</c:v>
                </c:pt>
                <c:pt idx="59956">
                  <c:v>39846.639999999999</c:v>
                </c:pt>
                <c:pt idx="59957">
                  <c:v>22492</c:v>
                </c:pt>
                <c:pt idx="59958">
                  <c:v>10973.22</c:v>
                </c:pt>
                <c:pt idx="59959">
                  <c:v>6240.45</c:v>
                </c:pt>
                <c:pt idx="59960">
                  <c:v>6883.37</c:v>
                </c:pt>
                <c:pt idx="59961">
                  <c:v>6431.58</c:v>
                </c:pt>
                <c:pt idx="59962">
                  <c:v>8330.41</c:v>
                </c:pt>
                <c:pt idx="59963">
                  <c:v>7767.08</c:v>
                </c:pt>
                <c:pt idx="59964">
                  <c:v>8569.44</c:v>
                </c:pt>
                <c:pt idx="59965">
                  <c:v>9224.77</c:v>
                </c:pt>
                <c:pt idx="59966">
                  <c:v>6932.4</c:v>
                </c:pt>
                <c:pt idx="59967">
                  <c:v>5610.15</c:v>
                </c:pt>
                <c:pt idx="59968">
                  <c:v>9325</c:v>
                </c:pt>
                <c:pt idx="59969">
                  <c:v>9060.5499999999993</c:v>
                </c:pt>
                <c:pt idx="59970">
                  <c:v>12282.54</c:v>
                </c:pt>
                <c:pt idx="59971">
                  <c:v>11183.65</c:v>
                </c:pt>
                <c:pt idx="59972">
                  <c:v>12391.49</c:v>
                </c:pt>
                <c:pt idx="59973">
                  <c:v>5966.66</c:v>
                </c:pt>
                <c:pt idx="59974">
                  <c:v>8561.73</c:v>
                </c:pt>
                <c:pt idx="59975">
                  <c:v>6847.58</c:v>
                </c:pt>
                <c:pt idx="59976">
                  <c:v>6077.96</c:v>
                </c:pt>
                <c:pt idx="59977">
                  <c:v>8597.2999999999993</c:v>
                </c:pt>
                <c:pt idx="59978">
                  <c:v>10430.36</c:v>
                </c:pt>
                <c:pt idx="59979">
                  <c:v>11375.51</c:v>
                </c:pt>
                <c:pt idx="59980">
                  <c:v>11576.26</c:v>
                </c:pt>
                <c:pt idx="59981">
                  <c:v>12508.97</c:v>
                </c:pt>
                <c:pt idx="59982">
                  <c:v>14561.56</c:v>
                </c:pt>
                <c:pt idx="59983">
                  <c:v>13280.08</c:v>
                </c:pt>
                <c:pt idx="59984">
                  <c:v>18082.34</c:v>
                </c:pt>
                <c:pt idx="59985">
                  <c:v>14070.44</c:v>
                </c:pt>
                <c:pt idx="59986">
                  <c:v>13796.16</c:v>
                </c:pt>
                <c:pt idx="59987">
                  <c:v>14908.75</c:v>
                </c:pt>
                <c:pt idx="59988">
                  <c:v>13788.71</c:v>
                </c:pt>
                <c:pt idx="59989">
                  <c:v>12832.17</c:v>
                </c:pt>
                <c:pt idx="59990">
                  <c:v>11257.86</c:v>
                </c:pt>
                <c:pt idx="59991">
                  <c:v>13128.74</c:v>
                </c:pt>
                <c:pt idx="59992">
                  <c:v>7864.27</c:v>
                </c:pt>
                <c:pt idx="59993">
                  <c:v>8619.61</c:v>
                </c:pt>
                <c:pt idx="59994">
                  <c:v>5394.44</c:v>
                </c:pt>
                <c:pt idx="59995">
                  <c:v>6491.69</c:v>
                </c:pt>
                <c:pt idx="59996">
                  <c:v>6231.96</c:v>
                </c:pt>
                <c:pt idx="59997">
                  <c:v>4822.55</c:v>
                </c:pt>
                <c:pt idx="59998">
                  <c:v>5357.81</c:v>
                </c:pt>
                <c:pt idx="59999">
                  <c:v>6224.19</c:v>
                </c:pt>
                <c:pt idx="60000">
                  <c:v>4964.7</c:v>
                </c:pt>
                <c:pt idx="60001">
                  <c:v>14979.64</c:v>
                </c:pt>
                <c:pt idx="60002">
                  <c:v>14716.32</c:v>
                </c:pt>
                <c:pt idx="60003">
                  <c:v>14181.7</c:v>
                </c:pt>
                <c:pt idx="60004">
                  <c:v>14712.9</c:v>
                </c:pt>
                <c:pt idx="60005">
                  <c:v>15384.75</c:v>
                </c:pt>
                <c:pt idx="60006">
                  <c:v>13743.73</c:v>
                </c:pt>
                <c:pt idx="60007">
                  <c:v>13803.76</c:v>
                </c:pt>
                <c:pt idx="60008">
                  <c:v>14344.53</c:v>
                </c:pt>
                <c:pt idx="60009">
                  <c:v>15970.2</c:v>
                </c:pt>
                <c:pt idx="60010">
                  <c:v>15745.49</c:v>
                </c:pt>
                <c:pt idx="60011">
                  <c:v>14188.49</c:v>
                </c:pt>
                <c:pt idx="60012">
                  <c:v>14057.43</c:v>
                </c:pt>
                <c:pt idx="60013">
                  <c:v>13653.28</c:v>
                </c:pt>
                <c:pt idx="60014">
                  <c:v>12701.22</c:v>
                </c:pt>
                <c:pt idx="60015">
                  <c:v>12556.46</c:v>
                </c:pt>
                <c:pt idx="60016">
                  <c:v>12826.11</c:v>
                </c:pt>
                <c:pt idx="60017">
                  <c:v>12414.1</c:v>
                </c:pt>
                <c:pt idx="60018">
                  <c:v>13142.49</c:v>
                </c:pt>
                <c:pt idx="60019">
                  <c:v>13291.32</c:v>
                </c:pt>
                <c:pt idx="60020">
                  <c:v>13089.35</c:v>
                </c:pt>
                <c:pt idx="60021">
                  <c:v>12356.42</c:v>
                </c:pt>
                <c:pt idx="60022">
                  <c:v>14453.12</c:v>
                </c:pt>
                <c:pt idx="60023">
                  <c:v>13705.31</c:v>
                </c:pt>
                <c:pt idx="60024">
                  <c:v>14183.39</c:v>
                </c:pt>
                <c:pt idx="60025">
                  <c:v>14068.39</c:v>
                </c:pt>
                <c:pt idx="60026">
                  <c:v>14220.18</c:v>
                </c:pt>
                <c:pt idx="60027">
                  <c:v>14145.07</c:v>
                </c:pt>
                <c:pt idx="60028">
                  <c:v>13994.18</c:v>
                </c:pt>
                <c:pt idx="60029">
                  <c:v>13469.76</c:v>
                </c:pt>
                <c:pt idx="60030">
                  <c:v>13897.34</c:v>
                </c:pt>
                <c:pt idx="60031">
                  <c:v>13094.29</c:v>
                </c:pt>
                <c:pt idx="60032">
                  <c:v>13691.44</c:v>
                </c:pt>
                <c:pt idx="60033">
                  <c:v>13796.41</c:v>
                </c:pt>
                <c:pt idx="60034">
                  <c:v>12897.67</c:v>
                </c:pt>
                <c:pt idx="60035">
                  <c:v>12523.23</c:v>
                </c:pt>
                <c:pt idx="60036">
                  <c:v>14626.87</c:v>
                </c:pt>
                <c:pt idx="60037">
                  <c:v>12650.03</c:v>
                </c:pt>
                <c:pt idx="60038">
                  <c:v>12987.47</c:v>
                </c:pt>
                <c:pt idx="60039">
                  <c:v>12751.55</c:v>
                </c:pt>
                <c:pt idx="60040">
                  <c:v>14344.89</c:v>
                </c:pt>
                <c:pt idx="60041">
                  <c:v>14025.64</c:v>
                </c:pt>
                <c:pt idx="60042">
                  <c:v>13272.04</c:v>
                </c:pt>
                <c:pt idx="60043">
                  <c:v>13295.4</c:v>
                </c:pt>
                <c:pt idx="60044">
                  <c:v>13805.59</c:v>
                </c:pt>
                <c:pt idx="60045">
                  <c:v>14806.59</c:v>
                </c:pt>
                <c:pt idx="60046">
                  <c:v>14972.47</c:v>
                </c:pt>
                <c:pt idx="60047">
                  <c:v>19623.060000000001</c:v>
                </c:pt>
                <c:pt idx="60048">
                  <c:v>12890.95</c:v>
                </c:pt>
                <c:pt idx="60049">
                  <c:v>14617.33</c:v>
                </c:pt>
                <c:pt idx="60050">
                  <c:v>13515.63</c:v>
                </c:pt>
                <c:pt idx="60051">
                  <c:v>13282.05</c:v>
                </c:pt>
                <c:pt idx="60052">
                  <c:v>13367.94</c:v>
                </c:pt>
                <c:pt idx="60053">
                  <c:v>14643.56</c:v>
                </c:pt>
                <c:pt idx="60054">
                  <c:v>13620.39</c:v>
                </c:pt>
                <c:pt idx="60055">
                  <c:v>14050.67</c:v>
                </c:pt>
                <c:pt idx="60056">
                  <c:v>13177.76</c:v>
                </c:pt>
                <c:pt idx="60057">
                  <c:v>12480.32</c:v>
                </c:pt>
                <c:pt idx="60058">
                  <c:v>13231.49</c:v>
                </c:pt>
                <c:pt idx="60059">
                  <c:v>12295.22</c:v>
                </c:pt>
                <c:pt idx="60060">
                  <c:v>13305.9</c:v>
                </c:pt>
                <c:pt idx="60061">
                  <c:v>12376.46</c:v>
                </c:pt>
                <c:pt idx="60062">
                  <c:v>13646.55</c:v>
                </c:pt>
                <c:pt idx="60063">
                  <c:v>11206.01</c:v>
                </c:pt>
                <c:pt idx="60064">
                  <c:v>12911.17</c:v>
                </c:pt>
                <c:pt idx="60065">
                  <c:v>11468.24</c:v>
                </c:pt>
                <c:pt idx="60066">
                  <c:v>12120.52</c:v>
                </c:pt>
                <c:pt idx="60067">
                  <c:v>11947.65</c:v>
                </c:pt>
                <c:pt idx="60068">
                  <c:v>11402.38</c:v>
                </c:pt>
                <c:pt idx="60069">
                  <c:v>12383.36</c:v>
                </c:pt>
                <c:pt idx="60070">
                  <c:v>12743.13</c:v>
                </c:pt>
                <c:pt idx="60071">
                  <c:v>13200.38</c:v>
                </c:pt>
                <c:pt idx="60072">
                  <c:v>14043.29</c:v>
                </c:pt>
                <c:pt idx="60073">
                  <c:v>13324.74</c:v>
                </c:pt>
                <c:pt idx="60074">
                  <c:v>13814.11</c:v>
                </c:pt>
                <c:pt idx="60075">
                  <c:v>14971.59</c:v>
                </c:pt>
                <c:pt idx="60076">
                  <c:v>14160.55</c:v>
                </c:pt>
                <c:pt idx="60077">
                  <c:v>14988.67</c:v>
                </c:pt>
                <c:pt idx="60078">
                  <c:v>13912.04</c:v>
                </c:pt>
                <c:pt idx="60079">
                  <c:v>14829.14</c:v>
                </c:pt>
                <c:pt idx="60080">
                  <c:v>14928.04</c:v>
                </c:pt>
                <c:pt idx="60081">
                  <c:v>14420.21</c:v>
                </c:pt>
                <c:pt idx="60082">
                  <c:v>13603.55</c:v>
                </c:pt>
                <c:pt idx="60083">
                  <c:v>15200.02</c:v>
                </c:pt>
                <c:pt idx="60084">
                  <c:v>14630.12</c:v>
                </c:pt>
                <c:pt idx="60085">
                  <c:v>14192.89</c:v>
                </c:pt>
                <c:pt idx="60086">
                  <c:v>13327.46</c:v>
                </c:pt>
                <c:pt idx="60087">
                  <c:v>13661.87</c:v>
                </c:pt>
                <c:pt idx="60088">
                  <c:v>13805.5</c:v>
                </c:pt>
                <c:pt idx="60089">
                  <c:v>12511.53</c:v>
                </c:pt>
                <c:pt idx="60090">
                  <c:v>13229.02</c:v>
                </c:pt>
                <c:pt idx="60091">
                  <c:v>12412.4</c:v>
                </c:pt>
                <c:pt idx="60092">
                  <c:v>13802.18</c:v>
                </c:pt>
                <c:pt idx="60093">
                  <c:v>13741.7</c:v>
                </c:pt>
                <c:pt idx="60094">
                  <c:v>13421.75</c:v>
                </c:pt>
                <c:pt idx="60095">
                  <c:v>13816.66</c:v>
                </c:pt>
                <c:pt idx="60096">
                  <c:v>13941.47</c:v>
                </c:pt>
                <c:pt idx="60097">
                  <c:v>14933.2</c:v>
                </c:pt>
                <c:pt idx="60098">
                  <c:v>14254.75</c:v>
                </c:pt>
                <c:pt idx="60099">
                  <c:v>20838.88</c:v>
                </c:pt>
                <c:pt idx="60100">
                  <c:v>13261.14</c:v>
                </c:pt>
                <c:pt idx="60101">
                  <c:v>14069.38</c:v>
                </c:pt>
                <c:pt idx="60102">
                  <c:v>14248.39</c:v>
                </c:pt>
                <c:pt idx="60103">
                  <c:v>13435.24</c:v>
                </c:pt>
                <c:pt idx="60104">
                  <c:v>14365.46</c:v>
                </c:pt>
                <c:pt idx="60105">
                  <c:v>14459.07</c:v>
                </c:pt>
                <c:pt idx="60106">
                  <c:v>12900.04</c:v>
                </c:pt>
                <c:pt idx="60107">
                  <c:v>16062.08</c:v>
                </c:pt>
                <c:pt idx="60108">
                  <c:v>13993.59</c:v>
                </c:pt>
                <c:pt idx="60109">
                  <c:v>13721.01</c:v>
                </c:pt>
                <c:pt idx="60110">
                  <c:v>13965.19</c:v>
                </c:pt>
                <c:pt idx="60111">
                  <c:v>13018.76</c:v>
                </c:pt>
                <c:pt idx="60112">
                  <c:v>13030.86</c:v>
                </c:pt>
                <c:pt idx="60113">
                  <c:v>13129.31</c:v>
                </c:pt>
                <c:pt idx="60114">
                  <c:v>15006.78</c:v>
                </c:pt>
                <c:pt idx="60115">
                  <c:v>12953.14</c:v>
                </c:pt>
                <c:pt idx="60116">
                  <c:v>13546.58</c:v>
                </c:pt>
                <c:pt idx="60117">
                  <c:v>13783.02</c:v>
                </c:pt>
                <c:pt idx="60118">
                  <c:v>13527.95</c:v>
                </c:pt>
                <c:pt idx="60119">
                  <c:v>13054.48</c:v>
                </c:pt>
                <c:pt idx="60120">
                  <c:v>12947.82</c:v>
                </c:pt>
                <c:pt idx="60121">
                  <c:v>14396.47</c:v>
                </c:pt>
                <c:pt idx="60122">
                  <c:v>14208.97</c:v>
                </c:pt>
                <c:pt idx="60123">
                  <c:v>14098.15</c:v>
                </c:pt>
                <c:pt idx="60124">
                  <c:v>14196.4</c:v>
                </c:pt>
                <c:pt idx="60125">
                  <c:v>14202.99</c:v>
                </c:pt>
                <c:pt idx="60126">
                  <c:v>16191.3</c:v>
                </c:pt>
                <c:pt idx="60127">
                  <c:v>16651.09</c:v>
                </c:pt>
                <c:pt idx="60128">
                  <c:v>15437.72</c:v>
                </c:pt>
                <c:pt idx="60129">
                  <c:v>15832.39</c:v>
                </c:pt>
                <c:pt idx="60130">
                  <c:v>15179.58</c:v>
                </c:pt>
                <c:pt idx="60131">
                  <c:v>15535.97</c:v>
                </c:pt>
                <c:pt idx="60132">
                  <c:v>16030.87</c:v>
                </c:pt>
                <c:pt idx="60133">
                  <c:v>15574.56</c:v>
                </c:pt>
                <c:pt idx="60134">
                  <c:v>14985.11</c:v>
                </c:pt>
                <c:pt idx="60135">
                  <c:v>16493.23</c:v>
                </c:pt>
                <c:pt idx="60136">
                  <c:v>15894.14</c:v>
                </c:pt>
                <c:pt idx="60137">
                  <c:v>14825.09</c:v>
                </c:pt>
                <c:pt idx="60138">
                  <c:v>14750.05</c:v>
                </c:pt>
                <c:pt idx="60139">
                  <c:v>14197.03</c:v>
                </c:pt>
                <c:pt idx="60140">
                  <c:v>14026.73</c:v>
                </c:pt>
                <c:pt idx="60141">
                  <c:v>14533.75</c:v>
                </c:pt>
                <c:pt idx="60142">
                  <c:v>14121.14</c:v>
                </c:pt>
                <c:pt idx="60143">
                  <c:v>14193.09</c:v>
                </c:pt>
                <c:pt idx="60144">
                  <c:v>12221.42</c:v>
                </c:pt>
                <c:pt idx="60145">
                  <c:v>13138.25</c:v>
                </c:pt>
                <c:pt idx="60146">
                  <c:v>13309.81</c:v>
                </c:pt>
                <c:pt idx="60147">
                  <c:v>13764.4</c:v>
                </c:pt>
                <c:pt idx="60148">
                  <c:v>12963.7</c:v>
                </c:pt>
                <c:pt idx="60149">
                  <c:v>13345.29</c:v>
                </c:pt>
                <c:pt idx="60150">
                  <c:v>15836.26</c:v>
                </c:pt>
                <c:pt idx="60151">
                  <c:v>14252.78</c:v>
                </c:pt>
                <c:pt idx="60152">
                  <c:v>15919.99</c:v>
                </c:pt>
                <c:pt idx="60153">
                  <c:v>16744.189999999999</c:v>
                </c:pt>
                <c:pt idx="60154">
                  <c:v>19566.830000000002</c:v>
                </c:pt>
                <c:pt idx="60155">
                  <c:v>21117.919999999998</c:v>
                </c:pt>
                <c:pt idx="60156">
                  <c:v>15824.65</c:v>
                </c:pt>
                <c:pt idx="60157">
                  <c:v>18413.080000000002</c:v>
                </c:pt>
                <c:pt idx="60158">
                  <c:v>16388.43</c:v>
                </c:pt>
                <c:pt idx="60159">
                  <c:v>21865.35</c:v>
                </c:pt>
                <c:pt idx="60160">
                  <c:v>29308.78</c:v>
                </c:pt>
                <c:pt idx="60161">
                  <c:v>36943.800000000003</c:v>
                </c:pt>
                <c:pt idx="60162">
                  <c:v>31933.93</c:v>
                </c:pt>
                <c:pt idx="60163">
                  <c:v>30989.7</c:v>
                </c:pt>
                <c:pt idx="60164">
                  <c:v>44125.8</c:v>
                </c:pt>
                <c:pt idx="60165">
                  <c:v>46018.8</c:v>
                </c:pt>
                <c:pt idx="60166">
                  <c:v>51152.800000000003</c:v>
                </c:pt>
                <c:pt idx="60167">
                  <c:v>42842.74</c:v>
                </c:pt>
                <c:pt idx="60168">
                  <c:v>46057.53</c:v>
                </c:pt>
                <c:pt idx="60169">
                  <c:v>42867.16</c:v>
                </c:pt>
                <c:pt idx="60170">
                  <c:v>49130.22</c:v>
                </c:pt>
                <c:pt idx="60171">
                  <c:v>45565.8</c:v>
                </c:pt>
                <c:pt idx="60172">
                  <c:v>36736.65</c:v>
                </c:pt>
                <c:pt idx="60173">
                  <c:v>41424.550000000003</c:v>
                </c:pt>
                <c:pt idx="60174">
                  <c:v>38226.17</c:v>
                </c:pt>
                <c:pt idx="60175">
                  <c:v>42336.49</c:v>
                </c:pt>
                <c:pt idx="60176">
                  <c:v>34356.910000000003</c:v>
                </c:pt>
                <c:pt idx="60177">
                  <c:v>30293.82</c:v>
                </c:pt>
                <c:pt idx="60178">
                  <c:v>19683.71</c:v>
                </c:pt>
                <c:pt idx="60179">
                  <c:v>20199.91</c:v>
                </c:pt>
                <c:pt idx="60180">
                  <c:v>21484.43</c:v>
                </c:pt>
                <c:pt idx="60181">
                  <c:v>43853.63</c:v>
                </c:pt>
                <c:pt idx="60182">
                  <c:v>12775.92</c:v>
                </c:pt>
                <c:pt idx="60183">
                  <c:v>27014.14</c:v>
                </c:pt>
                <c:pt idx="60184">
                  <c:v>12466.92</c:v>
                </c:pt>
                <c:pt idx="60185">
                  <c:v>11679.96</c:v>
                </c:pt>
                <c:pt idx="60186">
                  <c:v>15193.22</c:v>
                </c:pt>
                <c:pt idx="60187">
                  <c:v>12064.2</c:v>
                </c:pt>
                <c:pt idx="60188">
                  <c:v>14155.71</c:v>
                </c:pt>
                <c:pt idx="60189">
                  <c:v>15429.7</c:v>
                </c:pt>
                <c:pt idx="60190">
                  <c:v>26287.25</c:v>
                </c:pt>
                <c:pt idx="60191">
                  <c:v>21115.09</c:v>
                </c:pt>
                <c:pt idx="60192">
                  <c:v>14546.65</c:v>
                </c:pt>
                <c:pt idx="60193">
                  <c:v>13801.94</c:v>
                </c:pt>
                <c:pt idx="60194">
                  <c:v>12159.91</c:v>
                </c:pt>
                <c:pt idx="60195">
                  <c:v>12511.46</c:v>
                </c:pt>
                <c:pt idx="60196">
                  <c:v>13867.46</c:v>
                </c:pt>
                <c:pt idx="60197">
                  <c:v>13652.43</c:v>
                </c:pt>
                <c:pt idx="60198">
                  <c:v>12425.29</c:v>
                </c:pt>
                <c:pt idx="60199">
                  <c:v>13522.17</c:v>
                </c:pt>
                <c:pt idx="60200">
                  <c:v>12585.66</c:v>
                </c:pt>
                <c:pt idx="60201">
                  <c:v>14195.87</c:v>
                </c:pt>
                <c:pt idx="60202">
                  <c:v>16630.95</c:v>
                </c:pt>
                <c:pt idx="60203">
                  <c:v>16238.99</c:v>
                </c:pt>
                <c:pt idx="60204">
                  <c:v>15882.5</c:v>
                </c:pt>
                <c:pt idx="60205">
                  <c:v>18196.78</c:v>
                </c:pt>
                <c:pt idx="60206">
                  <c:v>17613.93</c:v>
                </c:pt>
                <c:pt idx="60207">
                  <c:v>15393.81</c:v>
                </c:pt>
                <c:pt idx="60208">
                  <c:v>16888.61</c:v>
                </c:pt>
                <c:pt idx="60209">
                  <c:v>19468.86</c:v>
                </c:pt>
                <c:pt idx="60210">
                  <c:v>21115.57</c:v>
                </c:pt>
                <c:pt idx="60211">
                  <c:v>21363.85</c:v>
                </c:pt>
                <c:pt idx="60212">
                  <c:v>25027.89</c:v>
                </c:pt>
                <c:pt idx="60213">
                  <c:v>36711.1</c:v>
                </c:pt>
                <c:pt idx="60214">
                  <c:v>38224.870000000003</c:v>
                </c:pt>
                <c:pt idx="60215">
                  <c:v>39355.050000000003</c:v>
                </c:pt>
                <c:pt idx="60216">
                  <c:v>43547.32</c:v>
                </c:pt>
                <c:pt idx="60217">
                  <c:v>56993.72</c:v>
                </c:pt>
                <c:pt idx="60218">
                  <c:v>69705.84</c:v>
                </c:pt>
                <c:pt idx="60219">
                  <c:v>49136.05</c:v>
                </c:pt>
                <c:pt idx="60220">
                  <c:v>59670.77</c:v>
                </c:pt>
                <c:pt idx="60221">
                  <c:v>57194.37</c:v>
                </c:pt>
                <c:pt idx="60222">
                  <c:v>55470.87</c:v>
                </c:pt>
                <c:pt idx="60223">
                  <c:v>57838.39</c:v>
                </c:pt>
                <c:pt idx="60224">
                  <c:v>43582.15</c:v>
                </c:pt>
                <c:pt idx="60225">
                  <c:v>49428.11</c:v>
                </c:pt>
                <c:pt idx="60226">
                  <c:v>48974.25</c:v>
                </c:pt>
                <c:pt idx="60227">
                  <c:v>55865.69</c:v>
                </c:pt>
                <c:pt idx="60228">
                  <c:v>43791.21</c:v>
                </c:pt>
                <c:pt idx="60229">
                  <c:v>42279.61</c:v>
                </c:pt>
                <c:pt idx="60230">
                  <c:v>23667.71</c:v>
                </c:pt>
                <c:pt idx="60231">
                  <c:v>22062.02</c:v>
                </c:pt>
                <c:pt idx="60232">
                  <c:v>23764.83</c:v>
                </c:pt>
                <c:pt idx="60233">
                  <c:v>65235.17</c:v>
                </c:pt>
                <c:pt idx="60234">
                  <c:v>17299.740000000002</c:v>
                </c:pt>
                <c:pt idx="60235">
                  <c:v>28969.99</c:v>
                </c:pt>
                <c:pt idx="60236">
                  <c:v>13593.8</c:v>
                </c:pt>
                <c:pt idx="60237">
                  <c:v>13938.62</c:v>
                </c:pt>
                <c:pt idx="60238">
                  <c:v>22431.19</c:v>
                </c:pt>
                <c:pt idx="60239">
                  <c:v>16314.95</c:v>
                </c:pt>
                <c:pt idx="60240">
                  <c:v>16184.52</c:v>
                </c:pt>
                <c:pt idx="60241">
                  <c:v>18055.900000000001</c:v>
                </c:pt>
                <c:pt idx="60242">
                  <c:v>33853.839999999997</c:v>
                </c:pt>
                <c:pt idx="60243">
                  <c:v>24507.13</c:v>
                </c:pt>
                <c:pt idx="60244">
                  <c:v>22167.31</c:v>
                </c:pt>
                <c:pt idx="60245">
                  <c:v>14585.07</c:v>
                </c:pt>
                <c:pt idx="60246">
                  <c:v>15980.88</c:v>
                </c:pt>
                <c:pt idx="60247">
                  <c:v>12833.15</c:v>
                </c:pt>
                <c:pt idx="60248">
                  <c:v>15291.99</c:v>
                </c:pt>
                <c:pt idx="60249">
                  <c:v>14384.42</c:v>
                </c:pt>
                <c:pt idx="60250">
                  <c:v>15799.81</c:v>
                </c:pt>
                <c:pt idx="60251">
                  <c:v>15596.59</c:v>
                </c:pt>
                <c:pt idx="60252">
                  <c:v>15716.76</c:v>
                </c:pt>
                <c:pt idx="60253">
                  <c:v>16593.27</c:v>
                </c:pt>
                <c:pt idx="60254">
                  <c:v>19201.57</c:v>
                </c:pt>
                <c:pt idx="60255">
                  <c:v>20422.41</c:v>
                </c:pt>
                <c:pt idx="60256">
                  <c:v>23354.33</c:v>
                </c:pt>
                <c:pt idx="60257">
                  <c:v>32262.6</c:v>
                </c:pt>
                <c:pt idx="60258">
                  <c:v>31923.41</c:v>
                </c:pt>
                <c:pt idx="60259">
                  <c:v>25851.17</c:v>
                </c:pt>
                <c:pt idx="60260">
                  <c:v>30269.74</c:v>
                </c:pt>
                <c:pt idx="60261">
                  <c:v>30554.73</c:v>
                </c:pt>
                <c:pt idx="60262">
                  <c:v>24899.65</c:v>
                </c:pt>
                <c:pt idx="60263">
                  <c:v>26536.57</c:v>
                </c:pt>
                <c:pt idx="60264">
                  <c:v>35069.74</c:v>
                </c:pt>
                <c:pt idx="60265">
                  <c:v>44411.69</c:v>
                </c:pt>
                <c:pt idx="60266">
                  <c:v>43334.75</c:v>
                </c:pt>
                <c:pt idx="60267">
                  <c:v>49854.84</c:v>
                </c:pt>
                <c:pt idx="60268">
                  <c:v>52979.48</c:v>
                </c:pt>
                <c:pt idx="60269">
                  <c:v>52186.54</c:v>
                </c:pt>
                <c:pt idx="60270">
                  <c:v>69463.63</c:v>
                </c:pt>
                <c:pt idx="60271">
                  <c:v>52146.84</c:v>
                </c:pt>
                <c:pt idx="60272">
                  <c:v>53274.86</c:v>
                </c:pt>
                <c:pt idx="60273">
                  <c:v>51191.18</c:v>
                </c:pt>
                <c:pt idx="60274">
                  <c:v>55319.67</c:v>
                </c:pt>
                <c:pt idx="60275">
                  <c:v>53493.8</c:v>
                </c:pt>
                <c:pt idx="60276">
                  <c:v>50206.31</c:v>
                </c:pt>
                <c:pt idx="60277">
                  <c:v>51422.47</c:v>
                </c:pt>
                <c:pt idx="60278">
                  <c:v>49606.26</c:v>
                </c:pt>
                <c:pt idx="60279">
                  <c:v>51151.74</c:v>
                </c:pt>
                <c:pt idx="60280">
                  <c:v>41810.129999999997</c:v>
                </c:pt>
                <c:pt idx="60281">
                  <c:v>38436.25</c:v>
                </c:pt>
                <c:pt idx="60282">
                  <c:v>27474.35</c:v>
                </c:pt>
                <c:pt idx="60283">
                  <c:v>24123.51</c:v>
                </c:pt>
                <c:pt idx="60284">
                  <c:v>27920.37</c:v>
                </c:pt>
                <c:pt idx="60285">
                  <c:v>56788.88</c:v>
                </c:pt>
                <c:pt idx="60286">
                  <c:v>21331.39</c:v>
                </c:pt>
                <c:pt idx="60287">
                  <c:v>19127.16</c:v>
                </c:pt>
                <c:pt idx="60288">
                  <c:v>17155.05</c:v>
                </c:pt>
                <c:pt idx="60289">
                  <c:v>20378.37</c:v>
                </c:pt>
                <c:pt idx="60290">
                  <c:v>21141.66</c:v>
                </c:pt>
                <c:pt idx="60291">
                  <c:v>18402.64</c:v>
                </c:pt>
                <c:pt idx="60292">
                  <c:v>20414.509999999998</c:v>
                </c:pt>
                <c:pt idx="60293">
                  <c:v>21134.639999999999</c:v>
                </c:pt>
                <c:pt idx="60294">
                  <c:v>20529.45</c:v>
                </c:pt>
                <c:pt idx="60295">
                  <c:v>17867.11</c:v>
                </c:pt>
                <c:pt idx="60296">
                  <c:v>19242.11</c:v>
                </c:pt>
                <c:pt idx="60297">
                  <c:v>17154.05</c:v>
                </c:pt>
                <c:pt idx="60298">
                  <c:v>19020.53</c:v>
                </c:pt>
                <c:pt idx="60299">
                  <c:v>17269.509999999998</c:v>
                </c:pt>
                <c:pt idx="60300">
                  <c:v>17424.5</c:v>
                </c:pt>
                <c:pt idx="60301">
                  <c:v>15525.8</c:v>
                </c:pt>
                <c:pt idx="60302">
                  <c:v>14946.71</c:v>
                </c:pt>
                <c:pt idx="60303">
                  <c:v>17282.75</c:v>
                </c:pt>
                <c:pt idx="60304">
                  <c:v>19176.37</c:v>
                </c:pt>
                <c:pt idx="60305">
                  <c:v>17856.689999999999</c:v>
                </c:pt>
                <c:pt idx="60306">
                  <c:v>17134.55</c:v>
                </c:pt>
                <c:pt idx="60307">
                  <c:v>19105.03</c:v>
                </c:pt>
                <c:pt idx="60308">
                  <c:v>22347.08</c:v>
                </c:pt>
                <c:pt idx="60309">
                  <c:v>21801.4</c:v>
                </c:pt>
                <c:pt idx="60310">
                  <c:v>19867.189999999999</c:v>
                </c:pt>
                <c:pt idx="60311">
                  <c:v>22088.3</c:v>
                </c:pt>
                <c:pt idx="60312">
                  <c:v>22180.5</c:v>
                </c:pt>
                <c:pt idx="60313">
                  <c:v>21753.14</c:v>
                </c:pt>
                <c:pt idx="60314">
                  <c:v>21486.1</c:v>
                </c:pt>
                <c:pt idx="60315">
                  <c:v>20771.849999999999</c:v>
                </c:pt>
                <c:pt idx="60316">
                  <c:v>21660.35</c:v>
                </c:pt>
                <c:pt idx="60317">
                  <c:v>22087.56</c:v>
                </c:pt>
                <c:pt idx="60318">
                  <c:v>22276.31</c:v>
                </c:pt>
                <c:pt idx="60319">
                  <c:v>18514.310000000001</c:v>
                </c:pt>
                <c:pt idx="60320">
                  <c:v>22308.11</c:v>
                </c:pt>
                <c:pt idx="60321">
                  <c:v>20388.509999999998</c:v>
                </c:pt>
                <c:pt idx="60322">
                  <c:v>20008.099999999999</c:v>
                </c:pt>
                <c:pt idx="60323">
                  <c:v>21318.93</c:v>
                </c:pt>
                <c:pt idx="60324">
                  <c:v>20432.79</c:v>
                </c:pt>
                <c:pt idx="60325">
                  <c:v>31996.03</c:v>
                </c:pt>
                <c:pt idx="60326">
                  <c:v>22109.41</c:v>
                </c:pt>
                <c:pt idx="60327">
                  <c:v>24180.92</c:v>
                </c:pt>
                <c:pt idx="60328">
                  <c:v>28447.24</c:v>
                </c:pt>
                <c:pt idx="60329">
                  <c:v>26305.5</c:v>
                </c:pt>
                <c:pt idx="60330">
                  <c:v>24682.78</c:v>
                </c:pt>
                <c:pt idx="60331">
                  <c:v>23401.48</c:v>
                </c:pt>
                <c:pt idx="60332">
                  <c:v>26616.43</c:v>
                </c:pt>
                <c:pt idx="60333">
                  <c:v>34775.89</c:v>
                </c:pt>
                <c:pt idx="60334">
                  <c:v>23045.41</c:v>
                </c:pt>
                <c:pt idx="60335">
                  <c:v>26678.76</c:v>
                </c:pt>
                <c:pt idx="60336">
                  <c:v>22855.360000000001</c:v>
                </c:pt>
                <c:pt idx="60337">
                  <c:v>23717.32</c:v>
                </c:pt>
                <c:pt idx="60338">
                  <c:v>22676.21</c:v>
                </c:pt>
                <c:pt idx="60339">
                  <c:v>29695.08</c:v>
                </c:pt>
                <c:pt idx="60340">
                  <c:v>26067.47</c:v>
                </c:pt>
                <c:pt idx="60341">
                  <c:v>21992.86</c:v>
                </c:pt>
                <c:pt idx="60342">
                  <c:v>21087.9</c:v>
                </c:pt>
                <c:pt idx="60343">
                  <c:v>21053.87</c:v>
                </c:pt>
                <c:pt idx="60344">
                  <c:v>19253.43</c:v>
                </c:pt>
                <c:pt idx="60345">
                  <c:v>20736.79</c:v>
                </c:pt>
                <c:pt idx="60346">
                  <c:v>18459.57</c:v>
                </c:pt>
                <c:pt idx="60347">
                  <c:v>20188.28</c:v>
                </c:pt>
                <c:pt idx="60348">
                  <c:v>20426.8</c:v>
                </c:pt>
                <c:pt idx="60349">
                  <c:v>16532.189999999999</c:v>
                </c:pt>
                <c:pt idx="60350">
                  <c:v>17895.21</c:v>
                </c:pt>
                <c:pt idx="60351">
                  <c:v>18095.59</c:v>
                </c:pt>
                <c:pt idx="60352">
                  <c:v>19807.53</c:v>
                </c:pt>
                <c:pt idx="60353">
                  <c:v>18468.84</c:v>
                </c:pt>
                <c:pt idx="60354">
                  <c:v>16317.12</c:v>
                </c:pt>
                <c:pt idx="60355">
                  <c:v>17979.259999999998</c:v>
                </c:pt>
                <c:pt idx="60356">
                  <c:v>18995.919999999998</c:v>
                </c:pt>
                <c:pt idx="60357">
                  <c:v>19188.02</c:v>
                </c:pt>
                <c:pt idx="60358">
                  <c:v>19305.560000000001</c:v>
                </c:pt>
                <c:pt idx="60359">
                  <c:v>19758.900000000001</c:v>
                </c:pt>
                <c:pt idx="60360">
                  <c:v>23758.75</c:v>
                </c:pt>
                <c:pt idx="60361">
                  <c:v>26052.33</c:v>
                </c:pt>
                <c:pt idx="60362">
                  <c:v>23276.48</c:v>
                </c:pt>
                <c:pt idx="60363">
                  <c:v>22077.71</c:v>
                </c:pt>
                <c:pt idx="60364">
                  <c:v>23048.45</c:v>
                </c:pt>
                <c:pt idx="60365">
                  <c:v>23175.64</c:v>
                </c:pt>
                <c:pt idx="60366">
                  <c:v>21189.57</c:v>
                </c:pt>
                <c:pt idx="60367">
                  <c:v>23795.18</c:v>
                </c:pt>
                <c:pt idx="60368">
                  <c:v>23527.89</c:v>
                </c:pt>
                <c:pt idx="60369">
                  <c:v>22920.14</c:v>
                </c:pt>
                <c:pt idx="60370">
                  <c:v>22572.78</c:v>
                </c:pt>
                <c:pt idx="60371">
                  <c:v>21882.75</c:v>
                </c:pt>
                <c:pt idx="60372">
                  <c:v>21565.49</c:v>
                </c:pt>
                <c:pt idx="60373">
                  <c:v>21806.54</c:v>
                </c:pt>
                <c:pt idx="60374">
                  <c:v>24308.45</c:v>
                </c:pt>
                <c:pt idx="60375">
                  <c:v>25285.23</c:v>
                </c:pt>
                <c:pt idx="60376">
                  <c:v>22782.2</c:v>
                </c:pt>
                <c:pt idx="60377">
                  <c:v>31904.400000000001</c:v>
                </c:pt>
                <c:pt idx="60378">
                  <c:v>28281.31</c:v>
                </c:pt>
                <c:pt idx="60379">
                  <c:v>23758.5</c:v>
                </c:pt>
                <c:pt idx="60380">
                  <c:v>27417.65</c:v>
                </c:pt>
                <c:pt idx="60381">
                  <c:v>26059.5</c:v>
                </c:pt>
                <c:pt idx="60382">
                  <c:v>21816.41</c:v>
                </c:pt>
                <c:pt idx="60383">
                  <c:v>25640.45</c:v>
                </c:pt>
                <c:pt idx="60384">
                  <c:v>22237.61</c:v>
                </c:pt>
                <c:pt idx="60385">
                  <c:v>29406.81</c:v>
                </c:pt>
                <c:pt idx="60386">
                  <c:v>21495.66</c:v>
                </c:pt>
                <c:pt idx="60387">
                  <c:v>18665.13</c:v>
                </c:pt>
                <c:pt idx="60388">
                  <c:v>23701.14</c:v>
                </c:pt>
                <c:pt idx="60389">
                  <c:v>24038.400000000001</c:v>
                </c:pt>
                <c:pt idx="60390">
                  <c:v>21198.16</c:v>
                </c:pt>
                <c:pt idx="60391">
                  <c:v>18403.13</c:v>
                </c:pt>
                <c:pt idx="60392">
                  <c:v>19162.009999999998</c:v>
                </c:pt>
                <c:pt idx="60393">
                  <c:v>23439</c:v>
                </c:pt>
                <c:pt idx="60394">
                  <c:v>20500.52</c:v>
                </c:pt>
                <c:pt idx="60395">
                  <c:v>22339.13</c:v>
                </c:pt>
                <c:pt idx="60396">
                  <c:v>19780.7</c:v>
                </c:pt>
                <c:pt idx="60397">
                  <c:v>17969.64</c:v>
                </c:pt>
                <c:pt idx="60398">
                  <c:v>17876.18</c:v>
                </c:pt>
                <c:pt idx="60399">
                  <c:v>17458.18</c:v>
                </c:pt>
                <c:pt idx="60400">
                  <c:v>18952.509999999998</c:v>
                </c:pt>
                <c:pt idx="60401">
                  <c:v>17894.78</c:v>
                </c:pt>
                <c:pt idx="60402">
                  <c:v>16539.599999999999</c:v>
                </c:pt>
                <c:pt idx="60403">
                  <c:v>17964.599999999999</c:v>
                </c:pt>
                <c:pt idx="60404">
                  <c:v>15917.1</c:v>
                </c:pt>
                <c:pt idx="60405">
                  <c:v>16990.21</c:v>
                </c:pt>
                <c:pt idx="60406">
                  <c:v>16202.6</c:v>
                </c:pt>
                <c:pt idx="60407">
                  <c:v>16943.28</c:v>
                </c:pt>
                <c:pt idx="60408">
                  <c:v>18179.18</c:v>
                </c:pt>
                <c:pt idx="60409">
                  <c:v>17251.39</c:v>
                </c:pt>
                <c:pt idx="60410">
                  <c:v>19121.830000000002</c:v>
                </c:pt>
                <c:pt idx="60411">
                  <c:v>21311.11</c:v>
                </c:pt>
                <c:pt idx="60412">
                  <c:v>20893.060000000001</c:v>
                </c:pt>
                <c:pt idx="60413">
                  <c:v>23203.43</c:v>
                </c:pt>
                <c:pt idx="60414">
                  <c:v>20852.490000000002</c:v>
                </c:pt>
                <c:pt idx="60415">
                  <c:v>19878.55</c:v>
                </c:pt>
                <c:pt idx="60416">
                  <c:v>20517.84</c:v>
                </c:pt>
                <c:pt idx="60417">
                  <c:v>21003.27</c:v>
                </c:pt>
                <c:pt idx="60418">
                  <c:v>21988.59</c:v>
                </c:pt>
                <c:pt idx="60419">
                  <c:v>18236.18</c:v>
                </c:pt>
                <c:pt idx="60420">
                  <c:v>18857.830000000002</c:v>
                </c:pt>
                <c:pt idx="60421">
                  <c:v>19752.73</c:v>
                </c:pt>
                <c:pt idx="60422">
                  <c:v>20267.2</c:v>
                </c:pt>
                <c:pt idx="60423">
                  <c:v>18273.8</c:v>
                </c:pt>
                <c:pt idx="60424">
                  <c:v>18204.439999999999</c:v>
                </c:pt>
                <c:pt idx="60425">
                  <c:v>18680.919999999998</c:v>
                </c:pt>
                <c:pt idx="60426">
                  <c:v>19676.02</c:v>
                </c:pt>
                <c:pt idx="60427">
                  <c:v>20218.52</c:v>
                </c:pt>
                <c:pt idx="60428">
                  <c:v>18566.32</c:v>
                </c:pt>
                <c:pt idx="60429">
                  <c:v>23238.89</c:v>
                </c:pt>
                <c:pt idx="60430">
                  <c:v>15566.93</c:v>
                </c:pt>
                <c:pt idx="60431">
                  <c:v>17100.39</c:v>
                </c:pt>
                <c:pt idx="60432">
                  <c:v>14373.98</c:v>
                </c:pt>
                <c:pt idx="60433">
                  <c:v>14041.8</c:v>
                </c:pt>
                <c:pt idx="60434">
                  <c:v>14802.32</c:v>
                </c:pt>
                <c:pt idx="60435">
                  <c:v>12826.64</c:v>
                </c:pt>
                <c:pt idx="60436">
                  <c:v>13857.2</c:v>
                </c:pt>
                <c:pt idx="60437">
                  <c:v>12801.54</c:v>
                </c:pt>
                <c:pt idx="60438">
                  <c:v>13170.86</c:v>
                </c:pt>
                <c:pt idx="60439">
                  <c:v>12041.31</c:v>
                </c:pt>
                <c:pt idx="60440">
                  <c:v>9870.0499999999993</c:v>
                </c:pt>
                <c:pt idx="60441">
                  <c:v>12237.12</c:v>
                </c:pt>
                <c:pt idx="60442">
                  <c:v>10457.08</c:v>
                </c:pt>
                <c:pt idx="60443">
                  <c:v>12412.09</c:v>
                </c:pt>
                <c:pt idx="60444">
                  <c:v>11202.36</c:v>
                </c:pt>
                <c:pt idx="60445">
                  <c:v>11419.91</c:v>
                </c:pt>
                <c:pt idx="60446">
                  <c:v>12621.33</c:v>
                </c:pt>
                <c:pt idx="60447">
                  <c:v>12942.72</c:v>
                </c:pt>
                <c:pt idx="60448">
                  <c:v>15247.68</c:v>
                </c:pt>
                <c:pt idx="60449">
                  <c:v>13002.68</c:v>
                </c:pt>
                <c:pt idx="60450">
                  <c:v>12800.01</c:v>
                </c:pt>
                <c:pt idx="60451">
                  <c:v>14445.84</c:v>
                </c:pt>
                <c:pt idx="60452">
                  <c:v>15648.46</c:v>
                </c:pt>
                <c:pt idx="60453">
                  <c:v>13862.83</c:v>
                </c:pt>
                <c:pt idx="60454">
                  <c:v>16229.14</c:v>
                </c:pt>
                <c:pt idx="60455">
                  <c:v>16346.1</c:v>
                </c:pt>
                <c:pt idx="60456">
                  <c:v>17635.09</c:v>
                </c:pt>
                <c:pt idx="60457">
                  <c:v>15287.07</c:v>
                </c:pt>
                <c:pt idx="60458">
                  <c:v>14218.25</c:v>
                </c:pt>
                <c:pt idx="60459">
                  <c:v>13719.58</c:v>
                </c:pt>
                <c:pt idx="60460">
                  <c:v>15337.52</c:v>
                </c:pt>
                <c:pt idx="60461">
                  <c:v>16638.060000000001</c:v>
                </c:pt>
                <c:pt idx="60462">
                  <c:v>16286.28</c:v>
                </c:pt>
                <c:pt idx="60463">
                  <c:v>16161.78</c:v>
                </c:pt>
                <c:pt idx="60464">
                  <c:v>14430.75</c:v>
                </c:pt>
                <c:pt idx="60465">
                  <c:v>15510</c:v>
                </c:pt>
                <c:pt idx="60466">
                  <c:v>16680.939999999999</c:v>
                </c:pt>
                <c:pt idx="60467">
                  <c:v>17029.14</c:v>
                </c:pt>
                <c:pt idx="60468">
                  <c:v>18733.3</c:v>
                </c:pt>
                <c:pt idx="60469">
                  <c:v>17457.25</c:v>
                </c:pt>
                <c:pt idx="60470">
                  <c:v>19933.41</c:v>
                </c:pt>
                <c:pt idx="60471">
                  <c:v>19279.75</c:v>
                </c:pt>
                <c:pt idx="60472">
                  <c:v>24610.65</c:v>
                </c:pt>
                <c:pt idx="60473">
                  <c:v>20261.73</c:v>
                </c:pt>
                <c:pt idx="60474">
                  <c:v>18562.48</c:v>
                </c:pt>
                <c:pt idx="60475">
                  <c:v>18304.189999999999</c:v>
                </c:pt>
                <c:pt idx="60476">
                  <c:v>20994.81</c:v>
                </c:pt>
                <c:pt idx="60477">
                  <c:v>21643.87</c:v>
                </c:pt>
                <c:pt idx="60478">
                  <c:v>21637.54</c:v>
                </c:pt>
                <c:pt idx="60479">
                  <c:v>15726.08</c:v>
                </c:pt>
                <c:pt idx="60480">
                  <c:v>13420.59</c:v>
                </c:pt>
                <c:pt idx="60481">
                  <c:v>13763.78</c:v>
                </c:pt>
                <c:pt idx="60482">
                  <c:v>24843.49</c:v>
                </c:pt>
                <c:pt idx="60483">
                  <c:v>17265.830000000002</c:v>
                </c:pt>
                <c:pt idx="60484">
                  <c:v>12599.97</c:v>
                </c:pt>
                <c:pt idx="60485">
                  <c:v>12158.46</c:v>
                </c:pt>
                <c:pt idx="60486">
                  <c:v>12698.48</c:v>
                </c:pt>
                <c:pt idx="60487">
                  <c:v>11677.02</c:v>
                </c:pt>
                <c:pt idx="60488">
                  <c:v>12666.94</c:v>
                </c:pt>
                <c:pt idx="60489">
                  <c:v>12307.33</c:v>
                </c:pt>
                <c:pt idx="60490">
                  <c:v>10488.57</c:v>
                </c:pt>
                <c:pt idx="60491">
                  <c:v>10959.41</c:v>
                </c:pt>
                <c:pt idx="60492">
                  <c:v>9686.09</c:v>
                </c:pt>
                <c:pt idx="60493">
                  <c:v>10423.299999999999</c:v>
                </c:pt>
                <c:pt idx="60494">
                  <c:v>10407.85</c:v>
                </c:pt>
                <c:pt idx="60495">
                  <c:v>10648.24</c:v>
                </c:pt>
                <c:pt idx="60496">
                  <c:v>9847.73</c:v>
                </c:pt>
                <c:pt idx="60497">
                  <c:v>10694.4</c:v>
                </c:pt>
                <c:pt idx="60498">
                  <c:v>10409.700000000001</c:v>
                </c:pt>
                <c:pt idx="60499">
                  <c:v>13365.7</c:v>
                </c:pt>
                <c:pt idx="60500">
                  <c:v>14219.75</c:v>
                </c:pt>
                <c:pt idx="60501">
                  <c:v>14269.41</c:v>
                </c:pt>
                <c:pt idx="60502">
                  <c:v>14962.06</c:v>
                </c:pt>
                <c:pt idx="60503">
                  <c:v>18516.72</c:v>
                </c:pt>
                <c:pt idx="60504">
                  <c:v>20663.22</c:v>
                </c:pt>
                <c:pt idx="60505">
                  <c:v>16755.759999999998</c:v>
                </c:pt>
                <c:pt idx="60506">
                  <c:v>18673.38</c:v>
                </c:pt>
                <c:pt idx="60507">
                  <c:v>18389.64</c:v>
                </c:pt>
                <c:pt idx="60508">
                  <c:v>17018.25</c:v>
                </c:pt>
                <c:pt idx="60509">
                  <c:v>15655.58</c:v>
                </c:pt>
                <c:pt idx="60510">
                  <c:v>15932.87</c:v>
                </c:pt>
                <c:pt idx="60511">
                  <c:v>16644.91</c:v>
                </c:pt>
                <c:pt idx="60512">
                  <c:v>17167.46</c:v>
                </c:pt>
                <c:pt idx="60513">
                  <c:v>20266.150000000001</c:v>
                </c:pt>
                <c:pt idx="60514">
                  <c:v>15833.65</c:v>
                </c:pt>
                <c:pt idx="60515">
                  <c:v>16336.52</c:v>
                </c:pt>
                <c:pt idx="60516">
                  <c:v>15344.1</c:v>
                </c:pt>
                <c:pt idx="60517">
                  <c:v>15755.69</c:v>
                </c:pt>
                <c:pt idx="60518">
                  <c:v>17054.73</c:v>
                </c:pt>
                <c:pt idx="60519">
                  <c:v>17056.82</c:v>
                </c:pt>
                <c:pt idx="60520">
                  <c:v>17130.28</c:v>
                </c:pt>
                <c:pt idx="60521">
                  <c:v>18603.71</c:v>
                </c:pt>
                <c:pt idx="60522">
                  <c:v>20611.14</c:v>
                </c:pt>
                <c:pt idx="60523">
                  <c:v>19686.28</c:v>
                </c:pt>
                <c:pt idx="60524">
                  <c:v>22738.83</c:v>
                </c:pt>
                <c:pt idx="60525">
                  <c:v>21911.31</c:v>
                </c:pt>
                <c:pt idx="60526">
                  <c:v>26956.67</c:v>
                </c:pt>
                <c:pt idx="60527">
                  <c:v>20852.650000000001</c:v>
                </c:pt>
                <c:pt idx="60528">
                  <c:v>29762.38</c:v>
                </c:pt>
                <c:pt idx="60529">
                  <c:v>22586.880000000001</c:v>
                </c:pt>
                <c:pt idx="60530">
                  <c:v>19366.34</c:v>
                </c:pt>
                <c:pt idx="60531">
                  <c:v>18562.080000000002</c:v>
                </c:pt>
                <c:pt idx="60532">
                  <c:v>18787.95</c:v>
                </c:pt>
                <c:pt idx="60533">
                  <c:v>15638.4</c:v>
                </c:pt>
                <c:pt idx="60534">
                  <c:v>16027.41</c:v>
                </c:pt>
                <c:pt idx="60535">
                  <c:v>15810.54</c:v>
                </c:pt>
                <c:pt idx="60536">
                  <c:v>14008.89</c:v>
                </c:pt>
                <c:pt idx="60537">
                  <c:v>14474.49</c:v>
                </c:pt>
                <c:pt idx="60538">
                  <c:v>13122.01</c:v>
                </c:pt>
                <c:pt idx="60539">
                  <c:v>13452.43</c:v>
                </c:pt>
                <c:pt idx="60540">
                  <c:v>13106.2</c:v>
                </c:pt>
                <c:pt idx="60541">
                  <c:v>11608.77</c:v>
                </c:pt>
                <c:pt idx="60542">
                  <c:v>13073.77</c:v>
                </c:pt>
                <c:pt idx="60543">
                  <c:v>11703.95</c:v>
                </c:pt>
                <c:pt idx="60544">
                  <c:v>11109.27</c:v>
                </c:pt>
                <c:pt idx="60545">
                  <c:v>10133.09</c:v>
                </c:pt>
                <c:pt idx="60546">
                  <c:v>11064.8</c:v>
                </c:pt>
                <c:pt idx="60547">
                  <c:v>11669.03</c:v>
                </c:pt>
                <c:pt idx="60548">
                  <c:v>11516.44</c:v>
                </c:pt>
                <c:pt idx="60549">
                  <c:v>11139.71</c:v>
                </c:pt>
                <c:pt idx="60550">
                  <c:v>12669.78</c:v>
                </c:pt>
                <c:pt idx="60551">
                  <c:v>13986.58</c:v>
                </c:pt>
                <c:pt idx="60552">
                  <c:v>14760.61</c:v>
                </c:pt>
                <c:pt idx="60553">
                  <c:v>14929.14</c:v>
                </c:pt>
                <c:pt idx="60554">
                  <c:v>16827.93</c:v>
                </c:pt>
                <c:pt idx="60555">
                  <c:v>23466.13</c:v>
                </c:pt>
                <c:pt idx="60556">
                  <c:v>24425.58</c:v>
                </c:pt>
                <c:pt idx="60557">
                  <c:v>16446.46</c:v>
                </c:pt>
                <c:pt idx="60558">
                  <c:v>15704.58</c:v>
                </c:pt>
                <c:pt idx="60559">
                  <c:v>16269.4</c:v>
                </c:pt>
                <c:pt idx="60560">
                  <c:v>16394.36</c:v>
                </c:pt>
                <c:pt idx="60561">
                  <c:v>15387.05</c:v>
                </c:pt>
                <c:pt idx="60562">
                  <c:v>11464.36</c:v>
                </c:pt>
                <c:pt idx="60563">
                  <c:v>10737.09</c:v>
                </c:pt>
                <c:pt idx="60564">
                  <c:v>11621.02</c:v>
                </c:pt>
                <c:pt idx="60565">
                  <c:v>14048.67</c:v>
                </c:pt>
                <c:pt idx="60566">
                  <c:v>10499.72</c:v>
                </c:pt>
                <c:pt idx="60567">
                  <c:v>11914</c:v>
                </c:pt>
                <c:pt idx="60568">
                  <c:v>12028.38</c:v>
                </c:pt>
                <c:pt idx="60569">
                  <c:v>12064.97</c:v>
                </c:pt>
                <c:pt idx="60570">
                  <c:v>13422.84</c:v>
                </c:pt>
                <c:pt idx="60571">
                  <c:v>13344.05</c:v>
                </c:pt>
                <c:pt idx="60572">
                  <c:v>13922.22</c:v>
                </c:pt>
                <c:pt idx="60573">
                  <c:v>4160.66</c:v>
                </c:pt>
                <c:pt idx="60574">
                  <c:v>3099.62</c:v>
                </c:pt>
                <c:pt idx="60575">
                  <c:v>2610.89</c:v>
                </c:pt>
                <c:pt idx="60576">
                  <c:v>3255.2</c:v>
                </c:pt>
                <c:pt idx="60577">
                  <c:v>3453.63</c:v>
                </c:pt>
                <c:pt idx="60578">
                  <c:v>3819.27</c:v>
                </c:pt>
                <c:pt idx="60579">
                  <c:v>3862.52</c:v>
                </c:pt>
                <c:pt idx="60580">
                  <c:v>4196.3500000000004</c:v>
                </c:pt>
                <c:pt idx="60581">
                  <c:v>4120.93</c:v>
                </c:pt>
                <c:pt idx="60582">
                  <c:v>4346.8100000000004</c:v>
                </c:pt>
                <c:pt idx="60583">
                  <c:v>5462.22</c:v>
                </c:pt>
                <c:pt idx="60584">
                  <c:v>5190.38</c:v>
                </c:pt>
                <c:pt idx="60585">
                  <c:v>5489.13</c:v>
                </c:pt>
                <c:pt idx="60586">
                  <c:v>5875.72</c:v>
                </c:pt>
                <c:pt idx="60587">
                  <c:v>5959.08</c:v>
                </c:pt>
                <c:pt idx="60588">
                  <c:v>6174.85</c:v>
                </c:pt>
                <c:pt idx="60589">
                  <c:v>6265.86</c:v>
                </c:pt>
                <c:pt idx="60590">
                  <c:v>7395.27</c:v>
                </c:pt>
                <c:pt idx="60591">
                  <c:v>7159.01</c:v>
                </c:pt>
                <c:pt idx="60592">
                  <c:v>6222.16</c:v>
                </c:pt>
                <c:pt idx="60593">
                  <c:v>6884.89</c:v>
                </c:pt>
                <c:pt idx="60594">
                  <c:v>8085.41</c:v>
                </c:pt>
                <c:pt idx="60595">
                  <c:v>7146.77</c:v>
                </c:pt>
                <c:pt idx="60596">
                  <c:v>6963.07</c:v>
                </c:pt>
                <c:pt idx="60597">
                  <c:v>7503.05</c:v>
                </c:pt>
                <c:pt idx="60598">
                  <c:v>8668.19</c:v>
                </c:pt>
                <c:pt idx="60599">
                  <c:v>7648.7</c:v>
                </c:pt>
                <c:pt idx="60600">
                  <c:v>7004.16</c:v>
                </c:pt>
                <c:pt idx="60601">
                  <c:v>7264.88</c:v>
                </c:pt>
                <c:pt idx="60602">
                  <c:v>6851.71</c:v>
                </c:pt>
                <c:pt idx="60603">
                  <c:v>7468.29</c:v>
                </c:pt>
                <c:pt idx="60604">
                  <c:v>8582.0499999999993</c:v>
                </c:pt>
                <c:pt idx="60605">
                  <c:v>7130.4</c:v>
                </c:pt>
                <c:pt idx="60606">
                  <c:v>6855.2</c:v>
                </c:pt>
                <c:pt idx="60607">
                  <c:v>6777.51</c:v>
                </c:pt>
                <c:pt idx="60608">
                  <c:v>7854.63</c:v>
                </c:pt>
                <c:pt idx="60609">
                  <c:v>6139.93</c:v>
                </c:pt>
                <c:pt idx="60610">
                  <c:v>5857.89</c:v>
                </c:pt>
                <c:pt idx="60611">
                  <c:v>5150.66</c:v>
                </c:pt>
                <c:pt idx="60612">
                  <c:v>6319.57</c:v>
                </c:pt>
                <c:pt idx="60613">
                  <c:v>5501.41</c:v>
                </c:pt>
                <c:pt idx="60614">
                  <c:v>4455.62</c:v>
                </c:pt>
                <c:pt idx="60615">
                  <c:v>4392.71</c:v>
                </c:pt>
                <c:pt idx="60616">
                  <c:v>4437.34</c:v>
                </c:pt>
                <c:pt idx="60617">
                  <c:v>3866.59</c:v>
                </c:pt>
                <c:pt idx="60618">
                  <c:v>4036.91</c:v>
                </c:pt>
                <c:pt idx="60619">
                  <c:v>3465.02</c:v>
                </c:pt>
                <c:pt idx="60620">
                  <c:v>3075.79</c:v>
                </c:pt>
                <c:pt idx="60621">
                  <c:v>3817.02</c:v>
                </c:pt>
                <c:pt idx="60622">
                  <c:v>3387.54</c:v>
                </c:pt>
                <c:pt idx="60623">
                  <c:v>3435.83</c:v>
                </c:pt>
                <c:pt idx="60624">
                  <c:v>2660.64</c:v>
                </c:pt>
                <c:pt idx="60625">
                  <c:v>3701.88</c:v>
                </c:pt>
                <c:pt idx="60626">
                  <c:v>3372.59</c:v>
                </c:pt>
                <c:pt idx="60627">
                  <c:v>3358.51</c:v>
                </c:pt>
                <c:pt idx="60628">
                  <c:v>3386.7</c:v>
                </c:pt>
                <c:pt idx="60629">
                  <c:v>3562.35</c:v>
                </c:pt>
                <c:pt idx="60630">
                  <c:v>3735.55</c:v>
                </c:pt>
                <c:pt idx="60631">
                  <c:v>4258.8500000000004</c:v>
                </c:pt>
                <c:pt idx="60632">
                  <c:v>4673.34</c:v>
                </c:pt>
                <c:pt idx="60633">
                  <c:v>3525.03</c:v>
                </c:pt>
                <c:pt idx="60634">
                  <c:v>3972.33</c:v>
                </c:pt>
                <c:pt idx="60635">
                  <c:v>5185.92</c:v>
                </c:pt>
                <c:pt idx="60636">
                  <c:v>3860.99</c:v>
                </c:pt>
                <c:pt idx="60637">
                  <c:v>4354.2700000000004</c:v>
                </c:pt>
                <c:pt idx="60638">
                  <c:v>4503</c:v>
                </c:pt>
                <c:pt idx="60639">
                  <c:v>5442.49</c:v>
                </c:pt>
                <c:pt idx="60640">
                  <c:v>5266.41</c:v>
                </c:pt>
                <c:pt idx="60641">
                  <c:v>6099.63</c:v>
                </c:pt>
                <c:pt idx="60642">
                  <c:v>7916.83</c:v>
                </c:pt>
                <c:pt idx="60643">
                  <c:v>7277.77</c:v>
                </c:pt>
                <c:pt idx="60644">
                  <c:v>7658.86</c:v>
                </c:pt>
                <c:pt idx="60645">
                  <c:v>7221.38</c:v>
                </c:pt>
                <c:pt idx="60646">
                  <c:v>9148.61</c:v>
                </c:pt>
                <c:pt idx="60647">
                  <c:v>9024.83</c:v>
                </c:pt>
                <c:pt idx="60648">
                  <c:v>7855.46</c:v>
                </c:pt>
                <c:pt idx="60649">
                  <c:v>7853.16</c:v>
                </c:pt>
                <c:pt idx="60650">
                  <c:v>8605.42</c:v>
                </c:pt>
                <c:pt idx="60651">
                  <c:v>8328.34</c:v>
                </c:pt>
                <c:pt idx="60652">
                  <c:v>8642.11</c:v>
                </c:pt>
                <c:pt idx="60653">
                  <c:v>6907.98</c:v>
                </c:pt>
                <c:pt idx="60654">
                  <c:v>8103.31</c:v>
                </c:pt>
                <c:pt idx="60655">
                  <c:v>8096.36</c:v>
                </c:pt>
                <c:pt idx="60656">
                  <c:v>9200.98</c:v>
                </c:pt>
                <c:pt idx="60657">
                  <c:v>7159.29</c:v>
                </c:pt>
                <c:pt idx="60658">
                  <c:v>6721.79</c:v>
                </c:pt>
                <c:pt idx="60659">
                  <c:v>7957.16</c:v>
                </c:pt>
                <c:pt idx="60660">
                  <c:v>7304.83</c:v>
                </c:pt>
                <c:pt idx="60661">
                  <c:v>6356.33</c:v>
                </c:pt>
                <c:pt idx="60662">
                  <c:v>6637.73</c:v>
                </c:pt>
                <c:pt idx="60663">
                  <c:v>6796.11</c:v>
                </c:pt>
                <c:pt idx="60664">
                  <c:v>6200.62</c:v>
                </c:pt>
                <c:pt idx="60665">
                  <c:v>4858.05</c:v>
                </c:pt>
                <c:pt idx="60666">
                  <c:v>5494.19</c:v>
                </c:pt>
                <c:pt idx="60667">
                  <c:v>4548.3999999999996</c:v>
                </c:pt>
                <c:pt idx="60668">
                  <c:v>4787.83</c:v>
                </c:pt>
                <c:pt idx="60669">
                  <c:v>4602.8</c:v>
                </c:pt>
                <c:pt idx="60670">
                  <c:v>5451.59</c:v>
                </c:pt>
                <c:pt idx="60671">
                  <c:v>4064</c:v>
                </c:pt>
                <c:pt idx="60672">
                  <c:v>3082.21</c:v>
                </c:pt>
                <c:pt idx="60673">
                  <c:v>3731.27</c:v>
                </c:pt>
                <c:pt idx="60674">
                  <c:v>3955.78</c:v>
                </c:pt>
                <c:pt idx="60675">
                  <c:v>3831.26</c:v>
                </c:pt>
                <c:pt idx="60676">
                  <c:v>3574.45</c:v>
                </c:pt>
                <c:pt idx="60677">
                  <c:v>3421.2</c:v>
                </c:pt>
                <c:pt idx="60678">
                  <c:v>2862.17</c:v>
                </c:pt>
                <c:pt idx="60679">
                  <c:v>4121.78</c:v>
                </c:pt>
                <c:pt idx="60680">
                  <c:v>3972.75</c:v>
                </c:pt>
                <c:pt idx="60681">
                  <c:v>3827.85</c:v>
                </c:pt>
                <c:pt idx="60682">
                  <c:v>4276.6000000000004</c:v>
                </c:pt>
                <c:pt idx="60683">
                  <c:v>3650</c:v>
                </c:pt>
                <c:pt idx="60684">
                  <c:v>4226.6099999999997</c:v>
                </c:pt>
                <c:pt idx="60685">
                  <c:v>5854.37</c:v>
                </c:pt>
                <c:pt idx="60686">
                  <c:v>5574.5</c:v>
                </c:pt>
                <c:pt idx="60687">
                  <c:v>6419.28</c:v>
                </c:pt>
                <c:pt idx="60688">
                  <c:v>5547.89</c:v>
                </c:pt>
                <c:pt idx="60689">
                  <c:v>6447.82</c:v>
                </c:pt>
                <c:pt idx="60690">
                  <c:v>6000.05</c:v>
                </c:pt>
                <c:pt idx="60691">
                  <c:v>6202.41</c:v>
                </c:pt>
                <c:pt idx="60692">
                  <c:v>6283.42</c:v>
                </c:pt>
                <c:pt idx="60693">
                  <c:v>7799.85</c:v>
                </c:pt>
                <c:pt idx="60694">
                  <c:v>7161.26</c:v>
                </c:pt>
                <c:pt idx="60695">
                  <c:v>8551.1</c:v>
                </c:pt>
                <c:pt idx="60696">
                  <c:v>8504.26</c:v>
                </c:pt>
                <c:pt idx="60697">
                  <c:v>7870.38</c:v>
                </c:pt>
                <c:pt idx="60698">
                  <c:v>8287.5499999999993</c:v>
                </c:pt>
                <c:pt idx="60699">
                  <c:v>8954.0499999999993</c:v>
                </c:pt>
                <c:pt idx="60700">
                  <c:v>7629.08</c:v>
                </c:pt>
                <c:pt idx="60701">
                  <c:v>7229.38</c:v>
                </c:pt>
                <c:pt idx="60702">
                  <c:v>7098.44</c:v>
                </c:pt>
                <c:pt idx="60703">
                  <c:v>7760.19</c:v>
                </c:pt>
                <c:pt idx="60704">
                  <c:v>7488.63</c:v>
                </c:pt>
                <c:pt idx="60705">
                  <c:v>5545.15</c:v>
                </c:pt>
                <c:pt idx="60706">
                  <c:v>4854.18</c:v>
                </c:pt>
                <c:pt idx="60707">
                  <c:v>5258.72</c:v>
                </c:pt>
                <c:pt idx="60708">
                  <c:v>4815.07</c:v>
                </c:pt>
                <c:pt idx="60709">
                  <c:v>4415.03</c:v>
                </c:pt>
                <c:pt idx="60710">
                  <c:v>4099.1899999999996</c:v>
                </c:pt>
                <c:pt idx="60711">
                  <c:v>4630.83</c:v>
                </c:pt>
                <c:pt idx="60712">
                  <c:v>3910.15</c:v>
                </c:pt>
                <c:pt idx="60713">
                  <c:v>3959.39</c:v>
                </c:pt>
                <c:pt idx="60714">
                  <c:v>4632.5</c:v>
                </c:pt>
                <c:pt idx="60715">
                  <c:v>4252.0200000000004</c:v>
                </c:pt>
                <c:pt idx="60716">
                  <c:v>16011.92</c:v>
                </c:pt>
                <c:pt idx="60717">
                  <c:v>13378.19</c:v>
                </c:pt>
                <c:pt idx="60718">
                  <c:v>12370.54</c:v>
                </c:pt>
                <c:pt idx="60719">
                  <c:v>12904.41</c:v>
                </c:pt>
                <c:pt idx="60720">
                  <c:v>14103.86</c:v>
                </c:pt>
                <c:pt idx="60721">
                  <c:v>12696.67</c:v>
                </c:pt>
                <c:pt idx="60722">
                  <c:v>14639.68</c:v>
                </c:pt>
                <c:pt idx="60723">
                  <c:v>14069.03</c:v>
                </c:pt>
                <c:pt idx="60724">
                  <c:v>14296.86</c:v>
                </c:pt>
                <c:pt idx="60725">
                  <c:v>12767.74</c:v>
                </c:pt>
                <c:pt idx="60726">
                  <c:v>12272.43</c:v>
                </c:pt>
                <c:pt idx="60727">
                  <c:v>12107.31</c:v>
                </c:pt>
                <c:pt idx="60728">
                  <c:v>11359.3</c:v>
                </c:pt>
                <c:pt idx="60729">
                  <c:v>12281.4</c:v>
                </c:pt>
                <c:pt idx="60730">
                  <c:v>10767</c:v>
                </c:pt>
                <c:pt idx="60731">
                  <c:v>11551.6</c:v>
                </c:pt>
                <c:pt idx="60732">
                  <c:v>10560.73</c:v>
                </c:pt>
                <c:pt idx="60733">
                  <c:v>12032.18</c:v>
                </c:pt>
                <c:pt idx="60734">
                  <c:v>12600.11</c:v>
                </c:pt>
                <c:pt idx="60735">
                  <c:v>12267.61</c:v>
                </c:pt>
                <c:pt idx="60736">
                  <c:v>14102.7</c:v>
                </c:pt>
                <c:pt idx="60737">
                  <c:v>15891.16</c:v>
                </c:pt>
                <c:pt idx="60738">
                  <c:v>17231.09</c:v>
                </c:pt>
                <c:pt idx="60739">
                  <c:v>15857.78</c:v>
                </c:pt>
                <c:pt idx="60740">
                  <c:v>16335.58</c:v>
                </c:pt>
                <c:pt idx="60741">
                  <c:v>15882.97</c:v>
                </c:pt>
                <c:pt idx="60742">
                  <c:v>17251.84</c:v>
                </c:pt>
                <c:pt idx="60743">
                  <c:v>16538.91</c:v>
                </c:pt>
                <c:pt idx="60744">
                  <c:v>17314.2</c:v>
                </c:pt>
                <c:pt idx="60745">
                  <c:v>15827.94</c:v>
                </c:pt>
                <c:pt idx="60746">
                  <c:v>15370.72</c:v>
                </c:pt>
                <c:pt idx="60747">
                  <c:v>15114.3</c:v>
                </c:pt>
                <c:pt idx="60748">
                  <c:v>13896.22</c:v>
                </c:pt>
                <c:pt idx="60749">
                  <c:v>13856.62</c:v>
                </c:pt>
                <c:pt idx="60750">
                  <c:v>13510.39</c:v>
                </c:pt>
                <c:pt idx="60751">
                  <c:v>15195.9</c:v>
                </c:pt>
                <c:pt idx="60752">
                  <c:v>13272.6</c:v>
                </c:pt>
                <c:pt idx="60753">
                  <c:v>13379.21</c:v>
                </c:pt>
                <c:pt idx="60754">
                  <c:v>12112.66</c:v>
                </c:pt>
                <c:pt idx="60755">
                  <c:v>14842.6</c:v>
                </c:pt>
                <c:pt idx="60756">
                  <c:v>13951.84</c:v>
                </c:pt>
                <c:pt idx="60757">
                  <c:v>14361.09</c:v>
                </c:pt>
                <c:pt idx="60758">
                  <c:v>14878.25</c:v>
                </c:pt>
                <c:pt idx="60759">
                  <c:v>14045.08</c:v>
                </c:pt>
                <c:pt idx="60760">
                  <c:v>14237.69</c:v>
                </c:pt>
                <c:pt idx="60761">
                  <c:v>15455.61</c:v>
                </c:pt>
                <c:pt idx="60762">
                  <c:v>16976.68</c:v>
                </c:pt>
                <c:pt idx="60763">
                  <c:v>15787.57</c:v>
                </c:pt>
                <c:pt idx="60764">
                  <c:v>17995.95</c:v>
                </c:pt>
                <c:pt idx="60765">
                  <c:v>14964.87</c:v>
                </c:pt>
                <c:pt idx="60766">
                  <c:v>14250.77</c:v>
                </c:pt>
                <c:pt idx="60767">
                  <c:v>12937.46</c:v>
                </c:pt>
                <c:pt idx="60768">
                  <c:v>14631.99</c:v>
                </c:pt>
                <c:pt idx="60769">
                  <c:v>12701.62</c:v>
                </c:pt>
                <c:pt idx="60770">
                  <c:v>14210.77</c:v>
                </c:pt>
                <c:pt idx="60771">
                  <c:v>14400.01</c:v>
                </c:pt>
                <c:pt idx="60772">
                  <c:v>15393.72</c:v>
                </c:pt>
                <c:pt idx="60773">
                  <c:v>14632.07</c:v>
                </c:pt>
                <c:pt idx="60774">
                  <c:v>15495.28</c:v>
                </c:pt>
                <c:pt idx="60775">
                  <c:v>15887.35</c:v>
                </c:pt>
                <c:pt idx="60776">
                  <c:v>14244.59</c:v>
                </c:pt>
                <c:pt idx="60777">
                  <c:v>14640.71</c:v>
                </c:pt>
                <c:pt idx="60778">
                  <c:v>11522.54</c:v>
                </c:pt>
                <c:pt idx="60779">
                  <c:v>12632.51</c:v>
                </c:pt>
                <c:pt idx="60780">
                  <c:v>11794.73</c:v>
                </c:pt>
                <c:pt idx="60781">
                  <c:v>12174.73</c:v>
                </c:pt>
                <c:pt idx="60782">
                  <c:v>11590.9</c:v>
                </c:pt>
                <c:pt idx="60783">
                  <c:v>11380.7</c:v>
                </c:pt>
                <c:pt idx="60784">
                  <c:v>12622.99</c:v>
                </c:pt>
                <c:pt idx="60785">
                  <c:v>13275.12</c:v>
                </c:pt>
                <c:pt idx="60786">
                  <c:v>13956.74</c:v>
                </c:pt>
                <c:pt idx="60787">
                  <c:v>14111.06</c:v>
                </c:pt>
                <c:pt idx="60788">
                  <c:v>15830.02</c:v>
                </c:pt>
                <c:pt idx="60789">
                  <c:v>16711.57</c:v>
                </c:pt>
                <c:pt idx="60790">
                  <c:v>19023.45</c:v>
                </c:pt>
                <c:pt idx="60791">
                  <c:v>18286</c:v>
                </c:pt>
                <c:pt idx="60792">
                  <c:v>17803.22</c:v>
                </c:pt>
                <c:pt idx="60793">
                  <c:v>18414.78</c:v>
                </c:pt>
                <c:pt idx="60794">
                  <c:v>18971.59</c:v>
                </c:pt>
                <c:pt idx="60795">
                  <c:v>16570.95</c:v>
                </c:pt>
                <c:pt idx="60796">
                  <c:v>18138.87</c:v>
                </c:pt>
                <c:pt idx="60797">
                  <c:v>17075.86</c:v>
                </c:pt>
                <c:pt idx="60798">
                  <c:v>16643.25</c:v>
                </c:pt>
                <c:pt idx="60799">
                  <c:v>16352.53</c:v>
                </c:pt>
                <c:pt idx="60800">
                  <c:v>15072.29</c:v>
                </c:pt>
                <c:pt idx="60801">
                  <c:v>13496.79</c:v>
                </c:pt>
                <c:pt idx="60802">
                  <c:v>13714.97</c:v>
                </c:pt>
                <c:pt idx="60803">
                  <c:v>15420.6</c:v>
                </c:pt>
                <c:pt idx="60804">
                  <c:v>13806.97</c:v>
                </c:pt>
                <c:pt idx="60805">
                  <c:v>13832.02</c:v>
                </c:pt>
                <c:pt idx="60806">
                  <c:v>13154.82</c:v>
                </c:pt>
                <c:pt idx="60807">
                  <c:v>15068.27</c:v>
                </c:pt>
                <c:pt idx="60808">
                  <c:v>14372.67</c:v>
                </c:pt>
                <c:pt idx="60809">
                  <c:v>14510.29</c:v>
                </c:pt>
                <c:pt idx="60810">
                  <c:v>15020.09</c:v>
                </c:pt>
                <c:pt idx="60811">
                  <c:v>15325.73</c:v>
                </c:pt>
                <c:pt idx="60812">
                  <c:v>14804.43</c:v>
                </c:pt>
                <c:pt idx="60813">
                  <c:v>15796.63</c:v>
                </c:pt>
                <c:pt idx="60814">
                  <c:v>17661.3</c:v>
                </c:pt>
                <c:pt idx="60815">
                  <c:v>16929.04</c:v>
                </c:pt>
                <c:pt idx="60816">
                  <c:v>19298.43</c:v>
                </c:pt>
                <c:pt idx="60817">
                  <c:v>16109.91</c:v>
                </c:pt>
                <c:pt idx="60818">
                  <c:v>16574.740000000002</c:v>
                </c:pt>
                <c:pt idx="60819">
                  <c:v>14267.51</c:v>
                </c:pt>
                <c:pt idx="60820">
                  <c:v>15725.73</c:v>
                </c:pt>
                <c:pt idx="60821">
                  <c:v>14537.97</c:v>
                </c:pt>
                <c:pt idx="60822">
                  <c:v>15019.12</c:v>
                </c:pt>
                <c:pt idx="60823">
                  <c:v>14761.34</c:v>
                </c:pt>
                <c:pt idx="60824">
                  <c:v>14695.95</c:v>
                </c:pt>
                <c:pt idx="60825">
                  <c:v>16853.5</c:v>
                </c:pt>
                <c:pt idx="60826">
                  <c:v>17110.169999999998</c:v>
                </c:pt>
                <c:pt idx="60827">
                  <c:v>15784.39</c:v>
                </c:pt>
                <c:pt idx="60828">
                  <c:v>15991.96</c:v>
                </c:pt>
                <c:pt idx="60829">
                  <c:v>14604.98</c:v>
                </c:pt>
                <c:pt idx="60830">
                  <c:v>13425.6</c:v>
                </c:pt>
                <c:pt idx="60831">
                  <c:v>13607.37</c:v>
                </c:pt>
                <c:pt idx="60832">
                  <c:v>12604.4</c:v>
                </c:pt>
                <c:pt idx="60833">
                  <c:v>12823.88</c:v>
                </c:pt>
                <c:pt idx="60834">
                  <c:v>11737.7</c:v>
                </c:pt>
                <c:pt idx="60835">
                  <c:v>12327.47</c:v>
                </c:pt>
                <c:pt idx="60836">
                  <c:v>12707.61</c:v>
                </c:pt>
                <c:pt idx="60837">
                  <c:v>14099.34</c:v>
                </c:pt>
                <c:pt idx="60838">
                  <c:v>15686.93</c:v>
                </c:pt>
                <c:pt idx="60839">
                  <c:v>15400.7</c:v>
                </c:pt>
                <c:pt idx="60840">
                  <c:v>15571.12</c:v>
                </c:pt>
                <c:pt idx="60841">
                  <c:v>16999.63</c:v>
                </c:pt>
                <c:pt idx="60842">
                  <c:v>20915.88</c:v>
                </c:pt>
                <c:pt idx="60843">
                  <c:v>19058.62</c:v>
                </c:pt>
                <c:pt idx="60844">
                  <c:v>19314.73</c:v>
                </c:pt>
                <c:pt idx="60845">
                  <c:v>18826.810000000001</c:v>
                </c:pt>
                <c:pt idx="60846">
                  <c:v>19633.78</c:v>
                </c:pt>
                <c:pt idx="60847">
                  <c:v>17925.580000000002</c:v>
                </c:pt>
                <c:pt idx="60848">
                  <c:v>18409.38</c:v>
                </c:pt>
                <c:pt idx="60849">
                  <c:v>18111.150000000001</c:v>
                </c:pt>
                <c:pt idx="60850">
                  <c:v>16249.61</c:v>
                </c:pt>
                <c:pt idx="60851">
                  <c:v>17450.64</c:v>
                </c:pt>
                <c:pt idx="60852">
                  <c:v>14698.4</c:v>
                </c:pt>
                <c:pt idx="60853">
                  <c:v>14865.09</c:v>
                </c:pt>
                <c:pt idx="60854">
                  <c:v>15111.95</c:v>
                </c:pt>
                <c:pt idx="60855">
                  <c:v>14773.06</c:v>
                </c:pt>
                <c:pt idx="60856">
                  <c:v>14508.91</c:v>
                </c:pt>
                <c:pt idx="60857">
                  <c:v>13452.17</c:v>
                </c:pt>
                <c:pt idx="60858">
                  <c:v>14654.4</c:v>
                </c:pt>
                <c:pt idx="60859">
                  <c:v>9403.39</c:v>
                </c:pt>
                <c:pt idx="60860">
                  <c:v>9594.85</c:v>
                </c:pt>
                <c:pt idx="60861">
                  <c:v>8437.41</c:v>
                </c:pt>
                <c:pt idx="60862">
                  <c:v>9393.11</c:v>
                </c:pt>
                <c:pt idx="60863">
                  <c:v>8816.85</c:v>
                </c:pt>
                <c:pt idx="60864">
                  <c:v>8680.2099999999991</c:v>
                </c:pt>
                <c:pt idx="60865">
                  <c:v>10765.35</c:v>
                </c:pt>
                <c:pt idx="60866">
                  <c:v>8540.4500000000007</c:v>
                </c:pt>
                <c:pt idx="60867">
                  <c:v>9105.44</c:v>
                </c:pt>
                <c:pt idx="60868">
                  <c:v>9248.84</c:v>
                </c:pt>
                <c:pt idx="60869">
                  <c:v>6533.02</c:v>
                </c:pt>
                <c:pt idx="60870">
                  <c:v>5746.32</c:v>
                </c:pt>
                <c:pt idx="60871">
                  <c:v>6133.92</c:v>
                </c:pt>
                <c:pt idx="60872">
                  <c:v>7832.84</c:v>
                </c:pt>
                <c:pt idx="60873">
                  <c:v>6322.54</c:v>
                </c:pt>
                <c:pt idx="60874">
                  <c:v>6387.82</c:v>
                </c:pt>
                <c:pt idx="60875">
                  <c:v>6205.69</c:v>
                </c:pt>
                <c:pt idx="60876">
                  <c:v>8127.88</c:v>
                </c:pt>
                <c:pt idx="60877">
                  <c:v>8519.23</c:v>
                </c:pt>
                <c:pt idx="60878">
                  <c:v>8947.06</c:v>
                </c:pt>
                <c:pt idx="60879">
                  <c:v>8755.5300000000007</c:v>
                </c:pt>
                <c:pt idx="60880">
                  <c:v>9920.43</c:v>
                </c:pt>
                <c:pt idx="60881">
                  <c:v>13422.79</c:v>
                </c:pt>
                <c:pt idx="60882">
                  <c:v>10767.81</c:v>
                </c:pt>
                <c:pt idx="60883">
                  <c:v>10419.85</c:v>
                </c:pt>
                <c:pt idx="60884">
                  <c:v>11238.87</c:v>
                </c:pt>
                <c:pt idx="60885">
                  <c:v>14065.53</c:v>
                </c:pt>
                <c:pt idx="60886">
                  <c:v>11150.25</c:v>
                </c:pt>
                <c:pt idx="60887">
                  <c:v>11322.82</c:v>
                </c:pt>
                <c:pt idx="60888">
                  <c:v>10183.549999999999</c:v>
                </c:pt>
                <c:pt idx="60889">
                  <c:v>10010.61</c:v>
                </c:pt>
                <c:pt idx="60890">
                  <c:v>11279.74</c:v>
                </c:pt>
                <c:pt idx="60891">
                  <c:v>7495.85</c:v>
                </c:pt>
                <c:pt idx="60892">
                  <c:v>8279.43</c:v>
                </c:pt>
                <c:pt idx="60893">
                  <c:v>9019.33</c:v>
                </c:pt>
                <c:pt idx="60894">
                  <c:v>10438.82</c:v>
                </c:pt>
                <c:pt idx="60895">
                  <c:v>8338.9599999999991</c:v>
                </c:pt>
                <c:pt idx="60896">
                  <c:v>7993.1</c:v>
                </c:pt>
                <c:pt idx="60897">
                  <c:v>8629.19</c:v>
                </c:pt>
                <c:pt idx="60898">
                  <c:v>9107.0400000000009</c:v>
                </c:pt>
                <c:pt idx="60899">
                  <c:v>11371.14</c:v>
                </c:pt>
                <c:pt idx="60900">
                  <c:v>11337.17</c:v>
                </c:pt>
                <c:pt idx="60901">
                  <c:v>19579.18</c:v>
                </c:pt>
                <c:pt idx="60902">
                  <c:v>10003.14</c:v>
                </c:pt>
                <c:pt idx="60903">
                  <c:v>12525.34</c:v>
                </c:pt>
                <c:pt idx="60904">
                  <c:v>14562.13</c:v>
                </c:pt>
                <c:pt idx="60905">
                  <c:v>24719</c:v>
                </c:pt>
                <c:pt idx="60906">
                  <c:v>14640.79</c:v>
                </c:pt>
                <c:pt idx="60907">
                  <c:v>11891.5</c:v>
                </c:pt>
                <c:pt idx="60908">
                  <c:v>10516.26</c:v>
                </c:pt>
                <c:pt idx="60909">
                  <c:v>9347.0499999999993</c:v>
                </c:pt>
                <c:pt idx="60910">
                  <c:v>8394.64</c:v>
                </c:pt>
                <c:pt idx="60911">
                  <c:v>8252.26</c:v>
                </c:pt>
                <c:pt idx="60912">
                  <c:v>9203.86</c:v>
                </c:pt>
                <c:pt idx="60913">
                  <c:v>9265.06</c:v>
                </c:pt>
                <c:pt idx="60914">
                  <c:v>11243.94</c:v>
                </c:pt>
                <c:pt idx="60915">
                  <c:v>10032.07</c:v>
                </c:pt>
                <c:pt idx="60916">
                  <c:v>9112.94</c:v>
                </c:pt>
                <c:pt idx="60917">
                  <c:v>9775.44</c:v>
                </c:pt>
                <c:pt idx="60918">
                  <c:v>8353.3799999999992</c:v>
                </c:pt>
                <c:pt idx="60919">
                  <c:v>8519.32</c:v>
                </c:pt>
                <c:pt idx="60920">
                  <c:v>7301.56</c:v>
                </c:pt>
                <c:pt idx="60921">
                  <c:v>6597.42</c:v>
                </c:pt>
                <c:pt idx="60922">
                  <c:v>6691.03</c:v>
                </c:pt>
                <c:pt idx="60923">
                  <c:v>6780.04</c:v>
                </c:pt>
                <c:pt idx="60924">
                  <c:v>6362.36</c:v>
                </c:pt>
                <c:pt idx="60925">
                  <c:v>5544.88</c:v>
                </c:pt>
                <c:pt idx="60926">
                  <c:v>5914.99</c:v>
                </c:pt>
                <c:pt idx="60927">
                  <c:v>5816.49</c:v>
                </c:pt>
                <c:pt idx="60928">
                  <c:v>8173.23</c:v>
                </c:pt>
                <c:pt idx="60929">
                  <c:v>9579.89</c:v>
                </c:pt>
                <c:pt idx="60930">
                  <c:v>9313.01</c:v>
                </c:pt>
                <c:pt idx="60931">
                  <c:v>9333.85</c:v>
                </c:pt>
                <c:pt idx="60932">
                  <c:v>10292.44</c:v>
                </c:pt>
                <c:pt idx="60933">
                  <c:v>13243.38</c:v>
                </c:pt>
                <c:pt idx="60934">
                  <c:v>10318.629999999999</c:v>
                </c:pt>
                <c:pt idx="60935">
                  <c:v>10112.01</c:v>
                </c:pt>
                <c:pt idx="60936">
                  <c:v>9447.7199999999993</c:v>
                </c:pt>
                <c:pt idx="60937">
                  <c:v>11808.97</c:v>
                </c:pt>
                <c:pt idx="60938">
                  <c:v>10862.48</c:v>
                </c:pt>
                <c:pt idx="60939">
                  <c:v>10934.84</c:v>
                </c:pt>
                <c:pt idx="60940">
                  <c:v>10349.459999999999</c:v>
                </c:pt>
                <c:pt idx="60941">
                  <c:v>8561.5499999999993</c:v>
                </c:pt>
                <c:pt idx="60942">
                  <c:v>11472.26</c:v>
                </c:pt>
                <c:pt idx="60943">
                  <c:v>9279.06</c:v>
                </c:pt>
                <c:pt idx="60944">
                  <c:v>9660.5</c:v>
                </c:pt>
                <c:pt idx="60945">
                  <c:v>8616.76</c:v>
                </c:pt>
                <c:pt idx="60946">
                  <c:v>11181.07</c:v>
                </c:pt>
                <c:pt idx="60947">
                  <c:v>9009.02</c:v>
                </c:pt>
                <c:pt idx="60948">
                  <c:v>10066.129999999999</c:v>
                </c:pt>
                <c:pt idx="60949">
                  <c:v>9585.7900000000009</c:v>
                </c:pt>
                <c:pt idx="60950">
                  <c:v>11047.75</c:v>
                </c:pt>
                <c:pt idx="60951">
                  <c:v>11861.54</c:v>
                </c:pt>
                <c:pt idx="60952">
                  <c:v>13026.58</c:v>
                </c:pt>
                <c:pt idx="60953">
                  <c:v>27010.25</c:v>
                </c:pt>
                <c:pt idx="60954">
                  <c:v>11517.24</c:v>
                </c:pt>
                <c:pt idx="60955">
                  <c:v>12528.73</c:v>
                </c:pt>
                <c:pt idx="60956">
                  <c:v>15092.57</c:v>
                </c:pt>
                <c:pt idx="60957">
                  <c:v>24681.07</c:v>
                </c:pt>
                <c:pt idx="60958">
                  <c:v>16670.439999999999</c:v>
                </c:pt>
                <c:pt idx="60959">
                  <c:v>13147.58</c:v>
                </c:pt>
                <c:pt idx="60960">
                  <c:v>11224.43</c:v>
                </c:pt>
                <c:pt idx="60961">
                  <c:v>9124.6</c:v>
                </c:pt>
                <c:pt idx="60962">
                  <c:v>9490.3799999999992</c:v>
                </c:pt>
                <c:pt idx="60963">
                  <c:v>9214.5400000000009</c:v>
                </c:pt>
                <c:pt idx="60964">
                  <c:v>9111.9599999999991</c:v>
                </c:pt>
                <c:pt idx="60965">
                  <c:v>10289.65</c:v>
                </c:pt>
                <c:pt idx="60966">
                  <c:v>9364.86</c:v>
                </c:pt>
                <c:pt idx="60967">
                  <c:v>8918.01</c:v>
                </c:pt>
                <c:pt idx="60968">
                  <c:v>9534.4599999999991</c:v>
                </c:pt>
                <c:pt idx="60969">
                  <c:v>10674.03</c:v>
                </c:pt>
                <c:pt idx="60970">
                  <c:v>10346.56</c:v>
                </c:pt>
                <c:pt idx="60971">
                  <c:v>9201.07</c:v>
                </c:pt>
                <c:pt idx="60972">
                  <c:v>8804.0400000000009</c:v>
                </c:pt>
                <c:pt idx="60973">
                  <c:v>8469.49</c:v>
                </c:pt>
                <c:pt idx="60974">
                  <c:v>7081.53</c:v>
                </c:pt>
                <c:pt idx="60975">
                  <c:v>7905.07</c:v>
                </c:pt>
                <c:pt idx="60976">
                  <c:v>8017.57</c:v>
                </c:pt>
                <c:pt idx="60977">
                  <c:v>6917.41</c:v>
                </c:pt>
                <c:pt idx="60978">
                  <c:v>6453.77</c:v>
                </c:pt>
                <c:pt idx="60979">
                  <c:v>8205.4599999999991</c:v>
                </c:pt>
                <c:pt idx="60980">
                  <c:v>8972.17</c:v>
                </c:pt>
                <c:pt idx="60981">
                  <c:v>9636.99</c:v>
                </c:pt>
                <c:pt idx="60982">
                  <c:v>8613.5300000000007</c:v>
                </c:pt>
                <c:pt idx="60983">
                  <c:v>11481.02</c:v>
                </c:pt>
                <c:pt idx="60984">
                  <c:v>10389.43</c:v>
                </c:pt>
                <c:pt idx="60985">
                  <c:v>14676.96</c:v>
                </c:pt>
                <c:pt idx="60986">
                  <c:v>11320.65</c:v>
                </c:pt>
                <c:pt idx="60987">
                  <c:v>11917.87</c:v>
                </c:pt>
                <c:pt idx="60988">
                  <c:v>11813.34</c:v>
                </c:pt>
                <c:pt idx="60989">
                  <c:v>11416.51</c:v>
                </c:pt>
                <c:pt idx="60990">
                  <c:v>12769.08</c:v>
                </c:pt>
                <c:pt idx="60991">
                  <c:v>11525.51</c:v>
                </c:pt>
                <c:pt idx="60992">
                  <c:v>10534.01</c:v>
                </c:pt>
                <c:pt idx="60993">
                  <c:v>10452.23</c:v>
                </c:pt>
                <c:pt idx="60994">
                  <c:v>10745.21</c:v>
                </c:pt>
                <c:pt idx="60995">
                  <c:v>8910.59</c:v>
                </c:pt>
                <c:pt idx="60996">
                  <c:v>7944.56</c:v>
                </c:pt>
                <c:pt idx="60997">
                  <c:v>9677.39</c:v>
                </c:pt>
                <c:pt idx="60998">
                  <c:v>10105.39</c:v>
                </c:pt>
                <c:pt idx="60999">
                  <c:v>10258.84</c:v>
                </c:pt>
                <c:pt idx="61000">
                  <c:v>8656.3700000000008</c:v>
                </c:pt>
                <c:pt idx="61001">
                  <c:v>9263.35</c:v>
                </c:pt>
                <c:pt idx="61002">
                  <c:v>2774.48</c:v>
                </c:pt>
                <c:pt idx="61003">
                  <c:v>4071.71</c:v>
                </c:pt>
                <c:pt idx="61004">
                  <c:v>3733.69</c:v>
                </c:pt>
                <c:pt idx="61005">
                  <c:v>5187.6400000000003</c:v>
                </c:pt>
                <c:pt idx="61006">
                  <c:v>5025.01</c:v>
                </c:pt>
                <c:pt idx="61007">
                  <c:v>4289.1499999999996</c:v>
                </c:pt>
                <c:pt idx="61008">
                  <c:v>6679.62</c:v>
                </c:pt>
                <c:pt idx="61009">
                  <c:v>5238.3999999999996</c:v>
                </c:pt>
                <c:pt idx="61010">
                  <c:v>7797.52</c:v>
                </c:pt>
                <c:pt idx="61011">
                  <c:v>6077.25</c:v>
                </c:pt>
                <c:pt idx="61012">
                  <c:v>10256.299999999999</c:v>
                </c:pt>
                <c:pt idx="61013">
                  <c:v>13762.2</c:v>
                </c:pt>
                <c:pt idx="61014">
                  <c:v>8861.8799999999992</c:v>
                </c:pt>
                <c:pt idx="61015">
                  <c:v>15573.52</c:v>
                </c:pt>
                <c:pt idx="61016">
                  <c:v>16746.64</c:v>
                </c:pt>
                <c:pt idx="61017">
                  <c:v>25067.33</c:v>
                </c:pt>
                <c:pt idx="61018">
                  <c:v>34078.04</c:v>
                </c:pt>
                <c:pt idx="61019">
                  <c:v>48845.760000000002</c:v>
                </c:pt>
                <c:pt idx="61020">
                  <c:v>40251.65</c:v>
                </c:pt>
                <c:pt idx="61021">
                  <c:v>28574.03</c:v>
                </c:pt>
                <c:pt idx="61022">
                  <c:v>36284.620000000003</c:v>
                </c:pt>
                <c:pt idx="61023">
                  <c:v>35944.019999999997</c:v>
                </c:pt>
                <c:pt idx="61024">
                  <c:v>28042.79</c:v>
                </c:pt>
                <c:pt idx="61025">
                  <c:v>23557.73</c:v>
                </c:pt>
                <c:pt idx="61026">
                  <c:v>21214.74</c:v>
                </c:pt>
                <c:pt idx="61027">
                  <c:v>18774.849999999999</c:v>
                </c:pt>
                <c:pt idx="61028">
                  <c:v>13989.17</c:v>
                </c:pt>
                <c:pt idx="61029">
                  <c:v>12200.58</c:v>
                </c:pt>
                <c:pt idx="61030">
                  <c:v>11184.71</c:v>
                </c:pt>
                <c:pt idx="61031">
                  <c:v>12446.24</c:v>
                </c:pt>
                <c:pt idx="61032">
                  <c:v>10355.31</c:v>
                </c:pt>
                <c:pt idx="61033">
                  <c:v>9542.31</c:v>
                </c:pt>
                <c:pt idx="61034">
                  <c:v>6765.47</c:v>
                </c:pt>
                <c:pt idx="61035">
                  <c:v>5267.14</c:v>
                </c:pt>
                <c:pt idx="61036">
                  <c:v>5772.19</c:v>
                </c:pt>
                <c:pt idx="61037">
                  <c:v>4730.9399999999996</c:v>
                </c:pt>
                <c:pt idx="61038">
                  <c:v>4587.25</c:v>
                </c:pt>
                <c:pt idx="61039">
                  <c:v>3828.72</c:v>
                </c:pt>
                <c:pt idx="61040">
                  <c:v>7469.28</c:v>
                </c:pt>
                <c:pt idx="61041">
                  <c:v>5757.64</c:v>
                </c:pt>
                <c:pt idx="61042">
                  <c:v>5971.17</c:v>
                </c:pt>
                <c:pt idx="61043">
                  <c:v>7175.62</c:v>
                </c:pt>
                <c:pt idx="61044">
                  <c:v>7259.86</c:v>
                </c:pt>
                <c:pt idx="61045">
                  <c:v>3835.58</c:v>
                </c:pt>
                <c:pt idx="61046">
                  <c:v>3124.84</c:v>
                </c:pt>
                <c:pt idx="61047">
                  <c:v>4635.07</c:v>
                </c:pt>
                <c:pt idx="61048">
                  <c:v>6795.35</c:v>
                </c:pt>
                <c:pt idx="61049">
                  <c:v>5342.29</c:v>
                </c:pt>
                <c:pt idx="61050">
                  <c:v>5364</c:v>
                </c:pt>
                <c:pt idx="61051">
                  <c:v>3359.66</c:v>
                </c:pt>
                <c:pt idx="61052">
                  <c:v>5552.56</c:v>
                </c:pt>
                <c:pt idx="61053">
                  <c:v>6857.36</c:v>
                </c:pt>
                <c:pt idx="61054">
                  <c:v>3746.53</c:v>
                </c:pt>
                <c:pt idx="61055">
                  <c:v>4775.6099999999997</c:v>
                </c:pt>
                <c:pt idx="61056">
                  <c:v>5811.22</c:v>
                </c:pt>
                <c:pt idx="61057">
                  <c:v>4800.9799999999996</c:v>
                </c:pt>
                <c:pt idx="61058">
                  <c:v>5034.17</c:v>
                </c:pt>
                <c:pt idx="61059">
                  <c:v>5157.59</c:v>
                </c:pt>
                <c:pt idx="61060">
                  <c:v>5514.33</c:v>
                </c:pt>
                <c:pt idx="61061">
                  <c:v>5465.66</c:v>
                </c:pt>
                <c:pt idx="61062">
                  <c:v>6060.36</c:v>
                </c:pt>
                <c:pt idx="61063">
                  <c:v>7468.7</c:v>
                </c:pt>
                <c:pt idx="61064">
                  <c:v>8234.02</c:v>
                </c:pt>
                <c:pt idx="61065">
                  <c:v>7879.79</c:v>
                </c:pt>
                <c:pt idx="61066">
                  <c:v>7870.3</c:v>
                </c:pt>
                <c:pt idx="61067">
                  <c:v>10898.53</c:v>
                </c:pt>
                <c:pt idx="61068">
                  <c:v>21060.59</c:v>
                </c:pt>
                <c:pt idx="61069">
                  <c:v>19966.55</c:v>
                </c:pt>
                <c:pt idx="61070">
                  <c:v>22571.72</c:v>
                </c:pt>
                <c:pt idx="61071">
                  <c:v>43043.45</c:v>
                </c:pt>
                <c:pt idx="61072">
                  <c:v>48366.63</c:v>
                </c:pt>
                <c:pt idx="61073">
                  <c:v>44521.9</c:v>
                </c:pt>
                <c:pt idx="61074">
                  <c:v>37718.07</c:v>
                </c:pt>
                <c:pt idx="61075">
                  <c:v>42076.58</c:v>
                </c:pt>
                <c:pt idx="61076">
                  <c:v>35750.21</c:v>
                </c:pt>
                <c:pt idx="61077">
                  <c:v>25821.71</c:v>
                </c:pt>
                <c:pt idx="61078">
                  <c:v>25295.599999999999</c:v>
                </c:pt>
                <c:pt idx="61079">
                  <c:v>20772.28</c:v>
                </c:pt>
                <c:pt idx="61080">
                  <c:v>15964.91</c:v>
                </c:pt>
                <c:pt idx="61081">
                  <c:v>14472.29</c:v>
                </c:pt>
                <c:pt idx="61082">
                  <c:v>15435.34</c:v>
                </c:pt>
                <c:pt idx="61083">
                  <c:v>11835.84</c:v>
                </c:pt>
                <c:pt idx="61084">
                  <c:v>12083.23</c:v>
                </c:pt>
                <c:pt idx="61085">
                  <c:v>8936.98</c:v>
                </c:pt>
                <c:pt idx="61086">
                  <c:v>8118.21</c:v>
                </c:pt>
                <c:pt idx="61087">
                  <c:v>6627.12</c:v>
                </c:pt>
                <c:pt idx="61088">
                  <c:v>6141.18</c:v>
                </c:pt>
                <c:pt idx="61089">
                  <c:v>5418.83</c:v>
                </c:pt>
                <c:pt idx="61090">
                  <c:v>5822.19</c:v>
                </c:pt>
                <c:pt idx="61091">
                  <c:v>6090.31</c:v>
                </c:pt>
                <c:pt idx="61092">
                  <c:v>7108.51</c:v>
                </c:pt>
                <c:pt idx="61093">
                  <c:v>7304.97</c:v>
                </c:pt>
                <c:pt idx="61094">
                  <c:v>6524.11</c:v>
                </c:pt>
                <c:pt idx="61095">
                  <c:v>6168.77</c:v>
                </c:pt>
                <c:pt idx="61096">
                  <c:v>5742.79</c:v>
                </c:pt>
                <c:pt idx="61097">
                  <c:v>5384.04</c:v>
                </c:pt>
                <c:pt idx="61098">
                  <c:v>4923.45</c:v>
                </c:pt>
                <c:pt idx="61099">
                  <c:v>3552.62</c:v>
                </c:pt>
                <c:pt idx="61100">
                  <c:v>4398.67</c:v>
                </c:pt>
                <c:pt idx="61101">
                  <c:v>3444.94</c:v>
                </c:pt>
                <c:pt idx="61102">
                  <c:v>3150.68</c:v>
                </c:pt>
                <c:pt idx="61103">
                  <c:v>3798.45</c:v>
                </c:pt>
                <c:pt idx="61104">
                  <c:v>3722.31</c:v>
                </c:pt>
                <c:pt idx="61105">
                  <c:v>4011.55</c:v>
                </c:pt>
                <c:pt idx="61106">
                  <c:v>4636.3</c:v>
                </c:pt>
                <c:pt idx="61107">
                  <c:v>4273.76</c:v>
                </c:pt>
                <c:pt idx="61108">
                  <c:v>4536.25</c:v>
                </c:pt>
                <c:pt idx="61109">
                  <c:v>5015.07</c:v>
                </c:pt>
                <c:pt idx="61110">
                  <c:v>5972.01</c:v>
                </c:pt>
                <c:pt idx="61111">
                  <c:v>5446.86</c:v>
                </c:pt>
                <c:pt idx="61112">
                  <c:v>7778.34</c:v>
                </c:pt>
                <c:pt idx="61113">
                  <c:v>6838.53</c:v>
                </c:pt>
                <c:pt idx="61114">
                  <c:v>12441.94</c:v>
                </c:pt>
                <c:pt idx="61115">
                  <c:v>14532.82</c:v>
                </c:pt>
                <c:pt idx="61116">
                  <c:v>16092.47</c:v>
                </c:pt>
                <c:pt idx="61117">
                  <c:v>10689.46</c:v>
                </c:pt>
                <c:pt idx="61118">
                  <c:v>22872.15</c:v>
                </c:pt>
                <c:pt idx="61119">
                  <c:v>25097.7</c:v>
                </c:pt>
                <c:pt idx="61120">
                  <c:v>26031.27</c:v>
                </c:pt>
                <c:pt idx="61121">
                  <c:v>28249.759999999998</c:v>
                </c:pt>
                <c:pt idx="61122">
                  <c:v>32553.43</c:v>
                </c:pt>
                <c:pt idx="61123">
                  <c:v>44220.91</c:v>
                </c:pt>
                <c:pt idx="61124">
                  <c:v>42819.87</c:v>
                </c:pt>
                <c:pt idx="61125">
                  <c:v>45395.43</c:v>
                </c:pt>
                <c:pt idx="61126">
                  <c:v>39493.07</c:v>
                </c:pt>
                <c:pt idx="61127">
                  <c:v>38507.69</c:v>
                </c:pt>
                <c:pt idx="61128">
                  <c:v>36095.519999999997</c:v>
                </c:pt>
                <c:pt idx="61129">
                  <c:v>24513.64</c:v>
                </c:pt>
                <c:pt idx="61130">
                  <c:v>24120.49</c:v>
                </c:pt>
                <c:pt idx="61131">
                  <c:v>23302.080000000002</c:v>
                </c:pt>
                <c:pt idx="61132">
                  <c:v>19140.54</c:v>
                </c:pt>
                <c:pt idx="61133">
                  <c:v>17783.68</c:v>
                </c:pt>
                <c:pt idx="61134">
                  <c:v>11348.94</c:v>
                </c:pt>
                <c:pt idx="61135">
                  <c:v>10539.91</c:v>
                </c:pt>
                <c:pt idx="61136">
                  <c:v>8931.68</c:v>
                </c:pt>
                <c:pt idx="61137">
                  <c:v>8153.81</c:v>
                </c:pt>
                <c:pt idx="61138">
                  <c:v>9187.32</c:v>
                </c:pt>
                <c:pt idx="61139">
                  <c:v>9520.32</c:v>
                </c:pt>
                <c:pt idx="61140">
                  <c:v>6406.16</c:v>
                </c:pt>
                <c:pt idx="61141">
                  <c:v>5262.85</c:v>
                </c:pt>
                <c:pt idx="61142">
                  <c:v>5144.13</c:v>
                </c:pt>
                <c:pt idx="61143">
                  <c:v>5566.86</c:v>
                </c:pt>
                <c:pt idx="61144">
                  <c:v>5488.92</c:v>
                </c:pt>
                <c:pt idx="61145">
                  <c:v>6838.94</c:v>
                </c:pt>
                <c:pt idx="61146">
                  <c:v>5701.65</c:v>
                </c:pt>
                <c:pt idx="61147">
                  <c:v>5331.84</c:v>
                </c:pt>
                <c:pt idx="61148">
                  <c:v>7066.76</c:v>
                </c:pt>
                <c:pt idx="61149">
                  <c:v>6488.93</c:v>
                </c:pt>
                <c:pt idx="61150">
                  <c:v>6502.1</c:v>
                </c:pt>
                <c:pt idx="61151">
                  <c:v>6019.53</c:v>
                </c:pt>
                <c:pt idx="61152">
                  <c:v>6229.95</c:v>
                </c:pt>
                <c:pt idx="61153">
                  <c:v>6486.25</c:v>
                </c:pt>
                <c:pt idx="61154">
                  <c:v>5514.55</c:v>
                </c:pt>
                <c:pt idx="61155">
                  <c:v>5312.94</c:v>
                </c:pt>
                <c:pt idx="61156">
                  <c:v>6213.27</c:v>
                </c:pt>
                <c:pt idx="61157">
                  <c:v>6268.73</c:v>
                </c:pt>
                <c:pt idx="61158">
                  <c:v>6491.43</c:v>
                </c:pt>
                <c:pt idx="61159">
                  <c:v>5561.62</c:v>
                </c:pt>
                <c:pt idx="61160">
                  <c:v>5294.2</c:v>
                </c:pt>
                <c:pt idx="61161">
                  <c:v>5840.07</c:v>
                </c:pt>
                <c:pt idx="61162">
                  <c:v>4506.5600000000004</c:v>
                </c:pt>
                <c:pt idx="61163">
                  <c:v>6504.54</c:v>
                </c:pt>
                <c:pt idx="61164">
                  <c:v>5630.39</c:v>
                </c:pt>
                <c:pt idx="61165">
                  <c:v>5123.1000000000004</c:v>
                </c:pt>
                <c:pt idx="61166">
                  <c:v>3793.49</c:v>
                </c:pt>
                <c:pt idx="61167">
                  <c:v>4812.58</c:v>
                </c:pt>
                <c:pt idx="61168">
                  <c:v>4428.72</c:v>
                </c:pt>
                <c:pt idx="61169">
                  <c:v>5153.43</c:v>
                </c:pt>
                <c:pt idx="61170">
                  <c:v>4569.18</c:v>
                </c:pt>
                <c:pt idx="61171">
                  <c:v>6075.67</c:v>
                </c:pt>
                <c:pt idx="61172">
                  <c:v>5539.56</c:v>
                </c:pt>
                <c:pt idx="61173">
                  <c:v>5671.16</c:v>
                </c:pt>
                <c:pt idx="61174">
                  <c:v>5330.16</c:v>
                </c:pt>
                <c:pt idx="61175">
                  <c:v>5815.93</c:v>
                </c:pt>
                <c:pt idx="61176">
                  <c:v>5559.56</c:v>
                </c:pt>
                <c:pt idx="61177">
                  <c:v>5453.83</c:v>
                </c:pt>
                <c:pt idx="61178">
                  <c:v>5886.07</c:v>
                </c:pt>
                <c:pt idx="61179">
                  <c:v>5094.99</c:v>
                </c:pt>
                <c:pt idx="61180">
                  <c:v>6229.6</c:v>
                </c:pt>
                <c:pt idx="61181">
                  <c:v>6158.72</c:v>
                </c:pt>
                <c:pt idx="61182">
                  <c:v>5788.45</c:v>
                </c:pt>
                <c:pt idx="61183">
                  <c:v>5984.07</c:v>
                </c:pt>
                <c:pt idx="61184">
                  <c:v>7100.75</c:v>
                </c:pt>
                <c:pt idx="61185">
                  <c:v>6436.28</c:v>
                </c:pt>
                <c:pt idx="61186">
                  <c:v>6306.26</c:v>
                </c:pt>
                <c:pt idx="61187">
                  <c:v>8418.49</c:v>
                </c:pt>
                <c:pt idx="61188">
                  <c:v>6298.8</c:v>
                </c:pt>
                <c:pt idx="61189">
                  <c:v>7533.04</c:v>
                </c:pt>
                <c:pt idx="61190">
                  <c:v>8222.85</c:v>
                </c:pt>
                <c:pt idx="61191">
                  <c:v>12046.1</c:v>
                </c:pt>
                <c:pt idx="61192">
                  <c:v>6218.65</c:v>
                </c:pt>
                <c:pt idx="61193">
                  <c:v>6024.78</c:v>
                </c:pt>
                <c:pt idx="61194">
                  <c:v>5153.0200000000004</c:v>
                </c:pt>
                <c:pt idx="61195">
                  <c:v>4417.07</c:v>
                </c:pt>
                <c:pt idx="61196">
                  <c:v>4594.8599999999997</c:v>
                </c:pt>
                <c:pt idx="61197">
                  <c:v>4111.6499999999996</c:v>
                </c:pt>
                <c:pt idx="61198">
                  <c:v>4105.16</c:v>
                </c:pt>
                <c:pt idx="61199">
                  <c:v>4775.5200000000004</c:v>
                </c:pt>
                <c:pt idx="61200">
                  <c:v>4979.68</c:v>
                </c:pt>
                <c:pt idx="61201">
                  <c:v>5299.99</c:v>
                </c:pt>
                <c:pt idx="61202">
                  <c:v>5046.67</c:v>
                </c:pt>
                <c:pt idx="61203">
                  <c:v>4150.7700000000004</c:v>
                </c:pt>
                <c:pt idx="61204">
                  <c:v>4586.67</c:v>
                </c:pt>
                <c:pt idx="61205">
                  <c:v>3641.65</c:v>
                </c:pt>
                <c:pt idx="61206">
                  <c:v>3450.1</c:v>
                </c:pt>
                <c:pt idx="61207">
                  <c:v>3659.98</c:v>
                </c:pt>
                <c:pt idx="61208">
                  <c:v>3587.95</c:v>
                </c:pt>
                <c:pt idx="61209">
                  <c:v>3522.11</c:v>
                </c:pt>
                <c:pt idx="61210">
                  <c:v>4736.1099999999997</c:v>
                </c:pt>
                <c:pt idx="61211">
                  <c:v>3702.91</c:v>
                </c:pt>
                <c:pt idx="61212">
                  <c:v>4315.63</c:v>
                </c:pt>
                <c:pt idx="61213">
                  <c:v>4368.7</c:v>
                </c:pt>
                <c:pt idx="61214">
                  <c:v>4444.88</c:v>
                </c:pt>
                <c:pt idx="61215">
                  <c:v>4256.76</c:v>
                </c:pt>
                <c:pt idx="61216">
                  <c:v>3885.9</c:v>
                </c:pt>
                <c:pt idx="61217">
                  <c:v>4496.26</c:v>
                </c:pt>
                <c:pt idx="61218">
                  <c:v>5228.33</c:v>
                </c:pt>
                <c:pt idx="61219">
                  <c:v>5399.98</c:v>
                </c:pt>
                <c:pt idx="61220">
                  <c:v>5214.47</c:v>
                </c:pt>
                <c:pt idx="61221">
                  <c:v>5447.59</c:v>
                </c:pt>
                <c:pt idx="61222">
                  <c:v>5811.22</c:v>
                </c:pt>
                <c:pt idx="61223">
                  <c:v>5583.08</c:v>
                </c:pt>
                <c:pt idx="61224">
                  <c:v>4681.95</c:v>
                </c:pt>
                <c:pt idx="61225">
                  <c:v>5545.76</c:v>
                </c:pt>
                <c:pt idx="61226">
                  <c:v>5149.8500000000004</c:v>
                </c:pt>
                <c:pt idx="61227">
                  <c:v>4815.26</c:v>
                </c:pt>
                <c:pt idx="61228">
                  <c:v>6963.35</c:v>
                </c:pt>
                <c:pt idx="61229">
                  <c:v>6853.03</c:v>
                </c:pt>
                <c:pt idx="61230">
                  <c:v>5891.63</c:v>
                </c:pt>
                <c:pt idx="61231">
                  <c:v>5977.03</c:v>
                </c:pt>
                <c:pt idx="61232">
                  <c:v>6874.43</c:v>
                </c:pt>
                <c:pt idx="61233">
                  <c:v>6454.48</c:v>
                </c:pt>
                <c:pt idx="61234">
                  <c:v>4806.37</c:v>
                </c:pt>
                <c:pt idx="61235">
                  <c:v>6184.07</c:v>
                </c:pt>
                <c:pt idx="61236">
                  <c:v>7316.26</c:v>
                </c:pt>
                <c:pt idx="61237">
                  <c:v>7154.52</c:v>
                </c:pt>
                <c:pt idx="61238">
                  <c:v>8397.1</c:v>
                </c:pt>
                <c:pt idx="61239">
                  <c:v>10148.86</c:v>
                </c:pt>
                <c:pt idx="61240">
                  <c:v>8404.99</c:v>
                </c:pt>
                <c:pt idx="61241">
                  <c:v>8986.43</c:v>
                </c:pt>
                <c:pt idx="61242">
                  <c:v>8362.65</c:v>
                </c:pt>
                <c:pt idx="61243">
                  <c:v>12421.2</c:v>
                </c:pt>
                <c:pt idx="61244">
                  <c:v>7104.96</c:v>
                </c:pt>
                <c:pt idx="61245">
                  <c:v>7280.23</c:v>
                </c:pt>
                <c:pt idx="61246">
                  <c:v>5889.78</c:v>
                </c:pt>
                <c:pt idx="61247">
                  <c:v>5216.71</c:v>
                </c:pt>
                <c:pt idx="61248">
                  <c:v>4759.93</c:v>
                </c:pt>
                <c:pt idx="61249">
                  <c:v>4563.75</c:v>
                </c:pt>
                <c:pt idx="61250">
                  <c:v>4787.1099999999997</c:v>
                </c:pt>
                <c:pt idx="61251">
                  <c:v>5606.52</c:v>
                </c:pt>
                <c:pt idx="61252">
                  <c:v>4989.47</c:v>
                </c:pt>
                <c:pt idx="61253">
                  <c:v>4560.2299999999996</c:v>
                </c:pt>
                <c:pt idx="61254">
                  <c:v>5472.97</c:v>
                </c:pt>
                <c:pt idx="61255">
                  <c:v>4681.3599999999997</c:v>
                </c:pt>
                <c:pt idx="61256">
                  <c:v>5240.0600000000004</c:v>
                </c:pt>
                <c:pt idx="61257">
                  <c:v>4117.38</c:v>
                </c:pt>
                <c:pt idx="61258">
                  <c:v>4566.78</c:v>
                </c:pt>
                <c:pt idx="61259">
                  <c:v>3626.92</c:v>
                </c:pt>
                <c:pt idx="61260">
                  <c:v>3535.54</c:v>
                </c:pt>
                <c:pt idx="61261">
                  <c:v>3675.48</c:v>
                </c:pt>
                <c:pt idx="61262">
                  <c:v>3536.05</c:v>
                </c:pt>
                <c:pt idx="61263">
                  <c:v>4245.03</c:v>
                </c:pt>
                <c:pt idx="61264">
                  <c:v>4151.95</c:v>
                </c:pt>
                <c:pt idx="61265">
                  <c:v>4632.63</c:v>
                </c:pt>
                <c:pt idx="61266">
                  <c:v>5558.63</c:v>
                </c:pt>
                <c:pt idx="61267">
                  <c:v>5720.03</c:v>
                </c:pt>
                <c:pt idx="61268">
                  <c:v>4390.05</c:v>
                </c:pt>
                <c:pt idx="61269">
                  <c:v>5129.4799999999996</c:v>
                </c:pt>
                <c:pt idx="61270">
                  <c:v>4747.55</c:v>
                </c:pt>
                <c:pt idx="61271">
                  <c:v>6009.12</c:v>
                </c:pt>
                <c:pt idx="61272">
                  <c:v>4387.84</c:v>
                </c:pt>
                <c:pt idx="61273">
                  <c:v>5998.76</c:v>
                </c:pt>
                <c:pt idx="61274">
                  <c:v>6515.37</c:v>
                </c:pt>
                <c:pt idx="61275">
                  <c:v>6497.23</c:v>
                </c:pt>
                <c:pt idx="61276">
                  <c:v>5440.09</c:v>
                </c:pt>
                <c:pt idx="61277">
                  <c:v>4779.9399999999996</c:v>
                </c:pt>
                <c:pt idx="61278">
                  <c:v>5174.76</c:v>
                </c:pt>
                <c:pt idx="61279">
                  <c:v>5182.09</c:v>
                </c:pt>
                <c:pt idx="61280">
                  <c:v>5366.93</c:v>
                </c:pt>
                <c:pt idx="61281">
                  <c:v>4910.8</c:v>
                </c:pt>
                <c:pt idx="61282">
                  <c:v>4828.51</c:v>
                </c:pt>
                <c:pt idx="61283">
                  <c:v>4591.0600000000004</c:v>
                </c:pt>
                <c:pt idx="61284">
                  <c:v>4327.3900000000003</c:v>
                </c:pt>
                <c:pt idx="61285">
                  <c:v>5114.43</c:v>
                </c:pt>
                <c:pt idx="61286">
                  <c:v>4470.08</c:v>
                </c:pt>
                <c:pt idx="61287">
                  <c:v>6658.58</c:v>
                </c:pt>
                <c:pt idx="61288">
                  <c:v>1062</c:v>
                </c:pt>
                <c:pt idx="61289">
                  <c:v>3240</c:v>
                </c:pt>
                <c:pt idx="61290">
                  <c:v>2228.39</c:v>
                </c:pt>
                <c:pt idx="61291">
                  <c:v>628.57000000000005</c:v>
                </c:pt>
                <c:pt idx="61292">
                  <c:v>239.41</c:v>
                </c:pt>
                <c:pt idx="61293">
                  <c:v>202.92</c:v>
                </c:pt>
                <c:pt idx="61294">
                  <c:v>306.18</c:v>
                </c:pt>
                <c:pt idx="61295">
                  <c:v>830.76</c:v>
                </c:pt>
                <c:pt idx="61296">
                  <c:v>3101.38</c:v>
                </c:pt>
                <c:pt idx="61297">
                  <c:v>1836.26</c:v>
                </c:pt>
                <c:pt idx="61298">
                  <c:v>102.74</c:v>
                </c:pt>
                <c:pt idx="61299">
                  <c:v>25</c:v>
                </c:pt>
                <c:pt idx="61300">
                  <c:v>20</c:v>
                </c:pt>
                <c:pt idx="61301">
                  <c:v>76</c:v>
                </c:pt>
                <c:pt idx="61302">
                  <c:v>282.91000000000003</c:v>
                </c:pt>
                <c:pt idx="61303">
                  <c:v>430.46</c:v>
                </c:pt>
                <c:pt idx="61304">
                  <c:v>1302.8</c:v>
                </c:pt>
                <c:pt idx="61305">
                  <c:v>1414.37</c:v>
                </c:pt>
                <c:pt idx="61306">
                  <c:v>1934.16</c:v>
                </c:pt>
                <c:pt idx="61307">
                  <c:v>2907.16</c:v>
                </c:pt>
                <c:pt idx="61308">
                  <c:v>3899.78</c:v>
                </c:pt>
                <c:pt idx="61309">
                  <c:v>8482.48</c:v>
                </c:pt>
                <c:pt idx="61310">
                  <c:v>8418.51</c:v>
                </c:pt>
                <c:pt idx="61311">
                  <c:v>8458.01</c:v>
                </c:pt>
                <c:pt idx="61312">
                  <c:v>8296.4500000000007</c:v>
                </c:pt>
                <c:pt idx="61313">
                  <c:v>12021.94</c:v>
                </c:pt>
                <c:pt idx="61314">
                  <c:v>26177.86</c:v>
                </c:pt>
                <c:pt idx="61315">
                  <c:v>25471.97</c:v>
                </c:pt>
                <c:pt idx="61316">
                  <c:v>22453.27</c:v>
                </c:pt>
                <c:pt idx="61317">
                  <c:v>21876.240000000002</c:v>
                </c:pt>
                <c:pt idx="61318">
                  <c:v>7462.5</c:v>
                </c:pt>
                <c:pt idx="61319">
                  <c:v>3764.78</c:v>
                </c:pt>
                <c:pt idx="61320">
                  <c:v>617.16</c:v>
                </c:pt>
                <c:pt idx="61321">
                  <c:v>410.23</c:v>
                </c:pt>
                <c:pt idx="61322">
                  <c:v>728.39</c:v>
                </c:pt>
                <c:pt idx="61323">
                  <c:v>579.62</c:v>
                </c:pt>
                <c:pt idx="61324">
                  <c:v>1920.92</c:v>
                </c:pt>
                <c:pt idx="61325">
                  <c:v>3151.69</c:v>
                </c:pt>
                <c:pt idx="61326">
                  <c:v>264.10000000000002</c:v>
                </c:pt>
                <c:pt idx="61327">
                  <c:v>-7</c:v>
                </c:pt>
                <c:pt idx="61328">
                  <c:v>1</c:v>
                </c:pt>
                <c:pt idx="61329">
                  <c:v>-14.06</c:v>
                </c:pt>
                <c:pt idx="61330">
                  <c:v>206.77</c:v>
                </c:pt>
                <c:pt idx="61331">
                  <c:v>296.07</c:v>
                </c:pt>
                <c:pt idx="61332">
                  <c:v>331.9</c:v>
                </c:pt>
                <c:pt idx="61333">
                  <c:v>499.35</c:v>
                </c:pt>
                <c:pt idx="61334">
                  <c:v>1229.48</c:v>
                </c:pt>
                <c:pt idx="61335">
                  <c:v>410.72</c:v>
                </c:pt>
                <c:pt idx="61336">
                  <c:v>52.44</c:v>
                </c:pt>
                <c:pt idx="61337">
                  <c:v>1.2</c:v>
                </c:pt>
                <c:pt idx="61338">
                  <c:v>0.1</c:v>
                </c:pt>
                <c:pt idx="61339">
                  <c:v>93.03</c:v>
                </c:pt>
                <c:pt idx="61340">
                  <c:v>840.15</c:v>
                </c:pt>
                <c:pt idx="61341">
                  <c:v>1488.96</c:v>
                </c:pt>
                <c:pt idx="61342">
                  <c:v>1992.06</c:v>
                </c:pt>
                <c:pt idx="61343">
                  <c:v>2624.06</c:v>
                </c:pt>
                <c:pt idx="61344">
                  <c:v>3191.59</c:v>
                </c:pt>
                <c:pt idx="61345">
                  <c:v>3929.78</c:v>
                </c:pt>
                <c:pt idx="61346">
                  <c:v>9553.35</c:v>
                </c:pt>
                <c:pt idx="61347">
                  <c:v>9740.75</c:v>
                </c:pt>
                <c:pt idx="61348">
                  <c:v>5883.04</c:v>
                </c:pt>
                <c:pt idx="61349">
                  <c:v>8958.73</c:v>
                </c:pt>
                <c:pt idx="61350">
                  <c:v>16531.72</c:v>
                </c:pt>
                <c:pt idx="61351">
                  <c:v>22495</c:v>
                </c:pt>
                <c:pt idx="61352">
                  <c:v>27133.07</c:v>
                </c:pt>
                <c:pt idx="61353">
                  <c:v>21007.21</c:v>
                </c:pt>
                <c:pt idx="61354">
                  <c:v>23231.58</c:v>
                </c:pt>
                <c:pt idx="61355">
                  <c:v>10865.57</c:v>
                </c:pt>
                <c:pt idx="61356">
                  <c:v>3875.03</c:v>
                </c:pt>
                <c:pt idx="61357">
                  <c:v>1582.19</c:v>
                </c:pt>
                <c:pt idx="61358">
                  <c:v>833.83</c:v>
                </c:pt>
                <c:pt idx="61359">
                  <c:v>426.13</c:v>
                </c:pt>
                <c:pt idx="61360">
                  <c:v>692.78</c:v>
                </c:pt>
                <c:pt idx="61361">
                  <c:v>1314.92</c:v>
                </c:pt>
                <c:pt idx="61362">
                  <c:v>4001.58</c:v>
                </c:pt>
                <c:pt idx="61363">
                  <c:v>394.87</c:v>
                </c:pt>
                <c:pt idx="61364">
                  <c:v>167.66</c:v>
                </c:pt>
                <c:pt idx="61365">
                  <c:v>200.92</c:v>
                </c:pt>
                <c:pt idx="61366">
                  <c:v>157.19999999999999</c:v>
                </c:pt>
                <c:pt idx="61367">
                  <c:v>320.57</c:v>
                </c:pt>
                <c:pt idx="61368">
                  <c:v>486.25</c:v>
                </c:pt>
                <c:pt idx="61369">
                  <c:v>1432.35</c:v>
                </c:pt>
                <c:pt idx="61370">
                  <c:v>544.58000000000004</c:v>
                </c:pt>
                <c:pt idx="61371">
                  <c:v>72.91</c:v>
                </c:pt>
                <c:pt idx="61372">
                  <c:v>9.9700000000000006</c:v>
                </c:pt>
                <c:pt idx="61373">
                  <c:v>36.82</c:v>
                </c:pt>
                <c:pt idx="61374">
                  <c:v>39.96</c:v>
                </c:pt>
                <c:pt idx="61375">
                  <c:v>105.22</c:v>
                </c:pt>
                <c:pt idx="61376">
                  <c:v>266.94</c:v>
                </c:pt>
                <c:pt idx="61377">
                  <c:v>2021.86</c:v>
                </c:pt>
                <c:pt idx="61378">
                  <c:v>3640.53</c:v>
                </c:pt>
                <c:pt idx="61379">
                  <c:v>3508.37</c:v>
                </c:pt>
                <c:pt idx="61380">
                  <c:v>5442.48</c:v>
                </c:pt>
                <c:pt idx="61381">
                  <c:v>5308.02</c:v>
                </c:pt>
                <c:pt idx="61382">
                  <c:v>8236.59</c:v>
                </c:pt>
                <c:pt idx="61383">
                  <c:v>1638.1</c:v>
                </c:pt>
                <c:pt idx="61384">
                  <c:v>1464.15</c:v>
                </c:pt>
                <c:pt idx="61385">
                  <c:v>1552.59</c:v>
                </c:pt>
                <c:pt idx="61386">
                  <c:v>1467.39</c:v>
                </c:pt>
                <c:pt idx="61387">
                  <c:v>1721.82</c:v>
                </c:pt>
                <c:pt idx="61388">
                  <c:v>1347.8</c:v>
                </c:pt>
                <c:pt idx="61389">
                  <c:v>2165.34</c:v>
                </c:pt>
                <c:pt idx="61390">
                  <c:v>3090.17</c:v>
                </c:pt>
                <c:pt idx="61391">
                  <c:v>3058.08</c:v>
                </c:pt>
                <c:pt idx="61392">
                  <c:v>2622.32</c:v>
                </c:pt>
                <c:pt idx="61393">
                  <c:v>1463.27</c:v>
                </c:pt>
                <c:pt idx="61394">
                  <c:v>595.92999999999995</c:v>
                </c:pt>
                <c:pt idx="61395">
                  <c:v>248.5</c:v>
                </c:pt>
                <c:pt idx="61396">
                  <c:v>72.87</c:v>
                </c:pt>
                <c:pt idx="61397">
                  <c:v>51.04</c:v>
                </c:pt>
                <c:pt idx="61398">
                  <c:v>44.03</c:v>
                </c:pt>
                <c:pt idx="61399">
                  <c:v>60.01</c:v>
                </c:pt>
                <c:pt idx="61400">
                  <c:v>1.27</c:v>
                </c:pt>
                <c:pt idx="61401">
                  <c:v>12</c:v>
                </c:pt>
                <c:pt idx="61402">
                  <c:v>7.02</c:v>
                </c:pt>
                <c:pt idx="61403">
                  <c:v>2</c:v>
                </c:pt>
                <c:pt idx="61404">
                  <c:v>1</c:v>
                </c:pt>
                <c:pt idx="61405">
                  <c:v>9</c:v>
                </c:pt>
                <c:pt idx="61406">
                  <c:v>9</c:v>
                </c:pt>
                <c:pt idx="61407">
                  <c:v>9</c:v>
                </c:pt>
                <c:pt idx="61408">
                  <c:v>18</c:v>
                </c:pt>
                <c:pt idx="61409">
                  <c:v>18</c:v>
                </c:pt>
                <c:pt idx="61410">
                  <c:v>29</c:v>
                </c:pt>
                <c:pt idx="61411">
                  <c:v>21</c:v>
                </c:pt>
                <c:pt idx="61412">
                  <c:v>36</c:v>
                </c:pt>
                <c:pt idx="61413">
                  <c:v>118</c:v>
                </c:pt>
                <c:pt idx="61414">
                  <c:v>68</c:v>
                </c:pt>
                <c:pt idx="61415">
                  <c:v>76</c:v>
                </c:pt>
                <c:pt idx="61416">
                  <c:v>38</c:v>
                </c:pt>
                <c:pt idx="61417">
                  <c:v>27</c:v>
                </c:pt>
                <c:pt idx="61418">
                  <c:v>9</c:v>
                </c:pt>
                <c:pt idx="61419">
                  <c:v>208</c:v>
                </c:pt>
                <c:pt idx="61420">
                  <c:v>211</c:v>
                </c:pt>
                <c:pt idx="61421">
                  <c:v>90</c:v>
                </c:pt>
                <c:pt idx="61422">
                  <c:v>38</c:v>
                </c:pt>
                <c:pt idx="61423">
                  <c:v>40</c:v>
                </c:pt>
                <c:pt idx="61424">
                  <c:v>17</c:v>
                </c:pt>
                <c:pt idx="61425">
                  <c:v>88</c:v>
                </c:pt>
                <c:pt idx="61426">
                  <c:v>60</c:v>
                </c:pt>
                <c:pt idx="61427">
                  <c:v>53</c:v>
                </c:pt>
                <c:pt idx="61428">
                  <c:v>43</c:v>
                </c:pt>
                <c:pt idx="61429">
                  <c:v>188</c:v>
                </c:pt>
                <c:pt idx="61430">
                  <c:v>71</c:v>
                </c:pt>
                <c:pt idx="61431">
                  <c:v>78</c:v>
                </c:pt>
                <c:pt idx="61432">
                  <c:v>-10.97</c:v>
                </c:pt>
                <c:pt idx="61433">
                  <c:v>10.97</c:v>
                </c:pt>
                <c:pt idx="61434">
                  <c:v>-6.94</c:v>
                </c:pt>
                <c:pt idx="61435">
                  <c:v>2520.08</c:v>
                </c:pt>
                <c:pt idx="61436">
                  <c:v>2744.77</c:v>
                </c:pt>
                <c:pt idx="61437">
                  <c:v>2490.94</c:v>
                </c:pt>
                <c:pt idx="61438">
                  <c:v>2714.08</c:v>
                </c:pt>
                <c:pt idx="61439">
                  <c:v>2593.4899999999998</c:v>
                </c:pt>
                <c:pt idx="61440">
                  <c:v>2560.5</c:v>
                </c:pt>
                <c:pt idx="61441">
                  <c:v>2340.46</c:v>
                </c:pt>
                <c:pt idx="61442">
                  <c:v>2085.7600000000002</c:v>
                </c:pt>
                <c:pt idx="61443">
                  <c:v>2401.54</c:v>
                </c:pt>
                <c:pt idx="61444">
                  <c:v>2388.4899999999998</c:v>
                </c:pt>
                <c:pt idx="61445">
                  <c:v>2095.52</c:v>
                </c:pt>
                <c:pt idx="61446">
                  <c:v>2078.29</c:v>
                </c:pt>
                <c:pt idx="61447">
                  <c:v>2152.06</c:v>
                </c:pt>
                <c:pt idx="61448">
                  <c:v>2420.6</c:v>
                </c:pt>
                <c:pt idx="61449">
                  <c:v>1761.75</c:v>
                </c:pt>
                <c:pt idx="61450">
                  <c:v>1693.12</c:v>
                </c:pt>
                <c:pt idx="61451">
                  <c:v>2273.12</c:v>
                </c:pt>
                <c:pt idx="61452">
                  <c:v>2188.42</c:v>
                </c:pt>
                <c:pt idx="61453">
                  <c:v>2366.3000000000002</c:v>
                </c:pt>
                <c:pt idx="61454">
                  <c:v>2893.92</c:v>
                </c:pt>
                <c:pt idx="61455">
                  <c:v>2836.07</c:v>
                </c:pt>
                <c:pt idx="61456">
                  <c:v>3366.39</c:v>
                </c:pt>
                <c:pt idx="61457">
                  <c:v>3942.3</c:v>
                </c:pt>
                <c:pt idx="61458">
                  <c:v>4447.7700000000004</c:v>
                </c:pt>
                <c:pt idx="61459">
                  <c:v>3715.24</c:v>
                </c:pt>
                <c:pt idx="61460">
                  <c:v>3877.76</c:v>
                </c:pt>
                <c:pt idx="61461">
                  <c:v>4644.6899999999996</c:v>
                </c:pt>
                <c:pt idx="61462">
                  <c:v>3696.66</c:v>
                </c:pt>
                <c:pt idx="61463">
                  <c:v>2858.38</c:v>
                </c:pt>
                <c:pt idx="61464">
                  <c:v>3472.48</c:v>
                </c:pt>
                <c:pt idx="61465">
                  <c:v>3217.28</c:v>
                </c:pt>
                <c:pt idx="61466">
                  <c:v>2857.72</c:v>
                </c:pt>
                <c:pt idx="61467">
                  <c:v>3142.65</c:v>
                </c:pt>
                <c:pt idx="61468">
                  <c:v>3942.19</c:v>
                </c:pt>
                <c:pt idx="61469">
                  <c:v>3179.62</c:v>
                </c:pt>
                <c:pt idx="61470">
                  <c:v>3091</c:v>
                </c:pt>
                <c:pt idx="61471">
                  <c:v>2982.37</c:v>
                </c:pt>
                <c:pt idx="61472">
                  <c:v>2967.22</c:v>
                </c:pt>
                <c:pt idx="61473">
                  <c:v>3105.89</c:v>
                </c:pt>
                <c:pt idx="61474">
                  <c:v>3300.98</c:v>
                </c:pt>
                <c:pt idx="61475">
                  <c:v>3156.56</c:v>
                </c:pt>
                <c:pt idx="61476">
                  <c:v>3279.57</c:v>
                </c:pt>
                <c:pt idx="61477">
                  <c:v>4702.99</c:v>
                </c:pt>
                <c:pt idx="61478">
                  <c:v>2660.13</c:v>
                </c:pt>
                <c:pt idx="61479">
                  <c:v>3071.15</c:v>
                </c:pt>
                <c:pt idx="61480">
                  <c:v>3155.22</c:v>
                </c:pt>
                <c:pt idx="61481">
                  <c:v>4138.4799999999996</c:v>
                </c:pt>
                <c:pt idx="61482">
                  <c:v>3873.54</c:v>
                </c:pt>
                <c:pt idx="61483">
                  <c:v>2333.1</c:v>
                </c:pt>
                <c:pt idx="61484">
                  <c:v>3214.62</c:v>
                </c:pt>
                <c:pt idx="61485">
                  <c:v>2336.6</c:v>
                </c:pt>
                <c:pt idx="61486">
                  <c:v>1870.42</c:v>
                </c:pt>
                <c:pt idx="61487">
                  <c:v>2273.08</c:v>
                </c:pt>
                <c:pt idx="61488">
                  <c:v>1569.01</c:v>
                </c:pt>
                <c:pt idx="61489">
                  <c:v>2546.7399999999998</c:v>
                </c:pt>
                <c:pt idx="61490">
                  <c:v>2351.9</c:v>
                </c:pt>
                <c:pt idx="61491">
                  <c:v>3125.67</c:v>
                </c:pt>
                <c:pt idx="61492">
                  <c:v>2701.58</c:v>
                </c:pt>
                <c:pt idx="61493">
                  <c:v>2845.26</c:v>
                </c:pt>
                <c:pt idx="61494">
                  <c:v>2508.0300000000002</c:v>
                </c:pt>
                <c:pt idx="61495">
                  <c:v>2082.12</c:v>
                </c:pt>
                <c:pt idx="61496">
                  <c:v>2455.27</c:v>
                </c:pt>
                <c:pt idx="61497">
                  <c:v>1726.46</c:v>
                </c:pt>
                <c:pt idx="61498">
                  <c:v>2398.5700000000002</c:v>
                </c:pt>
                <c:pt idx="61499">
                  <c:v>1798.05</c:v>
                </c:pt>
                <c:pt idx="61500">
                  <c:v>2113.09</c:v>
                </c:pt>
                <c:pt idx="61501">
                  <c:v>1762.94</c:v>
                </c:pt>
                <c:pt idx="61502">
                  <c:v>2019.56</c:v>
                </c:pt>
                <c:pt idx="61503">
                  <c:v>2397.13</c:v>
                </c:pt>
                <c:pt idx="61504">
                  <c:v>2827.65</c:v>
                </c:pt>
                <c:pt idx="61505">
                  <c:v>2339.2199999999998</c:v>
                </c:pt>
                <c:pt idx="61506">
                  <c:v>2697.23</c:v>
                </c:pt>
                <c:pt idx="61507">
                  <c:v>4159.01</c:v>
                </c:pt>
                <c:pt idx="61508">
                  <c:v>4023</c:v>
                </c:pt>
                <c:pt idx="61509">
                  <c:v>4847.3100000000004</c:v>
                </c:pt>
                <c:pt idx="61510">
                  <c:v>3925.45</c:v>
                </c:pt>
                <c:pt idx="61511">
                  <c:v>4333.1899999999996</c:v>
                </c:pt>
                <c:pt idx="61512">
                  <c:v>3815.48</c:v>
                </c:pt>
                <c:pt idx="61513">
                  <c:v>4143.03</c:v>
                </c:pt>
                <c:pt idx="61514">
                  <c:v>3817.51</c:v>
                </c:pt>
                <c:pt idx="61515">
                  <c:v>2608.62</c:v>
                </c:pt>
                <c:pt idx="61516">
                  <c:v>3108.36</c:v>
                </c:pt>
                <c:pt idx="61517">
                  <c:v>3660.93</c:v>
                </c:pt>
                <c:pt idx="61518">
                  <c:v>3620.56</c:v>
                </c:pt>
                <c:pt idx="61519">
                  <c:v>2527.5500000000002</c:v>
                </c:pt>
                <c:pt idx="61520">
                  <c:v>3111.43</c:v>
                </c:pt>
                <c:pt idx="61521">
                  <c:v>2924.56</c:v>
                </c:pt>
                <c:pt idx="61522">
                  <c:v>3777.66</c:v>
                </c:pt>
                <c:pt idx="61523">
                  <c:v>3319.89</c:v>
                </c:pt>
                <c:pt idx="61524">
                  <c:v>2415.9499999999998</c:v>
                </c:pt>
                <c:pt idx="61525">
                  <c:v>3645.04</c:v>
                </c:pt>
                <c:pt idx="61526">
                  <c:v>4842.1000000000004</c:v>
                </c:pt>
                <c:pt idx="61527">
                  <c:v>3595.38</c:v>
                </c:pt>
                <c:pt idx="61528">
                  <c:v>3495.88</c:v>
                </c:pt>
                <c:pt idx="61529">
                  <c:v>5724.52</c:v>
                </c:pt>
                <c:pt idx="61530">
                  <c:v>3148.48</c:v>
                </c:pt>
                <c:pt idx="61531">
                  <c:v>2783.1</c:v>
                </c:pt>
                <c:pt idx="61532">
                  <c:v>3337.08</c:v>
                </c:pt>
                <c:pt idx="61533">
                  <c:v>4564.51</c:v>
                </c:pt>
                <c:pt idx="61534">
                  <c:v>4108.88</c:v>
                </c:pt>
                <c:pt idx="61535">
                  <c:v>4659.45</c:v>
                </c:pt>
                <c:pt idx="61536">
                  <c:v>3018.16</c:v>
                </c:pt>
                <c:pt idx="61537">
                  <c:v>3212.14</c:v>
                </c:pt>
                <c:pt idx="61538">
                  <c:v>3171.87</c:v>
                </c:pt>
                <c:pt idx="61539">
                  <c:v>3133.19</c:v>
                </c:pt>
                <c:pt idx="61540">
                  <c:v>2872.91</c:v>
                </c:pt>
                <c:pt idx="61541">
                  <c:v>2366.92</c:v>
                </c:pt>
                <c:pt idx="61542">
                  <c:v>3125.47</c:v>
                </c:pt>
                <c:pt idx="61543">
                  <c:v>2868.77</c:v>
                </c:pt>
                <c:pt idx="61544">
                  <c:v>4217.3</c:v>
                </c:pt>
                <c:pt idx="61545">
                  <c:v>4350.53</c:v>
                </c:pt>
                <c:pt idx="61546">
                  <c:v>3199.08</c:v>
                </c:pt>
                <c:pt idx="61547">
                  <c:v>2683.74</c:v>
                </c:pt>
                <c:pt idx="61548">
                  <c:v>2185.4</c:v>
                </c:pt>
                <c:pt idx="61549">
                  <c:v>2870.25</c:v>
                </c:pt>
                <c:pt idx="61550">
                  <c:v>1857.12</c:v>
                </c:pt>
                <c:pt idx="61551">
                  <c:v>2238.6</c:v>
                </c:pt>
                <c:pt idx="61552">
                  <c:v>3459.92</c:v>
                </c:pt>
                <c:pt idx="61553">
                  <c:v>2590.02</c:v>
                </c:pt>
                <c:pt idx="61554">
                  <c:v>2179.14</c:v>
                </c:pt>
                <c:pt idx="61555">
                  <c:v>2750.67</c:v>
                </c:pt>
                <c:pt idx="61556">
                  <c:v>3188.65</c:v>
                </c:pt>
                <c:pt idx="61557">
                  <c:v>3642.74</c:v>
                </c:pt>
                <c:pt idx="61558">
                  <c:v>2780.42</c:v>
                </c:pt>
                <c:pt idx="61559">
                  <c:v>3765.11</c:v>
                </c:pt>
                <c:pt idx="61560">
                  <c:v>3347</c:v>
                </c:pt>
                <c:pt idx="61561">
                  <c:v>4900.17</c:v>
                </c:pt>
                <c:pt idx="61562">
                  <c:v>4093.73</c:v>
                </c:pt>
                <c:pt idx="61563">
                  <c:v>4105.28</c:v>
                </c:pt>
                <c:pt idx="61564">
                  <c:v>4279.13</c:v>
                </c:pt>
                <c:pt idx="61565">
                  <c:v>4982.93</c:v>
                </c:pt>
                <c:pt idx="61566">
                  <c:v>3994.75</c:v>
                </c:pt>
                <c:pt idx="61567">
                  <c:v>4000.86</c:v>
                </c:pt>
                <c:pt idx="61568">
                  <c:v>3793.82</c:v>
                </c:pt>
                <c:pt idx="61569">
                  <c:v>3686.96</c:v>
                </c:pt>
                <c:pt idx="61570">
                  <c:v>3739.11</c:v>
                </c:pt>
                <c:pt idx="61571">
                  <c:v>3403.53</c:v>
                </c:pt>
                <c:pt idx="61572">
                  <c:v>3172.94</c:v>
                </c:pt>
                <c:pt idx="61573">
                  <c:v>3413.86</c:v>
                </c:pt>
                <c:pt idx="61574">
                  <c:v>3173.9</c:v>
                </c:pt>
                <c:pt idx="61575">
                  <c:v>3706.42</c:v>
                </c:pt>
                <c:pt idx="61576">
                  <c:v>2814.79</c:v>
                </c:pt>
                <c:pt idx="61577">
                  <c:v>3152.31</c:v>
                </c:pt>
                <c:pt idx="61578">
                  <c:v>2001.34</c:v>
                </c:pt>
                <c:pt idx="61579">
                  <c:v>2540.17</c:v>
                </c:pt>
                <c:pt idx="61580">
                  <c:v>2321.58</c:v>
                </c:pt>
                <c:pt idx="61581">
                  <c:v>1890.09</c:v>
                </c:pt>
                <c:pt idx="61582">
                  <c:v>2177.37</c:v>
                </c:pt>
                <c:pt idx="61583">
                  <c:v>2192.4299999999998</c:v>
                </c:pt>
                <c:pt idx="61584">
                  <c:v>2548.81</c:v>
                </c:pt>
                <c:pt idx="61585">
                  <c:v>2294.94</c:v>
                </c:pt>
                <c:pt idx="61586">
                  <c:v>3060.28</c:v>
                </c:pt>
                <c:pt idx="61587">
                  <c:v>2551.5100000000002</c:v>
                </c:pt>
                <c:pt idx="61588">
                  <c:v>1524.15</c:v>
                </c:pt>
                <c:pt idx="61589">
                  <c:v>1525.07</c:v>
                </c:pt>
                <c:pt idx="61590">
                  <c:v>1462.94</c:v>
                </c:pt>
                <c:pt idx="61591">
                  <c:v>1616.42</c:v>
                </c:pt>
                <c:pt idx="61592">
                  <c:v>1110</c:v>
                </c:pt>
                <c:pt idx="61593">
                  <c:v>1043.69</c:v>
                </c:pt>
                <c:pt idx="61594">
                  <c:v>1170.49</c:v>
                </c:pt>
                <c:pt idx="61595">
                  <c:v>1259</c:v>
                </c:pt>
                <c:pt idx="61596">
                  <c:v>1150.0999999999999</c:v>
                </c:pt>
                <c:pt idx="61597">
                  <c:v>1468.84</c:v>
                </c:pt>
                <c:pt idx="61598">
                  <c:v>2014.79</c:v>
                </c:pt>
                <c:pt idx="61599">
                  <c:v>2376.96</c:v>
                </c:pt>
                <c:pt idx="61600">
                  <c:v>2365.83</c:v>
                </c:pt>
                <c:pt idx="61601">
                  <c:v>2026.77</c:v>
                </c:pt>
                <c:pt idx="61602">
                  <c:v>1907.44</c:v>
                </c:pt>
                <c:pt idx="61603">
                  <c:v>2320.0100000000002</c:v>
                </c:pt>
                <c:pt idx="61604">
                  <c:v>2641.09</c:v>
                </c:pt>
                <c:pt idx="61605">
                  <c:v>2255.11</c:v>
                </c:pt>
                <c:pt idx="61606">
                  <c:v>1812.66</c:v>
                </c:pt>
                <c:pt idx="61607">
                  <c:v>1913.19</c:v>
                </c:pt>
                <c:pt idx="61608">
                  <c:v>2202.5700000000002</c:v>
                </c:pt>
                <c:pt idx="61609">
                  <c:v>1870.72</c:v>
                </c:pt>
                <c:pt idx="61610">
                  <c:v>1675.92</c:v>
                </c:pt>
                <c:pt idx="61611">
                  <c:v>1539.1</c:v>
                </c:pt>
                <c:pt idx="61612">
                  <c:v>1500.29</c:v>
                </c:pt>
                <c:pt idx="61613">
                  <c:v>1417.94</c:v>
                </c:pt>
                <c:pt idx="61614">
                  <c:v>1411.49</c:v>
                </c:pt>
                <c:pt idx="61615">
                  <c:v>1258.71</c:v>
                </c:pt>
                <c:pt idx="61616">
                  <c:v>1315.36</c:v>
                </c:pt>
                <c:pt idx="61617">
                  <c:v>755.1</c:v>
                </c:pt>
                <c:pt idx="61618">
                  <c:v>1401.48</c:v>
                </c:pt>
                <c:pt idx="61619">
                  <c:v>1167.21</c:v>
                </c:pt>
                <c:pt idx="61620">
                  <c:v>2122.16</c:v>
                </c:pt>
                <c:pt idx="61621">
                  <c:v>1279.57</c:v>
                </c:pt>
                <c:pt idx="61622">
                  <c:v>1741.17</c:v>
                </c:pt>
                <c:pt idx="61623">
                  <c:v>1807.77</c:v>
                </c:pt>
                <c:pt idx="61624">
                  <c:v>3554.43</c:v>
                </c:pt>
                <c:pt idx="61625">
                  <c:v>1938.2</c:v>
                </c:pt>
                <c:pt idx="61626">
                  <c:v>1620.83</c:v>
                </c:pt>
                <c:pt idx="61627">
                  <c:v>1466.9</c:v>
                </c:pt>
                <c:pt idx="61628">
                  <c:v>1408.76</c:v>
                </c:pt>
                <c:pt idx="61629">
                  <c:v>1363.41</c:v>
                </c:pt>
                <c:pt idx="61630">
                  <c:v>1486.03</c:v>
                </c:pt>
                <c:pt idx="61631">
                  <c:v>1508.77</c:v>
                </c:pt>
                <c:pt idx="61632">
                  <c:v>1723.17</c:v>
                </c:pt>
                <c:pt idx="61633">
                  <c:v>1661.95</c:v>
                </c:pt>
                <c:pt idx="61634">
                  <c:v>1381.2</c:v>
                </c:pt>
                <c:pt idx="61635">
                  <c:v>1720.96</c:v>
                </c:pt>
                <c:pt idx="61636">
                  <c:v>2072.86</c:v>
                </c:pt>
                <c:pt idx="61637">
                  <c:v>1982.21</c:v>
                </c:pt>
                <c:pt idx="61638">
                  <c:v>1529.15</c:v>
                </c:pt>
                <c:pt idx="61639">
                  <c:v>1648.41</c:v>
                </c:pt>
                <c:pt idx="61640">
                  <c:v>1449.34</c:v>
                </c:pt>
                <c:pt idx="61641">
                  <c:v>1578.28</c:v>
                </c:pt>
                <c:pt idx="61642">
                  <c:v>1115.17</c:v>
                </c:pt>
                <c:pt idx="61643">
                  <c:v>1363.7</c:v>
                </c:pt>
                <c:pt idx="61644">
                  <c:v>1322.14</c:v>
                </c:pt>
                <c:pt idx="61645">
                  <c:v>1201.46</c:v>
                </c:pt>
                <c:pt idx="61646">
                  <c:v>1291.95</c:v>
                </c:pt>
                <c:pt idx="61647">
                  <c:v>1261.23</c:v>
                </c:pt>
                <c:pt idx="61648">
                  <c:v>1544.61</c:v>
                </c:pt>
                <c:pt idx="61649">
                  <c:v>1729.32</c:v>
                </c:pt>
                <c:pt idx="61650">
                  <c:v>2066.6799999999998</c:v>
                </c:pt>
                <c:pt idx="61651">
                  <c:v>2302.36</c:v>
                </c:pt>
                <c:pt idx="61652">
                  <c:v>2713.99</c:v>
                </c:pt>
                <c:pt idx="61653">
                  <c:v>2588.4299999999998</c:v>
                </c:pt>
                <c:pt idx="61654">
                  <c:v>2406.2399999999998</c:v>
                </c:pt>
                <c:pt idx="61655">
                  <c:v>2695.25</c:v>
                </c:pt>
                <c:pt idx="61656">
                  <c:v>2692.97</c:v>
                </c:pt>
                <c:pt idx="61657">
                  <c:v>2613.02</c:v>
                </c:pt>
                <c:pt idx="61658">
                  <c:v>2202.3000000000002</c:v>
                </c:pt>
                <c:pt idx="61659">
                  <c:v>2440.3200000000002</c:v>
                </c:pt>
                <c:pt idx="61660">
                  <c:v>2048.2600000000002</c:v>
                </c:pt>
                <c:pt idx="61661">
                  <c:v>1749.01</c:v>
                </c:pt>
                <c:pt idx="61662">
                  <c:v>1627.53</c:v>
                </c:pt>
                <c:pt idx="61663">
                  <c:v>1573.62</c:v>
                </c:pt>
                <c:pt idx="61664">
                  <c:v>1705.71</c:v>
                </c:pt>
                <c:pt idx="61665">
                  <c:v>1476.59</c:v>
                </c:pt>
                <c:pt idx="61666">
                  <c:v>1455.14</c:v>
                </c:pt>
                <c:pt idx="61667">
                  <c:v>1554.98</c:v>
                </c:pt>
                <c:pt idx="61668">
                  <c:v>1594.14</c:v>
                </c:pt>
                <c:pt idx="61669">
                  <c:v>1480.11</c:v>
                </c:pt>
                <c:pt idx="61670">
                  <c:v>1529.41</c:v>
                </c:pt>
                <c:pt idx="61671">
                  <c:v>1465.04</c:v>
                </c:pt>
                <c:pt idx="61672">
                  <c:v>2366.16</c:v>
                </c:pt>
                <c:pt idx="61673">
                  <c:v>1343.38</c:v>
                </c:pt>
                <c:pt idx="61674">
                  <c:v>1734.96</c:v>
                </c:pt>
                <c:pt idx="61675">
                  <c:v>1806.8</c:v>
                </c:pt>
                <c:pt idx="61676">
                  <c:v>3888.83</c:v>
                </c:pt>
                <c:pt idx="61677">
                  <c:v>2838.6</c:v>
                </c:pt>
                <c:pt idx="61678">
                  <c:v>1925.22</c:v>
                </c:pt>
                <c:pt idx="61679">
                  <c:v>1327.24</c:v>
                </c:pt>
                <c:pt idx="61680">
                  <c:v>1604.66</c:v>
                </c:pt>
                <c:pt idx="61681">
                  <c:v>1548.47</c:v>
                </c:pt>
                <c:pt idx="61682">
                  <c:v>1437.6</c:v>
                </c:pt>
                <c:pt idx="61683">
                  <c:v>1422.36</c:v>
                </c:pt>
                <c:pt idx="61684">
                  <c:v>2015.95</c:v>
                </c:pt>
                <c:pt idx="61685">
                  <c:v>1619.78</c:v>
                </c:pt>
                <c:pt idx="61686">
                  <c:v>1798.78</c:v>
                </c:pt>
                <c:pt idx="61687">
                  <c:v>2169.0100000000002</c:v>
                </c:pt>
                <c:pt idx="61688">
                  <c:v>2346.2600000000002</c:v>
                </c:pt>
                <c:pt idx="61689">
                  <c:v>2878.04</c:v>
                </c:pt>
                <c:pt idx="61690">
                  <c:v>3088.2</c:v>
                </c:pt>
                <c:pt idx="61691">
                  <c:v>2565.4699999999998</c:v>
                </c:pt>
                <c:pt idx="61692">
                  <c:v>1858.66</c:v>
                </c:pt>
                <c:pt idx="61693">
                  <c:v>1606.78</c:v>
                </c:pt>
                <c:pt idx="61694">
                  <c:v>1475.82</c:v>
                </c:pt>
                <c:pt idx="61695">
                  <c:v>1237.2</c:v>
                </c:pt>
                <c:pt idx="61696">
                  <c:v>1488.32</c:v>
                </c:pt>
                <c:pt idx="61697">
                  <c:v>1208.45</c:v>
                </c:pt>
                <c:pt idx="61698">
                  <c:v>1399.73</c:v>
                </c:pt>
                <c:pt idx="61699">
                  <c:v>1759.99</c:v>
                </c:pt>
                <c:pt idx="61700">
                  <c:v>1766.94</c:v>
                </c:pt>
                <c:pt idx="61701">
                  <c:v>2072.4499999999998</c:v>
                </c:pt>
                <c:pt idx="61702">
                  <c:v>2504.0100000000002</c:v>
                </c:pt>
                <c:pt idx="61703">
                  <c:v>2668.46</c:v>
                </c:pt>
                <c:pt idx="61704">
                  <c:v>3115.02</c:v>
                </c:pt>
                <c:pt idx="61705">
                  <c:v>3149.73</c:v>
                </c:pt>
                <c:pt idx="61706">
                  <c:v>3197.66</c:v>
                </c:pt>
                <c:pt idx="61707">
                  <c:v>2825.37</c:v>
                </c:pt>
                <c:pt idx="61708">
                  <c:v>2758.68</c:v>
                </c:pt>
                <c:pt idx="61709">
                  <c:v>2342.66</c:v>
                </c:pt>
                <c:pt idx="61710">
                  <c:v>2640.58</c:v>
                </c:pt>
                <c:pt idx="61711">
                  <c:v>2162.5300000000002</c:v>
                </c:pt>
                <c:pt idx="61712">
                  <c:v>1870.02</c:v>
                </c:pt>
                <c:pt idx="61713">
                  <c:v>2093.5700000000002</c:v>
                </c:pt>
                <c:pt idx="61714">
                  <c:v>1962.82</c:v>
                </c:pt>
                <c:pt idx="61715">
                  <c:v>1901.12</c:v>
                </c:pt>
                <c:pt idx="61716">
                  <c:v>1577.02</c:v>
                </c:pt>
                <c:pt idx="61717">
                  <c:v>1710.68</c:v>
                </c:pt>
                <c:pt idx="61718">
                  <c:v>1678.1</c:v>
                </c:pt>
                <c:pt idx="61719">
                  <c:v>1636.9</c:v>
                </c:pt>
                <c:pt idx="61720">
                  <c:v>1282.71</c:v>
                </c:pt>
                <c:pt idx="61721">
                  <c:v>4664.51</c:v>
                </c:pt>
                <c:pt idx="61722">
                  <c:v>5405.45</c:v>
                </c:pt>
                <c:pt idx="61723">
                  <c:v>4694.8500000000004</c:v>
                </c:pt>
                <c:pt idx="61724">
                  <c:v>4331.78</c:v>
                </c:pt>
                <c:pt idx="61725">
                  <c:v>4056.66</c:v>
                </c:pt>
                <c:pt idx="61726">
                  <c:v>4803.87</c:v>
                </c:pt>
                <c:pt idx="61727">
                  <c:v>4730.8599999999997</c:v>
                </c:pt>
                <c:pt idx="61728">
                  <c:v>4983.87</c:v>
                </c:pt>
                <c:pt idx="61729">
                  <c:v>4404.9799999999996</c:v>
                </c:pt>
                <c:pt idx="61730">
                  <c:v>3299.29</c:v>
                </c:pt>
                <c:pt idx="61731">
                  <c:v>3161.34</c:v>
                </c:pt>
                <c:pt idx="61732">
                  <c:v>3431.34</c:v>
                </c:pt>
                <c:pt idx="61733">
                  <c:v>3913.13</c:v>
                </c:pt>
                <c:pt idx="61734">
                  <c:v>3598.37</c:v>
                </c:pt>
                <c:pt idx="61735">
                  <c:v>3096.38</c:v>
                </c:pt>
                <c:pt idx="61736">
                  <c:v>3249.39</c:v>
                </c:pt>
                <c:pt idx="61737">
                  <c:v>3698.19</c:v>
                </c:pt>
                <c:pt idx="61738">
                  <c:v>3863.62</c:v>
                </c:pt>
                <c:pt idx="61739">
                  <c:v>3975.78</c:v>
                </c:pt>
                <c:pt idx="61740">
                  <c:v>4378.43</c:v>
                </c:pt>
                <c:pt idx="61741">
                  <c:v>5553.98</c:v>
                </c:pt>
                <c:pt idx="61742">
                  <c:v>6047.67</c:v>
                </c:pt>
                <c:pt idx="61743">
                  <c:v>7347.9</c:v>
                </c:pt>
                <c:pt idx="61744">
                  <c:v>7795.6</c:v>
                </c:pt>
                <c:pt idx="61745">
                  <c:v>6277.68</c:v>
                </c:pt>
                <c:pt idx="61746">
                  <c:v>7575.51</c:v>
                </c:pt>
                <c:pt idx="61747">
                  <c:v>9376.77</c:v>
                </c:pt>
                <c:pt idx="61748">
                  <c:v>6232.65</c:v>
                </c:pt>
                <c:pt idx="61749">
                  <c:v>6355.79</c:v>
                </c:pt>
                <c:pt idx="61750">
                  <c:v>6181.8</c:v>
                </c:pt>
                <c:pt idx="61751">
                  <c:v>7749.14</c:v>
                </c:pt>
                <c:pt idx="61752">
                  <c:v>7074.57</c:v>
                </c:pt>
                <c:pt idx="61753">
                  <c:v>6673.36</c:v>
                </c:pt>
                <c:pt idx="61754">
                  <c:v>6586.59</c:v>
                </c:pt>
                <c:pt idx="61755">
                  <c:v>5583.06</c:v>
                </c:pt>
                <c:pt idx="61756">
                  <c:v>6880.59</c:v>
                </c:pt>
                <c:pt idx="61757">
                  <c:v>7970.23</c:v>
                </c:pt>
                <c:pt idx="61758">
                  <c:v>6389.95</c:v>
                </c:pt>
                <c:pt idx="61759">
                  <c:v>7716.02</c:v>
                </c:pt>
                <c:pt idx="61760">
                  <c:v>8401.5</c:v>
                </c:pt>
                <c:pt idx="61761">
                  <c:v>7206.46</c:v>
                </c:pt>
                <c:pt idx="61762">
                  <c:v>7635.78</c:v>
                </c:pt>
                <c:pt idx="61763">
                  <c:v>13164.28</c:v>
                </c:pt>
                <c:pt idx="61764">
                  <c:v>7808.49</c:v>
                </c:pt>
                <c:pt idx="61765">
                  <c:v>10127.879999999999</c:v>
                </c:pt>
                <c:pt idx="61766">
                  <c:v>9959.06</c:v>
                </c:pt>
                <c:pt idx="61767">
                  <c:v>12097.69</c:v>
                </c:pt>
                <c:pt idx="61768">
                  <c:v>11924.89</c:v>
                </c:pt>
                <c:pt idx="61769">
                  <c:v>9878.81</c:v>
                </c:pt>
                <c:pt idx="61770">
                  <c:v>8185.25</c:v>
                </c:pt>
                <c:pt idx="61771">
                  <c:v>6218.37</c:v>
                </c:pt>
                <c:pt idx="61772">
                  <c:v>5646.38</c:v>
                </c:pt>
                <c:pt idx="61773">
                  <c:v>6268.83</c:v>
                </c:pt>
                <c:pt idx="61774">
                  <c:v>6756.48</c:v>
                </c:pt>
                <c:pt idx="61775">
                  <c:v>7840.49</c:v>
                </c:pt>
                <c:pt idx="61776">
                  <c:v>5849.54</c:v>
                </c:pt>
                <c:pt idx="61777">
                  <c:v>6114.96</c:v>
                </c:pt>
                <c:pt idx="61778">
                  <c:v>5378.88</c:v>
                </c:pt>
                <c:pt idx="61779">
                  <c:v>7798.36</c:v>
                </c:pt>
                <c:pt idx="61780">
                  <c:v>6126.89</c:v>
                </c:pt>
                <c:pt idx="61781">
                  <c:v>5720.4</c:v>
                </c:pt>
                <c:pt idx="61782">
                  <c:v>5249.31</c:v>
                </c:pt>
                <c:pt idx="61783">
                  <c:v>3596.9</c:v>
                </c:pt>
                <c:pt idx="61784">
                  <c:v>3726.95</c:v>
                </c:pt>
                <c:pt idx="61785">
                  <c:v>3686.36</c:v>
                </c:pt>
                <c:pt idx="61786">
                  <c:v>5451.25</c:v>
                </c:pt>
                <c:pt idx="61787">
                  <c:v>3562.15</c:v>
                </c:pt>
                <c:pt idx="61788">
                  <c:v>3691</c:v>
                </c:pt>
                <c:pt idx="61789">
                  <c:v>4202</c:v>
                </c:pt>
                <c:pt idx="61790">
                  <c:v>5723.78</c:v>
                </c:pt>
                <c:pt idx="61791">
                  <c:v>4688.74</c:v>
                </c:pt>
                <c:pt idx="61792">
                  <c:v>5585.88</c:v>
                </c:pt>
                <c:pt idx="61793">
                  <c:v>7262.98</c:v>
                </c:pt>
                <c:pt idx="61794">
                  <c:v>6268.54</c:v>
                </c:pt>
                <c:pt idx="61795">
                  <c:v>8573.0400000000009</c:v>
                </c:pt>
                <c:pt idx="61796">
                  <c:v>7781.62</c:v>
                </c:pt>
                <c:pt idx="61797">
                  <c:v>7251.88</c:v>
                </c:pt>
                <c:pt idx="61798">
                  <c:v>7398.71</c:v>
                </c:pt>
                <c:pt idx="61799">
                  <c:v>7908.6</c:v>
                </c:pt>
                <c:pt idx="61800">
                  <c:v>9375.76</c:v>
                </c:pt>
                <c:pt idx="61801">
                  <c:v>6949.13</c:v>
                </c:pt>
                <c:pt idx="61802">
                  <c:v>6315.7</c:v>
                </c:pt>
                <c:pt idx="61803">
                  <c:v>7738.45</c:v>
                </c:pt>
                <c:pt idx="61804">
                  <c:v>8293.24</c:v>
                </c:pt>
                <c:pt idx="61805">
                  <c:v>5563.85</c:v>
                </c:pt>
                <c:pt idx="61806">
                  <c:v>8682.76</c:v>
                </c:pt>
                <c:pt idx="61807">
                  <c:v>5947.43</c:v>
                </c:pt>
                <c:pt idx="61808">
                  <c:v>7381.74</c:v>
                </c:pt>
                <c:pt idx="61809">
                  <c:v>5915.04</c:v>
                </c:pt>
                <c:pt idx="61810">
                  <c:v>6912.37</c:v>
                </c:pt>
                <c:pt idx="61811">
                  <c:v>8678.33</c:v>
                </c:pt>
                <c:pt idx="61812">
                  <c:v>9428.99</c:v>
                </c:pt>
                <c:pt idx="61813">
                  <c:v>10017.879999999999</c:v>
                </c:pt>
                <c:pt idx="61814">
                  <c:v>9091.59</c:v>
                </c:pt>
                <c:pt idx="61815">
                  <c:v>18329.47</c:v>
                </c:pt>
                <c:pt idx="61816">
                  <c:v>9106.52</c:v>
                </c:pt>
                <c:pt idx="61817">
                  <c:v>7350.03</c:v>
                </c:pt>
                <c:pt idx="61818">
                  <c:v>10184.92</c:v>
                </c:pt>
                <c:pt idx="61819">
                  <c:v>13288.16</c:v>
                </c:pt>
                <c:pt idx="61820">
                  <c:v>11374.82</c:v>
                </c:pt>
                <c:pt idx="61821">
                  <c:v>10192.98</c:v>
                </c:pt>
                <c:pt idx="61822">
                  <c:v>7312.79</c:v>
                </c:pt>
                <c:pt idx="61823">
                  <c:v>7401.73</c:v>
                </c:pt>
                <c:pt idx="61824">
                  <c:v>6244.9</c:v>
                </c:pt>
                <c:pt idx="61825">
                  <c:v>6050.03</c:v>
                </c:pt>
                <c:pt idx="61826">
                  <c:v>5488.29</c:v>
                </c:pt>
                <c:pt idx="61827">
                  <c:v>7438.78</c:v>
                </c:pt>
                <c:pt idx="61828">
                  <c:v>7290.04</c:v>
                </c:pt>
                <c:pt idx="61829">
                  <c:v>7071.9</c:v>
                </c:pt>
                <c:pt idx="61830">
                  <c:v>6665.96</c:v>
                </c:pt>
                <c:pt idx="61831">
                  <c:v>7124.46</c:v>
                </c:pt>
                <c:pt idx="61832">
                  <c:v>7450.92</c:v>
                </c:pt>
                <c:pt idx="61833">
                  <c:v>5850.94</c:v>
                </c:pt>
                <c:pt idx="61834">
                  <c:v>5957.36</c:v>
                </c:pt>
                <c:pt idx="61835">
                  <c:v>4378.3</c:v>
                </c:pt>
                <c:pt idx="61836">
                  <c:v>5886.06</c:v>
                </c:pt>
                <c:pt idx="61837">
                  <c:v>5336.78</c:v>
                </c:pt>
                <c:pt idx="61838">
                  <c:v>4861.53</c:v>
                </c:pt>
                <c:pt idx="61839">
                  <c:v>4824.53</c:v>
                </c:pt>
                <c:pt idx="61840">
                  <c:v>5239.9799999999996</c:v>
                </c:pt>
                <c:pt idx="61841">
                  <c:v>4728.4399999999996</c:v>
                </c:pt>
                <c:pt idx="61842">
                  <c:v>6427.75</c:v>
                </c:pt>
                <c:pt idx="61843">
                  <c:v>7290.91</c:v>
                </c:pt>
                <c:pt idx="61844">
                  <c:v>5975.12</c:v>
                </c:pt>
                <c:pt idx="61845">
                  <c:v>7244.76</c:v>
                </c:pt>
                <c:pt idx="61846">
                  <c:v>7146.4</c:v>
                </c:pt>
                <c:pt idx="61847">
                  <c:v>10239.4</c:v>
                </c:pt>
                <c:pt idx="61848">
                  <c:v>7072.92</c:v>
                </c:pt>
                <c:pt idx="61849">
                  <c:v>8309.67</c:v>
                </c:pt>
                <c:pt idx="61850">
                  <c:v>9258.2900000000009</c:v>
                </c:pt>
                <c:pt idx="61851">
                  <c:v>9577.2900000000009</c:v>
                </c:pt>
                <c:pt idx="61852">
                  <c:v>7565.73</c:v>
                </c:pt>
                <c:pt idx="61853">
                  <c:v>7316.25</c:v>
                </c:pt>
                <c:pt idx="61854">
                  <c:v>7826.22</c:v>
                </c:pt>
                <c:pt idx="61855">
                  <c:v>8132.46</c:v>
                </c:pt>
                <c:pt idx="61856">
                  <c:v>7745.66</c:v>
                </c:pt>
                <c:pt idx="61857">
                  <c:v>6620.42</c:v>
                </c:pt>
                <c:pt idx="61858">
                  <c:v>6306.08</c:v>
                </c:pt>
                <c:pt idx="61859">
                  <c:v>6904.15</c:v>
                </c:pt>
                <c:pt idx="61860">
                  <c:v>6443.88</c:v>
                </c:pt>
                <c:pt idx="61861">
                  <c:v>6818.74</c:v>
                </c:pt>
                <c:pt idx="61862">
                  <c:v>7311.57</c:v>
                </c:pt>
                <c:pt idx="61863">
                  <c:v>7370.58</c:v>
                </c:pt>
                <c:pt idx="61864">
                  <c:v>13288.19</c:v>
                </c:pt>
                <c:pt idx="61865">
                  <c:v>16660.66</c:v>
                </c:pt>
                <c:pt idx="61866">
                  <c:v>16002.26</c:v>
                </c:pt>
                <c:pt idx="61867">
                  <c:v>14504.03</c:v>
                </c:pt>
                <c:pt idx="61868">
                  <c:v>12996.09</c:v>
                </c:pt>
                <c:pt idx="61869">
                  <c:v>11627.31</c:v>
                </c:pt>
                <c:pt idx="61870">
                  <c:v>18678.62</c:v>
                </c:pt>
                <c:pt idx="61871">
                  <c:v>13375.87</c:v>
                </c:pt>
                <c:pt idx="61872">
                  <c:v>12229.81</c:v>
                </c:pt>
                <c:pt idx="61873">
                  <c:v>10981.41</c:v>
                </c:pt>
                <c:pt idx="61874">
                  <c:v>10134.1</c:v>
                </c:pt>
                <c:pt idx="61875">
                  <c:v>9288.84</c:v>
                </c:pt>
                <c:pt idx="61876">
                  <c:v>8270.4</c:v>
                </c:pt>
                <c:pt idx="61877">
                  <c:v>7769.05</c:v>
                </c:pt>
                <c:pt idx="61878">
                  <c:v>7150.5</c:v>
                </c:pt>
                <c:pt idx="61879">
                  <c:v>9154.2199999999993</c:v>
                </c:pt>
                <c:pt idx="61880">
                  <c:v>8858.82</c:v>
                </c:pt>
                <c:pt idx="61881">
                  <c:v>10532</c:v>
                </c:pt>
                <c:pt idx="61882">
                  <c:v>9227.15</c:v>
                </c:pt>
                <c:pt idx="61883">
                  <c:v>10429.91</c:v>
                </c:pt>
                <c:pt idx="61884">
                  <c:v>13506.09</c:v>
                </c:pt>
                <c:pt idx="61885">
                  <c:v>12876.57</c:v>
                </c:pt>
                <c:pt idx="61886">
                  <c:v>12727.53</c:v>
                </c:pt>
                <c:pt idx="61887">
                  <c:v>11671.86</c:v>
                </c:pt>
                <c:pt idx="61888">
                  <c:v>12958.45</c:v>
                </c:pt>
                <c:pt idx="61889">
                  <c:v>13599.72</c:v>
                </c:pt>
                <c:pt idx="61890">
                  <c:v>14054.56</c:v>
                </c:pt>
                <c:pt idx="61891">
                  <c:v>11965.74</c:v>
                </c:pt>
                <c:pt idx="61892">
                  <c:v>11629.09</c:v>
                </c:pt>
                <c:pt idx="61893">
                  <c:v>11275.85</c:v>
                </c:pt>
                <c:pt idx="61894">
                  <c:v>11375.14</c:v>
                </c:pt>
                <c:pt idx="61895">
                  <c:v>9948.49</c:v>
                </c:pt>
                <c:pt idx="61896">
                  <c:v>10609.11</c:v>
                </c:pt>
                <c:pt idx="61897">
                  <c:v>13268.8</c:v>
                </c:pt>
                <c:pt idx="61898">
                  <c:v>11487.97</c:v>
                </c:pt>
                <c:pt idx="61899">
                  <c:v>12993.66</c:v>
                </c:pt>
                <c:pt idx="61900">
                  <c:v>12535.57</c:v>
                </c:pt>
                <c:pt idx="61901">
                  <c:v>13151.44</c:v>
                </c:pt>
                <c:pt idx="61902">
                  <c:v>16091.16</c:v>
                </c:pt>
                <c:pt idx="61903">
                  <c:v>11694.07</c:v>
                </c:pt>
                <c:pt idx="61904">
                  <c:v>14269.89</c:v>
                </c:pt>
                <c:pt idx="61905">
                  <c:v>14645.81</c:v>
                </c:pt>
                <c:pt idx="61906">
                  <c:v>22955.14</c:v>
                </c:pt>
                <c:pt idx="61907">
                  <c:v>14452.95</c:v>
                </c:pt>
                <c:pt idx="61908">
                  <c:v>16626.669999999998</c:v>
                </c:pt>
                <c:pt idx="61909">
                  <c:v>21229.03</c:v>
                </c:pt>
                <c:pt idx="61910">
                  <c:v>33006.74</c:v>
                </c:pt>
                <c:pt idx="61911">
                  <c:v>26188.93</c:v>
                </c:pt>
                <c:pt idx="61912">
                  <c:v>19581.599999999999</c:v>
                </c:pt>
                <c:pt idx="61913">
                  <c:v>18155.89</c:v>
                </c:pt>
                <c:pt idx="61914">
                  <c:v>14353</c:v>
                </c:pt>
                <c:pt idx="61915">
                  <c:v>13497.89</c:v>
                </c:pt>
                <c:pt idx="61916">
                  <c:v>14447.9</c:v>
                </c:pt>
                <c:pt idx="61917">
                  <c:v>15890.39</c:v>
                </c:pt>
                <c:pt idx="61918">
                  <c:v>14895.25</c:v>
                </c:pt>
                <c:pt idx="61919">
                  <c:v>13762.09</c:v>
                </c:pt>
                <c:pt idx="61920">
                  <c:v>12893.65</c:v>
                </c:pt>
                <c:pt idx="61921">
                  <c:v>13155.52</c:v>
                </c:pt>
                <c:pt idx="61922">
                  <c:v>17139.580000000002</c:v>
                </c:pt>
                <c:pt idx="61923">
                  <c:v>12189.65</c:v>
                </c:pt>
                <c:pt idx="61924">
                  <c:v>11010.69</c:v>
                </c:pt>
                <c:pt idx="61925">
                  <c:v>10551.75</c:v>
                </c:pt>
                <c:pt idx="61926">
                  <c:v>8144.43</c:v>
                </c:pt>
                <c:pt idx="61927">
                  <c:v>9770.25</c:v>
                </c:pt>
                <c:pt idx="61928">
                  <c:v>8068.14</c:v>
                </c:pt>
                <c:pt idx="61929">
                  <c:v>7821.03</c:v>
                </c:pt>
                <c:pt idx="61930">
                  <c:v>9432.92</c:v>
                </c:pt>
                <c:pt idx="61931">
                  <c:v>9068.43</c:v>
                </c:pt>
                <c:pt idx="61932">
                  <c:v>10420.31</c:v>
                </c:pt>
                <c:pt idx="61933">
                  <c:v>10257.92</c:v>
                </c:pt>
                <c:pt idx="61934">
                  <c:v>12570.77</c:v>
                </c:pt>
                <c:pt idx="61935">
                  <c:v>12649.82</c:v>
                </c:pt>
                <c:pt idx="61936">
                  <c:v>13651.28</c:v>
                </c:pt>
                <c:pt idx="61937">
                  <c:v>13186.09</c:v>
                </c:pt>
                <c:pt idx="61938">
                  <c:v>14401.51</c:v>
                </c:pt>
                <c:pt idx="61939">
                  <c:v>13389.01</c:v>
                </c:pt>
                <c:pt idx="61940">
                  <c:v>13125.25</c:v>
                </c:pt>
                <c:pt idx="61941">
                  <c:v>13069.58</c:v>
                </c:pt>
                <c:pt idx="61942">
                  <c:v>12501.12</c:v>
                </c:pt>
                <c:pt idx="61943">
                  <c:v>14530.86</c:v>
                </c:pt>
                <c:pt idx="61944">
                  <c:v>14045.62</c:v>
                </c:pt>
                <c:pt idx="61945">
                  <c:v>13990.87</c:v>
                </c:pt>
                <c:pt idx="61946">
                  <c:v>11030.9</c:v>
                </c:pt>
                <c:pt idx="61947">
                  <c:v>14236.86</c:v>
                </c:pt>
                <c:pt idx="61948">
                  <c:v>14615.94</c:v>
                </c:pt>
                <c:pt idx="61949">
                  <c:v>14324.01</c:v>
                </c:pt>
                <c:pt idx="61950">
                  <c:v>12138.11</c:v>
                </c:pt>
                <c:pt idx="61951">
                  <c:v>15376.36</c:v>
                </c:pt>
                <c:pt idx="61952">
                  <c:v>15035.67</c:v>
                </c:pt>
                <c:pt idx="61953">
                  <c:v>13201.94</c:v>
                </c:pt>
                <c:pt idx="61954">
                  <c:v>15590.4</c:v>
                </c:pt>
                <c:pt idx="61955">
                  <c:v>14799.94</c:v>
                </c:pt>
                <c:pt idx="61956">
                  <c:v>14708.11</c:v>
                </c:pt>
                <c:pt idx="61957">
                  <c:v>16038.28</c:v>
                </c:pt>
                <c:pt idx="61958">
                  <c:v>23861.95</c:v>
                </c:pt>
                <c:pt idx="61959">
                  <c:v>14750.02</c:v>
                </c:pt>
                <c:pt idx="61960">
                  <c:v>19929.150000000001</c:v>
                </c:pt>
                <c:pt idx="61961">
                  <c:v>20716.47</c:v>
                </c:pt>
                <c:pt idx="61962">
                  <c:v>37454.400000000001</c:v>
                </c:pt>
                <c:pt idx="61963">
                  <c:v>25906.62</c:v>
                </c:pt>
                <c:pt idx="61964">
                  <c:v>18248.47</c:v>
                </c:pt>
                <c:pt idx="61965">
                  <c:v>17595.28</c:v>
                </c:pt>
                <c:pt idx="61966">
                  <c:v>14877.11</c:v>
                </c:pt>
                <c:pt idx="61967">
                  <c:v>16457.98</c:v>
                </c:pt>
                <c:pt idx="61968">
                  <c:v>15379.24</c:v>
                </c:pt>
                <c:pt idx="61969">
                  <c:v>15477.7</c:v>
                </c:pt>
                <c:pt idx="61970">
                  <c:v>18596.66</c:v>
                </c:pt>
                <c:pt idx="61971">
                  <c:v>19670.32</c:v>
                </c:pt>
                <c:pt idx="61972">
                  <c:v>17265.45</c:v>
                </c:pt>
                <c:pt idx="61973">
                  <c:v>16817.91</c:v>
                </c:pt>
                <c:pt idx="61974">
                  <c:v>20031.169999999998</c:v>
                </c:pt>
                <c:pt idx="61975">
                  <c:v>18085.39</c:v>
                </c:pt>
                <c:pt idx="61976">
                  <c:v>14616.15</c:v>
                </c:pt>
                <c:pt idx="61977">
                  <c:v>16819.79</c:v>
                </c:pt>
                <c:pt idx="61978">
                  <c:v>11646.79</c:v>
                </c:pt>
                <c:pt idx="61979">
                  <c:v>9827.74</c:v>
                </c:pt>
                <c:pt idx="61980">
                  <c:v>9651.18</c:v>
                </c:pt>
                <c:pt idx="61981">
                  <c:v>9581.2900000000009</c:v>
                </c:pt>
                <c:pt idx="61982">
                  <c:v>9612.3700000000008</c:v>
                </c:pt>
                <c:pt idx="61983">
                  <c:v>9535.1</c:v>
                </c:pt>
                <c:pt idx="61984">
                  <c:v>10469.66</c:v>
                </c:pt>
                <c:pt idx="61985">
                  <c:v>12544.98</c:v>
                </c:pt>
                <c:pt idx="61986">
                  <c:v>14152.93</c:v>
                </c:pt>
                <c:pt idx="61987">
                  <c:v>13698.19</c:v>
                </c:pt>
                <c:pt idx="61988">
                  <c:v>15448.9</c:v>
                </c:pt>
                <c:pt idx="61989">
                  <c:v>15688.63</c:v>
                </c:pt>
                <c:pt idx="61990">
                  <c:v>16270.25</c:v>
                </c:pt>
                <c:pt idx="61991">
                  <c:v>14612.05</c:v>
                </c:pt>
                <c:pt idx="61992">
                  <c:v>15099.41</c:v>
                </c:pt>
                <c:pt idx="61993">
                  <c:v>13502.54</c:v>
                </c:pt>
                <c:pt idx="61994">
                  <c:v>13882.8</c:v>
                </c:pt>
                <c:pt idx="61995">
                  <c:v>14598.96</c:v>
                </c:pt>
                <c:pt idx="61996">
                  <c:v>16365.69</c:v>
                </c:pt>
                <c:pt idx="61997">
                  <c:v>13535.45</c:v>
                </c:pt>
                <c:pt idx="61998">
                  <c:v>12594.11</c:v>
                </c:pt>
                <c:pt idx="61999">
                  <c:v>14005.79</c:v>
                </c:pt>
                <c:pt idx="62000">
                  <c:v>12917.27</c:v>
                </c:pt>
                <c:pt idx="62001">
                  <c:v>14951.28</c:v>
                </c:pt>
                <c:pt idx="62002">
                  <c:v>15594.12</c:v>
                </c:pt>
                <c:pt idx="62003">
                  <c:v>13348.07</c:v>
                </c:pt>
                <c:pt idx="62004">
                  <c:v>15149.68</c:v>
                </c:pt>
                <c:pt idx="62005">
                  <c:v>14822.21</c:v>
                </c:pt>
                <c:pt idx="62006">
                  <c:v>15428.12</c:v>
                </c:pt>
                <c:pt idx="62007">
                  <c:v>2803.32</c:v>
                </c:pt>
                <c:pt idx="62008">
                  <c:v>3079.7</c:v>
                </c:pt>
                <c:pt idx="62009">
                  <c:v>2991.22</c:v>
                </c:pt>
                <c:pt idx="62010">
                  <c:v>2309.64</c:v>
                </c:pt>
                <c:pt idx="62011">
                  <c:v>2484.0700000000002</c:v>
                </c:pt>
                <c:pt idx="62012">
                  <c:v>2247.7199999999998</c:v>
                </c:pt>
                <c:pt idx="62013">
                  <c:v>4036.9</c:v>
                </c:pt>
                <c:pt idx="62014">
                  <c:v>3243.27</c:v>
                </c:pt>
                <c:pt idx="62015">
                  <c:v>3930.88</c:v>
                </c:pt>
                <c:pt idx="62016">
                  <c:v>3091.54</c:v>
                </c:pt>
                <c:pt idx="62017">
                  <c:v>1607.1</c:v>
                </c:pt>
                <c:pt idx="62018">
                  <c:v>1408.98</c:v>
                </c:pt>
                <c:pt idx="62019">
                  <c:v>1305.83</c:v>
                </c:pt>
                <c:pt idx="62020">
                  <c:v>1084.27</c:v>
                </c:pt>
                <c:pt idx="62021">
                  <c:v>965.98</c:v>
                </c:pt>
                <c:pt idx="62022">
                  <c:v>1234.94</c:v>
                </c:pt>
                <c:pt idx="62023">
                  <c:v>1057.06</c:v>
                </c:pt>
                <c:pt idx="62024">
                  <c:v>1689.28</c:v>
                </c:pt>
                <c:pt idx="62025">
                  <c:v>1327.8</c:v>
                </c:pt>
                <c:pt idx="62026">
                  <c:v>1389.3</c:v>
                </c:pt>
                <c:pt idx="62027">
                  <c:v>1992.08</c:v>
                </c:pt>
                <c:pt idx="62028">
                  <c:v>1561.31</c:v>
                </c:pt>
                <c:pt idx="62029">
                  <c:v>1959.68</c:v>
                </c:pt>
                <c:pt idx="62030">
                  <c:v>1522.67</c:v>
                </c:pt>
                <c:pt idx="62031">
                  <c:v>1811.37</c:v>
                </c:pt>
                <c:pt idx="62032">
                  <c:v>2205.2600000000002</c:v>
                </c:pt>
                <c:pt idx="62033">
                  <c:v>2236.84</c:v>
                </c:pt>
                <c:pt idx="62034">
                  <c:v>2485.56</c:v>
                </c:pt>
                <c:pt idx="62035">
                  <c:v>2616.1799999999998</c:v>
                </c:pt>
                <c:pt idx="62036">
                  <c:v>2821.3</c:v>
                </c:pt>
                <c:pt idx="62037">
                  <c:v>1830.62</c:v>
                </c:pt>
                <c:pt idx="62038">
                  <c:v>1460.37</c:v>
                </c:pt>
                <c:pt idx="62039">
                  <c:v>1693.57</c:v>
                </c:pt>
                <c:pt idx="62040">
                  <c:v>1644.01</c:v>
                </c:pt>
                <c:pt idx="62041">
                  <c:v>1187.19</c:v>
                </c:pt>
                <c:pt idx="62042">
                  <c:v>1647.42</c:v>
                </c:pt>
                <c:pt idx="62043">
                  <c:v>1902.12</c:v>
                </c:pt>
                <c:pt idx="62044">
                  <c:v>1787.41</c:v>
                </c:pt>
                <c:pt idx="62045">
                  <c:v>2476.29</c:v>
                </c:pt>
                <c:pt idx="62046">
                  <c:v>1292.6500000000001</c:v>
                </c:pt>
                <c:pt idx="62047">
                  <c:v>1778.62</c:v>
                </c:pt>
                <c:pt idx="62048">
                  <c:v>1999.81</c:v>
                </c:pt>
                <c:pt idx="62049">
                  <c:v>5407.55</c:v>
                </c:pt>
                <c:pt idx="62050">
                  <c:v>2449.73</c:v>
                </c:pt>
                <c:pt idx="62051">
                  <c:v>2642.23</c:v>
                </c:pt>
                <c:pt idx="62052">
                  <c:v>3308.94</c:v>
                </c:pt>
                <c:pt idx="62053">
                  <c:v>5930.25</c:v>
                </c:pt>
                <c:pt idx="62054">
                  <c:v>4384.12</c:v>
                </c:pt>
                <c:pt idx="62055">
                  <c:v>2108.96</c:v>
                </c:pt>
                <c:pt idx="62056">
                  <c:v>2247.38</c:v>
                </c:pt>
                <c:pt idx="62057">
                  <c:v>2261.41</c:v>
                </c:pt>
                <c:pt idx="62058">
                  <c:v>2117.41</c:v>
                </c:pt>
                <c:pt idx="62059">
                  <c:v>2045.26</c:v>
                </c:pt>
                <c:pt idx="62060">
                  <c:v>2476.44</c:v>
                </c:pt>
                <c:pt idx="62061">
                  <c:v>2316.5700000000002</c:v>
                </c:pt>
                <c:pt idx="62062">
                  <c:v>2154.2800000000002</c:v>
                </c:pt>
                <c:pt idx="62063">
                  <c:v>2525.5</c:v>
                </c:pt>
                <c:pt idx="62064">
                  <c:v>3303.89</c:v>
                </c:pt>
                <c:pt idx="62065">
                  <c:v>4441.8100000000004</c:v>
                </c:pt>
                <c:pt idx="62066">
                  <c:v>2775.52</c:v>
                </c:pt>
                <c:pt idx="62067">
                  <c:v>2727.59</c:v>
                </c:pt>
                <c:pt idx="62068">
                  <c:v>2518.5500000000002</c:v>
                </c:pt>
                <c:pt idx="62069">
                  <c:v>1302.4100000000001</c:v>
                </c:pt>
                <c:pt idx="62070">
                  <c:v>1795.87</c:v>
                </c:pt>
                <c:pt idx="62071">
                  <c:v>1185.51</c:v>
                </c:pt>
                <c:pt idx="62072">
                  <c:v>1156.57</c:v>
                </c:pt>
                <c:pt idx="62073">
                  <c:v>1068.3699999999999</c:v>
                </c:pt>
                <c:pt idx="62074">
                  <c:v>1221.29</c:v>
                </c:pt>
                <c:pt idx="62075">
                  <c:v>1305.9100000000001</c:v>
                </c:pt>
                <c:pt idx="62076">
                  <c:v>1326.16</c:v>
                </c:pt>
                <c:pt idx="62077">
                  <c:v>1731.27</c:v>
                </c:pt>
                <c:pt idx="62078">
                  <c:v>1837.97</c:v>
                </c:pt>
                <c:pt idx="62079">
                  <c:v>2047.67</c:v>
                </c:pt>
                <c:pt idx="62080">
                  <c:v>1867.8</c:v>
                </c:pt>
                <c:pt idx="62081">
                  <c:v>2396.63</c:v>
                </c:pt>
                <c:pt idx="62082">
                  <c:v>2121.69</c:v>
                </c:pt>
                <c:pt idx="62083">
                  <c:v>1970.23</c:v>
                </c:pt>
                <c:pt idx="62084">
                  <c:v>2425.81</c:v>
                </c:pt>
                <c:pt idx="62085">
                  <c:v>2719.89</c:v>
                </c:pt>
                <c:pt idx="62086">
                  <c:v>2591.17</c:v>
                </c:pt>
                <c:pt idx="62087">
                  <c:v>3767.04</c:v>
                </c:pt>
                <c:pt idx="62088">
                  <c:v>3388.74</c:v>
                </c:pt>
                <c:pt idx="62089">
                  <c:v>2648.83</c:v>
                </c:pt>
                <c:pt idx="62090">
                  <c:v>2494.5</c:v>
                </c:pt>
                <c:pt idx="62091">
                  <c:v>2388.86</c:v>
                </c:pt>
                <c:pt idx="62092">
                  <c:v>2647.97</c:v>
                </c:pt>
                <c:pt idx="62093">
                  <c:v>1890.27</c:v>
                </c:pt>
                <c:pt idx="62094">
                  <c:v>3434.54</c:v>
                </c:pt>
                <c:pt idx="62095">
                  <c:v>3507.26</c:v>
                </c:pt>
                <c:pt idx="62096">
                  <c:v>2747.85</c:v>
                </c:pt>
                <c:pt idx="62097">
                  <c:v>2642.96</c:v>
                </c:pt>
                <c:pt idx="62098">
                  <c:v>3207.08</c:v>
                </c:pt>
                <c:pt idx="62099">
                  <c:v>3601.89</c:v>
                </c:pt>
                <c:pt idx="62100">
                  <c:v>2893.95</c:v>
                </c:pt>
                <c:pt idx="62101">
                  <c:v>7112.5</c:v>
                </c:pt>
                <c:pt idx="62102">
                  <c:v>2877.7</c:v>
                </c:pt>
                <c:pt idx="62103">
                  <c:v>4733.22</c:v>
                </c:pt>
                <c:pt idx="62104">
                  <c:v>4764.6499999999996</c:v>
                </c:pt>
                <c:pt idx="62105">
                  <c:v>8200.2199999999993</c:v>
                </c:pt>
                <c:pt idx="62106">
                  <c:v>5399.29</c:v>
                </c:pt>
                <c:pt idx="62107">
                  <c:v>3143.83</c:v>
                </c:pt>
                <c:pt idx="62108">
                  <c:v>2430.62</c:v>
                </c:pt>
                <c:pt idx="62109">
                  <c:v>3257.42</c:v>
                </c:pt>
                <c:pt idx="62110">
                  <c:v>2421.64</c:v>
                </c:pt>
                <c:pt idx="62111">
                  <c:v>2589.6</c:v>
                </c:pt>
                <c:pt idx="62112">
                  <c:v>3701.4</c:v>
                </c:pt>
                <c:pt idx="62113">
                  <c:v>4546.32</c:v>
                </c:pt>
                <c:pt idx="62114">
                  <c:v>4748.6099999999997</c:v>
                </c:pt>
                <c:pt idx="62115">
                  <c:v>3222.08</c:v>
                </c:pt>
                <c:pt idx="62116">
                  <c:v>3509.01</c:v>
                </c:pt>
                <c:pt idx="62117">
                  <c:v>5094.6099999999997</c:v>
                </c:pt>
                <c:pt idx="62118">
                  <c:v>3439.9</c:v>
                </c:pt>
                <c:pt idx="62119">
                  <c:v>4060.84</c:v>
                </c:pt>
                <c:pt idx="62120">
                  <c:v>4254.13</c:v>
                </c:pt>
                <c:pt idx="62121">
                  <c:v>3490.23</c:v>
                </c:pt>
                <c:pt idx="62122">
                  <c:v>1353.63</c:v>
                </c:pt>
                <c:pt idx="62123">
                  <c:v>1421.23</c:v>
                </c:pt>
                <c:pt idx="62124">
                  <c:v>1390.72</c:v>
                </c:pt>
                <c:pt idx="62125">
                  <c:v>1187.8900000000001</c:v>
                </c:pt>
                <c:pt idx="62126">
                  <c:v>1206.02</c:v>
                </c:pt>
                <c:pt idx="62127">
                  <c:v>1236.67</c:v>
                </c:pt>
                <c:pt idx="62128">
                  <c:v>1927.68</c:v>
                </c:pt>
                <c:pt idx="62129">
                  <c:v>1829.54</c:v>
                </c:pt>
                <c:pt idx="62130">
                  <c:v>1687.65</c:v>
                </c:pt>
                <c:pt idx="62131">
                  <c:v>2128.11</c:v>
                </c:pt>
                <c:pt idx="62132">
                  <c:v>2201.0500000000002</c:v>
                </c:pt>
                <c:pt idx="62133">
                  <c:v>2629.29</c:v>
                </c:pt>
                <c:pt idx="62134">
                  <c:v>2307</c:v>
                </c:pt>
                <c:pt idx="62135">
                  <c:v>1900.82</c:v>
                </c:pt>
                <c:pt idx="62136">
                  <c:v>2625.4</c:v>
                </c:pt>
                <c:pt idx="62137">
                  <c:v>2973.1</c:v>
                </c:pt>
                <c:pt idx="62138">
                  <c:v>2707.82</c:v>
                </c:pt>
                <c:pt idx="62139">
                  <c:v>4017.17</c:v>
                </c:pt>
                <c:pt idx="62140">
                  <c:v>2831.22</c:v>
                </c:pt>
                <c:pt idx="62141">
                  <c:v>2871.03</c:v>
                </c:pt>
                <c:pt idx="62142">
                  <c:v>2307.85</c:v>
                </c:pt>
                <c:pt idx="62143">
                  <c:v>1830.69</c:v>
                </c:pt>
                <c:pt idx="62144">
                  <c:v>1567.91</c:v>
                </c:pt>
                <c:pt idx="62145">
                  <c:v>2105.75</c:v>
                </c:pt>
                <c:pt idx="62146">
                  <c:v>1360.61</c:v>
                </c:pt>
                <c:pt idx="62147">
                  <c:v>2447.3000000000002</c:v>
                </c:pt>
                <c:pt idx="62148">
                  <c:v>2824.08</c:v>
                </c:pt>
                <c:pt idx="62149">
                  <c:v>2920.9</c:v>
                </c:pt>
                <c:pt idx="62150">
                  <c:v>5976.56</c:v>
                </c:pt>
                <c:pt idx="62151">
                  <c:v>6597.5</c:v>
                </c:pt>
                <c:pt idx="62152">
                  <c:v>6560.91</c:v>
                </c:pt>
                <c:pt idx="62153">
                  <c:v>5921.5</c:v>
                </c:pt>
                <c:pt idx="62154">
                  <c:v>5679.25</c:v>
                </c:pt>
                <c:pt idx="62155">
                  <c:v>5765.75</c:v>
                </c:pt>
                <c:pt idx="62156">
                  <c:v>7997.31</c:v>
                </c:pt>
                <c:pt idx="62157">
                  <c:v>6755.5</c:v>
                </c:pt>
                <c:pt idx="62158">
                  <c:v>7703.25</c:v>
                </c:pt>
                <c:pt idx="62159">
                  <c:v>6606.25</c:v>
                </c:pt>
                <c:pt idx="62160">
                  <c:v>5729.5</c:v>
                </c:pt>
                <c:pt idx="62161">
                  <c:v>5421</c:v>
                </c:pt>
                <c:pt idx="62162">
                  <c:v>5170</c:v>
                </c:pt>
                <c:pt idx="62163">
                  <c:v>4117.5</c:v>
                </c:pt>
                <c:pt idx="62164">
                  <c:v>3180.75</c:v>
                </c:pt>
                <c:pt idx="62165">
                  <c:v>3940.45</c:v>
                </c:pt>
                <c:pt idx="62166">
                  <c:v>3813.35</c:v>
                </c:pt>
                <c:pt idx="62167">
                  <c:v>2966.7</c:v>
                </c:pt>
                <c:pt idx="62168">
                  <c:v>3864.75</c:v>
                </c:pt>
                <c:pt idx="62169">
                  <c:v>4508.1000000000004</c:v>
                </c:pt>
                <c:pt idx="62170">
                  <c:v>4484.3500000000004</c:v>
                </c:pt>
                <c:pt idx="62171">
                  <c:v>4195.25</c:v>
                </c:pt>
                <c:pt idx="62172">
                  <c:v>5193.75</c:v>
                </c:pt>
                <c:pt idx="62173">
                  <c:v>4225</c:v>
                </c:pt>
                <c:pt idx="62174">
                  <c:v>4749.55</c:v>
                </c:pt>
                <c:pt idx="62175">
                  <c:v>5394.52</c:v>
                </c:pt>
                <c:pt idx="62176">
                  <c:v>5471.69</c:v>
                </c:pt>
                <c:pt idx="62177">
                  <c:v>5445.91</c:v>
                </c:pt>
                <c:pt idx="62178">
                  <c:v>4866.87</c:v>
                </c:pt>
                <c:pt idx="62179">
                  <c:v>4550.72</c:v>
                </c:pt>
                <c:pt idx="62180">
                  <c:v>3833.06</c:v>
                </c:pt>
                <c:pt idx="62181">
                  <c:v>3434.61</c:v>
                </c:pt>
                <c:pt idx="62182">
                  <c:v>3573.64</c:v>
                </c:pt>
                <c:pt idx="62183">
                  <c:v>4670.6899999999996</c:v>
                </c:pt>
                <c:pt idx="62184">
                  <c:v>3518.27</c:v>
                </c:pt>
                <c:pt idx="62185">
                  <c:v>4115.45</c:v>
                </c:pt>
                <c:pt idx="62186">
                  <c:v>4219.6000000000004</c:v>
                </c:pt>
                <c:pt idx="62187">
                  <c:v>4671.71</c:v>
                </c:pt>
                <c:pt idx="62188">
                  <c:v>9269.66</c:v>
                </c:pt>
                <c:pt idx="62189">
                  <c:v>5309.52</c:v>
                </c:pt>
                <c:pt idx="62190">
                  <c:v>5922.14</c:v>
                </c:pt>
                <c:pt idx="62191">
                  <c:v>5799.91</c:v>
                </c:pt>
                <c:pt idx="62192">
                  <c:v>9335.16</c:v>
                </c:pt>
                <c:pt idx="62193">
                  <c:v>4977.5</c:v>
                </c:pt>
                <c:pt idx="62194">
                  <c:v>6430.8</c:v>
                </c:pt>
                <c:pt idx="62195">
                  <c:v>8601.8700000000008</c:v>
                </c:pt>
                <c:pt idx="62196">
                  <c:v>12075.42</c:v>
                </c:pt>
                <c:pt idx="62197">
                  <c:v>8134.22</c:v>
                </c:pt>
                <c:pt idx="62198">
                  <c:v>5413.71</c:v>
                </c:pt>
                <c:pt idx="62199">
                  <c:v>4560.8900000000003</c:v>
                </c:pt>
                <c:pt idx="62200">
                  <c:v>4210.6099999999997</c:v>
                </c:pt>
                <c:pt idx="62201">
                  <c:v>3984.04</c:v>
                </c:pt>
                <c:pt idx="62202">
                  <c:v>3794.74</c:v>
                </c:pt>
                <c:pt idx="62203">
                  <c:v>4157.55</c:v>
                </c:pt>
                <c:pt idx="62204">
                  <c:v>4255.9799999999996</c:v>
                </c:pt>
                <c:pt idx="62205">
                  <c:v>4721.1099999999997</c:v>
                </c:pt>
                <c:pt idx="62206">
                  <c:v>5001.5</c:v>
                </c:pt>
                <c:pt idx="62207">
                  <c:v>4533.62</c:v>
                </c:pt>
                <c:pt idx="62208">
                  <c:v>5619.07</c:v>
                </c:pt>
                <c:pt idx="62209">
                  <c:v>3851.6</c:v>
                </c:pt>
                <c:pt idx="62210">
                  <c:v>4483.3999999999996</c:v>
                </c:pt>
                <c:pt idx="62211">
                  <c:v>3688.57</c:v>
                </c:pt>
                <c:pt idx="62212">
                  <c:v>2978.67</c:v>
                </c:pt>
                <c:pt idx="62213">
                  <c:v>3709.08</c:v>
                </c:pt>
                <c:pt idx="62214">
                  <c:v>2952.28</c:v>
                </c:pt>
                <c:pt idx="62215">
                  <c:v>2371.89</c:v>
                </c:pt>
                <c:pt idx="62216">
                  <c:v>2871.78</c:v>
                </c:pt>
                <c:pt idx="62217">
                  <c:v>3295.24</c:v>
                </c:pt>
                <c:pt idx="62218">
                  <c:v>3234.83</c:v>
                </c:pt>
                <c:pt idx="62219">
                  <c:v>3332.93</c:v>
                </c:pt>
                <c:pt idx="62220">
                  <c:v>4571.6899999999996</c:v>
                </c:pt>
                <c:pt idx="62221">
                  <c:v>4522.5600000000004</c:v>
                </c:pt>
                <c:pt idx="62222">
                  <c:v>4870.5200000000004</c:v>
                </c:pt>
                <c:pt idx="62223">
                  <c:v>4924.82</c:v>
                </c:pt>
                <c:pt idx="62224">
                  <c:v>5521.46</c:v>
                </c:pt>
                <c:pt idx="62225">
                  <c:v>5446.09</c:v>
                </c:pt>
                <c:pt idx="62226">
                  <c:v>4487.1000000000004</c:v>
                </c:pt>
                <c:pt idx="62227">
                  <c:v>5105.2700000000004</c:v>
                </c:pt>
                <c:pt idx="62228">
                  <c:v>5044.17</c:v>
                </c:pt>
                <c:pt idx="62229">
                  <c:v>4691.8999999999996</c:v>
                </c:pt>
                <c:pt idx="62230">
                  <c:v>5155.53</c:v>
                </c:pt>
                <c:pt idx="62231">
                  <c:v>4746.91</c:v>
                </c:pt>
                <c:pt idx="62232">
                  <c:v>3899.7</c:v>
                </c:pt>
                <c:pt idx="62233">
                  <c:v>5564.07</c:v>
                </c:pt>
                <c:pt idx="62234">
                  <c:v>3644.42</c:v>
                </c:pt>
                <c:pt idx="62235">
                  <c:v>3606.95</c:v>
                </c:pt>
                <c:pt idx="62236">
                  <c:v>3471.56</c:v>
                </c:pt>
                <c:pt idx="62237">
                  <c:v>4077.36</c:v>
                </c:pt>
                <c:pt idx="62238">
                  <c:v>4868.6000000000004</c:v>
                </c:pt>
                <c:pt idx="62239">
                  <c:v>4066.72</c:v>
                </c:pt>
                <c:pt idx="62240">
                  <c:v>6259.19</c:v>
                </c:pt>
                <c:pt idx="62241">
                  <c:v>6072.87</c:v>
                </c:pt>
                <c:pt idx="62242">
                  <c:v>5147.1400000000003</c:v>
                </c:pt>
                <c:pt idx="62243">
                  <c:v>5534.64</c:v>
                </c:pt>
                <c:pt idx="62244">
                  <c:v>8456.35</c:v>
                </c:pt>
                <c:pt idx="62245">
                  <c:v>4948.83</c:v>
                </c:pt>
                <c:pt idx="62246">
                  <c:v>6180.71</c:v>
                </c:pt>
                <c:pt idx="62247">
                  <c:v>7575.23</c:v>
                </c:pt>
                <c:pt idx="62248">
                  <c:v>11849.34</c:v>
                </c:pt>
                <c:pt idx="62249">
                  <c:v>8954.9500000000007</c:v>
                </c:pt>
                <c:pt idx="62250">
                  <c:v>5316.44</c:v>
                </c:pt>
                <c:pt idx="62251">
                  <c:v>6367.97</c:v>
                </c:pt>
                <c:pt idx="62252">
                  <c:v>6795.77</c:v>
                </c:pt>
                <c:pt idx="62253">
                  <c:v>5629.36</c:v>
                </c:pt>
                <c:pt idx="62254">
                  <c:v>5518.96</c:v>
                </c:pt>
                <c:pt idx="62255">
                  <c:v>5873.89</c:v>
                </c:pt>
                <c:pt idx="62256">
                  <c:v>6665.93</c:v>
                </c:pt>
                <c:pt idx="62257">
                  <c:v>6180.28</c:v>
                </c:pt>
                <c:pt idx="62258">
                  <c:v>6067.6</c:v>
                </c:pt>
                <c:pt idx="62259">
                  <c:v>5164.0200000000004</c:v>
                </c:pt>
                <c:pt idx="62260">
                  <c:v>8538.06</c:v>
                </c:pt>
                <c:pt idx="62261">
                  <c:v>6311.82</c:v>
                </c:pt>
                <c:pt idx="62262">
                  <c:v>6870.6</c:v>
                </c:pt>
                <c:pt idx="62263">
                  <c:v>7271.87</c:v>
                </c:pt>
                <c:pt idx="62264">
                  <c:v>4568.6499999999996</c:v>
                </c:pt>
                <c:pt idx="62265">
                  <c:v>3497.8</c:v>
                </c:pt>
                <c:pt idx="62266">
                  <c:v>3643.43</c:v>
                </c:pt>
                <c:pt idx="62267">
                  <c:v>3331.1</c:v>
                </c:pt>
                <c:pt idx="62268">
                  <c:v>3557.17</c:v>
                </c:pt>
                <c:pt idx="62269">
                  <c:v>3400.15</c:v>
                </c:pt>
                <c:pt idx="62270">
                  <c:v>3388.11</c:v>
                </c:pt>
                <c:pt idx="62271">
                  <c:v>4568.05</c:v>
                </c:pt>
                <c:pt idx="62272">
                  <c:v>5723.91</c:v>
                </c:pt>
                <c:pt idx="62273">
                  <c:v>5720.27</c:v>
                </c:pt>
                <c:pt idx="62274">
                  <c:v>6495.61</c:v>
                </c:pt>
                <c:pt idx="62275">
                  <c:v>6244.52</c:v>
                </c:pt>
                <c:pt idx="62276">
                  <c:v>6795.74</c:v>
                </c:pt>
                <c:pt idx="62277">
                  <c:v>6466.3</c:v>
                </c:pt>
                <c:pt idx="62278">
                  <c:v>5972.28</c:v>
                </c:pt>
                <c:pt idx="62279">
                  <c:v>5469.27</c:v>
                </c:pt>
                <c:pt idx="62280">
                  <c:v>6771.1</c:v>
                </c:pt>
                <c:pt idx="62281">
                  <c:v>5897.86</c:v>
                </c:pt>
                <c:pt idx="62282">
                  <c:v>5319.71</c:v>
                </c:pt>
                <c:pt idx="62283">
                  <c:v>5701.83</c:v>
                </c:pt>
                <c:pt idx="62284">
                  <c:v>4421.93</c:v>
                </c:pt>
                <c:pt idx="62285">
                  <c:v>4578.79</c:v>
                </c:pt>
                <c:pt idx="62286">
                  <c:v>3667.21</c:v>
                </c:pt>
                <c:pt idx="62287">
                  <c:v>4138.08</c:v>
                </c:pt>
                <c:pt idx="62288">
                  <c:v>4918.21</c:v>
                </c:pt>
                <c:pt idx="62289">
                  <c:v>4494.47</c:v>
                </c:pt>
                <c:pt idx="62290">
                  <c:v>4128.09</c:v>
                </c:pt>
                <c:pt idx="62291">
                  <c:v>5124.93</c:v>
                </c:pt>
                <c:pt idx="62292">
                  <c:v>4845.01</c:v>
                </c:pt>
                <c:pt idx="62293">
                  <c:v>2143.81</c:v>
                </c:pt>
                <c:pt idx="62294">
                  <c:v>2541.63</c:v>
                </c:pt>
                <c:pt idx="62295">
                  <c:v>2155.77</c:v>
                </c:pt>
                <c:pt idx="62296">
                  <c:v>2140.73</c:v>
                </c:pt>
                <c:pt idx="62297">
                  <c:v>1908.63</c:v>
                </c:pt>
                <c:pt idx="62298">
                  <c:v>2367.2800000000002</c:v>
                </c:pt>
                <c:pt idx="62299">
                  <c:v>2387.58</c:v>
                </c:pt>
                <c:pt idx="62300">
                  <c:v>2251.81</c:v>
                </c:pt>
                <c:pt idx="62301">
                  <c:v>2939.45</c:v>
                </c:pt>
                <c:pt idx="62302">
                  <c:v>2282.33</c:v>
                </c:pt>
                <c:pt idx="62303">
                  <c:v>2252.33</c:v>
                </c:pt>
                <c:pt idx="62304">
                  <c:v>1678.63</c:v>
                </c:pt>
                <c:pt idx="62305">
                  <c:v>1664.78</c:v>
                </c:pt>
                <c:pt idx="62306">
                  <c:v>1473.19</c:v>
                </c:pt>
                <c:pt idx="62307">
                  <c:v>1609.3</c:v>
                </c:pt>
                <c:pt idx="62308">
                  <c:v>1193.29</c:v>
                </c:pt>
                <c:pt idx="62309">
                  <c:v>898.8</c:v>
                </c:pt>
                <c:pt idx="62310">
                  <c:v>1128.51</c:v>
                </c:pt>
                <c:pt idx="62311">
                  <c:v>1081.3900000000001</c:v>
                </c:pt>
                <c:pt idx="62312">
                  <c:v>1143.54</c:v>
                </c:pt>
                <c:pt idx="62313">
                  <c:v>1526.33</c:v>
                </c:pt>
                <c:pt idx="62314">
                  <c:v>1202.28</c:v>
                </c:pt>
                <c:pt idx="62315">
                  <c:v>1757.89</c:v>
                </c:pt>
                <c:pt idx="62316">
                  <c:v>1317.48</c:v>
                </c:pt>
                <c:pt idx="62317">
                  <c:v>1654.16</c:v>
                </c:pt>
                <c:pt idx="62318">
                  <c:v>1693.95</c:v>
                </c:pt>
                <c:pt idx="62319">
                  <c:v>1974.33</c:v>
                </c:pt>
                <c:pt idx="62320">
                  <c:v>1669.83</c:v>
                </c:pt>
                <c:pt idx="62321">
                  <c:v>1642.49</c:v>
                </c:pt>
                <c:pt idx="62322">
                  <c:v>1292.5999999999999</c:v>
                </c:pt>
                <c:pt idx="62323">
                  <c:v>1303.78</c:v>
                </c:pt>
                <c:pt idx="62324">
                  <c:v>1735.95</c:v>
                </c:pt>
                <c:pt idx="62325">
                  <c:v>1592.2</c:v>
                </c:pt>
                <c:pt idx="62326">
                  <c:v>1669.19</c:v>
                </c:pt>
                <c:pt idx="62327">
                  <c:v>1214.0899999999999</c:v>
                </c:pt>
                <c:pt idx="62328">
                  <c:v>2207.94</c:v>
                </c:pt>
                <c:pt idx="62329">
                  <c:v>1717.53</c:v>
                </c:pt>
                <c:pt idx="62330">
                  <c:v>1607.18</c:v>
                </c:pt>
                <c:pt idx="62331">
                  <c:v>2089.06</c:v>
                </c:pt>
                <c:pt idx="62332">
                  <c:v>1774.86</c:v>
                </c:pt>
                <c:pt idx="62333">
                  <c:v>1351.98</c:v>
                </c:pt>
                <c:pt idx="62334">
                  <c:v>1445.3</c:v>
                </c:pt>
                <c:pt idx="62335">
                  <c:v>4982.68</c:v>
                </c:pt>
                <c:pt idx="62336">
                  <c:v>2243.1</c:v>
                </c:pt>
                <c:pt idx="62337">
                  <c:v>2566</c:v>
                </c:pt>
                <c:pt idx="62338">
                  <c:v>2738.4</c:v>
                </c:pt>
                <c:pt idx="62339">
                  <c:v>3832.96</c:v>
                </c:pt>
                <c:pt idx="62340">
                  <c:v>2199.02</c:v>
                </c:pt>
                <c:pt idx="62341">
                  <c:v>2079.25</c:v>
                </c:pt>
                <c:pt idx="62342">
                  <c:v>1848.03</c:v>
                </c:pt>
                <c:pt idx="62343">
                  <c:v>2124.9899999999998</c:v>
                </c:pt>
                <c:pt idx="62344">
                  <c:v>2034.43</c:v>
                </c:pt>
                <c:pt idx="62345">
                  <c:v>2060.87</c:v>
                </c:pt>
                <c:pt idx="62346">
                  <c:v>2167.1999999999998</c:v>
                </c:pt>
                <c:pt idx="62347">
                  <c:v>1856.37</c:v>
                </c:pt>
                <c:pt idx="62348">
                  <c:v>2221.0300000000002</c:v>
                </c:pt>
                <c:pt idx="62349">
                  <c:v>2631.31</c:v>
                </c:pt>
                <c:pt idx="62350">
                  <c:v>2782.57</c:v>
                </c:pt>
                <c:pt idx="62351">
                  <c:v>2694.81</c:v>
                </c:pt>
                <c:pt idx="62352">
                  <c:v>2333.38</c:v>
                </c:pt>
                <c:pt idx="62353">
                  <c:v>1564.23</c:v>
                </c:pt>
                <c:pt idx="62354">
                  <c:v>2113.73</c:v>
                </c:pt>
                <c:pt idx="62355">
                  <c:v>1618.37</c:v>
                </c:pt>
                <c:pt idx="62356">
                  <c:v>1934.38</c:v>
                </c:pt>
                <c:pt idx="62357">
                  <c:v>1266.4100000000001</c:v>
                </c:pt>
                <c:pt idx="62358">
                  <c:v>1214.74</c:v>
                </c:pt>
                <c:pt idx="62359">
                  <c:v>1571.8</c:v>
                </c:pt>
                <c:pt idx="62360">
                  <c:v>1216.6600000000001</c:v>
                </c:pt>
                <c:pt idx="62361">
                  <c:v>1161.97</c:v>
                </c:pt>
                <c:pt idx="62362">
                  <c:v>1471.01</c:v>
                </c:pt>
                <c:pt idx="62363">
                  <c:v>1537.62</c:v>
                </c:pt>
                <c:pt idx="62364">
                  <c:v>1625.42</c:v>
                </c:pt>
                <c:pt idx="62365">
                  <c:v>1667.87</c:v>
                </c:pt>
                <c:pt idx="62366">
                  <c:v>1554.72</c:v>
                </c:pt>
                <c:pt idx="62367">
                  <c:v>1704.03</c:v>
                </c:pt>
                <c:pt idx="62368">
                  <c:v>2014.77</c:v>
                </c:pt>
                <c:pt idx="62369">
                  <c:v>1688.05</c:v>
                </c:pt>
                <c:pt idx="62370">
                  <c:v>1622.04</c:v>
                </c:pt>
                <c:pt idx="62371">
                  <c:v>1953.82</c:v>
                </c:pt>
                <c:pt idx="62372">
                  <c:v>1587.95</c:v>
                </c:pt>
                <c:pt idx="62373">
                  <c:v>1532.43</c:v>
                </c:pt>
                <c:pt idx="62374">
                  <c:v>1706.11</c:v>
                </c:pt>
                <c:pt idx="62375">
                  <c:v>1831.11</c:v>
                </c:pt>
                <c:pt idx="62376">
                  <c:v>2321.66</c:v>
                </c:pt>
                <c:pt idx="62377">
                  <c:v>1666.63</c:v>
                </c:pt>
                <c:pt idx="62378">
                  <c:v>1666.48</c:v>
                </c:pt>
                <c:pt idx="62379">
                  <c:v>1527.77</c:v>
                </c:pt>
                <c:pt idx="62380">
                  <c:v>1935.77</c:v>
                </c:pt>
                <c:pt idx="62381">
                  <c:v>2417.62</c:v>
                </c:pt>
                <c:pt idx="62382">
                  <c:v>2067.61</c:v>
                </c:pt>
                <c:pt idx="62383">
                  <c:v>2575.8000000000002</c:v>
                </c:pt>
                <c:pt idx="62384">
                  <c:v>2590.8000000000002</c:v>
                </c:pt>
                <c:pt idx="62385">
                  <c:v>2303.33</c:v>
                </c:pt>
                <c:pt idx="62386">
                  <c:v>1717.6</c:v>
                </c:pt>
                <c:pt idx="62387">
                  <c:v>2879.47</c:v>
                </c:pt>
                <c:pt idx="62388">
                  <c:v>2470.25</c:v>
                </c:pt>
                <c:pt idx="62389">
                  <c:v>2596.36</c:v>
                </c:pt>
                <c:pt idx="62390">
                  <c:v>2482.9899999999998</c:v>
                </c:pt>
                <c:pt idx="62391">
                  <c:v>3801.57</c:v>
                </c:pt>
                <c:pt idx="62392">
                  <c:v>3214.08</c:v>
                </c:pt>
                <c:pt idx="62393">
                  <c:v>1828.61</c:v>
                </c:pt>
                <c:pt idx="62394">
                  <c:v>1593.74</c:v>
                </c:pt>
                <c:pt idx="62395">
                  <c:v>1778.05</c:v>
                </c:pt>
                <c:pt idx="62396">
                  <c:v>1332.5</c:v>
                </c:pt>
                <c:pt idx="62397">
                  <c:v>2231.91</c:v>
                </c:pt>
                <c:pt idx="62398">
                  <c:v>2196.63</c:v>
                </c:pt>
                <c:pt idx="62399">
                  <c:v>2419.5700000000002</c:v>
                </c:pt>
                <c:pt idx="62400">
                  <c:v>2494.75</c:v>
                </c:pt>
                <c:pt idx="62401">
                  <c:v>1956.65</c:v>
                </c:pt>
                <c:pt idx="62402">
                  <c:v>1912.23</c:v>
                </c:pt>
                <c:pt idx="62403">
                  <c:v>2181.91</c:v>
                </c:pt>
                <c:pt idx="62404">
                  <c:v>2084.52</c:v>
                </c:pt>
                <c:pt idx="62405">
                  <c:v>1912.67</c:v>
                </c:pt>
                <c:pt idx="62406">
                  <c:v>2461.8200000000002</c:v>
                </c:pt>
                <c:pt idx="62407">
                  <c:v>2057.9</c:v>
                </c:pt>
                <c:pt idx="62408">
                  <c:v>1819.76</c:v>
                </c:pt>
                <c:pt idx="62409">
                  <c:v>1495.24</c:v>
                </c:pt>
                <c:pt idx="62410">
                  <c:v>1113.1600000000001</c:v>
                </c:pt>
                <c:pt idx="62411">
                  <c:v>1145.9000000000001</c:v>
                </c:pt>
                <c:pt idx="62412">
                  <c:v>1364.41</c:v>
                </c:pt>
                <c:pt idx="62413">
                  <c:v>1322.16</c:v>
                </c:pt>
                <c:pt idx="62414">
                  <c:v>1441.22</c:v>
                </c:pt>
                <c:pt idx="62415">
                  <c:v>1677.1</c:v>
                </c:pt>
                <c:pt idx="62416">
                  <c:v>1483.28</c:v>
                </c:pt>
                <c:pt idx="62417">
                  <c:v>1667.42</c:v>
                </c:pt>
                <c:pt idx="62418">
                  <c:v>1700.39</c:v>
                </c:pt>
                <c:pt idx="62419">
                  <c:v>1913.06</c:v>
                </c:pt>
                <c:pt idx="62420">
                  <c:v>1799.1</c:v>
                </c:pt>
                <c:pt idx="62421">
                  <c:v>1692.33</c:v>
                </c:pt>
                <c:pt idx="62422">
                  <c:v>2005.12</c:v>
                </c:pt>
                <c:pt idx="62423">
                  <c:v>1659.99</c:v>
                </c:pt>
                <c:pt idx="62424">
                  <c:v>2371.34</c:v>
                </c:pt>
                <c:pt idx="62425">
                  <c:v>2122.29</c:v>
                </c:pt>
                <c:pt idx="62426">
                  <c:v>2536.77</c:v>
                </c:pt>
                <c:pt idx="62427">
                  <c:v>2197.85</c:v>
                </c:pt>
                <c:pt idx="62428">
                  <c:v>2425.79</c:v>
                </c:pt>
                <c:pt idx="62429">
                  <c:v>1781.65</c:v>
                </c:pt>
                <c:pt idx="62430">
                  <c:v>1825.08</c:v>
                </c:pt>
                <c:pt idx="62431">
                  <c:v>3140.5</c:v>
                </c:pt>
                <c:pt idx="62432">
                  <c:v>2323.39</c:v>
                </c:pt>
                <c:pt idx="62433">
                  <c:v>2268.56</c:v>
                </c:pt>
                <c:pt idx="62434">
                  <c:v>2446.6999999999998</c:v>
                </c:pt>
                <c:pt idx="62435">
                  <c:v>2037.33</c:v>
                </c:pt>
                <c:pt idx="62436">
                  <c:v>233</c:v>
                </c:pt>
                <c:pt idx="62437">
                  <c:v>254</c:v>
                </c:pt>
                <c:pt idx="62438">
                  <c:v>306</c:v>
                </c:pt>
                <c:pt idx="62439">
                  <c:v>224</c:v>
                </c:pt>
                <c:pt idx="62440">
                  <c:v>240.5</c:v>
                </c:pt>
                <c:pt idx="62441">
                  <c:v>424</c:v>
                </c:pt>
                <c:pt idx="62442">
                  <c:v>591.5</c:v>
                </c:pt>
                <c:pt idx="62443">
                  <c:v>379</c:v>
                </c:pt>
                <c:pt idx="62444">
                  <c:v>517.5</c:v>
                </c:pt>
                <c:pt idx="62445">
                  <c:v>544</c:v>
                </c:pt>
                <c:pt idx="62446">
                  <c:v>615</c:v>
                </c:pt>
                <c:pt idx="62447">
                  <c:v>554.20000000000005</c:v>
                </c:pt>
                <c:pt idx="62448">
                  <c:v>442</c:v>
                </c:pt>
                <c:pt idx="62449">
                  <c:v>403.5</c:v>
                </c:pt>
                <c:pt idx="62450">
                  <c:v>405.5</c:v>
                </c:pt>
                <c:pt idx="62451">
                  <c:v>452</c:v>
                </c:pt>
                <c:pt idx="62452">
                  <c:v>418.5</c:v>
                </c:pt>
                <c:pt idx="62453">
                  <c:v>555.5</c:v>
                </c:pt>
                <c:pt idx="62454">
                  <c:v>596</c:v>
                </c:pt>
                <c:pt idx="62455">
                  <c:v>771.75</c:v>
                </c:pt>
                <c:pt idx="62456">
                  <c:v>589.5</c:v>
                </c:pt>
                <c:pt idx="62457">
                  <c:v>578.5</c:v>
                </c:pt>
                <c:pt idx="62458">
                  <c:v>735.5</c:v>
                </c:pt>
                <c:pt idx="62459">
                  <c:v>682</c:v>
                </c:pt>
                <c:pt idx="62460">
                  <c:v>718.86</c:v>
                </c:pt>
                <c:pt idx="62461">
                  <c:v>732.35</c:v>
                </c:pt>
                <c:pt idx="62462">
                  <c:v>769.74</c:v>
                </c:pt>
                <c:pt idx="62463">
                  <c:v>812.04</c:v>
                </c:pt>
                <c:pt idx="62464">
                  <c:v>673.51</c:v>
                </c:pt>
                <c:pt idx="62465">
                  <c:v>699.4</c:v>
                </c:pt>
                <c:pt idx="62466">
                  <c:v>520.27</c:v>
                </c:pt>
                <c:pt idx="62467">
                  <c:v>604.17999999999995</c:v>
                </c:pt>
                <c:pt idx="62468">
                  <c:v>554.49</c:v>
                </c:pt>
                <c:pt idx="62469">
                  <c:v>572.66</c:v>
                </c:pt>
                <c:pt idx="62470">
                  <c:v>524.74</c:v>
                </c:pt>
                <c:pt idx="62471">
                  <c:v>502.48</c:v>
                </c:pt>
                <c:pt idx="62472">
                  <c:v>543.76</c:v>
                </c:pt>
                <c:pt idx="62473">
                  <c:v>559.64</c:v>
                </c:pt>
                <c:pt idx="62474">
                  <c:v>686.2</c:v>
                </c:pt>
                <c:pt idx="62475">
                  <c:v>473.56</c:v>
                </c:pt>
                <c:pt idx="62476">
                  <c:v>575.74</c:v>
                </c:pt>
                <c:pt idx="62477">
                  <c:v>572.48</c:v>
                </c:pt>
                <c:pt idx="62478">
                  <c:v>716.62</c:v>
                </c:pt>
                <c:pt idx="62479">
                  <c:v>416.94</c:v>
                </c:pt>
                <c:pt idx="62480">
                  <c:v>482.98</c:v>
                </c:pt>
                <c:pt idx="62481">
                  <c:v>587.62</c:v>
                </c:pt>
                <c:pt idx="62482">
                  <c:v>843.92</c:v>
                </c:pt>
                <c:pt idx="62483">
                  <c:v>776.92</c:v>
                </c:pt>
                <c:pt idx="62484">
                  <c:v>639.52</c:v>
                </c:pt>
                <c:pt idx="62485">
                  <c:v>362.29</c:v>
                </c:pt>
                <c:pt idx="62486">
                  <c:v>479.34</c:v>
                </c:pt>
                <c:pt idx="62487">
                  <c:v>374.11</c:v>
                </c:pt>
                <c:pt idx="62488">
                  <c:v>392.69</c:v>
                </c:pt>
                <c:pt idx="62489">
                  <c:v>554.07000000000005</c:v>
                </c:pt>
                <c:pt idx="62490">
                  <c:v>557.13</c:v>
                </c:pt>
                <c:pt idx="62491">
                  <c:v>437</c:v>
                </c:pt>
                <c:pt idx="62492">
                  <c:v>622.02</c:v>
                </c:pt>
                <c:pt idx="62493">
                  <c:v>560.96</c:v>
                </c:pt>
                <c:pt idx="62494">
                  <c:v>702.83</c:v>
                </c:pt>
                <c:pt idx="62495">
                  <c:v>584.33000000000004</c:v>
                </c:pt>
                <c:pt idx="62496">
                  <c:v>561.78</c:v>
                </c:pt>
                <c:pt idx="62497">
                  <c:v>536.19000000000005</c:v>
                </c:pt>
                <c:pt idx="62498">
                  <c:v>427.52</c:v>
                </c:pt>
                <c:pt idx="62499">
                  <c:v>567.46</c:v>
                </c:pt>
                <c:pt idx="62500">
                  <c:v>434.52</c:v>
                </c:pt>
                <c:pt idx="62501">
                  <c:v>405.91</c:v>
                </c:pt>
                <c:pt idx="62502">
                  <c:v>441.84</c:v>
                </c:pt>
                <c:pt idx="62503">
                  <c:v>427.31</c:v>
                </c:pt>
                <c:pt idx="62504">
                  <c:v>564.75</c:v>
                </c:pt>
                <c:pt idx="62505">
                  <c:v>537.95000000000005</c:v>
                </c:pt>
                <c:pt idx="62506">
                  <c:v>693.01</c:v>
                </c:pt>
                <c:pt idx="62507">
                  <c:v>777.88</c:v>
                </c:pt>
                <c:pt idx="62508">
                  <c:v>822.34</c:v>
                </c:pt>
                <c:pt idx="62509">
                  <c:v>753.78</c:v>
                </c:pt>
                <c:pt idx="62510">
                  <c:v>1077.24</c:v>
                </c:pt>
                <c:pt idx="62511">
                  <c:v>1024.99</c:v>
                </c:pt>
                <c:pt idx="62512">
                  <c:v>815.37</c:v>
                </c:pt>
                <c:pt idx="62513">
                  <c:v>721.29</c:v>
                </c:pt>
                <c:pt idx="62514">
                  <c:v>865.54</c:v>
                </c:pt>
                <c:pt idx="62515">
                  <c:v>774.73</c:v>
                </c:pt>
                <c:pt idx="62516">
                  <c:v>896.78</c:v>
                </c:pt>
                <c:pt idx="62517">
                  <c:v>905.56</c:v>
                </c:pt>
                <c:pt idx="62518">
                  <c:v>770.9</c:v>
                </c:pt>
                <c:pt idx="62519">
                  <c:v>912.53</c:v>
                </c:pt>
                <c:pt idx="62520">
                  <c:v>743.63</c:v>
                </c:pt>
                <c:pt idx="62521">
                  <c:v>864</c:v>
                </c:pt>
                <c:pt idx="62522">
                  <c:v>644.11</c:v>
                </c:pt>
                <c:pt idx="62523">
                  <c:v>593.09</c:v>
                </c:pt>
                <c:pt idx="62524">
                  <c:v>765.6</c:v>
                </c:pt>
                <c:pt idx="62525">
                  <c:v>695.32</c:v>
                </c:pt>
                <c:pt idx="62526">
                  <c:v>785.98</c:v>
                </c:pt>
                <c:pt idx="62527">
                  <c:v>698.94</c:v>
                </c:pt>
                <c:pt idx="62528">
                  <c:v>692.12</c:v>
                </c:pt>
                <c:pt idx="62529">
                  <c:v>637.09</c:v>
                </c:pt>
                <c:pt idx="62530">
                  <c:v>967.31</c:v>
                </c:pt>
                <c:pt idx="62531">
                  <c:v>553.58000000000004</c:v>
                </c:pt>
                <c:pt idx="62532">
                  <c:v>587.02</c:v>
                </c:pt>
                <c:pt idx="62533">
                  <c:v>707.43</c:v>
                </c:pt>
                <c:pt idx="62534">
                  <c:v>956.03</c:v>
                </c:pt>
                <c:pt idx="62535">
                  <c:v>911.67</c:v>
                </c:pt>
                <c:pt idx="62536">
                  <c:v>908.93</c:v>
                </c:pt>
                <c:pt idx="62537">
                  <c:v>741.32</c:v>
                </c:pt>
                <c:pt idx="62538">
                  <c:v>569.33000000000004</c:v>
                </c:pt>
                <c:pt idx="62539">
                  <c:v>568.1</c:v>
                </c:pt>
                <c:pt idx="62540">
                  <c:v>602.48</c:v>
                </c:pt>
                <c:pt idx="62541">
                  <c:v>666.62</c:v>
                </c:pt>
                <c:pt idx="62542">
                  <c:v>573.73</c:v>
                </c:pt>
                <c:pt idx="62543">
                  <c:v>734.36</c:v>
                </c:pt>
                <c:pt idx="62544">
                  <c:v>571.54</c:v>
                </c:pt>
                <c:pt idx="62545">
                  <c:v>748.02</c:v>
                </c:pt>
                <c:pt idx="62546">
                  <c:v>807.87</c:v>
                </c:pt>
                <c:pt idx="62547">
                  <c:v>783.57</c:v>
                </c:pt>
                <c:pt idx="62548">
                  <c:v>842.22</c:v>
                </c:pt>
                <c:pt idx="62549">
                  <c:v>843.89</c:v>
                </c:pt>
                <c:pt idx="62550">
                  <c:v>661.38</c:v>
                </c:pt>
                <c:pt idx="62551">
                  <c:v>456.31</c:v>
                </c:pt>
                <c:pt idx="62552">
                  <c:v>620.48</c:v>
                </c:pt>
                <c:pt idx="62553">
                  <c:v>332.5</c:v>
                </c:pt>
                <c:pt idx="62554">
                  <c:v>499.23</c:v>
                </c:pt>
                <c:pt idx="62555">
                  <c:v>608.19000000000005</c:v>
                </c:pt>
                <c:pt idx="62556">
                  <c:v>590.27</c:v>
                </c:pt>
                <c:pt idx="62557">
                  <c:v>692.59</c:v>
                </c:pt>
                <c:pt idx="62558">
                  <c:v>711.73</c:v>
                </c:pt>
                <c:pt idx="62559">
                  <c:v>780.04</c:v>
                </c:pt>
                <c:pt idx="62560">
                  <c:v>786.3</c:v>
                </c:pt>
                <c:pt idx="62561">
                  <c:v>857.38</c:v>
                </c:pt>
                <c:pt idx="62562">
                  <c:v>930</c:v>
                </c:pt>
                <c:pt idx="62563">
                  <c:v>860.83</c:v>
                </c:pt>
                <c:pt idx="62564">
                  <c:v>863.04</c:v>
                </c:pt>
                <c:pt idx="62565">
                  <c:v>881.94</c:v>
                </c:pt>
                <c:pt idx="62566">
                  <c:v>765.8</c:v>
                </c:pt>
                <c:pt idx="62567">
                  <c:v>937.34</c:v>
                </c:pt>
                <c:pt idx="62568">
                  <c:v>926.47</c:v>
                </c:pt>
                <c:pt idx="62569">
                  <c:v>1011.93</c:v>
                </c:pt>
                <c:pt idx="62570">
                  <c:v>582.89</c:v>
                </c:pt>
                <c:pt idx="62571">
                  <c:v>738.86</c:v>
                </c:pt>
                <c:pt idx="62572">
                  <c:v>711.28</c:v>
                </c:pt>
                <c:pt idx="62573">
                  <c:v>723.69</c:v>
                </c:pt>
                <c:pt idx="62574">
                  <c:v>752.77</c:v>
                </c:pt>
                <c:pt idx="62575">
                  <c:v>625.33000000000004</c:v>
                </c:pt>
                <c:pt idx="62576">
                  <c:v>736.9</c:v>
                </c:pt>
                <c:pt idx="62577">
                  <c:v>663.69</c:v>
                </c:pt>
                <c:pt idx="62578">
                  <c:v>690.93</c:v>
                </c:pt>
                <c:pt idx="62579">
                  <c:v>202.63</c:v>
                </c:pt>
                <c:pt idx="62580">
                  <c:v>225.96</c:v>
                </c:pt>
                <c:pt idx="62581">
                  <c:v>191.47</c:v>
                </c:pt>
                <c:pt idx="62582">
                  <c:v>299.04000000000002</c:v>
                </c:pt>
                <c:pt idx="62583">
                  <c:v>254.57</c:v>
                </c:pt>
                <c:pt idx="62584">
                  <c:v>307.83</c:v>
                </c:pt>
                <c:pt idx="62585">
                  <c:v>323.14</c:v>
                </c:pt>
                <c:pt idx="62586">
                  <c:v>238.54</c:v>
                </c:pt>
                <c:pt idx="62587">
                  <c:v>336.66</c:v>
                </c:pt>
                <c:pt idx="62588">
                  <c:v>415.93</c:v>
                </c:pt>
                <c:pt idx="62589">
                  <c:v>276.83999999999997</c:v>
                </c:pt>
                <c:pt idx="62590">
                  <c:v>160.78</c:v>
                </c:pt>
                <c:pt idx="62591">
                  <c:v>219.13</c:v>
                </c:pt>
                <c:pt idx="62592">
                  <c:v>225.3</c:v>
                </c:pt>
                <c:pt idx="62593">
                  <c:v>140.43</c:v>
                </c:pt>
                <c:pt idx="62594">
                  <c:v>232.06</c:v>
                </c:pt>
                <c:pt idx="62595">
                  <c:v>151.13999999999999</c:v>
                </c:pt>
                <c:pt idx="62596">
                  <c:v>150.13999999999999</c:v>
                </c:pt>
                <c:pt idx="62597">
                  <c:v>196.78</c:v>
                </c:pt>
                <c:pt idx="62598">
                  <c:v>154.32</c:v>
                </c:pt>
                <c:pt idx="62599">
                  <c:v>140.88</c:v>
                </c:pt>
                <c:pt idx="62600">
                  <c:v>104.04</c:v>
                </c:pt>
                <c:pt idx="62601">
                  <c:v>176.2</c:v>
                </c:pt>
                <c:pt idx="62602">
                  <c:v>184.38</c:v>
                </c:pt>
                <c:pt idx="62603">
                  <c:v>199.88</c:v>
                </c:pt>
                <c:pt idx="62604">
                  <c:v>174.88</c:v>
                </c:pt>
                <c:pt idx="62605">
                  <c:v>109.7</c:v>
                </c:pt>
                <c:pt idx="62606">
                  <c:v>117.36</c:v>
                </c:pt>
                <c:pt idx="62607">
                  <c:v>119.22</c:v>
                </c:pt>
                <c:pt idx="62608">
                  <c:v>137.86000000000001</c:v>
                </c:pt>
                <c:pt idx="62609">
                  <c:v>106.38</c:v>
                </c:pt>
                <c:pt idx="62610">
                  <c:v>246.54</c:v>
                </c:pt>
                <c:pt idx="62611">
                  <c:v>219.4</c:v>
                </c:pt>
                <c:pt idx="62612">
                  <c:v>157.54</c:v>
                </c:pt>
                <c:pt idx="62613">
                  <c:v>184.56</c:v>
                </c:pt>
                <c:pt idx="62614">
                  <c:v>218.04</c:v>
                </c:pt>
                <c:pt idx="62615">
                  <c:v>166.02</c:v>
                </c:pt>
                <c:pt idx="62616">
                  <c:v>171.02</c:v>
                </c:pt>
                <c:pt idx="62617">
                  <c:v>190.68</c:v>
                </c:pt>
                <c:pt idx="62618">
                  <c:v>204.02</c:v>
                </c:pt>
                <c:pt idx="62619">
                  <c:v>87.83</c:v>
                </c:pt>
                <c:pt idx="62620">
                  <c:v>53.5</c:v>
                </c:pt>
                <c:pt idx="62621">
                  <c:v>71.680000000000007</c:v>
                </c:pt>
                <c:pt idx="62622">
                  <c:v>157.18</c:v>
                </c:pt>
                <c:pt idx="62623">
                  <c:v>107</c:v>
                </c:pt>
                <c:pt idx="62624">
                  <c:v>184.68</c:v>
                </c:pt>
                <c:pt idx="62625">
                  <c:v>125.5</c:v>
                </c:pt>
                <c:pt idx="62626">
                  <c:v>76.5</c:v>
                </c:pt>
                <c:pt idx="62627">
                  <c:v>77.5</c:v>
                </c:pt>
                <c:pt idx="62628">
                  <c:v>56.34</c:v>
                </c:pt>
                <c:pt idx="62629">
                  <c:v>48</c:v>
                </c:pt>
                <c:pt idx="62630">
                  <c:v>127.5</c:v>
                </c:pt>
                <c:pt idx="62631">
                  <c:v>77.5</c:v>
                </c:pt>
                <c:pt idx="62632">
                  <c:v>55.84</c:v>
                </c:pt>
                <c:pt idx="62633">
                  <c:v>74.5</c:v>
                </c:pt>
                <c:pt idx="62634">
                  <c:v>79.5</c:v>
                </c:pt>
                <c:pt idx="62635">
                  <c:v>125.75</c:v>
                </c:pt>
                <c:pt idx="62636">
                  <c:v>59</c:v>
                </c:pt>
                <c:pt idx="62637">
                  <c:v>68.930000000000007</c:v>
                </c:pt>
                <c:pt idx="62638">
                  <c:v>155.25</c:v>
                </c:pt>
                <c:pt idx="62639">
                  <c:v>174.25</c:v>
                </c:pt>
                <c:pt idx="62640">
                  <c:v>280.5</c:v>
                </c:pt>
                <c:pt idx="62641">
                  <c:v>219.5</c:v>
                </c:pt>
                <c:pt idx="62642">
                  <c:v>169.3</c:v>
                </c:pt>
                <c:pt idx="62643">
                  <c:v>135.63999999999999</c:v>
                </c:pt>
                <c:pt idx="62644">
                  <c:v>191.01</c:v>
                </c:pt>
                <c:pt idx="62645">
                  <c:v>154.26</c:v>
                </c:pt>
                <c:pt idx="62646">
                  <c:v>270.02</c:v>
                </c:pt>
                <c:pt idx="62647">
                  <c:v>271</c:v>
                </c:pt>
                <c:pt idx="62648">
                  <c:v>98.23</c:v>
                </c:pt>
                <c:pt idx="62649">
                  <c:v>134.15</c:v>
                </c:pt>
                <c:pt idx="62650">
                  <c:v>136.16</c:v>
                </c:pt>
                <c:pt idx="62651">
                  <c:v>217.92</c:v>
                </c:pt>
                <c:pt idx="62652">
                  <c:v>116</c:v>
                </c:pt>
                <c:pt idx="62653">
                  <c:v>177.42</c:v>
                </c:pt>
                <c:pt idx="62654">
                  <c:v>161.32</c:v>
                </c:pt>
                <c:pt idx="62655">
                  <c:v>139.84</c:v>
                </c:pt>
                <c:pt idx="62656">
                  <c:v>108.59</c:v>
                </c:pt>
                <c:pt idx="62657">
                  <c:v>149.84</c:v>
                </c:pt>
                <c:pt idx="62658">
                  <c:v>111.75</c:v>
                </c:pt>
                <c:pt idx="62659">
                  <c:v>106.28</c:v>
                </c:pt>
                <c:pt idx="62660">
                  <c:v>141.68</c:v>
                </c:pt>
                <c:pt idx="62661">
                  <c:v>173.93</c:v>
                </c:pt>
                <c:pt idx="62662">
                  <c:v>202.43</c:v>
                </c:pt>
                <c:pt idx="62663">
                  <c:v>282.07</c:v>
                </c:pt>
                <c:pt idx="62664">
                  <c:v>233.93</c:v>
                </c:pt>
                <c:pt idx="62665">
                  <c:v>286.44</c:v>
                </c:pt>
                <c:pt idx="62666">
                  <c:v>267.77</c:v>
                </c:pt>
                <c:pt idx="62667">
                  <c:v>244.58</c:v>
                </c:pt>
                <c:pt idx="62668">
                  <c:v>253.6</c:v>
                </c:pt>
                <c:pt idx="62669">
                  <c:v>375.4</c:v>
                </c:pt>
                <c:pt idx="62670">
                  <c:v>398.34</c:v>
                </c:pt>
                <c:pt idx="62671">
                  <c:v>245.83</c:v>
                </c:pt>
                <c:pt idx="62672">
                  <c:v>282.49</c:v>
                </c:pt>
                <c:pt idx="62673">
                  <c:v>316.81</c:v>
                </c:pt>
                <c:pt idx="62674">
                  <c:v>263.88</c:v>
                </c:pt>
                <c:pt idx="62675">
                  <c:v>283.17</c:v>
                </c:pt>
                <c:pt idx="62676">
                  <c:v>305.83999999999997</c:v>
                </c:pt>
                <c:pt idx="62677">
                  <c:v>338.28</c:v>
                </c:pt>
                <c:pt idx="62678">
                  <c:v>330.42</c:v>
                </c:pt>
                <c:pt idx="62679">
                  <c:v>243.6</c:v>
                </c:pt>
                <c:pt idx="62680">
                  <c:v>200.55</c:v>
                </c:pt>
                <c:pt idx="62681">
                  <c:v>256.94</c:v>
                </c:pt>
                <c:pt idx="62682">
                  <c:v>212.92</c:v>
                </c:pt>
                <c:pt idx="62683">
                  <c:v>336.83</c:v>
                </c:pt>
                <c:pt idx="62684">
                  <c:v>200.51</c:v>
                </c:pt>
                <c:pt idx="62685">
                  <c:v>359.03</c:v>
                </c:pt>
                <c:pt idx="62686">
                  <c:v>192.25</c:v>
                </c:pt>
                <c:pt idx="62687">
                  <c:v>266.66000000000003</c:v>
                </c:pt>
                <c:pt idx="62688">
                  <c:v>209.46</c:v>
                </c:pt>
                <c:pt idx="62689">
                  <c:v>201.71</c:v>
                </c:pt>
                <c:pt idx="62690">
                  <c:v>253.5</c:v>
                </c:pt>
                <c:pt idx="62691">
                  <c:v>221.98</c:v>
                </c:pt>
                <c:pt idx="62692">
                  <c:v>243.75</c:v>
                </c:pt>
                <c:pt idx="62693">
                  <c:v>255.09</c:v>
                </c:pt>
                <c:pt idx="62694">
                  <c:v>142.22999999999999</c:v>
                </c:pt>
                <c:pt idx="62695">
                  <c:v>150.09</c:v>
                </c:pt>
                <c:pt idx="62696">
                  <c:v>152.63</c:v>
                </c:pt>
                <c:pt idx="62697">
                  <c:v>125.44</c:v>
                </c:pt>
                <c:pt idx="62698">
                  <c:v>156.24</c:v>
                </c:pt>
                <c:pt idx="62699">
                  <c:v>162.41999999999999</c:v>
                </c:pt>
                <c:pt idx="62700">
                  <c:v>116.47</c:v>
                </c:pt>
                <c:pt idx="62701">
                  <c:v>185.5</c:v>
                </c:pt>
                <c:pt idx="62702">
                  <c:v>180.68</c:v>
                </c:pt>
                <c:pt idx="62703">
                  <c:v>82.58</c:v>
                </c:pt>
                <c:pt idx="62704">
                  <c:v>143.81</c:v>
                </c:pt>
                <c:pt idx="62705">
                  <c:v>132.87</c:v>
                </c:pt>
                <c:pt idx="62706">
                  <c:v>134.82</c:v>
                </c:pt>
                <c:pt idx="62707">
                  <c:v>209.47</c:v>
                </c:pt>
                <c:pt idx="62708">
                  <c:v>135.78</c:v>
                </c:pt>
                <c:pt idx="62709">
                  <c:v>97.23</c:v>
                </c:pt>
                <c:pt idx="62710">
                  <c:v>165.31</c:v>
                </c:pt>
                <c:pt idx="62711">
                  <c:v>182.39</c:v>
                </c:pt>
                <c:pt idx="62712">
                  <c:v>168.72</c:v>
                </c:pt>
                <c:pt idx="62713">
                  <c:v>250.24</c:v>
                </c:pt>
                <c:pt idx="62714">
                  <c:v>114.28</c:v>
                </c:pt>
                <c:pt idx="62715">
                  <c:v>175.53</c:v>
                </c:pt>
                <c:pt idx="62716">
                  <c:v>193.21</c:v>
                </c:pt>
                <c:pt idx="62717">
                  <c:v>229.33</c:v>
                </c:pt>
                <c:pt idx="62718">
                  <c:v>310.99</c:v>
                </c:pt>
                <c:pt idx="62719">
                  <c:v>258.20999999999998</c:v>
                </c:pt>
                <c:pt idx="62720">
                  <c:v>302.93</c:v>
                </c:pt>
                <c:pt idx="62721">
                  <c:v>300.92</c:v>
                </c:pt>
                <c:pt idx="62722">
                  <c:v>1509.5</c:v>
                </c:pt>
                <c:pt idx="62723">
                  <c:v>1604</c:v>
                </c:pt>
                <c:pt idx="62724">
                  <c:v>1621.5</c:v>
                </c:pt>
                <c:pt idx="62725">
                  <c:v>1410.75</c:v>
                </c:pt>
                <c:pt idx="62726">
                  <c:v>1187</c:v>
                </c:pt>
                <c:pt idx="62727">
                  <c:v>1119</c:v>
                </c:pt>
                <c:pt idx="62728">
                  <c:v>1482</c:v>
                </c:pt>
                <c:pt idx="62729">
                  <c:v>1361.5</c:v>
                </c:pt>
                <c:pt idx="62730">
                  <c:v>1222</c:v>
                </c:pt>
                <c:pt idx="62731">
                  <c:v>866.5</c:v>
                </c:pt>
                <c:pt idx="62732">
                  <c:v>664</c:v>
                </c:pt>
                <c:pt idx="62733">
                  <c:v>602</c:v>
                </c:pt>
                <c:pt idx="62734">
                  <c:v>902</c:v>
                </c:pt>
                <c:pt idx="62735">
                  <c:v>1000.5</c:v>
                </c:pt>
                <c:pt idx="62736">
                  <c:v>739</c:v>
                </c:pt>
                <c:pt idx="62737">
                  <c:v>1308.5</c:v>
                </c:pt>
                <c:pt idx="62738">
                  <c:v>1215.5</c:v>
                </c:pt>
                <c:pt idx="62739">
                  <c:v>968.61</c:v>
                </c:pt>
                <c:pt idx="62740">
                  <c:v>1151.5</c:v>
                </c:pt>
                <c:pt idx="62741">
                  <c:v>1244.46</c:v>
                </c:pt>
                <c:pt idx="62742">
                  <c:v>1554.08</c:v>
                </c:pt>
                <c:pt idx="62743">
                  <c:v>1609</c:v>
                </c:pt>
                <c:pt idx="62744">
                  <c:v>1386.5</c:v>
                </c:pt>
                <c:pt idx="62745">
                  <c:v>1613</c:v>
                </c:pt>
                <c:pt idx="62746">
                  <c:v>1727.04</c:v>
                </c:pt>
                <c:pt idx="62747">
                  <c:v>1336.53</c:v>
                </c:pt>
                <c:pt idx="62748">
                  <c:v>2012.61</c:v>
                </c:pt>
                <c:pt idx="62749">
                  <c:v>1620.62</c:v>
                </c:pt>
                <c:pt idx="62750">
                  <c:v>1347.24</c:v>
                </c:pt>
                <c:pt idx="62751">
                  <c:v>1551.33</c:v>
                </c:pt>
                <c:pt idx="62752">
                  <c:v>1666.98</c:v>
                </c:pt>
                <c:pt idx="62753">
                  <c:v>1586.28</c:v>
                </c:pt>
                <c:pt idx="62754">
                  <c:v>1191.71</c:v>
                </c:pt>
                <c:pt idx="62755">
                  <c:v>1363.85</c:v>
                </c:pt>
                <c:pt idx="62756">
                  <c:v>1361.43</c:v>
                </c:pt>
                <c:pt idx="62757">
                  <c:v>1269.93</c:v>
                </c:pt>
                <c:pt idx="62758">
                  <c:v>1414.31</c:v>
                </c:pt>
                <c:pt idx="62759">
                  <c:v>1399.31</c:v>
                </c:pt>
                <c:pt idx="62760">
                  <c:v>1250.3900000000001</c:v>
                </c:pt>
                <c:pt idx="62761">
                  <c:v>1333.04</c:v>
                </c:pt>
                <c:pt idx="62762">
                  <c:v>1520.25</c:v>
                </c:pt>
                <c:pt idx="62763">
                  <c:v>1474.5</c:v>
                </c:pt>
                <c:pt idx="62764">
                  <c:v>2467</c:v>
                </c:pt>
                <c:pt idx="62765">
                  <c:v>1680.5</c:v>
                </c:pt>
                <c:pt idx="62766">
                  <c:v>1764.74</c:v>
                </c:pt>
                <c:pt idx="62767">
                  <c:v>2204.11</c:v>
                </c:pt>
                <c:pt idx="62768">
                  <c:v>4037.38</c:v>
                </c:pt>
                <c:pt idx="62769">
                  <c:v>2078</c:v>
                </c:pt>
                <c:pt idx="62770">
                  <c:v>1939</c:v>
                </c:pt>
                <c:pt idx="62771">
                  <c:v>1459</c:v>
                </c:pt>
                <c:pt idx="62772">
                  <c:v>1435</c:v>
                </c:pt>
                <c:pt idx="62773">
                  <c:v>1351.48</c:v>
                </c:pt>
                <c:pt idx="62774">
                  <c:v>1120.33</c:v>
                </c:pt>
                <c:pt idx="62775">
                  <c:v>1439.69</c:v>
                </c:pt>
                <c:pt idx="62776">
                  <c:v>1600.58</c:v>
                </c:pt>
                <c:pt idx="62777">
                  <c:v>1700.74</c:v>
                </c:pt>
                <c:pt idx="62778">
                  <c:v>1378.58</c:v>
                </c:pt>
                <c:pt idx="62779">
                  <c:v>1501.97</c:v>
                </c:pt>
                <c:pt idx="62780">
                  <c:v>1695.98</c:v>
                </c:pt>
                <c:pt idx="62781">
                  <c:v>1682.9</c:v>
                </c:pt>
                <c:pt idx="62782">
                  <c:v>1322.29</c:v>
                </c:pt>
                <c:pt idx="62783">
                  <c:v>1055.97</c:v>
                </c:pt>
                <c:pt idx="62784">
                  <c:v>825.26</c:v>
                </c:pt>
                <c:pt idx="62785">
                  <c:v>1510.55</c:v>
                </c:pt>
                <c:pt idx="62786">
                  <c:v>855.64</c:v>
                </c:pt>
                <c:pt idx="62787">
                  <c:v>1074.5999999999999</c:v>
                </c:pt>
                <c:pt idx="62788">
                  <c:v>808.82</c:v>
                </c:pt>
                <c:pt idx="62789">
                  <c:v>646.89</c:v>
                </c:pt>
                <c:pt idx="62790">
                  <c:v>1034.5999999999999</c:v>
                </c:pt>
                <c:pt idx="62791">
                  <c:v>1124.58</c:v>
                </c:pt>
                <c:pt idx="62792">
                  <c:v>1174.1099999999999</c:v>
                </c:pt>
                <c:pt idx="62793">
                  <c:v>1104.74</c:v>
                </c:pt>
                <c:pt idx="62794">
                  <c:v>1429.97</c:v>
                </c:pt>
                <c:pt idx="62795">
                  <c:v>1216.23</c:v>
                </c:pt>
                <c:pt idx="62796">
                  <c:v>1907.5</c:v>
                </c:pt>
                <c:pt idx="62797">
                  <c:v>1193.78</c:v>
                </c:pt>
                <c:pt idx="62798">
                  <c:v>1516.65</c:v>
                </c:pt>
                <c:pt idx="62799">
                  <c:v>1393.57</c:v>
                </c:pt>
                <c:pt idx="62800">
                  <c:v>1598.39</c:v>
                </c:pt>
                <c:pt idx="62801">
                  <c:v>1603.12</c:v>
                </c:pt>
                <c:pt idx="62802">
                  <c:v>1504.78</c:v>
                </c:pt>
                <c:pt idx="62803">
                  <c:v>1379.24</c:v>
                </c:pt>
                <c:pt idx="62804">
                  <c:v>1162.76</c:v>
                </c:pt>
                <c:pt idx="62805">
                  <c:v>1657.87</c:v>
                </c:pt>
                <c:pt idx="62806">
                  <c:v>1388.11</c:v>
                </c:pt>
                <c:pt idx="62807">
                  <c:v>1211.28</c:v>
                </c:pt>
                <c:pt idx="62808">
                  <c:v>1290.52</c:v>
                </c:pt>
                <c:pt idx="62809">
                  <c:v>1034.74</c:v>
                </c:pt>
                <c:pt idx="62810">
                  <c:v>1390.25</c:v>
                </c:pt>
                <c:pt idx="62811">
                  <c:v>1253.53</c:v>
                </c:pt>
                <c:pt idx="62812">
                  <c:v>1165.97</c:v>
                </c:pt>
                <c:pt idx="62813">
                  <c:v>1199.32</c:v>
                </c:pt>
                <c:pt idx="62814">
                  <c:v>1294.57</c:v>
                </c:pt>
                <c:pt idx="62815">
                  <c:v>1348.22</c:v>
                </c:pt>
                <c:pt idx="62816">
                  <c:v>2596.9299999999998</c:v>
                </c:pt>
                <c:pt idx="62817">
                  <c:v>1202.5999999999999</c:v>
                </c:pt>
                <c:pt idx="62818">
                  <c:v>1404.86</c:v>
                </c:pt>
                <c:pt idx="62819">
                  <c:v>1752.76</c:v>
                </c:pt>
                <c:pt idx="62820">
                  <c:v>2216.91</c:v>
                </c:pt>
                <c:pt idx="62821">
                  <c:v>1744.97</c:v>
                </c:pt>
                <c:pt idx="62822">
                  <c:v>1199.32</c:v>
                </c:pt>
                <c:pt idx="62823">
                  <c:v>1135.28</c:v>
                </c:pt>
                <c:pt idx="62824">
                  <c:v>943.46</c:v>
                </c:pt>
                <c:pt idx="62825">
                  <c:v>1103.27</c:v>
                </c:pt>
                <c:pt idx="62826">
                  <c:v>1148.94</c:v>
                </c:pt>
                <c:pt idx="62827">
                  <c:v>1350.96</c:v>
                </c:pt>
                <c:pt idx="62828">
                  <c:v>1399.99</c:v>
                </c:pt>
                <c:pt idx="62829">
                  <c:v>1569.33</c:v>
                </c:pt>
                <c:pt idx="62830">
                  <c:v>993.14</c:v>
                </c:pt>
                <c:pt idx="62831">
                  <c:v>1248.23</c:v>
                </c:pt>
                <c:pt idx="62832">
                  <c:v>1710.61</c:v>
                </c:pt>
                <c:pt idx="62833">
                  <c:v>1301.23</c:v>
                </c:pt>
                <c:pt idx="62834">
                  <c:v>1368.68</c:v>
                </c:pt>
                <c:pt idx="62835">
                  <c:v>1982.05</c:v>
                </c:pt>
                <c:pt idx="62836">
                  <c:v>1166.5999999999999</c:v>
                </c:pt>
                <c:pt idx="62837">
                  <c:v>956.74</c:v>
                </c:pt>
                <c:pt idx="62838">
                  <c:v>886.5</c:v>
                </c:pt>
                <c:pt idx="62839">
                  <c:v>972.19</c:v>
                </c:pt>
                <c:pt idx="62840">
                  <c:v>662.79</c:v>
                </c:pt>
                <c:pt idx="62841">
                  <c:v>777.22</c:v>
                </c:pt>
                <c:pt idx="62842">
                  <c:v>871.78</c:v>
                </c:pt>
                <c:pt idx="62843">
                  <c:v>690.22</c:v>
                </c:pt>
                <c:pt idx="62844">
                  <c:v>1122.54</c:v>
                </c:pt>
                <c:pt idx="62845">
                  <c:v>1219.97</c:v>
                </c:pt>
                <c:pt idx="62846">
                  <c:v>933.92</c:v>
                </c:pt>
                <c:pt idx="62847">
                  <c:v>1473.28</c:v>
                </c:pt>
                <c:pt idx="62848">
                  <c:v>1488.11</c:v>
                </c:pt>
                <c:pt idx="62849">
                  <c:v>1350.8</c:v>
                </c:pt>
                <c:pt idx="62850">
                  <c:v>1448.39</c:v>
                </c:pt>
                <c:pt idx="62851">
                  <c:v>1352.91</c:v>
                </c:pt>
                <c:pt idx="62852">
                  <c:v>1254.3900000000001</c:v>
                </c:pt>
                <c:pt idx="62853">
                  <c:v>1427.3</c:v>
                </c:pt>
                <c:pt idx="62854">
                  <c:v>1215.1400000000001</c:v>
                </c:pt>
                <c:pt idx="62855">
                  <c:v>1041.47</c:v>
                </c:pt>
                <c:pt idx="62856">
                  <c:v>1463.46</c:v>
                </c:pt>
                <c:pt idx="62857">
                  <c:v>1469.7</c:v>
                </c:pt>
                <c:pt idx="62858">
                  <c:v>1130.8399999999999</c:v>
                </c:pt>
                <c:pt idx="62859">
                  <c:v>1396.96</c:v>
                </c:pt>
                <c:pt idx="62860">
                  <c:v>1220.68</c:v>
                </c:pt>
                <c:pt idx="62861">
                  <c:v>1071.8800000000001</c:v>
                </c:pt>
                <c:pt idx="62862">
                  <c:v>1602.86</c:v>
                </c:pt>
                <c:pt idx="62863">
                  <c:v>1310.92</c:v>
                </c:pt>
                <c:pt idx="62864">
                  <c:v>1658.35</c:v>
                </c:pt>
                <c:pt idx="62865">
                  <c:v>1151</c:v>
                </c:pt>
                <c:pt idx="62866">
                  <c:v>1140</c:v>
                </c:pt>
                <c:pt idx="62867">
                  <c:v>1105.5</c:v>
                </c:pt>
                <c:pt idx="62868">
                  <c:v>992</c:v>
                </c:pt>
                <c:pt idx="62869">
                  <c:v>1064.5</c:v>
                </c:pt>
                <c:pt idx="62870">
                  <c:v>1066.5</c:v>
                </c:pt>
                <c:pt idx="62871">
                  <c:v>1070</c:v>
                </c:pt>
                <c:pt idx="62872">
                  <c:v>1150</c:v>
                </c:pt>
                <c:pt idx="62873">
                  <c:v>1731</c:v>
                </c:pt>
                <c:pt idx="62874">
                  <c:v>1241</c:v>
                </c:pt>
                <c:pt idx="62875">
                  <c:v>1466.5</c:v>
                </c:pt>
                <c:pt idx="62876">
                  <c:v>1328</c:v>
                </c:pt>
                <c:pt idx="62877">
                  <c:v>1299.06</c:v>
                </c:pt>
                <c:pt idx="62878">
                  <c:v>1517.6</c:v>
                </c:pt>
                <c:pt idx="62879">
                  <c:v>1086.6199999999999</c:v>
                </c:pt>
                <c:pt idx="62880">
                  <c:v>1436.34</c:v>
                </c:pt>
                <c:pt idx="62881">
                  <c:v>1203.72</c:v>
                </c:pt>
                <c:pt idx="62882">
                  <c:v>1583.69</c:v>
                </c:pt>
                <c:pt idx="62883">
                  <c:v>1627.75</c:v>
                </c:pt>
                <c:pt idx="62884">
                  <c:v>1427.7</c:v>
                </c:pt>
                <c:pt idx="62885">
                  <c:v>1694.5</c:v>
                </c:pt>
                <c:pt idx="62886">
                  <c:v>1599.44</c:v>
                </c:pt>
                <c:pt idx="62887">
                  <c:v>1663.5</c:v>
                </c:pt>
                <c:pt idx="62888">
                  <c:v>1484.5</c:v>
                </c:pt>
                <c:pt idx="62889">
                  <c:v>1320.34</c:v>
                </c:pt>
                <c:pt idx="62890">
                  <c:v>1684.5</c:v>
                </c:pt>
                <c:pt idx="62891">
                  <c:v>1236.5</c:v>
                </c:pt>
                <c:pt idx="62892">
                  <c:v>1325.99</c:v>
                </c:pt>
                <c:pt idx="62893">
                  <c:v>1445.62</c:v>
                </c:pt>
                <c:pt idx="62894">
                  <c:v>1236.5</c:v>
                </c:pt>
                <c:pt idx="62895">
                  <c:v>1038.5</c:v>
                </c:pt>
                <c:pt idx="62896">
                  <c:v>904.5</c:v>
                </c:pt>
                <c:pt idx="62897">
                  <c:v>980.88</c:v>
                </c:pt>
                <c:pt idx="62898">
                  <c:v>724.64</c:v>
                </c:pt>
                <c:pt idx="62899">
                  <c:v>889.26</c:v>
                </c:pt>
                <c:pt idx="62900">
                  <c:v>733.26</c:v>
                </c:pt>
                <c:pt idx="62901">
                  <c:v>755</c:v>
                </c:pt>
                <c:pt idx="62902">
                  <c:v>801.38</c:v>
                </c:pt>
                <c:pt idx="62903">
                  <c:v>866</c:v>
                </c:pt>
                <c:pt idx="62904">
                  <c:v>721.5</c:v>
                </c:pt>
                <c:pt idx="62905">
                  <c:v>771.38</c:v>
                </c:pt>
                <c:pt idx="62906">
                  <c:v>668.12</c:v>
                </c:pt>
                <c:pt idx="62907">
                  <c:v>1008.14</c:v>
                </c:pt>
                <c:pt idx="62908">
                  <c:v>705.76</c:v>
                </c:pt>
                <c:pt idx="62909">
                  <c:v>832</c:v>
                </c:pt>
                <c:pt idx="62910">
                  <c:v>991.76</c:v>
                </c:pt>
                <c:pt idx="62911">
                  <c:v>1098.5</c:v>
                </c:pt>
                <c:pt idx="62912">
                  <c:v>1137.5</c:v>
                </c:pt>
                <c:pt idx="62913">
                  <c:v>1056.9000000000001</c:v>
                </c:pt>
                <c:pt idx="62914">
                  <c:v>910.76</c:v>
                </c:pt>
                <c:pt idx="62915">
                  <c:v>1069</c:v>
                </c:pt>
                <c:pt idx="62916">
                  <c:v>982.04</c:v>
                </c:pt>
                <c:pt idx="62917">
                  <c:v>937.48</c:v>
                </c:pt>
                <c:pt idx="62918">
                  <c:v>910.54</c:v>
                </c:pt>
                <c:pt idx="62919">
                  <c:v>1065.0999999999999</c:v>
                </c:pt>
                <c:pt idx="62920">
                  <c:v>1258.42</c:v>
                </c:pt>
                <c:pt idx="62921">
                  <c:v>1218.58</c:v>
                </c:pt>
                <c:pt idx="62922">
                  <c:v>1237.3399999999999</c:v>
                </c:pt>
                <c:pt idx="62923">
                  <c:v>1232.1400000000001</c:v>
                </c:pt>
                <c:pt idx="62924">
                  <c:v>959.34</c:v>
                </c:pt>
                <c:pt idx="62925">
                  <c:v>1312.72</c:v>
                </c:pt>
                <c:pt idx="62926">
                  <c:v>1225.46</c:v>
                </c:pt>
                <c:pt idx="62927">
                  <c:v>1088.04</c:v>
                </c:pt>
                <c:pt idx="62928">
                  <c:v>1168.46</c:v>
                </c:pt>
                <c:pt idx="62929">
                  <c:v>817.42</c:v>
                </c:pt>
                <c:pt idx="62930">
                  <c:v>1003.08</c:v>
                </c:pt>
                <c:pt idx="62931">
                  <c:v>660.02</c:v>
                </c:pt>
                <c:pt idx="62932">
                  <c:v>731.74</c:v>
                </c:pt>
                <c:pt idx="62933">
                  <c:v>1038.5</c:v>
                </c:pt>
                <c:pt idx="62934">
                  <c:v>797.04</c:v>
                </c:pt>
                <c:pt idx="62935">
                  <c:v>1009.2</c:v>
                </c:pt>
                <c:pt idx="62936">
                  <c:v>991.82</c:v>
                </c:pt>
                <c:pt idx="62937">
                  <c:v>877.54</c:v>
                </c:pt>
                <c:pt idx="62938">
                  <c:v>1266.98</c:v>
                </c:pt>
                <c:pt idx="62939">
                  <c:v>1554.92</c:v>
                </c:pt>
                <c:pt idx="62940">
                  <c:v>1161.9000000000001</c:v>
                </c:pt>
                <c:pt idx="62941">
                  <c:v>1223.3800000000001</c:v>
                </c:pt>
                <c:pt idx="62942">
                  <c:v>1205.74</c:v>
                </c:pt>
                <c:pt idx="62943">
                  <c:v>1632.04</c:v>
                </c:pt>
                <c:pt idx="62944">
                  <c:v>1439.32</c:v>
                </c:pt>
                <c:pt idx="62945">
                  <c:v>1194.96</c:v>
                </c:pt>
                <c:pt idx="62946">
                  <c:v>1777.26</c:v>
                </c:pt>
                <c:pt idx="62947">
                  <c:v>1085.22</c:v>
                </c:pt>
                <c:pt idx="62948">
                  <c:v>1120.3</c:v>
                </c:pt>
                <c:pt idx="62949">
                  <c:v>945.68</c:v>
                </c:pt>
                <c:pt idx="62950">
                  <c:v>909.18</c:v>
                </c:pt>
                <c:pt idx="62951">
                  <c:v>673.48</c:v>
                </c:pt>
                <c:pt idx="62952">
                  <c:v>873.46</c:v>
                </c:pt>
                <c:pt idx="62953">
                  <c:v>1023.08</c:v>
                </c:pt>
                <c:pt idx="62954">
                  <c:v>786.18</c:v>
                </c:pt>
                <c:pt idx="62955">
                  <c:v>632.96</c:v>
                </c:pt>
                <c:pt idx="62956">
                  <c:v>836</c:v>
                </c:pt>
                <c:pt idx="62957">
                  <c:v>850.2</c:v>
                </c:pt>
                <c:pt idx="62958">
                  <c:v>664.5</c:v>
                </c:pt>
                <c:pt idx="62959">
                  <c:v>780.64</c:v>
                </c:pt>
                <c:pt idx="62960">
                  <c:v>695.32</c:v>
                </c:pt>
                <c:pt idx="62961">
                  <c:v>667.42</c:v>
                </c:pt>
                <c:pt idx="62962">
                  <c:v>707.6</c:v>
                </c:pt>
                <c:pt idx="62963">
                  <c:v>954.82</c:v>
                </c:pt>
                <c:pt idx="62964">
                  <c:v>1128.58</c:v>
                </c:pt>
                <c:pt idx="62965">
                  <c:v>1006.94</c:v>
                </c:pt>
                <c:pt idx="62966">
                  <c:v>993.72</c:v>
                </c:pt>
                <c:pt idx="62967">
                  <c:v>1022.9</c:v>
                </c:pt>
                <c:pt idx="62968">
                  <c:v>644.14</c:v>
                </c:pt>
                <c:pt idx="62969">
                  <c:v>979.64</c:v>
                </c:pt>
                <c:pt idx="62970">
                  <c:v>753.72</c:v>
                </c:pt>
                <c:pt idx="62971">
                  <c:v>1140.7</c:v>
                </c:pt>
                <c:pt idx="62972">
                  <c:v>805.42</c:v>
                </c:pt>
                <c:pt idx="62973">
                  <c:v>1005.46</c:v>
                </c:pt>
                <c:pt idx="62974">
                  <c:v>1125.4000000000001</c:v>
                </c:pt>
                <c:pt idx="62975">
                  <c:v>1021.08</c:v>
                </c:pt>
                <c:pt idx="62976">
                  <c:v>1147.54</c:v>
                </c:pt>
                <c:pt idx="62977">
                  <c:v>1173.68</c:v>
                </c:pt>
                <c:pt idx="62978">
                  <c:v>1749.1</c:v>
                </c:pt>
                <c:pt idx="62979">
                  <c:v>1944.75</c:v>
                </c:pt>
                <c:pt idx="62980">
                  <c:v>1202.32</c:v>
                </c:pt>
                <c:pt idx="62981">
                  <c:v>1026.04</c:v>
                </c:pt>
                <c:pt idx="62982">
                  <c:v>948.18</c:v>
                </c:pt>
                <c:pt idx="62983">
                  <c:v>977.76</c:v>
                </c:pt>
                <c:pt idx="62984">
                  <c:v>1063</c:v>
                </c:pt>
                <c:pt idx="62985">
                  <c:v>855.1</c:v>
                </c:pt>
                <c:pt idx="62986">
                  <c:v>868.38</c:v>
                </c:pt>
                <c:pt idx="62987">
                  <c:v>991.78</c:v>
                </c:pt>
                <c:pt idx="62988">
                  <c:v>1181.8599999999999</c:v>
                </c:pt>
                <c:pt idx="62989">
                  <c:v>1315.86</c:v>
                </c:pt>
                <c:pt idx="62990">
                  <c:v>1561.02</c:v>
                </c:pt>
                <c:pt idx="62991">
                  <c:v>1744.04</c:v>
                </c:pt>
                <c:pt idx="62992">
                  <c:v>1459.46</c:v>
                </c:pt>
                <c:pt idx="62993">
                  <c:v>1602.94</c:v>
                </c:pt>
                <c:pt idx="62994">
                  <c:v>1355.48</c:v>
                </c:pt>
                <c:pt idx="62995">
                  <c:v>1466.6</c:v>
                </c:pt>
                <c:pt idx="62996">
                  <c:v>1519.71</c:v>
                </c:pt>
                <c:pt idx="62997">
                  <c:v>1237.82</c:v>
                </c:pt>
                <c:pt idx="62998">
                  <c:v>1310</c:v>
                </c:pt>
                <c:pt idx="62999">
                  <c:v>983.62</c:v>
                </c:pt>
                <c:pt idx="63000">
                  <c:v>1042.0999999999999</c:v>
                </c:pt>
                <c:pt idx="63001">
                  <c:v>873.38</c:v>
                </c:pt>
                <c:pt idx="63002">
                  <c:v>1103.1400000000001</c:v>
                </c:pt>
                <c:pt idx="63003">
                  <c:v>1032.1600000000001</c:v>
                </c:pt>
                <c:pt idx="63004">
                  <c:v>517.54</c:v>
                </c:pt>
                <c:pt idx="63005">
                  <c:v>1018.25</c:v>
                </c:pt>
                <c:pt idx="63006">
                  <c:v>749.72</c:v>
                </c:pt>
                <c:pt idx="63007">
                  <c:v>874.25</c:v>
                </c:pt>
                <c:pt idx="63008">
                  <c:v>1543</c:v>
                </c:pt>
                <c:pt idx="63009">
                  <c:v>1886</c:v>
                </c:pt>
                <c:pt idx="63010">
                  <c:v>1947.42</c:v>
                </c:pt>
                <c:pt idx="63011">
                  <c:v>1646</c:v>
                </c:pt>
                <c:pt idx="63012">
                  <c:v>1580</c:v>
                </c:pt>
                <c:pt idx="63013">
                  <c:v>1409.5</c:v>
                </c:pt>
                <c:pt idx="63014">
                  <c:v>1987</c:v>
                </c:pt>
                <c:pt idx="63015">
                  <c:v>1213.5</c:v>
                </c:pt>
                <c:pt idx="63016">
                  <c:v>1223.5</c:v>
                </c:pt>
                <c:pt idx="63017">
                  <c:v>1008.8</c:v>
                </c:pt>
                <c:pt idx="63018">
                  <c:v>884</c:v>
                </c:pt>
                <c:pt idx="63019">
                  <c:v>803</c:v>
                </c:pt>
                <c:pt idx="63020">
                  <c:v>567.96</c:v>
                </c:pt>
                <c:pt idx="63021">
                  <c:v>627.46</c:v>
                </c:pt>
                <c:pt idx="63022">
                  <c:v>534.41999999999996</c:v>
                </c:pt>
                <c:pt idx="63023">
                  <c:v>546.29999999999995</c:v>
                </c:pt>
                <c:pt idx="63024">
                  <c:v>517.91999999999996</c:v>
                </c:pt>
                <c:pt idx="63025">
                  <c:v>540.63</c:v>
                </c:pt>
                <c:pt idx="63026">
                  <c:v>991.41</c:v>
                </c:pt>
                <c:pt idx="63027">
                  <c:v>1252.06</c:v>
                </c:pt>
                <c:pt idx="63028">
                  <c:v>1123.56</c:v>
                </c:pt>
                <c:pt idx="63029">
                  <c:v>900.68</c:v>
                </c:pt>
                <c:pt idx="63030">
                  <c:v>1328.92</c:v>
                </c:pt>
                <c:pt idx="63031">
                  <c:v>898.42</c:v>
                </c:pt>
                <c:pt idx="63032">
                  <c:v>1254.43</c:v>
                </c:pt>
                <c:pt idx="63033">
                  <c:v>1543.93</c:v>
                </c:pt>
                <c:pt idx="63034">
                  <c:v>2097.94</c:v>
                </c:pt>
                <c:pt idx="63035">
                  <c:v>2664.5</c:v>
                </c:pt>
                <c:pt idx="63036">
                  <c:v>3717.5</c:v>
                </c:pt>
                <c:pt idx="63037">
                  <c:v>2518</c:v>
                </c:pt>
                <c:pt idx="63038">
                  <c:v>1472</c:v>
                </c:pt>
                <c:pt idx="63039">
                  <c:v>1014</c:v>
                </c:pt>
                <c:pt idx="63040">
                  <c:v>1136</c:v>
                </c:pt>
                <c:pt idx="63041">
                  <c:v>1226</c:v>
                </c:pt>
                <c:pt idx="63042">
                  <c:v>976.24</c:v>
                </c:pt>
                <c:pt idx="63043">
                  <c:v>899.5</c:v>
                </c:pt>
                <c:pt idx="63044">
                  <c:v>1577</c:v>
                </c:pt>
                <c:pt idx="63045">
                  <c:v>1149.8399999999999</c:v>
                </c:pt>
                <c:pt idx="63046">
                  <c:v>1998.4</c:v>
                </c:pt>
                <c:pt idx="63047">
                  <c:v>1351.3</c:v>
                </c:pt>
                <c:pt idx="63048">
                  <c:v>1667.8</c:v>
                </c:pt>
                <c:pt idx="63049">
                  <c:v>2704.8</c:v>
                </c:pt>
                <c:pt idx="63050">
                  <c:v>5137.1000000000004</c:v>
                </c:pt>
                <c:pt idx="63051">
                  <c:v>2761.6</c:v>
                </c:pt>
                <c:pt idx="63052">
                  <c:v>2757.84</c:v>
                </c:pt>
                <c:pt idx="63053">
                  <c:v>3357.3</c:v>
                </c:pt>
                <c:pt idx="63054">
                  <c:v>6695.72</c:v>
                </c:pt>
                <c:pt idx="63055">
                  <c:v>6106.34</c:v>
                </c:pt>
                <c:pt idx="63056">
                  <c:v>3521</c:v>
                </c:pt>
                <c:pt idx="63057">
                  <c:v>2556.34</c:v>
                </c:pt>
                <c:pt idx="63058">
                  <c:v>2427.1999999999998</c:v>
                </c:pt>
                <c:pt idx="63059">
                  <c:v>2044.2</c:v>
                </c:pt>
                <c:pt idx="63060">
                  <c:v>1631.25</c:v>
                </c:pt>
                <c:pt idx="63061">
                  <c:v>1512</c:v>
                </c:pt>
                <c:pt idx="63062">
                  <c:v>1737.75</c:v>
                </c:pt>
                <c:pt idx="63063">
                  <c:v>1588.45</c:v>
                </c:pt>
                <c:pt idx="63064">
                  <c:v>2950</c:v>
                </c:pt>
                <c:pt idx="63065">
                  <c:v>2471.6</c:v>
                </c:pt>
                <c:pt idx="63066">
                  <c:v>3220.15</c:v>
                </c:pt>
                <c:pt idx="63067">
                  <c:v>1681.95</c:v>
                </c:pt>
                <c:pt idx="63068">
                  <c:v>1853.3</c:v>
                </c:pt>
                <c:pt idx="63069">
                  <c:v>1272</c:v>
                </c:pt>
                <c:pt idx="63070">
                  <c:v>962.45</c:v>
                </c:pt>
                <c:pt idx="63071">
                  <c:v>1492.72</c:v>
                </c:pt>
                <c:pt idx="63072">
                  <c:v>941.4</c:v>
                </c:pt>
                <c:pt idx="63073">
                  <c:v>727.79</c:v>
                </c:pt>
                <c:pt idx="63074">
                  <c:v>587.15</c:v>
                </c:pt>
                <c:pt idx="63075">
                  <c:v>780.04</c:v>
                </c:pt>
                <c:pt idx="63076">
                  <c:v>760.84</c:v>
                </c:pt>
                <c:pt idx="63077">
                  <c:v>748.52</c:v>
                </c:pt>
                <c:pt idx="63078">
                  <c:v>1096.6600000000001</c:v>
                </c:pt>
                <c:pt idx="63079">
                  <c:v>1161.18</c:v>
                </c:pt>
                <c:pt idx="63080">
                  <c:v>1228.98</c:v>
                </c:pt>
                <c:pt idx="63081">
                  <c:v>1179.32</c:v>
                </c:pt>
                <c:pt idx="63082">
                  <c:v>1954.72</c:v>
                </c:pt>
                <c:pt idx="63083">
                  <c:v>1438.96</c:v>
                </c:pt>
                <c:pt idx="63084">
                  <c:v>1172.22</c:v>
                </c:pt>
                <c:pt idx="63085">
                  <c:v>1197.54</c:v>
                </c:pt>
                <c:pt idx="63086">
                  <c:v>1867.23</c:v>
                </c:pt>
                <c:pt idx="63087">
                  <c:v>2332.35</c:v>
                </c:pt>
                <c:pt idx="63088">
                  <c:v>4078.34</c:v>
                </c:pt>
                <c:pt idx="63089">
                  <c:v>2712.14</c:v>
                </c:pt>
                <c:pt idx="63090">
                  <c:v>1713.63</c:v>
                </c:pt>
                <c:pt idx="63091">
                  <c:v>1385.65</c:v>
                </c:pt>
                <c:pt idx="63092">
                  <c:v>2396.9899999999998</c:v>
                </c:pt>
                <c:pt idx="63093">
                  <c:v>1339.47</c:v>
                </c:pt>
                <c:pt idx="63094">
                  <c:v>840.43</c:v>
                </c:pt>
                <c:pt idx="63095">
                  <c:v>1367.28</c:v>
                </c:pt>
                <c:pt idx="63096">
                  <c:v>1469.44</c:v>
                </c:pt>
                <c:pt idx="63097">
                  <c:v>995.01</c:v>
                </c:pt>
                <c:pt idx="63098">
                  <c:v>1468.76</c:v>
                </c:pt>
                <c:pt idx="63099">
                  <c:v>1778.34</c:v>
                </c:pt>
                <c:pt idx="63100">
                  <c:v>1638.61</c:v>
                </c:pt>
                <c:pt idx="63101">
                  <c:v>1941.05</c:v>
                </c:pt>
                <c:pt idx="63102">
                  <c:v>3354.4</c:v>
                </c:pt>
                <c:pt idx="63103">
                  <c:v>1558.42</c:v>
                </c:pt>
                <c:pt idx="63104">
                  <c:v>2478.36</c:v>
                </c:pt>
                <c:pt idx="63105">
                  <c:v>3010.52</c:v>
                </c:pt>
                <c:pt idx="63106">
                  <c:v>5733.87</c:v>
                </c:pt>
                <c:pt idx="63107">
                  <c:v>4441.74</c:v>
                </c:pt>
                <c:pt idx="63108">
                  <c:v>3050.32</c:v>
                </c:pt>
                <c:pt idx="63109">
                  <c:v>2665.18</c:v>
                </c:pt>
                <c:pt idx="63110">
                  <c:v>2700.42</c:v>
                </c:pt>
                <c:pt idx="63111">
                  <c:v>2292.09</c:v>
                </c:pt>
                <c:pt idx="63112">
                  <c:v>1999.37</c:v>
                </c:pt>
                <c:pt idx="63113">
                  <c:v>1752.14</c:v>
                </c:pt>
                <c:pt idx="63114">
                  <c:v>2311.4</c:v>
                </c:pt>
                <c:pt idx="63115">
                  <c:v>1990.91</c:v>
                </c:pt>
                <c:pt idx="63116">
                  <c:v>1732.95</c:v>
                </c:pt>
                <c:pt idx="63117">
                  <c:v>2123.4</c:v>
                </c:pt>
                <c:pt idx="63118">
                  <c:v>3787.35</c:v>
                </c:pt>
                <c:pt idx="63119">
                  <c:v>2417.69</c:v>
                </c:pt>
                <c:pt idx="63120">
                  <c:v>1477.12</c:v>
                </c:pt>
                <c:pt idx="63121">
                  <c:v>1607.87</c:v>
                </c:pt>
                <c:pt idx="63122">
                  <c:v>1057.19</c:v>
                </c:pt>
                <c:pt idx="63123">
                  <c:v>655.68</c:v>
                </c:pt>
                <c:pt idx="63124">
                  <c:v>926.22</c:v>
                </c:pt>
                <c:pt idx="63125">
                  <c:v>653.9</c:v>
                </c:pt>
                <c:pt idx="63126">
                  <c:v>681.93</c:v>
                </c:pt>
                <c:pt idx="63127">
                  <c:v>588.86</c:v>
                </c:pt>
                <c:pt idx="63128">
                  <c:v>656.38</c:v>
                </c:pt>
                <c:pt idx="63129">
                  <c:v>651.58000000000004</c:v>
                </c:pt>
                <c:pt idx="63130">
                  <c:v>1070.26</c:v>
                </c:pt>
                <c:pt idx="63131">
                  <c:v>992.88</c:v>
                </c:pt>
                <c:pt idx="63132">
                  <c:v>1120.92</c:v>
                </c:pt>
                <c:pt idx="63133">
                  <c:v>1131.48</c:v>
                </c:pt>
                <c:pt idx="63134">
                  <c:v>1610.91</c:v>
                </c:pt>
                <c:pt idx="63135">
                  <c:v>1816.36</c:v>
                </c:pt>
                <c:pt idx="63136">
                  <c:v>1809.45</c:v>
                </c:pt>
                <c:pt idx="63137">
                  <c:v>2425.02</c:v>
                </c:pt>
                <c:pt idx="63138">
                  <c:v>2198.5300000000002</c:v>
                </c:pt>
                <c:pt idx="63139">
                  <c:v>2324.08</c:v>
                </c:pt>
                <c:pt idx="63140">
                  <c:v>3571.66</c:v>
                </c:pt>
                <c:pt idx="63141">
                  <c:v>2763.43</c:v>
                </c:pt>
                <c:pt idx="63142">
                  <c:v>2146.6799999999998</c:v>
                </c:pt>
                <c:pt idx="63143">
                  <c:v>1522.68</c:v>
                </c:pt>
                <c:pt idx="63144">
                  <c:v>1164.8699999999999</c:v>
                </c:pt>
                <c:pt idx="63145">
                  <c:v>1320.98</c:v>
                </c:pt>
                <c:pt idx="63146">
                  <c:v>1639.14</c:v>
                </c:pt>
                <c:pt idx="63147">
                  <c:v>1266.74</c:v>
                </c:pt>
                <c:pt idx="63148">
                  <c:v>1561.7</c:v>
                </c:pt>
                <c:pt idx="63149">
                  <c:v>1772.8</c:v>
                </c:pt>
                <c:pt idx="63150">
                  <c:v>1780.2</c:v>
                </c:pt>
                <c:pt idx="63151">
                  <c:v>7280.21</c:v>
                </c:pt>
                <c:pt idx="63152">
                  <c:v>7367.73</c:v>
                </c:pt>
                <c:pt idx="63153">
                  <c:v>10170.370000000001</c:v>
                </c:pt>
                <c:pt idx="63154">
                  <c:v>7286.7</c:v>
                </c:pt>
                <c:pt idx="63155">
                  <c:v>6078.22</c:v>
                </c:pt>
                <c:pt idx="63156">
                  <c:v>6660.52</c:v>
                </c:pt>
                <c:pt idx="63157">
                  <c:v>12117.92</c:v>
                </c:pt>
                <c:pt idx="63158">
                  <c:v>7283.86</c:v>
                </c:pt>
                <c:pt idx="63159">
                  <c:v>7032.37</c:v>
                </c:pt>
                <c:pt idx="63160">
                  <c:v>4639.01</c:v>
                </c:pt>
                <c:pt idx="63161">
                  <c:v>4406.83</c:v>
                </c:pt>
                <c:pt idx="63162">
                  <c:v>3229.57</c:v>
                </c:pt>
                <c:pt idx="63163">
                  <c:v>2704.18</c:v>
                </c:pt>
                <c:pt idx="63164">
                  <c:v>3470.46</c:v>
                </c:pt>
                <c:pt idx="63165">
                  <c:v>4057.25</c:v>
                </c:pt>
                <c:pt idx="63166">
                  <c:v>2429.98</c:v>
                </c:pt>
                <c:pt idx="63167">
                  <c:v>3443.32</c:v>
                </c:pt>
                <c:pt idx="63168">
                  <c:v>4625.1099999999997</c:v>
                </c:pt>
                <c:pt idx="63169">
                  <c:v>5969.25</c:v>
                </c:pt>
                <c:pt idx="63170">
                  <c:v>5017.67</c:v>
                </c:pt>
                <c:pt idx="63171">
                  <c:v>6005.06</c:v>
                </c:pt>
                <c:pt idx="63172">
                  <c:v>4792.21</c:v>
                </c:pt>
                <c:pt idx="63173">
                  <c:v>5736.57</c:v>
                </c:pt>
                <c:pt idx="63174">
                  <c:v>5860.52</c:v>
                </c:pt>
                <c:pt idx="63175">
                  <c:v>5239.2</c:v>
                </c:pt>
                <c:pt idx="63176">
                  <c:v>5997.68</c:v>
                </c:pt>
                <c:pt idx="63177">
                  <c:v>5284.4</c:v>
                </c:pt>
                <c:pt idx="63178">
                  <c:v>5392.01</c:v>
                </c:pt>
                <c:pt idx="63179">
                  <c:v>4950.6400000000003</c:v>
                </c:pt>
                <c:pt idx="63180">
                  <c:v>5387.46</c:v>
                </c:pt>
                <c:pt idx="63181">
                  <c:v>4348.03</c:v>
                </c:pt>
                <c:pt idx="63182">
                  <c:v>4623.8900000000003</c:v>
                </c:pt>
                <c:pt idx="63183">
                  <c:v>4970.22</c:v>
                </c:pt>
                <c:pt idx="63184">
                  <c:v>3705.38</c:v>
                </c:pt>
                <c:pt idx="63185">
                  <c:v>3482.88</c:v>
                </c:pt>
                <c:pt idx="63186">
                  <c:v>3918.76</c:v>
                </c:pt>
                <c:pt idx="63187">
                  <c:v>2984.46</c:v>
                </c:pt>
                <c:pt idx="63188">
                  <c:v>3145.92</c:v>
                </c:pt>
                <c:pt idx="63189">
                  <c:v>3304.69</c:v>
                </c:pt>
                <c:pt idx="63190">
                  <c:v>2969.46</c:v>
                </c:pt>
                <c:pt idx="63191">
                  <c:v>3845.42</c:v>
                </c:pt>
                <c:pt idx="63192">
                  <c:v>3026.64</c:v>
                </c:pt>
                <c:pt idx="63193">
                  <c:v>5961.58</c:v>
                </c:pt>
                <c:pt idx="63194">
                  <c:v>3743.7</c:v>
                </c:pt>
                <c:pt idx="63195">
                  <c:v>6607.26</c:v>
                </c:pt>
                <c:pt idx="63196">
                  <c:v>11847.44</c:v>
                </c:pt>
                <c:pt idx="63197">
                  <c:v>28632.32</c:v>
                </c:pt>
                <c:pt idx="63198">
                  <c:v>15327.44</c:v>
                </c:pt>
                <c:pt idx="63199">
                  <c:v>8669.85</c:v>
                </c:pt>
                <c:pt idx="63200">
                  <c:v>6110.48</c:v>
                </c:pt>
                <c:pt idx="63201">
                  <c:v>5943.01</c:v>
                </c:pt>
                <c:pt idx="63202">
                  <c:v>5435.55</c:v>
                </c:pt>
                <c:pt idx="63203">
                  <c:v>4621.66</c:v>
                </c:pt>
                <c:pt idx="63204">
                  <c:v>5166.46</c:v>
                </c:pt>
                <c:pt idx="63205">
                  <c:v>8595.6</c:v>
                </c:pt>
                <c:pt idx="63206">
                  <c:v>6187.02</c:v>
                </c:pt>
                <c:pt idx="63207">
                  <c:v>5141.91</c:v>
                </c:pt>
                <c:pt idx="63208">
                  <c:v>6264.34</c:v>
                </c:pt>
                <c:pt idx="63209">
                  <c:v>8295.0400000000009</c:v>
                </c:pt>
                <c:pt idx="63210">
                  <c:v>5061.55</c:v>
                </c:pt>
                <c:pt idx="63211">
                  <c:v>4774.82</c:v>
                </c:pt>
                <c:pt idx="63212">
                  <c:v>4672.54</c:v>
                </c:pt>
                <c:pt idx="63213">
                  <c:v>3602.32</c:v>
                </c:pt>
                <c:pt idx="63214">
                  <c:v>3364.22</c:v>
                </c:pt>
                <c:pt idx="63215">
                  <c:v>3316.14</c:v>
                </c:pt>
                <c:pt idx="63216">
                  <c:v>2912.13</c:v>
                </c:pt>
                <c:pt idx="63217">
                  <c:v>4629.17</c:v>
                </c:pt>
                <c:pt idx="63218">
                  <c:v>4586.88</c:v>
                </c:pt>
                <c:pt idx="63219">
                  <c:v>1887.41</c:v>
                </c:pt>
                <c:pt idx="63220">
                  <c:v>3929.46</c:v>
                </c:pt>
                <c:pt idx="63221">
                  <c:v>4858.1499999999996</c:v>
                </c:pt>
                <c:pt idx="63222">
                  <c:v>4018.2</c:v>
                </c:pt>
                <c:pt idx="63223">
                  <c:v>4829.66</c:v>
                </c:pt>
                <c:pt idx="63224">
                  <c:v>5906.85</c:v>
                </c:pt>
                <c:pt idx="63225">
                  <c:v>6298.23</c:v>
                </c:pt>
                <c:pt idx="63226">
                  <c:v>5088.72</c:v>
                </c:pt>
                <c:pt idx="63227">
                  <c:v>5386.4</c:v>
                </c:pt>
                <c:pt idx="63228">
                  <c:v>6469.38</c:v>
                </c:pt>
                <c:pt idx="63229">
                  <c:v>5853.22</c:v>
                </c:pt>
                <c:pt idx="63230">
                  <c:v>6047.65</c:v>
                </c:pt>
                <c:pt idx="63231">
                  <c:v>5646.96</c:v>
                </c:pt>
                <c:pt idx="63232">
                  <c:v>4916.4799999999996</c:v>
                </c:pt>
                <c:pt idx="63233">
                  <c:v>5438.01</c:v>
                </c:pt>
                <c:pt idx="63234">
                  <c:v>4590.82</c:v>
                </c:pt>
                <c:pt idx="63235">
                  <c:v>3845.52</c:v>
                </c:pt>
                <c:pt idx="63236">
                  <c:v>3501.98</c:v>
                </c:pt>
                <c:pt idx="63237">
                  <c:v>3212.72</c:v>
                </c:pt>
                <c:pt idx="63238">
                  <c:v>3340.06</c:v>
                </c:pt>
                <c:pt idx="63239">
                  <c:v>3639.78</c:v>
                </c:pt>
                <c:pt idx="63240">
                  <c:v>3265.18</c:v>
                </c:pt>
                <c:pt idx="63241">
                  <c:v>2026.03</c:v>
                </c:pt>
                <c:pt idx="63242">
                  <c:v>3871.06</c:v>
                </c:pt>
                <c:pt idx="63243">
                  <c:v>3844.5</c:v>
                </c:pt>
                <c:pt idx="63244">
                  <c:v>4372.01</c:v>
                </c:pt>
                <c:pt idx="63245">
                  <c:v>9241.44</c:v>
                </c:pt>
                <c:pt idx="63246">
                  <c:v>5009.1899999999996</c:v>
                </c:pt>
                <c:pt idx="63247">
                  <c:v>7078.35</c:v>
                </c:pt>
                <c:pt idx="63248">
                  <c:v>9402.85</c:v>
                </c:pt>
                <c:pt idx="63249">
                  <c:v>19749.41</c:v>
                </c:pt>
                <c:pt idx="63250">
                  <c:v>14602.44</c:v>
                </c:pt>
                <c:pt idx="63251">
                  <c:v>7730.89</c:v>
                </c:pt>
                <c:pt idx="63252">
                  <c:v>4472.04</c:v>
                </c:pt>
                <c:pt idx="63253">
                  <c:v>4700.0200000000004</c:v>
                </c:pt>
                <c:pt idx="63254">
                  <c:v>4625.09</c:v>
                </c:pt>
                <c:pt idx="63255">
                  <c:v>4335.38</c:v>
                </c:pt>
                <c:pt idx="63256">
                  <c:v>5837.89</c:v>
                </c:pt>
                <c:pt idx="63257">
                  <c:v>8369.43</c:v>
                </c:pt>
                <c:pt idx="63258">
                  <c:v>7283.03</c:v>
                </c:pt>
                <c:pt idx="63259">
                  <c:v>5094.1400000000003</c:v>
                </c:pt>
                <c:pt idx="63260">
                  <c:v>4522.63</c:v>
                </c:pt>
                <c:pt idx="63261">
                  <c:v>7139.12</c:v>
                </c:pt>
                <c:pt idx="63262">
                  <c:v>5378.73</c:v>
                </c:pt>
                <c:pt idx="63263">
                  <c:v>4866.1899999999996</c:v>
                </c:pt>
                <c:pt idx="63264">
                  <c:v>5184.04</c:v>
                </c:pt>
                <c:pt idx="63265">
                  <c:v>4284.5600000000004</c:v>
                </c:pt>
                <c:pt idx="63266">
                  <c:v>3200.41</c:v>
                </c:pt>
                <c:pt idx="63267">
                  <c:v>3341.54</c:v>
                </c:pt>
                <c:pt idx="63268">
                  <c:v>2664.75</c:v>
                </c:pt>
                <c:pt idx="63269">
                  <c:v>4337.8900000000003</c:v>
                </c:pt>
                <c:pt idx="63270">
                  <c:v>3983</c:v>
                </c:pt>
                <c:pt idx="63271">
                  <c:v>3254.97</c:v>
                </c:pt>
                <c:pt idx="63272">
                  <c:v>3565.32</c:v>
                </c:pt>
                <c:pt idx="63273">
                  <c:v>3669.92</c:v>
                </c:pt>
                <c:pt idx="63274">
                  <c:v>4019.14</c:v>
                </c:pt>
                <c:pt idx="63275">
                  <c:v>3972.88</c:v>
                </c:pt>
                <c:pt idx="63276">
                  <c:v>4511.43</c:v>
                </c:pt>
                <c:pt idx="63277">
                  <c:v>5610.78</c:v>
                </c:pt>
                <c:pt idx="63278">
                  <c:v>5614.27</c:v>
                </c:pt>
                <c:pt idx="63279">
                  <c:v>5178.1400000000003</c:v>
                </c:pt>
                <c:pt idx="63280">
                  <c:v>5098.46</c:v>
                </c:pt>
                <c:pt idx="63281">
                  <c:v>5221.38</c:v>
                </c:pt>
                <c:pt idx="63282">
                  <c:v>4553.9399999999996</c:v>
                </c:pt>
                <c:pt idx="63283">
                  <c:v>4762.05</c:v>
                </c:pt>
                <c:pt idx="63284">
                  <c:v>4206.0200000000004</c:v>
                </c:pt>
                <c:pt idx="63285">
                  <c:v>4187.8500000000004</c:v>
                </c:pt>
                <c:pt idx="63286">
                  <c:v>3472.92</c:v>
                </c:pt>
                <c:pt idx="63287">
                  <c:v>3644.41</c:v>
                </c:pt>
                <c:pt idx="63288">
                  <c:v>2737.93</c:v>
                </c:pt>
                <c:pt idx="63289">
                  <c:v>2409.71</c:v>
                </c:pt>
                <c:pt idx="63290">
                  <c:v>3491.29</c:v>
                </c:pt>
                <c:pt idx="63291">
                  <c:v>3281.74</c:v>
                </c:pt>
                <c:pt idx="63292">
                  <c:v>3415.94</c:v>
                </c:pt>
                <c:pt idx="63293">
                  <c:v>2763.11</c:v>
                </c:pt>
                <c:pt idx="63294">
                  <c:v>2071.2199999999998</c:v>
                </c:pt>
                <c:pt idx="63295">
                  <c:v>1970.26</c:v>
                </c:pt>
                <c:pt idx="63296">
                  <c:v>2164.4</c:v>
                </c:pt>
                <c:pt idx="63297">
                  <c:v>1746.46</c:v>
                </c:pt>
                <c:pt idx="63298">
                  <c:v>1901.68</c:v>
                </c:pt>
                <c:pt idx="63299">
                  <c:v>1507.45</c:v>
                </c:pt>
                <c:pt idx="63300">
                  <c:v>2377.6999999999998</c:v>
                </c:pt>
                <c:pt idx="63301">
                  <c:v>2487.5</c:v>
                </c:pt>
                <c:pt idx="63302">
                  <c:v>2933.64</c:v>
                </c:pt>
                <c:pt idx="63303">
                  <c:v>2703.51</c:v>
                </c:pt>
                <c:pt idx="63304">
                  <c:v>1775.25</c:v>
                </c:pt>
                <c:pt idx="63305">
                  <c:v>1162</c:v>
                </c:pt>
                <c:pt idx="63306">
                  <c:v>1045.5</c:v>
                </c:pt>
                <c:pt idx="63307">
                  <c:v>1767.75</c:v>
                </c:pt>
                <c:pt idx="63308">
                  <c:v>799.75</c:v>
                </c:pt>
                <c:pt idx="63309">
                  <c:v>1368</c:v>
                </c:pt>
                <c:pt idx="63310">
                  <c:v>1157.25</c:v>
                </c:pt>
                <c:pt idx="63311">
                  <c:v>1335.25</c:v>
                </c:pt>
                <c:pt idx="63312">
                  <c:v>1322.5</c:v>
                </c:pt>
                <c:pt idx="63313">
                  <c:v>1201.25</c:v>
                </c:pt>
                <c:pt idx="63314">
                  <c:v>1611.75</c:v>
                </c:pt>
                <c:pt idx="63315">
                  <c:v>1637.75</c:v>
                </c:pt>
                <c:pt idx="63316">
                  <c:v>2166</c:v>
                </c:pt>
                <c:pt idx="63317">
                  <c:v>1354.5</c:v>
                </c:pt>
                <c:pt idx="63318">
                  <c:v>1944.25</c:v>
                </c:pt>
                <c:pt idx="63319">
                  <c:v>2405.25</c:v>
                </c:pt>
                <c:pt idx="63320">
                  <c:v>2527.98</c:v>
                </c:pt>
                <c:pt idx="63321">
                  <c:v>2527.44</c:v>
                </c:pt>
                <c:pt idx="63322">
                  <c:v>2428.46</c:v>
                </c:pt>
                <c:pt idx="63323">
                  <c:v>2665.04</c:v>
                </c:pt>
                <c:pt idx="63324">
                  <c:v>1569.84</c:v>
                </c:pt>
                <c:pt idx="63325">
                  <c:v>1315.57</c:v>
                </c:pt>
                <c:pt idx="63326">
                  <c:v>1225.3399999999999</c:v>
                </c:pt>
                <c:pt idx="63327">
                  <c:v>1001.6</c:v>
                </c:pt>
                <c:pt idx="63328">
                  <c:v>1361.19</c:v>
                </c:pt>
                <c:pt idx="63329">
                  <c:v>1679.28</c:v>
                </c:pt>
                <c:pt idx="63330">
                  <c:v>1809.9</c:v>
                </c:pt>
                <c:pt idx="63331">
                  <c:v>1933.33</c:v>
                </c:pt>
                <c:pt idx="63332">
                  <c:v>2350.94</c:v>
                </c:pt>
                <c:pt idx="63333">
                  <c:v>1165.78</c:v>
                </c:pt>
                <c:pt idx="63334">
                  <c:v>1643.76</c:v>
                </c:pt>
                <c:pt idx="63335">
                  <c:v>1850.38</c:v>
                </c:pt>
                <c:pt idx="63336">
                  <c:v>4115.33</c:v>
                </c:pt>
                <c:pt idx="63337">
                  <c:v>2428.98</c:v>
                </c:pt>
                <c:pt idx="63338">
                  <c:v>2587.21</c:v>
                </c:pt>
                <c:pt idx="63339">
                  <c:v>3439.53</c:v>
                </c:pt>
                <c:pt idx="63340">
                  <c:v>6568.45</c:v>
                </c:pt>
                <c:pt idx="63341">
                  <c:v>5503.14</c:v>
                </c:pt>
                <c:pt idx="63342">
                  <c:v>2872.96</c:v>
                </c:pt>
                <c:pt idx="63343">
                  <c:v>2135.25</c:v>
                </c:pt>
                <c:pt idx="63344">
                  <c:v>2664.36</c:v>
                </c:pt>
                <c:pt idx="63345">
                  <c:v>2161.13</c:v>
                </c:pt>
                <c:pt idx="63346">
                  <c:v>2270.27</c:v>
                </c:pt>
                <c:pt idx="63347">
                  <c:v>2145.7199999999998</c:v>
                </c:pt>
                <c:pt idx="63348">
                  <c:v>2199.6999999999998</c:v>
                </c:pt>
                <c:pt idx="63349">
                  <c:v>2176.02</c:v>
                </c:pt>
                <c:pt idx="63350">
                  <c:v>2571.8000000000002</c:v>
                </c:pt>
                <c:pt idx="63351">
                  <c:v>2427.19</c:v>
                </c:pt>
                <c:pt idx="63352">
                  <c:v>4660.09</c:v>
                </c:pt>
                <c:pt idx="63353">
                  <c:v>2526.52</c:v>
                </c:pt>
                <c:pt idx="63354">
                  <c:v>2380.98</c:v>
                </c:pt>
                <c:pt idx="63355">
                  <c:v>2072.17</c:v>
                </c:pt>
                <c:pt idx="63356">
                  <c:v>1438.95</c:v>
                </c:pt>
                <c:pt idx="63357">
                  <c:v>1414.48</c:v>
                </c:pt>
                <c:pt idx="63358">
                  <c:v>1245.27</c:v>
                </c:pt>
                <c:pt idx="63359">
                  <c:v>877.41</c:v>
                </c:pt>
                <c:pt idx="63360">
                  <c:v>956.95</c:v>
                </c:pt>
                <c:pt idx="63361">
                  <c:v>898.14</c:v>
                </c:pt>
                <c:pt idx="63362">
                  <c:v>951.36</c:v>
                </c:pt>
                <c:pt idx="63363">
                  <c:v>1156.6099999999999</c:v>
                </c:pt>
                <c:pt idx="63364">
                  <c:v>1654.15</c:v>
                </c:pt>
                <c:pt idx="63365">
                  <c:v>1315.7</c:v>
                </c:pt>
                <c:pt idx="63366">
                  <c:v>1886.62</c:v>
                </c:pt>
                <c:pt idx="63367">
                  <c:v>2115.1999999999998</c:v>
                </c:pt>
                <c:pt idx="63368">
                  <c:v>2203.9</c:v>
                </c:pt>
                <c:pt idx="63369">
                  <c:v>1828.82</c:v>
                </c:pt>
                <c:pt idx="63370">
                  <c:v>1603.85</c:v>
                </c:pt>
                <c:pt idx="63371">
                  <c:v>2069.33</c:v>
                </c:pt>
                <c:pt idx="63372">
                  <c:v>2553.96</c:v>
                </c:pt>
                <c:pt idx="63373">
                  <c:v>2341.7399999999998</c:v>
                </c:pt>
                <c:pt idx="63374">
                  <c:v>2550.7199999999998</c:v>
                </c:pt>
                <c:pt idx="63375">
                  <c:v>3034.14</c:v>
                </c:pt>
                <c:pt idx="63376">
                  <c:v>1842.38</c:v>
                </c:pt>
                <c:pt idx="63377">
                  <c:v>2085.5100000000002</c:v>
                </c:pt>
                <c:pt idx="63378">
                  <c:v>2065.7600000000002</c:v>
                </c:pt>
                <c:pt idx="63379">
                  <c:v>1686.59</c:v>
                </c:pt>
                <c:pt idx="63380">
                  <c:v>1210.18</c:v>
                </c:pt>
                <c:pt idx="63381">
                  <c:v>2125.5300000000002</c:v>
                </c:pt>
                <c:pt idx="63382">
                  <c:v>1830.5</c:v>
                </c:pt>
                <c:pt idx="63383">
                  <c:v>1679.47</c:v>
                </c:pt>
                <c:pt idx="63384">
                  <c:v>2254.7600000000002</c:v>
                </c:pt>
                <c:pt idx="63385">
                  <c:v>2608.2399999999998</c:v>
                </c:pt>
                <c:pt idx="63386">
                  <c:v>2893.23</c:v>
                </c:pt>
                <c:pt idx="63387">
                  <c:v>2144.06</c:v>
                </c:pt>
                <c:pt idx="63388">
                  <c:v>6015.03</c:v>
                </c:pt>
                <c:pt idx="63389">
                  <c:v>2950.59</c:v>
                </c:pt>
                <c:pt idx="63390">
                  <c:v>3498.57</c:v>
                </c:pt>
                <c:pt idx="63391">
                  <c:v>4271.53</c:v>
                </c:pt>
                <c:pt idx="63392">
                  <c:v>7322.08</c:v>
                </c:pt>
                <c:pt idx="63393">
                  <c:v>4916.16</c:v>
                </c:pt>
                <c:pt idx="63394">
                  <c:v>2544.2600000000002</c:v>
                </c:pt>
                <c:pt idx="63395">
                  <c:v>2161.0300000000002</c:v>
                </c:pt>
                <c:pt idx="63396">
                  <c:v>2021.48</c:v>
                </c:pt>
                <c:pt idx="63397">
                  <c:v>1747.11</c:v>
                </c:pt>
                <c:pt idx="63398">
                  <c:v>2515.06</c:v>
                </c:pt>
                <c:pt idx="63399">
                  <c:v>2857.62</c:v>
                </c:pt>
                <c:pt idx="63400">
                  <c:v>2857.67</c:v>
                </c:pt>
                <c:pt idx="63401">
                  <c:v>3007.64</c:v>
                </c:pt>
                <c:pt idx="63402">
                  <c:v>2394.2800000000002</c:v>
                </c:pt>
                <c:pt idx="63403">
                  <c:v>2156.4499999999998</c:v>
                </c:pt>
                <c:pt idx="63404">
                  <c:v>3452.69</c:v>
                </c:pt>
                <c:pt idx="63405">
                  <c:v>3037.16</c:v>
                </c:pt>
                <c:pt idx="63406">
                  <c:v>3293.05</c:v>
                </c:pt>
                <c:pt idx="63407">
                  <c:v>4257.1000000000004</c:v>
                </c:pt>
                <c:pt idx="63408">
                  <c:v>2722.39</c:v>
                </c:pt>
                <c:pt idx="63409">
                  <c:v>1706.78</c:v>
                </c:pt>
                <c:pt idx="63410">
                  <c:v>1585.95</c:v>
                </c:pt>
                <c:pt idx="63411">
                  <c:v>1259.3800000000001</c:v>
                </c:pt>
                <c:pt idx="63412">
                  <c:v>1214.8399999999999</c:v>
                </c:pt>
                <c:pt idx="63413">
                  <c:v>1076.31</c:v>
                </c:pt>
                <c:pt idx="63414">
                  <c:v>1266.1099999999999</c:v>
                </c:pt>
                <c:pt idx="63415">
                  <c:v>1785.72</c:v>
                </c:pt>
                <c:pt idx="63416">
                  <c:v>1515.16</c:v>
                </c:pt>
                <c:pt idx="63417">
                  <c:v>1864.11</c:v>
                </c:pt>
                <c:pt idx="63418">
                  <c:v>2418.75</c:v>
                </c:pt>
                <c:pt idx="63419">
                  <c:v>2274.81</c:v>
                </c:pt>
                <c:pt idx="63420">
                  <c:v>2872.52</c:v>
                </c:pt>
                <c:pt idx="63421">
                  <c:v>1841.46</c:v>
                </c:pt>
                <c:pt idx="63422">
                  <c:v>2235.4499999999998</c:v>
                </c:pt>
                <c:pt idx="63423">
                  <c:v>2354.83</c:v>
                </c:pt>
                <c:pt idx="63424">
                  <c:v>2830.85</c:v>
                </c:pt>
                <c:pt idx="63425">
                  <c:v>2716.07</c:v>
                </c:pt>
                <c:pt idx="63426">
                  <c:v>3977.3</c:v>
                </c:pt>
                <c:pt idx="63427">
                  <c:v>3688.68</c:v>
                </c:pt>
                <c:pt idx="63428">
                  <c:v>2797.13</c:v>
                </c:pt>
                <c:pt idx="63429">
                  <c:v>2095.61</c:v>
                </c:pt>
                <c:pt idx="63430">
                  <c:v>1740.28</c:v>
                </c:pt>
                <c:pt idx="63431">
                  <c:v>2220.19</c:v>
                </c:pt>
                <c:pt idx="63432">
                  <c:v>3000.26</c:v>
                </c:pt>
                <c:pt idx="63433">
                  <c:v>2459.2800000000002</c:v>
                </c:pt>
                <c:pt idx="63434">
                  <c:v>2496.63</c:v>
                </c:pt>
                <c:pt idx="63435">
                  <c:v>2338.11</c:v>
                </c:pt>
                <c:pt idx="63436">
                  <c:v>2941.9</c:v>
                </c:pt>
                <c:pt idx="63437">
                  <c:v>6012.3</c:v>
                </c:pt>
                <c:pt idx="63438">
                  <c:v>5651.15</c:v>
                </c:pt>
                <c:pt idx="63439">
                  <c:v>5913.11</c:v>
                </c:pt>
                <c:pt idx="63440">
                  <c:v>6981.98</c:v>
                </c:pt>
                <c:pt idx="63441">
                  <c:v>6686.47</c:v>
                </c:pt>
                <c:pt idx="63442">
                  <c:v>7136.08</c:v>
                </c:pt>
                <c:pt idx="63443">
                  <c:v>8501.2999999999993</c:v>
                </c:pt>
                <c:pt idx="63444">
                  <c:v>7239.3</c:v>
                </c:pt>
                <c:pt idx="63445">
                  <c:v>9150.14</c:v>
                </c:pt>
                <c:pt idx="63446">
                  <c:v>6929.66</c:v>
                </c:pt>
                <c:pt idx="63447">
                  <c:v>6648.11</c:v>
                </c:pt>
                <c:pt idx="63448">
                  <c:v>5049.62</c:v>
                </c:pt>
                <c:pt idx="63449">
                  <c:v>5126.29</c:v>
                </c:pt>
                <c:pt idx="63450">
                  <c:v>5634.83</c:v>
                </c:pt>
                <c:pt idx="63451">
                  <c:v>4831.82</c:v>
                </c:pt>
                <c:pt idx="63452">
                  <c:v>4661.96</c:v>
                </c:pt>
                <c:pt idx="63453">
                  <c:v>3902.65</c:v>
                </c:pt>
                <c:pt idx="63454">
                  <c:v>4326.4799999999996</c:v>
                </c:pt>
                <c:pt idx="63455">
                  <c:v>5274.44</c:v>
                </c:pt>
                <c:pt idx="63456">
                  <c:v>4247.68</c:v>
                </c:pt>
                <c:pt idx="63457">
                  <c:v>6703.16</c:v>
                </c:pt>
                <c:pt idx="63458">
                  <c:v>6983.48</c:v>
                </c:pt>
                <c:pt idx="63459">
                  <c:v>6517.22</c:v>
                </c:pt>
                <c:pt idx="63460">
                  <c:v>5775.82</c:v>
                </c:pt>
                <c:pt idx="63461">
                  <c:v>5833.83</c:v>
                </c:pt>
                <c:pt idx="63462">
                  <c:v>5775</c:v>
                </c:pt>
                <c:pt idx="63463">
                  <c:v>7061</c:v>
                </c:pt>
                <c:pt idx="63464">
                  <c:v>6209</c:v>
                </c:pt>
                <c:pt idx="63465">
                  <c:v>5414.88</c:v>
                </c:pt>
                <c:pt idx="63466">
                  <c:v>5539</c:v>
                </c:pt>
                <c:pt idx="63467">
                  <c:v>4510.5</c:v>
                </c:pt>
                <c:pt idx="63468">
                  <c:v>3945.67</c:v>
                </c:pt>
                <c:pt idx="63469">
                  <c:v>3722.59</c:v>
                </c:pt>
                <c:pt idx="63470">
                  <c:v>4240.5</c:v>
                </c:pt>
                <c:pt idx="63471">
                  <c:v>4424.5</c:v>
                </c:pt>
                <c:pt idx="63472">
                  <c:v>4491.5</c:v>
                </c:pt>
                <c:pt idx="63473">
                  <c:v>4599</c:v>
                </c:pt>
                <c:pt idx="63474">
                  <c:v>4410.5</c:v>
                </c:pt>
                <c:pt idx="63475">
                  <c:v>4083.5</c:v>
                </c:pt>
                <c:pt idx="63476">
                  <c:v>3311</c:v>
                </c:pt>
                <c:pt idx="63477">
                  <c:v>3335.75</c:v>
                </c:pt>
                <c:pt idx="63478">
                  <c:v>3298.5</c:v>
                </c:pt>
                <c:pt idx="63479">
                  <c:v>5238</c:v>
                </c:pt>
                <c:pt idx="63480">
                  <c:v>3513</c:v>
                </c:pt>
                <c:pt idx="63481">
                  <c:v>3550</c:v>
                </c:pt>
                <c:pt idx="63482">
                  <c:v>4231.5</c:v>
                </c:pt>
                <c:pt idx="63483">
                  <c:v>5544</c:v>
                </c:pt>
                <c:pt idx="63484">
                  <c:v>4036.5</c:v>
                </c:pt>
                <c:pt idx="63485">
                  <c:v>3174</c:v>
                </c:pt>
                <c:pt idx="63486">
                  <c:v>3505</c:v>
                </c:pt>
                <c:pt idx="63487">
                  <c:v>3901</c:v>
                </c:pt>
                <c:pt idx="63488">
                  <c:v>3865.02</c:v>
                </c:pt>
                <c:pt idx="63489">
                  <c:v>3135.35</c:v>
                </c:pt>
                <c:pt idx="63490">
                  <c:v>3885.14</c:v>
                </c:pt>
                <c:pt idx="63491">
                  <c:v>4078.23</c:v>
                </c:pt>
                <c:pt idx="63492">
                  <c:v>3523.5</c:v>
                </c:pt>
                <c:pt idx="63493">
                  <c:v>4448.0600000000004</c:v>
                </c:pt>
                <c:pt idx="63494">
                  <c:v>5140.96</c:v>
                </c:pt>
                <c:pt idx="63495">
                  <c:v>4976.7</c:v>
                </c:pt>
                <c:pt idx="63496">
                  <c:v>3819.55</c:v>
                </c:pt>
                <c:pt idx="63497">
                  <c:v>3201.03</c:v>
                </c:pt>
                <c:pt idx="63498">
                  <c:v>3365.08</c:v>
                </c:pt>
                <c:pt idx="63499">
                  <c:v>3590.46</c:v>
                </c:pt>
                <c:pt idx="63500">
                  <c:v>2798.98</c:v>
                </c:pt>
                <c:pt idx="63501">
                  <c:v>3064.52</c:v>
                </c:pt>
                <c:pt idx="63502">
                  <c:v>3747.44</c:v>
                </c:pt>
                <c:pt idx="63503">
                  <c:v>3902.31</c:v>
                </c:pt>
                <c:pt idx="63504">
                  <c:v>4108.38</c:v>
                </c:pt>
                <c:pt idx="63505">
                  <c:v>4426.78</c:v>
                </c:pt>
                <c:pt idx="63506">
                  <c:v>4878.38</c:v>
                </c:pt>
                <c:pt idx="63507">
                  <c:v>6733.44</c:v>
                </c:pt>
                <c:pt idx="63508">
                  <c:v>6724.04</c:v>
                </c:pt>
                <c:pt idx="63509">
                  <c:v>6697.78</c:v>
                </c:pt>
                <c:pt idx="63510">
                  <c:v>6552.3</c:v>
                </c:pt>
                <c:pt idx="63511">
                  <c:v>7890.26</c:v>
                </c:pt>
                <c:pt idx="63512">
                  <c:v>6434.7</c:v>
                </c:pt>
                <c:pt idx="63513">
                  <c:v>6992.45</c:v>
                </c:pt>
                <c:pt idx="63514">
                  <c:v>6662.99</c:v>
                </c:pt>
                <c:pt idx="63515">
                  <c:v>6144.64</c:v>
                </c:pt>
                <c:pt idx="63516">
                  <c:v>5563.06</c:v>
                </c:pt>
                <c:pt idx="63517">
                  <c:v>6052.85</c:v>
                </c:pt>
                <c:pt idx="63518">
                  <c:v>4856.5200000000004</c:v>
                </c:pt>
                <c:pt idx="63519">
                  <c:v>4193.67</c:v>
                </c:pt>
                <c:pt idx="63520">
                  <c:v>5481.27</c:v>
                </c:pt>
                <c:pt idx="63521">
                  <c:v>3887.11</c:v>
                </c:pt>
                <c:pt idx="63522">
                  <c:v>4424.78</c:v>
                </c:pt>
                <c:pt idx="63523">
                  <c:v>4144.51</c:v>
                </c:pt>
                <c:pt idx="63524">
                  <c:v>3955.79</c:v>
                </c:pt>
                <c:pt idx="63525">
                  <c:v>4212.62</c:v>
                </c:pt>
                <c:pt idx="63526">
                  <c:v>3420.91</c:v>
                </c:pt>
                <c:pt idx="63527">
                  <c:v>3447.04</c:v>
                </c:pt>
                <c:pt idx="63528">
                  <c:v>3886.87</c:v>
                </c:pt>
                <c:pt idx="63529">
                  <c:v>3195.92</c:v>
                </c:pt>
                <c:pt idx="63530">
                  <c:v>3143.94</c:v>
                </c:pt>
                <c:pt idx="63531">
                  <c:v>4110.6400000000003</c:v>
                </c:pt>
                <c:pt idx="63532">
                  <c:v>3441.6</c:v>
                </c:pt>
                <c:pt idx="63533">
                  <c:v>3091.29</c:v>
                </c:pt>
                <c:pt idx="63534">
                  <c:v>3083.45</c:v>
                </c:pt>
                <c:pt idx="63535">
                  <c:v>4451.2700000000004</c:v>
                </c:pt>
                <c:pt idx="63536">
                  <c:v>4077.15</c:v>
                </c:pt>
                <c:pt idx="63537">
                  <c:v>3345.6</c:v>
                </c:pt>
                <c:pt idx="63538">
                  <c:v>2817.07</c:v>
                </c:pt>
                <c:pt idx="63539">
                  <c:v>2435.27</c:v>
                </c:pt>
                <c:pt idx="63540">
                  <c:v>2706.52</c:v>
                </c:pt>
                <c:pt idx="63541">
                  <c:v>2986.21</c:v>
                </c:pt>
                <c:pt idx="63542">
                  <c:v>3658.74</c:v>
                </c:pt>
                <c:pt idx="63543">
                  <c:v>3360.73</c:v>
                </c:pt>
                <c:pt idx="63544">
                  <c:v>3696.49</c:v>
                </c:pt>
                <c:pt idx="63545">
                  <c:v>3356.14</c:v>
                </c:pt>
                <c:pt idx="63546">
                  <c:v>3351.29</c:v>
                </c:pt>
                <c:pt idx="63547">
                  <c:v>4587.8</c:v>
                </c:pt>
                <c:pt idx="63548">
                  <c:v>5079.76</c:v>
                </c:pt>
                <c:pt idx="63549">
                  <c:v>5873.49</c:v>
                </c:pt>
                <c:pt idx="63550">
                  <c:v>5457.77</c:v>
                </c:pt>
                <c:pt idx="63551">
                  <c:v>5518.3</c:v>
                </c:pt>
                <c:pt idx="63552">
                  <c:v>3839.25</c:v>
                </c:pt>
                <c:pt idx="63553">
                  <c:v>4854.4799999999996</c:v>
                </c:pt>
                <c:pt idx="63554">
                  <c:v>3351.51</c:v>
                </c:pt>
                <c:pt idx="63555">
                  <c:v>3652.78</c:v>
                </c:pt>
                <c:pt idx="63556">
                  <c:v>3547.5</c:v>
                </c:pt>
                <c:pt idx="63557">
                  <c:v>4640.8900000000003</c:v>
                </c:pt>
                <c:pt idx="63558">
                  <c:v>4346.6000000000004</c:v>
                </c:pt>
                <c:pt idx="63559">
                  <c:v>5556.23</c:v>
                </c:pt>
                <c:pt idx="63560">
                  <c:v>5959.63</c:v>
                </c:pt>
                <c:pt idx="63561">
                  <c:v>6099.13</c:v>
                </c:pt>
                <c:pt idx="63562">
                  <c:v>5565.3</c:v>
                </c:pt>
                <c:pt idx="63563">
                  <c:v>5784.71</c:v>
                </c:pt>
                <c:pt idx="63564">
                  <c:v>4465.0600000000004</c:v>
                </c:pt>
                <c:pt idx="63565">
                  <c:v>4960.5200000000004</c:v>
                </c:pt>
                <c:pt idx="63566">
                  <c:v>4161.2299999999996</c:v>
                </c:pt>
                <c:pt idx="63567">
                  <c:v>4099.4399999999996</c:v>
                </c:pt>
                <c:pt idx="63568">
                  <c:v>4440.6499999999996</c:v>
                </c:pt>
                <c:pt idx="63569">
                  <c:v>5907.07</c:v>
                </c:pt>
                <c:pt idx="63570">
                  <c:v>4805.41</c:v>
                </c:pt>
                <c:pt idx="63571">
                  <c:v>4445.99</c:v>
                </c:pt>
                <c:pt idx="63572">
                  <c:v>4389.51</c:v>
                </c:pt>
                <c:pt idx="63573">
                  <c:v>3455.39</c:v>
                </c:pt>
                <c:pt idx="63574">
                  <c:v>3964.5</c:v>
                </c:pt>
                <c:pt idx="63575">
                  <c:v>3575.52</c:v>
                </c:pt>
                <c:pt idx="63576">
                  <c:v>3338.84</c:v>
                </c:pt>
                <c:pt idx="63577">
                  <c:v>3724.23</c:v>
                </c:pt>
                <c:pt idx="63578">
                  <c:v>3543.29</c:v>
                </c:pt>
                <c:pt idx="63579">
                  <c:v>3467.47</c:v>
                </c:pt>
                <c:pt idx="63580">
                  <c:v>945</c:v>
                </c:pt>
                <c:pt idx="63581">
                  <c:v>877</c:v>
                </c:pt>
                <c:pt idx="63582">
                  <c:v>525</c:v>
                </c:pt>
                <c:pt idx="63583">
                  <c:v>493</c:v>
                </c:pt>
                <c:pt idx="63584">
                  <c:v>638</c:v>
                </c:pt>
                <c:pt idx="63585">
                  <c:v>859.42</c:v>
                </c:pt>
                <c:pt idx="63586">
                  <c:v>821.58</c:v>
                </c:pt>
                <c:pt idx="63587">
                  <c:v>567.04</c:v>
                </c:pt>
                <c:pt idx="63588">
                  <c:v>614.04</c:v>
                </c:pt>
                <c:pt idx="63589">
                  <c:v>959</c:v>
                </c:pt>
                <c:pt idx="63590">
                  <c:v>1155</c:v>
                </c:pt>
                <c:pt idx="63591">
                  <c:v>705</c:v>
                </c:pt>
                <c:pt idx="63592">
                  <c:v>503</c:v>
                </c:pt>
                <c:pt idx="63593">
                  <c:v>546</c:v>
                </c:pt>
                <c:pt idx="63594">
                  <c:v>399</c:v>
                </c:pt>
                <c:pt idx="63595">
                  <c:v>676</c:v>
                </c:pt>
                <c:pt idx="63596">
                  <c:v>750</c:v>
                </c:pt>
                <c:pt idx="63597">
                  <c:v>519</c:v>
                </c:pt>
                <c:pt idx="63598">
                  <c:v>567</c:v>
                </c:pt>
                <c:pt idx="63599">
                  <c:v>521</c:v>
                </c:pt>
                <c:pt idx="63600">
                  <c:v>886</c:v>
                </c:pt>
                <c:pt idx="63601">
                  <c:v>386</c:v>
                </c:pt>
                <c:pt idx="63602">
                  <c:v>679</c:v>
                </c:pt>
                <c:pt idx="63603">
                  <c:v>559</c:v>
                </c:pt>
                <c:pt idx="63604">
                  <c:v>887.96</c:v>
                </c:pt>
                <c:pt idx="63605">
                  <c:v>677</c:v>
                </c:pt>
                <c:pt idx="63606">
                  <c:v>597</c:v>
                </c:pt>
                <c:pt idx="63607">
                  <c:v>657</c:v>
                </c:pt>
                <c:pt idx="63608">
                  <c:v>576</c:v>
                </c:pt>
                <c:pt idx="63609">
                  <c:v>222</c:v>
                </c:pt>
                <c:pt idx="63610">
                  <c:v>389</c:v>
                </c:pt>
                <c:pt idx="63611">
                  <c:v>357</c:v>
                </c:pt>
                <c:pt idx="63612">
                  <c:v>515.48</c:v>
                </c:pt>
                <c:pt idx="63613">
                  <c:v>379.74</c:v>
                </c:pt>
                <c:pt idx="63614">
                  <c:v>726</c:v>
                </c:pt>
                <c:pt idx="63615">
                  <c:v>255</c:v>
                </c:pt>
                <c:pt idx="63616">
                  <c:v>382</c:v>
                </c:pt>
                <c:pt idx="63617">
                  <c:v>552</c:v>
                </c:pt>
                <c:pt idx="63618">
                  <c:v>306</c:v>
                </c:pt>
                <c:pt idx="63619">
                  <c:v>398</c:v>
                </c:pt>
                <c:pt idx="63620">
                  <c:v>430</c:v>
                </c:pt>
                <c:pt idx="63621">
                  <c:v>379</c:v>
                </c:pt>
                <c:pt idx="63622">
                  <c:v>303</c:v>
                </c:pt>
                <c:pt idx="63623">
                  <c:v>443</c:v>
                </c:pt>
                <c:pt idx="63624">
                  <c:v>358</c:v>
                </c:pt>
                <c:pt idx="63625">
                  <c:v>534</c:v>
                </c:pt>
                <c:pt idx="63626">
                  <c:v>714</c:v>
                </c:pt>
                <c:pt idx="63627">
                  <c:v>376.5</c:v>
                </c:pt>
                <c:pt idx="63628">
                  <c:v>363</c:v>
                </c:pt>
                <c:pt idx="63629">
                  <c:v>313</c:v>
                </c:pt>
                <c:pt idx="63630">
                  <c:v>155</c:v>
                </c:pt>
                <c:pt idx="63631">
                  <c:v>294</c:v>
                </c:pt>
                <c:pt idx="63632">
                  <c:v>383.01</c:v>
                </c:pt>
                <c:pt idx="63633">
                  <c:v>423.5</c:v>
                </c:pt>
                <c:pt idx="63634">
                  <c:v>316.5</c:v>
                </c:pt>
                <c:pt idx="63635">
                  <c:v>236</c:v>
                </c:pt>
                <c:pt idx="63636">
                  <c:v>433</c:v>
                </c:pt>
                <c:pt idx="63637">
                  <c:v>1018.5</c:v>
                </c:pt>
                <c:pt idx="63638">
                  <c:v>1314.01</c:v>
                </c:pt>
                <c:pt idx="63639">
                  <c:v>737</c:v>
                </c:pt>
                <c:pt idx="63640">
                  <c:v>683</c:v>
                </c:pt>
                <c:pt idx="63641">
                  <c:v>335</c:v>
                </c:pt>
                <c:pt idx="63642">
                  <c:v>145</c:v>
                </c:pt>
                <c:pt idx="63643">
                  <c:v>247</c:v>
                </c:pt>
                <c:pt idx="63644">
                  <c:v>266</c:v>
                </c:pt>
                <c:pt idx="63645">
                  <c:v>281</c:v>
                </c:pt>
                <c:pt idx="63646">
                  <c:v>409</c:v>
                </c:pt>
                <c:pt idx="63647">
                  <c:v>417</c:v>
                </c:pt>
                <c:pt idx="63648">
                  <c:v>468</c:v>
                </c:pt>
                <c:pt idx="63649">
                  <c:v>295</c:v>
                </c:pt>
                <c:pt idx="63650">
                  <c:v>536</c:v>
                </c:pt>
                <c:pt idx="63651">
                  <c:v>554</c:v>
                </c:pt>
                <c:pt idx="63652">
                  <c:v>757</c:v>
                </c:pt>
                <c:pt idx="63653">
                  <c:v>517</c:v>
                </c:pt>
                <c:pt idx="63654">
                  <c:v>694.76</c:v>
                </c:pt>
                <c:pt idx="63655">
                  <c:v>325</c:v>
                </c:pt>
                <c:pt idx="63656">
                  <c:v>470.76</c:v>
                </c:pt>
                <c:pt idx="63657">
                  <c:v>359.85</c:v>
                </c:pt>
                <c:pt idx="63658">
                  <c:v>244</c:v>
                </c:pt>
                <c:pt idx="63659">
                  <c:v>389.64</c:v>
                </c:pt>
                <c:pt idx="63660">
                  <c:v>458.58</c:v>
                </c:pt>
                <c:pt idx="63661">
                  <c:v>630.42999999999995</c:v>
                </c:pt>
                <c:pt idx="63662">
                  <c:v>322.33999999999997</c:v>
                </c:pt>
                <c:pt idx="63663">
                  <c:v>356.57</c:v>
                </c:pt>
                <c:pt idx="63664">
                  <c:v>425.95</c:v>
                </c:pt>
                <c:pt idx="63665">
                  <c:v>344.76</c:v>
                </c:pt>
                <c:pt idx="63666">
                  <c:v>265.97000000000003</c:v>
                </c:pt>
                <c:pt idx="63667">
                  <c:v>414.13</c:v>
                </c:pt>
                <c:pt idx="63668">
                  <c:v>167.91</c:v>
                </c:pt>
                <c:pt idx="63669">
                  <c:v>392.74</c:v>
                </c:pt>
                <c:pt idx="63670">
                  <c:v>376.85</c:v>
                </c:pt>
                <c:pt idx="63671">
                  <c:v>406.67</c:v>
                </c:pt>
                <c:pt idx="63672">
                  <c:v>330.03</c:v>
                </c:pt>
                <c:pt idx="63673">
                  <c:v>350.85</c:v>
                </c:pt>
                <c:pt idx="63674">
                  <c:v>231.67</c:v>
                </c:pt>
                <c:pt idx="63675">
                  <c:v>250.73</c:v>
                </c:pt>
                <c:pt idx="63676">
                  <c:v>365.61</c:v>
                </c:pt>
                <c:pt idx="63677">
                  <c:v>289.88</c:v>
                </c:pt>
                <c:pt idx="63678">
                  <c:v>230.78</c:v>
                </c:pt>
                <c:pt idx="63679">
                  <c:v>290.85000000000002</c:v>
                </c:pt>
                <c:pt idx="63680">
                  <c:v>131.88</c:v>
                </c:pt>
                <c:pt idx="63681">
                  <c:v>277.61</c:v>
                </c:pt>
                <c:pt idx="63682">
                  <c:v>184.76</c:v>
                </c:pt>
                <c:pt idx="63683">
                  <c:v>119.93</c:v>
                </c:pt>
                <c:pt idx="63684">
                  <c:v>366.1</c:v>
                </c:pt>
                <c:pt idx="63685">
                  <c:v>343.88</c:v>
                </c:pt>
                <c:pt idx="63686">
                  <c:v>324.91000000000003</c:v>
                </c:pt>
                <c:pt idx="63687">
                  <c:v>326.35000000000002</c:v>
                </c:pt>
                <c:pt idx="63688">
                  <c:v>193</c:v>
                </c:pt>
                <c:pt idx="63689">
                  <c:v>69.12</c:v>
                </c:pt>
                <c:pt idx="63690">
                  <c:v>334.88</c:v>
                </c:pt>
                <c:pt idx="63691">
                  <c:v>356.85</c:v>
                </c:pt>
                <c:pt idx="63692">
                  <c:v>431.66</c:v>
                </c:pt>
                <c:pt idx="63693">
                  <c:v>418.97</c:v>
                </c:pt>
                <c:pt idx="63694">
                  <c:v>349.02</c:v>
                </c:pt>
                <c:pt idx="63695">
                  <c:v>244.88</c:v>
                </c:pt>
                <c:pt idx="63696">
                  <c:v>393.6</c:v>
                </c:pt>
                <c:pt idx="63697">
                  <c:v>296.88</c:v>
                </c:pt>
                <c:pt idx="63698">
                  <c:v>215.16</c:v>
                </c:pt>
                <c:pt idx="63699">
                  <c:v>132.78</c:v>
                </c:pt>
                <c:pt idx="63700">
                  <c:v>398.88</c:v>
                </c:pt>
                <c:pt idx="63701">
                  <c:v>150</c:v>
                </c:pt>
                <c:pt idx="63702">
                  <c:v>317.88</c:v>
                </c:pt>
                <c:pt idx="63703">
                  <c:v>366</c:v>
                </c:pt>
                <c:pt idx="63704">
                  <c:v>251.5</c:v>
                </c:pt>
                <c:pt idx="63705">
                  <c:v>347</c:v>
                </c:pt>
                <c:pt idx="63706">
                  <c:v>139.09</c:v>
                </c:pt>
                <c:pt idx="63707">
                  <c:v>108</c:v>
                </c:pt>
                <c:pt idx="63708">
                  <c:v>131.76</c:v>
                </c:pt>
                <c:pt idx="63709">
                  <c:v>230.94</c:v>
                </c:pt>
                <c:pt idx="63710">
                  <c:v>130.72999999999999</c:v>
                </c:pt>
                <c:pt idx="63711">
                  <c:v>119.72</c:v>
                </c:pt>
                <c:pt idx="63712">
                  <c:v>122.91</c:v>
                </c:pt>
                <c:pt idx="63713">
                  <c:v>117.94</c:v>
                </c:pt>
                <c:pt idx="63714">
                  <c:v>84.97</c:v>
                </c:pt>
                <c:pt idx="63715">
                  <c:v>19.059999999999999</c:v>
                </c:pt>
                <c:pt idx="63716">
                  <c:v>-17.47</c:v>
                </c:pt>
                <c:pt idx="63717">
                  <c:v>91.94</c:v>
                </c:pt>
                <c:pt idx="63718">
                  <c:v>43.47</c:v>
                </c:pt>
                <c:pt idx="63719">
                  <c:v>61.97</c:v>
                </c:pt>
                <c:pt idx="63720">
                  <c:v>2.97</c:v>
                </c:pt>
                <c:pt idx="63721">
                  <c:v>28.97</c:v>
                </c:pt>
                <c:pt idx="63722">
                  <c:v>26.97</c:v>
                </c:pt>
                <c:pt idx="63723">
                  <c:v>2017</c:v>
                </c:pt>
                <c:pt idx="63724">
                  <c:v>2044.5</c:v>
                </c:pt>
                <c:pt idx="63725">
                  <c:v>2124</c:v>
                </c:pt>
                <c:pt idx="63726">
                  <c:v>1354</c:v>
                </c:pt>
                <c:pt idx="63727">
                  <c:v>2108.9499999999998</c:v>
                </c:pt>
                <c:pt idx="63728">
                  <c:v>2642</c:v>
                </c:pt>
                <c:pt idx="63729">
                  <c:v>4452.5</c:v>
                </c:pt>
                <c:pt idx="63730">
                  <c:v>2644</c:v>
                </c:pt>
                <c:pt idx="63731">
                  <c:v>1988.5</c:v>
                </c:pt>
                <c:pt idx="63732">
                  <c:v>1484</c:v>
                </c:pt>
                <c:pt idx="63733">
                  <c:v>946</c:v>
                </c:pt>
                <c:pt idx="63734">
                  <c:v>764.5</c:v>
                </c:pt>
                <c:pt idx="63735">
                  <c:v>785.5</c:v>
                </c:pt>
                <c:pt idx="63736">
                  <c:v>728</c:v>
                </c:pt>
                <c:pt idx="63737">
                  <c:v>480.5</c:v>
                </c:pt>
                <c:pt idx="63738">
                  <c:v>386</c:v>
                </c:pt>
                <c:pt idx="63739">
                  <c:v>862</c:v>
                </c:pt>
                <c:pt idx="63740">
                  <c:v>906.5</c:v>
                </c:pt>
                <c:pt idx="63741">
                  <c:v>790.5</c:v>
                </c:pt>
                <c:pt idx="63742">
                  <c:v>954</c:v>
                </c:pt>
                <c:pt idx="63743">
                  <c:v>1665.5</c:v>
                </c:pt>
                <c:pt idx="63744">
                  <c:v>1806</c:v>
                </c:pt>
                <c:pt idx="63745">
                  <c:v>1283</c:v>
                </c:pt>
                <c:pt idx="63746">
                  <c:v>1271.5</c:v>
                </c:pt>
                <c:pt idx="63747">
                  <c:v>1775</c:v>
                </c:pt>
                <c:pt idx="63748">
                  <c:v>1079.5</c:v>
                </c:pt>
                <c:pt idx="63749">
                  <c:v>845</c:v>
                </c:pt>
                <c:pt idx="63750">
                  <c:v>794</c:v>
                </c:pt>
                <c:pt idx="63751">
                  <c:v>923</c:v>
                </c:pt>
                <c:pt idx="63752">
                  <c:v>713</c:v>
                </c:pt>
                <c:pt idx="63753">
                  <c:v>1077</c:v>
                </c:pt>
                <c:pt idx="63754">
                  <c:v>1375</c:v>
                </c:pt>
                <c:pt idx="63755">
                  <c:v>1163.5</c:v>
                </c:pt>
                <c:pt idx="63756">
                  <c:v>1003</c:v>
                </c:pt>
                <c:pt idx="63757">
                  <c:v>669</c:v>
                </c:pt>
                <c:pt idx="63758">
                  <c:v>822.5</c:v>
                </c:pt>
                <c:pt idx="63759">
                  <c:v>1000</c:v>
                </c:pt>
                <c:pt idx="63760">
                  <c:v>482</c:v>
                </c:pt>
                <c:pt idx="63761">
                  <c:v>1431</c:v>
                </c:pt>
                <c:pt idx="63762">
                  <c:v>673</c:v>
                </c:pt>
                <c:pt idx="63763">
                  <c:v>1524</c:v>
                </c:pt>
                <c:pt idx="63764">
                  <c:v>1380</c:v>
                </c:pt>
                <c:pt idx="63765">
                  <c:v>5040</c:v>
                </c:pt>
                <c:pt idx="63766">
                  <c:v>1676</c:v>
                </c:pt>
                <c:pt idx="63767">
                  <c:v>2563</c:v>
                </c:pt>
                <c:pt idx="63768">
                  <c:v>3524</c:v>
                </c:pt>
                <c:pt idx="63769">
                  <c:v>4763</c:v>
                </c:pt>
                <c:pt idx="63770">
                  <c:v>6254</c:v>
                </c:pt>
                <c:pt idx="63771">
                  <c:v>2422</c:v>
                </c:pt>
                <c:pt idx="63772">
                  <c:v>2286.5</c:v>
                </c:pt>
                <c:pt idx="63773">
                  <c:v>1507.5</c:v>
                </c:pt>
                <c:pt idx="63774">
                  <c:v>1394</c:v>
                </c:pt>
                <c:pt idx="63775">
                  <c:v>1076.5</c:v>
                </c:pt>
                <c:pt idx="63776">
                  <c:v>1487</c:v>
                </c:pt>
                <c:pt idx="63777">
                  <c:v>1338.5</c:v>
                </c:pt>
                <c:pt idx="63778">
                  <c:v>970</c:v>
                </c:pt>
                <c:pt idx="63779">
                  <c:v>2072</c:v>
                </c:pt>
                <c:pt idx="63780">
                  <c:v>4168</c:v>
                </c:pt>
                <c:pt idx="63781">
                  <c:v>4589</c:v>
                </c:pt>
                <c:pt idx="63782">
                  <c:v>2269.5</c:v>
                </c:pt>
                <c:pt idx="63783">
                  <c:v>1851.5</c:v>
                </c:pt>
                <c:pt idx="63784">
                  <c:v>1543</c:v>
                </c:pt>
                <c:pt idx="63785">
                  <c:v>925</c:v>
                </c:pt>
                <c:pt idx="63786">
                  <c:v>1277</c:v>
                </c:pt>
                <c:pt idx="63787">
                  <c:v>849</c:v>
                </c:pt>
                <c:pt idx="63788">
                  <c:v>702</c:v>
                </c:pt>
                <c:pt idx="63789">
                  <c:v>538</c:v>
                </c:pt>
                <c:pt idx="63790">
                  <c:v>741</c:v>
                </c:pt>
                <c:pt idx="63791">
                  <c:v>976</c:v>
                </c:pt>
                <c:pt idx="63792">
                  <c:v>1177</c:v>
                </c:pt>
                <c:pt idx="63793">
                  <c:v>1290</c:v>
                </c:pt>
                <c:pt idx="63794">
                  <c:v>1619</c:v>
                </c:pt>
                <c:pt idx="63795">
                  <c:v>1988</c:v>
                </c:pt>
                <c:pt idx="63796">
                  <c:v>2003</c:v>
                </c:pt>
                <c:pt idx="63797">
                  <c:v>1967</c:v>
                </c:pt>
                <c:pt idx="63798">
                  <c:v>1826</c:v>
                </c:pt>
                <c:pt idx="63799">
                  <c:v>1645.5</c:v>
                </c:pt>
                <c:pt idx="63800">
                  <c:v>1469.88</c:v>
                </c:pt>
                <c:pt idx="63801">
                  <c:v>1805</c:v>
                </c:pt>
                <c:pt idx="63802">
                  <c:v>1932.79</c:v>
                </c:pt>
                <c:pt idx="63803">
                  <c:v>1939.33</c:v>
                </c:pt>
                <c:pt idx="63804">
                  <c:v>1146.75</c:v>
                </c:pt>
                <c:pt idx="63805">
                  <c:v>869.16</c:v>
                </c:pt>
                <c:pt idx="63806">
                  <c:v>1933.71</c:v>
                </c:pt>
                <c:pt idx="63807">
                  <c:v>2446.08</c:v>
                </c:pt>
                <c:pt idx="63808">
                  <c:v>2128.59</c:v>
                </c:pt>
                <c:pt idx="63809">
                  <c:v>1223.43</c:v>
                </c:pt>
                <c:pt idx="63810">
                  <c:v>1594.83</c:v>
                </c:pt>
                <c:pt idx="63811">
                  <c:v>1797.71</c:v>
                </c:pt>
                <c:pt idx="63812">
                  <c:v>1921.47</c:v>
                </c:pt>
                <c:pt idx="63813">
                  <c:v>1885.69</c:v>
                </c:pt>
                <c:pt idx="63814">
                  <c:v>1522.84</c:v>
                </c:pt>
                <c:pt idx="63815">
                  <c:v>2020.22</c:v>
                </c:pt>
                <c:pt idx="63816">
                  <c:v>2271.31</c:v>
                </c:pt>
                <c:pt idx="63817">
                  <c:v>4848.3500000000004</c:v>
                </c:pt>
                <c:pt idx="63818">
                  <c:v>1962.72</c:v>
                </c:pt>
                <c:pt idx="63819">
                  <c:v>2054.25</c:v>
                </c:pt>
                <c:pt idx="63820">
                  <c:v>2681.37</c:v>
                </c:pt>
                <c:pt idx="63821">
                  <c:v>7943.62</c:v>
                </c:pt>
                <c:pt idx="63822">
                  <c:v>7294.69</c:v>
                </c:pt>
                <c:pt idx="63823">
                  <c:v>3827.7</c:v>
                </c:pt>
                <c:pt idx="63824">
                  <c:v>2803.73</c:v>
                </c:pt>
                <c:pt idx="63825">
                  <c:v>2818.64</c:v>
                </c:pt>
                <c:pt idx="63826">
                  <c:v>3200.91</c:v>
                </c:pt>
                <c:pt idx="63827">
                  <c:v>3280.55</c:v>
                </c:pt>
                <c:pt idx="63828">
                  <c:v>3942.05</c:v>
                </c:pt>
                <c:pt idx="63829">
                  <c:v>3662.8</c:v>
                </c:pt>
                <c:pt idx="63830">
                  <c:v>3659.82</c:v>
                </c:pt>
                <c:pt idx="63831">
                  <c:v>3245.39</c:v>
                </c:pt>
                <c:pt idx="63832">
                  <c:v>2706</c:v>
                </c:pt>
                <c:pt idx="63833">
                  <c:v>4274</c:v>
                </c:pt>
                <c:pt idx="63834">
                  <c:v>4392.97</c:v>
                </c:pt>
                <c:pt idx="63835">
                  <c:v>3056.99</c:v>
                </c:pt>
                <c:pt idx="63836">
                  <c:v>3255</c:v>
                </c:pt>
                <c:pt idx="63837">
                  <c:v>1427</c:v>
                </c:pt>
                <c:pt idx="63838">
                  <c:v>686</c:v>
                </c:pt>
                <c:pt idx="63839">
                  <c:v>867</c:v>
                </c:pt>
                <c:pt idx="63840">
                  <c:v>955.25</c:v>
                </c:pt>
                <c:pt idx="63841">
                  <c:v>959</c:v>
                </c:pt>
                <c:pt idx="63842">
                  <c:v>880</c:v>
                </c:pt>
                <c:pt idx="63843">
                  <c:v>1319</c:v>
                </c:pt>
                <c:pt idx="63844">
                  <c:v>1530</c:v>
                </c:pt>
                <c:pt idx="63845">
                  <c:v>1812</c:v>
                </c:pt>
                <c:pt idx="63846">
                  <c:v>1475</c:v>
                </c:pt>
                <c:pt idx="63847">
                  <c:v>2136</c:v>
                </c:pt>
                <c:pt idx="63848">
                  <c:v>1690</c:v>
                </c:pt>
                <c:pt idx="63849">
                  <c:v>1487.88</c:v>
                </c:pt>
                <c:pt idx="63850">
                  <c:v>1180</c:v>
                </c:pt>
                <c:pt idx="63851">
                  <c:v>1049</c:v>
                </c:pt>
                <c:pt idx="63852">
                  <c:v>1075</c:v>
                </c:pt>
                <c:pt idx="63853">
                  <c:v>956</c:v>
                </c:pt>
                <c:pt idx="63854">
                  <c:v>898.71</c:v>
                </c:pt>
                <c:pt idx="63855">
                  <c:v>898.94</c:v>
                </c:pt>
                <c:pt idx="63856">
                  <c:v>929.68</c:v>
                </c:pt>
                <c:pt idx="63857">
                  <c:v>745.36</c:v>
                </c:pt>
                <c:pt idx="63858">
                  <c:v>1357.16</c:v>
                </c:pt>
                <c:pt idx="63859">
                  <c:v>1306.0999999999999</c:v>
                </c:pt>
                <c:pt idx="63860">
                  <c:v>1444.88</c:v>
                </c:pt>
                <c:pt idx="63861">
                  <c:v>1796.08</c:v>
                </c:pt>
                <c:pt idx="63862">
                  <c:v>1180.1300000000001</c:v>
                </c:pt>
                <c:pt idx="63863">
                  <c:v>1480.15</c:v>
                </c:pt>
                <c:pt idx="63864">
                  <c:v>1945.3</c:v>
                </c:pt>
                <c:pt idx="63865">
                  <c:v>1146.24</c:v>
                </c:pt>
                <c:pt idx="63866">
                  <c:v>37611.699999999997</c:v>
                </c:pt>
                <c:pt idx="63867">
                  <c:v>36727.96</c:v>
                </c:pt>
                <c:pt idx="63868">
                  <c:v>33632.79</c:v>
                </c:pt>
                <c:pt idx="63869">
                  <c:v>38200</c:v>
                </c:pt>
                <c:pt idx="63870">
                  <c:v>40221.29</c:v>
                </c:pt>
                <c:pt idx="63871">
                  <c:v>32057.08</c:v>
                </c:pt>
                <c:pt idx="63872">
                  <c:v>39060.81</c:v>
                </c:pt>
                <c:pt idx="63873">
                  <c:v>29647.58</c:v>
                </c:pt>
                <c:pt idx="63874">
                  <c:v>36619.86</c:v>
                </c:pt>
                <c:pt idx="63875">
                  <c:v>28386.34</c:v>
                </c:pt>
                <c:pt idx="63876">
                  <c:v>27916.59</c:v>
                </c:pt>
                <c:pt idx="63877">
                  <c:v>25631.93</c:v>
                </c:pt>
                <c:pt idx="63878">
                  <c:v>30627.919999999998</c:v>
                </c:pt>
                <c:pt idx="63879">
                  <c:v>29072.51</c:v>
                </c:pt>
                <c:pt idx="63880">
                  <c:v>25917.54</c:v>
                </c:pt>
                <c:pt idx="63881">
                  <c:v>27807.39</c:v>
                </c:pt>
                <c:pt idx="63882">
                  <c:v>28673.45</c:v>
                </c:pt>
                <c:pt idx="63883">
                  <c:v>25815.57</c:v>
                </c:pt>
                <c:pt idx="63884">
                  <c:v>26099.73</c:v>
                </c:pt>
                <c:pt idx="63885">
                  <c:v>26799.93</c:v>
                </c:pt>
                <c:pt idx="63886">
                  <c:v>33015.85</c:v>
                </c:pt>
                <c:pt idx="63887">
                  <c:v>32438.83</c:v>
                </c:pt>
                <c:pt idx="63888">
                  <c:v>32996.239999999998</c:v>
                </c:pt>
                <c:pt idx="63889">
                  <c:v>35451.660000000003</c:v>
                </c:pt>
                <c:pt idx="63890">
                  <c:v>36961.269999999997</c:v>
                </c:pt>
                <c:pt idx="63891">
                  <c:v>32611</c:v>
                </c:pt>
                <c:pt idx="63892">
                  <c:v>29410.85</c:v>
                </c:pt>
                <c:pt idx="63893">
                  <c:v>33132.11</c:v>
                </c:pt>
                <c:pt idx="63894">
                  <c:v>35086.28</c:v>
                </c:pt>
                <c:pt idx="63895">
                  <c:v>32106.31</c:v>
                </c:pt>
                <c:pt idx="63896">
                  <c:v>30966.68</c:v>
                </c:pt>
                <c:pt idx="63897">
                  <c:v>32926.15</c:v>
                </c:pt>
                <c:pt idx="63898">
                  <c:v>30236.61</c:v>
                </c:pt>
                <c:pt idx="63899">
                  <c:v>30882.99</c:v>
                </c:pt>
                <c:pt idx="63900">
                  <c:v>25063.62</c:v>
                </c:pt>
                <c:pt idx="63901">
                  <c:v>28092.58</c:v>
                </c:pt>
                <c:pt idx="63902">
                  <c:v>27490.85</c:v>
                </c:pt>
                <c:pt idx="63903">
                  <c:v>24921.07</c:v>
                </c:pt>
                <c:pt idx="63904">
                  <c:v>27963.200000000001</c:v>
                </c:pt>
                <c:pt idx="63905">
                  <c:v>25542.6</c:v>
                </c:pt>
                <c:pt idx="63906">
                  <c:v>26245.56</c:v>
                </c:pt>
                <c:pt idx="63907">
                  <c:v>24004.9</c:v>
                </c:pt>
                <c:pt idx="63908">
                  <c:v>23880.11</c:v>
                </c:pt>
                <c:pt idx="63909">
                  <c:v>33763.18</c:v>
                </c:pt>
                <c:pt idx="63910">
                  <c:v>31943.07</c:v>
                </c:pt>
                <c:pt idx="63911">
                  <c:v>28470.23</c:v>
                </c:pt>
                <c:pt idx="63912">
                  <c:v>28574.39</c:v>
                </c:pt>
                <c:pt idx="63913">
                  <c:v>29963.48</c:v>
                </c:pt>
                <c:pt idx="63914">
                  <c:v>44230.720000000001</c:v>
                </c:pt>
                <c:pt idx="63915">
                  <c:v>33661.199999999997</c:v>
                </c:pt>
                <c:pt idx="63916">
                  <c:v>32243.83</c:v>
                </c:pt>
                <c:pt idx="63917">
                  <c:v>32053.62</c:v>
                </c:pt>
                <c:pt idx="63918">
                  <c:v>36363.870000000003</c:v>
                </c:pt>
                <c:pt idx="63919">
                  <c:v>38200.35</c:v>
                </c:pt>
                <c:pt idx="63920">
                  <c:v>32677.57</c:v>
                </c:pt>
                <c:pt idx="63921">
                  <c:v>38732.94</c:v>
                </c:pt>
                <c:pt idx="63922">
                  <c:v>36007.47</c:v>
                </c:pt>
                <c:pt idx="63923">
                  <c:v>41657.160000000003</c:v>
                </c:pt>
                <c:pt idx="63924">
                  <c:v>35110.35</c:v>
                </c:pt>
                <c:pt idx="63925">
                  <c:v>37502.18</c:v>
                </c:pt>
                <c:pt idx="63926">
                  <c:v>38857.93</c:v>
                </c:pt>
                <c:pt idx="63927">
                  <c:v>29057.45</c:v>
                </c:pt>
                <c:pt idx="63928">
                  <c:v>24861.040000000001</c:v>
                </c:pt>
                <c:pt idx="63929">
                  <c:v>28896.23</c:v>
                </c:pt>
                <c:pt idx="63930">
                  <c:v>27591.63</c:v>
                </c:pt>
                <c:pt idx="63931">
                  <c:v>26407.360000000001</c:v>
                </c:pt>
                <c:pt idx="63932">
                  <c:v>27822.78</c:v>
                </c:pt>
                <c:pt idx="63933">
                  <c:v>28584.07</c:v>
                </c:pt>
                <c:pt idx="63934">
                  <c:v>25456.91</c:v>
                </c:pt>
                <c:pt idx="63935">
                  <c:v>26084.400000000001</c:v>
                </c:pt>
                <c:pt idx="63936">
                  <c:v>26953.32</c:v>
                </c:pt>
                <c:pt idx="63937">
                  <c:v>32037.91</c:v>
                </c:pt>
                <c:pt idx="63938">
                  <c:v>29386.35</c:v>
                </c:pt>
                <c:pt idx="63939">
                  <c:v>32438.65</c:v>
                </c:pt>
                <c:pt idx="63940">
                  <c:v>30228.54</c:v>
                </c:pt>
                <c:pt idx="63941">
                  <c:v>32018.880000000001</c:v>
                </c:pt>
                <c:pt idx="63942">
                  <c:v>34321.839999999997</c:v>
                </c:pt>
                <c:pt idx="63943">
                  <c:v>32486.12</c:v>
                </c:pt>
                <c:pt idx="63944">
                  <c:v>37099.65</c:v>
                </c:pt>
                <c:pt idx="63945">
                  <c:v>38470.07</c:v>
                </c:pt>
                <c:pt idx="63946">
                  <c:v>35114.230000000003</c:v>
                </c:pt>
                <c:pt idx="63947">
                  <c:v>33294.89</c:v>
                </c:pt>
                <c:pt idx="63948">
                  <c:v>33509.08</c:v>
                </c:pt>
                <c:pt idx="63949">
                  <c:v>29447.71</c:v>
                </c:pt>
                <c:pt idx="63950">
                  <c:v>35078.11</c:v>
                </c:pt>
                <c:pt idx="63951">
                  <c:v>32298.28</c:v>
                </c:pt>
                <c:pt idx="63952">
                  <c:v>27287.22</c:v>
                </c:pt>
                <c:pt idx="63953">
                  <c:v>31502.44</c:v>
                </c:pt>
                <c:pt idx="63954">
                  <c:v>27958.49</c:v>
                </c:pt>
                <c:pt idx="63955">
                  <c:v>32150.58</c:v>
                </c:pt>
                <c:pt idx="63956">
                  <c:v>27019.82</c:v>
                </c:pt>
                <c:pt idx="63957">
                  <c:v>32369.54</c:v>
                </c:pt>
                <c:pt idx="63958">
                  <c:v>29205.26</c:v>
                </c:pt>
                <c:pt idx="63959">
                  <c:v>23405.55</c:v>
                </c:pt>
                <c:pt idx="63960">
                  <c:v>23931.99</c:v>
                </c:pt>
                <c:pt idx="63961">
                  <c:v>31158.76</c:v>
                </c:pt>
                <c:pt idx="63962">
                  <c:v>30732.26</c:v>
                </c:pt>
                <c:pt idx="63963">
                  <c:v>35953.769999999997</c:v>
                </c:pt>
                <c:pt idx="63964">
                  <c:v>29516.07</c:v>
                </c:pt>
                <c:pt idx="63965">
                  <c:v>30842.19</c:v>
                </c:pt>
                <c:pt idx="63966">
                  <c:v>40528.910000000003</c:v>
                </c:pt>
                <c:pt idx="63967">
                  <c:v>36999.160000000003</c:v>
                </c:pt>
                <c:pt idx="63968">
                  <c:v>31048.03</c:v>
                </c:pt>
                <c:pt idx="63969">
                  <c:v>32340.97</c:v>
                </c:pt>
                <c:pt idx="63970">
                  <c:v>32146.959999999999</c:v>
                </c:pt>
                <c:pt idx="63971">
                  <c:v>26986.27</c:v>
                </c:pt>
                <c:pt idx="63972">
                  <c:v>38302.589999999997</c:v>
                </c:pt>
                <c:pt idx="63973">
                  <c:v>36035.14</c:v>
                </c:pt>
                <c:pt idx="63974">
                  <c:v>30604.89</c:v>
                </c:pt>
                <c:pt idx="63975">
                  <c:v>29574.45</c:v>
                </c:pt>
                <c:pt idx="63976">
                  <c:v>44914.44</c:v>
                </c:pt>
                <c:pt idx="63977">
                  <c:v>35772.18</c:v>
                </c:pt>
                <c:pt idx="63978">
                  <c:v>31216.880000000001</c:v>
                </c:pt>
                <c:pt idx="63979">
                  <c:v>30562.05</c:v>
                </c:pt>
                <c:pt idx="63980">
                  <c:v>31423.53</c:v>
                </c:pt>
                <c:pt idx="63981">
                  <c:v>33133.46</c:v>
                </c:pt>
                <c:pt idx="63982">
                  <c:v>24260.02</c:v>
                </c:pt>
                <c:pt idx="63983">
                  <c:v>30898.02</c:v>
                </c:pt>
                <c:pt idx="63984">
                  <c:v>30926.26</c:v>
                </c:pt>
                <c:pt idx="63985">
                  <c:v>28667.69</c:v>
                </c:pt>
                <c:pt idx="63986">
                  <c:v>25104.66</c:v>
                </c:pt>
                <c:pt idx="63987">
                  <c:v>26268.12</c:v>
                </c:pt>
                <c:pt idx="63988">
                  <c:v>32032.71</c:v>
                </c:pt>
                <c:pt idx="63989">
                  <c:v>29850.98</c:v>
                </c:pt>
                <c:pt idx="63990">
                  <c:v>29348.6</c:v>
                </c:pt>
                <c:pt idx="63991">
                  <c:v>27451.55</c:v>
                </c:pt>
                <c:pt idx="63992">
                  <c:v>36287.15</c:v>
                </c:pt>
                <c:pt idx="63993">
                  <c:v>41095.370000000003</c:v>
                </c:pt>
                <c:pt idx="63994">
                  <c:v>29902.48</c:v>
                </c:pt>
                <c:pt idx="63995">
                  <c:v>32248.68</c:v>
                </c:pt>
                <c:pt idx="63996">
                  <c:v>30504.65</c:v>
                </c:pt>
                <c:pt idx="63997">
                  <c:v>30945.11</c:v>
                </c:pt>
                <c:pt idx="63998">
                  <c:v>37162.14</c:v>
                </c:pt>
                <c:pt idx="63999">
                  <c:v>30998.54</c:v>
                </c:pt>
                <c:pt idx="64000">
                  <c:v>34563.620000000003</c:v>
                </c:pt>
                <c:pt idx="64001">
                  <c:v>31528.49</c:v>
                </c:pt>
                <c:pt idx="64002">
                  <c:v>33328.94</c:v>
                </c:pt>
                <c:pt idx="64003">
                  <c:v>28637.49</c:v>
                </c:pt>
                <c:pt idx="64004">
                  <c:v>39313.18</c:v>
                </c:pt>
                <c:pt idx="64005">
                  <c:v>27936.14</c:v>
                </c:pt>
                <c:pt idx="64006">
                  <c:v>24490.43</c:v>
                </c:pt>
                <c:pt idx="64007">
                  <c:v>26014.560000000001</c:v>
                </c:pt>
                <c:pt idx="64008">
                  <c:v>26305.74</c:v>
                </c:pt>
                <c:pt idx="64009">
                  <c:v>35190.04</c:v>
                </c:pt>
                <c:pt idx="64010">
                  <c:v>36694.28</c:v>
                </c:pt>
                <c:pt idx="64011">
                  <c:v>36532.910000000003</c:v>
                </c:pt>
                <c:pt idx="64012">
                  <c:v>37003.74</c:v>
                </c:pt>
                <c:pt idx="64013">
                  <c:v>35610.730000000003</c:v>
                </c:pt>
                <c:pt idx="64014">
                  <c:v>34232.39</c:v>
                </c:pt>
                <c:pt idx="64015">
                  <c:v>41935.480000000003</c:v>
                </c:pt>
                <c:pt idx="64016">
                  <c:v>36499.019999999997</c:v>
                </c:pt>
                <c:pt idx="64017">
                  <c:v>36930.75</c:v>
                </c:pt>
                <c:pt idx="64018">
                  <c:v>31800.91</c:v>
                </c:pt>
                <c:pt idx="64019">
                  <c:v>27013.37</c:v>
                </c:pt>
                <c:pt idx="64020">
                  <c:v>24925.62</c:v>
                </c:pt>
                <c:pt idx="64021">
                  <c:v>20768.91</c:v>
                </c:pt>
                <c:pt idx="64022">
                  <c:v>22066.68</c:v>
                </c:pt>
                <c:pt idx="64023">
                  <c:v>21022.1</c:v>
                </c:pt>
                <c:pt idx="64024">
                  <c:v>19404.63</c:v>
                </c:pt>
                <c:pt idx="64025">
                  <c:v>22709.95</c:v>
                </c:pt>
                <c:pt idx="64026">
                  <c:v>24784.29</c:v>
                </c:pt>
                <c:pt idx="64027">
                  <c:v>23153.65</c:v>
                </c:pt>
                <c:pt idx="64028">
                  <c:v>25007.83</c:v>
                </c:pt>
                <c:pt idx="64029">
                  <c:v>29101.61</c:v>
                </c:pt>
                <c:pt idx="64030">
                  <c:v>30804.27</c:v>
                </c:pt>
                <c:pt idx="64031">
                  <c:v>33565.699999999997</c:v>
                </c:pt>
                <c:pt idx="64032">
                  <c:v>31518</c:v>
                </c:pt>
                <c:pt idx="64033">
                  <c:v>31564.400000000001</c:v>
                </c:pt>
                <c:pt idx="64034">
                  <c:v>35965.11</c:v>
                </c:pt>
                <c:pt idx="64035">
                  <c:v>32644.46</c:v>
                </c:pt>
                <c:pt idx="64036">
                  <c:v>31075.26</c:v>
                </c:pt>
                <c:pt idx="64037">
                  <c:v>32037</c:v>
                </c:pt>
                <c:pt idx="64038">
                  <c:v>31296.89</c:v>
                </c:pt>
                <c:pt idx="64039">
                  <c:v>31309.83</c:v>
                </c:pt>
                <c:pt idx="64040">
                  <c:v>30191.37</c:v>
                </c:pt>
                <c:pt idx="64041">
                  <c:v>29554.35</c:v>
                </c:pt>
                <c:pt idx="64042">
                  <c:v>27299.119999999999</c:v>
                </c:pt>
                <c:pt idx="64043">
                  <c:v>26989.49</c:v>
                </c:pt>
                <c:pt idx="64044">
                  <c:v>26607.99</c:v>
                </c:pt>
                <c:pt idx="64045">
                  <c:v>23669.69</c:v>
                </c:pt>
                <c:pt idx="64046">
                  <c:v>25129.89</c:v>
                </c:pt>
                <c:pt idx="64047">
                  <c:v>22007.26</c:v>
                </c:pt>
                <c:pt idx="64048">
                  <c:v>25079.77</c:v>
                </c:pt>
                <c:pt idx="64049">
                  <c:v>26366.16</c:v>
                </c:pt>
                <c:pt idx="64050">
                  <c:v>24455.919999999998</c:v>
                </c:pt>
                <c:pt idx="64051">
                  <c:v>28357.66</c:v>
                </c:pt>
                <c:pt idx="64052">
                  <c:v>29515.29</c:v>
                </c:pt>
                <c:pt idx="64053">
                  <c:v>28220.720000000001</c:v>
                </c:pt>
                <c:pt idx="64054">
                  <c:v>32468.54</c:v>
                </c:pt>
                <c:pt idx="64055">
                  <c:v>43899.9</c:v>
                </c:pt>
                <c:pt idx="64056">
                  <c:v>46745.35</c:v>
                </c:pt>
                <c:pt idx="64057">
                  <c:v>43812.800000000003</c:v>
                </c:pt>
                <c:pt idx="64058">
                  <c:v>36701.58</c:v>
                </c:pt>
                <c:pt idx="64059">
                  <c:v>34692.379999999997</c:v>
                </c:pt>
                <c:pt idx="64060">
                  <c:v>35622.82</c:v>
                </c:pt>
                <c:pt idx="64061">
                  <c:v>36454.080000000002</c:v>
                </c:pt>
                <c:pt idx="64062">
                  <c:v>33889.78</c:v>
                </c:pt>
                <c:pt idx="64063">
                  <c:v>36740.04</c:v>
                </c:pt>
                <c:pt idx="64064">
                  <c:v>37438.019999999997</c:v>
                </c:pt>
                <c:pt idx="64065">
                  <c:v>37351</c:v>
                </c:pt>
                <c:pt idx="64066">
                  <c:v>36103.160000000003</c:v>
                </c:pt>
                <c:pt idx="64067">
                  <c:v>41659.74</c:v>
                </c:pt>
                <c:pt idx="64068">
                  <c:v>36108.03</c:v>
                </c:pt>
                <c:pt idx="64069">
                  <c:v>31303.83</c:v>
                </c:pt>
                <c:pt idx="64070">
                  <c:v>31902.98</c:v>
                </c:pt>
                <c:pt idx="64071">
                  <c:v>26042.94</c:v>
                </c:pt>
                <c:pt idx="64072">
                  <c:v>27760.43</c:v>
                </c:pt>
                <c:pt idx="64073">
                  <c:v>22057.98</c:v>
                </c:pt>
                <c:pt idx="64074">
                  <c:v>21705.09</c:v>
                </c:pt>
                <c:pt idx="64075">
                  <c:v>21027.18</c:v>
                </c:pt>
                <c:pt idx="64076">
                  <c:v>22393.13</c:v>
                </c:pt>
                <c:pt idx="64077">
                  <c:v>23224.720000000001</c:v>
                </c:pt>
                <c:pt idx="64078">
                  <c:v>25251.13</c:v>
                </c:pt>
                <c:pt idx="64079">
                  <c:v>30336.75</c:v>
                </c:pt>
                <c:pt idx="64080">
                  <c:v>28413.279999999999</c:v>
                </c:pt>
                <c:pt idx="64081">
                  <c:v>32104.67</c:v>
                </c:pt>
                <c:pt idx="64082">
                  <c:v>36669.67</c:v>
                </c:pt>
                <c:pt idx="64083">
                  <c:v>39950.07</c:v>
                </c:pt>
                <c:pt idx="64084">
                  <c:v>35389.29</c:v>
                </c:pt>
                <c:pt idx="64085">
                  <c:v>35733.760000000002</c:v>
                </c:pt>
                <c:pt idx="64086">
                  <c:v>36385.43</c:v>
                </c:pt>
                <c:pt idx="64087">
                  <c:v>36545.550000000003</c:v>
                </c:pt>
                <c:pt idx="64088">
                  <c:v>36634.300000000003</c:v>
                </c:pt>
                <c:pt idx="64089">
                  <c:v>37010.870000000003</c:v>
                </c:pt>
                <c:pt idx="64090">
                  <c:v>34481.24</c:v>
                </c:pt>
                <c:pt idx="64091">
                  <c:v>31801.47</c:v>
                </c:pt>
                <c:pt idx="64092">
                  <c:v>30497.43</c:v>
                </c:pt>
                <c:pt idx="64093">
                  <c:v>28098.79</c:v>
                </c:pt>
                <c:pt idx="64094">
                  <c:v>27604.89</c:v>
                </c:pt>
                <c:pt idx="64095">
                  <c:v>27515.360000000001</c:v>
                </c:pt>
                <c:pt idx="64096">
                  <c:v>27644.75</c:v>
                </c:pt>
                <c:pt idx="64097">
                  <c:v>25837.18</c:v>
                </c:pt>
                <c:pt idx="64098">
                  <c:v>25966.19</c:v>
                </c:pt>
                <c:pt idx="64099">
                  <c:v>24068.94</c:v>
                </c:pt>
                <c:pt idx="64100">
                  <c:v>24227.87</c:v>
                </c:pt>
                <c:pt idx="64101">
                  <c:v>26853.82</c:v>
                </c:pt>
                <c:pt idx="64102">
                  <c:v>26929.88</c:v>
                </c:pt>
                <c:pt idx="64103">
                  <c:v>31470.14</c:v>
                </c:pt>
                <c:pt idx="64104">
                  <c:v>30986.98</c:v>
                </c:pt>
                <c:pt idx="64105">
                  <c:v>30385.84</c:v>
                </c:pt>
                <c:pt idx="64106">
                  <c:v>34031.01</c:v>
                </c:pt>
                <c:pt idx="64107">
                  <c:v>47038.13</c:v>
                </c:pt>
                <c:pt idx="64108">
                  <c:v>45163.88</c:v>
                </c:pt>
                <c:pt idx="64109">
                  <c:v>46324.49</c:v>
                </c:pt>
                <c:pt idx="64110">
                  <c:v>37092.07</c:v>
                </c:pt>
                <c:pt idx="64111">
                  <c:v>35624.15</c:v>
                </c:pt>
                <c:pt idx="64112">
                  <c:v>35290.15</c:v>
                </c:pt>
                <c:pt idx="64113">
                  <c:v>36980.86</c:v>
                </c:pt>
                <c:pt idx="64114">
                  <c:v>35836.910000000003</c:v>
                </c:pt>
                <c:pt idx="64115">
                  <c:v>38155.599999999999</c:v>
                </c:pt>
                <c:pt idx="64116">
                  <c:v>37159.35</c:v>
                </c:pt>
                <c:pt idx="64117">
                  <c:v>36830.089999999997</c:v>
                </c:pt>
                <c:pt idx="64118">
                  <c:v>37994.769999999997</c:v>
                </c:pt>
                <c:pt idx="64119">
                  <c:v>44452.66</c:v>
                </c:pt>
                <c:pt idx="64120">
                  <c:v>38577.72</c:v>
                </c:pt>
                <c:pt idx="64121">
                  <c:v>35270.01</c:v>
                </c:pt>
                <c:pt idx="64122">
                  <c:v>36855.39</c:v>
                </c:pt>
                <c:pt idx="64123">
                  <c:v>29147.7</c:v>
                </c:pt>
                <c:pt idx="64124">
                  <c:v>25078.560000000001</c:v>
                </c:pt>
                <c:pt idx="64125">
                  <c:v>23258.5</c:v>
                </c:pt>
                <c:pt idx="64126">
                  <c:v>23510.67</c:v>
                </c:pt>
                <c:pt idx="64127">
                  <c:v>23230.240000000002</c:v>
                </c:pt>
                <c:pt idx="64128">
                  <c:v>21367.43</c:v>
                </c:pt>
                <c:pt idx="64129">
                  <c:v>24311.77</c:v>
                </c:pt>
                <c:pt idx="64130">
                  <c:v>27464.81</c:v>
                </c:pt>
                <c:pt idx="64131">
                  <c:v>29594.47</c:v>
                </c:pt>
                <c:pt idx="64132">
                  <c:v>31147.56</c:v>
                </c:pt>
                <c:pt idx="64133">
                  <c:v>34907.1</c:v>
                </c:pt>
                <c:pt idx="64134">
                  <c:v>35947.879999999997</c:v>
                </c:pt>
                <c:pt idx="64135">
                  <c:v>39544.870000000003</c:v>
                </c:pt>
                <c:pt idx="64136">
                  <c:v>37732.79</c:v>
                </c:pt>
                <c:pt idx="64137">
                  <c:v>37555.919999999998</c:v>
                </c:pt>
                <c:pt idx="64138">
                  <c:v>37233.54</c:v>
                </c:pt>
                <c:pt idx="64139">
                  <c:v>36100.86</c:v>
                </c:pt>
                <c:pt idx="64140">
                  <c:v>38423.42</c:v>
                </c:pt>
                <c:pt idx="64141">
                  <c:v>34113.96</c:v>
                </c:pt>
                <c:pt idx="64142">
                  <c:v>34558.400000000001</c:v>
                </c:pt>
                <c:pt idx="64143">
                  <c:v>31080.9</c:v>
                </c:pt>
                <c:pt idx="64144">
                  <c:v>34333.550000000003</c:v>
                </c:pt>
                <c:pt idx="64145">
                  <c:v>29006.92</c:v>
                </c:pt>
                <c:pt idx="64146">
                  <c:v>29915.05</c:v>
                </c:pt>
                <c:pt idx="64147">
                  <c:v>27391.99</c:v>
                </c:pt>
                <c:pt idx="64148">
                  <c:v>29602.240000000002</c:v>
                </c:pt>
                <c:pt idx="64149">
                  <c:v>26432.39</c:v>
                </c:pt>
                <c:pt idx="64150">
                  <c:v>24372.98</c:v>
                </c:pt>
                <c:pt idx="64151">
                  <c:v>24720.11</c:v>
                </c:pt>
                <c:pt idx="64152">
                  <c:v>751.3</c:v>
                </c:pt>
                <c:pt idx="64153">
                  <c:v>1498.82</c:v>
                </c:pt>
                <c:pt idx="64154">
                  <c:v>1307.6600000000001</c:v>
                </c:pt>
                <c:pt idx="64155">
                  <c:v>1090.8399999999999</c:v>
                </c:pt>
                <c:pt idx="64156">
                  <c:v>1308.8800000000001</c:v>
                </c:pt>
                <c:pt idx="64157">
                  <c:v>838.96</c:v>
                </c:pt>
                <c:pt idx="64158">
                  <c:v>2195.9</c:v>
                </c:pt>
                <c:pt idx="64159">
                  <c:v>1299.8599999999999</c:v>
                </c:pt>
                <c:pt idx="64160">
                  <c:v>906.16</c:v>
                </c:pt>
                <c:pt idx="64161">
                  <c:v>1303.94</c:v>
                </c:pt>
                <c:pt idx="64162">
                  <c:v>702.38</c:v>
                </c:pt>
                <c:pt idx="64163">
                  <c:v>372.56</c:v>
                </c:pt>
                <c:pt idx="64164">
                  <c:v>242.54</c:v>
                </c:pt>
                <c:pt idx="64165">
                  <c:v>392.5</c:v>
                </c:pt>
                <c:pt idx="64166">
                  <c:v>228.26</c:v>
                </c:pt>
                <c:pt idx="64167">
                  <c:v>476.74</c:v>
                </c:pt>
                <c:pt idx="64168">
                  <c:v>314.5</c:v>
                </c:pt>
                <c:pt idx="64169">
                  <c:v>530.17999999999995</c:v>
                </c:pt>
                <c:pt idx="64170">
                  <c:v>553.22</c:v>
                </c:pt>
                <c:pt idx="64171">
                  <c:v>1007.34</c:v>
                </c:pt>
                <c:pt idx="64172">
                  <c:v>508.18</c:v>
                </c:pt>
                <c:pt idx="64173">
                  <c:v>394.32</c:v>
                </c:pt>
                <c:pt idx="64174">
                  <c:v>806.58</c:v>
                </c:pt>
                <c:pt idx="64175">
                  <c:v>1080.3599999999999</c:v>
                </c:pt>
                <c:pt idx="64176">
                  <c:v>1470.78</c:v>
                </c:pt>
                <c:pt idx="64177">
                  <c:v>1957.3</c:v>
                </c:pt>
                <c:pt idx="64178">
                  <c:v>2233.3200000000002</c:v>
                </c:pt>
                <c:pt idx="64179">
                  <c:v>2134.84</c:v>
                </c:pt>
                <c:pt idx="64180">
                  <c:v>2276.1799999999998</c:v>
                </c:pt>
                <c:pt idx="64181">
                  <c:v>1743.16</c:v>
                </c:pt>
                <c:pt idx="64182">
                  <c:v>1540.54</c:v>
                </c:pt>
                <c:pt idx="64183">
                  <c:v>2172.44</c:v>
                </c:pt>
                <c:pt idx="64184">
                  <c:v>1727.62</c:v>
                </c:pt>
                <c:pt idx="64185">
                  <c:v>2117.2800000000002</c:v>
                </c:pt>
                <c:pt idx="64186">
                  <c:v>1142.28</c:v>
                </c:pt>
                <c:pt idx="64187">
                  <c:v>1400.4</c:v>
                </c:pt>
                <c:pt idx="64188">
                  <c:v>599</c:v>
                </c:pt>
                <c:pt idx="64189">
                  <c:v>838.98</c:v>
                </c:pt>
                <c:pt idx="64190">
                  <c:v>506.5</c:v>
                </c:pt>
                <c:pt idx="64191">
                  <c:v>368.2</c:v>
                </c:pt>
                <c:pt idx="64192">
                  <c:v>415.88</c:v>
                </c:pt>
                <c:pt idx="64193">
                  <c:v>460.44</c:v>
                </c:pt>
                <c:pt idx="64194">
                  <c:v>831.27</c:v>
                </c:pt>
                <c:pt idx="64195">
                  <c:v>630.04999999999995</c:v>
                </c:pt>
                <c:pt idx="64196">
                  <c:v>590.99</c:v>
                </c:pt>
                <c:pt idx="64197">
                  <c:v>968.04</c:v>
                </c:pt>
                <c:pt idx="64198">
                  <c:v>2258.9699999999998</c:v>
                </c:pt>
                <c:pt idx="64199">
                  <c:v>2846.3</c:v>
                </c:pt>
                <c:pt idx="64200">
                  <c:v>1159.46</c:v>
                </c:pt>
                <c:pt idx="64201">
                  <c:v>711.88</c:v>
                </c:pt>
                <c:pt idx="64202">
                  <c:v>736.47</c:v>
                </c:pt>
                <c:pt idx="64203">
                  <c:v>1403.5</c:v>
                </c:pt>
                <c:pt idx="64204">
                  <c:v>1314.51</c:v>
                </c:pt>
                <c:pt idx="64205">
                  <c:v>1371.35</c:v>
                </c:pt>
                <c:pt idx="64206">
                  <c:v>1358.34</c:v>
                </c:pt>
                <c:pt idx="64207">
                  <c:v>1545.86</c:v>
                </c:pt>
                <c:pt idx="64208">
                  <c:v>1799.34</c:v>
                </c:pt>
                <c:pt idx="64209">
                  <c:v>2416.92</c:v>
                </c:pt>
                <c:pt idx="64210">
                  <c:v>4190.04</c:v>
                </c:pt>
                <c:pt idx="64211">
                  <c:v>2916.36</c:v>
                </c:pt>
                <c:pt idx="64212">
                  <c:v>2449.94</c:v>
                </c:pt>
                <c:pt idx="64213">
                  <c:v>1790.2</c:v>
                </c:pt>
                <c:pt idx="64214">
                  <c:v>1148.58</c:v>
                </c:pt>
                <c:pt idx="64215">
                  <c:v>1049.96</c:v>
                </c:pt>
                <c:pt idx="64216">
                  <c:v>799.38</c:v>
                </c:pt>
                <c:pt idx="64217">
                  <c:v>437.4</c:v>
                </c:pt>
                <c:pt idx="64218">
                  <c:v>548.4</c:v>
                </c:pt>
                <c:pt idx="64219">
                  <c:v>485.48</c:v>
                </c:pt>
                <c:pt idx="64220">
                  <c:v>966.2</c:v>
                </c:pt>
                <c:pt idx="64221">
                  <c:v>688.6</c:v>
                </c:pt>
                <c:pt idx="64222">
                  <c:v>974.22</c:v>
                </c:pt>
                <c:pt idx="64223">
                  <c:v>1322.56</c:v>
                </c:pt>
                <c:pt idx="64224">
                  <c:v>2132.98</c:v>
                </c:pt>
                <c:pt idx="64225">
                  <c:v>1510.06</c:v>
                </c:pt>
                <c:pt idx="64226">
                  <c:v>2792.7</c:v>
                </c:pt>
                <c:pt idx="64227">
                  <c:v>1946.52</c:v>
                </c:pt>
                <c:pt idx="64228">
                  <c:v>1968.85</c:v>
                </c:pt>
                <c:pt idx="64229">
                  <c:v>2038.14</c:v>
                </c:pt>
                <c:pt idx="64230">
                  <c:v>1829.66</c:v>
                </c:pt>
                <c:pt idx="64231">
                  <c:v>1580.42</c:v>
                </c:pt>
                <c:pt idx="64232">
                  <c:v>1997.06</c:v>
                </c:pt>
                <c:pt idx="64233">
                  <c:v>2268.7399999999998</c:v>
                </c:pt>
                <c:pt idx="64234">
                  <c:v>1756.86</c:v>
                </c:pt>
                <c:pt idx="64235">
                  <c:v>2433.66</c:v>
                </c:pt>
                <c:pt idx="64236">
                  <c:v>1978.18</c:v>
                </c:pt>
                <c:pt idx="64237">
                  <c:v>2450.1999999999998</c:v>
                </c:pt>
                <c:pt idx="64238">
                  <c:v>1579.17</c:v>
                </c:pt>
                <c:pt idx="64239">
                  <c:v>3132.61</c:v>
                </c:pt>
                <c:pt idx="64240">
                  <c:v>1190.6199999999999</c:v>
                </c:pt>
                <c:pt idx="64241">
                  <c:v>627.33000000000004</c:v>
                </c:pt>
                <c:pt idx="64242">
                  <c:v>549.86</c:v>
                </c:pt>
                <c:pt idx="64243">
                  <c:v>895.35</c:v>
                </c:pt>
                <c:pt idx="64244">
                  <c:v>480.16</c:v>
                </c:pt>
                <c:pt idx="64245">
                  <c:v>1157.0899999999999</c:v>
                </c:pt>
                <c:pt idx="64246">
                  <c:v>2436.06</c:v>
                </c:pt>
                <c:pt idx="64247">
                  <c:v>1311.77</c:v>
                </c:pt>
                <c:pt idx="64248">
                  <c:v>1888.23</c:v>
                </c:pt>
                <c:pt idx="64249">
                  <c:v>2551.96</c:v>
                </c:pt>
                <c:pt idx="64250">
                  <c:v>5855.28</c:v>
                </c:pt>
                <c:pt idx="64251">
                  <c:v>4504.38</c:v>
                </c:pt>
                <c:pt idx="64252">
                  <c:v>3313.62</c:v>
                </c:pt>
                <c:pt idx="64253">
                  <c:v>2381.5</c:v>
                </c:pt>
                <c:pt idx="64254">
                  <c:v>1483.04</c:v>
                </c:pt>
                <c:pt idx="64255">
                  <c:v>1139.3399999999999</c:v>
                </c:pt>
                <c:pt idx="64256">
                  <c:v>1313.48</c:v>
                </c:pt>
                <c:pt idx="64257">
                  <c:v>1620.03</c:v>
                </c:pt>
                <c:pt idx="64258">
                  <c:v>1816.29</c:v>
                </c:pt>
                <c:pt idx="64259">
                  <c:v>2738.86</c:v>
                </c:pt>
                <c:pt idx="64260">
                  <c:v>1906.12</c:v>
                </c:pt>
                <c:pt idx="64261">
                  <c:v>2009.08</c:v>
                </c:pt>
                <c:pt idx="64262">
                  <c:v>3752.16</c:v>
                </c:pt>
                <c:pt idx="64263">
                  <c:v>2679.68</c:v>
                </c:pt>
                <c:pt idx="64264">
                  <c:v>1633.94</c:v>
                </c:pt>
                <c:pt idx="64265">
                  <c:v>2136.6</c:v>
                </c:pt>
                <c:pt idx="64266">
                  <c:v>1502.62</c:v>
                </c:pt>
                <c:pt idx="64267">
                  <c:v>836.36</c:v>
                </c:pt>
                <c:pt idx="64268">
                  <c:v>880.08</c:v>
                </c:pt>
                <c:pt idx="64269">
                  <c:v>465.54</c:v>
                </c:pt>
                <c:pt idx="64270">
                  <c:v>562.92999999999995</c:v>
                </c:pt>
                <c:pt idx="64271">
                  <c:v>667.07</c:v>
                </c:pt>
                <c:pt idx="64272">
                  <c:v>1073.24</c:v>
                </c:pt>
                <c:pt idx="64273">
                  <c:v>1013.4</c:v>
                </c:pt>
                <c:pt idx="64274">
                  <c:v>1752.88</c:v>
                </c:pt>
                <c:pt idx="64275">
                  <c:v>1651.28</c:v>
                </c:pt>
                <c:pt idx="64276">
                  <c:v>1527.75</c:v>
                </c:pt>
                <c:pt idx="64277">
                  <c:v>1765.57</c:v>
                </c:pt>
                <c:pt idx="64278">
                  <c:v>2718.41</c:v>
                </c:pt>
                <c:pt idx="64279">
                  <c:v>2072.35</c:v>
                </c:pt>
                <c:pt idx="64280">
                  <c:v>2407.65</c:v>
                </c:pt>
                <c:pt idx="64281">
                  <c:v>2797.89</c:v>
                </c:pt>
                <c:pt idx="64282">
                  <c:v>2527.63</c:v>
                </c:pt>
                <c:pt idx="64283">
                  <c:v>3186.91</c:v>
                </c:pt>
                <c:pt idx="64284">
                  <c:v>3447.43</c:v>
                </c:pt>
                <c:pt idx="64285">
                  <c:v>2538.75</c:v>
                </c:pt>
                <c:pt idx="64286">
                  <c:v>2472.9</c:v>
                </c:pt>
                <c:pt idx="64287">
                  <c:v>3028.22</c:v>
                </c:pt>
                <c:pt idx="64288">
                  <c:v>2304.3000000000002</c:v>
                </c:pt>
                <c:pt idx="64289">
                  <c:v>2645.36</c:v>
                </c:pt>
                <c:pt idx="64290">
                  <c:v>2132.62</c:v>
                </c:pt>
                <c:pt idx="64291">
                  <c:v>2594.61</c:v>
                </c:pt>
                <c:pt idx="64292">
                  <c:v>1484.73</c:v>
                </c:pt>
                <c:pt idx="64293">
                  <c:v>2228.31</c:v>
                </c:pt>
                <c:pt idx="64294">
                  <c:v>1676.51</c:v>
                </c:pt>
                <c:pt idx="64295">
                  <c:v>5417.14</c:v>
                </c:pt>
                <c:pt idx="64296">
                  <c:v>5361.92</c:v>
                </c:pt>
                <c:pt idx="64297">
                  <c:v>3619.35</c:v>
                </c:pt>
                <c:pt idx="64298">
                  <c:v>4411.8</c:v>
                </c:pt>
                <c:pt idx="64299">
                  <c:v>5225.42</c:v>
                </c:pt>
                <c:pt idx="64300">
                  <c:v>5781.2</c:v>
                </c:pt>
                <c:pt idx="64301">
                  <c:v>5650.35</c:v>
                </c:pt>
                <c:pt idx="64302">
                  <c:v>5310.31</c:v>
                </c:pt>
                <c:pt idx="64303">
                  <c:v>6169.85</c:v>
                </c:pt>
                <c:pt idx="64304">
                  <c:v>4911.8500000000004</c:v>
                </c:pt>
                <c:pt idx="64305">
                  <c:v>6282.69</c:v>
                </c:pt>
                <c:pt idx="64306">
                  <c:v>6527.19</c:v>
                </c:pt>
                <c:pt idx="64307">
                  <c:v>4658.91</c:v>
                </c:pt>
                <c:pt idx="64308">
                  <c:v>6617.14</c:v>
                </c:pt>
                <c:pt idx="64309">
                  <c:v>7336.81</c:v>
                </c:pt>
                <c:pt idx="64310">
                  <c:v>6610.84</c:v>
                </c:pt>
                <c:pt idx="64311">
                  <c:v>6692.28</c:v>
                </c:pt>
                <c:pt idx="64312">
                  <c:v>6621.97</c:v>
                </c:pt>
                <c:pt idx="64313">
                  <c:v>6611.5</c:v>
                </c:pt>
                <c:pt idx="64314">
                  <c:v>6411.25</c:v>
                </c:pt>
                <c:pt idx="64315">
                  <c:v>6957.32</c:v>
                </c:pt>
                <c:pt idx="64316">
                  <c:v>6090.35</c:v>
                </c:pt>
                <c:pt idx="64317">
                  <c:v>6060.33</c:v>
                </c:pt>
                <c:pt idx="64318">
                  <c:v>6768.73</c:v>
                </c:pt>
                <c:pt idx="64319">
                  <c:v>7213.83</c:v>
                </c:pt>
                <c:pt idx="64320">
                  <c:v>7750.27</c:v>
                </c:pt>
                <c:pt idx="64321">
                  <c:v>7554.41</c:v>
                </c:pt>
                <c:pt idx="64322">
                  <c:v>7468.65</c:v>
                </c:pt>
                <c:pt idx="64323">
                  <c:v>8293.6</c:v>
                </c:pt>
                <c:pt idx="64324">
                  <c:v>8161.55</c:v>
                </c:pt>
                <c:pt idx="64325">
                  <c:v>7765.16</c:v>
                </c:pt>
                <c:pt idx="64326">
                  <c:v>7730.85</c:v>
                </c:pt>
                <c:pt idx="64327">
                  <c:v>7142.56</c:v>
                </c:pt>
                <c:pt idx="64328">
                  <c:v>7049.03</c:v>
                </c:pt>
                <c:pt idx="64329">
                  <c:v>6578.97</c:v>
                </c:pt>
                <c:pt idx="64330">
                  <c:v>7441.68</c:v>
                </c:pt>
                <c:pt idx="64331">
                  <c:v>7435.2</c:v>
                </c:pt>
                <c:pt idx="64332">
                  <c:v>7001.17</c:v>
                </c:pt>
                <c:pt idx="64333">
                  <c:v>5731.63</c:v>
                </c:pt>
                <c:pt idx="64334">
                  <c:v>6584.07</c:v>
                </c:pt>
                <c:pt idx="64335">
                  <c:v>6879.09</c:v>
                </c:pt>
                <c:pt idx="64336">
                  <c:v>5464.11</c:v>
                </c:pt>
                <c:pt idx="64337">
                  <c:v>4532.0200000000004</c:v>
                </c:pt>
                <c:pt idx="64338">
                  <c:v>5862.85</c:v>
                </c:pt>
                <c:pt idx="64339">
                  <c:v>5503.01</c:v>
                </c:pt>
                <c:pt idx="64340">
                  <c:v>4378.2</c:v>
                </c:pt>
                <c:pt idx="64341">
                  <c:v>4080.51</c:v>
                </c:pt>
                <c:pt idx="64342">
                  <c:v>4676.8</c:v>
                </c:pt>
                <c:pt idx="64343">
                  <c:v>5425.95</c:v>
                </c:pt>
                <c:pt idx="64344">
                  <c:v>5628.87</c:v>
                </c:pt>
                <c:pt idx="64345">
                  <c:v>4109.75</c:v>
                </c:pt>
                <c:pt idx="64346">
                  <c:v>5730.73</c:v>
                </c:pt>
                <c:pt idx="64347">
                  <c:v>6152.15</c:v>
                </c:pt>
                <c:pt idx="64348">
                  <c:v>4893.83</c:v>
                </c:pt>
                <c:pt idx="64349">
                  <c:v>5282.71</c:v>
                </c:pt>
                <c:pt idx="64350">
                  <c:v>5570.9</c:v>
                </c:pt>
                <c:pt idx="64351">
                  <c:v>6045.18</c:v>
                </c:pt>
                <c:pt idx="64352">
                  <c:v>5697.16</c:v>
                </c:pt>
                <c:pt idx="64353">
                  <c:v>5206.18</c:v>
                </c:pt>
                <c:pt idx="64354">
                  <c:v>5907.43</c:v>
                </c:pt>
                <c:pt idx="64355">
                  <c:v>5531.08</c:v>
                </c:pt>
                <c:pt idx="64356">
                  <c:v>6968.36</c:v>
                </c:pt>
                <c:pt idx="64357">
                  <c:v>5798.29</c:v>
                </c:pt>
                <c:pt idx="64358">
                  <c:v>6352.42</c:v>
                </c:pt>
                <c:pt idx="64359">
                  <c:v>5245.37</c:v>
                </c:pt>
                <c:pt idx="64360">
                  <c:v>5976.73</c:v>
                </c:pt>
                <c:pt idx="64361">
                  <c:v>6590.38</c:v>
                </c:pt>
                <c:pt idx="64362">
                  <c:v>5472.15</c:v>
                </c:pt>
                <c:pt idx="64363">
                  <c:v>6790.78</c:v>
                </c:pt>
                <c:pt idx="64364">
                  <c:v>7661.58</c:v>
                </c:pt>
                <c:pt idx="64365">
                  <c:v>6856.03</c:v>
                </c:pt>
                <c:pt idx="64366">
                  <c:v>6214.53</c:v>
                </c:pt>
                <c:pt idx="64367">
                  <c:v>6424.55</c:v>
                </c:pt>
                <c:pt idx="64368">
                  <c:v>7343.13</c:v>
                </c:pt>
                <c:pt idx="64369">
                  <c:v>8143.53</c:v>
                </c:pt>
                <c:pt idx="64370">
                  <c:v>7404.17</c:v>
                </c:pt>
                <c:pt idx="64371">
                  <c:v>9526.35</c:v>
                </c:pt>
                <c:pt idx="64372">
                  <c:v>8012.5</c:v>
                </c:pt>
                <c:pt idx="64373">
                  <c:v>8214.44</c:v>
                </c:pt>
                <c:pt idx="64374">
                  <c:v>8184.73</c:v>
                </c:pt>
                <c:pt idx="64375">
                  <c:v>8381.31</c:v>
                </c:pt>
                <c:pt idx="64376">
                  <c:v>7529.43</c:v>
                </c:pt>
                <c:pt idx="64377">
                  <c:v>7951.04</c:v>
                </c:pt>
                <c:pt idx="64378">
                  <c:v>7761.77</c:v>
                </c:pt>
                <c:pt idx="64379">
                  <c:v>8273.82</c:v>
                </c:pt>
                <c:pt idx="64380">
                  <c:v>8238.7999999999993</c:v>
                </c:pt>
                <c:pt idx="64381">
                  <c:v>7291.7</c:v>
                </c:pt>
                <c:pt idx="64382">
                  <c:v>7960.93</c:v>
                </c:pt>
                <c:pt idx="64383">
                  <c:v>6615.03</c:v>
                </c:pt>
                <c:pt idx="64384">
                  <c:v>7834.49</c:v>
                </c:pt>
                <c:pt idx="64385">
                  <c:v>7924.32</c:v>
                </c:pt>
                <c:pt idx="64386">
                  <c:v>6910.62</c:v>
                </c:pt>
                <c:pt idx="64387">
                  <c:v>5958.63</c:v>
                </c:pt>
                <c:pt idx="64388">
                  <c:v>5307.09</c:v>
                </c:pt>
                <c:pt idx="64389">
                  <c:v>6375.44</c:v>
                </c:pt>
                <c:pt idx="64390">
                  <c:v>6277.1</c:v>
                </c:pt>
                <c:pt idx="64391">
                  <c:v>6004.39</c:v>
                </c:pt>
                <c:pt idx="64392">
                  <c:v>7013.83</c:v>
                </c:pt>
                <c:pt idx="64393">
                  <c:v>5937.24</c:v>
                </c:pt>
                <c:pt idx="64394">
                  <c:v>5416.59</c:v>
                </c:pt>
                <c:pt idx="64395">
                  <c:v>6056.75</c:v>
                </c:pt>
                <c:pt idx="64396">
                  <c:v>4383.49</c:v>
                </c:pt>
                <c:pt idx="64397">
                  <c:v>4725.16</c:v>
                </c:pt>
                <c:pt idx="64398">
                  <c:v>4588</c:v>
                </c:pt>
                <c:pt idx="64399">
                  <c:v>5327.8</c:v>
                </c:pt>
                <c:pt idx="64400">
                  <c:v>5735.73</c:v>
                </c:pt>
                <c:pt idx="64401">
                  <c:v>6214.66</c:v>
                </c:pt>
                <c:pt idx="64402">
                  <c:v>5330.15</c:v>
                </c:pt>
                <c:pt idx="64403">
                  <c:v>5667.94</c:v>
                </c:pt>
                <c:pt idx="64404">
                  <c:v>6654.87</c:v>
                </c:pt>
                <c:pt idx="64405">
                  <c:v>6509.58</c:v>
                </c:pt>
                <c:pt idx="64406">
                  <c:v>7641</c:v>
                </c:pt>
                <c:pt idx="64407">
                  <c:v>6774.45</c:v>
                </c:pt>
                <c:pt idx="64408">
                  <c:v>7430.7</c:v>
                </c:pt>
                <c:pt idx="64409">
                  <c:v>7183.91</c:v>
                </c:pt>
                <c:pt idx="64410">
                  <c:v>5483.18</c:v>
                </c:pt>
                <c:pt idx="64411">
                  <c:v>7078.56</c:v>
                </c:pt>
                <c:pt idx="64412">
                  <c:v>6542.46</c:v>
                </c:pt>
                <c:pt idx="64413">
                  <c:v>6348.77</c:v>
                </c:pt>
                <c:pt idx="64414">
                  <c:v>6573.42</c:v>
                </c:pt>
                <c:pt idx="64415">
                  <c:v>5712.34</c:v>
                </c:pt>
                <c:pt idx="64416">
                  <c:v>6610.07</c:v>
                </c:pt>
                <c:pt idx="64417">
                  <c:v>6988.28</c:v>
                </c:pt>
                <c:pt idx="64418">
                  <c:v>5969.2</c:v>
                </c:pt>
                <c:pt idx="64419">
                  <c:v>6969.32</c:v>
                </c:pt>
                <c:pt idx="64420">
                  <c:v>5786.99</c:v>
                </c:pt>
                <c:pt idx="64421">
                  <c:v>7447.97</c:v>
                </c:pt>
                <c:pt idx="64422">
                  <c:v>8086.38</c:v>
                </c:pt>
                <c:pt idx="64423">
                  <c:v>7523.7</c:v>
                </c:pt>
                <c:pt idx="64424">
                  <c:v>7567.33</c:v>
                </c:pt>
                <c:pt idx="64425">
                  <c:v>6770.96</c:v>
                </c:pt>
                <c:pt idx="64426">
                  <c:v>7447.46</c:v>
                </c:pt>
                <c:pt idx="64427">
                  <c:v>7388.27</c:v>
                </c:pt>
                <c:pt idx="64428">
                  <c:v>6708.9</c:v>
                </c:pt>
                <c:pt idx="64429">
                  <c:v>7670.6</c:v>
                </c:pt>
                <c:pt idx="64430">
                  <c:v>6275.32</c:v>
                </c:pt>
                <c:pt idx="64431">
                  <c:v>6293.51</c:v>
                </c:pt>
                <c:pt idx="64432">
                  <c:v>7658.28</c:v>
                </c:pt>
                <c:pt idx="64433">
                  <c:v>7094.89</c:v>
                </c:pt>
                <c:pt idx="64434">
                  <c:v>7408.72</c:v>
                </c:pt>
                <c:pt idx="64435">
                  <c:v>7171.59</c:v>
                </c:pt>
                <c:pt idx="64436">
                  <c:v>7272.13</c:v>
                </c:pt>
                <c:pt idx="64437">
                  <c:v>5577.03</c:v>
                </c:pt>
                <c:pt idx="64438">
                  <c:v>3852.4</c:v>
                </c:pt>
                <c:pt idx="64439">
                  <c:v>4915.96</c:v>
                </c:pt>
                <c:pt idx="64440">
                  <c:v>3460.31</c:v>
                </c:pt>
                <c:pt idx="64441">
                  <c:v>3474.67</c:v>
                </c:pt>
                <c:pt idx="64442">
                  <c:v>3599.1</c:v>
                </c:pt>
                <c:pt idx="64443">
                  <c:v>3983.84</c:v>
                </c:pt>
                <c:pt idx="64444">
                  <c:v>3948.38</c:v>
                </c:pt>
                <c:pt idx="64445">
                  <c:v>3483.22</c:v>
                </c:pt>
                <c:pt idx="64446">
                  <c:v>4828.3100000000004</c:v>
                </c:pt>
                <c:pt idx="64447">
                  <c:v>4069.35</c:v>
                </c:pt>
                <c:pt idx="64448">
                  <c:v>3609.25</c:v>
                </c:pt>
                <c:pt idx="64449">
                  <c:v>3960.11</c:v>
                </c:pt>
                <c:pt idx="64450">
                  <c:v>3674.12</c:v>
                </c:pt>
                <c:pt idx="64451">
                  <c:v>3675.14</c:v>
                </c:pt>
                <c:pt idx="64452">
                  <c:v>4048.23</c:v>
                </c:pt>
                <c:pt idx="64453">
                  <c:v>3669.27</c:v>
                </c:pt>
                <c:pt idx="64454">
                  <c:v>2813.44</c:v>
                </c:pt>
                <c:pt idx="64455">
                  <c:v>2569.33</c:v>
                </c:pt>
                <c:pt idx="64456">
                  <c:v>2340.48</c:v>
                </c:pt>
                <c:pt idx="64457">
                  <c:v>4441.3100000000004</c:v>
                </c:pt>
                <c:pt idx="64458">
                  <c:v>2756.16</c:v>
                </c:pt>
                <c:pt idx="64459">
                  <c:v>2861.84</c:v>
                </c:pt>
                <c:pt idx="64460">
                  <c:v>3426.19</c:v>
                </c:pt>
                <c:pt idx="64461">
                  <c:v>2769.21</c:v>
                </c:pt>
                <c:pt idx="64462">
                  <c:v>3488.1</c:v>
                </c:pt>
                <c:pt idx="64463">
                  <c:v>3336.85</c:v>
                </c:pt>
                <c:pt idx="64464">
                  <c:v>3657.22</c:v>
                </c:pt>
                <c:pt idx="64465">
                  <c:v>3026.14</c:v>
                </c:pt>
                <c:pt idx="64466">
                  <c:v>2990.59</c:v>
                </c:pt>
                <c:pt idx="64467">
                  <c:v>3056.33</c:v>
                </c:pt>
                <c:pt idx="64468">
                  <c:v>3319.95</c:v>
                </c:pt>
                <c:pt idx="64469">
                  <c:v>2920.57</c:v>
                </c:pt>
                <c:pt idx="64470">
                  <c:v>2825.56</c:v>
                </c:pt>
                <c:pt idx="64471">
                  <c:v>3573.34</c:v>
                </c:pt>
                <c:pt idx="64472">
                  <c:v>2965.47</c:v>
                </c:pt>
                <c:pt idx="64473">
                  <c:v>3459.75</c:v>
                </c:pt>
                <c:pt idx="64474">
                  <c:v>2950.34</c:v>
                </c:pt>
                <c:pt idx="64475">
                  <c:v>3613.24</c:v>
                </c:pt>
                <c:pt idx="64476">
                  <c:v>4290.67</c:v>
                </c:pt>
                <c:pt idx="64477">
                  <c:v>3825.44</c:v>
                </c:pt>
                <c:pt idx="64478">
                  <c:v>3439.9</c:v>
                </c:pt>
                <c:pt idx="64479">
                  <c:v>3188.03</c:v>
                </c:pt>
                <c:pt idx="64480">
                  <c:v>4638.18</c:v>
                </c:pt>
                <c:pt idx="64481">
                  <c:v>4446.91</c:v>
                </c:pt>
                <c:pt idx="64482">
                  <c:v>4793.9799999999996</c:v>
                </c:pt>
                <c:pt idx="64483">
                  <c:v>5729.59</c:v>
                </c:pt>
                <c:pt idx="64484">
                  <c:v>6002.09</c:v>
                </c:pt>
                <c:pt idx="64485">
                  <c:v>2469.96</c:v>
                </c:pt>
                <c:pt idx="64486">
                  <c:v>2642.26</c:v>
                </c:pt>
                <c:pt idx="64487">
                  <c:v>3038.22</c:v>
                </c:pt>
                <c:pt idx="64488">
                  <c:v>2864.23</c:v>
                </c:pt>
                <c:pt idx="64489">
                  <c:v>2562.17</c:v>
                </c:pt>
                <c:pt idx="64490">
                  <c:v>3033.78</c:v>
                </c:pt>
                <c:pt idx="64491">
                  <c:v>3598.07</c:v>
                </c:pt>
                <c:pt idx="64492">
                  <c:v>3275.14</c:v>
                </c:pt>
                <c:pt idx="64493">
                  <c:v>2830.23</c:v>
                </c:pt>
                <c:pt idx="64494">
                  <c:v>2730.85</c:v>
                </c:pt>
                <c:pt idx="64495">
                  <c:v>3223.81</c:v>
                </c:pt>
                <c:pt idx="64496">
                  <c:v>3269.09</c:v>
                </c:pt>
                <c:pt idx="64497">
                  <c:v>3113.74</c:v>
                </c:pt>
                <c:pt idx="64498">
                  <c:v>2876.29</c:v>
                </c:pt>
                <c:pt idx="64499">
                  <c:v>3479.74</c:v>
                </c:pt>
                <c:pt idx="64500">
                  <c:v>2854.06</c:v>
                </c:pt>
                <c:pt idx="64501">
                  <c:v>3427.88</c:v>
                </c:pt>
                <c:pt idx="64502">
                  <c:v>2919.43</c:v>
                </c:pt>
                <c:pt idx="64503">
                  <c:v>2631.44</c:v>
                </c:pt>
                <c:pt idx="64504">
                  <c:v>2720.21</c:v>
                </c:pt>
                <c:pt idx="64505">
                  <c:v>2628.2</c:v>
                </c:pt>
                <c:pt idx="64506">
                  <c:v>3262.18</c:v>
                </c:pt>
                <c:pt idx="64507">
                  <c:v>2208.5100000000002</c:v>
                </c:pt>
                <c:pt idx="64508">
                  <c:v>2373.48</c:v>
                </c:pt>
                <c:pt idx="64509">
                  <c:v>3130.71</c:v>
                </c:pt>
                <c:pt idx="64510">
                  <c:v>3149.83</c:v>
                </c:pt>
                <c:pt idx="64511">
                  <c:v>3385.34</c:v>
                </c:pt>
                <c:pt idx="64512">
                  <c:v>3742.23</c:v>
                </c:pt>
                <c:pt idx="64513">
                  <c:v>4021.62</c:v>
                </c:pt>
                <c:pt idx="64514">
                  <c:v>3895.67</c:v>
                </c:pt>
                <c:pt idx="64515">
                  <c:v>3315.69</c:v>
                </c:pt>
                <c:pt idx="64516">
                  <c:v>3709.72</c:v>
                </c:pt>
                <c:pt idx="64517">
                  <c:v>3216.19</c:v>
                </c:pt>
                <c:pt idx="64518">
                  <c:v>3135.84</c:v>
                </c:pt>
                <c:pt idx="64519">
                  <c:v>3851.31</c:v>
                </c:pt>
                <c:pt idx="64520">
                  <c:v>3042.95</c:v>
                </c:pt>
                <c:pt idx="64521">
                  <c:v>3437.88</c:v>
                </c:pt>
                <c:pt idx="64522">
                  <c:v>3982.33</c:v>
                </c:pt>
                <c:pt idx="64523">
                  <c:v>3063.22</c:v>
                </c:pt>
                <c:pt idx="64524">
                  <c:v>3146.44</c:v>
                </c:pt>
                <c:pt idx="64525">
                  <c:v>3275.52</c:v>
                </c:pt>
                <c:pt idx="64526">
                  <c:v>3710.41</c:v>
                </c:pt>
                <c:pt idx="64527">
                  <c:v>3586.74</c:v>
                </c:pt>
                <c:pt idx="64528">
                  <c:v>4501.0200000000004</c:v>
                </c:pt>
                <c:pt idx="64529">
                  <c:v>4769.6499999999996</c:v>
                </c:pt>
                <c:pt idx="64530">
                  <c:v>3602.35</c:v>
                </c:pt>
                <c:pt idx="64531">
                  <c:v>3870.62</c:v>
                </c:pt>
                <c:pt idx="64532">
                  <c:v>5463.25</c:v>
                </c:pt>
                <c:pt idx="64533">
                  <c:v>5519.66</c:v>
                </c:pt>
                <c:pt idx="64534">
                  <c:v>5597.92</c:v>
                </c:pt>
                <c:pt idx="64535">
                  <c:v>6909.72</c:v>
                </c:pt>
                <c:pt idx="64536">
                  <c:v>7886.82</c:v>
                </c:pt>
                <c:pt idx="64537">
                  <c:v>4772.4399999999996</c:v>
                </c:pt>
                <c:pt idx="64538">
                  <c:v>3484.59</c:v>
                </c:pt>
                <c:pt idx="64539">
                  <c:v>3598.56</c:v>
                </c:pt>
                <c:pt idx="64540">
                  <c:v>3248.98</c:v>
                </c:pt>
                <c:pt idx="64541">
                  <c:v>3502.73</c:v>
                </c:pt>
                <c:pt idx="64542">
                  <c:v>3366.01</c:v>
                </c:pt>
                <c:pt idx="64543">
                  <c:v>4568.17</c:v>
                </c:pt>
                <c:pt idx="64544">
                  <c:v>3796.57</c:v>
                </c:pt>
                <c:pt idx="64545">
                  <c:v>3025.31</c:v>
                </c:pt>
                <c:pt idx="64546">
                  <c:v>3314.08</c:v>
                </c:pt>
                <c:pt idx="64547">
                  <c:v>3075.67</c:v>
                </c:pt>
                <c:pt idx="64548">
                  <c:v>3672.75</c:v>
                </c:pt>
                <c:pt idx="64549">
                  <c:v>3962.96</c:v>
                </c:pt>
                <c:pt idx="64550">
                  <c:v>3913.26</c:v>
                </c:pt>
                <c:pt idx="64551">
                  <c:v>4439.9799999999996</c:v>
                </c:pt>
                <c:pt idx="64552">
                  <c:v>3040.22</c:v>
                </c:pt>
                <c:pt idx="64553">
                  <c:v>3144.69</c:v>
                </c:pt>
                <c:pt idx="64554">
                  <c:v>2769.09</c:v>
                </c:pt>
                <c:pt idx="64555">
                  <c:v>2693.69</c:v>
                </c:pt>
                <c:pt idx="64556">
                  <c:v>3134.67</c:v>
                </c:pt>
                <c:pt idx="64557">
                  <c:v>3047.18</c:v>
                </c:pt>
                <c:pt idx="64558">
                  <c:v>3255.85</c:v>
                </c:pt>
                <c:pt idx="64559">
                  <c:v>3100.31</c:v>
                </c:pt>
                <c:pt idx="64560">
                  <c:v>3050.44</c:v>
                </c:pt>
                <c:pt idx="64561">
                  <c:v>3674.34</c:v>
                </c:pt>
                <c:pt idx="64562">
                  <c:v>3068.32</c:v>
                </c:pt>
                <c:pt idx="64563">
                  <c:v>3198.26</c:v>
                </c:pt>
                <c:pt idx="64564">
                  <c:v>4063.71</c:v>
                </c:pt>
                <c:pt idx="64565">
                  <c:v>4139.1000000000004</c:v>
                </c:pt>
                <c:pt idx="64566">
                  <c:v>3882.42</c:v>
                </c:pt>
                <c:pt idx="64567">
                  <c:v>4049.17</c:v>
                </c:pt>
                <c:pt idx="64568">
                  <c:v>3572.32</c:v>
                </c:pt>
                <c:pt idx="64569">
                  <c:v>3204.24</c:v>
                </c:pt>
                <c:pt idx="64570">
                  <c:v>3590.61</c:v>
                </c:pt>
                <c:pt idx="64571">
                  <c:v>2849.74</c:v>
                </c:pt>
                <c:pt idx="64572">
                  <c:v>3856.97</c:v>
                </c:pt>
                <c:pt idx="64573">
                  <c:v>3252.08</c:v>
                </c:pt>
                <c:pt idx="64574">
                  <c:v>3137.39</c:v>
                </c:pt>
                <c:pt idx="64575">
                  <c:v>3541.54</c:v>
                </c:pt>
                <c:pt idx="64576">
                  <c:v>3458.04</c:v>
                </c:pt>
                <c:pt idx="64577">
                  <c:v>2967.61</c:v>
                </c:pt>
                <c:pt idx="64578">
                  <c:v>3703.85</c:v>
                </c:pt>
                <c:pt idx="64579">
                  <c:v>3555.69</c:v>
                </c:pt>
                <c:pt idx="64580">
                  <c:v>3972.02</c:v>
                </c:pt>
                <c:pt idx="64581">
                  <c:v>2</c:v>
                </c:pt>
                <c:pt idx="64582">
                  <c:v>23.78</c:v>
                </c:pt>
                <c:pt idx="64583">
                  <c:v>21.54</c:v>
                </c:pt>
                <c:pt idx="64584">
                  <c:v>14.54</c:v>
                </c:pt>
                <c:pt idx="64585">
                  <c:v>22.81</c:v>
                </c:pt>
                <c:pt idx="64586">
                  <c:v>36.020000000000003</c:v>
                </c:pt>
                <c:pt idx="64587">
                  <c:v>3</c:v>
                </c:pt>
                <c:pt idx="64588">
                  <c:v>19.059999999999999</c:v>
                </c:pt>
                <c:pt idx="64589">
                  <c:v>22.94</c:v>
                </c:pt>
                <c:pt idx="64590">
                  <c:v>15.23</c:v>
                </c:pt>
                <c:pt idx="64591">
                  <c:v>5.77</c:v>
                </c:pt>
                <c:pt idx="64592">
                  <c:v>5.77</c:v>
                </c:pt>
                <c:pt idx="64593">
                  <c:v>21</c:v>
                </c:pt>
                <c:pt idx="64594">
                  <c:v>29.5</c:v>
                </c:pt>
                <c:pt idx="64595">
                  <c:v>6.76</c:v>
                </c:pt>
                <c:pt idx="64596">
                  <c:v>14.94</c:v>
                </c:pt>
                <c:pt idx="64597">
                  <c:v>5.77</c:v>
                </c:pt>
                <c:pt idx="64598">
                  <c:v>103.68</c:v>
                </c:pt>
                <c:pt idx="64599">
                  <c:v>5.77</c:v>
                </c:pt>
                <c:pt idx="64600">
                  <c:v>6.47</c:v>
                </c:pt>
                <c:pt idx="64601">
                  <c:v>19.41</c:v>
                </c:pt>
                <c:pt idx="64602">
                  <c:v>18.010000000000002</c:v>
                </c:pt>
                <c:pt idx="64603">
                  <c:v>6.47</c:v>
                </c:pt>
                <c:pt idx="64604">
                  <c:v>11.54</c:v>
                </c:pt>
                <c:pt idx="64605">
                  <c:v>18.010000000000002</c:v>
                </c:pt>
                <c:pt idx="64606">
                  <c:v>24.48</c:v>
                </c:pt>
                <c:pt idx="64607">
                  <c:v>18.010000000000002</c:v>
                </c:pt>
                <c:pt idx="64608">
                  <c:v>12.94</c:v>
                </c:pt>
                <c:pt idx="64609">
                  <c:v>17.309999999999999</c:v>
                </c:pt>
                <c:pt idx="64610">
                  <c:v>19.41</c:v>
                </c:pt>
                <c:pt idx="64611">
                  <c:v>11.54</c:v>
                </c:pt>
                <c:pt idx="64612">
                  <c:v>12.24</c:v>
                </c:pt>
                <c:pt idx="64613">
                  <c:v>18.010000000000002</c:v>
                </c:pt>
                <c:pt idx="64614">
                  <c:v>36.020000000000003</c:v>
                </c:pt>
                <c:pt idx="64615">
                  <c:v>18.010000000000002</c:v>
                </c:pt>
                <c:pt idx="64616">
                  <c:v>17.309999999999999</c:v>
                </c:pt>
                <c:pt idx="64617">
                  <c:v>23.08</c:v>
                </c:pt>
                <c:pt idx="64618">
                  <c:v>6.47</c:v>
                </c:pt>
                <c:pt idx="64619">
                  <c:v>17.309999999999999</c:v>
                </c:pt>
                <c:pt idx="64620">
                  <c:v>24.88</c:v>
                </c:pt>
                <c:pt idx="64621">
                  <c:v>11.94</c:v>
                </c:pt>
                <c:pt idx="64622">
                  <c:v>5.97</c:v>
                </c:pt>
                <c:pt idx="64623">
                  <c:v>24.88</c:v>
                </c:pt>
                <c:pt idx="64624">
                  <c:v>29.85</c:v>
                </c:pt>
                <c:pt idx="64625">
                  <c:v>11.94</c:v>
                </c:pt>
                <c:pt idx="64626">
                  <c:v>5.97</c:v>
                </c:pt>
                <c:pt idx="64627">
                  <c:v>6.47</c:v>
                </c:pt>
                <c:pt idx="64628">
                  <c:v>23.88</c:v>
                </c:pt>
                <c:pt idx="64629">
                  <c:v>65.67</c:v>
                </c:pt>
                <c:pt idx="64630">
                  <c:v>25.88</c:v>
                </c:pt>
                <c:pt idx="64631">
                  <c:v>17.91</c:v>
                </c:pt>
                <c:pt idx="64632">
                  <c:v>23.88</c:v>
                </c:pt>
                <c:pt idx="64633">
                  <c:v>5.97</c:v>
                </c:pt>
                <c:pt idx="64634">
                  <c:v>11.94</c:v>
                </c:pt>
                <c:pt idx="64635">
                  <c:v>11.94</c:v>
                </c:pt>
                <c:pt idx="64636">
                  <c:v>5.97</c:v>
                </c:pt>
                <c:pt idx="64637">
                  <c:v>17.91</c:v>
                </c:pt>
                <c:pt idx="64638">
                  <c:v>21.91</c:v>
                </c:pt>
                <c:pt idx="64639">
                  <c:v>5.97</c:v>
                </c:pt>
                <c:pt idx="64640">
                  <c:v>7.97</c:v>
                </c:pt>
                <c:pt idx="64641">
                  <c:v>7.97</c:v>
                </c:pt>
                <c:pt idx="64642">
                  <c:v>17.940000000000001</c:v>
                </c:pt>
                <c:pt idx="64643">
                  <c:v>68.67</c:v>
                </c:pt>
                <c:pt idx="64644">
                  <c:v>11.94</c:v>
                </c:pt>
                <c:pt idx="64645">
                  <c:v>8.9700000000000006</c:v>
                </c:pt>
                <c:pt idx="64646">
                  <c:v>47.76</c:v>
                </c:pt>
                <c:pt idx="64647">
                  <c:v>35.880000000000003</c:v>
                </c:pt>
                <c:pt idx="64648">
                  <c:v>77.64</c:v>
                </c:pt>
                <c:pt idx="64649">
                  <c:v>29.85</c:v>
                </c:pt>
                <c:pt idx="64650">
                  <c:v>20.91</c:v>
                </c:pt>
                <c:pt idx="64651">
                  <c:v>11.94</c:v>
                </c:pt>
                <c:pt idx="64652">
                  <c:v>41.85</c:v>
                </c:pt>
                <c:pt idx="64653">
                  <c:v>53.73</c:v>
                </c:pt>
                <c:pt idx="64654">
                  <c:v>8.9700000000000006</c:v>
                </c:pt>
                <c:pt idx="64655">
                  <c:v>65.73</c:v>
                </c:pt>
                <c:pt idx="64656">
                  <c:v>95.61</c:v>
                </c:pt>
                <c:pt idx="64657">
                  <c:v>14.94</c:v>
                </c:pt>
                <c:pt idx="64658">
                  <c:v>20.91</c:v>
                </c:pt>
                <c:pt idx="64659">
                  <c:v>35.82</c:v>
                </c:pt>
                <c:pt idx="64660">
                  <c:v>14.94</c:v>
                </c:pt>
                <c:pt idx="64661">
                  <c:v>5.97</c:v>
                </c:pt>
                <c:pt idx="64662">
                  <c:v>107.46</c:v>
                </c:pt>
                <c:pt idx="64663">
                  <c:v>8.9700000000000006</c:v>
                </c:pt>
                <c:pt idx="64664">
                  <c:v>8.9700000000000006</c:v>
                </c:pt>
                <c:pt idx="64665">
                  <c:v>35.82</c:v>
                </c:pt>
                <c:pt idx="64666">
                  <c:v>12628.85</c:v>
                </c:pt>
                <c:pt idx="64667">
                  <c:v>11486.36</c:v>
                </c:pt>
                <c:pt idx="64668">
                  <c:v>11068.88</c:v>
                </c:pt>
                <c:pt idx="64669">
                  <c:v>12468.69</c:v>
                </c:pt>
                <c:pt idx="64670">
                  <c:v>11693.36</c:v>
                </c:pt>
                <c:pt idx="64671">
                  <c:v>11935.75</c:v>
                </c:pt>
                <c:pt idx="64672">
                  <c:v>15135.81</c:v>
                </c:pt>
                <c:pt idx="64673">
                  <c:v>13886.89</c:v>
                </c:pt>
                <c:pt idx="64674">
                  <c:v>18077.29</c:v>
                </c:pt>
                <c:pt idx="64675">
                  <c:v>14582.75</c:v>
                </c:pt>
                <c:pt idx="64676">
                  <c:v>11418.5</c:v>
                </c:pt>
                <c:pt idx="64677">
                  <c:v>10127.33</c:v>
                </c:pt>
                <c:pt idx="64678">
                  <c:v>9787.91</c:v>
                </c:pt>
                <c:pt idx="64679">
                  <c:v>9253.18</c:v>
                </c:pt>
                <c:pt idx="64680">
                  <c:v>8027.26</c:v>
                </c:pt>
                <c:pt idx="64681">
                  <c:v>8131.09</c:v>
                </c:pt>
                <c:pt idx="64682">
                  <c:v>11769.01</c:v>
                </c:pt>
                <c:pt idx="64683">
                  <c:v>14289.42</c:v>
                </c:pt>
                <c:pt idx="64684">
                  <c:v>13267.16</c:v>
                </c:pt>
                <c:pt idx="64685">
                  <c:v>11958.98</c:v>
                </c:pt>
                <c:pt idx="64686">
                  <c:v>17339.830000000002</c:v>
                </c:pt>
                <c:pt idx="64687">
                  <c:v>15185.64</c:v>
                </c:pt>
                <c:pt idx="64688">
                  <c:v>17073.61</c:v>
                </c:pt>
                <c:pt idx="64689">
                  <c:v>15641.01</c:v>
                </c:pt>
                <c:pt idx="64690">
                  <c:v>15443.26</c:v>
                </c:pt>
                <c:pt idx="64691">
                  <c:v>16562.419999999998</c:v>
                </c:pt>
                <c:pt idx="64692">
                  <c:v>16113.62</c:v>
                </c:pt>
                <c:pt idx="64693">
                  <c:v>14925.07</c:v>
                </c:pt>
                <c:pt idx="64694">
                  <c:v>15661.78</c:v>
                </c:pt>
                <c:pt idx="64695">
                  <c:v>14339.99</c:v>
                </c:pt>
                <c:pt idx="64696">
                  <c:v>13241.07</c:v>
                </c:pt>
                <c:pt idx="64697">
                  <c:v>12897.65</c:v>
                </c:pt>
                <c:pt idx="64698">
                  <c:v>13287.47</c:v>
                </c:pt>
                <c:pt idx="64699">
                  <c:v>12250.73</c:v>
                </c:pt>
                <c:pt idx="64700">
                  <c:v>11835.96</c:v>
                </c:pt>
                <c:pt idx="64701">
                  <c:v>10980.59</c:v>
                </c:pt>
                <c:pt idx="64702">
                  <c:v>9434.02</c:v>
                </c:pt>
                <c:pt idx="64703">
                  <c:v>9880.2800000000007</c:v>
                </c:pt>
                <c:pt idx="64704">
                  <c:v>10084.93</c:v>
                </c:pt>
                <c:pt idx="64705">
                  <c:v>11021.94</c:v>
                </c:pt>
                <c:pt idx="64706">
                  <c:v>10332.84</c:v>
                </c:pt>
                <c:pt idx="64707">
                  <c:v>10511.02</c:v>
                </c:pt>
                <c:pt idx="64708">
                  <c:v>12982.7</c:v>
                </c:pt>
                <c:pt idx="64709">
                  <c:v>12669.93</c:v>
                </c:pt>
                <c:pt idx="64710">
                  <c:v>12560.91</c:v>
                </c:pt>
                <c:pt idx="64711">
                  <c:v>15781.67</c:v>
                </c:pt>
                <c:pt idx="64712">
                  <c:v>23493.71</c:v>
                </c:pt>
                <c:pt idx="64713">
                  <c:v>21006.11</c:v>
                </c:pt>
                <c:pt idx="64714">
                  <c:v>15922.9</c:v>
                </c:pt>
                <c:pt idx="64715">
                  <c:v>12790.3</c:v>
                </c:pt>
                <c:pt idx="64716">
                  <c:v>12748.82</c:v>
                </c:pt>
                <c:pt idx="64717">
                  <c:v>12684.71</c:v>
                </c:pt>
                <c:pt idx="64718">
                  <c:v>13398.04</c:v>
                </c:pt>
                <c:pt idx="64719">
                  <c:v>13171.47</c:v>
                </c:pt>
                <c:pt idx="64720">
                  <c:v>16062.3</c:v>
                </c:pt>
                <c:pt idx="64721">
                  <c:v>15065.39</c:v>
                </c:pt>
                <c:pt idx="64722">
                  <c:v>16096.09</c:v>
                </c:pt>
                <c:pt idx="64723">
                  <c:v>15132.04</c:v>
                </c:pt>
                <c:pt idx="64724">
                  <c:v>17736.18</c:v>
                </c:pt>
                <c:pt idx="64725">
                  <c:v>16417.419999999998</c:v>
                </c:pt>
                <c:pt idx="64726">
                  <c:v>14179.28</c:v>
                </c:pt>
                <c:pt idx="64727">
                  <c:v>15854.08</c:v>
                </c:pt>
                <c:pt idx="64728">
                  <c:v>13292.3</c:v>
                </c:pt>
                <c:pt idx="64729">
                  <c:v>14457.45</c:v>
                </c:pt>
                <c:pt idx="64730">
                  <c:v>11637.19</c:v>
                </c:pt>
                <c:pt idx="64731">
                  <c:v>11970.69</c:v>
                </c:pt>
                <c:pt idx="64732">
                  <c:v>12585.1</c:v>
                </c:pt>
                <c:pt idx="64733">
                  <c:v>13085.72</c:v>
                </c:pt>
                <c:pt idx="64734">
                  <c:v>12033.41</c:v>
                </c:pt>
                <c:pt idx="64735">
                  <c:v>16428.82</c:v>
                </c:pt>
                <c:pt idx="64736">
                  <c:v>19187.259999999998</c:v>
                </c:pt>
                <c:pt idx="64737">
                  <c:v>16899.150000000001</c:v>
                </c:pt>
                <c:pt idx="64738">
                  <c:v>17961.919999999998</c:v>
                </c:pt>
                <c:pt idx="64739">
                  <c:v>22243.48</c:v>
                </c:pt>
                <c:pt idx="64740">
                  <c:v>22673.39</c:v>
                </c:pt>
                <c:pt idx="64741">
                  <c:v>17942.96</c:v>
                </c:pt>
                <c:pt idx="64742">
                  <c:v>19429.560000000001</c:v>
                </c:pt>
                <c:pt idx="64743">
                  <c:v>21046.87</c:v>
                </c:pt>
                <c:pt idx="64744">
                  <c:v>19002.759999999998</c:v>
                </c:pt>
                <c:pt idx="64745">
                  <c:v>19790.88</c:v>
                </c:pt>
                <c:pt idx="64746">
                  <c:v>18469.04</c:v>
                </c:pt>
                <c:pt idx="64747">
                  <c:v>16608.84</c:v>
                </c:pt>
                <c:pt idx="64748">
                  <c:v>14400.43</c:v>
                </c:pt>
                <c:pt idx="64749">
                  <c:v>14384.6</c:v>
                </c:pt>
                <c:pt idx="64750">
                  <c:v>12524.52</c:v>
                </c:pt>
                <c:pt idx="64751">
                  <c:v>11760.85</c:v>
                </c:pt>
                <c:pt idx="64752">
                  <c:v>10992.31</c:v>
                </c:pt>
                <c:pt idx="64753">
                  <c:v>10704.01</c:v>
                </c:pt>
                <c:pt idx="64754">
                  <c:v>10591.69</c:v>
                </c:pt>
                <c:pt idx="64755">
                  <c:v>11081.12</c:v>
                </c:pt>
                <c:pt idx="64756">
                  <c:v>10954.67</c:v>
                </c:pt>
                <c:pt idx="64757">
                  <c:v>11647.24</c:v>
                </c:pt>
                <c:pt idx="64758">
                  <c:v>11685.36</c:v>
                </c:pt>
                <c:pt idx="64759">
                  <c:v>11546.19</c:v>
                </c:pt>
                <c:pt idx="64760">
                  <c:v>14172.25</c:v>
                </c:pt>
                <c:pt idx="64761">
                  <c:v>13039.84</c:v>
                </c:pt>
                <c:pt idx="64762">
                  <c:v>11762.79</c:v>
                </c:pt>
                <c:pt idx="64763">
                  <c:v>16603.830000000002</c:v>
                </c:pt>
                <c:pt idx="64764">
                  <c:v>25053.21</c:v>
                </c:pt>
                <c:pt idx="64765">
                  <c:v>20922.07</c:v>
                </c:pt>
                <c:pt idx="64766">
                  <c:v>16872.439999999999</c:v>
                </c:pt>
                <c:pt idx="64767">
                  <c:v>13498.2</c:v>
                </c:pt>
                <c:pt idx="64768">
                  <c:v>14159.59</c:v>
                </c:pt>
                <c:pt idx="64769">
                  <c:v>14660.64</c:v>
                </c:pt>
                <c:pt idx="64770">
                  <c:v>14369.45</c:v>
                </c:pt>
                <c:pt idx="64771">
                  <c:v>15299.54</c:v>
                </c:pt>
                <c:pt idx="64772">
                  <c:v>16310.97</c:v>
                </c:pt>
                <c:pt idx="64773">
                  <c:v>14651.02</c:v>
                </c:pt>
                <c:pt idx="64774">
                  <c:v>14392.3</c:v>
                </c:pt>
                <c:pt idx="64775">
                  <c:v>16381.71</c:v>
                </c:pt>
                <c:pt idx="64776">
                  <c:v>19608.86</c:v>
                </c:pt>
                <c:pt idx="64777">
                  <c:v>17582.57</c:v>
                </c:pt>
                <c:pt idx="64778">
                  <c:v>18024.009999999998</c:v>
                </c:pt>
                <c:pt idx="64779">
                  <c:v>19562.52</c:v>
                </c:pt>
                <c:pt idx="64780">
                  <c:v>14984.51</c:v>
                </c:pt>
                <c:pt idx="64781">
                  <c:v>13577.09</c:v>
                </c:pt>
                <c:pt idx="64782">
                  <c:v>13467.89</c:v>
                </c:pt>
                <c:pt idx="64783">
                  <c:v>12147.46</c:v>
                </c:pt>
                <c:pt idx="64784">
                  <c:v>12562.62</c:v>
                </c:pt>
                <c:pt idx="64785">
                  <c:v>12836.06</c:v>
                </c:pt>
                <c:pt idx="64786">
                  <c:v>13589.99</c:v>
                </c:pt>
                <c:pt idx="64787">
                  <c:v>15757.52</c:v>
                </c:pt>
                <c:pt idx="64788">
                  <c:v>17976.87</c:v>
                </c:pt>
                <c:pt idx="64789">
                  <c:v>20238</c:v>
                </c:pt>
                <c:pt idx="64790">
                  <c:v>21496.15</c:v>
                </c:pt>
                <c:pt idx="64791">
                  <c:v>22376</c:v>
                </c:pt>
                <c:pt idx="64792">
                  <c:v>24880.39</c:v>
                </c:pt>
                <c:pt idx="64793">
                  <c:v>20998.95</c:v>
                </c:pt>
                <c:pt idx="64794">
                  <c:v>19038.099999999999</c:v>
                </c:pt>
                <c:pt idx="64795">
                  <c:v>18116.68</c:v>
                </c:pt>
                <c:pt idx="64796">
                  <c:v>16714.419999999998</c:v>
                </c:pt>
                <c:pt idx="64797">
                  <c:v>18283.349999999999</c:v>
                </c:pt>
                <c:pt idx="64798">
                  <c:v>16458.41</c:v>
                </c:pt>
                <c:pt idx="64799">
                  <c:v>15382.29</c:v>
                </c:pt>
                <c:pt idx="64800">
                  <c:v>14598.98</c:v>
                </c:pt>
                <c:pt idx="64801">
                  <c:v>13469.77</c:v>
                </c:pt>
                <c:pt idx="64802">
                  <c:v>13011.67</c:v>
                </c:pt>
                <c:pt idx="64803">
                  <c:v>12310.51</c:v>
                </c:pt>
                <c:pt idx="64804">
                  <c:v>12193.55</c:v>
                </c:pt>
                <c:pt idx="64805">
                  <c:v>11919.34</c:v>
                </c:pt>
                <c:pt idx="64806">
                  <c:v>10694.88</c:v>
                </c:pt>
                <c:pt idx="64807">
                  <c:v>10985.29</c:v>
                </c:pt>
                <c:pt idx="64808">
                  <c:v>11020.83</c:v>
                </c:pt>
                <c:pt idx="64809">
                  <c:v>25</c:v>
                </c:pt>
                <c:pt idx="64810">
                  <c:v>30</c:v>
                </c:pt>
                <c:pt idx="64811">
                  <c:v>50</c:v>
                </c:pt>
                <c:pt idx="64812">
                  <c:v>5</c:v>
                </c:pt>
                <c:pt idx="64813">
                  <c:v>1</c:v>
                </c:pt>
                <c:pt idx="64814">
                  <c:v>25</c:v>
                </c:pt>
                <c:pt idx="64815">
                  <c:v>88</c:v>
                </c:pt>
                <c:pt idx="64816">
                  <c:v>18</c:v>
                </c:pt>
                <c:pt idx="64817">
                  <c:v>-124</c:v>
                </c:pt>
                <c:pt idx="64818">
                  <c:v>75</c:v>
                </c:pt>
                <c:pt idx="64819">
                  <c:v>459</c:v>
                </c:pt>
                <c:pt idx="64820">
                  <c:v>15</c:v>
                </c:pt>
                <c:pt idx="64821">
                  <c:v>-459</c:v>
                </c:pt>
                <c:pt idx="64822">
                  <c:v>7.5</c:v>
                </c:pt>
                <c:pt idx="64823">
                  <c:v>15</c:v>
                </c:pt>
                <c:pt idx="64824">
                  <c:v>-389</c:v>
                </c:pt>
                <c:pt idx="64825">
                  <c:v>504</c:v>
                </c:pt>
                <c:pt idx="64826">
                  <c:v>524</c:v>
                </c:pt>
                <c:pt idx="64827">
                  <c:v>287</c:v>
                </c:pt>
                <c:pt idx="64828">
                  <c:v>641</c:v>
                </c:pt>
                <c:pt idx="64829">
                  <c:v>367</c:v>
                </c:pt>
                <c:pt idx="64830">
                  <c:v>637</c:v>
                </c:pt>
                <c:pt idx="64831">
                  <c:v>764</c:v>
                </c:pt>
                <c:pt idx="64832">
                  <c:v>287</c:v>
                </c:pt>
                <c:pt idx="64833">
                  <c:v>691</c:v>
                </c:pt>
                <c:pt idx="64834">
                  <c:v>1211</c:v>
                </c:pt>
                <c:pt idx="64835">
                  <c:v>159</c:v>
                </c:pt>
                <c:pt idx="64836">
                  <c:v>137</c:v>
                </c:pt>
                <c:pt idx="64837">
                  <c:v>177</c:v>
                </c:pt>
                <c:pt idx="64838">
                  <c:v>127</c:v>
                </c:pt>
                <c:pt idx="64839">
                  <c:v>217</c:v>
                </c:pt>
                <c:pt idx="64840">
                  <c:v>367</c:v>
                </c:pt>
                <c:pt idx="64841">
                  <c:v>297</c:v>
                </c:pt>
                <c:pt idx="64842">
                  <c:v>397</c:v>
                </c:pt>
                <c:pt idx="64843">
                  <c:v>484</c:v>
                </c:pt>
                <c:pt idx="64844">
                  <c:v>474</c:v>
                </c:pt>
                <c:pt idx="64845">
                  <c:v>772</c:v>
                </c:pt>
                <c:pt idx="64846">
                  <c:v>1434</c:v>
                </c:pt>
                <c:pt idx="64847">
                  <c:v>1990</c:v>
                </c:pt>
                <c:pt idx="64848">
                  <c:v>614</c:v>
                </c:pt>
                <c:pt idx="64849">
                  <c:v>788</c:v>
                </c:pt>
                <c:pt idx="64850">
                  <c:v>2191</c:v>
                </c:pt>
                <c:pt idx="64851">
                  <c:v>1382</c:v>
                </c:pt>
                <c:pt idx="64852">
                  <c:v>1812</c:v>
                </c:pt>
                <c:pt idx="64853">
                  <c:v>743</c:v>
                </c:pt>
                <c:pt idx="64854">
                  <c:v>1733</c:v>
                </c:pt>
                <c:pt idx="64855">
                  <c:v>878</c:v>
                </c:pt>
                <c:pt idx="64856">
                  <c:v>583</c:v>
                </c:pt>
                <c:pt idx="64857">
                  <c:v>632</c:v>
                </c:pt>
                <c:pt idx="64858">
                  <c:v>1257</c:v>
                </c:pt>
                <c:pt idx="64859">
                  <c:v>631</c:v>
                </c:pt>
                <c:pt idx="64860">
                  <c:v>375</c:v>
                </c:pt>
                <c:pt idx="64861">
                  <c:v>1157</c:v>
                </c:pt>
                <c:pt idx="64862">
                  <c:v>980</c:v>
                </c:pt>
                <c:pt idx="64863">
                  <c:v>1889</c:v>
                </c:pt>
                <c:pt idx="64864">
                  <c:v>1222</c:v>
                </c:pt>
                <c:pt idx="64865">
                  <c:v>1195</c:v>
                </c:pt>
                <c:pt idx="64866">
                  <c:v>701</c:v>
                </c:pt>
                <c:pt idx="64867">
                  <c:v>297</c:v>
                </c:pt>
                <c:pt idx="64868">
                  <c:v>721</c:v>
                </c:pt>
                <c:pt idx="64869">
                  <c:v>681</c:v>
                </c:pt>
                <c:pt idx="64870">
                  <c:v>845</c:v>
                </c:pt>
                <c:pt idx="64871">
                  <c:v>478</c:v>
                </c:pt>
                <c:pt idx="64872">
                  <c:v>1457</c:v>
                </c:pt>
                <c:pt idx="64873">
                  <c:v>277</c:v>
                </c:pt>
                <c:pt idx="64874">
                  <c:v>981</c:v>
                </c:pt>
                <c:pt idx="64875">
                  <c:v>1005</c:v>
                </c:pt>
                <c:pt idx="64876">
                  <c:v>1837</c:v>
                </c:pt>
                <c:pt idx="64877">
                  <c:v>3042</c:v>
                </c:pt>
                <c:pt idx="64878">
                  <c:v>1776</c:v>
                </c:pt>
                <c:pt idx="64879">
                  <c:v>1190</c:v>
                </c:pt>
                <c:pt idx="64880">
                  <c:v>1598</c:v>
                </c:pt>
                <c:pt idx="64881">
                  <c:v>1237</c:v>
                </c:pt>
                <c:pt idx="64882">
                  <c:v>2077</c:v>
                </c:pt>
                <c:pt idx="64883">
                  <c:v>2232</c:v>
                </c:pt>
                <c:pt idx="64884">
                  <c:v>247</c:v>
                </c:pt>
                <c:pt idx="64885">
                  <c:v>5105</c:v>
                </c:pt>
                <c:pt idx="64886">
                  <c:v>2854</c:v>
                </c:pt>
                <c:pt idx="64887">
                  <c:v>1421</c:v>
                </c:pt>
                <c:pt idx="64888">
                  <c:v>1981</c:v>
                </c:pt>
                <c:pt idx="64889">
                  <c:v>643</c:v>
                </c:pt>
                <c:pt idx="64890">
                  <c:v>1841</c:v>
                </c:pt>
                <c:pt idx="64891">
                  <c:v>1254</c:v>
                </c:pt>
                <c:pt idx="64892">
                  <c:v>2310</c:v>
                </c:pt>
                <c:pt idx="64893">
                  <c:v>3715</c:v>
                </c:pt>
                <c:pt idx="64894">
                  <c:v>5081</c:v>
                </c:pt>
                <c:pt idx="64895">
                  <c:v>2677</c:v>
                </c:pt>
                <c:pt idx="64896">
                  <c:v>2489</c:v>
                </c:pt>
                <c:pt idx="64897">
                  <c:v>3008</c:v>
                </c:pt>
                <c:pt idx="64898">
                  <c:v>107</c:v>
                </c:pt>
                <c:pt idx="64899">
                  <c:v>3307</c:v>
                </c:pt>
                <c:pt idx="64900">
                  <c:v>3221</c:v>
                </c:pt>
                <c:pt idx="64901">
                  <c:v>3724</c:v>
                </c:pt>
                <c:pt idx="64902">
                  <c:v>4692</c:v>
                </c:pt>
                <c:pt idx="64903">
                  <c:v>2532</c:v>
                </c:pt>
                <c:pt idx="64904">
                  <c:v>2752</c:v>
                </c:pt>
                <c:pt idx="64905">
                  <c:v>1027</c:v>
                </c:pt>
                <c:pt idx="64906">
                  <c:v>1392</c:v>
                </c:pt>
                <c:pt idx="64907">
                  <c:v>2207</c:v>
                </c:pt>
                <c:pt idx="64908">
                  <c:v>14.15</c:v>
                </c:pt>
                <c:pt idx="64909">
                  <c:v>16.98</c:v>
                </c:pt>
                <c:pt idx="64910">
                  <c:v>16.98</c:v>
                </c:pt>
                <c:pt idx="64911">
                  <c:v>22.64</c:v>
                </c:pt>
                <c:pt idx="64912">
                  <c:v>11.32</c:v>
                </c:pt>
                <c:pt idx="64913">
                  <c:v>31.13</c:v>
                </c:pt>
                <c:pt idx="64914">
                  <c:v>50.94</c:v>
                </c:pt>
                <c:pt idx="64915">
                  <c:v>5.66</c:v>
                </c:pt>
                <c:pt idx="64916">
                  <c:v>2.83</c:v>
                </c:pt>
                <c:pt idx="64917">
                  <c:v>2.83</c:v>
                </c:pt>
                <c:pt idx="64918">
                  <c:v>-15</c:v>
                </c:pt>
                <c:pt idx="64919">
                  <c:v>-15</c:v>
                </c:pt>
                <c:pt idx="64920">
                  <c:v>15</c:v>
                </c:pt>
                <c:pt idx="64921">
                  <c:v>0</c:v>
                </c:pt>
                <c:pt idx="64922">
                  <c:v>44.55</c:v>
                </c:pt>
                <c:pt idx="64923">
                  <c:v>148.5</c:v>
                </c:pt>
                <c:pt idx="64924">
                  <c:v>53.46</c:v>
                </c:pt>
                <c:pt idx="64925">
                  <c:v>56.43</c:v>
                </c:pt>
                <c:pt idx="64926">
                  <c:v>44.55</c:v>
                </c:pt>
                <c:pt idx="64927">
                  <c:v>62.37</c:v>
                </c:pt>
                <c:pt idx="64928">
                  <c:v>32.67</c:v>
                </c:pt>
                <c:pt idx="64929">
                  <c:v>59.4</c:v>
                </c:pt>
                <c:pt idx="64930">
                  <c:v>44.55</c:v>
                </c:pt>
                <c:pt idx="64931">
                  <c:v>14.7</c:v>
                </c:pt>
                <c:pt idx="64932">
                  <c:v>8.91</c:v>
                </c:pt>
                <c:pt idx="64933">
                  <c:v>23.76</c:v>
                </c:pt>
                <c:pt idx="64934">
                  <c:v>35.64</c:v>
                </c:pt>
                <c:pt idx="64935">
                  <c:v>17.82</c:v>
                </c:pt>
                <c:pt idx="64936">
                  <c:v>35.64</c:v>
                </c:pt>
                <c:pt idx="64937">
                  <c:v>35.64</c:v>
                </c:pt>
                <c:pt idx="64938">
                  <c:v>59.4</c:v>
                </c:pt>
                <c:pt idx="64939">
                  <c:v>56.43</c:v>
                </c:pt>
                <c:pt idx="64940">
                  <c:v>74.400000000000006</c:v>
                </c:pt>
                <c:pt idx="64941">
                  <c:v>80.19</c:v>
                </c:pt>
                <c:pt idx="64942">
                  <c:v>10.7</c:v>
                </c:pt>
                <c:pt idx="64943">
                  <c:v>32.67</c:v>
                </c:pt>
                <c:pt idx="64944">
                  <c:v>29.7</c:v>
                </c:pt>
                <c:pt idx="64945">
                  <c:v>89.1</c:v>
                </c:pt>
                <c:pt idx="64946">
                  <c:v>50.49</c:v>
                </c:pt>
                <c:pt idx="64947">
                  <c:v>62.37</c:v>
                </c:pt>
                <c:pt idx="64948">
                  <c:v>44.55</c:v>
                </c:pt>
                <c:pt idx="64949">
                  <c:v>50.49</c:v>
                </c:pt>
                <c:pt idx="64950">
                  <c:v>47.52</c:v>
                </c:pt>
                <c:pt idx="64951">
                  <c:v>50.49</c:v>
                </c:pt>
                <c:pt idx="64952">
                  <c:v>44.37</c:v>
                </c:pt>
                <c:pt idx="64953">
                  <c:v>44.55</c:v>
                </c:pt>
                <c:pt idx="64954">
                  <c:v>26.73</c:v>
                </c:pt>
                <c:pt idx="64955">
                  <c:v>23.76</c:v>
                </c:pt>
                <c:pt idx="64956">
                  <c:v>29.7</c:v>
                </c:pt>
                <c:pt idx="64957">
                  <c:v>44.55</c:v>
                </c:pt>
                <c:pt idx="64958">
                  <c:v>20.79</c:v>
                </c:pt>
                <c:pt idx="64959">
                  <c:v>14.85</c:v>
                </c:pt>
                <c:pt idx="64960">
                  <c:v>17.82</c:v>
                </c:pt>
                <c:pt idx="64961">
                  <c:v>37.61</c:v>
                </c:pt>
                <c:pt idx="64962">
                  <c:v>42.76</c:v>
                </c:pt>
                <c:pt idx="64963">
                  <c:v>5.94</c:v>
                </c:pt>
                <c:pt idx="64964">
                  <c:v>3.94</c:v>
                </c:pt>
                <c:pt idx="64965">
                  <c:v>20.79</c:v>
                </c:pt>
                <c:pt idx="64966">
                  <c:v>44.55</c:v>
                </c:pt>
                <c:pt idx="64967">
                  <c:v>17.82</c:v>
                </c:pt>
                <c:pt idx="64968">
                  <c:v>9.91</c:v>
                </c:pt>
                <c:pt idx="64969">
                  <c:v>11.88</c:v>
                </c:pt>
                <c:pt idx="64970">
                  <c:v>17.82</c:v>
                </c:pt>
                <c:pt idx="64971">
                  <c:v>2.97</c:v>
                </c:pt>
                <c:pt idx="64972">
                  <c:v>9.0500000000000007</c:v>
                </c:pt>
                <c:pt idx="64973">
                  <c:v>17.82</c:v>
                </c:pt>
                <c:pt idx="64974">
                  <c:v>20.79</c:v>
                </c:pt>
                <c:pt idx="64975">
                  <c:v>17.82</c:v>
                </c:pt>
                <c:pt idx="64976">
                  <c:v>23.9</c:v>
                </c:pt>
                <c:pt idx="64977">
                  <c:v>17.82</c:v>
                </c:pt>
                <c:pt idx="64978">
                  <c:v>23.76</c:v>
                </c:pt>
                <c:pt idx="64979">
                  <c:v>15.94</c:v>
                </c:pt>
                <c:pt idx="64980">
                  <c:v>36.880000000000003</c:v>
                </c:pt>
                <c:pt idx="64981">
                  <c:v>5.94</c:v>
                </c:pt>
                <c:pt idx="64982">
                  <c:v>41.88</c:v>
                </c:pt>
                <c:pt idx="64983">
                  <c:v>50.85</c:v>
                </c:pt>
                <c:pt idx="64984">
                  <c:v>40.98</c:v>
                </c:pt>
                <c:pt idx="64985">
                  <c:v>8.32</c:v>
                </c:pt>
                <c:pt idx="64986">
                  <c:v>29.16</c:v>
                </c:pt>
                <c:pt idx="64987">
                  <c:v>19.96</c:v>
                </c:pt>
                <c:pt idx="64988">
                  <c:v>26.36</c:v>
                </c:pt>
                <c:pt idx="64989">
                  <c:v>26.76</c:v>
                </c:pt>
                <c:pt idx="64990">
                  <c:v>3</c:v>
                </c:pt>
                <c:pt idx="64991">
                  <c:v>9.1199999999999992</c:v>
                </c:pt>
                <c:pt idx="64992">
                  <c:v>1.5</c:v>
                </c:pt>
                <c:pt idx="64993">
                  <c:v>19.48</c:v>
                </c:pt>
                <c:pt idx="64994">
                  <c:v>9</c:v>
                </c:pt>
                <c:pt idx="64995">
                  <c:v>28.08</c:v>
                </c:pt>
                <c:pt idx="64996">
                  <c:v>31.2</c:v>
                </c:pt>
                <c:pt idx="64997">
                  <c:v>38.799999999999997</c:v>
                </c:pt>
                <c:pt idx="64998">
                  <c:v>50.2</c:v>
                </c:pt>
                <c:pt idx="64999">
                  <c:v>85.78</c:v>
                </c:pt>
                <c:pt idx="65000">
                  <c:v>74.62</c:v>
                </c:pt>
                <c:pt idx="65001">
                  <c:v>88.32</c:v>
                </c:pt>
                <c:pt idx="65002">
                  <c:v>74.94</c:v>
                </c:pt>
                <c:pt idx="65003">
                  <c:v>192.24</c:v>
                </c:pt>
                <c:pt idx="65004">
                  <c:v>71.22</c:v>
                </c:pt>
                <c:pt idx="65005">
                  <c:v>20.440000000000001</c:v>
                </c:pt>
                <c:pt idx="65006">
                  <c:v>4.32</c:v>
                </c:pt>
                <c:pt idx="65007">
                  <c:v>3.16</c:v>
                </c:pt>
                <c:pt idx="65008">
                  <c:v>2.16</c:v>
                </c:pt>
                <c:pt idx="65009">
                  <c:v>6.48</c:v>
                </c:pt>
                <c:pt idx="65010">
                  <c:v>4.32</c:v>
                </c:pt>
                <c:pt idx="65011">
                  <c:v>2.16</c:v>
                </c:pt>
                <c:pt idx="65012">
                  <c:v>2.16</c:v>
                </c:pt>
                <c:pt idx="65013">
                  <c:v>2.34</c:v>
                </c:pt>
                <c:pt idx="65014">
                  <c:v>58.92</c:v>
                </c:pt>
                <c:pt idx="65015">
                  <c:v>2.16</c:v>
                </c:pt>
                <c:pt idx="65016">
                  <c:v>2.16</c:v>
                </c:pt>
                <c:pt idx="65017">
                  <c:v>-7</c:v>
                </c:pt>
                <c:pt idx="65018">
                  <c:v>29.96</c:v>
                </c:pt>
                <c:pt idx="65019">
                  <c:v>89.88</c:v>
                </c:pt>
                <c:pt idx="65020">
                  <c:v>209.72</c:v>
                </c:pt>
                <c:pt idx="65021">
                  <c:v>15</c:v>
                </c:pt>
                <c:pt idx="65022">
                  <c:v>1.98</c:v>
                </c:pt>
                <c:pt idx="65023">
                  <c:v>2554.33</c:v>
                </c:pt>
                <c:pt idx="65024">
                  <c:v>2071.98</c:v>
                </c:pt>
                <c:pt idx="65025">
                  <c:v>2466.8200000000002</c:v>
                </c:pt>
                <c:pt idx="65026">
                  <c:v>2255.34</c:v>
                </c:pt>
                <c:pt idx="65027">
                  <c:v>2810.14</c:v>
                </c:pt>
                <c:pt idx="65028">
                  <c:v>2027.47</c:v>
                </c:pt>
                <c:pt idx="65029">
                  <c:v>2810.88</c:v>
                </c:pt>
                <c:pt idx="65030">
                  <c:v>2165.0500000000002</c:v>
                </c:pt>
                <c:pt idx="65031">
                  <c:v>2328.3000000000002</c:v>
                </c:pt>
                <c:pt idx="65032">
                  <c:v>3248.34</c:v>
                </c:pt>
                <c:pt idx="65033">
                  <c:v>2263.14</c:v>
                </c:pt>
                <c:pt idx="65034">
                  <c:v>2408.5</c:v>
                </c:pt>
                <c:pt idx="65035">
                  <c:v>1638.22</c:v>
                </c:pt>
                <c:pt idx="65036">
                  <c:v>2080.7800000000002</c:v>
                </c:pt>
                <c:pt idx="65037">
                  <c:v>2203.6999999999998</c:v>
                </c:pt>
                <c:pt idx="65038">
                  <c:v>2053.77</c:v>
                </c:pt>
                <c:pt idx="65039">
                  <c:v>1529.9</c:v>
                </c:pt>
                <c:pt idx="65040">
                  <c:v>1226.67</c:v>
                </c:pt>
                <c:pt idx="65041">
                  <c:v>952.12</c:v>
                </c:pt>
                <c:pt idx="65042">
                  <c:v>1425.57</c:v>
                </c:pt>
                <c:pt idx="65043">
                  <c:v>1170.07</c:v>
                </c:pt>
                <c:pt idx="65044">
                  <c:v>808.96</c:v>
                </c:pt>
                <c:pt idx="65045">
                  <c:v>1141.44</c:v>
                </c:pt>
                <c:pt idx="65046">
                  <c:v>957.49</c:v>
                </c:pt>
                <c:pt idx="65047">
                  <c:v>1316.92</c:v>
                </c:pt>
                <c:pt idx="65048">
                  <c:v>1350.31</c:v>
                </c:pt>
                <c:pt idx="65049">
                  <c:v>1181.49</c:v>
                </c:pt>
                <c:pt idx="65050">
                  <c:v>1299.43</c:v>
                </c:pt>
                <c:pt idx="65051">
                  <c:v>1192.8599999999999</c:v>
                </c:pt>
                <c:pt idx="65052">
                  <c:v>984.09</c:v>
                </c:pt>
                <c:pt idx="65053">
                  <c:v>1572.59</c:v>
                </c:pt>
                <c:pt idx="65054">
                  <c:v>1330.82</c:v>
                </c:pt>
                <c:pt idx="65055">
                  <c:v>1314.17</c:v>
                </c:pt>
                <c:pt idx="65056">
                  <c:v>1877.52</c:v>
                </c:pt>
                <c:pt idx="65057">
                  <c:v>1608.06</c:v>
                </c:pt>
                <c:pt idx="65058">
                  <c:v>1148.97</c:v>
                </c:pt>
                <c:pt idx="65059">
                  <c:v>1159.46</c:v>
                </c:pt>
                <c:pt idx="65060">
                  <c:v>1182.3699999999999</c:v>
                </c:pt>
                <c:pt idx="65061">
                  <c:v>1426.78</c:v>
                </c:pt>
                <c:pt idx="65062">
                  <c:v>1406.03</c:v>
                </c:pt>
                <c:pt idx="65063">
                  <c:v>1229.58</c:v>
                </c:pt>
                <c:pt idx="65064">
                  <c:v>1292.69</c:v>
                </c:pt>
                <c:pt idx="65065">
                  <c:v>1924.73</c:v>
                </c:pt>
                <c:pt idx="65066">
                  <c:v>1557.44</c:v>
                </c:pt>
                <c:pt idx="65067">
                  <c:v>1413.81</c:v>
                </c:pt>
                <c:pt idx="65068">
                  <c:v>1407.69</c:v>
                </c:pt>
                <c:pt idx="65069">
                  <c:v>1334.14</c:v>
                </c:pt>
                <c:pt idx="65070">
                  <c:v>1161</c:v>
                </c:pt>
                <c:pt idx="65071">
                  <c:v>1148.07</c:v>
                </c:pt>
                <c:pt idx="65072">
                  <c:v>908.36</c:v>
                </c:pt>
                <c:pt idx="65073">
                  <c:v>932.62</c:v>
                </c:pt>
                <c:pt idx="65074">
                  <c:v>955.53</c:v>
                </c:pt>
                <c:pt idx="65075">
                  <c:v>1325.12</c:v>
                </c:pt>
                <c:pt idx="65076">
                  <c:v>1100.6199999999999</c:v>
                </c:pt>
                <c:pt idx="65077">
                  <c:v>1477.38</c:v>
                </c:pt>
                <c:pt idx="65078">
                  <c:v>1312.26</c:v>
                </c:pt>
                <c:pt idx="65079">
                  <c:v>1542.78</c:v>
                </c:pt>
                <c:pt idx="65080">
                  <c:v>770.69</c:v>
                </c:pt>
                <c:pt idx="65081">
                  <c:v>1156.19</c:v>
                </c:pt>
                <c:pt idx="65082">
                  <c:v>1164.6400000000001</c:v>
                </c:pt>
                <c:pt idx="65083">
                  <c:v>928.42</c:v>
                </c:pt>
                <c:pt idx="65084">
                  <c:v>985.75</c:v>
                </c:pt>
                <c:pt idx="65085">
                  <c:v>1055.6600000000001</c:v>
                </c:pt>
                <c:pt idx="65086">
                  <c:v>899.27</c:v>
                </c:pt>
                <c:pt idx="65087">
                  <c:v>870.02</c:v>
                </c:pt>
                <c:pt idx="65088">
                  <c:v>662.5</c:v>
                </c:pt>
                <c:pt idx="65089">
                  <c:v>1227.48</c:v>
                </c:pt>
                <c:pt idx="65090">
                  <c:v>994.8</c:v>
                </c:pt>
                <c:pt idx="65091">
                  <c:v>1174.04</c:v>
                </c:pt>
                <c:pt idx="65092">
                  <c:v>917.79</c:v>
                </c:pt>
                <c:pt idx="65093">
                  <c:v>850.42</c:v>
                </c:pt>
                <c:pt idx="65094">
                  <c:v>1111.9100000000001</c:v>
                </c:pt>
                <c:pt idx="65095">
                  <c:v>1130.93</c:v>
                </c:pt>
                <c:pt idx="65096">
                  <c:v>1213.1099999999999</c:v>
                </c:pt>
                <c:pt idx="65097">
                  <c:v>1161.76</c:v>
                </c:pt>
                <c:pt idx="65098">
                  <c:v>1098</c:v>
                </c:pt>
                <c:pt idx="65099">
                  <c:v>1059.79</c:v>
                </c:pt>
                <c:pt idx="65100">
                  <c:v>1113.3900000000001</c:v>
                </c:pt>
                <c:pt idx="65101">
                  <c:v>942.08</c:v>
                </c:pt>
                <c:pt idx="65102">
                  <c:v>1103.03</c:v>
                </c:pt>
                <c:pt idx="65103">
                  <c:v>1010.11</c:v>
                </c:pt>
                <c:pt idx="65104">
                  <c:v>1386.05</c:v>
                </c:pt>
                <c:pt idx="65105">
                  <c:v>960.04</c:v>
                </c:pt>
                <c:pt idx="65106">
                  <c:v>1080.26</c:v>
                </c:pt>
                <c:pt idx="65107">
                  <c:v>1113.42</c:v>
                </c:pt>
                <c:pt idx="65108">
                  <c:v>1438.39</c:v>
                </c:pt>
                <c:pt idx="65109">
                  <c:v>1406.68</c:v>
                </c:pt>
                <c:pt idx="65110">
                  <c:v>1203.9000000000001</c:v>
                </c:pt>
                <c:pt idx="65111">
                  <c:v>1365.56</c:v>
                </c:pt>
                <c:pt idx="65112">
                  <c:v>960.99</c:v>
                </c:pt>
                <c:pt idx="65113">
                  <c:v>1213.06</c:v>
                </c:pt>
                <c:pt idx="65114">
                  <c:v>1359.68</c:v>
                </c:pt>
                <c:pt idx="65115">
                  <c:v>1386.13</c:v>
                </c:pt>
                <c:pt idx="65116">
                  <c:v>972.3</c:v>
                </c:pt>
                <c:pt idx="65117">
                  <c:v>2442.88</c:v>
                </c:pt>
                <c:pt idx="65118">
                  <c:v>2300.31</c:v>
                </c:pt>
                <c:pt idx="65119">
                  <c:v>1131.1300000000001</c:v>
                </c:pt>
                <c:pt idx="65120">
                  <c:v>1724.61</c:v>
                </c:pt>
                <c:pt idx="65121">
                  <c:v>1795.44</c:v>
                </c:pt>
                <c:pt idx="65122">
                  <c:v>1217.79</c:v>
                </c:pt>
                <c:pt idx="65123">
                  <c:v>801.72</c:v>
                </c:pt>
                <c:pt idx="65124">
                  <c:v>982.63</c:v>
                </c:pt>
                <c:pt idx="65125">
                  <c:v>942.09</c:v>
                </c:pt>
                <c:pt idx="65126">
                  <c:v>1170.29</c:v>
                </c:pt>
                <c:pt idx="65127">
                  <c:v>826.69</c:v>
                </c:pt>
                <c:pt idx="65128">
                  <c:v>894.03</c:v>
                </c:pt>
                <c:pt idx="65129">
                  <c:v>870.68</c:v>
                </c:pt>
                <c:pt idx="65130">
                  <c:v>1080.57</c:v>
                </c:pt>
                <c:pt idx="65131">
                  <c:v>953.69</c:v>
                </c:pt>
                <c:pt idx="65132">
                  <c:v>873.24</c:v>
                </c:pt>
                <c:pt idx="65133">
                  <c:v>1098.5899999999999</c:v>
                </c:pt>
                <c:pt idx="65134">
                  <c:v>1006.12</c:v>
                </c:pt>
                <c:pt idx="65135">
                  <c:v>924.64</c:v>
                </c:pt>
                <c:pt idx="65136">
                  <c:v>1171.1500000000001</c:v>
                </c:pt>
                <c:pt idx="65137">
                  <c:v>862.45</c:v>
                </c:pt>
                <c:pt idx="65138">
                  <c:v>847.45</c:v>
                </c:pt>
                <c:pt idx="65139">
                  <c:v>1001.38</c:v>
                </c:pt>
                <c:pt idx="65140">
                  <c:v>964.56</c:v>
                </c:pt>
                <c:pt idx="65141">
                  <c:v>1203.32</c:v>
                </c:pt>
                <c:pt idx="65142">
                  <c:v>972.45</c:v>
                </c:pt>
                <c:pt idx="65143">
                  <c:v>977.19</c:v>
                </c:pt>
                <c:pt idx="65144">
                  <c:v>1453.79</c:v>
                </c:pt>
                <c:pt idx="65145">
                  <c:v>910.65</c:v>
                </c:pt>
                <c:pt idx="65146">
                  <c:v>1119.08</c:v>
                </c:pt>
                <c:pt idx="65147">
                  <c:v>1569.97</c:v>
                </c:pt>
                <c:pt idx="65148">
                  <c:v>1090.08</c:v>
                </c:pt>
                <c:pt idx="65149">
                  <c:v>1110.3900000000001</c:v>
                </c:pt>
                <c:pt idx="65150">
                  <c:v>1012.86</c:v>
                </c:pt>
                <c:pt idx="65151">
                  <c:v>1372.83</c:v>
                </c:pt>
                <c:pt idx="65152">
                  <c:v>1923.52</c:v>
                </c:pt>
                <c:pt idx="65153">
                  <c:v>1132.04</c:v>
                </c:pt>
                <c:pt idx="65154">
                  <c:v>1142.28</c:v>
                </c:pt>
                <c:pt idx="65155">
                  <c:v>1236.52</c:v>
                </c:pt>
                <c:pt idx="65156">
                  <c:v>1022.78</c:v>
                </c:pt>
                <c:pt idx="65157">
                  <c:v>1142.93</c:v>
                </c:pt>
                <c:pt idx="65158">
                  <c:v>804.1</c:v>
                </c:pt>
                <c:pt idx="65159">
                  <c:v>1021.02</c:v>
                </c:pt>
                <c:pt idx="65160">
                  <c:v>993.44</c:v>
                </c:pt>
                <c:pt idx="65161">
                  <c:v>850.69</c:v>
                </c:pt>
                <c:pt idx="65162">
                  <c:v>971.86</c:v>
                </c:pt>
                <c:pt idx="65163">
                  <c:v>983.69</c:v>
                </c:pt>
                <c:pt idx="65164">
                  <c:v>891.88</c:v>
                </c:pt>
                <c:pt idx="65165">
                  <c:v>1200.49</c:v>
                </c:pt>
                <c:pt idx="65166">
                  <c:v>215</c:v>
                </c:pt>
                <c:pt idx="65167">
                  <c:v>175</c:v>
                </c:pt>
                <c:pt idx="65168">
                  <c:v>276</c:v>
                </c:pt>
                <c:pt idx="65169">
                  <c:v>154</c:v>
                </c:pt>
                <c:pt idx="65170">
                  <c:v>83</c:v>
                </c:pt>
                <c:pt idx="65171">
                  <c:v>72</c:v>
                </c:pt>
                <c:pt idx="65172">
                  <c:v>324</c:v>
                </c:pt>
                <c:pt idx="65173">
                  <c:v>208</c:v>
                </c:pt>
                <c:pt idx="65174">
                  <c:v>2</c:v>
                </c:pt>
                <c:pt idx="65175">
                  <c:v>86</c:v>
                </c:pt>
                <c:pt idx="65176">
                  <c:v>25</c:v>
                </c:pt>
                <c:pt idx="65177">
                  <c:v>51</c:v>
                </c:pt>
                <c:pt idx="65178">
                  <c:v>25</c:v>
                </c:pt>
                <c:pt idx="65179">
                  <c:v>99</c:v>
                </c:pt>
                <c:pt idx="65180">
                  <c:v>70</c:v>
                </c:pt>
                <c:pt idx="65181">
                  <c:v>120</c:v>
                </c:pt>
                <c:pt idx="65182">
                  <c:v>41</c:v>
                </c:pt>
                <c:pt idx="65183">
                  <c:v>300</c:v>
                </c:pt>
                <c:pt idx="65184">
                  <c:v>70</c:v>
                </c:pt>
                <c:pt idx="65185">
                  <c:v>135</c:v>
                </c:pt>
                <c:pt idx="65186">
                  <c:v>56</c:v>
                </c:pt>
                <c:pt idx="65187">
                  <c:v>137</c:v>
                </c:pt>
                <c:pt idx="65188">
                  <c:v>132</c:v>
                </c:pt>
                <c:pt idx="65189">
                  <c:v>117</c:v>
                </c:pt>
                <c:pt idx="65190">
                  <c:v>208</c:v>
                </c:pt>
                <c:pt idx="65191">
                  <c:v>104</c:v>
                </c:pt>
                <c:pt idx="65192">
                  <c:v>142</c:v>
                </c:pt>
                <c:pt idx="65193">
                  <c:v>141</c:v>
                </c:pt>
                <c:pt idx="65194">
                  <c:v>301</c:v>
                </c:pt>
                <c:pt idx="65195">
                  <c:v>240</c:v>
                </c:pt>
                <c:pt idx="65196">
                  <c:v>130</c:v>
                </c:pt>
                <c:pt idx="65197">
                  <c:v>65</c:v>
                </c:pt>
                <c:pt idx="65198">
                  <c:v>135</c:v>
                </c:pt>
                <c:pt idx="65199">
                  <c:v>63</c:v>
                </c:pt>
                <c:pt idx="65200">
                  <c:v>25</c:v>
                </c:pt>
                <c:pt idx="65201">
                  <c:v>50</c:v>
                </c:pt>
                <c:pt idx="65202">
                  <c:v>30.92</c:v>
                </c:pt>
                <c:pt idx="65203">
                  <c:v>84.84</c:v>
                </c:pt>
                <c:pt idx="65204">
                  <c:v>105</c:v>
                </c:pt>
                <c:pt idx="65205">
                  <c:v>121.84</c:v>
                </c:pt>
                <c:pt idx="65206">
                  <c:v>41.84</c:v>
                </c:pt>
                <c:pt idx="65207">
                  <c:v>15.92</c:v>
                </c:pt>
                <c:pt idx="65208">
                  <c:v>60.92</c:v>
                </c:pt>
                <c:pt idx="65209">
                  <c:v>45.92</c:v>
                </c:pt>
                <c:pt idx="65210">
                  <c:v>35.92</c:v>
                </c:pt>
                <c:pt idx="65211">
                  <c:v>161.84</c:v>
                </c:pt>
                <c:pt idx="65212">
                  <c:v>85</c:v>
                </c:pt>
                <c:pt idx="65213">
                  <c:v>71.84</c:v>
                </c:pt>
                <c:pt idx="65214">
                  <c:v>25.92</c:v>
                </c:pt>
                <c:pt idx="65215">
                  <c:v>0</c:v>
                </c:pt>
                <c:pt idx="65216">
                  <c:v>51.84</c:v>
                </c:pt>
                <c:pt idx="65217">
                  <c:v>12</c:v>
                </c:pt>
                <c:pt idx="65218">
                  <c:v>38</c:v>
                </c:pt>
                <c:pt idx="65219">
                  <c:v>63.84</c:v>
                </c:pt>
                <c:pt idx="65220">
                  <c:v>39</c:v>
                </c:pt>
                <c:pt idx="65221">
                  <c:v>95.68</c:v>
                </c:pt>
                <c:pt idx="65222">
                  <c:v>10</c:v>
                </c:pt>
                <c:pt idx="65223">
                  <c:v>65.92</c:v>
                </c:pt>
                <c:pt idx="65224">
                  <c:v>31.84</c:v>
                </c:pt>
                <c:pt idx="65225">
                  <c:v>28</c:v>
                </c:pt>
                <c:pt idx="65226">
                  <c:v>46.8</c:v>
                </c:pt>
                <c:pt idx="65227">
                  <c:v>28</c:v>
                </c:pt>
                <c:pt idx="65228">
                  <c:v>20</c:v>
                </c:pt>
                <c:pt idx="65229">
                  <c:v>35.880000000000003</c:v>
                </c:pt>
                <c:pt idx="65230">
                  <c:v>53</c:v>
                </c:pt>
                <c:pt idx="65231">
                  <c:v>31.8</c:v>
                </c:pt>
                <c:pt idx="65232">
                  <c:v>5.88</c:v>
                </c:pt>
                <c:pt idx="65233">
                  <c:v>58.76</c:v>
                </c:pt>
                <c:pt idx="65234">
                  <c:v>15.88</c:v>
                </c:pt>
                <c:pt idx="65235">
                  <c:v>5.88</c:v>
                </c:pt>
                <c:pt idx="65236">
                  <c:v>10</c:v>
                </c:pt>
                <c:pt idx="65237">
                  <c:v>36.479999999999997</c:v>
                </c:pt>
                <c:pt idx="65238">
                  <c:v>78.88</c:v>
                </c:pt>
                <c:pt idx="65239">
                  <c:v>76.540000000000006</c:v>
                </c:pt>
                <c:pt idx="65240">
                  <c:v>103.54</c:v>
                </c:pt>
                <c:pt idx="65241">
                  <c:v>20.88</c:v>
                </c:pt>
                <c:pt idx="65242">
                  <c:v>50</c:v>
                </c:pt>
                <c:pt idx="65243">
                  <c:v>56.8</c:v>
                </c:pt>
                <c:pt idx="65244">
                  <c:v>87.96</c:v>
                </c:pt>
                <c:pt idx="65245">
                  <c:v>48</c:v>
                </c:pt>
                <c:pt idx="65246">
                  <c:v>20.88</c:v>
                </c:pt>
                <c:pt idx="65247">
                  <c:v>39.119999999999997</c:v>
                </c:pt>
                <c:pt idx="65248">
                  <c:v>5.88</c:v>
                </c:pt>
                <c:pt idx="65249">
                  <c:v>5</c:v>
                </c:pt>
                <c:pt idx="65250">
                  <c:v>5.88</c:v>
                </c:pt>
                <c:pt idx="65251">
                  <c:v>34.799999999999997</c:v>
                </c:pt>
                <c:pt idx="65252">
                  <c:v>30.92</c:v>
                </c:pt>
                <c:pt idx="65253">
                  <c:v>59.84</c:v>
                </c:pt>
                <c:pt idx="65254">
                  <c:v>12.88</c:v>
                </c:pt>
                <c:pt idx="65255">
                  <c:v>-25.04</c:v>
                </c:pt>
                <c:pt idx="65256">
                  <c:v>55.8</c:v>
                </c:pt>
                <c:pt idx="65257">
                  <c:v>115.76</c:v>
                </c:pt>
                <c:pt idx="65258">
                  <c:v>77</c:v>
                </c:pt>
                <c:pt idx="65259">
                  <c:v>40</c:v>
                </c:pt>
                <c:pt idx="65260">
                  <c:v>14.24</c:v>
                </c:pt>
                <c:pt idx="65261">
                  <c:v>40.92</c:v>
                </c:pt>
                <c:pt idx="65262">
                  <c:v>44.92</c:v>
                </c:pt>
                <c:pt idx="65263">
                  <c:v>16</c:v>
                </c:pt>
                <c:pt idx="65264">
                  <c:v>24.88</c:v>
                </c:pt>
                <c:pt idx="65265">
                  <c:v>53.88</c:v>
                </c:pt>
                <c:pt idx="65266">
                  <c:v>28.92</c:v>
                </c:pt>
                <c:pt idx="65267">
                  <c:v>21.38</c:v>
                </c:pt>
                <c:pt idx="65268">
                  <c:v>5</c:v>
                </c:pt>
                <c:pt idx="65269">
                  <c:v>38.76</c:v>
                </c:pt>
                <c:pt idx="65270">
                  <c:v>38.92</c:v>
                </c:pt>
                <c:pt idx="65271">
                  <c:v>22</c:v>
                </c:pt>
                <c:pt idx="65272">
                  <c:v>36.92</c:v>
                </c:pt>
                <c:pt idx="65273">
                  <c:v>12</c:v>
                </c:pt>
                <c:pt idx="65274">
                  <c:v>-28.92</c:v>
                </c:pt>
                <c:pt idx="65275">
                  <c:v>20.76</c:v>
                </c:pt>
                <c:pt idx="65276">
                  <c:v>54.92</c:v>
                </c:pt>
                <c:pt idx="65277">
                  <c:v>57.68</c:v>
                </c:pt>
                <c:pt idx="65278">
                  <c:v>10</c:v>
                </c:pt>
                <c:pt idx="65279">
                  <c:v>30.92</c:v>
                </c:pt>
                <c:pt idx="65280">
                  <c:v>5.88</c:v>
                </c:pt>
                <c:pt idx="65281">
                  <c:v>54.3</c:v>
                </c:pt>
                <c:pt idx="65282">
                  <c:v>58.42</c:v>
                </c:pt>
                <c:pt idx="65283">
                  <c:v>17</c:v>
                </c:pt>
                <c:pt idx="65284">
                  <c:v>9.76</c:v>
                </c:pt>
                <c:pt idx="65285">
                  <c:v>30.92</c:v>
                </c:pt>
                <c:pt idx="65286">
                  <c:v>103.84</c:v>
                </c:pt>
                <c:pt idx="65287">
                  <c:v>12</c:v>
                </c:pt>
                <c:pt idx="65288">
                  <c:v>19.920000000000002</c:v>
                </c:pt>
                <c:pt idx="65289">
                  <c:v>38.92</c:v>
                </c:pt>
                <c:pt idx="65290">
                  <c:v>28.92</c:v>
                </c:pt>
                <c:pt idx="65291">
                  <c:v>6911.07</c:v>
                </c:pt>
                <c:pt idx="65292">
                  <c:v>9967.6200000000008</c:v>
                </c:pt>
                <c:pt idx="65293">
                  <c:v>9437.31</c:v>
                </c:pt>
                <c:pt idx="65294">
                  <c:v>8692.4599999999991</c:v>
                </c:pt>
                <c:pt idx="65295">
                  <c:v>8334.5400000000009</c:v>
                </c:pt>
                <c:pt idx="65296">
                  <c:v>8986.43</c:v>
                </c:pt>
                <c:pt idx="65297">
                  <c:v>10794.04</c:v>
                </c:pt>
                <c:pt idx="65298">
                  <c:v>7927.5</c:v>
                </c:pt>
                <c:pt idx="65299">
                  <c:v>10436.44</c:v>
                </c:pt>
                <c:pt idx="65300">
                  <c:v>10446.24</c:v>
                </c:pt>
                <c:pt idx="65301">
                  <c:v>5609.25</c:v>
                </c:pt>
                <c:pt idx="65302">
                  <c:v>5036.3100000000004</c:v>
                </c:pt>
                <c:pt idx="65303">
                  <c:v>4442.08</c:v>
                </c:pt>
                <c:pt idx="65304">
                  <c:v>4751</c:v>
                </c:pt>
                <c:pt idx="65305">
                  <c:v>5108.82</c:v>
                </c:pt>
                <c:pt idx="65306">
                  <c:v>5952.42</c:v>
                </c:pt>
                <c:pt idx="65307">
                  <c:v>6360.86</c:v>
                </c:pt>
                <c:pt idx="65308">
                  <c:v>4959.54</c:v>
                </c:pt>
                <c:pt idx="65309">
                  <c:v>4240.32</c:v>
                </c:pt>
                <c:pt idx="65310">
                  <c:v>4124.4399999999996</c:v>
                </c:pt>
                <c:pt idx="65311">
                  <c:v>4191.13</c:v>
                </c:pt>
                <c:pt idx="65312">
                  <c:v>4941.8599999999997</c:v>
                </c:pt>
                <c:pt idx="65313">
                  <c:v>4477.7</c:v>
                </c:pt>
                <c:pt idx="65314">
                  <c:v>4904.42</c:v>
                </c:pt>
                <c:pt idx="65315">
                  <c:v>5811.44</c:v>
                </c:pt>
                <c:pt idx="65316">
                  <c:v>5013.92</c:v>
                </c:pt>
                <c:pt idx="65317">
                  <c:v>5208.66</c:v>
                </c:pt>
                <c:pt idx="65318">
                  <c:v>5048.0600000000004</c:v>
                </c:pt>
                <c:pt idx="65319">
                  <c:v>4620.9399999999996</c:v>
                </c:pt>
                <c:pt idx="65320">
                  <c:v>4246.8500000000004</c:v>
                </c:pt>
                <c:pt idx="65321">
                  <c:v>3192.31</c:v>
                </c:pt>
                <c:pt idx="65322">
                  <c:v>4309.83</c:v>
                </c:pt>
                <c:pt idx="65323">
                  <c:v>6391.58</c:v>
                </c:pt>
                <c:pt idx="65324">
                  <c:v>4420.32</c:v>
                </c:pt>
                <c:pt idx="65325">
                  <c:v>3649.12</c:v>
                </c:pt>
                <c:pt idx="65326">
                  <c:v>4571.26</c:v>
                </c:pt>
                <c:pt idx="65327">
                  <c:v>5357.08</c:v>
                </c:pt>
                <c:pt idx="65328">
                  <c:v>5375.6</c:v>
                </c:pt>
                <c:pt idx="65329">
                  <c:v>5440.12</c:v>
                </c:pt>
                <c:pt idx="65330">
                  <c:v>4391.8599999999997</c:v>
                </c:pt>
                <c:pt idx="65331">
                  <c:v>13011.6</c:v>
                </c:pt>
                <c:pt idx="65332">
                  <c:v>7656.8</c:v>
                </c:pt>
                <c:pt idx="65333">
                  <c:v>24557.52</c:v>
                </c:pt>
                <c:pt idx="65334">
                  <c:v>8555.42</c:v>
                </c:pt>
                <c:pt idx="65335">
                  <c:v>11025.13</c:v>
                </c:pt>
                <c:pt idx="65336">
                  <c:v>11899.24</c:v>
                </c:pt>
                <c:pt idx="65337">
                  <c:v>32922.6</c:v>
                </c:pt>
                <c:pt idx="65338">
                  <c:v>12444.66</c:v>
                </c:pt>
                <c:pt idx="65339">
                  <c:v>6272.82</c:v>
                </c:pt>
                <c:pt idx="65340">
                  <c:v>5984.92</c:v>
                </c:pt>
                <c:pt idx="65341">
                  <c:v>5972.48</c:v>
                </c:pt>
                <c:pt idx="65342">
                  <c:v>5592.94</c:v>
                </c:pt>
                <c:pt idx="65343">
                  <c:v>6450.78</c:v>
                </c:pt>
                <c:pt idx="65344">
                  <c:v>6627.52</c:v>
                </c:pt>
                <c:pt idx="65345">
                  <c:v>6715.3</c:v>
                </c:pt>
                <c:pt idx="65346">
                  <c:v>6705.62</c:v>
                </c:pt>
                <c:pt idx="65347">
                  <c:v>5834.76</c:v>
                </c:pt>
                <c:pt idx="65348">
                  <c:v>7774.84</c:v>
                </c:pt>
                <c:pt idx="65349">
                  <c:v>8720.7199999999993</c:v>
                </c:pt>
                <c:pt idx="65350">
                  <c:v>8154.72</c:v>
                </c:pt>
                <c:pt idx="65351">
                  <c:v>7314.34</c:v>
                </c:pt>
                <c:pt idx="65352">
                  <c:v>5963.49</c:v>
                </c:pt>
                <c:pt idx="65353">
                  <c:v>5130.16</c:v>
                </c:pt>
                <c:pt idx="65354">
                  <c:v>6375.4</c:v>
                </c:pt>
                <c:pt idx="65355">
                  <c:v>4694.34</c:v>
                </c:pt>
                <c:pt idx="65356">
                  <c:v>4340.22</c:v>
                </c:pt>
                <c:pt idx="65357">
                  <c:v>3095.74</c:v>
                </c:pt>
                <c:pt idx="65358">
                  <c:v>4484.54</c:v>
                </c:pt>
                <c:pt idx="65359">
                  <c:v>4292.43</c:v>
                </c:pt>
                <c:pt idx="65360">
                  <c:v>3425.76</c:v>
                </c:pt>
                <c:pt idx="65361">
                  <c:v>4411.9399999999996</c:v>
                </c:pt>
                <c:pt idx="65362">
                  <c:v>4084.35</c:v>
                </c:pt>
                <c:pt idx="65363">
                  <c:v>6063.23</c:v>
                </c:pt>
                <c:pt idx="65364">
                  <c:v>3878.63</c:v>
                </c:pt>
                <c:pt idx="65365">
                  <c:v>3762.64</c:v>
                </c:pt>
                <c:pt idx="65366">
                  <c:v>4950.4399999999996</c:v>
                </c:pt>
                <c:pt idx="65367">
                  <c:v>4153.8</c:v>
                </c:pt>
                <c:pt idx="65368">
                  <c:v>4105.8599999999997</c:v>
                </c:pt>
                <c:pt idx="65369">
                  <c:v>4212.55</c:v>
                </c:pt>
                <c:pt idx="65370">
                  <c:v>4569.57</c:v>
                </c:pt>
                <c:pt idx="65371">
                  <c:v>3886.04</c:v>
                </c:pt>
                <c:pt idx="65372">
                  <c:v>4225.32</c:v>
                </c:pt>
                <c:pt idx="65373">
                  <c:v>5793.74</c:v>
                </c:pt>
                <c:pt idx="65374">
                  <c:v>4704.3599999999997</c:v>
                </c:pt>
                <c:pt idx="65375">
                  <c:v>4388.49</c:v>
                </c:pt>
                <c:pt idx="65376">
                  <c:v>5722.74</c:v>
                </c:pt>
                <c:pt idx="65377">
                  <c:v>4588.5600000000004</c:v>
                </c:pt>
                <c:pt idx="65378">
                  <c:v>4772.28</c:v>
                </c:pt>
                <c:pt idx="65379">
                  <c:v>4541.2</c:v>
                </c:pt>
                <c:pt idx="65380">
                  <c:v>5706.16</c:v>
                </c:pt>
                <c:pt idx="65381">
                  <c:v>8283.08</c:v>
                </c:pt>
                <c:pt idx="65382">
                  <c:v>6384.31</c:v>
                </c:pt>
                <c:pt idx="65383">
                  <c:v>22463.72</c:v>
                </c:pt>
                <c:pt idx="65384">
                  <c:v>11350.08</c:v>
                </c:pt>
                <c:pt idx="65385">
                  <c:v>24217.01</c:v>
                </c:pt>
                <c:pt idx="65386">
                  <c:v>8402.43</c:v>
                </c:pt>
                <c:pt idx="65387">
                  <c:v>9306.0300000000007</c:v>
                </c:pt>
                <c:pt idx="65388">
                  <c:v>11290.98</c:v>
                </c:pt>
                <c:pt idx="65389">
                  <c:v>26977.37</c:v>
                </c:pt>
                <c:pt idx="65390">
                  <c:v>15831.48</c:v>
                </c:pt>
                <c:pt idx="65391">
                  <c:v>7939.93</c:v>
                </c:pt>
                <c:pt idx="65392">
                  <c:v>5277.64</c:v>
                </c:pt>
                <c:pt idx="65393">
                  <c:v>6384.97</c:v>
                </c:pt>
                <c:pt idx="65394">
                  <c:v>5291.28</c:v>
                </c:pt>
                <c:pt idx="65395">
                  <c:v>6947.88</c:v>
                </c:pt>
                <c:pt idx="65396">
                  <c:v>6509.32</c:v>
                </c:pt>
                <c:pt idx="65397">
                  <c:v>7696.16</c:v>
                </c:pt>
                <c:pt idx="65398">
                  <c:v>9375.3700000000008</c:v>
                </c:pt>
                <c:pt idx="65399">
                  <c:v>5711.52</c:v>
                </c:pt>
                <c:pt idx="65400">
                  <c:v>7876.08</c:v>
                </c:pt>
                <c:pt idx="65401">
                  <c:v>6250.82</c:v>
                </c:pt>
                <c:pt idx="65402">
                  <c:v>6458.12</c:v>
                </c:pt>
                <c:pt idx="65403">
                  <c:v>6050.72</c:v>
                </c:pt>
                <c:pt idx="65404">
                  <c:v>5527.34</c:v>
                </c:pt>
                <c:pt idx="65405">
                  <c:v>5577.51</c:v>
                </c:pt>
                <c:pt idx="65406">
                  <c:v>3531.49</c:v>
                </c:pt>
                <c:pt idx="65407">
                  <c:v>3791.84</c:v>
                </c:pt>
                <c:pt idx="65408">
                  <c:v>3965.48</c:v>
                </c:pt>
                <c:pt idx="65409">
                  <c:v>2614.16</c:v>
                </c:pt>
                <c:pt idx="65410">
                  <c:v>4745.12</c:v>
                </c:pt>
                <c:pt idx="65411">
                  <c:v>4046.24</c:v>
                </c:pt>
                <c:pt idx="65412">
                  <c:v>3361.52</c:v>
                </c:pt>
                <c:pt idx="65413">
                  <c:v>3532.41</c:v>
                </c:pt>
                <c:pt idx="65414">
                  <c:v>3697.51</c:v>
                </c:pt>
                <c:pt idx="65415">
                  <c:v>4027.15</c:v>
                </c:pt>
                <c:pt idx="65416">
                  <c:v>3870.92</c:v>
                </c:pt>
                <c:pt idx="65417">
                  <c:v>4505.6000000000004</c:v>
                </c:pt>
                <c:pt idx="65418">
                  <c:v>5213.4799999999996</c:v>
                </c:pt>
                <c:pt idx="65419">
                  <c:v>5073.88</c:v>
                </c:pt>
                <c:pt idx="65420">
                  <c:v>4566.6499999999996</c:v>
                </c:pt>
                <c:pt idx="65421">
                  <c:v>4756.46</c:v>
                </c:pt>
                <c:pt idx="65422">
                  <c:v>4529.42</c:v>
                </c:pt>
                <c:pt idx="65423">
                  <c:v>3988.56</c:v>
                </c:pt>
                <c:pt idx="65424">
                  <c:v>3332.52</c:v>
                </c:pt>
                <c:pt idx="65425">
                  <c:v>6087.72</c:v>
                </c:pt>
                <c:pt idx="65426">
                  <c:v>5530.28</c:v>
                </c:pt>
                <c:pt idx="65427">
                  <c:v>4325.4799999999996</c:v>
                </c:pt>
                <c:pt idx="65428">
                  <c:v>5180.67</c:v>
                </c:pt>
                <c:pt idx="65429">
                  <c:v>5200.57</c:v>
                </c:pt>
                <c:pt idx="65430">
                  <c:v>4103.28</c:v>
                </c:pt>
                <c:pt idx="65431">
                  <c:v>4102.96</c:v>
                </c:pt>
                <c:pt idx="65432">
                  <c:v>3803.58</c:v>
                </c:pt>
                <c:pt idx="65433">
                  <c:v>4697.7299999999996</c:v>
                </c:pt>
                <c:pt idx="65434">
                  <c:v>640</c:v>
                </c:pt>
                <c:pt idx="65435">
                  <c:v>969.15</c:v>
                </c:pt>
                <c:pt idx="65436">
                  <c:v>798.2</c:v>
                </c:pt>
                <c:pt idx="65437">
                  <c:v>824.9</c:v>
                </c:pt>
                <c:pt idx="65438">
                  <c:v>601.5</c:v>
                </c:pt>
                <c:pt idx="65439">
                  <c:v>926.04</c:v>
                </c:pt>
                <c:pt idx="65440">
                  <c:v>1321.14</c:v>
                </c:pt>
                <c:pt idx="65441">
                  <c:v>1422.6</c:v>
                </c:pt>
                <c:pt idx="65442">
                  <c:v>2259.75</c:v>
                </c:pt>
                <c:pt idx="65443">
                  <c:v>1757.38</c:v>
                </c:pt>
                <c:pt idx="65444">
                  <c:v>2882.22</c:v>
                </c:pt>
                <c:pt idx="65445">
                  <c:v>3116.65</c:v>
                </c:pt>
                <c:pt idx="65446">
                  <c:v>2152.29</c:v>
                </c:pt>
                <c:pt idx="65447">
                  <c:v>3243.39</c:v>
                </c:pt>
                <c:pt idx="65448">
                  <c:v>4899.62</c:v>
                </c:pt>
                <c:pt idx="65449">
                  <c:v>7004.31</c:v>
                </c:pt>
                <c:pt idx="65450">
                  <c:v>23546.78</c:v>
                </c:pt>
                <c:pt idx="65451">
                  <c:v>43251.29</c:v>
                </c:pt>
                <c:pt idx="65452">
                  <c:v>37898.1</c:v>
                </c:pt>
                <c:pt idx="65453">
                  <c:v>19366.64</c:v>
                </c:pt>
                <c:pt idx="65454">
                  <c:v>23574.400000000001</c:v>
                </c:pt>
                <c:pt idx="65455">
                  <c:v>18908.22</c:v>
                </c:pt>
                <c:pt idx="65456">
                  <c:v>7737.24</c:v>
                </c:pt>
                <c:pt idx="65457">
                  <c:v>6062.93</c:v>
                </c:pt>
                <c:pt idx="65458">
                  <c:v>3408.36</c:v>
                </c:pt>
                <c:pt idx="65459">
                  <c:v>2883.4</c:v>
                </c:pt>
                <c:pt idx="65460">
                  <c:v>2910.79</c:v>
                </c:pt>
                <c:pt idx="65461">
                  <c:v>1822.04</c:v>
                </c:pt>
                <c:pt idx="65462">
                  <c:v>2368.52</c:v>
                </c:pt>
                <c:pt idx="65463">
                  <c:v>2773.79</c:v>
                </c:pt>
                <c:pt idx="65464">
                  <c:v>2038.26</c:v>
                </c:pt>
                <c:pt idx="65465">
                  <c:v>2485.37</c:v>
                </c:pt>
                <c:pt idx="65466">
                  <c:v>3019.61</c:v>
                </c:pt>
                <c:pt idx="65467">
                  <c:v>1801.64</c:v>
                </c:pt>
                <c:pt idx="65468">
                  <c:v>1341.75</c:v>
                </c:pt>
                <c:pt idx="65469">
                  <c:v>1285.56</c:v>
                </c:pt>
                <c:pt idx="65470">
                  <c:v>662.77</c:v>
                </c:pt>
                <c:pt idx="65471">
                  <c:v>749.73</c:v>
                </c:pt>
                <c:pt idx="65472">
                  <c:v>438.17</c:v>
                </c:pt>
                <c:pt idx="65473">
                  <c:v>384.66</c:v>
                </c:pt>
                <c:pt idx="65474">
                  <c:v>371.37</c:v>
                </c:pt>
                <c:pt idx="65475">
                  <c:v>381.57</c:v>
                </c:pt>
                <c:pt idx="65476">
                  <c:v>1078.32</c:v>
                </c:pt>
                <c:pt idx="65477">
                  <c:v>2617.36</c:v>
                </c:pt>
                <c:pt idx="65478">
                  <c:v>3151.46</c:v>
                </c:pt>
                <c:pt idx="65479">
                  <c:v>2222.0100000000002</c:v>
                </c:pt>
                <c:pt idx="65480">
                  <c:v>1290.76</c:v>
                </c:pt>
                <c:pt idx="65481">
                  <c:v>182</c:v>
                </c:pt>
                <c:pt idx="65482">
                  <c:v>353.75</c:v>
                </c:pt>
                <c:pt idx="65483">
                  <c:v>81</c:v>
                </c:pt>
                <c:pt idx="65484">
                  <c:v>142.12</c:v>
                </c:pt>
                <c:pt idx="65485">
                  <c:v>314.23</c:v>
                </c:pt>
                <c:pt idx="65486">
                  <c:v>307.29000000000002</c:v>
                </c:pt>
                <c:pt idx="65487">
                  <c:v>465.82</c:v>
                </c:pt>
                <c:pt idx="65488">
                  <c:v>727.95</c:v>
                </c:pt>
                <c:pt idx="65489">
                  <c:v>413.48</c:v>
                </c:pt>
                <c:pt idx="65490">
                  <c:v>482.42</c:v>
                </c:pt>
                <c:pt idx="65491">
                  <c:v>620.39</c:v>
                </c:pt>
                <c:pt idx="65492">
                  <c:v>600.21</c:v>
                </c:pt>
                <c:pt idx="65493">
                  <c:v>1293.8900000000001</c:v>
                </c:pt>
                <c:pt idx="65494">
                  <c:v>1369.86</c:v>
                </c:pt>
                <c:pt idx="65495">
                  <c:v>2312.34</c:v>
                </c:pt>
                <c:pt idx="65496">
                  <c:v>2349.4699999999998</c:v>
                </c:pt>
                <c:pt idx="65497">
                  <c:v>2397.5300000000002</c:v>
                </c:pt>
                <c:pt idx="65498">
                  <c:v>2341.63</c:v>
                </c:pt>
                <c:pt idx="65499">
                  <c:v>2679.84</c:v>
                </c:pt>
                <c:pt idx="65500">
                  <c:v>4493.93</c:v>
                </c:pt>
                <c:pt idx="65501">
                  <c:v>6429.48</c:v>
                </c:pt>
                <c:pt idx="65502">
                  <c:v>11135.32</c:v>
                </c:pt>
                <c:pt idx="65503">
                  <c:v>37358.22</c:v>
                </c:pt>
                <c:pt idx="65504">
                  <c:v>53126.23</c:v>
                </c:pt>
                <c:pt idx="65505">
                  <c:v>39933.97</c:v>
                </c:pt>
                <c:pt idx="65506">
                  <c:v>37303.01</c:v>
                </c:pt>
                <c:pt idx="65507">
                  <c:v>27554.66</c:v>
                </c:pt>
                <c:pt idx="65508">
                  <c:v>15512.09</c:v>
                </c:pt>
                <c:pt idx="65509">
                  <c:v>8833.42</c:v>
                </c:pt>
                <c:pt idx="65510">
                  <c:v>7458.29</c:v>
                </c:pt>
                <c:pt idx="65511">
                  <c:v>3805.95</c:v>
                </c:pt>
                <c:pt idx="65512">
                  <c:v>2922.89</c:v>
                </c:pt>
                <c:pt idx="65513">
                  <c:v>2007.55</c:v>
                </c:pt>
                <c:pt idx="65514">
                  <c:v>2160.9899999999998</c:v>
                </c:pt>
                <c:pt idx="65515">
                  <c:v>1988.31</c:v>
                </c:pt>
                <c:pt idx="65516">
                  <c:v>2005.64</c:v>
                </c:pt>
                <c:pt idx="65517">
                  <c:v>2698.75</c:v>
                </c:pt>
                <c:pt idx="65518">
                  <c:v>2044.22</c:v>
                </c:pt>
                <c:pt idx="65519">
                  <c:v>1792.19</c:v>
                </c:pt>
                <c:pt idx="65520">
                  <c:v>1681.54</c:v>
                </c:pt>
                <c:pt idx="65521">
                  <c:v>1326.89</c:v>
                </c:pt>
                <c:pt idx="65522">
                  <c:v>881.06</c:v>
                </c:pt>
                <c:pt idx="65523">
                  <c:v>715.55</c:v>
                </c:pt>
                <c:pt idx="65524">
                  <c:v>397.01</c:v>
                </c:pt>
                <c:pt idx="65525">
                  <c:v>394.83</c:v>
                </c:pt>
                <c:pt idx="65526">
                  <c:v>444.3</c:v>
                </c:pt>
                <c:pt idx="65527">
                  <c:v>340.79</c:v>
                </c:pt>
                <c:pt idx="65528">
                  <c:v>1482.72</c:v>
                </c:pt>
                <c:pt idx="65529">
                  <c:v>3809.54</c:v>
                </c:pt>
                <c:pt idx="65530">
                  <c:v>4071.52</c:v>
                </c:pt>
                <c:pt idx="65531">
                  <c:v>1788.17</c:v>
                </c:pt>
                <c:pt idx="65532">
                  <c:v>391.04</c:v>
                </c:pt>
                <c:pt idx="65533">
                  <c:v>152.30000000000001</c:v>
                </c:pt>
                <c:pt idx="65534">
                  <c:v>298</c:v>
                </c:pt>
                <c:pt idx="65535">
                  <c:v>158.51</c:v>
                </c:pt>
                <c:pt idx="65536">
                  <c:v>135.08000000000001</c:v>
                </c:pt>
                <c:pt idx="65537">
                  <c:v>163.76</c:v>
                </c:pt>
                <c:pt idx="65538">
                  <c:v>137.32</c:v>
                </c:pt>
                <c:pt idx="65539">
                  <c:v>470.21</c:v>
                </c:pt>
                <c:pt idx="65540">
                  <c:v>620.14</c:v>
                </c:pt>
                <c:pt idx="65541">
                  <c:v>225.76</c:v>
                </c:pt>
                <c:pt idx="65542">
                  <c:v>238</c:v>
                </c:pt>
                <c:pt idx="65543">
                  <c:v>1287.82</c:v>
                </c:pt>
                <c:pt idx="65544">
                  <c:v>1687.36</c:v>
                </c:pt>
                <c:pt idx="65545">
                  <c:v>1861.21</c:v>
                </c:pt>
                <c:pt idx="65546">
                  <c:v>2429.15</c:v>
                </c:pt>
                <c:pt idx="65547">
                  <c:v>3865.04</c:v>
                </c:pt>
                <c:pt idx="65548">
                  <c:v>3276.93</c:v>
                </c:pt>
                <c:pt idx="65549">
                  <c:v>2350.87</c:v>
                </c:pt>
                <c:pt idx="65550">
                  <c:v>4173.0200000000004</c:v>
                </c:pt>
                <c:pt idx="65551">
                  <c:v>8102.72</c:v>
                </c:pt>
                <c:pt idx="65552">
                  <c:v>8561.5</c:v>
                </c:pt>
                <c:pt idx="65553">
                  <c:v>20347.169999999998</c:v>
                </c:pt>
                <c:pt idx="65554">
                  <c:v>25798.07</c:v>
                </c:pt>
                <c:pt idx="65555">
                  <c:v>39572.79</c:v>
                </c:pt>
                <c:pt idx="65556">
                  <c:v>48409.9</c:v>
                </c:pt>
                <c:pt idx="65557">
                  <c:v>42443.68</c:v>
                </c:pt>
                <c:pt idx="65558">
                  <c:v>40380.83</c:v>
                </c:pt>
                <c:pt idx="65559">
                  <c:v>25803.52</c:v>
                </c:pt>
                <c:pt idx="65560">
                  <c:v>19371.96</c:v>
                </c:pt>
                <c:pt idx="65561">
                  <c:v>13811.11</c:v>
                </c:pt>
                <c:pt idx="65562">
                  <c:v>9486.31</c:v>
                </c:pt>
                <c:pt idx="65563">
                  <c:v>3927.61</c:v>
                </c:pt>
                <c:pt idx="65564">
                  <c:v>3335.64</c:v>
                </c:pt>
                <c:pt idx="65565">
                  <c:v>3232.28</c:v>
                </c:pt>
                <c:pt idx="65566">
                  <c:v>3250.5</c:v>
                </c:pt>
                <c:pt idx="65567">
                  <c:v>1578.14</c:v>
                </c:pt>
                <c:pt idx="65568">
                  <c:v>1827.49</c:v>
                </c:pt>
                <c:pt idx="65569">
                  <c:v>1987.1</c:v>
                </c:pt>
                <c:pt idx="65570">
                  <c:v>2458.75</c:v>
                </c:pt>
                <c:pt idx="65571">
                  <c:v>2222.0100000000002</c:v>
                </c:pt>
                <c:pt idx="65572">
                  <c:v>1477.73</c:v>
                </c:pt>
                <c:pt idx="65573">
                  <c:v>798.11</c:v>
                </c:pt>
                <c:pt idx="65574">
                  <c:v>752.05</c:v>
                </c:pt>
                <c:pt idx="65575">
                  <c:v>428.44</c:v>
                </c:pt>
                <c:pt idx="65576">
                  <c:v>483.51</c:v>
                </c:pt>
                <c:pt idx="65577">
                  <c:v>543</c:v>
                </c:pt>
                <c:pt idx="65578">
                  <c:v>1025</c:v>
                </c:pt>
                <c:pt idx="65579">
                  <c:v>1009</c:v>
                </c:pt>
                <c:pt idx="65580">
                  <c:v>626</c:v>
                </c:pt>
                <c:pt idx="65581">
                  <c:v>234</c:v>
                </c:pt>
                <c:pt idx="65582">
                  <c:v>533</c:v>
                </c:pt>
                <c:pt idx="65583">
                  <c:v>650</c:v>
                </c:pt>
                <c:pt idx="65584">
                  <c:v>1365</c:v>
                </c:pt>
                <c:pt idx="65585">
                  <c:v>994</c:v>
                </c:pt>
                <c:pt idx="65586">
                  <c:v>383</c:v>
                </c:pt>
                <c:pt idx="65587">
                  <c:v>653</c:v>
                </c:pt>
                <c:pt idx="65588">
                  <c:v>383</c:v>
                </c:pt>
                <c:pt idx="65589">
                  <c:v>400</c:v>
                </c:pt>
                <c:pt idx="65590">
                  <c:v>755</c:v>
                </c:pt>
                <c:pt idx="65591">
                  <c:v>1193</c:v>
                </c:pt>
                <c:pt idx="65592">
                  <c:v>1273</c:v>
                </c:pt>
                <c:pt idx="65593">
                  <c:v>2466</c:v>
                </c:pt>
                <c:pt idx="65594">
                  <c:v>1202</c:v>
                </c:pt>
                <c:pt idx="65595">
                  <c:v>697</c:v>
                </c:pt>
                <c:pt idx="65596">
                  <c:v>1394.97</c:v>
                </c:pt>
                <c:pt idx="65597">
                  <c:v>1556</c:v>
                </c:pt>
                <c:pt idx="65598">
                  <c:v>180</c:v>
                </c:pt>
                <c:pt idx="65599">
                  <c:v>1480</c:v>
                </c:pt>
                <c:pt idx="65600">
                  <c:v>1510</c:v>
                </c:pt>
                <c:pt idx="65601">
                  <c:v>265</c:v>
                </c:pt>
                <c:pt idx="65602">
                  <c:v>680</c:v>
                </c:pt>
                <c:pt idx="65603">
                  <c:v>1583</c:v>
                </c:pt>
                <c:pt idx="65604">
                  <c:v>1200</c:v>
                </c:pt>
                <c:pt idx="65605">
                  <c:v>1450</c:v>
                </c:pt>
                <c:pt idx="65606">
                  <c:v>813</c:v>
                </c:pt>
                <c:pt idx="65607">
                  <c:v>400</c:v>
                </c:pt>
                <c:pt idx="65608">
                  <c:v>660</c:v>
                </c:pt>
                <c:pt idx="65609">
                  <c:v>1425</c:v>
                </c:pt>
                <c:pt idx="65610">
                  <c:v>1345</c:v>
                </c:pt>
                <c:pt idx="65611">
                  <c:v>1110</c:v>
                </c:pt>
                <c:pt idx="65612">
                  <c:v>1700</c:v>
                </c:pt>
                <c:pt idx="65613">
                  <c:v>228</c:v>
                </c:pt>
                <c:pt idx="65614">
                  <c:v>180</c:v>
                </c:pt>
                <c:pt idx="65615">
                  <c:v>170</c:v>
                </c:pt>
                <c:pt idx="65616">
                  <c:v>665</c:v>
                </c:pt>
                <c:pt idx="65617">
                  <c:v>1137</c:v>
                </c:pt>
                <c:pt idx="65618">
                  <c:v>953</c:v>
                </c:pt>
                <c:pt idx="65619">
                  <c:v>723</c:v>
                </c:pt>
                <c:pt idx="65620">
                  <c:v>726</c:v>
                </c:pt>
                <c:pt idx="65621">
                  <c:v>507</c:v>
                </c:pt>
                <c:pt idx="65622">
                  <c:v>400</c:v>
                </c:pt>
                <c:pt idx="65623">
                  <c:v>230</c:v>
                </c:pt>
                <c:pt idx="65624">
                  <c:v>550</c:v>
                </c:pt>
                <c:pt idx="65625">
                  <c:v>935</c:v>
                </c:pt>
                <c:pt idx="65626">
                  <c:v>265</c:v>
                </c:pt>
                <c:pt idx="65627">
                  <c:v>1320</c:v>
                </c:pt>
                <c:pt idx="65628">
                  <c:v>1050</c:v>
                </c:pt>
                <c:pt idx="65629">
                  <c:v>355</c:v>
                </c:pt>
                <c:pt idx="65630">
                  <c:v>400</c:v>
                </c:pt>
                <c:pt idx="65631">
                  <c:v>390</c:v>
                </c:pt>
                <c:pt idx="65632">
                  <c:v>840</c:v>
                </c:pt>
                <c:pt idx="65633">
                  <c:v>950</c:v>
                </c:pt>
                <c:pt idx="65634">
                  <c:v>800</c:v>
                </c:pt>
                <c:pt idx="65635">
                  <c:v>900</c:v>
                </c:pt>
                <c:pt idx="65636">
                  <c:v>800</c:v>
                </c:pt>
                <c:pt idx="65637">
                  <c:v>800</c:v>
                </c:pt>
                <c:pt idx="65638">
                  <c:v>1370</c:v>
                </c:pt>
                <c:pt idx="65639">
                  <c:v>385</c:v>
                </c:pt>
                <c:pt idx="65640">
                  <c:v>605</c:v>
                </c:pt>
                <c:pt idx="65641">
                  <c:v>485</c:v>
                </c:pt>
                <c:pt idx="65642">
                  <c:v>800</c:v>
                </c:pt>
                <c:pt idx="65643">
                  <c:v>1475</c:v>
                </c:pt>
                <c:pt idx="65644">
                  <c:v>600</c:v>
                </c:pt>
                <c:pt idx="65645">
                  <c:v>445</c:v>
                </c:pt>
                <c:pt idx="65646">
                  <c:v>1000</c:v>
                </c:pt>
                <c:pt idx="65647">
                  <c:v>280</c:v>
                </c:pt>
                <c:pt idx="65648">
                  <c:v>1200</c:v>
                </c:pt>
                <c:pt idx="65649">
                  <c:v>1200</c:v>
                </c:pt>
                <c:pt idx="65650">
                  <c:v>1240</c:v>
                </c:pt>
                <c:pt idx="65651">
                  <c:v>1565</c:v>
                </c:pt>
                <c:pt idx="65652">
                  <c:v>600</c:v>
                </c:pt>
                <c:pt idx="65653">
                  <c:v>1200</c:v>
                </c:pt>
                <c:pt idx="65654">
                  <c:v>1200</c:v>
                </c:pt>
                <c:pt idx="65655">
                  <c:v>600</c:v>
                </c:pt>
                <c:pt idx="65656">
                  <c:v>270</c:v>
                </c:pt>
                <c:pt idx="65657">
                  <c:v>2445.91</c:v>
                </c:pt>
                <c:pt idx="65658">
                  <c:v>380</c:v>
                </c:pt>
                <c:pt idx="65659">
                  <c:v>400</c:v>
                </c:pt>
                <c:pt idx="65660">
                  <c:v>1200</c:v>
                </c:pt>
                <c:pt idx="65661">
                  <c:v>840</c:v>
                </c:pt>
                <c:pt idx="65662">
                  <c:v>1440</c:v>
                </c:pt>
                <c:pt idx="65663">
                  <c:v>790</c:v>
                </c:pt>
                <c:pt idx="65664">
                  <c:v>970</c:v>
                </c:pt>
                <c:pt idx="65665">
                  <c:v>1200</c:v>
                </c:pt>
                <c:pt idx="65666">
                  <c:v>1200</c:v>
                </c:pt>
                <c:pt idx="65667">
                  <c:v>545</c:v>
                </c:pt>
                <c:pt idx="65668">
                  <c:v>1505</c:v>
                </c:pt>
                <c:pt idx="65669">
                  <c:v>1815</c:v>
                </c:pt>
                <c:pt idx="65670">
                  <c:v>2030</c:v>
                </c:pt>
                <c:pt idx="65671">
                  <c:v>3491.97</c:v>
                </c:pt>
                <c:pt idx="65672">
                  <c:v>450</c:v>
                </c:pt>
                <c:pt idx="65673">
                  <c:v>1060</c:v>
                </c:pt>
                <c:pt idx="65674">
                  <c:v>5725</c:v>
                </c:pt>
                <c:pt idx="65675">
                  <c:v>450</c:v>
                </c:pt>
                <c:pt idx="65676">
                  <c:v>1395</c:v>
                </c:pt>
                <c:pt idx="65677">
                  <c:v>196.88</c:v>
                </c:pt>
                <c:pt idx="65678">
                  <c:v>286.10000000000002</c:v>
                </c:pt>
                <c:pt idx="65679">
                  <c:v>241.02</c:v>
                </c:pt>
                <c:pt idx="65680">
                  <c:v>210.92</c:v>
                </c:pt>
                <c:pt idx="65681">
                  <c:v>190.66</c:v>
                </c:pt>
                <c:pt idx="65682">
                  <c:v>258.77</c:v>
                </c:pt>
                <c:pt idx="65683">
                  <c:v>259.44</c:v>
                </c:pt>
                <c:pt idx="65684">
                  <c:v>197.38</c:v>
                </c:pt>
                <c:pt idx="65685">
                  <c:v>245.37</c:v>
                </c:pt>
                <c:pt idx="65686">
                  <c:v>203.67</c:v>
                </c:pt>
                <c:pt idx="65687">
                  <c:v>195.77</c:v>
                </c:pt>
                <c:pt idx="65688">
                  <c:v>163.88</c:v>
                </c:pt>
                <c:pt idx="65689">
                  <c:v>167.2</c:v>
                </c:pt>
                <c:pt idx="65690">
                  <c:v>114.73</c:v>
                </c:pt>
                <c:pt idx="65691">
                  <c:v>88.26</c:v>
                </c:pt>
                <c:pt idx="65692">
                  <c:v>-7.09</c:v>
                </c:pt>
                <c:pt idx="65693">
                  <c:v>42.15</c:v>
                </c:pt>
                <c:pt idx="65694">
                  <c:v>329.73</c:v>
                </c:pt>
                <c:pt idx="65695">
                  <c:v>168.15</c:v>
                </c:pt>
                <c:pt idx="65696">
                  <c:v>113.79</c:v>
                </c:pt>
                <c:pt idx="65697">
                  <c:v>95.01</c:v>
                </c:pt>
                <c:pt idx="65698">
                  <c:v>62.18</c:v>
                </c:pt>
                <c:pt idx="65699">
                  <c:v>143.44</c:v>
                </c:pt>
                <c:pt idx="65700">
                  <c:v>66.55</c:v>
                </c:pt>
                <c:pt idx="65701">
                  <c:v>86.93</c:v>
                </c:pt>
                <c:pt idx="65702">
                  <c:v>77.5</c:v>
                </c:pt>
                <c:pt idx="65703">
                  <c:v>124.62</c:v>
                </c:pt>
                <c:pt idx="65704">
                  <c:v>168.71</c:v>
                </c:pt>
                <c:pt idx="65705">
                  <c:v>150.99</c:v>
                </c:pt>
                <c:pt idx="65706">
                  <c:v>109.49</c:v>
                </c:pt>
                <c:pt idx="65707">
                  <c:v>70.41</c:v>
                </c:pt>
                <c:pt idx="65708">
                  <c:v>94.97</c:v>
                </c:pt>
                <c:pt idx="65709">
                  <c:v>109.64</c:v>
                </c:pt>
                <c:pt idx="65710">
                  <c:v>78.599999999999994</c:v>
                </c:pt>
                <c:pt idx="65711">
                  <c:v>73.97</c:v>
                </c:pt>
                <c:pt idx="65712">
                  <c:v>74.930000000000007</c:v>
                </c:pt>
                <c:pt idx="65713">
                  <c:v>55.11</c:v>
                </c:pt>
                <c:pt idx="65714">
                  <c:v>122.68</c:v>
                </c:pt>
                <c:pt idx="65715">
                  <c:v>140.65</c:v>
                </c:pt>
                <c:pt idx="65716">
                  <c:v>77.27</c:v>
                </c:pt>
                <c:pt idx="65717">
                  <c:v>68.010000000000005</c:v>
                </c:pt>
                <c:pt idx="65718">
                  <c:v>75.78</c:v>
                </c:pt>
                <c:pt idx="65719">
                  <c:v>74.599999999999994</c:v>
                </c:pt>
                <c:pt idx="65720">
                  <c:v>140.59</c:v>
                </c:pt>
                <c:pt idx="65721">
                  <c:v>159.53</c:v>
                </c:pt>
                <c:pt idx="65722">
                  <c:v>208.79</c:v>
                </c:pt>
                <c:pt idx="65723">
                  <c:v>138.88999999999999</c:v>
                </c:pt>
                <c:pt idx="65724">
                  <c:v>111.86</c:v>
                </c:pt>
                <c:pt idx="65725">
                  <c:v>132.91999999999999</c:v>
                </c:pt>
                <c:pt idx="65726">
                  <c:v>125.17</c:v>
                </c:pt>
                <c:pt idx="65727">
                  <c:v>86.34</c:v>
                </c:pt>
                <c:pt idx="65728">
                  <c:v>126.11</c:v>
                </c:pt>
                <c:pt idx="65729">
                  <c:v>42.42</c:v>
                </c:pt>
                <c:pt idx="65730">
                  <c:v>109.57</c:v>
                </c:pt>
                <c:pt idx="65731">
                  <c:v>83.42</c:v>
                </c:pt>
                <c:pt idx="65732">
                  <c:v>54.63</c:v>
                </c:pt>
                <c:pt idx="65733">
                  <c:v>68.72</c:v>
                </c:pt>
                <c:pt idx="65734">
                  <c:v>102.96</c:v>
                </c:pt>
                <c:pt idx="65735">
                  <c:v>56.52</c:v>
                </c:pt>
                <c:pt idx="65736">
                  <c:v>67.02</c:v>
                </c:pt>
                <c:pt idx="65737">
                  <c:v>69.02</c:v>
                </c:pt>
                <c:pt idx="65738">
                  <c:v>58.03</c:v>
                </c:pt>
                <c:pt idx="65739">
                  <c:v>42.12</c:v>
                </c:pt>
                <c:pt idx="65740">
                  <c:v>61.48</c:v>
                </c:pt>
                <c:pt idx="65741">
                  <c:v>56.12</c:v>
                </c:pt>
                <c:pt idx="65742">
                  <c:v>91.76</c:v>
                </c:pt>
                <c:pt idx="65743">
                  <c:v>6.28</c:v>
                </c:pt>
                <c:pt idx="65744">
                  <c:v>5</c:v>
                </c:pt>
                <c:pt idx="65745">
                  <c:v>18.21</c:v>
                </c:pt>
                <c:pt idx="65746">
                  <c:v>2.84</c:v>
                </c:pt>
                <c:pt idx="65747">
                  <c:v>22.42</c:v>
                </c:pt>
                <c:pt idx="65748">
                  <c:v>6.94</c:v>
                </c:pt>
                <c:pt idx="65749">
                  <c:v>9.7799999999999994</c:v>
                </c:pt>
                <c:pt idx="65750">
                  <c:v>20.309999999999999</c:v>
                </c:pt>
                <c:pt idx="65751">
                  <c:v>6.94</c:v>
                </c:pt>
                <c:pt idx="65752">
                  <c:v>7.24</c:v>
                </c:pt>
                <c:pt idx="65753">
                  <c:v>8.8800000000000008</c:v>
                </c:pt>
                <c:pt idx="65754">
                  <c:v>10.08</c:v>
                </c:pt>
                <c:pt idx="65755">
                  <c:v>28.15</c:v>
                </c:pt>
                <c:pt idx="65756">
                  <c:v>2.84</c:v>
                </c:pt>
                <c:pt idx="65757">
                  <c:v>27.47</c:v>
                </c:pt>
                <c:pt idx="65758">
                  <c:v>10</c:v>
                </c:pt>
                <c:pt idx="65759">
                  <c:v>145</c:v>
                </c:pt>
                <c:pt idx="65760">
                  <c:v>-0.66</c:v>
                </c:pt>
                <c:pt idx="65761">
                  <c:v>17.16</c:v>
                </c:pt>
                <c:pt idx="65762">
                  <c:v>38.049999999999997</c:v>
                </c:pt>
                <c:pt idx="65763">
                  <c:v>197.84</c:v>
                </c:pt>
                <c:pt idx="65764">
                  <c:v>508.96</c:v>
                </c:pt>
                <c:pt idx="65765">
                  <c:v>207.2</c:v>
                </c:pt>
                <c:pt idx="65766">
                  <c:v>5.96</c:v>
                </c:pt>
                <c:pt idx="65767">
                  <c:v>19.29</c:v>
                </c:pt>
                <c:pt idx="65768">
                  <c:v>8.9700000000000006</c:v>
                </c:pt>
                <c:pt idx="65769">
                  <c:v>2.84</c:v>
                </c:pt>
                <c:pt idx="65770">
                  <c:v>8.48</c:v>
                </c:pt>
                <c:pt idx="65771">
                  <c:v>6.78</c:v>
                </c:pt>
                <c:pt idx="65772">
                  <c:v>7.98</c:v>
                </c:pt>
                <c:pt idx="65773">
                  <c:v>7.98</c:v>
                </c:pt>
                <c:pt idx="65774">
                  <c:v>5</c:v>
                </c:pt>
                <c:pt idx="65775">
                  <c:v>4</c:v>
                </c:pt>
                <c:pt idx="65776">
                  <c:v>8.9700000000000006</c:v>
                </c:pt>
                <c:pt idx="65777">
                  <c:v>7.98</c:v>
                </c:pt>
                <c:pt idx="65778">
                  <c:v>13.62</c:v>
                </c:pt>
                <c:pt idx="65779">
                  <c:v>3</c:v>
                </c:pt>
                <c:pt idx="65780">
                  <c:v>15.47</c:v>
                </c:pt>
                <c:pt idx="65781">
                  <c:v>6.48</c:v>
                </c:pt>
                <c:pt idx="65782">
                  <c:v>7.98</c:v>
                </c:pt>
                <c:pt idx="65783">
                  <c:v>-12.47</c:v>
                </c:pt>
                <c:pt idx="65784">
                  <c:v>4.37</c:v>
                </c:pt>
                <c:pt idx="65785">
                  <c:v>7.98</c:v>
                </c:pt>
                <c:pt idx="65786">
                  <c:v>-11.48</c:v>
                </c:pt>
                <c:pt idx="65787">
                  <c:v>1.23</c:v>
                </c:pt>
                <c:pt idx="65788">
                  <c:v>6.48</c:v>
                </c:pt>
                <c:pt idx="65789">
                  <c:v>4</c:v>
                </c:pt>
                <c:pt idx="65790">
                  <c:v>2</c:v>
                </c:pt>
                <c:pt idx="65791">
                  <c:v>2.84</c:v>
                </c:pt>
                <c:pt idx="65792">
                  <c:v>7.98</c:v>
                </c:pt>
                <c:pt idx="65793">
                  <c:v>10.82</c:v>
                </c:pt>
                <c:pt idx="65794">
                  <c:v>96.8</c:v>
                </c:pt>
                <c:pt idx="65795">
                  <c:v>132</c:v>
                </c:pt>
                <c:pt idx="65796">
                  <c:v>140.80000000000001</c:v>
                </c:pt>
                <c:pt idx="65797">
                  <c:v>79.2</c:v>
                </c:pt>
                <c:pt idx="65798">
                  <c:v>96.8</c:v>
                </c:pt>
                <c:pt idx="65799">
                  <c:v>132</c:v>
                </c:pt>
                <c:pt idx="65800">
                  <c:v>96.8</c:v>
                </c:pt>
                <c:pt idx="65801">
                  <c:v>79.2</c:v>
                </c:pt>
                <c:pt idx="65802">
                  <c:v>79.2</c:v>
                </c:pt>
                <c:pt idx="65803">
                  <c:v>26.4</c:v>
                </c:pt>
                <c:pt idx="65804">
                  <c:v>70.400000000000006</c:v>
                </c:pt>
                <c:pt idx="65805">
                  <c:v>44</c:v>
                </c:pt>
                <c:pt idx="65806">
                  <c:v>61.6</c:v>
                </c:pt>
                <c:pt idx="65807">
                  <c:v>61.6</c:v>
                </c:pt>
                <c:pt idx="65808">
                  <c:v>61.6</c:v>
                </c:pt>
                <c:pt idx="65809">
                  <c:v>26.4</c:v>
                </c:pt>
                <c:pt idx="65810">
                  <c:v>52.8</c:v>
                </c:pt>
                <c:pt idx="65811">
                  <c:v>26.4</c:v>
                </c:pt>
                <c:pt idx="65812">
                  <c:v>88</c:v>
                </c:pt>
                <c:pt idx="65813">
                  <c:v>79.2</c:v>
                </c:pt>
                <c:pt idx="65814">
                  <c:v>123.2</c:v>
                </c:pt>
                <c:pt idx="65815">
                  <c:v>70.400000000000006</c:v>
                </c:pt>
                <c:pt idx="65816">
                  <c:v>184.8</c:v>
                </c:pt>
                <c:pt idx="65817">
                  <c:v>88</c:v>
                </c:pt>
                <c:pt idx="65818">
                  <c:v>79.2</c:v>
                </c:pt>
                <c:pt idx="65819">
                  <c:v>114.4</c:v>
                </c:pt>
                <c:pt idx="65820">
                  <c:v>96.8</c:v>
                </c:pt>
                <c:pt idx="65821">
                  <c:v>52.8</c:v>
                </c:pt>
                <c:pt idx="65822">
                  <c:v>123.2</c:v>
                </c:pt>
                <c:pt idx="65823">
                  <c:v>44</c:v>
                </c:pt>
                <c:pt idx="65824">
                  <c:v>105.6</c:v>
                </c:pt>
                <c:pt idx="65825">
                  <c:v>35.200000000000003</c:v>
                </c:pt>
                <c:pt idx="65826">
                  <c:v>52.8</c:v>
                </c:pt>
                <c:pt idx="65827">
                  <c:v>105.6</c:v>
                </c:pt>
                <c:pt idx="65828">
                  <c:v>158.4</c:v>
                </c:pt>
                <c:pt idx="65829">
                  <c:v>52.8</c:v>
                </c:pt>
                <c:pt idx="65830">
                  <c:v>96.8</c:v>
                </c:pt>
                <c:pt idx="65831">
                  <c:v>26.4</c:v>
                </c:pt>
                <c:pt idx="65832">
                  <c:v>17.600000000000001</c:v>
                </c:pt>
                <c:pt idx="65833">
                  <c:v>52.8</c:v>
                </c:pt>
                <c:pt idx="65834">
                  <c:v>88</c:v>
                </c:pt>
                <c:pt idx="65835">
                  <c:v>26.4</c:v>
                </c:pt>
                <c:pt idx="65836">
                  <c:v>26.4</c:v>
                </c:pt>
                <c:pt idx="65837">
                  <c:v>52.8</c:v>
                </c:pt>
                <c:pt idx="65838">
                  <c:v>123.2</c:v>
                </c:pt>
                <c:pt idx="65839">
                  <c:v>281.60000000000002</c:v>
                </c:pt>
                <c:pt idx="65840">
                  <c:v>396</c:v>
                </c:pt>
                <c:pt idx="65841">
                  <c:v>211.2</c:v>
                </c:pt>
                <c:pt idx="65842">
                  <c:v>61.6</c:v>
                </c:pt>
                <c:pt idx="65843">
                  <c:v>52.8</c:v>
                </c:pt>
                <c:pt idx="65844">
                  <c:v>88</c:v>
                </c:pt>
                <c:pt idx="65845">
                  <c:v>70.400000000000006</c:v>
                </c:pt>
                <c:pt idx="65846">
                  <c:v>88</c:v>
                </c:pt>
                <c:pt idx="65847">
                  <c:v>105.6</c:v>
                </c:pt>
                <c:pt idx="65848">
                  <c:v>123.2</c:v>
                </c:pt>
                <c:pt idx="65849">
                  <c:v>132</c:v>
                </c:pt>
                <c:pt idx="65850">
                  <c:v>103.8</c:v>
                </c:pt>
                <c:pt idx="65851">
                  <c:v>88</c:v>
                </c:pt>
                <c:pt idx="65852">
                  <c:v>184.8</c:v>
                </c:pt>
                <c:pt idx="65853">
                  <c:v>88</c:v>
                </c:pt>
                <c:pt idx="65854">
                  <c:v>96.8</c:v>
                </c:pt>
                <c:pt idx="65855">
                  <c:v>61.6</c:v>
                </c:pt>
                <c:pt idx="65856">
                  <c:v>88</c:v>
                </c:pt>
                <c:pt idx="65857">
                  <c:v>105.6</c:v>
                </c:pt>
                <c:pt idx="65858">
                  <c:v>61.6</c:v>
                </c:pt>
                <c:pt idx="65859">
                  <c:v>132</c:v>
                </c:pt>
                <c:pt idx="65860">
                  <c:v>61.6</c:v>
                </c:pt>
                <c:pt idx="65861">
                  <c:v>44</c:v>
                </c:pt>
                <c:pt idx="65862">
                  <c:v>132</c:v>
                </c:pt>
                <c:pt idx="65863">
                  <c:v>61.6</c:v>
                </c:pt>
                <c:pt idx="65864">
                  <c:v>140.80000000000001</c:v>
                </c:pt>
                <c:pt idx="65865">
                  <c:v>140.80000000000001</c:v>
                </c:pt>
                <c:pt idx="65866">
                  <c:v>149.6</c:v>
                </c:pt>
                <c:pt idx="65867">
                  <c:v>114.4</c:v>
                </c:pt>
                <c:pt idx="65868">
                  <c:v>140.80000000000001</c:v>
                </c:pt>
                <c:pt idx="65869">
                  <c:v>114.4</c:v>
                </c:pt>
                <c:pt idx="65870">
                  <c:v>197.36</c:v>
                </c:pt>
                <c:pt idx="65871">
                  <c:v>44</c:v>
                </c:pt>
                <c:pt idx="65872">
                  <c:v>167.2</c:v>
                </c:pt>
                <c:pt idx="65873">
                  <c:v>70.400000000000006</c:v>
                </c:pt>
                <c:pt idx="65874">
                  <c:v>123.2</c:v>
                </c:pt>
                <c:pt idx="65875">
                  <c:v>176</c:v>
                </c:pt>
                <c:pt idx="65876">
                  <c:v>96.8</c:v>
                </c:pt>
                <c:pt idx="65877">
                  <c:v>88</c:v>
                </c:pt>
                <c:pt idx="65878">
                  <c:v>105.6</c:v>
                </c:pt>
                <c:pt idx="65879">
                  <c:v>88</c:v>
                </c:pt>
                <c:pt idx="65880">
                  <c:v>96.8</c:v>
                </c:pt>
                <c:pt idx="65881">
                  <c:v>79.2</c:v>
                </c:pt>
                <c:pt idx="65882">
                  <c:v>79.2</c:v>
                </c:pt>
                <c:pt idx="65883">
                  <c:v>88</c:v>
                </c:pt>
                <c:pt idx="65884">
                  <c:v>61.6</c:v>
                </c:pt>
                <c:pt idx="65885">
                  <c:v>105.6</c:v>
                </c:pt>
                <c:pt idx="65886">
                  <c:v>61.6</c:v>
                </c:pt>
                <c:pt idx="65887">
                  <c:v>96.8</c:v>
                </c:pt>
                <c:pt idx="65888">
                  <c:v>61.6</c:v>
                </c:pt>
                <c:pt idx="65889">
                  <c:v>44</c:v>
                </c:pt>
                <c:pt idx="65890">
                  <c:v>176</c:v>
                </c:pt>
                <c:pt idx="65891">
                  <c:v>158.4</c:v>
                </c:pt>
                <c:pt idx="65892">
                  <c:v>484</c:v>
                </c:pt>
                <c:pt idx="65893">
                  <c:v>176</c:v>
                </c:pt>
                <c:pt idx="65894">
                  <c:v>167.2</c:v>
                </c:pt>
                <c:pt idx="65895">
                  <c:v>70.400000000000006</c:v>
                </c:pt>
                <c:pt idx="65896">
                  <c:v>96.8</c:v>
                </c:pt>
                <c:pt idx="65897">
                  <c:v>35.799999999999997</c:v>
                </c:pt>
                <c:pt idx="65898">
                  <c:v>99</c:v>
                </c:pt>
                <c:pt idx="65899">
                  <c:v>81</c:v>
                </c:pt>
                <c:pt idx="65900">
                  <c:v>135</c:v>
                </c:pt>
                <c:pt idx="65901">
                  <c:v>72</c:v>
                </c:pt>
                <c:pt idx="65902">
                  <c:v>81</c:v>
                </c:pt>
                <c:pt idx="65903">
                  <c:v>63</c:v>
                </c:pt>
                <c:pt idx="65904">
                  <c:v>126</c:v>
                </c:pt>
                <c:pt idx="65905">
                  <c:v>36</c:v>
                </c:pt>
                <c:pt idx="65906">
                  <c:v>135</c:v>
                </c:pt>
                <c:pt idx="65907">
                  <c:v>117</c:v>
                </c:pt>
                <c:pt idx="65908">
                  <c:v>99</c:v>
                </c:pt>
                <c:pt idx="65909">
                  <c:v>54</c:v>
                </c:pt>
                <c:pt idx="65910">
                  <c:v>81</c:v>
                </c:pt>
                <c:pt idx="65911">
                  <c:v>144</c:v>
                </c:pt>
                <c:pt idx="65912">
                  <c:v>99</c:v>
                </c:pt>
                <c:pt idx="65913">
                  <c:v>63</c:v>
                </c:pt>
                <c:pt idx="65914">
                  <c:v>36</c:v>
                </c:pt>
                <c:pt idx="65915">
                  <c:v>117</c:v>
                </c:pt>
                <c:pt idx="65916">
                  <c:v>153</c:v>
                </c:pt>
                <c:pt idx="65917">
                  <c:v>72</c:v>
                </c:pt>
                <c:pt idx="65918">
                  <c:v>81</c:v>
                </c:pt>
                <c:pt idx="65919">
                  <c:v>81</c:v>
                </c:pt>
                <c:pt idx="65920">
                  <c:v>198</c:v>
                </c:pt>
                <c:pt idx="65921">
                  <c:v>54</c:v>
                </c:pt>
                <c:pt idx="65922">
                  <c:v>153</c:v>
                </c:pt>
                <c:pt idx="65923">
                  <c:v>81</c:v>
                </c:pt>
                <c:pt idx="65924">
                  <c:v>126</c:v>
                </c:pt>
                <c:pt idx="65925">
                  <c:v>99</c:v>
                </c:pt>
                <c:pt idx="65926">
                  <c:v>153</c:v>
                </c:pt>
                <c:pt idx="65927">
                  <c:v>108</c:v>
                </c:pt>
                <c:pt idx="65928">
                  <c:v>144</c:v>
                </c:pt>
                <c:pt idx="65929">
                  <c:v>81</c:v>
                </c:pt>
                <c:pt idx="65930">
                  <c:v>63</c:v>
                </c:pt>
                <c:pt idx="65931">
                  <c:v>90</c:v>
                </c:pt>
                <c:pt idx="65932">
                  <c:v>99</c:v>
                </c:pt>
                <c:pt idx="65933">
                  <c:v>45</c:v>
                </c:pt>
                <c:pt idx="65934">
                  <c:v>45</c:v>
                </c:pt>
                <c:pt idx="65935">
                  <c:v>45</c:v>
                </c:pt>
                <c:pt idx="65936">
                  <c:v>108</c:v>
                </c:pt>
                <c:pt idx="65937">
                  <c:v>3894.45</c:v>
                </c:pt>
                <c:pt idx="65938">
                  <c:v>7624.73</c:v>
                </c:pt>
                <c:pt idx="65939">
                  <c:v>4492.59</c:v>
                </c:pt>
                <c:pt idx="65940">
                  <c:v>2451.25</c:v>
                </c:pt>
                <c:pt idx="65941">
                  <c:v>2883.48</c:v>
                </c:pt>
                <c:pt idx="65942">
                  <c:v>2933.93</c:v>
                </c:pt>
                <c:pt idx="65943">
                  <c:v>3452.01</c:v>
                </c:pt>
                <c:pt idx="65944">
                  <c:v>2846.66</c:v>
                </c:pt>
                <c:pt idx="65945">
                  <c:v>3531.39</c:v>
                </c:pt>
                <c:pt idx="65946">
                  <c:v>2621.52</c:v>
                </c:pt>
                <c:pt idx="65947">
                  <c:v>2078.64</c:v>
                </c:pt>
                <c:pt idx="65948">
                  <c:v>2113.59</c:v>
                </c:pt>
                <c:pt idx="65949">
                  <c:v>3135.27</c:v>
                </c:pt>
                <c:pt idx="65950">
                  <c:v>5764.27</c:v>
                </c:pt>
                <c:pt idx="65951">
                  <c:v>3113.67</c:v>
                </c:pt>
                <c:pt idx="65952">
                  <c:v>2948.41</c:v>
                </c:pt>
                <c:pt idx="65953">
                  <c:v>2705.22</c:v>
                </c:pt>
                <c:pt idx="65954">
                  <c:v>2190.34</c:v>
                </c:pt>
                <c:pt idx="65955">
                  <c:v>2839.53</c:v>
                </c:pt>
                <c:pt idx="65956">
                  <c:v>4556.34</c:v>
                </c:pt>
                <c:pt idx="65957">
                  <c:v>3450.03</c:v>
                </c:pt>
                <c:pt idx="65958">
                  <c:v>3405.5</c:v>
                </c:pt>
                <c:pt idx="65959">
                  <c:v>3651.37</c:v>
                </c:pt>
                <c:pt idx="65960">
                  <c:v>3965.35</c:v>
                </c:pt>
                <c:pt idx="65961">
                  <c:v>3894.44</c:v>
                </c:pt>
                <c:pt idx="65962">
                  <c:v>3835.65</c:v>
                </c:pt>
                <c:pt idx="65963">
                  <c:v>3815.1</c:v>
                </c:pt>
                <c:pt idx="65964">
                  <c:v>3733.72</c:v>
                </c:pt>
                <c:pt idx="65965">
                  <c:v>4349.07</c:v>
                </c:pt>
                <c:pt idx="65966">
                  <c:v>3603.87</c:v>
                </c:pt>
                <c:pt idx="65967">
                  <c:v>3445.82</c:v>
                </c:pt>
                <c:pt idx="65968">
                  <c:v>3149.16</c:v>
                </c:pt>
                <c:pt idx="65969">
                  <c:v>3561.91</c:v>
                </c:pt>
                <c:pt idx="65970">
                  <c:v>3319.34</c:v>
                </c:pt>
                <c:pt idx="65971">
                  <c:v>2795.75</c:v>
                </c:pt>
                <c:pt idx="65972">
                  <c:v>3414.3</c:v>
                </c:pt>
                <c:pt idx="65973">
                  <c:v>3423.86</c:v>
                </c:pt>
                <c:pt idx="65974">
                  <c:v>2857.44</c:v>
                </c:pt>
                <c:pt idx="65975">
                  <c:v>3138.34</c:v>
                </c:pt>
                <c:pt idx="65976">
                  <c:v>2909.81</c:v>
                </c:pt>
                <c:pt idx="65977">
                  <c:v>3083.05</c:v>
                </c:pt>
                <c:pt idx="65978">
                  <c:v>2807.3</c:v>
                </c:pt>
                <c:pt idx="65979">
                  <c:v>2767.36</c:v>
                </c:pt>
                <c:pt idx="65980">
                  <c:v>3388.76</c:v>
                </c:pt>
                <c:pt idx="65981">
                  <c:v>5432.7</c:v>
                </c:pt>
                <c:pt idx="65982">
                  <c:v>6768.4</c:v>
                </c:pt>
                <c:pt idx="65983">
                  <c:v>12428.22</c:v>
                </c:pt>
                <c:pt idx="65984">
                  <c:v>5645.48</c:v>
                </c:pt>
                <c:pt idx="65985">
                  <c:v>2958.7</c:v>
                </c:pt>
                <c:pt idx="65986">
                  <c:v>3224.79</c:v>
                </c:pt>
                <c:pt idx="65987">
                  <c:v>3012.92</c:v>
                </c:pt>
                <c:pt idx="65988">
                  <c:v>3191.64</c:v>
                </c:pt>
                <c:pt idx="65989">
                  <c:v>4509.0600000000004</c:v>
                </c:pt>
                <c:pt idx="65990">
                  <c:v>6923.52</c:v>
                </c:pt>
                <c:pt idx="65991">
                  <c:v>7360.85</c:v>
                </c:pt>
                <c:pt idx="65992">
                  <c:v>2892.79</c:v>
                </c:pt>
                <c:pt idx="65993">
                  <c:v>3189.04</c:v>
                </c:pt>
                <c:pt idx="65994">
                  <c:v>3616.17</c:v>
                </c:pt>
                <c:pt idx="65995">
                  <c:v>4934.7700000000004</c:v>
                </c:pt>
                <c:pt idx="65996">
                  <c:v>3198.53</c:v>
                </c:pt>
                <c:pt idx="65997">
                  <c:v>3119.88</c:v>
                </c:pt>
                <c:pt idx="65998">
                  <c:v>2897.86</c:v>
                </c:pt>
                <c:pt idx="65999">
                  <c:v>3073.78</c:v>
                </c:pt>
                <c:pt idx="66000">
                  <c:v>4146.42</c:v>
                </c:pt>
                <c:pt idx="66001">
                  <c:v>4122.7299999999996</c:v>
                </c:pt>
                <c:pt idx="66002">
                  <c:v>6783.64</c:v>
                </c:pt>
                <c:pt idx="66003">
                  <c:v>4177.59</c:v>
                </c:pt>
                <c:pt idx="66004">
                  <c:v>3668.19</c:v>
                </c:pt>
                <c:pt idx="66005">
                  <c:v>4108.5</c:v>
                </c:pt>
                <c:pt idx="66006">
                  <c:v>3697.69</c:v>
                </c:pt>
                <c:pt idx="66007">
                  <c:v>3752.87</c:v>
                </c:pt>
                <c:pt idx="66008">
                  <c:v>5659.75</c:v>
                </c:pt>
                <c:pt idx="66009">
                  <c:v>4269.6499999999996</c:v>
                </c:pt>
                <c:pt idx="66010">
                  <c:v>3653.76</c:v>
                </c:pt>
                <c:pt idx="66011">
                  <c:v>4099.95</c:v>
                </c:pt>
                <c:pt idx="66012">
                  <c:v>3857.14</c:v>
                </c:pt>
                <c:pt idx="66013">
                  <c:v>3965.49</c:v>
                </c:pt>
                <c:pt idx="66014">
                  <c:v>3725.45</c:v>
                </c:pt>
                <c:pt idx="66015">
                  <c:v>3834.31</c:v>
                </c:pt>
                <c:pt idx="66016">
                  <c:v>3817.93</c:v>
                </c:pt>
                <c:pt idx="66017">
                  <c:v>3583.79</c:v>
                </c:pt>
                <c:pt idx="66018">
                  <c:v>4031.33</c:v>
                </c:pt>
                <c:pt idx="66019">
                  <c:v>3499.52</c:v>
                </c:pt>
                <c:pt idx="66020">
                  <c:v>3620.46</c:v>
                </c:pt>
                <c:pt idx="66021">
                  <c:v>3788.84</c:v>
                </c:pt>
                <c:pt idx="66022">
                  <c:v>3672.45</c:v>
                </c:pt>
                <c:pt idx="66023">
                  <c:v>2783.01</c:v>
                </c:pt>
                <c:pt idx="66024">
                  <c:v>3232.27</c:v>
                </c:pt>
                <c:pt idx="66025">
                  <c:v>3361.69</c:v>
                </c:pt>
                <c:pt idx="66026">
                  <c:v>3073.36</c:v>
                </c:pt>
                <c:pt idx="66027">
                  <c:v>3071.72</c:v>
                </c:pt>
                <c:pt idx="66028">
                  <c:v>2910.01</c:v>
                </c:pt>
                <c:pt idx="66029">
                  <c:v>2953.43</c:v>
                </c:pt>
                <c:pt idx="66030">
                  <c:v>2986.98</c:v>
                </c:pt>
                <c:pt idx="66031">
                  <c:v>3150.9</c:v>
                </c:pt>
                <c:pt idx="66032">
                  <c:v>3927.84</c:v>
                </c:pt>
                <c:pt idx="66033">
                  <c:v>5450.76</c:v>
                </c:pt>
                <c:pt idx="66034">
                  <c:v>7289.77</c:v>
                </c:pt>
                <c:pt idx="66035">
                  <c:v>10845.88</c:v>
                </c:pt>
                <c:pt idx="66036">
                  <c:v>6934.45</c:v>
                </c:pt>
                <c:pt idx="66037">
                  <c:v>3497.69</c:v>
                </c:pt>
                <c:pt idx="66038">
                  <c:v>2886.77</c:v>
                </c:pt>
                <c:pt idx="66039">
                  <c:v>3439.43</c:v>
                </c:pt>
                <c:pt idx="66040">
                  <c:v>2839.89</c:v>
                </c:pt>
                <c:pt idx="66041">
                  <c:v>4218.76</c:v>
                </c:pt>
                <c:pt idx="66042">
                  <c:v>6341.09</c:v>
                </c:pt>
                <c:pt idx="66043">
                  <c:v>8442.86</c:v>
                </c:pt>
                <c:pt idx="66044">
                  <c:v>3249.67</c:v>
                </c:pt>
                <c:pt idx="66045">
                  <c:v>3766.18</c:v>
                </c:pt>
                <c:pt idx="66046">
                  <c:v>3702.52</c:v>
                </c:pt>
                <c:pt idx="66047">
                  <c:v>4701.17</c:v>
                </c:pt>
                <c:pt idx="66048">
                  <c:v>3455.39</c:v>
                </c:pt>
                <c:pt idx="66049">
                  <c:v>4129.8999999999996</c:v>
                </c:pt>
                <c:pt idx="66050">
                  <c:v>4897.71</c:v>
                </c:pt>
                <c:pt idx="66051">
                  <c:v>3551.14</c:v>
                </c:pt>
                <c:pt idx="66052">
                  <c:v>2943.58</c:v>
                </c:pt>
                <c:pt idx="66053">
                  <c:v>3100.23</c:v>
                </c:pt>
                <c:pt idx="66054">
                  <c:v>4126.08</c:v>
                </c:pt>
                <c:pt idx="66055">
                  <c:v>7276.42</c:v>
                </c:pt>
                <c:pt idx="66056">
                  <c:v>4235.71</c:v>
                </c:pt>
                <c:pt idx="66057">
                  <c:v>4099.88</c:v>
                </c:pt>
                <c:pt idx="66058">
                  <c:v>3387.39</c:v>
                </c:pt>
                <c:pt idx="66059">
                  <c:v>3364.5</c:v>
                </c:pt>
                <c:pt idx="66060">
                  <c:v>6450.1</c:v>
                </c:pt>
                <c:pt idx="66061">
                  <c:v>4871.4399999999996</c:v>
                </c:pt>
                <c:pt idx="66062">
                  <c:v>3699.3</c:v>
                </c:pt>
                <c:pt idx="66063">
                  <c:v>4907.72</c:v>
                </c:pt>
                <c:pt idx="66064">
                  <c:v>4868.59</c:v>
                </c:pt>
                <c:pt idx="66065">
                  <c:v>3826.86</c:v>
                </c:pt>
                <c:pt idx="66066">
                  <c:v>4007.37</c:v>
                </c:pt>
                <c:pt idx="66067">
                  <c:v>4100.74</c:v>
                </c:pt>
                <c:pt idx="66068">
                  <c:v>4160.3900000000003</c:v>
                </c:pt>
                <c:pt idx="66069">
                  <c:v>4028.5</c:v>
                </c:pt>
                <c:pt idx="66070">
                  <c:v>3820.84</c:v>
                </c:pt>
                <c:pt idx="66071">
                  <c:v>3841.37</c:v>
                </c:pt>
                <c:pt idx="66072">
                  <c:v>4152.51</c:v>
                </c:pt>
                <c:pt idx="66073">
                  <c:v>3414.63</c:v>
                </c:pt>
                <c:pt idx="66074">
                  <c:v>3738.91</c:v>
                </c:pt>
                <c:pt idx="66075">
                  <c:v>3474.66</c:v>
                </c:pt>
                <c:pt idx="66076">
                  <c:v>3323.1</c:v>
                </c:pt>
                <c:pt idx="66077">
                  <c:v>3525.11</c:v>
                </c:pt>
                <c:pt idx="66078">
                  <c:v>3185.82</c:v>
                </c:pt>
                <c:pt idx="66079">
                  <c:v>3634.69</c:v>
                </c:pt>
                <c:pt idx="66080">
                  <c:v>2995.98</c:v>
                </c:pt>
                <c:pt idx="66081">
                  <c:v>2643.04</c:v>
                </c:pt>
                <c:pt idx="66082">
                  <c:v>2783</c:v>
                </c:pt>
                <c:pt idx="66083">
                  <c:v>2357.04</c:v>
                </c:pt>
                <c:pt idx="66084">
                  <c:v>2491.0100000000002</c:v>
                </c:pt>
                <c:pt idx="66085">
                  <c:v>2634.08</c:v>
                </c:pt>
                <c:pt idx="66086">
                  <c:v>3900.1</c:v>
                </c:pt>
                <c:pt idx="66087">
                  <c:v>2865.08</c:v>
                </c:pt>
                <c:pt idx="66088">
                  <c:v>2786.2</c:v>
                </c:pt>
                <c:pt idx="66089">
                  <c:v>3845.62</c:v>
                </c:pt>
                <c:pt idx="66090">
                  <c:v>2351.12</c:v>
                </c:pt>
                <c:pt idx="66091">
                  <c:v>2450.5</c:v>
                </c:pt>
                <c:pt idx="66092">
                  <c:v>1469.02</c:v>
                </c:pt>
                <c:pt idx="66093">
                  <c:v>1815.62</c:v>
                </c:pt>
                <c:pt idx="66094">
                  <c:v>1464.54</c:v>
                </c:pt>
                <c:pt idx="66095">
                  <c:v>1272.1600000000001</c:v>
                </c:pt>
                <c:pt idx="66096">
                  <c:v>1981.5</c:v>
                </c:pt>
                <c:pt idx="66097">
                  <c:v>1702.54</c:v>
                </c:pt>
                <c:pt idx="66098">
                  <c:v>2355.94</c:v>
                </c:pt>
                <c:pt idx="66099">
                  <c:v>3144.5</c:v>
                </c:pt>
                <c:pt idx="66100">
                  <c:v>2022.58</c:v>
                </c:pt>
                <c:pt idx="66101">
                  <c:v>1762.5</c:v>
                </c:pt>
                <c:pt idx="66102">
                  <c:v>1914.5</c:v>
                </c:pt>
                <c:pt idx="66103">
                  <c:v>2346.54</c:v>
                </c:pt>
                <c:pt idx="66104">
                  <c:v>1842.62</c:v>
                </c:pt>
                <c:pt idx="66105">
                  <c:v>1776</c:v>
                </c:pt>
                <c:pt idx="66106">
                  <c:v>3301.58</c:v>
                </c:pt>
                <c:pt idx="66107">
                  <c:v>2192</c:v>
                </c:pt>
                <c:pt idx="66108">
                  <c:v>3260.08</c:v>
                </c:pt>
                <c:pt idx="66109">
                  <c:v>1861.92</c:v>
                </c:pt>
                <c:pt idx="66110">
                  <c:v>2625.26</c:v>
                </c:pt>
                <c:pt idx="66111">
                  <c:v>2452.34</c:v>
                </c:pt>
                <c:pt idx="66112">
                  <c:v>2331.8000000000002</c:v>
                </c:pt>
                <c:pt idx="66113">
                  <c:v>1577.18</c:v>
                </c:pt>
                <c:pt idx="66114">
                  <c:v>2227.7399999999998</c:v>
                </c:pt>
                <c:pt idx="66115">
                  <c:v>2416.3200000000002</c:v>
                </c:pt>
                <c:pt idx="66116">
                  <c:v>3224.06</c:v>
                </c:pt>
                <c:pt idx="66117">
                  <c:v>1233.7</c:v>
                </c:pt>
                <c:pt idx="66118">
                  <c:v>2364.62</c:v>
                </c:pt>
                <c:pt idx="66119">
                  <c:v>1629.72</c:v>
                </c:pt>
                <c:pt idx="66120">
                  <c:v>1958.4</c:v>
                </c:pt>
                <c:pt idx="66121">
                  <c:v>2044.14</c:v>
                </c:pt>
                <c:pt idx="66122">
                  <c:v>5542.24</c:v>
                </c:pt>
                <c:pt idx="66123">
                  <c:v>1925.92</c:v>
                </c:pt>
                <c:pt idx="66124">
                  <c:v>1441.58</c:v>
                </c:pt>
                <c:pt idx="66125">
                  <c:v>2158.96</c:v>
                </c:pt>
                <c:pt idx="66126">
                  <c:v>3561.72</c:v>
                </c:pt>
                <c:pt idx="66127">
                  <c:v>2985.86</c:v>
                </c:pt>
                <c:pt idx="66128">
                  <c:v>2828.54</c:v>
                </c:pt>
                <c:pt idx="66129">
                  <c:v>3591.72</c:v>
                </c:pt>
                <c:pt idx="66130">
                  <c:v>3047.06</c:v>
                </c:pt>
                <c:pt idx="66131">
                  <c:v>2611.64</c:v>
                </c:pt>
                <c:pt idx="66132">
                  <c:v>2678.22</c:v>
                </c:pt>
                <c:pt idx="66133">
                  <c:v>2414.98</c:v>
                </c:pt>
                <c:pt idx="66134">
                  <c:v>3503.06</c:v>
                </c:pt>
                <c:pt idx="66135">
                  <c:v>2785.92</c:v>
                </c:pt>
                <c:pt idx="66136">
                  <c:v>3707.2</c:v>
                </c:pt>
                <c:pt idx="66137">
                  <c:v>2001.81</c:v>
                </c:pt>
                <c:pt idx="66138">
                  <c:v>3892.42</c:v>
                </c:pt>
                <c:pt idx="66139">
                  <c:v>2905.43</c:v>
                </c:pt>
                <c:pt idx="66140">
                  <c:v>1723.22</c:v>
                </c:pt>
                <c:pt idx="66141">
                  <c:v>2813.98</c:v>
                </c:pt>
                <c:pt idx="66142">
                  <c:v>1226.7</c:v>
                </c:pt>
                <c:pt idx="66143">
                  <c:v>2213.4</c:v>
                </c:pt>
                <c:pt idx="66144">
                  <c:v>1782.36</c:v>
                </c:pt>
                <c:pt idx="66145">
                  <c:v>2214.94</c:v>
                </c:pt>
                <c:pt idx="66146">
                  <c:v>1386.84</c:v>
                </c:pt>
                <c:pt idx="66147">
                  <c:v>1275.3800000000001</c:v>
                </c:pt>
                <c:pt idx="66148">
                  <c:v>1644.76</c:v>
                </c:pt>
                <c:pt idx="66149">
                  <c:v>1486.83</c:v>
                </c:pt>
                <c:pt idx="66150">
                  <c:v>2498.13</c:v>
                </c:pt>
                <c:pt idx="66151">
                  <c:v>1709.61</c:v>
                </c:pt>
                <c:pt idx="66152">
                  <c:v>1318.88</c:v>
                </c:pt>
                <c:pt idx="66153">
                  <c:v>2192.3200000000002</c:v>
                </c:pt>
                <c:pt idx="66154">
                  <c:v>2724.36</c:v>
                </c:pt>
                <c:pt idx="66155">
                  <c:v>2124.08</c:v>
                </c:pt>
                <c:pt idx="66156">
                  <c:v>3056.92</c:v>
                </c:pt>
                <c:pt idx="66157">
                  <c:v>2244.3000000000002</c:v>
                </c:pt>
                <c:pt idx="66158">
                  <c:v>2742.34</c:v>
                </c:pt>
                <c:pt idx="66159">
                  <c:v>1712.84</c:v>
                </c:pt>
                <c:pt idx="66160">
                  <c:v>2536.71</c:v>
                </c:pt>
                <c:pt idx="66161">
                  <c:v>2826.59</c:v>
                </c:pt>
                <c:pt idx="66162">
                  <c:v>2161.1999999999998</c:v>
                </c:pt>
                <c:pt idx="66163">
                  <c:v>2520.37</c:v>
                </c:pt>
                <c:pt idx="66164">
                  <c:v>2698.47</c:v>
                </c:pt>
                <c:pt idx="66165">
                  <c:v>1931.83</c:v>
                </c:pt>
                <c:pt idx="66166">
                  <c:v>2158.89</c:v>
                </c:pt>
                <c:pt idx="66167">
                  <c:v>2105.4899999999998</c:v>
                </c:pt>
                <c:pt idx="66168">
                  <c:v>2385.13</c:v>
                </c:pt>
                <c:pt idx="66169">
                  <c:v>1598.51</c:v>
                </c:pt>
                <c:pt idx="66170">
                  <c:v>2183.0100000000002</c:v>
                </c:pt>
                <c:pt idx="66171">
                  <c:v>3016.43</c:v>
                </c:pt>
                <c:pt idx="66172">
                  <c:v>2052.73</c:v>
                </c:pt>
                <c:pt idx="66173">
                  <c:v>1583.68</c:v>
                </c:pt>
                <c:pt idx="66174">
                  <c:v>4773.82</c:v>
                </c:pt>
                <c:pt idx="66175">
                  <c:v>2409.71</c:v>
                </c:pt>
                <c:pt idx="66176">
                  <c:v>3152.1</c:v>
                </c:pt>
                <c:pt idx="66177">
                  <c:v>2361.64</c:v>
                </c:pt>
                <c:pt idx="66178">
                  <c:v>3367.67</c:v>
                </c:pt>
                <c:pt idx="66179">
                  <c:v>2986.23</c:v>
                </c:pt>
                <c:pt idx="66180">
                  <c:v>3988.53</c:v>
                </c:pt>
                <c:pt idx="66181">
                  <c:v>2399.0100000000002</c:v>
                </c:pt>
                <c:pt idx="66182">
                  <c:v>2610.7800000000002</c:v>
                </c:pt>
                <c:pt idx="66183">
                  <c:v>2380.89</c:v>
                </c:pt>
                <c:pt idx="66184">
                  <c:v>2233.5300000000002</c:v>
                </c:pt>
                <c:pt idx="66185">
                  <c:v>2009.52</c:v>
                </c:pt>
                <c:pt idx="66186">
                  <c:v>3109.58</c:v>
                </c:pt>
                <c:pt idx="66187">
                  <c:v>2536.8000000000002</c:v>
                </c:pt>
                <c:pt idx="66188">
                  <c:v>2191.12</c:v>
                </c:pt>
                <c:pt idx="66189">
                  <c:v>2749.83</c:v>
                </c:pt>
                <c:pt idx="66190">
                  <c:v>3381.65</c:v>
                </c:pt>
                <c:pt idx="66191">
                  <c:v>3187.93</c:v>
                </c:pt>
                <c:pt idx="66192">
                  <c:v>2988.69</c:v>
                </c:pt>
                <c:pt idx="66193">
                  <c:v>2532.56</c:v>
                </c:pt>
                <c:pt idx="66194">
                  <c:v>2594.85</c:v>
                </c:pt>
                <c:pt idx="66195">
                  <c:v>2291.7600000000002</c:v>
                </c:pt>
                <c:pt idx="66196">
                  <c:v>1471.66</c:v>
                </c:pt>
                <c:pt idx="66197">
                  <c:v>2540.66</c:v>
                </c:pt>
                <c:pt idx="66198">
                  <c:v>1689.4</c:v>
                </c:pt>
                <c:pt idx="66199">
                  <c:v>1506.53</c:v>
                </c:pt>
                <c:pt idx="66200">
                  <c:v>2106.4</c:v>
                </c:pt>
                <c:pt idx="66201">
                  <c:v>2338.37</c:v>
                </c:pt>
                <c:pt idx="66202">
                  <c:v>2202.0500000000002</c:v>
                </c:pt>
                <c:pt idx="66203">
                  <c:v>2241.7199999999998</c:v>
                </c:pt>
                <c:pt idx="66204">
                  <c:v>2138.56</c:v>
                </c:pt>
                <c:pt idx="66205">
                  <c:v>1605.52</c:v>
                </c:pt>
                <c:pt idx="66206">
                  <c:v>2376.1</c:v>
                </c:pt>
                <c:pt idx="66207">
                  <c:v>2026.69</c:v>
                </c:pt>
                <c:pt idx="66208">
                  <c:v>1800.56</c:v>
                </c:pt>
                <c:pt idx="66209">
                  <c:v>2388.19</c:v>
                </c:pt>
                <c:pt idx="66210">
                  <c:v>2032.1</c:v>
                </c:pt>
                <c:pt idx="66211">
                  <c:v>2539.4499999999998</c:v>
                </c:pt>
                <c:pt idx="66212">
                  <c:v>2850.47</c:v>
                </c:pt>
                <c:pt idx="66213">
                  <c:v>2462.0500000000002</c:v>
                </c:pt>
                <c:pt idx="66214">
                  <c:v>2156.29</c:v>
                </c:pt>
                <c:pt idx="66215">
                  <c:v>2186.15</c:v>
                </c:pt>
                <c:pt idx="66216">
                  <c:v>1962.21</c:v>
                </c:pt>
                <c:pt idx="66217">
                  <c:v>1488.65</c:v>
                </c:pt>
                <c:pt idx="66218">
                  <c:v>2617.23</c:v>
                </c:pt>
                <c:pt idx="66219">
                  <c:v>2090.27</c:v>
                </c:pt>
                <c:pt idx="66220">
                  <c:v>2491.9</c:v>
                </c:pt>
                <c:pt idx="66221">
                  <c:v>1851.18</c:v>
                </c:pt>
                <c:pt idx="66222">
                  <c:v>1845.15</c:v>
                </c:pt>
                <c:pt idx="66223">
                  <c:v>41927.919999999998</c:v>
                </c:pt>
                <c:pt idx="66224">
                  <c:v>39791.129999999997</c:v>
                </c:pt>
                <c:pt idx="66225">
                  <c:v>42646.37</c:v>
                </c:pt>
                <c:pt idx="66226">
                  <c:v>43509.760000000002</c:v>
                </c:pt>
                <c:pt idx="66227">
                  <c:v>40581.480000000003</c:v>
                </c:pt>
                <c:pt idx="66228">
                  <c:v>36203.050000000003</c:v>
                </c:pt>
                <c:pt idx="66229">
                  <c:v>31746.36</c:v>
                </c:pt>
                <c:pt idx="66230">
                  <c:v>41111.57</c:v>
                </c:pt>
                <c:pt idx="66231">
                  <c:v>34559.19</c:v>
                </c:pt>
                <c:pt idx="66232">
                  <c:v>35996.47</c:v>
                </c:pt>
                <c:pt idx="66233">
                  <c:v>24613.279999999999</c:v>
                </c:pt>
                <c:pt idx="66234">
                  <c:v>26020.91</c:v>
                </c:pt>
                <c:pt idx="66235">
                  <c:v>19439.62</c:v>
                </c:pt>
                <c:pt idx="66236">
                  <c:v>19283.099999999999</c:v>
                </c:pt>
                <c:pt idx="66237">
                  <c:v>24058.1</c:v>
                </c:pt>
                <c:pt idx="66238">
                  <c:v>21472.54</c:v>
                </c:pt>
                <c:pt idx="66239">
                  <c:v>22043.08</c:v>
                </c:pt>
                <c:pt idx="66240">
                  <c:v>21026.880000000001</c:v>
                </c:pt>
                <c:pt idx="66241">
                  <c:v>26379.83</c:v>
                </c:pt>
                <c:pt idx="66242">
                  <c:v>31020.21</c:v>
                </c:pt>
                <c:pt idx="66243">
                  <c:v>34899.94</c:v>
                </c:pt>
                <c:pt idx="66244">
                  <c:v>32603.919999999998</c:v>
                </c:pt>
                <c:pt idx="66245">
                  <c:v>34036.65</c:v>
                </c:pt>
                <c:pt idx="66246">
                  <c:v>35675.089999999997</c:v>
                </c:pt>
                <c:pt idx="66247">
                  <c:v>34577.82</c:v>
                </c:pt>
                <c:pt idx="66248">
                  <c:v>48069.49</c:v>
                </c:pt>
                <c:pt idx="66249">
                  <c:v>48040.28</c:v>
                </c:pt>
                <c:pt idx="66250">
                  <c:v>52977.55</c:v>
                </c:pt>
                <c:pt idx="66251">
                  <c:v>44820.97</c:v>
                </c:pt>
                <c:pt idx="66252">
                  <c:v>40040.94</c:v>
                </c:pt>
                <c:pt idx="66253">
                  <c:v>41268.11</c:v>
                </c:pt>
                <c:pt idx="66254">
                  <c:v>42010.78</c:v>
                </c:pt>
                <c:pt idx="66255">
                  <c:v>34262.58</c:v>
                </c:pt>
                <c:pt idx="66256">
                  <c:v>35858.22</c:v>
                </c:pt>
                <c:pt idx="66257">
                  <c:v>36603.24</c:v>
                </c:pt>
                <c:pt idx="66258">
                  <c:v>38651.78</c:v>
                </c:pt>
                <c:pt idx="66259">
                  <c:v>38085.56</c:v>
                </c:pt>
                <c:pt idx="66260">
                  <c:v>33973.230000000003</c:v>
                </c:pt>
                <c:pt idx="66261">
                  <c:v>29944.400000000001</c:v>
                </c:pt>
                <c:pt idx="66262">
                  <c:v>37705.19</c:v>
                </c:pt>
                <c:pt idx="66263">
                  <c:v>57112.02</c:v>
                </c:pt>
                <c:pt idx="66264">
                  <c:v>27261.56</c:v>
                </c:pt>
                <c:pt idx="66265">
                  <c:v>183338.18</c:v>
                </c:pt>
                <c:pt idx="66266">
                  <c:v>48095.05</c:v>
                </c:pt>
                <c:pt idx="66267">
                  <c:v>45944.69</c:v>
                </c:pt>
                <c:pt idx="66268">
                  <c:v>76738.39</c:v>
                </c:pt>
                <c:pt idx="66269">
                  <c:v>116753.39</c:v>
                </c:pt>
                <c:pt idx="66270">
                  <c:v>75298.64</c:v>
                </c:pt>
                <c:pt idx="66271">
                  <c:v>45451</c:v>
                </c:pt>
                <c:pt idx="66272">
                  <c:v>40105.51</c:v>
                </c:pt>
                <c:pt idx="66273">
                  <c:v>44590.080000000002</c:v>
                </c:pt>
                <c:pt idx="66274">
                  <c:v>42525.65</c:v>
                </c:pt>
                <c:pt idx="66275">
                  <c:v>55889.72</c:v>
                </c:pt>
                <c:pt idx="66276">
                  <c:v>54971.56</c:v>
                </c:pt>
                <c:pt idx="66277">
                  <c:v>60907.89</c:v>
                </c:pt>
                <c:pt idx="66278">
                  <c:v>48673.88</c:v>
                </c:pt>
                <c:pt idx="66279">
                  <c:v>56194.26</c:v>
                </c:pt>
                <c:pt idx="66280">
                  <c:v>43461.5</c:v>
                </c:pt>
                <c:pt idx="66281">
                  <c:v>51599.08</c:v>
                </c:pt>
                <c:pt idx="66282">
                  <c:v>45439.31</c:v>
                </c:pt>
                <c:pt idx="66283">
                  <c:v>38318.32</c:v>
                </c:pt>
                <c:pt idx="66284">
                  <c:v>38931.919999999998</c:v>
                </c:pt>
                <c:pt idx="66285">
                  <c:v>32339.59</c:v>
                </c:pt>
                <c:pt idx="66286">
                  <c:v>35765.9</c:v>
                </c:pt>
                <c:pt idx="66287">
                  <c:v>27564.91</c:v>
                </c:pt>
                <c:pt idx="66288">
                  <c:v>25600.26</c:v>
                </c:pt>
                <c:pt idx="66289">
                  <c:v>24138.13</c:v>
                </c:pt>
                <c:pt idx="66290">
                  <c:v>25631.85</c:v>
                </c:pt>
                <c:pt idx="66291">
                  <c:v>30608.97</c:v>
                </c:pt>
                <c:pt idx="66292">
                  <c:v>26286.98</c:v>
                </c:pt>
                <c:pt idx="66293">
                  <c:v>35726.519999999997</c:v>
                </c:pt>
                <c:pt idx="66294">
                  <c:v>40513.21</c:v>
                </c:pt>
                <c:pt idx="66295">
                  <c:v>40973.839999999997</c:v>
                </c:pt>
                <c:pt idx="66296">
                  <c:v>51330.7</c:v>
                </c:pt>
                <c:pt idx="66297">
                  <c:v>54597.72</c:v>
                </c:pt>
                <c:pt idx="66298">
                  <c:v>42047.03</c:v>
                </c:pt>
                <c:pt idx="66299">
                  <c:v>54237.91</c:v>
                </c:pt>
                <c:pt idx="66300">
                  <c:v>38052.36</c:v>
                </c:pt>
                <c:pt idx="66301">
                  <c:v>60649.5</c:v>
                </c:pt>
                <c:pt idx="66302">
                  <c:v>52165.79</c:v>
                </c:pt>
                <c:pt idx="66303">
                  <c:v>48731.61</c:v>
                </c:pt>
                <c:pt idx="66304">
                  <c:v>45838.75</c:v>
                </c:pt>
                <c:pt idx="66305">
                  <c:v>50241.4</c:v>
                </c:pt>
                <c:pt idx="66306">
                  <c:v>51607.5</c:v>
                </c:pt>
                <c:pt idx="66307">
                  <c:v>44080.959999999999</c:v>
                </c:pt>
                <c:pt idx="66308">
                  <c:v>40199.660000000003</c:v>
                </c:pt>
                <c:pt idx="66309">
                  <c:v>41466.980000000003</c:v>
                </c:pt>
                <c:pt idx="66310">
                  <c:v>40520.76</c:v>
                </c:pt>
                <c:pt idx="66311">
                  <c:v>38367.949999999997</c:v>
                </c:pt>
                <c:pt idx="66312">
                  <c:v>49290.17</c:v>
                </c:pt>
                <c:pt idx="66313">
                  <c:v>49302.8</c:v>
                </c:pt>
                <c:pt idx="66314">
                  <c:v>48113.68</c:v>
                </c:pt>
                <c:pt idx="66315">
                  <c:v>56312.71</c:v>
                </c:pt>
                <c:pt idx="66316">
                  <c:v>46377.03</c:v>
                </c:pt>
                <c:pt idx="66317">
                  <c:v>222921.09</c:v>
                </c:pt>
                <c:pt idx="66318">
                  <c:v>49587.519999999997</c:v>
                </c:pt>
                <c:pt idx="66319">
                  <c:v>55794.67</c:v>
                </c:pt>
                <c:pt idx="66320">
                  <c:v>58891.21</c:v>
                </c:pt>
                <c:pt idx="66321">
                  <c:v>113974.64</c:v>
                </c:pt>
                <c:pt idx="66322">
                  <c:v>82424.2</c:v>
                </c:pt>
                <c:pt idx="66323">
                  <c:v>56206.01</c:v>
                </c:pt>
                <c:pt idx="66324">
                  <c:v>50974.1</c:v>
                </c:pt>
                <c:pt idx="66325">
                  <c:v>55026.86</c:v>
                </c:pt>
                <c:pt idx="66326">
                  <c:v>44093.48</c:v>
                </c:pt>
                <c:pt idx="66327">
                  <c:v>53632.3</c:v>
                </c:pt>
                <c:pt idx="66328">
                  <c:v>47237.73</c:v>
                </c:pt>
                <c:pt idx="66329">
                  <c:v>43751.55</c:v>
                </c:pt>
                <c:pt idx="66330">
                  <c:v>58056.67</c:v>
                </c:pt>
                <c:pt idx="66331">
                  <c:v>38624.53</c:v>
                </c:pt>
                <c:pt idx="66332">
                  <c:v>45802.97</c:v>
                </c:pt>
                <c:pt idx="66333">
                  <c:v>47846.879999999997</c:v>
                </c:pt>
                <c:pt idx="66334">
                  <c:v>50166.87</c:v>
                </c:pt>
                <c:pt idx="66335">
                  <c:v>41495.24</c:v>
                </c:pt>
                <c:pt idx="66336">
                  <c:v>37374.879999999997</c:v>
                </c:pt>
                <c:pt idx="66337">
                  <c:v>35843.120000000003</c:v>
                </c:pt>
                <c:pt idx="66338">
                  <c:v>33268.269999999997</c:v>
                </c:pt>
                <c:pt idx="66339">
                  <c:v>33042.86</c:v>
                </c:pt>
                <c:pt idx="66340">
                  <c:v>31497.71</c:v>
                </c:pt>
                <c:pt idx="66341">
                  <c:v>28768.28</c:v>
                </c:pt>
                <c:pt idx="66342">
                  <c:v>26832.53</c:v>
                </c:pt>
                <c:pt idx="66343">
                  <c:v>32324.42</c:v>
                </c:pt>
                <c:pt idx="66344">
                  <c:v>37260.400000000001</c:v>
                </c:pt>
                <c:pt idx="66345">
                  <c:v>38664.660000000003</c:v>
                </c:pt>
                <c:pt idx="66346">
                  <c:v>39307.879999999997</c:v>
                </c:pt>
                <c:pt idx="66347">
                  <c:v>39601.300000000003</c:v>
                </c:pt>
                <c:pt idx="66348">
                  <c:v>51635.79</c:v>
                </c:pt>
                <c:pt idx="66349">
                  <c:v>51699.26</c:v>
                </c:pt>
                <c:pt idx="66350">
                  <c:v>40984.050000000003</c:v>
                </c:pt>
                <c:pt idx="66351">
                  <c:v>44919.81</c:v>
                </c:pt>
                <c:pt idx="66352">
                  <c:v>49791.93</c:v>
                </c:pt>
                <c:pt idx="66353">
                  <c:v>47099.32</c:v>
                </c:pt>
                <c:pt idx="66354">
                  <c:v>45011.58</c:v>
                </c:pt>
                <c:pt idx="66355">
                  <c:v>40291.019999999997</c:v>
                </c:pt>
                <c:pt idx="66356">
                  <c:v>33957.54</c:v>
                </c:pt>
                <c:pt idx="66357">
                  <c:v>44585.3</c:v>
                </c:pt>
                <c:pt idx="66358">
                  <c:v>48408.77</c:v>
                </c:pt>
                <c:pt idx="66359">
                  <c:v>47807.13</c:v>
                </c:pt>
                <c:pt idx="66360">
                  <c:v>41184.89</c:v>
                </c:pt>
                <c:pt idx="66361">
                  <c:v>42194.62</c:v>
                </c:pt>
                <c:pt idx="66362">
                  <c:v>42902.78</c:v>
                </c:pt>
                <c:pt idx="66363">
                  <c:v>35449.75</c:v>
                </c:pt>
                <c:pt idx="66364">
                  <c:v>31729.1</c:v>
                </c:pt>
                <c:pt idx="66365">
                  <c:v>34076.17</c:v>
                </c:pt>
                <c:pt idx="66366">
                  <c:v>7329.72</c:v>
                </c:pt>
                <c:pt idx="66367">
                  <c:v>8362.44</c:v>
                </c:pt>
                <c:pt idx="66368">
                  <c:v>6537.31</c:v>
                </c:pt>
                <c:pt idx="66369">
                  <c:v>7331.65</c:v>
                </c:pt>
                <c:pt idx="66370">
                  <c:v>8329.7999999999993</c:v>
                </c:pt>
                <c:pt idx="66371">
                  <c:v>8536.99</c:v>
                </c:pt>
                <c:pt idx="66372">
                  <c:v>7964.65</c:v>
                </c:pt>
                <c:pt idx="66373">
                  <c:v>7655.91</c:v>
                </c:pt>
                <c:pt idx="66374">
                  <c:v>8724.2199999999993</c:v>
                </c:pt>
                <c:pt idx="66375">
                  <c:v>7776.46</c:v>
                </c:pt>
                <c:pt idx="66376">
                  <c:v>8692.36</c:v>
                </c:pt>
                <c:pt idx="66377">
                  <c:v>8928.73</c:v>
                </c:pt>
                <c:pt idx="66378">
                  <c:v>8860.4500000000007</c:v>
                </c:pt>
                <c:pt idx="66379">
                  <c:v>9149.26</c:v>
                </c:pt>
                <c:pt idx="66380">
                  <c:v>8012.16</c:v>
                </c:pt>
                <c:pt idx="66381">
                  <c:v>7268.84</c:v>
                </c:pt>
                <c:pt idx="66382">
                  <c:v>6856.28</c:v>
                </c:pt>
                <c:pt idx="66383">
                  <c:v>8085.7</c:v>
                </c:pt>
                <c:pt idx="66384">
                  <c:v>7354.13</c:v>
                </c:pt>
                <c:pt idx="66385">
                  <c:v>7852.99</c:v>
                </c:pt>
                <c:pt idx="66386">
                  <c:v>8138.06</c:v>
                </c:pt>
                <c:pt idx="66387">
                  <c:v>9531.7199999999993</c:v>
                </c:pt>
                <c:pt idx="66388">
                  <c:v>11956.96</c:v>
                </c:pt>
                <c:pt idx="66389">
                  <c:v>10697.51</c:v>
                </c:pt>
                <c:pt idx="66390">
                  <c:v>10095.49</c:v>
                </c:pt>
                <c:pt idx="66391">
                  <c:v>11702.73</c:v>
                </c:pt>
                <c:pt idx="66392">
                  <c:v>13602.04</c:v>
                </c:pt>
                <c:pt idx="66393">
                  <c:v>10603.95</c:v>
                </c:pt>
                <c:pt idx="66394">
                  <c:v>10795.47</c:v>
                </c:pt>
                <c:pt idx="66395">
                  <c:v>11685.95</c:v>
                </c:pt>
                <c:pt idx="66396">
                  <c:v>12311.05</c:v>
                </c:pt>
                <c:pt idx="66397">
                  <c:v>9431.5300000000007</c:v>
                </c:pt>
                <c:pt idx="66398">
                  <c:v>8114.49</c:v>
                </c:pt>
                <c:pt idx="66399">
                  <c:v>8421.33</c:v>
                </c:pt>
                <c:pt idx="66400">
                  <c:v>8803.4</c:v>
                </c:pt>
                <c:pt idx="66401">
                  <c:v>10205.1</c:v>
                </c:pt>
                <c:pt idx="66402">
                  <c:v>8434.94</c:v>
                </c:pt>
                <c:pt idx="66403">
                  <c:v>8763.19</c:v>
                </c:pt>
                <c:pt idx="66404">
                  <c:v>8175.79</c:v>
                </c:pt>
                <c:pt idx="66405">
                  <c:v>10273.82</c:v>
                </c:pt>
                <c:pt idx="66406">
                  <c:v>10491.82</c:v>
                </c:pt>
                <c:pt idx="66407">
                  <c:v>10202.99</c:v>
                </c:pt>
                <c:pt idx="66408">
                  <c:v>12641.81</c:v>
                </c:pt>
                <c:pt idx="66409">
                  <c:v>8762.9</c:v>
                </c:pt>
                <c:pt idx="66410">
                  <c:v>9659.02</c:v>
                </c:pt>
                <c:pt idx="66411">
                  <c:v>9701.48</c:v>
                </c:pt>
                <c:pt idx="66412">
                  <c:v>10551.51</c:v>
                </c:pt>
                <c:pt idx="66413">
                  <c:v>10452.780000000001</c:v>
                </c:pt>
                <c:pt idx="66414">
                  <c:v>11176.93</c:v>
                </c:pt>
                <c:pt idx="66415">
                  <c:v>9443.8700000000008</c:v>
                </c:pt>
                <c:pt idx="66416">
                  <c:v>8908.4500000000007</c:v>
                </c:pt>
                <c:pt idx="66417">
                  <c:v>8462.99</c:v>
                </c:pt>
                <c:pt idx="66418">
                  <c:v>7891.58</c:v>
                </c:pt>
                <c:pt idx="66419">
                  <c:v>7877.89</c:v>
                </c:pt>
                <c:pt idx="66420">
                  <c:v>6457.04</c:v>
                </c:pt>
                <c:pt idx="66421">
                  <c:v>7933.86</c:v>
                </c:pt>
                <c:pt idx="66422">
                  <c:v>7957.79</c:v>
                </c:pt>
                <c:pt idx="66423">
                  <c:v>7020.61</c:v>
                </c:pt>
                <c:pt idx="66424">
                  <c:v>7880.83</c:v>
                </c:pt>
                <c:pt idx="66425">
                  <c:v>8012.49</c:v>
                </c:pt>
                <c:pt idx="66426">
                  <c:v>7625.56</c:v>
                </c:pt>
                <c:pt idx="66427">
                  <c:v>7833.4</c:v>
                </c:pt>
                <c:pt idx="66428">
                  <c:v>7289.75</c:v>
                </c:pt>
                <c:pt idx="66429">
                  <c:v>8450.92</c:v>
                </c:pt>
                <c:pt idx="66430">
                  <c:v>8409.68</c:v>
                </c:pt>
                <c:pt idx="66431">
                  <c:v>7422.62</c:v>
                </c:pt>
                <c:pt idx="66432">
                  <c:v>7268.39</c:v>
                </c:pt>
                <c:pt idx="66433">
                  <c:v>8138.95</c:v>
                </c:pt>
                <c:pt idx="66434">
                  <c:v>8966.74</c:v>
                </c:pt>
                <c:pt idx="66435">
                  <c:v>9683.01</c:v>
                </c:pt>
                <c:pt idx="66436">
                  <c:v>8055.17</c:v>
                </c:pt>
                <c:pt idx="66437">
                  <c:v>9412.68</c:v>
                </c:pt>
                <c:pt idx="66438">
                  <c:v>9630.69</c:v>
                </c:pt>
                <c:pt idx="66439">
                  <c:v>10861.04</c:v>
                </c:pt>
                <c:pt idx="66440">
                  <c:v>12016.04</c:v>
                </c:pt>
                <c:pt idx="66441">
                  <c:v>9781.7199999999993</c:v>
                </c:pt>
                <c:pt idx="66442">
                  <c:v>10422.49</c:v>
                </c:pt>
                <c:pt idx="66443">
                  <c:v>9933.9599999999991</c:v>
                </c:pt>
                <c:pt idx="66444">
                  <c:v>12009.13</c:v>
                </c:pt>
                <c:pt idx="66445">
                  <c:v>10708.79</c:v>
                </c:pt>
                <c:pt idx="66446">
                  <c:v>11791.55</c:v>
                </c:pt>
                <c:pt idx="66447">
                  <c:v>12415.26</c:v>
                </c:pt>
                <c:pt idx="66448">
                  <c:v>10584.29</c:v>
                </c:pt>
                <c:pt idx="66449">
                  <c:v>10198.82</c:v>
                </c:pt>
                <c:pt idx="66450">
                  <c:v>10189.629999999999</c:v>
                </c:pt>
                <c:pt idx="66451">
                  <c:v>10703.88</c:v>
                </c:pt>
                <c:pt idx="66452">
                  <c:v>9504.85</c:v>
                </c:pt>
                <c:pt idx="66453">
                  <c:v>10912.35</c:v>
                </c:pt>
                <c:pt idx="66454">
                  <c:v>9826.39</c:v>
                </c:pt>
                <c:pt idx="66455">
                  <c:v>9547.93</c:v>
                </c:pt>
                <c:pt idx="66456">
                  <c:v>10043.99</c:v>
                </c:pt>
                <c:pt idx="66457">
                  <c:v>12392.78</c:v>
                </c:pt>
                <c:pt idx="66458">
                  <c:v>11452.84</c:v>
                </c:pt>
                <c:pt idx="66459">
                  <c:v>12767.97</c:v>
                </c:pt>
                <c:pt idx="66460">
                  <c:v>14516.4</c:v>
                </c:pt>
                <c:pt idx="66461">
                  <c:v>11023.96</c:v>
                </c:pt>
                <c:pt idx="66462">
                  <c:v>10591.36</c:v>
                </c:pt>
                <c:pt idx="66463">
                  <c:v>11712.07</c:v>
                </c:pt>
                <c:pt idx="66464">
                  <c:v>13197.58</c:v>
                </c:pt>
                <c:pt idx="66465">
                  <c:v>12751.7</c:v>
                </c:pt>
                <c:pt idx="66466">
                  <c:v>12265.74</c:v>
                </c:pt>
                <c:pt idx="66467">
                  <c:v>11172.57</c:v>
                </c:pt>
                <c:pt idx="66468">
                  <c:v>10528.19</c:v>
                </c:pt>
                <c:pt idx="66469">
                  <c:v>7892.08</c:v>
                </c:pt>
                <c:pt idx="66470">
                  <c:v>9420.99</c:v>
                </c:pt>
                <c:pt idx="66471">
                  <c:v>8653.8700000000008</c:v>
                </c:pt>
                <c:pt idx="66472">
                  <c:v>8662.1299999999992</c:v>
                </c:pt>
                <c:pt idx="66473">
                  <c:v>8857.42</c:v>
                </c:pt>
                <c:pt idx="66474">
                  <c:v>8899.4599999999991</c:v>
                </c:pt>
                <c:pt idx="66475">
                  <c:v>8756.43</c:v>
                </c:pt>
                <c:pt idx="66476">
                  <c:v>10186.75</c:v>
                </c:pt>
                <c:pt idx="66477">
                  <c:v>8846.0300000000007</c:v>
                </c:pt>
                <c:pt idx="66478">
                  <c:v>9147.01</c:v>
                </c:pt>
                <c:pt idx="66479">
                  <c:v>8701.23</c:v>
                </c:pt>
                <c:pt idx="66480">
                  <c:v>9590.94</c:v>
                </c:pt>
                <c:pt idx="66481">
                  <c:v>8902.09</c:v>
                </c:pt>
                <c:pt idx="66482">
                  <c:v>9625.52</c:v>
                </c:pt>
                <c:pt idx="66483">
                  <c:v>9347.5400000000009</c:v>
                </c:pt>
                <c:pt idx="66484">
                  <c:v>8198.89</c:v>
                </c:pt>
                <c:pt idx="66485">
                  <c:v>7456.18</c:v>
                </c:pt>
                <c:pt idx="66486">
                  <c:v>10050.08</c:v>
                </c:pt>
                <c:pt idx="66487">
                  <c:v>10226.719999999999</c:v>
                </c:pt>
                <c:pt idx="66488">
                  <c:v>9850.9</c:v>
                </c:pt>
                <c:pt idx="66489">
                  <c:v>10346.43</c:v>
                </c:pt>
                <c:pt idx="66490">
                  <c:v>10139.36</c:v>
                </c:pt>
                <c:pt idx="66491">
                  <c:v>12546.59</c:v>
                </c:pt>
                <c:pt idx="66492">
                  <c:v>12815.88</c:v>
                </c:pt>
                <c:pt idx="66493">
                  <c:v>12243.45</c:v>
                </c:pt>
                <c:pt idx="66494">
                  <c:v>10973.97</c:v>
                </c:pt>
                <c:pt idx="66495">
                  <c:v>11219.62</c:v>
                </c:pt>
                <c:pt idx="66496">
                  <c:v>12472.82</c:v>
                </c:pt>
                <c:pt idx="66497">
                  <c:v>12844.75</c:v>
                </c:pt>
                <c:pt idx="66498">
                  <c:v>11973.55</c:v>
                </c:pt>
                <c:pt idx="66499">
                  <c:v>12794.45</c:v>
                </c:pt>
                <c:pt idx="66500">
                  <c:v>10279.57</c:v>
                </c:pt>
                <c:pt idx="66501">
                  <c:v>11516.07</c:v>
                </c:pt>
                <c:pt idx="66502">
                  <c:v>10184.75</c:v>
                </c:pt>
                <c:pt idx="66503">
                  <c:v>9733.98</c:v>
                </c:pt>
                <c:pt idx="66504">
                  <c:v>10316.86</c:v>
                </c:pt>
                <c:pt idx="66505">
                  <c:v>10834.05</c:v>
                </c:pt>
                <c:pt idx="66506">
                  <c:v>9487.2999999999993</c:v>
                </c:pt>
                <c:pt idx="66507">
                  <c:v>9748.2099999999991</c:v>
                </c:pt>
                <c:pt idx="66508">
                  <c:v>8521.39</c:v>
                </c:pt>
                <c:pt idx="66509">
                  <c:v>677</c:v>
                </c:pt>
                <c:pt idx="66510">
                  <c:v>100</c:v>
                </c:pt>
                <c:pt idx="66511">
                  <c:v>198</c:v>
                </c:pt>
                <c:pt idx="66512">
                  <c:v>198</c:v>
                </c:pt>
                <c:pt idx="66513">
                  <c:v>12</c:v>
                </c:pt>
                <c:pt idx="66514">
                  <c:v>5615.37</c:v>
                </c:pt>
                <c:pt idx="66515">
                  <c:v>6293.57</c:v>
                </c:pt>
                <c:pt idx="66516">
                  <c:v>5627.11</c:v>
                </c:pt>
                <c:pt idx="66517">
                  <c:v>5184.07</c:v>
                </c:pt>
                <c:pt idx="66518">
                  <c:v>5437.78</c:v>
                </c:pt>
                <c:pt idx="66519">
                  <c:v>5566.61</c:v>
                </c:pt>
                <c:pt idx="66520">
                  <c:v>7076.34</c:v>
                </c:pt>
                <c:pt idx="66521">
                  <c:v>6512.07</c:v>
                </c:pt>
                <c:pt idx="66522">
                  <c:v>6052.15</c:v>
                </c:pt>
                <c:pt idx="66523">
                  <c:v>5060.58</c:v>
                </c:pt>
                <c:pt idx="66524">
                  <c:v>4319.01</c:v>
                </c:pt>
                <c:pt idx="66525">
                  <c:v>4038.18</c:v>
                </c:pt>
                <c:pt idx="66526">
                  <c:v>4707.29</c:v>
                </c:pt>
                <c:pt idx="66527">
                  <c:v>4866.95</c:v>
                </c:pt>
                <c:pt idx="66528">
                  <c:v>4303.0600000000004</c:v>
                </c:pt>
                <c:pt idx="66529">
                  <c:v>4938.45</c:v>
                </c:pt>
                <c:pt idx="66530">
                  <c:v>4864.28</c:v>
                </c:pt>
                <c:pt idx="66531">
                  <c:v>5952.94</c:v>
                </c:pt>
                <c:pt idx="66532">
                  <c:v>4696.26</c:v>
                </c:pt>
                <c:pt idx="66533">
                  <c:v>5024.03</c:v>
                </c:pt>
                <c:pt idx="66534">
                  <c:v>5780.84</c:v>
                </c:pt>
                <c:pt idx="66535">
                  <c:v>5609.85</c:v>
                </c:pt>
                <c:pt idx="66536">
                  <c:v>7275.82</c:v>
                </c:pt>
                <c:pt idx="66537">
                  <c:v>6406.25</c:v>
                </c:pt>
                <c:pt idx="66538">
                  <c:v>6767.39</c:v>
                </c:pt>
                <c:pt idx="66539">
                  <c:v>6998.31</c:v>
                </c:pt>
                <c:pt idx="66540">
                  <c:v>7425.44</c:v>
                </c:pt>
                <c:pt idx="66541">
                  <c:v>7518.85</c:v>
                </c:pt>
                <c:pt idx="66542">
                  <c:v>6483.46</c:v>
                </c:pt>
                <c:pt idx="66543">
                  <c:v>5982.72</c:v>
                </c:pt>
                <c:pt idx="66544">
                  <c:v>7015.81</c:v>
                </c:pt>
                <c:pt idx="66545">
                  <c:v>5795.06</c:v>
                </c:pt>
                <c:pt idx="66546">
                  <c:v>5903.49</c:v>
                </c:pt>
                <c:pt idx="66547">
                  <c:v>5639.86</c:v>
                </c:pt>
                <c:pt idx="66548">
                  <c:v>5363.31</c:v>
                </c:pt>
                <c:pt idx="66549">
                  <c:v>5243.58</c:v>
                </c:pt>
                <c:pt idx="66550">
                  <c:v>4327.9399999999996</c:v>
                </c:pt>
                <c:pt idx="66551">
                  <c:v>4718.7299999999996</c:v>
                </c:pt>
                <c:pt idx="66552">
                  <c:v>4078.8</c:v>
                </c:pt>
                <c:pt idx="66553">
                  <c:v>4830.2</c:v>
                </c:pt>
                <c:pt idx="66554">
                  <c:v>4514.34</c:v>
                </c:pt>
                <c:pt idx="66555">
                  <c:v>5335.13</c:v>
                </c:pt>
                <c:pt idx="66556">
                  <c:v>6150.68</c:v>
                </c:pt>
                <c:pt idx="66557">
                  <c:v>4958.1099999999997</c:v>
                </c:pt>
                <c:pt idx="66558">
                  <c:v>5671</c:v>
                </c:pt>
                <c:pt idx="66559">
                  <c:v>6056.54</c:v>
                </c:pt>
                <c:pt idx="66560">
                  <c:v>8273.89</c:v>
                </c:pt>
                <c:pt idx="66561">
                  <c:v>7303.38</c:v>
                </c:pt>
                <c:pt idx="66562">
                  <c:v>6340.68</c:v>
                </c:pt>
                <c:pt idx="66563">
                  <c:v>5772.16</c:v>
                </c:pt>
                <c:pt idx="66564">
                  <c:v>5593.02</c:v>
                </c:pt>
                <c:pt idx="66565">
                  <c:v>5378.29</c:v>
                </c:pt>
                <c:pt idx="66566">
                  <c:v>5513.13</c:v>
                </c:pt>
                <c:pt idx="66567">
                  <c:v>5906.94</c:v>
                </c:pt>
                <c:pt idx="66568">
                  <c:v>6392.71</c:v>
                </c:pt>
                <c:pt idx="66569">
                  <c:v>5930.09</c:v>
                </c:pt>
                <c:pt idx="66570">
                  <c:v>6339.62</c:v>
                </c:pt>
                <c:pt idx="66571">
                  <c:v>6253.9</c:v>
                </c:pt>
                <c:pt idx="66572">
                  <c:v>6218.46</c:v>
                </c:pt>
                <c:pt idx="66573">
                  <c:v>7117.06</c:v>
                </c:pt>
                <c:pt idx="66574">
                  <c:v>6026.25</c:v>
                </c:pt>
                <c:pt idx="66575">
                  <c:v>5754.39</c:v>
                </c:pt>
                <c:pt idx="66576">
                  <c:v>4375.1899999999996</c:v>
                </c:pt>
                <c:pt idx="66577">
                  <c:v>5139.46</c:v>
                </c:pt>
                <c:pt idx="66578">
                  <c:v>4481.13</c:v>
                </c:pt>
                <c:pt idx="66579">
                  <c:v>4770.63</c:v>
                </c:pt>
                <c:pt idx="66580">
                  <c:v>4267.3100000000004</c:v>
                </c:pt>
                <c:pt idx="66581">
                  <c:v>4773.03</c:v>
                </c:pt>
                <c:pt idx="66582">
                  <c:v>5327.58</c:v>
                </c:pt>
                <c:pt idx="66583">
                  <c:v>6323.33</c:v>
                </c:pt>
                <c:pt idx="66584">
                  <c:v>5703.52</c:v>
                </c:pt>
                <c:pt idx="66585">
                  <c:v>5407.47</c:v>
                </c:pt>
                <c:pt idx="66586">
                  <c:v>6590.38</c:v>
                </c:pt>
                <c:pt idx="66587">
                  <c:v>7390.13</c:v>
                </c:pt>
                <c:pt idx="66588">
                  <c:v>8507.17</c:v>
                </c:pt>
                <c:pt idx="66589">
                  <c:v>6679.78</c:v>
                </c:pt>
                <c:pt idx="66590">
                  <c:v>7621.62</c:v>
                </c:pt>
                <c:pt idx="66591">
                  <c:v>7261.47</c:v>
                </c:pt>
                <c:pt idx="66592">
                  <c:v>7763.31</c:v>
                </c:pt>
                <c:pt idx="66593">
                  <c:v>7318.86</c:v>
                </c:pt>
                <c:pt idx="66594">
                  <c:v>6145.54</c:v>
                </c:pt>
                <c:pt idx="66595">
                  <c:v>6513.35</c:v>
                </c:pt>
                <c:pt idx="66596">
                  <c:v>5711.25</c:v>
                </c:pt>
                <c:pt idx="66597">
                  <c:v>6251.99</c:v>
                </c:pt>
                <c:pt idx="66598">
                  <c:v>5319.87</c:v>
                </c:pt>
                <c:pt idx="66599">
                  <c:v>5571.42</c:v>
                </c:pt>
                <c:pt idx="66600">
                  <c:v>4794.22</c:v>
                </c:pt>
                <c:pt idx="66601">
                  <c:v>4894.9799999999996</c:v>
                </c:pt>
                <c:pt idx="66602">
                  <c:v>4678.01</c:v>
                </c:pt>
                <c:pt idx="66603">
                  <c:v>5173.76</c:v>
                </c:pt>
                <c:pt idx="66604">
                  <c:v>4655.2299999999996</c:v>
                </c:pt>
                <c:pt idx="66605">
                  <c:v>4943.3900000000003</c:v>
                </c:pt>
                <c:pt idx="66606">
                  <c:v>4833.6499999999996</c:v>
                </c:pt>
                <c:pt idx="66607">
                  <c:v>4917.49</c:v>
                </c:pt>
                <c:pt idx="66608">
                  <c:v>7948.11</c:v>
                </c:pt>
                <c:pt idx="66609">
                  <c:v>5425.69</c:v>
                </c:pt>
                <c:pt idx="66610">
                  <c:v>5093.82</c:v>
                </c:pt>
                <c:pt idx="66611">
                  <c:v>6980.17</c:v>
                </c:pt>
                <c:pt idx="66612">
                  <c:v>8510.23</c:v>
                </c:pt>
                <c:pt idx="66613">
                  <c:v>8019.07</c:v>
                </c:pt>
                <c:pt idx="66614">
                  <c:v>7596.16</c:v>
                </c:pt>
                <c:pt idx="66615">
                  <c:v>5257.98</c:v>
                </c:pt>
                <c:pt idx="66616">
                  <c:v>5539.37</c:v>
                </c:pt>
                <c:pt idx="66617">
                  <c:v>5604.49</c:v>
                </c:pt>
                <c:pt idx="66618">
                  <c:v>6040.6</c:v>
                </c:pt>
                <c:pt idx="66619">
                  <c:v>5421.83</c:v>
                </c:pt>
                <c:pt idx="66620">
                  <c:v>5509.01</c:v>
                </c:pt>
                <c:pt idx="66621">
                  <c:v>5908.2</c:v>
                </c:pt>
                <c:pt idx="66622">
                  <c:v>6223.09</c:v>
                </c:pt>
                <c:pt idx="66623">
                  <c:v>5358.79</c:v>
                </c:pt>
                <c:pt idx="66624">
                  <c:v>6409.06</c:v>
                </c:pt>
                <c:pt idx="66625">
                  <c:v>6882.59</c:v>
                </c:pt>
                <c:pt idx="66626">
                  <c:v>5964.7</c:v>
                </c:pt>
                <c:pt idx="66627">
                  <c:v>6520.95</c:v>
                </c:pt>
                <c:pt idx="66628">
                  <c:v>5975.78</c:v>
                </c:pt>
                <c:pt idx="66629">
                  <c:v>5433.43</c:v>
                </c:pt>
                <c:pt idx="66630">
                  <c:v>4037.66</c:v>
                </c:pt>
                <c:pt idx="66631">
                  <c:v>3827.99</c:v>
                </c:pt>
                <c:pt idx="66632">
                  <c:v>4377.1400000000003</c:v>
                </c:pt>
                <c:pt idx="66633">
                  <c:v>5738.88</c:v>
                </c:pt>
                <c:pt idx="66634">
                  <c:v>4850.7</c:v>
                </c:pt>
                <c:pt idx="66635">
                  <c:v>5511.19</c:v>
                </c:pt>
                <c:pt idx="66636">
                  <c:v>5892.18</c:v>
                </c:pt>
                <c:pt idx="66637">
                  <c:v>5255.21</c:v>
                </c:pt>
                <c:pt idx="66638">
                  <c:v>6874.05</c:v>
                </c:pt>
                <c:pt idx="66639">
                  <c:v>6987.63</c:v>
                </c:pt>
                <c:pt idx="66640">
                  <c:v>8016.06</c:v>
                </c:pt>
                <c:pt idx="66641">
                  <c:v>7515.75</c:v>
                </c:pt>
                <c:pt idx="66642">
                  <c:v>6979.75</c:v>
                </c:pt>
                <c:pt idx="66643">
                  <c:v>7029.81</c:v>
                </c:pt>
                <c:pt idx="66644">
                  <c:v>7221.54</c:v>
                </c:pt>
                <c:pt idx="66645">
                  <c:v>7243.21</c:v>
                </c:pt>
                <c:pt idx="66646">
                  <c:v>6089.35</c:v>
                </c:pt>
                <c:pt idx="66647">
                  <c:v>5311.55</c:v>
                </c:pt>
                <c:pt idx="66648">
                  <c:v>6737.36</c:v>
                </c:pt>
                <c:pt idx="66649">
                  <c:v>6092.07</c:v>
                </c:pt>
                <c:pt idx="66650">
                  <c:v>5890.08</c:v>
                </c:pt>
                <c:pt idx="66651">
                  <c:v>5101.45</c:v>
                </c:pt>
                <c:pt idx="66652">
                  <c:v>5505.46</c:v>
                </c:pt>
                <c:pt idx="66653">
                  <c:v>5131.57</c:v>
                </c:pt>
                <c:pt idx="66654">
                  <c:v>4827.76</c:v>
                </c:pt>
                <c:pt idx="66655">
                  <c:v>4393.8900000000003</c:v>
                </c:pt>
                <c:pt idx="66656">
                  <c:v>5268.23</c:v>
                </c:pt>
                <c:pt idx="66657">
                  <c:v>90</c:v>
                </c:pt>
                <c:pt idx="66658">
                  <c:v>52.52</c:v>
                </c:pt>
                <c:pt idx="66659">
                  <c:v>60</c:v>
                </c:pt>
                <c:pt idx="66660">
                  <c:v>52.76</c:v>
                </c:pt>
                <c:pt idx="66661">
                  <c:v>12.5</c:v>
                </c:pt>
                <c:pt idx="66662">
                  <c:v>2.5</c:v>
                </c:pt>
                <c:pt idx="66663">
                  <c:v>22.88</c:v>
                </c:pt>
                <c:pt idx="66664">
                  <c:v>69.14</c:v>
                </c:pt>
                <c:pt idx="66665">
                  <c:v>38.32</c:v>
                </c:pt>
                <c:pt idx="66666">
                  <c:v>32.380000000000003</c:v>
                </c:pt>
                <c:pt idx="66667">
                  <c:v>15.92</c:v>
                </c:pt>
                <c:pt idx="66668">
                  <c:v>7.96</c:v>
                </c:pt>
                <c:pt idx="66669">
                  <c:v>23.88</c:v>
                </c:pt>
                <c:pt idx="66670">
                  <c:v>15.92</c:v>
                </c:pt>
                <c:pt idx="66671">
                  <c:v>67.66</c:v>
                </c:pt>
                <c:pt idx="66672">
                  <c:v>95.52</c:v>
                </c:pt>
                <c:pt idx="66673">
                  <c:v>31.84</c:v>
                </c:pt>
                <c:pt idx="66674">
                  <c:v>3.98</c:v>
                </c:pt>
                <c:pt idx="66675">
                  <c:v>63.92</c:v>
                </c:pt>
                <c:pt idx="66676">
                  <c:v>149.61000000000001</c:v>
                </c:pt>
                <c:pt idx="66677">
                  <c:v>356.64</c:v>
                </c:pt>
                <c:pt idx="66678">
                  <c:v>139.34</c:v>
                </c:pt>
                <c:pt idx="66679">
                  <c:v>154.62</c:v>
                </c:pt>
                <c:pt idx="66680">
                  <c:v>267.74</c:v>
                </c:pt>
                <c:pt idx="66681">
                  <c:v>316.44</c:v>
                </c:pt>
                <c:pt idx="66682">
                  <c:v>403.42</c:v>
                </c:pt>
                <c:pt idx="66683">
                  <c:v>398.98</c:v>
                </c:pt>
                <c:pt idx="66684">
                  <c:v>434.96</c:v>
                </c:pt>
                <c:pt idx="66685">
                  <c:v>389.52</c:v>
                </c:pt>
                <c:pt idx="66686">
                  <c:v>358.82</c:v>
                </c:pt>
                <c:pt idx="66687">
                  <c:v>277.8</c:v>
                </c:pt>
                <c:pt idx="66688">
                  <c:v>319.74</c:v>
                </c:pt>
                <c:pt idx="66689">
                  <c:v>217.4</c:v>
                </c:pt>
                <c:pt idx="66690">
                  <c:v>307.83999999999997</c:v>
                </c:pt>
                <c:pt idx="66691">
                  <c:v>351.92</c:v>
                </c:pt>
                <c:pt idx="66692">
                  <c:v>306.3</c:v>
                </c:pt>
                <c:pt idx="66693">
                  <c:v>288.98</c:v>
                </c:pt>
                <c:pt idx="66694">
                  <c:v>307.92</c:v>
                </c:pt>
                <c:pt idx="66695">
                  <c:v>473.3</c:v>
                </c:pt>
                <c:pt idx="66696">
                  <c:v>595.36</c:v>
                </c:pt>
                <c:pt idx="66697">
                  <c:v>1132.8</c:v>
                </c:pt>
                <c:pt idx="66698">
                  <c:v>1046.68</c:v>
                </c:pt>
                <c:pt idx="66699">
                  <c:v>750.18</c:v>
                </c:pt>
                <c:pt idx="66700">
                  <c:v>843.3</c:v>
                </c:pt>
                <c:pt idx="66701">
                  <c:v>644.32000000000005</c:v>
                </c:pt>
                <c:pt idx="66702">
                  <c:v>680.8</c:v>
                </c:pt>
                <c:pt idx="66703">
                  <c:v>626.76</c:v>
                </c:pt>
                <c:pt idx="66704">
                  <c:v>625.72</c:v>
                </c:pt>
                <c:pt idx="66705">
                  <c:v>597.17999999999995</c:v>
                </c:pt>
                <c:pt idx="66706">
                  <c:v>679.92</c:v>
                </c:pt>
                <c:pt idx="66707">
                  <c:v>839.66</c:v>
                </c:pt>
                <c:pt idx="66708">
                  <c:v>572.86</c:v>
                </c:pt>
                <c:pt idx="66709">
                  <c:v>506.74</c:v>
                </c:pt>
                <c:pt idx="66710">
                  <c:v>489.16</c:v>
                </c:pt>
                <c:pt idx="66711">
                  <c:v>380.2</c:v>
                </c:pt>
                <c:pt idx="66712">
                  <c:v>508.68</c:v>
                </c:pt>
                <c:pt idx="66713">
                  <c:v>367.3</c:v>
                </c:pt>
                <c:pt idx="66714">
                  <c:v>310.32</c:v>
                </c:pt>
                <c:pt idx="66715">
                  <c:v>460.44</c:v>
                </c:pt>
                <c:pt idx="66716">
                  <c:v>409.9</c:v>
                </c:pt>
                <c:pt idx="66717">
                  <c:v>558.54</c:v>
                </c:pt>
                <c:pt idx="66718">
                  <c:v>383.56</c:v>
                </c:pt>
                <c:pt idx="66719">
                  <c:v>557.9</c:v>
                </c:pt>
                <c:pt idx="66720">
                  <c:v>514.91999999999996</c:v>
                </c:pt>
                <c:pt idx="66721">
                  <c:v>626.21</c:v>
                </c:pt>
                <c:pt idx="66722">
                  <c:v>740.57</c:v>
                </c:pt>
                <c:pt idx="66723">
                  <c:v>709.43</c:v>
                </c:pt>
                <c:pt idx="66724">
                  <c:v>601.20000000000005</c:v>
                </c:pt>
                <c:pt idx="66725">
                  <c:v>760.44</c:v>
                </c:pt>
                <c:pt idx="66726">
                  <c:v>665.03</c:v>
                </c:pt>
                <c:pt idx="66727">
                  <c:v>748.66</c:v>
                </c:pt>
                <c:pt idx="66728">
                  <c:v>434.93</c:v>
                </c:pt>
                <c:pt idx="66729">
                  <c:v>442.46</c:v>
                </c:pt>
                <c:pt idx="66730">
                  <c:v>579.83000000000004</c:v>
                </c:pt>
                <c:pt idx="66731">
                  <c:v>433.26</c:v>
                </c:pt>
                <c:pt idx="66732">
                  <c:v>522.88</c:v>
                </c:pt>
                <c:pt idx="66733">
                  <c:v>586.9</c:v>
                </c:pt>
                <c:pt idx="66734">
                  <c:v>554.98</c:v>
                </c:pt>
                <c:pt idx="66735">
                  <c:v>503.47</c:v>
                </c:pt>
                <c:pt idx="66736">
                  <c:v>535.74</c:v>
                </c:pt>
                <c:pt idx="66737">
                  <c:v>471.84</c:v>
                </c:pt>
                <c:pt idx="66738">
                  <c:v>326.95</c:v>
                </c:pt>
                <c:pt idx="66739">
                  <c:v>342.62</c:v>
                </c:pt>
                <c:pt idx="66740">
                  <c:v>439.02</c:v>
                </c:pt>
                <c:pt idx="66741">
                  <c:v>462.38</c:v>
                </c:pt>
                <c:pt idx="66742">
                  <c:v>523.34</c:v>
                </c:pt>
                <c:pt idx="66743">
                  <c:v>544.05999999999995</c:v>
                </c:pt>
                <c:pt idx="66744">
                  <c:v>392.02</c:v>
                </c:pt>
                <c:pt idx="66745">
                  <c:v>538.73</c:v>
                </c:pt>
                <c:pt idx="66746">
                  <c:v>642.36</c:v>
                </c:pt>
                <c:pt idx="66747">
                  <c:v>803.19</c:v>
                </c:pt>
                <c:pt idx="66748">
                  <c:v>756.03</c:v>
                </c:pt>
                <c:pt idx="66749">
                  <c:v>817.56</c:v>
                </c:pt>
                <c:pt idx="66750">
                  <c:v>599.24</c:v>
                </c:pt>
                <c:pt idx="66751">
                  <c:v>526.28</c:v>
                </c:pt>
                <c:pt idx="66752">
                  <c:v>587.20000000000005</c:v>
                </c:pt>
                <c:pt idx="66753">
                  <c:v>615.88</c:v>
                </c:pt>
                <c:pt idx="66754">
                  <c:v>573.98</c:v>
                </c:pt>
                <c:pt idx="66755">
                  <c:v>619.36</c:v>
                </c:pt>
                <c:pt idx="66756">
                  <c:v>741.61</c:v>
                </c:pt>
                <c:pt idx="66757">
                  <c:v>528.76</c:v>
                </c:pt>
                <c:pt idx="66758">
                  <c:v>550.41999999999996</c:v>
                </c:pt>
                <c:pt idx="66759">
                  <c:v>859.21</c:v>
                </c:pt>
                <c:pt idx="66760">
                  <c:v>636.01</c:v>
                </c:pt>
                <c:pt idx="66761">
                  <c:v>432.77</c:v>
                </c:pt>
                <c:pt idx="66762">
                  <c:v>215.55</c:v>
                </c:pt>
                <c:pt idx="66763">
                  <c:v>330.51</c:v>
                </c:pt>
                <c:pt idx="66764">
                  <c:v>377.85</c:v>
                </c:pt>
                <c:pt idx="66765">
                  <c:v>404.54</c:v>
                </c:pt>
                <c:pt idx="66766">
                  <c:v>276.33</c:v>
                </c:pt>
                <c:pt idx="66767">
                  <c:v>412.75</c:v>
                </c:pt>
                <c:pt idx="66768">
                  <c:v>385.81</c:v>
                </c:pt>
                <c:pt idx="66769">
                  <c:v>339.91</c:v>
                </c:pt>
                <c:pt idx="66770">
                  <c:v>778.61</c:v>
                </c:pt>
                <c:pt idx="66771">
                  <c:v>443.4</c:v>
                </c:pt>
                <c:pt idx="66772">
                  <c:v>745.3</c:v>
                </c:pt>
                <c:pt idx="66773">
                  <c:v>436.48</c:v>
                </c:pt>
                <c:pt idx="66774">
                  <c:v>617.54999999999995</c:v>
                </c:pt>
                <c:pt idx="66775">
                  <c:v>740.08</c:v>
                </c:pt>
                <c:pt idx="66776">
                  <c:v>-3.24</c:v>
                </c:pt>
                <c:pt idx="66777">
                  <c:v>632.94000000000005</c:v>
                </c:pt>
                <c:pt idx="66778">
                  <c:v>713.4</c:v>
                </c:pt>
                <c:pt idx="66779">
                  <c:v>271.49</c:v>
                </c:pt>
                <c:pt idx="66780">
                  <c:v>684.52</c:v>
                </c:pt>
                <c:pt idx="66781">
                  <c:v>627.20000000000005</c:v>
                </c:pt>
                <c:pt idx="66782">
                  <c:v>764.93</c:v>
                </c:pt>
                <c:pt idx="66783">
                  <c:v>649.82000000000005</c:v>
                </c:pt>
                <c:pt idx="66784">
                  <c:v>817.05</c:v>
                </c:pt>
                <c:pt idx="66785">
                  <c:v>853.96</c:v>
                </c:pt>
                <c:pt idx="66786">
                  <c:v>512.79</c:v>
                </c:pt>
                <c:pt idx="66787">
                  <c:v>492.61</c:v>
                </c:pt>
                <c:pt idx="66788">
                  <c:v>385.36</c:v>
                </c:pt>
                <c:pt idx="66789">
                  <c:v>290.02</c:v>
                </c:pt>
                <c:pt idx="66790">
                  <c:v>440.69</c:v>
                </c:pt>
                <c:pt idx="66791">
                  <c:v>361.38</c:v>
                </c:pt>
                <c:pt idx="66792">
                  <c:v>5977.05</c:v>
                </c:pt>
                <c:pt idx="66793">
                  <c:v>6352.36</c:v>
                </c:pt>
                <c:pt idx="66794">
                  <c:v>5804.19</c:v>
                </c:pt>
                <c:pt idx="66795">
                  <c:v>5944</c:v>
                </c:pt>
                <c:pt idx="66796">
                  <c:v>5677.14</c:v>
                </c:pt>
                <c:pt idx="66797">
                  <c:v>6063.99</c:v>
                </c:pt>
                <c:pt idx="66798">
                  <c:v>7559.21</c:v>
                </c:pt>
                <c:pt idx="66799">
                  <c:v>6014.17</c:v>
                </c:pt>
                <c:pt idx="66800">
                  <c:v>6537.82</c:v>
                </c:pt>
                <c:pt idx="66801">
                  <c:v>5276.13</c:v>
                </c:pt>
                <c:pt idx="66802">
                  <c:v>4075.21</c:v>
                </c:pt>
                <c:pt idx="66803">
                  <c:v>4368.8100000000004</c:v>
                </c:pt>
                <c:pt idx="66804">
                  <c:v>4220.54</c:v>
                </c:pt>
                <c:pt idx="66805">
                  <c:v>4049.75</c:v>
                </c:pt>
                <c:pt idx="66806">
                  <c:v>3847.95</c:v>
                </c:pt>
                <c:pt idx="66807">
                  <c:v>4447.4399999999996</c:v>
                </c:pt>
                <c:pt idx="66808">
                  <c:v>4359.74</c:v>
                </c:pt>
                <c:pt idx="66809">
                  <c:v>4407.79</c:v>
                </c:pt>
                <c:pt idx="66810">
                  <c:v>3992.61</c:v>
                </c:pt>
                <c:pt idx="66811">
                  <c:v>4614.42</c:v>
                </c:pt>
                <c:pt idx="66812">
                  <c:v>5215.6000000000004</c:v>
                </c:pt>
                <c:pt idx="66813">
                  <c:v>6177.25</c:v>
                </c:pt>
                <c:pt idx="66814">
                  <c:v>6060.95</c:v>
                </c:pt>
                <c:pt idx="66815">
                  <c:v>5776.35</c:v>
                </c:pt>
                <c:pt idx="66816">
                  <c:v>5842.09</c:v>
                </c:pt>
                <c:pt idx="66817">
                  <c:v>6203.65</c:v>
                </c:pt>
                <c:pt idx="66818">
                  <c:v>7109.42</c:v>
                </c:pt>
                <c:pt idx="66819">
                  <c:v>6239</c:v>
                </c:pt>
                <c:pt idx="66820">
                  <c:v>5805.39</c:v>
                </c:pt>
                <c:pt idx="66821">
                  <c:v>5369.88</c:v>
                </c:pt>
                <c:pt idx="66822">
                  <c:v>5969.21</c:v>
                </c:pt>
                <c:pt idx="66823">
                  <c:v>5624.07</c:v>
                </c:pt>
                <c:pt idx="66824">
                  <c:v>4954.26</c:v>
                </c:pt>
                <c:pt idx="66825">
                  <c:v>4762.1499999999996</c:v>
                </c:pt>
                <c:pt idx="66826">
                  <c:v>4407.6400000000003</c:v>
                </c:pt>
                <c:pt idx="66827">
                  <c:v>4523.8</c:v>
                </c:pt>
                <c:pt idx="66828">
                  <c:v>4716.8599999999997</c:v>
                </c:pt>
                <c:pt idx="66829">
                  <c:v>4689.78</c:v>
                </c:pt>
                <c:pt idx="66830">
                  <c:v>4429.25</c:v>
                </c:pt>
                <c:pt idx="66831">
                  <c:v>4778.0200000000004</c:v>
                </c:pt>
                <c:pt idx="66832">
                  <c:v>4914.1000000000004</c:v>
                </c:pt>
                <c:pt idx="66833">
                  <c:v>5339.77</c:v>
                </c:pt>
                <c:pt idx="66834">
                  <c:v>6039.74</c:v>
                </c:pt>
                <c:pt idx="66835">
                  <c:v>5681.33</c:v>
                </c:pt>
                <c:pt idx="66836">
                  <c:v>6405.54</c:v>
                </c:pt>
                <c:pt idx="66837">
                  <c:v>6377.6</c:v>
                </c:pt>
                <c:pt idx="66838">
                  <c:v>8320.09</c:v>
                </c:pt>
                <c:pt idx="66839">
                  <c:v>8028.23</c:v>
                </c:pt>
                <c:pt idx="66840">
                  <c:v>9500.36</c:v>
                </c:pt>
                <c:pt idx="66841">
                  <c:v>7277.7</c:v>
                </c:pt>
                <c:pt idx="66842">
                  <c:v>6351.61</c:v>
                </c:pt>
                <c:pt idx="66843">
                  <c:v>6441.24</c:v>
                </c:pt>
                <c:pt idx="66844">
                  <c:v>6399.05</c:v>
                </c:pt>
                <c:pt idx="66845">
                  <c:v>6782.53</c:v>
                </c:pt>
                <c:pt idx="66846">
                  <c:v>7178.42</c:v>
                </c:pt>
                <c:pt idx="66847">
                  <c:v>6883.29</c:v>
                </c:pt>
                <c:pt idx="66848">
                  <c:v>6698.94</c:v>
                </c:pt>
                <c:pt idx="66849">
                  <c:v>7045.7</c:v>
                </c:pt>
                <c:pt idx="66850">
                  <c:v>8603.34</c:v>
                </c:pt>
                <c:pt idx="66851">
                  <c:v>6669.72</c:v>
                </c:pt>
                <c:pt idx="66852">
                  <c:v>6481.36</c:v>
                </c:pt>
                <c:pt idx="66853">
                  <c:v>6271.48</c:v>
                </c:pt>
                <c:pt idx="66854">
                  <c:v>5364.43</c:v>
                </c:pt>
                <c:pt idx="66855">
                  <c:v>5715.57</c:v>
                </c:pt>
                <c:pt idx="66856">
                  <c:v>5051.7299999999996</c:v>
                </c:pt>
                <c:pt idx="66857">
                  <c:v>4757.5600000000004</c:v>
                </c:pt>
                <c:pt idx="66858">
                  <c:v>4963.58</c:v>
                </c:pt>
                <c:pt idx="66859">
                  <c:v>5300.23</c:v>
                </c:pt>
                <c:pt idx="66860">
                  <c:v>5527.24</c:v>
                </c:pt>
                <c:pt idx="66861">
                  <c:v>5766.31</c:v>
                </c:pt>
                <c:pt idx="66862">
                  <c:v>6446.35</c:v>
                </c:pt>
                <c:pt idx="66863">
                  <c:v>6608.17</c:v>
                </c:pt>
                <c:pt idx="66864">
                  <c:v>6898.83</c:v>
                </c:pt>
                <c:pt idx="66865">
                  <c:v>7854.59</c:v>
                </c:pt>
                <c:pt idx="66866">
                  <c:v>8191.26</c:v>
                </c:pt>
                <c:pt idx="66867">
                  <c:v>7414.98</c:v>
                </c:pt>
                <c:pt idx="66868">
                  <c:v>7535.62</c:v>
                </c:pt>
                <c:pt idx="66869">
                  <c:v>7324.08</c:v>
                </c:pt>
                <c:pt idx="66870">
                  <c:v>8205.69</c:v>
                </c:pt>
                <c:pt idx="66871">
                  <c:v>7785.03</c:v>
                </c:pt>
                <c:pt idx="66872">
                  <c:v>7443.7</c:v>
                </c:pt>
                <c:pt idx="66873">
                  <c:v>7127.41</c:v>
                </c:pt>
                <c:pt idx="66874">
                  <c:v>6160.08</c:v>
                </c:pt>
                <c:pt idx="66875">
                  <c:v>6633.2</c:v>
                </c:pt>
                <c:pt idx="66876">
                  <c:v>6274.09</c:v>
                </c:pt>
                <c:pt idx="66877">
                  <c:v>6117.11</c:v>
                </c:pt>
                <c:pt idx="66878">
                  <c:v>5620.94</c:v>
                </c:pt>
                <c:pt idx="66879">
                  <c:v>6263.15</c:v>
                </c:pt>
                <c:pt idx="66880">
                  <c:v>5752.04</c:v>
                </c:pt>
                <c:pt idx="66881">
                  <c:v>5838.68</c:v>
                </c:pt>
                <c:pt idx="66882">
                  <c:v>5566.21</c:v>
                </c:pt>
                <c:pt idx="66883">
                  <c:v>6396.55</c:v>
                </c:pt>
                <c:pt idx="66884">
                  <c:v>6203.18</c:v>
                </c:pt>
                <c:pt idx="66885">
                  <c:v>5838.77</c:v>
                </c:pt>
                <c:pt idx="66886">
                  <c:v>7429.32</c:v>
                </c:pt>
                <c:pt idx="66887">
                  <c:v>6671.9</c:v>
                </c:pt>
                <c:pt idx="66888">
                  <c:v>7628.34</c:v>
                </c:pt>
                <c:pt idx="66889">
                  <c:v>8061.95</c:v>
                </c:pt>
                <c:pt idx="66890">
                  <c:v>9939.35</c:v>
                </c:pt>
                <c:pt idx="66891">
                  <c:v>9394.57</c:v>
                </c:pt>
                <c:pt idx="66892">
                  <c:v>9445.01</c:v>
                </c:pt>
                <c:pt idx="66893">
                  <c:v>8039.94</c:v>
                </c:pt>
                <c:pt idx="66894">
                  <c:v>7505.25</c:v>
                </c:pt>
                <c:pt idx="66895">
                  <c:v>7596.85</c:v>
                </c:pt>
                <c:pt idx="66896">
                  <c:v>8220.1299999999992</c:v>
                </c:pt>
                <c:pt idx="66897">
                  <c:v>7707.04</c:v>
                </c:pt>
                <c:pt idx="66898">
                  <c:v>7714.38</c:v>
                </c:pt>
                <c:pt idx="66899">
                  <c:v>7782.66</c:v>
                </c:pt>
                <c:pt idx="66900">
                  <c:v>7652.59</c:v>
                </c:pt>
                <c:pt idx="66901">
                  <c:v>7810.96</c:v>
                </c:pt>
                <c:pt idx="66902">
                  <c:v>9159.74</c:v>
                </c:pt>
                <c:pt idx="66903">
                  <c:v>8061.13</c:v>
                </c:pt>
                <c:pt idx="66904">
                  <c:v>7037.23</c:v>
                </c:pt>
                <c:pt idx="66905">
                  <c:v>7837.47</c:v>
                </c:pt>
                <c:pt idx="66906">
                  <c:v>5925.88</c:v>
                </c:pt>
                <c:pt idx="66907">
                  <c:v>5568.04</c:v>
                </c:pt>
                <c:pt idx="66908">
                  <c:v>5345.51</c:v>
                </c:pt>
                <c:pt idx="66909">
                  <c:v>5186.7700000000004</c:v>
                </c:pt>
                <c:pt idx="66910">
                  <c:v>5281.67</c:v>
                </c:pt>
                <c:pt idx="66911">
                  <c:v>5212.74</c:v>
                </c:pt>
                <c:pt idx="66912">
                  <c:v>6163.32</c:v>
                </c:pt>
                <c:pt idx="66913">
                  <c:v>6411.81</c:v>
                </c:pt>
                <c:pt idx="66914">
                  <c:v>6877.59</c:v>
                </c:pt>
                <c:pt idx="66915">
                  <c:v>7187.22</c:v>
                </c:pt>
                <c:pt idx="66916">
                  <c:v>7012.61</c:v>
                </c:pt>
                <c:pt idx="66917">
                  <c:v>7176.69</c:v>
                </c:pt>
                <c:pt idx="66918">
                  <c:v>8629.3700000000008</c:v>
                </c:pt>
                <c:pt idx="66919">
                  <c:v>8159.21</c:v>
                </c:pt>
                <c:pt idx="66920">
                  <c:v>7965.96</c:v>
                </c:pt>
                <c:pt idx="66921">
                  <c:v>8002.56</c:v>
                </c:pt>
                <c:pt idx="66922">
                  <c:v>8046.57</c:v>
                </c:pt>
                <c:pt idx="66923">
                  <c:v>7949.42</c:v>
                </c:pt>
                <c:pt idx="66924">
                  <c:v>7451.46</c:v>
                </c:pt>
                <c:pt idx="66925">
                  <c:v>6782.47</c:v>
                </c:pt>
                <c:pt idx="66926">
                  <c:v>6159.09</c:v>
                </c:pt>
                <c:pt idx="66927">
                  <c:v>6708.65</c:v>
                </c:pt>
                <c:pt idx="66928">
                  <c:v>6208.8</c:v>
                </c:pt>
                <c:pt idx="66929">
                  <c:v>6541.07</c:v>
                </c:pt>
                <c:pt idx="66930">
                  <c:v>6263.93</c:v>
                </c:pt>
                <c:pt idx="66931">
                  <c:v>6223.86</c:v>
                </c:pt>
                <c:pt idx="66932">
                  <c:v>6217.43</c:v>
                </c:pt>
                <c:pt idx="66933">
                  <c:v>6127.78</c:v>
                </c:pt>
                <c:pt idx="66934">
                  <c:v>5625.47</c:v>
                </c:pt>
                <c:pt idx="66935">
                  <c:v>8862.77</c:v>
                </c:pt>
                <c:pt idx="66936">
                  <c:v>9668.58</c:v>
                </c:pt>
                <c:pt idx="66937">
                  <c:v>10141.790000000001</c:v>
                </c:pt>
                <c:pt idx="66938">
                  <c:v>8747.9699999999993</c:v>
                </c:pt>
                <c:pt idx="66939">
                  <c:v>9418.91</c:v>
                </c:pt>
                <c:pt idx="66940">
                  <c:v>8994.19</c:v>
                </c:pt>
                <c:pt idx="66941">
                  <c:v>10402.83</c:v>
                </c:pt>
                <c:pt idx="66942">
                  <c:v>9742.27</c:v>
                </c:pt>
                <c:pt idx="66943">
                  <c:v>10216.56</c:v>
                </c:pt>
                <c:pt idx="66944">
                  <c:v>9269.8799999999992</c:v>
                </c:pt>
                <c:pt idx="66945">
                  <c:v>6660.01</c:v>
                </c:pt>
                <c:pt idx="66946">
                  <c:v>7282.56</c:v>
                </c:pt>
                <c:pt idx="66947">
                  <c:v>7205.86</c:v>
                </c:pt>
                <c:pt idx="66948">
                  <c:v>7745.53</c:v>
                </c:pt>
                <c:pt idx="66949">
                  <c:v>6886.51</c:v>
                </c:pt>
                <c:pt idx="66950">
                  <c:v>6591.36</c:v>
                </c:pt>
                <c:pt idx="66951">
                  <c:v>7209.46</c:v>
                </c:pt>
                <c:pt idx="66952">
                  <c:v>8249.0400000000009</c:v>
                </c:pt>
                <c:pt idx="66953">
                  <c:v>7246.05</c:v>
                </c:pt>
                <c:pt idx="66954">
                  <c:v>8276.51</c:v>
                </c:pt>
                <c:pt idx="66955">
                  <c:v>8756.56</c:v>
                </c:pt>
                <c:pt idx="66956">
                  <c:v>8943.02</c:v>
                </c:pt>
                <c:pt idx="66957">
                  <c:v>10172.07</c:v>
                </c:pt>
                <c:pt idx="66958">
                  <c:v>10092.93</c:v>
                </c:pt>
                <c:pt idx="66959">
                  <c:v>10132.549999999999</c:v>
                </c:pt>
                <c:pt idx="66960">
                  <c:v>10106.84</c:v>
                </c:pt>
                <c:pt idx="66961">
                  <c:v>10740.52</c:v>
                </c:pt>
                <c:pt idx="66962">
                  <c:v>9114.2900000000009</c:v>
                </c:pt>
                <c:pt idx="66963">
                  <c:v>8977.07</c:v>
                </c:pt>
                <c:pt idx="66964">
                  <c:v>8390.15</c:v>
                </c:pt>
                <c:pt idx="66965">
                  <c:v>8042.9</c:v>
                </c:pt>
                <c:pt idx="66966">
                  <c:v>8282.1</c:v>
                </c:pt>
                <c:pt idx="66967">
                  <c:v>7283.52</c:v>
                </c:pt>
                <c:pt idx="66968">
                  <c:v>7115.17</c:v>
                </c:pt>
                <c:pt idx="66969">
                  <c:v>6980.6</c:v>
                </c:pt>
                <c:pt idx="66970">
                  <c:v>7196.64</c:v>
                </c:pt>
                <c:pt idx="66971">
                  <c:v>7612.01</c:v>
                </c:pt>
                <c:pt idx="66972">
                  <c:v>7305.13</c:v>
                </c:pt>
                <c:pt idx="66973">
                  <c:v>7683.69</c:v>
                </c:pt>
                <c:pt idx="66974">
                  <c:v>7020.28</c:v>
                </c:pt>
                <c:pt idx="66975">
                  <c:v>7841.18</c:v>
                </c:pt>
                <c:pt idx="66976">
                  <c:v>8619.11</c:v>
                </c:pt>
                <c:pt idx="66977">
                  <c:v>10424.950000000001</c:v>
                </c:pt>
                <c:pt idx="66978">
                  <c:v>9179.4500000000007</c:v>
                </c:pt>
                <c:pt idx="66979">
                  <c:v>11953.27</c:v>
                </c:pt>
                <c:pt idx="66980">
                  <c:v>14080.64</c:v>
                </c:pt>
                <c:pt idx="66981">
                  <c:v>33330.44</c:v>
                </c:pt>
                <c:pt idx="66982">
                  <c:v>12463.23</c:v>
                </c:pt>
                <c:pt idx="66983">
                  <c:v>10901.16</c:v>
                </c:pt>
                <c:pt idx="66984">
                  <c:v>9646.2000000000007</c:v>
                </c:pt>
                <c:pt idx="66985">
                  <c:v>8641.3700000000008</c:v>
                </c:pt>
                <c:pt idx="66986">
                  <c:v>8641.94</c:v>
                </c:pt>
                <c:pt idx="66987">
                  <c:v>9686.18</c:v>
                </c:pt>
                <c:pt idx="66988">
                  <c:v>9956.2199999999993</c:v>
                </c:pt>
                <c:pt idx="66989">
                  <c:v>10091.98</c:v>
                </c:pt>
                <c:pt idx="66990">
                  <c:v>8150.86</c:v>
                </c:pt>
                <c:pt idx="66991">
                  <c:v>9627.6200000000008</c:v>
                </c:pt>
                <c:pt idx="66992">
                  <c:v>9611.7000000000007</c:v>
                </c:pt>
                <c:pt idx="66993">
                  <c:v>11774.63</c:v>
                </c:pt>
                <c:pt idx="66994">
                  <c:v>9917.07</c:v>
                </c:pt>
                <c:pt idx="66995">
                  <c:v>9185.6200000000008</c:v>
                </c:pt>
                <c:pt idx="66996">
                  <c:v>9125.0400000000009</c:v>
                </c:pt>
                <c:pt idx="66997">
                  <c:v>7227.95</c:v>
                </c:pt>
                <c:pt idx="66998">
                  <c:v>8251.86</c:v>
                </c:pt>
                <c:pt idx="66999">
                  <c:v>7301.98</c:v>
                </c:pt>
                <c:pt idx="67000">
                  <c:v>6818.95</c:v>
                </c:pt>
                <c:pt idx="67001">
                  <c:v>6465.48</c:v>
                </c:pt>
                <c:pt idx="67002">
                  <c:v>7482.3</c:v>
                </c:pt>
                <c:pt idx="67003">
                  <c:v>7416.31</c:v>
                </c:pt>
                <c:pt idx="67004">
                  <c:v>7810.08</c:v>
                </c:pt>
                <c:pt idx="67005">
                  <c:v>9011.34</c:v>
                </c:pt>
                <c:pt idx="67006">
                  <c:v>9140.76</c:v>
                </c:pt>
                <c:pt idx="67007">
                  <c:v>10829.51</c:v>
                </c:pt>
                <c:pt idx="67008">
                  <c:v>10706.84</c:v>
                </c:pt>
                <c:pt idx="67009">
                  <c:v>13543.14</c:v>
                </c:pt>
                <c:pt idx="67010">
                  <c:v>11348.71</c:v>
                </c:pt>
                <c:pt idx="67011">
                  <c:v>11146.42</c:v>
                </c:pt>
                <c:pt idx="67012">
                  <c:v>11181.53</c:v>
                </c:pt>
                <c:pt idx="67013">
                  <c:v>11356.55</c:v>
                </c:pt>
                <c:pt idx="67014">
                  <c:v>10842.79</c:v>
                </c:pt>
                <c:pt idx="67015">
                  <c:v>10769.39</c:v>
                </c:pt>
                <c:pt idx="67016">
                  <c:v>10718.14</c:v>
                </c:pt>
                <c:pt idx="67017">
                  <c:v>10169.77</c:v>
                </c:pt>
                <c:pt idx="67018">
                  <c:v>10724.5</c:v>
                </c:pt>
                <c:pt idx="67019">
                  <c:v>8477.25</c:v>
                </c:pt>
                <c:pt idx="67020">
                  <c:v>8334.6</c:v>
                </c:pt>
                <c:pt idx="67021">
                  <c:v>8524.81</c:v>
                </c:pt>
                <c:pt idx="67022">
                  <c:v>7735.48</c:v>
                </c:pt>
                <c:pt idx="67023">
                  <c:v>7920.33</c:v>
                </c:pt>
                <c:pt idx="67024">
                  <c:v>8549.16</c:v>
                </c:pt>
                <c:pt idx="67025">
                  <c:v>7874.46</c:v>
                </c:pt>
                <c:pt idx="67026">
                  <c:v>7958.2</c:v>
                </c:pt>
                <c:pt idx="67027">
                  <c:v>9093.2099999999991</c:v>
                </c:pt>
                <c:pt idx="67028">
                  <c:v>8539.3700000000008</c:v>
                </c:pt>
                <c:pt idx="67029">
                  <c:v>10906.48</c:v>
                </c:pt>
                <c:pt idx="67030">
                  <c:v>9266.25</c:v>
                </c:pt>
                <c:pt idx="67031">
                  <c:v>12011.97</c:v>
                </c:pt>
                <c:pt idx="67032">
                  <c:v>14564.42</c:v>
                </c:pt>
                <c:pt idx="67033">
                  <c:v>24220.81</c:v>
                </c:pt>
                <c:pt idx="67034">
                  <c:v>15455.64</c:v>
                </c:pt>
                <c:pt idx="67035">
                  <c:v>12375.05</c:v>
                </c:pt>
                <c:pt idx="67036">
                  <c:v>9475.57</c:v>
                </c:pt>
                <c:pt idx="67037">
                  <c:v>8698.73</c:v>
                </c:pt>
                <c:pt idx="67038">
                  <c:v>8358.84</c:v>
                </c:pt>
                <c:pt idx="67039">
                  <c:v>9043.0300000000007</c:v>
                </c:pt>
                <c:pt idx="67040">
                  <c:v>8971.6200000000008</c:v>
                </c:pt>
                <c:pt idx="67041">
                  <c:v>9928.9500000000007</c:v>
                </c:pt>
                <c:pt idx="67042">
                  <c:v>9214.8700000000008</c:v>
                </c:pt>
                <c:pt idx="67043">
                  <c:v>8279.73</c:v>
                </c:pt>
                <c:pt idx="67044">
                  <c:v>9195.16</c:v>
                </c:pt>
                <c:pt idx="67045">
                  <c:v>10263.049999999999</c:v>
                </c:pt>
                <c:pt idx="67046">
                  <c:v>9128.17</c:v>
                </c:pt>
                <c:pt idx="67047">
                  <c:v>9222.7900000000009</c:v>
                </c:pt>
                <c:pt idx="67048">
                  <c:v>9670.16</c:v>
                </c:pt>
                <c:pt idx="67049">
                  <c:v>7445.84</c:v>
                </c:pt>
                <c:pt idx="67050">
                  <c:v>7267.46</c:v>
                </c:pt>
                <c:pt idx="67051">
                  <c:v>6717.77</c:v>
                </c:pt>
                <c:pt idx="67052">
                  <c:v>6806.32</c:v>
                </c:pt>
                <c:pt idx="67053">
                  <c:v>7533.42</c:v>
                </c:pt>
                <c:pt idx="67054">
                  <c:v>6907.87</c:v>
                </c:pt>
                <c:pt idx="67055">
                  <c:v>8880.85</c:v>
                </c:pt>
                <c:pt idx="67056">
                  <c:v>8825.75</c:v>
                </c:pt>
                <c:pt idx="67057">
                  <c:v>8808.14</c:v>
                </c:pt>
                <c:pt idx="67058">
                  <c:v>10265.31</c:v>
                </c:pt>
                <c:pt idx="67059">
                  <c:v>11260.05</c:v>
                </c:pt>
                <c:pt idx="67060">
                  <c:v>11308.46</c:v>
                </c:pt>
                <c:pt idx="67061">
                  <c:v>12891.09</c:v>
                </c:pt>
                <c:pt idx="67062">
                  <c:v>10659.29</c:v>
                </c:pt>
                <c:pt idx="67063">
                  <c:v>11071.71</c:v>
                </c:pt>
                <c:pt idx="67064">
                  <c:v>11311.24</c:v>
                </c:pt>
                <c:pt idx="67065">
                  <c:v>11296.94</c:v>
                </c:pt>
                <c:pt idx="67066">
                  <c:v>10560.02</c:v>
                </c:pt>
                <c:pt idx="67067">
                  <c:v>9711.14</c:v>
                </c:pt>
                <c:pt idx="67068">
                  <c:v>9718.6299999999992</c:v>
                </c:pt>
                <c:pt idx="67069">
                  <c:v>9120.84</c:v>
                </c:pt>
                <c:pt idx="67070">
                  <c:v>10168.469999999999</c:v>
                </c:pt>
                <c:pt idx="67071">
                  <c:v>7988.47</c:v>
                </c:pt>
                <c:pt idx="67072">
                  <c:v>8690.34</c:v>
                </c:pt>
                <c:pt idx="67073">
                  <c:v>8065.44</c:v>
                </c:pt>
                <c:pt idx="67074">
                  <c:v>7369.9</c:v>
                </c:pt>
                <c:pt idx="67075">
                  <c:v>7587.25</c:v>
                </c:pt>
                <c:pt idx="67076">
                  <c:v>8946.3799999999992</c:v>
                </c:pt>
                <c:pt idx="67077">
                  <c:v>8314.17</c:v>
                </c:pt>
                <c:pt idx="67078">
                  <c:v>261.76</c:v>
                </c:pt>
                <c:pt idx="67079">
                  <c:v>280.45999999999998</c:v>
                </c:pt>
                <c:pt idx="67080">
                  <c:v>288.32</c:v>
                </c:pt>
                <c:pt idx="67081">
                  <c:v>311.86</c:v>
                </c:pt>
                <c:pt idx="67082">
                  <c:v>264.76</c:v>
                </c:pt>
                <c:pt idx="67083">
                  <c:v>208.24</c:v>
                </c:pt>
                <c:pt idx="67084">
                  <c:v>266.04000000000002</c:v>
                </c:pt>
                <c:pt idx="67085">
                  <c:v>266.54000000000002</c:v>
                </c:pt>
                <c:pt idx="67086">
                  <c:v>221.16</c:v>
                </c:pt>
                <c:pt idx="67087">
                  <c:v>166.7</c:v>
                </c:pt>
                <c:pt idx="67088">
                  <c:v>157.18</c:v>
                </c:pt>
                <c:pt idx="67089">
                  <c:v>298.16000000000003</c:v>
                </c:pt>
                <c:pt idx="67090">
                  <c:v>283.62</c:v>
                </c:pt>
                <c:pt idx="67091">
                  <c:v>241.28</c:v>
                </c:pt>
                <c:pt idx="67092">
                  <c:v>234.34</c:v>
                </c:pt>
                <c:pt idx="67093">
                  <c:v>234.38</c:v>
                </c:pt>
                <c:pt idx="67094">
                  <c:v>213.88</c:v>
                </c:pt>
                <c:pt idx="67095">
                  <c:v>274.32</c:v>
                </c:pt>
                <c:pt idx="67096">
                  <c:v>352.36</c:v>
                </c:pt>
                <c:pt idx="67097">
                  <c:v>146.38</c:v>
                </c:pt>
                <c:pt idx="67098">
                  <c:v>294.88</c:v>
                </c:pt>
                <c:pt idx="67099">
                  <c:v>277.94</c:v>
                </c:pt>
                <c:pt idx="67100">
                  <c:v>199.22</c:v>
                </c:pt>
                <c:pt idx="67101">
                  <c:v>169.72</c:v>
                </c:pt>
                <c:pt idx="67102">
                  <c:v>218.6</c:v>
                </c:pt>
                <c:pt idx="67103">
                  <c:v>225.92</c:v>
                </c:pt>
                <c:pt idx="67104">
                  <c:v>307.54000000000002</c:v>
                </c:pt>
                <c:pt idx="67105">
                  <c:v>295.24</c:v>
                </c:pt>
                <c:pt idx="67106">
                  <c:v>187.98</c:v>
                </c:pt>
                <c:pt idx="67107">
                  <c:v>140.84</c:v>
                </c:pt>
                <c:pt idx="67108">
                  <c:v>41.8</c:v>
                </c:pt>
                <c:pt idx="67109">
                  <c:v>6</c:v>
                </c:pt>
                <c:pt idx="67110">
                  <c:v>30</c:v>
                </c:pt>
                <c:pt idx="67111">
                  <c:v>9.98</c:v>
                </c:pt>
                <c:pt idx="67112">
                  <c:v>395.98</c:v>
                </c:pt>
                <c:pt idx="67113">
                  <c:v>349</c:v>
                </c:pt>
                <c:pt idx="67114">
                  <c:v>345</c:v>
                </c:pt>
                <c:pt idx="67115">
                  <c:v>588.86</c:v>
                </c:pt>
                <c:pt idx="67116">
                  <c:v>447.72</c:v>
                </c:pt>
                <c:pt idx="67117">
                  <c:v>267</c:v>
                </c:pt>
                <c:pt idx="67118">
                  <c:v>357</c:v>
                </c:pt>
                <c:pt idx="67119">
                  <c:v>675</c:v>
                </c:pt>
                <c:pt idx="67120">
                  <c:v>735</c:v>
                </c:pt>
                <c:pt idx="67121">
                  <c:v>897.96</c:v>
                </c:pt>
                <c:pt idx="67122">
                  <c:v>865</c:v>
                </c:pt>
                <c:pt idx="67123">
                  <c:v>745</c:v>
                </c:pt>
                <c:pt idx="67124">
                  <c:v>775</c:v>
                </c:pt>
                <c:pt idx="67125">
                  <c:v>735</c:v>
                </c:pt>
                <c:pt idx="67126">
                  <c:v>605</c:v>
                </c:pt>
                <c:pt idx="67127">
                  <c:v>630.94000000000005</c:v>
                </c:pt>
                <c:pt idx="67128">
                  <c:v>769.41</c:v>
                </c:pt>
                <c:pt idx="67129">
                  <c:v>509.28</c:v>
                </c:pt>
                <c:pt idx="67130">
                  <c:v>484.74</c:v>
                </c:pt>
                <c:pt idx="67131">
                  <c:v>552.17999999999995</c:v>
                </c:pt>
                <c:pt idx="67132">
                  <c:v>768.97</c:v>
                </c:pt>
                <c:pt idx="67133">
                  <c:v>785</c:v>
                </c:pt>
                <c:pt idx="67134">
                  <c:v>867.94</c:v>
                </c:pt>
                <c:pt idx="67135">
                  <c:v>755</c:v>
                </c:pt>
                <c:pt idx="67136">
                  <c:v>696.14</c:v>
                </c:pt>
                <c:pt idx="67137">
                  <c:v>579.23</c:v>
                </c:pt>
                <c:pt idx="67138">
                  <c:v>823.05</c:v>
                </c:pt>
                <c:pt idx="67139">
                  <c:v>549.12</c:v>
                </c:pt>
                <c:pt idx="67140">
                  <c:v>458.32</c:v>
                </c:pt>
                <c:pt idx="67141">
                  <c:v>589.53</c:v>
                </c:pt>
                <c:pt idx="67142">
                  <c:v>635.05999999999995</c:v>
                </c:pt>
                <c:pt idx="67143">
                  <c:v>578.64</c:v>
                </c:pt>
                <c:pt idx="67144">
                  <c:v>628.72</c:v>
                </c:pt>
                <c:pt idx="67145">
                  <c:v>776.94</c:v>
                </c:pt>
                <c:pt idx="67146">
                  <c:v>629.20000000000005</c:v>
                </c:pt>
                <c:pt idx="67147">
                  <c:v>764</c:v>
                </c:pt>
                <c:pt idx="67148">
                  <c:v>794.36</c:v>
                </c:pt>
                <c:pt idx="67149">
                  <c:v>871.28</c:v>
                </c:pt>
                <c:pt idx="67150">
                  <c:v>874.26</c:v>
                </c:pt>
                <c:pt idx="67151">
                  <c:v>967.6</c:v>
                </c:pt>
                <c:pt idx="67152">
                  <c:v>840.68</c:v>
                </c:pt>
                <c:pt idx="67153">
                  <c:v>1070.3599999999999</c:v>
                </c:pt>
                <c:pt idx="67154">
                  <c:v>693.94</c:v>
                </c:pt>
                <c:pt idx="67155">
                  <c:v>784.96</c:v>
                </c:pt>
                <c:pt idx="67156">
                  <c:v>827.04</c:v>
                </c:pt>
                <c:pt idx="67157">
                  <c:v>889.14</c:v>
                </c:pt>
                <c:pt idx="67158">
                  <c:v>897.4</c:v>
                </c:pt>
                <c:pt idx="67159">
                  <c:v>780.3</c:v>
                </c:pt>
                <c:pt idx="67160">
                  <c:v>668.85</c:v>
                </c:pt>
                <c:pt idx="67161">
                  <c:v>613.72</c:v>
                </c:pt>
                <c:pt idx="67162">
                  <c:v>815.58</c:v>
                </c:pt>
                <c:pt idx="67163">
                  <c:v>685.76</c:v>
                </c:pt>
                <c:pt idx="67164">
                  <c:v>786.06</c:v>
                </c:pt>
                <c:pt idx="67165">
                  <c:v>665.56</c:v>
                </c:pt>
                <c:pt idx="67166">
                  <c:v>494.28</c:v>
                </c:pt>
                <c:pt idx="67167">
                  <c:v>679.64</c:v>
                </c:pt>
                <c:pt idx="67168">
                  <c:v>646.12</c:v>
                </c:pt>
                <c:pt idx="67169">
                  <c:v>556.08000000000004</c:v>
                </c:pt>
                <c:pt idx="67170">
                  <c:v>671.42</c:v>
                </c:pt>
                <c:pt idx="67171">
                  <c:v>905.64</c:v>
                </c:pt>
                <c:pt idx="67172">
                  <c:v>766.62</c:v>
                </c:pt>
                <c:pt idx="67173">
                  <c:v>795.42</c:v>
                </c:pt>
                <c:pt idx="67174">
                  <c:v>1159.02</c:v>
                </c:pt>
                <c:pt idx="67175">
                  <c:v>1018.15</c:v>
                </c:pt>
                <c:pt idx="67176">
                  <c:v>1167.77</c:v>
                </c:pt>
                <c:pt idx="67177">
                  <c:v>717.14</c:v>
                </c:pt>
                <c:pt idx="67178">
                  <c:v>604.85</c:v>
                </c:pt>
                <c:pt idx="67179">
                  <c:v>704.45</c:v>
                </c:pt>
                <c:pt idx="67180">
                  <c:v>694.93</c:v>
                </c:pt>
                <c:pt idx="67181">
                  <c:v>739.28</c:v>
                </c:pt>
                <c:pt idx="67182">
                  <c:v>864.26</c:v>
                </c:pt>
                <c:pt idx="67183">
                  <c:v>790.24</c:v>
                </c:pt>
                <c:pt idx="67184">
                  <c:v>543.88</c:v>
                </c:pt>
                <c:pt idx="67185">
                  <c:v>571.84</c:v>
                </c:pt>
                <c:pt idx="67186">
                  <c:v>600.72</c:v>
                </c:pt>
                <c:pt idx="67187">
                  <c:v>861.48</c:v>
                </c:pt>
                <c:pt idx="67188">
                  <c:v>946.12</c:v>
                </c:pt>
                <c:pt idx="67189">
                  <c:v>602.12</c:v>
                </c:pt>
                <c:pt idx="67190">
                  <c:v>692.2</c:v>
                </c:pt>
                <c:pt idx="67191">
                  <c:v>520.14</c:v>
                </c:pt>
                <c:pt idx="67192">
                  <c:v>527.96</c:v>
                </c:pt>
                <c:pt idx="67193">
                  <c:v>454.66</c:v>
                </c:pt>
                <c:pt idx="67194">
                  <c:v>553.1</c:v>
                </c:pt>
                <c:pt idx="67195">
                  <c:v>624.22</c:v>
                </c:pt>
                <c:pt idx="67196">
                  <c:v>513.74</c:v>
                </c:pt>
                <c:pt idx="67197">
                  <c:v>556</c:v>
                </c:pt>
                <c:pt idx="67198">
                  <c:v>687</c:v>
                </c:pt>
                <c:pt idx="67199">
                  <c:v>785.4</c:v>
                </c:pt>
                <c:pt idx="67200">
                  <c:v>746.38</c:v>
                </c:pt>
                <c:pt idx="67201">
                  <c:v>893.76</c:v>
                </c:pt>
                <c:pt idx="67202">
                  <c:v>680.98</c:v>
                </c:pt>
                <c:pt idx="67203">
                  <c:v>954.84</c:v>
                </c:pt>
                <c:pt idx="67204">
                  <c:v>787.52</c:v>
                </c:pt>
                <c:pt idx="67205">
                  <c:v>667.36</c:v>
                </c:pt>
                <c:pt idx="67206">
                  <c:v>496.12</c:v>
                </c:pt>
                <c:pt idx="67207">
                  <c:v>669.54</c:v>
                </c:pt>
                <c:pt idx="67208">
                  <c:v>739.98</c:v>
                </c:pt>
                <c:pt idx="67209">
                  <c:v>733.88</c:v>
                </c:pt>
                <c:pt idx="67210">
                  <c:v>806.36</c:v>
                </c:pt>
                <c:pt idx="67211">
                  <c:v>554.32000000000005</c:v>
                </c:pt>
                <c:pt idx="67212">
                  <c:v>436.28</c:v>
                </c:pt>
                <c:pt idx="67213">
                  <c:v>494.34</c:v>
                </c:pt>
                <c:pt idx="67214">
                  <c:v>551.22</c:v>
                </c:pt>
                <c:pt idx="67215">
                  <c:v>587.98</c:v>
                </c:pt>
                <c:pt idx="67216">
                  <c:v>536.5</c:v>
                </c:pt>
                <c:pt idx="67217">
                  <c:v>501.44</c:v>
                </c:pt>
                <c:pt idx="67218">
                  <c:v>1032.1300000000001</c:v>
                </c:pt>
                <c:pt idx="67219">
                  <c:v>1140.48</c:v>
                </c:pt>
                <c:pt idx="67220">
                  <c:v>1024.54</c:v>
                </c:pt>
                <c:pt idx="67221">
                  <c:v>1195.1400000000001</c:v>
                </c:pt>
                <c:pt idx="67222">
                  <c:v>1471.2</c:v>
                </c:pt>
                <c:pt idx="67223">
                  <c:v>1245.6600000000001</c:v>
                </c:pt>
                <c:pt idx="67224">
                  <c:v>1455.82</c:v>
                </c:pt>
                <c:pt idx="67225">
                  <c:v>1332.36</c:v>
                </c:pt>
                <c:pt idx="67226">
                  <c:v>1410.98</c:v>
                </c:pt>
                <c:pt idx="67227">
                  <c:v>1496.28</c:v>
                </c:pt>
                <c:pt idx="67228">
                  <c:v>1573.95</c:v>
                </c:pt>
                <c:pt idx="67229">
                  <c:v>1578.87</c:v>
                </c:pt>
                <c:pt idx="67230">
                  <c:v>2000.18</c:v>
                </c:pt>
                <c:pt idx="67231">
                  <c:v>2162.4</c:v>
                </c:pt>
                <c:pt idx="67232">
                  <c:v>1677.18</c:v>
                </c:pt>
                <c:pt idx="67233">
                  <c:v>1876.8</c:v>
                </c:pt>
                <c:pt idx="67234">
                  <c:v>1698.89</c:v>
                </c:pt>
                <c:pt idx="67235">
                  <c:v>1781.33</c:v>
                </c:pt>
                <c:pt idx="67236">
                  <c:v>965.78</c:v>
                </c:pt>
                <c:pt idx="67237">
                  <c:v>1437.44</c:v>
                </c:pt>
                <c:pt idx="67238">
                  <c:v>439.24</c:v>
                </c:pt>
                <c:pt idx="67239">
                  <c:v>345.64</c:v>
                </c:pt>
                <c:pt idx="67240">
                  <c:v>1302.76</c:v>
                </c:pt>
                <c:pt idx="67241">
                  <c:v>1662.95</c:v>
                </c:pt>
                <c:pt idx="67242">
                  <c:v>2124.4699999999998</c:v>
                </c:pt>
                <c:pt idx="67243">
                  <c:v>2359.6799999999998</c:v>
                </c:pt>
                <c:pt idx="67244">
                  <c:v>2659.19</c:v>
                </c:pt>
                <c:pt idx="67245">
                  <c:v>2112.75</c:v>
                </c:pt>
                <c:pt idx="67246">
                  <c:v>2311.8200000000002</c:v>
                </c:pt>
                <c:pt idx="67247">
                  <c:v>2313.37</c:v>
                </c:pt>
                <c:pt idx="67248">
                  <c:v>2555.7600000000002</c:v>
                </c:pt>
                <c:pt idx="67249">
                  <c:v>2268.0300000000002</c:v>
                </c:pt>
                <c:pt idx="67250">
                  <c:v>1829.7</c:v>
                </c:pt>
                <c:pt idx="67251">
                  <c:v>2566.79</c:v>
                </c:pt>
                <c:pt idx="67252">
                  <c:v>2059.44</c:v>
                </c:pt>
                <c:pt idx="67253">
                  <c:v>1972.22</c:v>
                </c:pt>
                <c:pt idx="67254">
                  <c:v>1868.1</c:v>
                </c:pt>
                <c:pt idx="67255">
                  <c:v>1596.95</c:v>
                </c:pt>
                <c:pt idx="67256">
                  <c:v>1773.37</c:v>
                </c:pt>
                <c:pt idx="67257">
                  <c:v>1709.01</c:v>
                </c:pt>
                <c:pt idx="67258">
                  <c:v>1531.73</c:v>
                </c:pt>
                <c:pt idx="67259">
                  <c:v>2238.71</c:v>
                </c:pt>
                <c:pt idx="67260">
                  <c:v>1455.58</c:v>
                </c:pt>
                <c:pt idx="67261">
                  <c:v>2672.24</c:v>
                </c:pt>
                <c:pt idx="67262">
                  <c:v>4009.06</c:v>
                </c:pt>
                <c:pt idx="67263">
                  <c:v>4530.08</c:v>
                </c:pt>
                <c:pt idx="67264">
                  <c:v>4993.82</c:v>
                </c:pt>
                <c:pt idx="67265">
                  <c:v>1975.16</c:v>
                </c:pt>
                <c:pt idx="67266">
                  <c:v>2083.44</c:v>
                </c:pt>
                <c:pt idx="67267">
                  <c:v>1659.96</c:v>
                </c:pt>
                <c:pt idx="67268">
                  <c:v>1070.32</c:v>
                </c:pt>
                <c:pt idx="67269">
                  <c:v>1310.73</c:v>
                </c:pt>
                <c:pt idx="67270">
                  <c:v>1597.23</c:v>
                </c:pt>
                <c:pt idx="67271">
                  <c:v>1446.18</c:v>
                </c:pt>
                <c:pt idx="67272">
                  <c:v>1699.35</c:v>
                </c:pt>
                <c:pt idx="67273">
                  <c:v>1671.2</c:v>
                </c:pt>
                <c:pt idx="67274">
                  <c:v>1768.72</c:v>
                </c:pt>
                <c:pt idx="67275">
                  <c:v>1570.19</c:v>
                </c:pt>
                <c:pt idx="67276">
                  <c:v>1923.82</c:v>
                </c:pt>
                <c:pt idx="67277">
                  <c:v>1577.9</c:v>
                </c:pt>
                <c:pt idx="67278">
                  <c:v>1525.43</c:v>
                </c:pt>
                <c:pt idx="67279">
                  <c:v>2038.38</c:v>
                </c:pt>
                <c:pt idx="67280">
                  <c:v>2134.6</c:v>
                </c:pt>
                <c:pt idx="67281">
                  <c:v>2348.6799999999998</c:v>
                </c:pt>
                <c:pt idx="67282">
                  <c:v>2642.3</c:v>
                </c:pt>
                <c:pt idx="67283">
                  <c:v>2539.83</c:v>
                </c:pt>
                <c:pt idx="67284">
                  <c:v>1406.6</c:v>
                </c:pt>
                <c:pt idx="67285">
                  <c:v>2248.42</c:v>
                </c:pt>
                <c:pt idx="67286">
                  <c:v>2162.52</c:v>
                </c:pt>
                <c:pt idx="67287">
                  <c:v>2015.86</c:v>
                </c:pt>
                <c:pt idx="67288">
                  <c:v>2007.86</c:v>
                </c:pt>
                <c:pt idx="67289">
                  <c:v>2212.67</c:v>
                </c:pt>
                <c:pt idx="67290">
                  <c:v>2665.36</c:v>
                </c:pt>
                <c:pt idx="67291">
                  <c:v>2448.5300000000002</c:v>
                </c:pt>
                <c:pt idx="67292">
                  <c:v>2227.4</c:v>
                </c:pt>
                <c:pt idx="67293">
                  <c:v>2573.21</c:v>
                </c:pt>
                <c:pt idx="67294">
                  <c:v>2691.82</c:v>
                </c:pt>
                <c:pt idx="67295">
                  <c:v>3136.19</c:v>
                </c:pt>
                <c:pt idx="67296">
                  <c:v>3261.96</c:v>
                </c:pt>
                <c:pt idx="67297">
                  <c:v>2683.25</c:v>
                </c:pt>
                <c:pt idx="67298">
                  <c:v>3143.88</c:v>
                </c:pt>
                <c:pt idx="67299">
                  <c:v>2538.77</c:v>
                </c:pt>
                <c:pt idx="67300">
                  <c:v>2051.81</c:v>
                </c:pt>
                <c:pt idx="67301">
                  <c:v>2200.14</c:v>
                </c:pt>
                <c:pt idx="67302">
                  <c:v>2425.63</c:v>
                </c:pt>
                <c:pt idx="67303">
                  <c:v>2186.39</c:v>
                </c:pt>
                <c:pt idx="67304">
                  <c:v>2509.2199999999998</c:v>
                </c:pt>
                <c:pt idx="67305">
                  <c:v>2735.69</c:v>
                </c:pt>
                <c:pt idx="67306">
                  <c:v>2715.16</c:v>
                </c:pt>
                <c:pt idx="67307">
                  <c:v>1976.65</c:v>
                </c:pt>
                <c:pt idx="67308">
                  <c:v>2347.39</c:v>
                </c:pt>
                <c:pt idx="67309">
                  <c:v>1854.5</c:v>
                </c:pt>
                <c:pt idx="67310">
                  <c:v>2182.63</c:v>
                </c:pt>
                <c:pt idx="67311">
                  <c:v>1725.8</c:v>
                </c:pt>
                <c:pt idx="67312">
                  <c:v>2164.88</c:v>
                </c:pt>
                <c:pt idx="67313">
                  <c:v>2666.26</c:v>
                </c:pt>
                <c:pt idx="67314">
                  <c:v>4622.09</c:v>
                </c:pt>
                <c:pt idx="67315">
                  <c:v>5812.12</c:v>
                </c:pt>
                <c:pt idx="67316">
                  <c:v>7281.92</c:v>
                </c:pt>
                <c:pt idx="67317">
                  <c:v>2257.29</c:v>
                </c:pt>
                <c:pt idx="67318">
                  <c:v>2012.44</c:v>
                </c:pt>
                <c:pt idx="67319">
                  <c:v>1448.98</c:v>
                </c:pt>
                <c:pt idx="67320">
                  <c:v>1374.89</c:v>
                </c:pt>
                <c:pt idx="67321">
                  <c:v>2121.48</c:v>
                </c:pt>
                <c:pt idx="67322">
                  <c:v>1574.14</c:v>
                </c:pt>
                <c:pt idx="67323">
                  <c:v>1551.93</c:v>
                </c:pt>
                <c:pt idx="67324">
                  <c:v>1820.75</c:v>
                </c:pt>
                <c:pt idx="67325">
                  <c:v>2051.9499999999998</c:v>
                </c:pt>
                <c:pt idx="67326">
                  <c:v>1348.24</c:v>
                </c:pt>
                <c:pt idx="67327">
                  <c:v>1346.23</c:v>
                </c:pt>
                <c:pt idx="67328">
                  <c:v>1571.72</c:v>
                </c:pt>
                <c:pt idx="67329">
                  <c:v>1589.55</c:v>
                </c:pt>
                <c:pt idx="67330">
                  <c:v>1337.98</c:v>
                </c:pt>
                <c:pt idx="67331">
                  <c:v>1325.29</c:v>
                </c:pt>
                <c:pt idx="67332">
                  <c:v>1507.73</c:v>
                </c:pt>
                <c:pt idx="67333">
                  <c:v>2228.5300000000002</c:v>
                </c:pt>
                <c:pt idx="67334">
                  <c:v>1510.3</c:v>
                </c:pt>
                <c:pt idx="67335">
                  <c:v>1989.7</c:v>
                </c:pt>
                <c:pt idx="67336">
                  <c:v>2039.76</c:v>
                </c:pt>
                <c:pt idx="67337">
                  <c:v>2187.8000000000002</c:v>
                </c:pt>
                <c:pt idx="67338">
                  <c:v>2061.75</c:v>
                </c:pt>
                <c:pt idx="67339">
                  <c:v>2089.65</c:v>
                </c:pt>
                <c:pt idx="67340">
                  <c:v>1831</c:v>
                </c:pt>
                <c:pt idx="67341">
                  <c:v>1960.03</c:v>
                </c:pt>
                <c:pt idx="67342">
                  <c:v>1505.66</c:v>
                </c:pt>
                <c:pt idx="67343">
                  <c:v>1948.5</c:v>
                </c:pt>
                <c:pt idx="67344">
                  <c:v>1789</c:v>
                </c:pt>
                <c:pt idx="67345">
                  <c:v>1638.88</c:v>
                </c:pt>
                <c:pt idx="67346">
                  <c:v>2254.0500000000002</c:v>
                </c:pt>
                <c:pt idx="67347">
                  <c:v>2644.61</c:v>
                </c:pt>
                <c:pt idx="67348">
                  <c:v>2190.0500000000002</c:v>
                </c:pt>
                <c:pt idx="67349">
                  <c:v>1864.97</c:v>
                </c:pt>
                <c:pt idx="67350">
                  <c:v>2261.94</c:v>
                </c:pt>
                <c:pt idx="67351">
                  <c:v>2815.51</c:v>
                </c:pt>
                <c:pt idx="67352">
                  <c:v>1901.46</c:v>
                </c:pt>
                <c:pt idx="67353">
                  <c:v>1732.3</c:v>
                </c:pt>
                <c:pt idx="67354">
                  <c:v>2314.81</c:v>
                </c:pt>
                <c:pt idx="67355">
                  <c:v>1685.32</c:v>
                </c:pt>
                <c:pt idx="67356">
                  <c:v>1885.71</c:v>
                </c:pt>
                <c:pt idx="67357">
                  <c:v>1859.55</c:v>
                </c:pt>
                <c:pt idx="67358">
                  <c:v>1983.37</c:v>
                </c:pt>
                <c:pt idx="67359">
                  <c:v>1736.71</c:v>
                </c:pt>
                <c:pt idx="67360">
                  <c:v>1597.03</c:v>
                </c:pt>
                <c:pt idx="67361">
                  <c:v>7414.22</c:v>
                </c:pt>
                <c:pt idx="67362">
                  <c:v>6615.41</c:v>
                </c:pt>
                <c:pt idx="67363">
                  <c:v>6749.82</c:v>
                </c:pt>
                <c:pt idx="67364">
                  <c:v>7346.31</c:v>
                </c:pt>
                <c:pt idx="67365">
                  <c:v>6552.26</c:v>
                </c:pt>
                <c:pt idx="67366">
                  <c:v>5929.49</c:v>
                </c:pt>
                <c:pt idx="67367">
                  <c:v>7827.18</c:v>
                </c:pt>
                <c:pt idx="67368">
                  <c:v>6613.12</c:v>
                </c:pt>
                <c:pt idx="67369">
                  <c:v>6376.78</c:v>
                </c:pt>
                <c:pt idx="67370">
                  <c:v>5641.77</c:v>
                </c:pt>
                <c:pt idx="67371">
                  <c:v>5283.14</c:v>
                </c:pt>
                <c:pt idx="67372">
                  <c:v>5262.17</c:v>
                </c:pt>
                <c:pt idx="67373">
                  <c:v>5154.01</c:v>
                </c:pt>
                <c:pt idx="67374">
                  <c:v>6370.44</c:v>
                </c:pt>
                <c:pt idx="67375">
                  <c:v>6227.61</c:v>
                </c:pt>
                <c:pt idx="67376">
                  <c:v>6054.17</c:v>
                </c:pt>
                <c:pt idx="67377">
                  <c:v>6015.81</c:v>
                </c:pt>
                <c:pt idx="67378">
                  <c:v>6758.99</c:v>
                </c:pt>
                <c:pt idx="67379">
                  <c:v>8269.59</c:v>
                </c:pt>
                <c:pt idx="67380">
                  <c:v>6326.02</c:v>
                </c:pt>
                <c:pt idx="67381">
                  <c:v>7666.93</c:v>
                </c:pt>
                <c:pt idx="67382">
                  <c:v>8144</c:v>
                </c:pt>
                <c:pt idx="67383">
                  <c:v>7748.06</c:v>
                </c:pt>
                <c:pt idx="67384">
                  <c:v>8646.6</c:v>
                </c:pt>
                <c:pt idx="67385">
                  <c:v>9937.25</c:v>
                </c:pt>
                <c:pt idx="67386">
                  <c:v>10712.3</c:v>
                </c:pt>
                <c:pt idx="67387">
                  <c:v>12251.78</c:v>
                </c:pt>
                <c:pt idx="67388">
                  <c:v>10765.71</c:v>
                </c:pt>
                <c:pt idx="67389">
                  <c:v>11034.06</c:v>
                </c:pt>
                <c:pt idx="67390">
                  <c:v>10596.13</c:v>
                </c:pt>
                <c:pt idx="67391">
                  <c:v>8534.57</c:v>
                </c:pt>
                <c:pt idx="67392">
                  <c:v>10689.76</c:v>
                </c:pt>
                <c:pt idx="67393">
                  <c:v>10082.65</c:v>
                </c:pt>
                <c:pt idx="67394">
                  <c:v>9816.2999999999993</c:v>
                </c:pt>
                <c:pt idx="67395">
                  <c:v>9069.66</c:v>
                </c:pt>
                <c:pt idx="67396">
                  <c:v>11484.33</c:v>
                </c:pt>
                <c:pt idx="67397">
                  <c:v>8424.41</c:v>
                </c:pt>
                <c:pt idx="67398">
                  <c:v>8999.6299999999992</c:v>
                </c:pt>
                <c:pt idx="67399">
                  <c:v>8945.51</c:v>
                </c:pt>
                <c:pt idx="67400">
                  <c:v>9362.24</c:v>
                </c:pt>
                <c:pt idx="67401">
                  <c:v>8848.2000000000007</c:v>
                </c:pt>
                <c:pt idx="67402">
                  <c:v>9342.6200000000008</c:v>
                </c:pt>
                <c:pt idx="67403">
                  <c:v>11555.45</c:v>
                </c:pt>
                <c:pt idx="67404">
                  <c:v>10881.45</c:v>
                </c:pt>
                <c:pt idx="67405">
                  <c:v>12529.05</c:v>
                </c:pt>
                <c:pt idx="67406">
                  <c:v>13363.53</c:v>
                </c:pt>
                <c:pt idx="67407">
                  <c:v>16798.02</c:v>
                </c:pt>
                <c:pt idx="67408">
                  <c:v>12184.13</c:v>
                </c:pt>
                <c:pt idx="67409">
                  <c:v>13792.42</c:v>
                </c:pt>
                <c:pt idx="67410">
                  <c:v>12585.38</c:v>
                </c:pt>
                <c:pt idx="67411">
                  <c:v>13287.04</c:v>
                </c:pt>
                <c:pt idx="67412">
                  <c:v>12705.02</c:v>
                </c:pt>
                <c:pt idx="67413">
                  <c:v>12795.86</c:v>
                </c:pt>
                <c:pt idx="67414">
                  <c:v>12077.46</c:v>
                </c:pt>
                <c:pt idx="67415">
                  <c:v>11971.91</c:v>
                </c:pt>
                <c:pt idx="67416">
                  <c:v>13895.73</c:v>
                </c:pt>
                <c:pt idx="67417">
                  <c:v>11488.98</c:v>
                </c:pt>
                <c:pt idx="67418">
                  <c:v>13818.78</c:v>
                </c:pt>
                <c:pt idx="67419">
                  <c:v>11971.85</c:v>
                </c:pt>
                <c:pt idx="67420">
                  <c:v>10694.24</c:v>
                </c:pt>
                <c:pt idx="67421">
                  <c:v>10466.31</c:v>
                </c:pt>
                <c:pt idx="67422">
                  <c:v>10795.33</c:v>
                </c:pt>
                <c:pt idx="67423">
                  <c:v>8797.01</c:v>
                </c:pt>
                <c:pt idx="67424">
                  <c:v>9576.09</c:v>
                </c:pt>
                <c:pt idx="67425">
                  <c:v>8523.1299999999992</c:v>
                </c:pt>
                <c:pt idx="67426">
                  <c:v>8843.31</c:v>
                </c:pt>
                <c:pt idx="67427">
                  <c:v>7506.07</c:v>
                </c:pt>
                <c:pt idx="67428">
                  <c:v>8024.33</c:v>
                </c:pt>
                <c:pt idx="67429">
                  <c:v>8737.93</c:v>
                </c:pt>
                <c:pt idx="67430">
                  <c:v>6509.94</c:v>
                </c:pt>
                <c:pt idx="67431">
                  <c:v>10160.280000000001</c:v>
                </c:pt>
                <c:pt idx="67432">
                  <c:v>9687.56</c:v>
                </c:pt>
                <c:pt idx="67433">
                  <c:v>11092.13</c:v>
                </c:pt>
                <c:pt idx="67434">
                  <c:v>9510.51</c:v>
                </c:pt>
                <c:pt idx="67435">
                  <c:v>11740.05</c:v>
                </c:pt>
                <c:pt idx="67436">
                  <c:v>10429.02</c:v>
                </c:pt>
                <c:pt idx="67437">
                  <c:v>10804.68</c:v>
                </c:pt>
                <c:pt idx="67438">
                  <c:v>9966.36</c:v>
                </c:pt>
                <c:pt idx="67439">
                  <c:v>13208.82</c:v>
                </c:pt>
                <c:pt idx="67440">
                  <c:v>11922.46</c:v>
                </c:pt>
                <c:pt idx="67441">
                  <c:v>11826.16</c:v>
                </c:pt>
                <c:pt idx="67442">
                  <c:v>12294.83</c:v>
                </c:pt>
                <c:pt idx="67443">
                  <c:v>11942.56</c:v>
                </c:pt>
                <c:pt idx="67444">
                  <c:v>10329.91</c:v>
                </c:pt>
                <c:pt idx="67445">
                  <c:v>11163.12</c:v>
                </c:pt>
                <c:pt idx="67446">
                  <c:v>10955.61</c:v>
                </c:pt>
                <c:pt idx="67447">
                  <c:v>9251.75</c:v>
                </c:pt>
                <c:pt idx="67448">
                  <c:v>11651.43</c:v>
                </c:pt>
                <c:pt idx="67449">
                  <c:v>11207.01</c:v>
                </c:pt>
                <c:pt idx="67450">
                  <c:v>10158.06</c:v>
                </c:pt>
                <c:pt idx="67451">
                  <c:v>11453.61</c:v>
                </c:pt>
                <c:pt idx="67452">
                  <c:v>12569.87</c:v>
                </c:pt>
                <c:pt idx="67453">
                  <c:v>12055.75</c:v>
                </c:pt>
                <c:pt idx="67454">
                  <c:v>12303.77</c:v>
                </c:pt>
                <c:pt idx="67455">
                  <c:v>15613.78</c:v>
                </c:pt>
                <c:pt idx="67456">
                  <c:v>11424.45</c:v>
                </c:pt>
                <c:pt idx="67457">
                  <c:v>14905.14</c:v>
                </c:pt>
                <c:pt idx="67458">
                  <c:v>16785.689999999999</c:v>
                </c:pt>
                <c:pt idx="67459">
                  <c:v>17389.28</c:v>
                </c:pt>
                <c:pt idx="67460">
                  <c:v>14949.8</c:v>
                </c:pt>
                <c:pt idx="67461">
                  <c:v>18339.79</c:v>
                </c:pt>
                <c:pt idx="67462">
                  <c:v>16184.79</c:v>
                </c:pt>
                <c:pt idx="67463">
                  <c:v>14636.03</c:v>
                </c:pt>
                <c:pt idx="67464">
                  <c:v>13349.38</c:v>
                </c:pt>
                <c:pt idx="67465">
                  <c:v>16734.189999999999</c:v>
                </c:pt>
                <c:pt idx="67466">
                  <c:v>15477.27</c:v>
                </c:pt>
                <c:pt idx="67467">
                  <c:v>14370.92</c:v>
                </c:pt>
                <c:pt idx="67468">
                  <c:v>12029.42</c:v>
                </c:pt>
                <c:pt idx="67469">
                  <c:v>15132.92</c:v>
                </c:pt>
                <c:pt idx="67470">
                  <c:v>14380.91</c:v>
                </c:pt>
                <c:pt idx="67471">
                  <c:v>11764.74</c:v>
                </c:pt>
                <c:pt idx="67472">
                  <c:v>13184.48</c:v>
                </c:pt>
                <c:pt idx="67473">
                  <c:v>11214.11</c:v>
                </c:pt>
                <c:pt idx="67474">
                  <c:v>12491.96</c:v>
                </c:pt>
                <c:pt idx="67475">
                  <c:v>10126.23</c:v>
                </c:pt>
                <c:pt idx="67476">
                  <c:v>9713.68</c:v>
                </c:pt>
                <c:pt idx="67477">
                  <c:v>9812.31</c:v>
                </c:pt>
                <c:pt idx="67478">
                  <c:v>8884.23</c:v>
                </c:pt>
                <c:pt idx="67479">
                  <c:v>10326.17</c:v>
                </c:pt>
                <c:pt idx="67480">
                  <c:v>8719.85</c:v>
                </c:pt>
                <c:pt idx="67481">
                  <c:v>10819.39</c:v>
                </c:pt>
                <c:pt idx="67482">
                  <c:v>13141.76</c:v>
                </c:pt>
                <c:pt idx="67483">
                  <c:v>12285.15</c:v>
                </c:pt>
                <c:pt idx="67484">
                  <c:v>13388.58</c:v>
                </c:pt>
                <c:pt idx="67485">
                  <c:v>12448.32</c:v>
                </c:pt>
                <c:pt idx="67486">
                  <c:v>13101.85</c:v>
                </c:pt>
                <c:pt idx="67487">
                  <c:v>15655.27</c:v>
                </c:pt>
                <c:pt idx="67488">
                  <c:v>16784.82</c:v>
                </c:pt>
                <c:pt idx="67489">
                  <c:v>15712.63</c:v>
                </c:pt>
                <c:pt idx="67490">
                  <c:v>15109.96</c:v>
                </c:pt>
                <c:pt idx="67491">
                  <c:v>15970.9</c:v>
                </c:pt>
                <c:pt idx="67492">
                  <c:v>14364.01</c:v>
                </c:pt>
                <c:pt idx="67493">
                  <c:v>15094.59</c:v>
                </c:pt>
                <c:pt idx="67494">
                  <c:v>15088.32</c:v>
                </c:pt>
                <c:pt idx="67495">
                  <c:v>12264.82</c:v>
                </c:pt>
                <c:pt idx="67496">
                  <c:v>14211.39</c:v>
                </c:pt>
                <c:pt idx="67497">
                  <c:v>13523.92</c:v>
                </c:pt>
                <c:pt idx="67498">
                  <c:v>14795.31</c:v>
                </c:pt>
                <c:pt idx="67499">
                  <c:v>11510.92</c:v>
                </c:pt>
                <c:pt idx="67500">
                  <c:v>14409.67</c:v>
                </c:pt>
                <c:pt idx="67501">
                  <c:v>12383.47</c:v>
                </c:pt>
                <c:pt idx="67502">
                  <c:v>11962.9</c:v>
                </c:pt>
                <c:pt idx="67503">
                  <c:v>13468.52</c:v>
                </c:pt>
                <c:pt idx="67504">
                  <c:v>8745.2800000000007</c:v>
                </c:pt>
                <c:pt idx="67505">
                  <c:v>8867.1299999999992</c:v>
                </c:pt>
                <c:pt idx="67506">
                  <c:v>9746.7999999999993</c:v>
                </c:pt>
                <c:pt idx="67507">
                  <c:v>8843.73</c:v>
                </c:pt>
                <c:pt idx="67508">
                  <c:v>8512.2800000000007</c:v>
                </c:pt>
                <c:pt idx="67509">
                  <c:v>9173.24</c:v>
                </c:pt>
                <c:pt idx="67510">
                  <c:v>12311.62</c:v>
                </c:pt>
                <c:pt idx="67511">
                  <c:v>9274.86</c:v>
                </c:pt>
                <c:pt idx="67512">
                  <c:v>10525.74</c:v>
                </c:pt>
                <c:pt idx="67513">
                  <c:v>7640.79</c:v>
                </c:pt>
                <c:pt idx="67514">
                  <c:v>5188.24</c:v>
                </c:pt>
                <c:pt idx="67515">
                  <c:v>5221.88</c:v>
                </c:pt>
                <c:pt idx="67516">
                  <c:v>5602.69</c:v>
                </c:pt>
                <c:pt idx="67517">
                  <c:v>5995.59</c:v>
                </c:pt>
                <c:pt idx="67518">
                  <c:v>5037.97</c:v>
                </c:pt>
                <c:pt idx="67519">
                  <c:v>5246.27</c:v>
                </c:pt>
                <c:pt idx="67520">
                  <c:v>5488.83</c:v>
                </c:pt>
                <c:pt idx="67521">
                  <c:v>4975.5600000000004</c:v>
                </c:pt>
                <c:pt idx="67522">
                  <c:v>5066.26</c:v>
                </c:pt>
                <c:pt idx="67523">
                  <c:v>5671.84</c:v>
                </c:pt>
                <c:pt idx="67524">
                  <c:v>6109.82</c:v>
                </c:pt>
                <c:pt idx="67525">
                  <c:v>6570.48</c:v>
                </c:pt>
                <c:pt idx="67526">
                  <c:v>8083.49</c:v>
                </c:pt>
                <c:pt idx="67527">
                  <c:v>7184.44</c:v>
                </c:pt>
                <c:pt idx="67528">
                  <c:v>8025.02</c:v>
                </c:pt>
                <c:pt idx="67529">
                  <c:v>9769.67</c:v>
                </c:pt>
                <c:pt idx="67530">
                  <c:v>14696.96</c:v>
                </c:pt>
                <c:pt idx="67531">
                  <c:v>12490.47</c:v>
                </c:pt>
                <c:pt idx="67532">
                  <c:v>11878.83</c:v>
                </c:pt>
                <c:pt idx="67533">
                  <c:v>10987.07</c:v>
                </c:pt>
                <c:pt idx="67534">
                  <c:v>11390.24</c:v>
                </c:pt>
                <c:pt idx="67535">
                  <c:v>11623.78</c:v>
                </c:pt>
                <c:pt idx="67536">
                  <c:v>10083.1</c:v>
                </c:pt>
                <c:pt idx="67537">
                  <c:v>9876.41</c:v>
                </c:pt>
                <c:pt idx="67538">
                  <c:v>9566.44</c:v>
                </c:pt>
                <c:pt idx="67539">
                  <c:v>10686.98</c:v>
                </c:pt>
                <c:pt idx="67540">
                  <c:v>11097.09</c:v>
                </c:pt>
                <c:pt idx="67541">
                  <c:v>10601.05</c:v>
                </c:pt>
                <c:pt idx="67542">
                  <c:v>10329.35</c:v>
                </c:pt>
                <c:pt idx="67543">
                  <c:v>10784.06</c:v>
                </c:pt>
                <c:pt idx="67544">
                  <c:v>11447.35</c:v>
                </c:pt>
                <c:pt idx="67545">
                  <c:v>12318.54</c:v>
                </c:pt>
                <c:pt idx="67546">
                  <c:v>15800.87</c:v>
                </c:pt>
                <c:pt idx="67547">
                  <c:v>12769.58</c:v>
                </c:pt>
                <c:pt idx="67548">
                  <c:v>14311.11</c:v>
                </c:pt>
                <c:pt idx="67549">
                  <c:v>16351.03</c:v>
                </c:pt>
                <c:pt idx="67550">
                  <c:v>21789.77</c:v>
                </c:pt>
                <c:pt idx="67551">
                  <c:v>20485.14</c:v>
                </c:pt>
                <c:pt idx="67552">
                  <c:v>22453.86</c:v>
                </c:pt>
                <c:pt idx="67553">
                  <c:v>17387.43</c:v>
                </c:pt>
                <c:pt idx="67554">
                  <c:v>15564.46</c:v>
                </c:pt>
                <c:pt idx="67555">
                  <c:v>15637.24</c:v>
                </c:pt>
                <c:pt idx="67556">
                  <c:v>15837.97</c:v>
                </c:pt>
                <c:pt idx="67557">
                  <c:v>17124.099999999999</c:v>
                </c:pt>
                <c:pt idx="67558">
                  <c:v>16656.810000000001</c:v>
                </c:pt>
                <c:pt idx="67559">
                  <c:v>17263.75</c:v>
                </c:pt>
                <c:pt idx="67560">
                  <c:v>16005.72</c:v>
                </c:pt>
                <c:pt idx="67561">
                  <c:v>17844.88</c:v>
                </c:pt>
                <c:pt idx="67562">
                  <c:v>22335.26</c:v>
                </c:pt>
                <c:pt idx="67563">
                  <c:v>17982.099999999999</c:v>
                </c:pt>
                <c:pt idx="67564">
                  <c:v>16110.85</c:v>
                </c:pt>
                <c:pt idx="67565">
                  <c:v>14576.12</c:v>
                </c:pt>
                <c:pt idx="67566">
                  <c:v>11680.7</c:v>
                </c:pt>
                <c:pt idx="67567">
                  <c:v>13155.08</c:v>
                </c:pt>
                <c:pt idx="67568">
                  <c:v>10433.75</c:v>
                </c:pt>
                <c:pt idx="67569">
                  <c:v>10530.54</c:v>
                </c:pt>
                <c:pt idx="67570">
                  <c:v>10732.8</c:v>
                </c:pt>
                <c:pt idx="67571">
                  <c:v>10139.27</c:v>
                </c:pt>
                <c:pt idx="67572">
                  <c:v>11420.95</c:v>
                </c:pt>
                <c:pt idx="67573">
                  <c:v>11462.91</c:v>
                </c:pt>
                <c:pt idx="67574">
                  <c:v>12848.47</c:v>
                </c:pt>
                <c:pt idx="67575">
                  <c:v>12601.76</c:v>
                </c:pt>
                <c:pt idx="67576">
                  <c:v>13966.88</c:v>
                </c:pt>
                <c:pt idx="67577">
                  <c:v>15618.82</c:v>
                </c:pt>
                <c:pt idx="67578">
                  <c:v>16972.48</c:v>
                </c:pt>
                <c:pt idx="67579">
                  <c:v>15552.96</c:v>
                </c:pt>
                <c:pt idx="67580">
                  <c:v>16865.73</c:v>
                </c:pt>
                <c:pt idx="67581">
                  <c:v>16453.830000000002</c:v>
                </c:pt>
                <c:pt idx="67582">
                  <c:v>17337.71</c:v>
                </c:pt>
                <c:pt idx="67583">
                  <c:v>16687.25</c:v>
                </c:pt>
                <c:pt idx="67584">
                  <c:v>15190.49</c:v>
                </c:pt>
                <c:pt idx="67585">
                  <c:v>14846.8</c:v>
                </c:pt>
                <c:pt idx="67586">
                  <c:v>12973.75</c:v>
                </c:pt>
                <c:pt idx="67587">
                  <c:v>14190.49</c:v>
                </c:pt>
                <c:pt idx="67588">
                  <c:v>13869.75</c:v>
                </c:pt>
                <c:pt idx="67589">
                  <c:v>12175.65</c:v>
                </c:pt>
                <c:pt idx="67590">
                  <c:v>11468.07</c:v>
                </c:pt>
                <c:pt idx="67591">
                  <c:v>12435.42</c:v>
                </c:pt>
                <c:pt idx="67592">
                  <c:v>11939.51</c:v>
                </c:pt>
                <c:pt idx="67593">
                  <c:v>12762.7</c:v>
                </c:pt>
                <c:pt idx="67594">
                  <c:v>12632.12</c:v>
                </c:pt>
                <c:pt idx="67595">
                  <c:v>13394.97</c:v>
                </c:pt>
                <c:pt idx="67596">
                  <c:v>14431.9</c:v>
                </c:pt>
                <c:pt idx="67597">
                  <c:v>14509.65</c:v>
                </c:pt>
                <c:pt idx="67598">
                  <c:v>19396.03</c:v>
                </c:pt>
                <c:pt idx="67599">
                  <c:v>15705.09</c:v>
                </c:pt>
                <c:pt idx="67600">
                  <c:v>18703.89</c:v>
                </c:pt>
                <c:pt idx="67601">
                  <c:v>20081.8</c:v>
                </c:pt>
                <c:pt idx="67602">
                  <c:v>28336.78</c:v>
                </c:pt>
                <c:pt idx="67603">
                  <c:v>26659.45</c:v>
                </c:pt>
                <c:pt idx="67604">
                  <c:v>25656.84</c:v>
                </c:pt>
                <c:pt idx="67605">
                  <c:v>20026.04</c:v>
                </c:pt>
                <c:pt idx="67606">
                  <c:v>18490.740000000002</c:v>
                </c:pt>
                <c:pt idx="67607">
                  <c:v>18353.849999999999</c:v>
                </c:pt>
                <c:pt idx="67608">
                  <c:v>19422.259999999998</c:v>
                </c:pt>
                <c:pt idx="67609">
                  <c:v>19085.82</c:v>
                </c:pt>
                <c:pt idx="67610">
                  <c:v>19705.169999999998</c:v>
                </c:pt>
                <c:pt idx="67611">
                  <c:v>19770.2</c:v>
                </c:pt>
                <c:pt idx="67612">
                  <c:v>18366.23</c:v>
                </c:pt>
                <c:pt idx="67613">
                  <c:v>19199.84</c:v>
                </c:pt>
                <c:pt idx="67614">
                  <c:v>24915.51</c:v>
                </c:pt>
                <c:pt idx="67615">
                  <c:v>20264.02</c:v>
                </c:pt>
                <c:pt idx="67616">
                  <c:v>17219.87</c:v>
                </c:pt>
                <c:pt idx="67617">
                  <c:v>19785.77</c:v>
                </c:pt>
                <c:pt idx="67618">
                  <c:v>12952.71</c:v>
                </c:pt>
                <c:pt idx="67619">
                  <c:v>12283.05</c:v>
                </c:pt>
                <c:pt idx="67620">
                  <c:v>11209.21</c:v>
                </c:pt>
                <c:pt idx="67621">
                  <c:v>11058.01</c:v>
                </c:pt>
                <c:pt idx="67622">
                  <c:v>11120.65</c:v>
                </c:pt>
                <c:pt idx="67623">
                  <c:v>10694.53</c:v>
                </c:pt>
                <c:pt idx="67624">
                  <c:v>13057.97</c:v>
                </c:pt>
                <c:pt idx="67625">
                  <c:v>13065.13</c:v>
                </c:pt>
                <c:pt idx="67626">
                  <c:v>14828.56</c:v>
                </c:pt>
                <c:pt idx="67627">
                  <c:v>15290.65</c:v>
                </c:pt>
                <c:pt idx="67628">
                  <c:v>15578.63</c:v>
                </c:pt>
                <c:pt idx="67629">
                  <c:v>17274.52</c:v>
                </c:pt>
                <c:pt idx="67630">
                  <c:v>19910.77</c:v>
                </c:pt>
                <c:pt idx="67631">
                  <c:v>17631.330000000002</c:v>
                </c:pt>
                <c:pt idx="67632">
                  <c:v>18687.62</c:v>
                </c:pt>
                <c:pt idx="67633">
                  <c:v>18861.560000000001</c:v>
                </c:pt>
                <c:pt idx="67634">
                  <c:v>18514.29</c:v>
                </c:pt>
                <c:pt idx="67635">
                  <c:v>18617.36</c:v>
                </c:pt>
                <c:pt idx="67636">
                  <c:v>16643.330000000002</c:v>
                </c:pt>
                <c:pt idx="67637">
                  <c:v>14960.62</c:v>
                </c:pt>
                <c:pt idx="67638">
                  <c:v>13961.85</c:v>
                </c:pt>
                <c:pt idx="67639">
                  <c:v>14940.15</c:v>
                </c:pt>
                <c:pt idx="67640">
                  <c:v>13456.63</c:v>
                </c:pt>
                <c:pt idx="67641">
                  <c:v>12541.85</c:v>
                </c:pt>
                <c:pt idx="67642">
                  <c:v>13258.65</c:v>
                </c:pt>
                <c:pt idx="67643">
                  <c:v>13442.08</c:v>
                </c:pt>
                <c:pt idx="67644">
                  <c:v>13203.15</c:v>
                </c:pt>
                <c:pt idx="67645">
                  <c:v>14041.78</c:v>
                </c:pt>
                <c:pt idx="67646">
                  <c:v>13211.75</c:v>
                </c:pt>
                <c:pt idx="67647">
                  <c:v>4928.0200000000004</c:v>
                </c:pt>
                <c:pt idx="67648">
                  <c:v>4729.58</c:v>
                </c:pt>
                <c:pt idx="67649">
                  <c:v>5530.22</c:v>
                </c:pt>
                <c:pt idx="67650">
                  <c:v>4863.4799999999996</c:v>
                </c:pt>
                <c:pt idx="67651">
                  <c:v>4665.72</c:v>
                </c:pt>
                <c:pt idx="67652">
                  <c:v>5218.38</c:v>
                </c:pt>
                <c:pt idx="67653">
                  <c:v>6917.02</c:v>
                </c:pt>
                <c:pt idx="67654">
                  <c:v>5382.47</c:v>
                </c:pt>
                <c:pt idx="67655">
                  <c:v>5736.16</c:v>
                </c:pt>
                <c:pt idx="67656">
                  <c:v>4633.07</c:v>
                </c:pt>
                <c:pt idx="67657">
                  <c:v>3344.63</c:v>
                </c:pt>
                <c:pt idx="67658">
                  <c:v>3371.96</c:v>
                </c:pt>
                <c:pt idx="67659">
                  <c:v>3650.69</c:v>
                </c:pt>
                <c:pt idx="67660">
                  <c:v>3859.27</c:v>
                </c:pt>
                <c:pt idx="67661">
                  <c:v>3516.06</c:v>
                </c:pt>
                <c:pt idx="67662">
                  <c:v>3498.09</c:v>
                </c:pt>
                <c:pt idx="67663">
                  <c:v>3499.05</c:v>
                </c:pt>
                <c:pt idx="67664">
                  <c:v>3628.13</c:v>
                </c:pt>
                <c:pt idx="67665">
                  <c:v>3550.65</c:v>
                </c:pt>
                <c:pt idx="67666">
                  <c:v>3642.04</c:v>
                </c:pt>
                <c:pt idx="67667">
                  <c:v>3783.67</c:v>
                </c:pt>
                <c:pt idx="67668">
                  <c:v>4566.6499999999996</c:v>
                </c:pt>
                <c:pt idx="67669">
                  <c:v>4825.55</c:v>
                </c:pt>
                <c:pt idx="67670">
                  <c:v>4806.8100000000004</c:v>
                </c:pt>
                <c:pt idx="67671">
                  <c:v>4408.1099999999997</c:v>
                </c:pt>
                <c:pt idx="67672">
                  <c:v>7090.08</c:v>
                </c:pt>
                <c:pt idx="67673">
                  <c:v>12938.52</c:v>
                </c:pt>
                <c:pt idx="67674">
                  <c:v>10204.26</c:v>
                </c:pt>
                <c:pt idx="67675">
                  <c:v>10573.83</c:v>
                </c:pt>
                <c:pt idx="67676">
                  <c:v>9287.69</c:v>
                </c:pt>
                <c:pt idx="67677">
                  <c:v>9198.09</c:v>
                </c:pt>
                <c:pt idx="67678">
                  <c:v>9399.07</c:v>
                </c:pt>
                <c:pt idx="67679">
                  <c:v>8930.6299999999992</c:v>
                </c:pt>
                <c:pt idx="67680">
                  <c:v>8775.7000000000007</c:v>
                </c:pt>
                <c:pt idx="67681">
                  <c:v>8274.4599999999991</c:v>
                </c:pt>
                <c:pt idx="67682">
                  <c:v>9754.69</c:v>
                </c:pt>
                <c:pt idx="67683">
                  <c:v>9001.8700000000008</c:v>
                </c:pt>
                <c:pt idx="67684">
                  <c:v>8272.0499999999993</c:v>
                </c:pt>
                <c:pt idx="67685">
                  <c:v>9075.8799999999992</c:v>
                </c:pt>
                <c:pt idx="67686">
                  <c:v>9162.84</c:v>
                </c:pt>
                <c:pt idx="67687">
                  <c:v>9957.5400000000009</c:v>
                </c:pt>
                <c:pt idx="67688">
                  <c:v>10072.950000000001</c:v>
                </c:pt>
                <c:pt idx="67689">
                  <c:v>11679.74</c:v>
                </c:pt>
                <c:pt idx="67690">
                  <c:v>11489.39</c:v>
                </c:pt>
                <c:pt idx="67691">
                  <c:v>12121.89</c:v>
                </c:pt>
                <c:pt idx="67692">
                  <c:v>14257.49</c:v>
                </c:pt>
                <c:pt idx="67693">
                  <c:v>15328.88</c:v>
                </c:pt>
                <c:pt idx="67694">
                  <c:v>15703.48</c:v>
                </c:pt>
                <c:pt idx="67695">
                  <c:v>20666.13</c:v>
                </c:pt>
                <c:pt idx="67696">
                  <c:v>14611.39</c:v>
                </c:pt>
                <c:pt idx="67697">
                  <c:v>14514.68</c:v>
                </c:pt>
                <c:pt idx="67698">
                  <c:v>13104.85</c:v>
                </c:pt>
                <c:pt idx="67699">
                  <c:v>13752.8</c:v>
                </c:pt>
                <c:pt idx="67700">
                  <c:v>14394.62</c:v>
                </c:pt>
                <c:pt idx="67701">
                  <c:v>13325.34</c:v>
                </c:pt>
                <c:pt idx="67702">
                  <c:v>14432.8</c:v>
                </c:pt>
                <c:pt idx="67703">
                  <c:v>13026.33</c:v>
                </c:pt>
                <c:pt idx="67704">
                  <c:v>14266.24</c:v>
                </c:pt>
                <c:pt idx="67705">
                  <c:v>16436.48</c:v>
                </c:pt>
                <c:pt idx="67706">
                  <c:v>13611</c:v>
                </c:pt>
                <c:pt idx="67707">
                  <c:v>12375.34</c:v>
                </c:pt>
                <c:pt idx="67708">
                  <c:v>11574.17</c:v>
                </c:pt>
                <c:pt idx="67709">
                  <c:v>10258.379999999999</c:v>
                </c:pt>
                <c:pt idx="67710">
                  <c:v>10440.879999999999</c:v>
                </c:pt>
                <c:pt idx="67711">
                  <c:v>8536.85</c:v>
                </c:pt>
                <c:pt idx="67712">
                  <c:v>7931.88</c:v>
                </c:pt>
                <c:pt idx="67713">
                  <c:v>8765.26</c:v>
                </c:pt>
                <c:pt idx="67714">
                  <c:v>8516.02</c:v>
                </c:pt>
                <c:pt idx="67715">
                  <c:v>8644.4500000000007</c:v>
                </c:pt>
                <c:pt idx="67716">
                  <c:v>9463.9</c:v>
                </c:pt>
                <c:pt idx="67717">
                  <c:v>10144.780000000001</c:v>
                </c:pt>
                <c:pt idx="67718">
                  <c:v>10017.219999999999</c:v>
                </c:pt>
                <c:pt idx="67719">
                  <c:v>10777.13</c:v>
                </c:pt>
                <c:pt idx="67720">
                  <c:v>11351.32</c:v>
                </c:pt>
                <c:pt idx="67721">
                  <c:v>13006.12</c:v>
                </c:pt>
                <c:pt idx="67722">
                  <c:v>11774.9</c:v>
                </c:pt>
                <c:pt idx="67723">
                  <c:v>12125.1</c:v>
                </c:pt>
                <c:pt idx="67724">
                  <c:v>11752.13</c:v>
                </c:pt>
                <c:pt idx="67725">
                  <c:v>12558.07</c:v>
                </c:pt>
                <c:pt idx="67726">
                  <c:v>12003.56</c:v>
                </c:pt>
                <c:pt idx="67727">
                  <c:v>11552.95</c:v>
                </c:pt>
                <c:pt idx="67728">
                  <c:v>11717.1</c:v>
                </c:pt>
                <c:pt idx="67729">
                  <c:v>10119.39</c:v>
                </c:pt>
                <c:pt idx="67730">
                  <c:v>10723.91</c:v>
                </c:pt>
                <c:pt idx="67731">
                  <c:v>10475.700000000001</c:v>
                </c:pt>
                <c:pt idx="67732">
                  <c:v>9496.5300000000007</c:v>
                </c:pt>
                <c:pt idx="67733">
                  <c:v>8707.83</c:v>
                </c:pt>
                <c:pt idx="67734">
                  <c:v>10116.07</c:v>
                </c:pt>
                <c:pt idx="67735">
                  <c:v>9555.9699999999993</c:v>
                </c:pt>
                <c:pt idx="67736">
                  <c:v>9211.65</c:v>
                </c:pt>
                <c:pt idx="67737">
                  <c:v>9040.51</c:v>
                </c:pt>
                <c:pt idx="67738">
                  <c:v>9242.69</c:v>
                </c:pt>
                <c:pt idx="67739">
                  <c:v>10593.82</c:v>
                </c:pt>
                <c:pt idx="67740">
                  <c:v>11642.26</c:v>
                </c:pt>
                <c:pt idx="67741">
                  <c:v>11646.54</c:v>
                </c:pt>
                <c:pt idx="67742">
                  <c:v>10688.83</c:v>
                </c:pt>
                <c:pt idx="67743">
                  <c:v>13006.15</c:v>
                </c:pt>
                <c:pt idx="67744">
                  <c:v>14438.19</c:v>
                </c:pt>
                <c:pt idx="67745">
                  <c:v>16972.580000000002</c:v>
                </c:pt>
                <c:pt idx="67746">
                  <c:v>15477.91</c:v>
                </c:pt>
                <c:pt idx="67747">
                  <c:v>20047.53</c:v>
                </c:pt>
                <c:pt idx="67748">
                  <c:v>15316.53</c:v>
                </c:pt>
                <c:pt idx="67749">
                  <c:v>13685.45</c:v>
                </c:pt>
                <c:pt idx="67750">
                  <c:v>13313.48</c:v>
                </c:pt>
                <c:pt idx="67751">
                  <c:v>14490.19</c:v>
                </c:pt>
                <c:pt idx="67752">
                  <c:v>13632.52</c:v>
                </c:pt>
                <c:pt idx="67753">
                  <c:v>14526.03</c:v>
                </c:pt>
                <c:pt idx="67754">
                  <c:v>14432.92</c:v>
                </c:pt>
                <c:pt idx="67755">
                  <c:v>13362.01</c:v>
                </c:pt>
                <c:pt idx="67756">
                  <c:v>13940.44</c:v>
                </c:pt>
                <c:pt idx="67757">
                  <c:v>16124.58</c:v>
                </c:pt>
                <c:pt idx="67758">
                  <c:v>13965.93</c:v>
                </c:pt>
                <c:pt idx="67759">
                  <c:v>12390.38</c:v>
                </c:pt>
                <c:pt idx="67760">
                  <c:v>14005.21</c:v>
                </c:pt>
                <c:pt idx="67761">
                  <c:v>9139.83</c:v>
                </c:pt>
                <c:pt idx="67762">
                  <c:v>8977.0499999999993</c:v>
                </c:pt>
                <c:pt idx="67763">
                  <c:v>8826.64</c:v>
                </c:pt>
                <c:pt idx="67764">
                  <c:v>8858.68</c:v>
                </c:pt>
                <c:pt idx="67765">
                  <c:v>8282.7000000000007</c:v>
                </c:pt>
                <c:pt idx="67766">
                  <c:v>7828.48</c:v>
                </c:pt>
                <c:pt idx="67767">
                  <c:v>8738.81</c:v>
                </c:pt>
                <c:pt idx="67768">
                  <c:v>9475.8799999999992</c:v>
                </c:pt>
                <c:pt idx="67769">
                  <c:v>10487.48</c:v>
                </c:pt>
                <c:pt idx="67770">
                  <c:v>11516.49</c:v>
                </c:pt>
                <c:pt idx="67771">
                  <c:v>11094.11</c:v>
                </c:pt>
                <c:pt idx="67772">
                  <c:v>11378.28</c:v>
                </c:pt>
                <c:pt idx="67773">
                  <c:v>14168.56</c:v>
                </c:pt>
                <c:pt idx="67774">
                  <c:v>12932.54</c:v>
                </c:pt>
                <c:pt idx="67775">
                  <c:v>13324.46</c:v>
                </c:pt>
                <c:pt idx="67776">
                  <c:v>12839.72</c:v>
                </c:pt>
                <c:pt idx="67777">
                  <c:v>12521.05</c:v>
                </c:pt>
                <c:pt idx="67778">
                  <c:v>12992.34</c:v>
                </c:pt>
                <c:pt idx="67779">
                  <c:v>10795.2</c:v>
                </c:pt>
                <c:pt idx="67780">
                  <c:v>10588.77</c:v>
                </c:pt>
                <c:pt idx="67781">
                  <c:v>9379.85</c:v>
                </c:pt>
                <c:pt idx="67782">
                  <c:v>10277.02</c:v>
                </c:pt>
                <c:pt idx="67783">
                  <c:v>9376.3700000000008</c:v>
                </c:pt>
                <c:pt idx="67784">
                  <c:v>9204.66</c:v>
                </c:pt>
                <c:pt idx="67785">
                  <c:v>9341.8799999999992</c:v>
                </c:pt>
                <c:pt idx="67786">
                  <c:v>9671.9500000000007</c:v>
                </c:pt>
                <c:pt idx="67787">
                  <c:v>9454.23</c:v>
                </c:pt>
                <c:pt idx="67788">
                  <c:v>9899.82</c:v>
                </c:pt>
                <c:pt idx="67789">
                  <c:v>9435.59</c:v>
                </c:pt>
                <c:pt idx="67790">
                  <c:v>23071.14</c:v>
                </c:pt>
                <c:pt idx="67791">
                  <c:v>24200.25</c:v>
                </c:pt>
                <c:pt idx="67792">
                  <c:v>22774.94</c:v>
                </c:pt>
                <c:pt idx="67793">
                  <c:v>22453.439999999999</c:v>
                </c:pt>
                <c:pt idx="67794">
                  <c:v>22854.68</c:v>
                </c:pt>
                <c:pt idx="67795">
                  <c:v>23464.47</c:v>
                </c:pt>
                <c:pt idx="67796">
                  <c:v>26921.01</c:v>
                </c:pt>
                <c:pt idx="67797">
                  <c:v>23720.05</c:v>
                </c:pt>
                <c:pt idx="67798">
                  <c:v>24548.3</c:v>
                </c:pt>
                <c:pt idx="67799">
                  <c:v>19008.23</c:v>
                </c:pt>
                <c:pt idx="67800">
                  <c:v>14781.33</c:v>
                </c:pt>
                <c:pt idx="67801">
                  <c:v>15562.32</c:v>
                </c:pt>
                <c:pt idx="67802">
                  <c:v>15857.31</c:v>
                </c:pt>
                <c:pt idx="67803">
                  <c:v>16773.45</c:v>
                </c:pt>
                <c:pt idx="67804">
                  <c:v>14158.79</c:v>
                </c:pt>
                <c:pt idx="67805">
                  <c:v>15921.92</c:v>
                </c:pt>
                <c:pt idx="67806">
                  <c:v>14790.57</c:v>
                </c:pt>
                <c:pt idx="67807">
                  <c:v>15992.08</c:v>
                </c:pt>
                <c:pt idx="67808">
                  <c:v>17466.23</c:v>
                </c:pt>
                <c:pt idx="67809">
                  <c:v>20092.63</c:v>
                </c:pt>
                <c:pt idx="67810">
                  <c:v>20156.82</c:v>
                </c:pt>
                <c:pt idx="67811">
                  <c:v>24883.56</c:v>
                </c:pt>
                <c:pt idx="67812">
                  <c:v>23201.49</c:v>
                </c:pt>
                <c:pt idx="67813">
                  <c:v>23567.96</c:v>
                </c:pt>
                <c:pt idx="67814">
                  <c:v>23817.4</c:v>
                </c:pt>
                <c:pt idx="67815">
                  <c:v>24932.14</c:v>
                </c:pt>
                <c:pt idx="67816">
                  <c:v>30339.75</c:v>
                </c:pt>
                <c:pt idx="67817">
                  <c:v>26085.52</c:v>
                </c:pt>
                <c:pt idx="67818">
                  <c:v>25266.23</c:v>
                </c:pt>
                <c:pt idx="67819">
                  <c:v>23568.720000000001</c:v>
                </c:pt>
                <c:pt idx="67820">
                  <c:v>23820.57</c:v>
                </c:pt>
                <c:pt idx="67821">
                  <c:v>23241.439999999999</c:v>
                </c:pt>
                <c:pt idx="67822">
                  <c:v>20699.169999999998</c:v>
                </c:pt>
                <c:pt idx="67823">
                  <c:v>20699.89</c:v>
                </c:pt>
                <c:pt idx="67824">
                  <c:v>20268.38</c:v>
                </c:pt>
                <c:pt idx="67825">
                  <c:v>22222.639999999999</c:v>
                </c:pt>
                <c:pt idx="67826">
                  <c:v>21905.74</c:v>
                </c:pt>
                <c:pt idx="67827">
                  <c:v>21878.11</c:v>
                </c:pt>
                <c:pt idx="67828">
                  <c:v>20614.82</c:v>
                </c:pt>
                <c:pt idx="67829">
                  <c:v>22176.7</c:v>
                </c:pt>
                <c:pt idx="67830">
                  <c:v>24336.31</c:v>
                </c:pt>
                <c:pt idx="67831">
                  <c:v>28105.99</c:v>
                </c:pt>
                <c:pt idx="67832">
                  <c:v>31053.27</c:v>
                </c:pt>
                <c:pt idx="67833">
                  <c:v>25343.41</c:v>
                </c:pt>
                <c:pt idx="67834">
                  <c:v>27553.17</c:v>
                </c:pt>
                <c:pt idx="67835">
                  <c:v>31650.52</c:v>
                </c:pt>
                <c:pt idx="67836">
                  <c:v>38987.379999999997</c:v>
                </c:pt>
                <c:pt idx="67837">
                  <c:v>32243.06</c:v>
                </c:pt>
                <c:pt idx="67838">
                  <c:v>38032.36</c:v>
                </c:pt>
                <c:pt idx="67839">
                  <c:v>30437.96</c:v>
                </c:pt>
                <c:pt idx="67840">
                  <c:v>26552.1</c:v>
                </c:pt>
                <c:pt idx="67841">
                  <c:v>28217.15</c:v>
                </c:pt>
                <c:pt idx="67842">
                  <c:v>29167.05</c:v>
                </c:pt>
                <c:pt idx="67843">
                  <c:v>29232.69</c:v>
                </c:pt>
                <c:pt idx="67844">
                  <c:v>28964.53</c:v>
                </c:pt>
                <c:pt idx="67845">
                  <c:v>28281.57</c:v>
                </c:pt>
                <c:pt idx="67846">
                  <c:v>26982.89</c:v>
                </c:pt>
                <c:pt idx="67847">
                  <c:v>29741.41</c:v>
                </c:pt>
                <c:pt idx="67848">
                  <c:v>35165.32</c:v>
                </c:pt>
                <c:pt idx="67849">
                  <c:v>28541.26</c:v>
                </c:pt>
                <c:pt idx="67850">
                  <c:v>25133.99</c:v>
                </c:pt>
                <c:pt idx="67851">
                  <c:v>24752.14</c:v>
                </c:pt>
                <c:pt idx="67852">
                  <c:v>20466.099999999999</c:v>
                </c:pt>
                <c:pt idx="67853">
                  <c:v>21515.86</c:v>
                </c:pt>
                <c:pt idx="67854">
                  <c:v>18884.509999999998</c:v>
                </c:pt>
                <c:pt idx="67855">
                  <c:v>19446.810000000001</c:v>
                </c:pt>
                <c:pt idx="67856">
                  <c:v>18531.650000000001</c:v>
                </c:pt>
                <c:pt idx="67857">
                  <c:v>19937.64</c:v>
                </c:pt>
                <c:pt idx="67858">
                  <c:v>21015.13</c:v>
                </c:pt>
                <c:pt idx="67859">
                  <c:v>22163.35</c:v>
                </c:pt>
                <c:pt idx="67860">
                  <c:v>24695.49</c:v>
                </c:pt>
                <c:pt idx="67861">
                  <c:v>23984</c:v>
                </c:pt>
                <c:pt idx="67862">
                  <c:v>25403.34</c:v>
                </c:pt>
                <c:pt idx="67863">
                  <c:v>29697.41</c:v>
                </c:pt>
                <c:pt idx="67864">
                  <c:v>31141.31</c:v>
                </c:pt>
                <c:pt idx="67865">
                  <c:v>29072.89</c:v>
                </c:pt>
                <c:pt idx="67866">
                  <c:v>30169.51</c:v>
                </c:pt>
                <c:pt idx="67867">
                  <c:v>29607.07</c:v>
                </c:pt>
                <c:pt idx="67868">
                  <c:v>31745.3</c:v>
                </c:pt>
                <c:pt idx="67869">
                  <c:v>30362.92</c:v>
                </c:pt>
                <c:pt idx="67870">
                  <c:v>29102.47</c:v>
                </c:pt>
                <c:pt idx="67871">
                  <c:v>28262.15</c:v>
                </c:pt>
                <c:pt idx="67872">
                  <c:v>25954.18</c:v>
                </c:pt>
                <c:pt idx="67873">
                  <c:v>28880.17</c:v>
                </c:pt>
                <c:pt idx="67874">
                  <c:v>26753.86</c:v>
                </c:pt>
                <c:pt idx="67875">
                  <c:v>24356.84</c:v>
                </c:pt>
                <c:pt idx="67876">
                  <c:v>22515.35</c:v>
                </c:pt>
                <c:pt idx="67877">
                  <c:v>26660.51</c:v>
                </c:pt>
                <c:pt idx="67878">
                  <c:v>25165.23</c:v>
                </c:pt>
                <c:pt idx="67879">
                  <c:v>24632.25</c:v>
                </c:pt>
                <c:pt idx="67880">
                  <c:v>24774.61</c:v>
                </c:pt>
                <c:pt idx="67881">
                  <c:v>27636.959999999999</c:v>
                </c:pt>
                <c:pt idx="67882">
                  <c:v>29109.08</c:v>
                </c:pt>
                <c:pt idx="67883">
                  <c:v>28838.95</c:v>
                </c:pt>
                <c:pt idx="67884">
                  <c:v>34948.04</c:v>
                </c:pt>
                <c:pt idx="67885">
                  <c:v>28349.99</c:v>
                </c:pt>
                <c:pt idx="67886">
                  <c:v>32847.01</c:v>
                </c:pt>
                <c:pt idx="67887">
                  <c:v>35837.870000000003</c:v>
                </c:pt>
                <c:pt idx="67888">
                  <c:v>44365.3</c:v>
                </c:pt>
                <c:pt idx="67889">
                  <c:v>37651.82</c:v>
                </c:pt>
                <c:pt idx="67890">
                  <c:v>40549.69</c:v>
                </c:pt>
                <c:pt idx="67891">
                  <c:v>34372.75</c:v>
                </c:pt>
                <c:pt idx="67892">
                  <c:v>32748.92</c:v>
                </c:pt>
                <c:pt idx="67893">
                  <c:v>30899.09</c:v>
                </c:pt>
                <c:pt idx="67894">
                  <c:v>33913</c:v>
                </c:pt>
                <c:pt idx="67895">
                  <c:v>32218.04</c:v>
                </c:pt>
                <c:pt idx="67896">
                  <c:v>31215.43</c:v>
                </c:pt>
                <c:pt idx="67897">
                  <c:v>31973.3</c:v>
                </c:pt>
                <c:pt idx="67898">
                  <c:v>31148.67</c:v>
                </c:pt>
                <c:pt idx="67899">
                  <c:v>32856.620000000003</c:v>
                </c:pt>
                <c:pt idx="67900">
                  <c:v>37599.89</c:v>
                </c:pt>
                <c:pt idx="67901">
                  <c:v>31351.31</c:v>
                </c:pt>
                <c:pt idx="67902">
                  <c:v>27595.759999999998</c:v>
                </c:pt>
                <c:pt idx="67903">
                  <c:v>31207.68</c:v>
                </c:pt>
                <c:pt idx="67904">
                  <c:v>22076.3</c:v>
                </c:pt>
                <c:pt idx="67905">
                  <c:v>22950.81</c:v>
                </c:pt>
                <c:pt idx="67906">
                  <c:v>20521.34</c:v>
                </c:pt>
                <c:pt idx="67907">
                  <c:v>22322.63</c:v>
                </c:pt>
                <c:pt idx="67908">
                  <c:v>21980.28</c:v>
                </c:pt>
                <c:pt idx="67909">
                  <c:v>21910.46</c:v>
                </c:pt>
                <c:pt idx="67910">
                  <c:v>25123.85</c:v>
                </c:pt>
                <c:pt idx="67911">
                  <c:v>24478.49</c:v>
                </c:pt>
                <c:pt idx="67912">
                  <c:v>27381.23</c:v>
                </c:pt>
                <c:pt idx="67913">
                  <c:v>29149.74</c:v>
                </c:pt>
                <c:pt idx="67914">
                  <c:v>29139.52</c:v>
                </c:pt>
                <c:pt idx="67915">
                  <c:v>31324.32</c:v>
                </c:pt>
                <c:pt idx="67916">
                  <c:v>35491.79</c:v>
                </c:pt>
                <c:pt idx="67917">
                  <c:v>33039.85</c:v>
                </c:pt>
                <c:pt idx="67918">
                  <c:v>33527.53</c:v>
                </c:pt>
                <c:pt idx="67919">
                  <c:v>33443.64</c:v>
                </c:pt>
                <c:pt idx="67920">
                  <c:v>34065.360000000001</c:v>
                </c:pt>
                <c:pt idx="67921">
                  <c:v>31652.720000000001</c:v>
                </c:pt>
                <c:pt idx="67922">
                  <c:v>30607.97</c:v>
                </c:pt>
                <c:pt idx="67923">
                  <c:v>29719.200000000001</c:v>
                </c:pt>
                <c:pt idx="67924">
                  <c:v>26928.22</c:v>
                </c:pt>
                <c:pt idx="67925">
                  <c:v>27815</c:v>
                </c:pt>
                <c:pt idx="67926">
                  <c:v>25500.31</c:v>
                </c:pt>
                <c:pt idx="67927">
                  <c:v>25074.52</c:v>
                </c:pt>
                <c:pt idx="67928">
                  <c:v>24303.85</c:v>
                </c:pt>
                <c:pt idx="67929">
                  <c:v>26391.65</c:v>
                </c:pt>
                <c:pt idx="67930">
                  <c:v>26521.52</c:v>
                </c:pt>
                <c:pt idx="67931">
                  <c:v>26015.64</c:v>
                </c:pt>
                <c:pt idx="67932">
                  <c:v>25090.81</c:v>
                </c:pt>
                <c:pt idx="67933">
                  <c:v>524.27</c:v>
                </c:pt>
                <c:pt idx="67934">
                  <c:v>528.36</c:v>
                </c:pt>
                <c:pt idx="67935">
                  <c:v>360.13</c:v>
                </c:pt>
                <c:pt idx="67936">
                  <c:v>538.41</c:v>
                </c:pt>
                <c:pt idx="67937">
                  <c:v>526.91</c:v>
                </c:pt>
                <c:pt idx="67938">
                  <c:v>503.15</c:v>
                </c:pt>
                <c:pt idx="67939">
                  <c:v>586.4</c:v>
                </c:pt>
                <c:pt idx="67940">
                  <c:v>579.96</c:v>
                </c:pt>
                <c:pt idx="67941">
                  <c:v>624.19000000000005</c:v>
                </c:pt>
                <c:pt idx="67942">
                  <c:v>427.93</c:v>
                </c:pt>
                <c:pt idx="67943">
                  <c:v>354.57</c:v>
                </c:pt>
                <c:pt idx="67944">
                  <c:v>410.56</c:v>
                </c:pt>
                <c:pt idx="67945">
                  <c:v>366.85</c:v>
                </c:pt>
                <c:pt idx="67946">
                  <c:v>398.79</c:v>
                </c:pt>
                <c:pt idx="67947">
                  <c:v>360.38</c:v>
                </c:pt>
                <c:pt idx="67948">
                  <c:v>368.77</c:v>
                </c:pt>
                <c:pt idx="67949">
                  <c:v>637.98</c:v>
                </c:pt>
                <c:pt idx="67950">
                  <c:v>379.35</c:v>
                </c:pt>
                <c:pt idx="67951">
                  <c:v>347.67</c:v>
                </c:pt>
                <c:pt idx="67952">
                  <c:v>339.76</c:v>
                </c:pt>
                <c:pt idx="67953">
                  <c:v>486.56</c:v>
                </c:pt>
                <c:pt idx="67954">
                  <c:v>537.80999999999995</c:v>
                </c:pt>
                <c:pt idx="67955">
                  <c:v>572.85</c:v>
                </c:pt>
                <c:pt idx="67956">
                  <c:v>709.65</c:v>
                </c:pt>
                <c:pt idx="67957">
                  <c:v>721.56</c:v>
                </c:pt>
                <c:pt idx="67958">
                  <c:v>1024.97</c:v>
                </c:pt>
                <c:pt idx="67959">
                  <c:v>1466.53</c:v>
                </c:pt>
                <c:pt idx="67960">
                  <c:v>1006.89</c:v>
                </c:pt>
                <c:pt idx="67961">
                  <c:v>1041.8900000000001</c:v>
                </c:pt>
                <c:pt idx="67962">
                  <c:v>838.12</c:v>
                </c:pt>
                <c:pt idx="67963">
                  <c:v>852.2</c:v>
                </c:pt>
                <c:pt idx="67964">
                  <c:v>753.3</c:v>
                </c:pt>
                <c:pt idx="67965">
                  <c:v>826.58</c:v>
                </c:pt>
                <c:pt idx="67966">
                  <c:v>765.31</c:v>
                </c:pt>
                <c:pt idx="67967">
                  <c:v>735.17</c:v>
                </c:pt>
                <c:pt idx="67968">
                  <c:v>907.64</c:v>
                </c:pt>
                <c:pt idx="67969">
                  <c:v>883.87</c:v>
                </c:pt>
                <c:pt idx="67970">
                  <c:v>593.89</c:v>
                </c:pt>
                <c:pt idx="67971">
                  <c:v>704.1</c:v>
                </c:pt>
                <c:pt idx="67972">
                  <c:v>694.89</c:v>
                </c:pt>
                <c:pt idx="67973">
                  <c:v>785.47</c:v>
                </c:pt>
                <c:pt idx="67974">
                  <c:v>1050.6300000000001</c:v>
                </c:pt>
                <c:pt idx="67975">
                  <c:v>1173.53</c:v>
                </c:pt>
                <c:pt idx="67976">
                  <c:v>904.75</c:v>
                </c:pt>
                <c:pt idx="67977">
                  <c:v>956.01</c:v>
                </c:pt>
                <c:pt idx="67978">
                  <c:v>1037.1300000000001</c:v>
                </c:pt>
                <c:pt idx="67979">
                  <c:v>1431.89</c:v>
                </c:pt>
                <c:pt idx="67980">
                  <c:v>1237.43</c:v>
                </c:pt>
                <c:pt idx="67981">
                  <c:v>1592.26</c:v>
                </c:pt>
                <c:pt idx="67982">
                  <c:v>1122.4100000000001</c:v>
                </c:pt>
                <c:pt idx="67983">
                  <c:v>1098.8499999999999</c:v>
                </c:pt>
                <c:pt idx="67984">
                  <c:v>1233.56</c:v>
                </c:pt>
                <c:pt idx="67985">
                  <c:v>1170.19</c:v>
                </c:pt>
                <c:pt idx="67986">
                  <c:v>1429.59</c:v>
                </c:pt>
                <c:pt idx="67987">
                  <c:v>1068.78</c:v>
                </c:pt>
                <c:pt idx="67988">
                  <c:v>1449.44</c:v>
                </c:pt>
                <c:pt idx="67989">
                  <c:v>1155.51</c:v>
                </c:pt>
                <c:pt idx="67990">
                  <c:v>1197.76</c:v>
                </c:pt>
                <c:pt idx="67991">
                  <c:v>1520.07</c:v>
                </c:pt>
                <c:pt idx="67992">
                  <c:v>1566.25</c:v>
                </c:pt>
                <c:pt idx="67993">
                  <c:v>1210.25</c:v>
                </c:pt>
                <c:pt idx="67994">
                  <c:v>1278.99</c:v>
                </c:pt>
                <c:pt idx="67995">
                  <c:v>1145.02</c:v>
                </c:pt>
                <c:pt idx="67996">
                  <c:v>1094.8900000000001</c:v>
                </c:pt>
                <c:pt idx="67997">
                  <c:v>921.15</c:v>
                </c:pt>
                <c:pt idx="67998">
                  <c:v>948.22</c:v>
                </c:pt>
                <c:pt idx="67999">
                  <c:v>1431.68</c:v>
                </c:pt>
                <c:pt idx="68000">
                  <c:v>1217.68</c:v>
                </c:pt>
                <c:pt idx="68001">
                  <c:v>1472.7</c:v>
                </c:pt>
                <c:pt idx="68002">
                  <c:v>1824.02</c:v>
                </c:pt>
                <c:pt idx="68003">
                  <c:v>1785.39</c:v>
                </c:pt>
                <c:pt idx="68004">
                  <c:v>1410.57</c:v>
                </c:pt>
                <c:pt idx="68005">
                  <c:v>1652</c:v>
                </c:pt>
                <c:pt idx="68006">
                  <c:v>2094.2399999999998</c:v>
                </c:pt>
                <c:pt idx="68007">
                  <c:v>2272.2199999999998</c:v>
                </c:pt>
                <c:pt idx="68008">
                  <c:v>1644.43</c:v>
                </c:pt>
                <c:pt idx="68009">
                  <c:v>1781.86</c:v>
                </c:pt>
                <c:pt idx="68010">
                  <c:v>1504.62</c:v>
                </c:pt>
                <c:pt idx="68011">
                  <c:v>2000.21</c:v>
                </c:pt>
                <c:pt idx="68012">
                  <c:v>2011.95</c:v>
                </c:pt>
                <c:pt idx="68013">
                  <c:v>1690.19</c:v>
                </c:pt>
                <c:pt idx="68014">
                  <c:v>1353.23</c:v>
                </c:pt>
                <c:pt idx="68015">
                  <c:v>1332.66</c:v>
                </c:pt>
                <c:pt idx="68016">
                  <c:v>1600.61</c:v>
                </c:pt>
                <c:pt idx="68017">
                  <c:v>1180.72</c:v>
                </c:pt>
                <c:pt idx="68018">
                  <c:v>1105.04</c:v>
                </c:pt>
                <c:pt idx="68019">
                  <c:v>963.76</c:v>
                </c:pt>
                <c:pt idx="68020">
                  <c:v>1410.79</c:v>
                </c:pt>
                <c:pt idx="68021">
                  <c:v>1242.67</c:v>
                </c:pt>
                <c:pt idx="68022">
                  <c:v>1042.1300000000001</c:v>
                </c:pt>
                <c:pt idx="68023">
                  <c:v>1069.5999999999999</c:v>
                </c:pt>
                <c:pt idx="68024">
                  <c:v>1052.02</c:v>
                </c:pt>
                <c:pt idx="68025">
                  <c:v>1324.77</c:v>
                </c:pt>
                <c:pt idx="68026">
                  <c:v>1479.42</c:v>
                </c:pt>
                <c:pt idx="68027">
                  <c:v>2358.48</c:v>
                </c:pt>
                <c:pt idx="68028">
                  <c:v>1499.68</c:v>
                </c:pt>
                <c:pt idx="68029">
                  <c:v>1450.6</c:v>
                </c:pt>
                <c:pt idx="68030">
                  <c:v>1802.44</c:v>
                </c:pt>
                <c:pt idx="68031">
                  <c:v>2586.36</c:v>
                </c:pt>
                <c:pt idx="68032">
                  <c:v>2491.46</c:v>
                </c:pt>
                <c:pt idx="68033">
                  <c:v>3173.74</c:v>
                </c:pt>
                <c:pt idx="68034">
                  <c:v>2317.7600000000002</c:v>
                </c:pt>
                <c:pt idx="68035">
                  <c:v>2279.56</c:v>
                </c:pt>
                <c:pt idx="68036">
                  <c:v>2059.56</c:v>
                </c:pt>
                <c:pt idx="68037">
                  <c:v>1932.97</c:v>
                </c:pt>
                <c:pt idx="68038">
                  <c:v>2047.25</c:v>
                </c:pt>
                <c:pt idx="68039">
                  <c:v>2162.04</c:v>
                </c:pt>
                <c:pt idx="68040">
                  <c:v>2084.98</c:v>
                </c:pt>
                <c:pt idx="68041">
                  <c:v>1931.14</c:v>
                </c:pt>
                <c:pt idx="68042">
                  <c:v>1835.63</c:v>
                </c:pt>
                <c:pt idx="68043">
                  <c:v>2881.44</c:v>
                </c:pt>
                <c:pt idx="68044">
                  <c:v>1946.9</c:v>
                </c:pt>
                <c:pt idx="68045">
                  <c:v>1370.24</c:v>
                </c:pt>
                <c:pt idx="68046">
                  <c:v>1858.48</c:v>
                </c:pt>
                <c:pt idx="68047">
                  <c:v>1391.68</c:v>
                </c:pt>
                <c:pt idx="68048">
                  <c:v>1076.8599999999999</c:v>
                </c:pt>
                <c:pt idx="68049">
                  <c:v>1157.1600000000001</c:v>
                </c:pt>
                <c:pt idx="68050">
                  <c:v>1097.9000000000001</c:v>
                </c:pt>
                <c:pt idx="68051">
                  <c:v>1146.78</c:v>
                </c:pt>
                <c:pt idx="68052">
                  <c:v>1090.44</c:v>
                </c:pt>
                <c:pt idx="68053">
                  <c:v>1454.17</c:v>
                </c:pt>
                <c:pt idx="68054">
                  <c:v>1335.64</c:v>
                </c:pt>
                <c:pt idx="68055">
                  <c:v>1788.82</c:v>
                </c:pt>
                <c:pt idx="68056">
                  <c:v>2300.5</c:v>
                </c:pt>
                <c:pt idx="68057">
                  <c:v>1762.42</c:v>
                </c:pt>
                <c:pt idx="68058">
                  <c:v>2326.2199999999998</c:v>
                </c:pt>
                <c:pt idx="68059">
                  <c:v>2796.26</c:v>
                </c:pt>
                <c:pt idx="68060">
                  <c:v>1950.01</c:v>
                </c:pt>
                <c:pt idx="68061">
                  <c:v>2245.33</c:v>
                </c:pt>
                <c:pt idx="68062">
                  <c:v>2279.69</c:v>
                </c:pt>
                <c:pt idx="68063">
                  <c:v>2495.2800000000002</c:v>
                </c:pt>
                <c:pt idx="68064">
                  <c:v>2281.46</c:v>
                </c:pt>
                <c:pt idx="68065">
                  <c:v>1727.84</c:v>
                </c:pt>
                <c:pt idx="68066">
                  <c:v>1591.26</c:v>
                </c:pt>
                <c:pt idx="68067">
                  <c:v>1612.1</c:v>
                </c:pt>
                <c:pt idx="68068">
                  <c:v>1502.64</c:v>
                </c:pt>
                <c:pt idx="68069">
                  <c:v>2074.7199999999998</c:v>
                </c:pt>
                <c:pt idx="68070">
                  <c:v>1472.2</c:v>
                </c:pt>
                <c:pt idx="68071">
                  <c:v>1403.24</c:v>
                </c:pt>
                <c:pt idx="68072">
                  <c:v>1521.94</c:v>
                </c:pt>
                <c:pt idx="68073">
                  <c:v>1648.16</c:v>
                </c:pt>
                <c:pt idx="68074">
                  <c:v>1725.26</c:v>
                </c:pt>
                <c:pt idx="68075">
                  <c:v>1583.42</c:v>
                </c:pt>
                <c:pt idx="68076">
                  <c:v>4.22</c:v>
                </c:pt>
                <c:pt idx="68077">
                  <c:v>192.5</c:v>
                </c:pt>
                <c:pt idx="68078">
                  <c:v>1127.54</c:v>
                </c:pt>
                <c:pt idx="68079">
                  <c:v>5.65</c:v>
                </c:pt>
                <c:pt idx="68080">
                  <c:v>11.3</c:v>
                </c:pt>
                <c:pt idx="68081">
                  <c:v>2.2599999999999998</c:v>
                </c:pt>
                <c:pt idx="68082">
                  <c:v>13.56</c:v>
                </c:pt>
                <c:pt idx="68083">
                  <c:v>14.69</c:v>
                </c:pt>
                <c:pt idx="68084">
                  <c:v>4.5199999999999996</c:v>
                </c:pt>
                <c:pt idx="68085">
                  <c:v>15.82</c:v>
                </c:pt>
                <c:pt idx="68086">
                  <c:v>2.2599999999999998</c:v>
                </c:pt>
                <c:pt idx="68087">
                  <c:v>11.3</c:v>
                </c:pt>
                <c:pt idx="68088">
                  <c:v>7.91</c:v>
                </c:pt>
                <c:pt idx="68089">
                  <c:v>480.52</c:v>
                </c:pt>
                <c:pt idx="68090">
                  <c:v>601.89</c:v>
                </c:pt>
                <c:pt idx="68091">
                  <c:v>2.2599999999999998</c:v>
                </c:pt>
                <c:pt idx="68092">
                  <c:v>2.2599999999999998</c:v>
                </c:pt>
                <c:pt idx="68093">
                  <c:v>-7.85</c:v>
                </c:pt>
                <c:pt idx="68094">
                  <c:v>1.1299999999999999</c:v>
                </c:pt>
                <c:pt idx="68095">
                  <c:v>4.3899999999999997</c:v>
                </c:pt>
                <c:pt idx="68096">
                  <c:v>281.82</c:v>
                </c:pt>
                <c:pt idx="68097">
                  <c:v>533.13</c:v>
                </c:pt>
                <c:pt idx="68098">
                  <c:v>349.63</c:v>
                </c:pt>
                <c:pt idx="68099">
                  <c:v>2.2599999999999998</c:v>
                </c:pt>
                <c:pt idx="68100">
                  <c:v>9.0399999999999991</c:v>
                </c:pt>
                <c:pt idx="68101">
                  <c:v>5.65</c:v>
                </c:pt>
                <c:pt idx="68102">
                  <c:v>2.2599999999999998</c:v>
                </c:pt>
                <c:pt idx="68103">
                  <c:v>5.65</c:v>
                </c:pt>
                <c:pt idx="68104">
                  <c:v>3.39</c:v>
                </c:pt>
                <c:pt idx="68105">
                  <c:v>126.76</c:v>
                </c:pt>
                <c:pt idx="68106">
                  <c:v>306.62</c:v>
                </c:pt>
                <c:pt idx="68107">
                  <c:v>323.17</c:v>
                </c:pt>
                <c:pt idx="68108">
                  <c:v>431.81</c:v>
                </c:pt>
                <c:pt idx="68109">
                  <c:v>481.12</c:v>
                </c:pt>
                <c:pt idx="68110">
                  <c:v>764.36</c:v>
                </c:pt>
                <c:pt idx="68111">
                  <c:v>892.4</c:v>
                </c:pt>
                <c:pt idx="68112">
                  <c:v>6.96</c:v>
                </c:pt>
                <c:pt idx="68113">
                  <c:v>0.5</c:v>
                </c:pt>
                <c:pt idx="68114">
                  <c:v>8.6199999999999992</c:v>
                </c:pt>
                <c:pt idx="68115">
                  <c:v>-49.98</c:v>
                </c:pt>
                <c:pt idx="68116">
                  <c:v>-6</c:v>
                </c:pt>
                <c:pt idx="68117">
                  <c:v>19</c:v>
                </c:pt>
                <c:pt idx="68118">
                  <c:v>12</c:v>
                </c:pt>
                <c:pt idx="68119">
                  <c:v>2.5</c:v>
                </c:pt>
                <c:pt idx="68120">
                  <c:v>-2.5</c:v>
                </c:pt>
                <c:pt idx="68121">
                  <c:v>433</c:v>
                </c:pt>
                <c:pt idx="68122">
                  <c:v>1165</c:v>
                </c:pt>
                <c:pt idx="68123">
                  <c:v>5</c:v>
                </c:pt>
                <c:pt idx="68124">
                  <c:v>167.88</c:v>
                </c:pt>
                <c:pt idx="68125">
                  <c:v>1055</c:v>
                </c:pt>
                <c:pt idx="68126">
                  <c:v>20</c:v>
                </c:pt>
                <c:pt idx="68127">
                  <c:v>357.96</c:v>
                </c:pt>
                <c:pt idx="68128">
                  <c:v>948.98</c:v>
                </c:pt>
                <c:pt idx="68129">
                  <c:v>671.17</c:v>
                </c:pt>
                <c:pt idx="68130">
                  <c:v>877.47</c:v>
                </c:pt>
                <c:pt idx="68131">
                  <c:v>986.38</c:v>
                </c:pt>
                <c:pt idx="68132">
                  <c:v>532.5</c:v>
                </c:pt>
                <c:pt idx="68133">
                  <c:v>1053.8399999999999</c:v>
                </c:pt>
                <c:pt idx="68134">
                  <c:v>616.84</c:v>
                </c:pt>
                <c:pt idx="68135">
                  <c:v>444.86</c:v>
                </c:pt>
                <c:pt idx="68136">
                  <c:v>305.88</c:v>
                </c:pt>
                <c:pt idx="68137">
                  <c:v>285.88</c:v>
                </c:pt>
                <c:pt idx="68138">
                  <c:v>165.92</c:v>
                </c:pt>
                <c:pt idx="68139">
                  <c:v>275.49</c:v>
                </c:pt>
                <c:pt idx="68140">
                  <c:v>336.67</c:v>
                </c:pt>
                <c:pt idx="68141">
                  <c:v>353.08</c:v>
                </c:pt>
                <c:pt idx="68142">
                  <c:v>422.92</c:v>
                </c:pt>
                <c:pt idx="68143">
                  <c:v>586.87</c:v>
                </c:pt>
                <c:pt idx="68144">
                  <c:v>946.72</c:v>
                </c:pt>
                <c:pt idx="68145">
                  <c:v>959.48</c:v>
                </c:pt>
                <c:pt idx="68146">
                  <c:v>3.88</c:v>
                </c:pt>
                <c:pt idx="68147">
                  <c:v>58.94</c:v>
                </c:pt>
                <c:pt idx="68148">
                  <c:v>10.08</c:v>
                </c:pt>
                <c:pt idx="68149">
                  <c:v>5.41</c:v>
                </c:pt>
                <c:pt idx="68150">
                  <c:v>42.66</c:v>
                </c:pt>
                <c:pt idx="68151">
                  <c:v>468.64</c:v>
                </c:pt>
                <c:pt idx="68152">
                  <c:v>2387.0300000000002</c:v>
                </c:pt>
                <c:pt idx="68153">
                  <c:v>2202.2600000000002</c:v>
                </c:pt>
                <c:pt idx="68154">
                  <c:v>3547.88</c:v>
                </c:pt>
                <c:pt idx="68155">
                  <c:v>1905.59</c:v>
                </c:pt>
                <c:pt idx="68156">
                  <c:v>1295.55</c:v>
                </c:pt>
                <c:pt idx="68157">
                  <c:v>1347.92</c:v>
                </c:pt>
                <c:pt idx="68158">
                  <c:v>2006.34</c:v>
                </c:pt>
                <c:pt idx="68159">
                  <c:v>1417.48</c:v>
                </c:pt>
                <c:pt idx="68160">
                  <c:v>1136.0899999999999</c:v>
                </c:pt>
                <c:pt idx="68161">
                  <c:v>1871.48</c:v>
                </c:pt>
                <c:pt idx="68162">
                  <c:v>1070.19</c:v>
                </c:pt>
                <c:pt idx="68163">
                  <c:v>847.3</c:v>
                </c:pt>
                <c:pt idx="68164">
                  <c:v>908.19</c:v>
                </c:pt>
                <c:pt idx="68165">
                  <c:v>634.25</c:v>
                </c:pt>
                <c:pt idx="68166">
                  <c:v>595.91</c:v>
                </c:pt>
                <c:pt idx="68167">
                  <c:v>2053.3000000000002</c:v>
                </c:pt>
                <c:pt idx="68168">
                  <c:v>903.51</c:v>
                </c:pt>
                <c:pt idx="68169">
                  <c:v>1322.34</c:v>
                </c:pt>
                <c:pt idx="68170">
                  <c:v>915.51</c:v>
                </c:pt>
                <c:pt idx="68171">
                  <c:v>987.66</c:v>
                </c:pt>
                <c:pt idx="68172">
                  <c:v>1036.48</c:v>
                </c:pt>
                <c:pt idx="68173">
                  <c:v>1510.5</c:v>
                </c:pt>
                <c:pt idx="68174">
                  <c:v>2409.4299999999998</c:v>
                </c:pt>
                <c:pt idx="68175">
                  <c:v>1266</c:v>
                </c:pt>
                <c:pt idx="68176">
                  <c:v>972.27</c:v>
                </c:pt>
                <c:pt idx="68177">
                  <c:v>996.42</c:v>
                </c:pt>
                <c:pt idx="68178">
                  <c:v>1309.54</c:v>
                </c:pt>
                <c:pt idx="68179">
                  <c:v>1308.7</c:v>
                </c:pt>
                <c:pt idx="68180">
                  <c:v>1642.89</c:v>
                </c:pt>
                <c:pt idx="68181">
                  <c:v>1919.8</c:v>
                </c:pt>
                <c:pt idx="68182">
                  <c:v>1658.98</c:v>
                </c:pt>
                <c:pt idx="68183">
                  <c:v>1261.67</c:v>
                </c:pt>
                <c:pt idx="68184">
                  <c:v>1376.69</c:v>
                </c:pt>
                <c:pt idx="68185">
                  <c:v>1435.92</c:v>
                </c:pt>
                <c:pt idx="68186">
                  <c:v>1709.13</c:v>
                </c:pt>
                <c:pt idx="68187">
                  <c:v>2100.77</c:v>
                </c:pt>
                <c:pt idx="68188">
                  <c:v>1986.3</c:v>
                </c:pt>
                <c:pt idx="68189">
                  <c:v>2430.16</c:v>
                </c:pt>
                <c:pt idx="68190">
                  <c:v>1163.1099999999999</c:v>
                </c:pt>
                <c:pt idx="68191">
                  <c:v>26933.81</c:v>
                </c:pt>
                <c:pt idx="68192">
                  <c:v>28105.96</c:v>
                </c:pt>
                <c:pt idx="68193">
                  <c:v>26905.7</c:v>
                </c:pt>
                <c:pt idx="68194">
                  <c:v>26839.51</c:v>
                </c:pt>
                <c:pt idx="68195">
                  <c:v>26899.46</c:v>
                </c:pt>
                <c:pt idx="68196">
                  <c:v>27740.16</c:v>
                </c:pt>
                <c:pt idx="68197">
                  <c:v>38731.660000000003</c:v>
                </c:pt>
                <c:pt idx="68198">
                  <c:v>29601.73</c:v>
                </c:pt>
                <c:pt idx="68199">
                  <c:v>32611.61</c:v>
                </c:pt>
                <c:pt idx="68200">
                  <c:v>25415</c:v>
                </c:pt>
                <c:pt idx="68201">
                  <c:v>18915.91</c:v>
                </c:pt>
                <c:pt idx="68202">
                  <c:v>20123.349999999999</c:v>
                </c:pt>
                <c:pt idx="68203">
                  <c:v>18856.77</c:v>
                </c:pt>
                <c:pt idx="68204">
                  <c:v>18340.900000000001</c:v>
                </c:pt>
                <c:pt idx="68205">
                  <c:v>17644.47</c:v>
                </c:pt>
                <c:pt idx="68206">
                  <c:v>19635.36</c:v>
                </c:pt>
                <c:pt idx="68207">
                  <c:v>23509.78</c:v>
                </c:pt>
                <c:pt idx="68208">
                  <c:v>23249.24</c:v>
                </c:pt>
                <c:pt idx="68209">
                  <c:v>25625.19</c:v>
                </c:pt>
                <c:pt idx="68210">
                  <c:v>26073.34</c:v>
                </c:pt>
                <c:pt idx="68211">
                  <c:v>31665.64</c:v>
                </c:pt>
                <c:pt idx="68212">
                  <c:v>35657.18</c:v>
                </c:pt>
                <c:pt idx="68213">
                  <c:v>34861.4</c:v>
                </c:pt>
                <c:pt idx="68214">
                  <c:v>35148.99</c:v>
                </c:pt>
                <c:pt idx="68215">
                  <c:v>36238.42</c:v>
                </c:pt>
                <c:pt idx="68216">
                  <c:v>35979.11</c:v>
                </c:pt>
                <c:pt idx="68217">
                  <c:v>36881.82</c:v>
                </c:pt>
                <c:pt idx="68218">
                  <c:v>34112.519999999997</c:v>
                </c:pt>
                <c:pt idx="68219">
                  <c:v>33710.53</c:v>
                </c:pt>
                <c:pt idx="68220">
                  <c:v>30388.59</c:v>
                </c:pt>
                <c:pt idx="68221">
                  <c:v>29811.1</c:v>
                </c:pt>
                <c:pt idx="68222">
                  <c:v>30387.27</c:v>
                </c:pt>
                <c:pt idx="68223">
                  <c:v>29107.89</c:v>
                </c:pt>
                <c:pt idx="68224">
                  <c:v>27589.45</c:v>
                </c:pt>
                <c:pt idx="68225">
                  <c:v>26622.43</c:v>
                </c:pt>
                <c:pt idx="68226">
                  <c:v>26832.17</c:v>
                </c:pt>
                <c:pt idx="68227">
                  <c:v>24983.18</c:v>
                </c:pt>
                <c:pt idx="68228">
                  <c:v>24722.89</c:v>
                </c:pt>
                <c:pt idx="68229">
                  <c:v>21223.16</c:v>
                </c:pt>
                <c:pt idx="68230">
                  <c:v>22390.55</c:v>
                </c:pt>
                <c:pt idx="68231">
                  <c:v>22955.06</c:v>
                </c:pt>
                <c:pt idx="68232">
                  <c:v>24915.91</c:v>
                </c:pt>
                <c:pt idx="68233">
                  <c:v>30734.69</c:v>
                </c:pt>
                <c:pt idx="68234">
                  <c:v>26394.43</c:v>
                </c:pt>
                <c:pt idx="68235">
                  <c:v>28345.360000000001</c:v>
                </c:pt>
                <c:pt idx="68236">
                  <c:v>32070.09</c:v>
                </c:pt>
                <c:pt idx="68237">
                  <c:v>44301.93</c:v>
                </c:pt>
                <c:pt idx="68238">
                  <c:v>42675.74</c:v>
                </c:pt>
                <c:pt idx="68239">
                  <c:v>43687.5</c:v>
                </c:pt>
                <c:pt idx="68240">
                  <c:v>35807.300000000003</c:v>
                </c:pt>
                <c:pt idx="68241">
                  <c:v>32903.93</c:v>
                </c:pt>
                <c:pt idx="68242">
                  <c:v>33344.78</c:v>
                </c:pt>
                <c:pt idx="68243">
                  <c:v>33881.300000000003</c:v>
                </c:pt>
                <c:pt idx="68244">
                  <c:v>34767.94</c:v>
                </c:pt>
                <c:pt idx="68245">
                  <c:v>36360.230000000003</c:v>
                </c:pt>
                <c:pt idx="68246">
                  <c:v>35566.9</c:v>
                </c:pt>
                <c:pt idx="68247">
                  <c:v>35040.199999999997</c:v>
                </c:pt>
                <c:pt idx="68248">
                  <c:v>39146.730000000003</c:v>
                </c:pt>
                <c:pt idx="68249">
                  <c:v>49288.19</c:v>
                </c:pt>
                <c:pt idx="68250">
                  <c:v>38930.29</c:v>
                </c:pt>
                <c:pt idx="68251">
                  <c:v>34804.58</c:v>
                </c:pt>
                <c:pt idx="68252">
                  <c:v>32465.119999999999</c:v>
                </c:pt>
                <c:pt idx="68253">
                  <c:v>26737.05</c:v>
                </c:pt>
                <c:pt idx="68254">
                  <c:v>28245.360000000001</c:v>
                </c:pt>
                <c:pt idx="68255">
                  <c:v>23772.58</c:v>
                </c:pt>
                <c:pt idx="68256">
                  <c:v>23792.77</c:v>
                </c:pt>
                <c:pt idx="68257">
                  <c:v>24500.799999999999</c:v>
                </c:pt>
                <c:pt idx="68258">
                  <c:v>25639.45</c:v>
                </c:pt>
                <c:pt idx="68259">
                  <c:v>28168.21</c:v>
                </c:pt>
                <c:pt idx="68260">
                  <c:v>31569.09</c:v>
                </c:pt>
                <c:pt idx="68261">
                  <c:v>36102.589999999997</c:v>
                </c:pt>
                <c:pt idx="68262">
                  <c:v>34726.21</c:v>
                </c:pt>
                <c:pt idx="68263">
                  <c:v>38203.120000000003</c:v>
                </c:pt>
                <c:pt idx="68264">
                  <c:v>42550.03</c:v>
                </c:pt>
                <c:pt idx="68265">
                  <c:v>47194.97</c:v>
                </c:pt>
                <c:pt idx="68266">
                  <c:v>41178.1</c:v>
                </c:pt>
                <c:pt idx="68267">
                  <c:v>45677.1</c:v>
                </c:pt>
                <c:pt idx="68268">
                  <c:v>45488.480000000003</c:v>
                </c:pt>
                <c:pt idx="68269">
                  <c:v>46018.96</c:v>
                </c:pt>
                <c:pt idx="68270">
                  <c:v>45812.6</c:v>
                </c:pt>
                <c:pt idx="68271">
                  <c:v>42289.67</c:v>
                </c:pt>
                <c:pt idx="68272">
                  <c:v>42111.51</c:v>
                </c:pt>
                <c:pt idx="68273">
                  <c:v>36081.480000000003</c:v>
                </c:pt>
                <c:pt idx="68274">
                  <c:v>38012.620000000003</c:v>
                </c:pt>
                <c:pt idx="68275">
                  <c:v>33625.18</c:v>
                </c:pt>
                <c:pt idx="68276">
                  <c:v>31487.49</c:v>
                </c:pt>
                <c:pt idx="68277">
                  <c:v>30913.81</c:v>
                </c:pt>
                <c:pt idx="68278">
                  <c:v>30824.080000000002</c:v>
                </c:pt>
                <c:pt idx="68279">
                  <c:v>29654.17</c:v>
                </c:pt>
                <c:pt idx="68280">
                  <c:v>30334.31</c:v>
                </c:pt>
                <c:pt idx="68281">
                  <c:v>27127.37</c:v>
                </c:pt>
                <c:pt idx="68282">
                  <c:v>27420.25</c:v>
                </c:pt>
                <c:pt idx="68283">
                  <c:v>28003.27</c:v>
                </c:pt>
                <c:pt idx="68284">
                  <c:v>29202.35</c:v>
                </c:pt>
                <c:pt idx="68285">
                  <c:v>38070.36</c:v>
                </c:pt>
                <c:pt idx="68286">
                  <c:v>31107.8</c:v>
                </c:pt>
                <c:pt idx="68287">
                  <c:v>35042.26</c:v>
                </c:pt>
                <c:pt idx="68288">
                  <c:v>38547.93</c:v>
                </c:pt>
                <c:pt idx="68289">
                  <c:v>53510.74</c:v>
                </c:pt>
                <c:pt idx="68290">
                  <c:v>49749.96</c:v>
                </c:pt>
                <c:pt idx="68291">
                  <c:v>49563.43</c:v>
                </c:pt>
                <c:pt idx="68292">
                  <c:v>39437.99</c:v>
                </c:pt>
                <c:pt idx="68293">
                  <c:v>39966.97</c:v>
                </c:pt>
                <c:pt idx="68294">
                  <c:v>38091.56</c:v>
                </c:pt>
                <c:pt idx="68295">
                  <c:v>39796.720000000001</c:v>
                </c:pt>
                <c:pt idx="68296">
                  <c:v>38988.800000000003</c:v>
                </c:pt>
                <c:pt idx="68297">
                  <c:v>41049.019999999997</c:v>
                </c:pt>
                <c:pt idx="68298">
                  <c:v>40438.21</c:v>
                </c:pt>
                <c:pt idx="68299">
                  <c:v>38182.720000000001</c:v>
                </c:pt>
                <c:pt idx="68300">
                  <c:v>42448.17</c:v>
                </c:pt>
                <c:pt idx="68301">
                  <c:v>52134.27</c:v>
                </c:pt>
                <c:pt idx="68302">
                  <c:v>45463.54</c:v>
                </c:pt>
                <c:pt idx="68303">
                  <c:v>41236.300000000003</c:v>
                </c:pt>
                <c:pt idx="68304">
                  <c:v>43931.57</c:v>
                </c:pt>
                <c:pt idx="68305">
                  <c:v>29716.02</c:v>
                </c:pt>
                <c:pt idx="68306">
                  <c:v>27910.82</c:v>
                </c:pt>
                <c:pt idx="68307">
                  <c:v>28769.040000000001</c:v>
                </c:pt>
                <c:pt idx="68308">
                  <c:v>27731.68</c:v>
                </c:pt>
                <c:pt idx="68309">
                  <c:v>27785.83</c:v>
                </c:pt>
                <c:pt idx="68310">
                  <c:v>28197.14</c:v>
                </c:pt>
                <c:pt idx="68311">
                  <c:v>32927.160000000003</c:v>
                </c:pt>
                <c:pt idx="68312">
                  <c:v>33861.99</c:v>
                </c:pt>
                <c:pt idx="68313">
                  <c:v>38652.620000000003</c:v>
                </c:pt>
                <c:pt idx="68314">
                  <c:v>42845.53</c:v>
                </c:pt>
                <c:pt idx="68315">
                  <c:v>45197.24</c:v>
                </c:pt>
                <c:pt idx="68316">
                  <c:v>47842.53</c:v>
                </c:pt>
                <c:pt idx="68317">
                  <c:v>53964.2</c:v>
                </c:pt>
                <c:pt idx="68318">
                  <c:v>46630.879999999997</c:v>
                </c:pt>
                <c:pt idx="68319">
                  <c:v>47515.519999999997</c:v>
                </c:pt>
                <c:pt idx="68320">
                  <c:v>46796.19</c:v>
                </c:pt>
                <c:pt idx="68321">
                  <c:v>47214.5</c:v>
                </c:pt>
                <c:pt idx="68322">
                  <c:v>47570.46</c:v>
                </c:pt>
                <c:pt idx="68323">
                  <c:v>43254.19</c:v>
                </c:pt>
                <c:pt idx="68324">
                  <c:v>41387.24</c:v>
                </c:pt>
                <c:pt idx="68325">
                  <c:v>38278.19</c:v>
                </c:pt>
                <c:pt idx="68326">
                  <c:v>38068.019999999997</c:v>
                </c:pt>
                <c:pt idx="68327">
                  <c:v>33612.86</c:v>
                </c:pt>
                <c:pt idx="68328">
                  <c:v>32533.03</c:v>
                </c:pt>
                <c:pt idx="68329">
                  <c:v>31691.54</c:v>
                </c:pt>
                <c:pt idx="68330">
                  <c:v>32007.19</c:v>
                </c:pt>
                <c:pt idx="68331">
                  <c:v>31539.96</c:v>
                </c:pt>
                <c:pt idx="68332">
                  <c:v>30696.32</c:v>
                </c:pt>
                <c:pt idx="68333">
                  <c:v>29875.27</c:v>
                </c:pt>
                <c:pt idx="68334">
                  <c:v>998.83</c:v>
                </c:pt>
                <c:pt idx="68335">
                  <c:v>955.03</c:v>
                </c:pt>
                <c:pt idx="68336">
                  <c:v>956.33</c:v>
                </c:pt>
                <c:pt idx="68337">
                  <c:v>903.9</c:v>
                </c:pt>
                <c:pt idx="68338">
                  <c:v>698.84</c:v>
                </c:pt>
                <c:pt idx="68339">
                  <c:v>1128.7</c:v>
                </c:pt>
                <c:pt idx="68340">
                  <c:v>1299.75</c:v>
                </c:pt>
                <c:pt idx="68341">
                  <c:v>777.89</c:v>
                </c:pt>
                <c:pt idx="68342">
                  <c:v>1381.15</c:v>
                </c:pt>
                <c:pt idx="68343">
                  <c:v>605.47</c:v>
                </c:pt>
                <c:pt idx="68344">
                  <c:v>384.1</c:v>
                </c:pt>
                <c:pt idx="68345">
                  <c:v>238.04</c:v>
                </c:pt>
                <c:pt idx="68346">
                  <c:v>195.14</c:v>
                </c:pt>
                <c:pt idx="68347">
                  <c:v>148.32</c:v>
                </c:pt>
                <c:pt idx="68348">
                  <c:v>112.08</c:v>
                </c:pt>
                <c:pt idx="68349">
                  <c:v>167.86</c:v>
                </c:pt>
                <c:pt idx="68350">
                  <c:v>202.27</c:v>
                </c:pt>
                <c:pt idx="68351">
                  <c:v>252.59</c:v>
                </c:pt>
                <c:pt idx="68352">
                  <c:v>300.98</c:v>
                </c:pt>
                <c:pt idx="68353">
                  <c:v>255.5</c:v>
                </c:pt>
                <c:pt idx="68354">
                  <c:v>530.52</c:v>
                </c:pt>
                <c:pt idx="68355">
                  <c:v>865.81</c:v>
                </c:pt>
                <c:pt idx="68356">
                  <c:v>459.4</c:v>
                </c:pt>
                <c:pt idx="68357">
                  <c:v>683.62</c:v>
                </c:pt>
                <c:pt idx="68358">
                  <c:v>475.18</c:v>
                </c:pt>
                <c:pt idx="68359">
                  <c:v>956.3</c:v>
                </c:pt>
                <c:pt idx="68360">
                  <c:v>975.17</c:v>
                </c:pt>
                <c:pt idx="68361">
                  <c:v>842.04</c:v>
                </c:pt>
                <c:pt idx="68362">
                  <c:v>815.91</c:v>
                </c:pt>
                <c:pt idx="68363">
                  <c:v>642.79999999999995</c:v>
                </c:pt>
                <c:pt idx="68364">
                  <c:v>958.97</c:v>
                </c:pt>
                <c:pt idx="68365">
                  <c:v>833.06</c:v>
                </c:pt>
                <c:pt idx="68366">
                  <c:v>557.33000000000004</c:v>
                </c:pt>
                <c:pt idx="68367">
                  <c:v>454.98</c:v>
                </c:pt>
                <c:pt idx="68368">
                  <c:v>609.89</c:v>
                </c:pt>
                <c:pt idx="68369">
                  <c:v>296.33999999999997</c:v>
                </c:pt>
                <c:pt idx="68370">
                  <c:v>531.48</c:v>
                </c:pt>
                <c:pt idx="68371">
                  <c:v>578.66</c:v>
                </c:pt>
                <c:pt idx="68372">
                  <c:v>398.78</c:v>
                </c:pt>
                <c:pt idx="68373">
                  <c:v>447.09</c:v>
                </c:pt>
                <c:pt idx="68374">
                  <c:v>498.89</c:v>
                </c:pt>
                <c:pt idx="68375">
                  <c:v>549.89</c:v>
                </c:pt>
                <c:pt idx="68376">
                  <c:v>1320.09</c:v>
                </c:pt>
                <c:pt idx="68377">
                  <c:v>516.96</c:v>
                </c:pt>
                <c:pt idx="68378">
                  <c:v>1121.22</c:v>
                </c:pt>
                <c:pt idx="68379">
                  <c:v>1627.39</c:v>
                </c:pt>
                <c:pt idx="68380">
                  <c:v>2454.0300000000002</c:v>
                </c:pt>
                <c:pt idx="68381">
                  <c:v>2555.59</c:v>
                </c:pt>
                <c:pt idx="68382">
                  <c:v>2437.85</c:v>
                </c:pt>
                <c:pt idx="68383">
                  <c:v>1554.6</c:v>
                </c:pt>
                <c:pt idx="68384">
                  <c:v>1365.27</c:v>
                </c:pt>
                <c:pt idx="68385">
                  <c:v>1439.4</c:v>
                </c:pt>
                <c:pt idx="68386">
                  <c:v>1412.71</c:v>
                </c:pt>
                <c:pt idx="68387">
                  <c:v>1426.93</c:v>
                </c:pt>
                <c:pt idx="68388">
                  <c:v>1434.61</c:v>
                </c:pt>
                <c:pt idx="68389">
                  <c:v>1612.83</c:v>
                </c:pt>
                <c:pt idx="68390">
                  <c:v>1596.57</c:v>
                </c:pt>
                <c:pt idx="68391">
                  <c:v>1631.26</c:v>
                </c:pt>
                <c:pt idx="68392">
                  <c:v>2684.26</c:v>
                </c:pt>
                <c:pt idx="68393">
                  <c:v>1502.5</c:v>
                </c:pt>
                <c:pt idx="68394">
                  <c:v>1450.64</c:v>
                </c:pt>
                <c:pt idx="68395">
                  <c:v>1032.05</c:v>
                </c:pt>
                <c:pt idx="68396">
                  <c:v>532.85</c:v>
                </c:pt>
                <c:pt idx="68397">
                  <c:v>903.89</c:v>
                </c:pt>
                <c:pt idx="68398">
                  <c:v>319.32</c:v>
                </c:pt>
                <c:pt idx="68399">
                  <c:v>286.04000000000002</c:v>
                </c:pt>
                <c:pt idx="68400">
                  <c:v>319.11</c:v>
                </c:pt>
                <c:pt idx="68401">
                  <c:v>305.70999999999998</c:v>
                </c:pt>
                <c:pt idx="68402">
                  <c:v>434</c:v>
                </c:pt>
                <c:pt idx="68403">
                  <c:v>486.71</c:v>
                </c:pt>
                <c:pt idx="68404">
                  <c:v>552.95000000000005</c:v>
                </c:pt>
                <c:pt idx="68405">
                  <c:v>947.06</c:v>
                </c:pt>
                <c:pt idx="68406">
                  <c:v>1285.93</c:v>
                </c:pt>
                <c:pt idx="68407">
                  <c:v>1252.3599999999999</c:v>
                </c:pt>
                <c:pt idx="68408">
                  <c:v>1484.09</c:v>
                </c:pt>
                <c:pt idx="68409">
                  <c:v>1154.19</c:v>
                </c:pt>
                <c:pt idx="68410">
                  <c:v>1393.86</c:v>
                </c:pt>
                <c:pt idx="68411">
                  <c:v>1528.42</c:v>
                </c:pt>
                <c:pt idx="68412">
                  <c:v>1448.11</c:v>
                </c:pt>
                <c:pt idx="68413">
                  <c:v>1127.93</c:v>
                </c:pt>
                <c:pt idx="68414">
                  <c:v>1207.76</c:v>
                </c:pt>
                <c:pt idx="68415">
                  <c:v>1070.76</c:v>
                </c:pt>
                <c:pt idx="68416">
                  <c:v>878.2</c:v>
                </c:pt>
                <c:pt idx="68417">
                  <c:v>917.8</c:v>
                </c:pt>
                <c:pt idx="68418">
                  <c:v>603.75</c:v>
                </c:pt>
                <c:pt idx="68419">
                  <c:v>674.35</c:v>
                </c:pt>
                <c:pt idx="68420">
                  <c:v>544.78</c:v>
                </c:pt>
                <c:pt idx="68421">
                  <c:v>440.08</c:v>
                </c:pt>
                <c:pt idx="68422">
                  <c:v>483.27</c:v>
                </c:pt>
                <c:pt idx="68423">
                  <c:v>692.36</c:v>
                </c:pt>
                <c:pt idx="68424">
                  <c:v>460.97</c:v>
                </c:pt>
                <c:pt idx="68425">
                  <c:v>499.96</c:v>
                </c:pt>
                <c:pt idx="68426">
                  <c:v>555.41999999999996</c:v>
                </c:pt>
                <c:pt idx="68427">
                  <c:v>608.6</c:v>
                </c:pt>
                <c:pt idx="68428">
                  <c:v>1346.17</c:v>
                </c:pt>
                <c:pt idx="68429">
                  <c:v>832.83</c:v>
                </c:pt>
                <c:pt idx="68430">
                  <c:v>1279.8900000000001</c:v>
                </c:pt>
                <c:pt idx="68431">
                  <c:v>1640.59</c:v>
                </c:pt>
                <c:pt idx="68432">
                  <c:v>3259.58</c:v>
                </c:pt>
                <c:pt idx="68433">
                  <c:v>4425.9399999999996</c:v>
                </c:pt>
                <c:pt idx="68434">
                  <c:v>4853.0200000000004</c:v>
                </c:pt>
                <c:pt idx="68435">
                  <c:v>2348.1</c:v>
                </c:pt>
                <c:pt idx="68436">
                  <c:v>1929.57</c:v>
                </c:pt>
                <c:pt idx="68437">
                  <c:v>1908.49</c:v>
                </c:pt>
                <c:pt idx="68438">
                  <c:v>1769.88</c:v>
                </c:pt>
                <c:pt idx="68439">
                  <c:v>2219.37</c:v>
                </c:pt>
                <c:pt idx="68440">
                  <c:v>2181.61</c:v>
                </c:pt>
                <c:pt idx="68441">
                  <c:v>2218.4</c:v>
                </c:pt>
                <c:pt idx="68442">
                  <c:v>2288.56</c:v>
                </c:pt>
                <c:pt idx="68443">
                  <c:v>1931.01</c:v>
                </c:pt>
                <c:pt idx="68444">
                  <c:v>3356.26</c:v>
                </c:pt>
                <c:pt idx="68445">
                  <c:v>2340.5100000000002</c:v>
                </c:pt>
                <c:pt idx="68446">
                  <c:v>1787.54</c:v>
                </c:pt>
                <c:pt idx="68447">
                  <c:v>2066.33</c:v>
                </c:pt>
                <c:pt idx="68448">
                  <c:v>867</c:v>
                </c:pt>
                <c:pt idx="68449">
                  <c:v>389.96</c:v>
                </c:pt>
                <c:pt idx="68450">
                  <c:v>301.70999999999998</c:v>
                </c:pt>
                <c:pt idx="68451">
                  <c:v>514.63</c:v>
                </c:pt>
                <c:pt idx="68452">
                  <c:v>325.61</c:v>
                </c:pt>
                <c:pt idx="68453">
                  <c:v>575.38</c:v>
                </c:pt>
                <c:pt idx="68454">
                  <c:v>837.15</c:v>
                </c:pt>
                <c:pt idx="68455">
                  <c:v>1090.1400000000001</c:v>
                </c:pt>
                <c:pt idx="68456">
                  <c:v>967.52</c:v>
                </c:pt>
                <c:pt idx="68457">
                  <c:v>1412.88</c:v>
                </c:pt>
                <c:pt idx="68458">
                  <c:v>1549.71</c:v>
                </c:pt>
                <c:pt idx="68459">
                  <c:v>1736.74</c:v>
                </c:pt>
                <c:pt idx="68460">
                  <c:v>2224.5</c:v>
                </c:pt>
                <c:pt idx="68461">
                  <c:v>1642.74</c:v>
                </c:pt>
                <c:pt idx="68462">
                  <c:v>1563.57</c:v>
                </c:pt>
                <c:pt idx="68463">
                  <c:v>1859.69</c:v>
                </c:pt>
                <c:pt idx="68464">
                  <c:v>1767.83</c:v>
                </c:pt>
                <c:pt idx="68465">
                  <c:v>1498.94</c:v>
                </c:pt>
                <c:pt idx="68466">
                  <c:v>1267.1199999999999</c:v>
                </c:pt>
                <c:pt idx="68467">
                  <c:v>1292.72</c:v>
                </c:pt>
                <c:pt idx="68468">
                  <c:v>1164.3399999999999</c:v>
                </c:pt>
                <c:pt idx="68469">
                  <c:v>1160.46</c:v>
                </c:pt>
                <c:pt idx="68470">
                  <c:v>957.86</c:v>
                </c:pt>
                <c:pt idx="68471">
                  <c:v>838.41</c:v>
                </c:pt>
                <c:pt idx="68472">
                  <c:v>587.96</c:v>
                </c:pt>
                <c:pt idx="68473">
                  <c:v>730.73</c:v>
                </c:pt>
                <c:pt idx="68474">
                  <c:v>660.61</c:v>
                </c:pt>
                <c:pt idx="68475">
                  <c:v>584.92999999999995</c:v>
                </c:pt>
                <c:pt idx="68476">
                  <c:v>787.08</c:v>
                </c:pt>
                <c:pt idx="68477">
                  <c:v>2515.29</c:v>
                </c:pt>
                <c:pt idx="68478">
                  <c:v>2734.37</c:v>
                </c:pt>
                <c:pt idx="68479">
                  <c:v>2781.32</c:v>
                </c:pt>
                <c:pt idx="68480">
                  <c:v>2643.98</c:v>
                </c:pt>
                <c:pt idx="68481">
                  <c:v>2478.42</c:v>
                </c:pt>
                <c:pt idx="68482">
                  <c:v>2558.63</c:v>
                </c:pt>
                <c:pt idx="68483">
                  <c:v>3582.29</c:v>
                </c:pt>
                <c:pt idx="68484">
                  <c:v>2910.93</c:v>
                </c:pt>
                <c:pt idx="68485">
                  <c:v>2971.86</c:v>
                </c:pt>
                <c:pt idx="68486">
                  <c:v>1939.77</c:v>
                </c:pt>
                <c:pt idx="68487">
                  <c:v>1420.03</c:v>
                </c:pt>
                <c:pt idx="68488">
                  <c:v>1656.96</c:v>
                </c:pt>
                <c:pt idx="68489">
                  <c:v>1628.61</c:v>
                </c:pt>
                <c:pt idx="68490">
                  <c:v>1884.28</c:v>
                </c:pt>
                <c:pt idx="68491">
                  <c:v>1535.04</c:v>
                </c:pt>
                <c:pt idx="68492">
                  <c:v>1731.18</c:v>
                </c:pt>
                <c:pt idx="68493">
                  <c:v>1740.81</c:v>
                </c:pt>
                <c:pt idx="68494">
                  <c:v>1836.75</c:v>
                </c:pt>
                <c:pt idx="68495">
                  <c:v>1748.11</c:v>
                </c:pt>
                <c:pt idx="68496">
                  <c:v>2151.0700000000002</c:v>
                </c:pt>
                <c:pt idx="68497">
                  <c:v>1868.79</c:v>
                </c:pt>
                <c:pt idx="68498">
                  <c:v>2268.19</c:v>
                </c:pt>
                <c:pt idx="68499">
                  <c:v>3017.04</c:v>
                </c:pt>
                <c:pt idx="68500">
                  <c:v>2664.81</c:v>
                </c:pt>
                <c:pt idx="68501">
                  <c:v>2761.06</c:v>
                </c:pt>
                <c:pt idx="68502">
                  <c:v>3144.84</c:v>
                </c:pt>
                <c:pt idx="68503">
                  <c:v>4308.01</c:v>
                </c:pt>
                <c:pt idx="68504">
                  <c:v>3608.55</c:v>
                </c:pt>
                <c:pt idx="68505">
                  <c:v>3536.63</c:v>
                </c:pt>
                <c:pt idx="68506">
                  <c:v>3092.69</c:v>
                </c:pt>
                <c:pt idx="68507">
                  <c:v>3330.62</c:v>
                </c:pt>
                <c:pt idx="68508">
                  <c:v>3330.86</c:v>
                </c:pt>
                <c:pt idx="68509">
                  <c:v>3044.97</c:v>
                </c:pt>
                <c:pt idx="68510">
                  <c:v>2898.49</c:v>
                </c:pt>
                <c:pt idx="68511">
                  <c:v>2603.89</c:v>
                </c:pt>
                <c:pt idx="68512">
                  <c:v>3062.09</c:v>
                </c:pt>
                <c:pt idx="68513">
                  <c:v>2780</c:v>
                </c:pt>
                <c:pt idx="68514">
                  <c:v>2727.06</c:v>
                </c:pt>
                <c:pt idx="68515">
                  <c:v>2440.4499999999998</c:v>
                </c:pt>
                <c:pt idx="68516">
                  <c:v>2763.23</c:v>
                </c:pt>
                <c:pt idx="68517">
                  <c:v>3149.17</c:v>
                </c:pt>
                <c:pt idx="68518">
                  <c:v>3104.44</c:v>
                </c:pt>
                <c:pt idx="68519">
                  <c:v>4325.1499999999996</c:v>
                </c:pt>
                <c:pt idx="68520">
                  <c:v>3411.24</c:v>
                </c:pt>
                <c:pt idx="68521">
                  <c:v>4018.73</c:v>
                </c:pt>
                <c:pt idx="68522">
                  <c:v>4477.9399999999996</c:v>
                </c:pt>
                <c:pt idx="68523">
                  <c:v>6036.09</c:v>
                </c:pt>
                <c:pt idx="68524">
                  <c:v>5900.5</c:v>
                </c:pt>
                <c:pt idx="68525">
                  <c:v>7702.13</c:v>
                </c:pt>
                <c:pt idx="68526">
                  <c:v>4606.2299999999996</c:v>
                </c:pt>
                <c:pt idx="68527">
                  <c:v>3787.94</c:v>
                </c:pt>
                <c:pt idx="68528">
                  <c:v>4334.8900000000003</c:v>
                </c:pt>
                <c:pt idx="68529">
                  <c:v>4601.1899999999996</c:v>
                </c:pt>
                <c:pt idx="68530">
                  <c:v>4768.92</c:v>
                </c:pt>
                <c:pt idx="68531">
                  <c:v>4557.5200000000004</c:v>
                </c:pt>
                <c:pt idx="68532">
                  <c:v>4545.8599999999997</c:v>
                </c:pt>
                <c:pt idx="68533">
                  <c:v>4239.04</c:v>
                </c:pt>
                <c:pt idx="68534">
                  <c:v>5078.9799999999996</c:v>
                </c:pt>
                <c:pt idx="68535">
                  <c:v>7624</c:v>
                </c:pt>
                <c:pt idx="68536">
                  <c:v>5051.3900000000003</c:v>
                </c:pt>
                <c:pt idx="68537">
                  <c:v>4373.97</c:v>
                </c:pt>
                <c:pt idx="68538">
                  <c:v>3965.87</c:v>
                </c:pt>
                <c:pt idx="68539">
                  <c:v>3533.87</c:v>
                </c:pt>
                <c:pt idx="68540">
                  <c:v>3765.92</c:v>
                </c:pt>
                <c:pt idx="68541">
                  <c:v>3284.89</c:v>
                </c:pt>
                <c:pt idx="68542">
                  <c:v>3278.6</c:v>
                </c:pt>
                <c:pt idx="68543">
                  <c:v>3442.69</c:v>
                </c:pt>
                <c:pt idx="68544">
                  <c:v>3518.67</c:v>
                </c:pt>
                <c:pt idx="68545">
                  <c:v>3885.69</c:v>
                </c:pt>
                <c:pt idx="68546">
                  <c:v>4441.3500000000004</c:v>
                </c:pt>
                <c:pt idx="68547">
                  <c:v>4707.43</c:v>
                </c:pt>
                <c:pt idx="68548">
                  <c:v>4620.07</c:v>
                </c:pt>
                <c:pt idx="68549">
                  <c:v>5704.48</c:v>
                </c:pt>
                <c:pt idx="68550">
                  <c:v>6521.1</c:v>
                </c:pt>
                <c:pt idx="68551">
                  <c:v>6536.9</c:v>
                </c:pt>
                <c:pt idx="68552">
                  <c:v>6042.38</c:v>
                </c:pt>
                <c:pt idx="68553">
                  <c:v>6462.57</c:v>
                </c:pt>
                <c:pt idx="68554">
                  <c:v>6289.8</c:v>
                </c:pt>
                <c:pt idx="68555">
                  <c:v>6803.36</c:v>
                </c:pt>
                <c:pt idx="68556">
                  <c:v>6333</c:v>
                </c:pt>
                <c:pt idx="68557">
                  <c:v>5420.2</c:v>
                </c:pt>
                <c:pt idx="68558">
                  <c:v>5512.32</c:v>
                </c:pt>
                <c:pt idx="68559">
                  <c:v>5131.82</c:v>
                </c:pt>
                <c:pt idx="68560">
                  <c:v>5078.63</c:v>
                </c:pt>
                <c:pt idx="68561">
                  <c:v>4480.3599999999997</c:v>
                </c:pt>
                <c:pt idx="68562">
                  <c:v>4263.59</c:v>
                </c:pt>
                <c:pt idx="68563">
                  <c:v>3833.08</c:v>
                </c:pt>
                <c:pt idx="68564">
                  <c:v>4349.3999999999996</c:v>
                </c:pt>
                <c:pt idx="68565">
                  <c:v>3944.39</c:v>
                </c:pt>
                <c:pt idx="68566">
                  <c:v>3921.74</c:v>
                </c:pt>
                <c:pt idx="68567">
                  <c:v>3818.77</c:v>
                </c:pt>
                <c:pt idx="68568">
                  <c:v>3981.59</c:v>
                </c:pt>
                <c:pt idx="68569">
                  <c:v>4666.32</c:v>
                </c:pt>
                <c:pt idx="68570">
                  <c:v>4231.91</c:v>
                </c:pt>
                <c:pt idx="68571">
                  <c:v>5821.13</c:v>
                </c:pt>
                <c:pt idx="68572">
                  <c:v>4290.05</c:v>
                </c:pt>
                <c:pt idx="68573">
                  <c:v>5387.78</c:v>
                </c:pt>
                <c:pt idx="68574">
                  <c:v>5804.78</c:v>
                </c:pt>
                <c:pt idx="68575">
                  <c:v>8293.2800000000007</c:v>
                </c:pt>
                <c:pt idx="68576">
                  <c:v>8209.26</c:v>
                </c:pt>
                <c:pt idx="68577">
                  <c:v>9347.2199999999993</c:v>
                </c:pt>
                <c:pt idx="68578">
                  <c:v>6771.02</c:v>
                </c:pt>
                <c:pt idx="68579">
                  <c:v>5706.4</c:v>
                </c:pt>
                <c:pt idx="68580">
                  <c:v>5380.59</c:v>
                </c:pt>
                <c:pt idx="68581">
                  <c:v>6014.2</c:v>
                </c:pt>
                <c:pt idx="68582">
                  <c:v>6199</c:v>
                </c:pt>
                <c:pt idx="68583">
                  <c:v>6663.36</c:v>
                </c:pt>
                <c:pt idx="68584">
                  <c:v>6510.43</c:v>
                </c:pt>
                <c:pt idx="68585">
                  <c:v>5817.51</c:v>
                </c:pt>
                <c:pt idx="68586">
                  <c:v>6102.71</c:v>
                </c:pt>
                <c:pt idx="68587">
                  <c:v>8359.69</c:v>
                </c:pt>
                <c:pt idx="68588">
                  <c:v>6893.16</c:v>
                </c:pt>
                <c:pt idx="68589">
                  <c:v>5533.18</c:v>
                </c:pt>
                <c:pt idx="68590">
                  <c:v>6437.91</c:v>
                </c:pt>
                <c:pt idx="68591">
                  <c:v>3944</c:v>
                </c:pt>
                <c:pt idx="68592">
                  <c:v>3448.48</c:v>
                </c:pt>
                <c:pt idx="68593">
                  <c:v>3569.1</c:v>
                </c:pt>
                <c:pt idx="68594">
                  <c:v>3465.18</c:v>
                </c:pt>
                <c:pt idx="68595">
                  <c:v>3467.4</c:v>
                </c:pt>
                <c:pt idx="68596">
                  <c:v>3422.96</c:v>
                </c:pt>
                <c:pt idx="68597">
                  <c:v>4403.76</c:v>
                </c:pt>
                <c:pt idx="68598">
                  <c:v>4435.92</c:v>
                </c:pt>
                <c:pt idx="68599">
                  <c:v>5159.68</c:v>
                </c:pt>
                <c:pt idx="68600">
                  <c:v>5511.02</c:v>
                </c:pt>
                <c:pt idx="68601">
                  <c:v>5544.98</c:v>
                </c:pt>
                <c:pt idx="68602">
                  <c:v>5773.76</c:v>
                </c:pt>
                <c:pt idx="68603">
                  <c:v>6814.32</c:v>
                </c:pt>
                <c:pt idx="68604">
                  <c:v>5837.83</c:v>
                </c:pt>
                <c:pt idx="68605">
                  <c:v>6470.67</c:v>
                </c:pt>
                <c:pt idx="68606">
                  <c:v>6172.44</c:v>
                </c:pt>
                <c:pt idx="68607">
                  <c:v>6423.38</c:v>
                </c:pt>
                <c:pt idx="68608">
                  <c:v>6089.6</c:v>
                </c:pt>
                <c:pt idx="68609">
                  <c:v>5179.42</c:v>
                </c:pt>
                <c:pt idx="68610">
                  <c:v>4537.6499999999996</c:v>
                </c:pt>
                <c:pt idx="68611">
                  <c:v>4245.3900000000003</c:v>
                </c:pt>
                <c:pt idx="68612">
                  <c:v>4517.96</c:v>
                </c:pt>
                <c:pt idx="68613">
                  <c:v>4068.3</c:v>
                </c:pt>
                <c:pt idx="68614">
                  <c:v>4159.5</c:v>
                </c:pt>
                <c:pt idx="68615">
                  <c:v>4340.28</c:v>
                </c:pt>
                <c:pt idx="68616">
                  <c:v>4001.92</c:v>
                </c:pt>
                <c:pt idx="68617">
                  <c:v>4033.06</c:v>
                </c:pt>
                <c:pt idx="68618">
                  <c:v>4119.92</c:v>
                </c:pt>
                <c:pt idx="68619">
                  <c:v>3744.1</c:v>
                </c:pt>
                <c:pt idx="68620">
                  <c:v>422.39</c:v>
                </c:pt>
                <c:pt idx="68621">
                  <c:v>637.07000000000005</c:v>
                </c:pt>
                <c:pt idx="68622">
                  <c:v>522.23</c:v>
                </c:pt>
                <c:pt idx="68623">
                  <c:v>474.32</c:v>
                </c:pt>
                <c:pt idx="68624">
                  <c:v>428.27</c:v>
                </c:pt>
                <c:pt idx="68625">
                  <c:v>412.49</c:v>
                </c:pt>
                <c:pt idx="68626">
                  <c:v>571.74</c:v>
                </c:pt>
                <c:pt idx="68627">
                  <c:v>572.57000000000005</c:v>
                </c:pt>
                <c:pt idx="68628">
                  <c:v>461.81</c:v>
                </c:pt>
                <c:pt idx="68629">
                  <c:v>307.95999999999998</c:v>
                </c:pt>
                <c:pt idx="68630">
                  <c:v>272.17</c:v>
                </c:pt>
                <c:pt idx="68631">
                  <c:v>292.44</c:v>
                </c:pt>
                <c:pt idx="68632">
                  <c:v>286.75</c:v>
                </c:pt>
                <c:pt idx="68633">
                  <c:v>311.91000000000003</c:v>
                </c:pt>
                <c:pt idx="68634">
                  <c:v>294.08999999999997</c:v>
                </c:pt>
                <c:pt idx="68635">
                  <c:v>272.72000000000003</c:v>
                </c:pt>
                <c:pt idx="68636">
                  <c:v>365.79</c:v>
                </c:pt>
                <c:pt idx="68637">
                  <c:v>306.64999999999998</c:v>
                </c:pt>
                <c:pt idx="68638">
                  <c:v>266.08999999999997</c:v>
                </c:pt>
                <c:pt idx="68639">
                  <c:v>186.96</c:v>
                </c:pt>
                <c:pt idx="68640">
                  <c:v>258.83</c:v>
                </c:pt>
                <c:pt idx="68641">
                  <c:v>317.48</c:v>
                </c:pt>
                <c:pt idx="68642">
                  <c:v>300.55</c:v>
                </c:pt>
                <c:pt idx="68643">
                  <c:v>291.66000000000003</c:v>
                </c:pt>
                <c:pt idx="68644">
                  <c:v>220.59</c:v>
                </c:pt>
                <c:pt idx="68645">
                  <c:v>124.66</c:v>
                </c:pt>
                <c:pt idx="68646">
                  <c:v>8.25</c:v>
                </c:pt>
                <c:pt idx="68647">
                  <c:v>50</c:v>
                </c:pt>
                <c:pt idx="68648">
                  <c:v>67.5</c:v>
                </c:pt>
                <c:pt idx="68649">
                  <c:v>270</c:v>
                </c:pt>
                <c:pt idx="68650">
                  <c:v>85.5</c:v>
                </c:pt>
                <c:pt idx="68651">
                  <c:v>10</c:v>
                </c:pt>
                <c:pt idx="68652">
                  <c:v>107.5</c:v>
                </c:pt>
                <c:pt idx="68653">
                  <c:v>114.5</c:v>
                </c:pt>
                <c:pt idx="68654">
                  <c:v>158</c:v>
                </c:pt>
                <c:pt idx="68655">
                  <c:v>61.75</c:v>
                </c:pt>
                <c:pt idx="68656">
                  <c:v>195.75</c:v>
                </c:pt>
                <c:pt idx="68657">
                  <c:v>192.05</c:v>
                </c:pt>
                <c:pt idx="68658">
                  <c:v>44.3</c:v>
                </c:pt>
                <c:pt idx="68659">
                  <c:v>52.5</c:v>
                </c:pt>
                <c:pt idx="68660">
                  <c:v>465.06</c:v>
                </c:pt>
                <c:pt idx="68661">
                  <c:v>197.98</c:v>
                </c:pt>
                <c:pt idx="68662">
                  <c:v>408</c:v>
                </c:pt>
                <c:pt idx="68663">
                  <c:v>354.89</c:v>
                </c:pt>
                <c:pt idx="68664">
                  <c:v>343.81</c:v>
                </c:pt>
                <c:pt idx="68665">
                  <c:v>37.5</c:v>
                </c:pt>
                <c:pt idx="68666">
                  <c:v>22.54</c:v>
                </c:pt>
                <c:pt idx="68667">
                  <c:v>8.02</c:v>
                </c:pt>
                <c:pt idx="68668">
                  <c:v>12.26</c:v>
                </c:pt>
                <c:pt idx="68669">
                  <c:v>123.98</c:v>
                </c:pt>
                <c:pt idx="68670">
                  <c:v>58.25</c:v>
                </c:pt>
                <c:pt idx="68671">
                  <c:v>103.46</c:v>
                </c:pt>
                <c:pt idx="68672">
                  <c:v>262.88</c:v>
                </c:pt>
                <c:pt idx="68673">
                  <c:v>168.44</c:v>
                </c:pt>
                <c:pt idx="68674">
                  <c:v>505.48</c:v>
                </c:pt>
                <c:pt idx="68675">
                  <c:v>449.41</c:v>
                </c:pt>
                <c:pt idx="68676">
                  <c:v>518.99</c:v>
                </c:pt>
                <c:pt idx="68677">
                  <c:v>358.8</c:v>
                </c:pt>
                <c:pt idx="68678">
                  <c:v>446.36</c:v>
                </c:pt>
                <c:pt idx="68679">
                  <c:v>383.02</c:v>
                </c:pt>
                <c:pt idx="68680">
                  <c:v>301.77999999999997</c:v>
                </c:pt>
                <c:pt idx="68681">
                  <c:v>353.92</c:v>
                </c:pt>
                <c:pt idx="68682">
                  <c:v>197.84</c:v>
                </c:pt>
                <c:pt idx="68683">
                  <c:v>196.24</c:v>
                </c:pt>
                <c:pt idx="68684">
                  <c:v>163.5</c:v>
                </c:pt>
                <c:pt idx="68685">
                  <c:v>168.44</c:v>
                </c:pt>
                <c:pt idx="68686">
                  <c:v>425.02</c:v>
                </c:pt>
                <c:pt idx="68687">
                  <c:v>456.89</c:v>
                </c:pt>
                <c:pt idx="68688">
                  <c:v>433.06</c:v>
                </c:pt>
                <c:pt idx="68689">
                  <c:v>327.02999999999997</c:v>
                </c:pt>
                <c:pt idx="68690">
                  <c:v>229.73</c:v>
                </c:pt>
                <c:pt idx="68691">
                  <c:v>244.41</c:v>
                </c:pt>
                <c:pt idx="68692">
                  <c:v>280.54000000000002</c:v>
                </c:pt>
                <c:pt idx="68693">
                  <c:v>128.16999999999999</c:v>
                </c:pt>
                <c:pt idx="68694">
                  <c:v>116.78</c:v>
                </c:pt>
                <c:pt idx="68695">
                  <c:v>196.31</c:v>
                </c:pt>
                <c:pt idx="68696">
                  <c:v>102.66</c:v>
                </c:pt>
                <c:pt idx="68697">
                  <c:v>186.58</c:v>
                </c:pt>
                <c:pt idx="68698">
                  <c:v>112.65</c:v>
                </c:pt>
                <c:pt idx="68699">
                  <c:v>101.9</c:v>
                </c:pt>
                <c:pt idx="68700">
                  <c:v>171.76</c:v>
                </c:pt>
                <c:pt idx="68701">
                  <c:v>202.92</c:v>
                </c:pt>
                <c:pt idx="68702">
                  <c:v>185.68</c:v>
                </c:pt>
                <c:pt idx="68703">
                  <c:v>121.31</c:v>
                </c:pt>
                <c:pt idx="68704">
                  <c:v>161.29</c:v>
                </c:pt>
                <c:pt idx="68705">
                  <c:v>111.47</c:v>
                </c:pt>
                <c:pt idx="68706">
                  <c:v>163.94</c:v>
                </c:pt>
                <c:pt idx="68707">
                  <c:v>220.98</c:v>
                </c:pt>
                <c:pt idx="68708">
                  <c:v>311.92</c:v>
                </c:pt>
                <c:pt idx="68709">
                  <c:v>231.96</c:v>
                </c:pt>
                <c:pt idx="68710">
                  <c:v>205.7</c:v>
                </c:pt>
                <c:pt idx="68711">
                  <c:v>135.88999999999999</c:v>
                </c:pt>
                <c:pt idx="68712">
                  <c:v>392.67</c:v>
                </c:pt>
                <c:pt idx="68713">
                  <c:v>148.25</c:v>
                </c:pt>
                <c:pt idx="68714">
                  <c:v>192.74</c:v>
                </c:pt>
                <c:pt idx="68715">
                  <c:v>185.02</c:v>
                </c:pt>
                <c:pt idx="68716">
                  <c:v>429.6</c:v>
                </c:pt>
                <c:pt idx="68717">
                  <c:v>217.35</c:v>
                </c:pt>
                <c:pt idx="68718">
                  <c:v>111.86</c:v>
                </c:pt>
                <c:pt idx="68719">
                  <c:v>131.4</c:v>
                </c:pt>
                <c:pt idx="68720">
                  <c:v>310.32</c:v>
                </c:pt>
                <c:pt idx="68721">
                  <c:v>229.1</c:v>
                </c:pt>
                <c:pt idx="68722">
                  <c:v>237.42</c:v>
                </c:pt>
                <c:pt idx="68723">
                  <c:v>389.94</c:v>
                </c:pt>
                <c:pt idx="68724">
                  <c:v>482.91</c:v>
                </c:pt>
                <c:pt idx="68725">
                  <c:v>275.77</c:v>
                </c:pt>
                <c:pt idx="68726">
                  <c:v>258.13</c:v>
                </c:pt>
                <c:pt idx="68727">
                  <c:v>326.83999999999997</c:v>
                </c:pt>
                <c:pt idx="68728">
                  <c:v>405.41</c:v>
                </c:pt>
                <c:pt idx="68729">
                  <c:v>395.44</c:v>
                </c:pt>
                <c:pt idx="68730">
                  <c:v>212.7</c:v>
                </c:pt>
                <c:pt idx="68731">
                  <c:v>376.88</c:v>
                </c:pt>
                <c:pt idx="68732">
                  <c:v>322.83</c:v>
                </c:pt>
                <c:pt idx="68733">
                  <c:v>257.05</c:v>
                </c:pt>
                <c:pt idx="68734">
                  <c:v>373.29</c:v>
                </c:pt>
                <c:pt idx="68735">
                  <c:v>280.38</c:v>
                </c:pt>
                <c:pt idx="68736">
                  <c:v>268.51</c:v>
                </c:pt>
                <c:pt idx="68737">
                  <c:v>388.97</c:v>
                </c:pt>
                <c:pt idx="68738">
                  <c:v>187.11</c:v>
                </c:pt>
                <c:pt idx="68739">
                  <c:v>43.82</c:v>
                </c:pt>
                <c:pt idx="68740">
                  <c:v>181.69</c:v>
                </c:pt>
                <c:pt idx="68741">
                  <c:v>336.86</c:v>
                </c:pt>
                <c:pt idx="68742">
                  <c:v>388.55</c:v>
                </c:pt>
                <c:pt idx="68743">
                  <c:v>321.7</c:v>
                </c:pt>
                <c:pt idx="68744">
                  <c:v>459.09</c:v>
                </c:pt>
                <c:pt idx="68745">
                  <c:v>337.1</c:v>
                </c:pt>
                <c:pt idx="68746">
                  <c:v>299.95</c:v>
                </c:pt>
                <c:pt idx="68747">
                  <c:v>442.56</c:v>
                </c:pt>
                <c:pt idx="68748">
                  <c:v>395.72</c:v>
                </c:pt>
                <c:pt idx="68749">
                  <c:v>405.7</c:v>
                </c:pt>
                <c:pt idx="68750">
                  <c:v>380.57</c:v>
                </c:pt>
                <c:pt idx="68751">
                  <c:v>374.89</c:v>
                </c:pt>
                <c:pt idx="68752">
                  <c:v>261</c:v>
                </c:pt>
                <c:pt idx="68753">
                  <c:v>299.77</c:v>
                </c:pt>
                <c:pt idx="68754">
                  <c:v>245.22</c:v>
                </c:pt>
                <c:pt idx="68755">
                  <c:v>221.15</c:v>
                </c:pt>
                <c:pt idx="68756">
                  <c:v>210.52</c:v>
                </c:pt>
                <c:pt idx="68757">
                  <c:v>192.82</c:v>
                </c:pt>
                <c:pt idx="68758">
                  <c:v>188.24</c:v>
                </c:pt>
                <c:pt idx="68759">
                  <c:v>166.44</c:v>
                </c:pt>
                <c:pt idx="68760">
                  <c:v>68.569999999999993</c:v>
                </c:pt>
                <c:pt idx="68761">
                  <c:v>15</c:v>
                </c:pt>
                <c:pt idx="68762">
                  <c:v>16181.89</c:v>
                </c:pt>
                <c:pt idx="68763">
                  <c:v>34262.089999999997</c:v>
                </c:pt>
                <c:pt idx="68764">
                  <c:v>22319.25</c:v>
                </c:pt>
                <c:pt idx="68765">
                  <c:v>11722.71</c:v>
                </c:pt>
                <c:pt idx="68766">
                  <c:v>12979.74</c:v>
                </c:pt>
                <c:pt idx="68767">
                  <c:v>12305.83</c:v>
                </c:pt>
                <c:pt idx="68768">
                  <c:v>12520.3</c:v>
                </c:pt>
                <c:pt idx="68769">
                  <c:v>15764.25</c:v>
                </c:pt>
                <c:pt idx="68770">
                  <c:v>36979.1</c:v>
                </c:pt>
                <c:pt idx="68771">
                  <c:v>25305.29</c:v>
                </c:pt>
                <c:pt idx="68772">
                  <c:v>10141.01</c:v>
                </c:pt>
                <c:pt idx="68773">
                  <c:v>9827.2999999999993</c:v>
                </c:pt>
                <c:pt idx="68774">
                  <c:v>10534.42</c:v>
                </c:pt>
                <c:pt idx="68775">
                  <c:v>11278.69</c:v>
                </c:pt>
                <c:pt idx="68776">
                  <c:v>11729.98</c:v>
                </c:pt>
                <c:pt idx="68777">
                  <c:v>10456.4</c:v>
                </c:pt>
                <c:pt idx="68778">
                  <c:v>10495.15</c:v>
                </c:pt>
                <c:pt idx="68779">
                  <c:v>10766.46</c:v>
                </c:pt>
                <c:pt idx="68780">
                  <c:v>10558.63</c:v>
                </c:pt>
                <c:pt idx="68781">
                  <c:v>10715.71</c:v>
                </c:pt>
                <c:pt idx="68782">
                  <c:v>10746.19</c:v>
                </c:pt>
                <c:pt idx="68783">
                  <c:v>10927.63</c:v>
                </c:pt>
                <c:pt idx="68784">
                  <c:v>10967.49</c:v>
                </c:pt>
                <c:pt idx="68785">
                  <c:v>10173.719999999999</c:v>
                </c:pt>
                <c:pt idx="68786">
                  <c:v>9393.99</c:v>
                </c:pt>
                <c:pt idx="68787">
                  <c:v>9313</c:v>
                </c:pt>
                <c:pt idx="68788">
                  <c:v>10360.57</c:v>
                </c:pt>
                <c:pt idx="68789">
                  <c:v>10403.84</c:v>
                </c:pt>
                <c:pt idx="68790">
                  <c:v>10176.83</c:v>
                </c:pt>
                <c:pt idx="68791">
                  <c:v>10129.49</c:v>
                </c:pt>
                <c:pt idx="68792">
                  <c:v>11306.06</c:v>
                </c:pt>
                <c:pt idx="68793">
                  <c:v>12137.21</c:v>
                </c:pt>
                <c:pt idx="68794">
                  <c:v>13635.27</c:v>
                </c:pt>
                <c:pt idx="68795">
                  <c:v>14030.65</c:v>
                </c:pt>
                <c:pt idx="68796">
                  <c:v>15638.14</c:v>
                </c:pt>
                <c:pt idx="68797">
                  <c:v>17640.45</c:v>
                </c:pt>
                <c:pt idx="68798">
                  <c:v>16571.419999999998</c:v>
                </c:pt>
                <c:pt idx="68799">
                  <c:v>19215.64</c:v>
                </c:pt>
                <c:pt idx="68800">
                  <c:v>28961.61</c:v>
                </c:pt>
                <c:pt idx="68801">
                  <c:v>24364.54</c:v>
                </c:pt>
                <c:pt idx="68802">
                  <c:v>11546.43</c:v>
                </c:pt>
                <c:pt idx="68803">
                  <c:v>11884.44</c:v>
                </c:pt>
                <c:pt idx="68804">
                  <c:v>13377.52</c:v>
                </c:pt>
                <c:pt idx="68805">
                  <c:v>16681.52</c:v>
                </c:pt>
                <c:pt idx="68806">
                  <c:v>22042.42</c:v>
                </c:pt>
                <c:pt idx="68807">
                  <c:v>33730.01</c:v>
                </c:pt>
                <c:pt idx="68808">
                  <c:v>30074.69</c:v>
                </c:pt>
                <c:pt idx="68809">
                  <c:v>10178.58</c:v>
                </c:pt>
                <c:pt idx="68810">
                  <c:v>9166.83</c:v>
                </c:pt>
                <c:pt idx="68811">
                  <c:v>12198</c:v>
                </c:pt>
                <c:pt idx="68812">
                  <c:v>12329.28</c:v>
                </c:pt>
                <c:pt idx="68813">
                  <c:v>13052.34</c:v>
                </c:pt>
                <c:pt idx="68814">
                  <c:v>14479.01</c:v>
                </c:pt>
                <c:pt idx="68815">
                  <c:v>28054.5</c:v>
                </c:pt>
                <c:pt idx="68816">
                  <c:v>35184.129999999997</c:v>
                </c:pt>
                <c:pt idx="68817">
                  <c:v>12309.14</c:v>
                </c:pt>
                <c:pt idx="68818">
                  <c:v>13304.63</c:v>
                </c:pt>
                <c:pt idx="68819">
                  <c:v>13454.88</c:v>
                </c:pt>
                <c:pt idx="68820">
                  <c:v>13328.59</c:v>
                </c:pt>
                <c:pt idx="68821">
                  <c:v>13420.29</c:v>
                </c:pt>
                <c:pt idx="68822">
                  <c:v>13644.98</c:v>
                </c:pt>
                <c:pt idx="68823">
                  <c:v>15975.88</c:v>
                </c:pt>
                <c:pt idx="68824">
                  <c:v>18562.34</c:v>
                </c:pt>
                <c:pt idx="68825">
                  <c:v>33591.129999999997</c:v>
                </c:pt>
                <c:pt idx="68826">
                  <c:v>22609.439999999999</c:v>
                </c:pt>
                <c:pt idx="68827">
                  <c:v>10413.11</c:v>
                </c:pt>
                <c:pt idx="68828">
                  <c:v>9817.83</c:v>
                </c:pt>
                <c:pt idx="68829">
                  <c:v>8579.9599999999991</c:v>
                </c:pt>
                <c:pt idx="68830">
                  <c:v>8140.29</c:v>
                </c:pt>
                <c:pt idx="68831">
                  <c:v>9182.01</c:v>
                </c:pt>
                <c:pt idx="68832">
                  <c:v>8570.93</c:v>
                </c:pt>
                <c:pt idx="68833">
                  <c:v>9379.33</c:v>
                </c:pt>
                <c:pt idx="68834">
                  <c:v>8113.01</c:v>
                </c:pt>
                <c:pt idx="68835">
                  <c:v>8662.9500000000007</c:v>
                </c:pt>
                <c:pt idx="68836">
                  <c:v>9205.01</c:v>
                </c:pt>
                <c:pt idx="68837">
                  <c:v>9548.4699999999993</c:v>
                </c:pt>
                <c:pt idx="68838">
                  <c:v>8291.27</c:v>
                </c:pt>
                <c:pt idx="68839">
                  <c:v>10101.26</c:v>
                </c:pt>
                <c:pt idx="68840">
                  <c:v>10291.26</c:v>
                </c:pt>
                <c:pt idx="68841">
                  <c:v>10151.85</c:v>
                </c:pt>
                <c:pt idx="68842">
                  <c:v>9979.73</c:v>
                </c:pt>
                <c:pt idx="68843">
                  <c:v>8420.16</c:v>
                </c:pt>
                <c:pt idx="68844">
                  <c:v>11143.04</c:v>
                </c:pt>
                <c:pt idx="68845">
                  <c:v>11169.68</c:v>
                </c:pt>
                <c:pt idx="68846">
                  <c:v>13652.36</c:v>
                </c:pt>
                <c:pt idx="68847">
                  <c:v>13417.47</c:v>
                </c:pt>
                <c:pt idx="68848">
                  <c:v>12892.58</c:v>
                </c:pt>
                <c:pt idx="68849">
                  <c:v>15397.28</c:v>
                </c:pt>
                <c:pt idx="68850">
                  <c:v>16662.77</c:v>
                </c:pt>
                <c:pt idx="68851">
                  <c:v>17678.66</c:v>
                </c:pt>
                <c:pt idx="68852">
                  <c:v>24531.27</c:v>
                </c:pt>
                <c:pt idx="68853">
                  <c:v>35991.040000000001</c:v>
                </c:pt>
                <c:pt idx="68854">
                  <c:v>12746.15</c:v>
                </c:pt>
                <c:pt idx="68855">
                  <c:v>11044.58</c:v>
                </c:pt>
                <c:pt idx="68856">
                  <c:v>12495.33</c:v>
                </c:pt>
                <c:pt idx="68857">
                  <c:v>15608.91</c:v>
                </c:pt>
                <c:pt idx="68858">
                  <c:v>20676.25</c:v>
                </c:pt>
                <c:pt idx="68859">
                  <c:v>29046.880000000001</c:v>
                </c:pt>
                <c:pt idx="68860">
                  <c:v>36655.67</c:v>
                </c:pt>
                <c:pt idx="68861">
                  <c:v>15959.86</c:v>
                </c:pt>
                <c:pt idx="68862">
                  <c:v>11001.87</c:v>
                </c:pt>
                <c:pt idx="68863">
                  <c:v>12172.49</c:v>
                </c:pt>
                <c:pt idx="68864">
                  <c:v>12652.39</c:v>
                </c:pt>
                <c:pt idx="68865">
                  <c:v>14072.27</c:v>
                </c:pt>
                <c:pt idx="68866">
                  <c:v>14684.61</c:v>
                </c:pt>
                <c:pt idx="68867">
                  <c:v>23263.71</c:v>
                </c:pt>
                <c:pt idx="68868">
                  <c:v>48385.22</c:v>
                </c:pt>
                <c:pt idx="68869">
                  <c:v>13457.69</c:v>
                </c:pt>
                <c:pt idx="68870">
                  <c:v>12947.8</c:v>
                </c:pt>
                <c:pt idx="68871">
                  <c:v>13196.45</c:v>
                </c:pt>
                <c:pt idx="68872">
                  <c:v>12939.55</c:v>
                </c:pt>
                <c:pt idx="68873">
                  <c:v>14457.19</c:v>
                </c:pt>
                <c:pt idx="68874">
                  <c:v>19095.28</c:v>
                </c:pt>
                <c:pt idx="68875">
                  <c:v>38908.35</c:v>
                </c:pt>
                <c:pt idx="68876">
                  <c:v>25470.87</c:v>
                </c:pt>
                <c:pt idx="68877">
                  <c:v>10421.16</c:v>
                </c:pt>
                <c:pt idx="68878">
                  <c:v>8981.2000000000007</c:v>
                </c:pt>
                <c:pt idx="68879">
                  <c:v>9787.9</c:v>
                </c:pt>
                <c:pt idx="68880">
                  <c:v>10161.719999999999</c:v>
                </c:pt>
                <c:pt idx="68881">
                  <c:v>10317.75</c:v>
                </c:pt>
                <c:pt idx="68882">
                  <c:v>9194.11</c:v>
                </c:pt>
                <c:pt idx="68883">
                  <c:v>9660.86</c:v>
                </c:pt>
                <c:pt idx="68884">
                  <c:v>9717.93</c:v>
                </c:pt>
                <c:pt idx="68885">
                  <c:v>9904.6299999999992</c:v>
                </c:pt>
                <c:pt idx="68886">
                  <c:v>9886.14</c:v>
                </c:pt>
                <c:pt idx="68887">
                  <c:v>8356.4</c:v>
                </c:pt>
                <c:pt idx="68888">
                  <c:v>9963.01</c:v>
                </c:pt>
                <c:pt idx="68889">
                  <c:v>9839.93</c:v>
                </c:pt>
                <c:pt idx="68890">
                  <c:v>9377.0499999999993</c:v>
                </c:pt>
                <c:pt idx="68891">
                  <c:v>9322.0400000000009</c:v>
                </c:pt>
                <c:pt idx="68892">
                  <c:v>10102.299999999999</c:v>
                </c:pt>
                <c:pt idx="68893">
                  <c:v>9819.17</c:v>
                </c:pt>
                <c:pt idx="68894">
                  <c:v>9799.49</c:v>
                </c:pt>
                <c:pt idx="68895">
                  <c:v>9375.9</c:v>
                </c:pt>
                <c:pt idx="68896">
                  <c:v>10230.280000000001</c:v>
                </c:pt>
                <c:pt idx="68897">
                  <c:v>10871.03</c:v>
                </c:pt>
                <c:pt idx="68898">
                  <c:v>13483.37</c:v>
                </c:pt>
                <c:pt idx="68899">
                  <c:v>13441</c:v>
                </c:pt>
                <c:pt idx="68900">
                  <c:v>14572.76</c:v>
                </c:pt>
                <c:pt idx="68901">
                  <c:v>15266.85</c:v>
                </c:pt>
                <c:pt idx="68902">
                  <c:v>16301.28</c:v>
                </c:pt>
                <c:pt idx="68903">
                  <c:v>17609.23</c:v>
                </c:pt>
                <c:pt idx="68904">
                  <c:v>21737.93</c:v>
                </c:pt>
                <c:pt idx="68905">
                  <c:v>37550.1</c:v>
                </c:pt>
                <c:pt idx="68906">
                  <c:v>35205.4</c:v>
                </c:pt>
                <c:pt idx="68907">
                  <c:v>38435.19</c:v>
                </c:pt>
                <c:pt idx="68908">
                  <c:v>34999.910000000003</c:v>
                </c:pt>
                <c:pt idx="68909">
                  <c:v>36528.11</c:v>
                </c:pt>
                <c:pt idx="68910">
                  <c:v>34124.83</c:v>
                </c:pt>
                <c:pt idx="68911">
                  <c:v>33168.589999999997</c:v>
                </c:pt>
                <c:pt idx="68912">
                  <c:v>30648.23</c:v>
                </c:pt>
                <c:pt idx="68913">
                  <c:v>35386.620000000003</c:v>
                </c:pt>
                <c:pt idx="68914">
                  <c:v>34878.07</c:v>
                </c:pt>
                <c:pt idx="68915">
                  <c:v>36458.6</c:v>
                </c:pt>
                <c:pt idx="68916">
                  <c:v>34032.519999999997</c:v>
                </c:pt>
                <c:pt idx="68917">
                  <c:v>32301.84</c:v>
                </c:pt>
                <c:pt idx="68918">
                  <c:v>36577.56</c:v>
                </c:pt>
                <c:pt idx="68919">
                  <c:v>31377.14</c:v>
                </c:pt>
                <c:pt idx="68920">
                  <c:v>34003.86</c:v>
                </c:pt>
                <c:pt idx="68921">
                  <c:v>35140.300000000003</c:v>
                </c:pt>
                <c:pt idx="68922">
                  <c:v>35683.4</c:v>
                </c:pt>
                <c:pt idx="68923">
                  <c:v>34969.18</c:v>
                </c:pt>
                <c:pt idx="68924">
                  <c:v>33446.65</c:v>
                </c:pt>
                <c:pt idx="68925">
                  <c:v>33880.160000000003</c:v>
                </c:pt>
                <c:pt idx="68926">
                  <c:v>35607.769999999997</c:v>
                </c:pt>
                <c:pt idx="68927">
                  <c:v>35227.75</c:v>
                </c:pt>
                <c:pt idx="68928">
                  <c:v>33623.230000000003</c:v>
                </c:pt>
                <c:pt idx="68929">
                  <c:v>34730.86</c:v>
                </c:pt>
                <c:pt idx="68930">
                  <c:v>34382.5</c:v>
                </c:pt>
                <c:pt idx="68931">
                  <c:v>35911.15</c:v>
                </c:pt>
                <c:pt idx="68932">
                  <c:v>34064.959999999999</c:v>
                </c:pt>
                <c:pt idx="68933">
                  <c:v>35596.99</c:v>
                </c:pt>
                <c:pt idx="68934">
                  <c:v>39492.61</c:v>
                </c:pt>
                <c:pt idx="68935">
                  <c:v>40071.599999999999</c:v>
                </c:pt>
                <c:pt idx="68936">
                  <c:v>34884.910000000003</c:v>
                </c:pt>
                <c:pt idx="68937">
                  <c:v>35196.44</c:v>
                </c:pt>
                <c:pt idx="68938">
                  <c:v>33235.25</c:v>
                </c:pt>
                <c:pt idx="68939">
                  <c:v>36658.83</c:v>
                </c:pt>
                <c:pt idx="68940">
                  <c:v>36121.79</c:v>
                </c:pt>
                <c:pt idx="68941">
                  <c:v>33837.56</c:v>
                </c:pt>
                <c:pt idx="68942">
                  <c:v>34027.760000000002</c:v>
                </c:pt>
                <c:pt idx="68943">
                  <c:v>33511.910000000003</c:v>
                </c:pt>
                <c:pt idx="68944">
                  <c:v>38698.46</c:v>
                </c:pt>
                <c:pt idx="68945">
                  <c:v>35558.269999999997</c:v>
                </c:pt>
                <c:pt idx="68946">
                  <c:v>32592.37</c:v>
                </c:pt>
                <c:pt idx="68947">
                  <c:v>36066.65</c:v>
                </c:pt>
                <c:pt idx="68948">
                  <c:v>34772.269999999997</c:v>
                </c:pt>
                <c:pt idx="68949">
                  <c:v>36989.589999999997</c:v>
                </c:pt>
                <c:pt idx="68950">
                  <c:v>40156.050000000003</c:v>
                </c:pt>
                <c:pt idx="68951">
                  <c:v>48568.76</c:v>
                </c:pt>
                <c:pt idx="68952">
                  <c:v>28738.63</c:v>
                </c:pt>
                <c:pt idx="68953">
                  <c:v>33741.269999999997</c:v>
                </c:pt>
                <c:pt idx="68954">
                  <c:v>31925.8</c:v>
                </c:pt>
                <c:pt idx="68955">
                  <c:v>35377.129999999997</c:v>
                </c:pt>
                <c:pt idx="68956">
                  <c:v>33701.01</c:v>
                </c:pt>
                <c:pt idx="68957">
                  <c:v>34967.269999999997</c:v>
                </c:pt>
                <c:pt idx="68958">
                  <c:v>36968.42</c:v>
                </c:pt>
                <c:pt idx="68959">
                  <c:v>41847.74</c:v>
                </c:pt>
                <c:pt idx="68960">
                  <c:v>37896.870000000003</c:v>
                </c:pt>
                <c:pt idx="68961">
                  <c:v>37623.370000000003</c:v>
                </c:pt>
                <c:pt idx="68962">
                  <c:v>36263.26</c:v>
                </c:pt>
                <c:pt idx="68963">
                  <c:v>33590.82</c:v>
                </c:pt>
                <c:pt idx="68964">
                  <c:v>33112.300000000003</c:v>
                </c:pt>
                <c:pt idx="68965">
                  <c:v>36589.129999999997</c:v>
                </c:pt>
                <c:pt idx="68966">
                  <c:v>37280.83</c:v>
                </c:pt>
                <c:pt idx="68967">
                  <c:v>35269.83</c:v>
                </c:pt>
                <c:pt idx="68968">
                  <c:v>35811.33</c:v>
                </c:pt>
                <c:pt idx="68969">
                  <c:v>34756.14</c:v>
                </c:pt>
                <c:pt idx="68970">
                  <c:v>37603.699999999997</c:v>
                </c:pt>
                <c:pt idx="68971">
                  <c:v>32947.86</c:v>
                </c:pt>
                <c:pt idx="68972">
                  <c:v>34956.080000000002</c:v>
                </c:pt>
                <c:pt idx="68973">
                  <c:v>34057.22</c:v>
                </c:pt>
                <c:pt idx="68974">
                  <c:v>36601.08</c:v>
                </c:pt>
                <c:pt idx="68975">
                  <c:v>35293.99</c:v>
                </c:pt>
                <c:pt idx="68976">
                  <c:v>35512.57</c:v>
                </c:pt>
                <c:pt idx="68977">
                  <c:v>35052.46</c:v>
                </c:pt>
                <c:pt idx="68978">
                  <c:v>36742.910000000003</c:v>
                </c:pt>
                <c:pt idx="68979">
                  <c:v>35525.879999999997</c:v>
                </c:pt>
                <c:pt idx="68980">
                  <c:v>35064.400000000001</c:v>
                </c:pt>
                <c:pt idx="68981">
                  <c:v>35634.01</c:v>
                </c:pt>
                <c:pt idx="68982">
                  <c:v>35281.839999999997</c:v>
                </c:pt>
                <c:pt idx="68983">
                  <c:v>37443.599999999999</c:v>
                </c:pt>
                <c:pt idx="68984">
                  <c:v>34936.800000000003</c:v>
                </c:pt>
                <c:pt idx="68985">
                  <c:v>37168.07</c:v>
                </c:pt>
                <c:pt idx="68986">
                  <c:v>41523.65</c:v>
                </c:pt>
                <c:pt idx="68987">
                  <c:v>39416.410000000003</c:v>
                </c:pt>
                <c:pt idx="68988">
                  <c:v>33288.480000000003</c:v>
                </c:pt>
                <c:pt idx="68989">
                  <c:v>34474.03</c:v>
                </c:pt>
                <c:pt idx="68990">
                  <c:v>34311.32</c:v>
                </c:pt>
                <c:pt idx="68991">
                  <c:v>35139.71</c:v>
                </c:pt>
                <c:pt idx="68992">
                  <c:v>38811.24</c:v>
                </c:pt>
                <c:pt idx="68993">
                  <c:v>33994.39</c:v>
                </c:pt>
                <c:pt idx="68994">
                  <c:v>35278.160000000003</c:v>
                </c:pt>
                <c:pt idx="68995">
                  <c:v>33327.050000000003</c:v>
                </c:pt>
                <c:pt idx="68996">
                  <c:v>36130.199999999997</c:v>
                </c:pt>
                <c:pt idx="68997">
                  <c:v>34240.1</c:v>
                </c:pt>
                <c:pt idx="68998">
                  <c:v>35177.25</c:v>
                </c:pt>
                <c:pt idx="68999">
                  <c:v>34323.78</c:v>
                </c:pt>
                <c:pt idx="69000">
                  <c:v>34548.639999999999</c:v>
                </c:pt>
                <c:pt idx="69001">
                  <c:v>34310.080000000002</c:v>
                </c:pt>
                <c:pt idx="69002">
                  <c:v>37331.56</c:v>
                </c:pt>
                <c:pt idx="69003">
                  <c:v>49718.81</c:v>
                </c:pt>
                <c:pt idx="69004">
                  <c:v>31176.720000000001</c:v>
                </c:pt>
                <c:pt idx="69005">
                  <c:v>34100.019999999997</c:v>
                </c:pt>
                <c:pt idx="69006">
                  <c:v>32736.25</c:v>
                </c:pt>
                <c:pt idx="69007">
                  <c:v>35703.050000000003</c:v>
                </c:pt>
                <c:pt idx="69008">
                  <c:v>33124.120000000003</c:v>
                </c:pt>
                <c:pt idx="69009">
                  <c:v>41174.51</c:v>
                </c:pt>
                <c:pt idx="69010">
                  <c:v>37135.300000000003</c:v>
                </c:pt>
                <c:pt idx="69011">
                  <c:v>38102.239999999998</c:v>
                </c:pt>
                <c:pt idx="69012">
                  <c:v>39618.31</c:v>
                </c:pt>
                <c:pt idx="69013">
                  <c:v>40746.370000000003</c:v>
                </c:pt>
                <c:pt idx="69014">
                  <c:v>40240.17</c:v>
                </c:pt>
                <c:pt idx="69015">
                  <c:v>34979.29</c:v>
                </c:pt>
                <c:pt idx="69016">
                  <c:v>35804.26</c:v>
                </c:pt>
                <c:pt idx="69017">
                  <c:v>36356.370000000003</c:v>
                </c:pt>
                <c:pt idx="69018">
                  <c:v>37164.74</c:v>
                </c:pt>
                <c:pt idx="69019">
                  <c:v>33311.760000000002</c:v>
                </c:pt>
                <c:pt idx="69020">
                  <c:v>35324.43</c:v>
                </c:pt>
                <c:pt idx="69021">
                  <c:v>34933.17</c:v>
                </c:pt>
                <c:pt idx="69022">
                  <c:v>37648.769999999997</c:v>
                </c:pt>
                <c:pt idx="69023">
                  <c:v>34293.519999999997</c:v>
                </c:pt>
                <c:pt idx="69024">
                  <c:v>33456.06</c:v>
                </c:pt>
                <c:pt idx="69025">
                  <c:v>34379.53</c:v>
                </c:pt>
                <c:pt idx="69026">
                  <c:v>35503.370000000003</c:v>
                </c:pt>
                <c:pt idx="69027">
                  <c:v>36018.14</c:v>
                </c:pt>
                <c:pt idx="69028">
                  <c:v>35424.74</c:v>
                </c:pt>
                <c:pt idx="69029">
                  <c:v>37087.620000000003</c:v>
                </c:pt>
                <c:pt idx="69030">
                  <c:v>35206.36</c:v>
                </c:pt>
                <c:pt idx="69031">
                  <c:v>36293.15</c:v>
                </c:pt>
                <c:pt idx="69032">
                  <c:v>34039.040000000001</c:v>
                </c:pt>
                <c:pt idx="69033">
                  <c:v>35326.51</c:v>
                </c:pt>
                <c:pt idx="69034">
                  <c:v>36350.6</c:v>
                </c:pt>
                <c:pt idx="69035">
                  <c:v>36081.75</c:v>
                </c:pt>
                <c:pt idx="69036">
                  <c:v>35681.620000000003</c:v>
                </c:pt>
                <c:pt idx="69037">
                  <c:v>35121.69</c:v>
                </c:pt>
                <c:pt idx="69038">
                  <c:v>38465.199999999997</c:v>
                </c:pt>
                <c:pt idx="69039">
                  <c:v>41453.370000000003</c:v>
                </c:pt>
                <c:pt idx="69040">
                  <c:v>37473.449999999997</c:v>
                </c:pt>
                <c:pt idx="69041">
                  <c:v>34904.230000000003</c:v>
                </c:pt>
                <c:pt idx="69042">
                  <c:v>33114.51</c:v>
                </c:pt>
                <c:pt idx="69043">
                  <c:v>34557.279999999999</c:v>
                </c:pt>
                <c:pt idx="69044">
                  <c:v>38065.51</c:v>
                </c:pt>
                <c:pt idx="69045">
                  <c:v>33725.949999999997</c:v>
                </c:pt>
                <c:pt idx="69046">
                  <c:v>35910.29</c:v>
                </c:pt>
                <c:pt idx="69047">
                  <c:v>33040.14</c:v>
                </c:pt>
                <c:pt idx="69048">
                  <c:v>10483.040000000001</c:v>
                </c:pt>
                <c:pt idx="69049">
                  <c:v>9871.73</c:v>
                </c:pt>
                <c:pt idx="69050">
                  <c:v>7243.11</c:v>
                </c:pt>
                <c:pt idx="69051">
                  <c:v>8172.4</c:v>
                </c:pt>
                <c:pt idx="69052">
                  <c:v>8746.2199999999993</c:v>
                </c:pt>
                <c:pt idx="69053">
                  <c:v>7448.76</c:v>
                </c:pt>
                <c:pt idx="69054">
                  <c:v>5214.91</c:v>
                </c:pt>
                <c:pt idx="69055">
                  <c:v>7055.28</c:v>
                </c:pt>
                <c:pt idx="69056">
                  <c:v>8091.61</c:v>
                </c:pt>
                <c:pt idx="69057">
                  <c:v>6905.28</c:v>
                </c:pt>
                <c:pt idx="69058">
                  <c:v>7921.35</c:v>
                </c:pt>
                <c:pt idx="69059">
                  <c:v>6378.31</c:v>
                </c:pt>
                <c:pt idx="69060">
                  <c:v>6045.29</c:v>
                </c:pt>
                <c:pt idx="69061">
                  <c:v>7021.87</c:v>
                </c:pt>
                <c:pt idx="69062">
                  <c:v>6150.22</c:v>
                </c:pt>
                <c:pt idx="69063">
                  <c:v>5785.04</c:v>
                </c:pt>
                <c:pt idx="69064">
                  <c:v>5545.13</c:v>
                </c:pt>
                <c:pt idx="69065">
                  <c:v>6424.09</c:v>
                </c:pt>
                <c:pt idx="69066">
                  <c:v>5510.41</c:v>
                </c:pt>
                <c:pt idx="69067">
                  <c:v>5854.06</c:v>
                </c:pt>
                <c:pt idx="69068">
                  <c:v>6232.38</c:v>
                </c:pt>
                <c:pt idx="69069">
                  <c:v>5406.4</c:v>
                </c:pt>
                <c:pt idx="69070">
                  <c:v>7233.55</c:v>
                </c:pt>
                <c:pt idx="69071">
                  <c:v>15786.85</c:v>
                </c:pt>
                <c:pt idx="69072">
                  <c:v>12807.07</c:v>
                </c:pt>
                <c:pt idx="69073">
                  <c:v>15012.86</c:v>
                </c:pt>
                <c:pt idx="69074">
                  <c:v>22383.439999999999</c:v>
                </c:pt>
                <c:pt idx="69075">
                  <c:v>23176.83</c:v>
                </c:pt>
                <c:pt idx="69076">
                  <c:v>31075.98</c:v>
                </c:pt>
                <c:pt idx="69077">
                  <c:v>44553.07</c:v>
                </c:pt>
                <c:pt idx="69078">
                  <c:v>22014.99</c:v>
                </c:pt>
                <c:pt idx="69079">
                  <c:v>10158.700000000001</c:v>
                </c:pt>
                <c:pt idx="69080">
                  <c:v>8596.81</c:v>
                </c:pt>
                <c:pt idx="69081">
                  <c:v>7200.46</c:v>
                </c:pt>
                <c:pt idx="69082">
                  <c:v>7958.49</c:v>
                </c:pt>
                <c:pt idx="69083">
                  <c:v>7883.6</c:v>
                </c:pt>
                <c:pt idx="69084">
                  <c:v>7413.78</c:v>
                </c:pt>
                <c:pt idx="69085">
                  <c:v>6980.35</c:v>
                </c:pt>
                <c:pt idx="69086">
                  <c:v>7039.74</c:v>
                </c:pt>
                <c:pt idx="69087">
                  <c:v>7440.03</c:v>
                </c:pt>
                <c:pt idx="69088">
                  <c:v>8530.7099999999991</c:v>
                </c:pt>
                <c:pt idx="69089">
                  <c:v>6823.3</c:v>
                </c:pt>
                <c:pt idx="69090">
                  <c:v>7853.63</c:v>
                </c:pt>
                <c:pt idx="69091">
                  <c:v>7758.2</c:v>
                </c:pt>
                <c:pt idx="69092">
                  <c:v>9150.89</c:v>
                </c:pt>
                <c:pt idx="69093">
                  <c:v>10871.07</c:v>
                </c:pt>
                <c:pt idx="69094">
                  <c:v>11399.01</c:v>
                </c:pt>
                <c:pt idx="69095">
                  <c:v>6334.2</c:v>
                </c:pt>
                <c:pt idx="69096">
                  <c:v>11550.37</c:v>
                </c:pt>
                <c:pt idx="69097">
                  <c:v>10304.469999999999</c:v>
                </c:pt>
                <c:pt idx="69098">
                  <c:v>14700.35</c:v>
                </c:pt>
                <c:pt idx="69099">
                  <c:v>11184.98</c:v>
                </c:pt>
                <c:pt idx="69100">
                  <c:v>7293.67</c:v>
                </c:pt>
                <c:pt idx="69101">
                  <c:v>9793.24</c:v>
                </c:pt>
                <c:pt idx="69102">
                  <c:v>8424.69</c:v>
                </c:pt>
                <c:pt idx="69103">
                  <c:v>8104.32</c:v>
                </c:pt>
                <c:pt idx="69104">
                  <c:v>8385.68</c:v>
                </c:pt>
                <c:pt idx="69105">
                  <c:v>7163.45</c:v>
                </c:pt>
                <c:pt idx="69106">
                  <c:v>6441.08</c:v>
                </c:pt>
                <c:pt idx="69107">
                  <c:v>7097.05</c:v>
                </c:pt>
                <c:pt idx="69108">
                  <c:v>8572.83</c:v>
                </c:pt>
                <c:pt idx="69109">
                  <c:v>8521.6200000000008</c:v>
                </c:pt>
                <c:pt idx="69110">
                  <c:v>7916.3</c:v>
                </c:pt>
                <c:pt idx="69111">
                  <c:v>7483.41</c:v>
                </c:pt>
                <c:pt idx="69112">
                  <c:v>7071.63</c:v>
                </c:pt>
                <c:pt idx="69113">
                  <c:v>7514.39</c:v>
                </c:pt>
                <c:pt idx="69114">
                  <c:v>6498.06</c:v>
                </c:pt>
                <c:pt idx="69115">
                  <c:v>7067.01</c:v>
                </c:pt>
                <c:pt idx="69116">
                  <c:v>6316.7</c:v>
                </c:pt>
                <c:pt idx="69117">
                  <c:v>7028.54</c:v>
                </c:pt>
                <c:pt idx="69118">
                  <c:v>5364.52</c:v>
                </c:pt>
                <c:pt idx="69119">
                  <c:v>6049.72</c:v>
                </c:pt>
                <c:pt idx="69120">
                  <c:v>5474.29</c:v>
                </c:pt>
                <c:pt idx="69121">
                  <c:v>5487.28</c:v>
                </c:pt>
                <c:pt idx="69122">
                  <c:v>6630.01</c:v>
                </c:pt>
                <c:pt idx="69123">
                  <c:v>9731.5499999999993</c:v>
                </c:pt>
                <c:pt idx="69124">
                  <c:v>16232.75</c:v>
                </c:pt>
                <c:pt idx="69125">
                  <c:v>17970.03</c:v>
                </c:pt>
                <c:pt idx="69126">
                  <c:v>23982.35</c:v>
                </c:pt>
                <c:pt idx="69127">
                  <c:v>25877.98</c:v>
                </c:pt>
                <c:pt idx="69128">
                  <c:v>36181.81</c:v>
                </c:pt>
                <c:pt idx="69129">
                  <c:v>49022.46</c:v>
                </c:pt>
                <c:pt idx="69130">
                  <c:v>21835.31</c:v>
                </c:pt>
                <c:pt idx="69131">
                  <c:v>9557.65</c:v>
                </c:pt>
                <c:pt idx="69132">
                  <c:v>9215.4500000000007</c:v>
                </c:pt>
                <c:pt idx="69133">
                  <c:v>8147.14</c:v>
                </c:pt>
                <c:pt idx="69134">
                  <c:v>7692.61</c:v>
                </c:pt>
                <c:pt idx="69135">
                  <c:v>8565.76</c:v>
                </c:pt>
                <c:pt idx="69136">
                  <c:v>7477.08</c:v>
                </c:pt>
                <c:pt idx="69137">
                  <c:v>7480.34</c:v>
                </c:pt>
                <c:pt idx="69138">
                  <c:v>6441.69</c:v>
                </c:pt>
                <c:pt idx="69139">
                  <c:v>7102.2</c:v>
                </c:pt>
                <c:pt idx="69140">
                  <c:v>7407.01</c:v>
                </c:pt>
                <c:pt idx="69141">
                  <c:v>6543.07</c:v>
                </c:pt>
                <c:pt idx="69142">
                  <c:v>5900.6</c:v>
                </c:pt>
                <c:pt idx="69143">
                  <c:v>7322.72</c:v>
                </c:pt>
                <c:pt idx="69144">
                  <c:v>9147.07</c:v>
                </c:pt>
                <c:pt idx="69145">
                  <c:v>10558.97</c:v>
                </c:pt>
                <c:pt idx="69146">
                  <c:v>12434.09</c:v>
                </c:pt>
                <c:pt idx="69147">
                  <c:v>6430.54</c:v>
                </c:pt>
                <c:pt idx="69148">
                  <c:v>10562</c:v>
                </c:pt>
                <c:pt idx="69149">
                  <c:v>10558.14</c:v>
                </c:pt>
                <c:pt idx="69150">
                  <c:v>13913.52</c:v>
                </c:pt>
                <c:pt idx="69151">
                  <c:v>10858.58</c:v>
                </c:pt>
                <c:pt idx="69152">
                  <c:v>9428.18</c:v>
                </c:pt>
                <c:pt idx="69153">
                  <c:v>10882.87</c:v>
                </c:pt>
                <c:pt idx="69154">
                  <c:v>9816.06</c:v>
                </c:pt>
                <c:pt idx="69155">
                  <c:v>9023.69</c:v>
                </c:pt>
                <c:pt idx="69156">
                  <c:v>8534.77</c:v>
                </c:pt>
                <c:pt idx="69157">
                  <c:v>6870.69</c:v>
                </c:pt>
                <c:pt idx="69158">
                  <c:v>5490.49</c:v>
                </c:pt>
                <c:pt idx="69159">
                  <c:v>6787.15</c:v>
                </c:pt>
                <c:pt idx="69160">
                  <c:v>6986.58</c:v>
                </c:pt>
                <c:pt idx="69161">
                  <c:v>7270.2</c:v>
                </c:pt>
                <c:pt idx="69162">
                  <c:v>6942.97</c:v>
                </c:pt>
                <c:pt idx="69163">
                  <c:v>7626.15</c:v>
                </c:pt>
                <c:pt idx="69164">
                  <c:v>6886.3</c:v>
                </c:pt>
                <c:pt idx="69165">
                  <c:v>6996.45</c:v>
                </c:pt>
                <c:pt idx="69166">
                  <c:v>6363</c:v>
                </c:pt>
                <c:pt idx="69167">
                  <c:v>5992.67</c:v>
                </c:pt>
                <c:pt idx="69168">
                  <c:v>6118.02</c:v>
                </c:pt>
                <c:pt idx="69169">
                  <c:v>5752.78</c:v>
                </c:pt>
                <c:pt idx="69170">
                  <c:v>6588.13</c:v>
                </c:pt>
                <c:pt idx="69171">
                  <c:v>5585.39</c:v>
                </c:pt>
                <c:pt idx="69172">
                  <c:v>4760.6499999999996</c:v>
                </c:pt>
                <c:pt idx="69173">
                  <c:v>5619.93</c:v>
                </c:pt>
                <c:pt idx="69174">
                  <c:v>5989.95</c:v>
                </c:pt>
                <c:pt idx="69175">
                  <c:v>11021.57</c:v>
                </c:pt>
                <c:pt idx="69176">
                  <c:v>17324.07</c:v>
                </c:pt>
                <c:pt idx="69177">
                  <c:v>17583.810000000001</c:v>
                </c:pt>
                <c:pt idx="69178">
                  <c:v>20530.990000000002</c:v>
                </c:pt>
                <c:pt idx="69179">
                  <c:v>25763.19</c:v>
                </c:pt>
                <c:pt idx="69180">
                  <c:v>31341.759999999998</c:v>
                </c:pt>
                <c:pt idx="69181">
                  <c:v>37809.050000000003</c:v>
                </c:pt>
                <c:pt idx="69182">
                  <c:v>49937.4</c:v>
                </c:pt>
                <c:pt idx="69183">
                  <c:v>14513.71</c:v>
                </c:pt>
                <c:pt idx="69184">
                  <c:v>9645.1200000000008</c:v>
                </c:pt>
                <c:pt idx="69185">
                  <c:v>8810.08</c:v>
                </c:pt>
                <c:pt idx="69186">
                  <c:v>7736.56</c:v>
                </c:pt>
                <c:pt idx="69187">
                  <c:v>8376.49</c:v>
                </c:pt>
                <c:pt idx="69188">
                  <c:v>6808.46</c:v>
                </c:pt>
                <c:pt idx="69189">
                  <c:v>6319.96</c:v>
                </c:pt>
                <c:pt idx="69190">
                  <c:v>7342.71</c:v>
                </c:pt>
                <c:pt idx="69191">
                  <c:v>21759.759999999998</c:v>
                </c:pt>
                <c:pt idx="69192">
                  <c:v>19921.07</c:v>
                </c:pt>
                <c:pt idx="69193">
                  <c:v>20303.28</c:v>
                </c:pt>
                <c:pt idx="69194">
                  <c:v>18821.939999999999</c:v>
                </c:pt>
                <c:pt idx="69195">
                  <c:v>21336.02</c:v>
                </c:pt>
                <c:pt idx="69196">
                  <c:v>18888.47</c:v>
                </c:pt>
                <c:pt idx="69197">
                  <c:v>19238.8</c:v>
                </c:pt>
                <c:pt idx="69198">
                  <c:v>17641.8</c:v>
                </c:pt>
                <c:pt idx="69199">
                  <c:v>20552.150000000001</c:v>
                </c:pt>
                <c:pt idx="69200">
                  <c:v>21142.48</c:v>
                </c:pt>
                <c:pt idx="69201">
                  <c:v>20107.86</c:v>
                </c:pt>
                <c:pt idx="69202">
                  <c:v>19452.66</c:v>
                </c:pt>
                <c:pt idx="69203">
                  <c:v>19235.43</c:v>
                </c:pt>
                <c:pt idx="69204">
                  <c:v>20913.57</c:v>
                </c:pt>
                <c:pt idx="69205">
                  <c:v>18937.21</c:v>
                </c:pt>
                <c:pt idx="69206">
                  <c:v>18422.8</c:v>
                </c:pt>
                <c:pt idx="69207">
                  <c:v>19021.169999999998</c:v>
                </c:pt>
                <c:pt idx="69208">
                  <c:v>21993.87</c:v>
                </c:pt>
                <c:pt idx="69209">
                  <c:v>19141.669999999998</c:v>
                </c:pt>
                <c:pt idx="69210">
                  <c:v>19468.88</c:v>
                </c:pt>
                <c:pt idx="69211">
                  <c:v>17950.96</c:v>
                </c:pt>
                <c:pt idx="69212">
                  <c:v>21125.27</c:v>
                </c:pt>
                <c:pt idx="69213">
                  <c:v>21663.22</c:v>
                </c:pt>
                <c:pt idx="69214">
                  <c:v>20249.09</c:v>
                </c:pt>
                <c:pt idx="69215">
                  <c:v>19572.8</c:v>
                </c:pt>
                <c:pt idx="69216">
                  <c:v>20748.95</c:v>
                </c:pt>
                <c:pt idx="69217">
                  <c:v>22631.66</c:v>
                </c:pt>
                <c:pt idx="69218">
                  <c:v>21196.92</c:v>
                </c:pt>
                <c:pt idx="69219">
                  <c:v>24109.32</c:v>
                </c:pt>
                <c:pt idx="69220">
                  <c:v>23349.439999999999</c:v>
                </c:pt>
                <c:pt idx="69221">
                  <c:v>22235.93</c:v>
                </c:pt>
                <c:pt idx="69222">
                  <c:v>19659.55</c:v>
                </c:pt>
                <c:pt idx="69223">
                  <c:v>19932.810000000001</c:v>
                </c:pt>
                <c:pt idx="69224">
                  <c:v>19827.12</c:v>
                </c:pt>
                <c:pt idx="69225">
                  <c:v>19935.759999999998</c:v>
                </c:pt>
                <c:pt idx="69226">
                  <c:v>19629.46</c:v>
                </c:pt>
                <c:pt idx="69227">
                  <c:v>19483.060000000001</c:v>
                </c:pt>
                <c:pt idx="69228">
                  <c:v>20229.18</c:v>
                </c:pt>
                <c:pt idx="69229">
                  <c:v>19148.09</c:v>
                </c:pt>
                <c:pt idx="69230">
                  <c:v>22739.86</c:v>
                </c:pt>
                <c:pt idx="69231">
                  <c:v>20373.38</c:v>
                </c:pt>
                <c:pt idx="69232">
                  <c:v>20924.830000000002</c:v>
                </c:pt>
                <c:pt idx="69233">
                  <c:v>28594.77</c:v>
                </c:pt>
                <c:pt idx="69234">
                  <c:v>19585.59</c:v>
                </c:pt>
                <c:pt idx="69235">
                  <c:v>19968.759999999998</c:v>
                </c:pt>
                <c:pt idx="69236">
                  <c:v>23014.91</c:v>
                </c:pt>
                <c:pt idx="69237">
                  <c:v>28365.58</c:v>
                </c:pt>
                <c:pt idx="69238">
                  <c:v>19783.439999999999</c:v>
                </c:pt>
                <c:pt idx="69239">
                  <c:v>21513.51</c:v>
                </c:pt>
                <c:pt idx="69240">
                  <c:v>18874.05</c:v>
                </c:pt>
                <c:pt idx="69241">
                  <c:v>19943.580000000002</c:v>
                </c:pt>
                <c:pt idx="69242">
                  <c:v>19397.23</c:v>
                </c:pt>
                <c:pt idx="69243">
                  <c:v>21129.55</c:v>
                </c:pt>
                <c:pt idx="69244">
                  <c:v>20834.96</c:v>
                </c:pt>
                <c:pt idx="69245">
                  <c:v>20496.310000000001</c:v>
                </c:pt>
                <c:pt idx="69246">
                  <c:v>20423.509999999998</c:v>
                </c:pt>
                <c:pt idx="69247">
                  <c:v>20554.48</c:v>
                </c:pt>
                <c:pt idx="69248">
                  <c:v>18969.759999999998</c:v>
                </c:pt>
                <c:pt idx="69249">
                  <c:v>18849.240000000002</c:v>
                </c:pt>
                <c:pt idx="69250">
                  <c:v>18706.150000000001</c:v>
                </c:pt>
                <c:pt idx="69251">
                  <c:v>19350.259999999998</c:v>
                </c:pt>
                <c:pt idx="69252">
                  <c:v>19811.3</c:v>
                </c:pt>
                <c:pt idx="69253">
                  <c:v>19224.830000000002</c:v>
                </c:pt>
                <c:pt idx="69254">
                  <c:v>20372.490000000002</c:v>
                </c:pt>
                <c:pt idx="69255">
                  <c:v>19949.560000000001</c:v>
                </c:pt>
                <c:pt idx="69256">
                  <c:v>21566.77</c:v>
                </c:pt>
                <c:pt idx="69257">
                  <c:v>20278.240000000002</c:v>
                </c:pt>
                <c:pt idx="69258">
                  <c:v>20901.990000000002</c:v>
                </c:pt>
                <c:pt idx="69259">
                  <c:v>19808.919999999998</c:v>
                </c:pt>
                <c:pt idx="69260">
                  <c:v>21854.03</c:v>
                </c:pt>
                <c:pt idx="69261">
                  <c:v>20273.240000000002</c:v>
                </c:pt>
                <c:pt idx="69262">
                  <c:v>20105.16</c:v>
                </c:pt>
                <c:pt idx="69263">
                  <c:v>18770.009999999998</c:v>
                </c:pt>
                <c:pt idx="69264">
                  <c:v>21129.98</c:v>
                </c:pt>
                <c:pt idx="69265">
                  <c:v>21097.7</c:v>
                </c:pt>
                <c:pt idx="69266">
                  <c:v>19317.89</c:v>
                </c:pt>
                <c:pt idx="69267">
                  <c:v>20223.57</c:v>
                </c:pt>
                <c:pt idx="69268">
                  <c:v>19264.89</c:v>
                </c:pt>
                <c:pt idx="69269">
                  <c:v>22965.71</c:v>
                </c:pt>
                <c:pt idx="69270">
                  <c:v>21247.200000000001</c:v>
                </c:pt>
                <c:pt idx="69271">
                  <c:v>23209.45</c:v>
                </c:pt>
                <c:pt idx="69272">
                  <c:v>24437.919999999998</c:v>
                </c:pt>
                <c:pt idx="69273">
                  <c:v>22598.89</c:v>
                </c:pt>
                <c:pt idx="69274">
                  <c:v>20568.95</c:v>
                </c:pt>
                <c:pt idx="69275">
                  <c:v>19866.48</c:v>
                </c:pt>
                <c:pt idx="69276">
                  <c:v>19851.39</c:v>
                </c:pt>
                <c:pt idx="69277">
                  <c:v>19913.009999999998</c:v>
                </c:pt>
                <c:pt idx="69278">
                  <c:v>22797.360000000001</c:v>
                </c:pt>
                <c:pt idx="69279">
                  <c:v>19983.71</c:v>
                </c:pt>
                <c:pt idx="69280">
                  <c:v>21030.400000000001</c:v>
                </c:pt>
                <c:pt idx="69281">
                  <c:v>19670.669999999998</c:v>
                </c:pt>
                <c:pt idx="69282">
                  <c:v>22291.64</c:v>
                </c:pt>
                <c:pt idx="69283">
                  <c:v>21046.31</c:v>
                </c:pt>
                <c:pt idx="69284">
                  <c:v>22130.51</c:v>
                </c:pt>
                <c:pt idx="69285">
                  <c:v>28787.37</c:v>
                </c:pt>
                <c:pt idx="69286">
                  <c:v>21295.55</c:v>
                </c:pt>
                <c:pt idx="69287">
                  <c:v>20210.919999999998</c:v>
                </c:pt>
                <c:pt idx="69288">
                  <c:v>22317.25</c:v>
                </c:pt>
                <c:pt idx="69289">
                  <c:v>27724.03</c:v>
                </c:pt>
                <c:pt idx="69290">
                  <c:v>20446.14</c:v>
                </c:pt>
                <c:pt idx="69291">
                  <c:v>23815.87</c:v>
                </c:pt>
                <c:pt idx="69292">
                  <c:v>20105.330000000002</c:v>
                </c:pt>
                <c:pt idx="69293">
                  <c:v>20742.32</c:v>
                </c:pt>
                <c:pt idx="69294">
                  <c:v>19810.150000000001</c:v>
                </c:pt>
                <c:pt idx="69295">
                  <c:v>22785.919999999998</c:v>
                </c:pt>
                <c:pt idx="69296">
                  <c:v>22853.19</c:v>
                </c:pt>
                <c:pt idx="69297">
                  <c:v>20854.16</c:v>
                </c:pt>
                <c:pt idx="69298">
                  <c:v>21926.55</c:v>
                </c:pt>
                <c:pt idx="69299">
                  <c:v>22272.36</c:v>
                </c:pt>
                <c:pt idx="69300">
                  <c:v>20736.09</c:v>
                </c:pt>
                <c:pt idx="69301">
                  <c:v>19607.79</c:v>
                </c:pt>
                <c:pt idx="69302">
                  <c:v>20342.240000000002</c:v>
                </c:pt>
                <c:pt idx="69303">
                  <c:v>19998.05</c:v>
                </c:pt>
                <c:pt idx="69304">
                  <c:v>23796.81</c:v>
                </c:pt>
                <c:pt idx="69305">
                  <c:v>21931.4</c:v>
                </c:pt>
                <c:pt idx="69306">
                  <c:v>20829.23</c:v>
                </c:pt>
                <c:pt idx="69307">
                  <c:v>20044.830000000002</c:v>
                </c:pt>
                <c:pt idx="69308">
                  <c:v>22699.55</c:v>
                </c:pt>
                <c:pt idx="69309">
                  <c:v>21316.18</c:v>
                </c:pt>
                <c:pt idx="69310">
                  <c:v>21290.66</c:v>
                </c:pt>
                <c:pt idx="69311">
                  <c:v>22451.06</c:v>
                </c:pt>
                <c:pt idx="69312">
                  <c:v>22934.75</c:v>
                </c:pt>
                <c:pt idx="69313">
                  <c:v>22932.880000000001</c:v>
                </c:pt>
                <c:pt idx="69314">
                  <c:v>20642.77</c:v>
                </c:pt>
                <c:pt idx="69315">
                  <c:v>20752.05</c:v>
                </c:pt>
                <c:pt idx="69316">
                  <c:v>21021.72</c:v>
                </c:pt>
                <c:pt idx="69317">
                  <c:v>23215.61</c:v>
                </c:pt>
                <c:pt idx="69318">
                  <c:v>20877.740000000002</c:v>
                </c:pt>
                <c:pt idx="69319">
                  <c:v>21174.9</c:v>
                </c:pt>
                <c:pt idx="69320">
                  <c:v>20833.36</c:v>
                </c:pt>
                <c:pt idx="69321">
                  <c:v>22956.47</c:v>
                </c:pt>
                <c:pt idx="69322">
                  <c:v>23019.91</c:v>
                </c:pt>
                <c:pt idx="69323">
                  <c:v>22168.53</c:v>
                </c:pt>
                <c:pt idx="69324">
                  <c:v>25922.45</c:v>
                </c:pt>
                <c:pt idx="69325">
                  <c:v>25756.61</c:v>
                </c:pt>
                <c:pt idx="69326">
                  <c:v>22229.97</c:v>
                </c:pt>
                <c:pt idx="69327">
                  <c:v>20405.78</c:v>
                </c:pt>
                <c:pt idx="69328">
                  <c:v>20624.28</c:v>
                </c:pt>
                <c:pt idx="69329">
                  <c:v>20327.71</c:v>
                </c:pt>
                <c:pt idx="69330">
                  <c:v>23962.080000000002</c:v>
                </c:pt>
                <c:pt idx="69331">
                  <c:v>20467.88</c:v>
                </c:pt>
                <c:pt idx="69332">
                  <c:v>22333.67</c:v>
                </c:pt>
                <c:pt idx="69333">
                  <c:v>21285.75</c:v>
                </c:pt>
                <c:pt idx="69334">
                  <c:v>23880.84</c:v>
                </c:pt>
                <c:pt idx="69335">
                  <c:v>25337.49</c:v>
                </c:pt>
                <c:pt idx="69336">
                  <c:v>22645.61</c:v>
                </c:pt>
                <c:pt idx="69337">
                  <c:v>15196.79</c:v>
                </c:pt>
                <c:pt idx="69338">
                  <c:v>15509.14</c:v>
                </c:pt>
                <c:pt idx="69339">
                  <c:v>19307.61</c:v>
                </c:pt>
                <c:pt idx="69340">
                  <c:v>18936</c:v>
                </c:pt>
                <c:pt idx="69341">
                  <c:v>31632.77</c:v>
                </c:pt>
                <c:pt idx="69342">
                  <c:v>23742.22</c:v>
                </c:pt>
                <c:pt idx="69343">
                  <c:v>15960.31</c:v>
                </c:pt>
                <c:pt idx="69344">
                  <c:v>14299.41</c:v>
                </c:pt>
                <c:pt idx="69345">
                  <c:v>18277.37</c:v>
                </c:pt>
                <c:pt idx="69346">
                  <c:v>16967.12</c:v>
                </c:pt>
                <c:pt idx="69347">
                  <c:v>13756.07</c:v>
                </c:pt>
                <c:pt idx="69348">
                  <c:v>16052.98</c:v>
                </c:pt>
                <c:pt idx="69349">
                  <c:v>11444.54</c:v>
                </c:pt>
                <c:pt idx="69350">
                  <c:v>12821.02</c:v>
                </c:pt>
                <c:pt idx="69351">
                  <c:v>15849.61</c:v>
                </c:pt>
                <c:pt idx="69352">
                  <c:v>15817.08</c:v>
                </c:pt>
                <c:pt idx="69353">
                  <c:v>14719.8</c:v>
                </c:pt>
                <c:pt idx="69354">
                  <c:v>13561</c:v>
                </c:pt>
                <c:pt idx="69355">
                  <c:v>16673.95</c:v>
                </c:pt>
                <c:pt idx="69356">
                  <c:v>14548.78</c:v>
                </c:pt>
                <c:pt idx="69357">
                  <c:v>13923.97</c:v>
                </c:pt>
                <c:pt idx="69358">
                  <c:v>12662.92</c:v>
                </c:pt>
                <c:pt idx="69359">
                  <c:v>13545.76</c:v>
                </c:pt>
                <c:pt idx="69360">
                  <c:v>12758.79</c:v>
                </c:pt>
                <c:pt idx="69361">
                  <c:v>12672.35</c:v>
                </c:pt>
                <c:pt idx="69362">
                  <c:v>10701.59</c:v>
                </c:pt>
                <c:pt idx="69363">
                  <c:v>10657.12</c:v>
                </c:pt>
                <c:pt idx="69364">
                  <c:v>14565.4</c:v>
                </c:pt>
                <c:pt idx="69365">
                  <c:v>14061.4</c:v>
                </c:pt>
                <c:pt idx="69366">
                  <c:v>13549.85</c:v>
                </c:pt>
                <c:pt idx="69367">
                  <c:v>13903.67</c:v>
                </c:pt>
                <c:pt idx="69368">
                  <c:v>19000.689999999999</c:v>
                </c:pt>
                <c:pt idx="69369">
                  <c:v>16442.099999999999</c:v>
                </c:pt>
                <c:pt idx="69370">
                  <c:v>16043.33</c:v>
                </c:pt>
                <c:pt idx="69371">
                  <c:v>16407.849999999999</c:v>
                </c:pt>
                <c:pt idx="69372">
                  <c:v>15570.98</c:v>
                </c:pt>
                <c:pt idx="69373">
                  <c:v>24076.6</c:v>
                </c:pt>
                <c:pt idx="69374">
                  <c:v>23050.09</c:v>
                </c:pt>
                <c:pt idx="69375">
                  <c:v>20787.3</c:v>
                </c:pt>
                <c:pt idx="69376">
                  <c:v>62534.05</c:v>
                </c:pt>
                <c:pt idx="69377">
                  <c:v>27986.59</c:v>
                </c:pt>
                <c:pt idx="69378">
                  <c:v>42922.77</c:v>
                </c:pt>
                <c:pt idx="69379">
                  <c:v>51918.11</c:v>
                </c:pt>
                <c:pt idx="69380">
                  <c:v>76379.72</c:v>
                </c:pt>
                <c:pt idx="69381">
                  <c:v>25755.98</c:v>
                </c:pt>
                <c:pt idx="69382">
                  <c:v>17350.04</c:v>
                </c:pt>
                <c:pt idx="69383">
                  <c:v>15750.43</c:v>
                </c:pt>
                <c:pt idx="69384">
                  <c:v>15499.18</c:v>
                </c:pt>
                <c:pt idx="69385">
                  <c:v>21318.81</c:v>
                </c:pt>
                <c:pt idx="69386">
                  <c:v>26347.79</c:v>
                </c:pt>
                <c:pt idx="69387">
                  <c:v>23790.87</c:v>
                </c:pt>
                <c:pt idx="69388">
                  <c:v>29710.48</c:v>
                </c:pt>
                <c:pt idx="69389">
                  <c:v>25775.53</c:v>
                </c:pt>
                <c:pt idx="69390">
                  <c:v>24151.23</c:v>
                </c:pt>
                <c:pt idx="69391">
                  <c:v>20868.060000000001</c:v>
                </c:pt>
                <c:pt idx="69392">
                  <c:v>20740.13</c:v>
                </c:pt>
                <c:pt idx="69393">
                  <c:v>17756.939999999999</c:v>
                </c:pt>
                <c:pt idx="69394">
                  <c:v>19515</c:v>
                </c:pt>
                <c:pt idx="69395">
                  <c:v>19090.189999999999</c:v>
                </c:pt>
                <c:pt idx="69396">
                  <c:v>18278.21</c:v>
                </c:pt>
                <c:pt idx="69397">
                  <c:v>16365.98</c:v>
                </c:pt>
                <c:pt idx="69398">
                  <c:v>12961.77</c:v>
                </c:pt>
                <c:pt idx="69399">
                  <c:v>14559.98</c:v>
                </c:pt>
                <c:pt idx="69400">
                  <c:v>15026.67</c:v>
                </c:pt>
                <c:pt idx="69401">
                  <c:v>13466.06</c:v>
                </c:pt>
                <c:pt idx="69402">
                  <c:v>13762.78</c:v>
                </c:pt>
                <c:pt idx="69403">
                  <c:v>15360.87</c:v>
                </c:pt>
                <c:pt idx="69404">
                  <c:v>16009.87</c:v>
                </c:pt>
                <c:pt idx="69405">
                  <c:v>16990.650000000001</c:v>
                </c:pt>
                <c:pt idx="69406">
                  <c:v>16450.41</c:v>
                </c:pt>
                <c:pt idx="69407">
                  <c:v>16230.6</c:v>
                </c:pt>
                <c:pt idx="69408">
                  <c:v>14961.42</c:v>
                </c:pt>
                <c:pt idx="69409">
                  <c:v>14698.23</c:v>
                </c:pt>
                <c:pt idx="69410">
                  <c:v>15241.76</c:v>
                </c:pt>
                <c:pt idx="69411">
                  <c:v>12351.84</c:v>
                </c:pt>
                <c:pt idx="69412">
                  <c:v>16183.33</c:v>
                </c:pt>
                <c:pt idx="69413">
                  <c:v>16067.32</c:v>
                </c:pt>
                <c:pt idx="69414">
                  <c:v>15966.62</c:v>
                </c:pt>
                <c:pt idx="69415">
                  <c:v>11533.31</c:v>
                </c:pt>
                <c:pt idx="69416">
                  <c:v>13594.54</c:v>
                </c:pt>
                <c:pt idx="69417">
                  <c:v>12781.84</c:v>
                </c:pt>
                <c:pt idx="69418">
                  <c:v>15666.95</c:v>
                </c:pt>
                <c:pt idx="69419">
                  <c:v>15107.2</c:v>
                </c:pt>
                <c:pt idx="69420">
                  <c:v>16594.95</c:v>
                </c:pt>
                <c:pt idx="69421">
                  <c:v>22372.880000000001</c:v>
                </c:pt>
                <c:pt idx="69422">
                  <c:v>18907.09</c:v>
                </c:pt>
                <c:pt idx="69423">
                  <c:v>24952.78</c:v>
                </c:pt>
                <c:pt idx="69424">
                  <c:v>23779.68</c:v>
                </c:pt>
                <c:pt idx="69425">
                  <c:v>23493.93</c:v>
                </c:pt>
                <c:pt idx="69426">
                  <c:v>25250.22</c:v>
                </c:pt>
                <c:pt idx="69427">
                  <c:v>22551.77</c:v>
                </c:pt>
                <c:pt idx="69428">
                  <c:v>60991.1</c:v>
                </c:pt>
                <c:pt idx="69429">
                  <c:v>23538.16</c:v>
                </c:pt>
                <c:pt idx="69430">
                  <c:v>28699.02</c:v>
                </c:pt>
                <c:pt idx="69431">
                  <c:v>36870.29</c:v>
                </c:pt>
                <c:pt idx="69432">
                  <c:v>50734.86</c:v>
                </c:pt>
                <c:pt idx="69433">
                  <c:v>24990.39</c:v>
                </c:pt>
                <c:pt idx="69434">
                  <c:v>18583.43</c:v>
                </c:pt>
                <c:pt idx="69435">
                  <c:v>14373.01</c:v>
                </c:pt>
                <c:pt idx="69436">
                  <c:v>16984.330000000002</c:v>
                </c:pt>
                <c:pt idx="69437">
                  <c:v>16156.23</c:v>
                </c:pt>
                <c:pt idx="69438">
                  <c:v>21920.09</c:v>
                </c:pt>
                <c:pt idx="69439">
                  <c:v>29455.7</c:v>
                </c:pt>
                <c:pt idx="69440">
                  <c:v>39956.720000000001</c:v>
                </c:pt>
                <c:pt idx="69441">
                  <c:v>24721.93</c:v>
                </c:pt>
                <c:pt idx="69442">
                  <c:v>24465.14</c:v>
                </c:pt>
                <c:pt idx="69443">
                  <c:v>25414.13</c:v>
                </c:pt>
                <c:pt idx="69444">
                  <c:v>25901.64</c:v>
                </c:pt>
                <c:pt idx="69445">
                  <c:v>20177.63</c:v>
                </c:pt>
                <c:pt idx="69446">
                  <c:v>19640.080000000002</c:v>
                </c:pt>
                <c:pt idx="69447">
                  <c:v>20806.18</c:v>
                </c:pt>
                <c:pt idx="69448">
                  <c:v>14901.12</c:v>
                </c:pt>
                <c:pt idx="69449">
                  <c:v>13153.95</c:v>
                </c:pt>
                <c:pt idx="69450">
                  <c:v>12778.36</c:v>
                </c:pt>
                <c:pt idx="69451">
                  <c:v>14164.16</c:v>
                </c:pt>
                <c:pt idx="69452">
                  <c:v>15968.09</c:v>
                </c:pt>
                <c:pt idx="69453">
                  <c:v>14837.18</c:v>
                </c:pt>
                <c:pt idx="69454">
                  <c:v>15575.68</c:v>
                </c:pt>
                <c:pt idx="69455">
                  <c:v>15194.7</c:v>
                </c:pt>
                <c:pt idx="69456">
                  <c:v>19462.740000000002</c:v>
                </c:pt>
                <c:pt idx="69457">
                  <c:v>19257.64</c:v>
                </c:pt>
                <c:pt idx="69458">
                  <c:v>16636.400000000001</c:v>
                </c:pt>
                <c:pt idx="69459">
                  <c:v>15520.31</c:v>
                </c:pt>
                <c:pt idx="69460">
                  <c:v>15120.21</c:v>
                </c:pt>
                <c:pt idx="69461">
                  <c:v>14935.68</c:v>
                </c:pt>
                <c:pt idx="69462">
                  <c:v>15841.24</c:v>
                </c:pt>
                <c:pt idx="69463">
                  <c:v>13608.14</c:v>
                </c:pt>
                <c:pt idx="69464">
                  <c:v>11455.66</c:v>
                </c:pt>
                <c:pt idx="69465">
                  <c:v>15201.94</c:v>
                </c:pt>
                <c:pt idx="69466">
                  <c:v>13287.14</c:v>
                </c:pt>
                <c:pt idx="69467">
                  <c:v>21541.97</c:v>
                </c:pt>
                <c:pt idx="69468">
                  <c:v>15490.87</c:v>
                </c:pt>
                <c:pt idx="69469">
                  <c:v>14766.94</c:v>
                </c:pt>
                <c:pt idx="69470">
                  <c:v>14600.7</c:v>
                </c:pt>
                <c:pt idx="69471">
                  <c:v>12713.4</c:v>
                </c:pt>
                <c:pt idx="69472">
                  <c:v>24061.89</c:v>
                </c:pt>
                <c:pt idx="69473">
                  <c:v>19131.78</c:v>
                </c:pt>
                <c:pt idx="69474">
                  <c:v>18312.25</c:v>
                </c:pt>
                <c:pt idx="69475">
                  <c:v>18115.189999999999</c:v>
                </c:pt>
                <c:pt idx="69476">
                  <c:v>22937.37</c:v>
                </c:pt>
                <c:pt idx="69477">
                  <c:v>4104.97</c:v>
                </c:pt>
                <c:pt idx="69478">
                  <c:v>6382.64</c:v>
                </c:pt>
                <c:pt idx="69479">
                  <c:v>4654.82</c:v>
                </c:pt>
                <c:pt idx="69480">
                  <c:v>3739.43</c:v>
                </c:pt>
                <c:pt idx="69481">
                  <c:v>6071.04</c:v>
                </c:pt>
                <c:pt idx="69482">
                  <c:v>3844.76</c:v>
                </c:pt>
                <c:pt idx="69483">
                  <c:v>2608.35</c:v>
                </c:pt>
                <c:pt idx="69484">
                  <c:v>2771.66</c:v>
                </c:pt>
                <c:pt idx="69485">
                  <c:v>3300.66</c:v>
                </c:pt>
                <c:pt idx="69486">
                  <c:v>3954.24</c:v>
                </c:pt>
                <c:pt idx="69487">
                  <c:v>3312.12</c:v>
                </c:pt>
                <c:pt idx="69488">
                  <c:v>3384.55</c:v>
                </c:pt>
                <c:pt idx="69489">
                  <c:v>3590.18</c:v>
                </c:pt>
                <c:pt idx="69490">
                  <c:v>4567.41</c:v>
                </c:pt>
                <c:pt idx="69491">
                  <c:v>6703.86</c:v>
                </c:pt>
                <c:pt idx="69492">
                  <c:v>2948.16</c:v>
                </c:pt>
                <c:pt idx="69493">
                  <c:v>8046.69</c:v>
                </c:pt>
                <c:pt idx="69494">
                  <c:v>3891.46</c:v>
                </c:pt>
                <c:pt idx="69495">
                  <c:v>2385.04</c:v>
                </c:pt>
                <c:pt idx="69496">
                  <c:v>2223.04</c:v>
                </c:pt>
                <c:pt idx="69497">
                  <c:v>3149.29</c:v>
                </c:pt>
                <c:pt idx="69498">
                  <c:v>4965.84</c:v>
                </c:pt>
                <c:pt idx="69499">
                  <c:v>1970.89</c:v>
                </c:pt>
                <c:pt idx="69500">
                  <c:v>2252.09</c:v>
                </c:pt>
                <c:pt idx="69501">
                  <c:v>3793.83</c:v>
                </c:pt>
                <c:pt idx="69502">
                  <c:v>1856.06</c:v>
                </c:pt>
                <c:pt idx="69503">
                  <c:v>3325.27</c:v>
                </c:pt>
                <c:pt idx="69504">
                  <c:v>2825.44</c:v>
                </c:pt>
                <c:pt idx="69505">
                  <c:v>4288.5</c:v>
                </c:pt>
                <c:pt idx="69506">
                  <c:v>2552.11</c:v>
                </c:pt>
                <c:pt idx="69507">
                  <c:v>1969.1</c:v>
                </c:pt>
                <c:pt idx="69508">
                  <c:v>4691.32</c:v>
                </c:pt>
                <c:pt idx="69509">
                  <c:v>2290.8200000000002</c:v>
                </c:pt>
                <c:pt idx="69510">
                  <c:v>2285.6999999999998</c:v>
                </c:pt>
                <c:pt idx="69511">
                  <c:v>3113.55</c:v>
                </c:pt>
                <c:pt idx="69512">
                  <c:v>2966.74</c:v>
                </c:pt>
                <c:pt idx="69513">
                  <c:v>1285.0999999999999</c:v>
                </c:pt>
                <c:pt idx="69514">
                  <c:v>2611.34</c:v>
                </c:pt>
                <c:pt idx="69515">
                  <c:v>2113.06</c:v>
                </c:pt>
                <c:pt idx="69516">
                  <c:v>3084.28</c:v>
                </c:pt>
                <c:pt idx="69517">
                  <c:v>2470.12</c:v>
                </c:pt>
                <c:pt idx="69518">
                  <c:v>2948.2</c:v>
                </c:pt>
                <c:pt idx="69519">
                  <c:v>16984.8</c:v>
                </c:pt>
                <c:pt idx="69520">
                  <c:v>3819.51</c:v>
                </c:pt>
                <c:pt idx="69521">
                  <c:v>6753.36</c:v>
                </c:pt>
                <c:pt idx="69522">
                  <c:v>9468.84</c:v>
                </c:pt>
                <c:pt idx="69523">
                  <c:v>19473.12</c:v>
                </c:pt>
                <c:pt idx="69524">
                  <c:v>2908.72</c:v>
                </c:pt>
                <c:pt idx="69525">
                  <c:v>3047.14</c:v>
                </c:pt>
                <c:pt idx="69526">
                  <c:v>1450.76</c:v>
                </c:pt>
                <c:pt idx="69527">
                  <c:v>1560.16</c:v>
                </c:pt>
                <c:pt idx="69528">
                  <c:v>2408.58</c:v>
                </c:pt>
                <c:pt idx="69529">
                  <c:v>4794.12</c:v>
                </c:pt>
                <c:pt idx="69530">
                  <c:v>2582.6</c:v>
                </c:pt>
                <c:pt idx="69531">
                  <c:v>4291.84</c:v>
                </c:pt>
                <c:pt idx="69532">
                  <c:v>5287.67</c:v>
                </c:pt>
                <c:pt idx="69533">
                  <c:v>2671.98</c:v>
                </c:pt>
                <c:pt idx="69534">
                  <c:v>2603.12</c:v>
                </c:pt>
                <c:pt idx="69535">
                  <c:v>2590.7600000000002</c:v>
                </c:pt>
                <c:pt idx="69536">
                  <c:v>1994.04</c:v>
                </c:pt>
                <c:pt idx="69537">
                  <c:v>3720.87</c:v>
                </c:pt>
                <c:pt idx="69538">
                  <c:v>1564.1</c:v>
                </c:pt>
                <c:pt idx="69539">
                  <c:v>2670.69</c:v>
                </c:pt>
                <c:pt idx="69540">
                  <c:v>3966.25</c:v>
                </c:pt>
                <c:pt idx="69541">
                  <c:v>2014.24</c:v>
                </c:pt>
                <c:pt idx="69542">
                  <c:v>3762.32</c:v>
                </c:pt>
                <c:pt idx="69543">
                  <c:v>3528.47</c:v>
                </c:pt>
                <c:pt idx="69544">
                  <c:v>3393.47</c:v>
                </c:pt>
                <c:pt idx="69545">
                  <c:v>5156.34</c:v>
                </c:pt>
                <c:pt idx="69546">
                  <c:v>2464.21</c:v>
                </c:pt>
                <c:pt idx="69547">
                  <c:v>2562.62</c:v>
                </c:pt>
                <c:pt idx="69548">
                  <c:v>2155.33</c:v>
                </c:pt>
                <c:pt idx="69549">
                  <c:v>2395.39</c:v>
                </c:pt>
                <c:pt idx="69550">
                  <c:v>2114.21</c:v>
                </c:pt>
                <c:pt idx="69551">
                  <c:v>3175.87</c:v>
                </c:pt>
                <c:pt idx="69552">
                  <c:v>2530.5300000000002</c:v>
                </c:pt>
                <c:pt idx="69553">
                  <c:v>1679.18</c:v>
                </c:pt>
                <c:pt idx="69554">
                  <c:v>2010.25</c:v>
                </c:pt>
                <c:pt idx="69555">
                  <c:v>2361.4499999999998</c:v>
                </c:pt>
                <c:pt idx="69556">
                  <c:v>3279.66</c:v>
                </c:pt>
                <c:pt idx="69557">
                  <c:v>1251.93</c:v>
                </c:pt>
                <c:pt idx="69558">
                  <c:v>3129.63</c:v>
                </c:pt>
                <c:pt idx="69559">
                  <c:v>2429.37</c:v>
                </c:pt>
                <c:pt idx="69560">
                  <c:v>1890.23</c:v>
                </c:pt>
                <c:pt idx="69561">
                  <c:v>2165.7399999999998</c:v>
                </c:pt>
                <c:pt idx="69562">
                  <c:v>1343.6</c:v>
                </c:pt>
                <c:pt idx="69563">
                  <c:v>3237.8</c:v>
                </c:pt>
                <c:pt idx="69564">
                  <c:v>1995.01</c:v>
                </c:pt>
                <c:pt idx="69565">
                  <c:v>3038.61</c:v>
                </c:pt>
                <c:pt idx="69566">
                  <c:v>3479.24</c:v>
                </c:pt>
                <c:pt idx="69567">
                  <c:v>2466.12</c:v>
                </c:pt>
                <c:pt idx="69568">
                  <c:v>4076.56</c:v>
                </c:pt>
                <c:pt idx="69569">
                  <c:v>2886.32</c:v>
                </c:pt>
                <c:pt idx="69570">
                  <c:v>1734.44</c:v>
                </c:pt>
                <c:pt idx="69571">
                  <c:v>10910.86</c:v>
                </c:pt>
                <c:pt idx="69572">
                  <c:v>2314.46</c:v>
                </c:pt>
                <c:pt idx="69573">
                  <c:v>4760.8100000000004</c:v>
                </c:pt>
                <c:pt idx="69574">
                  <c:v>6686.52</c:v>
                </c:pt>
                <c:pt idx="69575">
                  <c:v>9949.9500000000007</c:v>
                </c:pt>
                <c:pt idx="69576">
                  <c:v>7765.82</c:v>
                </c:pt>
                <c:pt idx="69577">
                  <c:v>2276.1799999999998</c:v>
                </c:pt>
                <c:pt idx="69578">
                  <c:v>2200.86</c:v>
                </c:pt>
                <c:pt idx="69579">
                  <c:v>1843.78</c:v>
                </c:pt>
                <c:pt idx="69580">
                  <c:v>1993.47</c:v>
                </c:pt>
                <c:pt idx="69581">
                  <c:v>1941.86</c:v>
                </c:pt>
                <c:pt idx="69582">
                  <c:v>2117.38</c:v>
                </c:pt>
                <c:pt idx="69583">
                  <c:v>5000.66</c:v>
                </c:pt>
                <c:pt idx="69584">
                  <c:v>4153.92</c:v>
                </c:pt>
                <c:pt idx="69585">
                  <c:v>1071.04</c:v>
                </c:pt>
                <c:pt idx="69586">
                  <c:v>2109.6</c:v>
                </c:pt>
                <c:pt idx="69587">
                  <c:v>1877.9</c:v>
                </c:pt>
                <c:pt idx="69588">
                  <c:v>1187.3499999999999</c:v>
                </c:pt>
                <c:pt idx="69589">
                  <c:v>2158.2800000000002</c:v>
                </c:pt>
                <c:pt idx="69590">
                  <c:v>2701.29</c:v>
                </c:pt>
                <c:pt idx="69591">
                  <c:v>2972.63</c:v>
                </c:pt>
                <c:pt idx="69592">
                  <c:v>2143.23</c:v>
                </c:pt>
                <c:pt idx="69593">
                  <c:v>2984.21</c:v>
                </c:pt>
                <c:pt idx="69594">
                  <c:v>2665.37</c:v>
                </c:pt>
                <c:pt idx="69595">
                  <c:v>3099.54</c:v>
                </c:pt>
                <c:pt idx="69596">
                  <c:v>3985.86</c:v>
                </c:pt>
                <c:pt idx="69597">
                  <c:v>4976.2299999999996</c:v>
                </c:pt>
                <c:pt idx="69598">
                  <c:v>3203.46</c:v>
                </c:pt>
                <c:pt idx="69599">
                  <c:v>2399.4699999999998</c:v>
                </c:pt>
                <c:pt idx="69600">
                  <c:v>1141.0899999999999</c:v>
                </c:pt>
                <c:pt idx="69601">
                  <c:v>3552.46</c:v>
                </c:pt>
                <c:pt idx="69602">
                  <c:v>3036.63</c:v>
                </c:pt>
                <c:pt idx="69603">
                  <c:v>3565.09</c:v>
                </c:pt>
                <c:pt idx="69604">
                  <c:v>2219.8200000000002</c:v>
                </c:pt>
                <c:pt idx="69605">
                  <c:v>2396.2600000000002</c:v>
                </c:pt>
                <c:pt idx="69606">
                  <c:v>2447.23</c:v>
                </c:pt>
                <c:pt idx="69607">
                  <c:v>2234.08</c:v>
                </c:pt>
                <c:pt idx="69608">
                  <c:v>2208.2199999999998</c:v>
                </c:pt>
                <c:pt idx="69609">
                  <c:v>1729.89</c:v>
                </c:pt>
                <c:pt idx="69610">
                  <c:v>2145.52</c:v>
                </c:pt>
                <c:pt idx="69611">
                  <c:v>2808.49</c:v>
                </c:pt>
                <c:pt idx="69612">
                  <c:v>1456.76</c:v>
                </c:pt>
                <c:pt idx="69613">
                  <c:v>2601.34</c:v>
                </c:pt>
                <c:pt idx="69614">
                  <c:v>3127.12</c:v>
                </c:pt>
                <c:pt idx="69615">
                  <c:v>4381.58</c:v>
                </c:pt>
                <c:pt idx="69616">
                  <c:v>1578.66</c:v>
                </c:pt>
                <c:pt idx="69617">
                  <c:v>3448.92</c:v>
                </c:pt>
                <c:pt idx="69618">
                  <c:v>2217.46</c:v>
                </c:pt>
                <c:pt idx="69619">
                  <c:v>2182.33</c:v>
                </c:pt>
                <c:pt idx="69620">
                  <c:v>16528.54</c:v>
                </c:pt>
                <c:pt idx="69621">
                  <c:v>16800.349999999999</c:v>
                </c:pt>
                <c:pt idx="69622">
                  <c:v>17430.759999999998</c:v>
                </c:pt>
                <c:pt idx="69623">
                  <c:v>13654.27</c:v>
                </c:pt>
                <c:pt idx="69624">
                  <c:v>15422.52</c:v>
                </c:pt>
                <c:pt idx="69625">
                  <c:v>16112.02</c:v>
                </c:pt>
                <c:pt idx="69626">
                  <c:v>15535.04</c:v>
                </c:pt>
                <c:pt idx="69627">
                  <c:v>12511.22</c:v>
                </c:pt>
                <c:pt idx="69628">
                  <c:v>17272.29</c:v>
                </c:pt>
                <c:pt idx="69629">
                  <c:v>17502.349999999999</c:v>
                </c:pt>
                <c:pt idx="69630">
                  <c:v>16355.24</c:v>
                </c:pt>
                <c:pt idx="69631">
                  <c:v>14853.71</c:v>
                </c:pt>
                <c:pt idx="69632">
                  <c:v>14318.89</c:v>
                </c:pt>
                <c:pt idx="69633">
                  <c:v>14426.87</c:v>
                </c:pt>
                <c:pt idx="69634">
                  <c:v>12098.34</c:v>
                </c:pt>
                <c:pt idx="69635">
                  <c:v>16573.2</c:v>
                </c:pt>
                <c:pt idx="69636">
                  <c:v>23023.59</c:v>
                </c:pt>
                <c:pt idx="69637">
                  <c:v>35854.660000000003</c:v>
                </c:pt>
                <c:pt idx="69638">
                  <c:v>24781.55</c:v>
                </c:pt>
                <c:pt idx="69639">
                  <c:v>21885.65</c:v>
                </c:pt>
                <c:pt idx="69640">
                  <c:v>21276.7</c:v>
                </c:pt>
                <c:pt idx="69641">
                  <c:v>18779.240000000002</c:v>
                </c:pt>
                <c:pt idx="69642">
                  <c:v>15096.41</c:v>
                </c:pt>
                <c:pt idx="69643">
                  <c:v>16870.240000000002</c:v>
                </c:pt>
                <c:pt idx="69644">
                  <c:v>16605.099999999999</c:v>
                </c:pt>
                <c:pt idx="69645">
                  <c:v>15445.07</c:v>
                </c:pt>
                <c:pt idx="69646">
                  <c:v>16216.63</c:v>
                </c:pt>
                <c:pt idx="69647">
                  <c:v>13624.57</c:v>
                </c:pt>
                <c:pt idx="69648">
                  <c:v>13582.4</c:v>
                </c:pt>
                <c:pt idx="69649">
                  <c:v>11657.43</c:v>
                </c:pt>
                <c:pt idx="69650">
                  <c:v>15144.09</c:v>
                </c:pt>
                <c:pt idx="69651">
                  <c:v>14509.03</c:v>
                </c:pt>
                <c:pt idx="69652">
                  <c:v>13191.15</c:v>
                </c:pt>
                <c:pt idx="69653">
                  <c:v>13287.57</c:v>
                </c:pt>
                <c:pt idx="69654">
                  <c:v>11892.68</c:v>
                </c:pt>
                <c:pt idx="69655">
                  <c:v>12749.06</c:v>
                </c:pt>
                <c:pt idx="69656">
                  <c:v>13160.88</c:v>
                </c:pt>
                <c:pt idx="69657">
                  <c:v>15345</c:v>
                </c:pt>
                <c:pt idx="69658">
                  <c:v>12386.21</c:v>
                </c:pt>
                <c:pt idx="69659">
                  <c:v>14578.41</c:v>
                </c:pt>
                <c:pt idx="69660">
                  <c:v>18082.54</c:v>
                </c:pt>
                <c:pt idx="69661">
                  <c:v>18064.259999999998</c:v>
                </c:pt>
                <c:pt idx="69662">
                  <c:v>54219.77</c:v>
                </c:pt>
                <c:pt idx="69663">
                  <c:v>36550.78</c:v>
                </c:pt>
                <c:pt idx="69664">
                  <c:v>51568.58</c:v>
                </c:pt>
                <c:pt idx="69665">
                  <c:v>78274.09</c:v>
                </c:pt>
                <c:pt idx="69666">
                  <c:v>119510.23</c:v>
                </c:pt>
                <c:pt idx="69667">
                  <c:v>14469.02</c:v>
                </c:pt>
                <c:pt idx="69668">
                  <c:v>11318.01</c:v>
                </c:pt>
                <c:pt idx="69669">
                  <c:v>10208.86</c:v>
                </c:pt>
                <c:pt idx="69670">
                  <c:v>11025.4</c:v>
                </c:pt>
                <c:pt idx="69671">
                  <c:v>10045.709999999999</c:v>
                </c:pt>
                <c:pt idx="69672">
                  <c:v>11687.27</c:v>
                </c:pt>
                <c:pt idx="69673">
                  <c:v>14139.99</c:v>
                </c:pt>
                <c:pt idx="69674">
                  <c:v>19772.349999999999</c:v>
                </c:pt>
                <c:pt idx="69675">
                  <c:v>15353.98</c:v>
                </c:pt>
                <c:pt idx="69676">
                  <c:v>16617.21</c:v>
                </c:pt>
                <c:pt idx="69677">
                  <c:v>16869.849999999999</c:v>
                </c:pt>
                <c:pt idx="69678">
                  <c:v>21302.54</c:v>
                </c:pt>
                <c:pt idx="69679">
                  <c:v>14522.13</c:v>
                </c:pt>
                <c:pt idx="69680">
                  <c:v>17182</c:v>
                </c:pt>
                <c:pt idx="69681">
                  <c:v>16847.09</c:v>
                </c:pt>
                <c:pt idx="69682">
                  <c:v>14254.17</c:v>
                </c:pt>
                <c:pt idx="69683">
                  <c:v>21056.26</c:v>
                </c:pt>
                <c:pt idx="69684">
                  <c:v>14547.38</c:v>
                </c:pt>
                <c:pt idx="69685">
                  <c:v>13505.37</c:v>
                </c:pt>
                <c:pt idx="69686">
                  <c:v>16138.87</c:v>
                </c:pt>
                <c:pt idx="69687">
                  <c:v>14650.08</c:v>
                </c:pt>
                <c:pt idx="69688">
                  <c:v>25557.96</c:v>
                </c:pt>
                <c:pt idx="69689">
                  <c:v>34393.839999999997</c:v>
                </c:pt>
                <c:pt idx="69690">
                  <c:v>26948.22</c:v>
                </c:pt>
                <c:pt idx="69691">
                  <c:v>30152.27</c:v>
                </c:pt>
                <c:pt idx="69692">
                  <c:v>30344.080000000002</c:v>
                </c:pt>
                <c:pt idx="69693">
                  <c:v>21349.32</c:v>
                </c:pt>
                <c:pt idx="69694">
                  <c:v>20345.2</c:v>
                </c:pt>
                <c:pt idx="69695">
                  <c:v>16692.599999999999</c:v>
                </c:pt>
                <c:pt idx="69696">
                  <c:v>16091.18</c:v>
                </c:pt>
                <c:pt idx="69697">
                  <c:v>15413.34</c:v>
                </c:pt>
                <c:pt idx="69698">
                  <c:v>13042.5</c:v>
                </c:pt>
                <c:pt idx="69699">
                  <c:v>14388.37</c:v>
                </c:pt>
                <c:pt idx="69700">
                  <c:v>12272.34</c:v>
                </c:pt>
                <c:pt idx="69701">
                  <c:v>10300.65</c:v>
                </c:pt>
                <c:pt idx="69702">
                  <c:v>13352.13</c:v>
                </c:pt>
                <c:pt idx="69703">
                  <c:v>13041.37</c:v>
                </c:pt>
                <c:pt idx="69704">
                  <c:v>14135.06</c:v>
                </c:pt>
                <c:pt idx="69705">
                  <c:v>12300.52</c:v>
                </c:pt>
                <c:pt idx="69706">
                  <c:v>11172.2</c:v>
                </c:pt>
                <c:pt idx="69707">
                  <c:v>12894.41</c:v>
                </c:pt>
                <c:pt idx="69708">
                  <c:v>14367.23</c:v>
                </c:pt>
                <c:pt idx="69709">
                  <c:v>18569.71</c:v>
                </c:pt>
                <c:pt idx="69710">
                  <c:v>16760.11</c:v>
                </c:pt>
                <c:pt idx="69711">
                  <c:v>17597.34</c:v>
                </c:pt>
                <c:pt idx="69712">
                  <c:v>24128.34</c:v>
                </c:pt>
                <c:pt idx="69713">
                  <c:v>21358.48</c:v>
                </c:pt>
                <c:pt idx="69714">
                  <c:v>59299.07</c:v>
                </c:pt>
                <c:pt idx="69715">
                  <c:v>32851.35</c:v>
                </c:pt>
                <c:pt idx="69716">
                  <c:v>41113.57</c:v>
                </c:pt>
                <c:pt idx="69717">
                  <c:v>61954.44</c:v>
                </c:pt>
                <c:pt idx="69718">
                  <c:v>106506.75</c:v>
                </c:pt>
                <c:pt idx="69719">
                  <c:v>30160.42</c:v>
                </c:pt>
                <c:pt idx="69720">
                  <c:v>10669.32</c:v>
                </c:pt>
                <c:pt idx="69721">
                  <c:v>9266.31</c:v>
                </c:pt>
                <c:pt idx="69722">
                  <c:v>9333.43</c:v>
                </c:pt>
                <c:pt idx="69723">
                  <c:v>9213.57</c:v>
                </c:pt>
                <c:pt idx="69724">
                  <c:v>12678.65</c:v>
                </c:pt>
                <c:pt idx="69725">
                  <c:v>16461.89</c:v>
                </c:pt>
                <c:pt idx="69726">
                  <c:v>14662.32</c:v>
                </c:pt>
                <c:pt idx="69727">
                  <c:v>16070.75</c:v>
                </c:pt>
                <c:pt idx="69728">
                  <c:v>15156.44</c:v>
                </c:pt>
                <c:pt idx="69729">
                  <c:v>13759.64</c:v>
                </c:pt>
                <c:pt idx="69730">
                  <c:v>19864.88</c:v>
                </c:pt>
                <c:pt idx="69731">
                  <c:v>13667.48</c:v>
                </c:pt>
                <c:pt idx="69732">
                  <c:v>18837.310000000001</c:v>
                </c:pt>
                <c:pt idx="69733">
                  <c:v>20843.09</c:v>
                </c:pt>
                <c:pt idx="69734">
                  <c:v>18664.25</c:v>
                </c:pt>
                <c:pt idx="69735">
                  <c:v>14569.8</c:v>
                </c:pt>
                <c:pt idx="69736">
                  <c:v>16577.77</c:v>
                </c:pt>
                <c:pt idx="69737">
                  <c:v>17244.16</c:v>
                </c:pt>
                <c:pt idx="69738">
                  <c:v>17581.8</c:v>
                </c:pt>
                <c:pt idx="69739">
                  <c:v>16625.05</c:v>
                </c:pt>
                <c:pt idx="69740">
                  <c:v>24414.68</c:v>
                </c:pt>
                <c:pt idx="69741">
                  <c:v>30795.83</c:v>
                </c:pt>
                <c:pt idx="69742">
                  <c:v>25822.3</c:v>
                </c:pt>
                <c:pt idx="69743">
                  <c:v>23248.14</c:v>
                </c:pt>
                <c:pt idx="69744">
                  <c:v>23684.94</c:v>
                </c:pt>
                <c:pt idx="69745">
                  <c:v>26736.42</c:v>
                </c:pt>
                <c:pt idx="69746">
                  <c:v>22862.99</c:v>
                </c:pt>
                <c:pt idx="69747">
                  <c:v>19934.060000000001</c:v>
                </c:pt>
                <c:pt idx="69748">
                  <c:v>18901.830000000002</c:v>
                </c:pt>
                <c:pt idx="69749">
                  <c:v>16826.009999999998</c:v>
                </c:pt>
                <c:pt idx="69750">
                  <c:v>16502.59</c:v>
                </c:pt>
                <c:pt idx="69751">
                  <c:v>17611.95</c:v>
                </c:pt>
                <c:pt idx="69752">
                  <c:v>13392.98</c:v>
                </c:pt>
                <c:pt idx="69753">
                  <c:v>15694</c:v>
                </c:pt>
                <c:pt idx="69754">
                  <c:v>14853.84</c:v>
                </c:pt>
                <c:pt idx="69755">
                  <c:v>14026.67</c:v>
                </c:pt>
                <c:pt idx="69756">
                  <c:v>17151.7</c:v>
                </c:pt>
                <c:pt idx="69757">
                  <c:v>17389.7</c:v>
                </c:pt>
                <c:pt idx="69758">
                  <c:v>17020.45</c:v>
                </c:pt>
                <c:pt idx="69759">
                  <c:v>17579.98</c:v>
                </c:pt>
                <c:pt idx="69760">
                  <c:v>18084.240000000002</c:v>
                </c:pt>
                <c:pt idx="69761">
                  <c:v>16433.23</c:v>
                </c:pt>
                <c:pt idx="69762">
                  <c:v>18736.830000000002</c:v>
                </c:pt>
                <c:pt idx="69763">
                  <c:v>28177.56</c:v>
                </c:pt>
                <c:pt idx="69764">
                  <c:v>28697.03</c:v>
                </c:pt>
                <c:pt idx="69765">
                  <c:v>26672.76</c:v>
                </c:pt>
                <c:pt idx="69766">
                  <c:v>26978.53</c:v>
                </c:pt>
                <c:pt idx="69767">
                  <c:v>27307.38</c:v>
                </c:pt>
                <c:pt idx="69768">
                  <c:v>26239.22</c:v>
                </c:pt>
                <c:pt idx="69769">
                  <c:v>26952.57</c:v>
                </c:pt>
                <c:pt idx="69770">
                  <c:v>25305.040000000001</c:v>
                </c:pt>
                <c:pt idx="69771">
                  <c:v>27661.49</c:v>
                </c:pt>
                <c:pt idx="69772">
                  <c:v>26529.49</c:v>
                </c:pt>
                <c:pt idx="69773">
                  <c:v>24893.52</c:v>
                </c:pt>
                <c:pt idx="69774">
                  <c:v>26514.04</c:v>
                </c:pt>
                <c:pt idx="69775">
                  <c:v>25675.05</c:v>
                </c:pt>
                <c:pt idx="69776">
                  <c:v>27119.56</c:v>
                </c:pt>
                <c:pt idx="69777">
                  <c:v>23712.36</c:v>
                </c:pt>
                <c:pt idx="69778">
                  <c:v>26041.99</c:v>
                </c:pt>
                <c:pt idx="69779">
                  <c:v>24159.65</c:v>
                </c:pt>
                <c:pt idx="69780">
                  <c:v>26992.37</c:v>
                </c:pt>
                <c:pt idx="69781">
                  <c:v>24554.26</c:v>
                </c:pt>
                <c:pt idx="69782">
                  <c:v>23606.04</c:v>
                </c:pt>
                <c:pt idx="69783">
                  <c:v>24041.360000000001</c:v>
                </c:pt>
                <c:pt idx="69784">
                  <c:v>27803.43</c:v>
                </c:pt>
                <c:pt idx="69785">
                  <c:v>24178.47</c:v>
                </c:pt>
                <c:pt idx="69786">
                  <c:v>25133.79</c:v>
                </c:pt>
                <c:pt idx="69787">
                  <c:v>25062.13</c:v>
                </c:pt>
                <c:pt idx="69788">
                  <c:v>25711.08</c:v>
                </c:pt>
                <c:pt idx="69789">
                  <c:v>25885.55</c:v>
                </c:pt>
                <c:pt idx="69790">
                  <c:v>24021.62</c:v>
                </c:pt>
                <c:pt idx="69791">
                  <c:v>23563</c:v>
                </c:pt>
                <c:pt idx="69792">
                  <c:v>23974.54</c:v>
                </c:pt>
                <c:pt idx="69793">
                  <c:v>27641.26</c:v>
                </c:pt>
                <c:pt idx="69794">
                  <c:v>23992.69</c:v>
                </c:pt>
                <c:pt idx="69795">
                  <c:v>24438.47</c:v>
                </c:pt>
                <c:pt idx="69796">
                  <c:v>24457.14</c:v>
                </c:pt>
                <c:pt idx="69797">
                  <c:v>26133.42</c:v>
                </c:pt>
                <c:pt idx="69798">
                  <c:v>26289.38</c:v>
                </c:pt>
                <c:pt idx="69799">
                  <c:v>25353.69</c:v>
                </c:pt>
                <c:pt idx="69800">
                  <c:v>25432.29</c:v>
                </c:pt>
                <c:pt idx="69801">
                  <c:v>26440.42</c:v>
                </c:pt>
                <c:pt idx="69802">
                  <c:v>28878.799999999999</c:v>
                </c:pt>
                <c:pt idx="69803">
                  <c:v>25837.73</c:v>
                </c:pt>
                <c:pt idx="69804">
                  <c:v>25441.64</c:v>
                </c:pt>
                <c:pt idx="69805">
                  <c:v>26405.94</c:v>
                </c:pt>
                <c:pt idx="69806">
                  <c:v>25390.21</c:v>
                </c:pt>
                <c:pt idx="69807">
                  <c:v>26686.47</c:v>
                </c:pt>
                <c:pt idx="69808">
                  <c:v>26972.01</c:v>
                </c:pt>
                <c:pt idx="69809">
                  <c:v>30143.84</c:v>
                </c:pt>
                <c:pt idx="69810">
                  <c:v>22861.77</c:v>
                </c:pt>
                <c:pt idx="69811">
                  <c:v>26653.81</c:v>
                </c:pt>
                <c:pt idx="69812">
                  <c:v>25492.35</c:v>
                </c:pt>
                <c:pt idx="69813">
                  <c:v>25942.39</c:v>
                </c:pt>
                <c:pt idx="69814">
                  <c:v>23983.37</c:v>
                </c:pt>
                <c:pt idx="69815">
                  <c:v>28528.799999999999</c:v>
                </c:pt>
                <c:pt idx="69816">
                  <c:v>26591.15</c:v>
                </c:pt>
                <c:pt idx="69817">
                  <c:v>27703.279999999999</c:v>
                </c:pt>
                <c:pt idx="69818">
                  <c:v>25462.560000000001</c:v>
                </c:pt>
                <c:pt idx="69819">
                  <c:v>26073.34</c:v>
                </c:pt>
                <c:pt idx="69820">
                  <c:v>27010.27</c:v>
                </c:pt>
                <c:pt idx="69821">
                  <c:v>25232.42</c:v>
                </c:pt>
                <c:pt idx="69822">
                  <c:v>23934.799999999999</c:v>
                </c:pt>
                <c:pt idx="69823">
                  <c:v>25690.35</c:v>
                </c:pt>
                <c:pt idx="69824">
                  <c:v>27012.1</c:v>
                </c:pt>
                <c:pt idx="69825">
                  <c:v>26367.68</c:v>
                </c:pt>
                <c:pt idx="69826">
                  <c:v>24654.42</c:v>
                </c:pt>
                <c:pt idx="69827">
                  <c:v>24014.38</c:v>
                </c:pt>
                <c:pt idx="69828">
                  <c:v>27103.7</c:v>
                </c:pt>
                <c:pt idx="69829">
                  <c:v>25351.22</c:v>
                </c:pt>
                <c:pt idx="69830">
                  <c:v>25696.39</c:v>
                </c:pt>
                <c:pt idx="69831">
                  <c:v>25915.91</c:v>
                </c:pt>
                <c:pt idx="69832">
                  <c:v>26827.48</c:v>
                </c:pt>
                <c:pt idx="69833">
                  <c:v>25099.09</c:v>
                </c:pt>
                <c:pt idx="69834">
                  <c:v>24296.400000000001</c:v>
                </c:pt>
                <c:pt idx="69835">
                  <c:v>24158.2</c:v>
                </c:pt>
                <c:pt idx="69836">
                  <c:v>27704.92</c:v>
                </c:pt>
                <c:pt idx="69837">
                  <c:v>26298.49</c:v>
                </c:pt>
                <c:pt idx="69838">
                  <c:v>24721.61</c:v>
                </c:pt>
                <c:pt idx="69839">
                  <c:v>23817.3</c:v>
                </c:pt>
                <c:pt idx="69840">
                  <c:v>23799.3</c:v>
                </c:pt>
                <c:pt idx="69841">
                  <c:v>24731.17</c:v>
                </c:pt>
                <c:pt idx="69842">
                  <c:v>23393.200000000001</c:v>
                </c:pt>
                <c:pt idx="69843">
                  <c:v>23304.79</c:v>
                </c:pt>
                <c:pt idx="69844">
                  <c:v>23853.84</c:v>
                </c:pt>
                <c:pt idx="69845">
                  <c:v>26015.08</c:v>
                </c:pt>
                <c:pt idx="69846">
                  <c:v>24781.34</c:v>
                </c:pt>
                <c:pt idx="69847">
                  <c:v>24445.45</c:v>
                </c:pt>
                <c:pt idx="69848">
                  <c:v>25212.55</c:v>
                </c:pt>
                <c:pt idx="69849">
                  <c:v>25830.1</c:v>
                </c:pt>
                <c:pt idx="69850">
                  <c:v>27753.17</c:v>
                </c:pt>
                <c:pt idx="69851">
                  <c:v>25642.94</c:v>
                </c:pt>
                <c:pt idx="69852">
                  <c:v>25877.87</c:v>
                </c:pt>
                <c:pt idx="69853">
                  <c:v>25020.69</c:v>
                </c:pt>
                <c:pt idx="69854">
                  <c:v>27670.06</c:v>
                </c:pt>
                <c:pt idx="69855">
                  <c:v>26570.62</c:v>
                </c:pt>
                <c:pt idx="69856">
                  <c:v>26053.32</c:v>
                </c:pt>
                <c:pt idx="69857">
                  <c:v>26324.83</c:v>
                </c:pt>
                <c:pt idx="69858">
                  <c:v>27182.61</c:v>
                </c:pt>
                <c:pt idx="69859">
                  <c:v>25410.73</c:v>
                </c:pt>
                <c:pt idx="69860">
                  <c:v>26045.84</c:v>
                </c:pt>
                <c:pt idx="69861">
                  <c:v>31797.69</c:v>
                </c:pt>
                <c:pt idx="69862">
                  <c:v>23872.84</c:v>
                </c:pt>
                <c:pt idx="69863">
                  <c:v>25293.05</c:v>
                </c:pt>
                <c:pt idx="69864">
                  <c:v>25958.14</c:v>
                </c:pt>
                <c:pt idx="69865">
                  <c:v>25242.99</c:v>
                </c:pt>
                <c:pt idx="69866">
                  <c:v>24807.33</c:v>
                </c:pt>
                <c:pt idx="69867">
                  <c:v>28836.18</c:v>
                </c:pt>
                <c:pt idx="69868">
                  <c:v>27586.16</c:v>
                </c:pt>
                <c:pt idx="69869">
                  <c:v>27818.83</c:v>
                </c:pt>
                <c:pt idx="69870">
                  <c:v>27231.31</c:v>
                </c:pt>
                <c:pt idx="69871">
                  <c:v>29103.56</c:v>
                </c:pt>
                <c:pt idx="69872">
                  <c:v>28327.99</c:v>
                </c:pt>
                <c:pt idx="69873">
                  <c:v>27117.99</c:v>
                </c:pt>
                <c:pt idx="69874">
                  <c:v>27897.09</c:v>
                </c:pt>
                <c:pt idx="69875">
                  <c:v>28921.040000000001</c:v>
                </c:pt>
                <c:pt idx="69876">
                  <c:v>30238.76</c:v>
                </c:pt>
                <c:pt idx="69877">
                  <c:v>25808.33</c:v>
                </c:pt>
                <c:pt idx="69878">
                  <c:v>29923.68</c:v>
                </c:pt>
                <c:pt idx="69879">
                  <c:v>27530.29</c:v>
                </c:pt>
                <c:pt idx="69880">
                  <c:v>30061.51</c:v>
                </c:pt>
                <c:pt idx="69881">
                  <c:v>27507.43</c:v>
                </c:pt>
                <c:pt idx="69882">
                  <c:v>27351.02</c:v>
                </c:pt>
                <c:pt idx="69883">
                  <c:v>28255.68</c:v>
                </c:pt>
                <c:pt idx="69884">
                  <c:v>28389.77</c:v>
                </c:pt>
                <c:pt idx="69885">
                  <c:v>29295.49</c:v>
                </c:pt>
                <c:pt idx="69886">
                  <c:v>26924.22</c:v>
                </c:pt>
                <c:pt idx="69887">
                  <c:v>27374.03</c:v>
                </c:pt>
                <c:pt idx="69888">
                  <c:v>27799.95</c:v>
                </c:pt>
                <c:pt idx="69889">
                  <c:v>28813.68</c:v>
                </c:pt>
                <c:pt idx="69890">
                  <c:v>28103.08</c:v>
                </c:pt>
                <c:pt idx="69891">
                  <c:v>27336.14</c:v>
                </c:pt>
                <c:pt idx="69892">
                  <c:v>27763.72</c:v>
                </c:pt>
                <c:pt idx="69893">
                  <c:v>29625.35</c:v>
                </c:pt>
                <c:pt idx="69894">
                  <c:v>27815.64</c:v>
                </c:pt>
                <c:pt idx="69895">
                  <c:v>27760.46</c:v>
                </c:pt>
                <c:pt idx="69896">
                  <c:v>26978.49</c:v>
                </c:pt>
                <c:pt idx="69897">
                  <c:v>27927.98</c:v>
                </c:pt>
                <c:pt idx="69898">
                  <c:v>26977.27</c:v>
                </c:pt>
                <c:pt idx="69899">
                  <c:v>28233.040000000001</c:v>
                </c:pt>
                <c:pt idx="69900">
                  <c:v>27112.41</c:v>
                </c:pt>
                <c:pt idx="69901">
                  <c:v>28940.27</c:v>
                </c:pt>
                <c:pt idx="69902">
                  <c:v>32225.279999999999</c:v>
                </c:pt>
                <c:pt idx="69903">
                  <c:v>29318.37</c:v>
                </c:pt>
                <c:pt idx="69904">
                  <c:v>27081.73</c:v>
                </c:pt>
                <c:pt idx="69905">
                  <c:v>28203.99</c:v>
                </c:pt>
                <c:pt idx="69906">
                  <c:v>8244.57</c:v>
                </c:pt>
                <c:pt idx="69907">
                  <c:v>9555.85</c:v>
                </c:pt>
                <c:pt idx="69908">
                  <c:v>9706.6299999999992</c:v>
                </c:pt>
                <c:pt idx="69909">
                  <c:v>9586.9699999999993</c:v>
                </c:pt>
                <c:pt idx="69910">
                  <c:v>10925.85</c:v>
                </c:pt>
                <c:pt idx="69911">
                  <c:v>14100.84</c:v>
                </c:pt>
                <c:pt idx="69912">
                  <c:v>9636.92</c:v>
                </c:pt>
                <c:pt idx="69913">
                  <c:v>8734.84</c:v>
                </c:pt>
                <c:pt idx="69914">
                  <c:v>9837.61</c:v>
                </c:pt>
                <c:pt idx="69915">
                  <c:v>9843.07</c:v>
                </c:pt>
                <c:pt idx="69916">
                  <c:v>13611.51</c:v>
                </c:pt>
                <c:pt idx="69917">
                  <c:v>11692.26</c:v>
                </c:pt>
                <c:pt idx="69918">
                  <c:v>9772.7800000000007</c:v>
                </c:pt>
                <c:pt idx="69919">
                  <c:v>11972.58</c:v>
                </c:pt>
                <c:pt idx="69920">
                  <c:v>11214.54</c:v>
                </c:pt>
                <c:pt idx="69921">
                  <c:v>11240.15</c:v>
                </c:pt>
                <c:pt idx="69922">
                  <c:v>15286.47</c:v>
                </c:pt>
                <c:pt idx="69923">
                  <c:v>14693.96</c:v>
                </c:pt>
                <c:pt idx="69924">
                  <c:v>14901.01</c:v>
                </c:pt>
                <c:pt idx="69925">
                  <c:v>13858.76</c:v>
                </c:pt>
                <c:pt idx="69926">
                  <c:v>14237.24</c:v>
                </c:pt>
                <c:pt idx="69927">
                  <c:v>13091.47</c:v>
                </c:pt>
                <c:pt idx="69928">
                  <c:v>13404.87</c:v>
                </c:pt>
                <c:pt idx="69929">
                  <c:v>12558.72</c:v>
                </c:pt>
                <c:pt idx="69930">
                  <c:v>11000.4</c:v>
                </c:pt>
                <c:pt idx="69931">
                  <c:v>10553.15</c:v>
                </c:pt>
                <c:pt idx="69932">
                  <c:v>11494.35</c:v>
                </c:pt>
                <c:pt idx="69933">
                  <c:v>10875.4</c:v>
                </c:pt>
                <c:pt idx="69934">
                  <c:v>12119.24</c:v>
                </c:pt>
                <c:pt idx="69935">
                  <c:v>13721.75</c:v>
                </c:pt>
                <c:pt idx="69936">
                  <c:v>26966.54</c:v>
                </c:pt>
                <c:pt idx="69937">
                  <c:v>18050.22</c:v>
                </c:pt>
                <c:pt idx="69938">
                  <c:v>11972.71</c:v>
                </c:pt>
                <c:pt idx="69939">
                  <c:v>9273.42</c:v>
                </c:pt>
                <c:pt idx="69940">
                  <c:v>11024.6</c:v>
                </c:pt>
                <c:pt idx="69941">
                  <c:v>9183.99</c:v>
                </c:pt>
                <c:pt idx="69942">
                  <c:v>9079.52</c:v>
                </c:pt>
                <c:pt idx="69943">
                  <c:v>9561.33</c:v>
                </c:pt>
                <c:pt idx="69944">
                  <c:v>6859.4</c:v>
                </c:pt>
                <c:pt idx="69945">
                  <c:v>8664.93</c:v>
                </c:pt>
                <c:pt idx="69946">
                  <c:v>8914.41</c:v>
                </c:pt>
                <c:pt idx="69947">
                  <c:v>8009.55</c:v>
                </c:pt>
                <c:pt idx="69948">
                  <c:v>18617.52</c:v>
                </c:pt>
                <c:pt idx="69949">
                  <c:v>8401.1299999999992</c:v>
                </c:pt>
                <c:pt idx="69950">
                  <c:v>9659.18</c:v>
                </c:pt>
                <c:pt idx="69951">
                  <c:v>12233.34</c:v>
                </c:pt>
                <c:pt idx="69952">
                  <c:v>24798.53</c:v>
                </c:pt>
                <c:pt idx="69953">
                  <c:v>8340.36</c:v>
                </c:pt>
                <c:pt idx="69954">
                  <c:v>6964.19</c:v>
                </c:pt>
                <c:pt idx="69955">
                  <c:v>6607.63</c:v>
                </c:pt>
                <c:pt idx="69956">
                  <c:v>6334.26</c:v>
                </c:pt>
                <c:pt idx="69957">
                  <c:v>7603.52</c:v>
                </c:pt>
                <c:pt idx="69958">
                  <c:v>6631.13</c:v>
                </c:pt>
                <c:pt idx="69959">
                  <c:v>7132.12</c:v>
                </c:pt>
                <c:pt idx="69960">
                  <c:v>9892.23</c:v>
                </c:pt>
                <c:pt idx="69961">
                  <c:v>8743.23</c:v>
                </c:pt>
                <c:pt idx="69962">
                  <c:v>10672.82</c:v>
                </c:pt>
                <c:pt idx="69963">
                  <c:v>8741.36</c:v>
                </c:pt>
                <c:pt idx="69964">
                  <c:v>13328.26</c:v>
                </c:pt>
                <c:pt idx="69965">
                  <c:v>10383.17</c:v>
                </c:pt>
                <c:pt idx="69966">
                  <c:v>10915.76</c:v>
                </c:pt>
                <c:pt idx="69967">
                  <c:v>12704.81</c:v>
                </c:pt>
                <c:pt idx="69968">
                  <c:v>10978.68</c:v>
                </c:pt>
                <c:pt idx="69969">
                  <c:v>12333.9</c:v>
                </c:pt>
                <c:pt idx="69970">
                  <c:v>11544.54</c:v>
                </c:pt>
                <c:pt idx="69971">
                  <c:v>11418.58</c:v>
                </c:pt>
                <c:pt idx="69972">
                  <c:v>11930.31</c:v>
                </c:pt>
                <c:pt idx="69973">
                  <c:v>11138.04</c:v>
                </c:pt>
                <c:pt idx="69974">
                  <c:v>11445.31</c:v>
                </c:pt>
                <c:pt idx="69975">
                  <c:v>13992</c:v>
                </c:pt>
                <c:pt idx="69976">
                  <c:v>14344.4</c:v>
                </c:pt>
                <c:pt idx="69977">
                  <c:v>13277.28</c:v>
                </c:pt>
                <c:pt idx="69978">
                  <c:v>14382.87</c:v>
                </c:pt>
                <c:pt idx="69979">
                  <c:v>13670.39</c:v>
                </c:pt>
                <c:pt idx="69980">
                  <c:v>14444.08</c:v>
                </c:pt>
                <c:pt idx="69981">
                  <c:v>11528.85</c:v>
                </c:pt>
                <c:pt idx="69982">
                  <c:v>10324.040000000001</c:v>
                </c:pt>
                <c:pt idx="69983">
                  <c:v>10826.99</c:v>
                </c:pt>
                <c:pt idx="69984">
                  <c:v>9728.02</c:v>
                </c:pt>
                <c:pt idx="69985">
                  <c:v>9882.4500000000007</c:v>
                </c:pt>
                <c:pt idx="69986">
                  <c:v>11086.37</c:v>
                </c:pt>
                <c:pt idx="69987">
                  <c:v>11880.08</c:v>
                </c:pt>
                <c:pt idx="69988">
                  <c:v>20171.919999999998</c:v>
                </c:pt>
                <c:pt idx="69989">
                  <c:v>17125.02</c:v>
                </c:pt>
                <c:pt idx="69990">
                  <c:v>13469.55</c:v>
                </c:pt>
                <c:pt idx="69991">
                  <c:v>11589.79</c:v>
                </c:pt>
                <c:pt idx="69992">
                  <c:v>10975.52</c:v>
                </c:pt>
                <c:pt idx="69993">
                  <c:v>10500.13</c:v>
                </c:pt>
                <c:pt idx="69994">
                  <c:v>9384.23</c:v>
                </c:pt>
                <c:pt idx="69995">
                  <c:v>9336.16</c:v>
                </c:pt>
                <c:pt idx="69996">
                  <c:v>8696.84</c:v>
                </c:pt>
                <c:pt idx="69997">
                  <c:v>8458.66</c:v>
                </c:pt>
                <c:pt idx="69998">
                  <c:v>8043.78</c:v>
                </c:pt>
                <c:pt idx="69999">
                  <c:v>8450.64</c:v>
                </c:pt>
                <c:pt idx="70000">
                  <c:v>18963.91</c:v>
                </c:pt>
                <c:pt idx="70001">
                  <c:v>7962.28</c:v>
                </c:pt>
                <c:pt idx="70002">
                  <c:v>9994.1299999999992</c:v>
                </c:pt>
                <c:pt idx="70003">
                  <c:v>12796.5</c:v>
                </c:pt>
                <c:pt idx="70004">
                  <c:v>21320.74</c:v>
                </c:pt>
                <c:pt idx="70005">
                  <c:v>12061.09</c:v>
                </c:pt>
                <c:pt idx="70006">
                  <c:v>7916.98</c:v>
                </c:pt>
                <c:pt idx="70007">
                  <c:v>6401.2</c:v>
                </c:pt>
                <c:pt idx="70008">
                  <c:v>8109.33</c:v>
                </c:pt>
                <c:pt idx="70009">
                  <c:v>6768.5</c:v>
                </c:pt>
                <c:pt idx="70010">
                  <c:v>8411.77</c:v>
                </c:pt>
                <c:pt idx="70011">
                  <c:v>7712.09</c:v>
                </c:pt>
                <c:pt idx="70012">
                  <c:v>9291.11</c:v>
                </c:pt>
                <c:pt idx="70013">
                  <c:v>9820.84</c:v>
                </c:pt>
                <c:pt idx="70014">
                  <c:v>12616.68</c:v>
                </c:pt>
                <c:pt idx="70015">
                  <c:v>12911.62</c:v>
                </c:pt>
                <c:pt idx="70016">
                  <c:v>14005.49</c:v>
                </c:pt>
                <c:pt idx="70017">
                  <c:v>11119.09</c:v>
                </c:pt>
                <c:pt idx="70018">
                  <c:v>13421.73</c:v>
                </c:pt>
                <c:pt idx="70019">
                  <c:v>15283.47</c:v>
                </c:pt>
                <c:pt idx="70020">
                  <c:v>12445.67</c:v>
                </c:pt>
                <c:pt idx="70021">
                  <c:v>11854.68</c:v>
                </c:pt>
                <c:pt idx="70022">
                  <c:v>13846.63</c:v>
                </c:pt>
                <c:pt idx="70023">
                  <c:v>12335.39</c:v>
                </c:pt>
                <c:pt idx="70024">
                  <c:v>11351.09</c:v>
                </c:pt>
                <c:pt idx="70025">
                  <c:v>12913.24</c:v>
                </c:pt>
                <c:pt idx="70026">
                  <c:v>12876.56</c:v>
                </c:pt>
                <c:pt idx="70027">
                  <c:v>12400.45</c:v>
                </c:pt>
                <c:pt idx="70028">
                  <c:v>13107.27</c:v>
                </c:pt>
                <c:pt idx="70029">
                  <c:v>14185.01</c:v>
                </c:pt>
                <c:pt idx="70030">
                  <c:v>14067.12</c:v>
                </c:pt>
                <c:pt idx="70031">
                  <c:v>12713.39</c:v>
                </c:pt>
                <c:pt idx="70032">
                  <c:v>14891.23</c:v>
                </c:pt>
                <c:pt idx="70033">
                  <c:v>12522.98</c:v>
                </c:pt>
                <c:pt idx="70034">
                  <c:v>11411.56</c:v>
                </c:pt>
                <c:pt idx="70035">
                  <c:v>12173.21</c:v>
                </c:pt>
                <c:pt idx="70036">
                  <c:v>12182.93</c:v>
                </c:pt>
                <c:pt idx="70037">
                  <c:v>14371.26</c:v>
                </c:pt>
                <c:pt idx="70038">
                  <c:v>10935.13</c:v>
                </c:pt>
                <c:pt idx="70039">
                  <c:v>13177.87</c:v>
                </c:pt>
                <c:pt idx="70040">
                  <c:v>21503.06</c:v>
                </c:pt>
                <c:pt idx="70041">
                  <c:v>23918.09</c:v>
                </c:pt>
                <c:pt idx="70042">
                  <c:v>16040.38</c:v>
                </c:pt>
                <c:pt idx="70043">
                  <c:v>13301.88</c:v>
                </c:pt>
                <c:pt idx="70044">
                  <c:v>13518.06</c:v>
                </c:pt>
                <c:pt idx="70045">
                  <c:v>11139.67</c:v>
                </c:pt>
                <c:pt idx="70046">
                  <c:v>8756.67</c:v>
                </c:pt>
                <c:pt idx="70047">
                  <c:v>11503.68</c:v>
                </c:pt>
                <c:pt idx="70048">
                  <c:v>9919.56</c:v>
                </c:pt>
                <c:pt idx="70049">
                  <c:v>28716.87</c:v>
                </c:pt>
                <c:pt idx="70050">
                  <c:v>19845.830000000002</c:v>
                </c:pt>
                <c:pt idx="70051">
                  <c:v>22886.99</c:v>
                </c:pt>
                <c:pt idx="70052">
                  <c:v>18627.73</c:v>
                </c:pt>
                <c:pt idx="70053">
                  <c:v>23429.26</c:v>
                </c:pt>
                <c:pt idx="70054">
                  <c:v>20548.54</c:v>
                </c:pt>
                <c:pt idx="70055">
                  <c:v>21222.639999999999</c:v>
                </c:pt>
                <c:pt idx="70056">
                  <c:v>15802.32</c:v>
                </c:pt>
                <c:pt idx="70057">
                  <c:v>20580.63</c:v>
                </c:pt>
                <c:pt idx="70058">
                  <c:v>19532.55</c:v>
                </c:pt>
                <c:pt idx="70059">
                  <c:v>20095.63</c:v>
                </c:pt>
                <c:pt idx="70060">
                  <c:v>19932.73</c:v>
                </c:pt>
                <c:pt idx="70061">
                  <c:v>19712.71</c:v>
                </c:pt>
                <c:pt idx="70062">
                  <c:v>16644.14</c:v>
                </c:pt>
                <c:pt idx="70063">
                  <c:v>19237.04</c:v>
                </c:pt>
                <c:pt idx="70064">
                  <c:v>19385.91</c:v>
                </c:pt>
                <c:pt idx="70065">
                  <c:v>20012.52</c:v>
                </c:pt>
                <c:pt idx="70066">
                  <c:v>23535.1</c:v>
                </c:pt>
                <c:pt idx="70067">
                  <c:v>21297.37</c:v>
                </c:pt>
                <c:pt idx="70068">
                  <c:v>18464.79</c:v>
                </c:pt>
                <c:pt idx="70069">
                  <c:v>23170.34</c:v>
                </c:pt>
                <c:pt idx="70070">
                  <c:v>21422.13</c:v>
                </c:pt>
                <c:pt idx="70071">
                  <c:v>18006.5</c:v>
                </c:pt>
                <c:pt idx="70072">
                  <c:v>20671.39</c:v>
                </c:pt>
                <c:pt idx="70073">
                  <c:v>19925.55</c:v>
                </c:pt>
                <c:pt idx="70074">
                  <c:v>19430.650000000001</c:v>
                </c:pt>
                <c:pt idx="70075">
                  <c:v>19036.349999999999</c:v>
                </c:pt>
                <c:pt idx="70076">
                  <c:v>20361.05</c:v>
                </c:pt>
                <c:pt idx="70077">
                  <c:v>19233.88</c:v>
                </c:pt>
                <c:pt idx="70078">
                  <c:v>18160.98</c:v>
                </c:pt>
                <c:pt idx="70079">
                  <c:v>22090.61</c:v>
                </c:pt>
                <c:pt idx="70080">
                  <c:v>21572.94</c:v>
                </c:pt>
                <c:pt idx="70081">
                  <c:v>21453</c:v>
                </c:pt>
                <c:pt idx="70082">
                  <c:v>15459.22</c:v>
                </c:pt>
                <c:pt idx="70083">
                  <c:v>22275.32</c:v>
                </c:pt>
                <c:pt idx="70084">
                  <c:v>20239</c:v>
                </c:pt>
                <c:pt idx="70085">
                  <c:v>20631.09</c:v>
                </c:pt>
                <c:pt idx="70086">
                  <c:v>18250.43</c:v>
                </c:pt>
                <c:pt idx="70087">
                  <c:v>18891.72</c:v>
                </c:pt>
                <c:pt idx="70088">
                  <c:v>24070.53</c:v>
                </c:pt>
                <c:pt idx="70089">
                  <c:v>19422.22</c:v>
                </c:pt>
                <c:pt idx="70090">
                  <c:v>18025.68</c:v>
                </c:pt>
                <c:pt idx="70091">
                  <c:v>21879.47</c:v>
                </c:pt>
                <c:pt idx="70092">
                  <c:v>19605.09</c:v>
                </c:pt>
                <c:pt idx="70093">
                  <c:v>16999.73</c:v>
                </c:pt>
                <c:pt idx="70094">
                  <c:v>19562.53</c:v>
                </c:pt>
                <c:pt idx="70095">
                  <c:v>24367.4</c:v>
                </c:pt>
                <c:pt idx="70096">
                  <c:v>15125.45</c:v>
                </c:pt>
                <c:pt idx="70097">
                  <c:v>16357.58</c:v>
                </c:pt>
                <c:pt idx="70098">
                  <c:v>14838.82</c:v>
                </c:pt>
                <c:pt idx="70099">
                  <c:v>16658.7</c:v>
                </c:pt>
                <c:pt idx="70100">
                  <c:v>18023.07</c:v>
                </c:pt>
                <c:pt idx="70101">
                  <c:v>26370.33</c:v>
                </c:pt>
                <c:pt idx="70102">
                  <c:v>25124.97</c:v>
                </c:pt>
                <c:pt idx="70103">
                  <c:v>28980.76</c:v>
                </c:pt>
                <c:pt idx="70104">
                  <c:v>22971.93</c:v>
                </c:pt>
                <c:pt idx="70105">
                  <c:v>19809.18</c:v>
                </c:pt>
                <c:pt idx="70106">
                  <c:v>22396.16</c:v>
                </c:pt>
                <c:pt idx="70107">
                  <c:v>21167.42</c:v>
                </c:pt>
                <c:pt idx="70108">
                  <c:v>20721.59</c:v>
                </c:pt>
                <c:pt idx="70109">
                  <c:v>22184.68</c:v>
                </c:pt>
                <c:pt idx="70110">
                  <c:v>22546.7</c:v>
                </c:pt>
                <c:pt idx="70111">
                  <c:v>22616.6</c:v>
                </c:pt>
                <c:pt idx="70112">
                  <c:v>22459.53</c:v>
                </c:pt>
                <c:pt idx="70113">
                  <c:v>20601.48</c:v>
                </c:pt>
                <c:pt idx="70114">
                  <c:v>22362.59</c:v>
                </c:pt>
                <c:pt idx="70115">
                  <c:v>18085.66</c:v>
                </c:pt>
                <c:pt idx="70116">
                  <c:v>18932.86</c:v>
                </c:pt>
                <c:pt idx="70117">
                  <c:v>20059.150000000001</c:v>
                </c:pt>
                <c:pt idx="70118">
                  <c:v>21830.05</c:v>
                </c:pt>
                <c:pt idx="70119">
                  <c:v>20934.86</c:v>
                </c:pt>
                <c:pt idx="70120">
                  <c:v>25034.19</c:v>
                </c:pt>
                <c:pt idx="70121">
                  <c:v>21202.84</c:v>
                </c:pt>
                <c:pt idx="70122">
                  <c:v>24832.04</c:v>
                </c:pt>
                <c:pt idx="70123">
                  <c:v>19204.03</c:v>
                </c:pt>
                <c:pt idx="70124">
                  <c:v>21891.59</c:v>
                </c:pt>
                <c:pt idx="70125">
                  <c:v>20267.79</c:v>
                </c:pt>
                <c:pt idx="70126">
                  <c:v>21615.16</c:v>
                </c:pt>
                <c:pt idx="70127">
                  <c:v>20569.96</c:v>
                </c:pt>
                <c:pt idx="70128">
                  <c:v>19735.75</c:v>
                </c:pt>
                <c:pt idx="70129">
                  <c:v>20820.98</c:v>
                </c:pt>
                <c:pt idx="70130">
                  <c:v>20300.13</c:v>
                </c:pt>
                <c:pt idx="70131">
                  <c:v>19972.2</c:v>
                </c:pt>
                <c:pt idx="70132">
                  <c:v>18786.18</c:v>
                </c:pt>
                <c:pt idx="70133">
                  <c:v>21249.759999999998</c:v>
                </c:pt>
                <c:pt idx="70134">
                  <c:v>18331.84</c:v>
                </c:pt>
                <c:pt idx="70135">
                  <c:v>20996.92</c:v>
                </c:pt>
                <c:pt idx="70136">
                  <c:v>23770.14</c:v>
                </c:pt>
                <c:pt idx="70137">
                  <c:v>18118.71</c:v>
                </c:pt>
                <c:pt idx="70138">
                  <c:v>19028.169999999998</c:v>
                </c:pt>
                <c:pt idx="70139">
                  <c:v>20329.330000000002</c:v>
                </c:pt>
                <c:pt idx="70140">
                  <c:v>22915.33</c:v>
                </c:pt>
                <c:pt idx="70141">
                  <c:v>19379.669999999998</c:v>
                </c:pt>
                <c:pt idx="70142">
                  <c:v>17231.54</c:v>
                </c:pt>
                <c:pt idx="70143">
                  <c:v>18208.82</c:v>
                </c:pt>
                <c:pt idx="70144">
                  <c:v>22312.7</c:v>
                </c:pt>
                <c:pt idx="70145">
                  <c:v>23770.48</c:v>
                </c:pt>
                <c:pt idx="70146">
                  <c:v>18574.13</c:v>
                </c:pt>
                <c:pt idx="70147">
                  <c:v>22812.65</c:v>
                </c:pt>
                <c:pt idx="70148">
                  <c:v>17898.830000000002</c:v>
                </c:pt>
                <c:pt idx="70149">
                  <c:v>14723.84</c:v>
                </c:pt>
                <c:pt idx="70150">
                  <c:v>15437.61</c:v>
                </c:pt>
                <c:pt idx="70151">
                  <c:v>14717.81</c:v>
                </c:pt>
                <c:pt idx="70152">
                  <c:v>16782.66</c:v>
                </c:pt>
                <c:pt idx="70153">
                  <c:v>20201.509999999998</c:v>
                </c:pt>
                <c:pt idx="70154">
                  <c:v>21775.29</c:v>
                </c:pt>
                <c:pt idx="70155">
                  <c:v>24931.67</c:v>
                </c:pt>
                <c:pt idx="70156">
                  <c:v>25450.51</c:v>
                </c:pt>
                <c:pt idx="70157">
                  <c:v>23748.06</c:v>
                </c:pt>
                <c:pt idx="70158">
                  <c:v>22116.39</c:v>
                </c:pt>
                <c:pt idx="70159">
                  <c:v>22802.74</c:v>
                </c:pt>
                <c:pt idx="70160">
                  <c:v>23152.9</c:v>
                </c:pt>
                <c:pt idx="70161">
                  <c:v>23597.75</c:v>
                </c:pt>
                <c:pt idx="70162">
                  <c:v>22807.66</c:v>
                </c:pt>
                <c:pt idx="70163">
                  <c:v>17845.98</c:v>
                </c:pt>
                <c:pt idx="70164">
                  <c:v>20503.37</c:v>
                </c:pt>
                <c:pt idx="70165">
                  <c:v>22091.39</c:v>
                </c:pt>
                <c:pt idx="70166">
                  <c:v>21828.12</c:v>
                </c:pt>
                <c:pt idx="70167">
                  <c:v>18751.66</c:v>
                </c:pt>
                <c:pt idx="70168">
                  <c:v>20559.54</c:v>
                </c:pt>
                <c:pt idx="70169">
                  <c:v>19929.13</c:v>
                </c:pt>
                <c:pt idx="70170">
                  <c:v>23109.05</c:v>
                </c:pt>
                <c:pt idx="70171">
                  <c:v>20901.150000000001</c:v>
                </c:pt>
                <c:pt idx="70172">
                  <c:v>20401.689999999999</c:v>
                </c:pt>
                <c:pt idx="70173">
                  <c:v>22732.19</c:v>
                </c:pt>
                <c:pt idx="70174">
                  <c:v>22473.02</c:v>
                </c:pt>
                <c:pt idx="70175">
                  <c:v>25174.98</c:v>
                </c:pt>
                <c:pt idx="70176">
                  <c:v>20752.34</c:v>
                </c:pt>
                <c:pt idx="70177">
                  <c:v>21649.14</c:v>
                </c:pt>
                <c:pt idx="70178">
                  <c:v>20997.67</c:v>
                </c:pt>
                <c:pt idx="70179">
                  <c:v>20716.18</c:v>
                </c:pt>
                <c:pt idx="70180">
                  <c:v>21497.93</c:v>
                </c:pt>
                <c:pt idx="70181">
                  <c:v>17715.61</c:v>
                </c:pt>
                <c:pt idx="70182">
                  <c:v>20689.580000000002</c:v>
                </c:pt>
                <c:pt idx="70183">
                  <c:v>22609.759999999998</c:v>
                </c:pt>
                <c:pt idx="70184">
                  <c:v>22091.56</c:v>
                </c:pt>
                <c:pt idx="70185">
                  <c:v>17515.060000000001</c:v>
                </c:pt>
                <c:pt idx="70186">
                  <c:v>22005.81</c:v>
                </c:pt>
                <c:pt idx="70187">
                  <c:v>17899.939999999999</c:v>
                </c:pt>
                <c:pt idx="70188">
                  <c:v>22644.05</c:v>
                </c:pt>
                <c:pt idx="70189">
                  <c:v>20965.39</c:v>
                </c:pt>
                <c:pt idx="70190">
                  <c:v>22786.86</c:v>
                </c:pt>
                <c:pt idx="70191">
                  <c:v>20167.400000000001</c:v>
                </c:pt>
                <c:pt idx="70192">
                  <c:v>19366.650000000001</c:v>
                </c:pt>
                <c:pt idx="70193">
                  <c:v>18344.990000000002</c:v>
                </c:pt>
                <c:pt idx="70194">
                  <c:v>17227.66</c:v>
                </c:pt>
                <c:pt idx="70195">
                  <c:v>17427.95</c:v>
                </c:pt>
                <c:pt idx="70196">
                  <c:v>14612.43</c:v>
                </c:pt>
                <c:pt idx="70197">
                  <c:v>15449.44</c:v>
                </c:pt>
                <c:pt idx="70198">
                  <c:v>16109.8</c:v>
                </c:pt>
                <c:pt idx="70199">
                  <c:v>13190.72</c:v>
                </c:pt>
                <c:pt idx="70200">
                  <c:v>14495.9</c:v>
                </c:pt>
                <c:pt idx="70201">
                  <c:v>15400.13</c:v>
                </c:pt>
                <c:pt idx="70202">
                  <c:v>14783.86</c:v>
                </c:pt>
                <c:pt idx="70203">
                  <c:v>13775.07</c:v>
                </c:pt>
                <c:pt idx="70204">
                  <c:v>13103.29</c:v>
                </c:pt>
                <c:pt idx="70205">
                  <c:v>13756.03</c:v>
                </c:pt>
                <c:pt idx="70206">
                  <c:v>13704.24</c:v>
                </c:pt>
                <c:pt idx="70207">
                  <c:v>14862.13</c:v>
                </c:pt>
                <c:pt idx="70208">
                  <c:v>22218.09</c:v>
                </c:pt>
                <c:pt idx="70209">
                  <c:v>23819.68</c:v>
                </c:pt>
                <c:pt idx="70210">
                  <c:v>32331.53</c:v>
                </c:pt>
                <c:pt idx="70211">
                  <c:v>23074.02</c:v>
                </c:pt>
                <c:pt idx="70212">
                  <c:v>22536.7</c:v>
                </c:pt>
                <c:pt idx="70213">
                  <c:v>19046.240000000002</c:v>
                </c:pt>
                <c:pt idx="70214">
                  <c:v>16206.41</c:v>
                </c:pt>
                <c:pt idx="70215">
                  <c:v>21199.4</c:v>
                </c:pt>
                <c:pt idx="70216">
                  <c:v>18134.71</c:v>
                </c:pt>
                <c:pt idx="70217">
                  <c:v>16224.08</c:v>
                </c:pt>
                <c:pt idx="70218">
                  <c:v>21332.09</c:v>
                </c:pt>
                <c:pt idx="70219">
                  <c:v>18167.419999999998</c:v>
                </c:pt>
                <c:pt idx="70220">
                  <c:v>19441.48</c:v>
                </c:pt>
                <c:pt idx="70221">
                  <c:v>18893.63</c:v>
                </c:pt>
                <c:pt idx="70222">
                  <c:v>16580.52</c:v>
                </c:pt>
                <c:pt idx="70223">
                  <c:v>15788.53</c:v>
                </c:pt>
                <c:pt idx="70224">
                  <c:v>14569.07</c:v>
                </c:pt>
                <c:pt idx="70225">
                  <c:v>13424.11</c:v>
                </c:pt>
                <c:pt idx="70226">
                  <c:v>13142.42</c:v>
                </c:pt>
                <c:pt idx="70227">
                  <c:v>14366.28</c:v>
                </c:pt>
                <c:pt idx="70228">
                  <c:v>14180.8</c:v>
                </c:pt>
                <c:pt idx="70229">
                  <c:v>12854.36</c:v>
                </c:pt>
                <c:pt idx="70230">
                  <c:v>16685.18</c:v>
                </c:pt>
                <c:pt idx="70231">
                  <c:v>20805.79</c:v>
                </c:pt>
                <c:pt idx="70232">
                  <c:v>19729.28</c:v>
                </c:pt>
                <c:pt idx="70233">
                  <c:v>22222.26</c:v>
                </c:pt>
                <c:pt idx="70234">
                  <c:v>29154.94</c:v>
                </c:pt>
                <c:pt idx="70235">
                  <c:v>23066.01</c:v>
                </c:pt>
                <c:pt idx="70236">
                  <c:v>23058.81</c:v>
                </c:pt>
                <c:pt idx="70237">
                  <c:v>24792.55</c:v>
                </c:pt>
                <c:pt idx="70238">
                  <c:v>25674.73</c:v>
                </c:pt>
                <c:pt idx="70239">
                  <c:v>16333.3</c:v>
                </c:pt>
                <c:pt idx="70240">
                  <c:v>19752.18</c:v>
                </c:pt>
                <c:pt idx="70241">
                  <c:v>20901.259999999998</c:v>
                </c:pt>
                <c:pt idx="70242">
                  <c:v>15984.76</c:v>
                </c:pt>
                <c:pt idx="70243">
                  <c:v>15041.29</c:v>
                </c:pt>
                <c:pt idx="70244">
                  <c:v>34166.06</c:v>
                </c:pt>
                <c:pt idx="70245">
                  <c:v>16550.48</c:v>
                </c:pt>
                <c:pt idx="70246">
                  <c:v>16965.490000000002</c:v>
                </c:pt>
                <c:pt idx="70247">
                  <c:v>15748.49</c:v>
                </c:pt>
                <c:pt idx="70248">
                  <c:v>17170.78</c:v>
                </c:pt>
                <c:pt idx="70249">
                  <c:v>14529.13</c:v>
                </c:pt>
                <c:pt idx="70250">
                  <c:v>17771.560000000001</c:v>
                </c:pt>
                <c:pt idx="70251">
                  <c:v>15619.15</c:v>
                </c:pt>
                <c:pt idx="70252">
                  <c:v>15350.01</c:v>
                </c:pt>
                <c:pt idx="70253">
                  <c:v>20646.990000000002</c:v>
                </c:pt>
                <c:pt idx="70254">
                  <c:v>17059.41</c:v>
                </c:pt>
                <c:pt idx="70255">
                  <c:v>18545.79</c:v>
                </c:pt>
                <c:pt idx="70256">
                  <c:v>15514.33</c:v>
                </c:pt>
                <c:pt idx="70257">
                  <c:v>15748.05</c:v>
                </c:pt>
                <c:pt idx="70258">
                  <c:v>20310.16</c:v>
                </c:pt>
                <c:pt idx="70259">
                  <c:v>15274.62</c:v>
                </c:pt>
                <c:pt idx="70260">
                  <c:v>18570.82</c:v>
                </c:pt>
                <c:pt idx="70261">
                  <c:v>32514.6</c:v>
                </c:pt>
                <c:pt idx="70262">
                  <c:v>27370.880000000001</c:v>
                </c:pt>
                <c:pt idx="70263">
                  <c:v>29595.119999999999</c:v>
                </c:pt>
                <c:pt idx="70264">
                  <c:v>22143.24</c:v>
                </c:pt>
                <c:pt idx="70265">
                  <c:v>32372.14</c:v>
                </c:pt>
                <c:pt idx="70266">
                  <c:v>20757.080000000002</c:v>
                </c:pt>
                <c:pt idx="70267">
                  <c:v>20719.490000000002</c:v>
                </c:pt>
                <c:pt idx="70268">
                  <c:v>20961.95</c:v>
                </c:pt>
                <c:pt idx="70269">
                  <c:v>19612.28</c:v>
                </c:pt>
                <c:pt idx="70270">
                  <c:v>21242.720000000001</c:v>
                </c:pt>
                <c:pt idx="70271">
                  <c:v>16144.1</c:v>
                </c:pt>
                <c:pt idx="70272">
                  <c:v>16321.17</c:v>
                </c:pt>
                <c:pt idx="70273">
                  <c:v>18658.400000000001</c:v>
                </c:pt>
                <c:pt idx="70274">
                  <c:v>16075.28</c:v>
                </c:pt>
                <c:pt idx="70275">
                  <c:v>13263.94</c:v>
                </c:pt>
                <c:pt idx="70276">
                  <c:v>13739.77</c:v>
                </c:pt>
                <c:pt idx="70277">
                  <c:v>13144.26</c:v>
                </c:pt>
                <c:pt idx="70278">
                  <c:v>13467.16</c:v>
                </c:pt>
                <c:pt idx="70279">
                  <c:v>15332.92</c:v>
                </c:pt>
                <c:pt idx="70280">
                  <c:v>13912.3</c:v>
                </c:pt>
                <c:pt idx="70281">
                  <c:v>17749.189999999999</c:v>
                </c:pt>
                <c:pt idx="70282">
                  <c:v>20758.79</c:v>
                </c:pt>
                <c:pt idx="70283">
                  <c:v>22784.49</c:v>
                </c:pt>
                <c:pt idx="70284">
                  <c:v>18296.62</c:v>
                </c:pt>
                <c:pt idx="70285">
                  <c:v>18220.11</c:v>
                </c:pt>
                <c:pt idx="70286">
                  <c:v>21617.919999999998</c:v>
                </c:pt>
                <c:pt idx="70287">
                  <c:v>27757.24</c:v>
                </c:pt>
                <c:pt idx="70288">
                  <c:v>30694.83</c:v>
                </c:pt>
                <c:pt idx="70289">
                  <c:v>19485.259999999998</c:v>
                </c:pt>
                <c:pt idx="70290">
                  <c:v>27353.23</c:v>
                </c:pt>
                <c:pt idx="70291">
                  <c:v>18757.16</c:v>
                </c:pt>
                <c:pt idx="70292">
                  <c:v>16904.18</c:v>
                </c:pt>
                <c:pt idx="70293">
                  <c:v>17789.28</c:v>
                </c:pt>
                <c:pt idx="70294">
                  <c:v>15124.54</c:v>
                </c:pt>
                <c:pt idx="70295">
                  <c:v>14415.81</c:v>
                </c:pt>
                <c:pt idx="70296">
                  <c:v>15860.33</c:v>
                </c:pt>
                <c:pt idx="70297">
                  <c:v>19087</c:v>
                </c:pt>
                <c:pt idx="70298">
                  <c:v>20362.7</c:v>
                </c:pt>
                <c:pt idx="70299">
                  <c:v>16503.53</c:v>
                </c:pt>
                <c:pt idx="70300">
                  <c:v>17038.86</c:v>
                </c:pt>
                <c:pt idx="70301">
                  <c:v>16617.13</c:v>
                </c:pt>
                <c:pt idx="70302">
                  <c:v>16737.88</c:v>
                </c:pt>
                <c:pt idx="70303">
                  <c:v>14212.26</c:v>
                </c:pt>
                <c:pt idx="70304">
                  <c:v>20081.439999999999</c:v>
                </c:pt>
                <c:pt idx="70305">
                  <c:v>16633.830000000002</c:v>
                </c:pt>
                <c:pt idx="70306">
                  <c:v>14600.85</c:v>
                </c:pt>
                <c:pt idx="70307">
                  <c:v>14667.1</c:v>
                </c:pt>
                <c:pt idx="70308">
                  <c:v>19358.669999999998</c:v>
                </c:pt>
                <c:pt idx="70309">
                  <c:v>17222.849999999999</c:v>
                </c:pt>
                <c:pt idx="70310">
                  <c:v>15604.42</c:v>
                </c:pt>
                <c:pt idx="70311">
                  <c:v>12910.23</c:v>
                </c:pt>
                <c:pt idx="70312">
                  <c:v>20045.12</c:v>
                </c:pt>
                <c:pt idx="70313">
                  <c:v>21229.88</c:v>
                </c:pt>
                <c:pt idx="70314">
                  <c:v>20116.509999999998</c:v>
                </c:pt>
                <c:pt idx="70315">
                  <c:v>21155.75</c:v>
                </c:pt>
                <c:pt idx="70316">
                  <c:v>25598.95</c:v>
                </c:pt>
                <c:pt idx="70317">
                  <c:v>32114.34</c:v>
                </c:pt>
                <c:pt idx="70318">
                  <c:v>22988.560000000001</c:v>
                </c:pt>
                <c:pt idx="70319">
                  <c:v>16909.09</c:v>
                </c:pt>
                <c:pt idx="70320">
                  <c:v>17871.560000000001</c:v>
                </c:pt>
                <c:pt idx="70321">
                  <c:v>21768.66</c:v>
                </c:pt>
                <c:pt idx="70322">
                  <c:v>21991.119999999999</c:v>
                </c:pt>
                <c:pt idx="70323">
                  <c:v>19183.5</c:v>
                </c:pt>
                <c:pt idx="70324">
                  <c:v>15084.9</c:v>
                </c:pt>
                <c:pt idx="70325">
                  <c:v>18356.62</c:v>
                </c:pt>
                <c:pt idx="70326">
                  <c:v>17294.47</c:v>
                </c:pt>
                <c:pt idx="70327">
                  <c:v>17083.53</c:v>
                </c:pt>
                <c:pt idx="70328">
                  <c:v>14023.49</c:v>
                </c:pt>
                <c:pt idx="70329">
                  <c:v>13044.56</c:v>
                </c:pt>
                <c:pt idx="70330">
                  <c:v>13820.15</c:v>
                </c:pt>
                <c:pt idx="70331">
                  <c:v>15490.94</c:v>
                </c:pt>
                <c:pt idx="70332">
                  <c:v>20165.810000000001</c:v>
                </c:pt>
                <c:pt idx="70333">
                  <c:v>15160.83</c:v>
                </c:pt>
                <c:pt idx="70334">
                  <c:v>18872.400000000001</c:v>
                </c:pt>
                <c:pt idx="70335">
                  <c:v>5158.6400000000003</c:v>
                </c:pt>
                <c:pt idx="70336">
                  <c:v>6107.77</c:v>
                </c:pt>
                <c:pt idx="70337">
                  <c:v>5715.56</c:v>
                </c:pt>
                <c:pt idx="70338">
                  <c:v>6567.98</c:v>
                </c:pt>
                <c:pt idx="70339">
                  <c:v>7757.93</c:v>
                </c:pt>
                <c:pt idx="70340">
                  <c:v>7119.15</c:v>
                </c:pt>
                <c:pt idx="70341">
                  <c:v>8937.6299999999992</c:v>
                </c:pt>
                <c:pt idx="70342">
                  <c:v>6267.65</c:v>
                </c:pt>
                <c:pt idx="70343">
                  <c:v>7510.97</c:v>
                </c:pt>
                <c:pt idx="70344">
                  <c:v>6845.7</c:v>
                </c:pt>
                <c:pt idx="70345">
                  <c:v>6112.68</c:v>
                </c:pt>
                <c:pt idx="70346">
                  <c:v>7105.85</c:v>
                </c:pt>
                <c:pt idx="70347">
                  <c:v>7163.74</c:v>
                </c:pt>
                <c:pt idx="70348">
                  <c:v>7006.44</c:v>
                </c:pt>
                <c:pt idx="70349">
                  <c:v>6265.36</c:v>
                </c:pt>
                <c:pt idx="70350">
                  <c:v>8401.52</c:v>
                </c:pt>
                <c:pt idx="70351">
                  <c:v>6760.63</c:v>
                </c:pt>
                <c:pt idx="70352">
                  <c:v>7572.96</c:v>
                </c:pt>
                <c:pt idx="70353">
                  <c:v>7331.53</c:v>
                </c:pt>
                <c:pt idx="70354">
                  <c:v>6731.96</c:v>
                </c:pt>
                <c:pt idx="70355">
                  <c:v>7603.15</c:v>
                </c:pt>
                <c:pt idx="70356">
                  <c:v>6848.64</c:v>
                </c:pt>
                <c:pt idx="70357">
                  <c:v>7126.14</c:v>
                </c:pt>
                <c:pt idx="70358">
                  <c:v>7017.64</c:v>
                </c:pt>
                <c:pt idx="70359">
                  <c:v>6923.16</c:v>
                </c:pt>
                <c:pt idx="70360">
                  <c:v>8245.91</c:v>
                </c:pt>
                <c:pt idx="70361">
                  <c:v>8722.68</c:v>
                </c:pt>
                <c:pt idx="70362">
                  <c:v>8348.5</c:v>
                </c:pt>
                <c:pt idx="70363">
                  <c:v>6804.25</c:v>
                </c:pt>
                <c:pt idx="70364">
                  <c:v>6730.18</c:v>
                </c:pt>
                <c:pt idx="70365">
                  <c:v>7577.19</c:v>
                </c:pt>
                <c:pt idx="70366">
                  <c:v>7711.18</c:v>
                </c:pt>
                <c:pt idx="70367">
                  <c:v>6607.64</c:v>
                </c:pt>
                <c:pt idx="70368">
                  <c:v>6519.55</c:v>
                </c:pt>
                <c:pt idx="70369">
                  <c:v>5390.93</c:v>
                </c:pt>
                <c:pt idx="70370">
                  <c:v>6354.35</c:v>
                </c:pt>
                <c:pt idx="70371">
                  <c:v>6783.66</c:v>
                </c:pt>
                <c:pt idx="70372">
                  <c:v>5434.63</c:v>
                </c:pt>
                <c:pt idx="70373">
                  <c:v>6410.49</c:v>
                </c:pt>
                <c:pt idx="70374">
                  <c:v>6098.01</c:v>
                </c:pt>
                <c:pt idx="70375">
                  <c:v>6984.35</c:v>
                </c:pt>
                <c:pt idx="70376">
                  <c:v>6191.84</c:v>
                </c:pt>
                <c:pt idx="70377">
                  <c:v>6603.71</c:v>
                </c:pt>
                <c:pt idx="70378">
                  <c:v>4922.46</c:v>
                </c:pt>
                <c:pt idx="70379">
                  <c:v>4412.1899999999996</c:v>
                </c:pt>
                <c:pt idx="70380">
                  <c:v>4781.6899999999996</c:v>
                </c:pt>
                <c:pt idx="70381">
                  <c:v>4250.91</c:v>
                </c:pt>
                <c:pt idx="70382">
                  <c:v>5048.6099999999997</c:v>
                </c:pt>
                <c:pt idx="70383">
                  <c:v>3792.76</c:v>
                </c:pt>
                <c:pt idx="70384">
                  <c:v>4049.1</c:v>
                </c:pt>
                <c:pt idx="70385">
                  <c:v>5585.21</c:v>
                </c:pt>
                <c:pt idx="70386">
                  <c:v>5769.29</c:v>
                </c:pt>
                <c:pt idx="70387">
                  <c:v>5547.2</c:v>
                </c:pt>
                <c:pt idx="70388">
                  <c:v>4826.58</c:v>
                </c:pt>
                <c:pt idx="70389">
                  <c:v>6246.62</c:v>
                </c:pt>
                <c:pt idx="70390">
                  <c:v>5871.1</c:v>
                </c:pt>
                <c:pt idx="70391">
                  <c:v>7676.02</c:v>
                </c:pt>
                <c:pt idx="70392">
                  <c:v>7064.45</c:v>
                </c:pt>
                <c:pt idx="70393">
                  <c:v>8755.31</c:v>
                </c:pt>
                <c:pt idx="70394">
                  <c:v>6546.68</c:v>
                </c:pt>
                <c:pt idx="70395">
                  <c:v>6443.59</c:v>
                </c:pt>
                <c:pt idx="70396">
                  <c:v>7352.79</c:v>
                </c:pt>
                <c:pt idx="70397">
                  <c:v>7490.85</c:v>
                </c:pt>
                <c:pt idx="70398">
                  <c:v>8050.84</c:v>
                </c:pt>
                <c:pt idx="70399">
                  <c:v>5888.07</c:v>
                </c:pt>
                <c:pt idx="70400">
                  <c:v>8324.5300000000007</c:v>
                </c:pt>
                <c:pt idx="70401">
                  <c:v>6497.42</c:v>
                </c:pt>
                <c:pt idx="70402">
                  <c:v>8612.86</c:v>
                </c:pt>
                <c:pt idx="70403">
                  <c:v>8134.16</c:v>
                </c:pt>
                <c:pt idx="70404">
                  <c:v>7108.67</c:v>
                </c:pt>
                <c:pt idx="70405">
                  <c:v>8889.7099999999991</c:v>
                </c:pt>
                <c:pt idx="70406">
                  <c:v>8625.69</c:v>
                </c:pt>
                <c:pt idx="70407">
                  <c:v>7570.31</c:v>
                </c:pt>
                <c:pt idx="70408">
                  <c:v>7774.78</c:v>
                </c:pt>
                <c:pt idx="70409">
                  <c:v>9074.36</c:v>
                </c:pt>
                <c:pt idx="70410">
                  <c:v>8666.25</c:v>
                </c:pt>
                <c:pt idx="70411">
                  <c:v>8525.9500000000007</c:v>
                </c:pt>
                <c:pt idx="70412">
                  <c:v>8590.86</c:v>
                </c:pt>
                <c:pt idx="70413">
                  <c:v>8426.7999999999993</c:v>
                </c:pt>
                <c:pt idx="70414">
                  <c:v>7438.43</c:v>
                </c:pt>
                <c:pt idx="70415">
                  <c:v>6938.14</c:v>
                </c:pt>
                <c:pt idx="70416">
                  <c:v>6986.8</c:v>
                </c:pt>
                <c:pt idx="70417">
                  <c:v>7927.22</c:v>
                </c:pt>
                <c:pt idx="70418">
                  <c:v>8797.69</c:v>
                </c:pt>
                <c:pt idx="70419">
                  <c:v>7107.11</c:v>
                </c:pt>
                <c:pt idx="70420">
                  <c:v>7712.59</c:v>
                </c:pt>
                <c:pt idx="70421">
                  <c:v>7959.31</c:v>
                </c:pt>
                <c:pt idx="70422">
                  <c:v>7723.4</c:v>
                </c:pt>
                <c:pt idx="70423">
                  <c:v>7745.02</c:v>
                </c:pt>
                <c:pt idx="70424">
                  <c:v>7220.68</c:v>
                </c:pt>
                <c:pt idx="70425">
                  <c:v>7491.67</c:v>
                </c:pt>
                <c:pt idx="70426">
                  <c:v>7340.32</c:v>
                </c:pt>
                <c:pt idx="70427">
                  <c:v>7273.29</c:v>
                </c:pt>
                <c:pt idx="70428">
                  <c:v>7457.24</c:v>
                </c:pt>
                <c:pt idx="70429">
                  <c:v>5887.83</c:v>
                </c:pt>
                <c:pt idx="70430">
                  <c:v>5554.35</c:v>
                </c:pt>
                <c:pt idx="70431">
                  <c:v>5673.12</c:v>
                </c:pt>
                <c:pt idx="70432">
                  <c:v>4588.6400000000003</c:v>
                </c:pt>
                <c:pt idx="70433">
                  <c:v>5142.33</c:v>
                </c:pt>
                <c:pt idx="70434">
                  <c:v>5083.1899999999996</c:v>
                </c:pt>
                <c:pt idx="70435">
                  <c:v>5279.62</c:v>
                </c:pt>
                <c:pt idx="70436">
                  <c:v>5599.45</c:v>
                </c:pt>
                <c:pt idx="70437">
                  <c:v>6319.7</c:v>
                </c:pt>
                <c:pt idx="70438">
                  <c:v>6248.07</c:v>
                </c:pt>
                <c:pt idx="70439">
                  <c:v>6715.54</c:v>
                </c:pt>
                <c:pt idx="70440">
                  <c:v>6422.59</c:v>
                </c:pt>
                <c:pt idx="70441">
                  <c:v>5435.16</c:v>
                </c:pt>
                <c:pt idx="70442">
                  <c:v>8143.18</c:v>
                </c:pt>
                <c:pt idx="70443">
                  <c:v>6250.69</c:v>
                </c:pt>
                <c:pt idx="70444">
                  <c:v>8850.01</c:v>
                </c:pt>
                <c:pt idx="70445">
                  <c:v>9593</c:v>
                </c:pt>
                <c:pt idx="70446">
                  <c:v>7341.03</c:v>
                </c:pt>
                <c:pt idx="70447">
                  <c:v>7800.74</c:v>
                </c:pt>
                <c:pt idx="70448">
                  <c:v>7355.44</c:v>
                </c:pt>
                <c:pt idx="70449">
                  <c:v>7295.99</c:v>
                </c:pt>
                <c:pt idx="70450">
                  <c:v>7570.59</c:v>
                </c:pt>
                <c:pt idx="70451">
                  <c:v>8689.77</c:v>
                </c:pt>
                <c:pt idx="70452">
                  <c:v>8051.5</c:v>
                </c:pt>
                <c:pt idx="70453">
                  <c:v>8471.5300000000007</c:v>
                </c:pt>
                <c:pt idx="70454">
                  <c:v>7875.8</c:v>
                </c:pt>
                <c:pt idx="70455">
                  <c:v>7424.02</c:v>
                </c:pt>
                <c:pt idx="70456">
                  <c:v>8394.61</c:v>
                </c:pt>
                <c:pt idx="70457">
                  <c:v>8060.55</c:v>
                </c:pt>
                <c:pt idx="70458">
                  <c:v>7990.22</c:v>
                </c:pt>
                <c:pt idx="70459">
                  <c:v>7266.32</c:v>
                </c:pt>
                <c:pt idx="70460">
                  <c:v>8413.64</c:v>
                </c:pt>
                <c:pt idx="70461">
                  <c:v>8480.6</c:v>
                </c:pt>
                <c:pt idx="70462">
                  <c:v>9414.18</c:v>
                </c:pt>
                <c:pt idx="70463">
                  <c:v>9955.5400000000009</c:v>
                </c:pt>
                <c:pt idx="70464">
                  <c:v>8204.17</c:v>
                </c:pt>
                <c:pt idx="70465">
                  <c:v>8960.3700000000008</c:v>
                </c:pt>
                <c:pt idx="70466">
                  <c:v>9527.94</c:v>
                </c:pt>
                <c:pt idx="70467">
                  <c:v>8687.36</c:v>
                </c:pt>
                <c:pt idx="70468">
                  <c:v>8310.36</c:v>
                </c:pt>
                <c:pt idx="70469">
                  <c:v>7831.06</c:v>
                </c:pt>
                <c:pt idx="70470">
                  <c:v>7201.66</c:v>
                </c:pt>
                <c:pt idx="70471">
                  <c:v>7399.74</c:v>
                </c:pt>
                <c:pt idx="70472">
                  <c:v>8139.07</c:v>
                </c:pt>
                <c:pt idx="70473">
                  <c:v>7618.41</c:v>
                </c:pt>
                <c:pt idx="70474">
                  <c:v>7630.23</c:v>
                </c:pt>
                <c:pt idx="70475">
                  <c:v>6128.96</c:v>
                </c:pt>
                <c:pt idx="70476">
                  <c:v>7947.86</c:v>
                </c:pt>
                <c:pt idx="70477">
                  <c:v>7934.59</c:v>
                </c:pt>
                <c:pt idx="70478">
                  <c:v>28075.31</c:v>
                </c:pt>
                <c:pt idx="70479">
                  <c:v>24796.02</c:v>
                </c:pt>
                <c:pt idx="70480">
                  <c:v>26096.85</c:v>
                </c:pt>
                <c:pt idx="70481">
                  <c:v>26008.25</c:v>
                </c:pt>
                <c:pt idx="70482">
                  <c:v>25287.83</c:v>
                </c:pt>
                <c:pt idx="70483">
                  <c:v>24418.38</c:v>
                </c:pt>
                <c:pt idx="70484">
                  <c:v>24938.74</c:v>
                </c:pt>
                <c:pt idx="70485">
                  <c:v>21807.919999999998</c:v>
                </c:pt>
                <c:pt idx="70486">
                  <c:v>25424.720000000001</c:v>
                </c:pt>
                <c:pt idx="70487">
                  <c:v>24755.59</c:v>
                </c:pt>
                <c:pt idx="70488">
                  <c:v>27532.16</c:v>
                </c:pt>
                <c:pt idx="70489">
                  <c:v>25460.28</c:v>
                </c:pt>
                <c:pt idx="70490">
                  <c:v>24868.48</c:v>
                </c:pt>
                <c:pt idx="70491">
                  <c:v>25136.39</c:v>
                </c:pt>
                <c:pt idx="70492">
                  <c:v>22342.74</c:v>
                </c:pt>
                <c:pt idx="70493">
                  <c:v>24681.43</c:v>
                </c:pt>
                <c:pt idx="70494">
                  <c:v>25022.97</c:v>
                </c:pt>
                <c:pt idx="70495">
                  <c:v>27346.5</c:v>
                </c:pt>
                <c:pt idx="70496">
                  <c:v>24658.16</c:v>
                </c:pt>
                <c:pt idx="70497">
                  <c:v>24240.93</c:v>
                </c:pt>
                <c:pt idx="70498">
                  <c:v>22807.43</c:v>
                </c:pt>
                <c:pt idx="70499">
                  <c:v>24645.07</c:v>
                </c:pt>
                <c:pt idx="70500">
                  <c:v>26593.86</c:v>
                </c:pt>
                <c:pt idx="70501">
                  <c:v>25551.32</c:v>
                </c:pt>
                <c:pt idx="70502">
                  <c:v>23975.34</c:v>
                </c:pt>
                <c:pt idx="70503">
                  <c:v>25225.56</c:v>
                </c:pt>
                <c:pt idx="70504">
                  <c:v>26253.01</c:v>
                </c:pt>
                <c:pt idx="70505">
                  <c:v>25970.86</c:v>
                </c:pt>
                <c:pt idx="70506">
                  <c:v>25765.33</c:v>
                </c:pt>
                <c:pt idx="70507">
                  <c:v>27195.08</c:v>
                </c:pt>
                <c:pt idx="70508">
                  <c:v>27843.55</c:v>
                </c:pt>
                <c:pt idx="70509">
                  <c:v>26011.94</c:v>
                </c:pt>
                <c:pt idx="70510">
                  <c:v>25020.86</c:v>
                </c:pt>
                <c:pt idx="70511">
                  <c:v>24692.78</c:v>
                </c:pt>
                <c:pt idx="70512">
                  <c:v>26683.29</c:v>
                </c:pt>
                <c:pt idx="70513">
                  <c:v>27711.88</c:v>
                </c:pt>
                <c:pt idx="70514">
                  <c:v>25246.959999999999</c:v>
                </c:pt>
                <c:pt idx="70515">
                  <c:v>26865.95</c:v>
                </c:pt>
                <c:pt idx="70516">
                  <c:v>25564.47</c:v>
                </c:pt>
                <c:pt idx="70517">
                  <c:v>28470.41</c:v>
                </c:pt>
                <c:pt idx="70518">
                  <c:v>25281.75</c:v>
                </c:pt>
                <c:pt idx="70519">
                  <c:v>23922.99</c:v>
                </c:pt>
                <c:pt idx="70520">
                  <c:v>26052.639999999999</c:v>
                </c:pt>
                <c:pt idx="70521">
                  <c:v>24083.01</c:v>
                </c:pt>
                <c:pt idx="70522">
                  <c:v>24660.46</c:v>
                </c:pt>
                <c:pt idx="70523">
                  <c:v>23892.03</c:v>
                </c:pt>
                <c:pt idx="70524">
                  <c:v>24128.98</c:v>
                </c:pt>
                <c:pt idx="70525">
                  <c:v>22785.05</c:v>
                </c:pt>
                <c:pt idx="70526">
                  <c:v>27449.02</c:v>
                </c:pt>
                <c:pt idx="70527">
                  <c:v>24289</c:v>
                </c:pt>
                <c:pt idx="70528">
                  <c:v>25904.25</c:v>
                </c:pt>
                <c:pt idx="70529">
                  <c:v>23584.34</c:v>
                </c:pt>
                <c:pt idx="70530">
                  <c:v>24577.06</c:v>
                </c:pt>
                <c:pt idx="70531">
                  <c:v>24772.37</c:v>
                </c:pt>
                <c:pt idx="70532">
                  <c:v>27915.88</c:v>
                </c:pt>
                <c:pt idx="70533">
                  <c:v>28158.19</c:v>
                </c:pt>
                <c:pt idx="70534">
                  <c:v>28053.73</c:v>
                </c:pt>
                <c:pt idx="70535">
                  <c:v>26416.720000000001</c:v>
                </c:pt>
                <c:pt idx="70536">
                  <c:v>25385.040000000001</c:v>
                </c:pt>
                <c:pt idx="70537">
                  <c:v>23383.4</c:v>
                </c:pt>
                <c:pt idx="70538">
                  <c:v>24494.91</c:v>
                </c:pt>
                <c:pt idx="70539">
                  <c:v>26225.16</c:v>
                </c:pt>
                <c:pt idx="70540">
                  <c:v>24775.38</c:v>
                </c:pt>
                <c:pt idx="70541">
                  <c:v>25271.02</c:v>
                </c:pt>
                <c:pt idx="70542">
                  <c:v>23412.92</c:v>
                </c:pt>
                <c:pt idx="70543">
                  <c:v>26234.43</c:v>
                </c:pt>
                <c:pt idx="70544">
                  <c:v>22980.91</c:v>
                </c:pt>
                <c:pt idx="70545">
                  <c:v>26005.439999999999</c:v>
                </c:pt>
                <c:pt idx="70546">
                  <c:v>24037.02</c:v>
                </c:pt>
                <c:pt idx="70547">
                  <c:v>25768.51</c:v>
                </c:pt>
                <c:pt idx="70548">
                  <c:v>24849.79</c:v>
                </c:pt>
                <c:pt idx="70549">
                  <c:v>23728.84</c:v>
                </c:pt>
                <c:pt idx="70550">
                  <c:v>23791.439999999999</c:v>
                </c:pt>
                <c:pt idx="70551">
                  <c:v>24915.040000000001</c:v>
                </c:pt>
                <c:pt idx="70552">
                  <c:v>23993.59</c:v>
                </c:pt>
                <c:pt idx="70553">
                  <c:v>22825.119999999999</c:v>
                </c:pt>
                <c:pt idx="70554">
                  <c:v>24957.14</c:v>
                </c:pt>
                <c:pt idx="70555">
                  <c:v>24665.22</c:v>
                </c:pt>
                <c:pt idx="70556">
                  <c:v>26432.34</c:v>
                </c:pt>
                <c:pt idx="70557">
                  <c:v>23823.16</c:v>
                </c:pt>
                <c:pt idx="70558">
                  <c:v>25821.13</c:v>
                </c:pt>
                <c:pt idx="70559">
                  <c:v>26818.89</c:v>
                </c:pt>
                <c:pt idx="70560">
                  <c:v>26449.25</c:v>
                </c:pt>
                <c:pt idx="70561">
                  <c:v>24965.360000000001</c:v>
                </c:pt>
                <c:pt idx="70562">
                  <c:v>24270.32</c:v>
                </c:pt>
                <c:pt idx="70563">
                  <c:v>25918.94</c:v>
                </c:pt>
                <c:pt idx="70564">
                  <c:v>23783.84</c:v>
                </c:pt>
                <c:pt idx="70565">
                  <c:v>28217.45</c:v>
                </c:pt>
                <c:pt idx="70566">
                  <c:v>24816.34</c:v>
                </c:pt>
                <c:pt idx="70567">
                  <c:v>26357.27</c:v>
                </c:pt>
                <c:pt idx="70568">
                  <c:v>24522.33</c:v>
                </c:pt>
                <c:pt idx="70569">
                  <c:v>26982</c:v>
                </c:pt>
                <c:pt idx="70570">
                  <c:v>24624.63</c:v>
                </c:pt>
                <c:pt idx="70571">
                  <c:v>24308.73</c:v>
                </c:pt>
                <c:pt idx="70572">
                  <c:v>23856.03</c:v>
                </c:pt>
                <c:pt idx="70573">
                  <c:v>24209.62</c:v>
                </c:pt>
                <c:pt idx="70574">
                  <c:v>22460.28</c:v>
                </c:pt>
                <c:pt idx="70575">
                  <c:v>22309.34</c:v>
                </c:pt>
                <c:pt idx="70576">
                  <c:v>25399.05</c:v>
                </c:pt>
                <c:pt idx="70577">
                  <c:v>20190.54</c:v>
                </c:pt>
                <c:pt idx="70578">
                  <c:v>26344.46</c:v>
                </c:pt>
                <c:pt idx="70579">
                  <c:v>23635.84</c:v>
                </c:pt>
                <c:pt idx="70580">
                  <c:v>24109</c:v>
                </c:pt>
                <c:pt idx="70581">
                  <c:v>24338.44</c:v>
                </c:pt>
                <c:pt idx="70582">
                  <c:v>26011.22</c:v>
                </c:pt>
                <c:pt idx="70583">
                  <c:v>25251.55</c:v>
                </c:pt>
                <c:pt idx="70584">
                  <c:v>25180.31</c:v>
                </c:pt>
                <c:pt idx="70585">
                  <c:v>25853.279999999999</c:v>
                </c:pt>
                <c:pt idx="70586">
                  <c:v>27310.03</c:v>
                </c:pt>
                <c:pt idx="70587">
                  <c:v>25729.53</c:v>
                </c:pt>
                <c:pt idx="70588">
                  <c:v>25523.98</c:v>
                </c:pt>
                <c:pt idx="70589">
                  <c:v>24955.02</c:v>
                </c:pt>
                <c:pt idx="70590">
                  <c:v>23980.62</c:v>
                </c:pt>
                <c:pt idx="70591">
                  <c:v>26456.45</c:v>
                </c:pt>
                <c:pt idx="70592">
                  <c:v>23482.18</c:v>
                </c:pt>
                <c:pt idx="70593">
                  <c:v>24567.96</c:v>
                </c:pt>
                <c:pt idx="70594">
                  <c:v>24413.89</c:v>
                </c:pt>
                <c:pt idx="70595">
                  <c:v>25886.639999999999</c:v>
                </c:pt>
                <c:pt idx="70596">
                  <c:v>25803.85</c:v>
                </c:pt>
                <c:pt idx="70597">
                  <c:v>25572.53</c:v>
                </c:pt>
                <c:pt idx="70598">
                  <c:v>23516.13</c:v>
                </c:pt>
                <c:pt idx="70599">
                  <c:v>25468.02</c:v>
                </c:pt>
                <c:pt idx="70600">
                  <c:v>26578.41</c:v>
                </c:pt>
                <c:pt idx="70601">
                  <c:v>24047.18</c:v>
                </c:pt>
                <c:pt idx="70602">
                  <c:v>24323.119999999999</c:v>
                </c:pt>
                <c:pt idx="70603">
                  <c:v>25888.28</c:v>
                </c:pt>
                <c:pt idx="70604">
                  <c:v>24907.86</c:v>
                </c:pt>
                <c:pt idx="70605">
                  <c:v>24987.82</c:v>
                </c:pt>
                <c:pt idx="70606">
                  <c:v>24868.38</c:v>
                </c:pt>
                <c:pt idx="70607">
                  <c:v>24773.05</c:v>
                </c:pt>
                <c:pt idx="70608">
                  <c:v>26383.07</c:v>
                </c:pt>
                <c:pt idx="70609">
                  <c:v>26918.74</c:v>
                </c:pt>
                <c:pt idx="70610">
                  <c:v>25313.25</c:v>
                </c:pt>
                <c:pt idx="70611">
                  <c:v>27499.360000000001</c:v>
                </c:pt>
                <c:pt idx="70612">
                  <c:v>27286.38</c:v>
                </c:pt>
                <c:pt idx="70613">
                  <c:v>27654.61</c:v>
                </c:pt>
                <c:pt idx="70614">
                  <c:v>25907.040000000001</c:v>
                </c:pt>
                <c:pt idx="70615">
                  <c:v>25496.63</c:v>
                </c:pt>
                <c:pt idx="70616">
                  <c:v>25665.34</c:v>
                </c:pt>
                <c:pt idx="70617">
                  <c:v>28710.5</c:v>
                </c:pt>
                <c:pt idx="70618">
                  <c:v>25100.639999999999</c:v>
                </c:pt>
                <c:pt idx="70619">
                  <c:v>25897.94</c:v>
                </c:pt>
                <c:pt idx="70620">
                  <c:v>25077.1</c:v>
                </c:pt>
                <c:pt idx="70621">
                  <c:v>11410.69</c:v>
                </c:pt>
                <c:pt idx="70622">
                  <c:v>13723.93</c:v>
                </c:pt>
                <c:pt idx="70623">
                  <c:v>11899.38</c:v>
                </c:pt>
                <c:pt idx="70624">
                  <c:v>12201.68</c:v>
                </c:pt>
                <c:pt idx="70625">
                  <c:v>11662.45</c:v>
                </c:pt>
                <c:pt idx="70626">
                  <c:v>9848.0300000000007</c:v>
                </c:pt>
                <c:pt idx="70627">
                  <c:v>10423.26</c:v>
                </c:pt>
                <c:pt idx="70628">
                  <c:v>8425.01</c:v>
                </c:pt>
                <c:pt idx="70629">
                  <c:v>10149.81</c:v>
                </c:pt>
                <c:pt idx="70630">
                  <c:v>7494.12</c:v>
                </c:pt>
                <c:pt idx="70631">
                  <c:v>8571.66</c:v>
                </c:pt>
                <c:pt idx="70632">
                  <c:v>9420.11</c:v>
                </c:pt>
                <c:pt idx="70633">
                  <c:v>7704.75</c:v>
                </c:pt>
                <c:pt idx="70634">
                  <c:v>9611.7800000000007</c:v>
                </c:pt>
                <c:pt idx="70635">
                  <c:v>9858.91</c:v>
                </c:pt>
                <c:pt idx="70636">
                  <c:v>7827.6</c:v>
                </c:pt>
                <c:pt idx="70637">
                  <c:v>8881.68</c:v>
                </c:pt>
                <c:pt idx="70638">
                  <c:v>9708.76</c:v>
                </c:pt>
                <c:pt idx="70639">
                  <c:v>8414.14</c:v>
                </c:pt>
                <c:pt idx="70640">
                  <c:v>8009.52</c:v>
                </c:pt>
                <c:pt idx="70641">
                  <c:v>7617.4</c:v>
                </c:pt>
                <c:pt idx="70642">
                  <c:v>9264.14</c:v>
                </c:pt>
                <c:pt idx="70643">
                  <c:v>8718</c:v>
                </c:pt>
                <c:pt idx="70644">
                  <c:v>8516.8700000000008</c:v>
                </c:pt>
                <c:pt idx="70645">
                  <c:v>7829.89</c:v>
                </c:pt>
                <c:pt idx="70646">
                  <c:v>8177.86</c:v>
                </c:pt>
                <c:pt idx="70647">
                  <c:v>10137.01</c:v>
                </c:pt>
                <c:pt idx="70648">
                  <c:v>10370.290000000001</c:v>
                </c:pt>
                <c:pt idx="70649">
                  <c:v>9144.27</c:v>
                </c:pt>
                <c:pt idx="70650">
                  <c:v>9606.5300000000007</c:v>
                </c:pt>
                <c:pt idx="70651">
                  <c:v>9001.26</c:v>
                </c:pt>
                <c:pt idx="70652">
                  <c:v>8227.2999999999993</c:v>
                </c:pt>
                <c:pt idx="70653">
                  <c:v>10957.95</c:v>
                </c:pt>
                <c:pt idx="70654">
                  <c:v>8151.71</c:v>
                </c:pt>
                <c:pt idx="70655">
                  <c:v>8646.6200000000008</c:v>
                </c:pt>
                <c:pt idx="70656">
                  <c:v>9288.11</c:v>
                </c:pt>
                <c:pt idx="70657">
                  <c:v>9234.7199999999993</c:v>
                </c:pt>
                <c:pt idx="70658">
                  <c:v>8869.06</c:v>
                </c:pt>
                <c:pt idx="70659">
                  <c:v>9267.98</c:v>
                </c:pt>
                <c:pt idx="70660">
                  <c:v>12778.59</c:v>
                </c:pt>
                <c:pt idx="70661">
                  <c:v>11529.78</c:v>
                </c:pt>
                <c:pt idx="70662">
                  <c:v>13323.42</c:v>
                </c:pt>
                <c:pt idx="70663">
                  <c:v>30109.89</c:v>
                </c:pt>
                <c:pt idx="70664">
                  <c:v>14430.63</c:v>
                </c:pt>
                <c:pt idx="70665">
                  <c:v>16514.580000000002</c:v>
                </c:pt>
                <c:pt idx="70666">
                  <c:v>22942.44</c:v>
                </c:pt>
                <c:pt idx="70667">
                  <c:v>41082.449999999997</c:v>
                </c:pt>
                <c:pt idx="70668">
                  <c:v>11527.65</c:v>
                </c:pt>
                <c:pt idx="70669">
                  <c:v>11020</c:v>
                </c:pt>
                <c:pt idx="70670">
                  <c:v>9983.39</c:v>
                </c:pt>
                <c:pt idx="70671">
                  <c:v>9058.8799999999992</c:v>
                </c:pt>
                <c:pt idx="70672">
                  <c:v>8368.2800000000007</c:v>
                </c:pt>
                <c:pt idx="70673">
                  <c:v>11184.5</c:v>
                </c:pt>
                <c:pt idx="70674">
                  <c:v>11619.22</c:v>
                </c:pt>
                <c:pt idx="70675">
                  <c:v>12173.94</c:v>
                </c:pt>
                <c:pt idx="70676">
                  <c:v>8450.2800000000007</c:v>
                </c:pt>
                <c:pt idx="70677">
                  <c:v>11172.51</c:v>
                </c:pt>
                <c:pt idx="70678">
                  <c:v>11108.53</c:v>
                </c:pt>
                <c:pt idx="70679">
                  <c:v>9486.31</c:v>
                </c:pt>
                <c:pt idx="70680">
                  <c:v>9439.58</c:v>
                </c:pt>
                <c:pt idx="70681">
                  <c:v>9978.76</c:v>
                </c:pt>
                <c:pt idx="70682">
                  <c:v>12696.06</c:v>
                </c:pt>
                <c:pt idx="70683">
                  <c:v>8347.2099999999991</c:v>
                </c:pt>
                <c:pt idx="70684">
                  <c:v>8396.4699999999993</c:v>
                </c:pt>
                <c:pt idx="70685">
                  <c:v>8280.69</c:v>
                </c:pt>
                <c:pt idx="70686">
                  <c:v>10800.73</c:v>
                </c:pt>
                <c:pt idx="70687">
                  <c:v>9223.7099999999991</c:v>
                </c:pt>
                <c:pt idx="70688">
                  <c:v>8547.7199999999993</c:v>
                </c:pt>
                <c:pt idx="70689">
                  <c:v>10112.780000000001</c:v>
                </c:pt>
                <c:pt idx="70690">
                  <c:v>9226.82</c:v>
                </c:pt>
                <c:pt idx="70691">
                  <c:v>9712.81</c:v>
                </c:pt>
                <c:pt idx="70692">
                  <c:v>10479.64</c:v>
                </c:pt>
                <c:pt idx="70693">
                  <c:v>8779.64</c:v>
                </c:pt>
                <c:pt idx="70694">
                  <c:v>8409.5499999999993</c:v>
                </c:pt>
                <c:pt idx="70695">
                  <c:v>9567.8700000000008</c:v>
                </c:pt>
                <c:pt idx="70696">
                  <c:v>7779.23</c:v>
                </c:pt>
                <c:pt idx="70697">
                  <c:v>8677.9500000000007</c:v>
                </c:pt>
                <c:pt idx="70698">
                  <c:v>8574.32</c:v>
                </c:pt>
                <c:pt idx="70699">
                  <c:v>8680.66</c:v>
                </c:pt>
                <c:pt idx="70700">
                  <c:v>8267.2099999999991</c:v>
                </c:pt>
                <c:pt idx="70701">
                  <c:v>7661.93</c:v>
                </c:pt>
                <c:pt idx="70702">
                  <c:v>9200.92</c:v>
                </c:pt>
                <c:pt idx="70703">
                  <c:v>8804.65</c:v>
                </c:pt>
                <c:pt idx="70704">
                  <c:v>9424.07</c:v>
                </c:pt>
                <c:pt idx="70705">
                  <c:v>10301.36</c:v>
                </c:pt>
                <c:pt idx="70706">
                  <c:v>7898.73</c:v>
                </c:pt>
                <c:pt idx="70707">
                  <c:v>8499.11</c:v>
                </c:pt>
                <c:pt idx="70708">
                  <c:v>10770</c:v>
                </c:pt>
                <c:pt idx="70709">
                  <c:v>9107.01</c:v>
                </c:pt>
                <c:pt idx="70710">
                  <c:v>10476.73</c:v>
                </c:pt>
                <c:pt idx="70711">
                  <c:v>9001.58</c:v>
                </c:pt>
                <c:pt idx="70712">
                  <c:v>12041.13</c:v>
                </c:pt>
                <c:pt idx="70713">
                  <c:v>12419.56</c:v>
                </c:pt>
                <c:pt idx="70714">
                  <c:v>13845.63</c:v>
                </c:pt>
                <c:pt idx="70715">
                  <c:v>32576.61</c:v>
                </c:pt>
                <c:pt idx="70716">
                  <c:v>14184.72</c:v>
                </c:pt>
                <c:pt idx="70717">
                  <c:v>16252.56</c:v>
                </c:pt>
                <c:pt idx="70718">
                  <c:v>20681.86</c:v>
                </c:pt>
                <c:pt idx="70719">
                  <c:v>34711.08</c:v>
                </c:pt>
                <c:pt idx="70720">
                  <c:v>16469.39</c:v>
                </c:pt>
                <c:pt idx="70721">
                  <c:v>10156.91</c:v>
                </c:pt>
                <c:pt idx="70722">
                  <c:v>8534.76</c:v>
                </c:pt>
                <c:pt idx="70723">
                  <c:v>8633.44</c:v>
                </c:pt>
                <c:pt idx="70724">
                  <c:v>8275.9500000000007</c:v>
                </c:pt>
                <c:pt idx="70725">
                  <c:v>9477</c:v>
                </c:pt>
                <c:pt idx="70726">
                  <c:v>10905.14</c:v>
                </c:pt>
                <c:pt idx="70727">
                  <c:v>12348.82</c:v>
                </c:pt>
                <c:pt idx="70728">
                  <c:v>10132.86</c:v>
                </c:pt>
                <c:pt idx="70729">
                  <c:v>11150.88</c:v>
                </c:pt>
                <c:pt idx="70730">
                  <c:v>12040.64</c:v>
                </c:pt>
                <c:pt idx="70731">
                  <c:v>9588.39</c:v>
                </c:pt>
                <c:pt idx="70732">
                  <c:v>9675.25</c:v>
                </c:pt>
                <c:pt idx="70733">
                  <c:v>10699.38</c:v>
                </c:pt>
                <c:pt idx="70734">
                  <c:v>9592.76</c:v>
                </c:pt>
                <c:pt idx="70735">
                  <c:v>8420.3700000000008</c:v>
                </c:pt>
                <c:pt idx="70736">
                  <c:v>9304.18</c:v>
                </c:pt>
                <c:pt idx="70737">
                  <c:v>9909.15</c:v>
                </c:pt>
                <c:pt idx="70738">
                  <c:v>10151.66</c:v>
                </c:pt>
                <c:pt idx="70739">
                  <c:v>11683.94</c:v>
                </c:pt>
                <c:pt idx="70740">
                  <c:v>11156.67</c:v>
                </c:pt>
                <c:pt idx="70741">
                  <c:v>10106.41</c:v>
                </c:pt>
                <c:pt idx="70742">
                  <c:v>8907.8799999999992</c:v>
                </c:pt>
                <c:pt idx="70743">
                  <c:v>9547.83</c:v>
                </c:pt>
                <c:pt idx="70744">
                  <c:v>8345.86</c:v>
                </c:pt>
                <c:pt idx="70745">
                  <c:v>8159.81</c:v>
                </c:pt>
                <c:pt idx="70746">
                  <c:v>7357.92</c:v>
                </c:pt>
                <c:pt idx="70747">
                  <c:v>8616.7199999999993</c:v>
                </c:pt>
                <c:pt idx="70748">
                  <c:v>9028.76</c:v>
                </c:pt>
                <c:pt idx="70749">
                  <c:v>9231.64</c:v>
                </c:pt>
                <c:pt idx="70750">
                  <c:v>8018.07</c:v>
                </c:pt>
                <c:pt idx="70751">
                  <c:v>7773.56</c:v>
                </c:pt>
                <c:pt idx="70752">
                  <c:v>9728.75</c:v>
                </c:pt>
                <c:pt idx="70753">
                  <c:v>9720.27</c:v>
                </c:pt>
                <c:pt idx="70754">
                  <c:v>10092.299999999999</c:v>
                </c:pt>
                <c:pt idx="70755">
                  <c:v>10932.4</c:v>
                </c:pt>
                <c:pt idx="70756">
                  <c:v>10445</c:v>
                </c:pt>
                <c:pt idx="70757">
                  <c:v>9451.32</c:v>
                </c:pt>
                <c:pt idx="70758">
                  <c:v>9874.74</c:v>
                </c:pt>
                <c:pt idx="70759">
                  <c:v>9628.74</c:v>
                </c:pt>
                <c:pt idx="70760">
                  <c:v>11177.38</c:v>
                </c:pt>
                <c:pt idx="70761">
                  <c:v>10408.01</c:v>
                </c:pt>
                <c:pt idx="70762">
                  <c:v>10264.879999999999</c:v>
                </c:pt>
                <c:pt idx="70763">
                  <c:v>9257.35</c:v>
                </c:pt>
                <c:pt idx="70764">
                  <c:v>2955.93</c:v>
                </c:pt>
                <c:pt idx="70765">
                  <c:v>4953.25</c:v>
                </c:pt>
                <c:pt idx="70766">
                  <c:v>5911.55</c:v>
                </c:pt>
                <c:pt idx="70767">
                  <c:v>5946.21</c:v>
                </c:pt>
                <c:pt idx="70768">
                  <c:v>8505.7099999999991</c:v>
                </c:pt>
                <c:pt idx="70769">
                  <c:v>12775.69</c:v>
                </c:pt>
                <c:pt idx="70770">
                  <c:v>17946.63</c:v>
                </c:pt>
                <c:pt idx="70771">
                  <c:v>12889.39</c:v>
                </c:pt>
                <c:pt idx="70772">
                  <c:v>26715.45</c:v>
                </c:pt>
                <c:pt idx="70773">
                  <c:v>34847.39</c:v>
                </c:pt>
                <c:pt idx="70774">
                  <c:v>34723.06</c:v>
                </c:pt>
                <c:pt idx="70775">
                  <c:v>36036.58</c:v>
                </c:pt>
                <c:pt idx="70776">
                  <c:v>35550.39</c:v>
                </c:pt>
                <c:pt idx="70777">
                  <c:v>37197.269999999997</c:v>
                </c:pt>
                <c:pt idx="70778">
                  <c:v>27115.23</c:v>
                </c:pt>
                <c:pt idx="70779">
                  <c:v>36308.67</c:v>
                </c:pt>
                <c:pt idx="70780">
                  <c:v>37002.449999999997</c:v>
                </c:pt>
                <c:pt idx="70781">
                  <c:v>48042.03</c:v>
                </c:pt>
                <c:pt idx="70782">
                  <c:v>35101.67</c:v>
                </c:pt>
                <c:pt idx="70783">
                  <c:v>31239.759999999998</c:v>
                </c:pt>
                <c:pt idx="70784">
                  <c:v>29092.66</c:v>
                </c:pt>
                <c:pt idx="70785">
                  <c:v>26914.16</c:v>
                </c:pt>
                <c:pt idx="70786">
                  <c:v>23511.37</c:v>
                </c:pt>
                <c:pt idx="70787">
                  <c:v>26876.01</c:v>
                </c:pt>
                <c:pt idx="70788">
                  <c:v>24659.35</c:v>
                </c:pt>
                <c:pt idx="70789">
                  <c:v>22388.33</c:v>
                </c:pt>
                <c:pt idx="70790">
                  <c:v>20054.810000000001</c:v>
                </c:pt>
                <c:pt idx="70791">
                  <c:v>16557.47</c:v>
                </c:pt>
                <c:pt idx="70792">
                  <c:v>14417.54</c:v>
                </c:pt>
                <c:pt idx="70793">
                  <c:v>14846.01</c:v>
                </c:pt>
                <c:pt idx="70794">
                  <c:v>11418.77</c:v>
                </c:pt>
                <c:pt idx="70795">
                  <c:v>10927.34</c:v>
                </c:pt>
                <c:pt idx="70796">
                  <c:v>7754.02</c:v>
                </c:pt>
                <c:pt idx="70797">
                  <c:v>7724.05</c:v>
                </c:pt>
                <c:pt idx="70798">
                  <c:v>6141.43</c:v>
                </c:pt>
                <c:pt idx="70799">
                  <c:v>6057.44</c:v>
                </c:pt>
                <c:pt idx="70800">
                  <c:v>5808.29</c:v>
                </c:pt>
                <c:pt idx="70801">
                  <c:v>4119.43</c:v>
                </c:pt>
                <c:pt idx="70802">
                  <c:v>3257.38</c:v>
                </c:pt>
                <c:pt idx="70803">
                  <c:v>3078.72</c:v>
                </c:pt>
                <c:pt idx="70804">
                  <c:v>3301.28</c:v>
                </c:pt>
                <c:pt idx="70805">
                  <c:v>2381.8000000000002</c:v>
                </c:pt>
                <c:pt idx="70806">
                  <c:v>3371.62</c:v>
                </c:pt>
                <c:pt idx="70807">
                  <c:v>2177.36</c:v>
                </c:pt>
                <c:pt idx="70808">
                  <c:v>2086.0100000000002</c:v>
                </c:pt>
                <c:pt idx="70809">
                  <c:v>1694.23</c:v>
                </c:pt>
                <c:pt idx="70810">
                  <c:v>3497.79</c:v>
                </c:pt>
                <c:pt idx="70811">
                  <c:v>1883.35</c:v>
                </c:pt>
                <c:pt idx="70812">
                  <c:v>2243.44</c:v>
                </c:pt>
                <c:pt idx="70813">
                  <c:v>2104.6</c:v>
                </c:pt>
                <c:pt idx="70814">
                  <c:v>3156.45</c:v>
                </c:pt>
                <c:pt idx="70815">
                  <c:v>2411.8000000000002</c:v>
                </c:pt>
                <c:pt idx="70816">
                  <c:v>4877.68</c:v>
                </c:pt>
                <c:pt idx="70817">
                  <c:v>3184.83</c:v>
                </c:pt>
                <c:pt idx="70818">
                  <c:v>9958.9599999999991</c:v>
                </c:pt>
                <c:pt idx="70819">
                  <c:v>10838.21</c:v>
                </c:pt>
                <c:pt idx="70820">
                  <c:v>14288.36</c:v>
                </c:pt>
                <c:pt idx="70821">
                  <c:v>14066.68</c:v>
                </c:pt>
                <c:pt idx="70822">
                  <c:v>29172.2</c:v>
                </c:pt>
                <c:pt idx="70823">
                  <c:v>23156.76</c:v>
                </c:pt>
                <c:pt idx="70824">
                  <c:v>26266.39</c:v>
                </c:pt>
                <c:pt idx="70825">
                  <c:v>26718.99</c:v>
                </c:pt>
                <c:pt idx="70826">
                  <c:v>25025.23</c:v>
                </c:pt>
                <c:pt idx="70827">
                  <c:v>32872.04</c:v>
                </c:pt>
                <c:pt idx="70828">
                  <c:v>27324.43</c:v>
                </c:pt>
                <c:pt idx="70829">
                  <c:v>25193.15</c:v>
                </c:pt>
                <c:pt idx="70830">
                  <c:v>30565.84</c:v>
                </c:pt>
                <c:pt idx="70831">
                  <c:v>27561.7</c:v>
                </c:pt>
                <c:pt idx="70832">
                  <c:v>27685.89</c:v>
                </c:pt>
                <c:pt idx="70833">
                  <c:v>30162.04</c:v>
                </c:pt>
                <c:pt idx="70834">
                  <c:v>32230.69</c:v>
                </c:pt>
                <c:pt idx="70835">
                  <c:v>30363.99</c:v>
                </c:pt>
                <c:pt idx="70836">
                  <c:v>28754.92</c:v>
                </c:pt>
                <c:pt idx="70837">
                  <c:v>24683</c:v>
                </c:pt>
                <c:pt idx="70838">
                  <c:v>24543.759999999998</c:v>
                </c:pt>
                <c:pt idx="70839">
                  <c:v>19212.93</c:v>
                </c:pt>
                <c:pt idx="70840">
                  <c:v>19759.02</c:v>
                </c:pt>
                <c:pt idx="70841">
                  <c:v>15549.73</c:v>
                </c:pt>
                <c:pt idx="70842">
                  <c:v>15006.85</c:v>
                </c:pt>
                <c:pt idx="70843">
                  <c:v>13779.52</c:v>
                </c:pt>
                <c:pt idx="70844">
                  <c:v>12611.03</c:v>
                </c:pt>
                <c:pt idx="70845">
                  <c:v>11757.66</c:v>
                </c:pt>
                <c:pt idx="70846">
                  <c:v>12795.58</c:v>
                </c:pt>
                <c:pt idx="70847">
                  <c:v>12045.48</c:v>
                </c:pt>
                <c:pt idx="70848">
                  <c:v>9207.65</c:v>
                </c:pt>
                <c:pt idx="70849">
                  <c:v>7557.02</c:v>
                </c:pt>
                <c:pt idx="70850">
                  <c:v>8362</c:v>
                </c:pt>
                <c:pt idx="70851">
                  <c:v>6401.81</c:v>
                </c:pt>
                <c:pt idx="70852">
                  <c:v>5840.53</c:v>
                </c:pt>
                <c:pt idx="70853">
                  <c:v>5405.08</c:v>
                </c:pt>
                <c:pt idx="70854">
                  <c:v>5630.08</c:v>
                </c:pt>
                <c:pt idx="70855">
                  <c:v>3265.96</c:v>
                </c:pt>
                <c:pt idx="70856">
                  <c:v>3368.63</c:v>
                </c:pt>
                <c:pt idx="70857">
                  <c:v>3490.08</c:v>
                </c:pt>
                <c:pt idx="70858">
                  <c:v>4919.1899999999996</c:v>
                </c:pt>
                <c:pt idx="70859">
                  <c:v>2212.85</c:v>
                </c:pt>
                <c:pt idx="70860">
                  <c:v>2549.88</c:v>
                </c:pt>
                <c:pt idx="70861">
                  <c:v>2016.39</c:v>
                </c:pt>
                <c:pt idx="70862">
                  <c:v>4129.84</c:v>
                </c:pt>
                <c:pt idx="70863">
                  <c:v>2535.6999999999998</c:v>
                </c:pt>
                <c:pt idx="70864">
                  <c:v>4114.2700000000004</c:v>
                </c:pt>
                <c:pt idx="70865">
                  <c:v>3345.51</c:v>
                </c:pt>
                <c:pt idx="70866">
                  <c:v>3215.89</c:v>
                </c:pt>
                <c:pt idx="70867">
                  <c:v>4079.53</c:v>
                </c:pt>
                <c:pt idx="70868">
                  <c:v>5059.71</c:v>
                </c:pt>
                <c:pt idx="70869">
                  <c:v>5611.28</c:v>
                </c:pt>
                <c:pt idx="70870">
                  <c:v>4054.26</c:v>
                </c:pt>
                <c:pt idx="70871">
                  <c:v>5850.31</c:v>
                </c:pt>
                <c:pt idx="70872">
                  <c:v>10013.69</c:v>
                </c:pt>
                <c:pt idx="70873">
                  <c:v>16261.38</c:v>
                </c:pt>
                <c:pt idx="70874">
                  <c:v>22528.09</c:v>
                </c:pt>
                <c:pt idx="70875">
                  <c:v>23311.47</c:v>
                </c:pt>
                <c:pt idx="70876">
                  <c:v>42005.22</c:v>
                </c:pt>
                <c:pt idx="70877">
                  <c:v>38394.97</c:v>
                </c:pt>
                <c:pt idx="70878">
                  <c:v>32251.81</c:v>
                </c:pt>
                <c:pt idx="70879">
                  <c:v>27888.57</c:v>
                </c:pt>
                <c:pt idx="70880">
                  <c:v>39537.99</c:v>
                </c:pt>
                <c:pt idx="70881">
                  <c:v>30333.63</c:v>
                </c:pt>
                <c:pt idx="70882">
                  <c:v>29388.74</c:v>
                </c:pt>
                <c:pt idx="70883">
                  <c:v>27913.599999999999</c:v>
                </c:pt>
                <c:pt idx="70884">
                  <c:v>34605.54</c:v>
                </c:pt>
                <c:pt idx="70885">
                  <c:v>38882.21</c:v>
                </c:pt>
                <c:pt idx="70886">
                  <c:v>31206.81</c:v>
                </c:pt>
                <c:pt idx="70887">
                  <c:v>32138.07</c:v>
                </c:pt>
                <c:pt idx="70888">
                  <c:v>33170.660000000003</c:v>
                </c:pt>
                <c:pt idx="70889">
                  <c:v>35441.57</c:v>
                </c:pt>
                <c:pt idx="70890">
                  <c:v>35560.51</c:v>
                </c:pt>
                <c:pt idx="70891">
                  <c:v>23952.58</c:v>
                </c:pt>
                <c:pt idx="70892">
                  <c:v>23383.16</c:v>
                </c:pt>
                <c:pt idx="70893">
                  <c:v>19287.28</c:v>
                </c:pt>
                <c:pt idx="70894">
                  <c:v>18164.64</c:v>
                </c:pt>
                <c:pt idx="70895">
                  <c:v>16184.13</c:v>
                </c:pt>
                <c:pt idx="70896">
                  <c:v>13829.19</c:v>
                </c:pt>
                <c:pt idx="70897">
                  <c:v>12472.04</c:v>
                </c:pt>
                <c:pt idx="70898">
                  <c:v>12862.31</c:v>
                </c:pt>
                <c:pt idx="70899">
                  <c:v>12798.02</c:v>
                </c:pt>
                <c:pt idx="70900">
                  <c:v>7956.42</c:v>
                </c:pt>
                <c:pt idx="70901">
                  <c:v>9119.07</c:v>
                </c:pt>
                <c:pt idx="70902">
                  <c:v>6930.46</c:v>
                </c:pt>
                <c:pt idx="70903">
                  <c:v>5489.35</c:v>
                </c:pt>
                <c:pt idx="70904">
                  <c:v>4145.8599999999997</c:v>
                </c:pt>
                <c:pt idx="70905">
                  <c:v>5502.61</c:v>
                </c:pt>
                <c:pt idx="70906">
                  <c:v>4740.49</c:v>
                </c:pt>
                <c:pt idx="70907">
                  <c:v>9477.43</c:v>
                </c:pt>
                <c:pt idx="70908">
                  <c:v>8944.6299999999992</c:v>
                </c:pt>
                <c:pt idx="70909">
                  <c:v>9069.14</c:v>
                </c:pt>
                <c:pt idx="70910">
                  <c:v>8974.7900000000009</c:v>
                </c:pt>
                <c:pt idx="70911">
                  <c:v>8867.5</c:v>
                </c:pt>
                <c:pt idx="70912">
                  <c:v>8982.81</c:v>
                </c:pt>
                <c:pt idx="70913">
                  <c:v>10123.42</c:v>
                </c:pt>
                <c:pt idx="70914">
                  <c:v>8423.24</c:v>
                </c:pt>
                <c:pt idx="70915">
                  <c:v>7833.27</c:v>
                </c:pt>
                <c:pt idx="70916">
                  <c:v>6686.45</c:v>
                </c:pt>
                <c:pt idx="70917">
                  <c:v>6027.99</c:v>
                </c:pt>
                <c:pt idx="70918">
                  <c:v>7089.9</c:v>
                </c:pt>
                <c:pt idx="70919">
                  <c:v>6697.79</c:v>
                </c:pt>
                <c:pt idx="70920">
                  <c:v>6845.05</c:v>
                </c:pt>
                <c:pt idx="70921">
                  <c:v>7948.41</c:v>
                </c:pt>
                <c:pt idx="70922">
                  <c:v>7310.9</c:v>
                </c:pt>
                <c:pt idx="70923">
                  <c:v>7337.1</c:v>
                </c:pt>
                <c:pt idx="70924">
                  <c:v>7133.31</c:v>
                </c:pt>
                <c:pt idx="70925">
                  <c:v>6387.12</c:v>
                </c:pt>
                <c:pt idx="70926">
                  <c:v>5986.4</c:v>
                </c:pt>
                <c:pt idx="70927">
                  <c:v>6544.73</c:v>
                </c:pt>
                <c:pt idx="70928">
                  <c:v>7384.7</c:v>
                </c:pt>
                <c:pt idx="70929">
                  <c:v>6874.98</c:v>
                </c:pt>
                <c:pt idx="70930">
                  <c:v>6040.11</c:v>
                </c:pt>
                <c:pt idx="70931">
                  <c:v>7338.03</c:v>
                </c:pt>
                <c:pt idx="70932">
                  <c:v>6471.64</c:v>
                </c:pt>
                <c:pt idx="70933">
                  <c:v>6923.6</c:v>
                </c:pt>
                <c:pt idx="70934">
                  <c:v>8372.7199999999993</c:v>
                </c:pt>
                <c:pt idx="70935">
                  <c:v>7335.42</c:v>
                </c:pt>
                <c:pt idx="70936">
                  <c:v>8384.26</c:v>
                </c:pt>
                <c:pt idx="70937">
                  <c:v>7836.78</c:v>
                </c:pt>
                <c:pt idx="70938">
                  <c:v>7315.43</c:v>
                </c:pt>
                <c:pt idx="70939">
                  <c:v>7486.43</c:v>
                </c:pt>
                <c:pt idx="70940">
                  <c:v>6357.9</c:v>
                </c:pt>
                <c:pt idx="70941">
                  <c:v>7535.96</c:v>
                </c:pt>
                <c:pt idx="70942">
                  <c:v>8672.7999999999993</c:v>
                </c:pt>
                <c:pt idx="70943">
                  <c:v>6907.86</c:v>
                </c:pt>
                <c:pt idx="70944">
                  <c:v>6656.61</c:v>
                </c:pt>
                <c:pt idx="70945">
                  <c:v>7624.4</c:v>
                </c:pt>
                <c:pt idx="70946">
                  <c:v>6988.19</c:v>
                </c:pt>
                <c:pt idx="70947">
                  <c:v>7935.72</c:v>
                </c:pt>
                <c:pt idx="70948">
                  <c:v>9306.7999999999993</c:v>
                </c:pt>
                <c:pt idx="70949">
                  <c:v>10025.15</c:v>
                </c:pt>
                <c:pt idx="70950">
                  <c:v>8834.2999999999993</c:v>
                </c:pt>
                <c:pt idx="70951">
                  <c:v>8914.36</c:v>
                </c:pt>
                <c:pt idx="70952">
                  <c:v>10884.17</c:v>
                </c:pt>
                <c:pt idx="70953">
                  <c:v>14411</c:v>
                </c:pt>
                <c:pt idx="70954">
                  <c:v>8259.64</c:v>
                </c:pt>
                <c:pt idx="70955">
                  <c:v>8524.44</c:v>
                </c:pt>
                <c:pt idx="70956">
                  <c:v>6449.17</c:v>
                </c:pt>
                <c:pt idx="70957">
                  <c:v>7611.94</c:v>
                </c:pt>
                <c:pt idx="70958">
                  <c:v>6539.87</c:v>
                </c:pt>
                <c:pt idx="70959">
                  <c:v>7511.38</c:v>
                </c:pt>
                <c:pt idx="70960">
                  <c:v>9932.76</c:v>
                </c:pt>
                <c:pt idx="70961">
                  <c:v>10057.41</c:v>
                </c:pt>
                <c:pt idx="70962">
                  <c:v>9217.41</c:v>
                </c:pt>
                <c:pt idx="70963">
                  <c:v>9635.3700000000008</c:v>
                </c:pt>
                <c:pt idx="70964">
                  <c:v>8156.11</c:v>
                </c:pt>
                <c:pt idx="70965">
                  <c:v>8480.1200000000008</c:v>
                </c:pt>
                <c:pt idx="70966">
                  <c:v>6797.79</c:v>
                </c:pt>
                <c:pt idx="70967">
                  <c:v>7242.52</c:v>
                </c:pt>
                <c:pt idx="70968">
                  <c:v>7103.79</c:v>
                </c:pt>
                <c:pt idx="70969">
                  <c:v>7030.46</c:v>
                </c:pt>
                <c:pt idx="70970">
                  <c:v>6687.93</c:v>
                </c:pt>
                <c:pt idx="70971">
                  <c:v>5404.06</c:v>
                </c:pt>
                <c:pt idx="70972">
                  <c:v>7687.03</c:v>
                </c:pt>
                <c:pt idx="70973">
                  <c:v>7964.61</c:v>
                </c:pt>
                <c:pt idx="70974">
                  <c:v>6581.48</c:v>
                </c:pt>
                <c:pt idx="70975">
                  <c:v>6729.22</c:v>
                </c:pt>
                <c:pt idx="70976">
                  <c:v>6797.66</c:v>
                </c:pt>
                <c:pt idx="70977">
                  <c:v>6265.8</c:v>
                </c:pt>
                <c:pt idx="70978">
                  <c:v>5797.75</c:v>
                </c:pt>
                <c:pt idx="70979">
                  <c:v>5685.39</c:v>
                </c:pt>
                <c:pt idx="70980">
                  <c:v>6729.36</c:v>
                </c:pt>
                <c:pt idx="70981">
                  <c:v>5743.2</c:v>
                </c:pt>
                <c:pt idx="70982">
                  <c:v>5435.57</c:v>
                </c:pt>
                <c:pt idx="70983">
                  <c:v>5240.32</c:v>
                </c:pt>
                <c:pt idx="70984">
                  <c:v>6250.66</c:v>
                </c:pt>
                <c:pt idx="70985">
                  <c:v>6862.64</c:v>
                </c:pt>
                <c:pt idx="70986">
                  <c:v>6774.88</c:v>
                </c:pt>
                <c:pt idx="70987">
                  <c:v>7470.58</c:v>
                </c:pt>
                <c:pt idx="70988">
                  <c:v>9496.4</c:v>
                </c:pt>
                <c:pt idx="70989">
                  <c:v>5919.1</c:v>
                </c:pt>
                <c:pt idx="70990">
                  <c:v>6289.98</c:v>
                </c:pt>
                <c:pt idx="70991">
                  <c:v>5188.3999999999996</c:v>
                </c:pt>
                <c:pt idx="70992">
                  <c:v>7019.07</c:v>
                </c:pt>
                <c:pt idx="70993">
                  <c:v>7454.93</c:v>
                </c:pt>
                <c:pt idx="70994">
                  <c:v>6585.75</c:v>
                </c:pt>
                <c:pt idx="70995">
                  <c:v>6786.04</c:v>
                </c:pt>
                <c:pt idx="70996">
                  <c:v>6582.35</c:v>
                </c:pt>
                <c:pt idx="70997">
                  <c:v>5548.89</c:v>
                </c:pt>
                <c:pt idx="70998">
                  <c:v>6983.65</c:v>
                </c:pt>
                <c:pt idx="70999">
                  <c:v>7536.64</c:v>
                </c:pt>
                <c:pt idx="71000">
                  <c:v>7664.32</c:v>
                </c:pt>
                <c:pt idx="71001">
                  <c:v>10299.07</c:v>
                </c:pt>
                <c:pt idx="71002">
                  <c:v>8683.4599999999991</c:v>
                </c:pt>
                <c:pt idx="71003">
                  <c:v>8722.73</c:v>
                </c:pt>
                <c:pt idx="71004">
                  <c:v>10517.12</c:v>
                </c:pt>
                <c:pt idx="71005">
                  <c:v>14357.47</c:v>
                </c:pt>
                <c:pt idx="71006">
                  <c:v>9774</c:v>
                </c:pt>
                <c:pt idx="71007">
                  <c:v>7585.7</c:v>
                </c:pt>
                <c:pt idx="71008">
                  <c:v>6989.43</c:v>
                </c:pt>
                <c:pt idx="71009">
                  <c:v>7192.97</c:v>
                </c:pt>
                <c:pt idx="71010">
                  <c:v>6687.35</c:v>
                </c:pt>
                <c:pt idx="71011">
                  <c:v>7904.59</c:v>
                </c:pt>
                <c:pt idx="71012">
                  <c:v>9799.68</c:v>
                </c:pt>
                <c:pt idx="71013">
                  <c:v>10323.07</c:v>
                </c:pt>
                <c:pt idx="71014">
                  <c:v>9646.1</c:v>
                </c:pt>
                <c:pt idx="71015">
                  <c:v>9478.85</c:v>
                </c:pt>
                <c:pt idx="71016">
                  <c:v>7296.45</c:v>
                </c:pt>
                <c:pt idx="71017">
                  <c:v>8206.9500000000007</c:v>
                </c:pt>
                <c:pt idx="71018">
                  <c:v>6450.35</c:v>
                </c:pt>
                <c:pt idx="71019">
                  <c:v>6735.29</c:v>
                </c:pt>
                <c:pt idx="71020">
                  <c:v>7495.89</c:v>
                </c:pt>
                <c:pt idx="71021">
                  <c:v>5358.68</c:v>
                </c:pt>
                <c:pt idx="71022">
                  <c:v>6333.29</c:v>
                </c:pt>
                <c:pt idx="71023">
                  <c:v>6055.69</c:v>
                </c:pt>
                <c:pt idx="71024">
                  <c:v>6728.4</c:v>
                </c:pt>
                <c:pt idx="71025">
                  <c:v>6737.47</c:v>
                </c:pt>
                <c:pt idx="71026">
                  <c:v>7767.43</c:v>
                </c:pt>
                <c:pt idx="71027">
                  <c:v>5795.37</c:v>
                </c:pt>
                <c:pt idx="71028">
                  <c:v>6990.59</c:v>
                </c:pt>
                <c:pt idx="71029">
                  <c:v>5876.8</c:v>
                </c:pt>
                <c:pt idx="71030">
                  <c:v>6317.27</c:v>
                </c:pt>
                <c:pt idx="71031">
                  <c:v>6797.05</c:v>
                </c:pt>
                <c:pt idx="71032">
                  <c:v>6102.68</c:v>
                </c:pt>
                <c:pt idx="71033">
                  <c:v>6054.64</c:v>
                </c:pt>
                <c:pt idx="71034">
                  <c:v>6140.01</c:v>
                </c:pt>
                <c:pt idx="71035">
                  <c:v>5215.91</c:v>
                </c:pt>
                <c:pt idx="71036">
                  <c:v>5903.58</c:v>
                </c:pt>
                <c:pt idx="71037">
                  <c:v>7733.93</c:v>
                </c:pt>
                <c:pt idx="71038">
                  <c:v>7137.1</c:v>
                </c:pt>
                <c:pt idx="71039">
                  <c:v>7164.16</c:v>
                </c:pt>
                <c:pt idx="71040">
                  <c:v>8928.69</c:v>
                </c:pt>
                <c:pt idx="71041">
                  <c:v>8432.7000000000007</c:v>
                </c:pt>
                <c:pt idx="71042">
                  <c:v>7673.67</c:v>
                </c:pt>
                <c:pt idx="71043">
                  <c:v>6856.62</c:v>
                </c:pt>
                <c:pt idx="71044">
                  <c:v>6670.87</c:v>
                </c:pt>
                <c:pt idx="71045">
                  <c:v>6686.65</c:v>
                </c:pt>
                <c:pt idx="71046">
                  <c:v>6668.32</c:v>
                </c:pt>
                <c:pt idx="71047">
                  <c:v>6023.32</c:v>
                </c:pt>
                <c:pt idx="71048">
                  <c:v>5774.31</c:v>
                </c:pt>
                <c:pt idx="71049">
                  <c:v>6408.52</c:v>
                </c:pt>
                <c:pt idx="71050">
                  <c:v>5982</c:v>
                </c:pt>
                <c:pt idx="71051">
                  <c:v>16974.5</c:v>
                </c:pt>
                <c:pt idx="71052">
                  <c:v>7063.46</c:v>
                </c:pt>
                <c:pt idx="71053">
                  <c:v>764.64</c:v>
                </c:pt>
                <c:pt idx="71054">
                  <c:v>320.76</c:v>
                </c:pt>
                <c:pt idx="71055">
                  <c:v>1051.32</c:v>
                </c:pt>
                <c:pt idx="71056">
                  <c:v>1495.56</c:v>
                </c:pt>
                <c:pt idx="71057">
                  <c:v>2133.2199999999998</c:v>
                </c:pt>
                <c:pt idx="71058">
                  <c:v>5042.42</c:v>
                </c:pt>
                <c:pt idx="71059">
                  <c:v>1112.8900000000001</c:v>
                </c:pt>
                <c:pt idx="71060">
                  <c:v>30.75</c:v>
                </c:pt>
                <c:pt idx="71061">
                  <c:v>1</c:v>
                </c:pt>
                <c:pt idx="71062">
                  <c:v>1</c:v>
                </c:pt>
                <c:pt idx="71063">
                  <c:v>0.1</c:v>
                </c:pt>
                <c:pt idx="71064">
                  <c:v>1</c:v>
                </c:pt>
                <c:pt idx="71065">
                  <c:v>0.25</c:v>
                </c:pt>
                <c:pt idx="71066">
                  <c:v>1.5</c:v>
                </c:pt>
                <c:pt idx="71067">
                  <c:v>0.5</c:v>
                </c:pt>
                <c:pt idx="71068">
                  <c:v>20</c:v>
                </c:pt>
                <c:pt idx="71069">
                  <c:v>25</c:v>
                </c:pt>
                <c:pt idx="71070">
                  <c:v>35</c:v>
                </c:pt>
                <c:pt idx="71071">
                  <c:v>121</c:v>
                </c:pt>
                <c:pt idx="71072">
                  <c:v>165</c:v>
                </c:pt>
                <c:pt idx="71073">
                  <c:v>233</c:v>
                </c:pt>
                <c:pt idx="71074">
                  <c:v>1900.48</c:v>
                </c:pt>
                <c:pt idx="71075">
                  <c:v>3630.48</c:v>
                </c:pt>
                <c:pt idx="71076">
                  <c:v>5628.84</c:v>
                </c:pt>
                <c:pt idx="71077">
                  <c:v>7898.77</c:v>
                </c:pt>
                <c:pt idx="71078">
                  <c:v>10508.24</c:v>
                </c:pt>
                <c:pt idx="71079">
                  <c:v>21286.58</c:v>
                </c:pt>
                <c:pt idx="71080">
                  <c:v>11933.07</c:v>
                </c:pt>
                <c:pt idx="71081">
                  <c:v>9754.9500000000007</c:v>
                </c:pt>
                <c:pt idx="71082">
                  <c:v>12081.12</c:v>
                </c:pt>
                <c:pt idx="71083">
                  <c:v>26091.21</c:v>
                </c:pt>
                <c:pt idx="71084">
                  <c:v>39655</c:v>
                </c:pt>
                <c:pt idx="71085">
                  <c:v>41247.129999999997</c:v>
                </c:pt>
                <c:pt idx="71086">
                  <c:v>29217.08</c:v>
                </c:pt>
                <c:pt idx="71087">
                  <c:v>21972.75</c:v>
                </c:pt>
                <c:pt idx="71088">
                  <c:v>13531.15</c:v>
                </c:pt>
                <c:pt idx="71089">
                  <c:v>4314.7700000000004</c:v>
                </c:pt>
                <c:pt idx="71090">
                  <c:v>1837.34</c:v>
                </c:pt>
                <c:pt idx="71091">
                  <c:v>2488.41</c:v>
                </c:pt>
                <c:pt idx="71092">
                  <c:v>2890.45</c:v>
                </c:pt>
                <c:pt idx="71093">
                  <c:v>3350.32</c:v>
                </c:pt>
                <c:pt idx="71094">
                  <c:v>12948.35</c:v>
                </c:pt>
                <c:pt idx="71095">
                  <c:v>12492.55</c:v>
                </c:pt>
                <c:pt idx="71096">
                  <c:v>342.52</c:v>
                </c:pt>
                <c:pt idx="71097">
                  <c:v>26.1</c:v>
                </c:pt>
                <c:pt idx="71098">
                  <c:v>0.7</c:v>
                </c:pt>
                <c:pt idx="71099">
                  <c:v>1044.79</c:v>
                </c:pt>
                <c:pt idx="71100">
                  <c:v>1585.59</c:v>
                </c:pt>
                <c:pt idx="71101">
                  <c:v>1585.87</c:v>
                </c:pt>
                <c:pt idx="71102">
                  <c:v>2059</c:v>
                </c:pt>
                <c:pt idx="71103">
                  <c:v>2894.83</c:v>
                </c:pt>
                <c:pt idx="71104">
                  <c:v>5384.5</c:v>
                </c:pt>
                <c:pt idx="71105">
                  <c:v>1158.1600000000001</c:v>
                </c:pt>
                <c:pt idx="71106">
                  <c:v>197.13</c:v>
                </c:pt>
                <c:pt idx="71107">
                  <c:v>207.51</c:v>
                </c:pt>
                <c:pt idx="71108">
                  <c:v>1.74</c:v>
                </c:pt>
                <c:pt idx="71109">
                  <c:v>1.6</c:v>
                </c:pt>
                <c:pt idx="71110">
                  <c:v>0.5</c:v>
                </c:pt>
                <c:pt idx="71111">
                  <c:v>0.1</c:v>
                </c:pt>
                <c:pt idx="71112">
                  <c:v>2</c:v>
                </c:pt>
                <c:pt idx="71113">
                  <c:v>-6.5</c:v>
                </c:pt>
                <c:pt idx="71114">
                  <c:v>-2</c:v>
                </c:pt>
                <c:pt idx="71115">
                  <c:v>9.94</c:v>
                </c:pt>
                <c:pt idx="71116">
                  <c:v>104.58</c:v>
                </c:pt>
                <c:pt idx="71117">
                  <c:v>220.89</c:v>
                </c:pt>
                <c:pt idx="71118">
                  <c:v>1750.56</c:v>
                </c:pt>
                <c:pt idx="71119">
                  <c:v>3547</c:v>
                </c:pt>
                <c:pt idx="71120">
                  <c:v>4647.9399999999996</c:v>
                </c:pt>
                <c:pt idx="71121">
                  <c:v>7348.7</c:v>
                </c:pt>
                <c:pt idx="71122">
                  <c:v>6549.93</c:v>
                </c:pt>
                <c:pt idx="71123">
                  <c:v>9297.34</c:v>
                </c:pt>
                <c:pt idx="71124">
                  <c:v>18708.650000000001</c:v>
                </c:pt>
                <c:pt idx="71125">
                  <c:v>11494.23</c:v>
                </c:pt>
                <c:pt idx="71126">
                  <c:v>8566.39</c:v>
                </c:pt>
                <c:pt idx="71127">
                  <c:v>13215.89</c:v>
                </c:pt>
                <c:pt idx="71128">
                  <c:v>26406.31</c:v>
                </c:pt>
                <c:pt idx="71129">
                  <c:v>43444.45</c:v>
                </c:pt>
                <c:pt idx="71130">
                  <c:v>31940.82</c:v>
                </c:pt>
                <c:pt idx="71131">
                  <c:v>26217.35</c:v>
                </c:pt>
                <c:pt idx="71132">
                  <c:v>26801.45</c:v>
                </c:pt>
                <c:pt idx="71133">
                  <c:v>16032.12</c:v>
                </c:pt>
                <c:pt idx="71134">
                  <c:v>7085.75</c:v>
                </c:pt>
                <c:pt idx="71135">
                  <c:v>2974.17</c:v>
                </c:pt>
                <c:pt idx="71136">
                  <c:v>1721.62</c:v>
                </c:pt>
                <c:pt idx="71137">
                  <c:v>2081.7399999999998</c:v>
                </c:pt>
                <c:pt idx="71138">
                  <c:v>3514.66</c:v>
                </c:pt>
                <c:pt idx="71139">
                  <c:v>7957.64</c:v>
                </c:pt>
                <c:pt idx="71140">
                  <c:v>20951.490000000002</c:v>
                </c:pt>
                <c:pt idx="71141">
                  <c:v>1500.24</c:v>
                </c:pt>
                <c:pt idx="71142">
                  <c:v>1284.25</c:v>
                </c:pt>
                <c:pt idx="71143">
                  <c:v>1023.65</c:v>
                </c:pt>
                <c:pt idx="71144">
                  <c:v>977.64</c:v>
                </c:pt>
                <c:pt idx="71145">
                  <c:v>1346.06</c:v>
                </c:pt>
                <c:pt idx="71146">
                  <c:v>2828.37</c:v>
                </c:pt>
                <c:pt idx="71147">
                  <c:v>5765.09</c:v>
                </c:pt>
                <c:pt idx="71148">
                  <c:v>890.72</c:v>
                </c:pt>
                <c:pt idx="71149">
                  <c:v>84.5</c:v>
                </c:pt>
                <c:pt idx="71150">
                  <c:v>3</c:v>
                </c:pt>
                <c:pt idx="71151">
                  <c:v>2.7</c:v>
                </c:pt>
                <c:pt idx="71152">
                  <c:v>0.1</c:v>
                </c:pt>
                <c:pt idx="71153">
                  <c:v>0.5</c:v>
                </c:pt>
                <c:pt idx="71154">
                  <c:v>1.97</c:v>
                </c:pt>
                <c:pt idx="71155">
                  <c:v>24.73</c:v>
                </c:pt>
                <c:pt idx="71156">
                  <c:v>6.97</c:v>
                </c:pt>
                <c:pt idx="71157">
                  <c:v>388.69</c:v>
                </c:pt>
                <c:pt idx="71158">
                  <c:v>537.07000000000005</c:v>
                </c:pt>
                <c:pt idx="71159">
                  <c:v>1237.46</c:v>
                </c:pt>
                <c:pt idx="71160">
                  <c:v>4190.93</c:v>
                </c:pt>
                <c:pt idx="71161">
                  <c:v>7090.1</c:v>
                </c:pt>
                <c:pt idx="71162">
                  <c:v>7831.25</c:v>
                </c:pt>
                <c:pt idx="71163">
                  <c:v>7448.34</c:v>
                </c:pt>
                <c:pt idx="71164">
                  <c:v>10941.45</c:v>
                </c:pt>
                <c:pt idx="71165">
                  <c:v>17584.45</c:v>
                </c:pt>
                <c:pt idx="71166">
                  <c:v>1802.07</c:v>
                </c:pt>
                <c:pt idx="71167">
                  <c:v>1777.15</c:v>
                </c:pt>
                <c:pt idx="71168">
                  <c:v>1920.54</c:v>
                </c:pt>
                <c:pt idx="71169">
                  <c:v>1479.62</c:v>
                </c:pt>
                <c:pt idx="71170">
                  <c:v>1532.95</c:v>
                </c:pt>
                <c:pt idx="71171">
                  <c:v>1753.82</c:v>
                </c:pt>
                <c:pt idx="71172">
                  <c:v>1810.7</c:v>
                </c:pt>
                <c:pt idx="71173">
                  <c:v>1493.66</c:v>
                </c:pt>
                <c:pt idx="71174">
                  <c:v>1352.6</c:v>
                </c:pt>
                <c:pt idx="71175">
                  <c:v>1385.78</c:v>
                </c:pt>
                <c:pt idx="71176">
                  <c:v>1660.23</c:v>
                </c:pt>
                <c:pt idx="71177">
                  <c:v>1604.63</c:v>
                </c:pt>
                <c:pt idx="71178">
                  <c:v>1481.1</c:v>
                </c:pt>
                <c:pt idx="71179">
                  <c:v>1100.9100000000001</c:v>
                </c:pt>
                <c:pt idx="71180">
                  <c:v>1539.16</c:v>
                </c:pt>
                <c:pt idx="71181">
                  <c:v>997.71</c:v>
                </c:pt>
                <c:pt idx="71182">
                  <c:v>1646</c:v>
                </c:pt>
                <c:pt idx="71183">
                  <c:v>836.8</c:v>
                </c:pt>
                <c:pt idx="71184">
                  <c:v>1457.17</c:v>
                </c:pt>
                <c:pt idx="71185">
                  <c:v>1448.97</c:v>
                </c:pt>
                <c:pt idx="71186">
                  <c:v>1275.6400000000001</c:v>
                </c:pt>
                <c:pt idx="71187">
                  <c:v>1185.8800000000001</c:v>
                </c:pt>
                <c:pt idx="71188">
                  <c:v>1003.03</c:v>
                </c:pt>
                <c:pt idx="71189">
                  <c:v>1305.5999999999999</c:v>
                </c:pt>
                <c:pt idx="71190">
                  <c:v>1314.37</c:v>
                </c:pt>
                <c:pt idx="71191">
                  <c:v>1340.29</c:v>
                </c:pt>
                <c:pt idx="71192">
                  <c:v>1229.19</c:v>
                </c:pt>
                <c:pt idx="71193">
                  <c:v>1435.26</c:v>
                </c:pt>
                <c:pt idx="71194">
                  <c:v>1735.27</c:v>
                </c:pt>
                <c:pt idx="71195">
                  <c:v>1290.07</c:v>
                </c:pt>
                <c:pt idx="71196">
                  <c:v>1265.8399999999999</c:v>
                </c:pt>
                <c:pt idx="71197">
                  <c:v>1340.44</c:v>
                </c:pt>
                <c:pt idx="71198">
                  <c:v>1457.79</c:v>
                </c:pt>
                <c:pt idx="71199">
                  <c:v>1755.82</c:v>
                </c:pt>
                <c:pt idx="71200">
                  <c:v>2110.09</c:v>
                </c:pt>
                <c:pt idx="71201">
                  <c:v>1948.96</c:v>
                </c:pt>
                <c:pt idx="71202">
                  <c:v>2183.0500000000002</c:v>
                </c:pt>
                <c:pt idx="71203">
                  <c:v>1745.22</c:v>
                </c:pt>
                <c:pt idx="71204">
                  <c:v>2036.22</c:v>
                </c:pt>
                <c:pt idx="71205">
                  <c:v>1625.1</c:v>
                </c:pt>
                <c:pt idx="71206">
                  <c:v>2108.9</c:v>
                </c:pt>
                <c:pt idx="71207">
                  <c:v>2061.4499999999998</c:v>
                </c:pt>
                <c:pt idx="71208">
                  <c:v>1978.12</c:v>
                </c:pt>
                <c:pt idx="71209">
                  <c:v>2761.36</c:v>
                </c:pt>
                <c:pt idx="71210">
                  <c:v>2321.34</c:v>
                </c:pt>
                <c:pt idx="71211">
                  <c:v>2310.54</c:v>
                </c:pt>
                <c:pt idx="71212">
                  <c:v>2093.94</c:v>
                </c:pt>
                <c:pt idx="71213">
                  <c:v>1254.67</c:v>
                </c:pt>
                <c:pt idx="71214">
                  <c:v>1713.76</c:v>
                </c:pt>
                <c:pt idx="71215">
                  <c:v>2278.33</c:v>
                </c:pt>
                <c:pt idx="71216">
                  <c:v>1919.17</c:v>
                </c:pt>
                <c:pt idx="71217">
                  <c:v>1454.54</c:v>
                </c:pt>
                <c:pt idx="71218">
                  <c:v>2036.74</c:v>
                </c:pt>
                <c:pt idx="71219">
                  <c:v>1902.96</c:v>
                </c:pt>
                <c:pt idx="71220">
                  <c:v>2486.73</c:v>
                </c:pt>
                <c:pt idx="71221">
                  <c:v>6753.58</c:v>
                </c:pt>
                <c:pt idx="71222">
                  <c:v>5405.55</c:v>
                </c:pt>
                <c:pt idx="71223">
                  <c:v>1832.29</c:v>
                </c:pt>
                <c:pt idx="71224">
                  <c:v>293.52</c:v>
                </c:pt>
                <c:pt idx="71225">
                  <c:v>214.84</c:v>
                </c:pt>
                <c:pt idx="71226">
                  <c:v>117.11</c:v>
                </c:pt>
                <c:pt idx="71227">
                  <c:v>93.61</c:v>
                </c:pt>
                <c:pt idx="71228">
                  <c:v>168.45</c:v>
                </c:pt>
                <c:pt idx="71229">
                  <c:v>210.22</c:v>
                </c:pt>
                <c:pt idx="71230">
                  <c:v>264.83</c:v>
                </c:pt>
                <c:pt idx="71231">
                  <c:v>136.49</c:v>
                </c:pt>
                <c:pt idx="71232">
                  <c:v>346.32</c:v>
                </c:pt>
                <c:pt idx="71233">
                  <c:v>467.11</c:v>
                </c:pt>
                <c:pt idx="71234">
                  <c:v>474.49</c:v>
                </c:pt>
                <c:pt idx="71235">
                  <c:v>420.34</c:v>
                </c:pt>
                <c:pt idx="71236">
                  <c:v>462.16</c:v>
                </c:pt>
                <c:pt idx="71237">
                  <c:v>462.96</c:v>
                </c:pt>
                <c:pt idx="71238">
                  <c:v>400.83</c:v>
                </c:pt>
                <c:pt idx="71239">
                  <c:v>597.66</c:v>
                </c:pt>
                <c:pt idx="71240">
                  <c:v>735.19</c:v>
                </c:pt>
                <c:pt idx="71241">
                  <c:v>437.99</c:v>
                </c:pt>
                <c:pt idx="71242">
                  <c:v>698.62</c:v>
                </c:pt>
                <c:pt idx="71243">
                  <c:v>905.23</c:v>
                </c:pt>
                <c:pt idx="71244">
                  <c:v>927</c:v>
                </c:pt>
                <c:pt idx="71245">
                  <c:v>643.11</c:v>
                </c:pt>
                <c:pt idx="71246">
                  <c:v>877.14</c:v>
                </c:pt>
                <c:pt idx="71247">
                  <c:v>860.91</c:v>
                </c:pt>
                <c:pt idx="71248">
                  <c:v>606.25</c:v>
                </c:pt>
                <c:pt idx="71249">
                  <c:v>684.59</c:v>
                </c:pt>
                <c:pt idx="71250">
                  <c:v>749.09</c:v>
                </c:pt>
                <c:pt idx="71251">
                  <c:v>606.42999999999995</c:v>
                </c:pt>
                <c:pt idx="71252">
                  <c:v>698.71</c:v>
                </c:pt>
                <c:pt idx="71253">
                  <c:v>538.64</c:v>
                </c:pt>
                <c:pt idx="71254">
                  <c:v>494.1</c:v>
                </c:pt>
                <c:pt idx="71255">
                  <c:v>658.07</c:v>
                </c:pt>
                <c:pt idx="71256">
                  <c:v>798.29</c:v>
                </c:pt>
                <c:pt idx="71257">
                  <c:v>668.61</c:v>
                </c:pt>
                <c:pt idx="71258">
                  <c:v>876.52</c:v>
                </c:pt>
                <c:pt idx="71259">
                  <c:v>826.78</c:v>
                </c:pt>
                <c:pt idx="71260">
                  <c:v>664.6</c:v>
                </c:pt>
                <c:pt idx="71261">
                  <c:v>820.77</c:v>
                </c:pt>
                <c:pt idx="71262">
                  <c:v>802.46</c:v>
                </c:pt>
                <c:pt idx="71263">
                  <c:v>809.02</c:v>
                </c:pt>
                <c:pt idx="71264">
                  <c:v>992.59</c:v>
                </c:pt>
                <c:pt idx="71265">
                  <c:v>457.89</c:v>
                </c:pt>
                <c:pt idx="71266">
                  <c:v>591.48</c:v>
                </c:pt>
                <c:pt idx="71267">
                  <c:v>463.39</c:v>
                </c:pt>
                <c:pt idx="71268">
                  <c:v>444.16</c:v>
                </c:pt>
                <c:pt idx="71269">
                  <c:v>382.49</c:v>
                </c:pt>
                <c:pt idx="71270">
                  <c:v>525.15</c:v>
                </c:pt>
                <c:pt idx="71271">
                  <c:v>496.25</c:v>
                </c:pt>
                <c:pt idx="71272">
                  <c:v>712.06</c:v>
                </c:pt>
                <c:pt idx="71273">
                  <c:v>469.39</c:v>
                </c:pt>
                <c:pt idx="71274">
                  <c:v>511.24</c:v>
                </c:pt>
                <c:pt idx="71275">
                  <c:v>670.51</c:v>
                </c:pt>
                <c:pt idx="71276">
                  <c:v>450.76</c:v>
                </c:pt>
                <c:pt idx="71277">
                  <c:v>464.84</c:v>
                </c:pt>
                <c:pt idx="71278">
                  <c:v>451.09</c:v>
                </c:pt>
                <c:pt idx="71279">
                  <c:v>398.12</c:v>
                </c:pt>
                <c:pt idx="71280">
                  <c:v>546.07000000000005</c:v>
                </c:pt>
                <c:pt idx="71281">
                  <c:v>518.14</c:v>
                </c:pt>
                <c:pt idx="71282">
                  <c:v>597.34</c:v>
                </c:pt>
                <c:pt idx="71283">
                  <c:v>549.04</c:v>
                </c:pt>
                <c:pt idx="71284">
                  <c:v>806.98</c:v>
                </c:pt>
                <c:pt idx="71285">
                  <c:v>530.08000000000004</c:v>
                </c:pt>
                <c:pt idx="71286">
                  <c:v>821.82</c:v>
                </c:pt>
                <c:pt idx="71287">
                  <c:v>609.11</c:v>
                </c:pt>
                <c:pt idx="71288">
                  <c:v>537.51</c:v>
                </c:pt>
                <c:pt idx="71289">
                  <c:v>510.45</c:v>
                </c:pt>
                <c:pt idx="71290">
                  <c:v>355.9</c:v>
                </c:pt>
                <c:pt idx="71291">
                  <c:v>475.34</c:v>
                </c:pt>
                <c:pt idx="71292">
                  <c:v>305.04000000000002</c:v>
                </c:pt>
                <c:pt idx="71293">
                  <c:v>585.91</c:v>
                </c:pt>
                <c:pt idx="71294">
                  <c:v>655.66</c:v>
                </c:pt>
                <c:pt idx="71295">
                  <c:v>583.64</c:v>
                </c:pt>
                <c:pt idx="71296">
                  <c:v>531.71</c:v>
                </c:pt>
                <c:pt idx="71297">
                  <c:v>533.36</c:v>
                </c:pt>
                <c:pt idx="71298">
                  <c:v>563.37</c:v>
                </c:pt>
                <c:pt idx="71299">
                  <c:v>584.96</c:v>
                </c:pt>
                <c:pt idx="71300">
                  <c:v>415.18</c:v>
                </c:pt>
                <c:pt idx="71301">
                  <c:v>538.6</c:v>
                </c:pt>
                <c:pt idx="71302">
                  <c:v>522.72</c:v>
                </c:pt>
                <c:pt idx="71303">
                  <c:v>375.92</c:v>
                </c:pt>
                <c:pt idx="71304">
                  <c:v>375.87</c:v>
                </c:pt>
                <c:pt idx="71305">
                  <c:v>819.95</c:v>
                </c:pt>
                <c:pt idx="71306">
                  <c:v>596.35</c:v>
                </c:pt>
                <c:pt idx="71307">
                  <c:v>660.58</c:v>
                </c:pt>
                <c:pt idx="71308">
                  <c:v>574.23</c:v>
                </c:pt>
                <c:pt idx="71309">
                  <c:v>3816.23</c:v>
                </c:pt>
                <c:pt idx="71310">
                  <c:v>4640.45</c:v>
                </c:pt>
                <c:pt idx="71311">
                  <c:v>3658.5</c:v>
                </c:pt>
                <c:pt idx="71312">
                  <c:v>4711.84</c:v>
                </c:pt>
                <c:pt idx="71313">
                  <c:v>3718.85</c:v>
                </c:pt>
                <c:pt idx="71314">
                  <c:v>4511.9799999999996</c:v>
                </c:pt>
                <c:pt idx="71315">
                  <c:v>3729.24</c:v>
                </c:pt>
                <c:pt idx="71316">
                  <c:v>3557.04</c:v>
                </c:pt>
                <c:pt idx="71317">
                  <c:v>3162.79</c:v>
                </c:pt>
                <c:pt idx="71318">
                  <c:v>1971.58</c:v>
                </c:pt>
                <c:pt idx="71319">
                  <c:v>2830.47</c:v>
                </c:pt>
                <c:pt idx="71320">
                  <c:v>3346.45</c:v>
                </c:pt>
                <c:pt idx="71321">
                  <c:v>2739.44</c:v>
                </c:pt>
                <c:pt idx="71322">
                  <c:v>3563.79</c:v>
                </c:pt>
                <c:pt idx="71323">
                  <c:v>3783.56</c:v>
                </c:pt>
                <c:pt idx="71324">
                  <c:v>3886.57</c:v>
                </c:pt>
                <c:pt idx="71325">
                  <c:v>5595.43</c:v>
                </c:pt>
                <c:pt idx="71326">
                  <c:v>5154.18</c:v>
                </c:pt>
                <c:pt idx="71327">
                  <c:v>4911.17</c:v>
                </c:pt>
                <c:pt idx="71328">
                  <c:v>4136.58</c:v>
                </c:pt>
                <c:pt idx="71329">
                  <c:v>3562.79</c:v>
                </c:pt>
                <c:pt idx="71330">
                  <c:v>5158.8599999999997</c:v>
                </c:pt>
                <c:pt idx="71331">
                  <c:v>4548.79</c:v>
                </c:pt>
                <c:pt idx="71332">
                  <c:v>3485.54</c:v>
                </c:pt>
                <c:pt idx="71333">
                  <c:v>3628.24</c:v>
                </c:pt>
                <c:pt idx="71334">
                  <c:v>3128.89</c:v>
                </c:pt>
                <c:pt idx="71335">
                  <c:v>3779.64</c:v>
                </c:pt>
                <c:pt idx="71336">
                  <c:v>3777.74</c:v>
                </c:pt>
                <c:pt idx="71337">
                  <c:v>3640.38</c:v>
                </c:pt>
                <c:pt idx="71338">
                  <c:v>4883.76</c:v>
                </c:pt>
                <c:pt idx="71339">
                  <c:v>4550.54</c:v>
                </c:pt>
                <c:pt idx="71340">
                  <c:v>3090.08</c:v>
                </c:pt>
                <c:pt idx="71341">
                  <c:v>3078.42</c:v>
                </c:pt>
                <c:pt idx="71342">
                  <c:v>3682.05</c:v>
                </c:pt>
                <c:pt idx="71343">
                  <c:v>2712.55</c:v>
                </c:pt>
                <c:pt idx="71344">
                  <c:v>3730.12</c:v>
                </c:pt>
                <c:pt idx="71345">
                  <c:v>3227.67</c:v>
                </c:pt>
                <c:pt idx="71346">
                  <c:v>2403.8000000000002</c:v>
                </c:pt>
                <c:pt idx="71347">
                  <c:v>2905.46</c:v>
                </c:pt>
                <c:pt idx="71348">
                  <c:v>2240.0700000000002</c:v>
                </c:pt>
                <c:pt idx="71349">
                  <c:v>3247.97</c:v>
                </c:pt>
                <c:pt idx="71350">
                  <c:v>2887.68</c:v>
                </c:pt>
                <c:pt idx="71351">
                  <c:v>4961.82</c:v>
                </c:pt>
                <c:pt idx="71352">
                  <c:v>3025.84</c:v>
                </c:pt>
                <c:pt idx="71353">
                  <c:v>2363.2600000000002</c:v>
                </c:pt>
                <c:pt idx="71354">
                  <c:v>3223.25</c:v>
                </c:pt>
                <c:pt idx="71355">
                  <c:v>3974.66</c:v>
                </c:pt>
                <c:pt idx="71356">
                  <c:v>2005.63</c:v>
                </c:pt>
                <c:pt idx="71357">
                  <c:v>2692.57</c:v>
                </c:pt>
                <c:pt idx="71358">
                  <c:v>2163.52</c:v>
                </c:pt>
                <c:pt idx="71359">
                  <c:v>3658.87</c:v>
                </c:pt>
                <c:pt idx="71360">
                  <c:v>2829.7</c:v>
                </c:pt>
                <c:pt idx="71361">
                  <c:v>2574.66</c:v>
                </c:pt>
                <c:pt idx="71362">
                  <c:v>4313.2</c:v>
                </c:pt>
                <c:pt idx="71363">
                  <c:v>3709.49</c:v>
                </c:pt>
                <c:pt idx="71364">
                  <c:v>3718.09</c:v>
                </c:pt>
                <c:pt idx="71365">
                  <c:v>3171.26</c:v>
                </c:pt>
                <c:pt idx="71366">
                  <c:v>3684.09</c:v>
                </c:pt>
                <c:pt idx="71367">
                  <c:v>3684.25</c:v>
                </c:pt>
                <c:pt idx="71368">
                  <c:v>2737.3</c:v>
                </c:pt>
                <c:pt idx="71369">
                  <c:v>3260.05</c:v>
                </c:pt>
                <c:pt idx="71370">
                  <c:v>2590.04</c:v>
                </c:pt>
                <c:pt idx="71371">
                  <c:v>2897.78</c:v>
                </c:pt>
                <c:pt idx="71372">
                  <c:v>3532.07</c:v>
                </c:pt>
                <c:pt idx="71373">
                  <c:v>2568.88</c:v>
                </c:pt>
                <c:pt idx="71374">
                  <c:v>4202.3999999999996</c:v>
                </c:pt>
                <c:pt idx="71375">
                  <c:v>3491.51</c:v>
                </c:pt>
                <c:pt idx="71376">
                  <c:v>4241.8900000000003</c:v>
                </c:pt>
                <c:pt idx="71377">
                  <c:v>4489.3599999999997</c:v>
                </c:pt>
                <c:pt idx="71378">
                  <c:v>3684.72</c:v>
                </c:pt>
                <c:pt idx="71379">
                  <c:v>3929.39</c:v>
                </c:pt>
                <c:pt idx="71380">
                  <c:v>4817.29</c:v>
                </c:pt>
                <c:pt idx="71381">
                  <c:v>4270.08</c:v>
                </c:pt>
                <c:pt idx="71382">
                  <c:v>4568.82</c:v>
                </c:pt>
                <c:pt idx="71383">
                  <c:v>3983.3</c:v>
                </c:pt>
                <c:pt idx="71384">
                  <c:v>3210.8</c:v>
                </c:pt>
                <c:pt idx="71385">
                  <c:v>4602.38</c:v>
                </c:pt>
                <c:pt idx="71386">
                  <c:v>3806.44</c:v>
                </c:pt>
                <c:pt idx="71387">
                  <c:v>3360.94</c:v>
                </c:pt>
                <c:pt idx="71388">
                  <c:v>4190.76</c:v>
                </c:pt>
                <c:pt idx="71389">
                  <c:v>4194.79</c:v>
                </c:pt>
                <c:pt idx="71390">
                  <c:v>4999.16</c:v>
                </c:pt>
                <c:pt idx="71391">
                  <c:v>4204.26</c:v>
                </c:pt>
                <c:pt idx="71392">
                  <c:v>3276.83</c:v>
                </c:pt>
                <c:pt idx="71393">
                  <c:v>3201.31</c:v>
                </c:pt>
                <c:pt idx="71394">
                  <c:v>3695.86</c:v>
                </c:pt>
                <c:pt idx="71395">
                  <c:v>3253.91</c:v>
                </c:pt>
                <c:pt idx="71396">
                  <c:v>3669.73</c:v>
                </c:pt>
                <c:pt idx="71397">
                  <c:v>3247.46</c:v>
                </c:pt>
                <c:pt idx="71398">
                  <c:v>3194.15</c:v>
                </c:pt>
                <c:pt idx="71399">
                  <c:v>2557.7199999999998</c:v>
                </c:pt>
                <c:pt idx="71400">
                  <c:v>3055.98</c:v>
                </c:pt>
                <c:pt idx="71401">
                  <c:v>3618.24</c:v>
                </c:pt>
                <c:pt idx="71402">
                  <c:v>3078.13</c:v>
                </c:pt>
                <c:pt idx="71403">
                  <c:v>4160.76</c:v>
                </c:pt>
                <c:pt idx="71404">
                  <c:v>3171.4</c:v>
                </c:pt>
                <c:pt idx="71405">
                  <c:v>3935.87</c:v>
                </c:pt>
                <c:pt idx="71406">
                  <c:v>3231.4</c:v>
                </c:pt>
                <c:pt idx="71407">
                  <c:v>5107.41</c:v>
                </c:pt>
                <c:pt idx="71408">
                  <c:v>4388.32</c:v>
                </c:pt>
                <c:pt idx="71409">
                  <c:v>4654.72</c:v>
                </c:pt>
                <c:pt idx="71410">
                  <c:v>3386.52</c:v>
                </c:pt>
                <c:pt idx="71411">
                  <c:v>3691.38</c:v>
                </c:pt>
                <c:pt idx="71412">
                  <c:v>3317.63</c:v>
                </c:pt>
                <c:pt idx="71413">
                  <c:v>4729.0200000000004</c:v>
                </c:pt>
                <c:pt idx="71414">
                  <c:v>5039.95</c:v>
                </c:pt>
                <c:pt idx="71415">
                  <c:v>5056.79</c:v>
                </c:pt>
                <c:pt idx="71416">
                  <c:v>4584.32</c:v>
                </c:pt>
                <c:pt idx="71417">
                  <c:v>5068.67</c:v>
                </c:pt>
                <c:pt idx="71418">
                  <c:v>5226.67</c:v>
                </c:pt>
                <c:pt idx="71419">
                  <c:v>4181.41</c:v>
                </c:pt>
                <c:pt idx="71420">
                  <c:v>3055.63</c:v>
                </c:pt>
                <c:pt idx="71421">
                  <c:v>3552.02</c:v>
                </c:pt>
                <c:pt idx="71422">
                  <c:v>4272.68</c:v>
                </c:pt>
                <c:pt idx="71423">
                  <c:v>2963.68</c:v>
                </c:pt>
                <c:pt idx="71424">
                  <c:v>3107.39</c:v>
                </c:pt>
                <c:pt idx="71425">
                  <c:v>3597.64</c:v>
                </c:pt>
                <c:pt idx="71426">
                  <c:v>3384.81</c:v>
                </c:pt>
                <c:pt idx="71427">
                  <c:v>3792.7</c:v>
                </c:pt>
                <c:pt idx="71428">
                  <c:v>4409.16</c:v>
                </c:pt>
                <c:pt idx="71429">
                  <c:v>4801.54</c:v>
                </c:pt>
                <c:pt idx="71430">
                  <c:v>4081.65</c:v>
                </c:pt>
                <c:pt idx="71431">
                  <c:v>3857.06</c:v>
                </c:pt>
                <c:pt idx="71432">
                  <c:v>4390.25</c:v>
                </c:pt>
                <c:pt idx="71433">
                  <c:v>4190.01</c:v>
                </c:pt>
                <c:pt idx="71434">
                  <c:v>5476.28</c:v>
                </c:pt>
                <c:pt idx="71435">
                  <c:v>4724.22</c:v>
                </c:pt>
                <c:pt idx="71436">
                  <c:v>4878.29</c:v>
                </c:pt>
                <c:pt idx="71437">
                  <c:v>4865.26</c:v>
                </c:pt>
                <c:pt idx="71438">
                  <c:v>4306.4799999999996</c:v>
                </c:pt>
                <c:pt idx="71439">
                  <c:v>3977.08</c:v>
                </c:pt>
                <c:pt idx="71440">
                  <c:v>5087.66</c:v>
                </c:pt>
                <c:pt idx="71441">
                  <c:v>4462.05</c:v>
                </c:pt>
                <c:pt idx="71442">
                  <c:v>5370.96</c:v>
                </c:pt>
                <c:pt idx="71443">
                  <c:v>4463.76</c:v>
                </c:pt>
                <c:pt idx="71444">
                  <c:v>4173.45</c:v>
                </c:pt>
                <c:pt idx="71445">
                  <c:v>3514.66</c:v>
                </c:pt>
                <c:pt idx="71446">
                  <c:v>2928.27</c:v>
                </c:pt>
                <c:pt idx="71447">
                  <c:v>3735.83</c:v>
                </c:pt>
                <c:pt idx="71448">
                  <c:v>4208.75</c:v>
                </c:pt>
                <c:pt idx="71449">
                  <c:v>2680.32</c:v>
                </c:pt>
                <c:pt idx="71450">
                  <c:v>2945.16</c:v>
                </c:pt>
                <c:pt idx="71451">
                  <c:v>2884.7</c:v>
                </c:pt>
                <c:pt idx="71452">
                  <c:v>7032.86</c:v>
                </c:pt>
                <c:pt idx="71453">
                  <c:v>6992.02</c:v>
                </c:pt>
                <c:pt idx="71454">
                  <c:v>6480.93</c:v>
                </c:pt>
                <c:pt idx="71455">
                  <c:v>5928.86</c:v>
                </c:pt>
                <c:pt idx="71456">
                  <c:v>6598.1</c:v>
                </c:pt>
                <c:pt idx="71457">
                  <c:v>5932.01</c:v>
                </c:pt>
                <c:pt idx="71458">
                  <c:v>6223.76</c:v>
                </c:pt>
                <c:pt idx="71459">
                  <c:v>5401.64</c:v>
                </c:pt>
                <c:pt idx="71460">
                  <c:v>6174.95</c:v>
                </c:pt>
                <c:pt idx="71461">
                  <c:v>5950.03</c:v>
                </c:pt>
                <c:pt idx="71462">
                  <c:v>5813.04</c:v>
                </c:pt>
                <c:pt idx="71463">
                  <c:v>5459.62</c:v>
                </c:pt>
                <c:pt idx="71464">
                  <c:v>5127.83</c:v>
                </c:pt>
                <c:pt idx="71465">
                  <c:v>5783.17</c:v>
                </c:pt>
                <c:pt idx="71466">
                  <c:v>5276.66</c:v>
                </c:pt>
                <c:pt idx="71467">
                  <c:v>5142.58</c:v>
                </c:pt>
                <c:pt idx="71468">
                  <c:v>5392.56</c:v>
                </c:pt>
                <c:pt idx="71469">
                  <c:v>5290.3</c:v>
                </c:pt>
                <c:pt idx="71470">
                  <c:v>5318.77</c:v>
                </c:pt>
                <c:pt idx="71471">
                  <c:v>5004.8</c:v>
                </c:pt>
                <c:pt idx="71472">
                  <c:v>5556.5</c:v>
                </c:pt>
                <c:pt idx="71473">
                  <c:v>5995.7</c:v>
                </c:pt>
                <c:pt idx="71474">
                  <c:v>5801.29</c:v>
                </c:pt>
                <c:pt idx="71475">
                  <c:v>5632.21</c:v>
                </c:pt>
                <c:pt idx="71476">
                  <c:v>4923.43</c:v>
                </c:pt>
                <c:pt idx="71477">
                  <c:v>4669.45</c:v>
                </c:pt>
                <c:pt idx="71478">
                  <c:v>5154.99</c:v>
                </c:pt>
                <c:pt idx="71479">
                  <c:v>4626.13</c:v>
                </c:pt>
                <c:pt idx="71480">
                  <c:v>4722.59</c:v>
                </c:pt>
                <c:pt idx="71481">
                  <c:v>5369.08</c:v>
                </c:pt>
                <c:pt idx="71482">
                  <c:v>5524.44</c:v>
                </c:pt>
                <c:pt idx="71483">
                  <c:v>4764.3</c:v>
                </c:pt>
                <c:pt idx="71484">
                  <c:v>4890.9399999999996</c:v>
                </c:pt>
                <c:pt idx="71485">
                  <c:v>4533.22</c:v>
                </c:pt>
                <c:pt idx="71486">
                  <c:v>4789.82</c:v>
                </c:pt>
                <c:pt idx="71487">
                  <c:v>5804.9</c:v>
                </c:pt>
                <c:pt idx="71488">
                  <c:v>5181.16</c:v>
                </c:pt>
                <c:pt idx="71489">
                  <c:v>5090.26</c:v>
                </c:pt>
                <c:pt idx="71490">
                  <c:v>4813.4799999999996</c:v>
                </c:pt>
                <c:pt idx="71491">
                  <c:v>5400.14</c:v>
                </c:pt>
                <c:pt idx="71492">
                  <c:v>5886.88</c:v>
                </c:pt>
                <c:pt idx="71493">
                  <c:v>5338.39</c:v>
                </c:pt>
                <c:pt idx="71494">
                  <c:v>6392.68</c:v>
                </c:pt>
                <c:pt idx="71495">
                  <c:v>4782.1899999999996</c:v>
                </c:pt>
                <c:pt idx="71496">
                  <c:v>6297.47</c:v>
                </c:pt>
                <c:pt idx="71497">
                  <c:v>7426.22</c:v>
                </c:pt>
                <c:pt idx="71498">
                  <c:v>8880.83</c:v>
                </c:pt>
                <c:pt idx="71499">
                  <c:v>4088.76</c:v>
                </c:pt>
                <c:pt idx="71500">
                  <c:v>4682.22</c:v>
                </c:pt>
                <c:pt idx="71501">
                  <c:v>4721.41</c:v>
                </c:pt>
                <c:pt idx="71502">
                  <c:v>4681.1000000000004</c:v>
                </c:pt>
                <c:pt idx="71503">
                  <c:v>4721.46</c:v>
                </c:pt>
                <c:pt idx="71504">
                  <c:v>4931.54</c:v>
                </c:pt>
                <c:pt idx="71505">
                  <c:v>5079.1099999999997</c:v>
                </c:pt>
                <c:pt idx="71506">
                  <c:v>5225.1099999999997</c:v>
                </c:pt>
                <c:pt idx="71507">
                  <c:v>5563.68</c:v>
                </c:pt>
                <c:pt idx="71508">
                  <c:v>5237.38</c:v>
                </c:pt>
                <c:pt idx="71509">
                  <c:v>4861.96</c:v>
                </c:pt>
                <c:pt idx="71510">
                  <c:v>4801.08</c:v>
                </c:pt>
                <c:pt idx="71511">
                  <c:v>4487.76</c:v>
                </c:pt>
                <c:pt idx="71512">
                  <c:v>5008.6000000000004</c:v>
                </c:pt>
                <c:pt idx="71513">
                  <c:v>5046.21</c:v>
                </c:pt>
                <c:pt idx="71514">
                  <c:v>4751.17</c:v>
                </c:pt>
                <c:pt idx="71515">
                  <c:v>4342.88</c:v>
                </c:pt>
                <c:pt idx="71516">
                  <c:v>4599.8599999999997</c:v>
                </c:pt>
                <c:pt idx="71517">
                  <c:v>4843.21</c:v>
                </c:pt>
                <c:pt idx="71518">
                  <c:v>3875.55</c:v>
                </c:pt>
                <c:pt idx="71519">
                  <c:v>3965.27</c:v>
                </c:pt>
                <c:pt idx="71520">
                  <c:v>4047.76</c:v>
                </c:pt>
                <c:pt idx="71521">
                  <c:v>4387.8900000000003</c:v>
                </c:pt>
                <c:pt idx="71522">
                  <c:v>4479.43</c:v>
                </c:pt>
                <c:pt idx="71523">
                  <c:v>4121.8999999999996</c:v>
                </c:pt>
                <c:pt idx="71524">
                  <c:v>4396.43</c:v>
                </c:pt>
                <c:pt idx="71525">
                  <c:v>4364.1899999999996</c:v>
                </c:pt>
                <c:pt idx="71526">
                  <c:v>4204.6899999999996</c:v>
                </c:pt>
                <c:pt idx="71527">
                  <c:v>3677.32</c:v>
                </c:pt>
                <c:pt idx="71528">
                  <c:v>4051.27</c:v>
                </c:pt>
                <c:pt idx="71529">
                  <c:v>4736.79</c:v>
                </c:pt>
                <c:pt idx="71530">
                  <c:v>4404.18</c:v>
                </c:pt>
                <c:pt idx="71531">
                  <c:v>3999.67</c:v>
                </c:pt>
                <c:pt idx="71532">
                  <c:v>4160.1099999999997</c:v>
                </c:pt>
                <c:pt idx="71533">
                  <c:v>4195.9799999999996</c:v>
                </c:pt>
                <c:pt idx="71534">
                  <c:v>4190.93</c:v>
                </c:pt>
                <c:pt idx="71535">
                  <c:v>3735.87</c:v>
                </c:pt>
                <c:pt idx="71536">
                  <c:v>4313.88</c:v>
                </c:pt>
                <c:pt idx="71537">
                  <c:v>4082.95</c:v>
                </c:pt>
                <c:pt idx="71538">
                  <c:v>4320.75</c:v>
                </c:pt>
                <c:pt idx="71539">
                  <c:v>4147.21</c:v>
                </c:pt>
                <c:pt idx="71540">
                  <c:v>4185.3999999999996</c:v>
                </c:pt>
                <c:pt idx="71541">
                  <c:v>4579.46</c:v>
                </c:pt>
                <c:pt idx="71542">
                  <c:v>4645.82</c:v>
                </c:pt>
                <c:pt idx="71543">
                  <c:v>4315.83</c:v>
                </c:pt>
                <c:pt idx="71544">
                  <c:v>4400.3900000000003</c:v>
                </c:pt>
                <c:pt idx="71545">
                  <c:v>4198.55</c:v>
                </c:pt>
                <c:pt idx="71546">
                  <c:v>5223.08</c:v>
                </c:pt>
                <c:pt idx="71547">
                  <c:v>4821.97</c:v>
                </c:pt>
                <c:pt idx="71548">
                  <c:v>4355.46</c:v>
                </c:pt>
                <c:pt idx="71549">
                  <c:v>5548.38</c:v>
                </c:pt>
                <c:pt idx="71550">
                  <c:v>7249.09</c:v>
                </c:pt>
                <c:pt idx="71551">
                  <c:v>3620.92</c:v>
                </c:pt>
                <c:pt idx="71552">
                  <c:v>4051.67</c:v>
                </c:pt>
                <c:pt idx="71553">
                  <c:v>3350.17</c:v>
                </c:pt>
                <c:pt idx="71554">
                  <c:v>3398.71</c:v>
                </c:pt>
                <c:pt idx="71555">
                  <c:v>3715.91</c:v>
                </c:pt>
                <c:pt idx="71556">
                  <c:v>3366.09</c:v>
                </c:pt>
                <c:pt idx="71557">
                  <c:v>4145.3599999999997</c:v>
                </c:pt>
                <c:pt idx="71558">
                  <c:v>4613.97</c:v>
                </c:pt>
                <c:pt idx="71559">
                  <c:v>3955.05</c:v>
                </c:pt>
                <c:pt idx="71560">
                  <c:v>4381.5600000000004</c:v>
                </c:pt>
                <c:pt idx="71561">
                  <c:v>4816.05</c:v>
                </c:pt>
                <c:pt idx="71562">
                  <c:v>4433.96</c:v>
                </c:pt>
                <c:pt idx="71563">
                  <c:v>4054.58</c:v>
                </c:pt>
                <c:pt idx="71564">
                  <c:v>4463.13</c:v>
                </c:pt>
                <c:pt idx="71565">
                  <c:v>4773.95</c:v>
                </c:pt>
                <c:pt idx="71566">
                  <c:v>4079.32</c:v>
                </c:pt>
                <c:pt idx="71567">
                  <c:v>3795.36</c:v>
                </c:pt>
                <c:pt idx="71568">
                  <c:v>3968.42</c:v>
                </c:pt>
                <c:pt idx="71569">
                  <c:v>3859.5</c:v>
                </c:pt>
                <c:pt idx="71570">
                  <c:v>3876.69</c:v>
                </c:pt>
                <c:pt idx="71571">
                  <c:v>3554.75</c:v>
                </c:pt>
                <c:pt idx="71572">
                  <c:v>3704.67</c:v>
                </c:pt>
                <c:pt idx="71573">
                  <c:v>3509.97</c:v>
                </c:pt>
                <c:pt idx="71574">
                  <c:v>3737.21</c:v>
                </c:pt>
                <c:pt idx="71575">
                  <c:v>3521.82</c:v>
                </c:pt>
                <c:pt idx="71576">
                  <c:v>3392.2</c:v>
                </c:pt>
                <c:pt idx="71577">
                  <c:v>3082.63</c:v>
                </c:pt>
                <c:pt idx="71578">
                  <c:v>3404.05</c:v>
                </c:pt>
                <c:pt idx="71579">
                  <c:v>3255.73</c:v>
                </c:pt>
                <c:pt idx="71580">
                  <c:v>3473.47</c:v>
                </c:pt>
                <c:pt idx="71581">
                  <c:v>3825.13</c:v>
                </c:pt>
                <c:pt idx="71582">
                  <c:v>3492.89</c:v>
                </c:pt>
                <c:pt idx="71583">
                  <c:v>3457.53</c:v>
                </c:pt>
                <c:pt idx="71584">
                  <c:v>3458.26</c:v>
                </c:pt>
                <c:pt idx="71585">
                  <c:v>3963.97</c:v>
                </c:pt>
                <c:pt idx="71586">
                  <c:v>3944.23</c:v>
                </c:pt>
                <c:pt idx="71587">
                  <c:v>3762.99</c:v>
                </c:pt>
                <c:pt idx="71588">
                  <c:v>3643.35</c:v>
                </c:pt>
                <c:pt idx="71589">
                  <c:v>3858.42</c:v>
                </c:pt>
                <c:pt idx="71590">
                  <c:v>3824.66</c:v>
                </c:pt>
                <c:pt idx="71591">
                  <c:v>4371.83</c:v>
                </c:pt>
                <c:pt idx="71592">
                  <c:v>3655.42</c:v>
                </c:pt>
                <c:pt idx="71593">
                  <c:v>4092.21</c:v>
                </c:pt>
                <c:pt idx="71594">
                  <c:v>3725.13</c:v>
                </c:pt>
                <c:pt idx="71595">
                  <c:v>8981.7800000000007</c:v>
                </c:pt>
                <c:pt idx="71596">
                  <c:v>7999.79</c:v>
                </c:pt>
                <c:pt idx="71597">
                  <c:v>9490.4</c:v>
                </c:pt>
                <c:pt idx="71598">
                  <c:v>8240.26</c:v>
                </c:pt>
                <c:pt idx="71599">
                  <c:v>7837.11</c:v>
                </c:pt>
                <c:pt idx="71600">
                  <c:v>7281.11</c:v>
                </c:pt>
                <c:pt idx="71601">
                  <c:v>7579.61</c:v>
                </c:pt>
                <c:pt idx="71602">
                  <c:v>5614.19</c:v>
                </c:pt>
                <c:pt idx="71603">
                  <c:v>5914.34</c:v>
                </c:pt>
                <c:pt idx="71604">
                  <c:v>4622.8999999999996</c:v>
                </c:pt>
                <c:pt idx="71605">
                  <c:v>6207.59</c:v>
                </c:pt>
                <c:pt idx="71606">
                  <c:v>6020.99</c:v>
                </c:pt>
                <c:pt idx="71607">
                  <c:v>4244.67</c:v>
                </c:pt>
                <c:pt idx="71608">
                  <c:v>5752.84</c:v>
                </c:pt>
                <c:pt idx="71609">
                  <c:v>4048.63</c:v>
                </c:pt>
                <c:pt idx="71610">
                  <c:v>5258.69</c:v>
                </c:pt>
                <c:pt idx="71611">
                  <c:v>6563.61</c:v>
                </c:pt>
                <c:pt idx="71612">
                  <c:v>6616.05</c:v>
                </c:pt>
                <c:pt idx="71613">
                  <c:v>5935.17</c:v>
                </c:pt>
                <c:pt idx="71614">
                  <c:v>5561.32</c:v>
                </c:pt>
                <c:pt idx="71615">
                  <c:v>6549.55</c:v>
                </c:pt>
                <c:pt idx="71616">
                  <c:v>5779.71</c:v>
                </c:pt>
                <c:pt idx="71617">
                  <c:v>5564.13</c:v>
                </c:pt>
                <c:pt idx="71618">
                  <c:v>6458.1</c:v>
                </c:pt>
                <c:pt idx="71619">
                  <c:v>5680.9</c:v>
                </c:pt>
                <c:pt idx="71620">
                  <c:v>7618.25</c:v>
                </c:pt>
                <c:pt idx="71621">
                  <c:v>6075.48</c:v>
                </c:pt>
                <c:pt idx="71622">
                  <c:v>6134.81</c:v>
                </c:pt>
                <c:pt idx="71623">
                  <c:v>5639.18</c:v>
                </c:pt>
                <c:pt idx="71624">
                  <c:v>9485.7900000000009</c:v>
                </c:pt>
                <c:pt idx="71625">
                  <c:v>6410.01</c:v>
                </c:pt>
                <c:pt idx="71626">
                  <c:v>6439.58</c:v>
                </c:pt>
                <c:pt idx="71627">
                  <c:v>6173.33</c:v>
                </c:pt>
                <c:pt idx="71628">
                  <c:v>6796.51</c:v>
                </c:pt>
                <c:pt idx="71629">
                  <c:v>5719.64</c:v>
                </c:pt>
                <c:pt idx="71630">
                  <c:v>10063.34</c:v>
                </c:pt>
                <c:pt idx="71631">
                  <c:v>6467</c:v>
                </c:pt>
                <c:pt idx="71632">
                  <c:v>6722.08</c:v>
                </c:pt>
                <c:pt idx="71633">
                  <c:v>7494.88</c:v>
                </c:pt>
                <c:pt idx="71634">
                  <c:v>9257.89</c:v>
                </c:pt>
                <c:pt idx="71635">
                  <c:v>7448</c:v>
                </c:pt>
                <c:pt idx="71636">
                  <c:v>8076.75</c:v>
                </c:pt>
                <c:pt idx="71637">
                  <c:v>15758.22</c:v>
                </c:pt>
                <c:pt idx="71638">
                  <c:v>8689.23</c:v>
                </c:pt>
                <c:pt idx="71639">
                  <c:v>10482.219999999999</c:v>
                </c:pt>
                <c:pt idx="71640">
                  <c:v>14298.66</c:v>
                </c:pt>
                <c:pt idx="71641">
                  <c:v>17164.73</c:v>
                </c:pt>
                <c:pt idx="71642">
                  <c:v>7439.68</c:v>
                </c:pt>
                <c:pt idx="71643">
                  <c:v>5681.81</c:v>
                </c:pt>
                <c:pt idx="71644">
                  <c:v>7129.16</c:v>
                </c:pt>
                <c:pt idx="71645">
                  <c:v>6593.01</c:v>
                </c:pt>
                <c:pt idx="71646">
                  <c:v>5704.38</c:v>
                </c:pt>
                <c:pt idx="71647">
                  <c:v>8435.86</c:v>
                </c:pt>
                <c:pt idx="71648">
                  <c:v>7463.02</c:v>
                </c:pt>
                <c:pt idx="71649">
                  <c:v>8333.32</c:v>
                </c:pt>
                <c:pt idx="71650">
                  <c:v>8420.34</c:v>
                </c:pt>
                <c:pt idx="71651">
                  <c:v>7974.82</c:v>
                </c:pt>
                <c:pt idx="71652">
                  <c:v>7194.32</c:v>
                </c:pt>
                <c:pt idx="71653">
                  <c:v>7548.13</c:v>
                </c:pt>
                <c:pt idx="71654">
                  <c:v>6524.37</c:v>
                </c:pt>
                <c:pt idx="71655">
                  <c:v>5212.9399999999996</c:v>
                </c:pt>
                <c:pt idx="71656">
                  <c:v>6453.06</c:v>
                </c:pt>
                <c:pt idx="71657">
                  <c:v>7371.58</c:v>
                </c:pt>
                <c:pt idx="71658">
                  <c:v>6217.16</c:v>
                </c:pt>
                <c:pt idx="71659">
                  <c:v>4891.57</c:v>
                </c:pt>
                <c:pt idx="71660">
                  <c:v>5722.73</c:v>
                </c:pt>
                <c:pt idx="71661">
                  <c:v>3940.26</c:v>
                </c:pt>
                <c:pt idx="71662">
                  <c:v>4538.0200000000004</c:v>
                </c:pt>
                <c:pt idx="71663">
                  <c:v>5492.48</c:v>
                </c:pt>
                <c:pt idx="71664">
                  <c:v>4962.34</c:v>
                </c:pt>
                <c:pt idx="71665">
                  <c:v>4235.74</c:v>
                </c:pt>
                <c:pt idx="71666">
                  <c:v>4476.41</c:v>
                </c:pt>
                <c:pt idx="71667">
                  <c:v>5381.85</c:v>
                </c:pt>
                <c:pt idx="71668">
                  <c:v>6428.18</c:v>
                </c:pt>
                <c:pt idx="71669">
                  <c:v>5504.06</c:v>
                </c:pt>
                <c:pt idx="71670">
                  <c:v>6041.53</c:v>
                </c:pt>
                <c:pt idx="71671">
                  <c:v>7017.13</c:v>
                </c:pt>
                <c:pt idx="71672">
                  <c:v>6633.76</c:v>
                </c:pt>
                <c:pt idx="71673">
                  <c:v>6312.87</c:v>
                </c:pt>
                <c:pt idx="71674">
                  <c:v>5678.11</c:v>
                </c:pt>
                <c:pt idx="71675">
                  <c:v>6727.58</c:v>
                </c:pt>
                <c:pt idx="71676">
                  <c:v>9545.4</c:v>
                </c:pt>
                <c:pt idx="71677">
                  <c:v>7709.85</c:v>
                </c:pt>
                <c:pt idx="71678">
                  <c:v>7291.58</c:v>
                </c:pt>
                <c:pt idx="71679">
                  <c:v>7720.14</c:v>
                </c:pt>
                <c:pt idx="71680">
                  <c:v>6784.07</c:v>
                </c:pt>
                <c:pt idx="71681">
                  <c:v>8162.48</c:v>
                </c:pt>
                <c:pt idx="71682">
                  <c:v>7501.9</c:v>
                </c:pt>
                <c:pt idx="71683">
                  <c:v>7785.88</c:v>
                </c:pt>
                <c:pt idx="71684">
                  <c:v>7269.06</c:v>
                </c:pt>
                <c:pt idx="71685">
                  <c:v>5938.81</c:v>
                </c:pt>
                <c:pt idx="71686">
                  <c:v>6634.02</c:v>
                </c:pt>
                <c:pt idx="71687">
                  <c:v>7089.52</c:v>
                </c:pt>
                <c:pt idx="71688">
                  <c:v>5937.62</c:v>
                </c:pt>
                <c:pt idx="71689">
                  <c:v>14893.61</c:v>
                </c:pt>
                <c:pt idx="71690">
                  <c:v>8154.61</c:v>
                </c:pt>
                <c:pt idx="71691">
                  <c:v>9107.8799999999992</c:v>
                </c:pt>
                <c:pt idx="71692">
                  <c:v>10538.3</c:v>
                </c:pt>
                <c:pt idx="71693">
                  <c:v>13464.67</c:v>
                </c:pt>
                <c:pt idx="71694">
                  <c:v>6287</c:v>
                </c:pt>
                <c:pt idx="71695">
                  <c:v>6566.49</c:v>
                </c:pt>
                <c:pt idx="71696">
                  <c:v>5921.04</c:v>
                </c:pt>
                <c:pt idx="71697">
                  <c:v>6812.85</c:v>
                </c:pt>
                <c:pt idx="71698">
                  <c:v>6190.08</c:v>
                </c:pt>
                <c:pt idx="71699">
                  <c:v>7327.5</c:v>
                </c:pt>
                <c:pt idx="71700">
                  <c:v>8095.09</c:v>
                </c:pt>
                <c:pt idx="71701">
                  <c:v>9861.5400000000009</c:v>
                </c:pt>
                <c:pt idx="71702">
                  <c:v>9459.27</c:v>
                </c:pt>
                <c:pt idx="71703">
                  <c:v>9812.77</c:v>
                </c:pt>
                <c:pt idx="71704">
                  <c:v>8744.0400000000009</c:v>
                </c:pt>
                <c:pt idx="71705">
                  <c:v>7393.7</c:v>
                </c:pt>
                <c:pt idx="71706">
                  <c:v>6504.93</c:v>
                </c:pt>
                <c:pt idx="71707">
                  <c:v>6087.92</c:v>
                </c:pt>
                <c:pt idx="71708">
                  <c:v>7154.08</c:v>
                </c:pt>
                <c:pt idx="71709">
                  <c:v>4835.8999999999996</c:v>
                </c:pt>
                <c:pt idx="71710">
                  <c:v>5701.13</c:v>
                </c:pt>
                <c:pt idx="71711">
                  <c:v>5232.84</c:v>
                </c:pt>
                <c:pt idx="71712">
                  <c:v>6289.8</c:v>
                </c:pt>
                <c:pt idx="71713">
                  <c:v>5583.33</c:v>
                </c:pt>
                <c:pt idx="71714">
                  <c:v>5516.86</c:v>
                </c:pt>
                <c:pt idx="71715">
                  <c:v>4499.78</c:v>
                </c:pt>
                <c:pt idx="71716">
                  <c:v>3907.15</c:v>
                </c:pt>
                <c:pt idx="71717">
                  <c:v>7171.97</c:v>
                </c:pt>
                <c:pt idx="71718">
                  <c:v>6142.46</c:v>
                </c:pt>
                <c:pt idx="71719">
                  <c:v>4946.59</c:v>
                </c:pt>
                <c:pt idx="71720">
                  <c:v>5289.1</c:v>
                </c:pt>
                <c:pt idx="71721">
                  <c:v>6408.01</c:v>
                </c:pt>
                <c:pt idx="71722">
                  <c:v>6323.25</c:v>
                </c:pt>
                <c:pt idx="71723">
                  <c:v>8337.7999999999993</c:v>
                </c:pt>
                <c:pt idx="71724">
                  <c:v>6251.89</c:v>
                </c:pt>
                <c:pt idx="71725">
                  <c:v>7851.28</c:v>
                </c:pt>
                <c:pt idx="71726">
                  <c:v>7239.8</c:v>
                </c:pt>
                <c:pt idx="71727">
                  <c:v>7554.25</c:v>
                </c:pt>
                <c:pt idx="71728">
                  <c:v>10668.86</c:v>
                </c:pt>
                <c:pt idx="71729">
                  <c:v>8715.64</c:v>
                </c:pt>
                <c:pt idx="71730">
                  <c:v>6756.02</c:v>
                </c:pt>
                <c:pt idx="71731">
                  <c:v>8738.5400000000009</c:v>
                </c:pt>
                <c:pt idx="71732">
                  <c:v>6595.45</c:v>
                </c:pt>
                <c:pt idx="71733">
                  <c:v>7158.37</c:v>
                </c:pt>
                <c:pt idx="71734">
                  <c:v>9986.34</c:v>
                </c:pt>
                <c:pt idx="71735">
                  <c:v>7689.53</c:v>
                </c:pt>
                <c:pt idx="71736">
                  <c:v>6975.12</c:v>
                </c:pt>
                <c:pt idx="71737">
                  <c:v>6734.84</c:v>
                </c:pt>
                <c:pt idx="71738">
                  <c:v>15034.2</c:v>
                </c:pt>
                <c:pt idx="71739">
                  <c:v>15449.36</c:v>
                </c:pt>
                <c:pt idx="71740">
                  <c:v>14093.56</c:v>
                </c:pt>
                <c:pt idx="71741">
                  <c:v>12586.47</c:v>
                </c:pt>
                <c:pt idx="71742">
                  <c:v>11832.18</c:v>
                </c:pt>
                <c:pt idx="71743">
                  <c:v>11122.04</c:v>
                </c:pt>
                <c:pt idx="71744">
                  <c:v>10842.9</c:v>
                </c:pt>
                <c:pt idx="71745">
                  <c:v>9137.6299999999992</c:v>
                </c:pt>
                <c:pt idx="71746">
                  <c:v>11573.51</c:v>
                </c:pt>
                <c:pt idx="71747">
                  <c:v>11783.63</c:v>
                </c:pt>
                <c:pt idx="71748">
                  <c:v>10391.9</c:v>
                </c:pt>
                <c:pt idx="71749">
                  <c:v>10961.69</c:v>
                </c:pt>
                <c:pt idx="71750">
                  <c:v>9142.7000000000007</c:v>
                </c:pt>
                <c:pt idx="71751">
                  <c:v>11626.83</c:v>
                </c:pt>
                <c:pt idx="71752">
                  <c:v>12462.11</c:v>
                </c:pt>
                <c:pt idx="71753">
                  <c:v>11416.88</c:v>
                </c:pt>
                <c:pt idx="71754">
                  <c:v>13600.62</c:v>
                </c:pt>
                <c:pt idx="71755">
                  <c:v>15139.38</c:v>
                </c:pt>
                <c:pt idx="71756">
                  <c:v>16016.05</c:v>
                </c:pt>
                <c:pt idx="71757">
                  <c:v>16410.59</c:v>
                </c:pt>
                <c:pt idx="71758">
                  <c:v>17930.03</c:v>
                </c:pt>
                <c:pt idx="71759">
                  <c:v>14482.78</c:v>
                </c:pt>
                <c:pt idx="71760">
                  <c:v>11630.85</c:v>
                </c:pt>
                <c:pt idx="71761">
                  <c:v>11239.8</c:v>
                </c:pt>
                <c:pt idx="71762">
                  <c:v>12048.9</c:v>
                </c:pt>
                <c:pt idx="71763">
                  <c:v>12098.55</c:v>
                </c:pt>
                <c:pt idx="71764">
                  <c:v>14885.22</c:v>
                </c:pt>
                <c:pt idx="71765">
                  <c:v>13627.93</c:v>
                </c:pt>
                <c:pt idx="71766">
                  <c:v>15736.5</c:v>
                </c:pt>
                <c:pt idx="71767">
                  <c:v>16929.96</c:v>
                </c:pt>
                <c:pt idx="71768">
                  <c:v>12966.1</c:v>
                </c:pt>
                <c:pt idx="71769">
                  <c:v>9937.92</c:v>
                </c:pt>
                <c:pt idx="71770">
                  <c:v>10426.030000000001</c:v>
                </c:pt>
                <c:pt idx="71771">
                  <c:v>11272.17</c:v>
                </c:pt>
                <c:pt idx="71772">
                  <c:v>11802.4</c:v>
                </c:pt>
                <c:pt idx="71773">
                  <c:v>14787.04</c:v>
                </c:pt>
                <c:pt idx="71774">
                  <c:v>12613.55</c:v>
                </c:pt>
                <c:pt idx="71775">
                  <c:v>16146.59</c:v>
                </c:pt>
                <c:pt idx="71776">
                  <c:v>17518.009999999998</c:v>
                </c:pt>
                <c:pt idx="71777">
                  <c:v>19694.55</c:v>
                </c:pt>
                <c:pt idx="71778">
                  <c:v>19908.12</c:v>
                </c:pt>
                <c:pt idx="71779">
                  <c:v>18778.37</c:v>
                </c:pt>
                <c:pt idx="71780">
                  <c:v>28848.83</c:v>
                </c:pt>
                <c:pt idx="71781">
                  <c:v>19046.95</c:v>
                </c:pt>
                <c:pt idx="71782">
                  <c:v>20576.95</c:v>
                </c:pt>
                <c:pt idx="71783">
                  <c:v>27652.65</c:v>
                </c:pt>
                <c:pt idx="71784">
                  <c:v>44445.22</c:v>
                </c:pt>
                <c:pt idx="71785">
                  <c:v>11045.57</c:v>
                </c:pt>
                <c:pt idx="71786">
                  <c:v>11654.04</c:v>
                </c:pt>
                <c:pt idx="71787">
                  <c:v>13819.2</c:v>
                </c:pt>
                <c:pt idx="71788">
                  <c:v>10497.51</c:v>
                </c:pt>
                <c:pt idx="71789">
                  <c:v>9963.69</c:v>
                </c:pt>
                <c:pt idx="71790">
                  <c:v>16212.84</c:v>
                </c:pt>
                <c:pt idx="71791">
                  <c:v>14301.9</c:v>
                </c:pt>
                <c:pt idx="71792">
                  <c:v>14525.87</c:v>
                </c:pt>
                <c:pt idx="71793">
                  <c:v>14662.67</c:v>
                </c:pt>
                <c:pt idx="71794">
                  <c:v>13265.96</c:v>
                </c:pt>
                <c:pt idx="71795">
                  <c:v>12848.5</c:v>
                </c:pt>
                <c:pt idx="71796">
                  <c:v>12783.64</c:v>
                </c:pt>
                <c:pt idx="71797">
                  <c:v>10997.89</c:v>
                </c:pt>
                <c:pt idx="71798">
                  <c:v>12272.15</c:v>
                </c:pt>
                <c:pt idx="71799">
                  <c:v>13400.96</c:v>
                </c:pt>
                <c:pt idx="71800">
                  <c:v>12652.98</c:v>
                </c:pt>
                <c:pt idx="71801">
                  <c:v>13102.65</c:v>
                </c:pt>
                <c:pt idx="71802">
                  <c:v>14385.93</c:v>
                </c:pt>
                <c:pt idx="71803">
                  <c:v>12611.01</c:v>
                </c:pt>
                <c:pt idx="71804">
                  <c:v>12149.47</c:v>
                </c:pt>
                <c:pt idx="71805">
                  <c:v>10740.68</c:v>
                </c:pt>
                <c:pt idx="71806">
                  <c:v>13072.26</c:v>
                </c:pt>
                <c:pt idx="71807">
                  <c:v>14170.23</c:v>
                </c:pt>
                <c:pt idx="71808">
                  <c:v>13686.2</c:v>
                </c:pt>
                <c:pt idx="71809">
                  <c:v>17459.88</c:v>
                </c:pt>
                <c:pt idx="71810">
                  <c:v>15971.35</c:v>
                </c:pt>
                <c:pt idx="71811">
                  <c:v>14573.87</c:v>
                </c:pt>
                <c:pt idx="71812">
                  <c:v>13259.71</c:v>
                </c:pt>
                <c:pt idx="71813">
                  <c:v>12446.97</c:v>
                </c:pt>
                <c:pt idx="71814">
                  <c:v>12613.33</c:v>
                </c:pt>
                <c:pt idx="71815">
                  <c:v>11971.66</c:v>
                </c:pt>
                <c:pt idx="71816">
                  <c:v>13770.66</c:v>
                </c:pt>
                <c:pt idx="71817">
                  <c:v>13533.91</c:v>
                </c:pt>
                <c:pt idx="71818">
                  <c:v>14916.42</c:v>
                </c:pt>
                <c:pt idx="71819">
                  <c:v>16886.53</c:v>
                </c:pt>
                <c:pt idx="71820">
                  <c:v>10692.24</c:v>
                </c:pt>
                <c:pt idx="71821">
                  <c:v>9837.25</c:v>
                </c:pt>
                <c:pt idx="71822">
                  <c:v>13730.96</c:v>
                </c:pt>
                <c:pt idx="71823">
                  <c:v>10691.71</c:v>
                </c:pt>
                <c:pt idx="71824">
                  <c:v>11055.3</c:v>
                </c:pt>
                <c:pt idx="71825">
                  <c:v>12662.22</c:v>
                </c:pt>
                <c:pt idx="71826">
                  <c:v>14379.57</c:v>
                </c:pt>
                <c:pt idx="71827">
                  <c:v>15809.48</c:v>
                </c:pt>
                <c:pt idx="71828">
                  <c:v>19932.2</c:v>
                </c:pt>
                <c:pt idx="71829">
                  <c:v>20137.63</c:v>
                </c:pt>
                <c:pt idx="71830">
                  <c:v>15884.31</c:v>
                </c:pt>
                <c:pt idx="71831">
                  <c:v>15602.34</c:v>
                </c:pt>
                <c:pt idx="71832">
                  <c:v>23194.69</c:v>
                </c:pt>
                <c:pt idx="71833">
                  <c:v>22225.37</c:v>
                </c:pt>
                <c:pt idx="71834">
                  <c:v>24325.27</c:v>
                </c:pt>
                <c:pt idx="71835">
                  <c:v>24582.5</c:v>
                </c:pt>
                <c:pt idx="71836">
                  <c:v>42152.160000000003</c:v>
                </c:pt>
                <c:pt idx="71837">
                  <c:v>16340.98</c:v>
                </c:pt>
                <c:pt idx="71838">
                  <c:v>9940.77</c:v>
                </c:pt>
                <c:pt idx="71839">
                  <c:v>9653.32</c:v>
                </c:pt>
                <c:pt idx="71840">
                  <c:v>9801.7099999999991</c:v>
                </c:pt>
                <c:pt idx="71841">
                  <c:v>10716.16</c:v>
                </c:pt>
                <c:pt idx="71842">
                  <c:v>13337.82</c:v>
                </c:pt>
                <c:pt idx="71843">
                  <c:v>19109.2</c:v>
                </c:pt>
                <c:pt idx="71844">
                  <c:v>19958.43</c:v>
                </c:pt>
                <c:pt idx="71845">
                  <c:v>13556.66</c:v>
                </c:pt>
                <c:pt idx="71846">
                  <c:v>15028.75</c:v>
                </c:pt>
                <c:pt idx="71847">
                  <c:v>15675.16</c:v>
                </c:pt>
                <c:pt idx="71848">
                  <c:v>12944.75</c:v>
                </c:pt>
                <c:pt idx="71849">
                  <c:v>12352.77</c:v>
                </c:pt>
                <c:pt idx="71850">
                  <c:v>14697.98</c:v>
                </c:pt>
                <c:pt idx="71851">
                  <c:v>14820.23</c:v>
                </c:pt>
                <c:pt idx="71852">
                  <c:v>11248.53</c:v>
                </c:pt>
                <c:pt idx="71853">
                  <c:v>11052.39</c:v>
                </c:pt>
                <c:pt idx="71854">
                  <c:v>12971.83</c:v>
                </c:pt>
                <c:pt idx="71855">
                  <c:v>13056.17</c:v>
                </c:pt>
                <c:pt idx="71856">
                  <c:v>13204.7</c:v>
                </c:pt>
                <c:pt idx="71857">
                  <c:v>13203.13</c:v>
                </c:pt>
                <c:pt idx="71858">
                  <c:v>14109.43</c:v>
                </c:pt>
                <c:pt idx="71859">
                  <c:v>13105.93</c:v>
                </c:pt>
                <c:pt idx="71860">
                  <c:v>14001.1</c:v>
                </c:pt>
                <c:pt idx="71861">
                  <c:v>14858.97</c:v>
                </c:pt>
                <c:pt idx="71862">
                  <c:v>17747.87</c:v>
                </c:pt>
                <c:pt idx="71863">
                  <c:v>14021.74</c:v>
                </c:pt>
                <c:pt idx="71864">
                  <c:v>14327.03</c:v>
                </c:pt>
                <c:pt idx="71865">
                  <c:v>13854.48</c:v>
                </c:pt>
                <c:pt idx="71866">
                  <c:v>13469.08</c:v>
                </c:pt>
                <c:pt idx="71867">
                  <c:v>13134.52</c:v>
                </c:pt>
                <c:pt idx="71868">
                  <c:v>15311.77</c:v>
                </c:pt>
                <c:pt idx="71869">
                  <c:v>15045.77</c:v>
                </c:pt>
                <c:pt idx="71870">
                  <c:v>15530.35</c:v>
                </c:pt>
                <c:pt idx="71871">
                  <c:v>18966.849999999999</c:v>
                </c:pt>
                <c:pt idx="71872">
                  <c:v>16741.55</c:v>
                </c:pt>
                <c:pt idx="71873">
                  <c:v>11310.01</c:v>
                </c:pt>
                <c:pt idx="71874">
                  <c:v>15046.67</c:v>
                </c:pt>
                <c:pt idx="71875">
                  <c:v>11818.35</c:v>
                </c:pt>
                <c:pt idx="71876">
                  <c:v>13179.29</c:v>
                </c:pt>
                <c:pt idx="71877">
                  <c:v>14706.34</c:v>
                </c:pt>
                <c:pt idx="71878">
                  <c:v>18047.52</c:v>
                </c:pt>
                <c:pt idx="71879">
                  <c:v>13181.97</c:v>
                </c:pt>
                <c:pt idx="71880">
                  <c:v>16141.86</c:v>
                </c:pt>
                <c:pt idx="71881">
                  <c:v>5820.6</c:v>
                </c:pt>
                <c:pt idx="71882">
                  <c:v>4713.05</c:v>
                </c:pt>
                <c:pt idx="71883">
                  <c:v>4042.02</c:v>
                </c:pt>
                <c:pt idx="71884">
                  <c:v>4029.32</c:v>
                </c:pt>
                <c:pt idx="71885">
                  <c:v>4487.68</c:v>
                </c:pt>
                <c:pt idx="71886">
                  <c:v>3721.95</c:v>
                </c:pt>
                <c:pt idx="71887">
                  <c:v>3491.27</c:v>
                </c:pt>
                <c:pt idx="71888">
                  <c:v>3126.29</c:v>
                </c:pt>
                <c:pt idx="71889">
                  <c:v>4698.04</c:v>
                </c:pt>
                <c:pt idx="71890">
                  <c:v>4641.83</c:v>
                </c:pt>
                <c:pt idx="71891">
                  <c:v>3482.37</c:v>
                </c:pt>
                <c:pt idx="71892">
                  <c:v>2929.27</c:v>
                </c:pt>
                <c:pt idx="71893">
                  <c:v>3411.66</c:v>
                </c:pt>
                <c:pt idx="71894">
                  <c:v>3162.31</c:v>
                </c:pt>
                <c:pt idx="71895">
                  <c:v>3067.41</c:v>
                </c:pt>
                <c:pt idx="71896">
                  <c:v>3469.37</c:v>
                </c:pt>
                <c:pt idx="71897">
                  <c:v>4133.5</c:v>
                </c:pt>
                <c:pt idx="71898">
                  <c:v>3682.7</c:v>
                </c:pt>
                <c:pt idx="71899">
                  <c:v>3120.3</c:v>
                </c:pt>
                <c:pt idx="71900">
                  <c:v>2827.76</c:v>
                </c:pt>
                <c:pt idx="71901">
                  <c:v>2857.5</c:v>
                </c:pt>
                <c:pt idx="71902">
                  <c:v>2946.59</c:v>
                </c:pt>
                <c:pt idx="71903">
                  <c:v>3379.75</c:v>
                </c:pt>
                <c:pt idx="71904">
                  <c:v>2994</c:v>
                </c:pt>
                <c:pt idx="71905">
                  <c:v>3930.25</c:v>
                </c:pt>
                <c:pt idx="71906">
                  <c:v>3576</c:v>
                </c:pt>
                <c:pt idx="71907">
                  <c:v>6298.21</c:v>
                </c:pt>
                <c:pt idx="71908">
                  <c:v>6428.75</c:v>
                </c:pt>
                <c:pt idx="71909">
                  <c:v>10178.1</c:v>
                </c:pt>
                <c:pt idx="71910">
                  <c:v>9335.7000000000007</c:v>
                </c:pt>
                <c:pt idx="71911">
                  <c:v>2760.51</c:v>
                </c:pt>
                <c:pt idx="71912">
                  <c:v>2145.5700000000002</c:v>
                </c:pt>
                <c:pt idx="71913">
                  <c:v>2461.11</c:v>
                </c:pt>
                <c:pt idx="71914">
                  <c:v>2491.12</c:v>
                </c:pt>
                <c:pt idx="71915">
                  <c:v>2672.65</c:v>
                </c:pt>
                <c:pt idx="71916">
                  <c:v>3841.88</c:v>
                </c:pt>
                <c:pt idx="71917">
                  <c:v>2470.9299999999998</c:v>
                </c:pt>
                <c:pt idx="71918">
                  <c:v>4144.08</c:v>
                </c:pt>
                <c:pt idx="71919">
                  <c:v>4417.76</c:v>
                </c:pt>
                <c:pt idx="71920">
                  <c:v>4851.2700000000004</c:v>
                </c:pt>
                <c:pt idx="71921">
                  <c:v>4967.34</c:v>
                </c:pt>
                <c:pt idx="71922">
                  <c:v>5502.2</c:v>
                </c:pt>
                <c:pt idx="71923">
                  <c:v>8655.4500000000007</c:v>
                </c:pt>
                <c:pt idx="71924">
                  <c:v>6139.88</c:v>
                </c:pt>
                <c:pt idx="71925">
                  <c:v>6581.86</c:v>
                </c:pt>
                <c:pt idx="71926">
                  <c:v>9673.19</c:v>
                </c:pt>
                <c:pt idx="71927">
                  <c:v>11387.47</c:v>
                </c:pt>
                <c:pt idx="71928">
                  <c:v>1926.46</c:v>
                </c:pt>
                <c:pt idx="71929">
                  <c:v>2615.7399999999998</c:v>
                </c:pt>
                <c:pt idx="71930">
                  <c:v>3272.23</c:v>
                </c:pt>
                <c:pt idx="71931">
                  <c:v>2920.41</c:v>
                </c:pt>
                <c:pt idx="71932">
                  <c:v>2291.0700000000002</c:v>
                </c:pt>
                <c:pt idx="71933">
                  <c:v>4642.1499999999996</c:v>
                </c:pt>
                <c:pt idx="71934">
                  <c:v>4164.45</c:v>
                </c:pt>
                <c:pt idx="71935">
                  <c:v>5256.47</c:v>
                </c:pt>
                <c:pt idx="71936">
                  <c:v>3576.74</c:v>
                </c:pt>
                <c:pt idx="71937">
                  <c:v>4727.67</c:v>
                </c:pt>
                <c:pt idx="71938">
                  <c:v>4070.44</c:v>
                </c:pt>
                <c:pt idx="71939">
                  <c:v>3946.8</c:v>
                </c:pt>
                <c:pt idx="71940">
                  <c:v>2777.51</c:v>
                </c:pt>
                <c:pt idx="71941">
                  <c:v>2977.7</c:v>
                </c:pt>
                <c:pt idx="71942">
                  <c:v>3142.84</c:v>
                </c:pt>
                <c:pt idx="71943">
                  <c:v>3631.86</c:v>
                </c:pt>
                <c:pt idx="71944">
                  <c:v>5671.63</c:v>
                </c:pt>
                <c:pt idx="71945">
                  <c:v>3495.99</c:v>
                </c:pt>
                <c:pt idx="71946">
                  <c:v>2702.79</c:v>
                </c:pt>
                <c:pt idx="71947">
                  <c:v>2253.17</c:v>
                </c:pt>
                <c:pt idx="71948">
                  <c:v>3219.36</c:v>
                </c:pt>
                <c:pt idx="71949">
                  <c:v>3290.14</c:v>
                </c:pt>
                <c:pt idx="71950">
                  <c:v>3852.77</c:v>
                </c:pt>
                <c:pt idx="71951">
                  <c:v>3450.99</c:v>
                </c:pt>
                <c:pt idx="71952">
                  <c:v>4257.8900000000003</c:v>
                </c:pt>
                <c:pt idx="71953">
                  <c:v>3282.69</c:v>
                </c:pt>
                <c:pt idx="71954">
                  <c:v>3527.23</c:v>
                </c:pt>
                <c:pt idx="71955">
                  <c:v>3920.72</c:v>
                </c:pt>
                <c:pt idx="71956">
                  <c:v>3505.87</c:v>
                </c:pt>
                <c:pt idx="71957">
                  <c:v>3540.97</c:v>
                </c:pt>
                <c:pt idx="71958">
                  <c:v>4435.51</c:v>
                </c:pt>
                <c:pt idx="71959">
                  <c:v>5399.25</c:v>
                </c:pt>
                <c:pt idx="71960">
                  <c:v>7700.78</c:v>
                </c:pt>
                <c:pt idx="71961">
                  <c:v>11880.31</c:v>
                </c:pt>
                <c:pt idx="71962">
                  <c:v>10993.89</c:v>
                </c:pt>
                <c:pt idx="71963">
                  <c:v>3150.7</c:v>
                </c:pt>
                <c:pt idx="71964">
                  <c:v>3063.92</c:v>
                </c:pt>
                <c:pt idx="71965">
                  <c:v>4234.78</c:v>
                </c:pt>
                <c:pt idx="71966">
                  <c:v>2878.58</c:v>
                </c:pt>
                <c:pt idx="71967">
                  <c:v>2836.93</c:v>
                </c:pt>
                <c:pt idx="71968">
                  <c:v>3500.08</c:v>
                </c:pt>
                <c:pt idx="71969">
                  <c:v>2793.67</c:v>
                </c:pt>
                <c:pt idx="71970">
                  <c:v>4088.22</c:v>
                </c:pt>
                <c:pt idx="71971">
                  <c:v>5482.12</c:v>
                </c:pt>
                <c:pt idx="71972">
                  <c:v>5165.05</c:v>
                </c:pt>
                <c:pt idx="71973">
                  <c:v>4358.13</c:v>
                </c:pt>
                <c:pt idx="71974">
                  <c:v>4181.38</c:v>
                </c:pt>
                <c:pt idx="71975">
                  <c:v>8744.59</c:v>
                </c:pt>
                <c:pt idx="71976">
                  <c:v>5681.37</c:v>
                </c:pt>
                <c:pt idx="71977">
                  <c:v>7544.91</c:v>
                </c:pt>
                <c:pt idx="71978">
                  <c:v>8848.57</c:v>
                </c:pt>
                <c:pt idx="71979">
                  <c:v>11138.16</c:v>
                </c:pt>
                <c:pt idx="71980">
                  <c:v>3295.41</c:v>
                </c:pt>
                <c:pt idx="71981">
                  <c:v>1896.61</c:v>
                </c:pt>
                <c:pt idx="71982">
                  <c:v>2391.9699999999998</c:v>
                </c:pt>
                <c:pt idx="71983">
                  <c:v>2487.0700000000002</c:v>
                </c:pt>
                <c:pt idx="71984">
                  <c:v>2394.5700000000002</c:v>
                </c:pt>
                <c:pt idx="71985">
                  <c:v>3646.72</c:v>
                </c:pt>
                <c:pt idx="71986">
                  <c:v>4897.01</c:v>
                </c:pt>
                <c:pt idx="71987">
                  <c:v>4302.58</c:v>
                </c:pt>
                <c:pt idx="71988">
                  <c:v>4776.1899999999996</c:v>
                </c:pt>
                <c:pt idx="71989">
                  <c:v>4172.95</c:v>
                </c:pt>
                <c:pt idx="71990">
                  <c:v>3853.73</c:v>
                </c:pt>
                <c:pt idx="71991">
                  <c:v>3412.66</c:v>
                </c:pt>
                <c:pt idx="71992">
                  <c:v>4087.46</c:v>
                </c:pt>
                <c:pt idx="71993">
                  <c:v>4710.75</c:v>
                </c:pt>
                <c:pt idx="71994">
                  <c:v>5368.68</c:v>
                </c:pt>
                <c:pt idx="71995">
                  <c:v>4277.97</c:v>
                </c:pt>
                <c:pt idx="71996">
                  <c:v>2809.1</c:v>
                </c:pt>
                <c:pt idx="71997">
                  <c:v>3398.32</c:v>
                </c:pt>
                <c:pt idx="71998">
                  <c:v>4734.2</c:v>
                </c:pt>
                <c:pt idx="71999">
                  <c:v>2785.1</c:v>
                </c:pt>
                <c:pt idx="72000">
                  <c:v>2907.59</c:v>
                </c:pt>
                <c:pt idx="72001">
                  <c:v>4347.4799999999996</c:v>
                </c:pt>
                <c:pt idx="72002">
                  <c:v>3519.45</c:v>
                </c:pt>
                <c:pt idx="72003">
                  <c:v>3467.14</c:v>
                </c:pt>
                <c:pt idx="72004">
                  <c:v>3496.25</c:v>
                </c:pt>
                <c:pt idx="72005">
                  <c:v>3447.41</c:v>
                </c:pt>
                <c:pt idx="72006">
                  <c:v>2850.04</c:v>
                </c:pt>
                <c:pt idx="72007">
                  <c:v>3163.5</c:v>
                </c:pt>
                <c:pt idx="72008">
                  <c:v>3898.05</c:v>
                </c:pt>
                <c:pt idx="72009">
                  <c:v>3984.6</c:v>
                </c:pt>
                <c:pt idx="72010">
                  <c:v>4890.53</c:v>
                </c:pt>
                <c:pt idx="72011">
                  <c:v>5049.53</c:v>
                </c:pt>
                <c:pt idx="72012">
                  <c:v>6721.54</c:v>
                </c:pt>
                <c:pt idx="72013">
                  <c:v>7633.59</c:v>
                </c:pt>
                <c:pt idx="72014">
                  <c:v>11664.58</c:v>
                </c:pt>
                <c:pt idx="72015">
                  <c:v>10181.25</c:v>
                </c:pt>
                <c:pt idx="72016">
                  <c:v>2898.77</c:v>
                </c:pt>
                <c:pt idx="72017">
                  <c:v>4208.75</c:v>
                </c:pt>
                <c:pt idx="72018">
                  <c:v>2818.87</c:v>
                </c:pt>
                <c:pt idx="72019">
                  <c:v>3558.83</c:v>
                </c:pt>
                <c:pt idx="72020">
                  <c:v>4899.0200000000004</c:v>
                </c:pt>
                <c:pt idx="72021">
                  <c:v>5618.47</c:v>
                </c:pt>
                <c:pt idx="72022">
                  <c:v>3749.43</c:v>
                </c:pt>
                <c:pt idx="72023">
                  <c:v>3567.71</c:v>
                </c:pt>
                <c:pt idx="72024">
                  <c:v>7260</c:v>
                </c:pt>
                <c:pt idx="72025">
                  <c:v>7064.75</c:v>
                </c:pt>
                <c:pt idx="72026">
                  <c:v>7046</c:v>
                </c:pt>
                <c:pt idx="72027">
                  <c:v>6385.5</c:v>
                </c:pt>
                <c:pt idx="72028">
                  <c:v>7112.75</c:v>
                </c:pt>
                <c:pt idx="72029">
                  <c:v>6617.25</c:v>
                </c:pt>
                <c:pt idx="72030">
                  <c:v>7032.25</c:v>
                </c:pt>
                <c:pt idx="72031">
                  <c:v>5872</c:v>
                </c:pt>
                <c:pt idx="72032">
                  <c:v>8646.25</c:v>
                </c:pt>
                <c:pt idx="72033">
                  <c:v>9387.75</c:v>
                </c:pt>
                <c:pt idx="72034">
                  <c:v>7091</c:v>
                </c:pt>
                <c:pt idx="72035">
                  <c:v>6083.75</c:v>
                </c:pt>
                <c:pt idx="72036">
                  <c:v>5809</c:v>
                </c:pt>
                <c:pt idx="72037">
                  <c:v>7647</c:v>
                </c:pt>
                <c:pt idx="72038">
                  <c:v>7007.75</c:v>
                </c:pt>
                <c:pt idx="72039">
                  <c:v>7072.75</c:v>
                </c:pt>
                <c:pt idx="72040">
                  <c:v>8161.75</c:v>
                </c:pt>
                <c:pt idx="72041">
                  <c:v>8034.25</c:v>
                </c:pt>
                <c:pt idx="72042">
                  <c:v>7175</c:v>
                </c:pt>
                <c:pt idx="72043">
                  <c:v>7531</c:v>
                </c:pt>
                <c:pt idx="72044">
                  <c:v>6429.25</c:v>
                </c:pt>
                <c:pt idx="72045">
                  <c:v>7670.5</c:v>
                </c:pt>
                <c:pt idx="72046">
                  <c:v>6578.5</c:v>
                </c:pt>
                <c:pt idx="72047">
                  <c:v>5450.34</c:v>
                </c:pt>
                <c:pt idx="72048">
                  <c:v>5850.53</c:v>
                </c:pt>
                <c:pt idx="72049">
                  <c:v>5547.75</c:v>
                </c:pt>
                <c:pt idx="72050">
                  <c:v>6369.34</c:v>
                </c:pt>
                <c:pt idx="72051">
                  <c:v>6793.79</c:v>
                </c:pt>
                <c:pt idx="72052">
                  <c:v>8819.32</c:v>
                </c:pt>
                <c:pt idx="72053">
                  <c:v>8550.86</c:v>
                </c:pt>
                <c:pt idx="72054">
                  <c:v>6192.04</c:v>
                </c:pt>
                <c:pt idx="72055">
                  <c:v>5773.17</c:v>
                </c:pt>
                <c:pt idx="72056">
                  <c:v>5723.23</c:v>
                </c:pt>
                <c:pt idx="72057">
                  <c:v>5335.51</c:v>
                </c:pt>
                <c:pt idx="72058">
                  <c:v>5965.72</c:v>
                </c:pt>
                <c:pt idx="72059">
                  <c:v>7046.08</c:v>
                </c:pt>
                <c:pt idx="72060">
                  <c:v>5583.91</c:v>
                </c:pt>
                <c:pt idx="72061">
                  <c:v>7558.18</c:v>
                </c:pt>
                <c:pt idx="72062">
                  <c:v>8122.8</c:v>
                </c:pt>
                <c:pt idx="72063">
                  <c:v>7633.39</c:v>
                </c:pt>
                <c:pt idx="72064">
                  <c:v>8310.48</c:v>
                </c:pt>
                <c:pt idx="72065">
                  <c:v>7232.94</c:v>
                </c:pt>
                <c:pt idx="72066">
                  <c:v>9492.26</c:v>
                </c:pt>
                <c:pt idx="72067">
                  <c:v>7005.96</c:v>
                </c:pt>
                <c:pt idx="72068">
                  <c:v>7943.01</c:v>
                </c:pt>
                <c:pt idx="72069">
                  <c:v>9665.39</c:v>
                </c:pt>
                <c:pt idx="72070">
                  <c:v>12949.28</c:v>
                </c:pt>
                <c:pt idx="72071">
                  <c:v>4381.83</c:v>
                </c:pt>
                <c:pt idx="72072">
                  <c:v>4522.93</c:v>
                </c:pt>
                <c:pt idx="72073">
                  <c:v>4755.4399999999996</c:v>
                </c:pt>
                <c:pt idx="72074">
                  <c:v>5088.2</c:v>
                </c:pt>
                <c:pt idx="72075">
                  <c:v>5102.2700000000004</c:v>
                </c:pt>
                <c:pt idx="72076">
                  <c:v>8400.65</c:v>
                </c:pt>
                <c:pt idx="72077">
                  <c:v>7560.82</c:v>
                </c:pt>
                <c:pt idx="72078">
                  <c:v>8825.0499999999993</c:v>
                </c:pt>
                <c:pt idx="72079">
                  <c:v>7832.39</c:v>
                </c:pt>
                <c:pt idx="72080">
                  <c:v>8360.02</c:v>
                </c:pt>
                <c:pt idx="72081">
                  <c:v>7831.08</c:v>
                </c:pt>
                <c:pt idx="72082">
                  <c:v>7711.43</c:v>
                </c:pt>
                <c:pt idx="72083">
                  <c:v>6731.26</c:v>
                </c:pt>
                <c:pt idx="72084">
                  <c:v>6578.83</c:v>
                </c:pt>
                <c:pt idx="72085">
                  <c:v>7734.24</c:v>
                </c:pt>
                <c:pt idx="72086">
                  <c:v>7025.15</c:v>
                </c:pt>
                <c:pt idx="72087">
                  <c:v>7800.61</c:v>
                </c:pt>
                <c:pt idx="72088">
                  <c:v>5828.82</c:v>
                </c:pt>
                <c:pt idx="72089">
                  <c:v>6278.39</c:v>
                </c:pt>
                <c:pt idx="72090">
                  <c:v>6819.63</c:v>
                </c:pt>
                <c:pt idx="72091">
                  <c:v>6400.17</c:v>
                </c:pt>
                <c:pt idx="72092">
                  <c:v>7737.72</c:v>
                </c:pt>
                <c:pt idx="72093">
                  <c:v>7011.6</c:v>
                </c:pt>
                <c:pt idx="72094">
                  <c:v>6445.87</c:v>
                </c:pt>
                <c:pt idx="72095">
                  <c:v>6459.2</c:v>
                </c:pt>
                <c:pt idx="72096">
                  <c:v>7053.33</c:v>
                </c:pt>
                <c:pt idx="72097">
                  <c:v>7471.35</c:v>
                </c:pt>
                <c:pt idx="72098">
                  <c:v>6910.83</c:v>
                </c:pt>
                <c:pt idx="72099">
                  <c:v>5589.43</c:v>
                </c:pt>
                <c:pt idx="72100">
                  <c:v>6237.89</c:v>
                </c:pt>
                <c:pt idx="72101">
                  <c:v>6054.6</c:v>
                </c:pt>
                <c:pt idx="72102">
                  <c:v>6121.52</c:v>
                </c:pt>
                <c:pt idx="72103">
                  <c:v>6057.91</c:v>
                </c:pt>
                <c:pt idx="72104">
                  <c:v>7103.12</c:v>
                </c:pt>
                <c:pt idx="72105">
                  <c:v>8106.14</c:v>
                </c:pt>
                <c:pt idx="72106">
                  <c:v>6311.58</c:v>
                </c:pt>
                <c:pt idx="72107">
                  <c:v>6384.88</c:v>
                </c:pt>
                <c:pt idx="72108">
                  <c:v>7127.23</c:v>
                </c:pt>
                <c:pt idx="72109">
                  <c:v>5333.59</c:v>
                </c:pt>
                <c:pt idx="72110">
                  <c:v>5411.69</c:v>
                </c:pt>
                <c:pt idx="72111">
                  <c:v>6246.36</c:v>
                </c:pt>
                <c:pt idx="72112">
                  <c:v>6054.21</c:v>
                </c:pt>
                <c:pt idx="72113">
                  <c:v>5726.3</c:v>
                </c:pt>
                <c:pt idx="72114">
                  <c:v>7364.28</c:v>
                </c:pt>
                <c:pt idx="72115">
                  <c:v>7018.85</c:v>
                </c:pt>
                <c:pt idx="72116">
                  <c:v>6643.64</c:v>
                </c:pt>
                <c:pt idx="72117">
                  <c:v>6063.98</c:v>
                </c:pt>
                <c:pt idx="72118">
                  <c:v>8577.4</c:v>
                </c:pt>
                <c:pt idx="72119">
                  <c:v>6888.71</c:v>
                </c:pt>
                <c:pt idx="72120">
                  <c:v>9251.9699999999993</c:v>
                </c:pt>
                <c:pt idx="72121">
                  <c:v>9136.2999999999993</c:v>
                </c:pt>
                <c:pt idx="72122">
                  <c:v>11354.67</c:v>
                </c:pt>
                <c:pt idx="72123">
                  <c:v>6659.92</c:v>
                </c:pt>
                <c:pt idx="72124">
                  <c:v>3870.01</c:v>
                </c:pt>
                <c:pt idx="72125">
                  <c:v>3678.43</c:v>
                </c:pt>
                <c:pt idx="72126">
                  <c:v>3764.25</c:v>
                </c:pt>
                <c:pt idx="72127">
                  <c:v>3322.51</c:v>
                </c:pt>
                <c:pt idx="72128">
                  <c:v>5663.27</c:v>
                </c:pt>
                <c:pt idx="72129">
                  <c:v>6724.13</c:v>
                </c:pt>
                <c:pt idx="72130">
                  <c:v>6394.08</c:v>
                </c:pt>
                <c:pt idx="72131">
                  <c:v>5101.5600000000004</c:v>
                </c:pt>
                <c:pt idx="72132">
                  <c:v>5173.78</c:v>
                </c:pt>
                <c:pt idx="72133">
                  <c:v>7346.71</c:v>
                </c:pt>
                <c:pt idx="72134">
                  <c:v>8648.24</c:v>
                </c:pt>
                <c:pt idx="72135">
                  <c:v>8669.1</c:v>
                </c:pt>
                <c:pt idx="72136">
                  <c:v>7571.71</c:v>
                </c:pt>
                <c:pt idx="72137">
                  <c:v>8085.09</c:v>
                </c:pt>
                <c:pt idx="72138">
                  <c:v>6836.08</c:v>
                </c:pt>
                <c:pt idx="72139">
                  <c:v>5893.61</c:v>
                </c:pt>
                <c:pt idx="72140">
                  <c:v>5667.12</c:v>
                </c:pt>
                <c:pt idx="72141">
                  <c:v>7481.51</c:v>
                </c:pt>
                <c:pt idx="72142">
                  <c:v>6809.85</c:v>
                </c:pt>
                <c:pt idx="72143">
                  <c:v>6558.94</c:v>
                </c:pt>
                <c:pt idx="72144">
                  <c:v>7231.9</c:v>
                </c:pt>
                <c:pt idx="72145">
                  <c:v>6393.62</c:v>
                </c:pt>
                <c:pt idx="72146">
                  <c:v>6639.4</c:v>
                </c:pt>
                <c:pt idx="72147">
                  <c:v>6172.45</c:v>
                </c:pt>
                <c:pt idx="72148">
                  <c:v>6521.76</c:v>
                </c:pt>
                <c:pt idx="72149">
                  <c:v>5818.88</c:v>
                </c:pt>
                <c:pt idx="72150">
                  <c:v>6387.48</c:v>
                </c:pt>
                <c:pt idx="72151">
                  <c:v>5484.17</c:v>
                </c:pt>
                <c:pt idx="72152">
                  <c:v>5658.24</c:v>
                </c:pt>
                <c:pt idx="72153">
                  <c:v>5030.0600000000004</c:v>
                </c:pt>
                <c:pt idx="72154">
                  <c:v>6142.36</c:v>
                </c:pt>
                <c:pt idx="72155">
                  <c:v>5777.71</c:v>
                </c:pt>
                <c:pt idx="72156">
                  <c:v>6854.3</c:v>
                </c:pt>
                <c:pt idx="72157">
                  <c:v>7326.65</c:v>
                </c:pt>
                <c:pt idx="72158">
                  <c:v>8587.23</c:v>
                </c:pt>
                <c:pt idx="72159">
                  <c:v>5794.34</c:v>
                </c:pt>
                <c:pt idx="72160">
                  <c:v>6934.7</c:v>
                </c:pt>
                <c:pt idx="72161">
                  <c:v>5430.16</c:v>
                </c:pt>
                <c:pt idx="72162">
                  <c:v>6098.45</c:v>
                </c:pt>
                <c:pt idx="72163">
                  <c:v>7334.9</c:v>
                </c:pt>
                <c:pt idx="72164">
                  <c:v>6173.45</c:v>
                </c:pt>
                <c:pt idx="72165">
                  <c:v>6246.91</c:v>
                </c:pt>
                <c:pt idx="72166">
                  <c:v>6152.58</c:v>
                </c:pt>
                <c:pt idx="72167">
                  <c:v>8507.0499999999993</c:v>
                </c:pt>
                <c:pt idx="72168">
                  <c:v>7811.36</c:v>
                </c:pt>
                <c:pt idx="72169">
                  <c:v>9530.26</c:v>
                </c:pt>
                <c:pt idx="72170">
                  <c:v>7071.5</c:v>
                </c:pt>
                <c:pt idx="72171">
                  <c:v>7103.84</c:v>
                </c:pt>
                <c:pt idx="72172">
                  <c:v>5915.96</c:v>
                </c:pt>
                <c:pt idx="72173">
                  <c:v>5642.6</c:v>
                </c:pt>
                <c:pt idx="72174">
                  <c:v>4640.18</c:v>
                </c:pt>
                <c:pt idx="72175">
                  <c:v>6686.2</c:v>
                </c:pt>
                <c:pt idx="72176">
                  <c:v>7785.24</c:v>
                </c:pt>
                <c:pt idx="72177">
                  <c:v>5981.85</c:v>
                </c:pt>
                <c:pt idx="72178">
                  <c:v>5853.6</c:v>
                </c:pt>
                <c:pt idx="72179">
                  <c:v>6272.48</c:v>
                </c:pt>
                <c:pt idx="72180">
                  <c:v>7519.3</c:v>
                </c:pt>
                <c:pt idx="72181">
                  <c:v>5431.06</c:v>
                </c:pt>
                <c:pt idx="72182">
                  <c:v>5806.66</c:v>
                </c:pt>
                <c:pt idx="72183">
                  <c:v>5529.88</c:v>
                </c:pt>
                <c:pt idx="72184">
                  <c:v>5988.68</c:v>
                </c:pt>
                <c:pt idx="72185">
                  <c:v>4677.68</c:v>
                </c:pt>
                <c:pt idx="72186">
                  <c:v>4345.3</c:v>
                </c:pt>
                <c:pt idx="72187">
                  <c:v>4027.88</c:v>
                </c:pt>
                <c:pt idx="72188">
                  <c:v>4908.1000000000004</c:v>
                </c:pt>
                <c:pt idx="72189">
                  <c:v>4725.91</c:v>
                </c:pt>
                <c:pt idx="72190">
                  <c:v>3840.49</c:v>
                </c:pt>
                <c:pt idx="72191">
                  <c:v>4341.24</c:v>
                </c:pt>
                <c:pt idx="72192">
                  <c:v>4446.91</c:v>
                </c:pt>
                <c:pt idx="72193">
                  <c:v>4986.67</c:v>
                </c:pt>
                <c:pt idx="72194">
                  <c:v>4744.87</c:v>
                </c:pt>
                <c:pt idx="72195">
                  <c:v>4679.04</c:v>
                </c:pt>
                <c:pt idx="72196">
                  <c:v>6315.96</c:v>
                </c:pt>
                <c:pt idx="72197">
                  <c:v>5601.04</c:v>
                </c:pt>
                <c:pt idx="72198">
                  <c:v>5304.48</c:v>
                </c:pt>
                <c:pt idx="72199">
                  <c:v>6181.21</c:v>
                </c:pt>
                <c:pt idx="72200">
                  <c:v>6286.07</c:v>
                </c:pt>
                <c:pt idx="72201">
                  <c:v>7409.85</c:v>
                </c:pt>
                <c:pt idx="72202">
                  <c:v>8614.73</c:v>
                </c:pt>
                <c:pt idx="72203">
                  <c:v>7378.19</c:v>
                </c:pt>
                <c:pt idx="72204">
                  <c:v>8034.33</c:v>
                </c:pt>
                <c:pt idx="72205">
                  <c:v>8659.0499999999993</c:v>
                </c:pt>
                <c:pt idx="72206">
                  <c:v>8937.7199999999993</c:v>
                </c:pt>
                <c:pt idx="72207">
                  <c:v>8916.9699999999993</c:v>
                </c:pt>
                <c:pt idx="72208">
                  <c:v>7821.85</c:v>
                </c:pt>
                <c:pt idx="72209">
                  <c:v>12534.35</c:v>
                </c:pt>
                <c:pt idx="72210">
                  <c:v>7152.45</c:v>
                </c:pt>
                <c:pt idx="72211">
                  <c:v>9297.44</c:v>
                </c:pt>
                <c:pt idx="72212">
                  <c:v>10792.71</c:v>
                </c:pt>
                <c:pt idx="72213">
                  <c:v>14182.51</c:v>
                </c:pt>
                <c:pt idx="72214">
                  <c:v>3997.94</c:v>
                </c:pt>
                <c:pt idx="72215">
                  <c:v>4519.21</c:v>
                </c:pt>
                <c:pt idx="72216">
                  <c:v>4506.0600000000004</c:v>
                </c:pt>
                <c:pt idx="72217">
                  <c:v>5465.13</c:v>
                </c:pt>
                <c:pt idx="72218">
                  <c:v>4717.01</c:v>
                </c:pt>
                <c:pt idx="72219">
                  <c:v>6906.96</c:v>
                </c:pt>
                <c:pt idx="72220">
                  <c:v>7824.23</c:v>
                </c:pt>
                <c:pt idx="72221">
                  <c:v>9285.51</c:v>
                </c:pt>
                <c:pt idx="72222">
                  <c:v>7878.43</c:v>
                </c:pt>
                <c:pt idx="72223">
                  <c:v>7767.76</c:v>
                </c:pt>
                <c:pt idx="72224">
                  <c:v>6932.88</c:v>
                </c:pt>
                <c:pt idx="72225">
                  <c:v>6742.78</c:v>
                </c:pt>
                <c:pt idx="72226">
                  <c:v>6019.49</c:v>
                </c:pt>
                <c:pt idx="72227">
                  <c:v>5562.83</c:v>
                </c:pt>
                <c:pt idx="72228">
                  <c:v>5220.7700000000004</c:v>
                </c:pt>
                <c:pt idx="72229">
                  <c:v>7116.76</c:v>
                </c:pt>
                <c:pt idx="72230">
                  <c:v>7246.19</c:v>
                </c:pt>
                <c:pt idx="72231">
                  <c:v>6603.42</c:v>
                </c:pt>
                <c:pt idx="72232">
                  <c:v>6325.7</c:v>
                </c:pt>
                <c:pt idx="72233">
                  <c:v>5234.67</c:v>
                </c:pt>
                <c:pt idx="72234">
                  <c:v>5274.01</c:v>
                </c:pt>
                <c:pt idx="72235">
                  <c:v>6516.91</c:v>
                </c:pt>
                <c:pt idx="72236">
                  <c:v>5749.6</c:v>
                </c:pt>
                <c:pt idx="72237">
                  <c:v>5524.59</c:v>
                </c:pt>
                <c:pt idx="72238">
                  <c:v>6004.7</c:v>
                </c:pt>
                <c:pt idx="72239">
                  <c:v>4635.3900000000003</c:v>
                </c:pt>
                <c:pt idx="72240">
                  <c:v>4905.76</c:v>
                </c:pt>
                <c:pt idx="72241">
                  <c:v>5037.6000000000004</c:v>
                </c:pt>
                <c:pt idx="72242">
                  <c:v>4256.51</c:v>
                </c:pt>
                <c:pt idx="72243">
                  <c:v>4457.7700000000004</c:v>
                </c:pt>
                <c:pt idx="72244">
                  <c:v>4178.1000000000004</c:v>
                </c:pt>
                <c:pt idx="72245">
                  <c:v>5138.63</c:v>
                </c:pt>
                <c:pt idx="72246">
                  <c:v>5292.03</c:v>
                </c:pt>
                <c:pt idx="72247">
                  <c:v>6039.8</c:v>
                </c:pt>
                <c:pt idx="72248">
                  <c:v>5578.75</c:v>
                </c:pt>
                <c:pt idx="72249">
                  <c:v>5211.99</c:v>
                </c:pt>
                <c:pt idx="72250">
                  <c:v>5998.6</c:v>
                </c:pt>
                <c:pt idx="72251">
                  <c:v>8431.91</c:v>
                </c:pt>
                <c:pt idx="72252">
                  <c:v>5343.96</c:v>
                </c:pt>
                <c:pt idx="72253">
                  <c:v>4952.54</c:v>
                </c:pt>
                <c:pt idx="72254">
                  <c:v>6635.98</c:v>
                </c:pt>
                <c:pt idx="72255">
                  <c:v>6971.41</c:v>
                </c:pt>
                <c:pt idx="72256">
                  <c:v>7968.69</c:v>
                </c:pt>
                <c:pt idx="72257">
                  <c:v>7439.81</c:v>
                </c:pt>
                <c:pt idx="72258">
                  <c:v>8129.79</c:v>
                </c:pt>
                <c:pt idx="72259">
                  <c:v>7490.62</c:v>
                </c:pt>
                <c:pt idx="72260">
                  <c:v>6252.56</c:v>
                </c:pt>
                <c:pt idx="72261">
                  <c:v>8657.65</c:v>
                </c:pt>
                <c:pt idx="72262">
                  <c:v>6837.98</c:v>
                </c:pt>
                <c:pt idx="72263">
                  <c:v>6783.27</c:v>
                </c:pt>
                <c:pt idx="72264">
                  <c:v>8523.2900000000009</c:v>
                </c:pt>
                <c:pt idx="72265">
                  <c:v>12938.49</c:v>
                </c:pt>
                <c:pt idx="72266">
                  <c:v>4089.6</c:v>
                </c:pt>
                <c:pt idx="72267">
                  <c:v>3860.66</c:v>
                </c:pt>
                <c:pt idx="72268">
                  <c:v>4393.8599999999997</c:v>
                </c:pt>
                <c:pt idx="72269">
                  <c:v>3857.37</c:v>
                </c:pt>
                <c:pt idx="72270">
                  <c:v>4810.83</c:v>
                </c:pt>
                <c:pt idx="72271">
                  <c:v>6952.42</c:v>
                </c:pt>
                <c:pt idx="72272">
                  <c:v>8684.2099999999991</c:v>
                </c:pt>
                <c:pt idx="72273">
                  <c:v>8432.42</c:v>
                </c:pt>
                <c:pt idx="72274">
                  <c:v>7088.3</c:v>
                </c:pt>
                <c:pt idx="72275">
                  <c:v>7782.94</c:v>
                </c:pt>
                <c:pt idx="72276">
                  <c:v>6033.53</c:v>
                </c:pt>
                <c:pt idx="72277">
                  <c:v>6981.14</c:v>
                </c:pt>
                <c:pt idx="72278">
                  <c:v>5312.46</c:v>
                </c:pt>
                <c:pt idx="72279">
                  <c:v>7178.66</c:v>
                </c:pt>
                <c:pt idx="72280">
                  <c:v>7204.21</c:v>
                </c:pt>
                <c:pt idx="72281">
                  <c:v>5672.67</c:v>
                </c:pt>
                <c:pt idx="72282">
                  <c:v>5646.81</c:v>
                </c:pt>
                <c:pt idx="72283">
                  <c:v>5579.71</c:v>
                </c:pt>
                <c:pt idx="72284">
                  <c:v>6499.19</c:v>
                </c:pt>
                <c:pt idx="72285">
                  <c:v>4467.8599999999997</c:v>
                </c:pt>
                <c:pt idx="72286">
                  <c:v>4163.38</c:v>
                </c:pt>
                <c:pt idx="72287">
                  <c:v>4628.51</c:v>
                </c:pt>
                <c:pt idx="72288">
                  <c:v>4004.81</c:v>
                </c:pt>
                <c:pt idx="72289">
                  <c:v>4575.8999999999996</c:v>
                </c:pt>
                <c:pt idx="72290">
                  <c:v>3639.39</c:v>
                </c:pt>
                <c:pt idx="72291">
                  <c:v>4315.25</c:v>
                </c:pt>
                <c:pt idx="72292">
                  <c:v>3989.48</c:v>
                </c:pt>
                <c:pt idx="72293">
                  <c:v>3367.7</c:v>
                </c:pt>
                <c:pt idx="72294">
                  <c:v>2948.36</c:v>
                </c:pt>
                <c:pt idx="72295">
                  <c:v>3084.54</c:v>
                </c:pt>
                <c:pt idx="72296">
                  <c:v>2989.33</c:v>
                </c:pt>
                <c:pt idx="72297">
                  <c:v>3403.59</c:v>
                </c:pt>
                <c:pt idx="72298">
                  <c:v>3511.67</c:v>
                </c:pt>
                <c:pt idx="72299">
                  <c:v>4990.6899999999996</c:v>
                </c:pt>
                <c:pt idx="72300">
                  <c:v>5332.1</c:v>
                </c:pt>
                <c:pt idx="72301">
                  <c:v>4403.82</c:v>
                </c:pt>
                <c:pt idx="72302">
                  <c:v>4263.4399999999996</c:v>
                </c:pt>
                <c:pt idx="72303">
                  <c:v>7440.63</c:v>
                </c:pt>
                <c:pt idx="72304">
                  <c:v>5070.1099999999997</c:v>
                </c:pt>
                <c:pt idx="72305">
                  <c:v>4950.05</c:v>
                </c:pt>
                <c:pt idx="72306">
                  <c:v>7718.13</c:v>
                </c:pt>
                <c:pt idx="72307">
                  <c:v>7617.28</c:v>
                </c:pt>
                <c:pt idx="72308">
                  <c:v>5886.29</c:v>
                </c:pt>
                <c:pt idx="72309">
                  <c:v>6238.3</c:v>
                </c:pt>
                <c:pt idx="72310">
                  <c:v>1605</c:v>
                </c:pt>
                <c:pt idx="72311">
                  <c:v>1408.5</c:v>
                </c:pt>
                <c:pt idx="72312">
                  <c:v>1408.5</c:v>
                </c:pt>
                <c:pt idx="72313">
                  <c:v>1367</c:v>
                </c:pt>
                <c:pt idx="72314">
                  <c:v>1252</c:v>
                </c:pt>
                <c:pt idx="72315">
                  <c:v>1184</c:v>
                </c:pt>
                <c:pt idx="72316">
                  <c:v>1093.5</c:v>
                </c:pt>
                <c:pt idx="72317">
                  <c:v>729.5</c:v>
                </c:pt>
                <c:pt idx="72318">
                  <c:v>791</c:v>
                </c:pt>
                <c:pt idx="72319">
                  <c:v>629</c:v>
                </c:pt>
                <c:pt idx="72320">
                  <c:v>782</c:v>
                </c:pt>
                <c:pt idx="72321">
                  <c:v>802.25</c:v>
                </c:pt>
                <c:pt idx="72322">
                  <c:v>654</c:v>
                </c:pt>
                <c:pt idx="72323">
                  <c:v>685</c:v>
                </c:pt>
                <c:pt idx="72324">
                  <c:v>852.25</c:v>
                </c:pt>
                <c:pt idx="72325">
                  <c:v>672</c:v>
                </c:pt>
                <c:pt idx="72326">
                  <c:v>580</c:v>
                </c:pt>
                <c:pt idx="72327">
                  <c:v>535.5</c:v>
                </c:pt>
                <c:pt idx="72328">
                  <c:v>673</c:v>
                </c:pt>
                <c:pt idx="72329">
                  <c:v>609</c:v>
                </c:pt>
                <c:pt idx="72330">
                  <c:v>569.5</c:v>
                </c:pt>
                <c:pt idx="72331">
                  <c:v>642</c:v>
                </c:pt>
                <c:pt idx="72332">
                  <c:v>494.5</c:v>
                </c:pt>
                <c:pt idx="72333">
                  <c:v>515.5</c:v>
                </c:pt>
                <c:pt idx="72334">
                  <c:v>554</c:v>
                </c:pt>
                <c:pt idx="72335">
                  <c:v>629.74</c:v>
                </c:pt>
                <c:pt idx="72336">
                  <c:v>956.04</c:v>
                </c:pt>
                <c:pt idx="72337">
                  <c:v>919.12</c:v>
                </c:pt>
                <c:pt idx="72338">
                  <c:v>1092.04</c:v>
                </c:pt>
                <c:pt idx="72339">
                  <c:v>1332.11</c:v>
                </c:pt>
                <c:pt idx="72340">
                  <c:v>713.05</c:v>
                </c:pt>
                <c:pt idx="72341">
                  <c:v>512.29999999999995</c:v>
                </c:pt>
                <c:pt idx="72342">
                  <c:v>566.91</c:v>
                </c:pt>
                <c:pt idx="72343">
                  <c:v>778.2</c:v>
                </c:pt>
                <c:pt idx="72344">
                  <c:v>809.6</c:v>
                </c:pt>
                <c:pt idx="72345">
                  <c:v>1017.5</c:v>
                </c:pt>
                <c:pt idx="72346">
                  <c:v>783.2</c:v>
                </c:pt>
                <c:pt idx="72347">
                  <c:v>982.7</c:v>
                </c:pt>
                <c:pt idx="72348">
                  <c:v>1439.7</c:v>
                </c:pt>
                <c:pt idx="72349">
                  <c:v>1514.1</c:v>
                </c:pt>
                <c:pt idx="72350">
                  <c:v>1265.17</c:v>
                </c:pt>
                <c:pt idx="72351">
                  <c:v>1571.6</c:v>
                </c:pt>
                <c:pt idx="72352">
                  <c:v>1602.48</c:v>
                </c:pt>
                <c:pt idx="72353">
                  <c:v>1551.58</c:v>
                </c:pt>
                <c:pt idx="72354">
                  <c:v>2031.38</c:v>
                </c:pt>
                <c:pt idx="72355">
                  <c:v>2731.26</c:v>
                </c:pt>
                <c:pt idx="72356">
                  <c:v>3959.56</c:v>
                </c:pt>
                <c:pt idx="72357">
                  <c:v>1163.44</c:v>
                </c:pt>
                <c:pt idx="72358">
                  <c:v>1015.07</c:v>
                </c:pt>
                <c:pt idx="72359">
                  <c:v>1031.2</c:v>
                </c:pt>
                <c:pt idx="72360">
                  <c:v>947.12</c:v>
                </c:pt>
                <c:pt idx="72361">
                  <c:v>811.16</c:v>
                </c:pt>
                <c:pt idx="72362">
                  <c:v>1158.6400000000001</c:v>
                </c:pt>
                <c:pt idx="72363">
                  <c:v>1165.83</c:v>
                </c:pt>
                <c:pt idx="72364">
                  <c:v>1507.42</c:v>
                </c:pt>
                <c:pt idx="72365">
                  <c:v>1461.42</c:v>
                </c:pt>
                <c:pt idx="72366">
                  <c:v>919.11</c:v>
                </c:pt>
                <c:pt idx="72367">
                  <c:v>769.53</c:v>
                </c:pt>
                <c:pt idx="72368">
                  <c:v>663.56</c:v>
                </c:pt>
                <c:pt idx="72369">
                  <c:v>397.3</c:v>
                </c:pt>
                <c:pt idx="72370">
                  <c:v>531.65</c:v>
                </c:pt>
                <c:pt idx="72371">
                  <c:v>577.03</c:v>
                </c:pt>
                <c:pt idx="72372">
                  <c:v>490.7</c:v>
                </c:pt>
                <c:pt idx="72373">
                  <c:v>768.18</c:v>
                </c:pt>
                <c:pt idx="72374">
                  <c:v>614.79</c:v>
                </c:pt>
                <c:pt idx="72375">
                  <c:v>738.08</c:v>
                </c:pt>
                <c:pt idx="72376">
                  <c:v>526.28</c:v>
                </c:pt>
                <c:pt idx="72377">
                  <c:v>546.04</c:v>
                </c:pt>
                <c:pt idx="72378">
                  <c:v>423.61</c:v>
                </c:pt>
                <c:pt idx="72379">
                  <c:v>630.78</c:v>
                </c:pt>
                <c:pt idx="72380">
                  <c:v>628.78</c:v>
                </c:pt>
                <c:pt idx="72381">
                  <c:v>516.1</c:v>
                </c:pt>
                <c:pt idx="72382">
                  <c:v>518.67999999999995</c:v>
                </c:pt>
                <c:pt idx="72383">
                  <c:v>456.71</c:v>
                </c:pt>
                <c:pt idx="72384">
                  <c:v>426.56</c:v>
                </c:pt>
                <c:pt idx="72385">
                  <c:v>589.80999999999995</c:v>
                </c:pt>
                <c:pt idx="72386">
                  <c:v>395.34</c:v>
                </c:pt>
                <c:pt idx="72387">
                  <c:v>414.59</c:v>
                </c:pt>
                <c:pt idx="72388">
                  <c:v>636.82000000000005</c:v>
                </c:pt>
                <c:pt idx="72389">
                  <c:v>638.87</c:v>
                </c:pt>
                <c:pt idx="72390">
                  <c:v>967.53</c:v>
                </c:pt>
                <c:pt idx="72391">
                  <c:v>1272.6199999999999</c:v>
                </c:pt>
                <c:pt idx="72392">
                  <c:v>570.5</c:v>
                </c:pt>
                <c:pt idx="72393">
                  <c:v>474.24</c:v>
                </c:pt>
                <c:pt idx="72394">
                  <c:v>903.97</c:v>
                </c:pt>
                <c:pt idx="72395">
                  <c:v>541.64</c:v>
                </c:pt>
                <c:pt idx="72396">
                  <c:v>619.21</c:v>
                </c:pt>
                <c:pt idx="72397">
                  <c:v>650.04</c:v>
                </c:pt>
                <c:pt idx="72398">
                  <c:v>781.49</c:v>
                </c:pt>
                <c:pt idx="72399">
                  <c:v>903.1</c:v>
                </c:pt>
                <c:pt idx="72400">
                  <c:v>859.39</c:v>
                </c:pt>
                <c:pt idx="72401">
                  <c:v>1069.23</c:v>
                </c:pt>
                <c:pt idx="72402">
                  <c:v>1034.6300000000001</c:v>
                </c:pt>
                <c:pt idx="72403">
                  <c:v>1101.8399999999999</c:v>
                </c:pt>
                <c:pt idx="72404">
                  <c:v>1493.4</c:v>
                </c:pt>
                <c:pt idx="72405">
                  <c:v>1553.98</c:v>
                </c:pt>
                <c:pt idx="72406">
                  <c:v>1568.22</c:v>
                </c:pt>
                <c:pt idx="72407">
                  <c:v>2141.2399999999998</c:v>
                </c:pt>
                <c:pt idx="72408">
                  <c:v>3235.8</c:v>
                </c:pt>
                <c:pt idx="72409">
                  <c:v>1266.4000000000001</c:v>
                </c:pt>
                <c:pt idx="72410">
                  <c:v>1030.8</c:v>
                </c:pt>
                <c:pt idx="72411">
                  <c:v>869.96</c:v>
                </c:pt>
                <c:pt idx="72412">
                  <c:v>945.85</c:v>
                </c:pt>
                <c:pt idx="72413">
                  <c:v>728.02</c:v>
                </c:pt>
                <c:pt idx="72414">
                  <c:v>1158.58</c:v>
                </c:pt>
                <c:pt idx="72415">
                  <c:v>1297.1500000000001</c:v>
                </c:pt>
                <c:pt idx="72416">
                  <c:v>1696.7</c:v>
                </c:pt>
                <c:pt idx="72417">
                  <c:v>1208.22</c:v>
                </c:pt>
                <c:pt idx="72418">
                  <c:v>1440.23</c:v>
                </c:pt>
                <c:pt idx="72419">
                  <c:v>913.01</c:v>
                </c:pt>
                <c:pt idx="72420">
                  <c:v>741.21</c:v>
                </c:pt>
                <c:pt idx="72421">
                  <c:v>875.41</c:v>
                </c:pt>
                <c:pt idx="72422">
                  <c:v>768.47</c:v>
                </c:pt>
                <c:pt idx="72423">
                  <c:v>746.33</c:v>
                </c:pt>
                <c:pt idx="72424">
                  <c:v>601.22</c:v>
                </c:pt>
                <c:pt idx="72425">
                  <c:v>652.19000000000005</c:v>
                </c:pt>
                <c:pt idx="72426">
                  <c:v>556.57000000000005</c:v>
                </c:pt>
                <c:pt idx="72427">
                  <c:v>642.73</c:v>
                </c:pt>
                <c:pt idx="72428">
                  <c:v>643.34</c:v>
                </c:pt>
                <c:pt idx="72429">
                  <c:v>631.94000000000005</c:v>
                </c:pt>
                <c:pt idx="72430">
                  <c:v>555.45000000000005</c:v>
                </c:pt>
                <c:pt idx="72431">
                  <c:v>623.25</c:v>
                </c:pt>
                <c:pt idx="72432">
                  <c:v>581.91999999999996</c:v>
                </c:pt>
                <c:pt idx="72433">
                  <c:v>495.58</c:v>
                </c:pt>
                <c:pt idx="72434">
                  <c:v>599.69000000000005</c:v>
                </c:pt>
                <c:pt idx="72435">
                  <c:v>559.76</c:v>
                </c:pt>
                <c:pt idx="72436">
                  <c:v>550.84</c:v>
                </c:pt>
                <c:pt idx="72437">
                  <c:v>721.87</c:v>
                </c:pt>
                <c:pt idx="72438">
                  <c:v>599.22</c:v>
                </c:pt>
                <c:pt idx="72439">
                  <c:v>574.71</c:v>
                </c:pt>
                <c:pt idx="72440">
                  <c:v>527.46</c:v>
                </c:pt>
                <c:pt idx="72441">
                  <c:v>688.35</c:v>
                </c:pt>
                <c:pt idx="72442">
                  <c:v>967.29</c:v>
                </c:pt>
                <c:pt idx="72443">
                  <c:v>1039.6199999999999</c:v>
                </c:pt>
                <c:pt idx="72444">
                  <c:v>1167.08</c:v>
                </c:pt>
                <c:pt idx="72445">
                  <c:v>553.99</c:v>
                </c:pt>
                <c:pt idx="72446">
                  <c:v>541.52</c:v>
                </c:pt>
                <c:pt idx="72447">
                  <c:v>595.83000000000004</c:v>
                </c:pt>
                <c:pt idx="72448">
                  <c:v>596.41</c:v>
                </c:pt>
                <c:pt idx="72449">
                  <c:v>860.85</c:v>
                </c:pt>
                <c:pt idx="72450">
                  <c:v>1067.6099999999999</c:v>
                </c:pt>
                <c:pt idx="72451">
                  <c:v>1126.6199999999999</c:v>
                </c:pt>
                <c:pt idx="72452">
                  <c:v>1427</c:v>
                </c:pt>
                <c:pt idx="72453">
                  <c:v>619.36</c:v>
                </c:pt>
                <c:pt idx="72454">
                  <c:v>420.38</c:v>
                </c:pt>
                <c:pt idx="72455">
                  <c:v>470.02</c:v>
                </c:pt>
                <c:pt idx="72456">
                  <c:v>493.37</c:v>
                </c:pt>
                <c:pt idx="72457">
                  <c:v>589.28</c:v>
                </c:pt>
                <c:pt idx="72458">
                  <c:v>464.04</c:v>
                </c:pt>
                <c:pt idx="72459">
                  <c:v>392.3</c:v>
                </c:pt>
                <c:pt idx="72460">
                  <c:v>491.07</c:v>
                </c:pt>
                <c:pt idx="72461">
                  <c:v>545.71</c:v>
                </c:pt>
                <c:pt idx="72462">
                  <c:v>520.69000000000005</c:v>
                </c:pt>
                <c:pt idx="72463">
                  <c:v>346.64</c:v>
                </c:pt>
                <c:pt idx="72464">
                  <c:v>454.62</c:v>
                </c:pt>
                <c:pt idx="72465">
                  <c:v>294.08</c:v>
                </c:pt>
                <c:pt idx="72466">
                  <c:v>578.4</c:v>
                </c:pt>
                <c:pt idx="72467">
                  <c:v>553.16999999999996</c:v>
                </c:pt>
                <c:pt idx="72468">
                  <c:v>321.93</c:v>
                </c:pt>
                <c:pt idx="72469">
                  <c:v>389.6</c:v>
                </c:pt>
                <c:pt idx="72470">
                  <c:v>227.8</c:v>
                </c:pt>
                <c:pt idx="72471">
                  <c:v>244.39</c:v>
                </c:pt>
                <c:pt idx="72472">
                  <c:v>251.43</c:v>
                </c:pt>
                <c:pt idx="72473">
                  <c:v>313.74</c:v>
                </c:pt>
                <c:pt idx="72474">
                  <c:v>243.45</c:v>
                </c:pt>
                <c:pt idx="72475">
                  <c:v>197.12</c:v>
                </c:pt>
                <c:pt idx="72476">
                  <c:v>112.95</c:v>
                </c:pt>
                <c:pt idx="72477">
                  <c:v>257.98</c:v>
                </c:pt>
                <c:pt idx="72478">
                  <c:v>224.6</c:v>
                </c:pt>
                <c:pt idx="72479">
                  <c:v>203.97</c:v>
                </c:pt>
                <c:pt idx="72480">
                  <c:v>197.63</c:v>
                </c:pt>
                <c:pt idx="72481">
                  <c:v>170.43</c:v>
                </c:pt>
                <c:pt idx="72482">
                  <c:v>186.1</c:v>
                </c:pt>
                <c:pt idx="72483">
                  <c:v>129.78</c:v>
                </c:pt>
                <c:pt idx="72484">
                  <c:v>341.47</c:v>
                </c:pt>
                <c:pt idx="72485">
                  <c:v>268.38</c:v>
                </c:pt>
                <c:pt idx="72486">
                  <c:v>246.96</c:v>
                </c:pt>
                <c:pt idx="72487">
                  <c:v>326.60000000000002</c:v>
                </c:pt>
                <c:pt idx="72488">
                  <c:v>466.46</c:v>
                </c:pt>
                <c:pt idx="72489">
                  <c:v>467.79</c:v>
                </c:pt>
                <c:pt idx="72490">
                  <c:v>532.1</c:v>
                </c:pt>
                <c:pt idx="72491">
                  <c:v>911.77</c:v>
                </c:pt>
                <c:pt idx="72492">
                  <c:v>579.75</c:v>
                </c:pt>
                <c:pt idx="72493">
                  <c:v>674.08</c:v>
                </c:pt>
                <c:pt idx="72494">
                  <c:v>616.21</c:v>
                </c:pt>
                <c:pt idx="72495">
                  <c:v>522.21</c:v>
                </c:pt>
                <c:pt idx="72496">
                  <c:v>388.54</c:v>
                </c:pt>
                <c:pt idx="72497">
                  <c:v>634.41999999999996</c:v>
                </c:pt>
                <c:pt idx="72498">
                  <c:v>673.36</c:v>
                </c:pt>
                <c:pt idx="72499">
                  <c:v>649.34</c:v>
                </c:pt>
                <c:pt idx="72500">
                  <c:v>388.4</c:v>
                </c:pt>
                <c:pt idx="72501">
                  <c:v>275.26</c:v>
                </c:pt>
                <c:pt idx="72502">
                  <c:v>458.88</c:v>
                </c:pt>
                <c:pt idx="72503">
                  <c:v>279.60000000000002</c:v>
                </c:pt>
                <c:pt idx="72504">
                  <c:v>384.88</c:v>
                </c:pt>
                <c:pt idx="72505">
                  <c:v>400.94</c:v>
                </c:pt>
                <c:pt idx="72506">
                  <c:v>462.09</c:v>
                </c:pt>
                <c:pt idx="72507">
                  <c:v>442.88</c:v>
                </c:pt>
                <c:pt idx="72508">
                  <c:v>368.08</c:v>
                </c:pt>
                <c:pt idx="72509">
                  <c:v>479.45</c:v>
                </c:pt>
                <c:pt idx="72510">
                  <c:v>401.25</c:v>
                </c:pt>
                <c:pt idx="72511">
                  <c:v>252.42</c:v>
                </c:pt>
                <c:pt idx="72512">
                  <c:v>267.16000000000003</c:v>
                </c:pt>
                <c:pt idx="72513">
                  <c:v>246.85</c:v>
                </c:pt>
                <c:pt idx="72514">
                  <c:v>262.8</c:v>
                </c:pt>
                <c:pt idx="72515">
                  <c:v>197.29</c:v>
                </c:pt>
                <c:pt idx="72516">
                  <c:v>345.78</c:v>
                </c:pt>
                <c:pt idx="72517">
                  <c:v>318.64</c:v>
                </c:pt>
                <c:pt idx="72518">
                  <c:v>416.48</c:v>
                </c:pt>
                <c:pt idx="72519">
                  <c:v>592.70000000000005</c:v>
                </c:pt>
                <c:pt idx="72520">
                  <c:v>224.36</c:v>
                </c:pt>
                <c:pt idx="72521">
                  <c:v>324.2</c:v>
                </c:pt>
                <c:pt idx="72522">
                  <c:v>259.45</c:v>
                </c:pt>
                <c:pt idx="72523">
                  <c:v>157.47</c:v>
                </c:pt>
                <c:pt idx="72524">
                  <c:v>177.27</c:v>
                </c:pt>
                <c:pt idx="72525">
                  <c:v>190.81</c:v>
                </c:pt>
                <c:pt idx="72526">
                  <c:v>173.65</c:v>
                </c:pt>
                <c:pt idx="72527">
                  <c:v>173.19</c:v>
                </c:pt>
                <c:pt idx="72528">
                  <c:v>159.41999999999999</c:v>
                </c:pt>
                <c:pt idx="72529">
                  <c:v>219.04</c:v>
                </c:pt>
                <c:pt idx="72530">
                  <c:v>156.31</c:v>
                </c:pt>
                <c:pt idx="72531">
                  <c:v>152.44</c:v>
                </c:pt>
                <c:pt idx="72532">
                  <c:v>158.22</c:v>
                </c:pt>
                <c:pt idx="72533">
                  <c:v>126.23</c:v>
                </c:pt>
                <c:pt idx="72534">
                  <c:v>213.07</c:v>
                </c:pt>
                <c:pt idx="72535">
                  <c:v>107.57</c:v>
                </c:pt>
                <c:pt idx="72536">
                  <c:v>144.83000000000001</c:v>
                </c:pt>
                <c:pt idx="72537">
                  <c:v>230.48</c:v>
                </c:pt>
                <c:pt idx="72538">
                  <c:v>175.25</c:v>
                </c:pt>
                <c:pt idx="72539">
                  <c:v>186.3</c:v>
                </c:pt>
                <c:pt idx="72540">
                  <c:v>212.95</c:v>
                </c:pt>
                <c:pt idx="72541">
                  <c:v>235.79</c:v>
                </c:pt>
                <c:pt idx="72542">
                  <c:v>315.68</c:v>
                </c:pt>
                <c:pt idx="72543">
                  <c:v>443.59</c:v>
                </c:pt>
                <c:pt idx="72544">
                  <c:v>345.03</c:v>
                </c:pt>
                <c:pt idx="72545">
                  <c:v>355.53</c:v>
                </c:pt>
                <c:pt idx="72546">
                  <c:v>232.79</c:v>
                </c:pt>
                <c:pt idx="72547">
                  <c:v>289.69</c:v>
                </c:pt>
                <c:pt idx="72548">
                  <c:v>312.86</c:v>
                </c:pt>
                <c:pt idx="72549">
                  <c:v>370.07</c:v>
                </c:pt>
                <c:pt idx="72550">
                  <c:v>295.3</c:v>
                </c:pt>
                <c:pt idx="72551">
                  <c:v>408.02</c:v>
                </c:pt>
                <c:pt idx="72552">
                  <c:v>248.42</c:v>
                </c:pt>
                <c:pt idx="72553">
                  <c:v>204.04</c:v>
                </c:pt>
                <c:pt idx="72554">
                  <c:v>168.76</c:v>
                </c:pt>
                <c:pt idx="72555">
                  <c:v>322.12</c:v>
                </c:pt>
                <c:pt idx="72556">
                  <c:v>203.83</c:v>
                </c:pt>
                <c:pt idx="72557">
                  <c:v>275.91000000000003</c:v>
                </c:pt>
                <c:pt idx="72558">
                  <c:v>535.98</c:v>
                </c:pt>
                <c:pt idx="72559">
                  <c:v>543.04999999999995</c:v>
                </c:pt>
                <c:pt idx="72560">
                  <c:v>268.10000000000002</c:v>
                </c:pt>
                <c:pt idx="72561">
                  <c:v>366.91</c:v>
                </c:pt>
                <c:pt idx="72562">
                  <c:v>390.74</c:v>
                </c:pt>
                <c:pt idx="72563">
                  <c:v>173.7</c:v>
                </c:pt>
                <c:pt idx="72564">
                  <c:v>245.16</c:v>
                </c:pt>
                <c:pt idx="72565">
                  <c:v>313.77</c:v>
                </c:pt>
                <c:pt idx="72566">
                  <c:v>363.25</c:v>
                </c:pt>
                <c:pt idx="72567">
                  <c:v>315.14999999999998</c:v>
                </c:pt>
                <c:pt idx="72568">
                  <c:v>238.06</c:v>
                </c:pt>
                <c:pt idx="72569">
                  <c:v>205.39</c:v>
                </c:pt>
                <c:pt idx="72570">
                  <c:v>405.75</c:v>
                </c:pt>
                <c:pt idx="72571">
                  <c:v>504.19</c:v>
                </c:pt>
                <c:pt idx="72572">
                  <c:v>271.83999999999997</c:v>
                </c:pt>
                <c:pt idx="72573">
                  <c:v>283.83</c:v>
                </c:pt>
                <c:pt idx="72574">
                  <c:v>227.35</c:v>
                </c:pt>
                <c:pt idx="72575">
                  <c:v>192.39</c:v>
                </c:pt>
                <c:pt idx="72576">
                  <c:v>217.86</c:v>
                </c:pt>
                <c:pt idx="72577">
                  <c:v>169.33</c:v>
                </c:pt>
                <c:pt idx="72578">
                  <c:v>160.79</c:v>
                </c:pt>
                <c:pt idx="72579">
                  <c:v>179.33</c:v>
                </c:pt>
                <c:pt idx="72580">
                  <c:v>175.25</c:v>
                </c:pt>
                <c:pt idx="72581">
                  <c:v>149.26</c:v>
                </c:pt>
                <c:pt idx="72582">
                  <c:v>173.86</c:v>
                </c:pt>
                <c:pt idx="72583">
                  <c:v>115.63</c:v>
                </c:pt>
                <c:pt idx="72584">
                  <c:v>119.89</c:v>
                </c:pt>
                <c:pt idx="72585">
                  <c:v>139.16999999999999</c:v>
                </c:pt>
                <c:pt idx="72586">
                  <c:v>147.97999999999999</c:v>
                </c:pt>
                <c:pt idx="72587">
                  <c:v>131.38</c:v>
                </c:pt>
                <c:pt idx="72588">
                  <c:v>211.54</c:v>
                </c:pt>
                <c:pt idx="72589">
                  <c:v>284.22000000000003</c:v>
                </c:pt>
                <c:pt idx="72590">
                  <c:v>212.18</c:v>
                </c:pt>
                <c:pt idx="72591">
                  <c:v>166.67</c:v>
                </c:pt>
                <c:pt idx="72592">
                  <c:v>219.62</c:v>
                </c:pt>
                <c:pt idx="72593">
                  <c:v>302.23</c:v>
                </c:pt>
                <c:pt idx="72594">
                  <c:v>333.61</c:v>
                </c:pt>
                <c:pt idx="72595">
                  <c:v>433.71</c:v>
                </c:pt>
                <c:pt idx="72596">
                  <c:v>4206.5600000000004</c:v>
                </c:pt>
                <c:pt idx="72597">
                  <c:v>4875.24</c:v>
                </c:pt>
                <c:pt idx="72598">
                  <c:v>4527.8900000000003</c:v>
                </c:pt>
                <c:pt idx="72599">
                  <c:v>2668.69</c:v>
                </c:pt>
                <c:pt idx="72600">
                  <c:v>3352.44</c:v>
                </c:pt>
                <c:pt idx="72601">
                  <c:v>2627.8</c:v>
                </c:pt>
                <c:pt idx="72602">
                  <c:v>3086.42</c:v>
                </c:pt>
                <c:pt idx="72603">
                  <c:v>1529.17</c:v>
                </c:pt>
                <c:pt idx="72604">
                  <c:v>2440.5</c:v>
                </c:pt>
                <c:pt idx="72605">
                  <c:v>2408.44</c:v>
                </c:pt>
                <c:pt idx="72606">
                  <c:v>2475.46</c:v>
                </c:pt>
                <c:pt idx="72607">
                  <c:v>2601.94</c:v>
                </c:pt>
                <c:pt idx="72608">
                  <c:v>2794.34</c:v>
                </c:pt>
                <c:pt idx="72609">
                  <c:v>3591</c:v>
                </c:pt>
                <c:pt idx="72610">
                  <c:v>3448.82</c:v>
                </c:pt>
                <c:pt idx="72611">
                  <c:v>2385.1799999999998</c:v>
                </c:pt>
                <c:pt idx="72612">
                  <c:v>2522.5</c:v>
                </c:pt>
                <c:pt idx="72613">
                  <c:v>2587</c:v>
                </c:pt>
                <c:pt idx="72614">
                  <c:v>2945</c:v>
                </c:pt>
                <c:pt idx="72615">
                  <c:v>2970</c:v>
                </c:pt>
                <c:pt idx="72616">
                  <c:v>2760.48</c:v>
                </c:pt>
                <c:pt idx="72617">
                  <c:v>2828</c:v>
                </c:pt>
                <c:pt idx="72618">
                  <c:v>2677.5</c:v>
                </c:pt>
                <c:pt idx="72619">
                  <c:v>2768.5</c:v>
                </c:pt>
                <c:pt idx="72620">
                  <c:v>2384.7399999999998</c:v>
                </c:pt>
                <c:pt idx="72621">
                  <c:v>2703.03</c:v>
                </c:pt>
                <c:pt idx="72622">
                  <c:v>3128.96</c:v>
                </c:pt>
                <c:pt idx="72623">
                  <c:v>2843.6</c:v>
                </c:pt>
                <c:pt idx="72624">
                  <c:v>3756.34</c:v>
                </c:pt>
                <c:pt idx="72625">
                  <c:v>3188.07</c:v>
                </c:pt>
                <c:pt idx="72626">
                  <c:v>2794.57</c:v>
                </c:pt>
                <c:pt idx="72627">
                  <c:v>2743.37</c:v>
                </c:pt>
                <c:pt idx="72628">
                  <c:v>2628.53</c:v>
                </c:pt>
                <c:pt idx="72629">
                  <c:v>2574.41</c:v>
                </c:pt>
                <c:pt idx="72630">
                  <c:v>2766.33</c:v>
                </c:pt>
                <c:pt idx="72631">
                  <c:v>2956.56</c:v>
                </c:pt>
                <c:pt idx="72632">
                  <c:v>2709.85</c:v>
                </c:pt>
                <c:pt idx="72633">
                  <c:v>2868.38</c:v>
                </c:pt>
                <c:pt idx="72634">
                  <c:v>2557.12</c:v>
                </c:pt>
                <c:pt idx="72635">
                  <c:v>3254.18</c:v>
                </c:pt>
                <c:pt idx="72636">
                  <c:v>3281.43</c:v>
                </c:pt>
                <c:pt idx="72637">
                  <c:v>3231.85</c:v>
                </c:pt>
                <c:pt idx="72638">
                  <c:v>4777.5</c:v>
                </c:pt>
                <c:pt idx="72639">
                  <c:v>3955.6</c:v>
                </c:pt>
                <c:pt idx="72640">
                  <c:v>4975.7</c:v>
                </c:pt>
                <c:pt idx="72641">
                  <c:v>6681.5</c:v>
                </c:pt>
                <c:pt idx="72642">
                  <c:v>9604.77</c:v>
                </c:pt>
                <c:pt idx="72643">
                  <c:v>3844.2</c:v>
                </c:pt>
                <c:pt idx="72644">
                  <c:v>3981.55</c:v>
                </c:pt>
                <c:pt idx="72645">
                  <c:v>3563.89</c:v>
                </c:pt>
                <c:pt idx="72646">
                  <c:v>3121.34</c:v>
                </c:pt>
                <c:pt idx="72647">
                  <c:v>3284.49</c:v>
                </c:pt>
                <c:pt idx="72648">
                  <c:v>4721.67</c:v>
                </c:pt>
                <c:pt idx="72649">
                  <c:v>4471.1899999999996</c:v>
                </c:pt>
                <c:pt idx="72650">
                  <c:v>5545.59</c:v>
                </c:pt>
                <c:pt idx="72651">
                  <c:v>3908.87</c:v>
                </c:pt>
                <c:pt idx="72652">
                  <c:v>3515.45</c:v>
                </c:pt>
                <c:pt idx="72653">
                  <c:v>3196.86</c:v>
                </c:pt>
                <c:pt idx="72654">
                  <c:v>3199.53</c:v>
                </c:pt>
                <c:pt idx="72655">
                  <c:v>2457.31</c:v>
                </c:pt>
                <c:pt idx="72656">
                  <c:v>2805.44</c:v>
                </c:pt>
                <c:pt idx="72657">
                  <c:v>2318.4299999999998</c:v>
                </c:pt>
                <c:pt idx="72658">
                  <c:v>1980.65</c:v>
                </c:pt>
                <c:pt idx="72659">
                  <c:v>2585.2199999999998</c:v>
                </c:pt>
                <c:pt idx="72660">
                  <c:v>2167.86</c:v>
                </c:pt>
                <c:pt idx="72661">
                  <c:v>3267.62</c:v>
                </c:pt>
                <c:pt idx="72662">
                  <c:v>2479.7600000000002</c:v>
                </c:pt>
                <c:pt idx="72663">
                  <c:v>2686.6</c:v>
                </c:pt>
                <c:pt idx="72664">
                  <c:v>2535</c:v>
                </c:pt>
                <c:pt idx="72665">
                  <c:v>2232.3000000000002</c:v>
                </c:pt>
                <c:pt idx="72666">
                  <c:v>2518.5</c:v>
                </c:pt>
                <c:pt idx="72667">
                  <c:v>2173.8200000000002</c:v>
                </c:pt>
                <c:pt idx="72668">
                  <c:v>2090.39</c:v>
                </c:pt>
                <c:pt idx="72669">
                  <c:v>2129.1799999999998</c:v>
                </c:pt>
                <c:pt idx="72670">
                  <c:v>2109.56</c:v>
                </c:pt>
                <c:pt idx="72671">
                  <c:v>2420.59</c:v>
                </c:pt>
                <c:pt idx="72672">
                  <c:v>2461.54</c:v>
                </c:pt>
                <c:pt idx="72673">
                  <c:v>2582.89</c:v>
                </c:pt>
                <c:pt idx="72674">
                  <c:v>2901.44</c:v>
                </c:pt>
                <c:pt idx="72675">
                  <c:v>2463.02</c:v>
                </c:pt>
                <c:pt idx="72676">
                  <c:v>3049.46</c:v>
                </c:pt>
                <c:pt idx="72677">
                  <c:v>2926.82</c:v>
                </c:pt>
                <c:pt idx="72678">
                  <c:v>2375.38</c:v>
                </c:pt>
                <c:pt idx="72679">
                  <c:v>2433.2199999999998</c:v>
                </c:pt>
                <c:pt idx="72680">
                  <c:v>2093.54</c:v>
                </c:pt>
                <c:pt idx="72681">
                  <c:v>1741.97</c:v>
                </c:pt>
                <c:pt idx="72682">
                  <c:v>2379.98</c:v>
                </c:pt>
                <c:pt idx="72683">
                  <c:v>2780.7</c:v>
                </c:pt>
                <c:pt idx="72684">
                  <c:v>2476.5100000000002</c:v>
                </c:pt>
                <c:pt idx="72685">
                  <c:v>2687.27</c:v>
                </c:pt>
                <c:pt idx="72686">
                  <c:v>2644.53</c:v>
                </c:pt>
                <c:pt idx="72687">
                  <c:v>2978.49</c:v>
                </c:pt>
                <c:pt idx="72688">
                  <c:v>2476.69</c:v>
                </c:pt>
                <c:pt idx="72689">
                  <c:v>2648.89</c:v>
                </c:pt>
                <c:pt idx="72690">
                  <c:v>3805.61</c:v>
                </c:pt>
                <c:pt idx="72691">
                  <c:v>2884.32</c:v>
                </c:pt>
                <c:pt idx="72692">
                  <c:v>3747.41</c:v>
                </c:pt>
                <c:pt idx="72693">
                  <c:v>3941.89</c:v>
                </c:pt>
                <c:pt idx="72694">
                  <c:v>5920.73</c:v>
                </c:pt>
                <c:pt idx="72695">
                  <c:v>2855.06</c:v>
                </c:pt>
                <c:pt idx="72696">
                  <c:v>2318.31</c:v>
                </c:pt>
                <c:pt idx="72697">
                  <c:v>1970.34</c:v>
                </c:pt>
                <c:pt idx="72698">
                  <c:v>2191.8200000000002</c:v>
                </c:pt>
                <c:pt idx="72699">
                  <c:v>2521.75</c:v>
                </c:pt>
                <c:pt idx="72700">
                  <c:v>3497.35</c:v>
                </c:pt>
                <c:pt idx="72701">
                  <c:v>4143.1499999999996</c:v>
                </c:pt>
                <c:pt idx="72702">
                  <c:v>3820.84</c:v>
                </c:pt>
                <c:pt idx="72703">
                  <c:v>2499.7199999999998</c:v>
                </c:pt>
                <c:pt idx="72704">
                  <c:v>3111.13</c:v>
                </c:pt>
                <c:pt idx="72705">
                  <c:v>2179.34</c:v>
                </c:pt>
                <c:pt idx="72706">
                  <c:v>2501.61</c:v>
                </c:pt>
                <c:pt idx="72707">
                  <c:v>1952.62</c:v>
                </c:pt>
                <c:pt idx="72708">
                  <c:v>1963.12</c:v>
                </c:pt>
                <c:pt idx="72709">
                  <c:v>2755.06</c:v>
                </c:pt>
                <c:pt idx="72710">
                  <c:v>1790.44</c:v>
                </c:pt>
                <c:pt idx="72711">
                  <c:v>1905.18</c:v>
                </c:pt>
                <c:pt idx="72712">
                  <c:v>2162.9</c:v>
                </c:pt>
                <c:pt idx="72713">
                  <c:v>2383.3200000000002</c:v>
                </c:pt>
                <c:pt idx="72714">
                  <c:v>2279.44</c:v>
                </c:pt>
                <c:pt idx="72715">
                  <c:v>2363.86</c:v>
                </c:pt>
                <c:pt idx="72716">
                  <c:v>2253.5700000000002</c:v>
                </c:pt>
                <c:pt idx="72717">
                  <c:v>2242.37</c:v>
                </c:pt>
                <c:pt idx="72718">
                  <c:v>2708.05</c:v>
                </c:pt>
                <c:pt idx="72719">
                  <c:v>2328.5100000000002</c:v>
                </c:pt>
                <c:pt idx="72720">
                  <c:v>2362.75</c:v>
                </c:pt>
                <c:pt idx="72721">
                  <c:v>2398.6</c:v>
                </c:pt>
                <c:pt idx="72722">
                  <c:v>2450.8200000000002</c:v>
                </c:pt>
                <c:pt idx="72723">
                  <c:v>3052.9</c:v>
                </c:pt>
                <c:pt idx="72724">
                  <c:v>2873.99</c:v>
                </c:pt>
                <c:pt idx="72725">
                  <c:v>2227.64</c:v>
                </c:pt>
                <c:pt idx="72726">
                  <c:v>2018.01</c:v>
                </c:pt>
                <c:pt idx="72727">
                  <c:v>2135.3200000000002</c:v>
                </c:pt>
                <c:pt idx="72728">
                  <c:v>2442.0100000000002</c:v>
                </c:pt>
                <c:pt idx="72729">
                  <c:v>3062.13</c:v>
                </c:pt>
                <c:pt idx="72730">
                  <c:v>2620.14</c:v>
                </c:pt>
                <c:pt idx="72731">
                  <c:v>2092.48</c:v>
                </c:pt>
                <c:pt idx="72732">
                  <c:v>2232.21</c:v>
                </c:pt>
                <c:pt idx="72733">
                  <c:v>2162.36</c:v>
                </c:pt>
                <c:pt idx="72734">
                  <c:v>2182.5500000000002</c:v>
                </c:pt>
                <c:pt idx="72735">
                  <c:v>2697.25</c:v>
                </c:pt>
                <c:pt idx="72736">
                  <c:v>2819.59</c:v>
                </c:pt>
                <c:pt idx="72737">
                  <c:v>2417.77</c:v>
                </c:pt>
                <c:pt idx="72738">
                  <c:v>2778.68</c:v>
                </c:pt>
                <c:pt idx="72739">
                  <c:v>3280.5</c:v>
                </c:pt>
                <c:pt idx="72740">
                  <c:v>2792.5</c:v>
                </c:pt>
                <c:pt idx="72741">
                  <c:v>3266.26</c:v>
                </c:pt>
                <c:pt idx="72742">
                  <c:v>3372.44</c:v>
                </c:pt>
                <c:pt idx="72743">
                  <c:v>2603.5</c:v>
                </c:pt>
                <c:pt idx="72744">
                  <c:v>1946.44</c:v>
                </c:pt>
                <c:pt idx="72745">
                  <c:v>2837.38</c:v>
                </c:pt>
                <c:pt idx="72746">
                  <c:v>1825.94</c:v>
                </c:pt>
                <c:pt idx="72747">
                  <c:v>2338</c:v>
                </c:pt>
                <c:pt idx="72748">
                  <c:v>2480</c:v>
                </c:pt>
                <c:pt idx="72749">
                  <c:v>2784.5</c:v>
                </c:pt>
                <c:pt idx="72750">
                  <c:v>3067.92</c:v>
                </c:pt>
                <c:pt idx="72751">
                  <c:v>2577.84</c:v>
                </c:pt>
                <c:pt idx="72752">
                  <c:v>3029.64</c:v>
                </c:pt>
                <c:pt idx="72753">
                  <c:v>2770.26</c:v>
                </c:pt>
                <c:pt idx="72754">
                  <c:v>3114.88</c:v>
                </c:pt>
                <c:pt idx="72755">
                  <c:v>2830.96</c:v>
                </c:pt>
                <c:pt idx="72756">
                  <c:v>3114.78</c:v>
                </c:pt>
                <c:pt idx="72757">
                  <c:v>3584.8</c:v>
                </c:pt>
                <c:pt idx="72758">
                  <c:v>2583.88</c:v>
                </c:pt>
                <c:pt idx="72759">
                  <c:v>2789.26</c:v>
                </c:pt>
                <c:pt idx="72760">
                  <c:v>2927.32</c:v>
                </c:pt>
                <c:pt idx="72761">
                  <c:v>2445.8000000000002</c:v>
                </c:pt>
                <c:pt idx="72762">
                  <c:v>2713.4</c:v>
                </c:pt>
                <c:pt idx="72763">
                  <c:v>2363.52</c:v>
                </c:pt>
                <c:pt idx="72764">
                  <c:v>2556.46</c:v>
                </c:pt>
                <c:pt idx="72765">
                  <c:v>2558.7199999999998</c:v>
                </c:pt>
                <c:pt idx="72766">
                  <c:v>2554.2600000000002</c:v>
                </c:pt>
                <c:pt idx="72767">
                  <c:v>2817.88</c:v>
                </c:pt>
                <c:pt idx="72768">
                  <c:v>2997.42</c:v>
                </c:pt>
                <c:pt idx="72769">
                  <c:v>2412.5</c:v>
                </c:pt>
                <c:pt idx="72770">
                  <c:v>2039.38</c:v>
                </c:pt>
                <c:pt idx="72771">
                  <c:v>2177</c:v>
                </c:pt>
                <c:pt idx="72772">
                  <c:v>1760.96</c:v>
                </c:pt>
                <c:pt idx="72773">
                  <c:v>2150.84</c:v>
                </c:pt>
                <c:pt idx="72774">
                  <c:v>1762.8</c:v>
                </c:pt>
                <c:pt idx="72775">
                  <c:v>1790.52</c:v>
                </c:pt>
                <c:pt idx="72776">
                  <c:v>2000.5</c:v>
                </c:pt>
                <c:pt idx="72777">
                  <c:v>2224.7600000000002</c:v>
                </c:pt>
                <c:pt idx="72778">
                  <c:v>2203.34</c:v>
                </c:pt>
                <c:pt idx="72779">
                  <c:v>2217</c:v>
                </c:pt>
                <c:pt idx="72780">
                  <c:v>1749.42</c:v>
                </c:pt>
                <c:pt idx="72781">
                  <c:v>2581.34</c:v>
                </c:pt>
                <c:pt idx="72782">
                  <c:v>1896.38</c:v>
                </c:pt>
                <c:pt idx="72783">
                  <c:v>2037.02</c:v>
                </c:pt>
                <c:pt idx="72784">
                  <c:v>2077.46</c:v>
                </c:pt>
                <c:pt idx="72785">
                  <c:v>3144</c:v>
                </c:pt>
                <c:pt idx="72786">
                  <c:v>2619.88</c:v>
                </c:pt>
                <c:pt idx="72787">
                  <c:v>1947.5</c:v>
                </c:pt>
                <c:pt idx="72788">
                  <c:v>1281.46</c:v>
                </c:pt>
                <c:pt idx="72789">
                  <c:v>1742.36</c:v>
                </c:pt>
                <c:pt idx="72790">
                  <c:v>1837.48</c:v>
                </c:pt>
                <c:pt idx="72791">
                  <c:v>2175.86</c:v>
                </c:pt>
                <c:pt idx="72792">
                  <c:v>2873.84</c:v>
                </c:pt>
                <c:pt idx="72793">
                  <c:v>3356.5</c:v>
                </c:pt>
                <c:pt idx="72794">
                  <c:v>2699.16</c:v>
                </c:pt>
                <c:pt idx="72795">
                  <c:v>2220.62</c:v>
                </c:pt>
                <c:pt idx="72796">
                  <c:v>2570.3200000000002</c:v>
                </c:pt>
                <c:pt idx="72797">
                  <c:v>3270.64</c:v>
                </c:pt>
                <c:pt idx="72798">
                  <c:v>2757.12</c:v>
                </c:pt>
                <c:pt idx="72799">
                  <c:v>2531.3200000000002</c:v>
                </c:pt>
                <c:pt idx="72800">
                  <c:v>2452.1799999999998</c:v>
                </c:pt>
                <c:pt idx="72801">
                  <c:v>2436.1</c:v>
                </c:pt>
                <c:pt idx="72802">
                  <c:v>2398.48</c:v>
                </c:pt>
                <c:pt idx="72803">
                  <c:v>1797.26</c:v>
                </c:pt>
                <c:pt idx="72804">
                  <c:v>3105.92</c:v>
                </c:pt>
                <c:pt idx="72805">
                  <c:v>2615.3000000000002</c:v>
                </c:pt>
                <c:pt idx="72806">
                  <c:v>2688.52</c:v>
                </c:pt>
                <c:pt idx="72807">
                  <c:v>2738.37</c:v>
                </c:pt>
                <c:pt idx="72808">
                  <c:v>2346.35</c:v>
                </c:pt>
                <c:pt idx="72809">
                  <c:v>2135.02</c:v>
                </c:pt>
                <c:pt idx="72810">
                  <c:v>2021.5</c:v>
                </c:pt>
                <c:pt idx="72811">
                  <c:v>2377.3200000000002</c:v>
                </c:pt>
                <c:pt idx="72812">
                  <c:v>2084.12</c:v>
                </c:pt>
                <c:pt idx="72813">
                  <c:v>2613</c:v>
                </c:pt>
                <c:pt idx="72814">
                  <c:v>2062.56</c:v>
                </c:pt>
                <c:pt idx="72815">
                  <c:v>2281.48</c:v>
                </c:pt>
                <c:pt idx="72816">
                  <c:v>2053.56</c:v>
                </c:pt>
                <c:pt idx="72817">
                  <c:v>2417.56</c:v>
                </c:pt>
                <c:pt idx="72818">
                  <c:v>2534.58</c:v>
                </c:pt>
                <c:pt idx="72819">
                  <c:v>2269.1999999999998</c:v>
                </c:pt>
                <c:pt idx="72820">
                  <c:v>2996.58</c:v>
                </c:pt>
                <c:pt idx="72821">
                  <c:v>2327.3000000000002</c:v>
                </c:pt>
                <c:pt idx="72822">
                  <c:v>1540.86</c:v>
                </c:pt>
                <c:pt idx="72823">
                  <c:v>1796.84</c:v>
                </c:pt>
                <c:pt idx="72824">
                  <c:v>1343.6</c:v>
                </c:pt>
                <c:pt idx="72825">
                  <c:v>1887.44</c:v>
                </c:pt>
                <c:pt idx="72826">
                  <c:v>2063.7199999999998</c:v>
                </c:pt>
                <c:pt idx="72827">
                  <c:v>2127.1799999999998</c:v>
                </c:pt>
                <c:pt idx="72828">
                  <c:v>1832.28</c:v>
                </c:pt>
                <c:pt idx="72829">
                  <c:v>1884.04</c:v>
                </c:pt>
                <c:pt idx="72830">
                  <c:v>2083.54</c:v>
                </c:pt>
                <c:pt idx="72831">
                  <c:v>1968</c:v>
                </c:pt>
                <c:pt idx="72832">
                  <c:v>1396.42</c:v>
                </c:pt>
                <c:pt idx="72833">
                  <c:v>1899.05</c:v>
                </c:pt>
                <c:pt idx="72834">
                  <c:v>1596.08</c:v>
                </c:pt>
                <c:pt idx="72835">
                  <c:v>2108.35</c:v>
                </c:pt>
                <c:pt idx="72836">
                  <c:v>1822.12</c:v>
                </c:pt>
                <c:pt idx="72837">
                  <c:v>2428.92</c:v>
                </c:pt>
                <c:pt idx="72838">
                  <c:v>1614.1</c:v>
                </c:pt>
                <c:pt idx="72839">
                  <c:v>1673.82</c:v>
                </c:pt>
                <c:pt idx="72840">
                  <c:v>1688.06</c:v>
                </c:pt>
                <c:pt idx="72841">
                  <c:v>1842.2</c:v>
                </c:pt>
                <c:pt idx="72842">
                  <c:v>1954.18</c:v>
                </c:pt>
                <c:pt idx="72843">
                  <c:v>2488.6799999999998</c:v>
                </c:pt>
                <c:pt idx="72844">
                  <c:v>3171.44</c:v>
                </c:pt>
                <c:pt idx="72845">
                  <c:v>2882.4</c:v>
                </c:pt>
                <c:pt idx="72846">
                  <c:v>2208.42</c:v>
                </c:pt>
                <c:pt idx="72847">
                  <c:v>2370.66</c:v>
                </c:pt>
                <c:pt idx="72848">
                  <c:v>2525.16</c:v>
                </c:pt>
                <c:pt idx="72849">
                  <c:v>2417.7199999999998</c:v>
                </c:pt>
                <c:pt idx="72850">
                  <c:v>2778.78</c:v>
                </c:pt>
                <c:pt idx="72851">
                  <c:v>2689.98</c:v>
                </c:pt>
                <c:pt idx="72852">
                  <c:v>2801.48</c:v>
                </c:pt>
                <c:pt idx="72853">
                  <c:v>2397.1</c:v>
                </c:pt>
                <c:pt idx="72854">
                  <c:v>1830.54</c:v>
                </c:pt>
                <c:pt idx="72855">
                  <c:v>2029.3</c:v>
                </c:pt>
                <c:pt idx="72856">
                  <c:v>2489.48</c:v>
                </c:pt>
                <c:pt idx="72857">
                  <c:v>2039.22</c:v>
                </c:pt>
                <c:pt idx="72858">
                  <c:v>2672.74</c:v>
                </c:pt>
                <c:pt idx="72859">
                  <c:v>2106.48</c:v>
                </c:pt>
                <c:pt idx="72860">
                  <c:v>2066.1</c:v>
                </c:pt>
                <c:pt idx="72861">
                  <c:v>2759.22</c:v>
                </c:pt>
                <c:pt idx="72862">
                  <c:v>2481.88</c:v>
                </c:pt>
                <c:pt idx="72863">
                  <c:v>2907.52</c:v>
                </c:pt>
                <c:pt idx="72864">
                  <c:v>2507.7800000000002</c:v>
                </c:pt>
                <c:pt idx="72865">
                  <c:v>2208.64</c:v>
                </c:pt>
                <c:pt idx="72866">
                  <c:v>2003.18</c:v>
                </c:pt>
                <c:pt idx="72867">
                  <c:v>2108.56</c:v>
                </c:pt>
                <c:pt idx="72868">
                  <c:v>2312.6</c:v>
                </c:pt>
                <c:pt idx="72869">
                  <c:v>1779.52</c:v>
                </c:pt>
                <c:pt idx="72870">
                  <c:v>2433.64</c:v>
                </c:pt>
                <c:pt idx="72871">
                  <c:v>2548.54</c:v>
                </c:pt>
                <c:pt idx="72872">
                  <c:v>2816.44</c:v>
                </c:pt>
                <c:pt idx="72873">
                  <c:v>2558</c:v>
                </c:pt>
                <c:pt idx="72874">
                  <c:v>2082.52</c:v>
                </c:pt>
                <c:pt idx="72875">
                  <c:v>1902.58</c:v>
                </c:pt>
                <c:pt idx="72876">
                  <c:v>1536.14</c:v>
                </c:pt>
                <c:pt idx="72877">
                  <c:v>2120.14</c:v>
                </c:pt>
                <c:pt idx="72878">
                  <c:v>1746.6</c:v>
                </c:pt>
                <c:pt idx="72879">
                  <c:v>1374.98</c:v>
                </c:pt>
                <c:pt idx="72880">
                  <c:v>1684.78</c:v>
                </c:pt>
                <c:pt idx="72881">
                  <c:v>1764.7</c:v>
                </c:pt>
                <c:pt idx="72882">
                  <c:v>2136.1799999999998</c:v>
                </c:pt>
                <c:pt idx="72883">
                  <c:v>1625</c:v>
                </c:pt>
                <c:pt idx="72884">
                  <c:v>1353</c:v>
                </c:pt>
                <c:pt idx="72885">
                  <c:v>1205</c:v>
                </c:pt>
                <c:pt idx="72886">
                  <c:v>1387.96</c:v>
                </c:pt>
                <c:pt idx="72887">
                  <c:v>1098.92</c:v>
                </c:pt>
                <c:pt idx="72888">
                  <c:v>869</c:v>
                </c:pt>
                <c:pt idx="72889">
                  <c:v>859.5</c:v>
                </c:pt>
                <c:pt idx="72890">
                  <c:v>682</c:v>
                </c:pt>
                <c:pt idx="72891">
                  <c:v>759</c:v>
                </c:pt>
                <c:pt idx="72892">
                  <c:v>1546.73</c:v>
                </c:pt>
                <c:pt idx="72893">
                  <c:v>841.84</c:v>
                </c:pt>
                <c:pt idx="72894">
                  <c:v>942.22</c:v>
                </c:pt>
                <c:pt idx="72895">
                  <c:v>1209.8800000000001</c:v>
                </c:pt>
                <c:pt idx="72896">
                  <c:v>1129.42</c:v>
                </c:pt>
                <c:pt idx="72897">
                  <c:v>700.42</c:v>
                </c:pt>
                <c:pt idx="72898">
                  <c:v>728.84</c:v>
                </c:pt>
                <c:pt idx="72899">
                  <c:v>830</c:v>
                </c:pt>
                <c:pt idx="72900">
                  <c:v>700.5</c:v>
                </c:pt>
                <c:pt idx="72901">
                  <c:v>746</c:v>
                </c:pt>
                <c:pt idx="72902">
                  <c:v>742.46</c:v>
                </c:pt>
                <c:pt idx="72903">
                  <c:v>907.22</c:v>
                </c:pt>
                <c:pt idx="72904">
                  <c:v>1414.18</c:v>
                </c:pt>
                <c:pt idx="72905">
                  <c:v>977.96</c:v>
                </c:pt>
                <c:pt idx="72906">
                  <c:v>1115.96</c:v>
                </c:pt>
                <c:pt idx="72907">
                  <c:v>1554.67</c:v>
                </c:pt>
                <c:pt idx="72908">
                  <c:v>2232.17</c:v>
                </c:pt>
                <c:pt idx="72909">
                  <c:v>2817.97</c:v>
                </c:pt>
                <c:pt idx="72910">
                  <c:v>4878</c:v>
                </c:pt>
                <c:pt idx="72911">
                  <c:v>5034.68</c:v>
                </c:pt>
                <c:pt idx="72912">
                  <c:v>2420.46</c:v>
                </c:pt>
                <c:pt idx="72913">
                  <c:v>1301.92</c:v>
                </c:pt>
                <c:pt idx="72914">
                  <c:v>1022.74</c:v>
                </c:pt>
                <c:pt idx="72915">
                  <c:v>867.92</c:v>
                </c:pt>
                <c:pt idx="72916">
                  <c:v>1123.46</c:v>
                </c:pt>
                <c:pt idx="72917">
                  <c:v>1198</c:v>
                </c:pt>
                <c:pt idx="72918">
                  <c:v>816.46</c:v>
                </c:pt>
                <c:pt idx="72919">
                  <c:v>1152.01</c:v>
                </c:pt>
                <c:pt idx="72920">
                  <c:v>920.3</c:v>
                </c:pt>
                <c:pt idx="72921">
                  <c:v>1105.51</c:v>
                </c:pt>
                <c:pt idx="72922">
                  <c:v>1438.95</c:v>
                </c:pt>
                <c:pt idx="72923">
                  <c:v>1335.8</c:v>
                </c:pt>
                <c:pt idx="72924">
                  <c:v>1767.8</c:v>
                </c:pt>
                <c:pt idx="72925">
                  <c:v>1762.3</c:v>
                </c:pt>
                <c:pt idx="72926">
                  <c:v>1989.95</c:v>
                </c:pt>
                <c:pt idx="72927">
                  <c:v>2597.31</c:v>
                </c:pt>
                <c:pt idx="72928">
                  <c:v>3472.09</c:v>
                </c:pt>
                <c:pt idx="72929">
                  <c:v>1014.7</c:v>
                </c:pt>
                <c:pt idx="72930">
                  <c:v>1178.0999999999999</c:v>
                </c:pt>
                <c:pt idx="72931">
                  <c:v>1459.51</c:v>
                </c:pt>
                <c:pt idx="72932">
                  <c:v>1020.68</c:v>
                </c:pt>
                <c:pt idx="72933">
                  <c:v>969.24</c:v>
                </c:pt>
                <c:pt idx="72934">
                  <c:v>2143.3000000000002</c:v>
                </c:pt>
                <c:pt idx="72935">
                  <c:v>1526.99</c:v>
                </c:pt>
                <c:pt idx="72936">
                  <c:v>1187.28</c:v>
                </c:pt>
                <c:pt idx="72937">
                  <c:v>1301.0999999999999</c:v>
                </c:pt>
                <c:pt idx="72938">
                  <c:v>1044.46</c:v>
                </c:pt>
                <c:pt idx="72939">
                  <c:v>959.6</c:v>
                </c:pt>
                <c:pt idx="72940">
                  <c:v>1023.7</c:v>
                </c:pt>
                <c:pt idx="72941">
                  <c:v>752.79</c:v>
                </c:pt>
                <c:pt idx="72942">
                  <c:v>856.6</c:v>
                </c:pt>
                <c:pt idx="72943">
                  <c:v>568.01</c:v>
                </c:pt>
                <c:pt idx="72944">
                  <c:v>672.66</c:v>
                </c:pt>
                <c:pt idx="72945">
                  <c:v>605.16</c:v>
                </c:pt>
                <c:pt idx="72946">
                  <c:v>907.3</c:v>
                </c:pt>
                <c:pt idx="72947">
                  <c:v>798.39</c:v>
                </c:pt>
                <c:pt idx="72948">
                  <c:v>834.32</c:v>
                </c:pt>
                <c:pt idx="72949">
                  <c:v>606.32000000000005</c:v>
                </c:pt>
                <c:pt idx="72950">
                  <c:v>603.6</c:v>
                </c:pt>
                <c:pt idx="72951">
                  <c:v>823.36</c:v>
                </c:pt>
                <c:pt idx="72952">
                  <c:v>753.6</c:v>
                </c:pt>
                <c:pt idx="72953">
                  <c:v>862.55</c:v>
                </c:pt>
                <c:pt idx="72954">
                  <c:v>664.76</c:v>
                </c:pt>
                <c:pt idx="72955">
                  <c:v>631.92999999999995</c:v>
                </c:pt>
                <c:pt idx="72956">
                  <c:v>845.44</c:v>
                </c:pt>
                <c:pt idx="72957">
                  <c:v>1156.21</c:v>
                </c:pt>
                <c:pt idx="72958">
                  <c:v>1396.62</c:v>
                </c:pt>
                <c:pt idx="72959">
                  <c:v>2030.88</c:v>
                </c:pt>
                <c:pt idx="72960">
                  <c:v>2725.59</c:v>
                </c:pt>
                <c:pt idx="72961">
                  <c:v>3357.27</c:v>
                </c:pt>
                <c:pt idx="72962">
                  <c:v>4229.67</c:v>
                </c:pt>
                <c:pt idx="72963">
                  <c:v>4652.12</c:v>
                </c:pt>
                <c:pt idx="72964">
                  <c:v>2011.57</c:v>
                </c:pt>
                <c:pt idx="72965">
                  <c:v>805.94</c:v>
                </c:pt>
                <c:pt idx="72966">
                  <c:v>1348.16</c:v>
                </c:pt>
                <c:pt idx="72967">
                  <c:v>865.41</c:v>
                </c:pt>
                <c:pt idx="72968">
                  <c:v>935.08</c:v>
                </c:pt>
                <c:pt idx="72969">
                  <c:v>1151.81</c:v>
                </c:pt>
                <c:pt idx="72970">
                  <c:v>1021.25</c:v>
                </c:pt>
                <c:pt idx="72971">
                  <c:v>1070.0999999999999</c:v>
                </c:pt>
                <c:pt idx="72972">
                  <c:v>1822.81</c:v>
                </c:pt>
                <c:pt idx="72973">
                  <c:v>1661.95</c:v>
                </c:pt>
                <c:pt idx="72974">
                  <c:v>1443.94</c:v>
                </c:pt>
                <c:pt idx="72975">
                  <c:v>914.29</c:v>
                </c:pt>
                <c:pt idx="72976">
                  <c:v>1137.9100000000001</c:v>
                </c:pt>
                <c:pt idx="72977">
                  <c:v>2591.0500000000002</c:v>
                </c:pt>
                <c:pt idx="72978">
                  <c:v>3595.46</c:v>
                </c:pt>
                <c:pt idx="72979">
                  <c:v>2891.4</c:v>
                </c:pt>
                <c:pt idx="72980">
                  <c:v>4459.5200000000004</c:v>
                </c:pt>
                <c:pt idx="72981">
                  <c:v>1696.51</c:v>
                </c:pt>
                <c:pt idx="72982">
                  <c:v>663.76</c:v>
                </c:pt>
                <c:pt idx="72983">
                  <c:v>696.68</c:v>
                </c:pt>
                <c:pt idx="72984">
                  <c:v>787.38</c:v>
                </c:pt>
                <c:pt idx="72985">
                  <c:v>726.04</c:v>
                </c:pt>
                <c:pt idx="72986">
                  <c:v>825.86</c:v>
                </c:pt>
                <c:pt idx="72987">
                  <c:v>906.61</c:v>
                </c:pt>
                <c:pt idx="72988">
                  <c:v>1048.56</c:v>
                </c:pt>
                <c:pt idx="72989">
                  <c:v>700.33</c:v>
                </c:pt>
                <c:pt idx="72990">
                  <c:v>960.4</c:v>
                </c:pt>
                <c:pt idx="72991">
                  <c:v>1093.6500000000001</c:v>
                </c:pt>
                <c:pt idx="72992">
                  <c:v>881.5</c:v>
                </c:pt>
                <c:pt idx="72993">
                  <c:v>956.14</c:v>
                </c:pt>
                <c:pt idx="72994">
                  <c:v>670.42</c:v>
                </c:pt>
                <c:pt idx="72995">
                  <c:v>714.54</c:v>
                </c:pt>
                <c:pt idx="72996">
                  <c:v>648.6</c:v>
                </c:pt>
                <c:pt idx="72997">
                  <c:v>823.38</c:v>
                </c:pt>
                <c:pt idx="72998">
                  <c:v>768.55</c:v>
                </c:pt>
                <c:pt idx="72999">
                  <c:v>933.48</c:v>
                </c:pt>
                <c:pt idx="73000">
                  <c:v>814.9</c:v>
                </c:pt>
                <c:pt idx="73001">
                  <c:v>1253.3499999999999</c:v>
                </c:pt>
                <c:pt idx="73002">
                  <c:v>756.81</c:v>
                </c:pt>
                <c:pt idx="73003">
                  <c:v>561.30999999999995</c:v>
                </c:pt>
                <c:pt idx="73004">
                  <c:v>998.18</c:v>
                </c:pt>
                <c:pt idx="73005">
                  <c:v>907.97</c:v>
                </c:pt>
                <c:pt idx="73006">
                  <c:v>947.34</c:v>
                </c:pt>
                <c:pt idx="73007">
                  <c:v>988.06</c:v>
                </c:pt>
                <c:pt idx="73008">
                  <c:v>872.37</c:v>
                </c:pt>
                <c:pt idx="73009">
                  <c:v>1103.97</c:v>
                </c:pt>
                <c:pt idx="73010">
                  <c:v>1697.78</c:v>
                </c:pt>
                <c:pt idx="73011">
                  <c:v>1673.33</c:v>
                </c:pt>
                <c:pt idx="73012">
                  <c:v>2074.02</c:v>
                </c:pt>
                <c:pt idx="73013">
                  <c:v>2623.01</c:v>
                </c:pt>
                <c:pt idx="73014">
                  <c:v>2697.53</c:v>
                </c:pt>
                <c:pt idx="73015">
                  <c:v>4595.05</c:v>
                </c:pt>
                <c:pt idx="73016">
                  <c:v>3862</c:v>
                </c:pt>
                <c:pt idx="73017">
                  <c:v>933.01</c:v>
                </c:pt>
                <c:pt idx="73018">
                  <c:v>1780.05</c:v>
                </c:pt>
                <c:pt idx="73019">
                  <c:v>1235.99</c:v>
                </c:pt>
                <c:pt idx="73020">
                  <c:v>1570.54</c:v>
                </c:pt>
                <c:pt idx="73021">
                  <c:v>1937.45</c:v>
                </c:pt>
                <c:pt idx="73022">
                  <c:v>1971.49</c:v>
                </c:pt>
                <c:pt idx="73023">
                  <c:v>1143.48</c:v>
                </c:pt>
                <c:pt idx="73024">
                  <c:v>1732.55</c:v>
                </c:pt>
                <c:pt idx="73025">
                  <c:v>8699.85</c:v>
                </c:pt>
                <c:pt idx="73026">
                  <c:v>9994.99</c:v>
                </c:pt>
                <c:pt idx="73027">
                  <c:v>14227.62</c:v>
                </c:pt>
                <c:pt idx="73028">
                  <c:v>4635.8100000000004</c:v>
                </c:pt>
                <c:pt idx="73029">
                  <c:v>5890.47</c:v>
                </c:pt>
                <c:pt idx="73030">
                  <c:v>4527.76</c:v>
                </c:pt>
                <c:pt idx="73031">
                  <c:v>5256.02</c:v>
                </c:pt>
                <c:pt idx="73032">
                  <c:v>3410.39</c:v>
                </c:pt>
                <c:pt idx="73033">
                  <c:v>5565.51</c:v>
                </c:pt>
                <c:pt idx="73034">
                  <c:v>4330.4399999999996</c:v>
                </c:pt>
                <c:pt idx="73035">
                  <c:v>4898.9799999999996</c:v>
                </c:pt>
                <c:pt idx="73036">
                  <c:v>4389.5200000000004</c:v>
                </c:pt>
                <c:pt idx="73037">
                  <c:v>3447.03</c:v>
                </c:pt>
                <c:pt idx="73038">
                  <c:v>7785.92</c:v>
                </c:pt>
                <c:pt idx="73039">
                  <c:v>11119.68</c:v>
                </c:pt>
                <c:pt idx="73040">
                  <c:v>3096.41</c:v>
                </c:pt>
                <c:pt idx="73041">
                  <c:v>5216.59</c:v>
                </c:pt>
                <c:pt idx="73042">
                  <c:v>5727.16</c:v>
                </c:pt>
                <c:pt idx="73043">
                  <c:v>5267.96</c:v>
                </c:pt>
                <c:pt idx="73044">
                  <c:v>3599.7</c:v>
                </c:pt>
                <c:pt idx="73045">
                  <c:v>4581.05</c:v>
                </c:pt>
                <c:pt idx="73046">
                  <c:v>4146.8100000000004</c:v>
                </c:pt>
                <c:pt idx="73047">
                  <c:v>4228.96</c:v>
                </c:pt>
                <c:pt idx="73048">
                  <c:v>3928.7</c:v>
                </c:pt>
                <c:pt idx="73049">
                  <c:v>3700.31</c:v>
                </c:pt>
                <c:pt idx="73050">
                  <c:v>5307.59</c:v>
                </c:pt>
                <c:pt idx="73051">
                  <c:v>4468.66</c:v>
                </c:pt>
                <c:pt idx="73052">
                  <c:v>4499.79</c:v>
                </c:pt>
                <c:pt idx="73053">
                  <c:v>4079.29</c:v>
                </c:pt>
                <c:pt idx="73054">
                  <c:v>5174.33</c:v>
                </c:pt>
                <c:pt idx="73055">
                  <c:v>5224.29</c:v>
                </c:pt>
                <c:pt idx="73056">
                  <c:v>4687.92</c:v>
                </c:pt>
                <c:pt idx="73057">
                  <c:v>4575.7</c:v>
                </c:pt>
                <c:pt idx="73058">
                  <c:v>5325.88</c:v>
                </c:pt>
                <c:pt idx="73059">
                  <c:v>4794.0200000000004</c:v>
                </c:pt>
                <c:pt idx="73060">
                  <c:v>4617.9399999999996</c:v>
                </c:pt>
                <c:pt idx="73061">
                  <c:v>4872.9799999999996</c:v>
                </c:pt>
                <c:pt idx="73062">
                  <c:v>4076.12</c:v>
                </c:pt>
                <c:pt idx="73063">
                  <c:v>4511.8599999999997</c:v>
                </c:pt>
                <c:pt idx="73064">
                  <c:v>5036.45</c:v>
                </c:pt>
                <c:pt idx="73065">
                  <c:v>6630.3</c:v>
                </c:pt>
                <c:pt idx="73066">
                  <c:v>5567.6</c:v>
                </c:pt>
                <c:pt idx="73067">
                  <c:v>6721.29</c:v>
                </c:pt>
                <c:pt idx="73068">
                  <c:v>7381.87</c:v>
                </c:pt>
                <c:pt idx="73069">
                  <c:v>11159.04</c:v>
                </c:pt>
                <c:pt idx="73070">
                  <c:v>17657.79</c:v>
                </c:pt>
                <c:pt idx="73071">
                  <c:v>28022.02</c:v>
                </c:pt>
                <c:pt idx="73072">
                  <c:v>5153.29</c:v>
                </c:pt>
                <c:pt idx="73073">
                  <c:v>4434.25</c:v>
                </c:pt>
                <c:pt idx="73074">
                  <c:v>3225.5</c:v>
                </c:pt>
                <c:pt idx="73075">
                  <c:v>3073.7</c:v>
                </c:pt>
                <c:pt idx="73076">
                  <c:v>4120.3999999999996</c:v>
                </c:pt>
                <c:pt idx="73077">
                  <c:v>4163.25</c:v>
                </c:pt>
                <c:pt idx="73078">
                  <c:v>8529.7000000000007</c:v>
                </c:pt>
                <c:pt idx="73079">
                  <c:v>16253.38</c:v>
                </c:pt>
                <c:pt idx="73080">
                  <c:v>6928.18</c:v>
                </c:pt>
                <c:pt idx="73081">
                  <c:v>4248.6400000000003</c:v>
                </c:pt>
                <c:pt idx="73082">
                  <c:v>5810.31</c:v>
                </c:pt>
                <c:pt idx="73083">
                  <c:v>4911.17</c:v>
                </c:pt>
                <c:pt idx="73084">
                  <c:v>4106</c:v>
                </c:pt>
                <c:pt idx="73085">
                  <c:v>4277.8999999999996</c:v>
                </c:pt>
                <c:pt idx="73086">
                  <c:v>6240.97</c:v>
                </c:pt>
                <c:pt idx="73087">
                  <c:v>4156.08</c:v>
                </c:pt>
                <c:pt idx="73088">
                  <c:v>5923.26</c:v>
                </c:pt>
                <c:pt idx="73089">
                  <c:v>3834.15</c:v>
                </c:pt>
                <c:pt idx="73090">
                  <c:v>8069.4</c:v>
                </c:pt>
                <c:pt idx="73091">
                  <c:v>12391.15</c:v>
                </c:pt>
                <c:pt idx="73092">
                  <c:v>5314.97</c:v>
                </c:pt>
                <c:pt idx="73093">
                  <c:v>6119.8</c:v>
                </c:pt>
                <c:pt idx="73094">
                  <c:v>4367.1899999999996</c:v>
                </c:pt>
                <c:pt idx="73095">
                  <c:v>5017.1000000000004</c:v>
                </c:pt>
                <c:pt idx="73096">
                  <c:v>5228.1499999999996</c:v>
                </c:pt>
                <c:pt idx="73097">
                  <c:v>4926.09</c:v>
                </c:pt>
                <c:pt idx="73098">
                  <c:v>4927.16</c:v>
                </c:pt>
                <c:pt idx="73099">
                  <c:v>4785.68</c:v>
                </c:pt>
                <c:pt idx="73100">
                  <c:v>3739.91</c:v>
                </c:pt>
                <c:pt idx="73101">
                  <c:v>4954.18</c:v>
                </c:pt>
                <c:pt idx="73102">
                  <c:v>3977.74</c:v>
                </c:pt>
                <c:pt idx="73103">
                  <c:v>5306.25</c:v>
                </c:pt>
                <c:pt idx="73104">
                  <c:v>4905.29</c:v>
                </c:pt>
                <c:pt idx="73105">
                  <c:v>4094.76</c:v>
                </c:pt>
                <c:pt idx="73106">
                  <c:v>4515.46</c:v>
                </c:pt>
                <c:pt idx="73107">
                  <c:v>3973.04</c:v>
                </c:pt>
                <c:pt idx="73108">
                  <c:v>4610.78</c:v>
                </c:pt>
                <c:pt idx="73109">
                  <c:v>4453.9799999999996</c:v>
                </c:pt>
                <c:pt idx="73110">
                  <c:v>4132.47</c:v>
                </c:pt>
                <c:pt idx="73111">
                  <c:v>5243.76</c:v>
                </c:pt>
                <c:pt idx="73112">
                  <c:v>4608.58</c:v>
                </c:pt>
                <c:pt idx="73113">
                  <c:v>4420.28</c:v>
                </c:pt>
                <c:pt idx="73114">
                  <c:v>3987.33</c:v>
                </c:pt>
                <c:pt idx="73115">
                  <c:v>4121.24</c:v>
                </c:pt>
                <c:pt idx="73116">
                  <c:v>4632.47</c:v>
                </c:pt>
                <c:pt idx="73117">
                  <c:v>4623.67</c:v>
                </c:pt>
                <c:pt idx="73118">
                  <c:v>5170.7</c:v>
                </c:pt>
                <c:pt idx="73119">
                  <c:v>7388.2</c:v>
                </c:pt>
                <c:pt idx="73120">
                  <c:v>6322.67</c:v>
                </c:pt>
                <c:pt idx="73121">
                  <c:v>8303.43</c:v>
                </c:pt>
                <c:pt idx="73122">
                  <c:v>13228.11</c:v>
                </c:pt>
                <c:pt idx="73123">
                  <c:v>24739.07</c:v>
                </c:pt>
                <c:pt idx="73124">
                  <c:v>10006.98</c:v>
                </c:pt>
                <c:pt idx="73125">
                  <c:v>3707.05</c:v>
                </c:pt>
                <c:pt idx="73126">
                  <c:v>3133.34</c:v>
                </c:pt>
                <c:pt idx="73127">
                  <c:v>4142.74</c:v>
                </c:pt>
                <c:pt idx="73128">
                  <c:v>3928.92</c:v>
                </c:pt>
                <c:pt idx="73129">
                  <c:v>4888.79</c:v>
                </c:pt>
                <c:pt idx="73130">
                  <c:v>8655.65</c:v>
                </c:pt>
                <c:pt idx="73131">
                  <c:v>19360.95</c:v>
                </c:pt>
                <c:pt idx="73132">
                  <c:v>4516.87</c:v>
                </c:pt>
                <c:pt idx="73133">
                  <c:v>4847.01</c:v>
                </c:pt>
                <c:pt idx="73134">
                  <c:v>5498.46</c:v>
                </c:pt>
                <c:pt idx="73135">
                  <c:v>4380.34</c:v>
                </c:pt>
                <c:pt idx="73136">
                  <c:v>4464.95</c:v>
                </c:pt>
                <c:pt idx="73137">
                  <c:v>4035.54</c:v>
                </c:pt>
                <c:pt idx="73138">
                  <c:v>4854.71</c:v>
                </c:pt>
                <c:pt idx="73139">
                  <c:v>3698.25</c:v>
                </c:pt>
                <c:pt idx="73140">
                  <c:v>4627.5</c:v>
                </c:pt>
                <c:pt idx="73141">
                  <c:v>4483.13</c:v>
                </c:pt>
                <c:pt idx="73142">
                  <c:v>5058.62</c:v>
                </c:pt>
                <c:pt idx="73143">
                  <c:v>7492.22</c:v>
                </c:pt>
                <c:pt idx="73144">
                  <c:v>12869.49</c:v>
                </c:pt>
                <c:pt idx="73145">
                  <c:v>4243.1499999999996</c:v>
                </c:pt>
                <c:pt idx="73146">
                  <c:v>3679.45</c:v>
                </c:pt>
                <c:pt idx="73147">
                  <c:v>3942.26</c:v>
                </c:pt>
                <c:pt idx="73148">
                  <c:v>5643.21</c:v>
                </c:pt>
                <c:pt idx="73149">
                  <c:v>4866.49</c:v>
                </c:pt>
                <c:pt idx="73150">
                  <c:v>5815.91</c:v>
                </c:pt>
                <c:pt idx="73151">
                  <c:v>5255.16</c:v>
                </c:pt>
                <c:pt idx="73152">
                  <c:v>4059.91</c:v>
                </c:pt>
                <c:pt idx="73153">
                  <c:v>5779.28</c:v>
                </c:pt>
                <c:pt idx="73154">
                  <c:v>3377.05</c:v>
                </c:pt>
                <c:pt idx="73155">
                  <c:v>4307.8100000000004</c:v>
                </c:pt>
                <c:pt idx="73156">
                  <c:v>4296.28</c:v>
                </c:pt>
                <c:pt idx="73157">
                  <c:v>4215.8599999999997</c:v>
                </c:pt>
                <c:pt idx="73158">
                  <c:v>4113.74</c:v>
                </c:pt>
                <c:pt idx="73159">
                  <c:v>4411.45</c:v>
                </c:pt>
                <c:pt idx="73160">
                  <c:v>3554.57</c:v>
                </c:pt>
                <c:pt idx="73161">
                  <c:v>2760.09</c:v>
                </c:pt>
                <c:pt idx="73162">
                  <c:v>4065.78</c:v>
                </c:pt>
                <c:pt idx="73163">
                  <c:v>3959.7</c:v>
                </c:pt>
                <c:pt idx="73164">
                  <c:v>4459.3</c:v>
                </c:pt>
                <c:pt idx="73165">
                  <c:v>4538.78</c:v>
                </c:pt>
                <c:pt idx="73166">
                  <c:v>4662.1899999999996</c:v>
                </c:pt>
                <c:pt idx="73167">
                  <c:v>3790.65</c:v>
                </c:pt>
                <c:pt idx="73168">
                  <c:v>6589.92</c:v>
                </c:pt>
                <c:pt idx="73169">
                  <c:v>7113.04</c:v>
                </c:pt>
                <c:pt idx="73170">
                  <c:v>5798.14</c:v>
                </c:pt>
                <c:pt idx="73171">
                  <c:v>4488.8500000000004</c:v>
                </c:pt>
                <c:pt idx="73172">
                  <c:v>4847.6499999999996</c:v>
                </c:pt>
                <c:pt idx="73173">
                  <c:v>4408.88</c:v>
                </c:pt>
                <c:pt idx="73174">
                  <c:v>4971.1400000000003</c:v>
                </c:pt>
                <c:pt idx="73175">
                  <c:v>3835.04</c:v>
                </c:pt>
                <c:pt idx="73176">
                  <c:v>6225.64</c:v>
                </c:pt>
                <c:pt idx="73177">
                  <c:v>5519.46</c:v>
                </c:pt>
                <c:pt idx="73178">
                  <c:v>4618.3500000000004</c:v>
                </c:pt>
                <c:pt idx="73179">
                  <c:v>4764.6499999999996</c:v>
                </c:pt>
                <c:pt idx="73180">
                  <c:v>3555.33</c:v>
                </c:pt>
                <c:pt idx="73181">
                  <c:v>3841.52</c:v>
                </c:pt>
                <c:pt idx="73182">
                  <c:v>3974</c:v>
                </c:pt>
                <c:pt idx="73183">
                  <c:v>4719.75</c:v>
                </c:pt>
                <c:pt idx="73184">
                  <c:v>5308.75</c:v>
                </c:pt>
                <c:pt idx="73185">
                  <c:v>5790.25</c:v>
                </c:pt>
                <c:pt idx="73186">
                  <c:v>3684.5</c:v>
                </c:pt>
                <c:pt idx="73187">
                  <c:v>3548</c:v>
                </c:pt>
                <c:pt idx="73188">
                  <c:v>3841.5</c:v>
                </c:pt>
                <c:pt idx="73189">
                  <c:v>4072</c:v>
                </c:pt>
                <c:pt idx="73190">
                  <c:v>3642.25</c:v>
                </c:pt>
                <c:pt idx="73191">
                  <c:v>3516.75</c:v>
                </c:pt>
                <c:pt idx="73192">
                  <c:v>3385</c:v>
                </c:pt>
                <c:pt idx="73193">
                  <c:v>4200.75</c:v>
                </c:pt>
                <c:pt idx="73194">
                  <c:v>6764.26</c:v>
                </c:pt>
                <c:pt idx="73195">
                  <c:v>6747.41</c:v>
                </c:pt>
                <c:pt idx="73196">
                  <c:v>9750.66</c:v>
                </c:pt>
                <c:pt idx="73197">
                  <c:v>9047.57</c:v>
                </c:pt>
                <c:pt idx="73198">
                  <c:v>3658.27</c:v>
                </c:pt>
                <c:pt idx="73199">
                  <c:v>3508.78</c:v>
                </c:pt>
                <c:pt idx="73200">
                  <c:v>3484.83</c:v>
                </c:pt>
                <c:pt idx="73201">
                  <c:v>3047.59</c:v>
                </c:pt>
                <c:pt idx="73202">
                  <c:v>3280</c:v>
                </c:pt>
                <c:pt idx="73203">
                  <c:v>3921.85</c:v>
                </c:pt>
                <c:pt idx="73204">
                  <c:v>3042.65</c:v>
                </c:pt>
                <c:pt idx="73205">
                  <c:v>3929.67</c:v>
                </c:pt>
                <c:pt idx="73206">
                  <c:v>5328.58</c:v>
                </c:pt>
                <c:pt idx="73207">
                  <c:v>5096.37</c:v>
                </c:pt>
                <c:pt idx="73208">
                  <c:v>5498.74</c:v>
                </c:pt>
                <c:pt idx="73209">
                  <c:v>5064.8900000000003</c:v>
                </c:pt>
                <c:pt idx="73210">
                  <c:v>9167.69</c:v>
                </c:pt>
                <c:pt idx="73211">
                  <c:v>6711.49</c:v>
                </c:pt>
                <c:pt idx="73212">
                  <c:v>7917.06</c:v>
                </c:pt>
                <c:pt idx="73213">
                  <c:v>9958.57</c:v>
                </c:pt>
                <c:pt idx="73214">
                  <c:v>12018</c:v>
                </c:pt>
                <c:pt idx="73215">
                  <c:v>2983.81</c:v>
                </c:pt>
                <c:pt idx="73216">
                  <c:v>3401.94</c:v>
                </c:pt>
                <c:pt idx="73217">
                  <c:v>2840.11</c:v>
                </c:pt>
                <c:pt idx="73218">
                  <c:v>3213.9</c:v>
                </c:pt>
                <c:pt idx="73219">
                  <c:v>3001.94</c:v>
                </c:pt>
                <c:pt idx="73220">
                  <c:v>4706.88</c:v>
                </c:pt>
                <c:pt idx="73221">
                  <c:v>4534.5200000000004</c:v>
                </c:pt>
                <c:pt idx="73222">
                  <c:v>5918.78</c:v>
                </c:pt>
                <c:pt idx="73223">
                  <c:v>4809.09</c:v>
                </c:pt>
                <c:pt idx="73224">
                  <c:v>4475.3599999999997</c:v>
                </c:pt>
                <c:pt idx="73225">
                  <c:v>4598.5600000000004</c:v>
                </c:pt>
                <c:pt idx="73226">
                  <c:v>3470.23</c:v>
                </c:pt>
                <c:pt idx="73227">
                  <c:v>3548.16</c:v>
                </c:pt>
                <c:pt idx="73228">
                  <c:v>4095.02</c:v>
                </c:pt>
                <c:pt idx="73229">
                  <c:v>3420.39</c:v>
                </c:pt>
                <c:pt idx="73230">
                  <c:v>3927.2</c:v>
                </c:pt>
                <c:pt idx="73231">
                  <c:v>5174.33</c:v>
                </c:pt>
                <c:pt idx="73232">
                  <c:v>4025.7</c:v>
                </c:pt>
                <c:pt idx="73233">
                  <c:v>2686.46</c:v>
                </c:pt>
                <c:pt idx="73234">
                  <c:v>3209.12</c:v>
                </c:pt>
                <c:pt idx="73235">
                  <c:v>3315.57</c:v>
                </c:pt>
                <c:pt idx="73236">
                  <c:v>4380.5200000000004</c:v>
                </c:pt>
                <c:pt idx="73237">
                  <c:v>5088.29</c:v>
                </c:pt>
                <c:pt idx="73238">
                  <c:v>4476.5</c:v>
                </c:pt>
                <c:pt idx="73239">
                  <c:v>4282.68</c:v>
                </c:pt>
                <c:pt idx="73240">
                  <c:v>4478.6099999999997</c:v>
                </c:pt>
                <c:pt idx="73241">
                  <c:v>4511.42</c:v>
                </c:pt>
                <c:pt idx="73242">
                  <c:v>4370.74</c:v>
                </c:pt>
                <c:pt idx="73243">
                  <c:v>3459.25</c:v>
                </c:pt>
                <c:pt idx="73244">
                  <c:v>4340.67</c:v>
                </c:pt>
                <c:pt idx="73245">
                  <c:v>4251.01</c:v>
                </c:pt>
                <c:pt idx="73246">
                  <c:v>5305.07</c:v>
                </c:pt>
                <c:pt idx="73247">
                  <c:v>7570.59</c:v>
                </c:pt>
                <c:pt idx="73248">
                  <c:v>9693.85</c:v>
                </c:pt>
                <c:pt idx="73249">
                  <c:v>8464.86</c:v>
                </c:pt>
                <c:pt idx="73250">
                  <c:v>3685.03</c:v>
                </c:pt>
                <c:pt idx="73251">
                  <c:v>3849.34</c:v>
                </c:pt>
                <c:pt idx="73252">
                  <c:v>4510.99</c:v>
                </c:pt>
                <c:pt idx="73253">
                  <c:v>3315.76</c:v>
                </c:pt>
                <c:pt idx="73254">
                  <c:v>3148.25</c:v>
                </c:pt>
                <c:pt idx="73255">
                  <c:v>4035.53</c:v>
                </c:pt>
                <c:pt idx="73256">
                  <c:v>4225.88</c:v>
                </c:pt>
                <c:pt idx="73257">
                  <c:v>4903.3900000000003</c:v>
                </c:pt>
                <c:pt idx="73258">
                  <c:v>5343.74</c:v>
                </c:pt>
                <c:pt idx="73259">
                  <c:v>5312.65</c:v>
                </c:pt>
                <c:pt idx="73260">
                  <c:v>4244.08</c:v>
                </c:pt>
                <c:pt idx="73261">
                  <c:v>5139.21</c:v>
                </c:pt>
                <c:pt idx="73262">
                  <c:v>9063.64</c:v>
                </c:pt>
                <c:pt idx="73263">
                  <c:v>5895.67</c:v>
                </c:pt>
                <c:pt idx="73264">
                  <c:v>8220.8799999999992</c:v>
                </c:pt>
                <c:pt idx="73265">
                  <c:v>8504.66</c:v>
                </c:pt>
                <c:pt idx="73266">
                  <c:v>12565.34</c:v>
                </c:pt>
                <c:pt idx="73267">
                  <c:v>3568</c:v>
                </c:pt>
                <c:pt idx="73268">
                  <c:v>3109.14</c:v>
                </c:pt>
                <c:pt idx="73269">
                  <c:v>2731.27</c:v>
                </c:pt>
                <c:pt idx="73270">
                  <c:v>2256.61</c:v>
                </c:pt>
                <c:pt idx="73271">
                  <c:v>2707.3</c:v>
                </c:pt>
                <c:pt idx="73272">
                  <c:v>5193.43</c:v>
                </c:pt>
                <c:pt idx="73273">
                  <c:v>6276.51</c:v>
                </c:pt>
                <c:pt idx="73274">
                  <c:v>4630.16</c:v>
                </c:pt>
                <c:pt idx="73275">
                  <c:v>4761.05</c:v>
                </c:pt>
                <c:pt idx="73276">
                  <c:v>5237.05</c:v>
                </c:pt>
                <c:pt idx="73277">
                  <c:v>4504.97</c:v>
                </c:pt>
                <c:pt idx="73278">
                  <c:v>4868.93</c:v>
                </c:pt>
                <c:pt idx="73279">
                  <c:v>4780.3</c:v>
                </c:pt>
                <c:pt idx="73280">
                  <c:v>4770.96</c:v>
                </c:pt>
                <c:pt idx="73281">
                  <c:v>6235.78</c:v>
                </c:pt>
                <c:pt idx="73282">
                  <c:v>3834.93</c:v>
                </c:pt>
                <c:pt idx="73283">
                  <c:v>4163.57</c:v>
                </c:pt>
                <c:pt idx="73284">
                  <c:v>3867.65</c:v>
                </c:pt>
                <c:pt idx="73285">
                  <c:v>5201.83</c:v>
                </c:pt>
                <c:pt idx="73286">
                  <c:v>3856.63</c:v>
                </c:pt>
                <c:pt idx="73287">
                  <c:v>3938.72</c:v>
                </c:pt>
                <c:pt idx="73288">
                  <c:v>4881.05</c:v>
                </c:pt>
                <c:pt idx="73289">
                  <c:v>4116.87</c:v>
                </c:pt>
                <c:pt idx="73290">
                  <c:v>4887.2299999999996</c:v>
                </c:pt>
                <c:pt idx="73291">
                  <c:v>4641.8500000000004</c:v>
                </c:pt>
                <c:pt idx="73292">
                  <c:v>4205.8</c:v>
                </c:pt>
                <c:pt idx="73293">
                  <c:v>3755.11</c:v>
                </c:pt>
                <c:pt idx="73294">
                  <c:v>4912.8599999999997</c:v>
                </c:pt>
                <c:pt idx="73295">
                  <c:v>5686.44</c:v>
                </c:pt>
                <c:pt idx="73296">
                  <c:v>5941.64</c:v>
                </c:pt>
                <c:pt idx="73297">
                  <c:v>6887.86</c:v>
                </c:pt>
                <c:pt idx="73298">
                  <c:v>7730</c:v>
                </c:pt>
                <c:pt idx="73299">
                  <c:v>8631.7199999999993</c:v>
                </c:pt>
                <c:pt idx="73300">
                  <c:v>11006.06</c:v>
                </c:pt>
                <c:pt idx="73301">
                  <c:v>11547.44</c:v>
                </c:pt>
                <c:pt idx="73302">
                  <c:v>9198.2999999999993</c:v>
                </c:pt>
                <c:pt idx="73303">
                  <c:v>4401.87</c:v>
                </c:pt>
                <c:pt idx="73304">
                  <c:v>4778.13</c:v>
                </c:pt>
                <c:pt idx="73305">
                  <c:v>3839.61</c:v>
                </c:pt>
                <c:pt idx="73306">
                  <c:v>5201.5200000000004</c:v>
                </c:pt>
                <c:pt idx="73307">
                  <c:v>7183.88</c:v>
                </c:pt>
                <c:pt idx="73308">
                  <c:v>7038.04</c:v>
                </c:pt>
                <c:pt idx="73309">
                  <c:v>4969.91</c:v>
                </c:pt>
                <c:pt idx="73310">
                  <c:v>6325.97</c:v>
                </c:pt>
                <c:pt idx="73311">
                  <c:v>12029.75</c:v>
                </c:pt>
                <c:pt idx="73312">
                  <c:v>10613.33</c:v>
                </c:pt>
                <c:pt idx="73313">
                  <c:v>11209.83</c:v>
                </c:pt>
                <c:pt idx="73314">
                  <c:v>10263</c:v>
                </c:pt>
                <c:pt idx="73315">
                  <c:v>10462.5</c:v>
                </c:pt>
                <c:pt idx="73316">
                  <c:v>9144</c:v>
                </c:pt>
                <c:pt idx="73317">
                  <c:v>7923.1</c:v>
                </c:pt>
                <c:pt idx="73318">
                  <c:v>6558</c:v>
                </c:pt>
                <c:pt idx="73319">
                  <c:v>9451</c:v>
                </c:pt>
                <c:pt idx="73320">
                  <c:v>9254.1</c:v>
                </c:pt>
                <c:pt idx="73321">
                  <c:v>8651</c:v>
                </c:pt>
                <c:pt idx="73322">
                  <c:v>8499.17</c:v>
                </c:pt>
                <c:pt idx="73323">
                  <c:v>6734</c:v>
                </c:pt>
                <c:pt idx="73324">
                  <c:v>9058.5</c:v>
                </c:pt>
                <c:pt idx="73325">
                  <c:v>9245</c:v>
                </c:pt>
                <c:pt idx="73326">
                  <c:v>8281</c:v>
                </c:pt>
                <c:pt idx="73327">
                  <c:v>10077.5</c:v>
                </c:pt>
                <c:pt idx="73328">
                  <c:v>12061.5</c:v>
                </c:pt>
                <c:pt idx="73329">
                  <c:v>10265.5</c:v>
                </c:pt>
                <c:pt idx="73330">
                  <c:v>9725.5</c:v>
                </c:pt>
                <c:pt idx="73331">
                  <c:v>8452</c:v>
                </c:pt>
                <c:pt idx="73332">
                  <c:v>8006.5</c:v>
                </c:pt>
                <c:pt idx="73333">
                  <c:v>6231</c:v>
                </c:pt>
                <c:pt idx="73334">
                  <c:v>6561</c:v>
                </c:pt>
                <c:pt idx="73335">
                  <c:v>7142.5</c:v>
                </c:pt>
                <c:pt idx="73336">
                  <c:v>6352</c:v>
                </c:pt>
                <c:pt idx="73337">
                  <c:v>6900.5</c:v>
                </c:pt>
                <c:pt idx="73338">
                  <c:v>7414.5</c:v>
                </c:pt>
                <c:pt idx="73339">
                  <c:v>8723</c:v>
                </c:pt>
                <c:pt idx="73340">
                  <c:v>9518</c:v>
                </c:pt>
                <c:pt idx="73341">
                  <c:v>8056.08</c:v>
                </c:pt>
                <c:pt idx="73342">
                  <c:v>5541.5</c:v>
                </c:pt>
                <c:pt idx="73343">
                  <c:v>7253.5</c:v>
                </c:pt>
                <c:pt idx="73344">
                  <c:v>5778.5</c:v>
                </c:pt>
                <c:pt idx="73345">
                  <c:v>6408</c:v>
                </c:pt>
                <c:pt idx="73346">
                  <c:v>7392.5</c:v>
                </c:pt>
                <c:pt idx="73347">
                  <c:v>6615</c:v>
                </c:pt>
                <c:pt idx="73348">
                  <c:v>7608.5</c:v>
                </c:pt>
                <c:pt idx="73349">
                  <c:v>10103</c:v>
                </c:pt>
                <c:pt idx="73350">
                  <c:v>9257.5</c:v>
                </c:pt>
                <c:pt idx="73351">
                  <c:v>9204.6299999999992</c:v>
                </c:pt>
                <c:pt idx="73352">
                  <c:v>10630.4</c:v>
                </c:pt>
                <c:pt idx="73353">
                  <c:v>13568</c:v>
                </c:pt>
                <c:pt idx="73354">
                  <c:v>8851</c:v>
                </c:pt>
                <c:pt idx="73355">
                  <c:v>10489.5</c:v>
                </c:pt>
                <c:pt idx="73356">
                  <c:v>13369</c:v>
                </c:pt>
                <c:pt idx="73357">
                  <c:v>15502</c:v>
                </c:pt>
                <c:pt idx="73358">
                  <c:v>9062.1200000000008</c:v>
                </c:pt>
                <c:pt idx="73359">
                  <c:v>8004.51</c:v>
                </c:pt>
                <c:pt idx="73360">
                  <c:v>7744.5</c:v>
                </c:pt>
                <c:pt idx="73361">
                  <c:v>7131</c:v>
                </c:pt>
                <c:pt idx="73362">
                  <c:v>6531.03</c:v>
                </c:pt>
                <c:pt idx="73363">
                  <c:v>8680.25</c:v>
                </c:pt>
                <c:pt idx="73364">
                  <c:v>10201.530000000001</c:v>
                </c:pt>
                <c:pt idx="73365">
                  <c:v>11300.55</c:v>
                </c:pt>
                <c:pt idx="73366">
                  <c:v>9368.09</c:v>
                </c:pt>
                <c:pt idx="73367">
                  <c:v>9529.07</c:v>
                </c:pt>
                <c:pt idx="73368">
                  <c:v>9230.4</c:v>
                </c:pt>
                <c:pt idx="73369">
                  <c:v>9535</c:v>
                </c:pt>
                <c:pt idx="73370">
                  <c:v>8478.5499999999993</c:v>
                </c:pt>
                <c:pt idx="73371">
                  <c:v>8714.41</c:v>
                </c:pt>
                <c:pt idx="73372">
                  <c:v>9184.7999999999993</c:v>
                </c:pt>
                <c:pt idx="73373">
                  <c:v>8119.96</c:v>
                </c:pt>
                <c:pt idx="73374">
                  <c:v>9766.6200000000008</c:v>
                </c:pt>
                <c:pt idx="73375">
                  <c:v>7589.08</c:v>
                </c:pt>
                <c:pt idx="73376">
                  <c:v>7272.48</c:v>
                </c:pt>
                <c:pt idx="73377">
                  <c:v>8583.44</c:v>
                </c:pt>
                <c:pt idx="73378">
                  <c:v>7034.91</c:v>
                </c:pt>
                <c:pt idx="73379">
                  <c:v>10731.06</c:v>
                </c:pt>
                <c:pt idx="73380">
                  <c:v>10159.299999999999</c:v>
                </c:pt>
                <c:pt idx="73381">
                  <c:v>10373.969999999999</c:v>
                </c:pt>
                <c:pt idx="73382">
                  <c:v>9918.52</c:v>
                </c:pt>
                <c:pt idx="73383">
                  <c:v>8903.27</c:v>
                </c:pt>
                <c:pt idx="73384">
                  <c:v>9652.64</c:v>
                </c:pt>
                <c:pt idx="73385">
                  <c:v>8941.48</c:v>
                </c:pt>
                <c:pt idx="73386">
                  <c:v>6459.73</c:v>
                </c:pt>
                <c:pt idx="73387">
                  <c:v>7163.26</c:v>
                </c:pt>
                <c:pt idx="73388">
                  <c:v>6475.03</c:v>
                </c:pt>
                <c:pt idx="73389">
                  <c:v>7225.73</c:v>
                </c:pt>
                <c:pt idx="73390">
                  <c:v>7814.48</c:v>
                </c:pt>
                <c:pt idx="73391">
                  <c:v>7250.56</c:v>
                </c:pt>
                <c:pt idx="73392">
                  <c:v>9243.49</c:v>
                </c:pt>
                <c:pt idx="73393">
                  <c:v>6906.77</c:v>
                </c:pt>
                <c:pt idx="73394">
                  <c:v>6249.58</c:v>
                </c:pt>
                <c:pt idx="73395">
                  <c:v>7097.01</c:v>
                </c:pt>
                <c:pt idx="73396">
                  <c:v>5819.67</c:v>
                </c:pt>
                <c:pt idx="73397">
                  <c:v>6516.91</c:v>
                </c:pt>
                <c:pt idx="73398">
                  <c:v>6899.23</c:v>
                </c:pt>
                <c:pt idx="73399">
                  <c:v>6731.39</c:v>
                </c:pt>
                <c:pt idx="73400">
                  <c:v>7302.82</c:v>
                </c:pt>
                <c:pt idx="73401">
                  <c:v>7269.01</c:v>
                </c:pt>
                <c:pt idx="73402">
                  <c:v>8660.32</c:v>
                </c:pt>
                <c:pt idx="73403">
                  <c:v>8564.8799999999992</c:v>
                </c:pt>
                <c:pt idx="73404">
                  <c:v>6964.85</c:v>
                </c:pt>
                <c:pt idx="73405">
                  <c:v>9429.41</c:v>
                </c:pt>
                <c:pt idx="73406">
                  <c:v>7784.69</c:v>
                </c:pt>
                <c:pt idx="73407">
                  <c:v>8860.26</c:v>
                </c:pt>
                <c:pt idx="73408">
                  <c:v>7712.23</c:v>
                </c:pt>
                <c:pt idx="73409">
                  <c:v>11688.05</c:v>
                </c:pt>
                <c:pt idx="73410">
                  <c:v>6013.93</c:v>
                </c:pt>
                <c:pt idx="73411">
                  <c:v>6101.78</c:v>
                </c:pt>
                <c:pt idx="73412">
                  <c:v>5887.15</c:v>
                </c:pt>
                <c:pt idx="73413">
                  <c:v>5987.63</c:v>
                </c:pt>
                <c:pt idx="73414">
                  <c:v>6038.41</c:v>
                </c:pt>
                <c:pt idx="73415">
                  <c:v>6366.97</c:v>
                </c:pt>
                <c:pt idx="73416">
                  <c:v>7735.15</c:v>
                </c:pt>
                <c:pt idx="73417">
                  <c:v>8096.56</c:v>
                </c:pt>
                <c:pt idx="73418">
                  <c:v>8180.12</c:v>
                </c:pt>
                <c:pt idx="73419">
                  <c:v>10130.799999999999</c:v>
                </c:pt>
                <c:pt idx="73420">
                  <c:v>8809.84</c:v>
                </c:pt>
                <c:pt idx="73421">
                  <c:v>10554.88</c:v>
                </c:pt>
                <c:pt idx="73422">
                  <c:v>7600.5</c:v>
                </c:pt>
                <c:pt idx="73423">
                  <c:v>8566.01</c:v>
                </c:pt>
                <c:pt idx="73424">
                  <c:v>9504.93</c:v>
                </c:pt>
                <c:pt idx="73425">
                  <c:v>8309.64</c:v>
                </c:pt>
                <c:pt idx="73426">
                  <c:v>7471.78</c:v>
                </c:pt>
                <c:pt idx="73427">
                  <c:v>8760.19</c:v>
                </c:pt>
                <c:pt idx="73428">
                  <c:v>9856.73</c:v>
                </c:pt>
                <c:pt idx="73429">
                  <c:v>8639.77</c:v>
                </c:pt>
                <c:pt idx="73430">
                  <c:v>8868.8799999999992</c:v>
                </c:pt>
                <c:pt idx="73431">
                  <c:v>9537.85</c:v>
                </c:pt>
                <c:pt idx="73432">
                  <c:v>8789.11</c:v>
                </c:pt>
                <c:pt idx="73433">
                  <c:v>8919.93</c:v>
                </c:pt>
                <c:pt idx="73434">
                  <c:v>8867.43</c:v>
                </c:pt>
                <c:pt idx="73435">
                  <c:v>8721.99</c:v>
                </c:pt>
                <c:pt idx="73436">
                  <c:v>8657.16</c:v>
                </c:pt>
                <c:pt idx="73437">
                  <c:v>9413.61</c:v>
                </c:pt>
                <c:pt idx="73438">
                  <c:v>7062.12</c:v>
                </c:pt>
                <c:pt idx="73439">
                  <c:v>7430.82</c:v>
                </c:pt>
                <c:pt idx="73440">
                  <c:v>6357.31</c:v>
                </c:pt>
                <c:pt idx="73441">
                  <c:v>6336.48</c:v>
                </c:pt>
                <c:pt idx="73442">
                  <c:v>7082.62</c:v>
                </c:pt>
                <c:pt idx="73443">
                  <c:v>6215.56</c:v>
                </c:pt>
                <c:pt idx="73444">
                  <c:v>8172.08</c:v>
                </c:pt>
                <c:pt idx="73445">
                  <c:v>8679.01</c:v>
                </c:pt>
                <c:pt idx="73446">
                  <c:v>6147.03</c:v>
                </c:pt>
                <c:pt idx="73447">
                  <c:v>7121.19</c:v>
                </c:pt>
                <c:pt idx="73448">
                  <c:v>6697.54</c:v>
                </c:pt>
                <c:pt idx="73449">
                  <c:v>7089.69</c:v>
                </c:pt>
                <c:pt idx="73450">
                  <c:v>7001.43</c:v>
                </c:pt>
                <c:pt idx="73451">
                  <c:v>9180.0499999999993</c:v>
                </c:pt>
                <c:pt idx="73452">
                  <c:v>6906.75</c:v>
                </c:pt>
                <c:pt idx="73453">
                  <c:v>7032.21</c:v>
                </c:pt>
                <c:pt idx="73454">
                  <c:v>2066</c:v>
                </c:pt>
                <c:pt idx="73455">
                  <c:v>1794</c:v>
                </c:pt>
                <c:pt idx="73456">
                  <c:v>2460</c:v>
                </c:pt>
                <c:pt idx="73457">
                  <c:v>1654</c:v>
                </c:pt>
                <c:pt idx="73458">
                  <c:v>1876</c:v>
                </c:pt>
                <c:pt idx="73459">
                  <c:v>1783</c:v>
                </c:pt>
                <c:pt idx="73460">
                  <c:v>1728</c:v>
                </c:pt>
                <c:pt idx="73461">
                  <c:v>1666</c:v>
                </c:pt>
                <c:pt idx="73462">
                  <c:v>3035</c:v>
                </c:pt>
                <c:pt idx="73463">
                  <c:v>2693</c:v>
                </c:pt>
                <c:pt idx="73464">
                  <c:v>1421</c:v>
                </c:pt>
                <c:pt idx="73465">
                  <c:v>1505</c:v>
                </c:pt>
                <c:pt idx="73466">
                  <c:v>1981</c:v>
                </c:pt>
                <c:pt idx="73467">
                  <c:v>2296</c:v>
                </c:pt>
                <c:pt idx="73468">
                  <c:v>2617</c:v>
                </c:pt>
                <c:pt idx="73469">
                  <c:v>2230</c:v>
                </c:pt>
                <c:pt idx="73470">
                  <c:v>2362</c:v>
                </c:pt>
                <c:pt idx="73471">
                  <c:v>2712.5</c:v>
                </c:pt>
                <c:pt idx="73472">
                  <c:v>2303</c:v>
                </c:pt>
                <c:pt idx="73473">
                  <c:v>2201</c:v>
                </c:pt>
                <c:pt idx="73474">
                  <c:v>1748</c:v>
                </c:pt>
                <c:pt idx="73475">
                  <c:v>1691</c:v>
                </c:pt>
                <c:pt idx="73476">
                  <c:v>1953</c:v>
                </c:pt>
                <c:pt idx="73477">
                  <c:v>1450.5</c:v>
                </c:pt>
                <c:pt idx="73478">
                  <c:v>1621</c:v>
                </c:pt>
                <c:pt idx="73479">
                  <c:v>1443</c:v>
                </c:pt>
                <c:pt idx="73480">
                  <c:v>1759</c:v>
                </c:pt>
                <c:pt idx="73481">
                  <c:v>1468</c:v>
                </c:pt>
                <c:pt idx="73482">
                  <c:v>1862</c:v>
                </c:pt>
                <c:pt idx="73483">
                  <c:v>2423</c:v>
                </c:pt>
                <c:pt idx="73484">
                  <c:v>1515</c:v>
                </c:pt>
                <c:pt idx="73485">
                  <c:v>1163</c:v>
                </c:pt>
                <c:pt idx="73486">
                  <c:v>1521</c:v>
                </c:pt>
                <c:pt idx="73487">
                  <c:v>975</c:v>
                </c:pt>
                <c:pt idx="73488">
                  <c:v>1315</c:v>
                </c:pt>
                <c:pt idx="73489">
                  <c:v>1596</c:v>
                </c:pt>
                <c:pt idx="73490">
                  <c:v>1775</c:v>
                </c:pt>
                <c:pt idx="73491">
                  <c:v>1671</c:v>
                </c:pt>
                <c:pt idx="73492">
                  <c:v>1988</c:v>
                </c:pt>
                <c:pt idx="73493">
                  <c:v>2232</c:v>
                </c:pt>
                <c:pt idx="73494">
                  <c:v>2265</c:v>
                </c:pt>
                <c:pt idx="73495">
                  <c:v>2652</c:v>
                </c:pt>
                <c:pt idx="73496">
                  <c:v>1852</c:v>
                </c:pt>
                <c:pt idx="73497">
                  <c:v>1844</c:v>
                </c:pt>
                <c:pt idx="73498">
                  <c:v>1752</c:v>
                </c:pt>
                <c:pt idx="73499">
                  <c:v>3071</c:v>
                </c:pt>
                <c:pt idx="73500">
                  <c:v>3734</c:v>
                </c:pt>
                <c:pt idx="73501">
                  <c:v>1463</c:v>
                </c:pt>
                <c:pt idx="73502">
                  <c:v>1411</c:v>
                </c:pt>
                <c:pt idx="73503">
                  <c:v>1306</c:v>
                </c:pt>
                <c:pt idx="73504">
                  <c:v>1409</c:v>
                </c:pt>
                <c:pt idx="73505">
                  <c:v>1351</c:v>
                </c:pt>
                <c:pt idx="73506">
                  <c:v>2158.0300000000002</c:v>
                </c:pt>
                <c:pt idx="73507">
                  <c:v>2347.06</c:v>
                </c:pt>
                <c:pt idx="73508">
                  <c:v>2622.03</c:v>
                </c:pt>
                <c:pt idx="73509">
                  <c:v>2790</c:v>
                </c:pt>
                <c:pt idx="73510">
                  <c:v>2197</c:v>
                </c:pt>
                <c:pt idx="73511">
                  <c:v>2751.5</c:v>
                </c:pt>
                <c:pt idx="73512">
                  <c:v>2674</c:v>
                </c:pt>
                <c:pt idx="73513">
                  <c:v>2291</c:v>
                </c:pt>
                <c:pt idx="73514">
                  <c:v>1994</c:v>
                </c:pt>
                <c:pt idx="73515">
                  <c:v>2631.06</c:v>
                </c:pt>
                <c:pt idx="73516">
                  <c:v>2584</c:v>
                </c:pt>
                <c:pt idx="73517">
                  <c:v>3066</c:v>
                </c:pt>
                <c:pt idx="73518">
                  <c:v>2479</c:v>
                </c:pt>
                <c:pt idx="73519">
                  <c:v>2524</c:v>
                </c:pt>
                <c:pt idx="73520">
                  <c:v>2259</c:v>
                </c:pt>
                <c:pt idx="73521">
                  <c:v>1444</c:v>
                </c:pt>
                <c:pt idx="73522">
                  <c:v>2462</c:v>
                </c:pt>
                <c:pt idx="73523">
                  <c:v>2324.1</c:v>
                </c:pt>
                <c:pt idx="73524">
                  <c:v>2610</c:v>
                </c:pt>
                <c:pt idx="73525">
                  <c:v>2461</c:v>
                </c:pt>
                <c:pt idx="73526">
                  <c:v>2200</c:v>
                </c:pt>
                <c:pt idx="73527">
                  <c:v>2514</c:v>
                </c:pt>
                <c:pt idx="73528">
                  <c:v>2274.1</c:v>
                </c:pt>
                <c:pt idx="73529">
                  <c:v>1333.08</c:v>
                </c:pt>
                <c:pt idx="73530">
                  <c:v>1778.28</c:v>
                </c:pt>
                <c:pt idx="73531">
                  <c:v>1212.56</c:v>
                </c:pt>
                <c:pt idx="73532">
                  <c:v>1470.04</c:v>
                </c:pt>
                <c:pt idx="73533">
                  <c:v>1697.16</c:v>
                </c:pt>
                <c:pt idx="73534">
                  <c:v>1884.52</c:v>
                </c:pt>
                <c:pt idx="73535">
                  <c:v>2140.77</c:v>
                </c:pt>
                <c:pt idx="73536">
                  <c:v>2150.27</c:v>
                </c:pt>
                <c:pt idx="73537">
                  <c:v>1546.38</c:v>
                </c:pt>
                <c:pt idx="73538">
                  <c:v>1694.92</c:v>
                </c:pt>
                <c:pt idx="73539">
                  <c:v>1322.5</c:v>
                </c:pt>
                <c:pt idx="73540">
                  <c:v>1327.09</c:v>
                </c:pt>
                <c:pt idx="73541">
                  <c:v>2028.5</c:v>
                </c:pt>
                <c:pt idx="73542">
                  <c:v>1359.51</c:v>
                </c:pt>
                <c:pt idx="73543">
                  <c:v>1926.2</c:v>
                </c:pt>
                <c:pt idx="73544">
                  <c:v>1671.66</c:v>
                </c:pt>
                <c:pt idx="73545">
                  <c:v>1852.02</c:v>
                </c:pt>
                <c:pt idx="73546">
                  <c:v>1856.39</c:v>
                </c:pt>
                <c:pt idx="73547">
                  <c:v>1636.03</c:v>
                </c:pt>
                <c:pt idx="73548">
                  <c:v>2115.77</c:v>
                </c:pt>
                <c:pt idx="73549">
                  <c:v>1725.3</c:v>
                </c:pt>
                <c:pt idx="73550">
                  <c:v>1439.04</c:v>
                </c:pt>
                <c:pt idx="73551">
                  <c:v>1596.36</c:v>
                </c:pt>
                <c:pt idx="73552">
                  <c:v>3164.93</c:v>
                </c:pt>
                <c:pt idx="73553">
                  <c:v>1337.25</c:v>
                </c:pt>
                <c:pt idx="73554">
                  <c:v>1332.52</c:v>
                </c:pt>
                <c:pt idx="73555">
                  <c:v>1380.54</c:v>
                </c:pt>
                <c:pt idx="73556">
                  <c:v>1376.93</c:v>
                </c:pt>
                <c:pt idx="73557">
                  <c:v>1454.56</c:v>
                </c:pt>
                <c:pt idx="73558">
                  <c:v>1694</c:v>
                </c:pt>
                <c:pt idx="73559">
                  <c:v>1706.35</c:v>
                </c:pt>
                <c:pt idx="73560">
                  <c:v>1540.1</c:v>
                </c:pt>
                <c:pt idx="73561">
                  <c:v>1592.65</c:v>
                </c:pt>
                <c:pt idx="73562">
                  <c:v>1896.12</c:v>
                </c:pt>
                <c:pt idx="73563">
                  <c:v>1520.29</c:v>
                </c:pt>
                <c:pt idx="73564">
                  <c:v>1848.54</c:v>
                </c:pt>
                <c:pt idx="73565">
                  <c:v>1592.23</c:v>
                </c:pt>
                <c:pt idx="73566">
                  <c:v>2285.56</c:v>
                </c:pt>
                <c:pt idx="73567">
                  <c:v>1726.87</c:v>
                </c:pt>
                <c:pt idx="73568">
                  <c:v>1590.17</c:v>
                </c:pt>
                <c:pt idx="73569">
                  <c:v>1571.02</c:v>
                </c:pt>
                <c:pt idx="73570">
                  <c:v>2348.9899999999998</c:v>
                </c:pt>
                <c:pt idx="73571">
                  <c:v>2503.29</c:v>
                </c:pt>
                <c:pt idx="73572">
                  <c:v>2074.59</c:v>
                </c:pt>
                <c:pt idx="73573">
                  <c:v>2185.5300000000002</c:v>
                </c:pt>
                <c:pt idx="73574">
                  <c:v>2064.83</c:v>
                </c:pt>
                <c:pt idx="73575">
                  <c:v>1791.38</c:v>
                </c:pt>
                <c:pt idx="73576">
                  <c:v>1937.3</c:v>
                </c:pt>
                <c:pt idx="73577">
                  <c:v>1666.68</c:v>
                </c:pt>
                <c:pt idx="73578">
                  <c:v>2084.8000000000002</c:v>
                </c:pt>
                <c:pt idx="73579">
                  <c:v>1951.47</c:v>
                </c:pt>
                <c:pt idx="73580">
                  <c:v>2470.08</c:v>
                </c:pt>
                <c:pt idx="73581">
                  <c:v>1331.25</c:v>
                </c:pt>
                <c:pt idx="73582">
                  <c:v>1696.1</c:v>
                </c:pt>
                <c:pt idx="73583">
                  <c:v>1504.34</c:v>
                </c:pt>
                <c:pt idx="73584">
                  <c:v>1399.13</c:v>
                </c:pt>
                <c:pt idx="73585">
                  <c:v>1168.1600000000001</c:v>
                </c:pt>
                <c:pt idx="73586">
                  <c:v>1414.8</c:v>
                </c:pt>
                <c:pt idx="73587">
                  <c:v>1485.37</c:v>
                </c:pt>
                <c:pt idx="73588">
                  <c:v>1181.79</c:v>
                </c:pt>
                <c:pt idx="73589">
                  <c:v>926.72</c:v>
                </c:pt>
                <c:pt idx="73590">
                  <c:v>1284.51</c:v>
                </c:pt>
                <c:pt idx="73591">
                  <c:v>1446.31</c:v>
                </c:pt>
                <c:pt idx="73592">
                  <c:v>1187.55</c:v>
                </c:pt>
                <c:pt idx="73593">
                  <c:v>1817.47</c:v>
                </c:pt>
                <c:pt idx="73594">
                  <c:v>1264.56</c:v>
                </c:pt>
                <c:pt idx="73595">
                  <c:v>1139.81</c:v>
                </c:pt>
                <c:pt idx="73596">
                  <c:v>1600.57</c:v>
                </c:pt>
                <c:pt idx="73597">
                  <c:v>185.5</c:v>
                </c:pt>
                <c:pt idx="73598">
                  <c:v>498.5</c:v>
                </c:pt>
                <c:pt idx="73599">
                  <c:v>278.5</c:v>
                </c:pt>
                <c:pt idx="73600">
                  <c:v>252.5</c:v>
                </c:pt>
                <c:pt idx="73601">
                  <c:v>172.5</c:v>
                </c:pt>
                <c:pt idx="73602">
                  <c:v>801</c:v>
                </c:pt>
                <c:pt idx="73603">
                  <c:v>979.5</c:v>
                </c:pt>
                <c:pt idx="73604">
                  <c:v>304</c:v>
                </c:pt>
                <c:pt idx="73605">
                  <c:v>905</c:v>
                </c:pt>
                <c:pt idx="73606">
                  <c:v>909.5</c:v>
                </c:pt>
                <c:pt idx="73607">
                  <c:v>824</c:v>
                </c:pt>
                <c:pt idx="73608">
                  <c:v>516.5</c:v>
                </c:pt>
                <c:pt idx="73609">
                  <c:v>864</c:v>
                </c:pt>
                <c:pt idx="73610">
                  <c:v>992.5</c:v>
                </c:pt>
                <c:pt idx="73611">
                  <c:v>903.5</c:v>
                </c:pt>
                <c:pt idx="73612">
                  <c:v>869.5</c:v>
                </c:pt>
                <c:pt idx="73613">
                  <c:v>1723</c:v>
                </c:pt>
                <c:pt idx="73614">
                  <c:v>3762</c:v>
                </c:pt>
                <c:pt idx="73615">
                  <c:v>2994</c:v>
                </c:pt>
                <c:pt idx="73616">
                  <c:v>1262</c:v>
                </c:pt>
                <c:pt idx="73617">
                  <c:v>1694</c:v>
                </c:pt>
                <c:pt idx="73618">
                  <c:v>1858.5</c:v>
                </c:pt>
                <c:pt idx="73619">
                  <c:v>885</c:v>
                </c:pt>
                <c:pt idx="73620">
                  <c:v>601</c:v>
                </c:pt>
                <c:pt idx="73621">
                  <c:v>796</c:v>
                </c:pt>
                <c:pt idx="73622">
                  <c:v>871.5</c:v>
                </c:pt>
                <c:pt idx="73623">
                  <c:v>669.5</c:v>
                </c:pt>
                <c:pt idx="73624">
                  <c:v>342</c:v>
                </c:pt>
                <c:pt idx="73625">
                  <c:v>398</c:v>
                </c:pt>
                <c:pt idx="73626">
                  <c:v>349.5</c:v>
                </c:pt>
                <c:pt idx="73627">
                  <c:v>346</c:v>
                </c:pt>
                <c:pt idx="73628">
                  <c:v>412</c:v>
                </c:pt>
                <c:pt idx="73629">
                  <c:v>335</c:v>
                </c:pt>
                <c:pt idx="73630">
                  <c:v>147</c:v>
                </c:pt>
                <c:pt idx="73631">
                  <c:v>196.5</c:v>
                </c:pt>
                <c:pt idx="73632">
                  <c:v>433</c:v>
                </c:pt>
                <c:pt idx="73633">
                  <c:v>513</c:v>
                </c:pt>
                <c:pt idx="73634">
                  <c:v>864</c:v>
                </c:pt>
                <c:pt idx="73635">
                  <c:v>920</c:v>
                </c:pt>
                <c:pt idx="73636">
                  <c:v>925</c:v>
                </c:pt>
                <c:pt idx="73637">
                  <c:v>1155.25</c:v>
                </c:pt>
                <c:pt idx="73638">
                  <c:v>1396</c:v>
                </c:pt>
                <c:pt idx="73639">
                  <c:v>990</c:v>
                </c:pt>
                <c:pt idx="73640">
                  <c:v>1117</c:v>
                </c:pt>
                <c:pt idx="73641">
                  <c:v>1224</c:v>
                </c:pt>
                <c:pt idx="73642">
                  <c:v>1598</c:v>
                </c:pt>
                <c:pt idx="73643">
                  <c:v>1958</c:v>
                </c:pt>
                <c:pt idx="73644">
                  <c:v>733</c:v>
                </c:pt>
                <c:pt idx="73645">
                  <c:v>933</c:v>
                </c:pt>
                <c:pt idx="73646">
                  <c:v>1207.93</c:v>
                </c:pt>
                <c:pt idx="73647">
                  <c:v>510</c:v>
                </c:pt>
                <c:pt idx="73648">
                  <c:v>555</c:v>
                </c:pt>
                <c:pt idx="73649">
                  <c:v>2308</c:v>
                </c:pt>
                <c:pt idx="73650">
                  <c:v>537.5</c:v>
                </c:pt>
                <c:pt idx="73651">
                  <c:v>426.5</c:v>
                </c:pt>
                <c:pt idx="73652">
                  <c:v>538</c:v>
                </c:pt>
                <c:pt idx="73653">
                  <c:v>328</c:v>
                </c:pt>
                <c:pt idx="73654">
                  <c:v>845.5</c:v>
                </c:pt>
                <c:pt idx="73655">
                  <c:v>1149.5</c:v>
                </c:pt>
                <c:pt idx="73656">
                  <c:v>966</c:v>
                </c:pt>
                <c:pt idx="73657">
                  <c:v>1162</c:v>
                </c:pt>
                <c:pt idx="73658">
                  <c:v>829</c:v>
                </c:pt>
                <c:pt idx="73659">
                  <c:v>583</c:v>
                </c:pt>
                <c:pt idx="73660">
                  <c:v>781</c:v>
                </c:pt>
                <c:pt idx="73661">
                  <c:v>1038</c:v>
                </c:pt>
                <c:pt idx="73662">
                  <c:v>962</c:v>
                </c:pt>
                <c:pt idx="73663">
                  <c:v>1049</c:v>
                </c:pt>
                <c:pt idx="73664">
                  <c:v>970</c:v>
                </c:pt>
                <c:pt idx="73665">
                  <c:v>2332</c:v>
                </c:pt>
                <c:pt idx="73666">
                  <c:v>3308</c:v>
                </c:pt>
                <c:pt idx="73667">
                  <c:v>3269</c:v>
                </c:pt>
                <c:pt idx="73668">
                  <c:v>2764</c:v>
                </c:pt>
                <c:pt idx="73669">
                  <c:v>2219</c:v>
                </c:pt>
                <c:pt idx="73670">
                  <c:v>2945</c:v>
                </c:pt>
                <c:pt idx="73671">
                  <c:v>1912</c:v>
                </c:pt>
                <c:pt idx="73672">
                  <c:v>986</c:v>
                </c:pt>
                <c:pt idx="73673">
                  <c:v>1027</c:v>
                </c:pt>
                <c:pt idx="73674">
                  <c:v>577</c:v>
                </c:pt>
                <c:pt idx="73675">
                  <c:v>273</c:v>
                </c:pt>
                <c:pt idx="73676">
                  <c:v>171</c:v>
                </c:pt>
                <c:pt idx="73677">
                  <c:v>153.91</c:v>
                </c:pt>
                <c:pt idx="73678">
                  <c:v>247.73</c:v>
                </c:pt>
                <c:pt idx="73679">
                  <c:v>247.67</c:v>
                </c:pt>
                <c:pt idx="73680">
                  <c:v>451.22</c:v>
                </c:pt>
                <c:pt idx="73681">
                  <c:v>670.07</c:v>
                </c:pt>
                <c:pt idx="73682">
                  <c:v>419.46</c:v>
                </c:pt>
                <c:pt idx="73683">
                  <c:v>178.79</c:v>
                </c:pt>
                <c:pt idx="73684">
                  <c:v>423.43</c:v>
                </c:pt>
                <c:pt idx="73685">
                  <c:v>1246.0899999999999</c:v>
                </c:pt>
                <c:pt idx="73686">
                  <c:v>1431.15</c:v>
                </c:pt>
                <c:pt idx="73687">
                  <c:v>1125.8599999999999</c:v>
                </c:pt>
                <c:pt idx="73688">
                  <c:v>2160.7800000000002</c:v>
                </c:pt>
                <c:pt idx="73689">
                  <c:v>1373.94</c:v>
                </c:pt>
                <c:pt idx="73690">
                  <c:v>694.28</c:v>
                </c:pt>
                <c:pt idx="73691">
                  <c:v>1462.94</c:v>
                </c:pt>
                <c:pt idx="73692">
                  <c:v>1670.71</c:v>
                </c:pt>
                <c:pt idx="73693">
                  <c:v>2470.67</c:v>
                </c:pt>
                <c:pt idx="73694">
                  <c:v>1898.77</c:v>
                </c:pt>
                <c:pt idx="73695">
                  <c:v>2936.11</c:v>
                </c:pt>
                <c:pt idx="73696">
                  <c:v>909.98</c:v>
                </c:pt>
                <c:pt idx="73697">
                  <c:v>319.58</c:v>
                </c:pt>
                <c:pt idx="73698">
                  <c:v>465.46</c:v>
                </c:pt>
                <c:pt idx="73699">
                  <c:v>501.73</c:v>
                </c:pt>
                <c:pt idx="73700">
                  <c:v>475.73</c:v>
                </c:pt>
                <c:pt idx="73701">
                  <c:v>894.6</c:v>
                </c:pt>
                <c:pt idx="73702">
                  <c:v>818.17</c:v>
                </c:pt>
                <c:pt idx="73703">
                  <c:v>629.92999999999995</c:v>
                </c:pt>
                <c:pt idx="73704">
                  <c:v>842.96</c:v>
                </c:pt>
                <c:pt idx="73705">
                  <c:v>768.98</c:v>
                </c:pt>
                <c:pt idx="73706">
                  <c:v>630.25</c:v>
                </c:pt>
                <c:pt idx="73707">
                  <c:v>948</c:v>
                </c:pt>
                <c:pt idx="73708">
                  <c:v>793</c:v>
                </c:pt>
                <c:pt idx="73709">
                  <c:v>818</c:v>
                </c:pt>
                <c:pt idx="73710">
                  <c:v>1102</c:v>
                </c:pt>
                <c:pt idx="73711">
                  <c:v>804</c:v>
                </c:pt>
                <c:pt idx="73712">
                  <c:v>757</c:v>
                </c:pt>
                <c:pt idx="73713">
                  <c:v>1246.5</c:v>
                </c:pt>
                <c:pt idx="73714">
                  <c:v>693</c:v>
                </c:pt>
                <c:pt idx="73715">
                  <c:v>916</c:v>
                </c:pt>
                <c:pt idx="73716">
                  <c:v>709</c:v>
                </c:pt>
                <c:pt idx="73717">
                  <c:v>1702</c:v>
                </c:pt>
                <c:pt idx="73718">
                  <c:v>2462</c:v>
                </c:pt>
                <c:pt idx="73719">
                  <c:v>1570</c:v>
                </c:pt>
                <c:pt idx="73720">
                  <c:v>1479</c:v>
                </c:pt>
                <c:pt idx="73721">
                  <c:v>1628</c:v>
                </c:pt>
                <c:pt idx="73722">
                  <c:v>1694</c:v>
                </c:pt>
                <c:pt idx="73723">
                  <c:v>1235</c:v>
                </c:pt>
                <c:pt idx="73724">
                  <c:v>634</c:v>
                </c:pt>
                <c:pt idx="73725">
                  <c:v>649</c:v>
                </c:pt>
                <c:pt idx="73726">
                  <c:v>256</c:v>
                </c:pt>
                <c:pt idx="73727">
                  <c:v>278</c:v>
                </c:pt>
                <c:pt idx="73728">
                  <c:v>166</c:v>
                </c:pt>
                <c:pt idx="73729">
                  <c:v>184.8</c:v>
                </c:pt>
                <c:pt idx="73730">
                  <c:v>383.24</c:v>
                </c:pt>
                <c:pt idx="73731">
                  <c:v>349.36</c:v>
                </c:pt>
                <c:pt idx="73732">
                  <c:v>241.57</c:v>
                </c:pt>
                <c:pt idx="73733">
                  <c:v>1023.7</c:v>
                </c:pt>
                <c:pt idx="73734">
                  <c:v>615.57000000000005</c:v>
                </c:pt>
                <c:pt idx="73735">
                  <c:v>594.36</c:v>
                </c:pt>
                <c:pt idx="73736">
                  <c:v>814.34</c:v>
                </c:pt>
                <c:pt idx="73737">
                  <c:v>1406.06</c:v>
                </c:pt>
                <c:pt idx="73738">
                  <c:v>497.01</c:v>
                </c:pt>
                <c:pt idx="73739">
                  <c:v>1092.8699999999999</c:v>
                </c:pt>
                <c:pt idx="73740">
                  <c:v>3860.38</c:v>
                </c:pt>
                <c:pt idx="73741">
                  <c:v>2335.17</c:v>
                </c:pt>
                <c:pt idx="73742">
                  <c:v>3325.98</c:v>
                </c:pt>
                <c:pt idx="73743">
                  <c:v>2380.5100000000002</c:v>
                </c:pt>
                <c:pt idx="73744">
                  <c:v>2999.12</c:v>
                </c:pt>
                <c:pt idx="73745">
                  <c:v>2660.85</c:v>
                </c:pt>
                <c:pt idx="73746">
                  <c:v>3089.98</c:v>
                </c:pt>
                <c:pt idx="73747">
                  <c:v>2341.37</c:v>
                </c:pt>
                <c:pt idx="73748">
                  <c:v>2396.6</c:v>
                </c:pt>
                <c:pt idx="73749">
                  <c:v>2656.37</c:v>
                </c:pt>
                <c:pt idx="73750">
                  <c:v>2333.67</c:v>
                </c:pt>
                <c:pt idx="73751">
                  <c:v>2535.9299999999998</c:v>
                </c:pt>
                <c:pt idx="73752">
                  <c:v>2498.83</c:v>
                </c:pt>
                <c:pt idx="73753">
                  <c:v>2430.56</c:v>
                </c:pt>
                <c:pt idx="73754">
                  <c:v>2639.48</c:v>
                </c:pt>
                <c:pt idx="73755">
                  <c:v>2251.69</c:v>
                </c:pt>
                <c:pt idx="73756">
                  <c:v>2391.81</c:v>
                </c:pt>
                <c:pt idx="73757">
                  <c:v>2845.69</c:v>
                </c:pt>
                <c:pt idx="73758">
                  <c:v>2908.18</c:v>
                </c:pt>
                <c:pt idx="73759">
                  <c:v>2327.4299999999998</c:v>
                </c:pt>
                <c:pt idx="73760">
                  <c:v>2641.69</c:v>
                </c:pt>
                <c:pt idx="73761">
                  <c:v>2561.23</c:v>
                </c:pt>
                <c:pt idx="73762">
                  <c:v>2103.16</c:v>
                </c:pt>
                <c:pt idx="73763">
                  <c:v>2681.11</c:v>
                </c:pt>
                <c:pt idx="73764">
                  <c:v>1932.32</c:v>
                </c:pt>
                <c:pt idx="73765">
                  <c:v>2319.94</c:v>
                </c:pt>
                <c:pt idx="73766">
                  <c:v>2296.7800000000002</c:v>
                </c:pt>
                <c:pt idx="73767">
                  <c:v>1944.79</c:v>
                </c:pt>
                <c:pt idx="73768">
                  <c:v>2169.0100000000002</c:v>
                </c:pt>
                <c:pt idx="73769">
                  <c:v>1887.39</c:v>
                </c:pt>
                <c:pt idx="73770">
                  <c:v>2191.81</c:v>
                </c:pt>
                <c:pt idx="73771">
                  <c:v>2164.84</c:v>
                </c:pt>
                <c:pt idx="73772">
                  <c:v>2150.98</c:v>
                </c:pt>
                <c:pt idx="73773">
                  <c:v>1987.71</c:v>
                </c:pt>
                <c:pt idx="73774">
                  <c:v>2763.17</c:v>
                </c:pt>
                <c:pt idx="73775">
                  <c:v>2501.63</c:v>
                </c:pt>
                <c:pt idx="73776">
                  <c:v>2419.69</c:v>
                </c:pt>
                <c:pt idx="73777">
                  <c:v>2158.77</c:v>
                </c:pt>
                <c:pt idx="73778">
                  <c:v>2420.62</c:v>
                </c:pt>
                <c:pt idx="73779">
                  <c:v>2494.6999999999998</c:v>
                </c:pt>
                <c:pt idx="73780">
                  <c:v>2673.19</c:v>
                </c:pt>
                <c:pt idx="73781">
                  <c:v>2022.09</c:v>
                </c:pt>
                <c:pt idx="73782">
                  <c:v>2384.7399999999998</c:v>
                </c:pt>
                <c:pt idx="73783">
                  <c:v>2211.62</c:v>
                </c:pt>
                <c:pt idx="73784">
                  <c:v>1982.32</c:v>
                </c:pt>
                <c:pt idx="73785">
                  <c:v>2291.21</c:v>
                </c:pt>
                <c:pt idx="73786">
                  <c:v>2873.78</c:v>
                </c:pt>
                <c:pt idx="73787">
                  <c:v>2162.4499999999998</c:v>
                </c:pt>
                <c:pt idx="73788">
                  <c:v>1672.17</c:v>
                </c:pt>
                <c:pt idx="73789">
                  <c:v>1750.29</c:v>
                </c:pt>
                <c:pt idx="73790">
                  <c:v>2018.3</c:v>
                </c:pt>
                <c:pt idx="73791">
                  <c:v>2016.37</c:v>
                </c:pt>
                <c:pt idx="73792">
                  <c:v>2394.15</c:v>
                </c:pt>
                <c:pt idx="73793">
                  <c:v>2742.23</c:v>
                </c:pt>
                <c:pt idx="73794">
                  <c:v>3565.59</c:v>
                </c:pt>
                <c:pt idx="73795">
                  <c:v>2559.23</c:v>
                </c:pt>
                <c:pt idx="73796">
                  <c:v>2650.18</c:v>
                </c:pt>
                <c:pt idx="73797">
                  <c:v>2558.35</c:v>
                </c:pt>
                <c:pt idx="73798">
                  <c:v>2365.1</c:v>
                </c:pt>
                <c:pt idx="73799">
                  <c:v>2251.3200000000002</c:v>
                </c:pt>
                <c:pt idx="73800">
                  <c:v>2565.48</c:v>
                </c:pt>
                <c:pt idx="73801">
                  <c:v>2407.9899999999998</c:v>
                </c:pt>
                <c:pt idx="73802">
                  <c:v>2534.44</c:v>
                </c:pt>
                <c:pt idx="73803">
                  <c:v>2453.27</c:v>
                </c:pt>
                <c:pt idx="73804">
                  <c:v>2050.5700000000002</c:v>
                </c:pt>
                <c:pt idx="73805">
                  <c:v>2414.75</c:v>
                </c:pt>
                <c:pt idx="73806">
                  <c:v>2149.0700000000002</c:v>
                </c:pt>
                <c:pt idx="73807">
                  <c:v>1436.84</c:v>
                </c:pt>
                <c:pt idx="73808">
                  <c:v>2018.87</c:v>
                </c:pt>
                <c:pt idx="73809">
                  <c:v>1810.19</c:v>
                </c:pt>
                <c:pt idx="73810">
                  <c:v>1570.13</c:v>
                </c:pt>
                <c:pt idx="73811">
                  <c:v>2040.13</c:v>
                </c:pt>
                <c:pt idx="73812">
                  <c:v>1944.71</c:v>
                </c:pt>
                <c:pt idx="73813">
                  <c:v>1785.22</c:v>
                </c:pt>
                <c:pt idx="73814">
                  <c:v>1408.6</c:v>
                </c:pt>
                <c:pt idx="73815">
                  <c:v>1951.1</c:v>
                </c:pt>
                <c:pt idx="73816">
                  <c:v>1908.34</c:v>
                </c:pt>
                <c:pt idx="73817">
                  <c:v>1901.81</c:v>
                </c:pt>
                <c:pt idx="73818">
                  <c:v>2097.64</c:v>
                </c:pt>
                <c:pt idx="73819">
                  <c:v>1842.28</c:v>
                </c:pt>
                <c:pt idx="73820">
                  <c:v>2154.83</c:v>
                </c:pt>
                <c:pt idx="73821">
                  <c:v>1823.25</c:v>
                </c:pt>
                <c:pt idx="73822">
                  <c:v>1878.98</c:v>
                </c:pt>
                <c:pt idx="73823">
                  <c:v>1563.47</c:v>
                </c:pt>
                <c:pt idx="73824">
                  <c:v>2084.54</c:v>
                </c:pt>
                <c:pt idx="73825">
                  <c:v>1988.9</c:v>
                </c:pt>
                <c:pt idx="73826">
                  <c:v>2238.94</c:v>
                </c:pt>
                <c:pt idx="73827">
                  <c:v>2520.19</c:v>
                </c:pt>
                <c:pt idx="73828">
                  <c:v>2121.2399999999998</c:v>
                </c:pt>
                <c:pt idx="73829">
                  <c:v>2063.41</c:v>
                </c:pt>
                <c:pt idx="73830">
                  <c:v>2144.3000000000002</c:v>
                </c:pt>
                <c:pt idx="73831">
                  <c:v>2714.23</c:v>
                </c:pt>
                <c:pt idx="73832">
                  <c:v>2262.7399999999998</c:v>
                </c:pt>
                <c:pt idx="73833">
                  <c:v>2019.12</c:v>
                </c:pt>
                <c:pt idx="73834">
                  <c:v>2104.02</c:v>
                </c:pt>
                <c:pt idx="73835">
                  <c:v>2352.33</c:v>
                </c:pt>
                <c:pt idx="73836">
                  <c:v>1913.79</c:v>
                </c:pt>
                <c:pt idx="73837">
                  <c:v>1812.48</c:v>
                </c:pt>
                <c:pt idx="73838">
                  <c:v>2486.87</c:v>
                </c:pt>
                <c:pt idx="73839">
                  <c:v>2004.02</c:v>
                </c:pt>
                <c:pt idx="73840">
                  <c:v>1818.4</c:v>
                </c:pt>
                <c:pt idx="73841">
                  <c:v>1941.02</c:v>
                </c:pt>
                <c:pt idx="73842">
                  <c:v>2136.4</c:v>
                </c:pt>
                <c:pt idx="73843">
                  <c:v>1956.45</c:v>
                </c:pt>
                <c:pt idx="73844">
                  <c:v>2141.09</c:v>
                </c:pt>
                <c:pt idx="73845">
                  <c:v>2638.86</c:v>
                </c:pt>
                <c:pt idx="73846">
                  <c:v>2838.6</c:v>
                </c:pt>
                <c:pt idx="73847">
                  <c:v>2729.37</c:v>
                </c:pt>
                <c:pt idx="73848">
                  <c:v>2987.94</c:v>
                </c:pt>
                <c:pt idx="73849">
                  <c:v>2662.03</c:v>
                </c:pt>
                <c:pt idx="73850">
                  <c:v>2281.11</c:v>
                </c:pt>
                <c:pt idx="73851">
                  <c:v>2481.15</c:v>
                </c:pt>
                <c:pt idx="73852">
                  <c:v>1798.02</c:v>
                </c:pt>
                <c:pt idx="73853">
                  <c:v>2168.58</c:v>
                </c:pt>
                <c:pt idx="73854">
                  <c:v>1641.73</c:v>
                </c:pt>
                <c:pt idx="73855">
                  <c:v>2052.39</c:v>
                </c:pt>
                <c:pt idx="73856">
                  <c:v>2175.5500000000002</c:v>
                </c:pt>
                <c:pt idx="73857">
                  <c:v>2105.59</c:v>
                </c:pt>
                <c:pt idx="73858">
                  <c:v>2074.15</c:v>
                </c:pt>
                <c:pt idx="73859">
                  <c:v>2158.81</c:v>
                </c:pt>
                <c:pt idx="73860">
                  <c:v>2079.0300000000002</c:v>
                </c:pt>
                <c:pt idx="73861">
                  <c:v>2263.4</c:v>
                </c:pt>
                <c:pt idx="73862">
                  <c:v>2407.3200000000002</c:v>
                </c:pt>
                <c:pt idx="73863">
                  <c:v>2247.86</c:v>
                </c:pt>
                <c:pt idx="73864">
                  <c:v>2031.08</c:v>
                </c:pt>
                <c:pt idx="73865">
                  <c:v>2293.8000000000002</c:v>
                </c:pt>
                <c:pt idx="73866">
                  <c:v>2368.14</c:v>
                </c:pt>
                <c:pt idx="73867">
                  <c:v>2094.46</c:v>
                </c:pt>
                <c:pt idx="73868">
                  <c:v>2297.73</c:v>
                </c:pt>
                <c:pt idx="73869">
                  <c:v>2435.39</c:v>
                </c:pt>
                <c:pt idx="73870">
                  <c:v>1817.65</c:v>
                </c:pt>
                <c:pt idx="73871">
                  <c:v>1893.83</c:v>
                </c:pt>
                <c:pt idx="73872">
                  <c:v>1459.15</c:v>
                </c:pt>
                <c:pt idx="73873">
                  <c:v>1752.04</c:v>
                </c:pt>
                <c:pt idx="73874">
                  <c:v>1906.64</c:v>
                </c:pt>
                <c:pt idx="73875">
                  <c:v>1884.98</c:v>
                </c:pt>
                <c:pt idx="73876">
                  <c:v>1561.2</c:v>
                </c:pt>
                <c:pt idx="73877">
                  <c:v>2328.6</c:v>
                </c:pt>
                <c:pt idx="73878">
                  <c:v>1840.06</c:v>
                </c:pt>
                <c:pt idx="73879">
                  <c:v>2542.0700000000002</c:v>
                </c:pt>
                <c:pt idx="73880">
                  <c:v>2029.39</c:v>
                </c:pt>
                <c:pt idx="73881">
                  <c:v>2540.23</c:v>
                </c:pt>
                <c:pt idx="73882">
                  <c:v>2002.96</c:v>
                </c:pt>
                <c:pt idx="73883">
                  <c:v>58048.83</c:v>
                </c:pt>
                <c:pt idx="73884">
                  <c:v>44418.55</c:v>
                </c:pt>
                <c:pt idx="73885">
                  <c:v>51576.41</c:v>
                </c:pt>
                <c:pt idx="73886">
                  <c:v>57234.68</c:v>
                </c:pt>
                <c:pt idx="73887">
                  <c:v>46041.96</c:v>
                </c:pt>
                <c:pt idx="73888">
                  <c:v>53173.17</c:v>
                </c:pt>
                <c:pt idx="73889">
                  <c:v>46682.62</c:v>
                </c:pt>
                <c:pt idx="73890">
                  <c:v>50914.239999999998</c:v>
                </c:pt>
                <c:pt idx="73891">
                  <c:v>48461.919999999998</c:v>
                </c:pt>
                <c:pt idx="73892">
                  <c:v>54267.13</c:v>
                </c:pt>
                <c:pt idx="73893">
                  <c:v>49155.24</c:v>
                </c:pt>
                <c:pt idx="73894">
                  <c:v>57335.85</c:v>
                </c:pt>
                <c:pt idx="73895">
                  <c:v>43080.54</c:v>
                </c:pt>
                <c:pt idx="73896">
                  <c:v>51058.46</c:v>
                </c:pt>
                <c:pt idx="73897">
                  <c:v>53965.59</c:v>
                </c:pt>
                <c:pt idx="73898">
                  <c:v>42890.8</c:v>
                </c:pt>
                <c:pt idx="73899">
                  <c:v>49718.7</c:v>
                </c:pt>
                <c:pt idx="73900">
                  <c:v>52431.4</c:v>
                </c:pt>
                <c:pt idx="73901">
                  <c:v>51919.72</c:v>
                </c:pt>
                <c:pt idx="73902">
                  <c:v>51909</c:v>
                </c:pt>
                <c:pt idx="73903">
                  <c:v>45006.09</c:v>
                </c:pt>
                <c:pt idx="73904">
                  <c:v>44865.48</c:v>
                </c:pt>
                <c:pt idx="73905">
                  <c:v>50924.3</c:v>
                </c:pt>
                <c:pt idx="73906">
                  <c:v>49564.800000000003</c:v>
                </c:pt>
                <c:pt idx="73907">
                  <c:v>46321.18</c:v>
                </c:pt>
                <c:pt idx="73908">
                  <c:v>44739.19</c:v>
                </c:pt>
                <c:pt idx="73909">
                  <c:v>52076.9</c:v>
                </c:pt>
                <c:pt idx="73910">
                  <c:v>50157.36</c:v>
                </c:pt>
                <c:pt idx="73911">
                  <c:v>55991.49</c:v>
                </c:pt>
                <c:pt idx="73912">
                  <c:v>49541.64</c:v>
                </c:pt>
                <c:pt idx="73913">
                  <c:v>54164.43</c:v>
                </c:pt>
                <c:pt idx="73914">
                  <c:v>47289.69</c:v>
                </c:pt>
                <c:pt idx="73915">
                  <c:v>56084.05</c:v>
                </c:pt>
                <c:pt idx="73916">
                  <c:v>59104.59</c:v>
                </c:pt>
                <c:pt idx="73917">
                  <c:v>49841.21</c:v>
                </c:pt>
                <c:pt idx="73918">
                  <c:v>56275.1</c:v>
                </c:pt>
                <c:pt idx="73919">
                  <c:v>51232.23</c:v>
                </c:pt>
                <c:pt idx="73920">
                  <c:v>68901.25</c:v>
                </c:pt>
                <c:pt idx="73921">
                  <c:v>56423.08</c:v>
                </c:pt>
                <c:pt idx="73922">
                  <c:v>55957.05</c:v>
                </c:pt>
                <c:pt idx="73923">
                  <c:v>60916.33</c:v>
                </c:pt>
                <c:pt idx="73924">
                  <c:v>61093.24</c:v>
                </c:pt>
                <c:pt idx="73925">
                  <c:v>45283.83</c:v>
                </c:pt>
                <c:pt idx="73926">
                  <c:v>72812.149999999994</c:v>
                </c:pt>
                <c:pt idx="73927">
                  <c:v>61322.66</c:v>
                </c:pt>
                <c:pt idx="73928">
                  <c:v>59248.99</c:v>
                </c:pt>
                <c:pt idx="73929">
                  <c:v>53001.02</c:v>
                </c:pt>
                <c:pt idx="73930">
                  <c:v>49743.83</c:v>
                </c:pt>
                <c:pt idx="73931">
                  <c:v>83057.919999999998</c:v>
                </c:pt>
                <c:pt idx="73932">
                  <c:v>59897.1</c:v>
                </c:pt>
                <c:pt idx="73933">
                  <c:v>59982.1</c:v>
                </c:pt>
                <c:pt idx="73934">
                  <c:v>61130.89</c:v>
                </c:pt>
                <c:pt idx="73935">
                  <c:v>68342.559999999998</c:v>
                </c:pt>
                <c:pt idx="73936">
                  <c:v>72199.539999999994</c:v>
                </c:pt>
                <c:pt idx="73937">
                  <c:v>57389.440000000002</c:v>
                </c:pt>
                <c:pt idx="73938">
                  <c:v>62584.41</c:v>
                </c:pt>
                <c:pt idx="73939">
                  <c:v>61764.12</c:v>
                </c:pt>
                <c:pt idx="73940">
                  <c:v>62648.49</c:v>
                </c:pt>
                <c:pt idx="73941">
                  <c:v>52403.62</c:v>
                </c:pt>
                <c:pt idx="73942">
                  <c:v>60418.53</c:v>
                </c:pt>
                <c:pt idx="73943">
                  <c:v>60376.69</c:v>
                </c:pt>
                <c:pt idx="73944">
                  <c:v>72461.679999999993</c:v>
                </c:pt>
                <c:pt idx="73945">
                  <c:v>61997.51</c:v>
                </c:pt>
                <c:pt idx="73946">
                  <c:v>59811.34</c:v>
                </c:pt>
                <c:pt idx="73947">
                  <c:v>57637.25</c:v>
                </c:pt>
                <c:pt idx="73948">
                  <c:v>74664.11</c:v>
                </c:pt>
                <c:pt idx="73949">
                  <c:v>53238.93</c:v>
                </c:pt>
                <c:pt idx="73950">
                  <c:v>63359.94</c:v>
                </c:pt>
                <c:pt idx="73951">
                  <c:v>57183.42</c:v>
                </c:pt>
                <c:pt idx="73952">
                  <c:v>54860.13</c:v>
                </c:pt>
                <c:pt idx="73953">
                  <c:v>53758.34</c:v>
                </c:pt>
                <c:pt idx="73954">
                  <c:v>52238.33</c:v>
                </c:pt>
                <c:pt idx="73955">
                  <c:v>59660.07</c:v>
                </c:pt>
                <c:pt idx="73956">
                  <c:v>57278.63</c:v>
                </c:pt>
                <c:pt idx="73957">
                  <c:v>44647.12</c:v>
                </c:pt>
                <c:pt idx="73958">
                  <c:v>59493.55</c:v>
                </c:pt>
                <c:pt idx="73959">
                  <c:v>55339.93</c:v>
                </c:pt>
                <c:pt idx="73960">
                  <c:v>61954.9</c:v>
                </c:pt>
                <c:pt idx="73961">
                  <c:v>65295.34</c:v>
                </c:pt>
                <c:pt idx="73962">
                  <c:v>51162.09</c:v>
                </c:pt>
                <c:pt idx="73963">
                  <c:v>64613.67</c:v>
                </c:pt>
                <c:pt idx="73964">
                  <c:v>60949.13</c:v>
                </c:pt>
                <c:pt idx="73965">
                  <c:v>58615.72</c:v>
                </c:pt>
                <c:pt idx="73966">
                  <c:v>65454.1</c:v>
                </c:pt>
                <c:pt idx="73967">
                  <c:v>66871.62</c:v>
                </c:pt>
                <c:pt idx="73968">
                  <c:v>59993.02</c:v>
                </c:pt>
                <c:pt idx="73969">
                  <c:v>54419.55</c:v>
                </c:pt>
                <c:pt idx="73970">
                  <c:v>61916.86</c:v>
                </c:pt>
                <c:pt idx="73971">
                  <c:v>65010.82</c:v>
                </c:pt>
                <c:pt idx="73972">
                  <c:v>58928.39</c:v>
                </c:pt>
                <c:pt idx="73973">
                  <c:v>59898.73</c:v>
                </c:pt>
                <c:pt idx="73974">
                  <c:v>68533.22</c:v>
                </c:pt>
                <c:pt idx="73975">
                  <c:v>63715.61</c:v>
                </c:pt>
                <c:pt idx="73976">
                  <c:v>66439.360000000001</c:v>
                </c:pt>
                <c:pt idx="73977">
                  <c:v>46209.36</c:v>
                </c:pt>
                <c:pt idx="73978">
                  <c:v>73651.149999999994</c:v>
                </c:pt>
                <c:pt idx="73979">
                  <c:v>65423.13</c:v>
                </c:pt>
                <c:pt idx="73980">
                  <c:v>60880.06</c:v>
                </c:pt>
                <c:pt idx="73981">
                  <c:v>52696.01</c:v>
                </c:pt>
                <c:pt idx="73982">
                  <c:v>48522.45</c:v>
                </c:pt>
                <c:pt idx="73983">
                  <c:v>66560.81</c:v>
                </c:pt>
                <c:pt idx="73984">
                  <c:v>65126.47</c:v>
                </c:pt>
                <c:pt idx="73985">
                  <c:v>56717.46</c:v>
                </c:pt>
                <c:pt idx="73986">
                  <c:v>59700.01</c:v>
                </c:pt>
                <c:pt idx="73987">
                  <c:v>72421.119999999995</c:v>
                </c:pt>
                <c:pt idx="73988">
                  <c:v>71589.84</c:v>
                </c:pt>
                <c:pt idx="73989">
                  <c:v>60637.53</c:v>
                </c:pt>
                <c:pt idx="73990">
                  <c:v>67589.61</c:v>
                </c:pt>
                <c:pt idx="73991">
                  <c:v>66479.62</c:v>
                </c:pt>
                <c:pt idx="73992">
                  <c:v>68189.72</c:v>
                </c:pt>
                <c:pt idx="73993">
                  <c:v>57950.41</c:v>
                </c:pt>
                <c:pt idx="73994">
                  <c:v>60445.46</c:v>
                </c:pt>
                <c:pt idx="73995">
                  <c:v>57664.13</c:v>
                </c:pt>
                <c:pt idx="73996">
                  <c:v>72649.25</c:v>
                </c:pt>
                <c:pt idx="73997">
                  <c:v>56552.41</c:v>
                </c:pt>
                <c:pt idx="73998">
                  <c:v>68696.25</c:v>
                </c:pt>
                <c:pt idx="73999">
                  <c:v>61463.6</c:v>
                </c:pt>
                <c:pt idx="74000">
                  <c:v>70695.350000000006</c:v>
                </c:pt>
                <c:pt idx="74001">
                  <c:v>61643.13</c:v>
                </c:pt>
                <c:pt idx="74002">
                  <c:v>60230.74</c:v>
                </c:pt>
                <c:pt idx="74003">
                  <c:v>59636.12</c:v>
                </c:pt>
                <c:pt idx="74004">
                  <c:v>69917.100000000006</c:v>
                </c:pt>
                <c:pt idx="74005">
                  <c:v>56748.27</c:v>
                </c:pt>
                <c:pt idx="74006">
                  <c:v>60896.74</c:v>
                </c:pt>
                <c:pt idx="74007">
                  <c:v>58509.29</c:v>
                </c:pt>
                <c:pt idx="74008">
                  <c:v>53629.24</c:v>
                </c:pt>
                <c:pt idx="74009">
                  <c:v>62220.81</c:v>
                </c:pt>
                <c:pt idx="74010">
                  <c:v>68306.64</c:v>
                </c:pt>
                <c:pt idx="74011">
                  <c:v>66193.919999999998</c:v>
                </c:pt>
                <c:pt idx="74012">
                  <c:v>60262</c:v>
                </c:pt>
                <c:pt idx="74013">
                  <c:v>59339.839999999997</c:v>
                </c:pt>
                <c:pt idx="74014">
                  <c:v>66084.759999999995</c:v>
                </c:pt>
                <c:pt idx="74015">
                  <c:v>54629.56</c:v>
                </c:pt>
                <c:pt idx="74016">
                  <c:v>57482.68</c:v>
                </c:pt>
                <c:pt idx="74017">
                  <c:v>60044.63</c:v>
                </c:pt>
                <c:pt idx="74018">
                  <c:v>63038.47</c:v>
                </c:pt>
                <c:pt idx="74019">
                  <c:v>54031.44</c:v>
                </c:pt>
                <c:pt idx="74020">
                  <c:v>63891.94</c:v>
                </c:pt>
                <c:pt idx="74021">
                  <c:v>63867.88</c:v>
                </c:pt>
                <c:pt idx="74022">
                  <c:v>68094.62</c:v>
                </c:pt>
                <c:pt idx="74023">
                  <c:v>65280.4</c:v>
                </c:pt>
                <c:pt idx="74024">
                  <c:v>56048.77</c:v>
                </c:pt>
                <c:pt idx="74025">
                  <c:v>66858.649999999994</c:v>
                </c:pt>
                <c:pt idx="74026">
                  <c:v>44475.69</c:v>
                </c:pt>
                <c:pt idx="74027">
                  <c:v>42711.8</c:v>
                </c:pt>
                <c:pt idx="74028">
                  <c:v>42866.879999999997</c:v>
                </c:pt>
                <c:pt idx="74029">
                  <c:v>41776.75</c:v>
                </c:pt>
                <c:pt idx="74030">
                  <c:v>43659.22</c:v>
                </c:pt>
                <c:pt idx="74031">
                  <c:v>40792.93</c:v>
                </c:pt>
                <c:pt idx="74032">
                  <c:v>35357.550000000003</c:v>
                </c:pt>
                <c:pt idx="74033">
                  <c:v>35555.08</c:v>
                </c:pt>
                <c:pt idx="74034">
                  <c:v>39682.019999999997</c:v>
                </c:pt>
                <c:pt idx="74035">
                  <c:v>37894.33</c:v>
                </c:pt>
                <c:pt idx="74036">
                  <c:v>37302.39</c:v>
                </c:pt>
                <c:pt idx="74037">
                  <c:v>37580.199999999997</c:v>
                </c:pt>
                <c:pt idx="74038">
                  <c:v>37133.599999999999</c:v>
                </c:pt>
                <c:pt idx="74039">
                  <c:v>38654.32</c:v>
                </c:pt>
                <c:pt idx="74040">
                  <c:v>35456.78</c:v>
                </c:pt>
                <c:pt idx="74041">
                  <c:v>36027.800000000003</c:v>
                </c:pt>
                <c:pt idx="74042">
                  <c:v>35296.32</c:v>
                </c:pt>
                <c:pt idx="74043">
                  <c:v>36669.800000000003</c:v>
                </c:pt>
                <c:pt idx="74044">
                  <c:v>34550.03</c:v>
                </c:pt>
                <c:pt idx="74045">
                  <c:v>33375.11</c:v>
                </c:pt>
                <c:pt idx="74046">
                  <c:v>31588.75</c:v>
                </c:pt>
                <c:pt idx="74047">
                  <c:v>33489.96</c:v>
                </c:pt>
                <c:pt idx="74048">
                  <c:v>34658.79</c:v>
                </c:pt>
                <c:pt idx="74049">
                  <c:v>33770.870000000003</c:v>
                </c:pt>
                <c:pt idx="74050">
                  <c:v>34294.58</c:v>
                </c:pt>
                <c:pt idx="74051">
                  <c:v>34754.050000000003</c:v>
                </c:pt>
                <c:pt idx="74052">
                  <c:v>36216.28</c:v>
                </c:pt>
                <c:pt idx="74053">
                  <c:v>33733.57</c:v>
                </c:pt>
                <c:pt idx="74054">
                  <c:v>33135.440000000002</c:v>
                </c:pt>
                <c:pt idx="74055">
                  <c:v>36655.089999999997</c:v>
                </c:pt>
                <c:pt idx="74056">
                  <c:v>39513.07</c:v>
                </c:pt>
                <c:pt idx="74057">
                  <c:v>38163.54</c:v>
                </c:pt>
                <c:pt idx="74058">
                  <c:v>37146.199999999997</c:v>
                </c:pt>
                <c:pt idx="74059">
                  <c:v>36700.43</c:v>
                </c:pt>
                <c:pt idx="74060">
                  <c:v>39609.300000000003</c:v>
                </c:pt>
                <c:pt idx="74061">
                  <c:v>40390.18</c:v>
                </c:pt>
                <c:pt idx="74062">
                  <c:v>36603.949999999997</c:v>
                </c:pt>
                <c:pt idx="74063">
                  <c:v>39379.68</c:v>
                </c:pt>
                <c:pt idx="74064">
                  <c:v>37449.69</c:v>
                </c:pt>
                <c:pt idx="74065">
                  <c:v>41570.54</c:v>
                </c:pt>
                <c:pt idx="74066">
                  <c:v>40728.75</c:v>
                </c:pt>
                <c:pt idx="74067">
                  <c:v>40166.26</c:v>
                </c:pt>
                <c:pt idx="74068">
                  <c:v>39941.03</c:v>
                </c:pt>
                <c:pt idx="74069">
                  <c:v>41339.730000000003</c:v>
                </c:pt>
                <c:pt idx="74070">
                  <c:v>43457.25</c:v>
                </c:pt>
                <c:pt idx="74071">
                  <c:v>41715.68</c:v>
                </c:pt>
                <c:pt idx="74072">
                  <c:v>42579.77</c:v>
                </c:pt>
                <c:pt idx="74073">
                  <c:v>36046.14</c:v>
                </c:pt>
                <c:pt idx="74074">
                  <c:v>44446.71</c:v>
                </c:pt>
                <c:pt idx="74075">
                  <c:v>39694.03</c:v>
                </c:pt>
                <c:pt idx="74076">
                  <c:v>43186.43</c:v>
                </c:pt>
                <c:pt idx="74077">
                  <c:v>42536.6</c:v>
                </c:pt>
                <c:pt idx="74078">
                  <c:v>40834.269999999997</c:v>
                </c:pt>
                <c:pt idx="74079">
                  <c:v>44235.78</c:v>
                </c:pt>
                <c:pt idx="74080">
                  <c:v>45531.77</c:v>
                </c:pt>
                <c:pt idx="74081">
                  <c:v>42768.73</c:v>
                </c:pt>
                <c:pt idx="74082">
                  <c:v>43645.279999999999</c:v>
                </c:pt>
                <c:pt idx="74083">
                  <c:v>42519.61</c:v>
                </c:pt>
                <c:pt idx="74084">
                  <c:v>38201.599999999999</c:v>
                </c:pt>
                <c:pt idx="74085">
                  <c:v>39182.199999999997</c:v>
                </c:pt>
                <c:pt idx="74086">
                  <c:v>40573.56</c:v>
                </c:pt>
                <c:pt idx="74087">
                  <c:v>40041.57</c:v>
                </c:pt>
                <c:pt idx="74088">
                  <c:v>38673.919999999998</c:v>
                </c:pt>
                <c:pt idx="74089">
                  <c:v>38588.400000000001</c:v>
                </c:pt>
                <c:pt idx="74090">
                  <c:v>34001.050000000003</c:v>
                </c:pt>
                <c:pt idx="74091">
                  <c:v>38536.21</c:v>
                </c:pt>
                <c:pt idx="74092">
                  <c:v>35538.1</c:v>
                </c:pt>
                <c:pt idx="74093">
                  <c:v>34800.129999999997</c:v>
                </c:pt>
                <c:pt idx="74094">
                  <c:v>33663.82</c:v>
                </c:pt>
                <c:pt idx="74095">
                  <c:v>35150.29</c:v>
                </c:pt>
                <c:pt idx="74096">
                  <c:v>33217.980000000003</c:v>
                </c:pt>
                <c:pt idx="74097">
                  <c:v>33957.42</c:v>
                </c:pt>
                <c:pt idx="74098">
                  <c:v>34527.1</c:v>
                </c:pt>
                <c:pt idx="74099">
                  <c:v>32933.35</c:v>
                </c:pt>
                <c:pt idx="74100">
                  <c:v>31179.919999999998</c:v>
                </c:pt>
                <c:pt idx="74101">
                  <c:v>31851.51</c:v>
                </c:pt>
                <c:pt idx="74102">
                  <c:v>32139.14</c:v>
                </c:pt>
                <c:pt idx="74103">
                  <c:v>31879.27</c:v>
                </c:pt>
                <c:pt idx="74104">
                  <c:v>33586.370000000003</c:v>
                </c:pt>
                <c:pt idx="74105">
                  <c:v>33509.089999999997</c:v>
                </c:pt>
                <c:pt idx="74106">
                  <c:v>31950.03</c:v>
                </c:pt>
                <c:pt idx="74107">
                  <c:v>35143.57</c:v>
                </c:pt>
                <c:pt idx="74108">
                  <c:v>38986.49</c:v>
                </c:pt>
                <c:pt idx="74109">
                  <c:v>35905.599999999999</c:v>
                </c:pt>
                <c:pt idx="74110">
                  <c:v>36720.769999999997</c:v>
                </c:pt>
                <c:pt idx="74111">
                  <c:v>36277.599999999999</c:v>
                </c:pt>
                <c:pt idx="74112">
                  <c:v>38234.46</c:v>
                </c:pt>
                <c:pt idx="74113">
                  <c:v>39741.47</c:v>
                </c:pt>
                <c:pt idx="74114">
                  <c:v>36068.699999999997</c:v>
                </c:pt>
                <c:pt idx="74115">
                  <c:v>36247.94</c:v>
                </c:pt>
                <c:pt idx="74116">
                  <c:v>37443.58</c:v>
                </c:pt>
                <c:pt idx="74117">
                  <c:v>38472.720000000001</c:v>
                </c:pt>
                <c:pt idx="74118">
                  <c:v>38215.910000000003</c:v>
                </c:pt>
                <c:pt idx="74119">
                  <c:v>37839.589999999997</c:v>
                </c:pt>
                <c:pt idx="74120">
                  <c:v>35733.85</c:v>
                </c:pt>
                <c:pt idx="74121">
                  <c:v>40298.9</c:v>
                </c:pt>
                <c:pt idx="74122">
                  <c:v>38454.5</c:v>
                </c:pt>
                <c:pt idx="74123">
                  <c:v>38921.46</c:v>
                </c:pt>
                <c:pt idx="74124">
                  <c:v>41653.53</c:v>
                </c:pt>
                <c:pt idx="74125">
                  <c:v>32682.85</c:v>
                </c:pt>
                <c:pt idx="74126">
                  <c:v>39798.99</c:v>
                </c:pt>
                <c:pt idx="74127">
                  <c:v>38881.93</c:v>
                </c:pt>
                <c:pt idx="74128">
                  <c:v>37987.46</c:v>
                </c:pt>
                <c:pt idx="74129">
                  <c:v>39421.64</c:v>
                </c:pt>
                <c:pt idx="74130">
                  <c:v>44055.39</c:v>
                </c:pt>
                <c:pt idx="74131">
                  <c:v>42656.74</c:v>
                </c:pt>
                <c:pt idx="74132">
                  <c:v>42568.98</c:v>
                </c:pt>
                <c:pt idx="74133">
                  <c:v>41055.269999999997</c:v>
                </c:pt>
                <c:pt idx="74134">
                  <c:v>47156.52</c:v>
                </c:pt>
                <c:pt idx="74135">
                  <c:v>43591.51</c:v>
                </c:pt>
                <c:pt idx="74136">
                  <c:v>39328.949999999997</c:v>
                </c:pt>
                <c:pt idx="74137">
                  <c:v>39198.93</c:v>
                </c:pt>
                <c:pt idx="74138">
                  <c:v>39146.85</c:v>
                </c:pt>
                <c:pt idx="74139">
                  <c:v>39965.07</c:v>
                </c:pt>
                <c:pt idx="74140">
                  <c:v>36018.269999999997</c:v>
                </c:pt>
                <c:pt idx="74141">
                  <c:v>37282.1</c:v>
                </c:pt>
                <c:pt idx="74142">
                  <c:v>36583.360000000001</c:v>
                </c:pt>
                <c:pt idx="74143">
                  <c:v>38723.599999999999</c:v>
                </c:pt>
                <c:pt idx="74144">
                  <c:v>38040.25</c:v>
                </c:pt>
                <c:pt idx="74145">
                  <c:v>35038.69</c:v>
                </c:pt>
                <c:pt idx="74146">
                  <c:v>36553.370000000003</c:v>
                </c:pt>
                <c:pt idx="74147">
                  <c:v>35233.33</c:v>
                </c:pt>
                <c:pt idx="74148">
                  <c:v>38408.370000000003</c:v>
                </c:pt>
                <c:pt idx="74149">
                  <c:v>35630.85</c:v>
                </c:pt>
                <c:pt idx="74150">
                  <c:v>34707.040000000001</c:v>
                </c:pt>
                <c:pt idx="74151">
                  <c:v>36051.230000000003</c:v>
                </c:pt>
                <c:pt idx="74152">
                  <c:v>35899</c:v>
                </c:pt>
                <c:pt idx="74153">
                  <c:v>34844.01</c:v>
                </c:pt>
                <c:pt idx="74154">
                  <c:v>35390.67</c:v>
                </c:pt>
                <c:pt idx="74155">
                  <c:v>35533.21</c:v>
                </c:pt>
                <c:pt idx="74156">
                  <c:v>38470.559999999998</c:v>
                </c:pt>
                <c:pt idx="74157">
                  <c:v>37159.300000000003</c:v>
                </c:pt>
                <c:pt idx="74158">
                  <c:v>35763.980000000003</c:v>
                </c:pt>
                <c:pt idx="74159">
                  <c:v>37397.94</c:v>
                </c:pt>
                <c:pt idx="74160">
                  <c:v>40106.129999999997</c:v>
                </c:pt>
                <c:pt idx="74161">
                  <c:v>42671.1</c:v>
                </c:pt>
                <c:pt idx="74162">
                  <c:v>41908.81</c:v>
                </c:pt>
                <c:pt idx="74163">
                  <c:v>38785.03</c:v>
                </c:pt>
                <c:pt idx="74164">
                  <c:v>41370.97</c:v>
                </c:pt>
                <c:pt idx="74165">
                  <c:v>40164.589999999997</c:v>
                </c:pt>
                <c:pt idx="74166">
                  <c:v>38967.379999999997</c:v>
                </c:pt>
                <c:pt idx="74167">
                  <c:v>39902.29</c:v>
                </c:pt>
                <c:pt idx="74168">
                  <c:v>38968.379999999997</c:v>
                </c:pt>
                <c:pt idx="74169">
                  <c:v>431</c:v>
                </c:pt>
                <c:pt idx="74170">
                  <c:v>648</c:v>
                </c:pt>
                <c:pt idx="74171">
                  <c:v>342</c:v>
                </c:pt>
                <c:pt idx="74172">
                  <c:v>367</c:v>
                </c:pt>
                <c:pt idx="74173">
                  <c:v>384</c:v>
                </c:pt>
                <c:pt idx="74174">
                  <c:v>194</c:v>
                </c:pt>
                <c:pt idx="74175">
                  <c:v>211</c:v>
                </c:pt>
                <c:pt idx="74176">
                  <c:v>280</c:v>
                </c:pt>
                <c:pt idx="74177">
                  <c:v>418</c:v>
                </c:pt>
                <c:pt idx="74178">
                  <c:v>458</c:v>
                </c:pt>
                <c:pt idx="74179">
                  <c:v>408</c:v>
                </c:pt>
                <c:pt idx="74180">
                  <c:v>206</c:v>
                </c:pt>
                <c:pt idx="74181">
                  <c:v>258</c:v>
                </c:pt>
                <c:pt idx="74182">
                  <c:v>273</c:v>
                </c:pt>
                <c:pt idx="74183">
                  <c:v>129</c:v>
                </c:pt>
                <c:pt idx="74184">
                  <c:v>164</c:v>
                </c:pt>
                <c:pt idx="74185">
                  <c:v>233</c:v>
                </c:pt>
                <c:pt idx="74186">
                  <c:v>195</c:v>
                </c:pt>
                <c:pt idx="74187">
                  <c:v>177</c:v>
                </c:pt>
                <c:pt idx="74188">
                  <c:v>313</c:v>
                </c:pt>
                <c:pt idx="74189">
                  <c:v>393</c:v>
                </c:pt>
                <c:pt idx="74190">
                  <c:v>140</c:v>
                </c:pt>
                <c:pt idx="74191">
                  <c:v>218</c:v>
                </c:pt>
                <c:pt idx="74192">
                  <c:v>453</c:v>
                </c:pt>
                <c:pt idx="74193">
                  <c:v>743</c:v>
                </c:pt>
                <c:pt idx="74194">
                  <c:v>955</c:v>
                </c:pt>
                <c:pt idx="74195">
                  <c:v>1001</c:v>
                </c:pt>
                <c:pt idx="74196">
                  <c:v>1675</c:v>
                </c:pt>
                <c:pt idx="74197">
                  <c:v>1880</c:v>
                </c:pt>
                <c:pt idx="74198">
                  <c:v>2648</c:v>
                </c:pt>
                <c:pt idx="74199">
                  <c:v>3419</c:v>
                </c:pt>
                <c:pt idx="74200">
                  <c:v>2536</c:v>
                </c:pt>
                <c:pt idx="74201">
                  <c:v>3772</c:v>
                </c:pt>
                <c:pt idx="74202">
                  <c:v>4379</c:v>
                </c:pt>
                <c:pt idx="74203">
                  <c:v>1501</c:v>
                </c:pt>
                <c:pt idx="74204">
                  <c:v>1911</c:v>
                </c:pt>
                <c:pt idx="74205">
                  <c:v>1869.5</c:v>
                </c:pt>
                <c:pt idx="74206">
                  <c:v>2023.85</c:v>
                </c:pt>
                <c:pt idx="74207">
                  <c:v>1801.65</c:v>
                </c:pt>
                <c:pt idx="74208">
                  <c:v>2364.85</c:v>
                </c:pt>
                <c:pt idx="74209">
                  <c:v>1836</c:v>
                </c:pt>
                <c:pt idx="74210">
                  <c:v>1294</c:v>
                </c:pt>
                <c:pt idx="74211">
                  <c:v>2721.25</c:v>
                </c:pt>
                <c:pt idx="74212">
                  <c:v>1810.75</c:v>
                </c:pt>
                <c:pt idx="74213">
                  <c:v>2084.75</c:v>
                </c:pt>
                <c:pt idx="74214">
                  <c:v>3042.5</c:v>
                </c:pt>
                <c:pt idx="74215">
                  <c:v>7405.74</c:v>
                </c:pt>
                <c:pt idx="74216">
                  <c:v>719.75</c:v>
                </c:pt>
                <c:pt idx="74217">
                  <c:v>584.25</c:v>
                </c:pt>
                <c:pt idx="74218">
                  <c:v>355.75</c:v>
                </c:pt>
                <c:pt idx="74219">
                  <c:v>380</c:v>
                </c:pt>
                <c:pt idx="74220">
                  <c:v>513</c:v>
                </c:pt>
                <c:pt idx="74221">
                  <c:v>785</c:v>
                </c:pt>
                <c:pt idx="74222">
                  <c:v>1598</c:v>
                </c:pt>
                <c:pt idx="74223">
                  <c:v>1173</c:v>
                </c:pt>
                <c:pt idx="74224">
                  <c:v>971.5</c:v>
                </c:pt>
                <c:pt idx="74225">
                  <c:v>970.5</c:v>
                </c:pt>
                <c:pt idx="74226">
                  <c:v>719</c:v>
                </c:pt>
                <c:pt idx="74227">
                  <c:v>529.5</c:v>
                </c:pt>
                <c:pt idx="74228">
                  <c:v>493</c:v>
                </c:pt>
                <c:pt idx="74229">
                  <c:v>456.5</c:v>
                </c:pt>
                <c:pt idx="74230">
                  <c:v>382.5</c:v>
                </c:pt>
                <c:pt idx="74231">
                  <c:v>559.5</c:v>
                </c:pt>
                <c:pt idx="74232">
                  <c:v>571.5</c:v>
                </c:pt>
                <c:pt idx="74233">
                  <c:v>363.5</c:v>
                </c:pt>
                <c:pt idx="74234">
                  <c:v>287</c:v>
                </c:pt>
                <c:pt idx="74235">
                  <c:v>338.5</c:v>
                </c:pt>
                <c:pt idx="74236">
                  <c:v>212.5</c:v>
                </c:pt>
                <c:pt idx="74237">
                  <c:v>504</c:v>
                </c:pt>
                <c:pt idx="74238">
                  <c:v>301</c:v>
                </c:pt>
                <c:pt idx="74239">
                  <c:v>388.5</c:v>
                </c:pt>
                <c:pt idx="74240">
                  <c:v>449.5</c:v>
                </c:pt>
                <c:pt idx="74241">
                  <c:v>515.5</c:v>
                </c:pt>
                <c:pt idx="74242">
                  <c:v>534</c:v>
                </c:pt>
                <c:pt idx="74243">
                  <c:v>1166</c:v>
                </c:pt>
                <c:pt idx="74244">
                  <c:v>937.5</c:v>
                </c:pt>
                <c:pt idx="74245">
                  <c:v>976</c:v>
                </c:pt>
                <c:pt idx="74246">
                  <c:v>936.5</c:v>
                </c:pt>
                <c:pt idx="74247">
                  <c:v>1408</c:v>
                </c:pt>
                <c:pt idx="74248">
                  <c:v>1547.5</c:v>
                </c:pt>
                <c:pt idx="74249">
                  <c:v>1488</c:v>
                </c:pt>
                <c:pt idx="74250">
                  <c:v>1701</c:v>
                </c:pt>
                <c:pt idx="74251">
                  <c:v>1850.5</c:v>
                </c:pt>
                <c:pt idx="74252">
                  <c:v>2219.5</c:v>
                </c:pt>
                <c:pt idx="74253">
                  <c:v>2436</c:v>
                </c:pt>
                <c:pt idx="74254">
                  <c:v>1590</c:v>
                </c:pt>
                <c:pt idx="74255">
                  <c:v>1437</c:v>
                </c:pt>
                <c:pt idx="74256">
                  <c:v>2230.5</c:v>
                </c:pt>
                <c:pt idx="74257">
                  <c:v>2219</c:v>
                </c:pt>
                <c:pt idx="74258">
                  <c:v>1755</c:v>
                </c:pt>
                <c:pt idx="74259">
                  <c:v>1691</c:v>
                </c:pt>
                <c:pt idx="74260">
                  <c:v>1814.5</c:v>
                </c:pt>
                <c:pt idx="74261">
                  <c:v>1185</c:v>
                </c:pt>
                <c:pt idx="74262">
                  <c:v>936</c:v>
                </c:pt>
                <c:pt idx="74263">
                  <c:v>1280</c:v>
                </c:pt>
                <c:pt idx="74264">
                  <c:v>1735.4</c:v>
                </c:pt>
                <c:pt idx="74265">
                  <c:v>1633.17</c:v>
                </c:pt>
                <c:pt idx="74266">
                  <c:v>1861.61</c:v>
                </c:pt>
                <c:pt idx="74267">
                  <c:v>3606.03</c:v>
                </c:pt>
                <c:pt idx="74268">
                  <c:v>1094.7</c:v>
                </c:pt>
                <c:pt idx="74269">
                  <c:v>289.47000000000003</c:v>
                </c:pt>
                <c:pt idx="74270">
                  <c:v>296.5</c:v>
                </c:pt>
                <c:pt idx="74271">
                  <c:v>322.5</c:v>
                </c:pt>
                <c:pt idx="74272">
                  <c:v>87.97</c:v>
                </c:pt>
                <c:pt idx="74273">
                  <c:v>304.94</c:v>
                </c:pt>
                <c:pt idx="74274">
                  <c:v>574.47</c:v>
                </c:pt>
                <c:pt idx="74275">
                  <c:v>563.91</c:v>
                </c:pt>
                <c:pt idx="74276">
                  <c:v>394.5</c:v>
                </c:pt>
                <c:pt idx="74277">
                  <c:v>1049.47</c:v>
                </c:pt>
                <c:pt idx="74278">
                  <c:v>577.5</c:v>
                </c:pt>
                <c:pt idx="74279">
                  <c:v>617.5</c:v>
                </c:pt>
                <c:pt idx="74280">
                  <c:v>590.5</c:v>
                </c:pt>
                <c:pt idx="74281">
                  <c:v>686.24</c:v>
                </c:pt>
                <c:pt idx="74282">
                  <c:v>808.46</c:v>
                </c:pt>
                <c:pt idx="74283">
                  <c:v>800</c:v>
                </c:pt>
                <c:pt idx="74284">
                  <c:v>509.12</c:v>
                </c:pt>
                <c:pt idx="74285">
                  <c:v>424</c:v>
                </c:pt>
                <c:pt idx="74286">
                  <c:v>675</c:v>
                </c:pt>
                <c:pt idx="74287">
                  <c:v>523</c:v>
                </c:pt>
                <c:pt idx="74288">
                  <c:v>405.5</c:v>
                </c:pt>
                <c:pt idx="74289">
                  <c:v>521.32000000000005</c:v>
                </c:pt>
                <c:pt idx="74290">
                  <c:v>547.35</c:v>
                </c:pt>
                <c:pt idx="74291">
                  <c:v>750.76</c:v>
                </c:pt>
                <c:pt idx="74292">
                  <c:v>674.35</c:v>
                </c:pt>
                <c:pt idx="74293">
                  <c:v>645.85</c:v>
                </c:pt>
                <c:pt idx="74294">
                  <c:v>559.16999999999996</c:v>
                </c:pt>
                <c:pt idx="74295">
                  <c:v>1058.4000000000001</c:v>
                </c:pt>
                <c:pt idx="74296">
                  <c:v>1306.79</c:v>
                </c:pt>
                <c:pt idx="74297">
                  <c:v>985.42</c:v>
                </c:pt>
                <c:pt idx="74298">
                  <c:v>1356.66</c:v>
                </c:pt>
                <c:pt idx="74299">
                  <c:v>946.68</c:v>
                </c:pt>
                <c:pt idx="74300">
                  <c:v>1311.68</c:v>
                </c:pt>
                <c:pt idx="74301">
                  <c:v>1823.49</c:v>
                </c:pt>
                <c:pt idx="74302">
                  <c:v>1674.19</c:v>
                </c:pt>
                <c:pt idx="74303">
                  <c:v>2312.27</c:v>
                </c:pt>
                <c:pt idx="74304">
                  <c:v>2402.31</c:v>
                </c:pt>
                <c:pt idx="74305">
                  <c:v>2202.7800000000002</c:v>
                </c:pt>
                <c:pt idx="74306">
                  <c:v>2413.67</c:v>
                </c:pt>
                <c:pt idx="74307">
                  <c:v>2384.9299999999998</c:v>
                </c:pt>
                <c:pt idx="74308">
                  <c:v>2517.92</c:v>
                </c:pt>
                <c:pt idx="74309">
                  <c:v>1998.87</c:v>
                </c:pt>
                <c:pt idx="74310">
                  <c:v>1453.57</c:v>
                </c:pt>
                <c:pt idx="74311">
                  <c:v>1322.41</c:v>
                </c:pt>
                <c:pt idx="74312">
                  <c:v>5237.93</c:v>
                </c:pt>
                <c:pt idx="74313">
                  <c:v>5625.03</c:v>
                </c:pt>
                <c:pt idx="74314">
                  <c:v>5434.73</c:v>
                </c:pt>
                <c:pt idx="74315">
                  <c:v>5419.86</c:v>
                </c:pt>
                <c:pt idx="74316">
                  <c:v>5665.25</c:v>
                </c:pt>
                <c:pt idx="74317">
                  <c:v>5925.96</c:v>
                </c:pt>
                <c:pt idx="74318">
                  <c:v>5490.3</c:v>
                </c:pt>
                <c:pt idx="74319">
                  <c:v>5050.72</c:v>
                </c:pt>
                <c:pt idx="74320">
                  <c:v>5163.03</c:v>
                </c:pt>
                <c:pt idx="74321">
                  <c:v>5169.97</c:v>
                </c:pt>
                <c:pt idx="74322">
                  <c:v>4404.54</c:v>
                </c:pt>
                <c:pt idx="74323">
                  <c:v>4113.4799999999996</c:v>
                </c:pt>
                <c:pt idx="74324">
                  <c:v>4767.42</c:v>
                </c:pt>
                <c:pt idx="74325">
                  <c:v>5748.19</c:v>
                </c:pt>
                <c:pt idx="74326">
                  <c:v>5493.28</c:v>
                </c:pt>
                <c:pt idx="74327">
                  <c:v>5406.01</c:v>
                </c:pt>
                <c:pt idx="74328">
                  <c:v>4707.7700000000004</c:v>
                </c:pt>
                <c:pt idx="74329">
                  <c:v>4636.57</c:v>
                </c:pt>
                <c:pt idx="74330">
                  <c:v>5980.95</c:v>
                </c:pt>
                <c:pt idx="74331">
                  <c:v>5145.04</c:v>
                </c:pt>
                <c:pt idx="74332">
                  <c:v>6425.56</c:v>
                </c:pt>
                <c:pt idx="74333">
                  <c:v>5423.68</c:v>
                </c:pt>
                <c:pt idx="74334">
                  <c:v>5106.1099999999997</c:v>
                </c:pt>
                <c:pt idx="74335">
                  <c:v>5171.1099999999997</c:v>
                </c:pt>
                <c:pt idx="74336">
                  <c:v>4816.71</c:v>
                </c:pt>
                <c:pt idx="74337">
                  <c:v>5744.43</c:v>
                </c:pt>
                <c:pt idx="74338">
                  <c:v>4908.7</c:v>
                </c:pt>
                <c:pt idx="74339">
                  <c:v>4420.8599999999997</c:v>
                </c:pt>
                <c:pt idx="74340">
                  <c:v>4830</c:v>
                </c:pt>
                <c:pt idx="74341">
                  <c:v>4141.8500000000004</c:v>
                </c:pt>
                <c:pt idx="74342">
                  <c:v>4925.21</c:v>
                </c:pt>
                <c:pt idx="74343">
                  <c:v>4185.6899999999996</c:v>
                </c:pt>
                <c:pt idx="74344">
                  <c:v>4751.33</c:v>
                </c:pt>
                <c:pt idx="74345">
                  <c:v>4492.87</c:v>
                </c:pt>
                <c:pt idx="74346">
                  <c:v>5013.88</c:v>
                </c:pt>
                <c:pt idx="74347">
                  <c:v>5940.46</c:v>
                </c:pt>
                <c:pt idx="74348">
                  <c:v>5162.54</c:v>
                </c:pt>
                <c:pt idx="74349">
                  <c:v>5948.57</c:v>
                </c:pt>
                <c:pt idx="74350">
                  <c:v>4691.16</c:v>
                </c:pt>
                <c:pt idx="74351">
                  <c:v>5145.16</c:v>
                </c:pt>
                <c:pt idx="74352">
                  <c:v>5511.35</c:v>
                </c:pt>
                <c:pt idx="74353">
                  <c:v>4865.83</c:v>
                </c:pt>
                <c:pt idx="74354">
                  <c:v>5233.84</c:v>
                </c:pt>
                <c:pt idx="74355">
                  <c:v>4598.29</c:v>
                </c:pt>
                <c:pt idx="74356">
                  <c:v>4704.24</c:v>
                </c:pt>
                <c:pt idx="74357">
                  <c:v>5124.41</c:v>
                </c:pt>
                <c:pt idx="74358">
                  <c:v>5684.5</c:v>
                </c:pt>
                <c:pt idx="74359">
                  <c:v>4667.8999999999996</c:v>
                </c:pt>
                <c:pt idx="74360">
                  <c:v>4552.74</c:v>
                </c:pt>
                <c:pt idx="74361">
                  <c:v>4576.47</c:v>
                </c:pt>
                <c:pt idx="74362">
                  <c:v>4925.3999999999996</c:v>
                </c:pt>
                <c:pt idx="74363">
                  <c:v>4477.0600000000004</c:v>
                </c:pt>
                <c:pt idx="74364">
                  <c:v>4302.1400000000003</c:v>
                </c:pt>
                <c:pt idx="74365">
                  <c:v>4804.09</c:v>
                </c:pt>
                <c:pt idx="74366">
                  <c:v>7252.25</c:v>
                </c:pt>
                <c:pt idx="74367">
                  <c:v>5231.93</c:v>
                </c:pt>
                <c:pt idx="74368">
                  <c:v>6504.16</c:v>
                </c:pt>
                <c:pt idx="74369">
                  <c:v>5205.55</c:v>
                </c:pt>
                <c:pt idx="74370">
                  <c:v>5207.04</c:v>
                </c:pt>
                <c:pt idx="74371">
                  <c:v>4686.2</c:v>
                </c:pt>
                <c:pt idx="74372">
                  <c:v>5409.86</c:v>
                </c:pt>
                <c:pt idx="74373">
                  <c:v>5827.55</c:v>
                </c:pt>
                <c:pt idx="74374">
                  <c:v>5214.5600000000004</c:v>
                </c:pt>
                <c:pt idx="74375">
                  <c:v>5966.25</c:v>
                </c:pt>
                <c:pt idx="74376">
                  <c:v>5207.08</c:v>
                </c:pt>
                <c:pt idx="74377">
                  <c:v>6102.15</c:v>
                </c:pt>
                <c:pt idx="74378">
                  <c:v>5175.24</c:v>
                </c:pt>
                <c:pt idx="74379">
                  <c:v>5054.41</c:v>
                </c:pt>
                <c:pt idx="74380">
                  <c:v>4812.96</c:v>
                </c:pt>
                <c:pt idx="74381">
                  <c:v>4684.78</c:v>
                </c:pt>
                <c:pt idx="74382">
                  <c:v>5560.91</c:v>
                </c:pt>
                <c:pt idx="74383">
                  <c:v>5884.99</c:v>
                </c:pt>
                <c:pt idx="74384">
                  <c:v>5708.04</c:v>
                </c:pt>
                <c:pt idx="74385">
                  <c:v>6227.72</c:v>
                </c:pt>
                <c:pt idx="74386">
                  <c:v>5756.94</c:v>
                </c:pt>
                <c:pt idx="74387">
                  <c:v>5026.28</c:v>
                </c:pt>
                <c:pt idx="74388">
                  <c:v>5424.65</c:v>
                </c:pt>
                <c:pt idx="74389">
                  <c:v>5161.7299999999996</c:v>
                </c:pt>
                <c:pt idx="74390">
                  <c:v>5204.0200000000004</c:v>
                </c:pt>
                <c:pt idx="74391">
                  <c:v>5294.98</c:v>
                </c:pt>
                <c:pt idx="74392">
                  <c:v>4722.0200000000004</c:v>
                </c:pt>
                <c:pt idx="74393">
                  <c:v>5147.2700000000004</c:v>
                </c:pt>
                <c:pt idx="74394">
                  <c:v>5150.4799999999996</c:v>
                </c:pt>
                <c:pt idx="74395">
                  <c:v>5574.15</c:v>
                </c:pt>
                <c:pt idx="74396">
                  <c:v>5414.19</c:v>
                </c:pt>
                <c:pt idx="74397">
                  <c:v>5045.17</c:v>
                </c:pt>
                <c:pt idx="74398">
                  <c:v>5007.33</c:v>
                </c:pt>
                <c:pt idx="74399">
                  <c:v>5498.97</c:v>
                </c:pt>
                <c:pt idx="74400">
                  <c:v>5710.51</c:v>
                </c:pt>
                <c:pt idx="74401">
                  <c:v>5272.71</c:v>
                </c:pt>
                <c:pt idx="74402">
                  <c:v>5206.91</c:v>
                </c:pt>
                <c:pt idx="74403">
                  <c:v>5271.46</c:v>
                </c:pt>
                <c:pt idx="74404">
                  <c:v>5335.21</c:v>
                </c:pt>
                <c:pt idx="74405">
                  <c:v>4701.2700000000004</c:v>
                </c:pt>
                <c:pt idx="74406">
                  <c:v>5368.35</c:v>
                </c:pt>
                <c:pt idx="74407">
                  <c:v>4367.04</c:v>
                </c:pt>
                <c:pt idx="74408">
                  <c:v>4421.87</c:v>
                </c:pt>
                <c:pt idx="74409">
                  <c:v>4733.3599999999997</c:v>
                </c:pt>
                <c:pt idx="74410">
                  <c:v>5526.32</c:v>
                </c:pt>
                <c:pt idx="74411">
                  <c:v>4451.72</c:v>
                </c:pt>
                <c:pt idx="74412">
                  <c:v>5756.98</c:v>
                </c:pt>
                <c:pt idx="74413">
                  <c:v>5095.66</c:v>
                </c:pt>
                <c:pt idx="74414">
                  <c:v>4744.7</c:v>
                </c:pt>
                <c:pt idx="74415">
                  <c:v>4835.6899999999996</c:v>
                </c:pt>
                <c:pt idx="74416">
                  <c:v>5415.57</c:v>
                </c:pt>
                <c:pt idx="74417">
                  <c:v>6011.14</c:v>
                </c:pt>
                <c:pt idx="74418">
                  <c:v>6233.39</c:v>
                </c:pt>
                <c:pt idx="74419">
                  <c:v>6591.14</c:v>
                </c:pt>
                <c:pt idx="74420">
                  <c:v>6740.46</c:v>
                </c:pt>
                <c:pt idx="74421">
                  <c:v>6710.2</c:v>
                </c:pt>
                <c:pt idx="74422">
                  <c:v>5905.69</c:v>
                </c:pt>
                <c:pt idx="74423">
                  <c:v>5499.31</c:v>
                </c:pt>
                <c:pt idx="74424">
                  <c:v>5341.54</c:v>
                </c:pt>
                <c:pt idx="74425">
                  <c:v>6369.13</c:v>
                </c:pt>
                <c:pt idx="74426">
                  <c:v>5459.97</c:v>
                </c:pt>
                <c:pt idx="74427">
                  <c:v>4857.3100000000004</c:v>
                </c:pt>
                <c:pt idx="74428">
                  <c:v>5341.68</c:v>
                </c:pt>
                <c:pt idx="74429">
                  <c:v>5512.23</c:v>
                </c:pt>
                <c:pt idx="74430">
                  <c:v>6034.53</c:v>
                </c:pt>
                <c:pt idx="74431">
                  <c:v>5446.16</c:v>
                </c:pt>
                <c:pt idx="74432">
                  <c:v>4883.3500000000004</c:v>
                </c:pt>
                <c:pt idx="74433">
                  <c:v>5508.98</c:v>
                </c:pt>
                <c:pt idx="74434">
                  <c:v>6224.31</c:v>
                </c:pt>
                <c:pt idx="74435">
                  <c:v>5614.09</c:v>
                </c:pt>
                <c:pt idx="74436">
                  <c:v>4765.4399999999996</c:v>
                </c:pt>
                <c:pt idx="74437">
                  <c:v>5763.42</c:v>
                </c:pt>
                <c:pt idx="74438">
                  <c:v>6197.26</c:v>
                </c:pt>
                <c:pt idx="74439">
                  <c:v>5664</c:v>
                </c:pt>
                <c:pt idx="74440">
                  <c:v>5477.62</c:v>
                </c:pt>
                <c:pt idx="74441">
                  <c:v>4899.82</c:v>
                </c:pt>
                <c:pt idx="74442">
                  <c:v>5413.47</c:v>
                </c:pt>
                <c:pt idx="74443">
                  <c:v>5180.25</c:v>
                </c:pt>
                <c:pt idx="74444">
                  <c:v>5149.5</c:v>
                </c:pt>
                <c:pt idx="74445">
                  <c:v>4833.87</c:v>
                </c:pt>
                <c:pt idx="74446">
                  <c:v>6553.64</c:v>
                </c:pt>
                <c:pt idx="74447">
                  <c:v>5146.83</c:v>
                </c:pt>
                <c:pt idx="74448">
                  <c:v>4229.28</c:v>
                </c:pt>
                <c:pt idx="74449">
                  <c:v>5326.42</c:v>
                </c:pt>
                <c:pt idx="74450">
                  <c:v>5468.67</c:v>
                </c:pt>
                <c:pt idx="74451">
                  <c:v>5149.87</c:v>
                </c:pt>
                <c:pt idx="74452">
                  <c:v>4878.6099999999997</c:v>
                </c:pt>
                <c:pt idx="74453">
                  <c:v>5137.45</c:v>
                </c:pt>
                <c:pt idx="74454">
                  <c:v>5674.55</c:v>
                </c:pt>
                <c:pt idx="74455">
                  <c:v>3899.6</c:v>
                </c:pt>
                <c:pt idx="74456">
                  <c:v>3810.15</c:v>
                </c:pt>
                <c:pt idx="74457">
                  <c:v>4087.83</c:v>
                </c:pt>
                <c:pt idx="74458">
                  <c:v>3340.22</c:v>
                </c:pt>
                <c:pt idx="74459">
                  <c:v>3858.57</c:v>
                </c:pt>
                <c:pt idx="74460">
                  <c:v>3075.78</c:v>
                </c:pt>
                <c:pt idx="74461">
                  <c:v>3139.91</c:v>
                </c:pt>
                <c:pt idx="74462">
                  <c:v>3353.49</c:v>
                </c:pt>
                <c:pt idx="74463">
                  <c:v>3321.09</c:v>
                </c:pt>
                <c:pt idx="74464">
                  <c:v>3777.02</c:v>
                </c:pt>
                <c:pt idx="74465">
                  <c:v>4219.55</c:v>
                </c:pt>
                <c:pt idx="74466">
                  <c:v>2992.75</c:v>
                </c:pt>
                <c:pt idx="74467">
                  <c:v>3412.4</c:v>
                </c:pt>
                <c:pt idx="74468">
                  <c:v>4093.58</c:v>
                </c:pt>
                <c:pt idx="74469">
                  <c:v>3495.82</c:v>
                </c:pt>
                <c:pt idx="74470">
                  <c:v>2922.99</c:v>
                </c:pt>
                <c:pt idx="74471">
                  <c:v>3177.76</c:v>
                </c:pt>
                <c:pt idx="74472">
                  <c:v>2955.43</c:v>
                </c:pt>
                <c:pt idx="74473">
                  <c:v>2650.75</c:v>
                </c:pt>
                <c:pt idx="74474">
                  <c:v>2673.68</c:v>
                </c:pt>
                <c:pt idx="74475">
                  <c:v>2917.34</c:v>
                </c:pt>
                <c:pt idx="74476">
                  <c:v>3514.8</c:v>
                </c:pt>
                <c:pt idx="74477">
                  <c:v>3603.39</c:v>
                </c:pt>
                <c:pt idx="74478">
                  <c:v>3394.24</c:v>
                </c:pt>
                <c:pt idx="74479">
                  <c:v>2653.36</c:v>
                </c:pt>
                <c:pt idx="74480">
                  <c:v>3318.5</c:v>
                </c:pt>
                <c:pt idx="74481">
                  <c:v>3360.27</c:v>
                </c:pt>
                <c:pt idx="74482">
                  <c:v>2916.59</c:v>
                </c:pt>
                <c:pt idx="74483">
                  <c:v>4112.93</c:v>
                </c:pt>
                <c:pt idx="74484">
                  <c:v>3882.49</c:v>
                </c:pt>
                <c:pt idx="74485">
                  <c:v>3778.32</c:v>
                </c:pt>
                <c:pt idx="74486">
                  <c:v>3909.94</c:v>
                </c:pt>
                <c:pt idx="74487">
                  <c:v>4078.65</c:v>
                </c:pt>
                <c:pt idx="74488">
                  <c:v>4915.3900000000003</c:v>
                </c:pt>
                <c:pt idx="74489">
                  <c:v>4430.51</c:v>
                </c:pt>
                <c:pt idx="74490">
                  <c:v>3497.57</c:v>
                </c:pt>
                <c:pt idx="74491">
                  <c:v>3285.74</c:v>
                </c:pt>
                <c:pt idx="74492">
                  <c:v>3826.43</c:v>
                </c:pt>
                <c:pt idx="74493">
                  <c:v>4752.08</c:v>
                </c:pt>
                <c:pt idx="74494">
                  <c:v>3707.43</c:v>
                </c:pt>
                <c:pt idx="74495">
                  <c:v>4310.55</c:v>
                </c:pt>
                <c:pt idx="74496">
                  <c:v>4254.41</c:v>
                </c:pt>
                <c:pt idx="74497">
                  <c:v>4480.7700000000004</c:v>
                </c:pt>
                <c:pt idx="74498">
                  <c:v>5753.06</c:v>
                </c:pt>
                <c:pt idx="74499">
                  <c:v>5431.34</c:v>
                </c:pt>
                <c:pt idx="74500">
                  <c:v>5136.28</c:v>
                </c:pt>
                <c:pt idx="74501">
                  <c:v>5940.77</c:v>
                </c:pt>
                <c:pt idx="74502">
                  <c:v>2263.59</c:v>
                </c:pt>
                <c:pt idx="74503">
                  <c:v>2739.22</c:v>
                </c:pt>
                <c:pt idx="74504">
                  <c:v>2917.67</c:v>
                </c:pt>
                <c:pt idx="74505">
                  <c:v>2880.7</c:v>
                </c:pt>
                <c:pt idx="74506">
                  <c:v>2936.89</c:v>
                </c:pt>
                <c:pt idx="74507">
                  <c:v>3357.94</c:v>
                </c:pt>
                <c:pt idx="74508">
                  <c:v>3907.25</c:v>
                </c:pt>
                <c:pt idx="74509">
                  <c:v>4793</c:v>
                </c:pt>
                <c:pt idx="74510">
                  <c:v>2924.21</c:v>
                </c:pt>
                <c:pt idx="74511">
                  <c:v>3500.37</c:v>
                </c:pt>
                <c:pt idx="74512">
                  <c:v>3242.26</c:v>
                </c:pt>
                <c:pt idx="74513">
                  <c:v>3154.24</c:v>
                </c:pt>
                <c:pt idx="74514">
                  <c:v>3536.99</c:v>
                </c:pt>
                <c:pt idx="74515">
                  <c:v>3858.82</c:v>
                </c:pt>
                <c:pt idx="74516">
                  <c:v>3438.75</c:v>
                </c:pt>
                <c:pt idx="74517">
                  <c:v>3375.81</c:v>
                </c:pt>
                <c:pt idx="74518">
                  <c:v>3975.24</c:v>
                </c:pt>
                <c:pt idx="74519">
                  <c:v>3563.3</c:v>
                </c:pt>
                <c:pt idx="74520">
                  <c:v>4210.28</c:v>
                </c:pt>
                <c:pt idx="74521">
                  <c:v>3883.31</c:v>
                </c:pt>
                <c:pt idx="74522">
                  <c:v>3185.91</c:v>
                </c:pt>
                <c:pt idx="74523">
                  <c:v>3596.03</c:v>
                </c:pt>
                <c:pt idx="74524">
                  <c:v>2820.1</c:v>
                </c:pt>
                <c:pt idx="74525">
                  <c:v>2618.96</c:v>
                </c:pt>
                <c:pt idx="74526">
                  <c:v>3140.74</c:v>
                </c:pt>
                <c:pt idx="74527">
                  <c:v>2932.83</c:v>
                </c:pt>
                <c:pt idx="74528">
                  <c:v>2466.08</c:v>
                </c:pt>
                <c:pt idx="74529">
                  <c:v>3367.23</c:v>
                </c:pt>
                <c:pt idx="74530">
                  <c:v>2713.76</c:v>
                </c:pt>
                <c:pt idx="74531">
                  <c:v>2985.25</c:v>
                </c:pt>
                <c:pt idx="74532">
                  <c:v>2553.1799999999998</c:v>
                </c:pt>
                <c:pt idx="74533">
                  <c:v>3024.63</c:v>
                </c:pt>
                <c:pt idx="74534">
                  <c:v>3551.13</c:v>
                </c:pt>
                <c:pt idx="74535">
                  <c:v>3170.72</c:v>
                </c:pt>
                <c:pt idx="74536">
                  <c:v>3896.03</c:v>
                </c:pt>
                <c:pt idx="74537">
                  <c:v>3759.17</c:v>
                </c:pt>
                <c:pt idx="74538">
                  <c:v>3828.5</c:v>
                </c:pt>
                <c:pt idx="74539">
                  <c:v>5276.18</c:v>
                </c:pt>
                <c:pt idx="74540">
                  <c:v>3252.29</c:v>
                </c:pt>
                <c:pt idx="74541">
                  <c:v>3268.54</c:v>
                </c:pt>
                <c:pt idx="74542">
                  <c:v>4344.7</c:v>
                </c:pt>
                <c:pt idx="74543">
                  <c:v>4790.1000000000004</c:v>
                </c:pt>
                <c:pt idx="74544">
                  <c:v>4525.29</c:v>
                </c:pt>
                <c:pt idx="74545">
                  <c:v>5523.13</c:v>
                </c:pt>
                <c:pt idx="74546">
                  <c:v>3847.81</c:v>
                </c:pt>
                <c:pt idx="74547">
                  <c:v>4764.29</c:v>
                </c:pt>
                <c:pt idx="74548">
                  <c:v>3718.01</c:v>
                </c:pt>
                <c:pt idx="74549">
                  <c:v>4986.47</c:v>
                </c:pt>
                <c:pt idx="74550">
                  <c:v>4772.4399999999996</c:v>
                </c:pt>
                <c:pt idx="74551">
                  <c:v>6540.96</c:v>
                </c:pt>
                <c:pt idx="74552">
                  <c:v>6645.15</c:v>
                </c:pt>
                <c:pt idx="74553">
                  <c:v>8549.59</c:v>
                </c:pt>
                <c:pt idx="74554">
                  <c:v>3288.31</c:v>
                </c:pt>
                <c:pt idx="74555">
                  <c:v>2211.9899999999998</c:v>
                </c:pt>
                <c:pt idx="74556">
                  <c:v>2857.87</c:v>
                </c:pt>
                <c:pt idx="74557">
                  <c:v>2812.66</c:v>
                </c:pt>
                <c:pt idx="74558">
                  <c:v>3171</c:v>
                </c:pt>
                <c:pt idx="74559">
                  <c:v>3901.36</c:v>
                </c:pt>
                <c:pt idx="74560">
                  <c:v>4752.4399999999996</c:v>
                </c:pt>
                <c:pt idx="74561">
                  <c:v>4577.5200000000004</c:v>
                </c:pt>
                <c:pt idx="74562">
                  <c:v>3796.14</c:v>
                </c:pt>
                <c:pt idx="74563">
                  <c:v>3347.13</c:v>
                </c:pt>
                <c:pt idx="74564">
                  <c:v>3109.04</c:v>
                </c:pt>
                <c:pt idx="74565">
                  <c:v>3441.78</c:v>
                </c:pt>
                <c:pt idx="74566">
                  <c:v>3185.12</c:v>
                </c:pt>
                <c:pt idx="74567">
                  <c:v>3164.01</c:v>
                </c:pt>
                <c:pt idx="74568">
                  <c:v>3274.96</c:v>
                </c:pt>
                <c:pt idx="74569">
                  <c:v>2663.13</c:v>
                </c:pt>
                <c:pt idx="74570">
                  <c:v>3210.71</c:v>
                </c:pt>
                <c:pt idx="74571">
                  <c:v>3449.54</c:v>
                </c:pt>
                <c:pt idx="74572">
                  <c:v>4249.9799999999996</c:v>
                </c:pt>
                <c:pt idx="74573">
                  <c:v>4588.33</c:v>
                </c:pt>
                <c:pt idx="74574">
                  <c:v>4049.67</c:v>
                </c:pt>
                <c:pt idx="74575">
                  <c:v>3364.19</c:v>
                </c:pt>
                <c:pt idx="74576">
                  <c:v>3015.2</c:v>
                </c:pt>
                <c:pt idx="74577">
                  <c:v>3032.56</c:v>
                </c:pt>
                <c:pt idx="74578">
                  <c:v>3196.24</c:v>
                </c:pt>
                <c:pt idx="74579">
                  <c:v>3081.36</c:v>
                </c:pt>
                <c:pt idx="74580">
                  <c:v>2474.86</c:v>
                </c:pt>
                <c:pt idx="74581">
                  <c:v>3219.43</c:v>
                </c:pt>
                <c:pt idx="74582">
                  <c:v>3212.83</c:v>
                </c:pt>
                <c:pt idx="74583">
                  <c:v>3445.65</c:v>
                </c:pt>
                <c:pt idx="74584">
                  <c:v>2819.54</c:v>
                </c:pt>
                <c:pt idx="74585">
                  <c:v>2665.44</c:v>
                </c:pt>
                <c:pt idx="74586">
                  <c:v>2841.92</c:v>
                </c:pt>
                <c:pt idx="74587">
                  <c:v>3613.16</c:v>
                </c:pt>
                <c:pt idx="74588">
                  <c:v>3350.43</c:v>
                </c:pt>
                <c:pt idx="74589">
                  <c:v>3600.81</c:v>
                </c:pt>
                <c:pt idx="74590">
                  <c:v>3544.9</c:v>
                </c:pt>
                <c:pt idx="74591">
                  <c:v>4438.6000000000004</c:v>
                </c:pt>
                <c:pt idx="74592">
                  <c:v>4047.96</c:v>
                </c:pt>
                <c:pt idx="74593">
                  <c:v>5199.95</c:v>
                </c:pt>
                <c:pt idx="74594">
                  <c:v>3971.72</c:v>
                </c:pt>
                <c:pt idx="74595">
                  <c:v>3407.36</c:v>
                </c:pt>
                <c:pt idx="74596">
                  <c:v>4566.67</c:v>
                </c:pt>
                <c:pt idx="74597">
                  <c:v>5620.63</c:v>
                </c:pt>
                <c:pt idx="74598">
                  <c:v>2.5</c:v>
                </c:pt>
                <c:pt idx="74599">
                  <c:v>4</c:v>
                </c:pt>
                <c:pt idx="74600">
                  <c:v>2.5</c:v>
                </c:pt>
                <c:pt idx="74601">
                  <c:v>5</c:v>
                </c:pt>
                <c:pt idx="74602">
                  <c:v>2.5</c:v>
                </c:pt>
                <c:pt idx="74603">
                  <c:v>3.5</c:v>
                </c:pt>
                <c:pt idx="74604">
                  <c:v>-12.96</c:v>
                </c:pt>
                <c:pt idx="74605">
                  <c:v>11.47</c:v>
                </c:pt>
                <c:pt idx="74606">
                  <c:v>11.47</c:v>
                </c:pt>
                <c:pt idx="74607">
                  <c:v>11.47</c:v>
                </c:pt>
                <c:pt idx="74608">
                  <c:v>11.47</c:v>
                </c:pt>
                <c:pt idx="74609">
                  <c:v>11.47</c:v>
                </c:pt>
                <c:pt idx="74610">
                  <c:v>9.9700000000000006</c:v>
                </c:pt>
                <c:pt idx="74611">
                  <c:v>11.97</c:v>
                </c:pt>
                <c:pt idx="74612">
                  <c:v>18015.38</c:v>
                </c:pt>
                <c:pt idx="74613">
                  <c:v>16088.96</c:v>
                </c:pt>
                <c:pt idx="74614">
                  <c:v>17908.689999999999</c:v>
                </c:pt>
                <c:pt idx="74615">
                  <c:v>16710.79</c:v>
                </c:pt>
                <c:pt idx="74616">
                  <c:v>18036.3</c:v>
                </c:pt>
                <c:pt idx="74617">
                  <c:v>15644.77</c:v>
                </c:pt>
                <c:pt idx="74618">
                  <c:v>15593.24</c:v>
                </c:pt>
                <c:pt idx="74619">
                  <c:v>14543.75</c:v>
                </c:pt>
                <c:pt idx="74620">
                  <c:v>17852.53</c:v>
                </c:pt>
                <c:pt idx="74621">
                  <c:v>16015.37</c:v>
                </c:pt>
                <c:pt idx="74622">
                  <c:v>15864.23</c:v>
                </c:pt>
                <c:pt idx="74623">
                  <c:v>15215.35</c:v>
                </c:pt>
                <c:pt idx="74624">
                  <c:v>15160.64</c:v>
                </c:pt>
                <c:pt idx="74625">
                  <c:v>18139.55</c:v>
                </c:pt>
                <c:pt idx="74626">
                  <c:v>16650.73</c:v>
                </c:pt>
                <c:pt idx="74627">
                  <c:v>16901.939999999999</c:v>
                </c:pt>
                <c:pt idx="74628">
                  <c:v>18384.47</c:v>
                </c:pt>
                <c:pt idx="74629">
                  <c:v>19957.8</c:v>
                </c:pt>
                <c:pt idx="74630">
                  <c:v>19736.37</c:v>
                </c:pt>
                <c:pt idx="74631">
                  <c:v>16353.08</c:v>
                </c:pt>
                <c:pt idx="74632">
                  <c:v>16478.54</c:v>
                </c:pt>
                <c:pt idx="74633">
                  <c:v>15975.26</c:v>
                </c:pt>
                <c:pt idx="74634">
                  <c:v>14647.16</c:v>
                </c:pt>
                <c:pt idx="74635">
                  <c:v>14162.54</c:v>
                </c:pt>
                <c:pt idx="74636">
                  <c:v>15237.01</c:v>
                </c:pt>
                <c:pt idx="74637">
                  <c:v>15237.22</c:v>
                </c:pt>
                <c:pt idx="74638">
                  <c:v>15512.22</c:v>
                </c:pt>
                <c:pt idx="74639">
                  <c:v>15027.71</c:v>
                </c:pt>
                <c:pt idx="74640">
                  <c:v>13423.24</c:v>
                </c:pt>
                <c:pt idx="74641">
                  <c:v>15845.52</c:v>
                </c:pt>
                <c:pt idx="74642">
                  <c:v>16935.95</c:v>
                </c:pt>
                <c:pt idx="74643">
                  <c:v>15220.89</c:v>
                </c:pt>
                <c:pt idx="74644">
                  <c:v>15324.16</c:v>
                </c:pt>
                <c:pt idx="74645">
                  <c:v>15163.25</c:v>
                </c:pt>
                <c:pt idx="74646">
                  <c:v>15438.41</c:v>
                </c:pt>
                <c:pt idx="74647">
                  <c:v>16046.89</c:v>
                </c:pt>
                <c:pt idx="74648">
                  <c:v>15153.96</c:v>
                </c:pt>
                <c:pt idx="74649">
                  <c:v>14765.64</c:v>
                </c:pt>
                <c:pt idx="74650">
                  <c:v>15722.58</c:v>
                </c:pt>
                <c:pt idx="74651">
                  <c:v>16531.169999999998</c:v>
                </c:pt>
                <c:pt idx="74652">
                  <c:v>15295.72</c:v>
                </c:pt>
                <c:pt idx="74653">
                  <c:v>15627.61</c:v>
                </c:pt>
                <c:pt idx="74654">
                  <c:v>17900.47</c:v>
                </c:pt>
                <c:pt idx="74655">
                  <c:v>17649.07</c:v>
                </c:pt>
                <c:pt idx="74656">
                  <c:v>21348.81</c:v>
                </c:pt>
                <c:pt idx="74657">
                  <c:v>28329.52</c:v>
                </c:pt>
                <c:pt idx="74658">
                  <c:v>39927.93</c:v>
                </c:pt>
                <c:pt idx="74659">
                  <c:v>18759.810000000001</c:v>
                </c:pt>
                <c:pt idx="74660">
                  <c:v>14084.64</c:v>
                </c:pt>
                <c:pt idx="74661">
                  <c:v>14724.47</c:v>
                </c:pt>
                <c:pt idx="74662">
                  <c:v>15969.83</c:v>
                </c:pt>
                <c:pt idx="74663">
                  <c:v>15766.61</c:v>
                </c:pt>
                <c:pt idx="74664">
                  <c:v>16246.84</c:v>
                </c:pt>
                <c:pt idx="74665">
                  <c:v>17873.59</c:v>
                </c:pt>
                <c:pt idx="74666">
                  <c:v>21192.16</c:v>
                </c:pt>
                <c:pt idx="74667">
                  <c:v>18264.259999999998</c:v>
                </c:pt>
                <c:pt idx="74668">
                  <c:v>19220.73</c:v>
                </c:pt>
                <c:pt idx="74669">
                  <c:v>19408.740000000002</c:v>
                </c:pt>
                <c:pt idx="74670">
                  <c:v>18044.38</c:v>
                </c:pt>
                <c:pt idx="74671">
                  <c:v>16975.48</c:v>
                </c:pt>
                <c:pt idx="74672">
                  <c:v>18685.259999999998</c:v>
                </c:pt>
                <c:pt idx="74673">
                  <c:v>19139.439999999999</c:v>
                </c:pt>
                <c:pt idx="74674">
                  <c:v>17726.48</c:v>
                </c:pt>
                <c:pt idx="74675">
                  <c:v>18179.349999999999</c:v>
                </c:pt>
                <c:pt idx="74676">
                  <c:v>17541.97</c:v>
                </c:pt>
                <c:pt idx="74677">
                  <c:v>19475.830000000002</c:v>
                </c:pt>
                <c:pt idx="74678">
                  <c:v>19137.73</c:v>
                </c:pt>
                <c:pt idx="74679">
                  <c:v>18796.509999999998</c:v>
                </c:pt>
                <c:pt idx="74680">
                  <c:v>19607.21</c:v>
                </c:pt>
                <c:pt idx="74681">
                  <c:v>20731.060000000001</c:v>
                </c:pt>
                <c:pt idx="74682">
                  <c:v>21117.88</c:v>
                </c:pt>
                <c:pt idx="74683">
                  <c:v>19031.650000000001</c:v>
                </c:pt>
                <c:pt idx="74684">
                  <c:v>19165.43</c:v>
                </c:pt>
                <c:pt idx="74685">
                  <c:v>18982.36</c:v>
                </c:pt>
                <c:pt idx="74686">
                  <c:v>17744.32</c:v>
                </c:pt>
                <c:pt idx="74687">
                  <c:v>17740.259999999998</c:v>
                </c:pt>
                <c:pt idx="74688">
                  <c:v>16003.12</c:v>
                </c:pt>
                <c:pt idx="74689">
                  <c:v>16073.07</c:v>
                </c:pt>
                <c:pt idx="74690">
                  <c:v>17761</c:v>
                </c:pt>
                <c:pt idx="74691">
                  <c:v>16016.87</c:v>
                </c:pt>
                <c:pt idx="74692">
                  <c:v>16434.849999999999</c:v>
                </c:pt>
                <c:pt idx="74693">
                  <c:v>19644</c:v>
                </c:pt>
                <c:pt idx="74694">
                  <c:v>19496.98</c:v>
                </c:pt>
                <c:pt idx="74695">
                  <c:v>15802.91</c:v>
                </c:pt>
                <c:pt idx="74696">
                  <c:v>15396.83</c:v>
                </c:pt>
                <c:pt idx="74697">
                  <c:v>16732.25</c:v>
                </c:pt>
                <c:pt idx="74698">
                  <c:v>17136.25</c:v>
                </c:pt>
                <c:pt idx="74699">
                  <c:v>17233.849999999999</c:v>
                </c:pt>
                <c:pt idx="74700">
                  <c:v>16487.02</c:v>
                </c:pt>
                <c:pt idx="74701">
                  <c:v>16999.37</c:v>
                </c:pt>
                <c:pt idx="74702">
                  <c:v>16165.83</c:v>
                </c:pt>
                <c:pt idx="74703">
                  <c:v>17055.22</c:v>
                </c:pt>
                <c:pt idx="74704">
                  <c:v>16983.98</c:v>
                </c:pt>
                <c:pt idx="74705">
                  <c:v>17763.57</c:v>
                </c:pt>
                <c:pt idx="74706">
                  <c:v>18703.48</c:v>
                </c:pt>
                <c:pt idx="74707">
                  <c:v>19607.759999999998</c:v>
                </c:pt>
                <c:pt idx="74708">
                  <c:v>21632.1</c:v>
                </c:pt>
                <c:pt idx="74709">
                  <c:v>25690.16</c:v>
                </c:pt>
                <c:pt idx="74710">
                  <c:v>39252.25</c:v>
                </c:pt>
                <c:pt idx="74711">
                  <c:v>24492.77</c:v>
                </c:pt>
                <c:pt idx="74712">
                  <c:v>14919.43</c:v>
                </c:pt>
                <c:pt idx="74713">
                  <c:v>14080.91</c:v>
                </c:pt>
                <c:pt idx="74714">
                  <c:v>16857.47</c:v>
                </c:pt>
                <c:pt idx="74715">
                  <c:v>15338.85</c:v>
                </c:pt>
                <c:pt idx="74716">
                  <c:v>17733.37</c:v>
                </c:pt>
                <c:pt idx="74717">
                  <c:v>19011.75</c:v>
                </c:pt>
                <c:pt idx="74718">
                  <c:v>20279.93</c:v>
                </c:pt>
                <c:pt idx="74719">
                  <c:v>19635.240000000002</c:v>
                </c:pt>
                <c:pt idx="74720">
                  <c:v>21289.86</c:v>
                </c:pt>
                <c:pt idx="74721">
                  <c:v>20821.689999999999</c:v>
                </c:pt>
                <c:pt idx="74722">
                  <c:v>18408.86</c:v>
                </c:pt>
                <c:pt idx="74723">
                  <c:v>17514.939999999999</c:v>
                </c:pt>
                <c:pt idx="74724">
                  <c:v>19054.48</c:v>
                </c:pt>
                <c:pt idx="74725">
                  <c:v>21262.99</c:v>
                </c:pt>
                <c:pt idx="74726">
                  <c:v>18347.669999999998</c:v>
                </c:pt>
                <c:pt idx="74727">
                  <c:v>18666.060000000001</c:v>
                </c:pt>
                <c:pt idx="74728">
                  <c:v>19121.849999999999</c:v>
                </c:pt>
                <c:pt idx="74729">
                  <c:v>18845.57</c:v>
                </c:pt>
                <c:pt idx="74730">
                  <c:v>18516.63</c:v>
                </c:pt>
                <c:pt idx="74731">
                  <c:v>18820.91</c:v>
                </c:pt>
                <c:pt idx="74732">
                  <c:v>18196.62</c:v>
                </c:pt>
                <c:pt idx="74733">
                  <c:v>19264.330000000002</c:v>
                </c:pt>
                <c:pt idx="74734">
                  <c:v>19770.66</c:v>
                </c:pt>
                <c:pt idx="74735">
                  <c:v>17497.919999999998</c:v>
                </c:pt>
                <c:pt idx="74736">
                  <c:v>19333.349999999999</c:v>
                </c:pt>
                <c:pt idx="74737">
                  <c:v>18981.740000000002</c:v>
                </c:pt>
                <c:pt idx="74738">
                  <c:v>18059.64</c:v>
                </c:pt>
                <c:pt idx="74739">
                  <c:v>17068.310000000001</c:v>
                </c:pt>
                <c:pt idx="74740">
                  <c:v>18107.86</c:v>
                </c:pt>
                <c:pt idx="74741">
                  <c:v>16744.64</c:v>
                </c:pt>
                <c:pt idx="74742">
                  <c:v>18444.919999999998</c:v>
                </c:pt>
                <c:pt idx="74743">
                  <c:v>19072.580000000002</c:v>
                </c:pt>
                <c:pt idx="74744">
                  <c:v>16521.8</c:v>
                </c:pt>
                <c:pt idx="74745">
                  <c:v>17027.400000000001</c:v>
                </c:pt>
                <c:pt idx="74746">
                  <c:v>18993.09</c:v>
                </c:pt>
                <c:pt idx="74747">
                  <c:v>16767.88</c:v>
                </c:pt>
                <c:pt idx="74748">
                  <c:v>17406.52</c:v>
                </c:pt>
                <c:pt idx="74749">
                  <c:v>16820.29</c:v>
                </c:pt>
                <c:pt idx="74750">
                  <c:v>17012.86</c:v>
                </c:pt>
                <c:pt idx="74751">
                  <c:v>19006.099999999999</c:v>
                </c:pt>
                <c:pt idx="74752">
                  <c:v>16129.94</c:v>
                </c:pt>
                <c:pt idx="74753">
                  <c:v>16819.28</c:v>
                </c:pt>
                <c:pt idx="74754">
                  <c:v>16293.74</c:v>
                </c:pt>
                <c:pt idx="74755">
                  <c:v>100</c:v>
                </c:pt>
                <c:pt idx="74756">
                  <c:v>174</c:v>
                </c:pt>
                <c:pt idx="74757">
                  <c:v>35</c:v>
                </c:pt>
                <c:pt idx="74758">
                  <c:v>-48</c:v>
                </c:pt>
                <c:pt idx="74759">
                  <c:v>15</c:v>
                </c:pt>
                <c:pt idx="74760">
                  <c:v>15</c:v>
                </c:pt>
                <c:pt idx="74761">
                  <c:v>100</c:v>
                </c:pt>
                <c:pt idx="74762">
                  <c:v>-100</c:v>
                </c:pt>
                <c:pt idx="74763">
                  <c:v>-58</c:v>
                </c:pt>
                <c:pt idx="74764">
                  <c:v>12</c:v>
                </c:pt>
                <c:pt idx="74765">
                  <c:v>59.5</c:v>
                </c:pt>
                <c:pt idx="74766">
                  <c:v>199</c:v>
                </c:pt>
                <c:pt idx="74767">
                  <c:v>4222.67</c:v>
                </c:pt>
                <c:pt idx="74768">
                  <c:v>4360.2299999999996</c:v>
                </c:pt>
                <c:pt idx="74769">
                  <c:v>5422.56</c:v>
                </c:pt>
                <c:pt idx="74770">
                  <c:v>3839.54</c:v>
                </c:pt>
                <c:pt idx="74771">
                  <c:v>4526.91</c:v>
                </c:pt>
                <c:pt idx="74772">
                  <c:v>4522.26</c:v>
                </c:pt>
                <c:pt idx="74773">
                  <c:v>3061.01</c:v>
                </c:pt>
                <c:pt idx="74774">
                  <c:v>4002.17</c:v>
                </c:pt>
                <c:pt idx="74775">
                  <c:v>3159.79</c:v>
                </c:pt>
                <c:pt idx="74776">
                  <c:v>3609.03</c:v>
                </c:pt>
                <c:pt idx="74777">
                  <c:v>3240.52</c:v>
                </c:pt>
                <c:pt idx="74778">
                  <c:v>2580.2800000000002</c:v>
                </c:pt>
                <c:pt idx="74779">
                  <c:v>2987.2</c:v>
                </c:pt>
                <c:pt idx="74780">
                  <c:v>3390.89</c:v>
                </c:pt>
                <c:pt idx="74781">
                  <c:v>2044.25</c:v>
                </c:pt>
                <c:pt idx="74782">
                  <c:v>1453.49</c:v>
                </c:pt>
                <c:pt idx="74783">
                  <c:v>2344.0500000000002</c:v>
                </c:pt>
                <c:pt idx="74784">
                  <c:v>1484.25</c:v>
                </c:pt>
                <c:pt idx="74785">
                  <c:v>2634.97</c:v>
                </c:pt>
                <c:pt idx="74786">
                  <c:v>1768.56</c:v>
                </c:pt>
                <c:pt idx="74787">
                  <c:v>2772</c:v>
                </c:pt>
                <c:pt idx="74788">
                  <c:v>2019.34</c:v>
                </c:pt>
                <c:pt idx="74789">
                  <c:v>1809.03</c:v>
                </c:pt>
                <c:pt idx="74790">
                  <c:v>2337.11</c:v>
                </c:pt>
                <c:pt idx="74791">
                  <c:v>3150.63</c:v>
                </c:pt>
                <c:pt idx="74792">
                  <c:v>2839.3</c:v>
                </c:pt>
                <c:pt idx="74793">
                  <c:v>1433.74</c:v>
                </c:pt>
                <c:pt idx="74794">
                  <c:v>1617.89</c:v>
                </c:pt>
                <c:pt idx="74795">
                  <c:v>1577.07</c:v>
                </c:pt>
                <c:pt idx="74796">
                  <c:v>2132.12</c:v>
                </c:pt>
                <c:pt idx="74797">
                  <c:v>2172.5700000000002</c:v>
                </c:pt>
                <c:pt idx="74798">
                  <c:v>2001.42</c:v>
                </c:pt>
                <c:pt idx="74799">
                  <c:v>2352.9499999999998</c:v>
                </c:pt>
                <c:pt idx="74800">
                  <c:v>1478.87</c:v>
                </c:pt>
                <c:pt idx="74801">
                  <c:v>2234.2800000000002</c:v>
                </c:pt>
                <c:pt idx="74802">
                  <c:v>1814.13</c:v>
                </c:pt>
                <c:pt idx="74803">
                  <c:v>1130.27</c:v>
                </c:pt>
                <c:pt idx="74804">
                  <c:v>1520.79</c:v>
                </c:pt>
                <c:pt idx="74805">
                  <c:v>1565.09</c:v>
                </c:pt>
                <c:pt idx="74806">
                  <c:v>2394.2600000000002</c:v>
                </c:pt>
                <c:pt idx="74807">
                  <c:v>2491.4</c:v>
                </c:pt>
                <c:pt idx="74808">
                  <c:v>1566.89</c:v>
                </c:pt>
                <c:pt idx="74809">
                  <c:v>404.63</c:v>
                </c:pt>
                <c:pt idx="74810">
                  <c:v>1453.13</c:v>
                </c:pt>
                <c:pt idx="74811">
                  <c:v>1864.67</c:v>
                </c:pt>
                <c:pt idx="74812">
                  <c:v>2078.15</c:v>
                </c:pt>
                <c:pt idx="74813">
                  <c:v>1663.55</c:v>
                </c:pt>
                <c:pt idx="74814">
                  <c:v>2434.35</c:v>
                </c:pt>
                <c:pt idx="74815">
                  <c:v>1963.96</c:v>
                </c:pt>
                <c:pt idx="74816">
                  <c:v>2315.06</c:v>
                </c:pt>
                <c:pt idx="74817">
                  <c:v>3210.4</c:v>
                </c:pt>
                <c:pt idx="74818">
                  <c:v>2193.8000000000002</c:v>
                </c:pt>
                <c:pt idx="74819">
                  <c:v>1787.53</c:v>
                </c:pt>
                <c:pt idx="74820">
                  <c:v>2819.25</c:v>
                </c:pt>
                <c:pt idx="74821">
                  <c:v>2748.75</c:v>
                </c:pt>
                <c:pt idx="74822">
                  <c:v>3001.15</c:v>
                </c:pt>
                <c:pt idx="74823">
                  <c:v>3634.59</c:v>
                </c:pt>
                <c:pt idx="74824">
                  <c:v>4025.75</c:v>
                </c:pt>
                <c:pt idx="74825">
                  <c:v>2617.2800000000002</c:v>
                </c:pt>
                <c:pt idx="74826">
                  <c:v>2292.44</c:v>
                </c:pt>
                <c:pt idx="74827">
                  <c:v>2979.66</c:v>
                </c:pt>
                <c:pt idx="74828">
                  <c:v>2340.21</c:v>
                </c:pt>
                <c:pt idx="74829">
                  <c:v>2061</c:v>
                </c:pt>
                <c:pt idx="74830">
                  <c:v>2896.04</c:v>
                </c:pt>
                <c:pt idx="74831">
                  <c:v>1649.36</c:v>
                </c:pt>
                <c:pt idx="74832">
                  <c:v>3428.99</c:v>
                </c:pt>
                <c:pt idx="74833">
                  <c:v>1616.73</c:v>
                </c:pt>
                <c:pt idx="74834">
                  <c:v>1383.15</c:v>
                </c:pt>
                <c:pt idx="74835">
                  <c:v>1767.31</c:v>
                </c:pt>
                <c:pt idx="74836">
                  <c:v>1357.81</c:v>
                </c:pt>
                <c:pt idx="74837">
                  <c:v>1902.64</c:v>
                </c:pt>
                <c:pt idx="74838">
                  <c:v>1503.12</c:v>
                </c:pt>
                <c:pt idx="74839">
                  <c:v>1801.82</c:v>
                </c:pt>
                <c:pt idx="74840">
                  <c:v>1612.94</c:v>
                </c:pt>
                <c:pt idx="74841">
                  <c:v>1191.8800000000001</c:v>
                </c:pt>
                <c:pt idx="74842">
                  <c:v>1888.02</c:v>
                </c:pt>
                <c:pt idx="74843">
                  <c:v>2120.1999999999998</c:v>
                </c:pt>
                <c:pt idx="74844">
                  <c:v>2390.61</c:v>
                </c:pt>
                <c:pt idx="74845">
                  <c:v>2381.71</c:v>
                </c:pt>
                <c:pt idx="74846">
                  <c:v>1682.2</c:v>
                </c:pt>
                <c:pt idx="74847">
                  <c:v>2064.42</c:v>
                </c:pt>
                <c:pt idx="74848">
                  <c:v>1619.04</c:v>
                </c:pt>
                <c:pt idx="74849">
                  <c:v>2796.75</c:v>
                </c:pt>
                <c:pt idx="74850">
                  <c:v>1816</c:v>
                </c:pt>
                <c:pt idx="74851">
                  <c:v>1517.86</c:v>
                </c:pt>
                <c:pt idx="74852">
                  <c:v>2702.09</c:v>
                </c:pt>
                <c:pt idx="74853">
                  <c:v>1611.78</c:v>
                </c:pt>
                <c:pt idx="74854">
                  <c:v>2552.16</c:v>
                </c:pt>
                <c:pt idx="74855">
                  <c:v>1425.55</c:v>
                </c:pt>
                <c:pt idx="74856">
                  <c:v>2864.34</c:v>
                </c:pt>
                <c:pt idx="74857">
                  <c:v>1480.99</c:v>
                </c:pt>
                <c:pt idx="74858">
                  <c:v>1303.4000000000001</c:v>
                </c:pt>
                <c:pt idx="74859">
                  <c:v>1905.08</c:v>
                </c:pt>
                <c:pt idx="74860">
                  <c:v>1336.37</c:v>
                </c:pt>
                <c:pt idx="74861">
                  <c:v>1033.3599999999999</c:v>
                </c:pt>
                <c:pt idx="74862">
                  <c:v>1397.95</c:v>
                </c:pt>
                <c:pt idx="74863">
                  <c:v>1488.4</c:v>
                </c:pt>
                <c:pt idx="74864">
                  <c:v>1237.43</c:v>
                </c:pt>
                <c:pt idx="74865">
                  <c:v>1639.03</c:v>
                </c:pt>
                <c:pt idx="74866">
                  <c:v>1479.86</c:v>
                </c:pt>
                <c:pt idx="74867">
                  <c:v>2457.69</c:v>
                </c:pt>
                <c:pt idx="74868">
                  <c:v>2707.01</c:v>
                </c:pt>
                <c:pt idx="74869">
                  <c:v>1077.3599999999999</c:v>
                </c:pt>
                <c:pt idx="74870">
                  <c:v>1932.59</c:v>
                </c:pt>
                <c:pt idx="74871">
                  <c:v>2095.14</c:v>
                </c:pt>
                <c:pt idx="74872">
                  <c:v>2634.62</c:v>
                </c:pt>
                <c:pt idx="74873">
                  <c:v>2774.38</c:v>
                </c:pt>
                <c:pt idx="74874">
                  <c:v>1954.87</c:v>
                </c:pt>
                <c:pt idx="74875">
                  <c:v>2870.75</c:v>
                </c:pt>
                <c:pt idx="74876">
                  <c:v>2559.9699999999998</c:v>
                </c:pt>
                <c:pt idx="74877">
                  <c:v>3578.03</c:v>
                </c:pt>
                <c:pt idx="74878">
                  <c:v>2225.37</c:v>
                </c:pt>
                <c:pt idx="74879">
                  <c:v>1648.17</c:v>
                </c:pt>
                <c:pt idx="74880">
                  <c:v>3110.63</c:v>
                </c:pt>
                <c:pt idx="74881">
                  <c:v>2214.5500000000002</c:v>
                </c:pt>
                <c:pt idx="74882">
                  <c:v>1703.75</c:v>
                </c:pt>
                <c:pt idx="74883">
                  <c:v>2496.92</c:v>
                </c:pt>
                <c:pt idx="74884">
                  <c:v>1405.37</c:v>
                </c:pt>
                <c:pt idx="74885">
                  <c:v>2912.22</c:v>
                </c:pt>
                <c:pt idx="74886">
                  <c:v>1629.87</c:v>
                </c:pt>
                <c:pt idx="74887">
                  <c:v>1737.22</c:v>
                </c:pt>
                <c:pt idx="74888">
                  <c:v>2501.3200000000002</c:v>
                </c:pt>
                <c:pt idx="74889">
                  <c:v>2625.58</c:v>
                </c:pt>
                <c:pt idx="74890">
                  <c:v>2679.36</c:v>
                </c:pt>
                <c:pt idx="74891">
                  <c:v>2260.9899999999998</c:v>
                </c:pt>
                <c:pt idx="74892">
                  <c:v>2680.73</c:v>
                </c:pt>
                <c:pt idx="74893">
                  <c:v>2256.04</c:v>
                </c:pt>
                <c:pt idx="74894">
                  <c:v>1411.69</c:v>
                </c:pt>
                <c:pt idx="74895">
                  <c:v>2107.85</c:v>
                </c:pt>
                <c:pt idx="74896">
                  <c:v>2075.83</c:v>
                </c:pt>
                <c:pt idx="74897">
                  <c:v>2836.73</c:v>
                </c:pt>
                <c:pt idx="74898">
                  <c:v>3207.79</c:v>
                </c:pt>
                <c:pt idx="74899">
                  <c:v>2660.67</c:v>
                </c:pt>
                <c:pt idx="74900">
                  <c:v>2569.77</c:v>
                </c:pt>
                <c:pt idx="74901">
                  <c:v>1476.29</c:v>
                </c:pt>
                <c:pt idx="74902">
                  <c:v>2710.89</c:v>
                </c:pt>
                <c:pt idx="74903">
                  <c:v>1283.6099999999999</c:v>
                </c:pt>
                <c:pt idx="74904">
                  <c:v>1926.61</c:v>
                </c:pt>
                <c:pt idx="74905">
                  <c:v>2068.4499999999998</c:v>
                </c:pt>
                <c:pt idx="74906">
                  <c:v>1734.62</c:v>
                </c:pt>
                <c:pt idx="74907">
                  <c:v>3642.19</c:v>
                </c:pt>
                <c:pt idx="74908">
                  <c:v>1691.09</c:v>
                </c:pt>
                <c:pt idx="74909">
                  <c:v>2016.04</c:v>
                </c:pt>
                <c:pt idx="74910">
                  <c:v>1.1599999999999999</c:v>
                </c:pt>
                <c:pt idx="74911">
                  <c:v>61.08</c:v>
                </c:pt>
                <c:pt idx="74912">
                  <c:v>29.96</c:v>
                </c:pt>
                <c:pt idx="74913">
                  <c:v>5.56</c:v>
                </c:pt>
                <c:pt idx="74914">
                  <c:v>5.56</c:v>
                </c:pt>
                <c:pt idx="74915">
                  <c:v>1</c:v>
                </c:pt>
                <c:pt idx="74916">
                  <c:v>2702.42</c:v>
                </c:pt>
                <c:pt idx="74917">
                  <c:v>3651.54</c:v>
                </c:pt>
                <c:pt idx="74918">
                  <c:v>3867.53</c:v>
                </c:pt>
                <c:pt idx="74919">
                  <c:v>2607.02</c:v>
                </c:pt>
                <c:pt idx="74920">
                  <c:v>2880.73</c:v>
                </c:pt>
                <c:pt idx="74921">
                  <c:v>2681.52</c:v>
                </c:pt>
                <c:pt idx="74922">
                  <c:v>2125.67</c:v>
                </c:pt>
                <c:pt idx="74923">
                  <c:v>2412.02</c:v>
                </c:pt>
                <c:pt idx="74924">
                  <c:v>1999.81</c:v>
                </c:pt>
                <c:pt idx="74925">
                  <c:v>2285.75</c:v>
                </c:pt>
                <c:pt idx="74926">
                  <c:v>2497.75</c:v>
                </c:pt>
                <c:pt idx="74927">
                  <c:v>2407.3000000000002</c:v>
                </c:pt>
                <c:pt idx="74928">
                  <c:v>2087.04</c:v>
                </c:pt>
                <c:pt idx="74929">
                  <c:v>2675.25</c:v>
                </c:pt>
                <c:pt idx="74930">
                  <c:v>3837.65</c:v>
                </c:pt>
                <c:pt idx="74931">
                  <c:v>1827.13</c:v>
                </c:pt>
                <c:pt idx="74932">
                  <c:v>2307.4499999999998</c:v>
                </c:pt>
                <c:pt idx="74933">
                  <c:v>2186.48</c:v>
                </c:pt>
                <c:pt idx="74934">
                  <c:v>1914.92</c:v>
                </c:pt>
                <c:pt idx="74935">
                  <c:v>1844.2</c:v>
                </c:pt>
                <c:pt idx="74936">
                  <c:v>1910.07</c:v>
                </c:pt>
                <c:pt idx="74937">
                  <c:v>1349.16</c:v>
                </c:pt>
                <c:pt idx="74938">
                  <c:v>1796.95</c:v>
                </c:pt>
                <c:pt idx="74939">
                  <c:v>1454.53</c:v>
                </c:pt>
                <c:pt idx="74940">
                  <c:v>1337.29</c:v>
                </c:pt>
                <c:pt idx="74941">
                  <c:v>1699.03</c:v>
                </c:pt>
                <c:pt idx="74942">
                  <c:v>1854.17</c:v>
                </c:pt>
                <c:pt idx="74943">
                  <c:v>1775.91</c:v>
                </c:pt>
                <c:pt idx="74944">
                  <c:v>1522.67</c:v>
                </c:pt>
                <c:pt idx="74945">
                  <c:v>1810.55</c:v>
                </c:pt>
                <c:pt idx="74946">
                  <c:v>2225.87</c:v>
                </c:pt>
                <c:pt idx="74947">
                  <c:v>2340.29</c:v>
                </c:pt>
                <c:pt idx="74948">
                  <c:v>2462.59</c:v>
                </c:pt>
                <c:pt idx="74949">
                  <c:v>2930.06</c:v>
                </c:pt>
                <c:pt idx="74950">
                  <c:v>2742.92</c:v>
                </c:pt>
                <c:pt idx="74951">
                  <c:v>2111.56</c:v>
                </c:pt>
                <c:pt idx="74952">
                  <c:v>2553.29</c:v>
                </c:pt>
                <c:pt idx="74953">
                  <c:v>2470.5100000000002</c:v>
                </c:pt>
                <c:pt idx="74954">
                  <c:v>3138.16</c:v>
                </c:pt>
                <c:pt idx="74955">
                  <c:v>2493.25</c:v>
                </c:pt>
                <c:pt idx="74956">
                  <c:v>2824.9</c:v>
                </c:pt>
                <c:pt idx="74957">
                  <c:v>2876.35</c:v>
                </c:pt>
                <c:pt idx="74958">
                  <c:v>3863.11</c:v>
                </c:pt>
                <c:pt idx="74959">
                  <c:v>3293.62</c:v>
                </c:pt>
                <c:pt idx="74960">
                  <c:v>3435.98</c:v>
                </c:pt>
                <c:pt idx="74961">
                  <c:v>3090.12</c:v>
                </c:pt>
                <c:pt idx="74962">
                  <c:v>2848.11</c:v>
                </c:pt>
                <c:pt idx="74963">
                  <c:v>1480.6</c:v>
                </c:pt>
                <c:pt idx="74964">
                  <c:v>1669.13</c:v>
                </c:pt>
                <c:pt idx="74965">
                  <c:v>1534.32</c:v>
                </c:pt>
                <c:pt idx="74966">
                  <c:v>1762.44</c:v>
                </c:pt>
                <c:pt idx="74967">
                  <c:v>2013.24</c:v>
                </c:pt>
                <c:pt idx="74968">
                  <c:v>1632.58</c:v>
                </c:pt>
                <c:pt idx="74969">
                  <c:v>2327.36</c:v>
                </c:pt>
                <c:pt idx="74970">
                  <c:v>3557.75</c:v>
                </c:pt>
                <c:pt idx="74971">
                  <c:v>3215.37</c:v>
                </c:pt>
                <c:pt idx="74972">
                  <c:v>3492.61</c:v>
                </c:pt>
                <c:pt idx="74973">
                  <c:v>2118.1</c:v>
                </c:pt>
                <c:pt idx="74974">
                  <c:v>2051.38</c:v>
                </c:pt>
                <c:pt idx="74975">
                  <c:v>2263.04</c:v>
                </c:pt>
                <c:pt idx="74976">
                  <c:v>2024.98</c:v>
                </c:pt>
                <c:pt idx="74977">
                  <c:v>2509.5</c:v>
                </c:pt>
                <c:pt idx="74978">
                  <c:v>2174.0700000000002</c:v>
                </c:pt>
                <c:pt idx="74979">
                  <c:v>2355.5700000000002</c:v>
                </c:pt>
                <c:pt idx="74980">
                  <c:v>1922.44</c:v>
                </c:pt>
                <c:pt idx="74981">
                  <c:v>2097.88</c:v>
                </c:pt>
                <c:pt idx="74982">
                  <c:v>2633.7</c:v>
                </c:pt>
                <c:pt idx="74983">
                  <c:v>1182.1400000000001</c:v>
                </c:pt>
                <c:pt idx="74984">
                  <c:v>1111.3699999999999</c:v>
                </c:pt>
                <c:pt idx="74985">
                  <c:v>1802.78</c:v>
                </c:pt>
                <c:pt idx="74986">
                  <c:v>1252.78</c:v>
                </c:pt>
                <c:pt idx="74987">
                  <c:v>1116.27</c:v>
                </c:pt>
                <c:pt idx="74988">
                  <c:v>967.72</c:v>
                </c:pt>
                <c:pt idx="74989">
                  <c:v>1081.3</c:v>
                </c:pt>
                <c:pt idx="74990">
                  <c:v>1504.82</c:v>
                </c:pt>
                <c:pt idx="74991">
                  <c:v>1522.41</c:v>
                </c:pt>
                <c:pt idx="74992">
                  <c:v>1022.32</c:v>
                </c:pt>
                <c:pt idx="74993">
                  <c:v>1239.57</c:v>
                </c:pt>
                <c:pt idx="74994">
                  <c:v>1207.82</c:v>
                </c:pt>
                <c:pt idx="74995">
                  <c:v>1423</c:v>
                </c:pt>
                <c:pt idx="74996">
                  <c:v>1988.95</c:v>
                </c:pt>
                <c:pt idx="74997">
                  <c:v>1767.72</c:v>
                </c:pt>
                <c:pt idx="74998">
                  <c:v>1444.18</c:v>
                </c:pt>
                <c:pt idx="74999">
                  <c:v>1857.17</c:v>
                </c:pt>
                <c:pt idx="75000">
                  <c:v>1992.91</c:v>
                </c:pt>
                <c:pt idx="75001">
                  <c:v>1489.47</c:v>
                </c:pt>
                <c:pt idx="75002">
                  <c:v>2203.35</c:v>
                </c:pt>
                <c:pt idx="75003">
                  <c:v>2070.04</c:v>
                </c:pt>
                <c:pt idx="75004">
                  <c:v>1962.88</c:v>
                </c:pt>
                <c:pt idx="75005">
                  <c:v>1557.58</c:v>
                </c:pt>
                <c:pt idx="75006">
                  <c:v>1939.05</c:v>
                </c:pt>
                <c:pt idx="75007">
                  <c:v>1909.5</c:v>
                </c:pt>
                <c:pt idx="75008">
                  <c:v>1764.48</c:v>
                </c:pt>
                <c:pt idx="75009">
                  <c:v>2008.92</c:v>
                </c:pt>
                <c:pt idx="75010">
                  <c:v>3617.13</c:v>
                </c:pt>
                <c:pt idx="75011">
                  <c:v>2617.29</c:v>
                </c:pt>
                <c:pt idx="75012">
                  <c:v>3025.66</c:v>
                </c:pt>
                <c:pt idx="75013">
                  <c:v>2828.73</c:v>
                </c:pt>
                <c:pt idx="75014">
                  <c:v>2797.4</c:v>
                </c:pt>
                <c:pt idx="75015">
                  <c:v>1588.02</c:v>
                </c:pt>
                <c:pt idx="75016">
                  <c:v>1901.87</c:v>
                </c:pt>
                <c:pt idx="75017">
                  <c:v>1536.98</c:v>
                </c:pt>
                <c:pt idx="75018">
                  <c:v>1373.22</c:v>
                </c:pt>
                <c:pt idx="75019">
                  <c:v>1647.56</c:v>
                </c:pt>
                <c:pt idx="75020">
                  <c:v>1295.96</c:v>
                </c:pt>
                <c:pt idx="75021">
                  <c:v>1374.26</c:v>
                </c:pt>
                <c:pt idx="75022">
                  <c:v>2559.21</c:v>
                </c:pt>
                <c:pt idx="75023">
                  <c:v>1742.71</c:v>
                </c:pt>
                <c:pt idx="75024">
                  <c:v>1315.71</c:v>
                </c:pt>
                <c:pt idx="75025">
                  <c:v>1010.63</c:v>
                </c:pt>
                <c:pt idx="75026">
                  <c:v>1345.74</c:v>
                </c:pt>
                <c:pt idx="75027">
                  <c:v>1155.26</c:v>
                </c:pt>
                <c:pt idx="75028">
                  <c:v>1096.5</c:v>
                </c:pt>
                <c:pt idx="75029">
                  <c:v>1246.8699999999999</c:v>
                </c:pt>
                <c:pt idx="75030">
                  <c:v>758.48</c:v>
                </c:pt>
                <c:pt idx="75031">
                  <c:v>1108.3900000000001</c:v>
                </c:pt>
                <c:pt idx="75032">
                  <c:v>1109.6300000000001</c:v>
                </c:pt>
                <c:pt idx="75033">
                  <c:v>1069.04</c:v>
                </c:pt>
                <c:pt idx="75034">
                  <c:v>1475.73</c:v>
                </c:pt>
                <c:pt idx="75035">
                  <c:v>2663.87</c:v>
                </c:pt>
                <c:pt idx="75036">
                  <c:v>1094.97</c:v>
                </c:pt>
                <c:pt idx="75037">
                  <c:v>1661.93</c:v>
                </c:pt>
                <c:pt idx="75038">
                  <c:v>1145.47</c:v>
                </c:pt>
                <c:pt idx="75039">
                  <c:v>1196.25</c:v>
                </c:pt>
                <c:pt idx="75040">
                  <c:v>1615.32</c:v>
                </c:pt>
                <c:pt idx="75041">
                  <c:v>1324.15</c:v>
                </c:pt>
                <c:pt idx="75042">
                  <c:v>1599.62</c:v>
                </c:pt>
                <c:pt idx="75043">
                  <c:v>1607.95</c:v>
                </c:pt>
                <c:pt idx="75044">
                  <c:v>1088.45</c:v>
                </c:pt>
                <c:pt idx="75045">
                  <c:v>1254.73</c:v>
                </c:pt>
                <c:pt idx="75046">
                  <c:v>1104.05</c:v>
                </c:pt>
                <c:pt idx="75047">
                  <c:v>1090.96</c:v>
                </c:pt>
                <c:pt idx="75048">
                  <c:v>1359.34</c:v>
                </c:pt>
                <c:pt idx="75049">
                  <c:v>1544.32</c:v>
                </c:pt>
                <c:pt idx="75050">
                  <c:v>1224.31</c:v>
                </c:pt>
                <c:pt idx="75051">
                  <c:v>1422.24</c:v>
                </c:pt>
                <c:pt idx="75052">
                  <c:v>1362.49</c:v>
                </c:pt>
                <c:pt idx="75053">
                  <c:v>1586.67</c:v>
                </c:pt>
                <c:pt idx="75054">
                  <c:v>1444.09</c:v>
                </c:pt>
                <c:pt idx="75055">
                  <c:v>1292.1400000000001</c:v>
                </c:pt>
                <c:pt idx="75056">
                  <c:v>961.17</c:v>
                </c:pt>
                <c:pt idx="75057">
                  <c:v>1374.66</c:v>
                </c:pt>
                <c:pt idx="75058">
                  <c:v>1311.94</c:v>
                </c:pt>
                <c:pt idx="75059">
                  <c:v>74.97</c:v>
                </c:pt>
                <c:pt idx="75060">
                  <c:v>223</c:v>
                </c:pt>
                <c:pt idx="75061">
                  <c:v>516.5</c:v>
                </c:pt>
                <c:pt idx="75062">
                  <c:v>267</c:v>
                </c:pt>
                <c:pt idx="75063">
                  <c:v>308</c:v>
                </c:pt>
                <c:pt idx="75064">
                  <c:v>54.5</c:v>
                </c:pt>
                <c:pt idx="75065">
                  <c:v>134.97</c:v>
                </c:pt>
                <c:pt idx="75066">
                  <c:v>135</c:v>
                </c:pt>
                <c:pt idx="75067">
                  <c:v>102</c:v>
                </c:pt>
                <c:pt idx="75068">
                  <c:v>20.5</c:v>
                </c:pt>
                <c:pt idx="75069">
                  <c:v>83</c:v>
                </c:pt>
                <c:pt idx="75070">
                  <c:v>169</c:v>
                </c:pt>
                <c:pt idx="75071">
                  <c:v>67</c:v>
                </c:pt>
                <c:pt idx="75072">
                  <c:v>243</c:v>
                </c:pt>
                <c:pt idx="75073">
                  <c:v>175</c:v>
                </c:pt>
                <c:pt idx="75074">
                  <c:v>60</c:v>
                </c:pt>
                <c:pt idx="75075">
                  <c:v>121</c:v>
                </c:pt>
                <c:pt idx="75076">
                  <c:v>57</c:v>
                </c:pt>
                <c:pt idx="75077">
                  <c:v>75</c:v>
                </c:pt>
                <c:pt idx="75078">
                  <c:v>86</c:v>
                </c:pt>
                <c:pt idx="75079">
                  <c:v>29</c:v>
                </c:pt>
                <c:pt idx="75080">
                  <c:v>76</c:v>
                </c:pt>
                <c:pt idx="75081">
                  <c:v>193</c:v>
                </c:pt>
                <c:pt idx="75082">
                  <c:v>57</c:v>
                </c:pt>
                <c:pt idx="75083">
                  <c:v>113</c:v>
                </c:pt>
                <c:pt idx="75084">
                  <c:v>43</c:v>
                </c:pt>
                <c:pt idx="75085">
                  <c:v>40</c:v>
                </c:pt>
                <c:pt idx="75086">
                  <c:v>45</c:v>
                </c:pt>
                <c:pt idx="75087">
                  <c:v>135</c:v>
                </c:pt>
                <c:pt idx="75088">
                  <c:v>61</c:v>
                </c:pt>
                <c:pt idx="75089">
                  <c:v>92</c:v>
                </c:pt>
                <c:pt idx="75090">
                  <c:v>24</c:v>
                </c:pt>
                <c:pt idx="75091">
                  <c:v>28</c:v>
                </c:pt>
                <c:pt idx="75092">
                  <c:v>95</c:v>
                </c:pt>
                <c:pt idx="75093">
                  <c:v>165.92</c:v>
                </c:pt>
                <c:pt idx="75094">
                  <c:v>79.760000000000005</c:v>
                </c:pt>
                <c:pt idx="75095">
                  <c:v>12.08</c:v>
                </c:pt>
                <c:pt idx="75096">
                  <c:v>-26</c:v>
                </c:pt>
                <c:pt idx="75097">
                  <c:v>25.92</c:v>
                </c:pt>
                <c:pt idx="75098">
                  <c:v>27.92</c:v>
                </c:pt>
                <c:pt idx="75099">
                  <c:v>25.92</c:v>
                </c:pt>
                <c:pt idx="75100">
                  <c:v>173</c:v>
                </c:pt>
                <c:pt idx="75101">
                  <c:v>15</c:v>
                </c:pt>
                <c:pt idx="75102">
                  <c:v>30.92</c:v>
                </c:pt>
                <c:pt idx="75103">
                  <c:v>103</c:v>
                </c:pt>
                <c:pt idx="75104">
                  <c:v>184.84</c:v>
                </c:pt>
                <c:pt idx="75105">
                  <c:v>-7.08</c:v>
                </c:pt>
                <c:pt idx="75106">
                  <c:v>41.84</c:v>
                </c:pt>
                <c:pt idx="75107">
                  <c:v>53.92</c:v>
                </c:pt>
                <c:pt idx="75108">
                  <c:v>20</c:v>
                </c:pt>
                <c:pt idx="75109">
                  <c:v>50</c:v>
                </c:pt>
                <c:pt idx="75110">
                  <c:v>162.68</c:v>
                </c:pt>
                <c:pt idx="75111">
                  <c:v>53.84</c:v>
                </c:pt>
                <c:pt idx="75112">
                  <c:v>20</c:v>
                </c:pt>
                <c:pt idx="75113">
                  <c:v>5.92</c:v>
                </c:pt>
                <c:pt idx="75114">
                  <c:v>5.88</c:v>
                </c:pt>
                <c:pt idx="75115">
                  <c:v>10</c:v>
                </c:pt>
                <c:pt idx="75116">
                  <c:v>57.92</c:v>
                </c:pt>
                <c:pt idx="75117">
                  <c:v>35</c:v>
                </c:pt>
                <c:pt idx="75118">
                  <c:v>160</c:v>
                </c:pt>
                <c:pt idx="75119">
                  <c:v>82.92</c:v>
                </c:pt>
                <c:pt idx="75120">
                  <c:v>60</c:v>
                </c:pt>
                <c:pt idx="75121">
                  <c:v>54</c:v>
                </c:pt>
                <c:pt idx="75122">
                  <c:v>123.92</c:v>
                </c:pt>
                <c:pt idx="75123">
                  <c:v>63.88</c:v>
                </c:pt>
                <c:pt idx="75124">
                  <c:v>52</c:v>
                </c:pt>
                <c:pt idx="75125">
                  <c:v>67</c:v>
                </c:pt>
                <c:pt idx="75126">
                  <c:v>20</c:v>
                </c:pt>
                <c:pt idx="75127">
                  <c:v>76.92</c:v>
                </c:pt>
                <c:pt idx="75128">
                  <c:v>42.24</c:v>
                </c:pt>
                <c:pt idx="75129">
                  <c:v>7</c:v>
                </c:pt>
                <c:pt idx="75130">
                  <c:v>62.64</c:v>
                </c:pt>
                <c:pt idx="75131">
                  <c:v>22</c:v>
                </c:pt>
                <c:pt idx="75132">
                  <c:v>113.5</c:v>
                </c:pt>
                <c:pt idx="75133">
                  <c:v>55.88</c:v>
                </c:pt>
                <c:pt idx="75134">
                  <c:v>58</c:v>
                </c:pt>
                <c:pt idx="75135">
                  <c:v>299.88</c:v>
                </c:pt>
                <c:pt idx="75136">
                  <c:v>39.76</c:v>
                </c:pt>
                <c:pt idx="75137">
                  <c:v>36.799999999999997</c:v>
                </c:pt>
                <c:pt idx="75138">
                  <c:v>116.92</c:v>
                </c:pt>
                <c:pt idx="75139">
                  <c:v>-32.119999999999997</c:v>
                </c:pt>
                <c:pt idx="75140">
                  <c:v>54.92</c:v>
                </c:pt>
                <c:pt idx="75141">
                  <c:v>82</c:v>
                </c:pt>
                <c:pt idx="75142">
                  <c:v>46.76</c:v>
                </c:pt>
                <c:pt idx="75143">
                  <c:v>10</c:v>
                </c:pt>
                <c:pt idx="75144">
                  <c:v>18</c:v>
                </c:pt>
                <c:pt idx="75145">
                  <c:v>36.799999999999997</c:v>
                </c:pt>
                <c:pt idx="75146">
                  <c:v>10</c:v>
                </c:pt>
                <c:pt idx="75147">
                  <c:v>24.24</c:v>
                </c:pt>
                <c:pt idx="75148">
                  <c:v>-26</c:v>
                </c:pt>
                <c:pt idx="75149">
                  <c:v>66.8</c:v>
                </c:pt>
                <c:pt idx="75150">
                  <c:v>137.91999999999999</c:v>
                </c:pt>
                <c:pt idx="75151">
                  <c:v>15</c:v>
                </c:pt>
                <c:pt idx="75152">
                  <c:v>24.88</c:v>
                </c:pt>
                <c:pt idx="75153">
                  <c:v>65.16</c:v>
                </c:pt>
                <c:pt idx="75154">
                  <c:v>50</c:v>
                </c:pt>
                <c:pt idx="75155">
                  <c:v>127.42</c:v>
                </c:pt>
                <c:pt idx="75156">
                  <c:v>58.92</c:v>
                </c:pt>
                <c:pt idx="75157">
                  <c:v>34.880000000000003</c:v>
                </c:pt>
                <c:pt idx="75158">
                  <c:v>8</c:v>
                </c:pt>
                <c:pt idx="75159">
                  <c:v>18</c:v>
                </c:pt>
                <c:pt idx="75160">
                  <c:v>20.88</c:v>
                </c:pt>
                <c:pt idx="75161">
                  <c:v>14.88</c:v>
                </c:pt>
                <c:pt idx="75162">
                  <c:v>5.88</c:v>
                </c:pt>
                <c:pt idx="75163">
                  <c:v>18</c:v>
                </c:pt>
                <c:pt idx="75164">
                  <c:v>14.88</c:v>
                </c:pt>
                <c:pt idx="75165">
                  <c:v>27.88</c:v>
                </c:pt>
                <c:pt idx="75166">
                  <c:v>37.380000000000003</c:v>
                </c:pt>
                <c:pt idx="75167">
                  <c:v>88.92</c:v>
                </c:pt>
                <c:pt idx="75168">
                  <c:v>22.5</c:v>
                </c:pt>
                <c:pt idx="75169">
                  <c:v>70.84</c:v>
                </c:pt>
                <c:pt idx="75170">
                  <c:v>5.88</c:v>
                </c:pt>
                <c:pt idx="75171">
                  <c:v>30</c:v>
                </c:pt>
                <c:pt idx="75172">
                  <c:v>38.92</c:v>
                </c:pt>
                <c:pt idx="75173">
                  <c:v>22</c:v>
                </c:pt>
                <c:pt idx="75174">
                  <c:v>28.92</c:v>
                </c:pt>
                <c:pt idx="75175">
                  <c:v>12</c:v>
                </c:pt>
                <c:pt idx="75176">
                  <c:v>5.88</c:v>
                </c:pt>
                <c:pt idx="75177">
                  <c:v>5.88</c:v>
                </c:pt>
                <c:pt idx="75178">
                  <c:v>18</c:v>
                </c:pt>
                <c:pt idx="75179">
                  <c:v>5.88</c:v>
                </c:pt>
                <c:pt idx="75180">
                  <c:v>4.88</c:v>
                </c:pt>
                <c:pt idx="75181">
                  <c:v>5.88</c:v>
                </c:pt>
                <c:pt idx="75182">
                  <c:v>12</c:v>
                </c:pt>
                <c:pt idx="75183">
                  <c:v>306</c:v>
                </c:pt>
                <c:pt idx="75184">
                  <c:v>8</c:v>
                </c:pt>
                <c:pt idx="75185">
                  <c:v>12</c:v>
                </c:pt>
                <c:pt idx="75186">
                  <c:v>10919.58</c:v>
                </c:pt>
                <c:pt idx="75187">
                  <c:v>12512.34</c:v>
                </c:pt>
                <c:pt idx="75188">
                  <c:v>13390.22</c:v>
                </c:pt>
                <c:pt idx="75189">
                  <c:v>9811.2099999999991</c:v>
                </c:pt>
                <c:pt idx="75190">
                  <c:v>8449.35</c:v>
                </c:pt>
                <c:pt idx="75191">
                  <c:v>7908.88</c:v>
                </c:pt>
                <c:pt idx="75192">
                  <c:v>7792.6</c:v>
                </c:pt>
                <c:pt idx="75193">
                  <c:v>5867.56</c:v>
                </c:pt>
                <c:pt idx="75194">
                  <c:v>6786.18</c:v>
                </c:pt>
                <c:pt idx="75195">
                  <c:v>6141.82</c:v>
                </c:pt>
                <c:pt idx="75196">
                  <c:v>6768.17</c:v>
                </c:pt>
                <c:pt idx="75197">
                  <c:v>5634.04</c:v>
                </c:pt>
                <c:pt idx="75198">
                  <c:v>4899.6899999999996</c:v>
                </c:pt>
                <c:pt idx="75199">
                  <c:v>5518.86</c:v>
                </c:pt>
                <c:pt idx="75200">
                  <c:v>5582</c:v>
                </c:pt>
                <c:pt idx="75201">
                  <c:v>4401.74</c:v>
                </c:pt>
                <c:pt idx="75202">
                  <c:v>5849.8</c:v>
                </c:pt>
                <c:pt idx="75203">
                  <c:v>6266.31</c:v>
                </c:pt>
                <c:pt idx="75204">
                  <c:v>6017.64</c:v>
                </c:pt>
                <c:pt idx="75205">
                  <c:v>6147.02</c:v>
                </c:pt>
                <c:pt idx="75206">
                  <c:v>7268.12</c:v>
                </c:pt>
                <c:pt idx="75207">
                  <c:v>5924.52</c:v>
                </c:pt>
                <c:pt idx="75208">
                  <c:v>4964.72</c:v>
                </c:pt>
                <c:pt idx="75209">
                  <c:v>6058.44</c:v>
                </c:pt>
                <c:pt idx="75210">
                  <c:v>5205.42</c:v>
                </c:pt>
                <c:pt idx="75211">
                  <c:v>4848.28</c:v>
                </c:pt>
                <c:pt idx="75212">
                  <c:v>4714.12</c:v>
                </c:pt>
                <c:pt idx="75213">
                  <c:v>6082.2</c:v>
                </c:pt>
                <c:pt idx="75214">
                  <c:v>5149.12</c:v>
                </c:pt>
                <c:pt idx="75215">
                  <c:v>5229.6499999999996</c:v>
                </c:pt>
                <c:pt idx="75216">
                  <c:v>4846.59</c:v>
                </c:pt>
                <c:pt idx="75217">
                  <c:v>4363.55</c:v>
                </c:pt>
                <c:pt idx="75218">
                  <c:v>6434.7</c:v>
                </c:pt>
                <c:pt idx="75219">
                  <c:v>4907.82</c:v>
                </c:pt>
                <c:pt idx="75220">
                  <c:v>5460.24</c:v>
                </c:pt>
                <c:pt idx="75221">
                  <c:v>4969.28</c:v>
                </c:pt>
                <c:pt idx="75222">
                  <c:v>5638.34</c:v>
                </c:pt>
                <c:pt idx="75223">
                  <c:v>5114.16</c:v>
                </c:pt>
                <c:pt idx="75224">
                  <c:v>6229.86</c:v>
                </c:pt>
                <c:pt idx="75225">
                  <c:v>6489.89</c:v>
                </c:pt>
                <c:pt idx="75226">
                  <c:v>11704.13</c:v>
                </c:pt>
                <c:pt idx="75227">
                  <c:v>9062.32</c:v>
                </c:pt>
                <c:pt idx="75228">
                  <c:v>20011.490000000002</c:v>
                </c:pt>
                <c:pt idx="75229">
                  <c:v>9150.84</c:v>
                </c:pt>
                <c:pt idx="75230">
                  <c:v>13481.29</c:v>
                </c:pt>
                <c:pt idx="75231">
                  <c:v>17920.400000000001</c:v>
                </c:pt>
                <c:pt idx="75232">
                  <c:v>30105.84</c:v>
                </c:pt>
                <c:pt idx="75233">
                  <c:v>10555.9</c:v>
                </c:pt>
                <c:pt idx="75234">
                  <c:v>6520.1</c:v>
                </c:pt>
                <c:pt idx="75235">
                  <c:v>5941.3</c:v>
                </c:pt>
                <c:pt idx="75236">
                  <c:v>5723.12</c:v>
                </c:pt>
                <c:pt idx="75237">
                  <c:v>6321.53</c:v>
                </c:pt>
                <c:pt idx="75238">
                  <c:v>7397.7</c:v>
                </c:pt>
                <c:pt idx="75239">
                  <c:v>7518.38</c:v>
                </c:pt>
                <c:pt idx="75240">
                  <c:v>10295.73</c:v>
                </c:pt>
                <c:pt idx="75241">
                  <c:v>9180.49</c:v>
                </c:pt>
                <c:pt idx="75242">
                  <c:v>7974.76</c:v>
                </c:pt>
                <c:pt idx="75243">
                  <c:v>7115.7</c:v>
                </c:pt>
                <c:pt idx="75244">
                  <c:v>8113.92</c:v>
                </c:pt>
                <c:pt idx="75245">
                  <c:v>6172.59</c:v>
                </c:pt>
                <c:pt idx="75246">
                  <c:v>7310.28</c:v>
                </c:pt>
                <c:pt idx="75247">
                  <c:v>6750.08</c:v>
                </c:pt>
                <c:pt idx="75248">
                  <c:v>6521.66</c:v>
                </c:pt>
                <c:pt idx="75249">
                  <c:v>6345.72</c:v>
                </c:pt>
                <c:pt idx="75250">
                  <c:v>5515</c:v>
                </c:pt>
                <c:pt idx="75251">
                  <c:v>5044.68</c:v>
                </c:pt>
                <c:pt idx="75252">
                  <c:v>4793.62</c:v>
                </c:pt>
                <c:pt idx="75253">
                  <c:v>4834.76</c:v>
                </c:pt>
                <c:pt idx="75254">
                  <c:v>5401.84</c:v>
                </c:pt>
                <c:pt idx="75255">
                  <c:v>5269.4</c:v>
                </c:pt>
                <c:pt idx="75256">
                  <c:v>4973.66</c:v>
                </c:pt>
                <c:pt idx="75257">
                  <c:v>6686.5</c:v>
                </c:pt>
                <c:pt idx="75258">
                  <c:v>6413.89</c:v>
                </c:pt>
                <c:pt idx="75259">
                  <c:v>7389.41</c:v>
                </c:pt>
                <c:pt idx="75260">
                  <c:v>5348.8</c:v>
                </c:pt>
                <c:pt idx="75261">
                  <c:v>5923.23</c:v>
                </c:pt>
                <c:pt idx="75262">
                  <c:v>6136.49</c:v>
                </c:pt>
                <c:pt idx="75263">
                  <c:v>5403.79</c:v>
                </c:pt>
                <c:pt idx="75264">
                  <c:v>4766.4799999999996</c:v>
                </c:pt>
                <c:pt idx="75265">
                  <c:v>4527.67</c:v>
                </c:pt>
                <c:pt idx="75266">
                  <c:v>5388.74</c:v>
                </c:pt>
                <c:pt idx="75267">
                  <c:v>4446.18</c:v>
                </c:pt>
                <c:pt idx="75268">
                  <c:v>5484.44</c:v>
                </c:pt>
                <c:pt idx="75269">
                  <c:v>5285.04</c:v>
                </c:pt>
                <c:pt idx="75270">
                  <c:v>4861.3500000000004</c:v>
                </c:pt>
                <c:pt idx="75271">
                  <c:v>5380.16</c:v>
                </c:pt>
                <c:pt idx="75272">
                  <c:v>5472.31</c:v>
                </c:pt>
                <c:pt idx="75273">
                  <c:v>4806.8</c:v>
                </c:pt>
                <c:pt idx="75274">
                  <c:v>4923.7299999999996</c:v>
                </c:pt>
                <c:pt idx="75275">
                  <c:v>5934.02</c:v>
                </c:pt>
                <c:pt idx="75276">
                  <c:v>5682.03</c:v>
                </c:pt>
                <c:pt idx="75277">
                  <c:v>5753.08</c:v>
                </c:pt>
                <c:pt idx="75278">
                  <c:v>12927.79</c:v>
                </c:pt>
                <c:pt idx="75279">
                  <c:v>9606.98</c:v>
                </c:pt>
                <c:pt idx="75280">
                  <c:v>19915.810000000001</c:v>
                </c:pt>
                <c:pt idx="75281">
                  <c:v>9232.06</c:v>
                </c:pt>
                <c:pt idx="75282">
                  <c:v>10430.07</c:v>
                </c:pt>
                <c:pt idx="75283">
                  <c:v>12607.99</c:v>
                </c:pt>
                <c:pt idx="75284">
                  <c:v>21490.51</c:v>
                </c:pt>
                <c:pt idx="75285">
                  <c:v>13526.47</c:v>
                </c:pt>
                <c:pt idx="75286">
                  <c:v>8663.09</c:v>
                </c:pt>
                <c:pt idx="75287">
                  <c:v>4879.34</c:v>
                </c:pt>
                <c:pt idx="75288">
                  <c:v>5656.95</c:v>
                </c:pt>
                <c:pt idx="75289">
                  <c:v>5166.7700000000004</c:v>
                </c:pt>
                <c:pt idx="75290">
                  <c:v>7433.24</c:v>
                </c:pt>
                <c:pt idx="75291">
                  <c:v>9514.8700000000008</c:v>
                </c:pt>
                <c:pt idx="75292">
                  <c:v>11585.95</c:v>
                </c:pt>
                <c:pt idx="75293">
                  <c:v>7545.32</c:v>
                </c:pt>
                <c:pt idx="75294">
                  <c:v>8499.8700000000008</c:v>
                </c:pt>
                <c:pt idx="75295">
                  <c:v>7549.75</c:v>
                </c:pt>
                <c:pt idx="75296">
                  <c:v>7607.25</c:v>
                </c:pt>
                <c:pt idx="75297">
                  <c:v>7350</c:v>
                </c:pt>
                <c:pt idx="75298">
                  <c:v>6119.2</c:v>
                </c:pt>
                <c:pt idx="75299">
                  <c:v>6288.96</c:v>
                </c:pt>
                <c:pt idx="75300">
                  <c:v>5270.18</c:v>
                </c:pt>
                <c:pt idx="75301">
                  <c:v>4955.6099999999997</c:v>
                </c:pt>
                <c:pt idx="75302">
                  <c:v>4987.6400000000003</c:v>
                </c:pt>
                <c:pt idx="75303">
                  <c:v>5185.32</c:v>
                </c:pt>
                <c:pt idx="75304">
                  <c:v>5519.76</c:v>
                </c:pt>
                <c:pt idx="75305">
                  <c:v>4700.92</c:v>
                </c:pt>
                <c:pt idx="75306">
                  <c:v>5481.32</c:v>
                </c:pt>
                <c:pt idx="75307">
                  <c:v>5922.51</c:v>
                </c:pt>
                <c:pt idx="75308">
                  <c:v>6205.58</c:v>
                </c:pt>
                <c:pt idx="75309">
                  <c:v>4695.38</c:v>
                </c:pt>
                <c:pt idx="75310">
                  <c:v>6529</c:v>
                </c:pt>
                <c:pt idx="75311">
                  <c:v>4703.58</c:v>
                </c:pt>
                <c:pt idx="75312">
                  <c:v>5321.23</c:v>
                </c:pt>
                <c:pt idx="75313">
                  <c:v>5375.88</c:v>
                </c:pt>
                <c:pt idx="75314">
                  <c:v>5033.49</c:v>
                </c:pt>
                <c:pt idx="75315">
                  <c:v>4662.47</c:v>
                </c:pt>
                <c:pt idx="75316">
                  <c:v>4844.0200000000004</c:v>
                </c:pt>
                <c:pt idx="75317">
                  <c:v>4703.67</c:v>
                </c:pt>
                <c:pt idx="75318">
                  <c:v>4911.8599999999997</c:v>
                </c:pt>
                <c:pt idx="75319">
                  <c:v>4892.68</c:v>
                </c:pt>
                <c:pt idx="75320">
                  <c:v>4965.84</c:v>
                </c:pt>
                <c:pt idx="75321">
                  <c:v>5299.56</c:v>
                </c:pt>
                <c:pt idx="75322">
                  <c:v>5005.88</c:v>
                </c:pt>
                <c:pt idx="75323">
                  <c:v>4879.1099999999997</c:v>
                </c:pt>
                <c:pt idx="75324">
                  <c:v>5277.15</c:v>
                </c:pt>
                <c:pt idx="75325">
                  <c:v>5623.08</c:v>
                </c:pt>
                <c:pt idx="75326">
                  <c:v>5613.94</c:v>
                </c:pt>
                <c:pt idx="75327">
                  <c:v>5751.04</c:v>
                </c:pt>
                <c:pt idx="75328">
                  <c:v>5779.53</c:v>
                </c:pt>
                <c:pt idx="75329">
                  <c:v>1251.8499999999999</c:v>
                </c:pt>
                <c:pt idx="75330">
                  <c:v>1608.44</c:v>
                </c:pt>
                <c:pt idx="75331">
                  <c:v>2973.9</c:v>
                </c:pt>
                <c:pt idx="75332">
                  <c:v>1990.33</c:v>
                </c:pt>
                <c:pt idx="75333">
                  <c:v>3558.38</c:v>
                </c:pt>
                <c:pt idx="75334">
                  <c:v>4273.18</c:v>
                </c:pt>
                <c:pt idx="75335">
                  <c:v>4804.7700000000004</c:v>
                </c:pt>
                <c:pt idx="75336">
                  <c:v>5347.58</c:v>
                </c:pt>
                <c:pt idx="75337">
                  <c:v>10535.04</c:v>
                </c:pt>
                <c:pt idx="75338">
                  <c:v>11529.44</c:v>
                </c:pt>
                <c:pt idx="75339">
                  <c:v>14315.42</c:v>
                </c:pt>
                <c:pt idx="75340">
                  <c:v>17571.5</c:v>
                </c:pt>
                <c:pt idx="75341">
                  <c:v>15748.9</c:v>
                </c:pt>
                <c:pt idx="75342">
                  <c:v>20219.79</c:v>
                </c:pt>
                <c:pt idx="75343">
                  <c:v>16194.48</c:v>
                </c:pt>
                <c:pt idx="75344">
                  <c:v>17959.27</c:v>
                </c:pt>
                <c:pt idx="75345">
                  <c:v>16440.45</c:v>
                </c:pt>
                <c:pt idx="75346">
                  <c:v>14897.58</c:v>
                </c:pt>
                <c:pt idx="75347">
                  <c:v>6939.8</c:v>
                </c:pt>
                <c:pt idx="75348">
                  <c:v>5024.1099999999997</c:v>
                </c:pt>
                <c:pt idx="75349">
                  <c:v>4927.47</c:v>
                </c:pt>
                <c:pt idx="75350">
                  <c:v>5453.58</c:v>
                </c:pt>
                <c:pt idx="75351">
                  <c:v>3352.44</c:v>
                </c:pt>
                <c:pt idx="75352">
                  <c:v>2114.63</c:v>
                </c:pt>
                <c:pt idx="75353">
                  <c:v>1882.35</c:v>
                </c:pt>
                <c:pt idx="75354">
                  <c:v>2175.48</c:v>
                </c:pt>
                <c:pt idx="75355">
                  <c:v>2030.12</c:v>
                </c:pt>
                <c:pt idx="75356">
                  <c:v>1366.35</c:v>
                </c:pt>
                <c:pt idx="75357">
                  <c:v>1252.25</c:v>
                </c:pt>
                <c:pt idx="75358">
                  <c:v>1729.57</c:v>
                </c:pt>
                <c:pt idx="75359">
                  <c:v>1298.26</c:v>
                </c:pt>
                <c:pt idx="75360">
                  <c:v>1750.7</c:v>
                </c:pt>
                <c:pt idx="75361">
                  <c:v>1704.38</c:v>
                </c:pt>
                <c:pt idx="75362">
                  <c:v>1799.42</c:v>
                </c:pt>
                <c:pt idx="75363">
                  <c:v>1515.81</c:v>
                </c:pt>
                <c:pt idx="75364">
                  <c:v>2190.2399999999998</c:v>
                </c:pt>
                <c:pt idx="75365">
                  <c:v>3044.05</c:v>
                </c:pt>
                <c:pt idx="75366">
                  <c:v>1964.35</c:v>
                </c:pt>
                <c:pt idx="75367">
                  <c:v>781.76</c:v>
                </c:pt>
                <c:pt idx="75368">
                  <c:v>1001.09</c:v>
                </c:pt>
                <c:pt idx="75369">
                  <c:v>642.48</c:v>
                </c:pt>
                <c:pt idx="75370">
                  <c:v>619.9</c:v>
                </c:pt>
                <c:pt idx="75371">
                  <c:v>965.79</c:v>
                </c:pt>
                <c:pt idx="75372">
                  <c:v>1295.3900000000001</c:v>
                </c:pt>
                <c:pt idx="75373">
                  <c:v>1761.57</c:v>
                </c:pt>
                <c:pt idx="75374">
                  <c:v>818.36</c:v>
                </c:pt>
                <c:pt idx="75375">
                  <c:v>904.37</c:v>
                </c:pt>
                <c:pt idx="75376">
                  <c:v>192.44</c:v>
                </c:pt>
                <c:pt idx="75377">
                  <c:v>290.3</c:v>
                </c:pt>
                <c:pt idx="75378">
                  <c:v>560.19000000000005</c:v>
                </c:pt>
                <c:pt idx="75379">
                  <c:v>550.95000000000005</c:v>
                </c:pt>
                <c:pt idx="75380">
                  <c:v>456.81</c:v>
                </c:pt>
                <c:pt idx="75381">
                  <c:v>575.78</c:v>
                </c:pt>
                <c:pt idx="75382">
                  <c:v>1434.34</c:v>
                </c:pt>
                <c:pt idx="75383">
                  <c:v>3709.91</c:v>
                </c:pt>
                <c:pt idx="75384">
                  <c:v>3702.45</c:v>
                </c:pt>
                <c:pt idx="75385">
                  <c:v>4966.22</c:v>
                </c:pt>
                <c:pt idx="75386">
                  <c:v>4596.91</c:v>
                </c:pt>
                <c:pt idx="75387">
                  <c:v>10394.700000000001</c:v>
                </c:pt>
                <c:pt idx="75388">
                  <c:v>8766.7900000000009</c:v>
                </c:pt>
                <c:pt idx="75389">
                  <c:v>12448.91</c:v>
                </c:pt>
                <c:pt idx="75390">
                  <c:v>12331.32</c:v>
                </c:pt>
                <c:pt idx="75391">
                  <c:v>10812.03</c:v>
                </c:pt>
                <c:pt idx="75392">
                  <c:v>18674.07</c:v>
                </c:pt>
                <c:pt idx="75393">
                  <c:v>16411.150000000001</c:v>
                </c:pt>
                <c:pt idx="75394">
                  <c:v>16752.669999999998</c:v>
                </c:pt>
                <c:pt idx="75395">
                  <c:v>19945.990000000002</c:v>
                </c:pt>
                <c:pt idx="75396">
                  <c:v>12773.31</c:v>
                </c:pt>
                <c:pt idx="75397">
                  <c:v>13720.02</c:v>
                </c:pt>
                <c:pt idx="75398">
                  <c:v>8513.9699999999993</c:v>
                </c:pt>
                <c:pt idx="75399">
                  <c:v>9177.14</c:v>
                </c:pt>
                <c:pt idx="75400">
                  <c:v>6277.25</c:v>
                </c:pt>
                <c:pt idx="75401">
                  <c:v>4398.1099999999997</c:v>
                </c:pt>
                <c:pt idx="75402">
                  <c:v>3406.32</c:v>
                </c:pt>
                <c:pt idx="75403">
                  <c:v>3585.84</c:v>
                </c:pt>
                <c:pt idx="75404">
                  <c:v>2061.9899999999998</c:v>
                </c:pt>
                <c:pt idx="75405">
                  <c:v>2472.08</c:v>
                </c:pt>
                <c:pt idx="75406">
                  <c:v>2048.4</c:v>
                </c:pt>
                <c:pt idx="75407">
                  <c:v>904.67</c:v>
                </c:pt>
                <c:pt idx="75408">
                  <c:v>1348.23</c:v>
                </c:pt>
                <c:pt idx="75409">
                  <c:v>1001.44</c:v>
                </c:pt>
                <c:pt idx="75410">
                  <c:v>1186.2</c:v>
                </c:pt>
                <c:pt idx="75411">
                  <c:v>1770.43</c:v>
                </c:pt>
                <c:pt idx="75412">
                  <c:v>2100.4</c:v>
                </c:pt>
                <c:pt idx="75413">
                  <c:v>1942.87</c:v>
                </c:pt>
                <c:pt idx="75414">
                  <c:v>2568.65</c:v>
                </c:pt>
                <c:pt idx="75415">
                  <c:v>2872.85</c:v>
                </c:pt>
                <c:pt idx="75416">
                  <c:v>3046.55</c:v>
                </c:pt>
                <c:pt idx="75417">
                  <c:v>3151.96</c:v>
                </c:pt>
                <c:pt idx="75418">
                  <c:v>1614.97</c:v>
                </c:pt>
                <c:pt idx="75419">
                  <c:v>910.15</c:v>
                </c:pt>
                <c:pt idx="75420">
                  <c:v>432.73</c:v>
                </c:pt>
                <c:pt idx="75421">
                  <c:v>421.91</c:v>
                </c:pt>
                <c:pt idx="75422">
                  <c:v>603.86</c:v>
                </c:pt>
                <c:pt idx="75423">
                  <c:v>863.28</c:v>
                </c:pt>
                <c:pt idx="75424">
                  <c:v>1506.35</c:v>
                </c:pt>
                <c:pt idx="75425">
                  <c:v>1059.04</c:v>
                </c:pt>
                <c:pt idx="75426">
                  <c:v>1318.09</c:v>
                </c:pt>
                <c:pt idx="75427">
                  <c:v>420.68</c:v>
                </c:pt>
                <c:pt idx="75428">
                  <c:v>370.89</c:v>
                </c:pt>
                <c:pt idx="75429">
                  <c:v>428.64</c:v>
                </c:pt>
                <c:pt idx="75430">
                  <c:v>528.89</c:v>
                </c:pt>
                <c:pt idx="75431">
                  <c:v>843.85</c:v>
                </c:pt>
                <c:pt idx="75432">
                  <c:v>1168.95</c:v>
                </c:pt>
                <c:pt idx="75433">
                  <c:v>1211.08</c:v>
                </c:pt>
                <c:pt idx="75434">
                  <c:v>1128.6500000000001</c:v>
                </c:pt>
                <c:pt idx="75435">
                  <c:v>1970.3</c:v>
                </c:pt>
                <c:pt idx="75436">
                  <c:v>1304.82</c:v>
                </c:pt>
                <c:pt idx="75437">
                  <c:v>2315.8000000000002</c:v>
                </c:pt>
                <c:pt idx="75438">
                  <c:v>4066.62</c:v>
                </c:pt>
                <c:pt idx="75439">
                  <c:v>8637.25</c:v>
                </c:pt>
                <c:pt idx="75440">
                  <c:v>9975.7099999999991</c:v>
                </c:pt>
                <c:pt idx="75441">
                  <c:v>18259.759999999998</c:v>
                </c:pt>
                <c:pt idx="75442">
                  <c:v>17980.240000000002</c:v>
                </c:pt>
                <c:pt idx="75443">
                  <c:v>18191.47</c:v>
                </c:pt>
                <c:pt idx="75444">
                  <c:v>13870.4</c:v>
                </c:pt>
                <c:pt idx="75445">
                  <c:v>17052.82</c:v>
                </c:pt>
                <c:pt idx="75446">
                  <c:v>14763.74</c:v>
                </c:pt>
                <c:pt idx="75447">
                  <c:v>14156.98</c:v>
                </c:pt>
                <c:pt idx="75448">
                  <c:v>18605.7</c:v>
                </c:pt>
                <c:pt idx="75449">
                  <c:v>11512.02</c:v>
                </c:pt>
                <c:pt idx="75450">
                  <c:v>9498.2999999999993</c:v>
                </c:pt>
                <c:pt idx="75451">
                  <c:v>8140.45</c:v>
                </c:pt>
                <c:pt idx="75452">
                  <c:v>6467.1</c:v>
                </c:pt>
                <c:pt idx="75453">
                  <c:v>5564.91</c:v>
                </c:pt>
                <c:pt idx="75454">
                  <c:v>4392.8</c:v>
                </c:pt>
                <c:pt idx="75455">
                  <c:v>3515.54</c:v>
                </c:pt>
                <c:pt idx="75456">
                  <c:v>2044.89</c:v>
                </c:pt>
                <c:pt idx="75457">
                  <c:v>2845.83</c:v>
                </c:pt>
                <c:pt idx="75458">
                  <c:v>1096.9100000000001</c:v>
                </c:pt>
                <c:pt idx="75459">
                  <c:v>1109.33</c:v>
                </c:pt>
                <c:pt idx="75460">
                  <c:v>1136.0999999999999</c:v>
                </c:pt>
                <c:pt idx="75461">
                  <c:v>1344.31</c:v>
                </c:pt>
                <c:pt idx="75462">
                  <c:v>903.86</c:v>
                </c:pt>
                <c:pt idx="75463">
                  <c:v>1027.52</c:v>
                </c:pt>
                <c:pt idx="75464">
                  <c:v>1442.86</c:v>
                </c:pt>
                <c:pt idx="75465">
                  <c:v>2057.71</c:v>
                </c:pt>
                <c:pt idx="75466">
                  <c:v>2492.85</c:v>
                </c:pt>
                <c:pt idx="75467">
                  <c:v>1893.77</c:v>
                </c:pt>
                <c:pt idx="75468">
                  <c:v>2773.83</c:v>
                </c:pt>
                <c:pt idx="75469">
                  <c:v>1624.87</c:v>
                </c:pt>
                <c:pt idx="75470">
                  <c:v>2356.8200000000002</c:v>
                </c:pt>
                <c:pt idx="75471">
                  <c:v>924.96</c:v>
                </c:pt>
                <c:pt idx="75472">
                  <c:v>7563</c:v>
                </c:pt>
                <c:pt idx="75473">
                  <c:v>2906</c:v>
                </c:pt>
                <c:pt idx="75474">
                  <c:v>2211</c:v>
                </c:pt>
                <c:pt idx="75475">
                  <c:v>2704</c:v>
                </c:pt>
                <c:pt idx="75476">
                  <c:v>2493</c:v>
                </c:pt>
                <c:pt idx="75477">
                  <c:v>1281</c:v>
                </c:pt>
                <c:pt idx="75478">
                  <c:v>3729</c:v>
                </c:pt>
                <c:pt idx="75479">
                  <c:v>1778</c:v>
                </c:pt>
                <c:pt idx="75480">
                  <c:v>2001</c:v>
                </c:pt>
                <c:pt idx="75481">
                  <c:v>5128</c:v>
                </c:pt>
                <c:pt idx="75482">
                  <c:v>2968</c:v>
                </c:pt>
                <c:pt idx="75483">
                  <c:v>3993</c:v>
                </c:pt>
                <c:pt idx="75484">
                  <c:v>2208</c:v>
                </c:pt>
                <c:pt idx="75485">
                  <c:v>1370</c:v>
                </c:pt>
                <c:pt idx="75486">
                  <c:v>1700</c:v>
                </c:pt>
                <c:pt idx="75487">
                  <c:v>2338</c:v>
                </c:pt>
                <c:pt idx="75488">
                  <c:v>3110</c:v>
                </c:pt>
                <c:pt idx="75489">
                  <c:v>2242</c:v>
                </c:pt>
                <c:pt idx="75490">
                  <c:v>6083</c:v>
                </c:pt>
                <c:pt idx="75491">
                  <c:v>7236</c:v>
                </c:pt>
                <c:pt idx="75492">
                  <c:v>5946</c:v>
                </c:pt>
                <c:pt idx="75493">
                  <c:v>7592</c:v>
                </c:pt>
                <c:pt idx="75494">
                  <c:v>3956</c:v>
                </c:pt>
                <c:pt idx="75495">
                  <c:v>6891</c:v>
                </c:pt>
                <c:pt idx="75496">
                  <c:v>3011</c:v>
                </c:pt>
                <c:pt idx="75497">
                  <c:v>4258</c:v>
                </c:pt>
                <c:pt idx="75498">
                  <c:v>5857</c:v>
                </c:pt>
                <c:pt idx="75499">
                  <c:v>5752</c:v>
                </c:pt>
                <c:pt idx="75500">
                  <c:v>4859</c:v>
                </c:pt>
                <c:pt idx="75501">
                  <c:v>3187</c:v>
                </c:pt>
                <c:pt idx="75502">
                  <c:v>3671</c:v>
                </c:pt>
                <c:pt idx="75503">
                  <c:v>3223</c:v>
                </c:pt>
                <c:pt idx="75504">
                  <c:v>3195</c:v>
                </c:pt>
                <c:pt idx="75505">
                  <c:v>2560</c:v>
                </c:pt>
                <c:pt idx="75506">
                  <c:v>1670</c:v>
                </c:pt>
                <c:pt idx="75507">
                  <c:v>5453</c:v>
                </c:pt>
                <c:pt idx="75508">
                  <c:v>2347</c:v>
                </c:pt>
                <c:pt idx="75509">
                  <c:v>1977</c:v>
                </c:pt>
                <c:pt idx="75510">
                  <c:v>1700</c:v>
                </c:pt>
                <c:pt idx="75511">
                  <c:v>2238</c:v>
                </c:pt>
                <c:pt idx="75512">
                  <c:v>2975</c:v>
                </c:pt>
                <c:pt idx="75513">
                  <c:v>4388</c:v>
                </c:pt>
                <c:pt idx="75514">
                  <c:v>6440</c:v>
                </c:pt>
                <c:pt idx="75515">
                  <c:v>1613</c:v>
                </c:pt>
                <c:pt idx="75516">
                  <c:v>1855</c:v>
                </c:pt>
                <c:pt idx="75517">
                  <c:v>3380</c:v>
                </c:pt>
                <c:pt idx="75518">
                  <c:v>2728</c:v>
                </c:pt>
                <c:pt idx="75519">
                  <c:v>458</c:v>
                </c:pt>
                <c:pt idx="75520">
                  <c:v>1918</c:v>
                </c:pt>
                <c:pt idx="75521">
                  <c:v>1989</c:v>
                </c:pt>
                <c:pt idx="75522">
                  <c:v>2156</c:v>
                </c:pt>
                <c:pt idx="75523">
                  <c:v>2713</c:v>
                </c:pt>
                <c:pt idx="75524">
                  <c:v>2868</c:v>
                </c:pt>
                <c:pt idx="75525">
                  <c:v>2714</c:v>
                </c:pt>
                <c:pt idx="75526">
                  <c:v>1440</c:v>
                </c:pt>
                <c:pt idx="75527">
                  <c:v>1355</c:v>
                </c:pt>
                <c:pt idx="75528">
                  <c:v>1970</c:v>
                </c:pt>
                <c:pt idx="75529">
                  <c:v>2312</c:v>
                </c:pt>
                <c:pt idx="75530">
                  <c:v>2078</c:v>
                </c:pt>
                <c:pt idx="75531">
                  <c:v>1507</c:v>
                </c:pt>
                <c:pt idx="75532">
                  <c:v>2905</c:v>
                </c:pt>
                <c:pt idx="75533">
                  <c:v>285</c:v>
                </c:pt>
                <c:pt idx="75534">
                  <c:v>620</c:v>
                </c:pt>
                <c:pt idx="75535">
                  <c:v>1885</c:v>
                </c:pt>
                <c:pt idx="75536">
                  <c:v>965</c:v>
                </c:pt>
                <c:pt idx="75537">
                  <c:v>795</c:v>
                </c:pt>
                <c:pt idx="75538">
                  <c:v>360</c:v>
                </c:pt>
                <c:pt idx="75539">
                  <c:v>2165</c:v>
                </c:pt>
                <c:pt idx="75540">
                  <c:v>1265</c:v>
                </c:pt>
                <c:pt idx="75541">
                  <c:v>240</c:v>
                </c:pt>
                <c:pt idx="75542">
                  <c:v>930</c:v>
                </c:pt>
                <c:pt idx="75543">
                  <c:v>2675</c:v>
                </c:pt>
                <c:pt idx="75544">
                  <c:v>2255</c:v>
                </c:pt>
                <c:pt idx="75545">
                  <c:v>3545</c:v>
                </c:pt>
                <c:pt idx="75546">
                  <c:v>855</c:v>
                </c:pt>
                <c:pt idx="75547">
                  <c:v>1180</c:v>
                </c:pt>
                <c:pt idx="75548">
                  <c:v>1505</c:v>
                </c:pt>
                <c:pt idx="75549">
                  <c:v>570</c:v>
                </c:pt>
                <c:pt idx="75550">
                  <c:v>240</c:v>
                </c:pt>
                <c:pt idx="75551">
                  <c:v>1045</c:v>
                </c:pt>
                <c:pt idx="75552">
                  <c:v>1215</c:v>
                </c:pt>
                <c:pt idx="75553">
                  <c:v>360</c:v>
                </c:pt>
                <c:pt idx="75554">
                  <c:v>2570</c:v>
                </c:pt>
                <c:pt idx="75555">
                  <c:v>615</c:v>
                </c:pt>
                <c:pt idx="75556">
                  <c:v>770</c:v>
                </c:pt>
                <c:pt idx="75557">
                  <c:v>605</c:v>
                </c:pt>
                <c:pt idx="75558">
                  <c:v>515</c:v>
                </c:pt>
                <c:pt idx="75559">
                  <c:v>1770</c:v>
                </c:pt>
                <c:pt idx="75560">
                  <c:v>460</c:v>
                </c:pt>
                <c:pt idx="75561">
                  <c:v>2290</c:v>
                </c:pt>
                <c:pt idx="75562">
                  <c:v>925</c:v>
                </c:pt>
                <c:pt idx="75563">
                  <c:v>1370</c:v>
                </c:pt>
                <c:pt idx="75564">
                  <c:v>970</c:v>
                </c:pt>
                <c:pt idx="75565">
                  <c:v>1210</c:v>
                </c:pt>
                <c:pt idx="75566">
                  <c:v>1290</c:v>
                </c:pt>
                <c:pt idx="75567">
                  <c:v>205</c:v>
                </c:pt>
                <c:pt idx="75568">
                  <c:v>310</c:v>
                </c:pt>
                <c:pt idx="75569">
                  <c:v>385</c:v>
                </c:pt>
                <c:pt idx="75570">
                  <c:v>475</c:v>
                </c:pt>
                <c:pt idx="75571">
                  <c:v>310</c:v>
                </c:pt>
                <c:pt idx="75572">
                  <c:v>1105</c:v>
                </c:pt>
                <c:pt idx="75573">
                  <c:v>520</c:v>
                </c:pt>
                <c:pt idx="75574">
                  <c:v>1010</c:v>
                </c:pt>
                <c:pt idx="75575">
                  <c:v>465</c:v>
                </c:pt>
                <c:pt idx="75576">
                  <c:v>750</c:v>
                </c:pt>
                <c:pt idx="75577">
                  <c:v>205</c:v>
                </c:pt>
                <c:pt idx="75578">
                  <c:v>565</c:v>
                </c:pt>
                <c:pt idx="75579">
                  <c:v>620</c:v>
                </c:pt>
                <c:pt idx="75580">
                  <c:v>1780</c:v>
                </c:pt>
                <c:pt idx="75581">
                  <c:v>1505</c:v>
                </c:pt>
                <c:pt idx="75582">
                  <c:v>1200</c:v>
                </c:pt>
                <c:pt idx="75583">
                  <c:v>1430</c:v>
                </c:pt>
                <c:pt idx="75584">
                  <c:v>465</c:v>
                </c:pt>
                <c:pt idx="75585">
                  <c:v>640</c:v>
                </c:pt>
                <c:pt idx="75586">
                  <c:v>260</c:v>
                </c:pt>
                <c:pt idx="75587">
                  <c:v>850</c:v>
                </c:pt>
                <c:pt idx="75588">
                  <c:v>785</c:v>
                </c:pt>
                <c:pt idx="75589">
                  <c:v>715</c:v>
                </c:pt>
                <c:pt idx="75590">
                  <c:v>590</c:v>
                </c:pt>
                <c:pt idx="75591">
                  <c:v>440</c:v>
                </c:pt>
                <c:pt idx="75592">
                  <c:v>205</c:v>
                </c:pt>
                <c:pt idx="75593">
                  <c:v>260</c:v>
                </c:pt>
                <c:pt idx="75594">
                  <c:v>1015</c:v>
                </c:pt>
                <c:pt idx="75595">
                  <c:v>2275</c:v>
                </c:pt>
                <c:pt idx="75596">
                  <c:v>895</c:v>
                </c:pt>
                <c:pt idx="75597">
                  <c:v>615</c:v>
                </c:pt>
                <c:pt idx="75598">
                  <c:v>1295</c:v>
                </c:pt>
                <c:pt idx="75599">
                  <c:v>1660</c:v>
                </c:pt>
                <c:pt idx="75600">
                  <c:v>900</c:v>
                </c:pt>
                <c:pt idx="75601">
                  <c:v>1060</c:v>
                </c:pt>
                <c:pt idx="75602">
                  <c:v>1105</c:v>
                </c:pt>
                <c:pt idx="75603">
                  <c:v>825.76</c:v>
                </c:pt>
                <c:pt idx="75604">
                  <c:v>695.95</c:v>
                </c:pt>
                <c:pt idx="75605">
                  <c:v>1085.48</c:v>
                </c:pt>
                <c:pt idx="75606">
                  <c:v>713.49</c:v>
                </c:pt>
                <c:pt idx="75607">
                  <c:v>768.13</c:v>
                </c:pt>
                <c:pt idx="75608">
                  <c:v>579.79</c:v>
                </c:pt>
                <c:pt idx="75609">
                  <c:v>678.89</c:v>
                </c:pt>
                <c:pt idx="75610">
                  <c:v>509.35</c:v>
                </c:pt>
                <c:pt idx="75611">
                  <c:v>621.30999999999995</c:v>
                </c:pt>
                <c:pt idx="75612">
                  <c:v>778.15</c:v>
                </c:pt>
                <c:pt idx="75613">
                  <c:v>531.88</c:v>
                </c:pt>
                <c:pt idx="75614">
                  <c:v>654.16</c:v>
                </c:pt>
                <c:pt idx="75615">
                  <c:v>398.83</c:v>
                </c:pt>
                <c:pt idx="75616">
                  <c:v>468.78</c:v>
                </c:pt>
                <c:pt idx="75617">
                  <c:v>348.74</c:v>
                </c:pt>
                <c:pt idx="75618">
                  <c:v>675.8</c:v>
                </c:pt>
                <c:pt idx="75619">
                  <c:v>556.20000000000005</c:v>
                </c:pt>
                <c:pt idx="75620">
                  <c:v>377.62</c:v>
                </c:pt>
                <c:pt idx="75621">
                  <c:v>509.88</c:v>
                </c:pt>
                <c:pt idx="75622">
                  <c:v>667.74</c:v>
                </c:pt>
                <c:pt idx="75623">
                  <c:v>454.85</c:v>
                </c:pt>
                <c:pt idx="75624">
                  <c:v>749.39</c:v>
                </c:pt>
                <c:pt idx="75625">
                  <c:v>466.58</c:v>
                </c:pt>
                <c:pt idx="75626">
                  <c:v>501.16</c:v>
                </c:pt>
                <c:pt idx="75627">
                  <c:v>363.44</c:v>
                </c:pt>
                <c:pt idx="75628">
                  <c:v>492.62</c:v>
                </c:pt>
                <c:pt idx="75629">
                  <c:v>413.8</c:v>
                </c:pt>
                <c:pt idx="75630">
                  <c:v>415.3</c:v>
                </c:pt>
                <c:pt idx="75631">
                  <c:v>375.49</c:v>
                </c:pt>
                <c:pt idx="75632">
                  <c:v>488.33</c:v>
                </c:pt>
                <c:pt idx="75633">
                  <c:v>546.20000000000005</c:v>
                </c:pt>
                <c:pt idx="75634">
                  <c:v>426.97</c:v>
                </c:pt>
                <c:pt idx="75635">
                  <c:v>393.4</c:v>
                </c:pt>
                <c:pt idx="75636">
                  <c:v>552.71</c:v>
                </c:pt>
                <c:pt idx="75637">
                  <c:v>626.51</c:v>
                </c:pt>
                <c:pt idx="75638">
                  <c:v>427.47</c:v>
                </c:pt>
                <c:pt idx="75639">
                  <c:v>448.96</c:v>
                </c:pt>
                <c:pt idx="75640">
                  <c:v>418.69</c:v>
                </c:pt>
                <c:pt idx="75641">
                  <c:v>835.61</c:v>
                </c:pt>
                <c:pt idx="75642">
                  <c:v>1044.22</c:v>
                </c:pt>
                <c:pt idx="75643">
                  <c:v>1475.59</c:v>
                </c:pt>
                <c:pt idx="75644">
                  <c:v>1737.47</c:v>
                </c:pt>
                <c:pt idx="75645">
                  <c:v>2368.36</c:v>
                </c:pt>
                <c:pt idx="75646">
                  <c:v>2414.81</c:v>
                </c:pt>
                <c:pt idx="75647">
                  <c:v>4169.3999999999996</c:v>
                </c:pt>
                <c:pt idx="75648">
                  <c:v>7110.71</c:v>
                </c:pt>
                <c:pt idx="75649">
                  <c:v>10063.280000000001</c:v>
                </c:pt>
                <c:pt idx="75650">
                  <c:v>3068.06</c:v>
                </c:pt>
                <c:pt idx="75651">
                  <c:v>774.28</c:v>
                </c:pt>
                <c:pt idx="75652">
                  <c:v>459.14</c:v>
                </c:pt>
                <c:pt idx="75653">
                  <c:v>516.69000000000005</c:v>
                </c:pt>
                <c:pt idx="75654">
                  <c:v>547.75</c:v>
                </c:pt>
                <c:pt idx="75655">
                  <c:v>501.06</c:v>
                </c:pt>
                <c:pt idx="75656">
                  <c:v>554.1</c:v>
                </c:pt>
                <c:pt idx="75657">
                  <c:v>534.01</c:v>
                </c:pt>
                <c:pt idx="75658">
                  <c:v>447.84</c:v>
                </c:pt>
                <c:pt idx="75659">
                  <c:v>507.79</c:v>
                </c:pt>
                <c:pt idx="75660">
                  <c:v>307.37</c:v>
                </c:pt>
                <c:pt idx="75661">
                  <c:v>344.67</c:v>
                </c:pt>
                <c:pt idx="75662">
                  <c:v>298.69</c:v>
                </c:pt>
                <c:pt idx="75663">
                  <c:v>358.64</c:v>
                </c:pt>
                <c:pt idx="75664">
                  <c:v>415.79</c:v>
                </c:pt>
                <c:pt idx="75665">
                  <c:v>305.56</c:v>
                </c:pt>
                <c:pt idx="75666">
                  <c:v>233.46</c:v>
                </c:pt>
                <c:pt idx="75667">
                  <c:v>380.07</c:v>
                </c:pt>
                <c:pt idx="75668">
                  <c:v>510.41</c:v>
                </c:pt>
                <c:pt idx="75669">
                  <c:v>258.62</c:v>
                </c:pt>
                <c:pt idx="75670">
                  <c:v>201.58</c:v>
                </c:pt>
                <c:pt idx="75671">
                  <c:v>207.07</c:v>
                </c:pt>
                <c:pt idx="75672">
                  <c:v>165.73</c:v>
                </c:pt>
                <c:pt idx="75673">
                  <c:v>237.2</c:v>
                </c:pt>
                <c:pt idx="75674">
                  <c:v>220.19</c:v>
                </c:pt>
                <c:pt idx="75675">
                  <c:v>121.83</c:v>
                </c:pt>
                <c:pt idx="75676">
                  <c:v>298.57</c:v>
                </c:pt>
                <c:pt idx="75677">
                  <c:v>212.81</c:v>
                </c:pt>
                <c:pt idx="75678">
                  <c:v>183.52</c:v>
                </c:pt>
                <c:pt idx="75679">
                  <c:v>208.85</c:v>
                </c:pt>
                <c:pt idx="75680">
                  <c:v>187.16</c:v>
                </c:pt>
                <c:pt idx="75681">
                  <c:v>275.94</c:v>
                </c:pt>
                <c:pt idx="75682">
                  <c:v>133.94</c:v>
                </c:pt>
                <c:pt idx="75683">
                  <c:v>211.13</c:v>
                </c:pt>
                <c:pt idx="75684">
                  <c:v>212.57</c:v>
                </c:pt>
                <c:pt idx="75685">
                  <c:v>313.33</c:v>
                </c:pt>
                <c:pt idx="75686">
                  <c:v>229.85</c:v>
                </c:pt>
                <c:pt idx="75687">
                  <c:v>197.85</c:v>
                </c:pt>
                <c:pt idx="75688">
                  <c:v>206.84</c:v>
                </c:pt>
                <c:pt idx="75689">
                  <c:v>230.87</c:v>
                </c:pt>
                <c:pt idx="75690">
                  <c:v>225.88</c:v>
                </c:pt>
                <c:pt idx="75691">
                  <c:v>185.67</c:v>
                </c:pt>
                <c:pt idx="75692">
                  <c:v>264.92</c:v>
                </c:pt>
                <c:pt idx="75693">
                  <c:v>70.040000000000006</c:v>
                </c:pt>
                <c:pt idx="75694">
                  <c:v>436.5</c:v>
                </c:pt>
                <c:pt idx="75695">
                  <c:v>572.38</c:v>
                </c:pt>
                <c:pt idx="75696">
                  <c:v>503.41</c:v>
                </c:pt>
                <c:pt idx="75697">
                  <c:v>746.59</c:v>
                </c:pt>
                <c:pt idx="75698">
                  <c:v>897.75</c:v>
                </c:pt>
                <c:pt idx="75699">
                  <c:v>1394.98</c:v>
                </c:pt>
                <c:pt idx="75700">
                  <c:v>2256.88</c:v>
                </c:pt>
                <c:pt idx="75701">
                  <c:v>4272.6099999999997</c:v>
                </c:pt>
                <c:pt idx="75702">
                  <c:v>1522.32</c:v>
                </c:pt>
                <c:pt idx="75703">
                  <c:v>381.33</c:v>
                </c:pt>
                <c:pt idx="75704">
                  <c:v>126.91</c:v>
                </c:pt>
                <c:pt idx="75705">
                  <c:v>79.84</c:v>
                </c:pt>
                <c:pt idx="75706">
                  <c:v>184.44</c:v>
                </c:pt>
                <c:pt idx="75707">
                  <c:v>314.56</c:v>
                </c:pt>
                <c:pt idx="75708">
                  <c:v>282.5</c:v>
                </c:pt>
                <c:pt idx="75709">
                  <c:v>201.28</c:v>
                </c:pt>
                <c:pt idx="75710">
                  <c:v>245.25</c:v>
                </c:pt>
                <c:pt idx="75711">
                  <c:v>327.14999999999998</c:v>
                </c:pt>
                <c:pt idx="75712">
                  <c:v>293.77</c:v>
                </c:pt>
                <c:pt idx="75713">
                  <c:v>179.68</c:v>
                </c:pt>
                <c:pt idx="75714">
                  <c:v>177.14</c:v>
                </c:pt>
                <c:pt idx="75715">
                  <c:v>186.71</c:v>
                </c:pt>
                <c:pt idx="75716">
                  <c:v>162.59</c:v>
                </c:pt>
                <c:pt idx="75717">
                  <c:v>113.24</c:v>
                </c:pt>
                <c:pt idx="75718">
                  <c:v>177.2</c:v>
                </c:pt>
                <c:pt idx="75719">
                  <c:v>176.19</c:v>
                </c:pt>
                <c:pt idx="75720">
                  <c:v>121.98</c:v>
                </c:pt>
                <c:pt idx="75721">
                  <c:v>149.18</c:v>
                </c:pt>
                <c:pt idx="75722">
                  <c:v>179.37</c:v>
                </c:pt>
                <c:pt idx="75723">
                  <c:v>222.21</c:v>
                </c:pt>
                <c:pt idx="75724">
                  <c:v>150.69</c:v>
                </c:pt>
                <c:pt idx="75725">
                  <c:v>144.80000000000001</c:v>
                </c:pt>
                <c:pt idx="75726">
                  <c:v>133.76</c:v>
                </c:pt>
                <c:pt idx="75727">
                  <c:v>266.08</c:v>
                </c:pt>
                <c:pt idx="75728">
                  <c:v>137.72999999999999</c:v>
                </c:pt>
                <c:pt idx="75729">
                  <c:v>78.25</c:v>
                </c:pt>
                <c:pt idx="75730">
                  <c:v>156.72</c:v>
                </c:pt>
                <c:pt idx="75731">
                  <c:v>67.56</c:v>
                </c:pt>
                <c:pt idx="75732">
                  <c:v>74.349999999999994</c:v>
                </c:pt>
                <c:pt idx="75733">
                  <c:v>219.29</c:v>
                </c:pt>
                <c:pt idx="75734">
                  <c:v>119.04</c:v>
                </c:pt>
                <c:pt idx="75735">
                  <c:v>164</c:v>
                </c:pt>
                <c:pt idx="75736">
                  <c:v>91.85</c:v>
                </c:pt>
                <c:pt idx="75737">
                  <c:v>177.67</c:v>
                </c:pt>
                <c:pt idx="75738">
                  <c:v>203.28</c:v>
                </c:pt>
                <c:pt idx="75739">
                  <c:v>59.08</c:v>
                </c:pt>
                <c:pt idx="75740">
                  <c:v>132.74</c:v>
                </c:pt>
                <c:pt idx="75741">
                  <c:v>248.16</c:v>
                </c:pt>
                <c:pt idx="75742">
                  <c:v>129.38</c:v>
                </c:pt>
                <c:pt idx="75743">
                  <c:v>256.54000000000002</c:v>
                </c:pt>
                <c:pt idx="75744">
                  <c:v>135.99</c:v>
                </c:pt>
                <c:pt idx="75745">
                  <c:v>202.6</c:v>
                </c:pt>
                <c:pt idx="75746">
                  <c:v>369.6</c:v>
                </c:pt>
                <c:pt idx="75747">
                  <c:v>281.60000000000002</c:v>
                </c:pt>
                <c:pt idx="75748">
                  <c:v>264</c:v>
                </c:pt>
                <c:pt idx="75749">
                  <c:v>237.6</c:v>
                </c:pt>
                <c:pt idx="75750">
                  <c:v>334.4</c:v>
                </c:pt>
                <c:pt idx="75751">
                  <c:v>281.60000000000002</c:v>
                </c:pt>
                <c:pt idx="75752">
                  <c:v>184.8</c:v>
                </c:pt>
                <c:pt idx="75753">
                  <c:v>167.2</c:v>
                </c:pt>
                <c:pt idx="75754">
                  <c:v>202.4</c:v>
                </c:pt>
                <c:pt idx="75755">
                  <c:v>228.8</c:v>
                </c:pt>
                <c:pt idx="75756">
                  <c:v>228.8</c:v>
                </c:pt>
                <c:pt idx="75757">
                  <c:v>281.60000000000002</c:v>
                </c:pt>
                <c:pt idx="75758">
                  <c:v>211.2</c:v>
                </c:pt>
                <c:pt idx="75759">
                  <c:v>325.60000000000002</c:v>
                </c:pt>
                <c:pt idx="75760">
                  <c:v>237.6</c:v>
                </c:pt>
                <c:pt idx="75761">
                  <c:v>228.8</c:v>
                </c:pt>
                <c:pt idx="75762">
                  <c:v>316.8</c:v>
                </c:pt>
                <c:pt idx="75763">
                  <c:v>246.4</c:v>
                </c:pt>
                <c:pt idx="75764">
                  <c:v>308</c:v>
                </c:pt>
                <c:pt idx="75765">
                  <c:v>237.6</c:v>
                </c:pt>
                <c:pt idx="75766">
                  <c:v>237.6</c:v>
                </c:pt>
                <c:pt idx="75767">
                  <c:v>193.6</c:v>
                </c:pt>
                <c:pt idx="75768">
                  <c:v>246.4</c:v>
                </c:pt>
                <c:pt idx="75769">
                  <c:v>272.8</c:v>
                </c:pt>
                <c:pt idx="75770">
                  <c:v>149.6</c:v>
                </c:pt>
                <c:pt idx="75771">
                  <c:v>167.2</c:v>
                </c:pt>
                <c:pt idx="75772">
                  <c:v>290.39999999999998</c:v>
                </c:pt>
                <c:pt idx="75773">
                  <c:v>228.8</c:v>
                </c:pt>
                <c:pt idx="75774">
                  <c:v>228.8</c:v>
                </c:pt>
                <c:pt idx="75775">
                  <c:v>211.2</c:v>
                </c:pt>
                <c:pt idx="75776">
                  <c:v>202.4</c:v>
                </c:pt>
                <c:pt idx="75777">
                  <c:v>228.8</c:v>
                </c:pt>
                <c:pt idx="75778">
                  <c:v>220</c:v>
                </c:pt>
                <c:pt idx="75779">
                  <c:v>255.2</c:v>
                </c:pt>
                <c:pt idx="75780">
                  <c:v>290.39999999999998</c:v>
                </c:pt>
                <c:pt idx="75781">
                  <c:v>255.2</c:v>
                </c:pt>
                <c:pt idx="75782">
                  <c:v>132</c:v>
                </c:pt>
                <c:pt idx="75783">
                  <c:v>237.6</c:v>
                </c:pt>
                <c:pt idx="75784">
                  <c:v>308</c:v>
                </c:pt>
                <c:pt idx="75785">
                  <c:v>211.2</c:v>
                </c:pt>
                <c:pt idx="75786">
                  <c:v>264</c:v>
                </c:pt>
                <c:pt idx="75787">
                  <c:v>184.8</c:v>
                </c:pt>
                <c:pt idx="75788">
                  <c:v>323.8</c:v>
                </c:pt>
                <c:pt idx="75789">
                  <c:v>290.39999999999998</c:v>
                </c:pt>
                <c:pt idx="75790">
                  <c:v>448.8</c:v>
                </c:pt>
                <c:pt idx="75791">
                  <c:v>563.20000000000005</c:v>
                </c:pt>
                <c:pt idx="75792">
                  <c:v>255.2</c:v>
                </c:pt>
                <c:pt idx="75793">
                  <c:v>123.2</c:v>
                </c:pt>
                <c:pt idx="75794">
                  <c:v>272.8</c:v>
                </c:pt>
                <c:pt idx="75795">
                  <c:v>264</c:v>
                </c:pt>
                <c:pt idx="75796">
                  <c:v>191.8</c:v>
                </c:pt>
                <c:pt idx="75797">
                  <c:v>334.4</c:v>
                </c:pt>
                <c:pt idx="75798">
                  <c:v>246.4</c:v>
                </c:pt>
                <c:pt idx="75799">
                  <c:v>369.6</c:v>
                </c:pt>
                <c:pt idx="75800">
                  <c:v>262.2</c:v>
                </c:pt>
                <c:pt idx="75801">
                  <c:v>140.80000000000001</c:v>
                </c:pt>
                <c:pt idx="75802">
                  <c:v>290.39999999999998</c:v>
                </c:pt>
                <c:pt idx="75803">
                  <c:v>220</c:v>
                </c:pt>
                <c:pt idx="75804">
                  <c:v>193.6</c:v>
                </c:pt>
                <c:pt idx="75805">
                  <c:v>176</c:v>
                </c:pt>
                <c:pt idx="75806">
                  <c:v>255.2</c:v>
                </c:pt>
                <c:pt idx="75807">
                  <c:v>264</c:v>
                </c:pt>
                <c:pt idx="75808">
                  <c:v>220</c:v>
                </c:pt>
                <c:pt idx="75809">
                  <c:v>167.2</c:v>
                </c:pt>
                <c:pt idx="75810">
                  <c:v>184.8</c:v>
                </c:pt>
                <c:pt idx="75811">
                  <c:v>352</c:v>
                </c:pt>
                <c:pt idx="75812">
                  <c:v>193.6</c:v>
                </c:pt>
                <c:pt idx="75813">
                  <c:v>334.4</c:v>
                </c:pt>
                <c:pt idx="75814">
                  <c:v>193.6</c:v>
                </c:pt>
                <c:pt idx="75815">
                  <c:v>220</c:v>
                </c:pt>
                <c:pt idx="75816">
                  <c:v>176</c:v>
                </c:pt>
                <c:pt idx="75817">
                  <c:v>228.8</c:v>
                </c:pt>
                <c:pt idx="75818">
                  <c:v>149.6</c:v>
                </c:pt>
                <c:pt idx="75819">
                  <c:v>158.4</c:v>
                </c:pt>
                <c:pt idx="75820">
                  <c:v>272.8</c:v>
                </c:pt>
                <c:pt idx="75821">
                  <c:v>132</c:v>
                </c:pt>
                <c:pt idx="75822">
                  <c:v>140.80000000000001</c:v>
                </c:pt>
                <c:pt idx="75823">
                  <c:v>246.4</c:v>
                </c:pt>
                <c:pt idx="75824">
                  <c:v>211.2</c:v>
                </c:pt>
                <c:pt idx="75825">
                  <c:v>343.2</c:v>
                </c:pt>
                <c:pt idx="75826">
                  <c:v>184.8</c:v>
                </c:pt>
                <c:pt idx="75827">
                  <c:v>202.4</c:v>
                </c:pt>
                <c:pt idx="75828">
                  <c:v>264</c:v>
                </c:pt>
                <c:pt idx="75829">
                  <c:v>290.39999999999998</c:v>
                </c:pt>
                <c:pt idx="75830">
                  <c:v>149.6</c:v>
                </c:pt>
                <c:pt idx="75831">
                  <c:v>264</c:v>
                </c:pt>
                <c:pt idx="75832">
                  <c:v>132</c:v>
                </c:pt>
                <c:pt idx="75833">
                  <c:v>290.39999999999998</c:v>
                </c:pt>
                <c:pt idx="75834">
                  <c:v>149.6</c:v>
                </c:pt>
                <c:pt idx="75835">
                  <c:v>211.2</c:v>
                </c:pt>
                <c:pt idx="75836">
                  <c:v>193.6</c:v>
                </c:pt>
                <c:pt idx="75837">
                  <c:v>343.2</c:v>
                </c:pt>
                <c:pt idx="75838">
                  <c:v>246.4</c:v>
                </c:pt>
                <c:pt idx="75839">
                  <c:v>184.8</c:v>
                </c:pt>
                <c:pt idx="75840">
                  <c:v>149.6</c:v>
                </c:pt>
                <c:pt idx="75841">
                  <c:v>237.6</c:v>
                </c:pt>
                <c:pt idx="75842">
                  <c:v>220</c:v>
                </c:pt>
                <c:pt idx="75843">
                  <c:v>369.6</c:v>
                </c:pt>
                <c:pt idx="75844">
                  <c:v>413.6</c:v>
                </c:pt>
                <c:pt idx="75845">
                  <c:v>272.8</c:v>
                </c:pt>
                <c:pt idx="75846">
                  <c:v>237.6</c:v>
                </c:pt>
                <c:pt idx="75847">
                  <c:v>167.2</c:v>
                </c:pt>
                <c:pt idx="75848">
                  <c:v>140.80000000000001</c:v>
                </c:pt>
                <c:pt idx="75849">
                  <c:v>259.2</c:v>
                </c:pt>
                <c:pt idx="75850">
                  <c:v>225</c:v>
                </c:pt>
                <c:pt idx="75851">
                  <c:v>369</c:v>
                </c:pt>
                <c:pt idx="75852">
                  <c:v>162</c:v>
                </c:pt>
                <c:pt idx="75853">
                  <c:v>207</c:v>
                </c:pt>
                <c:pt idx="75854">
                  <c:v>153</c:v>
                </c:pt>
                <c:pt idx="75855">
                  <c:v>198</c:v>
                </c:pt>
                <c:pt idx="75856">
                  <c:v>135</c:v>
                </c:pt>
                <c:pt idx="75857">
                  <c:v>198</c:v>
                </c:pt>
                <c:pt idx="75858">
                  <c:v>90</c:v>
                </c:pt>
                <c:pt idx="75859">
                  <c:v>315</c:v>
                </c:pt>
                <c:pt idx="75860">
                  <c:v>144</c:v>
                </c:pt>
                <c:pt idx="75861">
                  <c:v>279</c:v>
                </c:pt>
                <c:pt idx="75862">
                  <c:v>216</c:v>
                </c:pt>
                <c:pt idx="75863">
                  <c:v>252</c:v>
                </c:pt>
                <c:pt idx="75864">
                  <c:v>252</c:v>
                </c:pt>
                <c:pt idx="75865">
                  <c:v>270</c:v>
                </c:pt>
                <c:pt idx="75866">
                  <c:v>171</c:v>
                </c:pt>
                <c:pt idx="75867">
                  <c:v>225</c:v>
                </c:pt>
                <c:pt idx="75868">
                  <c:v>270</c:v>
                </c:pt>
                <c:pt idx="75869">
                  <c:v>180</c:v>
                </c:pt>
                <c:pt idx="75870">
                  <c:v>225</c:v>
                </c:pt>
                <c:pt idx="75871">
                  <c:v>315</c:v>
                </c:pt>
                <c:pt idx="75872">
                  <c:v>216</c:v>
                </c:pt>
                <c:pt idx="75873">
                  <c:v>153</c:v>
                </c:pt>
                <c:pt idx="75874">
                  <c:v>279</c:v>
                </c:pt>
                <c:pt idx="75875">
                  <c:v>162</c:v>
                </c:pt>
                <c:pt idx="75876">
                  <c:v>414</c:v>
                </c:pt>
                <c:pt idx="75877">
                  <c:v>162</c:v>
                </c:pt>
                <c:pt idx="75878">
                  <c:v>198</c:v>
                </c:pt>
                <c:pt idx="75879">
                  <c:v>144</c:v>
                </c:pt>
                <c:pt idx="75880">
                  <c:v>171</c:v>
                </c:pt>
                <c:pt idx="75881">
                  <c:v>243</c:v>
                </c:pt>
                <c:pt idx="75882">
                  <c:v>198</c:v>
                </c:pt>
                <c:pt idx="75883">
                  <c:v>270</c:v>
                </c:pt>
                <c:pt idx="75884">
                  <c:v>171</c:v>
                </c:pt>
                <c:pt idx="75885">
                  <c:v>243</c:v>
                </c:pt>
                <c:pt idx="75886">
                  <c:v>198</c:v>
                </c:pt>
                <c:pt idx="75887">
                  <c:v>279</c:v>
                </c:pt>
                <c:pt idx="75888">
                  <c:v>270</c:v>
                </c:pt>
                <c:pt idx="75889">
                  <c:v>5711.31</c:v>
                </c:pt>
                <c:pt idx="75890">
                  <c:v>11858.25</c:v>
                </c:pt>
                <c:pt idx="75891">
                  <c:v>9011.2099999999991</c:v>
                </c:pt>
                <c:pt idx="75892">
                  <c:v>3705.03</c:v>
                </c:pt>
                <c:pt idx="75893">
                  <c:v>3994.59</c:v>
                </c:pt>
                <c:pt idx="75894">
                  <c:v>4044.63</c:v>
                </c:pt>
                <c:pt idx="75895">
                  <c:v>3500.94</c:v>
                </c:pt>
                <c:pt idx="75896">
                  <c:v>3919.99</c:v>
                </c:pt>
                <c:pt idx="75897">
                  <c:v>5394.28</c:v>
                </c:pt>
                <c:pt idx="75898">
                  <c:v>4293.91</c:v>
                </c:pt>
                <c:pt idx="75899">
                  <c:v>4070.11</c:v>
                </c:pt>
                <c:pt idx="75900">
                  <c:v>3972.64</c:v>
                </c:pt>
                <c:pt idx="75901">
                  <c:v>5425.45</c:v>
                </c:pt>
                <c:pt idx="75902">
                  <c:v>13098.23</c:v>
                </c:pt>
                <c:pt idx="75903">
                  <c:v>13262.46</c:v>
                </c:pt>
                <c:pt idx="75904">
                  <c:v>5197.28</c:v>
                </c:pt>
                <c:pt idx="75905">
                  <c:v>7811.93</c:v>
                </c:pt>
                <c:pt idx="75906">
                  <c:v>5654.3</c:v>
                </c:pt>
                <c:pt idx="75907">
                  <c:v>4642.78</c:v>
                </c:pt>
                <c:pt idx="75908">
                  <c:v>6707.9</c:v>
                </c:pt>
                <c:pt idx="75909">
                  <c:v>6763.41</c:v>
                </c:pt>
                <c:pt idx="75910">
                  <c:v>3594.36</c:v>
                </c:pt>
                <c:pt idx="75911">
                  <c:v>3367.73</c:v>
                </c:pt>
                <c:pt idx="75912">
                  <c:v>3631.03</c:v>
                </c:pt>
                <c:pt idx="75913">
                  <c:v>3482.9</c:v>
                </c:pt>
                <c:pt idx="75914">
                  <c:v>3766.26</c:v>
                </c:pt>
                <c:pt idx="75915">
                  <c:v>3561.92</c:v>
                </c:pt>
                <c:pt idx="75916">
                  <c:v>3441.22</c:v>
                </c:pt>
                <c:pt idx="75917">
                  <c:v>3614.72</c:v>
                </c:pt>
                <c:pt idx="75918">
                  <c:v>3476.23</c:v>
                </c:pt>
                <c:pt idx="75919">
                  <c:v>3466.21</c:v>
                </c:pt>
                <c:pt idx="75920">
                  <c:v>3488.77</c:v>
                </c:pt>
                <c:pt idx="75921">
                  <c:v>3899.21</c:v>
                </c:pt>
                <c:pt idx="75922">
                  <c:v>3966.92</c:v>
                </c:pt>
                <c:pt idx="75923">
                  <c:v>3538.96</c:v>
                </c:pt>
                <c:pt idx="75924">
                  <c:v>3613.53</c:v>
                </c:pt>
                <c:pt idx="75925">
                  <c:v>3944.51</c:v>
                </c:pt>
                <c:pt idx="75926">
                  <c:v>4208.8599999999997</c:v>
                </c:pt>
                <c:pt idx="75927">
                  <c:v>3847.52</c:v>
                </c:pt>
                <c:pt idx="75928">
                  <c:v>3619.12</c:v>
                </c:pt>
                <c:pt idx="75929">
                  <c:v>3591.84</c:v>
                </c:pt>
                <c:pt idx="75930">
                  <c:v>3786.82</c:v>
                </c:pt>
                <c:pt idx="75931">
                  <c:v>3309.17</c:v>
                </c:pt>
                <c:pt idx="75932">
                  <c:v>3213.41</c:v>
                </c:pt>
                <c:pt idx="75933">
                  <c:v>5886.13</c:v>
                </c:pt>
                <c:pt idx="75934">
                  <c:v>8956.9599999999991</c:v>
                </c:pt>
                <c:pt idx="75935">
                  <c:v>11439.57</c:v>
                </c:pt>
                <c:pt idx="75936">
                  <c:v>4433.3100000000004</c:v>
                </c:pt>
                <c:pt idx="75937">
                  <c:v>2740.84</c:v>
                </c:pt>
                <c:pt idx="75938">
                  <c:v>3623.79</c:v>
                </c:pt>
                <c:pt idx="75939">
                  <c:v>3607.17</c:v>
                </c:pt>
                <c:pt idx="75940">
                  <c:v>4382.76</c:v>
                </c:pt>
                <c:pt idx="75941">
                  <c:v>4807.78</c:v>
                </c:pt>
                <c:pt idx="75942">
                  <c:v>10354.58</c:v>
                </c:pt>
                <c:pt idx="75943">
                  <c:v>13004.32</c:v>
                </c:pt>
                <c:pt idx="75944">
                  <c:v>3663.27</c:v>
                </c:pt>
                <c:pt idx="75945">
                  <c:v>3618.99</c:v>
                </c:pt>
                <c:pt idx="75946">
                  <c:v>3364.06</c:v>
                </c:pt>
                <c:pt idx="75947">
                  <c:v>2606.48</c:v>
                </c:pt>
                <c:pt idx="75948">
                  <c:v>3179.57</c:v>
                </c:pt>
                <c:pt idx="75949">
                  <c:v>3615.49</c:v>
                </c:pt>
                <c:pt idx="75950">
                  <c:v>3608.07</c:v>
                </c:pt>
                <c:pt idx="75951">
                  <c:v>4614.42</c:v>
                </c:pt>
                <c:pt idx="75952">
                  <c:v>5741.06</c:v>
                </c:pt>
                <c:pt idx="75953">
                  <c:v>4838.82</c:v>
                </c:pt>
                <c:pt idx="75954">
                  <c:v>12886</c:v>
                </c:pt>
                <c:pt idx="75955">
                  <c:v>13726.51</c:v>
                </c:pt>
                <c:pt idx="75956">
                  <c:v>6080.96</c:v>
                </c:pt>
                <c:pt idx="75957">
                  <c:v>8208.48</c:v>
                </c:pt>
                <c:pt idx="75958">
                  <c:v>4789.53</c:v>
                </c:pt>
                <c:pt idx="75959">
                  <c:v>4997.53</c:v>
                </c:pt>
                <c:pt idx="75960">
                  <c:v>7718.05</c:v>
                </c:pt>
                <c:pt idx="75961">
                  <c:v>7480.46</c:v>
                </c:pt>
                <c:pt idx="75962">
                  <c:v>3721.02</c:v>
                </c:pt>
                <c:pt idx="75963">
                  <c:v>3631.34</c:v>
                </c:pt>
                <c:pt idx="75964">
                  <c:v>3433.2</c:v>
                </c:pt>
                <c:pt idx="75965">
                  <c:v>3652.28</c:v>
                </c:pt>
                <c:pt idx="75966">
                  <c:v>4164.5200000000004</c:v>
                </c:pt>
                <c:pt idx="75967">
                  <c:v>3766.49</c:v>
                </c:pt>
                <c:pt idx="75968">
                  <c:v>3733.76</c:v>
                </c:pt>
                <c:pt idx="75969">
                  <c:v>3817.03</c:v>
                </c:pt>
                <c:pt idx="75970">
                  <c:v>3611.96</c:v>
                </c:pt>
                <c:pt idx="75971">
                  <c:v>4038.97</c:v>
                </c:pt>
                <c:pt idx="75972">
                  <c:v>3902.96</c:v>
                </c:pt>
                <c:pt idx="75973">
                  <c:v>3988.06</c:v>
                </c:pt>
                <c:pt idx="75974">
                  <c:v>4402.6899999999996</c:v>
                </c:pt>
                <c:pt idx="75975">
                  <c:v>3871.58</c:v>
                </c:pt>
                <c:pt idx="75976">
                  <c:v>4592.6499999999996</c:v>
                </c:pt>
                <c:pt idx="75977">
                  <c:v>4475.51</c:v>
                </c:pt>
                <c:pt idx="75978">
                  <c:v>4841.53</c:v>
                </c:pt>
                <c:pt idx="75979">
                  <c:v>4508.21</c:v>
                </c:pt>
                <c:pt idx="75980">
                  <c:v>4058.74</c:v>
                </c:pt>
                <c:pt idx="75981">
                  <c:v>4607.62</c:v>
                </c:pt>
                <c:pt idx="75982">
                  <c:v>4449.2299999999996</c:v>
                </c:pt>
                <c:pt idx="75983">
                  <c:v>3856.91</c:v>
                </c:pt>
                <c:pt idx="75984">
                  <c:v>3862.51</c:v>
                </c:pt>
                <c:pt idx="75985">
                  <c:v>5183.55</c:v>
                </c:pt>
                <c:pt idx="75986">
                  <c:v>8476.09</c:v>
                </c:pt>
                <c:pt idx="75987">
                  <c:v>13383.6</c:v>
                </c:pt>
                <c:pt idx="75988">
                  <c:v>5050.32</c:v>
                </c:pt>
                <c:pt idx="75989">
                  <c:v>3935.13</c:v>
                </c:pt>
                <c:pt idx="75990">
                  <c:v>3326.35</c:v>
                </c:pt>
                <c:pt idx="75991">
                  <c:v>3857.14</c:v>
                </c:pt>
                <c:pt idx="75992">
                  <c:v>4474.26</c:v>
                </c:pt>
                <c:pt idx="75993">
                  <c:v>5349.67</c:v>
                </c:pt>
                <c:pt idx="75994">
                  <c:v>9429.6299999999992</c:v>
                </c:pt>
                <c:pt idx="75995">
                  <c:v>16581.89</c:v>
                </c:pt>
                <c:pt idx="75996">
                  <c:v>4296.51</c:v>
                </c:pt>
                <c:pt idx="75997">
                  <c:v>3729.06</c:v>
                </c:pt>
                <c:pt idx="75998">
                  <c:v>4150.93</c:v>
                </c:pt>
                <c:pt idx="75999">
                  <c:v>3336.94</c:v>
                </c:pt>
                <c:pt idx="76000">
                  <c:v>3976.72</c:v>
                </c:pt>
                <c:pt idx="76001">
                  <c:v>4233.46</c:v>
                </c:pt>
                <c:pt idx="76002">
                  <c:v>5676.79</c:v>
                </c:pt>
                <c:pt idx="76003">
                  <c:v>4823.3100000000004</c:v>
                </c:pt>
                <c:pt idx="76004">
                  <c:v>4631.79</c:v>
                </c:pt>
                <c:pt idx="76005">
                  <c:v>4550.0200000000004</c:v>
                </c:pt>
                <c:pt idx="76006">
                  <c:v>6825.64</c:v>
                </c:pt>
                <c:pt idx="76007">
                  <c:v>13461.26</c:v>
                </c:pt>
                <c:pt idx="76008">
                  <c:v>14132.53</c:v>
                </c:pt>
                <c:pt idx="76009">
                  <c:v>9016.69</c:v>
                </c:pt>
                <c:pt idx="76010">
                  <c:v>5530.63</c:v>
                </c:pt>
                <c:pt idx="76011">
                  <c:v>5198.66</c:v>
                </c:pt>
                <c:pt idx="76012">
                  <c:v>7853.25</c:v>
                </c:pt>
                <c:pt idx="76013">
                  <c:v>7234.34</c:v>
                </c:pt>
                <c:pt idx="76014">
                  <c:v>3972.47</c:v>
                </c:pt>
                <c:pt idx="76015">
                  <c:v>3781.22</c:v>
                </c:pt>
                <c:pt idx="76016">
                  <c:v>4075.32</c:v>
                </c:pt>
                <c:pt idx="76017">
                  <c:v>3797.77</c:v>
                </c:pt>
                <c:pt idx="76018">
                  <c:v>3994.98</c:v>
                </c:pt>
                <c:pt idx="76019">
                  <c:v>4425.72</c:v>
                </c:pt>
                <c:pt idx="76020">
                  <c:v>4489.3900000000003</c:v>
                </c:pt>
                <c:pt idx="76021">
                  <c:v>4048.94</c:v>
                </c:pt>
                <c:pt idx="76022">
                  <c:v>4232.8599999999997</c:v>
                </c:pt>
                <c:pt idx="76023">
                  <c:v>3573.74</c:v>
                </c:pt>
                <c:pt idx="76024">
                  <c:v>4027.78</c:v>
                </c:pt>
                <c:pt idx="76025">
                  <c:v>4644.8100000000004</c:v>
                </c:pt>
                <c:pt idx="76026">
                  <c:v>4695.01</c:v>
                </c:pt>
                <c:pt idx="76027">
                  <c:v>5021.29</c:v>
                </c:pt>
                <c:pt idx="76028">
                  <c:v>4765.99</c:v>
                </c:pt>
                <c:pt idx="76029">
                  <c:v>4886.1499999999996</c:v>
                </c:pt>
                <c:pt idx="76030">
                  <c:v>5781.79</c:v>
                </c:pt>
                <c:pt idx="76031">
                  <c:v>5294.25</c:v>
                </c:pt>
                <c:pt idx="76032">
                  <c:v>5304.07</c:v>
                </c:pt>
                <c:pt idx="76033">
                  <c:v>4572</c:v>
                </c:pt>
                <c:pt idx="76034">
                  <c:v>5386</c:v>
                </c:pt>
                <c:pt idx="76035">
                  <c:v>3277</c:v>
                </c:pt>
                <c:pt idx="76036">
                  <c:v>2679.04</c:v>
                </c:pt>
                <c:pt idx="76037">
                  <c:v>2311.54</c:v>
                </c:pt>
                <c:pt idx="76038">
                  <c:v>3370.7</c:v>
                </c:pt>
                <c:pt idx="76039">
                  <c:v>2147.5</c:v>
                </c:pt>
                <c:pt idx="76040">
                  <c:v>1626.5</c:v>
                </c:pt>
                <c:pt idx="76041">
                  <c:v>1252.5</c:v>
                </c:pt>
                <c:pt idx="76042">
                  <c:v>1805.42</c:v>
                </c:pt>
                <c:pt idx="76043">
                  <c:v>2536.5</c:v>
                </c:pt>
                <c:pt idx="76044">
                  <c:v>1478.02</c:v>
                </c:pt>
                <c:pt idx="76045">
                  <c:v>1660.88</c:v>
                </c:pt>
                <c:pt idx="76046">
                  <c:v>2032.44</c:v>
                </c:pt>
                <c:pt idx="76047">
                  <c:v>2015</c:v>
                </c:pt>
                <c:pt idx="76048">
                  <c:v>2070.9699999999998</c:v>
                </c:pt>
                <c:pt idx="76049">
                  <c:v>1180.8800000000001</c:v>
                </c:pt>
                <c:pt idx="76050">
                  <c:v>2079.04</c:v>
                </c:pt>
                <c:pt idx="76051">
                  <c:v>1923</c:v>
                </c:pt>
                <c:pt idx="76052">
                  <c:v>1684</c:v>
                </c:pt>
                <c:pt idx="76053">
                  <c:v>1979</c:v>
                </c:pt>
                <c:pt idx="76054">
                  <c:v>2255.04</c:v>
                </c:pt>
                <c:pt idx="76055">
                  <c:v>1992</c:v>
                </c:pt>
                <c:pt idx="76056">
                  <c:v>1617</c:v>
                </c:pt>
                <c:pt idx="76057">
                  <c:v>2028.14</c:v>
                </c:pt>
                <c:pt idx="76058">
                  <c:v>1640.28</c:v>
                </c:pt>
                <c:pt idx="76059">
                  <c:v>2867.88</c:v>
                </c:pt>
                <c:pt idx="76060">
                  <c:v>3482.16</c:v>
                </c:pt>
                <c:pt idx="76061">
                  <c:v>3157.28</c:v>
                </c:pt>
                <c:pt idx="76062">
                  <c:v>2789.26</c:v>
                </c:pt>
                <c:pt idx="76063">
                  <c:v>2578.5</c:v>
                </c:pt>
                <c:pt idx="76064">
                  <c:v>2224.86</c:v>
                </c:pt>
                <c:pt idx="76065">
                  <c:v>1896.62</c:v>
                </c:pt>
                <c:pt idx="76066">
                  <c:v>2237.36</c:v>
                </c:pt>
                <c:pt idx="76067">
                  <c:v>1815.88</c:v>
                </c:pt>
                <c:pt idx="76068">
                  <c:v>1660.92</c:v>
                </c:pt>
                <c:pt idx="76069">
                  <c:v>1478.06</c:v>
                </c:pt>
                <c:pt idx="76070">
                  <c:v>1146.08</c:v>
                </c:pt>
                <c:pt idx="76071">
                  <c:v>1522.3</c:v>
                </c:pt>
                <c:pt idx="76072">
                  <c:v>2720.2</c:v>
                </c:pt>
                <c:pt idx="76073">
                  <c:v>2170.2399999999998</c:v>
                </c:pt>
                <c:pt idx="76074">
                  <c:v>4420.26</c:v>
                </c:pt>
                <c:pt idx="76075">
                  <c:v>3023.16</c:v>
                </c:pt>
                <c:pt idx="76076">
                  <c:v>2151.6799999999998</c:v>
                </c:pt>
                <c:pt idx="76077">
                  <c:v>2965.61</c:v>
                </c:pt>
                <c:pt idx="76078">
                  <c:v>3437.32</c:v>
                </c:pt>
                <c:pt idx="76079">
                  <c:v>2430.94</c:v>
                </c:pt>
                <c:pt idx="76080">
                  <c:v>3131.56</c:v>
                </c:pt>
                <c:pt idx="76081">
                  <c:v>2563.58</c:v>
                </c:pt>
                <c:pt idx="76082">
                  <c:v>2533.38</c:v>
                </c:pt>
                <c:pt idx="76083">
                  <c:v>1646.82</c:v>
                </c:pt>
                <c:pt idx="76084">
                  <c:v>3586.7</c:v>
                </c:pt>
                <c:pt idx="76085">
                  <c:v>3758.3</c:v>
                </c:pt>
                <c:pt idx="76086">
                  <c:v>4250.04</c:v>
                </c:pt>
                <c:pt idx="76087">
                  <c:v>3348.16</c:v>
                </c:pt>
                <c:pt idx="76088">
                  <c:v>2431.86</c:v>
                </c:pt>
                <c:pt idx="76089">
                  <c:v>3118.78</c:v>
                </c:pt>
                <c:pt idx="76090">
                  <c:v>3606.3</c:v>
                </c:pt>
                <c:pt idx="76091">
                  <c:v>2012.68</c:v>
                </c:pt>
                <c:pt idx="76092">
                  <c:v>3010.04</c:v>
                </c:pt>
                <c:pt idx="76093">
                  <c:v>2247.46</c:v>
                </c:pt>
                <c:pt idx="76094">
                  <c:v>1787.56</c:v>
                </c:pt>
                <c:pt idx="76095">
                  <c:v>2041.94</c:v>
                </c:pt>
                <c:pt idx="76096">
                  <c:v>1892.74</c:v>
                </c:pt>
                <c:pt idx="76097">
                  <c:v>1636.55</c:v>
                </c:pt>
                <c:pt idx="76098">
                  <c:v>1165.26</c:v>
                </c:pt>
                <c:pt idx="76099">
                  <c:v>1333.89</c:v>
                </c:pt>
                <c:pt idx="76100">
                  <c:v>2486.08</c:v>
                </c:pt>
                <c:pt idx="76101">
                  <c:v>1964.87</c:v>
                </c:pt>
                <c:pt idx="76102">
                  <c:v>1187.2</c:v>
                </c:pt>
                <c:pt idx="76103">
                  <c:v>1421.21</c:v>
                </c:pt>
                <c:pt idx="76104">
                  <c:v>1463.55</c:v>
                </c:pt>
                <c:pt idx="76105">
                  <c:v>1905.33</c:v>
                </c:pt>
                <c:pt idx="76106">
                  <c:v>1695.07</c:v>
                </c:pt>
                <c:pt idx="76107">
                  <c:v>2449.15</c:v>
                </c:pt>
                <c:pt idx="76108">
                  <c:v>2623.52</c:v>
                </c:pt>
                <c:pt idx="76109">
                  <c:v>2702.41</c:v>
                </c:pt>
                <c:pt idx="76110">
                  <c:v>2728.47</c:v>
                </c:pt>
                <c:pt idx="76111">
                  <c:v>2238.92</c:v>
                </c:pt>
                <c:pt idx="76112">
                  <c:v>2792.97</c:v>
                </c:pt>
                <c:pt idx="76113">
                  <c:v>4539.1899999999996</c:v>
                </c:pt>
                <c:pt idx="76114">
                  <c:v>2791.03</c:v>
                </c:pt>
                <c:pt idx="76115">
                  <c:v>2581.21</c:v>
                </c:pt>
                <c:pt idx="76116">
                  <c:v>2161.8000000000002</c:v>
                </c:pt>
                <c:pt idx="76117">
                  <c:v>1370.95</c:v>
                </c:pt>
                <c:pt idx="76118">
                  <c:v>2215.17</c:v>
                </c:pt>
                <c:pt idx="76119">
                  <c:v>1673.39</c:v>
                </c:pt>
                <c:pt idx="76120">
                  <c:v>2067.23</c:v>
                </c:pt>
                <c:pt idx="76121">
                  <c:v>885.9</c:v>
                </c:pt>
                <c:pt idx="76122">
                  <c:v>1636.44</c:v>
                </c:pt>
                <c:pt idx="76123">
                  <c:v>1977.9</c:v>
                </c:pt>
                <c:pt idx="76124">
                  <c:v>1201.18</c:v>
                </c:pt>
                <c:pt idx="76125">
                  <c:v>1653.71</c:v>
                </c:pt>
                <c:pt idx="76126">
                  <c:v>4441.5600000000004</c:v>
                </c:pt>
                <c:pt idx="76127">
                  <c:v>963.14</c:v>
                </c:pt>
                <c:pt idx="76128">
                  <c:v>1600.97</c:v>
                </c:pt>
                <c:pt idx="76129">
                  <c:v>1596.12</c:v>
                </c:pt>
                <c:pt idx="76130">
                  <c:v>2624.63</c:v>
                </c:pt>
                <c:pt idx="76131">
                  <c:v>2094.2800000000002</c:v>
                </c:pt>
                <c:pt idx="76132">
                  <c:v>3264.79</c:v>
                </c:pt>
                <c:pt idx="76133">
                  <c:v>2120.96</c:v>
                </c:pt>
                <c:pt idx="76134">
                  <c:v>2477.4</c:v>
                </c:pt>
                <c:pt idx="76135">
                  <c:v>2153.56</c:v>
                </c:pt>
                <c:pt idx="76136">
                  <c:v>3515.94</c:v>
                </c:pt>
                <c:pt idx="76137">
                  <c:v>4389.99</c:v>
                </c:pt>
                <c:pt idx="76138">
                  <c:v>3676.82</c:v>
                </c:pt>
                <c:pt idx="76139">
                  <c:v>3679.2</c:v>
                </c:pt>
                <c:pt idx="76140">
                  <c:v>3758.36</c:v>
                </c:pt>
                <c:pt idx="76141">
                  <c:v>3040.72</c:v>
                </c:pt>
                <c:pt idx="76142">
                  <c:v>3435.09</c:v>
                </c:pt>
                <c:pt idx="76143">
                  <c:v>1766.82</c:v>
                </c:pt>
                <c:pt idx="76144">
                  <c:v>1363.87</c:v>
                </c:pt>
                <c:pt idx="76145">
                  <c:v>1894.79</c:v>
                </c:pt>
                <c:pt idx="76146">
                  <c:v>1180.6199999999999</c:v>
                </c:pt>
                <c:pt idx="76147">
                  <c:v>1732.85</c:v>
                </c:pt>
                <c:pt idx="76148">
                  <c:v>1770.03</c:v>
                </c:pt>
                <c:pt idx="76149">
                  <c:v>1822.88</c:v>
                </c:pt>
                <c:pt idx="76150">
                  <c:v>1573.1</c:v>
                </c:pt>
                <c:pt idx="76151">
                  <c:v>1617.35</c:v>
                </c:pt>
                <c:pt idx="76152">
                  <c:v>1536.59</c:v>
                </c:pt>
                <c:pt idx="76153">
                  <c:v>2076.12</c:v>
                </c:pt>
                <c:pt idx="76154">
                  <c:v>1706.66</c:v>
                </c:pt>
                <c:pt idx="76155">
                  <c:v>2151.87</c:v>
                </c:pt>
                <c:pt idx="76156">
                  <c:v>2363.86</c:v>
                </c:pt>
                <c:pt idx="76157">
                  <c:v>1930.76</c:v>
                </c:pt>
                <c:pt idx="76158">
                  <c:v>2040.14</c:v>
                </c:pt>
                <c:pt idx="76159">
                  <c:v>2249.8000000000002</c:v>
                </c:pt>
                <c:pt idx="76160">
                  <c:v>2814.49</c:v>
                </c:pt>
                <c:pt idx="76161">
                  <c:v>2377.96</c:v>
                </c:pt>
                <c:pt idx="76162">
                  <c:v>1712.73</c:v>
                </c:pt>
                <c:pt idx="76163">
                  <c:v>1779.15</c:v>
                </c:pt>
                <c:pt idx="76164">
                  <c:v>2323.38</c:v>
                </c:pt>
                <c:pt idx="76165">
                  <c:v>3221.57</c:v>
                </c:pt>
                <c:pt idx="76166">
                  <c:v>1970.56</c:v>
                </c:pt>
                <c:pt idx="76167">
                  <c:v>1368.34</c:v>
                </c:pt>
                <c:pt idx="76168">
                  <c:v>818.14</c:v>
                </c:pt>
                <c:pt idx="76169">
                  <c:v>1494.03</c:v>
                </c:pt>
                <c:pt idx="76170">
                  <c:v>1164.3800000000001</c:v>
                </c:pt>
                <c:pt idx="76171">
                  <c:v>2582.23</c:v>
                </c:pt>
                <c:pt idx="76172">
                  <c:v>1471.87</c:v>
                </c:pt>
                <c:pt idx="76173">
                  <c:v>1686.64</c:v>
                </c:pt>
                <c:pt idx="76174">
                  <c:v>804.21</c:v>
                </c:pt>
                <c:pt idx="76175">
                  <c:v>88650.28</c:v>
                </c:pt>
                <c:pt idx="76176">
                  <c:v>61178.02</c:v>
                </c:pt>
                <c:pt idx="76177">
                  <c:v>67781.56</c:v>
                </c:pt>
                <c:pt idx="76178">
                  <c:v>49720.45</c:v>
                </c:pt>
                <c:pt idx="76179">
                  <c:v>40374.019999999997</c:v>
                </c:pt>
                <c:pt idx="76180">
                  <c:v>41661.160000000003</c:v>
                </c:pt>
                <c:pt idx="76181">
                  <c:v>33042.47</c:v>
                </c:pt>
                <c:pt idx="76182">
                  <c:v>27704.09</c:v>
                </c:pt>
                <c:pt idx="76183">
                  <c:v>37266.51</c:v>
                </c:pt>
                <c:pt idx="76184">
                  <c:v>27284.66</c:v>
                </c:pt>
                <c:pt idx="76185">
                  <c:v>29956.58</c:v>
                </c:pt>
                <c:pt idx="76186">
                  <c:v>29229.1</c:v>
                </c:pt>
                <c:pt idx="76187">
                  <c:v>23321.61</c:v>
                </c:pt>
                <c:pt idx="76188">
                  <c:v>27730.42</c:v>
                </c:pt>
                <c:pt idx="76189">
                  <c:v>31758.32</c:v>
                </c:pt>
                <c:pt idx="76190">
                  <c:v>23394.83</c:v>
                </c:pt>
                <c:pt idx="76191">
                  <c:v>31315.439999999999</c:v>
                </c:pt>
                <c:pt idx="76192">
                  <c:v>30072.69</c:v>
                </c:pt>
                <c:pt idx="76193">
                  <c:v>35457.49</c:v>
                </c:pt>
                <c:pt idx="76194">
                  <c:v>29480.38</c:v>
                </c:pt>
                <c:pt idx="76195">
                  <c:v>23794.79</c:v>
                </c:pt>
                <c:pt idx="76196">
                  <c:v>24946.48</c:v>
                </c:pt>
                <c:pt idx="76197">
                  <c:v>26277.25</c:v>
                </c:pt>
                <c:pt idx="76198">
                  <c:v>25808.87</c:v>
                </c:pt>
                <c:pt idx="76199">
                  <c:v>24062.67</c:v>
                </c:pt>
                <c:pt idx="76200">
                  <c:v>27034.95</c:v>
                </c:pt>
                <c:pt idx="76201">
                  <c:v>31948.19</c:v>
                </c:pt>
                <c:pt idx="76202">
                  <c:v>27284.83</c:v>
                </c:pt>
                <c:pt idx="76203">
                  <c:v>30711.62</c:v>
                </c:pt>
                <c:pt idx="76204">
                  <c:v>33401.07</c:v>
                </c:pt>
                <c:pt idx="76205">
                  <c:v>35314.269999999997</c:v>
                </c:pt>
                <c:pt idx="76206">
                  <c:v>30038.12</c:v>
                </c:pt>
                <c:pt idx="76207">
                  <c:v>29345.25</c:v>
                </c:pt>
                <c:pt idx="76208">
                  <c:v>26581.03</c:v>
                </c:pt>
                <c:pt idx="76209">
                  <c:v>35476.44</c:v>
                </c:pt>
                <c:pt idx="76210">
                  <c:v>29865.22</c:v>
                </c:pt>
                <c:pt idx="76211">
                  <c:v>28112.54</c:v>
                </c:pt>
                <c:pt idx="76212">
                  <c:v>28542.85</c:v>
                </c:pt>
                <c:pt idx="76213">
                  <c:v>24961.75</c:v>
                </c:pt>
                <c:pt idx="76214">
                  <c:v>30768.48</c:v>
                </c:pt>
                <c:pt idx="76215">
                  <c:v>38394.33</c:v>
                </c:pt>
                <c:pt idx="76216">
                  <c:v>29238.58</c:v>
                </c:pt>
                <c:pt idx="76217">
                  <c:v>153431.69</c:v>
                </c:pt>
                <c:pt idx="76218">
                  <c:v>41587.69</c:v>
                </c:pt>
                <c:pt idx="76219">
                  <c:v>48196.57</c:v>
                </c:pt>
                <c:pt idx="76220">
                  <c:v>61796.2</c:v>
                </c:pt>
                <c:pt idx="76221">
                  <c:v>88415.5</c:v>
                </c:pt>
                <c:pt idx="76222">
                  <c:v>43778.65</c:v>
                </c:pt>
                <c:pt idx="76223">
                  <c:v>37166.39</c:v>
                </c:pt>
                <c:pt idx="76224">
                  <c:v>32121.759999999998</c:v>
                </c:pt>
                <c:pt idx="76225">
                  <c:v>36876.620000000003</c:v>
                </c:pt>
                <c:pt idx="76226">
                  <c:v>32599.25</c:v>
                </c:pt>
                <c:pt idx="76227">
                  <c:v>56714.05</c:v>
                </c:pt>
                <c:pt idx="76228">
                  <c:v>66470.740000000005</c:v>
                </c:pt>
                <c:pt idx="76229">
                  <c:v>70168.39</c:v>
                </c:pt>
                <c:pt idx="76230">
                  <c:v>56870.28</c:v>
                </c:pt>
                <c:pt idx="76231">
                  <c:v>50848.66</c:v>
                </c:pt>
                <c:pt idx="76232">
                  <c:v>42763.99</c:v>
                </c:pt>
                <c:pt idx="76233">
                  <c:v>36273.379999999997</c:v>
                </c:pt>
                <c:pt idx="76234">
                  <c:v>26411.11</c:v>
                </c:pt>
                <c:pt idx="76235">
                  <c:v>32247.279999999999</c:v>
                </c:pt>
                <c:pt idx="76236">
                  <c:v>33977.56</c:v>
                </c:pt>
                <c:pt idx="76237">
                  <c:v>29322.6</c:v>
                </c:pt>
                <c:pt idx="76238">
                  <c:v>31307.58</c:v>
                </c:pt>
                <c:pt idx="76239">
                  <c:v>32223.13</c:v>
                </c:pt>
                <c:pt idx="76240">
                  <c:v>39313.15</c:v>
                </c:pt>
                <c:pt idx="76241">
                  <c:v>26654.52</c:v>
                </c:pt>
                <c:pt idx="76242">
                  <c:v>25839.95</c:v>
                </c:pt>
                <c:pt idx="76243">
                  <c:v>27274.29</c:v>
                </c:pt>
                <c:pt idx="76244">
                  <c:v>26015.87</c:v>
                </c:pt>
                <c:pt idx="76245">
                  <c:v>27005.74</c:v>
                </c:pt>
                <c:pt idx="76246">
                  <c:v>31022.41</c:v>
                </c:pt>
                <c:pt idx="76247">
                  <c:v>36772.57</c:v>
                </c:pt>
                <c:pt idx="76248">
                  <c:v>27924.35</c:v>
                </c:pt>
                <c:pt idx="76249">
                  <c:v>21322.01</c:v>
                </c:pt>
                <c:pt idx="76250">
                  <c:v>30839.74</c:v>
                </c:pt>
                <c:pt idx="76251">
                  <c:v>25422.65</c:v>
                </c:pt>
                <c:pt idx="76252">
                  <c:v>24721.18</c:v>
                </c:pt>
                <c:pt idx="76253">
                  <c:v>24388.13</c:v>
                </c:pt>
                <c:pt idx="76254">
                  <c:v>23833.19</c:v>
                </c:pt>
                <c:pt idx="76255">
                  <c:v>26664.97</c:v>
                </c:pt>
                <c:pt idx="76256">
                  <c:v>29884.06</c:v>
                </c:pt>
                <c:pt idx="76257">
                  <c:v>32259.34</c:v>
                </c:pt>
                <c:pt idx="76258">
                  <c:v>28509.84</c:v>
                </c:pt>
                <c:pt idx="76259">
                  <c:v>28711.119999999999</c:v>
                </c:pt>
                <c:pt idx="76260">
                  <c:v>28315.01</c:v>
                </c:pt>
                <c:pt idx="76261">
                  <c:v>29880.65</c:v>
                </c:pt>
                <c:pt idx="76262">
                  <c:v>29729.07</c:v>
                </c:pt>
                <c:pt idx="76263">
                  <c:v>29898.52</c:v>
                </c:pt>
                <c:pt idx="76264">
                  <c:v>51969.99</c:v>
                </c:pt>
                <c:pt idx="76265">
                  <c:v>40784.78</c:v>
                </c:pt>
                <c:pt idx="76266">
                  <c:v>48723.5</c:v>
                </c:pt>
                <c:pt idx="76267">
                  <c:v>36962.870000000003</c:v>
                </c:pt>
                <c:pt idx="76268">
                  <c:v>33177.800000000003</c:v>
                </c:pt>
                <c:pt idx="76269">
                  <c:v>149329.35</c:v>
                </c:pt>
                <c:pt idx="76270">
                  <c:v>43176.93</c:v>
                </c:pt>
                <c:pt idx="76271">
                  <c:v>51788.959999999999</c:v>
                </c:pt>
                <c:pt idx="76272">
                  <c:v>47326.1</c:v>
                </c:pt>
                <c:pt idx="76273">
                  <c:v>94300.65</c:v>
                </c:pt>
                <c:pt idx="76274">
                  <c:v>41754.14</c:v>
                </c:pt>
                <c:pt idx="76275">
                  <c:v>32643.55</c:v>
                </c:pt>
                <c:pt idx="76276">
                  <c:v>31078.76</c:v>
                </c:pt>
                <c:pt idx="76277">
                  <c:v>35262.21</c:v>
                </c:pt>
                <c:pt idx="76278">
                  <c:v>29470.71</c:v>
                </c:pt>
                <c:pt idx="76279">
                  <c:v>50649.09</c:v>
                </c:pt>
                <c:pt idx="76280">
                  <c:v>60686.55</c:v>
                </c:pt>
                <c:pt idx="76281">
                  <c:v>65630.95</c:v>
                </c:pt>
                <c:pt idx="76282">
                  <c:v>56696.57</c:v>
                </c:pt>
                <c:pt idx="76283">
                  <c:v>46663.26</c:v>
                </c:pt>
                <c:pt idx="76284">
                  <c:v>44329.85</c:v>
                </c:pt>
                <c:pt idx="76285">
                  <c:v>37871.379999999997</c:v>
                </c:pt>
                <c:pt idx="76286">
                  <c:v>32464.799999999999</c:v>
                </c:pt>
                <c:pt idx="76287">
                  <c:v>26756.98</c:v>
                </c:pt>
                <c:pt idx="76288">
                  <c:v>39806.75</c:v>
                </c:pt>
                <c:pt idx="76289">
                  <c:v>24568.79</c:v>
                </c:pt>
                <c:pt idx="76290">
                  <c:v>30480.55</c:v>
                </c:pt>
                <c:pt idx="76291">
                  <c:v>32042.94</c:v>
                </c:pt>
                <c:pt idx="76292">
                  <c:v>29710.62</c:v>
                </c:pt>
                <c:pt idx="76293">
                  <c:v>25335.43</c:v>
                </c:pt>
                <c:pt idx="76294">
                  <c:v>27334.97</c:v>
                </c:pt>
                <c:pt idx="76295">
                  <c:v>26718.73</c:v>
                </c:pt>
                <c:pt idx="76296">
                  <c:v>21333.09</c:v>
                </c:pt>
                <c:pt idx="76297">
                  <c:v>27785.42</c:v>
                </c:pt>
                <c:pt idx="76298">
                  <c:v>31058.07</c:v>
                </c:pt>
                <c:pt idx="76299">
                  <c:v>27473.119999999999</c:v>
                </c:pt>
                <c:pt idx="76300">
                  <c:v>22819.75</c:v>
                </c:pt>
                <c:pt idx="76301">
                  <c:v>26552.799999999999</c:v>
                </c:pt>
                <c:pt idx="76302">
                  <c:v>27087.8</c:v>
                </c:pt>
                <c:pt idx="76303">
                  <c:v>24869.65</c:v>
                </c:pt>
                <c:pt idx="76304">
                  <c:v>25560.84</c:v>
                </c:pt>
                <c:pt idx="76305">
                  <c:v>24281.7</c:v>
                </c:pt>
                <c:pt idx="76306">
                  <c:v>25376.07</c:v>
                </c:pt>
                <c:pt idx="76307">
                  <c:v>30872.14</c:v>
                </c:pt>
                <c:pt idx="76308">
                  <c:v>31950.05</c:v>
                </c:pt>
                <c:pt idx="76309">
                  <c:v>41295.589999999997</c:v>
                </c:pt>
                <c:pt idx="76310">
                  <c:v>33917.279999999999</c:v>
                </c:pt>
                <c:pt idx="76311">
                  <c:v>26764.880000000001</c:v>
                </c:pt>
                <c:pt idx="76312">
                  <c:v>38259.68</c:v>
                </c:pt>
                <c:pt idx="76313">
                  <c:v>47341.23</c:v>
                </c:pt>
                <c:pt idx="76314">
                  <c:v>44450.55</c:v>
                </c:pt>
                <c:pt idx="76315">
                  <c:v>38215.1</c:v>
                </c:pt>
                <c:pt idx="76316">
                  <c:v>35669.07</c:v>
                </c:pt>
                <c:pt idx="76317">
                  <c:v>33898.36</c:v>
                </c:pt>
                <c:pt idx="76318">
                  <c:v>9385.42</c:v>
                </c:pt>
                <c:pt idx="76319">
                  <c:v>10439.31</c:v>
                </c:pt>
                <c:pt idx="76320">
                  <c:v>10074.969999999999</c:v>
                </c:pt>
                <c:pt idx="76321">
                  <c:v>9248.59</c:v>
                </c:pt>
                <c:pt idx="76322">
                  <c:v>10573.71</c:v>
                </c:pt>
                <c:pt idx="76323">
                  <c:v>9512.85</c:v>
                </c:pt>
                <c:pt idx="76324">
                  <c:v>8694.44</c:v>
                </c:pt>
                <c:pt idx="76325">
                  <c:v>6945.24</c:v>
                </c:pt>
                <c:pt idx="76326">
                  <c:v>7643.47</c:v>
                </c:pt>
                <c:pt idx="76327">
                  <c:v>7705.39</c:v>
                </c:pt>
                <c:pt idx="76328">
                  <c:v>8715.1299999999992</c:v>
                </c:pt>
                <c:pt idx="76329">
                  <c:v>8955.31</c:v>
                </c:pt>
                <c:pt idx="76330">
                  <c:v>8150.35</c:v>
                </c:pt>
                <c:pt idx="76331">
                  <c:v>7620.48</c:v>
                </c:pt>
                <c:pt idx="76332">
                  <c:v>8252.2199999999993</c:v>
                </c:pt>
                <c:pt idx="76333">
                  <c:v>7777.87</c:v>
                </c:pt>
                <c:pt idx="76334">
                  <c:v>7566.14</c:v>
                </c:pt>
                <c:pt idx="76335">
                  <c:v>8167.3</c:v>
                </c:pt>
                <c:pt idx="76336">
                  <c:v>7471.32</c:v>
                </c:pt>
                <c:pt idx="76337">
                  <c:v>7712.67</c:v>
                </c:pt>
                <c:pt idx="76338">
                  <c:v>7233.3</c:v>
                </c:pt>
                <c:pt idx="76339">
                  <c:v>9976.2900000000009</c:v>
                </c:pt>
                <c:pt idx="76340">
                  <c:v>8092.68</c:v>
                </c:pt>
                <c:pt idx="76341">
                  <c:v>8518.26</c:v>
                </c:pt>
                <c:pt idx="76342">
                  <c:v>8638.9699999999993</c:v>
                </c:pt>
                <c:pt idx="76343">
                  <c:v>9418.41</c:v>
                </c:pt>
                <c:pt idx="76344">
                  <c:v>9621.43</c:v>
                </c:pt>
                <c:pt idx="76345">
                  <c:v>9364.68</c:v>
                </c:pt>
                <c:pt idx="76346">
                  <c:v>10125.219999999999</c:v>
                </c:pt>
                <c:pt idx="76347">
                  <c:v>13435.54</c:v>
                </c:pt>
                <c:pt idx="76348">
                  <c:v>11608.29</c:v>
                </c:pt>
                <c:pt idx="76349">
                  <c:v>8785</c:v>
                </c:pt>
                <c:pt idx="76350">
                  <c:v>8109.16</c:v>
                </c:pt>
                <c:pt idx="76351">
                  <c:v>7520.32</c:v>
                </c:pt>
                <c:pt idx="76352">
                  <c:v>7452.56</c:v>
                </c:pt>
                <c:pt idx="76353">
                  <c:v>8376.69</c:v>
                </c:pt>
                <c:pt idx="76354">
                  <c:v>8041.05</c:v>
                </c:pt>
                <c:pt idx="76355">
                  <c:v>7982.39</c:v>
                </c:pt>
                <c:pt idx="76356">
                  <c:v>8222.61</c:v>
                </c:pt>
                <c:pt idx="76357">
                  <c:v>7801.04</c:v>
                </c:pt>
                <c:pt idx="76358">
                  <c:v>7798.81</c:v>
                </c:pt>
                <c:pt idx="76359">
                  <c:v>7627.56</c:v>
                </c:pt>
                <c:pt idx="76360">
                  <c:v>12226.86</c:v>
                </c:pt>
                <c:pt idx="76361">
                  <c:v>7842.72</c:v>
                </c:pt>
                <c:pt idx="76362">
                  <c:v>7455.46</c:v>
                </c:pt>
                <c:pt idx="76363">
                  <c:v>8165.08</c:v>
                </c:pt>
                <c:pt idx="76364">
                  <c:v>11379.69</c:v>
                </c:pt>
                <c:pt idx="76365">
                  <c:v>11272.24</c:v>
                </c:pt>
                <c:pt idx="76366">
                  <c:v>12868.53</c:v>
                </c:pt>
                <c:pt idx="76367">
                  <c:v>8755.56</c:v>
                </c:pt>
                <c:pt idx="76368">
                  <c:v>8065.24</c:v>
                </c:pt>
                <c:pt idx="76369">
                  <c:v>7151.82</c:v>
                </c:pt>
                <c:pt idx="76370">
                  <c:v>7327.87</c:v>
                </c:pt>
                <c:pt idx="76371">
                  <c:v>10278</c:v>
                </c:pt>
                <c:pt idx="76372">
                  <c:v>12164.96</c:v>
                </c:pt>
                <c:pt idx="76373">
                  <c:v>10919.87</c:v>
                </c:pt>
                <c:pt idx="76374">
                  <c:v>10195.629999999999</c:v>
                </c:pt>
                <c:pt idx="76375">
                  <c:v>10175.73</c:v>
                </c:pt>
                <c:pt idx="76376">
                  <c:v>8231.24</c:v>
                </c:pt>
                <c:pt idx="76377">
                  <c:v>9221.92</c:v>
                </c:pt>
                <c:pt idx="76378">
                  <c:v>9249.09</c:v>
                </c:pt>
                <c:pt idx="76379">
                  <c:v>9447.67</c:v>
                </c:pt>
                <c:pt idx="76380">
                  <c:v>9747.58</c:v>
                </c:pt>
                <c:pt idx="76381">
                  <c:v>8533.2800000000007</c:v>
                </c:pt>
                <c:pt idx="76382">
                  <c:v>7885.28</c:v>
                </c:pt>
                <c:pt idx="76383">
                  <c:v>9243.0300000000007</c:v>
                </c:pt>
                <c:pt idx="76384">
                  <c:v>7318.75</c:v>
                </c:pt>
                <c:pt idx="76385">
                  <c:v>6851.64</c:v>
                </c:pt>
                <c:pt idx="76386">
                  <c:v>7366.92</c:v>
                </c:pt>
                <c:pt idx="76387">
                  <c:v>9494.7199999999993</c:v>
                </c:pt>
                <c:pt idx="76388">
                  <c:v>8564.89</c:v>
                </c:pt>
                <c:pt idx="76389">
                  <c:v>7987.72</c:v>
                </c:pt>
                <c:pt idx="76390">
                  <c:v>6421.87</c:v>
                </c:pt>
                <c:pt idx="76391">
                  <c:v>7002.84</c:v>
                </c:pt>
                <c:pt idx="76392">
                  <c:v>8003.19</c:v>
                </c:pt>
                <c:pt idx="76393">
                  <c:v>6909.01</c:v>
                </c:pt>
                <c:pt idx="76394">
                  <c:v>7243.43</c:v>
                </c:pt>
                <c:pt idx="76395">
                  <c:v>9311.19</c:v>
                </c:pt>
                <c:pt idx="76396">
                  <c:v>10860.53</c:v>
                </c:pt>
                <c:pt idx="76397">
                  <c:v>10102.379999999999</c:v>
                </c:pt>
                <c:pt idx="76398">
                  <c:v>9983.1299999999992</c:v>
                </c:pt>
                <c:pt idx="76399">
                  <c:v>14123.96</c:v>
                </c:pt>
                <c:pt idx="76400">
                  <c:v>9807.74</c:v>
                </c:pt>
                <c:pt idx="76401">
                  <c:v>10711.49</c:v>
                </c:pt>
                <c:pt idx="76402">
                  <c:v>7726.1</c:v>
                </c:pt>
                <c:pt idx="76403">
                  <c:v>8979.06</c:v>
                </c:pt>
                <c:pt idx="76404">
                  <c:v>9057.3799999999992</c:v>
                </c:pt>
                <c:pt idx="76405">
                  <c:v>9691.89</c:v>
                </c:pt>
                <c:pt idx="76406">
                  <c:v>8555.1</c:v>
                </c:pt>
                <c:pt idx="76407">
                  <c:v>7649.76</c:v>
                </c:pt>
                <c:pt idx="76408">
                  <c:v>7859.91</c:v>
                </c:pt>
                <c:pt idx="76409">
                  <c:v>8085.17</c:v>
                </c:pt>
                <c:pt idx="76410">
                  <c:v>8446.26</c:v>
                </c:pt>
                <c:pt idx="76411">
                  <c:v>7221.06</c:v>
                </c:pt>
                <c:pt idx="76412">
                  <c:v>14351.29</c:v>
                </c:pt>
                <c:pt idx="76413">
                  <c:v>10548.91</c:v>
                </c:pt>
                <c:pt idx="76414">
                  <c:v>7983.87</c:v>
                </c:pt>
                <c:pt idx="76415">
                  <c:v>9672.9599999999991</c:v>
                </c:pt>
                <c:pt idx="76416">
                  <c:v>12275.29</c:v>
                </c:pt>
                <c:pt idx="76417">
                  <c:v>12188.68</c:v>
                </c:pt>
                <c:pt idx="76418">
                  <c:v>14140.22</c:v>
                </c:pt>
                <c:pt idx="76419">
                  <c:v>11614.86</c:v>
                </c:pt>
                <c:pt idx="76420">
                  <c:v>10536.47</c:v>
                </c:pt>
                <c:pt idx="76421">
                  <c:v>9535.86</c:v>
                </c:pt>
                <c:pt idx="76422">
                  <c:v>10118.85</c:v>
                </c:pt>
                <c:pt idx="76423">
                  <c:v>10478.01</c:v>
                </c:pt>
                <c:pt idx="76424">
                  <c:v>11827.54</c:v>
                </c:pt>
                <c:pt idx="76425">
                  <c:v>11286.73</c:v>
                </c:pt>
                <c:pt idx="76426">
                  <c:v>12266.68</c:v>
                </c:pt>
                <c:pt idx="76427">
                  <c:v>11279.71</c:v>
                </c:pt>
                <c:pt idx="76428">
                  <c:v>9815.15</c:v>
                </c:pt>
                <c:pt idx="76429">
                  <c:v>9414.93</c:v>
                </c:pt>
                <c:pt idx="76430">
                  <c:v>8675.81</c:v>
                </c:pt>
                <c:pt idx="76431">
                  <c:v>9160.91</c:v>
                </c:pt>
                <c:pt idx="76432">
                  <c:v>7337.89</c:v>
                </c:pt>
                <c:pt idx="76433">
                  <c:v>6848.33</c:v>
                </c:pt>
                <c:pt idx="76434">
                  <c:v>6866.61</c:v>
                </c:pt>
                <c:pt idx="76435">
                  <c:v>8895.7800000000007</c:v>
                </c:pt>
                <c:pt idx="76436">
                  <c:v>8486.5</c:v>
                </c:pt>
                <c:pt idx="76437">
                  <c:v>7462.21</c:v>
                </c:pt>
                <c:pt idx="76438">
                  <c:v>7923.16</c:v>
                </c:pt>
                <c:pt idx="76439">
                  <c:v>9631.81</c:v>
                </c:pt>
                <c:pt idx="76440">
                  <c:v>8223.66</c:v>
                </c:pt>
                <c:pt idx="76441">
                  <c:v>8191.88</c:v>
                </c:pt>
                <c:pt idx="76442">
                  <c:v>8964.0400000000009</c:v>
                </c:pt>
                <c:pt idx="76443">
                  <c:v>8547.9699999999993</c:v>
                </c:pt>
                <c:pt idx="76444">
                  <c:v>9734.9</c:v>
                </c:pt>
                <c:pt idx="76445">
                  <c:v>8202.5300000000007</c:v>
                </c:pt>
                <c:pt idx="76446">
                  <c:v>10412.39</c:v>
                </c:pt>
                <c:pt idx="76447">
                  <c:v>9999.8799999999992</c:v>
                </c:pt>
                <c:pt idx="76448">
                  <c:v>9553.67</c:v>
                </c:pt>
                <c:pt idx="76449">
                  <c:v>10111.14</c:v>
                </c:pt>
                <c:pt idx="76450">
                  <c:v>9922.4</c:v>
                </c:pt>
                <c:pt idx="76451">
                  <c:v>13055.17</c:v>
                </c:pt>
                <c:pt idx="76452">
                  <c:v>11197.56</c:v>
                </c:pt>
                <c:pt idx="76453">
                  <c:v>8577.44</c:v>
                </c:pt>
                <c:pt idx="76454">
                  <c:v>8524.92</c:v>
                </c:pt>
                <c:pt idx="76455">
                  <c:v>8094.48</c:v>
                </c:pt>
                <c:pt idx="76456">
                  <c:v>8489.43</c:v>
                </c:pt>
                <c:pt idx="76457">
                  <c:v>8416.68</c:v>
                </c:pt>
                <c:pt idx="76458">
                  <c:v>7648.28</c:v>
                </c:pt>
                <c:pt idx="76459">
                  <c:v>7333.57</c:v>
                </c:pt>
                <c:pt idx="76460">
                  <c:v>9268.34</c:v>
                </c:pt>
                <c:pt idx="76461">
                  <c:v>477</c:v>
                </c:pt>
                <c:pt idx="76462">
                  <c:v>159</c:v>
                </c:pt>
                <c:pt idx="76463">
                  <c:v>363</c:v>
                </c:pt>
                <c:pt idx="76464">
                  <c:v>12</c:v>
                </c:pt>
                <c:pt idx="76465">
                  <c:v>19.760000000000002</c:v>
                </c:pt>
                <c:pt idx="76466">
                  <c:v>9.8800000000000008</c:v>
                </c:pt>
                <c:pt idx="76467">
                  <c:v>0</c:v>
                </c:pt>
                <c:pt idx="76468">
                  <c:v>9.8800000000000008</c:v>
                </c:pt>
                <c:pt idx="76469">
                  <c:v>-9.8800000000000008</c:v>
                </c:pt>
                <c:pt idx="76470">
                  <c:v>9.8800000000000008</c:v>
                </c:pt>
                <c:pt idx="76471">
                  <c:v>9.8800000000000008</c:v>
                </c:pt>
                <c:pt idx="76472">
                  <c:v>9.8800000000000008</c:v>
                </c:pt>
                <c:pt idx="76473">
                  <c:v>1</c:v>
                </c:pt>
                <c:pt idx="76474">
                  <c:v>29645.68</c:v>
                </c:pt>
                <c:pt idx="76475">
                  <c:v>21413.11</c:v>
                </c:pt>
                <c:pt idx="76476">
                  <c:v>21261.51</c:v>
                </c:pt>
                <c:pt idx="76477">
                  <c:v>20257.62</c:v>
                </c:pt>
                <c:pt idx="76478">
                  <c:v>25494.7</c:v>
                </c:pt>
                <c:pt idx="76479">
                  <c:v>22040.75</c:v>
                </c:pt>
                <c:pt idx="76480">
                  <c:v>17504.310000000001</c:v>
                </c:pt>
                <c:pt idx="76481">
                  <c:v>17985.04</c:v>
                </c:pt>
                <c:pt idx="76482">
                  <c:v>22876.799999999999</c:v>
                </c:pt>
                <c:pt idx="76483">
                  <c:v>20044.18</c:v>
                </c:pt>
                <c:pt idx="76484">
                  <c:v>19930.43</c:v>
                </c:pt>
                <c:pt idx="76485">
                  <c:v>17337.97</c:v>
                </c:pt>
                <c:pt idx="76486">
                  <c:v>17403.060000000001</c:v>
                </c:pt>
                <c:pt idx="76487">
                  <c:v>24861.82</c:v>
                </c:pt>
                <c:pt idx="76488">
                  <c:v>17995.23</c:v>
                </c:pt>
                <c:pt idx="76489">
                  <c:v>18695.919999999998</c:v>
                </c:pt>
                <c:pt idx="76490">
                  <c:v>18641.71</c:v>
                </c:pt>
                <c:pt idx="76491">
                  <c:v>22698.33</c:v>
                </c:pt>
                <c:pt idx="76492">
                  <c:v>19761.21</c:v>
                </c:pt>
                <c:pt idx="76493">
                  <c:v>17818.150000000001</c:v>
                </c:pt>
                <c:pt idx="76494">
                  <c:v>18164.25</c:v>
                </c:pt>
                <c:pt idx="76495">
                  <c:v>24082.54</c:v>
                </c:pt>
                <c:pt idx="76496">
                  <c:v>20412.400000000001</c:v>
                </c:pt>
                <c:pt idx="76497">
                  <c:v>19805.330000000002</c:v>
                </c:pt>
                <c:pt idx="76498">
                  <c:v>18001.419999999998</c:v>
                </c:pt>
                <c:pt idx="76499">
                  <c:v>17869.669999999998</c:v>
                </c:pt>
                <c:pt idx="76500">
                  <c:v>24148.62</c:v>
                </c:pt>
                <c:pt idx="76501">
                  <c:v>19753.48</c:v>
                </c:pt>
                <c:pt idx="76502">
                  <c:v>18582.169999999998</c:v>
                </c:pt>
                <c:pt idx="76503">
                  <c:v>18849.72</c:v>
                </c:pt>
                <c:pt idx="76504">
                  <c:v>24286.07</c:v>
                </c:pt>
                <c:pt idx="76505">
                  <c:v>18997.71</c:v>
                </c:pt>
                <c:pt idx="76506">
                  <c:v>18455.54</c:v>
                </c:pt>
                <c:pt idx="76507">
                  <c:v>16692.009999999998</c:v>
                </c:pt>
                <c:pt idx="76508">
                  <c:v>18952.52</c:v>
                </c:pt>
                <c:pt idx="76509">
                  <c:v>23393.32</c:v>
                </c:pt>
                <c:pt idx="76510">
                  <c:v>17482.3</c:v>
                </c:pt>
                <c:pt idx="76511">
                  <c:v>18857.990000000002</c:v>
                </c:pt>
                <c:pt idx="76512">
                  <c:v>17365.900000000001</c:v>
                </c:pt>
                <c:pt idx="76513">
                  <c:v>24885.94</c:v>
                </c:pt>
                <c:pt idx="76514">
                  <c:v>18679.830000000002</c:v>
                </c:pt>
                <c:pt idx="76515">
                  <c:v>19052.580000000002</c:v>
                </c:pt>
                <c:pt idx="76516">
                  <c:v>20064.87</c:v>
                </c:pt>
                <c:pt idx="76517">
                  <c:v>21598.07</c:v>
                </c:pt>
                <c:pt idx="76518">
                  <c:v>19099.189999999999</c:v>
                </c:pt>
                <c:pt idx="76519">
                  <c:v>19312.34</c:v>
                </c:pt>
                <c:pt idx="76520">
                  <c:v>22495.98</c:v>
                </c:pt>
                <c:pt idx="76521">
                  <c:v>16350.06</c:v>
                </c:pt>
                <c:pt idx="76522">
                  <c:v>23368.400000000001</c:v>
                </c:pt>
                <c:pt idx="76523">
                  <c:v>18460.86</c:v>
                </c:pt>
                <c:pt idx="76524">
                  <c:v>20597.93</c:v>
                </c:pt>
                <c:pt idx="76525">
                  <c:v>17053.150000000001</c:v>
                </c:pt>
                <c:pt idx="76526">
                  <c:v>22675.63</c:v>
                </c:pt>
                <c:pt idx="76527">
                  <c:v>21871.15</c:v>
                </c:pt>
                <c:pt idx="76528">
                  <c:v>22726.080000000002</c:v>
                </c:pt>
                <c:pt idx="76529">
                  <c:v>22125.69</c:v>
                </c:pt>
                <c:pt idx="76530">
                  <c:v>27362.63</c:v>
                </c:pt>
                <c:pt idx="76531">
                  <c:v>20442.37</c:v>
                </c:pt>
                <c:pt idx="76532">
                  <c:v>19793.22</c:v>
                </c:pt>
                <c:pt idx="76533">
                  <c:v>19817.599999999999</c:v>
                </c:pt>
                <c:pt idx="76534">
                  <c:v>22109.81</c:v>
                </c:pt>
                <c:pt idx="76535">
                  <c:v>23123.27</c:v>
                </c:pt>
                <c:pt idx="76536">
                  <c:v>21370.48</c:v>
                </c:pt>
                <c:pt idx="76537">
                  <c:v>18631.86</c:v>
                </c:pt>
                <c:pt idx="76538">
                  <c:v>19356.740000000002</c:v>
                </c:pt>
                <c:pt idx="76539">
                  <c:v>25128.98</c:v>
                </c:pt>
                <c:pt idx="76540">
                  <c:v>17392.54</c:v>
                </c:pt>
                <c:pt idx="76541">
                  <c:v>18291.13</c:v>
                </c:pt>
                <c:pt idx="76542">
                  <c:v>17599.37</c:v>
                </c:pt>
                <c:pt idx="76543">
                  <c:v>25668.87</c:v>
                </c:pt>
                <c:pt idx="76544">
                  <c:v>19767.48</c:v>
                </c:pt>
                <c:pt idx="76545">
                  <c:v>19288.52</c:v>
                </c:pt>
                <c:pt idx="76546">
                  <c:v>19551.64</c:v>
                </c:pt>
                <c:pt idx="76547">
                  <c:v>23523.78</c:v>
                </c:pt>
                <c:pt idx="76548">
                  <c:v>23110.7</c:v>
                </c:pt>
                <c:pt idx="76549">
                  <c:v>18555.099999999999</c:v>
                </c:pt>
                <c:pt idx="76550">
                  <c:v>19243.72</c:v>
                </c:pt>
                <c:pt idx="76551">
                  <c:v>18158.82</c:v>
                </c:pt>
                <c:pt idx="76552">
                  <c:v>26423.7</c:v>
                </c:pt>
                <c:pt idx="76553">
                  <c:v>19269.39</c:v>
                </c:pt>
                <c:pt idx="76554">
                  <c:v>19817.669999999998</c:v>
                </c:pt>
                <c:pt idx="76555">
                  <c:v>17759.150000000001</c:v>
                </c:pt>
                <c:pt idx="76556">
                  <c:v>25079.99</c:v>
                </c:pt>
                <c:pt idx="76557">
                  <c:v>20558.45</c:v>
                </c:pt>
                <c:pt idx="76558">
                  <c:v>20675.16</c:v>
                </c:pt>
                <c:pt idx="76559">
                  <c:v>18305.150000000001</c:v>
                </c:pt>
                <c:pt idx="76560">
                  <c:v>19833.11</c:v>
                </c:pt>
                <c:pt idx="76561">
                  <c:v>26438.07</c:v>
                </c:pt>
                <c:pt idx="76562">
                  <c:v>18378.349999999999</c:v>
                </c:pt>
                <c:pt idx="76563">
                  <c:v>19621.12</c:v>
                </c:pt>
                <c:pt idx="76564">
                  <c:v>18103.07</c:v>
                </c:pt>
                <c:pt idx="76565">
                  <c:v>24114.86</c:v>
                </c:pt>
                <c:pt idx="76566">
                  <c:v>20935.46</c:v>
                </c:pt>
                <c:pt idx="76567">
                  <c:v>18007.63</c:v>
                </c:pt>
                <c:pt idx="76568">
                  <c:v>21944.98</c:v>
                </c:pt>
                <c:pt idx="76569">
                  <c:v>24596.23</c:v>
                </c:pt>
                <c:pt idx="76570">
                  <c:v>21065.46</c:v>
                </c:pt>
                <c:pt idx="76571">
                  <c:v>21225.78</c:v>
                </c:pt>
                <c:pt idx="76572">
                  <c:v>22688.45</c:v>
                </c:pt>
                <c:pt idx="76573">
                  <c:v>17403.810000000001</c:v>
                </c:pt>
                <c:pt idx="76574">
                  <c:v>24035.38</c:v>
                </c:pt>
                <c:pt idx="76575">
                  <c:v>17164.89</c:v>
                </c:pt>
                <c:pt idx="76576">
                  <c:v>19774.61</c:v>
                </c:pt>
                <c:pt idx="76577">
                  <c:v>19798.47</c:v>
                </c:pt>
                <c:pt idx="76578">
                  <c:v>29030.78</c:v>
                </c:pt>
                <c:pt idx="76579">
                  <c:v>26566.98</c:v>
                </c:pt>
                <c:pt idx="76580">
                  <c:v>22313.47</c:v>
                </c:pt>
                <c:pt idx="76581">
                  <c:v>23622.94</c:v>
                </c:pt>
                <c:pt idx="76582">
                  <c:v>28376.52</c:v>
                </c:pt>
                <c:pt idx="76583">
                  <c:v>25239.46</c:v>
                </c:pt>
                <c:pt idx="76584">
                  <c:v>20572.14</c:v>
                </c:pt>
                <c:pt idx="76585">
                  <c:v>19025.080000000002</c:v>
                </c:pt>
                <c:pt idx="76586">
                  <c:v>21520.6</c:v>
                </c:pt>
                <c:pt idx="76587">
                  <c:v>26535.29</c:v>
                </c:pt>
                <c:pt idx="76588">
                  <c:v>21311.58</c:v>
                </c:pt>
                <c:pt idx="76589">
                  <c:v>20998.41</c:v>
                </c:pt>
                <c:pt idx="76590">
                  <c:v>20278.04</c:v>
                </c:pt>
                <c:pt idx="76591">
                  <c:v>28577.46</c:v>
                </c:pt>
                <c:pt idx="76592">
                  <c:v>23320.69</c:v>
                </c:pt>
                <c:pt idx="76593">
                  <c:v>20881.830000000002</c:v>
                </c:pt>
                <c:pt idx="76594">
                  <c:v>20911.28</c:v>
                </c:pt>
                <c:pt idx="76595">
                  <c:v>25091.83</c:v>
                </c:pt>
                <c:pt idx="76596">
                  <c:v>24931.62</c:v>
                </c:pt>
                <c:pt idx="76597">
                  <c:v>21142.03</c:v>
                </c:pt>
                <c:pt idx="76598">
                  <c:v>20546.05</c:v>
                </c:pt>
                <c:pt idx="76599">
                  <c:v>20585.11</c:v>
                </c:pt>
                <c:pt idx="76600">
                  <c:v>26024.47</c:v>
                </c:pt>
                <c:pt idx="76601">
                  <c:v>20587.169999999998</c:v>
                </c:pt>
                <c:pt idx="76602">
                  <c:v>22087.29</c:v>
                </c:pt>
                <c:pt idx="76603">
                  <c:v>19412.96</c:v>
                </c:pt>
                <c:pt idx="76604">
                  <c:v>24703.58</c:v>
                </c:pt>
                <c:pt idx="76605">
                  <c:v>22238.080000000002</c:v>
                </c:pt>
                <c:pt idx="76606">
                  <c:v>19924.07</c:v>
                </c:pt>
                <c:pt idx="76607">
                  <c:v>20485.560000000001</c:v>
                </c:pt>
                <c:pt idx="76608">
                  <c:v>20891.38</c:v>
                </c:pt>
                <c:pt idx="76609">
                  <c:v>27879.7</c:v>
                </c:pt>
                <c:pt idx="76610">
                  <c:v>20448.25</c:v>
                </c:pt>
                <c:pt idx="76611">
                  <c:v>20162.8</c:v>
                </c:pt>
                <c:pt idx="76612">
                  <c:v>19937.54</c:v>
                </c:pt>
                <c:pt idx="76613">
                  <c:v>27640.98</c:v>
                </c:pt>
                <c:pt idx="76614">
                  <c:v>20616.7</c:v>
                </c:pt>
                <c:pt idx="76615">
                  <c:v>21077.37</c:v>
                </c:pt>
                <c:pt idx="76616">
                  <c:v>18832.68</c:v>
                </c:pt>
                <c:pt idx="76617">
                  <c:v>8654.6</c:v>
                </c:pt>
                <c:pt idx="76618">
                  <c:v>9185.19</c:v>
                </c:pt>
                <c:pt idx="76619">
                  <c:v>7697.1</c:v>
                </c:pt>
                <c:pt idx="76620">
                  <c:v>8426.02</c:v>
                </c:pt>
                <c:pt idx="76621">
                  <c:v>8258.44</c:v>
                </c:pt>
                <c:pt idx="76622">
                  <c:v>9216.34</c:v>
                </c:pt>
                <c:pt idx="76623">
                  <c:v>8879.6200000000008</c:v>
                </c:pt>
                <c:pt idx="76624">
                  <c:v>8378.6</c:v>
                </c:pt>
                <c:pt idx="76625">
                  <c:v>8941.2900000000009</c:v>
                </c:pt>
                <c:pt idx="76626">
                  <c:v>9330.19</c:v>
                </c:pt>
                <c:pt idx="76627">
                  <c:v>9631.75</c:v>
                </c:pt>
                <c:pt idx="76628">
                  <c:v>8645.56</c:v>
                </c:pt>
                <c:pt idx="76629">
                  <c:v>8746.08</c:v>
                </c:pt>
                <c:pt idx="76630">
                  <c:v>9927.7999999999993</c:v>
                </c:pt>
                <c:pt idx="76631">
                  <c:v>9658.7900000000009</c:v>
                </c:pt>
                <c:pt idx="76632">
                  <c:v>8836.01</c:v>
                </c:pt>
                <c:pt idx="76633">
                  <c:v>8466.02</c:v>
                </c:pt>
                <c:pt idx="76634">
                  <c:v>8765.48</c:v>
                </c:pt>
                <c:pt idx="76635">
                  <c:v>9137.91</c:v>
                </c:pt>
                <c:pt idx="76636">
                  <c:v>8906.81</c:v>
                </c:pt>
                <c:pt idx="76637">
                  <c:v>7551.22</c:v>
                </c:pt>
                <c:pt idx="76638">
                  <c:v>8213.9500000000007</c:v>
                </c:pt>
                <c:pt idx="76639">
                  <c:v>8071.82</c:v>
                </c:pt>
                <c:pt idx="76640">
                  <c:v>8663.43</c:v>
                </c:pt>
                <c:pt idx="76641">
                  <c:v>8272.67</c:v>
                </c:pt>
                <c:pt idx="76642">
                  <c:v>7414.43</c:v>
                </c:pt>
                <c:pt idx="76643">
                  <c:v>8925.5499999999993</c:v>
                </c:pt>
                <c:pt idx="76644">
                  <c:v>8157.35</c:v>
                </c:pt>
                <c:pt idx="76645">
                  <c:v>7834.41</c:v>
                </c:pt>
                <c:pt idx="76646">
                  <c:v>7832.46</c:v>
                </c:pt>
                <c:pt idx="76647">
                  <c:v>8065.04</c:v>
                </c:pt>
                <c:pt idx="76648">
                  <c:v>8096.79</c:v>
                </c:pt>
                <c:pt idx="76649">
                  <c:v>8775.16</c:v>
                </c:pt>
                <c:pt idx="76650">
                  <c:v>7871.84</c:v>
                </c:pt>
                <c:pt idx="76651">
                  <c:v>7993.71</c:v>
                </c:pt>
                <c:pt idx="76652">
                  <c:v>8248.1299999999992</c:v>
                </c:pt>
                <c:pt idx="76653">
                  <c:v>8621.5</c:v>
                </c:pt>
                <c:pt idx="76654">
                  <c:v>8745.66</c:v>
                </c:pt>
                <c:pt idx="76655">
                  <c:v>8598.9699999999993</c:v>
                </c:pt>
                <c:pt idx="76656">
                  <c:v>10255.540000000001</c:v>
                </c:pt>
                <c:pt idx="76657">
                  <c:v>10085.77</c:v>
                </c:pt>
                <c:pt idx="76658">
                  <c:v>9380.49</c:v>
                </c:pt>
                <c:pt idx="76659">
                  <c:v>9148.26</c:v>
                </c:pt>
                <c:pt idx="76660">
                  <c:v>8841.76</c:v>
                </c:pt>
                <c:pt idx="76661">
                  <c:v>10018.14</c:v>
                </c:pt>
                <c:pt idx="76662">
                  <c:v>10241.02</c:v>
                </c:pt>
                <c:pt idx="76663">
                  <c:v>11364.67</c:v>
                </c:pt>
                <c:pt idx="76664">
                  <c:v>8066.01</c:v>
                </c:pt>
                <c:pt idx="76665">
                  <c:v>9251.06</c:v>
                </c:pt>
                <c:pt idx="76666">
                  <c:v>8737.39</c:v>
                </c:pt>
                <c:pt idx="76667">
                  <c:v>8831</c:v>
                </c:pt>
                <c:pt idx="76668">
                  <c:v>8516.0499999999993</c:v>
                </c:pt>
                <c:pt idx="76669">
                  <c:v>8631.44</c:v>
                </c:pt>
                <c:pt idx="76670">
                  <c:v>9677.0499999999993</c:v>
                </c:pt>
                <c:pt idx="76671">
                  <c:v>8845.69</c:v>
                </c:pt>
                <c:pt idx="76672">
                  <c:v>8870.65</c:v>
                </c:pt>
                <c:pt idx="76673">
                  <c:v>9676.56</c:v>
                </c:pt>
                <c:pt idx="76674">
                  <c:v>8721.64</c:v>
                </c:pt>
                <c:pt idx="76675">
                  <c:v>8802.7099999999991</c:v>
                </c:pt>
                <c:pt idx="76676">
                  <c:v>8624.2800000000007</c:v>
                </c:pt>
                <c:pt idx="76677">
                  <c:v>8402.7000000000007</c:v>
                </c:pt>
                <c:pt idx="76678">
                  <c:v>9604.33</c:v>
                </c:pt>
                <c:pt idx="76679">
                  <c:v>9475.42</c:v>
                </c:pt>
                <c:pt idx="76680">
                  <c:v>9319.1</c:v>
                </c:pt>
                <c:pt idx="76681">
                  <c:v>9650.1</c:v>
                </c:pt>
                <c:pt idx="76682">
                  <c:v>9859.73</c:v>
                </c:pt>
                <c:pt idx="76683">
                  <c:v>8485.33</c:v>
                </c:pt>
                <c:pt idx="76684">
                  <c:v>8348.14</c:v>
                </c:pt>
                <c:pt idx="76685">
                  <c:v>9239.52</c:v>
                </c:pt>
                <c:pt idx="76686">
                  <c:v>9354.64</c:v>
                </c:pt>
                <c:pt idx="76687">
                  <c:v>8898.27</c:v>
                </c:pt>
                <c:pt idx="76688">
                  <c:v>9222.3700000000008</c:v>
                </c:pt>
                <c:pt idx="76689">
                  <c:v>8682.2999999999993</c:v>
                </c:pt>
                <c:pt idx="76690">
                  <c:v>9074.9</c:v>
                </c:pt>
                <c:pt idx="76691">
                  <c:v>9655.39</c:v>
                </c:pt>
                <c:pt idx="76692">
                  <c:v>9452.64</c:v>
                </c:pt>
                <c:pt idx="76693">
                  <c:v>8936.61</c:v>
                </c:pt>
                <c:pt idx="76694">
                  <c:v>8516.91</c:v>
                </c:pt>
                <c:pt idx="76695">
                  <c:v>9839.17</c:v>
                </c:pt>
                <c:pt idx="76696">
                  <c:v>8996.4500000000007</c:v>
                </c:pt>
                <c:pt idx="76697">
                  <c:v>9083.7099999999991</c:v>
                </c:pt>
                <c:pt idx="76698">
                  <c:v>9341.2000000000007</c:v>
                </c:pt>
                <c:pt idx="76699">
                  <c:v>9106.65</c:v>
                </c:pt>
                <c:pt idx="76700">
                  <c:v>8928.2800000000007</c:v>
                </c:pt>
                <c:pt idx="76701">
                  <c:v>9765.57</c:v>
                </c:pt>
                <c:pt idx="76702">
                  <c:v>8923.36</c:v>
                </c:pt>
                <c:pt idx="76703">
                  <c:v>8544.24</c:v>
                </c:pt>
                <c:pt idx="76704">
                  <c:v>10284.08</c:v>
                </c:pt>
                <c:pt idx="76705">
                  <c:v>10038.86</c:v>
                </c:pt>
                <c:pt idx="76706">
                  <c:v>9766.08</c:v>
                </c:pt>
                <c:pt idx="76707">
                  <c:v>9125.91</c:v>
                </c:pt>
                <c:pt idx="76708">
                  <c:v>8844.14</c:v>
                </c:pt>
                <c:pt idx="76709">
                  <c:v>9247.7000000000007</c:v>
                </c:pt>
                <c:pt idx="76710">
                  <c:v>10191.280000000001</c:v>
                </c:pt>
                <c:pt idx="76711">
                  <c:v>9364.9</c:v>
                </c:pt>
                <c:pt idx="76712">
                  <c:v>9774.6200000000008</c:v>
                </c:pt>
                <c:pt idx="76713">
                  <c:v>10390.36</c:v>
                </c:pt>
                <c:pt idx="76714">
                  <c:v>10606.92</c:v>
                </c:pt>
                <c:pt idx="76715">
                  <c:v>11990.43</c:v>
                </c:pt>
                <c:pt idx="76716">
                  <c:v>8578.16</c:v>
                </c:pt>
                <c:pt idx="76717">
                  <c:v>10402.41</c:v>
                </c:pt>
                <c:pt idx="76718">
                  <c:v>9461.7099999999991</c:v>
                </c:pt>
                <c:pt idx="76719">
                  <c:v>9670.01</c:v>
                </c:pt>
                <c:pt idx="76720">
                  <c:v>9642.52</c:v>
                </c:pt>
                <c:pt idx="76721">
                  <c:v>9375.1</c:v>
                </c:pt>
                <c:pt idx="76722">
                  <c:v>10889.13</c:v>
                </c:pt>
                <c:pt idx="76723">
                  <c:v>10329.48</c:v>
                </c:pt>
                <c:pt idx="76724">
                  <c:v>9479.17</c:v>
                </c:pt>
                <c:pt idx="76725">
                  <c:v>9762.02</c:v>
                </c:pt>
                <c:pt idx="76726">
                  <c:v>10301.11</c:v>
                </c:pt>
                <c:pt idx="76727">
                  <c:v>9193.7199999999993</c:v>
                </c:pt>
                <c:pt idx="76728">
                  <c:v>9279.26</c:v>
                </c:pt>
                <c:pt idx="76729">
                  <c:v>9423.4699999999993</c:v>
                </c:pt>
                <c:pt idx="76730">
                  <c:v>9887.7800000000007</c:v>
                </c:pt>
                <c:pt idx="76731">
                  <c:v>10248.01</c:v>
                </c:pt>
                <c:pt idx="76732">
                  <c:v>9371.11</c:v>
                </c:pt>
                <c:pt idx="76733">
                  <c:v>8587.43</c:v>
                </c:pt>
                <c:pt idx="76734">
                  <c:v>9420.68</c:v>
                </c:pt>
                <c:pt idx="76735">
                  <c:v>10173.86</c:v>
                </c:pt>
                <c:pt idx="76736">
                  <c:v>10171.18</c:v>
                </c:pt>
                <c:pt idx="76737">
                  <c:v>8824.49</c:v>
                </c:pt>
                <c:pt idx="76738">
                  <c:v>9053.0300000000007</c:v>
                </c:pt>
                <c:pt idx="76739">
                  <c:v>9171.9699999999993</c:v>
                </c:pt>
                <c:pt idx="76740">
                  <c:v>9697.74</c:v>
                </c:pt>
                <c:pt idx="76741">
                  <c:v>9161.9699999999993</c:v>
                </c:pt>
                <c:pt idx="76742">
                  <c:v>8591.99</c:v>
                </c:pt>
                <c:pt idx="76743">
                  <c:v>9405.93</c:v>
                </c:pt>
                <c:pt idx="76744">
                  <c:v>9713.01</c:v>
                </c:pt>
                <c:pt idx="76745">
                  <c:v>8831.5400000000009</c:v>
                </c:pt>
                <c:pt idx="76746">
                  <c:v>8811.5</c:v>
                </c:pt>
                <c:pt idx="76747">
                  <c:v>9386.33</c:v>
                </c:pt>
                <c:pt idx="76748">
                  <c:v>9243.35</c:v>
                </c:pt>
                <c:pt idx="76749">
                  <c:v>9324.02</c:v>
                </c:pt>
                <c:pt idx="76750">
                  <c:v>9069.15</c:v>
                </c:pt>
                <c:pt idx="76751">
                  <c:v>9079.8799999999992</c:v>
                </c:pt>
                <c:pt idx="76752">
                  <c:v>9716.7099999999991</c:v>
                </c:pt>
                <c:pt idx="76753">
                  <c:v>9703.51</c:v>
                </c:pt>
                <c:pt idx="76754">
                  <c:v>8547.02</c:v>
                </c:pt>
                <c:pt idx="76755">
                  <c:v>9511.1</c:v>
                </c:pt>
                <c:pt idx="76756">
                  <c:v>10379.629999999999</c:v>
                </c:pt>
                <c:pt idx="76757">
                  <c:v>10155.19</c:v>
                </c:pt>
                <c:pt idx="76758">
                  <c:v>10736.7</c:v>
                </c:pt>
                <c:pt idx="76759">
                  <c:v>9688.6</c:v>
                </c:pt>
                <c:pt idx="76760">
                  <c:v>11781.08</c:v>
                </c:pt>
                <c:pt idx="76761">
                  <c:v>12072.1</c:v>
                </c:pt>
                <c:pt idx="76762">
                  <c:v>11932.09</c:v>
                </c:pt>
                <c:pt idx="76763">
                  <c:v>11349.78</c:v>
                </c:pt>
                <c:pt idx="76764">
                  <c:v>12167.86</c:v>
                </c:pt>
                <c:pt idx="76765">
                  <c:v>12072.7</c:v>
                </c:pt>
                <c:pt idx="76766">
                  <c:v>12618.53</c:v>
                </c:pt>
                <c:pt idx="76767">
                  <c:v>11644.3</c:v>
                </c:pt>
                <c:pt idx="76768">
                  <c:v>12339.11</c:v>
                </c:pt>
                <c:pt idx="76769">
                  <c:v>13916.45</c:v>
                </c:pt>
                <c:pt idx="76770">
                  <c:v>12902.25</c:v>
                </c:pt>
                <c:pt idx="76771">
                  <c:v>12059.17</c:v>
                </c:pt>
                <c:pt idx="76772">
                  <c:v>11557.37</c:v>
                </c:pt>
                <c:pt idx="76773">
                  <c:v>13801.57</c:v>
                </c:pt>
                <c:pt idx="76774">
                  <c:v>13289.63</c:v>
                </c:pt>
                <c:pt idx="76775">
                  <c:v>12609.5</c:v>
                </c:pt>
                <c:pt idx="76776">
                  <c:v>11665.94</c:v>
                </c:pt>
                <c:pt idx="76777">
                  <c:v>13873.38</c:v>
                </c:pt>
                <c:pt idx="76778">
                  <c:v>13176.58</c:v>
                </c:pt>
                <c:pt idx="76779">
                  <c:v>13538.13</c:v>
                </c:pt>
                <c:pt idx="76780">
                  <c:v>12215.58</c:v>
                </c:pt>
                <c:pt idx="76781">
                  <c:v>13211.93</c:v>
                </c:pt>
                <c:pt idx="76782">
                  <c:v>13891.37</c:v>
                </c:pt>
                <c:pt idx="76783">
                  <c:v>13013.52</c:v>
                </c:pt>
                <c:pt idx="76784">
                  <c:v>11987.82</c:v>
                </c:pt>
                <c:pt idx="76785">
                  <c:v>12036.94</c:v>
                </c:pt>
                <c:pt idx="76786">
                  <c:v>13151.73</c:v>
                </c:pt>
                <c:pt idx="76787">
                  <c:v>13118.14</c:v>
                </c:pt>
                <c:pt idx="76788">
                  <c:v>12238.29</c:v>
                </c:pt>
                <c:pt idx="76789">
                  <c:v>11862.46</c:v>
                </c:pt>
                <c:pt idx="76790">
                  <c:v>12227.87</c:v>
                </c:pt>
                <c:pt idx="76791">
                  <c:v>12455.24</c:v>
                </c:pt>
                <c:pt idx="76792">
                  <c:v>12728.98</c:v>
                </c:pt>
                <c:pt idx="76793">
                  <c:v>11685.35</c:v>
                </c:pt>
                <c:pt idx="76794">
                  <c:v>11905.11</c:v>
                </c:pt>
                <c:pt idx="76795">
                  <c:v>12811.45</c:v>
                </c:pt>
                <c:pt idx="76796">
                  <c:v>13144.96</c:v>
                </c:pt>
                <c:pt idx="76797">
                  <c:v>12100.19</c:v>
                </c:pt>
                <c:pt idx="76798">
                  <c:v>11642.34</c:v>
                </c:pt>
                <c:pt idx="76799">
                  <c:v>13289.9</c:v>
                </c:pt>
                <c:pt idx="76800">
                  <c:v>12480.1</c:v>
                </c:pt>
                <c:pt idx="76801">
                  <c:v>12371.06</c:v>
                </c:pt>
                <c:pt idx="76802">
                  <c:v>13951.9</c:v>
                </c:pt>
                <c:pt idx="76803">
                  <c:v>11628.02</c:v>
                </c:pt>
                <c:pt idx="76804">
                  <c:v>12511.37</c:v>
                </c:pt>
                <c:pt idx="76805">
                  <c:v>12001.15</c:v>
                </c:pt>
                <c:pt idx="76806">
                  <c:v>12856.06</c:v>
                </c:pt>
                <c:pt idx="76807">
                  <c:v>9443.35</c:v>
                </c:pt>
                <c:pt idx="76808">
                  <c:v>12255.66</c:v>
                </c:pt>
                <c:pt idx="76809">
                  <c:v>12540.84</c:v>
                </c:pt>
                <c:pt idx="76810">
                  <c:v>12271.84</c:v>
                </c:pt>
                <c:pt idx="76811">
                  <c:v>11439.45</c:v>
                </c:pt>
                <c:pt idx="76812">
                  <c:v>12596.12</c:v>
                </c:pt>
                <c:pt idx="76813">
                  <c:v>11928.29</c:v>
                </c:pt>
                <c:pt idx="76814">
                  <c:v>11777.14</c:v>
                </c:pt>
                <c:pt idx="76815">
                  <c:v>11435.6</c:v>
                </c:pt>
                <c:pt idx="76816">
                  <c:v>11681.42</c:v>
                </c:pt>
                <c:pt idx="76817">
                  <c:v>11310.09</c:v>
                </c:pt>
                <c:pt idx="76818">
                  <c:v>12137.46</c:v>
                </c:pt>
                <c:pt idx="76819">
                  <c:v>11383.94</c:v>
                </c:pt>
                <c:pt idx="76820">
                  <c:v>11679.13</c:v>
                </c:pt>
                <c:pt idx="76821">
                  <c:v>12725.01</c:v>
                </c:pt>
                <c:pt idx="76822">
                  <c:v>13169.15</c:v>
                </c:pt>
                <c:pt idx="76823">
                  <c:v>12325.12</c:v>
                </c:pt>
                <c:pt idx="76824">
                  <c:v>12807.01</c:v>
                </c:pt>
                <c:pt idx="76825">
                  <c:v>12938.87</c:v>
                </c:pt>
                <c:pt idx="76826">
                  <c:v>12894.09</c:v>
                </c:pt>
                <c:pt idx="76827">
                  <c:v>12315.58</c:v>
                </c:pt>
                <c:pt idx="76828">
                  <c:v>12135.02</c:v>
                </c:pt>
                <c:pt idx="76829">
                  <c:v>13422.27</c:v>
                </c:pt>
                <c:pt idx="76830">
                  <c:v>12831.01</c:v>
                </c:pt>
                <c:pt idx="76831">
                  <c:v>13283.12</c:v>
                </c:pt>
                <c:pt idx="76832">
                  <c:v>11800.14</c:v>
                </c:pt>
                <c:pt idx="76833">
                  <c:v>12815.61</c:v>
                </c:pt>
                <c:pt idx="76834">
                  <c:v>13107.98</c:v>
                </c:pt>
                <c:pt idx="76835">
                  <c:v>12880.46</c:v>
                </c:pt>
                <c:pt idx="76836">
                  <c:v>12438.29</c:v>
                </c:pt>
                <c:pt idx="76837">
                  <c:v>11494.16</c:v>
                </c:pt>
                <c:pt idx="76838">
                  <c:v>13066.39</c:v>
                </c:pt>
                <c:pt idx="76839">
                  <c:v>12940.62</c:v>
                </c:pt>
                <c:pt idx="76840">
                  <c:v>13526</c:v>
                </c:pt>
                <c:pt idx="76841">
                  <c:v>12742.06</c:v>
                </c:pt>
                <c:pt idx="76842">
                  <c:v>13087.32</c:v>
                </c:pt>
                <c:pt idx="76843">
                  <c:v>13142.13</c:v>
                </c:pt>
                <c:pt idx="76844">
                  <c:v>13172.08</c:v>
                </c:pt>
                <c:pt idx="76845">
                  <c:v>12567.95</c:v>
                </c:pt>
                <c:pt idx="76846">
                  <c:v>11984.76</c:v>
                </c:pt>
                <c:pt idx="76847">
                  <c:v>13659.09</c:v>
                </c:pt>
                <c:pt idx="76848">
                  <c:v>12794.7</c:v>
                </c:pt>
                <c:pt idx="76849">
                  <c:v>12949.84</c:v>
                </c:pt>
                <c:pt idx="76850">
                  <c:v>11644.85</c:v>
                </c:pt>
                <c:pt idx="76851">
                  <c:v>11915.38</c:v>
                </c:pt>
                <c:pt idx="76852">
                  <c:v>13183.97</c:v>
                </c:pt>
                <c:pt idx="76853">
                  <c:v>12953.73</c:v>
                </c:pt>
                <c:pt idx="76854">
                  <c:v>13319.63</c:v>
                </c:pt>
                <c:pt idx="76855">
                  <c:v>12590.12</c:v>
                </c:pt>
                <c:pt idx="76856">
                  <c:v>12379.75</c:v>
                </c:pt>
                <c:pt idx="76857">
                  <c:v>12810.68</c:v>
                </c:pt>
                <c:pt idx="76858">
                  <c:v>13436.09</c:v>
                </c:pt>
                <c:pt idx="76859">
                  <c:v>10265.59</c:v>
                </c:pt>
                <c:pt idx="76860">
                  <c:v>13301.67</c:v>
                </c:pt>
                <c:pt idx="76861">
                  <c:v>13283.85</c:v>
                </c:pt>
                <c:pt idx="76862">
                  <c:v>13075.96</c:v>
                </c:pt>
                <c:pt idx="76863">
                  <c:v>11809.97</c:v>
                </c:pt>
                <c:pt idx="76864">
                  <c:v>12768.2</c:v>
                </c:pt>
                <c:pt idx="76865">
                  <c:v>12877.96</c:v>
                </c:pt>
                <c:pt idx="76866">
                  <c:v>12493.19</c:v>
                </c:pt>
                <c:pt idx="76867">
                  <c:v>12652.65</c:v>
                </c:pt>
                <c:pt idx="76868">
                  <c:v>12593.66</c:v>
                </c:pt>
                <c:pt idx="76869">
                  <c:v>12722.23</c:v>
                </c:pt>
                <c:pt idx="76870">
                  <c:v>12638.05</c:v>
                </c:pt>
                <c:pt idx="76871">
                  <c:v>12762.68</c:v>
                </c:pt>
                <c:pt idx="76872">
                  <c:v>12273.14</c:v>
                </c:pt>
                <c:pt idx="76873">
                  <c:v>14043.48</c:v>
                </c:pt>
                <c:pt idx="76874">
                  <c:v>14447.05</c:v>
                </c:pt>
                <c:pt idx="76875">
                  <c:v>13260.77</c:v>
                </c:pt>
                <c:pt idx="76876">
                  <c:v>13047.71</c:v>
                </c:pt>
                <c:pt idx="76877">
                  <c:v>13085.17</c:v>
                </c:pt>
                <c:pt idx="76878">
                  <c:v>13647.75</c:v>
                </c:pt>
                <c:pt idx="76879">
                  <c:v>13350.57</c:v>
                </c:pt>
                <c:pt idx="76880">
                  <c:v>12366.68</c:v>
                </c:pt>
                <c:pt idx="76881">
                  <c:v>13382.48</c:v>
                </c:pt>
                <c:pt idx="76882">
                  <c:v>13001.76</c:v>
                </c:pt>
                <c:pt idx="76883">
                  <c:v>13380.64</c:v>
                </c:pt>
                <c:pt idx="76884">
                  <c:v>12000.09</c:v>
                </c:pt>
                <c:pt idx="76885">
                  <c:v>12247.48</c:v>
                </c:pt>
                <c:pt idx="76886">
                  <c:v>13088.01</c:v>
                </c:pt>
                <c:pt idx="76887">
                  <c:v>12599.94</c:v>
                </c:pt>
                <c:pt idx="76888">
                  <c:v>12145.72</c:v>
                </c:pt>
                <c:pt idx="76889">
                  <c:v>11486.97</c:v>
                </c:pt>
                <c:pt idx="76890">
                  <c:v>12964.56</c:v>
                </c:pt>
                <c:pt idx="76891">
                  <c:v>13123.7</c:v>
                </c:pt>
                <c:pt idx="76892">
                  <c:v>12301.64</c:v>
                </c:pt>
                <c:pt idx="76893">
                  <c:v>12131.62</c:v>
                </c:pt>
                <c:pt idx="76894">
                  <c:v>13347.71</c:v>
                </c:pt>
                <c:pt idx="76895">
                  <c:v>13734.32</c:v>
                </c:pt>
                <c:pt idx="76896">
                  <c:v>13208.73</c:v>
                </c:pt>
                <c:pt idx="76897">
                  <c:v>12150.05</c:v>
                </c:pt>
                <c:pt idx="76898">
                  <c:v>12043.8</c:v>
                </c:pt>
                <c:pt idx="76899">
                  <c:v>13451.77</c:v>
                </c:pt>
                <c:pt idx="76900">
                  <c:v>13074.31</c:v>
                </c:pt>
                <c:pt idx="76901">
                  <c:v>12933.94</c:v>
                </c:pt>
                <c:pt idx="76902">
                  <c:v>11987.36</c:v>
                </c:pt>
                <c:pt idx="76903">
                  <c:v>16228.37</c:v>
                </c:pt>
                <c:pt idx="76904">
                  <c:v>16260.97</c:v>
                </c:pt>
                <c:pt idx="76905">
                  <c:v>15056.24</c:v>
                </c:pt>
                <c:pt idx="76906">
                  <c:v>13513.38</c:v>
                </c:pt>
                <c:pt idx="76907">
                  <c:v>14717.19</c:v>
                </c:pt>
                <c:pt idx="76908">
                  <c:v>13063.73</c:v>
                </c:pt>
                <c:pt idx="76909">
                  <c:v>13617.1</c:v>
                </c:pt>
                <c:pt idx="76910">
                  <c:v>11750.43</c:v>
                </c:pt>
                <c:pt idx="76911">
                  <c:v>13802.22</c:v>
                </c:pt>
                <c:pt idx="76912">
                  <c:v>13976.59</c:v>
                </c:pt>
                <c:pt idx="76913">
                  <c:v>14543.05</c:v>
                </c:pt>
                <c:pt idx="76914">
                  <c:v>12386.19</c:v>
                </c:pt>
                <c:pt idx="76915">
                  <c:v>12182.05</c:v>
                </c:pt>
                <c:pt idx="76916">
                  <c:v>14541.41</c:v>
                </c:pt>
                <c:pt idx="76917">
                  <c:v>13828.59</c:v>
                </c:pt>
                <c:pt idx="76918">
                  <c:v>12372.7</c:v>
                </c:pt>
                <c:pt idx="76919">
                  <c:v>13569.99</c:v>
                </c:pt>
                <c:pt idx="76920">
                  <c:v>14092.14</c:v>
                </c:pt>
                <c:pt idx="76921">
                  <c:v>12640.05</c:v>
                </c:pt>
                <c:pt idx="76922">
                  <c:v>12485.24</c:v>
                </c:pt>
                <c:pt idx="76923">
                  <c:v>12632.8</c:v>
                </c:pt>
                <c:pt idx="76924">
                  <c:v>12448.17</c:v>
                </c:pt>
                <c:pt idx="76925">
                  <c:v>13493.74</c:v>
                </c:pt>
                <c:pt idx="76926">
                  <c:v>12918.01</c:v>
                </c:pt>
                <c:pt idx="76927">
                  <c:v>11506.04</c:v>
                </c:pt>
                <c:pt idx="76928">
                  <c:v>12399.41</c:v>
                </c:pt>
                <c:pt idx="76929">
                  <c:v>13043.85</c:v>
                </c:pt>
                <c:pt idx="76930">
                  <c:v>12509.69</c:v>
                </c:pt>
                <c:pt idx="76931">
                  <c:v>13589.31</c:v>
                </c:pt>
                <c:pt idx="76932">
                  <c:v>13947.47</c:v>
                </c:pt>
                <c:pt idx="76933">
                  <c:v>14002.89</c:v>
                </c:pt>
                <c:pt idx="76934">
                  <c:v>12041.14</c:v>
                </c:pt>
                <c:pt idx="76935">
                  <c:v>12658.02</c:v>
                </c:pt>
                <c:pt idx="76936">
                  <c:v>14502.05</c:v>
                </c:pt>
                <c:pt idx="76937">
                  <c:v>13712.57</c:v>
                </c:pt>
                <c:pt idx="76938">
                  <c:v>12985.89</c:v>
                </c:pt>
                <c:pt idx="76939">
                  <c:v>13941.34</c:v>
                </c:pt>
                <c:pt idx="76940">
                  <c:v>14063.17</c:v>
                </c:pt>
                <c:pt idx="76941">
                  <c:v>14363.43</c:v>
                </c:pt>
                <c:pt idx="76942">
                  <c:v>14177.94</c:v>
                </c:pt>
                <c:pt idx="76943">
                  <c:v>16209.76</c:v>
                </c:pt>
                <c:pt idx="76944">
                  <c:v>15013.94</c:v>
                </c:pt>
                <c:pt idx="76945">
                  <c:v>18776.740000000002</c:v>
                </c:pt>
                <c:pt idx="76946">
                  <c:v>16526.73</c:v>
                </c:pt>
                <c:pt idx="76947">
                  <c:v>21528.46</c:v>
                </c:pt>
                <c:pt idx="76948">
                  <c:v>29334.19</c:v>
                </c:pt>
                <c:pt idx="76949">
                  <c:v>52047.77</c:v>
                </c:pt>
                <c:pt idx="76950">
                  <c:v>15632.82</c:v>
                </c:pt>
                <c:pt idx="76951">
                  <c:v>12809.55</c:v>
                </c:pt>
                <c:pt idx="76952">
                  <c:v>13793.76</c:v>
                </c:pt>
                <c:pt idx="76953">
                  <c:v>13015.6</c:v>
                </c:pt>
                <c:pt idx="76954">
                  <c:v>13543.24</c:v>
                </c:pt>
                <c:pt idx="76955">
                  <c:v>15072.97</c:v>
                </c:pt>
                <c:pt idx="76956">
                  <c:v>17863.849999999999</c:v>
                </c:pt>
                <c:pt idx="76957">
                  <c:v>18445.16</c:v>
                </c:pt>
                <c:pt idx="76958">
                  <c:v>15613.22</c:v>
                </c:pt>
                <c:pt idx="76959">
                  <c:v>17328.650000000001</c:v>
                </c:pt>
                <c:pt idx="76960">
                  <c:v>15696.78</c:v>
                </c:pt>
                <c:pt idx="76961">
                  <c:v>15777.75</c:v>
                </c:pt>
                <c:pt idx="76962">
                  <c:v>14618.97</c:v>
                </c:pt>
                <c:pt idx="76963">
                  <c:v>14479.69</c:v>
                </c:pt>
                <c:pt idx="76964">
                  <c:v>14915.49</c:v>
                </c:pt>
                <c:pt idx="76965">
                  <c:v>14035.48</c:v>
                </c:pt>
                <c:pt idx="76966">
                  <c:v>14169.79</c:v>
                </c:pt>
                <c:pt idx="76967">
                  <c:v>13532.57</c:v>
                </c:pt>
                <c:pt idx="76968">
                  <c:v>15840.45</c:v>
                </c:pt>
                <c:pt idx="76969">
                  <c:v>14848.54</c:v>
                </c:pt>
                <c:pt idx="76970">
                  <c:v>12770.01</c:v>
                </c:pt>
                <c:pt idx="76971">
                  <c:v>14611.38</c:v>
                </c:pt>
                <c:pt idx="76972">
                  <c:v>13072.31</c:v>
                </c:pt>
                <c:pt idx="76973">
                  <c:v>13538.41</c:v>
                </c:pt>
                <c:pt idx="76974">
                  <c:v>13424.43</c:v>
                </c:pt>
                <c:pt idx="76975">
                  <c:v>13606.7</c:v>
                </c:pt>
                <c:pt idx="76976">
                  <c:v>12980.06</c:v>
                </c:pt>
                <c:pt idx="76977">
                  <c:v>13177.56</c:v>
                </c:pt>
                <c:pt idx="76978">
                  <c:v>14295.5</c:v>
                </c:pt>
                <c:pt idx="76979">
                  <c:v>13453.71</c:v>
                </c:pt>
                <c:pt idx="76980">
                  <c:v>12532.81</c:v>
                </c:pt>
                <c:pt idx="76981">
                  <c:v>12487.7</c:v>
                </c:pt>
                <c:pt idx="76982">
                  <c:v>13308.5</c:v>
                </c:pt>
                <c:pt idx="76983">
                  <c:v>14261.86</c:v>
                </c:pt>
                <c:pt idx="76984">
                  <c:v>13252.34</c:v>
                </c:pt>
                <c:pt idx="76985">
                  <c:v>13583.84</c:v>
                </c:pt>
                <c:pt idx="76986">
                  <c:v>13216.19</c:v>
                </c:pt>
                <c:pt idx="76987">
                  <c:v>13018.1</c:v>
                </c:pt>
                <c:pt idx="76988">
                  <c:v>12657.65</c:v>
                </c:pt>
                <c:pt idx="76989">
                  <c:v>11838.13</c:v>
                </c:pt>
                <c:pt idx="76990">
                  <c:v>14157.81</c:v>
                </c:pt>
                <c:pt idx="76991">
                  <c:v>12906.84</c:v>
                </c:pt>
                <c:pt idx="76992">
                  <c:v>13769.26</c:v>
                </c:pt>
                <c:pt idx="76993">
                  <c:v>12770.6</c:v>
                </c:pt>
                <c:pt idx="76994">
                  <c:v>13384.32</c:v>
                </c:pt>
                <c:pt idx="76995">
                  <c:v>14142.84</c:v>
                </c:pt>
                <c:pt idx="76996">
                  <c:v>15373.56</c:v>
                </c:pt>
                <c:pt idx="76997">
                  <c:v>15993.89</c:v>
                </c:pt>
                <c:pt idx="76998">
                  <c:v>15823.19</c:v>
                </c:pt>
                <c:pt idx="76999">
                  <c:v>19208.3</c:v>
                </c:pt>
                <c:pt idx="77000">
                  <c:v>29024.47</c:v>
                </c:pt>
                <c:pt idx="77001">
                  <c:v>49338.400000000001</c:v>
                </c:pt>
                <c:pt idx="77002">
                  <c:v>22746.26</c:v>
                </c:pt>
                <c:pt idx="77003">
                  <c:v>13353.19</c:v>
                </c:pt>
                <c:pt idx="77004">
                  <c:v>11869.07</c:v>
                </c:pt>
                <c:pt idx="77005">
                  <c:v>10996.78</c:v>
                </c:pt>
                <c:pt idx="77006">
                  <c:v>11504.81</c:v>
                </c:pt>
                <c:pt idx="77007">
                  <c:v>12820.55</c:v>
                </c:pt>
                <c:pt idx="77008">
                  <c:v>16062.07</c:v>
                </c:pt>
                <c:pt idx="77009">
                  <c:v>16218.8</c:v>
                </c:pt>
                <c:pt idx="77010">
                  <c:v>13471.5</c:v>
                </c:pt>
                <c:pt idx="77011">
                  <c:v>13362.24</c:v>
                </c:pt>
                <c:pt idx="77012">
                  <c:v>15225.8</c:v>
                </c:pt>
                <c:pt idx="77013">
                  <c:v>14146.93</c:v>
                </c:pt>
                <c:pt idx="77014">
                  <c:v>13114.87</c:v>
                </c:pt>
                <c:pt idx="77015">
                  <c:v>13604.53</c:v>
                </c:pt>
                <c:pt idx="77016">
                  <c:v>14449.22</c:v>
                </c:pt>
                <c:pt idx="77017">
                  <c:v>13359.63</c:v>
                </c:pt>
                <c:pt idx="77018">
                  <c:v>12923.87</c:v>
                </c:pt>
                <c:pt idx="77019">
                  <c:v>12816.04</c:v>
                </c:pt>
                <c:pt idx="77020">
                  <c:v>13572.6</c:v>
                </c:pt>
                <c:pt idx="77021">
                  <c:v>13945.36</c:v>
                </c:pt>
                <c:pt idx="77022">
                  <c:v>13983.33</c:v>
                </c:pt>
                <c:pt idx="77023">
                  <c:v>14905.73</c:v>
                </c:pt>
                <c:pt idx="77024">
                  <c:v>13358.53</c:v>
                </c:pt>
                <c:pt idx="77025">
                  <c:v>13746.7</c:v>
                </c:pt>
                <c:pt idx="77026">
                  <c:v>14068.9</c:v>
                </c:pt>
                <c:pt idx="77027">
                  <c:v>14278.84</c:v>
                </c:pt>
                <c:pt idx="77028">
                  <c:v>13751.84</c:v>
                </c:pt>
                <c:pt idx="77029">
                  <c:v>13021.58</c:v>
                </c:pt>
                <c:pt idx="77030">
                  <c:v>13858.34</c:v>
                </c:pt>
                <c:pt idx="77031">
                  <c:v>15074.39</c:v>
                </c:pt>
                <c:pt idx="77032">
                  <c:v>14335.58</c:v>
                </c:pt>
                <c:pt idx="77033">
                  <c:v>13499.29</c:v>
                </c:pt>
                <c:pt idx="77034">
                  <c:v>15124</c:v>
                </c:pt>
                <c:pt idx="77035">
                  <c:v>15360.49</c:v>
                </c:pt>
                <c:pt idx="77036">
                  <c:v>15276.23</c:v>
                </c:pt>
                <c:pt idx="77037">
                  <c:v>14129.01</c:v>
                </c:pt>
                <c:pt idx="77038">
                  <c:v>14605.09</c:v>
                </c:pt>
                <c:pt idx="77039">
                  <c:v>13444.44</c:v>
                </c:pt>
                <c:pt idx="77040">
                  <c:v>12893.46</c:v>
                </c:pt>
                <c:pt idx="77041">
                  <c:v>12907.56</c:v>
                </c:pt>
                <c:pt idx="77042">
                  <c:v>16290.43</c:v>
                </c:pt>
                <c:pt idx="77043">
                  <c:v>13936.83</c:v>
                </c:pt>
                <c:pt idx="77044">
                  <c:v>13734.55</c:v>
                </c:pt>
                <c:pt idx="77045">
                  <c:v>13955.52</c:v>
                </c:pt>
                <c:pt idx="77046">
                  <c:v>2015.98</c:v>
                </c:pt>
                <c:pt idx="77047">
                  <c:v>3462.05</c:v>
                </c:pt>
                <c:pt idx="77048">
                  <c:v>3108.6</c:v>
                </c:pt>
                <c:pt idx="77049">
                  <c:v>3108.13</c:v>
                </c:pt>
                <c:pt idx="77050">
                  <c:v>3441.39</c:v>
                </c:pt>
                <c:pt idx="77051">
                  <c:v>3397.54</c:v>
                </c:pt>
                <c:pt idx="77052">
                  <c:v>3519.87</c:v>
                </c:pt>
                <c:pt idx="77053">
                  <c:v>2637.18</c:v>
                </c:pt>
                <c:pt idx="77054">
                  <c:v>3535.94</c:v>
                </c:pt>
                <c:pt idx="77055">
                  <c:v>2994.05</c:v>
                </c:pt>
                <c:pt idx="77056">
                  <c:v>2807.53</c:v>
                </c:pt>
                <c:pt idx="77057">
                  <c:v>2030.6</c:v>
                </c:pt>
                <c:pt idx="77058">
                  <c:v>1794.43</c:v>
                </c:pt>
                <c:pt idx="77059">
                  <c:v>2737.34</c:v>
                </c:pt>
                <c:pt idx="77060">
                  <c:v>2682.54</c:v>
                </c:pt>
                <c:pt idx="77061">
                  <c:v>2440.21</c:v>
                </c:pt>
                <c:pt idx="77062">
                  <c:v>1989.7</c:v>
                </c:pt>
                <c:pt idx="77063">
                  <c:v>2579.73</c:v>
                </c:pt>
                <c:pt idx="77064">
                  <c:v>2564.73</c:v>
                </c:pt>
                <c:pt idx="77065">
                  <c:v>2948.46</c:v>
                </c:pt>
                <c:pt idx="77066">
                  <c:v>2129.7800000000002</c:v>
                </c:pt>
                <c:pt idx="77067">
                  <c:v>2235.4899999999998</c:v>
                </c:pt>
                <c:pt idx="77068">
                  <c:v>2551.94</c:v>
                </c:pt>
                <c:pt idx="77069">
                  <c:v>2977.79</c:v>
                </c:pt>
                <c:pt idx="77070">
                  <c:v>2120.48</c:v>
                </c:pt>
                <c:pt idx="77071">
                  <c:v>2472.34</c:v>
                </c:pt>
                <c:pt idx="77072">
                  <c:v>2720.07</c:v>
                </c:pt>
                <c:pt idx="77073">
                  <c:v>3134.44</c:v>
                </c:pt>
                <c:pt idx="77074">
                  <c:v>2626.18</c:v>
                </c:pt>
                <c:pt idx="77075">
                  <c:v>1946.47</c:v>
                </c:pt>
                <c:pt idx="77076">
                  <c:v>2480.7199999999998</c:v>
                </c:pt>
                <c:pt idx="77077">
                  <c:v>2878.14</c:v>
                </c:pt>
                <c:pt idx="77078">
                  <c:v>2778.99</c:v>
                </c:pt>
                <c:pt idx="77079">
                  <c:v>1692.2</c:v>
                </c:pt>
                <c:pt idx="77080">
                  <c:v>1784.45</c:v>
                </c:pt>
                <c:pt idx="77081">
                  <c:v>2528.1999999999998</c:v>
                </c:pt>
                <c:pt idx="77082">
                  <c:v>2471.56</c:v>
                </c:pt>
                <c:pt idx="77083">
                  <c:v>1656.78</c:v>
                </c:pt>
                <c:pt idx="77084">
                  <c:v>1393.49</c:v>
                </c:pt>
                <c:pt idx="77085">
                  <c:v>1710.55</c:v>
                </c:pt>
                <c:pt idx="77086">
                  <c:v>2175.12</c:v>
                </c:pt>
                <c:pt idx="77087">
                  <c:v>1638.19</c:v>
                </c:pt>
                <c:pt idx="77088">
                  <c:v>1207.9000000000001</c:v>
                </c:pt>
                <c:pt idx="77089">
                  <c:v>1667.97</c:v>
                </c:pt>
                <c:pt idx="77090">
                  <c:v>2068.63</c:v>
                </c:pt>
                <c:pt idx="77091">
                  <c:v>2606.9899999999998</c:v>
                </c:pt>
                <c:pt idx="77092">
                  <c:v>2730.1</c:v>
                </c:pt>
                <c:pt idx="77093">
                  <c:v>1794.15</c:v>
                </c:pt>
                <c:pt idx="77094">
                  <c:v>3473.52</c:v>
                </c:pt>
                <c:pt idx="77095">
                  <c:v>3380.7</c:v>
                </c:pt>
                <c:pt idx="77096">
                  <c:v>3056.75</c:v>
                </c:pt>
                <c:pt idx="77097">
                  <c:v>2316.33</c:v>
                </c:pt>
                <c:pt idx="77098">
                  <c:v>3095.83</c:v>
                </c:pt>
                <c:pt idx="77099">
                  <c:v>3761.28</c:v>
                </c:pt>
                <c:pt idx="77100">
                  <c:v>3077.39</c:v>
                </c:pt>
                <c:pt idx="77101">
                  <c:v>2557.0500000000002</c:v>
                </c:pt>
                <c:pt idx="77102">
                  <c:v>2830.1</c:v>
                </c:pt>
                <c:pt idx="77103">
                  <c:v>4136.37</c:v>
                </c:pt>
                <c:pt idx="77104">
                  <c:v>3099.9</c:v>
                </c:pt>
                <c:pt idx="77105">
                  <c:v>2486.1</c:v>
                </c:pt>
                <c:pt idx="77106">
                  <c:v>2750.77</c:v>
                </c:pt>
                <c:pt idx="77107">
                  <c:v>3209.85</c:v>
                </c:pt>
                <c:pt idx="77108">
                  <c:v>3202.96</c:v>
                </c:pt>
                <c:pt idx="77109">
                  <c:v>3213.78</c:v>
                </c:pt>
                <c:pt idx="77110">
                  <c:v>1891.66</c:v>
                </c:pt>
                <c:pt idx="77111">
                  <c:v>1975.3</c:v>
                </c:pt>
                <c:pt idx="77112">
                  <c:v>3147.19</c:v>
                </c:pt>
                <c:pt idx="77113">
                  <c:v>2600.4</c:v>
                </c:pt>
                <c:pt idx="77114">
                  <c:v>1899.62</c:v>
                </c:pt>
                <c:pt idx="77115">
                  <c:v>2039.33</c:v>
                </c:pt>
                <c:pt idx="77116">
                  <c:v>2253.48</c:v>
                </c:pt>
                <c:pt idx="77117">
                  <c:v>2525.8200000000002</c:v>
                </c:pt>
                <c:pt idx="77118">
                  <c:v>2188.02</c:v>
                </c:pt>
                <c:pt idx="77119">
                  <c:v>2233.5100000000002</c:v>
                </c:pt>
                <c:pt idx="77120">
                  <c:v>2244.4299999999998</c:v>
                </c:pt>
                <c:pt idx="77121">
                  <c:v>2220.2399999999998</c:v>
                </c:pt>
                <c:pt idx="77122">
                  <c:v>2346.64</c:v>
                </c:pt>
                <c:pt idx="77123">
                  <c:v>1694.18</c:v>
                </c:pt>
                <c:pt idx="77124">
                  <c:v>2112.7199999999998</c:v>
                </c:pt>
                <c:pt idx="77125">
                  <c:v>2538.38</c:v>
                </c:pt>
                <c:pt idx="77126">
                  <c:v>2748.52</c:v>
                </c:pt>
                <c:pt idx="77127">
                  <c:v>2104.7600000000002</c:v>
                </c:pt>
                <c:pt idx="77128">
                  <c:v>2206.7399999999998</c:v>
                </c:pt>
                <c:pt idx="77129">
                  <c:v>2751.58</c:v>
                </c:pt>
                <c:pt idx="77130">
                  <c:v>2437.4699999999998</c:v>
                </c:pt>
                <c:pt idx="77131">
                  <c:v>2127.69</c:v>
                </c:pt>
                <c:pt idx="77132">
                  <c:v>1957.5</c:v>
                </c:pt>
                <c:pt idx="77133">
                  <c:v>2819.15</c:v>
                </c:pt>
                <c:pt idx="77134">
                  <c:v>2674.43</c:v>
                </c:pt>
                <c:pt idx="77135">
                  <c:v>2403.91</c:v>
                </c:pt>
                <c:pt idx="77136">
                  <c:v>2036.44</c:v>
                </c:pt>
                <c:pt idx="77137">
                  <c:v>2153.36</c:v>
                </c:pt>
                <c:pt idx="77138">
                  <c:v>2419.2399999999998</c:v>
                </c:pt>
                <c:pt idx="77139">
                  <c:v>2267.13</c:v>
                </c:pt>
                <c:pt idx="77140">
                  <c:v>1654.77</c:v>
                </c:pt>
                <c:pt idx="77141">
                  <c:v>2086.75</c:v>
                </c:pt>
                <c:pt idx="77142">
                  <c:v>2906.44</c:v>
                </c:pt>
                <c:pt idx="77143">
                  <c:v>2893.49</c:v>
                </c:pt>
                <c:pt idx="77144">
                  <c:v>2786.24</c:v>
                </c:pt>
                <c:pt idx="77145">
                  <c:v>2159.02</c:v>
                </c:pt>
                <c:pt idx="77146">
                  <c:v>3201.52</c:v>
                </c:pt>
                <c:pt idx="77147">
                  <c:v>3173.51</c:v>
                </c:pt>
                <c:pt idx="77148">
                  <c:v>3100.18</c:v>
                </c:pt>
                <c:pt idx="77149">
                  <c:v>2308.98</c:v>
                </c:pt>
                <c:pt idx="77150">
                  <c:v>3001.58</c:v>
                </c:pt>
                <c:pt idx="77151">
                  <c:v>3240.25</c:v>
                </c:pt>
                <c:pt idx="77152">
                  <c:v>3544.9</c:v>
                </c:pt>
                <c:pt idx="77153">
                  <c:v>4032.72</c:v>
                </c:pt>
                <c:pt idx="77154">
                  <c:v>3365.34</c:v>
                </c:pt>
                <c:pt idx="77155">
                  <c:v>4047.96</c:v>
                </c:pt>
                <c:pt idx="77156">
                  <c:v>4572.72</c:v>
                </c:pt>
                <c:pt idx="77157">
                  <c:v>3466.44</c:v>
                </c:pt>
                <c:pt idx="77158">
                  <c:v>3523.2</c:v>
                </c:pt>
                <c:pt idx="77159">
                  <c:v>4845.79</c:v>
                </c:pt>
                <c:pt idx="77160">
                  <c:v>3110.18</c:v>
                </c:pt>
                <c:pt idx="77161">
                  <c:v>2537.6999999999998</c:v>
                </c:pt>
                <c:pt idx="77162">
                  <c:v>2430.84</c:v>
                </c:pt>
                <c:pt idx="77163">
                  <c:v>2678.1</c:v>
                </c:pt>
                <c:pt idx="77164">
                  <c:v>2387.1799999999998</c:v>
                </c:pt>
                <c:pt idx="77165">
                  <c:v>2802.04</c:v>
                </c:pt>
                <c:pt idx="77166">
                  <c:v>2428.8000000000002</c:v>
                </c:pt>
                <c:pt idx="77167">
                  <c:v>2280.48</c:v>
                </c:pt>
                <c:pt idx="77168">
                  <c:v>2782.52</c:v>
                </c:pt>
                <c:pt idx="77169">
                  <c:v>3266.04</c:v>
                </c:pt>
                <c:pt idx="77170">
                  <c:v>2609.64</c:v>
                </c:pt>
                <c:pt idx="77171">
                  <c:v>2657.17</c:v>
                </c:pt>
                <c:pt idx="77172">
                  <c:v>3202.96</c:v>
                </c:pt>
                <c:pt idx="77173">
                  <c:v>3174</c:v>
                </c:pt>
                <c:pt idx="77174">
                  <c:v>2510.0700000000002</c:v>
                </c:pt>
                <c:pt idx="77175">
                  <c:v>2249.16</c:v>
                </c:pt>
                <c:pt idx="77176">
                  <c:v>2517.37</c:v>
                </c:pt>
                <c:pt idx="77177">
                  <c:v>2626.2</c:v>
                </c:pt>
                <c:pt idx="77178">
                  <c:v>2801.72</c:v>
                </c:pt>
                <c:pt idx="77179">
                  <c:v>2222.6999999999998</c:v>
                </c:pt>
                <c:pt idx="77180">
                  <c:v>2251.44</c:v>
                </c:pt>
                <c:pt idx="77181">
                  <c:v>3108.83</c:v>
                </c:pt>
                <c:pt idx="77182">
                  <c:v>2522.38</c:v>
                </c:pt>
                <c:pt idx="77183">
                  <c:v>2613.9</c:v>
                </c:pt>
                <c:pt idx="77184">
                  <c:v>2112.34</c:v>
                </c:pt>
                <c:pt idx="77185">
                  <c:v>2460.52</c:v>
                </c:pt>
                <c:pt idx="77186">
                  <c:v>2694.56</c:v>
                </c:pt>
                <c:pt idx="77187">
                  <c:v>2742.78</c:v>
                </c:pt>
                <c:pt idx="77188">
                  <c:v>2229.7800000000002</c:v>
                </c:pt>
                <c:pt idx="77189">
                  <c:v>2650.19</c:v>
                </c:pt>
                <c:pt idx="77190">
                  <c:v>2452.34</c:v>
                </c:pt>
                <c:pt idx="77191">
                  <c:v>2531.14</c:v>
                </c:pt>
                <c:pt idx="77192">
                  <c:v>2252.89</c:v>
                </c:pt>
                <c:pt idx="77193">
                  <c:v>2438.02</c:v>
                </c:pt>
                <c:pt idx="77194">
                  <c:v>2578.31</c:v>
                </c:pt>
                <c:pt idx="77195">
                  <c:v>2138.21</c:v>
                </c:pt>
                <c:pt idx="77196">
                  <c:v>1941.45</c:v>
                </c:pt>
                <c:pt idx="77197">
                  <c:v>2417.7199999999998</c:v>
                </c:pt>
                <c:pt idx="77198">
                  <c:v>2442.36</c:v>
                </c:pt>
                <c:pt idx="77199">
                  <c:v>2351.56</c:v>
                </c:pt>
                <c:pt idx="77200">
                  <c:v>3117.4</c:v>
                </c:pt>
                <c:pt idx="77201">
                  <c:v>3065.93</c:v>
                </c:pt>
                <c:pt idx="77202">
                  <c:v>4306.46</c:v>
                </c:pt>
                <c:pt idx="77203">
                  <c:v>3177.44</c:v>
                </c:pt>
                <c:pt idx="77204">
                  <c:v>3483.67</c:v>
                </c:pt>
                <c:pt idx="77205">
                  <c:v>3904.07</c:v>
                </c:pt>
                <c:pt idx="77206">
                  <c:v>3112.8</c:v>
                </c:pt>
                <c:pt idx="77207">
                  <c:v>2888.01</c:v>
                </c:pt>
                <c:pt idx="77208">
                  <c:v>3406.68</c:v>
                </c:pt>
                <c:pt idx="77209">
                  <c:v>2303.6</c:v>
                </c:pt>
                <c:pt idx="77210">
                  <c:v>3194.4</c:v>
                </c:pt>
                <c:pt idx="77211">
                  <c:v>3311.83</c:v>
                </c:pt>
                <c:pt idx="77212">
                  <c:v>2627.27</c:v>
                </c:pt>
                <c:pt idx="77213">
                  <c:v>2717.63</c:v>
                </c:pt>
                <c:pt idx="77214">
                  <c:v>2416.42</c:v>
                </c:pt>
                <c:pt idx="77215">
                  <c:v>2792.53</c:v>
                </c:pt>
                <c:pt idx="77216">
                  <c:v>2203.4</c:v>
                </c:pt>
                <c:pt idx="77217">
                  <c:v>2551.73</c:v>
                </c:pt>
                <c:pt idx="77218">
                  <c:v>3231.03</c:v>
                </c:pt>
                <c:pt idx="77219">
                  <c:v>2716.78</c:v>
                </c:pt>
                <c:pt idx="77220">
                  <c:v>2379.9699999999998</c:v>
                </c:pt>
                <c:pt idx="77221">
                  <c:v>2504.2399999999998</c:v>
                </c:pt>
                <c:pt idx="77222">
                  <c:v>3081.83</c:v>
                </c:pt>
                <c:pt idx="77223">
                  <c:v>2406.02</c:v>
                </c:pt>
                <c:pt idx="77224">
                  <c:v>1946.02</c:v>
                </c:pt>
                <c:pt idx="77225">
                  <c:v>1846.95</c:v>
                </c:pt>
                <c:pt idx="77226">
                  <c:v>1956.27</c:v>
                </c:pt>
                <c:pt idx="77227">
                  <c:v>2336.85</c:v>
                </c:pt>
                <c:pt idx="77228">
                  <c:v>2427.27</c:v>
                </c:pt>
                <c:pt idx="77229">
                  <c:v>2507.79</c:v>
                </c:pt>
                <c:pt idx="77230">
                  <c:v>2914.26</c:v>
                </c:pt>
                <c:pt idx="77231">
                  <c:v>2048.0300000000002</c:v>
                </c:pt>
                <c:pt idx="77232">
                  <c:v>2991.31</c:v>
                </c:pt>
                <c:pt idx="77233">
                  <c:v>3676.52</c:v>
                </c:pt>
                <c:pt idx="77234">
                  <c:v>4887.8999999999996</c:v>
                </c:pt>
                <c:pt idx="77235">
                  <c:v>6218.4</c:v>
                </c:pt>
                <c:pt idx="77236">
                  <c:v>2784.44</c:v>
                </c:pt>
                <c:pt idx="77237">
                  <c:v>2886.75</c:v>
                </c:pt>
                <c:pt idx="77238">
                  <c:v>2019.97</c:v>
                </c:pt>
                <c:pt idx="77239">
                  <c:v>2050.15</c:v>
                </c:pt>
                <c:pt idx="77240">
                  <c:v>1736.5</c:v>
                </c:pt>
                <c:pt idx="77241">
                  <c:v>1297.23</c:v>
                </c:pt>
                <c:pt idx="77242">
                  <c:v>1574.5</c:v>
                </c:pt>
                <c:pt idx="77243">
                  <c:v>1621.52</c:v>
                </c:pt>
                <c:pt idx="77244">
                  <c:v>1538.46</c:v>
                </c:pt>
                <c:pt idx="77245">
                  <c:v>1636.7</c:v>
                </c:pt>
                <c:pt idx="77246">
                  <c:v>2069.6</c:v>
                </c:pt>
                <c:pt idx="77247">
                  <c:v>1720.34</c:v>
                </c:pt>
                <c:pt idx="77248">
                  <c:v>1467.08</c:v>
                </c:pt>
                <c:pt idx="77249">
                  <c:v>1885.45</c:v>
                </c:pt>
                <c:pt idx="77250">
                  <c:v>1881.62</c:v>
                </c:pt>
                <c:pt idx="77251">
                  <c:v>1556.83</c:v>
                </c:pt>
                <c:pt idx="77252">
                  <c:v>1520.51</c:v>
                </c:pt>
                <c:pt idx="77253">
                  <c:v>1836.99</c:v>
                </c:pt>
                <c:pt idx="77254">
                  <c:v>1385.28</c:v>
                </c:pt>
                <c:pt idx="77255">
                  <c:v>2799.13</c:v>
                </c:pt>
                <c:pt idx="77256">
                  <c:v>3843.35</c:v>
                </c:pt>
                <c:pt idx="77257">
                  <c:v>3312.5</c:v>
                </c:pt>
                <c:pt idx="77258">
                  <c:v>2103.1</c:v>
                </c:pt>
                <c:pt idx="77259">
                  <c:v>2064.0100000000002</c:v>
                </c:pt>
                <c:pt idx="77260">
                  <c:v>2021.23</c:v>
                </c:pt>
                <c:pt idx="77261">
                  <c:v>2838.58</c:v>
                </c:pt>
                <c:pt idx="77262">
                  <c:v>2208.65</c:v>
                </c:pt>
                <c:pt idx="77263">
                  <c:v>2050.5</c:v>
                </c:pt>
                <c:pt idx="77264">
                  <c:v>1753.37</c:v>
                </c:pt>
                <c:pt idx="77265">
                  <c:v>2124.9699999999998</c:v>
                </c:pt>
                <c:pt idx="77266">
                  <c:v>1903.99</c:v>
                </c:pt>
                <c:pt idx="77267">
                  <c:v>2117.1999999999998</c:v>
                </c:pt>
                <c:pt idx="77268">
                  <c:v>1808.16</c:v>
                </c:pt>
                <c:pt idx="77269">
                  <c:v>1961.64</c:v>
                </c:pt>
                <c:pt idx="77270">
                  <c:v>2440.6999999999998</c:v>
                </c:pt>
                <c:pt idx="77271">
                  <c:v>2141.3000000000002</c:v>
                </c:pt>
                <c:pt idx="77272">
                  <c:v>1746.43</c:v>
                </c:pt>
                <c:pt idx="77273">
                  <c:v>1840.97</c:v>
                </c:pt>
                <c:pt idx="77274">
                  <c:v>1970.36</c:v>
                </c:pt>
                <c:pt idx="77275">
                  <c:v>1539.51</c:v>
                </c:pt>
                <c:pt idx="77276">
                  <c:v>2466.9</c:v>
                </c:pt>
                <c:pt idx="77277">
                  <c:v>2335.9499999999998</c:v>
                </c:pt>
                <c:pt idx="77278">
                  <c:v>2267.6999999999998</c:v>
                </c:pt>
                <c:pt idx="77279">
                  <c:v>1988.91</c:v>
                </c:pt>
                <c:pt idx="77280">
                  <c:v>2219.9699999999998</c:v>
                </c:pt>
                <c:pt idx="77281">
                  <c:v>1713.94</c:v>
                </c:pt>
                <c:pt idx="77282">
                  <c:v>1408.54</c:v>
                </c:pt>
                <c:pt idx="77283">
                  <c:v>1993.28</c:v>
                </c:pt>
                <c:pt idx="77284">
                  <c:v>2541.38</c:v>
                </c:pt>
                <c:pt idx="77285">
                  <c:v>3332.56</c:v>
                </c:pt>
                <c:pt idx="77286">
                  <c:v>4369.53</c:v>
                </c:pt>
                <c:pt idx="77287">
                  <c:v>6232.03</c:v>
                </c:pt>
                <c:pt idx="77288">
                  <c:v>2489.6999999999998</c:v>
                </c:pt>
                <c:pt idx="77289">
                  <c:v>2517.0500000000002</c:v>
                </c:pt>
                <c:pt idx="77290">
                  <c:v>2453.27</c:v>
                </c:pt>
                <c:pt idx="77291">
                  <c:v>1989.04</c:v>
                </c:pt>
                <c:pt idx="77292">
                  <c:v>1740.75</c:v>
                </c:pt>
                <c:pt idx="77293">
                  <c:v>1128.01</c:v>
                </c:pt>
                <c:pt idx="77294">
                  <c:v>1886.79</c:v>
                </c:pt>
                <c:pt idx="77295">
                  <c:v>1735.53</c:v>
                </c:pt>
                <c:pt idx="77296">
                  <c:v>1367.74</c:v>
                </c:pt>
                <c:pt idx="77297">
                  <c:v>1942.13</c:v>
                </c:pt>
                <c:pt idx="77298">
                  <c:v>1247.06</c:v>
                </c:pt>
                <c:pt idx="77299">
                  <c:v>1819.53</c:v>
                </c:pt>
                <c:pt idx="77300">
                  <c:v>1530.16</c:v>
                </c:pt>
                <c:pt idx="77301">
                  <c:v>1578.54</c:v>
                </c:pt>
                <c:pt idx="77302">
                  <c:v>1934.75</c:v>
                </c:pt>
                <c:pt idx="77303">
                  <c:v>1798.04</c:v>
                </c:pt>
                <c:pt idx="77304">
                  <c:v>1946.5</c:v>
                </c:pt>
                <c:pt idx="77305">
                  <c:v>2242.5100000000002</c:v>
                </c:pt>
                <c:pt idx="77306">
                  <c:v>2649.73</c:v>
                </c:pt>
                <c:pt idx="77307">
                  <c:v>3228.1</c:v>
                </c:pt>
                <c:pt idx="77308">
                  <c:v>1948.98</c:v>
                </c:pt>
                <c:pt idx="77309">
                  <c:v>2394.5300000000002</c:v>
                </c:pt>
                <c:pt idx="77310">
                  <c:v>2311.75</c:v>
                </c:pt>
                <c:pt idx="77311">
                  <c:v>1859.38</c:v>
                </c:pt>
                <c:pt idx="77312">
                  <c:v>2249.0700000000002</c:v>
                </c:pt>
                <c:pt idx="77313">
                  <c:v>2563.7199999999998</c:v>
                </c:pt>
                <c:pt idx="77314">
                  <c:v>1823.81</c:v>
                </c:pt>
                <c:pt idx="77315">
                  <c:v>1919.92</c:v>
                </c:pt>
                <c:pt idx="77316">
                  <c:v>2291</c:v>
                </c:pt>
                <c:pt idx="77317">
                  <c:v>1727.71</c:v>
                </c:pt>
                <c:pt idx="77318">
                  <c:v>2172.13</c:v>
                </c:pt>
                <c:pt idx="77319">
                  <c:v>2234.0700000000002</c:v>
                </c:pt>
                <c:pt idx="77320">
                  <c:v>1256.7</c:v>
                </c:pt>
                <c:pt idx="77321">
                  <c:v>1835.78</c:v>
                </c:pt>
                <c:pt idx="77322">
                  <c:v>2088.69</c:v>
                </c:pt>
                <c:pt idx="77323">
                  <c:v>1125.51</c:v>
                </c:pt>
                <c:pt idx="77324">
                  <c:v>1841.49</c:v>
                </c:pt>
                <c:pt idx="77325">
                  <c:v>1991.82</c:v>
                </c:pt>
                <c:pt idx="77326">
                  <c:v>1480.99</c:v>
                </c:pt>
                <c:pt idx="77327">
                  <c:v>1861.05</c:v>
                </c:pt>
                <c:pt idx="77328">
                  <c:v>1916.41</c:v>
                </c:pt>
                <c:pt idx="77329">
                  <c:v>1866.8</c:v>
                </c:pt>
                <c:pt idx="77330">
                  <c:v>1552.75</c:v>
                </c:pt>
                <c:pt idx="77331">
                  <c:v>1703.84</c:v>
                </c:pt>
                <c:pt idx="77332">
                  <c:v>18626</c:v>
                </c:pt>
                <c:pt idx="77333">
                  <c:v>14126.99</c:v>
                </c:pt>
                <c:pt idx="77334">
                  <c:v>14648.8</c:v>
                </c:pt>
                <c:pt idx="77335">
                  <c:v>12166.82</c:v>
                </c:pt>
                <c:pt idx="77336">
                  <c:v>16024.77</c:v>
                </c:pt>
                <c:pt idx="77337">
                  <c:v>13701.83</c:v>
                </c:pt>
                <c:pt idx="77338">
                  <c:v>12238.27</c:v>
                </c:pt>
                <c:pt idx="77339">
                  <c:v>14073.86</c:v>
                </c:pt>
                <c:pt idx="77340">
                  <c:v>15175.14</c:v>
                </c:pt>
                <c:pt idx="77341">
                  <c:v>15171.49</c:v>
                </c:pt>
                <c:pt idx="77342">
                  <c:v>14197.18</c:v>
                </c:pt>
                <c:pt idx="77343">
                  <c:v>13920.59</c:v>
                </c:pt>
                <c:pt idx="77344">
                  <c:v>12471.45</c:v>
                </c:pt>
                <c:pt idx="77345">
                  <c:v>14902.23</c:v>
                </c:pt>
                <c:pt idx="77346">
                  <c:v>13314.98</c:v>
                </c:pt>
                <c:pt idx="77347">
                  <c:v>13123.8</c:v>
                </c:pt>
                <c:pt idx="77348">
                  <c:v>14710.35</c:v>
                </c:pt>
                <c:pt idx="77349">
                  <c:v>15729.8</c:v>
                </c:pt>
                <c:pt idx="77350">
                  <c:v>13704.45</c:v>
                </c:pt>
                <c:pt idx="77351">
                  <c:v>14900.76</c:v>
                </c:pt>
                <c:pt idx="77352">
                  <c:v>15971.65</c:v>
                </c:pt>
                <c:pt idx="77353">
                  <c:v>19536.32</c:v>
                </c:pt>
                <c:pt idx="77354">
                  <c:v>18055.61</c:v>
                </c:pt>
                <c:pt idx="77355">
                  <c:v>14925.2</c:v>
                </c:pt>
                <c:pt idx="77356">
                  <c:v>14783.73</c:v>
                </c:pt>
                <c:pt idx="77357">
                  <c:v>15479.48</c:v>
                </c:pt>
                <c:pt idx="77358">
                  <c:v>21140.14</c:v>
                </c:pt>
                <c:pt idx="77359">
                  <c:v>17989.07</c:v>
                </c:pt>
                <c:pt idx="77360">
                  <c:v>17038.080000000002</c:v>
                </c:pt>
                <c:pt idx="77361">
                  <c:v>15484.55</c:v>
                </c:pt>
                <c:pt idx="77362">
                  <c:v>19209.28</c:v>
                </c:pt>
                <c:pt idx="77363">
                  <c:v>15564.39</c:v>
                </c:pt>
                <c:pt idx="77364">
                  <c:v>17705.349999999999</c:v>
                </c:pt>
                <c:pt idx="77365">
                  <c:v>14956.69</c:v>
                </c:pt>
                <c:pt idx="77366">
                  <c:v>19875.52</c:v>
                </c:pt>
                <c:pt idx="77367">
                  <c:v>17665.45</c:v>
                </c:pt>
                <c:pt idx="77368">
                  <c:v>14994.43</c:v>
                </c:pt>
                <c:pt idx="77369">
                  <c:v>20187.29</c:v>
                </c:pt>
                <c:pt idx="77370">
                  <c:v>16490.34</c:v>
                </c:pt>
                <c:pt idx="77371">
                  <c:v>20299.98</c:v>
                </c:pt>
                <c:pt idx="77372">
                  <c:v>20485.169999999998</c:v>
                </c:pt>
                <c:pt idx="77373">
                  <c:v>18339.689999999999</c:v>
                </c:pt>
                <c:pt idx="77374">
                  <c:v>19790.400000000001</c:v>
                </c:pt>
                <c:pt idx="77375">
                  <c:v>21199.82</c:v>
                </c:pt>
                <c:pt idx="77376">
                  <c:v>20357.84</c:v>
                </c:pt>
                <c:pt idx="77377">
                  <c:v>17237.439999999999</c:v>
                </c:pt>
                <c:pt idx="77378">
                  <c:v>21696.07</c:v>
                </c:pt>
                <c:pt idx="77379">
                  <c:v>16418.96</c:v>
                </c:pt>
                <c:pt idx="77380">
                  <c:v>18654.919999999998</c:v>
                </c:pt>
                <c:pt idx="77381">
                  <c:v>15280.35</c:v>
                </c:pt>
                <c:pt idx="77382">
                  <c:v>19247.189999999999</c:v>
                </c:pt>
                <c:pt idx="77383">
                  <c:v>19438.28</c:v>
                </c:pt>
                <c:pt idx="77384">
                  <c:v>21981.72</c:v>
                </c:pt>
                <c:pt idx="77385">
                  <c:v>22320.53</c:v>
                </c:pt>
                <c:pt idx="77386">
                  <c:v>24409.46</c:v>
                </c:pt>
                <c:pt idx="77387">
                  <c:v>22151.17</c:v>
                </c:pt>
                <c:pt idx="77388">
                  <c:v>21897.69</c:v>
                </c:pt>
                <c:pt idx="77389">
                  <c:v>18639.55</c:v>
                </c:pt>
                <c:pt idx="77390">
                  <c:v>17101.66</c:v>
                </c:pt>
                <c:pt idx="77391">
                  <c:v>17497.96</c:v>
                </c:pt>
                <c:pt idx="77392">
                  <c:v>17836.810000000001</c:v>
                </c:pt>
                <c:pt idx="77393">
                  <c:v>19481.53</c:v>
                </c:pt>
                <c:pt idx="77394">
                  <c:v>18420.7</c:v>
                </c:pt>
                <c:pt idx="77395">
                  <c:v>17685.62</c:v>
                </c:pt>
                <c:pt idx="77396">
                  <c:v>15460.49</c:v>
                </c:pt>
                <c:pt idx="77397">
                  <c:v>19051.8</c:v>
                </c:pt>
                <c:pt idx="77398">
                  <c:v>18365.009999999998</c:v>
                </c:pt>
                <c:pt idx="77399">
                  <c:v>16867.96</c:v>
                </c:pt>
                <c:pt idx="77400">
                  <c:v>17023.54</c:v>
                </c:pt>
                <c:pt idx="77401">
                  <c:v>19553.14</c:v>
                </c:pt>
                <c:pt idx="77402">
                  <c:v>17976.7</c:v>
                </c:pt>
                <c:pt idx="77403">
                  <c:v>16577.580000000002</c:v>
                </c:pt>
                <c:pt idx="77404">
                  <c:v>17699.080000000002</c:v>
                </c:pt>
                <c:pt idx="77405">
                  <c:v>18819.509999999998</c:v>
                </c:pt>
                <c:pt idx="77406">
                  <c:v>19598.23</c:v>
                </c:pt>
                <c:pt idx="77407">
                  <c:v>18047.740000000002</c:v>
                </c:pt>
                <c:pt idx="77408">
                  <c:v>19642.88</c:v>
                </c:pt>
                <c:pt idx="77409">
                  <c:v>17987.13</c:v>
                </c:pt>
                <c:pt idx="77410">
                  <c:v>18892.88</c:v>
                </c:pt>
                <c:pt idx="77411">
                  <c:v>17421.45</c:v>
                </c:pt>
                <c:pt idx="77412">
                  <c:v>17473.16</c:v>
                </c:pt>
                <c:pt idx="77413">
                  <c:v>18085.349999999999</c:v>
                </c:pt>
                <c:pt idx="77414">
                  <c:v>19207.02</c:v>
                </c:pt>
                <c:pt idx="77415">
                  <c:v>17135.57</c:v>
                </c:pt>
                <c:pt idx="77416">
                  <c:v>19597.55</c:v>
                </c:pt>
                <c:pt idx="77417">
                  <c:v>17361.37</c:v>
                </c:pt>
                <c:pt idx="77418">
                  <c:v>20852.349999999999</c:v>
                </c:pt>
                <c:pt idx="77419">
                  <c:v>23916.080000000002</c:v>
                </c:pt>
                <c:pt idx="77420">
                  <c:v>21612.31</c:v>
                </c:pt>
                <c:pt idx="77421">
                  <c:v>23720.75</c:v>
                </c:pt>
                <c:pt idx="77422">
                  <c:v>19663.34</c:v>
                </c:pt>
                <c:pt idx="77423">
                  <c:v>23661.23</c:v>
                </c:pt>
                <c:pt idx="77424">
                  <c:v>23624.21</c:v>
                </c:pt>
                <c:pt idx="77425">
                  <c:v>21279.13</c:v>
                </c:pt>
                <c:pt idx="77426">
                  <c:v>23758.080000000002</c:v>
                </c:pt>
                <c:pt idx="77427">
                  <c:v>22471.95</c:v>
                </c:pt>
                <c:pt idx="77428">
                  <c:v>22659.42</c:v>
                </c:pt>
                <c:pt idx="77429">
                  <c:v>22476.1</c:v>
                </c:pt>
                <c:pt idx="77430">
                  <c:v>26998.9</c:v>
                </c:pt>
                <c:pt idx="77431">
                  <c:v>19429.32</c:v>
                </c:pt>
                <c:pt idx="77432">
                  <c:v>23843.43</c:v>
                </c:pt>
                <c:pt idx="77433">
                  <c:v>22319.18</c:v>
                </c:pt>
                <c:pt idx="77434">
                  <c:v>20364.650000000001</c:v>
                </c:pt>
                <c:pt idx="77435">
                  <c:v>22356.3</c:v>
                </c:pt>
                <c:pt idx="77436">
                  <c:v>30282.87</c:v>
                </c:pt>
                <c:pt idx="77437">
                  <c:v>28422.19</c:v>
                </c:pt>
                <c:pt idx="77438">
                  <c:v>29816.7</c:v>
                </c:pt>
                <c:pt idx="77439">
                  <c:v>29169.21</c:v>
                </c:pt>
                <c:pt idx="77440">
                  <c:v>28636.880000000001</c:v>
                </c:pt>
                <c:pt idx="77441">
                  <c:v>26518.62</c:v>
                </c:pt>
                <c:pt idx="77442">
                  <c:v>23830.84</c:v>
                </c:pt>
                <c:pt idx="77443">
                  <c:v>22530.97</c:v>
                </c:pt>
                <c:pt idx="77444">
                  <c:v>19343.89</c:v>
                </c:pt>
                <c:pt idx="77445">
                  <c:v>28800.09</c:v>
                </c:pt>
                <c:pt idx="77446">
                  <c:v>20648.09</c:v>
                </c:pt>
                <c:pt idx="77447">
                  <c:v>21955.42</c:v>
                </c:pt>
                <c:pt idx="77448">
                  <c:v>22033.83</c:v>
                </c:pt>
                <c:pt idx="77449">
                  <c:v>27076.23</c:v>
                </c:pt>
                <c:pt idx="77450">
                  <c:v>21286.6</c:v>
                </c:pt>
                <c:pt idx="77451">
                  <c:v>20652.97</c:v>
                </c:pt>
                <c:pt idx="77452">
                  <c:v>24702.47</c:v>
                </c:pt>
                <c:pt idx="77453">
                  <c:v>25692.23</c:v>
                </c:pt>
                <c:pt idx="77454">
                  <c:v>28651.13</c:v>
                </c:pt>
                <c:pt idx="77455">
                  <c:v>24261.84</c:v>
                </c:pt>
                <c:pt idx="77456">
                  <c:v>24953.48</c:v>
                </c:pt>
                <c:pt idx="77457">
                  <c:v>22570.23</c:v>
                </c:pt>
                <c:pt idx="77458">
                  <c:v>30243.33</c:v>
                </c:pt>
                <c:pt idx="77459">
                  <c:v>25762.36</c:v>
                </c:pt>
                <c:pt idx="77460">
                  <c:v>27546.14</c:v>
                </c:pt>
                <c:pt idx="77461">
                  <c:v>25168.76</c:v>
                </c:pt>
                <c:pt idx="77462">
                  <c:v>30284.41</c:v>
                </c:pt>
                <c:pt idx="77463">
                  <c:v>26285.95</c:v>
                </c:pt>
                <c:pt idx="77464">
                  <c:v>24208.98</c:v>
                </c:pt>
                <c:pt idx="77465">
                  <c:v>22471.91</c:v>
                </c:pt>
                <c:pt idx="77466">
                  <c:v>27233.31</c:v>
                </c:pt>
                <c:pt idx="77467">
                  <c:v>26919.22</c:v>
                </c:pt>
                <c:pt idx="77468">
                  <c:v>24501.18</c:v>
                </c:pt>
                <c:pt idx="77469">
                  <c:v>22177.69</c:v>
                </c:pt>
                <c:pt idx="77470">
                  <c:v>23143.33</c:v>
                </c:pt>
                <c:pt idx="77471">
                  <c:v>28673.62</c:v>
                </c:pt>
                <c:pt idx="77472">
                  <c:v>24701.52</c:v>
                </c:pt>
                <c:pt idx="77473">
                  <c:v>22230.07</c:v>
                </c:pt>
                <c:pt idx="77474">
                  <c:v>21104.04</c:v>
                </c:pt>
                <c:pt idx="77475">
                  <c:v>40125.199999999997</c:v>
                </c:pt>
                <c:pt idx="77476">
                  <c:v>41189.019999999997</c:v>
                </c:pt>
                <c:pt idx="77477">
                  <c:v>37846.78</c:v>
                </c:pt>
                <c:pt idx="77478">
                  <c:v>36901.65</c:v>
                </c:pt>
                <c:pt idx="77479">
                  <c:v>38134.1</c:v>
                </c:pt>
                <c:pt idx="77480">
                  <c:v>36209.25</c:v>
                </c:pt>
                <c:pt idx="77481">
                  <c:v>37965.94</c:v>
                </c:pt>
                <c:pt idx="77482">
                  <c:v>33334.120000000003</c:v>
                </c:pt>
                <c:pt idx="77483">
                  <c:v>38948.89</c:v>
                </c:pt>
                <c:pt idx="77484">
                  <c:v>38939.949999999997</c:v>
                </c:pt>
                <c:pt idx="77485">
                  <c:v>37266.46</c:v>
                </c:pt>
                <c:pt idx="77486">
                  <c:v>35041.69</c:v>
                </c:pt>
                <c:pt idx="77487">
                  <c:v>31180.81</c:v>
                </c:pt>
                <c:pt idx="77488">
                  <c:v>38609.81</c:v>
                </c:pt>
                <c:pt idx="77489">
                  <c:v>35445.19</c:v>
                </c:pt>
                <c:pt idx="77490">
                  <c:v>33841.39</c:v>
                </c:pt>
                <c:pt idx="77491">
                  <c:v>33850.959999999999</c:v>
                </c:pt>
                <c:pt idx="77492">
                  <c:v>38278.980000000003</c:v>
                </c:pt>
                <c:pt idx="77493">
                  <c:v>37274.639999999999</c:v>
                </c:pt>
                <c:pt idx="77494">
                  <c:v>35511.19</c:v>
                </c:pt>
                <c:pt idx="77495">
                  <c:v>32143.78</c:v>
                </c:pt>
                <c:pt idx="77496">
                  <c:v>34614.839999999997</c:v>
                </c:pt>
                <c:pt idx="77497">
                  <c:v>36791.839999999997</c:v>
                </c:pt>
                <c:pt idx="77498">
                  <c:v>37307.199999999997</c:v>
                </c:pt>
                <c:pt idx="77499">
                  <c:v>33892.050000000003</c:v>
                </c:pt>
                <c:pt idx="77500">
                  <c:v>34228.980000000003</c:v>
                </c:pt>
                <c:pt idx="77501">
                  <c:v>38914.720000000001</c:v>
                </c:pt>
                <c:pt idx="77502">
                  <c:v>38255.03</c:v>
                </c:pt>
                <c:pt idx="77503">
                  <c:v>36892.83</c:v>
                </c:pt>
                <c:pt idx="77504">
                  <c:v>36167.97</c:v>
                </c:pt>
                <c:pt idx="77505">
                  <c:v>37964.53</c:v>
                </c:pt>
                <c:pt idx="77506">
                  <c:v>37050.99</c:v>
                </c:pt>
                <c:pt idx="77507">
                  <c:v>38789.879999999997</c:v>
                </c:pt>
                <c:pt idx="77508">
                  <c:v>33818.67</c:v>
                </c:pt>
                <c:pt idx="77509">
                  <c:v>34727.61</c:v>
                </c:pt>
                <c:pt idx="77510">
                  <c:v>38374.21</c:v>
                </c:pt>
                <c:pt idx="77511">
                  <c:v>37539.93</c:v>
                </c:pt>
                <c:pt idx="77512">
                  <c:v>34516.379999999997</c:v>
                </c:pt>
                <c:pt idx="77513">
                  <c:v>34399.620000000003</c:v>
                </c:pt>
                <c:pt idx="77514">
                  <c:v>39692.230000000003</c:v>
                </c:pt>
                <c:pt idx="77515">
                  <c:v>39121.21</c:v>
                </c:pt>
                <c:pt idx="77516">
                  <c:v>37324.57</c:v>
                </c:pt>
                <c:pt idx="77517">
                  <c:v>45848.32</c:v>
                </c:pt>
                <c:pt idx="77518">
                  <c:v>35559.71</c:v>
                </c:pt>
                <c:pt idx="77519">
                  <c:v>39865.519999999997</c:v>
                </c:pt>
                <c:pt idx="77520">
                  <c:v>41480.76</c:v>
                </c:pt>
                <c:pt idx="77521">
                  <c:v>49260.29</c:v>
                </c:pt>
                <c:pt idx="77522">
                  <c:v>31699.759999999998</c:v>
                </c:pt>
                <c:pt idx="77523">
                  <c:v>39461.47</c:v>
                </c:pt>
                <c:pt idx="77524">
                  <c:v>38788.39</c:v>
                </c:pt>
                <c:pt idx="77525">
                  <c:v>37273.410000000003</c:v>
                </c:pt>
                <c:pt idx="77526">
                  <c:v>35653.800000000003</c:v>
                </c:pt>
                <c:pt idx="77527">
                  <c:v>41821.97</c:v>
                </c:pt>
                <c:pt idx="77528">
                  <c:v>39314.14</c:v>
                </c:pt>
                <c:pt idx="77529">
                  <c:v>38911.089999999997</c:v>
                </c:pt>
                <c:pt idx="77530">
                  <c:v>37148.17</c:v>
                </c:pt>
                <c:pt idx="77531">
                  <c:v>37307.79</c:v>
                </c:pt>
                <c:pt idx="77532">
                  <c:v>37623.769999999997</c:v>
                </c:pt>
                <c:pt idx="77533">
                  <c:v>38423.54</c:v>
                </c:pt>
                <c:pt idx="77534">
                  <c:v>35579.49</c:v>
                </c:pt>
                <c:pt idx="77535">
                  <c:v>37278.42</c:v>
                </c:pt>
                <c:pt idx="77536">
                  <c:v>40549.519999999997</c:v>
                </c:pt>
                <c:pt idx="77537">
                  <c:v>40572.050000000003</c:v>
                </c:pt>
                <c:pt idx="77538">
                  <c:v>39496.86</c:v>
                </c:pt>
                <c:pt idx="77539">
                  <c:v>38339.300000000003</c:v>
                </c:pt>
                <c:pt idx="77540">
                  <c:v>39912.230000000003</c:v>
                </c:pt>
                <c:pt idx="77541">
                  <c:v>39176.589999999997</c:v>
                </c:pt>
                <c:pt idx="77542">
                  <c:v>36551.94</c:v>
                </c:pt>
                <c:pt idx="77543">
                  <c:v>35569.22</c:v>
                </c:pt>
                <c:pt idx="77544">
                  <c:v>41509.660000000003</c:v>
                </c:pt>
                <c:pt idx="77545">
                  <c:v>38896.68</c:v>
                </c:pt>
                <c:pt idx="77546">
                  <c:v>40746.5</c:v>
                </c:pt>
                <c:pt idx="77547">
                  <c:v>36043.360000000001</c:v>
                </c:pt>
                <c:pt idx="77548">
                  <c:v>38116.269999999997</c:v>
                </c:pt>
                <c:pt idx="77549">
                  <c:v>39964.78</c:v>
                </c:pt>
                <c:pt idx="77550">
                  <c:v>39559.440000000002</c:v>
                </c:pt>
                <c:pt idx="77551">
                  <c:v>37845.93</c:v>
                </c:pt>
                <c:pt idx="77552">
                  <c:v>34845.910000000003</c:v>
                </c:pt>
                <c:pt idx="77553">
                  <c:v>41031.81</c:v>
                </c:pt>
                <c:pt idx="77554">
                  <c:v>41372.720000000001</c:v>
                </c:pt>
                <c:pt idx="77555">
                  <c:v>40603.78</c:v>
                </c:pt>
                <c:pt idx="77556">
                  <c:v>39296.57</c:v>
                </c:pt>
                <c:pt idx="77557">
                  <c:v>41890.79</c:v>
                </c:pt>
                <c:pt idx="77558">
                  <c:v>41405.64</c:v>
                </c:pt>
                <c:pt idx="77559">
                  <c:v>42676.58</c:v>
                </c:pt>
                <c:pt idx="77560">
                  <c:v>39025.42</c:v>
                </c:pt>
                <c:pt idx="77561">
                  <c:v>38556.910000000003</c:v>
                </c:pt>
                <c:pt idx="77562">
                  <c:v>46627.42</c:v>
                </c:pt>
                <c:pt idx="77563">
                  <c:v>42926</c:v>
                </c:pt>
                <c:pt idx="77564">
                  <c:v>41553.480000000003</c:v>
                </c:pt>
                <c:pt idx="77565">
                  <c:v>39458.54</c:v>
                </c:pt>
                <c:pt idx="77566">
                  <c:v>42331</c:v>
                </c:pt>
                <c:pt idx="77567">
                  <c:v>44109.53</c:v>
                </c:pt>
                <c:pt idx="77568">
                  <c:v>44523.38</c:v>
                </c:pt>
                <c:pt idx="77569">
                  <c:v>50608.98</c:v>
                </c:pt>
                <c:pt idx="77570">
                  <c:v>43716.29</c:v>
                </c:pt>
                <c:pt idx="77571">
                  <c:v>44902.67</c:v>
                </c:pt>
                <c:pt idx="77572">
                  <c:v>46907.65</c:v>
                </c:pt>
                <c:pt idx="77573">
                  <c:v>54111.86</c:v>
                </c:pt>
                <c:pt idx="77574">
                  <c:v>37298.370000000003</c:v>
                </c:pt>
                <c:pt idx="77575">
                  <c:v>43465.14</c:v>
                </c:pt>
                <c:pt idx="77576">
                  <c:v>42223.31</c:v>
                </c:pt>
                <c:pt idx="77577">
                  <c:v>41549.379999999997</c:v>
                </c:pt>
                <c:pt idx="77578">
                  <c:v>38723.08</c:v>
                </c:pt>
                <c:pt idx="77579">
                  <c:v>40919.78</c:v>
                </c:pt>
                <c:pt idx="77580">
                  <c:v>43560.01</c:v>
                </c:pt>
                <c:pt idx="77581">
                  <c:v>44558.59</c:v>
                </c:pt>
                <c:pt idx="77582">
                  <c:v>39890.339999999997</c:v>
                </c:pt>
                <c:pt idx="77583">
                  <c:v>41198.01</c:v>
                </c:pt>
                <c:pt idx="77584">
                  <c:v>42583.35</c:v>
                </c:pt>
                <c:pt idx="77585">
                  <c:v>41465.730000000003</c:v>
                </c:pt>
                <c:pt idx="77586">
                  <c:v>39869.97</c:v>
                </c:pt>
                <c:pt idx="77587">
                  <c:v>37474.120000000003</c:v>
                </c:pt>
                <c:pt idx="77588">
                  <c:v>45300.35</c:v>
                </c:pt>
                <c:pt idx="77589">
                  <c:v>42285.599999999999</c:v>
                </c:pt>
                <c:pt idx="77590">
                  <c:v>39549.910000000003</c:v>
                </c:pt>
                <c:pt idx="77591">
                  <c:v>37292.04</c:v>
                </c:pt>
                <c:pt idx="77592">
                  <c:v>41109.74</c:v>
                </c:pt>
                <c:pt idx="77593">
                  <c:v>40943.86</c:v>
                </c:pt>
                <c:pt idx="77594">
                  <c:v>39359.39</c:v>
                </c:pt>
                <c:pt idx="77595">
                  <c:v>37293.29</c:v>
                </c:pt>
                <c:pt idx="77596">
                  <c:v>38845.94</c:v>
                </c:pt>
                <c:pt idx="77597">
                  <c:v>40394.910000000003</c:v>
                </c:pt>
                <c:pt idx="77598">
                  <c:v>40969.32</c:v>
                </c:pt>
                <c:pt idx="77599">
                  <c:v>37117.79</c:v>
                </c:pt>
                <c:pt idx="77600">
                  <c:v>37401.46</c:v>
                </c:pt>
                <c:pt idx="77601">
                  <c:v>35525.42</c:v>
                </c:pt>
                <c:pt idx="77602">
                  <c:v>40662.400000000001</c:v>
                </c:pt>
                <c:pt idx="77603">
                  <c:v>37642.26</c:v>
                </c:pt>
                <c:pt idx="77604">
                  <c:v>36389.21</c:v>
                </c:pt>
                <c:pt idx="77605">
                  <c:v>39771.050000000003</c:v>
                </c:pt>
                <c:pt idx="77606">
                  <c:v>42111.94</c:v>
                </c:pt>
                <c:pt idx="77607">
                  <c:v>40258.18</c:v>
                </c:pt>
                <c:pt idx="77608">
                  <c:v>38497.660000000003</c:v>
                </c:pt>
                <c:pt idx="77609">
                  <c:v>40186.29</c:v>
                </c:pt>
                <c:pt idx="77610">
                  <c:v>43859.53</c:v>
                </c:pt>
                <c:pt idx="77611">
                  <c:v>43051.81</c:v>
                </c:pt>
                <c:pt idx="77612">
                  <c:v>39774.86</c:v>
                </c:pt>
                <c:pt idx="77613">
                  <c:v>38762.81</c:v>
                </c:pt>
                <c:pt idx="77614">
                  <c:v>45485</c:v>
                </c:pt>
                <c:pt idx="77615">
                  <c:v>45184.76</c:v>
                </c:pt>
                <c:pt idx="77616">
                  <c:v>43168.94</c:v>
                </c:pt>
                <c:pt idx="77617">
                  <c:v>39666.9</c:v>
                </c:pt>
                <c:pt idx="77618">
                  <c:v>33565.15</c:v>
                </c:pt>
                <c:pt idx="77619">
                  <c:v>36590.370000000003</c:v>
                </c:pt>
                <c:pt idx="77620">
                  <c:v>33976.9</c:v>
                </c:pt>
                <c:pt idx="77621">
                  <c:v>31938.53</c:v>
                </c:pt>
                <c:pt idx="77622">
                  <c:v>32986.589999999997</c:v>
                </c:pt>
                <c:pt idx="77623">
                  <c:v>32258.16</c:v>
                </c:pt>
                <c:pt idx="77624">
                  <c:v>31563.4</c:v>
                </c:pt>
                <c:pt idx="77625">
                  <c:v>28379.22</c:v>
                </c:pt>
                <c:pt idx="77626">
                  <c:v>30298.09</c:v>
                </c:pt>
                <c:pt idx="77627">
                  <c:v>33754.839999999997</c:v>
                </c:pt>
                <c:pt idx="77628">
                  <c:v>35039.35</c:v>
                </c:pt>
                <c:pt idx="77629">
                  <c:v>29730.54</c:v>
                </c:pt>
                <c:pt idx="77630">
                  <c:v>25800.68</c:v>
                </c:pt>
                <c:pt idx="77631">
                  <c:v>34549.69</c:v>
                </c:pt>
                <c:pt idx="77632">
                  <c:v>31379.26</c:v>
                </c:pt>
                <c:pt idx="77633">
                  <c:v>29658.1</c:v>
                </c:pt>
                <c:pt idx="77634">
                  <c:v>25696.94</c:v>
                </c:pt>
                <c:pt idx="77635">
                  <c:v>31794.27</c:v>
                </c:pt>
                <c:pt idx="77636">
                  <c:v>34539.46</c:v>
                </c:pt>
                <c:pt idx="77637">
                  <c:v>35148.19</c:v>
                </c:pt>
                <c:pt idx="77638">
                  <c:v>26446.7</c:v>
                </c:pt>
                <c:pt idx="77639">
                  <c:v>30492.26</c:v>
                </c:pt>
                <c:pt idx="77640">
                  <c:v>33479.43</c:v>
                </c:pt>
                <c:pt idx="77641">
                  <c:v>36183.589999999997</c:v>
                </c:pt>
                <c:pt idx="77642">
                  <c:v>28566.07</c:v>
                </c:pt>
                <c:pt idx="77643">
                  <c:v>27041.51</c:v>
                </c:pt>
                <c:pt idx="77644">
                  <c:v>33155.589999999997</c:v>
                </c:pt>
                <c:pt idx="77645">
                  <c:v>34483.65</c:v>
                </c:pt>
                <c:pt idx="77646">
                  <c:v>30384.01</c:v>
                </c:pt>
                <c:pt idx="77647">
                  <c:v>28768.89</c:v>
                </c:pt>
                <c:pt idx="77648">
                  <c:v>32243.94</c:v>
                </c:pt>
                <c:pt idx="77649">
                  <c:v>34417.69</c:v>
                </c:pt>
                <c:pt idx="77650">
                  <c:v>36224.800000000003</c:v>
                </c:pt>
                <c:pt idx="77651">
                  <c:v>29119.69</c:v>
                </c:pt>
                <c:pt idx="77652">
                  <c:v>29086.43</c:v>
                </c:pt>
                <c:pt idx="77653">
                  <c:v>34386.080000000002</c:v>
                </c:pt>
                <c:pt idx="77654">
                  <c:v>34197.32</c:v>
                </c:pt>
                <c:pt idx="77655">
                  <c:v>29158.5</c:v>
                </c:pt>
                <c:pt idx="77656">
                  <c:v>27452.6</c:v>
                </c:pt>
                <c:pt idx="77657">
                  <c:v>32144.11</c:v>
                </c:pt>
                <c:pt idx="77658">
                  <c:v>32271.96</c:v>
                </c:pt>
                <c:pt idx="77659">
                  <c:v>29755.14</c:v>
                </c:pt>
                <c:pt idx="77660">
                  <c:v>29339.29</c:v>
                </c:pt>
                <c:pt idx="77661">
                  <c:v>26996.1</c:v>
                </c:pt>
                <c:pt idx="77662">
                  <c:v>33136.400000000001</c:v>
                </c:pt>
                <c:pt idx="77663">
                  <c:v>31612.13</c:v>
                </c:pt>
                <c:pt idx="77664">
                  <c:v>30946.65</c:v>
                </c:pt>
                <c:pt idx="77665">
                  <c:v>22655.57</c:v>
                </c:pt>
                <c:pt idx="77666">
                  <c:v>33853.47</c:v>
                </c:pt>
                <c:pt idx="77667">
                  <c:v>32719.96</c:v>
                </c:pt>
                <c:pt idx="77668">
                  <c:v>30978.91</c:v>
                </c:pt>
                <c:pt idx="77669">
                  <c:v>27519.32</c:v>
                </c:pt>
                <c:pt idx="77670">
                  <c:v>32953.919999999998</c:v>
                </c:pt>
                <c:pt idx="77671">
                  <c:v>33476.25</c:v>
                </c:pt>
                <c:pt idx="77672">
                  <c:v>32749.78</c:v>
                </c:pt>
                <c:pt idx="77673">
                  <c:v>29614.6</c:v>
                </c:pt>
                <c:pt idx="77674">
                  <c:v>31108.22</c:v>
                </c:pt>
                <c:pt idx="77675">
                  <c:v>31519.59</c:v>
                </c:pt>
                <c:pt idx="77676">
                  <c:v>32240.39</c:v>
                </c:pt>
                <c:pt idx="77677">
                  <c:v>29039.27</c:v>
                </c:pt>
                <c:pt idx="77678">
                  <c:v>28401.93</c:v>
                </c:pt>
                <c:pt idx="77679">
                  <c:v>33198.17</c:v>
                </c:pt>
                <c:pt idx="77680">
                  <c:v>34228.92</c:v>
                </c:pt>
                <c:pt idx="77681">
                  <c:v>29318.73</c:v>
                </c:pt>
                <c:pt idx="77682">
                  <c:v>27418.63</c:v>
                </c:pt>
                <c:pt idx="77683">
                  <c:v>32831.68</c:v>
                </c:pt>
                <c:pt idx="77684">
                  <c:v>31749.67</c:v>
                </c:pt>
                <c:pt idx="77685">
                  <c:v>29148.21</c:v>
                </c:pt>
                <c:pt idx="77686">
                  <c:v>27340.6</c:v>
                </c:pt>
                <c:pt idx="77687">
                  <c:v>31842.63</c:v>
                </c:pt>
                <c:pt idx="77688">
                  <c:v>34220.870000000003</c:v>
                </c:pt>
                <c:pt idx="77689">
                  <c:v>35272.78</c:v>
                </c:pt>
                <c:pt idx="77690">
                  <c:v>27805.14</c:v>
                </c:pt>
                <c:pt idx="77691">
                  <c:v>29071.43</c:v>
                </c:pt>
                <c:pt idx="77692">
                  <c:v>32710.51</c:v>
                </c:pt>
                <c:pt idx="77693">
                  <c:v>34131.85</c:v>
                </c:pt>
                <c:pt idx="77694">
                  <c:v>30237.24</c:v>
                </c:pt>
                <c:pt idx="77695">
                  <c:v>27316.31</c:v>
                </c:pt>
                <c:pt idx="77696">
                  <c:v>32546.99</c:v>
                </c:pt>
                <c:pt idx="77697">
                  <c:v>33379.75</c:v>
                </c:pt>
                <c:pt idx="77698">
                  <c:v>34005.97</c:v>
                </c:pt>
                <c:pt idx="77699">
                  <c:v>29783.56</c:v>
                </c:pt>
                <c:pt idx="77700">
                  <c:v>31393.97</c:v>
                </c:pt>
                <c:pt idx="77701">
                  <c:v>32358.83</c:v>
                </c:pt>
                <c:pt idx="77702">
                  <c:v>35237.49</c:v>
                </c:pt>
                <c:pt idx="77703">
                  <c:v>30344.03</c:v>
                </c:pt>
                <c:pt idx="77704">
                  <c:v>28703.24</c:v>
                </c:pt>
                <c:pt idx="77705">
                  <c:v>36206.49</c:v>
                </c:pt>
                <c:pt idx="77706">
                  <c:v>34122.89</c:v>
                </c:pt>
                <c:pt idx="77707">
                  <c:v>30830.97</c:v>
                </c:pt>
                <c:pt idx="77708">
                  <c:v>26910.71</c:v>
                </c:pt>
                <c:pt idx="77709">
                  <c:v>29642.95</c:v>
                </c:pt>
                <c:pt idx="77710">
                  <c:v>33265.96</c:v>
                </c:pt>
                <c:pt idx="77711">
                  <c:v>32040.71</c:v>
                </c:pt>
                <c:pt idx="77712">
                  <c:v>30523.48</c:v>
                </c:pt>
                <c:pt idx="77713">
                  <c:v>29309.31</c:v>
                </c:pt>
                <c:pt idx="77714">
                  <c:v>32180.83</c:v>
                </c:pt>
                <c:pt idx="77715">
                  <c:v>32790.01</c:v>
                </c:pt>
                <c:pt idx="77716">
                  <c:v>29739.040000000001</c:v>
                </c:pt>
                <c:pt idx="77717">
                  <c:v>22314.68</c:v>
                </c:pt>
                <c:pt idx="77718">
                  <c:v>33733.18</c:v>
                </c:pt>
                <c:pt idx="77719">
                  <c:v>34172.81</c:v>
                </c:pt>
                <c:pt idx="77720">
                  <c:v>32569.599999999999</c:v>
                </c:pt>
                <c:pt idx="77721">
                  <c:v>27896.86</c:v>
                </c:pt>
                <c:pt idx="77722">
                  <c:v>32604.45</c:v>
                </c:pt>
                <c:pt idx="77723">
                  <c:v>35911.65</c:v>
                </c:pt>
                <c:pt idx="77724">
                  <c:v>35897.360000000001</c:v>
                </c:pt>
                <c:pt idx="77725">
                  <c:v>31357.21</c:v>
                </c:pt>
                <c:pt idx="77726">
                  <c:v>32218.78</c:v>
                </c:pt>
                <c:pt idx="77727">
                  <c:v>35456.86</c:v>
                </c:pt>
                <c:pt idx="77728">
                  <c:v>34082.97</c:v>
                </c:pt>
                <c:pt idx="77729">
                  <c:v>31033.63</c:v>
                </c:pt>
                <c:pt idx="77730">
                  <c:v>28835.34</c:v>
                </c:pt>
                <c:pt idx="77731">
                  <c:v>35670.65</c:v>
                </c:pt>
                <c:pt idx="77732">
                  <c:v>34849.51</c:v>
                </c:pt>
                <c:pt idx="77733">
                  <c:v>32929.93</c:v>
                </c:pt>
                <c:pt idx="77734">
                  <c:v>29603.88</c:v>
                </c:pt>
                <c:pt idx="77735">
                  <c:v>31346.33</c:v>
                </c:pt>
                <c:pt idx="77736">
                  <c:v>34049.19</c:v>
                </c:pt>
                <c:pt idx="77737">
                  <c:v>32329.07</c:v>
                </c:pt>
                <c:pt idx="77738">
                  <c:v>27582.66</c:v>
                </c:pt>
                <c:pt idx="77739">
                  <c:v>31200.22</c:v>
                </c:pt>
                <c:pt idx="77740">
                  <c:v>34593.31</c:v>
                </c:pt>
                <c:pt idx="77741">
                  <c:v>33835.800000000003</c:v>
                </c:pt>
                <c:pt idx="77742">
                  <c:v>29616.26</c:v>
                </c:pt>
                <c:pt idx="77743">
                  <c:v>28197.51</c:v>
                </c:pt>
                <c:pt idx="77744">
                  <c:v>31613.77</c:v>
                </c:pt>
                <c:pt idx="77745">
                  <c:v>33274.06</c:v>
                </c:pt>
                <c:pt idx="77746">
                  <c:v>30984.44</c:v>
                </c:pt>
                <c:pt idx="77747">
                  <c:v>27623.15</c:v>
                </c:pt>
                <c:pt idx="77748">
                  <c:v>31546.11</c:v>
                </c:pt>
                <c:pt idx="77749">
                  <c:v>34019.410000000003</c:v>
                </c:pt>
                <c:pt idx="77750">
                  <c:v>33138.22</c:v>
                </c:pt>
                <c:pt idx="77751">
                  <c:v>29299.93</c:v>
                </c:pt>
                <c:pt idx="77752">
                  <c:v>29830.05</c:v>
                </c:pt>
                <c:pt idx="77753">
                  <c:v>34559.050000000003</c:v>
                </c:pt>
                <c:pt idx="77754">
                  <c:v>34927.410000000003</c:v>
                </c:pt>
                <c:pt idx="77755">
                  <c:v>31453.919999999998</c:v>
                </c:pt>
                <c:pt idx="77756">
                  <c:v>29604.28</c:v>
                </c:pt>
                <c:pt idx="77757">
                  <c:v>33394.61</c:v>
                </c:pt>
                <c:pt idx="77758">
                  <c:v>34241.74</c:v>
                </c:pt>
                <c:pt idx="77759">
                  <c:v>34117.56</c:v>
                </c:pt>
                <c:pt idx="77760">
                  <c:v>29222.81</c:v>
                </c:pt>
                <c:pt idx="77761">
                  <c:v>62183.21</c:v>
                </c:pt>
                <c:pt idx="77762">
                  <c:v>66182.09</c:v>
                </c:pt>
                <c:pt idx="77763">
                  <c:v>59279.25</c:v>
                </c:pt>
                <c:pt idx="77764">
                  <c:v>54620.34</c:v>
                </c:pt>
                <c:pt idx="77765">
                  <c:v>60258.44</c:v>
                </c:pt>
                <c:pt idx="77766">
                  <c:v>58944.66</c:v>
                </c:pt>
                <c:pt idx="77767">
                  <c:v>57636.11</c:v>
                </c:pt>
                <c:pt idx="77768">
                  <c:v>50863.4</c:v>
                </c:pt>
                <c:pt idx="77769">
                  <c:v>57613.48</c:v>
                </c:pt>
                <c:pt idx="77770">
                  <c:v>62908.86</c:v>
                </c:pt>
                <c:pt idx="77771">
                  <c:v>60249.14</c:v>
                </c:pt>
                <c:pt idx="77772">
                  <c:v>54403.54</c:v>
                </c:pt>
                <c:pt idx="77773">
                  <c:v>45694.559999999998</c:v>
                </c:pt>
                <c:pt idx="77774">
                  <c:v>59829.81</c:v>
                </c:pt>
                <c:pt idx="77775">
                  <c:v>56988.71</c:v>
                </c:pt>
                <c:pt idx="77776">
                  <c:v>51420.25</c:v>
                </c:pt>
                <c:pt idx="77777">
                  <c:v>48883.01</c:v>
                </c:pt>
                <c:pt idx="77778">
                  <c:v>56638.32</c:v>
                </c:pt>
                <c:pt idx="77779">
                  <c:v>58766.05</c:v>
                </c:pt>
                <c:pt idx="77780">
                  <c:v>58670.16</c:v>
                </c:pt>
                <c:pt idx="77781">
                  <c:v>45263.34</c:v>
                </c:pt>
                <c:pt idx="77782">
                  <c:v>53074.720000000001</c:v>
                </c:pt>
                <c:pt idx="77783">
                  <c:v>62033.56</c:v>
                </c:pt>
                <c:pt idx="77784">
                  <c:v>60283.43</c:v>
                </c:pt>
                <c:pt idx="77785">
                  <c:v>50066.05</c:v>
                </c:pt>
                <c:pt idx="77786">
                  <c:v>47973.59</c:v>
                </c:pt>
                <c:pt idx="77787">
                  <c:v>60268.66</c:v>
                </c:pt>
                <c:pt idx="77788">
                  <c:v>62325.54</c:v>
                </c:pt>
                <c:pt idx="77789">
                  <c:v>55569.46</c:v>
                </c:pt>
                <c:pt idx="77790">
                  <c:v>53381.49</c:v>
                </c:pt>
                <c:pt idx="77791">
                  <c:v>58967.81</c:v>
                </c:pt>
                <c:pt idx="77792">
                  <c:v>61645.33</c:v>
                </c:pt>
                <c:pt idx="77793">
                  <c:v>62381.9</c:v>
                </c:pt>
                <c:pt idx="77794">
                  <c:v>51684.11</c:v>
                </c:pt>
                <c:pt idx="77795">
                  <c:v>51029.98</c:v>
                </c:pt>
                <c:pt idx="77796">
                  <c:v>64380.71</c:v>
                </c:pt>
                <c:pt idx="77797">
                  <c:v>64098.07</c:v>
                </c:pt>
                <c:pt idx="77798">
                  <c:v>56632.61</c:v>
                </c:pt>
                <c:pt idx="77799">
                  <c:v>53342.79</c:v>
                </c:pt>
                <c:pt idx="77800">
                  <c:v>65576.539999999994</c:v>
                </c:pt>
                <c:pt idx="77801">
                  <c:v>64910.400000000001</c:v>
                </c:pt>
                <c:pt idx="77802">
                  <c:v>68355.89</c:v>
                </c:pt>
                <c:pt idx="77803">
                  <c:v>83617</c:v>
                </c:pt>
                <c:pt idx="77804">
                  <c:v>56440.28</c:v>
                </c:pt>
                <c:pt idx="77805">
                  <c:v>66314.34</c:v>
                </c:pt>
                <c:pt idx="77806">
                  <c:v>73109.070000000007</c:v>
                </c:pt>
                <c:pt idx="77807">
                  <c:v>81846.09</c:v>
                </c:pt>
                <c:pt idx="77808">
                  <c:v>46929.33</c:v>
                </c:pt>
                <c:pt idx="77809">
                  <c:v>64514.96</c:v>
                </c:pt>
                <c:pt idx="77810">
                  <c:v>62172.87</c:v>
                </c:pt>
                <c:pt idx="77811">
                  <c:v>58323.89</c:v>
                </c:pt>
                <c:pt idx="77812">
                  <c:v>51709.86</c:v>
                </c:pt>
                <c:pt idx="77813">
                  <c:v>63860.45</c:v>
                </c:pt>
                <c:pt idx="77814">
                  <c:v>66652.14</c:v>
                </c:pt>
                <c:pt idx="77815">
                  <c:v>60025.14</c:v>
                </c:pt>
                <c:pt idx="77816">
                  <c:v>53694.93</c:v>
                </c:pt>
                <c:pt idx="77817">
                  <c:v>59174.05</c:v>
                </c:pt>
                <c:pt idx="77818">
                  <c:v>59701.06</c:v>
                </c:pt>
                <c:pt idx="77819">
                  <c:v>58367.53</c:v>
                </c:pt>
                <c:pt idx="77820">
                  <c:v>52568.32</c:v>
                </c:pt>
                <c:pt idx="77821">
                  <c:v>55898.5</c:v>
                </c:pt>
                <c:pt idx="77822">
                  <c:v>64394.39</c:v>
                </c:pt>
                <c:pt idx="77823">
                  <c:v>64850.41</c:v>
                </c:pt>
                <c:pt idx="77824">
                  <c:v>55191.51</c:v>
                </c:pt>
                <c:pt idx="77825">
                  <c:v>50485.69</c:v>
                </c:pt>
                <c:pt idx="77826">
                  <c:v>58573.52</c:v>
                </c:pt>
                <c:pt idx="77827">
                  <c:v>57149.57</c:v>
                </c:pt>
                <c:pt idx="77828">
                  <c:v>51595.66</c:v>
                </c:pt>
                <c:pt idx="77829">
                  <c:v>47990.54</c:v>
                </c:pt>
                <c:pt idx="77830">
                  <c:v>55159.61</c:v>
                </c:pt>
                <c:pt idx="77831">
                  <c:v>54841.83</c:v>
                </c:pt>
                <c:pt idx="77832">
                  <c:v>59245.63</c:v>
                </c:pt>
                <c:pt idx="77833">
                  <c:v>47784.53</c:v>
                </c:pt>
                <c:pt idx="77834">
                  <c:v>51569.58</c:v>
                </c:pt>
                <c:pt idx="77835">
                  <c:v>59934.73</c:v>
                </c:pt>
                <c:pt idx="77836">
                  <c:v>58905.75</c:v>
                </c:pt>
                <c:pt idx="77837">
                  <c:v>52225.31</c:v>
                </c:pt>
                <c:pt idx="77838">
                  <c:v>49756.04</c:v>
                </c:pt>
                <c:pt idx="77839">
                  <c:v>60671.91</c:v>
                </c:pt>
                <c:pt idx="77840">
                  <c:v>59690.84</c:v>
                </c:pt>
                <c:pt idx="77841">
                  <c:v>59114.96</c:v>
                </c:pt>
                <c:pt idx="77842">
                  <c:v>54593.77</c:v>
                </c:pt>
                <c:pt idx="77843">
                  <c:v>59846.61</c:v>
                </c:pt>
                <c:pt idx="77844">
                  <c:v>62616.57</c:v>
                </c:pt>
                <c:pt idx="77845">
                  <c:v>63499.86</c:v>
                </c:pt>
                <c:pt idx="77846">
                  <c:v>57328.639999999999</c:v>
                </c:pt>
                <c:pt idx="77847">
                  <c:v>54955.02</c:v>
                </c:pt>
                <c:pt idx="77848">
                  <c:v>69634.240000000005</c:v>
                </c:pt>
                <c:pt idx="77849">
                  <c:v>62002.2</c:v>
                </c:pt>
                <c:pt idx="77850">
                  <c:v>62276.7</c:v>
                </c:pt>
                <c:pt idx="77851">
                  <c:v>57630.48</c:v>
                </c:pt>
                <c:pt idx="77852">
                  <c:v>62780.77</c:v>
                </c:pt>
                <c:pt idx="77853">
                  <c:v>70413.73</c:v>
                </c:pt>
                <c:pt idx="77854">
                  <c:v>73952.240000000005</c:v>
                </c:pt>
                <c:pt idx="77855">
                  <c:v>88620.46</c:v>
                </c:pt>
                <c:pt idx="77856">
                  <c:v>62693.27</c:v>
                </c:pt>
                <c:pt idx="77857">
                  <c:v>73398.070000000007</c:v>
                </c:pt>
                <c:pt idx="77858">
                  <c:v>75290.77</c:v>
                </c:pt>
                <c:pt idx="77859">
                  <c:v>90573.29</c:v>
                </c:pt>
                <c:pt idx="77860">
                  <c:v>53727.65</c:v>
                </c:pt>
                <c:pt idx="77861">
                  <c:v>69474.179999999993</c:v>
                </c:pt>
                <c:pt idx="77862">
                  <c:v>68609.37</c:v>
                </c:pt>
                <c:pt idx="77863">
                  <c:v>65049.45</c:v>
                </c:pt>
                <c:pt idx="77864">
                  <c:v>55457.82</c:v>
                </c:pt>
                <c:pt idx="77865">
                  <c:v>62939.24</c:v>
                </c:pt>
                <c:pt idx="77866">
                  <c:v>70138.539999999994</c:v>
                </c:pt>
                <c:pt idx="77867">
                  <c:v>68881.679999999993</c:v>
                </c:pt>
                <c:pt idx="77868">
                  <c:v>59358.07</c:v>
                </c:pt>
                <c:pt idx="77869">
                  <c:v>61207.75</c:v>
                </c:pt>
                <c:pt idx="77870">
                  <c:v>65219.79</c:v>
                </c:pt>
                <c:pt idx="77871">
                  <c:v>62280.23</c:v>
                </c:pt>
                <c:pt idx="77872">
                  <c:v>59225.63</c:v>
                </c:pt>
                <c:pt idx="77873">
                  <c:v>52922.239999999998</c:v>
                </c:pt>
                <c:pt idx="77874">
                  <c:v>66512.83</c:v>
                </c:pt>
                <c:pt idx="77875">
                  <c:v>66399.75</c:v>
                </c:pt>
                <c:pt idx="77876">
                  <c:v>59441.64</c:v>
                </c:pt>
                <c:pt idx="77877">
                  <c:v>53524.71</c:v>
                </c:pt>
                <c:pt idx="77878">
                  <c:v>59742.11</c:v>
                </c:pt>
                <c:pt idx="77879">
                  <c:v>63946.68</c:v>
                </c:pt>
                <c:pt idx="77880">
                  <c:v>59821.35</c:v>
                </c:pt>
                <c:pt idx="77881">
                  <c:v>55394.55</c:v>
                </c:pt>
                <c:pt idx="77882">
                  <c:v>57977.25</c:v>
                </c:pt>
                <c:pt idx="77883">
                  <c:v>62423.57</c:v>
                </c:pt>
                <c:pt idx="77884">
                  <c:v>62141.1</c:v>
                </c:pt>
                <c:pt idx="77885">
                  <c:v>55193.93</c:v>
                </c:pt>
                <c:pt idx="77886">
                  <c:v>53687.1</c:v>
                </c:pt>
                <c:pt idx="77887">
                  <c:v>62686.74</c:v>
                </c:pt>
                <c:pt idx="77888">
                  <c:v>62707.3</c:v>
                </c:pt>
                <c:pt idx="77889">
                  <c:v>58950.96</c:v>
                </c:pt>
                <c:pt idx="77890">
                  <c:v>51137.03</c:v>
                </c:pt>
                <c:pt idx="77891">
                  <c:v>61262.31</c:v>
                </c:pt>
                <c:pt idx="77892">
                  <c:v>65578.7</c:v>
                </c:pt>
                <c:pt idx="77893">
                  <c:v>65443.74</c:v>
                </c:pt>
                <c:pt idx="77894">
                  <c:v>61211.37</c:v>
                </c:pt>
                <c:pt idx="77895">
                  <c:v>61399.31</c:v>
                </c:pt>
                <c:pt idx="77896">
                  <c:v>67135.41</c:v>
                </c:pt>
                <c:pt idx="77897">
                  <c:v>69068.09</c:v>
                </c:pt>
                <c:pt idx="77898">
                  <c:v>61167.37</c:v>
                </c:pt>
                <c:pt idx="77899">
                  <c:v>58998.37</c:v>
                </c:pt>
                <c:pt idx="77900">
                  <c:v>73207.81</c:v>
                </c:pt>
                <c:pt idx="77901">
                  <c:v>72961.66</c:v>
                </c:pt>
                <c:pt idx="77902">
                  <c:v>69405.09</c:v>
                </c:pt>
                <c:pt idx="77903">
                  <c:v>62127.74</c:v>
                </c:pt>
                <c:pt idx="77904">
                  <c:v>23348.83</c:v>
                </c:pt>
                <c:pt idx="77905">
                  <c:v>25199.83</c:v>
                </c:pt>
                <c:pt idx="77906">
                  <c:v>22524.06</c:v>
                </c:pt>
                <c:pt idx="77907">
                  <c:v>19948.71</c:v>
                </c:pt>
                <c:pt idx="77908">
                  <c:v>22606.07</c:v>
                </c:pt>
                <c:pt idx="77909">
                  <c:v>23586.63</c:v>
                </c:pt>
                <c:pt idx="77910">
                  <c:v>24473.85</c:v>
                </c:pt>
                <c:pt idx="77911">
                  <c:v>19008.32</c:v>
                </c:pt>
                <c:pt idx="77912">
                  <c:v>21938.02</c:v>
                </c:pt>
                <c:pt idx="77913">
                  <c:v>31679.56</c:v>
                </c:pt>
                <c:pt idx="77914">
                  <c:v>25891.37</c:v>
                </c:pt>
                <c:pt idx="77915">
                  <c:v>22439.62</c:v>
                </c:pt>
                <c:pt idx="77916">
                  <c:v>18695.810000000001</c:v>
                </c:pt>
                <c:pt idx="77917">
                  <c:v>27392.85</c:v>
                </c:pt>
                <c:pt idx="77918">
                  <c:v>25845.94</c:v>
                </c:pt>
                <c:pt idx="77919">
                  <c:v>23826.880000000001</c:v>
                </c:pt>
                <c:pt idx="77920">
                  <c:v>20650.419999999998</c:v>
                </c:pt>
                <c:pt idx="77921">
                  <c:v>26512.81</c:v>
                </c:pt>
                <c:pt idx="77922">
                  <c:v>25894.55</c:v>
                </c:pt>
                <c:pt idx="77923">
                  <c:v>27413.200000000001</c:v>
                </c:pt>
                <c:pt idx="77924">
                  <c:v>21293.1</c:v>
                </c:pt>
                <c:pt idx="77925">
                  <c:v>24149.61</c:v>
                </c:pt>
                <c:pt idx="77926">
                  <c:v>30381.67</c:v>
                </c:pt>
                <c:pt idx="77927">
                  <c:v>27550.06</c:v>
                </c:pt>
                <c:pt idx="77928">
                  <c:v>22359.48</c:v>
                </c:pt>
                <c:pt idx="77929">
                  <c:v>20582.580000000002</c:v>
                </c:pt>
                <c:pt idx="77930">
                  <c:v>25855.82</c:v>
                </c:pt>
                <c:pt idx="77931">
                  <c:v>28923.62</c:v>
                </c:pt>
                <c:pt idx="77932">
                  <c:v>25224.1</c:v>
                </c:pt>
                <c:pt idx="77933">
                  <c:v>22821.22</c:v>
                </c:pt>
                <c:pt idx="77934">
                  <c:v>25823.48</c:v>
                </c:pt>
                <c:pt idx="77935">
                  <c:v>29364.92</c:v>
                </c:pt>
                <c:pt idx="77936">
                  <c:v>27192.98</c:v>
                </c:pt>
                <c:pt idx="77937">
                  <c:v>21904.15</c:v>
                </c:pt>
                <c:pt idx="77938">
                  <c:v>21748.22</c:v>
                </c:pt>
                <c:pt idx="77939">
                  <c:v>27413.99</c:v>
                </c:pt>
                <c:pt idx="77940">
                  <c:v>26892.05</c:v>
                </c:pt>
                <c:pt idx="77941">
                  <c:v>23877.95</c:v>
                </c:pt>
                <c:pt idx="77942">
                  <c:v>22700.02</c:v>
                </c:pt>
                <c:pt idx="77943">
                  <c:v>29458.59</c:v>
                </c:pt>
                <c:pt idx="77944">
                  <c:v>29010.560000000001</c:v>
                </c:pt>
                <c:pt idx="77945">
                  <c:v>30317.06</c:v>
                </c:pt>
                <c:pt idx="77946">
                  <c:v>32587.89</c:v>
                </c:pt>
                <c:pt idx="77947">
                  <c:v>22710.560000000001</c:v>
                </c:pt>
                <c:pt idx="77948">
                  <c:v>28580.560000000001</c:v>
                </c:pt>
                <c:pt idx="77949">
                  <c:v>29974.91</c:v>
                </c:pt>
                <c:pt idx="77950">
                  <c:v>32767.15</c:v>
                </c:pt>
                <c:pt idx="77951">
                  <c:v>21252.16</c:v>
                </c:pt>
                <c:pt idx="77952">
                  <c:v>27656.67</c:v>
                </c:pt>
                <c:pt idx="77953">
                  <c:v>27090.73</c:v>
                </c:pt>
                <c:pt idx="77954">
                  <c:v>25526.55</c:v>
                </c:pt>
                <c:pt idx="77955">
                  <c:v>21048.93</c:v>
                </c:pt>
                <c:pt idx="77956">
                  <c:v>28063.37</c:v>
                </c:pt>
                <c:pt idx="77957">
                  <c:v>30039.279999999999</c:v>
                </c:pt>
                <c:pt idx="77958">
                  <c:v>27876.91</c:v>
                </c:pt>
                <c:pt idx="77959">
                  <c:v>24279.08</c:v>
                </c:pt>
                <c:pt idx="77960">
                  <c:v>26173.03</c:v>
                </c:pt>
                <c:pt idx="77961">
                  <c:v>27692.73</c:v>
                </c:pt>
                <c:pt idx="77962">
                  <c:v>28195.1</c:v>
                </c:pt>
                <c:pt idx="77963">
                  <c:v>23697.88</c:v>
                </c:pt>
                <c:pt idx="77964">
                  <c:v>25101.45</c:v>
                </c:pt>
                <c:pt idx="77965">
                  <c:v>30276.43</c:v>
                </c:pt>
                <c:pt idx="77966">
                  <c:v>27907.39</c:v>
                </c:pt>
                <c:pt idx="77967">
                  <c:v>26816.2</c:v>
                </c:pt>
                <c:pt idx="77968">
                  <c:v>30642.57</c:v>
                </c:pt>
                <c:pt idx="77969">
                  <c:v>29996.73</c:v>
                </c:pt>
                <c:pt idx="77970">
                  <c:v>29204.86</c:v>
                </c:pt>
                <c:pt idx="77971">
                  <c:v>28177.73</c:v>
                </c:pt>
                <c:pt idx="77972">
                  <c:v>24468.54</c:v>
                </c:pt>
                <c:pt idx="77973">
                  <c:v>29152.69</c:v>
                </c:pt>
                <c:pt idx="77974">
                  <c:v>29751.360000000001</c:v>
                </c:pt>
                <c:pt idx="77975">
                  <c:v>30182.41</c:v>
                </c:pt>
                <c:pt idx="77976">
                  <c:v>24626.67</c:v>
                </c:pt>
                <c:pt idx="77977">
                  <c:v>27231.08</c:v>
                </c:pt>
                <c:pt idx="77978">
                  <c:v>32191.21</c:v>
                </c:pt>
                <c:pt idx="77979">
                  <c:v>29955.69</c:v>
                </c:pt>
                <c:pt idx="77980">
                  <c:v>25052.880000000001</c:v>
                </c:pt>
                <c:pt idx="77981">
                  <c:v>24332.74</c:v>
                </c:pt>
                <c:pt idx="77982">
                  <c:v>29403.71</c:v>
                </c:pt>
                <c:pt idx="77983">
                  <c:v>30885.24</c:v>
                </c:pt>
                <c:pt idx="77984">
                  <c:v>28746.38</c:v>
                </c:pt>
                <c:pt idx="77985">
                  <c:v>24491.13</c:v>
                </c:pt>
                <c:pt idx="77986">
                  <c:v>27347.54</c:v>
                </c:pt>
                <c:pt idx="77987">
                  <c:v>31835.69</c:v>
                </c:pt>
                <c:pt idx="77988">
                  <c:v>32770.86</c:v>
                </c:pt>
                <c:pt idx="77989">
                  <c:v>26294.98</c:v>
                </c:pt>
                <c:pt idx="77990">
                  <c:v>24007.1</c:v>
                </c:pt>
                <c:pt idx="77991">
                  <c:v>32314.54</c:v>
                </c:pt>
                <c:pt idx="77992">
                  <c:v>30047.45</c:v>
                </c:pt>
                <c:pt idx="77993">
                  <c:v>29039.71</c:v>
                </c:pt>
                <c:pt idx="77994">
                  <c:v>26308.92</c:v>
                </c:pt>
                <c:pt idx="77995">
                  <c:v>28932.12</c:v>
                </c:pt>
                <c:pt idx="77996">
                  <c:v>33244.15</c:v>
                </c:pt>
                <c:pt idx="77997">
                  <c:v>33292.129999999997</c:v>
                </c:pt>
                <c:pt idx="77998">
                  <c:v>37248.480000000003</c:v>
                </c:pt>
                <c:pt idx="77999">
                  <c:v>27283.9</c:v>
                </c:pt>
                <c:pt idx="78000">
                  <c:v>32132.66</c:v>
                </c:pt>
                <c:pt idx="78001">
                  <c:v>31654.61</c:v>
                </c:pt>
                <c:pt idx="78002">
                  <c:v>35512.550000000003</c:v>
                </c:pt>
                <c:pt idx="78003">
                  <c:v>22788</c:v>
                </c:pt>
                <c:pt idx="78004">
                  <c:v>29910.78</c:v>
                </c:pt>
                <c:pt idx="78005">
                  <c:v>28611.599999999999</c:v>
                </c:pt>
                <c:pt idx="78006">
                  <c:v>27821.16</c:v>
                </c:pt>
                <c:pt idx="78007">
                  <c:v>23880.51</c:v>
                </c:pt>
                <c:pt idx="78008">
                  <c:v>27189.83</c:v>
                </c:pt>
                <c:pt idx="78009">
                  <c:v>30458.69</c:v>
                </c:pt>
                <c:pt idx="78010">
                  <c:v>29427.15</c:v>
                </c:pt>
                <c:pt idx="78011">
                  <c:v>23576.61</c:v>
                </c:pt>
                <c:pt idx="78012">
                  <c:v>25876.15</c:v>
                </c:pt>
                <c:pt idx="78013">
                  <c:v>29274.53</c:v>
                </c:pt>
                <c:pt idx="78014">
                  <c:v>25282.23</c:v>
                </c:pt>
                <c:pt idx="78015">
                  <c:v>26931.85</c:v>
                </c:pt>
                <c:pt idx="78016">
                  <c:v>23922.41</c:v>
                </c:pt>
                <c:pt idx="78017">
                  <c:v>31276.39</c:v>
                </c:pt>
                <c:pt idx="78018">
                  <c:v>35454.04</c:v>
                </c:pt>
                <c:pt idx="78019">
                  <c:v>26754.799999999999</c:v>
                </c:pt>
                <c:pt idx="78020">
                  <c:v>24367</c:v>
                </c:pt>
                <c:pt idx="78021">
                  <c:v>27203.98</c:v>
                </c:pt>
                <c:pt idx="78022">
                  <c:v>30579.15</c:v>
                </c:pt>
                <c:pt idx="78023">
                  <c:v>30361.65</c:v>
                </c:pt>
                <c:pt idx="78024">
                  <c:v>27573.85</c:v>
                </c:pt>
                <c:pt idx="78025">
                  <c:v>28541.66</c:v>
                </c:pt>
                <c:pt idx="78026">
                  <c:v>30125.16</c:v>
                </c:pt>
                <c:pt idx="78027">
                  <c:v>31649.69</c:v>
                </c:pt>
                <c:pt idx="78028">
                  <c:v>29232.66</c:v>
                </c:pt>
                <c:pt idx="78029">
                  <c:v>25991.53</c:v>
                </c:pt>
                <c:pt idx="78030">
                  <c:v>33653.43</c:v>
                </c:pt>
                <c:pt idx="78031">
                  <c:v>32684.27</c:v>
                </c:pt>
                <c:pt idx="78032">
                  <c:v>29689.59</c:v>
                </c:pt>
                <c:pt idx="78033">
                  <c:v>24338.26</c:v>
                </c:pt>
                <c:pt idx="78034">
                  <c:v>28242.27</c:v>
                </c:pt>
                <c:pt idx="78035">
                  <c:v>32013.96</c:v>
                </c:pt>
                <c:pt idx="78036">
                  <c:v>30948.22</c:v>
                </c:pt>
                <c:pt idx="78037">
                  <c:v>27579.71</c:v>
                </c:pt>
                <c:pt idx="78038">
                  <c:v>28100.7</c:v>
                </c:pt>
                <c:pt idx="78039">
                  <c:v>35871.21</c:v>
                </c:pt>
                <c:pt idx="78040">
                  <c:v>34870.58</c:v>
                </c:pt>
                <c:pt idx="78041">
                  <c:v>27460.34</c:v>
                </c:pt>
                <c:pt idx="78042">
                  <c:v>26382.28</c:v>
                </c:pt>
                <c:pt idx="78043">
                  <c:v>31647.48</c:v>
                </c:pt>
                <c:pt idx="78044">
                  <c:v>32522.87</c:v>
                </c:pt>
                <c:pt idx="78045">
                  <c:v>30774.15</c:v>
                </c:pt>
                <c:pt idx="78046">
                  <c:v>27094.94</c:v>
                </c:pt>
                <c:pt idx="78047">
                  <c:v>23358.61</c:v>
                </c:pt>
                <c:pt idx="78048">
                  <c:v>28473.3</c:v>
                </c:pt>
                <c:pt idx="78049">
                  <c:v>29961.23</c:v>
                </c:pt>
                <c:pt idx="78050">
                  <c:v>22198.99</c:v>
                </c:pt>
                <c:pt idx="78051">
                  <c:v>23568.49</c:v>
                </c:pt>
                <c:pt idx="78052">
                  <c:v>23530.42</c:v>
                </c:pt>
                <c:pt idx="78053">
                  <c:v>23670.39</c:v>
                </c:pt>
                <c:pt idx="78054">
                  <c:v>22682.25</c:v>
                </c:pt>
                <c:pt idx="78055">
                  <c:v>27001.16</c:v>
                </c:pt>
                <c:pt idx="78056">
                  <c:v>30283.55</c:v>
                </c:pt>
                <c:pt idx="78057">
                  <c:v>26854.22</c:v>
                </c:pt>
                <c:pt idx="78058">
                  <c:v>25179.38</c:v>
                </c:pt>
                <c:pt idx="78059">
                  <c:v>22210.17</c:v>
                </c:pt>
                <c:pt idx="78060">
                  <c:v>27464.02</c:v>
                </c:pt>
                <c:pt idx="78061">
                  <c:v>33339.440000000002</c:v>
                </c:pt>
                <c:pt idx="78062">
                  <c:v>24756.5</c:v>
                </c:pt>
                <c:pt idx="78063">
                  <c:v>24544.3</c:v>
                </c:pt>
                <c:pt idx="78064">
                  <c:v>28658.02</c:v>
                </c:pt>
                <c:pt idx="78065">
                  <c:v>27626.28</c:v>
                </c:pt>
                <c:pt idx="78066">
                  <c:v>26971.79</c:v>
                </c:pt>
                <c:pt idx="78067">
                  <c:v>24818.58</c:v>
                </c:pt>
                <c:pt idx="78068">
                  <c:v>24451</c:v>
                </c:pt>
                <c:pt idx="78069">
                  <c:v>26888.77</c:v>
                </c:pt>
                <c:pt idx="78070">
                  <c:v>26752.05</c:v>
                </c:pt>
                <c:pt idx="78071">
                  <c:v>23308.75</c:v>
                </c:pt>
                <c:pt idx="78072">
                  <c:v>21875.14</c:v>
                </c:pt>
                <c:pt idx="78073">
                  <c:v>25851.06</c:v>
                </c:pt>
                <c:pt idx="78074">
                  <c:v>25184.66</c:v>
                </c:pt>
                <c:pt idx="78075">
                  <c:v>22705.3</c:v>
                </c:pt>
                <c:pt idx="78076">
                  <c:v>21470.16</c:v>
                </c:pt>
                <c:pt idx="78077">
                  <c:v>21688.880000000001</c:v>
                </c:pt>
                <c:pt idx="78078">
                  <c:v>22047.38</c:v>
                </c:pt>
                <c:pt idx="78079">
                  <c:v>21245.63</c:v>
                </c:pt>
                <c:pt idx="78080">
                  <c:v>20572.95</c:v>
                </c:pt>
                <c:pt idx="78081">
                  <c:v>20162.59</c:v>
                </c:pt>
                <c:pt idx="78082">
                  <c:v>23283.26</c:v>
                </c:pt>
                <c:pt idx="78083">
                  <c:v>23361.07</c:v>
                </c:pt>
                <c:pt idx="78084">
                  <c:v>20752.29</c:v>
                </c:pt>
                <c:pt idx="78085">
                  <c:v>18773.98</c:v>
                </c:pt>
                <c:pt idx="78086">
                  <c:v>21551.32</c:v>
                </c:pt>
                <c:pt idx="78087">
                  <c:v>20943.54</c:v>
                </c:pt>
                <c:pt idx="78088">
                  <c:v>20917.53</c:v>
                </c:pt>
                <c:pt idx="78089">
                  <c:v>24390.09</c:v>
                </c:pt>
                <c:pt idx="78090">
                  <c:v>19286.64</c:v>
                </c:pt>
                <c:pt idx="78091">
                  <c:v>21232.57</c:v>
                </c:pt>
                <c:pt idx="78092">
                  <c:v>23458.18</c:v>
                </c:pt>
                <c:pt idx="78093">
                  <c:v>27204.71</c:v>
                </c:pt>
                <c:pt idx="78094">
                  <c:v>18925.39</c:v>
                </c:pt>
                <c:pt idx="78095">
                  <c:v>23061.919999999998</c:v>
                </c:pt>
                <c:pt idx="78096">
                  <c:v>23435.35</c:v>
                </c:pt>
                <c:pt idx="78097">
                  <c:v>23746.38</c:v>
                </c:pt>
                <c:pt idx="78098">
                  <c:v>21441.26</c:v>
                </c:pt>
                <c:pt idx="78099">
                  <c:v>23187.89</c:v>
                </c:pt>
                <c:pt idx="78100">
                  <c:v>23610.080000000002</c:v>
                </c:pt>
                <c:pt idx="78101">
                  <c:v>37627.769999999997</c:v>
                </c:pt>
                <c:pt idx="78102">
                  <c:v>22606.74</c:v>
                </c:pt>
                <c:pt idx="78103">
                  <c:v>25276.01</c:v>
                </c:pt>
                <c:pt idx="78104">
                  <c:v>25363.08</c:v>
                </c:pt>
                <c:pt idx="78105">
                  <c:v>25868.25</c:v>
                </c:pt>
                <c:pt idx="78106">
                  <c:v>26013.16</c:v>
                </c:pt>
                <c:pt idx="78107">
                  <c:v>26820.07</c:v>
                </c:pt>
                <c:pt idx="78108">
                  <c:v>28760.48</c:v>
                </c:pt>
                <c:pt idx="78109">
                  <c:v>27439.29</c:v>
                </c:pt>
                <c:pt idx="78110">
                  <c:v>27067.119999999999</c:v>
                </c:pt>
                <c:pt idx="78111">
                  <c:v>27918.33</c:v>
                </c:pt>
                <c:pt idx="78112">
                  <c:v>29248.560000000001</c:v>
                </c:pt>
                <c:pt idx="78113">
                  <c:v>37135.839999999997</c:v>
                </c:pt>
                <c:pt idx="78114">
                  <c:v>26810.52</c:v>
                </c:pt>
                <c:pt idx="78115">
                  <c:v>26352.68</c:v>
                </c:pt>
                <c:pt idx="78116">
                  <c:v>31070.89</c:v>
                </c:pt>
                <c:pt idx="78117">
                  <c:v>28997.94</c:v>
                </c:pt>
                <c:pt idx="78118">
                  <c:v>29455.11</c:v>
                </c:pt>
                <c:pt idx="78119">
                  <c:v>25425.65</c:v>
                </c:pt>
                <c:pt idx="78120">
                  <c:v>27408.77</c:v>
                </c:pt>
                <c:pt idx="78121">
                  <c:v>29256.71</c:v>
                </c:pt>
                <c:pt idx="78122">
                  <c:v>28200.05</c:v>
                </c:pt>
                <c:pt idx="78123">
                  <c:v>28030.89</c:v>
                </c:pt>
                <c:pt idx="78124">
                  <c:v>25684.5</c:v>
                </c:pt>
                <c:pt idx="78125">
                  <c:v>29010.76</c:v>
                </c:pt>
                <c:pt idx="78126">
                  <c:v>27038.06</c:v>
                </c:pt>
                <c:pt idx="78127">
                  <c:v>26900.59</c:v>
                </c:pt>
                <c:pt idx="78128">
                  <c:v>25112.63</c:v>
                </c:pt>
                <c:pt idx="78129">
                  <c:v>25341.03</c:v>
                </c:pt>
                <c:pt idx="78130">
                  <c:v>25260.87</c:v>
                </c:pt>
                <c:pt idx="78131">
                  <c:v>25573.55</c:v>
                </c:pt>
                <c:pt idx="78132">
                  <c:v>25047.279999999999</c:v>
                </c:pt>
                <c:pt idx="78133">
                  <c:v>23163.96</c:v>
                </c:pt>
                <c:pt idx="78134">
                  <c:v>27300.5</c:v>
                </c:pt>
                <c:pt idx="78135">
                  <c:v>25336.799999999999</c:v>
                </c:pt>
                <c:pt idx="78136">
                  <c:v>25263.09</c:v>
                </c:pt>
                <c:pt idx="78137">
                  <c:v>23845.38</c:v>
                </c:pt>
                <c:pt idx="78138">
                  <c:v>22706.94</c:v>
                </c:pt>
                <c:pt idx="78139">
                  <c:v>23771.05</c:v>
                </c:pt>
                <c:pt idx="78140">
                  <c:v>23206.84</c:v>
                </c:pt>
                <c:pt idx="78141">
                  <c:v>25311.46</c:v>
                </c:pt>
                <c:pt idx="78142">
                  <c:v>21336.25</c:v>
                </c:pt>
                <c:pt idx="78143">
                  <c:v>22544.76</c:v>
                </c:pt>
                <c:pt idx="78144">
                  <c:v>23969.96</c:v>
                </c:pt>
                <c:pt idx="78145">
                  <c:v>28379.21</c:v>
                </c:pt>
                <c:pt idx="78146">
                  <c:v>19045.75</c:v>
                </c:pt>
                <c:pt idx="78147">
                  <c:v>25522.97</c:v>
                </c:pt>
                <c:pt idx="78148">
                  <c:v>24065.98</c:v>
                </c:pt>
                <c:pt idx="78149">
                  <c:v>21997.57</c:v>
                </c:pt>
                <c:pt idx="78150">
                  <c:v>21798.04</c:v>
                </c:pt>
                <c:pt idx="78151">
                  <c:v>23029.54</c:v>
                </c:pt>
                <c:pt idx="78152">
                  <c:v>24545.13</c:v>
                </c:pt>
                <c:pt idx="78153">
                  <c:v>36787.360000000001</c:v>
                </c:pt>
                <c:pt idx="78154">
                  <c:v>22901.06</c:v>
                </c:pt>
                <c:pt idx="78155">
                  <c:v>22388.48</c:v>
                </c:pt>
                <c:pt idx="78156">
                  <c:v>23766.87</c:v>
                </c:pt>
                <c:pt idx="78157">
                  <c:v>25869.75</c:v>
                </c:pt>
                <c:pt idx="78158">
                  <c:v>23708.53</c:v>
                </c:pt>
                <c:pt idx="78159">
                  <c:v>23526.59</c:v>
                </c:pt>
                <c:pt idx="78160">
                  <c:v>26630.18</c:v>
                </c:pt>
                <c:pt idx="78161">
                  <c:v>27972.89</c:v>
                </c:pt>
                <c:pt idx="78162">
                  <c:v>25361.919999999998</c:v>
                </c:pt>
                <c:pt idx="78163">
                  <c:v>24768.85</c:v>
                </c:pt>
                <c:pt idx="78164">
                  <c:v>27219.439999999999</c:v>
                </c:pt>
                <c:pt idx="78165">
                  <c:v>30018.49</c:v>
                </c:pt>
                <c:pt idx="78166">
                  <c:v>36719.31</c:v>
                </c:pt>
                <c:pt idx="78167">
                  <c:v>26211.03</c:v>
                </c:pt>
                <c:pt idx="78168">
                  <c:v>25736.09</c:v>
                </c:pt>
                <c:pt idx="78169">
                  <c:v>26611.77</c:v>
                </c:pt>
                <c:pt idx="78170">
                  <c:v>28884.62</c:v>
                </c:pt>
                <c:pt idx="78171">
                  <c:v>26521.5</c:v>
                </c:pt>
                <c:pt idx="78172">
                  <c:v>27466.29</c:v>
                </c:pt>
                <c:pt idx="78173">
                  <c:v>28434.44</c:v>
                </c:pt>
                <c:pt idx="78174">
                  <c:v>26754.69</c:v>
                </c:pt>
                <c:pt idx="78175">
                  <c:v>24351.54</c:v>
                </c:pt>
                <c:pt idx="78176">
                  <c:v>23975.279999999999</c:v>
                </c:pt>
                <c:pt idx="78177">
                  <c:v>26832.31</c:v>
                </c:pt>
                <c:pt idx="78178">
                  <c:v>28201.01</c:v>
                </c:pt>
                <c:pt idx="78179">
                  <c:v>27498.14</c:v>
                </c:pt>
                <c:pt idx="78180">
                  <c:v>24471.31</c:v>
                </c:pt>
                <c:pt idx="78181">
                  <c:v>26060.48</c:v>
                </c:pt>
                <c:pt idx="78182">
                  <c:v>28497.01</c:v>
                </c:pt>
                <c:pt idx="78183">
                  <c:v>25843.43</c:v>
                </c:pt>
                <c:pt idx="78184">
                  <c:v>24624.78</c:v>
                </c:pt>
                <c:pt idx="78185">
                  <c:v>24839.73</c:v>
                </c:pt>
                <c:pt idx="78186">
                  <c:v>27537.14</c:v>
                </c:pt>
                <c:pt idx="78187">
                  <c:v>27648.14</c:v>
                </c:pt>
                <c:pt idx="78188">
                  <c:v>26628.560000000001</c:v>
                </c:pt>
                <c:pt idx="78189">
                  <c:v>23836.43</c:v>
                </c:pt>
                <c:pt idx="78190">
                  <c:v>60454.44</c:v>
                </c:pt>
                <c:pt idx="78191">
                  <c:v>63383.89</c:v>
                </c:pt>
                <c:pt idx="78192">
                  <c:v>58075.12</c:v>
                </c:pt>
                <c:pt idx="78193">
                  <c:v>56164.63</c:v>
                </c:pt>
                <c:pt idx="78194">
                  <c:v>60643.46</c:v>
                </c:pt>
                <c:pt idx="78195">
                  <c:v>60016.75</c:v>
                </c:pt>
                <c:pt idx="78196">
                  <c:v>61140.800000000003</c:v>
                </c:pt>
                <c:pt idx="78197">
                  <c:v>56730.9</c:v>
                </c:pt>
                <c:pt idx="78198">
                  <c:v>61257.29</c:v>
                </c:pt>
                <c:pt idx="78199">
                  <c:v>67163.33</c:v>
                </c:pt>
                <c:pt idx="78200">
                  <c:v>72075.67</c:v>
                </c:pt>
                <c:pt idx="78201">
                  <c:v>62762.65</c:v>
                </c:pt>
                <c:pt idx="78202">
                  <c:v>60401.16</c:v>
                </c:pt>
                <c:pt idx="78203">
                  <c:v>71184.25</c:v>
                </c:pt>
                <c:pt idx="78204">
                  <c:v>65742.009999999995</c:v>
                </c:pt>
                <c:pt idx="78205">
                  <c:v>62345.39</c:v>
                </c:pt>
                <c:pt idx="78206">
                  <c:v>62628.7</c:v>
                </c:pt>
                <c:pt idx="78207">
                  <c:v>70918.59</c:v>
                </c:pt>
                <c:pt idx="78208">
                  <c:v>72002.92</c:v>
                </c:pt>
                <c:pt idx="78209">
                  <c:v>68947.399999999994</c:v>
                </c:pt>
                <c:pt idx="78210">
                  <c:v>64025.64</c:v>
                </c:pt>
                <c:pt idx="78211">
                  <c:v>64553.17</c:v>
                </c:pt>
                <c:pt idx="78212">
                  <c:v>63688.97</c:v>
                </c:pt>
                <c:pt idx="78213">
                  <c:v>62749.41</c:v>
                </c:pt>
                <c:pt idx="78214">
                  <c:v>59217.279999999999</c:v>
                </c:pt>
                <c:pt idx="78215">
                  <c:v>58185.62</c:v>
                </c:pt>
                <c:pt idx="78216">
                  <c:v>68074.710000000006</c:v>
                </c:pt>
                <c:pt idx="78217">
                  <c:v>68517.789999999994</c:v>
                </c:pt>
                <c:pt idx="78218">
                  <c:v>63788.37</c:v>
                </c:pt>
                <c:pt idx="78219">
                  <c:v>62732.45</c:v>
                </c:pt>
                <c:pt idx="78220">
                  <c:v>65185.73</c:v>
                </c:pt>
                <c:pt idx="78221">
                  <c:v>66150.36</c:v>
                </c:pt>
                <c:pt idx="78222">
                  <c:v>65954.25</c:v>
                </c:pt>
                <c:pt idx="78223">
                  <c:v>57961.45</c:v>
                </c:pt>
                <c:pt idx="78224">
                  <c:v>55924.02</c:v>
                </c:pt>
                <c:pt idx="78225">
                  <c:v>61615.6</c:v>
                </c:pt>
                <c:pt idx="78226">
                  <c:v>61982.43</c:v>
                </c:pt>
                <c:pt idx="78227">
                  <c:v>57196.800000000003</c:v>
                </c:pt>
                <c:pt idx="78228">
                  <c:v>54643.040000000001</c:v>
                </c:pt>
                <c:pt idx="78229">
                  <c:v>62093.3</c:v>
                </c:pt>
                <c:pt idx="78230">
                  <c:v>59367.27</c:v>
                </c:pt>
                <c:pt idx="78231">
                  <c:v>56423.32</c:v>
                </c:pt>
                <c:pt idx="78232">
                  <c:v>58008.83</c:v>
                </c:pt>
                <c:pt idx="78233">
                  <c:v>52904.4</c:v>
                </c:pt>
                <c:pt idx="78234">
                  <c:v>59615.79</c:v>
                </c:pt>
                <c:pt idx="78235">
                  <c:v>63067.45</c:v>
                </c:pt>
                <c:pt idx="78236">
                  <c:v>64662.49</c:v>
                </c:pt>
                <c:pt idx="78237">
                  <c:v>50834.54</c:v>
                </c:pt>
                <c:pt idx="78238">
                  <c:v>59195.57</c:v>
                </c:pt>
                <c:pt idx="78239">
                  <c:v>60330.879999999997</c:v>
                </c:pt>
                <c:pt idx="78240">
                  <c:v>58810.43</c:v>
                </c:pt>
                <c:pt idx="78241">
                  <c:v>56434.18</c:v>
                </c:pt>
                <c:pt idx="78242">
                  <c:v>62716.32</c:v>
                </c:pt>
                <c:pt idx="78243">
                  <c:v>63169.15</c:v>
                </c:pt>
                <c:pt idx="78244">
                  <c:v>61739.03</c:v>
                </c:pt>
                <c:pt idx="78245">
                  <c:v>59897.5</c:v>
                </c:pt>
                <c:pt idx="78246">
                  <c:v>60751.92</c:v>
                </c:pt>
                <c:pt idx="78247">
                  <c:v>61790.74</c:v>
                </c:pt>
                <c:pt idx="78248">
                  <c:v>62605.82</c:v>
                </c:pt>
                <c:pt idx="78249">
                  <c:v>59030.06</c:v>
                </c:pt>
                <c:pt idx="78250">
                  <c:v>59517.82</c:v>
                </c:pt>
                <c:pt idx="78251">
                  <c:v>68930.03</c:v>
                </c:pt>
                <c:pt idx="78252">
                  <c:v>69885.05</c:v>
                </c:pt>
                <c:pt idx="78253">
                  <c:v>65970.75</c:v>
                </c:pt>
                <c:pt idx="78254">
                  <c:v>62204.39</c:v>
                </c:pt>
                <c:pt idx="78255">
                  <c:v>66210.460000000006</c:v>
                </c:pt>
                <c:pt idx="78256">
                  <c:v>70583.600000000006</c:v>
                </c:pt>
                <c:pt idx="78257">
                  <c:v>63601.77</c:v>
                </c:pt>
                <c:pt idx="78258">
                  <c:v>64822.559999999998</c:v>
                </c:pt>
                <c:pt idx="78259">
                  <c:v>71101.240000000005</c:v>
                </c:pt>
                <c:pt idx="78260">
                  <c:v>70524.350000000006</c:v>
                </c:pt>
                <c:pt idx="78261">
                  <c:v>73945.03</c:v>
                </c:pt>
                <c:pt idx="78262">
                  <c:v>66251.67</c:v>
                </c:pt>
                <c:pt idx="78263">
                  <c:v>69300.240000000005</c:v>
                </c:pt>
                <c:pt idx="78264">
                  <c:v>68839.66</c:v>
                </c:pt>
                <c:pt idx="78265">
                  <c:v>66988.36</c:v>
                </c:pt>
                <c:pt idx="78266">
                  <c:v>64240.5</c:v>
                </c:pt>
                <c:pt idx="78267">
                  <c:v>59809.38</c:v>
                </c:pt>
                <c:pt idx="78268">
                  <c:v>67401.34</c:v>
                </c:pt>
                <c:pt idx="78269">
                  <c:v>67604.899999999994</c:v>
                </c:pt>
                <c:pt idx="78270">
                  <c:v>65209.05</c:v>
                </c:pt>
                <c:pt idx="78271">
                  <c:v>64666.559999999998</c:v>
                </c:pt>
                <c:pt idx="78272">
                  <c:v>69499.5</c:v>
                </c:pt>
                <c:pt idx="78273">
                  <c:v>63775.26</c:v>
                </c:pt>
                <c:pt idx="78274">
                  <c:v>63236.47</c:v>
                </c:pt>
                <c:pt idx="78275">
                  <c:v>58829.83</c:v>
                </c:pt>
                <c:pt idx="78276">
                  <c:v>58064.22</c:v>
                </c:pt>
                <c:pt idx="78277">
                  <c:v>66934.53</c:v>
                </c:pt>
                <c:pt idx="78278">
                  <c:v>60761.2</c:v>
                </c:pt>
                <c:pt idx="78279">
                  <c:v>61239.17</c:v>
                </c:pt>
                <c:pt idx="78280">
                  <c:v>56591.73</c:v>
                </c:pt>
                <c:pt idx="78281">
                  <c:v>56877.52</c:v>
                </c:pt>
                <c:pt idx="78282">
                  <c:v>57564.61</c:v>
                </c:pt>
                <c:pt idx="78283">
                  <c:v>56731.69</c:v>
                </c:pt>
                <c:pt idx="78284">
                  <c:v>54747.6</c:v>
                </c:pt>
                <c:pt idx="78285">
                  <c:v>55506.48</c:v>
                </c:pt>
                <c:pt idx="78286">
                  <c:v>57747.519999999997</c:v>
                </c:pt>
                <c:pt idx="78287">
                  <c:v>60564.45</c:v>
                </c:pt>
                <c:pt idx="78288">
                  <c:v>64858.39</c:v>
                </c:pt>
                <c:pt idx="78289">
                  <c:v>49238.41</c:v>
                </c:pt>
                <c:pt idx="78290">
                  <c:v>61375.71</c:v>
                </c:pt>
                <c:pt idx="78291">
                  <c:v>58702.400000000001</c:v>
                </c:pt>
                <c:pt idx="78292">
                  <c:v>60098.37</c:v>
                </c:pt>
                <c:pt idx="78293">
                  <c:v>55405.06</c:v>
                </c:pt>
                <c:pt idx="78294">
                  <c:v>60982.14</c:v>
                </c:pt>
                <c:pt idx="78295">
                  <c:v>64121.03</c:v>
                </c:pt>
                <c:pt idx="78296">
                  <c:v>61090.16</c:v>
                </c:pt>
                <c:pt idx="78297">
                  <c:v>59328.27</c:v>
                </c:pt>
                <c:pt idx="78298">
                  <c:v>62258.46</c:v>
                </c:pt>
                <c:pt idx="78299">
                  <c:v>66399</c:v>
                </c:pt>
                <c:pt idx="78300">
                  <c:v>62669.38</c:v>
                </c:pt>
                <c:pt idx="78301">
                  <c:v>58879.87</c:v>
                </c:pt>
                <c:pt idx="78302">
                  <c:v>61657.37</c:v>
                </c:pt>
                <c:pt idx="78303">
                  <c:v>67568.98</c:v>
                </c:pt>
                <c:pt idx="78304">
                  <c:v>66926.929999999993</c:v>
                </c:pt>
                <c:pt idx="78305">
                  <c:v>62104.22</c:v>
                </c:pt>
                <c:pt idx="78306">
                  <c:v>63045.24</c:v>
                </c:pt>
                <c:pt idx="78307">
                  <c:v>66689.259999999995</c:v>
                </c:pt>
                <c:pt idx="78308">
                  <c:v>65863.28</c:v>
                </c:pt>
                <c:pt idx="78309">
                  <c:v>63358.77</c:v>
                </c:pt>
                <c:pt idx="78310">
                  <c:v>65413.05</c:v>
                </c:pt>
                <c:pt idx="78311">
                  <c:v>67120.02</c:v>
                </c:pt>
                <c:pt idx="78312">
                  <c:v>66722.58</c:v>
                </c:pt>
                <c:pt idx="78313">
                  <c:v>68130.539999999994</c:v>
                </c:pt>
                <c:pt idx="78314">
                  <c:v>65923.44</c:v>
                </c:pt>
                <c:pt idx="78315">
                  <c:v>67092.31</c:v>
                </c:pt>
                <c:pt idx="78316">
                  <c:v>71553.52</c:v>
                </c:pt>
                <c:pt idx="78317">
                  <c:v>65283.14</c:v>
                </c:pt>
                <c:pt idx="78318">
                  <c:v>64538.36</c:v>
                </c:pt>
                <c:pt idx="78319">
                  <c:v>61689.08</c:v>
                </c:pt>
                <c:pt idx="78320">
                  <c:v>66676.59</c:v>
                </c:pt>
                <c:pt idx="78321">
                  <c:v>68759.66</c:v>
                </c:pt>
                <c:pt idx="78322">
                  <c:v>65904.990000000005</c:v>
                </c:pt>
                <c:pt idx="78323">
                  <c:v>63752.09</c:v>
                </c:pt>
                <c:pt idx="78324">
                  <c:v>67164.850000000006</c:v>
                </c:pt>
                <c:pt idx="78325">
                  <c:v>67972.31</c:v>
                </c:pt>
                <c:pt idx="78326">
                  <c:v>65783.69</c:v>
                </c:pt>
                <c:pt idx="78327">
                  <c:v>60954.83</c:v>
                </c:pt>
                <c:pt idx="78328">
                  <c:v>60774.39</c:v>
                </c:pt>
                <c:pt idx="78329">
                  <c:v>65849.490000000005</c:v>
                </c:pt>
                <c:pt idx="78330">
                  <c:v>63340.85</c:v>
                </c:pt>
                <c:pt idx="78331">
                  <c:v>64305.120000000003</c:v>
                </c:pt>
                <c:pt idx="78332">
                  <c:v>58817.79</c:v>
                </c:pt>
                <c:pt idx="78333">
                  <c:v>11</c:v>
                </c:pt>
                <c:pt idx="78334">
                  <c:v>3</c:v>
                </c:pt>
                <c:pt idx="78335">
                  <c:v>36.96</c:v>
                </c:pt>
                <c:pt idx="78336">
                  <c:v>16478.689999999999</c:v>
                </c:pt>
                <c:pt idx="78337">
                  <c:v>17531.11</c:v>
                </c:pt>
                <c:pt idx="78338">
                  <c:v>15869.41</c:v>
                </c:pt>
                <c:pt idx="78339">
                  <c:v>14178.84</c:v>
                </c:pt>
                <c:pt idx="78340">
                  <c:v>15552.14</c:v>
                </c:pt>
                <c:pt idx="78341">
                  <c:v>15704.78</c:v>
                </c:pt>
                <c:pt idx="78342">
                  <c:v>16132.98</c:v>
                </c:pt>
                <c:pt idx="78343">
                  <c:v>13600.57</c:v>
                </c:pt>
                <c:pt idx="78344">
                  <c:v>15524.34</c:v>
                </c:pt>
                <c:pt idx="78345">
                  <c:v>18838.46</c:v>
                </c:pt>
                <c:pt idx="78346">
                  <c:v>16610.02</c:v>
                </c:pt>
                <c:pt idx="78347">
                  <c:v>14801.62</c:v>
                </c:pt>
                <c:pt idx="78348">
                  <c:v>13724.41</c:v>
                </c:pt>
                <c:pt idx="78349">
                  <c:v>18604.900000000001</c:v>
                </c:pt>
                <c:pt idx="78350">
                  <c:v>16227.43</c:v>
                </c:pt>
                <c:pt idx="78351">
                  <c:v>15992.26</c:v>
                </c:pt>
                <c:pt idx="78352">
                  <c:v>15483.31</c:v>
                </c:pt>
                <c:pt idx="78353">
                  <c:v>18724.45</c:v>
                </c:pt>
                <c:pt idx="78354">
                  <c:v>18001.05</c:v>
                </c:pt>
                <c:pt idx="78355">
                  <c:v>18335.650000000001</c:v>
                </c:pt>
                <c:pt idx="78356">
                  <c:v>15333.74</c:v>
                </c:pt>
                <c:pt idx="78357">
                  <c:v>16995.080000000002</c:v>
                </c:pt>
                <c:pt idx="78358">
                  <c:v>19110.599999999999</c:v>
                </c:pt>
                <c:pt idx="78359">
                  <c:v>18377.349999999999</c:v>
                </c:pt>
                <c:pt idx="78360">
                  <c:v>15097.39</c:v>
                </c:pt>
                <c:pt idx="78361">
                  <c:v>15437.63</c:v>
                </c:pt>
                <c:pt idx="78362">
                  <c:v>19077.64</c:v>
                </c:pt>
                <c:pt idx="78363">
                  <c:v>19292.349999999999</c:v>
                </c:pt>
                <c:pt idx="78364">
                  <c:v>17038.71</c:v>
                </c:pt>
                <c:pt idx="78365">
                  <c:v>16495.759999999998</c:v>
                </c:pt>
                <c:pt idx="78366">
                  <c:v>18009.72</c:v>
                </c:pt>
                <c:pt idx="78367">
                  <c:v>18539.18</c:v>
                </c:pt>
                <c:pt idx="78368">
                  <c:v>18380.04</c:v>
                </c:pt>
                <c:pt idx="78369">
                  <c:v>15214.59</c:v>
                </c:pt>
                <c:pt idx="78370">
                  <c:v>15427.78</c:v>
                </c:pt>
                <c:pt idx="78371">
                  <c:v>18467.03</c:v>
                </c:pt>
                <c:pt idx="78372">
                  <c:v>18769.349999999999</c:v>
                </c:pt>
                <c:pt idx="78373">
                  <c:v>15791.48</c:v>
                </c:pt>
                <c:pt idx="78374">
                  <c:v>15298.29</c:v>
                </c:pt>
                <c:pt idx="78375">
                  <c:v>18212.62</c:v>
                </c:pt>
                <c:pt idx="78376">
                  <c:v>17625.97</c:v>
                </c:pt>
                <c:pt idx="78377">
                  <c:v>16723.13</c:v>
                </c:pt>
                <c:pt idx="78378">
                  <c:v>14834.24</c:v>
                </c:pt>
                <c:pt idx="78379">
                  <c:v>15336.69</c:v>
                </c:pt>
                <c:pt idx="78380">
                  <c:v>18216.310000000001</c:v>
                </c:pt>
                <c:pt idx="78381">
                  <c:v>19134.099999999999</c:v>
                </c:pt>
                <c:pt idx="78382">
                  <c:v>19163.009999999998</c:v>
                </c:pt>
                <c:pt idx="78383">
                  <c:v>13471.77</c:v>
                </c:pt>
                <c:pt idx="78384">
                  <c:v>17181.05</c:v>
                </c:pt>
                <c:pt idx="78385">
                  <c:v>16966.009999999998</c:v>
                </c:pt>
                <c:pt idx="78386">
                  <c:v>15910.26</c:v>
                </c:pt>
                <c:pt idx="78387">
                  <c:v>13998.67</c:v>
                </c:pt>
                <c:pt idx="78388">
                  <c:v>16892.68</c:v>
                </c:pt>
                <c:pt idx="78389">
                  <c:v>17063.22</c:v>
                </c:pt>
                <c:pt idx="78390">
                  <c:v>15794.11</c:v>
                </c:pt>
                <c:pt idx="78391">
                  <c:v>14578.34</c:v>
                </c:pt>
                <c:pt idx="78392">
                  <c:v>15201.28</c:v>
                </c:pt>
                <c:pt idx="78393">
                  <c:v>15995.42</c:v>
                </c:pt>
                <c:pt idx="78394">
                  <c:v>17072.21</c:v>
                </c:pt>
                <c:pt idx="78395">
                  <c:v>15291.96</c:v>
                </c:pt>
                <c:pt idx="78396">
                  <c:v>15010.18</c:v>
                </c:pt>
                <c:pt idx="78397">
                  <c:v>17786.79</c:v>
                </c:pt>
                <c:pt idx="78398">
                  <c:v>17132.45</c:v>
                </c:pt>
                <c:pt idx="78399">
                  <c:v>15975.3</c:v>
                </c:pt>
                <c:pt idx="78400">
                  <c:v>17191.87</c:v>
                </c:pt>
                <c:pt idx="78401">
                  <c:v>17860.86</c:v>
                </c:pt>
                <c:pt idx="78402">
                  <c:v>18053.16</c:v>
                </c:pt>
                <c:pt idx="78403">
                  <c:v>16594.43</c:v>
                </c:pt>
                <c:pt idx="78404">
                  <c:v>15934.29</c:v>
                </c:pt>
                <c:pt idx="78405">
                  <c:v>18781.490000000002</c:v>
                </c:pt>
                <c:pt idx="78406">
                  <c:v>18324.169999999998</c:v>
                </c:pt>
                <c:pt idx="78407">
                  <c:v>19039.400000000001</c:v>
                </c:pt>
                <c:pt idx="78408">
                  <c:v>15569.85</c:v>
                </c:pt>
                <c:pt idx="78409">
                  <c:v>17022.77</c:v>
                </c:pt>
                <c:pt idx="78410">
                  <c:v>18972.099999999999</c:v>
                </c:pt>
                <c:pt idx="78411">
                  <c:v>17778.71</c:v>
                </c:pt>
                <c:pt idx="78412">
                  <c:v>16177.09</c:v>
                </c:pt>
                <c:pt idx="78413">
                  <c:v>14871.53</c:v>
                </c:pt>
                <c:pt idx="78414">
                  <c:v>17612.04</c:v>
                </c:pt>
                <c:pt idx="78415">
                  <c:v>17813.98</c:v>
                </c:pt>
                <c:pt idx="78416">
                  <c:v>17856.740000000002</c:v>
                </c:pt>
                <c:pt idx="78417">
                  <c:v>16850.86</c:v>
                </c:pt>
                <c:pt idx="78418">
                  <c:v>18483.939999999999</c:v>
                </c:pt>
                <c:pt idx="78419">
                  <c:v>18610.97</c:v>
                </c:pt>
                <c:pt idx="78420">
                  <c:v>18959.79</c:v>
                </c:pt>
                <c:pt idx="78421">
                  <c:v>16675.61</c:v>
                </c:pt>
                <c:pt idx="78422">
                  <c:v>15591.86</c:v>
                </c:pt>
                <c:pt idx="78423">
                  <c:v>20081.71</c:v>
                </c:pt>
                <c:pt idx="78424">
                  <c:v>18256.78</c:v>
                </c:pt>
                <c:pt idx="78425">
                  <c:v>17599.7</c:v>
                </c:pt>
                <c:pt idx="78426">
                  <c:v>15311.83</c:v>
                </c:pt>
                <c:pt idx="78427">
                  <c:v>17196.009999999998</c:v>
                </c:pt>
                <c:pt idx="78428">
                  <c:v>17889.14</c:v>
                </c:pt>
                <c:pt idx="78429">
                  <c:v>16819.46</c:v>
                </c:pt>
                <c:pt idx="78430">
                  <c:v>15050.24</c:v>
                </c:pt>
                <c:pt idx="78431">
                  <c:v>15606.62</c:v>
                </c:pt>
                <c:pt idx="78432">
                  <c:v>17463.03</c:v>
                </c:pt>
                <c:pt idx="78433">
                  <c:v>18203.28</c:v>
                </c:pt>
                <c:pt idx="78434">
                  <c:v>19262.009999999998</c:v>
                </c:pt>
                <c:pt idx="78435">
                  <c:v>13401.91</c:v>
                </c:pt>
                <c:pt idx="78436">
                  <c:v>18155.310000000001</c:v>
                </c:pt>
                <c:pt idx="78437">
                  <c:v>17537.68</c:v>
                </c:pt>
                <c:pt idx="78438">
                  <c:v>16352.89</c:v>
                </c:pt>
                <c:pt idx="78439">
                  <c:v>14246.17</c:v>
                </c:pt>
                <c:pt idx="78440">
                  <c:v>15850.16</c:v>
                </c:pt>
                <c:pt idx="78441">
                  <c:v>18352.36</c:v>
                </c:pt>
                <c:pt idx="78442">
                  <c:v>17022.41</c:v>
                </c:pt>
                <c:pt idx="78443">
                  <c:v>15474.18</c:v>
                </c:pt>
                <c:pt idx="78444">
                  <c:v>15959.02</c:v>
                </c:pt>
                <c:pt idx="78445">
                  <c:v>16820.86</c:v>
                </c:pt>
                <c:pt idx="78446">
                  <c:v>16436.47</c:v>
                </c:pt>
                <c:pt idx="78447">
                  <c:v>15824.85</c:v>
                </c:pt>
                <c:pt idx="78448">
                  <c:v>15319.6</c:v>
                </c:pt>
                <c:pt idx="78449">
                  <c:v>18280.599999999999</c:v>
                </c:pt>
                <c:pt idx="78450">
                  <c:v>19113.11</c:v>
                </c:pt>
                <c:pt idx="78451">
                  <c:v>15485.83</c:v>
                </c:pt>
                <c:pt idx="78452">
                  <c:v>15349.88</c:v>
                </c:pt>
                <c:pt idx="78453">
                  <c:v>17494.91</c:v>
                </c:pt>
                <c:pt idx="78454">
                  <c:v>17944.88</c:v>
                </c:pt>
                <c:pt idx="78455">
                  <c:v>17126.8</c:v>
                </c:pt>
                <c:pt idx="78456">
                  <c:v>16713.419999999998</c:v>
                </c:pt>
                <c:pt idx="78457">
                  <c:v>17009.05</c:v>
                </c:pt>
                <c:pt idx="78458">
                  <c:v>17792.98</c:v>
                </c:pt>
                <c:pt idx="78459">
                  <c:v>18042.86</c:v>
                </c:pt>
                <c:pt idx="78460">
                  <c:v>16726.23</c:v>
                </c:pt>
                <c:pt idx="78461">
                  <c:v>15807.71</c:v>
                </c:pt>
                <c:pt idx="78462">
                  <c:v>19131.89</c:v>
                </c:pt>
                <c:pt idx="78463">
                  <c:v>18349.64</c:v>
                </c:pt>
                <c:pt idx="78464">
                  <c:v>16878.16</c:v>
                </c:pt>
                <c:pt idx="78465">
                  <c:v>15112</c:v>
                </c:pt>
                <c:pt idx="78466">
                  <c:v>17661.060000000001</c:v>
                </c:pt>
                <c:pt idx="78467">
                  <c:v>19020.48</c:v>
                </c:pt>
                <c:pt idx="78468">
                  <c:v>18293.96</c:v>
                </c:pt>
                <c:pt idx="78469">
                  <c:v>16353.95</c:v>
                </c:pt>
                <c:pt idx="78470">
                  <c:v>18492.009999999998</c:v>
                </c:pt>
                <c:pt idx="78471">
                  <c:v>20638.560000000001</c:v>
                </c:pt>
                <c:pt idx="78472">
                  <c:v>19260.990000000002</c:v>
                </c:pt>
                <c:pt idx="78473">
                  <c:v>17479.61</c:v>
                </c:pt>
                <c:pt idx="78474">
                  <c:v>16253.04</c:v>
                </c:pt>
                <c:pt idx="78475">
                  <c:v>18998.07</c:v>
                </c:pt>
                <c:pt idx="78476">
                  <c:v>19158.22</c:v>
                </c:pt>
                <c:pt idx="78477">
                  <c:v>18776.810000000001</c:v>
                </c:pt>
                <c:pt idx="78478">
                  <c:v>16400.61</c:v>
                </c:pt>
                <c:pt idx="78479">
                  <c:v>6343.12</c:v>
                </c:pt>
                <c:pt idx="78480">
                  <c:v>9944.2199999999993</c:v>
                </c:pt>
                <c:pt idx="78481">
                  <c:v>6108.72</c:v>
                </c:pt>
                <c:pt idx="78482">
                  <c:v>4988.5</c:v>
                </c:pt>
                <c:pt idx="78483">
                  <c:v>5521.96</c:v>
                </c:pt>
                <c:pt idx="78484">
                  <c:v>6023.78</c:v>
                </c:pt>
                <c:pt idx="78485">
                  <c:v>5628.91</c:v>
                </c:pt>
                <c:pt idx="78486">
                  <c:v>5499.33</c:v>
                </c:pt>
                <c:pt idx="78487">
                  <c:v>7432.98</c:v>
                </c:pt>
                <c:pt idx="78488">
                  <c:v>8359.99</c:v>
                </c:pt>
                <c:pt idx="78489">
                  <c:v>6913.22</c:v>
                </c:pt>
                <c:pt idx="78490">
                  <c:v>5682.1</c:v>
                </c:pt>
                <c:pt idx="78491">
                  <c:v>5131.58</c:v>
                </c:pt>
                <c:pt idx="78492">
                  <c:v>6331.37</c:v>
                </c:pt>
                <c:pt idx="78493">
                  <c:v>7488.72</c:v>
                </c:pt>
                <c:pt idx="78494">
                  <c:v>5863.61</c:v>
                </c:pt>
                <c:pt idx="78495">
                  <c:v>6498.13</c:v>
                </c:pt>
                <c:pt idx="78496">
                  <c:v>5863.68</c:v>
                </c:pt>
                <c:pt idx="78497">
                  <c:v>5356.86</c:v>
                </c:pt>
                <c:pt idx="78498">
                  <c:v>5696.93</c:v>
                </c:pt>
                <c:pt idx="78499">
                  <c:v>6023.45</c:v>
                </c:pt>
                <c:pt idx="78500">
                  <c:v>5898.64</c:v>
                </c:pt>
                <c:pt idx="78501">
                  <c:v>6405.24</c:v>
                </c:pt>
                <c:pt idx="78502">
                  <c:v>5650.65</c:v>
                </c:pt>
                <c:pt idx="78503">
                  <c:v>5165.55</c:v>
                </c:pt>
                <c:pt idx="78504">
                  <c:v>5040.46</c:v>
                </c:pt>
                <c:pt idx="78505">
                  <c:v>5654.28</c:v>
                </c:pt>
                <c:pt idx="78506">
                  <c:v>5543.7</c:v>
                </c:pt>
                <c:pt idx="78507">
                  <c:v>5979.22</c:v>
                </c:pt>
                <c:pt idx="78508">
                  <c:v>5551.97</c:v>
                </c:pt>
                <c:pt idx="78509">
                  <c:v>6077.85</c:v>
                </c:pt>
                <c:pt idx="78510">
                  <c:v>6164.39</c:v>
                </c:pt>
                <c:pt idx="78511">
                  <c:v>6143.27</c:v>
                </c:pt>
                <c:pt idx="78512">
                  <c:v>6389.62</c:v>
                </c:pt>
                <c:pt idx="78513">
                  <c:v>6275.32</c:v>
                </c:pt>
                <c:pt idx="78514">
                  <c:v>6804.64</c:v>
                </c:pt>
                <c:pt idx="78515">
                  <c:v>6910.44</c:v>
                </c:pt>
                <c:pt idx="78516">
                  <c:v>7095.28</c:v>
                </c:pt>
                <c:pt idx="78517">
                  <c:v>7991.43</c:v>
                </c:pt>
                <c:pt idx="78518">
                  <c:v>6617.29</c:v>
                </c:pt>
                <c:pt idx="78519">
                  <c:v>6742.35</c:v>
                </c:pt>
                <c:pt idx="78520">
                  <c:v>8025.7</c:v>
                </c:pt>
                <c:pt idx="78521">
                  <c:v>12079.99</c:v>
                </c:pt>
                <c:pt idx="78522">
                  <c:v>5916.28</c:v>
                </c:pt>
                <c:pt idx="78523">
                  <c:v>8062.24</c:v>
                </c:pt>
                <c:pt idx="78524">
                  <c:v>11422.53</c:v>
                </c:pt>
                <c:pt idx="78525">
                  <c:v>10300.959999999999</c:v>
                </c:pt>
                <c:pt idx="78526">
                  <c:v>4370.82</c:v>
                </c:pt>
                <c:pt idx="78527">
                  <c:v>5562.9</c:v>
                </c:pt>
                <c:pt idx="78528">
                  <c:v>5855.76</c:v>
                </c:pt>
                <c:pt idx="78529">
                  <c:v>6017.1</c:v>
                </c:pt>
                <c:pt idx="78530">
                  <c:v>5660.44</c:v>
                </c:pt>
                <c:pt idx="78531">
                  <c:v>5817.53</c:v>
                </c:pt>
                <c:pt idx="78532">
                  <c:v>9710</c:v>
                </c:pt>
                <c:pt idx="78533">
                  <c:v>7963.3</c:v>
                </c:pt>
                <c:pt idx="78534">
                  <c:v>6470.31</c:v>
                </c:pt>
                <c:pt idx="78535">
                  <c:v>6639.16</c:v>
                </c:pt>
                <c:pt idx="78536">
                  <c:v>7156.31</c:v>
                </c:pt>
                <c:pt idx="78537">
                  <c:v>6332.98</c:v>
                </c:pt>
                <c:pt idx="78538">
                  <c:v>6295.52</c:v>
                </c:pt>
                <c:pt idx="78539">
                  <c:v>6267.6</c:v>
                </c:pt>
                <c:pt idx="78540">
                  <c:v>6753.98</c:v>
                </c:pt>
                <c:pt idx="78541">
                  <c:v>7077.39</c:v>
                </c:pt>
                <c:pt idx="78542">
                  <c:v>8109.49</c:v>
                </c:pt>
                <c:pt idx="78543">
                  <c:v>7521.62</c:v>
                </c:pt>
                <c:pt idx="78544">
                  <c:v>6154.09</c:v>
                </c:pt>
                <c:pt idx="78545">
                  <c:v>6822.19</c:v>
                </c:pt>
                <c:pt idx="78546">
                  <c:v>5763.6</c:v>
                </c:pt>
                <c:pt idx="78547">
                  <c:v>6841.25</c:v>
                </c:pt>
                <c:pt idx="78548">
                  <c:v>6301.97</c:v>
                </c:pt>
                <c:pt idx="78549">
                  <c:v>6554.14</c:v>
                </c:pt>
                <c:pt idx="78550">
                  <c:v>6644.35</c:v>
                </c:pt>
                <c:pt idx="78551">
                  <c:v>6524.51</c:v>
                </c:pt>
                <c:pt idx="78552">
                  <c:v>5648.04</c:v>
                </c:pt>
                <c:pt idx="78553">
                  <c:v>6239.3</c:v>
                </c:pt>
                <c:pt idx="78554">
                  <c:v>6694.95</c:v>
                </c:pt>
                <c:pt idx="78555">
                  <c:v>6007.12</c:v>
                </c:pt>
                <c:pt idx="78556">
                  <c:v>5768.46</c:v>
                </c:pt>
                <c:pt idx="78557">
                  <c:v>6468.4</c:v>
                </c:pt>
                <c:pt idx="78558">
                  <c:v>6208.83</c:v>
                </c:pt>
                <c:pt idx="78559">
                  <c:v>6611.74</c:v>
                </c:pt>
                <c:pt idx="78560">
                  <c:v>5558.65</c:v>
                </c:pt>
                <c:pt idx="78561">
                  <c:v>6120.28</c:v>
                </c:pt>
                <c:pt idx="78562">
                  <c:v>6968.18</c:v>
                </c:pt>
                <c:pt idx="78563">
                  <c:v>6728.49</c:v>
                </c:pt>
                <c:pt idx="78564">
                  <c:v>6593.63</c:v>
                </c:pt>
                <c:pt idx="78565">
                  <c:v>5807.72</c:v>
                </c:pt>
                <c:pt idx="78566">
                  <c:v>7279.55</c:v>
                </c:pt>
                <c:pt idx="78567">
                  <c:v>6872.6</c:v>
                </c:pt>
                <c:pt idx="78568">
                  <c:v>8633.81</c:v>
                </c:pt>
                <c:pt idx="78569">
                  <c:v>8144.44</c:v>
                </c:pt>
                <c:pt idx="78570">
                  <c:v>7040.74</c:v>
                </c:pt>
                <c:pt idx="78571">
                  <c:v>7291.96</c:v>
                </c:pt>
                <c:pt idx="78572">
                  <c:v>7751.64</c:v>
                </c:pt>
                <c:pt idx="78573">
                  <c:v>13205.59</c:v>
                </c:pt>
                <c:pt idx="78574">
                  <c:v>7472.77</c:v>
                </c:pt>
                <c:pt idx="78575">
                  <c:v>9325.94</c:v>
                </c:pt>
                <c:pt idx="78576">
                  <c:v>10821.99</c:v>
                </c:pt>
                <c:pt idx="78577">
                  <c:v>12337.22</c:v>
                </c:pt>
                <c:pt idx="78578">
                  <c:v>5759.6</c:v>
                </c:pt>
                <c:pt idx="78579">
                  <c:v>6810.29</c:v>
                </c:pt>
                <c:pt idx="78580">
                  <c:v>6022.59</c:v>
                </c:pt>
                <c:pt idx="78581">
                  <c:v>6207.5</c:v>
                </c:pt>
                <c:pt idx="78582">
                  <c:v>5490.99</c:v>
                </c:pt>
                <c:pt idx="78583">
                  <c:v>7373.6</c:v>
                </c:pt>
                <c:pt idx="78584">
                  <c:v>9185.5</c:v>
                </c:pt>
                <c:pt idx="78585">
                  <c:v>9366.6299999999992</c:v>
                </c:pt>
                <c:pt idx="78586">
                  <c:v>5967.52</c:v>
                </c:pt>
                <c:pt idx="78587">
                  <c:v>5882.53</c:v>
                </c:pt>
                <c:pt idx="78588">
                  <c:v>6678.75</c:v>
                </c:pt>
                <c:pt idx="78589">
                  <c:v>5906.15</c:v>
                </c:pt>
                <c:pt idx="78590">
                  <c:v>6508.74</c:v>
                </c:pt>
                <c:pt idx="78591">
                  <c:v>6221.02</c:v>
                </c:pt>
                <c:pt idx="78592">
                  <c:v>8290.39</c:v>
                </c:pt>
                <c:pt idx="78593">
                  <c:v>8310.0300000000007</c:v>
                </c:pt>
                <c:pt idx="78594">
                  <c:v>6654.6</c:v>
                </c:pt>
                <c:pt idx="78595">
                  <c:v>6375.29</c:v>
                </c:pt>
                <c:pt idx="78596">
                  <c:v>7012.27</c:v>
                </c:pt>
                <c:pt idx="78597">
                  <c:v>8142.77</c:v>
                </c:pt>
                <c:pt idx="78598">
                  <c:v>9081.35</c:v>
                </c:pt>
                <c:pt idx="78599">
                  <c:v>8147.78</c:v>
                </c:pt>
                <c:pt idx="78600">
                  <c:v>6234.52</c:v>
                </c:pt>
                <c:pt idx="78601">
                  <c:v>6460.05</c:v>
                </c:pt>
                <c:pt idx="78602">
                  <c:v>6176.86</c:v>
                </c:pt>
                <c:pt idx="78603">
                  <c:v>7258.77</c:v>
                </c:pt>
                <c:pt idx="78604">
                  <c:v>6514.67</c:v>
                </c:pt>
                <c:pt idx="78605">
                  <c:v>7627.67</c:v>
                </c:pt>
                <c:pt idx="78606">
                  <c:v>6155.35</c:v>
                </c:pt>
                <c:pt idx="78607">
                  <c:v>6214.3</c:v>
                </c:pt>
                <c:pt idx="78608">
                  <c:v>6208.36</c:v>
                </c:pt>
                <c:pt idx="78609">
                  <c:v>6148.48</c:v>
                </c:pt>
                <c:pt idx="78610">
                  <c:v>6586</c:v>
                </c:pt>
                <c:pt idx="78611">
                  <c:v>6427.3</c:v>
                </c:pt>
                <c:pt idx="78612">
                  <c:v>6362.74</c:v>
                </c:pt>
                <c:pt idx="78613">
                  <c:v>6007.73</c:v>
                </c:pt>
                <c:pt idx="78614">
                  <c:v>6515.86</c:v>
                </c:pt>
                <c:pt idx="78615">
                  <c:v>6372.97</c:v>
                </c:pt>
                <c:pt idx="78616">
                  <c:v>7303.82</c:v>
                </c:pt>
                <c:pt idx="78617">
                  <c:v>7720.69</c:v>
                </c:pt>
                <c:pt idx="78618">
                  <c:v>8154.9</c:v>
                </c:pt>
                <c:pt idx="78619">
                  <c:v>8595.68</c:v>
                </c:pt>
                <c:pt idx="78620">
                  <c:v>8116.62</c:v>
                </c:pt>
                <c:pt idx="78621">
                  <c:v>7946.67</c:v>
                </c:pt>
                <c:pt idx="78622">
                  <c:v>260</c:v>
                </c:pt>
                <c:pt idx="78623">
                  <c:v>30</c:v>
                </c:pt>
                <c:pt idx="78624">
                  <c:v>25</c:v>
                </c:pt>
                <c:pt idx="78625">
                  <c:v>60</c:v>
                </c:pt>
                <c:pt idx="78626">
                  <c:v>530</c:v>
                </c:pt>
                <c:pt idx="78627">
                  <c:v>50</c:v>
                </c:pt>
                <c:pt idx="78628">
                  <c:v>40</c:v>
                </c:pt>
                <c:pt idx="78629">
                  <c:v>50</c:v>
                </c:pt>
                <c:pt idx="78630">
                  <c:v>2900</c:v>
                </c:pt>
                <c:pt idx="78631">
                  <c:v>285</c:v>
                </c:pt>
                <c:pt idx="78632">
                  <c:v>2080</c:v>
                </c:pt>
                <c:pt idx="78633">
                  <c:v>1620</c:v>
                </c:pt>
                <c:pt idx="78634">
                  <c:v>300</c:v>
                </c:pt>
                <c:pt idx="78635">
                  <c:v>310</c:v>
                </c:pt>
                <c:pt idx="78636">
                  <c:v>415</c:v>
                </c:pt>
                <c:pt idx="78637">
                  <c:v>350</c:v>
                </c:pt>
                <c:pt idx="78638">
                  <c:v>100</c:v>
                </c:pt>
                <c:pt idx="78639">
                  <c:v>10</c:v>
                </c:pt>
                <c:pt idx="78640">
                  <c:v>40</c:v>
                </c:pt>
                <c:pt idx="78641">
                  <c:v>40</c:v>
                </c:pt>
                <c:pt idx="78642">
                  <c:v>130</c:v>
                </c:pt>
                <c:pt idx="78643">
                  <c:v>225</c:v>
                </c:pt>
                <c:pt idx="78644">
                  <c:v>35</c:v>
                </c:pt>
                <c:pt idx="78645">
                  <c:v>0.02</c:v>
                </c:pt>
                <c:pt idx="78646">
                  <c:v>0.06</c:v>
                </c:pt>
                <c:pt idx="78647">
                  <c:v>20</c:v>
                </c:pt>
                <c:pt idx="78648">
                  <c:v>0.02</c:v>
                </c:pt>
                <c:pt idx="78649">
                  <c:v>0.04</c:v>
                </c:pt>
                <c:pt idx="78650">
                  <c:v>0.08</c:v>
                </c:pt>
                <c:pt idx="78651">
                  <c:v>10.06</c:v>
                </c:pt>
                <c:pt idx="78652">
                  <c:v>0.04</c:v>
                </c:pt>
                <c:pt idx="78653">
                  <c:v>470</c:v>
                </c:pt>
                <c:pt idx="78654">
                  <c:v>50.02</c:v>
                </c:pt>
                <c:pt idx="78655">
                  <c:v>0.03</c:v>
                </c:pt>
                <c:pt idx="78656">
                  <c:v>0.01</c:v>
                </c:pt>
                <c:pt idx="78657">
                  <c:v>12861.4</c:v>
                </c:pt>
                <c:pt idx="78658">
                  <c:v>20273.939999999999</c:v>
                </c:pt>
                <c:pt idx="78659">
                  <c:v>14819.97</c:v>
                </c:pt>
                <c:pt idx="78660">
                  <c:v>10530.98</c:v>
                </c:pt>
                <c:pt idx="78661">
                  <c:v>10438.469999999999</c:v>
                </c:pt>
                <c:pt idx="78662">
                  <c:v>11004.74</c:v>
                </c:pt>
                <c:pt idx="78663">
                  <c:v>9813.8700000000008</c:v>
                </c:pt>
                <c:pt idx="78664">
                  <c:v>11402.28</c:v>
                </c:pt>
                <c:pt idx="78665">
                  <c:v>24205.64</c:v>
                </c:pt>
                <c:pt idx="78666">
                  <c:v>13421.94</c:v>
                </c:pt>
                <c:pt idx="78667">
                  <c:v>8926.1</c:v>
                </c:pt>
                <c:pt idx="78668">
                  <c:v>8462.08</c:v>
                </c:pt>
                <c:pt idx="78669">
                  <c:v>8723.98</c:v>
                </c:pt>
                <c:pt idx="78670">
                  <c:v>10088.57</c:v>
                </c:pt>
                <c:pt idx="78671">
                  <c:v>9527.0400000000009</c:v>
                </c:pt>
                <c:pt idx="78672">
                  <c:v>8969.2800000000007</c:v>
                </c:pt>
                <c:pt idx="78673">
                  <c:v>8674.07</c:v>
                </c:pt>
                <c:pt idx="78674">
                  <c:v>9505.7999999999993</c:v>
                </c:pt>
                <c:pt idx="78675">
                  <c:v>9236.26</c:v>
                </c:pt>
                <c:pt idx="78676">
                  <c:v>9540.7199999999993</c:v>
                </c:pt>
                <c:pt idx="78677">
                  <c:v>9159.5</c:v>
                </c:pt>
                <c:pt idx="78678">
                  <c:v>11305.36</c:v>
                </c:pt>
                <c:pt idx="78679">
                  <c:v>9840.2999999999993</c:v>
                </c:pt>
                <c:pt idx="78680">
                  <c:v>8575.61</c:v>
                </c:pt>
                <c:pt idx="78681">
                  <c:v>7983.42</c:v>
                </c:pt>
                <c:pt idx="78682">
                  <c:v>9398.18</c:v>
                </c:pt>
                <c:pt idx="78683">
                  <c:v>8888.16</c:v>
                </c:pt>
                <c:pt idx="78684">
                  <c:v>8233.7199999999993</c:v>
                </c:pt>
                <c:pt idx="78685">
                  <c:v>8233.82</c:v>
                </c:pt>
                <c:pt idx="78686">
                  <c:v>8911.6299999999992</c:v>
                </c:pt>
                <c:pt idx="78687">
                  <c:v>9420.75</c:v>
                </c:pt>
                <c:pt idx="78688">
                  <c:v>9883.89</c:v>
                </c:pt>
                <c:pt idx="78689">
                  <c:v>10705.6</c:v>
                </c:pt>
                <c:pt idx="78690">
                  <c:v>10713.65</c:v>
                </c:pt>
                <c:pt idx="78691">
                  <c:v>11978.42</c:v>
                </c:pt>
                <c:pt idx="78692">
                  <c:v>13152.32</c:v>
                </c:pt>
                <c:pt idx="78693">
                  <c:v>12164.67</c:v>
                </c:pt>
                <c:pt idx="78694">
                  <c:v>12955.32</c:v>
                </c:pt>
                <c:pt idx="78695">
                  <c:v>22080.959999999999</c:v>
                </c:pt>
                <c:pt idx="78696">
                  <c:v>18538.13</c:v>
                </c:pt>
                <c:pt idx="78697">
                  <c:v>11328.27</c:v>
                </c:pt>
                <c:pt idx="78698">
                  <c:v>9203.2000000000007</c:v>
                </c:pt>
                <c:pt idx="78699">
                  <c:v>10780.6</c:v>
                </c:pt>
                <c:pt idx="78700">
                  <c:v>13042.06</c:v>
                </c:pt>
                <c:pt idx="78701">
                  <c:v>15836.25</c:v>
                </c:pt>
                <c:pt idx="78702">
                  <c:v>22137.23</c:v>
                </c:pt>
                <c:pt idx="78703">
                  <c:v>21230.47</c:v>
                </c:pt>
                <c:pt idx="78704">
                  <c:v>7820.01</c:v>
                </c:pt>
                <c:pt idx="78705">
                  <c:v>8365.16</c:v>
                </c:pt>
                <c:pt idx="78706">
                  <c:v>9049.76</c:v>
                </c:pt>
                <c:pt idx="78707">
                  <c:v>10042.290000000001</c:v>
                </c:pt>
                <c:pt idx="78708">
                  <c:v>10534.25</c:v>
                </c:pt>
                <c:pt idx="78709">
                  <c:v>12386.14</c:v>
                </c:pt>
                <c:pt idx="78710">
                  <c:v>17609.54</c:v>
                </c:pt>
                <c:pt idx="78711">
                  <c:v>19262.71</c:v>
                </c:pt>
                <c:pt idx="78712">
                  <c:v>8805.35</c:v>
                </c:pt>
                <c:pt idx="78713">
                  <c:v>9177.0499999999993</c:v>
                </c:pt>
                <c:pt idx="78714">
                  <c:v>9588.5300000000007</c:v>
                </c:pt>
                <c:pt idx="78715">
                  <c:v>9387.59</c:v>
                </c:pt>
                <c:pt idx="78716">
                  <c:v>9909.43</c:v>
                </c:pt>
                <c:pt idx="78717">
                  <c:v>10393.719999999999</c:v>
                </c:pt>
                <c:pt idx="78718">
                  <c:v>11515.04</c:v>
                </c:pt>
                <c:pt idx="78719">
                  <c:v>13693.33</c:v>
                </c:pt>
                <c:pt idx="78720">
                  <c:v>24940.66</c:v>
                </c:pt>
                <c:pt idx="78721">
                  <c:v>17649.37</c:v>
                </c:pt>
                <c:pt idx="78722">
                  <c:v>10231.780000000001</c:v>
                </c:pt>
                <c:pt idx="78723">
                  <c:v>8721.0400000000009</c:v>
                </c:pt>
                <c:pt idx="78724">
                  <c:v>8497.0400000000009</c:v>
                </c:pt>
                <c:pt idx="78725">
                  <c:v>8687.9</c:v>
                </c:pt>
                <c:pt idx="78726">
                  <c:v>9240.67</c:v>
                </c:pt>
                <c:pt idx="78727">
                  <c:v>8963.92</c:v>
                </c:pt>
                <c:pt idx="78728">
                  <c:v>8638.83</c:v>
                </c:pt>
                <c:pt idx="78729">
                  <c:v>8651.3799999999992</c:v>
                </c:pt>
                <c:pt idx="78730">
                  <c:v>9817.1200000000008</c:v>
                </c:pt>
                <c:pt idx="78731">
                  <c:v>10512.14</c:v>
                </c:pt>
                <c:pt idx="78732">
                  <c:v>8752.42</c:v>
                </c:pt>
                <c:pt idx="78733">
                  <c:v>8517.4599999999991</c:v>
                </c:pt>
                <c:pt idx="78734">
                  <c:v>8411.83</c:v>
                </c:pt>
                <c:pt idx="78735">
                  <c:v>9174.31</c:v>
                </c:pt>
                <c:pt idx="78736">
                  <c:v>7789.72</c:v>
                </c:pt>
                <c:pt idx="78737">
                  <c:v>8778.39</c:v>
                </c:pt>
                <c:pt idx="78738">
                  <c:v>9292.32</c:v>
                </c:pt>
                <c:pt idx="78739">
                  <c:v>8735.99</c:v>
                </c:pt>
                <c:pt idx="78740">
                  <c:v>10245.86</c:v>
                </c:pt>
                <c:pt idx="78741">
                  <c:v>11039.94</c:v>
                </c:pt>
                <c:pt idx="78742">
                  <c:v>10428.39</c:v>
                </c:pt>
                <c:pt idx="78743">
                  <c:v>10856.02</c:v>
                </c:pt>
                <c:pt idx="78744">
                  <c:v>11670.67</c:v>
                </c:pt>
                <c:pt idx="78745">
                  <c:v>12539.39</c:v>
                </c:pt>
                <c:pt idx="78746">
                  <c:v>13183.58</c:v>
                </c:pt>
                <c:pt idx="78747">
                  <c:v>17950.88</c:v>
                </c:pt>
                <c:pt idx="78748">
                  <c:v>23967.18</c:v>
                </c:pt>
                <c:pt idx="78749">
                  <c:v>10794.7</c:v>
                </c:pt>
                <c:pt idx="78750">
                  <c:v>10466.01</c:v>
                </c:pt>
                <c:pt idx="78751">
                  <c:v>12319.18</c:v>
                </c:pt>
                <c:pt idx="78752">
                  <c:v>13268.53</c:v>
                </c:pt>
                <c:pt idx="78753">
                  <c:v>16352.35</c:v>
                </c:pt>
                <c:pt idx="78754">
                  <c:v>21614.53</c:v>
                </c:pt>
                <c:pt idx="78755">
                  <c:v>26975.98</c:v>
                </c:pt>
                <c:pt idx="78756">
                  <c:v>11010.41</c:v>
                </c:pt>
                <c:pt idx="78757">
                  <c:v>9076.5400000000009</c:v>
                </c:pt>
                <c:pt idx="78758">
                  <c:v>9902.7999999999993</c:v>
                </c:pt>
                <c:pt idx="78759">
                  <c:v>9231.2000000000007</c:v>
                </c:pt>
                <c:pt idx="78760">
                  <c:v>10654.88</c:v>
                </c:pt>
                <c:pt idx="78761">
                  <c:v>11937.48</c:v>
                </c:pt>
                <c:pt idx="78762">
                  <c:v>16209.23</c:v>
                </c:pt>
                <c:pt idx="78763">
                  <c:v>25676.28</c:v>
                </c:pt>
                <c:pt idx="78764">
                  <c:v>10386.620000000001</c:v>
                </c:pt>
                <c:pt idx="78765">
                  <c:v>11109.17</c:v>
                </c:pt>
                <c:pt idx="78766">
                  <c:v>11204.72</c:v>
                </c:pt>
                <c:pt idx="78767">
                  <c:v>11093.07</c:v>
                </c:pt>
                <c:pt idx="78768">
                  <c:v>11993.86</c:v>
                </c:pt>
                <c:pt idx="78769">
                  <c:v>14286.63</c:v>
                </c:pt>
                <c:pt idx="78770">
                  <c:v>27993.33</c:v>
                </c:pt>
                <c:pt idx="78771">
                  <c:v>16226.29</c:v>
                </c:pt>
                <c:pt idx="78772">
                  <c:v>9234.2199999999993</c:v>
                </c:pt>
                <c:pt idx="78773">
                  <c:v>8752.32</c:v>
                </c:pt>
                <c:pt idx="78774">
                  <c:v>10307.200000000001</c:v>
                </c:pt>
                <c:pt idx="78775">
                  <c:v>9725.4</c:v>
                </c:pt>
                <c:pt idx="78776">
                  <c:v>9448.43</c:v>
                </c:pt>
                <c:pt idx="78777">
                  <c:v>9693.75</c:v>
                </c:pt>
                <c:pt idx="78778">
                  <c:v>9445.35</c:v>
                </c:pt>
                <c:pt idx="78779">
                  <c:v>9289.5499999999993</c:v>
                </c:pt>
                <c:pt idx="78780">
                  <c:v>9378.7199999999993</c:v>
                </c:pt>
                <c:pt idx="78781">
                  <c:v>10214.84</c:v>
                </c:pt>
                <c:pt idx="78782">
                  <c:v>9820.6299999999992</c:v>
                </c:pt>
                <c:pt idx="78783">
                  <c:v>11052.17</c:v>
                </c:pt>
                <c:pt idx="78784">
                  <c:v>9191.85</c:v>
                </c:pt>
                <c:pt idx="78785">
                  <c:v>8527.7000000000007</c:v>
                </c:pt>
                <c:pt idx="78786">
                  <c:v>9244.08</c:v>
                </c:pt>
                <c:pt idx="78787">
                  <c:v>8765.82</c:v>
                </c:pt>
                <c:pt idx="78788">
                  <c:v>9219.2000000000007</c:v>
                </c:pt>
                <c:pt idx="78789">
                  <c:v>9193.85</c:v>
                </c:pt>
                <c:pt idx="78790">
                  <c:v>8994.15</c:v>
                </c:pt>
                <c:pt idx="78791">
                  <c:v>10365.44</c:v>
                </c:pt>
                <c:pt idx="78792">
                  <c:v>11647.62</c:v>
                </c:pt>
                <c:pt idx="78793">
                  <c:v>12128.7</c:v>
                </c:pt>
                <c:pt idx="78794">
                  <c:v>12392.13</c:v>
                </c:pt>
                <c:pt idx="78795">
                  <c:v>13772.7</c:v>
                </c:pt>
                <c:pt idx="78796">
                  <c:v>14787.3</c:v>
                </c:pt>
                <c:pt idx="78797">
                  <c:v>14626.09</c:v>
                </c:pt>
                <c:pt idx="78798">
                  <c:v>15325.8</c:v>
                </c:pt>
                <c:pt idx="78799">
                  <c:v>20194.310000000001</c:v>
                </c:pt>
                <c:pt idx="78800">
                  <c:v>24917.84</c:v>
                </c:pt>
                <c:pt idx="78801">
                  <c:v>22488.29</c:v>
                </c:pt>
                <c:pt idx="78802">
                  <c:v>22173.919999999998</c:v>
                </c:pt>
                <c:pt idx="78803">
                  <c:v>22311.77</c:v>
                </c:pt>
                <c:pt idx="78804">
                  <c:v>23609.13</c:v>
                </c:pt>
                <c:pt idx="78805">
                  <c:v>22443.05</c:v>
                </c:pt>
                <c:pt idx="78806">
                  <c:v>21846.400000000001</c:v>
                </c:pt>
                <c:pt idx="78807">
                  <c:v>21750.09</c:v>
                </c:pt>
                <c:pt idx="78808">
                  <c:v>24100.26</c:v>
                </c:pt>
                <c:pt idx="78809">
                  <c:v>23219.4</c:v>
                </c:pt>
                <c:pt idx="78810">
                  <c:v>22309.52</c:v>
                </c:pt>
                <c:pt idx="78811">
                  <c:v>21708.35</c:v>
                </c:pt>
                <c:pt idx="78812">
                  <c:v>22966.29</c:v>
                </c:pt>
                <c:pt idx="78813">
                  <c:v>22917.81</c:v>
                </c:pt>
                <c:pt idx="78814">
                  <c:v>22857.79</c:v>
                </c:pt>
                <c:pt idx="78815">
                  <c:v>24052.9</c:v>
                </c:pt>
                <c:pt idx="78816">
                  <c:v>22985.61</c:v>
                </c:pt>
                <c:pt idx="78817">
                  <c:v>26015.13</c:v>
                </c:pt>
                <c:pt idx="78818">
                  <c:v>24273.77</c:v>
                </c:pt>
                <c:pt idx="78819">
                  <c:v>23526.82</c:v>
                </c:pt>
                <c:pt idx="78820">
                  <c:v>22440.65</c:v>
                </c:pt>
                <c:pt idx="78821">
                  <c:v>24105.24</c:v>
                </c:pt>
                <c:pt idx="78822">
                  <c:v>23866.400000000001</c:v>
                </c:pt>
                <c:pt idx="78823">
                  <c:v>22415.59</c:v>
                </c:pt>
                <c:pt idx="78824">
                  <c:v>22861.29</c:v>
                </c:pt>
                <c:pt idx="78825">
                  <c:v>23179.24</c:v>
                </c:pt>
                <c:pt idx="78826">
                  <c:v>24592.47</c:v>
                </c:pt>
                <c:pt idx="78827">
                  <c:v>23611.08</c:v>
                </c:pt>
                <c:pt idx="78828">
                  <c:v>24368.09</c:v>
                </c:pt>
                <c:pt idx="78829">
                  <c:v>25967.79</c:v>
                </c:pt>
                <c:pt idx="78830">
                  <c:v>25325.33</c:v>
                </c:pt>
                <c:pt idx="78831">
                  <c:v>21674.07</c:v>
                </c:pt>
                <c:pt idx="78832">
                  <c:v>24255.72</c:v>
                </c:pt>
                <c:pt idx="78833">
                  <c:v>22339.75</c:v>
                </c:pt>
                <c:pt idx="78834">
                  <c:v>24455.27</c:v>
                </c:pt>
                <c:pt idx="78835">
                  <c:v>25499.67</c:v>
                </c:pt>
                <c:pt idx="78836">
                  <c:v>22020.7</c:v>
                </c:pt>
                <c:pt idx="78837">
                  <c:v>23201.19</c:v>
                </c:pt>
                <c:pt idx="78838">
                  <c:v>22782.400000000001</c:v>
                </c:pt>
                <c:pt idx="78839">
                  <c:v>25073.55</c:v>
                </c:pt>
                <c:pt idx="78840">
                  <c:v>21781.53</c:v>
                </c:pt>
                <c:pt idx="78841">
                  <c:v>21034.26</c:v>
                </c:pt>
                <c:pt idx="78842">
                  <c:v>20904.98</c:v>
                </c:pt>
                <c:pt idx="78843">
                  <c:v>22811.119999999999</c:v>
                </c:pt>
                <c:pt idx="78844">
                  <c:v>23518.639999999999</c:v>
                </c:pt>
                <c:pt idx="78845">
                  <c:v>29369</c:v>
                </c:pt>
                <c:pt idx="78846">
                  <c:v>31330.49</c:v>
                </c:pt>
                <c:pt idx="78847">
                  <c:v>19739.330000000002</c:v>
                </c:pt>
                <c:pt idx="78848">
                  <c:v>23474.959999999999</c:v>
                </c:pt>
                <c:pt idx="78849">
                  <c:v>20970.09</c:v>
                </c:pt>
                <c:pt idx="78850">
                  <c:v>22585.63</c:v>
                </c:pt>
                <c:pt idx="78851">
                  <c:v>22077.4</c:v>
                </c:pt>
                <c:pt idx="78852">
                  <c:v>22472.32</c:v>
                </c:pt>
                <c:pt idx="78853">
                  <c:v>24927.16</c:v>
                </c:pt>
                <c:pt idx="78854">
                  <c:v>26748.66</c:v>
                </c:pt>
                <c:pt idx="78855">
                  <c:v>25224.1</c:v>
                </c:pt>
                <c:pt idx="78856">
                  <c:v>26869.5</c:v>
                </c:pt>
                <c:pt idx="78857">
                  <c:v>24888.34</c:v>
                </c:pt>
                <c:pt idx="78858">
                  <c:v>22967.8</c:v>
                </c:pt>
                <c:pt idx="78859">
                  <c:v>23993.84</c:v>
                </c:pt>
                <c:pt idx="78860">
                  <c:v>24217.87</c:v>
                </c:pt>
                <c:pt idx="78861">
                  <c:v>28951.96</c:v>
                </c:pt>
                <c:pt idx="78862">
                  <c:v>24077.32</c:v>
                </c:pt>
                <c:pt idx="78863">
                  <c:v>24328.46</c:v>
                </c:pt>
                <c:pt idx="78864">
                  <c:v>23119.02</c:v>
                </c:pt>
                <c:pt idx="78865">
                  <c:v>25982.98</c:v>
                </c:pt>
                <c:pt idx="78866">
                  <c:v>24733.360000000001</c:v>
                </c:pt>
                <c:pt idx="78867">
                  <c:v>23861.78</c:v>
                </c:pt>
                <c:pt idx="78868">
                  <c:v>24921.08</c:v>
                </c:pt>
                <c:pt idx="78869">
                  <c:v>27252.62</c:v>
                </c:pt>
                <c:pt idx="78870">
                  <c:v>25906.82</c:v>
                </c:pt>
                <c:pt idx="78871">
                  <c:v>26369.13</c:v>
                </c:pt>
                <c:pt idx="78872">
                  <c:v>24719.64</c:v>
                </c:pt>
                <c:pt idx="78873">
                  <c:v>25196.53</c:v>
                </c:pt>
                <c:pt idx="78874">
                  <c:v>25400.92</c:v>
                </c:pt>
                <c:pt idx="78875">
                  <c:v>25641.4</c:v>
                </c:pt>
                <c:pt idx="78876">
                  <c:v>24923.47</c:v>
                </c:pt>
                <c:pt idx="78877">
                  <c:v>23230.67</c:v>
                </c:pt>
                <c:pt idx="78878">
                  <c:v>27560.78</c:v>
                </c:pt>
                <c:pt idx="78879">
                  <c:v>24967.66</c:v>
                </c:pt>
                <c:pt idx="78880">
                  <c:v>26494.18</c:v>
                </c:pt>
                <c:pt idx="78881">
                  <c:v>26762.48</c:v>
                </c:pt>
                <c:pt idx="78882">
                  <c:v>28801.57</c:v>
                </c:pt>
                <c:pt idx="78883">
                  <c:v>24148.55</c:v>
                </c:pt>
                <c:pt idx="78884">
                  <c:v>25309.64</c:v>
                </c:pt>
                <c:pt idx="78885">
                  <c:v>24246.91</c:v>
                </c:pt>
                <c:pt idx="78886">
                  <c:v>24709.94</c:v>
                </c:pt>
                <c:pt idx="78887">
                  <c:v>26052.9</c:v>
                </c:pt>
                <c:pt idx="78888">
                  <c:v>25058.51</c:v>
                </c:pt>
                <c:pt idx="78889">
                  <c:v>24311.07</c:v>
                </c:pt>
                <c:pt idx="78890">
                  <c:v>23126.9</c:v>
                </c:pt>
                <c:pt idx="78891">
                  <c:v>27487.7</c:v>
                </c:pt>
                <c:pt idx="78892">
                  <c:v>23785.97</c:v>
                </c:pt>
                <c:pt idx="78893">
                  <c:v>22992.04</c:v>
                </c:pt>
                <c:pt idx="78894">
                  <c:v>23196.78</c:v>
                </c:pt>
                <c:pt idx="78895">
                  <c:v>23407.43</c:v>
                </c:pt>
                <c:pt idx="78896">
                  <c:v>25302.33</c:v>
                </c:pt>
                <c:pt idx="78897">
                  <c:v>31258.59</c:v>
                </c:pt>
                <c:pt idx="78898">
                  <c:v>34028.54</c:v>
                </c:pt>
                <c:pt idx="78899">
                  <c:v>23048.39</c:v>
                </c:pt>
                <c:pt idx="78900">
                  <c:v>24875.66</c:v>
                </c:pt>
                <c:pt idx="78901">
                  <c:v>22518.880000000001</c:v>
                </c:pt>
                <c:pt idx="78902">
                  <c:v>24812.34</c:v>
                </c:pt>
                <c:pt idx="78903">
                  <c:v>23987.57</c:v>
                </c:pt>
                <c:pt idx="78904">
                  <c:v>27556.27</c:v>
                </c:pt>
                <c:pt idx="78905">
                  <c:v>27491.43</c:v>
                </c:pt>
                <c:pt idx="78906">
                  <c:v>25799.08</c:v>
                </c:pt>
                <c:pt idx="78907">
                  <c:v>27962.7</c:v>
                </c:pt>
                <c:pt idx="78908">
                  <c:v>28646.720000000001</c:v>
                </c:pt>
                <c:pt idx="78909">
                  <c:v>26736.78</c:v>
                </c:pt>
                <c:pt idx="78910">
                  <c:v>25812.28</c:v>
                </c:pt>
                <c:pt idx="78911">
                  <c:v>25756.55</c:v>
                </c:pt>
                <c:pt idx="78912">
                  <c:v>26825.26</c:v>
                </c:pt>
                <c:pt idx="78913">
                  <c:v>28702.77</c:v>
                </c:pt>
                <c:pt idx="78914">
                  <c:v>25538.18</c:v>
                </c:pt>
                <c:pt idx="78915">
                  <c:v>27195.93</c:v>
                </c:pt>
                <c:pt idx="78916">
                  <c:v>25516.19</c:v>
                </c:pt>
                <c:pt idx="78917">
                  <c:v>28104.080000000002</c:v>
                </c:pt>
                <c:pt idx="78918">
                  <c:v>26203.599999999999</c:v>
                </c:pt>
                <c:pt idx="78919">
                  <c:v>25159.33</c:v>
                </c:pt>
                <c:pt idx="78920">
                  <c:v>26875.49</c:v>
                </c:pt>
                <c:pt idx="78921">
                  <c:v>28086.880000000001</c:v>
                </c:pt>
                <c:pt idx="78922">
                  <c:v>28023.86</c:v>
                </c:pt>
                <c:pt idx="78923">
                  <c:v>25598.959999999999</c:v>
                </c:pt>
                <c:pt idx="78924">
                  <c:v>26926.71</c:v>
                </c:pt>
                <c:pt idx="78925">
                  <c:v>26151.82</c:v>
                </c:pt>
                <c:pt idx="78926">
                  <c:v>27050.57</c:v>
                </c:pt>
                <c:pt idx="78927">
                  <c:v>27620.29</c:v>
                </c:pt>
                <c:pt idx="78928">
                  <c:v>27022.37</c:v>
                </c:pt>
                <c:pt idx="78929">
                  <c:v>26324.71</c:v>
                </c:pt>
                <c:pt idx="78930">
                  <c:v>28049.65</c:v>
                </c:pt>
                <c:pt idx="78931">
                  <c:v>26937.07</c:v>
                </c:pt>
                <c:pt idx="78932">
                  <c:v>27396.38</c:v>
                </c:pt>
                <c:pt idx="78933">
                  <c:v>27376.080000000002</c:v>
                </c:pt>
                <c:pt idx="78934">
                  <c:v>28333.22</c:v>
                </c:pt>
                <c:pt idx="78935">
                  <c:v>26530.28</c:v>
                </c:pt>
                <c:pt idx="78936">
                  <c:v>24971.56</c:v>
                </c:pt>
                <c:pt idx="78937">
                  <c:v>25030.06</c:v>
                </c:pt>
                <c:pt idx="78938">
                  <c:v>25489.13</c:v>
                </c:pt>
                <c:pt idx="78939">
                  <c:v>27504.15</c:v>
                </c:pt>
                <c:pt idx="78940">
                  <c:v>23249.88</c:v>
                </c:pt>
                <c:pt idx="78941">
                  <c:v>26931.98</c:v>
                </c:pt>
                <c:pt idx="78942">
                  <c:v>24859.9</c:v>
                </c:pt>
                <c:pt idx="78943">
                  <c:v>6733.37</c:v>
                </c:pt>
                <c:pt idx="78944">
                  <c:v>6237.84</c:v>
                </c:pt>
                <c:pt idx="78945">
                  <c:v>5402.42</c:v>
                </c:pt>
                <c:pt idx="78946">
                  <c:v>5454.56</c:v>
                </c:pt>
                <c:pt idx="78947">
                  <c:v>5723.9</c:v>
                </c:pt>
                <c:pt idx="78948">
                  <c:v>5267.07</c:v>
                </c:pt>
                <c:pt idx="78949">
                  <c:v>4214.67</c:v>
                </c:pt>
                <c:pt idx="78950">
                  <c:v>4615.74</c:v>
                </c:pt>
                <c:pt idx="78951">
                  <c:v>5202.53</c:v>
                </c:pt>
                <c:pt idx="78952">
                  <c:v>4874.8500000000004</c:v>
                </c:pt>
                <c:pt idx="78953">
                  <c:v>5091.96</c:v>
                </c:pt>
                <c:pt idx="78954">
                  <c:v>4791.6400000000003</c:v>
                </c:pt>
                <c:pt idx="78955">
                  <c:v>5014.55</c:v>
                </c:pt>
                <c:pt idx="78956">
                  <c:v>5760.92</c:v>
                </c:pt>
                <c:pt idx="78957">
                  <c:v>4929.7</c:v>
                </c:pt>
                <c:pt idx="78958">
                  <c:v>5219.42</c:v>
                </c:pt>
                <c:pt idx="78959">
                  <c:v>4258.88</c:v>
                </c:pt>
                <c:pt idx="78960">
                  <c:v>3967.5</c:v>
                </c:pt>
                <c:pt idx="78961">
                  <c:v>4220.83</c:v>
                </c:pt>
                <c:pt idx="78962">
                  <c:v>4166.6400000000003</c:v>
                </c:pt>
                <c:pt idx="78963">
                  <c:v>3844.22</c:v>
                </c:pt>
                <c:pt idx="78964">
                  <c:v>4573.04</c:v>
                </c:pt>
                <c:pt idx="78965">
                  <c:v>5209.42</c:v>
                </c:pt>
                <c:pt idx="78966">
                  <c:v>5491.97</c:v>
                </c:pt>
                <c:pt idx="78967">
                  <c:v>7684.96</c:v>
                </c:pt>
                <c:pt idx="78968">
                  <c:v>10479.549999999999</c:v>
                </c:pt>
                <c:pt idx="78969">
                  <c:v>12502.64</c:v>
                </c:pt>
                <c:pt idx="78970">
                  <c:v>19047.04</c:v>
                </c:pt>
                <c:pt idx="78971">
                  <c:v>18954.830000000002</c:v>
                </c:pt>
                <c:pt idx="78972">
                  <c:v>26938.92</c:v>
                </c:pt>
                <c:pt idx="78973">
                  <c:v>9477.9500000000007</c:v>
                </c:pt>
                <c:pt idx="78974">
                  <c:v>5764.45</c:v>
                </c:pt>
                <c:pt idx="78975">
                  <c:v>4414.3</c:v>
                </c:pt>
                <c:pt idx="78976">
                  <c:v>4647.18</c:v>
                </c:pt>
                <c:pt idx="78977">
                  <c:v>5053.7</c:v>
                </c:pt>
                <c:pt idx="78978">
                  <c:v>5367.57</c:v>
                </c:pt>
                <c:pt idx="78979">
                  <c:v>4827.22</c:v>
                </c:pt>
                <c:pt idx="78980">
                  <c:v>4598.8599999999997</c:v>
                </c:pt>
                <c:pt idx="78981">
                  <c:v>5077.3500000000004</c:v>
                </c:pt>
                <c:pt idx="78982">
                  <c:v>5045.25</c:v>
                </c:pt>
                <c:pt idx="78983">
                  <c:v>4877.87</c:v>
                </c:pt>
                <c:pt idx="78984">
                  <c:v>5126.42</c:v>
                </c:pt>
                <c:pt idx="78985">
                  <c:v>6547.02</c:v>
                </c:pt>
                <c:pt idx="78986">
                  <c:v>7029.09</c:v>
                </c:pt>
                <c:pt idx="78987">
                  <c:v>6808.02</c:v>
                </c:pt>
                <c:pt idx="78988">
                  <c:v>7950.48</c:v>
                </c:pt>
                <c:pt idx="78989">
                  <c:v>8557.94</c:v>
                </c:pt>
                <c:pt idx="78990">
                  <c:v>4750.41</c:v>
                </c:pt>
                <c:pt idx="78991">
                  <c:v>9553.27</c:v>
                </c:pt>
                <c:pt idx="78992">
                  <c:v>8735.33</c:v>
                </c:pt>
                <c:pt idx="78993">
                  <c:v>6738.25</c:v>
                </c:pt>
                <c:pt idx="78994">
                  <c:v>6262.76</c:v>
                </c:pt>
                <c:pt idx="78995">
                  <c:v>5685.58</c:v>
                </c:pt>
                <c:pt idx="78996">
                  <c:v>5500.9</c:v>
                </c:pt>
                <c:pt idx="78997">
                  <c:v>5568.38</c:v>
                </c:pt>
                <c:pt idx="78998">
                  <c:v>4832.3599999999997</c:v>
                </c:pt>
                <c:pt idx="78999">
                  <c:v>5208.1000000000004</c:v>
                </c:pt>
                <c:pt idx="79000">
                  <c:v>4690.7</c:v>
                </c:pt>
                <c:pt idx="79001">
                  <c:v>4398.29</c:v>
                </c:pt>
                <c:pt idx="79002">
                  <c:v>5031.67</c:v>
                </c:pt>
                <c:pt idx="79003">
                  <c:v>5610.74</c:v>
                </c:pt>
                <c:pt idx="79004">
                  <c:v>5895.36</c:v>
                </c:pt>
                <c:pt idx="79005">
                  <c:v>5706.48</c:v>
                </c:pt>
                <c:pt idx="79006">
                  <c:v>5372.3</c:v>
                </c:pt>
                <c:pt idx="79007">
                  <c:v>4718.68</c:v>
                </c:pt>
                <c:pt idx="79008">
                  <c:v>6020.1</c:v>
                </c:pt>
                <c:pt idx="79009">
                  <c:v>5132.71</c:v>
                </c:pt>
                <c:pt idx="79010">
                  <c:v>5939.25</c:v>
                </c:pt>
                <c:pt idx="79011">
                  <c:v>4899.6899999999996</c:v>
                </c:pt>
                <c:pt idx="79012">
                  <c:v>4164.37</c:v>
                </c:pt>
                <c:pt idx="79013">
                  <c:v>5242.6499999999996</c:v>
                </c:pt>
                <c:pt idx="79014">
                  <c:v>4338.45</c:v>
                </c:pt>
                <c:pt idx="79015">
                  <c:v>4422.9799999999996</c:v>
                </c:pt>
                <c:pt idx="79016">
                  <c:v>5099.84</c:v>
                </c:pt>
                <c:pt idx="79017">
                  <c:v>4312.88</c:v>
                </c:pt>
                <c:pt idx="79018">
                  <c:v>6417.6</c:v>
                </c:pt>
                <c:pt idx="79019">
                  <c:v>7082.71</c:v>
                </c:pt>
                <c:pt idx="79020">
                  <c:v>9906.42</c:v>
                </c:pt>
                <c:pt idx="79021">
                  <c:v>14256.69</c:v>
                </c:pt>
                <c:pt idx="79022">
                  <c:v>21799.66</c:v>
                </c:pt>
                <c:pt idx="79023">
                  <c:v>22053</c:v>
                </c:pt>
                <c:pt idx="79024">
                  <c:v>36042.32</c:v>
                </c:pt>
                <c:pt idx="79025">
                  <c:v>12374.29</c:v>
                </c:pt>
                <c:pt idx="79026">
                  <c:v>6780.83</c:v>
                </c:pt>
                <c:pt idx="79027">
                  <c:v>6708.67</c:v>
                </c:pt>
                <c:pt idx="79028">
                  <c:v>5746.51</c:v>
                </c:pt>
                <c:pt idx="79029">
                  <c:v>5242.6400000000003</c:v>
                </c:pt>
                <c:pt idx="79030">
                  <c:v>6617.11</c:v>
                </c:pt>
                <c:pt idx="79031">
                  <c:v>6232.84</c:v>
                </c:pt>
                <c:pt idx="79032">
                  <c:v>5769.54</c:v>
                </c:pt>
                <c:pt idx="79033">
                  <c:v>5226.97</c:v>
                </c:pt>
                <c:pt idx="79034">
                  <c:v>6042.05</c:v>
                </c:pt>
                <c:pt idx="79035">
                  <c:v>5826.14</c:v>
                </c:pt>
                <c:pt idx="79036">
                  <c:v>4965.7</c:v>
                </c:pt>
                <c:pt idx="79037">
                  <c:v>6930.81</c:v>
                </c:pt>
                <c:pt idx="79038">
                  <c:v>7391.57</c:v>
                </c:pt>
                <c:pt idx="79039">
                  <c:v>6186.44</c:v>
                </c:pt>
                <c:pt idx="79040">
                  <c:v>8440.7000000000007</c:v>
                </c:pt>
                <c:pt idx="79041">
                  <c:v>8351.74</c:v>
                </c:pt>
                <c:pt idx="79042">
                  <c:v>6531.27</c:v>
                </c:pt>
                <c:pt idx="79043">
                  <c:v>8706.07</c:v>
                </c:pt>
                <c:pt idx="79044">
                  <c:v>9445.81</c:v>
                </c:pt>
                <c:pt idx="79045">
                  <c:v>9428.24</c:v>
                </c:pt>
                <c:pt idx="79046">
                  <c:v>7937.02</c:v>
                </c:pt>
                <c:pt idx="79047">
                  <c:v>7747.25</c:v>
                </c:pt>
                <c:pt idx="79048">
                  <c:v>7276.56</c:v>
                </c:pt>
                <c:pt idx="79049">
                  <c:v>6988.77</c:v>
                </c:pt>
                <c:pt idx="79050">
                  <c:v>6805.12</c:v>
                </c:pt>
                <c:pt idx="79051">
                  <c:v>7253.92</c:v>
                </c:pt>
                <c:pt idx="79052">
                  <c:v>6370.68</c:v>
                </c:pt>
                <c:pt idx="79053">
                  <c:v>5091.42</c:v>
                </c:pt>
                <c:pt idx="79054">
                  <c:v>5826.9</c:v>
                </c:pt>
                <c:pt idx="79055">
                  <c:v>5634.15</c:v>
                </c:pt>
                <c:pt idx="79056">
                  <c:v>5735.68</c:v>
                </c:pt>
                <c:pt idx="79057">
                  <c:v>6818.41</c:v>
                </c:pt>
                <c:pt idx="79058">
                  <c:v>6971.23</c:v>
                </c:pt>
                <c:pt idx="79059">
                  <c:v>5911.2</c:v>
                </c:pt>
                <c:pt idx="79060">
                  <c:v>5516.08</c:v>
                </c:pt>
                <c:pt idx="79061">
                  <c:v>6393.87</c:v>
                </c:pt>
                <c:pt idx="79062">
                  <c:v>6323.35</c:v>
                </c:pt>
                <c:pt idx="79063">
                  <c:v>5286.37</c:v>
                </c:pt>
                <c:pt idx="79064">
                  <c:v>4858.67</c:v>
                </c:pt>
                <c:pt idx="79065">
                  <c:v>5833.5</c:v>
                </c:pt>
                <c:pt idx="79066">
                  <c:v>5155.97</c:v>
                </c:pt>
                <c:pt idx="79067">
                  <c:v>5583.91</c:v>
                </c:pt>
                <c:pt idx="79068">
                  <c:v>5182.8999999999996</c:v>
                </c:pt>
                <c:pt idx="79069">
                  <c:v>5453.9</c:v>
                </c:pt>
                <c:pt idx="79070">
                  <c:v>7430.55</c:v>
                </c:pt>
                <c:pt idx="79071">
                  <c:v>9913.32</c:v>
                </c:pt>
                <c:pt idx="79072">
                  <c:v>8574.1</c:v>
                </c:pt>
                <c:pt idx="79073">
                  <c:v>12653.22</c:v>
                </c:pt>
                <c:pt idx="79074">
                  <c:v>13941.28</c:v>
                </c:pt>
                <c:pt idx="79075">
                  <c:v>17143.599999999999</c:v>
                </c:pt>
                <c:pt idx="79076">
                  <c:v>30558.61</c:v>
                </c:pt>
                <c:pt idx="79077">
                  <c:v>34274.300000000003</c:v>
                </c:pt>
                <c:pt idx="79078">
                  <c:v>9911.6299999999992</c:v>
                </c:pt>
                <c:pt idx="79079">
                  <c:v>6477.26</c:v>
                </c:pt>
                <c:pt idx="79080">
                  <c:v>6829.69</c:v>
                </c:pt>
                <c:pt idx="79081">
                  <c:v>5755.68</c:v>
                </c:pt>
                <c:pt idx="79082">
                  <c:v>6029.48</c:v>
                </c:pt>
                <c:pt idx="79083">
                  <c:v>5566</c:v>
                </c:pt>
                <c:pt idx="79084">
                  <c:v>5804.85</c:v>
                </c:pt>
                <c:pt idx="79085">
                  <c:v>5918.55</c:v>
                </c:pt>
                <c:pt idx="79086">
                  <c:v>17483.900000000001</c:v>
                </c:pt>
                <c:pt idx="79087">
                  <c:v>15667</c:v>
                </c:pt>
                <c:pt idx="79088">
                  <c:v>15069.46</c:v>
                </c:pt>
                <c:pt idx="79089">
                  <c:v>15537.55</c:v>
                </c:pt>
                <c:pt idx="79090">
                  <c:v>16630.68</c:v>
                </c:pt>
                <c:pt idx="79091">
                  <c:v>15035.13</c:v>
                </c:pt>
                <c:pt idx="79092">
                  <c:v>14729.52</c:v>
                </c:pt>
                <c:pt idx="79093">
                  <c:v>15022.76</c:v>
                </c:pt>
                <c:pt idx="79094">
                  <c:v>16379.92</c:v>
                </c:pt>
                <c:pt idx="79095">
                  <c:v>16000.11</c:v>
                </c:pt>
                <c:pt idx="79096">
                  <c:v>14765.61</c:v>
                </c:pt>
                <c:pt idx="79097">
                  <c:v>15004.06</c:v>
                </c:pt>
                <c:pt idx="79098">
                  <c:v>15353.98</c:v>
                </c:pt>
                <c:pt idx="79099">
                  <c:v>15768.8</c:v>
                </c:pt>
                <c:pt idx="79100">
                  <c:v>14351.76</c:v>
                </c:pt>
                <c:pt idx="79101">
                  <c:v>15979.27</c:v>
                </c:pt>
                <c:pt idx="79102">
                  <c:v>16300.16</c:v>
                </c:pt>
                <c:pt idx="79103">
                  <c:v>17794.04</c:v>
                </c:pt>
                <c:pt idx="79104">
                  <c:v>16346.74</c:v>
                </c:pt>
                <c:pt idx="79105">
                  <c:v>15945.54</c:v>
                </c:pt>
                <c:pt idx="79106">
                  <c:v>15522.76</c:v>
                </c:pt>
                <c:pt idx="79107">
                  <c:v>18439.169999999998</c:v>
                </c:pt>
                <c:pt idx="79108">
                  <c:v>16696.21</c:v>
                </c:pt>
                <c:pt idx="79109">
                  <c:v>16374.58</c:v>
                </c:pt>
                <c:pt idx="79110">
                  <c:v>16607.18</c:v>
                </c:pt>
                <c:pt idx="79111">
                  <c:v>17270.240000000002</c:v>
                </c:pt>
                <c:pt idx="79112">
                  <c:v>18881.78</c:v>
                </c:pt>
                <c:pt idx="79113">
                  <c:v>17324.830000000002</c:v>
                </c:pt>
                <c:pt idx="79114">
                  <c:v>18932.900000000001</c:v>
                </c:pt>
                <c:pt idx="79115">
                  <c:v>18533.32</c:v>
                </c:pt>
                <c:pt idx="79116">
                  <c:v>17553.47</c:v>
                </c:pt>
                <c:pt idx="79117">
                  <c:v>16297.74</c:v>
                </c:pt>
                <c:pt idx="79118">
                  <c:v>16399.849999999999</c:v>
                </c:pt>
                <c:pt idx="79119">
                  <c:v>15526.81</c:v>
                </c:pt>
                <c:pt idx="79120">
                  <c:v>16591.05</c:v>
                </c:pt>
                <c:pt idx="79121">
                  <c:v>17285.36</c:v>
                </c:pt>
                <c:pt idx="79122">
                  <c:v>14910.37</c:v>
                </c:pt>
                <c:pt idx="79123">
                  <c:v>15719.62</c:v>
                </c:pt>
                <c:pt idx="79124">
                  <c:v>16303.36</c:v>
                </c:pt>
                <c:pt idx="79125">
                  <c:v>17675.61</c:v>
                </c:pt>
                <c:pt idx="79126">
                  <c:v>16722.61</c:v>
                </c:pt>
                <c:pt idx="79127">
                  <c:v>16281.99</c:v>
                </c:pt>
                <c:pt idx="79128">
                  <c:v>19591.09</c:v>
                </c:pt>
                <c:pt idx="79129">
                  <c:v>17600.03</c:v>
                </c:pt>
                <c:pt idx="79130">
                  <c:v>16001.23</c:v>
                </c:pt>
                <c:pt idx="79131">
                  <c:v>17106.900000000001</c:v>
                </c:pt>
                <c:pt idx="79132">
                  <c:v>19989.46</c:v>
                </c:pt>
                <c:pt idx="79133">
                  <c:v>16401.97</c:v>
                </c:pt>
                <c:pt idx="79134">
                  <c:v>17271.830000000002</c:v>
                </c:pt>
                <c:pt idx="79135">
                  <c:v>15890.9</c:v>
                </c:pt>
                <c:pt idx="79136">
                  <c:v>15638.13</c:v>
                </c:pt>
                <c:pt idx="79137">
                  <c:v>16148.14</c:v>
                </c:pt>
                <c:pt idx="79138">
                  <c:v>16581.490000000002</c:v>
                </c:pt>
                <c:pt idx="79139">
                  <c:v>17383.84</c:v>
                </c:pt>
                <c:pt idx="79140">
                  <c:v>16876.330000000002</c:v>
                </c:pt>
                <c:pt idx="79141">
                  <c:v>15923.35</c:v>
                </c:pt>
                <c:pt idx="79142">
                  <c:v>17026.78</c:v>
                </c:pt>
                <c:pt idx="79143">
                  <c:v>15676.45</c:v>
                </c:pt>
                <c:pt idx="79144">
                  <c:v>16207.58</c:v>
                </c:pt>
                <c:pt idx="79145">
                  <c:v>15566.34</c:v>
                </c:pt>
                <c:pt idx="79146">
                  <c:v>16236.48</c:v>
                </c:pt>
                <c:pt idx="79147">
                  <c:v>17050.73</c:v>
                </c:pt>
                <c:pt idx="79148">
                  <c:v>16407.73</c:v>
                </c:pt>
                <c:pt idx="79149">
                  <c:v>16750.79</c:v>
                </c:pt>
                <c:pt idx="79150">
                  <c:v>17345.64</c:v>
                </c:pt>
                <c:pt idx="79151">
                  <c:v>17915.32</c:v>
                </c:pt>
                <c:pt idx="79152">
                  <c:v>16527.59</c:v>
                </c:pt>
                <c:pt idx="79153">
                  <c:v>16619.03</c:v>
                </c:pt>
                <c:pt idx="79154">
                  <c:v>16852.75</c:v>
                </c:pt>
                <c:pt idx="79155">
                  <c:v>17473.04</c:v>
                </c:pt>
                <c:pt idx="79156">
                  <c:v>16113.5</c:v>
                </c:pt>
                <c:pt idx="79157">
                  <c:v>16552.11</c:v>
                </c:pt>
                <c:pt idx="79158">
                  <c:v>15879.8</c:v>
                </c:pt>
                <c:pt idx="79159">
                  <c:v>16721.84</c:v>
                </c:pt>
                <c:pt idx="79160">
                  <c:v>18033.03</c:v>
                </c:pt>
                <c:pt idx="79161">
                  <c:v>15724.44</c:v>
                </c:pt>
                <c:pt idx="79162">
                  <c:v>15343.62</c:v>
                </c:pt>
                <c:pt idx="79163">
                  <c:v>15231.86</c:v>
                </c:pt>
                <c:pt idx="79164">
                  <c:v>18983.27</c:v>
                </c:pt>
                <c:pt idx="79165">
                  <c:v>16616.66</c:v>
                </c:pt>
                <c:pt idx="79166">
                  <c:v>19415.34</c:v>
                </c:pt>
                <c:pt idx="79167">
                  <c:v>17856.62</c:v>
                </c:pt>
                <c:pt idx="79168">
                  <c:v>18800.919999999998</c:v>
                </c:pt>
                <c:pt idx="79169">
                  <c:v>16883.509999999998</c:v>
                </c:pt>
                <c:pt idx="79170">
                  <c:v>16616.45</c:v>
                </c:pt>
                <c:pt idx="79171">
                  <c:v>16209.65</c:v>
                </c:pt>
                <c:pt idx="79172">
                  <c:v>16846.25</c:v>
                </c:pt>
                <c:pt idx="79173">
                  <c:v>18482.89</c:v>
                </c:pt>
                <c:pt idx="79174">
                  <c:v>16390.11</c:v>
                </c:pt>
                <c:pt idx="79175">
                  <c:v>17172.96</c:v>
                </c:pt>
                <c:pt idx="79176">
                  <c:v>16728.61</c:v>
                </c:pt>
                <c:pt idx="79177">
                  <c:v>19578.349999999999</c:v>
                </c:pt>
                <c:pt idx="79178">
                  <c:v>17017.32</c:v>
                </c:pt>
                <c:pt idx="79179">
                  <c:v>16853.98</c:v>
                </c:pt>
                <c:pt idx="79180">
                  <c:v>19963.37</c:v>
                </c:pt>
                <c:pt idx="79181">
                  <c:v>18130.03</c:v>
                </c:pt>
                <c:pt idx="79182">
                  <c:v>16763.099999999999</c:v>
                </c:pt>
                <c:pt idx="79183">
                  <c:v>17765.12</c:v>
                </c:pt>
                <c:pt idx="79184">
                  <c:v>20918.689999999999</c:v>
                </c:pt>
                <c:pt idx="79185">
                  <c:v>17087.650000000001</c:v>
                </c:pt>
                <c:pt idx="79186">
                  <c:v>20135.37</c:v>
                </c:pt>
                <c:pt idx="79187">
                  <c:v>17288.29</c:v>
                </c:pt>
                <c:pt idx="79188">
                  <c:v>17473.52</c:v>
                </c:pt>
                <c:pt idx="79189">
                  <c:v>16659.919999999998</c:v>
                </c:pt>
                <c:pt idx="79190">
                  <c:v>18608.830000000002</c:v>
                </c:pt>
                <c:pt idx="79191">
                  <c:v>18732.330000000002</c:v>
                </c:pt>
                <c:pt idx="79192">
                  <c:v>17146.82</c:v>
                </c:pt>
                <c:pt idx="79193">
                  <c:v>16676</c:v>
                </c:pt>
                <c:pt idx="79194">
                  <c:v>18343.240000000002</c:v>
                </c:pt>
                <c:pt idx="79195">
                  <c:v>17691.509999999998</c:v>
                </c:pt>
                <c:pt idx="79196">
                  <c:v>16479.939999999999</c:v>
                </c:pt>
                <c:pt idx="79197">
                  <c:v>16226.09</c:v>
                </c:pt>
                <c:pt idx="79198">
                  <c:v>17905.490000000002</c:v>
                </c:pt>
                <c:pt idx="79199">
                  <c:v>19005.46</c:v>
                </c:pt>
                <c:pt idx="79200">
                  <c:v>17511.64</c:v>
                </c:pt>
                <c:pt idx="79201">
                  <c:v>18442.84</c:v>
                </c:pt>
                <c:pt idx="79202">
                  <c:v>16759.55</c:v>
                </c:pt>
                <c:pt idx="79203">
                  <c:v>18268.14</c:v>
                </c:pt>
                <c:pt idx="79204">
                  <c:v>17389.91</c:v>
                </c:pt>
                <c:pt idx="79205">
                  <c:v>16505.34</c:v>
                </c:pt>
                <c:pt idx="79206">
                  <c:v>17242.400000000001</c:v>
                </c:pt>
                <c:pt idx="79207">
                  <c:v>19151.509999999998</c:v>
                </c:pt>
                <c:pt idx="79208">
                  <c:v>18722.73</c:v>
                </c:pt>
                <c:pt idx="79209">
                  <c:v>17705.25</c:v>
                </c:pt>
                <c:pt idx="79210">
                  <c:v>17522.7</c:v>
                </c:pt>
                <c:pt idx="79211">
                  <c:v>18218.66</c:v>
                </c:pt>
                <c:pt idx="79212">
                  <c:v>20010.689999999999</c:v>
                </c:pt>
                <c:pt idx="79213">
                  <c:v>17883.72</c:v>
                </c:pt>
                <c:pt idx="79214">
                  <c:v>17785.830000000002</c:v>
                </c:pt>
                <c:pt idx="79215">
                  <c:v>17764.98</c:v>
                </c:pt>
                <c:pt idx="79216">
                  <c:v>18677.46</c:v>
                </c:pt>
                <c:pt idx="79217">
                  <c:v>19097.64</c:v>
                </c:pt>
                <c:pt idx="79218">
                  <c:v>17805.919999999998</c:v>
                </c:pt>
                <c:pt idx="79219">
                  <c:v>19903.97</c:v>
                </c:pt>
                <c:pt idx="79220">
                  <c:v>19435.86</c:v>
                </c:pt>
                <c:pt idx="79221">
                  <c:v>18976.22</c:v>
                </c:pt>
                <c:pt idx="79222">
                  <c:v>17482.09</c:v>
                </c:pt>
                <c:pt idx="79223">
                  <c:v>16752.63</c:v>
                </c:pt>
                <c:pt idx="79224">
                  <c:v>16771.27</c:v>
                </c:pt>
                <c:pt idx="79225">
                  <c:v>20344.13</c:v>
                </c:pt>
                <c:pt idx="79226">
                  <c:v>17294.36</c:v>
                </c:pt>
                <c:pt idx="79227">
                  <c:v>18618.3</c:v>
                </c:pt>
                <c:pt idx="79228">
                  <c:v>18553.189999999999</c:v>
                </c:pt>
                <c:pt idx="79229">
                  <c:v>20476.63</c:v>
                </c:pt>
                <c:pt idx="79230">
                  <c:v>23090.98</c:v>
                </c:pt>
                <c:pt idx="79231">
                  <c:v>17249.740000000002</c:v>
                </c:pt>
                <c:pt idx="79232">
                  <c:v>17459.78</c:v>
                </c:pt>
                <c:pt idx="79233">
                  <c:v>16342.21</c:v>
                </c:pt>
                <c:pt idx="79234">
                  <c:v>19318.59</c:v>
                </c:pt>
                <c:pt idx="79235">
                  <c:v>21287.64</c:v>
                </c:pt>
                <c:pt idx="79236">
                  <c:v>31125.5</c:v>
                </c:pt>
                <c:pt idx="79237">
                  <c:v>23148.93</c:v>
                </c:pt>
                <c:pt idx="79238">
                  <c:v>15791.16</c:v>
                </c:pt>
                <c:pt idx="79239">
                  <c:v>12934.48</c:v>
                </c:pt>
                <c:pt idx="79240">
                  <c:v>19551.400000000001</c:v>
                </c:pt>
                <c:pt idx="79241">
                  <c:v>17221.97</c:v>
                </c:pt>
                <c:pt idx="79242">
                  <c:v>14951.36</c:v>
                </c:pt>
                <c:pt idx="79243">
                  <c:v>15459.39</c:v>
                </c:pt>
                <c:pt idx="79244">
                  <c:v>14691.53</c:v>
                </c:pt>
                <c:pt idx="79245">
                  <c:v>15167.72</c:v>
                </c:pt>
                <c:pt idx="79246">
                  <c:v>17871.45</c:v>
                </c:pt>
                <c:pt idx="79247">
                  <c:v>14337.65</c:v>
                </c:pt>
                <c:pt idx="79248">
                  <c:v>15271.33</c:v>
                </c:pt>
                <c:pt idx="79249">
                  <c:v>14075.07</c:v>
                </c:pt>
                <c:pt idx="79250">
                  <c:v>17947.740000000002</c:v>
                </c:pt>
                <c:pt idx="79251">
                  <c:v>16321.37</c:v>
                </c:pt>
                <c:pt idx="79252">
                  <c:v>14377.6</c:v>
                </c:pt>
                <c:pt idx="79253">
                  <c:v>13522.79</c:v>
                </c:pt>
                <c:pt idx="79254">
                  <c:v>14166.91</c:v>
                </c:pt>
                <c:pt idx="79255">
                  <c:v>14692.23</c:v>
                </c:pt>
                <c:pt idx="79256">
                  <c:v>13930.3</c:v>
                </c:pt>
                <c:pt idx="79257">
                  <c:v>12347.09</c:v>
                </c:pt>
                <c:pt idx="79258">
                  <c:v>11414.38</c:v>
                </c:pt>
                <c:pt idx="79259">
                  <c:v>11600.79</c:v>
                </c:pt>
                <c:pt idx="79260">
                  <c:v>12379.8</c:v>
                </c:pt>
                <c:pt idx="79261">
                  <c:v>13750.61</c:v>
                </c:pt>
                <c:pt idx="79262">
                  <c:v>13627.56</c:v>
                </c:pt>
                <c:pt idx="79263">
                  <c:v>19831.03</c:v>
                </c:pt>
                <c:pt idx="79264">
                  <c:v>15984.97</c:v>
                </c:pt>
                <c:pt idx="79265">
                  <c:v>15877.17</c:v>
                </c:pt>
                <c:pt idx="79266">
                  <c:v>14745.38</c:v>
                </c:pt>
                <c:pt idx="79267">
                  <c:v>13165.22</c:v>
                </c:pt>
                <c:pt idx="79268">
                  <c:v>16659.439999999999</c:v>
                </c:pt>
                <c:pt idx="79269">
                  <c:v>18964.64</c:v>
                </c:pt>
                <c:pt idx="79270">
                  <c:v>21981.53</c:v>
                </c:pt>
                <c:pt idx="79271">
                  <c:v>60469.13</c:v>
                </c:pt>
                <c:pt idx="79272">
                  <c:v>24476.6</c:v>
                </c:pt>
                <c:pt idx="79273">
                  <c:v>35204.959999999999</c:v>
                </c:pt>
                <c:pt idx="79274">
                  <c:v>42983.78</c:v>
                </c:pt>
                <c:pt idx="79275">
                  <c:v>66611.27</c:v>
                </c:pt>
                <c:pt idx="79276">
                  <c:v>22508.43</c:v>
                </c:pt>
                <c:pt idx="79277">
                  <c:v>19184.560000000001</c:v>
                </c:pt>
                <c:pt idx="79278">
                  <c:v>15770.11</c:v>
                </c:pt>
                <c:pt idx="79279">
                  <c:v>14947.29</c:v>
                </c:pt>
                <c:pt idx="79280">
                  <c:v>17159.349999999999</c:v>
                </c:pt>
                <c:pt idx="79281">
                  <c:v>27344.53</c:v>
                </c:pt>
                <c:pt idx="79282">
                  <c:v>25882.43</c:v>
                </c:pt>
                <c:pt idx="79283">
                  <c:v>25896.47</c:v>
                </c:pt>
                <c:pt idx="79284">
                  <c:v>20873.900000000001</c:v>
                </c:pt>
                <c:pt idx="79285">
                  <c:v>22467.08</c:v>
                </c:pt>
                <c:pt idx="79286">
                  <c:v>20654.95</c:v>
                </c:pt>
                <c:pt idx="79287">
                  <c:v>18577.669999999998</c:v>
                </c:pt>
                <c:pt idx="79288">
                  <c:v>15505.49</c:v>
                </c:pt>
                <c:pt idx="79289">
                  <c:v>17952.34</c:v>
                </c:pt>
                <c:pt idx="79290">
                  <c:v>18329.16</c:v>
                </c:pt>
                <c:pt idx="79291">
                  <c:v>15077.28</c:v>
                </c:pt>
                <c:pt idx="79292">
                  <c:v>15636.67</c:v>
                </c:pt>
                <c:pt idx="79293">
                  <c:v>14336.68</c:v>
                </c:pt>
                <c:pt idx="79294">
                  <c:v>14568.05</c:v>
                </c:pt>
                <c:pt idx="79295">
                  <c:v>11684.43</c:v>
                </c:pt>
                <c:pt idx="79296">
                  <c:v>14436.48</c:v>
                </c:pt>
                <c:pt idx="79297">
                  <c:v>15956.55</c:v>
                </c:pt>
                <c:pt idx="79298">
                  <c:v>17196.93</c:v>
                </c:pt>
                <c:pt idx="79299">
                  <c:v>16569.07</c:v>
                </c:pt>
                <c:pt idx="79300">
                  <c:v>18441.03</c:v>
                </c:pt>
                <c:pt idx="79301">
                  <c:v>14952.5</c:v>
                </c:pt>
                <c:pt idx="79302">
                  <c:v>14638.5</c:v>
                </c:pt>
                <c:pt idx="79303">
                  <c:v>14435.99</c:v>
                </c:pt>
                <c:pt idx="79304">
                  <c:v>16269.89</c:v>
                </c:pt>
                <c:pt idx="79305">
                  <c:v>14380.16</c:v>
                </c:pt>
                <c:pt idx="79306">
                  <c:v>12014.53</c:v>
                </c:pt>
                <c:pt idx="79307">
                  <c:v>16765.939999999999</c:v>
                </c:pt>
                <c:pt idx="79308">
                  <c:v>15645.56</c:v>
                </c:pt>
                <c:pt idx="79309">
                  <c:v>14444.46</c:v>
                </c:pt>
                <c:pt idx="79310">
                  <c:v>12349.89</c:v>
                </c:pt>
                <c:pt idx="79311">
                  <c:v>15625.71</c:v>
                </c:pt>
                <c:pt idx="79312">
                  <c:v>14232.61</c:v>
                </c:pt>
                <c:pt idx="79313">
                  <c:v>15086.81</c:v>
                </c:pt>
                <c:pt idx="79314">
                  <c:v>17571.240000000002</c:v>
                </c:pt>
                <c:pt idx="79315">
                  <c:v>17327.54</c:v>
                </c:pt>
                <c:pt idx="79316">
                  <c:v>24024.84</c:v>
                </c:pt>
                <c:pt idx="79317">
                  <c:v>20843.5</c:v>
                </c:pt>
                <c:pt idx="79318">
                  <c:v>21459.03</c:v>
                </c:pt>
                <c:pt idx="79319">
                  <c:v>19613.189999999999</c:v>
                </c:pt>
                <c:pt idx="79320">
                  <c:v>22488.43</c:v>
                </c:pt>
                <c:pt idx="79321">
                  <c:v>26748.22</c:v>
                </c:pt>
                <c:pt idx="79322">
                  <c:v>19403.41</c:v>
                </c:pt>
                <c:pt idx="79323">
                  <c:v>61019.02</c:v>
                </c:pt>
                <c:pt idx="79324">
                  <c:v>22469.95</c:v>
                </c:pt>
                <c:pt idx="79325">
                  <c:v>27604.68</c:v>
                </c:pt>
                <c:pt idx="79326">
                  <c:v>35916.15</c:v>
                </c:pt>
                <c:pt idx="79327">
                  <c:v>48433.9</c:v>
                </c:pt>
                <c:pt idx="79328">
                  <c:v>26060.74</c:v>
                </c:pt>
                <c:pt idx="79329">
                  <c:v>17224.23</c:v>
                </c:pt>
                <c:pt idx="79330">
                  <c:v>14807.56</c:v>
                </c:pt>
                <c:pt idx="79331">
                  <c:v>17372.47</c:v>
                </c:pt>
                <c:pt idx="79332">
                  <c:v>17611.2</c:v>
                </c:pt>
                <c:pt idx="79333">
                  <c:v>22285.57</c:v>
                </c:pt>
                <c:pt idx="79334">
                  <c:v>24255.74</c:v>
                </c:pt>
                <c:pt idx="79335">
                  <c:v>35716.449999999997</c:v>
                </c:pt>
                <c:pt idx="79336">
                  <c:v>23453.32</c:v>
                </c:pt>
                <c:pt idx="79337">
                  <c:v>23901.17</c:v>
                </c:pt>
                <c:pt idx="79338">
                  <c:v>21801.64</c:v>
                </c:pt>
                <c:pt idx="79339">
                  <c:v>20459.54</c:v>
                </c:pt>
                <c:pt idx="79340">
                  <c:v>17298.509999999998</c:v>
                </c:pt>
                <c:pt idx="79341">
                  <c:v>17152.419999999998</c:v>
                </c:pt>
                <c:pt idx="79342">
                  <c:v>23331.42</c:v>
                </c:pt>
                <c:pt idx="79343">
                  <c:v>14947.8</c:v>
                </c:pt>
                <c:pt idx="79344">
                  <c:v>13855.46</c:v>
                </c:pt>
                <c:pt idx="79345">
                  <c:v>12809.5</c:v>
                </c:pt>
                <c:pt idx="79346">
                  <c:v>14305.24</c:v>
                </c:pt>
                <c:pt idx="79347">
                  <c:v>16016.84</c:v>
                </c:pt>
                <c:pt idx="79348">
                  <c:v>16180.93</c:v>
                </c:pt>
                <c:pt idx="79349">
                  <c:v>16003.78</c:v>
                </c:pt>
                <c:pt idx="79350">
                  <c:v>16457.740000000002</c:v>
                </c:pt>
                <c:pt idx="79351">
                  <c:v>21088.85</c:v>
                </c:pt>
                <c:pt idx="79352">
                  <c:v>18539.330000000002</c:v>
                </c:pt>
                <c:pt idx="79353">
                  <c:v>17807.349999999999</c:v>
                </c:pt>
                <c:pt idx="79354">
                  <c:v>16910.04</c:v>
                </c:pt>
                <c:pt idx="79355">
                  <c:v>16494.88</c:v>
                </c:pt>
                <c:pt idx="79356">
                  <c:v>13078.56</c:v>
                </c:pt>
                <c:pt idx="79357">
                  <c:v>14725.46</c:v>
                </c:pt>
                <c:pt idx="79358">
                  <c:v>13142.91</c:v>
                </c:pt>
                <c:pt idx="79359">
                  <c:v>13469.63</c:v>
                </c:pt>
                <c:pt idx="79360">
                  <c:v>14509.15</c:v>
                </c:pt>
                <c:pt idx="79361">
                  <c:v>15860.62</c:v>
                </c:pt>
                <c:pt idx="79362">
                  <c:v>20078.89</c:v>
                </c:pt>
                <c:pt idx="79363">
                  <c:v>16196.84</c:v>
                </c:pt>
                <c:pt idx="79364">
                  <c:v>13602.97</c:v>
                </c:pt>
                <c:pt idx="79365">
                  <c:v>14896.19</c:v>
                </c:pt>
                <c:pt idx="79366">
                  <c:v>17752</c:v>
                </c:pt>
                <c:pt idx="79367">
                  <c:v>22562.63</c:v>
                </c:pt>
                <c:pt idx="79368">
                  <c:v>19312.490000000002</c:v>
                </c:pt>
                <c:pt idx="79369">
                  <c:v>17887.400000000001</c:v>
                </c:pt>
                <c:pt idx="79370">
                  <c:v>18200.939999999999</c:v>
                </c:pt>
                <c:pt idx="79371">
                  <c:v>21424.9</c:v>
                </c:pt>
                <c:pt idx="79372">
                  <c:v>2314.75</c:v>
                </c:pt>
                <c:pt idx="79373">
                  <c:v>4794.88</c:v>
                </c:pt>
                <c:pt idx="79374">
                  <c:v>2778.76</c:v>
                </c:pt>
                <c:pt idx="79375">
                  <c:v>3469</c:v>
                </c:pt>
                <c:pt idx="79376">
                  <c:v>3092.55</c:v>
                </c:pt>
                <c:pt idx="79377">
                  <c:v>2199.6799999999998</c:v>
                </c:pt>
                <c:pt idx="79378">
                  <c:v>2693.87</c:v>
                </c:pt>
                <c:pt idx="79379">
                  <c:v>2787.98</c:v>
                </c:pt>
                <c:pt idx="79380">
                  <c:v>2844.82</c:v>
                </c:pt>
                <c:pt idx="79381">
                  <c:v>4380.8</c:v>
                </c:pt>
                <c:pt idx="79382">
                  <c:v>2401.65</c:v>
                </c:pt>
                <c:pt idx="79383">
                  <c:v>3932.48</c:v>
                </c:pt>
                <c:pt idx="79384">
                  <c:v>2671.46</c:v>
                </c:pt>
                <c:pt idx="79385">
                  <c:v>3791.12</c:v>
                </c:pt>
                <c:pt idx="79386">
                  <c:v>2834.74</c:v>
                </c:pt>
                <c:pt idx="79387">
                  <c:v>2195.77</c:v>
                </c:pt>
                <c:pt idx="79388">
                  <c:v>4637.26</c:v>
                </c:pt>
                <c:pt idx="79389">
                  <c:v>2373.9</c:v>
                </c:pt>
                <c:pt idx="79390">
                  <c:v>1867.25</c:v>
                </c:pt>
                <c:pt idx="79391">
                  <c:v>2030.61</c:v>
                </c:pt>
                <c:pt idx="79392">
                  <c:v>3865.67</c:v>
                </c:pt>
                <c:pt idx="79393">
                  <c:v>2936.32</c:v>
                </c:pt>
                <c:pt idx="79394">
                  <c:v>2801.65</c:v>
                </c:pt>
                <c:pt idx="79395">
                  <c:v>2435.9899999999998</c:v>
                </c:pt>
                <c:pt idx="79396">
                  <c:v>1539.87</c:v>
                </c:pt>
                <c:pt idx="79397">
                  <c:v>2073.29</c:v>
                </c:pt>
                <c:pt idx="79398">
                  <c:v>3292.48</c:v>
                </c:pt>
                <c:pt idx="79399">
                  <c:v>3556.26</c:v>
                </c:pt>
                <c:pt idx="79400">
                  <c:v>1957.16</c:v>
                </c:pt>
                <c:pt idx="79401">
                  <c:v>3548.76</c:v>
                </c:pt>
                <c:pt idx="79402">
                  <c:v>1652.63</c:v>
                </c:pt>
                <c:pt idx="79403">
                  <c:v>3129.72</c:v>
                </c:pt>
                <c:pt idx="79404">
                  <c:v>1316.26</c:v>
                </c:pt>
                <c:pt idx="79405">
                  <c:v>2710.87</c:v>
                </c:pt>
                <c:pt idx="79406">
                  <c:v>2964.15</c:v>
                </c:pt>
                <c:pt idx="79407">
                  <c:v>4191.66</c:v>
                </c:pt>
                <c:pt idx="79408">
                  <c:v>1889.32</c:v>
                </c:pt>
                <c:pt idx="79409">
                  <c:v>2430</c:v>
                </c:pt>
                <c:pt idx="79410">
                  <c:v>2217.9</c:v>
                </c:pt>
                <c:pt idx="79411">
                  <c:v>2807.37</c:v>
                </c:pt>
                <c:pt idx="79412">
                  <c:v>1804.02</c:v>
                </c:pt>
                <c:pt idx="79413">
                  <c:v>3079.32</c:v>
                </c:pt>
                <c:pt idx="79414">
                  <c:v>20060.580000000002</c:v>
                </c:pt>
                <c:pt idx="79415">
                  <c:v>3490.08</c:v>
                </c:pt>
                <c:pt idx="79416">
                  <c:v>4721</c:v>
                </c:pt>
                <c:pt idx="79417">
                  <c:v>7252.48</c:v>
                </c:pt>
                <c:pt idx="79418">
                  <c:v>13552.92</c:v>
                </c:pt>
                <c:pt idx="79419">
                  <c:v>2059.88</c:v>
                </c:pt>
                <c:pt idx="79420">
                  <c:v>2022.88</c:v>
                </c:pt>
                <c:pt idx="79421">
                  <c:v>1997.72</c:v>
                </c:pt>
                <c:pt idx="79422">
                  <c:v>1130.7</c:v>
                </c:pt>
                <c:pt idx="79423">
                  <c:v>1396.78</c:v>
                </c:pt>
                <c:pt idx="79424">
                  <c:v>2040.18</c:v>
                </c:pt>
                <c:pt idx="79425">
                  <c:v>2410.44</c:v>
                </c:pt>
                <c:pt idx="79426">
                  <c:v>3378.04</c:v>
                </c:pt>
                <c:pt idx="79427">
                  <c:v>2343.7800000000002</c:v>
                </c:pt>
                <c:pt idx="79428">
                  <c:v>2362.29</c:v>
                </c:pt>
                <c:pt idx="79429">
                  <c:v>1749.2</c:v>
                </c:pt>
                <c:pt idx="79430">
                  <c:v>1715.81</c:v>
                </c:pt>
                <c:pt idx="79431">
                  <c:v>1183.68</c:v>
                </c:pt>
                <c:pt idx="79432">
                  <c:v>2667.64</c:v>
                </c:pt>
                <c:pt idx="79433">
                  <c:v>2469.04</c:v>
                </c:pt>
                <c:pt idx="79434">
                  <c:v>2086.86</c:v>
                </c:pt>
                <c:pt idx="79435">
                  <c:v>2262.8000000000002</c:v>
                </c:pt>
                <c:pt idx="79436">
                  <c:v>2589.88</c:v>
                </c:pt>
                <c:pt idx="79437">
                  <c:v>2838.49</c:v>
                </c:pt>
                <c:pt idx="79438">
                  <c:v>5954.15</c:v>
                </c:pt>
                <c:pt idx="79439">
                  <c:v>2075.65</c:v>
                </c:pt>
                <c:pt idx="79440">
                  <c:v>3266.4</c:v>
                </c:pt>
                <c:pt idx="79441">
                  <c:v>2451.4499999999998</c:v>
                </c:pt>
                <c:pt idx="79442">
                  <c:v>2021.17</c:v>
                </c:pt>
                <c:pt idx="79443">
                  <c:v>2022.33</c:v>
                </c:pt>
                <c:pt idx="79444">
                  <c:v>1716.28</c:v>
                </c:pt>
                <c:pt idx="79445">
                  <c:v>2465.86</c:v>
                </c:pt>
                <c:pt idx="79446">
                  <c:v>2064.4</c:v>
                </c:pt>
                <c:pt idx="79447">
                  <c:v>2368.25</c:v>
                </c:pt>
                <c:pt idx="79448">
                  <c:v>2314.38</c:v>
                </c:pt>
                <c:pt idx="79449">
                  <c:v>2651.56</c:v>
                </c:pt>
                <c:pt idx="79450">
                  <c:v>1707.61</c:v>
                </c:pt>
                <c:pt idx="79451">
                  <c:v>1774.22</c:v>
                </c:pt>
                <c:pt idx="79452">
                  <c:v>1480.83</c:v>
                </c:pt>
                <c:pt idx="79453">
                  <c:v>1991.2</c:v>
                </c:pt>
                <c:pt idx="79454">
                  <c:v>2029.55</c:v>
                </c:pt>
                <c:pt idx="79455">
                  <c:v>2564.65</c:v>
                </c:pt>
                <c:pt idx="79456">
                  <c:v>1070.68</c:v>
                </c:pt>
                <c:pt idx="79457">
                  <c:v>1528.5</c:v>
                </c:pt>
                <c:pt idx="79458">
                  <c:v>2215.5100000000002</c:v>
                </c:pt>
                <c:pt idx="79459">
                  <c:v>3163.12</c:v>
                </c:pt>
                <c:pt idx="79460">
                  <c:v>2030.88</c:v>
                </c:pt>
                <c:pt idx="79461">
                  <c:v>3275.96</c:v>
                </c:pt>
                <c:pt idx="79462">
                  <c:v>3070.6</c:v>
                </c:pt>
                <c:pt idx="79463">
                  <c:v>3866.02</c:v>
                </c:pt>
                <c:pt idx="79464">
                  <c:v>2210.77</c:v>
                </c:pt>
                <c:pt idx="79465">
                  <c:v>1466.9</c:v>
                </c:pt>
                <c:pt idx="79466">
                  <c:v>15659.82</c:v>
                </c:pt>
                <c:pt idx="79467">
                  <c:v>3327.95</c:v>
                </c:pt>
                <c:pt idx="79468">
                  <c:v>2314</c:v>
                </c:pt>
                <c:pt idx="79469">
                  <c:v>4554.04</c:v>
                </c:pt>
                <c:pt idx="79470">
                  <c:v>9529.1200000000008</c:v>
                </c:pt>
                <c:pt idx="79471">
                  <c:v>3600.74</c:v>
                </c:pt>
                <c:pt idx="79472">
                  <c:v>1529.44</c:v>
                </c:pt>
                <c:pt idx="79473">
                  <c:v>1683.24</c:v>
                </c:pt>
                <c:pt idx="79474">
                  <c:v>1553.52</c:v>
                </c:pt>
                <c:pt idx="79475">
                  <c:v>1754.1</c:v>
                </c:pt>
                <c:pt idx="79476">
                  <c:v>1603.56</c:v>
                </c:pt>
                <c:pt idx="79477">
                  <c:v>1526.76</c:v>
                </c:pt>
                <c:pt idx="79478">
                  <c:v>2703.15</c:v>
                </c:pt>
                <c:pt idx="79479">
                  <c:v>1319.82</c:v>
                </c:pt>
                <c:pt idx="79480">
                  <c:v>2367.69</c:v>
                </c:pt>
                <c:pt idx="79481">
                  <c:v>1915.18</c:v>
                </c:pt>
                <c:pt idx="79482">
                  <c:v>1201.6600000000001</c:v>
                </c:pt>
                <c:pt idx="79483">
                  <c:v>1625.38</c:v>
                </c:pt>
                <c:pt idx="79484">
                  <c:v>2925.22</c:v>
                </c:pt>
                <c:pt idx="79485">
                  <c:v>2002.25</c:v>
                </c:pt>
                <c:pt idx="79486">
                  <c:v>2628.61</c:v>
                </c:pt>
                <c:pt idx="79487">
                  <c:v>3051.15</c:v>
                </c:pt>
                <c:pt idx="79488">
                  <c:v>1360.3</c:v>
                </c:pt>
                <c:pt idx="79489">
                  <c:v>1671.06</c:v>
                </c:pt>
                <c:pt idx="79490">
                  <c:v>4847.32</c:v>
                </c:pt>
                <c:pt idx="79491">
                  <c:v>2356.31</c:v>
                </c:pt>
                <c:pt idx="79492">
                  <c:v>2409.5700000000002</c:v>
                </c:pt>
                <c:pt idx="79493">
                  <c:v>2770.52</c:v>
                </c:pt>
                <c:pt idx="79494">
                  <c:v>2445</c:v>
                </c:pt>
                <c:pt idx="79495">
                  <c:v>1522.6</c:v>
                </c:pt>
                <c:pt idx="79496">
                  <c:v>2573.1799999999998</c:v>
                </c:pt>
                <c:pt idx="79497">
                  <c:v>1313.87</c:v>
                </c:pt>
                <c:pt idx="79498">
                  <c:v>2455.2800000000002</c:v>
                </c:pt>
                <c:pt idx="79499">
                  <c:v>2613.9699999999998</c:v>
                </c:pt>
                <c:pt idx="79500">
                  <c:v>1073.1400000000001</c:v>
                </c:pt>
                <c:pt idx="79501">
                  <c:v>697.41</c:v>
                </c:pt>
                <c:pt idx="79502">
                  <c:v>1312.82</c:v>
                </c:pt>
                <c:pt idx="79503">
                  <c:v>1543.4</c:v>
                </c:pt>
                <c:pt idx="79504">
                  <c:v>1821.46</c:v>
                </c:pt>
                <c:pt idx="79505">
                  <c:v>2134.94</c:v>
                </c:pt>
                <c:pt idx="79506">
                  <c:v>2091.48</c:v>
                </c:pt>
                <c:pt idx="79507">
                  <c:v>1570.38</c:v>
                </c:pt>
                <c:pt idx="79508">
                  <c:v>1378.53</c:v>
                </c:pt>
                <c:pt idx="79509">
                  <c:v>1946.54</c:v>
                </c:pt>
                <c:pt idx="79510">
                  <c:v>3571.34</c:v>
                </c:pt>
                <c:pt idx="79511">
                  <c:v>2262.6</c:v>
                </c:pt>
                <c:pt idx="79512">
                  <c:v>1972.28</c:v>
                </c:pt>
                <c:pt idx="79513">
                  <c:v>2118.52</c:v>
                </c:pt>
                <c:pt idx="79514">
                  <c:v>2211.29</c:v>
                </c:pt>
                <c:pt idx="79515">
                  <c:v>11270.52</c:v>
                </c:pt>
                <c:pt idx="79516">
                  <c:v>10170.540000000001</c:v>
                </c:pt>
                <c:pt idx="79517">
                  <c:v>9823.2000000000007</c:v>
                </c:pt>
                <c:pt idx="79518">
                  <c:v>10511.05</c:v>
                </c:pt>
                <c:pt idx="79519">
                  <c:v>8990.4599999999991</c:v>
                </c:pt>
                <c:pt idx="79520">
                  <c:v>10662.87</c:v>
                </c:pt>
                <c:pt idx="79521">
                  <c:v>11322.88</c:v>
                </c:pt>
                <c:pt idx="79522">
                  <c:v>7991</c:v>
                </c:pt>
                <c:pt idx="79523">
                  <c:v>13550.66</c:v>
                </c:pt>
                <c:pt idx="79524">
                  <c:v>11425.1</c:v>
                </c:pt>
                <c:pt idx="79525">
                  <c:v>8673.9599999999991</c:v>
                </c:pt>
                <c:pt idx="79526">
                  <c:v>8637.1200000000008</c:v>
                </c:pt>
                <c:pt idx="79527">
                  <c:v>8649.43</c:v>
                </c:pt>
                <c:pt idx="79528">
                  <c:v>10105.549999999999</c:v>
                </c:pt>
                <c:pt idx="79529">
                  <c:v>9209.77</c:v>
                </c:pt>
                <c:pt idx="79530">
                  <c:v>10430.799999999999</c:v>
                </c:pt>
                <c:pt idx="79531">
                  <c:v>16545.46</c:v>
                </c:pt>
                <c:pt idx="79532">
                  <c:v>26468.61</c:v>
                </c:pt>
                <c:pt idx="79533">
                  <c:v>15548.19</c:v>
                </c:pt>
                <c:pt idx="79534">
                  <c:v>13119.15</c:v>
                </c:pt>
                <c:pt idx="79535">
                  <c:v>14179.75</c:v>
                </c:pt>
                <c:pt idx="79536">
                  <c:v>14655.34</c:v>
                </c:pt>
                <c:pt idx="79537">
                  <c:v>11195.18</c:v>
                </c:pt>
                <c:pt idx="79538">
                  <c:v>9925.34</c:v>
                </c:pt>
                <c:pt idx="79539">
                  <c:v>12693.74</c:v>
                </c:pt>
                <c:pt idx="79540">
                  <c:v>10305.67</c:v>
                </c:pt>
                <c:pt idx="79541">
                  <c:v>9986.7900000000009</c:v>
                </c:pt>
                <c:pt idx="79542">
                  <c:v>10973.16</c:v>
                </c:pt>
                <c:pt idx="79543">
                  <c:v>11366.73</c:v>
                </c:pt>
                <c:pt idx="79544">
                  <c:v>9119.58</c:v>
                </c:pt>
                <c:pt idx="79545">
                  <c:v>10427.65</c:v>
                </c:pt>
                <c:pt idx="79546">
                  <c:v>11581.03</c:v>
                </c:pt>
                <c:pt idx="79547">
                  <c:v>8917.24</c:v>
                </c:pt>
                <c:pt idx="79548">
                  <c:v>9620.2000000000007</c:v>
                </c:pt>
                <c:pt idx="79549">
                  <c:v>9134.92</c:v>
                </c:pt>
                <c:pt idx="79550">
                  <c:v>8315.5</c:v>
                </c:pt>
                <c:pt idx="79551">
                  <c:v>8930.43</c:v>
                </c:pt>
                <c:pt idx="79552">
                  <c:v>8621.68</c:v>
                </c:pt>
                <c:pt idx="79553">
                  <c:v>8954.07</c:v>
                </c:pt>
                <c:pt idx="79554">
                  <c:v>8827.15</c:v>
                </c:pt>
                <c:pt idx="79555">
                  <c:v>11040.13</c:v>
                </c:pt>
                <c:pt idx="79556">
                  <c:v>12136.46</c:v>
                </c:pt>
                <c:pt idx="79557">
                  <c:v>37704.230000000003</c:v>
                </c:pt>
                <c:pt idx="79558">
                  <c:v>21294.45</c:v>
                </c:pt>
                <c:pt idx="79559">
                  <c:v>29444.89</c:v>
                </c:pt>
                <c:pt idx="79560">
                  <c:v>44240.34</c:v>
                </c:pt>
                <c:pt idx="79561">
                  <c:v>68215.320000000007</c:v>
                </c:pt>
                <c:pt idx="79562">
                  <c:v>10460.129999999999</c:v>
                </c:pt>
                <c:pt idx="79563">
                  <c:v>9118.7900000000009</c:v>
                </c:pt>
                <c:pt idx="79564">
                  <c:v>6990.28</c:v>
                </c:pt>
                <c:pt idx="79565">
                  <c:v>8246.66</c:v>
                </c:pt>
                <c:pt idx="79566">
                  <c:v>8469.8700000000008</c:v>
                </c:pt>
                <c:pt idx="79567">
                  <c:v>8646.93</c:v>
                </c:pt>
                <c:pt idx="79568">
                  <c:v>9392.14</c:v>
                </c:pt>
                <c:pt idx="79569">
                  <c:v>13130.58</c:v>
                </c:pt>
                <c:pt idx="79570">
                  <c:v>11330.92</c:v>
                </c:pt>
                <c:pt idx="79571">
                  <c:v>12615.34</c:v>
                </c:pt>
                <c:pt idx="79572">
                  <c:v>10287.02</c:v>
                </c:pt>
                <c:pt idx="79573">
                  <c:v>13186.74</c:v>
                </c:pt>
                <c:pt idx="79574">
                  <c:v>10099.6</c:v>
                </c:pt>
                <c:pt idx="79575">
                  <c:v>10463.77</c:v>
                </c:pt>
                <c:pt idx="79576">
                  <c:v>11176.65</c:v>
                </c:pt>
                <c:pt idx="79577">
                  <c:v>12978.92</c:v>
                </c:pt>
                <c:pt idx="79578">
                  <c:v>13818.58</c:v>
                </c:pt>
                <c:pt idx="79579">
                  <c:v>13190.3</c:v>
                </c:pt>
                <c:pt idx="79580">
                  <c:v>10715.06</c:v>
                </c:pt>
                <c:pt idx="79581">
                  <c:v>11494.39</c:v>
                </c:pt>
                <c:pt idx="79582">
                  <c:v>12490.32</c:v>
                </c:pt>
                <c:pt idx="79583">
                  <c:v>16661.919999999998</c:v>
                </c:pt>
                <c:pt idx="79584">
                  <c:v>23035.13</c:v>
                </c:pt>
                <c:pt idx="79585">
                  <c:v>15347.85</c:v>
                </c:pt>
                <c:pt idx="79586">
                  <c:v>17049.23</c:v>
                </c:pt>
                <c:pt idx="79587">
                  <c:v>15243.91</c:v>
                </c:pt>
                <c:pt idx="79588">
                  <c:v>15839.95</c:v>
                </c:pt>
                <c:pt idx="79589">
                  <c:v>12498.99</c:v>
                </c:pt>
                <c:pt idx="79590">
                  <c:v>13018.76</c:v>
                </c:pt>
                <c:pt idx="79591">
                  <c:v>11329.69</c:v>
                </c:pt>
                <c:pt idx="79592">
                  <c:v>9714.7000000000007</c:v>
                </c:pt>
                <c:pt idx="79593">
                  <c:v>10057.43</c:v>
                </c:pt>
                <c:pt idx="79594">
                  <c:v>9033.1299999999992</c:v>
                </c:pt>
                <c:pt idx="79595">
                  <c:v>9572.01</c:v>
                </c:pt>
                <c:pt idx="79596">
                  <c:v>8572.4500000000007</c:v>
                </c:pt>
                <c:pt idx="79597">
                  <c:v>10409.94</c:v>
                </c:pt>
                <c:pt idx="79598">
                  <c:v>10107.969999999999</c:v>
                </c:pt>
                <c:pt idx="79599">
                  <c:v>9579.92</c:v>
                </c:pt>
                <c:pt idx="79600">
                  <c:v>9573.7099999999991</c:v>
                </c:pt>
                <c:pt idx="79601">
                  <c:v>10645.18</c:v>
                </c:pt>
                <c:pt idx="79602">
                  <c:v>10112.459999999999</c:v>
                </c:pt>
                <c:pt idx="79603">
                  <c:v>9456.66</c:v>
                </c:pt>
                <c:pt idx="79604">
                  <c:v>12082.09</c:v>
                </c:pt>
                <c:pt idx="79605">
                  <c:v>14150.46</c:v>
                </c:pt>
                <c:pt idx="79606">
                  <c:v>13512.32</c:v>
                </c:pt>
                <c:pt idx="79607">
                  <c:v>16569.54</c:v>
                </c:pt>
                <c:pt idx="79608">
                  <c:v>15299.99</c:v>
                </c:pt>
                <c:pt idx="79609">
                  <c:v>42791.55</c:v>
                </c:pt>
                <c:pt idx="79610">
                  <c:v>22357.11</c:v>
                </c:pt>
                <c:pt idx="79611">
                  <c:v>29142.79</c:v>
                </c:pt>
                <c:pt idx="79612">
                  <c:v>40401.1</c:v>
                </c:pt>
                <c:pt idx="79613">
                  <c:v>68173.490000000005</c:v>
                </c:pt>
                <c:pt idx="79614">
                  <c:v>23117.18</c:v>
                </c:pt>
                <c:pt idx="79615">
                  <c:v>10391.709999999999</c:v>
                </c:pt>
                <c:pt idx="79616">
                  <c:v>6577.9</c:v>
                </c:pt>
                <c:pt idx="79617">
                  <c:v>6352.18</c:v>
                </c:pt>
                <c:pt idx="79618">
                  <c:v>7266.98</c:v>
                </c:pt>
                <c:pt idx="79619">
                  <c:v>9117.89</c:v>
                </c:pt>
                <c:pt idx="79620">
                  <c:v>11986.99</c:v>
                </c:pt>
                <c:pt idx="79621">
                  <c:v>12831.58</c:v>
                </c:pt>
                <c:pt idx="79622">
                  <c:v>10280.290000000001</c:v>
                </c:pt>
                <c:pt idx="79623">
                  <c:v>11418.4</c:v>
                </c:pt>
                <c:pt idx="79624">
                  <c:v>11319.34</c:v>
                </c:pt>
                <c:pt idx="79625">
                  <c:v>13609.45</c:v>
                </c:pt>
                <c:pt idx="79626">
                  <c:v>9063.5300000000007</c:v>
                </c:pt>
                <c:pt idx="79627">
                  <c:v>12003.47</c:v>
                </c:pt>
                <c:pt idx="79628">
                  <c:v>14403.59</c:v>
                </c:pt>
                <c:pt idx="79629">
                  <c:v>11897.65</c:v>
                </c:pt>
                <c:pt idx="79630">
                  <c:v>11515.67</c:v>
                </c:pt>
                <c:pt idx="79631">
                  <c:v>12931.93</c:v>
                </c:pt>
                <c:pt idx="79632">
                  <c:v>12277.45</c:v>
                </c:pt>
                <c:pt idx="79633">
                  <c:v>10455.370000000001</c:v>
                </c:pt>
                <c:pt idx="79634">
                  <c:v>11399.42</c:v>
                </c:pt>
                <c:pt idx="79635">
                  <c:v>12938.23</c:v>
                </c:pt>
                <c:pt idx="79636">
                  <c:v>19695.89</c:v>
                </c:pt>
                <c:pt idx="79637">
                  <c:v>15810.39</c:v>
                </c:pt>
                <c:pt idx="79638">
                  <c:v>17705.72</c:v>
                </c:pt>
                <c:pt idx="79639">
                  <c:v>15693.17</c:v>
                </c:pt>
                <c:pt idx="79640">
                  <c:v>18246</c:v>
                </c:pt>
                <c:pt idx="79641">
                  <c:v>15715.73</c:v>
                </c:pt>
                <c:pt idx="79642">
                  <c:v>11749.83</c:v>
                </c:pt>
                <c:pt idx="79643">
                  <c:v>13333.66</c:v>
                </c:pt>
                <c:pt idx="79644">
                  <c:v>12064.76</c:v>
                </c:pt>
                <c:pt idx="79645">
                  <c:v>11109.92</c:v>
                </c:pt>
                <c:pt idx="79646">
                  <c:v>12703.81</c:v>
                </c:pt>
                <c:pt idx="79647">
                  <c:v>12044.19</c:v>
                </c:pt>
                <c:pt idx="79648">
                  <c:v>11501.67</c:v>
                </c:pt>
                <c:pt idx="79649">
                  <c:v>9752.49</c:v>
                </c:pt>
                <c:pt idx="79650">
                  <c:v>13132.01</c:v>
                </c:pt>
                <c:pt idx="79651">
                  <c:v>9787.7900000000009</c:v>
                </c:pt>
                <c:pt idx="79652">
                  <c:v>13861.73</c:v>
                </c:pt>
                <c:pt idx="79653">
                  <c:v>10782.69</c:v>
                </c:pt>
                <c:pt idx="79654">
                  <c:v>14451.87</c:v>
                </c:pt>
                <c:pt idx="79655">
                  <c:v>14163.97</c:v>
                </c:pt>
                <c:pt idx="79656">
                  <c:v>12664.42</c:v>
                </c:pt>
                <c:pt idx="79657">
                  <c:v>13531.67</c:v>
                </c:pt>
                <c:pt idx="79658">
                  <c:v>21573.69</c:v>
                </c:pt>
                <c:pt idx="79659">
                  <c:v>21964.720000000001</c:v>
                </c:pt>
                <c:pt idx="79660">
                  <c:v>20764.400000000001</c:v>
                </c:pt>
                <c:pt idx="79661">
                  <c:v>20415.71</c:v>
                </c:pt>
                <c:pt idx="79662">
                  <c:v>21710.61</c:v>
                </c:pt>
                <c:pt idx="79663">
                  <c:v>20503.150000000001</c:v>
                </c:pt>
                <c:pt idx="79664">
                  <c:v>21621.17</c:v>
                </c:pt>
                <c:pt idx="79665">
                  <c:v>20526.29</c:v>
                </c:pt>
                <c:pt idx="79666">
                  <c:v>21022.55</c:v>
                </c:pt>
                <c:pt idx="79667">
                  <c:v>19262</c:v>
                </c:pt>
                <c:pt idx="79668">
                  <c:v>19273.04</c:v>
                </c:pt>
                <c:pt idx="79669">
                  <c:v>20396.61</c:v>
                </c:pt>
                <c:pt idx="79670">
                  <c:v>20102.13</c:v>
                </c:pt>
                <c:pt idx="79671">
                  <c:v>20830.599999999999</c:v>
                </c:pt>
                <c:pt idx="79672">
                  <c:v>19802.82</c:v>
                </c:pt>
                <c:pt idx="79673">
                  <c:v>19519.62</c:v>
                </c:pt>
                <c:pt idx="79674">
                  <c:v>19802.77</c:v>
                </c:pt>
                <c:pt idx="79675">
                  <c:v>21142.87</c:v>
                </c:pt>
                <c:pt idx="79676">
                  <c:v>18507.48</c:v>
                </c:pt>
                <c:pt idx="79677">
                  <c:v>19139.53</c:v>
                </c:pt>
                <c:pt idx="79678">
                  <c:v>20407.330000000002</c:v>
                </c:pt>
                <c:pt idx="79679">
                  <c:v>21134.55</c:v>
                </c:pt>
                <c:pt idx="79680">
                  <c:v>20347.25</c:v>
                </c:pt>
                <c:pt idx="79681">
                  <c:v>19971.349999999999</c:v>
                </c:pt>
                <c:pt idx="79682">
                  <c:v>18268</c:v>
                </c:pt>
                <c:pt idx="79683">
                  <c:v>20187.96</c:v>
                </c:pt>
                <c:pt idx="79684">
                  <c:v>21255.21</c:v>
                </c:pt>
                <c:pt idx="79685">
                  <c:v>18221.22</c:v>
                </c:pt>
                <c:pt idx="79686">
                  <c:v>17739.57</c:v>
                </c:pt>
                <c:pt idx="79687">
                  <c:v>18030.71</c:v>
                </c:pt>
                <c:pt idx="79688">
                  <c:v>20902.759999999998</c:v>
                </c:pt>
                <c:pt idx="79689">
                  <c:v>18330.47</c:v>
                </c:pt>
                <c:pt idx="79690">
                  <c:v>18452.009999999998</c:v>
                </c:pt>
                <c:pt idx="79691">
                  <c:v>19402.41</c:v>
                </c:pt>
                <c:pt idx="79692">
                  <c:v>20248.52</c:v>
                </c:pt>
                <c:pt idx="79693">
                  <c:v>22229.439999999999</c:v>
                </c:pt>
                <c:pt idx="79694">
                  <c:v>19200.41</c:v>
                </c:pt>
                <c:pt idx="79695">
                  <c:v>19947.8</c:v>
                </c:pt>
                <c:pt idx="79696">
                  <c:v>20325.59</c:v>
                </c:pt>
                <c:pt idx="79697">
                  <c:v>22012.84</c:v>
                </c:pt>
                <c:pt idx="79698">
                  <c:v>21127.58</c:v>
                </c:pt>
                <c:pt idx="79699">
                  <c:v>21928.92</c:v>
                </c:pt>
                <c:pt idx="79700">
                  <c:v>22279.93</c:v>
                </c:pt>
                <c:pt idx="79701">
                  <c:v>21240.78</c:v>
                </c:pt>
                <c:pt idx="79702">
                  <c:v>21709.85</c:v>
                </c:pt>
                <c:pt idx="79703">
                  <c:v>22127.01</c:v>
                </c:pt>
                <c:pt idx="79704">
                  <c:v>25502.27</c:v>
                </c:pt>
                <c:pt idx="79705">
                  <c:v>18775.990000000002</c:v>
                </c:pt>
                <c:pt idx="79706">
                  <c:v>21788.34</c:v>
                </c:pt>
                <c:pt idx="79707">
                  <c:v>21388.7</c:v>
                </c:pt>
                <c:pt idx="79708">
                  <c:v>21067.31</c:v>
                </c:pt>
                <c:pt idx="79709">
                  <c:v>19716.580000000002</c:v>
                </c:pt>
                <c:pt idx="79710">
                  <c:v>24369.35</c:v>
                </c:pt>
                <c:pt idx="79711">
                  <c:v>20473.48</c:v>
                </c:pt>
                <c:pt idx="79712">
                  <c:v>22061.279999999999</c:v>
                </c:pt>
                <c:pt idx="79713">
                  <c:v>19582.22</c:v>
                </c:pt>
                <c:pt idx="79714">
                  <c:v>20782.93</c:v>
                </c:pt>
                <c:pt idx="79715">
                  <c:v>20564.89</c:v>
                </c:pt>
                <c:pt idx="79716">
                  <c:v>20341.98</c:v>
                </c:pt>
                <c:pt idx="79717">
                  <c:v>18856.810000000001</c:v>
                </c:pt>
                <c:pt idx="79718">
                  <c:v>21273.09</c:v>
                </c:pt>
                <c:pt idx="79719">
                  <c:v>20471.740000000002</c:v>
                </c:pt>
                <c:pt idx="79720">
                  <c:v>20666.86</c:v>
                </c:pt>
                <c:pt idx="79721">
                  <c:v>20691.439999999999</c:v>
                </c:pt>
                <c:pt idx="79722">
                  <c:v>20471.23</c:v>
                </c:pt>
                <c:pt idx="79723">
                  <c:v>21958.54</c:v>
                </c:pt>
                <c:pt idx="79724">
                  <c:v>21620.69</c:v>
                </c:pt>
                <c:pt idx="79725">
                  <c:v>20488.36</c:v>
                </c:pt>
                <c:pt idx="79726">
                  <c:v>21813.279999999999</c:v>
                </c:pt>
                <c:pt idx="79727">
                  <c:v>21539.119999999999</c:v>
                </c:pt>
                <c:pt idx="79728">
                  <c:v>19332.759999999998</c:v>
                </c:pt>
                <c:pt idx="79729">
                  <c:v>20285.080000000002</c:v>
                </c:pt>
                <c:pt idx="79730">
                  <c:v>20974.81</c:v>
                </c:pt>
                <c:pt idx="79731">
                  <c:v>22419.85</c:v>
                </c:pt>
                <c:pt idx="79732">
                  <c:v>22843.5</c:v>
                </c:pt>
                <c:pt idx="79733">
                  <c:v>20070.580000000002</c:v>
                </c:pt>
                <c:pt idx="79734">
                  <c:v>20118.68</c:v>
                </c:pt>
                <c:pt idx="79735">
                  <c:v>18936.060000000001</c:v>
                </c:pt>
                <c:pt idx="79736">
                  <c:v>21334.91</c:v>
                </c:pt>
                <c:pt idx="79737">
                  <c:v>18785.54</c:v>
                </c:pt>
                <c:pt idx="79738">
                  <c:v>19131.46</c:v>
                </c:pt>
                <c:pt idx="79739">
                  <c:v>18971.55</c:v>
                </c:pt>
                <c:pt idx="79740">
                  <c:v>21454.9</c:v>
                </c:pt>
                <c:pt idx="79741">
                  <c:v>20120.04</c:v>
                </c:pt>
                <c:pt idx="79742">
                  <c:v>21538.2</c:v>
                </c:pt>
                <c:pt idx="79743">
                  <c:v>20264.66</c:v>
                </c:pt>
                <c:pt idx="79744">
                  <c:v>21260.73</c:v>
                </c:pt>
                <c:pt idx="79745">
                  <c:v>21750.63</c:v>
                </c:pt>
                <c:pt idx="79746">
                  <c:v>20467.37</c:v>
                </c:pt>
                <c:pt idx="79747">
                  <c:v>20613.14</c:v>
                </c:pt>
                <c:pt idx="79748">
                  <c:v>20756.400000000001</c:v>
                </c:pt>
                <c:pt idx="79749">
                  <c:v>23734.639999999999</c:v>
                </c:pt>
                <c:pt idx="79750">
                  <c:v>21722.880000000001</c:v>
                </c:pt>
                <c:pt idx="79751">
                  <c:v>21321.62</c:v>
                </c:pt>
                <c:pt idx="79752">
                  <c:v>20726.38</c:v>
                </c:pt>
                <c:pt idx="79753">
                  <c:v>22121.82</c:v>
                </c:pt>
                <c:pt idx="79754">
                  <c:v>22902.27</c:v>
                </c:pt>
                <c:pt idx="79755">
                  <c:v>21424.32</c:v>
                </c:pt>
                <c:pt idx="79756">
                  <c:v>25808.39</c:v>
                </c:pt>
                <c:pt idx="79757">
                  <c:v>20655.79</c:v>
                </c:pt>
                <c:pt idx="79758">
                  <c:v>22140.12</c:v>
                </c:pt>
                <c:pt idx="79759">
                  <c:v>21948.46</c:v>
                </c:pt>
                <c:pt idx="79760">
                  <c:v>19737.7</c:v>
                </c:pt>
                <c:pt idx="79761">
                  <c:v>20929.150000000001</c:v>
                </c:pt>
                <c:pt idx="79762">
                  <c:v>22030.82</c:v>
                </c:pt>
                <c:pt idx="79763">
                  <c:v>22656.240000000002</c:v>
                </c:pt>
                <c:pt idx="79764">
                  <c:v>22486.9</c:v>
                </c:pt>
                <c:pt idx="79765">
                  <c:v>22607.27</c:v>
                </c:pt>
                <c:pt idx="79766">
                  <c:v>22806.42</c:v>
                </c:pt>
                <c:pt idx="79767">
                  <c:v>23741.74</c:v>
                </c:pt>
                <c:pt idx="79768">
                  <c:v>23347.4</c:v>
                </c:pt>
                <c:pt idx="79769">
                  <c:v>21854.99</c:v>
                </c:pt>
                <c:pt idx="79770">
                  <c:v>21735.56</c:v>
                </c:pt>
                <c:pt idx="79771">
                  <c:v>22859.94</c:v>
                </c:pt>
                <c:pt idx="79772">
                  <c:v>21822.51</c:v>
                </c:pt>
                <c:pt idx="79773">
                  <c:v>22864.57</c:v>
                </c:pt>
                <c:pt idx="79774">
                  <c:v>22825.040000000001</c:v>
                </c:pt>
                <c:pt idx="79775">
                  <c:v>22778.720000000001</c:v>
                </c:pt>
                <c:pt idx="79776">
                  <c:v>23138.81</c:v>
                </c:pt>
                <c:pt idx="79777">
                  <c:v>23699.63</c:v>
                </c:pt>
                <c:pt idx="79778">
                  <c:v>23491.11</c:v>
                </c:pt>
                <c:pt idx="79779">
                  <c:v>24202.240000000002</c:v>
                </c:pt>
                <c:pt idx="79780">
                  <c:v>24933.66</c:v>
                </c:pt>
                <c:pt idx="79781">
                  <c:v>23357.74</c:v>
                </c:pt>
                <c:pt idx="79782">
                  <c:v>23025.9</c:v>
                </c:pt>
                <c:pt idx="79783">
                  <c:v>22905.17</c:v>
                </c:pt>
                <c:pt idx="79784">
                  <c:v>25942.01</c:v>
                </c:pt>
                <c:pt idx="79785">
                  <c:v>23128.48</c:v>
                </c:pt>
                <c:pt idx="79786">
                  <c:v>21834.95</c:v>
                </c:pt>
                <c:pt idx="79787">
                  <c:v>22247.29</c:v>
                </c:pt>
                <c:pt idx="79788">
                  <c:v>23773.58</c:v>
                </c:pt>
                <c:pt idx="79789">
                  <c:v>21475.8</c:v>
                </c:pt>
                <c:pt idx="79790">
                  <c:v>21971.99</c:v>
                </c:pt>
                <c:pt idx="79791">
                  <c:v>22416.44</c:v>
                </c:pt>
                <c:pt idx="79792">
                  <c:v>22268.13</c:v>
                </c:pt>
                <c:pt idx="79793">
                  <c:v>22532.53</c:v>
                </c:pt>
                <c:pt idx="79794">
                  <c:v>22760.16</c:v>
                </c:pt>
                <c:pt idx="79795">
                  <c:v>24543.14</c:v>
                </c:pt>
                <c:pt idx="79796">
                  <c:v>23578.45</c:v>
                </c:pt>
                <c:pt idx="79797">
                  <c:v>27052.74</c:v>
                </c:pt>
                <c:pt idx="79798">
                  <c:v>25671.8</c:v>
                </c:pt>
                <c:pt idx="79799">
                  <c:v>25232.34</c:v>
                </c:pt>
                <c:pt idx="79800">
                  <c:v>24315</c:v>
                </c:pt>
                <c:pt idx="79801">
                  <c:v>7245.32</c:v>
                </c:pt>
                <c:pt idx="79802">
                  <c:v>6556.94</c:v>
                </c:pt>
                <c:pt idx="79803">
                  <c:v>7301.19</c:v>
                </c:pt>
                <c:pt idx="79804">
                  <c:v>7814.18</c:v>
                </c:pt>
                <c:pt idx="79805">
                  <c:v>10540.89</c:v>
                </c:pt>
                <c:pt idx="79806">
                  <c:v>9866.57</c:v>
                </c:pt>
                <c:pt idx="79807">
                  <c:v>10064.15</c:v>
                </c:pt>
                <c:pt idx="79808">
                  <c:v>9547.31</c:v>
                </c:pt>
                <c:pt idx="79809">
                  <c:v>10503.1</c:v>
                </c:pt>
                <c:pt idx="79810">
                  <c:v>15343.06</c:v>
                </c:pt>
                <c:pt idx="79811">
                  <c:v>12244.57</c:v>
                </c:pt>
                <c:pt idx="79812">
                  <c:v>10702.95</c:v>
                </c:pt>
                <c:pt idx="79813">
                  <c:v>13479.96</c:v>
                </c:pt>
                <c:pt idx="79814">
                  <c:v>10981.77</c:v>
                </c:pt>
                <c:pt idx="79815">
                  <c:v>10203.209999999999</c:v>
                </c:pt>
                <c:pt idx="79816">
                  <c:v>11550.35</c:v>
                </c:pt>
                <c:pt idx="79817">
                  <c:v>17020.72</c:v>
                </c:pt>
                <c:pt idx="79818">
                  <c:v>20333.650000000001</c:v>
                </c:pt>
                <c:pt idx="79819">
                  <c:v>13480.29</c:v>
                </c:pt>
                <c:pt idx="79820">
                  <c:v>12458.42</c:v>
                </c:pt>
                <c:pt idx="79821">
                  <c:v>14601.05</c:v>
                </c:pt>
                <c:pt idx="79822">
                  <c:v>14697.9</c:v>
                </c:pt>
                <c:pt idx="79823">
                  <c:v>12769.65</c:v>
                </c:pt>
                <c:pt idx="79824">
                  <c:v>11264.08</c:v>
                </c:pt>
                <c:pt idx="79825">
                  <c:v>10148.02</c:v>
                </c:pt>
                <c:pt idx="79826">
                  <c:v>9772.0499999999993</c:v>
                </c:pt>
                <c:pt idx="79827">
                  <c:v>10691.94</c:v>
                </c:pt>
                <c:pt idx="79828">
                  <c:v>10157.379999999999</c:v>
                </c:pt>
                <c:pt idx="79829">
                  <c:v>12712.36</c:v>
                </c:pt>
                <c:pt idx="79830">
                  <c:v>12791.93</c:v>
                </c:pt>
                <c:pt idx="79831">
                  <c:v>30304.78</c:v>
                </c:pt>
                <c:pt idx="79832">
                  <c:v>25417.42</c:v>
                </c:pt>
                <c:pt idx="79833">
                  <c:v>13991.46</c:v>
                </c:pt>
                <c:pt idx="79834">
                  <c:v>12274.96</c:v>
                </c:pt>
                <c:pt idx="79835">
                  <c:v>14167.79</c:v>
                </c:pt>
                <c:pt idx="79836">
                  <c:v>12998.14</c:v>
                </c:pt>
                <c:pt idx="79837">
                  <c:v>10405.18</c:v>
                </c:pt>
                <c:pt idx="79838">
                  <c:v>8942.32</c:v>
                </c:pt>
                <c:pt idx="79839">
                  <c:v>11387.82</c:v>
                </c:pt>
                <c:pt idx="79840">
                  <c:v>12707.08</c:v>
                </c:pt>
                <c:pt idx="79841">
                  <c:v>14265.1</c:v>
                </c:pt>
                <c:pt idx="79842">
                  <c:v>10852.68</c:v>
                </c:pt>
                <c:pt idx="79843">
                  <c:v>19284.89</c:v>
                </c:pt>
                <c:pt idx="79844">
                  <c:v>8871.4699999999993</c:v>
                </c:pt>
                <c:pt idx="79845">
                  <c:v>10533.8</c:v>
                </c:pt>
                <c:pt idx="79846">
                  <c:v>12852.16</c:v>
                </c:pt>
                <c:pt idx="79847">
                  <c:v>21701.96</c:v>
                </c:pt>
                <c:pt idx="79848">
                  <c:v>9048.44</c:v>
                </c:pt>
                <c:pt idx="79849">
                  <c:v>7528.47</c:v>
                </c:pt>
                <c:pt idx="79850">
                  <c:v>6059.21</c:v>
                </c:pt>
                <c:pt idx="79851">
                  <c:v>5934.74</c:v>
                </c:pt>
                <c:pt idx="79852">
                  <c:v>5548.23</c:v>
                </c:pt>
                <c:pt idx="79853">
                  <c:v>8784.17</c:v>
                </c:pt>
                <c:pt idx="79854">
                  <c:v>5903.07</c:v>
                </c:pt>
                <c:pt idx="79855">
                  <c:v>11021.02</c:v>
                </c:pt>
                <c:pt idx="79856">
                  <c:v>11464.22</c:v>
                </c:pt>
                <c:pt idx="79857">
                  <c:v>13098.66</c:v>
                </c:pt>
                <c:pt idx="79858">
                  <c:v>10248.83</c:v>
                </c:pt>
                <c:pt idx="79859">
                  <c:v>16139.14</c:v>
                </c:pt>
                <c:pt idx="79860">
                  <c:v>12077.18</c:v>
                </c:pt>
                <c:pt idx="79861">
                  <c:v>12231.93</c:v>
                </c:pt>
                <c:pt idx="79862">
                  <c:v>17265.93</c:v>
                </c:pt>
                <c:pt idx="79863">
                  <c:v>13571.53</c:v>
                </c:pt>
                <c:pt idx="79864">
                  <c:v>13791.89</c:v>
                </c:pt>
                <c:pt idx="79865">
                  <c:v>12665.06</c:v>
                </c:pt>
                <c:pt idx="79866">
                  <c:v>13246.92</c:v>
                </c:pt>
                <c:pt idx="79867">
                  <c:v>11052.04</c:v>
                </c:pt>
                <c:pt idx="79868">
                  <c:v>11926.49</c:v>
                </c:pt>
                <c:pt idx="79869">
                  <c:v>14077.21</c:v>
                </c:pt>
                <c:pt idx="79870">
                  <c:v>15864.04</c:v>
                </c:pt>
                <c:pt idx="79871">
                  <c:v>14668.86</c:v>
                </c:pt>
                <c:pt idx="79872">
                  <c:v>13721.45</c:v>
                </c:pt>
                <c:pt idx="79873">
                  <c:v>12404.71</c:v>
                </c:pt>
                <c:pt idx="79874">
                  <c:v>11492.83</c:v>
                </c:pt>
                <c:pt idx="79875">
                  <c:v>14505.28</c:v>
                </c:pt>
                <c:pt idx="79876">
                  <c:v>9645.8799999999992</c:v>
                </c:pt>
                <c:pt idx="79877">
                  <c:v>10513.04</c:v>
                </c:pt>
                <c:pt idx="79878">
                  <c:v>8837.89</c:v>
                </c:pt>
                <c:pt idx="79879">
                  <c:v>10901.71</c:v>
                </c:pt>
                <c:pt idx="79880">
                  <c:v>8780.66</c:v>
                </c:pt>
                <c:pt idx="79881">
                  <c:v>13571.31</c:v>
                </c:pt>
                <c:pt idx="79882">
                  <c:v>13226.83</c:v>
                </c:pt>
                <c:pt idx="79883">
                  <c:v>22842.91</c:v>
                </c:pt>
                <c:pt idx="79884">
                  <c:v>24087.38</c:v>
                </c:pt>
                <c:pt idx="79885">
                  <c:v>14366.37</c:v>
                </c:pt>
                <c:pt idx="79886">
                  <c:v>12050.62</c:v>
                </c:pt>
                <c:pt idx="79887">
                  <c:v>12578.37</c:v>
                </c:pt>
                <c:pt idx="79888">
                  <c:v>12801.8</c:v>
                </c:pt>
                <c:pt idx="79889">
                  <c:v>11708.71</c:v>
                </c:pt>
                <c:pt idx="79890">
                  <c:v>10956.27</c:v>
                </c:pt>
                <c:pt idx="79891">
                  <c:v>9286.4500000000007</c:v>
                </c:pt>
                <c:pt idx="79892">
                  <c:v>12175.03</c:v>
                </c:pt>
                <c:pt idx="79893">
                  <c:v>11746.6</c:v>
                </c:pt>
                <c:pt idx="79894">
                  <c:v>10988.84</c:v>
                </c:pt>
                <c:pt idx="79895">
                  <c:v>19780.52</c:v>
                </c:pt>
                <c:pt idx="79896">
                  <c:v>12922.64</c:v>
                </c:pt>
                <c:pt idx="79897">
                  <c:v>13120.59</c:v>
                </c:pt>
                <c:pt idx="79898">
                  <c:v>16801.71</c:v>
                </c:pt>
                <c:pt idx="79899">
                  <c:v>21612.21</c:v>
                </c:pt>
                <c:pt idx="79900">
                  <c:v>14149.88</c:v>
                </c:pt>
                <c:pt idx="79901">
                  <c:v>9786.84</c:v>
                </c:pt>
                <c:pt idx="79902">
                  <c:v>6629.27</c:v>
                </c:pt>
                <c:pt idx="79903">
                  <c:v>8239.4599999999991</c:v>
                </c:pt>
                <c:pt idx="79904">
                  <c:v>7272.23</c:v>
                </c:pt>
                <c:pt idx="79905">
                  <c:v>8745.14</c:v>
                </c:pt>
                <c:pt idx="79906">
                  <c:v>9569.44</c:v>
                </c:pt>
                <c:pt idx="79907">
                  <c:v>11770.38</c:v>
                </c:pt>
                <c:pt idx="79908">
                  <c:v>11142.36</c:v>
                </c:pt>
                <c:pt idx="79909">
                  <c:v>11942.49</c:v>
                </c:pt>
                <c:pt idx="79910">
                  <c:v>13005.5</c:v>
                </c:pt>
                <c:pt idx="79911">
                  <c:v>16397.09</c:v>
                </c:pt>
                <c:pt idx="79912">
                  <c:v>12307.19</c:v>
                </c:pt>
                <c:pt idx="79913">
                  <c:v>16527.18</c:v>
                </c:pt>
                <c:pt idx="79914">
                  <c:v>20277.39</c:v>
                </c:pt>
                <c:pt idx="79915">
                  <c:v>18760.599999999999</c:v>
                </c:pt>
                <c:pt idx="79916">
                  <c:v>14180.79</c:v>
                </c:pt>
                <c:pt idx="79917">
                  <c:v>17601.39</c:v>
                </c:pt>
                <c:pt idx="79918">
                  <c:v>17705.36</c:v>
                </c:pt>
                <c:pt idx="79919">
                  <c:v>14350.11</c:v>
                </c:pt>
                <c:pt idx="79920">
                  <c:v>13522.54</c:v>
                </c:pt>
                <c:pt idx="79921">
                  <c:v>16336.96</c:v>
                </c:pt>
                <c:pt idx="79922">
                  <c:v>16468.259999999998</c:v>
                </c:pt>
                <c:pt idx="79923">
                  <c:v>15873.73</c:v>
                </c:pt>
                <c:pt idx="79924">
                  <c:v>15829.7</c:v>
                </c:pt>
                <c:pt idx="79925">
                  <c:v>15764.99</c:v>
                </c:pt>
                <c:pt idx="79926">
                  <c:v>12107.98</c:v>
                </c:pt>
                <c:pt idx="79927">
                  <c:v>18080.75</c:v>
                </c:pt>
                <c:pt idx="79928">
                  <c:v>11601.41</c:v>
                </c:pt>
                <c:pt idx="79929">
                  <c:v>11726.23</c:v>
                </c:pt>
                <c:pt idx="79930">
                  <c:v>12195.62</c:v>
                </c:pt>
                <c:pt idx="79931">
                  <c:v>13468.31</c:v>
                </c:pt>
                <c:pt idx="79932">
                  <c:v>14696.38</c:v>
                </c:pt>
                <c:pt idx="79933">
                  <c:v>13110.85</c:v>
                </c:pt>
                <c:pt idx="79934">
                  <c:v>13311.6</c:v>
                </c:pt>
                <c:pt idx="79935">
                  <c:v>25260.080000000002</c:v>
                </c:pt>
                <c:pt idx="79936">
                  <c:v>31608.959999999999</c:v>
                </c:pt>
                <c:pt idx="79937">
                  <c:v>16001.1</c:v>
                </c:pt>
                <c:pt idx="79938">
                  <c:v>17567.310000000001</c:v>
                </c:pt>
                <c:pt idx="79939">
                  <c:v>16044.45</c:v>
                </c:pt>
                <c:pt idx="79940">
                  <c:v>17044.07</c:v>
                </c:pt>
                <c:pt idx="79941">
                  <c:v>13830.42</c:v>
                </c:pt>
                <c:pt idx="79942">
                  <c:v>12813.42</c:v>
                </c:pt>
                <c:pt idx="79943">
                  <c:v>14034.4</c:v>
                </c:pt>
                <c:pt idx="79944">
                  <c:v>11502.28</c:v>
                </c:pt>
                <c:pt idx="79945">
                  <c:v>11958.7</c:v>
                </c:pt>
                <c:pt idx="79946">
                  <c:v>13102.37</c:v>
                </c:pt>
                <c:pt idx="79947">
                  <c:v>9743.75</c:v>
                </c:pt>
                <c:pt idx="79948">
                  <c:v>10665.1</c:v>
                </c:pt>
                <c:pt idx="79949">
                  <c:v>11662.75</c:v>
                </c:pt>
                <c:pt idx="79950">
                  <c:v>12385.42</c:v>
                </c:pt>
                <c:pt idx="79951">
                  <c:v>10924.02</c:v>
                </c:pt>
                <c:pt idx="79952">
                  <c:v>12630.76</c:v>
                </c:pt>
                <c:pt idx="79953">
                  <c:v>12227.29</c:v>
                </c:pt>
                <c:pt idx="79954">
                  <c:v>12058.33</c:v>
                </c:pt>
                <c:pt idx="79955">
                  <c:v>11127.26</c:v>
                </c:pt>
                <c:pt idx="79956">
                  <c:v>12324.54</c:v>
                </c:pt>
                <c:pt idx="79957">
                  <c:v>11016.46</c:v>
                </c:pt>
                <c:pt idx="79958">
                  <c:v>12418.77</c:v>
                </c:pt>
                <c:pt idx="79959">
                  <c:v>11486.08</c:v>
                </c:pt>
                <c:pt idx="79960">
                  <c:v>14105.73</c:v>
                </c:pt>
                <c:pt idx="79961">
                  <c:v>13974.64</c:v>
                </c:pt>
                <c:pt idx="79962">
                  <c:v>12334.66</c:v>
                </c:pt>
                <c:pt idx="79963">
                  <c:v>12685.16</c:v>
                </c:pt>
                <c:pt idx="79964">
                  <c:v>14135.46</c:v>
                </c:pt>
                <c:pt idx="79965">
                  <c:v>13173.17</c:v>
                </c:pt>
                <c:pt idx="79966">
                  <c:v>12131.48</c:v>
                </c:pt>
                <c:pt idx="79967">
                  <c:v>10263.73</c:v>
                </c:pt>
                <c:pt idx="79968">
                  <c:v>12827.29</c:v>
                </c:pt>
                <c:pt idx="79969">
                  <c:v>12247.82</c:v>
                </c:pt>
                <c:pt idx="79970">
                  <c:v>13251.91</c:v>
                </c:pt>
                <c:pt idx="79971">
                  <c:v>10818.53</c:v>
                </c:pt>
                <c:pt idx="79972">
                  <c:v>11230.32</c:v>
                </c:pt>
                <c:pt idx="79973">
                  <c:v>10623.55</c:v>
                </c:pt>
                <c:pt idx="79974">
                  <c:v>11994.02</c:v>
                </c:pt>
                <c:pt idx="79975">
                  <c:v>11590.81</c:v>
                </c:pt>
                <c:pt idx="79976">
                  <c:v>11884.57</c:v>
                </c:pt>
                <c:pt idx="79977">
                  <c:v>10105.969999999999</c:v>
                </c:pt>
                <c:pt idx="79978">
                  <c:v>10948.36</c:v>
                </c:pt>
                <c:pt idx="79979">
                  <c:v>9898.1299999999992</c:v>
                </c:pt>
                <c:pt idx="79980">
                  <c:v>11151.86</c:v>
                </c:pt>
                <c:pt idx="79981">
                  <c:v>11264.3</c:v>
                </c:pt>
                <c:pt idx="79982">
                  <c:v>11319.88</c:v>
                </c:pt>
                <c:pt idx="79983">
                  <c:v>12020.35</c:v>
                </c:pt>
                <c:pt idx="79984">
                  <c:v>9363.27</c:v>
                </c:pt>
                <c:pt idx="79985">
                  <c:v>11468.24</c:v>
                </c:pt>
                <c:pt idx="79986">
                  <c:v>12342.74</c:v>
                </c:pt>
                <c:pt idx="79987">
                  <c:v>8574.9</c:v>
                </c:pt>
                <c:pt idx="79988">
                  <c:v>9652.32</c:v>
                </c:pt>
                <c:pt idx="79989">
                  <c:v>11019.96</c:v>
                </c:pt>
                <c:pt idx="79990">
                  <c:v>13880.19</c:v>
                </c:pt>
                <c:pt idx="79991">
                  <c:v>8987.31</c:v>
                </c:pt>
                <c:pt idx="79992">
                  <c:v>10651.17</c:v>
                </c:pt>
                <c:pt idx="79993">
                  <c:v>10764.9</c:v>
                </c:pt>
                <c:pt idx="79994">
                  <c:v>9877.25</c:v>
                </c:pt>
                <c:pt idx="79995">
                  <c:v>8417.67</c:v>
                </c:pt>
                <c:pt idx="79996">
                  <c:v>14581.47</c:v>
                </c:pt>
                <c:pt idx="79997">
                  <c:v>12505.31</c:v>
                </c:pt>
                <c:pt idx="79998">
                  <c:v>13568.78</c:v>
                </c:pt>
                <c:pt idx="79999">
                  <c:v>13042.81</c:v>
                </c:pt>
                <c:pt idx="80000">
                  <c:v>11127.86</c:v>
                </c:pt>
                <c:pt idx="80001">
                  <c:v>11760.07</c:v>
                </c:pt>
                <c:pt idx="80002">
                  <c:v>13551.02</c:v>
                </c:pt>
                <c:pt idx="80003">
                  <c:v>11620.02</c:v>
                </c:pt>
                <c:pt idx="80004">
                  <c:v>12909.85</c:v>
                </c:pt>
                <c:pt idx="80005">
                  <c:v>11846.63</c:v>
                </c:pt>
                <c:pt idx="80006">
                  <c:v>11982.72</c:v>
                </c:pt>
                <c:pt idx="80007">
                  <c:v>12849.62</c:v>
                </c:pt>
                <c:pt idx="80008">
                  <c:v>11042.08</c:v>
                </c:pt>
                <c:pt idx="80009">
                  <c:v>13234.56</c:v>
                </c:pt>
                <c:pt idx="80010">
                  <c:v>12581</c:v>
                </c:pt>
                <c:pt idx="80011">
                  <c:v>11936.68</c:v>
                </c:pt>
                <c:pt idx="80012">
                  <c:v>15165.43</c:v>
                </c:pt>
                <c:pt idx="80013">
                  <c:v>13770.64</c:v>
                </c:pt>
                <c:pt idx="80014">
                  <c:v>13615.43</c:v>
                </c:pt>
                <c:pt idx="80015">
                  <c:v>13859.51</c:v>
                </c:pt>
                <c:pt idx="80016">
                  <c:v>13394.39</c:v>
                </c:pt>
                <c:pt idx="80017">
                  <c:v>14236.26</c:v>
                </c:pt>
                <c:pt idx="80018">
                  <c:v>14034.12</c:v>
                </c:pt>
                <c:pt idx="80019">
                  <c:v>13878.48</c:v>
                </c:pt>
                <c:pt idx="80020">
                  <c:v>13617.08</c:v>
                </c:pt>
                <c:pt idx="80021">
                  <c:v>11508.61</c:v>
                </c:pt>
                <c:pt idx="80022">
                  <c:v>14040.81</c:v>
                </c:pt>
                <c:pt idx="80023">
                  <c:v>12598.19</c:v>
                </c:pt>
                <c:pt idx="80024">
                  <c:v>13759.21</c:v>
                </c:pt>
                <c:pt idx="80025">
                  <c:v>13055.76</c:v>
                </c:pt>
                <c:pt idx="80026">
                  <c:v>14077.84</c:v>
                </c:pt>
                <c:pt idx="80027">
                  <c:v>12365.3</c:v>
                </c:pt>
                <c:pt idx="80028">
                  <c:v>13883.66</c:v>
                </c:pt>
                <c:pt idx="80029">
                  <c:v>13003.07</c:v>
                </c:pt>
                <c:pt idx="80030">
                  <c:v>11286.52</c:v>
                </c:pt>
                <c:pt idx="80031">
                  <c:v>15665.83</c:v>
                </c:pt>
                <c:pt idx="80032">
                  <c:v>13080.02</c:v>
                </c:pt>
                <c:pt idx="80033">
                  <c:v>12841.91</c:v>
                </c:pt>
                <c:pt idx="80034">
                  <c:v>13202.26</c:v>
                </c:pt>
                <c:pt idx="80035">
                  <c:v>12116.46</c:v>
                </c:pt>
                <c:pt idx="80036">
                  <c:v>12818.83</c:v>
                </c:pt>
                <c:pt idx="80037">
                  <c:v>12512.61</c:v>
                </c:pt>
                <c:pt idx="80038">
                  <c:v>12172</c:v>
                </c:pt>
                <c:pt idx="80039">
                  <c:v>12093.47</c:v>
                </c:pt>
                <c:pt idx="80040">
                  <c:v>13564.69</c:v>
                </c:pt>
                <c:pt idx="80041">
                  <c:v>11813.62</c:v>
                </c:pt>
                <c:pt idx="80042">
                  <c:v>15815.35</c:v>
                </c:pt>
                <c:pt idx="80043">
                  <c:v>11048.48</c:v>
                </c:pt>
                <c:pt idx="80044">
                  <c:v>12041.3</c:v>
                </c:pt>
                <c:pt idx="80045">
                  <c:v>8916.7199999999993</c:v>
                </c:pt>
                <c:pt idx="80046">
                  <c:v>11122.88</c:v>
                </c:pt>
                <c:pt idx="80047">
                  <c:v>9477.9699999999993</c:v>
                </c:pt>
                <c:pt idx="80048">
                  <c:v>11181.57</c:v>
                </c:pt>
                <c:pt idx="80049">
                  <c:v>14018.55</c:v>
                </c:pt>
                <c:pt idx="80050">
                  <c:v>14282.67</c:v>
                </c:pt>
                <c:pt idx="80051">
                  <c:v>14257.34</c:v>
                </c:pt>
                <c:pt idx="80052">
                  <c:v>17265.11</c:v>
                </c:pt>
                <c:pt idx="80053">
                  <c:v>16073.22</c:v>
                </c:pt>
                <c:pt idx="80054">
                  <c:v>14513.59</c:v>
                </c:pt>
                <c:pt idx="80055">
                  <c:v>12335.26</c:v>
                </c:pt>
                <c:pt idx="80056">
                  <c:v>16727.98</c:v>
                </c:pt>
                <c:pt idx="80057">
                  <c:v>17294.46</c:v>
                </c:pt>
                <c:pt idx="80058">
                  <c:v>13991.38</c:v>
                </c:pt>
                <c:pt idx="80059">
                  <c:v>12764.6</c:v>
                </c:pt>
                <c:pt idx="80060">
                  <c:v>15200.67</c:v>
                </c:pt>
                <c:pt idx="80061">
                  <c:v>16747.89</c:v>
                </c:pt>
                <c:pt idx="80062">
                  <c:v>15454.15</c:v>
                </c:pt>
                <c:pt idx="80063">
                  <c:v>14626.7</c:v>
                </c:pt>
                <c:pt idx="80064">
                  <c:v>14929.23</c:v>
                </c:pt>
                <c:pt idx="80065">
                  <c:v>16344.43</c:v>
                </c:pt>
                <c:pt idx="80066">
                  <c:v>14594.87</c:v>
                </c:pt>
                <c:pt idx="80067">
                  <c:v>15540.96</c:v>
                </c:pt>
                <c:pt idx="80068">
                  <c:v>14399.2</c:v>
                </c:pt>
                <c:pt idx="80069">
                  <c:v>15501.45</c:v>
                </c:pt>
                <c:pt idx="80070">
                  <c:v>14450.6</c:v>
                </c:pt>
                <c:pt idx="80071">
                  <c:v>14518.42</c:v>
                </c:pt>
                <c:pt idx="80072">
                  <c:v>12865.89</c:v>
                </c:pt>
                <c:pt idx="80073">
                  <c:v>13710.27</c:v>
                </c:pt>
                <c:pt idx="80074">
                  <c:v>16307.94</c:v>
                </c:pt>
                <c:pt idx="80075">
                  <c:v>12792.5</c:v>
                </c:pt>
                <c:pt idx="80076">
                  <c:v>13604.42</c:v>
                </c:pt>
                <c:pt idx="80077">
                  <c:v>13597.48</c:v>
                </c:pt>
                <c:pt idx="80078">
                  <c:v>13653.97</c:v>
                </c:pt>
                <c:pt idx="80079">
                  <c:v>15360.66</c:v>
                </c:pt>
                <c:pt idx="80080">
                  <c:v>16516.39</c:v>
                </c:pt>
                <c:pt idx="80081">
                  <c:v>13307.7</c:v>
                </c:pt>
                <c:pt idx="80082">
                  <c:v>13175.41</c:v>
                </c:pt>
                <c:pt idx="80083">
                  <c:v>13891.52</c:v>
                </c:pt>
                <c:pt idx="80084">
                  <c:v>15006.96</c:v>
                </c:pt>
                <c:pt idx="80085">
                  <c:v>13601.81</c:v>
                </c:pt>
                <c:pt idx="80086">
                  <c:v>13680.78</c:v>
                </c:pt>
                <c:pt idx="80087">
                  <c:v>12275.17</c:v>
                </c:pt>
                <c:pt idx="80088">
                  <c:v>11119.37</c:v>
                </c:pt>
                <c:pt idx="80089">
                  <c:v>11933.57</c:v>
                </c:pt>
                <c:pt idx="80090">
                  <c:v>11003.23</c:v>
                </c:pt>
                <c:pt idx="80091">
                  <c:v>11278.03</c:v>
                </c:pt>
                <c:pt idx="80092">
                  <c:v>10501.05</c:v>
                </c:pt>
                <c:pt idx="80093">
                  <c:v>12068.18</c:v>
                </c:pt>
                <c:pt idx="80094">
                  <c:v>9691.91</c:v>
                </c:pt>
                <c:pt idx="80095">
                  <c:v>12707.14</c:v>
                </c:pt>
                <c:pt idx="80096">
                  <c:v>13086.7</c:v>
                </c:pt>
                <c:pt idx="80097">
                  <c:v>11541.74</c:v>
                </c:pt>
                <c:pt idx="80098">
                  <c:v>11304.79</c:v>
                </c:pt>
                <c:pt idx="80099">
                  <c:v>11630.89</c:v>
                </c:pt>
                <c:pt idx="80100">
                  <c:v>11829.53</c:v>
                </c:pt>
                <c:pt idx="80101">
                  <c:v>14014.06</c:v>
                </c:pt>
                <c:pt idx="80102">
                  <c:v>13720.08</c:v>
                </c:pt>
                <c:pt idx="80103">
                  <c:v>16228.61</c:v>
                </c:pt>
                <c:pt idx="80104">
                  <c:v>21425.53</c:v>
                </c:pt>
                <c:pt idx="80105">
                  <c:v>22071.98</c:v>
                </c:pt>
                <c:pt idx="80106">
                  <c:v>15552.32</c:v>
                </c:pt>
                <c:pt idx="80107">
                  <c:v>18081.52</c:v>
                </c:pt>
                <c:pt idx="80108">
                  <c:v>15385.89</c:v>
                </c:pt>
                <c:pt idx="80109">
                  <c:v>12641.68</c:v>
                </c:pt>
                <c:pt idx="80110">
                  <c:v>14323.86</c:v>
                </c:pt>
                <c:pt idx="80111">
                  <c:v>15299.24</c:v>
                </c:pt>
                <c:pt idx="80112">
                  <c:v>12197.12</c:v>
                </c:pt>
                <c:pt idx="80113">
                  <c:v>15914.38</c:v>
                </c:pt>
                <c:pt idx="80114">
                  <c:v>12102.29</c:v>
                </c:pt>
                <c:pt idx="80115">
                  <c:v>11656.65</c:v>
                </c:pt>
                <c:pt idx="80116">
                  <c:v>11389.85</c:v>
                </c:pt>
                <c:pt idx="80117">
                  <c:v>10632.23</c:v>
                </c:pt>
                <c:pt idx="80118">
                  <c:v>11099.56</c:v>
                </c:pt>
                <c:pt idx="80119">
                  <c:v>9382.36</c:v>
                </c:pt>
                <c:pt idx="80120">
                  <c:v>9360.52</c:v>
                </c:pt>
                <c:pt idx="80121">
                  <c:v>10253.280000000001</c:v>
                </c:pt>
                <c:pt idx="80122">
                  <c:v>10795.94</c:v>
                </c:pt>
                <c:pt idx="80123">
                  <c:v>9740.23</c:v>
                </c:pt>
                <c:pt idx="80124">
                  <c:v>10316.370000000001</c:v>
                </c:pt>
                <c:pt idx="80125">
                  <c:v>13231.74</c:v>
                </c:pt>
                <c:pt idx="80126">
                  <c:v>14542.53</c:v>
                </c:pt>
                <c:pt idx="80127">
                  <c:v>13909.91</c:v>
                </c:pt>
                <c:pt idx="80128">
                  <c:v>16130.77</c:v>
                </c:pt>
                <c:pt idx="80129">
                  <c:v>21916.12</c:v>
                </c:pt>
                <c:pt idx="80130">
                  <c:v>18195.73</c:v>
                </c:pt>
                <c:pt idx="80131">
                  <c:v>16934.169999999998</c:v>
                </c:pt>
                <c:pt idx="80132">
                  <c:v>17065.080000000002</c:v>
                </c:pt>
                <c:pt idx="80133">
                  <c:v>18159.79</c:v>
                </c:pt>
                <c:pt idx="80134">
                  <c:v>11537.03</c:v>
                </c:pt>
                <c:pt idx="80135">
                  <c:v>14700.03</c:v>
                </c:pt>
                <c:pt idx="80136">
                  <c:v>15479.97</c:v>
                </c:pt>
                <c:pt idx="80137">
                  <c:v>10981.91</c:v>
                </c:pt>
                <c:pt idx="80138">
                  <c:v>10085.36</c:v>
                </c:pt>
                <c:pt idx="80139">
                  <c:v>17537.2</c:v>
                </c:pt>
                <c:pt idx="80140">
                  <c:v>12511.01</c:v>
                </c:pt>
                <c:pt idx="80141">
                  <c:v>12753.7</c:v>
                </c:pt>
                <c:pt idx="80142">
                  <c:v>11924.23</c:v>
                </c:pt>
                <c:pt idx="80143">
                  <c:v>12592.16</c:v>
                </c:pt>
                <c:pt idx="80144">
                  <c:v>12811.33</c:v>
                </c:pt>
                <c:pt idx="80145">
                  <c:v>14967.17</c:v>
                </c:pt>
                <c:pt idx="80146">
                  <c:v>13270.4</c:v>
                </c:pt>
                <c:pt idx="80147">
                  <c:v>11417.12</c:v>
                </c:pt>
                <c:pt idx="80148">
                  <c:v>15114.33</c:v>
                </c:pt>
                <c:pt idx="80149">
                  <c:v>12848.49</c:v>
                </c:pt>
                <c:pt idx="80150">
                  <c:v>15411.04</c:v>
                </c:pt>
                <c:pt idx="80151">
                  <c:v>12691.28</c:v>
                </c:pt>
                <c:pt idx="80152">
                  <c:v>12319.23</c:v>
                </c:pt>
                <c:pt idx="80153">
                  <c:v>17159.080000000002</c:v>
                </c:pt>
                <c:pt idx="80154">
                  <c:v>13276.63</c:v>
                </c:pt>
                <c:pt idx="80155">
                  <c:v>16183.24</c:v>
                </c:pt>
                <c:pt idx="80156">
                  <c:v>25124.45</c:v>
                </c:pt>
                <c:pt idx="80157">
                  <c:v>20465.009999999998</c:v>
                </c:pt>
                <c:pt idx="80158">
                  <c:v>21131.31</c:v>
                </c:pt>
                <c:pt idx="80159">
                  <c:v>22460.32</c:v>
                </c:pt>
                <c:pt idx="80160">
                  <c:v>21230.18</c:v>
                </c:pt>
                <c:pt idx="80161">
                  <c:v>16677.95</c:v>
                </c:pt>
                <c:pt idx="80162">
                  <c:v>16229.14</c:v>
                </c:pt>
                <c:pt idx="80163">
                  <c:v>16253</c:v>
                </c:pt>
                <c:pt idx="80164">
                  <c:v>13686.24</c:v>
                </c:pt>
                <c:pt idx="80165">
                  <c:v>13684.92</c:v>
                </c:pt>
                <c:pt idx="80166">
                  <c:v>13259.02</c:v>
                </c:pt>
                <c:pt idx="80167">
                  <c:v>12848.61</c:v>
                </c:pt>
                <c:pt idx="80168">
                  <c:v>12151.8</c:v>
                </c:pt>
                <c:pt idx="80169">
                  <c:v>12639.84</c:v>
                </c:pt>
                <c:pt idx="80170">
                  <c:v>12634.71</c:v>
                </c:pt>
                <c:pt idx="80171">
                  <c:v>10642.65</c:v>
                </c:pt>
                <c:pt idx="80172">
                  <c:v>11395.22</c:v>
                </c:pt>
                <c:pt idx="80173">
                  <c:v>10402.07</c:v>
                </c:pt>
                <c:pt idx="80174">
                  <c:v>11724.66</c:v>
                </c:pt>
                <c:pt idx="80175">
                  <c:v>11449</c:v>
                </c:pt>
                <c:pt idx="80176">
                  <c:v>12955.63</c:v>
                </c:pt>
                <c:pt idx="80177">
                  <c:v>14688.57</c:v>
                </c:pt>
                <c:pt idx="80178">
                  <c:v>15843.7</c:v>
                </c:pt>
                <c:pt idx="80179">
                  <c:v>14917.28</c:v>
                </c:pt>
                <c:pt idx="80180">
                  <c:v>14713.9</c:v>
                </c:pt>
                <c:pt idx="80181">
                  <c:v>19840.189999999999</c:v>
                </c:pt>
                <c:pt idx="80182">
                  <c:v>19871.240000000002</c:v>
                </c:pt>
                <c:pt idx="80183">
                  <c:v>21264.15</c:v>
                </c:pt>
                <c:pt idx="80184">
                  <c:v>15990.55</c:v>
                </c:pt>
                <c:pt idx="80185">
                  <c:v>22365.95</c:v>
                </c:pt>
                <c:pt idx="80186">
                  <c:v>14128.37</c:v>
                </c:pt>
                <c:pt idx="80187">
                  <c:v>12936.41</c:v>
                </c:pt>
                <c:pt idx="80188">
                  <c:v>14724.99</c:v>
                </c:pt>
                <c:pt idx="80189">
                  <c:v>13048.55</c:v>
                </c:pt>
                <c:pt idx="80190">
                  <c:v>10423.69</c:v>
                </c:pt>
                <c:pt idx="80191">
                  <c:v>12670.38</c:v>
                </c:pt>
                <c:pt idx="80192">
                  <c:v>13494.25</c:v>
                </c:pt>
                <c:pt idx="80193">
                  <c:v>14202.76</c:v>
                </c:pt>
                <c:pt idx="80194">
                  <c:v>12412.78</c:v>
                </c:pt>
                <c:pt idx="80195">
                  <c:v>13525.01</c:v>
                </c:pt>
                <c:pt idx="80196">
                  <c:v>13310.28</c:v>
                </c:pt>
                <c:pt idx="80197">
                  <c:v>13101.31</c:v>
                </c:pt>
                <c:pt idx="80198">
                  <c:v>13109.02</c:v>
                </c:pt>
                <c:pt idx="80199">
                  <c:v>17034.52</c:v>
                </c:pt>
                <c:pt idx="80200">
                  <c:v>18401.8</c:v>
                </c:pt>
                <c:pt idx="80201">
                  <c:v>14690.86</c:v>
                </c:pt>
                <c:pt idx="80202">
                  <c:v>13658.35</c:v>
                </c:pt>
                <c:pt idx="80203">
                  <c:v>17579.95</c:v>
                </c:pt>
                <c:pt idx="80204">
                  <c:v>22730.48</c:v>
                </c:pt>
                <c:pt idx="80205">
                  <c:v>17139.68</c:v>
                </c:pt>
                <c:pt idx="80206">
                  <c:v>13462.4</c:v>
                </c:pt>
                <c:pt idx="80207">
                  <c:v>19723.580000000002</c:v>
                </c:pt>
                <c:pt idx="80208">
                  <c:v>19655.54</c:v>
                </c:pt>
                <c:pt idx="80209">
                  <c:v>17779.62</c:v>
                </c:pt>
                <c:pt idx="80210">
                  <c:v>18346.669999999998</c:v>
                </c:pt>
                <c:pt idx="80211">
                  <c:v>20362.330000000002</c:v>
                </c:pt>
                <c:pt idx="80212">
                  <c:v>27952.28</c:v>
                </c:pt>
                <c:pt idx="80213">
                  <c:v>20944.509999999998</c:v>
                </c:pt>
                <c:pt idx="80214">
                  <c:v>17928.02</c:v>
                </c:pt>
                <c:pt idx="80215">
                  <c:v>16387.88</c:v>
                </c:pt>
                <c:pt idx="80216">
                  <c:v>17200.23</c:v>
                </c:pt>
                <c:pt idx="80217">
                  <c:v>22614.52</c:v>
                </c:pt>
                <c:pt idx="80218">
                  <c:v>14851.57</c:v>
                </c:pt>
                <c:pt idx="80219">
                  <c:v>14619.58</c:v>
                </c:pt>
                <c:pt idx="80220">
                  <c:v>13772.13</c:v>
                </c:pt>
                <c:pt idx="80221">
                  <c:v>13281.28</c:v>
                </c:pt>
                <c:pt idx="80222">
                  <c:v>15615.45</c:v>
                </c:pt>
                <c:pt idx="80223">
                  <c:v>13814.47</c:v>
                </c:pt>
                <c:pt idx="80224">
                  <c:v>11135.91</c:v>
                </c:pt>
                <c:pt idx="80225">
                  <c:v>13068.64</c:v>
                </c:pt>
                <c:pt idx="80226">
                  <c:v>13060.6</c:v>
                </c:pt>
                <c:pt idx="80227">
                  <c:v>16743.560000000001</c:v>
                </c:pt>
                <c:pt idx="80228">
                  <c:v>14117.36</c:v>
                </c:pt>
                <c:pt idx="80229">
                  <c:v>14595.69</c:v>
                </c:pt>
                <c:pt idx="80230">
                  <c:v>5874.81</c:v>
                </c:pt>
                <c:pt idx="80231">
                  <c:v>5321.75</c:v>
                </c:pt>
                <c:pt idx="80232">
                  <c:v>6869.65</c:v>
                </c:pt>
                <c:pt idx="80233">
                  <c:v>6024.29</c:v>
                </c:pt>
                <c:pt idx="80234">
                  <c:v>6154.59</c:v>
                </c:pt>
                <c:pt idx="80235">
                  <c:v>6255.85</c:v>
                </c:pt>
                <c:pt idx="80236">
                  <c:v>6669.24</c:v>
                </c:pt>
                <c:pt idx="80237">
                  <c:v>5998.11</c:v>
                </c:pt>
                <c:pt idx="80238">
                  <c:v>7155.92</c:v>
                </c:pt>
                <c:pt idx="80239">
                  <c:v>5703.21</c:v>
                </c:pt>
                <c:pt idx="80240">
                  <c:v>6267.65</c:v>
                </c:pt>
                <c:pt idx="80241">
                  <c:v>6195.42</c:v>
                </c:pt>
                <c:pt idx="80242">
                  <c:v>7428.18</c:v>
                </c:pt>
                <c:pt idx="80243">
                  <c:v>6129.04</c:v>
                </c:pt>
                <c:pt idx="80244">
                  <c:v>5985.62</c:v>
                </c:pt>
                <c:pt idx="80245">
                  <c:v>8408.14</c:v>
                </c:pt>
                <c:pt idx="80246">
                  <c:v>8991.33</c:v>
                </c:pt>
                <c:pt idx="80247">
                  <c:v>8583.32</c:v>
                </c:pt>
                <c:pt idx="80248">
                  <c:v>7384.09</c:v>
                </c:pt>
                <c:pt idx="80249">
                  <c:v>6913.04</c:v>
                </c:pt>
                <c:pt idx="80250">
                  <c:v>7227.7</c:v>
                </c:pt>
                <c:pt idx="80251">
                  <c:v>9170.34</c:v>
                </c:pt>
                <c:pt idx="80252">
                  <c:v>6288.32</c:v>
                </c:pt>
                <c:pt idx="80253">
                  <c:v>6595.34</c:v>
                </c:pt>
                <c:pt idx="80254">
                  <c:v>6940.1</c:v>
                </c:pt>
                <c:pt idx="80255">
                  <c:v>7067.78</c:v>
                </c:pt>
                <c:pt idx="80256">
                  <c:v>8032.47</c:v>
                </c:pt>
                <c:pt idx="80257">
                  <c:v>5979.7</c:v>
                </c:pt>
                <c:pt idx="80258">
                  <c:v>7650.4</c:v>
                </c:pt>
                <c:pt idx="80259">
                  <c:v>7946.2</c:v>
                </c:pt>
                <c:pt idx="80260">
                  <c:v>7093.8</c:v>
                </c:pt>
                <c:pt idx="80261">
                  <c:v>7638.73</c:v>
                </c:pt>
                <c:pt idx="80262">
                  <c:v>6470.33</c:v>
                </c:pt>
                <c:pt idx="80263">
                  <c:v>5500.94</c:v>
                </c:pt>
                <c:pt idx="80264">
                  <c:v>6787.17</c:v>
                </c:pt>
                <c:pt idx="80265">
                  <c:v>6265.3</c:v>
                </c:pt>
                <c:pt idx="80266">
                  <c:v>7357.7</c:v>
                </c:pt>
                <c:pt idx="80267">
                  <c:v>6730.73</c:v>
                </c:pt>
                <c:pt idx="80268">
                  <c:v>6909.74</c:v>
                </c:pt>
                <c:pt idx="80269">
                  <c:v>5827.65</c:v>
                </c:pt>
                <c:pt idx="80270">
                  <c:v>6324.21</c:v>
                </c:pt>
                <c:pt idx="80271">
                  <c:v>5652.37</c:v>
                </c:pt>
                <c:pt idx="80272">
                  <c:v>5417.68</c:v>
                </c:pt>
                <c:pt idx="80273">
                  <c:v>4339.1000000000004</c:v>
                </c:pt>
                <c:pt idx="80274">
                  <c:v>4139.6000000000004</c:v>
                </c:pt>
                <c:pt idx="80275">
                  <c:v>3784.38</c:v>
                </c:pt>
                <c:pt idx="80276">
                  <c:v>3537</c:v>
                </c:pt>
                <c:pt idx="80277">
                  <c:v>4125.78</c:v>
                </c:pt>
                <c:pt idx="80278">
                  <c:v>3773.86</c:v>
                </c:pt>
                <c:pt idx="80279">
                  <c:v>3908.43</c:v>
                </c:pt>
                <c:pt idx="80280">
                  <c:v>3677.97</c:v>
                </c:pt>
                <c:pt idx="80281">
                  <c:v>4699.32</c:v>
                </c:pt>
                <c:pt idx="80282">
                  <c:v>4803.93</c:v>
                </c:pt>
                <c:pt idx="80283">
                  <c:v>4333.0200000000004</c:v>
                </c:pt>
                <c:pt idx="80284">
                  <c:v>5660.24</c:v>
                </c:pt>
                <c:pt idx="80285">
                  <c:v>6098.24</c:v>
                </c:pt>
                <c:pt idx="80286">
                  <c:v>5609.32</c:v>
                </c:pt>
                <c:pt idx="80287">
                  <c:v>6419.05</c:v>
                </c:pt>
                <c:pt idx="80288">
                  <c:v>7957.46</c:v>
                </c:pt>
                <c:pt idx="80289">
                  <c:v>6530.52</c:v>
                </c:pt>
                <c:pt idx="80290">
                  <c:v>5980.58</c:v>
                </c:pt>
                <c:pt idx="80291">
                  <c:v>5873.61</c:v>
                </c:pt>
                <c:pt idx="80292">
                  <c:v>6776.59</c:v>
                </c:pt>
                <c:pt idx="80293">
                  <c:v>6421.1</c:v>
                </c:pt>
                <c:pt idx="80294">
                  <c:v>4661.95</c:v>
                </c:pt>
                <c:pt idx="80295">
                  <c:v>6201.29</c:v>
                </c:pt>
                <c:pt idx="80296">
                  <c:v>5942.98</c:v>
                </c:pt>
                <c:pt idx="80297">
                  <c:v>6957.99</c:v>
                </c:pt>
                <c:pt idx="80298">
                  <c:v>7180.84</c:v>
                </c:pt>
                <c:pt idx="80299">
                  <c:v>6986.81</c:v>
                </c:pt>
                <c:pt idx="80300">
                  <c:v>7659.33</c:v>
                </c:pt>
                <c:pt idx="80301">
                  <c:v>6332.08</c:v>
                </c:pt>
                <c:pt idx="80302">
                  <c:v>7230.32</c:v>
                </c:pt>
                <c:pt idx="80303">
                  <c:v>6868.2</c:v>
                </c:pt>
                <c:pt idx="80304">
                  <c:v>6703.26</c:v>
                </c:pt>
                <c:pt idx="80305">
                  <c:v>7639.3</c:v>
                </c:pt>
                <c:pt idx="80306">
                  <c:v>6931.22</c:v>
                </c:pt>
                <c:pt idx="80307">
                  <c:v>6750.63</c:v>
                </c:pt>
                <c:pt idx="80308">
                  <c:v>7344.24</c:v>
                </c:pt>
                <c:pt idx="80309">
                  <c:v>6582.92</c:v>
                </c:pt>
                <c:pt idx="80310">
                  <c:v>6807.77</c:v>
                </c:pt>
                <c:pt idx="80311">
                  <c:v>6377.6</c:v>
                </c:pt>
                <c:pt idx="80312">
                  <c:v>6388.2</c:v>
                </c:pt>
                <c:pt idx="80313">
                  <c:v>7453.92</c:v>
                </c:pt>
                <c:pt idx="80314">
                  <c:v>6142.1</c:v>
                </c:pt>
                <c:pt idx="80315">
                  <c:v>7058.09</c:v>
                </c:pt>
                <c:pt idx="80316">
                  <c:v>6334.56</c:v>
                </c:pt>
                <c:pt idx="80317">
                  <c:v>6423.99</c:v>
                </c:pt>
                <c:pt idx="80318">
                  <c:v>5886.87</c:v>
                </c:pt>
                <c:pt idx="80319">
                  <c:v>6638.85</c:v>
                </c:pt>
                <c:pt idx="80320">
                  <c:v>6548.85</c:v>
                </c:pt>
                <c:pt idx="80321">
                  <c:v>5550.75</c:v>
                </c:pt>
                <c:pt idx="80322">
                  <c:v>5924.47</c:v>
                </c:pt>
                <c:pt idx="80323">
                  <c:v>6385.45</c:v>
                </c:pt>
                <c:pt idx="80324">
                  <c:v>5565.17</c:v>
                </c:pt>
                <c:pt idx="80325">
                  <c:v>5021.09</c:v>
                </c:pt>
                <c:pt idx="80326">
                  <c:v>4684.38</c:v>
                </c:pt>
                <c:pt idx="80327">
                  <c:v>4044.4</c:v>
                </c:pt>
                <c:pt idx="80328">
                  <c:v>4441.13</c:v>
                </c:pt>
                <c:pt idx="80329">
                  <c:v>4154.53</c:v>
                </c:pt>
                <c:pt idx="80330">
                  <c:v>5628.28</c:v>
                </c:pt>
                <c:pt idx="80331">
                  <c:v>4683.91</c:v>
                </c:pt>
                <c:pt idx="80332">
                  <c:v>4947.24</c:v>
                </c:pt>
                <c:pt idx="80333">
                  <c:v>5614.96</c:v>
                </c:pt>
                <c:pt idx="80334">
                  <c:v>5527.75</c:v>
                </c:pt>
                <c:pt idx="80335">
                  <c:v>4691.6899999999996</c:v>
                </c:pt>
                <c:pt idx="80336">
                  <c:v>6233.5</c:v>
                </c:pt>
                <c:pt idx="80337">
                  <c:v>7266.74</c:v>
                </c:pt>
                <c:pt idx="80338">
                  <c:v>6986.51</c:v>
                </c:pt>
                <c:pt idx="80339">
                  <c:v>6519.46</c:v>
                </c:pt>
                <c:pt idx="80340">
                  <c:v>8087.82</c:v>
                </c:pt>
                <c:pt idx="80341">
                  <c:v>6429.22</c:v>
                </c:pt>
                <c:pt idx="80342">
                  <c:v>8191.63</c:v>
                </c:pt>
                <c:pt idx="80343">
                  <c:v>8463.2999999999993</c:v>
                </c:pt>
                <c:pt idx="80344">
                  <c:v>6748.44</c:v>
                </c:pt>
                <c:pt idx="80345">
                  <c:v>7524.82</c:v>
                </c:pt>
                <c:pt idx="80346">
                  <c:v>5218.47</c:v>
                </c:pt>
                <c:pt idx="80347">
                  <c:v>6298.25</c:v>
                </c:pt>
                <c:pt idx="80348">
                  <c:v>6376.1</c:v>
                </c:pt>
                <c:pt idx="80349">
                  <c:v>6278.35</c:v>
                </c:pt>
                <c:pt idx="80350">
                  <c:v>6726.56</c:v>
                </c:pt>
                <c:pt idx="80351">
                  <c:v>6666.99</c:v>
                </c:pt>
                <c:pt idx="80352">
                  <c:v>8935.92</c:v>
                </c:pt>
                <c:pt idx="80353">
                  <c:v>7427.32</c:v>
                </c:pt>
                <c:pt idx="80354">
                  <c:v>7115.22</c:v>
                </c:pt>
                <c:pt idx="80355">
                  <c:v>7222.29</c:v>
                </c:pt>
                <c:pt idx="80356">
                  <c:v>8393.69</c:v>
                </c:pt>
                <c:pt idx="80357">
                  <c:v>8091.61</c:v>
                </c:pt>
                <c:pt idx="80358">
                  <c:v>8956.82</c:v>
                </c:pt>
                <c:pt idx="80359">
                  <c:v>8010.78</c:v>
                </c:pt>
                <c:pt idx="80360">
                  <c:v>7860.85</c:v>
                </c:pt>
                <c:pt idx="80361">
                  <c:v>8137.06</c:v>
                </c:pt>
                <c:pt idx="80362">
                  <c:v>7706.22</c:v>
                </c:pt>
                <c:pt idx="80363">
                  <c:v>8560.06</c:v>
                </c:pt>
                <c:pt idx="80364">
                  <c:v>7419.79</c:v>
                </c:pt>
                <c:pt idx="80365">
                  <c:v>7850.79</c:v>
                </c:pt>
                <c:pt idx="80366">
                  <c:v>6060.15</c:v>
                </c:pt>
                <c:pt idx="80367">
                  <c:v>6967.35</c:v>
                </c:pt>
                <c:pt idx="80368">
                  <c:v>6464.79</c:v>
                </c:pt>
                <c:pt idx="80369">
                  <c:v>5952.93</c:v>
                </c:pt>
                <c:pt idx="80370">
                  <c:v>7024.12</c:v>
                </c:pt>
                <c:pt idx="80371">
                  <c:v>6233.47</c:v>
                </c:pt>
                <c:pt idx="80372">
                  <c:v>7703.64</c:v>
                </c:pt>
                <c:pt idx="80373">
                  <c:v>24409.97</c:v>
                </c:pt>
                <c:pt idx="80374">
                  <c:v>19961.509999999998</c:v>
                </c:pt>
                <c:pt idx="80375">
                  <c:v>22198.639999999999</c:v>
                </c:pt>
                <c:pt idx="80376">
                  <c:v>20698.82</c:v>
                </c:pt>
                <c:pt idx="80377">
                  <c:v>23180.01</c:v>
                </c:pt>
                <c:pt idx="80378">
                  <c:v>21486.67</c:v>
                </c:pt>
                <c:pt idx="80379">
                  <c:v>20636.03</c:v>
                </c:pt>
                <c:pt idx="80380">
                  <c:v>20444.099999999999</c:v>
                </c:pt>
                <c:pt idx="80381">
                  <c:v>22198.32</c:v>
                </c:pt>
                <c:pt idx="80382">
                  <c:v>19722.310000000001</c:v>
                </c:pt>
                <c:pt idx="80383">
                  <c:v>20699.689999999999</c:v>
                </c:pt>
                <c:pt idx="80384">
                  <c:v>21469.77</c:v>
                </c:pt>
                <c:pt idx="80385">
                  <c:v>20159.28</c:v>
                </c:pt>
                <c:pt idx="80386">
                  <c:v>21427.8</c:v>
                </c:pt>
                <c:pt idx="80387">
                  <c:v>20297.59</c:v>
                </c:pt>
                <c:pt idx="80388">
                  <c:v>22276.28</c:v>
                </c:pt>
                <c:pt idx="80389">
                  <c:v>21423.42</c:v>
                </c:pt>
                <c:pt idx="80390">
                  <c:v>23367.9</c:v>
                </c:pt>
                <c:pt idx="80391">
                  <c:v>22221.63</c:v>
                </c:pt>
                <c:pt idx="80392">
                  <c:v>23300.68</c:v>
                </c:pt>
                <c:pt idx="80393">
                  <c:v>22270.99</c:v>
                </c:pt>
                <c:pt idx="80394">
                  <c:v>23016.37</c:v>
                </c:pt>
                <c:pt idx="80395">
                  <c:v>22884.47</c:v>
                </c:pt>
                <c:pt idx="80396">
                  <c:v>22658.71</c:v>
                </c:pt>
                <c:pt idx="80397">
                  <c:v>22425.73</c:v>
                </c:pt>
                <c:pt idx="80398">
                  <c:v>22604.46</c:v>
                </c:pt>
                <c:pt idx="80399">
                  <c:v>23597.200000000001</c:v>
                </c:pt>
                <c:pt idx="80400">
                  <c:v>21517.01</c:v>
                </c:pt>
                <c:pt idx="80401">
                  <c:v>23551.51</c:v>
                </c:pt>
                <c:pt idx="80402">
                  <c:v>22448.21</c:v>
                </c:pt>
                <c:pt idx="80403">
                  <c:v>25270.45</c:v>
                </c:pt>
                <c:pt idx="80404">
                  <c:v>23146.21</c:v>
                </c:pt>
                <c:pt idx="80405">
                  <c:v>23632.87</c:v>
                </c:pt>
                <c:pt idx="80406">
                  <c:v>21963.599999999999</c:v>
                </c:pt>
                <c:pt idx="80407">
                  <c:v>22835.96</c:v>
                </c:pt>
                <c:pt idx="80408">
                  <c:v>24034.45</c:v>
                </c:pt>
                <c:pt idx="80409">
                  <c:v>21512.98</c:v>
                </c:pt>
                <c:pt idx="80410">
                  <c:v>21194.6</c:v>
                </c:pt>
                <c:pt idx="80411">
                  <c:v>22088.16</c:v>
                </c:pt>
                <c:pt idx="80412">
                  <c:v>23304.45</c:v>
                </c:pt>
                <c:pt idx="80413">
                  <c:v>22835.19</c:v>
                </c:pt>
                <c:pt idx="80414">
                  <c:v>21677.14</c:v>
                </c:pt>
                <c:pt idx="80415">
                  <c:v>21034.78</c:v>
                </c:pt>
                <c:pt idx="80416">
                  <c:v>20968.91</c:v>
                </c:pt>
                <c:pt idx="80417">
                  <c:v>20280.580000000002</c:v>
                </c:pt>
                <c:pt idx="80418">
                  <c:v>19399.96</c:v>
                </c:pt>
                <c:pt idx="80419">
                  <c:v>19360.439999999999</c:v>
                </c:pt>
                <c:pt idx="80420">
                  <c:v>20624.82</c:v>
                </c:pt>
                <c:pt idx="80421">
                  <c:v>22711.57</c:v>
                </c:pt>
                <c:pt idx="80422">
                  <c:v>20986.49</c:v>
                </c:pt>
                <c:pt idx="80423">
                  <c:v>20973.4</c:v>
                </c:pt>
                <c:pt idx="80424">
                  <c:v>20989</c:v>
                </c:pt>
                <c:pt idx="80425">
                  <c:v>21117.45</c:v>
                </c:pt>
                <c:pt idx="80426">
                  <c:v>22143.81</c:v>
                </c:pt>
                <c:pt idx="80427">
                  <c:v>22576.81</c:v>
                </c:pt>
                <c:pt idx="80428">
                  <c:v>22431.8</c:v>
                </c:pt>
                <c:pt idx="80429">
                  <c:v>24270.14</c:v>
                </c:pt>
                <c:pt idx="80430">
                  <c:v>20075.169999999998</c:v>
                </c:pt>
                <c:pt idx="80431">
                  <c:v>21326.22</c:v>
                </c:pt>
                <c:pt idx="80432">
                  <c:v>20353.689999999999</c:v>
                </c:pt>
                <c:pt idx="80433">
                  <c:v>21724.01</c:v>
                </c:pt>
                <c:pt idx="80434">
                  <c:v>22823.84</c:v>
                </c:pt>
                <c:pt idx="80435">
                  <c:v>20474.7</c:v>
                </c:pt>
                <c:pt idx="80436">
                  <c:v>23315.040000000001</c:v>
                </c:pt>
                <c:pt idx="80437">
                  <c:v>20759.43</c:v>
                </c:pt>
                <c:pt idx="80438">
                  <c:v>22097.02</c:v>
                </c:pt>
                <c:pt idx="80439">
                  <c:v>21213.81</c:v>
                </c:pt>
                <c:pt idx="80440">
                  <c:v>20845.18</c:v>
                </c:pt>
                <c:pt idx="80441">
                  <c:v>21291.599999999999</c:v>
                </c:pt>
                <c:pt idx="80442">
                  <c:v>23173.3</c:v>
                </c:pt>
                <c:pt idx="80443">
                  <c:v>20681.09</c:v>
                </c:pt>
                <c:pt idx="80444">
                  <c:v>22309.74</c:v>
                </c:pt>
                <c:pt idx="80445">
                  <c:v>20168.849999999999</c:v>
                </c:pt>
                <c:pt idx="80446">
                  <c:v>21124.639999999999</c:v>
                </c:pt>
                <c:pt idx="80447">
                  <c:v>21332.06</c:v>
                </c:pt>
                <c:pt idx="80448">
                  <c:v>20702.14</c:v>
                </c:pt>
                <c:pt idx="80449">
                  <c:v>19992</c:v>
                </c:pt>
                <c:pt idx="80450">
                  <c:v>19376.57</c:v>
                </c:pt>
                <c:pt idx="80451">
                  <c:v>23153.23</c:v>
                </c:pt>
                <c:pt idx="80452">
                  <c:v>19837.98</c:v>
                </c:pt>
                <c:pt idx="80453">
                  <c:v>23240.87</c:v>
                </c:pt>
                <c:pt idx="80454">
                  <c:v>22033.55</c:v>
                </c:pt>
                <c:pt idx="80455">
                  <c:v>24265.52</c:v>
                </c:pt>
                <c:pt idx="80456">
                  <c:v>22259.87</c:v>
                </c:pt>
                <c:pt idx="80457">
                  <c:v>20937.93</c:v>
                </c:pt>
                <c:pt idx="80458">
                  <c:v>22178.46</c:v>
                </c:pt>
                <c:pt idx="80459">
                  <c:v>22633.95</c:v>
                </c:pt>
                <c:pt idx="80460">
                  <c:v>23236.54</c:v>
                </c:pt>
                <c:pt idx="80461">
                  <c:v>21965.75</c:v>
                </c:pt>
                <c:pt idx="80462">
                  <c:v>21816.34</c:v>
                </c:pt>
                <c:pt idx="80463">
                  <c:v>21303.86</c:v>
                </c:pt>
                <c:pt idx="80464">
                  <c:v>24094.65</c:v>
                </c:pt>
                <c:pt idx="80465">
                  <c:v>23050.91</c:v>
                </c:pt>
                <c:pt idx="80466">
                  <c:v>20914.13</c:v>
                </c:pt>
                <c:pt idx="80467">
                  <c:v>21436.19</c:v>
                </c:pt>
                <c:pt idx="80468">
                  <c:v>21731.23</c:v>
                </c:pt>
                <c:pt idx="80469">
                  <c:v>19767.38</c:v>
                </c:pt>
                <c:pt idx="80470">
                  <c:v>19164.490000000002</c:v>
                </c:pt>
                <c:pt idx="80471">
                  <c:v>21395.31</c:v>
                </c:pt>
                <c:pt idx="80472">
                  <c:v>18841.63</c:v>
                </c:pt>
                <c:pt idx="80473">
                  <c:v>23894.5</c:v>
                </c:pt>
                <c:pt idx="80474">
                  <c:v>19408.38</c:v>
                </c:pt>
                <c:pt idx="80475">
                  <c:v>21089.29</c:v>
                </c:pt>
                <c:pt idx="80476">
                  <c:v>19750.59</c:v>
                </c:pt>
                <c:pt idx="80477">
                  <c:v>23069.55</c:v>
                </c:pt>
                <c:pt idx="80478">
                  <c:v>23404.69</c:v>
                </c:pt>
                <c:pt idx="80479">
                  <c:v>21132.799999999999</c:v>
                </c:pt>
                <c:pt idx="80480">
                  <c:v>22704.73</c:v>
                </c:pt>
                <c:pt idx="80481">
                  <c:v>24042.52</c:v>
                </c:pt>
                <c:pt idx="80482">
                  <c:v>22811.15</c:v>
                </c:pt>
                <c:pt idx="80483">
                  <c:v>22417.46</c:v>
                </c:pt>
                <c:pt idx="80484">
                  <c:v>22151.18</c:v>
                </c:pt>
                <c:pt idx="80485">
                  <c:v>21474.26</c:v>
                </c:pt>
                <c:pt idx="80486">
                  <c:v>24053.759999999998</c:v>
                </c:pt>
                <c:pt idx="80487">
                  <c:v>20850.39</c:v>
                </c:pt>
                <c:pt idx="80488">
                  <c:v>22955.82</c:v>
                </c:pt>
                <c:pt idx="80489">
                  <c:v>21016.79</c:v>
                </c:pt>
                <c:pt idx="80490">
                  <c:v>23783.07</c:v>
                </c:pt>
                <c:pt idx="80491">
                  <c:v>22907.8</c:v>
                </c:pt>
                <c:pt idx="80492">
                  <c:v>22326.560000000001</c:v>
                </c:pt>
                <c:pt idx="80493">
                  <c:v>23206.53</c:v>
                </c:pt>
                <c:pt idx="80494">
                  <c:v>24022.400000000001</c:v>
                </c:pt>
                <c:pt idx="80495">
                  <c:v>25003.03</c:v>
                </c:pt>
                <c:pt idx="80496">
                  <c:v>22624.98</c:v>
                </c:pt>
                <c:pt idx="80497">
                  <c:v>23817.06</c:v>
                </c:pt>
                <c:pt idx="80498">
                  <c:v>23291.87</c:v>
                </c:pt>
                <c:pt idx="80499">
                  <c:v>23249.94</c:v>
                </c:pt>
                <c:pt idx="80500">
                  <c:v>23575.91</c:v>
                </c:pt>
                <c:pt idx="80501">
                  <c:v>21608.68</c:v>
                </c:pt>
                <c:pt idx="80502">
                  <c:v>21388.39</c:v>
                </c:pt>
                <c:pt idx="80503">
                  <c:v>24165.9</c:v>
                </c:pt>
                <c:pt idx="80504">
                  <c:v>23881.22</c:v>
                </c:pt>
                <c:pt idx="80505">
                  <c:v>24270.07</c:v>
                </c:pt>
                <c:pt idx="80506">
                  <c:v>24197.62</c:v>
                </c:pt>
                <c:pt idx="80507">
                  <c:v>24476.880000000001</c:v>
                </c:pt>
                <c:pt idx="80508">
                  <c:v>26962.89</c:v>
                </c:pt>
                <c:pt idx="80509">
                  <c:v>23373.01</c:v>
                </c:pt>
                <c:pt idx="80510">
                  <c:v>22997.4</c:v>
                </c:pt>
                <c:pt idx="80511">
                  <c:v>22884.9</c:v>
                </c:pt>
                <c:pt idx="80512">
                  <c:v>26262.9</c:v>
                </c:pt>
                <c:pt idx="80513">
                  <c:v>21972.7</c:v>
                </c:pt>
                <c:pt idx="80514">
                  <c:v>24219.68</c:v>
                </c:pt>
                <c:pt idx="80515">
                  <c:v>22036.07</c:v>
                </c:pt>
                <c:pt idx="80516">
                  <c:v>7177.15</c:v>
                </c:pt>
                <c:pt idx="80517">
                  <c:v>8004.04</c:v>
                </c:pt>
                <c:pt idx="80518">
                  <c:v>7188.32</c:v>
                </c:pt>
                <c:pt idx="80519">
                  <c:v>6757.56</c:v>
                </c:pt>
                <c:pt idx="80520">
                  <c:v>7307</c:v>
                </c:pt>
                <c:pt idx="80521">
                  <c:v>6732.71</c:v>
                </c:pt>
                <c:pt idx="80522">
                  <c:v>6227.8</c:v>
                </c:pt>
                <c:pt idx="80523">
                  <c:v>6172.76</c:v>
                </c:pt>
                <c:pt idx="80524">
                  <c:v>6213.31</c:v>
                </c:pt>
                <c:pt idx="80525">
                  <c:v>6097.82</c:v>
                </c:pt>
                <c:pt idx="80526">
                  <c:v>5701.65</c:v>
                </c:pt>
                <c:pt idx="80527">
                  <c:v>6297.26</c:v>
                </c:pt>
                <c:pt idx="80528">
                  <c:v>4861.63</c:v>
                </c:pt>
                <c:pt idx="80529">
                  <c:v>6839.96</c:v>
                </c:pt>
                <c:pt idx="80530">
                  <c:v>7299.02</c:v>
                </c:pt>
                <c:pt idx="80531">
                  <c:v>5625.38</c:v>
                </c:pt>
                <c:pt idx="80532">
                  <c:v>8459.65</c:v>
                </c:pt>
                <c:pt idx="80533">
                  <c:v>7726.33</c:v>
                </c:pt>
                <c:pt idx="80534">
                  <c:v>6030.54</c:v>
                </c:pt>
                <c:pt idx="80535">
                  <c:v>6447.51</c:v>
                </c:pt>
                <c:pt idx="80536">
                  <c:v>6593.18</c:v>
                </c:pt>
                <c:pt idx="80537">
                  <c:v>6472.77</c:v>
                </c:pt>
                <c:pt idx="80538">
                  <c:v>6531.61</c:v>
                </c:pt>
                <c:pt idx="80539">
                  <c:v>5796.46</c:v>
                </c:pt>
                <c:pt idx="80540">
                  <c:v>7044.05</c:v>
                </c:pt>
                <c:pt idx="80541">
                  <c:v>6213.23</c:v>
                </c:pt>
                <c:pt idx="80542">
                  <c:v>7914.56</c:v>
                </c:pt>
                <c:pt idx="80543">
                  <c:v>7173.93</c:v>
                </c:pt>
                <c:pt idx="80544">
                  <c:v>5777.21</c:v>
                </c:pt>
                <c:pt idx="80545">
                  <c:v>6559.66</c:v>
                </c:pt>
                <c:pt idx="80546">
                  <c:v>5351.26</c:v>
                </c:pt>
                <c:pt idx="80547">
                  <c:v>5829.44</c:v>
                </c:pt>
                <c:pt idx="80548">
                  <c:v>5380.13</c:v>
                </c:pt>
                <c:pt idx="80549">
                  <c:v>6068.56</c:v>
                </c:pt>
                <c:pt idx="80550">
                  <c:v>6017.27</c:v>
                </c:pt>
                <c:pt idx="80551">
                  <c:v>6310.7</c:v>
                </c:pt>
                <c:pt idx="80552">
                  <c:v>5844.37</c:v>
                </c:pt>
                <c:pt idx="80553">
                  <c:v>5342.97</c:v>
                </c:pt>
                <c:pt idx="80554">
                  <c:v>7497.98</c:v>
                </c:pt>
                <c:pt idx="80555">
                  <c:v>5989.84</c:v>
                </c:pt>
                <c:pt idx="80556">
                  <c:v>6479.45</c:v>
                </c:pt>
                <c:pt idx="80557">
                  <c:v>7851.34</c:v>
                </c:pt>
                <c:pt idx="80558">
                  <c:v>21111.67</c:v>
                </c:pt>
                <c:pt idx="80559">
                  <c:v>8487.11</c:v>
                </c:pt>
                <c:pt idx="80560">
                  <c:v>11311.8</c:v>
                </c:pt>
                <c:pt idx="80561">
                  <c:v>16203.75</c:v>
                </c:pt>
                <c:pt idx="80562">
                  <c:v>24889.74</c:v>
                </c:pt>
                <c:pt idx="80563">
                  <c:v>7496.04</c:v>
                </c:pt>
                <c:pt idx="80564">
                  <c:v>7075.36</c:v>
                </c:pt>
                <c:pt idx="80565">
                  <c:v>5612.63</c:v>
                </c:pt>
                <c:pt idx="80566">
                  <c:v>7033.02</c:v>
                </c:pt>
                <c:pt idx="80567">
                  <c:v>5440.55</c:v>
                </c:pt>
                <c:pt idx="80568">
                  <c:v>6763.61</c:v>
                </c:pt>
                <c:pt idx="80569">
                  <c:v>6983.88</c:v>
                </c:pt>
                <c:pt idx="80570">
                  <c:v>7890.97</c:v>
                </c:pt>
                <c:pt idx="80571">
                  <c:v>5697.5</c:v>
                </c:pt>
                <c:pt idx="80572">
                  <c:v>6269.54</c:v>
                </c:pt>
                <c:pt idx="80573">
                  <c:v>7188.8</c:v>
                </c:pt>
                <c:pt idx="80574">
                  <c:v>6820.85</c:v>
                </c:pt>
                <c:pt idx="80575">
                  <c:v>6563.87</c:v>
                </c:pt>
                <c:pt idx="80576">
                  <c:v>7112.7</c:v>
                </c:pt>
                <c:pt idx="80577">
                  <c:v>7329.13</c:v>
                </c:pt>
                <c:pt idx="80578">
                  <c:v>5930.05</c:v>
                </c:pt>
                <c:pt idx="80579">
                  <c:v>6073.97</c:v>
                </c:pt>
                <c:pt idx="80580">
                  <c:v>6302.69</c:v>
                </c:pt>
                <c:pt idx="80581">
                  <c:v>7575.61</c:v>
                </c:pt>
                <c:pt idx="80582">
                  <c:v>6835.19</c:v>
                </c:pt>
                <c:pt idx="80583">
                  <c:v>6976.39</c:v>
                </c:pt>
                <c:pt idx="80584">
                  <c:v>6575.84</c:v>
                </c:pt>
                <c:pt idx="80585">
                  <c:v>5711.52</c:v>
                </c:pt>
                <c:pt idx="80586">
                  <c:v>5402.11</c:v>
                </c:pt>
                <c:pt idx="80587">
                  <c:v>6007.98</c:v>
                </c:pt>
                <c:pt idx="80588">
                  <c:v>6012.97</c:v>
                </c:pt>
                <c:pt idx="80589">
                  <c:v>5368.24</c:v>
                </c:pt>
                <c:pt idx="80590">
                  <c:v>5208.68</c:v>
                </c:pt>
                <c:pt idx="80591">
                  <c:v>5039.3100000000004</c:v>
                </c:pt>
                <c:pt idx="80592">
                  <c:v>5445.75</c:v>
                </c:pt>
                <c:pt idx="80593">
                  <c:v>4972.6400000000003</c:v>
                </c:pt>
                <c:pt idx="80594">
                  <c:v>6868.2</c:v>
                </c:pt>
                <c:pt idx="80595">
                  <c:v>5956.89</c:v>
                </c:pt>
                <c:pt idx="80596">
                  <c:v>5578.75</c:v>
                </c:pt>
                <c:pt idx="80597">
                  <c:v>5796.37</c:v>
                </c:pt>
                <c:pt idx="80598">
                  <c:v>5678.74</c:v>
                </c:pt>
                <c:pt idx="80599">
                  <c:v>6313.91</c:v>
                </c:pt>
                <c:pt idx="80600">
                  <c:v>6511.53</c:v>
                </c:pt>
                <c:pt idx="80601">
                  <c:v>6108.61</c:v>
                </c:pt>
                <c:pt idx="80602">
                  <c:v>6918.86</c:v>
                </c:pt>
                <c:pt idx="80603">
                  <c:v>8271.9</c:v>
                </c:pt>
                <c:pt idx="80604">
                  <c:v>7645.51</c:v>
                </c:pt>
                <c:pt idx="80605">
                  <c:v>7370.82</c:v>
                </c:pt>
                <c:pt idx="80606">
                  <c:v>7187.77</c:v>
                </c:pt>
                <c:pt idx="80607">
                  <c:v>7652.82</c:v>
                </c:pt>
                <c:pt idx="80608">
                  <c:v>8703.84</c:v>
                </c:pt>
                <c:pt idx="80609">
                  <c:v>8489.39</c:v>
                </c:pt>
                <c:pt idx="80610">
                  <c:v>23014.66</c:v>
                </c:pt>
                <c:pt idx="80611">
                  <c:v>9217.8700000000008</c:v>
                </c:pt>
                <c:pt idx="80612">
                  <c:v>13736.99</c:v>
                </c:pt>
                <c:pt idx="80613">
                  <c:v>15633.38</c:v>
                </c:pt>
                <c:pt idx="80614">
                  <c:v>26349.77</c:v>
                </c:pt>
                <c:pt idx="80615">
                  <c:v>11663.31</c:v>
                </c:pt>
                <c:pt idx="80616">
                  <c:v>6623.61</c:v>
                </c:pt>
                <c:pt idx="80617">
                  <c:v>7277.18</c:v>
                </c:pt>
                <c:pt idx="80618">
                  <c:v>6757.06</c:v>
                </c:pt>
                <c:pt idx="80619">
                  <c:v>6793.55</c:v>
                </c:pt>
                <c:pt idx="80620">
                  <c:v>6444.47</c:v>
                </c:pt>
                <c:pt idx="80621">
                  <c:v>7629.97</c:v>
                </c:pt>
                <c:pt idx="80622">
                  <c:v>8965.82</c:v>
                </c:pt>
                <c:pt idx="80623">
                  <c:v>8228.56</c:v>
                </c:pt>
                <c:pt idx="80624">
                  <c:v>7776.62</c:v>
                </c:pt>
                <c:pt idx="80625">
                  <c:v>6423.62</c:v>
                </c:pt>
                <c:pt idx="80626">
                  <c:v>6427.65</c:v>
                </c:pt>
                <c:pt idx="80627">
                  <c:v>6761.2</c:v>
                </c:pt>
                <c:pt idx="80628">
                  <c:v>6037.56</c:v>
                </c:pt>
                <c:pt idx="80629">
                  <c:v>6400.88</c:v>
                </c:pt>
                <c:pt idx="80630">
                  <c:v>5968.78</c:v>
                </c:pt>
                <c:pt idx="80631">
                  <c:v>4338.09</c:v>
                </c:pt>
                <c:pt idx="80632">
                  <c:v>7787.59</c:v>
                </c:pt>
                <c:pt idx="80633">
                  <c:v>6983.18</c:v>
                </c:pt>
                <c:pt idx="80634">
                  <c:v>6225.96</c:v>
                </c:pt>
                <c:pt idx="80635">
                  <c:v>7631.24</c:v>
                </c:pt>
                <c:pt idx="80636">
                  <c:v>6040.48</c:v>
                </c:pt>
                <c:pt idx="80637">
                  <c:v>7538.11</c:v>
                </c:pt>
                <c:pt idx="80638">
                  <c:v>6066.21</c:v>
                </c:pt>
                <c:pt idx="80639">
                  <c:v>6738.04</c:v>
                </c:pt>
                <c:pt idx="80640">
                  <c:v>6629.25</c:v>
                </c:pt>
                <c:pt idx="80641">
                  <c:v>6806.89</c:v>
                </c:pt>
                <c:pt idx="80642">
                  <c:v>7469.28</c:v>
                </c:pt>
                <c:pt idx="80643">
                  <c:v>4643.32</c:v>
                </c:pt>
                <c:pt idx="80644">
                  <c:v>6277.86</c:v>
                </c:pt>
                <c:pt idx="80645">
                  <c:v>6157.14</c:v>
                </c:pt>
                <c:pt idx="80646">
                  <c:v>5359.34</c:v>
                </c:pt>
                <c:pt idx="80647">
                  <c:v>5624.14</c:v>
                </c:pt>
                <c:pt idx="80648">
                  <c:v>6352.83</c:v>
                </c:pt>
                <c:pt idx="80649">
                  <c:v>7332.82</c:v>
                </c:pt>
                <c:pt idx="80650">
                  <c:v>6184.5</c:v>
                </c:pt>
                <c:pt idx="80651">
                  <c:v>6545.21</c:v>
                </c:pt>
                <c:pt idx="80652">
                  <c:v>7337.55</c:v>
                </c:pt>
                <c:pt idx="80653">
                  <c:v>6269.38</c:v>
                </c:pt>
                <c:pt idx="80654">
                  <c:v>7353.91</c:v>
                </c:pt>
                <c:pt idx="80655">
                  <c:v>8570.8799999999992</c:v>
                </c:pt>
                <c:pt idx="80656">
                  <c:v>7931.56</c:v>
                </c:pt>
                <c:pt idx="80657">
                  <c:v>7011.9</c:v>
                </c:pt>
                <c:pt idx="80658">
                  <c:v>7519.39</c:v>
                </c:pt>
                <c:pt idx="80659">
                  <c:v>3859.87</c:v>
                </c:pt>
                <c:pt idx="80660">
                  <c:v>3340.89</c:v>
                </c:pt>
                <c:pt idx="80661">
                  <c:v>6438.41</c:v>
                </c:pt>
                <c:pt idx="80662">
                  <c:v>7240.76</c:v>
                </c:pt>
                <c:pt idx="80663">
                  <c:v>9651.7900000000009</c:v>
                </c:pt>
                <c:pt idx="80664">
                  <c:v>10164.48</c:v>
                </c:pt>
                <c:pt idx="80665">
                  <c:v>17653.990000000002</c:v>
                </c:pt>
                <c:pt idx="80666">
                  <c:v>15084.93</c:v>
                </c:pt>
                <c:pt idx="80667">
                  <c:v>28892.41</c:v>
                </c:pt>
                <c:pt idx="80668">
                  <c:v>23306.83</c:v>
                </c:pt>
                <c:pt idx="80669">
                  <c:v>23463.47</c:v>
                </c:pt>
                <c:pt idx="80670">
                  <c:v>24700.2</c:v>
                </c:pt>
                <c:pt idx="80671">
                  <c:v>32878.47</c:v>
                </c:pt>
                <c:pt idx="80672">
                  <c:v>26069.14</c:v>
                </c:pt>
                <c:pt idx="80673">
                  <c:v>19148.330000000002</c:v>
                </c:pt>
                <c:pt idx="80674">
                  <c:v>22700.15</c:v>
                </c:pt>
                <c:pt idx="80675">
                  <c:v>30234.28</c:v>
                </c:pt>
                <c:pt idx="80676">
                  <c:v>30930.59</c:v>
                </c:pt>
                <c:pt idx="80677">
                  <c:v>22253.37</c:v>
                </c:pt>
                <c:pt idx="80678">
                  <c:v>20277.900000000001</c:v>
                </c:pt>
                <c:pt idx="80679">
                  <c:v>22877.3</c:v>
                </c:pt>
                <c:pt idx="80680">
                  <c:v>19765.59</c:v>
                </c:pt>
                <c:pt idx="80681">
                  <c:v>15313.96</c:v>
                </c:pt>
                <c:pt idx="80682">
                  <c:v>19875.79</c:v>
                </c:pt>
                <c:pt idx="80683">
                  <c:v>17085.8</c:v>
                </c:pt>
                <c:pt idx="80684">
                  <c:v>13523.07</c:v>
                </c:pt>
                <c:pt idx="80685">
                  <c:v>16106.29</c:v>
                </c:pt>
                <c:pt idx="80686">
                  <c:v>12898.75</c:v>
                </c:pt>
                <c:pt idx="80687">
                  <c:v>11391.43</c:v>
                </c:pt>
                <c:pt idx="80688">
                  <c:v>8998.31</c:v>
                </c:pt>
                <c:pt idx="80689">
                  <c:v>7636.58</c:v>
                </c:pt>
                <c:pt idx="80690">
                  <c:v>6875.59</c:v>
                </c:pt>
                <c:pt idx="80691">
                  <c:v>6610.63</c:v>
                </c:pt>
                <c:pt idx="80692">
                  <c:v>8872.14</c:v>
                </c:pt>
                <c:pt idx="80693">
                  <c:v>3192.5</c:v>
                </c:pt>
                <c:pt idx="80694">
                  <c:v>4726.8900000000003</c:v>
                </c:pt>
                <c:pt idx="80695">
                  <c:v>4287.3999999999996</c:v>
                </c:pt>
                <c:pt idx="80696">
                  <c:v>3211.59</c:v>
                </c:pt>
                <c:pt idx="80697">
                  <c:v>2428.64</c:v>
                </c:pt>
                <c:pt idx="80698">
                  <c:v>2672.24</c:v>
                </c:pt>
                <c:pt idx="80699">
                  <c:v>2089.19</c:v>
                </c:pt>
                <c:pt idx="80700">
                  <c:v>1734.02</c:v>
                </c:pt>
                <c:pt idx="80701">
                  <c:v>2772.15</c:v>
                </c:pt>
                <c:pt idx="80702">
                  <c:v>1325.64</c:v>
                </c:pt>
                <c:pt idx="80703">
                  <c:v>1452.79</c:v>
                </c:pt>
                <c:pt idx="80704">
                  <c:v>1069</c:v>
                </c:pt>
                <c:pt idx="80705">
                  <c:v>1918.78</c:v>
                </c:pt>
                <c:pt idx="80706">
                  <c:v>1306.44</c:v>
                </c:pt>
                <c:pt idx="80707">
                  <c:v>1693.97</c:v>
                </c:pt>
                <c:pt idx="80708">
                  <c:v>1853.03</c:v>
                </c:pt>
                <c:pt idx="80709">
                  <c:v>2475.02</c:v>
                </c:pt>
                <c:pt idx="80710">
                  <c:v>2642.6</c:v>
                </c:pt>
                <c:pt idx="80711">
                  <c:v>3839.37</c:v>
                </c:pt>
                <c:pt idx="80712">
                  <c:v>3328.14</c:v>
                </c:pt>
                <c:pt idx="80713">
                  <c:v>7360.36</c:v>
                </c:pt>
                <c:pt idx="80714">
                  <c:v>9501.52</c:v>
                </c:pt>
                <c:pt idx="80715">
                  <c:v>10537.48</c:v>
                </c:pt>
                <c:pt idx="80716">
                  <c:v>11717.32</c:v>
                </c:pt>
                <c:pt idx="80717">
                  <c:v>19099</c:v>
                </c:pt>
                <c:pt idx="80718">
                  <c:v>19315.11</c:v>
                </c:pt>
                <c:pt idx="80719">
                  <c:v>17407.919999999998</c:v>
                </c:pt>
                <c:pt idx="80720">
                  <c:v>25365.01</c:v>
                </c:pt>
                <c:pt idx="80721">
                  <c:v>24086.799999999999</c:v>
                </c:pt>
                <c:pt idx="80722">
                  <c:v>25309.06</c:v>
                </c:pt>
                <c:pt idx="80723">
                  <c:v>24083.34</c:v>
                </c:pt>
                <c:pt idx="80724">
                  <c:v>17768.59</c:v>
                </c:pt>
                <c:pt idx="80725">
                  <c:v>22599.14</c:v>
                </c:pt>
                <c:pt idx="80726">
                  <c:v>18947.22</c:v>
                </c:pt>
                <c:pt idx="80727">
                  <c:v>23426.83</c:v>
                </c:pt>
                <c:pt idx="80728">
                  <c:v>22472.66</c:v>
                </c:pt>
                <c:pt idx="80729">
                  <c:v>18830.38</c:v>
                </c:pt>
                <c:pt idx="80730">
                  <c:v>19706.64</c:v>
                </c:pt>
                <c:pt idx="80731">
                  <c:v>17483.599999999999</c:v>
                </c:pt>
                <c:pt idx="80732">
                  <c:v>19449.32</c:v>
                </c:pt>
                <c:pt idx="80733">
                  <c:v>18449.23</c:v>
                </c:pt>
                <c:pt idx="80734">
                  <c:v>11556.68</c:v>
                </c:pt>
                <c:pt idx="80735">
                  <c:v>11927.44</c:v>
                </c:pt>
                <c:pt idx="80736">
                  <c:v>10186.19</c:v>
                </c:pt>
                <c:pt idx="80737">
                  <c:v>10269.07</c:v>
                </c:pt>
                <c:pt idx="80738">
                  <c:v>7319.93</c:v>
                </c:pt>
                <c:pt idx="80739">
                  <c:v>7396.32</c:v>
                </c:pt>
                <c:pt idx="80740">
                  <c:v>7248</c:v>
                </c:pt>
                <c:pt idx="80741">
                  <c:v>7594.78</c:v>
                </c:pt>
                <c:pt idx="80742">
                  <c:v>6003.25</c:v>
                </c:pt>
                <c:pt idx="80743">
                  <c:v>5057.78</c:v>
                </c:pt>
                <c:pt idx="80744">
                  <c:v>3973.87</c:v>
                </c:pt>
                <c:pt idx="80745">
                  <c:v>4432.34</c:v>
                </c:pt>
                <c:pt idx="80746">
                  <c:v>4974.5</c:v>
                </c:pt>
                <c:pt idx="80747">
                  <c:v>3629.62</c:v>
                </c:pt>
                <c:pt idx="80748">
                  <c:v>4442.67</c:v>
                </c:pt>
                <c:pt idx="80749">
                  <c:v>3232.05</c:v>
                </c:pt>
                <c:pt idx="80750">
                  <c:v>2999.63</c:v>
                </c:pt>
                <c:pt idx="80751">
                  <c:v>2691.89</c:v>
                </c:pt>
                <c:pt idx="80752">
                  <c:v>3699.67</c:v>
                </c:pt>
                <c:pt idx="80753">
                  <c:v>3156.81</c:v>
                </c:pt>
                <c:pt idx="80754">
                  <c:v>1413.83</c:v>
                </c:pt>
                <c:pt idx="80755">
                  <c:v>2250.85</c:v>
                </c:pt>
                <c:pt idx="80756">
                  <c:v>1729.03</c:v>
                </c:pt>
                <c:pt idx="80757">
                  <c:v>3840.67</c:v>
                </c:pt>
                <c:pt idx="80758">
                  <c:v>1886.49</c:v>
                </c:pt>
                <c:pt idx="80759">
                  <c:v>1979.27</c:v>
                </c:pt>
                <c:pt idx="80760">
                  <c:v>2463.38</c:v>
                </c:pt>
                <c:pt idx="80761">
                  <c:v>2485.7600000000002</c:v>
                </c:pt>
                <c:pt idx="80762">
                  <c:v>2605.59</c:v>
                </c:pt>
                <c:pt idx="80763">
                  <c:v>5157.99</c:v>
                </c:pt>
                <c:pt idx="80764">
                  <c:v>5157.83</c:v>
                </c:pt>
                <c:pt idx="80765">
                  <c:v>4266.32</c:v>
                </c:pt>
                <c:pt idx="80766">
                  <c:v>7914.98</c:v>
                </c:pt>
                <c:pt idx="80767">
                  <c:v>15638.69</c:v>
                </c:pt>
                <c:pt idx="80768">
                  <c:v>15081.33</c:v>
                </c:pt>
                <c:pt idx="80769">
                  <c:v>17167.32</c:v>
                </c:pt>
                <c:pt idx="80770">
                  <c:v>20759.939999999999</c:v>
                </c:pt>
                <c:pt idx="80771">
                  <c:v>32298.06</c:v>
                </c:pt>
                <c:pt idx="80772">
                  <c:v>39190.81</c:v>
                </c:pt>
                <c:pt idx="80773">
                  <c:v>26790.81</c:v>
                </c:pt>
                <c:pt idx="80774">
                  <c:v>23442.78</c:v>
                </c:pt>
                <c:pt idx="80775">
                  <c:v>25600.9</c:v>
                </c:pt>
                <c:pt idx="80776">
                  <c:v>25090.25</c:v>
                </c:pt>
                <c:pt idx="80777">
                  <c:v>18857.72</c:v>
                </c:pt>
                <c:pt idx="80778">
                  <c:v>19740.09</c:v>
                </c:pt>
                <c:pt idx="80779">
                  <c:v>23040.51</c:v>
                </c:pt>
                <c:pt idx="80780">
                  <c:v>22852.03</c:v>
                </c:pt>
                <c:pt idx="80781">
                  <c:v>20537.009999999998</c:v>
                </c:pt>
                <c:pt idx="80782">
                  <c:v>23354.48</c:v>
                </c:pt>
                <c:pt idx="80783">
                  <c:v>19460.55</c:v>
                </c:pt>
                <c:pt idx="80784">
                  <c:v>16990.689999999999</c:v>
                </c:pt>
                <c:pt idx="80785">
                  <c:v>20126.41</c:v>
                </c:pt>
                <c:pt idx="80786">
                  <c:v>14059.88</c:v>
                </c:pt>
                <c:pt idx="80787">
                  <c:v>13347.74</c:v>
                </c:pt>
                <c:pt idx="80788">
                  <c:v>9121.8700000000008</c:v>
                </c:pt>
                <c:pt idx="80789">
                  <c:v>9854.6200000000008</c:v>
                </c:pt>
                <c:pt idx="80790">
                  <c:v>10333.620000000001</c:v>
                </c:pt>
                <c:pt idx="80791">
                  <c:v>7526.6</c:v>
                </c:pt>
                <c:pt idx="80792">
                  <c:v>6946.61</c:v>
                </c:pt>
                <c:pt idx="80793">
                  <c:v>7791.33</c:v>
                </c:pt>
                <c:pt idx="80794">
                  <c:v>9349.98</c:v>
                </c:pt>
                <c:pt idx="80795">
                  <c:v>4943.01</c:v>
                </c:pt>
                <c:pt idx="80796">
                  <c:v>4957.17</c:v>
                </c:pt>
                <c:pt idx="80797">
                  <c:v>4390.04</c:v>
                </c:pt>
                <c:pt idx="80798">
                  <c:v>4059.49</c:v>
                </c:pt>
                <c:pt idx="80799">
                  <c:v>3692.98</c:v>
                </c:pt>
                <c:pt idx="80800">
                  <c:v>4342.63</c:v>
                </c:pt>
                <c:pt idx="80801">
                  <c:v>3199.63</c:v>
                </c:pt>
                <c:pt idx="80802">
                  <c:v>4923.5200000000004</c:v>
                </c:pt>
                <c:pt idx="80803">
                  <c:v>5138.22</c:v>
                </c:pt>
                <c:pt idx="80804">
                  <c:v>5021.03</c:v>
                </c:pt>
                <c:pt idx="80805">
                  <c:v>6128.43</c:v>
                </c:pt>
                <c:pt idx="80806">
                  <c:v>4655.4799999999996</c:v>
                </c:pt>
                <c:pt idx="80807">
                  <c:v>5119.2</c:v>
                </c:pt>
                <c:pt idx="80808">
                  <c:v>4355.1400000000003</c:v>
                </c:pt>
                <c:pt idx="80809">
                  <c:v>5420.74</c:v>
                </c:pt>
                <c:pt idx="80810">
                  <c:v>4023.29</c:v>
                </c:pt>
                <c:pt idx="80811">
                  <c:v>3540.79</c:v>
                </c:pt>
                <c:pt idx="80812">
                  <c:v>4246.1899999999996</c:v>
                </c:pt>
                <c:pt idx="80813">
                  <c:v>4496.16</c:v>
                </c:pt>
                <c:pt idx="80814">
                  <c:v>4343.49</c:v>
                </c:pt>
                <c:pt idx="80815">
                  <c:v>5045.0200000000004</c:v>
                </c:pt>
                <c:pt idx="80816">
                  <c:v>4061.76</c:v>
                </c:pt>
                <c:pt idx="80817">
                  <c:v>4769.4399999999996</c:v>
                </c:pt>
                <c:pt idx="80818">
                  <c:v>5203.58</c:v>
                </c:pt>
                <c:pt idx="80819">
                  <c:v>4329</c:v>
                </c:pt>
                <c:pt idx="80820">
                  <c:v>4211.05</c:v>
                </c:pt>
                <c:pt idx="80821">
                  <c:v>4185.32</c:v>
                </c:pt>
                <c:pt idx="80822">
                  <c:v>4080.09</c:v>
                </c:pt>
                <c:pt idx="80823">
                  <c:v>4114.1000000000004</c:v>
                </c:pt>
                <c:pt idx="80824">
                  <c:v>4141.16</c:v>
                </c:pt>
                <c:pt idx="80825">
                  <c:v>3683.14</c:v>
                </c:pt>
                <c:pt idx="80826">
                  <c:v>4281.05</c:v>
                </c:pt>
                <c:pt idx="80827">
                  <c:v>4070.22</c:v>
                </c:pt>
                <c:pt idx="80828">
                  <c:v>4443.96</c:v>
                </c:pt>
                <c:pt idx="80829">
                  <c:v>5273.27</c:v>
                </c:pt>
                <c:pt idx="80830">
                  <c:v>5140.5600000000004</c:v>
                </c:pt>
                <c:pt idx="80831">
                  <c:v>4999.12</c:v>
                </c:pt>
                <c:pt idx="80832">
                  <c:v>4385.74</c:v>
                </c:pt>
                <c:pt idx="80833">
                  <c:v>4265.91</c:v>
                </c:pt>
                <c:pt idx="80834">
                  <c:v>4417.8599999999997</c:v>
                </c:pt>
                <c:pt idx="80835">
                  <c:v>3263.87</c:v>
                </c:pt>
                <c:pt idx="80836">
                  <c:v>5203.17</c:v>
                </c:pt>
                <c:pt idx="80837">
                  <c:v>4854.3100000000004</c:v>
                </c:pt>
                <c:pt idx="80838">
                  <c:v>4301.41</c:v>
                </c:pt>
                <c:pt idx="80839">
                  <c:v>3561.15</c:v>
                </c:pt>
                <c:pt idx="80840">
                  <c:v>4007.36</c:v>
                </c:pt>
                <c:pt idx="80841">
                  <c:v>3948.11</c:v>
                </c:pt>
                <c:pt idx="80842">
                  <c:v>3769.27</c:v>
                </c:pt>
                <c:pt idx="80843">
                  <c:v>4288.1899999999996</c:v>
                </c:pt>
                <c:pt idx="80844">
                  <c:v>5158.54</c:v>
                </c:pt>
                <c:pt idx="80845">
                  <c:v>4911.17</c:v>
                </c:pt>
                <c:pt idx="80846">
                  <c:v>4576.28</c:v>
                </c:pt>
                <c:pt idx="80847">
                  <c:v>6274.14</c:v>
                </c:pt>
                <c:pt idx="80848">
                  <c:v>7832.29</c:v>
                </c:pt>
                <c:pt idx="80849">
                  <c:v>4549.16</c:v>
                </c:pt>
                <c:pt idx="80850">
                  <c:v>4022.14</c:v>
                </c:pt>
                <c:pt idx="80851">
                  <c:v>4099.3999999999996</c:v>
                </c:pt>
                <c:pt idx="80852">
                  <c:v>3570.51</c:v>
                </c:pt>
                <c:pt idx="80853">
                  <c:v>4529.13</c:v>
                </c:pt>
                <c:pt idx="80854">
                  <c:v>4817.32</c:v>
                </c:pt>
                <c:pt idx="80855">
                  <c:v>4888.5200000000004</c:v>
                </c:pt>
                <c:pt idx="80856">
                  <c:v>5516.19</c:v>
                </c:pt>
                <c:pt idx="80857">
                  <c:v>5716.95</c:v>
                </c:pt>
                <c:pt idx="80858">
                  <c:v>6090.12</c:v>
                </c:pt>
                <c:pt idx="80859">
                  <c:v>5755.78</c:v>
                </c:pt>
                <c:pt idx="80860">
                  <c:v>4428.41</c:v>
                </c:pt>
                <c:pt idx="80861">
                  <c:v>4241.5200000000004</c:v>
                </c:pt>
                <c:pt idx="80862">
                  <c:v>4155.5</c:v>
                </c:pt>
                <c:pt idx="80863">
                  <c:v>5698.03</c:v>
                </c:pt>
                <c:pt idx="80864">
                  <c:v>4404.63</c:v>
                </c:pt>
                <c:pt idx="80865">
                  <c:v>3778.59</c:v>
                </c:pt>
                <c:pt idx="80866">
                  <c:v>3635.41</c:v>
                </c:pt>
                <c:pt idx="80867">
                  <c:v>5382.29</c:v>
                </c:pt>
                <c:pt idx="80868">
                  <c:v>5873.77</c:v>
                </c:pt>
                <c:pt idx="80869">
                  <c:v>4284.5600000000004</c:v>
                </c:pt>
                <c:pt idx="80870">
                  <c:v>5121.22</c:v>
                </c:pt>
                <c:pt idx="80871">
                  <c:v>4413.84</c:v>
                </c:pt>
                <c:pt idx="80872">
                  <c:v>4859.63</c:v>
                </c:pt>
                <c:pt idx="80873">
                  <c:v>5323.7</c:v>
                </c:pt>
                <c:pt idx="80874">
                  <c:v>5269.24</c:v>
                </c:pt>
                <c:pt idx="80875">
                  <c:v>5473.17</c:v>
                </c:pt>
                <c:pt idx="80876">
                  <c:v>4562.63</c:v>
                </c:pt>
                <c:pt idx="80877">
                  <c:v>4389.1400000000003</c:v>
                </c:pt>
                <c:pt idx="80878">
                  <c:v>5184.6099999999997</c:v>
                </c:pt>
                <c:pt idx="80879">
                  <c:v>4444.42</c:v>
                </c:pt>
                <c:pt idx="80880">
                  <c:v>5385.89</c:v>
                </c:pt>
                <c:pt idx="80881">
                  <c:v>4561.8900000000003</c:v>
                </c:pt>
                <c:pt idx="80882">
                  <c:v>5872.48</c:v>
                </c:pt>
                <c:pt idx="80883">
                  <c:v>4348.6099999999997</c:v>
                </c:pt>
                <c:pt idx="80884">
                  <c:v>5249.5</c:v>
                </c:pt>
                <c:pt idx="80885">
                  <c:v>5039.09</c:v>
                </c:pt>
                <c:pt idx="80886">
                  <c:v>5067.7299999999996</c:v>
                </c:pt>
                <c:pt idx="80887">
                  <c:v>5907.53</c:v>
                </c:pt>
                <c:pt idx="80888">
                  <c:v>5102.16</c:v>
                </c:pt>
                <c:pt idx="80889">
                  <c:v>5725.31</c:v>
                </c:pt>
                <c:pt idx="80890">
                  <c:v>5161.25</c:v>
                </c:pt>
                <c:pt idx="80891">
                  <c:v>5153.3</c:v>
                </c:pt>
                <c:pt idx="80892">
                  <c:v>5673.73</c:v>
                </c:pt>
                <c:pt idx="80893">
                  <c:v>6137.95</c:v>
                </c:pt>
                <c:pt idx="80894">
                  <c:v>5091.46</c:v>
                </c:pt>
                <c:pt idx="80895">
                  <c:v>4925.8599999999997</c:v>
                </c:pt>
                <c:pt idx="80896">
                  <c:v>8479.64</c:v>
                </c:pt>
                <c:pt idx="80897">
                  <c:v>5941.14</c:v>
                </c:pt>
                <c:pt idx="80898">
                  <c:v>6364.27</c:v>
                </c:pt>
                <c:pt idx="80899">
                  <c:v>6193.32</c:v>
                </c:pt>
                <c:pt idx="80900">
                  <c:v>10112.59</c:v>
                </c:pt>
                <c:pt idx="80901">
                  <c:v>6009.52</c:v>
                </c:pt>
                <c:pt idx="80902">
                  <c:v>4508.8599999999997</c:v>
                </c:pt>
                <c:pt idx="80903">
                  <c:v>4210.6000000000004</c:v>
                </c:pt>
                <c:pt idx="80904">
                  <c:v>4468.1400000000003</c:v>
                </c:pt>
                <c:pt idx="80905">
                  <c:v>4178.13</c:v>
                </c:pt>
                <c:pt idx="80906">
                  <c:v>4649.9399999999996</c:v>
                </c:pt>
                <c:pt idx="80907">
                  <c:v>5478.69</c:v>
                </c:pt>
                <c:pt idx="80908">
                  <c:v>4795.74</c:v>
                </c:pt>
                <c:pt idx="80909">
                  <c:v>6022.94</c:v>
                </c:pt>
                <c:pt idx="80910">
                  <c:v>5581.25</c:v>
                </c:pt>
                <c:pt idx="80911">
                  <c:v>6348.76</c:v>
                </c:pt>
                <c:pt idx="80912">
                  <c:v>4710.45</c:v>
                </c:pt>
                <c:pt idx="80913">
                  <c:v>5840.01</c:v>
                </c:pt>
                <c:pt idx="80914">
                  <c:v>4094.05</c:v>
                </c:pt>
                <c:pt idx="80915">
                  <c:v>4876.8</c:v>
                </c:pt>
                <c:pt idx="80916">
                  <c:v>3850.89</c:v>
                </c:pt>
                <c:pt idx="80917">
                  <c:v>4202.9799999999996</c:v>
                </c:pt>
                <c:pt idx="80918">
                  <c:v>5196.6099999999997</c:v>
                </c:pt>
                <c:pt idx="80919">
                  <c:v>4678.62</c:v>
                </c:pt>
                <c:pt idx="80920">
                  <c:v>5302.91</c:v>
                </c:pt>
                <c:pt idx="80921">
                  <c:v>5071.84</c:v>
                </c:pt>
                <c:pt idx="80922">
                  <c:v>4656.62</c:v>
                </c:pt>
                <c:pt idx="80923">
                  <c:v>4404.41</c:v>
                </c:pt>
                <c:pt idx="80924">
                  <c:v>4436.5600000000004</c:v>
                </c:pt>
                <c:pt idx="80925">
                  <c:v>4628.4799999999996</c:v>
                </c:pt>
                <c:pt idx="80926">
                  <c:v>5354.38</c:v>
                </c:pt>
                <c:pt idx="80927">
                  <c:v>4163</c:v>
                </c:pt>
                <c:pt idx="80928">
                  <c:v>4731.7700000000004</c:v>
                </c:pt>
                <c:pt idx="80929">
                  <c:v>5095.8900000000003</c:v>
                </c:pt>
                <c:pt idx="80930">
                  <c:v>4300.2700000000004</c:v>
                </c:pt>
                <c:pt idx="80931">
                  <c:v>4724.33</c:v>
                </c:pt>
                <c:pt idx="80932">
                  <c:v>5159.6400000000003</c:v>
                </c:pt>
                <c:pt idx="80933">
                  <c:v>6188.05</c:v>
                </c:pt>
                <c:pt idx="80934">
                  <c:v>6001.67</c:v>
                </c:pt>
                <c:pt idx="80935">
                  <c:v>6298.96</c:v>
                </c:pt>
                <c:pt idx="80936">
                  <c:v>5278.32</c:v>
                </c:pt>
                <c:pt idx="80937">
                  <c:v>5615.25</c:v>
                </c:pt>
                <c:pt idx="80938">
                  <c:v>4668.8999999999996</c:v>
                </c:pt>
                <c:pt idx="80939">
                  <c:v>5476.36</c:v>
                </c:pt>
                <c:pt idx="80940">
                  <c:v>4992.91</c:v>
                </c:pt>
                <c:pt idx="80941">
                  <c:v>6296.33</c:v>
                </c:pt>
                <c:pt idx="80942">
                  <c:v>4693.3999999999996</c:v>
                </c:pt>
                <c:pt idx="80943">
                  <c:v>5403.61</c:v>
                </c:pt>
                <c:pt idx="80944">
                  <c:v>4912.37</c:v>
                </c:pt>
                <c:pt idx="80945">
                  <c:v>3972.24</c:v>
                </c:pt>
                <c:pt idx="80946">
                  <c:v>13587.5</c:v>
                </c:pt>
                <c:pt idx="80947">
                  <c:v>10133.530000000001</c:v>
                </c:pt>
                <c:pt idx="80948">
                  <c:v>1063.1400000000001</c:v>
                </c:pt>
                <c:pt idx="80949">
                  <c:v>494.66</c:v>
                </c:pt>
                <c:pt idx="80950">
                  <c:v>1500.08</c:v>
                </c:pt>
                <c:pt idx="80951">
                  <c:v>1470.8</c:v>
                </c:pt>
                <c:pt idx="80952">
                  <c:v>2548.04</c:v>
                </c:pt>
                <c:pt idx="80953">
                  <c:v>11447.32</c:v>
                </c:pt>
                <c:pt idx="80954">
                  <c:v>4594.29</c:v>
                </c:pt>
                <c:pt idx="80955">
                  <c:v>203.16</c:v>
                </c:pt>
                <c:pt idx="80956">
                  <c:v>0.5</c:v>
                </c:pt>
                <c:pt idx="80957">
                  <c:v>-8</c:v>
                </c:pt>
                <c:pt idx="80958">
                  <c:v>0.5</c:v>
                </c:pt>
                <c:pt idx="80959">
                  <c:v>0.5</c:v>
                </c:pt>
                <c:pt idx="80960">
                  <c:v>0.5</c:v>
                </c:pt>
                <c:pt idx="80961">
                  <c:v>15</c:v>
                </c:pt>
                <c:pt idx="80962">
                  <c:v>49</c:v>
                </c:pt>
                <c:pt idx="80963">
                  <c:v>87</c:v>
                </c:pt>
                <c:pt idx="80964">
                  <c:v>517</c:v>
                </c:pt>
                <c:pt idx="80965">
                  <c:v>1600.79</c:v>
                </c:pt>
                <c:pt idx="80966">
                  <c:v>3050.95</c:v>
                </c:pt>
                <c:pt idx="80967">
                  <c:v>2701.9</c:v>
                </c:pt>
                <c:pt idx="80968">
                  <c:v>3079.05</c:v>
                </c:pt>
                <c:pt idx="80969">
                  <c:v>5204.93</c:v>
                </c:pt>
                <c:pt idx="80970">
                  <c:v>10647.23</c:v>
                </c:pt>
                <c:pt idx="80971">
                  <c:v>4651.5200000000004</c:v>
                </c:pt>
                <c:pt idx="80972">
                  <c:v>4251.07</c:v>
                </c:pt>
                <c:pt idx="80973">
                  <c:v>7833.41</c:v>
                </c:pt>
                <c:pt idx="80974">
                  <c:v>15579.01</c:v>
                </c:pt>
                <c:pt idx="80975">
                  <c:v>24941.32</c:v>
                </c:pt>
                <c:pt idx="80976">
                  <c:v>21186.400000000001</c:v>
                </c:pt>
                <c:pt idx="80977">
                  <c:v>15748.78</c:v>
                </c:pt>
                <c:pt idx="80978">
                  <c:v>8904.6</c:v>
                </c:pt>
                <c:pt idx="80979">
                  <c:v>4691.71</c:v>
                </c:pt>
                <c:pt idx="80980">
                  <c:v>2022.05</c:v>
                </c:pt>
                <c:pt idx="80981">
                  <c:v>882.83</c:v>
                </c:pt>
                <c:pt idx="80982">
                  <c:v>1803.65</c:v>
                </c:pt>
                <c:pt idx="80983">
                  <c:v>2128.3000000000002</c:v>
                </c:pt>
                <c:pt idx="80984">
                  <c:v>2879.67</c:v>
                </c:pt>
                <c:pt idx="80985">
                  <c:v>8267.9</c:v>
                </c:pt>
                <c:pt idx="80986">
                  <c:v>15136.17</c:v>
                </c:pt>
                <c:pt idx="80987">
                  <c:v>292.67</c:v>
                </c:pt>
                <c:pt idx="80988">
                  <c:v>-8.5</c:v>
                </c:pt>
                <c:pt idx="80989">
                  <c:v>21.96</c:v>
                </c:pt>
                <c:pt idx="80990">
                  <c:v>235.62</c:v>
                </c:pt>
                <c:pt idx="80991">
                  <c:v>625.79999999999995</c:v>
                </c:pt>
                <c:pt idx="80992">
                  <c:v>1422.88</c:v>
                </c:pt>
                <c:pt idx="80993">
                  <c:v>1423.22</c:v>
                </c:pt>
                <c:pt idx="80994">
                  <c:v>2407.2600000000002</c:v>
                </c:pt>
                <c:pt idx="80995">
                  <c:v>9596.4599999999991</c:v>
                </c:pt>
                <c:pt idx="80996">
                  <c:v>5399.74</c:v>
                </c:pt>
                <c:pt idx="80997">
                  <c:v>542.83000000000004</c:v>
                </c:pt>
                <c:pt idx="80998">
                  <c:v>0.1</c:v>
                </c:pt>
                <c:pt idx="80999">
                  <c:v>0.4</c:v>
                </c:pt>
                <c:pt idx="81000">
                  <c:v>29.91</c:v>
                </c:pt>
                <c:pt idx="81001">
                  <c:v>19.940000000000001</c:v>
                </c:pt>
                <c:pt idx="81002">
                  <c:v>53.73</c:v>
                </c:pt>
                <c:pt idx="81003">
                  <c:v>161.16</c:v>
                </c:pt>
                <c:pt idx="81004">
                  <c:v>1492.17</c:v>
                </c:pt>
                <c:pt idx="81005">
                  <c:v>1688.06</c:v>
                </c:pt>
                <c:pt idx="81006">
                  <c:v>1665.15</c:v>
                </c:pt>
                <c:pt idx="81007">
                  <c:v>1911.46</c:v>
                </c:pt>
                <c:pt idx="81008">
                  <c:v>2118.4299999999998</c:v>
                </c:pt>
                <c:pt idx="81009">
                  <c:v>3717.01</c:v>
                </c:pt>
                <c:pt idx="81010">
                  <c:v>9519.35</c:v>
                </c:pt>
                <c:pt idx="81011">
                  <c:v>6769.57</c:v>
                </c:pt>
                <c:pt idx="81012">
                  <c:v>5684.06</c:v>
                </c:pt>
                <c:pt idx="81013">
                  <c:v>9276.51</c:v>
                </c:pt>
                <c:pt idx="81014">
                  <c:v>16532.349999999999</c:v>
                </c:pt>
                <c:pt idx="81015">
                  <c:v>23075.98</c:v>
                </c:pt>
                <c:pt idx="81016">
                  <c:v>18631.080000000002</c:v>
                </c:pt>
                <c:pt idx="81017">
                  <c:v>12070.15</c:v>
                </c:pt>
                <c:pt idx="81018">
                  <c:v>11136.37</c:v>
                </c:pt>
                <c:pt idx="81019">
                  <c:v>4381.17</c:v>
                </c:pt>
                <c:pt idx="81020">
                  <c:v>1343.94</c:v>
                </c:pt>
                <c:pt idx="81021">
                  <c:v>578</c:v>
                </c:pt>
                <c:pt idx="81022">
                  <c:v>807.4</c:v>
                </c:pt>
                <c:pt idx="81023">
                  <c:v>1362.49</c:v>
                </c:pt>
                <c:pt idx="81024">
                  <c:v>2415.2399999999998</c:v>
                </c:pt>
                <c:pt idx="81025">
                  <c:v>4987.58</c:v>
                </c:pt>
                <c:pt idx="81026">
                  <c:v>19633.64</c:v>
                </c:pt>
                <c:pt idx="81027">
                  <c:v>2047.28</c:v>
                </c:pt>
                <c:pt idx="81028">
                  <c:v>715.19</c:v>
                </c:pt>
                <c:pt idx="81029">
                  <c:v>665.42</c:v>
                </c:pt>
                <c:pt idx="81030">
                  <c:v>700.93</c:v>
                </c:pt>
                <c:pt idx="81031">
                  <c:v>1547.78</c:v>
                </c:pt>
                <c:pt idx="81032">
                  <c:v>2379.79</c:v>
                </c:pt>
                <c:pt idx="81033">
                  <c:v>9041.24</c:v>
                </c:pt>
                <c:pt idx="81034">
                  <c:v>1060.8599999999999</c:v>
                </c:pt>
                <c:pt idx="81035">
                  <c:v>-8.9600000000000009</c:v>
                </c:pt>
                <c:pt idx="81036">
                  <c:v>-0.97</c:v>
                </c:pt>
                <c:pt idx="81037">
                  <c:v>2</c:v>
                </c:pt>
                <c:pt idx="81038">
                  <c:v>2.5</c:v>
                </c:pt>
                <c:pt idx="81039">
                  <c:v>2.7</c:v>
                </c:pt>
                <c:pt idx="81040">
                  <c:v>0.97</c:v>
                </c:pt>
                <c:pt idx="81041">
                  <c:v>2.44</c:v>
                </c:pt>
                <c:pt idx="81042">
                  <c:v>9.9700000000000006</c:v>
                </c:pt>
                <c:pt idx="81043">
                  <c:v>13.94</c:v>
                </c:pt>
                <c:pt idx="81044">
                  <c:v>29.91</c:v>
                </c:pt>
                <c:pt idx="81045">
                  <c:v>209.28</c:v>
                </c:pt>
                <c:pt idx="81046">
                  <c:v>206.13</c:v>
                </c:pt>
                <c:pt idx="81047">
                  <c:v>247.33</c:v>
                </c:pt>
                <c:pt idx="81048">
                  <c:v>977.51</c:v>
                </c:pt>
                <c:pt idx="81049">
                  <c:v>3485.12</c:v>
                </c:pt>
                <c:pt idx="81050">
                  <c:v>3156.92</c:v>
                </c:pt>
                <c:pt idx="81051">
                  <c:v>4776.26</c:v>
                </c:pt>
                <c:pt idx="81052">
                  <c:v>4476.13</c:v>
                </c:pt>
                <c:pt idx="81053">
                  <c:v>5019.1899999999996</c:v>
                </c:pt>
                <c:pt idx="81054">
                  <c:v>8447.32</c:v>
                </c:pt>
                <c:pt idx="81055">
                  <c:v>1441.38</c:v>
                </c:pt>
                <c:pt idx="81056">
                  <c:v>1257.51</c:v>
                </c:pt>
                <c:pt idx="81057">
                  <c:v>1490.4</c:v>
                </c:pt>
                <c:pt idx="81058">
                  <c:v>1060.31</c:v>
                </c:pt>
                <c:pt idx="81059">
                  <c:v>1291.1500000000001</c:v>
                </c:pt>
                <c:pt idx="81060">
                  <c:v>1742.34</c:v>
                </c:pt>
                <c:pt idx="81061">
                  <c:v>1529.36</c:v>
                </c:pt>
                <c:pt idx="81062">
                  <c:v>1447.03</c:v>
                </c:pt>
                <c:pt idx="81063">
                  <c:v>1757.39</c:v>
                </c:pt>
                <c:pt idx="81064">
                  <c:v>1553.47</c:v>
                </c:pt>
                <c:pt idx="81065">
                  <c:v>1386.46</c:v>
                </c:pt>
                <c:pt idx="81066">
                  <c:v>1299.94</c:v>
                </c:pt>
                <c:pt idx="81067">
                  <c:v>1263.02</c:v>
                </c:pt>
                <c:pt idx="81068">
                  <c:v>1302.71</c:v>
                </c:pt>
                <c:pt idx="81069">
                  <c:v>1145.3699999999999</c:v>
                </c:pt>
                <c:pt idx="81070">
                  <c:v>1323.75</c:v>
                </c:pt>
                <c:pt idx="81071">
                  <c:v>1051.33</c:v>
                </c:pt>
                <c:pt idx="81072">
                  <c:v>1383.75</c:v>
                </c:pt>
                <c:pt idx="81073">
                  <c:v>1460.54</c:v>
                </c:pt>
                <c:pt idx="81074">
                  <c:v>1090.8800000000001</c:v>
                </c:pt>
                <c:pt idx="81075">
                  <c:v>931.26</c:v>
                </c:pt>
                <c:pt idx="81076">
                  <c:v>1513.84</c:v>
                </c:pt>
                <c:pt idx="81077">
                  <c:v>1694.58</c:v>
                </c:pt>
                <c:pt idx="81078">
                  <c:v>1059.31</c:v>
                </c:pt>
                <c:pt idx="81079">
                  <c:v>1765.72</c:v>
                </c:pt>
                <c:pt idx="81080">
                  <c:v>1160.47</c:v>
                </c:pt>
                <c:pt idx="81081">
                  <c:v>1170.08</c:v>
                </c:pt>
                <c:pt idx="81082">
                  <c:v>1319.22</c:v>
                </c:pt>
                <c:pt idx="81083">
                  <c:v>1019.67</c:v>
                </c:pt>
                <c:pt idx="81084">
                  <c:v>1568.38</c:v>
                </c:pt>
                <c:pt idx="81085">
                  <c:v>1743.96</c:v>
                </c:pt>
                <c:pt idx="81086">
                  <c:v>1833.46</c:v>
                </c:pt>
                <c:pt idx="81087">
                  <c:v>1228.7</c:v>
                </c:pt>
                <c:pt idx="81088">
                  <c:v>1670.2</c:v>
                </c:pt>
                <c:pt idx="81089">
                  <c:v>1958.88</c:v>
                </c:pt>
                <c:pt idx="81090">
                  <c:v>1556.09</c:v>
                </c:pt>
                <c:pt idx="81091">
                  <c:v>1608.83</c:v>
                </c:pt>
                <c:pt idx="81092">
                  <c:v>1652.33</c:v>
                </c:pt>
                <c:pt idx="81093">
                  <c:v>1966.27</c:v>
                </c:pt>
                <c:pt idx="81094">
                  <c:v>1647.05</c:v>
                </c:pt>
                <c:pt idx="81095">
                  <c:v>1843.16</c:v>
                </c:pt>
                <c:pt idx="81096">
                  <c:v>2154.39</c:v>
                </c:pt>
                <c:pt idx="81097">
                  <c:v>1515.8</c:v>
                </c:pt>
                <c:pt idx="81098">
                  <c:v>1826.09</c:v>
                </c:pt>
                <c:pt idx="81099">
                  <c:v>1925.87</c:v>
                </c:pt>
                <c:pt idx="81100">
                  <c:v>1843.28</c:v>
                </c:pt>
                <c:pt idx="81101">
                  <c:v>2019.06</c:v>
                </c:pt>
                <c:pt idx="81102">
                  <c:v>1693.31</c:v>
                </c:pt>
                <c:pt idx="81103">
                  <c:v>1502.83</c:v>
                </c:pt>
                <c:pt idx="81104">
                  <c:v>1497.68</c:v>
                </c:pt>
                <c:pt idx="81105">
                  <c:v>1980.55</c:v>
                </c:pt>
                <c:pt idx="81106">
                  <c:v>1662.75</c:v>
                </c:pt>
                <c:pt idx="81107">
                  <c:v>1263.75</c:v>
                </c:pt>
                <c:pt idx="81108">
                  <c:v>3049.26</c:v>
                </c:pt>
                <c:pt idx="81109">
                  <c:v>2001.91</c:v>
                </c:pt>
                <c:pt idx="81110">
                  <c:v>1831.35</c:v>
                </c:pt>
                <c:pt idx="81111">
                  <c:v>1543.57</c:v>
                </c:pt>
                <c:pt idx="81112">
                  <c:v>1320.7</c:v>
                </c:pt>
                <c:pt idx="81113">
                  <c:v>1066.6400000000001</c:v>
                </c:pt>
                <c:pt idx="81114">
                  <c:v>1480.8</c:v>
                </c:pt>
                <c:pt idx="81115">
                  <c:v>1121.22</c:v>
                </c:pt>
                <c:pt idx="81116">
                  <c:v>1275.96</c:v>
                </c:pt>
                <c:pt idx="81117">
                  <c:v>1177.08</c:v>
                </c:pt>
                <c:pt idx="81118">
                  <c:v>1459.68</c:v>
                </c:pt>
                <c:pt idx="81119">
                  <c:v>1740.27</c:v>
                </c:pt>
                <c:pt idx="81120">
                  <c:v>1380.8</c:v>
                </c:pt>
                <c:pt idx="81121">
                  <c:v>1685.34</c:v>
                </c:pt>
                <c:pt idx="81122">
                  <c:v>1234.82</c:v>
                </c:pt>
                <c:pt idx="81123">
                  <c:v>1019.34</c:v>
                </c:pt>
                <c:pt idx="81124">
                  <c:v>946.33</c:v>
                </c:pt>
                <c:pt idx="81125">
                  <c:v>1090.06</c:v>
                </c:pt>
                <c:pt idx="81126">
                  <c:v>1158.28</c:v>
                </c:pt>
                <c:pt idx="81127">
                  <c:v>1118.9000000000001</c:v>
                </c:pt>
                <c:pt idx="81128">
                  <c:v>1458.33</c:v>
                </c:pt>
                <c:pt idx="81129">
                  <c:v>1655.34</c:v>
                </c:pt>
                <c:pt idx="81130">
                  <c:v>1190.6099999999999</c:v>
                </c:pt>
                <c:pt idx="81131">
                  <c:v>1385.56</c:v>
                </c:pt>
                <c:pt idx="81132">
                  <c:v>1164.27</c:v>
                </c:pt>
                <c:pt idx="81133">
                  <c:v>1911.94</c:v>
                </c:pt>
                <c:pt idx="81134">
                  <c:v>1196</c:v>
                </c:pt>
                <c:pt idx="81135">
                  <c:v>1036.0999999999999</c:v>
                </c:pt>
                <c:pt idx="81136">
                  <c:v>1010.44</c:v>
                </c:pt>
                <c:pt idx="81137">
                  <c:v>1097.1600000000001</c:v>
                </c:pt>
                <c:pt idx="81138">
                  <c:v>1123.8399999999999</c:v>
                </c:pt>
                <c:pt idx="81139">
                  <c:v>1039.6099999999999</c:v>
                </c:pt>
                <c:pt idx="81140">
                  <c:v>1056.25</c:v>
                </c:pt>
                <c:pt idx="81141">
                  <c:v>1047.1600000000001</c:v>
                </c:pt>
                <c:pt idx="81142">
                  <c:v>1380.27</c:v>
                </c:pt>
                <c:pt idx="81143">
                  <c:v>1297.99</c:v>
                </c:pt>
                <c:pt idx="81144">
                  <c:v>1285.1500000000001</c:v>
                </c:pt>
                <c:pt idx="81145">
                  <c:v>1580.72</c:v>
                </c:pt>
                <c:pt idx="81146">
                  <c:v>1562.91</c:v>
                </c:pt>
                <c:pt idx="81147">
                  <c:v>1754.82</c:v>
                </c:pt>
                <c:pt idx="81148">
                  <c:v>1316.14</c:v>
                </c:pt>
                <c:pt idx="81149">
                  <c:v>1726.72</c:v>
                </c:pt>
                <c:pt idx="81150">
                  <c:v>2111.6</c:v>
                </c:pt>
                <c:pt idx="81151">
                  <c:v>1824.31</c:v>
                </c:pt>
                <c:pt idx="81152">
                  <c:v>1768.9</c:v>
                </c:pt>
                <c:pt idx="81153">
                  <c:v>2218.23</c:v>
                </c:pt>
                <c:pt idx="81154">
                  <c:v>888.65</c:v>
                </c:pt>
                <c:pt idx="81155">
                  <c:v>715.99</c:v>
                </c:pt>
                <c:pt idx="81156">
                  <c:v>807.22</c:v>
                </c:pt>
                <c:pt idx="81157">
                  <c:v>1134.8599999999999</c:v>
                </c:pt>
                <c:pt idx="81158">
                  <c:v>926.07</c:v>
                </c:pt>
                <c:pt idx="81159">
                  <c:v>1208.9000000000001</c:v>
                </c:pt>
                <c:pt idx="81160">
                  <c:v>969.4</c:v>
                </c:pt>
                <c:pt idx="81161">
                  <c:v>1382.34</c:v>
                </c:pt>
                <c:pt idx="81162">
                  <c:v>1479.83</c:v>
                </c:pt>
                <c:pt idx="81163">
                  <c:v>1659.74</c:v>
                </c:pt>
                <c:pt idx="81164">
                  <c:v>1668.3</c:v>
                </c:pt>
                <c:pt idx="81165">
                  <c:v>1202.92</c:v>
                </c:pt>
                <c:pt idx="81166">
                  <c:v>1400.08</c:v>
                </c:pt>
                <c:pt idx="81167">
                  <c:v>1509.57</c:v>
                </c:pt>
                <c:pt idx="81168">
                  <c:v>1749.73</c:v>
                </c:pt>
                <c:pt idx="81169">
                  <c:v>898.75</c:v>
                </c:pt>
                <c:pt idx="81170">
                  <c:v>1464.05</c:v>
                </c:pt>
                <c:pt idx="81171">
                  <c:v>1251.0999999999999</c:v>
                </c:pt>
                <c:pt idx="81172">
                  <c:v>1710.43</c:v>
                </c:pt>
                <c:pt idx="81173">
                  <c:v>3949.66</c:v>
                </c:pt>
                <c:pt idx="81174">
                  <c:v>2135.6999999999998</c:v>
                </c:pt>
                <c:pt idx="81175">
                  <c:v>1022.14</c:v>
                </c:pt>
                <c:pt idx="81176">
                  <c:v>1361.56</c:v>
                </c:pt>
                <c:pt idx="81177">
                  <c:v>1174.33</c:v>
                </c:pt>
                <c:pt idx="81178">
                  <c:v>1197.82</c:v>
                </c:pt>
                <c:pt idx="81179">
                  <c:v>1120.82</c:v>
                </c:pt>
                <c:pt idx="81180">
                  <c:v>1052.22</c:v>
                </c:pt>
                <c:pt idx="81181">
                  <c:v>1241.56</c:v>
                </c:pt>
                <c:pt idx="81182">
                  <c:v>1520.63</c:v>
                </c:pt>
                <c:pt idx="81183">
                  <c:v>986.72</c:v>
                </c:pt>
                <c:pt idx="81184">
                  <c:v>1061.83</c:v>
                </c:pt>
                <c:pt idx="81185">
                  <c:v>1055.49</c:v>
                </c:pt>
                <c:pt idx="81186">
                  <c:v>1301.32</c:v>
                </c:pt>
                <c:pt idx="81187">
                  <c:v>1058.24</c:v>
                </c:pt>
                <c:pt idx="81188">
                  <c:v>1076.6199999999999</c:v>
                </c:pt>
                <c:pt idx="81189">
                  <c:v>1596.85</c:v>
                </c:pt>
                <c:pt idx="81190">
                  <c:v>1158.04</c:v>
                </c:pt>
                <c:pt idx="81191">
                  <c:v>1983.7</c:v>
                </c:pt>
                <c:pt idx="81192">
                  <c:v>1771.24</c:v>
                </c:pt>
                <c:pt idx="81193">
                  <c:v>1607.25</c:v>
                </c:pt>
                <c:pt idx="81194">
                  <c:v>1461.16</c:v>
                </c:pt>
                <c:pt idx="81195">
                  <c:v>1446.22</c:v>
                </c:pt>
                <c:pt idx="81196">
                  <c:v>1524.39</c:v>
                </c:pt>
                <c:pt idx="81197">
                  <c:v>1730.33</c:v>
                </c:pt>
                <c:pt idx="81198">
                  <c:v>2132.7399999999998</c:v>
                </c:pt>
                <c:pt idx="81199">
                  <c:v>2349</c:v>
                </c:pt>
                <c:pt idx="81200">
                  <c:v>2669.99</c:v>
                </c:pt>
                <c:pt idx="81201">
                  <c:v>3425.55</c:v>
                </c:pt>
                <c:pt idx="81202">
                  <c:v>2567.46</c:v>
                </c:pt>
                <c:pt idx="81203">
                  <c:v>2752.28</c:v>
                </c:pt>
                <c:pt idx="81204">
                  <c:v>2172.04</c:v>
                </c:pt>
                <c:pt idx="81205">
                  <c:v>2348.27</c:v>
                </c:pt>
                <c:pt idx="81206">
                  <c:v>2100.98</c:v>
                </c:pt>
                <c:pt idx="81207">
                  <c:v>1680.26</c:v>
                </c:pt>
                <c:pt idx="81208">
                  <c:v>1676.3</c:v>
                </c:pt>
                <c:pt idx="81209">
                  <c:v>2455.54</c:v>
                </c:pt>
                <c:pt idx="81210">
                  <c:v>2110.12</c:v>
                </c:pt>
                <c:pt idx="81211">
                  <c:v>2893.02</c:v>
                </c:pt>
                <c:pt idx="81212">
                  <c:v>2033.42</c:v>
                </c:pt>
                <c:pt idx="81213">
                  <c:v>3563.52</c:v>
                </c:pt>
                <c:pt idx="81214">
                  <c:v>4178.79</c:v>
                </c:pt>
                <c:pt idx="81215">
                  <c:v>4005.35</c:v>
                </c:pt>
                <c:pt idx="81216">
                  <c:v>2988.52</c:v>
                </c:pt>
                <c:pt idx="81217">
                  <c:v>3021.38</c:v>
                </c:pt>
                <c:pt idx="81218">
                  <c:v>2766.1</c:v>
                </c:pt>
                <c:pt idx="81219">
                  <c:v>2756.62</c:v>
                </c:pt>
                <c:pt idx="81220">
                  <c:v>2322.75</c:v>
                </c:pt>
                <c:pt idx="81221">
                  <c:v>2064.5300000000002</c:v>
                </c:pt>
                <c:pt idx="81222">
                  <c:v>2485.2600000000002</c:v>
                </c:pt>
                <c:pt idx="81223">
                  <c:v>2540.4299999999998</c:v>
                </c:pt>
                <c:pt idx="81224">
                  <c:v>2665.13</c:v>
                </c:pt>
                <c:pt idx="81225">
                  <c:v>2818.11</c:v>
                </c:pt>
                <c:pt idx="81226">
                  <c:v>2841.59</c:v>
                </c:pt>
                <c:pt idx="81227">
                  <c:v>2571.52</c:v>
                </c:pt>
                <c:pt idx="81228">
                  <c:v>2241.98</c:v>
                </c:pt>
                <c:pt idx="81229">
                  <c:v>1780.56</c:v>
                </c:pt>
                <c:pt idx="81230">
                  <c:v>1833.45</c:v>
                </c:pt>
                <c:pt idx="81231">
                  <c:v>1962.02</c:v>
                </c:pt>
                <c:pt idx="81232">
                  <c:v>2479.6999999999998</c:v>
                </c:pt>
                <c:pt idx="81233">
                  <c:v>2502.6</c:v>
                </c:pt>
                <c:pt idx="81234">
                  <c:v>2163.67</c:v>
                </c:pt>
                <c:pt idx="81235">
                  <c:v>1368.02</c:v>
                </c:pt>
                <c:pt idx="81236">
                  <c:v>1638.29</c:v>
                </c:pt>
                <c:pt idx="81237">
                  <c:v>1661.12</c:v>
                </c:pt>
                <c:pt idx="81238">
                  <c:v>2191.42</c:v>
                </c:pt>
                <c:pt idx="81239">
                  <c:v>1719.88</c:v>
                </c:pt>
                <c:pt idx="81240">
                  <c:v>3863.72</c:v>
                </c:pt>
                <c:pt idx="81241">
                  <c:v>1927.07</c:v>
                </c:pt>
                <c:pt idx="81242">
                  <c:v>2099.2800000000002</c:v>
                </c:pt>
                <c:pt idx="81243">
                  <c:v>2267.59</c:v>
                </c:pt>
                <c:pt idx="81244">
                  <c:v>3360.01</c:v>
                </c:pt>
                <c:pt idx="81245">
                  <c:v>2169.65</c:v>
                </c:pt>
                <c:pt idx="81246">
                  <c:v>1852.53</c:v>
                </c:pt>
                <c:pt idx="81247">
                  <c:v>2231.4699999999998</c:v>
                </c:pt>
                <c:pt idx="81248">
                  <c:v>2186.8000000000002</c:v>
                </c:pt>
                <c:pt idx="81249">
                  <c:v>1806.87</c:v>
                </c:pt>
                <c:pt idx="81250">
                  <c:v>2135.12</c:v>
                </c:pt>
                <c:pt idx="81251">
                  <c:v>2827.02</c:v>
                </c:pt>
                <c:pt idx="81252">
                  <c:v>2718.52</c:v>
                </c:pt>
                <c:pt idx="81253">
                  <c:v>2565.4899999999998</c:v>
                </c:pt>
                <c:pt idx="81254">
                  <c:v>2832.19</c:v>
                </c:pt>
                <c:pt idx="81255">
                  <c:v>3456.23</c:v>
                </c:pt>
                <c:pt idx="81256">
                  <c:v>3200.15</c:v>
                </c:pt>
                <c:pt idx="81257">
                  <c:v>1747.8</c:v>
                </c:pt>
                <c:pt idx="81258">
                  <c:v>1956.35</c:v>
                </c:pt>
                <c:pt idx="81259">
                  <c:v>2232.73</c:v>
                </c:pt>
                <c:pt idx="81260">
                  <c:v>2053.56</c:v>
                </c:pt>
                <c:pt idx="81261">
                  <c:v>1687.39</c:v>
                </c:pt>
                <c:pt idx="81262">
                  <c:v>1824.74</c:v>
                </c:pt>
                <c:pt idx="81263">
                  <c:v>2500.04</c:v>
                </c:pt>
                <c:pt idx="81264">
                  <c:v>1888.72</c:v>
                </c:pt>
                <c:pt idx="81265">
                  <c:v>2806.94</c:v>
                </c:pt>
                <c:pt idx="81266">
                  <c:v>3176.21</c:v>
                </c:pt>
                <c:pt idx="81267">
                  <c:v>3749.34</c:v>
                </c:pt>
                <c:pt idx="81268">
                  <c:v>2813.56</c:v>
                </c:pt>
                <c:pt idx="81269">
                  <c:v>2471.15</c:v>
                </c:pt>
                <c:pt idx="81270">
                  <c:v>2509.7399999999998</c:v>
                </c:pt>
                <c:pt idx="81271">
                  <c:v>2759.71</c:v>
                </c:pt>
                <c:pt idx="81272">
                  <c:v>2516.35</c:v>
                </c:pt>
                <c:pt idx="81273">
                  <c:v>2465.04</c:v>
                </c:pt>
                <c:pt idx="81274">
                  <c:v>2152.7600000000002</c:v>
                </c:pt>
                <c:pt idx="81275">
                  <c:v>1946</c:v>
                </c:pt>
                <c:pt idx="81276">
                  <c:v>3020.33</c:v>
                </c:pt>
                <c:pt idx="81277">
                  <c:v>2940.23</c:v>
                </c:pt>
                <c:pt idx="81278">
                  <c:v>3848.53</c:v>
                </c:pt>
                <c:pt idx="81279">
                  <c:v>2505.9899999999998</c:v>
                </c:pt>
                <c:pt idx="81280">
                  <c:v>2860.44</c:v>
                </c:pt>
                <c:pt idx="81281">
                  <c:v>2291.81</c:v>
                </c:pt>
                <c:pt idx="81282">
                  <c:v>2162.9</c:v>
                </c:pt>
                <c:pt idx="81283">
                  <c:v>2124.86</c:v>
                </c:pt>
                <c:pt idx="81284">
                  <c:v>2401.65</c:v>
                </c:pt>
                <c:pt idx="81285">
                  <c:v>3102.22</c:v>
                </c:pt>
                <c:pt idx="81286">
                  <c:v>2168.96</c:v>
                </c:pt>
                <c:pt idx="81287">
                  <c:v>2226.94</c:v>
                </c:pt>
                <c:pt idx="81288">
                  <c:v>2663.62</c:v>
                </c:pt>
                <c:pt idx="81289">
                  <c:v>1811.23</c:v>
                </c:pt>
                <c:pt idx="81290">
                  <c:v>2201.6999999999998</c:v>
                </c:pt>
                <c:pt idx="81291">
                  <c:v>2500.98</c:v>
                </c:pt>
                <c:pt idx="81292">
                  <c:v>5724.91</c:v>
                </c:pt>
                <c:pt idx="81293">
                  <c:v>2257.92</c:v>
                </c:pt>
                <c:pt idx="81294">
                  <c:v>1637.69</c:v>
                </c:pt>
                <c:pt idx="81295">
                  <c:v>2757.31</c:v>
                </c:pt>
                <c:pt idx="81296">
                  <c:v>2654.06</c:v>
                </c:pt>
                <c:pt idx="81297">
                  <c:v>2685.25</c:v>
                </c:pt>
                <c:pt idx="81298">
                  <c:v>2439.89</c:v>
                </c:pt>
                <c:pt idx="81299">
                  <c:v>2099.7800000000002</c:v>
                </c:pt>
                <c:pt idx="81300">
                  <c:v>2251.81</c:v>
                </c:pt>
                <c:pt idx="81301">
                  <c:v>2543.1</c:v>
                </c:pt>
                <c:pt idx="81302">
                  <c:v>2700.87</c:v>
                </c:pt>
                <c:pt idx="81303">
                  <c:v>3076.75</c:v>
                </c:pt>
                <c:pt idx="81304">
                  <c:v>2559</c:v>
                </c:pt>
                <c:pt idx="81305">
                  <c:v>2620.06</c:v>
                </c:pt>
                <c:pt idx="81306">
                  <c:v>3737.9</c:v>
                </c:pt>
                <c:pt idx="81307">
                  <c:v>2405.81</c:v>
                </c:pt>
                <c:pt idx="81308">
                  <c:v>2540.06</c:v>
                </c:pt>
                <c:pt idx="81309">
                  <c:v>2826.91</c:v>
                </c:pt>
                <c:pt idx="81310">
                  <c:v>2737.14</c:v>
                </c:pt>
                <c:pt idx="81311">
                  <c:v>2567.5500000000002</c:v>
                </c:pt>
                <c:pt idx="81312">
                  <c:v>2372.11</c:v>
                </c:pt>
                <c:pt idx="81313">
                  <c:v>2935.71</c:v>
                </c:pt>
                <c:pt idx="81314">
                  <c:v>2102.31</c:v>
                </c:pt>
                <c:pt idx="81315">
                  <c:v>2141.5100000000002</c:v>
                </c:pt>
                <c:pt idx="81316">
                  <c:v>2690.79</c:v>
                </c:pt>
                <c:pt idx="81317">
                  <c:v>3192.17</c:v>
                </c:pt>
                <c:pt idx="81318">
                  <c:v>3014.44</c:v>
                </c:pt>
                <c:pt idx="81319">
                  <c:v>3899.45</c:v>
                </c:pt>
                <c:pt idx="81320">
                  <c:v>2712.1</c:v>
                </c:pt>
                <c:pt idx="81321">
                  <c:v>2865.2</c:v>
                </c:pt>
                <c:pt idx="81322">
                  <c:v>3145.12</c:v>
                </c:pt>
                <c:pt idx="81323">
                  <c:v>2697.17</c:v>
                </c:pt>
                <c:pt idx="81324">
                  <c:v>3265.26</c:v>
                </c:pt>
                <c:pt idx="81325">
                  <c:v>2317.5300000000002</c:v>
                </c:pt>
                <c:pt idx="81326">
                  <c:v>2895.3</c:v>
                </c:pt>
                <c:pt idx="81327">
                  <c:v>2157.06</c:v>
                </c:pt>
                <c:pt idx="81328">
                  <c:v>2661.76</c:v>
                </c:pt>
                <c:pt idx="81329">
                  <c:v>3499.51</c:v>
                </c:pt>
                <c:pt idx="81330">
                  <c:v>2393.86</c:v>
                </c:pt>
                <c:pt idx="81331">
                  <c:v>4170.18</c:v>
                </c:pt>
                <c:pt idx="81332">
                  <c:v>2239.6</c:v>
                </c:pt>
                <c:pt idx="81333">
                  <c:v>2947.07</c:v>
                </c:pt>
                <c:pt idx="81334">
                  <c:v>2554.27</c:v>
                </c:pt>
                <c:pt idx="81335">
                  <c:v>2120.64</c:v>
                </c:pt>
                <c:pt idx="81336">
                  <c:v>2408.69</c:v>
                </c:pt>
                <c:pt idx="81337">
                  <c:v>3650.81</c:v>
                </c:pt>
                <c:pt idx="81338">
                  <c:v>2142.9899999999998</c:v>
                </c:pt>
                <c:pt idx="81339">
                  <c:v>2081.8200000000002</c:v>
                </c:pt>
                <c:pt idx="81340">
                  <c:v>3026.98</c:v>
                </c:pt>
                <c:pt idx="81341">
                  <c:v>4335.93</c:v>
                </c:pt>
                <c:pt idx="81342">
                  <c:v>4137.4399999999996</c:v>
                </c:pt>
                <c:pt idx="81343">
                  <c:v>4124.84</c:v>
                </c:pt>
                <c:pt idx="81344">
                  <c:v>3993.55</c:v>
                </c:pt>
                <c:pt idx="81345">
                  <c:v>3993.07</c:v>
                </c:pt>
                <c:pt idx="81346">
                  <c:v>4214.38</c:v>
                </c:pt>
                <c:pt idx="81347">
                  <c:v>4123.25</c:v>
                </c:pt>
                <c:pt idx="81348">
                  <c:v>4248.0600000000004</c:v>
                </c:pt>
                <c:pt idx="81349">
                  <c:v>4155.96</c:v>
                </c:pt>
                <c:pt idx="81350">
                  <c:v>3465.4</c:v>
                </c:pt>
                <c:pt idx="81351">
                  <c:v>3709.94</c:v>
                </c:pt>
                <c:pt idx="81352">
                  <c:v>3094.31</c:v>
                </c:pt>
                <c:pt idx="81353">
                  <c:v>4248.03</c:v>
                </c:pt>
                <c:pt idx="81354">
                  <c:v>4096.58</c:v>
                </c:pt>
                <c:pt idx="81355">
                  <c:v>3863.21</c:v>
                </c:pt>
                <c:pt idx="81356">
                  <c:v>3534.77</c:v>
                </c:pt>
                <c:pt idx="81357">
                  <c:v>3782.23</c:v>
                </c:pt>
                <c:pt idx="81358">
                  <c:v>3787.55</c:v>
                </c:pt>
                <c:pt idx="81359">
                  <c:v>3640.34</c:v>
                </c:pt>
                <c:pt idx="81360">
                  <c:v>3558.8</c:v>
                </c:pt>
                <c:pt idx="81361">
                  <c:v>4182.0200000000004</c:v>
                </c:pt>
                <c:pt idx="81362">
                  <c:v>4577.6899999999996</c:v>
                </c:pt>
                <c:pt idx="81363">
                  <c:v>4069.07</c:v>
                </c:pt>
                <c:pt idx="81364">
                  <c:v>4333.28</c:v>
                </c:pt>
                <c:pt idx="81365">
                  <c:v>3646.59</c:v>
                </c:pt>
                <c:pt idx="81366">
                  <c:v>3220.85</c:v>
                </c:pt>
                <c:pt idx="81367">
                  <c:v>3618.83</c:v>
                </c:pt>
                <c:pt idx="81368">
                  <c:v>3191.01</c:v>
                </c:pt>
                <c:pt idx="81369">
                  <c:v>3406.3</c:v>
                </c:pt>
                <c:pt idx="81370">
                  <c:v>3682.12</c:v>
                </c:pt>
                <c:pt idx="81371">
                  <c:v>3810.17</c:v>
                </c:pt>
                <c:pt idx="81372">
                  <c:v>3748.35</c:v>
                </c:pt>
                <c:pt idx="81373">
                  <c:v>3736.64</c:v>
                </c:pt>
                <c:pt idx="81374">
                  <c:v>3193.24</c:v>
                </c:pt>
                <c:pt idx="81375">
                  <c:v>3027.28</c:v>
                </c:pt>
                <c:pt idx="81376">
                  <c:v>3210.06</c:v>
                </c:pt>
                <c:pt idx="81377">
                  <c:v>3284.71</c:v>
                </c:pt>
                <c:pt idx="81378">
                  <c:v>3082.89</c:v>
                </c:pt>
                <c:pt idx="81379">
                  <c:v>3300.31</c:v>
                </c:pt>
                <c:pt idx="81380">
                  <c:v>3184.76</c:v>
                </c:pt>
                <c:pt idx="81381">
                  <c:v>3869.27</c:v>
                </c:pt>
                <c:pt idx="81382">
                  <c:v>3452.54</c:v>
                </c:pt>
                <c:pt idx="81383">
                  <c:v>4345.42</c:v>
                </c:pt>
                <c:pt idx="81384">
                  <c:v>3425.58</c:v>
                </c:pt>
                <c:pt idx="81385">
                  <c:v>4544.22</c:v>
                </c:pt>
                <c:pt idx="81386">
                  <c:v>4652.29</c:v>
                </c:pt>
                <c:pt idx="81387">
                  <c:v>7355.58</c:v>
                </c:pt>
                <c:pt idx="81388">
                  <c:v>3195.87</c:v>
                </c:pt>
                <c:pt idx="81389">
                  <c:v>3625.84</c:v>
                </c:pt>
                <c:pt idx="81390">
                  <c:v>2878.73</c:v>
                </c:pt>
                <c:pt idx="81391">
                  <c:v>3028.92</c:v>
                </c:pt>
                <c:pt idx="81392">
                  <c:v>3272.39</c:v>
                </c:pt>
                <c:pt idx="81393">
                  <c:v>3007.69</c:v>
                </c:pt>
                <c:pt idx="81394">
                  <c:v>3424.15</c:v>
                </c:pt>
                <c:pt idx="81395">
                  <c:v>3662.48</c:v>
                </c:pt>
                <c:pt idx="81396">
                  <c:v>3338.13</c:v>
                </c:pt>
                <c:pt idx="81397">
                  <c:v>3498.31</c:v>
                </c:pt>
                <c:pt idx="81398">
                  <c:v>3655.27</c:v>
                </c:pt>
                <c:pt idx="81399">
                  <c:v>3189.23</c:v>
                </c:pt>
                <c:pt idx="81400">
                  <c:v>3087.83</c:v>
                </c:pt>
                <c:pt idx="81401">
                  <c:v>3095.5</c:v>
                </c:pt>
                <c:pt idx="81402">
                  <c:v>3327.21</c:v>
                </c:pt>
                <c:pt idx="81403">
                  <c:v>3072.72</c:v>
                </c:pt>
                <c:pt idx="81404">
                  <c:v>3404.23</c:v>
                </c:pt>
                <c:pt idx="81405">
                  <c:v>3239.08</c:v>
                </c:pt>
                <c:pt idx="81406">
                  <c:v>3592.3</c:v>
                </c:pt>
                <c:pt idx="81407">
                  <c:v>3165.27</c:v>
                </c:pt>
                <c:pt idx="81408">
                  <c:v>2811.78</c:v>
                </c:pt>
                <c:pt idx="81409">
                  <c:v>3156.85</c:v>
                </c:pt>
                <c:pt idx="81410">
                  <c:v>3207.73</c:v>
                </c:pt>
                <c:pt idx="81411">
                  <c:v>3477.76</c:v>
                </c:pt>
                <c:pt idx="81412">
                  <c:v>3635.47</c:v>
                </c:pt>
                <c:pt idx="81413">
                  <c:v>3520.73</c:v>
                </c:pt>
                <c:pt idx="81414">
                  <c:v>3210.34</c:v>
                </c:pt>
                <c:pt idx="81415">
                  <c:v>3857.05</c:v>
                </c:pt>
                <c:pt idx="81416">
                  <c:v>3164.99</c:v>
                </c:pt>
                <c:pt idx="81417">
                  <c:v>3319.63</c:v>
                </c:pt>
                <c:pt idx="81418">
                  <c:v>3253.98</c:v>
                </c:pt>
                <c:pt idx="81419">
                  <c:v>3422.14</c:v>
                </c:pt>
                <c:pt idx="81420">
                  <c:v>3676.32</c:v>
                </c:pt>
                <c:pt idx="81421">
                  <c:v>3270.18</c:v>
                </c:pt>
                <c:pt idx="81422">
                  <c:v>3405.85</c:v>
                </c:pt>
                <c:pt idx="81423">
                  <c:v>3470.63</c:v>
                </c:pt>
                <c:pt idx="81424">
                  <c:v>3511.38</c:v>
                </c:pt>
                <c:pt idx="81425">
                  <c:v>3450.03</c:v>
                </c:pt>
                <c:pt idx="81426">
                  <c:v>3130.89</c:v>
                </c:pt>
                <c:pt idx="81427">
                  <c:v>3495.85</c:v>
                </c:pt>
                <c:pt idx="81428">
                  <c:v>3723.87</c:v>
                </c:pt>
                <c:pt idx="81429">
                  <c:v>3310.63</c:v>
                </c:pt>
                <c:pt idx="81430">
                  <c:v>3384.37</c:v>
                </c:pt>
                <c:pt idx="81431">
                  <c:v>3679.83</c:v>
                </c:pt>
                <c:pt idx="81432">
                  <c:v>3908.43</c:v>
                </c:pt>
                <c:pt idx="81433">
                  <c:v>3726.16</c:v>
                </c:pt>
                <c:pt idx="81434">
                  <c:v>3601.66</c:v>
                </c:pt>
                <c:pt idx="81435">
                  <c:v>4521.3599999999997</c:v>
                </c:pt>
                <c:pt idx="81436">
                  <c:v>3739.66</c:v>
                </c:pt>
                <c:pt idx="81437">
                  <c:v>3841.73</c:v>
                </c:pt>
                <c:pt idx="81438">
                  <c:v>5154.83</c:v>
                </c:pt>
                <c:pt idx="81439">
                  <c:v>5860.59</c:v>
                </c:pt>
                <c:pt idx="81440">
                  <c:v>3272.33</c:v>
                </c:pt>
                <c:pt idx="81441">
                  <c:v>2964.93</c:v>
                </c:pt>
                <c:pt idx="81442">
                  <c:v>2890.93</c:v>
                </c:pt>
                <c:pt idx="81443">
                  <c:v>3274.08</c:v>
                </c:pt>
                <c:pt idx="81444">
                  <c:v>2868.04</c:v>
                </c:pt>
                <c:pt idx="81445">
                  <c:v>3499.22</c:v>
                </c:pt>
                <c:pt idx="81446">
                  <c:v>4202.3</c:v>
                </c:pt>
                <c:pt idx="81447">
                  <c:v>3890.64</c:v>
                </c:pt>
                <c:pt idx="81448">
                  <c:v>3081.69</c:v>
                </c:pt>
                <c:pt idx="81449">
                  <c:v>3699.2</c:v>
                </c:pt>
                <c:pt idx="81450">
                  <c:v>4451.8900000000003</c:v>
                </c:pt>
                <c:pt idx="81451">
                  <c:v>4205.47</c:v>
                </c:pt>
                <c:pt idx="81452">
                  <c:v>4439.74</c:v>
                </c:pt>
                <c:pt idx="81453">
                  <c:v>4342.8500000000004</c:v>
                </c:pt>
                <c:pt idx="81454">
                  <c:v>5563.21</c:v>
                </c:pt>
                <c:pt idx="81455">
                  <c:v>3997.2</c:v>
                </c:pt>
                <c:pt idx="81456">
                  <c:v>4135.16</c:v>
                </c:pt>
                <c:pt idx="81457">
                  <c:v>4205.6099999999997</c:v>
                </c:pt>
                <c:pt idx="81458">
                  <c:v>3694.89</c:v>
                </c:pt>
                <c:pt idx="81459">
                  <c:v>3784.91</c:v>
                </c:pt>
                <c:pt idx="81460">
                  <c:v>3327.8</c:v>
                </c:pt>
                <c:pt idx="81461">
                  <c:v>3355.09</c:v>
                </c:pt>
                <c:pt idx="81462">
                  <c:v>3271.13</c:v>
                </c:pt>
                <c:pt idx="81463">
                  <c:v>3557.31</c:v>
                </c:pt>
                <c:pt idx="81464">
                  <c:v>3357.4</c:v>
                </c:pt>
                <c:pt idx="81465">
                  <c:v>3002.47</c:v>
                </c:pt>
                <c:pt idx="81466">
                  <c:v>2757.04</c:v>
                </c:pt>
                <c:pt idx="81467">
                  <c:v>3247.31</c:v>
                </c:pt>
                <c:pt idx="81468">
                  <c:v>2811.7</c:v>
                </c:pt>
                <c:pt idx="81469">
                  <c:v>2921.15</c:v>
                </c:pt>
                <c:pt idx="81470">
                  <c:v>2877.98</c:v>
                </c:pt>
                <c:pt idx="81471">
                  <c:v>3062.4</c:v>
                </c:pt>
                <c:pt idx="81472">
                  <c:v>3209.91</c:v>
                </c:pt>
                <c:pt idx="81473">
                  <c:v>2846.48</c:v>
                </c:pt>
                <c:pt idx="81474">
                  <c:v>2949.61</c:v>
                </c:pt>
                <c:pt idx="81475">
                  <c:v>3260.32</c:v>
                </c:pt>
                <c:pt idx="81476">
                  <c:v>3126.26</c:v>
                </c:pt>
                <c:pt idx="81477">
                  <c:v>3226.94</c:v>
                </c:pt>
                <c:pt idx="81478">
                  <c:v>3360.32</c:v>
                </c:pt>
                <c:pt idx="81479">
                  <c:v>2958.98</c:v>
                </c:pt>
                <c:pt idx="81480">
                  <c:v>4236.45</c:v>
                </c:pt>
                <c:pt idx="81481">
                  <c:v>3721.43</c:v>
                </c:pt>
                <c:pt idx="81482">
                  <c:v>3454.09</c:v>
                </c:pt>
                <c:pt idx="81483">
                  <c:v>3585.47</c:v>
                </c:pt>
                <c:pt idx="81484">
                  <c:v>5086.2700000000004</c:v>
                </c:pt>
                <c:pt idx="81485">
                  <c:v>6161.22</c:v>
                </c:pt>
                <c:pt idx="81486">
                  <c:v>4282</c:v>
                </c:pt>
                <c:pt idx="81487">
                  <c:v>5633.56</c:v>
                </c:pt>
                <c:pt idx="81488">
                  <c:v>5209.72</c:v>
                </c:pt>
                <c:pt idx="81489">
                  <c:v>4885.3100000000004</c:v>
                </c:pt>
                <c:pt idx="81490">
                  <c:v>3807.68</c:v>
                </c:pt>
                <c:pt idx="81491">
                  <c:v>3396.35</c:v>
                </c:pt>
                <c:pt idx="81492">
                  <c:v>3129.92</c:v>
                </c:pt>
                <c:pt idx="81493">
                  <c:v>3422.82</c:v>
                </c:pt>
                <c:pt idx="81494">
                  <c:v>2593.91</c:v>
                </c:pt>
                <c:pt idx="81495">
                  <c:v>3400.85</c:v>
                </c:pt>
                <c:pt idx="81496">
                  <c:v>2668.78</c:v>
                </c:pt>
                <c:pt idx="81497">
                  <c:v>3786.3</c:v>
                </c:pt>
                <c:pt idx="81498">
                  <c:v>2964</c:v>
                </c:pt>
                <c:pt idx="81499">
                  <c:v>4025.8</c:v>
                </c:pt>
                <c:pt idx="81500">
                  <c:v>4751.34</c:v>
                </c:pt>
                <c:pt idx="81501">
                  <c:v>3111.8</c:v>
                </c:pt>
                <c:pt idx="81502">
                  <c:v>3622.21</c:v>
                </c:pt>
                <c:pt idx="81503">
                  <c:v>4762.7</c:v>
                </c:pt>
                <c:pt idx="81504">
                  <c:v>3315.57</c:v>
                </c:pt>
                <c:pt idx="81505">
                  <c:v>4491.8100000000004</c:v>
                </c:pt>
                <c:pt idx="81506">
                  <c:v>3897.51</c:v>
                </c:pt>
                <c:pt idx="81507">
                  <c:v>4631.07</c:v>
                </c:pt>
                <c:pt idx="81508">
                  <c:v>3727.45</c:v>
                </c:pt>
                <c:pt idx="81509">
                  <c:v>4172.8999999999996</c:v>
                </c:pt>
                <c:pt idx="81510">
                  <c:v>3955.76</c:v>
                </c:pt>
                <c:pt idx="81511">
                  <c:v>4683.7299999999996</c:v>
                </c:pt>
                <c:pt idx="81512">
                  <c:v>5346.24</c:v>
                </c:pt>
                <c:pt idx="81513">
                  <c:v>4695.78</c:v>
                </c:pt>
                <c:pt idx="81514">
                  <c:v>3823.59</c:v>
                </c:pt>
                <c:pt idx="81515">
                  <c:v>3439.99</c:v>
                </c:pt>
                <c:pt idx="81516">
                  <c:v>3369.84</c:v>
                </c:pt>
                <c:pt idx="81517">
                  <c:v>3995.49</c:v>
                </c:pt>
                <c:pt idx="81518">
                  <c:v>5528.59</c:v>
                </c:pt>
                <c:pt idx="81519">
                  <c:v>4696.42</c:v>
                </c:pt>
                <c:pt idx="81520">
                  <c:v>4577.5600000000004</c:v>
                </c:pt>
                <c:pt idx="81521">
                  <c:v>3885.21</c:v>
                </c:pt>
                <c:pt idx="81522">
                  <c:v>3959.73</c:v>
                </c:pt>
                <c:pt idx="81523">
                  <c:v>4873.09</c:v>
                </c:pt>
                <c:pt idx="81524">
                  <c:v>4675.26</c:v>
                </c:pt>
                <c:pt idx="81525">
                  <c:v>5062.34</c:v>
                </c:pt>
                <c:pt idx="81526">
                  <c:v>12979.66</c:v>
                </c:pt>
                <c:pt idx="81527">
                  <c:v>4898.18</c:v>
                </c:pt>
                <c:pt idx="81528">
                  <c:v>7934.69</c:v>
                </c:pt>
                <c:pt idx="81529">
                  <c:v>8133.6</c:v>
                </c:pt>
                <c:pt idx="81530">
                  <c:v>9936.3700000000008</c:v>
                </c:pt>
                <c:pt idx="81531">
                  <c:v>4830.51</c:v>
                </c:pt>
                <c:pt idx="81532">
                  <c:v>4886.9799999999996</c:v>
                </c:pt>
                <c:pt idx="81533">
                  <c:v>4200.03</c:v>
                </c:pt>
                <c:pt idx="81534">
                  <c:v>4164.68</c:v>
                </c:pt>
                <c:pt idx="81535">
                  <c:v>3912.9</c:v>
                </c:pt>
                <c:pt idx="81536">
                  <c:v>3804.66</c:v>
                </c:pt>
                <c:pt idx="81537">
                  <c:v>4870.1499999999996</c:v>
                </c:pt>
                <c:pt idx="81538">
                  <c:v>6063.59</c:v>
                </c:pt>
                <c:pt idx="81539">
                  <c:v>4956.8900000000003</c:v>
                </c:pt>
                <c:pt idx="81540">
                  <c:v>4545.95</c:v>
                </c:pt>
                <c:pt idx="81541">
                  <c:v>5252.48</c:v>
                </c:pt>
                <c:pt idx="81542">
                  <c:v>5353.26</c:v>
                </c:pt>
                <c:pt idx="81543">
                  <c:v>3131.39</c:v>
                </c:pt>
                <c:pt idx="81544">
                  <c:v>5175.3</c:v>
                </c:pt>
                <c:pt idx="81545">
                  <c:v>4082.27</c:v>
                </c:pt>
                <c:pt idx="81546">
                  <c:v>3908.36</c:v>
                </c:pt>
                <c:pt idx="81547">
                  <c:v>2660.34</c:v>
                </c:pt>
                <c:pt idx="81548">
                  <c:v>3925.73</c:v>
                </c:pt>
                <c:pt idx="81549">
                  <c:v>3289.42</c:v>
                </c:pt>
                <c:pt idx="81550">
                  <c:v>3694.96</c:v>
                </c:pt>
                <c:pt idx="81551">
                  <c:v>3878.91</c:v>
                </c:pt>
                <c:pt idx="81552">
                  <c:v>4792.87</c:v>
                </c:pt>
                <c:pt idx="81553">
                  <c:v>4449.3100000000004</c:v>
                </c:pt>
                <c:pt idx="81554">
                  <c:v>4696.55</c:v>
                </c:pt>
                <c:pt idx="81555">
                  <c:v>4398.75</c:v>
                </c:pt>
                <c:pt idx="81556">
                  <c:v>3872.25</c:v>
                </c:pt>
                <c:pt idx="81557">
                  <c:v>4079.15</c:v>
                </c:pt>
                <c:pt idx="81558">
                  <c:v>3393.34</c:v>
                </c:pt>
                <c:pt idx="81559">
                  <c:v>4860.3999999999996</c:v>
                </c:pt>
                <c:pt idx="81560">
                  <c:v>3729.55</c:v>
                </c:pt>
                <c:pt idx="81561">
                  <c:v>4298.34</c:v>
                </c:pt>
                <c:pt idx="81562">
                  <c:v>4507.6400000000003</c:v>
                </c:pt>
                <c:pt idx="81563">
                  <c:v>4520.22</c:v>
                </c:pt>
                <c:pt idx="81564">
                  <c:v>5307.65</c:v>
                </c:pt>
                <c:pt idx="81565">
                  <c:v>4288.67</c:v>
                </c:pt>
                <c:pt idx="81566">
                  <c:v>3738.48</c:v>
                </c:pt>
                <c:pt idx="81567">
                  <c:v>5013.54</c:v>
                </c:pt>
                <c:pt idx="81568">
                  <c:v>4085.2</c:v>
                </c:pt>
                <c:pt idx="81569">
                  <c:v>3634.34</c:v>
                </c:pt>
                <c:pt idx="81570">
                  <c:v>4125.8100000000004</c:v>
                </c:pt>
                <c:pt idx="81571">
                  <c:v>5908.6</c:v>
                </c:pt>
                <c:pt idx="81572">
                  <c:v>3395.26</c:v>
                </c:pt>
                <c:pt idx="81573">
                  <c:v>4066.47</c:v>
                </c:pt>
                <c:pt idx="81574">
                  <c:v>4648.8</c:v>
                </c:pt>
                <c:pt idx="81575">
                  <c:v>5301.94</c:v>
                </c:pt>
                <c:pt idx="81576">
                  <c:v>6018.15</c:v>
                </c:pt>
                <c:pt idx="81577">
                  <c:v>3834.5</c:v>
                </c:pt>
                <c:pt idx="81578">
                  <c:v>11171.04</c:v>
                </c:pt>
                <c:pt idx="81579">
                  <c:v>6560.96</c:v>
                </c:pt>
                <c:pt idx="81580">
                  <c:v>7341.83</c:v>
                </c:pt>
                <c:pt idx="81581">
                  <c:v>7243.77</c:v>
                </c:pt>
                <c:pt idx="81582">
                  <c:v>11203.12</c:v>
                </c:pt>
                <c:pt idx="81583">
                  <c:v>5250.78</c:v>
                </c:pt>
                <c:pt idx="81584">
                  <c:v>4529.26</c:v>
                </c:pt>
                <c:pt idx="81585">
                  <c:v>4105.38</c:v>
                </c:pt>
                <c:pt idx="81586">
                  <c:v>4724.43</c:v>
                </c:pt>
                <c:pt idx="81587">
                  <c:v>5362.36</c:v>
                </c:pt>
                <c:pt idx="81588">
                  <c:v>4238.37</c:v>
                </c:pt>
                <c:pt idx="81589">
                  <c:v>6306.09</c:v>
                </c:pt>
                <c:pt idx="81590">
                  <c:v>6712.69</c:v>
                </c:pt>
                <c:pt idx="81591">
                  <c:v>6462.13</c:v>
                </c:pt>
                <c:pt idx="81592">
                  <c:v>7387.07</c:v>
                </c:pt>
                <c:pt idx="81593">
                  <c:v>5807.46</c:v>
                </c:pt>
                <c:pt idx="81594">
                  <c:v>6595.19</c:v>
                </c:pt>
                <c:pt idx="81595">
                  <c:v>5068.8100000000004</c:v>
                </c:pt>
                <c:pt idx="81596">
                  <c:v>5073.58</c:v>
                </c:pt>
                <c:pt idx="81597">
                  <c:v>5418.24</c:v>
                </c:pt>
                <c:pt idx="81598">
                  <c:v>4197.46</c:v>
                </c:pt>
                <c:pt idx="81599">
                  <c:v>4820.46</c:v>
                </c:pt>
                <c:pt idx="81600">
                  <c:v>3533.1</c:v>
                </c:pt>
                <c:pt idx="81601">
                  <c:v>4488.33</c:v>
                </c:pt>
                <c:pt idx="81602">
                  <c:v>4534.3500000000004</c:v>
                </c:pt>
                <c:pt idx="81603">
                  <c:v>5033.6400000000003</c:v>
                </c:pt>
                <c:pt idx="81604">
                  <c:v>3668.22</c:v>
                </c:pt>
                <c:pt idx="81605">
                  <c:v>5361.52</c:v>
                </c:pt>
                <c:pt idx="81606">
                  <c:v>5855.03</c:v>
                </c:pt>
                <c:pt idx="81607">
                  <c:v>4017.69</c:v>
                </c:pt>
                <c:pt idx="81608">
                  <c:v>5213.38</c:v>
                </c:pt>
                <c:pt idx="81609">
                  <c:v>4726.72</c:v>
                </c:pt>
                <c:pt idx="81610">
                  <c:v>5946.11</c:v>
                </c:pt>
                <c:pt idx="81611">
                  <c:v>4602.1499999999996</c:v>
                </c:pt>
                <c:pt idx="81612">
                  <c:v>5511.97</c:v>
                </c:pt>
                <c:pt idx="81613">
                  <c:v>5443.33</c:v>
                </c:pt>
                <c:pt idx="81614">
                  <c:v>6185</c:v>
                </c:pt>
                <c:pt idx="81615">
                  <c:v>5691.31</c:v>
                </c:pt>
                <c:pt idx="81616">
                  <c:v>5111.62</c:v>
                </c:pt>
                <c:pt idx="81617">
                  <c:v>6157.92</c:v>
                </c:pt>
                <c:pt idx="81618">
                  <c:v>6383.48</c:v>
                </c:pt>
                <c:pt idx="81619">
                  <c:v>5754.89</c:v>
                </c:pt>
                <c:pt idx="81620">
                  <c:v>5725.01</c:v>
                </c:pt>
                <c:pt idx="81621">
                  <c:v>6435.51</c:v>
                </c:pt>
                <c:pt idx="81622">
                  <c:v>4761.5200000000004</c:v>
                </c:pt>
                <c:pt idx="81623">
                  <c:v>8162.75</c:v>
                </c:pt>
                <c:pt idx="81624">
                  <c:v>5918.57</c:v>
                </c:pt>
                <c:pt idx="81625">
                  <c:v>6447.12</c:v>
                </c:pt>
                <c:pt idx="81626">
                  <c:v>5489.69</c:v>
                </c:pt>
                <c:pt idx="81627">
                  <c:v>9979.56</c:v>
                </c:pt>
                <c:pt idx="81628">
                  <c:v>10291.67</c:v>
                </c:pt>
                <c:pt idx="81629">
                  <c:v>8275.33</c:v>
                </c:pt>
                <c:pt idx="81630">
                  <c:v>8378.17</c:v>
                </c:pt>
                <c:pt idx="81631">
                  <c:v>9085.9699999999993</c:v>
                </c:pt>
                <c:pt idx="81632">
                  <c:v>9113.01</c:v>
                </c:pt>
                <c:pt idx="81633">
                  <c:v>7915.6</c:v>
                </c:pt>
                <c:pt idx="81634">
                  <c:v>7745.39</c:v>
                </c:pt>
                <c:pt idx="81635">
                  <c:v>7828.4</c:v>
                </c:pt>
                <c:pt idx="81636">
                  <c:v>9315.4</c:v>
                </c:pt>
                <c:pt idx="81637">
                  <c:v>9640.17</c:v>
                </c:pt>
                <c:pt idx="81638">
                  <c:v>8617.2999999999993</c:v>
                </c:pt>
                <c:pt idx="81639">
                  <c:v>8740.19</c:v>
                </c:pt>
                <c:pt idx="81640">
                  <c:v>9154.7099999999991</c:v>
                </c:pt>
                <c:pt idx="81641">
                  <c:v>8505.4</c:v>
                </c:pt>
                <c:pt idx="81642">
                  <c:v>8918.08</c:v>
                </c:pt>
                <c:pt idx="81643">
                  <c:v>12021.26</c:v>
                </c:pt>
                <c:pt idx="81644">
                  <c:v>13215.44</c:v>
                </c:pt>
                <c:pt idx="81645">
                  <c:v>12697.67</c:v>
                </c:pt>
                <c:pt idx="81646">
                  <c:v>10865.43</c:v>
                </c:pt>
                <c:pt idx="81647">
                  <c:v>12342.88</c:v>
                </c:pt>
                <c:pt idx="81648">
                  <c:v>10264.719999999999</c:v>
                </c:pt>
                <c:pt idx="81649">
                  <c:v>8797.7099999999991</c:v>
                </c:pt>
                <c:pt idx="81650">
                  <c:v>7899.9</c:v>
                </c:pt>
                <c:pt idx="81651">
                  <c:v>7045.17</c:v>
                </c:pt>
                <c:pt idx="81652">
                  <c:v>8570.92</c:v>
                </c:pt>
                <c:pt idx="81653">
                  <c:v>10404.35</c:v>
                </c:pt>
                <c:pt idx="81654">
                  <c:v>8575.33</c:v>
                </c:pt>
                <c:pt idx="81655">
                  <c:v>9433.3700000000008</c:v>
                </c:pt>
                <c:pt idx="81656">
                  <c:v>9402.93</c:v>
                </c:pt>
                <c:pt idx="81657">
                  <c:v>7490.46</c:v>
                </c:pt>
                <c:pt idx="81658">
                  <c:v>7286.02</c:v>
                </c:pt>
                <c:pt idx="81659">
                  <c:v>7393.66</c:v>
                </c:pt>
                <c:pt idx="81660">
                  <c:v>7960.49</c:v>
                </c:pt>
                <c:pt idx="81661">
                  <c:v>9111.07</c:v>
                </c:pt>
                <c:pt idx="81662">
                  <c:v>11737.9</c:v>
                </c:pt>
                <c:pt idx="81663">
                  <c:v>9882.56</c:v>
                </c:pt>
                <c:pt idx="81664">
                  <c:v>9851.99</c:v>
                </c:pt>
                <c:pt idx="81665">
                  <c:v>11456.59</c:v>
                </c:pt>
                <c:pt idx="81666">
                  <c:v>13955.66</c:v>
                </c:pt>
                <c:pt idx="81667">
                  <c:v>12972.27</c:v>
                </c:pt>
                <c:pt idx="81668">
                  <c:v>13614.69</c:v>
                </c:pt>
                <c:pt idx="81669">
                  <c:v>16596.419999999998</c:v>
                </c:pt>
                <c:pt idx="81670">
                  <c:v>13110.74</c:v>
                </c:pt>
                <c:pt idx="81671">
                  <c:v>13824.82</c:v>
                </c:pt>
                <c:pt idx="81672">
                  <c:v>17598.509999999998</c:v>
                </c:pt>
                <c:pt idx="81673">
                  <c:v>25906.87</c:v>
                </c:pt>
                <c:pt idx="81674">
                  <c:v>7147.8</c:v>
                </c:pt>
                <c:pt idx="81675">
                  <c:v>8066.71</c:v>
                </c:pt>
                <c:pt idx="81676">
                  <c:v>9995.66</c:v>
                </c:pt>
                <c:pt idx="81677">
                  <c:v>6999.9</c:v>
                </c:pt>
                <c:pt idx="81678">
                  <c:v>7077.05</c:v>
                </c:pt>
                <c:pt idx="81679">
                  <c:v>11425.84</c:v>
                </c:pt>
                <c:pt idx="81680">
                  <c:v>9098.9500000000007</c:v>
                </c:pt>
                <c:pt idx="81681">
                  <c:v>9439.35</c:v>
                </c:pt>
                <c:pt idx="81682">
                  <c:v>9281.3700000000008</c:v>
                </c:pt>
                <c:pt idx="81683">
                  <c:v>8915.4699999999993</c:v>
                </c:pt>
                <c:pt idx="81684">
                  <c:v>9084.3700000000008</c:v>
                </c:pt>
                <c:pt idx="81685">
                  <c:v>9160.18</c:v>
                </c:pt>
                <c:pt idx="81686">
                  <c:v>9314.75</c:v>
                </c:pt>
                <c:pt idx="81687">
                  <c:v>8805.17</c:v>
                </c:pt>
                <c:pt idx="81688">
                  <c:v>9961.81</c:v>
                </c:pt>
                <c:pt idx="81689">
                  <c:v>10106.219999999999</c:v>
                </c:pt>
                <c:pt idx="81690">
                  <c:v>9905.64</c:v>
                </c:pt>
                <c:pt idx="81691">
                  <c:v>9679.06</c:v>
                </c:pt>
                <c:pt idx="81692">
                  <c:v>9834.67</c:v>
                </c:pt>
                <c:pt idx="81693">
                  <c:v>10224.34</c:v>
                </c:pt>
                <c:pt idx="81694">
                  <c:v>9570.36</c:v>
                </c:pt>
                <c:pt idx="81695">
                  <c:v>11726.5</c:v>
                </c:pt>
                <c:pt idx="81696">
                  <c:v>11300.99</c:v>
                </c:pt>
                <c:pt idx="81697">
                  <c:v>10877.92</c:v>
                </c:pt>
                <c:pt idx="81698">
                  <c:v>12739.22</c:v>
                </c:pt>
                <c:pt idx="81699">
                  <c:v>13825.32</c:v>
                </c:pt>
                <c:pt idx="81700">
                  <c:v>10956.47</c:v>
                </c:pt>
                <c:pt idx="81701">
                  <c:v>11414.42</c:v>
                </c:pt>
                <c:pt idx="81702">
                  <c:v>9987.11</c:v>
                </c:pt>
                <c:pt idx="81703">
                  <c:v>8548.43</c:v>
                </c:pt>
                <c:pt idx="81704">
                  <c:v>8844.4</c:v>
                </c:pt>
                <c:pt idx="81705">
                  <c:v>10083.43</c:v>
                </c:pt>
                <c:pt idx="81706">
                  <c:v>9756.33</c:v>
                </c:pt>
                <c:pt idx="81707">
                  <c:v>9827.2199999999993</c:v>
                </c:pt>
                <c:pt idx="81708">
                  <c:v>11783.35</c:v>
                </c:pt>
                <c:pt idx="81709">
                  <c:v>7042.22</c:v>
                </c:pt>
                <c:pt idx="81710">
                  <c:v>7906.06</c:v>
                </c:pt>
                <c:pt idx="81711">
                  <c:v>10086.35</c:v>
                </c:pt>
                <c:pt idx="81712">
                  <c:v>8954.1200000000008</c:v>
                </c:pt>
                <c:pt idx="81713">
                  <c:v>9420.15</c:v>
                </c:pt>
                <c:pt idx="81714">
                  <c:v>9289.23</c:v>
                </c:pt>
                <c:pt idx="81715">
                  <c:v>12614.83</c:v>
                </c:pt>
                <c:pt idx="81716">
                  <c:v>11271.59</c:v>
                </c:pt>
                <c:pt idx="81717">
                  <c:v>15754.68</c:v>
                </c:pt>
                <c:pt idx="81718">
                  <c:v>17266.009999999998</c:v>
                </c:pt>
                <c:pt idx="81719">
                  <c:v>13777.13</c:v>
                </c:pt>
                <c:pt idx="81720">
                  <c:v>12085.22</c:v>
                </c:pt>
                <c:pt idx="81721">
                  <c:v>17531.5</c:v>
                </c:pt>
                <c:pt idx="81722">
                  <c:v>16735.330000000002</c:v>
                </c:pt>
                <c:pt idx="81723">
                  <c:v>17418.009999999998</c:v>
                </c:pt>
                <c:pt idx="81724">
                  <c:v>16742.509999999998</c:v>
                </c:pt>
                <c:pt idx="81725">
                  <c:v>27471.53</c:v>
                </c:pt>
                <c:pt idx="81726">
                  <c:v>11036.03</c:v>
                </c:pt>
                <c:pt idx="81727">
                  <c:v>8171.35</c:v>
                </c:pt>
                <c:pt idx="81728">
                  <c:v>8721.2900000000009</c:v>
                </c:pt>
                <c:pt idx="81729">
                  <c:v>8242.57</c:v>
                </c:pt>
                <c:pt idx="81730">
                  <c:v>8532.2099999999991</c:v>
                </c:pt>
                <c:pt idx="81731">
                  <c:v>10662.78</c:v>
                </c:pt>
                <c:pt idx="81732">
                  <c:v>12356.3</c:v>
                </c:pt>
                <c:pt idx="81733">
                  <c:v>13990.42</c:v>
                </c:pt>
                <c:pt idx="81734">
                  <c:v>10715.42</c:v>
                </c:pt>
                <c:pt idx="81735">
                  <c:v>11861.85</c:v>
                </c:pt>
                <c:pt idx="81736">
                  <c:v>10905.26</c:v>
                </c:pt>
                <c:pt idx="81737">
                  <c:v>9963.82</c:v>
                </c:pt>
                <c:pt idx="81738">
                  <c:v>10591.9</c:v>
                </c:pt>
                <c:pt idx="81739">
                  <c:v>11649.26</c:v>
                </c:pt>
                <c:pt idx="81740">
                  <c:v>13373.04</c:v>
                </c:pt>
                <c:pt idx="81741">
                  <c:v>11039.48</c:v>
                </c:pt>
                <c:pt idx="81742">
                  <c:v>11185.31</c:v>
                </c:pt>
                <c:pt idx="81743">
                  <c:v>9539.91</c:v>
                </c:pt>
                <c:pt idx="81744">
                  <c:v>10894.95</c:v>
                </c:pt>
                <c:pt idx="81745">
                  <c:v>11507.15</c:v>
                </c:pt>
                <c:pt idx="81746">
                  <c:v>9341.08</c:v>
                </c:pt>
                <c:pt idx="81747">
                  <c:v>12787.06</c:v>
                </c:pt>
                <c:pt idx="81748">
                  <c:v>12811.85</c:v>
                </c:pt>
                <c:pt idx="81749">
                  <c:v>12945.86</c:v>
                </c:pt>
                <c:pt idx="81750">
                  <c:v>13262.16</c:v>
                </c:pt>
                <c:pt idx="81751">
                  <c:v>14384.59</c:v>
                </c:pt>
                <c:pt idx="81752">
                  <c:v>11607.61</c:v>
                </c:pt>
                <c:pt idx="81753">
                  <c:v>13109.61</c:v>
                </c:pt>
                <c:pt idx="81754">
                  <c:v>10021.24</c:v>
                </c:pt>
                <c:pt idx="81755">
                  <c:v>9965.17</c:v>
                </c:pt>
                <c:pt idx="81756">
                  <c:v>9828.41</c:v>
                </c:pt>
                <c:pt idx="81757">
                  <c:v>11763.11</c:v>
                </c:pt>
                <c:pt idx="81758">
                  <c:v>10563.58</c:v>
                </c:pt>
                <c:pt idx="81759">
                  <c:v>10354.700000000001</c:v>
                </c:pt>
                <c:pt idx="81760">
                  <c:v>11772.64</c:v>
                </c:pt>
                <c:pt idx="81761">
                  <c:v>11582.21</c:v>
                </c:pt>
                <c:pt idx="81762">
                  <c:v>9295.17</c:v>
                </c:pt>
                <c:pt idx="81763">
                  <c:v>13253.9</c:v>
                </c:pt>
                <c:pt idx="81764">
                  <c:v>10560.02</c:v>
                </c:pt>
                <c:pt idx="81765">
                  <c:v>10742.42</c:v>
                </c:pt>
                <c:pt idx="81766">
                  <c:v>15968.91</c:v>
                </c:pt>
                <c:pt idx="81767">
                  <c:v>18031.080000000002</c:v>
                </c:pt>
                <c:pt idx="81768">
                  <c:v>10702.87</c:v>
                </c:pt>
                <c:pt idx="81769">
                  <c:v>14564.38</c:v>
                </c:pt>
                <c:pt idx="81770">
                  <c:v>2531.06</c:v>
                </c:pt>
                <c:pt idx="81771">
                  <c:v>2291.2800000000002</c:v>
                </c:pt>
                <c:pt idx="81772">
                  <c:v>1620.96</c:v>
                </c:pt>
                <c:pt idx="81773">
                  <c:v>1958.04</c:v>
                </c:pt>
                <c:pt idx="81774">
                  <c:v>2503.48</c:v>
                </c:pt>
                <c:pt idx="81775">
                  <c:v>2214.56</c:v>
                </c:pt>
                <c:pt idx="81776">
                  <c:v>1799.62</c:v>
                </c:pt>
                <c:pt idx="81777">
                  <c:v>1655.4</c:v>
                </c:pt>
                <c:pt idx="81778">
                  <c:v>3024.66</c:v>
                </c:pt>
                <c:pt idx="81779">
                  <c:v>2399.1999999999998</c:v>
                </c:pt>
                <c:pt idx="81780">
                  <c:v>1979.18</c:v>
                </c:pt>
                <c:pt idx="81781">
                  <c:v>1511.59</c:v>
                </c:pt>
                <c:pt idx="81782">
                  <c:v>1590.46</c:v>
                </c:pt>
                <c:pt idx="81783">
                  <c:v>1766.2</c:v>
                </c:pt>
                <c:pt idx="81784">
                  <c:v>2034.63</c:v>
                </c:pt>
                <c:pt idx="81785">
                  <c:v>1181.4000000000001</c:v>
                </c:pt>
                <c:pt idx="81786">
                  <c:v>1573.12</c:v>
                </c:pt>
                <c:pt idx="81787">
                  <c:v>2190.73</c:v>
                </c:pt>
                <c:pt idx="81788">
                  <c:v>2041.43</c:v>
                </c:pt>
                <c:pt idx="81789">
                  <c:v>1717.68</c:v>
                </c:pt>
                <c:pt idx="81790">
                  <c:v>1441.43</c:v>
                </c:pt>
                <c:pt idx="81791">
                  <c:v>1384.75</c:v>
                </c:pt>
                <c:pt idx="81792">
                  <c:v>1479.5</c:v>
                </c:pt>
                <c:pt idx="81793">
                  <c:v>1501.5</c:v>
                </c:pt>
                <c:pt idx="81794">
                  <c:v>1379.75</c:v>
                </c:pt>
                <c:pt idx="81795">
                  <c:v>2072.75</c:v>
                </c:pt>
                <c:pt idx="81796">
                  <c:v>2672.59</c:v>
                </c:pt>
                <c:pt idx="81797">
                  <c:v>3529.59</c:v>
                </c:pt>
                <c:pt idx="81798">
                  <c:v>4004.62</c:v>
                </c:pt>
                <c:pt idx="81799">
                  <c:v>3932.9</c:v>
                </c:pt>
                <c:pt idx="81800">
                  <c:v>1495.05</c:v>
                </c:pt>
                <c:pt idx="81801">
                  <c:v>1542.13</c:v>
                </c:pt>
                <c:pt idx="81802">
                  <c:v>982.14</c:v>
                </c:pt>
                <c:pt idx="81803">
                  <c:v>1023.35</c:v>
                </c:pt>
                <c:pt idx="81804">
                  <c:v>1505.2</c:v>
                </c:pt>
                <c:pt idx="81805">
                  <c:v>2160.2800000000002</c:v>
                </c:pt>
                <c:pt idx="81806">
                  <c:v>1244.75</c:v>
                </c:pt>
                <c:pt idx="81807">
                  <c:v>1772.71</c:v>
                </c:pt>
                <c:pt idx="81808">
                  <c:v>2905.5</c:v>
                </c:pt>
                <c:pt idx="81809">
                  <c:v>2788.67</c:v>
                </c:pt>
                <c:pt idx="81810">
                  <c:v>2565.06</c:v>
                </c:pt>
                <c:pt idx="81811">
                  <c:v>2814.48</c:v>
                </c:pt>
                <c:pt idx="81812">
                  <c:v>3632.43</c:v>
                </c:pt>
                <c:pt idx="81813">
                  <c:v>3026.89</c:v>
                </c:pt>
                <c:pt idx="81814">
                  <c:v>3664.52</c:v>
                </c:pt>
                <c:pt idx="81815">
                  <c:v>4651.41</c:v>
                </c:pt>
                <c:pt idx="81816">
                  <c:v>4277.88</c:v>
                </c:pt>
                <c:pt idx="81817">
                  <c:v>762.06</c:v>
                </c:pt>
                <c:pt idx="81818">
                  <c:v>1445.32</c:v>
                </c:pt>
                <c:pt idx="81819">
                  <c:v>1605.4</c:v>
                </c:pt>
                <c:pt idx="81820">
                  <c:v>1454.75</c:v>
                </c:pt>
                <c:pt idx="81821">
                  <c:v>1326.41</c:v>
                </c:pt>
                <c:pt idx="81822">
                  <c:v>1902.16</c:v>
                </c:pt>
                <c:pt idx="81823">
                  <c:v>2163.56</c:v>
                </c:pt>
                <c:pt idx="81824">
                  <c:v>1999.83</c:v>
                </c:pt>
                <c:pt idx="81825">
                  <c:v>2385.5300000000002</c:v>
                </c:pt>
                <c:pt idx="81826">
                  <c:v>1849.73</c:v>
                </c:pt>
                <c:pt idx="81827">
                  <c:v>2276.7399999999998</c:v>
                </c:pt>
                <c:pt idx="81828">
                  <c:v>1742.82</c:v>
                </c:pt>
                <c:pt idx="81829">
                  <c:v>1915.76</c:v>
                </c:pt>
                <c:pt idx="81830">
                  <c:v>1606.99</c:v>
                </c:pt>
                <c:pt idx="81831">
                  <c:v>2034.67</c:v>
                </c:pt>
                <c:pt idx="81832">
                  <c:v>2072.0500000000002</c:v>
                </c:pt>
                <c:pt idx="81833">
                  <c:v>2573.1</c:v>
                </c:pt>
                <c:pt idx="81834">
                  <c:v>2357.0700000000002</c:v>
                </c:pt>
                <c:pt idx="81835">
                  <c:v>2117.3000000000002</c:v>
                </c:pt>
                <c:pt idx="81836">
                  <c:v>2163.39</c:v>
                </c:pt>
                <c:pt idx="81837">
                  <c:v>1615.41</c:v>
                </c:pt>
                <c:pt idx="81838">
                  <c:v>2218.79</c:v>
                </c:pt>
                <c:pt idx="81839">
                  <c:v>2392.98</c:v>
                </c:pt>
                <c:pt idx="81840">
                  <c:v>2383.59</c:v>
                </c:pt>
                <c:pt idx="81841">
                  <c:v>2374.85</c:v>
                </c:pt>
                <c:pt idx="81842">
                  <c:v>1920.08</c:v>
                </c:pt>
                <c:pt idx="81843">
                  <c:v>1867.51</c:v>
                </c:pt>
                <c:pt idx="81844">
                  <c:v>2956.78</c:v>
                </c:pt>
                <c:pt idx="81845">
                  <c:v>2040.12</c:v>
                </c:pt>
                <c:pt idx="81846">
                  <c:v>1870.03</c:v>
                </c:pt>
                <c:pt idx="81847">
                  <c:v>1716.54</c:v>
                </c:pt>
                <c:pt idx="81848">
                  <c:v>2691.66</c:v>
                </c:pt>
                <c:pt idx="81849">
                  <c:v>3173.99</c:v>
                </c:pt>
                <c:pt idx="81850">
                  <c:v>5358.92</c:v>
                </c:pt>
                <c:pt idx="81851">
                  <c:v>5955.81</c:v>
                </c:pt>
                <c:pt idx="81852">
                  <c:v>1860.86</c:v>
                </c:pt>
                <c:pt idx="81853">
                  <c:v>2005.75</c:v>
                </c:pt>
                <c:pt idx="81854">
                  <c:v>2105.96</c:v>
                </c:pt>
                <c:pt idx="81855">
                  <c:v>1671.71</c:v>
                </c:pt>
                <c:pt idx="81856">
                  <c:v>1866.37</c:v>
                </c:pt>
                <c:pt idx="81857">
                  <c:v>2184.36</c:v>
                </c:pt>
                <c:pt idx="81858">
                  <c:v>1995.81</c:v>
                </c:pt>
                <c:pt idx="81859">
                  <c:v>3342.57</c:v>
                </c:pt>
                <c:pt idx="81860">
                  <c:v>3827.71</c:v>
                </c:pt>
                <c:pt idx="81861">
                  <c:v>3787.36</c:v>
                </c:pt>
                <c:pt idx="81862">
                  <c:v>3667.25</c:v>
                </c:pt>
                <c:pt idx="81863">
                  <c:v>2739.28</c:v>
                </c:pt>
                <c:pt idx="81864">
                  <c:v>5118.71</c:v>
                </c:pt>
                <c:pt idx="81865">
                  <c:v>4187.43</c:v>
                </c:pt>
                <c:pt idx="81866">
                  <c:v>5037.05</c:v>
                </c:pt>
                <c:pt idx="81867">
                  <c:v>5001.8100000000004</c:v>
                </c:pt>
                <c:pt idx="81868">
                  <c:v>6588.44</c:v>
                </c:pt>
                <c:pt idx="81869">
                  <c:v>2435.71</c:v>
                </c:pt>
                <c:pt idx="81870">
                  <c:v>1242.52</c:v>
                </c:pt>
                <c:pt idx="81871">
                  <c:v>1539.89</c:v>
                </c:pt>
                <c:pt idx="81872">
                  <c:v>1679.91</c:v>
                </c:pt>
                <c:pt idx="81873">
                  <c:v>1855.08</c:v>
                </c:pt>
                <c:pt idx="81874">
                  <c:v>2567.89</c:v>
                </c:pt>
                <c:pt idx="81875">
                  <c:v>3334.53</c:v>
                </c:pt>
                <c:pt idx="81876">
                  <c:v>3546.55</c:v>
                </c:pt>
                <c:pt idx="81877">
                  <c:v>3124.09</c:v>
                </c:pt>
                <c:pt idx="81878">
                  <c:v>3367.2</c:v>
                </c:pt>
                <c:pt idx="81879">
                  <c:v>2889.07</c:v>
                </c:pt>
                <c:pt idx="81880">
                  <c:v>3026.28</c:v>
                </c:pt>
                <c:pt idx="81881">
                  <c:v>3163.01</c:v>
                </c:pt>
                <c:pt idx="81882">
                  <c:v>3467.07</c:v>
                </c:pt>
                <c:pt idx="81883">
                  <c:v>3396.13</c:v>
                </c:pt>
                <c:pt idx="81884">
                  <c:v>2184.41</c:v>
                </c:pt>
                <c:pt idx="81885">
                  <c:v>2010.4</c:v>
                </c:pt>
                <c:pt idx="81886">
                  <c:v>1696.16</c:v>
                </c:pt>
                <c:pt idx="81887">
                  <c:v>2211.3200000000002</c:v>
                </c:pt>
                <c:pt idx="81888">
                  <c:v>1582.03</c:v>
                </c:pt>
                <c:pt idx="81889">
                  <c:v>1630.93</c:v>
                </c:pt>
                <c:pt idx="81890">
                  <c:v>2264.73</c:v>
                </c:pt>
                <c:pt idx="81891">
                  <c:v>2024.85</c:v>
                </c:pt>
                <c:pt idx="81892">
                  <c:v>2048.88</c:v>
                </c:pt>
                <c:pt idx="81893">
                  <c:v>2415.0100000000002</c:v>
                </c:pt>
                <c:pt idx="81894">
                  <c:v>2356.34</c:v>
                </c:pt>
                <c:pt idx="81895">
                  <c:v>1561.85</c:v>
                </c:pt>
                <c:pt idx="81896">
                  <c:v>2373.88</c:v>
                </c:pt>
                <c:pt idx="81897">
                  <c:v>1875.71</c:v>
                </c:pt>
                <c:pt idx="81898">
                  <c:v>2060.96</c:v>
                </c:pt>
                <c:pt idx="81899">
                  <c:v>1792.84</c:v>
                </c:pt>
                <c:pt idx="81900">
                  <c:v>2066.7800000000002</c:v>
                </c:pt>
                <c:pt idx="81901">
                  <c:v>2777.06</c:v>
                </c:pt>
                <c:pt idx="81902">
                  <c:v>2513.4499999999998</c:v>
                </c:pt>
                <c:pt idx="81903">
                  <c:v>5206.57</c:v>
                </c:pt>
                <c:pt idx="81904">
                  <c:v>4443.42</c:v>
                </c:pt>
                <c:pt idx="81905">
                  <c:v>2138.83</c:v>
                </c:pt>
                <c:pt idx="81906">
                  <c:v>3377.23</c:v>
                </c:pt>
                <c:pt idx="81907">
                  <c:v>2498.2800000000002</c:v>
                </c:pt>
                <c:pt idx="81908">
                  <c:v>2453.9499999999998</c:v>
                </c:pt>
                <c:pt idx="81909">
                  <c:v>3716.14</c:v>
                </c:pt>
                <c:pt idx="81910">
                  <c:v>4140.5600000000004</c:v>
                </c:pt>
                <c:pt idx="81911">
                  <c:v>2335.25</c:v>
                </c:pt>
                <c:pt idx="81912">
                  <c:v>3609.43</c:v>
                </c:pt>
                <c:pt idx="81913">
                  <c:v>6014.75</c:v>
                </c:pt>
                <c:pt idx="81914">
                  <c:v>6053.75</c:v>
                </c:pt>
                <c:pt idx="81915">
                  <c:v>4775</c:v>
                </c:pt>
                <c:pt idx="81916">
                  <c:v>4381.25</c:v>
                </c:pt>
                <c:pt idx="81917">
                  <c:v>5337.5</c:v>
                </c:pt>
                <c:pt idx="81918">
                  <c:v>5852.75</c:v>
                </c:pt>
                <c:pt idx="81919">
                  <c:v>5503.75</c:v>
                </c:pt>
                <c:pt idx="81920">
                  <c:v>5764.25</c:v>
                </c:pt>
                <c:pt idx="81921">
                  <c:v>6678.5</c:v>
                </c:pt>
                <c:pt idx="81922">
                  <c:v>6987.25</c:v>
                </c:pt>
                <c:pt idx="81923">
                  <c:v>6118.75</c:v>
                </c:pt>
                <c:pt idx="81924">
                  <c:v>5020.25</c:v>
                </c:pt>
                <c:pt idx="81925">
                  <c:v>5112</c:v>
                </c:pt>
                <c:pt idx="81926">
                  <c:v>5410</c:v>
                </c:pt>
                <c:pt idx="81927">
                  <c:v>5556.75</c:v>
                </c:pt>
                <c:pt idx="81928">
                  <c:v>6288.25</c:v>
                </c:pt>
                <c:pt idx="81929">
                  <c:v>6677.75</c:v>
                </c:pt>
                <c:pt idx="81930">
                  <c:v>7207.38</c:v>
                </c:pt>
                <c:pt idx="81931">
                  <c:v>6327.25</c:v>
                </c:pt>
                <c:pt idx="81932">
                  <c:v>8193.75</c:v>
                </c:pt>
                <c:pt idx="81933">
                  <c:v>5562</c:v>
                </c:pt>
                <c:pt idx="81934">
                  <c:v>4805</c:v>
                </c:pt>
                <c:pt idx="81935">
                  <c:v>5532.25</c:v>
                </c:pt>
                <c:pt idx="81936">
                  <c:v>3930.74</c:v>
                </c:pt>
                <c:pt idx="81937">
                  <c:v>4613.76</c:v>
                </c:pt>
                <c:pt idx="81938">
                  <c:v>5084.38</c:v>
                </c:pt>
                <c:pt idx="81939">
                  <c:v>5962.93</c:v>
                </c:pt>
                <c:pt idx="81940">
                  <c:v>4640.13</c:v>
                </c:pt>
                <c:pt idx="81941">
                  <c:v>5676.49</c:v>
                </c:pt>
                <c:pt idx="81942">
                  <c:v>6182.55</c:v>
                </c:pt>
                <c:pt idx="81943">
                  <c:v>4888.72</c:v>
                </c:pt>
                <c:pt idx="81944">
                  <c:v>4333.26</c:v>
                </c:pt>
                <c:pt idx="81945">
                  <c:v>4845.82</c:v>
                </c:pt>
                <c:pt idx="81946">
                  <c:v>4643.7700000000004</c:v>
                </c:pt>
                <c:pt idx="81947">
                  <c:v>6231.61</c:v>
                </c:pt>
                <c:pt idx="81948">
                  <c:v>5044.05</c:v>
                </c:pt>
                <c:pt idx="81949">
                  <c:v>4358.58</c:v>
                </c:pt>
                <c:pt idx="81950">
                  <c:v>5527.27</c:v>
                </c:pt>
                <c:pt idx="81951">
                  <c:v>6776.09</c:v>
                </c:pt>
                <c:pt idx="81952">
                  <c:v>5073.4399999999996</c:v>
                </c:pt>
                <c:pt idx="81953">
                  <c:v>5609.47</c:v>
                </c:pt>
                <c:pt idx="81954">
                  <c:v>6031.82</c:v>
                </c:pt>
                <c:pt idx="81955">
                  <c:v>6647.25</c:v>
                </c:pt>
                <c:pt idx="81956">
                  <c:v>5450.79</c:v>
                </c:pt>
                <c:pt idx="81957">
                  <c:v>6284.18</c:v>
                </c:pt>
                <c:pt idx="81958">
                  <c:v>6428.58</c:v>
                </c:pt>
                <c:pt idx="81959">
                  <c:v>8980.81</c:v>
                </c:pt>
                <c:pt idx="81960">
                  <c:v>3806.51</c:v>
                </c:pt>
                <c:pt idx="81961">
                  <c:v>4154.17</c:v>
                </c:pt>
                <c:pt idx="81962">
                  <c:v>3646.19</c:v>
                </c:pt>
                <c:pt idx="81963">
                  <c:v>3534.7</c:v>
                </c:pt>
                <c:pt idx="81964">
                  <c:v>3932.33</c:v>
                </c:pt>
                <c:pt idx="81965">
                  <c:v>5444.42</c:v>
                </c:pt>
                <c:pt idx="81966">
                  <c:v>10129.19</c:v>
                </c:pt>
                <c:pt idx="81967">
                  <c:v>6643.78</c:v>
                </c:pt>
                <c:pt idx="81968">
                  <c:v>5617.11</c:v>
                </c:pt>
                <c:pt idx="81969">
                  <c:v>4201.93</c:v>
                </c:pt>
                <c:pt idx="81970">
                  <c:v>3529</c:v>
                </c:pt>
                <c:pt idx="81971">
                  <c:v>3846.65</c:v>
                </c:pt>
                <c:pt idx="81972">
                  <c:v>4287.1499999999996</c:v>
                </c:pt>
                <c:pt idx="81973">
                  <c:v>4272.0600000000004</c:v>
                </c:pt>
                <c:pt idx="81974">
                  <c:v>5383.92</c:v>
                </c:pt>
                <c:pt idx="81975">
                  <c:v>4972.79</c:v>
                </c:pt>
                <c:pt idx="81976">
                  <c:v>5770.42</c:v>
                </c:pt>
                <c:pt idx="81977">
                  <c:v>5399.95</c:v>
                </c:pt>
                <c:pt idx="81978">
                  <c:v>5100.82</c:v>
                </c:pt>
                <c:pt idx="81979">
                  <c:v>4917.09</c:v>
                </c:pt>
                <c:pt idx="81980">
                  <c:v>5021.49</c:v>
                </c:pt>
                <c:pt idx="81981">
                  <c:v>6223.54</c:v>
                </c:pt>
                <c:pt idx="81982">
                  <c:v>5952.46</c:v>
                </c:pt>
                <c:pt idx="81983">
                  <c:v>5584.28</c:v>
                </c:pt>
                <c:pt idx="81984">
                  <c:v>5167.54</c:v>
                </c:pt>
                <c:pt idx="81985">
                  <c:v>5458.99</c:v>
                </c:pt>
                <c:pt idx="81986">
                  <c:v>4440.76</c:v>
                </c:pt>
                <c:pt idx="81987">
                  <c:v>5467.02</c:v>
                </c:pt>
                <c:pt idx="81988">
                  <c:v>4322.46</c:v>
                </c:pt>
                <c:pt idx="81989">
                  <c:v>4388.38</c:v>
                </c:pt>
                <c:pt idx="81990">
                  <c:v>3859.73</c:v>
                </c:pt>
                <c:pt idx="81991">
                  <c:v>4722.7299999999996</c:v>
                </c:pt>
                <c:pt idx="81992">
                  <c:v>5109.32</c:v>
                </c:pt>
                <c:pt idx="81993">
                  <c:v>5081.72</c:v>
                </c:pt>
                <c:pt idx="81994">
                  <c:v>5757.07</c:v>
                </c:pt>
                <c:pt idx="81995">
                  <c:v>3901.28</c:v>
                </c:pt>
                <c:pt idx="81996">
                  <c:v>3624.17</c:v>
                </c:pt>
                <c:pt idx="81997">
                  <c:v>4470.33</c:v>
                </c:pt>
                <c:pt idx="81998">
                  <c:v>3941.5</c:v>
                </c:pt>
                <c:pt idx="81999">
                  <c:v>4236.37</c:v>
                </c:pt>
                <c:pt idx="82000">
                  <c:v>5123.79</c:v>
                </c:pt>
                <c:pt idx="82001">
                  <c:v>6304.95</c:v>
                </c:pt>
                <c:pt idx="82002">
                  <c:v>4718.42</c:v>
                </c:pt>
                <c:pt idx="82003">
                  <c:v>4879.78</c:v>
                </c:pt>
                <c:pt idx="82004">
                  <c:v>5988.41</c:v>
                </c:pt>
                <c:pt idx="82005">
                  <c:v>4564.41</c:v>
                </c:pt>
                <c:pt idx="82006">
                  <c:v>5429.62</c:v>
                </c:pt>
                <c:pt idx="82007">
                  <c:v>6610.74</c:v>
                </c:pt>
                <c:pt idx="82008">
                  <c:v>5508.13</c:v>
                </c:pt>
                <c:pt idx="82009">
                  <c:v>7031.75</c:v>
                </c:pt>
                <c:pt idx="82010">
                  <c:v>6304.11</c:v>
                </c:pt>
                <c:pt idx="82011">
                  <c:v>8661.41</c:v>
                </c:pt>
                <c:pt idx="82012">
                  <c:v>4151.8100000000004</c:v>
                </c:pt>
                <c:pt idx="82013">
                  <c:v>3883.75</c:v>
                </c:pt>
                <c:pt idx="82014">
                  <c:v>3762.55</c:v>
                </c:pt>
                <c:pt idx="82015">
                  <c:v>4027.36</c:v>
                </c:pt>
                <c:pt idx="82016">
                  <c:v>2718.02</c:v>
                </c:pt>
                <c:pt idx="82017">
                  <c:v>3768.16</c:v>
                </c:pt>
                <c:pt idx="82018">
                  <c:v>4581.59</c:v>
                </c:pt>
                <c:pt idx="82019">
                  <c:v>5300.62</c:v>
                </c:pt>
                <c:pt idx="82020">
                  <c:v>5227.91</c:v>
                </c:pt>
                <c:pt idx="82021">
                  <c:v>6673.96</c:v>
                </c:pt>
                <c:pt idx="82022">
                  <c:v>5528.57</c:v>
                </c:pt>
                <c:pt idx="82023">
                  <c:v>5428.4</c:v>
                </c:pt>
                <c:pt idx="82024">
                  <c:v>6006.35</c:v>
                </c:pt>
                <c:pt idx="82025">
                  <c:v>6205.72</c:v>
                </c:pt>
                <c:pt idx="82026">
                  <c:v>6937.66</c:v>
                </c:pt>
                <c:pt idx="82027">
                  <c:v>5015.3599999999997</c:v>
                </c:pt>
                <c:pt idx="82028">
                  <c:v>4269.03</c:v>
                </c:pt>
                <c:pt idx="82029">
                  <c:v>4492.13</c:v>
                </c:pt>
                <c:pt idx="82030">
                  <c:v>4899.22</c:v>
                </c:pt>
                <c:pt idx="82031">
                  <c:v>6016.3</c:v>
                </c:pt>
                <c:pt idx="82032">
                  <c:v>4672.8</c:v>
                </c:pt>
                <c:pt idx="82033">
                  <c:v>4371.22</c:v>
                </c:pt>
                <c:pt idx="82034">
                  <c:v>4884.6000000000004</c:v>
                </c:pt>
                <c:pt idx="82035">
                  <c:v>4631.1499999999996</c:v>
                </c:pt>
                <c:pt idx="82036">
                  <c:v>4539.41</c:v>
                </c:pt>
                <c:pt idx="82037">
                  <c:v>4732.16</c:v>
                </c:pt>
                <c:pt idx="82038">
                  <c:v>3873.71</c:v>
                </c:pt>
                <c:pt idx="82039">
                  <c:v>5036.62</c:v>
                </c:pt>
                <c:pt idx="82040">
                  <c:v>4328.38</c:v>
                </c:pt>
                <c:pt idx="82041">
                  <c:v>4695.66</c:v>
                </c:pt>
                <c:pt idx="82042">
                  <c:v>3576.43</c:v>
                </c:pt>
                <c:pt idx="82043">
                  <c:v>4727.79</c:v>
                </c:pt>
                <c:pt idx="82044">
                  <c:v>4510.63</c:v>
                </c:pt>
                <c:pt idx="82045">
                  <c:v>4973.8</c:v>
                </c:pt>
                <c:pt idx="82046">
                  <c:v>5093.9399999999996</c:v>
                </c:pt>
                <c:pt idx="82047">
                  <c:v>4905.87</c:v>
                </c:pt>
                <c:pt idx="82048">
                  <c:v>3340.09</c:v>
                </c:pt>
                <c:pt idx="82049">
                  <c:v>4709.79</c:v>
                </c:pt>
                <c:pt idx="82050">
                  <c:v>4340.83</c:v>
                </c:pt>
                <c:pt idx="82051">
                  <c:v>4813.72</c:v>
                </c:pt>
                <c:pt idx="82052">
                  <c:v>6032.84</c:v>
                </c:pt>
                <c:pt idx="82053">
                  <c:v>4951.01</c:v>
                </c:pt>
                <c:pt idx="82054">
                  <c:v>4359.91</c:v>
                </c:pt>
                <c:pt idx="82055">
                  <c:v>4454.1899999999996</c:v>
                </c:pt>
                <c:pt idx="82056">
                  <c:v>6076.44</c:v>
                </c:pt>
                <c:pt idx="82057">
                  <c:v>3845.62</c:v>
                </c:pt>
                <c:pt idx="82058">
                  <c:v>4571.54</c:v>
                </c:pt>
                <c:pt idx="82059">
                  <c:v>4319.6400000000003</c:v>
                </c:pt>
                <c:pt idx="82060">
                  <c:v>4226.72</c:v>
                </c:pt>
                <c:pt idx="82061">
                  <c:v>3840.96</c:v>
                </c:pt>
                <c:pt idx="82062">
                  <c:v>3673.73</c:v>
                </c:pt>
                <c:pt idx="82063">
                  <c:v>2973.8</c:v>
                </c:pt>
                <c:pt idx="82064">
                  <c:v>4153.46</c:v>
                </c:pt>
                <c:pt idx="82065">
                  <c:v>4311.93</c:v>
                </c:pt>
                <c:pt idx="82066">
                  <c:v>4240.9799999999996</c:v>
                </c:pt>
                <c:pt idx="82067">
                  <c:v>4314.08</c:v>
                </c:pt>
                <c:pt idx="82068">
                  <c:v>3141.82</c:v>
                </c:pt>
                <c:pt idx="82069">
                  <c:v>4095.64</c:v>
                </c:pt>
                <c:pt idx="82070">
                  <c:v>3658.02</c:v>
                </c:pt>
                <c:pt idx="82071">
                  <c:v>3597.66</c:v>
                </c:pt>
                <c:pt idx="82072">
                  <c:v>2952.4</c:v>
                </c:pt>
                <c:pt idx="82073">
                  <c:v>4342.4399999999996</c:v>
                </c:pt>
                <c:pt idx="82074">
                  <c:v>3467.9</c:v>
                </c:pt>
                <c:pt idx="82075">
                  <c:v>3346.74</c:v>
                </c:pt>
                <c:pt idx="82076">
                  <c:v>2709.78</c:v>
                </c:pt>
                <c:pt idx="82077">
                  <c:v>2421.9</c:v>
                </c:pt>
                <c:pt idx="82078">
                  <c:v>2517.7199999999998</c:v>
                </c:pt>
                <c:pt idx="82079">
                  <c:v>1979.53</c:v>
                </c:pt>
                <c:pt idx="82080">
                  <c:v>3247.3</c:v>
                </c:pt>
                <c:pt idx="82081">
                  <c:v>2998.32</c:v>
                </c:pt>
                <c:pt idx="82082">
                  <c:v>3357.62</c:v>
                </c:pt>
                <c:pt idx="82083">
                  <c:v>3059.01</c:v>
                </c:pt>
                <c:pt idx="82084">
                  <c:v>3292.85</c:v>
                </c:pt>
                <c:pt idx="82085">
                  <c:v>2829.3</c:v>
                </c:pt>
                <c:pt idx="82086">
                  <c:v>3283.96</c:v>
                </c:pt>
                <c:pt idx="82087">
                  <c:v>3946.12</c:v>
                </c:pt>
                <c:pt idx="82088">
                  <c:v>2786.19</c:v>
                </c:pt>
                <c:pt idx="82089">
                  <c:v>3090.42</c:v>
                </c:pt>
                <c:pt idx="82090">
                  <c:v>3871.67</c:v>
                </c:pt>
                <c:pt idx="82091">
                  <c:v>5781.84</c:v>
                </c:pt>
                <c:pt idx="82092">
                  <c:v>4017.65</c:v>
                </c:pt>
                <c:pt idx="82093">
                  <c:v>3825.23</c:v>
                </c:pt>
                <c:pt idx="82094">
                  <c:v>5100.9399999999996</c:v>
                </c:pt>
                <c:pt idx="82095">
                  <c:v>4925.8100000000004</c:v>
                </c:pt>
                <c:pt idx="82096">
                  <c:v>4586.33</c:v>
                </c:pt>
                <c:pt idx="82097">
                  <c:v>4815.51</c:v>
                </c:pt>
                <c:pt idx="82098">
                  <c:v>7185.32</c:v>
                </c:pt>
                <c:pt idx="82099">
                  <c:v>5911.02</c:v>
                </c:pt>
                <c:pt idx="82100">
                  <c:v>6614.75</c:v>
                </c:pt>
                <c:pt idx="82101">
                  <c:v>5987.39</c:v>
                </c:pt>
                <c:pt idx="82102">
                  <c:v>6205.85</c:v>
                </c:pt>
                <c:pt idx="82103">
                  <c:v>2228.94</c:v>
                </c:pt>
                <c:pt idx="82104">
                  <c:v>2730.65</c:v>
                </c:pt>
                <c:pt idx="82105">
                  <c:v>2938.85</c:v>
                </c:pt>
                <c:pt idx="82106">
                  <c:v>3240.03</c:v>
                </c:pt>
                <c:pt idx="82107">
                  <c:v>3370.12</c:v>
                </c:pt>
                <c:pt idx="82108">
                  <c:v>3800.03</c:v>
                </c:pt>
                <c:pt idx="82109">
                  <c:v>5054.03</c:v>
                </c:pt>
                <c:pt idx="82110">
                  <c:v>4326.8500000000004</c:v>
                </c:pt>
                <c:pt idx="82111">
                  <c:v>4749.3999999999996</c:v>
                </c:pt>
                <c:pt idx="82112">
                  <c:v>4433.84</c:v>
                </c:pt>
                <c:pt idx="82113">
                  <c:v>3816.04</c:v>
                </c:pt>
                <c:pt idx="82114">
                  <c:v>3000.1</c:v>
                </c:pt>
                <c:pt idx="82115">
                  <c:v>2731.86</c:v>
                </c:pt>
                <c:pt idx="82116">
                  <c:v>3410.55</c:v>
                </c:pt>
                <c:pt idx="82117">
                  <c:v>3641.09</c:v>
                </c:pt>
                <c:pt idx="82118">
                  <c:v>4173.0200000000004</c:v>
                </c:pt>
                <c:pt idx="82119">
                  <c:v>4150.59</c:v>
                </c:pt>
                <c:pt idx="82120">
                  <c:v>3701.65</c:v>
                </c:pt>
                <c:pt idx="82121">
                  <c:v>3789.63</c:v>
                </c:pt>
                <c:pt idx="82122">
                  <c:v>3570.15</c:v>
                </c:pt>
                <c:pt idx="82123">
                  <c:v>3618.6</c:v>
                </c:pt>
                <c:pt idx="82124">
                  <c:v>4203.88</c:v>
                </c:pt>
                <c:pt idx="82125">
                  <c:v>4165.7299999999996</c:v>
                </c:pt>
                <c:pt idx="82126">
                  <c:v>3707.76</c:v>
                </c:pt>
                <c:pt idx="82127">
                  <c:v>3482.32</c:v>
                </c:pt>
                <c:pt idx="82128">
                  <c:v>3862.94</c:v>
                </c:pt>
                <c:pt idx="82129">
                  <c:v>3137.91</c:v>
                </c:pt>
                <c:pt idx="82130">
                  <c:v>3646.41</c:v>
                </c:pt>
                <c:pt idx="82131">
                  <c:v>3061.62</c:v>
                </c:pt>
                <c:pt idx="82132">
                  <c:v>2501.3200000000002</c:v>
                </c:pt>
                <c:pt idx="82133">
                  <c:v>2632.42</c:v>
                </c:pt>
                <c:pt idx="82134">
                  <c:v>2841.05</c:v>
                </c:pt>
                <c:pt idx="82135">
                  <c:v>2841.92</c:v>
                </c:pt>
                <c:pt idx="82136">
                  <c:v>2785.06</c:v>
                </c:pt>
                <c:pt idx="82137">
                  <c:v>3721.71</c:v>
                </c:pt>
                <c:pt idx="82138">
                  <c:v>2718.93</c:v>
                </c:pt>
                <c:pt idx="82139">
                  <c:v>4130.91</c:v>
                </c:pt>
                <c:pt idx="82140">
                  <c:v>4378.1499999999996</c:v>
                </c:pt>
                <c:pt idx="82141">
                  <c:v>3735.51</c:v>
                </c:pt>
                <c:pt idx="82142">
                  <c:v>3945.18</c:v>
                </c:pt>
                <c:pt idx="82143">
                  <c:v>3828.69</c:v>
                </c:pt>
                <c:pt idx="82144">
                  <c:v>5022.12</c:v>
                </c:pt>
                <c:pt idx="82145">
                  <c:v>5593.43</c:v>
                </c:pt>
                <c:pt idx="82146">
                  <c:v>5998.31</c:v>
                </c:pt>
                <c:pt idx="82147">
                  <c:v>6038.52</c:v>
                </c:pt>
                <c:pt idx="82148">
                  <c:v>5446.73</c:v>
                </c:pt>
                <c:pt idx="82149">
                  <c:v>4997.29</c:v>
                </c:pt>
                <c:pt idx="82150">
                  <c:v>6081.57</c:v>
                </c:pt>
                <c:pt idx="82151">
                  <c:v>4536.84</c:v>
                </c:pt>
                <c:pt idx="82152">
                  <c:v>5056.5600000000004</c:v>
                </c:pt>
                <c:pt idx="82153">
                  <c:v>5511.82</c:v>
                </c:pt>
                <c:pt idx="82154">
                  <c:v>6664.57</c:v>
                </c:pt>
                <c:pt idx="82155">
                  <c:v>2936.09</c:v>
                </c:pt>
                <c:pt idx="82156">
                  <c:v>3367.22</c:v>
                </c:pt>
                <c:pt idx="82157">
                  <c:v>3130.73</c:v>
                </c:pt>
                <c:pt idx="82158">
                  <c:v>3451.48</c:v>
                </c:pt>
                <c:pt idx="82159">
                  <c:v>3208.89</c:v>
                </c:pt>
                <c:pt idx="82160">
                  <c:v>4140.37</c:v>
                </c:pt>
                <c:pt idx="82161">
                  <c:v>5915.91</c:v>
                </c:pt>
                <c:pt idx="82162">
                  <c:v>5084.0600000000004</c:v>
                </c:pt>
                <c:pt idx="82163">
                  <c:v>5318.04</c:v>
                </c:pt>
                <c:pt idx="82164">
                  <c:v>6271.51</c:v>
                </c:pt>
                <c:pt idx="82165">
                  <c:v>4453.45</c:v>
                </c:pt>
                <c:pt idx="82166">
                  <c:v>5528.38</c:v>
                </c:pt>
                <c:pt idx="82167">
                  <c:v>4180.3999999999996</c:v>
                </c:pt>
                <c:pt idx="82168">
                  <c:v>5495.22</c:v>
                </c:pt>
                <c:pt idx="82169">
                  <c:v>6047.46</c:v>
                </c:pt>
                <c:pt idx="82170">
                  <c:v>4669.62</c:v>
                </c:pt>
                <c:pt idx="82171">
                  <c:v>4365.01</c:v>
                </c:pt>
                <c:pt idx="82172">
                  <c:v>4527.41</c:v>
                </c:pt>
                <c:pt idx="82173">
                  <c:v>4045.14</c:v>
                </c:pt>
                <c:pt idx="82174">
                  <c:v>3482.88</c:v>
                </c:pt>
                <c:pt idx="82175">
                  <c:v>3181.02</c:v>
                </c:pt>
                <c:pt idx="82176">
                  <c:v>3547.07</c:v>
                </c:pt>
                <c:pt idx="82177">
                  <c:v>3647.31</c:v>
                </c:pt>
                <c:pt idx="82178">
                  <c:v>2731.39</c:v>
                </c:pt>
                <c:pt idx="82179">
                  <c:v>3026.65</c:v>
                </c:pt>
                <c:pt idx="82180">
                  <c:v>4071.37</c:v>
                </c:pt>
                <c:pt idx="82181">
                  <c:v>2996.62</c:v>
                </c:pt>
                <c:pt idx="82182">
                  <c:v>2866.23</c:v>
                </c:pt>
                <c:pt idx="82183">
                  <c:v>2499.15</c:v>
                </c:pt>
                <c:pt idx="82184">
                  <c:v>2585.09</c:v>
                </c:pt>
                <c:pt idx="82185">
                  <c:v>2262.71</c:v>
                </c:pt>
                <c:pt idx="82186">
                  <c:v>3356.01</c:v>
                </c:pt>
                <c:pt idx="82187">
                  <c:v>3087.3</c:v>
                </c:pt>
                <c:pt idx="82188">
                  <c:v>3863.37</c:v>
                </c:pt>
                <c:pt idx="82189">
                  <c:v>3771.8</c:v>
                </c:pt>
                <c:pt idx="82190">
                  <c:v>3783.56</c:v>
                </c:pt>
                <c:pt idx="82191">
                  <c:v>3227.95</c:v>
                </c:pt>
                <c:pt idx="82192">
                  <c:v>5706.51</c:v>
                </c:pt>
                <c:pt idx="82193">
                  <c:v>5583.78</c:v>
                </c:pt>
                <c:pt idx="82194">
                  <c:v>4476.99</c:v>
                </c:pt>
                <c:pt idx="82195">
                  <c:v>6561.29</c:v>
                </c:pt>
                <c:pt idx="82196">
                  <c:v>5492.41</c:v>
                </c:pt>
                <c:pt idx="82197">
                  <c:v>3944.67</c:v>
                </c:pt>
                <c:pt idx="82198">
                  <c:v>4542.6499999999996</c:v>
                </c:pt>
                <c:pt idx="82199">
                  <c:v>1181.5</c:v>
                </c:pt>
                <c:pt idx="82200">
                  <c:v>878.5</c:v>
                </c:pt>
                <c:pt idx="82201">
                  <c:v>986.5</c:v>
                </c:pt>
                <c:pt idx="82202">
                  <c:v>831</c:v>
                </c:pt>
                <c:pt idx="82203">
                  <c:v>849</c:v>
                </c:pt>
                <c:pt idx="82204">
                  <c:v>876.25</c:v>
                </c:pt>
                <c:pt idx="82205">
                  <c:v>796</c:v>
                </c:pt>
                <c:pt idx="82206">
                  <c:v>772</c:v>
                </c:pt>
                <c:pt idx="82207">
                  <c:v>677.5</c:v>
                </c:pt>
                <c:pt idx="82208">
                  <c:v>610.5</c:v>
                </c:pt>
                <c:pt idx="82209">
                  <c:v>643.5</c:v>
                </c:pt>
                <c:pt idx="82210">
                  <c:v>626</c:v>
                </c:pt>
                <c:pt idx="82211">
                  <c:v>514</c:v>
                </c:pt>
                <c:pt idx="82212">
                  <c:v>522</c:v>
                </c:pt>
                <c:pt idx="82213">
                  <c:v>540.5</c:v>
                </c:pt>
                <c:pt idx="82214">
                  <c:v>448.5</c:v>
                </c:pt>
                <c:pt idx="82215">
                  <c:v>418</c:v>
                </c:pt>
                <c:pt idx="82216">
                  <c:v>363</c:v>
                </c:pt>
                <c:pt idx="82217">
                  <c:v>391.5</c:v>
                </c:pt>
                <c:pt idx="82218">
                  <c:v>475</c:v>
                </c:pt>
                <c:pt idx="82219">
                  <c:v>396.5</c:v>
                </c:pt>
                <c:pt idx="82220">
                  <c:v>314.5</c:v>
                </c:pt>
                <c:pt idx="82221">
                  <c:v>543</c:v>
                </c:pt>
                <c:pt idx="82222">
                  <c:v>414</c:v>
                </c:pt>
                <c:pt idx="82223">
                  <c:v>359</c:v>
                </c:pt>
                <c:pt idx="82224">
                  <c:v>472.48</c:v>
                </c:pt>
                <c:pt idx="82225">
                  <c:v>615.1</c:v>
                </c:pt>
                <c:pt idx="82226">
                  <c:v>563.17999999999995</c:v>
                </c:pt>
                <c:pt idx="82227">
                  <c:v>728.32</c:v>
                </c:pt>
                <c:pt idx="82228">
                  <c:v>738.12</c:v>
                </c:pt>
                <c:pt idx="82229">
                  <c:v>354.84</c:v>
                </c:pt>
                <c:pt idx="82230">
                  <c:v>355.38</c:v>
                </c:pt>
                <c:pt idx="82231">
                  <c:v>272.02999999999997</c:v>
                </c:pt>
                <c:pt idx="82232">
                  <c:v>343.9</c:v>
                </c:pt>
                <c:pt idx="82233">
                  <c:v>406.8</c:v>
                </c:pt>
                <c:pt idx="82234">
                  <c:v>515.1</c:v>
                </c:pt>
                <c:pt idx="82235">
                  <c:v>519.1</c:v>
                </c:pt>
                <c:pt idx="82236">
                  <c:v>636.4</c:v>
                </c:pt>
                <c:pt idx="82237">
                  <c:v>687.4</c:v>
                </c:pt>
                <c:pt idx="82238">
                  <c:v>982.7</c:v>
                </c:pt>
                <c:pt idx="82239">
                  <c:v>777</c:v>
                </c:pt>
                <c:pt idx="82240">
                  <c:v>1059.9000000000001</c:v>
                </c:pt>
                <c:pt idx="82241">
                  <c:v>1120.7</c:v>
                </c:pt>
                <c:pt idx="82242">
                  <c:v>1433.8</c:v>
                </c:pt>
                <c:pt idx="82243">
                  <c:v>1298.9000000000001</c:v>
                </c:pt>
                <c:pt idx="82244">
                  <c:v>1987.1</c:v>
                </c:pt>
                <c:pt idx="82245">
                  <c:v>3023.7</c:v>
                </c:pt>
                <c:pt idx="82246">
                  <c:v>734.9</c:v>
                </c:pt>
                <c:pt idx="82247">
                  <c:v>1036.5</c:v>
                </c:pt>
                <c:pt idx="82248">
                  <c:v>919.54</c:v>
                </c:pt>
                <c:pt idx="82249">
                  <c:v>881.76</c:v>
                </c:pt>
                <c:pt idx="82250">
                  <c:v>778.52</c:v>
                </c:pt>
                <c:pt idx="82251">
                  <c:v>819.25</c:v>
                </c:pt>
                <c:pt idx="82252">
                  <c:v>973.81</c:v>
                </c:pt>
                <c:pt idx="82253">
                  <c:v>661.06</c:v>
                </c:pt>
                <c:pt idx="82254">
                  <c:v>905.99</c:v>
                </c:pt>
                <c:pt idx="82255">
                  <c:v>870.69</c:v>
                </c:pt>
                <c:pt idx="82256">
                  <c:v>689.17</c:v>
                </c:pt>
                <c:pt idx="82257">
                  <c:v>421.13</c:v>
                </c:pt>
                <c:pt idx="82258">
                  <c:v>541.02</c:v>
                </c:pt>
                <c:pt idx="82259">
                  <c:v>521.94000000000005</c:v>
                </c:pt>
                <c:pt idx="82260">
                  <c:v>462.99</c:v>
                </c:pt>
                <c:pt idx="82261">
                  <c:v>704.19</c:v>
                </c:pt>
                <c:pt idx="82262">
                  <c:v>523.14</c:v>
                </c:pt>
                <c:pt idx="82263">
                  <c:v>477.76</c:v>
                </c:pt>
                <c:pt idx="82264">
                  <c:v>500.09</c:v>
                </c:pt>
                <c:pt idx="82265">
                  <c:v>638.4</c:v>
                </c:pt>
                <c:pt idx="82266">
                  <c:v>385.98</c:v>
                </c:pt>
                <c:pt idx="82267">
                  <c:v>381.04</c:v>
                </c:pt>
                <c:pt idx="82268">
                  <c:v>440.77</c:v>
                </c:pt>
                <c:pt idx="82269">
                  <c:v>430.62</c:v>
                </c:pt>
                <c:pt idx="82270">
                  <c:v>407.19</c:v>
                </c:pt>
                <c:pt idx="82271">
                  <c:v>343.58</c:v>
                </c:pt>
                <c:pt idx="82272">
                  <c:v>480.75</c:v>
                </c:pt>
                <c:pt idx="82273">
                  <c:v>501.27</c:v>
                </c:pt>
                <c:pt idx="82274">
                  <c:v>418.35</c:v>
                </c:pt>
                <c:pt idx="82275">
                  <c:v>445.53</c:v>
                </c:pt>
                <c:pt idx="82276">
                  <c:v>479.64</c:v>
                </c:pt>
                <c:pt idx="82277">
                  <c:v>528.94000000000005</c:v>
                </c:pt>
                <c:pt idx="82278">
                  <c:v>379.93</c:v>
                </c:pt>
                <c:pt idx="82279">
                  <c:v>622.57000000000005</c:v>
                </c:pt>
                <c:pt idx="82280">
                  <c:v>831.64</c:v>
                </c:pt>
                <c:pt idx="82281">
                  <c:v>449.13</c:v>
                </c:pt>
                <c:pt idx="82282">
                  <c:v>500.05</c:v>
                </c:pt>
                <c:pt idx="82283">
                  <c:v>461.28</c:v>
                </c:pt>
                <c:pt idx="82284">
                  <c:v>310.81</c:v>
                </c:pt>
                <c:pt idx="82285">
                  <c:v>666.42</c:v>
                </c:pt>
                <c:pt idx="82286">
                  <c:v>622.16</c:v>
                </c:pt>
                <c:pt idx="82287">
                  <c:v>957.74</c:v>
                </c:pt>
                <c:pt idx="82288">
                  <c:v>589.29999999999995</c:v>
                </c:pt>
                <c:pt idx="82289">
                  <c:v>692.77</c:v>
                </c:pt>
                <c:pt idx="82290">
                  <c:v>1151.0899999999999</c:v>
                </c:pt>
                <c:pt idx="82291">
                  <c:v>962.68</c:v>
                </c:pt>
                <c:pt idx="82292">
                  <c:v>966.26</c:v>
                </c:pt>
                <c:pt idx="82293">
                  <c:v>1110.3</c:v>
                </c:pt>
                <c:pt idx="82294">
                  <c:v>1157.57</c:v>
                </c:pt>
                <c:pt idx="82295">
                  <c:v>1378.83</c:v>
                </c:pt>
                <c:pt idx="82296">
                  <c:v>2059.29</c:v>
                </c:pt>
                <c:pt idx="82297">
                  <c:v>2773.33</c:v>
                </c:pt>
                <c:pt idx="82298">
                  <c:v>1041.68</c:v>
                </c:pt>
                <c:pt idx="82299">
                  <c:v>691.96</c:v>
                </c:pt>
                <c:pt idx="82300">
                  <c:v>743.83</c:v>
                </c:pt>
                <c:pt idx="82301">
                  <c:v>690.6</c:v>
                </c:pt>
                <c:pt idx="82302">
                  <c:v>905.13</c:v>
                </c:pt>
                <c:pt idx="82303">
                  <c:v>703.27</c:v>
                </c:pt>
                <c:pt idx="82304">
                  <c:v>811.12</c:v>
                </c:pt>
                <c:pt idx="82305">
                  <c:v>853.58</c:v>
                </c:pt>
                <c:pt idx="82306">
                  <c:v>654.54999999999995</c:v>
                </c:pt>
                <c:pt idx="82307">
                  <c:v>830.73</c:v>
                </c:pt>
                <c:pt idx="82308">
                  <c:v>932.1</c:v>
                </c:pt>
                <c:pt idx="82309">
                  <c:v>774.92</c:v>
                </c:pt>
                <c:pt idx="82310">
                  <c:v>534.30999999999995</c:v>
                </c:pt>
                <c:pt idx="82311">
                  <c:v>550.66</c:v>
                </c:pt>
                <c:pt idx="82312">
                  <c:v>517.92999999999995</c:v>
                </c:pt>
                <c:pt idx="82313">
                  <c:v>470.63</c:v>
                </c:pt>
                <c:pt idx="82314">
                  <c:v>676.89</c:v>
                </c:pt>
                <c:pt idx="82315">
                  <c:v>484.52</c:v>
                </c:pt>
                <c:pt idx="82316">
                  <c:v>675.47</c:v>
                </c:pt>
                <c:pt idx="82317">
                  <c:v>515.9</c:v>
                </c:pt>
                <c:pt idx="82318">
                  <c:v>673.49</c:v>
                </c:pt>
                <c:pt idx="82319">
                  <c:v>439.84</c:v>
                </c:pt>
                <c:pt idx="82320">
                  <c:v>539.61</c:v>
                </c:pt>
                <c:pt idx="82321">
                  <c:v>513.21</c:v>
                </c:pt>
                <c:pt idx="82322">
                  <c:v>564.58000000000004</c:v>
                </c:pt>
                <c:pt idx="82323">
                  <c:v>527.39</c:v>
                </c:pt>
                <c:pt idx="82324">
                  <c:v>548.01</c:v>
                </c:pt>
                <c:pt idx="82325">
                  <c:v>555.79999999999995</c:v>
                </c:pt>
                <c:pt idx="82326">
                  <c:v>498.75</c:v>
                </c:pt>
                <c:pt idx="82327">
                  <c:v>705.94</c:v>
                </c:pt>
                <c:pt idx="82328">
                  <c:v>413.95</c:v>
                </c:pt>
                <c:pt idx="82329">
                  <c:v>384.5</c:v>
                </c:pt>
                <c:pt idx="82330">
                  <c:v>432.44</c:v>
                </c:pt>
                <c:pt idx="82331">
                  <c:v>490.15</c:v>
                </c:pt>
                <c:pt idx="82332">
                  <c:v>574.20000000000005</c:v>
                </c:pt>
                <c:pt idx="82333">
                  <c:v>721.54</c:v>
                </c:pt>
                <c:pt idx="82334">
                  <c:v>473.31</c:v>
                </c:pt>
                <c:pt idx="82335">
                  <c:v>584.96</c:v>
                </c:pt>
                <c:pt idx="82336">
                  <c:v>675.5</c:v>
                </c:pt>
                <c:pt idx="82337">
                  <c:v>530.75</c:v>
                </c:pt>
                <c:pt idx="82338">
                  <c:v>902.38</c:v>
                </c:pt>
                <c:pt idx="82339">
                  <c:v>991.71</c:v>
                </c:pt>
                <c:pt idx="82340">
                  <c:v>716.37</c:v>
                </c:pt>
                <c:pt idx="82341">
                  <c:v>776.43</c:v>
                </c:pt>
                <c:pt idx="82342">
                  <c:v>356.9</c:v>
                </c:pt>
                <c:pt idx="82343">
                  <c:v>275.73</c:v>
                </c:pt>
                <c:pt idx="82344">
                  <c:v>287.89</c:v>
                </c:pt>
                <c:pt idx="82345">
                  <c:v>313.74</c:v>
                </c:pt>
                <c:pt idx="82346">
                  <c:v>314.14999999999998</c:v>
                </c:pt>
                <c:pt idx="82347">
                  <c:v>493.91</c:v>
                </c:pt>
                <c:pt idx="82348">
                  <c:v>334.74</c:v>
                </c:pt>
                <c:pt idx="82349">
                  <c:v>447.49</c:v>
                </c:pt>
                <c:pt idx="82350">
                  <c:v>412.74</c:v>
                </c:pt>
                <c:pt idx="82351">
                  <c:v>407.07</c:v>
                </c:pt>
                <c:pt idx="82352">
                  <c:v>274.14</c:v>
                </c:pt>
                <c:pt idx="82353">
                  <c:v>185.07</c:v>
                </c:pt>
                <c:pt idx="82354">
                  <c:v>228.08</c:v>
                </c:pt>
                <c:pt idx="82355">
                  <c:v>320.91000000000003</c:v>
                </c:pt>
                <c:pt idx="82356">
                  <c:v>404.44</c:v>
                </c:pt>
                <c:pt idx="82357">
                  <c:v>277.54000000000002</c:v>
                </c:pt>
                <c:pt idx="82358">
                  <c:v>345.46</c:v>
                </c:pt>
                <c:pt idx="82359">
                  <c:v>134.78</c:v>
                </c:pt>
                <c:pt idx="82360">
                  <c:v>207.77</c:v>
                </c:pt>
                <c:pt idx="82361">
                  <c:v>167.96</c:v>
                </c:pt>
                <c:pt idx="82362">
                  <c:v>152.77000000000001</c:v>
                </c:pt>
                <c:pt idx="82363">
                  <c:v>137.97</c:v>
                </c:pt>
                <c:pt idx="82364">
                  <c:v>258.3</c:v>
                </c:pt>
                <c:pt idx="82365">
                  <c:v>140.81</c:v>
                </c:pt>
                <c:pt idx="82366">
                  <c:v>164.15</c:v>
                </c:pt>
                <c:pt idx="82367">
                  <c:v>176.5</c:v>
                </c:pt>
                <c:pt idx="82368">
                  <c:v>202</c:v>
                </c:pt>
                <c:pt idx="82369">
                  <c:v>145</c:v>
                </c:pt>
                <c:pt idx="82370">
                  <c:v>210.5</c:v>
                </c:pt>
                <c:pt idx="82371">
                  <c:v>156.5</c:v>
                </c:pt>
                <c:pt idx="82372">
                  <c:v>252.5</c:v>
                </c:pt>
                <c:pt idx="82373">
                  <c:v>166.97</c:v>
                </c:pt>
                <c:pt idx="82374">
                  <c:v>175</c:v>
                </c:pt>
                <c:pt idx="82375">
                  <c:v>278.5</c:v>
                </c:pt>
                <c:pt idx="82376">
                  <c:v>330.5</c:v>
                </c:pt>
                <c:pt idx="82377">
                  <c:v>271</c:v>
                </c:pt>
                <c:pt idx="82378">
                  <c:v>233</c:v>
                </c:pt>
                <c:pt idx="82379">
                  <c:v>330.5</c:v>
                </c:pt>
                <c:pt idx="82380">
                  <c:v>452</c:v>
                </c:pt>
                <c:pt idx="82381">
                  <c:v>456.5</c:v>
                </c:pt>
                <c:pt idx="82382">
                  <c:v>362</c:v>
                </c:pt>
                <c:pt idx="82383">
                  <c:v>484</c:v>
                </c:pt>
                <c:pt idx="82384">
                  <c:v>356</c:v>
                </c:pt>
                <c:pt idx="82385">
                  <c:v>406</c:v>
                </c:pt>
                <c:pt idx="82386">
                  <c:v>412</c:v>
                </c:pt>
                <c:pt idx="82387">
                  <c:v>518</c:v>
                </c:pt>
                <c:pt idx="82388">
                  <c:v>342.5</c:v>
                </c:pt>
                <c:pt idx="82389">
                  <c:v>273</c:v>
                </c:pt>
                <c:pt idx="82390">
                  <c:v>412</c:v>
                </c:pt>
                <c:pt idx="82391">
                  <c:v>263</c:v>
                </c:pt>
                <c:pt idx="82392">
                  <c:v>340.5</c:v>
                </c:pt>
                <c:pt idx="82393">
                  <c:v>444.5</c:v>
                </c:pt>
                <c:pt idx="82394">
                  <c:v>371</c:v>
                </c:pt>
                <c:pt idx="82395">
                  <c:v>287</c:v>
                </c:pt>
                <c:pt idx="82396">
                  <c:v>346</c:v>
                </c:pt>
                <c:pt idx="82397">
                  <c:v>234.25</c:v>
                </c:pt>
                <c:pt idx="82398">
                  <c:v>222.25</c:v>
                </c:pt>
                <c:pt idx="82399">
                  <c:v>308.5</c:v>
                </c:pt>
                <c:pt idx="82400">
                  <c:v>228</c:v>
                </c:pt>
                <c:pt idx="82401">
                  <c:v>246.75</c:v>
                </c:pt>
                <c:pt idx="82402">
                  <c:v>261.42</c:v>
                </c:pt>
                <c:pt idx="82403">
                  <c:v>321.57</c:v>
                </c:pt>
                <c:pt idx="82404">
                  <c:v>255.84</c:v>
                </c:pt>
                <c:pt idx="82405">
                  <c:v>322.14999999999998</c:v>
                </c:pt>
                <c:pt idx="82406">
                  <c:v>247.63</c:v>
                </c:pt>
                <c:pt idx="82407">
                  <c:v>267.07</c:v>
                </c:pt>
                <c:pt idx="82408">
                  <c:v>308.5</c:v>
                </c:pt>
                <c:pt idx="82409">
                  <c:v>275.44</c:v>
                </c:pt>
                <c:pt idx="82410">
                  <c:v>298.62</c:v>
                </c:pt>
                <c:pt idx="82411">
                  <c:v>227.16</c:v>
                </c:pt>
                <c:pt idx="82412">
                  <c:v>173.17</c:v>
                </c:pt>
                <c:pt idx="82413">
                  <c:v>138.13</c:v>
                </c:pt>
                <c:pt idx="82414">
                  <c:v>175.88</c:v>
                </c:pt>
                <c:pt idx="82415">
                  <c:v>88.11</c:v>
                </c:pt>
                <c:pt idx="82416">
                  <c:v>168.21</c:v>
                </c:pt>
                <c:pt idx="82417">
                  <c:v>143.09</c:v>
                </c:pt>
                <c:pt idx="82418">
                  <c:v>183.36</c:v>
                </c:pt>
                <c:pt idx="82419">
                  <c:v>158.46</c:v>
                </c:pt>
                <c:pt idx="82420">
                  <c:v>206.15</c:v>
                </c:pt>
                <c:pt idx="82421">
                  <c:v>174</c:v>
                </c:pt>
                <c:pt idx="82422">
                  <c:v>71.42</c:v>
                </c:pt>
                <c:pt idx="82423">
                  <c:v>136.5</c:v>
                </c:pt>
                <c:pt idx="82424">
                  <c:v>142.04</c:v>
                </c:pt>
                <c:pt idx="82425">
                  <c:v>111.63</c:v>
                </c:pt>
                <c:pt idx="82426">
                  <c:v>172.98</c:v>
                </c:pt>
                <c:pt idx="82427">
                  <c:v>140.94</c:v>
                </c:pt>
                <c:pt idx="82428">
                  <c:v>244.5</c:v>
                </c:pt>
                <c:pt idx="82429">
                  <c:v>143.4</c:v>
                </c:pt>
                <c:pt idx="82430">
                  <c:v>201.26</c:v>
                </c:pt>
                <c:pt idx="82431">
                  <c:v>207.43</c:v>
                </c:pt>
                <c:pt idx="82432">
                  <c:v>185.85</c:v>
                </c:pt>
                <c:pt idx="82433">
                  <c:v>600.4</c:v>
                </c:pt>
                <c:pt idx="82434">
                  <c:v>360.75</c:v>
                </c:pt>
                <c:pt idx="82435">
                  <c:v>290.60000000000002</c:v>
                </c:pt>
                <c:pt idx="82436">
                  <c:v>238.34</c:v>
                </c:pt>
                <c:pt idx="82437">
                  <c:v>196.37</c:v>
                </c:pt>
                <c:pt idx="82438">
                  <c:v>226.19</c:v>
                </c:pt>
                <c:pt idx="82439">
                  <c:v>244.31</c:v>
                </c:pt>
                <c:pt idx="82440">
                  <c:v>362.44</c:v>
                </c:pt>
                <c:pt idx="82441">
                  <c:v>199.73</c:v>
                </c:pt>
                <c:pt idx="82442">
                  <c:v>315.44</c:v>
                </c:pt>
                <c:pt idx="82443">
                  <c:v>242.77</c:v>
                </c:pt>
                <c:pt idx="82444">
                  <c:v>236.3</c:v>
                </c:pt>
                <c:pt idx="82445">
                  <c:v>217.74</c:v>
                </c:pt>
                <c:pt idx="82446">
                  <c:v>199.93</c:v>
                </c:pt>
                <c:pt idx="82447">
                  <c:v>271.79000000000002</c:v>
                </c:pt>
                <c:pt idx="82448">
                  <c:v>245.15</c:v>
                </c:pt>
                <c:pt idx="82449">
                  <c:v>225.9</c:v>
                </c:pt>
                <c:pt idx="82450">
                  <c:v>294.25</c:v>
                </c:pt>
                <c:pt idx="82451">
                  <c:v>255.15</c:v>
                </c:pt>
                <c:pt idx="82452">
                  <c:v>131.96</c:v>
                </c:pt>
                <c:pt idx="82453">
                  <c:v>287.07</c:v>
                </c:pt>
                <c:pt idx="82454">
                  <c:v>276.52999999999997</c:v>
                </c:pt>
                <c:pt idx="82455">
                  <c:v>268.55</c:v>
                </c:pt>
                <c:pt idx="82456">
                  <c:v>142.96</c:v>
                </c:pt>
                <c:pt idx="82457">
                  <c:v>150.96</c:v>
                </c:pt>
                <c:pt idx="82458">
                  <c:v>159.69</c:v>
                </c:pt>
                <c:pt idx="82459">
                  <c:v>269.94</c:v>
                </c:pt>
                <c:pt idx="82460">
                  <c:v>196.96</c:v>
                </c:pt>
                <c:pt idx="82461">
                  <c:v>312.52</c:v>
                </c:pt>
                <c:pt idx="82462">
                  <c:v>201.99</c:v>
                </c:pt>
                <c:pt idx="82463">
                  <c:v>161.19999999999999</c:v>
                </c:pt>
                <c:pt idx="82464">
                  <c:v>93.29</c:v>
                </c:pt>
                <c:pt idx="82465">
                  <c:v>213.69</c:v>
                </c:pt>
                <c:pt idx="82466">
                  <c:v>125.18</c:v>
                </c:pt>
                <c:pt idx="82467">
                  <c:v>140.68</c:v>
                </c:pt>
                <c:pt idx="82468">
                  <c:v>132.97999999999999</c:v>
                </c:pt>
                <c:pt idx="82469">
                  <c:v>143.1</c:v>
                </c:pt>
                <c:pt idx="82470">
                  <c:v>98.27</c:v>
                </c:pt>
                <c:pt idx="82471">
                  <c:v>92.72</c:v>
                </c:pt>
                <c:pt idx="82472">
                  <c:v>144.93</c:v>
                </c:pt>
                <c:pt idx="82473">
                  <c:v>75.349999999999994</c:v>
                </c:pt>
                <c:pt idx="82474">
                  <c:v>67.59</c:v>
                </c:pt>
                <c:pt idx="82475">
                  <c:v>88.57</c:v>
                </c:pt>
                <c:pt idx="82476">
                  <c:v>142.32</c:v>
                </c:pt>
                <c:pt idx="82477">
                  <c:v>132.04</c:v>
                </c:pt>
                <c:pt idx="82478">
                  <c:v>157.38999999999999</c:v>
                </c:pt>
                <c:pt idx="82479">
                  <c:v>166.59</c:v>
                </c:pt>
                <c:pt idx="82480">
                  <c:v>223.34</c:v>
                </c:pt>
                <c:pt idx="82481">
                  <c:v>254.3</c:v>
                </c:pt>
                <c:pt idx="82482">
                  <c:v>335.31</c:v>
                </c:pt>
                <c:pt idx="82483">
                  <c:v>460.96</c:v>
                </c:pt>
                <c:pt idx="82484">
                  <c:v>264.31</c:v>
                </c:pt>
                <c:pt idx="82485">
                  <c:v>2604.6999999999998</c:v>
                </c:pt>
                <c:pt idx="82486">
                  <c:v>2072.2600000000002</c:v>
                </c:pt>
                <c:pt idx="82487">
                  <c:v>2275.3200000000002</c:v>
                </c:pt>
                <c:pt idx="82488">
                  <c:v>1971.75</c:v>
                </c:pt>
                <c:pt idx="82489">
                  <c:v>2110.94</c:v>
                </c:pt>
                <c:pt idx="82490">
                  <c:v>1741.94</c:v>
                </c:pt>
                <c:pt idx="82491">
                  <c:v>1592.44</c:v>
                </c:pt>
                <c:pt idx="82492">
                  <c:v>2001.47</c:v>
                </c:pt>
                <c:pt idx="82493">
                  <c:v>2139.8000000000002</c:v>
                </c:pt>
                <c:pt idx="82494">
                  <c:v>1805.38</c:v>
                </c:pt>
                <c:pt idx="82495">
                  <c:v>1398.38</c:v>
                </c:pt>
                <c:pt idx="82496">
                  <c:v>1260</c:v>
                </c:pt>
                <c:pt idx="82497">
                  <c:v>1286.5</c:v>
                </c:pt>
                <c:pt idx="82498">
                  <c:v>2078.5</c:v>
                </c:pt>
                <c:pt idx="82499">
                  <c:v>2680.5</c:v>
                </c:pt>
                <c:pt idx="82500">
                  <c:v>1962.5</c:v>
                </c:pt>
                <c:pt idx="82501">
                  <c:v>1911.5</c:v>
                </c:pt>
                <c:pt idx="82502">
                  <c:v>1769.98</c:v>
                </c:pt>
                <c:pt idx="82503">
                  <c:v>1960.5</c:v>
                </c:pt>
                <c:pt idx="82504">
                  <c:v>2028.5</c:v>
                </c:pt>
                <c:pt idx="82505">
                  <c:v>2132</c:v>
                </c:pt>
                <c:pt idx="82506">
                  <c:v>2047</c:v>
                </c:pt>
                <c:pt idx="82507">
                  <c:v>2060.5</c:v>
                </c:pt>
                <c:pt idx="82508">
                  <c:v>1797.5</c:v>
                </c:pt>
                <c:pt idx="82509">
                  <c:v>1649.5</c:v>
                </c:pt>
                <c:pt idx="82510">
                  <c:v>2115.4299999999998</c:v>
                </c:pt>
                <c:pt idx="82511">
                  <c:v>2150.9299999999998</c:v>
                </c:pt>
                <c:pt idx="82512">
                  <c:v>2001.25</c:v>
                </c:pt>
                <c:pt idx="82513">
                  <c:v>2346.5</c:v>
                </c:pt>
                <c:pt idx="82514">
                  <c:v>2340.67</c:v>
                </c:pt>
                <c:pt idx="82515">
                  <c:v>1797.32</c:v>
                </c:pt>
                <c:pt idx="82516">
                  <c:v>1731.14</c:v>
                </c:pt>
                <c:pt idx="82517">
                  <c:v>1461.23</c:v>
                </c:pt>
                <c:pt idx="82518">
                  <c:v>1760.24</c:v>
                </c:pt>
                <c:pt idx="82519">
                  <c:v>2054.34</c:v>
                </c:pt>
                <c:pt idx="82520">
                  <c:v>2028.76</c:v>
                </c:pt>
                <c:pt idx="82521">
                  <c:v>1673.84</c:v>
                </c:pt>
                <c:pt idx="82522">
                  <c:v>1556.69</c:v>
                </c:pt>
                <c:pt idx="82523">
                  <c:v>1966.56</c:v>
                </c:pt>
                <c:pt idx="82524">
                  <c:v>2466.62</c:v>
                </c:pt>
                <c:pt idx="82525">
                  <c:v>1915.85</c:v>
                </c:pt>
                <c:pt idx="82526">
                  <c:v>2441.65</c:v>
                </c:pt>
                <c:pt idx="82527">
                  <c:v>3552.05</c:v>
                </c:pt>
                <c:pt idx="82528">
                  <c:v>2450.3000000000002</c:v>
                </c:pt>
                <c:pt idx="82529">
                  <c:v>2484.6</c:v>
                </c:pt>
                <c:pt idx="82530">
                  <c:v>3749.28</c:v>
                </c:pt>
                <c:pt idx="82531">
                  <c:v>5577.07</c:v>
                </c:pt>
                <c:pt idx="82532">
                  <c:v>1714.3</c:v>
                </c:pt>
                <c:pt idx="82533">
                  <c:v>1974.3</c:v>
                </c:pt>
                <c:pt idx="82534">
                  <c:v>1694.2</c:v>
                </c:pt>
                <c:pt idx="82535">
                  <c:v>1525</c:v>
                </c:pt>
                <c:pt idx="82536">
                  <c:v>1568.79</c:v>
                </c:pt>
                <c:pt idx="82537">
                  <c:v>1514.37</c:v>
                </c:pt>
                <c:pt idx="82538">
                  <c:v>2413.9499999999998</c:v>
                </c:pt>
                <c:pt idx="82539">
                  <c:v>2442.7199999999998</c:v>
                </c:pt>
                <c:pt idx="82540">
                  <c:v>2056.86</c:v>
                </c:pt>
                <c:pt idx="82541">
                  <c:v>1570.8</c:v>
                </c:pt>
                <c:pt idx="82542">
                  <c:v>1487.27</c:v>
                </c:pt>
                <c:pt idx="82543">
                  <c:v>1496.22</c:v>
                </c:pt>
                <c:pt idx="82544">
                  <c:v>1200.1600000000001</c:v>
                </c:pt>
                <c:pt idx="82545">
                  <c:v>1754.14</c:v>
                </c:pt>
                <c:pt idx="82546">
                  <c:v>1841.03</c:v>
                </c:pt>
                <c:pt idx="82547">
                  <c:v>1845.25</c:v>
                </c:pt>
                <c:pt idx="82548">
                  <c:v>1408.18</c:v>
                </c:pt>
                <c:pt idx="82549">
                  <c:v>1608.25</c:v>
                </c:pt>
                <c:pt idx="82550">
                  <c:v>1668.54</c:v>
                </c:pt>
                <c:pt idx="82551">
                  <c:v>2240.09</c:v>
                </c:pt>
                <c:pt idx="82552">
                  <c:v>1545.69</c:v>
                </c:pt>
                <c:pt idx="82553">
                  <c:v>1742.39</c:v>
                </c:pt>
                <c:pt idx="82554">
                  <c:v>1630.6</c:v>
                </c:pt>
                <c:pt idx="82555">
                  <c:v>1674.96</c:v>
                </c:pt>
                <c:pt idx="82556">
                  <c:v>1650.56</c:v>
                </c:pt>
                <c:pt idx="82557">
                  <c:v>1763.1</c:v>
                </c:pt>
                <c:pt idx="82558">
                  <c:v>1349.63</c:v>
                </c:pt>
                <c:pt idx="82559">
                  <c:v>1801.38</c:v>
                </c:pt>
                <c:pt idx="82560">
                  <c:v>1352.14</c:v>
                </c:pt>
                <c:pt idx="82561">
                  <c:v>1169.26</c:v>
                </c:pt>
                <c:pt idx="82562">
                  <c:v>1601.07</c:v>
                </c:pt>
                <c:pt idx="82563">
                  <c:v>1721.81</c:v>
                </c:pt>
                <c:pt idx="82564">
                  <c:v>1456.94</c:v>
                </c:pt>
                <c:pt idx="82565">
                  <c:v>1818.32</c:v>
                </c:pt>
                <c:pt idx="82566">
                  <c:v>1816.48</c:v>
                </c:pt>
                <c:pt idx="82567">
                  <c:v>1717.31</c:v>
                </c:pt>
                <c:pt idx="82568">
                  <c:v>1511.59</c:v>
                </c:pt>
                <c:pt idx="82569">
                  <c:v>1255.6600000000001</c:v>
                </c:pt>
                <c:pt idx="82570">
                  <c:v>1257.57</c:v>
                </c:pt>
                <c:pt idx="82571">
                  <c:v>1776.2</c:v>
                </c:pt>
                <c:pt idx="82572">
                  <c:v>1876.3</c:v>
                </c:pt>
                <c:pt idx="82573">
                  <c:v>2215.81</c:v>
                </c:pt>
                <c:pt idx="82574">
                  <c:v>2022.9</c:v>
                </c:pt>
                <c:pt idx="82575">
                  <c:v>2201.16</c:v>
                </c:pt>
                <c:pt idx="82576">
                  <c:v>2311.5300000000002</c:v>
                </c:pt>
                <c:pt idx="82577">
                  <c:v>2304.48</c:v>
                </c:pt>
                <c:pt idx="82578">
                  <c:v>1987.85</c:v>
                </c:pt>
                <c:pt idx="82579">
                  <c:v>2911.4</c:v>
                </c:pt>
                <c:pt idx="82580">
                  <c:v>3102.54</c:v>
                </c:pt>
                <c:pt idx="82581">
                  <c:v>2279.2600000000002</c:v>
                </c:pt>
                <c:pt idx="82582">
                  <c:v>3213.33</c:v>
                </c:pt>
                <c:pt idx="82583">
                  <c:v>4486.72</c:v>
                </c:pt>
                <c:pt idx="82584">
                  <c:v>2383.27</c:v>
                </c:pt>
                <c:pt idx="82585">
                  <c:v>1025.5999999999999</c:v>
                </c:pt>
                <c:pt idx="82586">
                  <c:v>1543.92</c:v>
                </c:pt>
                <c:pt idx="82587">
                  <c:v>1304.3499999999999</c:v>
                </c:pt>
                <c:pt idx="82588">
                  <c:v>1227.4100000000001</c:v>
                </c:pt>
                <c:pt idx="82589">
                  <c:v>1675.2</c:v>
                </c:pt>
                <c:pt idx="82590">
                  <c:v>1950.67</c:v>
                </c:pt>
                <c:pt idx="82591">
                  <c:v>1554.45</c:v>
                </c:pt>
                <c:pt idx="82592">
                  <c:v>1393.53</c:v>
                </c:pt>
                <c:pt idx="82593">
                  <c:v>1728.92</c:v>
                </c:pt>
                <c:pt idx="82594">
                  <c:v>1513.17</c:v>
                </c:pt>
                <c:pt idx="82595">
                  <c:v>1202.9000000000001</c:v>
                </c:pt>
                <c:pt idx="82596">
                  <c:v>1146.29</c:v>
                </c:pt>
                <c:pt idx="82597">
                  <c:v>1001.74</c:v>
                </c:pt>
                <c:pt idx="82598">
                  <c:v>1734.4</c:v>
                </c:pt>
                <c:pt idx="82599">
                  <c:v>1691.95</c:v>
                </c:pt>
                <c:pt idx="82600">
                  <c:v>1449.8</c:v>
                </c:pt>
                <c:pt idx="82601">
                  <c:v>1883.14</c:v>
                </c:pt>
                <c:pt idx="82602">
                  <c:v>1387.61</c:v>
                </c:pt>
                <c:pt idx="82603">
                  <c:v>2021.81</c:v>
                </c:pt>
                <c:pt idx="82604">
                  <c:v>1879.74</c:v>
                </c:pt>
                <c:pt idx="82605">
                  <c:v>1461.28</c:v>
                </c:pt>
                <c:pt idx="82606">
                  <c:v>1421.2</c:v>
                </c:pt>
                <c:pt idx="82607">
                  <c:v>2087.2199999999998</c:v>
                </c:pt>
                <c:pt idx="82608">
                  <c:v>1866.48</c:v>
                </c:pt>
                <c:pt idx="82609">
                  <c:v>1775.27</c:v>
                </c:pt>
                <c:pt idx="82610">
                  <c:v>1635.49</c:v>
                </c:pt>
                <c:pt idx="82611">
                  <c:v>2499.5</c:v>
                </c:pt>
                <c:pt idx="82612">
                  <c:v>2591.6</c:v>
                </c:pt>
                <c:pt idx="82613">
                  <c:v>2351.81</c:v>
                </c:pt>
                <c:pt idx="82614">
                  <c:v>1854.77</c:v>
                </c:pt>
                <c:pt idx="82615">
                  <c:v>1814.04</c:v>
                </c:pt>
                <c:pt idx="82616">
                  <c:v>1956.76</c:v>
                </c:pt>
                <c:pt idx="82617">
                  <c:v>2057.87</c:v>
                </c:pt>
                <c:pt idx="82618">
                  <c:v>1876.77</c:v>
                </c:pt>
                <c:pt idx="82619">
                  <c:v>2231.5300000000002</c:v>
                </c:pt>
                <c:pt idx="82620">
                  <c:v>1577.78</c:v>
                </c:pt>
                <c:pt idx="82621">
                  <c:v>1422.81</c:v>
                </c:pt>
                <c:pt idx="82622">
                  <c:v>1756.49</c:v>
                </c:pt>
                <c:pt idx="82623">
                  <c:v>1478.83</c:v>
                </c:pt>
                <c:pt idx="82624">
                  <c:v>2423.77</c:v>
                </c:pt>
                <c:pt idx="82625">
                  <c:v>2208.0300000000002</c:v>
                </c:pt>
                <c:pt idx="82626">
                  <c:v>1699.37</c:v>
                </c:pt>
                <c:pt idx="82627">
                  <c:v>2212.08</c:v>
                </c:pt>
                <c:pt idx="82628">
                  <c:v>2281</c:v>
                </c:pt>
                <c:pt idx="82629">
                  <c:v>1642.5</c:v>
                </c:pt>
                <c:pt idx="82630">
                  <c:v>1521.5</c:v>
                </c:pt>
                <c:pt idx="82631">
                  <c:v>1938</c:v>
                </c:pt>
                <c:pt idx="82632">
                  <c:v>2004.5</c:v>
                </c:pt>
                <c:pt idx="82633">
                  <c:v>1657</c:v>
                </c:pt>
                <c:pt idx="82634">
                  <c:v>1518.5</c:v>
                </c:pt>
                <c:pt idx="82635">
                  <c:v>1868.5</c:v>
                </c:pt>
                <c:pt idx="82636">
                  <c:v>1834</c:v>
                </c:pt>
                <c:pt idx="82637">
                  <c:v>1685.5</c:v>
                </c:pt>
                <c:pt idx="82638">
                  <c:v>2119.38</c:v>
                </c:pt>
                <c:pt idx="82639">
                  <c:v>1541.5</c:v>
                </c:pt>
                <c:pt idx="82640">
                  <c:v>2019.34</c:v>
                </c:pt>
                <c:pt idx="82641">
                  <c:v>2469.6799999999998</c:v>
                </c:pt>
                <c:pt idx="82642">
                  <c:v>2129.2600000000002</c:v>
                </c:pt>
                <c:pt idx="82643">
                  <c:v>2285.14</c:v>
                </c:pt>
                <c:pt idx="82644">
                  <c:v>2403.1799999999998</c:v>
                </c:pt>
                <c:pt idx="82645">
                  <c:v>2373.46</c:v>
                </c:pt>
                <c:pt idx="82646">
                  <c:v>1852.76</c:v>
                </c:pt>
                <c:pt idx="82647">
                  <c:v>1894.8</c:v>
                </c:pt>
                <c:pt idx="82648">
                  <c:v>1326.16</c:v>
                </c:pt>
                <c:pt idx="82649">
                  <c:v>1737.34</c:v>
                </c:pt>
                <c:pt idx="82650">
                  <c:v>1655.46</c:v>
                </c:pt>
                <c:pt idx="82651">
                  <c:v>1703</c:v>
                </c:pt>
                <c:pt idx="82652">
                  <c:v>1416.84</c:v>
                </c:pt>
                <c:pt idx="82653">
                  <c:v>1571.3</c:v>
                </c:pt>
                <c:pt idx="82654">
                  <c:v>1445.64</c:v>
                </c:pt>
                <c:pt idx="82655">
                  <c:v>1315</c:v>
                </c:pt>
                <c:pt idx="82656">
                  <c:v>1640</c:v>
                </c:pt>
                <c:pt idx="82657">
                  <c:v>1802.76</c:v>
                </c:pt>
                <c:pt idx="82658">
                  <c:v>1172.3800000000001</c:v>
                </c:pt>
                <c:pt idx="82659">
                  <c:v>1095.96</c:v>
                </c:pt>
                <c:pt idx="82660">
                  <c:v>1242.3399999999999</c:v>
                </c:pt>
                <c:pt idx="82661">
                  <c:v>952</c:v>
                </c:pt>
                <c:pt idx="82662">
                  <c:v>1292.8800000000001</c:v>
                </c:pt>
                <c:pt idx="82663">
                  <c:v>1244.5</c:v>
                </c:pt>
                <c:pt idx="82664">
                  <c:v>1094</c:v>
                </c:pt>
                <c:pt idx="82665">
                  <c:v>1225.5</c:v>
                </c:pt>
                <c:pt idx="82666">
                  <c:v>1100.96</c:v>
                </c:pt>
                <c:pt idx="82667">
                  <c:v>1428.88</c:v>
                </c:pt>
                <c:pt idx="82668">
                  <c:v>769</c:v>
                </c:pt>
                <c:pt idx="82669">
                  <c:v>1026</c:v>
                </c:pt>
                <c:pt idx="82670">
                  <c:v>842</c:v>
                </c:pt>
                <c:pt idx="82671">
                  <c:v>1145</c:v>
                </c:pt>
                <c:pt idx="82672">
                  <c:v>1149.5</c:v>
                </c:pt>
                <c:pt idx="82673">
                  <c:v>1319.5</c:v>
                </c:pt>
                <c:pt idx="82674">
                  <c:v>1152</c:v>
                </c:pt>
                <c:pt idx="82675">
                  <c:v>1136</c:v>
                </c:pt>
                <c:pt idx="82676">
                  <c:v>1039</c:v>
                </c:pt>
                <c:pt idx="82677">
                  <c:v>1290</c:v>
                </c:pt>
                <c:pt idx="82678">
                  <c:v>1119.5</c:v>
                </c:pt>
                <c:pt idx="82679">
                  <c:v>1386.88</c:v>
                </c:pt>
                <c:pt idx="82680">
                  <c:v>1257.92</c:v>
                </c:pt>
                <c:pt idx="82681">
                  <c:v>1398.28</c:v>
                </c:pt>
                <c:pt idx="82682">
                  <c:v>1442.14</c:v>
                </c:pt>
                <c:pt idx="82683">
                  <c:v>1785.64</c:v>
                </c:pt>
                <c:pt idx="82684">
                  <c:v>1897.84</c:v>
                </c:pt>
                <c:pt idx="82685">
                  <c:v>1593</c:v>
                </c:pt>
                <c:pt idx="82686">
                  <c:v>1973.76</c:v>
                </c:pt>
                <c:pt idx="82687">
                  <c:v>1870.04</c:v>
                </c:pt>
                <c:pt idx="82688">
                  <c:v>1925.68</c:v>
                </c:pt>
                <c:pt idx="82689">
                  <c:v>1998.72</c:v>
                </c:pt>
                <c:pt idx="82690">
                  <c:v>1814.64</c:v>
                </c:pt>
                <c:pt idx="82691">
                  <c:v>1441.96</c:v>
                </c:pt>
                <c:pt idx="82692">
                  <c:v>1623.42</c:v>
                </c:pt>
                <c:pt idx="82693">
                  <c:v>1657.2</c:v>
                </c:pt>
                <c:pt idx="82694">
                  <c:v>1829.74</c:v>
                </c:pt>
                <c:pt idx="82695">
                  <c:v>1990.64</c:v>
                </c:pt>
                <c:pt idx="82696">
                  <c:v>1935.34</c:v>
                </c:pt>
                <c:pt idx="82697">
                  <c:v>2382.52</c:v>
                </c:pt>
                <c:pt idx="82698">
                  <c:v>2279.38</c:v>
                </c:pt>
                <c:pt idx="82699">
                  <c:v>2073.6999999999998</c:v>
                </c:pt>
                <c:pt idx="82700">
                  <c:v>1693.1</c:v>
                </c:pt>
                <c:pt idx="82701">
                  <c:v>1999.5</c:v>
                </c:pt>
                <c:pt idx="82702">
                  <c:v>1943.82</c:v>
                </c:pt>
                <c:pt idx="82703">
                  <c:v>1637</c:v>
                </c:pt>
                <c:pt idx="82704">
                  <c:v>1713.9</c:v>
                </c:pt>
                <c:pt idx="82705">
                  <c:v>1882.42</c:v>
                </c:pt>
                <c:pt idx="82706">
                  <c:v>2066.1</c:v>
                </c:pt>
                <c:pt idx="82707">
                  <c:v>1442.16</c:v>
                </c:pt>
                <c:pt idx="82708">
                  <c:v>2009.04</c:v>
                </c:pt>
                <c:pt idx="82709">
                  <c:v>2358.52</c:v>
                </c:pt>
                <c:pt idx="82710">
                  <c:v>1332.56</c:v>
                </c:pt>
                <c:pt idx="82711">
                  <c:v>1428.62</c:v>
                </c:pt>
                <c:pt idx="82712">
                  <c:v>1504.56</c:v>
                </c:pt>
                <c:pt idx="82713">
                  <c:v>1537.24</c:v>
                </c:pt>
                <c:pt idx="82714">
                  <c:v>1279.48</c:v>
                </c:pt>
                <c:pt idx="82715">
                  <c:v>1561.56</c:v>
                </c:pt>
                <c:pt idx="82716">
                  <c:v>1488.8</c:v>
                </c:pt>
                <c:pt idx="82717">
                  <c:v>1541.28</c:v>
                </c:pt>
                <c:pt idx="82718">
                  <c:v>1097.82</c:v>
                </c:pt>
                <c:pt idx="82719">
                  <c:v>1621.7</c:v>
                </c:pt>
                <c:pt idx="82720">
                  <c:v>1246.3800000000001</c:v>
                </c:pt>
                <c:pt idx="82721">
                  <c:v>1230.45</c:v>
                </c:pt>
                <c:pt idx="82722">
                  <c:v>1358.35</c:v>
                </c:pt>
                <c:pt idx="82723">
                  <c:v>1169.43</c:v>
                </c:pt>
                <c:pt idx="82724">
                  <c:v>1157.4100000000001</c:v>
                </c:pt>
                <c:pt idx="82725">
                  <c:v>1221.68</c:v>
                </c:pt>
                <c:pt idx="82726">
                  <c:v>1576.78</c:v>
                </c:pt>
                <c:pt idx="82727">
                  <c:v>1387.02</c:v>
                </c:pt>
                <c:pt idx="82728">
                  <c:v>1065.8800000000001</c:v>
                </c:pt>
                <c:pt idx="82729">
                  <c:v>1121.78</c:v>
                </c:pt>
                <c:pt idx="82730">
                  <c:v>1453.91</c:v>
                </c:pt>
                <c:pt idx="82731">
                  <c:v>1148.76</c:v>
                </c:pt>
                <c:pt idx="82732">
                  <c:v>1543.46</c:v>
                </c:pt>
                <c:pt idx="82733">
                  <c:v>2044.58</c:v>
                </c:pt>
                <c:pt idx="82734">
                  <c:v>1687.9</c:v>
                </c:pt>
                <c:pt idx="82735">
                  <c:v>1669.74</c:v>
                </c:pt>
                <c:pt idx="82736">
                  <c:v>1849.6</c:v>
                </c:pt>
                <c:pt idx="82737">
                  <c:v>1810.4</c:v>
                </c:pt>
                <c:pt idx="82738">
                  <c:v>1737.3</c:v>
                </c:pt>
                <c:pt idx="82739">
                  <c:v>1933.88</c:v>
                </c:pt>
                <c:pt idx="82740">
                  <c:v>1775.82</c:v>
                </c:pt>
                <c:pt idx="82741">
                  <c:v>2310.06</c:v>
                </c:pt>
                <c:pt idx="82742">
                  <c:v>1718.52</c:v>
                </c:pt>
                <c:pt idx="82743">
                  <c:v>1364.22</c:v>
                </c:pt>
                <c:pt idx="82744">
                  <c:v>1810.58</c:v>
                </c:pt>
                <c:pt idx="82745">
                  <c:v>1688.84</c:v>
                </c:pt>
                <c:pt idx="82746">
                  <c:v>1708.5</c:v>
                </c:pt>
                <c:pt idx="82747">
                  <c:v>1789.66</c:v>
                </c:pt>
                <c:pt idx="82748">
                  <c:v>1534.4</c:v>
                </c:pt>
                <c:pt idx="82749">
                  <c:v>1346.66</c:v>
                </c:pt>
                <c:pt idx="82750">
                  <c:v>1806.8</c:v>
                </c:pt>
                <c:pt idx="82751">
                  <c:v>1707.14</c:v>
                </c:pt>
                <c:pt idx="82752">
                  <c:v>1750.74</c:v>
                </c:pt>
                <c:pt idx="82753">
                  <c:v>1597.38</c:v>
                </c:pt>
                <c:pt idx="82754">
                  <c:v>1739.04</c:v>
                </c:pt>
                <c:pt idx="82755">
                  <c:v>1635.98</c:v>
                </c:pt>
                <c:pt idx="82756">
                  <c:v>1489.84</c:v>
                </c:pt>
                <c:pt idx="82757">
                  <c:v>1691.34</c:v>
                </c:pt>
                <c:pt idx="82758">
                  <c:v>1529.54</c:v>
                </c:pt>
                <c:pt idx="82759">
                  <c:v>1503.46</c:v>
                </c:pt>
                <c:pt idx="82760">
                  <c:v>1921.06</c:v>
                </c:pt>
                <c:pt idx="82761">
                  <c:v>1629.94</c:v>
                </c:pt>
                <c:pt idx="82762">
                  <c:v>1627.4</c:v>
                </c:pt>
                <c:pt idx="82763">
                  <c:v>1715.36</c:v>
                </c:pt>
                <c:pt idx="82764">
                  <c:v>1361.54</c:v>
                </c:pt>
                <c:pt idx="82765">
                  <c:v>1207.0999999999999</c:v>
                </c:pt>
                <c:pt idx="82766">
                  <c:v>1647.92</c:v>
                </c:pt>
                <c:pt idx="82767">
                  <c:v>1378.54</c:v>
                </c:pt>
                <c:pt idx="82768">
                  <c:v>1435.6</c:v>
                </c:pt>
                <c:pt idx="82769">
                  <c:v>1623.42</c:v>
                </c:pt>
                <c:pt idx="82770">
                  <c:v>1351.3</c:v>
                </c:pt>
                <c:pt idx="82771">
                  <c:v>1095.82</c:v>
                </c:pt>
                <c:pt idx="82772">
                  <c:v>1312.96</c:v>
                </c:pt>
                <c:pt idx="82773">
                  <c:v>1218</c:v>
                </c:pt>
                <c:pt idx="82774">
                  <c:v>876.92</c:v>
                </c:pt>
                <c:pt idx="82775">
                  <c:v>1080.8399999999999</c:v>
                </c:pt>
                <c:pt idx="82776">
                  <c:v>871.69</c:v>
                </c:pt>
                <c:pt idx="82777">
                  <c:v>635.88</c:v>
                </c:pt>
                <c:pt idx="82778">
                  <c:v>600.96</c:v>
                </c:pt>
                <c:pt idx="82779">
                  <c:v>762.92</c:v>
                </c:pt>
                <c:pt idx="82780">
                  <c:v>605.91999999999996</c:v>
                </c:pt>
                <c:pt idx="82781">
                  <c:v>1075.52</c:v>
                </c:pt>
                <c:pt idx="82782">
                  <c:v>593.72</c:v>
                </c:pt>
                <c:pt idx="82783">
                  <c:v>592</c:v>
                </c:pt>
                <c:pt idx="82784">
                  <c:v>768.26</c:v>
                </c:pt>
                <c:pt idx="82785">
                  <c:v>862.14</c:v>
                </c:pt>
                <c:pt idx="82786">
                  <c:v>681.46</c:v>
                </c:pt>
                <c:pt idx="82787">
                  <c:v>919.38</c:v>
                </c:pt>
                <c:pt idx="82788">
                  <c:v>841</c:v>
                </c:pt>
                <c:pt idx="82789">
                  <c:v>822.5</c:v>
                </c:pt>
                <c:pt idx="82790">
                  <c:v>673</c:v>
                </c:pt>
                <c:pt idx="82791">
                  <c:v>723.5</c:v>
                </c:pt>
                <c:pt idx="82792">
                  <c:v>812.18</c:v>
                </c:pt>
                <c:pt idx="82793">
                  <c:v>1385.84</c:v>
                </c:pt>
                <c:pt idx="82794">
                  <c:v>957.46</c:v>
                </c:pt>
                <c:pt idx="82795">
                  <c:v>1051.18</c:v>
                </c:pt>
                <c:pt idx="82796">
                  <c:v>1402.88</c:v>
                </c:pt>
                <c:pt idx="82797">
                  <c:v>1781.96</c:v>
                </c:pt>
                <c:pt idx="82798">
                  <c:v>1858.96</c:v>
                </c:pt>
                <c:pt idx="82799">
                  <c:v>3136.17</c:v>
                </c:pt>
                <c:pt idx="82800">
                  <c:v>3602.5</c:v>
                </c:pt>
                <c:pt idx="82801">
                  <c:v>1359.55</c:v>
                </c:pt>
                <c:pt idx="82802">
                  <c:v>1051.92</c:v>
                </c:pt>
                <c:pt idx="82803">
                  <c:v>826.08</c:v>
                </c:pt>
                <c:pt idx="82804">
                  <c:v>1214.8599999999999</c:v>
                </c:pt>
                <c:pt idx="82805">
                  <c:v>1422.26</c:v>
                </c:pt>
                <c:pt idx="82806">
                  <c:v>819</c:v>
                </c:pt>
                <c:pt idx="82807">
                  <c:v>706.5</c:v>
                </c:pt>
                <c:pt idx="82808">
                  <c:v>847.32</c:v>
                </c:pt>
                <c:pt idx="82809">
                  <c:v>950.14</c:v>
                </c:pt>
                <c:pt idx="82810">
                  <c:v>920.12</c:v>
                </c:pt>
                <c:pt idx="82811">
                  <c:v>1121.22</c:v>
                </c:pt>
                <c:pt idx="82812">
                  <c:v>1118.5999999999999</c:v>
                </c:pt>
                <c:pt idx="82813">
                  <c:v>1565.6</c:v>
                </c:pt>
                <c:pt idx="82814">
                  <c:v>1275</c:v>
                </c:pt>
                <c:pt idx="82815">
                  <c:v>1801.8</c:v>
                </c:pt>
                <c:pt idx="82816">
                  <c:v>2170.46</c:v>
                </c:pt>
                <c:pt idx="82817">
                  <c:v>2850.7</c:v>
                </c:pt>
                <c:pt idx="82818">
                  <c:v>883.7</c:v>
                </c:pt>
                <c:pt idx="82819">
                  <c:v>965.48</c:v>
                </c:pt>
                <c:pt idx="82820">
                  <c:v>1484.46</c:v>
                </c:pt>
                <c:pt idx="82821">
                  <c:v>845.56</c:v>
                </c:pt>
                <c:pt idx="82822">
                  <c:v>761.1</c:v>
                </c:pt>
                <c:pt idx="82823">
                  <c:v>1471.26</c:v>
                </c:pt>
                <c:pt idx="82824">
                  <c:v>1300.69</c:v>
                </c:pt>
                <c:pt idx="82825">
                  <c:v>936</c:v>
                </c:pt>
                <c:pt idx="82826">
                  <c:v>1077.45</c:v>
                </c:pt>
                <c:pt idx="82827">
                  <c:v>1127.8</c:v>
                </c:pt>
                <c:pt idx="82828">
                  <c:v>915.87</c:v>
                </c:pt>
                <c:pt idx="82829">
                  <c:v>889.3</c:v>
                </c:pt>
                <c:pt idx="82830">
                  <c:v>811.06</c:v>
                </c:pt>
                <c:pt idx="82831">
                  <c:v>764.85</c:v>
                </c:pt>
                <c:pt idx="82832">
                  <c:v>880.37</c:v>
                </c:pt>
                <c:pt idx="82833">
                  <c:v>1025.52</c:v>
                </c:pt>
                <c:pt idx="82834">
                  <c:v>726.32</c:v>
                </c:pt>
                <c:pt idx="82835">
                  <c:v>590.74</c:v>
                </c:pt>
                <c:pt idx="82836">
                  <c:v>939.68</c:v>
                </c:pt>
                <c:pt idx="82837">
                  <c:v>1154.3499999999999</c:v>
                </c:pt>
                <c:pt idx="82838">
                  <c:v>785.86</c:v>
                </c:pt>
                <c:pt idx="82839">
                  <c:v>884.41</c:v>
                </c:pt>
                <c:pt idx="82840">
                  <c:v>769.65</c:v>
                </c:pt>
                <c:pt idx="82841">
                  <c:v>816.09</c:v>
                </c:pt>
                <c:pt idx="82842">
                  <c:v>867.94</c:v>
                </c:pt>
                <c:pt idx="82843">
                  <c:v>745.7</c:v>
                </c:pt>
                <c:pt idx="82844">
                  <c:v>859.74</c:v>
                </c:pt>
                <c:pt idx="82845">
                  <c:v>856.05</c:v>
                </c:pt>
                <c:pt idx="82846">
                  <c:v>676.43</c:v>
                </c:pt>
                <c:pt idx="82847">
                  <c:v>1021.01</c:v>
                </c:pt>
                <c:pt idx="82848">
                  <c:v>980.75</c:v>
                </c:pt>
                <c:pt idx="82849">
                  <c:v>1490.88</c:v>
                </c:pt>
                <c:pt idx="82850">
                  <c:v>1708.51</c:v>
                </c:pt>
                <c:pt idx="82851">
                  <c:v>2727.82</c:v>
                </c:pt>
                <c:pt idx="82852">
                  <c:v>3415.9</c:v>
                </c:pt>
                <c:pt idx="82853">
                  <c:v>1047.31</c:v>
                </c:pt>
                <c:pt idx="82854">
                  <c:v>794.17</c:v>
                </c:pt>
                <c:pt idx="82855">
                  <c:v>1359.63</c:v>
                </c:pt>
                <c:pt idx="82856">
                  <c:v>836.81</c:v>
                </c:pt>
                <c:pt idx="82857">
                  <c:v>700.35</c:v>
                </c:pt>
                <c:pt idx="82858">
                  <c:v>1013.03</c:v>
                </c:pt>
                <c:pt idx="82859">
                  <c:v>1790.72</c:v>
                </c:pt>
                <c:pt idx="82860">
                  <c:v>899.66</c:v>
                </c:pt>
                <c:pt idx="82861">
                  <c:v>1190.57</c:v>
                </c:pt>
                <c:pt idx="82862">
                  <c:v>1895.52</c:v>
                </c:pt>
                <c:pt idx="82863">
                  <c:v>1739.07</c:v>
                </c:pt>
                <c:pt idx="82864">
                  <c:v>1212.6199999999999</c:v>
                </c:pt>
                <c:pt idx="82865">
                  <c:v>1498.97</c:v>
                </c:pt>
                <c:pt idx="82866">
                  <c:v>1639.12</c:v>
                </c:pt>
                <c:pt idx="82867">
                  <c:v>2514.13</c:v>
                </c:pt>
                <c:pt idx="82868">
                  <c:v>1627.86</c:v>
                </c:pt>
                <c:pt idx="82869">
                  <c:v>2520.48</c:v>
                </c:pt>
                <c:pt idx="82870">
                  <c:v>1201.3900000000001</c:v>
                </c:pt>
                <c:pt idx="82871">
                  <c:v>438.83</c:v>
                </c:pt>
                <c:pt idx="82872">
                  <c:v>982.78</c:v>
                </c:pt>
                <c:pt idx="82873">
                  <c:v>685.69</c:v>
                </c:pt>
                <c:pt idx="82874">
                  <c:v>447.53</c:v>
                </c:pt>
                <c:pt idx="82875">
                  <c:v>473.67</c:v>
                </c:pt>
                <c:pt idx="82876">
                  <c:v>852.19</c:v>
                </c:pt>
                <c:pt idx="82877">
                  <c:v>1281.28</c:v>
                </c:pt>
                <c:pt idx="82878">
                  <c:v>1329.45</c:v>
                </c:pt>
                <c:pt idx="82879">
                  <c:v>1185.43</c:v>
                </c:pt>
                <c:pt idx="82880">
                  <c:v>1050.9100000000001</c:v>
                </c:pt>
                <c:pt idx="82881">
                  <c:v>780.92</c:v>
                </c:pt>
                <c:pt idx="82882">
                  <c:v>832.38</c:v>
                </c:pt>
                <c:pt idx="82883">
                  <c:v>821.29</c:v>
                </c:pt>
                <c:pt idx="82884">
                  <c:v>809.97</c:v>
                </c:pt>
                <c:pt idx="82885">
                  <c:v>633.16999999999996</c:v>
                </c:pt>
                <c:pt idx="82886">
                  <c:v>662.05</c:v>
                </c:pt>
                <c:pt idx="82887">
                  <c:v>772.34</c:v>
                </c:pt>
                <c:pt idx="82888">
                  <c:v>788.09</c:v>
                </c:pt>
                <c:pt idx="82889">
                  <c:v>1345.38</c:v>
                </c:pt>
                <c:pt idx="82890">
                  <c:v>928.42</c:v>
                </c:pt>
                <c:pt idx="82891">
                  <c:v>881.18</c:v>
                </c:pt>
                <c:pt idx="82892">
                  <c:v>718.91</c:v>
                </c:pt>
                <c:pt idx="82893">
                  <c:v>662.87</c:v>
                </c:pt>
                <c:pt idx="82894">
                  <c:v>676.19</c:v>
                </c:pt>
                <c:pt idx="82895">
                  <c:v>511.25</c:v>
                </c:pt>
                <c:pt idx="82896">
                  <c:v>568.57000000000005</c:v>
                </c:pt>
                <c:pt idx="82897">
                  <c:v>933.77</c:v>
                </c:pt>
                <c:pt idx="82898">
                  <c:v>592.20000000000005</c:v>
                </c:pt>
                <c:pt idx="82899">
                  <c:v>608.91</c:v>
                </c:pt>
                <c:pt idx="82900">
                  <c:v>495.15</c:v>
                </c:pt>
                <c:pt idx="82901">
                  <c:v>761.23</c:v>
                </c:pt>
                <c:pt idx="82902">
                  <c:v>751.77</c:v>
                </c:pt>
                <c:pt idx="82903">
                  <c:v>727.64</c:v>
                </c:pt>
                <c:pt idx="82904">
                  <c:v>1388.86</c:v>
                </c:pt>
                <c:pt idx="82905">
                  <c:v>1271.54</c:v>
                </c:pt>
                <c:pt idx="82906">
                  <c:v>642.38</c:v>
                </c:pt>
                <c:pt idx="82907">
                  <c:v>1049.3</c:v>
                </c:pt>
                <c:pt idx="82908">
                  <c:v>720.04</c:v>
                </c:pt>
                <c:pt idx="82909">
                  <c:v>2027.26</c:v>
                </c:pt>
                <c:pt idx="82910">
                  <c:v>1275.5899999999999</c:v>
                </c:pt>
                <c:pt idx="82911">
                  <c:v>1650.04</c:v>
                </c:pt>
                <c:pt idx="82912">
                  <c:v>701.47</c:v>
                </c:pt>
                <c:pt idx="82913">
                  <c:v>1376.67</c:v>
                </c:pt>
                <c:pt idx="82914">
                  <c:v>6251.72</c:v>
                </c:pt>
                <c:pt idx="82915">
                  <c:v>10423.68</c:v>
                </c:pt>
                <c:pt idx="82916">
                  <c:v>6985.07</c:v>
                </c:pt>
                <c:pt idx="82917">
                  <c:v>5299.68</c:v>
                </c:pt>
                <c:pt idx="82918">
                  <c:v>2550.1999999999998</c:v>
                </c:pt>
                <c:pt idx="82919">
                  <c:v>4160.96</c:v>
                </c:pt>
                <c:pt idx="82920">
                  <c:v>4179.8500000000004</c:v>
                </c:pt>
                <c:pt idx="82921">
                  <c:v>3546.07</c:v>
                </c:pt>
                <c:pt idx="82922">
                  <c:v>3459.83</c:v>
                </c:pt>
                <c:pt idx="82923">
                  <c:v>1999.85</c:v>
                </c:pt>
                <c:pt idx="82924">
                  <c:v>3503.22</c:v>
                </c:pt>
                <c:pt idx="82925">
                  <c:v>3349.59</c:v>
                </c:pt>
                <c:pt idx="82926">
                  <c:v>3479.85</c:v>
                </c:pt>
                <c:pt idx="82927">
                  <c:v>5420.61</c:v>
                </c:pt>
                <c:pt idx="82928">
                  <c:v>7803.72</c:v>
                </c:pt>
                <c:pt idx="82929">
                  <c:v>3605.56</c:v>
                </c:pt>
                <c:pt idx="82930">
                  <c:v>4977.22</c:v>
                </c:pt>
                <c:pt idx="82931">
                  <c:v>4404.59</c:v>
                </c:pt>
                <c:pt idx="82932">
                  <c:v>4814.72</c:v>
                </c:pt>
                <c:pt idx="82933">
                  <c:v>4452.46</c:v>
                </c:pt>
                <c:pt idx="82934">
                  <c:v>4522.57</c:v>
                </c:pt>
                <c:pt idx="82935">
                  <c:v>3380.45</c:v>
                </c:pt>
                <c:pt idx="82936">
                  <c:v>3218.35</c:v>
                </c:pt>
                <c:pt idx="82937">
                  <c:v>1830.35</c:v>
                </c:pt>
                <c:pt idx="82938">
                  <c:v>2905.74</c:v>
                </c:pt>
                <c:pt idx="82939">
                  <c:v>3414.05</c:v>
                </c:pt>
                <c:pt idx="82940">
                  <c:v>3523.87</c:v>
                </c:pt>
                <c:pt idx="82941">
                  <c:v>3655.98</c:v>
                </c:pt>
                <c:pt idx="82942">
                  <c:v>3475.96</c:v>
                </c:pt>
                <c:pt idx="82943">
                  <c:v>3538.46</c:v>
                </c:pt>
                <c:pt idx="82944">
                  <c:v>3454.57</c:v>
                </c:pt>
                <c:pt idx="82945">
                  <c:v>3308.51</c:v>
                </c:pt>
                <c:pt idx="82946">
                  <c:v>3369.56</c:v>
                </c:pt>
                <c:pt idx="82947">
                  <c:v>3119.42</c:v>
                </c:pt>
                <c:pt idx="82948">
                  <c:v>5309.4</c:v>
                </c:pt>
                <c:pt idx="82949">
                  <c:v>3179.26</c:v>
                </c:pt>
                <c:pt idx="82950">
                  <c:v>3521.92</c:v>
                </c:pt>
                <c:pt idx="82951">
                  <c:v>2843.72</c:v>
                </c:pt>
                <c:pt idx="82952">
                  <c:v>2771.06</c:v>
                </c:pt>
                <c:pt idx="82953">
                  <c:v>3665.11</c:v>
                </c:pt>
                <c:pt idx="82954">
                  <c:v>3326.51</c:v>
                </c:pt>
                <c:pt idx="82955">
                  <c:v>4311.34</c:v>
                </c:pt>
                <c:pt idx="82956">
                  <c:v>4079.44</c:v>
                </c:pt>
                <c:pt idx="82957">
                  <c:v>5886.3</c:v>
                </c:pt>
                <c:pt idx="82958">
                  <c:v>7336.66</c:v>
                </c:pt>
                <c:pt idx="82959">
                  <c:v>12364.16</c:v>
                </c:pt>
                <c:pt idx="82960">
                  <c:v>23119.84</c:v>
                </c:pt>
                <c:pt idx="82961">
                  <c:v>2954.82</c:v>
                </c:pt>
                <c:pt idx="82962">
                  <c:v>3026.53</c:v>
                </c:pt>
                <c:pt idx="82963">
                  <c:v>2666.84</c:v>
                </c:pt>
                <c:pt idx="82964">
                  <c:v>2276.79</c:v>
                </c:pt>
                <c:pt idx="82965">
                  <c:v>3450.35</c:v>
                </c:pt>
                <c:pt idx="82966">
                  <c:v>2990.58</c:v>
                </c:pt>
                <c:pt idx="82967">
                  <c:v>6453.14</c:v>
                </c:pt>
                <c:pt idx="82968">
                  <c:v>11671.77</c:v>
                </c:pt>
                <c:pt idx="82969">
                  <c:v>3285.47</c:v>
                </c:pt>
                <c:pt idx="82970">
                  <c:v>3013.97</c:v>
                </c:pt>
                <c:pt idx="82971">
                  <c:v>3289.54</c:v>
                </c:pt>
                <c:pt idx="82972">
                  <c:v>3657.49</c:v>
                </c:pt>
                <c:pt idx="82973">
                  <c:v>2426.83</c:v>
                </c:pt>
                <c:pt idx="82974">
                  <c:v>3505.21</c:v>
                </c:pt>
                <c:pt idx="82975">
                  <c:v>3437.42</c:v>
                </c:pt>
                <c:pt idx="82976">
                  <c:v>5463.36</c:v>
                </c:pt>
                <c:pt idx="82977">
                  <c:v>3844.56</c:v>
                </c:pt>
                <c:pt idx="82978">
                  <c:v>3281.56</c:v>
                </c:pt>
                <c:pt idx="82979">
                  <c:v>5513.53</c:v>
                </c:pt>
                <c:pt idx="82980">
                  <c:v>8391.6299999999992</c:v>
                </c:pt>
                <c:pt idx="82981">
                  <c:v>4102.75</c:v>
                </c:pt>
                <c:pt idx="82982">
                  <c:v>3959.58</c:v>
                </c:pt>
                <c:pt idx="82983">
                  <c:v>4935.75</c:v>
                </c:pt>
                <c:pt idx="82984">
                  <c:v>3413.26</c:v>
                </c:pt>
                <c:pt idx="82985">
                  <c:v>3797.55</c:v>
                </c:pt>
                <c:pt idx="82986">
                  <c:v>4974.3</c:v>
                </c:pt>
                <c:pt idx="82987">
                  <c:v>3265.68</c:v>
                </c:pt>
                <c:pt idx="82988">
                  <c:v>3874.95</c:v>
                </c:pt>
                <c:pt idx="82989">
                  <c:v>2937.11</c:v>
                </c:pt>
                <c:pt idx="82990">
                  <c:v>3449.18</c:v>
                </c:pt>
                <c:pt idx="82991">
                  <c:v>3289.52</c:v>
                </c:pt>
                <c:pt idx="82992">
                  <c:v>3368.24</c:v>
                </c:pt>
                <c:pt idx="82993">
                  <c:v>3345.33</c:v>
                </c:pt>
                <c:pt idx="82994">
                  <c:v>3233</c:v>
                </c:pt>
                <c:pt idx="82995">
                  <c:v>3952.1</c:v>
                </c:pt>
                <c:pt idx="82996">
                  <c:v>3840.4</c:v>
                </c:pt>
                <c:pt idx="82997">
                  <c:v>4077.83</c:v>
                </c:pt>
                <c:pt idx="82998">
                  <c:v>2416.2800000000002</c:v>
                </c:pt>
                <c:pt idx="82999">
                  <c:v>3545.64</c:v>
                </c:pt>
                <c:pt idx="83000">
                  <c:v>3443.9</c:v>
                </c:pt>
                <c:pt idx="83001">
                  <c:v>3176.59</c:v>
                </c:pt>
                <c:pt idx="83002">
                  <c:v>2853.04</c:v>
                </c:pt>
                <c:pt idx="83003">
                  <c:v>5272.19</c:v>
                </c:pt>
                <c:pt idx="83004">
                  <c:v>3004.76</c:v>
                </c:pt>
                <c:pt idx="83005">
                  <c:v>4585.1099999999997</c:v>
                </c:pt>
                <c:pt idx="83006">
                  <c:v>4553.08</c:v>
                </c:pt>
                <c:pt idx="83007">
                  <c:v>4273.78</c:v>
                </c:pt>
                <c:pt idx="83008">
                  <c:v>5468.66</c:v>
                </c:pt>
                <c:pt idx="83009">
                  <c:v>4969.45</c:v>
                </c:pt>
                <c:pt idx="83010">
                  <c:v>6942.45</c:v>
                </c:pt>
                <c:pt idx="83011">
                  <c:v>9840.99</c:v>
                </c:pt>
                <c:pt idx="83012">
                  <c:v>20895.3</c:v>
                </c:pt>
                <c:pt idx="83013">
                  <c:v>8822.86</c:v>
                </c:pt>
                <c:pt idx="83014">
                  <c:v>3455.53</c:v>
                </c:pt>
                <c:pt idx="83015">
                  <c:v>2223.6999999999998</c:v>
                </c:pt>
                <c:pt idx="83016">
                  <c:v>3228.26</c:v>
                </c:pt>
                <c:pt idx="83017">
                  <c:v>2297.86</c:v>
                </c:pt>
                <c:pt idx="83018">
                  <c:v>3513.26</c:v>
                </c:pt>
                <c:pt idx="83019">
                  <c:v>4558.5600000000004</c:v>
                </c:pt>
                <c:pt idx="83020">
                  <c:v>12872.69</c:v>
                </c:pt>
                <c:pt idx="83021">
                  <c:v>4972.96</c:v>
                </c:pt>
                <c:pt idx="83022">
                  <c:v>4608.2700000000004</c:v>
                </c:pt>
                <c:pt idx="83023">
                  <c:v>3176.16</c:v>
                </c:pt>
                <c:pt idx="83024">
                  <c:v>3074.78</c:v>
                </c:pt>
                <c:pt idx="83025">
                  <c:v>3670.6</c:v>
                </c:pt>
                <c:pt idx="83026">
                  <c:v>3172.35</c:v>
                </c:pt>
                <c:pt idx="83027">
                  <c:v>4872.32</c:v>
                </c:pt>
                <c:pt idx="83028">
                  <c:v>3965.18</c:v>
                </c:pt>
                <c:pt idx="83029">
                  <c:v>3418.78</c:v>
                </c:pt>
                <c:pt idx="83030">
                  <c:v>3409.6</c:v>
                </c:pt>
                <c:pt idx="83031">
                  <c:v>4449.8100000000004</c:v>
                </c:pt>
                <c:pt idx="83032">
                  <c:v>6032.79</c:v>
                </c:pt>
                <c:pt idx="83033">
                  <c:v>10089.450000000001</c:v>
                </c:pt>
                <c:pt idx="83034">
                  <c:v>3595.14</c:v>
                </c:pt>
                <c:pt idx="83035">
                  <c:v>3489.24</c:v>
                </c:pt>
                <c:pt idx="83036">
                  <c:v>3859.85</c:v>
                </c:pt>
                <c:pt idx="83037">
                  <c:v>3996.37</c:v>
                </c:pt>
                <c:pt idx="83038">
                  <c:v>4557.7299999999996</c:v>
                </c:pt>
                <c:pt idx="83039">
                  <c:v>4452.28</c:v>
                </c:pt>
                <c:pt idx="83040">
                  <c:v>4253.8100000000004</c:v>
                </c:pt>
                <c:pt idx="83041">
                  <c:v>1794.03</c:v>
                </c:pt>
                <c:pt idx="83042">
                  <c:v>2712.46</c:v>
                </c:pt>
                <c:pt idx="83043">
                  <c:v>3210.06</c:v>
                </c:pt>
                <c:pt idx="83044">
                  <c:v>3706.86</c:v>
                </c:pt>
                <c:pt idx="83045">
                  <c:v>3517.51</c:v>
                </c:pt>
                <c:pt idx="83046">
                  <c:v>3094.19</c:v>
                </c:pt>
                <c:pt idx="83047">
                  <c:v>2927.82</c:v>
                </c:pt>
                <c:pt idx="83048">
                  <c:v>3248.27</c:v>
                </c:pt>
                <c:pt idx="83049">
                  <c:v>3693.38</c:v>
                </c:pt>
                <c:pt idx="83050">
                  <c:v>2958.13</c:v>
                </c:pt>
                <c:pt idx="83051">
                  <c:v>4194.84</c:v>
                </c:pt>
                <c:pt idx="83052">
                  <c:v>3821.52</c:v>
                </c:pt>
                <c:pt idx="83053">
                  <c:v>2736.1</c:v>
                </c:pt>
                <c:pt idx="83054">
                  <c:v>2475.41</c:v>
                </c:pt>
                <c:pt idx="83055">
                  <c:v>5333.75</c:v>
                </c:pt>
                <c:pt idx="83056">
                  <c:v>3276.93</c:v>
                </c:pt>
                <c:pt idx="83057">
                  <c:v>2235.4899999999998</c:v>
                </c:pt>
                <c:pt idx="83058">
                  <c:v>2402.9699999999998</c:v>
                </c:pt>
                <c:pt idx="83059">
                  <c:v>1793.79</c:v>
                </c:pt>
                <c:pt idx="83060">
                  <c:v>1875.26</c:v>
                </c:pt>
                <c:pt idx="83061">
                  <c:v>2490.25</c:v>
                </c:pt>
                <c:pt idx="83062">
                  <c:v>2158.13</c:v>
                </c:pt>
                <c:pt idx="83063">
                  <c:v>1615.75</c:v>
                </c:pt>
                <c:pt idx="83064">
                  <c:v>1409.51</c:v>
                </c:pt>
                <c:pt idx="83065">
                  <c:v>2498.14</c:v>
                </c:pt>
                <c:pt idx="83066">
                  <c:v>2367.5100000000002</c:v>
                </c:pt>
                <c:pt idx="83067">
                  <c:v>2654</c:v>
                </c:pt>
                <c:pt idx="83068">
                  <c:v>1936.75</c:v>
                </c:pt>
                <c:pt idx="83069">
                  <c:v>2127.75</c:v>
                </c:pt>
                <c:pt idx="83070">
                  <c:v>1927.47</c:v>
                </c:pt>
                <c:pt idx="83071">
                  <c:v>2790</c:v>
                </c:pt>
                <c:pt idx="83072">
                  <c:v>1750</c:v>
                </c:pt>
                <c:pt idx="83073">
                  <c:v>2374.75</c:v>
                </c:pt>
                <c:pt idx="83074">
                  <c:v>2933.5</c:v>
                </c:pt>
                <c:pt idx="83075">
                  <c:v>2984.75</c:v>
                </c:pt>
                <c:pt idx="83076">
                  <c:v>1850.5</c:v>
                </c:pt>
                <c:pt idx="83077">
                  <c:v>1578.5</c:v>
                </c:pt>
                <c:pt idx="83078">
                  <c:v>1749.25</c:v>
                </c:pt>
                <c:pt idx="83079">
                  <c:v>2545</c:v>
                </c:pt>
                <c:pt idx="83080">
                  <c:v>2363</c:v>
                </c:pt>
                <c:pt idx="83081">
                  <c:v>2105.25</c:v>
                </c:pt>
                <c:pt idx="83082">
                  <c:v>2277.5</c:v>
                </c:pt>
                <c:pt idx="83083">
                  <c:v>3358.59</c:v>
                </c:pt>
                <c:pt idx="83084">
                  <c:v>3266.13</c:v>
                </c:pt>
                <c:pt idx="83085">
                  <c:v>4256.78</c:v>
                </c:pt>
                <c:pt idx="83086">
                  <c:v>4049.59</c:v>
                </c:pt>
                <c:pt idx="83087">
                  <c:v>2051.41</c:v>
                </c:pt>
                <c:pt idx="83088">
                  <c:v>2191.94</c:v>
                </c:pt>
                <c:pt idx="83089">
                  <c:v>1226.9000000000001</c:v>
                </c:pt>
                <c:pt idx="83090">
                  <c:v>1684.32</c:v>
                </c:pt>
                <c:pt idx="83091">
                  <c:v>2618.5</c:v>
                </c:pt>
                <c:pt idx="83092">
                  <c:v>2826.89</c:v>
                </c:pt>
                <c:pt idx="83093">
                  <c:v>1748.83</c:v>
                </c:pt>
                <c:pt idx="83094">
                  <c:v>2006.86</c:v>
                </c:pt>
                <c:pt idx="83095">
                  <c:v>3487.89</c:v>
                </c:pt>
                <c:pt idx="83096">
                  <c:v>3077.6</c:v>
                </c:pt>
                <c:pt idx="83097">
                  <c:v>2256.19</c:v>
                </c:pt>
                <c:pt idx="83098">
                  <c:v>2933</c:v>
                </c:pt>
                <c:pt idx="83099">
                  <c:v>4352.1099999999997</c:v>
                </c:pt>
                <c:pt idx="83100">
                  <c:v>3213.14</c:v>
                </c:pt>
                <c:pt idx="83101">
                  <c:v>4074.3</c:v>
                </c:pt>
                <c:pt idx="83102">
                  <c:v>5003.59</c:v>
                </c:pt>
                <c:pt idx="83103">
                  <c:v>4936.08</c:v>
                </c:pt>
                <c:pt idx="83104">
                  <c:v>1440.44</c:v>
                </c:pt>
                <c:pt idx="83105">
                  <c:v>1195.96</c:v>
                </c:pt>
                <c:pt idx="83106">
                  <c:v>1210.6300000000001</c:v>
                </c:pt>
                <c:pt idx="83107">
                  <c:v>1554.88</c:v>
                </c:pt>
                <c:pt idx="83108">
                  <c:v>1916.99</c:v>
                </c:pt>
                <c:pt idx="83109">
                  <c:v>2106.46</c:v>
                </c:pt>
                <c:pt idx="83110">
                  <c:v>2575.8200000000002</c:v>
                </c:pt>
                <c:pt idx="83111">
                  <c:v>2229.77</c:v>
                </c:pt>
                <c:pt idx="83112">
                  <c:v>2448.77</c:v>
                </c:pt>
                <c:pt idx="83113">
                  <c:v>1868.35</c:v>
                </c:pt>
                <c:pt idx="83114">
                  <c:v>2007.91</c:v>
                </c:pt>
                <c:pt idx="83115">
                  <c:v>1756.77</c:v>
                </c:pt>
                <c:pt idx="83116">
                  <c:v>1852.09</c:v>
                </c:pt>
                <c:pt idx="83117">
                  <c:v>1698.62</c:v>
                </c:pt>
                <c:pt idx="83118">
                  <c:v>2050.1799999999998</c:v>
                </c:pt>
                <c:pt idx="83119">
                  <c:v>1781.17</c:v>
                </c:pt>
                <c:pt idx="83120">
                  <c:v>2196.92</c:v>
                </c:pt>
                <c:pt idx="83121">
                  <c:v>2033.47</c:v>
                </c:pt>
                <c:pt idx="83122">
                  <c:v>2121.85</c:v>
                </c:pt>
                <c:pt idx="83123">
                  <c:v>2666.61</c:v>
                </c:pt>
                <c:pt idx="83124">
                  <c:v>2141.8200000000002</c:v>
                </c:pt>
                <c:pt idx="83125">
                  <c:v>2860.79</c:v>
                </c:pt>
                <c:pt idx="83126">
                  <c:v>3234.36</c:v>
                </c:pt>
                <c:pt idx="83127">
                  <c:v>2484.65</c:v>
                </c:pt>
                <c:pt idx="83128">
                  <c:v>2536.7399999999998</c:v>
                </c:pt>
                <c:pt idx="83129">
                  <c:v>2476.54</c:v>
                </c:pt>
                <c:pt idx="83130">
                  <c:v>1979.93</c:v>
                </c:pt>
                <c:pt idx="83131">
                  <c:v>2373.6</c:v>
                </c:pt>
                <c:pt idx="83132">
                  <c:v>2310</c:v>
                </c:pt>
                <c:pt idx="83133">
                  <c:v>2142.37</c:v>
                </c:pt>
                <c:pt idx="83134">
                  <c:v>2068.13</c:v>
                </c:pt>
                <c:pt idx="83135">
                  <c:v>2402.1999999999998</c:v>
                </c:pt>
                <c:pt idx="83136">
                  <c:v>2506.0300000000002</c:v>
                </c:pt>
                <c:pt idx="83137">
                  <c:v>3850.48</c:v>
                </c:pt>
                <c:pt idx="83138">
                  <c:v>4042.37</c:v>
                </c:pt>
                <c:pt idx="83139">
                  <c:v>1579.35</c:v>
                </c:pt>
                <c:pt idx="83140">
                  <c:v>1637.44</c:v>
                </c:pt>
                <c:pt idx="83141">
                  <c:v>1859.43</c:v>
                </c:pt>
                <c:pt idx="83142">
                  <c:v>1424.56</c:v>
                </c:pt>
                <c:pt idx="83143">
                  <c:v>1653.75</c:v>
                </c:pt>
                <c:pt idx="83144">
                  <c:v>1695.37</c:v>
                </c:pt>
                <c:pt idx="83145">
                  <c:v>2323.81</c:v>
                </c:pt>
                <c:pt idx="83146">
                  <c:v>2917.54</c:v>
                </c:pt>
                <c:pt idx="83147">
                  <c:v>3652.44</c:v>
                </c:pt>
                <c:pt idx="83148">
                  <c:v>3008.93</c:v>
                </c:pt>
                <c:pt idx="83149">
                  <c:v>3264.74</c:v>
                </c:pt>
                <c:pt idx="83150">
                  <c:v>2412.33</c:v>
                </c:pt>
                <c:pt idx="83151">
                  <c:v>5105.8100000000004</c:v>
                </c:pt>
                <c:pt idx="83152">
                  <c:v>3849.68</c:v>
                </c:pt>
                <c:pt idx="83153">
                  <c:v>3870.5</c:v>
                </c:pt>
                <c:pt idx="83154">
                  <c:v>4491.7</c:v>
                </c:pt>
                <c:pt idx="83155">
                  <c:v>5800.79</c:v>
                </c:pt>
                <c:pt idx="83156">
                  <c:v>2029.49</c:v>
                </c:pt>
                <c:pt idx="83157">
                  <c:v>1083.5999999999999</c:v>
                </c:pt>
                <c:pt idx="83158">
                  <c:v>1064.3699999999999</c:v>
                </c:pt>
                <c:pt idx="83159">
                  <c:v>1109.58</c:v>
                </c:pt>
                <c:pt idx="83160">
                  <c:v>1279.96</c:v>
                </c:pt>
                <c:pt idx="83161">
                  <c:v>1556.27</c:v>
                </c:pt>
                <c:pt idx="83162">
                  <c:v>2482.36</c:v>
                </c:pt>
                <c:pt idx="83163">
                  <c:v>2454.83</c:v>
                </c:pt>
                <c:pt idx="83164">
                  <c:v>2146.11</c:v>
                </c:pt>
                <c:pt idx="83165">
                  <c:v>2642.99</c:v>
                </c:pt>
                <c:pt idx="83166">
                  <c:v>2780.74</c:v>
                </c:pt>
                <c:pt idx="83167">
                  <c:v>2793.14</c:v>
                </c:pt>
                <c:pt idx="83168">
                  <c:v>2575.16</c:v>
                </c:pt>
                <c:pt idx="83169">
                  <c:v>2456.59</c:v>
                </c:pt>
                <c:pt idx="83170">
                  <c:v>2856.43</c:v>
                </c:pt>
                <c:pt idx="83171">
                  <c:v>2472.9899999999998</c:v>
                </c:pt>
                <c:pt idx="83172">
                  <c:v>1806.15</c:v>
                </c:pt>
                <c:pt idx="83173">
                  <c:v>2215.2199999999998</c:v>
                </c:pt>
                <c:pt idx="83174">
                  <c:v>2394.0700000000002</c:v>
                </c:pt>
                <c:pt idx="83175">
                  <c:v>2228.04</c:v>
                </c:pt>
                <c:pt idx="83176">
                  <c:v>1909.2</c:v>
                </c:pt>
                <c:pt idx="83177">
                  <c:v>2525.31</c:v>
                </c:pt>
                <c:pt idx="83178">
                  <c:v>3401.13</c:v>
                </c:pt>
                <c:pt idx="83179">
                  <c:v>2597.2800000000002</c:v>
                </c:pt>
                <c:pt idx="83180">
                  <c:v>2642.03</c:v>
                </c:pt>
                <c:pt idx="83181">
                  <c:v>2509.3000000000002</c:v>
                </c:pt>
                <c:pt idx="83182">
                  <c:v>2096.63</c:v>
                </c:pt>
                <c:pt idx="83183">
                  <c:v>3571.22</c:v>
                </c:pt>
                <c:pt idx="83184">
                  <c:v>2895.68</c:v>
                </c:pt>
                <c:pt idx="83185">
                  <c:v>3020.74</c:v>
                </c:pt>
                <c:pt idx="83186">
                  <c:v>3308.9</c:v>
                </c:pt>
                <c:pt idx="83187">
                  <c:v>3478.9</c:v>
                </c:pt>
                <c:pt idx="83188">
                  <c:v>3459.74</c:v>
                </c:pt>
                <c:pt idx="83189">
                  <c:v>3769.25</c:v>
                </c:pt>
                <c:pt idx="83190">
                  <c:v>5245.05</c:v>
                </c:pt>
                <c:pt idx="83191">
                  <c:v>4233.83</c:v>
                </c:pt>
                <c:pt idx="83192">
                  <c:v>2002.67</c:v>
                </c:pt>
                <c:pt idx="83193">
                  <c:v>2750.47</c:v>
                </c:pt>
                <c:pt idx="83194">
                  <c:v>2285.91</c:v>
                </c:pt>
                <c:pt idx="83195">
                  <c:v>2555.5700000000002</c:v>
                </c:pt>
                <c:pt idx="83196">
                  <c:v>4226.76</c:v>
                </c:pt>
                <c:pt idx="83197">
                  <c:v>3854.66</c:v>
                </c:pt>
                <c:pt idx="83198">
                  <c:v>2553.7800000000002</c:v>
                </c:pt>
                <c:pt idx="83199">
                  <c:v>3252.56</c:v>
                </c:pt>
                <c:pt idx="83200">
                  <c:v>8620.1299999999992</c:v>
                </c:pt>
                <c:pt idx="83201">
                  <c:v>7425.64</c:v>
                </c:pt>
                <c:pt idx="83202">
                  <c:v>8727.31</c:v>
                </c:pt>
                <c:pt idx="83203">
                  <c:v>6542.98</c:v>
                </c:pt>
                <c:pt idx="83204">
                  <c:v>8032.98</c:v>
                </c:pt>
                <c:pt idx="83205">
                  <c:v>6321.15</c:v>
                </c:pt>
                <c:pt idx="83206">
                  <c:v>6350.98</c:v>
                </c:pt>
                <c:pt idx="83207">
                  <c:v>5291.82</c:v>
                </c:pt>
                <c:pt idx="83208">
                  <c:v>7010.98</c:v>
                </c:pt>
                <c:pt idx="83209">
                  <c:v>6637.32</c:v>
                </c:pt>
                <c:pt idx="83210">
                  <c:v>5700.82</c:v>
                </c:pt>
                <c:pt idx="83211">
                  <c:v>5295.64</c:v>
                </c:pt>
                <c:pt idx="83212">
                  <c:v>5833.15</c:v>
                </c:pt>
                <c:pt idx="83213">
                  <c:v>5503.99</c:v>
                </c:pt>
                <c:pt idx="83214">
                  <c:v>6013.64</c:v>
                </c:pt>
                <c:pt idx="83215">
                  <c:v>5444.26</c:v>
                </c:pt>
                <c:pt idx="83216">
                  <c:v>6553.49</c:v>
                </c:pt>
                <c:pt idx="83217">
                  <c:v>7585.82</c:v>
                </c:pt>
                <c:pt idx="83218">
                  <c:v>6240.26</c:v>
                </c:pt>
                <c:pt idx="83219">
                  <c:v>4998.6499999999996</c:v>
                </c:pt>
                <c:pt idx="83220">
                  <c:v>4009.01</c:v>
                </c:pt>
                <c:pt idx="83221">
                  <c:v>4113.26</c:v>
                </c:pt>
                <c:pt idx="83222">
                  <c:v>3491.58</c:v>
                </c:pt>
                <c:pt idx="83223">
                  <c:v>3545.15</c:v>
                </c:pt>
                <c:pt idx="83224">
                  <c:v>3374.66</c:v>
                </c:pt>
                <c:pt idx="83225">
                  <c:v>3530.08</c:v>
                </c:pt>
                <c:pt idx="83226">
                  <c:v>3902.49</c:v>
                </c:pt>
                <c:pt idx="83227">
                  <c:v>4349.66</c:v>
                </c:pt>
                <c:pt idx="83228">
                  <c:v>4925.1499999999996</c:v>
                </c:pt>
                <c:pt idx="83229">
                  <c:v>4842.45</c:v>
                </c:pt>
                <c:pt idx="83230">
                  <c:v>3904.18</c:v>
                </c:pt>
                <c:pt idx="83231">
                  <c:v>3677.66</c:v>
                </c:pt>
                <c:pt idx="83232">
                  <c:v>3117.16</c:v>
                </c:pt>
                <c:pt idx="83233">
                  <c:v>4035.15</c:v>
                </c:pt>
                <c:pt idx="83234">
                  <c:v>4972.49</c:v>
                </c:pt>
                <c:pt idx="83235">
                  <c:v>5655.5</c:v>
                </c:pt>
                <c:pt idx="83236">
                  <c:v>4377.33</c:v>
                </c:pt>
                <c:pt idx="83237">
                  <c:v>4786.5</c:v>
                </c:pt>
                <c:pt idx="83238">
                  <c:v>5421.5</c:v>
                </c:pt>
                <c:pt idx="83239">
                  <c:v>5660.25</c:v>
                </c:pt>
                <c:pt idx="83240">
                  <c:v>4611</c:v>
                </c:pt>
                <c:pt idx="83241">
                  <c:v>5324.5</c:v>
                </c:pt>
                <c:pt idx="83242">
                  <c:v>7805.66</c:v>
                </c:pt>
                <c:pt idx="83243">
                  <c:v>5321</c:v>
                </c:pt>
                <c:pt idx="83244">
                  <c:v>7425</c:v>
                </c:pt>
                <c:pt idx="83245">
                  <c:v>5859</c:v>
                </c:pt>
                <c:pt idx="83246">
                  <c:v>7347.83</c:v>
                </c:pt>
                <c:pt idx="83247">
                  <c:v>3415</c:v>
                </c:pt>
                <c:pt idx="83248">
                  <c:v>4770.75</c:v>
                </c:pt>
                <c:pt idx="83249">
                  <c:v>4511.83</c:v>
                </c:pt>
                <c:pt idx="83250">
                  <c:v>4373.5</c:v>
                </c:pt>
                <c:pt idx="83251">
                  <c:v>4334.38</c:v>
                </c:pt>
                <c:pt idx="83252">
                  <c:v>5679.19</c:v>
                </c:pt>
                <c:pt idx="83253">
                  <c:v>6163.69</c:v>
                </c:pt>
                <c:pt idx="83254">
                  <c:v>6537.46</c:v>
                </c:pt>
                <c:pt idx="83255">
                  <c:v>6219.37</c:v>
                </c:pt>
                <c:pt idx="83256">
                  <c:v>5639.99</c:v>
                </c:pt>
                <c:pt idx="83257">
                  <c:v>5618.53</c:v>
                </c:pt>
                <c:pt idx="83258">
                  <c:v>6630.93</c:v>
                </c:pt>
                <c:pt idx="83259">
                  <c:v>6424.19</c:v>
                </c:pt>
                <c:pt idx="83260">
                  <c:v>5545.5</c:v>
                </c:pt>
                <c:pt idx="83261">
                  <c:v>6123.6</c:v>
                </c:pt>
                <c:pt idx="83262">
                  <c:v>7317.09</c:v>
                </c:pt>
                <c:pt idx="83263">
                  <c:v>6548.22</c:v>
                </c:pt>
                <c:pt idx="83264">
                  <c:v>6612.11</c:v>
                </c:pt>
                <c:pt idx="83265">
                  <c:v>5549.43</c:v>
                </c:pt>
                <c:pt idx="83266">
                  <c:v>7533.41</c:v>
                </c:pt>
                <c:pt idx="83267">
                  <c:v>5889.02</c:v>
                </c:pt>
                <c:pt idx="83268">
                  <c:v>7033.89</c:v>
                </c:pt>
                <c:pt idx="83269">
                  <c:v>8842.85</c:v>
                </c:pt>
                <c:pt idx="83270">
                  <c:v>7823.34</c:v>
                </c:pt>
                <c:pt idx="83271">
                  <c:v>6214.33</c:v>
                </c:pt>
                <c:pt idx="83272">
                  <c:v>5888.06</c:v>
                </c:pt>
                <c:pt idx="83273">
                  <c:v>5821.53</c:v>
                </c:pt>
                <c:pt idx="83274">
                  <c:v>7890.27</c:v>
                </c:pt>
                <c:pt idx="83275">
                  <c:v>5412.88</c:v>
                </c:pt>
                <c:pt idx="83276">
                  <c:v>5755.39</c:v>
                </c:pt>
                <c:pt idx="83277">
                  <c:v>4899.3500000000004</c:v>
                </c:pt>
                <c:pt idx="83278">
                  <c:v>5395.62</c:v>
                </c:pt>
                <c:pt idx="83279">
                  <c:v>5268.4</c:v>
                </c:pt>
                <c:pt idx="83280">
                  <c:v>5837.69</c:v>
                </c:pt>
                <c:pt idx="83281">
                  <c:v>5717.53</c:v>
                </c:pt>
                <c:pt idx="83282">
                  <c:v>4540.6400000000003</c:v>
                </c:pt>
                <c:pt idx="83283">
                  <c:v>4189.63</c:v>
                </c:pt>
                <c:pt idx="83284">
                  <c:v>5289.13</c:v>
                </c:pt>
                <c:pt idx="83285">
                  <c:v>4874.01</c:v>
                </c:pt>
                <c:pt idx="83286">
                  <c:v>4150.9399999999996</c:v>
                </c:pt>
                <c:pt idx="83287">
                  <c:v>5359.79</c:v>
                </c:pt>
                <c:pt idx="83288">
                  <c:v>5418.4</c:v>
                </c:pt>
                <c:pt idx="83289">
                  <c:v>4369.05</c:v>
                </c:pt>
                <c:pt idx="83290">
                  <c:v>6891.06</c:v>
                </c:pt>
                <c:pt idx="83291">
                  <c:v>7285.81</c:v>
                </c:pt>
                <c:pt idx="83292">
                  <c:v>6414.78</c:v>
                </c:pt>
                <c:pt idx="83293">
                  <c:v>5725.37</c:v>
                </c:pt>
                <c:pt idx="83294">
                  <c:v>6269.54</c:v>
                </c:pt>
                <c:pt idx="83295">
                  <c:v>6402.78</c:v>
                </c:pt>
                <c:pt idx="83296">
                  <c:v>5924.05</c:v>
                </c:pt>
                <c:pt idx="83297">
                  <c:v>6225.43</c:v>
                </c:pt>
                <c:pt idx="83298">
                  <c:v>8499.3700000000008</c:v>
                </c:pt>
                <c:pt idx="83299">
                  <c:v>4529.04</c:v>
                </c:pt>
                <c:pt idx="83300">
                  <c:v>3999.18</c:v>
                </c:pt>
                <c:pt idx="83301">
                  <c:v>4761.5600000000004</c:v>
                </c:pt>
                <c:pt idx="83302">
                  <c:v>4475.9799999999996</c:v>
                </c:pt>
                <c:pt idx="83303">
                  <c:v>3599.12</c:v>
                </c:pt>
                <c:pt idx="83304">
                  <c:v>5340.24</c:v>
                </c:pt>
                <c:pt idx="83305">
                  <c:v>7702.81</c:v>
                </c:pt>
                <c:pt idx="83306">
                  <c:v>7097.27</c:v>
                </c:pt>
                <c:pt idx="83307">
                  <c:v>7392.65</c:v>
                </c:pt>
                <c:pt idx="83308">
                  <c:v>7095.94</c:v>
                </c:pt>
                <c:pt idx="83309">
                  <c:v>6870.71</c:v>
                </c:pt>
                <c:pt idx="83310">
                  <c:v>6470.79</c:v>
                </c:pt>
                <c:pt idx="83311">
                  <c:v>6512.44</c:v>
                </c:pt>
                <c:pt idx="83312">
                  <c:v>6981.24</c:v>
                </c:pt>
                <c:pt idx="83313">
                  <c:v>8155.27</c:v>
                </c:pt>
                <c:pt idx="83314">
                  <c:v>5776.89</c:v>
                </c:pt>
                <c:pt idx="83315">
                  <c:v>5857.36</c:v>
                </c:pt>
                <c:pt idx="83316">
                  <c:v>6430.73</c:v>
                </c:pt>
                <c:pt idx="83317">
                  <c:v>6539.62</c:v>
                </c:pt>
                <c:pt idx="83318">
                  <c:v>5391.41</c:v>
                </c:pt>
                <c:pt idx="83319">
                  <c:v>6928.45</c:v>
                </c:pt>
                <c:pt idx="83320">
                  <c:v>7771.85</c:v>
                </c:pt>
                <c:pt idx="83321">
                  <c:v>7224.18</c:v>
                </c:pt>
                <c:pt idx="83322">
                  <c:v>7056.42</c:v>
                </c:pt>
                <c:pt idx="83323">
                  <c:v>5654.72</c:v>
                </c:pt>
                <c:pt idx="83324">
                  <c:v>5186.2700000000004</c:v>
                </c:pt>
                <c:pt idx="83325">
                  <c:v>5135.84</c:v>
                </c:pt>
                <c:pt idx="83326">
                  <c:v>6691.86</c:v>
                </c:pt>
                <c:pt idx="83327">
                  <c:v>3966.14</c:v>
                </c:pt>
                <c:pt idx="83328">
                  <c:v>3957.23</c:v>
                </c:pt>
                <c:pt idx="83329">
                  <c:v>3543.36</c:v>
                </c:pt>
                <c:pt idx="83330">
                  <c:v>4864.67</c:v>
                </c:pt>
                <c:pt idx="83331">
                  <c:v>4151.16</c:v>
                </c:pt>
                <c:pt idx="83332">
                  <c:v>4224.79</c:v>
                </c:pt>
                <c:pt idx="83333">
                  <c:v>4580.2</c:v>
                </c:pt>
                <c:pt idx="83334">
                  <c:v>4437.29</c:v>
                </c:pt>
                <c:pt idx="83335">
                  <c:v>3996.66</c:v>
                </c:pt>
                <c:pt idx="83336">
                  <c:v>5086.57</c:v>
                </c:pt>
                <c:pt idx="83337">
                  <c:v>5870.37</c:v>
                </c:pt>
                <c:pt idx="83338">
                  <c:v>4863.5</c:v>
                </c:pt>
                <c:pt idx="83339">
                  <c:v>6730.69</c:v>
                </c:pt>
                <c:pt idx="83340">
                  <c:v>6386.26</c:v>
                </c:pt>
                <c:pt idx="83341">
                  <c:v>5038.9399999999996</c:v>
                </c:pt>
                <c:pt idx="83342">
                  <c:v>5772.33</c:v>
                </c:pt>
                <c:pt idx="83343">
                  <c:v>1134</c:v>
                </c:pt>
                <c:pt idx="83344">
                  <c:v>1067</c:v>
                </c:pt>
                <c:pt idx="83345">
                  <c:v>1067</c:v>
                </c:pt>
                <c:pt idx="83346">
                  <c:v>1017</c:v>
                </c:pt>
                <c:pt idx="83347">
                  <c:v>1673</c:v>
                </c:pt>
                <c:pt idx="83348">
                  <c:v>1382</c:v>
                </c:pt>
                <c:pt idx="83349">
                  <c:v>1651</c:v>
                </c:pt>
                <c:pt idx="83350">
                  <c:v>1238</c:v>
                </c:pt>
                <c:pt idx="83351">
                  <c:v>1607</c:v>
                </c:pt>
                <c:pt idx="83352">
                  <c:v>2267</c:v>
                </c:pt>
                <c:pt idx="83353">
                  <c:v>1539</c:v>
                </c:pt>
                <c:pt idx="83354">
                  <c:v>1185</c:v>
                </c:pt>
                <c:pt idx="83355">
                  <c:v>1757</c:v>
                </c:pt>
                <c:pt idx="83356">
                  <c:v>1653</c:v>
                </c:pt>
                <c:pt idx="83357">
                  <c:v>1558</c:v>
                </c:pt>
                <c:pt idx="83358">
                  <c:v>1166</c:v>
                </c:pt>
                <c:pt idx="83359">
                  <c:v>1636</c:v>
                </c:pt>
                <c:pt idx="83360">
                  <c:v>1488</c:v>
                </c:pt>
                <c:pt idx="83361">
                  <c:v>1509</c:v>
                </c:pt>
                <c:pt idx="83362">
                  <c:v>1576</c:v>
                </c:pt>
                <c:pt idx="83363">
                  <c:v>1284</c:v>
                </c:pt>
                <c:pt idx="83364">
                  <c:v>1326</c:v>
                </c:pt>
                <c:pt idx="83365">
                  <c:v>1340</c:v>
                </c:pt>
                <c:pt idx="83366">
                  <c:v>1865</c:v>
                </c:pt>
                <c:pt idx="83367">
                  <c:v>1266.04</c:v>
                </c:pt>
                <c:pt idx="83368">
                  <c:v>1336</c:v>
                </c:pt>
                <c:pt idx="83369">
                  <c:v>943</c:v>
                </c:pt>
                <c:pt idx="83370">
                  <c:v>1127</c:v>
                </c:pt>
                <c:pt idx="83371">
                  <c:v>1312.68</c:v>
                </c:pt>
                <c:pt idx="83372">
                  <c:v>1641</c:v>
                </c:pt>
                <c:pt idx="83373">
                  <c:v>1231</c:v>
                </c:pt>
                <c:pt idx="83374">
                  <c:v>1499</c:v>
                </c:pt>
                <c:pt idx="83375">
                  <c:v>1152</c:v>
                </c:pt>
                <c:pt idx="83376">
                  <c:v>1603</c:v>
                </c:pt>
                <c:pt idx="83377">
                  <c:v>1449</c:v>
                </c:pt>
                <c:pt idx="83378">
                  <c:v>1851</c:v>
                </c:pt>
                <c:pt idx="83379">
                  <c:v>1181</c:v>
                </c:pt>
                <c:pt idx="83380">
                  <c:v>1375</c:v>
                </c:pt>
                <c:pt idx="83381">
                  <c:v>1745</c:v>
                </c:pt>
                <c:pt idx="83382">
                  <c:v>1959</c:v>
                </c:pt>
                <c:pt idx="83383">
                  <c:v>1886</c:v>
                </c:pt>
                <c:pt idx="83384">
                  <c:v>1725</c:v>
                </c:pt>
                <c:pt idx="83385">
                  <c:v>2026</c:v>
                </c:pt>
                <c:pt idx="83386">
                  <c:v>2112</c:v>
                </c:pt>
                <c:pt idx="83387">
                  <c:v>1666</c:v>
                </c:pt>
                <c:pt idx="83388">
                  <c:v>1523</c:v>
                </c:pt>
                <c:pt idx="83389">
                  <c:v>2396</c:v>
                </c:pt>
                <c:pt idx="83390">
                  <c:v>954</c:v>
                </c:pt>
                <c:pt idx="83391">
                  <c:v>1084</c:v>
                </c:pt>
                <c:pt idx="83392">
                  <c:v>1070</c:v>
                </c:pt>
                <c:pt idx="83393">
                  <c:v>1346</c:v>
                </c:pt>
                <c:pt idx="83394">
                  <c:v>743</c:v>
                </c:pt>
                <c:pt idx="83395">
                  <c:v>1226</c:v>
                </c:pt>
                <c:pt idx="83396">
                  <c:v>1777.5</c:v>
                </c:pt>
                <c:pt idx="83397">
                  <c:v>2136</c:v>
                </c:pt>
                <c:pt idx="83398">
                  <c:v>2013</c:v>
                </c:pt>
                <c:pt idx="83399">
                  <c:v>1276.5</c:v>
                </c:pt>
                <c:pt idx="83400">
                  <c:v>1433.5</c:v>
                </c:pt>
                <c:pt idx="83401">
                  <c:v>1790.5</c:v>
                </c:pt>
                <c:pt idx="83402">
                  <c:v>1427.53</c:v>
                </c:pt>
                <c:pt idx="83403">
                  <c:v>1343.5</c:v>
                </c:pt>
                <c:pt idx="83404">
                  <c:v>1401</c:v>
                </c:pt>
                <c:pt idx="83405">
                  <c:v>1898</c:v>
                </c:pt>
                <c:pt idx="83406">
                  <c:v>1793.5</c:v>
                </c:pt>
                <c:pt idx="83407">
                  <c:v>2063.5</c:v>
                </c:pt>
                <c:pt idx="83408">
                  <c:v>2054</c:v>
                </c:pt>
                <c:pt idx="83409">
                  <c:v>2260</c:v>
                </c:pt>
                <c:pt idx="83410">
                  <c:v>1726</c:v>
                </c:pt>
                <c:pt idx="83411">
                  <c:v>1914</c:v>
                </c:pt>
                <c:pt idx="83412">
                  <c:v>2064.5</c:v>
                </c:pt>
                <c:pt idx="83413">
                  <c:v>2968.5</c:v>
                </c:pt>
                <c:pt idx="83414">
                  <c:v>2125</c:v>
                </c:pt>
                <c:pt idx="83415">
                  <c:v>2074</c:v>
                </c:pt>
                <c:pt idx="83416">
                  <c:v>1609.52</c:v>
                </c:pt>
                <c:pt idx="83417">
                  <c:v>1881.32</c:v>
                </c:pt>
                <c:pt idx="83418">
                  <c:v>1859.04</c:v>
                </c:pt>
                <c:pt idx="83419">
                  <c:v>1442.28</c:v>
                </c:pt>
                <c:pt idx="83420">
                  <c:v>1339.28</c:v>
                </c:pt>
                <c:pt idx="83421">
                  <c:v>1481.44</c:v>
                </c:pt>
                <c:pt idx="83422">
                  <c:v>1222.4000000000001</c:v>
                </c:pt>
                <c:pt idx="83423">
                  <c:v>1603.92</c:v>
                </c:pt>
                <c:pt idx="83424">
                  <c:v>1452.56</c:v>
                </c:pt>
                <c:pt idx="83425">
                  <c:v>1051</c:v>
                </c:pt>
                <c:pt idx="83426">
                  <c:v>1256.8499999999999</c:v>
                </c:pt>
                <c:pt idx="83427">
                  <c:v>1186.78</c:v>
                </c:pt>
                <c:pt idx="83428">
                  <c:v>803.97</c:v>
                </c:pt>
                <c:pt idx="83429">
                  <c:v>1212.77</c:v>
                </c:pt>
                <c:pt idx="83430">
                  <c:v>758.56</c:v>
                </c:pt>
                <c:pt idx="83431">
                  <c:v>1247.8499999999999</c:v>
                </c:pt>
                <c:pt idx="83432">
                  <c:v>1189.9100000000001</c:v>
                </c:pt>
                <c:pt idx="83433">
                  <c:v>1472.44</c:v>
                </c:pt>
                <c:pt idx="83434">
                  <c:v>1272.3499999999999</c:v>
                </c:pt>
                <c:pt idx="83435">
                  <c:v>1206.96</c:v>
                </c:pt>
                <c:pt idx="83436">
                  <c:v>1134.1099999999999</c:v>
                </c:pt>
                <c:pt idx="83437">
                  <c:v>1420.23</c:v>
                </c:pt>
                <c:pt idx="83438">
                  <c:v>1481.39</c:v>
                </c:pt>
                <c:pt idx="83439">
                  <c:v>1362.04</c:v>
                </c:pt>
                <c:pt idx="83440">
                  <c:v>1154.08</c:v>
                </c:pt>
                <c:pt idx="83441">
                  <c:v>1528.52</c:v>
                </c:pt>
                <c:pt idx="83442">
                  <c:v>980.56</c:v>
                </c:pt>
                <c:pt idx="83443">
                  <c:v>779.94</c:v>
                </c:pt>
                <c:pt idx="83444">
                  <c:v>876.01</c:v>
                </c:pt>
                <c:pt idx="83445">
                  <c:v>945.24</c:v>
                </c:pt>
                <c:pt idx="83446">
                  <c:v>764.03</c:v>
                </c:pt>
                <c:pt idx="83447">
                  <c:v>1521.91</c:v>
                </c:pt>
                <c:pt idx="83448">
                  <c:v>1222.48</c:v>
                </c:pt>
                <c:pt idx="83449">
                  <c:v>1204.06</c:v>
                </c:pt>
                <c:pt idx="83450">
                  <c:v>1516.99</c:v>
                </c:pt>
                <c:pt idx="83451">
                  <c:v>1505.07</c:v>
                </c:pt>
                <c:pt idx="83452">
                  <c:v>1460.8</c:v>
                </c:pt>
                <c:pt idx="83453">
                  <c:v>1404.32</c:v>
                </c:pt>
                <c:pt idx="83454">
                  <c:v>1181.04</c:v>
                </c:pt>
                <c:pt idx="83455">
                  <c:v>1969.26</c:v>
                </c:pt>
                <c:pt idx="83456">
                  <c:v>2036.12</c:v>
                </c:pt>
                <c:pt idx="83457">
                  <c:v>1832.66</c:v>
                </c:pt>
                <c:pt idx="83458">
                  <c:v>1938.65</c:v>
                </c:pt>
                <c:pt idx="83459">
                  <c:v>1631.29</c:v>
                </c:pt>
                <c:pt idx="83460">
                  <c:v>2384.98</c:v>
                </c:pt>
                <c:pt idx="83461">
                  <c:v>1642.46</c:v>
                </c:pt>
                <c:pt idx="83462">
                  <c:v>1369.32</c:v>
                </c:pt>
                <c:pt idx="83463">
                  <c:v>1807.74</c:v>
                </c:pt>
                <c:pt idx="83464">
                  <c:v>1331.38</c:v>
                </c:pt>
                <c:pt idx="83465">
                  <c:v>1822.87</c:v>
                </c:pt>
                <c:pt idx="83466">
                  <c:v>1426.44</c:v>
                </c:pt>
                <c:pt idx="83467">
                  <c:v>1508.18</c:v>
                </c:pt>
                <c:pt idx="83468">
                  <c:v>1892.44</c:v>
                </c:pt>
                <c:pt idx="83469">
                  <c:v>2133.3000000000002</c:v>
                </c:pt>
                <c:pt idx="83470">
                  <c:v>1423.66</c:v>
                </c:pt>
                <c:pt idx="83471">
                  <c:v>994.16</c:v>
                </c:pt>
                <c:pt idx="83472">
                  <c:v>813.04</c:v>
                </c:pt>
                <c:pt idx="83473">
                  <c:v>1183.0999999999999</c:v>
                </c:pt>
                <c:pt idx="83474">
                  <c:v>793.16</c:v>
                </c:pt>
                <c:pt idx="83475">
                  <c:v>1042.81</c:v>
                </c:pt>
                <c:pt idx="83476">
                  <c:v>1016.15</c:v>
                </c:pt>
                <c:pt idx="83477">
                  <c:v>789.25</c:v>
                </c:pt>
                <c:pt idx="83478">
                  <c:v>809.4</c:v>
                </c:pt>
                <c:pt idx="83479">
                  <c:v>1047.43</c:v>
                </c:pt>
                <c:pt idx="83480">
                  <c:v>529.1</c:v>
                </c:pt>
                <c:pt idx="83481">
                  <c:v>757.09</c:v>
                </c:pt>
                <c:pt idx="83482">
                  <c:v>1395.33</c:v>
                </c:pt>
                <c:pt idx="83483">
                  <c:v>790.43</c:v>
                </c:pt>
                <c:pt idx="83484">
                  <c:v>750.18</c:v>
                </c:pt>
                <c:pt idx="83485">
                  <c:v>934.73</c:v>
                </c:pt>
                <c:pt idx="83486">
                  <c:v>158</c:v>
                </c:pt>
                <c:pt idx="83487">
                  <c:v>151</c:v>
                </c:pt>
                <c:pt idx="83488">
                  <c:v>216</c:v>
                </c:pt>
                <c:pt idx="83489">
                  <c:v>188</c:v>
                </c:pt>
                <c:pt idx="83490">
                  <c:v>178</c:v>
                </c:pt>
                <c:pt idx="83491">
                  <c:v>428.5</c:v>
                </c:pt>
                <c:pt idx="83492">
                  <c:v>790</c:v>
                </c:pt>
                <c:pt idx="83493">
                  <c:v>688</c:v>
                </c:pt>
                <c:pt idx="83494">
                  <c:v>867</c:v>
                </c:pt>
                <c:pt idx="83495">
                  <c:v>1441.5</c:v>
                </c:pt>
                <c:pt idx="83496">
                  <c:v>743</c:v>
                </c:pt>
                <c:pt idx="83497">
                  <c:v>451</c:v>
                </c:pt>
                <c:pt idx="83498">
                  <c:v>1140.5</c:v>
                </c:pt>
                <c:pt idx="83499">
                  <c:v>1347</c:v>
                </c:pt>
                <c:pt idx="83500">
                  <c:v>1147.5</c:v>
                </c:pt>
                <c:pt idx="83501">
                  <c:v>1415</c:v>
                </c:pt>
                <c:pt idx="83502">
                  <c:v>2310.5</c:v>
                </c:pt>
                <c:pt idx="83503">
                  <c:v>5025.5</c:v>
                </c:pt>
                <c:pt idx="83504">
                  <c:v>3184.5</c:v>
                </c:pt>
                <c:pt idx="83505">
                  <c:v>2115.5</c:v>
                </c:pt>
                <c:pt idx="83506">
                  <c:v>2139.5</c:v>
                </c:pt>
                <c:pt idx="83507">
                  <c:v>894</c:v>
                </c:pt>
                <c:pt idx="83508">
                  <c:v>567</c:v>
                </c:pt>
                <c:pt idx="83509">
                  <c:v>1329.5</c:v>
                </c:pt>
                <c:pt idx="83510">
                  <c:v>744.5</c:v>
                </c:pt>
                <c:pt idx="83511">
                  <c:v>820</c:v>
                </c:pt>
                <c:pt idx="83512">
                  <c:v>1086.5</c:v>
                </c:pt>
                <c:pt idx="83513">
                  <c:v>654</c:v>
                </c:pt>
                <c:pt idx="83514">
                  <c:v>344</c:v>
                </c:pt>
                <c:pt idx="83515">
                  <c:v>381</c:v>
                </c:pt>
                <c:pt idx="83516">
                  <c:v>489</c:v>
                </c:pt>
                <c:pt idx="83517">
                  <c:v>462</c:v>
                </c:pt>
                <c:pt idx="83518">
                  <c:v>502</c:v>
                </c:pt>
                <c:pt idx="83519">
                  <c:v>297</c:v>
                </c:pt>
                <c:pt idx="83520">
                  <c:v>492</c:v>
                </c:pt>
                <c:pt idx="83521">
                  <c:v>907</c:v>
                </c:pt>
                <c:pt idx="83522">
                  <c:v>594</c:v>
                </c:pt>
                <c:pt idx="83523">
                  <c:v>675</c:v>
                </c:pt>
                <c:pt idx="83524">
                  <c:v>695</c:v>
                </c:pt>
                <c:pt idx="83525">
                  <c:v>794</c:v>
                </c:pt>
                <c:pt idx="83526">
                  <c:v>671</c:v>
                </c:pt>
                <c:pt idx="83527">
                  <c:v>862</c:v>
                </c:pt>
                <c:pt idx="83528">
                  <c:v>1076</c:v>
                </c:pt>
                <c:pt idx="83529">
                  <c:v>1244</c:v>
                </c:pt>
                <c:pt idx="83530">
                  <c:v>1137</c:v>
                </c:pt>
                <c:pt idx="83531">
                  <c:v>1651</c:v>
                </c:pt>
                <c:pt idx="83532">
                  <c:v>2106</c:v>
                </c:pt>
                <c:pt idx="83533">
                  <c:v>342</c:v>
                </c:pt>
                <c:pt idx="83534">
                  <c:v>674</c:v>
                </c:pt>
                <c:pt idx="83535">
                  <c:v>779</c:v>
                </c:pt>
                <c:pt idx="83536">
                  <c:v>408</c:v>
                </c:pt>
                <c:pt idx="83537">
                  <c:v>346</c:v>
                </c:pt>
                <c:pt idx="83538">
                  <c:v>1000.5</c:v>
                </c:pt>
                <c:pt idx="83539">
                  <c:v>237.5</c:v>
                </c:pt>
                <c:pt idx="83540">
                  <c:v>468</c:v>
                </c:pt>
                <c:pt idx="83541">
                  <c:v>482.5</c:v>
                </c:pt>
                <c:pt idx="83542">
                  <c:v>273</c:v>
                </c:pt>
                <c:pt idx="83543">
                  <c:v>668.5</c:v>
                </c:pt>
                <c:pt idx="83544">
                  <c:v>932.5</c:v>
                </c:pt>
                <c:pt idx="83545">
                  <c:v>349</c:v>
                </c:pt>
                <c:pt idx="83546">
                  <c:v>299.5</c:v>
                </c:pt>
                <c:pt idx="83547">
                  <c:v>577.5</c:v>
                </c:pt>
                <c:pt idx="83548">
                  <c:v>357.5</c:v>
                </c:pt>
                <c:pt idx="83549">
                  <c:v>528</c:v>
                </c:pt>
                <c:pt idx="83550">
                  <c:v>443</c:v>
                </c:pt>
                <c:pt idx="83551">
                  <c:v>713</c:v>
                </c:pt>
                <c:pt idx="83552">
                  <c:v>1353</c:v>
                </c:pt>
                <c:pt idx="83553">
                  <c:v>778</c:v>
                </c:pt>
                <c:pt idx="83554">
                  <c:v>2060</c:v>
                </c:pt>
                <c:pt idx="83555">
                  <c:v>4415</c:v>
                </c:pt>
                <c:pt idx="83556">
                  <c:v>2411</c:v>
                </c:pt>
                <c:pt idx="83557">
                  <c:v>1818</c:v>
                </c:pt>
                <c:pt idx="83558">
                  <c:v>1212</c:v>
                </c:pt>
                <c:pt idx="83559">
                  <c:v>1103</c:v>
                </c:pt>
                <c:pt idx="83560">
                  <c:v>585</c:v>
                </c:pt>
                <c:pt idx="83561">
                  <c:v>314</c:v>
                </c:pt>
                <c:pt idx="83562">
                  <c:v>350</c:v>
                </c:pt>
                <c:pt idx="83563">
                  <c:v>76</c:v>
                </c:pt>
                <c:pt idx="83564">
                  <c:v>63</c:v>
                </c:pt>
                <c:pt idx="83565">
                  <c:v>62</c:v>
                </c:pt>
                <c:pt idx="83566">
                  <c:v>236.64</c:v>
                </c:pt>
                <c:pt idx="83567">
                  <c:v>351.43</c:v>
                </c:pt>
                <c:pt idx="83568">
                  <c:v>88.85</c:v>
                </c:pt>
                <c:pt idx="83569">
                  <c:v>476.31</c:v>
                </c:pt>
                <c:pt idx="83570">
                  <c:v>546.25</c:v>
                </c:pt>
                <c:pt idx="83571">
                  <c:v>363.52</c:v>
                </c:pt>
                <c:pt idx="83572">
                  <c:v>253.26</c:v>
                </c:pt>
                <c:pt idx="83573">
                  <c:v>288.55</c:v>
                </c:pt>
                <c:pt idx="83574">
                  <c:v>1133.83</c:v>
                </c:pt>
                <c:pt idx="83575">
                  <c:v>697.1</c:v>
                </c:pt>
                <c:pt idx="83576">
                  <c:v>866.01</c:v>
                </c:pt>
                <c:pt idx="83577">
                  <c:v>1484.84</c:v>
                </c:pt>
                <c:pt idx="83578">
                  <c:v>784.86</c:v>
                </c:pt>
                <c:pt idx="83579">
                  <c:v>978.62</c:v>
                </c:pt>
                <c:pt idx="83580">
                  <c:v>1056.6500000000001</c:v>
                </c:pt>
                <c:pt idx="83581">
                  <c:v>1275.68</c:v>
                </c:pt>
                <c:pt idx="83582">
                  <c:v>1069.74</c:v>
                </c:pt>
                <c:pt idx="83583">
                  <c:v>949.19</c:v>
                </c:pt>
                <c:pt idx="83584">
                  <c:v>1265.1400000000001</c:v>
                </c:pt>
                <c:pt idx="83585">
                  <c:v>381.19</c:v>
                </c:pt>
                <c:pt idx="83586">
                  <c:v>48.82</c:v>
                </c:pt>
                <c:pt idx="83587">
                  <c:v>273.76</c:v>
                </c:pt>
                <c:pt idx="83588">
                  <c:v>68.91</c:v>
                </c:pt>
                <c:pt idx="83589">
                  <c:v>148.72999999999999</c:v>
                </c:pt>
                <c:pt idx="83590">
                  <c:v>167.89</c:v>
                </c:pt>
                <c:pt idx="83591">
                  <c:v>162.34</c:v>
                </c:pt>
                <c:pt idx="83592">
                  <c:v>22.99</c:v>
                </c:pt>
                <c:pt idx="83593">
                  <c:v>-4.9800000000000004</c:v>
                </c:pt>
                <c:pt idx="83594">
                  <c:v>208.99</c:v>
                </c:pt>
                <c:pt idx="83595">
                  <c:v>294</c:v>
                </c:pt>
                <c:pt idx="83596">
                  <c:v>252</c:v>
                </c:pt>
                <c:pt idx="83597">
                  <c:v>508.1</c:v>
                </c:pt>
                <c:pt idx="83598">
                  <c:v>670</c:v>
                </c:pt>
                <c:pt idx="83599">
                  <c:v>506</c:v>
                </c:pt>
                <c:pt idx="83600">
                  <c:v>301</c:v>
                </c:pt>
                <c:pt idx="83601">
                  <c:v>562.04</c:v>
                </c:pt>
                <c:pt idx="83602">
                  <c:v>694</c:v>
                </c:pt>
                <c:pt idx="83603">
                  <c:v>524</c:v>
                </c:pt>
                <c:pt idx="83604">
                  <c:v>1180</c:v>
                </c:pt>
                <c:pt idx="83605">
                  <c:v>2015</c:v>
                </c:pt>
                <c:pt idx="83606">
                  <c:v>2343</c:v>
                </c:pt>
                <c:pt idx="83607">
                  <c:v>2304</c:v>
                </c:pt>
                <c:pt idx="83608">
                  <c:v>1719</c:v>
                </c:pt>
                <c:pt idx="83609">
                  <c:v>1376</c:v>
                </c:pt>
                <c:pt idx="83610">
                  <c:v>1110</c:v>
                </c:pt>
                <c:pt idx="83611">
                  <c:v>1026</c:v>
                </c:pt>
                <c:pt idx="83612">
                  <c:v>559</c:v>
                </c:pt>
                <c:pt idx="83613">
                  <c:v>289</c:v>
                </c:pt>
                <c:pt idx="83614">
                  <c:v>226</c:v>
                </c:pt>
                <c:pt idx="83615">
                  <c:v>73</c:v>
                </c:pt>
                <c:pt idx="83616">
                  <c:v>125</c:v>
                </c:pt>
                <c:pt idx="83617">
                  <c:v>75.88</c:v>
                </c:pt>
                <c:pt idx="83618">
                  <c:v>168.8</c:v>
                </c:pt>
                <c:pt idx="83619">
                  <c:v>71.88</c:v>
                </c:pt>
                <c:pt idx="83620">
                  <c:v>140.72999999999999</c:v>
                </c:pt>
                <c:pt idx="83621">
                  <c:v>545.61</c:v>
                </c:pt>
                <c:pt idx="83622">
                  <c:v>682.26</c:v>
                </c:pt>
                <c:pt idx="83623">
                  <c:v>307.31</c:v>
                </c:pt>
                <c:pt idx="83624">
                  <c:v>1039.57</c:v>
                </c:pt>
                <c:pt idx="83625">
                  <c:v>1245.06</c:v>
                </c:pt>
                <c:pt idx="83626">
                  <c:v>496.82</c:v>
                </c:pt>
                <c:pt idx="83627">
                  <c:v>517.74</c:v>
                </c:pt>
                <c:pt idx="83628">
                  <c:v>83916.56</c:v>
                </c:pt>
                <c:pt idx="83629">
                  <c:v>76652.259999999995</c:v>
                </c:pt>
                <c:pt idx="83630">
                  <c:v>73690.210000000006</c:v>
                </c:pt>
                <c:pt idx="83631">
                  <c:v>68142.149999999994</c:v>
                </c:pt>
                <c:pt idx="83632">
                  <c:v>88761.58</c:v>
                </c:pt>
                <c:pt idx="83633">
                  <c:v>79396.39</c:v>
                </c:pt>
                <c:pt idx="83634">
                  <c:v>73670.7</c:v>
                </c:pt>
                <c:pt idx="83635">
                  <c:v>73889.84</c:v>
                </c:pt>
                <c:pt idx="83636">
                  <c:v>69583.72</c:v>
                </c:pt>
                <c:pt idx="83637">
                  <c:v>84788.93</c:v>
                </c:pt>
                <c:pt idx="83638">
                  <c:v>78014.039999999994</c:v>
                </c:pt>
                <c:pt idx="83639">
                  <c:v>82534.350000000006</c:v>
                </c:pt>
                <c:pt idx="83640">
                  <c:v>66769.789999999994</c:v>
                </c:pt>
                <c:pt idx="83641">
                  <c:v>89878.28</c:v>
                </c:pt>
                <c:pt idx="83642">
                  <c:v>72445.34</c:v>
                </c:pt>
                <c:pt idx="83643">
                  <c:v>86580.44</c:v>
                </c:pt>
                <c:pt idx="83644">
                  <c:v>73192.009999999995</c:v>
                </c:pt>
                <c:pt idx="83645">
                  <c:v>71652.06</c:v>
                </c:pt>
                <c:pt idx="83646">
                  <c:v>73720.25</c:v>
                </c:pt>
                <c:pt idx="83647">
                  <c:v>76187.08</c:v>
                </c:pt>
                <c:pt idx="83648">
                  <c:v>73538.789999999994</c:v>
                </c:pt>
                <c:pt idx="83649">
                  <c:v>75304.63</c:v>
                </c:pt>
                <c:pt idx="83650">
                  <c:v>77537.45</c:v>
                </c:pt>
                <c:pt idx="83651">
                  <c:v>75477.86</c:v>
                </c:pt>
                <c:pt idx="83652">
                  <c:v>68935.88</c:v>
                </c:pt>
                <c:pt idx="83653">
                  <c:v>68169.539999999994</c:v>
                </c:pt>
                <c:pt idx="83654">
                  <c:v>77368.509999999995</c:v>
                </c:pt>
                <c:pt idx="83655">
                  <c:v>69585.91</c:v>
                </c:pt>
                <c:pt idx="83656">
                  <c:v>71347.16</c:v>
                </c:pt>
                <c:pt idx="83657">
                  <c:v>67060.149999999994</c:v>
                </c:pt>
                <c:pt idx="83658">
                  <c:v>83312.210000000006</c:v>
                </c:pt>
                <c:pt idx="83659">
                  <c:v>77159.600000000006</c:v>
                </c:pt>
                <c:pt idx="83660">
                  <c:v>72456</c:v>
                </c:pt>
                <c:pt idx="83661">
                  <c:v>73226.14</c:v>
                </c:pt>
                <c:pt idx="83662">
                  <c:v>76201.320000000007</c:v>
                </c:pt>
                <c:pt idx="83663">
                  <c:v>80104.710000000006</c:v>
                </c:pt>
                <c:pt idx="83664">
                  <c:v>72914.8</c:v>
                </c:pt>
                <c:pt idx="83665">
                  <c:v>73187.64</c:v>
                </c:pt>
                <c:pt idx="83666">
                  <c:v>83454.3</c:v>
                </c:pt>
                <c:pt idx="83667">
                  <c:v>82565</c:v>
                </c:pt>
                <c:pt idx="83668">
                  <c:v>83488.88</c:v>
                </c:pt>
                <c:pt idx="83669">
                  <c:v>84955.71</c:v>
                </c:pt>
                <c:pt idx="83670">
                  <c:v>59979.1</c:v>
                </c:pt>
                <c:pt idx="83671">
                  <c:v>86844.11</c:v>
                </c:pt>
                <c:pt idx="83672">
                  <c:v>84651.17</c:v>
                </c:pt>
                <c:pt idx="83673">
                  <c:v>76401.13</c:v>
                </c:pt>
                <c:pt idx="83674">
                  <c:v>72707.56</c:v>
                </c:pt>
                <c:pt idx="83675">
                  <c:v>60294.64</c:v>
                </c:pt>
                <c:pt idx="83676">
                  <c:v>95290.63</c:v>
                </c:pt>
                <c:pt idx="83677">
                  <c:v>83424.84</c:v>
                </c:pt>
                <c:pt idx="83678">
                  <c:v>82758.539999999994</c:v>
                </c:pt>
                <c:pt idx="83679">
                  <c:v>85823.42</c:v>
                </c:pt>
                <c:pt idx="83680">
                  <c:v>83428.179999999993</c:v>
                </c:pt>
                <c:pt idx="83681">
                  <c:v>78847.350000000006</c:v>
                </c:pt>
                <c:pt idx="83682">
                  <c:v>93093.72</c:v>
                </c:pt>
                <c:pt idx="83683">
                  <c:v>73210.570000000007</c:v>
                </c:pt>
                <c:pt idx="83684">
                  <c:v>92572.22</c:v>
                </c:pt>
                <c:pt idx="83685">
                  <c:v>90755.75</c:v>
                </c:pt>
                <c:pt idx="83686">
                  <c:v>72854.3</c:v>
                </c:pt>
                <c:pt idx="83687">
                  <c:v>81866.37</c:v>
                </c:pt>
                <c:pt idx="83688">
                  <c:v>87508.08</c:v>
                </c:pt>
                <c:pt idx="83689">
                  <c:v>87951.12</c:v>
                </c:pt>
                <c:pt idx="83690">
                  <c:v>76234.960000000006</c:v>
                </c:pt>
                <c:pt idx="83691">
                  <c:v>77479.100000000006</c:v>
                </c:pt>
                <c:pt idx="83692">
                  <c:v>79699.58</c:v>
                </c:pt>
                <c:pt idx="83693">
                  <c:v>85052.32</c:v>
                </c:pt>
                <c:pt idx="83694">
                  <c:v>71556.11</c:v>
                </c:pt>
                <c:pt idx="83695">
                  <c:v>80008.7</c:v>
                </c:pt>
                <c:pt idx="83696">
                  <c:v>68748.84</c:v>
                </c:pt>
                <c:pt idx="83697">
                  <c:v>82075.37</c:v>
                </c:pt>
                <c:pt idx="83698">
                  <c:v>83295.740000000005</c:v>
                </c:pt>
                <c:pt idx="83699">
                  <c:v>77123.33</c:v>
                </c:pt>
                <c:pt idx="83700">
                  <c:v>76365.75</c:v>
                </c:pt>
                <c:pt idx="83701">
                  <c:v>83780.399999999994</c:v>
                </c:pt>
                <c:pt idx="83702">
                  <c:v>69054.86</c:v>
                </c:pt>
                <c:pt idx="83703">
                  <c:v>82968.490000000005</c:v>
                </c:pt>
                <c:pt idx="83704">
                  <c:v>76624.92</c:v>
                </c:pt>
                <c:pt idx="83705">
                  <c:v>72473.38</c:v>
                </c:pt>
                <c:pt idx="83706">
                  <c:v>86246.24</c:v>
                </c:pt>
                <c:pt idx="83707">
                  <c:v>87993.83</c:v>
                </c:pt>
                <c:pt idx="83708">
                  <c:v>80156.679999999993</c:v>
                </c:pt>
                <c:pt idx="83709">
                  <c:v>68660.070000000007</c:v>
                </c:pt>
                <c:pt idx="83710">
                  <c:v>82635</c:v>
                </c:pt>
                <c:pt idx="83711">
                  <c:v>83424.12</c:v>
                </c:pt>
                <c:pt idx="83712">
                  <c:v>82488.649999999994</c:v>
                </c:pt>
                <c:pt idx="83713">
                  <c:v>81917.039999999994</c:v>
                </c:pt>
                <c:pt idx="83714">
                  <c:v>73974.77</c:v>
                </c:pt>
                <c:pt idx="83715">
                  <c:v>87434.86</c:v>
                </c:pt>
                <c:pt idx="83716">
                  <c:v>86055.78</c:v>
                </c:pt>
                <c:pt idx="83717">
                  <c:v>88271.46</c:v>
                </c:pt>
                <c:pt idx="83718">
                  <c:v>78987.05</c:v>
                </c:pt>
                <c:pt idx="83719">
                  <c:v>77064.3</c:v>
                </c:pt>
                <c:pt idx="83720">
                  <c:v>96788.03</c:v>
                </c:pt>
                <c:pt idx="83721">
                  <c:v>78665.210000000006</c:v>
                </c:pt>
                <c:pt idx="83722">
                  <c:v>61138.35</c:v>
                </c:pt>
                <c:pt idx="83723">
                  <c:v>85603.76</c:v>
                </c:pt>
                <c:pt idx="83724">
                  <c:v>78792.479999999996</c:v>
                </c:pt>
                <c:pt idx="83725">
                  <c:v>95878.91</c:v>
                </c:pt>
                <c:pt idx="83726">
                  <c:v>77319.289999999994</c:v>
                </c:pt>
                <c:pt idx="83727">
                  <c:v>61215.18</c:v>
                </c:pt>
                <c:pt idx="83728">
                  <c:v>84106.09</c:v>
                </c:pt>
                <c:pt idx="83729">
                  <c:v>81314.16</c:v>
                </c:pt>
                <c:pt idx="83730">
                  <c:v>78136.34</c:v>
                </c:pt>
                <c:pt idx="83731">
                  <c:v>80242.05</c:v>
                </c:pt>
                <c:pt idx="83732">
                  <c:v>95825.57</c:v>
                </c:pt>
                <c:pt idx="83733">
                  <c:v>92668.44</c:v>
                </c:pt>
                <c:pt idx="83734">
                  <c:v>98648.69</c:v>
                </c:pt>
                <c:pt idx="83735">
                  <c:v>81029.03</c:v>
                </c:pt>
                <c:pt idx="83736">
                  <c:v>98924.88</c:v>
                </c:pt>
                <c:pt idx="83737">
                  <c:v>84940.5</c:v>
                </c:pt>
                <c:pt idx="83738">
                  <c:v>74839.149999999994</c:v>
                </c:pt>
                <c:pt idx="83739">
                  <c:v>81799.78</c:v>
                </c:pt>
                <c:pt idx="83740">
                  <c:v>79946.44</c:v>
                </c:pt>
                <c:pt idx="83741">
                  <c:v>88582.77</c:v>
                </c:pt>
                <c:pt idx="83742">
                  <c:v>89372.13</c:v>
                </c:pt>
                <c:pt idx="83743">
                  <c:v>78749.539999999994</c:v>
                </c:pt>
                <c:pt idx="83744">
                  <c:v>82602.399999999994</c:v>
                </c:pt>
                <c:pt idx="83745">
                  <c:v>82463.34</c:v>
                </c:pt>
                <c:pt idx="83746">
                  <c:v>103033.67</c:v>
                </c:pt>
                <c:pt idx="83747">
                  <c:v>82741.13</c:v>
                </c:pt>
                <c:pt idx="83748">
                  <c:v>67106.27</c:v>
                </c:pt>
                <c:pt idx="83749">
                  <c:v>66710.95</c:v>
                </c:pt>
                <c:pt idx="83750">
                  <c:v>83518.05</c:v>
                </c:pt>
                <c:pt idx="83751">
                  <c:v>76509.38</c:v>
                </c:pt>
                <c:pt idx="83752">
                  <c:v>72628.86</c:v>
                </c:pt>
                <c:pt idx="83753">
                  <c:v>67580.490000000005</c:v>
                </c:pt>
                <c:pt idx="83754">
                  <c:v>63134.64</c:v>
                </c:pt>
                <c:pt idx="83755">
                  <c:v>80464.12</c:v>
                </c:pt>
                <c:pt idx="83756">
                  <c:v>64553.09</c:v>
                </c:pt>
                <c:pt idx="83757">
                  <c:v>69044.179999999993</c:v>
                </c:pt>
                <c:pt idx="83758">
                  <c:v>62532.33</c:v>
                </c:pt>
                <c:pt idx="83759">
                  <c:v>69297.850000000006</c:v>
                </c:pt>
                <c:pt idx="83760">
                  <c:v>67012.59</c:v>
                </c:pt>
                <c:pt idx="83761">
                  <c:v>72797.789999999994</c:v>
                </c:pt>
                <c:pt idx="83762">
                  <c:v>72690</c:v>
                </c:pt>
                <c:pt idx="83763">
                  <c:v>69395.12</c:v>
                </c:pt>
                <c:pt idx="83764">
                  <c:v>67320.289999999994</c:v>
                </c:pt>
                <c:pt idx="83765">
                  <c:v>68180.460000000006</c:v>
                </c:pt>
                <c:pt idx="83766">
                  <c:v>54601.96</c:v>
                </c:pt>
                <c:pt idx="83767">
                  <c:v>78550.820000000007</c:v>
                </c:pt>
                <c:pt idx="83768">
                  <c:v>77592.929999999993</c:v>
                </c:pt>
                <c:pt idx="83769">
                  <c:v>66380.13</c:v>
                </c:pt>
                <c:pt idx="83770">
                  <c:v>62385.5</c:v>
                </c:pt>
                <c:pt idx="83771">
                  <c:v>32427.39</c:v>
                </c:pt>
                <c:pt idx="83772">
                  <c:v>29859.919999999998</c:v>
                </c:pt>
                <c:pt idx="83773">
                  <c:v>30994.36</c:v>
                </c:pt>
                <c:pt idx="83774">
                  <c:v>29654.04</c:v>
                </c:pt>
                <c:pt idx="83775">
                  <c:v>31031.84</c:v>
                </c:pt>
                <c:pt idx="83776">
                  <c:v>29915.94</c:v>
                </c:pt>
                <c:pt idx="83777">
                  <c:v>28344.85</c:v>
                </c:pt>
                <c:pt idx="83778">
                  <c:v>28543.360000000001</c:v>
                </c:pt>
                <c:pt idx="83779">
                  <c:v>29767.52</c:v>
                </c:pt>
                <c:pt idx="83780">
                  <c:v>29367.79</c:v>
                </c:pt>
                <c:pt idx="83781">
                  <c:v>26412.16</c:v>
                </c:pt>
                <c:pt idx="83782">
                  <c:v>27012.880000000001</c:v>
                </c:pt>
                <c:pt idx="83783">
                  <c:v>28411.22</c:v>
                </c:pt>
                <c:pt idx="83784">
                  <c:v>27789.45</c:v>
                </c:pt>
                <c:pt idx="83785">
                  <c:v>27581.54</c:v>
                </c:pt>
                <c:pt idx="83786">
                  <c:v>27727.82</c:v>
                </c:pt>
                <c:pt idx="83787">
                  <c:v>26762.44</c:v>
                </c:pt>
                <c:pt idx="83788">
                  <c:v>29827.040000000001</c:v>
                </c:pt>
                <c:pt idx="83789">
                  <c:v>27058</c:v>
                </c:pt>
                <c:pt idx="83790">
                  <c:v>27436.25</c:v>
                </c:pt>
                <c:pt idx="83791">
                  <c:v>26447.17</c:v>
                </c:pt>
                <c:pt idx="83792">
                  <c:v>28030.67</c:v>
                </c:pt>
                <c:pt idx="83793">
                  <c:v>26345.01</c:v>
                </c:pt>
                <c:pt idx="83794">
                  <c:v>26888.51</c:v>
                </c:pt>
                <c:pt idx="83795">
                  <c:v>26065.27</c:v>
                </c:pt>
                <c:pt idx="83796">
                  <c:v>24210.14</c:v>
                </c:pt>
                <c:pt idx="83797">
                  <c:v>28656.89</c:v>
                </c:pt>
                <c:pt idx="83798">
                  <c:v>26515.77</c:v>
                </c:pt>
                <c:pt idx="83799">
                  <c:v>25373.41</c:v>
                </c:pt>
                <c:pt idx="83800">
                  <c:v>26174.83</c:v>
                </c:pt>
                <c:pt idx="83801">
                  <c:v>28889.56</c:v>
                </c:pt>
                <c:pt idx="83802">
                  <c:v>29091.42</c:v>
                </c:pt>
                <c:pt idx="83803">
                  <c:v>28882.61</c:v>
                </c:pt>
                <c:pt idx="83804">
                  <c:v>27704.11</c:v>
                </c:pt>
                <c:pt idx="83805">
                  <c:v>27138.57</c:v>
                </c:pt>
                <c:pt idx="83806">
                  <c:v>31390.42</c:v>
                </c:pt>
                <c:pt idx="83807">
                  <c:v>28752.44</c:v>
                </c:pt>
                <c:pt idx="83808">
                  <c:v>31579.07</c:v>
                </c:pt>
                <c:pt idx="83809">
                  <c:v>29909.71</c:v>
                </c:pt>
                <c:pt idx="83810">
                  <c:v>32449.439999999999</c:v>
                </c:pt>
                <c:pt idx="83811">
                  <c:v>30364.97</c:v>
                </c:pt>
                <c:pt idx="83812">
                  <c:v>28800.9</c:v>
                </c:pt>
                <c:pt idx="83813">
                  <c:v>27814.97</c:v>
                </c:pt>
                <c:pt idx="83814">
                  <c:v>31932.83</c:v>
                </c:pt>
                <c:pt idx="83815">
                  <c:v>31249.35</c:v>
                </c:pt>
                <c:pt idx="83816">
                  <c:v>29436.06</c:v>
                </c:pt>
                <c:pt idx="83817">
                  <c:v>31409.96</c:v>
                </c:pt>
                <c:pt idx="83818">
                  <c:v>27616.44</c:v>
                </c:pt>
                <c:pt idx="83819">
                  <c:v>30553.14</c:v>
                </c:pt>
                <c:pt idx="83820">
                  <c:v>27866.43</c:v>
                </c:pt>
                <c:pt idx="83821">
                  <c:v>29510.18</c:v>
                </c:pt>
                <c:pt idx="83822">
                  <c:v>31718.76</c:v>
                </c:pt>
                <c:pt idx="83823">
                  <c:v>31198.57</c:v>
                </c:pt>
                <c:pt idx="83824">
                  <c:v>33012.07</c:v>
                </c:pt>
                <c:pt idx="83825">
                  <c:v>31751.83</c:v>
                </c:pt>
                <c:pt idx="83826">
                  <c:v>30159.73</c:v>
                </c:pt>
                <c:pt idx="83827">
                  <c:v>33315.42</c:v>
                </c:pt>
                <c:pt idx="83828">
                  <c:v>30640.05</c:v>
                </c:pt>
                <c:pt idx="83829">
                  <c:v>28140.11</c:v>
                </c:pt>
                <c:pt idx="83830">
                  <c:v>27857.02</c:v>
                </c:pt>
                <c:pt idx="83831">
                  <c:v>29606.22</c:v>
                </c:pt>
                <c:pt idx="83832">
                  <c:v>30013.02</c:v>
                </c:pt>
                <c:pt idx="83833">
                  <c:v>29123</c:v>
                </c:pt>
                <c:pt idx="83834">
                  <c:v>29359.86</c:v>
                </c:pt>
                <c:pt idx="83835">
                  <c:v>28117.74</c:v>
                </c:pt>
                <c:pt idx="83836">
                  <c:v>28301.61</c:v>
                </c:pt>
                <c:pt idx="83837">
                  <c:v>28384.58</c:v>
                </c:pt>
                <c:pt idx="83838">
                  <c:v>27643.29</c:v>
                </c:pt>
                <c:pt idx="83839">
                  <c:v>28163.35</c:v>
                </c:pt>
                <c:pt idx="83840">
                  <c:v>29073.56</c:v>
                </c:pt>
                <c:pt idx="83841">
                  <c:v>29174.09</c:v>
                </c:pt>
                <c:pt idx="83842">
                  <c:v>27178.59</c:v>
                </c:pt>
                <c:pt idx="83843">
                  <c:v>26206.46</c:v>
                </c:pt>
                <c:pt idx="83844">
                  <c:v>26034.720000000001</c:v>
                </c:pt>
                <c:pt idx="83845">
                  <c:v>28015.41</c:v>
                </c:pt>
                <c:pt idx="83846">
                  <c:v>27385.63</c:v>
                </c:pt>
                <c:pt idx="83847">
                  <c:v>27018.85</c:v>
                </c:pt>
                <c:pt idx="83848">
                  <c:v>23485.79</c:v>
                </c:pt>
                <c:pt idx="83849">
                  <c:v>27959.65</c:v>
                </c:pt>
                <c:pt idx="83850">
                  <c:v>25869.67</c:v>
                </c:pt>
                <c:pt idx="83851">
                  <c:v>26390.639999999999</c:v>
                </c:pt>
                <c:pt idx="83852">
                  <c:v>27213.77</c:v>
                </c:pt>
                <c:pt idx="83853">
                  <c:v>29561.73</c:v>
                </c:pt>
                <c:pt idx="83854">
                  <c:v>30223.9</c:v>
                </c:pt>
                <c:pt idx="83855">
                  <c:v>27946.45</c:v>
                </c:pt>
                <c:pt idx="83856">
                  <c:v>28445.23</c:v>
                </c:pt>
                <c:pt idx="83857">
                  <c:v>27955.02</c:v>
                </c:pt>
                <c:pt idx="83858">
                  <c:v>30715.99</c:v>
                </c:pt>
                <c:pt idx="83859">
                  <c:v>28956.82</c:v>
                </c:pt>
                <c:pt idx="83860">
                  <c:v>29538.89</c:v>
                </c:pt>
                <c:pt idx="83861">
                  <c:v>29398.29</c:v>
                </c:pt>
                <c:pt idx="83862">
                  <c:v>29942.04</c:v>
                </c:pt>
                <c:pt idx="83863">
                  <c:v>29599.69</c:v>
                </c:pt>
                <c:pt idx="83864">
                  <c:v>30749.45</c:v>
                </c:pt>
                <c:pt idx="83865">
                  <c:v>26956.77</c:v>
                </c:pt>
                <c:pt idx="83866">
                  <c:v>32745.89</c:v>
                </c:pt>
                <c:pt idx="83867">
                  <c:v>28154.51</c:v>
                </c:pt>
                <c:pt idx="83868">
                  <c:v>27901.88</c:v>
                </c:pt>
                <c:pt idx="83869">
                  <c:v>30673.07</c:v>
                </c:pt>
                <c:pt idx="83870">
                  <c:v>27448.91</c:v>
                </c:pt>
                <c:pt idx="83871">
                  <c:v>33161.72</c:v>
                </c:pt>
                <c:pt idx="83872">
                  <c:v>30377.85</c:v>
                </c:pt>
                <c:pt idx="83873">
                  <c:v>30580.15</c:v>
                </c:pt>
                <c:pt idx="83874">
                  <c:v>31420.93</c:v>
                </c:pt>
                <c:pt idx="83875">
                  <c:v>32748.11</c:v>
                </c:pt>
                <c:pt idx="83876">
                  <c:v>33854.42</c:v>
                </c:pt>
                <c:pt idx="83877">
                  <c:v>31699.759999999998</c:v>
                </c:pt>
                <c:pt idx="83878">
                  <c:v>32600.13</c:v>
                </c:pt>
                <c:pt idx="83879">
                  <c:v>36429.040000000001</c:v>
                </c:pt>
                <c:pt idx="83880">
                  <c:v>32648.82</c:v>
                </c:pt>
                <c:pt idx="83881">
                  <c:v>30930.77</c:v>
                </c:pt>
                <c:pt idx="83882">
                  <c:v>31683.95</c:v>
                </c:pt>
                <c:pt idx="83883">
                  <c:v>29018.26</c:v>
                </c:pt>
                <c:pt idx="83884">
                  <c:v>32332.73</c:v>
                </c:pt>
                <c:pt idx="83885">
                  <c:v>29964.95</c:v>
                </c:pt>
                <c:pt idx="83886">
                  <c:v>30719.96</c:v>
                </c:pt>
                <c:pt idx="83887">
                  <c:v>29010</c:v>
                </c:pt>
                <c:pt idx="83888">
                  <c:v>29945.67</c:v>
                </c:pt>
                <c:pt idx="83889">
                  <c:v>28373.23</c:v>
                </c:pt>
                <c:pt idx="83890">
                  <c:v>27933.49</c:v>
                </c:pt>
                <c:pt idx="83891">
                  <c:v>28869.72</c:v>
                </c:pt>
                <c:pt idx="83892">
                  <c:v>27166.85</c:v>
                </c:pt>
                <c:pt idx="83893">
                  <c:v>30545.95</c:v>
                </c:pt>
                <c:pt idx="83894">
                  <c:v>26496.38</c:v>
                </c:pt>
                <c:pt idx="83895">
                  <c:v>28898.77</c:v>
                </c:pt>
                <c:pt idx="83896">
                  <c:v>26575.94</c:v>
                </c:pt>
                <c:pt idx="83897">
                  <c:v>29527.91</c:v>
                </c:pt>
                <c:pt idx="83898">
                  <c:v>27168.92</c:v>
                </c:pt>
                <c:pt idx="83899">
                  <c:v>27024.94</c:v>
                </c:pt>
                <c:pt idx="83900">
                  <c:v>25448.03</c:v>
                </c:pt>
                <c:pt idx="83901">
                  <c:v>27554.49</c:v>
                </c:pt>
                <c:pt idx="83902">
                  <c:v>28789.91</c:v>
                </c:pt>
                <c:pt idx="83903">
                  <c:v>27879.89</c:v>
                </c:pt>
                <c:pt idx="83904">
                  <c:v>28548.55</c:v>
                </c:pt>
                <c:pt idx="83905">
                  <c:v>28929</c:v>
                </c:pt>
                <c:pt idx="83906">
                  <c:v>31027.93</c:v>
                </c:pt>
                <c:pt idx="83907">
                  <c:v>30097.82</c:v>
                </c:pt>
                <c:pt idx="83908">
                  <c:v>29448.13</c:v>
                </c:pt>
                <c:pt idx="83909">
                  <c:v>29119.23</c:v>
                </c:pt>
                <c:pt idx="83910">
                  <c:v>33159.199999999997</c:v>
                </c:pt>
                <c:pt idx="83911">
                  <c:v>30316.99</c:v>
                </c:pt>
                <c:pt idx="83912">
                  <c:v>33330.870000000003</c:v>
                </c:pt>
                <c:pt idx="83913">
                  <c:v>30853.03</c:v>
                </c:pt>
                <c:pt idx="83914">
                  <c:v>714</c:v>
                </c:pt>
                <c:pt idx="83915">
                  <c:v>1317</c:v>
                </c:pt>
                <c:pt idx="83916">
                  <c:v>796</c:v>
                </c:pt>
                <c:pt idx="83917">
                  <c:v>661</c:v>
                </c:pt>
                <c:pt idx="83918">
                  <c:v>639</c:v>
                </c:pt>
                <c:pt idx="83919">
                  <c:v>188</c:v>
                </c:pt>
                <c:pt idx="83920">
                  <c:v>194.96</c:v>
                </c:pt>
                <c:pt idx="83921">
                  <c:v>588</c:v>
                </c:pt>
                <c:pt idx="83922">
                  <c:v>267</c:v>
                </c:pt>
                <c:pt idx="83923">
                  <c:v>445.17</c:v>
                </c:pt>
                <c:pt idx="83924">
                  <c:v>251</c:v>
                </c:pt>
                <c:pt idx="83925">
                  <c:v>248</c:v>
                </c:pt>
                <c:pt idx="83926">
                  <c:v>219.83</c:v>
                </c:pt>
                <c:pt idx="83927">
                  <c:v>242</c:v>
                </c:pt>
                <c:pt idx="83928">
                  <c:v>278</c:v>
                </c:pt>
                <c:pt idx="83929">
                  <c:v>238</c:v>
                </c:pt>
                <c:pt idx="83930">
                  <c:v>164</c:v>
                </c:pt>
                <c:pt idx="83931">
                  <c:v>143</c:v>
                </c:pt>
                <c:pt idx="83932">
                  <c:v>418</c:v>
                </c:pt>
                <c:pt idx="83933">
                  <c:v>352</c:v>
                </c:pt>
                <c:pt idx="83934">
                  <c:v>358.34</c:v>
                </c:pt>
                <c:pt idx="83935">
                  <c:v>254</c:v>
                </c:pt>
                <c:pt idx="83936">
                  <c:v>597</c:v>
                </c:pt>
                <c:pt idx="83937">
                  <c:v>484</c:v>
                </c:pt>
                <c:pt idx="83938">
                  <c:v>690</c:v>
                </c:pt>
                <c:pt idx="83939">
                  <c:v>1123</c:v>
                </c:pt>
                <c:pt idx="83940">
                  <c:v>956</c:v>
                </c:pt>
                <c:pt idx="83941">
                  <c:v>1626</c:v>
                </c:pt>
                <c:pt idx="83942">
                  <c:v>1746</c:v>
                </c:pt>
                <c:pt idx="83943">
                  <c:v>2289.9</c:v>
                </c:pt>
                <c:pt idx="83944">
                  <c:v>2425</c:v>
                </c:pt>
                <c:pt idx="83945">
                  <c:v>2192</c:v>
                </c:pt>
                <c:pt idx="83946">
                  <c:v>2048</c:v>
                </c:pt>
                <c:pt idx="83947">
                  <c:v>2263</c:v>
                </c:pt>
                <c:pt idx="83948">
                  <c:v>1204</c:v>
                </c:pt>
                <c:pt idx="83949">
                  <c:v>1273</c:v>
                </c:pt>
                <c:pt idx="83950">
                  <c:v>1191</c:v>
                </c:pt>
                <c:pt idx="83951">
                  <c:v>944</c:v>
                </c:pt>
                <c:pt idx="83952">
                  <c:v>1077</c:v>
                </c:pt>
                <c:pt idx="83953">
                  <c:v>912</c:v>
                </c:pt>
                <c:pt idx="83954">
                  <c:v>830</c:v>
                </c:pt>
                <c:pt idx="83955">
                  <c:v>1335</c:v>
                </c:pt>
                <c:pt idx="83956">
                  <c:v>1584</c:v>
                </c:pt>
                <c:pt idx="83957">
                  <c:v>1518</c:v>
                </c:pt>
                <c:pt idx="83958">
                  <c:v>1760</c:v>
                </c:pt>
                <c:pt idx="83959">
                  <c:v>1670.5</c:v>
                </c:pt>
                <c:pt idx="83960">
                  <c:v>3053</c:v>
                </c:pt>
                <c:pt idx="83961">
                  <c:v>380</c:v>
                </c:pt>
                <c:pt idx="83962">
                  <c:v>458.75</c:v>
                </c:pt>
                <c:pt idx="83963">
                  <c:v>584</c:v>
                </c:pt>
                <c:pt idx="83964">
                  <c:v>282</c:v>
                </c:pt>
                <c:pt idx="83965">
                  <c:v>532</c:v>
                </c:pt>
                <c:pt idx="83966">
                  <c:v>795</c:v>
                </c:pt>
                <c:pt idx="83967">
                  <c:v>889</c:v>
                </c:pt>
                <c:pt idx="83968">
                  <c:v>990</c:v>
                </c:pt>
                <c:pt idx="83969">
                  <c:v>1025.5</c:v>
                </c:pt>
                <c:pt idx="83970">
                  <c:v>1184</c:v>
                </c:pt>
                <c:pt idx="83971">
                  <c:v>1677</c:v>
                </c:pt>
                <c:pt idx="83972">
                  <c:v>1313.5</c:v>
                </c:pt>
                <c:pt idx="83973">
                  <c:v>689</c:v>
                </c:pt>
                <c:pt idx="83974">
                  <c:v>848</c:v>
                </c:pt>
                <c:pt idx="83975">
                  <c:v>1075</c:v>
                </c:pt>
                <c:pt idx="83976">
                  <c:v>1208.5</c:v>
                </c:pt>
                <c:pt idx="83977">
                  <c:v>1005</c:v>
                </c:pt>
                <c:pt idx="83978">
                  <c:v>682</c:v>
                </c:pt>
                <c:pt idx="83979">
                  <c:v>773</c:v>
                </c:pt>
                <c:pt idx="83980">
                  <c:v>633</c:v>
                </c:pt>
                <c:pt idx="83981">
                  <c:v>387</c:v>
                </c:pt>
                <c:pt idx="83982">
                  <c:v>443</c:v>
                </c:pt>
                <c:pt idx="83983">
                  <c:v>601</c:v>
                </c:pt>
                <c:pt idx="83984">
                  <c:v>616</c:v>
                </c:pt>
                <c:pt idx="83985">
                  <c:v>630</c:v>
                </c:pt>
                <c:pt idx="83986">
                  <c:v>739</c:v>
                </c:pt>
                <c:pt idx="83987">
                  <c:v>386</c:v>
                </c:pt>
                <c:pt idx="83988">
                  <c:v>686.5</c:v>
                </c:pt>
                <c:pt idx="83989">
                  <c:v>840</c:v>
                </c:pt>
                <c:pt idx="83990">
                  <c:v>1237</c:v>
                </c:pt>
                <c:pt idx="83991">
                  <c:v>1446.5</c:v>
                </c:pt>
                <c:pt idx="83992">
                  <c:v>1349</c:v>
                </c:pt>
                <c:pt idx="83993">
                  <c:v>1583.5</c:v>
                </c:pt>
                <c:pt idx="83994">
                  <c:v>1614.5</c:v>
                </c:pt>
                <c:pt idx="83995">
                  <c:v>1887.5</c:v>
                </c:pt>
                <c:pt idx="83996">
                  <c:v>2014</c:v>
                </c:pt>
                <c:pt idx="83997">
                  <c:v>2174</c:v>
                </c:pt>
                <c:pt idx="83998">
                  <c:v>1315</c:v>
                </c:pt>
                <c:pt idx="83999">
                  <c:v>1821.5</c:v>
                </c:pt>
                <c:pt idx="84000">
                  <c:v>1516</c:v>
                </c:pt>
                <c:pt idx="84001">
                  <c:v>1328</c:v>
                </c:pt>
                <c:pt idx="84002">
                  <c:v>1798</c:v>
                </c:pt>
                <c:pt idx="84003">
                  <c:v>1330</c:v>
                </c:pt>
                <c:pt idx="84004">
                  <c:v>1412</c:v>
                </c:pt>
                <c:pt idx="84005">
                  <c:v>1534.5</c:v>
                </c:pt>
                <c:pt idx="84006">
                  <c:v>1360</c:v>
                </c:pt>
                <c:pt idx="84007">
                  <c:v>1360</c:v>
                </c:pt>
                <c:pt idx="84008">
                  <c:v>1715.81</c:v>
                </c:pt>
                <c:pt idx="84009">
                  <c:v>1464.26</c:v>
                </c:pt>
                <c:pt idx="84010">
                  <c:v>1944.58</c:v>
                </c:pt>
                <c:pt idx="84011">
                  <c:v>2253.79</c:v>
                </c:pt>
                <c:pt idx="84012">
                  <c:v>2791.37</c:v>
                </c:pt>
                <c:pt idx="84013">
                  <c:v>1193.32</c:v>
                </c:pt>
                <c:pt idx="84014">
                  <c:v>578</c:v>
                </c:pt>
                <c:pt idx="84015">
                  <c:v>312.94</c:v>
                </c:pt>
                <c:pt idx="84016">
                  <c:v>424.91</c:v>
                </c:pt>
                <c:pt idx="84017">
                  <c:v>488.35</c:v>
                </c:pt>
                <c:pt idx="84018">
                  <c:v>227.47</c:v>
                </c:pt>
                <c:pt idx="84019">
                  <c:v>825</c:v>
                </c:pt>
                <c:pt idx="84020">
                  <c:v>1285</c:v>
                </c:pt>
                <c:pt idx="84021">
                  <c:v>659.5</c:v>
                </c:pt>
                <c:pt idx="84022">
                  <c:v>682.5</c:v>
                </c:pt>
                <c:pt idx="84023">
                  <c:v>532.5</c:v>
                </c:pt>
                <c:pt idx="84024">
                  <c:v>369</c:v>
                </c:pt>
                <c:pt idx="84025">
                  <c:v>385</c:v>
                </c:pt>
                <c:pt idx="84026">
                  <c:v>395.5</c:v>
                </c:pt>
                <c:pt idx="84027">
                  <c:v>524</c:v>
                </c:pt>
                <c:pt idx="84028">
                  <c:v>451.5</c:v>
                </c:pt>
                <c:pt idx="84029">
                  <c:v>383.5</c:v>
                </c:pt>
                <c:pt idx="84030">
                  <c:v>178</c:v>
                </c:pt>
                <c:pt idx="84031">
                  <c:v>680.5</c:v>
                </c:pt>
                <c:pt idx="84032">
                  <c:v>485</c:v>
                </c:pt>
                <c:pt idx="84033">
                  <c:v>363.88</c:v>
                </c:pt>
                <c:pt idx="84034">
                  <c:v>141.35</c:v>
                </c:pt>
                <c:pt idx="84035">
                  <c:v>212.88</c:v>
                </c:pt>
                <c:pt idx="84036">
                  <c:v>168.97</c:v>
                </c:pt>
                <c:pt idx="84037">
                  <c:v>347.32</c:v>
                </c:pt>
                <c:pt idx="84038">
                  <c:v>353.94</c:v>
                </c:pt>
                <c:pt idx="84039">
                  <c:v>142.94</c:v>
                </c:pt>
                <c:pt idx="84040">
                  <c:v>318.88</c:v>
                </c:pt>
                <c:pt idx="84041">
                  <c:v>705.78</c:v>
                </c:pt>
                <c:pt idx="84042">
                  <c:v>561.84</c:v>
                </c:pt>
                <c:pt idx="84043">
                  <c:v>1078.5999999999999</c:v>
                </c:pt>
                <c:pt idx="84044">
                  <c:v>1011.48</c:v>
                </c:pt>
                <c:pt idx="84045">
                  <c:v>1317.41</c:v>
                </c:pt>
                <c:pt idx="84046">
                  <c:v>1468.54</c:v>
                </c:pt>
                <c:pt idx="84047">
                  <c:v>1677.06</c:v>
                </c:pt>
                <c:pt idx="84048">
                  <c:v>2152.6999999999998</c:v>
                </c:pt>
                <c:pt idx="84049">
                  <c:v>2146.0100000000002</c:v>
                </c:pt>
                <c:pt idx="84050">
                  <c:v>2467.73</c:v>
                </c:pt>
                <c:pt idx="84051">
                  <c:v>1620.45</c:v>
                </c:pt>
                <c:pt idx="84052">
                  <c:v>1850.13</c:v>
                </c:pt>
                <c:pt idx="84053">
                  <c:v>2074.6</c:v>
                </c:pt>
                <c:pt idx="84054">
                  <c:v>2142.37</c:v>
                </c:pt>
                <c:pt idx="84055">
                  <c:v>1086.5</c:v>
                </c:pt>
                <c:pt idx="84056">
                  <c:v>1328.79</c:v>
                </c:pt>
                <c:pt idx="84057">
                  <c:v>2504.6799999999998</c:v>
                </c:pt>
                <c:pt idx="84058">
                  <c:v>2698.79</c:v>
                </c:pt>
                <c:pt idx="84059">
                  <c:v>3023.67</c:v>
                </c:pt>
                <c:pt idx="84060">
                  <c:v>2405.5700000000002</c:v>
                </c:pt>
                <c:pt idx="84061">
                  <c:v>2254.61</c:v>
                </c:pt>
                <c:pt idx="84062">
                  <c:v>3000.02</c:v>
                </c:pt>
                <c:pt idx="84063">
                  <c:v>3604.21</c:v>
                </c:pt>
                <c:pt idx="84064">
                  <c:v>3023.4</c:v>
                </c:pt>
                <c:pt idx="84065">
                  <c:v>3589.44</c:v>
                </c:pt>
                <c:pt idx="84066">
                  <c:v>3151.17</c:v>
                </c:pt>
                <c:pt idx="84067">
                  <c:v>3125.89</c:v>
                </c:pt>
                <c:pt idx="84068">
                  <c:v>2800.8</c:v>
                </c:pt>
                <c:pt idx="84069">
                  <c:v>3124.44</c:v>
                </c:pt>
                <c:pt idx="84070">
                  <c:v>2658.5</c:v>
                </c:pt>
                <c:pt idx="84071">
                  <c:v>2294.08</c:v>
                </c:pt>
                <c:pt idx="84072">
                  <c:v>2729.4</c:v>
                </c:pt>
                <c:pt idx="84073">
                  <c:v>2914.29</c:v>
                </c:pt>
                <c:pt idx="84074">
                  <c:v>2911.38</c:v>
                </c:pt>
                <c:pt idx="84075">
                  <c:v>3095.83</c:v>
                </c:pt>
                <c:pt idx="84076">
                  <c:v>3466.61</c:v>
                </c:pt>
                <c:pt idx="84077">
                  <c:v>2749.56</c:v>
                </c:pt>
                <c:pt idx="84078">
                  <c:v>2951.36</c:v>
                </c:pt>
                <c:pt idx="84079">
                  <c:v>2830.23</c:v>
                </c:pt>
                <c:pt idx="84080">
                  <c:v>2455.3200000000002</c:v>
                </c:pt>
                <c:pt idx="84081">
                  <c:v>2895.08</c:v>
                </c:pt>
                <c:pt idx="84082">
                  <c:v>2909.29</c:v>
                </c:pt>
                <c:pt idx="84083">
                  <c:v>2823.86</c:v>
                </c:pt>
                <c:pt idx="84084">
                  <c:v>2658.33</c:v>
                </c:pt>
                <c:pt idx="84085">
                  <c:v>2700.15</c:v>
                </c:pt>
                <c:pt idx="84086">
                  <c:v>2949.46</c:v>
                </c:pt>
                <c:pt idx="84087">
                  <c:v>3142.79</c:v>
                </c:pt>
                <c:pt idx="84088">
                  <c:v>3403.07</c:v>
                </c:pt>
                <c:pt idx="84089">
                  <c:v>2839.85</c:v>
                </c:pt>
                <c:pt idx="84090">
                  <c:v>2522.42</c:v>
                </c:pt>
                <c:pt idx="84091">
                  <c:v>2818.09</c:v>
                </c:pt>
                <c:pt idx="84092">
                  <c:v>2960.37</c:v>
                </c:pt>
                <c:pt idx="84093">
                  <c:v>3179.23</c:v>
                </c:pt>
                <c:pt idx="84094">
                  <c:v>4847.2</c:v>
                </c:pt>
                <c:pt idx="84095">
                  <c:v>3446.07</c:v>
                </c:pt>
                <c:pt idx="84096">
                  <c:v>2732.98</c:v>
                </c:pt>
                <c:pt idx="84097">
                  <c:v>2849.12</c:v>
                </c:pt>
                <c:pt idx="84098">
                  <c:v>2546.46</c:v>
                </c:pt>
                <c:pt idx="84099">
                  <c:v>2973.71</c:v>
                </c:pt>
                <c:pt idx="84100">
                  <c:v>2409.5500000000002</c:v>
                </c:pt>
                <c:pt idx="84101">
                  <c:v>2592.29</c:v>
                </c:pt>
                <c:pt idx="84102">
                  <c:v>2854.45</c:v>
                </c:pt>
                <c:pt idx="84103">
                  <c:v>3042.75</c:v>
                </c:pt>
                <c:pt idx="84104">
                  <c:v>2694.23</c:v>
                </c:pt>
                <c:pt idx="84105">
                  <c:v>2405.4</c:v>
                </c:pt>
                <c:pt idx="84106">
                  <c:v>2057.56</c:v>
                </c:pt>
                <c:pt idx="84107">
                  <c:v>2626.48</c:v>
                </c:pt>
                <c:pt idx="84108">
                  <c:v>2453.0700000000002</c:v>
                </c:pt>
                <c:pt idx="84109">
                  <c:v>2414.3000000000002</c:v>
                </c:pt>
                <c:pt idx="84110">
                  <c:v>2026.83</c:v>
                </c:pt>
                <c:pt idx="84111">
                  <c:v>3709.8</c:v>
                </c:pt>
                <c:pt idx="84112">
                  <c:v>3441.58</c:v>
                </c:pt>
                <c:pt idx="84113">
                  <c:v>2918.96</c:v>
                </c:pt>
                <c:pt idx="84114">
                  <c:v>4365.41</c:v>
                </c:pt>
                <c:pt idx="84115">
                  <c:v>2803.62</c:v>
                </c:pt>
                <c:pt idx="84116">
                  <c:v>3058.15</c:v>
                </c:pt>
                <c:pt idx="84117">
                  <c:v>2318.11</c:v>
                </c:pt>
                <c:pt idx="84118">
                  <c:v>2902.75</c:v>
                </c:pt>
                <c:pt idx="84119">
                  <c:v>2251.1999999999998</c:v>
                </c:pt>
                <c:pt idx="84120">
                  <c:v>2947.44</c:v>
                </c:pt>
                <c:pt idx="84121">
                  <c:v>3101.84</c:v>
                </c:pt>
                <c:pt idx="84122">
                  <c:v>3137.49</c:v>
                </c:pt>
                <c:pt idx="84123">
                  <c:v>2638.62</c:v>
                </c:pt>
                <c:pt idx="84124">
                  <c:v>2354.11</c:v>
                </c:pt>
                <c:pt idx="84125">
                  <c:v>2846.84</c:v>
                </c:pt>
                <c:pt idx="84126">
                  <c:v>2625.19</c:v>
                </c:pt>
                <c:pt idx="84127">
                  <c:v>3875.79</c:v>
                </c:pt>
                <c:pt idx="84128">
                  <c:v>2082.48</c:v>
                </c:pt>
                <c:pt idx="84129">
                  <c:v>3546.56</c:v>
                </c:pt>
                <c:pt idx="84130">
                  <c:v>2771.83</c:v>
                </c:pt>
                <c:pt idx="84131">
                  <c:v>2712.75</c:v>
                </c:pt>
                <c:pt idx="84132">
                  <c:v>2766.28</c:v>
                </c:pt>
                <c:pt idx="84133">
                  <c:v>2792.07</c:v>
                </c:pt>
                <c:pt idx="84134">
                  <c:v>3044.79</c:v>
                </c:pt>
                <c:pt idx="84135">
                  <c:v>3743.45</c:v>
                </c:pt>
                <c:pt idx="84136">
                  <c:v>2613.19</c:v>
                </c:pt>
                <c:pt idx="84137">
                  <c:v>2792.24</c:v>
                </c:pt>
                <c:pt idx="84138">
                  <c:v>2915.05</c:v>
                </c:pt>
                <c:pt idx="84139">
                  <c:v>2704.73</c:v>
                </c:pt>
                <c:pt idx="84140">
                  <c:v>3379.78</c:v>
                </c:pt>
                <c:pt idx="84141">
                  <c:v>2722.03</c:v>
                </c:pt>
                <c:pt idx="84142">
                  <c:v>3538.01</c:v>
                </c:pt>
                <c:pt idx="84143">
                  <c:v>5242.16</c:v>
                </c:pt>
                <c:pt idx="84144">
                  <c:v>3587.61</c:v>
                </c:pt>
                <c:pt idx="84145">
                  <c:v>3466.08</c:v>
                </c:pt>
                <c:pt idx="84146">
                  <c:v>3658.91</c:v>
                </c:pt>
                <c:pt idx="84147">
                  <c:v>3687.22</c:v>
                </c:pt>
                <c:pt idx="84148">
                  <c:v>3524.38</c:v>
                </c:pt>
                <c:pt idx="84149">
                  <c:v>3263.53</c:v>
                </c:pt>
                <c:pt idx="84150">
                  <c:v>3613.46</c:v>
                </c:pt>
                <c:pt idx="84151">
                  <c:v>2390.0700000000002</c:v>
                </c:pt>
                <c:pt idx="84152">
                  <c:v>2200.83</c:v>
                </c:pt>
                <c:pt idx="84153">
                  <c:v>2188.7399999999998</c:v>
                </c:pt>
                <c:pt idx="84154">
                  <c:v>3837.04</c:v>
                </c:pt>
                <c:pt idx="84155">
                  <c:v>2752.19</c:v>
                </c:pt>
                <c:pt idx="84156">
                  <c:v>1946.36</c:v>
                </c:pt>
                <c:pt idx="84157">
                  <c:v>5124.74</c:v>
                </c:pt>
                <c:pt idx="84158">
                  <c:v>2556.4899999999998</c:v>
                </c:pt>
                <c:pt idx="84159">
                  <c:v>3646.11</c:v>
                </c:pt>
                <c:pt idx="84160">
                  <c:v>4877.3500000000004</c:v>
                </c:pt>
                <c:pt idx="84161">
                  <c:v>3134.69</c:v>
                </c:pt>
                <c:pt idx="84162">
                  <c:v>2829.4</c:v>
                </c:pt>
                <c:pt idx="84163">
                  <c:v>2857.33</c:v>
                </c:pt>
                <c:pt idx="84164">
                  <c:v>2642.26</c:v>
                </c:pt>
                <c:pt idx="84165">
                  <c:v>3258.63</c:v>
                </c:pt>
                <c:pt idx="84166">
                  <c:v>2601.86</c:v>
                </c:pt>
                <c:pt idx="84167">
                  <c:v>4682.7</c:v>
                </c:pt>
                <c:pt idx="84168">
                  <c:v>4307.0600000000004</c:v>
                </c:pt>
                <c:pt idx="84169">
                  <c:v>3555.7</c:v>
                </c:pt>
                <c:pt idx="84170">
                  <c:v>4272.51</c:v>
                </c:pt>
                <c:pt idx="84171">
                  <c:v>3017.08</c:v>
                </c:pt>
                <c:pt idx="84172">
                  <c:v>2917.15</c:v>
                </c:pt>
                <c:pt idx="84173">
                  <c:v>2706.59</c:v>
                </c:pt>
                <c:pt idx="84174">
                  <c:v>3134.6</c:v>
                </c:pt>
                <c:pt idx="84175">
                  <c:v>2640.31</c:v>
                </c:pt>
                <c:pt idx="84176">
                  <c:v>3111.66</c:v>
                </c:pt>
                <c:pt idx="84177">
                  <c:v>3008.93</c:v>
                </c:pt>
                <c:pt idx="84178">
                  <c:v>2724.94</c:v>
                </c:pt>
                <c:pt idx="84179">
                  <c:v>3145.85</c:v>
                </c:pt>
                <c:pt idx="84180">
                  <c:v>2833.55</c:v>
                </c:pt>
                <c:pt idx="84181">
                  <c:v>4136.9399999999996</c:v>
                </c:pt>
                <c:pt idx="84182">
                  <c:v>3184.61</c:v>
                </c:pt>
                <c:pt idx="84183">
                  <c:v>3142.81</c:v>
                </c:pt>
                <c:pt idx="84184">
                  <c:v>3763.62</c:v>
                </c:pt>
                <c:pt idx="84185">
                  <c:v>4978.0600000000004</c:v>
                </c:pt>
                <c:pt idx="84186">
                  <c:v>2296.35</c:v>
                </c:pt>
                <c:pt idx="84187">
                  <c:v>4071.12</c:v>
                </c:pt>
                <c:pt idx="84188">
                  <c:v>3272.49</c:v>
                </c:pt>
                <c:pt idx="84189">
                  <c:v>2617.7600000000002</c:v>
                </c:pt>
                <c:pt idx="84190">
                  <c:v>3514.87</c:v>
                </c:pt>
                <c:pt idx="84191">
                  <c:v>2587.62</c:v>
                </c:pt>
                <c:pt idx="84192">
                  <c:v>2942.86</c:v>
                </c:pt>
                <c:pt idx="84193">
                  <c:v>3232.32</c:v>
                </c:pt>
                <c:pt idx="84194">
                  <c:v>2552.8200000000002</c:v>
                </c:pt>
                <c:pt idx="84195">
                  <c:v>2966.18</c:v>
                </c:pt>
                <c:pt idx="84196">
                  <c:v>3288.15</c:v>
                </c:pt>
                <c:pt idx="84197">
                  <c:v>3619.02</c:v>
                </c:pt>
                <c:pt idx="84198">
                  <c:v>3996.22</c:v>
                </c:pt>
                <c:pt idx="84199">
                  <c:v>3469.16</c:v>
                </c:pt>
                <c:pt idx="84200">
                  <c:v>2705.26</c:v>
                </c:pt>
                <c:pt idx="84201">
                  <c:v>3075.42</c:v>
                </c:pt>
                <c:pt idx="84202">
                  <c:v>2755.73</c:v>
                </c:pt>
                <c:pt idx="84203">
                  <c:v>1967.01</c:v>
                </c:pt>
                <c:pt idx="84204">
                  <c:v>2505.9299999999998</c:v>
                </c:pt>
                <c:pt idx="84205">
                  <c:v>2191.9299999999998</c:v>
                </c:pt>
                <c:pt idx="84206">
                  <c:v>2231.08</c:v>
                </c:pt>
                <c:pt idx="84207">
                  <c:v>2537.87</c:v>
                </c:pt>
                <c:pt idx="84208">
                  <c:v>2707.24</c:v>
                </c:pt>
                <c:pt idx="84209">
                  <c:v>2678.7</c:v>
                </c:pt>
                <c:pt idx="84210">
                  <c:v>2651.59</c:v>
                </c:pt>
                <c:pt idx="84211">
                  <c:v>2497.0100000000002</c:v>
                </c:pt>
                <c:pt idx="84212">
                  <c:v>2364.62</c:v>
                </c:pt>
                <c:pt idx="84213">
                  <c:v>2862.82</c:v>
                </c:pt>
                <c:pt idx="84214">
                  <c:v>2452.77</c:v>
                </c:pt>
                <c:pt idx="84215">
                  <c:v>2688.56</c:v>
                </c:pt>
                <c:pt idx="84216">
                  <c:v>2377.2399999999998</c:v>
                </c:pt>
                <c:pt idx="84217">
                  <c:v>2295.87</c:v>
                </c:pt>
                <c:pt idx="84218">
                  <c:v>2304.84</c:v>
                </c:pt>
                <c:pt idx="84219">
                  <c:v>2423.54</c:v>
                </c:pt>
                <c:pt idx="84220">
                  <c:v>2257.4699999999998</c:v>
                </c:pt>
                <c:pt idx="84221">
                  <c:v>3334.64</c:v>
                </c:pt>
                <c:pt idx="84222">
                  <c:v>2405.2399999999998</c:v>
                </c:pt>
                <c:pt idx="84223">
                  <c:v>2127.2199999999998</c:v>
                </c:pt>
                <c:pt idx="84224">
                  <c:v>2307.37</c:v>
                </c:pt>
                <c:pt idx="84225">
                  <c:v>2727.37</c:v>
                </c:pt>
                <c:pt idx="84226">
                  <c:v>2430.92</c:v>
                </c:pt>
                <c:pt idx="84227">
                  <c:v>2211.2399999999998</c:v>
                </c:pt>
                <c:pt idx="84228">
                  <c:v>2310.94</c:v>
                </c:pt>
                <c:pt idx="84229">
                  <c:v>2966.82</c:v>
                </c:pt>
                <c:pt idx="84230">
                  <c:v>2847.35</c:v>
                </c:pt>
                <c:pt idx="84231">
                  <c:v>3016.71</c:v>
                </c:pt>
                <c:pt idx="84232">
                  <c:v>2607.86</c:v>
                </c:pt>
                <c:pt idx="84233">
                  <c:v>3402.16</c:v>
                </c:pt>
                <c:pt idx="84234">
                  <c:v>4005.59</c:v>
                </c:pt>
                <c:pt idx="84235">
                  <c:v>3464.89</c:v>
                </c:pt>
                <c:pt idx="84236">
                  <c:v>3119.47</c:v>
                </c:pt>
                <c:pt idx="84237">
                  <c:v>3649.53</c:v>
                </c:pt>
                <c:pt idx="84238">
                  <c:v>4171.4799999999996</c:v>
                </c:pt>
                <c:pt idx="84239">
                  <c:v>2863.5</c:v>
                </c:pt>
                <c:pt idx="84240">
                  <c:v>3281.13</c:v>
                </c:pt>
                <c:pt idx="84241">
                  <c:v>3141.17</c:v>
                </c:pt>
                <c:pt idx="84242">
                  <c:v>4773.01</c:v>
                </c:pt>
                <c:pt idx="84243">
                  <c:v>4415.76</c:v>
                </c:pt>
                <c:pt idx="84244">
                  <c:v>4718.47</c:v>
                </c:pt>
                <c:pt idx="84245">
                  <c:v>4367.2700000000004</c:v>
                </c:pt>
                <c:pt idx="84246">
                  <c:v>4167.0600000000004</c:v>
                </c:pt>
                <c:pt idx="84247">
                  <c:v>1506.91</c:v>
                </c:pt>
                <c:pt idx="84248">
                  <c:v>1919.3</c:v>
                </c:pt>
                <c:pt idx="84249">
                  <c:v>2450.52</c:v>
                </c:pt>
                <c:pt idx="84250">
                  <c:v>2158.87</c:v>
                </c:pt>
                <c:pt idx="84251">
                  <c:v>2776</c:v>
                </c:pt>
                <c:pt idx="84252">
                  <c:v>2766.02</c:v>
                </c:pt>
                <c:pt idx="84253">
                  <c:v>2994.77</c:v>
                </c:pt>
                <c:pt idx="84254">
                  <c:v>2838.47</c:v>
                </c:pt>
                <c:pt idx="84255">
                  <c:v>2347.5</c:v>
                </c:pt>
                <c:pt idx="84256">
                  <c:v>2464.8000000000002</c:v>
                </c:pt>
                <c:pt idx="84257">
                  <c:v>2823.47</c:v>
                </c:pt>
                <c:pt idx="84258">
                  <c:v>2837.26</c:v>
                </c:pt>
                <c:pt idx="84259">
                  <c:v>2998.07</c:v>
                </c:pt>
                <c:pt idx="84260">
                  <c:v>2735.11</c:v>
                </c:pt>
                <c:pt idx="84261">
                  <c:v>2954.77</c:v>
                </c:pt>
                <c:pt idx="84262">
                  <c:v>3262.37</c:v>
                </c:pt>
                <c:pt idx="84263">
                  <c:v>3306.49</c:v>
                </c:pt>
                <c:pt idx="84264">
                  <c:v>3313.52</c:v>
                </c:pt>
                <c:pt idx="84265">
                  <c:v>3642.49</c:v>
                </c:pt>
                <c:pt idx="84266">
                  <c:v>3090.47</c:v>
                </c:pt>
                <c:pt idx="84267">
                  <c:v>3516.15</c:v>
                </c:pt>
                <c:pt idx="84268">
                  <c:v>2871.36</c:v>
                </c:pt>
                <c:pt idx="84269">
                  <c:v>3326.83</c:v>
                </c:pt>
                <c:pt idx="84270">
                  <c:v>3698.43</c:v>
                </c:pt>
                <c:pt idx="84271">
                  <c:v>3434.48</c:v>
                </c:pt>
                <c:pt idx="84272">
                  <c:v>2949.51</c:v>
                </c:pt>
                <c:pt idx="84273">
                  <c:v>3221.34</c:v>
                </c:pt>
                <c:pt idx="84274">
                  <c:v>3526.51</c:v>
                </c:pt>
                <c:pt idx="84275">
                  <c:v>2970.59</c:v>
                </c:pt>
                <c:pt idx="84276">
                  <c:v>2626.31</c:v>
                </c:pt>
                <c:pt idx="84277">
                  <c:v>2472.9699999999998</c:v>
                </c:pt>
                <c:pt idx="84278">
                  <c:v>3312.02</c:v>
                </c:pt>
                <c:pt idx="84279">
                  <c:v>2576.48</c:v>
                </c:pt>
                <c:pt idx="84280">
                  <c:v>3317.67</c:v>
                </c:pt>
                <c:pt idx="84281">
                  <c:v>3872.01</c:v>
                </c:pt>
                <c:pt idx="84282">
                  <c:v>3845.13</c:v>
                </c:pt>
                <c:pt idx="84283">
                  <c:v>3972.25</c:v>
                </c:pt>
                <c:pt idx="84284">
                  <c:v>3846.35</c:v>
                </c:pt>
                <c:pt idx="84285">
                  <c:v>4988.22</c:v>
                </c:pt>
                <c:pt idx="84286">
                  <c:v>4470.2299999999996</c:v>
                </c:pt>
                <c:pt idx="84287">
                  <c:v>4164.6099999999997</c:v>
                </c:pt>
                <c:pt idx="84288">
                  <c:v>4255.01</c:v>
                </c:pt>
                <c:pt idx="84289">
                  <c:v>4036.58</c:v>
                </c:pt>
                <c:pt idx="84290">
                  <c:v>5004.51</c:v>
                </c:pt>
                <c:pt idx="84291">
                  <c:v>3861.54</c:v>
                </c:pt>
                <c:pt idx="84292">
                  <c:v>4412.7299999999996</c:v>
                </c:pt>
                <c:pt idx="84293">
                  <c:v>3839.05</c:v>
                </c:pt>
                <c:pt idx="84294">
                  <c:v>6177.67</c:v>
                </c:pt>
                <c:pt idx="84295">
                  <c:v>5267.3</c:v>
                </c:pt>
                <c:pt idx="84296">
                  <c:v>5690.46</c:v>
                </c:pt>
                <c:pt idx="84297">
                  <c:v>5837.64</c:v>
                </c:pt>
                <c:pt idx="84298">
                  <c:v>6929.1</c:v>
                </c:pt>
                <c:pt idx="84299">
                  <c:v>3460.14</c:v>
                </c:pt>
                <c:pt idx="84300">
                  <c:v>2941.83</c:v>
                </c:pt>
                <c:pt idx="84301">
                  <c:v>3373.8</c:v>
                </c:pt>
                <c:pt idx="84302">
                  <c:v>3181.53</c:v>
                </c:pt>
                <c:pt idx="84303">
                  <c:v>3177.01</c:v>
                </c:pt>
                <c:pt idx="84304">
                  <c:v>2928.88</c:v>
                </c:pt>
                <c:pt idx="84305">
                  <c:v>3692.52</c:v>
                </c:pt>
                <c:pt idx="84306">
                  <c:v>3743.92</c:v>
                </c:pt>
                <c:pt idx="84307">
                  <c:v>3706.69</c:v>
                </c:pt>
                <c:pt idx="84308">
                  <c:v>3276.77</c:v>
                </c:pt>
                <c:pt idx="84309">
                  <c:v>3177.48</c:v>
                </c:pt>
                <c:pt idx="84310">
                  <c:v>2777.63</c:v>
                </c:pt>
                <c:pt idx="84311">
                  <c:v>2888.51</c:v>
                </c:pt>
                <c:pt idx="84312">
                  <c:v>2934.16</c:v>
                </c:pt>
                <c:pt idx="84313">
                  <c:v>3312.47</c:v>
                </c:pt>
                <c:pt idx="84314">
                  <c:v>2615.98</c:v>
                </c:pt>
                <c:pt idx="84315">
                  <c:v>3178.32</c:v>
                </c:pt>
                <c:pt idx="84316">
                  <c:v>3528.52</c:v>
                </c:pt>
                <c:pt idx="84317">
                  <c:v>3663.25</c:v>
                </c:pt>
                <c:pt idx="84318">
                  <c:v>4227.0200000000004</c:v>
                </c:pt>
                <c:pt idx="84319">
                  <c:v>4628.59</c:v>
                </c:pt>
                <c:pt idx="84320">
                  <c:v>3351.55</c:v>
                </c:pt>
                <c:pt idx="84321">
                  <c:v>3427.5</c:v>
                </c:pt>
                <c:pt idx="84322">
                  <c:v>2888.05</c:v>
                </c:pt>
                <c:pt idx="84323">
                  <c:v>3285.4</c:v>
                </c:pt>
                <c:pt idx="84324">
                  <c:v>2766.99</c:v>
                </c:pt>
                <c:pt idx="84325">
                  <c:v>3159.83</c:v>
                </c:pt>
                <c:pt idx="84326">
                  <c:v>3504.51</c:v>
                </c:pt>
                <c:pt idx="84327">
                  <c:v>2772.99</c:v>
                </c:pt>
                <c:pt idx="84328">
                  <c:v>3502.38</c:v>
                </c:pt>
                <c:pt idx="84329">
                  <c:v>2999.81</c:v>
                </c:pt>
                <c:pt idx="84330">
                  <c:v>2992.91</c:v>
                </c:pt>
                <c:pt idx="84331">
                  <c:v>3679.31</c:v>
                </c:pt>
                <c:pt idx="84332">
                  <c:v>3768.03</c:v>
                </c:pt>
                <c:pt idx="84333">
                  <c:v>3757.56</c:v>
                </c:pt>
                <c:pt idx="84334">
                  <c:v>3941.05</c:v>
                </c:pt>
                <c:pt idx="84335">
                  <c:v>3849.15</c:v>
                </c:pt>
                <c:pt idx="84336">
                  <c:v>4083.58</c:v>
                </c:pt>
                <c:pt idx="84337">
                  <c:v>4270.92</c:v>
                </c:pt>
                <c:pt idx="84338">
                  <c:v>5546.19</c:v>
                </c:pt>
                <c:pt idx="84339">
                  <c:v>4188.13</c:v>
                </c:pt>
                <c:pt idx="84340">
                  <c:v>3888.98</c:v>
                </c:pt>
                <c:pt idx="84341">
                  <c:v>4324.8500000000004</c:v>
                </c:pt>
                <c:pt idx="84342">
                  <c:v>4744.8599999999997</c:v>
                </c:pt>
                <c:pt idx="84343">
                  <c:v>7.5</c:v>
                </c:pt>
                <c:pt idx="84344">
                  <c:v>7.5</c:v>
                </c:pt>
                <c:pt idx="84345">
                  <c:v>5.5</c:v>
                </c:pt>
                <c:pt idx="84346">
                  <c:v>2</c:v>
                </c:pt>
                <c:pt idx="84347">
                  <c:v>2</c:v>
                </c:pt>
                <c:pt idx="84348">
                  <c:v>85.8</c:v>
                </c:pt>
                <c:pt idx="84349">
                  <c:v>25.92</c:v>
                </c:pt>
                <c:pt idx="84350">
                  <c:v>1.86</c:v>
                </c:pt>
                <c:pt idx="84351">
                  <c:v>11.47</c:v>
                </c:pt>
                <c:pt idx="84352">
                  <c:v>22.94</c:v>
                </c:pt>
                <c:pt idx="84353">
                  <c:v>11.47</c:v>
                </c:pt>
                <c:pt idx="84354">
                  <c:v>11.47</c:v>
                </c:pt>
                <c:pt idx="84355">
                  <c:v>11.47</c:v>
                </c:pt>
                <c:pt idx="84356">
                  <c:v>11.47</c:v>
                </c:pt>
                <c:pt idx="84357">
                  <c:v>11.97</c:v>
                </c:pt>
                <c:pt idx="84358">
                  <c:v>11.97</c:v>
                </c:pt>
                <c:pt idx="84359">
                  <c:v>11.97</c:v>
                </c:pt>
                <c:pt idx="84360">
                  <c:v>7417.41</c:v>
                </c:pt>
                <c:pt idx="84361">
                  <c:v>7022.17</c:v>
                </c:pt>
                <c:pt idx="84362">
                  <c:v>8169.53</c:v>
                </c:pt>
                <c:pt idx="84363">
                  <c:v>6279.08</c:v>
                </c:pt>
                <c:pt idx="84364">
                  <c:v>7214.14</c:v>
                </c:pt>
                <c:pt idx="84365">
                  <c:v>6667.99</c:v>
                </c:pt>
                <c:pt idx="84366">
                  <c:v>7058.56</c:v>
                </c:pt>
                <c:pt idx="84367">
                  <c:v>6849.61</c:v>
                </c:pt>
                <c:pt idx="84368">
                  <c:v>7715.19</c:v>
                </c:pt>
                <c:pt idx="84369">
                  <c:v>8719.56</c:v>
                </c:pt>
                <c:pt idx="84370">
                  <c:v>6558.12</c:v>
                </c:pt>
                <c:pt idx="84371">
                  <c:v>6449.33</c:v>
                </c:pt>
                <c:pt idx="84372">
                  <c:v>7568.21</c:v>
                </c:pt>
                <c:pt idx="84373">
                  <c:v>7692.91</c:v>
                </c:pt>
                <c:pt idx="84374">
                  <c:v>7359.57</c:v>
                </c:pt>
                <c:pt idx="84375">
                  <c:v>6339.71</c:v>
                </c:pt>
                <c:pt idx="84376">
                  <c:v>8362.16</c:v>
                </c:pt>
                <c:pt idx="84377">
                  <c:v>10625.97</c:v>
                </c:pt>
                <c:pt idx="84378">
                  <c:v>9456.7999999999993</c:v>
                </c:pt>
                <c:pt idx="84379">
                  <c:v>7498.57</c:v>
                </c:pt>
                <c:pt idx="84380">
                  <c:v>7888.31</c:v>
                </c:pt>
                <c:pt idx="84381">
                  <c:v>6998.16</c:v>
                </c:pt>
                <c:pt idx="84382">
                  <c:v>6546.62</c:v>
                </c:pt>
                <c:pt idx="84383">
                  <c:v>5940.35</c:v>
                </c:pt>
                <c:pt idx="84384">
                  <c:v>7122.13</c:v>
                </c:pt>
                <c:pt idx="84385">
                  <c:v>6135.08</c:v>
                </c:pt>
                <c:pt idx="84386">
                  <c:v>6867.79</c:v>
                </c:pt>
                <c:pt idx="84387">
                  <c:v>6771.25</c:v>
                </c:pt>
                <c:pt idx="84388">
                  <c:v>6630.61</c:v>
                </c:pt>
                <c:pt idx="84389">
                  <c:v>7135.18</c:v>
                </c:pt>
                <c:pt idx="84390">
                  <c:v>7217.44</c:v>
                </c:pt>
                <c:pt idx="84391">
                  <c:v>5940.73</c:v>
                </c:pt>
                <c:pt idx="84392">
                  <c:v>5998.53</c:v>
                </c:pt>
                <c:pt idx="84393">
                  <c:v>5965.69</c:v>
                </c:pt>
                <c:pt idx="84394">
                  <c:v>6547.09</c:v>
                </c:pt>
                <c:pt idx="84395">
                  <c:v>6863.74</c:v>
                </c:pt>
                <c:pt idx="84396">
                  <c:v>5582.69</c:v>
                </c:pt>
                <c:pt idx="84397">
                  <c:v>5964.64</c:v>
                </c:pt>
                <c:pt idx="84398">
                  <c:v>6573.36</c:v>
                </c:pt>
                <c:pt idx="84399">
                  <c:v>8229.9599999999991</c:v>
                </c:pt>
                <c:pt idx="84400">
                  <c:v>7142.04</c:v>
                </c:pt>
                <c:pt idx="84401">
                  <c:v>6496.96</c:v>
                </c:pt>
                <c:pt idx="84402">
                  <c:v>7673.85</c:v>
                </c:pt>
                <c:pt idx="84403">
                  <c:v>7692.39</c:v>
                </c:pt>
                <c:pt idx="84404">
                  <c:v>8902.16</c:v>
                </c:pt>
                <c:pt idx="84405">
                  <c:v>12720.94</c:v>
                </c:pt>
                <c:pt idx="84406">
                  <c:v>21887.77</c:v>
                </c:pt>
                <c:pt idx="84407">
                  <c:v>11969.76</c:v>
                </c:pt>
                <c:pt idx="84408">
                  <c:v>7141.19</c:v>
                </c:pt>
                <c:pt idx="84409">
                  <c:v>6172.19</c:v>
                </c:pt>
                <c:pt idx="84410">
                  <c:v>6191.53</c:v>
                </c:pt>
                <c:pt idx="84411">
                  <c:v>6754.26</c:v>
                </c:pt>
                <c:pt idx="84412">
                  <c:v>7556.01</c:v>
                </c:pt>
                <c:pt idx="84413">
                  <c:v>8664.2800000000007</c:v>
                </c:pt>
                <c:pt idx="84414">
                  <c:v>8806.81</c:v>
                </c:pt>
                <c:pt idx="84415">
                  <c:v>7399.48</c:v>
                </c:pt>
                <c:pt idx="84416">
                  <c:v>7659.39</c:v>
                </c:pt>
                <c:pt idx="84417">
                  <c:v>8459.85</c:v>
                </c:pt>
                <c:pt idx="84418">
                  <c:v>7490.44</c:v>
                </c:pt>
                <c:pt idx="84419">
                  <c:v>7174.33</c:v>
                </c:pt>
                <c:pt idx="84420">
                  <c:v>7715.53</c:v>
                </c:pt>
                <c:pt idx="84421">
                  <c:v>9811.2999999999993</c:v>
                </c:pt>
                <c:pt idx="84422">
                  <c:v>9324.61</c:v>
                </c:pt>
                <c:pt idx="84423">
                  <c:v>8497.0400000000009</c:v>
                </c:pt>
                <c:pt idx="84424">
                  <c:v>8165.33</c:v>
                </c:pt>
                <c:pt idx="84425">
                  <c:v>9108.7199999999993</c:v>
                </c:pt>
                <c:pt idx="84426">
                  <c:v>9451.7900000000009</c:v>
                </c:pt>
                <c:pt idx="84427">
                  <c:v>8759.01</c:v>
                </c:pt>
                <c:pt idx="84428">
                  <c:v>9407.14</c:v>
                </c:pt>
                <c:pt idx="84429">
                  <c:v>10119.65</c:v>
                </c:pt>
                <c:pt idx="84430">
                  <c:v>9025.52</c:v>
                </c:pt>
                <c:pt idx="84431">
                  <c:v>9352.16</c:v>
                </c:pt>
                <c:pt idx="84432">
                  <c:v>8602.06</c:v>
                </c:pt>
                <c:pt idx="84433">
                  <c:v>8588.73</c:v>
                </c:pt>
                <c:pt idx="84434">
                  <c:v>9136.33</c:v>
                </c:pt>
                <c:pt idx="84435">
                  <c:v>8230.25</c:v>
                </c:pt>
                <c:pt idx="84436">
                  <c:v>8037.09</c:v>
                </c:pt>
                <c:pt idx="84437">
                  <c:v>6905.08</c:v>
                </c:pt>
                <c:pt idx="84438">
                  <c:v>7845.27</c:v>
                </c:pt>
                <c:pt idx="84439">
                  <c:v>6890.02</c:v>
                </c:pt>
                <c:pt idx="84440">
                  <c:v>7153.26</c:v>
                </c:pt>
                <c:pt idx="84441">
                  <c:v>7630.08</c:v>
                </c:pt>
                <c:pt idx="84442">
                  <c:v>7179.23</c:v>
                </c:pt>
                <c:pt idx="84443">
                  <c:v>6913.71</c:v>
                </c:pt>
                <c:pt idx="84444">
                  <c:v>6643.46</c:v>
                </c:pt>
                <c:pt idx="84445">
                  <c:v>6644.76</c:v>
                </c:pt>
                <c:pt idx="84446">
                  <c:v>6826.32</c:v>
                </c:pt>
                <c:pt idx="84447">
                  <c:v>7342.81</c:v>
                </c:pt>
                <c:pt idx="84448">
                  <c:v>6709.81</c:v>
                </c:pt>
                <c:pt idx="84449">
                  <c:v>7333.74</c:v>
                </c:pt>
                <c:pt idx="84450">
                  <c:v>6663.17</c:v>
                </c:pt>
                <c:pt idx="84451">
                  <c:v>7527.76</c:v>
                </c:pt>
                <c:pt idx="84452">
                  <c:v>7283.04</c:v>
                </c:pt>
                <c:pt idx="84453">
                  <c:v>7317.17</c:v>
                </c:pt>
                <c:pt idx="84454">
                  <c:v>7930.58</c:v>
                </c:pt>
                <c:pt idx="84455">
                  <c:v>8506.65</c:v>
                </c:pt>
                <c:pt idx="84456">
                  <c:v>8743.01</c:v>
                </c:pt>
                <c:pt idx="84457">
                  <c:v>10312.93</c:v>
                </c:pt>
                <c:pt idx="84458">
                  <c:v>16470.63</c:v>
                </c:pt>
                <c:pt idx="84459">
                  <c:v>9104.93</c:v>
                </c:pt>
                <c:pt idx="84460">
                  <c:v>6490.87</c:v>
                </c:pt>
                <c:pt idx="84461">
                  <c:v>6137.67</c:v>
                </c:pt>
                <c:pt idx="84462">
                  <c:v>6653.58</c:v>
                </c:pt>
                <c:pt idx="84463">
                  <c:v>6640</c:v>
                </c:pt>
                <c:pt idx="84464">
                  <c:v>7750.34</c:v>
                </c:pt>
                <c:pt idx="84465">
                  <c:v>8164.25</c:v>
                </c:pt>
                <c:pt idx="84466">
                  <c:v>7128.76</c:v>
                </c:pt>
                <c:pt idx="84467">
                  <c:v>9002.5</c:v>
                </c:pt>
                <c:pt idx="84468">
                  <c:v>8326.58</c:v>
                </c:pt>
                <c:pt idx="84469">
                  <c:v>7230.61</c:v>
                </c:pt>
                <c:pt idx="84470">
                  <c:v>7233.76</c:v>
                </c:pt>
                <c:pt idx="84471">
                  <c:v>6880.83</c:v>
                </c:pt>
                <c:pt idx="84472">
                  <c:v>8235.68</c:v>
                </c:pt>
                <c:pt idx="84473">
                  <c:v>8747.59</c:v>
                </c:pt>
                <c:pt idx="84474">
                  <c:v>7732.19</c:v>
                </c:pt>
                <c:pt idx="84475">
                  <c:v>7529.3</c:v>
                </c:pt>
                <c:pt idx="84476">
                  <c:v>7857.64</c:v>
                </c:pt>
                <c:pt idx="84477">
                  <c:v>7804.16</c:v>
                </c:pt>
                <c:pt idx="84478">
                  <c:v>7010.26</c:v>
                </c:pt>
                <c:pt idx="84479">
                  <c:v>7720.51</c:v>
                </c:pt>
                <c:pt idx="84480">
                  <c:v>8562.2199999999993</c:v>
                </c:pt>
                <c:pt idx="84481">
                  <c:v>8814.98</c:v>
                </c:pt>
                <c:pt idx="84482">
                  <c:v>8195.26</c:v>
                </c:pt>
                <c:pt idx="84483">
                  <c:v>8192.32</c:v>
                </c:pt>
                <c:pt idx="84484">
                  <c:v>7716.18</c:v>
                </c:pt>
                <c:pt idx="84485">
                  <c:v>8178.67</c:v>
                </c:pt>
                <c:pt idx="84486">
                  <c:v>8951.86</c:v>
                </c:pt>
                <c:pt idx="84487">
                  <c:v>8140.66</c:v>
                </c:pt>
                <c:pt idx="84488">
                  <c:v>6793.01</c:v>
                </c:pt>
                <c:pt idx="84489">
                  <c:v>6695.4</c:v>
                </c:pt>
                <c:pt idx="84490">
                  <c:v>7571.19</c:v>
                </c:pt>
                <c:pt idx="84491">
                  <c:v>7474.92</c:v>
                </c:pt>
                <c:pt idx="84492">
                  <c:v>7424.96</c:v>
                </c:pt>
                <c:pt idx="84493">
                  <c:v>6962.78</c:v>
                </c:pt>
                <c:pt idx="84494">
                  <c:v>6851.1</c:v>
                </c:pt>
                <c:pt idx="84495">
                  <c:v>6820.34</c:v>
                </c:pt>
                <c:pt idx="84496">
                  <c:v>6614.91</c:v>
                </c:pt>
                <c:pt idx="84497">
                  <c:v>6486.12</c:v>
                </c:pt>
                <c:pt idx="84498">
                  <c:v>6601.3</c:v>
                </c:pt>
                <c:pt idx="84499">
                  <c:v>7123.02</c:v>
                </c:pt>
                <c:pt idx="84500">
                  <c:v>6447.25</c:v>
                </c:pt>
                <c:pt idx="84501">
                  <c:v>6793.64</c:v>
                </c:pt>
                <c:pt idx="84502">
                  <c:v>6753.66</c:v>
                </c:pt>
                <c:pt idx="84503">
                  <c:v>335.74</c:v>
                </c:pt>
                <c:pt idx="84504">
                  <c:v>-48</c:v>
                </c:pt>
                <c:pt idx="84505">
                  <c:v>140</c:v>
                </c:pt>
                <c:pt idx="84506">
                  <c:v>18</c:v>
                </c:pt>
                <c:pt idx="84507">
                  <c:v>18</c:v>
                </c:pt>
                <c:pt idx="84508">
                  <c:v>35</c:v>
                </c:pt>
                <c:pt idx="84509">
                  <c:v>50</c:v>
                </c:pt>
                <c:pt idx="84510">
                  <c:v>-398</c:v>
                </c:pt>
                <c:pt idx="84511">
                  <c:v>398</c:v>
                </c:pt>
                <c:pt idx="84512">
                  <c:v>38</c:v>
                </c:pt>
                <c:pt idx="84513">
                  <c:v>-496</c:v>
                </c:pt>
                <c:pt idx="84514">
                  <c:v>34</c:v>
                </c:pt>
                <c:pt idx="84515">
                  <c:v>-34</c:v>
                </c:pt>
                <c:pt idx="84516">
                  <c:v>-36</c:v>
                </c:pt>
                <c:pt idx="84517">
                  <c:v>-148</c:v>
                </c:pt>
                <c:pt idx="84518">
                  <c:v>-198</c:v>
                </c:pt>
                <c:pt idx="84519">
                  <c:v>198</c:v>
                </c:pt>
                <c:pt idx="84520">
                  <c:v>38</c:v>
                </c:pt>
                <c:pt idx="84521">
                  <c:v>297</c:v>
                </c:pt>
                <c:pt idx="84522">
                  <c:v>228</c:v>
                </c:pt>
                <c:pt idx="84523">
                  <c:v>352</c:v>
                </c:pt>
                <c:pt idx="84524">
                  <c:v>264</c:v>
                </c:pt>
                <c:pt idx="84525">
                  <c:v>1215</c:v>
                </c:pt>
                <c:pt idx="84526">
                  <c:v>356</c:v>
                </c:pt>
                <c:pt idx="84527">
                  <c:v>177</c:v>
                </c:pt>
                <c:pt idx="84528">
                  <c:v>1288</c:v>
                </c:pt>
                <c:pt idx="84529">
                  <c:v>535</c:v>
                </c:pt>
                <c:pt idx="84530">
                  <c:v>187</c:v>
                </c:pt>
                <c:pt idx="84531">
                  <c:v>1423</c:v>
                </c:pt>
                <c:pt idx="84532">
                  <c:v>474</c:v>
                </c:pt>
                <c:pt idx="84533">
                  <c:v>817</c:v>
                </c:pt>
                <c:pt idx="84534">
                  <c:v>187</c:v>
                </c:pt>
                <c:pt idx="84535">
                  <c:v>117</c:v>
                </c:pt>
                <c:pt idx="84536">
                  <c:v>1322</c:v>
                </c:pt>
                <c:pt idx="84537">
                  <c:v>969</c:v>
                </c:pt>
                <c:pt idx="84538">
                  <c:v>247</c:v>
                </c:pt>
                <c:pt idx="84539">
                  <c:v>139</c:v>
                </c:pt>
                <c:pt idx="84540">
                  <c:v>139</c:v>
                </c:pt>
                <c:pt idx="84541">
                  <c:v>673</c:v>
                </c:pt>
                <c:pt idx="84542">
                  <c:v>926</c:v>
                </c:pt>
                <c:pt idx="84543">
                  <c:v>950</c:v>
                </c:pt>
                <c:pt idx="84544">
                  <c:v>681</c:v>
                </c:pt>
                <c:pt idx="84545">
                  <c:v>908</c:v>
                </c:pt>
                <c:pt idx="84546">
                  <c:v>2668</c:v>
                </c:pt>
                <c:pt idx="84547">
                  <c:v>1174</c:v>
                </c:pt>
                <c:pt idx="84548">
                  <c:v>187</c:v>
                </c:pt>
                <c:pt idx="84549">
                  <c:v>434</c:v>
                </c:pt>
                <c:pt idx="84550">
                  <c:v>453</c:v>
                </c:pt>
                <c:pt idx="84551">
                  <c:v>236</c:v>
                </c:pt>
                <c:pt idx="84552">
                  <c:v>702</c:v>
                </c:pt>
                <c:pt idx="84553">
                  <c:v>1090</c:v>
                </c:pt>
                <c:pt idx="84554">
                  <c:v>198</c:v>
                </c:pt>
                <c:pt idx="84555">
                  <c:v>871</c:v>
                </c:pt>
                <c:pt idx="84556">
                  <c:v>109</c:v>
                </c:pt>
                <c:pt idx="84557">
                  <c:v>444</c:v>
                </c:pt>
                <c:pt idx="84558">
                  <c:v>387</c:v>
                </c:pt>
                <c:pt idx="84559">
                  <c:v>722</c:v>
                </c:pt>
                <c:pt idx="84560">
                  <c:v>1130</c:v>
                </c:pt>
                <c:pt idx="84561">
                  <c:v>249</c:v>
                </c:pt>
                <c:pt idx="84562">
                  <c:v>752</c:v>
                </c:pt>
                <c:pt idx="84563">
                  <c:v>1339</c:v>
                </c:pt>
                <c:pt idx="84564">
                  <c:v>304</c:v>
                </c:pt>
                <c:pt idx="84565">
                  <c:v>1064</c:v>
                </c:pt>
                <c:pt idx="84566">
                  <c:v>406</c:v>
                </c:pt>
                <c:pt idx="84567">
                  <c:v>2263</c:v>
                </c:pt>
                <c:pt idx="84568">
                  <c:v>425</c:v>
                </c:pt>
                <c:pt idx="84569">
                  <c:v>107</c:v>
                </c:pt>
                <c:pt idx="84570">
                  <c:v>167</c:v>
                </c:pt>
                <c:pt idx="84571">
                  <c:v>227</c:v>
                </c:pt>
                <c:pt idx="84572">
                  <c:v>1284</c:v>
                </c:pt>
                <c:pt idx="84573">
                  <c:v>398</c:v>
                </c:pt>
                <c:pt idx="84574">
                  <c:v>427</c:v>
                </c:pt>
                <c:pt idx="84575">
                  <c:v>803</c:v>
                </c:pt>
                <c:pt idx="84576">
                  <c:v>1393</c:v>
                </c:pt>
                <c:pt idx="84577">
                  <c:v>1401</c:v>
                </c:pt>
                <c:pt idx="84578">
                  <c:v>2694</c:v>
                </c:pt>
                <c:pt idx="84579">
                  <c:v>1265</c:v>
                </c:pt>
                <c:pt idx="84580">
                  <c:v>179</c:v>
                </c:pt>
                <c:pt idx="84581">
                  <c:v>2129</c:v>
                </c:pt>
                <c:pt idx="84582">
                  <c:v>1052</c:v>
                </c:pt>
                <c:pt idx="84583">
                  <c:v>597</c:v>
                </c:pt>
                <c:pt idx="84584">
                  <c:v>2227</c:v>
                </c:pt>
                <c:pt idx="84585">
                  <c:v>928</c:v>
                </c:pt>
                <c:pt idx="84586">
                  <c:v>654</c:v>
                </c:pt>
                <c:pt idx="84587">
                  <c:v>-15</c:v>
                </c:pt>
                <c:pt idx="84588">
                  <c:v>15</c:v>
                </c:pt>
                <c:pt idx="84589">
                  <c:v>8.91</c:v>
                </c:pt>
                <c:pt idx="84590">
                  <c:v>59.4</c:v>
                </c:pt>
                <c:pt idx="84591">
                  <c:v>53.46</c:v>
                </c:pt>
                <c:pt idx="84592">
                  <c:v>47.52</c:v>
                </c:pt>
                <c:pt idx="84593">
                  <c:v>53.46</c:v>
                </c:pt>
                <c:pt idx="84594">
                  <c:v>62.37</c:v>
                </c:pt>
                <c:pt idx="84595">
                  <c:v>50.49</c:v>
                </c:pt>
                <c:pt idx="84596">
                  <c:v>47.52</c:v>
                </c:pt>
                <c:pt idx="84597">
                  <c:v>53.46</c:v>
                </c:pt>
                <c:pt idx="84598">
                  <c:v>35.64</c:v>
                </c:pt>
                <c:pt idx="84599">
                  <c:v>47.52</c:v>
                </c:pt>
                <c:pt idx="84600">
                  <c:v>38.61</c:v>
                </c:pt>
                <c:pt idx="84601">
                  <c:v>47.52</c:v>
                </c:pt>
                <c:pt idx="84602">
                  <c:v>44.55</c:v>
                </c:pt>
                <c:pt idx="84603">
                  <c:v>59.52</c:v>
                </c:pt>
                <c:pt idx="84604">
                  <c:v>68.430000000000007</c:v>
                </c:pt>
                <c:pt idx="84605">
                  <c:v>41.58</c:v>
                </c:pt>
                <c:pt idx="84606">
                  <c:v>65.459999999999994</c:v>
                </c:pt>
                <c:pt idx="84607">
                  <c:v>59.4</c:v>
                </c:pt>
                <c:pt idx="84608">
                  <c:v>44.55</c:v>
                </c:pt>
                <c:pt idx="84609">
                  <c:v>77.22</c:v>
                </c:pt>
                <c:pt idx="84610">
                  <c:v>47.52</c:v>
                </c:pt>
                <c:pt idx="84611">
                  <c:v>17.82</c:v>
                </c:pt>
                <c:pt idx="84612">
                  <c:v>62.37</c:v>
                </c:pt>
                <c:pt idx="84613">
                  <c:v>68.31</c:v>
                </c:pt>
                <c:pt idx="84614">
                  <c:v>23.76</c:v>
                </c:pt>
                <c:pt idx="84615">
                  <c:v>2.97</c:v>
                </c:pt>
                <c:pt idx="84616">
                  <c:v>23.76</c:v>
                </c:pt>
                <c:pt idx="84617">
                  <c:v>44.55</c:v>
                </c:pt>
                <c:pt idx="84618">
                  <c:v>44.55</c:v>
                </c:pt>
                <c:pt idx="84619">
                  <c:v>65.34</c:v>
                </c:pt>
                <c:pt idx="84620">
                  <c:v>106.92</c:v>
                </c:pt>
                <c:pt idx="84621">
                  <c:v>118.92</c:v>
                </c:pt>
                <c:pt idx="84622">
                  <c:v>56.43</c:v>
                </c:pt>
                <c:pt idx="84623">
                  <c:v>56.55</c:v>
                </c:pt>
                <c:pt idx="84624">
                  <c:v>44.55</c:v>
                </c:pt>
                <c:pt idx="84625">
                  <c:v>14.85</c:v>
                </c:pt>
                <c:pt idx="84626">
                  <c:v>8.91</c:v>
                </c:pt>
                <c:pt idx="84627">
                  <c:v>26.85</c:v>
                </c:pt>
                <c:pt idx="84628">
                  <c:v>5.94</c:v>
                </c:pt>
                <c:pt idx="84629">
                  <c:v>2.97</c:v>
                </c:pt>
                <c:pt idx="84630">
                  <c:v>22.85</c:v>
                </c:pt>
                <c:pt idx="84631">
                  <c:v>14.85</c:v>
                </c:pt>
                <c:pt idx="84632">
                  <c:v>33.82</c:v>
                </c:pt>
                <c:pt idx="84633">
                  <c:v>97.85</c:v>
                </c:pt>
                <c:pt idx="84634">
                  <c:v>27.82</c:v>
                </c:pt>
                <c:pt idx="84635">
                  <c:v>57.67</c:v>
                </c:pt>
                <c:pt idx="84636">
                  <c:v>8.91</c:v>
                </c:pt>
                <c:pt idx="84637">
                  <c:v>26.73</c:v>
                </c:pt>
                <c:pt idx="84638">
                  <c:v>19.850000000000001</c:v>
                </c:pt>
                <c:pt idx="84639">
                  <c:v>14.85</c:v>
                </c:pt>
                <c:pt idx="84640">
                  <c:v>13.91</c:v>
                </c:pt>
                <c:pt idx="84641">
                  <c:v>30.94</c:v>
                </c:pt>
                <c:pt idx="84642">
                  <c:v>100.94</c:v>
                </c:pt>
                <c:pt idx="84643">
                  <c:v>8.91</c:v>
                </c:pt>
                <c:pt idx="84644">
                  <c:v>8.91</c:v>
                </c:pt>
                <c:pt idx="84645">
                  <c:v>11.88</c:v>
                </c:pt>
                <c:pt idx="84646">
                  <c:v>5.94</c:v>
                </c:pt>
                <c:pt idx="84647">
                  <c:v>17.97</c:v>
                </c:pt>
                <c:pt idx="84648">
                  <c:v>34.85</c:v>
                </c:pt>
                <c:pt idx="84649">
                  <c:v>22.97</c:v>
                </c:pt>
                <c:pt idx="84650">
                  <c:v>13.91</c:v>
                </c:pt>
                <c:pt idx="84651">
                  <c:v>5.94</c:v>
                </c:pt>
                <c:pt idx="84652">
                  <c:v>25</c:v>
                </c:pt>
                <c:pt idx="84653">
                  <c:v>70</c:v>
                </c:pt>
                <c:pt idx="84654">
                  <c:v>55</c:v>
                </c:pt>
                <c:pt idx="84655">
                  <c:v>35</c:v>
                </c:pt>
                <c:pt idx="84656">
                  <c:v>1.1599999999999999</c:v>
                </c:pt>
                <c:pt idx="84657">
                  <c:v>12</c:v>
                </c:pt>
                <c:pt idx="84658">
                  <c:v>1</c:v>
                </c:pt>
                <c:pt idx="84659">
                  <c:v>1150.25</c:v>
                </c:pt>
                <c:pt idx="84660">
                  <c:v>1580.77</c:v>
                </c:pt>
                <c:pt idx="84661">
                  <c:v>1680.28</c:v>
                </c:pt>
                <c:pt idx="84662">
                  <c:v>1358.39</c:v>
                </c:pt>
                <c:pt idx="84663">
                  <c:v>1469.53</c:v>
                </c:pt>
                <c:pt idx="84664">
                  <c:v>1246</c:v>
                </c:pt>
                <c:pt idx="84665">
                  <c:v>1420.94</c:v>
                </c:pt>
                <c:pt idx="84666">
                  <c:v>1447.41</c:v>
                </c:pt>
                <c:pt idx="84667">
                  <c:v>1941.61</c:v>
                </c:pt>
                <c:pt idx="84668">
                  <c:v>1351.41</c:v>
                </c:pt>
                <c:pt idx="84669">
                  <c:v>1673.73</c:v>
                </c:pt>
                <c:pt idx="84670">
                  <c:v>1646.98</c:v>
                </c:pt>
                <c:pt idx="84671">
                  <c:v>1657.2</c:v>
                </c:pt>
                <c:pt idx="84672">
                  <c:v>1604.44</c:v>
                </c:pt>
                <c:pt idx="84673">
                  <c:v>1814.13</c:v>
                </c:pt>
                <c:pt idx="84674">
                  <c:v>1233.27</c:v>
                </c:pt>
                <c:pt idx="84675">
                  <c:v>1323.75</c:v>
                </c:pt>
                <c:pt idx="84676">
                  <c:v>1110.33</c:v>
                </c:pt>
                <c:pt idx="84677">
                  <c:v>1370.36</c:v>
                </c:pt>
                <c:pt idx="84678">
                  <c:v>1247.24</c:v>
                </c:pt>
                <c:pt idx="84679">
                  <c:v>1358.23</c:v>
                </c:pt>
                <c:pt idx="84680">
                  <c:v>1828.92</c:v>
                </c:pt>
                <c:pt idx="84681">
                  <c:v>1247.1199999999999</c:v>
                </c:pt>
                <c:pt idx="84682">
                  <c:v>1636.37</c:v>
                </c:pt>
                <c:pt idx="84683">
                  <c:v>978.63</c:v>
                </c:pt>
                <c:pt idx="84684">
                  <c:v>912.58</c:v>
                </c:pt>
                <c:pt idx="84685">
                  <c:v>1264.25</c:v>
                </c:pt>
                <c:pt idx="84686">
                  <c:v>1182.8499999999999</c:v>
                </c:pt>
                <c:pt idx="84687">
                  <c:v>1020.33</c:v>
                </c:pt>
                <c:pt idx="84688">
                  <c:v>1773.22</c:v>
                </c:pt>
                <c:pt idx="84689">
                  <c:v>1083.9000000000001</c:v>
                </c:pt>
                <c:pt idx="84690">
                  <c:v>1649.31</c:v>
                </c:pt>
                <c:pt idx="84691">
                  <c:v>1410.95</c:v>
                </c:pt>
                <c:pt idx="84692">
                  <c:v>1451.28</c:v>
                </c:pt>
                <c:pt idx="84693">
                  <c:v>1498.12</c:v>
                </c:pt>
                <c:pt idx="84694">
                  <c:v>1536.72</c:v>
                </c:pt>
                <c:pt idx="84695">
                  <c:v>1786.06</c:v>
                </c:pt>
                <c:pt idx="84696">
                  <c:v>1473.47</c:v>
                </c:pt>
                <c:pt idx="84697">
                  <c:v>2073.6799999999998</c:v>
                </c:pt>
                <c:pt idx="84698">
                  <c:v>1687.3</c:v>
                </c:pt>
                <c:pt idx="84699">
                  <c:v>1790.54</c:v>
                </c:pt>
                <c:pt idx="84700">
                  <c:v>1346.17</c:v>
                </c:pt>
                <c:pt idx="84701">
                  <c:v>1968.01</c:v>
                </c:pt>
                <c:pt idx="84702">
                  <c:v>1976.74</c:v>
                </c:pt>
                <c:pt idx="84703">
                  <c:v>2363.2800000000002</c:v>
                </c:pt>
                <c:pt idx="84704">
                  <c:v>2175.52</c:v>
                </c:pt>
                <c:pt idx="84705">
                  <c:v>2411.4699999999998</c:v>
                </c:pt>
                <c:pt idx="84706">
                  <c:v>1274.4000000000001</c:v>
                </c:pt>
                <c:pt idx="84707">
                  <c:v>1462.38</c:v>
                </c:pt>
                <c:pt idx="84708">
                  <c:v>1316.27</c:v>
                </c:pt>
                <c:pt idx="84709">
                  <c:v>722.87</c:v>
                </c:pt>
                <c:pt idx="84710">
                  <c:v>1496.16</c:v>
                </c:pt>
                <c:pt idx="84711">
                  <c:v>1297.71</c:v>
                </c:pt>
                <c:pt idx="84712">
                  <c:v>1802.77</c:v>
                </c:pt>
                <c:pt idx="84713">
                  <c:v>1690.89</c:v>
                </c:pt>
                <c:pt idx="84714">
                  <c:v>3129.54</c:v>
                </c:pt>
                <c:pt idx="84715">
                  <c:v>1941.65</c:v>
                </c:pt>
                <c:pt idx="84716">
                  <c:v>1604.46</c:v>
                </c:pt>
                <c:pt idx="84717">
                  <c:v>1489.95</c:v>
                </c:pt>
                <c:pt idx="84718">
                  <c:v>1645.23</c:v>
                </c:pt>
                <c:pt idx="84719">
                  <c:v>1950.54</c:v>
                </c:pt>
                <c:pt idx="84720">
                  <c:v>1577.91</c:v>
                </c:pt>
                <c:pt idx="84721">
                  <c:v>1851.65</c:v>
                </c:pt>
                <c:pt idx="84722">
                  <c:v>1609.7</c:v>
                </c:pt>
                <c:pt idx="84723">
                  <c:v>1135.8399999999999</c:v>
                </c:pt>
                <c:pt idx="84724">
                  <c:v>2529.16</c:v>
                </c:pt>
                <c:pt idx="84725">
                  <c:v>1988.42</c:v>
                </c:pt>
                <c:pt idx="84726">
                  <c:v>1853.8</c:v>
                </c:pt>
                <c:pt idx="84727">
                  <c:v>1564.83</c:v>
                </c:pt>
                <c:pt idx="84728">
                  <c:v>1162.49</c:v>
                </c:pt>
                <c:pt idx="84729">
                  <c:v>1646.14</c:v>
                </c:pt>
                <c:pt idx="84730">
                  <c:v>1799.27</c:v>
                </c:pt>
                <c:pt idx="84731">
                  <c:v>1633.12</c:v>
                </c:pt>
                <c:pt idx="84732">
                  <c:v>1819.84</c:v>
                </c:pt>
                <c:pt idx="84733">
                  <c:v>1670.09</c:v>
                </c:pt>
                <c:pt idx="84734">
                  <c:v>1797.04</c:v>
                </c:pt>
                <c:pt idx="84735">
                  <c:v>1643.44</c:v>
                </c:pt>
                <c:pt idx="84736">
                  <c:v>1303.1300000000001</c:v>
                </c:pt>
                <c:pt idx="84737">
                  <c:v>1770.12</c:v>
                </c:pt>
                <c:pt idx="84738">
                  <c:v>1349.62</c:v>
                </c:pt>
                <c:pt idx="84739">
                  <c:v>1316.28</c:v>
                </c:pt>
                <c:pt idx="84740">
                  <c:v>1711.29</c:v>
                </c:pt>
                <c:pt idx="84741">
                  <c:v>1901.8</c:v>
                </c:pt>
                <c:pt idx="84742">
                  <c:v>2002.78</c:v>
                </c:pt>
                <c:pt idx="84743">
                  <c:v>1832.38</c:v>
                </c:pt>
                <c:pt idx="84744">
                  <c:v>1841.62</c:v>
                </c:pt>
                <c:pt idx="84745">
                  <c:v>1944.28</c:v>
                </c:pt>
                <c:pt idx="84746">
                  <c:v>2020.63</c:v>
                </c:pt>
                <c:pt idx="84747">
                  <c:v>1920.16</c:v>
                </c:pt>
                <c:pt idx="84748">
                  <c:v>1342.68</c:v>
                </c:pt>
                <c:pt idx="84749">
                  <c:v>2348.2600000000002</c:v>
                </c:pt>
                <c:pt idx="84750">
                  <c:v>2002.81</c:v>
                </c:pt>
                <c:pt idx="84751">
                  <c:v>1856.19</c:v>
                </c:pt>
                <c:pt idx="84752">
                  <c:v>1601.4</c:v>
                </c:pt>
                <c:pt idx="84753">
                  <c:v>3041.14</c:v>
                </c:pt>
                <c:pt idx="84754">
                  <c:v>2481.42</c:v>
                </c:pt>
                <c:pt idx="84755">
                  <c:v>2488.52</c:v>
                </c:pt>
                <c:pt idx="84756">
                  <c:v>2925.75</c:v>
                </c:pt>
                <c:pt idx="84757">
                  <c:v>3490.13</c:v>
                </c:pt>
                <c:pt idx="84758">
                  <c:v>1571.81</c:v>
                </c:pt>
                <c:pt idx="84759">
                  <c:v>1513.61</c:v>
                </c:pt>
                <c:pt idx="84760">
                  <c:v>1664.27</c:v>
                </c:pt>
                <c:pt idx="84761">
                  <c:v>1302.45</c:v>
                </c:pt>
                <c:pt idx="84762">
                  <c:v>1342.91</c:v>
                </c:pt>
                <c:pt idx="84763">
                  <c:v>1196.31</c:v>
                </c:pt>
                <c:pt idx="84764">
                  <c:v>1178.2</c:v>
                </c:pt>
                <c:pt idx="84765">
                  <c:v>1501.38</c:v>
                </c:pt>
                <c:pt idx="84766">
                  <c:v>1427.44</c:v>
                </c:pt>
                <c:pt idx="84767">
                  <c:v>1873.33</c:v>
                </c:pt>
                <c:pt idx="84768">
                  <c:v>1667.48</c:v>
                </c:pt>
                <c:pt idx="84769">
                  <c:v>1574.42</c:v>
                </c:pt>
                <c:pt idx="84770">
                  <c:v>1564.75</c:v>
                </c:pt>
                <c:pt idx="84771">
                  <c:v>2311.15</c:v>
                </c:pt>
                <c:pt idx="84772">
                  <c:v>1490.42</c:v>
                </c:pt>
                <c:pt idx="84773">
                  <c:v>1421.88</c:v>
                </c:pt>
                <c:pt idx="84774">
                  <c:v>1530.93</c:v>
                </c:pt>
                <c:pt idx="84775">
                  <c:v>1162.94</c:v>
                </c:pt>
                <c:pt idx="84776">
                  <c:v>2063.0300000000002</c:v>
                </c:pt>
                <c:pt idx="84777">
                  <c:v>2805.46</c:v>
                </c:pt>
                <c:pt idx="84778">
                  <c:v>2415.4</c:v>
                </c:pt>
                <c:pt idx="84779">
                  <c:v>1617.34</c:v>
                </c:pt>
                <c:pt idx="84780">
                  <c:v>1390.63</c:v>
                </c:pt>
                <c:pt idx="84781">
                  <c:v>1502.42</c:v>
                </c:pt>
                <c:pt idx="84782">
                  <c:v>1405.96</c:v>
                </c:pt>
                <c:pt idx="84783">
                  <c:v>1918.08</c:v>
                </c:pt>
                <c:pt idx="84784">
                  <c:v>1831.59</c:v>
                </c:pt>
                <c:pt idx="84785">
                  <c:v>1393.32</c:v>
                </c:pt>
                <c:pt idx="84786">
                  <c:v>1539.66</c:v>
                </c:pt>
                <c:pt idx="84787">
                  <c:v>1545.03</c:v>
                </c:pt>
                <c:pt idx="84788">
                  <c:v>1241.0999999999999</c:v>
                </c:pt>
                <c:pt idx="84789">
                  <c:v>1410.71</c:v>
                </c:pt>
                <c:pt idx="84790">
                  <c:v>1579.99</c:v>
                </c:pt>
                <c:pt idx="84791">
                  <c:v>1422.54</c:v>
                </c:pt>
                <c:pt idx="84792">
                  <c:v>2135.5</c:v>
                </c:pt>
                <c:pt idx="84793">
                  <c:v>1740.15</c:v>
                </c:pt>
                <c:pt idx="84794">
                  <c:v>1906.48</c:v>
                </c:pt>
                <c:pt idx="84795">
                  <c:v>1692.77</c:v>
                </c:pt>
                <c:pt idx="84796">
                  <c:v>1789.73</c:v>
                </c:pt>
                <c:pt idx="84797">
                  <c:v>1899.52</c:v>
                </c:pt>
                <c:pt idx="84798">
                  <c:v>1927.2</c:v>
                </c:pt>
                <c:pt idx="84799">
                  <c:v>1414.71</c:v>
                </c:pt>
                <c:pt idx="84800">
                  <c:v>1626.08</c:v>
                </c:pt>
                <c:pt idx="84801">
                  <c:v>1802.55</c:v>
                </c:pt>
                <c:pt idx="84802">
                  <c:v>178</c:v>
                </c:pt>
                <c:pt idx="84803">
                  <c:v>380</c:v>
                </c:pt>
                <c:pt idx="84804">
                  <c:v>149</c:v>
                </c:pt>
                <c:pt idx="84805">
                  <c:v>54</c:v>
                </c:pt>
                <c:pt idx="84806">
                  <c:v>93</c:v>
                </c:pt>
                <c:pt idx="84807">
                  <c:v>114</c:v>
                </c:pt>
                <c:pt idx="84808">
                  <c:v>81</c:v>
                </c:pt>
                <c:pt idx="84809">
                  <c:v>119</c:v>
                </c:pt>
                <c:pt idx="84810">
                  <c:v>60</c:v>
                </c:pt>
                <c:pt idx="84811">
                  <c:v>89</c:v>
                </c:pt>
                <c:pt idx="84812">
                  <c:v>159</c:v>
                </c:pt>
                <c:pt idx="84813">
                  <c:v>150</c:v>
                </c:pt>
                <c:pt idx="84814">
                  <c:v>69</c:v>
                </c:pt>
                <c:pt idx="84815">
                  <c:v>63</c:v>
                </c:pt>
                <c:pt idx="84816">
                  <c:v>87</c:v>
                </c:pt>
                <c:pt idx="84817">
                  <c:v>150</c:v>
                </c:pt>
                <c:pt idx="84818">
                  <c:v>12</c:v>
                </c:pt>
                <c:pt idx="84819">
                  <c:v>171</c:v>
                </c:pt>
                <c:pt idx="84820">
                  <c:v>130</c:v>
                </c:pt>
                <c:pt idx="84821">
                  <c:v>43</c:v>
                </c:pt>
                <c:pt idx="84822">
                  <c:v>75</c:v>
                </c:pt>
                <c:pt idx="84823">
                  <c:v>95</c:v>
                </c:pt>
                <c:pt idx="84824">
                  <c:v>70</c:v>
                </c:pt>
                <c:pt idx="84825">
                  <c:v>53</c:v>
                </c:pt>
                <c:pt idx="84826">
                  <c:v>101</c:v>
                </c:pt>
                <c:pt idx="84827">
                  <c:v>177</c:v>
                </c:pt>
                <c:pt idx="84828">
                  <c:v>50</c:v>
                </c:pt>
                <c:pt idx="84829">
                  <c:v>123</c:v>
                </c:pt>
                <c:pt idx="84830">
                  <c:v>80</c:v>
                </c:pt>
                <c:pt idx="84831">
                  <c:v>32</c:v>
                </c:pt>
                <c:pt idx="84832">
                  <c:v>70</c:v>
                </c:pt>
                <c:pt idx="84833">
                  <c:v>25</c:v>
                </c:pt>
                <c:pt idx="84834">
                  <c:v>42</c:v>
                </c:pt>
                <c:pt idx="84835">
                  <c:v>20</c:v>
                </c:pt>
                <c:pt idx="84836">
                  <c:v>27.76</c:v>
                </c:pt>
                <c:pt idx="84837">
                  <c:v>28.92</c:v>
                </c:pt>
                <c:pt idx="84838">
                  <c:v>20</c:v>
                </c:pt>
                <c:pt idx="84839">
                  <c:v>57.92</c:v>
                </c:pt>
                <c:pt idx="84840">
                  <c:v>130</c:v>
                </c:pt>
                <c:pt idx="84841">
                  <c:v>25.92</c:v>
                </c:pt>
                <c:pt idx="84842">
                  <c:v>81.84</c:v>
                </c:pt>
                <c:pt idx="84843">
                  <c:v>136.84</c:v>
                </c:pt>
                <c:pt idx="84844">
                  <c:v>176.92</c:v>
                </c:pt>
                <c:pt idx="84845">
                  <c:v>37</c:v>
                </c:pt>
                <c:pt idx="84846">
                  <c:v>33</c:v>
                </c:pt>
                <c:pt idx="84847">
                  <c:v>63.92</c:v>
                </c:pt>
                <c:pt idx="84848">
                  <c:v>47.72</c:v>
                </c:pt>
                <c:pt idx="84849">
                  <c:v>51.84</c:v>
                </c:pt>
                <c:pt idx="84850">
                  <c:v>28</c:v>
                </c:pt>
                <c:pt idx="84851">
                  <c:v>30.92</c:v>
                </c:pt>
                <c:pt idx="84852">
                  <c:v>37.92</c:v>
                </c:pt>
                <c:pt idx="84853">
                  <c:v>-25.92</c:v>
                </c:pt>
                <c:pt idx="84854">
                  <c:v>45.92</c:v>
                </c:pt>
                <c:pt idx="84855">
                  <c:v>15</c:v>
                </c:pt>
                <c:pt idx="84856">
                  <c:v>28</c:v>
                </c:pt>
                <c:pt idx="84857">
                  <c:v>37.92</c:v>
                </c:pt>
                <c:pt idx="84858">
                  <c:v>15.92</c:v>
                </c:pt>
                <c:pt idx="84859">
                  <c:v>30</c:v>
                </c:pt>
                <c:pt idx="84860">
                  <c:v>15</c:v>
                </c:pt>
                <c:pt idx="84861">
                  <c:v>21.88</c:v>
                </c:pt>
                <c:pt idx="84862">
                  <c:v>65.92</c:v>
                </c:pt>
                <c:pt idx="84863">
                  <c:v>-28.92</c:v>
                </c:pt>
                <c:pt idx="84864">
                  <c:v>57.84</c:v>
                </c:pt>
                <c:pt idx="84865">
                  <c:v>10</c:v>
                </c:pt>
                <c:pt idx="84866">
                  <c:v>15</c:v>
                </c:pt>
                <c:pt idx="84867">
                  <c:v>33.880000000000003</c:v>
                </c:pt>
                <c:pt idx="84868">
                  <c:v>10</c:v>
                </c:pt>
                <c:pt idx="84869">
                  <c:v>38</c:v>
                </c:pt>
                <c:pt idx="84870">
                  <c:v>40.68</c:v>
                </c:pt>
                <c:pt idx="84871">
                  <c:v>30.88</c:v>
                </c:pt>
                <c:pt idx="84872">
                  <c:v>43.16</c:v>
                </c:pt>
                <c:pt idx="84873">
                  <c:v>50.3</c:v>
                </c:pt>
                <c:pt idx="84874">
                  <c:v>14.24</c:v>
                </c:pt>
                <c:pt idx="84875">
                  <c:v>28.92</c:v>
                </c:pt>
                <c:pt idx="84876">
                  <c:v>5.88</c:v>
                </c:pt>
                <c:pt idx="84877">
                  <c:v>94.24</c:v>
                </c:pt>
                <c:pt idx="84878">
                  <c:v>-60</c:v>
                </c:pt>
                <c:pt idx="84879">
                  <c:v>15.88</c:v>
                </c:pt>
                <c:pt idx="84880">
                  <c:v>24.24</c:v>
                </c:pt>
                <c:pt idx="84881">
                  <c:v>24.88</c:v>
                </c:pt>
                <c:pt idx="84882">
                  <c:v>85.88</c:v>
                </c:pt>
                <c:pt idx="84883">
                  <c:v>72.88</c:v>
                </c:pt>
                <c:pt idx="84884">
                  <c:v>28.92</c:v>
                </c:pt>
                <c:pt idx="84885">
                  <c:v>55</c:v>
                </c:pt>
                <c:pt idx="84886">
                  <c:v>5.88</c:v>
                </c:pt>
                <c:pt idx="84887">
                  <c:v>65</c:v>
                </c:pt>
                <c:pt idx="84888">
                  <c:v>20.76</c:v>
                </c:pt>
                <c:pt idx="84889">
                  <c:v>32</c:v>
                </c:pt>
                <c:pt idx="84890">
                  <c:v>17.88</c:v>
                </c:pt>
                <c:pt idx="84891">
                  <c:v>-29</c:v>
                </c:pt>
                <c:pt idx="84892">
                  <c:v>30</c:v>
                </c:pt>
                <c:pt idx="84893">
                  <c:v>0</c:v>
                </c:pt>
                <c:pt idx="84894">
                  <c:v>15.88</c:v>
                </c:pt>
                <c:pt idx="84895">
                  <c:v>61.84</c:v>
                </c:pt>
                <c:pt idx="84896">
                  <c:v>49.92</c:v>
                </c:pt>
                <c:pt idx="84897">
                  <c:v>23.92</c:v>
                </c:pt>
                <c:pt idx="84898">
                  <c:v>43.92</c:v>
                </c:pt>
                <c:pt idx="84899">
                  <c:v>57.72</c:v>
                </c:pt>
                <c:pt idx="84900">
                  <c:v>28.92</c:v>
                </c:pt>
                <c:pt idx="84901">
                  <c:v>5.88</c:v>
                </c:pt>
                <c:pt idx="84902">
                  <c:v>11123.56</c:v>
                </c:pt>
                <c:pt idx="84903">
                  <c:v>11471.91</c:v>
                </c:pt>
                <c:pt idx="84904">
                  <c:v>9525.18</c:v>
                </c:pt>
                <c:pt idx="84905">
                  <c:v>8193.0400000000009</c:v>
                </c:pt>
                <c:pt idx="84906">
                  <c:v>7987.16</c:v>
                </c:pt>
                <c:pt idx="84907">
                  <c:v>9241.66</c:v>
                </c:pt>
                <c:pt idx="84908">
                  <c:v>9750.58</c:v>
                </c:pt>
                <c:pt idx="84909">
                  <c:v>6465.64</c:v>
                </c:pt>
                <c:pt idx="84910">
                  <c:v>6603.19</c:v>
                </c:pt>
                <c:pt idx="84911">
                  <c:v>6198.72</c:v>
                </c:pt>
                <c:pt idx="84912">
                  <c:v>6152.4</c:v>
                </c:pt>
                <c:pt idx="84913">
                  <c:v>6952.51</c:v>
                </c:pt>
                <c:pt idx="84914">
                  <c:v>5819.43</c:v>
                </c:pt>
                <c:pt idx="84915">
                  <c:v>6673.41</c:v>
                </c:pt>
                <c:pt idx="84916">
                  <c:v>5701.32</c:v>
                </c:pt>
                <c:pt idx="84917">
                  <c:v>7336.32</c:v>
                </c:pt>
                <c:pt idx="84918">
                  <c:v>8160.34</c:v>
                </c:pt>
                <c:pt idx="84919">
                  <c:v>9190.32</c:v>
                </c:pt>
                <c:pt idx="84920">
                  <c:v>7948.44</c:v>
                </c:pt>
                <c:pt idx="84921">
                  <c:v>7201.08</c:v>
                </c:pt>
                <c:pt idx="84922">
                  <c:v>6962.76</c:v>
                </c:pt>
                <c:pt idx="84923">
                  <c:v>7596.88</c:v>
                </c:pt>
                <c:pt idx="84924">
                  <c:v>8250.8799999999992</c:v>
                </c:pt>
                <c:pt idx="84925">
                  <c:v>6867.54</c:v>
                </c:pt>
                <c:pt idx="84926">
                  <c:v>5854.08</c:v>
                </c:pt>
                <c:pt idx="84927">
                  <c:v>6855.08</c:v>
                </c:pt>
                <c:pt idx="84928">
                  <c:v>6062.16</c:v>
                </c:pt>
                <c:pt idx="84929">
                  <c:v>7960.98</c:v>
                </c:pt>
                <c:pt idx="84930">
                  <c:v>5928.18</c:v>
                </c:pt>
                <c:pt idx="84931">
                  <c:v>5332.97</c:v>
                </c:pt>
                <c:pt idx="84932">
                  <c:v>5960.76</c:v>
                </c:pt>
                <c:pt idx="84933">
                  <c:v>6117.73</c:v>
                </c:pt>
                <c:pt idx="84934">
                  <c:v>11028.68</c:v>
                </c:pt>
                <c:pt idx="84935">
                  <c:v>6172.5</c:v>
                </c:pt>
                <c:pt idx="84936">
                  <c:v>6795.58</c:v>
                </c:pt>
                <c:pt idx="84937">
                  <c:v>7630.04</c:v>
                </c:pt>
                <c:pt idx="84938">
                  <c:v>7007.91</c:v>
                </c:pt>
                <c:pt idx="84939">
                  <c:v>6158.8</c:v>
                </c:pt>
                <c:pt idx="84940">
                  <c:v>8842.76</c:v>
                </c:pt>
                <c:pt idx="84941">
                  <c:v>7571.6</c:v>
                </c:pt>
                <c:pt idx="84942">
                  <c:v>16163.5</c:v>
                </c:pt>
                <c:pt idx="84943">
                  <c:v>13015.93</c:v>
                </c:pt>
                <c:pt idx="84944">
                  <c:v>24126.1</c:v>
                </c:pt>
                <c:pt idx="84945">
                  <c:v>10059.98</c:v>
                </c:pt>
                <c:pt idx="84946">
                  <c:v>13797.65</c:v>
                </c:pt>
                <c:pt idx="84947">
                  <c:v>18409.900000000001</c:v>
                </c:pt>
                <c:pt idx="84948">
                  <c:v>29166.26</c:v>
                </c:pt>
                <c:pt idx="84949">
                  <c:v>13586.38</c:v>
                </c:pt>
                <c:pt idx="84950">
                  <c:v>8766.3799999999992</c:v>
                </c:pt>
                <c:pt idx="84951">
                  <c:v>7637.8</c:v>
                </c:pt>
                <c:pt idx="84952">
                  <c:v>7711.04</c:v>
                </c:pt>
                <c:pt idx="84953">
                  <c:v>8128.3</c:v>
                </c:pt>
                <c:pt idx="84954">
                  <c:v>8583.1200000000008</c:v>
                </c:pt>
                <c:pt idx="84955">
                  <c:v>10167.52</c:v>
                </c:pt>
                <c:pt idx="84956">
                  <c:v>12447.34</c:v>
                </c:pt>
                <c:pt idx="84957">
                  <c:v>11102.2</c:v>
                </c:pt>
                <c:pt idx="84958">
                  <c:v>9530.0400000000009</c:v>
                </c:pt>
                <c:pt idx="84959">
                  <c:v>9124.68</c:v>
                </c:pt>
                <c:pt idx="84960">
                  <c:v>10372.530000000001</c:v>
                </c:pt>
                <c:pt idx="84961">
                  <c:v>9634.43</c:v>
                </c:pt>
                <c:pt idx="84962">
                  <c:v>9079.6</c:v>
                </c:pt>
                <c:pt idx="84963">
                  <c:v>7574.36</c:v>
                </c:pt>
                <c:pt idx="84964">
                  <c:v>6717.56</c:v>
                </c:pt>
                <c:pt idx="84965">
                  <c:v>9837.1</c:v>
                </c:pt>
                <c:pt idx="84966">
                  <c:v>8214.68</c:v>
                </c:pt>
                <c:pt idx="84967">
                  <c:v>7406.2</c:v>
                </c:pt>
                <c:pt idx="84968">
                  <c:v>6942.58</c:v>
                </c:pt>
                <c:pt idx="84969">
                  <c:v>7341.26</c:v>
                </c:pt>
                <c:pt idx="84970">
                  <c:v>7232.72</c:v>
                </c:pt>
                <c:pt idx="84971">
                  <c:v>7982.1</c:v>
                </c:pt>
                <c:pt idx="84972">
                  <c:v>7300.59</c:v>
                </c:pt>
                <c:pt idx="84973">
                  <c:v>8592.4699999999993</c:v>
                </c:pt>
                <c:pt idx="84974">
                  <c:v>8114.1</c:v>
                </c:pt>
                <c:pt idx="84975">
                  <c:v>6439.68</c:v>
                </c:pt>
                <c:pt idx="84976">
                  <c:v>6306.44</c:v>
                </c:pt>
                <c:pt idx="84977">
                  <c:v>7911.64</c:v>
                </c:pt>
                <c:pt idx="84978">
                  <c:v>6524.22</c:v>
                </c:pt>
                <c:pt idx="84979">
                  <c:v>6064.36</c:v>
                </c:pt>
                <c:pt idx="84980">
                  <c:v>6102.38</c:v>
                </c:pt>
                <c:pt idx="84981">
                  <c:v>5879.92</c:v>
                </c:pt>
                <c:pt idx="84982">
                  <c:v>5878.1</c:v>
                </c:pt>
                <c:pt idx="84983">
                  <c:v>5267.7</c:v>
                </c:pt>
                <c:pt idx="84984">
                  <c:v>7669.48</c:v>
                </c:pt>
                <c:pt idx="84985">
                  <c:v>7646.82</c:v>
                </c:pt>
                <c:pt idx="84986">
                  <c:v>4791.74</c:v>
                </c:pt>
                <c:pt idx="84987">
                  <c:v>9876.52</c:v>
                </c:pt>
                <c:pt idx="84988">
                  <c:v>7603.97</c:v>
                </c:pt>
                <c:pt idx="84989">
                  <c:v>7757.03</c:v>
                </c:pt>
                <c:pt idx="84990">
                  <c:v>8379.66</c:v>
                </c:pt>
                <c:pt idx="84991">
                  <c:v>7902.46</c:v>
                </c:pt>
                <c:pt idx="84992">
                  <c:v>9617.16</c:v>
                </c:pt>
                <c:pt idx="84993">
                  <c:v>8935.86</c:v>
                </c:pt>
                <c:pt idx="84994">
                  <c:v>21880.81</c:v>
                </c:pt>
                <c:pt idx="84995">
                  <c:v>12640.52</c:v>
                </c:pt>
                <c:pt idx="84996">
                  <c:v>23166.880000000001</c:v>
                </c:pt>
                <c:pt idx="84997">
                  <c:v>10672.32</c:v>
                </c:pt>
                <c:pt idx="84998">
                  <c:v>7924.57</c:v>
                </c:pt>
                <c:pt idx="84999">
                  <c:v>13858.74</c:v>
                </c:pt>
                <c:pt idx="85000">
                  <c:v>25440.98</c:v>
                </c:pt>
                <c:pt idx="85001">
                  <c:v>17351.099999999999</c:v>
                </c:pt>
                <c:pt idx="85002">
                  <c:v>9349.75</c:v>
                </c:pt>
                <c:pt idx="85003">
                  <c:v>7063.71</c:v>
                </c:pt>
                <c:pt idx="85004">
                  <c:v>6954.38</c:v>
                </c:pt>
                <c:pt idx="85005">
                  <c:v>6677.14</c:v>
                </c:pt>
                <c:pt idx="85006">
                  <c:v>7015.32</c:v>
                </c:pt>
                <c:pt idx="85007">
                  <c:v>10417.530000000001</c:v>
                </c:pt>
                <c:pt idx="85008">
                  <c:v>12192.96</c:v>
                </c:pt>
                <c:pt idx="85009">
                  <c:v>9758.1200000000008</c:v>
                </c:pt>
                <c:pt idx="85010">
                  <c:v>10873.12</c:v>
                </c:pt>
                <c:pt idx="85011">
                  <c:v>8764.59</c:v>
                </c:pt>
                <c:pt idx="85012">
                  <c:v>7338.21</c:v>
                </c:pt>
                <c:pt idx="85013">
                  <c:v>7431.2</c:v>
                </c:pt>
                <c:pt idx="85014">
                  <c:v>6654.52</c:v>
                </c:pt>
                <c:pt idx="85015">
                  <c:v>8280.57</c:v>
                </c:pt>
                <c:pt idx="85016">
                  <c:v>6639.9</c:v>
                </c:pt>
                <c:pt idx="85017">
                  <c:v>5667.69</c:v>
                </c:pt>
                <c:pt idx="85018">
                  <c:v>5639.2</c:v>
                </c:pt>
                <c:pt idx="85019">
                  <c:v>6331.94</c:v>
                </c:pt>
                <c:pt idx="85020">
                  <c:v>6196.41</c:v>
                </c:pt>
                <c:pt idx="85021">
                  <c:v>6882.31</c:v>
                </c:pt>
                <c:pt idx="85022">
                  <c:v>6234.78</c:v>
                </c:pt>
                <c:pt idx="85023">
                  <c:v>6632.79</c:v>
                </c:pt>
                <c:pt idx="85024">
                  <c:v>6545.17</c:v>
                </c:pt>
                <c:pt idx="85025">
                  <c:v>6381.99</c:v>
                </c:pt>
                <c:pt idx="85026">
                  <c:v>7140.24</c:v>
                </c:pt>
                <c:pt idx="85027">
                  <c:v>7287.64</c:v>
                </c:pt>
                <c:pt idx="85028">
                  <c:v>6582.95</c:v>
                </c:pt>
                <c:pt idx="85029">
                  <c:v>7308.85</c:v>
                </c:pt>
                <c:pt idx="85030">
                  <c:v>6225.68</c:v>
                </c:pt>
                <c:pt idx="85031">
                  <c:v>6537.65</c:v>
                </c:pt>
                <c:pt idx="85032">
                  <c:v>5472.96</c:v>
                </c:pt>
                <c:pt idx="85033">
                  <c:v>6429.64</c:v>
                </c:pt>
                <c:pt idx="85034">
                  <c:v>5727.2</c:v>
                </c:pt>
                <c:pt idx="85035">
                  <c:v>5343.38</c:v>
                </c:pt>
                <c:pt idx="85036">
                  <c:v>7571.66</c:v>
                </c:pt>
                <c:pt idx="85037">
                  <c:v>6862.6</c:v>
                </c:pt>
                <c:pt idx="85038">
                  <c:v>5763.88</c:v>
                </c:pt>
                <c:pt idx="85039">
                  <c:v>6600.53</c:v>
                </c:pt>
                <c:pt idx="85040">
                  <c:v>6796.64</c:v>
                </c:pt>
                <c:pt idx="85041">
                  <c:v>7835.07</c:v>
                </c:pt>
                <c:pt idx="85042">
                  <c:v>7032.15</c:v>
                </c:pt>
                <c:pt idx="85043">
                  <c:v>6603.49</c:v>
                </c:pt>
                <c:pt idx="85044">
                  <c:v>7751.17</c:v>
                </c:pt>
                <c:pt idx="85045">
                  <c:v>769.32</c:v>
                </c:pt>
                <c:pt idx="85046">
                  <c:v>1342.6</c:v>
                </c:pt>
                <c:pt idx="85047">
                  <c:v>1602.28</c:v>
                </c:pt>
                <c:pt idx="85048">
                  <c:v>1001.09</c:v>
                </c:pt>
                <c:pt idx="85049">
                  <c:v>2481.2600000000002</c:v>
                </c:pt>
                <c:pt idx="85050">
                  <c:v>3152.92</c:v>
                </c:pt>
                <c:pt idx="85051">
                  <c:v>4982.3500000000004</c:v>
                </c:pt>
                <c:pt idx="85052">
                  <c:v>4428.63</c:v>
                </c:pt>
                <c:pt idx="85053">
                  <c:v>9429.6</c:v>
                </c:pt>
                <c:pt idx="85054">
                  <c:v>8498.31</c:v>
                </c:pt>
                <c:pt idx="85055">
                  <c:v>11270.04</c:v>
                </c:pt>
                <c:pt idx="85056">
                  <c:v>9200.7000000000007</c:v>
                </c:pt>
                <c:pt idx="85057">
                  <c:v>13279.62</c:v>
                </c:pt>
                <c:pt idx="85058">
                  <c:v>12240.63</c:v>
                </c:pt>
                <c:pt idx="85059">
                  <c:v>8762.59</c:v>
                </c:pt>
                <c:pt idx="85060">
                  <c:v>6771.01</c:v>
                </c:pt>
                <c:pt idx="85061">
                  <c:v>7435.69</c:v>
                </c:pt>
                <c:pt idx="85062">
                  <c:v>5483.27</c:v>
                </c:pt>
                <c:pt idx="85063">
                  <c:v>2996.76</c:v>
                </c:pt>
                <c:pt idx="85064">
                  <c:v>2560.9899999999998</c:v>
                </c:pt>
                <c:pt idx="85065">
                  <c:v>1991.48</c:v>
                </c:pt>
                <c:pt idx="85066">
                  <c:v>2112.58</c:v>
                </c:pt>
                <c:pt idx="85067">
                  <c:v>1918.99</c:v>
                </c:pt>
                <c:pt idx="85068">
                  <c:v>1771.08</c:v>
                </c:pt>
                <c:pt idx="85069">
                  <c:v>1570.46</c:v>
                </c:pt>
                <c:pt idx="85070">
                  <c:v>1166.02</c:v>
                </c:pt>
                <c:pt idx="85071">
                  <c:v>845.29</c:v>
                </c:pt>
                <c:pt idx="85072">
                  <c:v>962.26</c:v>
                </c:pt>
                <c:pt idx="85073">
                  <c:v>390.82</c:v>
                </c:pt>
                <c:pt idx="85074">
                  <c:v>257.91000000000003</c:v>
                </c:pt>
                <c:pt idx="85075">
                  <c:v>473.9</c:v>
                </c:pt>
                <c:pt idx="85076">
                  <c:v>885.94</c:v>
                </c:pt>
                <c:pt idx="85077">
                  <c:v>1130.1099999999999</c:v>
                </c:pt>
                <c:pt idx="85078">
                  <c:v>321.29000000000002</c:v>
                </c:pt>
                <c:pt idx="85079">
                  <c:v>627.22</c:v>
                </c:pt>
                <c:pt idx="85080">
                  <c:v>918.68</c:v>
                </c:pt>
                <c:pt idx="85081">
                  <c:v>997.45</c:v>
                </c:pt>
                <c:pt idx="85082">
                  <c:v>559.04</c:v>
                </c:pt>
                <c:pt idx="85083">
                  <c:v>315.72000000000003</c:v>
                </c:pt>
                <c:pt idx="85084">
                  <c:v>83.66</c:v>
                </c:pt>
                <c:pt idx="85085">
                  <c:v>47.67</c:v>
                </c:pt>
                <c:pt idx="85086">
                  <c:v>87.78</c:v>
                </c:pt>
                <c:pt idx="85087">
                  <c:v>564.94000000000005</c:v>
                </c:pt>
                <c:pt idx="85088">
                  <c:v>805.5</c:v>
                </c:pt>
                <c:pt idx="85089">
                  <c:v>751.25</c:v>
                </c:pt>
                <c:pt idx="85090">
                  <c:v>372.5</c:v>
                </c:pt>
                <c:pt idx="85091">
                  <c:v>45.5</c:v>
                </c:pt>
                <c:pt idx="85092">
                  <c:v>53.4</c:v>
                </c:pt>
                <c:pt idx="85093">
                  <c:v>199.5</c:v>
                </c:pt>
                <c:pt idx="85094">
                  <c:v>301.33999999999997</c:v>
                </c:pt>
                <c:pt idx="85095">
                  <c:v>267.86</c:v>
                </c:pt>
                <c:pt idx="85096">
                  <c:v>771.68</c:v>
                </c:pt>
                <c:pt idx="85097">
                  <c:v>1809.61</c:v>
                </c:pt>
                <c:pt idx="85098">
                  <c:v>2480.61</c:v>
                </c:pt>
                <c:pt idx="85099">
                  <c:v>3641.77</c:v>
                </c:pt>
                <c:pt idx="85100">
                  <c:v>3481.88</c:v>
                </c:pt>
                <c:pt idx="85101">
                  <c:v>6632.46</c:v>
                </c:pt>
                <c:pt idx="85102">
                  <c:v>8012.01</c:v>
                </c:pt>
                <c:pt idx="85103">
                  <c:v>8836.31</c:v>
                </c:pt>
                <c:pt idx="85104">
                  <c:v>11472.64</c:v>
                </c:pt>
                <c:pt idx="85105">
                  <c:v>13093.13</c:v>
                </c:pt>
                <c:pt idx="85106">
                  <c:v>10478.15</c:v>
                </c:pt>
                <c:pt idx="85107">
                  <c:v>10027.57</c:v>
                </c:pt>
                <c:pt idx="85108">
                  <c:v>9712.99</c:v>
                </c:pt>
                <c:pt idx="85109">
                  <c:v>10396.83</c:v>
                </c:pt>
                <c:pt idx="85110">
                  <c:v>6571.51</c:v>
                </c:pt>
                <c:pt idx="85111">
                  <c:v>5078.5</c:v>
                </c:pt>
                <c:pt idx="85112">
                  <c:v>4079.84</c:v>
                </c:pt>
                <c:pt idx="85113">
                  <c:v>3785.61</c:v>
                </c:pt>
                <c:pt idx="85114">
                  <c:v>2561.61</c:v>
                </c:pt>
                <c:pt idx="85115">
                  <c:v>1524.24</c:v>
                </c:pt>
                <c:pt idx="85116">
                  <c:v>1169.6300000000001</c:v>
                </c:pt>
                <c:pt idx="85117">
                  <c:v>1551.22</c:v>
                </c:pt>
                <c:pt idx="85118">
                  <c:v>747.08</c:v>
                </c:pt>
                <c:pt idx="85119">
                  <c:v>1491.95</c:v>
                </c:pt>
                <c:pt idx="85120">
                  <c:v>1156.4000000000001</c:v>
                </c:pt>
                <c:pt idx="85121">
                  <c:v>907</c:v>
                </c:pt>
                <c:pt idx="85122">
                  <c:v>832.26</c:v>
                </c:pt>
                <c:pt idx="85123">
                  <c:v>590.38</c:v>
                </c:pt>
                <c:pt idx="85124">
                  <c:v>1002.14</c:v>
                </c:pt>
                <c:pt idx="85125">
                  <c:v>784.7</c:v>
                </c:pt>
                <c:pt idx="85126">
                  <c:v>788.42</c:v>
                </c:pt>
                <c:pt idx="85127">
                  <c:v>1024.25</c:v>
                </c:pt>
                <c:pt idx="85128">
                  <c:v>925.37</c:v>
                </c:pt>
                <c:pt idx="85129">
                  <c:v>1026.82</c:v>
                </c:pt>
                <c:pt idx="85130">
                  <c:v>1192.44</c:v>
                </c:pt>
                <c:pt idx="85131">
                  <c:v>1494.72</c:v>
                </c:pt>
                <c:pt idx="85132">
                  <c:v>1363.67</c:v>
                </c:pt>
                <c:pt idx="85133">
                  <c:v>390.47</c:v>
                </c:pt>
                <c:pt idx="85134">
                  <c:v>255.83</c:v>
                </c:pt>
                <c:pt idx="85135">
                  <c:v>149.81</c:v>
                </c:pt>
                <c:pt idx="85136">
                  <c:v>90.22</c:v>
                </c:pt>
                <c:pt idx="85137">
                  <c:v>655.93</c:v>
                </c:pt>
                <c:pt idx="85138">
                  <c:v>1106.01</c:v>
                </c:pt>
                <c:pt idx="85139">
                  <c:v>866.17</c:v>
                </c:pt>
                <c:pt idx="85140">
                  <c:v>439.29</c:v>
                </c:pt>
                <c:pt idx="85141">
                  <c:v>59</c:v>
                </c:pt>
                <c:pt idx="85142">
                  <c:v>4</c:v>
                </c:pt>
                <c:pt idx="85143">
                  <c:v>543.9</c:v>
                </c:pt>
                <c:pt idx="85144">
                  <c:v>672.9</c:v>
                </c:pt>
                <c:pt idx="85145">
                  <c:v>599.26</c:v>
                </c:pt>
                <c:pt idx="85146">
                  <c:v>425.86</c:v>
                </c:pt>
                <c:pt idx="85147">
                  <c:v>870.39</c:v>
                </c:pt>
                <c:pt idx="85148">
                  <c:v>1416.74</c:v>
                </c:pt>
                <c:pt idx="85149">
                  <c:v>1798.99</c:v>
                </c:pt>
                <c:pt idx="85150">
                  <c:v>1486.49</c:v>
                </c:pt>
                <c:pt idx="85151">
                  <c:v>3469.12</c:v>
                </c:pt>
                <c:pt idx="85152">
                  <c:v>4729.5600000000004</c:v>
                </c:pt>
                <c:pt idx="85153">
                  <c:v>5503.97</c:v>
                </c:pt>
                <c:pt idx="85154">
                  <c:v>6753.1</c:v>
                </c:pt>
                <c:pt idx="85155">
                  <c:v>13337.51</c:v>
                </c:pt>
                <c:pt idx="85156">
                  <c:v>18599.28</c:v>
                </c:pt>
                <c:pt idx="85157">
                  <c:v>11720.1</c:v>
                </c:pt>
                <c:pt idx="85158">
                  <c:v>8882.11</c:v>
                </c:pt>
                <c:pt idx="85159">
                  <c:v>10097.64</c:v>
                </c:pt>
                <c:pt idx="85160">
                  <c:v>7382.9</c:v>
                </c:pt>
                <c:pt idx="85161">
                  <c:v>6562.55</c:v>
                </c:pt>
                <c:pt idx="85162">
                  <c:v>9158.69</c:v>
                </c:pt>
                <c:pt idx="85163">
                  <c:v>5008.42</c:v>
                </c:pt>
                <c:pt idx="85164">
                  <c:v>3793.61</c:v>
                </c:pt>
                <c:pt idx="85165">
                  <c:v>3567.55</c:v>
                </c:pt>
                <c:pt idx="85166">
                  <c:v>3441.46</c:v>
                </c:pt>
                <c:pt idx="85167">
                  <c:v>1576.93</c:v>
                </c:pt>
                <c:pt idx="85168">
                  <c:v>905.45</c:v>
                </c:pt>
                <c:pt idx="85169">
                  <c:v>1570.29</c:v>
                </c:pt>
                <c:pt idx="85170">
                  <c:v>1082.83</c:v>
                </c:pt>
                <c:pt idx="85171">
                  <c:v>619.85</c:v>
                </c:pt>
                <c:pt idx="85172">
                  <c:v>355.96</c:v>
                </c:pt>
                <c:pt idx="85173">
                  <c:v>305.93</c:v>
                </c:pt>
                <c:pt idx="85174">
                  <c:v>352.23</c:v>
                </c:pt>
                <c:pt idx="85175">
                  <c:v>696.23</c:v>
                </c:pt>
                <c:pt idx="85176">
                  <c:v>967.52</c:v>
                </c:pt>
                <c:pt idx="85177">
                  <c:v>595.09</c:v>
                </c:pt>
                <c:pt idx="85178">
                  <c:v>206.56</c:v>
                </c:pt>
                <c:pt idx="85179">
                  <c:v>696.14</c:v>
                </c:pt>
                <c:pt idx="85180">
                  <c:v>1039.1600000000001</c:v>
                </c:pt>
                <c:pt idx="85181">
                  <c:v>564.27</c:v>
                </c:pt>
                <c:pt idx="85182">
                  <c:v>1562.33</c:v>
                </c:pt>
                <c:pt idx="85183">
                  <c:v>1173.58</c:v>
                </c:pt>
                <c:pt idx="85184">
                  <c:v>1010.86</c:v>
                </c:pt>
                <c:pt idx="85185">
                  <c:v>830.57</c:v>
                </c:pt>
                <c:pt idx="85186">
                  <c:v>241.86</c:v>
                </c:pt>
                <c:pt idx="85187">
                  <c:v>277.27</c:v>
                </c:pt>
                <c:pt idx="85188">
                  <c:v>269</c:v>
                </c:pt>
                <c:pt idx="85189">
                  <c:v>234.23</c:v>
                </c:pt>
                <c:pt idx="85190">
                  <c:v>270.26</c:v>
                </c:pt>
                <c:pt idx="85191">
                  <c:v>184.18</c:v>
                </c:pt>
                <c:pt idx="85192">
                  <c:v>242.4</c:v>
                </c:pt>
                <c:pt idx="85193">
                  <c:v>232.49</c:v>
                </c:pt>
                <c:pt idx="85194">
                  <c:v>274.87</c:v>
                </c:pt>
                <c:pt idx="85195">
                  <c:v>314.64999999999998</c:v>
                </c:pt>
                <c:pt idx="85196">
                  <c:v>169.6</c:v>
                </c:pt>
                <c:pt idx="85197">
                  <c:v>168.32</c:v>
                </c:pt>
                <c:pt idx="85198">
                  <c:v>237.54</c:v>
                </c:pt>
                <c:pt idx="85199">
                  <c:v>200.83</c:v>
                </c:pt>
                <c:pt idx="85200">
                  <c:v>189.59</c:v>
                </c:pt>
                <c:pt idx="85201">
                  <c:v>189.16</c:v>
                </c:pt>
                <c:pt idx="85202">
                  <c:v>371.56</c:v>
                </c:pt>
                <c:pt idx="85203">
                  <c:v>317.17</c:v>
                </c:pt>
                <c:pt idx="85204">
                  <c:v>214.45</c:v>
                </c:pt>
                <c:pt idx="85205">
                  <c:v>179.51</c:v>
                </c:pt>
                <c:pt idx="85206">
                  <c:v>189.18</c:v>
                </c:pt>
                <c:pt idx="85207">
                  <c:v>266.47000000000003</c:v>
                </c:pt>
                <c:pt idx="85208">
                  <c:v>271.8</c:v>
                </c:pt>
                <c:pt idx="85209">
                  <c:v>181.35</c:v>
                </c:pt>
                <c:pt idx="85210">
                  <c:v>294.47000000000003</c:v>
                </c:pt>
                <c:pt idx="85211">
                  <c:v>324.52</c:v>
                </c:pt>
                <c:pt idx="85212">
                  <c:v>219.67</c:v>
                </c:pt>
                <c:pt idx="85213">
                  <c:v>200.43</c:v>
                </c:pt>
                <c:pt idx="85214">
                  <c:v>157.58000000000001</c:v>
                </c:pt>
                <c:pt idx="85215">
                  <c:v>236.83</c:v>
                </c:pt>
                <c:pt idx="85216">
                  <c:v>248.95</c:v>
                </c:pt>
                <c:pt idx="85217">
                  <c:v>185.69</c:v>
                </c:pt>
                <c:pt idx="85218">
                  <c:v>219.84</c:v>
                </c:pt>
                <c:pt idx="85219">
                  <c:v>222.89</c:v>
                </c:pt>
                <c:pt idx="85220">
                  <c:v>278.64999999999998</c:v>
                </c:pt>
                <c:pt idx="85221">
                  <c:v>260.97000000000003</c:v>
                </c:pt>
                <c:pt idx="85222">
                  <c:v>214.12</c:v>
                </c:pt>
                <c:pt idx="85223">
                  <c:v>265.05</c:v>
                </c:pt>
                <c:pt idx="85224">
                  <c:v>310.64999999999998</c:v>
                </c:pt>
                <c:pt idx="85225">
                  <c:v>545.83000000000004</c:v>
                </c:pt>
                <c:pt idx="85226">
                  <c:v>700.55</c:v>
                </c:pt>
                <c:pt idx="85227">
                  <c:v>537.88</c:v>
                </c:pt>
                <c:pt idx="85228">
                  <c:v>1122.58</c:v>
                </c:pt>
                <c:pt idx="85229">
                  <c:v>547.92999999999995</c:v>
                </c:pt>
                <c:pt idx="85230">
                  <c:v>834.86</c:v>
                </c:pt>
                <c:pt idx="85231">
                  <c:v>2060.87</c:v>
                </c:pt>
                <c:pt idx="85232">
                  <c:v>2896.19</c:v>
                </c:pt>
                <c:pt idx="85233">
                  <c:v>864.38</c:v>
                </c:pt>
                <c:pt idx="85234">
                  <c:v>309.55</c:v>
                </c:pt>
                <c:pt idx="85235">
                  <c:v>246.57</c:v>
                </c:pt>
                <c:pt idx="85236">
                  <c:v>139.88</c:v>
                </c:pt>
                <c:pt idx="85237">
                  <c:v>175.8</c:v>
                </c:pt>
                <c:pt idx="85238">
                  <c:v>158.94</c:v>
                </c:pt>
                <c:pt idx="85239">
                  <c:v>112.91</c:v>
                </c:pt>
                <c:pt idx="85240">
                  <c:v>12.94</c:v>
                </c:pt>
                <c:pt idx="85241">
                  <c:v>15.69</c:v>
                </c:pt>
                <c:pt idx="85242">
                  <c:v>18.940000000000001</c:v>
                </c:pt>
                <c:pt idx="85243">
                  <c:v>18.670000000000002</c:v>
                </c:pt>
                <c:pt idx="85244">
                  <c:v>7.47</c:v>
                </c:pt>
                <c:pt idx="85245">
                  <c:v>37.340000000000003</c:v>
                </c:pt>
                <c:pt idx="85246">
                  <c:v>12.98</c:v>
                </c:pt>
                <c:pt idx="85247">
                  <c:v>45.28</c:v>
                </c:pt>
                <c:pt idx="85248">
                  <c:v>5.54</c:v>
                </c:pt>
                <c:pt idx="85249">
                  <c:v>15.2</c:v>
                </c:pt>
                <c:pt idx="85250">
                  <c:v>7.48</c:v>
                </c:pt>
                <c:pt idx="85251">
                  <c:v>7.48</c:v>
                </c:pt>
                <c:pt idx="85252">
                  <c:v>28.64</c:v>
                </c:pt>
                <c:pt idx="85253">
                  <c:v>15.21</c:v>
                </c:pt>
                <c:pt idx="85254">
                  <c:v>0.5</c:v>
                </c:pt>
                <c:pt idx="85255">
                  <c:v>2</c:v>
                </c:pt>
                <c:pt idx="85256">
                  <c:v>-5.19</c:v>
                </c:pt>
                <c:pt idx="85257">
                  <c:v>7.47</c:v>
                </c:pt>
                <c:pt idx="85258">
                  <c:v>13.54</c:v>
                </c:pt>
                <c:pt idx="85259">
                  <c:v>9.4499999999999993</c:v>
                </c:pt>
                <c:pt idx="85260">
                  <c:v>8.48</c:v>
                </c:pt>
                <c:pt idx="85261">
                  <c:v>15.96</c:v>
                </c:pt>
                <c:pt idx="85262">
                  <c:v>14.94</c:v>
                </c:pt>
                <c:pt idx="85263">
                  <c:v>7.48</c:v>
                </c:pt>
                <c:pt idx="85264">
                  <c:v>7.47</c:v>
                </c:pt>
                <c:pt idx="85265">
                  <c:v>7.48</c:v>
                </c:pt>
                <c:pt idx="85266">
                  <c:v>7.48</c:v>
                </c:pt>
                <c:pt idx="85267">
                  <c:v>11.4</c:v>
                </c:pt>
                <c:pt idx="85268">
                  <c:v>7.47</c:v>
                </c:pt>
                <c:pt idx="85269">
                  <c:v>40</c:v>
                </c:pt>
                <c:pt idx="85270">
                  <c:v>75</c:v>
                </c:pt>
                <c:pt idx="85271">
                  <c:v>90</c:v>
                </c:pt>
                <c:pt idx="85272">
                  <c:v>85</c:v>
                </c:pt>
                <c:pt idx="85273">
                  <c:v>110</c:v>
                </c:pt>
                <c:pt idx="85274">
                  <c:v>145</c:v>
                </c:pt>
                <c:pt idx="85275">
                  <c:v>280.2</c:v>
                </c:pt>
                <c:pt idx="85276">
                  <c:v>617.47</c:v>
                </c:pt>
                <c:pt idx="85277">
                  <c:v>1150</c:v>
                </c:pt>
                <c:pt idx="85278">
                  <c:v>1110</c:v>
                </c:pt>
                <c:pt idx="85279">
                  <c:v>492.5</c:v>
                </c:pt>
                <c:pt idx="85280">
                  <c:v>11.51</c:v>
                </c:pt>
                <c:pt idx="85281">
                  <c:v>-3.75</c:v>
                </c:pt>
                <c:pt idx="85282">
                  <c:v>3.41</c:v>
                </c:pt>
                <c:pt idx="85283">
                  <c:v>1</c:v>
                </c:pt>
                <c:pt idx="85284">
                  <c:v>3.37</c:v>
                </c:pt>
                <c:pt idx="85285">
                  <c:v>7.98</c:v>
                </c:pt>
                <c:pt idx="85286">
                  <c:v>15.72</c:v>
                </c:pt>
                <c:pt idx="85287">
                  <c:v>7.98</c:v>
                </c:pt>
                <c:pt idx="85288">
                  <c:v>7.98</c:v>
                </c:pt>
                <c:pt idx="85289">
                  <c:v>-1.21</c:v>
                </c:pt>
                <c:pt idx="85290">
                  <c:v>7.98</c:v>
                </c:pt>
                <c:pt idx="85291">
                  <c:v>-4.99</c:v>
                </c:pt>
                <c:pt idx="85292">
                  <c:v>7.74</c:v>
                </c:pt>
                <c:pt idx="85293">
                  <c:v>-4.37</c:v>
                </c:pt>
                <c:pt idx="85294">
                  <c:v>4.4800000000000004</c:v>
                </c:pt>
                <c:pt idx="85295">
                  <c:v>7.98</c:v>
                </c:pt>
                <c:pt idx="85296">
                  <c:v>-39.24</c:v>
                </c:pt>
                <c:pt idx="85297">
                  <c:v>-5.27</c:v>
                </c:pt>
                <c:pt idx="85298">
                  <c:v>-39.799999999999997</c:v>
                </c:pt>
                <c:pt idx="85299">
                  <c:v>-55.46</c:v>
                </c:pt>
                <c:pt idx="85300">
                  <c:v>21.14</c:v>
                </c:pt>
                <c:pt idx="85301">
                  <c:v>6.14</c:v>
                </c:pt>
                <c:pt idx="85302">
                  <c:v>15</c:v>
                </c:pt>
                <c:pt idx="85303">
                  <c:v>0.78</c:v>
                </c:pt>
                <c:pt idx="85304">
                  <c:v>-1</c:v>
                </c:pt>
                <c:pt idx="85305">
                  <c:v>1</c:v>
                </c:pt>
                <c:pt idx="85306">
                  <c:v>96.8</c:v>
                </c:pt>
                <c:pt idx="85307">
                  <c:v>79.2</c:v>
                </c:pt>
                <c:pt idx="85308">
                  <c:v>88</c:v>
                </c:pt>
                <c:pt idx="85309">
                  <c:v>52.8</c:v>
                </c:pt>
                <c:pt idx="85310">
                  <c:v>61.6</c:v>
                </c:pt>
                <c:pt idx="85311">
                  <c:v>79.2</c:v>
                </c:pt>
                <c:pt idx="85312">
                  <c:v>61.6</c:v>
                </c:pt>
                <c:pt idx="85313">
                  <c:v>96.8</c:v>
                </c:pt>
                <c:pt idx="85314">
                  <c:v>114.4</c:v>
                </c:pt>
                <c:pt idx="85315">
                  <c:v>79.2</c:v>
                </c:pt>
                <c:pt idx="85316">
                  <c:v>52.8</c:v>
                </c:pt>
                <c:pt idx="85317">
                  <c:v>61.6</c:v>
                </c:pt>
                <c:pt idx="85318">
                  <c:v>61.6</c:v>
                </c:pt>
                <c:pt idx="85319">
                  <c:v>44</c:v>
                </c:pt>
                <c:pt idx="85320">
                  <c:v>17.600000000000001</c:v>
                </c:pt>
                <c:pt idx="85321">
                  <c:v>79.2</c:v>
                </c:pt>
                <c:pt idx="85322">
                  <c:v>52.8</c:v>
                </c:pt>
                <c:pt idx="85323">
                  <c:v>70.400000000000006</c:v>
                </c:pt>
                <c:pt idx="85324">
                  <c:v>70.400000000000006</c:v>
                </c:pt>
                <c:pt idx="85325">
                  <c:v>61.6</c:v>
                </c:pt>
                <c:pt idx="85326">
                  <c:v>158.4</c:v>
                </c:pt>
                <c:pt idx="85327">
                  <c:v>26.4</c:v>
                </c:pt>
                <c:pt idx="85328">
                  <c:v>61.6</c:v>
                </c:pt>
                <c:pt idx="85329">
                  <c:v>96.8</c:v>
                </c:pt>
                <c:pt idx="85330">
                  <c:v>35.200000000000003</c:v>
                </c:pt>
                <c:pt idx="85331">
                  <c:v>96.8</c:v>
                </c:pt>
                <c:pt idx="85332">
                  <c:v>44</c:v>
                </c:pt>
                <c:pt idx="85333">
                  <c:v>88</c:v>
                </c:pt>
                <c:pt idx="85334">
                  <c:v>79.2</c:v>
                </c:pt>
                <c:pt idx="85335">
                  <c:v>96.8</c:v>
                </c:pt>
                <c:pt idx="85336">
                  <c:v>44</c:v>
                </c:pt>
                <c:pt idx="85337">
                  <c:v>35.200000000000003</c:v>
                </c:pt>
                <c:pt idx="85338">
                  <c:v>61.6</c:v>
                </c:pt>
                <c:pt idx="85339">
                  <c:v>61.6</c:v>
                </c:pt>
                <c:pt idx="85340">
                  <c:v>44</c:v>
                </c:pt>
                <c:pt idx="85341">
                  <c:v>35.200000000000003</c:v>
                </c:pt>
                <c:pt idx="85342">
                  <c:v>70.400000000000006</c:v>
                </c:pt>
                <c:pt idx="85343">
                  <c:v>132</c:v>
                </c:pt>
                <c:pt idx="85344">
                  <c:v>70.400000000000006</c:v>
                </c:pt>
                <c:pt idx="85345">
                  <c:v>88</c:v>
                </c:pt>
                <c:pt idx="85346">
                  <c:v>88</c:v>
                </c:pt>
                <c:pt idx="85347">
                  <c:v>105.6</c:v>
                </c:pt>
                <c:pt idx="85348">
                  <c:v>61.6</c:v>
                </c:pt>
                <c:pt idx="85349">
                  <c:v>105.6</c:v>
                </c:pt>
                <c:pt idx="85350">
                  <c:v>44</c:v>
                </c:pt>
                <c:pt idx="85351">
                  <c:v>44</c:v>
                </c:pt>
                <c:pt idx="85352">
                  <c:v>79.2</c:v>
                </c:pt>
                <c:pt idx="85353">
                  <c:v>132</c:v>
                </c:pt>
                <c:pt idx="85354">
                  <c:v>61.6</c:v>
                </c:pt>
                <c:pt idx="85355">
                  <c:v>70.400000000000006</c:v>
                </c:pt>
                <c:pt idx="85356">
                  <c:v>114.4</c:v>
                </c:pt>
                <c:pt idx="85357">
                  <c:v>96.8</c:v>
                </c:pt>
                <c:pt idx="85358">
                  <c:v>246.4</c:v>
                </c:pt>
                <c:pt idx="85359">
                  <c:v>88</c:v>
                </c:pt>
                <c:pt idx="85360">
                  <c:v>35.200000000000003</c:v>
                </c:pt>
                <c:pt idx="85361">
                  <c:v>123.2</c:v>
                </c:pt>
                <c:pt idx="85362">
                  <c:v>96.8</c:v>
                </c:pt>
                <c:pt idx="85363">
                  <c:v>123.2</c:v>
                </c:pt>
                <c:pt idx="85364">
                  <c:v>61.8</c:v>
                </c:pt>
                <c:pt idx="85365">
                  <c:v>99</c:v>
                </c:pt>
                <c:pt idx="85366">
                  <c:v>135</c:v>
                </c:pt>
                <c:pt idx="85367">
                  <c:v>81</c:v>
                </c:pt>
                <c:pt idx="85368">
                  <c:v>45</c:v>
                </c:pt>
                <c:pt idx="85369">
                  <c:v>126</c:v>
                </c:pt>
                <c:pt idx="85370">
                  <c:v>171</c:v>
                </c:pt>
                <c:pt idx="85371">
                  <c:v>99</c:v>
                </c:pt>
                <c:pt idx="85372">
                  <c:v>81</c:v>
                </c:pt>
                <c:pt idx="85373">
                  <c:v>63</c:v>
                </c:pt>
                <c:pt idx="85374">
                  <c:v>81</c:v>
                </c:pt>
                <c:pt idx="85375">
                  <c:v>126</c:v>
                </c:pt>
                <c:pt idx="85376">
                  <c:v>63</c:v>
                </c:pt>
                <c:pt idx="85377">
                  <c:v>54</c:v>
                </c:pt>
                <c:pt idx="85378">
                  <c:v>63</c:v>
                </c:pt>
                <c:pt idx="85379">
                  <c:v>90</c:v>
                </c:pt>
                <c:pt idx="85380">
                  <c:v>81</c:v>
                </c:pt>
                <c:pt idx="85381">
                  <c:v>117</c:v>
                </c:pt>
                <c:pt idx="85382">
                  <c:v>135</c:v>
                </c:pt>
                <c:pt idx="85383">
                  <c:v>72</c:v>
                </c:pt>
                <c:pt idx="85384">
                  <c:v>135</c:v>
                </c:pt>
                <c:pt idx="85385">
                  <c:v>54</c:v>
                </c:pt>
                <c:pt idx="85386">
                  <c:v>45</c:v>
                </c:pt>
                <c:pt idx="85387">
                  <c:v>72</c:v>
                </c:pt>
                <c:pt idx="85388">
                  <c:v>45</c:v>
                </c:pt>
                <c:pt idx="85389">
                  <c:v>90</c:v>
                </c:pt>
                <c:pt idx="85390">
                  <c:v>54</c:v>
                </c:pt>
                <c:pt idx="85391">
                  <c:v>117</c:v>
                </c:pt>
                <c:pt idx="85392">
                  <c:v>108</c:v>
                </c:pt>
                <c:pt idx="85393">
                  <c:v>63</c:v>
                </c:pt>
                <c:pt idx="85394">
                  <c:v>117</c:v>
                </c:pt>
                <c:pt idx="85395">
                  <c:v>135</c:v>
                </c:pt>
                <c:pt idx="85396">
                  <c:v>108</c:v>
                </c:pt>
                <c:pt idx="85397">
                  <c:v>144</c:v>
                </c:pt>
                <c:pt idx="85398">
                  <c:v>72</c:v>
                </c:pt>
                <c:pt idx="85399">
                  <c:v>72</c:v>
                </c:pt>
                <c:pt idx="85400">
                  <c:v>99</c:v>
                </c:pt>
                <c:pt idx="85401">
                  <c:v>99</c:v>
                </c:pt>
                <c:pt idx="85402">
                  <c:v>54</c:v>
                </c:pt>
                <c:pt idx="85403">
                  <c:v>108</c:v>
                </c:pt>
                <c:pt idx="85404">
                  <c:v>3596.09</c:v>
                </c:pt>
                <c:pt idx="85405">
                  <c:v>7826.84</c:v>
                </c:pt>
                <c:pt idx="85406">
                  <c:v>5185.07</c:v>
                </c:pt>
                <c:pt idx="85407">
                  <c:v>2802.32</c:v>
                </c:pt>
                <c:pt idx="85408">
                  <c:v>2988.02</c:v>
                </c:pt>
                <c:pt idx="85409">
                  <c:v>2840.37</c:v>
                </c:pt>
                <c:pt idx="85410">
                  <c:v>2900.17</c:v>
                </c:pt>
                <c:pt idx="85411">
                  <c:v>2581.9699999999998</c:v>
                </c:pt>
                <c:pt idx="85412">
                  <c:v>3197.36</c:v>
                </c:pt>
                <c:pt idx="85413">
                  <c:v>2639.98</c:v>
                </c:pt>
                <c:pt idx="85414">
                  <c:v>2324.87</c:v>
                </c:pt>
                <c:pt idx="85415">
                  <c:v>2860.38</c:v>
                </c:pt>
                <c:pt idx="85416">
                  <c:v>3206.08</c:v>
                </c:pt>
                <c:pt idx="85417">
                  <c:v>6325.54</c:v>
                </c:pt>
                <c:pt idx="85418">
                  <c:v>5146.8999999999996</c:v>
                </c:pt>
                <c:pt idx="85419">
                  <c:v>3811.29</c:v>
                </c:pt>
                <c:pt idx="85420">
                  <c:v>4753.6899999999996</c:v>
                </c:pt>
                <c:pt idx="85421">
                  <c:v>2987.86</c:v>
                </c:pt>
                <c:pt idx="85422">
                  <c:v>3276.22</c:v>
                </c:pt>
                <c:pt idx="85423">
                  <c:v>4851.3</c:v>
                </c:pt>
                <c:pt idx="85424">
                  <c:v>4580.13</c:v>
                </c:pt>
                <c:pt idx="85425">
                  <c:v>3161.44</c:v>
                </c:pt>
                <c:pt idx="85426">
                  <c:v>2277.4899999999998</c:v>
                </c:pt>
                <c:pt idx="85427">
                  <c:v>2442.83</c:v>
                </c:pt>
                <c:pt idx="85428">
                  <c:v>2623.37</c:v>
                </c:pt>
                <c:pt idx="85429">
                  <c:v>2521.1</c:v>
                </c:pt>
                <c:pt idx="85430">
                  <c:v>2884.37</c:v>
                </c:pt>
                <c:pt idx="85431">
                  <c:v>2573.29</c:v>
                </c:pt>
                <c:pt idx="85432">
                  <c:v>2678.81</c:v>
                </c:pt>
                <c:pt idx="85433">
                  <c:v>2453.34</c:v>
                </c:pt>
                <c:pt idx="85434">
                  <c:v>2685.37</c:v>
                </c:pt>
                <c:pt idx="85435">
                  <c:v>2464.91</c:v>
                </c:pt>
                <c:pt idx="85436">
                  <c:v>3090.79</c:v>
                </c:pt>
                <c:pt idx="85437">
                  <c:v>3052.35</c:v>
                </c:pt>
                <c:pt idx="85438">
                  <c:v>2642.86</c:v>
                </c:pt>
                <c:pt idx="85439">
                  <c:v>3263.77</c:v>
                </c:pt>
                <c:pt idx="85440">
                  <c:v>2829.57</c:v>
                </c:pt>
                <c:pt idx="85441">
                  <c:v>3091.25</c:v>
                </c:pt>
                <c:pt idx="85442">
                  <c:v>3433.64</c:v>
                </c:pt>
                <c:pt idx="85443">
                  <c:v>3149.2</c:v>
                </c:pt>
                <c:pt idx="85444">
                  <c:v>2812.91</c:v>
                </c:pt>
                <c:pt idx="85445">
                  <c:v>3419.92</c:v>
                </c:pt>
                <c:pt idx="85446">
                  <c:v>3052.84</c:v>
                </c:pt>
                <c:pt idx="85447">
                  <c:v>2486.7199999999998</c:v>
                </c:pt>
                <c:pt idx="85448">
                  <c:v>3714.17</c:v>
                </c:pt>
                <c:pt idx="85449">
                  <c:v>5703.51</c:v>
                </c:pt>
                <c:pt idx="85450">
                  <c:v>6717.51</c:v>
                </c:pt>
                <c:pt idx="85451">
                  <c:v>3043.18</c:v>
                </c:pt>
                <c:pt idx="85452">
                  <c:v>2097.64</c:v>
                </c:pt>
                <c:pt idx="85453">
                  <c:v>1667.09</c:v>
                </c:pt>
                <c:pt idx="85454">
                  <c:v>2875.26</c:v>
                </c:pt>
                <c:pt idx="85455">
                  <c:v>3038.88</c:v>
                </c:pt>
                <c:pt idx="85456">
                  <c:v>2732.96</c:v>
                </c:pt>
                <c:pt idx="85457">
                  <c:v>6149.13</c:v>
                </c:pt>
                <c:pt idx="85458">
                  <c:v>6921.1</c:v>
                </c:pt>
                <c:pt idx="85459">
                  <c:v>1876.68</c:v>
                </c:pt>
                <c:pt idx="85460">
                  <c:v>2884.59</c:v>
                </c:pt>
                <c:pt idx="85461">
                  <c:v>2611.5300000000002</c:v>
                </c:pt>
                <c:pt idx="85462">
                  <c:v>2167.6</c:v>
                </c:pt>
                <c:pt idx="85463">
                  <c:v>2097.4699999999998</c:v>
                </c:pt>
                <c:pt idx="85464">
                  <c:v>2383.91</c:v>
                </c:pt>
                <c:pt idx="85465">
                  <c:v>2482.0300000000002</c:v>
                </c:pt>
                <c:pt idx="85466">
                  <c:v>2549.54</c:v>
                </c:pt>
                <c:pt idx="85467">
                  <c:v>3935.26</c:v>
                </c:pt>
                <c:pt idx="85468">
                  <c:v>3269.76</c:v>
                </c:pt>
                <c:pt idx="85469">
                  <c:v>7632.94</c:v>
                </c:pt>
                <c:pt idx="85470">
                  <c:v>7694.55</c:v>
                </c:pt>
                <c:pt idx="85471">
                  <c:v>4012.59</c:v>
                </c:pt>
                <c:pt idx="85472">
                  <c:v>5972.57</c:v>
                </c:pt>
                <c:pt idx="85473">
                  <c:v>3550.66</c:v>
                </c:pt>
                <c:pt idx="85474">
                  <c:v>2851.45</c:v>
                </c:pt>
                <c:pt idx="85475">
                  <c:v>5124.4799999999996</c:v>
                </c:pt>
                <c:pt idx="85476">
                  <c:v>4609.95</c:v>
                </c:pt>
                <c:pt idx="85477">
                  <c:v>2877.72</c:v>
                </c:pt>
                <c:pt idx="85478">
                  <c:v>2370.87</c:v>
                </c:pt>
                <c:pt idx="85479">
                  <c:v>2329.5</c:v>
                </c:pt>
                <c:pt idx="85480">
                  <c:v>2746.51</c:v>
                </c:pt>
                <c:pt idx="85481">
                  <c:v>2717.76</c:v>
                </c:pt>
                <c:pt idx="85482">
                  <c:v>2493.81</c:v>
                </c:pt>
                <c:pt idx="85483">
                  <c:v>2459.91</c:v>
                </c:pt>
                <c:pt idx="85484">
                  <c:v>2391.9499999999998</c:v>
                </c:pt>
                <c:pt idx="85485">
                  <c:v>2379.23</c:v>
                </c:pt>
                <c:pt idx="85486">
                  <c:v>2109.37</c:v>
                </c:pt>
                <c:pt idx="85487">
                  <c:v>2288.25</c:v>
                </c:pt>
                <c:pt idx="85488">
                  <c:v>2273.63</c:v>
                </c:pt>
                <c:pt idx="85489">
                  <c:v>2940.79</c:v>
                </c:pt>
                <c:pt idx="85490">
                  <c:v>2803.86</c:v>
                </c:pt>
                <c:pt idx="85491">
                  <c:v>2936.67</c:v>
                </c:pt>
                <c:pt idx="85492">
                  <c:v>2984.18</c:v>
                </c:pt>
                <c:pt idx="85493">
                  <c:v>3223.47</c:v>
                </c:pt>
                <c:pt idx="85494">
                  <c:v>3540.8</c:v>
                </c:pt>
                <c:pt idx="85495">
                  <c:v>3290.77</c:v>
                </c:pt>
                <c:pt idx="85496">
                  <c:v>3515.04</c:v>
                </c:pt>
                <c:pt idx="85497">
                  <c:v>4134.83</c:v>
                </c:pt>
                <c:pt idx="85498">
                  <c:v>3518.34</c:v>
                </c:pt>
                <c:pt idx="85499">
                  <c:v>2784.58</c:v>
                </c:pt>
                <c:pt idx="85500">
                  <c:v>3509.61</c:v>
                </c:pt>
                <c:pt idx="85501">
                  <c:v>6701.77</c:v>
                </c:pt>
                <c:pt idx="85502">
                  <c:v>9768.4500000000007</c:v>
                </c:pt>
                <c:pt idx="85503">
                  <c:v>4423.66</c:v>
                </c:pt>
                <c:pt idx="85504">
                  <c:v>2591.1999999999998</c:v>
                </c:pt>
                <c:pt idx="85505">
                  <c:v>2035.64</c:v>
                </c:pt>
                <c:pt idx="85506">
                  <c:v>2504.63</c:v>
                </c:pt>
                <c:pt idx="85507">
                  <c:v>2941.46</c:v>
                </c:pt>
                <c:pt idx="85508">
                  <c:v>3058.64</c:v>
                </c:pt>
                <c:pt idx="85509">
                  <c:v>5489.06</c:v>
                </c:pt>
                <c:pt idx="85510">
                  <c:v>9067.83</c:v>
                </c:pt>
                <c:pt idx="85511">
                  <c:v>2604.29</c:v>
                </c:pt>
                <c:pt idx="85512">
                  <c:v>2468.5500000000002</c:v>
                </c:pt>
                <c:pt idx="85513">
                  <c:v>2388.7800000000002</c:v>
                </c:pt>
                <c:pt idx="85514">
                  <c:v>2167.4299999999998</c:v>
                </c:pt>
                <c:pt idx="85515">
                  <c:v>2388.4699999999998</c:v>
                </c:pt>
                <c:pt idx="85516">
                  <c:v>2901.9</c:v>
                </c:pt>
                <c:pt idx="85517">
                  <c:v>3307.63</c:v>
                </c:pt>
                <c:pt idx="85518">
                  <c:v>3175.24</c:v>
                </c:pt>
                <c:pt idx="85519">
                  <c:v>3023.92</c:v>
                </c:pt>
                <c:pt idx="85520">
                  <c:v>3439.79</c:v>
                </c:pt>
                <c:pt idx="85521">
                  <c:v>4795.3900000000003</c:v>
                </c:pt>
                <c:pt idx="85522">
                  <c:v>8789.2000000000007</c:v>
                </c:pt>
                <c:pt idx="85523">
                  <c:v>8793.5400000000009</c:v>
                </c:pt>
                <c:pt idx="85524">
                  <c:v>4056.81</c:v>
                </c:pt>
                <c:pt idx="85525">
                  <c:v>4316.5</c:v>
                </c:pt>
                <c:pt idx="85526">
                  <c:v>2870.91</c:v>
                </c:pt>
                <c:pt idx="85527">
                  <c:v>5498.4</c:v>
                </c:pt>
                <c:pt idx="85528">
                  <c:v>4811.66</c:v>
                </c:pt>
                <c:pt idx="85529">
                  <c:v>2669.49</c:v>
                </c:pt>
                <c:pt idx="85530">
                  <c:v>3089.51</c:v>
                </c:pt>
                <c:pt idx="85531">
                  <c:v>2944.75</c:v>
                </c:pt>
                <c:pt idx="85532">
                  <c:v>2910.94</c:v>
                </c:pt>
                <c:pt idx="85533">
                  <c:v>2680.46</c:v>
                </c:pt>
                <c:pt idx="85534">
                  <c:v>2527.6799999999998</c:v>
                </c:pt>
                <c:pt idx="85535">
                  <c:v>2951.8</c:v>
                </c:pt>
                <c:pt idx="85536">
                  <c:v>3000.49</c:v>
                </c:pt>
                <c:pt idx="85537">
                  <c:v>2210.63</c:v>
                </c:pt>
                <c:pt idx="85538">
                  <c:v>2231.62</c:v>
                </c:pt>
                <c:pt idx="85539">
                  <c:v>2648.31</c:v>
                </c:pt>
                <c:pt idx="85540">
                  <c:v>2826.52</c:v>
                </c:pt>
                <c:pt idx="85541">
                  <c:v>3428.12</c:v>
                </c:pt>
                <c:pt idx="85542">
                  <c:v>2666.07</c:v>
                </c:pt>
                <c:pt idx="85543">
                  <c:v>3160.07</c:v>
                </c:pt>
                <c:pt idx="85544">
                  <c:v>2974.21</c:v>
                </c:pt>
                <c:pt idx="85545">
                  <c:v>3458.92</c:v>
                </c:pt>
                <c:pt idx="85546">
                  <c:v>4032.72</c:v>
                </c:pt>
                <c:pt idx="85547">
                  <c:v>2479.2600000000002</c:v>
                </c:pt>
                <c:pt idx="85548">
                  <c:v>2141.5</c:v>
                </c:pt>
                <c:pt idx="85549">
                  <c:v>2475.92</c:v>
                </c:pt>
                <c:pt idx="85550">
                  <c:v>1995.42</c:v>
                </c:pt>
                <c:pt idx="85551">
                  <c:v>1629.47</c:v>
                </c:pt>
                <c:pt idx="85552">
                  <c:v>1695.97</c:v>
                </c:pt>
                <c:pt idx="85553">
                  <c:v>1768.5</c:v>
                </c:pt>
                <c:pt idx="85554">
                  <c:v>1288.54</c:v>
                </c:pt>
                <c:pt idx="85555">
                  <c:v>1402.58</c:v>
                </c:pt>
                <c:pt idx="85556">
                  <c:v>1113</c:v>
                </c:pt>
                <c:pt idx="85557">
                  <c:v>951.54</c:v>
                </c:pt>
                <c:pt idx="85558">
                  <c:v>1155.1400000000001</c:v>
                </c:pt>
                <c:pt idx="85559">
                  <c:v>401.54</c:v>
                </c:pt>
                <c:pt idx="85560">
                  <c:v>1244.97</c:v>
                </c:pt>
                <c:pt idx="85561">
                  <c:v>1646</c:v>
                </c:pt>
                <c:pt idx="85562">
                  <c:v>929.54</c:v>
                </c:pt>
                <c:pt idx="85563">
                  <c:v>1103.7</c:v>
                </c:pt>
                <c:pt idx="85564">
                  <c:v>1342</c:v>
                </c:pt>
                <c:pt idx="85565">
                  <c:v>1154</c:v>
                </c:pt>
                <c:pt idx="85566">
                  <c:v>1211.54</c:v>
                </c:pt>
                <c:pt idx="85567">
                  <c:v>803.08</c:v>
                </c:pt>
                <c:pt idx="85568">
                  <c:v>1065.7</c:v>
                </c:pt>
                <c:pt idx="85569">
                  <c:v>1264</c:v>
                </c:pt>
                <c:pt idx="85570">
                  <c:v>1730</c:v>
                </c:pt>
                <c:pt idx="85571">
                  <c:v>1920.04</c:v>
                </c:pt>
                <c:pt idx="85572">
                  <c:v>2350.04</c:v>
                </c:pt>
                <c:pt idx="85573">
                  <c:v>1255.54</c:v>
                </c:pt>
                <c:pt idx="85574">
                  <c:v>1603.16</c:v>
                </c:pt>
                <c:pt idx="85575">
                  <c:v>1600</c:v>
                </c:pt>
                <c:pt idx="85576">
                  <c:v>1640</c:v>
                </c:pt>
                <c:pt idx="85577">
                  <c:v>1316.54</c:v>
                </c:pt>
                <c:pt idx="85578">
                  <c:v>1317.54</c:v>
                </c:pt>
                <c:pt idx="85579">
                  <c:v>1617.53</c:v>
                </c:pt>
                <c:pt idx="85580">
                  <c:v>1303.3399999999999</c:v>
                </c:pt>
                <c:pt idx="85581">
                  <c:v>1575.92</c:v>
                </c:pt>
                <c:pt idx="85582">
                  <c:v>821.34</c:v>
                </c:pt>
                <c:pt idx="85583">
                  <c:v>876.74</c:v>
                </c:pt>
                <c:pt idx="85584">
                  <c:v>926.68</c:v>
                </c:pt>
                <c:pt idx="85585">
                  <c:v>1084.8399999999999</c:v>
                </c:pt>
                <c:pt idx="85586">
                  <c:v>651.17999999999995</c:v>
                </c:pt>
                <c:pt idx="85587">
                  <c:v>1139.4000000000001</c:v>
                </c:pt>
                <c:pt idx="85588">
                  <c:v>784.88</c:v>
                </c:pt>
                <c:pt idx="85589">
                  <c:v>3319.54</c:v>
                </c:pt>
                <c:pt idx="85590">
                  <c:v>678.66</c:v>
                </c:pt>
                <c:pt idx="85591">
                  <c:v>1321.52</c:v>
                </c:pt>
                <c:pt idx="85592">
                  <c:v>2105.62</c:v>
                </c:pt>
                <c:pt idx="85593">
                  <c:v>1592.12</c:v>
                </c:pt>
                <c:pt idx="85594">
                  <c:v>879.06</c:v>
                </c:pt>
                <c:pt idx="85595">
                  <c:v>2034.1</c:v>
                </c:pt>
                <c:pt idx="85596">
                  <c:v>1940.24</c:v>
                </c:pt>
                <c:pt idx="85597">
                  <c:v>1268.24</c:v>
                </c:pt>
                <c:pt idx="85598">
                  <c:v>1250.2</c:v>
                </c:pt>
                <c:pt idx="85599">
                  <c:v>1726.02</c:v>
                </c:pt>
                <c:pt idx="85600">
                  <c:v>2809.3</c:v>
                </c:pt>
                <c:pt idx="85601">
                  <c:v>1512.78</c:v>
                </c:pt>
                <c:pt idx="85602">
                  <c:v>2539.92</c:v>
                </c:pt>
                <c:pt idx="85603">
                  <c:v>1356.1</c:v>
                </c:pt>
                <c:pt idx="85604">
                  <c:v>1399.6</c:v>
                </c:pt>
                <c:pt idx="85605">
                  <c:v>1622.1</c:v>
                </c:pt>
                <c:pt idx="85606">
                  <c:v>1186.79</c:v>
                </c:pt>
                <c:pt idx="85607">
                  <c:v>1329.2</c:v>
                </c:pt>
                <c:pt idx="85608">
                  <c:v>1277.78</c:v>
                </c:pt>
                <c:pt idx="85609">
                  <c:v>1140.26</c:v>
                </c:pt>
                <c:pt idx="85610">
                  <c:v>1097.44</c:v>
                </c:pt>
                <c:pt idx="85611">
                  <c:v>716.62</c:v>
                </c:pt>
                <c:pt idx="85612">
                  <c:v>1909.5</c:v>
                </c:pt>
                <c:pt idx="85613">
                  <c:v>1033.08</c:v>
                </c:pt>
                <c:pt idx="85614">
                  <c:v>1620.15</c:v>
                </c:pt>
                <c:pt idx="85615">
                  <c:v>1535.96</c:v>
                </c:pt>
                <c:pt idx="85616">
                  <c:v>1336.68</c:v>
                </c:pt>
                <c:pt idx="85617">
                  <c:v>1243.95</c:v>
                </c:pt>
                <c:pt idx="85618">
                  <c:v>1221.1099999999999</c:v>
                </c:pt>
                <c:pt idx="85619">
                  <c:v>1672.87</c:v>
                </c:pt>
                <c:pt idx="85620">
                  <c:v>1318.04</c:v>
                </c:pt>
                <c:pt idx="85621">
                  <c:v>1301.54</c:v>
                </c:pt>
                <c:pt idx="85622">
                  <c:v>1568.24</c:v>
                </c:pt>
                <c:pt idx="85623">
                  <c:v>1344.63</c:v>
                </c:pt>
                <c:pt idx="85624">
                  <c:v>2161.2600000000002</c:v>
                </c:pt>
                <c:pt idx="85625">
                  <c:v>1416.79</c:v>
                </c:pt>
                <c:pt idx="85626">
                  <c:v>1298.57</c:v>
                </c:pt>
                <c:pt idx="85627">
                  <c:v>1656.72</c:v>
                </c:pt>
                <c:pt idx="85628">
                  <c:v>1060.3900000000001</c:v>
                </c:pt>
                <c:pt idx="85629">
                  <c:v>1808.18</c:v>
                </c:pt>
                <c:pt idx="85630">
                  <c:v>1006.76</c:v>
                </c:pt>
                <c:pt idx="85631">
                  <c:v>552.38</c:v>
                </c:pt>
                <c:pt idx="85632">
                  <c:v>1088.79</c:v>
                </c:pt>
                <c:pt idx="85633">
                  <c:v>968.9</c:v>
                </c:pt>
                <c:pt idx="85634">
                  <c:v>2451.31</c:v>
                </c:pt>
                <c:pt idx="85635">
                  <c:v>1888.57</c:v>
                </c:pt>
                <c:pt idx="85636">
                  <c:v>1323.36</c:v>
                </c:pt>
                <c:pt idx="85637">
                  <c:v>1408.79</c:v>
                </c:pt>
                <c:pt idx="85638">
                  <c:v>1106.3699999999999</c:v>
                </c:pt>
                <c:pt idx="85639">
                  <c:v>1248.97</c:v>
                </c:pt>
                <c:pt idx="85640">
                  <c:v>1091.32</c:v>
                </c:pt>
                <c:pt idx="85641">
                  <c:v>3773.16</c:v>
                </c:pt>
                <c:pt idx="85642">
                  <c:v>1583.43</c:v>
                </c:pt>
                <c:pt idx="85643">
                  <c:v>1161.8699999999999</c:v>
                </c:pt>
                <c:pt idx="85644">
                  <c:v>1151.92</c:v>
                </c:pt>
                <c:pt idx="85645">
                  <c:v>2204.75</c:v>
                </c:pt>
                <c:pt idx="85646">
                  <c:v>1159.79</c:v>
                </c:pt>
                <c:pt idx="85647">
                  <c:v>940.21</c:v>
                </c:pt>
                <c:pt idx="85648">
                  <c:v>1522.68</c:v>
                </c:pt>
                <c:pt idx="85649">
                  <c:v>709.28</c:v>
                </c:pt>
                <c:pt idx="85650">
                  <c:v>1183.6199999999999</c:v>
                </c:pt>
                <c:pt idx="85651">
                  <c:v>1147.8</c:v>
                </c:pt>
                <c:pt idx="85652">
                  <c:v>1732.77</c:v>
                </c:pt>
                <c:pt idx="85653">
                  <c:v>2547.44</c:v>
                </c:pt>
                <c:pt idx="85654">
                  <c:v>2177.23</c:v>
                </c:pt>
                <c:pt idx="85655">
                  <c:v>1991.19</c:v>
                </c:pt>
                <c:pt idx="85656">
                  <c:v>2089.5300000000002</c:v>
                </c:pt>
                <c:pt idx="85657">
                  <c:v>1224.46</c:v>
                </c:pt>
                <c:pt idx="85658">
                  <c:v>1031.5999999999999</c:v>
                </c:pt>
                <c:pt idx="85659">
                  <c:v>653.97</c:v>
                </c:pt>
                <c:pt idx="85660">
                  <c:v>1592.3</c:v>
                </c:pt>
                <c:pt idx="85661">
                  <c:v>1035.33</c:v>
                </c:pt>
                <c:pt idx="85662">
                  <c:v>920.77</c:v>
                </c:pt>
                <c:pt idx="85663">
                  <c:v>689.03</c:v>
                </c:pt>
                <c:pt idx="85664">
                  <c:v>1166</c:v>
                </c:pt>
                <c:pt idx="85665">
                  <c:v>975.72</c:v>
                </c:pt>
                <c:pt idx="85666">
                  <c:v>1144.06</c:v>
                </c:pt>
                <c:pt idx="85667">
                  <c:v>1671.64</c:v>
                </c:pt>
                <c:pt idx="85668">
                  <c:v>1348.87</c:v>
                </c:pt>
                <c:pt idx="85669">
                  <c:v>1592.54</c:v>
                </c:pt>
                <c:pt idx="85670">
                  <c:v>1290.3599999999999</c:v>
                </c:pt>
                <c:pt idx="85671">
                  <c:v>838.33</c:v>
                </c:pt>
                <c:pt idx="85672">
                  <c:v>1522.13</c:v>
                </c:pt>
                <c:pt idx="85673">
                  <c:v>1230.3</c:v>
                </c:pt>
                <c:pt idx="85674">
                  <c:v>956.42</c:v>
                </c:pt>
                <c:pt idx="85675">
                  <c:v>1292.23</c:v>
                </c:pt>
                <c:pt idx="85676">
                  <c:v>953.69</c:v>
                </c:pt>
                <c:pt idx="85677">
                  <c:v>1441.16</c:v>
                </c:pt>
                <c:pt idx="85678">
                  <c:v>990.88</c:v>
                </c:pt>
                <c:pt idx="85679">
                  <c:v>906.08</c:v>
                </c:pt>
                <c:pt idx="85680">
                  <c:v>733.23</c:v>
                </c:pt>
                <c:pt idx="85681">
                  <c:v>1032.51</c:v>
                </c:pt>
                <c:pt idx="85682">
                  <c:v>1739.71</c:v>
                </c:pt>
                <c:pt idx="85683">
                  <c:v>1691.02</c:v>
                </c:pt>
                <c:pt idx="85684">
                  <c:v>464.75</c:v>
                </c:pt>
                <c:pt idx="85685">
                  <c:v>879.58</c:v>
                </c:pt>
                <c:pt idx="85686">
                  <c:v>782.34</c:v>
                </c:pt>
                <c:pt idx="85687">
                  <c:v>1055.1199999999999</c:v>
                </c:pt>
                <c:pt idx="85688">
                  <c:v>917.98</c:v>
                </c:pt>
                <c:pt idx="85689">
                  <c:v>1274.55</c:v>
                </c:pt>
                <c:pt idx="85690">
                  <c:v>51530.74</c:v>
                </c:pt>
                <c:pt idx="85691">
                  <c:v>51184.65</c:v>
                </c:pt>
                <c:pt idx="85692">
                  <c:v>38087.01</c:v>
                </c:pt>
                <c:pt idx="85693">
                  <c:v>35462.839999999997</c:v>
                </c:pt>
                <c:pt idx="85694">
                  <c:v>29803.97</c:v>
                </c:pt>
                <c:pt idx="85695">
                  <c:v>34503.32</c:v>
                </c:pt>
                <c:pt idx="85696">
                  <c:v>26955.98</c:v>
                </c:pt>
                <c:pt idx="85697">
                  <c:v>28576.12</c:v>
                </c:pt>
                <c:pt idx="85698">
                  <c:v>24542.92</c:v>
                </c:pt>
                <c:pt idx="85699">
                  <c:v>26314.57</c:v>
                </c:pt>
                <c:pt idx="85700">
                  <c:v>21877.63</c:v>
                </c:pt>
                <c:pt idx="85701">
                  <c:v>22218.71</c:v>
                </c:pt>
                <c:pt idx="85702">
                  <c:v>21691.99</c:v>
                </c:pt>
                <c:pt idx="85703">
                  <c:v>19849.689999999999</c:v>
                </c:pt>
                <c:pt idx="85704">
                  <c:v>22239.7</c:v>
                </c:pt>
                <c:pt idx="85705">
                  <c:v>21067.93</c:v>
                </c:pt>
                <c:pt idx="85706">
                  <c:v>33509.279999999999</c:v>
                </c:pt>
                <c:pt idx="85707">
                  <c:v>27001.040000000001</c:v>
                </c:pt>
                <c:pt idx="85708">
                  <c:v>19150.849999999999</c:v>
                </c:pt>
                <c:pt idx="85709">
                  <c:v>25486.58</c:v>
                </c:pt>
                <c:pt idx="85710">
                  <c:v>22234.19</c:v>
                </c:pt>
                <c:pt idx="85711">
                  <c:v>26524.19</c:v>
                </c:pt>
                <c:pt idx="85712">
                  <c:v>21990.42</c:v>
                </c:pt>
                <c:pt idx="85713">
                  <c:v>27252.11</c:v>
                </c:pt>
                <c:pt idx="85714">
                  <c:v>14672.57</c:v>
                </c:pt>
                <c:pt idx="85715">
                  <c:v>24452.27</c:v>
                </c:pt>
                <c:pt idx="85716">
                  <c:v>29953.93</c:v>
                </c:pt>
                <c:pt idx="85717">
                  <c:v>22341.67</c:v>
                </c:pt>
                <c:pt idx="85718">
                  <c:v>26916.58</c:v>
                </c:pt>
                <c:pt idx="85719">
                  <c:v>30852.97</c:v>
                </c:pt>
                <c:pt idx="85720">
                  <c:v>21565.599999999999</c:v>
                </c:pt>
                <c:pt idx="85721">
                  <c:v>28927.48</c:v>
                </c:pt>
                <c:pt idx="85722">
                  <c:v>23953.86</c:v>
                </c:pt>
                <c:pt idx="85723">
                  <c:v>25918.17</c:v>
                </c:pt>
                <c:pt idx="85724">
                  <c:v>25858.22</c:v>
                </c:pt>
                <c:pt idx="85725">
                  <c:v>22479.07</c:v>
                </c:pt>
                <c:pt idx="85726">
                  <c:v>23539.38</c:v>
                </c:pt>
                <c:pt idx="85727">
                  <c:v>25943.919999999998</c:v>
                </c:pt>
                <c:pt idx="85728">
                  <c:v>23400.39</c:v>
                </c:pt>
                <c:pt idx="85729">
                  <c:v>21961.45</c:v>
                </c:pt>
                <c:pt idx="85730">
                  <c:v>37951.599999999999</c:v>
                </c:pt>
                <c:pt idx="85731">
                  <c:v>29243.45</c:v>
                </c:pt>
                <c:pt idx="85732">
                  <c:v>123645</c:v>
                </c:pt>
                <c:pt idx="85733">
                  <c:v>46257.05</c:v>
                </c:pt>
                <c:pt idx="85734">
                  <c:v>44565.23</c:v>
                </c:pt>
                <c:pt idx="85735">
                  <c:v>48443.32</c:v>
                </c:pt>
                <c:pt idx="85736">
                  <c:v>72854.98</c:v>
                </c:pt>
                <c:pt idx="85737">
                  <c:v>36669.949999999997</c:v>
                </c:pt>
                <c:pt idx="85738">
                  <c:v>22479.42</c:v>
                </c:pt>
                <c:pt idx="85739">
                  <c:v>27256.03</c:v>
                </c:pt>
                <c:pt idx="85740">
                  <c:v>28439.55</c:v>
                </c:pt>
                <c:pt idx="85741">
                  <c:v>24280.16</c:v>
                </c:pt>
                <c:pt idx="85742">
                  <c:v>50218.96</c:v>
                </c:pt>
                <c:pt idx="85743">
                  <c:v>46109.67</c:v>
                </c:pt>
                <c:pt idx="85744">
                  <c:v>52037.9</c:v>
                </c:pt>
                <c:pt idx="85745">
                  <c:v>39917.35</c:v>
                </c:pt>
                <c:pt idx="85746">
                  <c:v>31594.3</c:v>
                </c:pt>
                <c:pt idx="85747">
                  <c:v>28755.279999999999</c:v>
                </c:pt>
                <c:pt idx="85748">
                  <c:v>27936.03</c:v>
                </c:pt>
                <c:pt idx="85749">
                  <c:v>25489.87</c:v>
                </c:pt>
                <c:pt idx="85750">
                  <c:v>23383.23</c:v>
                </c:pt>
                <c:pt idx="85751">
                  <c:v>24736.59</c:v>
                </c:pt>
                <c:pt idx="85752">
                  <c:v>22387.94</c:v>
                </c:pt>
                <c:pt idx="85753">
                  <c:v>19631.88</c:v>
                </c:pt>
                <c:pt idx="85754">
                  <c:v>24198.66</c:v>
                </c:pt>
                <c:pt idx="85755">
                  <c:v>27840.09</c:v>
                </c:pt>
                <c:pt idx="85756">
                  <c:v>22091.24</c:v>
                </c:pt>
                <c:pt idx="85757">
                  <c:v>24868.16</c:v>
                </c:pt>
                <c:pt idx="85758">
                  <c:v>34057.870000000003</c:v>
                </c:pt>
                <c:pt idx="85759">
                  <c:v>26638.46</c:v>
                </c:pt>
                <c:pt idx="85760">
                  <c:v>23604.63</c:v>
                </c:pt>
                <c:pt idx="85761">
                  <c:v>33236.03</c:v>
                </c:pt>
                <c:pt idx="85762">
                  <c:v>32804.42</c:v>
                </c:pt>
                <c:pt idx="85763">
                  <c:v>22778.91</c:v>
                </c:pt>
                <c:pt idx="85764">
                  <c:v>27037.26</c:v>
                </c:pt>
                <c:pt idx="85765">
                  <c:v>23094.67</c:v>
                </c:pt>
                <c:pt idx="85766">
                  <c:v>20449.59</c:v>
                </c:pt>
                <c:pt idx="85767">
                  <c:v>24104.21</c:v>
                </c:pt>
                <c:pt idx="85768">
                  <c:v>35727.040000000001</c:v>
                </c:pt>
                <c:pt idx="85769">
                  <c:v>31158.65</c:v>
                </c:pt>
                <c:pt idx="85770">
                  <c:v>31441.32</c:v>
                </c:pt>
                <c:pt idx="85771">
                  <c:v>33556.44</c:v>
                </c:pt>
                <c:pt idx="85772">
                  <c:v>31863.48</c:v>
                </c:pt>
                <c:pt idx="85773">
                  <c:v>32613.25</c:v>
                </c:pt>
                <c:pt idx="85774">
                  <c:v>25771.31</c:v>
                </c:pt>
                <c:pt idx="85775">
                  <c:v>26534.39</c:v>
                </c:pt>
                <c:pt idx="85776">
                  <c:v>33672.79</c:v>
                </c:pt>
                <c:pt idx="85777">
                  <c:v>25986.880000000001</c:v>
                </c:pt>
                <c:pt idx="85778">
                  <c:v>25378.21</c:v>
                </c:pt>
                <c:pt idx="85779">
                  <c:v>44498.95</c:v>
                </c:pt>
                <c:pt idx="85780">
                  <c:v>32034.2</c:v>
                </c:pt>
                <c:pt idx="85781">
                  <c:v>44625.55</c:v>
                </c:pt>
                <c:pt idx="85782">
                  <c:v>39457.79</c:v>
                </c:pt>
                <c:pt idx="85783">
                  <c:v>33488.720000000001</c:v>
                </c:pt>
                <c:pt idx="85784">
                  <c:v>139427.43</c:v>
                </c:pt>
                <c:pt idx="85785">
                  <c:v>37700.06</c:v>
                </c:pt>
                <c:pt idx="85786">
                  <c:v>44638.06</c:v>
                </c:pt>
                <c:pt idx="85787">
                  <c:v>54095.39</c:v>
                </c:pt>
                <c:pt idx="85788">
                  <c:v>82352.55</c:v>
                </c:pt>
                <c:pt idx="85789">
                  <c:v>43811.66</c:v>
                </c:pt>
                <c:pt idx="85790">
                  <c:v>31103.78</c:v>
                </c:pt>
                <c:pt idx="85791">
                  <c:v>27378.89</c:v>
                </c:pt>
                <c:pt idx="85792">
                  <c:v>27547.13</c:v>
                </c:pt>
                <c:pt idx="85793">
                  <c:v>28431.360000000001</c:v>
                </c:pt>
                <c:pt idx="85794">
                  <c:v>36619.99</c:v>
                </c:pt>
                <c:pt idx="85795">
                  <c:v>55335.92</c:v>
                </c:pt>
                <c:pt idx="85796">
                  <c:v>50916.73</c:v>
                </c:pt>
                <c:pt idx="85797">
                  <c:v>38579.870000000003</c:v>
                </c:pt>
                <c:pt idx="85798">
                  <c:v>41965.3</c:v>
                </c:pt>
                <c:pt idx="85799">
                  <c:v>34226.269999999997</c:v>
                </c:pt>
                <c:pt idx="85800">
                  <c:v>33091.33</c:v>
                </c:pt>
                <c:pt idx="85801">
                  <c:v>36053.94</c:v>
                </c:pt>
                <c:pt idx="85802">
                  <c:v>21244.51</c:v>
                </c:pt>
                <c:pt idx="85803">
                  <c:v>34749.1</c:v>
                </c:pt>
                <c:pt idx="85804">
                  <c:v>27213.77</c:v>
                </c:pt>
                <c:pt idx="85805">
                  <c:v>26384.67</c:v>
                </c:pt>
                <c:pt idx="85806">
                  <c:v>19753.88</c:v>
                </c:pt>
                <c:pt idx="85807">
                  <c:v>26120.7</c:v>
                </c:pt>
                <c:pt idx="85808">
                  <c:v>28075.59</c:v>
                </c:pt>
                <c:pt idx="85809">
                  <c:v>29926.38</c:v>
                </c:pt>
                <c:pt idx="85810">
                  <c:v>23227.279999999999</c:v>
                </c:pt>
                <c:pt idx="85811">
                  <c:v>32182.52</c:v>
                </c:pt>
                <c:pt idx="85812">
                  <c:v>27398.05</c:v>
                </c:pt>
                <c:pt idx="85813">
                  <c:v>29085.57</c:v>
                </c:pt>
                <c:pt idx="85814">
                  <c:v>28355.58</c:v>
                </c:pt>
                <c:pt idx="85815">
                  <c:v>24981.91</c:v>
                </c:pt>
                <c:pt idx="85816">
                  <c:v>28269.55</c:v>
                </c:pt>
                <c:pt idx="85817">
                  <c:v>29603.24</c:v>
                </c:pt>
                <c:pt idx="85818">
                  <c:v>27346.97</c:v>
                </c:pt>
                <c:pt idx="85819">
                  <c:v>24135.62</c:v>
                </c:pt>
                <c:pt idx="85820">
                  <c:v>24861.29</c:v>
                </c:pt>
                <c:pt idx="85821">
                  <c:v>28214.63</c:v>
                </c:pt>
                <c:pt idx="85822">
                  <c:v>28726.57</c:v>
                </c:pt>
                <c:pt idx="85823">
                  <c:v>36202.97</c:v>
                </c:pt>
                <c:pt idx="85824">
                  <c:v>23344.44</c:v>
                </c:pt>
                <c:pt idx="85825">
                  <c:v>30838.6</c:v>
                </c:pt>
                <c:pt idx="85826">
                  <c:v>24852.46</c:v>
                </c:pt>
                <c:pt idx="85827">
                  <c:v>29998.94</c:v>
                </c:pt>
                <c:pt idx="85828">
                  <c:v>28931.73</c:v>
                </c:pt>
                <c:pt idx="85829">
                  <c:v>38627.050000000003</c:v>
                </c:pt>
                <c:pt idx="85830">
                  <c:v>27356.79</c:v>
                </c:pt>
                <c:pt idx="85831">
                  <c:v>29913.68</c:v>
                </c:pt>
                <c:pt idx="85832">
                  <c:v>30555</c:v>
                </c:pt>
                <c:pt idx="85833">
                  <c:v>8076.88</c:v>
                </c:pt>
                <c:pt idx="85834">
                  <c:v>6934.95</c:v>
                </c:pt>
                <c:pt idx="85835">
                  <c:v>6301.21</c:v>
                </c:pt>
                <c:pt idx="85836">
                  <c:v>6753.75</c:v>
                </c:pt>
                <c:pt idx="85837">
                  <c:v>7475.04</c:v>
                </c:pt>
                <c:pt idx="85838">
                  <c:v>6643.49</c:v>
                </c:pt>
                <c:pt idx="85839">
                  <c:v>5602.43</c:v>
                </c:pt>
                <c:pt idx="85840">
                  <c:v>4626.5</c:v>
                </c:pt>
                <c:pt idx="85841">
                  <c:v>5459.47</c:v>
                </c:pt>
                <c:pt idx="85842">
                  <c:v>6648.17</c:v>
                </c:pt>
                <c:pt idx="85843">
                  <c:v>6270.82</c:v>
                </c:pt>
                <c:pt idx="85844">
                  <c:v>6307.23</c:v>
                </c:pt>
                <c:pt idx="85845">
                  <c:v>6141.74</c:v>
                </c:pt>
                <c:pt idx="85846">
                  <c:v>7496.88</c:v>
                </c:pt>
                <c:pt idx="85847">
                  <c:v>6684.4</c:v>
                </c:pt>
                <c:pt idx="85848">
                  <c:v>6737.24</c:v>
                </c:pt>
                <c:pt idx="85849">
                  <c:v>14336.36</c:v>
                </c:pt>
                <c:pt idx="85850">
                  <c:v>6562.5</c:v>
                </c:pt>
                <c:pt idx="85851">
                  <c:v>6678.98</c:v>
                </c:pt>
                <c:pt idx="85852">
                  <c:v>6831.6</c:v>
                </c:pt>
                <c:pt idx="85853">
                  <c:v>7015.35</c:v>
                </c:pt>
                <c:pt idx="85854">
                  <c:v>7413.32</c:v>
                </c:pt>
                <c:pt idx="85855">
                  <c:v>7010.49</c:v>
                </c:pt>
                <c:pt idx="85856">
                  <c:v>7944.59</c:v>
                </c:pt>
                <c:pt idx="85857">
                  <c:v>7951.89</c:v>
                </c:pt>
                <c:pt idx="85858">
                  <c:v>7872.41</c:v>
                </c:pt>
                <c:pt idx="85859">
                  <c:v>7802.71</c:v>
                </c:pt>
                <c:pt idx="85860">
                  <c:v>7538.93</c:v>
                </c:pt>
                <c:pt idx="85861">
                  <c:v>8403.2099999999991</c:v>
                </c:pt>
                <c:pt idx="85862">
                  <c:v>6667.96</c:v>
                </c:pt>
                <c:pt idx="85863">
                  <c:v>6649.25</c:v>
                </c:pt>
                <c:pt idx="85864">
                  <c:v>6491.53</c:v>
                </c:pt>
                <c:pt idx="85865">
                  <c:v>6412.95</c:v>
                </c:pt>
                <c:pt idx="85866">
                  <c:v>5512.32</c:v>
                </c:pt>
                <c:pt idx="85867">
                  <c:v>6362.88</c:v>
                </c:pt>
                <c:pt idx="85868">
                  <c:v>6060.77</c:v>
                </c:pt>
                <c:pt idx="85869">
                  <c:v>5681.71</c:v>
                </c:pt>
                <c:pt idx="85870">
                  <c:v>6729.34</c:v>
                </c:pt>
                <c:pt idx="85871">
                  <c:v>6023.22</c:v>
                </c:pt>
                <c:pt idx="85872">
                  <c:v>6443.97</c:v>
                </c:pt>
                <c:pt idx="85873">
                  <c:v>5467.52</c:v>
                </c:pt>
                <c:pt idx="85874">
                  <c:v>5885.9</c:v>
                </c:pt>
                <c:pt idx="85875">
                  <c:v>10873.67</c:v>
                </c:pt>
                <c:pt idx="85876">
                  <c:v>5730.05</c:v>
                </c:pt>
                <c:pt idx="85877">
                  <c:v>5557.54</c:v>
                </c:pt>
                <c:pt idx="85878">
                  <c:v>6641.68</c:v>
                </c:pt>
                <c:pt idx="85879">
                  <c:v>6802.16</c:v>
                </c:pt>
                <c:pt idx="85880">
                  <c:v>9559.24</c:v>
                </c:pt>
                <c:pt idx="85881">
                  <c:v>8893.32</c:v>
                </c:pt>
                <c:pt idx="85882">
                  <c:v>6776.55</c:v>
                </c:pt>
                <c:pt idx="85883">
                  <c:v>7142.3</c:v>
                </c:pt>
                <c:pt idx="85884">
                  <c:v>6233.32</c:v>
                </c:pt>
                <c:pt idx="85885">
                  <c:v>6921.56</c:v>
                </c:pt>
                <c:pt idx="85886">
                  <c:v>7752.45</c:v>
                </c:pt>
                <c:pt idx="85887">
                  <c:v>7529.84</c:v>
                </c:pt>
                <c:pt idx="85888">
                  <c:v>8195.85</c:v>
                </c:pt>
                <c:pt idx="85889">
                  <c:v>8550.0400000000009</c:v>
                </c:pt>
                <c:pt idx="85890">
                  <c:v>7196.83</c:v>
                </c:pt>
                <c:pt idx="85891">
                  <c:v>6536.58</c:v>
                </c:pt>
                <c:pt idx="85892">
                  <c:v>6891.51</c:v>
                </c:pt>
                <c:pt idx="85893">
                  <c:v>6304.41</c:v>
                </c:pt>
                <c:pt idx="85894">
                  <c:v>7158.6</c:v>
                </c:pt>
                <c:pt idx="85895">
                  <c:v>6256.12</c:v>
                </c:pt>
                <c:pt idx="85896">
                  <c:v>6044.22</c:v>
                </c:pt>
                <c:pt idx="85897">
                  <c:v>6917.81</c:v>
                </c:pt>
                <c:pt idx="85898">
                  <c:v>7088.45</c:v>
                </c:pt>
                <c:pt idx="85899">
                  <c:v>6576.88</c:v>
                </c:pt>
                <c:pt idx="85900">
                  <c:v>9619.24</c:v>
                </c:pt>
                <c:pt idx="85901">
                  <c:v>7074.78</c:v>
                </c:pt>
                <c:pt idx="85902">
                  <c:v>7261.02</c:v>
                </c:pt>
                <c:pt idx="85903">
                  <c:v>7943.57</c:v>
                </c:pt>
                <c:pt idx="85904">
                  <c:v>6191.97</c:v>
                </c:pt>
                <c:pt idx="85905">
                  <c:v>6001.52</c:v>
                </c:pt>
                <c:pt idx="85906">
                  <c:v>7731.84</c:v>
                </c:pt>
                <c:pt idx="85907">
                  <c:v>6119.69</c:v>
                </c:pt>
                <c:pt idx="85908">
                  <c:v>7442.44</c:v>
                </c:pt>
                <c:pt idx="85909">
                  <c:v>5762.83</c:v>
                </c:pt>
                <c:pt idx="85910">
                  <c:v>6543.48</c:v>
                </c:pt>
                <c:pt idx="85911">
                  <c:v>7745.94</c:v>
                </c:pt>
                <c:pt idx="85912">
                  <c:v>9126.69</c:v>
                </c:pt>
                <c:pt idx="85913">
                  <c:v>8534.36</c:v>
                </c:pt>
                <c:pt idx="85914">
                  <c:v>8200.61</c:v>
                </c:pt>
                <c:pt idx="85915">
                  <c:v>7249.93</c:v>
                </c:pt>
                <c:pt idx="85916">
                  <c:v>6827.89</c:v>
                </c:pt>
                <c:pt idx="85917">
                  <c:v>6263.02</c:v>
                </c:pt>
                <c:pt idx="85918">
                  <c:v>7184.36</c:v>
                </c:pt>
                <c:pt idx="85919">
                  <c:v>7286.88</c:v>
                </c:pt>
                <c:pt idx="85920">
                  <c:v>6898.44</c:v>
                </c:pt>
                <c:pt idx="85921">
                  <c:v>7065.07</c:v>
                </c:pt>
                <c:pt idx="85922">
                  <c:v>5811.7</c:v>
                </c:pt>
                <c:pt idx="85923">
                  <c:v>6134.1</c:v>
                </c:pt>
                <c:pt idx="85924">
                  <c:v>6401.13</c:v>
                </c:pt>
                <c:pt idx="85925">
                  <c:v>7136.6</c:v>
                </c:pt>
                <c:pt idx="85926">
                  <c:v>6330.36</c:v>
                </c:pt>
                <c:pt idx="85927">
                  <c:v>13482.09</c:v>
                </c:pt>
                <c:pt idx="85928">
                  <c:v>6862.1</c:v>
                </c:pt>
                <c:pt idx="85929">
                  <c:v>5819.11</c:v>
                </c:pt>
                <c:pt idx="85930">
                  <c:v>6670.37</c:v>
                </c:pt>
                <c:pt idx="85931">
                  <c:v>9346.08</c:v>
                </c:pt>
                <c:pt idx="85932">
                  <c:v>8699.61</c:v>
                </c:pt>
                <c:pt idx="85933">
                  <c:v>10425.200000000001</c:v>
                </c:pt>
                <c:pt idx="85934">
                  <c:v>6990.71</c:v>
                </c:pt>
                <c:pt idx="85935">
                  <c:v>6623.27</c:v>
                </c:pt>
                <c:pt idx="85936">
                  <c:v>5861.99</c:v>
                </c:pt>
                <c:pt idx="85937">
                  <c:v>7049.09</c:v>
                </c:pt>
                <c:pt idx="85938">
                  <c:v>8205.75</c:v>
                </c:pt>
                <c:pt idx="85939">
                  <c:v>7747.79</c:v>
                </c:pt>
                <c:pt idx="85940">
                  <c:v>8425.85</c:v>
                </c:pt>
                <c:pt idx="85941">
                  <c:v>8232.8799999999992</c:v>
                </c:pt>
                <c:pt idx="85942">
                  <c:v>7869.84</c:v>
                </c:pt>
                <c:pt idx="85943">
                  <c:v>8444.0400000000009</c:v>
                </c:pt>
                <c:pt idx="85944">
                  <c:v>7198.01</c:v>
                </c:pt>
                <c:pt idx="85945">
                  <c:v>6663.65</c:v>
                </c:pt>
                <c:pt idx="85946">
                  <c:v>6593.65</c:v>
                </c:pt>
                <c:pt idx="85947">
                  <c:v>7122.95</c:v>
                </c:pt>
                <c:pt idx="85948">
                  <c:v>6054.35</c:v>
                </c:pt>
                <c:pt idx="85949">
                  <c:v>8053.72</c:v>
                </c:pt>
                <c:pt idx="85950">
                  <c:v>6376.22</c:v>
                </c:pt>
                <c:pt idx="85951">
                  <c:v>7423.66</c:v>
                </c:pt>
                <c:pt idx="85952">
                  <c:v>7678.86</c:v>
                </c:pt>
                <c:pt idx="85953">
                  <c:v>6783.28</c:v>
                </c:pt>
                <c:pt idx="85954">
                  <c:v>14399.6</c:v>
                </c:pt>
                <c:pt idx="85955">
                  <c:v>7338.2</c:v>
                </c:pt>
                <c:pt idx="85956">
                  <c:v>8542.65</c:v>
                </c:pt>
                <c:pt idx="85957">
                  <c:v>7576.84</c:v>
                </c:pt>
                <c:pt idx="85958">
                  <c:v>6646.65</c:v>
                </c:pt>
                <c:pt idx="85959">
                  <c:v>7627.99</c:v>
                </c:pt>
                <c:pt idx="85960">
                  <c:v>7794.38</c:v>
                </c:pt>
                <c:pt idx="85961">
                  <c:v>7971.34</c:v>
                </c:pt>
                <c:pt idx="85962">
                  <c:v>8175.1</c:v>
                </c:pt>
                <c:pt idx="85963">
                  <c:v>8436.91</c:v>
                </c:pt>
                <c:pt idx="85964">
                  <c:v>7731.01</c:v>
                </c:pt>
                <c:pt idx="85965">
                  <c:v>8950.56</c:v>
                </c:pt>
                <c:pt idx="85966">
                  <c:v>8949.6</c:v>
                </c:pt>
                <c:pt idx="85967">
                  <c:v>7816</c:v>
                </c:pt>
                <c:pt idx="85968">
                  <c:v>7583.93</c:v>
                </c:pt>
                <c:pt idx="85969">
                  <c:v>6818.89</c:v>
                </c:pt>
                <c:pt idx="85970">
                  <c:v>6924.34</c:v>
                </c:pt>
                <c:pt idx="85971">
                  <c:v>7366.33</c:v>
                </c:pt>
                <c:pt idx="85972">
                  <c:v>7805.83</c:v>
                </c:pt>
                <c:pt idx="85973">
                  <c:v>7330.61</c:v>
                </c:pt>
                <c:pt idx="85974">
                  <c:v>7113.08</c:v>
                </c:pt>
                <c:pt idx="85975">
                  <c:v>6826.07</c:v>
                </c:pt>
                <c:pt idx="85976">
                  <c:v>795</c:v>
                </c:pt>
                <c:pt idx="85977">
                  <c:v>159</c:v>
                </c:pt>
                <c:pt idx="85978">
                  <c:v>-12.88</c:v>
                </c:pt>
                <c:pt idx="85979">
                  <c:v>12.88</c:v>
                </c:pt>
                <c:pt idx="85980">
                  <c:v>14562.38</c:v>
                </c:pt>
                <c:pt idx="85981">
                  <c:v>13029.33</c:v>
                </c:pt>
                <c:pt idx="85982">
                  <c:v>11830.54</c:v>
                </c:pt>
                <c:pt idx="85983">
                  <c:v>13050.23</c:v>
                </c:pt>
                <c:pt idx="85984">
                  <c:v>14027.76</c:v>
                </c:pt>
                <c:pt idx="85985">
                  <c:v>12154.11</c:v>
                </c:pt>
                <c:pt idx="85986">
                  <c:v>12317.3</c:v>
                </c:pt>
                <c:pt idx="85987">
                  <c:v>11798.66</c:v>
                </c:pt>
                <c:pt idx="85988">
                  <c:v>12534.27</c:v>
                </c:pt>
                <c:pt idx="85989">
                  <c:v>11285.3</c:v>
                </c:pt>
                <c:pt idx="85990">
                  <c:v>11733.14</c:v>
                </c:pt>
                <c:pt idx="85991">
                  <c:v>11403.4</c:v>
                </c:pt>
                <c:pt idx="85992">
                  <c:v>11063.29</c:v>
                </c:pt>
                <c:pt idx="85993">
                  <c:v>11750.49</c:v>
                </c:pt>
                <c:pt idx="85994">
                  <c:v>11248.96</c:v>
                </c:pt>
                <c:pt idx="85995">
                  <c:v>12438.89</c:v>
                </c:pt>
                <c:pt idx="85996">
                  <c:v>11339.22</c:v>
                </c:pt>
                <c:pt idx="85997">
                  <c:v>11889.46</c:v>
                </c:pt>
                <c:pt idx="85998">
                  <c:v>11159.73</c:v>
                </c:pt>
                <c:pt idx="85999">
                  <c:v>11409.55</c:v>
                </c:pt>
                <c:pt idx="86000">
                  <c:v>11585.77</c:v>
                </c:pt>
                <c:pt idx="86001">
                  <c:v>13346.73</c:v>
                </c:pt>
                <c:pt idx="86002">
                  <c:v>12255.11</c:v>
                </c:pt>
                <c:pt idx="86003">
                  <c:v>11097.46</c:v>
                </c:pt>
                <c:pt idx="86004">
                  <c:v>12782.36</c:v>
                </c:pt>
                <c:pt idx="86005">
                  <c:v>12195.13</c:v>
                </c:pt>
                <c:pt idx="86006">
                  <c:v>12709.06</c:v>
                </c:pt>
                <c:pt idx="86007">
                  <c:v>10738.94</c:v>
                </c:pt>
                <c:pt idx="86008">
                  <c:v>12151.43</c:v>
                </c:pt>
                <c:pt idx="86009">
                  <c:v>12121.72</c:v>
                </c:pt>
                <c:pt idx="86010">
                  <c:v>12786.59</c:v>
                </c:pt>
                <c:pt idx="86011">
                  <c:v>10886.4</c:v>
                </c:pt>
                <c:pt idx="86012">
                  <c:v>12088.63</c:v>
                </c:pt>
                <c:pt idx="86013">
                  <c:v>10927.29</c:v>
                </c:pt>
                <c:pt idx="86014">
                  <c:v>11672.28</c:v>
                </c:pt>
                <c:pt idx="86015">
                  <c:v>11934.99</c:v>
                </c:pt>
                <c:pt idx="86016">
                  <c:v>10293.030000000001</c:v>
                </c:pt>
                <c:pt idx="86017">
                  <c:v>11153.46</c:v>
                </c:pt>
                <c:pt idx="86018">
                  <c:v>11596.67</c:v>
                </c:pt>
                <c:pt idx="86019">
                  <c:v>11388.21</c:v>
                </c:pt>
                <c:pt idx="86020">
                  <c:v>11219.04</c:v>
                </c:pt>
                <c:pt idx="86021">
                  <c:v>11798.22</c:v>
                </c:pt>
                <c:pt idx="86022">
                  <c:v>12193.31</c:v>
                </c:pt>
                <c:pt idx="86023">
                  <c:v>10364.31</c:v>
                </c:pt>
                <c:pt idx="86024">
                  <c:v>11646.49</c:v>
                </c:pt>
                <c:pt idx="86025">
                  <c:v>11935.43</c:v>
                </c:pt>
                <c:pt idx="86026">
                  <c:v>13405.61</c:v>
                </c:pt>
                <c:pt idx="86027">
                  <c:v>10733.12</c:v>
                </c:pt>
                <c:pt idx="86028">
                  <c:v>10995.57</c:v>
                </c:pt>
                <c:pt idx="86029">
                  <c:v>10823.16</c:v>
                </c:pt>
                <c:pt idx="86030">
                  <c:v>11060.54</c:v>
                </c:pt>
                <c:pt idx="86031">
                  <c:v>12641.93</c:v>
                </c:pt>
                <c:pt idx="86032">
                  <c:v>12393.73</c:v>
                </c:pt>
                <c:pt idx="86033">
                  <c:v>13591.73</c:v>
                </c:pt>
                <c:pt idx="86034">
                  <c:v>13497.78</c:v>
                </c:pt>
                <c:pt idx="86035">
                  <c:v>11987.08</c:v>
                </c:pt>
                <c:pt idx="86036">
                  <c:v>13031.38</c:v>
                </c:pt>
                <c:pt idx="86037">
                  <c:v>10995.37</c:v>
                </c:pt>
                <c:pt idx="86038">
                  <c:v>12129.6</c:v>
                </c:pt>
                <c:pt idx="86039">
                  <c:v>11945.59</c:v>
                </c:pt>
                <c:pt idx="86040">
                  <c:v>13301.95</c:v>
                </c:pt>
                <c:pt idx="86041">
                  <c:v>12122.6</c:v>
                </c:pt>
                <c:pt idx="86042">
                  <c:v>11421.56</c:v>
                </c:pt>
                <c:pt idx="86043">
                  <c:v>10943.45</c:v>
                </c:pt>
                <c:pt idx="86044">
                  <c:v>12354.61</c:v>
                </c:pt>
                <c:pt idx="86045">
                  <c:v>11959.02</c:v>
                </c:pt>
                <c:pt idx="86046">
                  <c:v>11981.36</c:v>
                </c:pt>
                <c:pt idx="86047">
                  <c:v>12224.88</c:v>
                </c:pt>
                <c:pt idx="86048">
                  <c:v>12544.95</c:v>
                </c:pt>
                <c:pt idx="86049">
                  <c:v>14392.99</c:v>
                </c:pt>
                <c:pt idx="86050">
                  <c:v>11851.09</c:v>
                </c:pt>
                <c:pt idx="86051">
                  <c:v>12293.04</c:v>
                </c:pt>
                <c:pt idx="86052">
                  <c:v>11828.78</c:v>
                </c:pt>
                <c:pt idx="86053">
                  <c:v>11971.67</c:v>
                </c:pt>
                <c:pt idx="86054">
                  <c:v>12869.22</c:v>
                </c:pt>
                <c:pt idx="86055">
                  <c:v>12054.88</c:v>
                </c:pt>
                <c:pt idx="86056">
                  <c:v>11565.63</c:v>
                </c:pt>
                <c:pt idx="86057">
                  <c:v>11802.12</c:v>
                </c:pt>
                <c:pt idx="86058">
                  <c:v>12827.69</c:v>
                </c:pt>
                <c:pt idx="86059">
                  <c:v>11195.63</c:v>
                </c:pt>
                <c:pt idx="86060">
                  <c:v>11366.13</c:v>
                </c:pt>
                <c:pt idx="86061">
                  <c:v>11316.13</c:v>
                </c:pt>
                <c:pt idx="86062">
                  <c:v>13294.83</c:v>
                </c:pt>
                <c:pt idx="86063">
                  <c:v>11430.28</c:v>
                </c:pt>
                <c:pt idx="86064">
                  <c:v>10985.29</c:v>
                </c:pt>
                <c:pt idx="86065">
                  <c:v>11893.47</c:v>
                </c:pt>
                <c:pt idx="86066">
                  <c:v>11797.38</c:v>
                </c:pt>
                <c:pt idx="86067">
                  <c:v>11601.62</c:v>
                </c:pt>
                <c:pt idx="86068">
                  <c:v>11198.21</c:v>
                </c:pt>
                <c:pt idx="86069">
                  <c:v>11736.48</c:v>
                </c:pt>
                <c:pt idx="86070">
                  <c:v>10880.34</c:v>
                </c:pt>
                <c:pt idx="86071">
                  <c:v>12647.89</c:v>
                </c:pt>
                <c:pt idx="86072">
                  <c:v>10523.83</c:v>
                </c:pt>
                <c:pt idx="86073">
                  <c:v>12167.29</c:v>
                </c:pt>
                <c:pt idx="86074">
                  <c:v>12398.59</c:v>
                </c:pt>
                <c:pt idx="86075">
                  <c:v>12079.83</c:v>
                </c:pt>
                <c:pt idx="86076">
                  <c:v>11037.71</c:v>
                </c:pt>
                <c:pt idx="86077">
                  <c:v>11449.33</c:v>
                </c:pt>
                <c:pt idx="86078">
                  <c:v>14962.72</c:v>
                </c:pt>
                <c:pt idx="86079">
                  <c:v>12311.57</c:v>
                </c:pt>
                <c:pt idx="86080">
                  <c:v>11837.97</c:v>
                </c:pt>
                <c:pt idx="86081">
                  <c:v>11001.47</c:v>
                </c:pt>
                <c:pt idx="86082">
                  <c:v>12693.35</c:v>
                </c:pt>
                <c:pt idx="86083">
                  <c:v>13015.14</c:v>
                </c:pt>
                <c:pt idx="86084">
                  <c:v>12719.12</c:v>
                </c:pt>
                <c:pt idx="86085">
                  <c:v>13192.11</c:v>
                </c:pt>
                <c:pt idx="86086">
                  <c:v>12555.79</c:v>
                </c:pt>
                <c:pt idx="86087">
                  <c:v>13522.54</c:v>
                </c:pt>
                <c:pt idx="86088">
                  <c:v>12333.42</c:v>
                </c:pt>
                <c:pt idx="86089">
                  <c:v>13580.34</c:v>
                </c:pt>
                <c:pt idx="86090">
                  <c:v>12340.19</c:v>
                </c:pt>
                <c:pt idx="86091">
                  <c:v>11866.14</c:v>
                </c:pt>
                <c:pt idx="86092">
                  <c:v>12248.96</c:v>
                </c:pt>
                <c:pt idx="86093">
                  <c:v>12957.61</c:v>
                </c:pt>
                <c:pt idx="86094">
                  <c:v>10850.75</c:v>
                </c:pt>
                <c:pt idx="86095">
                  <c:v>12781.01</c:v>
                </c:pt>
                <c:pt idx="86096">
                  <c:v>12997.94</c:v>
                </c:pt>
                <c:pt idx="86097">
                  <c:v>12707.64</c:v>
                </c:pt>
                <c:pt idx="86098">
                  <c:v>12595.16</c:v>
                </c:pt>
                <c:pt idx="86099">
                  <c:v>12772.03</c:v>
                </c:pt>
                <c:pt idx="86100">
                  <c:v>12083.44</c:v>
                </c:pt>
                <c:pt idx="86101">
                  <c:v>13596.88</c:v>
                </c:pt>
                <c:pt idx="86102">
                  <c:v>12053.67</c:v>
                </c:pt>
                <c:pt idx="86103">
                  <c:v>12834.36</c:v>
                </c:pt>
                <c:pt idx="86104">
                  <c:v>13470.87</c:v>
                </c:pt>
                <c:pt idx="86105">
                  <c:v>12435.52</c:v>
                </c:pt>
                <c:pt idx="86106">
                  <c:v>13629.47</c:v>
                </c:pt>
                <c:pt idx="86107">
                  <c:v>12765.2</c:v>
                </c:pt>
                <c:pt idx="86108">
                  <c:v>12651.47</c:v>
                </c:pt>
                <c:pt idx="86109">
                  <c:v>12999.42</c:v>
                </c:pt>
                <c:pt idx="86110">
                  <c:v>12594.41</c:v>
                </c:pt>
                <c:pt idx="86111">
                  <c:v>12812.17</c:v>
                </c:pt>
                <c:pt idx="86112">
                  <c:v>12694.39</c:v>
                </c:pt>
                <c:pt idx="86113">
                  <c:v>12604.08</c:v>
                </c:pt>
                <c:pt idx="86114">
                  <c:v>13246.6</c:v>
                </c:pt>
                <c:pt idx="86115">
                  <c:v>14214.04</c:v>
                </c:pt>
                <c:pt idx="86116">
                  <c:v>12697.92</c:v>
                </c:pt>
                <c:pt idx="86117">
                  <c:v>13133.29</c:v>
                </c:pt>
                <c:pt idx="86118">
                  <c:v>13234.9</c:v>
                </c:pt>
                <c:pt idx="86119">
                  <c:v>14518.33</c:v>
                </c:pt>
                <c:pt idx="86120">
                  <c:v>12049.4</c:v>
                </c:pt>
                <c:pt idx="86121">
                  <c:v>13628.79</c:v>
                </c:pt>
                <c:pt idx="86122">
                  <c:v>12637.94</c:v>
                </c:pt>
                <c:pt idx="86123">
                  <c:v>10.27</c:v>
                </c:pt>
                <c:pt idx="86124">
                  <c:v>2.48</c:v>
                </c:pt>
                <c:pt idx="86125">
                  <c:v>3</c:v>
                </c:pt>
                <c:pt idx="86126">
                  <c:v>-15</c:v>
                </c:pt>
                <c:pt idx="86127">
                  <c:v>3.99</c:v>
                </c:pt>
                <c:pt idx="86128">
                  <c:v>3.75</c:v>
                </c:pt>
                <c:pt idx="86129">
                  <c:v>6</c:v>
                </c:pt>
                <c:pt idx="86130">
                  <c:v>14.36</c:v>
                </c:pt>
                <c:pt idx="86131">
                  <c:v>0.5</c:v>
                </c:pt>
                <c:pt idx="86132">
                  <c:v>5</c:v>
                </c:pt>
                <c:pt idx="86133">
                  <c:v>-199</c:v>
                </c:pt>
                <c:pt idx="86134">
                  <c:v>2.99</c:v>
                </c:pt>
                <c:pt idx="86135">
                  <c:v>1</c:v>
                </c:pt>
                <c:pt idx="86136">
                  <c:v>3.76</c:v>
                </c:pt>
                <c:pt idx="86137">
                  <c:v>1.88</c:v>
                </c:pt>
                <c:pt idx="86138">
                  <c:v>2056.5700000000002</c:v>
                </c:pt>
                <c:pt idx="86139">
                  <c:v>2131.29</c:v>
                </c:pt>
                <c:pt idx="86140">
                  <c:v>2289.65</c:v>
                </c:pt>
                <c:pt idx="86141">
                  <c:v>2276.3200000000002</c:v>
                </c:pt>
                <c:pt idx="86142">
                  <c:v>2240.87</c:v>
                </c:pt>
                <c:pt idx="86143">
                  <c:v>2231.34</c:v>
                </c:pt>
                <c:pt idx="86144">
                  <c:v>2434.09</c:v>
                </c:pt>
                <c:pt idx="86145">
                  <c:v>2364.23</c:v>
                </c:pt>
                <c:pt idx="86146">
                  <c:v>2250.69</c:v>
                </c:pt>
                <c:pt idx="86147">
                  <c:v>2548.44</c:v>
                </c:pt>
                <c:pt idx="86148">
                  <c:v>2335.42</c:v>
                </c:pt>
                <c:pt idx="86149">
                  <c:v>2052.94</c:v>
                </c:pt>
                <c:pt idx="86150">
                  <c:v>2025.91</c:v>
                </c:pt>
                <c:pt idx="86151">
                  <c:v>2164.25</c:v>
                </c:pt>
                <c:pt idx="86152">
                  <c:v>2002.44</c:v>
                </c:pt>
                <c:pt idx="86153">
                  <c:v>2006.96</c:v>
                </c:pt>
                <c:pt idx="86154">
                  <c:v>2237.61</c:v>
                </c:pt>
                <c:pt idx="86155">
                  <c:v>2439.1</c:v>
                </c:pt>
                <c:pt idx="86156">
                  <c:v>2296.04</c:v>
                </c:pt>
                <c:pt idx="86157">
                  <c:v>2415.61</c:v>
                </c:pt>
                <c:pt idx="86158">
                  <c:v>2086.1999999999998</c:v>
                </c:pt>
                <c:pt idx="86159">
                  <c:v>2572.12</c:v>
                </c:pt>
                <c:pt idx="86160">
                  <c:v>2120.7800000000002</c:v>
                </c:pt>
                <c:pt idx="86161">
                  <c:v>2156.06</c:v>
                </c:pt>
                <c:pt idx="86162">
                  <c:v>2081.7600000000002</c:v>
                </c:pt>
                <c:pt idx="86163">
                  <c:v>2036.62</c:v>
                </c:pt>
                <c:pt idx="86164">
                  <c:v>2065.48</c:v>
                </c:pt>
                <c:pt idx="86165">
                  <c:v>2001.35</c:v>
                </c:pt>
                <c:pt idx="86166">
                  <c:v>2021.46</c:v>
                </c:pt>
                <c:pt idx="86167">
                  <c:v>2200.85</c:v>
                </c:pt>
                <c:pt idx="86168">
                  <c:v>2201.15</c:v>
                </c:pt>
                <c:pt idx="86169">
                  <c:v>2330.44</c:v>
                </c:pt>
                <c:pt idx="86170">
                  <c:v>2232.4899999999998</c:v>
                </c:pt>
                <c:pt idx="86171">
                  <c:v>2178.69</c:v>
                </c:pt>
                <c:pt idx="86172">
                  <c:v>1946.06</c:v>
                </c:pt>
                <c:pt idx="86173">
                  <c:v>2118.59</c:v>
                </c:pt>
                <c:pt idx="86174">
                  <c:v>2038.89</c:v>
                </c:pt>
                <c:pt idx="86175">
                  <c:v>1909.15</c:v>
                </c:pt>
                <c:pt idx="86176">
                  <c:v>1992.16</c:v>
                </c:pt>
                <c:pt idx="86177">
                  <c:v>2019.31</c:v>
                </c:pt>
                <c:pt idx="86178">
                  <c:v>2025.12</c:v>
                </c:pt>
                <c:pt idx="86179">
                  <c:v>1996.44</c:v>
                </c:pt>
                <c:pt idx="86180">
                  <c:v>2467.7800000000002</c:v>
                </c:pt>
                <c:pt idx="86181">
                  <c:v>2098.9699999999998</c:v>
                </c:pt>
                <c:pt idx="86182">
                  <c:v>1995.31</c:v>
                </c:pt>
                <c:pt idx="86183">
                  <c:v>2183.4299999999998</c:v>
                </c:pt>
                <c:pt idx="86184">
                  <c:v>2434.23</c:v>
                </c:pt>
                <c:pt idx="86185">
                  <c:v>1744.21</c:v>
                </c:pt>
                <c:pt idx="86186">
                  <c:v>2093.62</c:v>
                </c:pt>
                <c:pt idx="86187">
                  <c:v>2195.73</c:v>
                </c:pt>
                <c:pt idx="86188">
                  <c:v>2141.94</c:v>
                </c:pt>
                <c:pt idx="86189">
                  <c:v>2278.4699999999998</c:v>
                </c:pt>
                <c:pt idx="86190">
                  <c:v>2358.15</c:v>
                </c:pt>
                <c:pt idx="86191">
                  <c:v>1939.06</c:v>
                </c:pt>
                <c:pt idx="86192">
                  <c:v>2113.56</c:v>
                </c:pt>
                <c:pt idx="86193">
                  <c:v>2290.0700000000002</c:v>
                </c:pt>
                <c:pt idx="86194">
                  <c:v>2414.38</c:v>
                </c:pt>
                <c:pt idx="86195">
                  <c:v>2251.3000000000002</c:v>
                </c:pt>
                <c:pt idx="86196">
                  <c:v>2461.56</c:v>
                </c:pt>
                <c:pt idx="86197">
                  <c:v>2117.02</c:v>
                </c:pt>
                <c:pt idx="86198">
                  <c:v>2208.44</c:v>
                </c:pt>
                <c:pt idx="86199">
                  <c:v>2541.41</c:v>
                </c:pt>
                <c:pt idx="86200">
                  <c:v>2239.88</c:v>
                </c:pt>
                <c:pt idx="86201">
                  <c:v>2332.6999999999998</c:v>
                </c:pt>
                <c:pt idx="86202">
                  <c:v>2511.1799999999998</c:v>
                </c:pt>
                <c:pt idx="86203">
                  <c:v>2526.88</c:v>
                </c:pt>
                <c:pt idx="86204">
                  <c:v>2310.62</c:v>
                </c:pt>
                <c:pt idx="86205">
                  <c:v>2389.94</c:v>
                </c:pt>
                <c:pt idx="86206">
                  <c:v>2437.69</c:v>
                </c:pt>
                <c:pt idx="86207">
                  <c:v>2577.8200000000002</c:v>
                </c:pt>
                <c:pt idx="86208">
                  <c:v>2349.27</c:v>
                </c:pt>
                <c:pt idx="86209">
                  <c:v>2455.14</c:v>
                </c:pt>
                <c:pt idx="86210">
                  <c:v>2263.2600000000002</c:v>
                </c:pt>
                <c:pt idx="86211">
                  <c:v>2425.5</c:v>
                </c:pt>
                <c:pt idx="86212">
                  <c:v>2365.91</c:v>
                </c:pt>
                <c:pt idx="86213">
                  <c:v>2366.14</c:v>
                </c:pt>
                <c:pt idx="86214">
                  <c:v>2226.46</c:v>
                </c:pt>
                <c:pt idx="86215">
                  <c:v>2349.25</c:v>
                </c:pt>
                <c:pt idx="86216">
                  <c:v>2448.62</c:v>
                </c:pt>
                <c:pt idx="86217">
                  <c:v>2324.61</c:v>
                </c:pt>
                <c:pt idx="86218">
                  <c:v>2412.96</c:v>
                </c:pt>
                <c:pt idx="86219">
                  <c:v>2540.5500000000002</c:v>
                </c:pt>
                <c:pt idx="86220">
                  <c:v>2453.91</c:v>
                </c:pt>
                <c:pt idx="86221">
                  <c:v>2540.04</c:v>
                </c:pt>
                <c:pt idx="86222">
                  <c:v>2394.89</c:v>
                </c:pt>
                <c:pt idx="86223">
                  <c:v>2335.34</c:v>
                </c:pt>
                <c:pt idx="86224">
                  <c:v>2421.61</c:v>
                </c:pt>
                <c:pt idx="86225">
                  <c:v>2534.88</c:v>
                </c:pt>
                <c:pt idx="86226">
                  <c:v>2566.3200000000002</c:v>
                </c:pt>
                <c:pt idx="86227">
                  <c:v>2503.4</c:v>
                </c:pt>
                <c:pt idx="86228">
                  <c:v>2273.08</c:v>
                </c:pt>
                <c:pt idx="86229">
                  <c:v>2415.7800000000002</c:v>
                </c:pt>
                <c:pt idx="86230">
                  <c:v>2268.63</c:v>
                </c:pt>
                <c:pt idx="86231">
                  <c:v>2550.65</c:v>
                </c:pt>
                <c:pt idx="86232">
                  <c:v>2725.77</c:v>
                </c:pt>
                <c:pt idx="86233">
                  <c:v>2540.84</c:v>
                </c:pt>
                <c:pt idx="86234">
                  <c:v>2447.84</c:v>
                </c:pt>
                <c:pt idx="86235">
                  <c:v>2504.96</c:v>
                </c:pt>
                <c:pt idx="86236">
                  <c:v>2878.07</c:v>
                </c:pt>
                <c:pt idx="86237">
                  <c:v>1970.26</c:v>
                </c:pt>
                <c:pt idx="86238">
                  <c:v>2456.69</c:v>
                </c:pt>
                <c:pt idx="86239">
                  <c:v>2486.77</c:v>
                </c:pt>
                <c:pt idx="86240">
                  <c:v>2588.67</c:v>
                </c:pt>
                <c:pt idx="86241">
                  <c:v>2590.66</c:v>
                </c:pt>
                <c:pt idx="86242">
                  <c:v>2450.4899999999998</c:v>
                </c:pt>
                <c:pt idx="86243">
                  <c:v>2558.6</c:v>
                </c:pt>
                <c:pt idx="86244">
                  <c:v>2476.16</c:v>
                </c:pt>
                <c:pt idx="86245">
                  <c:v>2448.2399999999998</c:v>
                </c:pt>
                <c:pt idx="86246">
                  <c:v>2750.02</c:v>
                </c:pt>
                <c:pt idx="86247">
                  <c:v>2800.18</c:v>
                </c:pt>
                <c:pt idx="86248">
                  <c:v>2536.9</c:v>
                </c:pt>
                <c:pt idx="86249">
                  <c:v>2665.14</c:v>
                </c:pt>
                <c:pt idx="86250">
                  <c:v>2716.46</c:v>
                </c:pt>
                <c:pt idx="86251">
                  <c:v>2753.52</c:v>
                </c:pt>
                <c:pt idx="86252">
                  <c:v>3112.22</c:v>
                </c:pt>
                <c:pt idx="86253">
                  <c:v>2817.72</c:v>
                </c:pt>
                <c:pt idx="86254">
                  <c:v>2677.7</c:v>
                </c:pt>
                <c:pt idx="86255">
                  <c:v>2832.66</c:v>
                </c:pt>
                <c:pt idx="86256">
                  <c:v>2665.53</c:v>
                </c:pt>
                <c:pt idx="86257">
                  <c:v>2575.48</c:v>
                </c:pt>
                <c:pt idx="86258">
                  <c:v>2706.37</c:v>
                </c:pt>
                <c:pt idx="86259">
                  <c:v>2697.7</c:v>
                </c:pt>
                <c:pt idx="86260">
                  <c:v>2809.26</c:v>
                </c:pt>
                <c:pt idx="86261">
                  <c:v>2619.7199999999998</c:v>
                </c:pt>
                <c:pt idx="86262">
                  <c:v>2687.5</c:v>
                </c:pt>
                <c:pt idx="86263">
                  <c:v>2763.72</c:v>
                </c:pt>
                <c:pt idx="86264">
                  <c:v>2764.66</c:v>
                </c:pt>
                <c:pt idx="86265">
                  <c:v>2450.64</c:v>
                </c:pt>
                <c:pt idx="86266">
                  <c:v>2613.36</c:v>
                </c:pt>
                <c:pt idx="86267">
                  <c:v>2437.88</c:v>
                </c:pt>
                <c:pt idx="86268">
                  <c:v>2579.71</c:v>
                </c:pt>
                <c:pt idx="86269">
                  <c:v>2495.7399999999998</c:v>
                </c:pt>
                <c:pt idx="86270">
                  <c:v>2558.56</c:v>
                </c:pt>
                <c:pt idx="86271">
                  <c:v>2581.54</c:v>
                </c:pt>
                <c:pt idx="86272">
                  <c:v>2729.11</c:v>
                </c:pt>
                <c:pt idx="86273">
                  <c:v>2478.7800000000002</c:v>
                </c:pt>
                <c:pt idx="86274">
                  <c:v>2669.98</c:v>
                </c:pt>
                <c:pt idx="86275">
                  <c:v>2304.5100000000002</c:v>
                </c:pt>
                <c:pt idx="86276">
                  <c:v>2576.54</c:v>
                </c:pt>
                <c:pt idx="86277">
                  <c:v>2712.36</c:v>
                </c:pt>
                <c:pt idx="86278">
                  <c:v>2526.96</c:v>
                </c:pt>
                <c:pt idx="86279">
                  <c:v>2637.69</c:v>
                </c:pt>
                <c:pt idx="86280">
                  <c:v>2592.77</c:v>
                </c:pt>
                <c:pt idx="86281">
                  <c:v>8658.41</c:v>
                </c:pt>
                <c:pt idx="86282">
                  <c:v>9063.69</c:v>
                </c:pt>
                <c:pt idx="86283">
                  <c:v>7905.33</c:v>
                </c:pt>
                <c:pt idx="86284">
                  <c:v>8272.26</c:v>
                </c:pt>
                <c:pt idx="86285">
                  <c:v>8466.6200000000008</c:v>
                </c:pt>
                <c:pt idx="86286">
                  <c:v>7931.03</c:v>
                </c:pt>
                <c:pt idx="86287">
                  <c:v>8328.68</c:v>
                </c:pt>
                <c:pt idx="86288">
                  <c:v>7627.53</c:v>
                </c:pt>
                <c:pt idx="86289">
                  <c:v>8599.68</c:v>
                </c:pt>
                <c:pt idx="86290">
                  <c:v>8123.78</c:v>
                </c:pt>
                <c:pt idx="86291">
                  <c:v>7555</c:v>
                </c:pt>
                <c:pt idx="86292">
                  <c:v>7588.31</c:v>
                </c:pt>
                <c:pt idx="86293">
                  <c:v>8607.7099999999991</c:v>
                </c:pt>
                <c:pt idx="86294">
                  <c:v>8797.18</c:v>
                </c:pt>
                <c:pt idx="86295">
                  <c:v>8899.4699999999993</c:v>
                </c:pt>
                <c:pt idx="86296">
                  <c:v>8214.15</c:v>
                </c:pt>
                <c:pt idx="86297">
                  <c:v>8675.61</c:v>
                </c:pt>
                <c:pt idx="86298">
                  <c:v>9591.82</c:v>
                </c:pt>
                <c:pt idx="86299">
                  <c:v>9279.67</c:v>
                </c:pt>
                <c:pt idx="86300">
                  <c:v>9363.25</c:v>
                </c:pt>
                <c:pt idx="86301">
                  <c:v>8650.2900000000009</c:v>
                </c:pt>
                <c:pt idx="86302">
                  <c:v>8612.59</c:v>
                </c:pt>
                <c:pt idx="86303">
                  <c:v>8877.2800000000007</c:v>
                </c:pt>
                <c:pt idx="86304">
                  <c:v>8261.49</c:v>
                </c:pt>
                <c:pt idx="86305">
                  <c:v>7913.59</c:v>
                </c:pt>
                <c:pt idx="86306">
                  <c:v>8009.42</c:v>
                </c:pt>
                <c:pt idx="86307">
                  <c:v>8559.82</c:v>
                </c:pt>
                <c:pt idx="86308">
                  <c:v>8789.4500000000007</c:v>
                </c:pt>
                <c:pt idx="86309">
                  <c:v>7612.03</c:v>
                </c:pt>
                <c:pt idx="86310">
                  <c:v>9490.7000000000007</c:v>
                </c:pt>
                <c:pt idx="86311">
                  <c:v>9167.2000000000007</c:v>
                </c:pt>
                <c:pt idx="86312">
                  <c:v>7686.86</c:v>
                </c:pt>
                <c:pt idx="86313">
                  <c:v>7580.6</c:v>
                </c:pt>
                <c:pt idx="86314">
                  <c:v>8051.89</c:v>
                </c:pt>
                <c:pt idx="86315">
                  <c:v>9345.8700000000008</c:v>
                </c:pt>
                <c:pt idx="86316">
                  <c:v>9470.48</c:v>
                </c:pt>
                <c:pt idx="86317">
                  <c:v>8365.8700000000008</c:v>
                </c:pt>
                <c:pt idx="86318">
                  <c:v>8471.5300000000007</c:v>
                </c:pt>
                <c:pt idx="86319">
                  <c:v>8407.5499999999993</c:v>
                </c:pt>
                <c:pt idx="86320">
                  <c:v>9084.81</c:v>
                </c:pt>
                <c:pt idx="86321">
                  <c:v>9029.26</c:v>
                </c:pt>
                <c:pt idx="86322">
                  <c:v>8450.91</c:v>
                </c:pt>
                <c:pt idx="86323">
                  <c:v>9660.56</c:v>
                </c:pt>
                <c:pt idx="86324">
                  <c:v>10513.88</c:v>
                </c:pt>
                <c:pt idx="86325">
                  <c:v>13622.49</c:v>
                </c:pt>
                <c:pt idx="86326">
                  <c:v>16280.71</c:v>
                </c:pt>
                <c:pt idx="86327">
                  <c:v>33689.81</c:v>
                </c:pt>
                <c:pt idx="86328">
                  <c:v>10915.81</c:v>
                </c:pt>
                <c:pt idx="86329">
                  <c:v>9232.56</c:v>
                </c:pt>
                <c:pt idx="86330">
                  <c:v>7791.59</c:v>
                </c:pt>
                <c:pt idx="86331">
                  <c:v>8314.8700000000008</c:v>
                </c:pt>
                <c:pt idx="86332">
                  <c:v>7959.72</c:v>
                </c:pt>
                <c:pt idx="86333">
                  <c:v>9581.5400000000009</c:v>
                </c:pt>
                <c:pt idx="86334">
                  <c:v>10503.17</c:v>
                </c:pt>
                <c:pt idx="86335">
                  <c:v>11137.33</c:v>
                </c:pt>
                <c:pt idx="86336">
                  <c:v>8392.91</c:v>
                </c:pt>
                <c:pt idx="86337">
                  <c:v>9321.18</c:v>
                </c:pt>
                <c:pt idx="86338">
                  <c:v>8547.58</c:v>
                </c:pt>
                <c:pt idx="86339">
                  <c:v>8360.01</c:v>
                </c:pt>
                <c:pt idx="86340">
                  <c:v>9678.59</c:v>
                </c:pt>
                <c:pt idx="86341">
                  <c:v>9136.57</c:v>
                </c:pt>
                <c:pt idx="86342">
                  <c:v>9174.49</c:v>
                </c:pt>
                <c:pt idx="86343">
                  <c:v>8087.48</c:v>
                </c:pt>
                <c:pt idx="86344">
                  <c:v>8808.26</c:v>
                </c:pt>
                <c:pt idx="86345">
                  <c:v>9223.6</c:v>
                </c:pt>
                <c:pt idx="86346">
                  <c:v>9063.07</c:v>
                </c:pt>
                <c:pt idx="86347">
                  <c:v>9257.1</c:v>
                </c:pt>
                <c:pt idx="86348">
                  <c:v>8536.9699999999993</c:v>
                </c:pt>
                <c:pt idx="86349">
                  <c:v>9652.43</c:v>
                </c:pt>
                <c:pt idx="86350">
                  <c:v>8725.77</c:v>
                </c:pt>
                <c:pt idx="86351">
                  <c:v>8894.33</c:v>
                </c:pt>
                <c:pt idx="86352">
                  <c:v>9451.36</c:v>
                </c:pt>
                <c:pt idx="86353">
                  <c:v>10642.61</c:v>
                </c:pt>
                <c:pt idx="86354">
                  <c:v>9770.3700000000008</c:v>
                </c:pt>
                <c:pt idx="86355">
                  <c:v>11636.07</c:v>
                </c:pt>
                <c:pt idx="86356">
                  <c:v>10159.14</c:v>
                </c:pt>
                <c:pt idx="86357">
                  <c:v>9110.4599999999991</c:v>
                </c:pt>
                <c:pt idx="86358">
                  <c:v>8798.31</c:v>
                </c:pt>
                <c:pt idx="86359">
                  <c:v>8950.14</c:v>
                </c:pt>
                <c:pt idx="86360">
                  <c:v>7863.66</c:v>
                </c:pt>
                <c:pt idx="86361">
                  <c:v>9629.39</c:v>
                </c:pt>
                <c:pt idx="86362">
                  <c:v>9709.1200000000008</c:v>
                </c:pt>
                <c:pt idx="86363">
                  <c:v>9182.23</c:v>
                </c:pt>
                <c:pt idx="86364">
                  <c:v>9295.9699999999993</c:v>
                </c:pt>
                <c:pt idx="86365">
                  <c:v>9087.14</c:v>
                </c:pt>
                <c:pt idx="86366">
                  <c:v>8952.59</c:v>
                </c:pt>
                <c:pt idx="86367">
                  <c:v>10170.459999999999</c:v>
                </c:pt>
                <c:pt idx="86368">
                  <c:v>9813.76</c:v>
                </c:pt>
                <c:pt idx="86369">
                  <c:v>9760.9699999999993</c:v>
                </c:pt>
                <c:pt idx="86370">
                  <c:v>9099.9500000000007</c:v>
                </c:pt>
                <c:pt idx="86371">
                  <c:v>8550.9</c:v>
                </c:pt>
                <c:pt idx="86372">
                  <c:v>10408.11</c:v>
                </c:pt>
                <c:pt idx="86373">
                  <c:v>9484.7999999999993</c:v>
                </c:pt>
                <c:pt idx="86374">
                  <c:v>10292.09</c:v>
                </c:pt>
                <c:pt idx="86375">
                  <c:v>10373.18</c:v>
                </c:pt>
                <c:pt idx="86376">
                  <c:v>11611.88</c:v>
                </c:pt>
                <c:pt idx="86377">
                  <c:v>12960.29</c:v>
                </c:pt>
                <c:pt idx="86378">
                  <c:v>19493.740000000002</c:v>
                </c:pt>
                <c:pt idx="86379">
                  <c:v>30778.12</c:v>
                </c:pt>
                <c:pt idx="86380">
                  <c:v>17617.64</c:v>
                </c:pt>
                <c:pt idx="86381">
                  <c:v>9229</c:v>
                </c:pt>
                <c:pt idx="86382">
                  <c:v>9319.9599999999991</c:v>
                </c:pt>
                <c:pt idx="86383">
                  <c:v>8032.85</c:v>
                </c:pt>
                <c:pt idx="86384">
                  <c:v>7819.96</c:v>
                </c:pt>
                <c:pt idx="86385">
                  <c:v>8995.75</c:v>
                </c:pt>
                <c:pt idx="86386">
                  <c:v>10059.209999999999</c:v>
                </c:pt>
                <c:pt idx="86387">
                  <c:v>11347.7</c:v>
                </c:pt>
                <c:pt idx="86388">
                  <c:v>10365.32</c:v>
                </c:pt>
                <c:pt idx="86389">
                  <c:v>10624.94</c:v>
                </c:pt>
                <c:pt idx="86390">
                  <c:v>10663.7</c:v>
                </c:pt>
                <c:pt idx="86391">
                  <c:v>10661.39</c:v>
                </c:pt>
                <c:pt idx="86392">
                  <c:v>8509.7099999999991</c:v>
                </c:pt>
                <c:pt idx="86393">
                  <c:v>9555.66</c:v>
                </c:pt>
                <c:pt idx="86394">
                  <c:v>9990.3799999999992</c:v>
                </c:pt>
                <c:pt idx="86395">
                  <c:v>9831.33</c:v>
                </c:pt>
                <c:pt idx="86396">
                  <c:v>9858.81</c:v>
                </c:pt>
                <c:pt idx="86397">
                  <c:v>9807.2900000000009</c:v>
                </c:pt>
                <c:pt idx="86398">
                  <c:v>10079.700000000001</c:v>
                </c:pt>
                <c:pt idx="86399">
                  <c:v>10694.49</c:v>
                </c:pt>
                <c:pt idx="86400">
                  <c:v>11810.22</c:v>
                </c:pt>
                <c:pt idx="86401">
                  <c:v>11163.4</c:v>
                </c:pt>
                <c:pt idx="86402">
                  <c:v>11425.04</c:v>
                </c:pt>
                <c:pt idx="86403">
                  <c:v>11204.35</c:v>
                </c:pt>
                <c:pt idx="86404">
                  <c:v>10848.17</c:v>
                </c:pt>
                <c:pt idx="86405">
                  <c:v>10589.76</c:v>
                </c:pt>
                <c:pt idx="86406">
                  <c:v>10126.1</c:v>
                </c:pt>
                <c:pt idx="86407">
                  <c:v>12251.73</c:v>
                </c:pt>
                <c:pt idx="86408">
                  <c:v>10354.58</c:v>
                </c:pt>
                <c:pt idx="86409">
                  <c:v>9841.31</c:v>
                </c:pt>
                <c:pt idx="86410">
                  <c:v>9401.75</c:v>
                </c:pt>
                <c:pt idx="86411">
                  <c:v>11116.7</c:v>
                </c:pt>
                <c:pt idx="86412">
                  <c:v>10677.05</c:v>
                </c:pt>
                <c:pt idx="86413">
                  <c:v>11243.91</c:v>
                </c:pt>
                <c:pt idx="86414">
                  <c:v>9293.1</c:v>
                </c:pt>
                <c:pt idx="86415">
                  <c:v>9610.18</c:v>
                </c:pt>
                <c:pt idx="86416">
                  <c:v>9780.82</c:v>
                </c:pt>
                <c:pt idx="86417">
                  <c:v>9663.0400000000009</c:v>
                </c:pt>
                <c:pt idx="86418">
                  <c:v>9980.94</c:v>
                </c:pt>
                <c:pt idx="86419">
                  <c:v>9000.34</c:v>
                </c:pt>
                <c:pt idx="86420">
                  <c:v>11472.58</c:v>
                </c:pt>
                <c:pt idx="86421">
                  <c:v>10219.41</c:v>
                </c:pt>
                <c:pt idx="86422">
                  <c:v>11299.5</c:v>
                </c:pt>
                <c:pt idx="86423">
                  <c:v>10562.22</c:v>
                </c:pt>
                <c:pt idx="86424">
                  <c:v>693.87</c:v>
                </c:pt>
                <c:pt idx="86425">
                  <c:v>475.91</c:v>
                </c:pt>
                <c:pt idx="86426">
                  <c:v>856.62</c:v>
                </c:pt>
                <c:pt idx="86427">
                  <c:v>689.95</c:v>
                </c:pt>
                <c:pt idx="86428">
                  <c:v>632.13</c:v>
                </c:pt>
                <c:pt idx="86429">
                  <c:v>498.72</c:v>
                </c:pt>
                <c:pt idx="86430">
                  <c:v>792.01</c:v>
                </c:pt>
                <c:pt idx="86431">
                  <c:v>951.19</c:v>
                </c:pt>
                <c:pt idx="86432">
                  <c:v>671.18</c:v>
                </c:pt>
                <c:pt idx="86433">
                  <c:v>777.47</c:v>
                </c:pt>
                <c:pt idx="86434">
                  <c:v>862.18</c:v>
                </c:pt>
                <c:pt idx="86435">
                  <c:v>721.51</c:v>
                </c:pt>
                <c:pt idx="86436">
                  <c:v>350.04</c:v>
                </c:pt>
                <c:pt idx="86437">
                  <c:v>709.37</c:v>
                </c:pt>
                <c:pt idx="86438">
                  <c:v>1158.02</c:v>
                </c:pt>
                <c:pt idx="86439">
                  <c:v>1395.36</c:v>
                </c:pt>
                <c:pt idx="86440">
                  <c:v>1241.27</c:v>
                </c:pt>
                <c:pt idx="86441">
                  <c:v>1476.36</c:v>
                </c:pt>
                <c:pt idx="86442">
                  <c:v>827.18</c:v>
                </c:pt>
                <c:pt idx="86443">
                  <c:v>949.98</c:v>
                </c:pt>
                <c:pt idx="86444">
                  <c:v>964.18</c:v>
                </c:pt>
                <c:pt idx="86445">
                  <c:v>784.26</c:v>
                </c:pt>
                <c:pt idx="86446">
                  <c:v>875.61</c:v>
                </c:pt>
                <c:pt idx="86447">
                  <c:v>702.86</c:v>
                </c:pt>
                <c:pt idx="86448">
                  <c:v>744.58</c:v>
                </c:pt>
                <c:pt idx="86449">
                  <c:v>731.48</c:v>
                </c:pt>
                <c:pt idx="86450">
                  <c:v>705.31</c:v>
                </c:pt>
                <c:pt idx="86451">
                  <c:v>955.23</c:v>
                </c:pt>
                <c:pt idx="86452">
                  <c:v>1117.3599999999999</c:v>
                </c:pt>
                <c:pt idx="86453">
                  <c:v>803.12</c:v>
                </c:pt>
                <c:pt idx="86454">
                  <c:v>1185.68</c:v>
                </c:pt>
                <c:pt idx="86455">
                  <c:v>847.78</c:v>
                </c:pt>
                <c:pt idx="86456">
                  <c:v>922.21</c:v>
                </c:pt>
                <c:pt idx="86457">
                  <c:v>689.1</c:v>
                </c:pt>
                <c:pt idx="86458">
                  <c:v>685.81</c:v>
                </c:pt>
                <c:pt idx="86459">
                  <c:v>937.26</c:v>
                </c:pt>
                <c:pt idx="86460">
                  <c:v>829.26</c:v>
                </c:pt>
                <c:pt idx="86461">
                  <c:v>759.1</c:v>
                </c:pt>
                <c:pt idx="86462">
                  <c:v>521.94000000000005</c:v>
                </c:pt>
                <c:pt idx="86463">
                  <c:v>797.15</c:v>
                </c:pt>
                <c:pt idx="86464">
                  <c:v>1030.47</c:v>
                </c:pt>
                <c:pt idx="86465">
                  <c:v>778.98</c:v>
                </c:pt>
                <c:pt idx="86466">
                  <c:v>953.04</c:v>
                </c:pt>
                <c:pt idx="86467">
                  <c:v>1007.91</c:v>
                </c:pt>
                <c:pt idx="86468">
                  <c:v>1285.03</c:v>
                </c:pt>
                <c:pt idx="86469">
                  <c:v>1827.49</c:v>
                </c:pt>
                <c:pt idx="86470">
                  <c:v>2512.14</c:v>
                </c:pt>
                <c:pt idx="86471">
                  <c:v>1110.9100000000001</c:v>
                </c:pt>
                <c:pt idx="86472">
                  <c:v>1074.24</c:v>
                </c:pt>
                <c:pt idx="86473">
                  <c:v>789.59</c:v>
                </c:pt>
                <c:pt idx="86474">
                  <c:v>963.76</c:v>
                </c:pt>
                <c:pt idx="86475">
                  <c:v>778.58</c:v>
                </c:pt>
                <c:pt idx="86476">
                  <c:v>340.02</c:v>
                </c:pt>
                <c:pt idx="86477">
                  <c:v>826.47</c:v>
                </c:pt>
                <c:pt idx="86478">
                  <c:v>776.38</c:v>
                </c:pt>
                <c:pt idx="86479">
                  <c:v>626.1</c:v>
                </c:pt>
                <c:pt idx="86480">
                  <c:v>586.48</c:v>
                </c:pt>
                <c:pt idx="86481">
                  <c:v>772.82</c:v>
                </c:pt>
                <c:pt idx="86482">
                  <c:v>811.45</c:v>
                </c:pt>
                <c:pt idx="86483">
                  <c:v>1277.67</c:v>
                </c:pt>
                <c:pt idx="86484">
                  <c:v>712.3</c:v>
                </c:pt>
                <c:pt idx="86485">
                  <c:v>691.75</c:v>
                </c:pt>
                <c:pt idx="86486">
                  <c:v>1127.32</c:v>
                </c:pt>
                <c:pt idx="86487">
                  <c:v>670.63</c:v>
                </c:pt>
                <c:pt idx="86488">
                  <c:v>245.03</c:v>
                </c:pt>
                <c:pt idx="86489">
                  <c:v>1337.07</c:v>
                </c:pt>
                <c:pt idx="86490">
                  <c:v>917.39</c:v>
                </c:pt>
                <c:pt idx="86491">
                  <c:v>1890.82</c:v>
                </c:pt>
                <c:pt idx="86492">
                  <c:v>1445.37</c:v>
                </c:pt>
                <c:pt idx="86493">
                  <c:v>1168.6300000000001</c:v>
                </c:pt>
                <c:pt idx="86494">
                  <c:v>806.37</c:v>
                </c:pt>
                <c:pt idx="86495">
                  <c:v>1198.8800000000001</c:v>
                </c:pt>
                <c:pt idx="86496">
                  <c:v>949.68</c:v>
                </c:pt>
                <c:pt idx="86497">
                  <c:v>767.63</c:v>
                </c:pt>
                <c:pt idx="86498">
                  <c:v>883.7</c:v>
                </c:pt>
                <c:pt idx="86499">
                  <c:v>978.4</c:v>
                </c:pt>
                <c:pt idx="86500">
                  <c:v>1168.77</c:v>
                </c:pt>
                <c:pt idx="86501">
                  <c:v>1161.26</c:v>
                </c:pt>
                <c:pt idx="86502">
                  <c:v>1003.55</c:v>
                </c:pt>
                <c:pt idx="86503">
                  <c:v>756.42</c:v>
                </c:pt>
                <c:pt idx="86504">
                  <c:v>1408.89</c:v>
                </c:pt>
                <c:pt idx="86505">
                  <c:v>851.15</c:v>
                </c:pt>
                <c:pt idx="86506">
                  <c:v>1300.74</c:v>
                </c:pt>
                <c:pt idx="86507">
                  <c:v>936.57</c:v>
                </c:pt>
                <c:pt idx="86508">
                  <c:v>824.04</c:v>
                </c:pt>
                <c:pt idx="86509">
                  <c:v>1165.54</c:v>
                </c:pt>
                <c:pt idx="86510">
                  <c:v>942.85</c:v>
                </c:pt>
                <c:pt idx="86511">
                  <c:v>796.09</c:v>
                </c:pt>
                <c:pt idx="86512">
                  <c:v>924.25</c:v>
                </c:pt>
                <c:pt idx="86513">
                  <c:v>961.43</c:v>
                </c:pt>
                <c:pt idx="86514">
                  <c:v>627.52</c:v>
                </c:pt>
                <c:pt idx="86515">
                  <c:v>710.48</c:v>
                </c:pt>
                <c:pt idx="86516">
                  <c:v>996.68</c:v>
                </c:pt>
                <c:pt idx="86517">
                  <c:v>713.04</c:v>
                </c:pt>
                <c:pt idx="86518">
                  <c:v>731.79</c:v>
                </c:pt>
                <c:pt idx="86519">
                  <c:v>607.29</c:v>
                </c:pt>
                <c:pt idx="86520">
                  <c:v>876.1</c:v>
                </c:pt>
                <c:pt idx="86521">
                  <c:v>110.56</c:v>
                </c:pt>
                <c:pt idx="86522">
                  <c:v>1630.01</c:v>
                </c:pt>
                <c:pt idx="86523">
                  <c:v>1257.46</c:v>
                </c:pt>
                <c:pt idx="86524">
                  <c:v>1065.73</c:v>
                </c:pt>
                <c:pt idx="86525">
                  <c:v>1109.3699999999999</c:v>
                </c:pt>
                <c:pt idx="86526">
                  <c:v>528.45000000000005</c:v>
                </c:pt>
                <c:pt idx="86527">
                  <c:v>558.38</c:v>
                </c:pt>
                <c:pt idx="86528">
                  <c:v>642.19000000000005</c:v>
                </c:pt>
                <c:pt idx="86529">
                  <c:v>788.12</c:v>
                </c:pt>
                <c:pt idx="86530">
                  <c:v>756.33</c:v>
                </c:pt>
                <c:pt idx="86531">
                  <c:v>586.47</c:v>
                </c:pt>
                <c:pt idx="86532">
                  <c:v>707.44</c:v>
                </c:pt>
                <c:pt idx="86533">
                  <c:v>589.38</c:v>
                </c:pt>
                <c:pt idx="86534">
                  <c:v>593.07000000000005</c:v>
                </c:pt>
                <c:pt idx="86535">
                  <c:v>804.77</c:v>
                </c:pt>
                <c:pt idx="86536">
                  <c:v>742.35</c:v>
                </c:pt>
                <c:pt idx="86537">
                  <c:v>538.29999999999995</c:v>
                </c:pt>
                <c:pt idx="86538">
                  <c:v>976.21</c:v>
                </c:pt>
                <c:pt idx="86539">
                  <c:v>861.38</c:v>
                </c:pt>
                <c:pt idx="86540">
                  <c:v>927.08</c:v>
                </c:pt>
                <c:pt idx="86541">
                  <c:v>989.52</c:v>
                </c:pt>
                <c:pt idx="86542">
                  <c:v>987.33</c:v>
                </c:pt>
                <c:pt idx="86543">
                  <c:v>802.07</c:v>
                </c:pt>
                <c:pt idx="86544">
                  <c:v>874.73</c:v>
                </c:pt>
                <c:pt idx="86545">
                  <c:v>636.89</c:v>
                </c:pt>
                <c:pt idx="86546">
                  <c:v>611.64</c:v>
                </c:pt>
                <c:pt idx="86547">
                  <c:v>1007.66</c:v>
                </c:pt>
                <c:pt idx="86548">
                  <c:v>811.68</c:v>
                </c:pt>
                <c:pt idx="86549">
                  <c:v>659.48</c:v>
                </c:pt>
                <c:pt idx="86550">
                  <c:v>628.45000000000005</c:v>
                </c:pt>
                <c:pt idx="86551">
                  <c:v>929.33</c:v>
                </c:pt>
                <c:pt idx="86552">
                  <c:v>859.21</c:v>
                </c:pt>
                <c:pt idx="86553">
                  <c:v>1030.01</c:v>
                </c:pt>
                <c:pt idx="86554">
                  <c:v>956.92</c:v>
                </c:pt>
                <c:pt idx="86555">
                  <c:v>623.84</c:v>
                </c:pt>
                <c:pt idx="86556">
                  <c:v>665.85</c:v>
                </c:pt>
                <c:pt idx="86557">
                  <c:v>970.12</c:v>
                </c:pt>
                <c:pt idx="86558">
                  <c:v>757.37</c:v>
                </c:pt>
                <c:pt idx="86559">
                  <c:v>1080.05</c:v>
                </c:pt>
                <c:pt idx="86560">
                  <c:v>914.95</c:v>
                </c:pt>
                <c:pt idx="86561">
                  <c:v>710.14</c:v>
                </c:pt>
                <c:pt idx="86562">
                  <c:v>1216.82</c:v>
                </c:pt>
                <c:pt idx="86563">
                  <c:v>779.66</c:v>
                </c:pt>
                <c:pt idx="86564">
                  <c:v>583.89</c:v>
                </c:pt>
                <c:pt idx="86565">
                  <c:v>229.11</c:v>
                </c:pt>
                <c:pt idx="86566">
                  <c:v>593.69000000000005</c:v>
                </c:pt>
                <c:pt idx="86567">
                  <c:v>11680.93</c:v>
                </c:pt>
                <c:pt idx="86568">
                  <c:v>10004.549999999999</c:v>
                </c:pt>
                <c:pt idx="86569">
                  <c:v>9720.24</c:v>
                </c:pt>
                <c:pt idx="86570">
                  <c:v>7896.14</c:v>
                </c:pt>
                <c:pt idx="86571">
                  <c:v>9983.61</c:v>
                </c:pt>
                <c:pt idx="86572">
                  <c:v>7300</c:v>
                </c:pt>
                <c:pt idx="86573">
                  <c:v>8340.9500000000007</c:v>
                </c:pt>
                <c:pt idx="86574">
                  <c:v>8596.23</c:v>
                </c:pt>
                <c:pt idx="86575">
                  <c:v>10037.969999999999</c:v>
                </c:pt>
                <c:pt idx="86576">
                  <c:v>11014.96</c:v>
                </c:pt>
                <c:pt idx="86577">
                  <c:v>9960.23</c:v>
                </c:pt>
                <c:pt idx="86578">
                  <c:v>8353.41</c:v>
                </c:pt>
                <c:pt idx="86579">
                  <c:v>8305.94</c:v>
                </c:pt>
                <c:pt idx="86580">
                  <c:v>12239.34</c:v>
                </c:pt>
                <c:pt idx="86581">
                  <c:v>10369.81</c:v>
                </c:pt>
                <c:pt idx="86582">
                  <c:v>10555.81</c:v>
                </c:pt>
                <c:pt idx="86583">
                  <c:v>11263.37</c:v>
                </c:pt>
                <c:pt idx="86584">
                  <c:v>12809.88</c:v>
                </c:pt>
                <c:pt idx="86585">
                  <c:v>12499.74</c:v>
                </c:pt>
                <c:pt idx="86586">
                  <c:v>11694.76</c:v>
                </c:pt>
                <c:pt idx="86587">
                  <c:v>11547.41</c:v>
                </c:pt>
                <c:pt idx="86588">
                  <c:v>14213.85</c:v>
                </c:pt>
                <c:pt idx="86589">
                  <c:v>11810.67</c:v>
                </c:pt>
                <c:pt idx="86590">
                  <c:v>10103.89</c:v>
                </c:pt>
                <c:pt idx="86591">
                  <c:v>12688.82</c:v>
                </c:pt>
                <c:pt idx="86592">
                  <c:v>11869.42</c:v>
                </c:pt>
                <c:pt idx="86593">
                  <c:v>16336.67</c:v>
                </c:pt>
                <c:pt idx="86594">
                  <c:v>10892.67</c:v>
                </c:pt>
                <c:pt idx="86595">
                  <c:v>14890.73</c:v>
                </c:pt>
                <c:pt idx="86596">
                  <c:v>12045.52</c:v>
                </c:pt>
                <c:pt idx="86597">
                  <c:v>16499.560000000001</c:v>
                </c:pt>
                <c:pt idx="86598">
                  <c:v>11999.26</c:v>
                </c:pt>
                <c:pt idx="86599">
                  <c:v>13008.78</c:v>
                </c:pt>
                <c:pt idx="86600">
                  <c:v>10466.61</c:v>
                </c:pt>
                <c:pt idx="86601">
                  <c:v>17372.54</c:v>
                </c:pt>
                <c:pt idx="86602">
                  <c:v>16387.41</c:v>
                </c:pt>
                <c:pt idx="86603">
                  <c:v>12742.91</c:v>
                </c:pt>
                <c:pt idx="86604">
                  <c:v>13736.27</c:v>
                </c:pt>
                <c:pt idx="86605">
                  <c:v>13495.07</c:v>
                </c:pt>
                <c:pt idx="86606">
                  <c:v>16067.96</c:v>
                </c:pt>
                <c:pt idx="86607">
                  <c:v>13812</c:v>
                </c:pt>
                <c:pt idx="86608">
                  <c:v>11985.22</c:v>
                </c:pt>
                <c:pt idx="86609">
                  <c:v>13435.91</c:v>
                </c:pt>
                <c:pt idx="86610">
                  <c:v>14328.01</c:v>
                </c:pt>
                <c:pt idx="86611">
                  <c:v>13986.16</c:v>
                </c:pt>
                <c:pt idx="86612">
                  <c:v>12556.2</c:v>
                </c:pt>
                <c:pt idx="86613">
                  <c:v>16972.560000000001</c:v>
                </c:pt>
                <c:pt idx="86614">
                  <c:v>12715.82</c:v>
                </c:pt>
                <c:pt idx="86615">
                  <c:v>14849.02</c:v>
                </c:pt>
                <c:pt idx="86616">
                  <c:v>12418.58</c:v>
                </c:pt>
                <c:pt idx="86617">
                  <c:v>9431.2000000000007</c:v>
                </c:pt>
                <c:pt idx="86618">
                  <c:v>13830.82</c:v>
                </c:pt>
                <c:pt idx="86619">
                  <c:v>19266.77</c:v>
                </c:pt>
                <c:pt idx="86620">
                  <c:v>15360.09</c:v>
                </c:pt>
                <c:pt idx="86621">
                  <c:v>16461.740000000002</c:v>
                </c:pt>
                <c:pt idx="86622">
                  <c:v>15185.7</c:v>
                </c:pt>
                <c:pt idx="86623">
                  <c:v>18320.310000000001</c:v>
                </c:pt>
                <c:pt idx="86624">
                  <c:v>15372.24</c:v>
                </c:pt>
                <c:pt idx="86625">
                  <c:v>14816.84</c:v>
                </c:pt>
                <c:pt idx="86626">
                  <c:v>11211.7</c:v>
                </c:pt>
                <c:pt idx="86627">
                  <c:v>16197.7</c:v>
                </c:pt>
                <c:pt idx="86628">
                  <c:v>15265.59</c:v>
                </c:pt>
                <c:pt idx="86629">
                  <c:v>14922.86</c:v>
                </c:pt>
                <c:pt idx="86630">
                  <c:v>11433.46</c:v>
                </c:pt>
                <c:pt idx="86631">
                  <c:v>14117.53</c:v>
                </c:pt>
                <c:pt idx="86632">
                  <c:v>13207.05</c:v>
                </c:pt>
                <c:pt idx="86633">
                  <c:v>14312.27</c:v>
                </c:pt>
                <c:pt idx="86634">
                  <c:v>12960.44</c:v>
                </c:pt>
                <c:pt idx="86635">
                  <c:v>14442.48</c:v>
                </c:pt>
                <c:pt idx="86636">
                  <c:v>16408.16</c:v>
                </c:pt>
                <c:pt idx="86637">
                  <c:v>14831.35</c:v>
                </c:pt>
                <c:pt idx="86638">
                  <c:v>14665.39</c:v>
                </c:pt>
                <c:pt idx="86639">
                  <c:v>12956.25</c:v>
                </c:pt>
                <c:pt idx="86640">
                  <c:v>14878.67</c:v>
                </c:pt>
                <c:pt idx="86641">
                  <c:v>16404.419999999998</c:v>
                </c:pt>
                <c:pt idx="86642">
                  <c:v>13638.89</c:v>
                </c:pt>
                <c:pt idx="86643">
                  <c:v>15379.13</c:v>
                </c:pt>
                <c:pt idx="86644">
                  <c:v>14473.62</c:v>
                </c:pt>
                <c:pt idx="86645">
                  <c:v>17646.12</c:v>
                </c:pt>
                <c:pt idx="86646">
                  <c:v>14871.89</c:v>
                </c:pt>
                <c:pt idx="86647">
                  <c:v>16251.18</c:v>
                </c:pt>
                <c:pt idx="86648">
                  <c:v>15152.78</c:v>
                </c:pt>
                <c:pt idx="86649">
                  <c:v>16456.59</c:v>
                </c:pt>
                <c:pt idx="86650">
                  <c:v>16464.32</c:v>
                </c:pt>
                <c:pt idx="86651">
                  <c:v>15467.42</c:v>
                </c:pt>
                <c:pt idx="86652">
                  <c:v>17823.98</c:v>
                </c:pt>
                <c:pt idx="86653">
                  <c:v>16438.32</c:v>
                </c:pt>
                <c:pt idx="86654">
                  <c:v>20560.27</c:v>
                </c:pt>
                <c:pt idx="86655">
                  <c:v>16142.67</c:v>
                </c:pt>
                <c:pt idx="86656">
                  <c:v>17063.34</c:v>
                </c:pt>
                <c:pt idx="86657">
                  <c:v>15799.14</c:v>
                </c:pt>
                <c:pt idx="86658">
                  <c:v>20255.599999999999</c:v>
                </c:pt>
                <c:pt idx="86659">
                  <c:v>18922.88</c:v>
                </c:pt>
                <c:pt idx="86660">
                  <c:v>14116.52</c:v>
                </c:pt>
                <c:pt idx="86661">
                  <c:v>17920.8</c:v>
                </c:pt>
                <c:pt idx="86662">
                  <c:v>18813.919999999998</c:v>
                </c:pt>
                <c:pt idx="86663">
                  <c:v>16388.759999999998</c:v>
                </c:pt>
                <c:pt idx="86664">
                  <c:v>16331.5</c:v>
                </c:pt>
                <c:pt idx="86665">
                  <c:v>18972.23</c:v>
                </c:pt>
                <c:pt idx="86666">
                  <c:v>15232.43</c:v>
                </c:pt>
                <c:pt idx="86667">
                  <c:v>19958.52</c:v>
                </c:pt>
                <c:pt idx="86668">
                  <c:v>14788.52</c:v>
                </c:pt>
                <c:pt idx="86669">
                  <c:v>13680.02</c:v>
                </c:pt>
                <c:pt idx="86670">
                  <c:v>17984.57</c:v>
                </c:pt>
                <c:pt idx="86671">
                  <c:v>21143.25</c:v>
                </c:pt>
                <c:pt idx="86672">
                  <c:v>21784.7</c:v>
                </c:pt>
                <c:pt idx="86673">
                  <c:v>17497.45</c:v>
                </c:pt>
                <c:pt idx="86674">
                  <c:v>19143.77</c:v>
                </c:pt>
                <c:pt idx="86675">
                  <c:v>22391.79</c:v>
                </c:pt>
                <c:pt idx="86676">
                  <c:v>19882.98</c:v>
                </c:pt>
                <c:pt idx="86677">
                  <c:v>13990.82</c:v>
                </c:pt>
                <c:pt idx="86678">
                  <c:v>15302.4</c:v>
                </c:pt>
                <c:pt idx="86679">
                  <c:v>12691.87</c:v>
                </c:pt>
                <c:pt idx="86680">
                  <c:v>19096.759999999998</c:v>
                </c:pt>
                <c:pt idx="86681">
                  <c:v>16538.7</c:v>
                </c:pt>
                <c:pt idx="86682">
                  <c:v>14561.27</c:v>
                </c:pt>
                <c:pt idx="86683">
                  <c:v>15395.03</c:v>
                </c:pt>
                <c:pt idx="86684">
                  <c:v>18311.150000000001</c:v>
                </c:pt>
                <c:pt idx="86685">
                  <c:v>16127.2</c:v>
                </c:pt>
                <c:pt idx="86686">
                  <c:v>13511.15</c:v>
                </c:pt>
                <c:pt idx="86687">
                  <c:v>15083.98</c:v>
                </c:pt>
                <c:pt idx="86688">
                  <c:v>15563</c:v>
                </c:pt>
                <c:pt idx="86689">
                  <c:v>17374.47</c:v>
                </c:pt>
                <c:pt idx="86690">
                  <c:v>14226.49</c:v>
                </c:pt>
                <c:pt idx="86691">
                  <c:v>14131.87</c:v>
                </c:pt>
                <c:pt idx="86692">
                  <c:v>16610.72</c:v>
                </c:pt>
                <c:pt idx="86693">
                  <c:v>18929.7</c:v>
                </c:pt>
                <c:pt idx="86694">
                  <c:v>15602.76</c:v>
                </c:pt>
                <c:pt idx="86695">
                  <c:v>14519.86</c:v>
                </c:pt>
                <c:pt idx="86696">
                  <c:v>12593.69</c:v>
                </c:pt>
                <c:pt idx="86697">
                  <c:v>17441.099999999999</c:v>
                </c:pt>
                <c:pt idx="86698">
                  <c:v>17192.080000000002</c:v>
                </c:pt>
                <c:pt idx="86699">
                  <c:v>16919.82</c:v>
                </c:pt>
                <c:pt idx="86700">
                  <c:v>14851.37</c:v>
                </c:pt>
                <c:pt idx="86701">
                  <c:v>18238.18</c:v>
                </c:pt>
                <c:pt idx="86702">
                  <c:v>19038.25</c:v>
                </c:pt>
                <c:pt idx="86703">
                  <c:v>17188.38</c:v>
                </c:pt>
                <c:pt idx="86704">
                  <c:v>16782.580000000002</c:v>
                </c:pt>
                <c:pt idx="86705">
                  <c:v>13759.52</c:v>
                </c:pt>
                <c:pt idx="86706">
                  <c:v>18536.53</c:v>
                </c:pt>
                <c:pt idx="86707">
                  <c:v>15429.53</c:v>
                </c:pt>
                <c:pt idx="86708">
                  <c:v>13786.17</c:v>
                </c:pt>
                <c:pt idx="86709">
                  <c:v>12359.73</c:v>
                </c:pt>
                <c:pt idx="86710">
                  <c:v>2335.92</c:v>
                </c:pt>
                <c:pt idx="86711">
                  <c:v>2486.1799999999998</c:v>
                </c:pt>
                <c:pt idx="86712">
                  <c:v>2452.6999999999998</c:v>
                </c:pt>
                <c:pt idx="86713">
                  <c:v>2386.4899999999998</c:v>
                </c:pt>
                <c:pt idx="86714">
                  <c:v>2369.0100000000002</c:v>
                </c:pt>
                <c:pt idx="86715">
                  <c:v>2284.59</c:v>
                </c:pt>
                <c:pt idx="86716">
                  <c:v>2324.71</c:v>
                </c:pt>
                <c:pt idx="86717">
                  <c:v>2399.54</c:v>
                </c:pt>
                <c:pt idx="86718">
                  <c:v>2368.75</c:v>
                </c:pt>
                <c:pt idx="86719">
                  <c:v>2971.84</c:v>
                </c:pt>
                <c:pt idx="86720">
                  <c:v>2455.39</c:v>
                </c:pt>
                <c:pt idx="86721">
                  <c:v>2524.9499999999998</c:v>
                </c:pt>
                <c:pt idx="86722">
                  <c:v>2462.52</c:v>
                </c:pt>
                <c:pt idx="86723">
                  <c:v>2383.96</c:v>
                </c:pt>
                <c:pt idx="86724">
                  <c:v>2047.54</c:v>
                </c:pt>
                <c:pt idx="86725">
                  <c:v>2339.7399999999998</c:v>
                </c:pt>
                <c:pt idx="86726">
                  <c:v>2389.23</c:v>
                </c:pt>
                <c:pt idx="86727">
                  <c:v>2515.62</c:v>
                </c:pt>
                <c:pt idx="86728">
                  <c:v>2554.33</c:v>
                </c:pt>
                <c:pt idx="86729">
                  <c:v>2462.04</c:v>
                </c:pt>
                <c:pt idx="86730">
                  <c:v>2396.2199999999998</c:v>
                </c:pt>
                <c:pt idx="86731">
                  <c:v>2697.02</c:v>
                </c:pt>
                <c:pt idx="86732">
                  <c:v>2365.44</c:v>
                </c:pt>
                <c:pt idx="86733">
                  <c:v>2393.94</c:v>
                </c:pt>
                <c:pt idx="86734">
                  <c:v>2424.66</c:v>
                </c:pt>
                <c:pt idx="86735">
                  <c:v>2350.2199999999998</c:v>
                </c:pt>
                <c:pt idx="86736">
                  <c:v>2344.9899999999998</c:v>
                </c:pt>
                <c:pt idx="86737">
                  <c:v>2384.2199999999998</c:v>
                </c:pt>
                <c:pt idx="86738">
                  <c:v>2301.1</c:v>
                </c:pt>
                <c:pt idx="86739">
                  <c:v>2465.6799999999998</c:v>
                </c:pt>
                <c:pt idx="86740">
                  <c:v>2237.54</c:v>
                </c:pt>
                <c:pt idx="86741">
                  <c:v>2308.9499999999998</c:v>
                </c:pt>
                <c:pt idx="86742">
                  <c:v>2429.9899999999998</c:v>
                </c:pt>
                <c:pt idx="86743">
                  <c:v>2347.5500000000002</c:v>
                </c:pt>
                <c:pt idx="86744">
                  <c:v>2265.9699999999998</c:v>
                </c:pt>
                <c:pt idx="86745">
                  <c:v>2431.92</c:v>
                </c:pt>
                <c:pt idx="86746">
                  <c:v>2467.31</c:v>
                </c:pt>
                <c:pt idx="86747">
                  <c:v>2538.0700000000002</c:v>
                </c:pt>
                <c:pt idx="86748">
                  <c:v>2349.7199999999998</c:v>
                </c:pt>
                <c:pt idx="86749">
                  <c:v>2796.16</c:v>
                </c:pt>
                <c:pt idx="86750">
                  <c:v>2728.93</c:v>
                </c:pt>
                <c:pt idx="86751">
                  <c:v>2687.33</c:v>
                </c:pt>
                <c:pt idx="86752">
                  <c:v>3340.21</c:v>
                </c:pt>
                <c:pt idx="86753">
                  <c:v>2638.35</c:v>
                </c:pt>
                <c:pt idx="86754">
                  <c:v>2496.41</c:v>
                </c:pt>
                <c:pt idx="86755">
                  <c:v>2813.06</c:v>
                </c:pt>
                <c:pt idx="86756">
                  <c:v>3152.44</c:v>
                </c:pt>
                <c:pt idx="86757">
                  <c:v>2440.94</c:v>
                </c:pt>
                <c:pt idx="86758">
                  <c:v>2633.62</c:v>
                </c:pt>
                <c:pt idx="86759">
                  <c:v>2615.44</c:v>
                </c:pt>
                <c:pt idx="86760">
                  <c:v>2751.33</c:v>
                </c:pt>
                <c:pt idx="86761">
                  <c:v>2668.99</c:v>
                </c:pt>
                <c:pt idx="86762">
                  <c:v>2967.74</c:v>
                </c:pt>
                <c:pt idx="86763">
                  <c:v>2656.86</c:v>
                </c:pt>
                <c:pt idx="86764">
                  <c:v>2761.53</c:v>
                </c:pt>
                <c:pt idx="86765">
                  <c:v>2913.94</c:v>
                </c:pt>
                <c:pt idx="86766">
                  <c:v>2797.14</c:v>
                </c:pt>
                <c:pt idx="86767">
                  <c:v>2527.92</c:v>
                </c:pt>
                <c:pt idx="86768">
                  <c:v>2861.06</c:v>
                </c:pt>
                <c:pt idx="86769">
                  <c:v>2900.43</c:v>
                </c:pt>
                <c:pt idx="86770">
                  <c:v>2875.85</c:v>
                </c:pt>
                <c:pt idx="86771">
                  <c:v>3172.77</c:v>
                </c:pt>
                <c:pt idx="86772">
                  <c:v>3134.18</c:v>
                </c:pt>
                <c:pt idx="86773">
                  <c:v>3268.93</c:v>
                </c:pt>
                <c:pt idx="86774">
                  <c:v>3745.72</c:v>
                </c:pt>
                <c:pt idx="86775">
                  <c:v>2909.84</c:v>
                </c:pt>
                <c:pt idx="86776">
                  <c:v>3075.61</c:v>
                </c:pt>
                <c:pt idx="86777">
                  <c:v>3106.81</c:v>
                </c:pt>
                <c:pt idx="86778">
                  <c:v>3385.41</c:v>
                </c:pt>
                <c:pt idx="86779">
                  <c:v>3317.06</c:v>
                </c:pt>
                <c:pt idx="86780">
                  <c:v>3057.95</c:v>
                </c:pt>
                <c:pt idx="86781">
                  <c:v>3425.23</c:v>
                </c:pt>
                <c:pt idx="86782">
                  <c:v>3336.23</c:v>
                </c:pt>
                <c:pt idx="86783">
                  <c:v>3594.74</c:v>
                </c:pt>
                <c:pt idx="86784">
                  <c:v>3473.7</c:v>
                </c:pt>
                <c:pt idx="86785">
                  <c:v>3126.74</c:v>
                </c:pt>
                <c:pt idx="86786">
                  <c:v>2599.5500000000002</c:v>
                </c:pt>
                <c:pt idx="86787">
                  <c:v>2720.28</c:v>
                </c:pt>
                <c:pt idx="86788">
                  <c:v>2799.16</c:v>
                </c:pt>
                <c:pt idx="86789">
                  <c:v>3389.02</c:v>
                </c:pt>
                <c:pt idx="86790">
                  <c:v>3176.68</c:v>
                </c:pt>
                <c:pt idx="86791">
                  <c:v>3269.25</c:v>
                </c:pt>
                <c:pt idx="86792">
                  <c:v>3153.59</c:v>
                </c:pt>
                <c:pt idx="86793">
                  <c:v>3506.93</c:v>
                </c:pt>
                <c:pt idx="86794">
                  <c:v>3556.08</c:v>
                </c:pt>
                <c:pt idx="86795">
                  <c:v>3137.02</c:v>
                </c:pt>
                <c:pt idx="86796">
                  <c:v>3458.26</c:v>
                </c:pt>
                <c:pt idx="86797">
                  <c:v>3588.95</c:v>
                </c:pt>
                <c:pt idx="86798">
                  <c:v>3406.68</c:v>
                </c:pt>
                <c:pt idx="86799">
                  <c:v>3424.57</c:v>
                </c:pt>
                <c:pt idx="86800">
                  <c:v>3354.83</c:v>
                </c:pt>
                <c:pt idx="86801">
                  <c:v>3622.32</c:v>
                </c:pt>
                <c:pt idx="86802">
                  <c:v>3699.74</c:v>
                </c:pt>
                <c:pt idx="86803">
                  <c:v>3426.24</c:v>
                </c:pt>
                <c:pt idx="86804">
                  <c:v>4220.7700000000004</c:v>
                </c:pt>
                <c:pt idx="86805">
                  <c:v>4004.61</c:v>
                </c:pt>
                <c:pt idx="86806">
                  <c:v>3370.47</c:v>
                </c:pt>
                <c:pt idx="86807">
                  <c:v>3451.31</c:v>
                </c:pt>
                <c:pt idx="86808">
                  <c:v>3621.06</c:v>
                </c:pt>
                <c:pt idx="86809">
                  <c:v>3417</c:v>
                </c:pt>
                <c:pt idx="86810">
                  <c:v>3367.64</c:v>
                </c:pt>
                <c:pt idx="86811">
                  <c:v>3159.39</c:v>
                </c:pt>
                <c:pt idx="86812">
                  <c:v>3275.47</c:v>
                </c:pt>
                <c:pt idx="86813">
                  <c:v>3219.85</c:v>
                </c:pt>
                <c:pt idx="86814">
                  <c:v>3138.88</c:v>
                </c:pt>
                <c:pt idx="86815">
                  <c:v>3256.75</c:v>
                </c:pt>
                <c:pt idx="86816">
                  <c:v>3198.73</c:v>
                </c:pt>
                <c:pt idx="86817">
                  <c:v>3282.02</c:v>
                </c:pt>
                <c:pt idx="86818">
                  <c:v>3424.52</c:v>
                </c:pt>
                <c:pt idx="86819">
                  <c:v>3443.73</c:v>
                </c:pt>
                <c:pt idx="86820">
                  <c:v>3284.23</c:v>
                </c:pt>
                <c:pt idx="86821">
                  <c:v>3073.16</c:v>
                </c:pt>
                <c:pt idx="86822">
                  <c:v>3096.75</c:v>
                </c:pt>
                <c:pt idx="86823">
                  <c:v>3262.24</c:v>
                </c:pt>
                <c:pt idx="86824">
                  <c:v>3929.16</c:v>
                </c:pt>
                <c:pt idx="86825">
                  <c:v>3259.16</c:v>
                </c:pt>
                <c:pt idx="86826">
                  <c:v>3270.41</c:v>
                </c:pt>
                <c:pt idx="86827">
                  <c:v>3502.12</c:v>
                </c:pt>
                <c:pt idx="86828">
                  <c:v>3451.92</c:v>
                </c:pt>
                <c:pt idx="86829">
                  <c:v>3087.56</c:v>
                </c:pt>
                <c:pt idx="86830">
                  <c:v>3164.85</c:v>
                </c:pt>
                <c:pt idx="86831">
                  <c:v>3303.69</c:v>
                </c:pt>
                <c:pt idx="86832">
                  <c:v>3101.37</c:v>
                </c:pt>
                <c:pt idx="86833">
                  <c:v>3360.93</c:v>
                </c:pt>
                <c:pt idx="86834">
                  <c:v>3349.74</c:v>
                </c:pt>
                <c:pt idx="86835">
                  <c:v>3349.39</c:v>
                </c:pt>
                <c:pt idx="86836">
                  <c:v>3262.63</c:v>
                </c:pt>
                <c:pt idx="86837">
                  <c:v>3188.09</c:v>
                </c:pt>
                <c:pt idx="86838">
                  <c:v>3295.11</c:v>
                </c:pt>
                <c:pt idx="86839">
                  <c:v>3207.79</c:v>
                </c:pt>
                <c:pt idx="86840">
                  <c:v>3250.61</c:v>
                </c:pt>
                <c:pt idx="86841">
                  <c:v>3437.12</c:v>
                </c:pt>
                <c:pt idx="86842">
                  <c:v>3550.3</c:v>
                </c:pt>
                <c:pt idx="86843">
                  <c:v>3445.4</c:v>
                </c:pt>
                <c:pt idx="86844">
                  <c:v>3373.64</c:v>
                </c:pt>
                <c:pt idx="86845">
                  <c:v>3338.51</c:v>
                </c:pt>
                <c:pt idx="86846">
                  <c:v>3192.08</c:v>
                </c:pt>
                <c:pt idx="86847">
                  <c:v>3131.3</c:v>
                </c:pt>
                <c:pt idx="86848">
                  <c:v>3156.76</c:v>
                </c:pt>
                <c:pt idx="86849">
                  <c:v>2954.65</c:v>
                </c:pt>
                <c:pt idx="86850">
                  <c:v>3151.12</c:v>
                </c:pt>
                <c:pt idx="86851">
                  <c:v>3126.61</c:v>
                </c:pt>
                <c:pt idx="86852">
                  <c:v>3096.77</c:v>
                </c:pt>
                <c:pt idx="86853">
                  <c:v>292.64</c:v>
                </c:pt>
                <c:pt idx="86854">
                  <c:v>544.74</c:v>
                </c:pt>
                <c:pt idx="86855">
                  <c:v>424.26</c:v>
                </c:pt>
                <c:pt idx="86856">
                  <c:v>470.43</c:v>
                </c:pt>
                <c:pt idx="86857">
                  <c:v>679.47</c:v>
                </c:pt>
                <c:pt idx="86858">
                  <c:v>487.13</c:v>
                </c:pt>
                <c:pt idx="86859">
                  <c:v>561.08000000000004</c:v>
                </c:pt>
                <c:pt idx="86860">
                  <c:v>474.07</c:v>
                </c:pt>
                <c:pt idx="86861">
                  <c:v>590.04</c:v>
                </c:pt>
                <c:pt idx="86862">
                  <c:v>876.17</c:v>
                </c:pt>
                <c:pt idx="86863">
                  <c:v>537.15</c:v>
                </c:pt>
                <c:pt idx="86864">
                  <c:v>511.97</c:v>
                </c:pt>
                <c:pt idx="86865">
                  <c:v>697.17</c:v>
                </c:pt>
                <c:pt idx="86866">
                  <c:v>643.77</c:v>
                </c:pt>
                <c:pt idx="86867">
                  <c:v>591.82000000000005</c:v>
                </c:pt>
                <c:pt idx="86868">
                  <c:v>755.36</c:v>
                </c:pt>
                <c:pt idx="86869">
                  <c:v>946.68</c:v>
                </c:pt>
                <c:pt idx="86870">
                  <c:v>1173.6099999999999</c:v>
                </c:pt>
                <c:pt idx="86871">
                  <c:v>1322.61</c:v>
                </c:pt>
                <c:pt idx="86872">
                  <c:v>963.09</c:v>
                </c:pt>
                <c:pt idx="86873">
                  <c:v>1272.3699999999999</c:v>
                </c:pt>
                <c:pt idx="86874">
                  <c:v>1037.95</c:v>
                </c:pt>
                <c:pt idx="86875">
                  <c:v>1081.8</c:v>
                </c:pt>
                <c:pt idx="86876">
                  <c:v>977.11</c:v>
                </c:pt>
                <c:pt idx="86877">
                  <c:v>1010.48</c:v>
                </c:pt>
                <c:pt idx="86878">
                  <c:v>923.39</c:v>
                </c:pt>
                <c:pt idx="86879">
                  <c:v>1396.73</c:v>
                </c:pt>
                <c:pt idx="86880">
                  <c:v>1124.99</c:v>
                </c:pt>
                <c:pt idx="86881">
                  <c:v>1073.68</c:v>
                </c:pt>
                <c:pt idx="86882">
                  <c:v>1022.18</c:v>
                </c:pt>
                <c:pt idx="86883">
                  <c:v>906.8</c:v>
                </c:pt>
                <c:pt idx="86884">
                  <c:v>922.98</c:v>
                </c:pt>
                <c:pt idx="86885">
                  <c:v>866.34</c:v>
                </c:pt>
                <c:pt idx="86886">
                  <c:v>722.42</c:v>
                </c:pt>
                <c:pt idx="86887">
                  <c:v>863.06</c:v>
                </c:pt>
                <c:pt idx="86888">
                  <c:v>762.1</c:v>
                </c:pt>
                <c:pt idx="86889">
                  <c:v>853.9</c:v>
                </c:pt>
                <c:pt idx="86890">
                  <c:v>726.3</c:v>
                </c:pt>
                <c:pt idx="86891">
                  <c:v>745.52</c:v>
                </c:pt>
                <c:pt idx="86892">
                  <c:v>748.66</c:v>
                </c:pt>
                <c:pt idx="86893">
                  <c:v>644.78</c:v>
                </c:pt>
                <c:pt idx="86894">
                  <c:v>677.86</c:v>
                </c:pt>
                <c:pt idx="86895">
                  <c:v>875.1</c:v>
                </c:pt>
                <c:pt idx="86896">
                  <c:v>651.72</c:v>
                </c:pt>
                <c:pt idx="86897">
                  <c:v>552.26</c:v>
                </c:pt>
                <c:pt idx="86898">
                  <c:v>586.76</c:v>
                </c:pt>
                <c:pt idx="86899">
                  <c:v>612.72</c:v>
                </c:pt>
                <c:pt idx="86900">
                  <c:v>264.2</c:v>
                </c:pt>
                <c:pt idx="86901">
                  <c:v>357</c:v>
                </c:pt>
                <c:pt idx="86902">
                  <c:v>497.41</c:v>
                </c:pt>
                <c:pt idx="86903">
                  <c:v>509.66</c:v>
                </c:pt>
                <c:pt idx="86904">
                  <c:v>611.54999999999995</c:v>
                </c:pt>
                <c:pt idx="86905">
                  <c:v>535.37</c:v>
                </c:pt>
                <c:pt idx="86906">
                  <c:v>402.39</c:v>
                </c:pt>
                <c:pt idx="86907">
                  <c:v>651.17999999999995</c:v>
                </c:pt>
                <c:pt idx="86908">
                  <c:v>639.04</c:v>
                </c:pt>
                <c:pt idx="86909">
                  <c:v>848.84</c:v>
                </c:pt>
                <c:pt idx="86910">
                  <c:v>531.82000000000005</c:v>
                </c:pt>
                <c:pt idx="86911">
                  <c:v>563.46</c:v>
                </c:pt>
                <c:pt idx="86912">
                  <c:v>562.46</c:v>
                </c:pt>
                <c:pt idx="86913">
                  <c:v>723.58</c:v>
                </c:pt>
                <c:pt idx="86914">
                  <c:v>852.71</c:v>
                </c:pt>
                <c:pt idx="86915">
                  <c:v>775.68</c:v>
                </c:pt>
                <c:pt idx="86916">
                  <c:v>940.03</c:v>
                </c:pt>
                <c:pt idx="86917">
                  <c:v>614.82000000000005</c:v>
                </c:pt>
                <c:pt idx="86918">
                  <c:v>741.54</c:v>
                </c:pt>
                <c:pt idx="86919">
                  <c:v>986.32</c:v>
                </c:pt>
                <c:pt idx="86920">
                  <c:v>859.66</c:v>
                </c:pt>
                <c:pt idx="86921">
                  <c:v>1046.74</c:v>
                </c:pt>
                <c:pt idx="86922">
                  <c:v>1312.64</c:v>
                </c:pt>
                <c:pt idx="86923">
                  <c:v>1141.7</c:v>
                </c:pt>
                <c:pt idx="86924">
                  <c:v>1251.9000000000001</c:v>
                </c:pt>
                <c:pt idx="86925">
                  <c:v>1400.45</c:v>
                </c:pt>
                <c:pt idx="86926">
                  <c:v>1461.98</c:v>
                </c:pt>
                <c:pt idx="86927">
                  <c:v>1516.03</c:v>
                </c:pt>
                <c:pt idx="86928">
                  <c:v>1497.59</c:v>
                </c:pt>
                <c:pt idx="86929">
                  <c:v>1181.3800000000001</c:v>
                </c:pt>
                <c:pt idx="86930">
                  <c:v>1178.81</c:v>
                </c:pt>
                <c:pt idx="86931">
                  <c:v>1160.07</c:v>
                </c:pt>
                <c:pt idx="86932">
                  <c:v>1101.71</c:v>
                </c:pt>
                <c:pt idx="86933">
                  <c:v>1147.33</c:v>
                </c:pt>
                <c:pt idx="86934">
                  <c:v>1120.3</c:v>
                </c:pt>
                <c:pt idx="86935">
                  <c:v>1252.97</c:v>
                </c:pt>
                <c:pt idx="86936">
                  <c:v>1102.78</c:v>
                </c:pt>
                <c:pt idx="86937">
                  <c:v>855.02</c:v>
                </c:pt>
                <c:pt idx="86938">
                  <c:v>974.69</c:v>
                </c:pt>
                <c:pt idx="86939">
                  <c:v>869.74</c:v>
                </c:pt>
                <c:pt idx="86940">
                  <c:v>959.68</c:v>
                </c:pt>
                <c:pt idx="86941">
                  <c:v>817.41</c:v>
                </c:pt>
                <c:pt idx="86942">
                  <c:v>880.93</c:v>
                </c:pt>
                <c:pt idx="86943">
                  <c:v>515.51</c:v>
                </c:pt>
                <c:pt idx="86944">
                  <c:v>683.57</c:v>
                </c:pt>
                <c:pt idx="86945">
                  <c:v>889.02</c:v>
                </c:pt>
                <c:pt idx="86946">
                  <c:v>637.97</c:v>
                </c:pt>
                <c:pt idx="86947">
                  <c:v>919.94</c:v>
                </c:pt>
                <c:pt idx="86948">
                  <c:v>553.13</c:v>
                </c:pt>
                <c:pt idx="86949">
                  <c:v>912.73</c:v>
                </c:pt>
                <c:pt idx="86950">
                  <c:v>828.44</c:v>
                </c:pt>
                <c:pt idx="86951">
                  <c:v>861.96</c:v>
                </c:pt>
                <c:pt idx="86952">
                  <c:v>825.75</c:v>
                </c:pt>
                <c:pt idx="86953">
                  <c:v>966.82</c:v>
                </c:pt>
                <c:pt idx="86954">
                  <c:v>612.17999999999995</c:v>
                </c:pt>
                <c:pt idx="86955">
                  <c:v>616.08000000000004</c:v>
                </c:pt>
                <c:pt idx="86956">
                  <c:v>601.96</c:v>
                </c:pt>
                <c:pt idx="86957">
                  <c:v>672.82</c:v>
                </c:pt>
                <c:pt idx="86958">
                  <c:v>329.66</c:v>
                </c:pt>
                <c:pt idx="86959">
                  <c:v>445.18</c:v>
                </c:pt>
                <c:pt idx="86960">
                  <c:v>657.8</c:v>
                </c:pt>
                <c:pt idx="86961">
                  <c:v>736.86</c:v>
                </c:pt>
                <c:pt idx="86962">
                  <c:v>608.97</c:v>
                </c:pt>
                <c:pt idx="86963">
                  <c:v>734.46</c:v>
                </c:pt>
                <c:pt idx="86964">
                  <c:v>618.88</c:v>
                </c:pt>
                <c:pt idx="86965">
                  <c:v>946.88</c:v>
                </c:pt>
                <c:pt idx="86966">
                  <c:v>778.24</c:v>
                </c:pt>
                <c:pt idx="86967">
                  <c:v>1097.25</c:v>
                </c:pt>
                <c:pt idx="86968">
                  <c:v>776.14</c:v>
                </c:pt>
                <c:pt idx="86969">
                  <c:v>933.44</c:v>
                </c:pt>
                <c:pt idx="86970">
                  <c:v>1477.58</c:v>
                </c:pt>
                <c:pt idx="86971">
                  <c:v>994.28</c:v>
                </c:pt>
                <c:pt idx="86972">
                  <c:v>804.73</c:v>
                </c:pt>
                <c:pt idx="86973">
                  <c:v>1149.25</c:v>
                </c:pt>
                <c:pt idx="86974">
                  <c:v>1204.6300000000001</c:v>
                </c:pt>
                <c:pt idx="86975">
                  <c:v>1322.32</c:v>
                </c:pt>
                <c:pt idx="86976">
                  <c:v>1217.8800000000001</c:v>
                </c:pt>
                <c:pt idx="86977">
                  <c:v>1104.73</c:v>
                </c:pt>
                <c:pt idx="86978">
                  <c:v>1541.19</c:v>
                </c:pt>
                <c:pt idx="86979">
                  <c:v>1738.65</c:v>
                </c:pt>
                <c:pt idx="86980">
                  <c:v>1048.1199999999999</c:v>
                </c:pt>
                <c:pt idx="86981">
                  <c:v>1011.28</c:v>
                </c:pt>
                <c:pt idx="86982">
                  <c:v>1214.02</c:v>
                </c:pt>
                <c:pt idx="86983">
                  <c:v>988.61</c:v>
                </c:pt>
                <c:pt idx="86984">
                  <c:v>1156.83</c:v>
                </c:pt>
                <c:pt idx="86985">
                  <c:v>958.46</c:v>
                </c:pt>
                <c:pt idx="86986">
                  <c:v>1000.94</c:v>
                </c:pt>
                <c:pt idx="86987">
                  <c:v>942.81</c:v>
                </c:pt>
                <c:pt idx="86988">
                  <c:v>1364.53</c:v>
                </c:pt>
                <c:pt idx="86989">
                  <c:v>1043.68</c:v>
                </c:pt>
                <c:pt idx="86990">
                  <c:v>950.16</c:v>
                </c:pt>
                <c:pt idx="86991">
                  <c:v>998.95</c:v>
                </c:pt>
                <c:pt idx="86992">
                  <c:v>889.74</c:v>
                </c:pt>
                <c:pt idx="86993">
                  <c:v>698.84</c:v>
                </c:pt>
                <c:pt idx="86994">
                  <c:v>923.6</c:v>
                </c:pt>
                <c:pt idx="86995">
                  <c:v>914.84</c:v>
                </c:pt>
                <c:pt idx="86996">
                  <c:v>11620.09</c:v>
                </c:pt>
                <c:pt idx="86997">
                  <c:v>11080.5</c:v>
                </c:pt>
                <c:pt idx="86998">
                  <c:v>10233.49</c:v>
                </c:pt>
                <c:pt idx="86999">
                  <c:v>10786.42</c:v>
                </c:pt>
                <c:pt idx="87000">
                  <c:v>11176.21</c:v>
                </c:pt>
                <c:pt idx="87001">
                  <c:v>10392.799999999999</c:v>
                </c:pt>
                <c:pt idx="87002">
                  <c:v>9636.5400000000009</c:v>
                </c:pt>
                <c:pt idx="87003">
                  <c:v>10385.64</c:v>
                </c:pt>
                <c:pt idx="87004">
                  <c:v>11030.47</c:v>
                </c:pt>
                <c:pt idx="87005">
                  <c:v>11653.94</c:v>
                </c:pt>
                <c:pt idx="87006">
                  <c:v>10165.24</c:v>
                </c:pt>
                <c:pt idx="87007">
                  <c:v>10290.049999999999</c:v>
                </c:pt>
                <c:pt idx="87008">
                  <c:v>10270.94</c:v>
                </c:pt>
                <c:pt idx="87009">
                  <c:v>10173.51</c:v>
                </c:pt>
                <c:pt idx="87010">
                  <c:v>9964.7000000000007</c:v>
                </c:pt>
                <c:pt idx="87011">
                  <c:v>9805.3700000000008</c:v>
                </c:pt>
                <c:pt idx="87012">
                  <c:v>9957.77</c:v>
                </c:pt>
                <c:pt idx="87013">
                  <c:v>11190.41</c:v>
                </c:pt>
                <c:pt idx="87014">
                  <c:v>11110.03</c:v>
                </c:pt>
                <c:pt idx="87015">
                  <c:v>11026.78</c:v>
                </c:pt>
                <c:pt idx="87016">
                  <c:v>10061.85</c:v>
                </c:pt>
                <c:pt idx="87017">
                  <c:v>11141.57</c:v>
                </c:pt>
                <c:pt idx="87018">
                  <c:v>10568.89</c:v>
                </c:pt>
                <c:pt idx="87019">
                  <c:v>10062.48</c:v>
                </c:pt>
                <c:pt idx="87020">
                  <c:v>9921.27</c:v>
                </c:pt>
                <c:pt idx="87021">
                  <c:v>9433.2999999999993</c:v>
                </c:pt>
                <c:pt idx="87022">
                  <c:v>10886.23</c:v>
                </c:pt>
                <c:pt idx="87023">
                  <c:v>10749.95</c:v>
                </c:pt>
                <c:pt idx="87024">
                  <c:v>10290.799999999999</c:v>
                </c:pt>
                <c:pt idx="87025">
                  <c:v>10287</c:v>
                </c:pt>
                <c:pt idx="87026">
                  <c:v>11127.07</c:v>
                </c:pt>
                <c:pt idx="87027">
                  <c:v>10414.52</c:v>
                </c:pt>
                <c:pt idx="87028">
                  <c:v>10922.41</c:v>
                </c:pt>
                <c:pt idx="87029">
                  <c:v>10452.86</c:v>
                </c:pt>
                <c:pt idx="87030">
                  <c:v>10372.450000000001</c:v>
                </c:pt>
                <c:pt idx="87031">
                  <c:v>11962.8</c:v>
                </c:pt>
                <c:pt idx="87032">
                  <c:v>9694.2199999999993</c:v>
                </c:pt>
                <c:pt idx="87033">
                  <c:v>9640.9500000000007</c:v>
                </c:pt>
                <c:pt idx="87034">
                  <c:v>11026.81</c:v>
                </c:pt>
                <c:pt idx="87035">
                  <c:v>14439.8</c:v>
                </c:pt>
                <c:pt idx="87036">
                  <c:v>14049.85</c:v>
                </c:pt>
                <c:pt idx="87037">
                  <c:v>15698.1</c:v>
                </c:pt>
                <c:pt idx="87038">
                  <c:v>17247.810000000001</c:v>
                </c:pt>
                <c:pt idx="87039">
                  <c:v>14278.83</c:v>
                </c:pt>
                <c:pt idx="87040">
                  <c:v>14023.68</c:v>
                </c:pt>
                <c:pt idx="87041">
                  <c:v>14687.34</c:v>
                </c:pt>
                <c:pt idx="87042">
                  <c:v>18444.3</c:v>
                </c:pt>
                <c:pt idx="87043">
                  <c:v>10109.459999999999</c:v>
                </c:pt>
                <c:pt idx="87044">
                  <c:v>11575.66</c:v>
                </c:pt>
                <c:pt idx="87045">
                  <c:v>11469.16</c:v>
                </c:pt>
                <c:pt idx="87046">
                  <c:v>11528.63</c:v>
                </c:pt>
                <c:pt idx="87047">
                  <c:v>11562.9</c:v>
                </c:pt>
                <c:pt idx="87048">
                  <c:v>12979.25</c:v>
                </c:pt>
                <c:pt idx="87049">
                  <c:v>12556.03</c:v>
                </c:pt>
                <c:pt idx="87050">
                  <c:v>10396.219999999999</c:v>
                </c:pt>
                <c:pt idx="87051">
                  <c:v>9957.83</c:v>
                </c:pt>
                <c:pt idx="87052">
                  <c:v>12490.91</c:v>
                </c:pt>
                <c:pt idx="87053">
                  <c:v>12397.51</c:v>
                </c:pt>
                <c:pt idx="87054">
                  <c:v>11219.22</c:v>
                </c:pt>
                <c:pt idx="87055">
                  <c:v>11378.04</c:v>
                </c:pt>
                <c:pt idx="87056">
                  <c:v>13195.45</c:v>
                </c:pt>
                <c:pt idx="87057">
                  <c:v>14647.51</c:v>
                </c:pt>
                <c:pt idx="87058">
                  <c:v>12680.54</c:v>
                </c:pt>
                <c:pt idx="87059">
                  <c:v>12980.94</c:v>
                </c:pt>
                <c:pt idx="87060">
                  <c:v>13287.54</c:v>
                </c:pt>
                <c:pt idx="87061">
                  <c:v>13750.39</c:v>
                </c:pt>
                <c:pt idx="87062">
                  <c:v>12920.61</c:v>
                </c:pt>
                <c:pt idx="87063">
                  <c:v>12675.98</c:v>
                </c:pt>
                <c:pt idx="87064">
                  <c:v>13308.71</c:v>
                </c:pt>
                <c:pt idx="87065">
                  <c:v>13457.9</c:v>
                </c:pt>
                <c:pt idx="87066">
                  <c:v>14432.49</c:v>
                </c:pt>
                <c:pt idx="87067">
                  <c:v>14164.6</c:v>
                </c:pt>
                <c:pt idx="87068">
                  <c:v>13524.88</c:v>
                </c:pt>
                <c:pt idx="87069">
                  <c:v>14280.04</c:v>
                </c:pt>
                <c:pt idx="87070">
                  <c:v>14799.44</c:v>
                </c:pt>
                <c:pt idx="87071">
                  <c:v>14487.62</c:v>
                </c:pt>
                <c:pt idx="87072">
                  <c:v>12962.01</c:v>
                </c:pt>
                <c:pt idx="87073">
                  <c:v>13260.1</c:v>
                </c:pt>
                <c:pt idx="87074">
                  <c:v>15669.08</c:v>
                </c:pt>
                <c:pt idx="87075">
                  <c:v>14040.25</c:v>
                </c:pt>
                <c:pt idx="87076">
                  <c:v>14198.97</c:v>
                </c:pt>
                <c:pt idx="87077">
                  <c:v>14730.05</c:v>
                </c:pt>
                <c:pt idx="87078">
                  <c:v>15114.04</c:v>
                </c:pt>
                <c:pt idx="87079">
                  <c:v>14859.85</c:v>
                </c:pt>
                <c:pt idx="87080">
                  <c:v>15426.72</c:v>
                </c:pt>
                <c:pt idx="87081">
                  <c:v>15193.49</c:v>
                </c:pt>
                <c:pt idx="87082">
                  <c:v>15518.36</c:v>
                </c:pt>
                <c:pt idx="87083">
                  <c:v>18602.41</c:v>
                </c:pt>
                <c:pt idx="87084">
                  <c:v>17133.099999999999</c:v>
                </c:pt>
                <c:pt idx="87085">
                  <c:v>16482.22</c:v>
                </c:pt>
                <c:pt idx="87086">
                  <c:v>17124.849999999999</c:v>
                </c:pt>
                <c:pt idx="87087">
                  <c:v>19173.89</c:v>
                </c:pt>
                <c:pt idx="87088">
                  <c:v>18878.580000000002</c:v>
                </c:pt>
                <c:pt idx="87089">
                  <c:v>20011.400000000001</c:v>
                </c:pt>
                <c:pt idx="87090">
                  <c:v>21778.02</c:v>
                </c:pt>
                <c:pt idx="87091">
                  <c:v>18521.650000000001</c:v>
                </c:pt>
                <c:pt idx="87092">
                  <c:v>19339.849999999999</c:v>
                </c:pt>
                <c:pt idx="87093">
                  <c:v>19987.009999999998</c:v>
                </c:pt>
                <c:pt idx="87094">
                  <c:v>23780.19</c:v>
                </c:pt>
                <c:pt idx="87095">
                  <c:v>13518.31</c:v>
                </c:pt>
                <c:pt idx="87096">
                  <c:v>16888.13</c:v>
                </c:pt>
                <c:pt idx="87097">
                  <c:v>16155.19</c:v>
                </c:pt>
                <c:pt idx="87098">
                  <c:v>16247.04</c:v>
                </c:pt>
                <c:pt idx="87099">
                  <c:v>16074.71</c:v>
                </c:pt>
                <c:pt idx="87100">
                  <c:v>16142.12</c:v>
                </c:pt>
                <c:pt idx="87101">
                  <c:v>17662.599999999999</c:v>
                </c:pt>
                <c:pt idx="87102">
                  <c:v>16624.990000000002</c:v>
                </c:pt>
                <c:pt idx="87103">
                  <c:v>16339.42</c:v>
                </c:pt>
                <c:pt idx="87104">
                  <c:v>15171.79</c:v>
                </c:pt>
                <c:pt idx="87105">
                  <c:v>16153.15</c:v>
                </c:pt>
                <c:pt idx="87106">
                  <c:v>14828.78</c:v>
                </c:pt>
                <c:pt idx="87107">
                  <c:v>15531.65</c:v>
                </c:pt>
                <c:pt idx="87108">
                  <c:v>14403.59</c:v>
                </c:pt>
                <c:pt idx="87109">
                  <c:v>14997.02</c:v>
                </c:pt>
                <c:pt idx="87110">
                  <c:v>15898.19</c:v>
                </c:pt>
                <c:pt idx="87111">
                  <c:v>15369.42</c:v>
                </c:pt>
                <c:pt idx="87112">
                  <c:v>14159.85</c:v>
                </c:pt>
                <c:pt idx="87113">
                  <c:v>15187.26</c:v>
                </c:pt>
                <c:pt idx="87114">
                  <c:v>16015.94</c:v>
                </c:pt>
                <c:pt idx="87115">
                  <c:v>15404.54</c:v>
                </c:pt>
                <c:pt idx="87116">
                  <c:v>15589</c:v>
                </c:pt>
                <c:pt idx="87117">
                  <c:v>16382.54</c:v>
                </c:pt>
                <c:pt idx="87118">
                  <c:v>16106.02</c:v>
                </c:pt>
                <c:pt idx="87119">
                  <c:v>15384.52</c:v>
                </c:pt>
                <c:pt idx="87120">
                  <c:v>15657.35</c:v>
                </c:pt>
                <c:pt idx="87121">
                  <c:v>15679.6</c:v>
                </c:pt>
                <c:pt idx="87122">
                  <c:v>16900.64</c:v>
                </c:pt>
                <c:pt idx="87123">
                  <c:v>16487.36</c:v>
                </c:pt>
                <c:pt idx="87124">
                  <c:v>15935.62</c:v>
                </c:pt>
                <c:pt idx="87125">
                  <c:v>14670.75</c:v>
                </c:pt>
                <c:pt idx="87126">
                  <c:v>16433.13</c:v>
                </c:pt>
                <c:pt idx="87127">
                  <c:v>16958.48</c:v>
                </c:pt>
                <c:pt idx="87128">
                  <c:v>17110.52</c:v>
                </c:pt>
                <c:pt idx="87129">
                  <c:v>16569.2</c:v>
                </c:pt>
                <c:pt idx="87130">
                  <c:v>18349.25</c:v>
                </c:pt>
                <c:pt idx="87131">
                  <c:v>18589.64</c:v>
                </c:pt>
                <c:pt idx="87132">
                  <c:v>18600.46</c:v>
                </c:pt>
                <c:pt idx="87133">
                  <c:v>18733.189999999999</c:v>
                </c:pt>
                <c:pt idx="87134">
                  <c:v>18333.689999999999</c:v>
                </c:pt>
                <c:pt idx="87135">
                  <c:v>20612.82</c:v>
                </c:pt>
                <c:pt idx="87136">
                  <c:v>20285.740000000002</c:v>
                </c:pt>
                <c:pt idx="87137">
                  <c:v>19304.95</c:v>
                </c:pt>
                <c:pt idx="87138">
                  <c:v>18310.28</c:v>
                </c:pt>
                <c:pt idx="87139">
                  <c:v>7.58</c:v>
                </c:pt>
                <c:pt idx="87140">
                  <c:v>34.9</c:v>
                </c:pt>
                <c:pt idx="87141">
                  <c:v>982.5</c:v>
                </c:pt>
                <c:pt idx="87142">
                  <c:v>2163.75</c:v>
                </c:pt>
                <c:pt idx="87143">
                  <c:v>1017.5</c:v>
                </c:pt>
                <c:pt idx="87144">
                  <c:v>4148.5</c:v>
                </c:pt>
                <c:pt idx="87145">
                  <c:v>181.5</c:v>
                </c:pt>
                <c:pt idx="87146">
                  <c:v>182.5</c:v>
                </c:pt>
                <c:pt idx="87147">
                  <c:v>37</c:v>
                </c:pt>
                <c:pt idx="87148">
                  <c:v>104.58</c:v>
                </c:pt>
                <c:pt idx="87149">
                  <c:v>432.24</c:v>
                </c:pt>
                <c:pt idx="87150">
                  <c:v>45.76</c:v>
                </c:pt>
                <c:pt idx="87151">
                  <c:v>2.96</c:v>
                </c:pt>
                <c:pt idx="87152">
                  <c:v>2.96</c:v>
                </c:pt>
                <c:pt idx="87153">
                  <c:v>15.41</c:v>
                </c:pt>
                <c:pt idx="87154">
                  <c:v>559.17999999999995</c:v>
                </c:pt>
                <c:pt idx="87155">
                  <c:v>687.41</c:v>
                </c:pt>
                <c:pt idx="87156">
                  <c:v>558.13</c:v>
                </c:pt>
                <c:pt idx="87157">
                  <c:v>1141.71</c:v>
                </c:pt>
                <c:pt idx="87158">
                  <c:v>3527.73</c:v>
                </c:pt>
                <c:pt idx="87159">
                  <c:v>460.35</c:v>
                </c:pt>
                <c:pt idx="87160">
                  <c:v>482.65</c:v>
                </c:pt>
                <c:pt idx="87161">
                  <c:v>366.58</c:v>
                </c:pt>
                <c:pt idx="87162">
                  <c:v>425.21</c:v>
                </c:pt>
                <c:pt idx="87163">
                  <c:v>388.19</c:v>
                </c:pt>
                <c:pt idx="87164">
                  <c:v>156</c:v>
                </c:pt>
                <c:pt idx="87165">
                  <c:v>16.86</c:v>
                </c:pt>
                <c:pt idx="87166">
                  <c:v>35.65</c:v>
                </c:pt>
                <c:pt idx="87167">
                  <c:v>1452.5</c:v>
                </c:pt>
                <c:pt idx="87168">
                  <c:v>6614.75</c:v>
                </c:pt>
                <c:pt idx="87169">
                  <c:v>53.68</c:v>
                </c:pt>
                <c:pt idx="87170">
                  <c:v>276.26</c:v>
                </c:pt>
                <c:pt idx="87171">
                  <c:v>69.989999999999995</c:v>
                </c:pt>
                <c:pt idx="87172">
                  <c:v>7.22</c:v>
                </c:pt>
                <c:pt idx="87173">
                  <c:v>0.28000000000000003</c:v>
                </c:pt>
                <c:pt idx="87174">
                  <c:v>48.7</c:v>
                </c:pt>
                <c:pt idx="87175">
                  <c:v>64.739999999999995</c:v>
                </c:pt>
                <c:pt idx="87176">
                  <c:v>54.78</c:v>
                </c:pt>
                <c:pt idx="87177">
                  <c:v>109.08</c:v>
                </c:pt>
                <c:pt idx="87178">
                  <c:v>214.14</c:v>
                </c:pt>
                <c:pt idx="87179">
                  <c:v>363.54</c:v>
                </c:pt>
                <c:pt idx="87180">
                  <c:v>32.880000000000003</c:v>
                </c:pt>
                <c:pt idx="87181">
                  <c:v>60.28</c:v>
                </c:pt>
                <c:pt idx="87182">
                  <c:v>54.8</c:v>
                </c:pt>
                <c:pt idx="87183">
                  <c:v>107.18</c:v>
                </c:pt>
                <c:pt idx="87184">
                  <c:v>195.44</c:v>
                </c:pt>
                <c:pt idx="87185">
                  <c:v>146.58000000000001</c:v>
                </c:pt>
                <c:pt idx="87186">
                  <c:v>72.959999999999994</c:v>
                </c:pt>
                <c:pt idx="87187">
                  <c:v>48</c:v>
                </c:pt>
                <c:pt idx="87188">
                  <c:v>1.57</c:v>
                </c:pt>
                <c:pt idx="87189">
                  <c:v>3.97</c:v>
                </c:pt>
                <c:pt idx="87190">
                  <c:v>3876.7</c:v>
                </c:pt>
                <c:pt idx="87191">
                  <c:v>44.25</c:v>
                </c:pt>
                <c:pt idx="87192">
                  <c:v>193.78</c:v>
                </c:pt>
                <c:pt idx="87193">
                  <c:v>169.32</c:v>
                </c:pt>
                <c:pt idx="87194">
                  <c:v>199.2</c:v>
                </c:pt>
                <c:pt idx="87195">
                  <c:v>140.1</c:v>
                </c:pt>
                <c:pt idx="87196">
                  <c:v>2169.44</c:v>
                </c:pt>
                <c:pt idx="87197">
                  <c:v>5734.46</c:v>
                </c:pt>
                <c:pt idx="87198">
                  <c:v>302.43</c:v>
                </c:pt>
                <c:pt idx="87199">
                  <c:v>1320.76</c:v>
                </c:pt>
                <c:pt idx="87200">
                  <c:v>482.84</c:v>
                </c:pt>
                <c:pt idx="87201">
                  <c:v>91.66</c:v>
                </c:pt>
                <c:pt idx="87202">
                  <c:v>124.5</c:v>
                </c:pt>
                <c:pt idx="87203">
                  <c:v>293.25</c:v>
                </c:pt>
                <c:pt idx="87204">
                  <c:v>220.89</c:v>
                </c:pt>
                <c:pt idx="87205">
                  <c:v>146</c:v>
                </c:pt>
                <c:pt idx="87206">
                  <c:v>1</c:v>
                </c:pt>
                <c:pt idx="87207">
                  <c:v>35.880000000000003</c:v>
                </c:pt>
                <c:pt idx="87208">
                  <c:v>116.12</c:v>
                </c:pt>
                <c:pt idx="87209">
                  <c:v>65.84</c:v>
                </c:pt>
                <c:pt idx="87210">
                  <c:v>10.62</c:v>
                </c:pt>
                <c:pt idx="87211">
                  <c:v>158.97999999999999</c:v>
                </c:pt>
                <c:pt idx="87212">
                  <c:v>3.88</c:v>
                </c:pt>
                <c:pt idx="87213">
                  <c:v>23.28</c:v>
                </c:pt>
                <c:pt idx="87214">
                  <c:v>233.02</c:v>
                </c:pt>
                <c:pt idx="87215">
                  <c:v>23292.1</c:v>
                </c:pt>
                <c:pt idx="87216">
                  <c:v>22317.38</c:v>
                </c:pt>
                <c:pt idx="87217">
                  <c:v>20694.32</c:v>
                </c:pt>
                <c:pt idx="87218">
                  <c:v>21780.080000000002</c:v>
                </c:pt>
                <c:pt idx="87219">
                  <c:v>22187.57</c:v>
                </c:pt>
                <c:pt idx="87220">
                  <c:v>22367.35</c:v>
                </c:pt>
                <c:pt idx="87221">
                  <c:v>20283.64</c:v>
                </c:pt>
                <c:pt idx="87222">
                  <c:v>23791.4</c:v>
                </c:pt>
                <c:pt idx="87223">
                  <c:v>26738.25</c:v>
                </c:pt>
                <c:pt idx="87224">
                  <c:v>29242.85</c:v>
                </c:pt>
                <c:pt idx="87225">
                  <c:v>27252.07</c:v>
                </c:pt>
                <c:pt idx="87226">
                  <c:v>25221.42</c:v>
                </c:pt>
                <c:pt idx="87227">
                  <c:v>27846.55</c:v>
                </c:pt>
                <c:pt idx="87228">
                  <c:v>28097.200000000001</c:v>
                </c:pt>
                <c:pt idx="87229">
                  <c:v>26213.08</c:v>
                </c:pt>
                <c:pt idx="87230">
                  <c:v>27991.93</c:v>
                </c:pt>
                <c:pt idx="87231">
                  <c:v>30246.6</c:v>
                </c:pt>
                <c:pt idx="87232">
                  <c:v>34266.089999999997</c:v>
                </c:pt>
                <c:pt idx="87233">
                  <c:v>34147.949999999997</c:v>
                </c:pt>
                <c:pt idx="87234">
                  <c:v>30486.53</c:v>
                </c:pt>
                <c:pt idx="87235">
                  <c:v>32576.73</c:v>
                </c:pt>
                <c:pt idx="87236">
                  <c:v>33068.19</c:v>
                </c:pt>
                <c:pt idx="87237">
                  <c:v>24378.7</c:v>
                </c:pt>
                <c:pt idx="87238">
                  <c:v>23987.99</c:v>
                </c:pt>
                <c:pt idx="87239">
                  <c:v>24680.54</c:v>
                </c:pt>
                <c:pt idx="87240">
                  <c:v>23798.89</c:v>
                </c:pt>
                <c:pt idx="87241">
                  <c:v>27826.22</c:v>
                </c:pt>
                <c:pt idx="87242">
                  <c:v>25473.51</c:v>
                </c:pt>
                <c:pt idx="87243">
                  <c:v>26616.639999999999</c:v>
                </c:pt>
                <c:pt idx="87244">
                  <c:v>28940.81</c:v>
                </c:pt>
                <c:pt idx="87245">
                  <c:v>29196.19</c:v>
                </c:pt>
                <c:pt idx="87246">
                  <c:v>26085.56</c:v>
                </c:pt>
                <c:pt idx="87247">
                  <c:v>25993.439999999999</c:v>
                </c:pt>
                <c:pt idx="87248">
                  <c:v>24262.13</c:v>
                </c:pt>
                <c:pt idx="87249">
                  <c:v>25200.11</c:v>
                </c:pt>
                <c:pt idx="87250">
                  <c:v>24813.85</c:v>
                </c:pt>
                <c:pt idx="87251">
                  <c:v>22025.38</c:v>
                </c:pt>
                <c:pt idx="87252">
                  <c:v>23608.9</c:v>
                </c:pt>
                <c:pt idx="87253">
                  <c:v>24576.34</c:v>
                </c:pt>
                <c:pt idx="87254">
                  <c:v>23619.26</c:v>
                </c:pt>
                <c:pt idx="87255">
                  <c:v>22349.05</c:v>
                </c:pt>
                <c:pt idx="87256">
                  <c:v>21312.02</c:v>
                </c:pt>
                <c:pt idx="87257">
                  <c:v>22835.96</c:v>
                </c:pt>
                <c:pt idx="87258">
                  <c:v>20830.41</c:v>
                </c:pt>
                <c:pt idx="87259">
                  <c:v>20519.439999999999</c:v>
                </c:pt>
                <c:pt idx="87260">
                  <c:v>21411.3</c:v>
                </c:pt>
                <c:pt idx="87261">
                  <c:v>22992.69</c:v>
                </c:pt>
                <c:pt idx="87262">
                  <c:v>21145.58</c:v>
                </c:pt>
                <c:pt idx="87263">
                  <c:v>22526.27</c:v>
                </c:pt>
                <c:pt idx="87264">
                  <c:v>22058.23</c:v>
                </c:pt>
                <c:pt idx="87265">
                  <c:v>23421.35</c:v>
                </c:pt>
                <c:pt idx="87266">
                  <c:v>23657.41</c:v>
                </c:pt>
                <c:pt idx="87267">
                  <c:v>23797.56</c:v>
                </c:pt>
                <c:pt idx="87268">
                  <c:v>22658.59</c:v>
                </c:pt>
                <c:pt idx="87269">
                  <c:v>21479.14</c:v>
                </c:pt>
                <c:pt idx="87270">
                  <c:v>20727.330000000002</c:v>
                </c:pt>
                <c:pt idx="87271">
                  <c:v>23905.62</c:v>
                </c:pt>
                <c:pt idx="87272">
                  <c:v>24553.31</c:v>
                </c:pt>
                <c:pt idx="87273">
                  <c:v>25446.07</c:v>
                </c:pt>
                <c:pt idx="87274">
                  <c:v>25274.83</c:v>
                </c:pt>
                <c:pt idx="87275">
                  <c:v>25619.91</c:v>
                </c:pt>
                <c:pt idx="87276">
                  <c:v>29845.53</c:v>
                </c:pt>
                <c:pt idx="87277">
                  <c:v>28865.09</c:v>
                </c:pt>
                <c:pt idx="87278">
                  <c:v>28459.97</c:v>
                </c:pt>
                <c:pt idx="87279">
                  <c:v>30323.09</c:v>
                </c:pt>
                <c:pt idx="87280">
                  <c:v>29589.64</c:v>
                </c:pt>
                <c:pt idx="87281">
                  <c:v>32138.36</c:v>
                </c:pt>
                <c:pt idx="87282">
                  <c:v>31689.31</c:v>
                </c:pt>
                <c:pt idx="87283">
                  <c:v>33995.03</c:v>
                </c:pt>
                <c:pt idx="87284">
                  <c:v>35907.5</c:v>
                </c:pt>
                <c:pt idx="87285">
                  <c:v>35338.97</c:v>
                </c:pt>
                <c:pt idx="87286">
                  <c:v>37372.14</c:v>
                </c:pt>
                <c:pt idx="87287">
                  <c:v>34498.01</c:v>
                </c:pt>
                <c:pt idx="87288">
                  <c:v>36496.07</c:v>
                </c:pt>
                <c:pt idx="87289">
                  <c:v>38911.760000000002</c:v>
                </c:pt>
                <c:pt idx="87290">
                  <c:v>34697.94</c:v>
                </c:pt>
                <c:pt idx="87291">
                  <c:v>31724.48</c:v>
                </c:pt>
                <c:pt idx="87292">
                  <c:v>32779.730000000003</c:v>
                </c:pt>
                <c:pt idx="87293">
                  <c:v>37965.1</c:v>
                </c:pt>
                <c:pt idx="87294">
                  <c:v>35362.339999999997</c:v>
                </c:pt>
                <c:pt idx="87295">
                  <c:v>34017.11</c:v>
                </c:pt>
                <c:pt idx="87296">
                  <c:v>35714.339999999997</c:v>
                </c:pt>
                <c:pt idx="87297">
                  <c:v>37341.5</c:v>
                </c:pt>
                <c:pt idx="87298">
                  <c:v>32848.959999999999</c:v>
                </c:pt>
                <c:pt idx="87299">
                  <c:v>30752.66</c:v>
                </c:pt>
                <c:pt idx="87300">
                  <c:v>30850.49</c:v>
                </c:pt>
                <c:pt idx="87301">
                  <c:v>31523.74</c:v>
                </c:pt>
                <c:pt idx="87302">
                  <c:v>33160.67</c:v>
                </c:pt>
                <c:pt idx="87303">
                  <c:v>30064.47</c:v>
                </c:pt>
                <c:pt idx="87304">
                  <c:v>30402.54</c:v>
                </c:pt>
                <c:pt idx="87305">
                  <c:v>29126.080000000002</c:v>
                </c:pt>
                <c:pt idx="87306">
                  <c:v>28956.99</c:v>
                </c:pt>
                <c:pt idx="87307">
                  <c:v>28084.080000000002</c:v>
                </c:pt>
                <c:pt idx="87308">
                  <c:v>28320.89</c:v>
                </c:pt>
                <c:pt idx="87309">
                  <c:v>25990.93</c:v>
                </c:pt>
                <c:pt idx="87310">
                  <c:v>26265.63</c:v>
                </c:pt>
                <c:pt idx="87311">
                  <c:v>30582.69</c:v>
                </c:pt>
                <c:pt idx="87312">
                  <c:v>27941.45</c:v>
                </c:pt>
                <c:pt idx="87313">
                  <c:v>29450.240000000002</c:v>
                </c:pt>
                <c:pt idx="87314">
                  <c:v>22421.95</c:v>
                </c:pt>
                <c:pt idx="87315">
                  <c:v>27557.33</c:v>
                </c:pt>
                <c:pt idx="87316">
                  <c:v>26779.79</c:v>
                </c:pt>
                <c:pt idx="87317">
                  <c:v>28017.81</c:v>
                </c:pt>
                <c:pt idx="87318">
                  <c:v>28885.71</c:v>
                </c:pt>
                <c:pt idx="87319">
                  <c:v>29690.54</c:v>
                </c:pt>
                <c:pt idx="87320">
                  <c:v>28179.279999999999</c:v>
                </c:pt>
                <c:pt idx="87321">
                  <c:v>29269.08</c:v>
                </c:pt>
                <c:pt idx="87322">
                  <c:v>28655.759999999998</c:v>
                </c:pt>
                <c:pt idx="87323">
                  <c:v>30600</c:v>
                </c:pt>
                <c:pt idx="87324">
                  <c:v>31589.35</c:v>
                </c:pt>
                <c:pt idx="87325">
                  <c:v>30046.98</c:v>
                </c:pt>
                <c:pt idx="87326">
                  <c:v>30852.46</c:v>
                </c:pt>
                <c:pt idx="87327">
                  <c:v>32769.06</c:v>
                </c:pt>
                <c:pt idx="87328">
                  <c:v>34733.4</c:v>
                </c:pt>
                <c:pt idx="87329">
                  <c:v>36047.919999999998</c:v>
                </c:pt>
                <c:pt idx="87330">
                  <c:v>32832.85</c:v>
                </c:pt>
                <c:pt idx="87331">
                  <c:v>36412.65</c:v>
                </c:pt>
                <c:pt idx="87332">
                  <c:v>42202.77</c:v>
                </c:pt>
                <c:pt idx="87333">
                  <c:v>35867</c:v>
                </c:pt>
                <c:pt idx="87334">
                  <c:v>33548.68</c:v>
                </c:pt>
                <c:pt idx="87335">
                  <c:v>35626.879999999997</c:v>
                </c:pt>
                <c:pt idx="87336">
                  <c:v>35903.08</c:v>
                </c:pt>
                <c:pt idx="87337">
                  <c:v>35660.42</c:v>
                </c:pt>
                <c:pt idx="87338">
                  <c:v>36227.24</c:v>
                </c:pt>
                <c:pt idx="87339">
                  <c:v>36849.99</c:v>
                </c:pt>
                <c:pt idx="87340">
                  <c:v>38646.410000000003</c:v>
                </c:pt>
                <c:pt idx="87341">
                  <c:v>42049.62</c:v>
                </c:pt>
                <c:pt idx="87342">
                  <c:v>35581.019999999997</c:v>
                </c:pt>
                <c:pt idx="87343">
                  <c:v>36655.26</c:v>
                </c:pt>
                <c:pt idx="87344">
                  <c:v>35055.9</c:v>
                </c:pt>
                <c:pt idx="87345">
                  <c:v>38351.599999999999</c:v>
                </c:pt>
                <c:pt idx="87346">
                  <c:v>39208.120000000003</c:v>
                </c:pt>
                <c:pt idx="87347">
                  <c:v>37763.71</c:v>
                </c:pt>
                <c:pt idx="87348">
                  <c:v>35480.660000000003</c:v>
                </c:pt>
                <c:pt idx="87349">
                  <c:v>38096.639999999999</c:v>
                </c:pt>
                <c:pt idx="87350">
                  <c:v>39263.82</c:v>
                </c:pt>
                <c:pt idx="87351">
                  <c:v>34591.81</c:v>
                </c:pt>
                <c:pt idx="87352">
                  <c:v>33393.24</c:v>
                </c:pt>
                <c:pt idx="87353">
                  <c:v>33119.870000000003</c:v>
                </c:pt>
                <c:pt idx="87354">
                  <c:v>35189.410000000003</c:v>
                </c:pt>
                <c:pt idx="87355">
                  <c:v>32072.799999999999</c:v>
                </c:pt>
                <c:pt idx="87356">
                  <c:v>34031.01</c:v>
                </c:pt>
                <c:pt idx="87357">
                  <c:v>32382.05</c:v>
                </c:pt>
                <c:pt idx="87358">
                  <c:v>2438.08</c:v>
                </c:pt>
                <c:pt idx="87359">
                  <c:v>2304.09</c:v>
                </c:pt>
                <c:pt idx="87360">
                  <c:v>1944.11</c:v>
                </c:pt>
                <c:pt idx="87361">
                  <c:v>2423.5500000000002</c:v>
                </c:pt>
                <c:pt idx="87362">
                  <c:v>2591.2800000000002</c:v>
                </c:pt>
                <c:pt idx="87363">
                  <c:v>2922.8</c:v>
                </c:pt>
                <c:pt idx="87364">
                  <c:v>2788.11</c:v>
                </c:pt>
                <c:pt idx="87365">
                  <c:v>2632.94</c:v>
                </c:pt>
                <c:pt idx="87366">
                  <c:v>3480.35</c:v>
                </c:pt>
                <c:pt idx="87367">
                  <c:v>3591.49</c:v>
                </c:pt>
                <c:pt idx="87368">
                  <c:v>3246.65</c:v>
                </c:pt>
                <c:pt idx="87369">
                  <c:v>2879.59</c:v>
                </c:pt>
                <c:pt idx="87370">
                  <c:v>3467.78</c:v>
                </c:pt>
                <c:pt idx="87371">
                  <c:v>3231.66</c:v>
                </c:pt>
                <c:pt idx="87372">
                  <c:v>3373.66</c:v>
                </c:pt>
                <c:pt idx="87373">
                  <c:v>3178</c:v>
                </c:pt>
                <c:pt idx="87374">
                  <c:v>4189.43</c:v>
                </c:pt>
                <c:pt idx="87375">
                  <c:v>5113.97</c:v>
                </c:pt>
                <c:pt idx="87376">
                  <c:v>4004.72</c:v>
                </c:pt>
                <c:pt idx="87377">
                  <c:v>3974.97</c:v>
                </c:pt>
                <c:pt idx="87378">
                  <c:v>4795.43</c:v>
                </c:pt>
                <c:pt idx="87379">
                  <c:v>4553.63</c:v>
                </c:pt>
                <c:pt idx="87380">
                  <c:v>3953.4</c:v>
                </c:pt>
                <c:pt idx="87381">
                  <c:v>3623.33</c:v>
                </c:pt>
                <c:pt idx="87382">
                  <c:v>4199.01</c:v>
                </c:pt>
                <c:pt idx="87383">
                  <c:v>3701.93</c:v>
                </c:pt>
                <c:pt idx="87384">
                  <c:v>3680.71</c:v>
                </c:pt>
                <c:pt idx="87385">
                  <c:v>3484.84</c:v>
                </c:pt>
                <c:pt idx="87386">
                  <c:v>3515.05</c:v>
                </c:pt>
                <c:pt idx="87387">
                  <c:v>3425.09</c:v>
                </c:pt>
                <c:pt idx="87388">
                  <c:v>3918.83</c:v>
                </c:pt>
                <c:pt idx="87389">
                  <c:v>4034.58</c:v>
                </c:pt>
                <c:pt idx="87390">
                  <c:v>3616.6</c:v>
                </c:pt>
                <c:pt idx="87391">
                  <c:v>3714.87</c:v>
                </c:pt>
                <c:pt idx="87392">
                  <c:v>5238.3900000000003</c:v>
                </c:pt>
                <c:pt idx="87393">
                  <c:v>4475.24</c:v>
                </c:pt>
                <c:pt idx="87394">
                  <c:v>3045.8</c:v>
                </c:pt>
                <c:pt idx="87395">
                  <c:v>3147.93</c:v>
                </c:pt>
                <c:pt idx="87396">
                  <c:v>3163.42</c:v>
                </c:pt>
                <c:pt idx="87397">
                  <c:v>3168.21</c:v>
                </c:pt>
                <c:pt idx="87398">
                  <c:v>2967.03</c:v>
                </c:pt>
                <c:pt idx="87399">
                  <c:v>3570.29</c:v>
                </c:pt>
                <c:pt idx="87400">
                  <c:v>4962.8100000000004</c:v>
                </c:pt>
                <c:pt idx="87401">
                  <c:v>2408.7800000000002</c:v>
                </c:pt>
                <c:pt idx="87402">
                  <c:v>2639.1</c:v>
                </c:pt>
                <c:pt idx="87403">
                  <c:v>3072.4</c:v>
                </c:pt>
                <c:pt idx="87404">
                  <c:v>4048.56</c:v>
                </c:pt>
                <c:pt idx="87405">
                  <c:v>3542.54</c:v>
                </c:pt>
                <c:pt idx="87406">
                  <c:v>2379.2600000000002</c:v>
                </c:pt>
                <c:pt idx="87407">
                  <c:v>2514.09</c:v>
                </c:pt>
                <c:pt idx="87408">
                  <c:v>3200.52</c:v>
                </c:pt>
                <c:pt idx="87409">
                  <c:v>3523.81</c:v>
                </c:pt>
                <c:pt idx="87410">
                  <c:v>3785.26</c:v>
                </c:pt>
                <c:pt idx="87411">
                  <c:v>2748.51</c:v>
                </c:pt>
                <c:pt idx="87412">
                  <c:v>2816.82</c:v>
                </c:pt>
                <c:pt idx="87413">
                  <c:v>2711.36</c:v>
                </c:pt>
                <c:pt idx="87414">
                  <c:v>2399.06</c:v>
                </c:pt>
                <c:pt idx="87415">
                  <c:v>1952.06</c:v>
                </c:pt>
                <c:pt idx="87416">
                  <c:v>2216.7600000000002</c:v>
                </c:pt>
                <c:pt idx="87417">
                  <c:v>2533.63</c:v>
                </c:pt>
                <c:pt idx="87418">
                  <c:v>2456.4</c:v>
                </c:pt>
                <c:pt idx="87419">
                  <c:v>2548.83</c:v>
                </c:pt>
                <c:pt idx="87420">
                  <c:v>2449.35</c:v>
                </c:pt>
                <c:pt idx="87421">
                  <c:v>3018.73</c:v>
                </c:pt>
                <c:pt idx="87422">
                  <c:v>2642.61</c:v>
                </c:pt>
                <c:pt idx="87423">
                  <c:v>3225.23</c:v>
                </c:pt>
                <c:pt idx="87424">
                  <c:v>3226.59</c:v>
                </c:pt>
                <c:pt idx="87425">
                  <c:v>3544.18</c:v>
                </c:pt>
                <c:pt idx="87426">
                  <c:v>4444.67</c:v>
                </c:pt>
                <c:pt idx="87427">
                  <c:v>4360.6099999999997</c:v>
                </c:pt>
                <c:pt idx="87428">
                  <c:v>4286.2700000000004</c:v>
                </c:pt>
                <c:pt idx="87429">
                  <c:v>4348.3100000000004</c:v>
                </c:pt>
                <c:pt idx="87430">
                  <c:v>3995.93</c:v>
                </c:pt>
                <c:pt idx="87431">
                  <c:v>4637.8500000000004</c:v>
                </c:pt>
                <c:pt idx="87432">
                  <c:v>5080.58</c:v>
                </c:pt>
                <c:pt idx="87433">
                  <c:v>4141.7700000000004</c:v>
                </c:pt>
                <c:pt idx="87434">
                  <c:v>4470.79</c:v>
                </c:pt>
                <c:pt idx="87435">
                  <c:v>4587.1499999999996</c:v>
                </c:pt>
                <c:pt idx="87436">
                  <c:v>3866.76</c:v>
                </c:pt>
                <c:pt idx="87437">
                  <c:v>3335.92</c:v>
                </c:pt>
                <c:pt idx="87438">
                  <c:v>3553.67</c:v>
                </c:pt>
                <c:pt idx="87439">
                  <c:v>3606.6</c:v>
                </c:pt>
                <c:pt idx="87440">
                  <c:v>3883.72</c:v>
                </c:pt>
                <c:pt idx="87441">
                  <c:v>3970.34</c:v>
                </c:pt>
                <c:pt idx="87442">
                  <c:v>3954.38</c:v>
                </c:pt>
                <c:pt idx="87443">
                  <c:v>3145.13</c:v>
                </c:pt>
                <c:pt idx="87444">
                  <c:v>3340.16</c:v>
                </c:pt>
                <c:pt idx="87445">
                  <c:v>4454.78</c:v>
                </c:pt>
                <c:pt idx="87446">
                  <c:v>4116.66</c:v>
                </c:pt>
                <c:pt idx="87447">
                  <c:v>4181.5600000000004</c:v>
                </c:pt>
                <c:pt idx="87448">
                  <c:v>3304.87</c:v>
                </c:pt>
                <c:pt idx="87449">
                  <c:v>3615.85</c:v>
                </c:pt>
                <c:pt idx="87450">
                  <c:v>3143.49</c:v>
                </c:pt>
                <c:pt idx="87451">
                  <c:v>2899.75</c:v>
                </c:pt>
                <c:pt idx="87452">
                  <c:v>4581.3599999999997</c:v>
                </c:pt>
                <c:pt idx="87453">
                  <c:v>2827.39</c:v>
                </c:pt>
                <c:pt idx="87454">
                  <c:v>3087.24</c:v>
                </c:pt>
                <c:pt idx="87455">
                  <c:v>2637.17</c:v>
                </c:pt>
                <c:pt idx="87456">
                  <c:v>4338.2299999999996</c:v>
                </c:pt>
                <c:pt idx="87457">
                  <c:v>5014.43</c:v>
                </c:pt>
                <c:pt idx="87458">
                  <c:v>3971.92</c:v>
                </c:pt>
                <c:pt idx="87459">
                  <c:v>3613.19</c:v>
                </c:pt>
                <c:pt idx="87460">
                  <c:v>3065.57</c:v>
                </c:pt>
                <c:pt idx="87461">
                  <c:v>3305.95</c:v>
                </c:pt>
                <c:pt idx="87462">
                  <c:v>3698.46</c:v>
                </c:pt>
                <c:pt idx="87463">
                  <c:v>3331.3</c:v>
                </c:pt>
                <c:pt idx="87464">
                  <c:v>2917.96</c:v>
                </c:pt>
                <c:pt idx="87465">
                  <c:v>2661.73</c:v>
                </c:pt>
                <c:pt idx="87466">
                  <c:v>3044.03</c:v>
                </c:pt>
                <c:pt idx="87467">
                  <c:v>3262.53</c:v>
                </c:pt>
                <c:pt idx="87468">
                  <c:v>2984.12</c:v>
                </c:pt>
                <c:pt idx="87469">
                  <c:v>3229.04</c:v>
                </c:pt>
                <c:pt idx="87470">
                  <c:v>3858.81</c:v>
                </c:pt>
                <c:pt idx="87471">
                  <c:v>3856.61</c:v>
                </c:pt>
                <c:pt idx="87472">
                  <c:v>4513.9399999999996</c:v>
                </c:pt>
                <c:pt idx="87473">
                  <c:v>3677.58</c:v>
                </c:pt>
                <c:pt idx="87474">
                  <c:v>4724.91</c:v>
                </c:pt>
                <c:pt idx="87475">
                  <c:v>4210.01</c:v>
                </c:pt>
                <c:pt idx="87476">
                  <c:v>3971.21</c:v>
                </c:pt>
                <c:pt idx="87477">
                  <c:v>4397.05</c:v>
                </c:pt>
                <c:pt idx="87478">
                  <c:v>4376.16</c:v>
                </c:pt>
                <c:pt idx="87479">
                  <c:v>4243.42</c:v>
                </c:pt>
                <c:pt idx="87480">
                  <c:v>4594</c:v>
                </c:pt>
                <c:pt idx="87481">
                  <c:v>4263.9799999999996</c:v>
                </c:pt>
                <c:pt idx="87482">
                  <c:v>4384.1400000000003</c:v>
                </c:pt>
                <c:pt idx="87483">
                  <c:v>4520.3900000000003</c:v>
                </c:pt>
                <c:pt idx="87484">
                  <c:v>5493.42</c:v>
                </c:pt>
                <c:pt idx="87485">
                  <c:v>4023.44</c:v>
                </c:pt>
                <c:pt idx="87486">
                  <c:v>3638.72</c:v>
                </c:pt>
                <c:pt idx="87487">
                  <c:v>3912.48</c:v>
                </c:pt>
                <c:pt idx="87488">
                  <c:v>3830.37</c:v>
                </c:pt>
                <c:pt idx="87489">
                  <c:v>3734.39</c:v>
                </c:pt>
                <c:pt idx="87490">
                  <c:v>3598.92</c:v>
                </c:pt>
                <c:pt idx="87491">
                  <c:v>3890.25</c:v>
                </c:pt>
                <c:pt idx="87492">
                  <c:v>3961.14</c:v>
                </c:pt>
                <c:pt idx="87493">
                  <c:v>4111.6899999999996</c:v>
                </c:pt>
                <c:pt idx="87494">
                  <c:v>3284.82</c:v>
                </c:pt>
                <c:pt idx="87495">
                  <c:v>3496.35</c:v>
                </c:pt>
                <c:pt idx="87496">
                  <c:v>3763.21</c:v>
                </c:pt>
                <c:pt idx="87497">
                  <c:v>4306.43</c:v>
                </c:pt>
                <c:pt idx="87498">
                  <c:v>3675.99</c:v>
                </c:pt>
                <c:pt idx="87499">
                  <c:v>3540.05</c:v>
                </c:pt>
                <c:pt idx="87500">
                  <c:v>4752.25</c:v>
                </c:pt>
                <c:pt idx="87501">
                  <c:v>668.48</c:v>
                </c:pt>
                <c:pt idx="87502">
                  <c:v>766.93</c:v>
                </c:pt>
                <c:pt idx="87503">
                  <c:v>607.02</c:v>
                </c:pt>
                <c:pt idx="87504">
                  <c:v>580.74</c:v>
                </c:pt>
                <c:pt idx="87505">
                  <c:v>371.05</c:v>
                </c:pt>
                <c:pt idx="87506">
                  <c:v>160.51</c:v>
                </c:pt>
                <c:pt idx="87507">
                  <c:v>125.85</c:v>
                </c:pt>
                <c:pt idx="87508">
                  <c:v>83.24</c:v>
                </c:pt>
                <c:pt idx="87509">
                  <c:v>-9.92</c:v>
                </c:pt>
                <c:pt idx="87510">
                  <c:v>1.5</c:v>
                </c:pt>
                <c:pt idx="87511">
                  <c:v>6</c:v>
                </c:pt>
                <c:pt idx="87512">
                  <c:v>18</c:v>
                </c:pt>
                <c:pt idx="87513">
                  <c:v>18.75</c:v>
                </c:pt>
                <c:pt idx="87514">
                  <c:v>15.75</c:v>
                </c:pt>
                <c:pt idx="87515">
                  <c:v>42</c:v>
                </c:pt>
                <c:pt idx="87516">
                  <c:v>60.75</c:v>
                </c:pt>
                <c:pt idx="87517">
                  <c:v>54.75</c:v>
                </c:pt>
                <c:pt idx="87518">
                  <c:v>75.77</c:v>
                </c:pt>
                <c:pt idx="87519">
                  <c:v>66.75</c:v>
                </c:pt>
                <c:pt idx="87520">
                  <c:v>25.5</c:v>
                </c:pt>
                <c:pt idx="87521">
                  <c:v>0.5</c:v>
                </c:pt>
                <c:pt idx="87522">
                  <c:v>-1</c:v>
                </c:pt>
                <c:pt idx="87523">
                  <c:v>6</c:v>
                </c:pt>
                <c:pt idx="87524">
                  <c:v>40212.839999999997</c:v>
                </c:pt>
                <c:pt idx="87525">
                  <c:v>67699.320000000007</c:v>
                </c:pt>
                <c:pt idx="87526">
                  <c:v>49748.33</c:v>
                </c:pt>
                <c:pt idx="87527">
                  <c:v>33601.22</c:v>
                </c:pt>
                <c:pt idx="87528">
                  <c:v>36572.44</c:v>
                </c:pt>
                <c:pt idx="87529">
                  <c:v>36380.699999999997</c:v>
                </c:pt>
                <c:pt idx="87530">
                  <c:v>38252.33</c:v>
                </c:pt>
                <c:pt idx="87531">
                  <c:v>51956.73</c:v>
                </c:pt>
                <c:pt idx="87532">
                  <c:v>131853.01</c:v>
                </c:pt>
                <c:pt idx="87533">
                  <c:v>89207.79</c:v>
                </c:pt>
                <c:pt idx="87534">
                  <c:v>29765.85</c:v>
                </c:pt>
                <c:pt idx="87535">
                  <c:v>27082.12</c:v>
                </c:pt>
                <c:pt idx="87536">
                  <c:v>27592.84</c:v>
                </c:pt>
                <c:pt idx="87537">
                  <c:v>29819.93</c:v>
                </c:pt>
                <c:pt idx="87538">
                  <c:v>30021.02</c:v>
                </c:pt>
                <c:pt idx="87539">
                  <c:v>30251.759999999998</c:v>
                </c:pt>
                <c:pt idx="87540">
                  <c:v>29958.02</c:v>
                </c:pt>
                <c:pt idx="87541">
                  <c:v>27739.8</c:v>
                </c:pt>
                <c:pt idx="87542">
                  <c:v>26155.91</c:v>
                </c:pt>
                <c:pt idx="87543">
                  <c:v>27568.75</c:v>
                </c:pt>
                <c:pt idx="87544">
                  <c:v>26819.82</c:v>
                </c:pt>
                <c:pt idx="87545">
                  <c:v>27233.919999999998</c:v>
                </c:pt>
                <c:pt idx="87546">
                  <c:v>25908.55</c:v>
                </c:pt>
                <c:pt idx="87547">
                  <c:v>26148.43</c:v>
                </c:pt>
                <c:pt idx="87548">
                  <c:v>25789.81</c:v>
                </c:pt>
                <c:pt idx="87549">
                  <c:v>27036.47</c:v>
                </c:pt>
                <c:pt idx="87550">
                  <c:v>26778.1</c:v>
                </c:pt>
                <c:pt idx="87551">
                  <c:v>27555.3</c:v>
                </c:pt>
                <c:pt idx="87552">
                  <c:v>27899.34</c:v>
                </c:pt>
                <c:pt idx="87553">
                  <c:v>26362.04</c:v>
                </c:pt>
                <c:pt idx="87554">
                  <c:v>29253.15</c:v>
                </c:pt>
                <c:pt idx="87555">
                  <c:v>27246.52</c:v>
                </c:pt>
                <c:pt idx="87556">
                  <c:v>31421.17</c:v>
                </c:pt>
                <c:pt idx="87557">
                  <c:v>32100.28</c:v>
                </c:pt>
                <c:pt idx="87558">
                  <c:v>34152.79</c:v>
                </c:pt>
                <c:pt idx="87559">
                  <c:v>38820.32</c:v>
                </c:pt>
                <c:pt idx="87560">
                  <c:v>44736.63</c:v>
                </c:pt>
                <c:pt idx="87561">
                  <c:v>55322.47</c:v>
                </c:pt>
                <c:pt idx="87562">
                  <c:v>83211.42</c:v>
                </c:pt>
                <c:pt idx="87563">
                  <c:v>68006.649999999994</c:v>
                </c:pt>
                <c:pt idx="87564">
                  <c:v>32133.29</c:v>
                </c:pt>
                <c:pt idx="87565">
                  <c:v>36220.99</c:v>
                </c:pt>
                <c:pt idx="87566">
                  <c:v>35454.019999999997</c:v>
                </c:pt>
                <c:pt idx="87567">
                  <c:v>50943.18</c:v>
                </c:pt>
                <c:pt idx="87568">
                  <c:v>73516.27</c:v>
                </c:pt>
                <c:pt idx="87569">
                  <c:v>98617.12</c:v>
                </c:pt>
                <c:pt idx="87570">
                  <c:v>140537.20000000001</c:v>
                </c:pt>
                <c:pt idx="87571">
                  <c:v>32728.35</c:v>
                </c:pt>
                <c:pt idx="87572">
                  <c:v>26041.71</c:v>
                </c:pt>
                <c:pt idx="87573">
                  <c:v>27859.439999999999</c:v>
                </c:pt>
                <c:pt idx="87574">
                  <c:v>30911.87</c:v>
                </c:pt>
                <c:pt idx="87575">
                  <c:v>29890.73</c:v>
                </c:pt>
                <c:pt idx="87576">
                  <c:v>36145.83</c:v>
                </c:pt>
                <c:pt idx="87577">
                  <c:v>52118.42</c:v>
                </c:pt>
                <c:pt idx="87578">
                  <c:v>64020.62</c:v>
                </c:pt>
                <c:pt idx="87579">
                  <c:v>27273.94</c:v>
                </c:pt>
                <c:pt idx="87580">
                  <c:v>30345.61</c:v>
                </c:pt>
                <c:pt idx="87581">
                  <c:v>29924.639999999999</c:v>
                </c:pt>
                <c:pt idx="87582">
                  <c:v>30524.73</c:v>
                </c:pt>
                <c:pt idx="87583">
                  <c:v>31323.47</c:v>
                </c:pt>
                <c:pt idx="87584">
                  <c:v>31697.55</c:v>
                </c:pt>
                <c:pt idx="87585">
                  <c:v>39469.629999999997</c:v>
                </c:pt>
                <c:pt idx="87586">
                  <c:v>51526.31</c:v>
                </c:pt>
                <c:pt idx="87587">
                  <c:v>113431.75</c:v>
                </c:pt>
                <c:pt idx="87588">
                  <c:v>89938.67</c:v>
                </c:pt>
                <c:pt idx="87589">
                  <c:v>31605.35</c:v>
                </c:pt>
                <c:pt idx="87590">
                  <c:v>27691.58</c:v>
                </c:pt>
                <c:pt idx="87591">
                  <c:v>24977.85</c:v>
                </c:pt>
                <c:pt idx="87592">
                  <c:v>23808.95</c:v>
                </c:pt>
                <c:pt idx="87593">
                  <c:v>23772.81</c:v>
                </c:pt>
                <c:pt idx="87594">
                  <c:v>23970.48</c:v>
                </c:pt>
                <c:pt idx="87595">
                  <c:v>23444.71</c:v>
                </c:pt>
                <c:pt idx="87596">
                  <c:v>23671.59</c:v>
                </c:pt>
                <c:pt idx="87597">
                  <c:v>23895.49</c:v>
                </c:pt>
                <c:pt idx="87598">
                  <c:v>24650.46</c:v>
                </c:pt>
                <c:pt idx="87599">
                  <c:v>26330.68</c:v>
                </c:pt>
                <c:pt idx="87600">
                  <c:v>25959.06</c:v>
                </c:pt>
                <c:pt idx="87601">
                  <c:v>25612.31</c:v>
                </c:pt>
                <c:pt idx="87602">
                  <c:v>26630.53</c:v>
                </c:pt>
                <c:pt idx="87603">
                  <c:v>26147.1</c:v>
                </c:pt>
                <c:pt idx="87604">
                  <c:v>25418.25</c:v>
                </c:pt>
                <c:pt idx="87605">
                  <c:v>23953.35</c:v>
                </c:pt>
                <c:pt idx="87606">
                  <c:v>26033.09</c:v>
                </c:pt>
                <c:pt idx="87607">
                  <c:v>28204.22</c:v>
                </c:pt>
                <c:pt idx="87608">
                  <c:v>32377.19</c:v>
                </c:pt>
                <c:pt idx="87609">
                  <c:v>32582.31</c:v>
                </c:pt>
                <c:pt idx="87610">
                  <c:v>31654.83</c:v>
                </c:pt>
                <c:pt idx="87611">
                  <c:v>37294.04</c:v>
                </c:pt>
                <c:pt idx="87612">
                  <c:v>39680.9</c:v>
                </c:pt>
                <c:pt idx="87613">
                  <c:v>47792.75</c:v>
                </c:pt>
                <c:pt idx="87614">
                  <c:v>68491.28</c:v>
                </c:pt>
                <c:pt idx="87615">
                  <c:v>82167.41</c:v>
                </c:pt>
                <c:pt idx="87616">
                  <c:v>32252.94</c:v>
                </c:pt>
                <c:pt idx="87617">
                  <c:v>30274.57</c:v>
                </c:pt>
                <c:pt idx="87618">
                  <c:v>37228.54</c:v>
                </c:pt>
                <c:pt idx="87619">
                  <c:v>48269.3</c:v>
                </c:pt>
                <c:pt idx="87620">
                  <c:v>72970.2</c:v>
                </c:pt>
                <c:pt idx="87621">
                  <c:v>100775.8</c:v>
                </c:pt>
                <c:pt idx="87622">
                  <c:v>134217.74</c:v>
                </c:pt>
                <c:pt idx="87623">
                  <c:v>52228.86</c:v>
                </c:pt>
                <c:pt idx="87624">
                  <c:v>28520.49</c:v>
                </c:pt>
                <c:pt idx="87625">
                  <c:v>30107.31</c:v>
                </c:pt>
                <c:pt idx="87626">
                  <c:v>31180.23</c:v>
                </c:pt>
                <c:pt idx="87627">
                  <c:v>32559.13</c:v>
                </c:pt>
                <c:pt idx="87628">
                  <c:v>36444</c:v>
                </c:pt>
                <c:pt idx="87629">
                  <c:v>50434.11</c:v>
                </c:pt>
                <c:pt idx="87630">
                  <c:v>74930.33</c:v>
                </c:pt>
                <c:pt idx="87631">
                  <c:v>28751.57</c:v>
                </c:pt>
                <c:pt idx="87632">
                  <c:v>30525.88</c:v>
                </c:pt>
                <c:pt idx="87633">
                  <c:v>33728.46</c:v>
                </c:pt>
                <c:pt idx="87634">
                  <c:v>34745.1</c:v>
                </c:pt>
                <c:pt idx="87635">
                  <c:v>38656.879999999997</c:v>
                </c:pt>
                <c:pt idx="87636">
                  <c:v>46922.97</c:v>
                </c:pt>
                <c:pt idx="87637">
                  <c:v>120131.35</c:v>
                </c:pt>
                <c:pt idx="87638">
                  <c:v>89291.51</c:v>
                </c:pt>
                <c:pt idx="87639">
                  <c:v>26759.759999999998</c:v>
                </c:pt>
                <c:pt idx="87640">
                  <c:v>25524.15</c:v>
                </c:pt>
                <c:pt idx="87641">
                  <c:v>25874.89</c:v>
                </c:pt>
                <c:pt idx="87642">
                  <c:v>27611.94</c:v>
                </c:pt>
                <c:pt idx="87643">
                  <c:v>26524.639999999999</c:v>
                </c:pt>
                <c:pt idx="87644">
                  <c:v>26421.66</c:v>
                </c:pt>
                <c:pt idx="87645">
                  <c:v>24734.89</c:v>
                </c:pt>
                <c:pt idx="87646">
                  <c:v>24653.33</c:v>
                </c:pt>
                <c:pt idx="87647">
                  <c:v>24374.99</c:v>
                </c:pt>
                <c:pt idx="87648">
                  <c:v>24418.14</c:v>
                </c:pt>
                <c:pt idx="87649">
                  <c:v>25021.24</c:v>
                </c:pt>
                <c:pt idx="87650">
                  <c:v>25167.13</c:v>
                </c:pt>
                <c:pt idx="87651">
                  <c:v>26000.97</c:v>
                </c:pt>
                <c:pt idx="87652">
                  <c:v>27065.94</c:v>
                </c:pt>
                <c:pt idx="87653">
                  <c:v>26303.34</c:v>
                </c:pt>
                <c:pt idx="87654">
                  <c:v>26390.26</c:v>
                </c:pt>
                <c:pt idx="87655">
                  <c:v>26320.29</c:v>
                </c:pt>
                <c:pt idx="87656">
                  <c:v>26752.400000000001</c:v>
                </c:pt>
                <c:pt idx="87657">
                  <c:v>26804.84</c:v>
                </c:pt>
                <c:pt idx="87658">
                  <c:v>26083.279999999999</c:v>
                </c:pt>
                <c:pt idx="87659">
                  <c:v>29426.33</c:v>
                </c:pt>
                <c:pt idx="87660">
                  <c:v>30321.06</c:v>
                </c:pt>
                <c:pt idx="87661">
                  <c:v>30872.22</c:v>
                </c:pt>
                <c:pt idx="87662">
                  <c:v>31477.5</c:v>
                </c:pt>
                <c:pt idx="87663">
                  <c:v>36323.949999999997</c:v>
                </c:pt>
                <c:pt idx="87664">
                  <c:v>40626.47</c:v>
                </c:pt>
                <c:pt idx="87665">
                  <c:v>44224.36</c:v>
                </c:pt>
                <c:pt idx="87666">
                  <c:v>58409.83</c:v>
                </c:pt>
                <c:pt idx="87667">
                  <c:v>123952.48</c:v>
                </c:pt>
                <c:pt idx="87668">
                  <c:v>119209.48</c:v>
                </c:pt>
                <c:pt idx="87669">
                  <c:v>121430.8</c:v>
                </c:pt>
                <c:pt idx="87670">
                  <c:v>120292.15</c:v>
                </c:pt>
                <c:pt idx="87671">
                  <c:v>113163.91</c:v>
                </c:pt>
                <c:pt idx="87672">
                  <c:v>116637.87</c:v>
                </c:pt>
                <c:pt idx="87673">
                  <c:v>112732.09</c:v>
                </c:pt>
                <c:pt idx="87674">
                  <c:v>110240.07</c:v>
                </c:pt>
                <c:pt idx="87675">
                  <c:v>118392.02</c:v>
                </c:pt>
                <c:pt idx="87676">
                  <c:v>115461.31</c:v>
                </c:pt>
                <c:pt idx="87677">
                  <c:v>111207.71</c:v>
                </c:pt>
                <c:pt idx="87678">
                  <c:v>111749.11</c:v>
                </c:pt>
                <c:pt idx="87679">
                  <c:v>108130.12</c:v>
                </c:pt>
                <c:pt idx="87680">
                  <c:v>112995.06</c:v>
                </c:pt>
                <c:pt idx="87681">
                  <c:v>108114.87</c:v>
                </c:pt>
                <c:pt idx="87682">
                  <c:v>114437.04</c:v>
                </c:pt>
                <c:pt idx="87683">
                  <c:v>111234.67</c:v>
                </c:pt>
                <c:pt idx="87684">
                  <c:v>112630.91</c:v>
                </c:pt>
                <c:pt idx="87685">
                  <c:v>112481.79</c:v>
                </c:pt>
                <c:pt idx="87686">
                  <c:v>112540.37</c:v>
                </c:pt>
                <c:pt idx="87687">
                  <c:v>108485.17</c:v>
                </c:pt>
                <c:pt idx="87688">
                  <c:v>115484.56</c:v>
                </c:pt>
                <c:pt idx="87689">
                  <c:v>112082.34</c:v>
                </c:pt>
                <c:pt idx="87690">
                  <c:v>117063.03999999999</c:v>
                </c:pt>
                <c:pt idx="87691">
                  <c:v>117187.48</c:v>
                </c:pt>
                <c:pt idx="87692">
                  <c:v>112992.94</c:v>
                </c:pt>
                <c:pt idx="87693">
                  <c:v>123356.64</c:v>
                </c:pt>
                <c:pt idx="87694">
                  <c:v>124582.42</c:v>
                </c:pt>
                <c:pt idx="87695">
                  <c:v>128218.22</c:v>
                </c:pt>
                <c:pt idx="87696">
                  <c:v>113329.60000000001</c:v>
                </c:pt>
                <c:pt idx="87697">
                  <c:v>110254.06</c:v>
                </c:pt>
                <c:pt idx="87698">
                  <c:v>107815.11</c:v>
                </c:pt>
                <c:pt idx="87699">
                  <c:v>109088.52</c:v>
                </c:pt>
                <c:pt idx="87700">
                  <c:v>107047.25</c:v>
                </c:pt>
                <c:pt idx="87701">
                  <c:v>104127.28</c:v>
                </c:pt>
                <c:pt idx="87702">
                  <c:v>109025.71</c:v>
                </c:pt>
                <c:pt idx="87703">
                  <c:v>106562.54</c:v>
                </c:pt>
                <c:pt idx="87704">
                  <c:v>107284.57</c:v>
                </c:pt>
                <c:pt idx="87705">
                  <c:v>103436.47</c:v>
                </c:pt>
                <c:pt idx="87706">
                  <c:v>109861.57</c:v>
                </c:pt>
                <c:pt idx="87707">
                  <c:v>107551.26</c:v>
                </c:pt>
                <c:pt idx="87708">
                  <c:v>106610.62</c:v>
                </c:pt>
                <c:pt idx="87709">
                  <c:v>99460.37</c:v>
                </c:pt>
                <c:pt idx="87710">
                  <c:v>106702.7</c:v>
                </c:pt>
                <c:pt idx="87711">
                  <c:v>112659.72</c:v>
                </c:pt>
                <c:pt idx="87712">
                  <c:v>119296.39</c:v>
                </c:pt>
                <c:pt idx="87713">
                  <c:v>144104.46</c:v>
                </c:pt>
                <c:pt idx="87714">
                  <c:v>88211.64</c:v>
                </c:pt>
                <c:pt idx="87715">
                  <c:v>104581.13</c:v>
                </c:pt>
                <c:pt idx="87716">
                  <c:v>107042.54</c:v>
                </c:pt>
                <c:pt idx="87717">
                  <c:v>104415.9</c:v>
                </c:pt>
                <c:pt idx="87718">
                  <c:v>103200.6</c:v>
                </c:pt>
                <c:pt idx="87719">
                  <c:v>113720.83</c:v>
                </c:pt>
                <c:pt idx="87720">
                  <c:v>119715.02</c:v>
                </c:pt>
                <c:pt idx="87721">
                  <c:v>118892.18</c:v>
                </c:pt>
                <c:pt idx="87722">
                  <c:v>111673.55</c:v>
                </c:pt>
                <c:pt idx="87723">
                  <c:v>114097.02</c:v>
                </c:pt>
                <c:pt idx="87724">
                  <c:v>111658.47</c:v>
                </c:pt>
                <c:pt idx="87725">
                  <c:v>109251.87</c:v>
                </c:pt>
                <c:pt idx="87726">
                  <c:v>109417.2</c:v>
                </c:pt>
                <c:pt idx="87727">
                  <c:v>111195.24</c:v>
                </c:pt>
                <c:pt idx="87728">
                  <c:v>113611.2</c:v>
                </c:pt>
                <c:pt idx="87729">
                  <c:v>107360.49</c:v>
                </c:pt>
                <c:pt idx="87730">
                  <c:v>113300.27</c:v>
                </c:pt>
                <c:pt idx="87731">
                  <c:v>109687.51</c:v>
                </c:pt>
                <c:pt idx="87732">
                  <c:v>113071.51</c:v>
                </c:pt>
                <c:pt idx="87733">
                  <c:v>104586.8</c:v>
                </c:pt>
                <c:pt idx="87734">
                  <c:v>103643.01</c:v>
                </c:pt>
                <c:pt idx="87735">
                  <c:v>104625.35</c:v>
                </c:pt>
                <c:pt idx="87736">
                  <c:v>113179.62</c:v>
                </c:pt>
                <c:pt idx="87737">
                  <c:v>110607.72</c:v>
                </c:pt>
                <c:pt idx="87738">
                  <c:v>111144.59</c:v>
                </c:pt>
                <c:pt idx="87739">
                  <c:v>106159.42</c:v>
                </c:pt>
                <c:pt idx="87740">
                  <c:v>110167.18</c:v>
                </c:pt>
                <c:pt idx="87741">
                  <c:v>105317.31</c:v>
                </c:pt>
                <c:pt idx="87742">
                  <c:v>110918.73</c:v>
                </c:pt>
                <c:pt idx="87743">
                  <c:v>112528.57</c:v>
                </c:pt>
                <c:pt idx="87744">
                  <c:v>110240.21</c:v>
                </c:pt>
                <c:pt idx="87745">
                  <c:v>115116.44</c:v>
                </c:pt>
                <c:pt idx="87746">
                  <c:v>116330.25</c:v>
                </c:pt>
                <c:pt idx="87747">
                  <c:v>119858.79</c:v>
                </c:pt>
                <c:pt idx="87748">
                  <c:v>106724.02</c:v>
                </c:pt>
                <c:pt idx="87749">
                  <c:v>108981.34</c:v>
                </c:pt>
                <c:pt idx="87750">
                  <c:v>106874.02</c:v>
                </c:pt>
                <c:pt idx="87751">
                  <c:v>104742.41</c:v>
                </c:pt>
                <c:pt idx="87752">
                  <c:v>104948.33</c:v>
                </c:pt>
                <c:pt idx="87753">
                  <c:v>102264.22</c:v>
                </c:pt>
                <c:pt idx="87754">
                  <c:v>111280.17</c:v>
                </c:pt>
                <c:pt idx="87755">
                  <c:v>99815.15</c:v>
                </c:pt>
                <c:pt idx="87756">
                  <c:v>103050.1</c:v>
                </c:pt>
                <c:pt idx="87757">
                  <c:v>102097.86</c:v>
                </c:pt>
                <c:pt idx="87758">
                  <c:v>108655.66</c:v>
                </c:pt>
                <c:pt idx="87759">
                  <c:v>106841.49</c:v>
                </c:pt>
                <c:pt idx="87760">
                  <c:v>98341.91</c:v>
                </c:pt>
                <c:pt idx="87761">
                  <c:v>97213.06</c:v>
                </c:pt>
                <c:pt idx="87762">
                  <c:v>99976.34</c:v>
                </c:pt>
                <c:pt idx="87763">
                  <c:v>108381.44</c:v>
                </c:pt>
                <c:pt idx="87764">
                  <c:v>118020.38</c:v>
                </c:pt>
                <c:pt idx="87765">
                  <c:v>151090.5</c:v>
                </c:pt>
                <c:pt idx="87766">
                  <c:v>92906.57</c:v>
                </c:pt>
                <c:pt idx="87767">
                  <c:v>102234</c:v>
                </c:pt>
                <c:pt idx="87768">
                  <c:v>110831.02</c:v>
                </c:pt>
                <c:pt idx="87769">
                  <c:v>101979.43</c:v>
                </c:pt>
                <c:pt idx="87770">
                  <c:v>94674.32</c:v>
                </c:pt>
                <c:pt idx="87771">
                  <c:v>109394.82</c:v>
                </c:pt>
                <c:pt idx="87772">
                  <c:v>119784.16</c:v>
                </c:pt>
                <c:pt idx="87773">
                  <c:v>113928.68</c:v>
                </c:pt>
                <c:pt idx="87774">
                  <c:v>118898.38</c:v>
                </c:pt>
                <c:pt idx="87775">
                  <c:v>111733.43</c:v>
                </c:pt>
                <c:pt idx="87776">
                  <c:v>113949.26</c:v>
                </c:pt>
                <c:pt idx="87777">
                  <c:v>109687.74</c:v>
                </c:pt>
                <c:pt idx="87778">
                  <c:v>108432.35</c:v>
                </c:pt>
                <c:pt idx="87779">
                  <c:v>104428.38</c:v>
                </c:pt>
                <c:pt idx="87780">
                  <c:v>120896.84</c:v>
                </c:pt>
                <c:pt idx="87781">
                  <c:v>109282.13</c:v>
                </c:pt>
                <c:pt idx="87782">
                  <c:v>106444.89</c:v>
                </c:pt>
                <c:pt idx="87783">
                  <c:v>100435.09</c:v>
                </c:pt>
                <c:pt idx="87784">
                  <c:v>109105.81</c:v>
                </c:pt>
                <c:pt idx="87785">
                  <c:v>100546.67</c:v>
                </c:pt>
                <c:pt idx="87786">
                  <c:v>102494.01</c:v>
                </c:pt>
                <c:pt idx="87787">
                  <c:v>108660.46</c:v>
                </c:pt>
                <c:pt idx="87788">
                  <c:v>103012.31</c:v>
                </c:pt>
                <c:pt idx="87789">
                  <c:v>109543.37</c:v>
                </c:pt>
                <c:pt idx="87790">
                  <c:v>108530.26</c:v>
                </c:pt>
                <c:pt idx="87791">
                  <c:v>102144.47</c:v>
                </c:pt>
                <c:pt idx="87792">
                  <c:v>105107.69</c:v>
                </c:pt>
                <c:pt idx="87793">
                  <c:v>109596.98</c:v>
                </c:pt>
                <c:pt idx="87794">
                  <c:v>107945.92</c:v>
                </c:pt>
                <c:pt idx="87795">
                  <c:v>106771.51</c:v>
                </c:pt>
                <c:pt idx="87796">
                  <c:v>104651.11</c:v>
                </c:pt>
                <c:pt idx="87797">
                  <c:v>113930.5</c:v>
                </c:pt>
                <c:pt idx="87798">
                  <c:v>112523.39</c:v>
                </c:pt>
                <c:pt idx="87799">
                  <c:v>113259.2</c:v>
                </c:pt>
                <c:pt idx="87800">
                  <c:v>106630.07</c:v>
                </c:pt>
                <c:pt idx="87801">
                  <c:v>95671.5</c:v>
                </c:pt>
                <c:pt idx="87802">
                  <c:v>106094.76</c:v>
                </c:pt>
                <c:pt idx="87803">
                  <c:v>99757.84</c:v>
                </c:pt>
                <c:pt idx="87804">
                  <c:v>105282.5</c:v>
                </c:pt>
                <c:pt idx="87805">
                  <c:v>101696.68</c:v>
                </c:pt>
                <c:pt idx="87806">
                  <c:v>105938.79</c:v>
                </c:pt>
                <c:pt idx="87807">
                  <c:v>99426.46</c:v>
                </c:pt>
                <c:pt idx="87808">
                  <c:v>102492.76</c:v>
                </c:pt>
                <c:pt idx="87809">
                  <c:v>101458.77</c:v>
                </c:pt>
                <c:pt idx="87810">
                  <c:v>30175.46</c:v>
                </c:pt>
                <c:pt idx="87811">
                  <c:v>28704.83</c:v>
                </c:pt>
                <c:pt idx="87812">
                  <c:v>26505.03</c:v>
                </c:pt>
                <c:pt idx="87813">
                  <c:v>28366.97</c:v>
                </c:pt>
                <c:pt idx="87814">
                  <c:v>26674.080000000002</c:v>
                </c:pt>
                <c:pt idx="87815">
                  <c:v>26163.72</c:v>
                </c:pt>
                <c:pt idx="87816">
                  <c:v>26262.26</c:v>
                </c:pt>
                <c:pt idx="87817">
                  <c:v>24155.97</c:v>
                </c:pt>
                <c:pt idx="87818">
                  <c:v>23127.46</c:v>
                </c:pt>
                <c:pt idx="87819">
                  <c:v>24024.45</c:v>
                </c:pt>
                <c:pt idx="87820">
                  <c:v>22244.46</c:v>
                </c:pt>
                <c:pt idx="87821">
                  <c:v>20693.13</c:v>
                </c:pt>
                <c:pt idx="87822">
                  <c:v>20806.43</c:v>
                </c:pt>
                <c:pt idx="87823">
                  <c:v>22353.74</c:v>
                </c:pt>
                <c:pt idx="87824">
                  <c:v>20042.759999999998</c:v>
                </c:pt>
                <c:pt idx="87825">
                  <c:v>21356.5</c:v>
                </c:pt>
                <c:pt idx="87826">
                  <c:v>20156.8</c:v>
                </c:pt>
                <c:pt idx="87827">
                  <c:v>22118.35</c:v>
                </c:pt>
                <c:pt idx="87828">
                  <c:v>19150.560000000001</c:v>
                </c:pt>
                <c:pt idx="87829">
                  <c:v>19455.43</c:v>
                </c:pt>
                <c:pt idx="87830">
                  <c:v>18106.8</c:v>
                </c:pt>
                <c:pt idx="87831">
                  <c:v>20022.57</c:v>
                </c:pt>
                <c:pt idx="87832">
                  <c:v>29067.360000000001</c:v>
                </c:pt>
                <c:pt idx="87833">
                  <c:v>69275.240000000005</c:v>
                </c:pt>
                <c:pt idx="87834">
                  <c:v>80721.960000000006</c:v>
                </c:pt>
                <c:pt idx="87835">
                  <c:v>78843.350000000006</c:v>
                </c:pt>
                <c:pt idx="87836">
                  <c:v>89316.82</c:v>
                </c:pt>
                <c:pt idx="87837">
                  <c:v>102934.72</c:v>
                </c:pt>
                <c:pt idx="87838">
                  <c:v>93030.95</c:v>
                </c:pt>
                <c:pt idx="87839">
                  <c:v>50266.03</c:v>
                </c:pt>
                <c:pt idx="87840">
                  <c:v>36950.39</c:v>
                </c:pt>
                <c:pt idx="87841">
                  <c:v>30666.38</c:v>
                </c:pt>
                <c:pt idx="87842">
                  <c:v>28965.94</c:v>
                </c:pt>
                <c:pt idx="87843">
                  <c:v>20630.22</c:v>
                </c:pt>
                <c:pt idx="87844">
                  <c:v>20011.47</c:v>
                </c:pt>
                <c:pt idx="87845">
                  <c:v>21644.29</c:v>
                </c:pt>
                <c:pt idx="87846">
                  <c:v>21615.64</c:v>
                </c:pt>
                <c:pt idx="87847">
                  <c:v>22068.82</c:v>
                </c:pt>
                <c:pt idx="87848">
                  <c:v>21076.560000000001</c:v>
                </c:pt>
                <c:pt idx="87849">
                  <c:v>21481.67</c:v>
                </c:pt>
                <c:pt idx="87850">
                  <c:v>21193</c:v>
                </c:pt>
                <c:pt idx="87851">
                  <c:v>21049.63</c:v>
                </c:pt>
                <c:pt idx="87852">
                  <c:v>22979.360000000001</c:v>
                </c:pt>
                <c:pt idx="87853">
                  <c:v>23163.79</c:v>
                </c:pt>
                <c:pt idx="87854">
                  <c:v>25162.04</c:v>
                </c:pt>
                <c:pt idx="87855">
                  <c:v>29514.95</c:v>
                </c:pt>
                <c:pt idx="87856">
                  <c:v>31696.18</c:v>
                </c:pt>
                <c:pt idx="87857">
                  <c:v>18967.02</c:v>
                </c:pt>
                <c:pt idx="87858">
                  <c:v>31572.06</c:v>
                </c:pt>
                <c:pt idx="87859">
                  <c:v>33751.589999999997</c:v>
                </c:pt>
                <c:pt idx="87860">
                  <c:v>34250.65</c:v>
                </c:pt>
                <c:pt idx="87861">
                  <c:v>29779.81</c:v>
                </c:pt>
                <c:pt idx="87862">
                  <c:v>31345.87</c:v>
                </c:pt>
                <c:pt idx="87863">
                  <c:v>28110.57</c:v>
                </c:pt>
                <c:pt idx="87864">
                  <c:v>26434.36</c:v>
                </c:pt>
                <c:pt idx="87865">
                  <c:v>25000.71</c:v>
                </c:pt>
                <c:pt idx="87866">
                  <c:v>23663.86</c:v>
                </c:pt>
                <c:pt idx="87867">
                  <c:v>23423.79</c:v>
                </c:pt>
                <c:pt idx="87868">
                  <c:v>20880.34</c:v>
                </c:pt>
                <c:pt idx="87869">
                  <c:v>21622.23</c:v>
                </c:pt>
                <c:pt idx="87870">
                  <c:v>20884.89</c:v>
                </c:pt>
                <c:pt idx="87871">
                  <c:v>22548.87</c:v>
                </c:pt>
                <c:pt idx="87872">
                  <c:v>24064.85</c:v>
                </c:pt>
                <c:pt idx="87873">
                  <c:v>20452.060000000001</c:v>
                </c:pt>
                <c:pt idx="87874">
                  <c:v>20561.96</c:v>
                </c:pt>
                <c:pt idx="87875">
                  <c:v>22046.32</c:v>
                </c:pt>
                <c:pt idx="87876">
                  <c:v>19625.439999999999</c:v>
                </c:pt>
                <c:pt idx="87877">
                  <c:v>20288.919999999998</c:v>
                </c:pt>
                <c:pt idx="87878">
                  <c:v>20232.78</c:v>
                </c:pt>
                <c:pt idx="87879">
                  <c:v>18230.080000000002</c:v>
                </c:pt>
                <c:pt idx="87880">
                  <c:v>19496.34</c:v>
                </c:pt>
                <c:pt idx="87881">
                  <c:v>17666.060000000001</c:v>
                </c:pt>
                <c:pt idx="87882">
                  <c:v>17648.88</c:v>
                </c:pt>
                <c:pt idx="87883">
                  <c:v>16301.11</c:v>
                </c:pt>
                <c:pt idx="87884">
                  <c:v>25363.599999999999</c:v>
                </c:pt>
                <c:pt idx="87885">
                  <c:v>60392.02</c:v>
                </c:pt>
                <c:pt idx="87886">
                  <c:v>84325.93</c:v>
                </c:pt>
                <c:pt idx="87887">
                  <c:v>83489.02</c:v>
                </c:pt>
                <c:pt idx="87888">
                  <c:v>84428.19</c:v>
                </c:pt>
                <c:pt idx="87889">
                  <c:v>113091.05</c:v>
                </c:pt>
                <c:pt idx="87890">
                  <c:v>101453.29</c:v>
                </c:pt>
                <c:pt idx="87891">
                  <c:v>54512.79</c:v>
                </c:pt>
                <c:pt idx="87892">
                  <c:v>35739.18</c:v>
                </c:pt>
                <c:pt idx="87893">
                  <c:v>27901.84</c:v>
                </c:pt>
                <c:pt idx="87894">
                  <c:v>24002.9</c:v>
                </c:pt>
                <c:pt idx="87895">
                  <c:v>23975.59</c:v>
                </c:pt>
                <c:pt idx="87896">
                  <c:v>22587.64</c:v>
                </c:pt>
                <c:pt idx="87897">
                  <c:v>22331.279999999999</c:v>
                </c:pt>
                <c:pt idx="87898">
                  <c:v>22120.48</c:v>
                </c:pt>
                <c:pt idx="87899">
                  <c:v>21892.39</c:v>
                </c:pt>
                <c:pt idx="87900">
                  <c:v>20486.45</c:v>
                </c:pt>
                <c:pt idx="87901">
                  <c:v>19990.13</c:v>
                </c:pt>
                <c:pt idx="87902">
                  <c:v>20585.400000000001</c:v>
                </c:pt>
                <c:pt idx="87903">
                  <c:v>20687.93</c:v>
                </c:pt>
                <c:pt idx="87904">
                  <c:v>19863.98</c:v>
                </c:pt>
                <c:pt idx="87905">
                  <c:v>23448.36</c:v>
                </c:pt>
                <c:pt idx="87906">
                  <c:v>27897.79</c:v>
                </c:pt>
                <c:pt idx="87907">
                  <c:v>29710.87</c:v>
                </c:pt>
                <c:pt idx="87908">
                  <c:v>37522.67</c:v>
                </c:pt>
                <c:pt idx="87909">
                  <c:v>21755.119999999999</c:v>
                </c:pt>
                <c:pt idx="87910">
                  <c:v>29864.400000000001</c:v>
                </c:pt>
                <c:pt idx="87911">
                  <c:v>33418.47</c:v>
                </c:pt>
                <c:pt idx="87912">
                  <c:v>33224.61</c:v>
                </c:pt>
                <c:pt idx="87913">
                  <c:v>26925.96</c:v>
                </c:pt>
                <c:pt idx="87914">
                  <c:v>26061.84</c:v>
                </c:pt>
                <c:pt idx="87915">
                  <c:v>26817.96</c:v>
                </c:pt>
                <c:pt idx="87916">
                  <c:v>25316.75</c:v>
                </c:pt>
                <c:pt idx="87917">
                  <c:v>24641</c:v>
                </c:pt>
                <c:pt idx="87918">
                  <c:v>23260.92</c:v>
                </c:pt>
                <c:pt idx="87919">
                  <c:v>23035.06</c:v>
                </c:pt>
                <c:pt idx="87920">
                  <c:v>21611.89</c:v>
                </c:pt>
                <c:pt idx="87921">
                  <c:v>20792.04</c:v>
                </c:pt>
                <c:pt idx="87922">
                  <c:v>20286.21</c:v>
                </c:pt>
                <c:pt idx="87923">
                  <c:v>20851.96</c:v>
                </c:pt>
                <c:pt idx="87924">
                  <c:v>19688.11</c:v>
                </c:pt>
                <c:pt idx="87925">
                  <c:v>19446.759999999998</c:v>
                </c:pt>
                <c:pt idx="87926">
                  <c:v>18807.59</c:v>
                </c:pt>
                <c:pt idx="87927">
                  <c:v>19497.259999999998</c:v>
                </c:pt>
                <c:pt idx="87928">
                  <c:v>20861.41</c:v>
                </c:pt>
                <c:pt idx="87929">
                  <c:v>19354.560000000001</c:v>
                </c:pt>
                <c:pt idx="87930">
                  <c:v>20049.88</c:v>
                </c:pt>
                <c:pt idx="87931">
                  <c:v>19301.080000000002</c:v>
                </c:pt>
                <c:pt idx="87932">
                  <c:v>20367.900000000001</c:v>
                </c:pt>
                <c:pt idx="87933">
                  <c:v>20305.490000000002</c:v>
                </c:pt>
                <c:pt idx="87934">
                  <c:v>17258.330000000002</c:v>
                </c:pt>
                <c:pt idx="87935">
                  <c:v>19413.13</c:v>
                </c:pt>
                <c:pt idx="87936">
                  <c:v>24333.94</c:v>
                </c:pt>
                <c:pt idx="87937">
                  <c:v>66648.72</c:v>
                </c:pt>
                <c:pt idx="87938">
                  <c:v>95892.91</c:v>
                </c:pt>
                <c:pt idx="87939">
                  <c:v>94656.639999999999</c:v>
                </c:pt>
                <c:pt idx="87940">
                  <c:v>120827.95</c:v>
                </c:pt>
                <c:pt idx="87941">
                  <c:v>96932.42</c:v>
                </c:pt>
                <c:pt idx="87942">
                  <c:v>60619.61</c:v>
                </c:pt>
                <c:pt idx="87943">
                  <c:v>40775.01</c:v>
                </c:pt>
                <c:pt idx="87944">
                  <c:v>27278.21</c:v>
                </c:pt>
                <c:pt idx="87945">
                  <c:v>24926.2</c:v>
                </c:pt>
                <c:pt idx="87946">
                  <c:v>21548.87</c:v>
                </c:pt>
                <c:pt idx="87947">
                  <c:v>21625.71</c:v>
                </c:pt>
                <c:pt idx="87948">
                  <c:v>19867.34</c:v>
                </c:pt>
                <c:pt idx="87949">
                  <c:v>20037.57</c:v>
                </c:pt>
                <c:pt idx="87950">
                  <c:v>19082.68</c:v>
                </c:pt>
                <c:pt idx="87951">
                  <c:v>19960.47</c:v>
                </c:pt>
                <c:pt idx="87952">
                  <c:v>20447.3</c:v>
                </c:pt>
                <c:pt idx="87953">
                  <c:v>51885.86</c:v>
                </c:pt>
                <c:pt idx="87954">
                  <c:v>49359.18</c:v>
                </c:pt>
                <c:pt idx="87955">
                  <c:v>50350.28</c:v>
                </c:pt>
                <c:pt idx="87956">
                  <c:v>51206.84</c:v>
                </c:pt>
                <c:pt idx="87957">
                  <c:v>50641.43</c:v>
                </c:pt>
                <c:pt idx="87958">
                  <c:v>49706.16</c:v>
                </c:pt>
                <c:pt idx="87959">
                  <c:v>48897.91</c:v>
                </c:pt>
                <c:pt idx="87960">
                  <c:v>47414</c:v>
                </c:pt>
                <c:pt idx="87961">
                  <c:v>48789.15</c:v>
                </c:pt>
                <c:pt idx="87962">
                  <c:v>49973.75</c:v>
                </c:pt>
                <c:pt idx="87963">
                  <c:v>49917.02</c:v>
                </c:pt>
                <c:pt idx="87964">
                  <c:v>48751.97</c:v>
                </c:pt>
                <c:pt idx="87965">
                  <c:v>48300.86</c:v>
                </c:pt>
                <c:pt idx="87966">
                  <c:v>52760.1</c:v>
                </c:pt>
                <c:pt idx="87967">
                  <c:v>46098.51</c:v>
                </c:pt>
                <c:pt idx="87968">
                  <c:v>48723.99</c:v>
                </c:pt>
                <c:pt idx="87969">
                  <c:v>48661</c:v>
                </c:pt>
                <c:pt idx="87970">
                  <c:v>49111.09</c:v>
                </c:pt>
                <c:pt idx="87971">
                  <c:v>47780.28</c:v>
                </c:pt>
                <c:pt idx="87972">
                  <c:v>45853.83</c:v>
                </c:pt>
                <c:pt idx="87973">
                  <c:v>46690.31</c:v>
                </c:pt>
                <c:pt idx="87974">
                  <c:v>50538.58</c:v>
                </c:pt>
                <c:pt idx="87975">
                  <c:v>51305.47</c:v>
                </c:pt>
                <c:pt idx="87976">
                  <c:v>50395.83</c:v>
                </c:pt>
                <c:pt idx="87977">
                  <c:v>48492.44</c:v>
                </c:pt>
                <c:pt idx="87978">
                  <c:v>45852.62</c:v>
                </c:pt>
                <c:pt idx="87979">
                  <c:v>53852.69</c:v>
                </c:pt>
                <c:pt idx="87980">
                  <c:v>54927.4</c:v>
                </c:pt>
                <c:pt idx="87981">
                  <c:v>52868.23</c:v>
                </c:pt>
                <c:pt idx="87982">
                  <c:v>45987.839999999997</c:v>
                </c:pt>
                <c:pt idx="87983">
                  <c:v>53254.97</c:v>
                </c:pt>
                <c:pt idx="87984">
                  <c:v>51215.32</c:v>
                </c:pt>
                <c:pt idx="87985">
                  <c:v>47418.63</c:v>
                </c:pt>
                <c:pt idx="87986">
                  <c:v>44914.25</c:v>
                </c:pt>
                <c:pt idx="87987">
                  <c:v>44664.92</c:v>
                </c:pt>
                <c:pt idx="87988">
                  <c:v>48241.47</c:v>
                </c:pt>
                <c:pt idx="87989">
                  <c:v>45909.64</c:v>
                </c:pt>
                <c:pt idx="87990">
                  <c:v>45257.58</c:v>
                </c:pt>
                <c:pt idx="87991">
                  <c:v>46121.23</c:v>
                </c:pt>
                <c:pt idx="87992">
                  <c:v>52555.14</c:v>
                </c:pt>
                <c:pt idx="87993">
                  <c:v>50601.22</c:v>
                </c:pt>
                <c:pt idx="87994">
                  <c:v>50981.97</c:v>
                </c:pt>
                <c:pt idx="87995">
                  <c:v>47257.85</c:v>
                </c:pt>
                <c:pt idx="87996">
                  <c:v>51086</c:v>
                </c:pt>
                <c:pt idx="87997">
                  <c:v>50620.93</c:v>
                </c:pt>
                <c:pt idx="87998">
                  <c:v>51071.91</c:v>
                </c:pt>
                <c:pt idx="87999">
                  <c:v>52022.27</c:v>
                </c:pt>
                <c:pt idx="88000">
                  <c:v>45097.48</c:v>
                </c:pt>
                <c:pt idx="88001">
                  <c:v>55495.92</c:v>
                </c:pt>
                <c:pt idx="88002">
                  <c:v>53326.9</c:v>
                </c:pt>
                <c:pt idx="88003">
                  <c:v>48352.7</c:v>
                </c:pt>
                <c:pt idx="88004">
                  <c:v>46812.31</c:v>
                </c:pt>
                <c:pt idx="88005">
                  <c:v>52462.09</c:v>
                </c:pt>
                <c:pt idx="88006">
                  <c:v>52346.52</c:v>
                </c:pt>
                <c:pt idx="88007">
                  <c:v>50537.15</c:v>
                </c:pt>
                <c:pt idx="88008">
                  <c:v>51797.08</c:v>
                </c:pt>
                <c:pt idx="88009">
                  <c:v>52144.480000000003</c:v>
                </c:pt>
                <c:pt idx="88010">
                  <c:v>48336.47</c:v>
                </c:pt>
                <c:pt idx="88011">
                  <c:v>48439.79</c:v>
                </c:pt>
                <c:pt idx="88012">
                  <c:v>47655.3</c:v>
                </c:pt>
                <c:pt idx="88013">
                  <c:v>47390.85</c:v>
                </c:pt>
                <c:pt idx="88014">
                  <c:v>50470.87</c:v>
                </c:pt>
                <c:pt idx="88015">
                  <c:v>44069.75</c:v>
                </c:pt>
                <c:pt idx="88016">
                  <c:v>46328.78</c:v>
                </c:pt>
                <c:pt idx="88017">
                  <c:v>45489.79</c:v>
                </c:pt>
                <c:pt idx="88018">
                  <c:v>50613.26</c:v>
                </c:pt>
                <c:pt idx="88019">
                  <c:v>46528.79</c:v>
                </c:pt>
                <c:pt idx="88020">
                  <c:v>47659.63</c:v>
                </c:pt>
                <c:pt idx="88021">
                  <c:v>44697.2</c:v>
                </c:pt>
                <c:pt idx="88022">
                  <c:v>49420.71</c:v>
                </c:pt>
                <c:pt idx="88023">
                  <c:v>47469.07</c:v>
                </c:pt>
                <c:pt idx="88024">
                  <c:v>45454.53</c:v>
                </c:pt>
                <c:pt idx="88025">
                  <c:v>44587.16</c:v>
                </c:pt>
                <c:pt idx="88026">
                  <c:v>47579.58</c:v>
                </c:pt>
                <c:pt idx="88027">
                  <c:v>46204.58</c:v>
                </c:pt>
                <c:pt idx="88028">
                  <c:v>47932.92</c:v>
                </c:pt>
                <c:pt idx="88029">
                  <c:v>48538.66</c:v>
                </c:pt>
                <c:pt idx="88030">
                  <c:v>45775.92</c:v>
                </c:pt>
                <c:pt idx="88031">
                  <c:v>49765.57</c:v>
                </c:pt>
                <c:pt idx="88032">
                  <c:v>50071.82</c:v>
                </c:pt>
                <c:pt idx="88033">
                  <c:v>51094.26</c:v>
                </c:pt>
                <c:pt idx="88034">
                  <c:v>46767.1</c:v>
                </c:pt>
                <c:pt idx="88035">
                  <c:v>47157.53</c:v>
                </c:pt>
                <c:pt idx="88036">
                  <c:v>47567.7</c:v>
                </c:pt>
                <c:pt idx="88037">
                  <c:v>46876.11</c:v>
                </c:pt>
                <c:pt idx="88038">
                  <c:v>47419.26</c:v>
                </c:pt>
                <c:pt idx="88039">
                  <c:v>45422.75</c:v>
                </c:pt>
                <c:pt idx="88040">
                  <c:v>49064.02</c:v>
                </c:pt>
                <c:pt idx="88041">
                  <c:v>47254.67</c:v>
                </c:pt>
                <c:pt idx="88042">
                  <c:v>46768.39</c:v>
                </c:pt>
                <c:pt idx="88043">
                  <c:v>45959.28</c:v>
                </c:pt>
                <c:pt idx="88044">
                  <c:v>52065.48</c:v>
                </c:pt>
                <c:pt idx="88045">
                  <c:v>52819.24</c:v>
                </c:pt>
                <c:pt idx="88046">
                  <c:v>46723.22</c:v>
                </c:pt>
                <c:pt idx="88047">
                  <c:v>46313.64</c:v>
                </c:pt>
                <c:pt idx="88048">
                  <c:v>49430.51</c:v>
                </c:pt>
                <c:pt idx="88049">
                  <c:v>51005.93</c:v>
                </c:pt>
                <c:pt idx="88050">
                  <c:v>47569.05</c:v>
                </c:pt>
                <c:pt idx="88051">
                  <c:v>50553.65</c:v>
                </c:pt>
                <c:pt idx="88052">
                  <c:v>45106.92</c:v>
                </c:pt>
                <c:pt idx="88053">
                  <c:v>54805.86</c:v>
                </c:pt>
                <c:pt idx="88054">
                  <c:v>51882.39</c:v>
                </c:pt>
                <c:pt idx="88055">
                  <c:v>49091.6</c:v>
                </c:pt>
                <c:pt idx="88056">
                  <c:v>47733.04</c:v>
                </c:pt>
                <c:pt idx="88057">
                  <c:v>50461.41</c:v>
                </c:pt>
                <c:pt idx="88058">
                  <c:v>54375.32</c:v>
                </c:pt>
                <c:pt idx="88059">
                  <c:v>50534.61</c:v>
                </c:pt>
                <c:pt idx="88060">
                  <c:v>51254.5</c:v>
                </c:pt>
                <c:pt idx="88061">
                  <c:v>52555.6</c:v>
                </c:pt>
                <c:pt idx="88062">
                  <c:v>50179.72</c:v>
                </c:pt>
                <c:pt idx="88063">
                  <c:v>48636.71</c:v>
                </c:pt>
                <c:pt idx="88064">
                  <c:v>48260.25</c:v>
                </c:pt>
                <c:pt idx="88065">
                  <c:v>46358.38</c:v>
                </c:pt>
                <c:pt idx="88066">
                  <c:v>53032.95</c:v>
                </c:pt>
                <c:pt idx="88067">
                  <c:v>47314.18</c:v>
                </c:pt>
                <c:pt idx="88068">
                  <c:v>46297.96</c:v>
                </c:pt>
                <c:pt idx="88069">
                  <c:v>44384.52</c:v>
                </c:pt>
                <c:pt idx="88070">
                  <c:v>47588.04</c:v>
                </c:pt>
                <c:pt idx="88071">
                  <c:v>46364.2</c:v>
                </c:pt>
                <c:pt idx="88072">
                  <c:v>45456.66</c:v>
                </c:pt>
                <c:pt idx="88073">
                  <c:v>48223.63</c:v>
                </c:pt>
                <c:pt idx="88074">
                  <c:v>48904.91</c:v>
                </c:pt>
                <c:pt idx="88075">
                  <c:v>48182.67</c:v>
                </c:pt>
                <c:pt idx="88076">
                  <c:v>46738.71</c:v>
                </c:pt>
                <c:pt idx="88077">
                  <c:v>45670.8</c:v>
                </c:pt>
                <c:pt idx="88078">
                  <c:v>44712.02</c:v>
                </c:pt>
                <c:pt idx="88079">
                  <c:v>51408</c:v>
                </c:pt>
                <c:pt idx="88080">
                  <c:v>46939.98</c:v>
                </c:pt>
                <c:pt idx="88081">
                  <c:v>48965.04</c:v>
                </c:pt>
                <c:pt idx="88082">
                  <c:v>45387.9</c:v>
                </c:pt>
                <c:pt idx="88083">
                  <c:v>51843.49</c:v>
                </c:pt>
                <c:pt idx="88084">
                  <c:v>51393.71</c:v>
                </c:pt>
                <c:pt idx="88085">
                  <c:v>47653.21</c:v>
                </c:pt>
                <c:pt idx="88086">
                  <c:v>46813.57</c:v>
                </c:pt>
                <c:pt idx="88087">
                  <c:v>43073.67</c:v>
                </c:pt>
                <c:pt idx="88088">
                  <c:v>48804.35</c:v>
                </c:pt>
                <c:pt idx="88089">
                  <c:v>45407.66</c:v>
                </c:pt>
                <c:pt idx="88090">
                  <c:v>46075.05</c:v>
                </c:pt>
                <c:pt idx="88091">
                  <c:v>42838.68</c:v>
                </c:pt>
                <c:pt idx="88092">
                  <c:v>47647.51</c:v>
                </c:pt>
                <c:pt idx="88093">
                  <c:v>43968.08</c:v>
                </c:pt>
                <c:pt idx="88094">
                  <c:v>44762.46</c:v>
                </c:pt>
                <c:pt idx="88095">
                  <c:v>44849.91</c:v>
                </c:pt>
                <c:pt idx="88096">
                  <c:v>75297.91</c:v>
                </c:pt>
                <c:pt idx="88097">
                  <c:v>74064.19</c:v>
                </c:pt>
                <c:pt idx="88098">
                  <c:v>59974.12</c:v>
                </c:pt>
                <c:pt idx="88099">
                  <c:v>56750.43</c:v>
                </c:pt>
                <c:pt idx="88100">
                  <c:v>62991.98</c:v>
                </c:pt>
                <c:pt idx="88101">
                  <c:v>77866.559999999998</c:v>
                </c:pt>
                <c:pt idx="88102">
                  <c:v>65958.62</c:v>
                </c:pt>
                <c:pt idx="88103">
                  <c:v>107445.17</c:v>
                </c:pt>
                <c:pt idx="88104">
                  <c:v>88914.18</c:v>
                </c:pt>
                <c:pt idx="88105">
                  <c:v>70232.42</c:v>
                </c:pt>
                <c:pt idx="88106">
                  <c:v>43362.27</c:v>
                </c:pt>
                <c:pt idx="88107">
                  <c:v>72058.289999999994</c:v>
                </c:pt>
                <c:pt idx="88108">
                  <c:v>71695</c:v>
                </c:pt>
                <c:pt idx="88109">
                  <c:v>58111.11</c:v>
                </c:pt>
                <c:pt idx="88110">
                  <c:v>50173.4</c:v>
                </c:pt>
                <c:pt idx="88111">
                  <c:v>44269.77</c:v>
                </c:pt>
                <c:pt idx="88112">
                  <c:v>46470.52</c:v>
                </c:pt>
                <c:pt idx="88113">
                  <c:v>72205.52</c:v>
                </c:pt>
                <c:pt idx="88114">
                  <c:v>55807.88</c:v>
                </c:pt>
                <c:pt idx="88115">
                  <c:v>59728.6</c:v>
                </c:pt>
                <c:pt idx="88116">
                  <c:v>47864.95</c:v>
                </c:pt>
                <c:pt idx="88117">
                  <c:v>52988.05</c:v>
                </c:pt>
                <c:pt idx="88118">
                  <c:v>45590.23</c:v>
                </c:pt>
                <c:pt idx="88119">
                  <c:v>45290.09</c:v>
                </c:pt>
                <c:pt idx="88120">
                  <c:v>44139.12</c:v>
                </c:pt>
                <c:pt idx="88121">
                  <c:v>47763.56</c:v>
                </c:pt>
                <c:pt idx="88122">
                  <c:v>50567.89</c:v>
                </c:pt>
                <c:pt idx="88123">
                  <c:v>44400.33</c:v>
                </c:pt>
                <c:pt idx="88124">
                  <c:v>40494.25</c:v>
                </c:pt>
                <c:pt idx="88125">
                  <c:v>40316.99</c:v>
                </c:pt>
                <c:pt idx="88126">
                  <c:v>38887.81</c:v>
                </c:pt>
                <c:pt idx="88127">
                  <c:v>40913.56</c:v>
                </c:pt>
                <c:pt idx="88128">
                  <c:v>46395.040000000001</c:v>
                </c:pt>
                <c:pt idx="88129">
                  <c:v>44171.1</c:v>
                </c:pt>
                <c:pt idx="88130">
                  <c:v>57195.49</c:v>
                </c:pt>
                <c:pt idx="88131">
                  <c:v>54949.05</c:v>
                </c:pt>
                <c:pt idx="88132">
                  <c:v>52206.49</c:v>
                </c:pt>
                <c:pt idx="88133">
                  <c:v>47913.97</c:v>
                </c:pt>
                <c:pt idx="88134">
                  <c:v>38374.839999999997</c:v>
                </c:pt>
                <c:pt idx="88135">
                  <c:v>62690.21</c:v>
                </c:pt>
                <c:pt idx="88136">
                  <c:v>62657.61</c:v>
                </c:pt>
                <c:pt idx="88137">
                  <c:v>63648.46</c:v>
                </c:pt>
                <c:pt idx="88138">
                  <c:v>183294.86</c:v>
                </c:pt>
                <c:pt idx="88139">
                  <c:v>89737.04</c:v>
                </c:pt>
                <c:pt idx="88140">
                  <c:v>134269.26</c:v>
                </c:pt>
                <c:pt idx="88141">
                  <c:v>186875.35</c:v>
                </c:pt>
                <c:pt idx="88142">
                  <c:v>259955.82</c:v>
                </c:pt>
                <c:pt idx="88143">
                  <c:v>69231.19</c:v>
                </c:pt>
                <c:pt idx="88144">
                  <c:v>49255.31</c:v>
                </c:pt>
                <c:pt idx="88145">
                  <c:v>46074.44</c:v>
                </c:pt>
                <c:pt idx="88146">
                  <c:v>43718.95</c:v>
                </c:pt>
                <c:pt idx="88147">
                  <c:v>52026.64</c:v>
                </c:pt>
                <c:pt idx="88148">
                  <c:v>55377.61</c:v>
                </c:pt>
                <c:pt idx="88149">
                  <c:v>61898.2</c:v>
                </c:pt>
                <c:pt idx="88150">
                  <c:v>59774.06</c:v>
                </c:pt>
                <c:pt idx="88151">
                  <c:v>58293.760000000002</c:v>
                </c:pt>
                <c:pt idx="88152">
                  <c:v>65772.759999999995</c:v>
                </c:pt>
                <c:pt idx="88153">
                  <c:v>52259.93</c:v>
                </c:pt>
                <c:pt idx="88154">
                  <c:v>46838.32</c:v>
                </c:pt>
                <c:pt idx="88155">
                  <c:v>45320.74</c:v>
                </c:pt>
                <c:pt idx="88156">
                  <c:v>52650.5</c:v>
                </c:pt>
                <c:pt idx="88157">
                  <c:v>50842.59</c:v>
                </c:pt>
                <c:pt idx="88158">
                  <c:v>60626.22</c:v>
                </c:pt>
                <c:pt idx="88159">
                  <c:v>61353.17</c:v>
                </c:pt>
                <c:pt idx="88160">
                  <c:v>50220.12</c:v>
                </c:pt>
                <c:pt idx="88161">
                  <c:v>44869.48</c:v>
                </c:pt>
                <c:pt idx="88162">
                  <c:v>36712.35</c:v>
                </c:pt>
                <c:pt idx="88163">
                  <c:v>40782.43</c:v>
                </c:pt>
                <c:pt idx="88164">
                  <c:v>44109.66</c:v>
                </c:pt>
                <c:pt idx="88165">
                  <c:v>41583.599999999999</c:v>
                </c:pt>
                <c:pt idx="88166">
                  <c:v>47513.32</c:v>
                </c:pt>
                <c:pt idx="88167">
                  <c:v>48662.46</c:v>
                </c:pt>
                <c:pt idx="88168">
                  <c:v>42844.959999999999</c:v>
                </c:pt>
                <c:pt idx="88169">
                  <c:v>45006.16</c:v>
                </c:pt>
                <c:pt idx="88170">
                  <c:v>38896.239999999998</c:v>
                </c:pt>
                <c:pt idx="88171">
                  <c:v>36626.51</c:v>
                </c:pt>
                <c:pt idx="88172">
                  <c:v>41486.480000000003</c:v>
                </c:pt>
                <c:pt idx="88173">
                  <c:v>36288.49</c:v>
                </c:pt>
                <c:pt idx="88174">
                  <c:v>43187.64</c:v>
                </c:pt>
                <c:pt idx="88175">
                  <c:v>37897.15</c:v>
                </c:pt>
                <c:pt idx="88176">
                  <c:v>40381.49</c:v>
                </c:pt>
                <c:pt idx="88177">
                  <c:v>37838.57</c:v>
                </c:pt>
                <c:pt idx="88178">
                  <c:v>33630.17</c:v>
                </c:pt>
                <c:pt idx="88179">
                  <c:v>38749.03</c:v>
                </c:pt>
                <c:pt idx="88180">
                  <c:v>48452.46</c:v>
                </c:pt>
                <c:pt idx="88181">
                  <c:v>47777.08</c:v>
                </c:pt>
                <c:pt idx="88182">
                  <c:v>41554.29</c:v>
                </c:pt>
                <c:pt idx="88183">
                  <c:v>57616.25</c:v>
                </c:pt>
                <c:pt idx="88184">
                  <c:v>53009.89</c:v>
                </c:pt>
                <c:pt idx="88185">
                  <c:v>64236.97</c:v>
                </c:pt>
                <c:pt idx="88186">
                  <c:v>62747.68</c:v>
                </c:pt>
                <c:pt idx="88187">
                  <c:v>63989.84</c:v>
                </c:pt>
                <c:pt idx="88188">
                  <c:v>78583.89</c:v>
                </c:pt>
                <c:pt idx="88189">
                  <c:v>67757.19</c:v>
                </c:pt>
                <c:pt idx="88190">
                  <c:v>207982.28</c:v>
                </c:pt>
                <c:pt idx="88191">
                  <c:v>72171.56</c:v>
                </c:pt>
                <c:pt idx="88192">
                  <c:v>103116.73</c:v>
                </c:pt>
                <c:pt idx="88193">
                  <c:v>112787.47</c:v>
                </c:pt>
                <c:pt idx="88194">
                  <c:v>177554.72</c:v>
                </c:pt>
                <c:pt idx="88195">
                  <c:v>67301.64</c:v>
                </c:pt>
                <c:pt idx="88196">
                  <c:v>43383.89</c:v>
                </c:pt>
                <c:pt idx="88197">
                  <c:v>42318.82</c:v>
                </c:pt>
                <c:pt idx="88198">
                  <c:v>45436.86</c:v>
                </c:pt>
                <c:pt idx="88199">
                  <c:v>45238.81</c:v>
                </c:pt>
                <c:pt idx="88200">
                  <c:v>59209.34</c:v>
                </c:pt>
                <c:pt idx="88201">
                  <c:v>72282.41</c:v>
                </c:pt>
                <c:pt idx="88202">
                  <c:v>89423.13</c:v>
                </c:pt>
                <c:pt idx="88203">
                  <c:v>63286.95</c:v>
                </c:pt>
                <c:pt idx="88204">
                  <c:v>59035.25</c:v>
                </c:pt>
                <c:pt idx="88205">
                  <c:v>53813.26</c:v>
                </c:pt>
                <c:pt idx="88206">
                  <c:v>55853.85</c:v>
                </c:pt>
                <c:pt idx="88207">
                  <c:v>55758.15</c:v>
                </c:pt>
                <c:pt idx="88208">
                  <c:v>50627.71</c:v>
                </c:pt>
                <c:pt idx="88209">
                  <c:v>58070.75</c:v>
                </c:pt>
                <c:pt idx="88210">
                  <c:v>48858.38</c:v>
                </c:pt>
                <c:pt idx="88211">
                  <c:v>41458.019999999997</c:v>
                </c:pt>
                <c:pt idx="88212">
                  <c:v>34073.11</c:v>
                </c:pt>
                <c:pt idx="88213">
                  <c:v>38292.51</c:v>
                </c:pt>
                <c:pt idx="88214">
                  <c:v>43364.639999999999</c:v>
                </c:pt>
                <c:pt idx="88215">
                  <c:v>41556.25</c:v>
                </c:pt>
                <c:pt idx="88216">
                  <c:v>39254.769999999997</c:v>
                </c:pt>
                <c:pt idx="88217">
                  <c:v>37920.129999999997</c:v>
                </c:pt>
                <c:pt idx="88218">
                  <c:v>51545.14</c:v>
                </c:pt>
                <c:pt idx="88219">
                  <c:v>50225.599999999999</c:v>
                </c:pt>
                <c:pt idx="88220">
                  <c:v>46431.46</c:v>
                </c:pt>
                <c:pt idx="88221">
                  <c:v>40098.67</c:v>
                </c:pt>
                <c:pt idx="88222">
                  <c:v>39325.360000000001</c:v>
                </c:pt>
                <c:pt idx="88223">
                  <c:v>34468.04</c:v>
                </c:pt>
                <c:pt idx="88224">
                  <c:v>36958.83</c:v>
                </c:pt>
                <c:pt idx="88225">
                  <c:v>31065.97</c:v>
                </c:pt>
                <c:pt idx="88226">
                  <c:v>30494.959999999999</c:v>
                </c:pt>
                <c:pt idx="88227">
                  <c:v>32075.35</c:v>
                </c:pt>
                <c:pt idx="88228">
                  <c:v>34128.949999999997</c:v>
                </c:pt>
                <c:pt idx="88229">
                  <c:v>50062.19</c:v>
                </c:pt>
                <c:pt idx="88230">
                  <c:v>41573.25</c:v>
                </c:pt>
                <c:pt idx="88231">
                  <c:v>36708.300000000003</c:v>
                </c:pt>
                <c:pt idx="88232">
                  <c:v>42269.57</c:v>
                </c:pt>
                <c:pt idx="88233">
                  <c:v>38609.11</c:v>
                </c:pt>
                <c:pt idx="88234">
                  <c:v>65585.960000000006</c:v>
                </c:pt>
                <c:pt idx="88235">
                  <c:v>54202.85</c:v>
                </c:pt>
                <c:pt idx="88236">
                  <c:v>49683.63</c:v>
                </c:pt>
                <c:pt idx="88237">
                  <c:v>49277.87</c:v>
                </c:pt>
                <c:pt idx="88238">
                  <c:v>51926.77</c:v>
                </c:pt>
                <c:pt idx="88239">
                  <c:v>14833.87</c:v>
                </c:pt>
                <c:pt idx="88240">
                  <c:v>12089.46</c:v>
                </c:pt>
                <c:pt idx="88241">
                  <c:v>15596.01</c:v>
                </c:pt>
                <c:pt idx="88242">
                  <c:v>14217.19</c:v>
                </c:pt>
                <c:pt idx="88243">
                  <c:v>7949.83</c:v>
                </c:pt>
                <c:pt idx="88244">
                  <c:v>9959.33</c:v>
                </c:pt>
                <c:pt idx="88245">
                  <c:v>11798.25</c:v>
                </c:pt>
                <c:pt idx="88246">
                  <c:v>12916.34</c:v>
                </c:pt>
                <c:pt idx="88247">
                  <c:v>10599.15</c:v>
                </c:pt>
                <c:pt idx="88248">
                  <c:v>9858.86</c:v>
                </c:pt>
                <c:pt idx="88249">
                  <c:v>14923.37</c:v>
                </c:pt>
                <c:pt idx="88250">
                  <c:v>13564.61</c:v>
                </c:pt>
                <c:pt idx="88251">
                  <c:v>12297.98</c:v>
                </c:pt>
                <c:pt idx="88252">
                  <c:v>15100.53</c:v>
                </c:pt>
                <c:pt idx="88253">
                  <c:v>14353.66</c:v>
                </c:pt>
                <c:pt idx="88254">
                  <c:v>15376.23</c:v>
                </c:pt>
                <c:pt idx="88255">
                  <c:v>17239.759999999998</c:v>
                </c:pt>
                <c:pt idx="88256">
                  <c:v>10710.68</c:v>
                </c:pt>
                <c:pt idx="88257">
                  <c:v>9324.9699999999993</c:v>
                </c:pt>
                <c:pt idx="88258">
                  <c:v>11417.45</c:v>
                </c:pt>
                <c:pt idx="88259">
                  <c:v>12156.54</c:v>
                </c:pt>
                <c:pt idx="88260">
                  <c:v>10525.39</c:v>
                </c:pt>
                <c:pt idx="88261">
                  <c:v>10499.83</c:v>
                </c:pt>
                <c:pt idx="88262">
                  <c:v>11602.97</c:v>
                </c:pt>
                <c:pt idx="88263">
                  <c:v>11179.71</c:v>
                </c:pt>
                <c:pt idx="88264">
                  <c:v>9726.43</c:v>
                </c:pt>
                <c:pt idx="88265">
                  <c:v>10613.67</c:v>
                </c:pt>
                <c:pt idx="88266">
                  <c:v>8793.9</c:v>
                </c:pt>
                <c:pt idx="88267">
                  <c:v>9605.08</c:v>
                </c:pt>
                <c:pt idx="88268">
                  <c:v>8396.44</c:v>
                </c:pt>
                <c:pt idx="88269">
                  <c:v>8856.18</c:v>
                </c:pt>
                <c:pt idx="88270">
                  <c:v>10020.1</c:v>
                </c:pt>
                <c:pt idx="88271">
                  <c:v>9256.5300000000007</c:v>
                </c:pt>
                <c:pt idx="88272">
                  <c:v>8877.42</c:v>
                </c:pt>
                <c:pt idx="88273">
                  <c:v>10632.61</c:v>
                </c:pt>
                <c:pt idx="88274">
                  <c:v>11808.27</c:v>
                </c:pt>
                <c:pt idx="88275">
                  <c:v>6860.04</c:v>
                </c:pt>
                <c:pt idx="88276">
                  <c:v>8304.85</c:v>
                </c:pt>
                <c:pt idx="88277">
                  <c:v>8103.07</c:v>
                </c:pt>
                <c:pt idx="88278">
                  <c:v>9621.16</c:v>
                </c:pt>
                <c:pt idx="88279">
                  <c:v>7629.27</c:v>
                </c:pt>
                <c:pt idx="88280">
                  <c:v>9636.5499999999993</c:v>
                </c:pt>
                <c:pt idx="88281">
                  <c:v>42515.58</c:v>
                </c:pt>
                <c:pt idx="88282">
                  <c:v>12391.49</c:v>
                </c:pt>
                <c:pt idx="88283">
                  <c:v>15176.14</c:v>
                </c:pt>
                <c:pt idx="88284">
                  <c:v>27414.22</c:v>
                </c:pt>
                <c:pt idx="88285">
                  <c:v>54564.47</c:v>
                </c:pt>
                <c:pt idx="88286">
                  <c:v>11238.67</c:v>
                </c:pt>
                <c:pt idx="88287">
                  <c:v>6773.01</c:v>
                </c:pt>
                <c:pt idx="88288">
                  <c:v>7263.77</c:v>
                </c:pt>
                <c:pt idx="88289">
                  <c:v>6401.57</c:v>
                </c:pt>
                <c:pt idx="88290">
                  <c:v>8334.99</c:v>
                </c:pt>
                <c:pt idx="88291">
                  <c:v>7359.78</c:v>
                </c:pt>
                <c:pt idx="88292">
                  <c:v>11313.34</c:v>
                </c:pt>
                <c:pt idx="88293">
                  <c:v>9981.7199999999993</c:v>
                </c:pt>
                <c:pt idx="88294">
                  <c:v>9467.92</c:v>
                </c:pt>
                <c:pt idx="88295">
                  <c:v>10146.86</c:v>
                </c:pt>
                <c:pt idx="88296">
                  <c:v>8285.4599999999991</c:v>
                </c:pt>
                <c:pt idx="88297">
                  <c:v>11016.96</c:v>
                </c:pt>
                <c:pt idx="88298">
                  <c:v>10995.12</c:v>
                </c:pt>
                <c:pt idx="88299">
                  <c:v>8789.89</c:v>
                </c:pt>
                <c:pt idx="88300">
                  <c:v>9903.06</c:v>
                </c:pt>
                <c:pt idx="88301">
                  <c:v>11322.13</c:v>
                </c:pt>
                <c:pt idx="88302">
                  <c:v>10794.3</c:v>
                </c:pt>
                <c:pt idx="88303">
                  <c:v>12470.78</c:v>
                </c:pt>
                <c:pt idx="88304">
                  <c:v>11870.4</c:v>
                </c:pt>
                <c:pt idx="88305">
                  <c:v>10390.09</c:v>
                </c:pt>
                <c:pt idx="88306">
                  <c:v>11014.74</c:v>
                </c:pt>
                <c:pt idx="88307">
                  <c:v>13286.91</c:v>
                </c:pt>
                <c:pt idx="88308">
                  <c:v>9621.9</c:v>
                </c:pt>
                <c:pt idx="88309">
                  <c:v>7711.17</c:v>
                </c:pt>
                <c:pt idx="88310">
                  <c:v>11224.46</c:v>
                </c:pt>
                <c:pt idx="88311">
                  <c:v>8523.91</c:v>
                </c:pt>
                <c:pt idx="88312">
                  <c:v>8465.18</c:v>
                </c:pt>
                <c:pt idx="88313">
                  <c:v>9627.94</c:v>
                </c:pt>
                <c:pt idx="88314">
                  <c:v>8212.82</c:v>
                </c:pt>
                <c:pt idx="88315">
                  <c:v>8973.11</c:v>
                </c:pt>
                <c:pt idx="88316">
                  <c:v>8255.92</c:v>
                </c:pt>
                <c:pt idx="88317">
                  <c:v>6511.92</c:v>
                </c:pt>
                <c:pt idx="88318">
                  <c:v>7848.53</c:v>
                </c:pt>
                <c:pt idx="88319">
                  <c:v>6649.38</c:v>
                </c:pt>
                <c:pt idx="88320">
                  <c:v>6226.68</c:v>
                </c:pt>
                <c:pt idx="88321">
                  <c:v>6026.01</c:v>
                </c:pt>
                <c:pt idx="88322">
                  <c:v>6805.5</c:v>
                </c:pt>
                <c:pt idx="88323">
                  <c:v>6496.34</c:v>
                </c:pt>
                <c:pt idx="88324">
                  <c:v>8187.75</c:v>
                </c:pt>
                <c:pt idx="88325">
                  <c:v>5739.06</c:v>
                </c:pt>
                <c:pt idx="88326">
                  <c:v>7336.31</c:v>
                </c:pt>
                <c:pt idx="88327">
                  <c:v>6468.13</c:v>
                </c:pt>
                <c:pt idx="88328">
                  <c:v>10268.49</c:v>
                </c:pt>
                <c:pt idx="88329">
                  <c:v>11531.92</c:v>
                </c:pt>
                <c:pt idx="88330">
                  <c:v>11214.78</c:v>
                </c:pt>
                <c:pt idx="88331">
                  <c:v>7968.45</c:v>
                </c:pt>
                <c:pt idx="88332">
                  <c:v>9438.44</c:v>
                </c:pt>
                <c:pt idx="88333">
                  <c:v>34735.08</c:v>
                </c:pt>
                <c:pt idx="88334">
                  <c:v>8787</c:v>
                </c:pt>
                <c:pt idx="88335">
                  <c:v>16375.13</c:v>
                </c:pt>
                <c:pt idx="88336">
                  <c:v>23035.33</c:v>
                </c:pt>
                <c:pt idx="88337">
                  <c:v>30074.880000000001</c:v>
                </c:pt>
                <c:pt idx="88338">
                  <c:v>15532.25</c:v>
                </c:pt>
                <c:pt idx="88339">
                  <c:v>5328.08</c:v>
                </c:pt>
                <c:pt idx="88340">
                  <c:v>7143.05</c:v>
                </c:pt>
                <c:pt idx="88341">
                  <c:v>7339.08</c:v>
                </c:pt>
                <c:pt idx="88342">
                  <c:v>5237.41</c:v>
                </c:pt>
                <c:pt idx="88343">
                  <c:v>6856.52</c:v>
                </c:pt>
                <c:pt idx="88344">
                  <c:v>13810.01</c:v>
                </c:pt>
                <c:pt idx="88345">
                  <c:v>10944.71</c:v>
                </c:pt>
                <c:pt idx="88346">
                  <c:v>9273.92</c:v>
                </c:pt>
                <c:pt idx="88347">
                  <c:v>8633.33</c:v>
                </c:pt>
                <c:pt idx="88348">
                  <c:v>7180.34</c:v>
                </c:pt>
                <c:pt idx="88349">
                  <c:v>9026.91</c:v>
                </c:pt>
                <c:pt idx="88350">
                  <c:v>9610.8700000000008</c:v>
                </c:pt>
                <c:pt idx="88351">
                  <c:v>4067.29</c:v>
                </c:pt>
                <c:pt idx="88352">
                  <c:v>10221.31</c:v>
                </c:pt>
                <c:pt idx="88353">
                  <c:v>9064.7000000000007</c:v>
                </c:pt>
                <c:pt idx="88354">
                  <c:v>6291.02</c:v>
                </c:pt>
                <c:pt idx="88355">
                  <c:v>11365.32</c:v>
                </c:pt>
                <c:pt idx="88356">
                  <c:v>7415.92</c:v>
                </c:pt>
                <c:pt idx="88357">
                  <c:v>10307.299999999999</c:v>
                </c:pt>
                <c:pt idx="88358">
                  <c:v>9154.07</c:v>
                </c:pt>
                <c:pt idx="88359">
                  <c:v>10884.41</c:v>
                </c:pt>
                <c:pt idx="88360">
                  <c:v>8761.11</c:v>
                </c:pt>
                <c:pt idx="88361">
                  <c:v>7251.51</c:v>
                </c:pt>
                <c:pt idx="88362">
                  <c:v>9389.52</c:v>
                </c:pt>
                <c:pt idx="88363">
                  <c:v>8276.24</c:v>
                </c:pt>
                <c:pt idx="88364">
                  <c:v>6804.51</c:v>
                </c:pt>
                <c:pt idx="88365">
                  <c:v>9134.51</c:v>
                </c:pt>
                <c:pt idx="88366">
                  <c:v>7388.34</c:v>
                </c:pt>
                <c:pt idx="88367">
                  <c:v>8425.94</c:v>
                </c:pt>
                <c:pt idx="88368">
                  <c:v>6663.25</c:v>
                </c:pt>
                <c:pt idx="88369">
                  <c:v>7084.55</c:v>
                </c:pt>
                <c:pt idx="88370">
                  <c:v>6156.71</c:v>
                </c:pt>
                <c:pt idx="88371">
                  <c:v>5988</c:v>
                </c:pt>
                <c:pt idx="88372">
                  <c:v>3530.63</c:v>
                </c:pt>
                <c:pt idx="88373">
                  <c:v>7716.16</c:v>
                </c:pt>
                <c:pt idx="88374">
                  <c:v>8284.3700000000008</c:v>
                </c:pt>
                <c:pt idx="88375">
                  <c:v>5120.21</c:v>
                </c:pt>
                <c:pt idx="88376">
                  <c:v>6194.45</c:v>
                </c:pt>
                <c:pt idx="88377">
                  <c:v>7608.8</c:v>
                </c:pt>
                <c:pt idx="88378">
                  <c:v>7463.37</c:v>
                </c:pt>
                <c:pt idx="88379">
                  <c:v>7114.5</c:v>
                </c:pt>
                <c:pt idx="88380">
                  <c:v>5992.58</c:v>
                </c:pt>
                <c:pt idx="88381">
                  <c:v>8891.25</c:v>
                </c:pt>
                <c:pt idx="88382">
                  <c:v>52212.32</c:v>
                </c:pt>
                <c:pt idx="88383">
                  <c:v>50907.48</c:v>
                </c:pt>
                <c:pt idx="88384">
                  <c:v>52955.8</c:v>
                </c:pt>
                <c:pt idx="88385">
                  <c:v>49807.58</c:v>
                </c:pt>
                <c:pt idx="88386">
                  <c:v>45078.34</c:v>
                </c:pt>
                <c:pt idx="88387">
                  <c:v>48463.01</c:v>
                </c:pt>
                <c:pt idx="88388">
                  <c:v>55204.33</c:v>
                </c:pt>
                <c:pt idx="88389">
                  <c:v>48858.83</c:v>
                </c:pt>
                <c:pt idx="88390">
                  <c:v>64973.96</c:v>
                </c:pt>
                <c:pt idx="88391">
                  <c:v>65792.44</c:v>
                </c:pt>
                <c:pt idx="88392">
                  <c:v>48435.96</c:v>
                </c:pt>
                <c:pt idx="88393">
                  <c:v>42753.08</c:v>
                </c:pt>
                <c:pt idx="88394">
                  <c:v>41203.360000000001</c:v>
                </c:pt>
                <c:pt idx="88395">
                  <c:v>45562.39</c:v>
                </c:pt>
                <c:pt idx="88396">
                  <c:v>46120.21</c:v>
                </c:pt>
                <c:pt idx="88397">
                  <c:v>56324.160000000003</c:v>
                </c:pt>
                <c:pt idx="88398">
                  <c:v>55940.53</c:v>
                </c:pt>
                <c:pt idx="88399">
                  <c:v>65360.04</c:v>
                </c:pt>
                <c:pt idx="88400">
                  <c:v>50826.28</c:v>
                </c:pt>
                <c:pt idx="88401">
                  <c:v>49863.07</c:v>
                </c:pt>
                <c:pt idx="88402">
                  <c:v>51618.41</c:v>
                </c:pt>
                <c:pt idx="88403">
                  <c:v>48201.85</c:v>
                </c:pt>
                <c:pt idx="88404">
                  <c:v>48594.239999999998</c:v>
                </c:pt>
                <c:pt idx="88405">
                  <c:v>46710.96</c:v>
                </c:pt>
                <c:pt idx="88406">
                  <c:v>41695.370000000003</c:v>
                </c:pt>
                <c:pt idx="88407">
                  <c:v>39122</c:v>
                </c:pt>
                <c:pt idx="88408">
                  <c:v>41561.440000000002</c:v>
                </c:pt>
                <c:pt idx="88409">
                  <c:v>40379.22</c:v>
                </c:pt>
                <c:pt idx="88410">
                  <c:v>42503.85</c:v>
                </c:pt>
                <c:pt idx="88411">
                  <c:v>43967.35</c:v>
                </c:pt>
                <c:pt idx="88412">
                  <c:v>44611.03</c:v>
                </c:pt>
                <c:pt idx="88413">
                  <c:v>40948.85</c:v>
                </c:pt>
                <c:pt idx="88414">
                  <c:v>38930.17</c:v>
                </c:pt>
                <c:pt idx="88415">
                  <c:v>38831.96</c:v>
                </c:pt>
                <c:pt idx="88416">
                  <c:v>38074.01</c:v>
                </c:pt>
                <c:pt idx="88417">
                  <c:v>40215.29</c:v>
                </c:pt>
                <c:pt idx="88418">
                  <c:v>42804.31</c:v>
                </c:pt>
                <c:pt idx="88419">
                  <c:v>38985.81</c:v>
                </c:pt>
                <c:pt idx="88420">
                  <c:v>39434.699999999997</c:v>
                </c:pt>
                <c:pt idx="88421">
                  <c:v>41779.78</c:v>
                </c:pt>
                <c:pt idx="88422">
                  <c:v>54474.51</c:v>
                </c:pt>
                <c:pt idx="88423">
                  <c:v>67925.289999999994</c:v>
                </c:pt>
                <c:pt idx="88424">
                  <c:v>186036.55</c:v>
                </c:pt>
                <c:pt idx="88425">
                  <c:v>115069.52</c:v>
                </c:pt>
                <c:pt idx="88426">
                  <c:v>177412.42</c:v>
                </c:pt>
                <c:pt idx="88427">
                  <c:v>248184.37</c:v>
                </c:pt>
                <c:pt idx="88428">
                  <c:v>406988.63</c:v>
                </c:pt>
                <c:pt idx="88429">
                  <c:v>61731.5</c:v>
                </c:pt>
                <c:pt idx="88430">
                  <c:v>32431.16</c:v>
                </c:pt>
                <c:pt idx="88431">
                  <c:v>32230.98</c:v>
                </c:pt>
                <c:pt idx="88432">
                  <c:v>32795.1</c:v>
                </c:pt>
                <c:pt idx="88433">
                  <c:v>35761.06</c:v>
                </c:pt>
                <c:pt idx="88434">
                  <c:v>40527.53</c:v>
                </c:pt>
                <c:pt idx="88435">
                  <c:v>49982.29</c:v>
                </c:pt>
                <c:pt idx="88436">
                  <c:v>49794.14</c:v>
                </c:pt>
                <c:pt idx="88437">
                  <c:v>51333.59</c:v>
                </c:pt>
                <c:pt idx="88438">
                  <c:v>43440.94</c:v>
                </c:pt>
                <c:pt idx="88439">
                  <c:v>48527.77</c:v>
                </c:pt>
                <c:pt idx="88440">
                  <c:v>51302.3</c:v>
                </c:pt>
                <c:pt idx="88441">
                  <c:v>47664.85</c:v>
                </c:pt>
                <c:pt idx="88442">
                  <c:v>47741.120000000003</c:v>
                </c:pt>
                <c:pt idx="88443">
                  <c:v>51041.98</c:v>
                </c:pt>
                <c:pt idx="88444">
                  <c:v>46810.97</c:v>
                </c:pt>
                <c:pt idx="88445">
                  <c:v>67710.81</c:v>
                </c:pt>
                <c:pt idx="88446">
                  <c:v>59731.17</c:v>
                </c:pt>
                <c:pt idx="88447">
                  <c:v>46706.45</c:v>
                </c:pt>
                <c:pt idx="88448">
                  <c:v>43714.39</c:v>
                </c:pt>
                <c:pt idx="88449">
                  <c:v>47011.4</c:v>
                </c:pt>
                <c:pt idx="88450">
                  <c:v>55609.97</c:v>
                </c:pt>
                <c:pt idx="88451">
                  <c:v>58929.120000000003</c:v>
                </c:pt>
                <c:pt idx="88452">
                  <c:v>52718.23</c:v>
                </c:pt>
                <c:pt idx="88453">
                  <c:v>49459.08</c:v>
                </c:pt>
                <c:pt idx="88454">
                  <c:v>47915.46</c:v>
                </c:pt>
                <c:pt idx="88455">
                  <c:v>50363.02</c:v>
                </c:pt>
                <c:pt idx="88456">
                  <c:v>48468.480000000003</c:v>
                </c:pt>
                <c:pt idx="88457">
                  <c:v>43344.5</c:v>
                </c:pt>
                <c:pt idx="88458">
                  <c:v>39473.82</c:v>
                </c:pt>
                <c:pt idx="88459">
                  <c:v>38535.65</c:v>
                </c:pt>
                <c:pt idx="88460">
                  <c:v>39953.86</c:v>
                </c:pt>
                <c:pt idx="88461">
                  <c:v>37345.51</c:v>
                </c:pt>
                <c:pt idx="88462">
                  <c:v>45602.43</c:v>
                </c:pt>
                <c:pt idx="88463">
                  <c:v>40976.959999999999</c:v>
                </c:pt>
                <c:pt idx="88464">
                  <c:v>41224.480000000003</c:v>
                </c:pt>
                <c:pt idx="88465">
                  <c:v>39397.14</c:v>
                </c:pt>
                <c:pt idx="88466">
                  <c:v>39469.620000000003</c:v>
                </c:pt>
                <c:pt idx="88467">
                  <c:v>43022.25</c:v>
                </c:pt>
                <c:pt idx="88468">
                  <c:v>40164.69</c:v>
                </c:pt>
                <c:pt idx="88469">
                  <c:v>39280.28</c:v>
                </c:pt>
                <c:pt idx="88470">
                  <c:v>40775.29</c:v>
                </c:pt>
                <c:pt idx="88471">
                  <c:v>53181.41</c:v>
                </c:pt>
                <c:pt idx="88472">
                  <c:v>62530.06</c:v>
                </c:pt>
                <c:pt idx="88473">
                  <c:v>62449.71</c:v>
                </c:pt>
                <c:pt idx="88474">
                  <c:v>74561.8</c:v>
                </c:pt>
                <c:pt idx="88475">
                  <c:v>73346.350000000006</c:v>
                </c:pt>
                <c:pt idx="88476">
                  <c:v>193531.53</c:v>
                </c:pt>
                <c:pt idx="88477">
                  <c:v>111785.36</c:v>
                </c:pt>
                <c:pt idx="88478">
                  <c:v>152008.66</c:v>
                </c:pt>
                <c:pt idx="88479">
                  <c:v>205407.14</c:v>
                </c:pt>
                <c:pt idx="88480">
                  <c:v>341308</c:v>
                </c:pt>
                <c:pt idx="88481">
                  <c:v>90747.31</c:v>
                </c:pt>
                <c:pt idx="88482">
                  <c:v>36797.51</c:v>
                </c:pt>
                <c:pt idx="88483">
                  <c:v>29603.95</c:v>
                </c:pt>
                <c:pt idx="88484">
                  <c:v>30775.119999999999</c:v>
                </c:pt>
                <c:pt idx="88485">
                  <c:v>29847.39</c:v>
                </c:pt>
                <c:pt idx="88486">
                  <c:v>37853.160000000003</c:v>
                </c:pt>
                <c:pt idx="88487">
                  <c:v>42041.78</c:v>
                </c:pt>
                <c:pt idx="88488">
                  <c:v>44957.19</c:v>
                </c:pt>
                <c:pt idx="88489">
                  <c:v>47092.68</c:v>
                </c:pt>
                <c:pt idx="88490">
                  <c:v>43153.93</c:v>
                </c:pt>
                <c:pt idx="88491">
                  <c:v>45763.57</c:v>
                </c:pt>
                <c:pt idx="88492">
                  <c:v>44752.19</c:v>
                </c:pt>
                <c:pt idx="88493">
                  <c:v>43848.07</c:v>
                </c:pt>
                <c:pt idx="88494">
                  <c:v>45081.04</c:v>
                </c:pt>
                <c:pt idx="88495">
                  <c:v>66125.210000000006</c:v>
                </c:pt>
                <c:pt idx="88496">
                  <c:v>58371.58</c:v>
                </c:pt>
                <c:pt idx="88497">
                  <c:v>44070.86</c:v>
                </c:pt>
                <c:pt idx="88498">
                  <c:v>40376.25</c:v>
                </c:pt>
                <c:pt idx="88499">
                  <c:v>45237.93</c:v>
                </c:pt>
                <c:pt idx="88500">
                  <c:v>45674.48</c:v>
                </c:pt>
                <c:pt idx="88501">
                  <c:v>44100.89</c:v>
                </c:pt>
                <c:pt idx="88502">
                  <c:v>54769.01</c:v>
                </c:pt>
                <c:pt idx="88503">
                  <c:v>55763.78</c:v>
                </c:pt>
                <c:pt idx="88504">
                  <c:v>56415.8</c:v>
                </c:pt>
                <c:pt idx="88505">
                  <c:v>50609.22</c:v>
                </c:pt>
                <c:pt idx="88506">
                  <c:v>46346.57</c:v>
                </c:pt>
                <c:pt idx="88507">
                  <c:v>44487.41</c:v>
                </c:pt>
                <c:pt idx="88508">
                  <c:v>52184.74</c:v>
                </c:pt>
                <c:pt idx="88509">
                  <c:v>40886.800000000003</c:v>
                </c:pt>
                <c:pt idx="88510">
                  <c:v>44949.14</c:v>
                </c:pt>
                <c:pt idx="88511">
                  <c:v>37292.97</c:v>
                </c:pt>
                <c:pt idx="88512">
                  <c:v>38975.93</c:v>
                </c:pt>
                <c:pt idx="88513">
                  <c:v>41690.300000000003</c:v>
                </c:pt>
                <c:pt idx="88514">
                  <c:v>43456.01</c:v>
                </c:pt>
                <c:pt idx="88515">
                  <c:v>42202.21</c:v>
                </c:pt>
                <c:pt idx="88516">
                  <c:v>40301.019999999997</c:v>
                </c:pt>
                <c:pt idx="88517">
                  <c:v>40571.339999999997</c:v>
                </c:pt>
                <c:pt idx="88518">
                  <c:v>42506.8</c:v>
                </c:pt>
                <c:pt idx="88519">
                  <c:v>50399.14</c:v>
                </c:pt>
                <c:pt idx="88520">
                  <c:v>46282.84</c:v>
                </c:pt>
                <c:pt idx="88521">
                  <c:v>51935.68</c:v>
                </c:pt>
                <c:pt idx="88522">
                  <c:v>47548.04</c:v>
                </c:pt>
                <c:pt idx="88523">
                  <c:v>60225.85</c:v>
                </c:pt>
                <c:pt idx="88524">
                  <c:v>54045.23</c:v>
                </c:pt>
                <c:pt idx="88525">
                  <c:v>98763.1</c:v>
                </c:pt>
                <c:pt idx="88526">
                  <c:v>95944.77</c:v>
                </c:pt>
                <c:pt idx="88527">
                  <c:v>92709.52</c:v>
                </c:pt>
                <c:pt idx="88528">
                  <c:v>93758.01</c:v>
                </c:pt>
                <c:pt idx="88529">
                  <c:v>89784.31</c:v>
                </c:pt>
                <c:pt idx="88530">
                  <c:v>88816.04</c:v>
                </c:pt>
                <c:pt idx="88531">
                  <c:v>89536.03</c:v>
                </c:pt>
                <c:pt idx="88532">
                  <c:v>88130.42</c:v>
                </c:pt>
                <c:pt idx="88533">
                  <c:v>92166.55</c:v>
                </c:pt>
                <c:pt idx="88534">
                  <c:v>88071.78</c:v>
                </c:pt>
                <c:pt idx="88535">
                  <c:v>84985.919999999998</c:v>
                </c:pt>
                <c:pt idx="88536">
                  <c:v>89543.01</c:v>
                </c:pt>
                <c:pt idx="88537">
                  <c:v>90448.7</c:v>
                </c:pt>
                <c:pt idx="88538">
                  <c:v>92093.82</c:v>
                </c:pt>
                <c:pt idx="88539">
                  <c:v>84397.78</c:v>
                </c:pt>
                <c:pt idx="88540">
                  <c:v>89059.46</c:v>
                </c:pt>
                <c:pt idx="88541">
                  <c:v>89653.69</c:v>
                </c:pt>
                <c:pt idx="88542">
                  <c:v>90119.41</c:v>
                </c:pt>
                <c:pt idx="88543">
                  <c:v>85125.4</c:v>
                </c:pt>
                <c:pt idx="88544">
                  <c:v>86602</c:v>
                </c:pt>
                <c:pt idx="88545">
                  <c:v>83658.17</c:v>
                </c:pt>
                <c:pt idx="88546">
                  <c:v>91347.87</c:v>
                </c:pt>
                <c:pt idx="88547">
                  <c:v>84037.92</c:v>
                </c:pt>
                <c:pt idx="88548">
                  <c:v>84231.31</c:v>
                </c:pt>
                <c:pt idx="88549">
                  <c:v>81663.14</c:v>
                </c:pt>
                <c:pt idx="88550">
                  <c:v>85473.39</c:v>
                </c:pt>
                <c:pt idx="88551">
                  <c:v>90316.08</c:v>
                </c:pt>
                <c:pt idx="88552">
                  <c:v>83256.399999999994</c:v>
                </c:pt>
                <c:pt idx="88553">
                  <c:v>82914.2</c:v>
                </c:pt>
                <c:pt idx="88554">
                  <c:v>84643.59</c:v>
                </c:pt>
                <c:pt idx="88555">
                  <c:v>88875.07</c:v>
                </c:pt>
                <c:pt idx="88556">
                  <c:v>86394.77</c:v>
                </c:pt>
                <c:pt idx="88557">
                  <c:v>84439.6</c:v>
                </c:pt>
                <c:pt idx="88558">
                  <c:v>84631.94</c:v>
                </c:pt>
                <c:pt idx="88559">
                  <c:v>86260.36</c:v>
                </c:pt>
                <c:pt idx="88560">
                  <c:v>88242.96</c:v>
                </c:pt>
                <c:pt idx="88561">
                  <c:v>82897.740000000005</c:v>
                </c:pt>
                <c:pt idx="88562">
                  <c:v>85040.91</c:v>
                </c:pt>
                <c:pt idx="88563">
                  <c:v>84306.71</c:v>
                </c:pt>
                <c:pt idx="88564">
                  <c:v>90089.63</c:v>
                </c:pt>
                <c:pt idx="88565">
                  <c:v>88854.27</c:v>
                </c:pt>
                <c:pt idx="88566">
                  <c:v>89757.91</c:v>
                </c:pt>
                <c:pt idx="88567">
                  <c:v>80816.990000000005</c:v>
                </c:pt>
                <c:pt idx="88568">
                  <c:v>89929.45</c:v>
                </c:pt>
                <c:pt idx="88569">
                  <c:v>89774.49</c:v>
                </c:pt>
                <c:pt idx="88570">
                  <c:v>90413.32</c:v>
                </c:pt>
                <c:pt idx="88571">
                  <c:v>99018.99</c:v>
                </c:pt>
                <c:pt idx="88572">
                  <c:v>74656.42</c:v>
                </c:pt>
                <c:pt idx="88573">
                  <c:v>89059.39</c:v>
                </c:pt>
                <c:pt idx="88574">
                  <c:v>85777.43</c:v>
                </c:pt>
                <c:pt idx="88575">
                  <c:v>84462.24</c:v>
                </c:pt>
                <c:pt idx="88576">
                  <c:v>83921.62</c:v>
                </c:pt>
                <c:pt idx="88577">
                  <c:v>92996.58</c:v>
                </c:pt>
                <c:pt idx="88578">
                  <c:v>92340.09</c:v>
                </c:pt>
                <c:pt idx="88579">
                  <c:v>88868.65</c:v>
                </c:pt>
                <c:pt idx="88580">
                  <c:v>88889.71</c:v>
                </c:pt>
                <c:pt idx="88581">
                  <c:v>90294</c:v>
                </c:pt>
                <c:pt idx="88582">
                  <c:v>89000.82</c:v>
                </c:pt>
                <c:pt idx="88583">
                  <c:v>85299.97</c:v>
                </c:pt>
                <c:pt idx="88584">
                  <c:v>84702.94</c:v>
                </c:pt>
                <c:pt idx="88585">
                  <c:v>83362.720000000001</c:v>
                </c:pt>
                <c:pt idx="88586">
                  <c:v>84324.79</c:v>
                </c:pt>
                <c:pt idx="88587">
                  <c:v>85856.94</c:v>
                </c:pt>
                <c:pt idx="88588">
                  <c:v>85348.13</c:v>
                </c:pt>
                <c:pt idx="88589">
                  <c:v>81157.41</c:v>
                </c:pt>
                <c:pt idx="88590">
                  <c:v>88102.88</c:v>
                </c:pt>
                <c:pt idx="88591">
                  <c:v>83640.69</c:v>
                </c:pt>
                <c:pt idx="88592">
                  <c:v>87139.21</c:v>
                </c:pt>
                <c:pt idx="88593">
                  <c:v>85991.39</c:v>
                </c:pt>
                <c:pt idx="88594">
                  <c:v>87481.04</c:v>
                </c:pt>
                <c:pt idx="88595">
                  <c:v>85358.79</c:v>
                </c:pt>
                <c:pt idx="88596">
                  <c:v>83776.53</c:v>
                </c:pt>
                <c:pt idx="88597">
                  <c:v>84919.41</c:v>
                </c:pt>
                <c:pt idx="88598">
                  <c:v>87171.47</c:v>
                </c:pt>
                <c:pt idx="88599">
                  <c:v>78141.14</c:v>
                </c:pt>
                <c:pt idx="88600">
                  <c:v>85948.98</c:v>
                </c:pt>
                <c:pt idx="88601">
                  <c:v>84630.85</c:v>
                </c:pt>
                <c:pt idx="88602">
                  <c:v>82654.81</c:v>
                </c:pt>
                <c:pt idx="88603">
                  <c:v>86282.71</c:v>
                </c:pt>
                <c:pt idx="88604">
                  <c:v>84692.84</c:v>
                </c:pt>
                <c:pt idx="88605">
                  <c:v>83764.899999999994</c:v>
                </c:pt>
                <c:pt idx="88606">
                  <c:v>84845.52</c:v>
                </c:pt>
                <c:pt idx="88607">
                  <c:v>86039.52</c:v>
                </c:pt>
                <c:pt idx="88608">
                  <c:v>82687.38</c:v>
                </c:pt>
                <c:pt idx="88609">
                  <c:v>81666.899999999994</c:v>
                </c:pt>
                <c:pt idx="88610">
                  <c:v>85327.83</c:v>
                </c:pt>
                <c:pt idx="88611">
                  <c:v>83853.89</c:v>
                </c:pt>
                <c:pt idx="88612">
                  <c:v>89169.7</c:v>
                </c:pt>
                <c:pt idx="88613">
                  <c:v>82247.55</c:v>
                </c:pt>
                <c:pt idx="88614">
                  <c:v>84329.15</c:v>
                </c:pt>
                <c:pt idx="88615">
                  <c:v>80465.69</c:v>
                </c:pt>
                <c:pt idx="88616">
                  <c:v>91399.03</c:v>
                </c:pt>
                <c:pt idx="88617">
                  <c:v>94739.32</c:v>
                </c:pt>
                <c:pt idx="88618">
                  <c:v>85345.98</c:v>
                </c:pt>
                <c:pt idx="88619">
                  <c:v>81958.899999999994</c:v>
                </c:pt>
                <c:pt idx="88620">
                  <c:v>89266.03</c:v>
                </c:pt>
                <c:pt idx="88621">
                  <c:v>95991.22</c:v>
                </c:pt>
                <c:pt idx="88622">
                  <c:v>90356.98</c:v>
                </c:pt>
                <c:pt idx="88623">
                  <c:v>103627.76</c:v>
                </c:pt>
                <c:pt idx="88624">
                  <c:v>79407.94</c:v>
                </c:pt>
                <c:pt idx="88625">
                  <c:v>84102.25</c:v>
                </c:pt>
                <c:pt idx="88626">
                  <c:v>87623.66</c:v>
                </c:pt>
                <c:pt idx="88627">
                  <c:v>81645.45</c:v>
                </c:pt>
                <c:pt idx="88628">
                  <c:v>78598.559999999998</c:v>
                </c:pt>
                <c:pt idx="88629">
                  <c:v>90014.84</c:v>
                </c:pt>
                <c:pt idx="88630">
                  <c:v>92729.99</c:v>
                </c:pt>
                <c:pt idx="88631">
                  <c:v>86038.19</c:v>
                </c:pt>
                <c:pt idx="88632">
                  <c:v>91245.6</c:v>
                </c:pt>
                <c:pt idx="88633">
                  <c:v>90966.33</c:v>
                </c:pt>
                <c:pt idx="88634">
                  <c:v>88626.32</c:v>
                </c:pt>
                <c:pt idx="88635">
                  <c:v>88605.09</c:v>
                </c:pt>
                <c:pt idx="88636">
                  <c:v>87459.77</c:v>
                </c:pt>
                <c:pt idx="88637">
                  <c:v>83569.149999999994</c:v>
                </c:pt>
                <c:pt idx="88638">
                  <c:v>90378.51</c:v>
                </c:pt>
                <c:pt idx="88639">
                  <c:v>80904.460000000006</c:v>
                </c:pt>
                <c:pt idx="88640">
                  <c:v>87003.65</c:v>
                </c:pt>
                <c:pt idx="88641">
                  <c:v>81916.800000000003</c:v>
                </c:pt>
                <c:pt idx="88642">
                  <c:v>91003.76</c:v>
                </c:pt>
                <c:pt idx="88643">
                  <c:v>82412.490000000005</c:v>
                </c:pt>
                <c:pt idx="88644">
                  <c:v>84362.26</c:v>
                </c:pt>
                <c:pt idx="88645">
                  <c:v>88663.29</c:v>
                </c:pt>
                <c:pt idx="88646">
                  <c:v>86720.67</c:v>
                </c:pt>
                <c:pt idx="88647">
                  <c:v>87833.99</c:v>
                </c:pt>
                <c:pt idx="88648">
                  <c:v>87652.479999999996</c:v>
                </c:pt>
                <c:pt idx="88649">
                  <c:v>80396.28</c:v>
                </c:pt>
                <c:pt idx="88650">
                  <c:v>86362.3</c:v>
                </c:pt>
                <c:pt idx="88651">
                  <c:v>88355.41</c:v>
                </c:pt>
                <c:pt idx="88652">
                  <c:v>84852.27</c:v>
                </c:pt>
                <c:pt idx="88653">
                  <c:v>82220.52</c:v>
                </c:pt>
                <c:pt idx="88654">
                  <c:v>84553.72</c:v>
                </c:pt>
                <c:pt idx="88655">
                  <c:v>88425.45</c:v>
                </c:pt>
                <c:pt idx="88656">
                  <c:v>87015.8</c:v>
                </c:pt>
                <c:pt idx="88657">
                  <c:v>83770.12</c:v>
                </c:pt>
                <c:pt idx="88658">
                  <c:v>83540.73</c:v>
                </c:pt>
                <c:pt idx="88659">
                  <c:v>83546.570000000007</c:v>
                </c:pt>
                <c:pt idx="88660">
                  <c:v>86112.6</c:v>
                </c:pt>
                <c:pt idx="88661">
                  <c:v>85335.84</c:v>
                </c:pt>
                <c:pt idx="88662">
                  <c:v>83915.42</c:v>
                </c:pt>
                <c:pt idx="88663">
                  <c:v>85974.5</c:v>
                </c:pt>
                <c:pt idx="88664">
                  <c:v>90222.53</c:v>
                </c:pt>
                <c:pt idx="88665">
                  <c:v>84337.02</c:v>
                </c:pt>
                <c:pt idx="88666">
                  <c:v>85710.76</c:v>
                </c:pt>
                <c:pt idx="88667">
                  <c:v>85331.99</c:v>
                </c:pt>
                <c:pt idx="88668">
                  <c:v>58124.72</c:v>
                </c:pt>
                <c:pt idx="88669">
                  <c:v>61156.92</c:v>
                </c:pt>
                <c:pt idx="88670">
                  <c:v>55930.64</c:v>
                </c:pt>
                <c:pt idx="88671">
                  <c:v>53330.55</c:v>
                </c:pt>
                <c:pt idx="88672">
                  <c:v>59861.14</c:v>
                </c:pt>
                <c:pt idx="88673">
                  <c:v>59409.63</c:v>
                </c:pt>
                <c:pt idx="88674">
                  <c:v>69229.22</c:v>
                </c:pt>
                <c:pt idx="88675">
                  <c:v>65186.7</c:v>
                </c:pt>
                <c:pt idx="88676">
                  <c:v>77679.08</c:v>
                </c:pt>
                <c:pt idx="88677">
                  <c:v>72266.37</c:v>
                </c:pt>
                <c:pt idx="88678">
                  <c:v>71995.33</c:v>
                </c:pt>
                <c:pt idx="88679">
                  <c:v>71368.850000000006</c:v>
                </c:pt>
                <c:pt idx="88680">
                  <c:v>63525.63</c:v>
                </c:pt>
                <c:pt idx="88681">
                  <c:v>68673.88</c:v>
                </c:pt>
                <c:pt idx="88682">
                  <c:v>61805.59</c:v>
                </c:pt>
                <c:pt idx="88683">
                  <c:v>74738.48</c:v>
                </c:pt>
                <c:pt idx="88684">
                  <c:v>93075.42</c:v>
                </c:pt>
                <c:pt idx="88685">
                  <c:v>85914.55</c:v>
                </c:pt>
                <c:pt idx="88686">
                  <c:v>82582.47</c:v>
                </c:pt>
                <c:pt idx="88687">
                  <c:v>74424.210000000006</c:v>
                </c:pt>
                <c:pt idx="88688">
                  <c:v>76762.97</c:v>
                </c:pt>
                <c:pt idx="88689">
                  <c:v>74880.72</c:v>
                </c:pt>
                <c:pt idx="88690">
                  <c:v>69962.48</c:v>
                </c:pt>
                <c:pt idx="88691">
                  <c:v>65438.18</c:v>
                </c:pt>
                <c:pt idx="88692">
                  <c:v>60467.09</c:v>
                </c:pt>
                <c:pt idx="88693">
                  <c:v>59381.18</c:v>
                </c:pt>
                <c:pt idx="88694">
                  <c:v>65035.76</c:v>
                </c:pt>
                <c:pt idx="88695">
                  <c:v>62972.41</c:v>
                </c:pt>
                <c:pt idx="88696">
                  <c:v>62938.19</c:v>
                </c:pt>
                <c:pt idx="88697">
                  <c:v>58573.82</c:v>
                </c:pt>
                <c:pt idx="88698">
                  <c:v>87744.67</c:v>
                </c:pt>
                <c:pt idx="88699">
                  <c:v>72120.570000000007</c:v>
                </c:pt>
                <c:pt idx="88700">
                  <c:v>59769.56</c:v>
                </c:pt>
                <c:pt idx="88701">
                  <c:v>57404.88</c:v>
                </c:pt>
                <c:pt idx="88702">
                  <c:v>61746.47</c:v>
                </c:pt>
                <c:pt idx="88703">
                  <c:v>62317.79</c:v>
                </c:pt>
                <c:pt idx="88704">
                  <c:v>61059.45</c:v>
                </c:pt>
                <c:pt idx="88705">
                  <c:v>57244.21</c:v>
                </c:pt>
                <c:pt idx="88706">
                  <c:v>50800.61</c:v>
                </c:pt>
                <c:pt idx="88707">
                  <c:v>54803.77</c:v>
                </c:pt>
                <c:pt idx="88708">
                  <c:v>53458.29</c:v>
                </c:pt>
                <c:pt idx="88709">
                  <c:v>50203.94</c:v>
                </c:pt>
                <c:pt idx="88710">
                  <c:v>69584.02</c:v>
                </c:pt>
                <c:pt idx="88711">
                  <c:v>45534.1</c:v>
                </c:pt>
                <c:pt idx="88712">
                  <c:v>54169.48</c:v>
                </c:pt>
                <c:pt idx="88713">
                  <c:v>67815.06</c:v>
                </c:pt>
                <c:pt idx="88714">
                  <c:v>106243.53</c:v>
                </c:pt>
                <c:pt idx="88715">
                  <c:v>58425</c:v>
                </c:pt>
                <c:pt idx="88716">
                  <c:v>60152.76</c:v>
                </c:pt>
                <c:pt idx="88717">
                  <c:v>60521.4</c:v>
                </c:pt>
                <c:pt idx="88718">
                  <c:v>58910.63</c:v>
                </c:pt>
                <c:pt idx="88719">
                  <c:v>53120.11</c:v>
                </c:pt>
                <c:pt idx="88720">
                  <c:v>57808.32</c:v>
                </c:pt>
                <c:pt idx="88721">
                  <c:v>57757.05</c:v>
                </c:pt>
                <c:pt idx="88722">
                  <c:v>59615.26</c:v>
                </c:pt>
                <c:pt idx="88723">
                  <c:v>59874.74</c:v>
                </c:pt>
                <c:pt idx="88724">
                  <c:v>57063.31</c:v>
                </c:pt>
                <c:pt idx="88725">
                  <c:v>63937.41</c:v>
                </c:pt>
                <c:pt idx="88726">
                  <c:v>75028</c:v>
                </c:pt>
                <c:pt idx="88727">
                  <c:v>67935.759999999995</c:v>
                </c:pt>
                <c:pt idx="88728">
                  <c:v>62491.87</c:v>
                </c:pt>
                <c:pt idx="88729">
                  <c:v>65612.649999999994</c:v>
                </c:pt>
                <c:pt idx="88730">
                  <c:v>64122.92</c:v>
                </c:pt>
                <c:pt idx="88731">
                  <c:v>82259.61</c:v>
                </c:pt>
                <c:pt idx="88732">
                  <c:v>68718.13</c:v>
                </c:pt>
                <c:pt idx="88733">
                  <c:v>62225.65</c:v>
                </c:pt>
                <c:pt idx="88734">
                  <c:v>58323.55</c:v>
                </c:pt>
                <c:pt idx="88735">
                  <c:v>67829.17</c:v>
                </c:pt>
                <c:pt idx="88736">
                  <c:v>82200.73</c:v>
                </c:pt>
                <c:pt idx="88737">
                  <c:v>78673.119999999995</c:v>
                </c:pt>
                <c:pt idx="88738">
                  <c:v>64883.08</c:v>
                </c:pt>
                <c:pt idx="88739">
                  <c:v>64595.13</c:v>
                </c:pt>
                <c:pt idx="88740">
                  <c:v>56305.41</c:v>
                </c:pt>
                <c:pt idx="88741">
                  <c:v>57104.27</c:v>
                </c:pt>
                <c:pt idx="88742">
                  <c:v>51205.69</c:v>
                </c:pt>
                <c:pt idx="88743">
                  <c:v>52548.05</c:v>
                </c:pt>
                <c:pt idx="88744">
                  <c:v>57668.81</c:v>
                </c:pt>
                <c:pt idx="88745">
                  <c:v>54075.35</c:v>
                </c:pt>
                <c:pt idx="88746">
                  <c:v>57698.21</c:v>
                </c:pt>
                <c:pt idx="88747">
                  <c:v>56936.26</c:v>
                </c:pt>
                <c:pt idx="88748">
                  <c:v>59916.23</c:v>
                </c:pt>
                <c:pt idx="88749">
                  <c:v>61800.59</c:v>
                </c:pt>
                <c:pt idx="88750">
                  <c:v>79208.89</c:v>
                </c:pt>
                <c:pt idx="88751">
                  <c:v>65338.94</c:v>
                </c:pt>
                <c:pt idx="88752">
                  <c:v>53746.41</c:v>
                </c:pt>
                <c:pt idx="88753">
                  <c:v>57381.21</c:v>
                </c:pt>
                <c:pt idx="88754">
                  <c:v>52626.63</c:v>
                </c:pt>
                <c:pt idx="88755">
                  <c:v>60890.98</c:v>
                </c:pt>
                <c:pt idx="88756">
                  <c:v>61612.69</c:v>
                </c:pt>
                <c:pt idx="88757">
                  <c:v>57693.89</c:v>
                </c:pt>
                <c:pt idx="88758">
                  <c:v>47695.97</c:v>
                </c:pt>
                <c:pt idx="88759">
                  <c:v>49027.51</c:v>
                </c:pt>
                <c:pt idx="88760">
                  <c:v>48128.51</c:v>
                </c:pt>
                <c:pt idx="88761">
                  <c:v>45848.94</c:v>
                </c:pt>
                <c:pt idx="88762">
                  <c:v>89107.06</c:v>
                </c:pt>
                <c:pt idx="88763">
                  <c:v>45336.74</c:v>
                </c:pt>
                <c:pt idx="88764">
                  <c:v>56399.65</c:v>
                </c:pt>
                <c:pt idx="88765">
                  <c:v>66949.72</c:v>
                </c:pt>
                <c:pt idx="88766">
                  <c:v>101480.42</c:v>
                </c:pt>
                <c:pt idx="88767">
                  <c:v>63205.68</c:v>
                </c:pt>
                <c:pt idx="88768">
                  <c:v>70317.429999999993</c:v>
                </c:pt>
                <c:pt idx="88769">
                  <c:v>60012.55</c:v>
                </c:pt>
                <c:pt idx="88770">
                  <c:v>53109.09</c:v>
                </c:pt>
                <c:pt idx="88771">
                  <c:v>49625.14</c:v>
                </c:pt>
                <c:pt idx="88772">
                  <c:v>58453.3</c:v>
                </c:pt>
                <c:pt idx="88773">
                  <c:v>64427.42</c:v>
                </c:pt>
                <c:pt idx="88774">
                  <c:v>63324.45</c:v>
                </c:pt>
                <c:pt idx="88775">
                  <c:v>71863.13</c:v>
                </c:pt>
                <c:pt idx="88776">
                  <c:v>62223.28</c:v>
                </c:pt>
                <c:pt idx="88777">
                  <c:v>68450.45</c:v>
                </c:pt>
                <c:pt idx="88778">
                  <c:v>70983.73</c:v>
                </c:pt>
                <c:pt idx="88779">
                  <c:v>60971.8</c:v>
                </c:pt>
                <c:pt idx="88780">
                  <c:v>67604.28</c:v>
                </c:pt>
                <c:pt idx="88781">
                  <c:v>89305.03</c:v>
                </c:pt>
                <c:pt idx="88782">
                  <c:v>74192.95</c:v>
                </c:pt>
                <c:pt idx="88783">
                  <c:v>71468.69</c:v>
                </c:pt>
                <c:pt idx="88784">
                  <c:v>67867.14</c:v>
                </c:pt>
                <c:pt idx="88785">
                  <c:v>68333.48</c:v>
                </c:pt>
                <c:pt idx="88786">
                  <c:v>65426.879999999997</c:v>
                </c:pt>
                <c:pt idx="88787">
                  <c:v>71805.16</c:v>
                </c:pt>
                <c:pt idx="88788">
                  <c:v>82797.81</c:v>
                </c:pt>
                <c:pt idx="88789">
                  <c:v>74275.8</c:v>
                </c:pt>
                <c:pt idx="88790">
                  <c:v>71592.66</c:v>
                </c:pt>
                <c:pt idx="88791">
                  <c:v>77280.479999999996</c:v>
                </c:pt>
                <c:pt idx="88792">
                  <c:v>69266.67</c:v>
                </c:pt>
                <c:pt idx="88793">
                  <c:v>63128.03</c:v>
                </c:pt>
                <c:pt idx="88794">
                  <c:v>74294.570000000007</c:v>
                </c:pt>
                <c:pt idx="88795">
                  <c:v>62733.19</c:v>
                </c:pt>
                <c:pt idx="88796">
                  <c:v>64177.97</c:v>
                </c:pt>
                <c:pt idx="88797">
                  <c:v>60299.11</c:v>
                </c:pt>
                <c:pt idx="88798">
                  <c:v>60299.97</c:v>
                </c:pt>
                <c:pt idx="88799">
                  <c:v>56893.05</c:v>
                </c:pt>
                <c:pt idx="88800">
                  <c:v>58865.18</c:v>
                </c:pt>
                <c:pt idx="88801">
                  <c:v>61900.79</c:v>
                </c:pt>
                <c:pt idx="88802">
                  <c:v>80720.899999999994</c:v>
                </c:pt>
                <c:pt idx="88803">
                  <c:v>66073.17</c:v>
                </c:pt>
                <c:pt idx="88804">
                  <c:v>60251.59</c:v>
                </c:pt>
                <c:pt idx="88805">
                  <c:v>55717.61</c:v>
                </c:pt>
                <c:pt idx="88806">
                  <c:v>64358.02</c:v>
                </c:pt>
                <c:pt idx="88807">
                  <c:v>61795.11</c:v>
                </c:pt>
                <c:pt idx="88808">
                  <c:v>58177.84</c:v>
                </c:pt>
                <c:pt idx="88809">
                  <c:v>54777.95</c:v>
                </c:pt>
                <c:pt idx="88810">
                  <c:v>57271.82</c:v>
                </c:pt>
                <c:pt idx="88811">
                  <c:v>48027.87</c:v>
                </c:pt>
                <c:pt idx="88812">
                  <c:v>50595.72</c:v>
                </c:pt>
                <c:pt idx="88813">
                  <c:v>51199.72</c:v>
                </c:pt>
                <c:pt idx="88814">
                  <c:v>50028.83</c:v>
                </c:pt>
                <c:pt idx="88815">
                  <c:v>49892.15</c:v>
                </c:pt>
                <c:pt idx="88816">
                  <c:v>48866.19</c:v>
                </c:pt>
                <c:pt idx="88817">
                  <c:v>49479.06</c:v>
                </c:pt>
                <c:pt idx="88818">
                  <c:v>45836.35</c:v>
                </c:pt>
                <c:pt idx="88819">
                  <c:v>51518.98</c:v>
                </c:pt>
                <c:pt idx="88820">
                  <c:v>44985.49</c:v>
                </c:pt>
                <c:pt idx="88821">
                  <c:v>45360.5</c:v>
                </c:pt>
                <c:pt idx="88822">
                  <c:v>44129.96</c:v>
                </c:pt>
                <c:pt idx="88823">
                  <c:v>42019.71</c:v>
                </c:pt>
                <c:pt idx="88824">
                  <c:v>49168.01</c:v>
                </c:pt>
                <c:pt idx="88825">
                  <c:v>41967.42</c:v>
                </c:pt>
                <c:pt idx="88826">
                  <c:v>45459.51</c:v>
                </c:pt>
                <c:pt idx="88827">
                  <c:v>50302.87</c:v>
                </c:pt>
                <c:pt idx="88828">
                  <c:v>47013.68</c:v>
                </c:pt>
                <c:pt idx="88829">
                  <c:v>47817.11</c:v>
                </c:pt>
                <c:pt idx="88830">
                  <c:v>44255.06</c:v>
                </c:pt>
                <c:pt idx="88831">
                  <c:v>48278.25</c:v>
                </c:pt>
                <c:pt idx="88832">
                  <c:v>51490.6</c:v>
                </c:pt>
                <c:pt idx="88833">
                  <c:v>51214.080000000002</c:v>
                </c:pt>
                <c:pt idx="88834">
                  <c:v>50266.34</c:v>
                </c:pt>
                <c:pt idx="88835">
                  <c:v>52163.61</c:v>
                </c:pt>
                <c:pt idx="88836">
                  <c:v>47753.37</c:v>
                </c:pt>
                <c:pt idx="88837">
                  <c:v>50596.62</c:v>
                </c:pt>
                <c:pt idx="88838">
                  <c:v>52058.46</c:v>
                </c:pt>
                <c:pt idx="88839">
                  <c:v>50365.73</c:v>
                </c:pt>
                <c:pt idx="88840">
                  <c:v>54671.79</c:v>
                </c:pt>
                <c:pt idx="88841">
                  <c:v>53416.57</c:v>
                </c:pt>
                <c:pt idx="88842">
                  <c:v>48536.88</c:v>
                </c:pt>
                <c:pt idx="88843">
                  <c:v>48044.89</c:v>
                </c:pt>
                <c:pt idx="88844">
                  <c:v>49977.27</c:v>
                </c:pt>
                <c:pt idx="88845">
                  <c:v>48583.07</c:v>
                </c:pt>
                <c:pt idx="88846">
                  <c:v>46825.98</c:v>
                </c:pt>
                <c:pt idx="88847">
                  <c:v>42783.39</c:v>
                </c:pt>
                <c:pt idx="88848">
                  <c:v>46452.69</c:v>
                </c:pt>
                <c:pt idx="88849">
                  <c:v>41751.19</c:v>
                </c:pt>
                <c:pt idx="88850">
                  <c:v>45122</c:v>
                </c:pt>
                <c:pt idx="88851">
                  <c:v>44386.239999999998</c:v>
                </c:pt>
                <c:pt idx="88852">
                  <c:v>44176.13</c:v>
                </c:pt>
                <c:pt idx="88853">
                  <c:v>41788.400000000001</c:v>
                </c:pt>
                <c:pt idx="88854">
                  <c:v>45008.959999999999</c:v>
                </c:pt>
                <c:pt idx="88855">
                  <c:v>42661.13</c:v>
                </c:pt>
                <c:pt idx="88856">
                  <c:v>41891.97</c:v>
                </c:pt>
                <c:pt idx="88857">
                  <c:v>56874.92</c:v>
                </c:pt>
                <c:pt idx="88858">
                  <c:v>40536.68</c:v>
                </c:pt>
                <c:pt idx="88859">
                  <c:v>43303.01</c:v>
                </c:pt>
                <c:pt idx="88860">
                  <c:v>39806.46</c:v>
                </c:pt>
                <c:pt idx="88861">
                  <c:v>38277.230000000003</c:v>
                </c:pt>
                <c:pt idx="88862">
                  <c:v>37815.129999999997</c:v>
                </c:pt>
                <c:pt idx="88863">
                  <c:v>43559.360000000001</c:v>
                </c:pt>
                <c:pt idx="88864">
                  <c:v>46658.45</c:v>
                </c:pt>
                <c:pt idx="88865">
                  <c:v>49928.03</c:v>
                </c:pt>
                <c:pt idx="88866">
                  <c:v>49202.67</c:v>
                </c:pt>
                <c:pt idx="88867">
                  <c:v>48721.46</c:v>
                </c:pt>
                <c:pt idx="88868">
                  <c:v>47032.62</c:v>
                </c:pt>
                <c:pt idx="88869">
                  <c:v>51214.2</c:v>
                </c:pt>
                <c:pt idx="88870">
                  <c:v>49197.84</c:v>
                </c:pt>
                <c:pt idx="88871">
                  <c:v>44794.47</c:v>
                </c:pt>
                <c:pt idx="88872">
                  <c:v>47305.78</c:v>
                </c:pt>
                <c:pt idx="88873">
                  <c:v>47248.87</c:v>
                </c:pt>
                <c:pt idx="88874">
                  <c:v>50743.16</c:v>
                </c:pt>
                <c:pt idx="88875">
                  <c:v>43820.7</c:v>
                </c:pt>
                <c:pt idx="88876">
                  <c:v>45313.89</c:v>
                </c:pt>
                <c:pt idx="88877">
                  <c:v>42465.27</c:v>
                </c:pt>
                <c:pt idx="88878">
                  <c:v>45936.800000000003</c:v>
                </c:pt>
                <c:pt idx="88879">
                  <c:v>50406.7</c:v>
                </c:pt>
                <c:pt idx="88880">
                  <c:v>49018.65</c:v>
                </c:pt>
                <c:pt idx="88881">
                  <c:v>50979.41</c:v>
                </c:pt>
                <c:pt idx="88882">
                  <c:v>52217.63</c:v>
                </c:pt>
                <c:pt idx="88883">
                  <c:v>50996.56</c:v>
                </c:pt>
                <c:pt idx="88884">
                  <c:v>56856.94</c:v>
                </c:pt>
                <c:pt idx="88885">
                  <c:v>54264.26</c:v>
                </c:pt>
                <c:pt idx="88886">
                  <c:v>47509.61</c:v>
                </c:pt>
                <c:pt idx="88887">
                  <c:v>47551.25</c:v>
                </c:pt>
                <c:pt idx="88888">
                  <c:v>47879.53</c:v>
                </c:pt>
                <c:pt idx="88889">
                  <c:v>51810.36</c:v>
                </c:pt>
                <c:pt idx="88890">
                  <c:v>50530.23</c:v>
                </c:pt>
                <c:pt idx="88891">
                  <c:v>53076.15</c:v>
                </c:pt>
                <c:pt idx="88892">
                  <c:v>55746.22</c:v>
                </c:pt>
                <c:pt idx="88893">
                  <c:v>51092.480000000003</c:v>
                </c:pt>
                <c:pt idx="88894">
                  <c:v>53587.25</c:v>
                </c:pt>
                <c:pt idx="88895">
                  <c:v>46260.53</c:v>
                </c:pt>
                <c:pt idx="88896">
                  <c:v>49346.6</c:v>
                </c:pt>
                <c:pt idx="88897">
                  <c:v>46741.08</c:v>
                </c:pt>
                <c:pt idx="88898">
                  <c:v>53097.86</c:v>
                </c:pt>
                <c:pt idx="88899">
                  <c:v>48159.92</c:v>
                </c:pt>
                <c:pt idx="88900">
                  <c:v>46021.91</c:v>
                </c:pt>
                <c:pt idx="88901">
                  <c:v>43216.33</c:v>
                </c:pt>
                <c:pt idx="88902">
                  <c:v>44546.09</c:v>
                </c:pt>
                <c:pt idx="88903">
                  <c:v>47598.14</c:v>
                </c:pt>
                <c:pt idx="88904">
                  <c:v>46000.78</c:v>
                </c:pt>
                <c:pt idx="88905">
                  <c:v>48974.66</c:v>
                </c:pt>
                <c:pt idx="88906">
                  <c:v>45379.24</c:v>
                </c:pt>
                <c:pt idx="88907">
                  <c:v>49632.74</c:v>
                </c:pt>
                <c:pt idx="88908">
                  <c:v>47968.61</c:v>
                </c:pt>
                <c:pt idx="88909">
                  <c:v>56872.5</c:v>
                </c:pt>
                <c:pt idx="88910">
                  <c:v>42639.5</c:v>
                </c:pt>
                <c:pt idx="88911">
                  <c:v>37105.46</c:v>
                </c:pt>
                <c:pt idx="88912">
                  <c:v>35856.67</c:v>
                </c:pt>
                <c:pt idx="88913">
                  <c:v>41518.19</c:v>
                </c:pt>
                <c:pt idx="88914">
                  <c:v>41194.300000000003</c:v>
                </c:pt>
                <c:pt idx="88915">
                  <c:v>41975.65</c:v>
                </c:pt>
                <c:pt idx="88916">
                  <c:v>51636.53</c:v>
                </c:pt>
                <c:pt idx="88917">
                  <c:v>54499.62</c:v>
                </c:pt>
                <c:pt idx="88918">
                  <c:v>53530.41</c:v>
                </c:pt>
                <c:pt idx="88919">
                  <c:v>51660.639999999999</c:v>
                </c:pt>
                <c:pt idx="88920">
                  <c:v>47435.77</c:v>
                </c:pt>
                <c:pt idx="88921">
                  <c:v>46731.45</c:v>
                </c:pt>
                <c:pt idx="88922">
                  <c:v>46530.6</c:v>
                </c:pt>
                <c:pt idx="88923">
                  <c:v>50507.38</c:v>
                </c:pt>
                <c:pt idx="88924">
                  <c:v>52720.480000000003</c:v>
                </c:pt>
                <c:pt idx="88925">
                  <c:v>48691.25</c:v>
                </c:pt>
                <c:pt idx="88926">
                  <c:v>44237.82</c:v>
                </c:pt>
                <c:pt idx="88927">
                  <c:v>50959.51</c:v>
                </c:pt>
                <c:pt idx="88928">
                  <c:v>46264.19</c:v>
                </c:pt>
                <c:pt idx="88929">
                  <c:v>45649.04</c:v>
                </c:pt>
                <c:pt idx="88930">
                  <c:v>50315</c:v>
                </c:pt>
                <c:pt idx="88931">
                  <c:v>57258.38</c:v>
                </c:pt>
                <c:pt idx="88932">
                  <c:v>49258.91</c:v>
                </c:pt>
                <c:pt idx="88933">
                  <c:v>52059.82</c:v>
                </c:pt>
                <c:pt idx="88934">
                  <c:v>52530.42</c:v>
                </c:pt>
                <c:pt idx="88935">
                  <c:v>52842.879999999997</c:v>
                </c:pt>
                <c:pt idx="88936">
                  <c:v>54872.08</c:v>
                </c:pt>
                <c:pt idx="88937">
                  <c:v>54636.59</c:v>
                </c:pt>
                <c:pt idx="88938">
                  <c:v>51049.17</c:v>
                </c:pt>
                <c:pt idx="88939">
                  <c:v>51226.05</c:v>
                </c:pt>
                <c:pt idx="88940">
                  <c:v>48910.49</c:v>
                </c:pt>
                <c:pt idx="88941">
                  <c:v>45966.879999999997</c:v>
                </c:pt>
                <c:pt idx="88942">
                  <c:v>51385.39</c:v>
                </c:pt>
                <c:pt idx="88943">
                  <c:v>53934.15</c:v>
                </c:pt>
                <c:pt idx="88944">
                  <c:v>53363.39</c:v>
                </c:pt>
                <c:pt idx="88945">
                  <c:v>51521.8</c:v>
                </c:pt>
                <c:pt idx="88946">
                  <c:v>48221.99</c:v>
                </c:pt>
                <c:pt idx="88947">
                  <c:v>47110.6</c:v>
                </c:pt>
                <c:pt idx="88948">
                  <c:v>46756.39</c:v>
                </c:pt>
                <c:pt idx="88949">
                  <c:v>47821.03</c:v>
                </c:pt>
                <c:pt idx="88950">
                  <c:v>46511.89</c:v>
                </c:pt>
                <c:pt idx="88951">
                  <c:v>48684.03</c:v>
                </c:pt>
                <c:pt idx="88952">
                  <c:v>46947.21</c:v>
                </c:pt>
                <c:pt idx="88953">
                  <c:v>43637.06</c:v>
                </c:pt>
                <c:pt idx="88954">
                  <c:v>36705.57</c:v>
                </c:pt>
                <c:pt idx="88955">
                  <c:v>31052.34</c:v>
                </c:pt>
                <c:pt idx="88956">
                  <c:v>33224.65</c:v>
                </c:pt>
                <c:pt idx="88957">
                  <c:v>29268.91</c:v>
                </c:pt>
                <c:pt idx="88958">
                  <c:v>31934.99</c:v>
                </c:pt>
                <c:pt idx="88959">
                  <c:v>30791.61</c:v>
                </c:pt>
                <c:pt idx="88960">
                  <c:v>30518.98</c:v>
                </c:pt>
                <c:pt idx="88961">
                  <c:v>26560.59</c:v>
                </c:pt>
                <c:pt idx="88962">
                  <c:v>32200.720000000001</c:v>
                </c:pt>
                <c:pt idx="88963">
                  <c:v>33749.839999999997</c:v>
                </c:pt>
                <c:pt idx="88964">
                  <c:v>35417.01</c:v>
                </c:pt>
                <c:pt idx="88965">
                  <c:v>32546.53</c:v>
                </c:pt>
                <c:pt idx="88966">
                  <c:v>30417.17</c:v>
                </c:pt>
                <c:pt idx="88967">
                  <c:v>32001.59</c:v>
                </c:pt>
                <c:pt idx="88968">
                  <c:v>31866.35</c:v>
                </c:pt>
                <c:pt idx="88969">
                  <c:v>34573.65</c:v>
                </c:pt>
                <c:pt idx="88970">
                  <c:v>33961.65</c:v>
                </c:pt>
                <c:pt idx="88971">
                  <c:v>37806.050000000003</c:v>
                </c:pt>
                <c:pt idx="88972">
                  <c:v>40884.959999999999</c:v>
                </c:pt>
                <c:pt idx="88973">
                  <c:v>30515.89</c:v>
                </c:pt>
                <c:pt idx="88974">
                  <c:v>38635.199999999997</c:v>
                </c:pt>
                <c:pt idx="88975">
                  <c:v>41474.83</c:v>
                </c:pt>
                <c:pt idx="88976">
                  <c:v>38240.97</c:v>
                </c:pt>
                <c:pt idx="88977">
                  <c:v>41204.06</c:v>
                </c:pt>
                <c:pt idx="88978">
                  <c:v>41240.25</c:v>
                </c:pt>
                <c:pt idx="88979">
                  <c:v>33562.97</c:v>
                </c:pt>
                <c:pt idx="88980">
                  <c:v>35913.01</c:v>
                </c:pt>
                <c:pt idx="88981">
                  <c:v>33080.089999999997</c:v>
                </c:pt>
                <c:pt idx="88982">
                  <c:v>39164.54</c:v>
                </c:pt>
                <c:pt idx="88983">
                  <c:v>34983.440000000002</c:v>
                </c:pt>
                <c:pt idx="88984">
                  <c:v>30711.02</c:v>
                </c:pt>
                <c:pt idx="88985">
                  <c:v>28988.74</c:v>
                </c:pt>
                <c:pt idx="88986">
                  <c:v>27694.02</c:v>
                </c:pt>
                <c:pt idx="88987">
                  <c:v>25888.62</c:v>
                </c:pt>
                <c:pt idx="88988">
                  <c:v>26642.080000000002</c:v>
                </c:pt>
                <c:pt idx="88989">
                  <c:v>28401.77</c:v>
                </c:pt>
                <c:pt idx="88990">
                  <c:v>26473.78</c:v>
                </c:pt>
                <c:pt idx="88991">
                  <c:v>26863.89</c:v>
                </c:pt>
                <c:pt idx="88992">
                  <c:v>26393.68</c:v>
                </c:pt>
                <c:pt idx="88993">
                  <c:v>27479.919999999998</c:v>
                </c:pt>
                <c:pt idx="88994">
                  <c:v>34626.980000000003</c:v>
                </c:pt>
                <c:pt idx="88995">
                  <c:v>35796.660000000003</c:v>
                </c:pt>
                <c:pt idx="88996">
                  <c:v>39169.839999999997</c:v>
                </c:pt>
                <c:pt idx="88997">
                  <c:v>51777.96</c:v>
                </c:pt>
                <c:pt idx="88998">
                  <c:v>39839.89</c:v>
                </c:pt>
                <c:pt idx="88999">
                  <c:v>34838.69</c:v>
                </c:pt>
                <c:pt idx="89000">
                  <c:v>41524.43</c:v>
                </c:pt>
                <c:pt idx="89001">
                  <c:v>35822.71</c:v>
                </c:pt>
                <c:pt idx="89002">
                  <c:v>41213.410000000003</c:v>
                </c:pt>
                <c:pt idx="89003">
                  <c:v>29196.6</c:v>
                </c:pt>
                <c:pt idx="89004">
                  <c:v>27625.279999999999</c:v>
                </c:pt>
                <c:pt idx="89005">
                  <c:v>26152.06</c:v>
                </c:pt>
                <c:pt idx="89006">
                  <c:v>34892.54</c:v>
                </c:pt>
                <c:pt idx="89007">
                  <c:v>28484.51</c:v>
                </c:pt>
                <c:pt idx="89008">
                  <c:v>28774.79</c:v>
                </c:pt>
                <c:pt idx="89009">
                  <c:v>29960.93</c:v>
                </c:pt>
                <c:pt idx="89010">
                  <c:v>29917.22</c:v>
                </c:pt>
                <c:pt idx="89011">
                  <c:v>30665.38</c:v>
                </c:pt>
                <c:pt idx="89012">
                  <c:v>35979.42</c:v>
                </c:pt>
                <c:pt idx="89013">
                  <c:v>28267.31</c:v>
                </c:pt>
                <c:pt idx="89014">
                  <c:v>31487.71</c:v>
                </c:pt>
                <c:pt idx="89015">
                  <c:v>36577.11</c:v>
                </c:pt>
                <c:pt idx="89016">
                  <c:v>27077.39</c:v>
                </c:pt>
                <c:pt idx="89017">
                  <c:v>33045.339999999997</c:v>
                </c:pt>
                <c:pt idx="89018">
                  <c:v>30858.91</c:v>
                </c:pt>
                <c:pt idx="89019">
                  <c:v>31932.57</c:v>
                </c:pt>
                <c:pt idx="89020">
                  <c:v>28552.36</c:v>
                </c:pt>
                <c:pt idx="89021">
                  <c:v>28986.42</c:v>
                </c:pt>
                <c:pt idx="89022">
                  <c:v>27396.5</c:v>
                </c:pt>
                <c:pt idx="89023">
                  <c:v>35381.26</c:v>
                </c:pt>
                <c:pt idx="89024">
                  <c:v>33364.67</c:v>
                </c:pt>
                <c:pt idx="89025">
                  <c:v>38296.5</c:v>
                </c:pt>
                <c:pt idx="89026">
                  <c:v>37902.639999999999</c:v>
                </c:pt>
                <c:pt idx="89027">
                  <c:v>48061.7</c:v>
                </c:pt>
                <c:pt idx="89028">
                  <c:v>46288.53</c:v>
                </c:pt>
                <c:pt idx="89029">
                  <c:v>35656.67</c:v>
                </c:pt>
                <c:pt idx="89030">
                  <c:v>30967.91</c:v>
                </c:pt>
                <c:pt idx="89031">
                  <c:v>31881.95</c:v>
                </c:pt>
                <c:pt idx="89032">
                  <c:v>38064.019999999997</c:v>
                </c:pt>
                <c:pt idx="89033">
                  <c:v>35600.15</c:v>
                </c:pt>
                <c:pt idx="89034">
                  <c:v>40629.26</c:v>
                </c:pt>
                <c:pt idx="89035">
                  <c:v>34976.93</c:v>
                </c:pt>
                <c:pt idx="89036">
                  <c:v>32338.92</c:v>
                </c:pt>
                <c:pt idx="89037">
                  <c:v>28464.65</c:v>
                </c:pt>
                <c:pt idx="89038">
                  <c:v>24407.85</c:v>
                </c:pt>
                <c:pt idx="89039">
                  <c:v>26340.36</c:v>
                </c:pt>
                <c:pt idx="89040">
                  <c:v>25135.31</c:v>
                </c:pt>
                <c:pt idx="89041">
                  <c:v>27620.13</c:v>
                </c:pt>
                <c:pt idx="89042">
                  <c:v>25699.35</c:v>
                </c:pt>
                <c:pt idx="89043">
                  <c:v>25911.42</c:v>
                </c:pt>
                <c:pt idx="89044">
                  <c:v>25940.74</c:v>
                </c:pt>
                <c:pt idx="89045">
                  <c:v>28982.13</c:v>
                </c:pt>
                <c:pt idx="89046">
                  <c:v>44635.62</c:v>
                </c:pt>
                <c:pt idx="89047">
                  <c:v>30665.78</c:v>
                </c:pt>
                <c:pt idx="89048">
                  <c:v>33029.410000000003</c:v>
                </c:pt>
                <c:pt idx="89049">
                  <c:v>36132.43</c:v>
                </c:pt>
                <c:pt idx="89050">
                  <c:v>55009.94</c:v>
                </c:pt>
                <c:pt idx="89051">
                  <c:v>39299</c:v>
                </c:pt>
                <c:pt idx="89052">
                  <c:v>43561.45</c:v>
                </c:pt>
                <c:pt idx="89053">
                  <c:v>30473.66</c:v>
                </c:pt>
                <c:pt idx="89054">
                  <c:v>30653.64</c:v>
                </c:pt>
                <c:pt idx="89055">
                  <c:v>29313.97</c:v>
                </c:pt>
                <c:pt idx="89056">
                  <c:v>27791.53</c:v>
                </c:pt>
                <c:pt idx="89057">
                  <c:v>25885.55</c:v>
                </c:pt>
                <c:pt idx="89058">
                  <c:v>28759.56</c:v>
                </c:pt>
                <c:pt idx="89059">
                  <c:v>31556.89</c:v>
                </c:pt>
                <c:pt idx="89060">
                  <c:v>29672.01</c:v>
                </c:pt>
                <c:pt idx="89061">
                  <c:v>31394.880000000001</c:v>
                </c:pt>
                <c:pt idx="89062">
                  <c:v>30886.37</c:v>
                </c:pt>
                <c:pt idx="89063">
                  <c:v>29878.82</c:v>
                </c:pt>
                <c:pt idx="89064">
                  <c:v>29491.119999999999</c:v>
                </c:pt>
                <c:pt idx="89065">
                  <c:v>27714.880000000001</c:v>
                </c:pt>
                <c:pt idx="89066">
                  <c:v>32781.300000000003</c:v>
                </c:pt>
                <c:pt idx="89067">
                  <c:v>30722.41</c:v>
                </c:pt>
                <c:pt idx="89068">
                  <c:v>34388.39</c:v>
                </c:pt>
                <c:pt idx="89069">
                  <c:v>31777.82</c:v>
                </c:pt>
                <c:pt idx="89070">
                  <c:v>39756.35</c:v>
                </c:pt>
                <c:pt idx="89071">
                  <c:v>35438.769999999997</c:v>
                </c:pt>
                <c:pt idx="89072">
                  <c:v>31792.36</c:v>
                </c:pt>
                <c:pt idx="89073">
                  <c:v>34023.43</c:v>
                </c:pt>
                <c:pt idx="89074">
                  <c:v>35409.089999999997</c:v>
                </c:pt>
                <c:pt idx="89075">
                  <c:v>29595.41</c:v>
                </c:pt>
                <c:pt idx="89076">
                  <c:v>34375.5</c:v>
                </c:pt>
                <c:pt idx="89077">
                  <c:v>34707.370000000003</c:v>
                </c:pt>
                <c:pt idx="89078">
                  <c:v>37234.01</c:v>
                </c:pt>
                <c:pt idx="89079">
                  <c:v>43879.68</c:v>
                </c:pt>
                <c:pt idx="89080">
                  <c:v>42982.5</c:v>
                </c:pt>
                <c:pt idx="89081">
                  <c:v>34253.43</c:v>
                </c:pt>
                <c:pt idx="89082">
                  <c:v>34040.43</c:v>
                </c:pt>
                <c:pt idx="89083">
                  <c:v>30905.96</c:v>
                </c:pt>
                <c:pt idx="89084">
                  <c:v>32368.13</c:v>
                </c:pt>
                <c:pt idx="89085">
                  <c:v>38311.550000000003</c:v>
                </c:pt>
                <c:pt idx="89086">
                  <c:v>38390.400000000001</c:v>
                </c:pt>
                <c:pt idx="89087">
                  <c:v>35093.15</c:v>
                </c:pt>
                <c:pt idx="89088">
                  <c:v>32266.84</c:v>
                </c:pt>
                <c:pt idx="89089">
                  <c:v>32102.45</c:v>
                </c:pt>
                <c:pt idx="89090">
                  <c:v>24863.15</c:v>
                </c:pt>
                <c:pt idx="89091">
                  <c:v>25421.8</c:v>
                </c:pt>
                <c:pt idx="89092">
                  <c:v>23483.55</c:v>
                </c:pt>
                <c:pt idx="89093">
                  <c:v>26447.16</c:v>
                </c:pt>
                <c:pt idx="89094">
                  <c:v>25425.08</c:v>
                </c:pt>
                <c:pt idx="89095">
                  <c:v>25507.61</c:v>
                </c:pt>
                <c:pt idx="89096">
                  <c:v>25448.11</c:v>
                </c:pt>
                <c:pt idx="89097">
                  <c:v>10365.86</c:v>
                </c:pt>
                <c:pt idx="89098">
                  <c:v>9375.25</c:v>
                </c:pt>
                <c:pt idx="89099">
                  <c:v>11032.9</c:v>
                </c:pt>
                <c:pt idx="89100">
                  <c:v>11058.9</c:v>
                </c:pt>
                <c:pt idx="89101">
                  <c:v>11033.07</c:v>
                </c:pt>
                <c:pt idx="89102">
                  <c:v>9973.07</c:v>
                </c:pt>
                <c:pt idx="89103">
                  <c:v>11762.04</c:v>
                </c:pt>
                <c:pt idx="89104">
                  <c:v>10039.5</c:v>
                </c:pt>
                <c:pt idx="89105">
                  <c:v>11058.16</c:v>
                </c:pt>
                <c:pt idx="89106">
                  <c:v>11279.66</c:v>
                </c:pt>
                <c:pt idx="89107">
                  <c:v>10093.59</c:v>
                </c:pt>
                <c:pt idx="89108">
                  <c:v>10089.23</c:v>
                </c:pt>
                <c:pt idx="89109">
                  <c:v>10003.459999999999</c:v>
                </c:pt>
                <c:pt idx="89110">
                  <c:v>10602.3</c:v>
                </c:pt>
                <c:pt idx="89111">
                  <c:v>9991.6299999999992</c:v>
                </c:pt>
                <c:pt idx="89112">
                  <c:v>9461.82</c:v>
                </c:pt>
                <c:pt idx="89113">
                  <c:v>8324.3799999999992</c:v>
                </c:pt>
                <c:pt idx="89114">
                  <c:v>11254.77</c:v>
                </c:pt>
                <c:pt idx="89115">
                  <c:v>10831.71</c:v>
                </c:pt>
                <c:pt idx="89116">
                  <c:v>9935.5400000000009</c:v>
                </c:pt>
                <c:pt idx="89117">
                  <c:v>10170.81</c:v>
                </c:pt>
                <c:pt idx="89118">
                  <c:v>11023.5</c:v>
                </c:pt>
                <c:pt idx="89119">
                  <c:v>11797.58</c:v>
                </c:pt>
                <c:pt idx="89120">
                  <c:v>9806.57</c:v>
                </c:pt>
                <c:pt idx="89121">
                  <c:v>8628.8700000000008</c:v>
                </c:pt>
                <c:pt idx="89122">
                  <c:v>10191.19</c:v>
                </c:pt>
                <c:pt idx="89123">
                  <c:v>9518.08</c:v>
                </c:pt>
                <c:pt idx="89124">
                  <c:v>10836.69</c:v>
                </c:pt>
                <c:pt idx="89125">
                  <c:v>10270.379999999999</c:v>
                </c:pt>
                <c:pt idx="89126">
                  <c:v>8761.59</c:v>
                </c:pt>
                <c:pt idx="89127">
                  <c:v>8267.66</c:v>
                </c:pt>
                <c:pt idx="89128">
                  <c:v>9194.33</c:v>
                </c:pt>
                <c:pt idx="89129">
                  <c:v>8172.13</c:v>
                </c:pt>
                <c:pt idx="89130">
                  <c:v>8083.28</c:v>
                </c:pt>
                <c:pt idx="89131">
                  <c:v>9599.6200000000008</c:v>
                </c:pt>
                <c:pt idx="89132">
                  <c:v>10408.280000000001</c:v>
                </c:pt>
                <c:pt idx="89133">
                  <c:v>9484.41</c:v>
                </c:pt>
                <c:pt idx="89134">
                  <c:v>9353.76</c:v>
                </c:pt>
                <c:pt idx="89135">
                  <c:v>9019.77</c:v>
                </c:pt>
                <c:pt idx="89136">
                  <c:v>8235.84</c:v>
                </c:pt>
                <c:pt idx="89137">
                  <c:v>8366.67</c:v>
                </c:pt>
                <c:pt idx="89138">
                  <c:v>9736.16</c:v>
                </c:pt>
                <c:pt idx="89139">
                  <c:v>8437.66</c:v>
                </c:pt>
                <c:pt idx="89140">
                  <c:v>8244.56</c:v>
                </c:pt>
                <c:pt idx="89141">
                  <c:v>8437.98</c:v>
                </c:pt>
                <c:pt idx="89142">
                  <c:v>6224.1</c:v>
                </c:pt>
                <c:pt idx="89143">
                  <c:v>7185.88</c:v>
                </c:pt>
                <c:pt idx="89144">
                  <c:v>6411.49</c:v>
                </c:pt>
                <c:pt idx="89145">
                  <c:v>6674.82</c:v>
                </c:pt>
                <c:pt idx="89146">
                  <c:v>7256.51</c:v>
                </c:pt>
                <c:pt idx="89147">
                  <c:v>8052.11</c:v>
                </c:pt>
                <c:pt idx="89148">
                  <c:v>8756.82</c:v>
                </c:pt>
                <c:pt idx="89149">
                  <c:v>8071.33</c:v>
                </c:pt>
                <c:pt idx="89150">
                  <c:v>9214.82</c:v>
                </c:pt>
                <c:pt idx="89151">
                  <c:v>9885.7199999999993</c:v>
                </c:pt>
                <c:pt idx="89152">
                  <c:v>10167.68</c:v>
                </c:pt>
                <c:pt idx="89153">
                  <c:v>9445.5300000000007</c:v>
                </c:pt>
                <c:pt idx="89154">
                  <c:v>8503.31</c:v>
                </c:pt>
                <c:pt idx="89155">
                  <c:v>9374.4500000000007</c:v>
                </c:pt>
                <c:pt idx="89156">
                  <c:v>8881.6200000000008</c:v>
                </c:pt>
                <c:pt idx="89157">
                  <c:v>10544.84</c:v>
                </c:pt>
                <c:pt idx="89158">
                  <c:v>9802.48</c:v>
                </c:pt>
                <c:pt idx="89159">
                  <c:v>8787.69</c:v>
                </c:pt>
                <c:pt idx="89160">
                  <c:v>9063.9599999999991</c:v>
                </c:pt>
                <c:pt idx="89161">
                  <c:v>8947.7999999999993</c:v>
                </c:pt>
                <c:pt idx="89162">
                  <c:v>9361.9</c:v>
                </c:pt>
                <c:pt idx="89163">
                  <c:v>7781.83</c:v>
                </c:pt>
                <c:pt idx="89164">
                  <c:v>10083.75</c:v>
                </c:pt>
                <c:pt idx="89165">
                  <c:v>10174.51</c:v>
                </c:pt>
                <c:pt idx="89166">
                  <c:v>10289.74</c:v>
                </c:pt>
                <c:pt idx="89167">
                  <c:v>9392.5</c:v>
                </c:pt>
                <c:pt idx="89168">
                  <c:v>10993.26</c:v>
                </c:pt>
                <c:pt idx="89169">
                  <c:v>8869.8700000000008</c:v>
                </c:pt>
                <c:pt idx="89170">
                  <c:v>8456.01</c:v>
                </c:pt>
                <c:pt idx="89171">
                  <c:v>9621.34</c:v>
                </c:pt>
                <c:pt idx="89172">
                  <c:v>9267.35</c:v>
                </c:pt>
                <c:pt idx="89173">
                  <c:v>8486.94</c:v>
                </c:pt>
                <c:pt idx="89174">
                  <c:v>10316.69</c:v>
                </c:pt>
                <c:pt idx="89175">
                  <c:v>9024.19</c:v>
                </c:pt>
                <c:pt idx="89176">
                  <c:v>8767.01</c:v>
                </c:pt>
                <c:pt idx="89177">
                  <c:v>8477.99</c:v>
                </c:pt>
                <c:pt idx="89178">
                  <c:v>8036.82</c:v>
                </c:pt>
                <c:pt idx="89179">
                  <c:v>9011.77</c:v>
                </c:pt>
                <c:pt idx="89180">
                  <c:v>9068.26</c:v>
                </c:pt>
                <c:pt idx="89181">
                  <c:v>8504.44</c:v>
                </c:pt>
                <c:pt idx="89182">
                  <c:v>9556.08</c:v>
                </c:pt>
                <c:pt idx="89183">
                  <c:v>8310.16</c:v>
                </c:pt>
                <c:pt idx="89184">
                  <c:v>8721.1299999999992</c:v>
                </c:pt>
                <c:pt idx="89185">
                  <c:v>9013.73</c:v>
                </c:pt>
                <c:pt idx="89186">
                  <c:v>9252.23</c:v>
                </c:pt>
                <c:pt idx="89187">
                  <c:v>9890.17</c:v>
                </c:pt>
                <c:pt idx="89188">
                  <c:v>8843.9699999999993</c:v>
                </c:pt>
                <c:pt idx="89189">
                  <c:v>8532.2900000000009</c:v>
                </c:pt>
                <c:pt idx="89190">
                  <c:v>7882.99</c:v>
                </c:pt>
                <c:pt idx="89191">
                  <c:v>7911.19</c:v>
                </c:pt>
                <c:pt idx="89192">
                  <c:v>7568.76</c:v>
                </c:pt>
                <c:pt idx="89193">
                  <c:v>7521.12</c:v>
                </c:pt>
                <c:pt idx="89194">
                  <c:v>6442.82</c:v>
                </c:pt>
                <c:pt idx="89195">
                  <c:v>6900.53</c:v>
                </c:pt>
                <c:pt idx="89196">
                  <c:v>5876.51</c:v>
                </c:pt>
                <c:pt idx="89197">
                  <c:v>7928.01</c:v>
                </c:pt>
                <c:pt idx="89198">
                  <c:v>7580.79</c:v>
                </c:pt>
                <c:pt idx="89199">
                  <c:v>9103.4599999999991</c:v>
                </c:pt>
                <c:pt idx="89200">
                  <c:v>8528.14</c:v>
                </c:pt>
                <c:pt idx="89201">
                  <c:v>8629.92</c:v>
                </c:pt>
                <c:pt idx="89202">
                  <c:v>9518.2099999999991</c:v>
                </c:pt>
                <c:pt idx="89203">
                  <c:v>8823.76</c:v>
                </c:pt>
                <c:pt idx="89204">
                  <c:v>10717.84</c:v>
                </c:pt>
                <c:pt idx="89205">
                  <c:v>9547.08</c:v>
                </c:pt>
                <c:pt idx="89206">
                  <c:v>8812.0400000000009</c:v>
                </c:pt>
                <c:pt idx="89207">
                  <c:v>11206.74</c:v>
                </c:pt>
                <c:pt idx="89208">
                  <c:v>8966.09</c:v>
                </c:pt>
                <c:pt idx="89209">
                  <c:v>11097.94</c:v>
                </c:pt>
                <c:pt idx="89210">
                  <c:v>10506.02</c:v>
                </c:pt>
                <c:pt idx="89211">
                  <c:v>8997.61</c:v>
                </c:pt>
                <c:pt idx="89212">
                  <c:v>10625.64</c:v>
                </c:pt>
                <c:pt idx="89213">
                  <c:v>10231.040000000001</c:v>
                </c:pt>
                <c:pt idx="89214">
                  <c:v>9710.19</c:v>
                </c:pt>
                <c:pt idx="89215">
                  <c:v>9365.7099999999991</c:v>
                </c:pt>
                <c:pt idx="89216">
                  <c:v>9625.67</c:v>
                </c:pt>
                <c:pt idx="89217">
                  <c:v>9803.4500000000007</c:v>
                </c:pt>
                <c:pt idx="89218">
                  <c:v>10794.19</c:v>
                </c:pt>
                <c:pt idx="89219">
                  <c:v>10588.17</c:v>
                </c:pt>
                <c:pt idx="89220">
                  <c:v>10545.95</c:v>
                </c:pt>
                <c:pt idx="89221">
                  <c:v>9559.02</c:v>
                </c:pt>
                <c:pt idx="89222">
                  <c:v>10907.22</c:v>
                </c:pt>
                <c:pt idx="89223">
                  <c:v>9940.25</c:v>
                </c:pt>
                <c:pt idx="89224">
                  <c:v>8894.81</c:v>
                </c:pt>
                <c:pt idx="89225">
                  <c:v>10018.120000000001</c:v>
                </c:pt>
                <c:pt idx="89226">
                  <c:v>9042.89</c:v>
                </c:pt>
                <c:pt idx="89227">
                  <c:v>9172.81</c:v>
                </c:pt>
                <c:pt idx="89228">
                  <c:v>8954.68</c:v>
                </c:pt>
                <c:pt idx="89229">
                  <c:v>8373.0400000000009</c:v>
                </c:pt>
                <c:pt idx="89230">
                  <c:v>8888.64</c:v>
                </c:pt>
                <c:pt idx="89231">
                  <c:v>8192.02</c:v>
                </c:pt>
                <c:pt idx="89232">
                  <c:v>8770.35</c:v>
                </c:pt>
                <c:pt idx="89233">
                  <c:v>7684.45</c:v>
                </c:pt>
                <c:pt idx="89234">
                  <c:v>8649.56</c:v>
                </c:pt>
                <c:pt idx="89235">
                  <c:v>8628.64</c:v>
                </c:pt>
                <c:pt idx="89236">
                  <c:v>9423.35</c:v>
                </c:pt>
                <c:pt idx="89237">
                  <c:v>9051.76</c:v>
                </c:pt>
                <c:pt idx="89238">
                  <c:v>8245.89</c:v>
                </c:pt>
                <c:pt idx="89239">
                  <c:v>9043.49</c:v>
                </c:pt>
                <c:pt idx="89240">
                  <c:v>74020.63</c:v>
                </c:pt>
                <c:pt idx="89241">
                  <c:v>69145.42</c:v>
                </c:pt>
                <c:pt idx="89242">
                  <c:v>68060.960000000006</c:v>
                </c:pt>
                <c:pt idx="89243">
                  <c:v>71517.990000000005</c:v>
                </c:pt>
                <c:pt idx="89244">
                  <c:v>70279.429999999993</c:v>
                </c:pt>
                <c:pt idx="89245">
                  <c:v>67184.639999999999</c:v>
                </c:pt>
                <c:pt idx="89246">
                  <c:v>65575.03</c:v>
                </c:pt>
                <c:pt idx="89247">
                  <c:v>62829.41</c:v>
                </c:pt>
                <c:pt idx="89248">
                  <c:v>64994.46</c:v>
                </c:pt>
                <c:pt idx="89249">
                  <c:v>64825.23</c:v>
                </c:pt>
                <c:pt idx="89250">
                  <c:v>67201.8</c:v>
                </c:pt>
                <c:pt idx="89251">
                  <c:v>64347.82</c:v>
                </c:pt>
                <c:pt idx="89252">
                  <c:v>63469.93</c:v>
                </c:pt>
                <c:pt idx="89253">
                  <c:v>66997.03</c:v>
                </c:pt>
                <c:pt idx="89254">
                  <c:v>60612</c:v>
                </c:pt>
                <c:pt idx="89255">
                  <c:v>64474.64</c:v>
                </c:pt>
                <c:pt idx="89256">
                  <c:v>62766.34</c:v>
                </c:pt>
                <c:pt idx="89257">
                  <c:v>68844.11</c:v>
                </c:pt>
                <c:pt idx="89258">
                  <c:v>62758.04</c:v>
                </c:pt>
                <c:pt idx="89259">
                  <c:v>63283.03</c:v>
                </c:pt>
                <c:pt idx="89260">
                  <c:v>58863.71</c:v>
                </c:pt>
                <c:pt idx="89261">
                  <c:v>67657.850000000006</c:v>
                </c:pt>
                <c:pt idx="89262">
                  <c:v>63338.03</c:v>
                </c:pt>
                <c:pt idx="89263">
                  <c:v>63458.42</c:v>
                </c:pt>
                <c:pt idx="89264">
                  <c:v>61879.78</c:v>
                </c:pt>
                <c:pt idx="89265">
                  <c:v>62254.2</c:v>
                </c:pt>
                <c:pt idx="89266">
                  <c:v>65805.06</c:v>
                </c:pt>
                <c:pt idx="89267">
                  <c:v>65217.78</c:v>
                </c:pt>
                <c:pt idx="89268">
                  <c:v>70448.429999999993</c:v>
                </c:pt>
                <c:pt idx="89269">
                  <c:v>67284.92</c:v>
                </c:pt>
                <c:pt idx="89270">
                  <c:v>68813.95</c:v>
                </c:pt>
                <c:pt idx="89271">
                  <c:v>70247.570000000007</c:v>
                </c:pt>
                <c:pt idx="89272">
                  <c:v>66202.789999999994</c:v>
                </c:pt>
                <c:pt idx="89273">
                  <c:v>66527.34</c:v>
                </c:pt>
                <c:pt idx="89274">
                  <c:v>64858.73</c:v>
                </c:pt>
                <c:pt idx="89275">
                  <c:v>69391.740000000005</c:v>
                </c:pt>
                <c:pt idx="89276">
                  <c:v>62039.34</c:v>
                </c:pt>
                <c:pt idx="89277">
                  <c:v>63348.75</c:v>
                </c:pt>
                <c:pt idx="89278">
                  <c:v>60782.29</c:v>
                </c:pt>
                <c:pt idx="89279">
                  <c:v>68440.94</c:v>
                </c:pt>
                <c:pt idx="89280">
                  <c:v>66364.13</c:v>
                </c:pt>
                <c:pt idx="89281">
                  <c:v>63368.35</c:v>
                </c:pt>
                <c:pt idx="89282">
                  <c:v>55767.75</c:v>
                </c:pt>
                <c:pt idx="89283">
                  <c:v>60933.72</c:v>
                </c:pt>
                <c:pt idx="89284">
                  <c:v>60547.519999999997</c:v>
                </c:pt>
                <c:pt idx="89285">
                  <c:v>58216.23</c:v>
                </c:pt>
                <c:pt idx="89286">
                  <c:v>57546.77</c:v>
                </c:pt>
                <c:pt idx="89287">
                  <c:v>54566.69</c:v>
                </c:pt>
                <c:pt idx="89288">
                  <c:v>64917.14</c:v>
                </c:pt>
                <c:pt idx="89289">
                  <c:v>67328.850000000006</c:v>
                </c:pt>
                <c:pt idx="89290">
                  <c:v>63178.64</c:v>
                </c:pt>
                <c:pt idx="89291">
                  <c:v>62263.839999999997</c:v>
                </c:pt>
                <c:pt idx="89292">
                  <c:v>66266.75</c:v>
                </c:pt>
                <c:pt idx="89293">
                  <c:v>65273.13</c:v>
                </c:pt>
                <c:pt idx="89294">
                  <c:v>66709.990000000005</c:v>
                </c:pt>
                <c:pt idx="89295">
                  <c:v>69535.240000000005</c:v>
                </c:pt>
                <c:pt idx="89296">
                  <c:v>69487.509999999995</c:v>
                </c:pt>
                <c:pt idx="89297">
                  <c:v>67904.289999999994</c:v>
                </c:pt>
                <c:pt idx="89298">
                  <c:v>64875.31</c:v>
                </c:pt>
                <c:pt idx="89299">
                  <c:v>61171.360000000001</c:v>
                </c:pt>
                <c:pt idx="89300">
                  <c:v>62384.46</c:v>
                </c:pt>
                <c:pt idx="89301">
                  <c:v>64452.55</c:v>
                </c:pt>
                <c:pt idx="89302">
                  <c:v>60084.480000000003</c:v>
                </c:pt>
                <c:pt idx="89303">
                  <c:v>58676.08</c:v>
                </c:pt>
                <c:pt idx="89304">
                  <c:v>56501.71</c:v>
                </c:pt>
                <c:pt idx="89305">
                  <c:v>67244.160000000003</c:v>
                </c:pt>
                <c:pt idx="89306">
                  <c:v>59791.6</c:v>
                </c:pt>
                <c:pt idx="89307">
                  <c:v>61293.3</c:v>
                </c:pt>
                <c:pt idx="89308">
                  <c:v>56112.3</c:v>
                </c:pt>
                <c:pt idx="89309">
                  <c:v>64040.89</c:v>
                </c:pt>
                <c:pt idx="89310">
                  <c:v>60374.8</c:v>
                </c:pt>
                <c:pt idx="89311">
                  <c:v>59850.85</c:v>
                </c:pt>
                <c:pt idx="89312">
                  <c:v>56474.44</c:v>
                </c:pt>
                <c:pt idx="89313">
                  <c:v>59896.59</c:v>
                </c:pt>
                <c:pt idx="89314">
                  <c:v>60138.47</c:v>
                </c:pt>
                <c:pt idx="89315">
                  <c:v>60534.8</c:v>
                </c:pt>
                <c:pt idx="89316">
                  <c:v>60134.83</c:v>
                </c:pt>
                <c:pt idx="89317">
                  <c:v>57997.15</c:v>
                </c:pt>
                <c:pt idx="89318">
                  <c:v>62999.01</c:v>
                </c:pt>
                <c:pt idx="89319">
                  <c:v>61249.68</c:v>
                </c:pt>
                <c:pt idx="89320">
                  <c:v>69949.279999999999</c:v>
                </c:pt>
                <c:pt idx="89321">
                  <c:v>65340.01</c:v>
                </c:pt>
                <c:pt idx="89322">
                  <c:v>62869.37</c:v>
                </c:pt>
                <c:pt idx="89323">
                  <c:v>62026.6</c:v>
                </c:pt>
                <c:pt idx="89324">
                  <c:v>61359.53</c:v>
                </c:pt>
                <c:pt idx="89325">
                  <c:v>63588.09</c:v>
                </c:pt>
                <c:pt idx="89326">
                  <c:v>59617.8</c:v>
                </c:pt>
                <c:pt idx="89327">
                  <c:v>65464.57</c:v>
                </c:pt>
                <c:pt idx="89328">
                  <c:v>61492.4</c:v>
                </c:pt>
                <c:pt idx="89329">
                  <c:v>60363.040000000001</c:v>
                </c:pt>
                <c:pt idx="89330">
                  <c:v>58593.279999999999</c:v>
                </c:pt>
                <c:pt idx="89331">
                  <c:v>65715.179999999993</c:v>
                </c:pt>
                <c:pt idx="89332">
                  <c:v>64707.75</c:v>
                </c:pt>
                <c:pt idx="89333">
                  <c:v>59675.37</c:v>
                </c:pt>
                <c:pt idx="89334">
                  <c:v>54955.68</c:v>
                </c:pt>
                <c:pt idx="89335">
                  <c:v>57279.839999999997</c:v>
                </c:pt>
                <c:pt idx="89336">
                  <c:v>57772.3</c:v>
                </c:pt>
                <c:pt idx="89337">
                  <c:v>54140.69</c:v>
                </c:pt>
                <c:pt idx="89338">
                  <c:v>57018.15</c:v>
                </c:pt>
                <c:pt idx="89339">
                  <c:v>53864.29</c:v>
                </c:pt>
                <c:pt idx="89340">
                  <c:v>65305.43</c:v>
                </c:pt>
                <c:pt idx="89341">
                  <c:v>64363.1</c:v>
                </c:pt>
                <c:pt idx="89342">
                  <c:v>59366.239999999998</c:v>
                </c:pt>
                <c:pt idx="89343">
                  <c:v>55095.02</c:v>
                </c:pt>
                <c:pt idx="89344">
                  <c:v>62170.68</c:v>
                </c:pt>
                <c:pt idx="89345">
                  <c:v>65847.3</c:v>
                </c:pt>
                <c:pt idx="89346">
                  <c:v>62286.48</c:v>
                </c:pt>
                <c:pt idx="89347">
                  <c:v>67427.09</c:v>
                </c:pt>
                <c:pt idx="89348">
                  <c:v>66000.52</c:v>
                </c:pt>
                <c:pt idx="89349">
                  <c:v>64644.75</c:v>
                </c:pt>
                <c:pt idx="89350">
                  <c:v>62740.12</c:v>
                </c:pt>
                <c:pt idx="89351">
                  <c:v>62910.97</c:v>
                </c:pt>
                <c:pt idx="89352">
                  <c:v>59913.33</c:v>
                </c:pt>
                <c:pt idx="89353">
                  <c:v>65409.58</c:v>
                </c:pt>
                <c:pt idx="89354">
                  <c:v>61627.06</c:v>
                </c:pt>
                <c:pt idx="89355">
                  <c:v>61133.5</c:v>
                </c:pt>
                <c:pt idx="89356">
                  <c:v>59992</c:v>
                </c:pt>
                <c:pt idx="89357">
                  <c:v>63443.73</c:v>
                </c:pt>
                <c:pt idx="89358">
                  <c:v>59525.19</c:v>
                </c:pt>
                <c:pt idx="89359">
                  <c:v>57417.33</c:v>
                </c:pt>
                <c:pt idx="89360">
                  <c:v>59814.26</c:v>
                </c:pt>
                <c:pt idx="89361">
                  <c:v>60136.59</c:v>
                </c:pt>
                <c:pt idx="89362">
                  <c:v>62867.56</c:v>
                </c:pt>
                <c:pt idx="89363">
                  <c:v>60578.44</c:v>
                </c:pt>
                <c:pt idx="89364">
                  <c:v>56197.83</c:v>
                </c:pt>
                <c:pt idx="89365">
                  <c:v>58163.27</c:v>
                </c:pt>
                <c:pt idx="89366">
                  <c:v>63011.31</c:v>
                </c:pt>
                <c:pt idx="89367">
                  <c:v>58720.41</c:v>
                </c:pt>
                <c:pt idx="89368">
                  <c:v>59991.83</c:v>
                </c:pt>
                <c:pt idx="89369">
                  <c:v>57290.47</c:v>
                </c:pt>
                <c:pt idx="89370">
                  <c:v>68268.850000000006</c:v>
                </c:pt>
                <c:pt idx="89371">
                  <c:v>66524.77</c:v>
                </c:pt>
                <c:pt idx="89372">
                  <c:v>68639.73</c:v>
                </c:pt>
                <c:pt idx="89373">
                  <c:v>64019.57</c:v>
                </c:pt>
                <c:pt idx="89374">
                  <c:v>58043.31</c:v>
                </c:pt>
                <c:pt idx="89375">
                  <c:v>63844.99</c:v>
                </c:pt>
                <c:pt idx="89376">
                  <c:v>61430.75</c:v>
                </c:pt>
                <c:pt idx="89377">
                  <c:v>60853.2</c:v>
                </c:pt>
                <c:pt idx="89378">
                  <c:v>56960.17</c:v>
                </c:pt>
                <c:pt idx="89379">
                  <c:v>64940.04</c:v>
                </c:pt>
                <c:pt idx="89380">
                  <c:v>61065.21</c:v>
                </c:pt>
                <c:pt idx="89381">
                  <c:v>58976.21</c:v>
                </c:pt>
                <c:pt idx="89382">
                  <c:v>61010.32</c:v>
                </c:pt>
                <c:pt idx="89383">
                  <c:v>55033.94</c:v>
                </c:pt>
                <c:pt idx="89384">
                  <c:v>51167.46</c:v>
                </c:pt>
                <c:pt idx="89385">
                  <c:v>49011.24</c:v>
                </c:pt>
                <c:pt idx="89386">
                  <c:v>49829.71</c:v>
                </c:pt>
                <c:pt idx="89387">
                  <c:v>46865.98</c:v>
                </c:pt>
                <c:pt idx="89388">
                  <c:v>44374.87</c:v>
                </c:pt>
                <c:pt idx="89389">
                  <c:v>40622.06</c:v>
                </c:pt>
                <c:pt idx="89390">
                  <c:v>36811.4</c:v>
                </c:pt>
                <c:pt idx="89391">
                  <c:v>41729.300000000003</c:v>
                </c:pt>
                <c:pt idx="89392">
                  <c:v>41069.699999999997</c:v>
                </c:pt>
                <c:pt idx="89393">
                  <c:v>33754.129999999997</c:v>
                </c:pt>
                <c:pt idx="89394">
                  <c:v>33910.559999999998</c:v>
                </c:pt>
                <c:pt idx="89395">
                  <c:v>33819.21</c:v>
                </c:pt>
                <c:pt idx="89396">
                  <c:v>38235.379999999997</c:v>
                </c:pt>
                <c:pt idx="89397">
                  <c:v>36122.04</c:v>
                </c:pt>
                <c:pt idx="89398">
                  <c:v>32676</c:v>
                </c:pt>
                <c:pt idx="89399">
                  <c:v>36056.19</c:v>
                </c:pt>
                <c:pt idx="89400">
                  <c:v>38351.339999999997</c:v>
                </c:pt>
                <c:pt idx="89401">
                  <c:v>35050.11</c:v>
                </c:pt>
                <c:pt idx="89402">
                  <c:v>36077.65</c:v>
                </c:pt>
                <c:pt idx="89403">
                  <c:v>32481.09</c:v>
                </c:pt>
                <c:pt idx="89404">
                  <c:v>36506.15</c:v>
                </c:pt>
                <c:pt idx="89405">
                  <c:v>34249.89</c:v>
                </c:pt>
                <c:pt idx="89406">
                  <c:v>36901</c:v>
                </c:pt>
                <c:pt idx="89407">
                  <c:v>34477.74</c:v>
                </c:pt>
                <c:pt idx="89408">
                  <c:v>33868.550000000003</c:v>
                </c:pt>
                <c:pt idx="89409">
                  <c:v>38327.089999999997</c:v>
                </c:pt>
                <c:pt idx="89410">
                  <c:v>36205.31</c:v>
                </c:pt>
                <c:pt idx="89411">
                  <c:v>41068.22</c:v>
                </c:pt>
                <c:pt idx="89412">
                  <c:v>32697.93</c:v>
                </c:pt>
                <c:pt idx="89413">
                  <c:v>32691</c:v>
                </c:pt>
                <c:pt idx="89414">
                  <c:v>33574.53</c:v>
                </c:pt>
                <c:pt idx="89415">
                  <c:v>34244.65</c:v>
                </c:pt>
                <c:pt idx="89416">
                  <c:v>33631.9</c:v>
                </c:pt>
                <c:pt idx="89417">
                  <c:v>31714.51</c:v>
                </c:pt>
                <c:pt idx="89418">
                  <c:v>39044.519999999997</c:v>
                </c:pt>
                <c:pt idx="89419">
                  <c:v>33032.32</c:v>
                </c:pt>
                <c:pt idx="89420">
                  <c:v>34845.019999999997</c:v>
                </c:pt>
                <c:pt idx="89421">
                  <c:v>33170.449999999997</c:v>
                </c:pt>
                <c:pt idx="89422">
                  <c:v>37887.89</c:v>
                </c:pt>
                <c:pt idx="89423">
                  <c:v>43364.65</c:v>
                </c:pt>
                <c:pt idx="89424">
                  <c:v>47335.4</c:v>
                </c:pt>
                <c:pt idx="89425">
                  <c:v>78188.91</c:v>
                </c:pt>
                <c:pt idx="89426">
                  <c:v>47222.48</c:v>
                </c:pt>
                <c:pt idx="89427">
                  <c:v>55036.24</c:v>
                </c:pt>
                <c:pt idx="89428">
                  <c:v>67567.17</c:v>
                </c:pt>
                <c:pt idx="89429">
                  <c:v>107085.6</c:v>
                </c:pt>
                <c:pt idx="89430">
                  <c:v>36328.239999999998</c:v>
                </c:pt>
                <c:pt idx="89431">
                  <c:v>40235.18</c:v>
                </c:pt>
                <c:pt idx="89432">
                  <c:v>38459.9</c:v>
                </c:pt>
                <c:pt idx="89433">
                  <c:v>36056.129999999997</c:v>
                </c:pt>
                <c:pt idx="89434">
                  <c:v>37163.379999999997</c:v>
                </c:pt>
                <c:pt idx="89435">
                  <c:v>45499.17</c:v>
                </c:pt>
                <c:pt idx="89436">
                  <c:v>46464.25</c:v>
                </c:pt>
                <c:pt idx="89437">
                  <c:v>44366.29</c:v>
                </c:pt>
                <c:pt idx="89438">
                  <c:v>41250.85</c:v>
                </c:pt>
                <c:pt idx="89439">
                  <c:v>46058.14</c:v>
                </c:pt>
                <c:pt idx="89440">
                  <c:v>41279</c:v>
                </c:pt>
                <c:pt idx="89441">
                  <c:v>39953.230000000003</c:v>
                </c:pt>
                <c:pt idx="89442">
                  <c:v>36223.120000000003</c:v>
                </c:pt>
                <c:pt idx="89443">
                  <c:v>37689.25</c:v>
                </c:pt>
                <c:pt idx="89444">
                  <c:v>35933.5</c:v>
                </c:pt>
                <c:pt idx="89445">
                  <c:v>36111.160000000003</c:v>
                </c:pt>
                <c:pt idx="89446">
                  <c:v>36398.15</c:v>
                </c:pt>
                <c:pt idx="89447">
                  <c:v>35305.49</c:v>
                </c:pt>
                <c:pt idx="89448">
                  <c:v>37445</c:v>
                </c:pt>
                <c:pt idx="89449">
                  <c:v>34700.559999999998</c:v>
                </c:pt>
                <c:pt idx="89450">
                  <c:v>32835.15</c:v>
                </c:pt>
                <c:pt idx="89451">
                  <c:v>30433.5</c:v>
                </c:pt>
                <c:pt idx="89452">
                  <c:v>33854.53</c:v>
                </c:pt>
                <c:pt idx="89453">
                  <c:v>31937.06</c:v>
                </c:pt>
                <c:pt idx="89454">
                  <c:v>32733.51</c:v>
                </c:pt>
                <c:pt idx="89455">
                  <c:v>30689.75</c:v>
                </c:pt>
                <c:pt idx="89456">
                  <c:v>29958.14</c:v>
                </c:pt>
                <c:pt idx="89457">
                  <c:v>32044.73</c:v>
                </c:pt>
                <c:pt idx="89458">
                  <c:v>35375.08</c:v>
                </c:pt>
                <c:pt idx="89459">
                  <c:v>35912.519999999997</c:v>
                </c:pt>
                <c:pt idx="89460">
                  <c:v>35140.81</c:v>
                </c:pt>
                <c:pt idx="89461">
                  <c:v>36563.03</c:v>
                </c:pt>
                <c:pt idx="89462">
                  <c:v>40887.519999999997</c:v>
                </c:pt>
                <c:pt idx="89463">
                  <c:v>42128.7</c:v>
                </c:pt>
                <c:pt idx="89464">
                  <c:v>34404.5</c:v>
                </c:pt>
                <c:pt idx="89465">
                  <c:v>34490.53</c:v>
                </c:pt>
                <c:pt idx="89466">
                  <c:v>33612.949999999997</c:v>
                </c:pt>
                <c:pt idx="89467">
                  <c:v>33050.269999999997</c:v>
                </c:pt>
                <c:pt idx="89468">
                  <c:v>35430.54</c:v>
                </c:pt>
                <c:pt idx="89469">
                  <c:v>35202.53</c:v>
                </c:pt>
                <c:pt idx="89470">
                  <c:v>38471.29</c:v>
                </c:pt>
                <c:pt idx="89471">
                  <c:v>33037.26</c:v>
                </c:pt>
                <c:pt idx="89472">
                  <c:v>33683.18</c:v>
                </c:pt>
                <c:pt idx="89473">
                  <c:v>31908.74</c:v>
                </c:pt>
                <c:pt idx="89474">
                  <c:v>37886.410000000003</c:v>
                </c:pt>
                <c:pt idx="89475">
                  <c:v>44916.73</c:v>
                </c:pt>
                <c:pt idx="89476">
                  <c:v>44234.16</c:v>
                </c:pt>
                <c:pt idx="89477">
                  <c:v>82155.97</c:v>
                </c:pt>
                <c:pt idx="89478">
                  <c:v>45902.66</c:v>
                </c:pt>
                <c:pt idx="89479">
                  <c:v>60730.94</c:v>
                </c:pt>
                <c:pt idx="89480">
                  <c:v>65735.87</c:v>
                </c:pt>
                <c:pt idx="89481">
                  <c:v>102776.81</c:v>
                </c:pt>
                <c:pt idx="89482">
                  <c:v>50796.31</c:v>
                </c:pt>
                <c:pt idx="89483">
                  <c:v>42010.69</c:v>
                </c:pt>
                <c:pt idx="89484">
                  <c:v>39708.42</c:v>
                </c:pt>
                <c:pt idx="89485">
                  <c:v>37950.86</c:v>
                </c:pt>
                <c:pt idx="89486">
                  <c:v>35494.75</c:v>
                </c:pt>
                <c:pt idx="89487">
                  <c:v>38204.74</c:v>
                </c:pt>
                <c:pt idx="89488">
                  <c:v>44365.09</c:v>
                </c:pt>
                <c:pt idx="89489">
                  <c:v>43927.64</c:v>
                </c:pt>
                <c:pt idx="89490">
                  <c:v>45681.19</c:v>
                </c:pt>
                <c:pt idx="89491">
                  <c:v>45530.07</c:v>
                </c:pt>
                <c:pt idx="89492">
                  <c:v>43957.4</c:v>
                </c:pt>
                <c:pt idx="89493">
                  <c:v>37980.239999999998</c:v>
                </c:pt>
                <c:pt idx="89494">
                  <c:v>41774.26</c:v>
                </c:pt>
                <c:pt idx="89495">
                  <c:v>37775.199999999997</c:v>
                </c:pt>
                <c:pt idx="89496">
                  <c:v>43887.25</c:v>
                </c:pt>
                <c:pt idx="89497">
                  <c:v>41624.699999999997</c:v>
                </c:pt>
                <c:pt idx="89498">
                  <c:v>36823.480000000003</c:v>
                </c:pt>
                <c:pt idx="89499">
                  <c:v>32606.400000000001</c:v>
                </c:pt>
                <c:pt idx="89500">
                  <c:v>36376.660000000003</c:v>
                </c:pt>
                <c:pt idx="89501">
                  <c:v>38638.29</c:v>
                </c:pt>
                <c:pt idx="89502">
                  <c:v>37558.39</c:v>
                </c:pt>
                <c:pt idx="89503">
                  <c:v>34866.980000000003</c:v>
                </c:pt>
                <c:pt idx="89504">
                  <c:v>34138.769999999997</c:v>
                </c:pt>
                <c:pt idx="89505">
                  <c:v>37716.25</c:v>
                </c:pt>
                <c:pt idx="89506">
                  <c:v>34813.480000000003</c:v>
                </c:pt>
                <c:pt idx="89507">
                  <c:v>34378.86</c:v>
                </c:pt>
                <c:pt idx="89508">
                  <c:v>34393.25</c:v>
                </c:pt>
                <c:pt idx="89509">
                  <c:v>38502.65</c:v>
                </c:pt>
                <c:pt idx="89510">
                  <c:v>34806.269999999997</c:v>
                </c:pt>
                <c:pt idx="89511">
                  <c:v>37452.33</c:v>
                </c:pt>
                <c:pt idx="89512">
                  <c:v>38569.26</c:v>
                </c:pt>
                <c:pt idx="89513">
                  <c:v>37508.99</c:v>
                </c:pt>
                <c:pt idx="89514">
                  <c:v>44488.63</c:v>
                </c:pt>
                <c:pt idx="89515">
                  <c:v>40932.980000000003</c:v>
                </c:pt>
                <c:pt idx="89516">
                  <c:v>35605.31</c:v>
                </c:pt>
                <c:pt idx="89517">
                  <c:v>32464.3</c:v>
                </c:pt>
                <c:pt idx="89518">
                  <c:v>36763.11</c:v>
                </c:pt>
                <c:pt idx="89519">
                  <c:v>34007.61</c:v>
                </c:pt>
                <c:pt idx="89520">
                  <c:v>35114.17</c:v>
                </c:pt>
                <c:pt idx="89521">
                  <c:v>30545.42</c:v>
                </c:pt>
                <c:pt idx="89522">
                  <c:v>34453.61</c:v>
                </c:pt>
                <c:pt idx="89523">
                  <c:v>33971.870000000003</c:v>
                </c:pt>
                <c:pt idx="89524">
                  <c:v>38299.339999999997</c:v>
                </c:pt>
                <c:pt idx="89525">
                  <c:v>31883.89</c:v>
                </c:pt>
                <c:pt idx="89526">
                  <c:v>25694.43</c:v>
                </c:pt>
                <c:pt idx="89527">
                  <c:v>24555.89</c:v>
                </c:pt>
                <c:pt idx="89528">
                  <c:v>33321.919999999998</c:v>
                </c:pt>
                <c:pt idx="89529">
                  <c:v>27773.67</c:v>
                </c:pt>
                <c:pt idx="89530">
                  <c:v>35227.56</c:v>
                </c:pt>
                <c:pt idx="89531">
                  <c:v>34864.400000000001</c:v>
                </c:pt>
                <c:pt idx="89532">
                  <c:v>48984.39</c:v>
                </c:pt>
                <c:pt idx="89533">
                  <c:v>49448.06</c:v>
                </c:pt>
                <c:pt idx="89534">
                  <c:v>47481.02</c:v>
                </c:pt>
                <c:pt idx="89535">
                  <c:v>53134.11</c:v>
                </c:pt>
                <c:pt idx="89536">
                  <c:v>57856.62</c:v>
                </c:pt>
                <c:pt idx="89537">
                  <c:v>51758.33</c:v>
                </c:pt>
                <c:pt idx="89538">
                  <c:v>50477.87</c:v>
                </c:pt>
                <c:pt idx="89539">
                  <c:v>50406.3</c:v>
                </c:pt>
                <c:pt idx="89540">
                  <c:v>51080.73</c:v>
                </c:pt>
                <c:pt idx="89541">
                  <c:v>48744.72</c:v>
                </c:pt>
                <c:pt idx="89542">
                  <c:v>53863.96</c:v>
                </c:pt>
                <c:pt idx="89543">
                  <c:v>54891.31</c:v>
                </c:pt>
                <c:pt idx="89544">
                  <c:v>44090.18</c:v>
                </c:pt>
                <c:pt idx="89545">
                  <c:v>41852.39</c:v>
                </c:pt>
                <c:pt idx="89546">
                  <c:v>47009.06</c:v>
                </c:pt>
                <c:pt idx="89547">
                  <c:v>45673.78</c:v>
                </c:pt>
                <c:pt idx="89548">
                  <c:v>41617.300000000003</c:v>
                </c:pt>
                <c:pt idx="89549">
                  <c:v>34455.25</c:v>
                </c:pt>
                <c:pt idx="89550">
                  <c:v>31421.25</c:v>
                </c:pt>
                <c:pt idx="89551">
                  <c:v>29286.04</c:v>
                </c:pt>
                <c:pt idx="89552">
                  <c:v>29220.9</c:v>
                </c:pt>
                <c:pt idx="89553">
                  <c:v>31468.57</c:v>
                </c:pt>
                <c:pt idx="89554">
                  <c:v>28157.759999999998</c:v>
                </c:pt>
                <c:pt idx="89555">
                  <c:v>24883.360000000001</c:v>
                </c:pt>
                <c:pt idx="89556">
                  <c:v>25383.49</c:v>
                </c:pt>
                <c:pt idx="89557">
                  <c:v>25317.89</c:v>
                </c:pt>
                <c:pt idx="89558">
                  <c:v>21206.58</c:v>
                </c:pt>
                <c:pt idx="89559">
                  <c:v>18364.07</c:v>
                </c:pt>
                <c:pt idx="89560">
                  <c:v>16616.66</c:v>
                </c:pt>
                <c:pt idx="89561">
                  <c:v>14874.8</c:v>
                </c:pt>
                <c:pt idx="89562">
                  <c:v>15472.56</c:v>
                </c:pt>
                <c:pt idx="89563">
                  <c:v>13466.04</c:v>
                </c:pt>
                <c:pt idx="89564">
                  <c:v>12351.64</c:v>
                </c:pt>
                <c:pt idx="89565">
                  <c:v>13931.68</c:v>
                </c:pt>
                <c:pt idx="89566">
                  <c:v>10527.19</c:v>
                </c:pt>
                <c:pt idx="89567">
                  <c:v>8921.67</c:v>
                </c:pt>
                <c:pt idx="89568">
                  <c:v>8044.68</c:v>
                </c:pt>
                <c:pt idx="89569">
                  <c:v>4502.43</c:v>
                </c:pt>
                <c:pt idx="89570">
                  <c:v>5472.27</c:v>
                </c:pt>
                <c:pt idx="89571">
                  <c:v>4045.95</c:v>
                </c:pt>
                <c:pt idx="89572">
                  <c:v>4333.22</c:v>
                </c:pt>
                <c:pt idx="89573">
                  <c:v>3298.26</c:v>
                </c:pt>
                <c:pt idx="89574">
                  <c:v>5668.63</c:v>
                </c:pt>
                <c:pt idx="89575">
                  <c:v>10840.25</c:v>
                </c:pt>
                <c:pt idx="89576">
                  <c:v>16206.09</c:v>
                </c:pt>
                <c:pt idx="89577">
                  <c:v>18447.759999999998</c:v>
                </c:pt>
                <c:pt idx="89578">
                  <c:v>20019.53</c:v>
                </c:pt>
                <c:pt idx="89579">
                  <c:v>19482.13</c:v>
                </c:pt>
                <c:pt idx="89580">
                  <c:v>25099.41</c:v>
                </c:pt>
                <c:pt idx="89581">
                  <c:v>23028.81</c:v>
                </c:pt>
                <c:pt idx="89582">
                  <c:v>26168.9</c:v>
                </c:pt>
                <c:pt idx="89583">
                  <c:v>39629.370000000003</c:v>
                </c:pt>
                <c:pt idx="89584">
                  <c:v>45339.64</c:v>
                </c:pt>
                <c:pt idx="89585">
                  <c:v>44178.11</c:v>
                </c:pt>
                <c:pt idx="89586">
                  <c:v>45325</c:v>
                </c:pt>
                <c:pt idx="89587">
                  <c:v>48110.07</c:v>
                </c:pt>
                <c:pt idx="89588">
                  <c:v>35910.49</c:v>
                </c:pt>
                <c:pt idx="89589">
                  <c:v>49164.480000000003</c:v>
                </c:pt>
                <c:pt idx="89590">
                  <c:v>45758.66</c:v>
                </c:pt>
                <c:pt idx="89591">
                  <c:v>52461.31</c:v>
                </c:pt>
                <c:pt idx="89592">
                  <c:v>43802.83</c:v>
                </c:pt>
                <c:pt idx="89593">
                  <c:v>44774.29</c:v>
                </c:pt>
                <c:pt idx="89594">
                  <c:v>48198</c:v>
                </c:pt>
                <c:pt idx="89595">
                  <c:v>51987.55</c:v>
                </c:pt>
                <c:pt idx="89596">
                  <c:v>45334.32</c:v>
                </c:pt>
                <c:pt idx="89597">
                  <c:v>50640.91</c:v>
                </c:pt>
                <c:pt idx="89598">
                  <c:v>43979.99</c:v>
                </c:pt>
                <c:pt idx="89599">
                  <c:v>43526.47</c:v>
                </c:pt>
                <c:pt idx="89600">
                  <c:v>40906.44</c:v>
                </c:pt>
                <c:pt idx="89601">
                  <c:v>38071.15</c:v>
                </c:pt>
                <c:pt idx="89602">
                  <c:v>33696.160000000003</c:v>
                </c:pt>
                <c:pt idx="89603">
                  <c:v>32617.759999999998</c:v>
                </c:pt>
                <c:pt idx="89604">
                  <c:v>40620.730000000003</c:v>
                </c:pt>
                <c:pt idx="89605">
                  <c:v>31063.599999999999</c:v>
                </c:pt>
                <c:pt idx="89606">
                  <c:v>33087.25</c:v>
                </c:pt>
                <c:pt idx="89607">
                  <c:v>28191.23</c:v>
                </c:pt>
                <c:pt idx="89608">
                  <c:v>29295.78</c:v>
                </c:pt>
                <c:pt idx="89609">
                  <c:v>28999.75</c:v>
                </c:pt>
                <c:pt idx="89610">
                  <c:v>19744.71</c:v>
                </c:pt>
                <c:pt idx="89611">
                  <c:v>22060.37</c:v>
                </c:pt>
                <c:pt idx="89612">
                  <c:v>21897.09</c:v>
                </c:pt>
                <c:pt idx="89613">
                  <c:v>18724.89</c:v>
                </c:pt>
                <c:pt idx="89614">
                  <c:v>15496.18</c:v>
                </c:pt>
                <c:pt idx="89615">
                  <c:v>11785.44</c:v>
                </c:pt>
                <c:pt idx="89616">
                  <c:v>8328.67</c:v>
                </c:pt>
                <c:pt idx="89617">
                  <c:v>8454.77</c:v>
                </c:pt>
                <c:pt idx="89618">
                  <c:v>7872.07</c:v>
                </c:pt>
                <c:pt idx="89619">
                  <c:v>7597.61</c:v>
                </c:pt>
                <c:pt idx="89620">
                  <c:v>9560.68</c:v>
                </c:pt>
                <c:pt idx="89621">
                  <c:v>7012.67</c:v>
                </c:pt>
                <c:pt idx="89622">
                  <c:v>6759.39</c:v>
                </c:pt>
                <c:pt idx="89623">
                  <c:v>6265.59</c:v>
                </c:pt>
                <c:pt idx="89624">
                  <c:v>8036.62</c:v>
                </c:pt>
                <c:pt idx="89625">
                  <c:v>6957.64</c:v>
                </c:pt>
                <c:pt idx="89626">
                  <c:v>10141.530000000001</c:v>
                </c:pt>
                <c:pt idx="89627">
                  <c:v>11823.44</c:v>
                </c:pt>
                <c:pt idx="89628">
                  <c:v>16570.38</c:v>
                </c:pt>
                <c:pt idx="89629">
                  <c:v>22255.200000000001</c:v>
                </c:pt>
                <c:pt idx="89630">
                  <c:v>26508.92</c:v>
                </c:pt>
                <c:pt idx="89631">
                  <c:v>29370.83</c:v>
                </c:pt>
                <c:pt idx="89632">
                  <c:v>29854.720000000001</c:v>
                </c:pt>
                <c:pt idx="89633">
                  <c:v>34003</c:v>
                </c:pt>
                <c:pt idx="89634">
                  <c:v>33824.230000000003</c:v>
                </c:pt>
                <c:pt idx="89635">
                  <c:v>37587.4</c:v>
                </c:pt>
                <c:pt idx="89636">
                  <c:v>42284.11</c:v>
                </c:pt>
                <c:pt idx="89637">
                  <c:v>34732.33</c:v>
                </c:pt>
                <c:pt idx="89638">
                  <c:v>43301.08</c:v>
                </c:pt>
                <c:pt idx="89639">
                  <c:v>47202.99</c:v>
                </c:pt>
                <c:pt idx="89640">
                  <c:v>45535.72</c:v>
                </c:pt>
                <c:pt idx="89641">
                  <c:v>42571.38</c:v>
                </c:pt>
                <c:pt idx="89642">
                  <c:v>45433.34</c:v>
                </c:pt>
                <c:pt idx="89643">
                  <c:v>49814.1</c:v>
                </c:pt>
                <c:pt idx="89644">
                  <c:v>47824.81</c:v>
                </c:pt>
                <c:pt idx="89645">
                  <c:v>43778.36</c:v>
                </c:pt>
                <c:pt idx="89646">
                  <c:v>46991.06</c:v>
                </c:pt>
                <c:pt idx="89647">
                  <c:v>50533.95</c:v>
                </c:pt>
                <c:pt idx="89648">
                  <c:v>43931.73</c:v>
                </c:pt>
                <c:pt idx="89649">
                  <c:v>46051.33</c:v>
                </c:pt>
                <c:pt idx="89650">
                  <c:v>43496.81</c:v>
                </c:pt>
                <c:pt idx="89651">
                  <c:v>37436.57</c:v>
                </c:pt>
                <c:pt idx="89652">
                  <c:v>40591.71</c:v>
                </c:pt>
                <c:pt idx="89653">
                  <c:v>32780.339999999997</c:v>
                </c:pt>
                <c:pt idx="89654">
                  <c:v>31605.94</c:v>
                </c:pt>
                <c:pt idx="89655">
                  <c:v>32757.19</c:v>
                </c:pt>
                <c:pt idx="89656">
                  <c:v>34788</c:v>
                </c:pt>
                <c:pt idx="89657">
                  <c:v>36182.11</c:v>
                </c:pt>
                <c:pt idx="89658">
                  <c:v>32783.94</c:v>
                </c:pt>
                <c:pt idx="89659">
                  <c:v>29702.99</c:v>
                </c:pt>
                <c:pt idx="89660">
                  <c:v>27518.78</c:v>
                </c:pt>
                <c:pt idx="89661">
                  <c:v>31672.06</c:v>
                </c:pt>
                <c:pt idx="89662">
                  <c:v>21645.06</c:v>
                </c:pt>
                <c:pt idx="89663">
                  <c:v>20310.400000000001</c:v>
                </c:pt>
                <c:pt idx="89664">
                  <c:v>17398.02</c:v>
                </c:pt>
                <c:pt idx="89665">
                  <c:v>16204.14</c:v>
                </c:pt>
                <c:pt idx="89666">
                  <c:v>12939.16</c:v>
                </c:pt>
                <c:pt idx="89667">
                  <c:v>15007.93</c:v>
                </c:pt>
                <c:pt idx="89668">
                  <c:v>11397.55</c:v>
                </c:pt>
                <c:pt idx="89669">
                  <c:v>36872.18</c:v>
                </c:pt>
                <c:pt idx="89670">
                  <c:v>34782.910000000003</c:v>
                </c:pt>
                <c:pt idx="89671">
                  <c:v>34512.54</c:v>
                </c:pt>
                <c:pt idx="89672">
                  <c:v>31175.51</c:v>
                </c:pt>
                <c:pt idx="89673">
                  <c:v>33143.03</c:v>
                </c:pt>
                <c:pt idx="89674">
                  <c:v>32219.24</c:v>
                </c:pt>
                <c:pt idx="89675">
                  <c:v>30866.98</c:v>
                </c:pt>
                <c:pt idx="89676">
                  <c:v>28353.14</c:v>
                </c:pt>
                <c:pt idx="89677">
                  <c:v>27348.42</c:v>
                </c:pt>
                <c:pt idx="89678">
                  <c:v>28283.08</c:v>
                </c:pt>
                <c:pt idx="89679">
                  <c:v>24691.42</c:v>
                </c:pt>
                <c:pt idx="89680">
                  <c:v>26169.15</c:v>
                </c:pt>
                <c:pt idx="89681">
                  <c:v>25751.41</c:v>
                </c:pt>
                <c:pt idx="89682">
                  <c:v>27043.18</c:v>
                </c:pt>
                <c:pt idx="89683">
                  <c:v>27008.91</c:v>
                </c:pt>
                <c:pt idx="89684">
                  <c:v>25851.93</c:v>
                </c:pt>
                <c:pt idx="89685">
                  <c:v>23067.119999999999</c:v>
                </c:pt>
                <c:pt idx="89686">
                  <c:v>27058.82</c:v>
                </c:pt>
                <c:pt idx="89687">
                  <c:v>25086.9</c:v>
                </c:pt>
                <c:pt idx="89688">
                  <c:v>25419.01</c:v>
                </c:pt>
                <c:pt idx="89689">
                  <c:v>21797.15</c:v>
                </c:pt>
                <c:pt idx="89690">
                  <c:v>24416.82</c:v>
                </c:pt>
                <c:pt idx="89691">
                  <c:v>24131.65</c:v>
                </c:pt>
                <c:pt idx="89692">
                  <c:v>27063.74</c:v>
                </c:pt>
                <c:pt idx="89693">
                  <c:v>26122.58</c:v>
                </c:pt>
                <c:pt idx="89694">
                  <c:v>25977.360000000001</c:v>
                </c:pt>
                <c:pt idx="89695">
                  <c:v>27384.46</c:v>
                </c:pt>
                <c:pt idx="89696">
                  <c:v>26788.880000000001</c:v>
                </c:pt>
                <c:pt idx="89697">
                  <c:v>31203.33</c:v>
                </c:pt>
                <c:pt idx="89698">
                  <c:v>28009.3</c:v>
                </c:pt>
                <c:pt idx="89699">
                  <c:v>26757.81</c:v>
                </c:pt>
                <c:pt idx="89700">
                  <c:v>26658</c:v>
                </c:pt>
                <c:pt idx="89701">
                  <c:v>28201.040000000001</c:v>
                </c:pt>
                <c:pt idx="89702">
                  <c:v>25708.69</c:v>
                </c:pt>
                <c:pt idx="89703">
                  <c:v>25518.54</c:v>
                </c:pt>
                <c:pt idx="89704">
                  <c:v>23385.8</c:v>
                </c:pt>
                <c:pt idx="89705">
                  <c:v>24138.07</c:v>
                </c:pt>
                <c:pt idx="89706">
                  <c:v>23515.71</c:v>
                </c:pt>
                <c:pt idx="89707">
                  <c:v>24421.68</c:v>
                </c:pt>
                <c:pt idx="89708">
                  <c:v>25074.79</c:v>
                </c:pt>
                <c:pt idx="89709">
                  <c:v>29800.33</c:v>
                </c:pt>
                <c:pt idx="89710">
                  <c:v>26669.03</c:v>
                </c:pt>
                <c:pt idx="89711">
                  <c:v>31890.17</c:v>
                </c:pt>
                <c:pt idx="89712">
                  <c:v>27979.83</c:v>
                </c:pt>
                <c:pt idx="89713">
                  <c:v>31594.19</c:v>
                </c:pt>
                <c:pt idx="89714">
                  <c:v>33990.879999999997</c:v>
                </c:pt>
                <c:pt idx="89715">
                  <c:v>50848.81</c:v>
                </c:pt>
                <c:pt idx="89716">
                  <c:v>21696.45</c:v>
                </c:pt>
                <c:pt idx="89717">
                  <c:v>23506.34</c:v>
                </c:pt>
                <c:pt idx="89718">
                  <c:v>24361.69</c:v>
                </c:pt>
                <c:pt idx="89719">
                  <c:v>25675.17</c:v>
                </c:pt>
                <c:pt idx="89720">
                  <c:v>23848.09</c:v>
                </c:pt>
                <c:pt idx="89721">
                  <c:v>30044.1</c:v>
                </c:pt>
                <c:pt idx="89722">
                  <c:v>30817.86</c:v>
                </c:pt>
                <c:pt idx="89723">
                  <c:v>29537.06</c:v>
                </c:pt>
                <c:pt idx="89724">
                  <c:v>31152.240000000002</c:v>
                </c:pt>
                <c:pt idx="89725">
                  <c:v>29398.01</c:v>
                </c:pt>
                <c:pt idx="89726">
                  <c:v>28023.63</c:v>
                </c:pt>
                <c:pt idx="89727">
                  <c:v>27259.59</c:v>
                </c:pt>
                <c:pt idx="89728">
                  <c:v>25872.6</c:v>
                </c:pt>
                <c:pt idx="89729">
                  <c:v>25355.34</c:v>
                </c:pt>
                <c:pt idx="89730">
                  <c:v>24789.5</c:v>
                </c:pt>
                <c:pt idx="89731">
                  <c:v>25645.86</c:v>
                </c:pt>
                <c:pt idx="89732">
                  <c:v>23792.92</c:v>
                </c:pt>
                <c:pt idx="89733">
                  <c:v>25027.43</c:v>
                </c:pt>
                <c:pt idx="89734">
                  <c:v>25377.62</c:v>
                </c:pt>
                <c:pt idx="89735">
                  <c:v>24606</c:v>
                </c:pt>
                <c:pt idx="89736">
                  <c:v>22461.82</c:v>
                </c:pt>
                <c:pt idx="89737">
                  <c:v>21925.99</c:v>
                </c:pt>
                <c:pt idx="89738">
                  <c:v>23419.13</c:v>
                </c:pt>
                <c:pt idx="89739">
                  <c:v>20689.259999999998</c:v>
                </c:pt>
                <c:pt idx="89740">
                  <c:v>21738.76</c:v>
                </c:pt>
                <c:pt idx="89741">
                  <c:v>22979.63</c:v>
                </c:pt>
                <c:pt idx="89742">
                  <c:v>22422.03</c:v>
                </c:pt>
                <c:pt idx="89743">
                  <c:v>24706.560000000001</c:v>
                </c:pt>
                <c:pt idx="89744">
                  <c:v>24013.439999999999</c:v>
                </c:pt>
                <c:pt idx="89745">
                  <c:v>25858.880000000001</c:v>
                </c:pt>
                <c:pt idx="89746">
                  <c:v>23645.74</c:v>
                </c:pt>
                <c:pt idx="89747">
                  <c:v>25332.11</c:v>
                </c:pt>
                <c:pt idx="89748">
                  <c:v>23627.48</c:v>
                </c:pt>
                <c:pt idx="89749">
                  <c:v>28385.8</c:v>
                </c:pt>
                <c:pt idx="89750">
                  <c:v>27302.21</c:v>
                </c:pt>
                <c:pt idx="89751">
                  <c:v>24855.37</c:v>
                </c:pt>
                <c:pt idx="89752">
                  <c:v>26496.66</c:v>
                </c:pt>
                <c:pt idx="89753">
                  <c:v>26510.560000000001</c:v>
                </c:pt>
                <c:pt idx="89754">
                  <c:v>24212.45</c:v>
                </c:pt>
                <c:pt idx="89755">
                  <c:v>23126.69</c:v>
                </c:pt>
                <c:pt idx="89756">
                  <c:v>24676.7</c:v>
                </c:pt>
                <c:pt idx="89757">
                  <c:v>23395.02</c:v>
                </c:pt>
                <c:pt idx="89758">
                  <c:v>24959.53</c:v>
                </c:pt>
                <c:pt idx="89759">
                  <c:v>23611.19</c:v>
                </c:pt>
                <c:pt idx="89760">
                  <c:v>25723.08</c:v>
                </c:pt>
                <c:pt idx="89761">
                  <c:v>28180.09</c:v>
                </c:pt>
                <c:pt idx="89762">
                  <c:v>27972.09</c:v>
                </c:pt>
                <c:pt idx="89763">
                  <c:v>34367.03</c:v>
                </c:pt>
                <c:pt idx="89764">
                  <c:v>29583.62</c:v>
                </c:pt>
                <c:pt idx="89765">
                  <c:v>32062.91</c:v>
                </c:pt>
                <c:pt idx="89766">
                  <c:v>34931.699999999997</c:v>
                </c:pt>
                <c:pt idx="89767">
                  <c:v>49263.7</c:v>
                </c:pt>
                <c:pt idx="89768">
                  <c:v>29468.82</c:v>
                </c:pt>
                <c:pt idx="89769">
                  <c:v>27540.47</c:v>
                </c:pt>
                <c:pt idx="89770">
                  <c:v>27508.01</c:v>
                </c:pt>
                <c:pt idx="89771">
                  <c:v>25161.88</c:v>
                </c:pt>
                <c:pt idx="89772">
                  <c:v>21977.5</c:v>
                </c:pt>
                <c:pt idx="89773">
                  <c:v>27733.56</c:v>
                </c:pt>
                <c:pt idx="89774">
                  <c:v>34434.870000000003</c:v>
                </c:pt>
                <c:pt idx="89775">
                  <c:v>32002.14</c:v>
                </c:pt>
                <c:pt idx="89776">
                  <c:v>34310.43</c:v>
                </c:pt>
                <c:pt idx="89777">
                  <c:v>32470.05</c:v>
                </c:pt>
                <c:pt idx="89778">
                  <c:v>31920.52</c:v>
                </c:pt>
                <c:pt idx="89779">
                  <c:v>29459.5</c:v>
                </c:pt>
                <c:pt idx="89780">
                  <c:v>27019.38</c:v>
                </c:pt>
                <c:pt idx="89781">
                  <c:v>27709.83</c:v>
                </c:pt>
                <c:pt idx="89782">
                  <c:v>30263.63</c:v>
                </c:pt>
                <c:pt idx="89783">
                  <c:v>26165.29</c:v>
                </c:pt>
                <c:pt idx="89784">
                  <c:v>25817.81</c:v>
                </c:pt>
                <c:pt idx="89785">
                  <c:v>23116.77</c:v>
                </c:pt>
                <c:pt idx="89786">
                  <c:v>27787.64</c:v>
                </c:pt>
                <c:pt idx="89787">
                  <c:v>26806.73</c:v>
                </c:pt>
                <c:pt idx="89788">
                  <c:v>28820.22</c:v>
                </c:pt>
                <c:pt idx="89789">
                  <c:v>25925.83</c:v>
                </c:pt>
                <c:pt idx="89790">
                  <c:v>25475.85</c:v>
                </c:pt>
                <c:pt idx="89791">
                  <c:v>28253.37</c:v>
                </c:pt>
                <c:pt idx="89792">
                  <c:v>25794.05</c:v>
                </c:pt>
                <c:pt idx="89793">
                  <c:v>26757.34</c:v>
                </c:pt>
                <c:pt idx="89794">
                  <c:v>23423.42</c:v>
                </c:pt>
                <c:pt idx="89795">
                  <c:v>26979.200000000001</c:v>
                </c:pt>
                <c:pt idx="89796">
                  <c:v>27311.42</c:v>
                </c:pt>
                <c:pt idx="89797">
                  <c:v>24955.85</c:v>
                </c:pt>
                <c:pt idx="89798">
                  <c:v>26127.119999999999</c:v>
                </c:pt>
                <c:pt idx="89799">
                  <c:v>26767.17</c:v>
                </c:pt>
                <c:pt idx="89800">
                  <c:v>29015.02</c:v>
                </c:pt>
                <c:pt idx="89801">
                  <c:v>31100.51</c:v>
                </c:pt>
                <c:pt idx="89802">
                  <c:v>28649.29</c:v>
                </c:pt>
                <c:pt idx="89803">
                  <c:v>25721.31</c:v>
                </c:pt>
                <c:pt idx="89804">
                  <c:v>26904.16</c:v>
                </c:pt>
                <c:pt idx="89805">
                  <c:v>25049.360000000001</c:v>
                </c:pt>
                <c:pt idx="89806">
                  <c:v>24117.41</c:v>
                </c:pt>
                <c:pt idx="89807">
                  <c:v>22918.62</c:v>
                </c:pt>
                <c:pt idx="89808">
                  <c:v>25257.58</c:v>
                </c:pt>
                <c:pt idx="89809">
                  <c:v>24494.83</c:v>
                </c:pt>
                <c:pt idx="89810">
                  <c:v>25287.66</c:v>
                </c:pt>
                <c:pt idx="89811">
                  <c:v>24781.75</c:v>
                </c:pt>
                <c:pt idx="89812">
                  <c:v>8912.27</c:v>
                </c:pt>
                <c:pt idx="89813">
                  <c:v>28176.35</c:v>
                </c:pt>
                <c:pt idx="89814">
                  <c:v>16244.14</c:v>
                </c:pt>
                <c:pt idx="89815">
                  <c:v>916.25</c:v>
                </c:pt>
                <c:pt idx="89816">
                  <c:v>1426.47</c:v>
                </c:pt>
                <c:pt idx="89817">
                  <c:v>4618.8999999999996</c:v>
                </c:pt>
                <c:pt idx="89818">
                  <c:v>5984.41</c:v>
                </c:pt>
                <c:pt idx="89819">
                  <c:v>9128.36</c:v>
                </c:pt>
                <c:pt idx="89820">
                  <c:v>40029.67</c:v>
                </c:pt>
                <c:pt idx="89821">
                  <c:v>26108.69</c:v>
                </c:pt>
                <c:pt idx="89822">
                  <c:v>1167.1099999999999</c:v>
                </c:pt>
                <c:pt idx="89823">
                  <c:v>379.25</c:v>
                </c:pt>
                <c:pt idx="89824">
                  <c:v>59.76</c:v>
                </c:pt>
                <c:pt idx="89825">
                  <c:v>0.06</c:v>
                </c:pt>
                <c:pt idx="89826">
                  <c:v>-17</c:v>
                </c:pt>
                <c:pt idx="89827">
                  <c:v>729.67</c:v>
                </c:pt>
                <c:pt idx="89828">
                  <c:v>5422.95</c:v>
                </c:pt>
                <c:pt idx="89829">
                  <c:v>8854.2999999999993</c:v>
                </c:pt>
                <c:pt idx="89830">
                  <c:v>10308.24</c:v>
                </c:pt>
                <c:pt idx="89831">
                  <c:v>15886.45</c:v>
                </c:pt>
                <c:pt idx="89832">
                  <c:v>22943.37</c:v>
                </c:pt>
                <c:pt idx="89833">
                  <c:v>28283.19</c:v>
                </c:pt>
                <c:pt idx="89834">
                  <c:v>47845.81</c:v>
                </c:pt>
                <c:pt idx="89835">
                  <c:v>24540.49</c:v>
                </c:pt>
                <c:pt idx="89836">
                  <c:v>21014.09</c:v>
                </c:pt>
                <c:pt idx="89837">
                  <c:v>34917.67</c:v>
                </c:pt>
                <c:pt idx="89838">
                  <c:v>59751.040000000001</c:v>
                </c:pt>
                <c:pt idx="89839">
                  <c:v>115514.98</c:v>
                </c:pt>
                <c:pt idx="89840">
                  <c:v>120109.74</c:v>
                </c:pt>
                <c:pt idx="89841">
                  <c:v>89661.57</c:v>
                </c:pt>
                <c:pt idx="89842">
                  <c:v>68958.539999999994</c:v>
                </c:pt>
                <c:pt idx="89843">
                  <c:v>38692.97</c:v>
                </c:pt>
                <c:pt idx="89844">
                  <c:v>7654.91</c:v>
                </c:pt>
                <c:pt idx="89845">
                  <c:v>1870.42</c:v>
                </c:pt>
                <c:pt idx="89846">
                  <c:v>4418.84</c:v>
                </c:pt>
                <c:pt idx="89847">
                  <c:v>3281.36</c:v>
                </c:pt>
                <c:pt idx="89848">
                  <c:v>5359.14</c:v>
                </c:pt>
                <c:pt idx="89849">
                  <c:v>18292.55</c:v>
                </c:pt>
                <c:pt idx="89850">
                  <c:v>28888.25</c:v>
                </c:pt>
                <c:pt idx="89851">
                  <c:v>1259.94</c:v>
                </c:pt>
                <c:pt idx="89852">
                  <c:v>86.95</c:v>
                </c:pt>
                <c:pt idx="89853">
                  <c:v>713.72</c:v>
                </c:pt>
                <c:pt idx="89854">
                  <c:v>1951.72</c:v>
                </c:pt>
                <c:pt idx="89855">
                  <c:v>2206.73</c:v>
                </c:pt>
                <c:pt idx="89856">
                  <c:v>2967.11</c:v>
                </c:pt>
                <c:pt idx="89857">
                  <c:v>4501.57</c:v>
                </c:pt>
                <c:pt idx="89858">
                  <c:v>9709.4599999999991</c:v>
                </c:pt>
                <c:pt idx="89859">
                  <c:v>28967.29</c:v>
                </c:pt>
                <c:pt idx="89860">
                  <c:v>20862.05</c:v>
                </c:pt>
                <c:pt idx="89861">
                  <c:v>1114.82</c:v>
                </c:pt>
                <c:pt idx="89862">
                  <c:v>14.29</c:v>
                </c:pt>
                <c:pt idx="89863">
                  <c:v>-2</c:v>
                </c:pt>
                <c:pt idx="89864">
                  <c:v>-1.97</c:v>
                </c:pt>
                <c:pt idx="89865">
                  <c:v>-4</c:v>
                </c:pt>
                <c:pt idx="89866">
                  <c:v>-19.97</c:v>
                </c:pt>
                <c:pt idx="89867">
                  <c:v>24.73</c:v>
                </c:pt>
                <c:pt idx="89868">
                  <c:v>613.07000000000005</c:v>
                </c:pt>
                <c:pt idx="89869">
                  <c:v>3240.2</c:v>
                </c:pt>
                <c:pt idx="89870">
                  <c:v>4297.6000000000004</c:v>
                </c:pt>
                <c:pt idx="89871">
                  <c:v>6143.18</c:v>
                </c:pt>
                <c:pt idx="89872">
                  <c:v>11242.89</c:v>
                </c:pt>
                <c:pt idx="89873">
                  <c:v>15147.58</c:v>
                </c:pt>
                <c:pt idx="89874">
                  <c:v>17692.57</c:v>
                </c:pt>
                <c:pt idx="89875">
                  <c:v>26935.41</c:v>
                </c:pt>
                <c:pt idx="89876">
                  <c:v>26561.49</c:v>
                </c:pt>
                <c:pt idx="89877">
                  <c:v>21050.13</c:v>
                </c:pt>
                <c:pt idx="89878">
                  <c:v>32578.45</c:v>
                </c:pt>
                <c:pt idx="89879">
                  <c:v>61559.94</c:v>
                </c:pt>
                <c:pt idx="89880">
                  <c:v>102091.51</c:v>
                </c:pt>
                <c:pt idx="89881">
                  <c:v>116686.16</c:v>
                </c:pt>
                <c:pt idx="89882">
                  <c:v>97906.29</c:v>
                </c:pt>
                <c:pt idx="89883">
                  <c:v>74684.33</c:v>
                </c:pt>
                <c:pt idx="89884">
                  <c:v>54360.93</c:v>
                </c:pt>
                <c:pt idx="89885">
                  <c:v>11013.68</c:v>
                </c:pt>
                <c:pt idx="89886">
                  <c:v>3630.23</c:v>
                </c:pt>
                <c:pt idx="89887">
                  <c:v>3726.47</c:v>
                </c:pt>
                <c:pt idx="89888">
                  <c:v>3373.88</c:v>
                </c:pt>
                <c:pt idx="89889">
                  <c:v>5054.1099999999997</c:v>
                </c:pt>
                <c:pt idx="89890">
                  <c:v>13284.45</c:v>
                </c:pt>
                <c:pt idx="89891">
                  <c:v>27405.27</c:v>
                </c:pt>
                <c:pt idx="89892">
                  <c:v>2020.45</c:v>
                </c:pt>
                <c:pt idx="89893">
                  <c:v>2264.33</c:v>
                </c:pt>
                <c:pt idx="89894">
                  <c:v>2411.6</c:v>
                </c:pt>
                <c:pt idx="89895">
                  <c:v>3061.51</c:v>
                </c:pt>
                <c:pt idx="89896">
                  <c:v>4948.72</c:v>
                </c:pt>
                <c:pt idx="89897">
                  <c:v>9048.2099999999991</c:v>
                </c:pt>
                <c:pt idx="89898">
                  <c:v>30120.959999999999</c:v>
                </c:pt>
                <c:pt idx="89899">
                  <c:v>15503.32</c:v>
                </c:pt>
                <c:pt idx="89900">
                  <c:v>791.53</c:v>
                </c:pt>
                <c:pt idx="89901">
                  <c:v>-12.98</c:v>
                </c:pt>
                <c:pt idx="89902">
                  <c:v>5.82</c:v>
                </c:pt>
                <c:pt idx="89903">
                  <c:v>5.13</c:v>
                </c:pt>
                <c:pt idx="89904">
                  <c:v>-1.97</c:v>
                </c:pt>
                <c:pt idx="89905">
                  <c:v>2.97</c:v>
                </c:pt>
                <c:pt idx="89906">
                  <c:v>-11.98</c:v>
                </c:pt>
                <c:pt idx="89907">
                  <c:v>179.3</c:v>
                </c:pt>
                <c:pt idx="89908">
                  <c:v>394.42</c:v>
                </c:pt>
                <c:pt idx="89909">
                  <c:v>491.81</c:v>
                </c:pt>
                <c:pt idx="89910">
                  <c:v>1337.98</c:v>
                </c:pt>
                <c:pt idx="89911">
                  <c:v>6629.76</c:v>
                </c:pt>
                <c:pt idx="89912">
                  <c:v>11069.68</c:v>
                </c:pt>
                <c:pt idx="89913">
                  <c:v>16151.92</c:v>
                </c:pt>
                <c:pt idx="89914">
                  <c:v>19251.310000000001</c:v>
                </c:pt>
                <c:pt idx="89915">
                  <c:v>22814.92</c:v>
                </c:pt>
                <c:pt idx="89916">
                  <c:v>27426.84</c:v>
                </c:pt>
                <c:pt idx="89917">
                  <c:v>4046.34</c:v>
                </c:pt>
                <c:pt idx="89918">
                  <c:v>3602.73</c:v>
                </c:pt>
                <c:pt idx="89919">
                  <c:v>3617.85</c:v>
                </c:pt>
                <c:pt idx="89920">
                  <c:v>4207.51</c:v>
                </c:pt>
                <c:pt idx="89921">
                  <c:v>3623.52</c:v>
                </c:pt>
                <c:pt idx="89922">
                  <c:v>4139.26</c:v>
                </c:pt>
                <c:pt idx="89923">
                  <c:v>3431.5</c:v>
                </c:pt>
                <c:pt idx="89924">
                  <c:v>3674.57</c:v>
                </c:pt>
                <c:pt idx="89925">
                  <c:v>2948.87</c:v>
                </c:pt>
                <c:pt idx="89926">
                  <c:v>3331.42</c:v>
                </c:pt>
                <c:pt idx="89927">
                  <c:v>3608.94</c:v>
                </c:pt>
                <c:pt idx="89928">
                  <c:v>3014.1</c:v>
                </c:pt>
                <c:pt idx="89929">
                  <c:v>3029.54</c:v>
                </c:pt>
                <c:pt idx="89930">
                  <c:v>3258.98</c:v>
                </c:pt>
                <c:pt idx="89931">
                  <c:v>2583.8000000000002</c:v>
                </c:pt>
                <c:pt idx="89932">
                  <c:v>2736.09</c:v>
                </c:pt>
                <c:pt idx="89933">
                  <c:v>3012.19</c:v>
                </c:pt>
                <c:pt idx="89934">
                  <c:v>2761.61</c:v>
                </c:pt>
                <c:pt idx="89935">
                  <c:v>2804.88</c:v>
                </c:pt>
                <c:pt idx="89936">
                  <c:v>2510.29</c:v>
                </c:pt>
                <c:pt idx="89937">
                  <c:v>2058.23</c:v>
                </c:pt>
                <c:pt idx="89938">
                  <c:v>3176.97</c:v>
                </c:pt>
                <c:pt idx="89939">
                  <c:v>2985.37</c:v>
                </c:pt>
                <c:pt idx="89940">
                  <c:v>2792.82</c:v>
                </c:pt>
                <c:pt idx="89941">
                  <c:v>2614.08</c:v>
                </c:pt>
                <c:pt idx="89942">
                  <c:v>2962.95</c:v>
                </c:pt>
                <c:pt idx="89943">
                  <c:v>3256.56</c:v>
                </c:pt>
                <c:pt idx="89944">
                  <c:v>3478.2</c:v>
                </c:pt>
                <c:pt idx="89945">
                  <c:v>3714.52</c:v>
                </c:pt>
                <c:pt idx="89946">
                  <c:v>3434.41</c:v>
                </c:pt>
                <c:pt idx="89947">
                  <c:v>3241.6</c:v>
                </c:pt>
                <c:pt idx="89948">
                  <c:v>3271.33</c:v>
                </c:pt>
                <c:pt idx="89949">
                  <c:v>3196.91</c:v>
                </c:pt>
                <c:pt idx="89950">
                  <c:v>4181.12</c:v>
                </c:pt>
                <c:pt idx="89951">
                  <c:v>3711.62</c:v>
                </c:pt>
                <c:pt idx="89952">
                  <c:v>4671.25</c:v>
                </c:pt>
                <c:pt idx="89953">
                  <c:v>4374.3</c:v>
                </c:pt>
                <c:pt idx="89954">
                  <c:v>3773.42</c:v>
                </c:pt>
                <c:pt idx="89955">
                  <c:v>3835.39</c:v>
                </c:pt>
                <c:pt idx="89956">
                  <c:v>3572.58</c:v>
                </c:pt>
                <c:pt idx="89957">
                  <c:v>3263.68</c:v>
                </c:pt>
                <c:pt idx="89958">
                  <c:v>3186.94</c:v>
                </c:pt>
                <c:pt idx="89959">
                  <c:v>3290.79</c:v>
                </c:pt>
                <c:pt idx="89960">
                  <c:v>4398.6400000000003</c:v>
                </c:pt>
                <c:pt idx="89961">
                  <c:v>3607.43</c:v>
                </c:pt>
                <c:pt idx="89962">
                  <c:v>4251.33</c:v>
                </c:pt>
                <c:pt idx="89963">
                  <c:v>2991.5</c:v>
                </c:pt>
                <c:pt idx="89964">
                  <c:v>2247.42</c:v>
                </c:pt>
                <c:pt idx="89965">
                  <c:v>2393.4499999999998</c:v>
                </c:pt>
                <c:pt idx="89966">
                  <c:v>2550.6799999999998</c:v>
                </c:pt>
                <c:pt idx="89967">
                  <c:v>2596.29</c:v>
                </c:pt>
                <c:pt idx="89968">
                  <c:v>3776.56</c:v>
                </c:pt>
                <c:pt idx="89969">
                  <c:v>3117.71</c:v>
                </c:pt>
                <c:pt idx="89970">
                  <c:v>3255.58</c:v>
                </c:pt>
                <c:pt idx="89971">
                  <c:v>2415.2600000000002</c:v>
                </c:pt>
                <c:pt idx="89972">
                  <c:v>3334.34</c:v>
                </c:pt>
                <c:pt idx="89973">
                  <c:v>3371.66</c:v>
                </c:pt>
                <c:pt idx="89974">
                  <c:v>3350.67</c:v>
                </c:pt>
                <c:pt idx="89975">
                  <c:v>3060.53</c:v>
                </c:pt>
                <c:pt idx="89976">
                  <c:v>3725.61</c:v>
                </c:pt>
                <c:pt idx="89977">
                  <c:v>2402.27</c:v>
                </c:pt>
                <c:pt idx="89978">
                  <c:v>2905.86</c:v>
                </c:pt>
                <c:pt idx="89979">
                  <c:v>3209.87</c:v>
                </c:pt>
                <c:pt idx="89980">
                  <c:v>2514.91</c:v>
                </c:pt>
                <c:pt idx="89981">
                  <c:v>2410.29</c:v>
                </c:pt>
                <c:pt idx="89982">
                  <c:v>3207.71</c:v>
                </c:pt>
                <c:pt idx="89983">
                  <c:v>2496.77</c:v>
                </c:pt>
                <c:pt idx="89984">
                  <c:v>2455.04</c:v>
                </c:pt>
                <c:pt idx="89985">
                  <c:v>2480.64</c:v>
                </c:pt>
                <c:pt idx="89986">
                  <c:v>2830.83</c:v>
                </c:pt>
                <c:pt idx="89987">
                  <c:v>2501.02</c:v>
                </c:pt>
                <c:pt idx="89988">
                  <c:v>2779.06</c:v>
                </c:pt>
                <c:pt idx="89989">
                  <c:v>2554.06</c:v>
                </c:pt>
                <c:pt idx="89990">
                  <c:v>2819.46</c:v>
                </c:pt>
                <c:pt idx="89991">
                  <c:v>2824.87</c:v>
                </c:pt>
                <c:pt idx="89992">
                  <c:v>3901.98</c:v>
                </c:pt>
                <c:pt idx="89993">
                  <c:v>3119.97</c:v>
                </c:pt>
                <c:pt idx="89994">
                  <c:v>2559.46</c:v>
                </c:pt>
                <c:pt idx="89995">
                  <c:v>3270.67</c:v>
                </c:pt>
                <c:pt idx="89996">
                  <c:v>3338.51</c:v>
                </c:pt>
                <c:pt idx="89997">
                  <c:v>2863.17</c:v>
                </c:pt>
                <c:pt idx="89998">
                  <c:v>2419.11</c:v>
                </c:pt>
                <c:pt idx="89999">
                  <c:v>2637.49</c:v>
                </c:pt>
                <c:pt idx="90000">
                  <c:v>3610.14</c:v>
                </c:pt>
                <c:pt idx="90001">
                  <c:v>2849.65</c:v>
                </c:pt>
                <c:pt idx="90002">
                  <c:v>2894.51</c:v>
                </c:pt>
                <c:pt idx="90003">
                  <c:v>2633.95</c:v>
                </c:pt>
                <c:pt idx="90004">
                  <c:v>3458.37</c:v>
                </c:pt>
                <c:pt idx="90005">
                  <c:v>2960.4</c:v>
                </c:pt>
                <c:pt idx="90006">
                  <c:v>3047.53</c:v>
                </c:pt>
                <c:pt idx="90007">
                  <c:v>3798.81</c:v>
                </c:pt>
                <c:pt idx="90008">
                  <c:v>3126.22</c:v>
                </c:pt>
                <c:pt idx="90009">
                  <c:v>3177.99</c:v>
                </c:pt>
                <c:pt idx="90010">
                  <c:v>3732.98</c:v>
                </c:pt>
                <c:pt idx="90011">
                  <c:v>2621.17</c:v>
                </c:pt>
                <c:pt idx="90012">
                  <c:v>2973.74</c:v>
                </c:pt>
                <c:pt idx="90013">
                  <c:v>3734.78</c:v>
                </c:pt>
                <c:pt idx="90014">
                  <c:v>3305.56</c:v>
                </c:pt>
                <c:pt idx="90015">
                  <c:v>3357.49</c:v>
                </c:pt>
                <c:pt idx="90016">
                  <c:v>2045.87</c:v>
                </c:pt>
                <c:pt idx="90017">
                  <c:v>2250.36</c:v>
                </c:pt>
                <c:pt idx="90018">
                  <c:v>2439.41</c:v>
                </c:pt>
                <c:pt idx="90019">
                  <c:v>2732.66</c:v>
                </c:pt>
                <c:pt idx="90020">
                  <c:v>2645.06</c:v>
                </c:pt>
                <c:pt idx="90021">
                  <c:v>2829.45</c:v>
                </c:pt>
                <c:pt idx="90022">
                  <c:v>2786.2</c:v>
                </c:pt>
                <c:pt idx="90023">
                  <c:v>2495.87</c:v>
                </c:pt>
                <c:pt idx="90024">
                  <c:v>3296.51</c:v>
                </c:pt>
                <c:pt idx="90025">
                  <c:v>2802.81</c:v>
                </c:pt>
                <c:pt idx="90026">
                  <c:v>2895.18</c:v>
                </c:pt>
                <c:pt idx="90027">
                  <c:v>3017.76</c:v>
                </c:pt>
                <c:pt idx="90028">
                  <c:v>3230.39</c:v>
                </c:pt>
                <c:pt idx="90029">
                  <c:v>3579.57</c:v>
                </c:pt>
                <c:pt idx="90030">
                  <c:v>3073.01</c:v>
                </c:pt>
                <c:pt idx="90031">
                  <c:v>3036.98</c:v>
                </c:pt>
                <c:pt idx="90032">
                  <c:v>2538.31</c:v>
                </c:pt>
                <c:pt idx="90033">
                  <c:v>4547.83</c:v>
                </c:pt>
                <c:pt idx="90034">
                  <c:v>3571.21</c:v>
                </c:pt>
                <c:pt idx="90035">
                  <c:v>3213.4</c:v>
                </c:pt>
                <c:pt idx="90036">
                  <c:v>2877.42</c:v>
                </c:pt>
                <c:pt idx="90037">
                  <c:v>2918.64</c:v>
                </c:pt>
                <c:pt idx="90038">
                  <c:v>3093.78</c:v>
                </c:pt>
                <c:pt idx="90039">
                  <c:v>2685.02</c:v>
                </c:pt>
                <c:pt idx="90040">
                  <c:v>2648.21</c:v>
                </c:pt>
                <c:pt idx="90041">
                  <c:v>2156.7600000000002</c:v>
                </c:pt>
                <c:pt idx="90042">
                  <c:v>1872.25</c:v>
                </c:pt>
                <c:pt idx="90043">
                  <c:v>2092.94</c:v>
                </c:pt>
                <c:pt idx="90044">
                  <c:v>3153.61</c:v>
                </c:pt>
                <c:pt idx="90045">
                  <c:v>3923.54</c:v>
                </c:pt>
                <c:pt idx="90046">
                  <c:v>2545.66</c:v>
                </c:pt>
                <c:pt idx="90047">
                  <c:v>2708.31</c:v>
                </c:pt>
                <c:pt idx="90048">
                  <c:v>2851.78</c:v>
                </c:pt>
                <c:pt idx="90049">
                  <c:v>2693.68</c:v>
                </c:pt>
                <c:pt idx="90050">
                  <c:v>2570.19</c:v>
                </c:pt>
                <c:pt idx="90051">
                  <c:v>2364.85</c:v>
                </c:pt>
                <c:pt idx="90052">
                  <c:v>2766.89</c:v>
                </c:pt>
                <c:pt idx="90053">
                  <c:v>2465.38</c:v>
                </c:pt>
                <c:pt idx="90054">
                  <c:v>2820.81</c:v>
                </c:pt>
                <c:pt idx="90055">
                  <c:v>2930.77</c:v>
                </c:pt>
                <c:pt idx="90056">
                  <c:v>2968.35</c:v>
                </c:pt>
                <c:pt idx="90057">
                  <c:v>3440.85</c:v>
                </c:pt>
                <c:pt idx="90058">
                  <c:v>2955.1</c:v>
                </c:pt>
                <c:pt idx="90059">
                  <c:v>3271.02</c:v>
                </c:pt>
                <c:pt idx="90060">
                  <c:v>19068.21</c:v>
                </c:pt>
                <c:pt idx="90061">
                  <c:v>19055.38</c:v>
                </c:pt>
                <c:pt idx="90062">
                  <c:v>18093.57</c:v>
                </c:pt>
                <c:pt idx="90063">
                  <c:v>17553.21</c:v>
                </c:pt>
                <c:pt idx="90064">
                  <c:v>20011.349999999999</c:v>
                </c:pt>
                <c:pt idx="90065">
                  <c:v>17411.830000000002</c:v>
                </c:pt>
                <c:pt idx="90066">
                  <c:v>17490.87</c:v>
                </c:pt>
                <c:pt idx="90067">
                  <c:v>15754.93</c:v>
                </c:pt>
                <c:pt idx="90068">
                  <c:v>16920.689999999999</c:v>
                </c:pt>
                <c:pt idx="90069">
                  <c:v>17889.419999999998</c:v>
                </c:pt>
                <c:pt idx="90070">
                  <c:v>15004.77</c:v>
                </c:pt>
                <c:pt idx="90071">
                  <c:v>13196.91</c:v>
                </c:pt>
                <c:pt idx="90072">
                  <c:v>14276.42</c:v>
                </c:pt>
                <c:pt idx="90073">
                  <c:v>17888.68</c:v>
                </c:pt>
                <c:pt idx="90074">
                  <c:v>14928.22</c:v>
                </c:pt>
                <c:pt idx="90075">
                  <c:v>14601.7</c:v>
                </c:pt>
                <c:pt idx="90076">
                  <c:v>16391.38</c:v>
                </c:pt>
                <c:pt idx="90077">
                  <c:v>16623.59</c:v>
                </c:pt>
                <c:pt idx="90078">
                  <c:v>15904.5</c:v>
                </c:pt>
                <c:pt idx="90079">
                  <c:v>15628.19</c:v>
                </c:pt>
                <c:pt idx="90080">
                  <c:v>14567.04</c:v>
                </c:pt>
                <c:pt idx="90081">
                  <c:v>17056.37</c:v>
                </c:pt>
                <c:pt idx="90082">
                  <c:v>13633.83</c:v>
                </c:pt>
                <c:pt idx="90083">
                  <c:v>15396.76</c:v>
                </c:pt>
                <c:pt idx="90084">
                  <c:v>14098.23</c:v>
                </c:pt>
                <c:pt idx="90085">
                  <c:v>16251.15</c:v>
                </c:pt>
                <c:pt idx="90086">
                  <c:v>16819.45</c:v>
                </c:pt>
                <c:pt idx="90087">
                  <c:v>15680.88</c:v>
                </c:pt>
                <c:pt idx="90088">
                  <c:v>17380.07</c:v>
                </c:pt>
                <c:pt idx="90089">
                  <c:v>15688.32</c:v>
                </c:pt>
                <c:pt idx="90090">
                  <c:v>14505.83</c:v>
                </c:pt>
                <c:pt idx="90091">
                  <c:v>13405.36</c:v>
                </c:pt>
                <c:pt idx="90092">
                  <c:v>16169.52</c:v>
                </c:pt>
                <c:pt idx="90093">
                  <c:v>14951.6</c:v>
                </c:pt>
                <c:pt idx="90094">
                  <c:v>12334.08</c:v>
                </c:pt>
                <c:pt idx="90095">
                  <c:v>14582.71</c:v>
                </c:pt>
                <c:pt idx="90096">
                  <c:v>11972.75</c:v>
                </c:pt>
                <c:pt idx="90097">
                  <c:v>12303.56</c:v>
                </c:pt>
                <c:pt idx="90098">
                  <c:v>12228.19</c:v>
                </c:pt>
                <c:pt idx="90099">
                  <c:v>15433.72</c:v>
                </c:pt>
                <c:pt idx="90100">
                  <c:v>14306.28</c:v>
                </c:pt>
                <c:pt idx="90101">
                  <c:v>14199.69</c:v>
                </c:pt>
                <c:pt idx="90102">
                  <c:v>21318.94</c:v>
                </c:pt>
                <c:pt idx="90103">
                  <c:v>13554.91</c:v>
                </c:pt>
                <c:pt idx="90104">
                  <c:v>14212.29</c:v>
                </c:pt>
                <c:pt idx="90105">
                  <c:v>15788.32</c:v>
                </c:pt>
                <c:pt idx="90106">
                  <c:v>19438.2</c:v>
                </c:pt>
                <c:pt idx="90107">
                  <c:v>11249.05</c:v>
                </c:pt>
                <c:pt idx="90108">
                  <c:v>14084.84</c:v>
                </c:pt>
                <c:pt idx="90109">
                  <c:v>14361.15</c:v>
                </c:pt>
                <c:pt idx="90110">
                  <c:v>13522.47</c:v>
                </c:pt>
                <c:pt idx="90111">
                  <c:v>14067.1</c:v>
                </c:pt>
                <c:pt idx="90112">
                  <c:v>17343.25</c:v>
                </c:pt>
                <c:pt idx="90113">
                  <c:v>19563.16</c:v>
                </c:pt>
                <c:pt idx="90114">
                  <c:v>16496.009999999998</c:v>
                </c:pt>
                <c:pt idx="90115">
                  <c:v>17555.52</c:v>
                </c:pt>
                <c:pt idx="90116">
                  <c:v>17182.18</c:v>
                </c:pt>
                <c:pt idx="90117">
                  <c:v>16690.96</c:v>
                </c:pt>
                <c:pt idx="90118">
                  <c:v>14980.74</c:v>
                </c:pt>
                <c:pt idx="90119">
                  <c:v>14994.38</c:v>
                </c:pt>
                <c:pt idx="90120">
                  <c:v>16658.599999999999</c:v>
                </c:pt>
                <c:pt idx="90121">
                  <c:v>16371.34</c:v>
                </c:pt>
                <c:pt idx="90122">
                  <c:v>14955.98</c:v>
                </c:pt>
                <c:pt idx="90123">
                  <c:v>15157.98</c:v>
                </c:pt>
                <c:pt idx="90124">
                  <c:v>13988.58</c:v>
                </c:pt>
                <c:pt idx="90125">
                  <c:v>16304.6</c:v>
                </c:pt>
                <c:pt idx="90126">
                  <c:v>13612.16</c:v>
                </c:pt>
                <c:pt idx="90127">
                  <c:v>14101.29</c:v>
                </c:pt>
                <c:pt idx="90128">
                  <c:v>14938.16</c:v>
                </c:pt>
                <c:pt idx="90129">
                  <c:v>16847.53</c:v>
                </c:pt>
                <c:pt idx="90130">
                  <c:v>14351.12</c:v>
                </c:pt>
                <c:pt idx="90131">
                  <c:v>15623.25</c:v>
                </c:pt>
                <c:pt idx="90132">
                  <c:v>15167.54</c:v>
                </c:pt>
                <c:pt idx="90133">
                  <c:v>16838.77</c:v>
                </c:pt>
                <c:pt idx="90134">
                  <c:v>15025.35</c:v>
                </c:pt>
                <c:pt idx="90135">
                  <c:v>14994.86</c:v>
                </c:pt>
                <c:pt idx="90136">
                  <c:v>16011.96</c:v>
                </c:pt>
                <c:pt idx="90137">
                  <c:v>15144.4</c:v>
                </c:pt>
                <c:pt idx="90138">
                  <c:v>18517.8</c:v>
                </c:pt>
                <c:pt idx="90139">
                  <c:v>18143.09</c:v>
                </c:pt>
                <c:pt idx="90140">
                  <c:v>16960.07</c:v>
                </c:pt>
                <c:pt idx="90141">
                  <c:v>14938.9</c:v>
                </c:pt>
                <c:pt idx="90142">
                  <c:v>13160.9</c:v>
                </c:pt>
                <c:pt idx="90143">
                  <c:v>12935.04</c:v>
                </c:pt>
                <c:pt idx="90144">
                  <c:v>13158.24</c:v>
                </c:pt>
                <c:pt idx="90145">
                  <c:v>14026.38</c:v>
                </c:pt>
                <c:pt idx="90146">
                  <c:v>13733.72</c:v>
                </c:pt>
                <c:pt idx="90147">
                  <c:v>14485.96</c:v>
                </c:pt>
                <c:pt idx="90148">
                  <c:v>11542.56</c:v>
                </c:pt>
                <c:pt idx="90149">
                  <c:v>13074.36</c:v>
                </c:pt>
                <c:pt idx="90150">
                  <c:v>11914.8</c:v>
                </c:pt>
                <c:pt idx="90151">
                  <c:v>13941.43</c:v>
                </c:pt>
                <c:pt idx="90152">
                  <c:v>14879.09</c:v>
                </c:pt>
                <c:pt idx="90153">
                  <c:v>14062.29</c:v>
                </c:pt>
                <c:pt idx="90154">
                  <c:v>20710.23</c:v>
                </c:pt>
                <c:pt idx="90155">
                  <c:v>12982.45</c:v>
                </c:pt>
                <c:pt idx="90156">
                  <c:v>13418.18</c:v>
                </c:pt>
                <c:pt idx="90157">
                  <c:v>14617.41</c:v>
                </c:pt>
                <c:pt idx="90158">
                  <c:v>18291.07</c:v>
                </c:pt>
                <c:pt idx="90159">
                  <c:v>14048.55</c:v>
                </c:pt>
                <c:pt idx="90160">
                  <c:v>14746.33</c:v>
                </c:pt>
                <c:pt idx="90161">
                  <c:v>13943.21</c:v>
                </c:pt>
                <c:pt idx="90162">
                  <c:v>14528.1</c:v>
                </c:pt>
                <c:pt idx="90163">
                  <c:v>13124.54</c:v>
                </c:pt>
                <c:pt idx="90164">
                  <c:v>15036.02</c:v>
                </c:pt>
                <c:pt idx="90165">
                  <c:v>19197.66</c:v>
                </c:pt>
                <c:pt idx="90166">
                  <c:v>16622.05</c:v>
                </c:pt>
                <c:pt idx="90167">
                  <c:v>18337.93</c:v>
                </c:pt>
                <c:pt idx="90168">
                  <c:v>20739.830000000002</c:v>
                </c:pt>
                <c:pt idx="90169">
                  <c:v>17943.759999999998</c:v>
                </c:pt>
                <c:pt idx="90170">
                  <c:v>16956.939999999999</c:v>
                </c:pt>
                <c:pt idx="90171">
                  <c:v>15332.42</c:v>
                </c:pt>
                <c:pt idx="90172">
                  <c:v>14194.79</c:v>
                </c:pt>
                <c:pt idx="90173">
                  <c:v>17794.59</c:v>
                </c:pt>
                <c:pt idx="90174">
                  <c:v>16161.31</c:v>
                </c:pt>
                <c:pt idx="90175">
                  <c:v>14820.19</c:v>
                </c:pt>
                <c:pt idx="90176">
                  <c:v>15375.55</c:v>
                </c:pt>
                <c:pt idx="90177">
                  <c:v>16916.52</c:v>
                </c:pt>
                <c:pt idx="90178">
                  <c:v>15488.03</c:v>
                </c:pt>
                <c:pt idx="90179">
                  <c:v>14802.18</c:v>
                </c:pt>
                <c:pt idx="90180">
                  <c:v>17380.439999999999</c:v>
                </c:pt>
                <c:pt idx="90181">
                  <c:v>17434.36</c:v>
                </c:pt>
                <c:pt idx="90182">
                  <c:v>17748.86</c:v>
                </c:pt>
                <c:pt idx="90183">
                  <c:v>16755.02</c:v>
                </c:pt>
                <c:pt idx="90184">
                  <c:v>14692.56</c:v>
                </c:pt>
                <c:pt idx="90185">
                  <c:v>15812.97</c:v>
                </c:pt>
                <c:pt idx="90186">
                  <c:v>18158.46</c:v>
                </c:pt>
                <c:pt idx="90187">
                  <c:v>16106.46</c:v>
                </c:pt>
                <c:pt idx="90188">
                  <c:v>15058.3</c:v>
                </c:pt>
                <c:pt idx="90189">
                  <c:v>16172.11</c:v>
                </c:pt>
                <c:pt idx="90190">
                  <c:v>17928.560000000001</c:v>
                </c:pt>
                <c:pt idx="90191">
                  <c:v>16848.47</c:v>
                </c:pt>
                <c:pt idx="90192">
                  <c:v>17511.650000000001</c:v>
                </c:pt>
                <c:pt idx="90193">
                  <c:v>14607.92</c:v>
                </c:pt>
                <c:pt idx="90194">
                  <c:v>14339.5</c:v>
                </c:pt>
                <c:pt idx="90195">
                  <c:v>14978.13</c:v>
                </c:pt>
                <c:pt idx="90196">
                  <c:v>13788.44</c:v>
                </c:pt>
                <c:pt idx="90197">
                  <c:v>14672.66</c:v>
                </c:pt>
                <c:pt idx="90198">
                  <c:v>12170</c:v>
                </c:pt>
                <c:pt idx="90199">
                  <c:v>15489.16</c:v>
                </c:pt>
                <c:pt idx="90200">
                  <c:v>13486.28</c:v>
                </c:pt>
                <c:pt idx="90201">
                  <c:v>13732.6</c:v>
                </c:pt>
                <c:pt idx="90202">
                  <c:v>14224.36</c:v>
                </c:pt>
                <c:pt idx="90203">
                  <c:v>12250.22</c:v>
                </c:pt>
                <c:pt idx="90204">
                  <c:v>11164.4</c:v>
                </c:pt>
                <c:pt idx="90205">
                  <c:v>11638.23</c:v>
                </c:pt>
                <c:pt idx="90206">
                  <c:v>11519.01</c:v>
                </c:pt>
                <c:pt idx="90207">
                  <c:v>10930.63</c:v>
                </c:pt>
                <c:pt idx="90208">
                  <c:v>11315.48</c:v>
                </c:pt>
                <c:pt idx="90209">
                  <c:v>11340.01</c:v>
                </c:pt>
                <c:pt idx="90210">
                  <c:v>11957.33</c:v>
                </c:pt>
                <c:pt idx="90211">
                  <c:v>13090.33</c:v>
                </c:pt>
                <c:pt idx="90212">
                  <c:v>11951.45</c:v>
                </c:pt>
                <c:pt idx="90213">
                  <c:v>10285.82</c:v>
                </c:pt>
                <c:pt idx="90214">
                  <c:v>9288.43</c:v>
                </c:pt>
                <c:pt idx="90215">
                  <c:v>10538.43</c:v>
                </c:pt>
                <c:pt idx="90216">
                  <c:v>11163</c:v>
                </c:pt>
                <c:pt idx="90217">
                  <c:v>10910.57</c:v>
                </c:pt>
                <c:pt idx="90218">
                  <c:v>9542.0400000000009</c:v>
                </c:pt>
                <c:pt idx="90219">
                  <c:v>10512.61</c:v>
                </c:pt>
                <c:pt idx="90220">
                  <c:v>10748.51</c:v>
                </c:pt>
                <c:pt idx="90221">
                  <c:v>10284.61</c:v>
                </c:pt>
                <c:pt idx="90222">
                  <c:v>10825.46</c:v>
                </c:pt>
                <c:pt idx="90223">
                  <c:v>10531.59</c:v>
                </c:pt>
                <c:pt idx="90224">
                  <c:v>10677.5</c:v>
                </c:pt>
                <c:pt idx="90225">
                  <c:v>10909.9</c:v>
                </c:pt>
                <c:pt idx="90226">
                  <c:v>10294.26</c:v>
                </c:pt>
                <c:pt idx="90227">
                  <c:v>10430.76</c:v>
                </c:pt>
                <c:pt idx="90228">
                  <c:v>10306.790000000001</c:v>
                </c:pt>
                <c:pt idx="90229">
                  <c:v>10215.49</c:v>
                </c:pt>
                <c:pt idx="90230">
                  <c:v>9983.4699999999993</c:v>
                </c:pt>
                <c:pt idx="90231">
                  <c:v>9083.56</c:v>
                </c:pt>
                <c:pt idx="90232">
                  <c:v>9154.83</c:v>
                </c:pt>
                <c:pt idx="90233">
                  <c:v>9301.74</c:v>
                </c:pt>
                <c:pt idx="90234">
                  <c:v>9138.42</c:v>
                </c:pt>
                <c:pt idx="90235">
                  <c:v>9371.83</c:v>
                </c:pt>
                <c:pt idx="90236">
                  <c:v>8577.84</c:v>
                </c:pt>
                <c:pt idx="90237">
                  <c:v>8795.0300000000007</c:v>
                </c:pt>
                <c:pt idx="90238">
                  <c:v>9429.5</c:v>
                </c:pt>
                <c:pt idx="90239">
                  <c:v>9019.44</c:v>
                </c:pt>
                <c:pt idx="90240">
                  <c:v>8303.1200000000008</c:v>
                </c:pt>
                <c:pt idx="90241">
                  <c:v>8987.64</c:v>
                </c:pt>
                <c:pt idx="90242">
                  <c:v>8910.93</c:v>
                </c:pt>
                <c:pt idx="90243">
                  <c:v>10068.209999999999</c:v>
                </c:pt>
                <c:pt idx="90244">
                  <c:v>9485.6299999999992</c:v>
                </c:pt>
                <c:pt idx="90245">
                  <c:v>11736.06</c:v>
                </c:pt>
                <c:pt idx="90246">
                  <c:v>10357.17</c:v>
                </c:pt>
                <c:pt idx="90247">
                  <c:v>12168.83</c:v>
                </c:pt>
                <c:pt idx="90248">
                  <c:v>14658.62</c:v>
                </c:pt>
                <c:pt idx="90249">
                  <c:v>19679.57</c:v>
                </c:pt>
                <c:pt idx="90250">
                  <c:v>7573.06</c:v>
                </c:pt>
                <c:pt idx="90251">
                  <c:v>7987.07</c:v>
                </c:pt>
                <c:pt idx="90252">
                  <c:v>8498.2999999999993</c:v>
                </c:pt>
                <c:pt idx="90253">
                  <c:v>8446.4699999999993</c:v>
                </c:pt>
                <c:pt idx="90254">
                  <c:v>8343.82</c:v>
                </c:pt>
                <c:pt idx="90255">
                  <c:v>9000.83</c:v>
                </c:pt>
                <c:pt idx="90256">
                  <c:v>9302.3700000000008</c:v>
                </c:pt>
                <c:pt idx="90257">
                  <c:v>9073.11</c:v>
                </c:pt>
                <c:pt idx="90258">
                  <c:v>9178.7199999999993</c:v>
                </c:pt>
                <c:pt idx="90259">
                  <c:v>9515.76</c:v>
                </c:pt>
                <c:pt idx="90260">
                  <c:v>8950.5499999999993</c:v>
                </c:pt>
                <c:pt idx="90261">
                  <c:v>8754.44</c:v>
                </c:pt>
                <c:pt idx="90262">
                  <c:v>8143.35</c:v>
                </c:pt>
                <c:pt idx="90263">
                  <c:v>8779.4599999999991</c:v>
                </c:pt>
                <c:pt idx="90264">
                  <c:v>9098.2099999999991</c:v>
                </c:pt>
                <c:pt idx="90265">
                  <c:v>8500.2099999999991</c:v>
                </c:pt>
                <c:pt idx="90266">
                  <c:v>10251.9</c:v>
                </c:pt>
                <c:pt idx="90267">
                  <c:v>9050.35</c:v>
                </c:pt>
                <c:pt idx="90268">
                  <c:v>9548.1200000000008</c:v>
                </c:pt>
                <c:pt idx="90269">
                  <c:v>8237.68</c:v>
                </c:pt>
                <c:pt idx="90270">
                  <c:v>8538.93</c:v>
                </c:pt>
                <c:pt idx="90271">
                  <c:v>7827.02</c:v>
                </c:pt>
                <c:pt idx="90272">
                  <c:v>9259.7999999999993</c:v>
                </c:pt>
                <c:pt idx="90273">
                  <c:v>9184.73</c:v>
                </c:pt>
                <c:pt idx="90274">
                  <c:v>9129.33</c:v>
                </c:pt>
                <c:pt idx="90275">
                  <c:v>9696.7999999999993</c:v>
                </c:pt>
                <c:pt idx="90276">
                  <c:v>9774.4599999999991</c:v>
                </c:pt>
                <c:pt idx="90277">
                  <c:v>8721.1299999999992</c:v>
                </c:pt>
                <c:pt idx="90278">
                  <c:v>8673.32</c:v>
                </c:pt>
                <c:pt idx="90279">
                  <c:v>7977.09</c:v>
                </c:pt>
                <c:pt idx="90280">
                  <c:v>8157.98</c:v>
                </c:pt>
                <c:pt idx="90281">
                  <c:v>9096.66</c:v>
                </c:pt>
                <c:pt idx="90282">
                  <c:v>9003.9</c:v>
                </c:pt>
                <c:pt idx="90283">
                  <c:v>8520.86</c:v>
                </c:pt>
                <c:pt idx="90284">
                  <c:v>8193.44</c:v>
                </c:pt>
                <c:pt idx="90285">
                  <c:v>8939.84</c:v>
                </c:pt>
                <c:pt idx="90286">
                  <c:v>9389.4699999999993</c:v>
                </c:pt>
                <c:pt idx="90287">
                  <c:v>8763.2999999999993</c:v>
                </c:pt>
                <c:pt idx="90288">
                  <c:v>8716.02</c:v>
                </c:pt>
                <c:pt idx="90289">
                  <c:v>8437.7000000000007</c:v>
                </c:pt>
                <c:pt idx="90290">
                  <c:v>8950.5300000000007</c:v>
                </c:pt>
                <c:pt idx="90291">
                  <c:v>8724.99</c:v>
                </c:pt>
                <c:pt idx="90292">
                  <c:v>8382.65</c:v>
                </c:pt>
                <c:pt idx="90293">
                  <c:v>9416.32</c:v>
                </c:pt>
                <c:pt idx="90294">
                  <c:v>9198.9</c:v>
                </c:pt>
                <c:pt idx="90295">
                  <c:v>10732.07</c:v>
                </c:pt>
                <c:pt idx="90296">
                  <c:v>10952.31</c:v>
                </c:pt>
                <c:pt idx="90297">
                  <c:v>12030.07</c:v>
                </c:pt>
                <c:pt idx="90298">
                  <c:v>9748.7800000000007</c:v>
                </c:pt>
                <c:pt idx="90299">
                  <c:v>12466.98</c:v>
                </c:pt>
                <c:pt idx="90300">
                  <c:v>14244.43</c:v>
                </c:pt>
                <c:pt idx="90301">
                  <c:v>20989.48</c:v>
                </c:pt>
                <c:pt idx="90302">
                  <c:v>9257.82</c:v>
                </c:pt>
                <c:pt idx="90303">
                  <c:v>7734.22</c:v>
                </c:pt>
                <c:pt idx="90304">
                  <c:v>8663.33</c:v>
                </c:pt>
                <c:pt idx="90305">
                  <c:v>7726.83</c:v>
                </c:pt>
                <c:pt idx="90306">
                  <c:v>7407.12</c:v>
                </c:pt>
                <c:pt idx="90307">
                  <c:v>8426.3700000000008</c:v>
                </c:pt>
                <c:pt idx="90308">
                  <c:v>9336.83</c:v>
                </c:pt>
                <c:pt idx="90309">
                  <c:v>10022.34</c:v>
                </c:pt>
                <c:pt idx="90310">
                  <c:v>9354.65</c:v>
                </c:pt>
                <c:pt idx="90311">
                  <c:v>9812.67</c:v>
                </c:pt>
                <c:pt idx="90312">
                  <c:v>11182.96</c:v>
                </c:pt>
                <c:pt idx="90313">
                  <c:v>9820.93</c:v>
                </c:pt>
                <c:pt idx="90314">
                  <c:v>9548.33</c:v>
                </c:pt>
                <c:pt idx="90315">
                  <c:v>10237.11</c:v>
                </c:pt>
                <c:pt idx="90316">
                  <c:v>12147.68</c:v>
                </c:pt>
                <c:pt idx="90317">
                  <c:v>10786.55</c:v>
                </c:pt>
                <c:pt idx="90318">
                  <c:v>8709.98</c:v>
                </c:pt>
                <c:pt idx="90319">
                  <c:v>9179.73</c:v>
                </c:pt>
                <c:pt idx="90320">
                  <c:v>10351.61</c:v>
                </c:pt>
                <c:pt idx="90321">
                  <c:v>8782.86</c:v>
                </c:pt>
                <c:pt idx="90322">
                  <c:v>8524.0400000000009</c:v>
                </c:pt>
                <c:pt idx="90323">
                  <c:v>8910.75</c:v>
                </c:pt>
                <c:pt idx="90324">
                  <c:v>8793.24</c:v>
                </c:pt>
                <c:pt idx="90325">
                  <c:v>8571.5</c:v>
                </c:pt>
                <c:pt idx="90326">
                  <c:v>9963.36</c:v>
                </c:pt>
                <c:pt idx="90327">
                  <c:v>9370.33</c:v>
                </c:pt>
                <c:pt idx="90328">
                  <c:v>8655.5</c:v>
                </c:pt>
                <c:pt idx="90329">
                  <c:v>8648.94</c:v>
                </c:pt>
                <c:pt idx="90330">
                  <c:v>8280.61</c:v>
                </c:pt>
                <c:pt idx="90331">
                  <c:v>8072.86</c:v>
                </c:pt>
                <c:pt idx="90332">
                  <c:v>9234.0400000000009</c:v>
                </c:pt>
                <c:pt idx="90333">
                  <c:v>8436.15</c:v>
                </c:pt>
                <c:pt idx="90334">
                  <c:v>8256.85</c:v>
                </c:pt>
                <c:pt idx="90335">
                  <c:v>8881.67</c:v>
                </c:pt>
                <c:pt idx="90336">
                  <c:v>8634.27</c:v>
                </c:pt>
                <c:pt idx="90337">
                  <c:v>8699.51</c:v>
                </c:pt>
                <c:pt idx="90338">
                  <c:v>8979.11</c:v>
                </c:pt>
                <c:pt idx="90339">
                  <c:v>7857.28</c:v>
                </c:pt>
                <c:pt idx="90340">
                  <c:v>7914.39</c:v>
                </c:pt>
                <c:pt idx="90341">
                  <c:v>7662.82</c:v>
                </c:pt>
                <c:pt idx="90342">
                  <c:v>8365.2900000000009</c:v>
                </c:pt>
                <c:pt idx="90343">
                  <c:v>8942.48</c:v>
                </c:pt>
                <c:pt idx="90344">
                  <c:v>8832.31</c:v>
                </c:pt>
                <c:pt idx="90345">
                  <c:v>8204.1299999999992</c:v>
                </c:pt>
                <c:pt idx="90346">
                  <c:v>35551.72</c:v>
                </c:pt>
                <c:pt idx="90347">
                  <c:v>36259.230000000003</c:v>
                </c:pt>
                <c:pt idx="90348">
                  <c:v>32871.46</c:v>
                </c:pt>
                <c:pt idx="90349">
                  <c:v>31567.7</c:v>
                </c:pt>
                <c:pt idx="90350">
                  <c:v>32683.97</c:v>
                </c:pt>
                <c:pt idx="90351">
                  <c:v>29693.48</c:v>
                </c:pt>
                <c:pt idx="90352">
                  <c:v>25104.91</c:v>
                </c:pt>
                <c:pt idx="90353">
                  <c:v>20530.43</c:v>
                </c:pt>
                <c:pt idx="90354">
                  <c:v>27021.58</c:v>
                </c:pt>
                <c:pt idx="90355">
                  <c:v>25576.32</c:v>
                </c:pt>
                <c:pt idx="90356">
                  <c:v>22280.240000000002</c:v>
                </c:pt>
                <c:pt idx="90357">
                  <c:v>22632.74</c:v>
                </c:pt>
                <c:pt idx="90358">
                  <c:v>21198.1</c:v>
                </c:pt>
                <c:pt idx="90359">
                  <c:v>21502.71</c:v>
                </c:pt>
                <c:pt idx="90360">
                  <c:v>21071.74</c:v>
                </c:pt>
                <c:pt idx="90361">
                  <c:v>21618.52</c:v>
                </c:pt>
                <c:pt idx="90362">
                  <c:v>22608.34</c:v>
                </c:pt>
                <c:pt idx="90363">
                  <c:v>19565.310000000001</c:v>
                </c:pt>
                <c:pt idx="90364">
                  <c:v>19935.419999999998</c:v>
                </c:pt>
                <c:pt idx="90365">
                  <c:v>24485.33</c:v>
                </c:pt>
                <c:pt idx="90366">
                  <c:v>18298.93</c:v>
                </c:pt>
                <c:pt idx="90367">
                  <c:v>21486.93</c:v>
                </c:pt>
                <c:pt idx="90368">
                  <c:v>21541.49</c:v>
                </c:pt>
                <c:pt idx="90369">
                  <c:v>22472.26</c:v>
                </c:pt>
                <c:pt idx="90370">
                  <c:v>21868.95</c:v>
                </c:pt>
                <c:pt idx="90371">
                  <c:v>25630.65</c:v>
                </c:pt>
                <c:pt idx="90372">
                  <c:v>25098.55</c:v>
                </c:pt>
                <c:pt idx="90373">
                  <c:v>26096.87</c:v>
                </c:pt>
                <c:pt idx="90374">
                  <c:v>30234.59</c:v>
                </c:pt>
                <c:pt idx="90375">
                  <c:v>24765.8</c:v>
                </c:pt>
                <c:pt idx="90376">
                  <c:v>28932.95</c:v>
                </c:pt>
                <c:pt idx="90377">
                  <c:v>25493.53</c:v>
                </c:pt>
                <c:pt idx="90378">
                  <c:v>26213.439999999999</c:v>
                </c:pt>
                <c:pt idx="90379">
                  <c:v>21429.57</c:v>
                </c:pt>
                <c:pt idx="90380">
                  <c:v>21239.5</c:v>
                </c:pt>
                <c:pt idx="90381">
                  <c:v>25036.77</c:v>
                </c:pt>
                <c:pt idx="90382">
                  <c:v>22846.37</c:v>
                </c:pt>
                <c:pt idx="90383">
                  <c:v>21796.25</c:v>
                </c:pt>
                <c:pt idx="90384">
                  <c:v>21644.85</c:v>
                </c:pt>
                <c:pt idx="90385">
                  <c:v>24365.82</c:v>
                </c:pt>
                <c:pt idx="90386">
                  <c:v>25236.07</c:v>
                </c:pt>
                <c:pt idx="90387">
                  <c:v>28113.27</c:v>
                </c:pt>
                <c:pt idx="90388">
                  <c:v>41412.980000000003</c:v>
                </c:pt>
                <c:pt idx="90389">
                  <c:v>27469.43</c:v>
                </c:pt>
                <c:pt idx="90390">
                  <c:v>29815.19</c:v>
                </c:pt>
                <c:pt idx="90391">
                  <c:v>36670.949999999997</c:v>
                </c:pt>
                <c:pt idx="90392">
                  <c:v>47204.19</c:v>
                </c:pt>
                <c:pt idx="90393">
                  <c:v>26106.400000000001</c:v>
                </c:pt>
                <c:pt idx="90394">
                  <c:v>27619.1</c:v>
                </c:pt>
                <c:pt idx="90395">
                  <c:v>25220.560000000001</c:v>
                </c:pt>
                <c:pt idx="90396">
                  <c:v>19637.189999999999</c:v>
                </c:pt>
                <c:pt idx="90397">
                  <c:v>24153.18</c:v>
                </c:pt>
                <c:pt idx="90398">
                  <c:v>34991.410000000003</c:v>
                </c:pt>
                <c:pt idx="90399">
                  <c:v>31985.69</c:v>
                </c:pt>
                <c:pt idx="90400">
                  <c:v>33084.370000000003</c:v>
                </c:pt>
                <c:pt idx="90401">
                  <c:v>30728.55</c:v>
                </c:pt>
                <c:pt idx="90402">
                  <c:v>29203.89</c:v>
                </c:pt>
                <c:pt idx="90403">
                  <c:v>27890.66</c:v>
                </c:pt>
                <c:pt idx="90404">
                  <c:v>23965.919999999998</c:v>
                </c:pt>
                <c:pt idx="90405">
                  <c:v>25475.54</c:v>
                </c:pt>
                <c:pt idx="90406">
                  <c:v>26319.32</c:v>
                </c:pt>
                <c:pt idx="90407">
                  <c:v>22937.94</c:v>
                </c:pt>
                <c:pt idx="90408">
                  <c:v>22042.3</c:v>
                </c:pt>
                <c:pt idx="90409">
                  <c:v>22824.93</c:v>
                </c:pt>
                <c:pt idx="90410">
                  <c:v>21371.79</c:v>
                </c:pt>
                <c:pt idx="90411">
                  <c:v>20165.3</c:v>
                </c:pt>
                <c:pt idx="90412">
                  <c:v>18806.52</c:v>
                </c:pt>
                <c:pt idx="90413">
                  <c:v>18867.3</c:v>
                </c:pt>
                <c:pt idx="90414">
                  <c:v>20113.650000000001</c:v>
                </c:pt>
                <c:pt idx="90415">
                  <c:v>22580.13</c:v>
                </c:pt>
                <c:pt idx="90416">
                  <c:v>20580.66</c:v>
                </c:pt>
                <c:pt idx="90417">
                  <c:v>20638.53</c:v>
                </c:pt>
                <c:pt idx="90418">
                  <c:v>18990.62</c:v>
                </c:pt>
                <c:pt idx="90419">
                  <c:v>19458.52</c:v>
                </c:pt>
                <c:pt idx="90420">
                  <c:v>21455.34</c:v>
                </c:pt>
                <c:pt idx="90421">
                  <c:v>23516.94</c:v>
                </c:pt>
                <c:pt idx="90422">
                  <c:v>23491.61</c:v>
                </c:pt>
                <c:pt idx="90423">
                  <c:v>21792.35</c:v>
                </c:pt>
                <c:pt idx="90424">
                  <c:v>27228.98</c:v>
                </c:pt>
                <c:pt idx="90425">
                  <c:v>25519.19</c:v>
                </c:pt>
                <c:pt idx="90426">
                  <c:v>29743.47</c:v>
                </c:pt>
                <c:pt idx="90427">
                  <c:v>25240.21</c:v>
                </c:pt>
                <c:pt idx="90428">
                  <c:v>21586.61</c:v>
                </c:pt>
                <c:pt idx="90429">
                  <c:v>22565.200000000001</c:v>
                </c:pt>
                <c:pt idx="90430">
                  <c:v>21990.54</c:v>
                </c:pt>
                <c:pt idx="90431">
                  <c:v>20995.03</c:v>
                </c:pt>
                <c:pt idx="90432">
                  <c:v>23896.7</c:v>
                </c:pt>
                <c:pt idx="90433">
                  <c:v>23297.279999999999</c:v>
                </c:pt>
                <c:pt idx="90434">
                  <c:v>24410.97</c:v>
                </c:pt>
                <c:pt idx="90435">
                  <c:v>22007.25</c:v>
                </c:pt>
                <c:pt idx="90436">
                  <c:v>21444.94</c:v>
                </c:pt>
                <c:pt idx="90437">
                  <c:v>24392.67</c:v>
                </c:pt>
                <c:pt idx="90438">
                  <c:v>29617.200000000001</c:v>
                </c:pt>
                <c:pt idx="90439">
                  <c:v>25391.75</c:v>
                </c:pt>
                <c:pt idx="90440">
                  <c:v>39243.5</c:v>
                </c:pt>
                <c:pt idx="90441">
                  <c:v>27992.68</c:v>
                </c:pt>
                <c:pt idx="90442">
                  <c:v>37121.730000000003</c:v>
                </c:pt>
                <c:pt idx="90443">
                  <c:v>35059.43</c:v>
                </c:pt>
                <c:pt idx="90444">
                  <c:v>49419.38</c:v>
                </c:pt>
                <c:pt idx="90445">
                  <c:v>27219.98</c:v>
                </c:pt>
                <c:pt idx="90446">
                  <c:v>24512.9</c:v>
                </c:pt>
                <c:pt idx="90447">
                  <c:v>25103.34</c:v>
                </c:pt>
                <c:pt idx="90448">
                  <c:v>21666.29</c:v>
                </c:pt>
                <c:pt idx="90449">
                  <c:v>22928.25</c:v>
                </c:pt>
                <c:pt idx="90450">
                  <c:v>30288.37</c:v>
                </c:pt>
                <c:pt idx="90451">
                  <c:v>40180.68</c:v>
                </c:pt>
                <c:pt idx="90452">
                  <c:v>34869.42</c:v>
                </c:pt>
                <c:pt idx="90453">
                  <c:v>35519.1</c:v>
                </c:pt>
                <c:pt idx="90454">
                  <c:v>33270.44</c:v>
                </c:pt>
                <c:pt idx="90455">
                  <c:v>29760.11</c:v>
                </c:pt>
                <c:pt idx="90456">
                  <c:v>25957.09</c:v>
                </c:pt>
                <c:pt idx="90457">
                  <c:v>28731.43</c:v>
                </c:pt>
                <c:pt idx="90458">
                  <c:v>23832.45</c:v>
                </c:pt>
                <c:pt idx="90459">
                  <c:v>27652.11</c:v>
                </c:pt>
                <c:pt idx="90460">
                  <c:v>23955.91</c:v>
                </c:pt>
                <c:pt idx="90461">
                  <c:v>22283.37</c:v>
                </c:pt>
                <c:pt idx="90462">
                  <c:v>22017.88</c:v>
                </c:pt>
                <c:pt idx="90463">
                  <c:v>24274.16</c:v>
                </c:pt>
                <c:pt idx="90464">
                  <c:v>21898.400000000001</c:v>
                </c:pt>
                <c:pt idx="90465">
                  <c:v>22541.15</c:v>
                </c:pt>
                <c:pt idx="90466">
                  <c:v>21739.41</c:v>
                </c:pt>
                <c:pt idx="90467">
                  <c:v>21980.959999999999</c:v>
                </c:pt>
                <c:pt idx="90468">
                  <c:v>23422.01</c:v>
                </c:pt>
                <c:pt idx="90469">
                  <c:v>22247.18</c:v>
                </c:pt>
                <c:pt idx="90470">
                  <c:v>20118.95</c:v>
                </c:pt>
                <c:pt idx="90471">
                  <c:v>23200.76</c:v>
                </c:pt>
                <c:pt idx="90472">
                  <c:v>25631.32</c:v>
                </c:pt>
                <c:pt idx="90473">
                  <c:v>24347.25</c:v>
                </c:pt>
                <c:pt idx="90474">
                  <c:v>27267.3</c:v>
                </c:pt>
                <c:pt idx="90475">
                  <c:v>24539</c:v>
                </c:pt>
                <c:pt idx="90476">
                  <c:v>24231.91</c:v>
                </c:pt>
                <c:pt idx="90477">
                  <c:v>26200.47</c:v>
                </c:pt>
                <c:pt idx="90478">
                  <c:v>28138.89</c:v>
                </c:pt>
                <c:pt idx="90479">
                  <c:v>26447.09</c:v>
                </c:pt>
                <c:pt idx="90480">
                  <c:v>23667.67</c:v>
                </c:pt>
                <c:pt idx="90481">
                  <c:v>24437.9</c:v>
                </c:pt>
                <c:pt idx="90482">
                  <c:v>22984.55</c:v>
                </c:pt>
                <c:pt idx="90483">
                  <c:v>23433.65</c:v>
                </c:pt>
                <c:pt idx="90484">
                  <c:v>22109.71</c:v>
                </c:pt>
                <c:pt idx="90485">
                  <c:v>22384.46</c:v>
                </c:pt>
                <c:pt idx="90486">
                  <c:v>23642.95</c:v>
                </c:pt>
                <c:pt idx="90487">
                  <c:v>21332.07</c:v>
                </c:pt>
                <c:pt idx="90488">
                  <c:v>21182.97</c:v>
                </c:pt>
                <c:pt idx="90489">
                  <c:v>66322.899999999994</c:v>
                </c:pt>
                <c:pt idx="90490">
                  <c:v>63123.1</c:v>
                </c:pt>
                <c:pt idx="90491">
                  <c:v>67510.759999999995</c:v>
                </c:pt>
                <c:pt idx="90492">
                  <c:v>65713.39</c:v>
                </c:pt>
                <c:pt idx="90493">
                  <c:v>60292.15</c:v>
                </c:pt>
                <c:pt idx="90494">
                  <c:v>60839.76</c:v>
                </c:pt>
                <c:pt idx="90495">
                  <c:v>63581.08</c:v>
                </c:pt>
                <c:pt idx="90496">
                  <c:v>56374.39</c:v>
                </c:pt>
                <c:pt idx="90497">
                  <c:v>65193.33</c:v>
                </c:pt>
                <c:pt idx="90498">
                  <c:v>65180.81</c:v>
                </c:pt>
                <c:pt idx="90499">
                  <c:v>62961.919999999998</c:v>
                </c:pt>
                <c:pt idx="90500">
                  <c:v>59285.43</c:v>
                </c:pt>
                <c:pt idx="90501">
                  <c:v>58155.45</c:v>
                </c:pt>
                <c:pt idx="90502">
                  <c:v>61264.959999999999</c:v>
                </c:pt>
                <c:pt idx="90503">
                  <c:v>60138.61</c:v>
                </c:pt>
                <c:pt idx="90504">
                  <c:v>66883.899999999994</c:v>
                </c:pt>
                <c:pt idx="90505">
                  <c:v>69624.61</c:v>
                </c:pt>
                <c:pt idx="90506">
                  <c:v>69037.89</c:v>
                </c:pt>
                <c:pt idx="90507">
                  <c:v>65517.06</c:v>
                </c:pt>
                <c:pt idx="90508">
                  <c:v>68098.070000000007</c:v>
                </c:pt>
                <c:pt idx="90509">
                  <c:v>66989.820000000007</c:v>
                </c:pt>
                <c:pt idx="90510">
                  <c:v>63131.5</c:v>
                </c:pt>
                <c:pt idx="90511">
                  <c:v>62668.959999999999</c:v>
                </c:pt>
                <c:pt idx="90512">
                  <c:v>62940.67</c:v>
                </c:pt>
                <c:pt idx="90513">
                  <c:v>64761.46</c:v>
                </c:pt>
                <c:pt idx="90514">
                  <c:v>64139.01</c:v>
                </c:pt>
                <c:pt idx="90515">
                  <c:v>74741.75</c:v>
                </c:pt>
                <c:pt idx="90516">
                  <c:v>73231.759999999995</c:v>
                </c:pt>
                <c:pt idx="90517">
                  <c:v>68015.5</c:v>
                </c:pt>
                <c:pt idx="90518">
                  <c:v>57174.11</c:v>
                </c:pt>
                <c:pt idx="90519">
                  <c:v>51899.18</c:v>
                </c:pt>
                <c:pt idx="90520">
                  <c:v>45895.53</c:v>
                </c:pt>
                <c:pt idx="90521">
                  <c:v>46748.33</c:v>
                </c:pt>
                <c:pt idx="90522">
                  <c:v>48266.23</c:v>
                </c:pt>
                <c:pt idx="90523">
                  <c:v>47006.61</c:v>
                </c:pt>
                <c:pt idx="90524">
                  <c:v>55083.34</c:v>
                </c:pt>
                <c:pt idx="90525">
                  <c:v>54144.54</c:v>
                </c:pt>
                <c:pt idx="90526">
                  <c:v>59377.95</c:v>
                </c:pt>
                <c:pt idx="90527">
                  <c:v>62048.07</c:v>
                </c:pt>
                <c:pt idx="90528">
                  <c:v>62677.46</c:v>
                </c:pt>
                <c:pt idx="90529">
                  <c:v>68418.91</c:v>
                </c:pt>
                <c:pt idx="90530">
                  <c:v>77539.34</c:v>
                </c:pt>
                <c:pt idx="90531">
                  <c:v>100274.46</c:v>
                </c:pt>
                <c:pt idx="90532">
                  <c:v>91674.32</c:v>
                </c:pt>
                <c:pt idx="90533">
                  <c:v>84213.97</c:v>
                </c:pt>
                <c:pt idx="90534">
                  <c:v>101456.57</c:v>
                </c:pt>
                <c:pt idx="90535">
                  <c:v>154458.01999999999</c:v>
                </c:pt>
                <c:pt idx="90536">
                  <c:v>56126.52</c:v>
                </c:pt>
                <c:pt idx="90537">
                  <c:v>54281.23</c:v>
                </c:pt>
                <c:pt idx="90538">
                  <c:v>51357.84</c:v>
                </c:pt>
                <c:pt idx="90539">
                  <c:v>49953.49</c:v>
                </c:pt>
                <c:pt idx="90540">
                  <c:v>49076.39</c:v>
                </c:pt>
                <c:pt idx="90541">
                  <c:v>67360.83</c:v>
                </c:pt>
                <c:pt idx="90542">
                  <c:v>64200.63</c:v>
                </c:pt>
                <c:pt idx="90543">
                  <c:v>68937.22</c:v>
                </c:pt>
                <c:pt idx="90544">
                  <c:v>64866.03</c:v>
                </c:pt>
                <c:pt idx="90545">
                  <c:v>65558.720000000001</c:v>
                </c:pt>
                <c:pt idx="90546">
                  <c:v>61709.18</c:v>
                </c:pt>
                <c:pt idx="90547">
                  <c:v>65813.75</c:v>
                </c:pt>
                <c:pt idx="90548">
                  <c:v>61404.99</c:v>
                </c:pt>
                <c:pt idx="90549">
                  <c:v>59909.73</c:v>
                </c:pt>
                <c:pt idx="90550">
                  <c:v>65711.64</c:v>
                </c:pt>
                <c:pt idx="90551">
                  <c:v>59111.58</c:v>
                </c:pt>
                <c:pt idx="90552">
                  <c:v>73478.87</c:v>
                </c:pt>
                <c:pt idx="90553">
                  <c:v>69794.850000000006</c:v>
                </c:pt>
                <c:pt idx="90554">
                  <c:v>64606.77</c:v>
                </c:pt>
                <c:pt idx="90555">
                  <c:v>59280.93</c:v>
                </c:pt>
                <c:pt idx="90556">
                  <c:v>62192.69</c:v>
                </c:pt>
                <c:pt idx="90557">
                  <c:v>63871.69</c:v>
                </c:pt>
                <c:pt idx="90558">
                  <c:v>63300.18</c:v>
                </c:pt>
                <c:pt idx="90559">
                  <c:v>62140.66</c:v>
                </c:pt>
                <c:pt idx="90560">
                  <c:v>69864.259999999995</c:v>
                </c:pt>
                <c:pt idx="90561">
                  <c:v>67398.37</c:v>
                </c:pt>
                <c:pt idx="90562">
                  <c:v>60859.57</c:v>
                </c:pt>
                <c:pt idx="90563">
                  <c:v>63421.03</c:v>
                </c:pt>
                <c:pt idx="90564">
                  <c:v>63023.01</c:v>
                </c:pt>
                <c:pt idx="90565">
                  <c:v>64102.76</c:v>
                </c:pt>
                <c:pt idx="90566">
                  <c:v>61758.84</c:v>
                </c:pt>
                <c:pt idx="90567">
                  <c:v>72764.77</c:v>
                </c:pt>
                <c:pt idx="90568">
                  <c:v>76763.05</c:v>
                </c:pt>
                <c:pt idx="90569">
                  <c:v>68116.850000000006</c:v>
                </c:pt>
                <c:pt idx="90570">
                  <c:v>55395.83</c:v>
                </c:pt>
                <c:pt idx="90571">
                  <c:v>49337.1</c:v>
                </c:pt>
                <c:pt idx="90572">
                  <c:v>46835.92</c:v>
                </c:pt>
                <c:pt idx="90573">
                  <c:v>50779.91</c:v>
                </c:pt>
                <c:pt idx="90574">
                  <c:v>50189.1</c:v>
                </c:pt>
                <c:pt idx="90575">
                  <c:v>46833.86</c:v>
                </c:pt>
                <c:pt idx="90576">
                  <c:v>55787.23</c:v>
                </c:pt>
                <c:pt idx="90577">
                  <c:v>61447.35</c:v>
                </c:pt>
                <c:pt idx="90578">
                  <c:v>53643.42</c:v>
                </c:pt>
                <c:pt idx="90579">
                  <c:v>53764.46</c:v>
                </c:pt>
                <c:pt idx="90580">
                  <c:v>63587.16</c:v>
                </c:pt>
                <c:pt idx="90581">
                  <c:v>84760</c:v>
                </c:pt>
                <c:pt idx="90582">
                  <c:v>71534.55</c:v>
                </c:pt>
                <c:pt idx="90583">
                  <c:v>100948.14</c:v>
                </c:pt>
                <c:pt idx="90584">
                  <c:v>74121.63</c:v>
                </c:pt>
                <c:pt idx="90585">
                  <c:v>102302.18</c:v>
                </c:pt>
                <c:pt idx="90586">
                  <c:v>107744.32000000001</c:v>
                </c:pt>
                <c:pt idx="90587">
                  <c:v>165214.35999999999</c:v>
                </c:pt>
                <c:pt idx="90588">
                  <c:v>70387.28</c:v>
                </c:pt>
                <c:pt idx="90589">
                  <c:v>48916.74</c:v>
                </c:pt>
                <c:pt idx="90590">
                  <c:v>51773.04</c:v>
                </c:pt>
                <c:pt idx="90591">
                  <c:v>50280.95</c:v>
                </c:pt>
                <c:pt idx="90592">
                  <c:v>49607.02</c:v>
                </c:pt>
                <c:pt idx="90593">
                  <c:v>53486.51</c:v>
                </c:pt>
                <c:pt idx="90594">
                  <c:v>77581.42</c:v>
                </c:pt>
                <c:pt idx="90595">
                  <c:v>68286.100000000006</c:v>
                </c:pt>
                <c:pt idx="90596">
                  <c:v>68420.22</c:v>
                </c:pt>
                <c:pt idx="90597">
                  <c:v>65899.179999999993</c:v>
                </c:pt>
                <c:pt idx="90598">
                  <c:v>65895.75</c:v>
                </c:pt>
                <c:pt idx="90599">
                  <c:v>65754.33</c:v>
                </c:pt>
                <c:pt idx="90600">
                  <c:v>65528.34</c:v>
                </c:pt>
                <c:pt idx="90601">
                  <c:v>63854.95</c:v>
                </c:pt>
                <c:pt idx="90602">
                  <c:v>79275.710000000006</c:v>
                </c:pt>
                <c:pt idx="90603">
                  <c:v>72998.33</c:v>
                </c:pt>
                <c:pt idx="90604">
                  <c:v>66703.47</c:v>
                </c:pt>
                <c:pt idx="90605">
                  <c:v>65237.08</c:v>
                </c:pt>
                <c:pt idx="90606">
                  <c:v>69791.990000000005</c:v>
                </c:pt>
                <c:pt idx="90607">
                  <c:v>63718.1</c:v>
                </c:pt>
                <c:pt idx="90608">
                  <c:v>66796.100000000006</c:v>
                </c:pt>
                <c:pt idx="90609">
                  <c:v>69216.69</c:v>
                </c:pt>
                <c:pt idx="90610">
                  <c:v>61154.91</c:v>
                </c:pt>
                <c:pt idx="90611">
                  <c:v>69821.399999999994</c:v>
                </c:pt>
                <c:pt idx="90612">
                  <c:v>72545.710000000006</c:v>
                </c:pt>
                <c:pt idx="90613">
                  <c:v>69688.679999999993</c:v>
                </c:pt>
                <c:pt idx="90614">
                  <c:v>63627.45</c:v>
                </c:pt>
                <c:pt idx="90615">
                  <c:v>65623.41</c:v>
                </c:pt>
                <c:pt idx="90616">
                  <c:v>65294.36</c:v>
                </c:pt>
                <c:pt idx="90617">
                  <c:v>73756.3</c:v>
                </c:pt>
                <c:pt idx="90618">
                  <c:v>77051.240000000005</c:v>
                </c:pt>
                <c:pt idx="90619">
                  <c:v>83621.759999999995</c:v>
                </c:pt>
                <c:pt idx="90620">
                  <c:v>69871.070000000007</c:v>
                </c:pt>
                <c:pt idx="90621">
                  <c:v>64470.6</c:v>
                </c:pt>
                <c:pt idx="90622">
                  <c:v>59430.239999999998</c:v>
                </c:pt>
                <c:pt idx="90623">
                  <c:v>54524.55</c:v>
                </c:pt>
                <c:pt idx="90624">
                  <c:v>52855.22</c:v>
                </c:pt>
                <c:pt idx="90625">
                  <c:v>53483.66</c:v>
                </c:pt>
                <c:pt idx="90626">
                  <c:v>53112.83</c:v>
                </c:pt>
                <c:pt idx="90627">
                  <c:v>51737.52</c:v>
                </c:pt>
                <c:pt idx="90628">
                  <c:v>54097.4</c:v>
                </c:pt>
                <c:pt idx="90629">
                  <c:v>55403.73</c:v>
                </c:pt>
                <c:pt idx="90630">
                  <c:v>58628.76</c:v>
                </c:pt>
                <c:pt idx="90631">
                  <c:v>59735.58</c:v>
                </c:pt>
                <c:pt idx="90632">
                  <c:v>16620.73</c:v>
                </c:pt>
                <c:pt idx="90633">
                  <c:v>16206.85</c:v>
                </c:pt>
                <c:pt idx="90634">
                  <c:v>15928.15</c:v>
                </c:pt>
                <c:pt idx="90635">
                  <c:v>15831.71</c:v>
                </c:pt>
                <c:pt idx="90636">
                  <c:v>12895.16</c:v>
                </c:pt>
                <c:pt idx="90637">
                  <c:v>12551.36</c:v>
                </c:pt>
                <c:pt idx="90638">
                  <c:v>15152.94</c:v>
                </c:pt>
                <c:pt idx="90639">
                  <c:v>13688.95</c:v>
                </c:pt>
                <c:pt idx="90640">
                  <c:v>19458.04</c:v>
                </c:pt>
                <c:pt idx="90641">
                  <c:v>17599.84</c:v>
                </c:pt>
                <c:pt idx="90642">
                  <c:v>14312.07</c:v>
                </c:pt>
                <c:pt idx="90643">
                  <c:v>11943.23</c:v>
                </c:pt>
                <c:pt idx="90644">
                  <c:v>11375.44</c:v>
                </c:pt>
                <c:pt idx="90645">
                  <c:v>12641</c:v>
                </c:pt>
                <c:pt idx="90646">
                  <c:v>12603.62</c:v>
                </c:pt>
                <c:pt idx="90647">
                  <c:v>12637.52</c:v>
                </c:pt>
                <c:pt idx="90648">
                  <c:v>13341.9</c:v>
                </c:pt>
                <c:pt idx="90649">
                  <c:v>11976.39</c:v>
                </c:pt>
                <c:pt idx="90650">
                  <c:v>11452</c:v>
                </c:pt>
                <c:pt idx="90651">
                  <c:v>9997.08</c:v>
                </c:pt>
                <c:pt idx="90652">
                  <c:v>10805.88</c:v>
                </c:pt>
                <c:pt idx="90653">
                  <c:v>13352.28</c:v>
                </c:pt>
                <c:pt idx="90654">
                  <c:v>12580.7</c:v>
                </c:pt>
                <c:pt idx="90655">
                  <c:v>15515.82</c:v>
                </c:pt>
                <c:pt idx="90656">
                  <c:v>19632.759999999998</c:v>
                </c:pt>
                <c:pt idx="90657">
                  <c:v>21533.74</c:v>
                </c:pt>
                <c:pt idx="90658">
                  <c:v>28163.71</c:v>
                </c:pt>
                <c:pt idx="90659">
                  <c:v>33508.089999999997</c:v>
                </c:pt>
                <c:pt idx="90660">
                  <c:v>24227.77</c:v>
                </c:pt>
                <c:pt idx="90661">
                  <c:v>10599.18</c:v>
                </c:pt>
                <c:pt idx="90662">
                  <c:v>9584.0400000000009</c:v>
                </c:pt>
                <c:pt idx="90663">
                  <c:v>9793.0300000000007</c:v>
                </c:pt>
                <c:pt idx="90664">
                  <c:v>9518.06</c:v>
                </c:pt>
                <c:pt idx="90665">
                  <c:v>8945.1200000000008</c:v>
                </c:pt>
                <c:pt idx="90666">
                  <c:v>7672.93</c:v>
                </c:pt>
                <c:pt idx="90667">
                  <c:v>10177.49</c:v>
                </c:pt>
                <c:pt idx="90668">
                  <c:v>11023.41</c:v>
                </c:pt>
                <c:pt idx="90669">
                  <c:v>15871.96</c:v>
                </c:pt>
                <c:pt idx="90670">
                  <c:v>16955.759999999998</c:v>
                </c:pt>
                <c:pt idx="90671">
                  <c:v>13983.54</c:v>
                </c:pt>
                <c:pt idx="90672">
                  <c:v>19749.689999999999</c:v>
                </c:pt>
                <c:pt idx="90673">
                  <c:v>25047.15</c:v>
                </c:pt>
                <c:pt idx="90674">
                  <c:v>34481.050000000003</c:v>
                </c:pt>
                <c:pt idx="90675">
                  <c:v>27726.71</c:v>
                </c:pt>
                <c:pt idx="90676">
                  <c:v>23812.43</c:v>
                </c:pt>
                <c:pt idx="90677">
                  <c:v>25901.52</c:v>
                </c:pt>
                <c:pt idx="90678">
                  <c:v>38506.07</c:v>
                </c:pt>
                <c:pt idx="90679">
                  <c:v>9438.9</c:v>
                </c:pt>
                <c:pt idx="90680">
                  <c:v>10447.42</c:v>
                </c:pt>
                <c:pt idx="90681">
                  <c:v>9083.44</c:v>
                </c:pt>
                <c:pt idx="90682">
                  <c:v>7943.34</c:v>
                </c:pt>
                <c:pt idx="90683">
                  <c:v>10132.83</c:v>
                </c:pt>
                <c:pt idx="90684">
                  <c:v>14464.84</c:v>
                </c:pt>
                <c:pt idx="90685">
                  <c:v>15258.51</c:v>
                </c:pt>
                <c:pt idx="90686">
                  <c:v>15873.72</c:v>
                </c:pt>
                <c:pt idx="90687">
                  <c:v>15382.41</c:v>
                </c:pt>
                <c:pt idx="90688">
                  <c:v>13229.15</c:v>
                </c:pt>
                <c:pt idx="90689">
                  <c:v>12430.48</c:v>
                </c:pt>
                <c:pt idx="90690">
                  <c:v>13039.92</c:v>
                </c:pt>
                <c:pt idx="90691">
                  <c:v>11839.18</c:v>
                </c:pt>
                <c:pt idx="90692">
                  <c:v>12280.84</c:v>
                </c:pt>
                <c:pt idx="90693">
                  <c:v>12075.6</c:v>
                </c:pt>
                <c:pt idx="90694">
                  <c:v>10341.620000000001</c:v>
                </c:pt>
                <c:pt idx="90695">
                  <c:v>13726.71</c:v>
                </c:pt>
                <c:pt idx="90696">
                  <c:v>13468.85</c:v>
                </c:pt>
                <c:pt idx="90697">
                  <c:v>10960.2</c:v>
                </c:pt>
                <c:pt idx="90698">
                  <c:v>8688.74</c:v>
                </c:pt>
                <c:pt idx="90699">
                  <c:v>10535.02</c:v>
                </c:pt>
                <c:pt idx="90700">
                  <c:v>11784.96</c:v>
                </c:pt>
                <c:pt idx="90701">
                  <c:v>10333.549999999999</c:v>
                </c:pt>
                <c:pt idx="90702">
                  <c:v>10831.92</c:v>
                </c:pt>
                <c:pt idx="90703">
                  <c:v>10065.59</c:v>
                </c:pt>
                <c:pt idx="90704">
                  <c:v>9986.32</c:v>
                </c:pt>
                <c:pt idx="90705">
                  <c:v>9919.17</c:v>
                </c:pt>
                <c:pt idx="90706">
                  <c:v>10538.4</c:v>
                </c:pt>
                <c:pt idx="90707">
                  <c:v>17448.080000000002</c:v>
                </c:pt>
                <c:pt idx="90708">
                  <c:v>20335.38</c:v>
                </c:pt>
                <c:pt idx="90709">
                  <c:v>20728.29</c:v>
                </c:pt>
                <c:pt idx="90710">
                  <c:v>27086.19</c:v>
                </c:pt>
                <c:pt idx="90711">
                  <c:v>35081.230000000003</c:v>
                </c:pt>
                <c:pt idx="90712">
                  <c:v>25783.37</c:v>
                </c:pt>
                <c:pt idx="90713">
                  <c:v>10787.33</c:v>
                </c:pt>
                <c:pt idx="90714">
                  <c:v>8898.9500000000007</c:v>
                </c:pt>
                <c:pt idx="90715">
                  <c:v>8372.51</c:v>
                </c:pt>
                <c:pt idx="90716">
                  <c:v>8780.1200000000008</c:v>
                </c:pt>
                <c:pt idx="90717">
                  <c:v>9493.51</c:v>
                </c:pt>
                <c:pt idx="90718">
                  <c:v>8638.2800000000007</c:v>
                </c:pt>
                <c:pt idx="90719">
                  <c:v>12541.09</c:v>
                </c:pt>
                <c:pt idx="90720">
                  <c:v>14081.97</c:v>
                </c:pt>
                <c:pt idx="90721">
                  <c:v>11121.36</c:v>
                </c:pt>
                <c:pt idx="90722">
                  <c:v>13789.85</c:v>
                </c:pt>
                <c:pt idx="90723">
                  <c:v>14997.96</c:v>
                </c:pt>
                <c:pt idx="90724">
                  <c:v>25234.92</c:v>
                </c:pt>
                <c:pt idx="90725">
                  <c:v>18701.28</c:v>
                </c:pt>
                <c:pt idx="90726">
                  <c:v>33117.339999999997</c:v>
                </c:pt>
                <c:pt idx="90727">
                  <c:v>19419.34</c:v>
                </c:pt>
                <c:pt idx="90728">
                  <c:v>29103.52</c:v>
                </c:pt>
                <c:pt idx="90729">
                  <c:v>29852.48</c:v>
                </c:pt>
                <c:pt idx="90730">
                  <c:v>40094.14</c:v>
                </c:pt>
                <c:pt idx="90731">
                  <c:v>12500.93</c:v>
                </c:pt>
                <c:pt idx="90732">
                  <c:v>7297.97</c:v>
                </c:pt>
                <c:pt idx="90733">
                  <c:v>9248.11</c:v>
                </c:pt>
                <c:pt idx="90734">
                  <c:v>7299.69</c:v>
                </c:pt>
                <c:pt idx="90735">
                  <c:v>9290.5499999999993</c:v>
                </c:pt>
                <c:pt idx="90736">
                  <c:v>12044.33</c:v>
                </c:pt>
                <c:pt idx="90737">
                  <c:v>16545.830000000002</c:v>
                </c:pt>
                <c:pt idx="90738">
                  <c:v>17588.060000000001</c:v>
                </c:pt>
                <c:pt idx="90739">
                  <c:v>15432.47</c:v>
                </c:pt>
                <c:pt idx="90740">
                  <c:v>13082.05</c:v>
                </c:pt>
                <c:pt idx="90741">
                  <c:v>13074.71</c:v>
                </c:pt>
                <c:pt idx="90742">
                  <c:v>14754.57</c:v>
                </c:pt>
                <c:pt idx="90743">
                  <c:v>12807.53</c:v>
                </c:pt>
                <c:pt idx="90744">
                  <c:v>13087.73</c:v>
                </c:pt>
                <c:pt idx="90745">
                  <c:v>17573.55</c:v>
                </c:pt>
                <c:pt idx="90746">
                  <c:v>16658.09</c:v>
                </c:pt>
                <c:pt idx="90747">
                  <c:v>12394.98</c:v>
                </c:pt>
                <c:pt idx="90748">
                  <c:v>12412.13</c:v>
                </c:pt>
                <c:pt idx="90749">
                  <c:v>14030.65</c:v>
                </c:pt>
                <c:pt idx="90750">
                  <c:v>11550.99</c:v>
                </c:pt>
                <c:pt idx="90751">
                  <c:v>11900.63</c:v>
                </c:pt>
                <c:pt idx="90752">
                  <c:v>12238.53</c:v>
                </c:pt>
                <c:pt idx="90753">
                  <c:v>9788.1299999999992</c:v>
                </c:pt>
                <c:pt idx="90754">
                  <c:v>10793.86</c:v>
                </c:pt>
                <c:pt idx="90755">
                  <c:v>10434.18</c:v>
                </c:pt>
                <c:pt idx="90756">
                  <c:v>9610.26</c:v>
                </c:pt>
                <c:pt idx="90757">
                  <c:v>9466.89</c:v>
                </c:pt>
                <c:pt idx="90758">
                  <c:v>13822.89</c:v>
                </c:pt>
                <c:pt idx="90759">
                  <c:v>18784.240000000002</c:v>
                </c:pt>
                <c:pt idx="90760">
                  <c:v>25213.75</c:v>
                </c:pt>
                <c:pt idx="90761">
                  <c:v>29064.400000000001</c:v>
                </c:pt>
                <c:pt idx="90762">
                  <c:v>40024.69</c:v>
                </c:pt>
                <c:pt idx="90763">
                  <c:v>23342.07</c:v>
                </c:pt>
                <c:pt idx="90764">
                  <c:v>13084.45</c:v>
                </c:pt>
                <c:pt idx="90765">
                  <c:v>10082.290000000001</c:v>
                </c:pt>
                <c:pt idx="90766">
                  <c:v>8568.9599999999991</c:v>
                </c:pt>
                <c:pt idx="90767">
                  <c:v>10188.77</c:v>
                </c:pt>
                <c:pt idx="90768">
                  <c:v>8960.9</c:v>
                </c:pt>
                <c:pt idx="90769">
                  <c:v>8823.0400000000009</c:v>
                </c:pt>
                <c:pt idx="90770">
                  <c:v>10544.86</c:v>
                </c:pt>
                <c:pt idx="90771">
                  <c:v>10320.73</c:v>
                </c:pt>
                <c:pt idx="90772">
                  <c:v>13014.21</c:v>
                </c:pt>
                <c:pt idx="90773">
                  <c:v>15063.33</c:v>
                </c:pt>
                <c:pt idx="90774">
                  <c:v>14343.91</c:v>
                </c:pt>
                <c:pt idx="90775">
                  <c:v>20779.5</c:v>
                </c:pt>
                <c:pt idx="90776">
                  <c:v>21784.5</c:v>
                </c:pt>
                <c:pt idx="90777">
                  <c:v>21625.200000000001</c:v>
                </c:pt>
                <c:pt idx="90778">
                  <c:v>22930.25</c:v>
                </c:pt>
                <c:pt idx="90779">
                  <c:v>21975.35</c:v>
                </c:pt>
                <c:pt idx="90780">
                  <c:v>20222</c:v>
                </c:pt>
                <c:pt idx="90781">
                  <c:v>21820.75</c:v>
                </c:pt>
                <c:pt idx="90782">
                  <c:v>20678.05</c:v>
                </c:pt>
                <c:pt idx="90783">
                  <c:v>25210</c:v>
                </c:pt>
                <c:pt idx="90784">
                  <c:v>24245.45</c:v>
                </c:pt>
                <c:pt idx="90785">
                  <c:v>25236.05</c:v>
                </c:pt>
                <c:pt idx="90786">
                  <c:v>22119.65</c:v>
                </c:pt>
                <c:pt idx="90787">
                  <c:v>21017.4</c:v>
                </c:pt>
                <c:pt idx="90788">
                  <c:v>22913.14</c:v>
                </c:pt>
                <c:pt idx="90789">
                  <c:v>20785.55</c:v>
                </c:pt>
                <c:pt idx="90790">
                  <c:v>22624.9</c:v>
                </c:pt>
                <c:pt idx="90791">
                  <c:v>23509.15</c:v>
                </c:pt>
                <c:pt idx="90792">
                  <c:v>20866.28</c:v>
                </c:pt>
                <c:pt idx="90793">
                  <c:v>18521.25</c:v>
                </c:pt>
                <c:pt idx="90794">
                  <c:v>19649.400000000001</c:v>
                </c:pt>
                <c:pt idx="90795">
                  <c:v>19730.25</c:v>
                </c:pt>
                <c:pt idx="90796">
                  <c:v>20112.75</c:v>
                </c:pt>
                <c:pt idx="90797">
                  <c:v>18456.25</c:v>
                </c:pt>
                <c:pt idx="90798">
                  <c:v>21053.5</c:v>
                </c:pt>
                <c:pt idx="90799">
                  <c:v>21109.25</c:v>
                </c:pt>
                <c:pt idx="90800">
                  <c:v>19069.63</c:v>
                </c:pt>
                <c:pt idx="90801">
                  <c:v>21965.040000000001</c:v>
                </c:pt>
                <c:pt idx="90802">
                  <c:v>22808.66</c:v>
                </c:pt>
                <c:pt idx="90803">
                  <c:v>20365.060000000001</c:v>
                </c:pt>
                <c:pt idx="90804">
                  <c:v>15639.76</c:v>
                </c:pt>
                <c:pt idx="90805">
                  <c:v>15510.12</c:v>
                </c:pt>
                <c:pt idx="90806">
                  <c:v>16629.43</c:v>
                </c:pt>
                <c:pt idx="90807">
                  <c:v>15225.26</c:v>
                </c:pt>
                <c:pt idx="90808">
                  <c:v>16219.61</c:v>
                </c:pt>
                <c:pt idx="90809">
                  <c:v>16806.060000000001</c:v>
                </c:pt>
                <c:pt idx="90810">
                  <c:v>19095.14</c:v>
                </c:pt>
                <c:pt idx="90811">
                  <c:v>19689.990000000002</c:v>
                </c:pt>
                <c:pt idx="90812">
                  <c:v>20355.349999999999</c:v>
                </c:pt>
                <c:pt idx="90813">
                  <c:v>20635.330000000002</c:v>
                </c:pt>
                <c:pt idx="90814">
                  <c:v>21124.97</c:v>
                </c:pt>
                <c:pt idx="90815">
                  <c:v>21626.43</c:v>
                </c:pt>
                <c:pt idx="90816">
                  <c:v>21149.78</c:v>
                </c:pt>
                <c:pt idx="90817">
                  <c:v>24659.14</c:v>
                </c:pt>
                <c:pt idx="90818">
                  <c:v>24382.22</c:v>
                </c:pt>
                <c:pt idx="90819">
                  <c:v>24278.3</c:v>
                </c:pt>
                <c:pt idx="90820">
                  <c:v>26393.26</c:v>
                </c:pt>
                <c:pt idx="90821">
                  <c:v>35072.44</c:v>
                </c:pt>
                <c:pt idx="90822">
                  <c:v>16012.41</c:v>
                </c:pt>
                <c:pt idx="90823">
                  <c:v>15785.99</c:v>
                </c:pt>
                <c:pt idx="90824">
                  <c:v>16086.02</c:v>
                </c:pt>
                <c:pt idx="90825">
                  <c:v>16831.169999999998</c:v>
                </c:pt>
                <c:pt idx="90826">
                  <c:v>14845.33</c:v>
                </c:pt>
                <c:pt idx="90827">
                  <c:v>18955.759999999998</c:v>
                </c:pt>
                <c:pt idx="90828">
                  <c:v>21574.639999999999</c:v>
                </c:pt>
                <c:pt idx="90829">
                  <c:v>23671.94</c:v>
                </c:pt>
                <c:pt idx="90830">
                  <c:v>21581.41</c:v>
                </c:pt>
                <c:pt idx="90831">
                  <c:v>22490.62</c:v>
                </c:pt>
                <c:pt idx="90832">
                  <c:v>24272.32</c:v>
                </c:pt>
                <c:pt idx="90833">
                  <c:v>23263.07</c:v>
                </c:pt>
                <c:pt idx="90834">
                  <c:v>23940.66</c:v>
                </c:pt>
                <c:pt idx="90835">
                  <c:v>21836.720000000001</c:v>
                </c:pt>
                <c:pt idx="90836">
                  <c:v>24289</c:v>
                </c:pt>
                <c:pt idx="90837">
                  <c:v>21184.18</c:v>
                </c:pt>
                <c:pt idx="90838">
                  <c:v>26671.7</c:v>
                </c:pt>
                <c:pt idx="90839">
                  <c:v>24351.19</c:v>
                </c:pt>
                <c:pt idx="90840">
                  <c:v>21443.3</c:v>
                </c:pt>
                <c:pt idx="90841">
                  <c:v>20711.47</c:v>
                </c:pt>
                <c:pt idx="90842">
                  <c:v>20727.79</c:v>
                </c:pt>
                <c:pt idx="90843">
                  <c:v>24613.85</c:v>
                </c:pt>
                <c:pt idx="90844">
                  <c:v>23334.69</c:v>
                </c:pt>
                <c:pt idx="90845">
                  <c:v>22993.34</c:v>
                </c:pt>
                <c:pt idx="90846">
                  <c:v>23407.53</c:v>
                </c:pt>
                <c:pt idx="90847">
                  <c:v>22148.18</c:v>
                </c:pt>
                <c:pt idx="90848">
                  <c:v>20751.97</c:v>
                </c:pt>
                <c:pt idx="90849">
                  <c:v>20525.72</c:v>
                </c:pt>
                <c:pt idx="90850">
                  <c:v>20301.080000000002</c:v>
                </c:pt>
                <c:pt idx="90851">
                  <c:v>21709.200000000001</c:v>
                </c:pt>
                <c:pt idx="90852">
                  <c:v>19369.36</c:v>
                </c:pt>
                <c:pt idx="90853">
                  <c:v>22503.22</c:v>
                </c:pt>
                <c:pt idx="90854">
                  <c:v>23387.01</c:v>
                </c:pt>
                <c:pt idx="90855">
                  <c:v>21951.16</c:v>
                </c:pt>
                <c:pt idx="90856">
                  <c:v>19956.64</c:v>
                </c:pt>
                <c:pt idx="90857">
                  <c:v>16624.34</c:v>
                </c:pt>
                <c:pt idx="90858">
                  <c:v>17040.099999999999</c:v>
                </c:pt>
                <c:pt idx="90859">
                  <c:v>18396.830000000002</c:v>
                </c:pt>
                <c:pt idx="90860">
                  <c:v>18785.63</c:v>
                </c:pt>
                <c:pt idx="90861">
                  <c:v>17249.7</c:v>
                </c:pt>
                <c:pt idx="90862">
                  <c:v>20966.439999999999</c:v>
                </c:pt>
                <c:pt idx="90863">
                  <c:v>21850.89</c:v>
                </c:pt>
                <c:pt idx="90864">
                  <c:v>19456.25</c:v>
                </c:pt>
                <c:pt idx="90865">
                  <c:v>19386.349999999999</c:v>
                </c:pt>
                <c:pt idx="90866">
                  <c:v>19305.43</c:v>
                </c:pt>
                <c:pt idx="90867">
                  <c:v>26697.62</c:v>
                </c:pt>
                <c:pt idx="90868">
                  <c:v>22663.97</c:v>
                </c:pt>
                <c:pt idx="90869">
                  <c:v>27631.18</c:v>
                </c:pt>
                <c:pt idx="90870">
                  <c:v>20116.849999999999</c:v>
                </c:pt>
                <c:pt idx="90871">
                  <c:v>26380.880000000001</c:v>
                </c:pt>
                <c:pt idx="90872">
                  <c:v>28176.86</c:v>
                </c:pt>
                <c:pt idx="90873">
                  <c:v>36739.94</c:v>
                </c:pt>
                <c:pt idx="90874">
                  <c:v>19430.38</c:v>
                </c:pt>
                <c:pt idx="90875">
                  <c:v>15817.78</c:v>
                </c:pt>
                <c:pt idx="90876">
                  <c:v>15765.14</c:v>
                </c:pt>
                <c:pt idx="90877">
                  <c:v>15744.59</c:v>
                </c:pt>
                <c:pt idx="90878">
                  <c:v>15399.91</c:v>
                </c:pt>
                <c:pt idx="90879">
                  <c:v>18221.48</c:v>
                </c:pt>
                <c:pt idx="90880">
                  <c:v>24519.21</c:v>
                </c:pt>
                <c:pt idx="90881">
                  <c:v>22445.9</c:v>
                </c:pt>
                <c:pt idx="90882">
                  <c:v>25797.919999999998</c:v>
                </c:pt>
                <c:pt idx="90883">
                  <c:v>23557.48</c:v>
                </c:pt>
                <c:pt idx="90884">
                  <c:v>22636.959999999999</c:v>
                </c:pt>
                <c:pt idx="90885">
                  <c:v>24220.86</c:v>
                </c:pt>
                <c:pt idx="90886">
                  <c:v>23742.22</c:v>
                </c:pt>
                <c:pt idx="90887">
                  <c:v>22132.959999999999</c:v>
                </c:pt>
                <c:pt idx="90888">
                  <c:v>27655.65</c:v>
                </c:pt>
                <c:pt idx="90889">
                  <c:v>23842.44</c:v>
                </c:pt>
                <c:pt idx="90890">
                  <c:v>21507.41</c:v>
                </c:pt>
                <c:pt idx="90891">
                  <c:v>21907.83</c:v>
                </c:pt>
                <c:pt idx="90892">
                  <c:v>21769.03</c:v>
                </c:pt>
                <c:pt idx="90893">
                  <c:v>20706.07</c:v>
                </c:pt>
                <c:pt idx="90894">
                  <c:v>22024.47</c:v>
                </c:pt>
                <c:pt idx="90895">
                  <c:v>25741.95</c:v>
                </c:pt>
                <c:pt idx="90896">
                  <c:v>21771.67</c:v>
                </c:pt>
                <c:pt idx="90897">
                  <c:v>21055.75</c:v>
                </c:pt>
                <c:pt idx="90898">
                  <c:v>21020.400000000001</c:v>
                </c:pt>
                <c:pt idx="90899">
                  <c:v>21625.5</c:v>
                </c:pt>
                <c:pt idx="90900">
                  <c:v>17950.91</c:v>
                </c:pt>
                <c:pt idx="90901">
                  <c:v>19604.990000000002</c:v>
                </c:pt>
                <c:pt idx="90902">
                  <c:v>18529.84</c:v>
                </c:pt>
                <c:pt idx="90903">
                  <c:v>21042.61</c:v>
                </c:pt>
                <c:pt idx="90904">
                  <c:v>19763</c:v>
                </c:pt>
                <c:pt idx="90905">
                  <c:v>24072.7</c:v>
                </c:pt>
                <c:pt idx="90906">
                  <c:v>20554.7</c:v>
                </c:pt>
                <c:pt idx="90907">
                  <c:v>17257.14</c:v>
                </c:pt>
                <c:pt idx="90908">
                  <c:v>19176.580000000002</c:v>
                </c:pt>
                <c:pt idx="90909">
                  <c:v>16334.58</c:v>
                </c:pt>
                <c:pt idx="90910">
                  <c:v>16666.810000000001</c:v>
                </c:pt>
                <c:pt idx="90911">
                  <c:v>17695.63</c:v>
                </c:pt>
                <c:pt idx="90912">
                  <c:v>16647.97</c:v>
                </c:pt>
                <c:pt idx="90913">
                  <c:v>17564.13</c:v>
                </c:pt>
                <c:pt idx="90914">
                  <c:v>18826.8</c:v>
                </c:pt>
                <c:pt idx="90915">
                  <c:v>19104.16</c:v>
                </c:pt>
                <c:pt idx="90916">
                  <c:v>19799.740000000002</c:v>
                </c:pt>
                <c:pt idx="90917">
                  <c:v>19972.18</c:v>
                </c:pt>
                <c:pt idx="90918">
                  <c:v>22603.69</c:v>
                </c:pt>
                <c:pt idx="90919">
                  <c:v>22208.400000000001</c:v>
                </c:pt>
                <c:pt idx="90920">
                  <c:v>22654.98</c:v>
                </c:pt>
                <c:pt idx="90921">
                  <c:v>20059.04</c:v>
                </c:pt>
                <c:pt idx="90922">
                  <c:v>17942.330000000002</c:v>
                </c:pt>
                <c:pt idx="90923">
                  <c:v>18742.45</c:v>
                </c:pt>
                <c:pt idx="90924">
                  <c:v>17841.259999999998</c:v>
                </c:pt>
                <c:pt idx="90925">
                  <c:v>17555.79</c:v>
                </c:pt>
                <c:pt idx="90926">
                  <c:v>23934.65</c:v>
                </c:pt>
                <c:pt idx="90927">
                  <c:v>21211.41</c:v>
                </c:pt>
                <c:pt idx="90928">
                  <c:v>18515.43</c:v>
                </c:pt>
                <c:pt idx="90929">
                  <c:v>14729.85</c:v>
                </c:pt>
                <c:pt idx="90930">
                  <c:v>14336.09</c:v>
                </c:pt>
                <c:pt idx="90931">
                  <c:v>16554.96</c:v>
                </c:pt>
                <c:pt idx="90932">
                  <c:v>17734.740000000002</c:v>
                </c:pt>
                <c:pt idx="90933">
                  <c:v>19092.05</c:v>
                </c:pt>
                <c:pt idx="90934">
                  <c:v>17615.91</c:v>
                </c:pt>
                <c:pt idx="90935">
                  <c:v>15496.19</c:v>
                </c:pt>
                <c:pt idx="90936">
                  <c:v>14470.74</c:v>
                </c:pt>
                <c:pt idx="90937">
                  <c:v>14859.84</c:v>
                </c:pt>
                <c:pt idx="90938">
                  <c:v>13317.02</c:v>
                </c:pt>
                <c:pt idx="90939">
                  <c:v>14133.79</c:v>
                </c:pt>
                <c:pt idx="90940">
                  <c:v>13717.98</c:v>
                </c:pt>
                <c:pt idx="90941">
                  <c:v>13723.51</c:v>
                </c:pt>
                <c:pt idx="90942">
                  <c:v>14920.79</c:v>
                </c:pt>
                <c:pt idx="90943">
                  <c:v>13190.61</c:v>
                </c:pt>
                <c:pt idx="90944">
                  <c:v>14483.44</c:v>
                </c:pt>
                <c:pt idx="90945">
                  <c:v>15872.9</c:v>
                </c:pt>
                <c:pt idx="90946">
                  <c:v>13543.71</c:v>
                </c:pt>
                <c:pt idx="90947">
                  <c:v>13270.21</c:v>
                </c:pt>
                <c:pt idx="90948">
                  <c:v>12108.85</c:v>
                </c:pt>
                <c:pt idx="90949">
                  <c:v>14787.49</c:v>
                </c:pt>
                <c:pt idx="90950">
                  <c:v>15371.2</c:v>
                </c:pt>
                <c:pt idx="90951">
                  <c:v>14592.82</c:v>
                </c:pt>
                <c:pt idx="90952">
                  <c:v>15872.49</c:v>
                </c:pt>
                <c:pt idx="90953">
                  <c:v>18560.78</c:v>
                </c:pt>
                <c:pt idx="90954">
                  <c:v>18839.43</c:v>
                </c:pt>
                <c:pt idx="90955">
                  <c:v>23279.07</c:v>
                </c:pt>
                <c:pt idx="90956">
                  <c:v>25643.19</c:v>
                </c:pt>
                <c:pt idx="90957">
                  <c:v>19354.68</c:v>
                </c:pt>
                <c:pt idx="90958">
                  <c:v>24282.89</c:v>
                </c:pt>
                <c:pt idx="90959">
                  <c:v>26806.89</c:v>
                </c:pt>
                <c:pt idx="90960">
                  <c:v>38350.559999999998</c:v>
                </c:pt>
                <c:pt idx="90961">
                  <c:v>27732.62</c:v>
                </c:pt>
                <c:pt idx="90962">
                  <c:v>22543.06</c:v>
                </c:pt>
                <c:pt idx="90963">
                  <c:v>26453.38</c:v>
                </c:pt>
                <c:pt idx="90964">
                  <c:v>34361.699999999997</c:v>
                </c:pt>
                <c:pt idx="90965">
                  <c:v>9368.42</c:v>
                </c:pt>
                <c:pt idx="90966">
                  <c:v>10207.799999999999</c:v>
                </c:pt>
                <c:pt idx="90967">
                  <c:v>11550.58</c:v>
                </c:pt>
                <c:pt idx="90968">
                  <c:v>11254.32</c:v>
                </c:pt>
                <c:pt idx="90969">
                  <c:v>15503.7</c:v>
                </c:pt>
                <c:pt idx="90970">
                  <c:v>20559</c:v>
                </c:pt>
                <c:pt idx="90971">
                  <c:v>22864.01</c:v>
                </c:pt>
                <c:pt idx="90972">
                  <c:v>18708.189999999999</c:v>
                </c:pt>
                <c:pt idx="90973">
                  <c:v>17098.93</c:v>
                </c:pt>
                <c:pt idx="90974">
                  <c:v>15641.21</c:v>
                </c:pt>
                <c:pt idx="90975">
                  <c:v>17989.330000000002</c:v>
                </c:pt>
                <c:pt idx="90976">
                  <c:v>16185.3</c:v>
                </c:pt>
                <c:pt idx="90977">
                  <c:v>14226.39</c:v>
                </c:pt>
                <c:pt idx="90978">
                  <c:v>14683.84</c:v>
                </c:pt>
                <c:pt idx="90979">
                  <c:v>15755.62</c:v>
                </c:pt>
                <c:pt idx="90980">
                  <c:v>16003.28</c:v>
                </c:pt>
                <c:pt idx="90981">
                  <c:v>21544.9</c:v>
                </c:pt>
                <c:pt idx="90982">
                  <c:v>17333.73</c:v>
                </c:pt>
                <c:pt idx="90983">
                  <c:v>14007.27</c:v>
                </c:pt>
                <c:pt idx="90984">
                  <c:v>13307.91</c:v>
                </c:pt>
                <c:pt idx="90985">
                  <c:v>14466.62</c:v>
                </c:pt>
                <c:pt idx="90986">
                  <c:v>12896.47</c:v>
                </c:pt>
                <c:pt idx="90987">
                  <c:v>15369.07</c:v>
                </c:pt>
                <c:pt idx="90988">
                  <c:v>14950.01</c:v>
                </c:pt>
                <c:pt idx="90989">
                  <c:v>14654.96</c:v>
                </c:pt>
                <c:pt idx="90990">
                  <c:v>14061.07</c:v>
                </c:pt>
                <c:pt idx="90991">
                  <c:v>13463.54</c:v>
                </c:pt>
                <c:pt idx="90992">
                  <c:v>11493.88</c:v>
                </c:pt>
                <c:pt idx="90993">
                  <c:v>14059.34</c:v>
                </c:pt>
                <c:pt idx="90994">
                  <c:v>14716.05</c:v>
                </c:pt>
                <c:pt idx="90995">
                  <c:v>13367.92</c:v>
                </c:pt>
                <c:pt idx="90996">
                  <c:v>13849.87</c:v>
                </c:pt>
                <c:pt idx="90997">
                  <c:v>17086.43</c:v>
                </c:pt>
                <c:pt idx="90998">
                  <c:v>14826.38</c:v>
                </c:pt>
                <c:pt idx="90999">
                  <c:v>12826.4</c:v>
                </c:pt>
                <c:pt idx="91000">
                  <c:v>13259.4</c:v>
                </c:pt>
                <c:pt idx="91001">
                  <c:v>14196.03</c:v>
                </c:pt>
                <c:pt idx="91002">
                  <c:v>14130.25</c:v>
                </c:pt>
                <c:pt idx="91003">
                  <c:v>15802.05</c:v>
                </c:pt>
                <c:pt idx="91004">
                  <c:v>14438.66</c:v>
                </c:pt>
                <c:pt idx="91005">
                  <c:v>20236.61</c:v>
                </c:pt>
                <c:pt idx="91006">
                  <c:v>21654.85</c:v>
                </c:pt>
                <c:pt idx="91007">
                  <c:v>17491.509999999998</c:v>
                </c:pt>
                <c:pt idx="91008">
                  <c:v>17156.72</c:v>
                </c:pt>
                <c:pt idx="91009">
                  <c:v>21920.880000000001</c:v>
                </c:pt>
                <c:pt idx="91010">
                  <c:v>33307.54</c:v>
                </c:pt>
                <c:pt idx="91011">
                  <c:v>26663.45</c:v>
                </c:pt>
                <c:pt idx="91012">
                  <c:v>31217.5</c:v>
                </c:pt>
                <c:pt idx="91013">
                  <c:v>20664.91</c:v>
                </c:pt>
                <c:pt idx="91014">
                  <c:v>26056.05</c:v>
                </c:pt>
                <c:pt idx="91015">
                  <c:v>25382.87</c:v>
                </c:pt>
                <c:pt idx="91016">
                  <c:v>34138.03</c:v>
                </c:pt>
                <c:pt idx="91017">
                  <c:v>10739.77</c:v>
                </c:pt>
                <c:pt idx="91018">
                  <c:v>9847.94</c:v>
                </c:pt>
                <c:pt idx="91019">
                  <c:v>11985.03</c:v>
                </c:pt>
                <c:pt idx="91020">
                  <c:v>12275.35</c:v>
                </c:pt>
                <c:pt idx="91021">
                  <c:v>12722.58</c:v>
                </c:pt>
                <c:pt idx="91022">
                  <c:v>18327.25</c:v>
                </c:pt>
                <c:pt idx="91023">
                  <c:v>24033.34</c:v>
                </c:pt>
                <c:pt idx="91024">
                  <c:v>20001.87</c:v>
                </c:pt>
                <c:pt idx="91025">
                  <c:v>20281.52</c:v>
                </c:pt>
                <c:pt idx="91026">
                  <c:v>18913.07</c:v>
                </c:pt>
                <c:pt idx="91027">
                  <c:v>17082.87</c:v>
                </c:pt>
                <c:pt idx="91028">
                  <c:v>18261.849999999999</c:v>
                </c:pt>
                <c:pt idx="91029">
                  <c:v>17050.810000000001</c:v>
                </c:pt>
                <c:pt idx="91030">
                  <c:v>18153.28</c:v>
                </c:pt>
                <c:pt idx="91031">
                  <c:v>23699.37</c:v>
                </c:pt>
                <c:pt idx="91032">
                  <c:v>17867.55</c:v>
                </c:pt>
                <c:pt idx="91033">
                  <c:v>15541.34</c:v>
                </c:pt>
                <c:pt idx="91034">
                  <c:v>16416.16</c:v>
                </c:pt>
                <c:pt idx="91035">
                  <c:v>15598</c:v>
                </c:pt>
                <c:pt idx="91036">
                  <c:v>13890.81</c:v>
                </c:pt>
                <c:pt idx="91037">
                  <c:v>14215.97</c:v>
                </c:pt>
                <c:pt idx="91038">
                  <c:v>14417.64</c:v>
                </c:pt>
                <c:pt idx="91039">
                  <c:v>13113.82</c:v>
                </c:pt>
                <c:pt idx="91040">
                  <c:v>13477.91</c:v>
                </c:pt>
                <c:pt idx="91041">
                  <c:v>12307.15</c:v>
                </c:pt>
                <c:pt idx="91042">
                  <c:v>11718.37</c:v>
                </c:pt>
                <c:pt idx="91043">
                  <c:v>12756.59</c:v>
                </c:pt>
                <c:pt idx="91044">
                  <c:v>14433.34</c:v>
                </c:pt>
                <c:pt idx="91045">
                  <c:v>13045.62</c:v>
                </c:pt>
                <c:pt idx="91046">
                  <c:v>15194.32</c:v>
                </c:pt>
                <c:pt idx="91047">
                  <c:v>12607.83</c:v>
                </c:pt>
                <c:pt idx="91048">
                  <c:v>14666.62</c:v>
                </c:pt>
                <c:pt idx="91049">
                  <c:v>14836.72</c:v>
                </c:pt>
                <c:pt idx="91050">
                  <c:v>15253.25</c:v>
                </c:pt>
                <c:pt idx="91051">
                  <c:v>13472.53</c:v>
                </c:pt>
                <c:pt idx="91052">
                  <c:v>11804.4</c:v>
                </c:pt>
                <c:pt idx="91053">
                  <c:v>12079.03</c:v>
                </c:pt>
                <c:pt idx="91054">
                  <c:v>14357.52</c:v>
                </c:pt>
                <c:pt idx="91055">
                  <c:v>14145.96</c:v>
                </c:pt>
                <c:pt idx="91056">
                  <c:v>14895.88</c:v>
                </c:pt>
                <c:pt idx="91057">
                  <c:v>16138.32</c:v>
                </c:pt>
                <c:pt idx="91058">
                  <c:v>17784.07</c:v>
                </c:pt>
                <c:pt idx="91059">
                  <c:v>19797.669999999998</c:v>
                </c:pt>
                <c:pt idx="91060">
                  <c:v>19104.2</c:v>
                </c:pt>
                <c:pt idx="91061">
                  <c:v>6135.5</c:v>
                </c:pt>
                <c:pt idx="91062">
                  <c:v>6518</c:v>
                </c:pt>
                <c:pt idx="91063">
                  <c:v>5559.5</c:v>
                </c:pt>
                <c:pt idx="91064">
                  <c:v>5176.9399999999996</c:v>
                </c:pt>
                <c:pt idx="91065">
                  <c:v>4832.5</c:v>
                </c:pt>
                <c:pt idx="91066">
                  <c:v>5008.25</c:v>
                </c:pt>
                <c:pt idx="91067">
                  <c:v>4809.75</c:v>
                </c:pt>
                <c:pt idx="91068">
                  <c:v>3837</c:v>
                </c:pt>
                <c:pt idx="91069">
                  <c:v>4719.75</c:v>
                </c:pt>
                <c:pt idx="91070">
                  <c:v>4437.5</c:v>
                </c:pt>
                <c:pt idx="91071">
                  <c:v>3385.75</c:v>
                </c:pt>
                <c:pt idx="91072">
                  <c:v>3568</c:v>
                </c:pt>
                <c:pt idx="91073">
                  <c:v>3618.25</c:v>
                </c:pt>
                <c:pt idx="91074">
                  <c:v>3989.54</c:v>
                </c:pt>
                <c:pt idx="91075">
                  <c:v>3557</c:v>
                </c:pt>
                <c:pt idx="91076">
                  <c:v>3565.5</c:v>
                </c:pt>
                <c:pt idx="91077">
                  <c:v>3691</c:v>
                </c:pt>
                <c:pt idx="91078">
                  <c:v>3226.5</c:v>
                </c:pt>
                <c:pt idx="91079">
                  <c:v>3181.5</c:v>
                </c:pt>
                <c:pt idx="91080">
                  <c:v>3457</c:v>
                </c:pt>
                <c:pt idx="91081">
                  <c:v>3265.5</c:v>
                </c:pt>
                <c:pt idx="91082">
                  <c:v>3261</c:v>
                </c:pt>
                <c:pt idx="91083">
                  <c:v>3303</c:v>
                </c:pt>
                <c:pt idx="91084">
                  <c:v>3073</c:v>
                </c:pt>
                <c:pt idx="91085">
                  <c:v>3723.6</c:v>
                </c:pt>
                <c:pt idx="91086">
                  <c:v>3808.48</c:v>
                </c:pt>
                <c:pt idx="91087">
                  <c:v>5151.6899999999996</c:v>
                </c:pt>
                <c:pt idx="91088">
                  <c:v>5312.65</c:v>
                </c:pt>
                <c:pt idx="91089">
                  <c:v>4073.46</c:v>
                </c:pt>
                <c:pt idx="91090">
                  <c:v>3471.38</c:v>
                </c:pt>
                <c:pt idx="91091">
                  <c:v>3350.94</c:v>
                </c:pt>
                <c:pt idx="91092">
                  <c:v>2859.99</c:v>
                </c:pt>
                <c:pt idx="91093">
                  <c:v>2712.29</c:v>
                </c:pt>
                <c:pt idx="91094">
                  <c:v>3012.22</c:v>
                </c:pt>
                <c:pt idx="91095">
                  <c:v>2782.96</c:v>
                </c:pt>
                <c:pt idx="91096">
                  <c:v>3422.6</c:v>
                </c:pt>
                <c:pt idx="91097">
                  <c:v>3211.58</c:v>
                </c:pt>
                <c:pt idx="91098">
                  <c:v>4212.8</c:v>
                </c:pt>
                <c:pt idx="91099">
                  <c:v>3900.4</c:v>
                </c:pt>
                <c:pt idx="91100">
                  <c:v>4182.5200000000004</c:v>
                </c:pt>
                <c:pt idx="91101">
                  <c:v>5060.8</c:v>
                </c:pt>
                <c:pt idx="91102">
                  <c:v>6430.42</c:v>
                </c:pt>
                <c:pt idx="91103">
                  <c:v>6071.34</c:v>
                </c:pt>
                <c:pt idx="91104">
                  <c:v>7341.64</c:v>
                </c:pt>
                <c:pt idx="91105">
                  <c:v>7777.08</c:v>
                </c:pt>
                <c:pt idx="91106">
                  <c:v>8256.9</c:v>
                </c:pt>
                <c:pt idx="91107">
                  <c:v>11635.06</c:v>
                </c:pt>
                <c:pt idx="91108">
                  <c:v>5167.99</c:v>
                </c:pt>
                <c:pt idx="91109">
                  <c:v>5670.11</c:v>
                </c:pt>
                <c:pt idx="91110">
                  <c:v>5266.34</c:v>
                </c:pt>
                <c:pt idx="91111">
                  <c:v>4755.32</c:v>
                </c:pt>
                <c:pt idx="91112">
                  <c:v>4558.54</c:v>
                </c:pt>
                <c:pt idx="91113">
                  <c:v>6083.61</c:v>
                </c:pt>
                <c:pt idx="91114">
                  <c:v>6820.6</c:v>
                </c:pt>
                <c:pt idx="91115">
                  <c:v>5972.96</c:v>
                </c:pt>
                <c:pt idx="91116">
                  <c:v>5095.5200000000004</c:v>
                </c:pt>
                <c:pt idx="91117">
                  <c:v>5208.79</c:v>
                </c:pt>
                <c:pt idx="91118">
                  <c:v>5020.41</c:v>
                </c:pt>
                <c:pt idx="91119">
                  <c:v>4434.87</c:v>
                </c:pt>
                <c:pt idx="91120">
                  <c:v>4066.22</c:v>
                </c:pt>
                <c:pt idx="91121">
                  <c:v>3474.03</c:v>
                </c:pt>
                <c:pt idx="91122">
                  <c:v>3569.03</c:v>
                </c:pt>
                <c:pt idx="91123">
                  <c:v>3336.34</c:v>
                </c:pt>
                <c:pt idx="91124">
                  <c:v>3383.95</c:v>
                </c:pt>
                <c:pt idx="91125">
                  <c:v>3653.04</c:v>
                </c:pt>
                <c:pt idx="91126">
                  <c:v>4034.66</c:v>
                </c:pt>
                <c:pt idx="91127">
                  <c:v>3363.34</c:v>
                </c:pt>
                <c:pt idx="91128">
                  <c:v>3345.6</c:v>
                </c:pt>
                <c:pt idx="91129">
                  <c:v>2764.64</c:v>
                </c:pt>
                <c:pt idx="91130">
                  <c:v>3142.65</c:v>
                </c:pt>
                <c:pt idx="91131">
                  <c:v>2841.53</c:v>
                </c:pt>
                <c:pt idx="91132">
                  <c:v>3222.74</c:v>
                </c:pt>
                <c:pt idx="91133">
                  <c:v>3400.96</c:v>
                </c:pt>
                <c:pt idx="91134">
                  <c:v>3264.33</c:v>
                </c:pt>
                <c:pt idx="91135">
                  <c:v>3493.84</c:v>
                </c:pt>
                <c:pt idx="91136">
                  <c:v>3532.62</c:v>
                </c:pt>
                <c:pt idx="91137">
                  <c:v>3861.71</c:v>
                </c:pt>
                <c:pt idx="91138">
                  <c:v>3499.24</c:v>
                </c:pt>
                <c:pt idx="91139">
                  <c:v>3964.99</c:v>
                </c:pt>
                <c:pt idx="91140">
                  <c:v>4452.13</c:v>
                </c:pt>
                <c:pt idx="91141">
                  <c:v>4162.03</c:v>
                </c:pt>
                <c:pt idx="91142">
                  <c:v>3049.3</c:v>
                </c:pt>
                <c:pt idx="91143">
                  <c:v>2804.85</c:v>
                </c:pt>
                <c:pt idx="91144">
                  <c:v>2764.03</c:v>
                </c:pt>
                <c:pt idx="91145">
                  <c:v>3257.09</c:v>
                </c:pt>
                <c:pt idx="91146">
                  <c:v>3429.89</c:v>
                </c:pt>
                <c:pt idx="91147">
                  <c:v>3039.79</c:v>
                </c:pt>
                <c:pt idx="91148">
                  <c:v>3396.71</c:v>
                </c:pt>
                <c:pt idx="91149">
                  <c:v>3735.61</c:v>
                </c:pt>
                <c:pt idx="91150">
                  <c:v>3150.27</c:v>
                </c:pt>
                <c:pt idx="91151">
                  <c:v>3369.89</c:v>
                </c:pt>
                <c:pt idx="91152">
                  <c:v>4282.2</c:v>
                </c:pt>
                <c:pt idx="91153">
                  <c:v>6246.05</c:v>
                </c:pt>
                <c:pt idx="91154">
                  <c:v>5813.54</c:v>
                </c:pt>
                <c:pt idx="91155">
                  <c:v>6988.17</c:v>
                </c:pt>
                <c:pt idx="91156">
                  <c:v>5919.29</c:v>
                </c:pt>
                <c:pt idx="91157">
                  <c:v>7778.28</c:v>
                </c:pt>
                <c:pt idx="91158">
                  <c:v>9377.44</c:v>
                </c:pt>
                <c:pt idx="91159">
                  <c:v>13078.92</c:v>
                </c:pt>
                <c:pt idx="91160">
                  <c:v>5493.55</c:v>
                </c:pt>
                <c:pt idx="91161">
                  <c:v>4185.0200000000004</c:v>
                </c:pt>
                <c:pt idx="91162">
                  <c:v>4631.6000000000004</c:v>
                </c:pt>
                <c:pt idx="91163">
                  <c:v>5020.6899999999996</c:v>
                </c:pt>
                <c:pt idx="91164">
                  <c:v>4467.63</c:v>
                </c:pt>
                <c:pt idx="91165">
                  <c:v>4959.42</c:v>
                </c:pt>
                <c:pt idx="91166">
                  <c:v>6434.66</c:v>
                </c:pt>
                <c:pt idx="91167">
                  <c:v>5562.35</c:v>
                </c:pt>
                <c:pt idx="91168">
                  <c:v>4920.67</c:v>
                </c:pt>
                <c:pt idx="91169">
                  <c:v>4399.12</c:v>
                </c:pt>
                <c:pt idx="91170">
                  <c:v>4686.9799999999996</c:v>
                </c:pt>
                <c:pt idx="91171">
                  <c:v>4725.8500000000004</c:v>
                </c:pt>
                <c:pt idx="91172">
                  <c:v>4374.38</c:v>
                </c:pt>
                <c:pt idx="91173">
                  <c:v>3829.67</c:v>
                </c:pt>
                <c:pt idx="91174">
                  <c:v>4295.3900000000003</c:v>
                </c:pt>
                <c:pt idx="91175">
                  <c:v>4190.3500000000004</c:v>
                </c:pt>
                <c:pt idx="91176">
                  <c:v>3797.41</c:v>
                </c:pt>
                <c:pt idx="91177">
                  <c:v>3289.39</c:v>
                </c:pt>
                <c:pt idx="91178">
                  <c:v>3673.67</c:v>
                </c:pt>
                <c:pt idx="91179">
                  <c:v>3126.54</c:v>
                </c:pt>
                <c:pt idx="91180">
                  <c:v>3243.43</c:v>
                </c:pt>
                <c:pt idx="91181">
                  <c:v>3734.47</c:v>
                </c:pt>
                <c:pt idx="91182">
                  <c:v>3055.04</c:v>
                </c:pt>
                <c:pt idx="91183">
                  <c:v>3373.54</c:v>
                </c:pt>
                <c:pt idx="91184">
                  <c:v>3211.58</c:v>
                </c:pt>
                <c:pt idx="91185">
                  <c:v>3053.09</c:v>
                </c:pt>
                <c:pt idx="91186">
                  <c:v>3102.77</c:v>
                </c:pt>
                <c:pt idx="91187">
                  <c:v>3334.11</c:v>
                </c:pt>
                <c:pt idx="91188">
                  <c:v>3637.98</c:v>
                </c:pt>
                <c:pt idx="91189">
                  <c:v>3856.21</c:v>
                </c:pt>
                <c:pt idx="91190">
                  <c:v>5088.76</c:v>
                </c:pt>
                <c:pt idx="91191">
                  <c:v>5243.63</c:v>
                </c:pt>
                <c:pt idx="91192">
                  <c:v>4784.67</c:v>
                </c:pt>
                <c:pt idx="91193">
                  <c:v>4343.71</c:v>
                </c:pt>
                <c:pt idx="91194">
                  <c:v>3735.5</c:v>
                </c:pt>
                <c:pt idx="91195">
                  <c:v>3359</c:v>
                </c:pt>
                <c:pt idx="91196">
                  <c:v>3045.22</c:v>
                </c:pt>
                <c:pt idx="91197">
                  <c:v>3253.31</c:v>
                </c:pt>
                <c:pt idx="91198">
                  <c:v>3615.05</c:v>
                </c:pt>
                <c:pt idx="91199">
                  <c:v>3454.63</c:v>
                </c:pt>
                <c:pt idx="91200">
                  <c:v>3679.81</c:v>
                </c:pt>
                <c:pt idx="91201">
                  <c:v>3577.71</c:v>
                </c:pt>
                <c:pt idx="91202">
                  <c:v>4211.05</c:v>
                </c:pt>
                <c:pt idx="91203">
                  <c:v>4319.3500000000004</c:v>
                </c:pt>
                <c:pt idx="91204">
                  <c:v>1778.7</c:v>
                </c:pt>
                <c:pt idx="91205">
                  <c:v>1752.05</c:v>
                </c:pt>
                <c:pt idx="91206">
                  <c:v>1748.41</c:v>
                </c:pt>
                <c:pt idx="91207">
                  <c:v>1826.56</c:v>
                </c:pt>
                <c:pt idx="91208">
                  <c:v>1766.33</c:v>
                </c:pt>
                <c:pt idx="91209">
                  <c:v>1868.07</c:v>
                </c:pt>
                <c:pt idx="91210">
                  <c:v>1630.78</c:v>
                </c:pt>
                <c:pt idx="91211">
                  <c:v>1752.83</c:v>
                </c:pt>
                <c:pt idx="91212">
                  <c:v>1694.37</c:v>
                </c:pt>
                <c:pt idx="91213">
                  <c:v>1608.23</c:v>
                </c:pt>
                <c:pt idx="91214">
                  <c:v>1676.65</c:v>
                </c:pt>
                <c:pt idx="91215">
                  <c:v>1456.97</c:v>
                </c:pt>
                <c:pt idx="91216">
                  <c:v>1384.33</c:v>
                </c:pt>
                <c:pt idx="91217">
                  <c:v>1448.4</c:v>
                </c:pt>
                <c:pt idx="91218">
                  <c:v>1164.43</c:v>
                </c:pt>
                <c:pt idx="91219">
                  <c:v>895.91</c:v>
                </c:pt>
                <c:pt idx="91220">
                  <c:v>1106.57</c:v>
                </c:pt>
                <c:pt idx="91221">
                  <c:v>1011.24</c:v>
                </c:pt>
                <c:pt idx="91222">
                  <c:v>987.3</c:v>
                </c:pt>
                <c:pt idx="91223">
                  <c:v>1018.3</c:v>
                </c:pt>
                <c:pt idx="91224">
                  <c:v>990.36</c:v>
                </c:pt>
                <c:pt idx="91225">
                  <c:v>723.05</c:v>
                </c:pt>
                <c:pt idx="91226">
                  <c:v>943.63</c:v>
                </c:pt>
                <c:pt idx="91227">
                  <c:v>842.9</c:v>
                </c:pt>
                <c:pt idx="91228">
                  <c:v>716.75</c:v>
                </c:pt>
                <c:pt idx="91229">
                  <c:v>891.73</c:v>
                </c:pt>
                <c:pt idx="91230">
                  <c:v>947.71</c:v>
                </c:pt>
                <c:pt idx="91231">
                  <c:v>720.99</c:v>
                </c:pt>
                <c:pt idx="91232">
                  <c:v>909.97</c:v>
                </c:pt>
                <c:pt idx="91233">
                  <c:v>917.87</c:v>
                </c:pt>
                <c:pt idx="91234">
                  <c:v>738.58</c:v>
                </c:pt>
                <c:pt idx="91235">
                  <c:v>813.96</c:v>
                </c:pt>
                <c:pt idx="91236">
                  <c:v>962.44</c:v>
                </c:pt>
                <c:pt idx="91237">
                  <c:v>1021.64</c:v>
                </c:pt>
                <c:pt idx="91238">
                  <c:v>968.06</c:v>
                </c:pt>
                <c:pt idx="91239">
                  <c:v>1295.52</c:v>
                </c:pt>
                <c:pt idx="91240">
                  <c:v>1400.13</c:v>
                </c:pt>
                <c:pt idx="91241">
                  <c:v>1511.95</c:v>
                </c:pt>
                <c:pt idx="91242">
                  <c:v>2491.73</c:v>
                </c:pt>
                <c:pt idx="91243">
                  <c:v>2337.61</c:v>
                </c:pt>
                <c:pt idx="91244">
                  <c:v>1857.81</c:v>
                </c:pt>
                <c:pt idx="91245">
                  <c:v>2385.7199999999998</c:v>
                </c:pt>
                <c:pt idx="91246">
                  <c:v>1717.95</c:v>
                </c:pt>
                <c:pt idx="91247">
                  <c:v>2193.41</c:v>
                </c:pt>
                <c:pt idx="91248">
                  <c:v>2199.62</c:v>
                </c:pt>
                <c:pt idx="91249">
                  <c:v>2545.2199999999998</c:v>
                </c:pt>
                <c:pt idx="91250">
                  <c:v>2646.11</c:v>
                </c:pt>
                <c:pt idx="91251">
                  <c:v>1901.64</c:v>
                </c:pt>
                <c:pt idx="91252">
                  <c:v>1465.69</c:v>
                </c:pt>
                <c:pt idx="91253">
                  <c:v>1559.16</c:v>
                </c:pt>
                <c:pt idx="91254">
                  <c:v>1384.44</c:v>
                </c:pt>
                <c:pt idx="91255">
                  <c:v>1591.19</c:v>
                </c:pt>
                <c:pt idx="91256">
                  <c:v>1795.65</c:v>
                </c:pt>
                <c:pt idx="91257">
                  <c:v>1662.61</c:v>
                </c:pt>
                <c:pt idx="91258">
                  <c:v>1618.74</c:v>
                </c:pt>
                <c:pt idx="91259">
                  <c:v>1684.11</c:v>
                </c:pt>
                <c:pt idx="91260">
                  <c:v>1947.52</c:v>
                </c:pt>
                <c:pt idx="91261">
                  <c:v>1652.45</c:v>
                </c:pt>
                <c:pt idx="91262">
                  <c:v>1281.5899999999999</c:v>
                </c:pt>
                <c:pt idx="91263">
                  <c:v>1369.28</c:v>
                </c:pt>
                <c:pt idx="91264">
                  <c:v>1429.63</c:v>
                </c:pt>
                <c:pt idx="91265">
                  <c:v>1335.22</c:v>
                </c:pt>
                <c:pt idx="91266">
                  <c:v>1461.4</c:v>
                </c:pt>
                <c:pt idx="91267">
                  <c:v>1390.06</c:v>
                </c:pt>
                <c:pt idx="91268">
                  <c:v>1341.97</c:v>
                </c:pt>
                <c:pt idx="91269">
                  <c:v>1291.73</c:v>
                </c:pt>
                <c:pt idx="91270">
                  <c:v>1247.75</c:v>
                </c:pt>
                <c:pt idx="91271">
                  <c:v>1067</c:v>
                </c:pt>
                <c:pt idx="91272">
                  <c:v>1351.34</c:v>
                </c:pt>
                <c:pt idx="91273">
                  <c:v>897.04</c:v>
                </c:pt>
                <c:pt idx="91274">
                  <c:v>973.61</c:v>
                </c:pt>
                <c:pt idx="91275">
                  <c:v>1036.31</c:v>
                </c:pt>
                <c:pt idx="91276">
                  <c:v>858.7</c:v>
                </c:pt>
                <c:pt idx="91277">
                  <c:v>714.13</c:v>
                </c:pt>
                <c:pt idx="91278">
                  <c:v>604.41</c:v>
                </c:pt>
                <c:pt idx="91279">
                  <c:v>825.55</c:v>
                </c:pt>
                <c:pt idx="91280">
                  <c:v>960.18</c:v>
                </c:pt>
                <c:pt idx="91281">
                  <c:v>705.82</c:v>
                </c:pt>
                <c:pt idx="91282">
                  <c:v>776.36</c:v>
                </c:pt>
                <c:pt idx="91283">
                  <c:v>900.43</c:v>
                </c:pt>
                <c:pt idx="91284">
                  <c:v>728.25</c:v>
                </c:pt>
                <c:pt idx="91285">
                  <c:v>793.05</c:v>
                </c:pt>
                <c:pt idx="91286">
                  <c:v>720.08</c:v>
                </c:pt>
                <c:pt idx="91287">
                  <c:v>890.82</c:v>
                </c:pt>
                <c:pt idx="91288">
                  <c:v>897.41</c:v>
                </c:pt>
                <c:pt idx="91289">
                  <c:v>920.34</c:v>
                </c:pt>
                <c:pt idx="91290">
                  <c:v>942.65</c:v>
                </c:pt>
                <c:pt idx="91291">
                  <c:v>1293.57</c:v>
                </c:pt>
                <c:pt idx="91292">
                  <c:v>1313.67</c:v>
                </c:pt>
                <c:pt idx="91293">
                  <c:v>1337.34</c:v>
                </c:pt>
                <c:pt idx="91294">
                  <c:v>1903.47</c:v>
                </c:pt>
                <c:pt idx="91295">
                  <c:v>1853.52</c:v>
                </c:pt>
                <c:pt idx="91296">
                  <c:v>2329.84</c:v>
                </c:pt>
                <c:pt idx="91297">
                  <c:v>2164.9699999999998</c:v>
                </c:pt>
                <c:pt idx="91298">
                  <c:v>2111.5</c:v>
                </c:pt>
                <c:pt idx="91299">
                  <c:v>1824.24</c:v>
                </c:pt>
                <c:pt idx="91300">
                  <c:v>2586.1799999999998</c:v>
                </c:pt>
                <c:pt idx="91301">
                  <c:v>2500.88</c:v>
                </c:pt>
                <c:pt idx="91302">
                  <c:v>3065.03</c:v>
                </c:pt>
                <c:pt idx="91303">
                  <c:v>2276.91</c:v>
                </c:pt>
                <c:pt idx="91304">
                  <c:v>1623.93</c:v>
                </c:pt>
                <c:pt idx="91305">
                  <c:v>1762.34</c:v>
                </c:pt>
                <c:pt idx="91306">
                  <c:v>1571.42</c:v>
                </c:pt>
                <c:pt idx="91307">
                  <c:v>1529.75</c:v>
                </c:pt>
                <c:pt idx="91308">
                  <c:v>1595.17</c:v>
                </c:pt>
                <c:pt idx="91309">
                  <c:v>1762.27</c:v>
                </c:pt>
                <c:pt idx="91310">
                  <c:v>1819.84</c:v>
                </c:pt>
                <c:pt idx="91311">
                  <c:v>1584.76</c:v>
                </c:pt>
                <c:pt idx="91312">
                  <c:v>1568.78</c:v>
                </c:pt>
                <c:pt idx="91313">
                  <c:v>1603.7</c:v>
                </c:pt>
                <c:pt idx="91314">
                  <c:v>1358.14</c:v>
                </c:pt>
                <c:pt idx="91315">
                  <c:v>1440.81</c:v>
                </c:pt>
                <c:pt idx="91316">
                  <c:v>1253.03</c:v>
                </c:pt>
                <c:pt idx="91317">
                  <c:v>1328.4</c:v>
                </c:pt>
                <c:pt idx="91318">
                  <c:v>1463.16</c:v>
                </c:pt>
                <c:pt idx="91319">
                  <c:v>1100.67</c:v>
                </c:pt>
                <c:pt idx="91320">
                  <c:v>1014.07</c:v>
                </c:pt>
                <c:pt idx="91321">
                  <c:v>907.42</c:v>
                </c:pt>
                <c:pt idx="91322">
                  <c:v>909.93</c:v>
                </c:pt>
                <c:pt idx="91323">
                  <c:v>925.11</c:v>
                </c:pt>
                <c:pt idx="91324">
                  <c:v>925.5</c:v>
                </c:pt>
                <c:pt idx="91325">
                  <c:v>719.18</c:v>
                </c:pt>
                <c:pt idx="91326">
                  <c:v>886.35</c:v>
                </c:pt>
                <c:pt idx="91327">
                  <c:v>757.96</c:v>
                </c:pt>
                <c:pt idx="91328">
                  <c:v>813.94</c:v>
                </c:pt>
                <c:pt idx="91329">
                  <c:v>660.4</c:v>
                </c:pt>
                <c:pt idx="91330">
                  <c:v>900.98</c:v>
                </c:pt>
                <c:pt idx="91331">
                  <c:v>746.41</c:v>
                </c:pt>
                <c:pt idx="91332">
                  <c:v>720.54</c:v>
                </c:pt>
                <c:pt idx="91333">
                  <c:v>709.5</c:v>
                </c:pt>
                <c:pt idx="91334">
                  <c:v>803.82</c:v>
                </c:pt>
                <c:pt idx="91335">
                  <c:v>661.16</c:v>
                </c:pt>
                <c:pt idx="91336">
                  <c:v>788.5</c:v>
                </c:pt>
                <c:pt idx="91337">
                  <c:v>796.39</c:v>
                </c:pt>
                <c:pt idx="91338">
                  <c:v>804.85</c:v>
                </c:pt>
                <c:pt idx="91339">
                  <c:v>738.85</c:v>
                </c:pt>
                <c:pt idx="91340">
                  <c:v>800.73</c:v>
                </c:pt>
                <c:pt idx="91341">
                  <c:v>854.68</c:v>
                </c:pt>
                <c:pt idx="91342">
                  <c:v>979.56</c:v>
                </c:pt>
                <c:pt idx="91343">
                  <c:v>1023.42</c:v>
                </c:pt>
                <c:pt idx="91344">
                  <c:v>981.58</c:v>
                </c:pt>
                <c:pt idx="91345">
                  <c:v>1118.6099999999999</c:v>
                </c:pt>
                <c:pt idx="91346">
                  <c:v>1658.31</c:v>
                </c:pt>
                <c:pt idx="91347">
                  <c:v>18239.02</c:v>
                </c:pt>
                <c:pt idx="91348">
                  <c:v>18845.990000000002</c:v>
                </c:pt>
                <c:pt idx="91349">
                  <c:v>21234.34</c:v>
                </c:pt>
                <c:pt idx="91350">
                  <c:v>15933.49</c:v>
                </c:pt>
                <c:pt idx="91351">
                  <c:v>15138.07</c:v>
                </c:pt>
                <c:pt idx="91352">
                  <c:v>15507.29</c:v>
                </c:pt>
                <c:pt idx="91353">
                  <c:v>15146.03</c:v>
                </c:pt>
                <c:pt idx="91354">
                  <c:v>12335.24</c:v>
                </c:pt>
                <c:pt idx="91355">
                  <c:v>15033.57</c:v>
                </c:pt>
                <c:pt idx="91356">
                  <c:v>14736.5</c:v>
                </c:pt>
                <c:pt idx="91357">
                  <c:v>13828.26</c:v>
                </c:pt>
                <c:pt idx="91358">
                  <c:v>14467.84</c:v>
                </c:pt>
                <c:pt idx="91359">
                  <c:v>13946.5</c:v>
                </c:pt>
                <c:pt idx="91360">
                  <c:v>15684.5</c:v>
                </c:pt>
                <c:pt idx="91361">
                  <c:v>16480.47</c:v>
                </c:pt>
                <c:pt idx="91362">
                  <c:v>15271.47</c:v>
                </c:pt>
                <c:pt idx="91363">
                  <c:v>14834.5</c:v>
                </c:pt>
                <c:pt idx="91364">
                  <c:v>14560.03</c:v>
                </c:pt>
                <c:pt idx="91365">
                  <c:v>13356.5</c:v>
                </c:pt>
                <c:pt idx="91366">
                  <c:v>13269.88</c:v>
                </c:pt>
                <c:pt idx="91367">
                  <c:v>12595.5</c:v>
                </c:pt>
                <c:pt idx="91368">
                  <c:v>12689</c:v>
                </c:pt>
                <c:pt idx="91369">
                  <c:v>14058.06</c:v>
                </c:pt>
                <c:pt idx="91370">
                  <c:v>14508</c:v>
                </c:pt>
                <c:pt idx="91371">
                  <c:v>17701.599999999999</c:v>
                </c:pt>
                <c:pt idx="91372">
                  <c:v>15366.64</c:v>
                </c:pt>
                <c:pt idx="91373">
                  <c:v>18079.41</c:v>
                </c:pt>
                <c:pt idx="91374">
                  <c:v>16863.77</c:v>
                </c:pt>
                <c:pt idx="91375">
                  <c:v>15606.22</c:v>
                </c:pt>
                <c:pt idx="91376">
                  <c:v>15345.45</c:v>
                </c:pt>
                <c:pt idx="91377">
                  <c:v>13136.95</c:v>
                </c:pt>
                <c:pt idx="91378">
                  <c:v>14322.45</c:v>
                </c:pt>
                <c:pt idx="91379">
                  <c:v>12052.42</c:v>
                </c:pt>
                <c:pt idx="91380">
                  <c:v>12413.87</c:v>
                </c:pt>
                <c:pt idx="91381">
                  <c:v>10789.26</c:v>
                </c:pt>
                <c:pt idx="91382">
                  <c:v>14385.11</c:v>
                </c:pt>
                <c:pt idx="91383">
                  <c:v>12614.99</c:v>
                </c:pt>
                <c:pt idx="91384">
                  <c:v>13066.95</c:v>
                </c:pt>
                <c:pt idx="91385">
                  <c:v>12154.07</c:v>
                </c:pt>
                <c:pt idx="91386">
                  <c:v>14180.01</c:v>
                </c:pt>
                <c:pt idx="91387">
                  <c:v>16243.73</c:v>
                </c:pt>
                <c:pt idx="91388">
                  <c:v>18564.02</c:v>
                </c:pt>
                <c:pt idx="91389">
                  <c:v>19499.5</c:v>
                </c:pt>
                <c:pt idx="91390">
                  <c:v>18176.8</c:v>
                </c:pt>
                <c:pt idx="91391">
                  <c:v>22261.5</c:v>
                </c:pt>
                <c:pt idx="91392">
                  <c:v>26529.39</c:v>
                </c:pt>
                <c:pt idx="91393">
                  <c:v>40378.080000000002</c:v>
                </c:pt>
                <c:pt idx="91394">
                  <c:v>13456.53</c:v>
                </c:pt>
                <c:pt idx="91395">
                  <c:v>14291.5</c:v>
                </c:pt>
                <c:pt idx="91396">
                  <c:v>14799.75</c:v>
                </c:pt>
                <c:pt idx="91397">
                  <c:v>13957.5</c:v>
                </c:pt>
                <c:pt idx="91398">
                  <c:v>12597.73</c:v>
                </c:pt>
                <c:pt idx="91399">
                  <c:v>20218.310000000001</c:v>
                </c:pt>
                <c:pt idx="91400">
                  <c:v>20497.580000000002</c:v>
                </c:pt>
                <c:pt idx="91401">
                  <c:v>19466.02</c:v>
                </c:pt>
                <c:pt idx="91402">
                  <c:v>15256.1</c:v>
                </c:pt>
                <c:pt idx="91403">
                  <c:v>14846.77</c:v>
                </c:pt>
                <c:pt idx="91404">
                  <c:v>13318.09</c:v>
                </c:pt>
                <c:pt idx="91405">
                  <c:v>12760.81</c:v>
                </c:pt>
                <c:pt idx="91406">
                  <c:v>14439.98</c:v>
                </c:pt>
                <c:pt idx="91407">
                  <c:v>12701.03</c:v>
                </c:pt>
                <c:pt idx="91408">
                  <c:v>13660.41</c:v>
                </c:pt>
                <c:pt idx="91409">
                  <c:v>11494.13</c:v>
                </c:pt>
                <c:pt idx="91410">
                  <c:v>14765.01</c:v>
                </c:pt>
                <c:pt idx="91411">
                  <c:v>14656.09</c:v>
                </c:pt>
                <c:pt idx="91412">
                  <c:v>15372.88</c:v>
                </c:pt>
                <c:pt idx="91413">
                  <c:v>14397.52</c:v>
                </c:pt>
                <c:pt idx="91414">
                  <c:v>12684.12</c:v>
                </c:pt>
                <c:pt idx="91415">
                  <c:v>12634.55</c:v>
                </c:pt>
                <c:pt idx="91416">
                  <c:v>13601.02</c:v>
                </c:pt>
                <c:pt idx="91417">
                  <c:v>12656.87</c:v>
                </c:pt>
                <c:pt idx="91418">
                  <c:v>13405.62</c:v>
                </c:pt>
                <c:pt idx="91419">
                  <c:v>13460.56</c:v>
                </c:pt>
                <c:pt idx="91420">
                  <c:v>14122.68</c:v>
                </c:pt>
                <c:pt idx="91421">
                  <c:v>15817.58</c:v>
                </c:pt>
                <c:pt idx="91422">
                  <c:v>16604.169999999998</c:v>
                </c:pt>
                <c:pt idx="91423">
                  <c:v>16964.55</c:v>
                </c:pt>
                <c:pt idx="91424">
                  <c:v>16363.44</c:v>
                </c:pt>
                <c:pt idx="91425">
                  <c:v>17874.189999999999</c:v>
                </c:pt>
                <c:pt idx="91426">
                  <c:v>16972.2</c:v>
                </c:pt>
                <c:pt idx="91427">
                  <c:v>15849.64</c:v>
                </c:pt>
                <c:pt idx="91428">
                  <c:v>11749.41</c:v>
                </c:pt>
                <c:pt idx="91429">
                  <c:v>12370.05</c:v>
                </c:pt>
                <c:pt idx="91430">
                  <c:v>12695.37</c:v>
                </c:pt>
                <c:pt idx="91431">
                  <c:v>13101.2</c:v>
                </c:pt>
                <c:pt idx="91432">
                  <c:v>12931.5</c:v>
                </c:pt>
                <c:pt idx="91433">
                  <c:v>12505.63</c:v>
                </c:pt>
                <c:pt idx="91434">
                  <c:v>14321.27</c:v>
                </c:pt>
                <c:pt idx="91435">
                  <c:v>13356.66</c:v>
                </c:pt>
                <c:pt idx="91436">
                  <c:v>12542.09</c:v>
                </c:pt>
                <c:pt idx="91437">
                  <c:v>13304.6</c:v>
                </c:pt>
                <c:pt idx="91438">
                  <c:v>14991.32</c:v>
                </c:pt>
                <c:pt idx="91439">
                  <c:v>19409.349999999999</c:v>
                </c:pt>
                <c:pt idx="91440">
                  <c:v>16657.599999999999</c:v>
                </c:pt>
                <c:pt idx="91441">
                  <c:v>23237.15</c:v>
                </c:pt>
                <c:pt idx="91442">
                  <c:v>18311.64</c:v>
                </c:pt>
                <c:pt idx="91443">
                  <c:v>23816.51</c:v>
                </c:pt>
                <c:pt idx="91444">
                  <c:v>23696.45</c:v>
                </c:pt>
                <c:pt idx="91445">
                  <c:v>34922.639999999999</c:v>
                </c:pt>
                <c:pt idx="91446">
                  <c:v>17441.169999999998</c:v>
                </c:pt>
                <c:pt idx="91447">
                  <c:v>13321.87</c:v>
                </c:pt>
                <c:pt idx="91448">
                  <c:v>13679.34</c:v>
                </c:pt>
                <c:pt idx="91449">
                  <c:v>13865.13</c:v>
                </c:pt>
                <c:pt idx="91450">
                  <c:v>12716.08</c:v>
                </c:pt>
                <c:pt idx="91451">
                  <c:v>16149.61</c:v>
                </c:pt>
                <c:pt idx="91452">
                  <c:v>20465.87</c:v>
                </c:pt>
                <c:pt idx="91453">
                  <c:v>18982.150000000001</c:v>
                </c:pt>
                <c:pt idx="91454">
                  <c:v>18359.080000000002</c:v>
                </c:pt>
                <c:pt idx="91455">
                  <c:v>16185.83</c:v>
                </c:pt>
                <c:pt idx="91456">
                  <c:v>14479.8</c:v>
                </c:pt>
                <c:pt idx="91457">
                  <c:v>14713.55</c:v>
                </c:pt>
                <c:pt idx="91458">
                  <c:v>13676.94</c:v>
                </c:pt>
                <c:pt idx="91459">
                  <c:v>14979.06</c:v>
                </c:pt>
                <c:pt idx="91460">
                  <c:v>19361.61</c:v>
                </c:pt>
                <c:pt idx="91461">
                  <c:v>16016.71</c:v>
                </c:pt>
                <c:pt idx="91462">
                  <c:v>14791.01</c:v>
                </c:pt>
                <c:pt idx="91463">
                  <c:v>15565.64</c:v>
                </c:pt>
                <c:pt idx="91464">
                  <c:v>16435.349999999999</c:v>
                </c:pt>
                <c:pt idx="91465">
                  <c:v>15261.57</c:v>
                </c:pt>
                <c:pt idx="91466">
                  <c:v>16384.63</c:v>
                </c:pt>
                <c:pt idx="91467">
                  <c:v>14042.67</c:v>
                </c:pt>
                <c:pt idx="91468">
                  <c:v>13890.8</c:v>
                </c:pt>
                <c:pt idx="91469">
                  <c:v>14999.25</c:v>
                </c:pt>
                <c:pt idx="91470">
                  <c:v>14145.98</c:v>
                </c:pt>
                <c:pt idx="91471">
                  <c:v>14503.3</c:v>
                </c:pt>
                <c:pt idx="91472">
                  <c:v>15327.01</c:v>
                </c:pt>
                <c:pt idx="91473">
                  <c:v>15322.07</c:v>
                </c:pt>
                <c:pt idx="91474">
                  <c:v>17591</c:v>
                </c:pt>
                <c:pt idx="91475">
                  <c:v>17688.509999999998</c:v>
                </c:pt>
                <c:pt idx="91476">
                  <c:v>19224.82</c:v>
                </c:pt>
                <c:pt idx="91477">
                  <c:v>18340.919999999998</c:v>
                </c:pt>
                <c:pt idx="91478">
                  <c:v>19070.84</c:v>
                </c:pt>
                <c:pt idx="91479">
                  <c:v>16468.38</c:v>
                </c:pt>
                <c:pt idx="91480">
                  <c:v>15381.54</c:v>
                </c:pt>
                <c:pt idx="91481">
                  <c:v>14895.36</c:v>
                </c:pt>
                <c:pt idx="91482">
                  <c:v>13782.6</c:v>
                </c:pt>
                <c:pt idx="91483">
                  <c:v>13376.98</c:v>
                </c:pt>
                <c:pt idx="91484">
                  <c:v>14053.52</c:v>
                </c:pt>
                <c:pt idx="91485">
                  <c:v>14184.36</c:v>
                </c:pt>
                <c:pt idx="91486">
                  <c:v>14580.01</c:v>
                </c:pt>
                <c:pt idx="91487">
                  <c:v>13395.68</c:v>
                </c:pt>
                <c:pt idx="91488">
                  <c:v>12892.74</c:v>
                </c:pt>
                <c:pt idx="91489">
                  <c:v>14338.8</c:v>
                </c:pt>
                <c:pt idx="91490">
                  <c:v>14727.96</c:v>
                </c:pt>
                <c:pt idx="91491">
                  <c:v>14404.71</c:v>
                </c:pt>
                <c:pt idx="91492">
                  <c:v>15675.47</c:v>
                </c:pt>
                <c:pt idx="91493">
                  <c:v>15177.5</c:v>
                </c:pt>
                <c:pt idx="91494">
                  <c:v>13216.5</c:v>
                </c:pt>
                <c:pt idx="91495">
                  <c:v>11613.5</c:v>
                </c:pt>
                <c:pt idx="91496">
                  <c:v>11500</c:v>
                </c:pt>
                <c:pt idx="91497">
                  <c:v>11346.5</c:v>
                </c:pt>
                <c:pt idx="91498">
                  <c:v>14505.97</c:v>
                </c:pt>
                <c:pt idx="91499">
                  <c:v>14996.93</c:v>
                </c:pt>
                <c:pt idx="91500">
                  <c:v>13721.97</c:v>
                </c:pt>
                <c:pt idx="91501">
                  <c:v>12791.97</c:v>
                </c:pt>
                <c:pt idx="91502">
                  <c:v>12520.84</c:v>
                </c:pt>
                <c:pt idx="91503">
                  <c:v>13657.25</c:v>
                </c:pt>
                <c:pt idx="91504">
                  <c:v>13386.55</c:v>
                </c:pt>
                <c:pt idx="91505">
                  <c:v>12732.77</c:v>
                </c:pt>
                <c:pt idx="91506">
                  <c:v>13181.81</c:v>
                </c:pt>
                <c:pt idx="91507">
                  <c:v>12788.25</c:v>
                </c:pt>
                <c:pt idx="91508">
                  <c:v>13101.67</c:v>
                </c:pt>
                <c:pt idx="91509">
                  <c:v>12677.93</c:v>
                </c:pt>
                <c:pt idx="91510">
                  <c:v>12195.15</c:v>
                </c:pt>
                <c:pt idx="91511">
                  <c:v>11928.94</c:v>
                </c:pt>
                <c:pt idx="91512">
                  <c:v>13179.96</c:v>
                </c:pt>
                <c:pt idx="91513">
                  <c:v>13716.64</c:v>
                </c:pt>
                <c:pt idx="91514">
                  <c:v>15151.36</c:v>
                </c:pt>
                <c:pt idx="91515">
                  <c:v>14922.16</c:v>
                </c:pt>
                <c:pt idx="91516">
                  <c:v>14934.47</c:v>
                </c:pt>
                <c:pt idx="91517">
                  <c:v>15181.82</c:v>
                </c:pt>
                <c:pt idx="91518">
                  <c:v>13714.16</c:v>
                </c:pt>
                <c:pt idx="91519">
                  <c:v>12041.68</c:v>
                </c:pt>
                <c:pt idx="91520">
                  <c:v>12139.58</c:v>
                </c:pt>
                <c:pt idx="91521">
                  <c:v>11019.48</c:v>
                </c:pt>
                <c:pt idx="91522">
                  <c:v>10708.34</c:v>
                </c:pt>
                <c:pt idx="91523">
                  <c:v>9675.7199999999993</c:v>
                </c:pt>
                <c:pt idx="91524">
                  <c:v>10167.06</c:v>
                </c:pt>
                <c:pt idx="91525">
                  <c:v>11229.38</c:v>
                </c:pt>
                <c:pt idx="91526">
                  <c:v>9967.17</c:v>
                </c:pt>
                <c:pt idx="91527">
                  <c:v>9170.08</c:v>
                </c:pt>
                <c:pt idx="91528">
                  <c:v>10299.64</c:v>
                </c:pt>
                <c:pt idx="91529">
                  <c:v>11149.62</c:v>
                </c:pt>
                <c:pt idx="91530">
                  <c:v>10203.469999999999</c:v>
                </c:pt>
                <c:pt idx="91531">
                  <c:v>12593.74</c:v>
                </c:pt>
                <c:pt idx="91532">
                  <c:v>9843.52</c:v>
                </c:pt>
                <c:pt idx="91533">
                  <c:v>10550.06</c:v>
                </c:pt>
                <c:pt idx="91534">
                  <c:v>12506.04</c:v>
                </c:pt>
                <c:pt idx="91535">
                  <c:v>13862.78</c:v>
                </c:pt>
                <c:pt idx="91536">
                  <c:v>15771.36</c:v>
                </c:pt>
                <c:pt idx="91537">
                  <c:v>11066.18</c:v>
                </c:pt>
                <c:pt idx="91538">
                  <c:v>9539.2999999999993</c:v>
                </c:pt>
                <c:pt idx="91539">
                  <c:v>9138.08</c:v>
                </c:pt>
                <c:pt idx="91540">
                  <c:v>10140.84</c:v>
                </c:pt>
                <c:pt idx="91541">
                  <c:v>9733.6200000000008</c:v>
                </c:pt>
                <c:pt idx="91542">
                  <c:v>11391.94</c:v>
                </c:pt>
                <c:pt idx="91543">
                  <c:v>15389.7</c:v>
                </c:pt>
                <c:pt idx="91544">
                  <c:v>14850.08</c:v>
                </c:pt>
                <c:pt idx="91545">
                  <c:v>14075.9</c:v>
                </c:pt>
                <c:pt idx="91546">
                  <c:v>13259.79</c:v>
                </c:pt>
                <c:pt idx="91547">
                  <c:v>13879.24</c:v>
                </c:pt>
                <c:pt idx="91548">
                  <c:v>11721.26</c:v>
                </c:pt>
                <c:pt idx="91549">
                  <c:v>13814.74</c:v>
                </c:pt>
                <c:pt idx="91550">
                  <c:v>11963.92</c:v>
                </c:pt>
                <c:pt idx="91551">
                  <c:v>12522.76</c:v>
                </c:pt>
                <c:pt idx="91552">
                  <c:v>10804</c:v>
                </c:pt>
                <c:pt idx="91553">
                  <c:v>12886.08</c:v>
                </c:pt>
                <c:pt idx="91554">
                  <c:v>13295.44</c:v>
                </c:pt>
                <c:pt idx="91555">
                  <c:v>11940.94</c:v>
                </c:pt>
                <c:pt idx="91556">
                  <c:v>11329.42</c:v>
                </c:pt>
                <c:pt idx="91557">
                  <c:v>10880.48</c:v>
                </c:pt>
                <c:pt idx="91558">
                  <c:v>10447.58</c:v>
                </c:pt>
                <c:pt idx="91559">
                  <c:v>11079.31</c:v>
                </c:pt>
                <c:pt idx="91560">
                  <c:v>11150.74</c:v>
                </c:pt>
                <c:pt idx="91561">
                  <c:v>11430.62</c:v>
                </c:pt>
                <c:pt idx="91562">
                  <c:v>10259.280000000001</c:v>
                </c:pt>
                <c:pt idx="91563">
                  <c:v>11270.42</c:v>
                </c:pt>
                <c:pt idx="91564">
                  <c:v>11727.87</c:v>
                </c:pt>
                <c:pt idx="91565">
                  <c:v>12600.44</c:v>
                </c:pt>
                <c:pt idx="91566">
                  <c:v>12473.94</c:v>
                </c:pt>
                <c:pt idx="91567">
                  <c:v>12686.06</c:v>
                </c:pt>
                <c:pt idx="91568">
                  <c:v>12772.58</c:v>
                </c:pt>
                <c:pt idx="91569">
                  <c:v>13363.1</c:v>
                </c:pt>
                <c:pt idx="91570">
                  <c:v>12558.5</c:v>
                </c:pt>
                <c:pt idx="91571">
                  <c:v>9595.36</c:v>
                </c:pt>
                <c:pt idx="91572">
                  <c:v>9642.34</c:v>
                </c:pt>
                <c:pt idx="91573">
                  <c:v>9094.76</c:v>
                </c:pt>
                <c:pt idx="91574">
                  <c:v>9282.77</c:v>
                </c:pt>
                <c:pt idx="91575">
                  <c:v>10614.82</c:v>
                </c:pt>
                <c:pt idx="91576">
                  <c:v>8869</c:v>
                </c:pt>
                <c:pt idx="91577">
                  <c:v>9232.16</c:v>
                </c:pt>
                <c:pt idx="91578">
                  <c:v>8426.2999999999993</c:v>
                </c:pt>
                <c:pt idx="91579">
                  <c:v>9329.68</c:v>
                </c:pt>
                <c:pt idx="91580">
                  <c:v>9451.4</c:v>
                </c:pt>
                <c:pt idx="91581">
                  <c:v>9706.92</c:v>
                </c:pt>
                <c:pt idx="91582">
                  <c:v>9325.66</c:v>
                </c:pt>
                <c:pt idx="91583">
                  <c:v>8114.78</c:v>
                </c:pt>
                <c:pt idx="91584">
                  <c:v>10922.79</c:v>
                </c:pt>
                <c:pt idx="91585">
                  <c:v>9487.98</c:v>
                </c:pt>
                <c:pt idx="91586">
                  <c:v>10085.67</c:v>
                </c:pt>
                <c:pt idx="91587">
                  <c:v>9836.4</c:v>
                </c:pt>
                <c:pt idx="91588">
                  <c:v>13862.2</c:v>
                </c:pt>
                <c:pt idx="91589">
                  <c:v>9572.94</c:v>
                </c:pt>
                <c:pt idx="91590">
                  <c:v>8633.48</c:v>
                </c:pt>
                <c:pt idx="91591">
                  <c:v>8437.2900000000009</c:v>
                </c:pt>
                <c:pt idx="91592">
                  <c:v>9156.52</c:v>
                </c:pt>
                <c:pt idx="91593">
                  <c:v>7593.86</c:v>
                </c:pt>
                <c:pt idx="91594">
                  <c:v>10725.86</c:v>
                </c:pt>
                <c:pt idx="91595">
                  <c:v>13334.19</c:v>
                </c:pt>
                <c:pt idx="91596">
                  <c:v>13075.28</c:v>
                </c:pt>
                <c:pt idx="91597">
                  <c:v>11857.54</c:v>
                </c:pt>
                <c:pt idx="91598">
                  <c:v>11484.3</c:v>
                </c:pt>
                <c:pt idx="91599">
                  <c:v>11370.52</c:v>
                </c:pt>
                <c:pt idx="91600">
                  <c:v>11779.96</c:v>
                </c:pt>
                <c:pt idx="91601">
                  <c:v>10736.54</c:v>
                </c:pt>
                <c:pt idx="91602">
                  <c:v>11476.71</c:v>
                </c:pt>
                <c:pt idx="91603">
                  <c:v>14512.34</c:v>
                </c:pt>
                <c:pt idx="91604">
                  <c:v>12715.16</c:v>
                </c:pt>
                <c:pt idx="91605">
                  <c:v>10861.52</c:v>
                </c:pt>
                <c:pt idx="91606">
                  <c:v>10247.549999999999</c:v>
                </c:pt>
                <c:pt idx="91607">
                  <c:v>12185.78</c:v>
                </c:pt>
                <c:pt idx="91608">
                  <c:v>10049.540000000001</c:v>
                </c:pt>
                <c:pt idx="91609">
                  <c:v>11742.66</c:v>
                </c:pt>
                <c:pt idx="91610">
                  <c:v>11364.98</c:v>
                </c:pt>
                <c:pt idx="91611">
                  <c:v>8946.15</c:v>
                </c:pt>
                <c:pt idx="91612">
                  <c:v>10686.32</c:v>
                </c:pt>
                <c:pt idx="91613">
                  <c:v>10360.280000000001</c:v>
                </c:pt>
                <c:pt idx="91614">
                  <c:v>10859.02</c:v>
                </c:pt>
                <c:pt idx="91615">
                  <c:v>9972.1</c:v>
                </c:pt>
                <c:pt idx="91616">
                  <c:v>9556.92</c:v>
                </c:pt>
                <c:pt idx="91617">
                  <c:v>11895.98</c:v>
                </c:pt>
                <c:pt idx="91618">
                  <c:v>12576.84</c:v>
                </c:pt>
                <c:pt idx="91619">
                  <c:v>14930.08</c:v>
                </c:pt>
                <c:pt idx="91620">
                  <c:v>12401.8</c:v>
                </c:pt>
                <c:pt idx="91621">
                  <c:v>11707.31</c:v>
                </c:pt>
                <c:pt idx="91622">
                  <c:v>10825.34</c:v>
                </c:pt>
                <c:pt idx="91623">
                  <c:v>9162.26</c:v>
                </c:pt>
                <c:pt idx="91624">
                  <c:v>8643.92</c:v>
                </c:pt>
                <c:pt idx="91625">
                  <c:v>9123.44</c:v>
                </c:pt>
                <c:pt idx="91626">
                  <c:v>7906.78</c:v>
                </c:pt>
                <c:pt idx="91627">
                  <c:v>9002.5</c:v>
                </c:pt>
                <c:pt idx="91628">
                  <c:v>8294.9599999999991</c:v>
                </c:pt>
                <c:pt idx="91629">
                  <c:v>9186.27</c:v>
                </c:pt>
                <c:pt idx="91630">
                  <c:v>8614.94</c:v>
                </c:pt>
                <c:pt idx="91631">
                  <c:v>8533.1</c:v>
                </c:pt>
                <c:pt idx="91632">
                  <c:v>9111.61</c:v>
                </c:pt>
                <c:pt idx="91633">
                  <c:v>6508.88</c:v>
                </c:pt>
                <c:pt idx="91634">
                  <c:v>6214.7</c:v>
                </c:pt>
                <c:pt idx="91635">
                  <c:v>6958.94</c:v>
                </c:pt>
                <c:pt idx="91636">
                  <c:v>7444.94</c:v>
                </c:pt>
                <c:pt idx="91637">
                  <c:v>6484.92</c:v>
                </c:pt>
                <c:pt idx="91638">
                  <c:v>5824.14</c:v>
                </c:pt>
                <c:pt idx="91639">
                  <c:v>5535.02</c:v>
                </c:pt>
                <c:pt idx="91640">
                  <c:v>4814.8</c:v>
                </c:pt>
                <c:pt idx="91641">
                  <c:v>5326.56</c:v>
                </c:pt>
                <c:pt idx="91642">
                  <c:v>5353.42</c:v>
                </c:pt>
                <c:pt idx="91643">
                  <c:v>4611.72</c:v>
                </c:pt>
                <c:pt idx="91644">
                  <c:v>4692.32</c:v>
                </c:pt>
                <c:pt idx="91645">
                  <c:v>4860.28</c:v>
                </c:pt>
                <c:pt idx="91646">
                  <c:v>5449.04</c:v>
                </c:pt>
                <c:pt idx="91647">
                  <c:v>4806.6000000000004</c:v>
                </c:pt>
                <c:pt idx="91648">
                  <c:v>5376.9</c:v>
                </c:pt>
                <c:pt idx="91649">
                  <c:v>4969.5600000000004</c:v>
                </c:pt>
                <c:pt idx="91650">
                  <c:v>5446.9</c:v>
                </c:pt>
                <c:pt idx="91651">
                  <c:v>4852.62</c:v>
                </c:pt>
                <c:pt idx="91652">
                  <c:v>4361.6000000000004</c:v>
                </c:pt>
                <c:pt idx="91653">
                  <c:v>4106.1000000000004</c:v>
                </c:pt>
                <c:pt idx="91654">
                  <c:v>4751.4799999999996</c:v>
                </c:pt>
                <c:pt idx="91655">
                  <c:v>4953.46</c:v>
                </c:pt>
                <c:pt idx="91656">
                  <c:v>7113.98</c:v>
                </c:pt>
                <c:pt idx="91657">
                  <c:v>8603.52</c:v>
                </c:pt>
                <c:pt idx="91658">
                  <c:v>9467.91</c:v>
                </c:pt>
                <c:pt idx="91659">
                  <c:v>10495.22</c:v>
                </c:pt>
                <c:pt idx="91660">
                  <c:v>13360.74</c:v>
                </c:pt>
                <c:pt idx="91661">
                  <c:v>12836.07</c:v>
                </c:pt>
                <c:pt idx="91662">
                  <c:v>7794.72</c:v>
                </c:pt>
                <c:pt idx="91663">
                  <c:v>6517.52</c:v>
                </c:pt>
                <c:pt idx="91664">
                  <c:v>5949.82</c:v>
                </c:pt>
                <c:pt idx="91665">
                  <c:v>6330.76</c:v>
                </c:pt>
                <c:pt idx="91666">
                  <c:v>5854.1</c:v>
                </c:pt>
                <c:pt idx="91667">
                  <c:v>5800.88</c:v>
                </c:pt>
                <c:pt idx="91668">
                  <c:v>5316.98</c:v>
                </c:pt>
                <c:pt idx="91669">
                  <c:v>4273.2299999999996</c:v>
                </c:pt>
                <c:pt idx="91670">
                  <c:v>4697.3999999999996</c:v>
                </c:pt>
                <c:pt idx="91671">
                  <c:v>4057.01</c:v>
                </c:pt>
                <c:pt idx="91672">
                  <c:v>4431.34</c:v>
                </c:pt>
                <c:pt idx="91673">
                  <c:v>4829.13</c:v>
                </c:pt>
                <c:pt idx="91674">
                  <c:v>5841.68</c:v>
                </c:pt>
                <c:pt idx="91675">
                  <c:v>5819.7</c:v>
                </c:pt>
                <c:pt idx="91676">
                  <c:v>7503</c:v>
                </c:pt>
                <c:pt idx="91677">
                  <c:v>7767.26</c:v>
                </c:pt>
                <c:pt idx="91678">
                  <c:v>9222.74</c:v>
                </c:pt>
                <c:pt idx="91679">
                  <c:v>13791.56</c:v>
                </c:pt>
                <c:pt idx="91680">
                  <c:v>6026.6</c:v>
                </c:pt>
                <c:pt idx="91681">
                  <c:v>5108.2</c:v>
                </c:pt>
                <c:pt idx="91682">
                  <c:v>4689.82</c:v>
                </c:pt>
                <c:pt idx="91683">
                  <c:v>4672.76</c:v>
                </c:pt>
                <c:pt idx="91684">
                  <c:v>4067.38</c:v>
                </c:pt>
                <c:pt idx="91685">
                  <c:v>5682.34</c:v>
                </c:pt>
                <c:pt idx="91686">
                  <c:v>5591.92</c:v>
                </c:pt>
                <c:pt idx="91687">
                  <c:v>6123.52</c:v>
                </c:pt>
                <c:pt idx="91688">
                  <c:v>6476.44</c:v>
                </c:pt>
                <c:pt idx="91689">
                  <c:v>6839.2</c:v>
                </c:pt>
                <c:pt idx="91690">
                  <c:v>6412.56</c:v>
                </c:pt>
                <c:pt idx="91691">
                  <c:v>5052.4399999999996</c:v>
                </c:pt>
                <c:pt idx="91692">
                  <c:v>5306.42</c:v>
                </c:pt>
                <c:pt idx="91693">
                  <c:v>5200.0200000000004</c:v>
                </c:pt>
                <c:pt idx="91694">
                  <c:v>5865.48</c:v>
                </c:pt>
                <c:pt idx="91695">
                  <c:v>5223.9799999999996</c:v>
                </c:pt>
                <c:pt idx="91696">
                  <c:v>5199.46</c:v>
                </c:pt>
                <c:pt idx="91697">
                  <c:v>5236.12</c:v>
                </c:pt>
                <c:pt idx="91698">
                  <c:v>5283.73</c:v>
                </c:pt>
                <c:pt idx="91699">
                  <c:v>5312.92</c:v>
                </c:pt>
                <c:pt idx="91700">
                  <c:v>5113.79</c:v>
                </c:pt>
                <c:pt idx="91701">
                  <c:v>5597.78</c:v>
                </c:pt>
                <c:pt idx="91702">
                  <c:v>5792.03</c:v>
                </c:pt>
                <c:pt idx="91703">
                  <c:v>5599.44</c:v>
                </c:pt>
                <c:pt idx="91704">
                  <c:v>5427.41</c:v>
                </c:pt>
                <c:pt idx="91705">
                  <c:v>5252.5</c:v>
                </c:pt>
                <c:pt idx="91706">
                  <c:v>5771.36</c:v>
                </c:pt>
                <c:pt idx="91707">
                  <c:v>6573.55</c:v>
                </c:pt>
                <c:pt idx="91708">
                  <c:v>9092.58</c:v>
                </c:pt>
                <c:pt idx="91709">
                  <c:v>11971.81</c:v>
                </c:pt>
                <c:pt idx="91710">
                  <c:v>11475.09</c:v>
                </c:pt>
                <c:pt idx="91711">
                  <c:v>13657.59</c:v>
                </c:pt>
                <c:pt idx="91712">
                  <c:v>14512.28</c:v>
                </c:pt>
                <c:pt idx="91713">
                  <c:v>11544.07</c:v>
                </c:pt>
                <c:pt idx="91714">
                  <c:v>6995.12</c:v>
                </c:pt>
                <c:pt idx="91715">
                  <c:v>5511.32</c:v>
                </c:pt>
                <c:pt idx="91716">
                  <c:v>4895.93</c:v>
                </c:pt>
                <c:pt idx="91717">
                  <c:v>5787.5</c:v>
                </c:pt>
                <c:pt idx="91718">
                  <c:v>4442.8</c:v>
                </c:pt>
                <c:pt idx="91719">
                  <c:v>4005.65</c:v>
                </c:pt>
                <c:pt idx="91720">
                  <c:v>4244.55</c:v>
                </c:pt>
                <c:pt idx="91721">
                  <c:v>3917.32</c:v>
                </c:pt>
                <c:pt idx="91722">
                  <c:v>3586.55</c:v>
                </c:pt>
                <c:pt idx="91723">
                  <c:v>4142.7</c:v>
                </c:pt>
                <c:pt idx="91724">
                  <c:v>4092.85</c:v>
                </c:pt>
                <c:pt idx="91725">
                  <c:v>6820.07</c:v>
                </c:pt>
                <c:pt idx="91726">
                  <c:v>6098.55</c:v>
                </c:pt>
                <c:pt idx="91727">
                  <c:v>6287.36</c:v>
                </c:pt>
                <c:pt idx="91728">
                  <c:v>5649.92</c:v>
                </c:pt>
                <c:pt idx="91729">
                  <c:v>9465.85</c:v>
                </c:pt>
                <c:pt idx="91730">
                  <c:v>11300.76</c:v>
                </c:pt>
                <c:pt idx="91731">
                  <c:v>12403.99</c:v>
                </c:pt>
                <c:pt idx="91732">
                  <c:v>5136.66</c:v>
                </c:pt>
                <c:pt idx="91733">
                  <c:v>3483.86</c:v>
                </c:pt>
                <c:pt idx="91734">
                  <c:v>3337.78</c:v>
                </c:pt>
                <c:pt idx="91735">
                  <c:v>3909.5</c:v>
                </c:pt>
                <c:pt idx="91736">
                  <c:v>2870.72</c:v>
                </c:pt>
                <c:pt idx="91737">
                  <c:v>3209.44</c:v>
                </c:pt>
                <c:pt idx="91738">
                  <c:v>4688.83</c:v>
                </c:pt>
                <c:pt idx="91739">
                  <c:v>4717.9799999999996</c:v>
                </c:pt>
                <c:pt idx="91740">
                  <c:v>4675.4799999999996</c:v>
                </c:pt>
                <c:pt idx="91741">
                  <c:v>3932.24</c:v>
                </c:pt>
                <c:pt idx="91742">
                  <c:v>3873.66</c:v>
                </c:pt>
                <c:pt idx="91743">
                  <c:v>4348.05</c:v>
                </c:pt>
                <c:pt idx="91744">
                  <c:v>5464.09</c:v>
                </c:pt>
                <c:pt idx="91745">
                  <c:v>4496.29</c:v>
                </c:pt>
                <c:pt idx="91746">
                  <c:v>4888.12</c:v>
                </c:pt>
                <c:pt idx="91747">
                  <c:v>4747.7</c:v>
                </c:pt>
                <c:pt idx="91748">
                  <c:v>4853.09</c:v>
                </c:pt>
                <c:pt idx="91749">
                  <c:v>4212.75</c:v>
                </c:pt>
                <c:pt idx="91750">
                  <c:v>4549.59</c:v>
                </c:pt>
                <c:pt idx="91751">
                  <c:v>4731.45</c:v>
                </c:pt>
                <c:pt idx="91752">
                  <c:v>4632.08</c:v>
                </c:pt>
                <c:pt idx="91753">
                  <c:v>4691.5600000000004</c:v>
                </c:pt>
                <c:pt idx="91754">
                  <c:v>5082.22</c:v>
                </c:pt>
                <c:pt idx="91755">
                  <c:v>4925.04</c:v>
                </c:pt>
                <c:pt idx="91756">
                  <c:v>4976.0600000000004</c:v>
                </c:pt>
                <c:pt idx="91757">
                  <c:v>5124.7700000000004</c:v>
                </c:pt>
                <c:pt idx="91758">
                  <c:v>5452.8</c:v>
                </c:pt>
                <c:pt idx="91759">
                  <c:v>5989.73</c:v>
                </c:pt>
                <c:pt idx="91760">
                  <c:v>9136.7000000000007</c:v>
                </c:pt>
                <c:pt idx="91761">
                  <c:v>10930.53</c:v>
                </c:pt>
                <c:pt idx="91762">
                  <c:v>12493.46</c:v>
                </c:pt>
                <c:pt idx="91763">
                  <c:v>17143.349999999999</c:v>
                </c:pt>
                <c:pt idx="91764">
                  <c:v>9701.86</c:v>
                </c:pt>
                <c:pt idx="91765">
                  <c:v>6915.12</c:v>
                </c:pt>
                <c:pt idx="91766">
                  <c:v>6050.68</c:v>
                </c:pt>
                <c:pt idx="91767">
                  <c:v>4274.5200000000004</c:v>
                </c:pt>
                <c:pt idx="91768">
                  <c:v>4729.76</c:v>
                </c:pt>
                <c:pt idx="91769">
                  <c:v>5027.9399999999996</c:v>
                </c:pt>
                <c:pt idx="91770">
                  <c:v>4054.19</c:v>
                </c:pt>
                <c:pt idx="91771">
                  <c:v>4351.37</c:v>
                </c:pt>
                <c:pt idx="91772">
                  <c:v>4636.6099999999997</c:v>
                </c:pt>
                <c:pt idx="91773">
                  <c:v>3769.07</c:v>
                </c:pt>
                <c:pt idx="91774">
                  <c:v>3540.28</c:v>
                </c:pt>
                <c:pt idx="91775">
                  <c:v>3956.53</c:v>
                </c:pt>
                <c:pt idx="91776">
                  <c:v>26116.73</c:v>
                </c:pt>
                <c:pt idx="91777">
                  <c:v>34342.879999999997</c:v>
                </c:pt>
                <c:pt idx="91778">
                  <c:v>41124.660000000003</c:v>
                </c:pt>
                <c:pt idx="91779">
                  <c:v>26146.67</c:v>
                </c:pt>
                <c:pt idx="91780">
                  <c:v>20259.87</c:v>
                </c:pt>
                <c:pt idx="91781">
                  <c:v>19051.79</c:v>
                </c:pt>
                <c:pt idx="91782">
                  <c:v>20863.89</c:v>
                </c:pt>
                <c:pt idx="91783">
                  <c:v>19393.55</c:v>
                </c:pt>
                <c:pt idx="91784">
                  <c:v>19405.8</c:v>
                </c:pt>
                <c:pt idx="91785">
                  <c:v>23265.18</c:v>
                </c:pt>
                <c:pt idx="91786">
                  <c:v>18074.54</c:v>
                </c:pt>
                <c:pt idx="91787">
                  <c:v>17242.07</c:v>
                </c:pt>
                <c:pt idx="91788">
                  <c:v>19270.689999999999</c:v>
                </c:pt>
                <c:pt idx="91789">
                  <c:v>27640.6</c:v>
                </c:pt>
                <c:pt idx="91790">
                  <c:v>28783.93</c:v>
                </c:pt>
                <c:pt idx="91791">
                  <c:v>20992.89</c:v>
                </c:pt>
                <c:pt idx="91792">
                  <c:v>19588.45</c:v>
                </c:pt>
                <c:pt idx="91793">
                  <c:v>19849.939999999999</c:v>
                </c:pt>
                <c:pt idx="91794">
                  <c:v>18130.75</c:v>
                </c:pt>
                <c:pt idx="91795">
                  <c:v>20189.189999999999</c:v>
                </c:pt>
                <c:pt idx="91796">
                  <c:v>19410.310000000001</c:v>
                </c:pt>
                <c:pt idx="91797">
                  <c:v>20587.13</c:v>
                </c:pt>
                <c:pt idx="91798">
                  <c:v>19251.21</c:v>
                </c:pt>
                <c:pt idx="91799">
                  <c:v>18355.349999999999</c:v>
                </c:pt>
                <c:pt idx="91800">
                  <c:v>19237.62</c:v>
                </c:pt>
                <c:pt idx="91801">
                  <c:v>16540.080000000002</c:v>
                </c:pt>
                <c:pt idx="91802">
                  <c:v>21625.72</c:v>
                </c:pt>
                <c:pt idx="91803">
                  <c:v>18186.669999999998</c:v>
                </c:pt>
                <c:pt idx="91804">
                  <c:v>16880.990000000002</c:v>
                </c:pt>
                <c:pt idx="91805">
                  <c:v>13952.39</c:v>
                </c:pt>
                <c:pt idx="91806">
                  <c:v>18457.71</c:v>
                </c:pt>
                <c:pt idx="91807">
                  <c:v>18593.02</c:v>
                </c:pt>
                <c:pt idx="91808">
                  <c:v>18678.04</c:v>
                </c:pt>
                <c:pt idx="91809">
                  <c:v>17698.88</c:v>
                </c:pt>
                <c:pt idx="91810">
                  <c:v>14699.5</c:v>
                </c:pt>
                <c:pt idx="91811">
                  <c:v>18744.7</c:v>
                </c:pt>
                <c:pt idx="91812">
                  <c:v>15051.28</c:v>
                </c:pt>
                <c:pt idx="91813">
                  <c:v>14493.72</c:v>
                </c:pt>
                <c:pt idx="91814">
                  <c:v>14935.52</c:v>
                </c:pt>
                <c:pt idx="91815">
                  <c:v>17276.18</c:v>
                </c:pt>
                <c:pt idx="91816">
                  <c:v>18297.7</c:v>
                </c:pt>
                <c:pt idx="91817">
                  <c:v>19122.04</c:v>
                </c:pt>
                <c:pt idx="91818">
                  <c:v>26484.22</c:v>
                </c:pt>
                <c:pt idx="91819">
                  <c:v>26895.32</c:v>
                </c:pt>
                <c:pt idx="91820">
                  <c:v>30516.51</c:v>
                </c:pt>
                <c:pt idx="91821">
                  <c:v>53330.61</c:v>
                </c:pt>
                <c:pt idx="91822">
                  <c:v>93131.81</c:v>
                </c:pt>
                <c:pt idx="91823">
                  <c:v>18413.52</c:v>
                </c:pt>
                <c:pt idx="91824">
                  <c:v>19754.29</c:v>
                </c:pt>
                <c:pt idx="91825">
                  <c:v>15290.17</c:v>
                </c:pt>
                <c:pt idx="91826">
                  <c:v>17477.82</c:v>
                </c:pt>
                <c:pt idx="91827">
                  <c:v>17225.18</c:v>
                </c:pt>
                <c:pt idx="91828">
                  <c:v>22906.73</c:v>
                </c:pt>
                <c:pt idx="91829">
                  <c:v>28887.95</c:v>
                </c:pt>
                <c:pt idx="91830">
                  <c:v>41850.92</c:v>
                </c:pt>
                <c:pt idx="91831">
                  <c:v>26454.26</c:v>
                </c:pt>
                <c:pt idx="91832">
                  <c:v>21740.3</c:v>
                </c:pt>
                <c:pt idx="91833">
                  <c:v>20473.099999999999</c:v>
                </c:pt>
                <c:pt idx="91834">
                  <c:v>19930.07</c:v>
                </c:pt>
                <c:pt idx="91835">
                  <c:v>20535.73</c:v>
                </c:pt>
                <c:pt idx="91836">
                  <c:v>18324.3</c:v>
                </c:pt>
                <c:pt idx="91837">
                  <c:v>17255.62</c:v>
                </c:pt>
                <c:pt idx="91838">
                  <c:v>19240.61</c:v>
                </c:pt>
                <c:pt idx="91839">
                  <c:v>21666.12</c:v>
                </c:pt>
                <c:pt idx="91840">
                  <c:v>20673.41</c:v>
                </c:pt>
                <c:pt idx="91841">
                  <c:v>25200.61</c:v>
                </c:pt>
                <c:pt idx="91842">
                  <c:v>25264.34</c:v>
                </c:pt>
                <c:pt idx="91843">
                  <c:v>20601.080000000002</c:v>
                </c:pt>
                <c:pt idx="91844">
                  <c:v>21418.52</c:v>
                </c:pt>
                <c:pt idx="91845">
                  <c:v>19591.88</c:v>
                </c:pt>
                <c:pt idx="91846">
                  <c:v>18099.939999999999</c:v>
                </c:pt>
                <c:pt idx="91847">
                  <c:v>19460.990000000002</c:v>
                </c:pt>
                <c:pt idx="91848">
                  <c:v>18282.23</c:v>
                </c:pt>
                <c:pt idx="91849">
                  <c:v>16974.86</c:v>
                </c:pt>
                <c:pt idx="91850">
                  <c:v>18831.439999999999</c:v>
                </c:pt>
                <c:pt idx="91851">
                  <c:v>19169.54</c:v>
                </c:pt>
                <c:pt idx="91852">
                  <c:v>18071.78</c:v>
                </c:pt>
                <c:pt idx="91853">
                  <c:v>16450.88</c:v>
                </c:pt>
                <c:pt idx="91854">
                  <c:v>17760.259999999998</c:v>
                </c:pt>
                <c:pt idx="91855">
                  <c:v>18685.46</c:v>
                </c:pt>
                <c:pt idx="91856">
                  <c:v>18313.88</c:v>
                </c:pt>
                <c:pt idx="91857">
                  <c:v>21125.14</c:v>
                </c:pt>
                <c:pt idx="91858">
                  <c:v>17584.759999999998</c:v>
                </c:pt>
                <c:pt idx="91859">
                  <c:v>16480.96</c:v>
                </c:pt>
                <c:pt idx="91860">
                  <c:v>15206.12</c:v>
                </c:pt>
                <c:pt idx="91861">
                  <c:v>16485.86</c:v>
                </c:pt>
                <c:pt idx="91862">
                  <c:v>16249.72</c:v>
                </c:pt>
                <c:pt idx="91863">
                  <c:v>18186.68</c:v>
                </c:pt>
                <c:pt idx="91864">
                  <c:v>19214.14</c:v>
                </c:pt>
                <c:pt idx="91865">
                  <c:v>15946.58</c:v>
                </c:pt>
                <c:pt idx="91866">
                  <c:v>18861.599999999999</c:v>
                </c:pt>
                <c:pt idx="91867">
                  <c:v>18636.54</c:v>
                </c:pt>
                <c:pt idx="91868">
                  <c:v>22785.45</c:v>
                </c:pt>
                <c:pt idx="91869">
                  <c:v>22799.759999999998</c:v>
                </c:pt>
                <c:pt idx="91870">
                  <c:v>27030.05</c:v>
                </c:pt>
                <c:pt idx="91871">
                  <c:v>25005.01</c:v>
                </c:pt>
                <c:pt idx="91872">
                  <c:v>25316.2</c:v>
                </c:pt>
                <c:pt idx="91873">
                  <c:v>42518.31</c:v>
                </c:pt>
                <c:pt idx="91874">
                  <c:v>79217.460000000006</c:v>
                </c:pt>
                <c:pt idx="91875">
                  <c:v>33165.449999999997</c:v>
                </c:pt>
                <c:pt idx="91876">
                  <c:v>16547.5</c:v>
                </c:pt>
                <c:pt idx="91877">
                  <c:v>15943.74</c:v>
                </c:pt>
                <c:pt idx="91878">
                  <c:v>18072.41</c:v>
                </c:pt>
                <c:pt idx="91879">
                  <c:v>14510.06</c:v>
                </c:pt>
                <c:pt idx="91880">
                  <c:v>19158.080000000002</c:v>
                </c:pt>
                <c:pt idx="91881">
                  <c:v>30150.14</c:v>
                </c:pt>
                <c:pt idx="91882">
                  <c:v>38471.19</c:v>
                </c:pt>
                <c:pt idx="91883">
                  <c:v>22372.9</c:v>
                </c:pt>
                <c:pt idx="91884">
                  <c:v>21086.94</c:v>
                </c:pt>
                <c:pt idx="91885">
                  <c:v>18811.13</c:v>
                </c:pt>
                <c:pt idx="91886">
                  <c:v>21939.35</c:v>
                </c:pt>
                <c:pt idx="91887">
                  <c:v>20276.53</c:v>
                </c:pt>
                <c:pt idx="91888">
                  <c:v>19117.88</c:v>
                </c:pt>
                <c:pt idx="91889">
                  <c:v>23557.439999999999</c:v>
                </c:pt>
                <c:pt idx="91890">
                  <c:v>21039.96</c:v>
                </c:pt>
                <c:pt idx="91891">
                  <c:v>16413.060000000001</c:v>
                </c:pt>
                <c:pt idx="91892">
                  <c:v>16290.8</c:v>
                </c:pt>
                <c:pt idx="91893">
                  <c:v>17836.189999999999</c:v>
                </c:pt>
                <c:pt idx="91894">
                  <c:v>23828.82</c:v>
                </c:pt>
                <c:pt idx="91895">
                  <c:v>29948.97</c:v>
                </c:pt>
                <c:pt idx="91896">
                  <c:v>18882.009999999998</c:v>
                </c:pt>
                <c:pt idx="91897">
                  <c:v>17089.62</c:v>
                </c:pt>
                <c:pt idx="91898">
                  <c:v>19820.7</c:v>
                </c:pt>
                <c:pt idx="91899">
                  <c:v>19054.55</c:v>
                </c:pt>
                <c:pt idx="91900">
                  <c:v>20211.169999999998</c:v>
                </c:pt>
                <c:pt idx="91901">
                  <c:v>18239.63</c:v>
                </c:pt>
                <c:pt idx="91902">
                  <c:v>17896.21</c:v>
                </c:pt>
                <c:pt idx="91903">
                  <c:v>17648.66</c:v>
                </c:pt>
                <c:pt idx="91904">
                  <c:v>19968.84</c:v>
                </c:pt>
                <c:pt idx="91905">
                  <c:v>16993.78</c:v>
                </c:pt>
                <c:pt idx="91906">
                  <c:v>21044.13</c:v>
                </c:pt>
                <c:pt idx="91907">
                  <c:v>14286.7</c:v>
                </c:pt>
                <c:pt idx="91908">
                  <c:v>16161.18</c:v>
                </c:pt>
                <c:pt idx="91909">
                  <c:v>17086.53</c:v>
                </c:pt>
                <c:pt idx="91910">
                  <c:v>13779.56</c:v>
                </c:pt>
                <c:pt idx="91911">
                  <c:v>16686.45</c:v>
                </c:pt>
                <c:pt idx="91912">
                  <c:v>19154.02</c:v>
                </c:pt>
                <c:pt idx="91913">
                  <c:v>15634.12</c:v>
                </c:pt>
                <c:pt idx="91914">
                  <c:v>18238.05</c:v>
                </c:pt>
                <c:pt idx="91915">
                  <c:v>19495.349999999999</c:v>
                </c:pt>
                <c:pt idx="91916">
                  <c:v>16021.57</c:v>
                </c:pt>
                <c:pt idx="91917">
                  <c:v>14967.02</c:v>
                </c:pt>
                <c:pt idx="91918">
                  <c:v>18693.86</c:v>
                </c:pt>
                <c:pt idx="91919">
                  <c:v>18190.330000000002</c:v>
                </c:pt>
                <c:pt idx="91920">
                  <c:v>15749.33</c:v>
                </c:pt>
                <c:pt idx="91921">
                  <c:v>15847.15</c:v>
                </c:pt>
                <c:pt idx="91922">
                  <c:v>15121.49</c:v>
                </c:pt>
                <c:pt idx="91923">
                  <c:v>13113.78</c:v>
                </c:pt>
                <c:pt idx="91924">
                  <c:v>11046.34</c:v>
                </c:pt>
                <c:pt idx="91925">
                  <c:v>14643.32</c:v>
                </c:pt>
                <c:pt idx="91926">
                  <c:v>13131.29</c:v>
                </c:pt>
                <c:pt idx="91927">
                  <c:v>17979.09</c:v>
                </c:pt>
                <c:pt idx="91928">
                  <c:v>16333.29</c:v>
                </c:pt>
                <c:pt idx="91929">
                  <c:v>12804.77</c:v>
                </c:pt>
                <c:pt idx="91930">
                  <c:v>12387.76</c:v>
                </c:pt>
                <c:pt idx="91931">
                  <c:v>13062.82</c:v>
                </c:pt>
                <c:pt idx="91932">
                  <c:v>12777.63</c:v>
                </c:pt>
                <c:pt idx="91933">
                  <c:v>11966.7</c:v>
                </c:pt>
                <c:pt idx="91934">
                  <c:v>12027.81</c:v>
                </c:pt>
                <c:pt idx="91935">
                  <c:v>13719.67</c:v>
                </c:pt>
                <c:pt idx="91936">
                  <c:v>13533.75</c:v>
                </c:pt>
                <c:pt idx="91937">
                  <c:v>13928.75</c:v>
                </c:pt>
                <c:pt idx="91938">
                  <c:v>12082.22</c:v>
                </c:pt>
                <c:pt idx="91939">
                  <c:v>11270.24</c:v>
                </c:pt>
                <c:pt idx="91940">
                  <c:v>13004.22</c:v>
                </c:pt>
                <c:pt idx="91941">
                  <c:v>12802.66</c:v>
                </c:pt>
                <c:pt idx="91942">
                  <c:v>16135.69</c:v>
                </c:pt>
                <c:pt idx="91943">
                  <c:v>18382.25</c:v>
                </c:pt>
                <c:pt idx="91944">
                  <c:v>19020.89</c:v>
                </c:pt>
                <c:pt idx="91945">
                  <c:v>24169.56</c:v>
                </c:pt>
                <c:pt idx="91946">
                  <c:v>27740.01</c:v>
                </c:pt>
                <c:pt idx="91947">
                  <c:v>23116.38</c:v>
                </c:pt>
                <c:pt idx="91948">
                  <c:v>10784.93</c:v>
                </c:pt>
                <c:pt idx="91949">
                  <c:v>9555.57</c:v>
                </c:pt>
                <c:pt idx="91950">
                  <c:v>9740.2000000000007</c:v>
                </c:pt>
                <c:pt idx="91951">
                  <c:v>10163.35</c:v>
                </c:pt>
                <c:pt idx="91952">
                  <c:v>10092.64</c:v>
                </c:pt>
                <c:pt idx="91953">
                  <c:v>8663.69</c:v>
                </c:pt>
                <c:pt idx="91954">
                  <c:v>10605.32</c:v>
                </c:pt>
                <c:pt idx="91955">
                  <c:v>10439.209999999999</c:v>
                </c:pt>
                <c:pt idx="91956">
                  <c:v>13810.89</c:v>
                </c:pt>
                <c:pt idx="91957">
                  <c:v>15123.04</c:v>
                </c:pt>
                <c:pt idx="91958">
                  <c:v>12468.98</c:v>
                </c:pt>
                <c:pt idx="91959">
                  <c:v>15785.93</c:v>
                </c:pt>
                <c:pt idx="91960">
                  <c:v>22877.29</c:v>
                </c:pt>
                <c:pt idx="91961">
                  <c:v>30691.08</c:v>
                </c:pt>
                <c:pt idx="91962">
                  <c:v>24923.21</c:v>
                </c:pt>
                <c:pt idx="91963">
                  <c:v>23899.279999999999</c:v>
                </c:pt>
                <c:pt idx="91964">
                  <c:v>27766.78</c:v>
                </c:pt>
                <c:pt idx="91965">
                  <c:v>39521.58</c:v>
                </c:pt>
                <c:pt idx="91966">
                  <c:v>9978.0400000000009</c:v>
                </c:pt>
                <c:pt idx="91967">
                  <c:v>10566.11</c:v>
                </c:pt>
                <c:pt idx="91968">
                  <c:v>8963.69</c:v>
                </c:pt>
                <c:pt idx="91969">
                  <c:v>8219.5</c:v>
                </c:pt>
                <c:pt idx="91970">
                  <c:v>9074.23</c:v>
                </c:pt>
                <c:pt idx="91971">
                  <c:v>14206.94</c:v>
                </c:pt>
                <c:pt idx="91972">
                  <c:v>17209.759999999998</c:v>
                </c:pt>
                <c:pt idx="91973">
                  <c:v>15038.98</c:v>
                </c:pt>
                <c:pt idx="91974">
                  <c:v>10985.14</c:v>
                </c:pt>
                <c:pt idx="91975">
                  <c:v>11967.14</c:v>
                </c:pt>
                <c:pt idx="91976">
                  <c:v>11794.94</c:v>
                </c:pt>
                <c:pt idx="91977">
                  <c:v>13708.09</c:v>
                </c:pt>
                <c:pt idx="91978">
                  <c:v>13223.77</c:v>
                </c:pt>
                <c:pt idx="91979">
                  <c:v>12126.73</c:v>
                </c:pt>
                <c:pt idx="91980">
                  <c:v>13487.34</c:v>
                </c:pt>
                <c:pt idx="91981">
                  <c:v>11628.17</c:v>
                </c:pt>
                <c:pt idx="91982">
                  <c:v>17393.2</c:v>
                </c:pt>
                <c:pt idx="91983">
                  <c:v>14593.52</c:v>
                </c:pt>
                <c:pt idx="91984">
                  <c:v>12738.86</c:v>
                </c:pt>
                <c:pt idx="91985">
                  <c:v>9630.51</c:v>
                </c:pt>
                <c:pt idx="91986">
                  <c:v>10370.09</c:v>
                </c:pt>
                <c:pt idx="91987">
                  <c:v>11476.32</c:v>
                </c:pt>
                <c:pt idx="91988">
                  <c:v>11565.78</c:v>
                </c:pt>
                <c:pt idx="91989">
                  <c:v>10739.54</c:v>
                </c:pt>
                <c:pt idx="91990">
                  <c:v>9974.31</c:v>
                </c:pt>
                <c:pt idx="91991">
                  <c:v>12287.78</c:v>
                </c:pt>
                <c:pt idx="91992">
                  <c:v>10798.49</c:v>
                </c:pt>
                <c:pt idx="91993">
                  <c:v>11656.92</c:v>
                </c:pt>
                <c:pt idx="91994">
                  <c:v>15224.22</c:v>
                </c:pt>
                <c:pt idx="91995">
                  <c:v>18223.7</c:v>
                </c:pt>
                <c:pt idx="91996">
                  <c:v>18060.34</c:v>
                </c:pt>
                <c:pt idx="91997">
                  <c:v>26025.38</c:v>
                </c:pt>
                <c:pt idx="91998">
                  <c:v>30110.59</c:v>
                </c:pt>
                <c:pt idx="91999">
                  <c:v>23459.61</c:v>
                </c:pt>
                <c:pt idx="92000">
                  <c:v>10839.8</c:v>
                </c:pt>
                <c:pt idx="92001">
                  <c:v>9680.51</c:v>
                </c:pt>
                <c:pt idx="92002">
                  <c:v>8814.2099999999991</c:v>
                </c:pt>
                <c:pt idx="92003">
                  <c:v>10480.780000000001</c:v>
                </c:pt>
                <c:pt idx="92004">
                  <c:v>10219.219999999999</c:v>
                </c:pt>
                <c:pt idx="92005">
                  <c:v>10547.13</c:v>
                </c:pt>
                <c:pt idx="92006">
                  <c:v>13497.78</c:v>
                </c:pt>
                <c:pt idx="92007">
                  <c:v>13850.96</c:v>
                </c:pt>
                <c:pt idx="92008">
                  <c:v>10351.83</c:v>
                </c:pt>
                <c:pt idx="92009">
                  <c:v>12902.35</c:v>
                </c:pt>
                <c:pt idx="92010">
                  <c:v>15088.34</c:v>
                </c:pt>
                <c:pt idx="92011">
                  <c:v>25380.97</c:v>
                </c:pt>
                <c:pt idx="92012">
                  <c:v>19164.98</c:v>
                </c:pt>
                <c:pt idx="92013">
                  <c:v>29849.79</c:v>
                </c:pt>
                <c:pt idx="92014">
                  <c:v>18641.73</c:v>
                </c:pt>
                <c:pt idx="92015">
                  <c:v>28949.52</c:v>
                </c:pt>
                <c:pt idx="92016">
                  <c:v>30778.86</c:v>
                </c:pt>
                <c:pt idx="92017">
                  <c:v>45669.93</c:v>
                </c:pt>
                <c:pt idx="92018">
                  <c:v>13429.28</c:v>
                </c:pt>
                <c:pt idx="92019">
                  <c:v>6477.46</c:v>
                </c:pt>
                <c:pt idx="92020">
                  <c:v>9251.69</c:v>
                </c:pt>
                <c:pt idx="92021">
                  <c:v>8084.23</c:v>
                </c:pt>
                <c:pt idx="92022">
                  <c:v>8961.59</c:v>
                </c:pt>
                <c:pt idx="92023">
                  <c:v>11851.36</c:v>
                </c:pt>
                <c:pt idx="92024">
                  <c:v>18457.73</c:v>
                </c:pt>
                <c:pt idx="92025">
                  <c:v>15453.99</c:v>
                </c:pt>
                <c:pt idx="92026">
                  <c:v>16995.88</c:v>
                </c:pt>
                <c:pt idx="92027">
                  <c:v>12499.57</c:v>
                </c:pt>
                <c:pt idx="92028">
                  <c:v>12567</c:v>
                </c:pt>
                <c:pt idx="92029">
                  <c:v>13469.92</c:v>
                </c:pt>
                <c:pt idx="92030">
                  <c:v>12136.95</c:v>
                </c:pt>
                <c:pt idx="92031">
                  <c:v>13511.95</c:v>
                </c:pt>
                <c:pt idx="92032">
                  <c:v>22979.7</c:v>
                </c:pt>
                <c:pt idx="92033">
                  <c:v>15711.52</c:v>
                </c:pt>
                <c:pt idx="92034">
                  <c:v>11102.71</c:v>
                </c:pt>
                <c:pt idx="92035">
                  <c:v>13284.98</c:v>
                </c:pt>
                <c:pt idx="92036">
                  <c:v>14241.47</c:v>
                </c:pt>
                <c:pt idx="92037">
                  <c:v>11538.38</c:v>
                </c:pt>
                <c:pt idx="92038">
                  <c:v>11299.1</c:v>
                </c:pt>
                <c:pt idx="92039">
                  <c:v>12981.34</c:v>
                </c:pt>
                <c:pt idx="92040">
                  <c:v>10803.12</c:v>
                </c:pt>
                <c:pt idx="92041">
                  <c:v>11932.16</c:v>
                </c:pt>
                <c:pt idx="92042">
                  <c:v>10344.36</c:v>
                </c:pt>
                <c:pt idx="92043">
                  <c:v>10245.68</c:v>
                </c:pt>
                <c:pt idx="92044">
                  <c:v>11229.12</c:v>
                </c:pt>
                <c:pt idx="92045">
                  <c:v>13132.42</c:v>
                </c:pt>
                <c:pt idx="92046">
                  <c:v>17378.7</c:v>
                </c:pt>
                <c:pt idx="92047">
                  <c:v>23679.09</c:v>
                </c:pt>
                <c:pt idx="92048">
                  <c:v>26067.72</c:v>
                </c:pt>
                <c:pt idx="92049">
                  <c:v>30738.37</c:v>
                </c:pt>
                <c:pt idx="92050">
                  <c:v>18421.439999999999</c:v>
                </c:pt>
                <c:pt idx="92051">
                  <c:v>12725.83</c:v>
                </c:pt>
                <c:pt idx="92052">
                  <c:v>10034.77</c:v>
                </c:pt>
                <c:pt idx="92053">
                  <c:v>9960.49</c:v>
                </c:pt>
                <c:pt idx="92054">
                  <c:v>8642.33</c:v>
                </c:pt>
                <c:pt idx="92055">
                  <c:v>9171.25</c:v>
                </c:pt>
                <c:pt idx="92056">
                  <c:v>8877.39</c:v>
                </c:pt>
                <c:pt idx="92057">
                  <c:v>10679.3</c:v>
                </c:pt>
                <c:pt idx="92058">
                  <c:v>9798.0400000000009</c:v>
                </c:pt>
                <c:pt idx="92059">
                  <c:v>12000.12</c:v>
                </c:pt>
                <c:pt idx="92060">
                  <c:v>14465.38</c:v>
                </c:pt>
                <c:pt idx="92061">
                  <c:v>13632.53</c:v>
                </c:pt>
                <c:pt idx="92062">
                  <c:v>50585.42</c:v>
                </c:pt>
                <c:pt idx="92063">
                  <c:v>47864.29</c:v>
                </c:pt>
                <c:pt idx="92064">
                  <c:v>55037.66</c:v>
                </c:pt>
                <c:pt idx="92065">
                  <c:v>51278.37</c:v>
                </c:pt>
                <c:pt idx="92066">
                  <c:v>47582.47</c:v>
                </c:pt>
                <c:pt idx="92067">
                  <c:v>44204.37</c:v>
                </c:pt>
                <c:pt idx="92068">
                  <c:v>48889</c:v>
                </c:pt>
                <c:pt idx="92069">
                  <c:v>45698.2</c:v>
                </c:pt>
                <c:pt idx="92070">
                  <c:v>55161.13</c:v>
                </c:pt>
                <c:pt idx="92071">
                  <c:v>53495.71</c:v>
                </c:pt>
                <c:pt idx="92072">
                  <c:v>49353.07</c:v>
                </c:pt>
                <c:pt idx="92073">
                  <c:v>45312.55</c:v>
                </c:pt>
                <c:pt idx="92074">
                  <c:v>42075.15</c:v>
                </c:pt>
                <c:pt idx="92075">
                  <c:v>53229.06</c:v>
                </c:pt>
                <c:pt idx="92076">
                  <c:v>50642.12</c:v>
                </c:pt>
                <c:pt idx="92077">
                  <c:v>52616.2</c:v>
                </c:pt>
                <c:pt idx="92078">
                  <c:v>51917.4</c:v>
                </c:pt>
                <c:pt idx="92079">
                  <c:v>50037.45</c:v>
                </c:pt>
                <c:pt idx="92080">
                  <c:v>46513.440000000002</c:v>
                </c:pt>
                <c:pt idx="92081">
                  <c:v>43191.24</c:v>
                </c:pt>
                <c:pt idx="92082">
                  <c:v>39008.47</c:v>
                </c:pt>
                <c:pt idx="92083">
                  <c:v>42677.03</c:v>
                </c:pt>
                <c:pt idx="92084">
                  <c:v>41722.019999999997</c:v>
                </c:pt>
                <c:pt idx="92085">
                  <c:v>45321.65</c:v>
                </c:pt>
                <c:pt idx="92086">
                  <c:v>44173.9</c:v>
                </c:pt>
                <c:pt idx="92087">
                  <c:v>45415.56</c:v>
                </c:pt>
                <c:pt idx="92088">
                  <c:v>47211.9</c:v>
                </c:pt>
                <c:pt idx="92089">
                  <c:v>47537.07</c:v>
                </c:pt>
                <c:pt idx="92090">
                  <c:v>44783.040000000001</c:v>
                </c:pt>
                <c:pt idx="92091">
                  <c:v>39128.25</c:v>
                </c:pt>
                <c:pt idx="92092">
                  <c:v>35422.25</c:v>
                </c:pt>
                <c:pt idx="92093">
                  <c:v>39024.76</c:v>
                </c:pt>
                <c:pt idx="92094">
                  <c:v>37885.69</c:v>
                </c:pt>
                <c:pt idx="92095">
                  <c:v>36210.28</c:v>
                </c:pt>
                <c:pt idx="92096">
                  <c:v>33377.99</c:v>
                </c:pt>
                <c:pt idx="92097">
                  <c:v>37308.83</c:v>
                </c:pt>
                <c:pt idx="92098">
                  <c:v>37221.9</c:v>
                </c:pt>
                <c:pt idx="92099">
                  <c:v>39899.379999999997</c:v>
                </c:pt>
                <c:pt idx="92100">
                  <c:v>42616.56</c:v>
                </c:pt>
                <c:pt idx="92101">
                  <c:v>38261.129999999997</c:v>
                </c:pt>
                <c:pt idx="92102">
                  <c:v>42794.51</c:v>
                </c:pt>
                <c:pt idx="92103">
                  <c:v>52894.8</c:v>
                </c:pt>
                <c:pt idx="92104">
                  <c:v>61243.46</c:v>
                </c:pt>
                <c:pt idx="92105">
                  <c:v>48547.21</c:v>
                </c:pt>
                <c:pt idx="92106">
                  <c:v>50225.68</c:v>
                </c:pt>
                <c:pt idx="92107">
                  <c:v>54199.63</c:v>
                </c:pt>
                <c:pt idx="92108">
                  <c:v>70060.800000000003</c:v>
                </c:pt>
                <c:pt idx="92109">
                  <c:v>35145.760000000002</c:v>
                </c:pt>
                <c:pt idx="92110">
                  <c:v>37081.230000000003</c:v>
                </c:pt>
                <c:pt idx="92111">
                  <c:v>33885.300000000003</c:v>
                </c:pt>
                <c:pt idx="92112">
                  <c:v>31088.25</c:v>
                </c:pt>
                <c:pt idx="92113">
                  <c:v>30254.58</c:v>
                </c:pt>
                <c:pt idx="92114">
                  <c:v>38318.61</c:v>
                </c:pt>
                <c:pt idx="92115">
                  <c:v>42977.03</c:v>
                </c:pt>
                <c:pt idx="92116">
                  <c:v>41365.67</c:v>
                </c:pt>
                <c:pt idx="92117">
                  <c:v>39603.410000000003</c:v>
                </c:pt>
                <c:pt idx="92118">
                  <c:v>41130.19</c:v>
                </c:pt>
                <c:pt idx="92119">
                  <c:v>40943.9</c:v>
                </c:pt>
                <c:pt idx="92120">
                  <c:v>43364.69</c:v>
                </c:pt>
                <c:pt idx="92121">
                  <c:v>43784.22</c:v>
                </c:pt>
                <c:pt idx="92122">
                  <c:v>42646.17</c:v>
                </c:pt>
                <c:pt idx="92123">
                  <c:v>42853.82</c:v>
                </c:pt>
                <c:pt idx="92124">
                  <c:v>37724.25</c:v>
                </c:pt>
                <c:pt idx="92125">
                  <c:v>50425.43</c:v>
                </c:pt>
                <c:pt idx="92126">
                  <c:v>47664.92</c:v>
                </c:pt>
                <c:pt idx="92127">
                  <c:v>44634.879999999997</c:v>
                </c:pt>
                <c:pt idx="92128">
                  <c:v>41395.89</c:v>
                </c:pt>
                <c:pt idx="92129">
                  <c:v>40507.480000000003</c:v>
                </c:pt>
                <c:pt idx="92130">
                  <c:v>40209.839999999997</c:v>
                </c:pt>
                <c:pt idx="92131">
                  <c:v>40601.07</c:v>
                </c:pt>
                <c:pt idx="92132">
                  <c:v>42168.85</c:v>
                </c:pt>
                <c:pt idx="92133">
                  <c:v>41781.9</c:v>
                </c:pt>
                <c:pt idx="92134">
                  <c:v>40595.22</c:v>
                </c:pt>
                <c:pt idx="92135">
                  <c:v>44389.23</c:v>
                </c:pt>
                <c:pt idx="92136">
                  <c:v>43657.13</c:v>
                </c:pt>
                <c:pt idx="92137">
                  <c:v>44074.09</c:v>
                </c:pt>
                <c:pt idx="92138">
                  <c:v>46633.83</c:v>
                </c:pt>
                <c:pt idx="92139">
                  <c:v>44984.79</c:v>
                </c:pt>
                <c:pt idx="92140">
                  <c:v>50046.3</c:v>
                </c:pt>
                <c:pt idx="92141">
                  <c:v>50332.55</c:v>
                </c:pt>
                <c:pt idx="92142">
                  <c:v>46721.54</c:v>
                </c:pt>
                <c:pt idx="92143">
                  <c:v>39004.9</c:v>
                </c:pt>
                <c:pt idx="92144">
                  <c:v>36140.78</c:v>
                </c:pt>
                <c:pt idx="92145">
                  <c:v>36157.22</c:v>
                </c:pt>
                <c:pt idx="92146">
                  <c:v>37592.160000000003</c:v>
                </c:pt>
                <c:pt idx="92147">
                  <c:v>33354.03</c:v>
                </c:pt>
                <c:pt idx="92148">
                  <c:v>33973.410000000003</c:v>
                </c:pt>
                <c:pt idx="92149">
                  <c:v>37405.32</c:v>
                </c:pt>
                <c:pt idx="92150">
                  <c:v>36956.65</c:v>
                </c:pt>
                <c:pt idx="92151">
                  <c:v>35333.99</c:v>
                </c:pt>
                <c:pt idx="92152">
                  <c:v>35300.949999999997</c:v>
                </c:pt>
                <c:pt idx="92153">
                  <c:v>40084.129999999997</c:v>
                </c:pt>
                <c:pt idx="92154">
                  <c:v>57783.54</c:v>
                </c:pt>
                <c:pt idx="92155">
                  <c:v>48304.27</c:v>
                </c:pt>
                <c:pt idx="92156">
                  <c:v>61125.31</c:v>
                </c:pt>
                <c:pt idx="92157">
                  <c:v>46117.94</c:v>
                </c:pt>
                <c:pt idx="92158">
                  <c:v>58205.95</c:v>
                </c:pt>
                <c:pt idx="92159">
                  <c:v>53715.95</c:v>
                </c:pt>
                <c:pt idx="92160">
                  <c:v>68581.84</c:v>
                </c:pt>
                <c:pt idx="92161">
                  <c:v>36660.61</c:v>
                </c:pt>
                <c:pt idx="92162">
                  <c:v>28866.57</c:v>
                </c:pt>
                <c:pt idx="92163">
                  <c:v>34959.06</c:v>
                </c:pt>
                <c:pt idx="92164">
                  <c:v>35247.61</c:v>
                </c:pt>
                <c:pt idx="92165">
                  <c:v>35414.54</c:v>
                </c:pt>
                <c:pt idx="92166">
                  <c:v>41770.69</c:v>
                </c:pt>
                <c:pt idx="92167">
                  <c:v>54266.71</c:v>
                </c:pt>
                <c:pt idx="92168">
                  <c:v>47971.08</c:v>
                </c:pt>
                <c:pt idx="92169">
                  <c:v>49155.66</c:v>
                </c:pt>
                <c:pt idx="92170">
                  <c:v>47272.03</c:v>
                </c:pt>
                <c:pt idx="92171">
                  <c:v>43437.26</c:v>
                </c:pt>
                <c:pt idx="92172">
                  <c:v>46145.07</c:v>
                </c:pt>
                <c:pt idx="92173">
                  <c:v>42414.91</c:v>
                </c:pt>
                <c:pt idx="92174">
                  <c:v>45744.68</c:v>
                </c:pt>
                <c:pt idx="92175">
                  <c:v>56824.46</c:v>
                </c:pt>
                <c:pt idx="92176">
                  <c:v>53246.62</c:v>
                </c:pt>
                <c:pt idx="92177">
                  <c:v>48449.57</c:v>
                </c:pt>
                <c:pt idx="92178">
                  <c:v>50607.06</c:v>
                </c:pt>
                <c:pt idx="92179">
                  <c:v>49292.5</c:v>
                </c:pt>
                <c:pt idx="92180">
                  <c:v>47057.7</c:v>
                </c:pt>
                <c:pt idx="92181">
                  <c:v>50821.01</c:v>
                </c:pt>
                <c:pt idx="92182">
                  <c:v>45513.13</c:v>
                </c:pt>
                <c:pt idx="92183">
                  <c:v>39919.629999999997</c:v>
                </c:pt>
                <c:pt idx="92184">
                  <c:v>40903.33</c:v>
                </c:pt>
                <c:pt idx="92185">
                  <c:v>42916.19</c:v>
                </c:pt>
                <c:pt idx="92186">
                  <c:v>40711.82</c:v>
                </c:pt>
                <c:pt idx="92187">
                  <c:v>41933.31</c:v>
                </c:pt>
                <c:pt idx="92188">
                  <c:v>43559.22</c:v>
                </c:pt>
                <c:pt idx="92189">
                  <c:v>40287.25</c:v>
                </c:pt>
                <c:pt idx="92190">
                  <c:v>47075.77</c:v>
                </c:pt>
                <c:pt idx="92191">
                  <c:v>44755.01</c:v>
                </c:pt>
                <c:pt idx="92192">
                  <c:v>47471.06</c:v>
                </c:pt>
                <c:pt idx="92193">
                  <c:v>42482.95</c:v>
                </c:pt>
                <c:pt idx="92194">
                  <c:v>38431.519999999997</c:v>
                </c:pt>
                <c:pt idx="92195">
                  <c:v>38754.25</c:v>
                </c:pt>
                <c:pt idx="92196">
                  <c:v>34766.639999999999</c:v>
                </c:pt>
                <c:pt idx="92197">
                  <c:v>34093.949999999997</c:v>
                </c:pt>
                <c:pt idx="92198">
                  <c:v>34942.82</c:v>
                </c:pt>
                <c:pt idx="92199">
                  <c:v>34051.94</c:v>
                </c:pt>
                <c:pt idx="92200">
                  <c:v>31800.240000000002</c:v>
                </c:pt>
                <c:pt idx="92201">
                  <c:v>34984.120000000003</c:v>
                </c:pt>
                <c:pt idx="92202">
                  <c:v>37214.03</c:v>
                </c:pt>
                <c:pt idx="92203">
                  <c:v>39109.96</c:v>
                </c:pt>
                <c:pt idx="92204">
                  <c:v>38454.92</c:v>
                </c:pt>
                <c:pt idx="92205">
                  <c:v>7586</c:v>
                </c:pt>
                <c:pt idx="92206">
                  <c:v>6869</c:v>
                </c:pt>
                <c:pt idx="92207">
                  <c:v>7850</c:v>
                </c:pt>
                <c:pt idx="92208">
                  <c:v>6436.6</c:v>
                </c:pt>
                <c:pt idx="92209">
                  <c:v>7741</c:v>
                </c:pt>
                <c:pt idx="92210">
                  <c:v>7702</c:v>
                </c:pt>
                <c:pt idx="92211">
                  <c:v>8561.5</c:v>
                </c:pt>
                <c:pt idx="92212">
                  <c:v>6403</c:v>
                </c:pt>
                <c:pt idx="92213">
                  <c:v>7940</c:v>
                </c:pt>
                <c:pt idx="92214">
                  <c:v>7544</c:v>
                </c:pt>
                <c:pt idx="92215">
                  <c:v>8091</c:v>
                </c:pt>
                <c:pt idx="92216">
                  <c:v>8067.5</c:v>
                </c:pt>
                <c:pt idx="92217">
                  <c:v>7733</c:v>
                </c:pt>
                <c:pt idx="92218">
                  <c:v>8765</c:v>
                </c:pt>
                <c:pt idx="92219">
                  <c:v>10043</c:v>
                </c:pt>
                <c:pt idx="92220">
                  <c:v>9488</c:v>
                </c:pt>
                <c:pt idx="92221">
                  <c:v>7735</c:v>
                </c:pt>
                <c:pt idx="92222">
                  <c:v>7905</c:v>
                </c:pt>
                <c:pt idx="92223">
                  <c:v>7025</c:v>
                </c:pt>
                <c:pt idx="92224">
                  <c:v>6451</c:v>
                </c:pt>
                <c:pt idx="92225">
                  <c:v>7504</c:v>
                </c:pt>
                <c:pt idx="92226">
                  <c:v>8693</c:v>
                </c:pt>
                <c:pt idx="92227">
                  <c:v>6309.6</c:v>
                </c:pt>
                <c:pt idx="92228">
                  <c:v>7843</c:v>
                </c:pt>
                <c:pt idx="92229">
                  <c:v>7054</c:v>
                </c:pt>
                <c:pt idx="92230">
                  <c:v>7303</c:v>
                </c:pt>
                <c:pt idx="92231">
                  <c:v>5153</c:v>
                </c:pt>
                <c:pt idx="92232">
                  <c:v>5915</c:v>
                </c:pt>
                <c:pt idx="92233">
                  <c:v>7203</c:v>
                </c:pt>
                <c:pt idx="92234">
                  <c:v>5723</c:v>
                </c:pt>
                <c:pt idx="92235">
                  <c:v>5729.5</c:v>
                </c:pt>
                <c:pt idx="92236">
                  <c:v>6376</c:v>
                </c:pt>
                <c:pt idx="92237">
                  <c:v>6280.32</c:v>
                </c:pt>
                <c:pt idx="92238">
                  <c:v>5234.68</c:v>
                </c:pt>
                <c:pt idx="92239">
                  <c:v>5230.04</c:v>
                </c:pt>
                <c:pt idx="92240">
                  <c:v>6670</c:v>
                </c:pt>
                <c:pt idx="92241">
                  <c:v>7252</c:v>
                </c:pt>
                <c:pt idx="92242">
                  <c:v>8500</c:v>
                </c:pt>
                <c:pt idx="92243">
                  <c:v>7861</c:v>
                </c:pt>
                <c:pt idx="92244">
                  <c:v>8036</c:v>
                </c:pt>
                <c:pt idx="92245">
                  <c:v>7306</c:v>
                </c:pt>
                <c:pt idx="92246">
                  <c:v>10442</c:v>
                </c:pt>
                <c:pt idx="92247">
                  <c:v>10946.5</c:v>
                </c:pt>
                <c:pt idx="92248">
                  <c:v>11181</c:v>
                </c:pt>
                <c:pt idx="92249">
                  <c:v>10589</c:v>
                </c:pt>
                <c:pt idx="92250">
                  <c:v>10879</c:v>
                </c:pt>
                <c:pt idx="92251">
                  <c:v>14203</c:v>
                </c:pt>
                <c:pt idx="92252">
                  <c:v>6108.75</c:v>
                </c:pt>
                <c:pt idx="92253">
                  <c:v>6761</c:v>
                </c:pt>
                <c:pt idx="92254">
                  <c:v>6098</c:v>
                </c:pt>
                <c:pt idx="92255">
                  <c:v>6595</c:v>
                </c:pt>
                <c:pt idx="92256">
                  <c:v>6393.85</c:v>
                </c:pt>
                <c:pt idx="92257">
                  <c:v>8263.67</c:v>
                </c:pt>
                <c:pt idx="92258">
                  <c:v>8948.08</c:v>
                </c:pt>
                <c:pt idx="92259">
                  <c:v>8408.3700000000008</c:v>
                </c:pt>
                <c:pt idx="92260">
                  <c:v>9907.67</c:v>
                </c:pt>
                <c:pt idx="92261">
                  <c:v>9218.86</c:v>
                </c:pt>
                <c:pt idx="92262">
                  <c:v>11824.88</c:v>
                </c:pt>
                <c:pt idx="92263">
                  <c:v>11423.32</c:v>
                </c:pt>
                <c:pt idx="92264">
                  <c:v>9398.14</c:v>
                </c:pt>
                <c:pt idx="92265">
                  <c:v>8486.82</c:v>
                </c:pt>
                <c:pt idx="92266">
                  <c:v>10699.43</c:v>
                </c:pt>
                <c:pt idx="92267">
                  <c:v>9694.7000000000007</c:v>
                </c:pt>
                <c:pt idx="92268">
                  <c:v>11695.79</c:v>
                </c:pt>
                <c:pt idx="92269">
                  <c:v>9610.0300000000007</c:v>
                </c:pt>
                <c:pt idx="92270">
                  <c:v>10890.52</c:v>
                </c:pt>
                <c:pt idx="92271">
                  <c:v>9069.98</c:v>
                </c:pt>
                <c:pt idx="92272">
                  <c:v>7737.6</c:v>
                </c:pt>
                <c:pt idx="92273">
                  <c:v>7947.58</c:v>
                </c:pt>
                <c:pt idx="92274">
                  <c:v>8062.82</c:v>
                </c:pt>
                <c:pt idx="92275">
                  <c:v>8750.61</c:v>
                </c:pt>
                <c:pt idx="92276">
                  <c:v>7741.64</c:v>
                </c:pt>
                <c:pt idx="92277">
                  <c:v>8380.67</c:v>
                </c:pt>
                <c:pt idx="92278">
                  <c:v>8137.4</c:v>
                </c:pt>
                <c:pt idx="92279">
                  <c:v>6885.25</c:v>
                </c:pt>
                <c:pt idx="92280">
                  <c:v>7719.32</c:v>
                </c:pt>
                <c:pt idx="92281">
                  <c:v>8532.6299999999992</c:v>
                </c:pt>
                <c:pt idx="92282">
                  <c:v>6607.37</c:v>
                </c:pt>
                <c:pt idx="92283">
                  <c:v>7884.49</c:v>
                </c:pt>
                <c:pt idx="92284">
                  <c:v>7684.49</c:v>
                </c:pt>
                <c:pt idx="92285">
                  <c:v>7809.5</c:v>
                </c:pt>
                <c:pt idx="92286">
                  <c:v>7793.17</c:v>
                </c:pt>
                <c:pt idx="92287">
                  <c:v>8032.78</c:v>
                </c:pt>
                <c:pt idx="92288">
                  <c:v>7594.82</c:v>
                </c:pt>
                <c:pt idx="92289">
                  <c:v>8617.11</c:v>
                </c:pt>
                <c:pt idx="92290">
                  <c:v>7797.08</c:v>
                </c:pt>
                <c:pt idx="92291">
                  <c:v>8127.04</c:v>
                </c:pt>
                <c:pt idx="92292">
                  <c:v>8099.04</c:v>
                </c:pt>
                <c:pt idx="92293">
                  <c:v>7583.36</c:v>
                </c:pt>
                <c:pt idx="92294">
                  <c:v>7610.67</c:v>
                </c:pt>
                <c:pt idx="92295">
                  <c:v>6725.31</c:v>
                </c:pt>
                <c:pt idx="92296">
                  <c:v>7748.45</c:v>
                </c:pt>
                <c:pt idx="92297">
                  <c:v>11238.03</c:v>
                </c:pt>
                <c:pt idx="92298">
                  <c:v>9461.65</c:v>
                </c:pt>
                <c:pt idx="92299">
                  <c:v>10383.459999999999</c:v>
                </c:pt>
                <c:pt idx="92300">
                  <c:v>9009.81</c:v>
                </c:pt>
                <c:pt idx="92301">
                  <c:v>12280.6</c:v>
                </c:pt>
                <c:pt idx="92302">
                  <c:v>10960.83</c:v>
                </c:pt>
                <c:pt idx="92303">
                  <c:v>13625.97</c:v>
                </c:pt>
                <c:pt idx="92304">
                  <c:v>9552.8799999999992</c:v>
                </c:pt>
                <c:pt idx="92305">
                  <c:v>7378.67</c:v>
                </c:pt>
                <c:pt idx="92306">
                  <c:v>7571.39</c:v>
                </c:pt>
                <c:pt idx="92307">
                  <c:v>7085.34</c:v>
                </c:pt>
                <c:pt idx="92308">
                  <c:v>8813.33</c:v>
                </c:pt>
                <c:pt idx="92309">
                  <c:v>9912.48</c:v>
                </c:pt>
                <c:pt idx="92310">
                  <c:v>13590.04</c:v>
                </c:pt>
                <c:pt idx="92311">
                  <c:v>12902.04</c:v>
                </c:pt>
                <c:pt idx="92312">
                  <c:v>13301.79</c:v>
                </c:pt>
                <c:pt idx="92313">
                  <c:v>10152.540000000001</c:v>
                </c:pt>
                <c:pt idx="92314">
                  <c:v>9361.34</c:v>
                </c:pt>
                <c:pt idx="92315">
                  <c:v>11140.2</c:v>
                </c:pt>
                <c:pt idx="92316">
                  <c:v>10021.709999999999</c:v>
                </c:pt>
                <c:pt idx="92317">
                  <c:v>9993.7199999999993</c:v>
                </c:pt>
                <c:pt idx="92318">
                  <c:v>12029.19</c:v>
                </c:pt>
                <c:pt idx="92319">
                  <c:v>9834.6299999999992</c:v>
                </c:pt>
                <c:pt idx="92320">
                  <c:v>10591.99</c:v>
                </c:pt>
                <c:pt idx="92321">
                  <c:v>12344.79</c:v>
                </c:pt>
                <c:pt idx="92322">
                  <c:v>11691.5</c:v>
                </c:pt>
                <c:pt idx="92323">
                  <c:v>13188.24</c:v>
                </c:pt>
                <c:pt idx="92324">
                  <c:v>12764.17</c:v>
                </c:pt>
                <c:pt idx="92325">
                  <c:v>12781.08</c:v>
                </c:pt>
                <c:pt idx="92326">
                  <c:v>10570.23</c:v>
                </c:pt>
                <c:pt idx="92327">
                  <c:v>10032.84</c:v>
                </c:pt>
                <c:pt idx="92328">
                  <c:v>10264.64</c:v>
                </c:pt>
                <c:pt idx="92329">
                  <c:v>10034.99</c:v>
                </c:pt>
                <c:pt idx="92330">
                  <c:v>8000.17</c:v>
                </c:pt>
                <c:pt idx="92331">
                  <c:v>8703.76</c:v>
                </c:pt>
                <c:pt idx="92332">
                  <c:v>7673.88</c:v>
                </c:pt>
                <c:pt idx="92333">
                  <c:v>8731.5400000000009</c:v>
                </c:pt>
                <c:pt idx="92334">
                  <c:v>7648.18</c:v>
                </c:pt>
                <c:pt idx="92335">
                  <c:v>8389.94</c:v>
                </c:pt>
                <c:pt idx="92336">
                  <c:v>8379.1</c:v>
                </c:pt>
                <c:pt idx="92337">
                  <c:v>8015.67</c:v>
                </c:pt>
                <c:pt idx="92338">
                  <c:v>7430.3</c:v>
                </c:pt>
                <c:pt idx="92339">
                  <c:v>7114.44</c:v>
                </c:pt>
                <c:pt idx="92340">
                  <c:v>6575.69</c:v>
                </c:pt>
                <c:pt idx="92341">
                  <c:v>7316.08</c:v>
                </c:pt>
                <c:pt idx="92342">
                  <c:v>6294.84</c:v>
                </c:pt>
                <c:pt idx="92343">
                  <c:v>5489.41</c:v>
                </c:pt>
                <c:pt idx="92344">
                  <c:v>6644.25</c:v>
                </c:pt>
                <c:pt idx="92345">
                  <c:v>6554.21</c:v>
                </c:pt>
                <c:pt idx="92346">
                  <c:v>7242.79</c:v>
                </c:pt>
                <c:pt idx="92347">
                  <c:v>6156.67</c:v>
                </c:pt>
                <c:pt idx="92348">
                  <c:v>1819</c:v>
                </c:pt>
                <c:pt idx="92349">
                  <c:v>2104</c:v>
                </c:pt>
                <c:pt idx="92350">
                  <c:v>2866</c:v>
                </c:pt>
                <c:pt idx="92351">
                  <c:v>2004</c:v>
                </c:pt>
                <c:pt idx="92352">
                  <c:v>1851</c:v>
                </c:pt>
                <c:pt idx="92353">
                  <c:v>1514</c:v>
                </c:pt>
                <c:pt idx="92354">
                  <c:v>2786</c:v>
                </c:pt>
                <c:pt idx="92355">
                  <c:v>3576</c:v>
                </c:pt>
                <c:pt idx="92356">
                  <c:v>3227</c:v>
                </c:pt>
                <c:pt idx="92357">
                  <c:v>4449</c:v>
                </c:pt>
                <c:pt idx="92358">
                  <c:v>4240.5</c:v>
                </c:pt>
                <c:pt idx="92359">
                  <c:v>4700</c:v>
                </c:pt>
                <c:pt idx="92360">
                  <c:v>4168.5</c:v>
                </c:pt>
                <c:pt idx="92361">
                  <c:v>5136</c:v>
                </c:pt>
                <c:pt idx="92362">
                  <c:v>6088.5</c:v>
                </c:pt>
                <c:pt idx="92363">
                  <c:v>8291.5</c:v>
                </c:pt>
                <c:pt idx="92364">
                  <c:v>9976.6</c:v>
                </c:pt>
                <c:pt idx="92365">
                  <c:v>10653.5</c:v>
                </c:pt>
                <c:pt idx="92366">
                  <c:v>10339.5</c:v>
                </c:pt>
                <c:pt idx="92367">
                  <c:v>8627</c:v>
                </c:pt>
                <c:pt idx="92368">
                  <c:v>7788</c:v>
                </c:pt>
                <c:pt idx="92369">
                  <c:v>9136</c:v>
                </c:pt>
                <c:pt idx="92370">
                  <c:v>8089.5</c:v>
                </c:pt>
                <c:pt idx="92371">
                  <c:v>4920.3500000000004</c:v>
                </c:pt>
                <c:pt idx="92372">
                  <c:v>5540.5</c:v>
                </c:pt>
                <c:pt idx="92373">
                  <c:v>4219.5</c:v>
                </c:pt>
                <c:pt idx="92374">
                  <c:v>3333.6</c:v>
                </c:pt>
                <c:pt idx="92375">
                  <c:v>3094</c:v>
                </c:pt>
                <c:pt idx="92376">
                  <c:v>2745</c:v>
                </c:pt>
                <c:pt idx="92377">
                  <c:v>1951.5</c:v>
                </c:pt>
                <c:pt idx="92378">
                  <c:v>2178.6</c:v>
                </c:pt>
                <c:pt idx="92379">
                  <c:v>2862.75</c:v>
                </c:pt>
                <c:pt idx="92380">
                  <c:v>1869</c:v>
                </c:pt>
                <c:pt idx="92381">
                  <c:v>2173.5</c:v>
                </c:pt>
                <c:pt idx="92382">
                  <c:v>1767.5</c:v>
                </c:pt>
                <c:pt idx="92383">
                  <c:v>2108</c:v>
                </c:pt>
                <c:pt idx="92384">
                  <c:v>2277.48</c:v>
                </c:pt>
                <c:pt idx="92385">
                  <c:v>1796.92</c:v>
                </c:pt>
                <c:pt idx="92386">
                  <c:v>2427.81</c:v>
                </c:pt>
                <c:pt idx="92387">
                  <c:v>3657.43</c:v>
                </c:pt>
                <c:pt idx="92388">
                  <c:v>2640.94</c:v>
                </c:pt>
                <c:pt idx="92389">
                  <c:v>2338.9699999999998</c:v>
                </c:pt>
                <c:pt idx="92390">
                  <c:v>2850.98</c:v>
                </c:pt>
                <c:pt idx="92391">
                  <c:v>2469</c:v>
                </c:pt>
                <c:pt idx="92392">
                  <c:v>1675.98</c:v>
                </c:pt>
                <c:pt idx="92393">
                  <c:v>2163.9899999999998</c:v>
                </c:pt>
                <c:pt idx="92394">
                  <c:v>2696.97</c:v>
                </c:pt>
                <c:pt idx="92395">
                  <c:v>994.5</c:v>
                </c:pt>
                <c:pt idx="92396">
                  <c:v>704.01</c:v>
                </c:pt>
                <c:pt idx="92397">
                  <c:v>374</c:v>
                </c:pt>
                <c:pt idx="92398">
                  <c:v>215</c:v>
                </c:pt>
                <c:pt idx="92399">
                  <c:v>170</c:v>
                </c:pt>
                <c:pt idx="92400">
                  <c:v>396.49</c:v>
                </c:pt>
                <c:pt idx="92401">
                  <c:v>519.49</c:v>
                </c:pt>
                <c:pt idx="92402">
                  <c:v>504</c:v>
                </c:pt>
                <c:pt idx="92403">
                  <c:v>339.5</c:v>
                </c:pt>
                <c:pt idx="92404">
                  <c:v>911</c:v>
                </c:pt>
                <c:pt idx="92405">
                  <c:v>1899.5</c:v>
                </c:pt>
                <c:pt idx="92406">
                  <c:v>3235.3</c:v>
                </c:pt>
                <c:pt idx="92407">
                  <c:v>2351</c:v>
                </c:pt>
                <c:pt idx="92408">
                  <c:v>3192</c:v>
                </c:pt>
                <c:pt idx="92409">
                  <c:v>3023.8</c:v>
                </c:pt>
                <c:pt idx="92410">
                  <c:v>3741</c:v>
                </c:pt>
                <c:pt idx="92411">
                  <c:v>8328</c:v>
                </c:pt>
                <c:pt idx="92412">
                  <c:v>7207</c:v>
                </c:pt>
                <c:pt idx="92413">
                  <c:v>5724</c:v>
                </c:pt>
                <c:pt idx="92414">
                  <c:v>7974</c:v>
                </c:pt>
                <c:pt idx="92415">
                  <c:v>8517</c:v>
                </c:pt>
                <c:pt idx="92416">
                  <c:v>10443</c:v>
                </c:pt>
                <c:pt idx="92417">
                  <c:v>9120</c:v>
                </c:pt>
                <c:pt idx="92418">
                  <c:v>8212</c:v>
                </c:pt>
                <c:pt idx="92419">
                  <c:v>8919.4</c:v>
                </c:pt>
                <c:pt idx="92420">
                  <c:v>8505</c:v>
                </c:pt>
                <c:pt idx="92421">
                  <c:v>7754</c:v>
                </c:pt>
                <c:pt idx="92422">
                  <c:v>8013</c:v>
                </c:pt>
                <c:pt idx="92423">
                  <c:v>6298</c:v>
                </c:pt>
                <c:pt idx="92424">
                  <c:v>4210</c:v>
                </c:pt>
                <c:pt idx="92425">
                  <c:v>2604</c:v>
                </c:pt>
                <c:pt idx="92426">
                  <c:v>3050</c:v>
                </c:pt>
                <c:pt idx="92427">
                  <c:v>2131</c:v>
                </c:pt>
                <c:pt idx="92428">
                  <c:v>1976</c:v>
                </c:pt>
                <c:pt idx="92429">
                  <c:v>1764</c:v>
                </c:pt>
                <c:pt idx="92430">
                  <c:v>1876</c:v>
                </c:pt>
                <c:pt idx="92431">
                  <c:v>1831</c:v>
                </c:pt>
                <c:pt idx="92432">
                  <c:v>961</c:v>
                </c:pt>
                <c:pt idx="92433">
                  <c:v>620</c:v>
                </c:pt>
                <c:pt idx="92434">
                  <c:v>547</c:v>
                </c:pt>
                <c:pt idx="92435">
                  <c:v>446</c:v>
                </c:pt>
                <c:pt idx="92436">
                  <c:v>1081.68</c:v>
                </c:pt>
                <c:pt idx="92437">
                  <c:v>308.97000000000003</c:v>
                </c:pt>
                <c:pt idx="92438">
                  <c:v>568.63</c:v>
                </c:pt>
                <c:pt idx="92439">
                  <c:v>1721.57</c:v>
                </c:pt>
                <c:pt idx="92440">
                  <c:v>4845.25</c:v>
                </c:pt>
                <c:pt idx="92441">
                  <c:v>2654.27</c:v>
                </c:pt>
                <c:pt idx="92442">
                  <c:v>2283.61</c:v>
                </c:pt>
                <c:pt idx="92443">
                  <c:v>2450.36</c:v>
                </c:pt>
                <c:pt idx="92444">
                  <c:v>3681.5</c:v>
                </c:pt>
                <c:pt idx="92445">
                  <c:v>2914.06</c:v>
                </c:pt>
                <c:pt idx="92446">
                  <c:v>3578.54</c:v>
                </c:pt>
                <c:pt idx="92447">
                  <c:v>686.1</c:v>
                </c:pt>
                <c:pt idx="92448">
                  <c:v>99.73</c:v>
                </c:pt>
                <c:pt idx="92449">
                  <c:v>878.37</c:v>
                </c:pt>
                <c:pt idx="92450">
                  <c:v>346.79</c:v>
                </c:pt>
                <c:pt idx="92451">
                  <c:v>75.94</c:v>
                </c:pt>
                <c:pt idx="92452">
                  <c:v>121.87</c:v>
                </c:pt>
                <c:pt idx="92453">
                  <c:v>-1.91</c:v>
                </c:pt>
                <c:pt idx="92454">
                  <c:v>2125.5</c:v>
                </c:pt>
                <c:pt idx="92455">
                  <c:v>2155</c:v>
                </c:pt>
                <c:pt idx="92456">
                  <c:v>1508</c:v>
                </c:pt>
                <c:pt idx="92457">
                  <c:v>2201</c:v>
                </c:pt>
                <c:pt idx="92458">
                  <c:v>5275</c:v>
                </c:pt>
                <c:pt idx="92459">
                  <c:v>4302</c:v>
                </c:pt>
                <c:pt idx="92460">
                  <c:v>5534</c:v>
                </c:pt>
                <c:pt idx="92461">
                  <c:v>6684</c:v>
                </c:pt>
                <c:pt idx="92462">
                  <c:v>4966</c:v>
                </c:pt>
                <c:pt idx="92463">
                  <c:v>3972</c:v>
                </c:pt>
                <c:pt idx="92464">
                  <c:v>6399</c:v>
                </c:pt>
                <c:pt idx="92465">
                  <c:v>5580</c:v>
                </c:pt>
                <c:pt idx="92466">
                  <c:v>5160</c:v>
                </c:pt>
                <c:pt idx="92467">
                  <c:v>7039</c:v>
                </c:pt>
                <c:pt idx="92468">
                  <c:v>9651</c:v>
                </c:pt>
                <c:pt idx="92469">
                  <c:v>9523.44</c:v>
                </c:pt>
                <c:pt idx="92470">
                  <c:v>7663.5</c:v>
                </c:pt>
                <c:pt idx="92471">
                  <c:v>7430.5</c:v>
                </c:pt>
                <c:pt idx="92472">
                  <c:v>7546</c:v>
                </c:pt>
                <c:pt idx="92473">
                  <c:v>7874</c:v>
                </c:pt>
                <c:pt idx="92474">
                  <c:v>8150</c:v>
                </c:pt>
                <c:pt idx="92475">
                  <c:v>6078</c:v>
                </c:pt>
                <c:pt idx="92476">
                  <c:v>5557</c:v>
                </c:pt>
                <c:pt idx="92477">
                  <c:v>4381</c:v>
                </c:pt>
                <c:pt idx="92478">
                  <c:v>3865</c:v>
                </c:pt>
                <c:pt idx="92479">
                  <c:v>2846</c:v>
                </c:pt>
                <c:pt idx="92480">
                  <c:v>2312</c:v>
                </c:pt>
                <c:pt idx="92481">
                  <c:v>2334.6</c:v>
                </c:pt>
                <c:pt idx="92482">
                  <c:v>1487</c:v>
                </c:pt>
                <c:pt idx="92483">
                  <c:v>1226.52</c:v>
                </c:pt>
                <c:pt idx="92484">
                  <c:v>533.44000000000005</c:v>
                </c:pt>
                <c:pt idx="92485">
                  <c:v>333.72</c:v>
                </c:pt>
                <c:pt idx="92486">
                  <c:v>389.6</c:v>
                </c:pt>
                <c:pt idx="92487">
                  <c:v>754.8</c:v>
                </c:pt>
                <c:pt idx="92488">
                  <c:v>611.08000000000004</c:v>
                </c:pt>
                <c:pt idx="92489">
                  <c:v>788.54</c:v>
                </c:pt>
                <c:pt idx="92490">
                  <c:v>1311.16</c:v>
                </c:pt>
                <c:pt idx="92491">
                  <c:v>4697.28</c:v>
                </c:pt>
                <c:pt idx="92492">
                  <c:v>5320.45</c:v>
                </c:pt>
                <c:pt idx="92493">
                  <c:v>4663.42</c:v>
                </c:pt>
                <c:pt idx="92494">
                  <c:v>4320.63</c:v>
                </c:pt>
                <c:pt idx="92495">
                  <c:v>4495.91</c:v>
                </c:pt>
                <c:pt idx="92496">
                  <c:v>4348.08</c:v>
                </c:pt>
                <c:pt idx="92497">
                  <c:v>4702.41</c:v>
                </c:pt>
                <c:pt idx="92498">
                  <c:v>4131.92</c:v>
                </c:pt>
                <c:pt idx="92499">
                  <c:v>4740.24</c:v>
                </c:pt>
                <c:pt idx="92500">
                  <c:v>4101.82</c:v>
                </c:pt>
                <c:pt idx="92501">
                  <c:v>4331.7700000000004</c:v>
                </c:pt>
                <c:pt idx="92502">
                  <c:v>3972.45</c:v>
                </c:pt>
                <c:pt idx="92503">
                  <c:v>4463.88</c:v>
                </c:pt>
                <c:pt idx="92504">
                  <c:v>4380.5</c:v>
                </c:pt>
                <c:pt idx="92505">
                  <c:v>3746.54</c:v>
                </c:pt>
                <c:pt idx="92506">
                  <c:v>4202.25</c:v>
                </c:pt>
                <c:pt idx="92507">
                  <c:v>4678.9399999999996</c:v>
                </c:pt>
                <c:pt idx="92508">
                  <c:v>4631.8500000000004</c:v>
                </c:pt>
                <c:pt idx="92509">
                  <c:v>4391.21</c:v>
                </c:pt>
                <c:pt idx="92510">
                  <c:v>3948.76</c:v>
                </c:pt>
                <c:pt idx="92511">
                  <c:v>4122.5</c:v>
                </c:pt>
                <c:pt idx="92512">
                  <c:v>4233.8900000000003</c:v>
                </c:pt>
                <c:pt idx="92513">
                  <c:v>4322.53</c:v>
                </c:pt>
                <c:pt idx="92514">
                  <c:v>3939.38</c:v>
                </c:pt>
                <c:pt idx="92515">
                  <c:v>3883.87</c:v>
                </c:pt>
                <c:pt idx="92516">
                  <c:v>4092.36</c:v>
                </c:pt>
                <c:pt idx="92517">
                  <c:v>4276.33</c:v>
                </c:pt>
                <c:pt idx="92518">
                  <c:v>4138.3500000000004</c:v>
                </c:pt>
                <c:pt idx="92519">
                  <c:v>4085.47</c:v>
                </c:pt>
                <c:pt idx="92520">
                  <c:v>4081.09</c:v>
                </c:pt>
                <c:pt idx="92521">
                  <c:v>4258.3</c:v>
                </c:pt>
                <c:pt idx="92522">
                  <c:v>3915.71</c:v>
                </c:pt>
                <c:pt idx="92523">
                  <c:v>3987.81</c:v>
                </c:pt>
                <c:pt idx="92524">
                  <c:v>4489.18</c:v>
                </c:pt>
                <c:pt idx="92525">
                  <c:v>4024.33</c:v>
                </c:pt>
                <c:pt idx="92526">
                  <c:v>3822.74</c:v>
                </c:pt>
                <c:pt idx="92527">
                  <c:v>3673.08</c:v>
                </c:pt>
                <c:pt idx="92528">
                  <c:v>4404.7700000000004</c:v>
                </c:pt>
                <c:pt idx="92529">
                  <c:v>4392</c:v>
                </c:pt>
                <c:pt idx="92530">
                  <c:v>3638.76</c:v>
                </c:pt>
                <c:pt idx="92531">
                  <c:v>4564.28</c:v>
                </c:pt>
                <c:pt idx="92532">
                  <c:v>4769.6000000000004</c:v>
                </c:pt>
                <c:pt idx="92533">
                  <c:v>3409.03</c:v>
                </c:pt>
                <c:pt idx="92534">
                  <c:v>3932.19</c:v>
                </c:pt>
                <c:pt idx="92535">
                  <c:v>3928.59</c:v>
                </c:pt>
                <c:pt idx="92536">
                  <c:v>3708.2</c:v>
                </c:pt>
                <c:pt idx="92537">
                  <c:v>3729.43</c:v>
                </c:pt>
                <c:pt idx="92538">
                  <c:v>4087.17</c:v>
                </c:pt>
                <c:pt idx="92539">
                  <c:v>4331</c:v>
                </c:pt>
                <c:pt idx="92540">
                  <c:v>3862.06</c:v>
                </c:pt>
                <c:pt idx="92541">
                  <c:v>3973.91</c:v>
                </c:pt>
                <c:pt idx="92542">
                  <c:v>3870.88</c:v>
                </c:pt>
                <c:pt idx="92543">
                  <c:v>3750.96</c:v>
                </c:pt>
                <c:pt idx="92544">
                  <c:v>4173.01</c:v>
                </c:pt>
                <c:pt idx="92545">
                  <c:v>5334.02</c:v>
                </c:pt>
                <c:pt idx="92546">
                  <c:v>4556.7700000000004</c:v>
                </c:pt>
                <c:pt idx="92547">
                  <c:v>4394.3100000000004</c:v>
                </c:pt>
                <c:pt idx="92548">
                  <c:v>4627.1499999999996</c:v>
                </c:pt>
                <c:pt idx="92549">
                  <c:v>4450.18</c:v>
                </c:pt>
                <c:pt idx="92550">
                  <c:v>4414.04</c:v>
                </c:pt>
                <c:pt idx="92551">
                  <c:v>3532.23</c:v>
                </c:pt>
                <c:pt idx="92552">
                  <c:v>3642.83</c:v>
                </c:pt>
                <c:pt idx="92553">
                  <c:v>4284.04</c:v>
                </c:pt>
                <c:pt idx="92554">
                  <c:v>3962.83</c:v>
                </c:pt>
                <c:pt idx="92555">
                  <c:v>3735.12</c:v>
                </c:pt>
                <c:pt idx="92556">
                  <c:v>3912.99</c:v>
                </c:pt>
                <c:pt idx="92557">
                  <c:v>3561.43</c:v>
                </c:pt>
                <c:pt idx="92558">
                  <c:v>4013.76</c:v>
                </c:pt>
                <c:pt idx="92559">
                  <c:v>4150.09</c:v>
                </c:pt>
                <c:pt idx="92560">
                  <c:v>4164.3</c:v>
                </c:pt>
                <c:pt idx="92561">
                  <c:v>3860.99</c:v>
                </c:pt>
                <c:pt idx="92562">
                  <c:v>4308.46</c:v>
                </c:pt>
                <c:pt idx="92563">
                  <c:v>4162.68</c:v>
                </c:pt>
                <c:pt idx="92564">
                  <c:v>4175.53</c:v>
                </c:pt>
                <c:pt idx="92565">
                  <c:v>3882.39</c:v>
                </c:pt>
                <c:pt idx="92566">
                  <c:v>3431.95</c:v>
                </c:pt>
                <c:pt idx="92567">
                  <c:v>3249.42</c:v>
                </c:pt>
                <c:pt idx="92568">
                  <c:v>3512.02</c:v>
                </c:pt>
                <c:pt idx="92569">
                  <c:v>3968.04</c:v>
                </c:pt>
                <c:pt idx="92570">
                  <c:v>3581.72</c:v>
                </c:pt>
                <c:pt idx="92571">
                  <c:v>4090.52</c:v>
                </c:pt>
                <c:pt idx="92572">
                  <c:v>4140.3599999999997</c:v>
                </c:pt>
                <c:pt idx="92573">
                  <c:v>3792.06</c:v>
                </c:pt>
                <c:pt idx="92574">
                  <c:v>4232.34</c:v>
                </c:pt>
                <c:pt idx="92575">
                  <c:v>3716.15</c:v>
                </c:pt>
                <c:pt idx="92576">
                  <c:v>3624.13</c:v>
                </c:pt>
                <c:pt idx="92577">
                  <c:v>3888.5</c:v>
                </c:pt>
                <c:pt idx="92578">
                  <c:v>4459.7700000000004</c:v>
                </c:pt>
                <c:pt idx="92579">
                  <c:v>3740.66</c:v>
                </c:pt>
                <c:pt idx="92580">
                  <c:v>4207.18</c:v>
                </c:pt>
                <c:pt idx="92581">
                  <c:v>3913.97</c:v>
                </c:pt>
                <c:pt idx="92582">
                  <c:v>4089.61</c:v>
                </c:pt>
                <c:pt idx="92583">
                  <c:v>3721.37</c:v>
                </c:pt>
                <c:pt idx="92584">
                  <c:v>3915.8</c:v>
                </c:pt>
                <c:pt idx="92585">
                  <c:v>3886.36</c:v>
                </c:pt>
                <c:pt idx="92586">
                  <c:v>3795.33</c:v>
                </c:pt>
                <c:pt idx="92587">
                  <c:v>4156.9399999999996</c:v>
                </c:pt>
                <c:pt idx="92588">
                  <c:v>4228.46</c:v>
                </c:pt>
                <c:pt idx="92589">
                  <c:v>3457.36</c:v>
                </c:pt>
                <c:pt idx="92590">
                  <c:v>3678.36</c:v>
                </c:pt>
                <c:pt idx="92591">
                  <c:v>4260.6400000000003</c:v>
                </c:pt>
                <c:pt idx="92592">
                  <c:v>3861.17</c:v>
                </c:pt>
                <c:pt idx="92593">
                  <c:v>3812.46</c:v>
                </c:pt>
                <c:pt idx="92594">
                  <c:v>3115.5</c:v>
                </c:pt>
                <c:pt idx="92595">
                  <c:v>3588.37</c:v>
                </c:pt>
                <c:pt idx="92596">
                  <c:v>4686.72</c:v>
                </c:pt>
                <c:pt idx="92597">
                  <c:v>4835.2700000000004</c:v>
                </c:pt>
                <c:pt idx="92598">
                  <c:v>5139.57</c:v>
                </c:pt>
                <c:pt idx="92599">
                  <c:v>5098.1499999999996</c:v>
                </c:pt>
                <c:pt idx="92600">
                  <c:v>4429.13</c:v>
                </c:pt>
                <c:pt idx="92601">
                  <c:v>4597.3900000000003</c:v>
                </c:pt>
                <c:pt idx="92602">
                  <c:v>3599.54</c:v>
                </c:pt>
                <c:pt idx="92603">
                  <c:v>4362.5</c:v>
                </c:pt>
                <c:pt idx="92604">
                  <c:v>4551.8599999999997</c:v>
                </c:pt>
                <c:pt idx="92605">
                  <c:v>3613.57</c:v>
                </c:pt>
                <c:pt idx="92606">
                  <c:v>3502.69</c:v>
                </c:pt>
                <c:pt idx="92607">
                  <c:v>4441.9799999999996</c:v>
                </c:pt>
                <c:pt idx="92608">
                  <c:v>3936.58</c:v>
                </c:pt>
                <c:pt idx="92609">
                  <c:v>3621.78</c:v>
                </c:pt>
                <c:pt idx="92610">
                  <c:v>3791.04</c:v>
                </c:pt>
                <c:pt idx="92611">
                  <c:v>4455.76</c:v>
                </c:pt>
                <c:pt idx="92612">
                  <c:v>4226.74</c:v>
                </c:pt>
                <c:pt idx="92613">
                  <c:v>3753.97</c:v>
                </c:pt>
                <c:pt idx="92614">
                  <c:v>3582.39</c:v>
                </c:pt>
                <c:pt idx="92615">
                  <c:v>3790.15</c:v>
                </c:pt>
                <c:pt idx="92616">
                  <c:v>3662.79</c:v>
                </c:pt>
                <c:pt idx="92617">
                  <c:v>3766.25</c:v>
                </c:pt>
                <c:pt idx="92618">
                  <c:v>3307.59</c:v>
                </c:pt>
                <c:pt idx="92619">
                  <c:v>3310.87</c:v>
                </c:pt>
                <c:pt idx="92620">
                  <c:v>3461.1</c:v>
                </c:pt>
                <c:pt idx="92621">
                  <c:v>3355.13</c:v>
                </c:pt>
                <c:pt idx="92622">
                  <c:v>3487.57</c:v>
                </c:pt>
                <c:pt idx="92623">
                  <c:v>3416.87</c:v>
                </c:pt>
                <c:pt idx="92624">
                  <c:v>3651.83</c:v>
                </c:pt>
                <c:pt idx="92625">
                  <c:v>3761.56</c:v>
                </c:pt>
                <c:pt idx="92626">
                  <c:v>3537.66</c:v>
                </c:pt>
                <c:pt idx="92627">
                  <c:v>3745.43</c:v>
                </c:pt>
                <c:pt idx="92628">
                  <c:v>4064.21</c:v>
                </c:pt>
                <c:pt idx="92629">
                  <c:v>3836.83</c:v>
                </c:pt>
                <c:pt idx="92630">
                  <c:v>3977.13</c:v>
                </c:pt>
                <c:pt idx="92631">
                  <c:v>4172.08</c:v>
                </c:pt>
                <c:pt idx="92632">
                  <c:v>4135.9799999999996</c:v>
                </c:pt>
                <c:pt idx="92633">
                  <c:v>3850.57</c:v>
                </c:pt>
                <c:pt idx="92634">
                  <c:v>96408.49</c:v>
                </c:pt>
                <c:pt idx="92635">
                  <c:v>107043.76</c:v>
                </c:pt>
                <c:pt idx="92636">
                  <c:v>92035.9</c:v>
                </c:pt>
                <c:pt idx="92637">
                  <c:v>87217.600000000006</c:v>
                </c:pt>
                <c:pt idx="92638">
                  <c:v>89068.56</c:v>
                </c:pt>
                <c:pt idx="92639">
                  <c:v>84726.34</c:v>
                </c:pt>
                <c:pt idx="92640">
                  <c:v>86650.4</c:v>
                </c:pt>
                <c:pt idx="92641">
                  <c:v>91895.039999999994</c:v>
                </c:pt>
                <c:pt idx="92642">
                  <c:v>89666.77</c:v>
                </c:pt>
                <c:pt idx="92643">
                  <c:v>84473.01</c:v>
                </c:pt>
                <c:pt idx="92644">
                  <c:v>81435.509999999995</c:v>
                </c:pt>
                <c:pt idx="92645">
                  <c:v>80267.34</c:v>
                </c:pt>
                <c:pt idx="92646">
                  <c:v>76177.77</c:v>
                </c:pt>
                <c:pt idx="92647">
                  <c:v>87013.04</c:v>
                </c:pt>
                <c:pt idx="92648">
                  <c:v>82007.66</c:v>
                </c:pt>
                <c:pt idx="92649">
                  <c:v>83524.14</c:v>
                </c:pt>
                <c:pt idx="92650">
                  <c:v>72435.789999999994</c:v>
                </c:pt>
                <c:pt idx="92651">
                  <c:v>72113.37</c:v>
                </c:pt>
                <c:pt idx="92652">
                  <c:v>83514.03</c:v>
                </c:pt>
                <c:pt idx="92653">
                  <c:v>74749.02</c:v>
                </c:pt>
                <c:pt idx="92654">
                  <c:v>77134.83</c:v>
                </c:pt>
                <c:pt idx="92655">
                  <c:v>77631.86</c:v>
                </c:pt>
                <c:pt idx="92656">
                  <c:v>74592.62</c:v>
                </c:pt>
                <c:pt idx="92657">
                  <c:v>67516.14</c:v>
                </c:pt>
                <c:pt idx="92658">
                  <c:v>73542.820000000007</c:v>
                </c:pt>
                <c:pt idx="92659">
                  <c:v>74424.81</c:v>
                </c:pt>
                <c:pt idx="92660">
                  <c:v>77296.94</c:v>
                </c:pt>
                <c:pt idx="92661">
                  <c:v>89143.02</c:v>
                </c:pt>
                <c:pt idx="92662">
                  <c:v>89213.93</c:v>
                </c:pt>
                <c:pt idx="92663">
                  <c:v>68324.22</c:v>
                </c:pt>
                <c:pt idx="92664">
                  <c:v>79498.539999999994</c:v>
                </c:pt>
                <c:pt idx="92665">
                  <c:v>82424.91</c:v>
                </c:pt>
                <c:pt idx="92666">
                  <c:v>83576.02</c:v>
                </c:pt>
                <c:pt idx="92667">
                  <c:v>71577.84</c:v>
                </c:pt>
                <c:pt idx="92668">
                  <c:v>72547.399999999994</c:v>
                </c:pt>
                <c:pt idx="92669">
                  <c:v>75244</c:v>
                </c:pt>
                <c:pt idx="92670">
                  <c:v>82106.64</c:v>
                </c:pt>
                <c:pt idx="92671">
                  <c:v>81085.33</c:v>
                </c:pt>
                <c:pt idx="92672">
                  <c:v>80812.960000000006</c:v>
                </c:pt>
                <c:pt idx="92673">
                  <c:v>93683.63</c:v>
                </c:pt>
                <c:pt idx="92674">
                  <c:v>76026.62</c:v>
                </c:pt>
                <c:pt idx="92675">
                  <c:v>86231.54</c:v>
                </c:pt>
                <c:pt idx="92676">
                  <c:v>69159.33</c:v>
                </c:pt>
                <c:pt idx="92677">
                  <c:v>95230.62</c:v>
                </c:pt>
                <c:pt idx="92678">
                  <c:v>99230.43</c:v>
                </c:pt>
                <c:pt idx="92679">
                  <c:v>85597.82</c:v>
                </c:pt>
                <c:pt idx="92680">
                  <c:v>85784.13</c:v>
                </c:pt>
                <c:pt idx="92681">
                  <c:v>74536.36</c:v>
                </c:pt>
                <c:pt idx="92682">
                  <c:v>97824.48</c:v>
                </c:pt>
                <c:pt idx="92683">
                  <c:v>106078.7</c:v>
                </c:pt>
                <c:pt idx="92684">
                  <c:v>86684.83</c:v>
                </c:pt>
                <c:pt idx="92685">
                  <c:v>97833.81</c:v>
                </c:pt>
                <c:pt idx="92686">
                  <c:v>89661.25</c:v>
                </c:pt>
                <c:pt idx="92687">
                  <c:v>110501.42</c:v>
                </c:pt>
                <c:pt idx="92688">
                  <c:v>87535.2</c:v>
                </c:pt>
                <c:pt idx="92689">
                  <c:v>94470.01</c:v>
                </c:pt>
                <c:pt idx="92690">
                  <c:v>109290.66</c:v>
                </c:pt>
                <c:pt idx="92691">
                  <c:v>101366.83</c:v>
                </c:pt>
                <c:pt idx="92692">
                  <c:v>93650.09</c:v>
                </c:pt>
                <c:pt idx="92693">
                  <c:v>82024.98</c:v>
                </c:pt>
                <c:pt idx="92694">
                  <c:v>107604.71</c:v>
                </c:pt>
                <c:pt idx="92695">
                  <c:v>94069.759999999995</c:v>
                </c:pt>
                <c:pt idx="92696">
                  <c:v>79722.899999999994</c:v>
                </c:pt>
                <c:pt idx="92697">
                  <c:v>90268.15</c:v>
                </c:pt>
                <c:pt idx="92698">
                  <c:v>86499.42</c:v>
                </c:pt>
                <c:pt idx="92699">
                  <c:v>87253.3</c:v>
                </c:pt>
                <c:pt idx="92700">
                  <c:v>90449.06</c:v>
                </c:pt>
                <c:pt idx="92701">
                  <c:v>91829.06</c:v>
                </c:pt>
                <c:pt idx="92702">
                  <c:v>85037.2</c:v>
                </c:pt>
                <c:pt idx="92703">
                  <c:v>79218.399999999994</c:v>
                </c:pt>
                <c:pt idx="92704">
                  <c:v>87071.15</c:v>
                </c:pt>
                <c:pt idx="92705">
                  <c:v>94962.81</c:v>
                </c:pt>
                <c:pt idx="92706">
                  <c:v>79620.210000000006</c:v>
                </c:pt>
                <c:pt idx="92707">
                  <c:v>85992.74</c:v>
                </c:pt>
                <c:pt idx="92708">
                  <c:v>72763.070000000007</c:v>
                </c:pt>
                <c:pt idx="92709">
                  <c:v>92150.53</c:v>
                </c:pt>
                <c:pt idx="92710">
                  <c:v>68803.360000000001</c:v>
                </c:pt>
                <c:pt idx="92711">
                  <c:v>85038.76</c:v>
                </c:pt>
                <c:pt idx="92712">
                  <c:v>81325.17</c:v>
                </c:pt>
                <c:pt idx="92713">
                  <c:v>83514.5</c:v>
                </c:pt>
                <c:pt idx="92714">
                  <c:v>79557.55</c:v>
                </c:pt>
                <c:pt idx="92715">
                  <c:v>70091.05</c:v>
                </c:pt>
                <c:pt idx="92716">
                  <c:v>98658.34</c:v>
                </c:pt>
                <c:pt idx="92717">
                  <c:v>74690.39</c:v>
                </c:pt>
                <c:pt idx="92718">
                  <c:v>84057.42</c:v>
                </c:pt>
                <c:pt idx="92719">
                  <c:v>83300.23</c:v>
                </c:pt>
                <c:pt idx="92720">
                  <c:v>84365.26</c:v>
                </c:pt>
                <c:pt idx="92721">
                  <c:v>90270.56</c:v>
                </c:pt>
                <c:pt idx="92722">
                  <c:v>78538.350000000006</c:v>
                </c:pt>
                <c:pt idx="92723">
                  <c:v>78613.61</c:v>
                </c:pt>
                <c:pt idx="92724">
                  <c:v>82021.14</c:v>
                </c:pt>
                <c:pt idx="92725">
                  <c:v>88487.51</c:v>
                </c:pt>
                <c:pt idx="92726">
                  <c:v>98690.86</c:v>
                </c:pt>
                <c:pt idx="92727">
                  <c:v>83440.53</c:v>
                </c:pt>
                <c:pt idx="92728">
                  <c:v>69783.990000000005</c:v>
                </c:pt>
                <c:pt idx="92729">
                  <c:v>107679.77</c:v>
                </c:pt>
                <c:pt idx="92730">
                  <c:v>108102.96</c:v>
                </c:pt>
                <c:pt idx="92731">
                  <c:v>86424.75</c:v>
                </c:pt>
                <c:pt idx="92732">
                  <c:v>94980.82</c:v>
                </c:pt>
                <c:pt idx="92733">
                  <c:v>87175.05</c:v>
                </c:pt>
                <c:pt idx="92734">
                  <c:v>106490.49</c:v>
                </c:pt>
                <c:pt idx="92735">
                  <c:v>104803.54</c:v>
                </c:pt>
                <c:pt idx="92736">
                  <c:v>109167.41</c:v>
                </c:pt>
                <c:pt idx="92737">
                  <c:v>113078.74</c:v>
                </c:pt>
                <c:pt idx="92738">
                  <c:v>106060.14</c:v>
                </c:pt>
                <c:pt idx="92739">
                  <c:v>105353.61</c:v>
                </c:pt>
                <c:pt idx="92740">
                  <c:v>115240.71</c:v>
                </c:pt>
                <c:pt idx="92741">
                  <c:v>109412.53</c:v>
                </c:pt>
                <c:pt idx="92742">
                  <c:v>112423.36</c:v>
                </c:pt>
                <c:pt idx="92743">
                  <c:v>104733.4</c:v>
                </c:pt>
                <c:pt idx="92744">
                  <c:v>108028.37</c:v>
                </c:pt>
                <c:pt idx="92745">
                  <c:v>117989.51</c:v>
                </c:pt>
                <c:pt idx="92746">
                  <c:v>100468.69</c:v>
                </c:pt>
                <c:pt idx="92747">
                  <c:v>92022.89</c:v>
                </c:pt>
                <c:pt idx="92748">
                  <c:v>114451.05</c:v>
                </c:pt>
                <c:pt idx="92749">
                  <c:v>111287.62</c:v>
                </c:pt>
                <c:pt idx="92750">
                  <c:v>87495.58</c:v>
                </c:pt>
                <c:pt idx="92751">
                  <c:v>105447.09</c:v>
                </c:pt>
                <c:pt idx="92752">
                  <c:v>101377.26</c:v>
                </c:pt>
                <c:pt idx="92753">
                  <c:v>84886.26</c:v>
                </c:pt>
                <c:pt idx="92754">
                  <c:v>88080.85</c:v>
                </c:pt>
                <c:pt idx="92755">
                  <c:v>91539.95</c:v>
                </c:pt>
                <c:pt idx="92756">
                  <c:v>85888.34</c:v>
                </c:pt>
                <c:pt idx="92757">
                  <c:v>79446.38</c:v>
                </c:pt>
                <c:pt idx="92758">
                  <c:v>90336.9</c:v>
                </c:pt>
                <c:pt idx="92759">
                  <c:v>76302.02</c:v>
                </c:pt>
                <c:pt idx="92760">
                  <c:v>79521.34</c:v>
                </c:pt>
                <c:pt idx="92761">
                  <c:v>82821.22</c:v>
                </c:pt>
                <c:pt idx="92762">
                  <c:v>89947.78</c:v>
                </c:pt>
                <c:pt idx="92763">
                  <c:v>84628.97</c:v>
                </c:pt>
                <c:pt idx="92764">
                  <c:v>80927.12</c:v>
                </c:pt>
                <c:pt idx="92765">
                  <c:v>79456.11</c:v>
                </c:pt>
                <c:pt idx="92766">
                  <c:v>78532.789999999994</c:v>
                </c:pt>
                <c:pt idx="92767">
                  <c:v>85112.42</c:v>
                </c:pt>
                <c:pt idx="92768">
                  <c:v>76349.070000000007</c:v>
                </c:pt>
                <c:pt idx="92769">
                  <c:v>77247.83</c:v>
                </c:pt>
                <c:pt idx="92770">
                  <c:v>87518.64</c:v>
                </c:pt>
                <c:pt idx="92771">
                  <c:v>88964.54</c:v>
                </c:pt>
                <c:pt idx="92772">
                  <c:v>85036.81</c:v>
                </c:pt>
                <c:pt idx="92773">
                  <c:v>81722.12</c:v>
                </c:pt>
                <c:pt idx="92774">
                  <c:v>96191.28</c:v>
                </c:pt>
                <c:pt idx="92775">
                  <c:v>86841.22</c:v>
                </c:pt>
                <c:pt idx="92776">
                  <c:v>76447.649999999994</c:v>
                </c:pt>
                <c:pt idx="92777">
                  <c:v>119463.15</c:v>
                </c:pt>
                <c:pt idx="92778">
                  <c:v>111422.87</c:v>
                </c:pt>
                <c:pt idx="92779">
                  <c:v>111314.39</c:v>
                </c:pt>
                <c:pt idx="92780">
                  <c:v>112665.97</c:v>
                </c:pt>
                <c:pt idx="92781">
                  <c:v>115748.81</c:v>
                </c:pt>
                <c:pt idx="92782">
                  <c:v>110799.47</c:v>
                </c:pt>
                <c:pt idx="92783">
                  <c:v>107603.92</c:v>
                </c:pt>
                <c:pt idx="92784">
                  <c:v>106023.55</c:v>
                </c:pt>
                <c:pt idx="92785">
                  <c:v>111080.02</c:v>
                </c:pt>
                <c:pt idx="92786">
                  <c:v>110709.39</c:v>
                </c:pt>
                <c:pt idx="92787">
                  <c:v>109054.68</c:v>
                </c:pt>
                <c:pt idx="92788">
                  <c:v>108830.33</c:v>
                </c:pt>
                <c:pt idx="92789">
                  <c:v>104866.12</c:v>
                </c:pt>
                <c:pt idx="92790">
                  <c:v>103361.97</c:v>
                </c:pt>
                <c:pt idx="92791">
                  <c:v>97527.679999999993</c:v>
                </c:pt>
                <c:pt idx="92792">
                  <c:v>103589.12</c:v>
                </c:pt>
                <c:pt idx="92793">
                  <c:v>100754.66</c:v>
                </c:pt>
                <c:pt idx="92794">
                  <c:v>105313.64</c:v>
                </c:pt>
                <c:pt idx="92795">
                  <c:v>98142.62</c:v>
                </c:pt>
                <c:pt idx="92796">
                  <c:v>97333.67</c:v>
                </c:pt>
                <c:pt idx="92797">
                  <c:v>93005.99</c:v>
                </c:pt>
                <c:pt idx="92798">
                  <c:v>100447.15</c:v>
                </c:pt>
                <c:pt idx="92799">
                  <c:v>94171.18</c:v>
                </c:pt>
                <c:pt idx="92800">
                  <c:v>96568.73</c:v>
                </c:pt>
                <c:pt idx="92801">
                  <c:v>94608.46</c:v>
                </c:pt>
                <c:pt idx="92802">
                  <c:v>94911.29</c:v>
                </c:pt>
                <c:pt idx="92803">
                  <c:v>97051.19</c:v>
                </c:pt>
                <c:pt idx="92804">
                  <c:v>95950.07</c:v>
                </c:pt>
                <c:pt idx="92805">
                  <c:v>98834.73</c:v>
                </c:pt>
                <c:pt idx="92806">
                  <c:v>91997.3</c:v>
                </c:pt>
                <c:pt idx="92807">
                  <c:v>98718.44</c:v>
                </c:pt>
                <c:pt idx="92808">
                  <c:v>96323.89</c:v>
                </c:pt>
                <c:pt idx="92809">
                  <c:v>96258.04</c:v>
                </c:pt>
                <c:pt idx="92810">
                  <c:v>95085.47</c:v>
                </c:pt>
                <c:pt idx="92811">
                  <c:v>91639.34</c:v>
                </c:pt>
                <c:pt idx="92812">
                  <c:v>97832.4</c:v>
                </c:pt>
                <c:pt idx="92813">
                  <c:v>94529.46</c:v>
                </c:pt>
                <c:pt idx="92814">
                  <c:v>97115.77</c:v>
                </c:pt>
                <c:pt idx="92815">
                  <c:v>95448.66</c:v>
                </c:pt>
                <c:pt idx="92816">
                  <c:v>104017.37</c:v>
                </c:pt>
                <c:pt idx="92817">
                  <c:v>101523.88</c:v>
                </c:pt>
                <c:pt idx="92818">
                  <c:v>99819.96</c:v>
                </c:pt>
                <c:pt idx="92819">
                  <c:v>85813.73</c:v>
                </c:pt>
                <c:pt idx="92820">
                  <c:v>101613.03</c:v>
                </c:pt>
                <c:pt idx="92821">
                  <c:v>105935.76</c:v>
                </c:pt>
                <c:pt idx="92822">
                  <c:v>101891.97</c:v>
                </c:pt>
                <c:pt idx="92823">
                  <c:v>100877.03</c:v>
                </c:pt>
                <c:pt idx="92824">
                  <c:v>90374.54</c:v>
                </c:pt>
                <c:pt idx="92825">
                  <c:v>109513.44</c:v>
                </c:pt>
                <c:pt idx="92826">
                  <c:v>103707.85</c:v>
                </c:pt>
                <c:pt idx="92827">
                  <c:v>101904.95</c:v>
                </c:pt>
                <c:pt idx="92828">
                  <c:v>103889.59</c:v>
                </c:pt>
                <c:pt idx="92829">
                  <c:v>107929.61</c:v>
                </c:pt>
                <c:pt idx="92830">
                  <c:v>114882.51</c:v>
                </c:pt>
                <c:pt idx="92831">
                  <c:v>114775.6</c:v>
                </c:pt>
                <c:pt idx="92832">
                  <c:v>106634.52</c:v>
                </c:pt>
                <c:pt idx="92833">
                  <c:v>110671.46</c:v>
                </c:pt>
                <c:pt idx="92834">
                  <c:v>109522.53</c:v>
                </c:pt>
                <c:pt idx="92835">
                  <c:v>104969.28</c:v>
                </c:pt>
                <c:pt idx="92836">
                  <c:v>103454.78</c:v>
                </c:pt>
                <c:pt idx="92837">
                  <c:v>103065.22</c:v>
                </c:pt>
                <c:pt idx="92838">
                  <c:v>105603.8</c:v>
                </c:pt>
                <c:pt idx="92839">
                  <c:v>97973.92</c:v>
                </c:pt>
                <c:pt idx="92840">
                  <c:v>101418.72</c:v>
                </c:pt>
                <c:pt idx="92841">
                  <c:v>98558.93</c:v>
                </c:pt>
                <c:pt idx="92842">
                  <c:v>105323.95</c:v>
                </c:pt>
                <c:pt idx="92843">
                  <c:v>97138.38</c:v>
                </c:pt>
                <c:pt idx="92844">
                  <c:v>99071.79</c:v>
                </c:pt>
                <c:pt idx="92845">
                  <c:v>93346.87</c:v>
                </c:pt>
                <c:pt idx="92846">
                  <c:v>94989.759999999995</c:v>
                </c:pt>
                <c:pt idx="92847">
                  <c:v>94161.62</c:v>
                </c:pt>
                <c:pt idx="92848">
                  <c:v>95683.47</c:v>
                </c:pt>
                <c:pt idx="92849">
                  <c:v>91111.7</c:v>
                </c:pt>
                <c:pt idx="92850">
                  <c:v>90822.080000000002</c:v>
                </c:pt>
                <c:pt idx="92851">
                  <c:v>87316.81</c:v>
                </c:pt>
                <c:pt idx="92852">
                  <c:v>93165.92</c:v>
                </c:pt>
                <c:pt idx="92853">
                  <c:v>90188.25</c:v>
                </c:pt>
                <c:pt idx="92854">
                  <c:v>88742.79</c:v>
                </c:pt>
                <c:pt idx="92855">
                  <c:v>93233.24</c:v>
                </c:pt>
                <c:pt idx="92856">
                  <c:v>93704.22</c:v>
                </c:pt>
                <c:pt idx="92857">
                  <c:v>92525.37</c:v>
                </c:pt>
                <c:pt idx="92858">
                  <c:v>90741.13</c:v>
                </c:pt>
                <c:pt idx="92859">
                  <c:v>96273.26</c:v>
                </c:pt>
                <c:pt idx="92860">
                  <c:v>93133.89</c:v>
                </c:pt>
                <c:pt idx="92861">
                  <c:v>91755.68</c:v>
                </c:pt>
                <c:pt idx="92862">
                  <c:v>94732</c:v>
                </c:pt>
                <c:pt idx="92863">
                  <c:v>92255.21</c:v>
                </c:pt>
                <c:pt idx="92864">
                  <c:v>99169.95</c:v>
                </c:pt>
                <c:pt idx="92865">
                  <c:v>95710.94</c:v>
                </c:pt>
                <c:pt idx="92866">
                  <c:v>92492.33</c:v>
                </c:pt>
                <c:pt idx="92867">
                  <c:v>93319.55</c:v>
                </c:pt>
                <c:pt idx="92868">
                  <c:v>97892.92</c:v>
                </c:pt>
                <c:pt idx="92869">
                  <c:v>101560.23</c:v>
                </c:pt>
                <c:pt idx="92870">
                  <c:v>92908.93</c:v>
                </c:pt>
                <c:pt idx="92871">
                  <c:v>84132.61</c:v>
                </c:pt>
                <c:pt idx="92872">
                  <c:v>100044.69</c:v>
                </c:pt>
                <c:pt idx="92873">
                  <c:v>101623.23</c:v>
                </c:pt>
                <c:pt idx="92874">
                  <c:v>100175.96</c:v>
                </c:pt>
                <c:pt idx="92875">
                  <c:v>105179.65</c:v>
                </c:pt>
                <c:pt idx="92876">
                  <c:v>89567.37</c:v>
                </c:pt>
                <c:pt idx="92877">
                  <c:v>101849.49</c:v>
                </c:pt>
                <c:pt idx="92878">
                  <c:v>105041.12</c:v>
                </c:pt>
                <c:pt idx="92879">
                  <c:v>104057.94</c:v>
                </c:pt>
                <c:pt idx="92880">
                  <c:v>102963.23</c:v>
                </c:pt>
                <c:pt idx="92881">
                  <c:v>110360.8</c:v>
                </c:pt>
                <c:pt idx="92882">
                  <c:v>116695.9</c:v>
                </c:pt>
                <c:pt idx="92883">
                  <c:v>111069.91</c:v>
                </c:pt>
                <c:pt idx="92884">
                  <c:v>108709.63</c:v>
                </c:pt>
                <c:pt idx="92885">
                  <c:v>114250.41</c:v>
                </c:pt>
                <c:pt idx="92886">
                  <c:v>114110.35</c:v>
                </c:pt>
                <c:pt idx="92887">
                  <c:v>110244.7</c:v>
                </c:pt>
                <c:pt idx="92888">
                  <c:v>104280.74</c:v>
                </c:pt>
                <c:pt idx="92889">
                  <c:v>101383.23</c:v>
                </c:pt>
                <c:pt idx="92890">
                  <c:v>109000.47</c:v>
                </c:pt>
                <c:pt idx="92891">
                  <c:v>102277.59</c:v>
                </c:pt>
                <c:pt idx="92892">
                  <c:v>102518.6</c:v>
                </c:pt>
                <c:pt idx="92893">
                  <c:v>94823.11</c:v>
                </c:pt>
                <c:pt idx="92894">
                  <c:v>100777.93</c:v>
                </c:pt>
                <c:pt idx="92895">
                  <c:v>101453.65</c:v>
                </c:pt>
                <c:pt idx="92896">
                  <c:v>96650.58</c:v>
                </c:pt>
                <c:pt idx="92897">
                  <c:v>99114.78</c:v>
                </c:pt>
                <c:pt idx="92898">
                  <c:v>94341.99</c:v>
                </c:pt>
                <c:pt idx="92899">
                  <c:v>97307.57</c:v>
                </c:pt>
                <c:pt idx="92900">
                  <c:v>97264.18</c:v>
                </c:pt>
                <c:pt idx="92901">
                  <c:v>92493.99</c:v>
                </c:pt>
                <c:pt idx="92902">
                  <c:v>91281.21</c:v>
                </c:pt>
                <c:pt idx="92903">
                  <c:v>96262.62</c:v>
                </c:pt>
                <c:pt idx="92904">
                  <c:v>94631.15</c:v>
                </c:pt>
                <c:pt idx="92905">
                  <c:v>93513.53</c:v>
                </c:pt>
                <c:pt idx="92906">
                  <c:v>93146.97</c:v>
                </c:pt>
                <c:pt idx="92907">
                  <c:v>95260.45</c:v>
                </c:pt>
                <c:pt idx="92908">
                  <c:v>98585.78</c:v>
                </c:pt>
                <c:pt idx="92909">
                  <c:v>98694.38</c:v>
                </c:pt>
                <c:pt idx="92910">
                  <c:v>98800.09</c:v>
                </c:pt>
                <c:pt idx="92911">
                  <c:v>92971.95</c:v>
                </c:pt>
                <c:pt idx="92912">
                  <c:v>97251.53</c:v>
                </c:pt>
                <c:pt idx="92913">
                  <c:v>95464.9</c:v>
                </c:pt>
                <c:pt idx="92914">
                  <c:v>91925.86</c:v>
                </c:pt>
                <c:pt idx="92915">
                  <c:v>94653.7</c:v>
                </c:pt>
                <c:pt idx="92916">
                  <c:v>98848.77</c:v>
                </c:pt>
                <c:pt idx="92917">
                  <c:v>97283.41</c:v>
                </c:pt>
                <c:pt idx="92918">
                  <c:v>94644.66</c:v>
                </c:pt>
                <c:pt idx="92919">
                  <c:v>95015</c:v>
                </c:pt>
                <c:pt idx="92920">
                  <c:v>4511.33</c:v>
                </c:pt>
                <c:pt idx="92921">
                  <c:v>4009.78</c:v>
                </c:pt>
                <c:pt idx="92922">
                  <c:v>3329.42</c:v>
                </c:pt>
                <c:pt idx="92923">
                  <c:v>3444.13</c:v>
                </c:pt>
                <c:pt idx="92924">
                  <c:v>3630.2</c:v>
                </c:pt>
                <c:pt idx="92925">
                  <c:v>3986.21</c:v>
                </c:pt>
                <c:pt idx="92926">
                  <c:v>4714.3999999999996</c:v>
                </c:pt>
                <c:pt idx="92927">
                  <c:v>5207.9799999999996</c:v>
                </c:pt>
                <c:pt idx="92928">
                  <c:v>5264.03</c:v>
                </c:pt>
                <c:pt idx="92929">
                  <c:v>4929.1499999999996</c:v>
                </c:pt>
                <c:pt idx="92930">
                  <c:v>4212.9399999999996</c:v>
                </c:pt>
                <c:pt idx="92931">
                  <c:v>3885.3</c:v>
                </c:pt>
                <c:pt idx="92932">
                  <c:v>2929.43</c:v>
                </c:pt>
                <c:pt idx="92933">
                  <c:v>3545.87</c:v>
                </c:pt>
                <c:pt idx="92934">
                  <c:v>3035.14</c:v>
                </c:pt>
                <c:pt idx="92935">
                  <c:v>3300.97</c:v>
                </c:pt>
                <c:pt idx="92936">
                  <c:v>3714.28</c:v>
                </c:pt>
                <c:pt idx="92937">
                  <c:v>2706.07</c:v>
                </c:pt>
                <c:pt idx="92938">
                  <c:v>3772.74</c:v>
                </c:pt>
                <c:pt idx="92939">
                  <c:v>4755.8599999999997</c:v>
                </c:pt>
                <c:pt idx="92940">
                  <c:v>5843.42</c:v>
                </c:pt>
                <c:pt idx="92941">
                  <c:v>3456.12</c:v>
                </c:pt>
                <c:pt idx="92942">
                  <c:v>4976.8900000000003</c:v>
                </c:pt>
                <c:pt idx="92943">
                  <c:v>4749.83</c:v>
                </c:pt>
                <c:pt idx="92944">
                  <c:v>4847.93</c:v>
                </c:pt>
                <c:pt idx="92945">
                  <c:v>7060.88</c:v>
                </c:pt>
                <c:pt idx="92946">
                  <c:v>8077.66</c:v>
                </c:pt>
                <c:pt idx="92947">
                  <c:v>9415</c:v>
                </c:pt>
                <c:pt idx="92948">
                  <c:v>10471</c:v>
                </c:pt>
                <c:pt idx="92949">
                  <c:v>9982.49</c:v>
                </c:pt>
                <c:pt idx="92950">
                  <c:v>10156.540000000001</c:v>
                </c:pt>
                <c:pt idx="92951">
                  <c:v>16541.990000000002</c:v>
                </c:pt>
                <c:pt idx="92952">
                  <c:v>20350.86</c:v>
                </c:pt>
                <c:pt idx="92953">
                  <c:v>21910.29</c:v>
                </c:pt>
                <c:pt idx="92954">
                  <c:v>17506.990000000002</c:v>
                </c:pt>
                <c:pt idx="92955">
                  <c:v>15304.67</c:v>
                </c:pt>
                <c:pt idx="92956">
                  <c:v>14391.66</c:v>
                </c:pt>
                <c:pt idx="92957">
                  <c:v>15953.16</c:v>
                </c:pt>
                <c:pt idx="92958">
                  <c:v>19030</c:v>
                </c:pt>
                <c:pt idx="92959">
                  <c:v>10741.5</c:v>
                </c:pt>
                <c:pt idx="92960">
                  <c:v>12542.5</c:v>
                </c:pt>
                <c:pt idx="92961">
                  <c:v>14144.5</c:v>
                </c:pt>
                <c:pt idx="92962">
                  <c:v>14480.75</c:v>
                </c:pt>
                <c:pt idx="92963">
                  <c:v>17691.580000000002</c:v>
                </c:pt>
                <c:pt idx="92964">
                  <c:v>17951.75</c:v>
                </c:pt>
                <c:pt idx="92965">
                  <c:v>19673.25</c:v>
                </c:pt>
                <c:pt idx="92966">
                  <c:v>33844.879999999997</c:v>
                </c:pt>
                <c:pt idx="92967">
                  <c:v>2751.18</c:v>
                </c:pt>
                <c:pt idx="92968">
                  <c:v>2886.28</c:v>
                </c:pt>
                <c:pt idx="92969">
                  <c:v>4152.16</c:v>
                </c:pt>
                <c:pt idx="92970">
                  <c:v>6360.33</c:v>
                </c:pt>
                <c:pt idx="92971">
                  <c:v>6999.08</c:v>
                </c:pt>
                <c:pt idx="92972">
                  <c:v>12351.92</c:v>
                </c:pt>
                <c:pt idx="92973">
                  <c:v>12342.33</c:v>
                </c:pt>
                <c:pt idx="92974">
                  <c:v>10996.42</c:v>
                </c:pt>
                <c:pt idx="92975">
                  <c:v>10229.33</c:v>
                </c:pt>
                <c:pt idx="92976">
                  <c:v>8091.5</c:v>
                </c:pt>
                <c:pt idx="92977">
                  <c:v>9401</c:v>
                </c:pt>
                <c:pt idx="92978">
                  <c:v>10674</c:v>
                </c:pt>
                <c:pt idx="92979">
                  <c:v>17387</c:v>
                </c:pt>
                <c:pt idx="92980">
                  <c:v>9841</c:v>
                </c:pt>
                <c:pt idx="92981">
                  <c:v>8312.5</c:v>
                </c:pt>
                <c:pt idx="92982">
                  <c:v>6256</c:v>
                </c:pt>
                <c:pt idx="92983">
                  <c:v>6425.5</c:v>
                </c:pt>
                <c:pt idx="92984">
                  <c:v>5919.83</c:v>
                </c:pt>
                <c:pt idx="92985">
                  <c:v>5908.5</c:v>
                </c:pt>
                <c:pt idx="92986">
                  <c:v>5141</c:v>
                </c:pt>
                <c:pt idx="92987">
                  <c:v>6287.25</c:v>
                </c:pt>
                <c:pt idx="92988">
                  <c:v>5426.5</c:v>
                </c:pt>
                <c:pt idx="92989">
                  <c:v>5820.75</c:v>
                </c:pt>
                <c:pt idx="92990">
                  <c:v>5069.1899999999996</c:v>
                </c:pt>
                <c:pt idx="92991">
                  <c:v>8797.33</c:v>
                </c:pt>
                <c:pt idx="92992">
                  <c:v>7663.8</c:v>
                </c:pt>
                <c:pt idx="92993">
                  <c:v>7152.12</c:v>
                </c:pt>
                <c:pt idx="92994">
                  <c:v>8051.3</c:v>
                </c:pt>
                <c:pt idx="92995">
                  <c:v>8710.2999999999993</c:v>
                </c:pt>
                <c:pt idx="92996">
                  <c:v>8626.5</c:v>
                </c:pt>
                <c:pt idx="92997">
                  <c:v>7938</c:v>
                </c:pt>
                <c:pt idx="92998">
                  <c:v>9840.5</c:v>
                </c:pt>
                <c:pt idx="92999">
                  <c:v>10722.8</c:v>
                </c:pt>
                <c:pt idx="93000">
                  <c:v>15750</c:v>
                </c:pt>
                <c:pt idx="93001">
                  <c:v>13295.05</c:v>
                </c:pt>
                <c:pt idx="93002">
                  <c:v>16781</c:v>
                </c:pt>
                <c:pt idx="93003">
                  <c:v>20760.23</c:v>
                </c:pt>
                <c:pt idx="93004">
                  <c:v>19840.5</c:v>
                </c:pt>
                <c:pt idx="93005">
                  <c:v>23741.5</c:v>
                </c:pt>
                <c:pt idx="93006">
                  <c:v>18697.23</c:v>
                </c:pt>
                <c:pt idx="93007">
                  <c:v>18465.25</c:v>
                </c:pt>
                <c:pt idx="93008">
                  <c:v>17650.75</c:v>
                </c:pt>
                <c:pt idx="93009">
                  <c:v>16762.47</c:v>
                </c:pt>
                <c:pt idx="93010">
                  <c:v>16554.97</c:v>
                </c:pt>
                <c:pt idx="93011">
                  <c:v>16284.8</c:v>
                </c:pt>
                <c:pt idx="93012">
                  <c:v>20698.5</c:v>
                </c:pt>
                <c:pt idx="93013">
                  <c:v>13688.25</c:v>
                </c:pt>
                <c:pt idx="93014">
                  <c:v>21705.3</c:v>
                </c:pt>
                <c:pt idx="93015">
                  <c:v>20007.97</c:v>
                </c:pt>
                <c:pt idx="93016">
                  <c:v>24417.88</c:v>
                </c:pt>
                <c:pt idx="93017">
                  <c:v>26932.01</c:v>
                </c:pt>
                <c:pt idx="93018">
                  <c:v>42808.15</c:v>
                </c:pt>
                <c:pt idx="93019">
                  <c:v>11356.42</c:v>
                </c:pt>
                <c:pt idx="93020">
                  <c:v>4660.5</c:v>
                </c:pt>
                <c:pt idx="93021">
                  <c:v>5398.5</c:v>
                </c:pt>
                <c:pt idx="93022">
                  <c:v>5790</c:v>
                </c:pt>
                <c:pt idx="93023">
                  <c:v>6149.25</c:v>
                </c:pt>
                <c:pt idx="93024">
                  <c:v>6340.5</c:v>
                </c:pt>
                <c:pt idx="93025">
                  <c:v>9920.5</c:v>
                </c:pt>
                <c:pt idx="93026">
                  <c:v>8741</c:v>
                </c:pt>
                <c:pt idx="93027">
                  <c:v>9308.25</c:v>
                </c:pt>
                <c:pt idx="93028">
                  <c:v>8347.75</c:v>
                </c:pt>
                <c:pt idx="93029">
                  <c:v>8932.75</c:v>
                </c:pt>
                <c:pt idx="93030">
                  <c:v>11240.5</c:v>
                </c:pt>
                <c:pt idx="93031">
                  <c:v>9746.5</c:v>
                </c:pt>
                <c:pt idx="93032">
                  <c:v>10079.5</c:v>
                </c:pt>
                <c:pt idx="93033">
                  <c:v>10772.41</c:v>
                </c:pt>
                <c:pt idx="93034">
                  <c:v>8820.3799999999992</c:v>
                </c:pt>
                <c:pt idx="93035">
                  <c:v>5754.91</c:v>
                </c:pt>
                <c:pt idx="93036">
                  <c:v>6088.91</c:v>
                </c:pt>
                <c:pt idx="93037">
                  <c:v>6771.5</c:v>
                </c:pt>
                <c:pt idx="93038">
                  <c:v>7765.41</c:v>
                </c:pt>
                <c:pt idx="93039">
                  <c:v>7399.59</c:v>
                </c:pt>
                <c:pt idx="93040">
                  <c:v>6930.38</c:v>
                </c:pt>
                <c:pt idx="93041">
                  <c:v>6327.46</c:v>
                </c:pt>
                <c:pt idx="93042">
                  <c:v>5863.55</c:v>
                </c:pt>
                <c:pt idx="93043">
                  <c:v>8087.74</c:v>
                </c:pt>
                <c:pt idx="93044">
                  <c:v>9186.09</c:v>
                </c:pt>
                <c:pt idx="93045">
                  <c:v>8860.76</c:v>
                </c:pt>
                <c:pt idx="93046">
                  <c:v>7516.66</c:v>
                </c:pt>
                <c:pt idx="93047">
                  <c:v>9057.23</c:v>
                </c:pt>
                <c:pt idx="93048">
                  <c:v>10005.030000000001</c:v>
                </c:pt>
                <c:pt idx="93049">
                  <c:v>9599.01</c:v>
                </c:pt>
                <c:pt idx="93050">
                  <c:v>9151.89</c:v>
                </c:pt>
                <c:pt idx="93051">
                  <c:v>9627.1</c:v>
                </c:pt>
                <c:pt idx="93052">
                  <c:v>12878.47</c:v>
                </c:pt>
                <c:pt idx="93053">
                  <c:v>12370.43</c:v>
                </c:pt>
                <c:pt idx="93054">
                  <c:v>17108.669999999998</c:v>
                </c:pt>
                <c:pt idx="93055">
                  <c:v>24427.27</c:v>
                </c:pt>
                <c:pt idx="93056">
                  <c:v>23868.95</c:v>
                </c:pt>
                <c:pt idx="93057">
                  <c:v>20882.86</c:v>
                </c:pt>
                <c:pt idx="93058">
                  <c:v>19072.88</c:v>
                </c:pt>
                <c:pt idx="93059">
                  <c:v>19047.59</c:v>
                </c:pt>
                <c:pt idx="93060">
                  <c:v>13713.4</c:v>
                </c:pt>
                <c:pt idx="93061">
                  <c:v>17263.509999999998</c:v>
                </c:pt>
                <c:pt idx="93062">
                  <c:v>17583.84</c:v>
                </c:pt>
                <c:pt idx="93063">
                  <c:v>11380.98</c:v>
                </c:pt>
                <c:pt idx="93064">
                  <c:v>11489.67</c:v>
                </c:pt>
                <c:pt idx="93065">
                  <c:v>12553.63</c:v>
                </c:pt>
                <c:pt idx="93066">
                  <c:v>11361.94</c:v>
                </c:pt>
                <c:pt idx="93067">
                  <c:v>10559.31</c:v>
                </c:pt>
                <c:pt idx="93068">
                  <c:v>11606.63</c:v>
                </c:pt>
                <c:pt idx="93069">
                  <c:v>12383.72</c:v>
                </c:pt>
                <c:pt idx="93070">
                  <c:v>11201.09</c:v>
                </c:pt>
                <c:pt idx="93071">
                  <c:v>11698.61</c:v>
                </c:pt>
                <c:pt idx="93072">
                  <c:v>10203.290000000001</c:v>
                </c:pt>
                <c:pt idx="93073">
                  <c:v>12436.12</c:v>
                </c:pt>
                <c:pt idx="93074">
                  <c:v>11463.09</c:v>
                </c:pt>
                <c:pt idx="93075">
                  <c:v>11082.51</c:v>
                </c:pt>
                <c:pt idx="93076">
                  <c:v>12442.43</c:v>
                </c:pt>
                <c:pt idx="93077">
                  <c:v>10117.76</c:v>
                </c:pt>
                <c:pt idx="93078">
                  <c:v>10925.21</c:v>
                </c:pt>
                <c:pt idx="93079">
                  <c:v>10900.78</c:v>
                </c:pt>
                <c:pt idx="93080">
                  <c:v>11284.01</c:v>
                </c:pt>
                <c:pt idx="93081">
                  <c:v>10782.97</c:v>
                </c:pt>
                <c:pt idx="93082">
                  <c:v>10820.74</c:v>
                </c:pt>
                <c:pt idx="93083">
                  <c:v>11139.81</c:v>
                </c:pt>
                <c:pt idx="93084">
                  <c:v>11049.29</c:v>
                </c:pt>
                <c:pt idx="93085">
                  <c:v>10897.68</c:v>
                </c:pt>
                <c:pt idx="93086">
                  <c:v>10416.49</c:v>
                </c:pt>
                <c:pt idx="93087">
                  <c:v>10670.08</c:v>
                </c:pt>
                <c:pt idx="93088">
                  <c:v>11209.68</c:v>
                </c:pt>
                <c:pt idx="93089">
                  <c:v>11367.51</c:v>
                </c:pt>
                <c:pt idx="93090">
                  <c:v>11124.92</c:v>
                </c:pt>
                <c:pt idx="93091">
                  <c:v>10662.45</c:v>
                </c:pt>
                <c:pt idx="93092">
                  <c:v>9811.6299999999992</c:v>
                </c:pt>
                <c:pt idx="93093">
                  <c:v>10973.09</c:v>
                </c:pt>
                <c:pt idx="93094">
                  <c:v>11580.99</c:v>
                </c:pt>
                <c:pt idx="93095">
                  <c:v>11267.39</c:v>
                </c:pt>
                <c:pt idx="93096">
                  <c:v>11194.37</c:v>
                </c:pt>
                <c:pt idx="93097">
                  <c:v>11496.83</c:v>
                </c:pt>
                <c:pt idx="93098">
                  <c:v>11797.54</c:v>
                </c:pt>
                <c:pt idx="93099">
                  <c:v>11134.46</c:v>
                </c:pt>
                <c:pt idx="93100">
                  <c:v>11756.78</c:v>
                </c:pt>
                <c:pt idx="93101">
                  <c:v>10944.99</c:v>
                </c:pt>
                <c:pt idx="93102">
                  <c:v>10999.66</c:v>
                </c:pt>
                <c:pt idx="93103">
                  <c:v>11895.26</c:v>
                </c:pt>
                <c:pt idx="93104">
                  <c:v>11500.12</c:v>
                </c:pt>
                <c:pt idx="93105">
                  <c:v>9954.07</c:v>
                </c:pt>
                <c:pt idx="93106">
                  <c:v>11091.98</c:v>
                </c:pt>
                <c:pt idx="93107">
                  <c:v>10517.35</c:v>
                </c:pt>
                <c:pt idx="93108">
                  <c:v>10528.31</c:v>
                </c:pt>
                <c:pt idx="93109">
                  <c:v>11310.04</c:v>
                </c:pt>
                <c:pt idx="93110">
                  <c:v>10036.82</c:v>
                </c:pt>
                <c:pt idx="93111">
                  <c:v>11025.88</c:v>
                </c:pt>
                <c:pt idx="93112">
                  <c:v>11985.81</c:v>
                </c:pt>
                <c:pt idx="93113">
                  <c:v>12471.39</c:v>
                </c:pt>
                <c:pt idx="93114">
                  <c:v>11839.37</c:v>
                </c:pt>
                <c:pt idx="93115">
                  <c:v>11390.42</c:v>
                </c:pt>
                <c:pt idx="93116">
                  <c:v>12990.67</c:v>
                </c:pt>
                <c:pt idx="93117">
                  <c:v>11820.15</c:v>
                </c:pt>
                <c:pt idx="93118">
                  <c:v>12778.91</c:v>
                </c:pt>
                <c:pt idx="93119">
                  <c:v>12029.81</c:v>
                </c:pt>
                <c:pt idx="93120">
                  <c:v>11542.06</c:v>
                </c:pt>
                <c:pt idx="93121">
                  <c:v>11408.25</c:v>
                </c:pt>
                <c:pt idx="93122">
                  <c:v>11582.07</c:v>
                </c:pt>
                <c:pt idx="93123">
                  <c:v>11397.38</c:v>
                </c:pt>
                <c:pt idx="93124">
                  <c:v>11411.44</c:v>
                </c:pt>
                <c:pt idx="93125">
                  <c:v>11273.57</c:v>
                </c:pt>
                <c:pt idx="93126">
                  <c:v>12062.48</c:v>
                </c:pt>
                <c:pt idx="93127">
                  <c:v>10633.74</c:v>
                </c:pt>
                <c:pt idx="93128">
                  <c:v>11773.86</c:v>
                </c:pt>
                <c:pt idx="93129">
                  <c:v>10694.42</c:v>
                </c:pt>
                <c:pt idx="93130">
                  <c:v>12224.61</c:v>
                </c:pt>
                <c:pt idx="93131">
                  <c:v>11614.09</c:v>
                </c:pt>
                <c:pt idx="93132">
                  <c:v>11173.73</c:v>
                </c:pt>
                <c:pt idx="93133">
                  <c:v>11763.9</c:v>
                </c:pt>
                <c:pt idx="93134">
                  <c:v>10693.44</c:v>
                </c:pt>
                <c:pt idx="93135">
                  <c:v>10427.120000000001</c:v>
                </c:pt>
                <c:pt idx="93136">
                  <c:v>12747.59</c:v>
                </c:pt>
                <c:pt idx="93137">
                  <c:v>10422.26</c:v>
                </c:pt>
                <c:pt idx="93138">
                  <c:v>11643.46</c:v>
                </c:pt>
                <c:pt idx="93139">
                  <c:v>11366.87</c:v>
                </c:pt>
                <c:pt idx="93140">
                  <c:v>11026.36</c:v>
                </c:pt>
                <c:pt idx="93141">
                  <c:v>11896.37</c:v>
                </c:pt>
                <c:pt idx="93142">
                  <c:v>12286.58</c:v>
                </c:pt>
                <c:pt idx="93143">
                  <c:v>11090.27</c:v>
                </c:pt>
                <c:pt idx="93144">
                  <c:v>10930.88</c:v>
                </c:pt>
                <c:pt idx="93145">
                  <c:v>12548.61</c:v>
                </c:pt>
                <c:pt idx="93146">
                  <c:v>12236.73</c:v>
                </c:pt>
                <c:pt idx="93147">
                  <c:v>11197.81</c:v>
                </c:pt>
                <c:pt idx="93148">
                  <c:v>12243.11</c:v>
                </c:pt>
                <c:pt idx="93149">
                  <c:v>11560.23</c:v>
                </c:pt>
                <c:pt idx="93150">
                  <c:v>12001.75</c:v>
                </c:pt>
                <c:pt idx="93151">
                  <c:v>12342.66</c:v>
                </c:pt>
                <c:pt idx="93152">
                  <c:v>11447.17</c:v>
                </c:pt>
                <c:pt idx="93153">
                  <c:v>10652.25</c:v>
                </c:pt>
                <c:pt idx="93154">
                  <c:v>12283.87</c:v>
                </c:pt>
                <c:pt idx="93155">
                  <c:v>11523.72</c:v>
                </c:pt>
                <c:pt idx="93156">
                  <c:v>11793.94</c:v>
                </c:pt>
                <c:pt idx="93157">
                  <c:v>11795.54</c:v>
                </c:pt>
                <c:pt idx="93158">
                  <c:v>11281.17</c:v>
                </c:pt>
                <c:pt idx="93159">
                  <c:v>10753.91</c:v>
                </c:pt>
                <c:pt idx="93160">
                  <c:v>11000.68</c:v>
                </c:pt>
                <c:pt idx="93161">
                  <c:v>10795.89</c:v>
                </c:pt>
                <c:pt idx="93162">
                  <c:v>11075.93</c:v>
                </c:pt>
                <c:pt idx="93163">
                  <c:v>12178.26</c:v>
                </c:pt>
                <c:pt idx="93164">
                  <c:v>12535.14</c:v>
                </c:pt>
                <c:pt idx="93165">
                  <c:v>12571.11</c:v>
                </c:pt>
                <c:pt idx="93166">
                  <c:v>10830.34</c:v>
                </c:pt>
                <c:pt idx="93167">
                  <c:v>12248.01</c:v>
                </c:pt>
                <c:pt idx="93168">
                  <c:v>12190.54</c:v>
                </c:pt>
                <c:pt idx="93169">
                  <c:v>12947.38</c:v>
                </c:pt>
                <c:pt idx="93170">
                  <c:v>14356.18</c:v>
                </c:pt>
                <c:pt idx="93171">
                  <c:v>12704.96</c:v>
                </c:pt>
                <c:pt idx="93172">
                  <c:v>14674.16</c:v>
                </c:pt>
                <c:pt idx="93173">
                  <c:v>12756.16</c:v>
                </c:pt>
                <c:pt idx="93174">
                  <c:v>11951.58</c:v>
                </c:pt>
                <c:pt idx="93175">
                  <c:v>11980.77</c:v>
                </c:pt>
                <c:pt idx="93176">
                  <c:v>12993.43</c:v>
                </c:pt>
                <c:pt idx="93177">
                  <c:v>12114.58</c:v>
                </c:pt>
                <c:pt idx="93178">
                  <c:v>11839.99</c:v>
                </c:pt>
                <c:pt idx="93179">
                  <c:v>11971.03</c:v>
                </c:pt>
                <c:pt idx="93180">
                  <c:v>12684.66</c:v>
                </c:pt>
                <c:pt idx="93181">
                  <c:v>12151.83</c:v>
                </c:pt>
                <c:pt idx="93182">
                  <c:v>11589.46</c:v>
                </c:pt>
                <c:pt idx="93183">
                  <c:v>13614.11</c:v>
                </c:pt>
                <c:pt idx="93184">
                  <c:v>12628.65</c:v>
                </c:pt>
                <c:pt idx="93185">
                  <c:v>12250.26</c:v>
                </c:pt>
                <c:pt idx="93186">
                  <c:v>12120.06</c:v>
                </c:pt>
                <c:pt idx="93187">
                  <c:v>11891.42</c:v>
                </c:pt>
                <c:pt idx="93188">
                  <c:v>11349.31</c:v>
                </c:pt>
                <c:pt idx="93189">
                  <c:v>11628.5</c:v>
                </c:pt>
                <c:pt idx="93190">
                  <c:v>11584.67</c:v>
                </c:pt>
                <c:pt idx="93191">
                  <c:v>11411.05</c:v>
                </c:pt>
                <c:pt idx="93192">
                  <c:v>9696.0300000000007</c:v>
                </c:pt>
                <c:pt idx="93193">
                  <c:v>11273.92</c:v>
                </c:pt>
                <c:pt idx="93194">
                  <c:v>12379.16</c:v>
                </c:pt>
                <c:pt idx="93195">
                  <c:v>12702.86</c:v>
                </c:pt>
                <c:pt idx="93196">
                  <c:v>11199.63</c:v>
                </c:pt>
                <c:pt idx="93197">
                  <c:v>12741.45</c:v>
                </c:pt>
                <c:pt idx="93198">
                  <c:v>12802.9</c:v>
                </c:pt>
                <c:pt idx="93199">
                  <c:v>12019.99</c:v>
                </c:pt>
                <c:pt idx="93200">
                  <c:v>11424.25</c:v>
                </c:pt>
                <c:pt idx="93201">
                  <c:v>10839.98</c:v>
                </c:pt>
                <c:pt idx="93202">
                  <c:v>12109.32</c:v>
                </c:pt>
                <c:pt idx="93203">
                  <c:v>11816.73</c:v>
                </c:pt>
                <c:pt idx="93204">
                  <c:v>12286.06</c:v>
                </c:pt>
                <c:pt idx="93205">
                  <c:v>12047.34</c:v>
                </c:pt>
                <c:pt idx="93206">
                  <c:v>11009.21</c:v>
                </c:pt>
                <c:pt idx="93207">
                  <c:v>10982.24</c:v>
                </c:pt>
                <c:pt idx="93208">
                  <c:v>10030.36</c:v>
                </c:pt>
                <c:pt idx="93209">
                  <c:v>9481.7199999999993</c:v>
                </c:pt>
                <c:pt idx="93210">
                  <c:v>9040.84</c:v>
                </c:pt>
                <c:pt idx="93211">
                  <c:v>9295.2199999999993</c:v>
                </c:pt>
                <c:pt idx="93212">
                  <c:v>8667.4699999999993</c:v>
                </c:pt>
                <c:pt idx="93213">
                  <c:v>8312.35</c:v>
                </c:pt>
                <c:pt idx="93214">
                  <c:v>9503.9</c:v>
                </c:pt>
                <c:pt idx="93215">
                  <c:v>8948.86</c:v>
                </c:pt>
                <c:pt idx="93216">
                  <c:v>8813.61</c:v>
                </c:pt>
                <c:pt idx="93217">
                  <c:v>7428.65</c:v>
                </c:pt>
                <c:pt idx="93218">
                  <c:v>7904.7</c:v>
                </c:pt>
                <c:pt idx="93219">
                  <c:v>8983.2000000000007</c:v>
                </c:pt>
                <c:pt idx="93220">
                  <c:v>8784.83</c:v>
                </c:pt>
                <c:pt idx="93221">
                  <c:v>7303.41</c:v>
                </c:pt>
                <c:pt idx="93222">
                  <c:v>7345.76</c:v>
                </c:pt>
                <c:pt idx="93223">
                  <c:v>7533.19</c:v>
                </c:pt>
                <c:pt idx="93224">
                  <c:v>7915.06</c:v>
                </c:pt>
                <c:pt idx="93225">
                  <c:v>8654.14</c:v>
                </c:pt>
                <c:pt idx="93226">
                  <c:v>7843.85</c:v>
                </c:pt>
                <c:pt idx="93227">
                  <c:v>6517.25</c:v>
                </c:pt>
                <c:pt idx="93228">
                  <c:v>6976.53</c:v>
                </c:pt>
                <c:pt idx="93229">
                  <c:v>7901.09</c:v>
                </c:pt>
                <c:pt idx="93230">
                  <c:v>7267.99</c:v>
                </c:pt>
                <c:pt idx="93231">
                  <c:v>7930.84</c:v>
                </c:pt>
                <c:pt idx="93232">
                  <c:v>7969.49</c:v>
                </c:pt>
                <c:pt idx="93233">
                  <c:v>8247.36</c:v>
                </c:pt>
                <c:pt idx="93234">
                  <c:v>8272.44</c:v>
                </c:pt>
                <c:pt idx="93235">
                  <c:v>8429.06</c:v>
                </c:pt>
                <c:pt idx="93236">
                  <c:v>8404.3799999999992</c:v>
                </c:pt>
                <c:pt idx="93237">
                  <c:v>8758.6299999999992</c:v>
                </c:pt>
                <c:pt idx="93238">
                  <c:v>8800.2000000000007</c:v>
                </c:pt>
                <c:pt idx="93239">
                  <c:v>7919.12</c:v>
                </c:pt>
                <c:pt idx="93240">
                  <c:v>8571.27</c:v>
                </c:pt>
                <c:pt idx="93241">
                  <c:v>9589.11</c:v>
                </c:pt>
                <c:pt idx="93242">
                  <c:v>9375.92</c:v>
                </c:pt>
                <c:pt idx="93243">
                  <c:v>9607.7000000000007</c:v>
                </c:pt>
                <c:pt idx="93244">
                  <c:v>11267.61</c:v>
                </c:pt>
                <c:pt idx="93245">
                  <c:v>9956.2800000000007</c:v>
                </c:pt>
                <c:pt idx="93246">
                  <c:v>9450.9</c:v>
                </c:pt>
                <c:pt idx="93247">
                  <c:v>9509.2000000000007</c:v>
                </c:pt>
                <c:pt idx="93248">
                  <c:v>16459.900000000001</c:v>
                </c:pt>
                <c:pt idx="93249">
                  <c:v>13327.08</c:v>
                </c:pt>
                <c:pt idx="93250">
                  <c:v>13358.18</c:v>
                </c:pt>
                <c:pt idx="93251">
                  <c:v>14974.91</c:v>
                </c:pt>
                <c:pt idx="93252">
                  <c:v>15911.47</c:v>
                </c:pt>
                <c:pt idx="93253">
                  <c:v>6348.78</c:v>
                </c:pt>
                <c:pt idx="93254">
                  <c:v>8277.61</c:v>
                </c:pt>
                <c:pt idx="93255">
                  <c:v>7922.72</c:v>
                </c:pt>
                <c:pt idx="93256">
                  <c:v>7863.76</c:v>
                </c:pt>
                <c:pt idx="93257">
                  <c:v>7789.19</c:v>
                </c:pt>
                <c:pt idx="93258">
                  <c:v>8490.57</c:v>
                </c:pt>
                <c:pt idx="93259">
                  <c:v>10676.84</c:v>
                </c:pt>
                <c:pt idx="93260">
                  <c:v>9051.1200000000008</c:v>
                </c:pt>
                <c:pt idx="93261">
                  <c:v>8603.59</c:v>
                </c:pt>
                <c:pt idx="93262">
                  <c:v>8501.11</c:v>
                </c:pt>
                <c:pt idx="93263">
                  <c:v>8182.84</c:v>
                </c:pt>
                <c:pt idx="93264">
                  <c:v>8436.5499999999993</c:v>
                </c:pt>
                <c:pt idx="93265">
                  <c:v>8506.73</c:v>
                </c:pt>
                <c:pt idx="93266">
                  <c:v>7948.29</c:v>
                </c:pt>
                <c:pt idx="93267">
                  <c:v>7836.58</c:v>
                </c:pt>
                <c:pt idx="93268">
                  <c:v>7935.57</c:v>
                </c:pt>
                <c:pt idx="93269">
                  <c:v>7916.58</c:v>
                </c:pt>
                <c:pt idx="93270">
                  <c:v>8958.4</c:v>
                </c:pt>
                <c:pt idx="93271">
                  <c:v>8027.5</c:v>
                </c:pt>
                <c:pt idx="93272">
                  <c:v>8050.42</c:v>
                </c:pt>
                <c:pt idx="93273">
                  <c:v>7343.93</c:v>
                </c:pt>
                <c:pt idx="93274">
                  <c:v>8216.35</c:v>
                </c:pt>
                <c:pt idx="93275">
                  <c:v>8522.01</c:v>
                </c:pt>
                <c:pt idx="93276">
                  <c:v>7807.33</c:v>
                </c:pt>
                <c:pt idx="93277">
                  <c:v>8289.2800000000007</c:v>
                </c:pt>
                <c:pt idx="93278">
                  <c:v>7105.08</c:v>
                </c:pt>
                <c:pt idx="93279">
                  <c:v>6591.34</c:v>
                </c:pt>
                <c:pt idx="93280">
                  <c:v>7076.76</c:v>
                </c:pt>
                <c:pt idx="93281">
                  <c:v>7774.51</c:v>
                </c:pt>
                <c:pt idx="93282">
                  <c:v>7808.94</c:v>
                </c:pt>
                <c:pt idx="93283">
                  <c:v>7151.78</c:v>
                </c:pt>
                <c:pt idx="93284">
                  <c:v>7421.77</c:v>
                </c:pt>
                <c:pt idx="93285">
                  <c:v>7453.55</c:v>
                </c:pt>
                <c:pt idx="93286">
                  <c:v>7570.44</c:v>
                </c:pt>
                <c:pt idx="93287">
                  <c:v>7202.59</c:v>
                </c:pt>
                <c:pt idx="93288">
                  <c:v>8055.97</c:v>
                </c:pt>
                <c:pt idx="93289">
                  <c:v>7764.69</c:v>
                </c:pt>
                <c:pt idx="93290">
                  <c:v>8087.37</c:v>
                </c:pt>
                <c:pt idx="93291">
                  <c:v>8938.32</c:v>
                </c:pt>
                <c:pt idx="93292">
                  <c:v>8168.76</c:v>
                </c:pt>
                <c:pt idx="93293">
                  <c:v>9250.64</c:v>
                </c:pt>
                <c:pt idx="93294">
                  <c:v>9050.69</c:v>
                </c:pt>
                <c:pt idx="93295">
                  <c:v>9432.82</c:v>
                </c:pt>
                <c:pt idx="93296">
                  <c:v>9961.89</c:v>
                </c:pt>
                <c:pt idx="93297">
                  <c:v>10245.51</c:v>
                </c:pt>
                <c:pt idx="93298">
                  <c:v>10141.44</c:v>
                </c:pt>
                <c:pt idx="93299">
                  <c:v>10948.84</c:v>
                </c:pt>
                <c:pt idx="93300">
                  <c:v>12954.24</c:v>
                </c:pt>
                <c:pt idx="93301">
                  <c:v>12276.94</c:v>
                </c:pt>
                <c:pt idx="93302">
                  <c:v>13442.91</c:v>
                </c:pt>
                <c:pt idx="93303">
                  <c:v>15240.84</c:v>
                </c:pt>
                <c:pt idx="93304">
                  <c:v>16440.04</c:v>
                </c:pt>
                <c:pt idx="93305">
                  <c:v>8597.5499999999993</c:v>
                </c:pt>
                <c:pt idx="93306">
                  <c:v>7831.25</c:v>
                </c:pt>
                <c:pt idx="93307">
                  <c:v>8772.36</c:v>
                </c:pt>
                <c:pt idx="93308">
                  <c:v>7339.78</c:v>
                </c:pt>
                <c:pt idx="93309">
                  <c:v>8715.4500000000007</c:v>
                </c:pt>
                <c:pt idx="93310">
                  <c:v>9404.89</c:v>
                </c:pt>
                <c:pt idx="93311">
                  <c:v>10028.75</c:v>
                </c:pt>
                <c:pt idx="93312">
                  <c:v>9366.65</c:v>
                </c:pt>
                <c:pt idx="93313">
                  <c:v>7894.76</c:v>
                </c:pt>
                <c:pt idx="93314">
                  <c:v>8267.4</c:v>
                </c:pt>
                <c:pt idx="93315">
                  <c:v>8563.76</c:v>
                </c:pt>
                <c:pt idx="93316">
                  <c:v>7519.43</c:v>
                </c:pt>
                <c:pt idx="93317">
                  <c:v>7810.56</c:v>
                </c:pt>
                <c:pt idx="93318">
                  <c:v>8255.4500000000007</c:v>
                </c:pt>
                <c:pt idx="93319">
                  <c:v>8193.31</c:v>
                </c:pt>
                <c:pt idx="93320">
                  <c:v>7761.95</c:v>
                </c:pt>
                <c:pt idx="93321">
                  <c:v>6504.61</c:v>
                </c:pt>
                <c:pt idx="93322">
                  <c:v>7573.79</c:v>
                </c:pt>
                <c:pt idx="93323">
                  <c:v>8169.79</c:v>
                </c:pt>
                <c:pt idx="93324">
                  <c:v>8553.4699999999993</c:v>
                </c:pt>
                <c:pt idx="93325">
                  <c:v>8834.19</c:v>
                </c:pt>
                <c:pt idx="93326">
                  <c:v>8233.2900000000009</c:v>
                </c:pt>
                <c:pt idx="93327">
                  <c:v>7543.56</c:v>
                </c:pt>
                <c:pt idx="93328">
                  <c:v>7589.88</c:v>
                </c:pt>
                <c:pt idx="93329">
                  <c:v>7543.49</c:v>
                </c:pt>
                <c:pt idx="93330">
                  <c:v>8405.1</c:v>
                </c:pt>
                <c:pt idx="93331">
                  <c:v>8233.2800000000007</c:v>
                </c:pt>
                <c:pt idx="93332">
                  <c:v>7442.32</c:v>
                </c:pt>
                <c:pt idx="93333">
                  <c:v>7596.28</c:v>
                </c:pt>
                <c:pt idx="93334">
                  <c:v>8053.51</c:v>
                </c:pt>
                <c:pt idx="93335">
                  <c:v>8981.67</c:v>
                </c:pt>
                <c:pt idx="93336">
                  <c:v>8440.75</c:v>
                </c:pt>
                <c:pt idx="93337">
                  <c:v>9001.9599999999991</c:v>
                </c:pt>
                <c:pt idx="93338">
                  <c:v>8386.7099999999991</c:v>
                </c:pt>
                <c:pt idx="93339">
                  <c:v>8561.89</c:v>
                </c:pt>
                <c:pt idx="93340">
                  <c:v>7740.93</c:v>
                </c:pt>
                <c:pt idx="93341">
                  <c:v>8660.99</c:v>
                </c:pt>
                <c:pt idx="93342">
                  <c:v>9782.57</c:v>
                </c:pt>
                <c:pt idx="93343">
                  <c:v>8931.74</c:v>
                </c:pt>
                <c:pt idx="93344">
                  <c:v>9307.2800000000007</c:v>
                </c:pt>
                <c:pt idx="93345">
                  <c:v>9281.77</c:v>
                </c:pt>
                <c:pt idx="93346">
                  <c:v>9728.25</c:v>
                </c:pt>
                <c:pt idx="93347">
                  <c:v>9840.86</c:v>
                </c:pt>
                <c:pt idx="93348">
                  <c:v>10779.14</c:v>
                </c:pt>
                <c:pt idx="93349">
                  <c:v>59.7</c:v>
                </c:pt>
                <c:pt idx="93350">
                  <c:v>101.96</c:v>
                </c:pt>
                <c:pt idx="93351">
                  <c:v>60.17</c:v>
                </c:pt>
                <c:pt idx="93352">
                  <c:v>62.73</c:v>
                </c:pt>
                <c:pt idx="93353">
                  <c:v>155.96</c:v>
                </c:pt>
                <c:pt idx="93354">
                  <c:v>108.79</c:v>
                </c:pt>
                <c:pt idx="93355">
                  <c:v>50.29</c:v>
                </c:pt>
                <c:pt idx="93356">
                  <c:v>63.7</c:v>
                </c:pt>
                <c:pt idx="93357">
                  <c:v>5.47</c:v>
                </c:pt>
                <c:pt idx="93358">
                  <c:v>61.76</c:v>
                </c:pt>
                <c:pt idx="93359">
                  <c:v>50.26</c:v>
                </c:pt>
                <c:pt idx="93360">
                  <c:v>15.94</c:v>
                </c:pt>
                <c:pt idx="93361">
                  <c:v>16.91</c:v>
                </c:pt>
                <c:pt idx="93362">
                  <c:v>63.7</c:v>
                </c:pt>
                <c:pt idx="93363">
                  <c:v>30.88</c:v>
                </c:pt>
                <c:pt idx="93364">
                  <c:v>23.88</c:v>
                </c:pt>
                <c:pt idx="93365">
                  <c:v>19.940000000000001</c:v>
                </c:pt>
                <c:pt idx="93366">
                  <c:v>30.88</c:v>
                </c:pt>
                <c:pt idx="93367">
                  <c:v>10.94</c:v>
                </c:pt>
                <c:pt idx="93368">
                  <c:v>5.47</c:v>
                </c:pt>
                <c:pt idx="93369">
                  <c:v>42.79</c:v>
                </c:pt>
                <c:pt idx="93370">
                  <c:v>59.88</c:v>
                </c:pt>
                <c:pt idx="93371">
                  <c:v>-21.48</c:v>
                </c:pt>
                <c:pt idx="93372">
                  <c:v>52.35</c:v>
                </c:pt>
                <c:pt idx="93373">
                  <c:v>61.82</c:v>
                </c:pt>
                <c:pt idx="93374">
                  <c:v>10.47</c:v>
                </c:pt>
                <c:pt idx="93375">
                  <c:v>31.41</c:v>
                </c:pt>
                <c:pt idx="93376">
                  <c:v>110.64</c:v>
                </c:pt>
                <c:pt idx="93377">
                  <c:v>31.41</c:v>
                </c:pt>
                <c:pt idx="93378">
                  <c:v>20.94</c:v>
                </c:pt>
                <c:pt idx="93379">
                  <c:v>10.47</c:v>
                </c:pt>
                <c:pt idx="93380">
                  <c:v>53.73</c:v>
                </c:pt>
                <c:pt idx="93381">
                  <c:v>9.9700000000000006</c:v>
                </c:pt>
                <c:pt idx="93382">
                  <c:v>31.41</c:v>
                </c:pt>
                <c:pt idx="93383">
                  <c:v>26.88</c:v>
                </c:pt>
                <c:pt idx="93384">
                  <c:v>41.88</c:v>
                </c:pt>
                <c:pt idx="93385">
                  <c:v>31.41</c:v>
                </c:pt>
                <c:pt idx="93386">
                  <c:v>10.47</c:v>
                </c:pt>
                <c:pt idx="93387">
                  <c:v>16.41</c:v>
                </c:pt>
                <c:pt idx="93388">
                  <c:v>5.47</c:v>
                </c:pt>
                <c:pt idx="93389">
                  <c:v>41.88</c:v>
                </c:pt>
                <c:pt idx="93390">
                  <c:v>20.94</c:v>
                </c:pt>
                <c:pt idx="93391">
                  <c:v>41.88</c:v>
                </c:pt>
                <c:pt idx="93392">
                  <c:v>19.940000000000001</c:v>
                </c:pt>
                <c:pt idx="93393">
                  <c:v>41.88</c:v>
                </c:pt>
                <c:pt idx="93394">
                  <c:v>10.47</c:v>
                </c:pt>
                <c:pt idx="93395">
                  <c:v>26.41</c:v>
                </c:pt>
                <c:pt idx="93396">
                  <c:v>72.290000000000006</c:v>
                </c:pt>
                <c:pt idx="93397">
                  <c:v>62.82</c:v>
                </c:pt>
                <c:pt idx="93398">
                  <c:v>21.41</c:v>
                </c:pt>
                <c:pt idx="93399">
                  <c:v>21.88</c:v>
                </c:pt>
                <c:pt idx="93400">
                  <c:v>41.88</c:v>
                </c:pt>
                <c:pt idx="93401">
                  <c:v>41.88</c:v>
                </c:pt>
                <c:pt idx="93402">
                  <c:v>10.47</c:v>
                </c:pt>
                <c:pt idx="93403">
                  <c:v>20.94</c:v>
                </c:pt>
                <c:pt idx="93404">
                  <c:v>31.41</c:v>
                </c:pt>
                <c:pt idx="93405">
                  <c:v>31.41</c:v>
                </c:pt>
                <c:pt idx="93406">
                  <c:v>10.47</c:v>
                </c:pt>
                <c:pt idx="93407">
                  <c:v>11.97</c:v>
                </c:pt>
                <c:pt idx="93408">
                  <c:v>11.97</c:v>
                </c:pt>
                <c:pt idx="93409">
                  <c:v>11.97</c:v>
                </c:pt>
                <c:pt idx="93410">
                  <c:v>11.94</c:v>
                </c:pt>
                <c:pt idx="93411">
                  <c:v>23.88</c:v>
                </c:pt>
                <c:pt idx="93412">
                  <c:v>9.9700000000000006</c:v>
                </c:pt>
                <c:pt idx="93413">
                  <c:v>19.940000000000001</c:v>
                </c:pt>
                <c:pt idx="93414">
                  <c:v>35.909999999999997</c:v>
                </c:pt>
                <c:pt idx="93415">
                  <c:v>11.97</c:v>
                </c:pt>
                <c:pt idx="93416">
                  <c:v>95.76</c:v>
                </c:pt>
                <c:pt idx="93417">
                  <c:v>59.85</c:v>
                </c:pt>
                <c:pt idx="93418">
                  <c:v>11.97</c:v>
                </c:pt>
                <c:pt idx="93419">
                  <c:v>11.97</c:v>
                </c:pt>
                <c:pt idx="93420">
                  <c:v>11.97</c:v>
                </c:pt>
                <c:pt idx="93421">
                  <c:v>10.47</c:v>
                </c:pt>
                <c:pt idx="93422">
                  <c:v>10.47</c:v>
                </c:pt>
                <c:pt idx="93423">
                  <c:v>10.47</c:v>
                </c:pt>
                <c:pt idx="93424">
                  <c:v>10.47</c:v>
                </c:pt>
                <c:pt idx="93425">
                  <c:v>10.47</c:v>
                </c:pt>
                <c:pt idx="93426">
                  <c:v>10.47</c:v>
                </c:pt>
                <c:pt idx="93427">
                  <c:v>10.47</c:v>
                </c:pt>
                <c:pt idx="93428">
                  <c:v>55328.2</c:v>
                </c:pt>
                <c:pt idx="93429">
                  <c:v>51892.39</c:v>
                </c:pt>
                <c:pt idx="93430">
                  <c:v>54487.55</c:v>
                </c:pt>
                <c:pt idx="93431">
                  <c:v>52614.65</c:v>
                </c:pt>
                <c:pt idx="93432">
                  <c:v>54203.27</c:v>
                </c:pt>
                <c:pt idx="93433">
                  <c:v>54913.31</c:v>
                </c:pt>
                <c:pt idx="93434">
                  <c:v>55808.04</c:v>
                </c:pt>
                <c:pt idx="93435">
                  <c:v>56925.02</c:v>
                </c:pt>
                <c:pt idx="93436">
                  <c:v>60223.37</c:v>
                </c:pt>
                <c:pt idx="93437">
                  <c:v>58790.33</c:v>
                </c:pt>
                <c:pt idx="93438">
                  <c:v>56388.39</c:v>
                </c:pt>
                <c:pt idx="93439">
                  <c:v>53576.17</c:v>
                </c:pt>
                <c:pt idx="93440">
                  <c:v>51784.67</c:v>
                </c:pt>
                <c:pt idx="93441">
                  <c:v>54211.83</c:v>
                </c:pt>
                <c:pt idx="93442">
                  <c:v>52946.64</c:v>
                </c:pt>
                <c:pt idx="93443">
                  <c:v>57670.8</c:v>
                </c:pt>
                <c:pt idx="93444">
                  <c:v>60560.52</c:v>
                </c:pt>
                <c:pt idx="93445">
                  <c:v>60269.09</c:v>
                </c:pt>
                <c:pt idx="93446">
                  <c:v>58397.49</c:v>
                </c:pt>
                <c:pt idx="93447">
                  <c:v>57662.86</c:v>
                </c:pt>
                <c:pt idx="93448">
                  <c:v>52604.58</c:v>
                </c:pt>
                <c:pt idx="93449">
                  <c:v>56671.98</c:v>
                </c:pt>
                <c:pt idx="93450">
                  <c:v>53696.3</c:v>
                </c:pt>
                <c:pt idx="93451">
                  <c:v>54026.51</c:v>
                </c:pt>
                <c:pt idx="93452">
                  <c:v>55069.5</c:v>
                </c:pt>
                <c:pt idx="93453">
                  <c:v>51957.38</c:v>
                </c:pt>
                <c:pt idx="93454">
                  <c:v>51576.06</c:v>
                </c:pt>
                <c:pt idx="93455">
                  <c:v>50787.35</c:v>
                </c:pt>
                <c:pt idx="93456">
                  <c:v>51318.78</c:v>
                </c:pt>
                <c:pt idx="93457">
                  <c:v>47072.83</c:v>
                </c:pt>
                <c:pt idx="93458">
                  <c:v>48197.279999999999</c:v>
                </c:pt>
                <c:pt idx="93459">
                  <c:v>47266.05</c:v>
                </c:pt>
                <c:pt idx="93460">
                  <c:v>46502.76</c:v>
                </c:pt>
                <c:pt idx="93461">
                  <c:v>46003.09</c:v>
                </c:pt>
                <c:pt idx="93462">
                  <c:v>44474.61</c:v>
                </c:pt>
                <c:pt idx="93463">
                  <c:v>49410.26</c:v>
                </c:pt>
                <c:pt idx="93464">
                  <c:v>48309.26</c:v>
                </c:pt>
                <c:pt idx="93465">
                  <c:v>49260.72</c:v>
                </c:pt>
                <c:pt idx="93466">
                  <c:v>47945.29</c:v>
                </c:pt>
                <c:pt idx="93467">
                  <c:v>51845.02</c:v>
                </c:pt>
                <c:pt idx="93468">
                  <c:v>54591.22</c:v>
                </c:pt>
                <c:pt idx="93469">
                  <c:v>58473.14</c:v>
                </c:pt>
                <c:pt idx="93470">
                  <c:v>54049.39</c:v>
                </c:pt>
                <c:pt idx="93471">
                  <c:v>61242.31</c:v>
                </c:pt>
                <c:pt idx="93472">
                  <c:v>67730.7</c:v>
                </c:pt>
                <c:pt idx="93473">
                  <c:v>77462.19</c:v>
                </c:pt>
                <c:pt idx="93474">
                  <c:v>102321.5</c:v>
                </c:pt>
                <c:pt idx="93475">
                  <c:v>47398.73</c:v>
                </c:pt>
                <c:pt idx="93476">
                  <c:v>42630.94</c:v>
                </c:pt>
                <c:pt idx="93477">
                  <c:v>45660.58</c:v>
                </c:pt>
                <c:pt idx="93478">
                  <c:v>46709.56</c:v>
                </c:pt>
                <c:pt idx="93479">
                  <c:v>48122.65</c:v>
                </c:pt>
                <c:pt idx="93480">
                  <c:v>51931.17</c:v>
                </c:pt>
                <c:pt idx="93481">
                  <c:v>59059.9</c:v>
                </c:pt>
                <c:pt idx="93482">
                  <c:v>55811.01</c:v>
                </c:pt>
                <c:pt idx="93483">
                  <c:v>53658.75</c:v>
                </c:pt>
                <c:pt idx="93484">
                  <c:v>53689.8</c:v>
                </c:pt>
                <c:pt idx="93485">
                  <c:v>58853.73</c:v>
                </c:pt>
                <c:pt idx="93486">
                  <c:v>59622.42</c:v>
                </c:pt>
                <c:pt idx="93487">
                  <c:v>57410.66</c:v>
                </c:pt>
                <c:pt idx="93488">
                  <c:v>56292.49</c:v>
                </c:pt>
                <c:pt idx="93489">
                  <c:v>58723.63</c:v>
                </c:pt>
                <c:pt idx="93490">
                  <c:v>53096.73</c:v>
                </c:pt>
                <c:pt idx="93491">
                  <c:v>61934.43</c:v>
                </c:pt>
                <c:pt idx="93492">
                  <c:v>58736.84</c:v>
                </c:pt>
                <c:pt idx="93493">
                  <c:v>60464.57</c:v>
                </c:pt>
                <c:pt idx="93494">
                  <c:v>57329.71</c:v>
                </c:pt>
                <c:pt idx="93495">
                  <c:v>58167.26</c:v>
                </c:pt>
                <c:pt idx="93496">
                  <c:v>59195.15</c:v>
                </c:pt>
                <c:pt idx="93497">
                  <c:v>61254.95</c:v>
                </c:pt>
                <c:pt idx="93498">
                  <c:v>58559.51</c:v>
                </c:pt>
                <c:pt idx="93499">
                  <c:v>60770.720000000001</c:v>
                </c:pt>
                <c:pt idx="93500">
                  <c:v>56372.9</c:v>
                </c:pt>
                <c:pt idx="93501">
                  <c:v>56701.49</c:v>
                </c:pt>
                <c:pt idx="93502">
                  <c:v>53390.52</c:v>
                </c:pt>
                <c:pt idx="93503">
                  <c:v>52616.06</c:v>
                </c:pt>
                <c:pt idx="93504">
                  <c:v>52844.31</c:v>
                </c:pt>
                <c:pt idx="93505">
                  <c:v>53448.73</c:v>
                </c:pt>
                <c:pt idx="93506">
                  <c:v>53568.32</c:v>
                </c:pt>
                <c:pt idx="93507">
                  <c:v>51189.47</c:v>
                </c:pt>
                <c:pt idx="93508">
                  <c:v>52610.15</c:v>
                </c:pt>
                <c:pt idx="93509">
                  <c:v>48051.93</c:v>
                </c:pt>
                <c:pt idx="93510">
                  <c:v>47387.32</c:v>
                </c:pt>
                <c:pt idx="93511">
                  <c:v>46607.32</c:v>
                </c:pt>
                <c:pt idx="93512">
                  <c:v>46372.639999999999</c:v>
                </c:pt>
                <c:pt idx="93513">
                  <c:v>48649.41</c:v>
                </c:pt>
                <c:pt idx="93514">
                  <c:v>44102.68</c:v>
                </c:pt>
                <c:pt idx="93515">
                  <c:v>48499.81</c:v>
                </c:pt>
                <c:pt idx="93516">
                  <c:v>48705.98</c:v>
                </c:pt>
                <c:pt idx="93517">
                  <c:v>47416.94</c:v>
                </c:pt>
                <c:pt idx="93518">
                  <c:v>48246.06</c:v>
                </c:pt>
                <c:pt idx="93519">
                  <c:v>51704.42</c:v>
                </c:pt>
                <c:pt idx="93520">
                  <c:v>51110.27</c:v>
                </c:pt>
                <c:pt idx="93521">
                  <c:v>48958.93</c:v>
                </c:pt>
                <c:pt idx="93522">
                  <c:v>56672.92</c:v>
                </c:pt>
                <c:pt idx="93523">
                  <c:v>57796.41</c:v>
                </c:pt>
                <c:pt idx="93524">
                  <c:v>67911.66</c:v>
                </c:pt>
                <c:pt idx="93525">
                  <c:v>75103.03</c:v>
                </c:pt>
                <c:pt idx="93526">
                  <c:v>111262.63</c:v>
                </c:pt>
                <c:pt idx="93527">
                  <c:v>63711.37</c:v>
                </c:pt>
                <c:pt idx="93528">
                  <c:v>44555.86</c:v>
                </c:pt>
                <c:pt idx="93529">
                  <c:v>47168.34</c:v>
                </c:pt>
                <c:pt idx="93530">
                  <c:v>48355.199999999997</c:v>
                </c:pt>
                <c:pt idx="93531">
                  <c:v>46172.29</c:v>
                </c:pt>
                <c:pt idx="93532">
                  <c:v>52186.42</c:v>
                </c:pt>
                <c:pt idx="93533">
                  <c:v>60129.64</c:v>
                </c:pt>
                <c:pt idx="93534">
                  <c:v>54952.99</c:v>
                </c:pt>
                <c:pt idx="93535">
                  <c:v>56042.03</c:v>
                </c:pt>
                <c:pt idx="93536">
                  <c:v>57874.39</c:v>
                </c:pt>
                <c:pt idx="93537">
                  <c:v>57570.65</c:v>
                </c:pt>
                <c:pt idx="93538">
                  <c:v>59054.07</c:v>
                </c:pt>
                <c:pt idx="93539">
                  <c:v>55726.7</c:v>
                </c:pt>
                <c:pt idx="93540">
                  <c:v>55948.57</c:v>
                </c:pt>
                <c:pt idx="93541">
                  <c:v>68777.94</c:v>
                </c:pt>
                <c:pt idx="93542">
                  <c:v>60624.07</c:v>
                </c:pt>
                <c:pt idx="93543">
                  <c:v>57416.54</c:v>
                </c:pt>
                <c:pt idx="93544">
                  <c:v>56310.58</c:v>
                </c:pt>
                <c:pt idx="93545">
                  <c:v>62258.239999999998</c:v>
                </c:pt>
                <c:pt idx="93546">
                  <c:v>57808.69</c:v>
                </c:pt>
                <c:pt idx="93547">
                  <c:v>57978.879999999997</c:v>
                </c:pt>
                <c:pt idx="93548">
                  <c:v>64169.03</c:v>
                </c:pt>
                <c:pt idx="93549">
                  <c:v>62613.47</c:v>
                </c:pt>
                <c:pt idx="93550">
                  <c:v>62938.25</c:v>
                </c:pt>
                <c:pt idx="93551">
                  <c:v>63094.54</c:v>
                </c:pt>
                <c:pt idx="93552">
                  <c:v>57463.54</c:v>
                </c:pt>
                <c:pt idx="93553">
                  <c:v>57786.77</c:v>
                </c:pt>
                <c:pt idx="93554">
                  <c:v>58385.42</c:v>
                </c:pt>
                <c:pt idx="93555">
                  <c:v>55560.46</c:v>
                </c:pt>
                <c:pt idx="93556">
                  <c:v>56258.79</c:v>
                </c:pt>
                <c:pt idx="93557">
                  <c:v>54421.31</c:v>
                </c:pt>
                <c:pt idx="93558">
                  <c:v>54420.99</c:v>
                </c:pt>
                <c:pt idx="93559">
                  <c:v>53104.95</c:v>
                </c:pt>
                <c:pt idx="93560">
                  <c:v>52857.99</c:v>
                </c:pt>
                <c:pt idx="93561">
                  <c:v>48217.8</c:v>
                </c:pt>
                <c:pt idx="93562">
                  <c:v>45690.09</c:v>
                </c:pt>
                <c:pt idx="93563">
                  <c:v>46935.66</c:v>
                </c:pt>
                <c:pt idx="93564">
                  <c:v>43916.33</c:v>
                </c:pt>
                <c:pt idx="93565">
                  <c:v>46056.29</c:v>
                </c:pt>
                <c:pt idx="93566">
                  <c:v>45796.01</c:v>
                </c:pt>
                <c:pt idx="93567">
                  <c:v>48404.31</c:v>
                </c:pt>
                <c:pt idx="93568">
                  <c:v>45384.81</c:v>
                </c:pt>
                <c:pt idx="93569">
                  <c:v>46611.46</c:v>
                </c:pt>
                <c:pt idx="93570">
                  <c:v>48375.09</c:v>
                </c:pt>
                <c:pt idx="93571">
                  <c:v>0</c:v>
                </c:pt>
                <c:pt idx="93572">
                  <c:v>598</c:v>
                </c:pt>
                <c:pt idx="93573">
                  <c:v>-798</c:v>
                </c:pt>
                <c:pt idx="93574">
                  <c:v>570</c:v>
                </c:pt>
                <c:pt idx="93575">
                  <c:v>20</c:v>
                </c:pt>
                <c:pt idx="93576">
                  <c:v>-60</c:v>
                </c:pt>
                <c:pt idx="93577">
                  <c:v>-148</c:v>
                </c:pt>
                <c:pt idx="93578">
                  <c:v>-100</c:v>
                </c:pt>
                <c:pt idx="93579">
                  <c:v>100</c:v>
                </c:pt>
                <c:pt idx="93580">
                  <c:v>-108</c:v>
                </c:pt>
                <c:pt idx="93581">
                  <c:v>-798</c:v>
                </c:pt>
                <c:pt idx="93582">
                  <c:v>15</c:v>
                </c:pt>
                <c:pt idx="93583">
                  <c:v>-41</c:v>
                </c:pt>
                <c:pt idx="93584">
                  <c:v>96</c:v>
                </c:pt>
                <c:pt idx="93585">
                  <c:v>-69</c:v>
                </c:pt>
                <c:pt idx="93586">
                  <c:v>-515</c:v>
                </c:pt>
                <c:pt idx="93587">
                  <c:v>0</c:v>
                </c:pt>
                <c:pt idx="93588">
                  <c:v>498</c:v>
                </c:pt>
                <c:pt idx="93589">
                  <c:v>-55</c:v>
                </c:pt>
                <c:pt idx="93590">
                  <c:v>-410</c:v>
                </c:pt>
                <c:pt idx="93591">
                  <c:v>-798</c:v>
                </c:pt>
                <c:pt idx="93592">
                  <c:v>498</c:v>
                </c:pt>
                <c:pt idx="93593">
                  <c:v>20</c:v>
                </c:pt>
                <c:pt idx="93594">
                  <c:v>-439</c:v>
                </c:pt>
                <c:pt idx="93595">
                  <c:v>48</c:v>
                </c:pt>
                <c:pt idx="93596">
                  <c:v>98</c:v>
                </c:pt>
                <c:pt idx="93597">
                  <c:v>0</c:v>
                </c:pt>
                <c:pt idx="93598">
                  <c:v>-498</c:v>
                </c:pt>
                <c:pt idx="93599">
                  <c:v>498</c:v>
                </c:pt>
                <c:pt idx="93600">
                  <c:v>-224</c:v>
                </c:pt>
                <c:pt idx="93601">
                  <c:v>-48</c:v>
                </c:pt>
                <c:pt idx="93602">
                  <c:v>-12</c:v>
                </c:pt>
                <c:pt idx="93603">
                  <c:v>224</c:v>
                </c:pt>
                <c:pt idx="93604">
                  <c:v>-448</c:v>
                </c:pt>
                <c:pt idx="93605">
                  <c:v>-98</c:v>
                </c:pt>
                <c:pt idx="93606">
                  <c:v>55</c:v>
                </c:pt>
                <c:pt idx="93607">
                  <c:v>2941</c:v>
                </c:pt>
                <c:pt idx="93608">
                  <c:v>2093</c:v>
                </c:pt>
                <c:pt idx="93609">
                  <c:v>2469</c:v>
                </c:pt>
                <c:pt idx="93610">
                  <c:v>2622</c:v>
                </c:pt>
                <c:pt idx="93611">
                  <c:v>1800</c:v>
                </c:pt>
                <c:pt idx="93612">
                  <c:v>2447</c:v>
                </c:pt>
                <c:pt idx="93613">
                  <c:v>2124</c:v>
                </c:pt>
                <c:pt idx="93614">
                  <c:v>1690</c:v>
                </c:pt>
                <c:pt idx="93615">
                  <c:v>2566</c:v>
                </c:pt>
                <c:pt idx="93616">
                  <c:v>626</c:v>
                </c:pt>
                <c:pt idx="93617">
                  <c:v>237</c:v>
                </c:pt>
                <c:pt idx="93618">
                  <c:v>2281</c:v>
                </c:pt>
                <c:pt idx="93619">
                  <c:v>1279</c:v>
                </c:pt>
                <c:pt idx="93620">
                  <c:v>1563</c:v>
                </c:pt>
                <c:pt idx="93621">
                  <c:v>1156</c:v>
                </c:pt>
                <c:pt idx="93622">
                  <c:v>1279</c:v>
                </c:pt>
                <c:pt idx="93623">
                  <c:v>1749</c:v>
                </c:pt>
                <c:pt idx="93624">
                  <c:v>1435</c:v>
                </c:pt>
                <c:pt idx="93625">
                  <c:v>939</c:v>
                </c:pt>
                <c:pt idx="93626">
                  <c:v>2166</c:v>
                </c:pt>
                <c:pt idx="93627">
                  <c:v>1172</c:v>
                </c:pt>
                <c:pt idx="93628">
                  <c:v>1025</c:v>
                </c:pt>
                <c:pt idx="93629">
                  <c:v>712</c:v>
                </c:pt>
                <c:pt idx="93630">
                  <c:v>1661</c:v>
                </c:pt>
                <c:pt idx="93631">
                  <c:v>1316</c:v>
                </c:pt>
                <c:pt idx="93632">
                  <c:v>2237</c:v>
                </c:pt>
                <c:pt idx="93633">
                  <c:v>2075</c:v>
                </c:pt>
                <c:pt idx="93634">
                  <c:v>1365</c:v>
                </c:pt>
                <c:pt idx="93635">
                  <c:v>2236</c:v>
                </c:pt>
                <c:pt idx="93636">
                  <c:v>1456</c:v>
                </c:pt>
                <c:pt idx="93637">
                  <c:v>2477</c:v>
                </c:pt>
                <c:pt idx="93638">
                  <c:v>1890</c:v>
                </c:pt>
                <c:pt idx="93639">
                  <c:v>1687</c:v>
                </c:pt>
                <c:pt idx="93640">
                  <c:v>2891</c:v>
                </c:pt>
                <c:pt idx="93641">
                  <c:v>1352</c:v>
                </c:pt>
                <c:pt idx="93642">
                  <c:v>2476</c:v>
                </c:pt>
                <c:pt idx="93643">
                  <c:v>2304</c:v>
                </c:pt>
                <c:pt idx="93644">
                  <c:v>2947</c:v>
                </c:pt>
                <c:pt idx="93645">
                  <c:v>1669</c:v>
                </c:pt>
                <c:pt idx="93646">
                  <c:v>2364</c:v>
                </c:pt>
                <c:pt idx="93647">
                  <c:v>2631</c:v>
                </c:pt>
                <c:pt idx="93648">
                  <c:v>2153</c:v>
                </c:pt>
                <c:pt idx="93649">
                  <c:v>3107</c:v>
                </c:pt>
                <c:pt idx="93650">
                  <c:v>2217.3000000000002</c:v>
                </c:pt>
                <c:pt idx="93651">
                  <c:v>1363</c:v>
                </c:pt>
                <c:pt idx="93652">
                  <c:v>3595</c:v>
                </c:pt>
                <c:pt idx="93653">
                  <c:v>5217</c:v>
                </c:pt>
                <c:pt idx="93654">
                  <c:v>1446</c:v>
                </c:pt>
                <c:pt idx="93655">
                  <c:v>1766</c:v>
                </c:pt>
                <c:pt idx="93656">
                  <c:v>2323</c:v>
                </c:pt>
                <c:pt idx="93657">
                  <c:v>1895</c:v>
                </c:pt>
                <c:pt idx="93658">
                  <c:v>1439</c:v>
                </c:pt>
                <c:pt idx="93659">
                  <c:v>2333</c:v>
                </c:pt>
                <c:pt idx="93660">
                  <c:v>1349</c:v>
                </c:pt>
                <c:pt idx="93661">
                  <c:v>1536</c:v>
                </c:pt>
                <c:pt idx="93662">
                  <c:v>2500</c:v>
                </c:pt>
                <c:pt idx="93663">
                  <c:v>541</c:v>
                </c:pt>
                <c:pt idx="93664">
                  <c:v>2485</c:v>
                </c:pt>
                <c:pt idx="93665">
                  <c:v>1604</c:v>
                </c:pt>
                <c:pt idx="93666">
                  <c:v>1408</c:v>
                </c:pt>
                <c:pt idx="93667">
                  <c:v>2273</c:v>
                </c:pt>
                <c:pt idx="93668">
                  <c:v>2921</c:v>
                </c:pt>
                <c:pt idx="93669">
                  <c:v>787</c:v>
                </c:pt>
                <c:pt idx="93670">
                  <c:v>1092.3</c:v>
                </c:pt>
                <c:pt idx="93671">
                  <c:v>603</c:v>
                </c:pt>
                <c:pt idx="93672">
                  <c:v>828</c:v>
                </c:pt>
                <c:pt idx="93673">
                  <c:v>1548</c:v>
                </c:pt>
                <c:pt idx="93674">
                  <c:v>792</c:v>
                </c:pt>
                <c:pt idx="93675">
                  <c:v>1069</c:v>
                </c:pt>
                <c:pt idx="93676">
                  <c:v>1179</c:v>
                </c:pt>
                <c:pt idx="93677">
                  <c:v>2087</c:v>
                </c:pt>
                <c:pt idx="93678">
                  <c:v>1677</c:v>
                </c:pt>
                <c:pt idx="93679">
                  <c:v>909</c:v>
                </c:pt>
                <c:pt idx="93680">
                  <c:v>1183</c:v>
                </c:pt>
                <c:pt idx="93681">
                  <c:v>177</c:v>
                </c:pt>
                <c:pt idx="93682">
                  <c:v>771</c:v>
                </c:pt>
                <c:pt idx="93683">
                  <c:v>1401</c:v>
                </c:pt>
                <c:pt idx="93684">
                  <c:v>1420</c:v>
                </c:pt>
                <c:pt idx="93685">
                  <c:v>875</c:v>
                </c:pt>
                <c:pt idx="93686">
                  <c:v>925</c:v>
                </c:pt>
                <c:pt idx="93687">
                  <c:v>1329</c:v>
                </c:pt>
                <c:pt idx="93688">
                  <c:v>2005</c:v>
                </c:pt>
                <c:pt idx="93689">
                  <c:v>2087</c:v>
                </c:pt>
                <c:pt idx="93690">
                  <c:v>1941</c:v>
                </c:pt>
                <c:pt idx="93691">
                  <c:v>1235</c:v>
                </c:pt>
                <c:pt idx="93692">
                  <c:v>1504</c:v>
                </c:pt>
                <c:pt idx="93693">
                  <c:v>1172</c:v>
                </c:pt>
                <c:pt idx="93694">
                  <c:v>5074.3</c:v>
                </c:pt>
                <c:pt idx="93695">
                  <c:v>2030</c:v>
                </c:pt>
                <c:pt idx="93696">
                  <c:v>1919</c:v>
                </c:pt>
                <c:pt idx="93697">
                  <c:v>2592</c:v>
                </c:pt>
                <c:pt idx="93698">
                  <c:v>2602</c:v>
                </c:pt>
                <c:pt idx="93699">
                  <c:v>3034</c:v>
                </c:pt>
                <c:pt idx="93700">
                  <c:v>4317</c:v>
                </c:pt>
                <c:pt idx="93701">
                  <c:v>4543</c:v>
                </c:pt>
                <c:pt idx="93702">
                  <c:v>3356</c:v>
                </c:pt>
                <c:pt idx="93703">
                  <c:v>2724.3</c:v>
                </c:pt>
                <c:pt idx="93704">
                  <c:v>3755</c:v>
                </c:pt>
                <c:pt idx="93705">
                  <c:v>6414</c:v>
                </c:pt>
                <c:pt idx="93706">
                  <c:v>4218</c:v>
                </c:pt>
                <c:pt idx="93707">
                  <c:v>1733</c:v>
                </c:pt>
                <c:pt idx="93708">
                  <c:v>2781</c:v>
                </c:pt>
                <c:pt idx="93709">
                  <c:v>1085</c:v>
                </c:pt>
                <c:pt idx="93710">
                  <c:v>1748</c:v>
                </c:pt>
                <c:pt idx="93711">
                  <c:v>2333</c:v>
                </c:pt>
                <c:pt idx="93712">
                  <c:v>1815</c:v>
                </c:pt>
                <c:pt idx="93713">
                  <c:v>2593</c:v>
                </c:pt>
                <c:pt idx="93714">
                  <c:v>1013</c:v>
                </c:pt>
                <c:pt idx="93715">
                  <c:v>1112</c:v>
                </c:pt>
                <c:pt idx="93716">
                  <c:v>2151</c:v>
                </c:pt>
                <c:pt idx="93717">
                  <c:v>2391</c:v>
                </c:pt>
                <c:pt idx="93718">
                  <c:v>3352</c:v>
                </c:pt>
                <c:pt idx="93719">
                  <c:v>4233</c:v>
                </c:pt>
                <c:pt idx="93720">
                  <c:v>2017</c:v>
                </c:pt>
                <c:pt idx="93721">
                  <c:v>1567</c:v>
                </c:pt>
                <c:pt idx="93722">
                  <c:v>1656</c:v>
                </c:pt>
                <c:pt idx="93723">
                  <c:v>1584</c:v>
                </c:pt>
                <c:pt idx="93724">
                  <c:v>3285</c:v>
                </c:pt>
                <c:pt idx="93725">
                  <c:v>2886</c:v>
                </c:pt>
                <c:pt idx="93726">
                  <c:v>1063</c:v>
                </c:pt>
                <c:pt idx="93727">
                  <c:v>3755</c:v>
                </c:pt>
                <c:pt idx="93728">
                  <c:v>675</c:v>
                </c:pt>
                <c:pt idx="93729">
                  <c:v>928</c:v>
                </c:pt>
                <c:pt idx="93730">
                  <c:v>1565</c:v>
                </c:pt>
                <c:pt idx="93731">
                  <c:v>2561</c:v>
                </c:pt>
                <c:pt idx="93732">
                  <c:v>2285</c:v>
                </c:pt>
                <c:pt idx="93733">
                  <c:v>2048</c:v>
                </c:pt>
                <c:pt idx="93734">
                  <c:v>2811</c:v>
                </c:pt>
                <c:pt idx="93735">
                  <c:v>2191</c:v>
                </c:pt>
                <c:pt idx="93736">
                  <c:v>3284</c:v>
                </c:pt>
                <c:pt idx="93737">
                  <c:v>1565</c:v>
                </c:pt>
                <c:pt idx="93738">
                  <c:v>2993</c:v>
                </c:pt>
                <c:pt idx="93739">
                  <c:v>3173</c:v>
                </c:pt>
                <c:pt idx="93740">
                  <c:v>2416</c:v>
                </c:pt>
                <c:pt idx="93741">
                  <c:v>4256</c:v>
                </c:pt>
                <c:pt idx="93742">
                  <c:v>5554</c:v>
                </c:pt>
                <c:pt idx="93743">
                  <c:v>2300</c:v>
                </c:pt>
                <c:pt idx="93744">
                  <c:v>1261</c:v>
                </c:pt>
                <c:pt idx="93745">
                  <c:v>5011</c:v>
                </c:pt>
                <c:pt idx="93746">
                  <c:v>5890</c:v>
                </c:pt>
                <c:pt idx="93747">
                  <c:v>5005</c:v>
                </c:pt>
                <c:pt idx="93748">
                  <c:v>6184</c:v>
                </c:pt>
                <c:pt idx="93749">
                  <c:v>2865</c:v>
                </c:pt>
                <c:pt idx="93750">
                  <c:v>23493.11</c:v>
                </c:pt>
                <c:pt idx="93751">
                  <c:v>23787.17</c:v>
                </c:pt>
                <c:pt idx="93752">
                  <c:v>22622.02</c:v>
                </c:pt>
                <c:pt idx="93753">
                  <c:v>21852.62</c:v>
                </c:pt>
                <c:pt idx="93754">
                  <c:v>18865.55</c:v>
                </c:pt>
                <c:pt idx="93755">
                  <c:v>23635.35</c:v>
                </c:pt>
                <c:pt idx="93756">
                  <c:v>20394.21</c:v>
                </c:pt>
                <c:pt idx="93757">
                  <c:v>20152.919999999998</c:v>
                </c:pt>
                <c:pt idx="93758">
                  <c:v>21694.82</c:v>
                </c:pt>
                <c:pt idx="93759">
                  <c:v>20274.669999999998</c:v>
                </c:pt>
                <c:pt idx="93760">
                  <c:v>18145.8</c:v>
                </c:pt>
                <c:pt idx="93761">
                  <c:v>18164.46</c:v>
                </c:pt>
                <c:pt idx="93762">
                  <c:v>22034.959999999999</c:v>
                </c:pt>
                <c:pt idx="93763">
                  <c:v>20298.53</c:v>
                </c:pt>
                <c:pt idx="93764">
                  <c:v>20662.310000000001</c:v>
                </c:pt>
                <c:pt idx="93765">
                  <c:v>19651.59</c:v>
                </c:pt>
                <c:pt idx="93766">
                  <c:v>22647.63</c:v>
                </c:pt>
                <c:pt idx="93767">
                  <c:v>19958.7</c:v>
                </c:pt>
                <c:pt idx="93768">
                  <c:v>16322.54</c:v>
                </c:pt>
                <c:pt idx="93769">
                  <c:v>22560.2</c:v>
                </c:pt>
                <c:pt idx="93770">
                  <c:v>16421.25</c:v>
                </c:pt>
                <c:pt idx="93771">
                  <c:v>19248.79</c:v>
                </c:pt>
                <c:pt idx="93772">
                  <c:v>16353.62</c:v>
                </c:pt>
                <c:pt idx="93773">
                  <c:v>19544.91</c:v>
                </c:pt>
                <c:pt idx="93774">
                  <c:v>19920.400000000001</c:v>
                </c:pt>
                <c:pt idx="93775">
                  <c:v>20886.53</c:v>
                </c:pt>
                <c:pt idx="93776">
                  <c:v>17873.18</c:v>
                </c:pt>
                <c:pt idx="93777">
                  <c:v>24006.05</c:v>
                </c:pt>
                <c:pt idx="93778">
                  <c:v>20165.87</c:v>
                </c:pt>
                <c:pt idx="93779">
                  <c:v>17276.66</c:v>
                </c:pt>
                <c:pt idx="93780">
                  <c:v>22920.53</c:v>
                </c:pt>
                <c:pt idx="93781">
                  <c:v>16065.29</c:v>
                </c:pt>
                <c:pt idx="93782">
                  <c:v>18876.419999999998</c:v>
                </c:pt>
                <c:pt idx="93783">
                  <c:v>18276.009999999998</c:v>
                </c:pt>
                <c:pt idx="93784">
                  <c:v>20407.37</c:v>
                </c:pt>
                <c:pt idx="93785">
                  <c:v>22530.95</c:v>
                </c:pt>
                <c:pt idx="93786">
                  <c:v>17390.810000000001</c:v>
                </c:pt>
                <c:pt idx="93787">
                  <c:v>14401.36</c:v>
                </c:pt>
                <c:pt idx="93788">
                  <c:v>15805.38</c:v>
                </c:pt>
                <c:pt idx="93789">
                  <c:v>14090.35</c:v>
                </c:pt>
                <c:pt idx="93790">
                  <c:v>16792.41</c:v>
                </c:pt>
                <c:pt idx="93791">
                  <c:v>16579.59</c:v>
                </c:pt>
                <c:pt idx="93792">
                  <c:v>12677.24</c:v>
                </c:pt>
                <c:pt idx="93793">
                  <c:v>16689.599999999999</c:v>
                </c:pt>
                <c:pt idx="93794">
                  <c:v>16945.830000000002</c:v>
                </c:pt>
                <c:pt idx="93795">
                  <c:v>20175.63</c:v>
                </c:pt>
                <c:pt idx="93796">
                  <c:v>14753.62</c:v>
                </c:pt>
                <c:pt idx="93797">
                  <c:v>16195.48</c:v>
                </c:pt>
                <c:pt idx="93798">
                  <c:v>16222.12</c:v>
                </c:pt>
                <c:pt idx="93799">
                  <c:v>19730.68</c:v>
                </c:pt>
                <c:pt idx="93800">
                  <c:v>23308.86</c:v>
                </c:pt>
                <c:pt idx="93801">
                  <c:v>20999.31</c:v>
                </c:pt>
                <c:pt idx="93802">
                  <c:v>19911.46</c:v>
                </c:pt>
                <c:pt idx="93803">
                  <c:v>23420.31</c:v>
                </c:pt>
                <c:pt idx="93804">
                  <c:v>25454.63</c:v>
                </c:pt>
                <c:pt idx="93805">
                  <c:v>21026.33</c:v>
                </c:pt>
                <c:pt idx="93806">
                  <c:v>24215.83</c:v>
                </c:pt>
                <c:pt idx="93807">
                  <c:v>19656.2</c:v>
                </c:pt>
                <c:pt idx="93808">
                  <c:v>21951.4</c:v>
                </c:pt>
                <c:pt idx="93809">
                  <c:v>24595.43</c:v>
                </c:pt>
                <c:pt idx="93810">
                  <c:v>22708.21</c:v>
                </c:pt>
                <c:pt idx="93811">
                  <c:v>23173.81</c:v>
                </c:pt>
                <c:pt idx="93812">
                  <c:v>21222.89</c:v>
                </c:pt>
                <c:pt idx="93813">
                  <c:v>22128.6</c:v>
                </c:pt>
                <c:pt idx="93814">
                  <c:v>23246.19</c:v>
                </c:pt>
                <c:pt idx="93815">
                  <c:v>18305.509999999998</c:v>
                </c:pt>
                <c:pt idx="93816">
                  <c:v>20699.400000000001</c:v>
                </c:pt>
                <c:pt idx="93817">
                  <c:v>20456.7</c:v>
                </c:pt>
                <c:pt idx="93818">
                  <c:v>17000.419999999998</c:v>
                </c:pt>
                <c:pt idx="93819">
                  <c:v>19865.78</c:v>
                </c:pt>
                <c:pt idx="93820">
                  <c:v>24843.759999999998</c:v>
                </c:pt>
                <c:pt idx="93821">
                  <c:v>20387.91</c:v>
                </c:pt>
                <c:pt idx="93822">
                  <c:v>20785.91</c:v>
                </c:pt>
                <c:pt idx="93823">
                  <c:v>20809.330000000002</c:v>
                </c:pt>
                <c:pt idx="93824">
                  <c:v>17664.57</c:v>
                </c:pt>
                <c:pt idx="93825">
                  <c:v>18436.669999999998</c:v>
                </c:pt>
                <c:pt idx="93826">
                  <c:v>17661.34</c:v>
                </c:pt>
                <c:pt idx="93827">
                  <c:v>19354.79</c:v>
                </c:pt>
                <c:pt idx="93828">
                  <c:v>18580.04</c:v>
                </c:pt>
                <c:pt idx="93829">
                  <c:v>16819.16</c:v>
                </c:pt>
                <c:pt idx="93830">
                  <c:v>18591.38</c:v>
                </c:pt>
                <c:pt idx="93831">
                  <c:v>17644.009999999998</c:v>
                </c:pt>
                <c:pt idx="93832">
                  <c:v>23340.3</c:v>
                </c:pt>
                <c:pt idx="93833">
                  <c:v>18212.38</c:v>
                </c:pt>
                <c:pt idx="93834">
                  <c:v>19495.740000000002</c:v>
                </c:pt>
                <c:pt idx="93835">
                  <c:v>18271.27</c:v>
                </c:pt>
                <c:pt idx="93836">
                  <c:v>17308.45</c:v>
                </c:pt>
                <c:pt idx="93837">
                  <c:v>21106.39</c:v>
                </c:pt>
                <c:pt idx="93838">
                  <c:v>16300.69</c:v>
                </c:pt>
                <c:pt idx="93839">
                  <c:v>17208.78</c:v>
                </c:pt>
                <c:pt idx="93840">
                  <c:v>19444.16</c:v>
                </c:pt>
                <c:pt idx="93841">
                  <c:v>18207.77</c:v>
                </c:pt>
                <c:pt idx="93842">
                  <c:v>20661.349999999999</c:v>
                </c:pt>
                <c:pt idx="93843">
                  <c:v>16571.439999999999</c:v>
                </c:pt>
                <c:pt idx="93844">
                  <c:v>13281.26</c:v>
                </c:pt>
                <c:pt idx="93845">
                  <c:v>15552.4</c:v>
                </c:pt>
                <c:pt idx="93846">
                  <c:v>13324.62</c:v>
                </c:pt>
                <c:pt idx="93847">
                  <c:v>16714.68</c:v>
                </c:pt>
                <c:pt idx="93848">
                  <c:v>20487.53</c:v>
                </c:pt>
                <c:pt idx="93849">
                  <c:v>17455.54</c:v>
                </c:pt>
                <c:pt idx="93850">
                  <c:v>18560.89</c:v>
                </c:pt>
                <c:pt idx="93851">
                  <c:v>21320.02</c:v>
                </c:pt>
                <c:pt idx="93852">
                  <c:v>20653.86</c:v>
                </c:pt>
                <c:pt idx="93853">
                  <c:v>21150.27</c:v>
                </c:pt>
                <c:pt idx="93854">
                  <c:v>19099.53</c:v>
                </c:pt>
                <c:pt idx="93855">
                  <c:v>24184.66</c:v>
                </c:pt>
                <c:pt idx="93856">
                  <c:v>24509.52</c:v>
                </c:pt>
                <c:pt idx="93857">
                  <c:v>25137.21</c:v>
                </c:pt>
                <c:pt idx="93858">
                  <c:v>21768.61</c:v>
                </c:pt>
                <c:pt idx="93859">
                  <c:v>23254.73</c:v>
                </c:pt>
                <c:pt idx="93860">
                  <c:v>26743.21</c:v>
                </c:pt>
                <c:pt idx="93861">
                  <c:v>23466.5</c:v>
                </c:pt>
                <c:pt idx="93862">
                  <c:v>21071.51</c:v>
                </c:pt>
                <c:pt idx="93863">
                  <c:v>22403.56</c:v>
                </c:pt>
                <c:pt idx="93864">
                  <c:v>19077.7</c:v>
                </c:pt>
                <c:pt idx="93865">
                  <c:v>18418.23</c:v>
                </c:pt>
                <c:pt idx="93866">
                  <c:v>21224.47</c:v>
                </c:pt>
                <c:pt idx="93867">
                  <c:v>17512.46</c:v>
                </c:pt>
                <c:pt idx="93868">
                  <c:v>18841.95</c:v>
                </c:pt>
                <c:pt idx="93869">
                  <c:v>20692.189999999999</c:v>
                </c:pt>
                <c:pt idx="93870">
                  <c:v>21384.59</c:v>
                </c:pt>
                <c:pt idx="93871">
                  <c:v>15230.47</c:v>
                </c:pt>
                <c:pt idx="93872">
                  <c:v>19818.23</c:v>
                </c:pt>
                <c:pt idx="93873">
                  <c:v>18376.04</c:v>
                </c:pt>
                <c:pt idx="93874">
                  <c:v>18957.84</c:v>
                </c:pt>
                <c:pt idx="93875">
                  <c:v>21187.63</c:v>
                </c:pt>
                <c:pt idx="93876">
                  <c:v>18612.75</c:v>
                </c:pt>
                <c:pt idx="93877">
                  <c:v>22518.77</c:v>
                </c:pt>
                <c:pt idx="93878">
                  <c:v>19129.96</c:v>
                </c:pt>
                <c:pt idx="93879">
                  <c:v>21103.31</c:v>
                </c:pt>
                <c:pt idx="93880">
                  <c:v>21117.06</c:v>
                </c:pt>
                <c:pt idx="93881">
                  <c:v>21753.93</c:v>
                </c:pt>
                <c:pt idx="93882">
                  <c:v>17667.09</c:v>
                </c:pt>
                <c:pt idx="93883">
                  <c:v>24242.45</c:v>
                </c:pt>
                <c:pt idx="93884">
                  <c:v>20099.43</c:v>
                </c:pt>
                <c:pt idx="93885">
                  <c:v>19908.96</c:v>
                </c:pt>
                <c:pt idx="93886">
                  <c:v>18001.98</c:v>
                </c:pt>
                <c:pt idx="93887">
                  <c:v>17902.740000000002</c:v>
                </c:pt>
                <c:pt idx="93888">
                  <c:v>21066.9</c:v>
                </c:pt>
                <c:pt idx="93889">
                  <c:v>19040.45</c:v>
                </c:pt>
                <c:pt idx="93890">
                  <c:v>20224.080000000002</c:v>
                </c:pt>
                <c:pt idx="93891">
                  <c:v>22268.32</c:v>
                </c:pt>
                <c:pt idx="93892">
                  <c:v>20601.66</c:v>
                </c:pt>
                <c:pt idx="93893">
                  <c:v>2350</c:v>
                </c:pt>
                <c:pt idx="93894">
                  <c:v>3704</c:v>
                </c:pt>
                <c:pt idx="93895">
                  <c:v>4620</c:v>
                </c:pt>
                <c:pt idx="93896">
                  <c:v>3855</c:v>
                </c:pt>
                <c:pt idx="93897">
                  <c:v>4078</c:v>
                </c:pt>
                <c:pt idx="93898">
                  <c:v>5520</c:v>
                </c:pt>
                <c:pt idx="93899">
                  <c:v>3850</c:v>
                </c:pt>
                <c:pt idx="93900">
                  <c:v>4415</c:v>
                </c:pt>
                <c:pt idx="93901">
                  <c:v>4694</c:v>
                </c:pt>
                <c:pt idx="93902">
                  <c:v>3785</c:v>
                </c:pt>
                <c:pt idx="93903">
                  <c:v>3990</c:v>
                </c:pt>
                <c:pt idx="93904">
                  <c:v>4785</c:v>
                </c:pt>
                <c:pt idx="93905">
                  <c:v>4354</c:v>
                </c:pt>
                <c:pt idx="93906">
                  <c:v>4484</c:v>
                </c:pt>
                <c:pt idx="93907">
                  <c:v>3935</c:v>
                </c:pt>
                <c:pt idx="93908">
                  <c:v>3200</c:v>
                </c:pt>
                <c:pt idx="93909">
                  <c:v>3760</c:v>
                </c:pt>
                <c:pt idx="93910">
                  <c:v>3015</c:v>
                </c:pt>
                <c:pt idx="93911">
                  <c:v>4240</c:v>
                </c:pt>
                <c:pt idx="93912">
                  <c:v>3930</c:v>
                </c:pt>
                <c:pt idx="93913">
                  <c:v>3589</c:v>
                </c:pt>
                <c:pt idx="93914">
                  <c:v>4535</c:v>
                </c:pt>
                <c:pt idx="93915">
                  <c:v>3665</c:v>
                </c:pt>
                <c:pt idx="93916">
                  <c:v>5245</c:v>
                </c:pt>
                <c:pt idx="93917">
                  <c:v>3830</c:v>
                </c:pt>
                <c:pt idx="93918">
                  <c:v>4785</c:v>
                </c:pt>
                <c:pt idx="93919">
                  <c:v>4270</c:v>
                </c:pt>
                <c:pt idx="93920">
                  <c:v>4065</c:v>
                </c:pt>
                <c:pt idx="93921">
                  <c:v>3390</c:v>
                </c:pt>
                <c:pt idx="93922">
                  <c:v>3920</c:v>
                </c:pt>
                <c:pt idx="93923">
                  <c:v>4480</c:v>
                </c:pt>
                <c:pt idx="93924">
                  <c:v>3750</c:v>
                </c:pt>
                <c:pt idx="93925">
                  <c:v>4765</c:v>
                </c:pt>
                <c:pt idx="93926">
                  <c:v>3694</c:v>
                </c:pt>
                <c:pt idx="93927">
                  <c:v>4295</c:v>
                </c:pt>
                <c:pt idx="93928">
                  <c:v>4170</c:v>
                </c:pt>
                <c:pt idx="93929">
                  <c:v>4640</c:v>
                </c:pt>
                <c:pt idx="93930">
                  <c:v>4130</c:v>
                </c:pt>
                <c:pt idx="93931">
                  <c:v>4315</c:v>
                </c:pt>
                <c:pt idx="93932">
                  <c:v>3709</c:v>
                </c:pt>
                <c:pt idx="93933">
                  <c:v>3884</c:v>
                </c:pt>
                <c:pt idx="93934">
                  <c:v>4160</c:v>
                </c:pt>
                <c:pt idx="93935">
                  <c:v>2960</c:v>
                </c:pt>
                <c:pt idx="93936">
                  <c:v>4479</c:v>
                </c:pt>
                <c:pt idx="93937">
                  <c:v>3879</c:v>
                </c:pt>
                <c:pt idx="93938">
                  <c:v>4227</c:v>
                </c:pt>
                <c:pt idx="93939">
                  <c:v>4458</c:v>
                </c:pt>
                <c:pt idx="93940">
                  <c:v>3540</c:v>
                </c:pt>
                <c:pt idx="93941">
                  <c:v>3509</c:v>
                </c:pt>
                <c:pt idx="93942">
                  <c:v>5050</c:v>
                </c:pt>
                <c:pt idx="93943">
                  <c:v>4560</c:v>
                </c:pt>
                <c:pt idx="93944">
                  <c:v>4454</c:v>
                </c:pt>
                <c:pt idx="93945">
                  <c:v>3910</c:v>
                </c:pt>
                <c:pt idx="93946">
                  <c:v>4790</c:v>
                </c:pt>
                <c:pt idx="93947">
                  <c:v>4845</c:v>
                </c:pt>
                <c:pt idx="93948">
                  <c:v>4030</c:v>
                </c:pt>
                <c:pt idx="93949">
                  <c:v>4330</c:v>
                </c:pt>
                <c:pt idx="93950">
                  <c:v>4310</c:v>
                </c:pt>
                <c:pt idx="93951">
                  <c:v>4403</c:v>
                </c:pt>
                <c:pt idx="93952">
                  <c:v>4690</c:v>
                </c:pt>
                <c:pt idx="93953">
                  <c:v>4100</c:v>
                </c:pt>
                <c:pt idx="93954">
                  <c:v>4670</c:v>
                </c:pt>
                <c:pt idx="93955">
                  <c:v>5223</c:v>
                </c:pt>
                <c:pt idx="93956">
                  <c:v>4329</c:v>
                </c:pt>
                <c:pt idx="93957">
                  <c:v>3545</c:v>
                </c:pt>
                <c:pt idx="93958">
                  <c:v>4320</c:v>
                </c:pt>
                <c:pt idx="93959">
                  <c:v>4540</c:v>
                </c:pt>
                <c:pt idx="93960">
                  <c:v>4524</c:v>
                </c:pt>
                <c:pt idx="93961">
                  <c:v>4079</c:v>
                </c:pt>
                <c:pt idx="93962">
                  <c:v>4770</c:v>
                </c:pt>
                <c:pt idx="93963">
                  <c:v>3916</c:v>
                </c:pt>
                <c:pt idx="93964">
                  <c:v>4560</c:v>
                </c:pt>
                <c:pt idx="93965">
                  <c:v>4575</c:v>
                </c:pt>
                <c:pt idx="93966">
                  <c:v>4424</c:v>
                </c:pt>
                <c:pt idx="93967">
                  <c:v>3373</c:v>
                </c:pt>
                <c:pt idx="93968">
                  <c:v>3875</c:v>
                </c:pt>
                <c:pt idx="93969">
                  <c:v>3545</c:v>
                </c:pt>
                <c:pt idx="93970">
                  <c:v>3997</c:v>
                </c:pt>
                <c:pt idx="93971">
                  <c:v>4474</c:v>
                </c:pt>
                <c:pt idx="93972">
                  <c:v>4984</c:v>
                </c:pt>
                <c:pt idx="93973">
                  <c:v>4519</c:v>
                </c:pt>
                <c:pt idx="93974">
                  <c:v>4355</c:v>
                </c:pt>
                <c:pt idx="93975">
                  <c:v>4629</c:v>
                </c:pt>
                <c:pt idx="93976">
                  <c:v>4310</c:v>
                </c:pt>
                <c:pt idx="93977">
                  <c:v>5143</c:v>
                </c:pt>
                <c:pt idx="93978">
                  <c:v>4220</c:v>
                </c:pt>
                <c:pt idx="93979">
                  <c:v>4113</c:v>
                </c:pt>
                <c:pt idx="93980">
                  <c:v>3924</c:v>
                </c:pt>
                <c:pt idx="93981">
                  <c:v>3769</c:v>
                </c:pt>
                <c:pt idx="93982">
                  <c:v>3730</c:v>
                </c:pt>
                <c:pt idx="93983">
                  <c:v>4277</c:v>
                </c:pt>
                <c:pt idx="93984">
                  <c:v>4210</c:v>
                </c:pt>
                <c:pt idx="93985">
                  <c:v>4470</c:v>
                </c:pt>
                <c:pt idx="93986">
                  <c:v>4045</c:v>
                </c:pt>
                <c:pt idx="93987">
                  <c:v>3205</c:v>
                </c:pt>
                <c:pt idx="93988">
                  <c:v>4105</c:v>
                </c:pt>
                <c:pt idx="93989">
                  <c:v>3605</c:v>
                </c:pt>
                <c:pt idx="93990">
                  <c:v>4142.5</c:v>
                </c:pt>
                <c:pt idx="93991">
                  <c:v>3464</c:v>
                </c:pt>
                <c:pt idx="93992">
                  <c:v>4190</c:v>
                </c:pt>
                <c:pt idx="93993">
                  <c:v>4526</c:v>
                </c:pt>
                <c:pt idx="93994">
                  <c:v>4585</c:v>
                </c:pt>
                <c:pt idx="93995">
                  <c:v>4159</c:v>
                </c:pt>
                <c:pt idx="93996">
                  <c:v>4695</c:v>
                </c:pt>
                <c:pt idx="93997">
                  <c:v>4550</c:v>
                </c:pt>
                <c:pt idx="93998">
                  <c:v>4890</c:v>
                </c:pt>
                <c:pt idx="93999">
                  <c:v>4590</c:v>
                </c:pt>
                <c:pt idx="94000">
                  <c:v>4445</c:v>
                </c:pt>
                <c:pt idx="94001">
                  <c:v>5020</c:v>
                </c:pt>
                <c:pt idx="94002">
                  <c:v>4220</c:v>
                </c:pt>
                <c:pt idx="94003">
                  <c:v>4350</c:v>
                </c:pt>
                <c:pt idx="94004">
                  <c:v>4777</c:v>
                </c:pt>
                <c:pt idx="94005">
                  <c:v>4490</c:v>
                </c:pt>
                <c:pt idx="94006">
                  <c:v>5200</c:v>
                </c:pt>
                <c:pt idx="94007">
                  <c:v>4602</c:v>
                </c:pt>
                <c:pt idx="94008">
                  <c:v>4640</c:v>
                </c:pt>
                <c:pt idx="94009">
                  <c:v>4370</c:v>
                </c:pt>
                <c:pt idx="94010">
                  <c:v>3990</c:v>
                </c:pt>
                <c:pt idx="94011">
                  <c:v>5265</c:v>
                </c:pt>
                <c:pt idx="94012">
                  <c:v>4680</c:v>
                </c:pt>
                <c:pt idx="94013">
                  <c:v>4512</c:v>
                </c:pt>
                <c:pt idx="94014">
                  <c:v>3885</c:v>
                </c:pt>
                <c:pt idx="94015">
                  <c:v>4665</c:v>
                </c:pt>
                <c:pt idx="94016">
                  <c:v>4535</c:v>
                </c:pt>
                <c:pt idx="94017">
                  <c:v>4953</c:v>
                </c:pt>
                <c:pt idx="94018">
                  <c:v>4685</c:v>
                </c:pt>
                <c:pt idx="94019">
                  <c:v>4320</c:v>
                </c:pt>
                <c:pt idx="94020">
                  <c:v>4688.9399999999996</c:v>
                </c:pt>
                <c:pt idx="94021">
                  <c:v>4600</c:v>
                </c:pt>
                <c:pt idx="94022">
                  <c:v>4127</c:v>
                </c:pt>
                <c:pt idx="94023">
                  <c:v>4095</c:v>
                </c:pt>
                <c:pt idx="94024">
                  <c:v>4605</c:v>
                </c:pt>
                <c:pt idx="94025">
                  <c:v>4325</c:v>
                </c:pt>
                <c:pt idx="94026">
                  <c:v>4270</c:v>
                </c:pt>
                <c:pt idx="94027">
                  <c:v>4100</c:v>
                </c:pt>
                <c:pt idx="94028">
                  <c:v>3265</c:v>
                </c:pt>
                <c:pt idx="94029">
                  <c:v>4365</c:v>
                </c:pt>
                <c:pt idx="94030">
                  <c:v>4215</c:v>
                </c:pt>
                <c:pt idx="94031">
                  <c:v>5220</c:v>
                </c:pt>
                <c:pt idx="94032">
                  <c:v>3990</c:v>
                </c:pt>
                <c:pt idx="94033">
                  <c:v>3641</c:v>
                </c:pt>
                <c:pt idx="94034">
                  <c:v>4627</c:v>
                </c:pt>
                <c:pt idx="94035">
                  <c:v>4589.9799999999996</c:v>
                </c:pt>
                <c:pt idx="94036">
                  <c:v>110.44</c:v>
                </c:pt>
                <c:pt idx="94037">
                  <c:v>35.479999999999997</c:v>
                </c:pt>
                <c:pt idx="94038">
                  <c:v>57.76</c:v>
                </c:pt>
                <c:pt idx="94039">
                  <c:v>72.66</c:v>
                </c:pt>
                <c:pt idx="94040">
                  <c:v>102.18</c:v>
                </c:pt>
                <c:pt idx="94041">
                  <c:v>33</c:v>
                </c:pt>
                <c:pt idx="94042">
                  <c:v>15.5</c:v>
                </c:pt>
                <c:pt idx="94043">
                  <c:v>7.5</c:v>
                </c:pt>
                <c:pt idx="94044">
                  <c:v>6</c:v>
                </c:pt>
                <c:pt idx="94045">
                  <c:v>1.5</c:v>
                </c:pt>
                <c:pt idx="94046">
                  <c:v>1.5</c:v>
                </c:pt>
                <c:pt idx="94047">
                  <c:v>3.08</c:v>
                </c:pt>
                <c:pt idx="94048">
                  <c:v>8.77</c:v>
                </c:pt>
                <c:pt idx="94049">
                  <c:v>7043.26</c:v>
                </c:pt>
                <c:pt idx="94050">
                  <c:v>6536.65</c:v>
                </c:pt>
                <c:pt idx="94051">
                  <c:v>6429</c:v>
                </c:pt>
                <c:pt idx="94052">
                  <c:v>6542.55</c:v>
                </c:pt>
                <c:pt idx="94053">
                  <c:v>5232.22</c:v>
                </c:pt>
                <c:pt idx="94054">
                  <c:v>6237.3</c:v>
                </c:pt>
                <c:pt idx="94055">
                  <c:v>5818.33</c:v>
                </c:pt>
                <c:pt idx="94056">
                  <c:v>6553.44</c:v>
                </c:pt>
                <c:pt idx="94057">
                  <c:v>5663.04</c:v>
                </c:pt>
                <c:pt idx="94058">
                  <c:v>5982.49</c:v>
                </c:pt>
                <c:pt idx="94059">
                  <c:v>5183.72</c:v>
                </c:pt>
                <c:pt idx="94060">
                  <c:v>5860.81</c:v>
                </c:pt>
                <c:pt idx="94061">
                  <c:v>4459.76</c:v>
                </c:pt>
                <c:pt idx="94062">
                  <c:v>6668.35</c:v>
                </c:pt>
                <c:pt idx="94063">
                  <c:v>6994.9</c:v>
                </c:pt>
                <c:pt idx="94064">
                  <c:v>4743.13</c:v>
                </c:pt>
                <c:pt idx="94065">
                  <c:v>4795.0600000000004</c:v>
                </c:pt>
                <c:pt idx="94066">
                  <c:v>4717.5</c:v>
                </c:pt>
                <c:pt idx="94067">
                  <c:v>4454.91</c:v>
                </c:pt>
                <c:pt idx="94068">
                  <c:v>3870.1</c:v>
                </c:pt>
                <c:pt idx="94069">
                  <c:v>3703.16</c:v>
                </c:pt>
                <c:pt idx="94070">
                  <c:v>4073.86</c:v>
                </c:pt>
                <c:pt idx="94071">
                  <c:v>3608.93</c:v>
                </c:pt>
                <c:pt idx="94072">
                  <c:v>4600.05</c:v>
                </c:pt>
                <c:pt idx="94073">
                  <c:v>4108.88</c:v>
                </c:pt>
                <c:pt idx="94074">
                  <c:v>4986.53</c:v>
                </c:pt>
                <c:pt idx="94075">
                  <c:v>5323.13</c:v>
                </c:pt>
                <c:pt idx="94076">
                  <c:v>5269.02</c:v>
                </c:pt>
                <c:pt idx="94077">
                  <c:v>6366.43</c:v>
                </c:pt>
                <c:pt idx="94078">
                  <c:v>5635.73</c:v>
                </c:pt>
                <c:pt idx="94079">
                  <c:v>4860.05</c:v>
                </c:pt>
                <c:pt idx="94080">
                  <c:v>6159.77</c:v>
                </c:pt>
                <c:pt idx="94081">
                  <c:v>4881.5600000000004</c:v>
                </c:pt>
                <c:pt idx="94082">
                  <c:v>5096.59</c:v>
                </c:pt>
                <c:pt idx="94083">
                  <c:v>5132.33</c:v>
                </c:pt>
                <c:pt idx="94084">
                  <c:v>5354.44</c:v>
                </c:pt>
                <c:pt idx="94085">
                  <c:v>5175.07</c:v>
                </c:pt>
                <c:pt idx="94086">
                  <c:v>5462.95</c:v>
                </c:pt>
                <c:pt idx="94087">
                  <c:v>7189.36</c:v>
                </c:pt>
                <c:pt idx="94088">
                  <c:v>6054.73</c:v>
                </c:pt>
                <c:pt idx="94089">
                  <c:v>5318.17</c:v>
                </c:pt>
                <c:pt idx="94090">
                  <c:v>5632.83</c:v>
                </c:pt>
                <c:pt idx="94091">
                  <c:v>9353.7999999999993</c:v>
                </c:pt>
                <c:pt idx="94092">
                  <c:v>5873.68</c:v>
                </c:pt>
                <c:pt idx="94093">
                  <c:v>4890.9799999999996</c:v>
                </c:pt>
                <c:pt idx="94094">
                  <c:v>5845.66</c:v>
                </c:pt>
                <c:pt idx="94095">
                  <c:v>7959.44</c:v>
                </c:pt>
                <c:pt idx="94096">
                  <c:v>3312.11</c:v>
                </c:pt>
                <c:pt idx="94097">
                  <c:v>3687.94</c:v>
                </c:pt>
                <c:pt idx="94098">
                  <c:v>3492.39</c:v>
                </c:pt>
                <c:pt idx="94099">
                  <c:v>5544.57</c:v>
                </c:pt>
                <c:pt idx="94100">
                  <c:v>4516.5600000000004</c:v>
                </c:pt>
                <c:pt idx="94101">
                  <c:v>4369.49</c:v>
                </c:pt>
                <c:pt idx="94102">
                  <c:v>5826.61</c:v>
                </c:pt>
                <c:pt idx="94103">
                  <c:v>6619.45</c:v>
                </c:pt>
                <c:pt idx="94104">
                  <c:v>6559.72</c:v>
                </c:pt>
                <c:pt idx="94105">
                  <c:v>5892.99</c:v>
                </c:pt>
                <c:pt idx="94106">
                  <c:v>6762.42</c:v>
                </c:pt>
                <c:pt idx="94107">
                  <c:v>4976.1099999999997</c:v>
                </c:pt>
                <c:pt idx="94108">
                  <c:v>5401.92</c:v>
                </c:pt>
                <c:pt idx="94109">
                  <c:v>5550.76</c:v>
                </c:pt>
                <c:pt idx="94110">
                  <c:v>6660.43</c:v>
                </c:pt>
                <c:pt idx="94111">
                  <c:v>5223.4399999999996</c:v>
                </c:pt>
                <c:pt idx="94112">
                  <c:v>5893.07</c:v>
                </c:pt>
                <c:pt idx="94113">
                  <c:v>5130.25</c:v>
                </c:pt>
                <c:pt idx="94114">
                  <c:v>5096.1899999999996</c:v>
                </c:pt>
                <c:pt idx="94115">
                  <c:v>5692.93</c:v>
                </c:pt>
                <c:pt idx="94116">
                  <c:v>5023.7700000000004</c:v>
                </c:pt>
                <c:pt idx="94117">
                  <c:v>5353.13</c:v>
                </c:pt>
                <c:pt idx="94118">
                  <c:v>4239.1000000000004</c:v>
                </c:pt>
                <c:pt idx="94119">
                  <c:v>3938.48</c:v>
                </c:pt>
                <c:pt idx="94120">
                  <c:v>4464.53</c:v>
                </c:pt>
                <c:pt idx="94121">
                  <c:v>4262.99</c:v>
                </c:pt>
                <c:pt idx="94122">
                  <c:v>3881.31</c:v>
                </c:pt>
                <c:pt idx="94123">
                  <c:v>4382.1099999999997</c:v>
                </c:pt>
                <c:pt idx="94124">
                  <c:v>3982.06</c:v>
                </c:pt>
                <c:pt idx="94125">
                  <c:v>5332.5</c:v>
                </c:pt>
                <c:pt idx="94126">
                  <c:v>4284.0600000000004</c:v>
                </c:pt>
                <c:pt idx="94127">
                  <c:v>5477.14</c:v>
                </c:pt>
                <c:pt idx="94128">
                  <c:v>5280.99</c:v>
                </c:pt>
                <c:pt idx="94129">
                  <c:v>5315.08</c:v>
                </c:pt>
                <c:pt idx="94130">
                  <c:v>4304.7</c:v>
                </c:pt>
                <c:pt idx="94131">
                  <c:v>4447.9399999999996</c:v>
                </c:pt>
                <c:pt idx="94132">
                  <c:v>6078.61</c:v>
                </c:pt>
                <c:pt idx="94133">
                  <c:v>4532.07</c:v>
                </c:pt>
                <c:pt idx="94134">
                  <c:v>5565.56</c:v>
                </c:pt>
                <c:pt idx="94135">
                  <c:v>4675.62</c:v>
                </c:pt>
                <c:pt idx="94136">
                  <c:v>6345.04</c:v>
                </c:pt>
                <c:pt idx="94137">
                  <c:v>5335.97</c:v>
                </c:pt>
                <c:pt idx="94138">
                  <c:v>5778.08</c:v>
                </c:pt>
                <c:pt idx="94139">
                  <c:v>5473.76</c:v>
                </c:pt>
                <c:pt idx="94140">
                  <c:v>5335.32</c:v>
                </c:pt>
                <c:pt idx="94141">
                  <c:v>5572.26</c:v>
                </c:pt>
                <c:pt idx="94142">
                  <c:v>5326.07</c:v>
                </c:pt>
                <c:pt idx="94143">
                  <c:v>12564.81</c:v>
                </c:pt>
                <c:pt idx="94144">
                  <c:v>5650.07</c:v>
                </c:pt>
                <c:pt idx="94145">
                  <c:v>5702.06</c:v>
                </c:pt>
                <c:pt idx="94146">
                  <c:v>6352.26</c:v>
                </c:pt>
                <c:pt idx="94147">
                  <c:v>10062.75</c:v>
                </c:pt>
                <c:pt idx="94148">
                  <c:v>4244.72</c:v>
                </c:pt>
                <c:pt idx="94149">
                  <c:v>4646.1400000000003</c:v>
                </c:pt>
                <c:pt idx="94150">
                  <c:v>4271.55</c:v>
                </c:pt>
                <c:pt idx="94151">
                  <c:v>3462.29</c:v>
                </c:pt>
                <c:pt idx="94152">
                  <c:v>4356.38</c:v>
                </c:pt>
                <c:pt idx="94153">
                  <c:v>5036.53</c:v>
                </c:pt>
                <c:pt idx="94154">
                  <c:v>4992.33</c:v>
                </c:pt>
                <c:pt idx="94155">
                  <c:v>5373.89</c:v>
                </c:pt>
                <c:pt idx="94156">
                  <c:v>5991.1</c:v>
                </c:pt>
                <c:pt idx="94157">
                  <c:v>5283.33</c:v>
                </c:pt>
                <c:pt idx="94158">
                  <c:v>6632.92</c:v>
                </c:pt>
                <c:pt idx="94159">
                  <c:v>4716.8100000000004</c:v>
                </c:pt>
                <c:pt idx="94160">
                  <c:v>5354.05</c:v>
                </c:pt>
                <c:pt idx="94161">
                  <c:v>4972.08</c:v>
                </c:pt>
                <c:pt idx="94162">
                  <c:v>5775.23</c:v>
                </c:pt>
                <c:pt idx="94163">
                  <c:v>4483.3100000000004</c:v>
                </c:pt>
                <c:pt idx="94164">
                  <c:v>3942.73</c:v>
                </c:pt>
                <c:pt idx="94165">
                  <c:v>4269.66</c:v>
                </c:pt>
                <c:pt idx="94166">
                  <c:v>4960.83</c:v>
                </c:pt>
                <c:pt idx="94167">
                  <c:v>5212.5200000000004</c:v>
                </c:pt>
                <c:pt idx="94168">
                  <c:v>4003.53</c:v>
                </c:pt>
                <c:pt idx="94169">
                  <c:v>3861.86</c:v>
                </c:pt>
                <c:pt idx="94170">
                  <c:v>3718.7</c:v>
                </c:pt>
                <c:pt idx="94171">
                  <c:v>4046.07</c:v>
                </c:pt>
                <c:pt idx="94172">
                  <c:v>4333.13</c:v>
                </c:pt>
                <c:pt idx="94173">
                  <c:v>4676.33</c:v>
                </c:pt>
                <c:pt idx="94174">
                  <c:v>4088.34</c:v>
                </c:pt>
                <c:pt idx="94175">
                  <c:v>3124.09</c:v>
                </c:pt>
                <c:pt idx="94176">
                  <c:v>3551.3</c:v>
                </c:pt>
                <c:pt idx="94177">
                  <c:v>4528.4399999999996</c:v>
                </c:pt>
                <c:pt idx="94178">
                  <c:v>4463.12</c:v>
                </c:pt>
                <c:pt idx="94179">
                  <c:v>3666.02</c:v>
                </c:pt>
                <c:pt idx="94180">
                  <c:v>3986.95</c:v>
                </c:pt>
                <c:pt idx="94181">
                  <c:v>3751.41</c:v>
                </c:pt>
                <c:pt idx="94182">
                  <c:v>3941.82</c:v>
                </c:pt>
                <c:pt idx="94183">
                  <c:v>3590.87</c:v>
                </c:pt>
                <c:pt idx="94184">
                  <c:v>3997.65</c:v>
                </c:pt>
                <c:pt idx="94185">
                  <c:v>4397.1899999999996</c:v>
                </c:pt>
                <c:pt idx="94186">
                  <c:v>4239.38</c:v>
                </c:pt>
                <c:pt idx="94187">
                  <c:v>3875.75</c:v>
                </c:pt>
                <c:pt idx="94188">
                  <c:v>4199.24</c:v>
                </c:pt>
                <c:pt idx="94189">
                  <c:v>4366.68</c:v>
                </c:pt>
                <c:pt idx="94190">
                  <c:v>4401.88</c:v>
                </c:pt>
                <c:pt idx="94191">
                  <c:v>4693.25</c:v>
                </c:pt>
                <c:pt idx="94192">
                  <c:v>893</c:v>
                </c:pt>
                <c:pt idx="94193">
                  <c:v>911</c:v>
                </c:pt>
                <c:pt idx="94194">
                  <c:v>789</c:v>
                </c:pt>
                <c:pt idx="94195">
                  <c:v>679</c:v>
                </c:pt>
                <c:pt idx="94196">
                  <c:v>888</c:v>
                </c:pt>
                <c:pt idx="94197">
                  <c:v>501</c:v>
                </c:pt>
                <c:pt idx="94198">
                  <c:v>611</c:v>
                </c:pt>
                <c:pt idx="94199">
                  <c:v>424</c:v>
                </c:pt>
                <c:pt idx="94200">
                  <c:v>549</c:v>
                </c:pt>
                <c:pt idx="94201">
                  <c:v>549</c:v>
                </c:pt>
                <c:pt idx="94202">
                  <c:v>450</c:v>
                </c:pt>
                <c:pt idx="94203">
                  <c:v>622</c:v>
                </c:pt>
                <c:pt idx="94204">
                  <c:v>400</c:v>
                </c:pt>
                <c:pt idx="94205">
                  <c:v>1039</c:v>
                </c:pt>
                <c:pt idx="94206">
                  <c:v>993.54</c:v>
                </c:pt>
                <c:pt idx="94207">
                  <c:v>767</c:v>
                </c:pt>
                <c:pt idx="94208">
                  <c:v>527</c:v>
                </c:pt>
                <c:pt idx="94209">
                  <c:v>636</c:v>
                </c:pt>
                <c:pt idx="94210">
                  <c:v>477</c:v>
                </c:pt>
                <c:pt idx="94211">
                  <c:v>611</c:v>
                </c:pt>
                <c:pt idx="94212">
                  <c:v>718</c:v>
                </c:pt>
                <c:pt idx="94213">
                  <c:v>884</c:v>
                </c:pt>
                <c:pt idx="94214">
                  <c:v>361</c:v>
                </c:pt>
                <c:pt idx="94215">
                  <c:v>570</c:v>
                </c:pt>
                <c:pt idx="94216">
                  <c:v>394</c:v>
                </c:pt>
                <c:pt idx="94217">
                  <c:v>727</c:v>
                </c:pt>
                <c:pt idx="94218">
                  <c:v>487</c:v>
                </c:pt>
                <c:pt idx="94219">
                  <c:v>393</c:v>
                </c:pt>
                <c:pt idx="94220">
                  <c:v>311</c:v>
                </c:pt>
                <c:pt idx="94221">
                  <c:v>282</c:v>
                </c:pt>
                <c:pt idx="94222">
                  <c:v>665</c:v>
                </c:pt>
                <c:pt idx="94223">
                  <c:v>190</c:v>
                </c:pt>
                <c:pt idx="94224">
                  <c:v>217</c:v>
                </c:pt>
                <c:pt idx="94225">
                  <c:v>60</c:v>
                </c:pt>
                <c:pt idx="94226">
                  <c:v>207</c:v>
                </c:pt>
                <c:pt idx="94227">
                  <c:v>329.76</c:v>
                </c:pt>
                <c:pt idx="94228">
                  <c:v>187.76</c:v>
                </c:pt>
                <c:pt idx="94229">
                  <c:v>222.6</c:v>
                </c:pt>
                <c:pt idx="94230">
                  <c:v>27.92</c:v>
                </c:pt>
                <c:pt idx="94231">
                  <c:v>183.68</c:v>
                </c:pt>
                <c:pt idx="94232">
                  <c:v>160.91999999999999</c:v>
                </c:pt>
                <c:pt idx="94233">
                  <c:v>-84.08</c:v>
                </c:pt>
                <c:pt idx="94234">
                  <c:v>239.68</c:v>
                </c:pt>
                <c:pt idx="94235">
                  <c:v>96.84</c:v>
                </c:pt>
                <c:pt idx="94236">
                  <c:v>189.6</c:v>
                </c:pt>
                <c:pt idx="94237">
                  <c:v>204.76</c:v>
                </c:pt>
                <c:pt idx="94238">
                  <c:v>511.04</c:v>
                </c:pt>
                <c:pt idx="94239">
                  <c:v>22</c:v>
                </c:pt>
                <c:pt idx="94240">
                  <c:v>83.68</c:v>
                </c:pt>
                <c:pt idx="94241">
                  <c:v>202.8</c:v>
                </c:pt>
                <c:pt idx="94242">
                  <c:v>91.84</c:v>
                </c:pt>
                <c:pt idx="94243">
                  <c:v>67.680000000000007</c:v>
                </c:pt>
                <c:pt idx="94244">
                  <c:v>151.68</c:v>
                </c:pt>
                <c:pt idx="94245">
                  <c:v>96.84</c:v>
                </c:pt>
                <c:pt idx="94246">
                  <c:v>109.52</c:v>
                </c:pt>
                <c:pt idx="94247">
                  <c:v>15.92</c:v>
                </c:pt>
                <c:pt idx="94248">
                  <c:v>155.72</c:v>
                </c:pt>
                <c:pt idx="94249">
                  <c:v>120.68</c:v>
                </c:pt>
                <c:pt idx="94250">
                  <c:v>112.68</c:v>
                </c:pt>
                <c:pt idx="94251">
                  <c:v>58</c:v>
                </c:pt>
                <c:pt idx="94252">
                  <c:v>57</c:v>
                </c:pt>
                <c:pt idx="94253">
                  <c:v>46.84</c:v>
                </c:pt>
                <c:pt idx="94254">
                  <c:v>98.84</c:v>
                </c:pt>
                <c:pt idx="94255">
                  <c:v>93.64</c:v>
                </c:pt>
                <c:pt idx="94256">
                  <c:v>92</c:v>
                </c:pt>
                <c:pt idx="94257">
                  <c:v>138.76</c:v>
                </c:pt>
                <c:pt idx="94258">
                  <c:v>115.8</c:v>
                </c:pt>
                <c:pt idx="94259">
                  <c:v>30.88</c:v>
                </c:pt>
                <c:pt idx="94260">
                  <c:v>72.239999999999995</c:v>
                </c:pt>
                <c:pt idx="94261">
                  <c:v>62.08</c:v>
                </c:pt>
                <c:pt idx="94262">
                  <c:v>127.22</c:v>
                </c:pt>
                <c:pt idx="94263">
                  <c:v>48</c:v>
                </c:pt>
                <c:pt idx="94264">
                  <c:v>138.08000000000001</c:v>
                </c:pt>
                <c:pt idx="94265">
                  <c:v>157.18</c:v>
                </c:pt>
                <c:pt idx="94266">
                  <c:v>30.88</c:v>
                </c:pt>
                <c:pt idx="94267">
                  <c:v>45</c:v>
                </c:pt>
                <c:pt idx="94268">
                  <c:v>30.88</c:v>
                </c:pt>
                <c:pt idx="94269">
                  <c:v>-5</c:v>
                </c:pt>
                <c:pt idx="94270">
                  <c:v>153.44</c:v>
                </c:pt>
                <c:pt idx="94271">
                  <c:v>61.92</c:v>
                </c:pt>
                <c:pt idx="94272">
                  <c:v>72.88</c:v>
                </c:pt>
                <c:pt idx="94273">
                  <c:v>84.16</c:v>
                </c:pt>
                <c:pt idx="94274">
                  <c:v>31</c:v>
                </c:pt>
                <c:pt idx="94275">
                  <c:v>81.92</c:v>
                </c:pt>
                <c:pt idx="94276">
                  <c:v>33</c:v>
                </c:pt>
                <c:pt idx="94277">
                  <c:v>121.88</c:v>
                </c:pt>
                <c:pt idx="94278">
                  <c:v>2.58</c:v>
                </c:pt>
                <c:pt idx="94279">
                  <c:v>516.88</c:v>
                </c:pt>
                <c:pt idx="94280">
                  <c:v>93.08</c:v>
                </c:pt>
                <c:pt idx="94281">
                  <c:v>85.72</c:v>
                </c:pt>
                <c:pt idx="94282">
                  <c:v>66.12</c:v>
                </c:pt>
                <c:pt idx="94283">
                  <c:v>45.92</c:v>
                </c:pt>
                <c:pt idx="94284">
                  <c:v>141.63999999999999</c:v>
                </c:pt>
                <c:pt idx="94285">
                  <c:v>224.56</c:v>
                </c:pt>
                <c:pt idx="94286">
                  <c:v>167.84</c:v>
                </c:pt>
                <c:pt idx="94287">
                  <c:v>162.16</c:v>
                </c:pt>
                <c:pt idx="94288">
                  <c:v>200.8</c:v>
                </c:pt>
                <c:pt idx="94289">
                  <c:v>117.72</c:v>
                </c:pt>
                <c:pt idx="94290">
                  <c:v>57.78</c:v>
                </c:pt>
                <c:pt idx="94291">
                  <c:v>163.96</c:v>
                </c:pt>
                <c:pt idx="94292">
                  <c:v>-370.12</c:v>
                </c:pt>
                <c:pt idx="94293">
                  <c:v>73.16</c:v>
                </c:pt>
                <c:pt idx="94294">
                  <c:v>70.8</c:v>
                </c:pt>
                <c:pt idx="94295">
                  <c:v>75.64</c:v>
                </c:pt>
                <c:pt idx="94296">
                  <c:v>211.8</c:v>
                </c:pt>
                <c:pt idx="94297">
                  <c:v>89.68</c:v>
                </c:pt>
                <c:pt idx="94298">
                  <c:v>30.92</c:v>
                </c:pt>
                <c:pt idx="94299">
                  <c:v>161.44</c:v>
                </c:pt>
                <c:pt idx="94300">
                  <c:v>252.72</c:v>
                </c:pt>
                <c:pt idx="94301">
                  <c:v>52.68</c:v>
                </c:pt>
                <c:pt idx="94302">
                  <c:v>-78.56</c:v>
                </c:pt>
                <c:pt idx="94303">
                  <c:v>107.68</c:v>
                </c:pt>
                <c:pt idx="94304">
                  <c:v>58.8</c:v>
                </c:pt>
                <c:pt idx="94305">
                  <c:v>142.91999999999999</c:v>
                </c:pt>
                <c:pt idx="94306">
                  <c:v>19.8</c:v>
                </c:pt>
                <c:pt idx="94307">
                  <c:v>105.64</c:v>
                </c:pt>
                <c:pt idx="94308">
                  <c:v>159.88</c:v>
                </c:pt>
                <c:pt idx="94309">
                  <c:v>25</c:v>
                </c:pt>
                <c:pt idx="94310">
                  <c:v>111.72</c:v>
                </c:pt>
                <c:pt idx="94311">
                  <c:v>58</c:v>
                </c:pt>
                <c:pt idx="94312">
                  <c:v>32.92</c:v>
                </c:pt>
                <c:pt idx="94313">
                  <c:v>50.76</c:v>
                </c:pt>
                <c:pt idx="94314">
                  <c:v>25.88</c:v>
                </c:pt>
                <c:pt idx="94315">
                  <c:v>217.6</c:v>
                </c:pt>
                <c:pt idx="94316">
                  <c:v>30.92</c:v>
                </c:pt>
                <c:pt idx="94317">
                  <c:v>43.92</c:v>
                </c:pt>
                <c:pt idx="94318">
                  <c:v>83.84</c:v>
                </c:pt>
                <c:pt idx="94319">
                  <c:v>55.8</c:v>
                </c:pt>
                <c:pt idx="94320">
                  <c:v>25.88</c:v>
                </c:pt>
                <c:pt idx="94321">
                  <c:v>38</c:v>
                </c:pt>
                <c:pt idx="94322">
                  <c:v>311.72000000000003</c:v>
                </c:pt>
                <c:pt idx="94323">
                  <c:v>68.92</c:v>
                </c:pt>
                <c:pt idx="94324">
                  <c:v>122.52</c:v>
                </c:pt>
                <c:pt idx="94325">
                  <c:v>81.599999999999994</c:v>
                </c:pt>
                <c:pt idx="94326">
                  <c:v>19.52</c:v>
                </c:pt>
                <c:pt idx="94327">
                  <c:v>10</c:v>
                </c:pt>
                <c:pt idx="94328">
                  <c:v>55.88</c:v>
                </c:pt>
                <c:pt idx="94329">
                  <c:v>114</c:v>
                </c:pt>
                <c:pt idx="94330">
                  <c:v>43.8</c:v>
                </c:pt>
                <c:pt idx="94331">
                  <c:v>26155.759999999998</c:v>
                </c:pt>
                <c:pt idx="94332">
                  <c:v>31248.57</c:v>
                </c:pt>
                <c:pt idx="94333">
                  <c:v>29900.81</c:v>
                </c:pt>
                <c:pt idx="94334">
                  <c:v>24371.77</c:v>
                </c:pt>
                <c:pt idx="94335">
                  <c:v>22129.31</c:v>
                </c:pt>
                <c:pt idx="94336">
                  <c:v>26886.97</c:v>
                </c:pt>
                <c:pt idx="94337">
                  <c:v>26094.65</c:v>
                </c:pt>
                <c:pt idx="94338">
                  <c:v>20365.05</c:v>
                </c:pt>
                <c:pt idx="94339">
                  <c:v>23884.38</c:v>
                </c:pt>
                <c:pt idx="94340">
                  <c:v>25901.02</c:v>
                </c:pt>
                <c:pt idx="94341">
                  <c:v>17330.71</c:v>
                </c:pt>
                <c:pt idx="94342">
                  <c:v>15768.73</c:v>
                </c:pt>
                <c:pt idx="94343">
                  <c:v>17475.47</c:v>
                </c:pt>
                <c:pt idx="94344">
                  <c:v>17362.88</c:v>
                </c:pt>
                <c:pt idx="94345">
                  <c:v>15926.64</c:v>
                </c:pt>
                <c:pt idx="94346">
                  <c:v>18410.63</c:v>
                </c:pt>
                <c:pt idx="94347">
                  <c:v>20468.09</c:v>
                </c:pt>
                <c:pt idx="94348">
                  <c:v>20917.599999999999</c:v>
                </c:pt>
                <c:pt idx="94349">
                  <c:v>19907.04</c:v>
                </c:pt>
                <c:pt idx="94350">
                  <c:v>18799.240000000002</c:v>
                </c:pt>
                <c:pt idx="94351">
                  <c:v>19074.14</c:v>
                </c:pt>
                <c:pt idx="94352">
                  <c:v>17212.55</c:v>
                </c:pt>
                <c:pt idx="94353">
                  <c:v>15055.32</c:v>
                </c:pt>
                <c:pt idx="94354">
                  <c:v>17370.73</c:v>
                </c:pt>
                <c:pt idx="94355">
                  <c:v>13920.77</c:v>
                </c:pt>
                <c:pt idx="94356">
                  <c:v>16903.22</c:v>
                </c:pt>
                <c:pt idx="94357">
                  <c:v>16319.78</c:v>
                </c:pt>
                <c:pt idx="94358">
                  <c:v>18817.419999999998</c:v>
                </c:pt>
                <c:pt idx="94359">
                  <c:v>14273.76</c:v>
                </c:pt>
                <c:pt idx="94360">
                  <c:v>12381</c:v>
                </c:pt>
                <c:pt idx="94361">
                  <c:v>13563.12</c:v>
                </c:pt>
                <c:pt idx="94362">
                  <c:v>12711.66</c:v>
                </c:pt>
                <c:pt idx="94363">
                  <c:v>25172.99</c:v>
                </c:pt>
                <c:pt idx="94364">
                  <c:v>15255.88</c:v>
                </c:pt>
                <c:pt idx="94365">
                  <c:v>16079.46</c:v>
                </c:pt>
                <c:pt idx="94366">
                  <c:v>18745.490000000002</c:v>
                </c:pt>
                <c:pt idx="94367">
                  <c:v>16812.439999999999</c:v>
                </c:pt>
                <c:pt idx="94368">
                  <c:v>16438.5</c:v>
                </c:pt>
                <c:pt idx="94369">
                  <c:v>19093.73</c:v>
                </c:pt>
                <c:pt idx="94370">
                  <c:v>18134.23</c:v>
                </c:pt>
                <c:pt idx="94371">
                  <c:v>41527.589999999997</c:v>
                </c:pt>
                <c:pt idx="94372">
                  <c:v>29070.67</c:v>
                </c:pt>
                <c:pt idx="94373">
                  <c:v>66687.710000000006</c:v>
                </c:pt>
                <c:pt idx="94374">
                  <c:v>34998.97</c:v>
                </c:pt>
                <c:pt idx="94375">
                  <c:v>47129.94</c:v>
                </c:pt>
                <c:pt idx="94376">
                  <c:v>63388.43</c:v>
                </c:pt>
                <c:pt idx="94377">
                  <c:v>115608.74</c:v>
                </c:pt>
                <c:pt idx="94378">
                  <c:v>34634.74</c:v>
                </c:pt>
                <c:pt idx="94379">
                  <c:v>18290.68</c:v>
                </c:pt>
                <c:pt idx="94380">
                  <c:v>13307.14</c:v>
                </c:pt>
                <c:pt idx="94381">
                  <c:v>16911.45</c:v>
                </c:pt>
                <c:pt idx="94382">
                  <c:v>18609.830000000002</c:v>
                </c:pt>
                <c:pt idx="94383">
                  <c:v>20652.64</c:v>
                </c:pt>
                <c:pt idx="94384">
                  <c:v>19964.03</c:v>
                </c:pt>
                <c:pt idx="94385">
                  <c:v>26961.41</c:v>
                </c:pt>
                <c:pt idx="94386">
                  <c:v>22936.87</c:v>
                </c:pt>
                <c:pt idx="94387">
                  <c:v>20460.32</c:v>
                </c:pt>
                <c:pt idx="94388">
                  <c:v>21426.400000000001</c:v>
                </c:pt>
                <c:pt idx="94389">
                  <c:v>20376.810000000001</c:v>
                </c:pt>
                <c:pt idx="94390">
                  <c:v>16338.27</c:v>
                </c:pt>
                <c:pt idx="94391">
                  <c:v>20082.13</c:v>
                </c:pt>
                <c:pt idx="94392">
                  <c:v>19430.48</c:v>
                </c:pt>
                <c:pt idx="94393">
                  <c:v>15310.7</c:v>
                </c:pt>
                <c:pt idx="94394">
                  <c:v>21412.52</c:v>
                </c:pt>
                <c:pt idx="94395">
                  <c:v>20131.72</c:v>
                </c:pt>
                <c:pt idx="94396">
                  <c:v>14965.09</c:v>
                </c:pt>
                <c:pt idx="94397">
                  <c:v>12756.45</c:v>
                </c:pt>
                <c:pt idx="94398">
                  <c:v>15098.22</c:v>
                </c:pt>
                <c:pt idx="94399">
                  <c:v>15281.57</c:v>
                </c:pt>
                <c:pt idx="94400">
                  <c:v>15524.27</c:v>
                </c:pt>
                <c:pt idx="94401">
                  <c:v>14357</c:v>
                </c:pt>
                <c:pt idx="94402">
                  <c:v>15789.93</c:v>
                </c:pt>
                <c:pt idx="94403">
                  <c:v>15685.76</c:v>
                </c:pt>
                <c:pt idx="94404">
                  <c:v>13189.76</c:v>
                </c:pt>
                <c:pt idx="94405">
                  <c:v>13574.3</c:v>
                </c:pt>
                <c:pt idx="94406">
                  <c:v>14365.06</c:v>
                </c:pt>
                <c:pt idx="94407">
                  <c:v>12475.52</c:v>
                </c:pt>
                <c:pt idx="94408">
                  <c:v>12538.43</c:v>
                </c:pt>
                <c:pt idx="94409">
                  <c:v>11986.38</c:v>
                </c:pt>
                <c:pt idx="94410">
                  <c:v>11692.12</c:v>
                </c:pt>
                <c:pt idx="94411">
                  <c:v>12215.21</c:v>
                </c:pt>
                <c:pt idx="94412">
                  <c:v>11064.97</c:v>
                </c:pt>
                <c:pt idx="94413">
                  <c:v>17926.349999999999</c:v>
                </c:pt>
                <c:pt idx="94414">
                  <c:v>15247.9</c:v>
                </c:pt>
                <c:pt idx="94415">
                  <c:v>14088.94</c:v>
                </c:pt>
                <c:pt idx="94416">
                  <c:v>15944.37</c:v>
                </c:pt>
                <c:pt idx="94417">
                  <c:v>13489.3</c:v>
                </c:pt>
                <c:pt idx="94418">
                  <c:v>14898.57</c:v>
                </c:pt>
                <c:pt idx="94419">
                  <c:v>13570.3</c:v>
                </c:pt>
                <c:pt idx="94420">
                  <c:v>18307.97</c:v>
                </c:pt>
                <c:pt idx="94421">
                  <c:v>21245.95</c:v>
                </c:pt>
                <c:pt idx="94422">
                  <c:v>19664.87</c:v>
                </c:pt>
                <c:pt idx="94423">
                  <c:v>52483.25</c:v>
                </c:pt>
                <c:pt idx="94424">
                  <c:v>31499.32</c:v>
                </c:pt>
                <c:pt idx="94425">
                  <c:v>65635.44</c:v>
                </c:pt>
                <c:pt idx="94426">
                  <c:v>29636.080000000002</c:v>
                </c:pt>
                <c:pt idx="94427">
                  <c:v>35955.129999999997</c:v>
                </c:pt>
                <c:pt idx="94428">
                  <c:v>49109.39</c:v>
                </c:pt>
                <c:pt idx="94429">
                  <c:v>92440.1</c:v>
                </c:pt>
                <c:pt idx="94430">
                  <c:v>38089.15</c:v>
                </c:pt>
                <c:pt idx="94431">
                  <c:v>18898.349999999999</c:v>
                </c:pt>
                <c:pt idx="94432">
                  <c:v>16959.79</c:v>
                </c:pt>
                <c:pt idx="94433">
                  <c:v>14492.37</c:v>
                </c:pt>
                <c:pt idx="94434">
                  <c:v>11737.3</c:v>
                </c:pt>
                <c:pt idx="94435">
                  <c:v>17230.11</c:v>
                </c:pt>
                <c:pt idx="94436">
                  <c:v>23230.83</c:v>
                </c:pt>
                <c:pt idx="94437">
                  <c:v>23875.58</c:v>
                </c:pt>
                <c:pt idx="94438">
                  <c:v>18293.87</c:v>
                </c:pt>
                <c:pt idx="94439">
                  <c:v>15984.5</c:v>
                </c:pt>
                <c:pt idx="94440">
                  <c:v>17916.759999999998</c:v>
                </c:pt>
                <c:pt idx="94441">
                  <c:v>14875.09</c:v>
                </c:pt>
                <c:pt idx="94442">
                  <c:v>17006.61</c:v>
                </c:pt>
                <c:pt idx="94443">
                  <c:v>14368.79</c:v>
                </c:pt>
                <c:pt idx="94444">
                  <c:v>18121.080000000002</c:v>
                </c:pt>
                <c:pt idx="94445">
                  <c:v>14658.44</c:v>
                </c:pt>
                <c:pt idx="94446">
                  <c:v>12174.99</c:v>
                </c:pt>
                <c:pt idx="94447">
                  <c:v>10926.26</c:v>
                </c:pt>
                <c:pt idx="94448">
                  <c:v>11536.98</c:v>
                </c:pt>
                <c:pt idx="94449">
                  <c:v>10750.25</c:v>
                </c:pt>
                <c:pt idx="94450">
                  <c:v>17422.75</c:v>
                </c:pt>
                <c:pt idx="94451">
                  <c:v>14958.16</c:v>
                </c:pt>
                <c:pt idx="94452">
                  <c:v>11546.3</c:v>
                </c:pt>
                <c:pt idx="94453">
                  <c:v>10986.5</c:v>
                </c:pt>
                <c:pt idx="94454">
                  <c:v>10824.44</c:v>
                </c:pt>
                <c:pt idx="94455">
                  <c:v>14156.05</c:v>
                </c:pt>
                <c:pt idx="94456">
                  <c:v>13272.13</c:v>
                </c:pt>
                <c:pt idx="94457">
                  <c:v>12010.55</c:v>
                </c:pt>
                <c:pt idx="94458">
                  <c:v>12744.78</c:v>
                </c:pt>
                <c:pt idx="94459">
                  <c:v>11686.08</c:v>
                </c:pt>
                <c:pt idx="94460">
                  <c:v>12143.55</c:v>
                </c:pt>
                <c:pt idx="94461">
                  <c:v>11030.75</c:v>
                </c:pt>
                <c:pt idx="94462">
                  <c:v>9305.91</c:v>
                </c:pt>
                <c:pt idx="94463">
                  <c:v>9762.6200000000008</c:v>
                </c:pt>
                <c:pt idx="94464">
                  <c:v>10648.47</c:v>
                </c:pt>
                <c:pt idx="94465">
                  <c:v>16909.060000000001</c:v>
                </c:pt>
                <c:pt idx="94466">
                  <c:v>12960.03</c:v>
                </c:pt>
                <c:pt idx="94467">
                  <c:v>10420.700000000001</c:v>
                </c:pt>
                <c:pt idx="94468">
                  <c:v>12901.98</c:v>
                </c:pt>
                <c:pt idx="94469">
                  <c:v>15606.52</c:v>
                </c:pt>
                <c:pt idx="94470">
                  <c:v>15877.08</c:v>
                </c:pt>
                <c:pt idx="94471">
                  <c:v>15998.44</c:v>
                </c:pt>
                <c:pt idx="94472">
                  <c:v>14704.91</c:v>
                </c:pt>
                <c:pt idx="94473">
                  <c:v>16042.55</c:v>
                </c:pt>
                <c:pt idx="94474">
                  <c:v>1780.65</c:v>
                </c:pt>
                <c:pt idx="94475">
                  <c:v>2416.2399999999998</c:v>
                </c:pt>
                <c:pt idx="94476">
                  <c:v>2166.88</c:v>
                </c:pt>
                <c:pt idx="94477">
                  <c:v>856.35</c:v>
                </c:pt>
                <c:pt idx="94478">
                  <c:v>1367.93</c:v>
                </c:pt>
                <c:pt idx="94479">
                  <c:v>2240.16</c:v>
                </c:pt>
                <c:pt idx="94480">
                  <c:v>3073.74</c:v>
                </c:pt>
                <c:pt idx="94481">
                  <c:v>2882.79</c:v>
                </c:pt>
                <c:pt idx="94482">
                  <c:v>3001.53</c:v>
                </c:pt>
                <c:pt idx="94483">
                  <c:v>2033.4</c:v>
                </c:pt>
                <c:pt idx="94484">
                  <c:v>1578.11</c:v>
                </c:pt>
                <c:pt idx="94485">
                  <c:v>1716.53</c:v>
                </c:pt>
                <c:pt idx="94486">
                  <c:v>1287.08</c:v>
                </c:pt>
                <c:pt idx="94487">
                  <c:v>2739.74</c:v>
                </c:pt>
                <c:pt idx="94488">
                  <c:v>1722.41</c:v>
                </c:pt>
                <c:pt idx="94489">
                  <c:v>927.73</c:v>
                </c:pt>
                <c:pt idx="94490">
                  <c:v>838.86</c:v>
                </c:pt>
                <c:pt idx="94491">
                  <c:v>485.94</c:v>
                </c:pt>
                <c:pt idx="94492">
                  <c:v>233.42</c:v>
                </c:pt>
                <c:pt idx="94493">
                  <c:v>262.33999999999997</c:v>
                </c:pt>
                <c:pt idx="94494">
                  <c:v>308.95999999999998</c:v>
                </c:pt>
                <c:pt idx="94495">
                  <c:v>215.34</c:v>
                </c:pt>
                <c:pt idx="94496">
                  <c:v>302.95999999999998</c:v>
                </c:pt>
                <c:pt idx="94497">
                  <c:v>222.62</c:v>
                </c:pt>
                <c:pt idx="94498">
                  <c:v>160.6</c:v>
                </c:pt>
                <c:pt idx="94499">
                  <c:v>103.44</c:v>
                </c:pt>
                <c:pt idx="94500">
                  <c:v>284.64</c:v>
                </c:pt>
                <c:pt idx="94501">
                  <c:v>56.44</c:v>
                </c:pt>
                <c:pt idx="94502">
                  <c:v>152.91999999999999</c:v>
                </c:pt>
                <c:pt idx="94503">
                  <c:v>127.42</c:v>
                </c:pt>
                <c:pt idx="94504">
                  <c:v>204.46</c:v>
                </c:pt>
                <c:pt idx="94505">
                  <c:v>214.4</c:v>
                </c:pt>
                <c:pt idx="94506">
                  <c:v>368.86</c:v>
                </c:pt>
                <c:pt idx="94507">
                  <c:v>243.5</c:v>
                </c:pt>
                <c:pt idx="94508">
                  <c:v>264.16000000000003</c:v>
                </c:pt>
                <c:pt idx="94509">
                  <c:v>463.03</c:v>
                </c:pt>
                <c:pt idx="94510">
                  <c:v>998.06</c:v>
                </c:pt>
                <c:pt idx="94511">
                  <c:v>810.67</c:v>
                </c:pt>
                <c:pt idx="94512">
                  <c:v>1072.06</c:v>
                </c:pt>
                <c:pt idx="94513">
                  <c:v>288.85000000000002</c:v>
                </c:pt>
                <c:pt idx="94514">
                  <c:v>690.71</c:v>
                </c:pt>
                <c:pt idx="94515">
                  <c:v>823.32</c:v>
                </c:pt>
                <c:pt idx="94516">
                  <c:v>517.04</c:v>
                </c:pt>
                <c:pt idx="94517">
                  <c:v>1172.48</c:v>
                </c:pt>
                <c:pt idx="94518">
                  <c:v>1167.67</c:v>
                </c:pt>
                <c:pt idx="94519">
                  <c:v>795.8</c:v>
                </c:pt>
                <c:pt idx="94520">
                  <c:v>377.47</c:v>
                </c:pt>
                <c:pt idx="94521">
                  <c:v>137</c:v>
                </c:pt>
                <c:pt idx="94522">
                  <c:v>102</c:v>
                </c:pt>
                <c:pt idx="94523">
                  <c:v>371.4</c:v>
                </c:pt>
                <c:pt idx="94524">
                  <c:v>942.31</c:v>
                </c:pt>
                <c:pt idx="94525">
                  <c:v>1915.8</c:v>
                </c:pt>
                <c:pt idx="94526">
                  <c:v>1621.93</c:v>
                </c:pt>
                <c:pt idx="94527">
                  <c:v>2711.36</c:v>
                </c:pt>
                <c:pt idx="94528">
                  <c:v>3822.2</c:v>
                </c:pt>
                <c:pt idx="94529">
                  <c:v>2337.6</c:v>
                </c:pt>
                <c:pt idx="94530">
                  <c:v>2640.89</c:v>
                </c:pt>
                <c:pt idx="94531">
                  <c:v>2753.06</c:v>
                </c:pt>
                <c:pt idx="94532">
                  <c:v>2822.07</c:v>
                </c:pt>
                <c:pt idx="94533">
                  <c:v>2385.42</c:v>
                </c:pt>
                <c:pt idx="94534">
                  <c:v>2399.39</c:v>
                </c:pt>
                <c:pt idx="94535">
                  <c:v>2193.04</c:v>
                </c:pt>
                <c:pt idx="94536">
                  <c:v>2545.1799999999998</c:v>
                </c:pt>
                <c:pt idx="94537">
                  <c:v>4471.7700000000004</c:v>
                </c:pt>
                <c:pt idx="94538">
                  <c:v>1840.58</c:v>
                </c:pt>
                <c:pt idx="94539">
                  <c:v>3308.78</c:v>
                </c:pt>
                <c:pt idx="94540">
                  <c:v>2236.63</c:v>
                </c:pt>
                <c:pt idx="94541">
                  <c:v>737.1</c:v>
                </c:pt>
                <c:pt idx="94542">
                  <c:v>921.45</c:v>
                </c:pt>
                <c:pt idx="94543">
                  <c:v>362.28</c:v>
                </c:pt>
                <c:pt idx="94544">
                  <c:v>341.65</c:v>
                </c:pt>
                <c:pt idx="94545">
                  <c:v>538.26</c:v>
                </c:pt>
                <c:pt idx="94546">
                  <c:v>469.4</c:v>
                </c:pt>
                <c:pt idx="94547">
                  <c:v>247.88</c:v>
                </c:pt>
                <c:pt idx="94548">
                  <c:v>354.02</c:v>
                </c:pt>
                <c:pt idx="94549">
                  <c:v>325.7</c:v>
                </c:pt>
                <c:pt idx="94550">
                  <c:v>307.7</c:v>
                </c:pt>
                <c:pt idx="94551">
                  <c:v>273.18</c:v>
                </c:pt>
                <c:pt idx="94552">
                  <c:v>200.02</c:v>
                </c:pt>
                <c:pt idx="94553">
                  <c:v>203.49</c:v>
                </c:pt>
                <c:pt idx="94554">
                  <c:v>108.43</c:v>
                </c:pt>
                <c:pt idx="94555">
                  <c:v>540.41999999999996</c:v>
                </c:pt>
                <c:pt idx="94556">
                  <c:v>723.4</c:v>
                </c:pt>
                <c:pt idx="94557">
                  <c:v>397.92</c:v>
                </c:pt>
                <c:pt idx="94558">
                  <c:v>370.06</c:v>
                </c:pt>
                <c:pt idx="94559">
                  <c:v>561.96</c:v>
                </c:pt>
                <c:pt idx="94560">
                  <c:v>447.39</c:v>
                </c:pt>
                <c:pt idx="94561">
                  <c:v>1049.8499999999999</c:v>
                </c:pt>
                <c:pt idx="94562">
                  <c:v>936.79</c:v>
                </c:pt>
                <c:pt idx="94563">
                  <c:v>765.67</c:v>
                </c:pt>
                <c:pt idx="94564">
                  <c:v>962.77</c:v>
                </c:pt>
                <c:pt idx="94565">
                  <c:v>744.84</c:v>
                </c:pt>
                <c:pt idx="94566">
                  <c:v>604.87</c:v>
                </c:pt>
                <c:pt idx="94567">
                  <c:v>617.30999999999995</c:v>
                </c:pt>
                <c:pt idx="94568">
                  <c:v>2260.69</c:v>
                </c:pt>
                <c:pt idx="94569">
                  <c:v>1521.4</c:v>
                </c:pt>
                <c:pt idx="94570">
                  <c:v>1955.09</c:v>
                </c:pt>
                <c:pt idx="94571">
                  <c:v>334.53</c:v>
                </c:pt>
                <c:pt idx="94572">
                  <c:v>1477.79</c:v>
                </c:pt>
                <c:pt idx="94573">
                  <c:v>509.73</c:v>
                </c:pt>
                <c:pt idx="94574">
                  <c:v>302.72000000000003</c:v>
                </c:pt>
                <c:pt idx="94575">
                  <c:v>450.87</c:v>
                </c:pt>
                <c:pt idx="94576">
                  <c:v>1840.12</c:v>
                </c:pt>
                <c:pt idx="94577">
                  <c:v>2320.4499999999998</c:v>
                </c:pt>
                <c:pt idx="94578">
                  <c:v>2422.7800000000002</c:v>
                </c:pt>
                <c:pt idx="94579">
                  <c:v>4262.6099999999997</c:v>
                </c:pt>
                <c:pt idx="94580">
                  <c:v>4933.43</c:v>
                </c:pt>
                <c:pt idx="94581">
                  <c:v>2596.52</c:v>
                </c:pt>
                <c:pt idx="94582">
                  <c:v>2519.5100000000002</c:v>
                </c:pt>
                <c:pt idx="94583">
                  <c:v>2711.35</c:v>
                </c:pt>
                <c:pt idx="94584">
                  <c:v>2376.0500000000002</c:v>
                </c:pt>
                <c:pt idx="94585">
                  <c:v>2309.39</c:v>
                </c:pt>
                <c:pt idx="94586">
                  <c:v>3002.3</c:v>
                </c:pt>
                <c:pt idx="94587">
                  <c:v>4681.79</c:v>
                </c:pt>
                <c:pt idx="94588">
                  <c:v>2212.4699999999998</c:v>
                </c:pt>
                <c:pt idx="94589">
                  <c:v>1860.78</c:v>
                </c:pt>
                <c:pt idx="94590">
                  <c:v>2432.09</c:v>
                </c:pt>
                <c:pt idx="94591">
                  <c:v>1855.68</c:v>
                </c:pt>
                <c:pt idx="94592">
                  <c:v>2897.51</c:v>
                </c:pt>
                <c:pt idx="94593">
                  <c:v>2538.6799999999998</c:v>
                </c:pt>
                <c:pt idx="94594">
                  <c:v>998.9</c:v>
                </c:pt>
                <c:pt idx="94595">
                  <c:v>1365.44</c:v>
                </c:pt>
                <c:pt idx="94596">
                  <c:v>887.96</c:v>
                </c:pt>
                <c:pt idx="94597">
                  <c:v>739.32</c:v>
                </c:pt>
                <c:pt idx="94598">
                  <c:v>645.38</c:v>
                </c:pt>
                <c:pt idx="94599">
                  <c:v>629.76</c:v>
                </c:pt>
                <c:pt idx="94600">
                  <c:v>431.08</c:v>
                </c:pt>
                <c:pt idx="94601">
                  <c:v>920.12</c:v>
                </c:pt>
                <c:pt idx="94602">
                  <c:v>438.58</c:v>
                </c:pt>
                <c:pt idx="94603">
                  <c:v>270.02</c:v>
                </c:pt>
                <c:pt idx="94604">
                  <c:v>308.42</c:v>
                </c:pt>
                <c:pt idx="94605">
                  <c:v>280.57</c:v>
                </c:pt>
                <c:pt idx="94606">
                  <c:v>525.09</c:v>
                </c:pt>
                <c:pt idx="94607">
                  <c:v>1204.1199999999999</c:v>
                </c:pt>
                <c:pt idx="94608">
                  <c:v>941.6</c:v>
                </c:pt>
                <c:pt idx="94609">
                  <c:v>968.35</c:v>
                </c:pt>
                <c:pt idx="94610">
                  <c:v>855.7</c:v>
                </c:pt>
                <c:pt idx="94611">
                  <c:v>1231.3499999999999</c:v>
                </c:pt>
                <c:pt idx="94612">
                  <c:v>1075.5899999999999</c:v>
                </c:pt>
                <c:pt idx="94613">
                  <c:v>832.86</c:v>
                </c:pt>
                <c:pt idx="94614">
                  <c:v>1217.05</c:v>
                </c:pt>
                <c:pt idx="94615">
                  <c:v>1195.6300000000001</c:v>
                </c:pt>
                <c:pt idx="94616">
                  <c:v>775.17</c:v>
                </c:pt>
                <c:pt idx="94617">
                  <c:v>2356</c:v>
                </c:pt>
                <c:pt idx="94618">
                  <c:v>3849</c:v>
                </c:pt>
                <c:pt idx="94619">
                  <c:v>2703</c:v>
                </c:pt>
                <c:pt idx="94620">
                  <c:v>2844</c:v>
                </c:pt>
                <c:pt idx="94621">
                  <c:v>4598</c:v>
                </c:pt>
                <c:pt idx="94622">
                  <c:v>2215</c:v>
                </c:pt>
                <c:pt idx="94623">
                  <c:v>4059</c:v>
                </c:pt>
                <c:pt idx="94624">
                  <c:v>4826</c:v>
                </c:pt>
                <c:pt idx="94625">
                  <c:v>5756</c:v>
                </c:pt>
                <c:pt idx="94626">
                  <c:v>3294</c:v>
                </c:pt>
                <c:pt idx="94627">
                  <c:v>4180</c:v>
                </c:pt>
                <c:pt idx="94628">
                  <c:v>5958</c:v>
                </c:pt>
                <c:pt idx="94629">
                  <c:v>2733</c:v>
                </c:pt>
                <c:pt idx="94630">
                  <c:v>5986</c:v>
                </c:pt>
                <c:pt idx="94631">
                  <c:v>4711</c:v>
                </c:pt>
                <c:pt idx="94632">
                  <c:v>3179</c:v>
                </c:pt>
                <c:pt idx="94633">
                  <c:v>6079</c:v>
                </c:pt>
                <c:pt idx="94634">
                  <c:v>3669</c:v>
                </c:pt>
                <c:pt idx="94635">
                  <c:v>3499</c:v>
                </c:pt>
                <c:pt idx="94636">
                  <c:v>5694</c:v>
                </c:pt>
                <c:pt idx="94637">
                  <c:v>6673</c:v>
                </c:pt>
                <c:pt idx="94638">
                  <c:v>7313</c:v>
                </c:pt>
                <c:pt idx="94639">
                  <c:v>7336</c:v>
                </c:pt>
                <c:pt idx="94640">
                  <c:v>6919</c:v>
                </c:pt>
                <c:pt idx="94641">
                  <c:v>4656</c:v>
                </c:pt>
                <c:pt idx="94642">
                  <c:v>5891</c:v>
                </c:pt>
                <c:pt idx="94643">
                  <c:v>9560</c:v>
                </c:pt>
                <c:pt idx="94644">
                  <c:v>5855</c:v>
                </c:pt>
                <c:pt idx="94645">
                  <c:v>4233</c:v>
                </c:pt>
                <c:pt idx="94646">
                  <c:v>6670</c:v>
                </c:pt>
                <c:pt idx="94647">
                  <c:v>6235</c:v>
                </c:pt>
                <c:pt idx="94648">
                  <c:v>9123</c:v>
                </c:pt>
                <c:pt idx="94649">
                  <c:v>5248</c:v>
                </c:pt>
                <c:pt idx="94650">
                  <c:v>7753</c:v>
                </c:pt>
                <c:pt idx="94651">
                  <c:v>3712</c:v>
                </c:pt>
                <c:pt idx="94652">
                  <c:v>4603</c:v>
                </c:pt>
                <c:pt idx="94653">
                  <c:v>3922</c:v>
                </c:pt>
                <c:pt idx="94654">
                  <c:v>5009</c:v>
                </c:pt>
                <c:pt idx="94655">
                  <c:v>2947.58</c:v>
                </c:pt>
                <c:pt idx="94656">
                  <c:v>4588</c:v>
                </c:pt>
                <c:pt idx="94657">
                  <c:v>3203</c:v>
                </c:pt>
                <c:pt idx="94658">
                  <c:v>8303</c:v>
                </c:pt>
                <c:pt idx="94659">
                  <c:v>8688</c:v>
                </c:pt>
                <c:pt idx="94660">
                  <c:v>5343</c:v>
                </c:pt>
                <c:pt idx="94661">
                  <c:v>4776</c:v>
                </c:pt>
                <c:pt idx="94662">
                  <c:v>5871</c:v>
                </c:pt>
                <c:pt idx="94663">
                  <c:v>9819</c:v>
                </c:pt>
                <c:pt idx="94664">
                  <c:v>4448</c:v>
                </c:pt>
                <c:pt idx="94665">
                  <c:v>2766</c:v>
                </c:pt>
                <c:pt idx="94666">
                  <c:v>1805</c:v>
                </c:pt>
                <c:pt idx="94667">
                  <c:v>3604</c:v>
                </c:pt>
                <c:pt idx="94668">
                  <c:v>3365</c:v>
                </c:pt>
                <c:pt idx="94669">
                  <c:v>4514</c:v>
                </c:pt>
                <c:pt idx="94670">
                  <c:v>3748</c:v>
                </c:pt>
                <c:pt idx="94671">
                  <c:v>4780</c:v>
                </c:pt>
                <c:pt idx="94672">
                  <c:v>5025</c:v>
                </c:pt>
                <c:pt idx="94673">
                  <c:v>4701</c:v>
                </c:pt>
                <c:pt idx="94674">
                  <c:v>4226</c:v>
                </c:pt>
                <c:pt idx="94675">
                  <c:v>5214</c:v>
                </c:pt>
                <c:pt idx="94676">
                  <c:v>3138</c:v>
                </c:pt>
                <c:pt idx="94677">
                  <c:v>4146</c:v>
                </c:pt>
                <c:pt idx="94678">
                  <c:v>8040</c:v>
                </c:pt>
                <c:pt idx="94679">
                  <c:v>3360</c:v>
                </c:pt>
                <c:pt idx="94680">
                  <c:v>885</c:v>
                </c:pt>
                <c:pt idx="94681">
                  <c:v>3295</c:v>
                </c:pt>
                <c:pt idx="94682">
                  <c:v>3010</c:v>
                </c:pt>
                <c:pt idx="94683">
                  <c:v>2750</c:v>
                </c:pt>
                <c:pt idx="94684">
                  <c:v>3460</c:v>
                </c:pt>
                <c:pt idx="94685">
                  <c:v>1925</c:v>
                </c:pt>
                <c:pt idx="94686">
                  <c:v>3540</c:v>
                </c:pt>
                <c:pt idx="94687">
                  <c:v>6345</c:v>
                </c:pt>
                <c:pt idx="94688">
                  <c:v>7925</c:v>
                </c:pt>
                <c:pt idx="94689">
                  <c:v>5750</c:v>
                </c:pt>
                <c:pt idx="94690">
                  <c:v>7810</c:v>
                </c:pt>
                <c:pt idx="94691">
                  <c:v>7965</c:v>
                </c:pt>
                <c:pt idx="94692">
                  <c:v>3360</c:v>
                </c:pt>
                <c:pt idx="94693">
                  <c:v>7430</c:v>
                </c:pt>
                <c:pt idx="94694">
                  <c:v>6745</c:v>
                </c:pt>
                <c:pt idx="94695">
                  <c:v>4825</c:v>
                </c:pt>
                <c:pt idx="94696">
                  <c:v>3925</c:v>
                </c:pt>
                <c:pt idx="94697">
                  <c:v>4915</c:v>
                </c:pt>
                <c:pt idx="94698">
                  <c:v>3320</c:v>
                </c:pt>
                <c:pt idx="94699">
                  <c:v>6332.5</c:v>
                </c:pt>
                <c:pt idx="94700">
                  <c:v>2565</c:v>
                </c:pt>
                <c:pt idx="94701">
                  <c:v>5165</c:v>
                </c:pt>
                <c:pt idx="94702">
                  <c:v>4762.5</c:v>
                </c:pt>
                <c:pt idx="94703">
                  <c:v>4067.5</c:v>
                </c:pt>
                <c:pt idx="94704">
                  <c:v>2452.5</c:v>
                </c:pt>
                <c:pt idx="94705">
                  <c:v>3912.5</c:v>
                </c:pt>
                <c:pt idx="94706">
                  <c:v>7795</c:v>
                </c:pt>
                <c:pt idx="94707">
                  <c:v>4410</c:v>
                </c:pt>
                <c:pt idx="94708">
                  <c:v>4745</c:v>
                </c:pt>
                <c:pt idx="94709">
                  <c:v>4425</c:v>
                </c:pt>
                <c:pt idx="94710">
                  <c:v>2535</c:v>
                </c:pt>
                <c:pt idx="94711">
                  <c:v>2470</c:v>
                </c:pt>
                <c:pt idx="94712">
                  <c:v>6045</c:v>
                </c:pt>
                <c:pt idx="94713">
                  <c:v>2502.5</c:v>
                </c:pt>
                <c:pt idx="94714">
                  <c:v>4190</c:v>
                </c:pt>
                <c:pt idx="94715">
                  <c:v>5152.5</c:v>
                </c:pt>
                <c:pt idx="94716">
                  <c:v>3367.5</c:v>
                </c:pt>
                <c:pt idx="94717">
                  <c:v>3230</c:v>
                </c:pt>
                <c:pt idx="94718">
                  <c:v>3050</c:v>
                </c:pt>
                <c:pt idx="94719">
                  <c:v>3080</c:v>
                </c:pt>
                <c:pt idx="94720">
                  <c:v>5465</c:v>
                </c:pt>
                <c:pt idx="94721">
                  <c:v>3040</c:v>
                </c:pt>
                <c:pt idx="94722">
                  <c:v>3405</c:v>
                </c:pt>
                <c:pt idx="94723">
                  <c:v>4715</c:v>
                </c:pt>
                <c:pt idx="94724">
                  <c:v>1440</c:v>
                </c:pt>
                <c:pt idx="94725">
                  <c:v>5250</c:v>
                </c:pt>
                <c:pt idx="94726">
                  <c:v>2725</c:v>
                </c:pt>
                <c:pt idx="94727">
                  <c:v>3465</c:v>
                </c:pt>
                <c:pt idx="94728">
                  <c:v>4915</c:v>
                </c:pt>
                <c:pt idx="94729">
                  <c:v>5555</c:v>
                </c:pt>
                <c:pt idx="94730">
                  <c:v>2655</c:v>
                </c:pt>
                <c:pt idx="94731">
                  <c:v>2020</c:v>
                </c:pt>
                <c:pt idx="94732">
                  <c:v>3215</c:v>
                </c:pt>
                <c:pt idx="94733">
                  <c:v>4415</c:v>
                </c:pt>
                <c:pt idx="94734">
                  <c:v>1455</c:v>
                </c:pt>
                <c:pt idx="94735">
                  <c:v>3815</c:v>
                </c:pt>
                <c:pt idx="94736">
                  <c:v>3245</c:v>
                </c:pt>
                <c:pt idx="94737">
                  <c:v>2360</c:v>
                </c:pt>
                <c:pt idx="94738">
                  <c:v>3800</c:v>
                </c:pt>
                <c:pt idx="94739">
                  <c:v>3500</c:v>
                </c:pt>
                <c:pt idx="94740">
                  <c:v>6435</c:v>
                </c:pt>
                <c:pt idx="94741">
                  <c:v>4100</c:v>
                </c:pt>
                <c:pt idx="94742">
                  <c:v>1955</c:v>
                </c:pt>
                <c:pt idx="94743">
                  <c:v>6075</c:v>
                </c:pt>
                <c:pt idx="94744">
                  <c:v>2845</c:v>
                </c:pt>
                <c:pt idx="94745">
                  <c:v>6395</c:v>
                </c:pt>
                <c:pt idx="94746">
                  <c:v>5795</c:v>
                </c:pt>
                <c:pt idx="94747">
                  <c:v>4050</c:v>
                </c:pt>
                <c:pt idx="94748">
                  <c:v>5165</c:v>
                </c:pt>
                <c:pt idx="94749">
                  <c:v>4800</c:v>
                </c:pt>
                <c:pt idx="94750">
                  <c:v>2615</c:v>
                </c:pt>
                <c:pt idx="94751">
                  <c:v>3505</c:v>
                </c:pt>
                <c:pt idx="94752">
                  <c:v>3330</c:v>
                </c:pt>
                <c:pt idx="94753">
                  <c:v>2655</c:v>
                </c:pt>
                <c:pt idx="94754">
                  <c:v>8425</c:v>
                </c:pt>
                <c:pt idx="94755">
                  <c:v>3855</c:v>
                </c:pt>
                <c:pt idx="94756">
                  <c:v>7635</c:v>
                </c:pt>
                <c:pt idx="94757">
                  <c:v>3855</c:v>
                </c:pt>
                <c:pt idx="94758">
                  <c:v>5450</c:v>
                </c:pt>
                <c:pt idx="94759">
                  <c:v>3180</c:v>
                </c:pt>
                <c:pt idx="94760">
                  <c:v>2601.42</c:v>
                </c:pt>
                <c:pt idx="94761">
                  <c:v>1871.27</c:v>
                </c:pt>
                <c:pt idx="94762">
                  <c:v>1701.32</c:v>
                </c:pt>
                <c:pt idx="94763">
                  <c:v>1695.01</c:v>
                </c:pt>
                <c:pt idx="94764">
                  <c:v>1838.78</c:v>
                </c:pt>
                <c:pt idx="94765">
                  <c:v>1744.31</c:v>
                </c:pt>
                <c:pt idx="94766">
                  <c:v>1903.52</c:v>
                </c:pt>
                <c:pt idx="94767">
                  <c:v>1613.05</c:v>
                </c:pt>
                <c:pt idx="94768">
                  <c:v>1920.1</c:v>
                </c:pt>
                <c:pt idx="94769">
                  <c:v>1907.64</c:v>
                </c:pt>
                <c:pt idx="94770">
                  <c:v>1418.82</c:v>
                </c:pt>
                <c:pt idx="94771">
                  <c:v>1577.58</c:v>
                </c:pt>
                <c:pt idx="94772">
                  <c:v>1513.65</c:v>
                </c:pt>
                <c:pt idx="94773">
                  <c:v>1609.35</c:v>
                </c:pt>
                <c:pt idx="94774">
                  <c:v>1347.57</c:v>
                </c:pt>
                <c:pt idx="94775">
                  <c:v>1599.45</c:v>
                </c:pt>
                <c:pt idx="94776">
                  <c:v>1509</c:v>
                </c:pt>
                <c:pt idx="94777">
                  <c:v>1472.67</c:v>
                </c:pt>
                <c:pt idx="94778">
                  <c:v>1131.51</c:v>
                </c:pt>
                <c:pt idx="94779">
                  <c:v>1363.5</c:v>
                </c:pt>
                <c:pt idx="94780">
                  <c:v>972.77</c:v>
                </c:pt>
                <c:pt idx="94781">
                  <c:v>1226.45</c:v>
                </c:pt>
                <c:pt idx="94782">
                  <c:v>1486.66</c:v>
                </c:pt>
                <c:pt idx="94783">
                  <c:v>1569.98</c:v>
                </c:pt>
                <c:pt idx="94784">
                  <c:v>1017.43</c:v>
                </c:pt>
                <c:pt idx="94785">
                  <c:v>912.12</c:v>
                </c:pt>
                <c:pt idx="94786">
                  <c:v>910.27</c:v>
                </c:pt>
                <c:pt idx="94787">
                  <c:v>899.94</c:v>
                </c:pt>
                <c:pt idx="94788">
                  <c:v>976.11</c:v>
                </c:pt>
                <c:pt idx="94789">
                  <c:v>1027.71</c:v>
                </c:pt>
                <c:pt idx="94790">
                  <c:v>916.13</c:v>
                </c:pt>
                <c:pt idx="94791">
                  <c:v>727.43</c:v>
                </c:pt>
                <c:pt idx="94792">
                  <c:v>846.15</c:v>
                </c:pt>
                <c:pt idx="94793">
                  <c:v>1029.67</c:v>
                </c:pt>
                <c:pt idx="94794">
                  <c:v>825.13</c:v>
                </c:pt>
                <c:pt idx="94795">
                  <c:v>809.6</c:v>
                </c:pt>
                <c:pt idx="94796">
                  <c:v>946.08</c:v>
                </c:pt>
                <c:pt idx="94797">
                  <c:v>1146.8900000000001</c:v>
                </c:pt>
                <c:pt idx="94798">
                  <c:v>1133.4100000000001</c:v>
                </c:pt>
                <c:pt idx="94799">
                  <c:v>1467.93</c:v>
                </c:pt>
                <c:pt idx="94800">
                  <c:v>3325.61</c:v>
                </c:pt>
                <c:pt idx="94801">
                  <c:v>4615.97</c:v>
                </c:pt>
                <c:pt idx="94802">
                  <c:v>6818.86</c:v>
                </c:pt>
                <c:pt idx="94803">
                  <c:v>7626.99</c:v>
                </c:pt>
                <c:pt idx="94804">
                  <c:v>13730.12</c:v>
                </c:pt>
                <c:pt idx="94805">
                  <c:v>24131.41</c:v>
                </c:pt>
                <c:pt idx="94806">
                  <c:v>49196.79</c:v>
                </c:pt>
                <c:pt idx="94807">
                  <c:v>28309.42</c:v>
                </c:pt>
                <c:pt idx="94808">
                  <c:v>8023.24</c:v>
                </c:pt>
                <c:pt idx="94809">
                  <c:v>941.09</c:v>
                </c:pt>
                <c:pt idx="94810">
                  <c:v>1009.23</c:v>
                </c:pt>
                <c:pt idx="94811">
                  <c:v>736.47</c:v>
                </c:pt>
                <c:pt idx="94812">
                  <c:v>829.74</c:v>
                </c:pt>
                <c:pt idx="94813">
                  <c:v>714.95</c:v>
                </c:pt>
                <c:pt idx="94814">
                  <c:v>623.80999999999995</c:v>
                </c:pt>
                <c:pt idx="94815">
                  <c:v>408.99</c:v>
                </c:pt>
                <c:pt idx="94816">
                  <c:v>670.28</c:v>
                </c:pt>
                <c:pt idx="94817">
                  <c:v>628.54999999999995</c:v>
                </c:pt>
                <c:pt idx="94818">
                  <c:v>527.01</c:v>
                </c:pt>
                <c:pt idx="94819">
                  <c:v>747.45</c:v>
                </c:pt>
                <c:pt idx="94820">
                  <c:v>505.75</c:v>
                </c:pt>
                <c:pt idx="94821">
                  <c:v>551.12</c:v>
                </c:pt>
                <c:pt idx="94822">
                  <c:v>619.63</c:v>
                </c:pt>
                <c:pt idx="94823">
                  <c:v>720.75</c:v>
                </c:pt>
                <c:pt idx="94824">
                  <c:v>568.91</c:v>
                </c:pt>
                <c:pt idx="94825">
                  <c:v>466.47</c:v>
                </c:pt>
                <c:pt idx="94826">
                  <c:v>516.78</c:v>
                </c:pt>
                <c:pt idx="94827">
                  <c:v>269.14</c:v>
                </c:pt>
                <c:pt idx="94828">
                  <c:v>262.74</c:v>
                </c:pt>
                <c:pt idx="94829">
                  <c:v>296.13</c:v>
                </c:pt>
                <c:pt idx="94830">
                  <c:v>362.52</c:v>
                </c:pt>
                <c:pt idx="94831">
                  <c:v>352.77</c:v>
                </c:pt>
                <c:pt idx="94832">
                  <c:v>280.26</c:v>
                </c:pt>
                <c:pt idx="94833">
                  <c:v>480.09</c:v>
                </c:pt>
                <c:pt idx="94834">
                  <c:v>429.62</c:v>
                </c:pt>
                <c:pt idx="94835">
                  <c:v>467.97</c:v>
                </c:pt>
                <c:pt idx="94836">
                  <c:v>422.65</c:v>
                </c:pt>
                <c:pt idx="94837">
                  <c:v>710.31</c:v>
                </c:pt>
                <c:pt idx="94838">
                  <c:v>575</c:v>
                </c:pt>
                <c:pt idx="94839">
                  <c:v>738.78</c:v>
                </c:pt>
                <c:pt idx="94840">
                  <c:v>585.23</c:v>
                </c:pt>
                <c:pt idx="94841">
                  <c:v>413.04</c:v>
                </c:pt>
                <c:pt idx="94842">
                  <c:v>457.67</c:v>
                </c:pt>
                <c:pt idx="94843">
                  <c:v>459.35</c:v>
                </c:pt>
                <c:pt idx="94844">
                  <c:v>394.49</c:v>
                </c:pt>
                <c:pt idx="94845">
                  <c:v>459.28</c:v>
                </c:pt>
                <c:pt idx="94846">
                  <c:v>396.91</c:v>
                </c:pt>
                <c:pt idx="94847">
                  <c:v>500.93</c:v>
                </c:pt>
                <c:pt idx="94848">
                  <c:v>364.73</c:v>
                </c:pt>
                <c:pt idx="94849">
                  <c:v>379.95</c:v>
                </c:pt>
                <c:pt idx="94850">
                  <c:v>510.09</c:v>
                </c:pt>
                <c:pt idx="94851">
                  <c:v>378.36</c:v>
                </c:pt>
                <c:pt idx="94852">
                  <c:v>1123.48</c:v>
                </c:pt>
                <c:pt idx="94853">
                  <c:v>1505.18</c:v>
                </c:pt>
                <c:pt idx="94854">
                  <c:v>2953.23</c:v>
                </c:pt>
                <c:pt idx="94855">
                  <c:v>3479.44</c:v>
                </c:pt>
                <c:pt idx="94856">
                  <c:v>5463.88</c:v>
                </c:pt>
                <c:pt idx="94857">
                  <c:v>7908.95</c:v>
                </c:pt>
                <c:pt idx="94858">
                  <c:v>17306.77</c:v>
                </c:pt>
                <c:pt idx="94859">
                  <c:v>11572.3</c:v>
                </c:pt>
                <c:pt idx="94860">
                  <c:v>1155.47</c:v>
                </c:pt>
                <c:pt idx="94861">
                  <c:v>307.75</c:v>
                </c:pt>
                <c:pt idx="94862">
                  <c:v>241.13</c:v>
                </c:pt>
                <c:pt idx="94863">
                  <c:v>258.62</c:v>
                </c:pt>
                <c:pt idx="94864">
                  <c:v>358.83</c:v>
                </c:pt>
                <c:pt idx="94865">
                  <c:v>387.81</c:v>
                </c:pt>
                <c:pt idx="94866">
                  <c:v>308.99</c:v>
                </c:pt>
                <c:pt idx="94867">
                  <c:v>371.42</c:v>
                </c:pt>
                <c:pt idx="94868">
                  <c:v>258.07</c:v>
                </c:pt>
                <c:pt idx="94869">
                  <c:v>366.09</c:v>
                </c:pt>
                <c:pt idx="94870">
                  <c:v>458.01</c:v>
                </c:pt>
                <c:pt idx="94871">
                  <c:v>374.09</c:v>
                </c:pt>
                <c:pt idx="94872">
                  <c:v>182.18</c:v>
                </c:pt>
                <c:pt idx="94873">
                  <c:v>214.49</c:v>
                </c:pt>
                <c:pt idx="94874">
                  <c:v>207.64</c:v>
                </c:pt>
                <c:pt idx="94875">
                  <c:v>421.78</c:v>
                </c:pt>
                <c:pt idx="94876">
                  <c:v>162.79</c:v>
                </c:pt>
                <c:pt idx="94877">
                  <c:v>315.5</c:v>
                </c:pt>
                <c:pt idx="94878">
                  <c:v>237.08</c:v>
                </c:pt>
                <c:pt idx="94879">
                  <c:v>251.02</c:v>
                </c:pt>
                <c:pt idx="94880">
                  <c:v>214.2</c:v>
                </c:pt>
                <c:pt idx="94881">
                  <c:v>213.96</c:v>
                </c:pt>
                <c:pt idx="94882">
                  <c:v>235.59</c:v>
                </c:pt>
                <c:pt idx="94883">
                  <c:v>243.94</c:v>
                </c:pt>
                <c:pt idx="94884">
                  <c:v>278.8</c:v>
                </c:pt>
                <c:pt idx="94885">
                  <c:v>252.88</c:v>
                </c:pt>
                <c:pt idx="94886">
                  <c:v>254.2</c:v>
                </c:pt>
                <c:pt idx="94887">
                  <c:v>280.98</c:v>
                </c:pt>
                <c:pt idx="94888">
                  <c:v>268.98</c:v>
                </c:pt>
                <c:pt idx="94889">
                  <c:v>334.96</c:v>
                </c:pt>
                <c:pt idx="94890">
                  <c:v>324.72000000000003</c:v>
                </c:pt>
                <c:pt idx="94891">
                  <c:v>281.82</c:v>
                </c:pt>
                <c:pt idx="94892">
                  <c:v>304.26</c:v>
                </c:pt>
                <c:pt idx="94893">
                  <c:v>231.51</c:v>
                </c:pt>
                <c:pt idx="94894">
                  <c:v>265.25</c:v>
                </c:pt>
                <c:pt idx="94895">
                  <c:v>260.62</c:v>
                </c:pt>
                <c:pt idx="94896">
                  <c:v>279.45999999999998</c:v>
                </c:pt>
                <c:pt idx="94897">
                  <c:v>272.22000000000003</c:v>
                </c:pt>
                <c:pt idx="94898">
                  <c:v>238.96</c:v>
                </c:pt>
                <c:pt idx="94899">
                  <c:v>176.14</c:v>
                </c:pt>
                <c:pt idx="94900">
                  <c:v>307.11</c:v>
                </c:pt>
                <c:pt idx="94901">
                  <c:v>261.14</c:v>
                </c:pt>
                <c:pt idx="94902">
                  <c:v>296.62</c:v>
                </c:pt>
                <c:pt idx="94903">
                  <c:v>563.20000000000005</c:v>
                </c:pt>
                <c:pt idx="94904">
                  <c:v>748</c:v>
                </c:pt>
                <c:pt idx="94905">
                  <c:v>633.6</c:v>
                </c:pt>
                <c:pt idx="94906">
                  <c:v>440</c:v>
                </c:pt>
                <c:pt idx="94907">
                  <c:v>748</c:v>
                </c:pt>
                <c:pt idx="94908">
                  <c:v>554.4</c:v>
                </c:pt>
                <c:pt idx="94909">
                  <c:v>739.2</c:v>
                </c:pt>
                <c:pt idx="94910">
                  <c:v>501.6</c:v>
                </c:pt>
                <c:pt idx="94911">
                  <c:v>880</c:v>
                </c:pt>
                <c:pt idx="94912">
                  <c:v>616</c:v>
                </c:pt>
                <c:pt idx="94913">
                  <c:v>624.79999999999995</c:v>
                </c:pt>
                <c:pt idx="94914">
                  <c:v>422.4</c:v>
                </c:pt>
                <c:pt idx="94915">
                  <c:v>501.6</c:v>
                </c:pt>
                <c:pt idx="94916">
                  <c:v>827.2</c:v>
                </c:pt>
                <c:pt idx="94917">
                  <c:v>519.20000000000005</c:v>
                </c:pt>
                <c:pt idx="94918">
                  <c:v>413.6</c:v>
                </c:pt>
                <c:pt idx="94919">
                  <c:v>484</c:v>
                </c:pt>
                <c:pt idx="94920">
                  <c:v>457.6</c:v>
                </c:pt>
                <c:pt idx="94921">
                  <c:v>466.4</c:v>
                </c:pt>
                <c:pt idx="94922">
                  <c:v>431.2</c:v>
                </c:pt>
                <c:pt idx="94923">
                  <c:v>466.4</c:v>
                </c:pt>
                <c:pt idx="94924">
                  <c:v>704</c:v>
                </c:pt>
                <c:pt idx="94925">
                  <c:v>536.79999999999995</c:v>
                </c:pt>
                <c:pt idx="94926">
                  <c:v>607.20000000000005</c:v>
                </c:pt>
                <c:pt idx="94927">
                  <c:v>554.4</c:v>
                </c:pt>
                <c:pt idx="94928">
                  <c:v>589.6</c:v>
                </c:pt>
                <c:pt idx="94929">
                  <c:v>464.6</c:v>
                </c:pt>
                <c:pt idx="94930">
                  <c:v>385.4</c:v>
                </c:pt>
                <c:pt idx="94931">
                  <c:v>404.8</c:v>
                </c:pt>
                <c:pt idx="94932">
                  <c:v>464.6</c:v>
                </c:pt>
                <c:pt idx="94933">
                  <c:v>506.8</c:v>
                </c:pt>
                <c:pt idx="94934">
                  <c:v>484</c:v>
                </c:pt>
                <c:pt idx="94935">
                  <c:v>440</c:v>
                </c:pt>
                <c:pt idx="94936">
                  <c:v>501.6</c:v>
                </c:pt>
                <c:pt idx="94937">
                  <c:v>378.4</c:v>
                </c:pt>
                <c:pt idx="94938">
                  <c:v>352</c:v>
                </c:pt>
                <c:pt idx="94939">
                  <c:v>422.4</c:v>
                </c:pt>
                <c:pt idx="94940">
                  <c:v>235.8</c:v>
                </c:pt>
                <c:pt idx="94941">
                  <c:v>404.8</c:v>
                </c:pt>
                <c:pt idx="94942">
                  <c:v>616</c:v>
                </c:pt>
                <c:pt idx="94943">
                  <c:v>429.4</c:v>
                </c:pt>
                <c:pt idx="94944">
                  <c:v>447</c:v>
                </c:pt>
                <c:pt idx="94945">
                  <c:v>306.2</c:v>
                </c:pt>
                <c:pt idx="94946">
                  <c:v>774.4</c:v>
                </c:pt>
                <c:pt idx="94947">
                  <c:v>341.4</c:v>
                </c:pt>
                <c:pt idx="94948">
                  <c:v>841.2</c:v>
                </c:pt>
                <c:pt idx="94949">
                  <c:v>114.4</c:v>
                </c:pt>
                <c:pt idx="94950">
                  <c:v>7</c:v>
                </c:pt>
                <c:pt idx="94951">
                  <c:v>14</c:v>
                </c:pt>
                <c:pt idx="94952">
                  <c:v>158.4</c:v>
                </c:pt>
                <c:pt idx="94953">
                  <c:v>438.2</c:v>
                </c:pt>
                <c:pt idx="94954">
                  <c:v>440</c:v>
                </c:pt>
                <c:pt idx="94955">
                  <c:v>726.8</c:v>
                </c:pt>
                <c:pt idx="94956">
                  <c:v>575.4</c:v>
                </c:pt>
                <c:pt idx="94957">
                  <c:v>630</c:v>
                </c:pt>
                <c:pt idx="94958">
                  <c:v>515.6</c:v>
                </c:pt>
                <c:pt idx="94959">
                  <c:v>792</c:v>
                </c:pt>
                <c:pt idx="94960">
                  <c:v>506.8</c:v>
                </c:pt>
                <c:pt idx="94961">
                  <c:v>418.8</c:v>
                </c:pt>
                <c:pt idx="94962">
                  <c:v>570.70000000000005</c:v>
                </c:pt>
                <c:pt idx="94963">
                  <c:v>540.20000000000005</c:v>
                </c:pt>
                <c:pt idx="94964">
                  <c:v>649.4</c:v>
                </c:pt>
                <c:pt idx="94965">
                  <c:v>147.80000000000001</c:v>
                </c:pt>
                <c:pt idx="94966">
                  <c:v>49.2</c:v>
                </c:pt>
                <c:pt idx="94967">
                  <c:v>17.600000000000001</c:v>
                </c:pt>
                <c:pt idx="94968">
                  <c:v>17.600000000000001</c:v>
                </c:pt>
                <c:pt idx="94969">
                  <c:v>607.20000000000005</c:v>
                </c:pt>
                <c:pt idx="94970">
                  <c:v>246.4</c:v>
                </c:pt>
                <c:pt idx="94971">
                  <c:v>510.4</c:v>
                </c:pt>
                <c:pt idx="94972">
                  <c:v>440</c:v>
                </c:pt>
                <c:pt idx="94973">
                  <c:v>616</c:v>
                </c:pt>
                <c:pt idx="94974">
                  <c:v>528</c:v>
                </c:pt>
                <c:pt idx="94975">
                  <c:v>413.6</c:v>
                </c:pt>
                <c:pt idx="94976">
                  <c:v>475.2</c:v>
                </c:pt>
                <c:pt idx="94977">
                  <c:v>422.4</c:v>
                </c:pt>
                <c:pt idx="94978">
                  <c:v>360.8</c:v>
                </c:pt>
                <c:pt idx="94979">
                  <c:v>378.4</c:v>
                </c:pt>
                <c:pt idx="94980">
                  <c:v>765.6</c:v>
                </c:pt>
                <c:pt idx="94981">
                  <c:v>404.8</c:v>
                </c:pt>
                <c:pt idx="94982">
                  <c:v>378.4</c:v>
                </c:pt>
                <c:pt idx="94983">
                  <c:v>457.6</c:v>
                </c:pt>
                <c:pt idx="94984">
                  <c:v>554.4</c:v>
                </c:pt>
                <c:pt idx="94985">
                  <c:v>501.6</c:v>
                </c:pt>
                <c:pt idx="94986">
                  <c:v>457.6</c:v>
                </c:pt>
                <c:pt idx="94987">
                  <c:v>378.4</c:v>
                </c:pt>
                <c:pt idx="94988">
                  <c:v>413.6</c:v>
                </c:pt>
                <c:pt idx="94989">
                  <c:v>695.2</c:v>
                </c:pt>
                <c:pt idx="94990">
                  <c:v>624.79999999999995</c:v>
                </c:pt>
                <c:pt idx="94991">
                  <c:v>616</c:v>
                </c:pt>
                <c:pt idx="94992">
                  <c:v>404.8</c:v>
                </c:pt>
                <c:pt idx="94993">
                  <c:v>501.6</c:v>
                </c:pt>
                <c:pt idx="94994">
                  <c:v>660</c:v>
                </c:pt>
                <c:pt idx="94995">
                  <c:v>589.6</c:v>
                </c:pt>
                <c:pt idx="94996">
                  <c:v>519.20000000000005</c:v>
                </c:pt>
                <c:pt idx="94997">
                  <c:v>739.2</c:v>
                </c:pt>
                <c:pt idx="94998">
                  <c:v>1126.4000000000001</c:v>
                </c:pt>
                <c:pt idx="94999">
                  <c:v>1240.8</c:v>
                </c:pt>
                <c:pt idx="95000">
                  <c:v>1056</c:v>
                </c:pt>
                <c:pt idx="95001">
                  <c:v>387.2</c:v>
                </c:pt>
                <c:pt idx="95002">
                  <c:v>748</c:v>
                </c:pt>
                <c:pt idx="95003">
                  <c:v>519.20000000000005</c:v>
                </c:pt>
                <c:pt idx="95004">
                  <c:v>598.4</c:v>
                </c:pt>
                <c:pt idx="95005">
                  <c:v>485.2</c:v>
                </c:pt>
                <c:pt idx="95006">
                  <c:v>501.6</c:v>
                </c:pt>
                <c:pt idx="95007">
                  <c:v>540</c:v>
                </c:pt>
                <c:pt idx="95008">
                  <c:v>495</c:v>
                </c:pt>
                <c:pt idx="95009">
                  <c:v>342</c:v>
                </c:pt>
                <c:pt idx="95010">
                  <c:v>423</c:v>
                </c:pt>
                <c:pt idx="95011">
                  <c:v>576</c:v>
                </c:pt>
                <c:pt idx="95012">
                  <c:v>513</c:v>
                </c:pt>
                <c:pt idx="95013">
                  <c:v>567</c:v>
                </c:pt>
                <c:pt idx="95014">
                  <c:v>495</c:v>
                </c:pt>
                <c:pt idx="95015">
                  <c:v>666</c:v>
                </c:pt>
                <c:pt idx="95016">
                  <c:v>333</c:v>
                </c:pt>
                <c:pt idx="95017">
                  <c:v>549</c:v>
                </c:pt>
                <c:pt idx="95018">
                  <c:v>513</c:v>
                </c:pt>
                <c:pt idx="95019">
                  <c:v>513</c:v>
                </c:pt>
                <c:pt idx="95020">
                  <c:v>657</c:v>
                </c:pt>
                <c:pt idx="95021">
                  <c:v>388.5</c:v>
                </c:pt>
                <c:pt idx="95022">
                  <c:v>351</c:v>
                </c:pt>
                <c:pt idx="95023">
                  <c:v>495</c:v>
                </c:pt>
                <c:pt idx="95024">
                  <c:v>486</c:v>
                </c:pt>
                <c:pt idx="95025">
                  <c:v>450</c:v>
                </c:pt>
                <c:pt idx="95026">
                  <c:v>603</c:v>
                </c:pt>
                <c:pt idx="95027">
                  <c:v>432</c:v>
                </c:pt>
                <c:pt idx="95028">
                  <c:v>675</c:v>
                </c:pt>
                <c:pt idx="95029">
                  <c:v>477</c:v>
                </c:pt>
                <c:pt idx="95030">
                  <c:v>360</c:v>
                </c:pt>
                <c:pt idx="95031">
                  <c:v>405</c:v>
                </c:pt>
                <c:pt idx="95032">
                  <c:v>531</c:v>
                </c:pt>
                <c:pt idx="95033">
                  <c:v>594</c:v>
                </c:pt>
                <c:pt idx="95034">
                  <c:v>468</c:v>
                </c:pt>
                <c:pt idx="95035">
                  <c:v>504</c:v>
                </c:pt>
                <c:pt idx="95036">
                  <c:v>567</c:v>
                </c:pt>
                <c:pt idx="95037">
                  <c:v>531</c:v>
                </c:pt>
                <c:pt idx="95038">
                  <c:v>504</c:v>
                </c:pt>
                <c:pt idx="95039">
                  <c:v>387</c:v>
                </c:pt>
                <c:pt idx="95040">
                  <c:v>405</c:v>
                </c:pt>
                <c:pt idx="95041">
                  <c:v>585</c:v>
                </c:pt>
                <c:pt idx="95042">
                  <c:v>522</c:v>
                </c:pt>
                <c:pt idx="95043">
                  <c:v>450</c:v>
                </c:pt>
                <c:pt idx="95044">
                  <c:v>558</c:v>
                </c:pt>
                <c:pt idx="95045">
                  <c:v>15743.73</c:v>
                </c:pt>
                <c:pt idx="95046">
                  <c:v>29442.799999999999</c:v>
                </c:pt>
                <c:pt idx="95047">
                  <c:v>21433.52</c:v>
                </c:pt>
                <c:pt idx="95048">
                  <c:v>12241.38</c:v>
                </c:pt>
                <c:pt idx="95049">
                  <c:v>11467.36</c:v>
                </c:pt>
                <c:pt idx="95050">
                  <c:v>12494.06</c:v>
                </c:pt>
                <c:pt idx="95051">
                  <c:v>12894.76</c:v>
                </c:pt>
                <c:pt idx="95052">
                  <c:v>12899.64</c:v>
                </c:pt>
                <c:pt idx="95053">
                  <c:v>16241.26</c:v>
                </c:pt>
                <c:pt idx="95054">
                  <c:v>13040.37</c:v>
                </c:pt>
                <c:pt idx="95055">
                  <c:v>11391.28</c:v>
                </c:pt>
                <c:pt idx="95056">
                  <c:v>12313.5</c:v>
                </c:pt>
                <c:pt idx="95057">
                  <c:v>15447.09</c:v>
                </c:pt>
                <c:pt idx="95058">
                  <c:v>29012.95</c:v>
                </c:pt>
                <c:pt idx="95059">
                  <c:v>25155.09</c:v>
                </c:pt>
                <c:pt idx="95060">
                  <c:v>16095.52</c:v>
                </c:pt>
                <c:pt idx="95061">
                  <c:v>17424.64</c:v>
                </c:pt>
                <c:pt idx="95062">
                  <c:v>12540.77</c:v>
                </c:pt>
                <c:pt idx="95063">
                  <c:v>13402.82</c:v>
                </c:pt>
                <c:pt idx="95064">
                  <c:v>20724.23</c:v>
                </c:pt>
                <c:pt idx="95065">
                  <c:v>16374.11</c:v>
                </c:pt>
                <c:pt idx="95066">
                  <c:v>9586.57</c:v>
                </c:pt>
                <c:pt idx="95067">
                  <c:v>8490.4599999999991</c:v>
                </c:pt>
                <c:pt idx="95068">
                  <c:v>10022.67</c:v>
                </c:pt>
                <c:pt idx="95069">
                  <c:v>8995.11</c:v>
                </c:pt>
                <c:pt idx="95070">
                  <c:v>9657.84</c:v>
                </c:pt>
                <c:pt idx="95071">
                  <c:v>10869.17</c:v>
                </c:pt>
                <c:pt idx="95072">
                  <c:v>10344.16</c:v>
                </c:pt>
                <c:pt idx="95073">
                  <c:v>10327.76</c:v>
                </c:pt>
                <c:pt idx="95074">
                  <c:v>10030.15</c:v>
                </c:pt>
                <c:pt idx="95075">
                  <c:v>10192.18</c:v>
                </c:pt>
                <c:pt idx="95076">
                  <c:v>10626.58</c:v>
                </c:pt>
                <c:pt idx="95077">
                  <c:v>11877.19</c:v>
                </c:pt>
                <c:pt idx="95078">
                  <c:v>11209.25</c:v>
                </c:pt>
                <c:pt idx="95079">
                  <c:v>10970.06</c:v>
                </c:pt>
                <c:pt idx="95080">
                  <c:v>12363.17</c:v>
                </c:pt>
                <c:pt idx="95081">
                  <c:v>12281.79</c:v>
                </c:pt>
                <c:pt idx="95082">
                  <c:v>11959.19</c:v>
                </c:pt>
                <c:pt idx="95083">
                  <c:v>12347.69</c:v>
                </c:pt>
                <c:pt idx="95084">
                  <c:v>11250.53</c:v>
                </c:pt>
                <c:pt idx="95085">
                  <c:v>11813.24</c:v>
                </c:pt>
                <c:pt idx="95086">
                  <c:v>12339.79</c:v>
                </c:pt>
                <c:pt idx="95087">
                  <c:v>10848.32</c:v>
                </c:pt>
                <c:pt idx="95088">
                  <c:v>13986.1</c:v>
                </c:pt>
                <c:pt idx="95089">
                  <c:v>19615.55</c:v>
                </c:pt>
                <c:pt idx="95090">
                  <c:v>25774.36</c:v>
                </c:pt>
                <c:pt idx="95091">
                  <c:v>29023.94</c:v>
                </c:pt>
                <c:pt idx="95092">
                  <c:v>9488.34</c:v>
                </c:pt>
                <c:pt idx="95093">
                  <c:v>8071.89</c:v>
                </c:pt>
                <c:pt idx="95094">
                  <c:v>9265.61</c:v>
                </c:pt>
                <c:pt idx="95095">
                  <c:v>10267.36</c:v>
                </c:pt>
                <c:pt idx="95096">
                  <c:v>10707.64</c:v>
                </c:pt>
                <c:pt idx="95097">
                  <c:v>13807.47</c:v>
                </c:pt>
                <c:pt idx="95098">
                  <c:v>22167.74</c:v>
                </c:pt>
                <c:pt idx="95099">
                  <c:v>24468.639999999999</c:v>
                </c:pt>
                <c:pt idx="95100">
                  <c:v>10387.52</c:v>
                </c:pt>
                <c:pt idx="95101">
                  <c:v>10558.04</c:v>
                </c:pt>
                <c:pt idx="95102">
                  <c:v>11304.21</c:v>
                </c:pt>
                <c:pt idx="95103">
                  <c:v>10733.58</c:v>
                </c:pt>
                <c:pt idx="95104">
                  <c:v>8925.4</c:v>
                </c:pt>
                <c:pt idx="95105">
                  <c:v>10694.27</c:v>
                </c:pt>
                <c:pt idx="95106">
                  <c:v>11420.56</c:v>
                </c:pt>
                <c:pt idx="95107">
                  <c:v>13095.91</c:v>
                </c:pt>
                <c:pt idx="95108">
                  <c:v>15416.06</c:v>
                </c:pt>
                <c:pt idx="95109">
                  <c:v>14801.62</c:v>
                </c:pt>
                <c:pt idx="95110">
                  <c:v>26893.599999999999</c:v>
                </c:pt>
                <c:pt idx="95111">
                  <c:v>22316.83</c:v>
                </c:pt>
                <c:pt idx="95112">
                  <c:v>12606.96</c:v>
                </c:pt>
                <c:pt idx="95113">
                  <c:v>15424.28</c:v>
                </c:pt>
                <c:pt idx="95114">
                  <c:v>12077.86</c:v>
                </c:pt>
                <c:pt idx="95115">
                  <c:v>11883.69</c:v>
                </c:pt>
                <c:pt idx="95116">
                  <c:v>19428.12</c:v>
                </c:pt>
                <c:pt idx="95117">
                  <c:v>15966.26</c:v>
                </c:pt>
                <c:pt idx="95118">
                  <c:v>8921.67</c:v>
                </c:pt>
                <c:pt idx="95119">
                  <c:v>7910.25</c:v>
                </c:pt>
                <c:pt idx="95120">
                  <c:v>8312.1200000000008</c:v>
                </c:pt>
                <c:pt idx="95121">
                  <c:v>8523.1200000000008</c:v>
                </c:pt>
                <c:pt idx="95122">
                  <c:v>7827.96</c:v>
                </c:pt>
                <c:pt idx="95123">
                  <c:v>8924.27</c:v>
                </c:pt>
                <c:pt idx="95124">
                  <c:v>8983.1299999999992</c:v>
                </c:pt>
                <c:pt idx="95125">
                  <c:v>8880</c:v>
                </c:pt>
                <c:pt idx="95126">
                  <c:v>9845.34</c:v>
                </c:pt>
                <c:pt idx="95127">
                  <c:v>10426.299999999999</c:v>
                </c:pt>
                <c:pt idx="95128">
                  <c:v>9632.59</c:v>
                </c:pt>
                <c:pt idx="95129">
                  <c:v>10952.91</c:v>
                </c:pt>
                <c:pt idx="95130">
                  <c:v>11178.09</c:v>
                </c:pt>
                <c:pt idx="95131">
                  <c:v>10477.370000000001</c:v>
                </c:pt>
                <c:pt idx="95132">
                  <c:v>11876.22</c:v>
                </c:pt>
                <c:pt idx="95133">
                  <c:v>11993.71</c:v>
                </c:pt>
                <c:pt idx="95134">
                  <c:v>11647.1</c:v>
                </c:pt>
                <c:pt idx="95135">
                  <c:v>12349.65</c:v>
                </c:pt>
                <c:pt idx="95136">
                  <c:v>11252.08</c:v>
                </c:pt>
                <c:pt idx="95137">
                  <c:v>11038.7</c:v>
                </c:pt>
                <c:pt idx="95138">
                  <c:v>11268.57</c:v>
                </c:pt>
                <c:pt idx="95139">
                  <c:v>10533.11</c:v>
                </c:pt>
                <c:pt idx="95140">
                  <c:v>12304.94</c:v>
                </c:pt>
                <c:pt idx="95141">
                  <c:v>19925.39</c:v>
                </c:pt>
                <c:pt idx="95142">
                  <c:v>26646.49</c:v>
                </c:pt>
                <c:pt idx="95143">
                  <c:v>30337.66</c:v>
                </c:pt>
                <c:pt idx="95144">
                  <c:v>13365.64</c:v>
                </c:pt>
                <c:pt idx="95145">
                  <c:v>9887.07</c:v>
                </c:pt>
                <c:pt idx="95146">
                  <c:v>9704.89</c:v>
                </c:pt>
                <c:pt idx="95147">
                  <c:v>10746.92</c:v>
                </c:pt>
                <c:pt idx="95148">
                  <c:v>11790.06</c:v>
                </c:pt>
                <c:pt idx="95149">
                  <c:v>14396.39</c:v>
                </c:pt>
                <c:pt idx="95150">
                  <c:v>22407.360000000001</c:v>
                </c:pt>
                <c:pt idx="95151">
                  <c:v>28369.42</c:v>
                </c:pt>
                <c:pt idx="95152">
                  <c:v>10666.22</c:v>
                </c:pt>
                <c:pt idx="95153">
                  <c:v>10755.84</c:v>
                </c:pt>
                <c:pt idx="95154">
                  <c:v>11712.45</c:v>
                </c:pt>
                <c:pt idx="95155">
                  <c:v>11294.56</c:v>
                </c:pt>
                <c:pt idx="95156">
                  <c:v>10898.95</c:v>
                </c:pt>
                <c:pt idx="95157">
                  <c:v>11980.41</c:v>
                </c:pt>
                <c:pt idx="95158">
                  <c:v>14819.81</c:v>
                </c:pt>
                <c:pt idx="95159">
                  <c:v>11535.32</c:v>
                </c:pt>
                <c:pt idx="95160">
                  <c:v>10631.04</c:v>
                </c:pt>
                <c:pt idx="95161">
                  <c:v>11170.08</c:v>
                </c:pt>
                <c:pt idx="95162">
                  <c:v>15229.13</c:v>
                </c:pt>
                <c:pt idx="95163">
                  <c:v>27325.85</c:v>
                </c:pt>
                <c:pt idx="95164">
                  <c:v>24831.84</c:v>
                </c:pt>
                <c:pt idx="95165">
                  <c:v>15436.2</c:v>
                </c:pt>
                <c:pt idx="95166">
                  <c:v>10863.54</c:v>
                </c:pt>
                <c:pt idx="95167">
                  <c:v>12346.56</c:v>
                </c:pt>
                <c:pt idx="95168">
                  <c:v>19688.990000000002</c:v>
                </c:pt>
                <c:pt idx="95169">
                  <c:v>14582.81</c:v>
                </c:pt>
                <c:pt idx="95170">
                  <c:v>9356.64</c:v>
                </c:pt>
                <c:pt idx="95171">
                  <c:v>10170.379999999999</c:v>
                </c:pt>
                <c:pt idx="95172">
                  <c:v>9794.19</c:v>
                </c:pt>
                <c:pt idx="95173">
                  <c:v>9501.17</c:v>
                </c:pt>
                <c:pt idx="95174">
                  <c:v>8060.83</c:v>
                </c:pt>
                <c:pt idx="95175">
                  <c:v>9803.11</c:v>
                </c:pt>
                <c:pt idx="95176">
                  <c:v>9563.49</c:v>
                </c:pt>
                <c:pt idx="95177">
                  <c:v>10099.34</c:v>
                </c:pt>
                <c:pt idx="95178">
                  <c:v>9227.1200000000008</c:v>
                </c:pt>
                <c:pt idx="95179">
                  <c:v>10211.950000000001</c:v>
                </c:pt>
                <c:pt idx="95180">
                  <c:v>9970.42</c:v>
                </c:pt>
                <c:pt idx="95181">
                  <c:v>10252.540000000001</c:v>
                </c:pt>
                <c:pt idx="95182">
                  <c:v>10839.4</c:v>
                </c:pt>
                <c:pt idx="95183">
                  <c:v>10604.84</c:v>
                </c:pt>
                <c:pt idx="95184">
                  <c:v>11491.84</c:v>
                </c:pt>
                <c:pt idx="95185">
                  <c:v>11338.15</c:v>
                </c:pt>
                <c:pt idx="95186">
                  <c:v>12205.47</c:v>
                </c:pt>
                <c:pt idx="95187">
                  <c:v>11786.49</c:v>
                </c:pt>
                <c:pt idx="95188">
                  <c:v>26617.72</c:v>
                </c:pt>
                <c:pt idx="95189">
                  <c:v>22691.51</c:v>
                </c:pt>
                <c:pt idx="95190">
                  <c:v>22492</c:v>
                </c:pt>
                <c:pt idx="95191">
                  <c:v>18660.68</c:v>
                </c:pt>
                <c:pt idx="95192">
                  <c:v>19273.29</c:v>
                </c:pt>
                <c:pt idx="95193">
                  <c:v>17179.509999999998</c:v>
                </c:pt>
                <c:pt idx="95194">
                  <c:v>17566.14</c:v>
                </c:pt>
                <c:pt idx="95195">
                  <c:v>13894.66</c:v>
                </c:pt>
                <c:pt idx="95196">
                  <c:v>15419.41</c:v>
                </c:pt>
                <c:pt idx="95197">
                  <c:v>16495.919999999998</c:v>
                </c:pt>
                <c:pt idx="95198">
                  <c:v>14050.96</c:v>
                </c:pt>
                <c:pt idx="95199">
                  <c:v>14288.36</c:v>
                </c:pt>
                <c:pt idx="95200">
                  <c:v>15154.56</c:v>
                </c:pt>
                <c:pt idx="95201">
                  <c:v>16212.14</c:v>
                </c:pt>
                <c:pt idx="95202">
                  <c:v>14638.3</c:v>
                </c:pt>
                <c:pt idx="95203">
                  <c:v>14125.7</c:v>
                </c:pt>
                <c:pt idx="95204">
                  <c:v>13935.52</c:v>
                </c:pt>
                <c:pt idx="95205">
                  <c:v>16938.52</c:v>
                </c:pt>
                <c:pt idx="95206">
                  <c:v>14796.88</c:v>
                </c:pt>
                <c:pt idx="95207">
                  <c:v>13965.82</c:v>
                </c:pt>
                <c:pt idx="95208">
                  <c:v>14082.28</c:v>
                </c:pt>
                <c:pt idx="95209">
                  <c:v>14952.24</c:v>
                </c:pt>
                <c:pt idx="95210">
                  <c:v>14240.38</c:v>
                </c:pt>
                <c:pt idx="95211">
                  <c:v>15991.74</c:v>
                </c:pt>
                <c:pt idx="95212">
                  <c:v>15110.96</c:v>
                </c:pt>
                <c:pt idx="95213">
                  <c:v>15423.94</c:v>
                </c:pt>
                <c:pt idx="95214">
                  <c:v>16392.740000000002</c:v>
                </c:pt>
                <c:pt idx="95215">
                  <c:v>15934.57</c:v>
                </c:pt>
                <c:pt idx="95216">
                  <c:v>19500.14</c:v>
                </c:pt>
                <c:pt idx="95217">
                  <c:v>16917.46</c:v>
                </c:pt>
                <c:pt idx="95218">
                  <c:v>13554.8</c:v>
                </c:pt>
                <c:pt idx="95219">
                  <c:v>13275.04</c:v>
                </c:pt>
                <c:pt idx="95220">
                  <c:v>12157.49</c:v>
                </c:pt>
                <c:pt idx="95221">
                  <c:v>11054.14</c:v>
                </c:pt>
                <c:pt idx="95222">
                  <c:v>11209.76</c:v>
                </c:pt>
                <c:pt idx="95223">
                  <c:v>12063.28</c:v>
                </c:pt>
                <c:pt idx="95224">
                  <c:v>12961.23</c:v>
                </c:pt>
                <c:pt idx="95225">
                  <c:v>13651.12</c:v>
                </c:pt>
                <c:pt idx="95226">
                  <c:v>10159.66</c:v>
                </c:pt>
                <c:pt idx="95227">
                  <c:v>12800.44</c:v>
                </c:pt>
                <c:pt idx="95228">
                  <c:v>13550.84</c:v>
                </c:pt>
                <c:pt idx="95229">
                  <c:v>12326.83</c:v>
                </c:pt>
                <c:pt idx="95230">
                  <c:v>19899.8</c:v>
                </c:pt>
                <c:pt idx="95231">
                  <c:v>13345.08</c:v>
                </c:pt>
                <c:pt idx="95232">
                  <c:v>11444.62</c:v>
                </c:pt>
                <c:pt idx="95233">
                  <c:v>13248.42</c:v>
                </c:pt>
                <c:pt idx="95234">
                  <c:v>19272.36</c:v>
                </c:pt>
                <c:pt idx="95235">
                  <c:v>13472.39</c:v>
                </c:pt>
                <c:pt idx="95236">
                  <c:v>14634.12</c:v>
                </c:pt>
                <c:pt idx="95237">
                  <c:v>13260.66</c:v>
                </c:pt>
                <c:pt idx="95238">
                  <c:v>13959.34</c:v>
                </c:pt>
                <c:pt idx="95239">
                  <c:v>13849.1</c:v>
                </c:pt>
                <c:pt idx="95240">
                  <c:v>19576.3</c:v>
                </c:pt>
                <c:pt idx="95241">
                  <c:v>19418.54</c:v>
                </c:pt>
                <c:pt idx="95242">
                  <c:v>22241.24</c:v>
                </c:pt>
                <c:pt idx="95243">
                  <c:v>21759.599999999999</c:v>
                </c:pt>
                <c:pt idx="95244">
                  <c:v>17871.810000000001</c:v>
                </c:pt>
                <c:pt idx="95245">
                  <c:v>17205.669999999998</c:v>
                </c:pt>
                <c:pt idx="95246">
                  <c:v>14556.86</c:v>
                </c:pt>
                <c:pt idx="95247">
                  <c:v>14129.63</c:v>
                </c:pt>
                <c:pt idx="95248">
                  <c:v>13612.67</c:v>
                </c:pt>
                <c:pt idx="95249">
                  <c:v>13210.75</c:v>
                </c:pt>
                <c:pt idx="95250">
                  <c:v>15725.19</c:v>
                </c:pt>
                <c:pt idx="95251">
                  <c:v>12954.33</c:v>
                </c:pt>
                <c:pt idx="95252">
                  <c:v>12216.23</c:v>
                </c:pt>
                <c:pt idx="95253">
                  <c:v>14374.74</c:v>
                </c:pt>
                <c:pt idx="95254">
                  <c:v>13027.42</c:v>
                </c:pt>
                <c:pt idx="95255">
                  <c:v>12343.31</c:v>
                </c:pt>
                <c:pt idx="95256">
                  <c:v>11635.33</c:v>
                </c:pt>
                <c:pt idx="95257">
                  <c:v>15782.43</c:v>
                </c:pt>
                <c:pt idx="95258">
                  <c:v>13127.85</c:v>
                </c:pt>
                <c:pt idx="95259">
                  <c:v>13192.6</c:v>
                </c:pt>
                <c:pt idx="95260">
                  <c:v>12968.74</c:v>
                </c:pt>
                <c:pt idx="95261">
                  <c:v>14838.6</c:v>
                </c:pt>
                <c:pt idx="95262">
                  <c:v>15860.08</c:v>
                </c:pt>
                <c:pt idx="95263">
                  <c:v>13820.66</c:v>
                </c:pt>
                <c:pt idx="95264">
                  <c:v>16258.47</c:v>
                </c:pt>
                <c:pt idx="95265">
                  <c:v>16198.37</c:v>
                </c:pt>
                <c:pt idx="95266">
                  <c:v>16592.52</c:v>
                </c:pt>
                <c:pt idx="95267">
                  <c:v>20134.27</c:v>
                </c:pt>
                <c:pt idx="95268">
                  <c:v>24915.74</c:v>
                </c:pt>
                <c:pt idx="95269">
                  <c:v>20897.669999999998</c:v>
                </c:pt>
                <c:pt idx="95270">
                  <c:v>16541.73</c:v>
                </c:pt>
                <c:pt idx="95271">
                  <c:v>15885.33</c:v>
                </c:pt>
                <c:pt idx="95272">
                  <c:v>13390.02</c:v>
                </c:pt>
                <c:pt idx="95273">
                  <c:v>14160.7</c:v>
                </c:pt>
                <c:pt idx="95274">
                  <c:v>14402.04</c:v>
                </c:pt>
                <c:pt idx="95275">
                  <c:v>15382.44</c:v>
                </c:pt>
                <c:pt idx="95276">
                  <c:v>13032.7</c:v>
                </c:pt>
                <c:pt idx="95277">
                  <c:v>11946.68</c:v>
                </c:pt>
                <c:pt idx="95278">
                  <c:v>13562.23</c:v>
                </c:pt>
                <c:pt idx="95279">
                  <c:v>13016.67</c:v>
                </c:pt>
                <c:pt idx="95280">
                  <c:v>16100</c:v>
                </c:pt>
                <c:pt idx="95281">
                  <c:v>14730.48</c:v>
                </c:pt>
                <c:pt idx="95282">
                  <c:v>23884.9</c:v>
                </c:pt>
                <c:pt idx="95283">
                  <c:v>12184.14</c:v>
                </c:pt>
                <c:pt idx="95284">
                  <c:v>13707.53</c:v>
                </c:pt>
                <c:pt idx="95285">
                  <c:v>14031.02</c:v>
                </c:pt>
                <c:pt idx="95286">
                  <c:v>21803.45</c:v>
                </c:pt>
                <c:pt idx="95287">
                  <c:v>13515.18</c:v>
                </c:pt>
                <c:pt idx="95288">
                  <c:v>15247.83</c:v>
                </c:pt>
                <c:pt idx="95289">
                  <c:v>13817.1</c:v>
                </c:pt>
                <c:pt idx="95290">
                  <c:v>16812.45</c:v>
                </c:pt>
                <c:pt idx="95291">
                  <c:v>14468.62</c:v>
                </c:pt>
                <c:pt idx="95292">
                  <c:v>20443.669999999998</c:v>
                </c:pt>
                <c:pt idx="95293">
                  <c:v>28116.61</c:v>
                </c:pt>
                <c:pt idx="95294">
                  <c:v>22933.3</c:v>
                </c:pt>
                <c:pt idx="95295">
                  <c:v>24487.119999999999</c:v>
                </c:pt>
                <c:pt idx="95296">
                  <c:v>21839.79</c:v>
                </c:pt>
                <c:pt idx="95297">
                  <c:v>19023.240000000002</c:v>
                </c:pt>
                <c:pt idx="95298">
                  <c:v>20741.86</c:v>
                </c:pt>
                <c:pt idx="95299">
                  <c:v>17109.669999999998</c:v>
                </c:pt>
                <c:pt idx="95300">
                  <c:v>16399.849999999999</c:v>
                </c:pt>
                <c:pt idx="95301">
                  <c:v>16285.43</c:v>
                </c:pt>
                <c:pt idx="95302">
                  <c:v>15816.61</c:v>
                </c:pt>
                <c:pt idx="95303">
                  <c:v>16063.98</c:v>
                </c:pt>
                <c:pt idx="95304">
                  <c:v>12551.25</c:v>
                </c:pt>
                <c:pt idx="95305">
                  <c:v>17006.64</c:v>
                </c:pt>
                <c:pt idx="95306">
                  <c:v>13228.75</c:v>
                </c:pt>
                <c:pt idx="95307">
                  <c:v>17867.12</c:v>
                </c:pt>
                <c:pt idx="95308">
                  <c:v>14884.65</c:v>
                </c:pt>
                <c:pt idx="95309">
                  <c:v>14701.68</c:v>
                </c:pt>
                <c:pt idx="95310">
                  <c:v>15473.2</c:v>
                </c:pt>
                <c:pt idx="95311">
                  <c:v>13627.36</c:v>
                </c:pt>
                <c:pt idx="95312">
                  <c:v>17254.89</c:v>
                </c:pt>
                <c:pt idx="95313">
                  <c:v>14943.38</c:v>
                </c:pt>
                <c:pt idx="95314">
                  <c:v>15597.27</c:v>
                </c:pt>
                <c:pt idx="95315">
                  <c:v>14314.73</c:v>
                </c:pt>
                <c:pt idx="95316">
                  <c:v>18520.89</c:v>
                </c:pt>
                <c:pt idx="95317">
                  <c:v>14660.94</c:v>
                </c:pt>
                <c:pt idx="95318">
                  <c:v>17663.96</c:v>
                </c:pt>
                <c:pt idx="95319">
                  <c:v>19303.32</c:v>
                </c:pt>
                <c:pt idx="95320">
                  <c:v>22370.98</c:v>
                </c:pt>
                <c:pt idx="95321">
                  <c:v>17718.509999999998</c:v>
                </c:pt>
                <c:pt idx="95322">
                  <c:v>14272.95</c:v>
                </c:pt>
                <c:pt idx="95323">
                  <c:v>16976.59</c:v>
                </c:pt>
                <c:pt idx="95324">
                  <c:v>14239.49</c:v>
                </c:pt>
                <c:pt idx="95325">
                  <c:v>13423.86</c:v>
                </c:pt>
                <c:pt idx="95326">
                  <c:v>13017.31</c:v>
                </c:pt>
                <c:pt idx="95327">
                  <c:v>14099.24</c:v>
                </c:pt>
                <c:pt idx="95328">
                  <c:v>11434.11</c:v>
                </c:pt>
                <c:pt idx="95329">
                  <c:v>10219.6</c:v>
                </c:pt>
                <c:pt idx="95330">
                  <c:v>12097.06</c:v>
                </c:pt>
                <c:pt idx="95331">
                  <c:v>232558.51</c:v>
                </c:pt>
                <c:pt idx="95332">
                  <c:v>202622.42</c:v>
                </c:pt>
                <c:pt idx="95333">
                  <c:v>184982.01</c:v>
                </c:pt>
                <c:pt idx="95334">
                  <c:v>186002.43</c:v>
                </c:pt>
                <c:pt idx="95335">
                  <c:v>191989.54</c:v>
                </c:pt>
                <c:pt idx="95336">
                  <c:v>154980.20000000001</c:v>
                </c:pt>
                <c:pt idx="95337">
                  <c:v>136327.26999999999</c:v>
                </c:pt>
                <c:pt idx="95338">
                  <c:v>113134.3</c:v>
                </c:pt>
                <c:pt idx="95339">
                  <c:v>123509.08</c:v>
                </c:pt>
                <c:pt idx="95340">
                  <c:v>135260.84</c:v>
                </c:pt>
                <c:pt idx="95341">
                  <c:v>108174.05</c:v>
                </c:pt>
                <c:pt idx="95342">
                  <c:v>121366.02</c:v>
                </c:pt>
                <c:pt idx="95343">
                  <c:v>114223.42</c:v>
                </c:pt>
                <c:pt idx="95344">
                  <c:v>126318.61</c:v>
                </c:pt>
                <c:pt idx="95345">
                  <c:v>116407.79</c:v>
                </c:pt>
                <c:pt idx="95346">
                  <c:v>117150.25</c:v>
                </c:pt>
                <c:pt idx="95347">
                  <c:v>124692.31</c:v>
                </c:pt>
                <c:pt idx="95348">
                  <c:v>128035.51</c:v>
                </c:pt>
                <c:pt idx="95349">
                  <c:v>114098.81</c:v>
                </c:pt>
                <c:pt idx="95350">
                  <c:v>129433.55</c:v>
                </c:pt>
                <c:pt idx="95351">
                  <c:v>117168.19</c:v>
                </c:pt>
                <c:pt idx="95352">
                  <c:v>119786.65</c:v>
                </c:pt>
                <c:pt idx="95353">
                  <c:v>113293.89</c:v>
                </c:pt>
                <c:pt idx="95354">
                  <c:v>111409.38</c:v>
                </c:pt>
                <c:pt idx="95355">
                  <c:v>120191.71</c:v>
                </c:pt>
                <c:pt idx="95356">
                  <c:v>141657.10999999999</c:v>
                </c:pt>
                <c:pt idx="95357">
                  <c:v>130456.21</c:v>
                </c:pt>
                <c:pt idx="95358">
                  <c:v>136327.57</c:v>
                </c:pt>
                <c:pt idx="95359">
                  <c:v>165741.9</c:v>
                </c:pt>
                <c:pt idx="95360">
                  <c:v>128039.94</c:v>
                </c:pt>
                <c:pt idx="95361">
                  <c:v>118055.84</c:v>
                </c:pt>
                <c:pt idx="95362">
                  <c:v>114745.12</c:v>
                </c:pt>
                <c:pt idx="95363">
                  <c:v>121139.57</c:v>
                </c:pt>
                <c:pt idx="95364">
                  <c:v>114519.07</c:v>
                </c:pt>
                <c:pt idx="95365">
                  <c:v>116384.09</c:v>
                </c:pt>
                <c:pt idx="95366">
                  <c:v>127854.98</c:v>
                </c:pt>
                <c:pt idx="95367">
                  <c:v>112657.09</c:v>
                </c:pt>
                <c:pt idx="95368">
                  <c:v>113003.67</c:v>
                </c:pt>
                <c:pt idx="95369">
                  <c:v>97326.82</c:v>
                </c:pt>
                <c:pt idx="95370">
                  <c:v>121087.03</c:v>
                </c:pt>
                <c:pt idx="95371">
                  <c:v>163229.35</c:v>
                </c:pt>
                <c:pt idx="95372">
                  <c:v>130566.54</c:v>
                </c:pt>
                <c:pt idx="95373">
                  <c:v>693099.36</c:v>
                </c:pt>
                <c:pt idx="95374">
                  <c:v>218559.54</c:v>
                </c:pt>
                <c:pt idx="95375">
                  <c:v>177442.44</c:v>
                </c:pt>
                <c:pt idx="95376">
                  <c:v>268789.69</c:v>
                </c:pt>
                <c:pt idx="95377">
                  <c:v>404245.03</c:v>
                </c:pt>
                <c:pt idx="95378">
                  <c:v>147532.16</c:v>
                </c:pt>
                <c:pt idx="95379">
                  <c:v>116112.11</c:v>
                </c:pt>
                <c:pt idx="95380">
                  <c:v>137309.79999999999</c:v>
                </c:pt>
                <c:pt idx="95381">
                  <c:v>142161.79</c:v>
                </c:pt>
                <c:pt idx="95382">
                  <c:v>157727.81</c:v>
                </c:pt>
                <c:pt idx="95383">
                  <c:v>198883.53</c:v>
                </c:pt>
                <c:pt idx="95384">
                  <c:v>222651.02</c:v>
                </c:pt>
                <c:pt idx="95385">
                  <c:v>207773.4</c:v>
                </c:pt>
                <c:pt idx="95386">
                  <c:v>205507.71</c:v>
                </c:pt>
                <c:pt idx="95387">
                  <c:v>175471.97</c:v>
                </c:pt>
                <c:pt idx="95388">
                  <c:v>173299.84</c:v>
                </c:pt>
                <c:pt idx="95389">
                  <c:v>130430.46</c:v>
                </c:pt>
                <c:pt idx="95390">
                  <c:v>136106.44</c:v>
                </c:pt>
                <c:pt idx="95391">
                  <c:v>120085.83</c:v>
                </c:pt>
                <c:pt idx="95392">
                  <c:v>126734.81</c:v>
                </c:pt>
                <c:pt idx="95393">
                  <c:v>133360.97</c:v>
                </c:pt>
                <c:pt idx="95394">
                  <c:v>114309.08</c:v>
                </c:pt>
                <c:pt idx="95395">
                  <c:v>121610.5</c:v>
                </c:pt>
                <c:pt idx="95396">
                  <c:v>125918.72</c:v>
                </c:pt>
                <c:pt idx="95397">
                  <c:v>114133.37</c:v>
                </c:pt>
                <c:pt idx="95398">
                  <c:v>105380.16</c:v>
                </c:pt>
                <c:pt idx="95399">
                  <c:v>106756.03</c:v>
                </c:pt>
                <c:pt idx="95400">
                  <c:v>105907.32</c:v>
                </c:pt>
                <c:pt idx="95401">
                  <c:v>98535.57</c:v>
                </c:pt>
                <c:pt idx="95402">
                  <c:v>127450.66</c:v>
                </c:pt>
                <c:pt idx="95403">
                  <c:v>117948.54</c:v>
                </c:pt>
                <c:pt idx="95404">
                  <c:v>114398.47</c:v>
                </c:pt>
                <c:pt idx="95405">
                  <c:v>108519.93</c:v>
                </c:pt>
                <c:pt idx="95406">
                  <c:v>115004.83</c:v>
                </c:pt>
                <c:pt idx="95407">
                  <c:v>110068.58</c:v>
                </c:pt>
                <c:pt idx="95408">
                  <c:v>108258.38</c:v>
                </c:pt>
                <c:pt idx="95409">
                  <c:v>128649.15</c:v>
                </c:pt>
                <c:pt idx="95410">
                  <c:v>129239</c:v>
                </c:pt>
                <c:pt idx="95411">
                  <c:v>152246.75</c:v>
                </c:pt>
                <c:pt idx="95412">
                  <c:v>125855.98</c:v>
                </c:pt>
                <c:pt idx="95413">
                  <c:v>139659.53</c:v>
                </c:pt>
                <c:pt idx="95414">
                  <c:v>123021.88</c:v>
                </c:pt>
                <c:pt idx="95415">
                  <c:v>113522.35</c:v>
                </c:pt>
                <c:pt idx="95416">
                  <c:v>116602.04</c:v>
                </c:pt>
                <c:pt idx="95417">
                  <c:v>123573.06</c:v>
                </c:pt>
                <c:pt idx="95418">
                  <c:v>126638.92</c:v>
                </c:pt>
                <c:pt idx="95419">
                  <c:v>117679.29</c:v>
                </c:pt>
                <c:pt idx="95420">
                  <c:v>145623.07</c:v>
                </c:pt>
                <c:pt idx="95421">
                  <c:v>148579.95000000001</c:v>
                </c:pt>
                <c:pt idx="95422">
                  <c:v>164085.5</c:v>
                </c:pt>
                <c:pt idx="95423">
                  <c:v>165484.28</c:v>
                </c:pt>
                <c:pt idx="95424">
                  <c:v>142730.01</c:v>
                </c:pt>
                <c:pt idx="95425">
                  <c:v>630999.18999999994</c:v>
                </c:pt>
                <c:pt idx="95426">
                  <c:v>156039.04000000001</c:v>
                </c:pt>
                <c:pt idx="95427">
                  <c:v>158289.29999999999</c:v>
                </c:pt>
                <c:pt idx="95428">
                  <c:v>158010.38</c:v>
                </c:pt>
                <c:pt idx="95429">
                  <c:v>296628.28999999998</c:v>
                </c:pt>
                <c:pt idx="95430">
                  <c:v>156431.46</c:v>
                </c:pt>
                <c:pt idx="95431">
                  <c:v>106488.92</c:v>
                </c:pt>
                <c:pt idx="95432">
                  <c:v>124494.75</c:v>
                </c:pt>
                <c:pt idx="95433">
                  <c:v>118467.1</c:v>
                </c:pt>
                <c:pt idx="95434">
                  <c:v>119192.07</c:v>
                </c:pt>
                <c:pt idx="95435">
                  <c:v>162152.75</c:v>
                </c:pt>
                <c:pt idx="95436">
                  <c:v>233140.32</c:v>
                </c:pt>
                <c:pt idx="95437">
                  <c:v>190137.86</c:v>
                </c:pt>
                <c:pt idx="95438">
                  <c:v>168827.46</c:v>
                </c:pt>
                <c:pt idx="95439">
                  <c:v>151694.94</c:v>
                </c:pt>
                <c:pt idx="95440">
                  <c:v>131172.74</c:v>
                </c:pt>
                <c:pt idx="95441">
                  <c:v>139326.57999999999</c:v>
                </c:pt>
                <c:pt idx="95442">
                  <c:v>103662.39</c:v>
                </c:pt>
                <c:pt idx="95443">
                  <c:v>97258.13</c:v>
                </c:pt>
                <c:pt idx="95444">
                  <c:v>114641.62</c:v>
                </c:pt>
                <c:pt idx="95445">
                  <c:v>127171.44</c:v>
                </c:pt>
                <c:pt idx="95446">
                  <c:v>110064.48</c:v>
                </c:pt>
                <c:pt idx="95447">
                  <c:v>95980.33</c:v>
                </c:pt>
                <c:pt idx="95448">
                  <c:v>97073.98</c:v>
                </c:pt>
                <c:pt idx="95449">
                  <c:v>107930.91</c:v>
                </c:pt>
                <c:pt idx="95450">
                  <c:v>100483.98</c:v>
                </c:pt>
                <c:pt idx="95451">
                  <c:v>91508.44</c:v>
                </c:pt>
                <c:pt idx="95452">
                  <c:v>110310.16</c:v>
                </c:pt>
                <c:pt idx="95453">
                  <c:v>125434.23</c:v>
                </c:pt>
                <c:pt idx="95454">
                  <c:v>105499.39</c:v>
                </c:pt>
                <c:pt idx="95455">
                  <c:v>107949.41</c:v>
                </c:pt>
                <c:pt idx="95456">
                  <c:v>96579.1</c:v>
                </c:pt>
                <c:pt idx="95457">
                  <c:v>100464.25</c:v>
                </c:pt>
                <c:pt idx="95458">
                  <c:v>92923.05</c:v>
                </c:pt>
                <c:pt idx="95459">
                  <c:v>107685.5</c:v>
                </c:pt>
                <c:pt idx="95460">
                  <c:v>97065.08</c:v>
                </c:pt>
                <c:pt idx="95461">
                  <c:v>108755.78</c:v>
                </c:pt>
                <c:pt idx="95462">
                  <c:v>105458.18</c:v>
                </c:pt>
                <c:pt idx="95463">
                  <c:v>118339.36</c:v>
                </c:pt>
                <c:pt idx="95464">
                  <c:v>115171.28</c:v>
                </c:pt>
                <c:pt idx="95465">
                  <c:v>96347.839999999997</c:v>
                </c:pt>
                <c:pt idx="95466">
                  <c:v>110519.11</c:v>
                </c:pt>
                <c:pt idx="95467">
                  <c:v>107830.89</c:v>
                </c:pt>
                <c:pt idx="95468">
                  <c:v>123513.57</c:v>
                </c:pt>
                <c:pt idx="95469">
                  <c:v>129930.09</c:v>
                </c:pt>
                <c:pt idx="95470">
                  <c:v>121408.81</c:v>
                </c:pt>
                <c:pt idx="95471">
                  <c:v>113547.32</c:v>
                </c:pt>
                <c:pt idx="95472">
                  <c:v>101213.23</c:v>
                </c:pt>
                <c:pt idx="95473">
                  <c:v>121126.83</c:v>
                </c:pt>
                <c:pt idx="95474">
                  <c:v>56702.8</c:v>
                </c:pt>
                <c:pt idx="95475">
                  <c:v>52288.56</c:v>
                </c:pt>
                <c:pt idx="95476">
                  <c:v>55320.639999999999</c:v>
                </c:pt>
                <c:pt idx="95477">
                  <c:v>51432.22</c:v>
                </c:pt>
                <c:pt idx="95478">
                  <c:v>52064.26</c:v>
                </c:pt>
                <c:pt idx="95479">
                  <c:v>44626.84</c:v>
                </c:pt>
                <c:pt idx="95480">
                  <c:v>47728.59</c:v>
                </c:pt>
                <c:pt idx="95481">
                  <c:v>43651.67</c:v>
                </c:pt>
                <c:pt idx="95482">
                  <c:v>40399.31</c:v>
                </c:pt>
                <c:pt idx="95483">
                  <c:v>43240.55</c:v>
                </c:pt>
                <c:pt idx="95484">
                  <c:v>40312.67</c:v>
                </c:pt>
                <c:pt idx="95485">
                  <c:v>40215.24</c:v>
                </c:pt>
                <c:pt idx="95486">
                  <c:v>39454.870000000003</c:v>
                </c:pt>
                <c:pt idx="95487">
                  <c:v>42703.11</c:v>
                </c:pt>
                <c:pt idx="95488">
                  <c:v>38687.519999999997</c:v>
                </c:pt>
                <c:pt idx="95489">
                  <c:v>43252.78</c:v>
                </c:pt>
                <c:pt idx="95490">
                  <c:v>40891.74</c:v>
                </c:pt>
                <c:pt idx="95491">
                  <c:v>45245.9</c:v>
                </c:pt>
                <c:pt idx="95492">
                  <c:v>42703.360000000001</c:v>
                </c:pt>
                <c:pt idx="95493">
                  <c:v>45127.07</c:v>
                </c:pt>
                <c:pt idx="95494">
                  <c:v>38728.28</c:v>
                </c:pt>
                <c:pt idx="95495">
                  <c:v>43054.6</c:v>
                </c:pt>
                <c:pt idx="95496">
                  <c:v>41568.6</c:v>
                </c:pt>
                <c:pt idx="95497">
                  <c:v>44148.97</c:v>
                </c:pt>
                <c:pt idx="95498">
                  <c:v>44340.18</c:v>
                </c:pt>
                <c:pt idx="95499">
                  <c:v>42991.09</c:v>
                </c:pt>
                <c:pt idx="95500">
                  <c:v>47514.6</c:v>
                </c:pt>
                <c:pt idx="95501">
                  <c:v>44903.18</c:v>
                </c:pt>
                <c:pt idx="95502">
                  <c:v>49218.11</c:v>
                </c:pt>
                <c:pt idx="95503">
                  <c:v>43546.58</c:v>
                </c:pt>
                <c:pt idx="95504">
                  <c:v>43452.72</c:v>
                </c:pt>
                <c:pt idx="95505">
                  <c:v>40852.410000000003</c:v>
                </c:pt>
                <c:pt idx="95506">
                  <c:v>34097.68</c:v>
                </c:pt>
                <c:pt idx="95507">
                  <c:v>37036.559999999998</c:v>
                </c:pt>
                <c:pt idx="95508">
                  <c:v>35768.85</c:v>
                </c:pt>
                <c:pt idx="95509">
                  <c:v>38754.07</c:v>
                </c:pt>
                <c:pt idx="95510">
                  <c:v>36783.78</c:v>
                </c:pt>
                <c:pt idx="95511">
                  <c:v>37459.26</c:v>
                </c:pt>
                <c:pt idx="95512">
                  <c:v>32000.2</c:v>
                </c:pt>
                <c:pt idx="95513">
                  <c:v>40447.519999999997</c:v>
                </c:pt>
                <c:pt idx="95514">
                  <c:v>40788.71</c:v>
                </c:pt>
                <c:pt idx="95515">
                  <c:v>37910.06</c:v>
                </c:pt>
                <c:pt idx="95516">
                  <c:v>54421.3</c:v>
                </c:pt>
                <c:pt idx="95517">
                  <c:v>34755.449999999997</c:v>
                </c:pt>
                <c:pt idx="95518">
                  <c:v>31247.96</c:v>
                </c:pt>
                <c:pt idx="95519">
                  <c:v>36906.300000000003</c:v>
                </c:pt>
                <c:pt idx="95520">
                  <c:v>43852.68</c:v>
                </c:pt>
                <c:pt idx="95521">
                  <c:v>44907.39</c:v>
                </c:pt>
                <c:pt idx="95522">
                  <c:v>51654.74</c:v>
                </c:pt>
                <c:pt idx="95523">
                  <c:v>47149.38</c:v>
                </c:pt>
                <c:pt idx="95524">
                  <c:v>41563.589999999997</c:v>
                </c:pt>
                <c:pt idx="95525">
                  <c:v>43498.43</c:v>
                </c:pt>
                <c:pt idx="95526">
                  <c:v>46575.26</c:v>
                </c:pt>
                <c:pt idx="95527">
                  <c:v>48238.59</c:v>
                </c:pt>
                <c:pt idx="95528">
                  <c:v>47761.31</c:v>
                </c:pt>
                <c:pt idx="95529">
                  <c:v>53752.77</c:v>
                </c:pt>
                <c:pt idx="95530">
                  <c:v>46189.8</c:v>
                </c:pt>
                <c:pt idx="95531">
                  <c:v>43717.279999999999</c:v>
                </c:pt>
                <c:pt idx="95532">
                  <c:v>45149.84</c:v>
                </c:pt>
                <c:pt idx="95533">
                  <c:v>41783.65</c:v>
                </c:pt>
                <c:pt idx="95534">
                  <c:v>39268.15</c:v>
                </c:pt>
                <c:pt idx="95535">
                  <c:v>46416.37</c:v>
                </c:pt>
                <c:pt idx="95536">
                  <c:v>39347.61</c:v>
                </c:pt>
                <c:pt idx="95537">
                  <c:v>37034.04</c:v>
                </c:pt>
                <c:pt idx="95538">
                  <c:v>38965.51</c:v>
                </c:pt>
                <c:pt idx="95539">
                  <c:v>40896.370000000003</c:v>
                </c:pt>
                <c:pt idx="95540">
                  <c:v>38266.699999999997</c:v>
                </c:pt>
                <c:pt idx="95541">
                  <c:v>41156.32</c:v>
                </c:pt>
                <c:pt idx="95542">
                  <c:v>37199.14</c:v>
                </c:pt>
                <c:pt idx="95543">
                  <c:v>41707.58</c:v>
                </c:pt>
                <c:pt idx="95544">
                  <c:v>37701.9</c:v>
                </c:pt>
                <c:pt idx="95545">
                  <c:v>41975.72</c:v>
                </c:pt>
                <c:pt idx="95546">
                  <c:v>35484.35</c:v>
                </c:pt>
                <c:pt idx="95547">
                  <c:v>38423.620000000003</c:v>
                </c:pt>
                <c:pt idx="95548">
                  <c:v>41339.96</c:v>
                </c:pt>
                <c:pt idx="95549">
                  <c:v>38890.17</c:v>
                </c:pt>
                <c:pt idx="95550">
                  <c:v>37892.239999999998</c:v>
                </c:pt>
                <c:pt idx="95551">
                  <c:v>38980.06</c:v>
                </c:pt>
                <c:pt idx="95552">
                  <c:v>43370.73</c:v>
                </c:pt>
                <c:pt idx="95553">
                  <c:v>44093.98</c:v>
                </c:pt>
                <c:pt idx="95554">
                  <c:v>48607.26</c:v>
                </c:pt>
                <c:pt idx="95555">
                  <c:v>45471.67</c:v>
                </c:pt>
                <c:pt idx="95556">
                  <c:v>40835.230000000003</c:v>
                </c:pt>
                <c:pt idx="95557">
                  <c:v>39151.54</c:v>
                </c:pt>
                <c:pt idx="95558">
                  <c:v>34347.839999999997</c:v>
                </c:pt>
                <c:pt idx="95559">
                  <c:v>38954.230000000003</c:v>
                </c:pt>
                <c:pt idx="95560">
                  <c:v>35240.31</c:v>
                </c:pt>
                <c:pt idx="95561">
                  <c:v>40658.71</c:v>
                </c:pt>
                <c:pt idx="95562">
                  <c:v>32995</c:v>
                </c:pt>
                <c:pt idx="95563">
                  <c:v>38130.76</c:v>
                </c:pt>
                <c:pt idx="95564">
                  <c:v>35201.53</c:v>
                </c:pt>
                <c:pt idx="95565">
                  <c:v>38585.56</c:v>
                </c:pt>
                <c:pt idx="95566">
                  <c:v>40949.06</c:v>
                </c:pt>
                <c:pt idx="95567">
                  <c:v>37634.480000000003</c:v>
                </c:pt>
                <c:pt idx="95568">
                  <c:v>56071.32</c:v>
                </c:pt>
                <c:pt idx="95569">
                  <c:v>35544.03</c:v>
                </c:pt>
                <c:pt idx="95570">
                  <c:v>36978.26</c:v>
                </c:pt>
                <c:pt idx="95571">
                  <c:v>36004.22</c:v>
                </c:pt>
                <c:pt idx="95572">
                  <c:v>45164.79</c:v>
                </c:pt>
                <c:pt idx="95573">
                  <c:v>44039.360000000001</c:v>
                </c:pt>
                <c:pt idx="95574">
                  <c:v>52746.73</c:v>
                </c:pt>
                <c:pt idx="95575">
                  <c:v>44307.13</c:v>
                </c:pt>
                <c:pt idx="95576">
                  <c:v>42868.54</c:v>
                </c:pt>
                <c:pt idx="95577">
                  <c:v>37687.29</c:v>
                </c:pt>
                <c:pt idx="95578">
                  <c:v>45179.81</c:v>
                </c:pt>
                <c:pt idx="95579">
                  <c:v>55025.14</c:v>
                </c:pt>
                <c:pt idx="95580">
                  <c:v>47836</c:v>
                </c:pt>
                <c:pt idx="95581">
                  <c:v>52791.95</c:v>
                </c:pt>
                <c:pt idx="95582">
                  <c:v>49612.38</c:v>
                </c:pt>
                <c:pt idx="95583">
                  <c:v>45962.62</c:v>
                </c:pt>
                <c:pt idx="95584">
                  <c:v>43863.69</c:v>
                </c:pt>
                <c:pt idx="95585">
                  <c:v>42749.65</c:v>
                </c:pt>
                <c:pt idx="95586">
                  <c:v>43211.55</c:v>
                </c:pt>
                <c:pt idx="95587">
                  <c:v>44906.18</c:v>
                </c:pt>
                <c:pt idx="95588">
                  <c:v>42425.11</c:v>
                </c:pt>
                <c:pt idx="95589">
                  <c:v>42137.42</c:v>
                </c:pt>
                <c:pt idx="95590">
                  <c:v>37618.639999999999</c:v>
                </c:pt>
                <c:pt idx="95591">
                  <c:v>41983.77</c:v>
                </c:pt>
                <c:pt idx="95592">
                  <c:v>40557.22</c:v>
                </c:pt>
                <c:pt idx="95593">
                  <c:v>41181.94</c:v>
                </c:pt>
                <c:pt idx="95594">
                  <c:v>40501.550000000003</c:v>
                </c:pt>
                <c:pt idx="95595">
                  <c:v>43899.17</c:v>
                </c:pt>
                <c:pt idx="95596">
                  <c:v>42497.41</c:v>
                </c:pt>
                <c:pt idx="95597">
                  <c:v>40257.83</c:v>
                </c:pt>
                <c:pt idx="95598">
                  <c:v>40184.26</c:v>
                </c:pt>
                <c:pt idx="95599">
                  <c:v>37951.730000000003</c:v>
                </c:pt>
                <c:pt idx="95600">
                  <c:v>41911.56</c:v>
                </c:pt>
                <c:pt idx="95601">
                  <c:v>39144.58</c:v>
                </c:pt>
                <c:pt idx="95602">
                  <c:v>43121.47</c:v>
                </c:pt>
                <c:pt idx="95603">
                  <c:v>40703.21</c:v>
                </c:pt>
                <c:pt idx="95604">
                  <c:v>41255.19</c:v>
                </c:pt>
                <c:pt idx="95605">
                  <c:v>42614.36</c:v>
                </c:pt>
                <c:pt idx="95606">
                  <c:v>49468.44</c:v>
                </c:pt>
                <c:pt idx="95607">
                  <c:v>40923.46</c:v>
                </c:pt>
                <c:pt idx="95608">
                  <c:v>38189.58</c:v>
                </c:pt>
                <c:pt idx="95609">
                  <c:v>40175.339999999997</c:v>
                </c:pt>
                <c:pt idx="95610">
                  <c:v>35218.81</c:v>
                </c:pt>
                <c:pt idx="95611">
                  <c:v>34016.43</c:v>
                </c:pt>
                <c:pt idx="95612">
                  <c:v>34885.51</c:v>
                </c:pt>
                <c:pt idx="95613">
                  <c:v>32861.26</c:v>
                </c:pt>
                <c:pt idx="95614">
                  <c:v>36822.83</c:v>
                </c:pt>
                <c:pt idx="95615">
                  <c:v>33927.57</c:v>
                </c:pt>
                <c:pt idx="95616">
                  <c:v>33862.980000000003</c:v>
                </c:pt>
                <c:pt idx="95617">
                  <c:v>1590</c:v>
                </c:pt>
                <c:pt idx="95618">
                  <c:v>12</c:v>
                </c:pt>
                <c:pt idx="95619">
                  <c:v>36</c:v>
                </c:pt>
                <c:pt idx="95620">
                  <c:v>-12</c:v>
                </c:pt>
                <c:pt idx="95621">
                  <c:v>12</c:v>
                </c:pt>
                <c:pt idx="95622">
                  <c:v>0</c:v>
                </c:pt>
                <c:pt idx="95623">
                  <c:v>12</c:v>
                </c:pt>
                <c:pt idx="95624">
                  <c:v>-12</c:v>
                </c:pt>
                <c:pt idx="95625">
                  <c:v>0</c:v>
                </c:pt>
                <c:pt idx="95626">
                  <c:v>52545.04</c:v>
                </c:pt>
                <c:pt idx="95627">
                  <c:v>52438.36</c:v>
                </c:pt>
                <c:pt idx="95628">
                  <c:v>50724.22</c:v>
                </c:pt>
                <c:pt idx="95629">
                  <c:v>48671.11</c:v>
                </c:pt>
                <c:pt idx="95630">
                  <c:v>48935.6</c:v>
                </c:pt>
                <c:pt idx="95631">
                  <c:v>42652.31</c:v>
                </c:pt>
                <c:pt idx="95632">
                  <c:v>43313</c:v>
                </c:pt>
                <c:pt idx="95633">
                  <c:v>39296.42</c:v>
                </c:pt>
                <c:pt idx="95634">
                  <c:v>44800.51</c:v>
                </c:pt>
                <c:pt idx="95635">
                  <c:v>42459.94</c:v>
                </c:pt>
                <c:pt idx="95636">
                  <c:v>40169.019999999997</c:v>
                </c:pt>
                <c:pt idx="95637">
                  <c:v>37889.69</c:v>
                </c:pt>
                <c:pt idx="95638">
                  <c:v>39436.86</c:v>
                </c:pt>
                <c:pt idx="95639">
                  <c:v>41803.08</c:v>
                </c:pt>
                <c:pt idx="95640">
                  <c:v>37749.300000000003</c:v>
                </c:pt>
                <c:pt idx="95641">
                  <c:v>38323.660000000003</c:v>
                </c:pt>
                <c:pt idx="95642">
                  <c:v>39643</c:v>
                </c:pt>
                <c:pt idx="95643">
                  <c:v>38554.519999999997</c:v>
                </c:pt>
                <c:pt idx="95644">
                  <c:v>36509.800000000003</c:v>
                </c:pt>
                <c:pt idx="95645">
                  <c:v>39343.360000000001</c:v>
                </c:pt>
                <c:pt idx="95646">
                  <c:v>38140.339999999997</c:v>
                </c:pt>
                <c:pt idx="95647">
                  <c:v>39697.120000000003</c:v>
                </c:pt>
                <c:pt idx="95648">
                  <c:v>39242.800000000003</c:v>
                </c:pt>
                <c:pt idx="95649">
                  <c:v>41764.39</c:v>
                </c:pt>
                <c:pt idx="95650">
                  <c:v>39540.42</c:v>
                </c:pt>
                <c:pt idx="95651">
                  <c:v>35624.5</c:v>
                </c:pt>
                <c:pt idx="95652">
                  <c:v>39512.76</c:v>
                </c:pt>
                <c:pt idx="95653">
                  <c:v>39882.9</c:v>
                </c:pt>
                <c:pt idx="95654">
                  <c:v>38350.79</c:v>
                </c:pt>
                <c:pt idx="95655">
                  <c:v>36600.370000000003</c:v>
                </c:pt>
                <c:pt idx="95656">
                  <c:v>37417.5</c:v>
                </c:pt>
                <c:pt idx="95657">
                  <c:v>36683.360000000001</c:v>
                </c:pt>
                <c:pt idx="95658">
                  <c:v>37554.85</c:v>
                </c:pt>
                <c:pt idx="95659">
                  <c:v>33935.29</c:v>
                </c:pt>
                <c:pt idx="95660">
                  <c:v>35883.279999999999</c:v>
                </c:pt>
                <c:pt idx="95661">
                  <c:v>34452.17</c:v>
                </c:pt>
                <c:pt idx="95662">
                  <c:v>34006.639999999999</c:v>
                </c:pt>
                <c:pt idx="95663">
                  <c:v>34312.339999999997</c:v>
                </c:pt>
                <c:pt idx="95664">
                  <c:v>33887.300000000003</c:v>
                </c:pt>
                <c:pt idx="95665">
                  <c:v>35520.14</c:v>
                </c:pt>
                <c:pt idx="95666">
                  <c:v>35336.410000000003</c:v>
                </c:pt>
                <c:pt idx="95667">
                  <c:v>36478.61</c:v>
                </c:pt>
                <c:pt idx="95668">
                  <c:v>37321.5</c:v>
                </c:pt>
                <c:pt idx="95669">
                  <c:v>33080.019999999997</c:v>
                </c:pt>
                <c:pt idx="95670">
                  <c:v>37823.75</c:v>
                </c:pt>
                <c:pt idx="95671">
                  <c:v>44850.23</c:v>
                </c:pt>
                <c:pt idx="95672">
                  <c:v>45273.88</c:v>
                </c:pt>
                <c:pt idx="95673">
                  <c:v>28428.32</c:v>
                </c:pt>
                <c:pt idx="95674">
                  <c:v>29874.89</c:v>
                </c:pt>
                <c:pt idx="95675">
                  <c:v>35122.82</c:v>
                </c:pt>
                <c:pt idx="95676">
                  <c:v>33587.279999999999</c:v>
                </c:pt>
                <c:pt idx="95677">
                  <c:v>35076.300000000003</c:v>
                </c:pt>
                <c:pt idx="95678">
                  <c:v>43714.11</c:v>
                </c:pt>
                <c:pt idx="95679">
                  <c:v>44768.86</c:v>
                </c:pt>
                <c:pt idx="95680">
                  <c:v>42634.2</c:v>
                </c:pt>
                <c:pt idx="95681">
                  <c:v>40157.089999999997</c:v>
                </c:pt>
                <c:pt idx="95682">
                  <c:v>43074.11</c:v>
                </c:pt>
                <c:pt idx="95683">
                  <c:v>42677.02</c:v>
                </c:pt>
                <c:pt idx="95684">
                  <c:v>39050.6</c:v>
                </c:pt>
                <c:pt idx="95685">
                  <c:v>36026.58</c:v>
                </c:pt>
                <c:pt idx="95686">
                  <c:v>51408.89</c:v>
                </c:pt>
                <c:pt idx="95687">
                  <c:v>36985.01</c:v>
                </c:pt>
                <c:pt idx="95688">
                  <c:v>36390.870000000003</c:v>
                </c:pt>
                <c:pt idx="95689">
                  <c:v>39844.21</c:v>
                </c:pt>
                <c:pt idx="95690">
                  <c:v>37452.370000000003</c:v>
                </c:pt>
                <c:pt idx="95691">
                  <c:v>37189.699999999997</c:v>
                </c:pt>
                <c:pt idx="95692">
                  <c:v>33366.949999999997</c:v>
                </c:pt>
                <c:pt idx="95693">
                  <c:v>34905.79</c:v>
                </c:pt>
                <c:pt idx="95694">
                  <c:v>32114.22</c:v>
                </c:pt>
                <c:pt idx="95695">
                  <c:v>34247.83</c:v>
                </c:pt>
                <c:pt idx="95696">
                  <c:v>35669.08</c:v>
                </c:pt>
                <c:pt idx="95697">
                  <c:v>37746.050000000003</c:v>
                </c:pt>
                <c:pt idx="95698">
                  <c:v>33500.160000000003</c:v>
                </c:pt>
                <c:pt idx="95699">
                  <c:v>36377.97</c:v>
                </c:pt>
                <c:pt idx="95700">
                  <c:v>32168.6</c:v>
                </c:pt>
                <c:pt idx="95701">
                  <c:v>36764.949999999997</c:v>
                </c:pt>
                <c:pt idx="95702">
                  <c:v>33724.71</c:v>
                </c:pt>
                <c:pt idx="95703">
                  <c:v>36442.550000000003</c:v>
                </c:pt>
                <c:pt idx="95704">
                  <c:v>33991.230000000003</c:v>
                </c:pt>
                <c:pt idx="95705">
                  <c:v>34915.24</c:v>
                </c:pt>
                <c:pt idx="95706">
                  <c:v>35064.129999999997</c:v>
                </c:pt>
                <c:pt idx="95707">
                  <c:v>33875.519999999997</c:v>
                </c:pt>
                <c:pt idx="95708">
                  <c:v>35429.64</c:v>
                </c:pt>
                <c:pt idx="95709">
                  <c:v>35971.46</c:v>
                </c:pt>
                <c:pt idx="95710">
                  <c:v>36201.06</c:v>
                </c:pt>
                <c:pt idx="95711">
                  <c:v>34003.980000000003</c:v>
                </c:pt>
                <c:pt idx="95712">
                  <c:v>33633.24</c:v>
                </c:pt>
                <c:pt idx="95713">
                  <c:v>35363.43</c:v>
                </c:pt>
                <c:pt idx="95714">
                  <c:v>34229.53</c:v>
                </c:pt>
                <c:pt idx="95715">
                  <c:v>34052.589999999997</c:v>
                </c:pt>
                <c:pt idx="95716">
                  <c:v>32056.74</c:v>
                </c:pt>
                <c:pt idx="95717">
                  <c:v>37255.83</c:v>
                </c:pt>
                <c:pt idx="95718">
                  <c:v>35305.24</c:v>
                </c:pt>
                <c:pt idx="95719">
                  <c:v>34925.96</c:v>
                </c:pt>
                <c:pt idx="95720">
                  <c:v>40224.68</c:v>
                </c:pt>
                <c:pt idx="95721">
                  <c:v>36893.519999999997</c:v>
                </c:pt>
                <c:pt idx="95722">
                  <c:v>40178.6</c:v>
                </c:pt>
                <c:pt idx="95723">
                  <c:v>39546.5</c:v>
                </c:pt>
                <c:pt idx="95724">
                  <c:v>50315</c:v>
                </c:pt>
                <c:pt idx="95725">
                  <c:v>31852.77</c:v>
                </c:pt>
                <c:pt idx="95726">
                  <c:v>32410.37</c:v>
                </c:pt>
                <c:pt idx="95727">
                  <c:v>35026.720000000001</c:v>
                </c:pt>
                <c:pt idx="95728">
                  <c:v>37105.949999999997</c:v>
                </c:pt>
                <c:pt idx="95729">
                  <c:v>33868.879999999997</c:v>
                </c:pt>
                <c:pt idx="95730">
                  <c:v>39465.78</c:v>
                </c:pt>
                <c:pt idx="95731">
                  <c:v>49135.43</c:v>
                </c:pt>
                <c:pt idx="95732">
                  <c:v>43045.71</c:v>
                </c:pt>
                <c:pt idx="95733">
                  <c:v>44469.27</c:v>
                </c:pt>
                <c:pt idx="95734">
                  <c:v>63542.32</c:v>
                </c:pt>
                <c:pt idx="95735">
                  <c:v>36889.83</c:v>
                </c:pt>
                <c:pt idx="95736">
                  <c:v>36880.36</c:v>
                </c:pt>
                <c:pt idx="95737">
                  <c:v>36667.01</c:v>
                </c:pt>
                <c:pt idx="95738">
                  <c:v>34318.18</c:v>
                </c:pt>
                <c:pt idx="95739">
                  <c:v>42926.5</c:v>
                </c:pt>
                <c:pt idx="95740">
                  <c:v>35468.239999999998</c:v>
                </c:pt>
                <c:pt idx="95741">
                  <c:v>32190.19</c:v>
                </c:pt>
                <c:pt idx="95742">
                  <c:v>32180.49</c:v>
                </c:pt>
                <c:pt idx="95743">
                  <c:v>41503.199999999997</c:v>
                </c:pt>
                <c:pt idx="95744">
                  <c:v>30778.14</c:v>
                </c:pt>
                <c:pt idx="95745">
                  <c:v>33976.97</c:v>
                </c:pt>
                <c:pt idx="95746">
                  <c:v>33242.559999999998</c:v>
                </c:pt>
                <c:pt idx="95747">
                  <c:v>35908.959999999999</c:v>
                </c:pt>
                <c:pt idx="95748">
                  <c:v>35753.1</c:v>
                </c:pt>
                <c:pt idx="95749">
                  <c:v>42458.82</c:v>
                </c:pt>
                <c:pt idx="95750">
                  <c:v>32755.41</c:v>
                </c:pt>
                <c:pt idx="95751">
                  <c:v>32177.31</c:v>
                </c:pt>
                <c:pt idx="95752">
                  <c:v>35889.49</c:v>
                </c:pt>
                <c:pt idx="95753">
                  <c:v>36065.360000000001</c:v>
                </c:pt>
                <c:pt idx="95754">
                  <c:v>36030.67</c:v>
                </c:pt>
                <c:pt idx="95755">
                  <c:v>36497.440000000002</c:v>
                </c:pt>
                <c:pt idx="95756">
                  <c:v>36037.360000000001</c:v>
                </c:pt>
                <c:pt idx="95757">
                  <c:v>37362.01</c:v>
                </c:pt>
                <c:pt idx="95758">
                  <c:v>37219.83</c:v>
                </c:pt>
                <c:pt idx="95759">
                  <c:v>47925.21</c:v>
                </c:pt>
                <c:pt idx="95760">
                  <c:v>31057.77</c:v>
                </c:pt>
                <c:pt idx="95761">
                  <c:v>35589.300000000003</c:v>
                </c:pt>
                <c:pt idx="95762">
                  <c:v>35108.449999999997</c:v>
                </c:pt>
                <c:pt idx="95763">
                  <c:v>35762.199999999997</c:v>
                </c:pt>
                <c:pt idx="95764">
                  <c:v>32713.599999999999</c:v>
                </c:pt>
                <c:pt idx="95765">
                  <c:v>35624.42</c:v>
                </c:pt>
                <c:pt idx="95766">
                  <c:v>31683.02</c:v>
                </c:pt>
                <c:pt idx="95767">
                  <c:v>34354.980000000003</c:v>
                </c:pt>
                <c:pt idx="95768">
                  <c:v>31374.16</c:v>
                </c:pt>
                <c:pt idx="95769">
                  <c:v>59.76</c:v>
                </c:pt>
                <c:pt idx="95770">
                  <c:v>159.36000000000001</c:v>
                </c:pt>
                <c:pt idx="95771">
                  <c:v>109.56</c:v>
                </c:pt>
                <c:pt idx="95772">
                  <c:v>125.5</c:v>
                </c:pt>
                <c:pt idx="95773">
                  <c:v>84.66</c:v>
                </c:pt>
                <c:pt idx="95774">
                  <c:v>114.54</c:v>
                </c:pt>
                <c:pt idx="95775">
                  <c:v>74.7</c:v>
                </c:pt>
                <c:pt idx="95776">
                  <c:v>127.44</c:v>
                </c:pt>
                <c:pt idx="95777">
                  <c:v>84.72</c:v>
                </c:pt>
                <c:pt idx="95778">
                  <c:v>4.9800000000000004</c:v>
                </c:pt>
                <c:pt idx="95779">
                  <c:v>41.8</c:v>
                </c:pt>
                <c:pt idx="95780">
                  <c:v>279.72000000000003</c:v>
                </c:pt>
                <c:pt idx="95781">
                  <c:v>220.46</c:v>
                </c:pt>
                <c:pt idx="95782">
                  <c:v>80.16</c:v>
                </c:pt>
                <c:pt idx="95783">
                  <c:v>117.48</c:v>
                </c:pt>
                <c:pt idx="95784">
                  <c:v>124.5</c:v>
                </c:pt>
                <c:pt idx="95785">
                  <c:v>159.34</c:v>
                </c:pt>
                <c:pt idx="95786">
                  <c:v>118.5</c:v>
                </c:pt>
                <c:pt idx="95787">
                  <c:v>147.38999999999999</c:v>
                </c:pt>
                <c:pt idx="95788">
                  <c:v>152.34</c:v>
                </c:pt>
                <c:pt idx="95789">
                  <c:v>305.54000000000002</c:v>
                </c:pt>
                <c:pt idx="95790">
                  <c:v>122.46</c:v>
                </c:pt>
                <c:pt idx="95791">
                  <c:v>124.45</c:v>
                </c:pt>
                <c:pt idx="95792">
                  <c:v>133.41999999999999</c:v>
                </c:pt>
                <c:pt idx="95793">
                  <c:v>168.26</c:v>
                </c:pt>
                <c:pt idx="95794">
                  <c:v>147.34</c:v>
                </c:pt>
                <c:pt idx="95795">
                  <c:v>110.5</c:v>
                </c:pt>
                <c:pt idx="95796">
                  <c:v>210.08</c:v>
                </c:pt>
                <c:pt idx="95797">
                  <c:v>161.27000000000001</c:v>
                </c:pt>
                <c:pt idx="95798">
                  <c:v>128.94</c:v>
                </c:pt>
                <c:pt idx="95799">
                  <c:v>159.62</c:v>
                </c:pt>
                <c:pt idx="95800">
                  <c:v>164.82</c:v>
                </c:pt>
                <c:pt idx="95801">
                  <c:v>77.66</c:v>
                </c:pt>
                <c:pt idx="95802">
                  <c:v>149.36000000000001</c:v>
                </c:pt>
                <c:pt idx="95803">
                  <c:v>133.54</c:v>
                </c:pt>
                <c:pt idx="95804">
                  <c:v>136.6</c:v>
                </c:pt>
                <c:pt idx="95805">
                  <c:v>70.2</c:v>
                </c:pt>
                <c:pt idx="95806">
                  <c:v>15.92</c:v>
                </c:pt>
                <c:pt idx="95807">
                  <c:v>33.840000000000003</c:v>
                </c:pt>
                <c:pt idx="95808">
                  <c:v>145.38</c:v>
                </c:pt>
                <c:pt idx="95809">
                  <c:v>213.34</c:v>
                </c:pt>
                <c:pt idx="95810">
                  <c:v>196.57</c:v>
                </c:pt>
                <c:pt idx="95811">
                  <c:v>126.44</c:v>
                </c:pt>
                <c:pt idx="95812">
                  <c:v>153.97999999999999</c:v>
                </c:pt>
                <c:pt idx="95813">
                  <c:v>71.2</c:v>
                </c:pt>
                <c:pt idx="95814">
                  <c:v>116.48</c:v>
                </c:pt>
                <c:pt idx="95815">
                  <c:v>187.92</c:v>
                </c:pt>
                <c:pt idx="95816">
                  <c:v>133.91999999999999</c:v>
                </c:pt>
                <c:pt idx="95817">
                  <c:v>146.88</c:v>
                </c:pt>
                <c:pt idx="95818">
                  <c:v>135.94</c:v>
                </c:pt>
                <c:pt idx="95819">
                  <c:v>74.66</c:v>
                </c:pt>
                <c:pt idx="95820">
                  <c:v>79.180000000000007</c:v>
                </c:pt>
                <c:pt idx="95821">
                  <c:v>121.44</c:v>
                </c:pt>
                <c:pt idx="95822">
                  <c:v>123.44</c:v>
                </c:pt>
                <c:pt idx="95823">
                  <c:v>106.52</c:v>
                </c:pt>
                <c:pt idx="95824">
                  <c:v>101.56</c:v>
                </c:pt>
                <c:pt idx="95825">
                  <c:v>126.46</c:v>
                </c:pt>
                <c:pt idx="95826">
                  <c:v>165.84</c:v>
                </c:pt>
                <c:pt idx="95827">
                  <c:v>408.08</c:v>
                </c:pt>
                <c:pt idx="95828">
                  <c:v>628.42999999999995</c:v>
                </c:pt>
                <c:pt idx="95829">
                  <c:v>616.6</c:v>
                </c:pt>
                <c:pt idx="95830">
                  <c:v>480.44</c:v>
                </c:pt>
                <c:pt idx="95831">
                  <c:v>472.41</c:v>
                </c:pt>
                <c:pt idx="95832">
                  <c:v>849.72</c:v>
                </c:pt>
                <c:pt idx="95833">
                  <c:v>714.82</c:v>
                </c:pt>
                <c:pt idx="95834">
                  <c:v>826.42</c:v>
                </c:pt>
                <c:pt idx="95835">
                  <c:v>836.15</c:v>
                </c:pt>
                <c:pt idx="95836">
                  <c:v>776.95</c:v>
                </c:pt>
                <c:pt idx="95837">
                  <c:v>857.36</c:v>
                </c:pt>
                <c:pt idx="95838">
                  <c:v>843.14</c:v>
                </c:pt>
                <c:pt idx="95839">
                  <c:v>924.41</c:v>
                </c:pt>
                <c:pt idx="95840">
                  <c:v>784.61</c:v>
                </c:pt>
                <c:pt idx="95841">
                  <c:v>847.79</c:v>
                </c:pt>
                <c:pt idx="95842">
                  <c:v>914.29</c:v>
                </c:pt>
                <c:pt idx="95843">
                  <c:v>858.7</c:v>
                </c:pt>
                <c:pt idx="95844">
                  <c:v>870.37</c:v>
                </c:pt>
                <c:pt idx="95845">
                  <c:v>718.28</c:v>
                </c:pt>
                <c:pt idx="95846">
                  <c:v>799.29</c:v>
                </c:pt>
                <c:pt idx="95847">
                  <c:v>578.07000000000005</c:v>
                </c:pt>
                <c:pt idx="95848">
                  <c:v>637.04</c:v>
                </c:pt>
                <c:pt idx="95849">
                  <c:v>588.80999999999995</c:v>
                </c:pt>
                <c:pt idx="95850">
                  <c:v>452.63</c:v>
                </c:pt>
                <c:pt idx="95851">
                  <c:v>596.04999999999995</c:v>
                </c:pt>
                <c:pt idx="95852">
                  <c:v>515.48</c:v>
                </c:pt>
                <c:pt idx="95853">
                  <c:v>483.2</c:v>
                </c:pt>
                <c:pt idx="95854">
                  <c:v>596.29</c:v>
                </c:pt>
                <c:pt idx="95855">
                  <c:v>710.81</c:v>
                </c:pt>
                <c:pt idx="95856">
                  <c:v>544</c:v>
                </c:pt>
                <c:pt idx="95857">
                  <c:v>713.33</c:v>
                </c:pt>
                <c:pt idx="95858">
                  <c:v>941.55</c:v>
                </c:pt>
                <c:pt idx="95859">
                  <c:v>186.38</c:v>
                </c:pt>
                <c:pt idx="95860">
                  <c:v>395.07</c:v>
                </c:pt>
                <c:pt idx="95861">
                  <c:v>494.66</c:v>
                </c:pt>
                <c:pt idx="95862">
                  <c:v>599.34</c:v>
                </c:pt>
                <c:pt idx="95863">
                  <c:v>405.56</c:v>
                </c:pt>
                <c:pt idx="95864">
                  <c:v>685.64</c:v>
                </c:pt>
                <c:pt idx="95865">
                  <c:v>729.91</c:v>
                </c:pt>
                <c:pt idx="95866">
                  <c:v>602.30999999999995</c:v>
                </c:pt>
                <c:pt idx="95867">
                  <c:v>815.74</c:v>
                </c:pt>
                <c:pt idx="95868">
                  <c:v>581.47</c:v>
                </c:pt>
                <c:pt idx="95869">
                  <c:v>673.06</c:v>
                </c:pt>
                <c:pt idx="95870">
                  <c:v>428.62</c:v>
                </c:pt>
                <c:pt idx="95871">
                  <c:v>475.02</c:v>
                </c:pt>
                <c:pt idx="95872">
                  <c:v>403.9</c:v>
                </c:pt>
                <c:pt idx="95873">
                  <c:v>372.4</c:v>
                </c:pt>
                <c:pt idx="95874">
                  <c:v>421.12</c:v>
                </c:pt>
                <c:pt idx="95875">
                  <c:v>352.39</c:v>
                </c:pt>
                <c:pt idx="95876">
                  <c:v>457.66</c:v>
                </c:pt>
                <c:pt idx="95877">
                  <c:v>347.27</c:v>
                </c:pt>
                <c:pt idx="95878">
                  <c:v>452.22</c:v>
                </c:pt>
                <c:pt idx="95879">
                  <c:v>355.24</c:v>
                </c:pt>
                <c:pt idx="95880">
                  <c:v>371.49</c:v>
                </c:pt>
                <c:pt idx="95881">
                  <c:v>306.39</c:v>
                </c:pt>
                <c:pt idx="95882">
                  <c:v>423.44</c:v>
                </c:pt>
                <c:pt idx="95883">
                  <c:v>313.81</c:v>
                </c:pt>
                <c:pt idx="95884">
                  <c:v>221.4</c:v>
                </c:pt>
                <c:pt idx="95885">
                  <c:v>272.52999999999997</c:v>
                </c:pt>
                <c:pt idx="95886">
                  <c:v>347.43</c:v>
                </c:pt>
                <c:pt idx="95887">
                  <c:v>483.73</c:v>
                </c:pt>
                <c:pt idx="95888">
                  <c:v>156.94999999999999</c:v>
                </c:pt>
                <c:pt idx="95889">
                  <c:v>293.07</c:v>
                </c:pt>
                <c:pt idx="95890">
                  <c:v>286.60000000000002</c:v>
                </c:pt>
                <c:pt idx="95891">
                  <c:v>314.29000000000002</c:v>
                </c:pt>
                <c:pt idx="95892">
                  <c:v>110.21</c:v>
                </c:pt>
                <c:pt idx="95893">
                  <c:v>363.16</c:v>
                </c:pt>
                <c:pt idx="95894">
                  <c:v>288.2</c:v>
                </c:pt>
                <c:pt idx="95895">
                  <c:v>221.54</c:v>
                </c:pt>
                <c:pt idx="95896">
                  <c:v>236.12</c:v>
                </c:pt>
                <c:pt idx="95897">
                  <c:v>265.76</c:v>
                </c:pt>
                <c:pt idx="95898">
                  <c:v>718.88</c:v>
                </c:pt>
                <c:pt idx="95899">
                  <c:v>652</c:v>
                </c:pt>
                <c:pt idx="95900">
                  <c:v>337.44</c:v>
                </c:pt>
                <c:pt idx="95901">
                  <c:v>263.45999999999998</c:v>
                </c:pt>
                <c:pt idx="95902">
                  <c:v>1061.82</c:v>
                </c:pt>
                <c:pt idx="95903">
                  <c:v>364.23</c:v>
                </c:pt>
                <c:pt idx="95904">
                  <c:v>457.82</c:v>
                </c:pt>
                <c:pt idx="95905">
                  <c:v>135.83000000000001</c:v>
                </c:pt>
                <c:pt idx="95906">
                  <c:v>133.21</c:v>
                </c:pt>
                <c:pt idx="95907">
                  <c:v>145.68</c:v>
                </c:pt>
                <c:pt idx="95908">
                  <c:v>478.03</c:v>
                </c:pt>
                <c:pt idx="95909">
                  <c:v>171.86</c:v>
                </c:pt>
                <c:pt idx="95910">
                  <c:v>205.74</c:v>
                </c:pt>
                <c:pt idx="95911">
                  <c:v>299.08999999999997</c:v>
                </c:pt>
                <c:pt idx="95912">
                  <c:v>11343</c:v>
                </c:pt>
                <c:pt idx="95913">
                  <c:v>11101.11</c:v>
                </c:pt>
                <c:pt idx="95914">
                  <c:v>10165.780000000001</c:v>
                </c:pt>
                <c:pt idx="95915">
                  <c:v>11422.28</c:v>
                </c:pt>
                <c:pt idx="95916">
                  <c:v>11073.84</c:v>
                </c:pt>
                <c:pt idx="95917">
                  <c:v>11958.09</c:v>
                </c:pt>
                <c:pt idx="95918">
                  <c:v>11206.5</c:v>
                </c:pt>
                <c:pt idx="95919">
                  <c:v>11267.51</c:v>
                </c:pt>
                <c:pt idx="95920">
                  <c:v>11491.39</c:v>
                </c:pt>
                <c:pt idx="95921">
                  <c:v>10904.04</c:v>
                </c:pt>
                <c:pt idx="95922">
                  <c:v>11269.31</c:v>
                </c:pt>
                <c:pt idx="95923">
                  <c:v>11899.17</c:v>
                </c:pt>
                <c:pt idx="95924">
                  <c:v>11804.49</c:v>
                </c:pt>
                <c:pt idx="95925">
                  <c:v>12859.76</c:v>
                </c:pt>
                <c:pt idx="95926">
                  <c:v>11860.87</c:v>
                </c:pt>
                <c:pt idx="95927">
                  <c:v>11606.44</c:v>
                </c:pt>
                <c:pt idx="95928">
                  <c:v>11496.05</c:v>
                </c:pt>
                <c:pt idx="95929">
                  <c:v>11548.66</c:v>
                </c:pt>
                <c:pt idx="95930">
                  <c:v>11699.05</c:v>
                </c:pt>
                <c:pt idx="95931">
                  <c:v>11177.85</c:v>
                </c:pt>
                <c:pt idx="95932">
                  <c:v>9993.56</c:v>
                </c:pt>
                <c:pt idx="95933">
                  <c:v>11684.87</c:v>
                </c:pt>
                <c:pt idx="95934">
                  <c:v>11583.13</c:v>
                </c:pt>
                <c:pt idx="95935">
                  <c:v>11376.2</c:v>
                </c:pt>
                <c:pt idx="95936">
                  <c:v>12215.33</c:v>
                </c:pt>
                <c:pt idx="95937">
                  <c:v>12292.07</c:v>
                </c:pt>
                <c:pt idx="95938">
                  <c:v>12391.95</c:v>
                </c:pt>
                <c:pt idx="95939">
                  <c:v>10888</c:v>
                </c:pt>
                <c:pt idx="95940">
                  <c:v>11001.6</c:v>
                </c:pt>
                <c:pt idx="95941">
                  <c:v>10164.26</c:v>
                </c:pt>
                <c:pt idx="95942">
                  <c:v>10886.61</c:v>
                </c:pt>
                <c:pt idx="95943">
                  <c:v>10279.98</c:v>
                </c:pt>
                <c:pt idx="95944">
                  <c:v>9331.18</c:v>
                </c:pt>
                <c:pt idx="95945">
                  <c:v>10334.65</c:v>
                </c:pt>
                <c:pt idx="95946">
                  <c:v>10481.299999999999</c:v>
                </c:pt>
                <c:pt idx="95947">
                  <c:v>11012.72</c:v>
                </c:pt>
                <c:pt idx="95948">
                  <c:v>10745.82</c:v>
                </c:pt>
                <c:pt idx="95949">
                  <c:v>10307.950000000001</c:v>
                </c:pt>
                <c:pt idx="95950">
                  <c:v>10158.540000000001</c:v>
                </c:pt>
                <c:pt idx="95951">
                  <c:v>9469.44</c:v>
                </c:pt>
                <c:pt idx="95952">
                  <c:v>9992.1</c:v>
                </c:pt>
                <c:pt idx="95953">
                  <c:v>10289.66</c:v>
                </c:pt>
                <c:pt idx="95954">
                  <c:v>8574.65</c:v>
                </c:pt>
                <c:pt idx="95955">
                  <c:v>9456.67</c:v>
                </c:pt>
                <c:pt idx="95956">
                  <c:v>9771.5300000000007</c:v>
                </c:pt>
                <c:pt idx="95957">
                  <c:v>9238.19</c:v>
                </c:pt>
                <c:pt idx="95958">
                  <c:v>8646.17</c:v>
                </c:pt>
                <c:pt idx="95959">
                  <c:v>7438.15</c:v>
                </c:pt>
                <c:pt idx="95960">
                  <c:v>10327.61</c:v>
                </c:pt>
                <c:pt idx="95961">
                  <c:v>10557.77</c:v>
                </c:pt>
                <c:pt idx="95962">
                  <c:v>11932.14</c:v>
                </c:pt>
                <c:pt idx="95963">
                  <c:v>11623.65</c:v>
                </c:pt>
                <c:pt idx="95964">
                  <c:v>12922.41</c:v>
                </c:pt>
                <c:pt idx="95965">
                  <c:v>12162.74</c:v>
                </c:pt>
                <c:pt idx="95966">
                  <c:v>10869.48</c:v>
                </c:pt>
                <c:pt idx="95967">
                  <c:v>11763.67</c:v>
                </c:pt>
                <c:pt idx="95968">
                  <c:v>11266.39</c:v>
                </c:pt>
                <c:pt idx="95969">
                  <c:v>11108.41</c:v>
                </c:pt>
                <c:pt idx="95970">
                  <c:v>11229.1</c:v>
                </c:pt>
                <c:pt idx="95971">
                  <c:v>10987.61</c:v>
                </c:pt>
                <c:pt idx="95972">
                  <c:v>11535.87</c:v>
                </c:pt>
                <c:pt idx="95973">
                  <c:v>12000.29</c:v>
                </c:pt>
                <c:pt idx="95974">
                  <c:v>11232.02</c:v>
                </c:pt>
                <c:pt idx="95975">
                  <c:v>10621.39</c:v>
                </c:pt>
                <c:pt idx="95976">
                  <c:v>9766.0499999999993</c:v>
                </c:pt>
                <c:pt idx="95977">
                  <c:v>10920.09</c:v>
                </c:pt>
                <c:pt idx="95978">
                  <c:v>10339.25</c:v>
                </c:pt>
                <c:pt idx="95979">
                  <c:v>10567.77</c:v>
                </c:pt>
                <c:pt idx="95980">
                  <c:v>11297.1</c:v>
                </c:pt>
                <c:pt idx="95981">
                  <c:v>11407.74</c:v>
                </c:pt>
                <c:pt idx="95982">
                  <c:v>10710.04</c:v>
                </c:pt>
                <c:pt idx="95983">
                  <c:v>10374.68</c:v>
                </c:pt>
                <c:pt idx="95984">
                  <c:v>10188.9</c:v>
                </c:pt>
                <c:pt idx="95985">
                  <c:v>10077.19</c:v>
                </c:pt>
                <c:pt idx="95986">
                  <c:v>10800.11</c:v>
                </c:pt>
                <c:pt idx="95987">
                  <c:v>10172.799999999999</c:v>
                </c:pt>
                <c:pt idx="95988">
                  <c:v>10290.83</c:v>
                </c:pt>
                <c:pt idx="95989">
                  <c:v>10192.4</c:v>
                </c:pt>
                <c:pt idx="95990">
                  <c:v>10528.51</c:v>
                </c:pt>
                <c:pt idx="95991">
                  <c:v>10451.33</c:v>
                </c:pt>
                <c:pt idx="95992">
                  <c:v>10420.02</c:v>
                </c:pt>
                <c:pt idx="95993">
                  <c:v>9833.76</c:v>
                </c:pt>
                <c:pt idx="95994">
                  <c:v>10022.209999999999</c:v>
                </c:pt>
                <c:pt idx="95995">
                  <c:v>9898.91</c:v>
                </c:pt>
                <c:pt idx="95996">
                  <c:v>9769.84</c:v>
                </c:pt>
                <c:pt idx="95997">
                  <c:v>9545.2800000000007</c:v>
                </c:pt>
                <c:pt idx="95998">
                  <c:v>10697.28</c:v>
                </c:pt>
                <c:pt idx="95999">
                  <c:v>11073.45</c:v>
                </c:pt>
                <c:pt idx="96000">
                  <c:v>10495.77</c:v>
                </c:pt>
                <c:pt idx="96001">
                  <c:v>10512.31</c:v>
                </c:pt>
                <c:pt idx="96002">
                  <c:v>10068.44</c:v>
                </c:pt>
                <c:pt idx="96003">
                  <c:v>9871.68</c:v>
                </c:pt>
                <c:pt idx="96004">
                  <c:v>10300.93</c:v>
                </c:pt>
                <c:pt idx="96005">
                  <c:v>9887.61</c:v>
                </c:pt>
                <c:pt idx="96006">
                  <c:v>9191.41</c:v>
                </c:pt>
                <c:pt idx="96007">
                  <c:v>10238.370000000001</c:v>
                </c:pt>
                <c:pt idx="96008">
                  <c:v>10178.65</c:v>
                </c:pt>
                <c:pt idx="96009">
                  <c:v>9445.57</c:v>
                </c:pt>
                <c:pt idx="96010">
                  <c:v>9059.26</c:v>
                </c:pt>
                <c:pt idx="96011">
                  <c:v>7405.66</c:v>
                </c:pt>
                <c:pt idx="96012">
                  <c:v>9253.4599999999991</c:v>
                </c:pt>
                <c:pt idx="96013">
                  <c:v>10149.65</c:v>
                </c:pt>
                <c:pt idx="96014">
                  <c:v>10224.200000000001</c:v>
                </c:pt>
                <c:pt idx="96015">
                  <c:v>10716.26</c:v>
                </c:pt>
                <c:pt idx="96016">
                  <c:v>11470.64</c:v>
                </c:pt>
                <c:pt idx="96017">
                  <c:v>11772.89</c:v>
                </c:pt>
                <c:pt idx="96018">
                  <c:v>11298.09</c:v>
                </c:pt>
                <c:pt idx="96019">
                  <c:v>11227.3</c:v>
                </c:pt>
                <c:pt idx="96020">
                  <c:v>10748.16</c:v>
                </c:pt>
                <c:pt idx="96021">
                  <c:v>10972.76</c:v>
                </c:pt>
                <c:pt idx="96022">
                  <c:v>11705.87</c:v>
                </c:pt>
                <c:pt idx="96023">
                  <c:v>11685.27</c:v>
                </c:pt>
                <c:pt idx="96024">
                  <c:v>10817.97</c:v>
                </c:pt>
                <c:pt idx="96025">
                  <c:v>11839.51</c:v>
                </c:pt>
                <c:pt idx="96026">
                  <c:v>10652.79</c:v>
                </c:pt>
                <c:pt idx="96027">
                  <c:v>11010.24</c:v>
                </c:pt>
                <c:pt idx="96028">
                  <c:v>9988.5</c:v>
                </c:pt>
                <c:pt idx="96029">
                  <c:v>10270.85</c:v>
                </c:pt>
                <c:pt idx="96030">
                  <c:v>9986.01</c:v>
                </c:pt>
                <c:pt idx="96031">
                  <c:v>10018.73</c:v>
                </c:pt>
                <c:pt idx="96032">
                  <c:v>10401.01</c:v>
                </c:pt>
                <c:pt idx="96033">
                  <c:v>10263.91</c:v>
                </c:pt>
                <c:pt idx="96034">
                  <c:v>10292.84</c:v>
                </c:pt>
                <c:pt idx="96035">
                  <c:v>10376.07</c:v>
                </c:pt>
                <c:pt idx="96036">
                  <c:v>9811.0400000000009</c:v>
                </c:pt>
                <c:pt idx="96037">
                  <c:v>10235</c:v>
                </c:pt>
                <c:pt idx="96038">
                  <c:v>10734.86</c:v>
                </c:pt>
                <c:pt idx="96039">
                  <c:v>9815</c:v>
                </c:pt>
                <c:pt idx="96040">
                  <c:v>10272.469999999999</c:v>
                </c:pt>
                <c:pt idx="96041">
                  <c:v>10538.63</c:v>
                </c:pt>
                <c:pt idx="96042">
                  <c:v>10482.540000000001</c:v>
                </c:pt>
                <c:pt idx="96043">
                  <c:v>10395.08</c:v>
                </c:pt>
                <c:pt idx="96044">
                  <c:v>10710.39</c:v>
                </c:pt>
                <c:pt idx="96045">
                  <c:v>9788.61</c:v>
                </c:pt>
                <c:pt idx="96046">
                  <c:v>9678.7900000000009</c:v>
                </c:pt>
                <c:pt idx="96047">
                  <c:v>9986.94</c:v>
                </c:pt>
                <c:pt idx="96048">
                  <c:v>9355.89</c:v>
                </c:pt>
                <c:pt idx="96049">
                  <c:v>9793.6299999999992</c:v>
                </c:pt>
                <c:pt idx="96050">
                  <c:v>9581.5300000000007</c:v>
                </c:pt>
                <c:pt idx="96051">
                  <c:v>10202.65</c:v>
                </c:pt>
                <c:pt idx="96052">
                  <c:v>10286.65</c:v>
                </c:pt>
                <c:pt idx="96053">
                  <c:v>10596.78</c:v>
                </c:pt>
                <c:pt idx="96054">
                  <c:v>10095.200000000001</c:v>
                </c:pt>
                <c:pt idx="96055">
                  <c:v>21143.88</c:v>
                </c:pt>
                <c:pt idx="96056">
                  <c:v>20600.580000000002</c:v>
                </c:pt>
                <c:pt idx="96057">
                  <c:v>20616.900000000001</c:v>
                </c:pt>
                <c:pt idx="96058">
                  <c:v>21601.29</c:v>
                </c:pt>
                <c:pt idx="96059">
                  <c:v>21546.93</c:v>
                </c:pt>
                <c:pt idx="96060">
                  <c:v>21065.33</c:v>
                </c:pt>
                <c:pt idx="96061">
                  <c:v>21962.69</c:v>
                </c:pt>
                <c:pt idx="96062">
                  <c:v>19896.240000000002</c:v>
                </c:pt>
                <c:pt idx="96063">
                  <c:v>22910.13</c:v>
                </c:pt>
                <c:pt idx="96064">
                  <c:v>20505.03</c:v>
                </c:pt>
                <c:pt idx="96065">
                  <c:v>19617.63</c:v>
                </c:pt>
                <c:pt idx="96066">
                  <c:v>19280.07</c:v>
                </c:pt>
                <c:pt idx="96067">
                  <c:v>19009.84</c:v>
                </c:pt>
                <c:pt idx="96068">
                  <c:v>20634.419999999998</c:v>
                </c:pt>
                <c:pt idx="96069">
                  <c:v>20530.599999999999</c:v>
                </c:pt>
                <c:pt idx="96070">
                  <c:v>20275.810000000001</c:v>
                </c:pt>
                <c:pt idx="96071">
                  <c:v>22780.27</c:v>
                </c:pt>
                <c:pt idx="96072">
                  <c:v>22814.7</c:v>
                </c:pt>
                <c:pt idx="96073">
                  <c:v>22155.59</c:v>
                </c:pt>
                <c:pt idx="96074">
                  <c:v>22022.74</c:v>
                </c:pt>
                <c:pt idx="96075">
                  <c:v>21492.17</c:v>
                </c:pt>
                <c:pt idx="96076">
                  <c:v>21579.29</c:v>
                </c:pt>
                <c:pt idx="96077">
                  <c:v>19642.78</c:v>
                </c:pt>
                <c:pt idx="96078">
                  <c:v>21135.93</c:v>
                </c:pt>
                <c:pt idx="96079">
                  <c:v>20414.96</c:v>
                </c:pt>
                <c:pt idx="96080">
                  <c:v>19142.54</c:v>
                </c:pt>
                <c:pt idx="96081">
                  <c:v>20027.11</c:v>
                </c:pt>
                <c:pt idx="96082">
                  <c:v>20218</c:v>
                </c:pt>
                <c:pt idx="96083">
                  <c:v>21335.13</c:v>
                </c:pt>
                <c:pt idx="96084">
                  <c:v>18575.75</c:v>
                </c:pt>
                <c:pt idx="96085">
                  <c:v>19992.16</c:v>
                </c:pt>
                <c:pt idx="96086">
                  <c:v>20590.099999999999</c:v>
                </c:pt>
                <c:pt idx="96087">
                  <c:v>20752.189999999999</c:v>
                </c:pt>
                <c:pt idx="96088">
                  <c:v>19359.37</c:v>
                </c:pt>
                <c:pt idx="96089">
                  <c:v>19551.84</c:v>
                </c:pt>
                <c:pt idx="96090">
                  <c:v>23397.14</c:v>
                </c:pt>
                <c:pt idx="96091">
                  <c:v>20401.900000000001</c:v>
                </c:pt>
                <c:pt idx="96092">
                  <c:v>21196.77</c:v>
                </c:pt>
                <c:pt idx="96093">
                  <c:v>21476.560000000001</c:v>
                </c:pt>
                <c:pt idx="96094">
                  <c:v>23087.17</c:v>
                </c:pt>
                <c:pt idx="96095">
                  <c:v>24872.95</c:v>
                </c:pt>
                <c:pt idx="96096">
                  <c:v>26264.38</c:v>
                </c:pt>
                <c:pt idx="96097">
                  <c:v>26021.66</c:v>
                </c:pt>
                <c:pt idx="96098">
                  <c:v>29131.29</c:v>
                </c:pt>
                <c:pt idx="96099">
                  <c:v>41567.339999999997</c:v>
                </c:pt>
                <c:pt idx="96100">
                  <c:v>57989.73</c:v>
                </c:pt>
                <c:pt idx="96101">
                  <c:v>92559.49</c:v>
                </c:pt>
                <c:pt idx="96102">
                  <c:v>25849.439999999999</c:v>
                </c:pt>
                <c:pt idx="96103">
                  <c:v>20903.03</c:v>
                </c:pt>
                <c:pt idx="96104">
                  <c:v>19672.02</c:v>
                </c:pt>
                <c:pt idx="96105">
                  <c:v>19270.25</c:v>
                </c:pt>
                <c:pt idx="96106">
                  <c:v>18360.009999999998</c:v>
                </c:pt>
                <c:pt idx="96107">
                  <c:v>22810.15</c:v>
                </c:pt>
                <c:pt idx="96108">
                  <c:v>23369.55</c:v>
                </c:pt>
                <c:pt idx="96109">
                  <c:v>22672.21</c:v>
                </c:pt>
                <c:pt idx="96110">
                  <c:v>23044.86</c:v>
                </c:pt>
                <c:pt idx="96111">
                  <c:v>23512.39</c:v>
                </c:pt>
                <c:pt idx="96112">
                  <c:v>21247.040000000001</c:v>
                </c:pt>
                <c:pt idx="96113">
                  <c:v>20710.86</c:v>
                </c:pt>
                <c:pt idx="96114">
                  <c:v>21126.57</c:v>
                </c:pt>
                <c:pt idx="96115">
                  <c:v>20827.93</c:v>
                </c:pt>
                <c:pt idx="96116">
                  <c:v>19527.14</c:v>
                </c:pt>
                <c:pt idx="96117">
                  <c:v>19902.32</c:v>
                </c:pt>
                <c:pt idx="96118">
                  <c:v>22788.400000000001</c:v>
                </c:pt>
                <c:pt idx="96119">
                  <c:v>21648.29</c:v>
                </c:pt>
                <c:pt idx="96120">
                  <c:v>21751.45</c:v>
                </c:pt>
                <c:pt idx="96121">
                  <c:v>21060.400000000001</c:v>
                </c:pt>
                <c:pt idx="96122">
                  <c:v>22505.97</c:v>
                </c:pt>
                <c:pt idx="96123">
                  <c:v>22133.83</c:v>
                </c:pt>
                <c:pt idx="96124">
                  <c:v>21304.07</c:v>
                </c:pt>
                <c:pt idx="96125">
                  <c:v>21008.5</c:v>
                </c:pt>
                <c:pt idx="96126">
                  <c:v>21602.7</c:v>
                </c:pt>
                <c:pt idx="96127">
                  <c:v>20752.22</c:v>
                </c:pt>
                <c:pt idx="96128">
                  <c:v>20772.79</c:v>
                </c:pt>
                <c:pt idx="96129">
                  <c:v>20137.66</c:v>
                </c:pt>
                <c:pt idx="96130">
                  <c:v>20901.66</c:v>
                </c:pt>
                <c:pt idx="96131">
                  <c:v>21771.59</c:v>
                </c:pt>
                <c:pt idx="96132">
                  <c:v>18733.45</c:v>
                </c:pt>
                <c:pt idx="96133">
                  <c:v>20275.29</c:v>
                </c:pt>
                <c:pt idx="96134">
                  <c:v>20883.8</c:v>
                </c:pt>
                <c:pt idx="96135">
                  <c:v>24114.46</c:v>
                </c:pt>
                <c:pt idx="96136">
                  <c:v>20629.98</c:v>
                </c:pt>
                <c:pt idx="96137">
                  <c:v>19578.64</c:v>
                </c:pt>
                <c:pt idx="96138">
                  <c:v>19748.28</c:v>
                </c:pt>
                <c:pt idx="96139">
                  <c:v>21549.45</c:v>
                </c:pt>
                <c:pt idx="96140">
                  <c:v>19930.05</c:v>
                </c:pt>
                <c:pt idx="96141">
                  <c:v>18065.05</c:v>
                </c:pt>
                <c:pt idx="96142">
                  <c:v>19411.59</c:v>
                </c:pt>
                <c:pt idx="96143">
                  <c:v>20388.66</c:v>
                </c:pt>
                <c:pt idx="96144">
                  <c:v>20770.91</c:v>
                </c:pt>
                <c:pt idx="96145">
                  <c:v>20061.509999999998</c:v>
                </c:pt>
                <c:pt idx="96146">
                  <c:v>21112.51</c:v>
                </c:pt>
                <c:pt idx="96147">
                  <c:v>24530.63</c:v>
                </c:pt>
                <c:pt idx="96148">
                  <c:v>22325.74</c:v>
                </c:pt>
                <c:pt idx="96149">
                  <c:v>28256.22</c:v>
                </c:pt>
                <c:pt idx="96150">
                  <c:v>32139</c:v>
                </c:pt>
                <c:pt idx="96151">
                  <c:v>44197.45</c:v>
                </c:pt>
                <c:pt idx="96152">
                  <c:v>58827.62</c:v>
                </c:pt>
                <c:pt idx="96153">
                  <c:v>91260.07</c:v>
                </c:pt>
                <c:pt idx="96154">
                  <c:v>33676.31</c:v>
                </c:pt>
                <c:pt idx="96155">
                  <c:v>19869.25</c:v>
                </c:pt>
                <c:pt idx="96156">
                  <c:v>18943.310000000001</c:v>
                </c:pt>
                <c:pt idx="96157">
                  <c:v>17836.759999999998</c:v>
                </c:pt>
                <c:pt idx="96158">
                  <c:v>15291.98</c:v>
                </c:pt>
                <c:pt idx="96159">
                  <c:v>19850.89</c:v>
                </c:pt>
                <c:pt idx="96160">
                  <c:v>23551.17</c:v>
                </c:pt>
                <c:pt idx="96161">
                  <c:v>23836.78</c:v>
                </c:pt>
                <c:pt idx="96162">
                  <c:v>22086.69</c:v>
                </c:pt>
                <c:pt idx="96163">
                  <c:v>23509.57</c:v>
                </c:pt>
                <c:pt idx="96164">
                  <c:v>22366.59</c:v>
                </c:pt>
                <c:pt idx="96165">
                  <c:v>22692.45</c:v>
                </c:pt>
                <c:pt idx="96166">
                  <c:v>21368.36</c:v>
                </c:pt>
                <c:pt idx="96167">
                  <c:v>21460.27</c:v>
                </c:pt>
                <c:pt idx="96168">
                  <c:v>26742.87</c:v>
                </c:pt>
                <c:pt idx="96169">
                  <c:v>23388.75</c:v>
                </c:pt>
                <c:pt idx="96170">
                  <c:v>20510.099999999999</c:v>
                </c:pt>
                <c:pt idx="96171">
                  <c:v>19006.72</c:v>
                </c:pt>
                <c:pt idx="96172">
                  <c:v>20103.89</c:v>
                </c:pt>
                <c:pt idx="96173">
                  <c:v>21434.13</c:v>
                </c:pt>
                <c:pt idx="96174">
                  <c:v>22271.51</c:v>
                </c:pt>
                <c:pt idx="96175">
                  <c:v>24189.73</c:v>
                </c:pt>
                <c:pt idx="96176">
                  <c:v>23445.119999999999</c:v>
                </c:pt>
                <c:pt idx="96177">
                  <c:v>25341.13</c:v>
                </c:pt>
                <c:pt idx="96178">
                  <c:v>23981.93</c:v>
                </c:pt>
                <c:pt idx="96179">
                  <c:v>23825.49</c:v>
                </c:pt>
                <c:pt idx="96180">
                  <c:v>24033.91</c:v>
                </c:pt>
                <c:pt idx="96181">
                  <c:v>24592.62</c:v>
                </c:pt>
                <c:pt idx="96182">
                  <c:v>23196.45</c:v>
                </c:pt>
                <c:pt idx="96183">
                  <c:v>22676.639999999999</c:v>
                </c:pt>
                <c:pt idx="96184">
                  <c:v>21466.44</c:v>
                </c:pt>
                <c:pt idx="96185">
                  <c:v>23118.93</c:v>
                </c:pt>
                <c:pt idx="96186">
                  <c:v>21900.39</c:v>
                </c:pt>
                <c:pt idx="96187">
                  <c:v>23354.73</c:v>
                </c:pt>
                <c:pt idx="96188">
                  <c:v>21536.77</c:v>
                </c:pt>
                <c:pt idx="96189">
                  <c:v>22826.19</c:v>
                </c:pt>
                <c:pt idx="96190">
                  <c:v>20538.32</c:v>
                </c:pt>
                <c:pt idx="96191">
                  <c:v>19454.68</c:v>
                </c:pt>
                <c:pt idx="96192">
                  <c:v>20942.21</c:v>
                </c:pt>
                <c:pt idx="96193">
                  <c:v>21162.3</c:v>
                </c:pt>
                <c:pt idx="96194">
                  <c:v>21970.45</c:v>
                </c:pt>
                <c:pt idx="96195">
                  <c:v>21360.52</c:v>
                </c:pt>
                <c:pt idx="96196">
                  <c:v>22789.7</c:v>
                </c:pt>
                <c:pt idx="96197">
                  <c:v>22861.31</c:v>
                </c:pt>
                <c:pt idx="96198">
                  <c:v>231.78</c:v>
                </c:pt>
                <c:pt idx="96199">
                  <c:v>266.68</c:v>
                </c:pt>
                <c:pt idx="96200">
                  <c:v>330.24</c:v>
                </c:pt>
                <c:pt idx="96201">
                  <c:v>252.28</c:v>
                </c:pt>
                <c:pt idx="96202">
                  <c:v>290.18</c:v>
                </c:pt>
                <c:pt idx="96203">
                  <c:v>328.04</c:v>
                </c:pt>
                <c:pt idx="96204">
                  <c:v>197.66</c:v>
                </c:pt>
                <c:pt idx="96205">
                  <c:v>314.98</c:v>
                </c:pt>
                <c:pt idx="96206">
                  <c:v>469.64</c:v>
                </c:pt>
                <c:pt idx="96207">
                  <c:v>375.74</c:v>
                </c:pt>
                <c:pt idx="96208">
                  <c:v>598.84</c:v>
                </c:pt>
                <c:pt idx="96209">
                  <c:v>476.98</c:v>
                </c:pt>
                <c:pt idx="96210">
                  <c:v>927.08</c:v>
                </c:pt>
                <c:pt idx="96211">
                  <c:v>795.4</c:v>
                </c:pt>
                <c:pt idx="96212">
                  <c:v>767.02</c:v>
                </c:pt>
                <c:pt idx="96213">
                  <c:v>568.67999999999995</c:v>
                </c:pt>
                <c:pt idx="96214">
                  <c:v>324.98</c:v>
                </c:pt>
                <c:pt idx="96215">
                  <c:v>362.2</c:v>
                </c:pt>
                <c:pt idx="96216">
                  <c:v>398.48</c:v>
                </c:pt>
                <c:pt idx="96217">
                  <c:v>349.2</c:v>
                </c:pt>
                <c:pt idx="96218">
                  <c:v>185.34</c:v>
                </c:pt>
                <c:pt idx="96219">
                  <c:v>268.16000000000003</c:v>
                </c:pt>
                <c:pt idx="96220">
                  <c:v>282.86</c:v>
                </c:pt>
                <c:pt idx="96221">
                  <c:v>322.2</c:v>
                </c:pt>
                <c:pt idx="96222">
                  <c:v>279.38</c:v>
                </c:pt>
                <c:pt idx="96223">
                  <c:v>293.95999999999998</c:v>
                </c:pt>
                <c:pt idx="96224">
                  <c:v>252.22</c:v>
                </c:pt>
                <c:pt idx="96225">
                  <c:v>342.58</c:v>
                </c:pt>
                <c:pt idx="96226">
                  <c:v>308.24</c:v>
                </c:pt>
                <c:pt idx="96227">
                  <c:v>297.42</c:v>
                </c:pt>
                <c:pt idx="96228">
                  <c:v>270.88</c:v>
                </c:pt>
                <c:pt idx="96229">
                  <c:v>305.77999999999997</c:v>
                </c:pt>
                <c:pt idx="96230">
                  <c:v>295.24</c:v>
                </c:pt>
                <c:pt idx="96231">
                  <c:v>339.74</c:v>
                </c:pt>
                <c:pt idx="96232">
                  <c:v>266.36</c:v>
                </c:pt>
                <c:pt idx="96233">
                  <c:v>377.3</c:v>
                </c:pt>
                <c:pt idx="96234">
                  <c:v>384.58</c:v>
                </c:pt>
                <c:pt idx="96235">
                  <c:v>377.22</c:v>
                </c:pt>
                <c:pt idx="96236">
                  <c:v>227</c:v>
                </c:pt>
                <c:pt idx="96237">
                  <c:v>233.42</c:v>
                </c:pt>
                <c:pt idx="96238">
                  <c:v>264.83999999999997</c:v>
                </c:pt>
                <c:pt idx="96239">
                  <c:v>261.24</c:v>
                </c:pt>
                <c:pt idx="96240">
                  <c:v>121.72</c:v>
                </c:pt>
                <c:pt idx="96241">
                  <c:v>189.96</c:v>
                </c:pt>
                <c:pt idx="96242">
                  <c:v>183.7</c:v>
                </c:pt>
                <c:pt idx="96243">
                  <c:v>179.56</c:v>
                </c:pt>
                <c:pt idx="96244">
                  <c:v>114.28</c:v>
                </c:pt>
                <c:pt idx="96245">
                  <c:v>191.48</c:v>
                </c:pt>
                <c:pt idx="96246">
                  <c:v>293.94</c:v>
                </c:pt>
                <c:pt idx="96247">
                  <c:v>295.41000000000003</c:v>
                </c:pt>
                <c:pt idx="96248">
                  <c:v>194.23</c:v>
                </c:pt>
                <c:pt idx="96249">
                  <c:v>358.68</c:v>
                </c:pt>
                <c:pt idx="96250">
                  <c:v>424.48</c:v>
                </c:pt>
                <c:pt idx="96251">
                  <c:v>301.99</c:v>
                </c:pt>
                <c:pt idx="96252">
                  <c:v>295.83</c:v>
                </c:pt>
                <c:pt idx="96253">
                  <c:v>252.87</c:v>
                </c:pt>
                <c:pt idx="96254">
                  <c:v>215.89</c:v>
                </c:pt>
                <c:pt idx="96255">
                  <c:v>326.20999999999998</c:v>
                </c:pt>
                <c:pt idx="96256">
                  <c:v>229.85</c:v>
                </c:pt>
                <c:pt idx="96257">
                  <c:v>279.57</c:v>
                </c:pt>
                <c:pt idx="96258">
                  <c:v>245.78</c:v>
                </c:pt>
                <c:pt idx="96259">
                  <c:v>248.14</c:v>
                </c:pt>
                <c:pt idx="96260">
                  <c:v>239.7</c:v>
                </c:pt>
                <c:pt idx="96261">
                  <c:v>323.48</c:v>
                </c:pt>
                <c:pt idx="96262">
                  <c:v>117.52</c:v>
                </c:pt>
                <c:pt idx="96263">
                  <c:v>210.58</c:v>
                </c:pt>
                <c:pt idx="96264">
                  <c:v>166.34</c:v>
                </c:pt>
                <c:pt idx="96265">
                  <c:v>185.08</c:v>
                </c:pt>
                <c:pt idx="96266">
                  <c:v>333.66</c:v>
                </c:pt>
                <c:pt idx="96267">
                  <c:v>288.04000000000002</c:v>
                </c:pt>
                <c:pt idx="96268">
                  <c:v>281.36</c:v>
                </c:pt>
                <c:pt idx="96269">
                  <c:v>280.44</c:v>
                </c:pt>
                <c:pt idx="96270">
                  <c:v>276.38</c:v>
                </c:pt>
                <c:pt idx="96271">
                  <c:v>212.54</c:v>
                </c:pt>
                <c:pt idx="96272">
                  <c:v>267.18</c:v>
                </c:pt>
                <c:pt idx="96273">
                  <c:v>156.86000000000001</c:v>
                </c:pt>
                <c:pt idx="96274">
                  <c:v>124.04</c:v>
                </c:pt>
                <c:pt idx="96275">
                  <c:v>97.2</c:v>
                </c:pt>
                <c:pt idx="96276">
                  <c:v>190.9</c:v>
                </c:pt>
                <c:pt idx="96277">
                  <c:v>252.26</c:v>
                </c:pt>
                <c:pt idx="96278">
                  <c:v>198.88</c:v>
                </c:pt>
                <c:pt idx="96279">
                  <c:v>176.2</c:v>
                </c:pt>
                <c:pt idx="96280">
                  <c:v>224.72</c:v>
                </c:pt>
                <c:pt idx="96281">
                  <c:v>245.4</c:v>
                </c:pt>
                <c:pt idx="96282">
                  <c:v>199.12</c:v>
                </c:pt>
                <c:pt idx="96283">
                  <c:v>158.91999999999999</c:v>
                </c:pt>
                <c:pt idx="96284">
                  <c:v>181.9</c:v>
                </c:pt>
                <c:pt idx="96285">
                  <c:v>182.3</c:v>
                </c:pt>
                <c:pt idx="96286">
                  <c:v>243.3</c:v>
                </c:pt>
                <c:pt idx="96287">
                  <c:v>210.12</c:v>
                </c:pt>
                <c:pt idx="96288">
                  <c:v>227.96</c:v>
                </c:pt>
                <c:pt idx="96289">
                  <c:v>225.44</c:v>
                </c:pt>
                <c:pt idx="96290">
                  <c:v>278</c:v>
                </c:pt>
                <c:pt idx="96291">
                  <c:v>303.48</c:v>
                </c:pt>
                <c:pt idx="96292">
                  <c:v>209.22</c:v>
                </c:pt>
                <c:pt idx="96293">
                  <c:v>238.62</c:v>
                </c:pt>
                <c:pt idx="96294">
                  <c:v>297.76</c:v>
                </c:pt>
                <c:pt idx="96295">
                  <c:v>239.19</c:v>
                </c:pt>
                <c:pt idx="96296">
                  <c:v>215.62</c:v>
                </c:pt>
                <c:pt idx="96297">
                  <c:v>112.4</c:v>
                </c:pt>
                <c:pt idx="96298">
                  <c:v>122.96</c:v>
                </c:pt>
                <c:pt idx="96299">
                  <c:v>256.05</c:v>
                </c:pt>
                <c:pt idx="96300">
                  <c:v>259.04000000000002</c:v>
                </c:pt>
                <c:pt idx="96301">
                  <c:v>398.02</c:v>
                </c:pt>
                <c:pt idx="96302">
                  <c:v>468.67</c:v>
                </c:pt>
                <c:pt idx="96303">
                  <c:v>377.32</c:v>
                </c:pt>
                <c:pt idx="96304">
                  <c:v>305.08</c:v>
                </c:pt>
                <c:pt idx="96305">
                  <c:v>280.27</c:v>
                </c:pt>
                <c:pt idx="96306">
                  <c:v>430.04</c:v>
                </c:pt>
                <c:pt idx="96307">
                  <c:v>370.12</c:v>
                </c:pt>
                <c:pt idx="96308">
                  <c:v>357.56</c:v>
                </c:pt>
                <c:pt idx="96309">
                  <c:v>259.82</c:v>
                </c:pt>
                <c:pt idx="96310">
                  <c:v>169.72</c:v>
                </c:pt>
                <c:pt idx="96311">
                  <c:v>296.39999999999998</c:v>
                </c:pt>
                <c:pt idx="96312">
                  <c:v>193.78</c:v>
                </c:pt>
                <c:pt idx="96313">
                  <c:v>210.92</c:v>
                </c:pt>
                <c:pt idx="96314">
                  <c:v>254</c:v>
                </c:pt>
                <c:pt idx="96315">
                  <c:v>221.18</c:v>
                </c:pt>
                <c:pt idx="96316">
                  <c:v>237.16</c:v>
                </c:pt>
                <c:pt idx="96317">
                  <c:v>159.18</c:v>
                </c:pt>
                <c:pt idx="96318">
                  <c:v>357.96</c:v>
                </c:pt>
                <c:pt idx="96319">
                  <c:v>272.86</c:v>
                </c:pt>
                <c:pt idx="96320">
                  <c:v>341.86</c:v>
                </c:pt>
                <c:pt idx="96321">
                  <c:v>372.32</c:v>
                </c:pt>
                <c:pt idx="96322">
                  <c:v>359.48</c:v>
                </c:pt>
                <c:pt idx="96323">
                  <c:v>278.44</c:v>
                </c:pt>
                <c:pt idx="96324">
                  <c:v>279.36</c:v>
                </c:pt>
                <c:pt idx="96325">
                  <c:v>232.74</c:v>
                </c:pt>
                <c:pt idx="96326">
                  <c:v>202.86</c:v>
                </c:pt>
                <c:pt idx="96327">
                  <c:v>218.68</c:v>
                </c:pt>
                <c:pt idx="96328">
                  <c:v>291.56</c:v>
                </c:pt>
                <c:pt idx="96329">
                  <c:v>177.2</c:v>
                </c:pt>
                <c:pt idx="96330">
                  <c:v>296.60000000000002</c:v>
                </c:pt>
                <c:pt idx="96331">
                  <c:v>269.8</c:v>
                </c:pt>
                <c:pt idx="96332">
                  <c:v>198.94</c:v>
                </c:pt>
                <c:pt idx="96333">
                  <c:v>217.3</c:v>
                </c:pt>
                <c:pt idx="96334">
                  <c:v>284.52</c:v>
                </c:pt>
                <c:pt idx="96335">
                  <c:v>235.94</c:v>
                </c:pt>
                <c:pt idx="96336">
                  <c:v>202.46</c:v>
                </c:pt>
                <c:pt idx="96337">
                  <c:v>211.28</c:v>
                </c:pt>
                <c:pt idx="96338">
                  <c:v>231.18</c:v>
                </c:pt>
                <c:pt idx="96339">
                  <c:v>237.62</c:v>
                </c:pt>
                <c:pt idx="96340">
                  <c:v>185.24</c:v>
                </c:pt>
                <c:pt idx="96341">
                  <c:v>3150.38</c:v>
                </c:pt>
                <c:pt idx="96342">
                  <c:v>2543.0300000000002</c:v>
                </c:pt>
                <c:pt idx="96343">
                  <c:v>2882.98</c:v>
                </c:pt>
                <c:pt idx="96344">
                  <c:v>3312.7</c:v>
                </c:pt>
                <c:pt idx="96345">
                  <c:v>2929.61</c:v>
                </c:pt>
                <c:pt idx="96346">
                  <c:v>2315.4699999999998</c:v>
                </c:pt>
                <c:pt idx="96347">
                  <c:v>2258.08</c:v>
                </c:pt>
                <c:pt idx="96348">
                  <c:v>2927.1</c:v>
                </c:pt>
                <c:pt idx="96349">
                  <c:v>2765.36</c:v>
                </c:pt>
                <c:pt idx="96350">
                  <c:v>2854.71</c:v>
                </c:pt>
                <c:pt idx="96351">
                  <c:v>2896.06</c:v>
                </c:pt>
                <c:pt idx="96352">
                  <c:v>2581.92</c:v>
                </c:pt>
                <c:pt idx="96353">
                  <c:v>2286.88</c:v>
                </c:pt>
                <c:pt idx="96354">
                  <c:v>3182.27</c:v>
                </c:pt>
                <c:pt idx="96355">
                  <c:v>3335.3</c:v>
                </c:pt>
                <c:pt idx="96356">
                  <c:v>2742.66</c:v>
                </c:pt>
                <c:pt idx="96357">
                  <c:v>3240.58</c:v>
                </c:pt>
                <c:pt idx="96358">
                  <c:v>2759</c:v>
                </c:pt>
                <c:pt idx="96359">
                  <c:v>3457.21</c:v>
                </c:pt>
                <c:pt idx="96360">
                  <c:v>2908.02</c:v>
                </c:pt>
                <c:pt idx="96361">
                  <c:v>3287.85</c:v>
                </c:pt>
                <c:pt idx="96362">
                  <c:v>2702.92</c:v>
                </c:pt>
                <c:pt idx="96363">
                  <c:v>3222.68</c:v>
                </c:pt>
                <c:pt idx="96364">
                  <c:v>3276.5</c:v>
                </c:pt>
                <c:pt idx="96365">
                  <c:v>3084.89</c:v>
                </c:pt>
                <c:pt idx="96366">
                  <c:v>2581.15</c:v>
                </c:pt>
                <c:pt idx="96367">
                  <c:v>3359.37</c:v>
                </c:pt>
                <c:pt idx="96368">
                  <c:v>2755.58</c:v>
                </c:pt>
                <c:pt idx="96369">
                  <c:v>2727.4</c:v>
                </c:pt>
                <c:pt idx="96370">
                  <c:v>2577.8200000000002</c:v>
                </c:pt>
                <c:pt idx="96371">
                  <c:v>2163.4299999999998</c:v>
                </c:pt>
                <c:pt idx="96372">
                  <c:v>2660.05</c:v>
                </c:pt>
                <c:pt idx="96373">
                  <c:v>2549.88</c:v>
                </c:pt>
                <c:pt idx="96374">
                  <c:v>2613.86</c:v>
                </c:pt>
                <c:pt idx="96375">
                  <c:v>2425.86</c:v>
                </c:pt>
                <c:pt idx="96376">
                  <c:v>2478.59</c:v>
                </c:pt>
                <c:pt idx="96377">
                  <c:v>2760.41</c:v>
                </c:pt>
                <c:pt idx="96378">
                  <c:v>2676.8</c:v>
                </c:pt>
                <c:pt idx="96379">
                  <c:v>2250.6</c:v>
                </c:pt>
                <c:pt idx="96380">
                  <c:v>2842.36</c:v>
                </c:pt>
                <c:pt idx="96381">
                  <c:v>3397.63</c:v>
                </c:pt>
                <c:pt idx="96382">
                  <c:v>2538.06</c:v>
                </c:pt>
                <c:pt idx="96383">
                  <c:v>2240.4499999999998</c:v>
                </c:pt>
                <c:pt idx="96384">
                  <c:v>3548.01</c:v>
                </c:pt>
                <c:pt idx="96385">
                  <c:v>4273.95</c:v>
                </c:pt>
                <c:pt idx="96386">
                  <c:v>6957.39</c:v>
                </c:pt>
                <c:pt idx="96387">
                  <c:v>6805.61</c:v>
                </c:pt>
                <c:pt idx="96388">
                  <c:v>2801.42</c:v>
                </c:pt>
                <c:pt idx="96389">
                  <c:v>2819.23</c:v>
                </c:pt>
                <c:pt idx="96390">
                  <c:v>2645.34</c:v>
                </c:pt>
                <c:pt idx="96391">
                  <c:v>2392.8000000000002</c:v>
                </c:pt>
                <c:pt idx="96392">
                  <c:v>2712.57</c:v>
                </c:pt>
                <c:pt idx="96393">
                  <c:v>2203.02</c:v>
                </c:pt>
                <c:pt idx="96394">
                  <c:v>2769.76</c:v>
                </c:pt>
                <c:pt idx="96395">
                  <c:v>2828.59</c:v>
                </c:pt>
                <c:pt idx="96396">
                  <c:v>2687.95</c:v>
                </c:pt>
                <c:pt idx="96397">
                  <c:v>3114.42</c:v>
                </c:pt>
                <c:pt idx="96398">
                  <c:v>2957.71</c:v>
                </c:pt>
                <c:pt idx="96399">
                  <c:v>2543.7600000000002</c:v>
                </c:pt>
                <c:pt idx="96400">
                  <c:v>2175.36</c:v>
                </c:pt>
                <c:pt idx="96401">
                  <c:v>2645.08</c:v>
                </c:pt>
                <c:pt idx="96402">
                  <c:v>2465.25</c:v>
                </c:pt>
                <c:pt idx="96403">
                  <c:v>2476.21</c:v>
                </c:pt>
                <c:pt idx="96404">
                  <c:v>2912.37</c:v>
                </c:pt>
                <c:pt idx="96405">
                  <c:v>2589.83</c:v>
                </c:pt>
                <c:pt idx="96406">
                  <c:v>3200.51</c:v>
                </c:pt>
                <c:pt idx="96407">
                  <c:v>2997.36</c:v>
                </c:pt>
                <c:pt idx="96408">
                  <c:v>3484.4</c:v>
                </c:pt>
                <c:pt idx="96409">
                  <c:v>2396.52</c:v>
                </c:pt>
                <c:pt idx="96410">
                  <c:v>3362.55</c:v>
                </c:pt>
                <c:pt idx="96411">
                  <c:v>2389.56</c:v>
                </c:pt>
                <c:pt idx="96412">
                  <c:v>2860.63</c:v>
                </c:pt>
                <c:pt idx="96413">
                  <c:v>2396.62</c:v>
                </c:pt>
                <c:pt idx="96414">
                  <c:v>2386.34</c:v>
                </c:pt>
                <c:pt idx="96415">
                  <c:v>1972.48</c:v>
                </c:pt>
                <c:pt idx="96416">
                  <c:v>2656.29</c:v>
                </c:pt>
                <c:pt idx="96417">
                  <c:v>2389.98</c:v>
                </c:pt>
                <c:pt idx="96418">
                  <c:v>2437.2800000000002</c:v>
                </c:pt>
                <c:pt idx="96419">
                  <c:v>2698.13</c:v>
                </c:pt>
                <c:pt idx="96420">
                  <c:v>2424.41</c:v>
                </c:pt>
                <c:pt idx="96421">
                  <c:v>2335.65</c:v>
                </c:pt>
                <c:pt idx="96422">
                  <c:v>2470.3000000000002</c:v>
                </c:pt>
                <c:pt idx="96423">
                  <c:v>1941.34</c:v>
                </c:pt>
                <c:pt idx="96424">
                  <c:v>2464</c:v>
                </c:pt>
                <c:pt idx="96425">
                  <c:v>2619.1</c:v>
                </c:pt>
                <c:pt idx="96426">
                  <c:v>2200.5</c:v>
                </c:pt>
                <c:pt idx="96427">
                  <c:v>2397.2199999999998</c:v>
                </c:pt>
                <c:pt idx="96428">
                  <c:v>2504.98</c:v>
                </c:pt>
                <c:pt idx="96429">
                  <c:v>2818.41</c:v>
                </c:pt>
                <c:pt idx="96430">
                  <c:v>2359.63</c:v>
                </c:pt>
                <c:pt idx="96431">
                  <c:v>3123.33</c:v>
                </c:pt>
                <c:pt idx="96432">
                  <c:v>3294.15</c:v>
                </c:pt>
                <c:pt idx="96433">
                  <c:v>3269.16</c:v>
                </c:pt>
                <c:pt idx="96434">
                  <c:v>2847.6</c:v>
                </c:pt>
                <c:pt idx="96435">
                  <c:v>2646.45</c:v>
                </c:pt>
                <c:pt idx="96436">
                  <c:v>4231</c:v>
                </c:pt>
                <c:pt idx="96437">
                  <c:v>4909.41</c:v>
                </c:pt>
                <c:pt idx="96438">
                  <c:v>7378.14</c:v>
                </c:pt>
                <c:pt idx="96439">
                  <c:v>9843.7999999999993</c:v>
                </c:pt>
                <c:pt idx="96440">
                  <c:v>3697.27</c:v>
                </c:pt>
                <c:pt idx="96441">
                  <c:v>3092.9</c:v>
                </c:pt>
                <c:pt idx="96442">
                  <c:v>2775.58</c:v>
                </c:pt>
                <c:pt idx="96443">
                  <c:v>2379.33</c:v>
                </c:pt>
                <c:pt idx="96444">
                  <c:v>2319.14</c:v>
                </c:pt>
                <c:pt idx="96445">
                  <c:v>2563.64</c:v>
                </c:pt>
                <c:pt idx="96446">
                  <c:v>2822.1</c:v>
                </c:pt>
                <c:pt idx="96447">
                  <c:v>3041.88</c:v>
                </c:pt>
                <c:pt idx="96448">
                  <c:v>2700.72</c:v>
                </c:pt>
                <c:pt idx="96449">
                  <c:v>2771.78</c:v>
                </c:pt>
                <c:pt idx="96450">
                  <c:v>2944.41</c:v>
                </c:pt>
                <c:pt idx="96451">
                  <c:v>2703.69</c:v>
                </c:pt>
                <c:pt idx="96452">
                  <c:v>2790.15</c:v>
                </c:pt>
                <c:pt idx="96453">
                  <c:v>2615.12</c:v>
                </c:pt>
                <c:pt idx="96454">
                  <c:v>3012.71</c:v>
                </c:pt>
                <c:pt idx="96455">
                  <c:v>2833.86</c:v>
                </c:pt>
                <c:pt idx="96456">
                  <c:v>2614.58</c:v>
                </c:pt>
                <c:pt idx="96457">
                  <c:v>3012.15</c:v>
                </c:pt>
                <c:pt idx="96458">
                  <c:v>2861.43</c:v>
                </c:pt>
                <c:pt idx="96459">
                  <c:v>3755.53</c:v>
                </c:pt>
                <c:pt idx="96460">
                  <c:v>3583.68</c:v>
                </c:pt>
                <c:pt idx="96461">
                  <c:v>3037.79</c:v>
                </c:pt>
                <c:pt idx="96462">
                  <c:v>2840.55</c:v>
                </c:pt>
                <c:pt idx="96463">
                  <c:v>2556.4699999999998</c:v>
                </c:pt>
                <c:pt idx="96464">
                  <c:v>2968.54</c:v>
                </c:pt>
                <c:pt idx="96465">
                  <c:v>3354.55</c:v>
                </c:pt>
                <c:pt idx="96466">
                  <c:v>2542.23</c:v>
                </c:pt>
                <c:pt idx="96467">
                  <c:v>2432.9699999999998</c:v>
                </c:pt>
                <c:pt idx="96468">
                  <c:v>2872.71</c:v>
                </c:pt>
                <c:pt idx="96469">
                  <c:v>3041.5</c:v>
                </c:pt>
                <c:pt idx="96470">
                  <c:v>2376.8200000000002</c:v>
                </c:pt>
                <c:pt idx="96471">
                  <c:v>2415.7800000000002</c:v>
                </c:pt>
                <c:pt idx="96472">
                  <c:v>2971.24</c:v>
                </c:pt>
                <c:pt idx="96473">
                  <c:v>2716.25</c:v>
                </c:pt>
                <c:pt idx="96474">
                  <c:v>2672.51</c:v>
                </c:pt>
                <c:pt idx="96475">
                  <c:v>2973.03</c:v>
                </c:pt>
                <c:pt idx="96476">
                  <c:v>2451.08</c:v>
                </c:pt>
                <c:pt idx="96477">
                  <c:v>2617.06</c:v>
                </c:pt>
                <c:pt idx="96478">
                  <c:v>2803.74</c:v>
                </c:pt>
                <c:pt idx="96479">
                  <c:v>2152.9699999999998</c:v>
                </c:pt>
                <c:pt idx="96480">
                  <c:v>3556.24</c:v>
                </c:pt>
                <c:pt idx="96481">
                  <c:v>2650.71</c:v>
                </c:pt>
                <c:pt idx="96482">
                  <c:v>2520.85</c:v>
                </c:pt>
                <c:pt idx="96483">
                  <c:v>2532.87</c:v>
                </c:pt>
                <c:pt idx="96484">
                  <c:v>26394.89</c:v>
                </c:pt>
                <c:pt idx="96485">
                  <c:v>22280.68</c:v>
                </c:pt>
                <c:pt idx="96486">
                  <c:v>22896.5</c:v>
                </c:pt>
                <c:pt idx="96487">
                  <c:v>21536.65</c:v>
                </c:pt>
                <c:pt idx="96488">
                  <c:v>22496.77</c:v>
                </c:pt>
                <c:pt idx="96489">
                  <c:v>22990.52</c:v>
                </c:pt>
                <c:pt idx="96490">
                  <c:v>21040.04</c:v>
                </c:pt>
                <c:pt idx="96491">
                  <c:v>19381.11</c:v>
                </c:pt>
                <c:pt idx="96492">
                  <c:v>21050.6</c:v>
                </c:pt>
                <c:pt idx="96493">
                  <c:v>19294.07</c:v>
                </c:pt>
                <c:pt idx="96494">
                  <c:v>18577.71</c:v>
                </c:pt>
                <c:pt idx="96495">
                  <c:v>20042.400000000001</c:v>
                </c:pt>
                <c:pt idx="96496">
                  <c:v>19461.68</c:v>
                </c:pt>
                <c:pt idx="96497">
                  <c:v>19711.78</c:v>
                </c:pt>
                <c:pt idx="96498">
                  <c:v>18737.32</c:v>
                </c:pt>
                <c:pt idx="96499">
                  <c:v>18768.8</c:v>
                </c:pt>
                <c:pt idx="96500">
                  <c:v>18748.45</c:v>
                </c:pt>
                <c:pt idx="96501">
                  <c:v>19530.919999999998</c:v>
                </c:pt>
                <c:pt idx="96502">
                  <c:v>18833.57</c:v>
                </c:pt>
                <c:pt idx="96503">
                  <c:v>18500.669999999998</c:v>
                </c:pt>
                <c:pt idx="96504">
                  <c:v>20020.54</c:v>
                </c:pt>
                <c:pt idx="96505">
                  <c:v>20296.900000000001</c:v>
                </c:pt>
                <c:pt idx="96506">
                  <c:v>18154.03</c:v>
                </c:pt>
                <c:pt idx="96507">
                  <c:v>20987.38</c:v>
                </c:pt>
                <c:pt idx="96508">
                  <c:v>20267.689999999999</c:v>
                </c:pt>
                <c:pt idx="96509">
                  <c:v>19013.48</c:v>
                </c:pt>
                <c:pt idx="96510">
                  <c:v>23166.05</c:v>
                </c:pt>
                <c:pt idx="96511">
                  <c:v>19997.689999999999</c:v>
                </c:pt>
                <c:pt idx="96512">
                  <c:v>20487.84</c:v>
                </c:pt>
                <c:pt idx="96513">
                  <c:v>22355.77</c:v>
                </c:pt>
                <c:pt idx="96514">
                  <c:v>21388.52</c:v>
                </c:pt>
                <c:pt idx="96515">
                  <c:v>19751.32</c:v>
                </c:pt>
                <c:pt idx="96516">
                  <c:v>23107.32</c:v>
                </c:pt>
                <c:pt idx="96517">
                  <c:v>19423.21</c:v>
                </c:pt>
                <c:pt idx="96518">
                  <c:v>20841.060000000001</c:v>
                </c:pt>
                <c:pt idx="96519">
                  <c:v>22171.13</c:v>
                </c:pt>
                <c:pt idx="96520">
                  <c:v>20917.55</c:v>
                </c:pt>
                <c:pt idx="96521">
                  <c:v>21587.759999999998</c:v>
                </c:pt>
                <c:pt idx="96522">
                  <c:v>18727.59</c:v>
                </c:pt>
                <c:pt idx="96523">
                  <c:v>21851.88</c:v>
                </c:pt>
                <c:pt idx="96524">
                  <c:v>21863.19</c:v>
                </c:pt>
                <c:pt idx="96525">
                  <c:v>21908.59</c:v>
                </c:pt>
                <c:pt idx="96526">
                  <c:v>21880.29</c:v>
                </c:pt>
                <c:pt idx="96527">
                  <c:v>22097.58</c:v>
                </c:pt>
                <c:pt idx="96528">
                  <c:v>22170.51</c:v>
                </c:pt>
                <c:pt idx="96529">
                  <c:v>25928.44</c:v>
                </c:pt>
                <c:pt idx="96530">
                  <c:v>26517.07</c:v>
                </c:pt>
                <c:pt idx="96531">
                  <c:v>20103.900000000001</c:v>
                </c:pt>
                <c:pt idx="96532">
                  <c:v>23122.639999999999</c:v>
                </c:pt>
                <c:pt idx="96533">
                  <c:v>21479.37</c:v>
                </c:pt>
                <c:pt idx="96534">
                  <c:v>21706.720000000001</c:v>
                </c:pt>
                <c:pt idx="96535">
                  <c:v>21199.82</c:v>
                </c:pt>
                <c:pt idx="96536">
                  <c:v>25638.03</c:v>
                </c:pt>
                <c:pt idx="96537">
                  <c:v>27777.66</c:v>
                </c:pt>
                <c:pt idx="96538">
                  <c:v>27718.99</c:v>
                </c:pt>
                <c:pt idx="96539">
                  <c:v>23979.38</c:v>
                </c:pt>
                <c:pt idx="96540">
                  <c:v>26767.86</c:v>
                </c:pt>
                <c:pt idx="96541">
                  <c:v>23716.9</c:v>
                </c:pt>
                <c:pt idx="96542">
                  <c:v>23108.02</c:v>
                </c:pt>
                <c:pt idx="96543">
                  <c:v>21072.67</c:v>
                </c:pt>
                <c:pt idx="96544">
                  <c:v>21271.89</c:v>
                </c:pt>
                <c:pt idx="96545">
                  <c:v>20109.75</c:v>
                </c:pt>
                <c:pt idx="96546">
                  <c:v>20654.759999999998</c:v>
                </c:pt>
                <c:pt idx="96547">
                  <c:v>19900.080000000002</c:v>
                </c:pt>
                <c:pt idx="96548">
                  <c:v>19630.259999999998</c:v>
                </c:pt>
                <c:pt idx="96549">
                  <c:v>22564.55</c:v>
                </c:pt>
                <c:pt idx="96550">
                  <c:v>22268.83</c:v>
                </c:pt>
                <c:pt idx="96551">
                  <c:v>21780.87</c:v>
                </c:pt>
                <c:pt idx="96552">
                  <c:v>19299.39</c:v>
                </c:pt>
                <c:pt idx="96553">
                  <c:v>22532.81</c:v>
                </c:pt>
                <c:pt idx="96554">
                  <c:v>22562.720000000001</c:v>
                </c:pt>
                <c:pt idx="96555">
                  <c:v>23158.19</c:v>
                </c:pt>
                <c:pt idx="96556">
                  <c:v>21275.52</c:v>
                </c:pt>
                <c:pt idx="96557">
                  <c:v>22148.06</c:v>
                </c:pt>
                <c:pt idx="96558">
                  <c:v>25450.13</c:v>
                </c:pt>
                <c:pt idx="96559">
                  <c:v>21394.720000000001</c:v>
                </c:pt>
                <c:pt idx="96560">
                  <c:v>22525.88</c:v>
                </c:pt>
                <c:pt idx="96561">
                  <c:v>22593.79</c:v>
                </c:pt>
                <c:pt idx="96562">
                  <c:v>25437.19</c:v>
                </c:pt>
                <c:pt idx="96563">
                  <c:v>21116.28</c:v>
                </c:pt>
                <c:pt idx="96564">
                  <c:v>23736.6</c:v>
                </c:pt>
                <c:pt idx="96565">
                  <c:v>22346.94</c:v>
                </c:pt>
                <c:pt idx="96566">
                  <c:v>24309.77</c:v>
                </c:pt>
                <c:pt idx="96567">
                  <c:v>18856.79</c:v>
                </c:pt>
                <c:pt idx="96568">
                  <c:v>24959.82</c:v>
                </c:pt>
                <c:pt idx="96569">
                  <c:v>21312.93</c:v>
                </c:pt>
                <c:pt idx="96570">
                  <c:v>21989.040000000001</c:v>
                </c:pt>
                <c:pt idx="96571">
                  <c:v>24354.67</c:v>
                </c:pt>
                <c:pt idx="96572">
                  <c:v>19520.95</c:v>
                </c:pt>
                <c:pt idx="96573">
                  <c:v>22633.53</c:v>
                </c:pt>
                <c:pt idx="96574">
                  <c:v>23602.07</c:v>
                </c:pt>
                <c:pt idx="96575">
                  <c:v>26111.8</c:v>
                </c:pt>
                <c:pt idx="96576">
                  <c:v>23669.23</c:v>
                </c:pt>
                <c:pt idx="96577">
                  <c:v>23537.43</c:v>
                </c:pt>
                <c:pt idx="96578">
                  <c:v>25850.69</c:v>
                </c:pt>
                <c:pt idx="96579">
                  <c:v>23328.58</c:v>
                </c:pt>
                <c:pt idx="96580">
                  <c:v>26357.39</c:v>
                </c:pt>
                <c:pt idx="96581">
                  <c:v>26082.32</c:v>
                </c:pt>
                <c:pt idx="96582">
                  <c:v>34526.06</c:v>
                </c:pt>
                <c:pt idx="96583">
                  <c:v>28972.58</c:v>
                </c:pt>
                <c:pt idx="96584">
                  <c:v>26354.080000000002</c:v>
                </c:pt>
                <c:pt idx="96585">
                  <c:v>26062.54</c:v>
                </c:pt>
                <c:pt idx="96586">
                  <c:v>23615.24</c:v>
                </c:pt>
                <c:pt idx="96587">
                  <c:v>24992.83</c:v>
                </c:pt>
                <c:pt idx="96588">
                  <c:v>30576.03</c:v>
                </c:pt>
                <c:pt idx="96589">
                  <c:v>34870.76</c:v>
                </c:pt>
                <c:pt idx="96590">
                  <c:v>31141.79</c:v>
                </c:pt>
                <c:pt idx="96591">
                  <c:v>29427.53</c:v>
                </c:pt>
                <c:pt idx="96592">
                  <c:v>30564.34</c:v>
                </c:pt>
                <c:pt idx="96593">
                  <c:v>27409.07</c:v>
                </c:pt>
                <c:pt idx="96594">
                  <c:v>27507.27</c:v>
                </c:pt>
                <c:pt idx="96595">
                  <c:v>24800.12</c:v>
                </c:pt>
                <c:pt idx="96596">
                  <c:v>22963.02</c:v>
                </c:pt>
                <c:pt idx="96597">
                  <c:v>29217.4</c:v>
                </c:pt>
                <c:pt idx="96598">
                  <c:v>27135.08</c:v>
                </c:pt>
                <c:pt idx="96599">
                  <c:v>25147.1</c:v>
                </c:pt>
                <c:pt idx="96600">
                  <c:v>24044.12</c:v>
                </c:pt>
                <c:pt idx="96601">
                  <c:v>26152.07</c:v>
                </c:pt>
                <c:pt idx="96602">
                  <c:v>28218.92</c:v>
                </c:pt>
                <c:pt idx="96603">
                  <c:v>27151.5</c:v>
                </c:pt>
                <c:pt idx="96604">
                  <c:v>24816.13</c:v>
                </c:pt>
                <c:pt idx="96605">
                  <c:v>28673.43</c:v>
                </c:pt>
                <c:pt idx="96606">
                  <c:v>32190.23</c:v>
                </c:pt>
                <c:pt idx="96607">
                  <c:v>28846.400000000001</c:v>
                </c:pt>
                <c:pt idx="96608">
                  <c:v>30013.64</c:v>
                </c:pt>
                <c:pt idx="96609">
                  <c:v>28603.13</c:v>
                </c:pt>
                <c:pt idx="96610">
                  <c:v>32158.99</c:v>
                </c:pt>
                <c:pt idx="96611">
                  <c:v>28688.26</c:v>
                </c:pt>
                <c:pt idx="96612">
                  <c:v>26207.85</c:v>
                </c:pt>
                <c:pt idx="96613">
                  <c:v>26319.17</c:v>
                </c:pt>
                <c:pt idx="96614">
                  <c:v>32222.080000000002</c:v>
                </c:pt>
                <c:pt idx="96615">
                  <c:v>34354.29</c:v>
                </c:pt>
                <c:pt idx="96616">
                  <c:v>29041.46</c:v>
                </c:pt>
                <c:pt idx="96617">
                  <c:v>32024.55</c:v>
                </c:pt>
                <c:pt idx="96618">
                  <c:v>29099.57</c:v>
                </c:pt>
                <c:pt idx="96619">
                  <c:v>31088.67</c:v>
                </c:pt>
                <c:pt idx="96620">
                  <c:v>26330.07</c:v>
                </c:pt>
                <c:pt idx="96621">
                  <c:v>29977.43</c:v>
                </c:pt>
                <c:pt idx="96622">
                  <c:v>29571.599999999999</c:v>
                </c:pt>
                <c:pt idx="96623">
                  <c:v>31967.54</c:v>
                </c:pt>
                <c:pt idx="96624">
                  <c:v>28400.12</c:v>
                </c:pt>
                <c:pt idx="96625">
                  <c:v>28251.09</c:v>
                </c:pt>
                <c:pt idx="96626">
                  <c:v>26972.25</c:v>
                </c:pt>
                <c:pt idx="96627">
                  <c:v>16873.5</c:v>
                </c:pt>
                <c:pt idx="96628">
                  <c:v>16145.65</c:v>
                </c:pt>
                <c:pt idx="96629">
                  <c:v>15874.73</c:v>
                </c:pt>
                <c:pt idx="96630">
                  <c:v>16752.37</c:v>
                </c:pt>
                <c:pt idx="96631">
                  <c:v>15286.39</c:v>
                </c:pt>
                <c:pt idx="96632">
                  <c:v>15653.26</c:v>
                </c:pt>
                <c:pt idx="96633">
                  <c:v>15115.78</c:v>
                </c:pt>
                <c:pt idx="96634">
                  <c:v>14496.36</c:v>
                </c:pt>
                <c:pt idx="96635">
                  <c:v>16754.2</c:v>
                </c:pt>
                <c:pt idx="96636">
                  <c:v>15493.41</c:v>
                </c:pt>
                <c:pt idx="96637">
                  <c:v>14881.37</c:v>
                </c:pt>
                <c:pt idx="96638">
                  <c:v>14813.03</c:v>
                </c:pt>
                <c:pt idx="96639">
                  <c:v>14180.11</c:v>
                </c:pt>
                <c:pt idx="96640">
                  <c:v>13570.02</c:v>
                </c:pt>
                <c:pt idx="96641">
                  <c:v>12799.86</c:v>
                </c:pt>
                <c:pt idx="96642">
                  <c:v>12860.25</c:v>
                </c:pt>
                <c:pt idx="96643">
                  <c:v>13337.19</c:v>
                </c:pt>
                <c:pt idx="96644">
                  <c:v>13736.1</c:v>
                </c:pt>
                <c:pt idx="96645">
                  <c:v>13075.09</c:v>
                </c:pt>
                <c:pt idx="96646">
                  <c:v>13497.81</c:v>
                </c:pt>
                <c:pt idx="96647">
                  <c:v>12953.96</c:v>
                </c:pt>
                <c:pt idx="96648">
                  <c:v>14079.23</c:v>
                </c:pt>
                <c:pt idx="96649">
                  <c:v>13558.46</c:v>
                </c:pt>
                <c:pt idx="96650">
                  <c:v>13585.19</c:v>
                </c:pt>
                <c:pt idx="96651">
                  <c:v>14148.25</c:v>
                </c:pt>
                <c:pt idx="96652">
                  <c:v>13645.69</c:v>
                </c:pt>
                <c:pt idx="96653">
                  <c:v>14814.43</c:v>
                </c:pt>
                <c:pt idx="96654">
                  <c:v>13635.16</c:v>
                </c:pt>
                <c:pt idx="96655">
                  <c:v>14516.41</c:v>
                </c:pt>
                <c:pt idx="96656">
                  <c:v>13474.63</c:v>
                </c:pt>
                <c:pt idx="96657">
                  <c:v>13951.9</c:v>
                </c:pt>
                <c:pt idx="96658">
                  <c:v>13345.69</c:v>
                </c:pt>
                <c:pt idx="96659">
                  <c:v>12758.94</c:v>
                </c:pt>
                <c:pt idx="96660">
                  <c:v>13731.97</c:v>
                </c:pt>
                <c:pt idx="96661">
                  <c:v>13073.77</c:v>
                </c:pt>
                <c:pt idx="96662">
                  <c:v>14171.09</c:v>
                </c:pt>
                <c:pt idx="96663">
                  <c:v>13451.01</c:v>
                </c:pt>
                <c:pt idx="96664">
                  <c:v>13716.96</c:v>
                </c:pt>
                <c:pt idx="96665">
                  <c:v>14062.88</c:v>
                </c:pt>
                <c:pt idx="96666">
                  <c:v>14662.06</c:v>
                </c:pt>
                <c:pt idx="96667">
                  <c:v>14583.17</c:v>
                </c:pt>
                <c:pt idx="96668">
                  <c:v>14472.23</c:v>
                </c:pt>
                <c:pt idx="96669">
                  <c:v>14022.15</c:v>
                </c:pt>
                <c:pt idx="96670">
                  <c:v>14981.41</c:v>
                </c:pt>
                <c:pt idx="96671">
                  <c:v>14727.9</c:v>
                </c:pt>
                <c:pt idx="96672">
                  <c:v>15027.67</c:v>
                </c:pt>
                <c:pt idx="96673">
                  <c:v>15787.9</c:v>
                </c:pt>
                <c:pt idx="96674">
                  <c:v>13386.47</c:v>
                </c:pt>
                <c:pt idx="96675">
                  <c:v>15579.51</c:v>
                </c:pt>
                <c:pt idx="96676">
                  <c:v>15217.72</c:v>
                </c:pt>
                <c:pt idx="96677">
                  <c:v>14503</c:v>
                </c:pt>
                <c:pt idx="96678">
                  <c:v>14614.15</c:v>
                </c:pt>
                <c:pt idx="96679">
                  <c:v>15531.61</c:v>
                </c:pt>
                <c:pt idx="96680">
                  <c:v>15213.3</c:v>
                </c:pt>
                <c:pt idx="96681">
                  <c:v>13883.07</c:v>
                </c:pt>
                <c:pt idx="96682">
                  <c:v>14164.03</c:v>
                </c:pt>
                <c:pt idx="96683">
                  <c:v>13750.94</c:v>
                </c:pt>
                <c:pt idx="96684">
                  <c:v>14012.38</c:v>
                </c:pt>
                <c:pt idx="96685">
                  <c:v>13772.19</c:v>
                </c:pt>
                <c:pt idx="96686">
                  <c:v>12864.73</c:v>
                </c:pt>
                <c:pt idx="96687">
                  <c:v>13085.6</c:v>
                </c:pt>
                <c:pt idx="96688">
                  <c:v>13467.94</c:v>
                </c:pt>
                <c:pt idx="96689">
                  <c:v>12273.78</c:v>
                </c:pt>
                <c:pt idx="96690">
                  <c:v>13682.18</c:v>
                </c:pt>
                <c:pt idx="96691">
                  <c:v>13137.41</c:v>
                </c:pt>
                <c:pt idx="96692">
                  <c:v>12455.6</c:v>
                </c:pt>
                <c:pt idx="96693">
                  <c:v>12330.28</c:v>
                </c:pt>
                <c:pt idx="96694">
                  <c:v>11465.44</c:v>
                </c:pt>
                <c:pt idx="96695">
                  <c:v>12851.66</c:v>
                </c:pt>
                <c:pt idx="96696">
                  <c:v>12998.15</c:v>
                </c:pt>
                <c:pt idx="96697">
                  <c:v>12740.05</c:v>
                </c:pt>
                <c:pt idx="96698">
                  <c:v>12657.61</c:v>
                </c:pt>
                <c:pt idx="96699">
                  <c:v>12647.64</c:v>
                </c:pt>
                <c:pt idx="96700">
                  <c:v>13421.29</c:v>
                </c:pt>
                <c:pt idx="96701">
                  <c:v>12689.39</c:v>
                </c:pt>
                <c:pt idx="96702">
                  <c:v>13021</c:v>
                </c:pt>
                <c:pt idx="96703">
                  <c:v>13289.51</c:v>
                </c:pt>
                <c:pt idx="96704">
                  <c:v>12514.79</c:v>
                </c:pt>
                <c:pt idx="96705">
                  <c:v>13774.83</c:v>
                </c:pt>
                <c:pt idx="96706">
                  <c:v>13155.48</c:v>
                </c:pt>
                <c:pt idx="96707">
                  <c:v>13433.48</c:v>
                </c:pt>
                <c:pt idx="96708">
                  <c:v>13414.93</c:v>
                </c:pt>
                <c:pt idx="96709">
                  <c:v>13388.7</c:v>
                </c:pt>
                <c:pt idx="96710">
                  <c:v>12986.22</c:v>
                </c:pt>
                <c:pt idx="96711">
                  <c:v>13129.75</c:v>
                </c:pt>
                <c:pt idx="96712">
                  <c:v>12910.21</c:v>
                </c:pt>
                <c:pt idx="96713">
                  <c:v>13746.35</c:v>
                </c:pt>
                <c:pt idx="96714">
                  <c:v>13556.55</c:v>
                </c:pt>
                <c:pt idx="96715">
                  <c:v>13136.29</c:v>
                </c:pt>
                <c:pt idx="96716">
                  <c:v>13664.51</c:v>
                </c:pt>
                <c:pt idx="96717">
                  <c:v>14575.22</c:v>
                </c:pt>
                <c:pt idx="96718">
                  <c:v>15376.62</c:v>
                </c:pt>
                <c:pt idx="96719">
                  <c:v>15399.2</c:v>
                </c:pt>
                <c:pt idx="96720">
                  <c:v>14194.57</c:v>
                </c:pt>
                <c:pt idx="96721">
                  <c:v>15313.11</c:v>
                </c:pt>
                <c:pt idx="96722">
                  <c:v>14683.23</c:v>
                </c:pt>
                <c:pt idx="96723">
                  <c:v>15660.44</c:v>
                </c:pt>
                <c:pt idx="96724">
                  <c:v>15439.76</c:v>
                </c:pt>
                <c:pt idx="96725">
                  <c:v>16917.8</c:v>
                </c:pt>
                <c:pt idx="96726">
                  <c:v>14214.54</c:v>
                </c:pt>
                <c:pt idx="96727">
                  <c:v>16372.16</c:v>
                </c:pt>
                <c:pt idx="96728">
                  <c:v>16288.87</c:v>
                </c:pt>
                <c:pt idx="96729">
                  <c:v>15491.05</c:v>
                </c:pt>
                <c:pt idx="96730">
                  <c:v>15154.92</c:v>
                </c:pt>
                <c:pt idx="96731">
                  <c:v>16244.28</c:v>
                </c:pt>
                <c:pt idx="96732">
                  <c:v>16552.599999999999</c:v>
                </c:pt>
                <c:pt idx="96733">
                  <c:v>16195.22</c:v>
                </c:pt>
                <c:pt idx="96734">
                  <c:v>15927.43</c:v>
                </c:pt>
                <c:pt idx="96735">
                  <c:v>16258.35</c:v>
                </c:pt>
                <c:pt idx="96736">
                  <c:v>16097.1</c:v>
                </c:pt>
                <c:pt idx="96737">
                  <c:v>16303.17</c:v>
                </c:pt>
                <c:pt idx="96738">
                  <c:v>16012.2</c:v>
                </c:pt>
                <c:pt idx="96739">
                  <c:v>15531.71</c:v>
                </c:pt>
                <c:pt idx="96740">
                  <c:v>16928.39</c:v>
                </c:pt>
                <c:pt idx="96741">
                  <c:v>15930.28</c:v>
                </c:pt>
                <c:pt idx="96742">
                  <c:v>14172.38</c:v>
                </c:pt>
                <c:pt idx="96743">
                  <c:v>14345.64</c:v>
                </c:pt>
                <c:pt idx="96744">
                  <c:v>14119.22</c:v>
                </c:pt>
                <c:pt idx="96745">
                  <c:v>14261.8</c:v>
                </c:pt>
                <c:pt idx="96746">
                  <c:v>14516.07</c:v>
                </c:pt>
                <c:pt idx="96747">
                  <c:v>14886.28</c:v>
                </c:pt>
                <c:pt idx="96748">
                  <c:v>14154.5</c:v>
                </c:pt>
                <c:pt idx="96749">
                  <c:v>14031.68</c:v>
                </c:pt>
                <c:pt idx="96750">
                  <c:v>14098.15</c:v>
                </c:pt>
                <c:pt idx="96751">
                  <c:v>13886.1</c:v>
                </c:pt>
                <c:pt idx="96752">
                  <c:v>13910.62</c:v>
                </c:pt>
                <c:pt idx="96753">
                  <c:v>14000.74</c:v>
                </c:pt>
                <c:pt idx="96754">
                  <c:v>14043.03</c:v>
                </c:pt>
                <c:pt idx="96755">
                  <c:v>13394.56</c:v>
                </c:pt>
                <c:pt idx="96756">
                  <c:v>14031.14</c:v>
                </c:pt>
                <c:pt idx="96757">
                  <c:v>14838.16</c:v>
                </c:pt>
                <c:pt idx="96758">
                  <c:v>15093.91</c:v>
                </c:pt>
                <c:pt idx="96759">
                  <c:v>15081.15</c:v>
                </c:pt>
                <c:pt idx="96760">
                  <c:v>14142.57</c:v>
                </c:pt>
                <c:pt idx="96761">
                  <c:v>13728.02</c:v>
                </c:pt>
                <c:pt idx="96762">
                  <c:v>14671.85</c:v>
                </c:pt>
                <c:pt idx="96763">
                  <c:v>13851.81</c:v>
                </c:pt>
                <c:pt idx="96764">
                  <c:v>13926.77</c:v>
                </c:pt>
                <c:pt idx="96765">
                  <c:v>14328.82</c:v>
                </c:pt>
                <c:pt idx="96766">
                  <c:v>14725.14</c:v>
                </c:pt>
                <c:pt idx="96767">
                  <c:v>13908.37</c:v>
                </c:pt>
                <c:pt idx="96768">
                  <c:v>14359.3</c:v>
                </c:pt>
                <c:pt idx="96769">
                  <c:v>14511.07</c:v>
                </c:pt>
                <c:pt idx="96770">
                  <c:v>16363.1</c:v>
                </c:pt>
                <c:pt idx="96771">
                  <c:v>14371.53</c:v>
                </c:pt>
                <c:pt idx="96772">
                  <c:v>13266.1</c:v>
                </c:pt>
                <c:pt idx="96773">
                  <c:v>13372.08</c:v>
                </c:pt>
                <c:pt idx="96774">
                  <c:v>13008.35</c:v>
                </c:pt>
                <c:pt idx="96775">
                  <c:v>13902.44</c:v>
                </c:pt>
                <c:pt idx="96776">
                  <c:v>12740.14</c:v>
                </c:pt>
                <c:pt idx="96777">
                  <c:v>12780.09</c:v>
                </c:pt>
                <c:pt idx="96778">
                  <c:v>12648.8</c:v>
                </c:pt>
                <c:pt idx="96779">
                  <c:v>12976.43</c:v>
                </c:pt>
                <c:pt idx="96780">
                  <c:v>12922.67</c:v>
                </c:pt>
                <c:pt idx="96781">
                  <c:v>13060.16</c:v>
                </c:pt>
                <c:pt idx="96782">
                  <c:v>12761.4</c:v>
                </c:pt>
                <c:pt idx="96783">
                  <c:v>13554.3</c:v>
                </c:pt>
                <c:pt idx="96784">
                  <c:v>13381.17</c:v>
                </c:pt>
                <c:pt idx="96785">
                  <c:v>12321.92</c:v>
                </c:pt>
                <c:pt idx="96786">
                  <c:v>12600.22</c:v>
                </c:pt>
                <c:pt idx="96787">
                  <c:v>13320.71</c:v>
                </c:pt>
                <c:pt idx="96788">
                  <c:v>13781.93</c:v>
                </c:pt>
                <c:pt idx="96789">
                  <c:v>13163.39</c:v>
                </c:pt>
                <c:pt idx="96790">
                  <c:v>12236.99</c:v>
                </c:pt>
                <c:pt idx="96791">
                  <c:v>12892.52</c:v>
                </c:pt>
                <c:pt idx="96792">
                  <c:v>13073.65</c:v>
                </c:pt>
                <c:pt idx="96793">
                  <c:v>13780.84</c:v>
                </c:pt>
                <c:pt idx="96794">
                  <c:v>12598.82</c:v>
                </c:pt>
                <c:pt idx="96795">
                  <c:v>12895.64</c:v>
                </c:pt>
                <c:pt idx="96796">
                  <c:v>14166.12</c:v>
                </c:pt>
                <c:pt idx="96797">
                  <c:v>12892.42</c:v>
                </c:pt>
                <c:pt idx="96798">
                  <c:v>12532.76</c:v>
                </c:pt>
                <c:pt idx="96799">
                  <c:v>12524.74</c:v>
                </c:pt>
                <c:pt idx="96800">
                  <c:v>13695.59</c:v>
                </c:pt>
                <c:pt idx="96801">
                  <c:v>14407.45</c:v>
                </c:pt>
                <c:pt idx="96802">
                  <c:v>13425.46</c:v>
                </c:pt>
                <c:pt idx="96803">
                  <c:v>12918.33</c:v>
                </c:pt>
                <c:pt idx="96804">
                  <c:v>11841.69</c:v>
                </c:pt>
                <c:pt idx="96805">
                  <c:v>12891.8</c:v>
                </c:pt>
                <c:pt idx="96806">
                  <c:v>12642.66</c:v>
                </c:pt>
                <c:pt idx="96807">
                  <c:v>11600.86</c:v>
                </c:pt>
                <c:pt idx="96808">
                  <c:v>12334</c:v>
                </c:pt>
                <c:pt idx="96809">
                  <c:v>12606.07</c:v>
                </c:pt>
                <c:pt idx="96810">
                  <c:v>12511.12</c:v>
                </c:pt>
                <c:pt idx="96811">
                  <c:v>12942.31</c:v>
                </c:pt>
                <c:pt idx="96812">
                  <c:v>10789.48</c:v>
                </c:pt>
                <c:pt idx="96813">
                  <c:v>11695.07</c:v>
                </c:pt>
                <c:pt idx="96814">
                  <c:v>12956.07</c:v>
                </c:pt>
                <c:pt idx="96815">
                  <c:v>12076.31</c:v>
                </c:pt>
                <c:pt idx="96816">
                  <c:v>11225.18</c:v>
                </c:pt>
                <c:pt idx="96817">
                  <c:v>9907.56</c:v>
                </c:pt>
                <c:pt idx="96818">
                  <c:v>12602.91</c:v>
                </c:pt>
                <c:pt idx="96819">
                  <c:v>14006.25</c:v>
                </c:pt>
                <c:pt idx="96820">
                  <c:v>13465.31</c:v>
                </c:pt>
                <c:pt idx="96821">
                  <c:v>12647.71</c:v>
                </c:pt>
                <c:pt idx="96822">
                  <c:v>13774.92</c:v>
                </c:pt>
                <c:pt idx="96823">
                  <c:v>13835.85</c:v>
                </c:pt>
                <c:pt idx="96824">
                  <c:v>12269.49</c:v>
                </c:pt>
                <c:pt idx="96825">
                  <c:v>12656.01</c:v>
                </c:pt>
                <c:pt idx="96826">
                  <c:v>13166.89</c:v>
                </c:pt>
                <c:pt idx="96827">
                  <c:v>13596.59</c:v>
                </c:pt>
                <c:pt idx="96828">
                  <c:v>12678.98</c:v>
                </c:pt>
                <c:pt idx="96829">
                  <c:v>11579.5</c:v>
                </c:pt>
                <c:pt idx="96830">
                  <c:v>11796.97</c:v>
                </c:pt>
                <c:pt idx="96831">
                  <c:v>13180.18</c:v>
                </c:pt>
                <c:pt idx="96832">
                  <c:v>12381.51</c:v>
                </c:pt>
                <c:pt idx="96833">
                  <c:v>12326.36</c:v>
                </c:pt>
                <c:pt idx="96834">
                  <c:v>11219.13</c:v>
                </c:pt>
                <c:pt idx="96835">
                  <c:v>12281.93</c:v>
                </c:pt>
                <c:pt idx="96836">
                  <c:v>11813.8</c:v>
                </c:pt>
                <c:pt idx="96837">
                  <c:v>11662.88</c:v>
                </c:pt>
                <c:pt idx="96838">
                  <c:v>11545.52</c:v>
                </c:pt>
                <c:pt idx="96839">
                  <c:v>12549.73</c:v>
                </c:pt>
                <c:pt idx="96840">
                  <c:v>13369.62</c:v>
                </c:pt>
                <c:pt idx="96841">
                  <c:v>12714.55</c:v>
                </c:pt>
                <c:pt idx="96842">
                  <c:v>12305.12</c:v>
                </c:pt>
                <c:pt idx="96843">
                  <c:v>13220.56</c:v>
                </c:pt>
                <c:pt idx="96844">
                  <c:v>13219.77</c:v>
                </c:pt>
                <c:pt idx="96845">
                  <c:v>13746.24</c:v>
                </c:pt>
                <c:pt idx="96846">
                  <c:v>13296.17</c:v>
                </c:pt>
                <c:pt idx="96847">
                  <c:v>12357.79</c:v>
                </c:pt>
                <c:pt idx="96848">
                  <c:v>13339.83</c:v>
                </c:pt>
                <c:pt idx="96849">
                  <c:v>13955.31</c:v>
                </c:pt>
                <c:pt idx="96850">
                  <c:v>12741.27</c:v>
                </c:pt>
                <c:pt idx="96851">
                  <c:v>13224.14</c:v>
                </c:pt>
                <c:pt idx="96852">
                  <c:v>13272.74</c:v>
                </c:pt>
                <c:pt idx="96853">
                  <c:v>13250.98</c:v>
                </c:pt>
                <c:pt idx="96854">
                  <c:v>13383.24</c:v>
                </c:pt>
                <c:pt idx="96855">
                  <c:v>12777.65</c:v>
                </c:pt>
                <c:pt idx="96856">
                  <c:v>12669.69</c:v>
                </c:pt>
                <c:pt idx="96857">
                  <c:v>13507.63</c:v>
                </c:pt>
                <c:pt idx="96858">
                  <c:v>13234.94</c:v>
                </c:pt>
                <c:pt idx="96859">
                  <c:v>12720.72</c:v>
                </c:pt>
                <c:pt idx="96860">
                  <c:v>12277.4</c:v>
                </c:pt>
                <c:pt idx="96861">
                  <c:v>13244.47</c:v>
                </c:pt>
                <c:pt idx="96862">
                  <c:v>12918.75</c:v>
                </c:pt>
                <c:pt idx="96863">
                  <c:v>12058.59</c:v>
                </c:pt>
                <c:pt idx="96864">
                  <c:v>11148.21</c:v>
                </c:pt>
                <c:pt idx="96865">
                  <c:v>11362.43</c:v>
                </c:pt>
                <c:pt idx="96866">
                  <c:v>13295.91</c:v>
                </c:pt>
                <c:pt idx="96867">
                  <c:v>12516.4</c:v>
                </c:pt>
                <c:pt idx="96868">
                  <c:v>11135.72</c:v>
                </c:pt>
                <c:pt idx="96869">
                  <c:v>9418.36</c:v>
                </c:pt>
                <c:pt idx="96870">
                  <c:v>12691.77</c:v>
                </c:pt>
                <c:pt idx="96871">
                  <c:v>13784.62</c:v>
                </c:pt>
                <c:pt idx="96872">
                  <c:v>13886.74</c:v>
                </c:pt>
                <c:pt idx="96873">
                  <c:v>13518.91</c:v>
                </c:pt>
                <c:pt idx="96874">
                  <c:v>13062.39</c:v>
                </c:pt>
                <c:pt idx="96875">
                  <c:v>14044.25</c:v>
                </c:pt>
                <c:pt idx="96876">
                  <c:v>13721.5</c:v>
                </c:pt>
                <c:pt idx="96877">
                  <c:v>13279.4</c:v>
                </c:pt>
                <c:pt idx="96878">
                  <c:v>13321.38</c:v>
                </c:pt>
                <c:pt idx="96879">
                  <c:v>13670.77</c:v>
                </c:pt>
                <c:pt idx="96880">
                  <c:v>13017.66</c:v>
                </c:pt>
                <c:pt idx="96881">
                  <c:v>11578.56</c:v>
                </c:pt>
                <c:pt idx="96882">
                  <c:v>11199.5</c:v>
                </c:pt>
                <c:pt idx="96883">
                  <c:v>13001.47</c:v>
                </c:pt>
                <c:pt idx="96884">
                  <c:v>12601.55</c:v>
                </c:pt>
                <c:pt idx="96885">
                  <c:v>12264.22</c:v>
                </c:pt>
                <c:pt idx="96886">
                  <c:v>12016.4</c:v>
                </c:pt>
                <c:pt idx="96887">
                  <c:v>11903.95</c:v>
                </c:pt>
                <c:pt idx="96888">
                  <c:v>12698.26</c:v>
                </c:pt>
                <c:pt idx="96889">
                  <c:v>13189.42</c:v>
                </c:pt>
                <c:pt idx="96890">
                  <c:v>12767.63</c:v>
                </c:pt>
                <c:pt idx="96891">
                  <c:v>12643.66</c:v>
                </c:pt>
                <c:pt idx="96892">
                  <c:v>13996.16</c:v>
                </c:pt>
                <c:pt idx="96893">
                  <c:v>12889.54</c:v>
                </c:pt>
                <c:pt idx="96894">
                  <c:v>12518.84</c:v>
                </c:pt>
                <c:pt idx="96895">
                  <c:v>12079.85</c:v>
                </c:pt>
                <c:pt idx="96896">
                  <c:v>12061.1</c:v>
                </c:pt>
                <c:pt idx="96897">
                  <c:v>12923.96</c:v>
                </c:pt>
                <c:pt idx="96898">
                  <c:v>12280.58</c:v>
                </c:pt>
                <c:pt idx="96899">
                  <c:v>11962.99</c:v>
                </c:pt>
                <c:pt idx="96900">
                  <c:v>12222.98</c:v>
                </c:pt>
                <c:pt idx="96901">
                  <c:v>12707.15</c:v>
                </c:pt>
                <c:pt idx="96902">
                  <c:v>12902.93</c:v>
                </c:pt>
                <c:pt idx="96903">
                  <c:v>11740.26</c:v>
                </c:pt>
                <c:pt idx="96904">
                  <c:v>10612.68</c:v>
                </c:pt>
                <c:pt idx="96905">
                  <c:v>11701.59</c:v>
                </c:pt>
                <c:pt idx="96906">
                  <c:v>11457.7</c:v>
                </c:pt>
                <c:pt idx="96907">
                  <c:v>11276.77</c:v>
                </c:pt>
                <c:pt idx="96908">
                  <c:v>11511.55</c:v>
                </c:pt>
                <c:pt idx="96909">
                  <c:v>13420.21</c:v>
                </c:pt>
                <c:pt idx="96910">
                  <c:v>12063.88</c:v>
                </c:pt>
                <c:pt idx="96911">
                  <c:v>12394.97</c:v>
                </c:pt>
                <c:pt idx="96912">
                  <c:v>10937.52</c:v>
                </c:pt>
                <c:pt idx="96913">
                  <c:v>54538.9</c:v>
                </c:pt>
                <c:pt idx="96914">
                  <c:v>52893.1</c:v>
                </c:pt>
                <c:pt idx="96915">
                  <c:v>48087.25</c:v>
                </c:pt>
                <c:pt idx="96916">
                  <c:v>52140.66</c:v>
                </c:pt>
                <c:pt idx="96917">
                  <c:v>53637.96</c:v>
                </c:pt>
                <c:pt idx="96918">
                  <c:v>51739.23</c:v>
                </c:pt>
                <c:pt idx="96919">
                  <c:v>48149.77</c:v>
                </c:pt>
                <c:pt idx="96920">
                  <c:v>46291.94</c:v>
                </c:pt>
                <c:pt idx="96921">
                  <c:v>49222.36</c:v>
                </c:pt>
                <c:pt idx="96922">
                  <c:v>50255.73</c:v>
                </c:pt>
                <c:pt idx="96923">
                  <c:v>49432.99</c:v>
                </c:pt>
                <c:pt idx="96924">
                  <c:v>48831.66</c:v>
                </c:pt>
                <c:pt idx="96925">
                  <c:v>48672.3</c:v>
                </c:pt>
                <c:pt idx="96926">
                  <c:v>52011.81</c:v>
                </c:pt>
                <c:pt idx="96927">
                  <c:v>46012.57</c:v>
                </c:pt>
                <c:pt idx="96928">
                  <c:v>45901.3</c:v>
                </c:pt>
                <c:pt idx="96929">
                  <c:v>48843.44</c:v>
                </c:pt>
                <c:pt idx="96930">
                  <c:v>49546.96</c:v>
                </c:pt>
                <c:pt idx="96931">
                  <c:v>50308.9</c:v>
                </c:pt>
                <c:pt idx="96932">
                  <c:v>48385.24</c:v>
                </c:pt>
                <c:pt idx="96933">
                  <c:v>43574.7</c:v>
                </c:pt>
                <c:pt idx="96934">
                  <c:v>45813.9</c:v>
                </c:pt>
                <c:pt idx="96935">
                  <c:v>47408.94</c:v>
                </c:pt>
                <c:pt idx="96936">
                  <c:v>46343.23</c:v>
                </c:pt>
                <c:pt idx="96937">
                  <c:v>45747.8</c:v>
                </c:pt>
                <c:pt idx="96938">
                  <c:v>45577.17</c:v>
                </c:pt>
                <c:pt idx="96939">
                  <c:v>49473.8</c:v>
                </c:pt>
                <c:pt idx="96940">
                  <c:v>49340.19</c:v>
                </c:pt>
                <c:pt idx="96941">
                  <c:v>50641.52</c:v>
                </c:pt>
                <c:pt idx="96942">
                  <c:v>46622.6</c:v>
                </c:pt>
                <c:pt idx="96943">
                  <c:v>48775.25</c:v>
                </c:pt>
                <c:pt idx="96944">
                  <c:v>49566.58</c:v>
                </c:pt>
                <c:pt idx="96945">
                  <c:v>46856.02</c:v>
                </c:pt>
                <c:pt idx="96946">
                  <c:v>46381.15</c:v>
                </c:pt>
                <c:pt idx="96947">
                  <c:v>44545.5</c:v>
                </c:pt>
                <c:pt idx="96948">
                  <c:v>50724.39</c:v>
                </c:pt>
                <c:pt idx="96949">
                  <c:v>46541.279999999999</c:v>
                </c:pt>
                <c:pt idx="96950">
                  <c:v>47695.58</c:v>
                </c:pt>
                <c:pt idx="96951">
                  <c:v>48803.7</c:v>
                </c:pt>
                <c:pt idx="96952">
                  <c:v>57181.98</c:v>
                </c:pt>
                <c:pt idx="96953">
                  <c:v>58223.33</c:v>
                </c:pt>
                <c:pt idx="96954">
                  <c:v>63422.11</c:v>
                </c:pt>
                <c:pt idx="96955">
                  <c:v>55188.83</c:v>
                </c:pt>
                <c:pt idx="96956">
                  <c:v>53719.98</c:v>
                </c:pt>
                <c:pt idx="96957">
                  <c:v>52362.99</c:v>
                </c:pt>
                <c:pt idx="96958">
                  <c:v>50408.06</c:v>
                </c:pt>
                <c:pt idx="96959">
                  <c:v>48242.400000000001</c:v>
                </c:pt>
                <c:pt idx="96960">
                  <c:v>38448.160000000003</c:v>
                </c:pt>
                <c:pt idx="96961">
                  <c:v>51842.94</c:v>
                </c:pt>
                <c:pt idx="96962">
                  <c:v>51995.9</c:v>
                </c:pt>
                <c:pt idx="96963">
                  <c:v>48206.77</c:v>
                </c:pt>
                <c:pt idx="96964">
                  <c:v>49168.71</c:v>
                </c:pt>
                <c:pt idx="96965">
                  <c:v>53365.58</c:v>
                </c:pt>
                <c:pt idx="96966">
                  <c:v>52173.66</c:v>
                </c:pt>
                <c:pt idx="96967">
                  <c:v>48117.71</c:v>
                </c:pt>
                <c:pt idx="96968">
                  <c:v>49567.47</c:v>
                </c:pt>
                <c:pt idx="96969">
                  <c:v>52587.63</c:v>
                </c:pt>
                <c:pt idx="96970">
                  <c:v>51969.13</c:v>
                </c:pt>
                <c:pt idx="96971">
                  <c:v>50775.199999999997</c:v>
                </c:pt>
                <c:pt idx="96972">
                  <c:v>46260.1</c:v>
                </c:pt>
                <c:pt idx="96973">
                  <c:v>47620.959999999999</c:v>
                </c:pt>
                <c:pt idx="96974">
                  <c:v>50978.43</c:v>
                </c:pt>
                <c:pt idx="96975">
                  <c:v>48355.01</c:v>
                </c:pt>
                <c:pt idx="96976">
                  <c:v>48168.39</c:v>
                </c:pt>
                <c:pt idx="96977">
                  <c:v>44174.47</c:v>
                </c:pt>
                <c:pt idx="96978">
                  <c:v>47865.73</c:v>
                </c:pt>
                <c:pt idx="96979">
                  <c:v>45194.879999999997</c:v>
                </c:pt>
                <c:pt idx="96980">
                  <c:v>43906.32</c:v>
                </c:pt>
                <c:pt idx="96981">
                  <c:v>43222.51</c:v>
                </c:pt>
                <c:pt idx="96982">
                  <c:v>46188.08</c:v>
                </c:pt>
                <c:pt idx="96983">
                  <c:v>46933.89</c:v>
                </c:pt>
                <c:pt idx="96984">
                  <c:v>45807.1</c:v>
                </c:pt>
                <c:pt idx="96985">
                  <c:v>43680.99</c:v>
                </c:pt>
                <c:pt idx="96986">
                  <c:v>46616.23</c:v>
                </c:pt>
                <c:pt idx="96987">
                  <c:v>46060.37</c:v>
                </c:pt>
                <c:pt idx="96988">
                  <c:v>49736.63</c:v>
                </c:pt>
                <c:pt idx="96989">
                  <c:v>47527.72</c:v>
                </c:pt>
                <c:pt idx="96990">
                  <c:v>46882.85</c:v>
                </c:pt>
                <c:pt idx="96991">
                  <c:v>48552.54</c:v>
                </c:pt>
                <c:pt idx="96992">
                  <c:v>50422.9</c:v>
                </c:pt>
                <c:pt idx="96993">
                  <c:v>52096.32</c:v>
                </c:pt>
                <c:pt idx="96994">
                  <c:v>50721.48</c:v>
                </c:pt>
                <c:pt idx="96995">
                  <c:v>50409.61</c:v>
                </c:pt>
                <c:pt idx="96996">
                  <c:v>49844.82</c:v>
                </c:pt>
                <c:pt idx="96997">
                  <c:v>49748.67</c:v>
                </c:pt>
                <c:pt idx="96998">
                  <c:v>49481.37</c:v>
                </c:pt>
                <c:pt idx="96999">
                  <c:v>48535</c:v>
                </c:pt>
                <c:pt idx="97000">
                  <c:v>55517.16</c:v>
                </c:pt>
                <c:pt idx="97001">
                  <c:v>53315.69</c:v>
                </c:pt>
                <c:pt idx="97002">
                  <c:v>49770.57</c:v>
                </c:pt>
                <c:pt idx="97003">
                  <c:v>49786.28</c:v>
                </c:pt>
                <c:pt idx="97004">
                  <c:v>54076.37</c:v>
                </c:pt>
                <c:pt idx="97005">
                  <c:v>62970.68</c:v>
                </c:pt>
                <c:pt idx="97006">
                  <c:v>60388</c:v>
                </c:pt>
                <c:pt idx="97007">
                  <c:v>56723.83</c:v>
                </c:pt>
                <c:pt idx="97008">
                  <c:v>50028.97</c:v>
                </c:pt>
                <c:pt idx="97009">
                  <c:v>57833.26</c:v>
                </c:pt>
                <c:pt idx="97010">
                  <c:v>55227.14</c:v>
                </c:pt>
                <c:pt idx="97011">
                  <c:v>55769.23</c:v>
                </c:pt>
                <c:pt idx="97012">
                  <c:v>39337.08</c:v>
                </c:pt>
                <c:pt idx="97013">
                  <c:v>50603.89</c:v>
                </c:pt>
                <c:pt idx="97014">
                  <c:v>56420.639999999999</c:v>
                </c:pt>
                <c:pt idx="97015">
                  <c:v>50824.22</c:v>
                </c:pt>
                <c:pt idx="97016">
                  <c:v>52367.55</c:v>
                </c:pt>
                <c:pt idx="97017">
                  <c:v>55578.69</c:v>
                </c:pt>
                <c:pt idx="97018">
                  <c:v>56713.73</c:v>
                </c:pt>
                <c:pt idx="97019">
                  <c:v>55033.3</c:v>
                </c:pt>
                <c:pt idx="97020">
                  <c:v>53430.83</c:v>
                </c:pt>
                <c:pt idx="97021">
                  <c:v>55378.52</c:v>
                </c:pt>
                <c:pt idx="97022">
                  <c:v>57486.400000000001</c:v>
                </c:pt>
                <c:pt idx="97023">
                  <c:v>55981.11</c:v>
                </c:pt>
                <c:pt idx="97024">
                  <c:v>51859.09</c:v>
                </c:pt>
                <c:pt idx="97025">
                  <c:v>48744.06</c:v>
                </c:pt>
                <c:pt idx="97026">
                  <c:v>54542.26</c:v>
                </c:pt>
                <c:pt idx="97027">
                  <c:v>52332.31</c:v>
                </c:pt>
                <c:pt idx="97028">
                  <c:v>52282.06</c:v>
                </c:pt>
                <c:pt idx="97029">
                  <c:v>48989.59</c:v>
                </c:pt>
                <c:pt idx="97030">
                  <c:v>51804.37</c:v>
                </c:pt>
                <c:pt idx="97031">
                  <c:v>51704.65</c:v>
                </c:pt>
                <c:pt idx="97032">
                  <c:v>49720.63</c:v>
                </c:pt>
                <c:pt idx="97033">
                  <c:v>50254.84</c:v>
                </c:pt>
                <c:pt idx="97034">
                  <c:v>49268</c:v>
                </c:pt>
                <c:pt idx="97035">
                  <c:v>51041.74</c:v>
                </c:pt>
                <c:pt idx="97036">
                  <c:v>49327.75</c:v>
                </c:pt>
                <c:pt idx="97037">
                  <c:v>48216.47</c:v>
                </c:pt>
                <c:pt idx="97038">
                  <c:v>47610.09</c:v>
                </c:pt>
                <c:pt idx="97039">
                  <c:v>51222.18</c:v>
                </c:pt>
                <c:pt idx="97040">
                  <c:v>52003.75</c:v>
                </c:pt>
                <c:pt idx="97041">
                  <c:v>51359.97</c:v>
                </c:pt>
                <c:pt idx="97042">
                  <c:v>51459.5</c:v>
                </c:pt>
                <c:pt idx="97043">
                  <c:v>54284.39</c:v>
                </c:pt>
                <c:pt idx="97044">
                  <c:v>56447.86</c:v>
                </c:pt>
                <c:pt idx="97045">
                  <c:v>55798.22</c:v>
                </c:pt>
                <c:pt idx="97046">
                  <c:v>51237.75</c:v>
                </c:pt>
                <c:pt idx="97047">
                  <c:v>47542.720000000001</c:v>
                </c:pt>
                <c:pt idx="97048">
                  <c:v>51893.06</c:v>
                </c:pt>
                <c:pt idx="97049">
                  <c:v>50307.59</c:v>
                </c:pt>
                <c:pt idx="97050">
                  <c:v>49597.54</c:v>
                </c:pt>
                <c:pt idx="97051">
                  <c:v>50045.69</c:v>
                </c:pt>
                <c:pt idx="97052">
                  <c:v>54063.040000000001</c:v>
                </c:pt>
                <c:pt idx="97053">
                  <c:v>53206.879999999997</c:v>
                </c:pt>
                <c:pt idx="97054">
                  <c:v>55225.23</c:v>
                </c:pt>
                <c:pt idx="97055">
                  <c:v>53198.97</c:v>
                </c:pt>
                <c:pt idx="97056">
                  <c:v>1337.33</c:v>
                </c:pt>
                <c:pt idx="97057">
                  <c:v>1482.82</c:v>
                </c:pt>
                <c:pt idx="97058">
                  <c:v>1322.86</c:v>
                </c:pt>
                <c:pt idx="97059">
                  <c:v>1387.3</c:v>
                </c:pt>
                <c:pt idx="97060">
                  <c:v>1317.98</c:v>
                </c:pt>
                <c:pt idx="97061">
                  <c:v>1522.52</c:v>
                </c:pt>
                <c:pt idx="97062">
                  <c:v>1445.48</c:v>
                </c:pt>
                <c:pt idx="97063">
                  <c:v>1233.22</c:v>
                </c:pt>
                <c:pt idx="97064">
                  <c:v>1462.1</c:v>
                </c:pt>
                <c:pt idx="97065">
                  <c:v>1357.5</c:v>
                </c:pt>
                <c:pt idx="97066">
                  <c:v>1516.86</c:v>
                </c:pt>
                <c:pt idx="97067">
                  <c:v>1203.8</c:v>
                </c:pt>
                <c:pt idx="97068">
                  <c:v>1586</c:v>
                </c:pt>
                <c:pt idx="97069">
                  <c:v>1584.74</c:v>
                </c:pt>
                <c:pt idx="97070">
                  <c:v>1728.1</c:v>
                </c:pt>
                <c:pt idx="97071">
                  <c:v>1581.76</c:v>
                </c:pt>
                <c:pt idx="97072">
                  <c:v>1665.04</c:v>
                </c:pt>
                <c:pt idx="97073">
                  <c:v>1645</c:v>
                </c:pt>
                <c:pt idx="97074">
                  <c:v>1654.08</c:v>
                </c:pt>
                <c:pt idx="97075">
                  <c:v>1618.14</c:v>
                </c:pt>
                <c:pt idx="97076">
                  <c:v>1427.3</c:v>
                </c:pt>
                <c:pt idx="97077">
                  <c:v>1730.84</c:v>
                </c:pt>
                <c:pt idx="97078">
                  <c:v>1487.34</c:v>
                </c:pt>
                <c:pt idx="97079">
                  <c:v>1491.44</c:v>
                </c:pt>
                <c:pt idx="97080">
                  <c:v>1220.2</c:v>
                </c:pt>
                <c:pt idx="97081">
                  <c:v>1185.22</c:v>
                </c:pt>
                <c:pt idx="97082">
                  <c:v>1312.5</c:v>
                </c:pt>
                <c:pt idx="97083">
                  <c:v>1471.9</c:v>
                </c:pt>
                <c:pt idx="97084">
                  <c:v>1488.26</c:v>
                </c:pt>
                <c:pt idx="97085">
                  <c:v>1275.6300000000001</c:v>
                </c:pt>
                <c:pt idx="97086">
                  <c:v>1319.09</c:v>
                </c:pt>
                <c:pt idx="97087">
                  <c:v>1641.13</c:v>
                </c:pt>
                <c:pt idx="97088">
                  <c:v>1389.28</c:v>
                </c:pt>
                <c:pt idx="97089">
                  <c:v>1312.24</c:v>
                </c:pt>
                <c:pt idx="97090">
                  <c:v>1523.27</c:v>
                </c:pt>
                <c:pt idx="97091">
                  <c:v>1742.92</c:v>
                </c:pt>
                <c:pt idx="97092">
                  <c:v>1640.79</c:v>
                </c:pt>
                <c:pt idx="97093">
                  <c:v>1593.33</c:v>
                </c:pt>
                <c:pt idx="97094">
                  <c:v>1312.98</c:v>
                </c:pt>
                <c:pt idx="97095">
                  <c:v>1528.93</c:v>
                </c:pt>
                <c:pt idx="97096">
                  <c:v>1492.56</c:v>
                </c:pt>
                <c:pt idx="97097">
                  <c:v>1676.76</c:v>
                </c:pt>
                <c:pt idx="97098">
                  <c:v>1317.2</c:v>
                </c:pt>
                <c:pt idx="97099">
                  <c:v>1184.44</c:v>
                </c:pt>
                <c:pt idx="97100">
                  <c:v>1331.43</c:v>
                </c:pt>
                <c:pt idx="97101">
                  <c:v>1086.54</c:v>
                </c:pt>
                <c:pt idx="97102">
                  <c:v>952.9</c:v>
                </c:pt>
                <c:pt idx="97103">
                  <c:v>1004.32</c:v>
                </c:pt>
                <c:pt idx="97104">
                  <c:v>1649.07</c:v>
                </c:pt>
                <c:pt idx="97105">
                  <c:v>1663.25</c:v>
                </c:pt>
                <c:pt idx="97106">
                  <c:v>1254.1300000000001</c:v>
                </c:pt>
                <c:pt idx="97107">
                  <c:v>1285.25</c:v>
                </c:pt>
                <c:pt idx="97108">
                  <c:v>1813.5</c:v>
                </c:pt>
                <c:pt idx="97109">
                  <c:v>1778.29</c:v>
                </c:pt>
                <c:pt idx="97110">
                  <c:v>1368.3</c:v>
                </c:pt>
                <c:pt idx="97111">
                  <c:v>1434.38</c:v>
                </c:pt>
                <c:pt idx="97112">
                  <c:v>1578.4</c:v>
                </c:pt>
                <c:pt idx="97113">
                  <c:v>1940.31</c:v>
                </c:pt>
                <c:pt idx="97114">
                  <c:v>1737.57</c:v>
                </c:pt>
                <c:pt idx="97115">
                  <c:v>1395.12</c:v>
                </c:pt>
                <c:pt idx="97116">
                  <c:v>1663.98</c:v>
                </c:pt>
                <c:pt idx="97117">
                  <c:v>2207.5300000000002</c:v>
                </c:pt>
                <c:pt idx="97118">
                  <c:v>1896.68</c:v>
                </c:pt>
                <c:pt idx="97119">
                  <c:v>1398.16</c:v>
                </c:pt>
                <c:pt idx="97120">
                  <c:v>1617.32</c:v>
                </c:pt>
                <c:pt idx="97121">
                  <c:v>2480.04</c:v>
                </c:pt>
                <c:pt idx="97122">
                  <c:v>1828.58</c:v>
                </c:pt>
                <c:pt idx="97123">
                  <c:v>1735.38</c:v>
                </c:pt>
                <c:pt idx="97124">
                  <c:v>1878.28</c:v>
                </c:pt>
                <c:pt idx="97125">
                  <c:v>1963.9</c:v>
                </c:pt>
                <c:pt idx="97126">
                  <c:v>1854.88</c:v>
                </c:pt>
                <c:pt idx="97127">
                  <c:v>1803.76</c:v>
                </c:pt>
                <c:pt idx="97128">
                  <c:v>1480.78</c:v>
                </c:pt>
                <c:pt idx="97129">
                  <c:v>1608.68</c:v>
                </c:pt>
                <c:pt idx="97130">
                  <c:v>1690.16</c:v>
                </c:pt>
                <c:pt idx="97131">
                  <c:v>1329.66</c:v>
                </c:pt>
                <c:pt idx="97132">
                  <c:v>1255.44</c:v>
                </c:pt>
                <c:pt idx="97133">
                  <c:v>1427.46</c:v>
                </c:pt>
                <c:pt idx="97134">
                  <c:v>1359.59</c:v>
                </c:pt>
                <c:pt idx="97135">
                  <c:v>1471.67</c:v>
                </c:pt>
                <c:pt idx="97136">
                  <c:v>1306.04</c:v>
                </c:pt>
                <c:pt idx="97137">
                  <c:v>1109.8</c:v>
                </c:pt>
                <c:pt idx="97138">
                  <c:v>1356.82</c:v>
                </c:pt>
                <c:pt idx="97139">
                  <c:v>1450.8</c:v>
                </c:pt>
                <c:pt idx="97140">
                  <c:v>1406.48</c:v>
                </c:pt>
                <c:pt idx="97141">
                  <c:v>1218.82</c:v>
                </c:pt>
                <c:pt idx="97142">
                  <c:v>1181.8800000000001</c:v>
                </c:pt>
                <c:pt idx="97143">
                  <c:v>1245.6400000000001</c:v>
                </c:pt>
                <c:pt idx="97144">
                  <c:v>1266.42</c:v>
                </c:pt>
                <c:pt idx="97145">
                  <c:v>1182.58</c:v>
                </c:pt>
                <c:pt idx="97146">
                  <c:v>1025.46</c:v>
                </c:pt>
                <c:pt idx="97147">
                  <c:v>1120.94</c:v>
                </c:pt>
                <c:pt idx="97148">
                  <c:v>1176.44</c:v>
                </c:pt>
                <c:pt idx="97149">
                  <c:v>957.78</c:v>
                </c:pt>
                <c:pt idx="97150">
                  <c:v>1984.56</c:v>
                </c:pt>
                <c:pt idx="97151">
                  <c:v>1496.1</c:v>
                </c:pt>
                <c:pt idx="97152">
                  <c:v>1523.8</c:v>
                </c:pt>
                <c:pt idx="97153">
                  <c:v>1218.24</c:v>
                </c:pt>
                <c:pt idx="97154">
                  <c:v>1929.24</c:v>
                </c:pt>
                <c:pt idx="97155">
                  <c:v>1104.46</c:v>
                </c:pt>
                <c:pt idx="97156">
                  <c:v>1402.36</c:v>
                </c:pt>
                <c:pt idx="97157">
                  <c:v>1471.8</c:v>
                </c:pt>
                <c:pt idx="97158">
                  <c:v>1297.3399999999999</c:v>
                </c:pt>
                <c:pt idx="97159">
                  <c:v>1318.18</c:v>
                </c:pt>
                <c:pt idx="97160">
                  <c:v>1509.08</c:v>
                </c:pt>
                <c:pt idx="97161">
                  <c:v>1507.82</c:v>
                </c:pt>
                <c:pt idx="97162">
                  <c:v>1344.16</c:v>
                </c:pt>
                <c:pt idx="97163">
                  <c:v>1321.74</c:v>
                </c:pt>
                <c:pt idx="97164">
                  <c:v>1366.06</c:v>
                </c:pt>
                <c:pt idx="97165">
                  <c:v>1315</c:v>
                </c:pt>
                <c:pt idx="97166">
                  <c:v>1500.72</c:v>
                </c:pt>
                <c:pt idx="97167">
                  <c:v>1300</c:v>
                </c:pt>
                <c:pt idx="97168">
                  <c:v>1121.26</c:v>
                </c:pt>
                <c:pt idx="97169">
                  <c:v>1394.74</c:v>
                </c:pt>
                <c:pt idx="97170">
                  <c:v>1213.57</c:v>
                </c:pt>
                <c:pt idx="97171">
                  <c:v>961.58</c:v>
                </c:pt>
                <c:pt idx="97172">
                  <c:v>1148.8800000000001</c:v>
                </c:pt>
                <c:pt idx="97173">
                  <c:v>1222.3499999999999</c:v>
                </c:pt>
                <c:pt idx="97174">
                  <c:v>1415.09</c:v>
                </c:pt>
                <c:pt idx="97175">
                  <c:v>1279.3599999999999</c:v>
                </c:pt>
                <c:pt idx="97176">
                  <c:v>1434.04</c:v>
                </c:pt>
                <c:pt idx="97177">
                  <c:v>1404</c:v>
                </c:pt>
                <c:pt idx="97178">
                  <c:v>1591.79</c:v>
                </c:pt>
                <c:pt idx="97179">
                  <c:v>1246.94</c:v>
                </c:pt>
                <c:pt idx="97180">
                  <c:v>1146.92</c:v>
                </c:pt>
                <c:pt idx="97181">
                  <c:v>1478.06</c:v>
                </c:pt>
                <c:pt idx="97182">
                  <c:v>1549.38</c:v>
                </c:pt>
                <c:pt idx="97183">
                  <c:v>1314.78</c:v>
                </c:pt>
                <c:pt idx="97184">
                  <c:v>1087.58</c:v>
                </c:pt>
                <c:pt idx="97185">
                  <c:v>1023.12</c:v>
                </c:pt>
                <c:pt idx="97186">
                  <c:v>1322.4</c:v>
                </c:pt>
                <c:pt idx="97187">
                  <c:v>1297.58</c:v>
                </c:pt>
                <c:pt idx="97188">
                  <c:v>1374.64</c:v>
                </c:pt>
                <c:pt idx="97189">
                  <c:v>1039.4000000000001</c:v>
                </c:pt>
                <c:pt idx="97190">
                  <c:v>1352.34</c:v>
                </c:pt>
                <c:pt idx="97191">
                  <c:v>1309.95</c:v>
                </c:pt>
                <c:pt idx="97192">
                  <c:v>982.62</c:v>
                </c:pt>
                <c:pt idx="97193">
                  <c:v>1506.22</c:v>
                </c:pt>
                <c:pt idx="97194">
                  <c:v>963.14</c:v>
                </c:pt>
                <c:pt idx="97195">
                  <c:v>1253.08</c:v>
                </c:pt>
                <c:pt idx="97196">
                  <c:v>1082.18</c:v>
                </c:pt>
                <c:pt idx="97197">
                  <c:v>964.36</c:v>
                </c:pt>
                <c:pt idx="97198">
                  <c:v>1079.06</c:v>
                </c:pt>
                <c:pt idx="97199">
                  <c:v>22.15</c:v>
                </c:pt>
                <c:pt idx="97200">
                  <c:v>1531.13</c:v>
                </c:pt>
                <c:pt idx="97201">
                  <c:v>3627.75</c:v>
                </c:pt>
                <c:pt idx="97202">
                  <c:v>-12.74</c:v>
                </c:pt>
                <c:pt idx="97203">
                  <c:v>4.5199999999999996</c:v>
                </c:pt>
                <c:pt idx="97204">
                  <c:v>11.3</c:v>
                </c:pt>
                <c:pt idx="97205">
                  <c:v>1.1299999999999999</c:v>
                </c:pt>
                <c:pt idx="97206">
                  <c:v>16.95</c:v>
                </c:pt>
                <c:pt idx="97207">
                  <c:v>4.5199999999999996</c:v>
                </c:pt>
                <c:pt idx="97208">
                  <c:v>1.1299999999999999</c:v>
                </c:pt>
                <c:pt idx="97209">
                  <c:v>4.5199999999999996</c:v>
                </c:pt>
                <c:pt idx="97210">
                  <c:v>9.0399999999999991</c:v>
                </c:pt>
                <c:pt idx="97211">
                  <c:v>5.65</c:v>
                </c:pt>
                <c:pt idx="97212">
                  <c:v>1903.68</c:v>
                </c:pt>
                <c:pt idx="97213">
                  <c:v>5256.67</c:v>
                </c:pt>
                <c:pt idx="97214">
                  <c:v>9.0399999999999991</c:v>
                </c:pt>
                <c:pt idx="97215">
                  <c:v>13.56</c:v>
                </c:pt>
                <c:pt idx="97216">
                  <c:v>5.65</c:v>
                </c:pt>
                <c:pt idx="97217">
                  <c:v>8.93</c:v>
                </c:pt>
                <c:pt idx="97218">
                  <c:v>13.56</c:v>
                </c:pt>
                <c:pt idx="97219">
                  <c:v>1.1299999999999999</c:v>
                </c:pt>
                <c:pt idx="97220">
                  <c:v>-12.6</c:v>
                </c:pt>
                <c:pt idx="97221">
                  <c:v>2.2599999999999998</c:v>
                </c:pt>
                <c:pt idx="97222">
                  <c:v>8.91</c:v>
                </c:pt>
                <c:pt idx="97223">
                  <c:v>6.78</c:v>
                </c:pt>
                <c:pt idx="97224">
                  <c:v>2.2599999999999998</c:v>
                </c:pt>
                <c:pt idx="97225">
                  <c:v>1.1299999999999999</c:v>
                </c:pt>
                <c:pt idx="97226">
                  <c:v>17.13</c:v>
                </c:pt>
                <c:pt idx="97227">
                  <c:v>10.36</c:v>
                </c:pt>
                <c:pt idx="97228">
                  <c:v>2.2599999999999998</c:v>
                </c:pt>
                <c:pt idx="97229">
                  <c:v>9.27</c:v>
                </c:pt>
                <c:pt idx="97230">
                  <c:v>90</c:v>
                </c:pt>
                <c:pt idx="97231">
                  <c:v>-1.85</c:v>
                </c:pt>
                <c:pt idx="97232">
                  <c:v>1.1299999999999999</c:v>
                </c:pt>
                <c:pt idx="97233">
                  <c:v>1.1299999999999999</c:v>
                </c:pt>
                <c:pt idx="97234">
                  <c:v>1434.19</c:v>
                </c:pt>
                <c:pt idx="97235">
                  <c:v>1501.56</c:v>
                </c:pt>
                <c:pt idx="97236">
                  <c:v>87.6</c:v>
                </c:pt>
                <c:pt idx="97237">
                  <c:v>-0.08</c:v>
                </c:pt>
                <c:pt idx="97238">
                  <c:v>6.97</c:v>
                </c:pt>
                <c:pt idx="97239">
                  <c:v>-1.98</c:v>
                </c:pt>
                <c:pt idx="97240">
                  <c:v>60.01</c:v>
                </c:pt>
                <c:pt idx="97241">
                  <c:v>5557.5</c:v>
                </c:pt>
                <c:pt idx="97242">
                  <c:v>16</c:v>
                </c:pt>
                <c:pt idx="97243">
                  <c:v>-1.98</c:v>
                </c:pt>
                <c:pt idx="97244">
                  <c:v>80</c:v>
                </c:pt>
                <c:pt idx="97245">
                  <c:v>3868.26</c:v>
                </c:pt>
                <c:pt idx="97246">
                  <c:v>223.9</c:v>
                </c:pt>
                <c:pt idx="97247">
                  <c:v>212.07</c:v>
                </c:pt>
                <c:pt idx="97248">
                  <c:v>34.9</c:v>
                </c:pt>
                <c:pt idx="97249">
                  <c:v>-1.88</c:v>
                </c:pt>
                <c:pt idx="97250">
                  <c:v>399.64</c:v>
                </c:pt>
                <c:pt idx="97251">
                  <c:v>1263.5</c:v>
                </c:pt>
                <c:pt idx="97252">
                  <c:v>520.16</c:v>
                </c:pt>
                <c:pt idx="97253">
                  <c:v>-3.77</c:v>
                </c:pt>
                <c:pt idx="97254">
                  <c:v>1.1499999999999999</c:v>
                </c:pt>
                <c:pt idx="97255">
                  <c:v>1.1499999999999999</c:v>
                </c:pt>
                <c:pt idx="97256">
                  <c:v>27.99</c:v>
                </c:pt>
                <c:pt idx="97257">
                  <c:v>156.96</c:v>
                </c:pt>
                <c:pt idx="97258">
                  <c:v>80.930000000000007</c:v>
                </c:pt>
                <c:pt idx="97259">
                  <c:v>13.99</c:v>
                </c:pt>
                <c:pt idx="97260">
                  <c:v>-3.84</c:v>
                </c:pt>
                <c:pt idx="97261">
                  <c:v>157.5</c:v>
                </c:pt>
                <c:pt idx="97262">
                  <c:v>100.88</c:v>
                </c:pt>
                <c:pt idx="97263">
                  <c:v>997.16</c:v>
                </c:pt>
                <c:pt idx="97264">
                  <c:v>273.06</c:v>
                </c:pt>
                <c:pt idx="97265">
                  <c:v>1014.84</c:v>
                </c:pt>
                <c:pt idx="97266">
                  <c:v>1323.98</c:v>
                </c:pt>
                <c:pt idx="97267">
                  <c:v>48.97</c:v>
                </c:pt>
                <c:pt idx="97268">
                  <c:v>-4.9400000000000004</c:v>
                </c:pt>
                <c:pt idx="97269">
                  <c:v>114</c:v>
                </c:pt>
                <c:pt idx="97270">
                  <c:v>483</c:v>
                </c:pt>
                <c:pt idx="97271">
                  <c:v>829</c:v>
                </c:pt>
                <c:pt idx="97272">
                  <c:v>90.76</c:v>
                </c:pt>
                <c:pt idx="97273">
                  <c:v>35</c:v>
                </c:pt>
                <c:pt idx="97274">
                  <c:v>15</c:v>
                </c:pt>
                <c:pt idx="97275">
                  <c:v>17</c:v>
                </c:pt>
                <c:pt idx="97276">
                  <c:v>702.44</c:v>
                </c:pt>
                <c:pt idx="97277">
                  <c:v>2408.9299999999998</c:v>
                </c:pt>
                <c:pt idx="97278">
                  <c:v>3.36</c:v>
                </c:pt>
                <c:pt idx="97279">
                  <c:v>74.12</c:v>
                </c:pt>
                <c:pt idx="97280">
                  <c:v>93.96</c:v>
                </c:pt>
                <c:pt idx="97281">
                  <c:v>70.819999999999993</c:v>
                </c:pt>
                <c:pt idx="97282">
                  <c:v>210.59</c:v>
                </c:pt>
                <c:pt idx="97283">
                  <c:v>3.88</c:v>
                </c:pt>
                <c:pt idx="97284">
                  <c:v>65.239999999999995</c:v>
                </c:pt>
                <c:pt idx="97285">
                  <c:v>39.36</c:v>
                </c:pt>
                <c:pt idx="97286">
                  <c:v>9.8800000000000008</c:v>
                </c:pt>
                <c:pt idx="97287">
                  <c:v>14.85</c:v>
                </c:pt>
                <c:pt idx="97288">
                  <c:v>245.62</c:v>
                </c:pt>
                <c:pt idx="97289">
                  <c:v>427.03</c:v>
                </c:pt>
                <c:pt idx="97290">
                  <c:v>36.04</c:v>
                </c:pt>
                <c:pt idx="97291">
                  <c:v>6.97</c:v>
                </c:pt>
                <c:pt idx="97292">
                  <c:v>3.88</c:v>
                </c:pt>
                <c:pt idx="97293">
                  <c:v>9.36</c:v>
                </c:pt>
                <c:pt idx="97294">
                  <c:v>65.489999999999995</c:v>
                </c:pt>
                <c:pt idx="97295">
                  <c:v>50.44</c:v>
                </c:pt>
                <c:pt idx="97296">
                  <c:v>58.2</c:v>
                </c:pt>
                <c:pt idx="97297">
                  <c:v>279.36</c:v>
                </c:pt>
                <c:pt idx="97298">
                  <c:v>494.02</c:v>
                </c:pt>
                <c:pt idx="97299">
                  <c:v>795.76</c:v>
                </c:pt>
                <c:pt idx="97300">
                  <c:v>77349.87</c:v>
                </c:pt>
                <c:pt idx="97301">
                  <c:v>71980.72</c:v>
                </c:pt>
                <c:pt idx="97302">
                  <c:v>71524.039999999994</c:v>
                </c:pt>
                <c:pt idx="97303">
                  <c:v>75904.320000000007</c:v>
                </c:pt>
                <c:pt idx="97304">
                  <c:v>74608.89</c:v>
                </c:pt>
                <c:pt idx="97305">
                  <c:v>77090.23</c:v>
                </c:pt>
                <c:pt idx="97306">
                  <c:v>78861.13</c:v>
                </c:pt>
                <c:pt idx="97307">
                  <c:v>71879.38</c:v>
                </c:pt>
                <c:pt idx="97308">
                  <c:v>69316.570000000007</c:v>
                </c:pt>
                <c:pt idx="97309">
                  <c:v>72872.5</c:v>
                </c:pt>
                <c:pt idx="97310">
                  <c:v>81174.039999999994</c:v>
                </c:pt>
                <c:pt idx="97311">
                  <c:v>87335.15</c:v>
                </c:pt>
                <c:pt idx="97312">
                  <c:v>88472.97</c:v>
                </c:pt>
                <c:pt idx="97313">
                  <c:v>86772.86</c:v>
                </c:pt>
                <c:pt idx="97314">
                  <c:v>82512.240000000005</c:v>
                </c:pt>
                <c:pt idx="97315">
                  <c:v>84636.47</c:v>
                </c:pt>
                <c:pt idx="97316">
                  <c:v>96923.06</c:v>
                </c:pt>
                <c:pt idx="97317">
                  <c:v>91196.27</c:v>
                </c:pt>
                <c:pt idx="97318">
                  <c:v>90740.42</c:v>
                </c:pt>
                <c:pt idx="97319">
                  <c:v>93154.23</c:v>
                </c:pt>
                <c:pt idx="97320">
                  <c:v>94056.78</c:v>
                </c:pt>
                <c:pt idx="97321">
                  <c:v>94868.27</c:v>
                </c:pt>
                <c:pt idx="97322">
                  <c:v>86082.93</c:v>
                </c:pt>
                <c:pt idx="97323">
                  <c:v>78018.98</c:v>
                </c:pt>
                <c:pt idx="97324">
                  <c:v>80501.11</c:v>
                </c:pt>
                <c:pt idx="97325">
                  <c:v>76745.210000000006</c:v>
                </c:pt>
                <c:pt idx="97326">
                  <c:v>79294.84</c:v>
                </c:pt>
                <c:pt idx="97327">
                  <c:v>78566.070000000007</c:v>
                </c:pt>
                <c:pt idx="97328">
                  <c:v>84652.4</c:v>
                </c:pt>
                <c:pt idx="97329">
                  <c:v>76694.5</c:v>
                </c:pt>
                <c:pt idx="97330">
                  <c:v>81395.839999999997</c:v>
                </c:pt>
                <c:pt idx="97331">
                  <c:v>77763.789999999994</c:v>
                </c:pt>
                <c:pt idx="97332">
                  <c:v>76646.94</c:v>
                </c:pt>
                <c:pt idx="97333">
                  <c:v>77374.25</c:v>
                </c:pt>
                <c:pt idx="97334">
                  <c:v>75483.41</c:v>
                </c:pt>
                <c:pt idx="97335">
                  <c:v>78117.61</c:v>
                </c:pt>
                <c:pt idx="97336">
                  <c:v>76497.62</c:v>
                </c:pt>
                <c:pt idx="97337">
                  <c:v>72285.81</c:v>
                </c:pt>
                <c:pt idx="97338">
                  <c:v>67399.710000000006</c:v>
                </c:pt>
                <c:pt idx="97339">
                  <c:v>66860.899999999994</c:v>
                </c:pt>
                <c:pt idx="97340">
                  <c:v>69437.72</c:v>
                </c:pt>
                <c:pt idx="97341">
                  <c:v>67123.98</c:v>
                </c:pt>
                <c:pt idx="97342">
                  <c:v>60908.05</c:v>
                </c:pt>
                <c:pt idx="97343">
                  <c:v>60655.66</c:v>
                </c:pt>
                <c:pt idx="97344">
                  <c:v>65383.83</c:v>
                </c:pt>
                <c:pt idx="97345">
                  <c:v>68462.94</c:v>
                </c:pt>
                <c:pt idx="97346">
                  <c:v>70977.850000000006</c:v>
                </c:pt>
                <c:pt idx="97347">
                  <c:v>55885.23</c:v>
                </c:pt>
                <c:pt idx="97348">
                  <c:v>67181.850000000006</c:v>
                </c:pt>
                <c:pt idx="97349">
                  <c:v>72928.759999999995</c:v>
                </c:pt>
                <c:pt idx="97350">
                  <c:v>71219.509999999995</c:v>
                </c:pt>
                <c:pt idx="97351">
                  <c:v>74004.320000000007</c:v>
                </c:pt>
                <c:pt idx="97352">
                  <c:v>77920.399999999994</c:v>
                </c:pt>
                <c:pt idx="97353">
                  <c:v>75341.84</c:v>
                </c:pt>
                <c:pt idx="97354">
                  <c:v>73619.539999999994</c:v>
                </c:pt>
                <c:pt idx="97355">
                  <c:v>75791.73</c:v>
                </c:pt>
                <c:pt idx="97356">
                  <c:v>81174.86</c:v>
                </c:pt>
                <c:pt idx="97357">
                  <c:v>81009.039999999994</c:v>
                </c:pt>
                <c:pt idx="97358">
                  <c:v>83913.18</c:v>
                </c:pt>
                <c:pt idx="97359">
                  <c:v>75453.78</c:v>
                </c:pt>
                <c:pt idx="97360">
                  <c:v>73887.929999999993</c:v>
                </c:pt>
                <c:pt idx="97361">
                  <c:v>74606.539999999994</c:v>
                </c:pt>
                <c:pt idx="97362">
                  <c:v>67418.38</c:v>
                </c:pt>
                <c:pt idx="97363">
                  <c:v>66918.210000000006</c:v>
                </c:pt>
                <c:pt idx="97364">
                  <c:v>63438.12</c:v>
                </c:pt>
                <c:pt idx="97365">
                  <c:v>73173.45</c:v>
                </c:pt>
                <c:pt idx="97366">
                  <c:v>72863.210000000006</c:v>
                </c:pt>
                <c:pt idx="97367">
                  <c:v>72069.17</c:v>
                </c:pt>
                <c:pt idx="97368">
                  <c:v>80484.83</c:v>
                </c:pt>
                <c:pt idx="97369">
                  <c:v>80430.38</c:v>
                </c:pt>
                <c:pt idx="97370">
                  <c:v>79209.259999999995</c:v>
                </c:pt>
                <c:pt idx="97371">
                  <c:v>79534.350000000006</c:v>
                </c:pt>
                <c:pt idx="97372">
                  <c:v>78851.8</c:v>
                </c:pt>
                <c:pt idx="97373">
                  <c:v>78715.16</c:v>
                </c:pt>
                <c:pt idx="97374">
                  <c:v>75736.759999999995</c:v>
                </c:pt>
                <c:pt idx="97375">
                  <c:v>73308.03</c:v>
                </c:pt>
                <c:pt idx="97376">
                  <c:v>68104.22</c:v>
                </c:pt>
                <c:pt idx="97377">
                  <c:v>67863.97</c:v>
                </c:pt>
                <c:pt idx="97378">
                  <c:v>72732.84</c:v>
                </c:pt>
                <c:pt idx="97379">
                  <c:v>73006.25</c:v>
                </c:pt>
                <c:pt idx="97380">
                  <c:v>75582.880000000005</c:v>
                </c:pt>
                <c:pt idx="97381">
                  <c:v>73809.66</c:v>
                </c:pt>
                <c:pt idx="97382">
                  <c:v>74689.88</c:v>
                </c:pt>
                <c:pt idx="97383">
                  <c:v>70571.490000000005</c:v>
                </c:pt>
                <c:pt idx="97384">
                  <c:v>68798.62</c:v>
                </c:pt>
                <c:pt idx="97385">
                  <c:v>70933.78</c:v>
                </c:pt>
                <c:pt idx="97386">
                  <c:v>68065.98</c:v>
                </c:pt>
                <c:pt idx="97387">
                  <c:v>69028.55</c:v>
                </c:pt>
                <c:pt idx="97388">
                  <c:v>68991.12</c:v>
                </c:pt>
                <c:pt idx="97389">
                  <c:v>66670.83</c:v>
                </c:pt>
                <c:pt idx="97390">
                  <c:v>63924.58</c:v>
                </c:pt>
                <c:pt idx="97391">
                  <c:v>64174.83</c:v>
                </c:pt>
                <c:pt idx="97392">
                  <c:v>65235.7</c:v>
                </c:pt>
                <c:pt idx="97393">
                  <c:v>60687.42</c:v>
                </c:pt>
                <c:pt idx="97394">
                  <c:v>58993.04</c:v>
                </c:pt>
                <c:pt idx="97395">
                  <c:v>57737.88</c:v>
                </c:pt>
                <c:pt idx="97396">
                  <c:v>62264.41</c:v>
                </c:pt>
                <c:pt idx="97397">
                  <c:v>60345.11</c:v>
                </c:pt>
                <c:pt idx="97398">
                  <c:v>65896.67</c:v>
                </c:pt>
                <c:pt idx="97399">
                  <c:v>54730.79</c:v>
                </c:pt>
                <c:pt idx="97400">
                  <c:v>62953.34</c:v>
                </c:pt>
                <c:pt idx="97401">
                  <c:v>67094.100000000006</c:v>
                </c:pt>
                <c:pt idx="97402">
                  <c:v>66131.3</c:v>
                </c:pt>
                <c:pt idx="97403">
                  <c:v>64909.16</c:v>
                </c:pt>
                <c:pt idx="97404">
                  <c:v>70037.19</c:v>
                </c:pt>
                <c:pt idx="97405">
                  <c:v>70187.97</c:v>
                </c:pt>
                <c:pt idx="97406">
                  <c:v>69753.8</c:v>
                </c:pt>
                <c:pt idx="97407">
                  <c:v>72843.66</c:v>
                </c:pt>
                <c:pt idx="97408">
                  <c:v>71689.42</c:v>
                </c:pt>
                <c:pt idx="97409">
                  <c:v>73760.12</c:v>
                </c:pt>
                <c:pt idx="97410">
                  <c:v>73997.31</c:v>
                </c:pt>
                <c:pt idx="97411">
                  <c:v>64854.99</c:v>
                </c:pt>
                <c:pt idx="97412">
                  <c:v>69093.34</c:v>
                </c:pt>
                <c:pt idx="97413">
                  <c:v>69927.59</c:v>
                </c:pt>
                <c:pt idx="97414">
                  <c:v>69883.539999999994</c:v>
                </c:pt>
                <c:pt idx="97415">
                  <c:v>71180.41</c:v>
                </c:pt>
                <c:pt idx="97416">
                  <c:v>68626.12</c:v>
                </c:pt>
                <c:pt idx="97417">
                  <c:v>72317.75</c:v>
                </c:pt>
                <c:pt idx="97418">
                  <c:v>71904.929999999993</c:v>
                </c:pt>
                <c:pt idx="97419">
                  <c:v>72832.649999999994</c:v>
                </c:pt>
                <c:pt idx="97420">
                  <c:v>80000.77</c:v>
                </c:pt>
                <c:pt idx="97421">
                  <c:v>74332.990000000005</c:v>
                </c:pt>
                <c:pt idx="97422">
                  <c:v>78148.12</c:v>
                </c:pt>
                <c:pt idx="97423">
                  <c:v>78226.25</c:v>
                </c:pt>
                <c:pt idx="97424">
                  <c:v>74639.34</c:v>
                </c:pt>
                <c:pt idx="97425">
                  <c:v>76633.679999999993</c:v>
                </c:pt>
                <c:pt idx="97426">
                  <c:v>76287.789999999994</c:v>
                </c:pt>
                <c:pt idx="97427">
                  <c:v>71075.23</c:v>
                </c:pt>
                <c:pt idx="97428">
                  <c:v>70711.13</c:v>
                </c:pt>
                <c:pt idx="97429">
                  <c:v>69834.34</c:v>
                </c:pt>
                <c:pt idx="97430">
                  <c:v>73784.56</c:v>
                </c:pt>
                <c:pt idx="97431">
                  <c:v>78052.06</c:v>
                </c:pt>
                <c:pt idx="97432">
                  <c:v>76087.839999999997</c:v>
                </c:pt>
                <c:pt idx="97433">
                  <c:v>70906.84</c:v>
                </c:pt>
                <c:pt idx="97434">
                  <c:v>71380.490000000005</c:v>
                </c:pt>
                <c:pt idx="97435">
                  <c:v>71977.119999999995</c:v>
                </c:pt>
                <c:pt idx="97436">
                  <c:v>66570.53</c:v>
                </c:pt>
                <c:pt idx="97437">
                  <c:v>67963.11</c:v>
                </c:pt>
                <c:pt idx="97438">
                  <c:v>67903.38</c:v>
                </c:pt>
                <c:pt idx="97439">
                  <c:v>71869.34</c:v>
                </c:pt>
                <c:pt idx="97440">
                  <c:v>69742.009999999995</c:v>
                </c:pt>
                <c:pt idx="97441">
                  <c:v>68044.5</c:v>
                </c:pt>
                <c:pt idx="97442">
                  <c:v>64643.03</c:v>
                </c:pt>
                <c:pt idx="97443">
                  <c:v>10576</c:v>
                </c:pt>
                <c:pt idx="97444">
                  <c:v>9385.66</c:v>
                </c:pt>
                <c:pt idx="97445">
                  <c:v>9871.61</c:v>
                </c:pt>
                <c:pt idx="97446">
                  <c:v>9830.56</c:v>
                </c:pt>
                <c:pt idx="97447">
                  <c:v>8679.74</c:v>
                </c:pt>
                <c:pt idx="97448">
                  <c:v>8538.6299999999992</c:v>
                </c:pt>
                <c:pt idx="97449">
                  <c:v>9063.4</c:v>
                </c:pt>
                <c:pt idx="97450">
                  <c:v>9568.08</c:v>
                </c:pt>
                <c:pt idx="97451">
                  <c:v>9656.81</c:v>
                </c:pt>
                <c:pt idx="97452">
                  <c:v>9382.93</c:v>
                </c:pt>
                <c:pt idx="97453">
                  <c:v>9050.9699999999993</c:v>
                </c:pt>
                <c:pt idx="97454">
                  <c:v>9598.33</c:v>
                </c:pt>
                <c:pt idx="97455">
                  <c:v>10112.56</c:v>
                </c:pt>
                <c:pt idx="97456">
                  <c:v>9159.7999999999993</c:v>
                </c:pt>
                <c:pt idx="97457">
                  <c:v>9101.06</c:v>
                </c:pt>
                <c:pt idx="97458">
                  <c:v>10209.32</c:v>
                </c:pt>
                <c:pt idx="97459">
                  <c:v>10615.25</c:v>
                </c:pt>
                <c:pt idx="97460">
                  <c:v>9954.2099999999991</c:v>
                </c:pt>
                <c:pt idx="97461">
                  <c:v>9221.5400000000009</c:v>
                </c:pt>
                <c:pt idx="97462">
                  <c:v>10446.51</c:v>
                </c:pt>
                <c:pt idx="97463">
                  <c:v>10166.950000000001</c:v>
                </c:pt>
                <c:pt idx="97464">
                  <c:v>10317.049999999999</c:v>
                </c:pt>
                <c:pt idx="97465">
                  <c:v>10403.86</c:v>
                </c:pt>
                <c:pt idx="97466">
                  <c:v>9294.82</c:v>
                </c:pt>
                <c:pt idx="97467">
                  <c:v>10082.36</c:v>
                </c:pt>
                <c:pt idx="97468">
                  <c:v>9326.23</c:v>
                </c:pt>
                <c:pt idx="97469">
                  <c:v>10253.92</c:v>
                </c:pt>
                <c:pt idx="97470">
                  <c:v>9367.0499999999993</c:v>
                </c:pt>
                <c:pt idx="97471">
                  <c:v>9174.83</c:v>
                </c:pt>
                <c:pt idx="97472">
                  <c:v>9011.4599999999991</c:v>
                </c:pt>
                <c:pt idx="97473">
                  <c:v>9349.4699999999993</c:v>
                </c:pt>
                <c:pt idx="97474">
                  <c:v>9246.41</c:v>
                </c:pt>
                <c:pt idx="97475">
                  <c:v>9474.66</c:v>
                </c:pt>
                <c:pt idx="97476">
                  <c:v>9037.58</c:v>
                </c:pt>
                <c:pt idx="97477">
                  <c:v>8902.94</c:v>
                </c:pt>
                <c:pt idx="97478">
                  <c:v>9476.48</c:v>
                </c:pt>
                <c:pt idx="97479">
                  <c:v>9906.25</c:v>
                </c:pt>
                <c:pt idx="97480">
                  <c:v>9996.17</c:v>
                </c:pt>
                <c:pt idx="97481">
                  <c:v>10498.63</c:v>
                </c:pt>
                <c:pt idx="97482">
                  <c:v>10461.780000000001</c:v>
                </c:pt>
                <c:pt idx="97483">
                  <c:v>10611.11</c:v>
                </c:pt>
                <c:pt idx="97484">
                  <c:v>9995.92</c:v>
                </c:pt>
                <c:pt idx="97485">
                  <c:v>11770.94</c:v>
                </c:pt>
                <c:pt idx="97486">
                  <c:v>8348.61</c:v>
                </c:pt>
                <c:pt idx="97487">
                  <c:v>10322.83</c:v>
                </c:pt>
                <c:pt idx="97488">
                  <c:v>10297.83</c:v>
                </c:pt>
                <c:pt idx="97489">
                  <c:v>13455.66</c:v>
                </c:pt>
                <c:pt idx="97490">
                  <c:v>12399.53</c:v>
                </c:pt>
                <c:pt idx="97491">
                  <c:v>8682.1299999999992</c:v>
                </c:pt>
                <c:pt idx="97492">
                  <c:v>10114.94</c:v>
                </c:pt>
                <c:pt idx="97493">
                  <c:v>9490.39</c:v>
                </c:pt>
                <c:pt idx="97494">
                  <c:v>10314.4</c:v>
                </c:pt>
                <c:pt idx="97495">
                  <c:v>12004.14</c:v>
                </c:pt>
                <c:pt idx="97496">
                  <c:v>12651.63</c:v>
                </c:pt>
                <c:pt idx="97497">
                  <c:v>11710.21</c:v>
                </c:pt>
                <c:pt idx="97498">
                  <c:v>10638.52</c:v>
                </c:pt>
                <c:pt idx="97499">
                  <c:v>11474.56</c:v>
                </c:pt>
                <c:pt idx="97500">
                  <c:v>12026.17</c:v>
                </c:pt>
                <c:pt idx="97501">
                  <c:v>11983</c:v>
                </c:pt>
                <c:pt idx="97502">
                  <c:v>11253.44</c:v>
                </c:pt>
                <c:pt idx="97503">
                  <c:v>11166.88</c:v>
                </c:pt>
                <c:pt idx="97504">
                  <c:v>10546.26</c:v>
                </c:pt>
                <c:pt idx="97505">
                  <c:v>10336.370000000001</c:v>
                </c:pt>
                <c:pt idx="97506">
                  <c:v>10910.96</c:v>
                </c:pt>
                <c:pt idx="97507">
                  <c:v>9618.9699999999993</c:v>
                </c:pt>
                <c:pt idx="97508">
                  <c:v>10587.39</c:v>
                </c:pt>
                <c:pt idx="97509">
                  <c:v>10199.48</c:v>
                </c:pt>
                <c:pt idx="97510">
                  <c:v>9972.89</c:v>
                </c:pt>
                <c:pt idx="97511">
                  <c:v>11658.13</c:v>
                </c:pt>
                <c:pt idx="97512">
                  <c:v>10513.39</c:v>
                </c:pt>
                <c:pt idx="97513">
                  <c:v>10431.02</c:v>
                </c:pt>
                <c:pt idx="97514">
                  <c:v>10834.96</c:v>
                </c:pt>
                <c:pt idx="97515">
                  <c:v>10599.18</c:v>
                </c:pt>
                <c:pt idx="97516">
                  <c:v>12222.88</c:v>
                </c:pt>
                <c:pt idx="97517">
                  <c:v>10241.5</c:v>
                </c:pt>
                <c:pt idx="97518">
                  <c:v>10092.42</c:v>
                </c:pt>
                <c:pt idx="97519">
                  <c:v>9747.18</c:v>
                </c:pt>
                <c:pt idx="97520">
                  <c:v>9815.9699999999993</c:v>
                </c:pt>
                <c:pt idx="97521">
                  <c:v>9773.35</c:v>
                </c:pt>
                <c:pt idx="97522">
                  <c:v>9261.0499999999993</c:v>
                </c:pt>
                <c:pt idx="97523">
                  <c:v>10026.08</c:v>
                </c:pt>
                <c:pt idx="97524">
                  <c:v>10273.67</c:v>
                </c:pt>
                <c:pt idx="97525">
                  <c:v>10423.370000000001</c:v>
                </c:pt>
                <c:pt idx="97526">
                  <c:v>9839.83</c:v>
                </c:pt>
                <c:pt idx="97527">
                  <c:v>9931.91</c:v>
                </c:pt>
                <c:pt idx="97528">
                  <c:v>10753.65</c:v>
                </c:pt>
                <c:pt idx="97529">
                  <c:v>11087.17</c:v>
                </c:pt>
                <c:pt idx="97530">
                  <c:v>11109.34</c:v>
                </c:pt>
                <c:pt idx="97531">
                  <c:v>11732.94</c:v>
                </c:pt>
                <c:pt idx="97532">
                  <c:v>12996.09</c:v>
                </c:pt>
                <c:pt idx="97533">
                  <c:v>12567.66</c:v>
                </c:pt>
                <c:pt idx="97534">
                  <c:v>12048.56</c:v>
                </c:pt>
                <c:pt idx="97535">
                  <c:v>12460.84</c:v>
                </c:pt>
                <c:pt idx="97536">
                  <c:v>12148.29</c:v>
                </c:pt>
                <c:pt idx="97537">
                  <c:v>14351.82</c:v>
                </c:pt>
                <c:pt idx="97538">
                  <c:v>11090.83</c:v>
                </c:pt>
                <c:pt idx="97539">
                  <c:v>11473.07</c:v>
                </c:pt>
                <c:pt idx="97540">
                  <c:v>12033.23</c:v>
                </c:pt>
                <c:pt idx="97541">
                  <c:v>15015.12</c:v>
                </c:pt>
                <c:pt idx="97542">
                  <c:v>12739.73</c:v>
                </c:pt>
                <c:pt idx="97543">
                  <c:v>12546.31</c:v>
                </c:pt>
                <c:pt idx="97544">
                  <c:v>10786.23</c:v>
                </c:pt>
                <c:pt idx="97545">
                  <c:v>11919.21</c:v>
                </c:pt>
                <c:pt idx="97546">
                  <c:v>11580.41</c:v>
                </c:pt>
                <c:pt idx="97547">
                  <c:v>11737.02</c:v>
                </c:pt>
                <c:pt idx="97548">
                  <c:v>11031.22</c:v>
                </c:pt>
                <c:pt idx="97549">
                  <c:v>12443.14</c:v>
                </c:pt>
                <c:pt idx="97550">
                  <c:v>12211.02</c:v>
                </c:pt>
                <c:pt idx="97551">
                  <c:v>11674.73</c:v>
                </c:pt>
                <c:pt idx="97552">
                  <c:v>12505.7</c:v>
                </c:pt>
                <c:pt idx="97553">
                  <c:v>13164.06</c:v>
                </c:pt>
                <c:pt idx="97554">
                  <c:v>11607.71</c:v>
                </c:pt>
                <c:pt idx="97555">
                  <c:v>12155.84</c:v>
                </c:pt>
                <c:pt idx="97556">
                  <c:v>13237.15</c:v>
                </c:pt>
                <c:pt idx="97557">
                  <c:v>13068.02</c:v>
                </c:pt>
                <c:pt idx="97558">
                  <c:v>11351.3</c:v>
                </c:pt>
                <c:pt idx="97559">
                  <c:v>11148.12</c:v>
                </c:pt>
                <c:pt idx="97560">
                  <c:v>12975.52</c:v>
                </c:pt>
                <c:pt idx="97561">
                  <c:v>11480.82</c:v>
                </c:pt>
                <c:pt idx="97562">
                  <c:v>12646.9</c:v>
                </c:pt>
                <c:pt idx="97563">
                  <c:v>13532.62</c:v>
                </c:pt>
                <c:pt idx="97564">
                  <c:v>12420.57</c:v>
                </c:pt>
                <c:pt idx="97565">
                  <c:v>12402.62</c:v>
                </c:pt>
                <c:pt idx="97566">
                  <c:v>12366.02</c:v>
                </c:pt>
                <c:pt idx="97567">
                  <c:v>12358.22</c:v>
                </c:pt>
                <c:pt idx="97568">
                  <c:v>13649.69</c:v>
                </c:pt>
                <c:pt idx="97569">
                  <c:v>13574.95</c:v>
                </c:pt>
                <c:pt idx="97570">
                  <c:v>11054.54</c:v>
                </c:pt>
                <c:pt idx="97571">
                  <c:v>11399.25</c:v>
                </c:pt>
                <c:pt idx="97572">
                  <c:v>11946.31</c:v>
                </c:pt>
                <c:pt idx="97573">
                  <c:v>11151.54</c:v>
                </c:pt>
                <c:pt idx="97574">
                  <c:v>11327.47</c:v>
                </c:pt>
                <c:pt idx="97575">
                  <c:v>11394.61</c:v>
                </c:pt>
                <c:pt idx="97576">
                  <c:v>11726.04</c:v>
                </c:pt>
                <c:pt idx="97577">
                  <c:v>13496.56</c:v>
                </c:pt>
                <c:pt idx="97578">
                  <c:v>14242.39</c:v>
                </c:pt>
                <c:pt idx="97579">
                  <c:v>12336.2</c:v>
                </c:pt>
                <c:pt idx="97580">
                  <c:v>13565.23</c:v>
                </c:pt>
                <c:pt idx="97581">
                  <c:v>14380.23</c:v>
                </c:pt>
                <c:pt idx="97582">
                  <c:v>13666.98</c:v>
                </c:pt>
                <c:pt idx="97583">
                  <c:v>14449.84</c:v>
                </c:pt>
                <c:pt idx="97584">
                  <c:v>14763.96</c:v>
                </c:pt>
                <c:pt idx="97585">
                  <c:v>13966.23</c:v>
                </c:pt>
                <c:pt idx="97586">
                  <c:v>6242.07</c:v>
                </c:pt>
                <c:pt idx="97587">
                  <c:v>6101.56</c:v>
                </c:pt>
                <c:pt idx="97588">
                  <c:v>5676.73</c:v>
                </c:pt>
                <c:pt idx="97589">
                  <c:v>5653.97</c:v>
                </c:pt>
                <c:pt idx="97590">
                  <c:v>5769.35</c:v>
                </c:pt>
                <c:pt idx="97591">
                  <c:v>5818.26</c:v>
                </c:pt>
                <c:pt idx="97592">
                  <c:v>5832.94</c:v>
                </c:pt>
                <c:pt idx="97593">
                  <c:v>5425.84</c:v>
                </c:pt>
                <c:pt idx="97594">
                  <c:v>6007.65</c:v>
                </c:pt>
                <c:pt idx="97595">
                  <c:v>5498.87</c:v>
                </c:pt>
                <c:pt idx="97596">
                  <c:v>5257.66</c:v>
                </c:pt>
                <c:pt idx="97597">
                  <c:v>5609.42</c:v>
                </c:pt>
                <c:pt idx="97598">
                  <c:v>5592.75</c:v>
                </c:pt>
                <c:pt idx="97599">
                  <c:v>6079.85</c:v>
                </c:pt>
                <c:pt idx="97600">
                  <c:v>5643.13</c:v>
                </c:pt>
                <c:pt idx="97601">
                  <c:v>5581.24</c:v>
                </c:pt>
                <c:pt idx="97602">
                  <c:v>5925.32</c:v>
                </c:pt>
                <c:pt idx="97603">
                  <c:v>5686.25</c:v>
                </c:pt>
                <c:pt idx="97604">
                  <c:v>5880.66</c:v>
                </c:pt>
                <c:pt idx="97605">
                  <c:v>5857.24</c:v>
                </c:pt>
                <c:pt idx="97606">
                  <c:v>5289.57</c:v>
                </c:pt>
                <c:pt idx="97607">
                  <c:v>5944.06</c:v>
                </c:pt>
                <c:pt idx="97608">
                  <c:v>5837.67</c:v>
                </c:pt>
                <c:pt idx="97609">
                  <c:v>6143.46</c:v>
                </c:pt>
                <c:pt idx="97610">
                  <c:v>5968.65</c:v>
                </c:pt>
                <c:pt idx="97611">
                  <c:v>5883.79</c:v>
                </c:pt>
                <c:pt idx="97612">
                  <c:v>6720.96</c:v>
                </c:pt>
                <c:pt idx="97613">
                  <c:v>5952.7</c:v>
                </c:pt>
                <c:pt idx="97614">
                  <c:v>6009.92</c:v>
                </c:pt>
                <c:pt idx="97615">
                  <c:v>5695.26</c:v>
                </c:pt>
                <c:pt idx="97616">
                  <c:v>5949.54</c:v>
                </c:pt>
                <c:pt idx="97617">
                  <c:v>5843.63</c:v>
                </c:pt>
                <c:pt idx="97618">
                  <c:v>5474.62</c:v>
                </c:pt>
                <c:pt idx="97619">
                  <c:v>5208.3500000000004</c:v>
                </c:pt>
                <c:pt idx="97620">
                  <c:v>5232.59</c:v>
                </c:pt>
                <c:pt idx="97621">
                  <c:v>5534.38</c:v>
                </c:pt>
                <c:pt idx="97622">
                  <c:v>5512.49</c:v>
                </c:pt>
                <c:pt idx="97623">
                  <c:v>5499.19</c:v>
                </c:pt>
                <c:pt idx="97624">
                  <c:v>5207.43</c:v>
                </c:pt>
                <c:pt idx="97625">
                  <c:v>5650.49</c:v>
                </c:pt>
                <c:pt idx="97626">
                  <c:v>5699.66</c:v>
                </c:pt>
                <c:pt idx="97627">
                  <c:v>5477.93</c:v>
                </c:pt>
                <c:pt idx="97628">
                  <c:v>4531.8599999999997</c:v>
                </c:pt>
                <c:pt idx="97629">
                  <c:v>5064.6099999999997</c:v>
                </c:pt>
                <c:pt idx="97630">
                  <c:v>5447.29</c:v>
                </c:pt>
                <c:pt idx="97631">
                  <c:v>5272.54</c:v>
                </c:pt>
                <c:pt idx="97632">
                  <c:v>4819.93</c:v>
                </c:pt>
                <c:pt idx="97633">
                  <c:v>4225.75</c:v>
                </c:pt>
                <c:pt idx="97634">
                  <c:v>5599.06</c:v>
                </c:pt>
                <c:pt idx="97635">
                  <c:v>5490.07</c:v>
                </c:pt>
                <c:pt idx="97636">
                  <c:v>5588.8</c:v>
                </c:pt>
                <c:pt idx="97637">
                  <c:v>5361.39</c:v>
                </c:pt>
                <c:pt idx="97638">
                  <c:v>5876.76</c:v>
                </c:pt>
                <c:pt idx="97639">
                  <c:v>5993.15</c:v>
                </c:pt>
                <c:pt idx="97640">
                  <c:v>5578.16</c:v>
                </c:pt>
                <c:pt idx="97641">
                  <c:v>5234.63</c:v>
                </c:pt>
                <c:pt idx="97642">
                  <c:v>5506.31</c:v>
                </c:pt>
                <c:pt idx="97643">
                  <c:v>5681.94</c:v>
                </c:pt>
                <c:pt idx="97644">
                  <c:v>5278.72</c:v>
                </c:pt>
                <c:pt idx="97645">
                  <c:v>4866.5200000000004</c:v>
                </c:pt>
                <c:pt idx="97646">
                  <c:v>5054.95</c:v>
                </c:pt>
                <c:pt idx="97647">
                  <c:v>5482.36</c:v>
                </c:pt>
                <c:pt idx="97648">
                  <c:v>4959.13</c:v>
                </c:pt>
                <c:pt idx="97649">
                  <c:v>5200.7</c:v>
                </c:pt>
                <c:pt idx="97650">
                  <c:v>4626.42</c:v>
                </c:pt>
                <c:pt idx="97651">
                  <c:v>5363.28</c:v>
                </c:pt>
                <c:pt idx="97652">
                  <c:v>5168.63</c:v>
                </c:pt>
                <c:pt idx="97653">
                  <c:v>5304.28</c:v>
                </c:pt>
                <c:pt idx="97654">
                  <c:v>5136.37</c:v>
                </c:pt>
                <c:pt idx="97655">
                  <c:v>5439.36</c:v>
                </c:pt>
                <c:pt idx="97656">
                  <c:v>5158.1899999999996</c:v>
                </c:pt>
                <c:pt idx="97657">
                  <c:v>5092.32</c:v>
                </c:pt>
                <c:pt idx="97658">
                  <c:v>4999.13</c:v>
                </c:pt>
                <c:pt idx="97659">
                  <c:v>5430</c:v>
                </c:pt>
                <c:pt idx="97660">
                  <c:v>5684.1</c:v>
                </c:pt>
                <c:pt idx="97661">
                  <c:v>5608.83</c:v>
                </c:pt>
                <c:pt idx="97662">
                  <c:v>5403.56</c:v>
                </c:pt>
                <c:pt idx="97663">
                  <c:v>5091.25</c:v>
                </c:pt>
                <c:pt idx="97664">
                  <c:v>5178.57</c:v>
                </c:pt>
                <c:pt idx="97665">
                  <c:v>5350.77</c:v>
                </c:pt>
                <c:pt idx="97666">
                  <c:v>5401.63</c:v>
                </c:pt>
                <c:pt idx="97667">
                  <c:v>5165.2700000000004</c:v>
                </c:pt>
                <c:pt idx="97668">
                  <c:v>5000.54</c:v>
                </c:pt>
                <c:pt idx="97669">
                  <c:v>5509.05</c:v>
                </c:pt>
                <c:pt idx="97670">
                  <c:v>5304.82</c:v>
                </c:pt>
                <c:pt idx="97671">
                  <c:v>5071.59</c:v>
                </c:pt>
                <c:pt idx="97672">
                  <c:v>4809.25</c:v>
                </c:pt>
                <c:pt idx="97673">
                  <c:v>4969.71</c:v>
                </c:pt>
                <c:pt idx="97674">
                  <c:v>5044.7</c:v>
                </c:pt>
                <c:pt idx="97675">
                  <c:v>5220.4399999999996</c:v>
                </c:pt>
                <c:pt idx="97676">
                  <c:v>4930.26</c:v>
                </c:pt>
                <c:pt idx="97677">
                  <c:v>5151.62</c:v>
                </c:pt>
                <c:pt idx="97678">
                  <c:v>5540.14</c:v>
                </c:pt>
                <c:pt idx="97679">
                  <c:v>4640.5200000000004</c:v>
                </c:pt>
                <c:pt idx="97680">
                  <c:v>4376.22</c:v>
                </c:pt>
                <c:pt idx="97681">
                  <c:v>4494.33</c:v>
                </c:pt>
                <c:pt idx="97682">
                  <c:v>5256.37</c:v>
                </c:pt>
                <c:pt idx="97683">
                  <c:v>5027.57</c:v>
                </c:pt>
                <c:pt idx="97684">
                  <c:v>5176.22</c:v>
                </c:pt>
                <c:pt idx="97685">
                  <c:v>4014.82</c:v>
                </c:pt>
                <c:pt idx="97686">
                  <c:v>5376.33</c:v>
                </c:pt>
                <c:pt idx="97687">
                  <c:v>5499.32</c:v>
                </c:pt>
                <c:pt idx="97688">
                  <c:v>5121.08</c:v>
                </c:pt>
                <c:pt idx="97689">
                  <c:v>4762.5600000000004</c:v>
                </c:pt>
                <c:pt idx="97690">
                  <c:v>5251.13</c:v>
                </c:pt>
                <c:pt idx="97691">
                  <c:v>5850</c:v>
                </c:pt>
                <c:pt idx="97692">
                  <c:v>5449.19</c:v>
                </c:pt>
                <c:pt idx="97693">
                  <c:v>5181.26</c:v>
                </c:pt>
                <c:pt idx="97694">
                  <c:v>5302.21</c:v>
                </c:pt>
                <c:pt idx="97695">
                  <c:v>5403.04</c:v>
                </c:pt>
                <c:pt idx="97696">
                  <c:v>5360.83</c:v>
                </c:pt>
                <c:pt idx="97697">
                  <c:v>5248.84</c:v>
                </c:pt>
                <c:pt idx="97698">
                  <c:v>4996.92</c:v>
                </c:pt>
                <c:pt idx="97699">
                  <c:v>5392.04</c:v>
                </c:pt>
                <c:pt idx="97700">
                  <c:v>4888.9799999999996</c:v>
                </c:pt>
                <c:pt idx="97701">
                  <c:v>4850.1899999999996</c:v>
                </c:pt>
                <c:pt idx="97702">
                  <c:v>4764.09</c:v>
                </c:pt>
                <c:pt idx="97703">
                  <c:v>4765.1099999999997</c:v>
                </c:pt>
                <c:pt idx="97704">
                  <c:v>5201.1400000000003</c:v>
                </c:pt>
                <c:pt idx="97705">
                  <c:v>5017.58</c:v>
                </c:pt>
                <c:pt idx="97706">
                  <c:v>5209.82</c:v>
                </c:pt>
                <c:pt idx="97707">
                  <c:v>5064.67</c:v>
                </c:pt>
                <c:pt idx="97708">
                  <c:v>5393.54</c:v>
                </c:pt>
                <c:pt idx="97709">
                  <c:v>4942.24</c:v>
                </c:pt>
                <c:pt idx="97710">
                  <c:v>4828.78</c:v>
                </c:pt>
                <c:pt idx="97711">
                  <c:v>5055.6499999999996</c:v>
                </c:pt>
                <c:pt idx="97712">
                  <c:v>5324.05</c:v>
                </c:pt>
                <c:pt idx="97713">
                  <c:v>4876.3500000000004</c:v>
                </c:pt>
                <c:pt idx="97714">
                  <c:v>5068.45</c:v>
                </c:pt>
                <c:pt idx="97715">
                  <c:v>5013.32</c:v>
                </c:pt>
                <c:pt idx="97716">
                  <c:v>5306.67</c:v>
                </c:pt>
                <c:pt idx="97717">
                  <c:v>5471.89</c:v>
                </c:pt>
                <c:pt idx="97718">
                  <c:v>5721.96</c:v>
                </c:pt>
                <c:pt idx="97719">
                  <c:v>5061.5</c:v>
                </c:pt>
                <c:pt idx="97720">
                  <c:v>4807.8999999999996</c:v>
                </c:pt>
                <c:pt idx="97721">
                  <c:v>5385.45</c:v>
                </c:pt>
                <c:pt idx="97722">
                  <c:v>4931.76</c:v>
                </c:pt>
                <c:pt idx="97723">
                  <c:v>4522.72</c:v>
                </c:pt>
                <c:pt idx="97724">
                  <c:v>4896.1000000000004</c:v>
                </c:pt>
                <c:pt idx="97725">
                  <c:v>5242.2299999999996</c:v>
                </c:pt>
                <c:pt idx="97726">
                  <c:v>4853.5200000000004</c:v>
                </c:pt>
                <c:pt idx="97727">
                  <c:v>4683.88</c:v>
                </c:pt>
                <c:pt idx="97728">
                  <c:v>4785.28</c:v>
                </c:pt>
                <c:pt idx="97729">
                  <c:v>74</c:v>
                </c:pt>
                <c:pt idx="97730">
                  <c:v>181.25</c:v>
                </c:pt>
                <c:pt idx="97731">
                  <c:v>9</c:v>
                </c:pt>
                <c:pt idx="97732">
                  <c:v>24.5</c:v>
                </c:pt>
                <c:pt idx="97733">
                  <c:v>11</c:v>
                </c:pt>
                <c:pt idx="97734">
                  <c:v>27.5</c:v>
                </c:pt>
                <c:pt idx="97735">
                  <c:v>39.46</c:v>
                </c:pt>
                <c:pt idx="97736">
                  <c:v>43.64</c:v>
                </c:pt>
                <c:pt idx="97737">
                  <c:v>14.25</c:v>
                </c:pt>
                <c:pt idx="97738">
                  <c:v>77</c:v>
                </c:pt>
                <c:pt idx="97739">
                  <c:v>95.25</c:v>
                </c:pt>
                <c:pt idx="97740">
                  <c:v>40.07</c:v>
                </c:pt>
                <c:pt idx="97741">
                  <c:v>10.94</c:v>
                </c:pt>
                <c:pt idx="97742">
                  <c:v>11.97</c:v>
                </c:pt>
                <c:pt idx="97743">
                  <c:v>16.29</c:v>
                </c:pt>
                <c:pt idx="97744">
                  <c:v>15.12</c:v>
                </c:pt>
                <c:pt idx="97745">
                  <c:v>4.3899999999999997</c:v>
                </c:pt>
                <c:pt idx="97746">
                  <c:v>11</c:v>
                </c:pt>
                <c:pt idx="97747">
                  <c:v>-1.78</c:v>
                </c:pt>
                <c:pt idx="97748">
                  <c:v>-19.54</c:v>
                </c:pt>
                <c:pt idx="97749">
                  <c:v>49.83</c:v>
                </c:pt>
                <c:pt idx="97750">
                  <c:v>31.84</c:v>
                </c:pt>
                <c:pt idx="97751">
                  <c:v>294.68</c:v>
                </c:pt>
                <c:pt idx="97752">
                  <c:v>13.78</c:v>
                </c:pt>
                <c:pt idx="97753">
                  <c:v>17.5</c:v>
                </c:pt>
                <c:pt idx="97754">
                  <c:v>12.5</c:v>
                </c:pt>
                <c:pt idx="97755">
                  <c:v>-2.25</c:v>
                </c:pt>
                <c:pt idx="97756">
                  <c:v>300.25</c:v>
                </c:pt>
                <c:pt idx="97757">
                  <c:v>47.25</c:v>
                </c:pt>
                <c:pt idx="97758">
                  <c:v>11.5</c:v>
                </c:pt>
                <c:pt idx="97759">
                  <c:v>46</c:v>
                </c:pt>
                <c:pt idx="97760">
                  <c:v>418.1</c:v>
                </c:pt>
                <c:pt idx="97761">
                  <c:v>92.95</c:v>
                </c:pt>
                <c:pt idx="97762">
                  <c:v>34.590000000000003</c:v>
                </c:pt>
                <c:pt idx="97763">
                  <c:v>1043.76</c:v>
                </c:pt>
                <c:pt idx="97764">
                  <c:v>1075.3</c:v>
                </c:pt>
                <c:pt idx="97765">
                  <c:v>489.78</c:v>
                </c:pt>
                <c:pt idx="97766">
                  <c:v>860.4</c:v>
                </c:pt>
                <c:pt idx="97767">
                  <c:v>1018.96</c:v>
                </c:pt>
                <c:pt idx="97768">
                  <c:v>999.42</c:v>
                </c:pt>
                <c:pt idx="97769">
                  <c:v>7.98</c:v>
                </c:pt>
                <c:pt idx="97770">
                  <c:v>162.97999999999999</c:v>
                </c:pt>
                <c:pt idx="97771">
                  <c:v>159.25</c:v>
                </c:pt>
                <c:pt idx="97772">
                  <c:v>70.02</c:v>
                </c:pt>
                <c:pt idx="97773">
                  <c:v>36.36</c:v>
                </c:pt>
                <c:pt idx="97774">
                  <c:v>-1.25</c:v>
                </c:pt>
                <c:pt idx="97775">
                  <c:v>3.75</c:v>
                </c:pt>
                <c:pt idx="97776">
                  <c:v>129.25</c:v>
                </c:pt>
                <c:pt idx="97777">
                  <c:v>9</c:v>
                </c:pt>
                <c:pt idx="97778">
                  <c:v>167.92</c:v>
                </c:pt>
                <c:pt idx="97779">
                  <c:v>1.85</c:v>
                </c:pt>
                <c:pt idx="97780">
                  <c:v>15.5</c:v>
                </c:pt>
                <c:pt idx="97781">
                  <c:v>249.57</c:v>
                </c:pt>
                <c:pt idx="97782">
                  <c:v>31.58</c:v>
                </c:pt>
                <c:pt idx="97783">
                  <c:v>11.52</c:v>
                </c:pt>
                <c:pt idx="97784">
                  <c:v>232.44</c:v>
                </c:pt>
                <c:pt idx="97785">
                  <c:v>68.02</c:v>
                </c:pt>
                <c:pt idx="97786">
                  <c:v>5.99</c:v>
                </c:pt>
                <c:pt idx="97787">
                  <c:v>3</c:v>
                </c:pt>
                <c:pt idx="97788">
                  <c:v>1595.91</c:v>
                </c:pt>
                <c:pt idx="97789">
                  <c:v>728.79</c:v>
                </c:pt>
                <c:pt idx="97790">
                  <c:v>46.21</c:v>
                </c:pt>
                <c:pt idx="97791">
                  <c:v>220.57</c:v>
                </c:pt>
                <c:pt idx="97792">
                  <c:v>144.62</c:v>
                </c:pt>
                <c:pt idx="97793">
                  <c:v>314.3</c:v>
                </c:pt>
                <c:pt idx="97794">
                  <c:v>1.53</c:v>
                </c:pt>
                <c:pt idx="97795">
                  <c:v>0.04</c:v>
                </c:pt>
                <c:pt idx="97796">
                  <c:v>5</c:v>
                </c:pt>
                <c:pt idx="97797">
                  <c:v>1.97</c:v>
                </c:pt>
                <c:pt idx="97798">
                  <c:v>1.98</c:v>
                </c:pt>
                <c:pt idx="97799">
                  <c:v>-1</c:v>
                </c:pt>
                <c:pt idx="97800">
                  <c:v>106.8</c:v>
                </c:pt>
                <c:pt idx="97801">
                  <c:v>188.84</c:v>
                </c:pt>
                <c:pt idx="97802">
                  <c:v>8.98</c:v>
                </c:pt>
                <c:pt idx="97803">
                  <c:v>9</c:v>
                </c:pt>
                <c:pt idx="97804">
                  <c:v>333.6</c:v>
                </c:pt>
                <c:pt idx="97805">
                  <c:v>609.12</c:v>
                </c:pt>
                <c:pt idx="97806">
                  <c:v>213.64</c:v>
                </c:pt>
                <c:pt idx="97807">
                  <c:v>262.22000000000003</c:v>
                </c:pt>
                <c:pt idx="97808">
                  <c:v>1048.3599999999999</c:v>
                </c:pt>
                <c:pt idx="97809">
                  <c:v>691.98</c:v>
                </c:pt>
                <c:pt idx="97810">
                  <c:v>312.89999999999998</c:v>
                </c:pt>
                <c:pt idx="97811">
                  <c:v>237.84</c:v>
                </c:pt>
                <c:pt idx="97812">
                  <c:v>107.36</c:v>
                </c:pt>
                <c:pt idx="97813">
                  <c:v>281.52999999999997</c:v>
                </c:pt>
                <c:pt idx="97814">
                  <c:v>7.5</c:v>
                </c:pt>
                <c:pt idx="97815">
                  <c:v>71.680000000000007</c:v>
                </c:pt>
                <c:pt idx="97816">
                  <c:v>145.91999999999999</c:v>
                </c:pt>
                <c:pt idx="97817">
                  <c:v>2.98</c:v>
                </c:pt>
                <c:pt idx="97818">
                  <c:v>293.12</c:v>
                </c:pt>
                <c:pt idx="97819">
                  <c:v>26.98</c:v>
                </c:pt>
                <c:pt idx="97820">
                  <c:v>8.94</c:v>
                </c:pt>
                <c:pt idx="97821">
                  <c:v>0.97</c:v>
                </c:pt>
                <c:pt idx="97822">
                  <c:v>205.74</c:v>
                </c:pt>
                <c:pt idx="97823">
                  <c:v>65.64</c:v>
                </c:pt>
                <c:pt idx="97824">
                  <c:v>463.7</c:v>
                </c:pt>
                <c:pt idx="97825">
                  <c:v>433.68</c:v>
                </c:pt>
                <c:pt idx="97826">
                  <c:v>0.02</c:v>
                </c:pt>
                <c:pt idx="97827">
                  <c:v>200.62</c:v>
                </c:pt>
                <c:pt idx="97828">
                  <c:v>445.92</c:v>
                </c:pt>
                <c:pt idx="97829">
                  <c:v>188.24</c:v>
                </c:pt>
                <c:pt idx="97830">
                  <c:v>75.62</c:v>
                </c:pt>
                <c:pt idx="97831">
                  <c:v>0.96</c:v>
                </c:pt>
                <c:pt idx="97832">
                  <c:v>14.98</c:v>
                </c:pt>
                <c:pt idx="97833">
                  <c:v>340.78</c:v>
                </c:pt>
                <c:pt idx="97834">
                  <c:v>22.34</c:v>
                </c:pt>
                <c:pt idx="97835">
                  <c:v>789.38</c:v>
                </c:pt>
                <c:pt idx="97836">
                  <c:v>477.24</c:v>
                </c:pt>
                <c:pt idx="97837">
                  <c:v>578.46</c:v>
                </c:pt>
                <c:pt idx="97838">
                  <c:v>560.02</c:v>
                </c:pt>
                <c:pt idx="97839">
                  <c:v>19611.13</c:v>
                </c:pt>
                <c:pt idx="97840">
                  <c:v>39996.04</c:v>
                </c:pt>
                <c:pt idx="97841">
                  <c:v>25294.18</c:v>
                </c:pt>
                <c:pt idx="97842">
                  <c:v>14342.11</c:v>
                </c:pt>
                <c:pt idx="97843">
                  <c:v>16181.87</c:v>
                </c:pt>
                <c:pt idx="97844">
                  <c:v>17196.89</c:v>
                </c:pt>
                <c:pt idx="97845">
                  <c:v>17434.439999999999</c:v>
                </c:pt>
                <c:pt idx="97846">
                  <c:v>19715.75</c:v>
                </c:pt>
                <c:pt idx="97847">
                  <c:v>54900.47</c:v>
                </c:pt>
                <c:pt idx="97848">
                  <c:v>38869.15</c:v>
                </c:pt>
                <c:pt idx="97849">
                  <c:v>12637.95</c:v>
                </c:pt>
                <c:pt idx="97850">
                  <c:v>13019.65</c:v>
                </c:pt>
                <c:pt idx="97851">
                  <c:v>12139.25</c:v>
                </c:pt>
                <c:pt idx="97852">
                  <c:v>13989.57</c:v>
                </c:pt>
                <c:pt idx="97853">
                  <c:v>14282.45</c:v>
                </c:pt>
                <c:pt idx="97854">
                  <c:v>13937.52</c:v>
                </c:pt>
                <c:pt idx="97855">
                  <c:v>12745.94</c:v>
                </c:pt>
                <c:pt idx="97856">
                  <c:v>14271.87</c:v>
                </c:pt>
                <c:pt idx="97857">
                  <c:v>13472.59</c:v>
                </c:pt>
                <c:pt idx="97858">
                  <c:v>13397.64</c:v>
                </c:pt>
                <c:pt idx="97859">
                  <c:v>12464.25</c:v>
                </c:pt>
                <c:pt idx="97860">
                  <c:v>12998.22</c:v>
                </c:pt>
                <c:pt idx="97861">
                  <c:v>13428.47</c:v>
                </c:pt>
                <c:pt idx="97862">
                  <c:v>14109.87</c:v>
                </c:pt>
                <c:pt idx="97863">
                  <c:v>13866.24</c:v>
                </c:pt>
                <c:pt idx="97864">
                  <c:v>13168.64</c:v>
                </c:pt>
                <c:pt idx="97865">
                  <c:v>12631.91</c:v>
                </c:pt>
                <c:pt idx="97866">
                  <c:v>14765.71</c:v>
                </c:pt>
                <c:pt idx="97867">
                  <c:v>12132.44</c:v>
                </c:pt>
                <c:pt idx="97868">
                  <c:v>12150.57</c:v>
                </c:pt>
                <c:pt idx="97869">
                  <c:v>12879.85</c:v>
                </c:pt>
                <c:pt idx="97870">
                  <c:v>14611.08</c:v>
                </c:pt>
                <c:pt idx="97871">
                  <c:v>15278.88</c:v>
                </c:pt>
                <c:pt idx="97872">
                  <c:v>14635.6</c:v>
                </c:pt>
                <c:pt idx="97873">
                  <c:v>14359.01</c:v>
                </c:pt>
                <c:pt idx="97874">
                  <c:v>18290.41</c:v>
                </c:pt>
                <c:pt idx="97875">
                  <c:v>20706.79</c:v>
                </c:pt>
                <c:pt idx="97876">
                  <c:v>23228.43</c:v>
                </c:pt>
                <c:pt idx="97877">
                  <c:v>36612.449999999997</c:v>
                </c:pt>
                <c:pt idx="97878">
                  <c:v>34087.46</c:v>
                </c:pt>
                <c:pt idx="97879">
                  <c:v>12946.08</c:v>
                </c:pt>
                <c:pt idx="97880">
                  <c:v>14780.82</c:v>
                </c:pt>
                <c:pt idx="97881">
                  <c:v>14957.34</c:v>
                </c:pt>
                <c:pt idx="97882">
                  <c:v>18566.34</c:v>
                </c:pt>
                <c:pt idx="97883">
                  <c:v>24832.92</c:v>
                </c:pt>
                <c:pt idx="97884">
                  <c:v>39796.800000000003</c:v>
                </c:pt>
                <c:pt idx="97885">
                  <c:v>43719.32</c:v>
                </c:pt>
                <c:pt idx="97886">
                  <c:v>13587.43</c:v>
                </c:pt>
                <c:pt idx="97887">
                  <c:v>10427.790000000001</c:v>
                </c:pt>
                <c:pt idx="97888">
                  <c:v>12046.13</c:v>
                </c:pt>
                <c:pt idx="97889">
                  <c:v>13237.41</c:v>
                </c:pt>
                <c:pt idx="97890">
                  <c:v>13170.06</c:v>
                </c:pt>
                <c:pt idx="97891">
                  <c:v>17995.14</c:v>
                </c:pt>
                <c:pt idx="97892">
                  <c:v>28905.93</c:v>
                </c:pt>
                <c:pt idx="97893">
                  <c:v>35980.26</c:v>
                </c:pt>
                <c:pt idx="97894">
                  <c:v>11995.69</c:v>
                </c:pt>
                <c:pt idx="97895">
                  <c:v>12476.52</c:v>
                </c:pt>
                <c:pt idx="97896">
                  <c:v>13314.11</c:v>
                </c:pt>
                <c:pt idx="97897">
                  <c:v>13758.37</c:v>
                </c:pt>
                <c:pt idx="97898">
                  <c:v>13388.31</c:v>
                </c:pt>
                <c:pt idx="97899">
                  <c:v>15288.07</c:v>
                </c:pt>
                <c:pt idx="97900">
                  <c:v>17854.38</c:v>
                </c:pt>
                <c:pt idx="97901">
                  <c:v>20189.53</c:v>
                </c:pt>
                <c:pt idx="97902">
                  <c:v>49498.9</c:v>
                </c:pt>
                <c:pt idx="97903">
                  <c:v>39329.17</c:v>
                </c:pt>
                <c:pt idx="97904">
                  <c:v>12699.62</c:v>
                </c:pt>
                <c:pt idx="97905">
                  <c:v>11751.78</c:v>
                </c:pt>
                <c:pt idx="97906">
                  <c:v>11891.02</c:v>
                </c:pt>
                <c:pt idx="97907">
                  <c:v>11001.92</c:v>
                </c:pt>
                <c:pt idx="97908">
                  <c:v>11371.02</c:v>
                </c:pt>
                <c:pt idx="97909">
                  <c:v>10722.63</c:v>
                </c:pt>
                <c:pt idx="97910">
                  <c:v>11690.13</c:v>
                </c:pt>
                <c:pt idx="97911">
                  <c:v>12757.77</c:v>
                </c:pt>
                <c:pt idx="97912">
                  <c:v>11666.12</c:v>
                </c:pt>
                <c:pt idx="97913">
                  <c:v>11788.35</c:v>
                </c:pt>
                <c:pt idx="97914">
                  <c:v>11604.69</c:v>
                </c:pt>
                <c:pt idx="97915">
                  <c:v>12020.14</c:v>
                </c:pt>
                <c:pt idx="97916">
                  <c:v>13211.76</c:v>
                </c:pt>
                <c:pt idx="97917">
                  <c:v>13832.98</c:v>
                </c:pt>
                <c:pt idx="97918">
                  <c:v>13981.54</c:v>
                </c:pt>
                <c:pt idx="97919">
                  <c:v>14338.17</c:v>
                </c:pt>
                <c:pt idx="97920">
                  <c:v>13526.02</c:v>
                </c:pt>
                <c:pt idx="97921">
                  <c:v>13420.42</c:v>
                </c:pt>
                <c:pt idx="97922">
                  <c:v>13843.22</c:v>
                </c:pt>
                <c:pt idx="97923">
                  <c:v>16401.07</c:v>
                </c:pt>
                <c:pt idx="97924">
                  <c:v>16468.84</c:v>
                </c:pt>
                <c:pt idx="97925">
                  <c:v>15173.56</c:v>
                </c:pt>
                <c:pt idx="97926">
                  <c:v>18578.8</c:v>
                </c:pt>
                <c:pt idx="97927">
                  <c:v>20337.900000000001</c:v>
                </c:pt>
                <c:pt idx="97928">
                  <c:v>22217.57</c:v>
                </c:pt>
                <c:pt idx="97929">
                  <c:v>30383.599999999999</c:v>
                </c:pt>
                <c:pt idx="97930">
                  <c:v>45866.46</c:v>
                </c:pt>
                <c:pt idx="97931">
                  <c:v>16095.39</c:v>
                </c:pt>
                <c:pt idx="97932">
                  <c:v>15643.1</c:v>
                </c:pt>
                <c:pt idx="97933">
                  <c:v>19008.41</c:v>
                </c:pt>
                <c:pt idx="97934">
                  <c:v>21051.73</c:v>
                </c:pt>
                <c:pt idx="97935">
                  <c:v>28212.63</c:v>
                </c:pt>
                <c:pt idx="97936">
                  <c:v>41578.07</c:v>
                </c:pt>
                <c:pt idx="97937">
                  <c:v>45486.93</c:v>
                </c:pt>
                <c:pt idx="97938">
                  <c:v>21228.27</c:v>
                </c:pt>
                <c:pt idx="97939">
                  <c:v>13731.48</c:v>
                </c:pt>
                <c:pt idx="97940">
                  <c:v>15172.4</c:v>
                </c:pt>
                <c:pt idx="97941">
                  <c:v>16605.36</c:v>
                </c:pt>
                <c:pt idx="97942">
                  <c:v>16145.62</c:v>
                </c:pt>
                <c:pt idx="97943">
                  <c:v>20147.53</c:v>
                </c:pt>
                <c:pt idx="97944">
                  <c:v>27452.86</c:v>
                </c:pt>
                <c:pt idx="97945">
                  <c:v>46917.11</c:v>
                </c:pt>
                <c:pt idx="97946">
                  <c:v>15972.38</c:v>
                </c:pt>
                <c:pt idx="97947">
                  <c:v>16220</c:v>
                </c:pt>
                <c:pt idx="97948">
                  <c:v>18075.46</c:v>
                </c:pt>
                <c:pt idx="97949">
                  <c:v>19199.509999999998</c:v>
                </c:pt>
                <c:pt idx="97950">
                  <c:v>20079.16</c:v>
                </c:pt>
                <c:pt idx="97951">
                  <c:v>24982.31</c:v>
                </c:pt>
                <c:pt idx="97952">
                  <c:v>53724.82</c:v>
                </c:pt>
                <c:pt idx="97953">
                  <c:v>38315.050000000003</c:v>
                </c:pt>
                <c:pt idx="97954">
                  <c:v>14956.38</c:v>
                </c:pt>
                <c:pt idx="97955">
                  <c:v>14431.25</c:v>
                </c:pt>
                <c:pt idx="97956">
                  <c:v>14384.36</c:v>
                </c:pt>
                <c:pt idx="97957">
                  <c:v>14541.98</c:v>
                </c:pt>
                <c:pt idx="97958">
                  <c:v>15274.6</c:v>
                </c:pt>
                <c:pt idx="97959">
                  <c:v>13168.18</c:v>
                </c:pt>
                <c:pt idx="97960">
                  <c:v>13757.16</c:v>
                </c:pt>
                <c:pt idx="97961">
                  <c:v>14838.68</c:v>
                </c:pt>
                <c:pt idx="97962">
                  <c:v>14005.82</c:v>
                </c:pt>
                <c:pt idx="97963">
                  <c:v>14359.96</c:v>
                </c:pt>
                <c:pt idx="97964">
                  <c:v>13569.87</c:v>
                </c:pt>
                <c:pt idx="97965">
                  <c:v>15006.51</c:v>
                </c:pt>
                <c:pt idx="97966">
                  <c:v>15526.02</c:v>
                </c:pt>
                <c:pt idx="97967">
                  <c:v>15033.74</c:v>
                </c:pt>
                <c:pt idx="97968">
                  <c:v>14255.89</c:v>
                </c:pt>
                <c:pt idx="97969">
                  <c:v>14635.13</c:v>
                </c:pt>
                <c:pt idx="97970">
                  <c:v>14663.29</c:v>
                </c:pt>
                <c:pt idx="97971">
                  <c:v>14881.22</c:v>
                </c:pt>
                <c:pt idx="97972">
                  <c:v>14534.12</c:v>
                </c:pt>
                <c:pt idx="97973">
                  <c:v>14363.58</c:v>
                </c:pt>
                <c:pt idx="97974">
                  <c:v>15598.79</c:v>
                </c:pt>
                <c:pt idx="97975">
                  <c:v>16399.689999999999</c:v>
                </c:pt>
                <c:pt idx="97976">
                  <c:v>18095.88</c:v>
                </c:pt>
                <c:pt idx="97977">
                  <c:v>17297.21</c:v>
                </c:pt>
                <c:pt idx="97978">
                  <c:v>20921.13</c:v>
                </c:pt>
                <c:pt idx="97979">
                  <c:v>22563.759999999998</c:v>
                </c:pt>
                <c:pt idx="97980">
                  <c:v>22821.58</c:v>
                </c:pt>
                <c:pt idx="97981">
                  <c:v>23746.39</c:v>
                </c:pt>
                <c:pt idx="97982">
                  <c:v>60722.98</c:v>
                </c:pt>
                <c:pt idx="97983">
                  <c:v>58404.52</c:v>
                </c:pt>
                <c:pt idx="97984">
                  <c:v>59400.39</c:v>
                </c:pt>
                <c:pt idx="97985">
                  <c:v>54744.14</c:v>
                </c:pt>
                <c:pt idx="97986">
                  <c:v>59876.37</c:v>
                </c:pt>
                <c:pt idx="97987">
                  <c:v>54944.65</c:v>
                </c:pt>
                <c:pt idx="97988">
                  <c:v>55491.48</c:v>
                </c:pt>
                <c:pt idx="97989">
                  <c:v>52686.2</c:v>
                </c:pt>
                <c:pt idx="97990">
                  <c:v>57013.57</c:v>
                </c:pt>
                <c:pt idx="97991">
                  <c:v>58705.98</c:v>
                </c:pt>
                <c:pt idx="97992">
                  <c:v>64902.99</c:v>
                </c:pt>
                <c:pt idx="97993">
                  <c:v>56332.68</c:v>
                </c:pt>
                <c:pt idx="97994">
                  <c:v>57335.24</c:v>
                </c:pt>
                <c:pt idx="97995">
                  <c:v>53399.519999999997</c:v>
                </c:pt>
                <c:pt idx="97996">
                  <c:v>53713.06</c:v>
                </c:pt>
                <c:pt idx="97997">
                  <c:v>54608.05</c:v>
                </c:pt>
                <c:pt idx="97998">
                  <c:v>53741.39</c:v>
                </c:pt>
                <c:pt idx="97999">
                  <c:v>56290.6</c:v>
                </c:pt>
                <c:pt idx="98000">
                  <c:v>55820.63</c:v>
                </c:pt>
                <c:pt idx="98001">
                  <c:v>57778.16</c:v>
                </c:pt>
                <c:pt idx="98002">
                  <c:v>52843.39</c:v>
                </c:pt>
                <c:pt idx="98003">
                  <c:v>56124.74</c:v>
                </c:pt>
                <c:pt idx="98004">
                  <c:v>57022.13</c:v>
                </c:pt>
                <c:pt idx="98005">
                  <c:v>57429.5</c:v>
                </c:pt>
                <c:pt idx="98006">
                  <c:v>53417.43</c:v>
                </c:pt>
                <c:pt idx="98007">
                  <c:v>54886.46</c:v>
                </c:pt>
                <c:pt idx="98008">
                  <c:v>59159.82</c:v>
                </c:pt>
                <c:pt idx="98009">
                  <c:v>67062.789999999994</c:v>
                </c:pt>
                <c:pt idx="98010">
                  <c:v>60419.87</c:v>
                </c:pt>
                <c:pt idx="98011">
                  <c:v>58296.91</c:v>
                </c:pt>
                <c:pt idx="98012">
                  <c:v>57761.97</c:v>
                </c:pt>
                <c:pt idx="98013">
                  <c:v>51686.54</c:v>
                </c:pt>
                <c:pt idx="98014">
                  <c:v>55889.66</c:v>
                </c:pt>
                <c:pt idx="98015">
                  <c:v>51558.95</c:v>
                </c:pt>
                <c:pt idx="98016">
                  <c:v>50373.74</c:v>
                </c:pt>
                <c:pt idx="98017">
                  <c:v>54513.32</c:v>
                </c:pt>
                <c:pt idx="98018">
                  <c:v>50877.53</c:v>
                </c:pt>
                <c:pt idx="98019">
                  <c:v>51461.43</c:v>
                </c:pt>
                <c:pt idx="98020">
                  <c:v>49895.65</c:v>
                </c:pt>
                <c:pt idx="98021">
                  <c:v>54761.43</c:v>
                </c:pt>
                <c:pt idx="98022">
                  <c:v>50734.89</c:v>
                </c:pt>
                <c:pt idx="98023">
                  <c:v>51016.58</c:v>
                </c:pt>
                <c:pt idx="98024">
                  <c:v>48429.01</c:v>
                </c:pt>
                <c:pt idx="98025">
                  <c:v>49000.84</c:v>
                </c:pt>
                <c:pt idx="98026">
                  <c:v>52025.83</c:v>
                </c:pt>
                <c:pt idx="98027">
                  <c:v>55701.09</c:v>
                </c:pt>
                <c:pt idx="98028">
                  <c:v>62152.06</c:v>
                </c:pt>
                <c:pt idx="98029">
                  <c:v>46661.93</c:v>
                </c:pt>
                <c:pt idx="98030">
                  <c:v>48334.53</c:v>
                </c:pt>
                <c:pt idx="98031">
                  <c:v>46652.82</c:v>
                </c:pt>
                <c:pt idx="98032">
                  <c:v>52385.45</c:v>
                </c:pt>
                <c:pt idx="98033">
                  <c:v>49040.71</c:v>
                </c:pt>
                <c:pt idx="98034">
                  <c:v>60242.98</c:v>
                </c:pt>
                <c:pt idx="98035">
                  <c:v>58807.01</c:v>
                </c:pt>
                <c:pt idx="98036">
                  <c:v>65214.57</c:v>
                </c:pt>
                <c:pt idx="98037">
                  <c:v>59307.76</c:v>
                </c:pt>
                <c:pt idx="98038">
                  <c:v>60619.32</c:v>
                </c:pt>
                <c:pt idx="98039">
                  <c:v>55998.8</c:v>
                </c:pt>
                <c:pt idx="98040">
                  <c:v>59222.879999999997</c:v>
                </c:pt>
                <c:pt idx="98041">
                  <c:v>53928.76</c:v>
                </c:pt>
                <c:pt idx="98042">
                  <c:v>55870.720000000001</c:v>
                </c:pt>
                <c:pt idx="98043">
                  <c:v>58140.35</c:v>
                </c:pt>
                <c:pt idx="98044">
                  <c:v>57119.11</c:v>
                </c:pt>
                <c:pt idx="98045">
                  <c:v>59472.7</c:v>
                </c:pt>
                <c:pt idx="98046">
                  <c:v>56564.26</c:v>
                </c:pt>
                <c:pt idx="98047">
                  <c:v>56917.85</c:v>
                </c:pt>
                <c:pt idx="98048">
                  <c:v>54884.3</c:v>
                </c:pt>
                <c:pt idx="98049">
                  <c:v>52782.43</c:v>
                </c:pt>
                <c:pt idx="98050">
                  <c:v>54167.71</c:v>
                </c:pt>
                <c:pt idx="98051">
                  <c:v>58348.78</c:v>
                </c:pt>
                <c:pt idx="98052">
                  <c:v>58359.91</c:v>
                </c:pt>
                <c:pt idx="98053">
                  <c:v>58194.82</c:v>
                </c:pt>
                <c:pt idx="98054">
                  <c:v>55858.71</c:v>
                </c:pt>
                <c:pt idx="98055">
                  <c:v>59856.47</c:v>
                </c:pt>
                <c:pt idx="98056">
                  <c:v>61400.34</c:v>
                </c:pt>
                <c:pt idx="98057">
                  <c:v>57705.87</c:v>
                </c:pt>
                <c:pt idx="98058">
                  <c:v>60267.3</c:v>
                </c:pt>
                <c:pt idx="98059">
                  <c:v>57296.91</c:v>
                </c:pt>
                <c:pt idx="98060">
                  <c:v>67217.87</c:v>
                </c:pt>
                <c:pt idx="98061">
                  <c:v>61524.19</c:v>
                </c:pt>
                <c:pt idx="98062">
                  <c:v>69185.11</c:v>
                </c:pt>
                <c:pt idx="98063">
                  <c:v>61848.65</c:v>
                </c:pt>
                <c:pt idx="98064">
                  <c:v>62254.39</c:v>
                </c:pt>
                <c:pt idx="98065">
                  <c:v>58615.79</c:v>
                </c:pt>
                <c:pt idx="98066">
                  <c:v>58793.54</c:v>
                </c:pt>
                <c:pt idx="98067">
                  <c:v>57388.13</c:v>
                </c:pt>
                <c:pt idx="98068">
                  <c:v>57896.38</c:v>
                </c:pt>
                <c:pt idx="98069">
                  <c:v>59946.55</c:v>
                </c:pt>
                <c:pt idx="98070">
                  <c:v>55015.77</c:v>
                </c:pt>
                <c:pt idx="98071">
                  <c:v>54159.040000000001</c:v>
                </c:pt>
                <c:pt idx="98072">
                  <c:v>52922.400000000001</c:v>
                </c:pt>
                <c:pt idx="98073">
                  <c:v>59440.6</c:v>
                </c:pt>
                <c:pt idx="98074">
                  <c:v>54084.66</c:v>
                </c:pt>
                <c:pt idx="98075">
                  <c:v>54467.68</c:v>
                </c:pt>
                <c:pt idx="98076">
                  <c:v>54977.82</c:v>
                </c:pt>
                <c:pt idx="98077">
                  <c:v>54482.61</c:v>
                </c:pt>
                <c:pt idx="98078">
                  <c:v>57549.919999999998</c:v>
                </c:pt>
                <c:pt idx="98079">
                  <c:v>62524.14</c:v>
                </c:pt>
                <c:pt idx="98080">
                  <c:v>79290.960000000006</c:v>
                </c:pt>
                <c:pt idx="98081">
                  <c:v>55053.78</c:v>
                </c:pt>
                <c:pt idx="98082">
                  <c:v>58658.64</c:v>
                </c:pt>
                <c:pt idx="98083">
                  <c:v>55999.59</c:v>
                </c:pt>
                <c:pt idx="98084">
                  <c:v>56539.93</c:v>
                </c:pt>
                <c:pt idx="98085">
                  <c:v>52203.199999999997</c:v>
                </c:pt>
                <c:pt idx="98086">
                  <c:v>62817.57</c:v>
                </c:pt>
                <c:pt idx="98087">
                  <c:v>65611.95</c:v>
                </c:pt>
                <c:pt idx="98088">
                  <c:v>63344.7</c:v>
                </c:pt>
                <c:pt idx="98089">
                  <c:v>63698.51</c:v>
                </c:pt>
                <c:pt idx="98090">
                  <c:v>64275.7</c:v>
                </c:pt>
                <c:pt idx="98091">
                  <c:v>64124.26</c:v>
                </c:pt>
                <c:pt idx="98092">
                  <c:v>61578.99</c:v>
                </c:pt>
                <c:pt idx="98093">
                  <c:v>53144.97</c:v>
                </c:pt>
                <c:pt idx="98094">
                  <c:v>56865.47</c:v>
                </c:pt>
                <c:pt idx="98095">
                  <c:v>63317.78</c:v>
                </c:pt>
                <c:pt idx="98096">
                  <c:v>61540.22</c:v>
                </c:pt>
                <c:pt idx="98097">
                  <c:v>60539.97</c:v>
                </c:pt>
                <c:pt idx="98098">
                  <c:v>53358.64</c:v>
                </c:pt>
                <c:pt idx="98099">
                  <c:v>63017.53</c:v>
                </c:pt>
                <c:pt idx="98100">
                  <c:v>52750.05</c:v>
                </c:pt>
                <c:pt idx="98101">
                  <c:v>55660.67</c:v>
                </c:pt>
                <c:pt idx="98102">
                  <c:v>55666.89</c:v>
                </c:pt>
                <c:pt idx="98103">
                  <c:v>56224.06</c:v>
                </c:pt>
                <c:pt idx="98104">
                  <c:v>60415.34</c:v>
                </c:pt>
                <c:pt idx="98105">
                  <c:v>59535.44</c:v>
                </c:pt>
                <c:pt idx="98106">
                  <c:v>59440.42</c:v>
                </c:pt>
                <c:pt idx="98107">
                  <c:v>56114.59</c:v>
                </c:pt>
                <c:pt idx="98108">
                  <c:v>61249.9</c:v>
                </c:pt>
                <c:pt idx="98109">
                  <c:v>55966.85</c:v>
                </c:pt>
                <c:pt idx="98110">
                  <c:v>59152.58</c:v>
                </c:pt>
                <c:pt idx="98111">
                  <c:v>55589.64</c:v>
                </c:pt>
                <c:pt idx="98112">
                  <c:v>60587.03</c:v>
                </c:pt>
                <c:pt idx="98113">
                  <c:v>57469</c:v>
                </c:pt>
                <c:pt idx="98114">
                  <c:v>61262.080000000002</c:v>
                </c:pt>
                <c:pt idx="98115">
                  <c:v>61866.94</c:v>
                </c:pt>
                <c:pt idx="98116">
                  <c:v>60721.27</c:v>
                </c:pt>
                <c:pt idx="98117">
                  <c:v>57075.27</c:v>
                </c:pt>
                <c:pt idx="98118">
                  <c:v>53768.32</c:v>
                </c:pt>
                <c:pt idx="98119">
                  <c:v>55523.02</c:v>
                </c:pt>
                <c:pt idx="98120">
                  <c:v>52256.71</c:v>
                </c:pt>
                <c:pt idx="98121">
                  <c:v>59397.25</c:v>
                </c:pt>
                <c:pt idx="98122">
                  <c:v>51792.42</c:v>
                </c:pt>
                <c:pt idx="98123">
                  <c:v>48616.84</c:v>
                </c:pt>
                <c:pt idx="98124">
                  <c:v>49926.25</c:v>
                </c:pt>
                <c:pt idx="98125">
                  <c:v>17951.490000000002</c:v>
                </c:pt>
                <c:pt idx="98126">
                  <c:v>14932.86</c:v>
                </c:pt>
                <c:pt idx="98127">
                  <c:v>13961.2</c:v>
                </c:pt>
                <c:pt idx="98128">
                  <c:v>14853.52</c:v>
                </c:pt>
                <c:pt idx="98129">
                  <c:v>13569.16</c:v>
                </c:pt>
                <c:pt idx="98130">
                  <c:v>12347.23</c:v>
                </c:pt>
                <c:pt idx="98131">
                  <c:v>10868.56</c:v>
                </c:pt>
                <c:pt idx="98132">
                  <c:v>12241</c:v>
                </c:pt>
                <c:pt idx="98133">
                  <c:v>11639.86</c:v>
                </c:pt>
                <c:pt idx="98134">
                  <c:v>11327</c:v>
                </c:pt>
                <c:pt idx="98135">
                  <c:v>17591.349999999999</c:v>
                </c:pt>
                <c:pt idx="98136">
                  <c:v>13034.26</c:v>
                </c:pt>
                <c:pt idx="98137">
                  <c:v>12218.16</c:v>
                </c:pt>
                <c:pt idx="98138">
                  <c:v>12526.05</c:v>
                </c:pt>
                <c:pt idx="98139">
                  <c:v>11538.22</c:v>
                </c:pt>
                <c:pt idx="98140">
                  <c:v>12967.61</c:v>
                </c:pt>
                <c:pt idx="98141">
                  <c:v>12006.98</c:v>
                </c:pt>
                <c:pt idx="98142">
                  <c:v>13410.8</c:v>
                </c:pt>
                <c:pt idx="98143">
                  <c:v>11469.41</c:v>
                </c:pt>
                <c:pt idx="98144">
                  <c:v>12583.95</c:v>
                </c:pt>
                <c:pt idx="98145">
                  <c:v>11582.82</c:v>
                </c:pt>
                <c:pt idx="98146">
                  <c:v>11328.75</c:v>
                </c:pt>
                <c:pt idx="98147">
                  <c:v>11258.19</c:v>
                </c:pt>
                <c:pt idx="98148">
                  <c:v>19894.72</c:v>
                </c:pt>
                <c:pt idx="98149">
                  <c:v>25911.78</c:v>
                </c:pt>
                <c:pt idx="98150">
                  <c:v>35173.589999999997</c:v>
                </c:pt>
                <c:pt idx="98151">
                  <c:v>41548.79</c:v>
                </c:pt>
                <c:pt idx="98152">
                  <c:v>50880.84</c:v>
                </c:pt>
                <c:pt idx="98153">
                  <c:v>71237.75</c:v>
                </c:pt>
                <c:pt idx="98154">
                  <c:v>59795.5</c:v>
                </c:pt>
                <c:pt idx="98155">
                  <c:v>21918.13</c:v>
                </c:pt>
                <c:pt idx="98156">
                  <c:v>14134.88</c:v>
                </c:pt>
                <c:pt idx="98157">
                  <c:v>13477.94</c:v>
                </c:pt>
                <c:pt idx="98158">
                  <c:v>12376.18</c:v>
                </c:pt>
                <c:pt idx="98159">
                  <c:v>13011.45</c:v>
                </c:pt>
                <c:pt idx="98160">
                  <c:v>12826.19</c:v>
                </c:pt>
                <c:pt idx="98161">
                  <c:v>11208.45</c:v>
                </c:pt>
                <c:pt idx="98162">
                  <c:v>11819.39</c:v>
                </c:pt>
                <c:pt idx="98163">
                  <c:v>11309.58</c:v>
                </c:pt>
                <c:pt idx="98164">
                  <c:v>11178.75</c:v>
                </c:pt>
                <c:pt idx="98165">
                  <c:v>11693.9</c:v>
                </c:pt>
                <c:pt idx="98166">
                  <c:v>11136.52</c:v>
                </c:pt>
                <c:pt idx="98167">
                  <c:v>11414.31</c:v>
                </c:pt>
                <c:pt idx="98168">
                  <c:v>14079.38</c:v>
                </c:pt>
                <c:pt idx="98169">
                  <c:v>15593.67</c:v>
                </c:pt>
                <c:pt idx="98170">
                  <c:v>17876.990000000002</c:v>
                </c:pt>
                <c:pt idx="98171">
                  <c:v>19997.48</c:v>
                </c:pt>
                <c:pt idx="98172">
                  <c:v>8430.99</c:v>
                </c:pt>
                <c:pt idx="98173">
                  <c:v>16405.2</c:v>
                </c:pt>
                <c:pt idx="98174">
                  <c:v>17124.29</c:v>
                </c:pt>
                <c:pt idx="98175">
                  <c:v>17451.52</c:v>
                </c:pt>
                <c:pt idx="98176">
                  <c:v>13773.29</c:v>
                </c:pt>
                <c:pt idx="98177">
                  <c:v>14317.76</c:v>
                </c:pt>
                <c:pt idx="98178">
                  <c:v>12742.99</c:v>
                </c:pt>
                <c:pt idx="98179">
                  <c:v>12765.22</c:v>
                </c:pt>
                <c:pt idx="98180">
                  <c:v>13685.17</c:v>
                </c:pt>
                <c:pt idx="98181">
                  <c:v>12935.85</c:v>
                </c:pt>
                <c:pt idx="98182">
                  <c:v>11945.95</c:v>
                </c:pt>
                <c:pt idx="98183">
                  <c:v>11309.97</c:v>
                </c:pt>
                <c:pt idx="98184">
                  <c:v>11510.05</c:v>
                </c:pt>
                <c:pt idx="98185">
                  <c:v>10359.5</c:v>
                </c:pt>
                <c:pt idx="98186">
                  <c:v>11615.8</c:v>
                </c:pt>
                <c:pt idx="98187">
                  <c:v>11526.31</c:v>
                </c:pt>
                <c:pt idx="98188">
                  <c:v>11064</c:v>
                </c:pt>
                <c:pt idx="98189">
                  <c:v>11397.95</c:v>
                </c:pt>
                <c:pt idx="98190">
                  <c:v>11398.97</c:v>
                </c:pt>
                <c:pt idx="98191">
                  <c:v>11120.74</c:v>
                </c:pt>
                <c:pt idx="98192">
                  <c:v>11463.53</c:v>
                </c:pt>
                <c:pt idx="98193">
                  <c:v>12020.93</c:v>
                </c:pt>
                <c:pt idx="98194">
                  <c:v>13017.57</c:v>
                </c:pt>
                <c:pt idx="98195">
                  <c:v>10603.51</c:v>
                </c:pt>
                <c:pt idx="98196">
                  <c:v>9613.5400000000009</c:v>
                </c:pt>
                <c:pt idx="98197">
                  <c:v>9990.64</c:v>
                </c:pt>
                <c:pt idx="98198">
                  <c:v>10951.57</c:v>
                </c:pt>
                <c:pt idx="98199">
                  <c:v>13752.06</c:v>
                </c:pt>
                <c:pt idx="98200">
                  <c:v>21312.68</c:v>
                </c:pt>
                <c:pt idx="98201">
                  <c:v>27797.32</c:v>
                </c:pt>
                <c:pt idx="98202">
                  <c:v>29165.25</c:v>
                </c:pt>
                <c:pt idx="98203">
                  <c:v>39643.32</c:v>
                </c:pt>
                <c:pt idx="98204">
                  <c:v>44133.46</c:v>
                </c:pt>
                <c:pt idx="98205">
                  <c:v>70816.12</c:v>
                </c:pt>
                <c:pt idx="98206">
                  <c:v>54520.82</c:v>
                </c:pt>
                <c:pt idx="98207">
                  <c:v>20766.87</c:v>
                </c:pt>
                <c:pt idx="98208">
                  <c:v>13894.95</c:v>
                </c:pt>
                <c:pt idx="98209">
                  <c:v>13427.61</c:v>
                </c:pt>
                <c:pt idx="98210">
                  <c:v>13658.04</c:v>
                </c:pt>
                <c:pt idx="98211">
                  <c:v>12008.98</c:v>
                </c:pt>
                <c:pt idx="98212">
                  <c:v>12566.6</c:v>
                </c:pt>
                <c:pt idx="98213">
                  <c:v>12476.77</c:v>
                </c:pt>
                <c:pt idx="98214">
                  <c:v>11717.8</c:v>
                </c:pt>
                <c:pt idx="98215">
                  <c:v>11220.12</c:v>
                </c:pt>
                <c:pt idx="98216">
                  <c:v>11096.36</c:v>
                </c:pt>
                <c:pt idx="98217">
                  <c:v>11508.9</c:v>
                </c:pt>
                <c:pt idx="98218">
                  <c:v>11452.81</c:v>
                </c:pt>
                <c:pt idx="98219">
                  <c:v>10322.33</c:v>
                </c:pt>
                <c:pt idx="98220">
                  <c:v>13797.9</c:v>
                </c:pt>
                <c:pt idx="98221">
                  <c:v>16235.33</c:v>
                </c:pt>
                <c:pt idx="98222">
                  <c:v>18945.54</c:v>
                </c:pt>
                <c:pt idx="98223">
                  <c:v>20091.349999999999</c:v>
                </c:pt>
                <c:pt idx="98224">
                  <c:v>11443.94</c:v>
                </c:pt>
                <c:pt idx="98225">
                  <c:v>16838.349999999999</c:v>
                </c:pt>
                <c:pt idx="98226">
                  <c:v>18030.72</c:v>
                </c:pt>
                <c:pt idx="98227">
                  <c:v>16443.47</c:v>
                </c:pt>
                <c:pt idx="98228">
                  <c:v>14828.85</c:v>
                </c:pt>
                <c:pt idx="98229">
                  <c:v>13994.13</c:v>
                </c:pt>
                <c:pt idx="98230">
                  <c:v>14601.23</c:v>
                </c:pt>
                <c:pt idx="98231">
                  <c:v>13061.17</c:v>
                </c:pt>
                <c:pt idx="98232">
                  <c:v>13742.24</c:v>
                </c:pt>
                <c:pt idx="98233">
                  <c:v>14220.16</c:v>
                </c:pt>
                <c:pt idx="98234">
                  <c:v>12762.53</c:v>
                </c:pt>
                <c:pt idx="98235">
                  <c:v>10744.82</c:v>
                </c:pt>
                <c:pt idx="98236">
                  <c:v>11193.8</c:v>
                </c:pt>
                <c:pt idx="98237">
                  <c:v>12070.91</c:v>
                </c:pt>
                <c:pt idx="98238">
                  <c:v>12775.68</c:v>
                </c:pt>
                <c:pt idx="98239">
                  <c:v>11638.26</c:v>
                </c:pt>
                <c:pt idx="98240">
                  <c:v>11863.92</c:v>
                </c:pt>
                <c:pt idx="98241">
                  <c:v>10962.2</c:v>
                </c:pt>
                <c:pt idx="98242">
                  <c:v>12750.85</c:v>
                </c:pt>
                <c:pt idx="98243">
                  <c:v>12013.18</c:v>
                </c:pt>
                <c:pt idx="98244">
                  <c:v>11742.96</c:v>
                </c:pt>
                <c:pt idx="98245">
                  <c:v>12605.49</c:v>
                </c:pt>
                <c:pt idx="98246">
                  <c:v>11126.04</c:v>
                </c:pt>
                <c:pt idx="98247">
                  <c:v>12942.29</c:v>
                </c:pt>
                <c:pt idx="98248">
                  <c:v>12707.56</c:v>
                </c:pt>
                <c:pt idx="98249">
                  <c:v>12282.46</c:v>
                </c:pt>
                <c:pt idx="98250">
                  <c:v>10555.91</c:v>
                </c:pt>
                <c:pt idx="98251">
                  <c:v>12556.84</c:v>
                </c:pt>
                <c:pt idx="98252">
                  <c:v>21820.83</c:v>
                </c:pt>
                <c:pt idx="98253">
                  <c:v>29298.73</c:v>
                </c:pt>
                <c:pt idx="98254">
                  <c:v>31188.13</c:v>
                </c:pt>
                <c:pt idx="98255">
                  <c:v>40278.44</c:v>
                </c:pt>
                <c:pt idx="98256">
                  <c:v>46141.99</c:v>
                </c:pt>
                <c:pt idx="98257">
                  <c:v>58944.27</c:v>
                </c:pt>
                <c:pt idx="98258">
                  <c:v>70402.12</c:v>
                </c:pt>
                <c:pt idx="98259">
                  <c:v>51658.7</c:v>
                </c:pt>
                <c:pt idx="98260">
                  <c:v>18754.060000000001</c:v>
                </c:pt>
                <c:pt idx="98261">
                  <c:v>13773.29</c:v>
                </c:pt>
                <c:pt idx="98262">
                  <c:v>14455.7</c:v>
                </c:pt>
                <c:pt idx="98263">
                  <c:v>13071.76</c:v>
                </c:pt>
                <c:pt idx="98264">
                  <c:v>13433.99</c:v>
                </c:pt>
                <c:pt idx="98265">
                  <c:v>11014.64</c:v>
                </c:pt>
                <c:pt idx="98266">
                  <c:v>10617.44</c:v>
                </c:pt>
                <c:pt idx="98267">
                  <c:v>9984.61</c:v>
                </c:pt>
                <c:pt idx="98268">
                  <c:v>31175.1</c:v>
                </c:pt>
                <c:pt idx="98269">
                  <c:v>28946.65</c:v>
                </c:pt>
                <c:pt idx="98270">
                  <c:v>28670.02</c:v>
                </c:pt>
                <c:pt idx="98271">
                  <c:v>26958.79</c:v>
                </c:pt>
                <c:pt idx="98272">
                  <c:v>29673.9</c:v>
                </c:pt>
                <c:pt idx="98273">
                  <c:v>26890.959999999999</c:v>
                </c:pt>
                <c:pt idx="98274">
                  <c:v>26686.66</c:v>
                </c:pt>
                <c:pt idx="98275">
                  <c:v>26536.36</c:v>
                </c:pt>
                <c:pt idx="98276">
                  <c:v>28706.09</c:v>
                </c:pt>
                <c:pt idx="98277">
                  <c:v>32710.07</c:v>
                </c:pt>
                <c:pt idx="98278">
                  <c:v>29274.61</c:v>
                </c:pt>
                <c:pt idx="98279">
                  <c:v>29533.82</c:v>
                </c:pt>
                <c:pt idx="98280">
                  <c:v>27625.54</c:v>
                </c:pt>
                <c:pt idx="98281">
                  <c:v>28233.38</c:v>
                </c:pt>
                <c:pt idx="98282">
                  <c:v>26377.19</c:v>
                </c:pt>
                <c:pt idx="98283">
                  <c:v>27115.16</c:v>
                </c:pt>
                <c:pt idx="98284">
                  <c:v>26532.41</c:v>
                </c:pt>
                <c:pt idx="98285">
                  <c:v>30516.11</c:v>
                </c:pt>
                <c:pt idx="98286">
                  <c:v>26878.37</c:v>
                </c:pt>
                <c:pt idx="98287">
                  <c:v>27720.799999999999</c:v>
                </c:pt>
                <c:pt idx="98288">
                  <c:v>25523.09</c:v>
                </c:pt>
                <c:pt idx="98289">
                  <c:v>28649.18</c:v>
                </c:pt>
                <c:pt idx="98290">
                  <c:v>27910.09</c:v>
                </c:pt>
                <c:pt idx="98291">
                  <c:v>29468.37</c:v>
                </c:pt>
                <c:pt idx="98292">
                  <c:v>26710.51</c:v>
                </c:pt>
                <c:pt idx="98293">
                  <c:v>27599.279999999999</c:v>
                </c:pt>
                <c:pt idx="98294">
                  <c:v>30080.82</c:v>
                </c:pt>
                <c:pt idx="98295">
                  <c:v>28722.720000000001</c:v>
                </c:pt>
                <c:pt idx="98296">
                  <c:v>32498.99</c:v>
                </c:pt>
                <c:pt idx="98297">
                  <c:v>27922.74</c:v>
                </c:pt>
                <c:pt idx="98298">
                  <c:v>29944.14</c:v>
                </c:pt>
                <c:pt idx="98299">
                  <c:v>26893.56</c:v>
                </c:pt>
                <c:pt idx="98300">
                  <c:v>27040.080000000002</c:v>
                </c:pt>
                <c:pt idx="98301">
                  <c:v>25524.71</c:v>
                </c:pt>
                <c:pt idx="98302">
                  <c:v>24417.45</c:v>
                </c:pt>
                <c:pt idx="98303">
                  <c:v>26425.57</c:v>
                </c:pt>
                <c:pt idx="98304">
                  <c:v>23270.880000000001</c:v>
                </c:pt>
                <c:pt idx="98305">
                  <c:v>24889.599999999999</c:v>
                </c:pt>
                <c:pt idx="98306">
                  <c:v>24486.720000000001</c:v>
                </c:pt>
                <c:pt idx="98307">
                  <c:v>29158.25</c:v>
                </c:pt>
                <c:pt idx="98308">
                  <c:v>26477.69</c:v>
                </c:pt>
                <c:pt idx="98309">
                  <c:v>27974.19</c:v>
                </c:pt>
                <c:pt idx="98310">
                  <c:v>32513.54</c:v>
                </c:pt>
                <c:pt idx="98311">
                  <c:v>27846.43</c:v>
                </c:pt>
                <c:pt idx="98312">
                  <c:v>28637.759999999998</c:v>
                </c:pt>
                <c:pt idx="98313">
                  <c:v>30008.48</c:v>
                </c:pt>
                <c:pt idx="98314">
                  <c:v>33862.519999999997</c:v>
                </c:pt>
                <c:pt idx="98315">
                  <c:v>28243.38</c:v>
                </c:pt>
                <c:pt idx="98316">
                  <c:v>29422.23</c:v>
                </c:pt>
                <c:pt idx="98317">
                  <c:v>27188.65</c:v>
                </c:pt>
                <c:pt idx="98318">
                  <c:v>28464.04</c:v>
                </c:pt>
                <c:pt idx="98319">
                  <c:v>25627.24</c:v>
                </c:pt>
                <c:pt idx="98320">
                  <c:v>31600.87</c:v>
                </c:pt>
                <c:pt idx="98321">
                  <c:v>29055.25</c:v>
                </c:pt>
                <c:pt idx="98322">
                  <c:v>30108.86</c:v>
                </c:pt>
                <c:pt idx="98323">
                  <c:v>28821.35</c:v>
                </c:pt>
                <c:pt idx="98324">
                  <c:v>29798.39</c:v>
                </c:pt>
                <c:pt idx="98325">
                  <c:v>27637.32</c:v>
                </c:pt>
                <c:pt idx="98326">
                  <c:v>27328.74</c:v>
                </c:pt>
                <c:pt idx="98327">
                  <c:v>26196.11</c:v>
                </c:pt>
                <c:pt idx="98328">
                  <c:v>27767.43</c:v>
                </c:pt>
                <c:pt idx="98329">
                  <c:v>28432.19</c:v>
                </c:pt>
                <c:pt idx="98330">
                  <c:v>27220.3</c:v>
                </c:pt>
                <c:pt idx="98331">
                  <c:v>27186.73</c:v>
                </c:pt>
                <c:pt idx="98332">
                  <c:v>30060.34</c:v>
                </c:pt>
                <c:pt idx="98333">
                  <c:v>29465.91</c:v>
                </c:pt>
                <c:pt idx="98334">
                  <c:v>27385.97</c:v>
                </c:pt>
                <c:pt idx="98335">
                  <c:v>27619.81</c:v>
                </c:pt>
                <c:pt idx="98336">
                  <c:v>26733.46</c:v>
                </c:pt>
                <c:pt idx="98337">
                  <c:v>31903.35</c:v>
                </c:pt>
                <c:pt idx="98338">
                  <c:v>29510.66</c:v>
                </c:pt>
                <c:pt idx="98339">
                  <c:v>28856.71</c:v>
                </c:pt>
                <c:pt idx="98340">
                  <c:v>26990.43</c:v>
                </c:pt>
                <c:pt idx="98341">
                  <c:v>28890.07</c:v>
                </c:pt>
                <c:pt idx="98342">
                  <c:v>29780</c:v>
                </c:pt>
                <c:pt idx="98343">
                  <c:v>27314.84</c:v>
                </c:pt>
                <c:pt idx="98344">
                  <c:v>27598.46</c:v>
                </c:pt>
                <c:pt idx="98345">
                  <c:v>26855.279999999999</c:v>
                </c:pt>
                <c:pt idx="98346">
                  <c:v>32947.78</c:v>
                </c:pt>
                <c:pt idx="98347">
                  <c:v>30537.38</c:v>
                </c:pt>
                <c:pt idx="98348">
                  <c:v>34208.199999999997</c:v>
                </c:pt>
                <c:pt idx="98349">
                  <c:v>29713.38</c:v>
                </c:pt>
                <c:pt idx="98350">
                  <c:v>29015.79</c:v>
                </c:pt>
                <c:pt idx="98351">
                  <c:v>27295.54</c:v>
                </c:pt>
                <c:pt idx="98352">
                  <c:v>28383.43</c:v>
                </c:pt>
                <c:pt idx="98353">
                  <c:v>26720.1</c:v>
                </c:pt>
                <c:pt idx="98354">
                  <c:v>26143.75</c:v>
                </c:pt>
                <c:pt idx="98355">
                  <c:v>29462.86</c:v>
                </c:pt>
                <c:pt idx="98356">
                  <c:v>27226.93</c:v>
                </c:pt>
                <c:pt idx="98357">
                  <c:v>28985.67</c:v>
                </c:pt>
                <c:pt idx="98358">
                  <c:v>26975.64</c:v>
                </c:pt>
                <c:pt idx="98359">
                  <c:v>30628.080000000002</c:v>
                </c:pt>
                <c:pt idx="98360">
                  <c:v>29087.87</c:v>
                </c:pt>
                <c:pt idx="98361">
                  <c:v>30650.87</c:v>
                </c:pt>
                <c:pt idx="98362">
                  <c:v>35035.339999999997</c:v>
                </c:pt>
                <c:pt idx="98363">
                  <c:v>29658.9</c:v>
                </c:pt>
                <c:pt idx="98364">
                  <c:v>31085.9</c:v>
                </c:pt>
                <c:pt idx="98365">
                  <c:v>29561.84</c:v>
                </c:pt>
                <c:pt idx="98366">
                  <c:v>31745.88</c:v>
                </c:pt>
                <c:pt idx="98367">
                  <c:v>27927.439999999999</c:v>
                </c:pt>
                <c:pt idx="98368">
                  <c:v>32342.48</c:v>
                </c:pt>
                <c:pt idx="98369">
                  <c:v>30431.55</c:v>
                </c:pt>
                <c:pt idx="98370">
                  <c:v>29336.65</c:v>
                </c:pt>
                <c:pt idx="98371">
                  <c:v>26664.34</c:v>
                </c:pt>
                <c:pt idx="98372">
                  <c:v>30536.38</c:v>
                </c:pt>
                <c:pt idx="98373">
                  <c:v>31813.89</c:v>
                </c:pt>
                <c:pt idx="98374">
                  <c:v>28853.54</c:v>
                </c:pt>
                <c:pt idx="98375">
                  <c:v>29393.91</c:v>
                </c:pt>
                <c:pt idx="98376">
                  <c:v>31017.08</c:v>
                </c:pt>
                <c:pt idx="98377">
                  <c:v>28458.87</c:v>
                </c:pt>
                <c:pt idx="98378">
                  <c:v>28345.1</c:v>
                </c:pt>
                <c:pt idx="98379">
                  <c:v>26662.32</c:v>
                </c:pt>
                <c:pt idx="98380">
                  <c:v>28084.42</c:v>
                </c:pt>
                <c:pt idx="98381">
                  <c:v>31812.83</c:v>
                </c:pt>
                <c:pt idx="98382">
                  <c:v>31238.85</c:v>
                </c:pt>
                <c:pt idx="98383">
                  <c:v>30064.31</c:v>
                </c:pt>
                <c:pt idx="98384">
                  <c:v>25935.58</c:v>
                </c:pt>
                <c:pt idx="98385">
                  <c:v>31110.49</c:v>
                </c:pt>
                <c:pt idx="98386">
                  <c:v>26524.66</c:v>
                </c:pt>
                <c:pt idx="98387">
                  <c:v>29157.06</c:v>
                </c:pt>
                <c:pt idx="98388">
                  <c:v>28706.58</c:v>
                </c:pt>
                <c:pt idx="98389">
                  <c:v>30718.3</c:v>
                </c:pt>
                <c:pt idx="98390">
                  <c:v>30940.76</c:v>
                </c:pt>
                <c:pt idx="98391">
                  <c:v>29400.75</c:v>
                </c:pt>
                <c:pt idx="98392">
                  <c:v>28774.400000000001</c:v>
                </c:pt>
                <c:pt idx="98393">
                  <c:v>27776.48</c:v>
                </c:pt>
                <c:pt idx="98394">
                  <c:v>32221.4</c:v>
                </c:pt>
                <c:pt idx="98395">
                  <c:v>29263</c:v>
                </c:pt>
                <c:pt idx="98396">
                  <c:v>30675.53</c:v>
                </c:pt>
                <c:pt idx="98397">
                  <c:v>28223.71</c:v>
                </c:pt>
                <c:pt idx="98398">
                  <c:v>32744.32</c:v>
                </c:pt>
                <c:pt idx="98399">
                  <c:v>32265.22</c:v>
                </c:pt>
                <c:pt idx="98400">
                  <c:v>34404.78</c:v>
                </c:pt>
                <c:pt idx="98401">
                  <c:v>31749.48</c:v>
                </c:pt>
                <c:pt idx="98402">
                  <c:v>31030.959999999999</c:v>
                </c:pt>
                <c:pt idx="98403">
                  <c:v>29944.7</c:v>
                </c:pt>
                <c:pt idx="98404">
                  <c:v>28910.35</c:v>
                </c:pt>
                <c:pt idx="98405">
                  <c:v>28978.44</c:v>
                </c:pt>
                <c:pt idx="98406">
                  <c:v>26457.16</c:v>
                </c:pt>
                <c:pt idx="98407">
                  <c:v>30932.04</c:v>
                </c:pt>
                <c:pt idx="98408">
                  <c:v>28004.99</c:v>
                </c:pt>
                <c:pt idx="98409">
                  <c:v>25563.78</c:v>
                </c:pt>
                <c:pt idx="98410">
                  <c:v>25043.74</c:v>
                </c:pt>
                <c:pt idx="98411">
                  <c:v>44961.8</c:v>
                </c:pt>
                <c:pt idx="98412">
                  <c:v>48814.84</c:v>
                </c:pt>
                <c:pt idx="98413">
                  <c:v>44951.78</c:v>
                </c:pt>
                <c:pt idx="98414">
                  <c:v>34386.19</c:v>
                </c:pt>
                <c:pt idx="98415">
                  <c:v>37628.839999999997</c:v>
                </c:pt>
                <c:pt idx="98416">
                  <c:v>40840.94</c:v>
                </c:pt>
                <c:pt idx="98417">
                  <c:v>44891.18</c:v>
                </c:pt>
                <c:pt idx="98418">
                  <c:v>56852.9</c:v>
                </c:pt>
                <c:pt idx="98419">
                  <c:v>50428.71</c:v>
                </c:pt>
                <c:pt idx="98420">
                  <c:v>35500.410000000003</c:v>
                </c:pt>
                <c:pt idx="98421">
                  <c:v>32406.17</c:v>
                </c:pt>
                <c:pt idx="98422">
                  <c:v>47494.53</c:v>
                </c:pt>
                <c:pt idx="98423">
                  <c:v>41135.03</c:v>
                </c:pt>
                <c:pt idx="98424">
                  <c:v>27479.97</c:v>
                </c:pt>
                <c:pt idx="98425">
                  <c:v>34162.42</c:v>
                </c:pt>
                <c:pt idx="98426">
                  <c:v>27157.25</c:v>
                </c:pt>
                <c:pt idx="98427">
                  <c:v>25570.46</c:v>
                </c:pt>
                <c:pt idx="98428">
                  <c:v>38634.800000000003</c:v>
                </c:pt>
                <c:pt idx="98429">
                  <c:v>27229.42</c:v>
                </c:pt>
                <c:pt idx="98430">
                  <c:v>34090.28</c:v>
                </c:pt>
                <c:pt idx="98431">
                  <c:v>30101.46</c:v>
                </c:pt>
                <c:pt idx="98432">
                  <c:v>34723.360000000001</c:v>
                </c:pt>
                <c:pt idx="98433">
                  <c:v>31424.06</c:v>
                </c:pt>
                <c:pt idx="98434">
                  <c:v>27685.31</c:v>
                </c:pt>
                <c:pt idx="98435">
                  <c:v>30773.19</c:v>
                </c:pt>
                <c:pt idx="98436">
                  <c:v>31437.51</c:v>
                </c:pt>
                <c:pt idx="98437">
                  <c:v>32771.49</c:v>
                </c:pt>
                <c:pt idx="98438">
                  <c:v>29453.95</c:v>
                </c:pt>
                <c:pt idx="98439">
                  <c:v>31770.13</c:v>
                </c:pt>
                <c:pt idx="98440">
                  <c:v>24189.91</c:v>
                </c:pt>
                <c:pt idx="98441">
                  <c:v>26490.07</c:v>
                </c:pt>
                <c:pt idx="98442">
                  <c:v>26300.05</c:v>
                </c:pt>
                <c:pt idx="98443">
                  <c:v>29758.5</c:v>
                </c:pt>
                <c:pt idx="98444">
                  <c:v>28566.87</c:v>
                </c:pt>
                <c:pt idx="98445">
                  <c:v>31185.81</c:v>
                </c:pt>
                <c:pt idx="98446">
                  <c:v>34863.4</c:v>
                </c:pt>
                <c:pt idx="98447">
                  <c:v>30235.72</c:v>
                </c:pt>
                <c:pt idx="98448">
                  <c:v>31928.86</c:v>
                </c:pt>
                <c:pt idx="98449">
                  <c:v>25355.27</c:v>
                </c:pt>
                <c:pt idx="98450">
                  <c:v>37567.96</c:v>
                </c:pt>
                <c:pt idx="98451">
                  <c:v>35637.599999999999</c:v>
                </c:pt>
                <c:pt idx="98452">
                  <c:v>43026.8</c:v>
                </c:pt>
                <c:pt idx="98453">
                  <c:v>95482.1</c:v>
                </c:pt>
                <c:pt idx="98454">
                  <c:v>57558.7</c:v>
                </c:pt>
                <c:pt idx="98455">
                  <c:v>65295.08</c:v>
                </c:pt>
                <c:pt idx="98456">
                  <c:v>92797.59</c:v>
                </c:pt>
                <c:pt idx="98457">
                  <c:v>113274.26</c:v>
                </c:pt>
                <c:pt idx="98458">
                  <c:v>41276.75</c:v>
                </c:pt>
                <c:pt idx="98459">
                  <c:v>29819.14</c:v>
                </c:pt>
                <c:pt idx="98460">
                  <c:v>27897.37</c:v>
                </c:pt>
                <c:pt idx="98461">
                  <c:v>28713.53</c:v>
                </c:pt>
                <c:pt idx="98462">
                  <c:v>31541.65</c:v>
                </c:pt>
                <c:pt idx="98463">
                  <c:v>43728.84</c:v>
                </c:pt>
                <c:pt idx="98464">
                  <c:v>43530.82</c:v>
                </c:pt>
                <c:pt idx="98465">
                  <c:v>42331.54</c:v>
                </c:pt>
                <c:pt idx="98466">
                  <c:v>36086.69</c:v>
                </c:pt>
                <c:pt idx="98467">
                  <c:v>41706.239999999998</c:v>
                </c:pt>
                <c:pt idx="98468">
                  <c:v>33372.47</c:v>
                </c:pt>
                <c:pt idx="98469">
                  <c:v>34061.97</c:v>
                </c:pt>
                <c:pt idx="98470">
                  <c:v>26025.09</c:v>
                </c:pt>
                <c:pt idx="98471">
                  <c:v>35502.9</c:v>
                </c:pt>
                <c:pt idx="98472">
                  <c:v>34911.019999999997</c:v>
                </c:pt>
                <c:pt idx="98473">
                  <c:v>33674.67</c:v>
                </c:pt>
                <c:pt idx="98474">
                  <c:v>40455.51</c:v>
                </c:pt>
                <c:pt idx="98475">
                  <c:v>27716.85</c:v>
                </c:pt>
                <c:pt idx="98476">
                  <c:v>25374.74</c:v>
                </c:pt>
                <c:pt idx="98477">
                  <c:v>24787.24</c:v>
                </c:pt>
                <c:pt idx="98478">
                  <c:v>26634.81</c:v>
                </c:pt>
                <c:pt idx="98479">
                  <c:v>24613.77</c:v>
                </c:pt>
                <c:pt idx="98480">
                  <c:v>28075.66</c:v>
                </c:pt>
                <c:pt idx="98481">
                  <c:v>28335.9</c:v>
                </c:pt>
                <c:pt idx="98482">
                  <c:v>29936.17</c:v>
                </c:pt>
                <c:pt idx="98483">
                  <c:v>29232.49</c:v>
                </c:pt>
                <c:pt idx="98484">
                  <c:v>29208.34</c:v>
                </c:pt>
                <c:pt idx="98485">
                  <c:v>27543.37</c:v>
                </c:pt>
                <c:pt idx="98486">
                  <c:v>27416.33</c:v>
                </c:pt>
                <c:pt idx="98487">
                  <c:v>31238.91</c:v>
                </c:pt>
                <c:pt idx="98488">
                  <c:v>23316.14</c:v>
                </c:pt>
                <c:pt idx="98489">
                  <c:v>31226.45</c:v>
                </c:pt>
                <c:pt idx="98490">
                  <c:v>30351.66</c:v>
                </c:pt>
                <c:pt idx="98491">
                  <c:v>32392.63</c:v>
                </c:pt>
                <c:pt idx="98492">
                  <c:v>23990.32</c:v>
                </c:pt>
                <c:pt idx="98493">
                  <c:v>26630.22</c:v>
                </c:pt>
                <c:pt idx="98494">
                  <c:v>27305.4</c:v>
                </c:pt>
                <c:pt idx="98495">
                  <c:v>35950.85</c:v>
                </c:pt>
                <c:pt idx="98496">
                  <c:v>33358.74</c:v>
                </c:pt>
                <c:pt idx="98497">
                  <c:v>32199.24</c:v>
                </c:pt>
                <c:pt idx="98498">
                  <c:v>41419.11</c:v>
                </c:pt>
                <c:pt idx="98499">
                  <c:v>36691.46</c:v>
                </c:pt>
                <c:pt idx="98500">
                  <c:v>47619.09</c:v>
                </c:pt>
                <c:pt idx="98501">
                  <c:v>42569.06</c:v>
                </c:pt>
                <c:pt idx="98502">
                  <c:v>44980.09</c:v>
                </c:pt>
                <c:pt idx="98503">
                  <c:v>45662.48</c:v>
                </c:pt>
                <c:pt idx="98504">
                  <c:v>37464.81</c:v>
                </c:pt>
                <c:pt idx="98505">
                  <c:v>113522.16</c:v>
                </c:pt>
                <c:pt idx="98506">
                  <c:v>40087.06</c:v>
                </c:pt>
                <c:pt idx="98507">
                  <c:v>61775.25</c:v>
                </c:pt>
                <c:pt idx="98508">
                  <c:v>55837.48</c:v>
                </c:pt>
                <c:pt idx="98509">
                  <c:v>93904.12</c:v>
                </c:pt>
                <c:pt idx="98510">
                  <c:v>42241.32</c:v>
                </c:pt>
                <c:pt idx="98511">
                  <c:v>29199.82</c:v>
                </c:pt>
                <c:pt idx="98512">
                  <c:v>30627.06</c:v>
                </c:pt>
                <c:pt idx="98513">
                  <c:v>26574.78</c:v>
                </c:pt>
                <c:pt idx="98514">
                  <c:v>27983.75</c:v>
                </c:pt>
                <c:pt idx="98515">
                  <c:v>36547.71</c:v>
                </c:pt>
                <c:pt idx="98516">
                  <c:v>44863.4</c:v>
                </c:pt>
                <c:pt idx="98517">
                  <c:v>58330.29</c:v>
                </c:pt>
                <c:pt idx="98518">
                  <c:v>40768.199999999997</c:v>
                </c:pt>
                <c:pt idx="98519">
                  <c:v>37268.97</c:v>
                </c:pt>
                <c:pt idx="98520">
                  <c:v>39950.86</c:v>
                </c:pt>
                <c:pt idx="98521">
                  <c:v>41334.51</c:v>
                </c:pt>
                <c:pt idx="98522">
                  <c:v>33563.839999999997</c:v>
                </c:pt>
                <c:pt idx="98523">
                  <c:v>35002.11</c:v>
                </c:pt>
                <c:pt idx="98524">
                  <c:v>38568.69</c:v>
                </c:pt>
                <c:pt idx="98525">
                  <c:v>29220.13</c:v>
                </c:pt>
                <c:pt idx="98526">
                  <c:v>27594.44</c:v>
                </c:pt>
                <c:pt idx="98527">
                  <c:v>22352.48</c:v>
                </c:pt>
                <c:pt idx="98528">
                  <c:v>29211.72</c:v>
                </c:pt>
                <c:pt idx="98529">
                  <c:v>24722.39</c:v>
                </c:pt>
                <c:pt idx="98530">
                  <c:v>27006.51</c:v>
                </c:pt>
                <c:pt idx="98531">
                  <c:v>25915.18</c:v>
                </c:pt>
                <c:pt idx="98532">
                  <c:v>24847.91</c:v>
                </c:pt>
                <c:pt idx="98533">
                  <c:v>34767.440000000002</c:v>
                </c:pt>
                <c:pt idx="98534">
                  <c:v>40042.730000000003</c:v>
                </c:pt>
                <c:pt idx="98535">
                  <c:v>31025.22</c:v>
                </c:pt>
                <c:pt idx="98536">
                  <c:v>27363.52</c:v>
                </c:pt>
                <c:pt idx="98537">
                  <c:v>24013.3</c:v>
                </c:pt>
                <c:pt idx="98538">
                  <c:v>22859.11</c:v>
                </c:pt>
                <c:pt idx="98539">
                  <c:v>26278.81</c:v>
                </c:pt>
                <c:pt idx="98540">
                  <c:v>22490.560000000001</c:v>
                </c:pt>
                <c:pt idx="98541">
                  <c:v>22876.7</c:v>
                </c:pt>
                <c:pt idx="98542">
                  <c:v>26886.67</c:v>
                </c:pt>
                <c:pt idx="98543">
                  <c:v>25551.71</c:v>
                </c:pt>
                <c:pt idx="98544">
                  <c:v>34961.39</c:v>
                </c:pt>
                <c:pt idx="98545">
                  <c:v>29993.48</c:v>
                </c:pt>
                <c:pt idx="98546">
                  <c:v>28830</c:v>
                </c:pt>
                <c:pt idx="98547">
                  <c:v>30807.42</c:v>
                </c:pt>
                <c:pt idx="98548">
                  <c:v>37398.81</c:v>
                </c:pt>
                <c:pt idx="98549">
                  <c:v>40521.79</c:v>
                </c:pt>
                <c:pt idx="98550">
                  <c:v>40900.879999999997</c:v>
                </c:pt>
                <c:pt idx="98551">
                  <c:v>36677.74</c:v>
                </c:pt>
                <c:pt idx="98552">
                  <c:v>38894.15</c:v>
                </c:pt>
                <c:pt idx="98553">
                  <c:v>38746.01</c:v>
                </c:pt>
                <c:pt idx="98554">
                  <c:v>7220.76</c:v>
                </c:pt>
                <c:pt idx="98555">
                  <c:v>9447.1</c:v>
                </c:pt>
                <c:pt idx="98556">
                  <c:v>9910.7800000000007</c:v>
                </c:pt>
                <c:pt idx="98557">
                  <c:v>8728.7999999999993</c:v>
                </c:pt>
                <c:pt idx="98558">
                  <c:v>5426.82</c:v>
                </c:pt>
                <c:pt idx="98559">
                  <c:v>7235.09</c:v>
                </c:pt>
                <c:pt idx="98560">
                  <c:v>8085.87</c:v>
                </c:pt>
                <c:pt idx="98561">
                  <c:v>8545.91</c:v>
                </c:pt>
                <c:pt idx="98562">
                  <c:v>6235.59</c:v>
                </c:pt>
                <c:pt idx="98563">
                  <c:v>7265.93</c:v>
                </c:pt>
                <c:pt idx="98564">
                  <c:v>8998.51</c:v>
                </c:pt>
                <c:pt idx="98565">
                  <c:v>7785.7</c:v>
                </c:pt>
                <c:pt idx="98566">
                  <c:v>7265.89</c:v>
                </c:pt>
                <c:pt idx="98567">
                  <c:v>8175.91</c:v>
                </c:pt>
                <c:pt idx="98568">
                  <c:v>9316.39</c:v>
                </c:pt>
                <c:pt idx="98569">
                  <c:v>8471.66</c:v>
                </c:pt>
                <c:pt idx="98570">
                  <c:v>8518.48</c:v>
                </c:pt>
                <c:pt idx="98571">
                  <c:v>8592.7900000000009</c:v>
                </c:pt>
                <c:pt idx="98572">
                  <c:v>7013.34</c:v>
                </c:pt>
                <c:pt idx="98573">
                  <c:v>9537.9699999999993</c:v>
                </c:pt>
                <c:pt idx="98574">
                  <c:v>9482.14</c:v>
                </c:pt>
                <c:pt idx="98575">
                  <c:v>8842.14</c:v>
                </c:pt>
                <c:pt idx="98576">
                  <c:v>7749.76</c:v>
                </c:pt>
                <c:pt idx="98577">
                  <c:v>8569.65</c:v>
                </c:pt>
                <c:pt idx="98578">
                  <c:v>6541.29</c:v>
                </c:pt>
                <c:pt idx="98579">
                  <c:v>7802.6</c:v>
                </c:pt>
                <c:pt idx="98580">
                  <c:v>8582.89</c:v>
                </c:pt>
                <c:pt idx="98581">
                  <c:v>8235.06</c:v>
                </c:pt>
                <c:pt idx="98582">
                  <c:v>6326.58</c:v>
                </c:pt>
                <c:pt idx="98583">
                  <c:v>4781.37</c:v>
                </c:pt>
                <c:pt idx="98584">
                  <c:v>5269.17</c:v>
                </c:pt>
                <c:pt idx="98585">
                  <c:v>3823.72</c:v>
                </c:pt>
                <c:pt idx="98586">
                  <c:v>4475.93</c:v>
                </c:pt>
                <c:pt idx="98587">
                  <c:v>6424.95</c:v>
                </c:pt>
                <c:pt idx="98588">
                  <c:v>5686.79</c:v>
                </c:pt>
                <c:pt idx="98589">
                  <c:v>6394.44</c:v>
                </c:pt>
                <c:pt idx="98590">
                  <c:v>4942.4799999999996</c:v>
                </c:pt>
                <c:pt idx="98591">
                  <c:v>6903.68</c:v>
                </c:pt>
                <c:pt idx="98592">
                  <c:v>6222.72</c:v>
                </c:pt>
                <c:pt idx="98593">
                  <c:v>5655.89</c:v>
                </c:pt>
                <c:pt idx="98594">
                  <c:v>5348</c:v>
                </c:pt>
                <c:pt idx="98595">
                  <c:v>4847.82</c:v>
                </c:pt>
                <c:pt idx="98596">
                  <c:v>22868.65</c:v>
                </c:pt>
                <c:pt idx="98597">
                  <c:v>6149.7</c:v>
                </c:pt>
                <c:pt idx="98598">
                  <c:v>8016.2</c:v>
                </c:pt>
                <c:pt idx="98599">
                  <c:v>15925.72</c:v>
                </c:pt>
                <c:pt idx="98600">
                  <c:v>29055.34</c:v>
                </c:pt>
                <c:pt idx="98601">
                  <c:v>7706.84</c:v>
                </c:pt>
                <c:pt idx="98602">
                  <c:v>2984.44</c:v>
                </c:pt>
                <c:pt idx="98603">
                  <c:v>4283.3900000000003</c:v>
                </c:pt>
                <c:pt idx="98604">
                  <c:v>4774.9399999999996</c:v>
                </c:pt>
                <c:pt idx="98605">
                  <c:v>4768.1000000000004</c:v>
                </c:pt>
                <c:pt idx="98606">
                  <c:v>5866.02</c:v>
                </c:pt>
                <c:pt idx="98607">
                  <c:v>6596.31</c:v>
                </c:pt>
                <c:pt idx="98608">
                  <c:v>7730.05</c:v>
                </c:pt>
                <c:pt idx="98609">
                  <c:v>3879.2</c:v>
                </c:pt>
                <c:pt idx="98610">
                  <c:v>5281.87</c:v>
                </c:pt>
                <c:pt idx="98611">
                  <c:v>5584.68</c:v>
                </c:pt>
                <c:pt idx="98612">
                  <c:v>3738.58</c:v>
                </c:pt>
                <c:pt idx="98613">
                  <c:v>3476.72</c:v>
                </c:pt>
                <c:pt idx="98614">
                  <c:v>3967.22</c:v>
                </c:pt>
                <c:pt idx="98615">
                  <c:v>3558.87</c:v>
                </c:pt>
                <c:pt idx="98616">
                  <c:v>3409.68</c:v>
                </c:pt>
                <c:pt idx="98617">
                  <c:v>6353.45</c:v>
                </c:pt>
                <c:pt idx="98618">
                  <c:v>5324.55</c:v>
                </c:pt>
                <c:pt idx="98619">
                  <c:v>6268.16</c:v>
                </c:pt>
                <c:pt idx="98620">
                  <c:v>7280.14</c:v>
                </c:pt>
                <c:pt idx="98621">
                  <c:v>5493.62</c:v>
                </c:pt>
                <c:pt idx="98622">
                  <c:v>5664.97</c:v>
                </c:pt>
                <c:pt idx="98623">
                  <c:v>5972.15</c:v>
                </c:pt>
                <c:pt idx="98624">
                  <c:v>4238.97</c:v>
                </c:pt>
                <c:pt idx="98625">
                  <c:v>6431.95</c:v>
                </c:pt>
                <c:pt idx="98626">
                  <c:v>4810.3500000000004</c:v>
                </c:pt>
                <c:pt idx="98627">
                  <c:v>6277.13</c:v>
                </c:pt>
                <c:pt idx="98628">
                  <c:v>6104.62</c:v>
                </c:pt>
                <c:pt idx="98629">
                  <c:v>5030.3500000000004</c:v>
                </c:pt>
                <c:pt idx="98630">
                  <c:v>6154.96</c:v>
                </c:pt>
                <c:pt idx="98631">
                  <c:v>4773.82</c:v>
                </c:pt>
                <c:pt idx="98632">
                  <c:v>5920.12</c:v>
                </c:pt>
                <c:pt idx="98633">
                  <c:v>4305.29</c:v>
                </c:pt>
                <c:pt idx="98634">
                  <c:v>4042.27</c:v>
                </c:pt>
                <c:pt idx="98635">
                  <c:v>4145.0600000000004</c:v>
                </c:pt>
                <c:pt idx="98636">
                  <c:v>6044.69</c:v>
                </c:pt>
                <c:pt idx="98637">
                  <c:v>4481.1099999999997</c:v>
                </c:pt>
                <c:pt idx="98638">
                  <c:v>4399.45</c:v>
                </c:pt>
                <c:pt idx="98639">
                  <c:v>4203.1499999999996</c:v>
                </c:pt>
                <c:pt idx="98640">
                  <c:v>3410.29</c:v>
                </c:pt>
                <c:pt idx="98641">
                  <c:v>4006.15</c:v>
                </c:pt>
                <c:pt idx="98642">
                  <c:v>4284.97</c:v>
                </c:pt>
                <c:pt idx="98643">
                  <c:v>6514.24</c:v>
                </c:pt>
                <c:pt idx="98644">
                  <c:v>5639.3</c:v>
                </c:pt>
                <c:pt idx="98645">
                  <c:v>5584.88</c:v>
                </c:pt>
                <c:pt idx="98646">
                  <c:v>3170.71</c:v>
                </c:pt>
                <c:pt idx="98647">
                  <c:v>3417.1</c:v>
                </c:pt>
                <c:pt idx="98648">
                  <c:v>17388.25</c:v>
                </c:pt>
                <c:pt idx="98649">
                  <c:v>3291.93</c:v>
                </c:pt>
                <c:pt idx="98650">
                  <c:v>4867.84</c:v>
                </c:pt>
                <c:pt idx="98651">
                  <c:v>9860.11</c:v>
                </c:pt>
                <c:pt idx="98652">
                  <c:v>13473.54</c:v>
                </c:pt>
                <c:pt idx="98653">
                  <c:v>8905.75</c:v>
                </c:pt>
                <c:pt idx="98654">
                  <c:v>4503.2299999999996</c:v>
                </c:pt>
                <c:pt idx="98655">
                  <c:v>3233.75</c:v>
                </c:pt>
                <c:pt idx="98656">
                  <c:v>1944.04</c:v>
                </c:pt>
                <c:pt idx="98657">
                  <c:v>2768.54</c:v>
                </c:pt>
                <c:pt idx="98658">
                  <c:v>5314.4</c:v>
                </c:pt>
                <c:pt idx="98659">
                  <c:v>5158.76</c:v>
                </c:pt>
                <c:pt idx="98660">
                  <c:v>5780.74</c:v>
                </c:pt>
                <c:pt idx="98661">
                  <c:v>5246.44</c:v>
                </c:pt>
                <c:pt idx="98662">
                  <c:v>4414.8599999999997</c:v>
                </c:pt>
                <c:pt idx="98663">
                  <c:v>4015.96</c:v>
                </c:pt>
                <c:pt idx="98664">
                  <c:v>4379.4799999999996</c:v>
                </c:pt>
                <c:pt idx="98665">
                  <c:v>2817.13</c:v>
                </c:pt>
                <c:pt idx="98666">
                  <c:v>2443.6</c:v>
                </c:pt>
                <c:pt idx="98667">
                  <c:v>4562.28</c:v>
                </c:pt>
                <c:pt idx="98668">
                  <c:v>3849.76</c:v>
                </c:pt>
                <c:pt idx="98669">
                  <c:v>4366.4399999999996</c:v>
                </c:pt>
                <c:pt idx="98670">
                  <c:v>3815.14</c:v>
                </c:pt>
                <c:pt idx="98671">
                  <c:v>4491.38</c:v>
                </c:pt>
                <c:pt idx="98672">
                  <c:v>4488.7</c:v>
                </c:pt>
                <c:pt idx="98673">
                  <c:v>6497.52</c:v>
                </c:pt>
                <c:pt idx="98674">
                  <c:v>3074.4</c:v>
                </c:pt>
                <c:pt idx="98675">
                  <c:v>4456.28</c:v>
                </c:pt>
                <c:pt idx="98676">
                  <c:v>4346.05</c:v>
                </c:pt>
                <c:pt idx="98677">
                  <c:v>3608.16</c:v>
                </c:pt>
                <c:pt idx="98678">
                  <c:v>5506.66</c:v>
                </c:pt>
                <c:pt idx="98679">
                  <c:v>4508.4399999999996</c:v>
                </c:pt>
                <c:pt idx="98680">
                  <c:v>4616.46</c:v>
                </c:pt>
                <c:pt idx="98681">
                  <c:v>3223.7</c:v>
                </c:pt>
                <c:pt idx="98682">
                  <c:v>5191.8500000000004</c:v>
                </c:pt>
                <c:pt idx="98683">
                  <c:v>3454.16</c:v>
                </c:pt>
                <c:pt idx="98684">
                  <c:v>2101.84</c:v>
                </c:pt>
                <c:pt idx="98685">
                  <c:v>3797.42</c:v>
                </c:pt>
                <c:pt idx="98686">
                  <c:v>2979.06</c:v>
                </c:pt>
                <c:pt idx="98687">
                  <c:v>3096.04</c:v>
                </c:pt>
                <c:pt idx="98688">
                  <c:v>1858.36</c:v>
                </c:pt>
                <c:pt idx="98689">
                  <c:v>3032.45</c:v>
                </c:pt>
                <c:pt idx="98690">
                  <c:v>2350.16</c:v>
                </c:pt>
                <c:pt idx="98691">
                  <c:v>2351.84</c:v>
                </c:pt>
                <c:pt idx="98692">
                  <c:v>4383.13</c:v>
                </c:pt>
                <c:pt idx="98693">
                  <c:v>3910.91</c:v>
                </c:pt>
                <c:pt idx="98694">
                  <c:v>2740.6</c:v>
                </c:pt>
                <c:pt idx="98695">
                  <c:v>2970.35</c:v>
                </c:pt>
                <c:pt idx="98696">
                  <c:v>3818.54</c:v>
                </c:pt>
                <c:pt idx="98697">
                  <c:v>27062.95</c:v>
                </c:pt>
                <c:pt idx="98698">
                  <c:v>28454.240000000002</c:v>
                </c:pt>
                <c:pt idx="98699">
                  <c:v>27514.86</c:v>
                </c:pt>
                <c:pt idx="98700">
                  <c:v>29531.5</c:v>
                </c:pt>
                <c:pt idx="98701">
                  <c:v>28283.46</c:v>
                </c:pt>
                <c:pt idx="98702">
                  <c:v>27246.04</c:v>
                </c:pt>
                <c:pt idx="98703">
                  <c:v>30104.67</c:v>
                </c:pt>
                <c:pt idx="98704">
                  <c:v>28172.51</c:v>
                </c:pt>
                <c:pt idx="98705">
                  <c:v>42652.42</c:v>
                </c:pt>
                <c:pt idx="98706">
                  <c:v>35095.89</c:v>
                </c:pt>
                <c:pt idx="98707">
                  <c:v>24534.05</c:v>
                </c:pt>
                <c:pt idx="98708">
                  <c:v>24014.28</c:v>
                </c:pt>
                <c:pt idx="98709">
                  <c:v>27203.53</c:v>
                </c:pt>
                <c:pt idx="98710">
                  <c:v>24973.16</c:v>
                </c:pt>
                <c:pt idx="98711">
                  <c:v>27165.77</c:v>
                </c:pt>
                <c:pt idx="98712">
                  <c:v>24803.46</c:v>
                </c:pt>
                <c:pt idx="98713">
                  <c:v>29739.55</c:v>
                </c:pt>
                <c:pt idx="98714">
                  <c:v>36848.769999999997</c:v>
                </c:pt>
                <c:pt idx="98715">
                  <c:v>28874.41</c:v>
                </c:pt>
                <c:pt idx="98716">
                  <c:v>30983.85</c:v>
                </c:pt>
                <c:pt idx="98717">
                  <c:v>29520.79</c:v>
                </c:pt>
                <c:pt idx="98718">
                  <c:v>26097.69</c:v>
                </c:pt>
                <c:pt idx="98719">
                  <c:v>25010.95</c:v>
                </c:pt>
                <c:pt idx="98720">
                  <c:v>26882.9</c:v>
                </c:pt>
                <c:pt idx="98721">
                  <c:v>26441.27</c:v>
                </c:pt>
                <c:pt idx="98722">
                  <c:v>23643.55</c:v>
                </c:pt>
                <c:pt idx="98723">
                  <c:v>24529.87</c:v>
                </c:pt>
                <c:pt idx="98724">
                  <c:v>24158.73</c:v>
                </c:pt>
                <c:pt idx="98725">
                  <c:v>25811.439999999999</c:v>
                </c:pt>
                <c:pt idx="98726">
                  <c:v>21442.98</c:v>
                </c:pt>
                <c:pt idx="98727">
                  <c:v>24703.43</c:v>
                </c:pt>
                <c:pt idx="98728">
                  <c:v>24178.28</c:v>
                </c:pt>
                <c:pt idx="98729">
                  <c:v>21129.87</c:v>
                </c:pt>
                <c:pt idx="98730">
                  <c:v>22074.85</c:v>
                </c:pt>
                <c:pt idx="98731">
                  <c:v>25243.58</c:v>
                </c:pt>
                <c:pt idx="98732">
                  <c:v>24762.98</c:v>
                </c:pt>
                <c:pt idx="98733">
                  <c:v>20947.47</c:v>
                </c:pt>
                <c:pt idx="98734">
                  <c:v>23256.03</c:v>
                </c:pt>
                <c:pt idx="98735">
                  <c:v>23900.959999999999</c:v>
                </c:pt>
                <c:pt idx="98736">
                  <c:v>25469.57</c:v>
                </c:pt>
                <c:pt idx="98737">
                  <c:v>33485.07</c:v>
                </c:pt>
                <c:pt idx="98738">
                  <c:v>33521.370000000003</c:v>
                </c:pt>
                <c:pt idx="98739">
                  <c:v>79423.12</c:v>
                </c:pt>
                <c:pt idx="98740">
                  <c:v>61955.69</c:v>
                </c:pt>
                <c:pt idx="98741">
                  <c:v>87602.48</c:v>
                </c:pt>
                <c:pt idx="98742">
                  <c:v>135592.19</c:v>
                </c:pt>
                <c:pt idx="98743">
                  <c:v>235557.3</c:v>
                </c:pt>
                <c:pt idx="98744">
                  <c:v>27586.73</c:v>
                </c:pt>
                <c:pt idx="98745">
                  <c:v>18443.169999999998</c:v>
                </c:pt>
                <c:pt idx="98746">
                  <c:v>14601.35</c:v>
                </c:pt>
                <c:pt idx="98747">
                  <c:v>18414.189999999999</c:v>
                </c:pt>
                <c:pt idx="98748">
                  <c:v>18185.740000000002</c:v>
                </c:pt>
                <c:pt idx="98749">
                  <c:v>23525.37</c:v>
                </c:pt>
                <c:pt idx="98750">
                  <c:v>25199.35</c:v>
                </c:pt>
                <c:pt idx="98751">
                  <c:v>31035.64</c:v>
                </c:pt>
                <c:pt idx="98752">
                  <c:v>25920.38</c:v>
                </c:pt>
                <c:pt idx="98753">
                  <c:v>29954.68</c:v>
                </c:pt>
                <c:pt idx="98754">
                  <c:v>29410.49</c:v>
                </c:pt>
                <c:pt idx="98755">
                  <c:v>32232.18</c:v>
                </c:pt>
                <c:pt idx="98756">
                  <c:v>24681.49</c:v>
                </c:pt>
                <c:pt idx="98757">
                  <c:v>24735.4</c:v>
                </c:pt>
                <c:pt idx="98758">
                  <c:v>29559.53</c:v>
                </c:pt>
                <c:pt idx="98759">
                  <c:v>35551.14</c:v>
                </c:pt>
                <c:pt idx="98760">
                  <c:v>41294.17</c:v>
                </c:pt>
                <c:pt idx="98761">
                  <c:v>34717.35</c:v>
                </c:pt>
                <c:pt idx="98762">
                  <c:v>30949.27</c:v>
                </c:pt>
                <c:pt idx="98763">
                  <c:v>27584.74</c:v>
                </c:pt>
                <c:pt idx="98764">
                  <c:v>32387.78</c:v>
                </c:pt>
                <c:pt idx="98765">
                  <c:v>33341.1</c:v>
                </c:pt>
                <c:pt idx="98766">
                  <c:v>38486.67</c:v>
                </c:pt>
                <c:pt idx="98767">
                  <c:v>34748.53</c:v>
                </c:pt>
                <c:pt idx="98768">
                  <c:v>32132.28</c:v>
                </c:pt>
                <c:pt idx="98769">
                  <c:v>29929.09</c:v>
                </c:pt>
                <c:pt idx="98770">
                  <c:v>26244.89</c:v>
                </c:pt>
                <c:pt idx="98771">
                  <c:v>31241.62</c:v>
                </c:pt>
                <c:pt idx="98772">
                  <c:v>27249.3</c:v>
                </c:pt>
                <c:pt idx="98773">
                  <c:v>26797.17</c:v>
                </c:pt>
                <c:pt idx="98774">
                  <c:v>25608.69</c:v>
                </c:pt>
                <c:pt idx="98775">
                  <c:v>27422.44</c:v>
                </c:pt>
                <c:pt idx="98776">
                  <c:v>24010.02</c:v>
                </c:pt>
                <c:pt idx="98777">
                  <c:v>23047.1</c:v>
                </c:pt>
                <c:pt idx="98778">
                  <c:v>21293.99</c:v>
                </c:pt>
                <c:pt idx="98779">
                  <c:v>23819.05</c:v>
                </c:pt>
                <c:pt idx="98780">
                  <c:v>24078</c:v>
                </c:pt>
                <c:pt idx="98781">
                  <c:v>25519.13</c:v>
                </c:pt>
                <c:pt idx="98782">
                  <c:v>23783.29</c:v>
                </c:pt>
                <c:pt idx="98783">
                  <c:v>25002.98</c:v>
                </c:pt>
                <c:pt idx="98784">
                  <c:v>26913.22</c:v>
                </c:pt>
                <c:pt idx="98785">
                  <c:v>25339.439999999999</c:v>
                </c:pt>
                <c:pt idx="98786">
                  <c:v>40934.120000000003</c:v>
                </c:pt>
                <c:pt idx="98787">
                  <c:v>37363.03</c:v>
                </c:pt>
                <c:pt idx="98788">
                  <c:v>37966.720000000001</c:v>
                </c:pt>
                <c:pt idx="98789">
                  <c:v>43681.86</c:v>
                </c:pt>
                <c:pt idx="98790">
                  <c:v>43101.18</c:v>
                </c:pt>
                <c:pt idx="98791">
                  <c:v>97838.18</c:v>
                </c:pt>
                <c:pt idx="98792">
                  <c:v>64560.77</c:v>
                </c:pt>
                <c:pt idx="98793">
                  <c:v>82090.41</c:v>
                </c:pt>
                <c:pt idx="98794">
                  <c:v>120875.11</c:v>
                </c:pt>
                <c:pt idx="98795">
                  <c:v>202870.36</c:v>
                </c:pt>
                <c:pt idx="98796">
                  <c:v>58450.11</c:v>
                </c:pt>
                <c:pt idx="98797">
                  <c:v>18265.939999999999</c:v>
                </c:pt>
                <c:pt idx="98798">
                  <c:v>17071.02</c:v>
                </c:pt>
                <c:pt idx="98799">
                  <c:v>19129.96</c:v>
                </c:pt>
                <c:pt idx="98800">
                  <c:v>19525.240000000002</c:v>
                </c:pt>
                <c:pt idx="98801">
                  <c:v>23460.240000000002</c:v>
                </c:pt>
                <c:pt idx="98802">
                  <c:v>29276.69</c:v>
                </c:pt>
                <c:pt idx="98803">
                  <c:v>27718.14</c:v>
                </c:pt>
                <c:pt idx="98804">
                  <c:v>27604.639999999999</c:v>
                </c:pt>
                <c:pt idx="98805">
                  <c:v>30871.15</c:v>
                </c:pt>
                <c:pt idx="98806">
                  <c:v>28685.83</c:v>
                </c:pt>
                <c:pt idx="98807">
                  <c:v>32299.89</c:v>
                </c:pt>
                <c:pt idx="98808">
                  <c:v>25852.57</c:v>
                </c:pt>
                <c:pt idx="98809">
                  <c:v>28714.15</c:v>
                </c:pt>
                <c:pt idx="98810">
                  <c:v>40879.339999999997</c:v>
                </c:pt>
                <c:pt idx="98811">
                  <c:v>38266.76</c:v>
                </c:pt>
                <c:pt idx="98812">
                  <c:v>26765.69</c:v>
                </c:pt>
                <c:pt idx="98813">
                  <c:v>27069.41</c:v>
                </c:pt>
                <c:pt idx="98814">
                  <c:v>30865.279999999999</c:v>
                </c:pt>
                <c:pt idx="98815">
                  <c:v>26632.71</c:v>
                </c:pt>
                <c:pt idx="98816">
                  <c:v>31747.54</c:v>
                </c:pt>
                <c:pt idx="98817">
                  <c:v>30380.06</c:v>
                </c:pt>
                <c:pt idx="98818">
                  <c:v>36806.46</c:v>
                </c:pt>
                <c:pt idx="98819">
                  <c:v>37057.17</c:v>
                </c:pt>
                <c:pt idx="98820">
                  <c:v>34952.120000000003</c:v>
                </c:pt>
                <c:pt idx="98821">
                  <c:v>29577</c:v>
                </c:pt>
                <c:pt idx="98822">
                  <c:v>29691.98</c:v>
                </c:pt>
                <c:pt idx="98823">
                  <c:v>37339.019999999997</c:v>
                </c:pt>
                <c:pt idx="98824">
                  <c:v>29194.13</c:v>
                </c:pt>
                <c:pt idx="98825">
                  <c:v>26573.63</c:v>
                </c:pt>
                <c:pt idx="98826">
                  <c:v>26716.560000000001</c:v>
                </c:pt>
                <c:pt idx="98827">
                  <c:v>26048.54</c:v>
                </c:pt>
                <c:pt idx="98828">
                  <c:v>24073.87</c:v>
                </c:pt>
                <c:pt idx="98829">
                  <c:v>25040.45</c:v>
                </c:pt>
                <c:pt idx="98830">
                  <c:v>29594.89</c:v>
                </c:pt>
                <c:pt idx="98831">
                  <c:v>26799.43</c:v>
                </c:pt>
                <c:pt idx="98832">
                  <c:v>29235.759999999998</c:v>
                </c:pt>
                <c:pt idx="98833">
                  <c:v>28630.83</c:v>
                </c:pt>
                <c:pt idx="98834">
                  <c:v>40600.69</c:v>
                </c:pt>
                <c:pt idx="98835">
                  <c:v>32607.65</c:v>
                </c:pt>
                <c:pt idx="98836">
                  <c:v>37587.9</c:v>
                </c:pt>
                <c:pt idx="98837">
                  <c:v>35611.379999999997</c:v>
                </c:pt>
                <c:pt idx="98838">
                  <c:v>27241.47</c:v>
                </c:pt>
                <c:pt idx="98839">
                  <c:v>29330.560000000001</c:v>
                </c:pt>
                <c:pt idx="98840">
                  <c:v>39125.800000000003</c:v>
                </c:pt>
                <c:pt idx="98841">
                  <c:v>35077.050000000003</c:v>
                </c:pt>
                <c:pt idx="98842">
                  <c:v>34649.15</c:v>
                </c:pt>
                <c:pt idx="98843">
                  <c:v>34842.559999999998</c:v>
                </c:pt>
                <c:pt idx="98844">
                  <c:v>36395.35</c:v>
                </c:pt>
                <c:pt idx="98845">
                  <c:v>33249.64</c:v>
                </c:pt>
                <c:pt idx="98846">
                  <c:v>33200.9</c:v>
                </c:pt>
                <c:pt idx="98847">
                  <c:v>32268.98</c:v>
                </c:pt>
                <c:pt idx="98848">
                  <c:v>33946.53</c:v>
                </c:pt>
                <c:pt idx="98849">
                  <c:v>35097.08</c:v>
                </c:pt>
                <c:pt idx="98850">
                  <c:v>33473.67</c:v>
                </c:pt>
                <c:pt idx="98851">
                  <c:v>34464.769999999997</c:v>
                </c:pt>
                <c:pt idx="98852">
                  <c:v>34254.949999999997</c:v>
                </c:pt>
                <c:pt idx="98853">
                  <c:v>32749.27</c:v>
                </c:pt>
                <c:pt idx="98854">
                  <c:v>31013.26</c:v>
                </c:pt>
                <c:pt idx="98855">
                  <c:v>33984.47</c:v>
                </c:pt>
                <c:pt idx="98856">
                  <c:v>34002.97</c:v>
                </c:pt>
                <c:pt idx="98857">
                  <c:v>34658.379999999997</c:v>
                </c:pt>
                <c:pt idx="98858">
                  <c:v>33362.620000000003</c:v>
                </c:pt>
                <c:pt idx="98859">
                  <c:v>33855.65</c:v>
                </c:pt>
                <c:pt idx="98860">
                  <c:v>31016.12</c:v>
                </c:pt>
                <c:pt idx="98861">
                  <c:v>33028.61</c:v>
                </c:pt>
                <c:pt idx="98862">
                  <c:v>33052.519999999997</c:v>
                </c:pt>
                <c:pt idx="98863">
                  <c:v>32456.639999999999</c:v>
                </c:pt>
                <c:pt idx="98864">
                  <c:v>31408.04</c:v>
                </c:pt>
                <c:pt idx="98865">
                  <c:v>31213.599999999999</c:v>
                </c:pt>
                <c:pt idx="98866">
                  <c:v>31871.84</c:v>
                </c:pt>
                <c:pt idx="98867">
                  <c:v>31574.69</c:v>
                </c:pt>
                <c:pt idx="98868">
                  <c:v>31224.82</c:v>
                </c:pt>
                <c:pt idx="98869">
                  <c:v>29733.62</c:v>
                </c:pt>
                <c:pt idx="98870">
                  <c:v>32389.97</c:v>
                </c:pt>
                <c:pt idx="98871">
                  <c:v>31944.959999999999</c:v>
                </c:pt>
                <c:pt idx="98872">
                  <c:v>32232.79</c:v>
                </c:pt>
                <c:pt idx="98873">
                  <c:v>31653.22</c:v>
                </c:pt>
                <c:pt idx="98874">
                  <c:v>32097.79</c:v>
                </c:pt>
                <c:pt idx="98875">
                  <c:v>34059.99</c:v>
                </c:pt>
                <c:pt idx="98876">
                  <c:v>29308.6</c:v>
                </c:pt>
                <c:pt idx="98877">
                  <c:v>32696.16</c:v>
                </c:pt>
                <c:pt idx="98878">
                  <c:v>31596.73</c:v>
                </c:pt>
                <c:pt idx="98879">
                  <c:v>37227.53</c:v>
                </c:pt>
                <c:pt idx="98880">
                  <c:v>31326.87</c:v>
                </c:pt>
                <c:pt idx="98881">
                  <c:v>34687.839999999997</c:v>
                </c:pt>
                <c:pt idx="98882">
                  <c:v>33401.870000000003</c:v>
                </c:pt>
                <c:pt idx="98883">
                  <c:v>34645.589999999997</c:v>
                </c:pt>
                <c:pt idx="98884">
                  <c:v>34398.31</c:v>
                </c:pt>
                <c:pt idx="98885">
                  <c:v>38567.78</c:v>
                </c:pt>
                <c:pt idx="98886">
                  <c:v>43528.4</c:v>
                </c:pt>
                <c:pt idx="98887">
                  <c:v>28509.93</c:v>
                </c:pt>
                <c:pt idx="98888">
                  <c:v>31779.43</c:v>
                </c:pt>
                <c:pt idx="98889">
                  <c:v>33078.230000000003</c:v>
                </c:pt>
                <c:pt idx="98890">
                  <c:v>32783.54</c:v>
                </c:pt>
                <c:pt idx="98891">
                  <c:v>29267.87</c:v>
                </c:pt>
                <c:pt idx="98892">
                  <c:v>36957.300000000003</c:v>
                </c:pt>
                <c:pt idx="98893">
                  <c:v>32839.760000000002</c:v>
                </c:pt>
                <c:pt idx="98894">
                  <c:v>36010.78</c:v>
                </c:pt>
                <c:pt idx="98895">
                  <c:v>30719.67</c:v>
                </c:pt>
                <c:pt idx="98896">
                  <c:v>32525.84</c:v>
                </c:pt>
                <c:pt idx="98897">
                  <c:v>32406.62</c:v>
                </c:pt>
                <c:pt idx="98898">
                  <c:v>33530.9</c:v>
                </c:pt>
                <c:pt idx="98899">
                  <c:v>31043.98</c:v>
                </c:pt>
                <c:pt idx="98900">
                  <c:v>32787.32</c:v>
                </c:pt>
                <c:pt idx="98901">
                  <c:v>35288.959999999999</c:v>
                </c:pt>
                <c:pt idx="98902">
                  <c:v>35115.910000000003</c:v>
                </c:pt>
                <c:pt idx="98903">
                  <c:v>33000.089999999997</c:v>
                </c:pt>
                <c:pt idx="98904">
                  <c:v>35415.75</c:v>
                </c:pt>
                <c:pt idx="98905">
                  <c:v>40995.08</c:v>
                </c:pt>
                <c:pt idx="98906">
                  <c:v>34451.18</c:v>
                </c:pt>
                <c:pt idx="98907">
                  <c:v>35351.15</c:v>
                </c:pt>
                <c:pt idx="98908">
                  <c:v>33699.199999999997</c:v>
                </c:pt>
                <c:pt idx="98909">
                  <c:v>37687.22</c:v>
                </c:pt>
                <c:pt idx="98910">
                  <c:v>35891.199999999997</c:v>
                </c:pt>
                <c:pt idx="98911">
                  <c:v>36803.26</c:v>
                </c:pt>
                <c:pt idx="98912">
                  <c:v>33016.089999999997</c:v>
                </c:pt>
                <c:pt idx="98913">
                  <c:v>34663.03</c:v>
                </c:pt>
                <c:pt idx="98914">
                  <c:v>33920.199999999997</c:v>
                </c:pt>
                <c:pt idx="98915">
                  <c:v>32362.34</c:v>
                </c:pt>
                <c:pt idx="98916">
                  <c:v>33397.949999999997</c:v>
                </c:pt>
                <c:pt idx="98917">
                  <c:v>31988.21</c:v>
                </c:pt>
                <c:pt idx="98918">
                  <c:v>35065.14</c:v>
                </c:pt>
                <c:pt idx="98919">
                  <c:v>32673.47</c:v>
                </c:pt>
                <c:pt idx="98920">
                  <c:v>34568.57</c:v>
                </c:pt>
                <c:pt idx="98921">
                  <c:v>31734.89</c:v>
                </c:pt>
                <c:pt idx="98922">
                  <c:v>34782.410000000003</c:v>
                </c:pt>
                <c:pt idx="98923">
                  <c:v>30347.55</c:v>
                </c:pt>
                <c:pt idx="98924">
                  <c:v>33695.11</c:v>
                </c:pt>
                <c:pt idx="98925">
                  <c:v>32655.17</c:v>
                </c:pt>
                <c:pt idx="98926">
                  <c:v>33358.58</c:v>
                </c:pt>
                <c:pt idx="98927">
                  <c:v>34272.71</c:v>
                </c:pt>
                <c:pt idx="98928">
                  <c:v>33224.79</c:v>
                </c:pt>
                <c:pt idx="98929">
                  <c:v>33529.410000000003</c:v>
                </c:pt>
                <c:pt idx="98930">
                  <c:v>32226.38</c:v>
                </c:pt>
                <c:pt idx="98931">
                  <c:v>38894.17</c:v>
                </c:pt>
                <c:pt idx="98932">
                  <c:v>33241.47</c:v>
                </c:pt>
                <c:pt idx="98933">
                  <c:v>35285.03</c:v>
                </c:pt>
                <c:pt idx="98934">
                  <c:v>34659.72</c:v>
                </c:pt>
                <c:pt idx="98935">
                  <c:v>34939.129999999997</c:v>
                </c:pt>
                <c:pt idx="98936">
                  <c:v>38971.47</c:v>
                </c:pt>
                <c:pt idx="98937">
                  <c:v>40156.33</c:v>
                </c:pt>
                <c:pt idx="98938">
                  <c:v>44421.19</c:v>
                </c:pt>
                <c:pt idx="98939">
                  <c:v>32139.78</c:v>
                </c:pt>
                <c:pt idx="98940">
                  <c:v>34845.26</c:v>
                </c:pt>
                <c:pt idx="98941">
                  <c:v>33756.42</c:v>
                </c:pt>
                <c:pt idx="98942">
                  <c:v>33929.120000000003</c:v>
                </c:pt>
                <c:pt idx="98943">
                  <c:v>34089.620000000003</c:v>
                </c:pt>
                <c:pt idx="98944">
                  <c:v>36132.17</c:v>
                </c:pt>
                <c:pt idx="98945">
                  <c:v>37754.559999999998</c:v>
                </c:pt>
                <c:pt idx="98946">
                  <c:v>34132.410000000003</c:v>
                </c:pt>
                <c:pt idx="98947">
                  <c:v>35294.480000000003</c:v>
                </c:pt>
                <c:pt idx="98948">
                  <c:v>36443.440000000002</c:v>
                </c:pt>
                <c:pt idx="98949">
                  <c:v>37080.949999999997</c:v>
                </c:pt>
                <c:pt idx="98950">
                  <c:v>37098.26</c:v>
                </c:pt>
                <c:pt idx="98951">
                  <c:v>32886.18</c:v>
                </c:pt>
                <c:pt idx="98952">
                  <c:v>34964.74</c:v>
                </c:pt>
                <c:pt idx="98953">
                  <c:v>39304.400000000001</c:v>
                </c:pt>
                <c:pt idx="98954">
                  <c:v>35192.730000000003</c:v>
                </c:pt>
                <c:pt idx="98955">
                  <c:v>37042.660000000003</c:v>
                </c:pt>
                <c:pt idx="98956">
                  <c:v>33872.68</c:v>
                </c:pt>
                <c:pt idx="98957">
                  <c:v>38814.82</c:v>
                </c:pt>
                <c:pt idx="98958">
                  <c:v>34596.160000000003</c:v>
                </c:pt>
                <c:pt idx="98959">
                  <c:v>36251.620000000003</c:v>
                </c:pt>
                <c:pt idx="98960">
                  <c:v>35956.01</c:v>
                </c:pt>
                <c:pt idx="98961">
                  <c:v>36458.089999999997</c:v>
                </c:pt>
                <c:pt idx="98962">
                  <c:v>39007.54</c:v>
                </c:pt>
                <c:pt idx="98963">
                  <c:v>35865.97</c:v>
                </c:pt>
                <c:pt idx="98964">
                  <c:v>37590.54</c:v>
                </c:pt>
                <c:pt idx="98965">
                  <c:v>36235.46</c:v>
                </c:pt>
                <c:pt idx="98966">
                  <c:v>37242.089999999997</c:v>
                </c:pt>
                <c:pt idx="98967">
                  <c:v>34876.129999999997</c:v>
                </c:pt>
                <c:pt idx="98968">
                  <c:v>35417.199999999997</c:v>
                </c:pt>
                <c:pt idx="98969">
                  <c:v>36044.85</c:v>
                </c:pt>
                <c:pt idx="98970">
                  <c:v>38123.61</c:v>
                </c:pt>
                <c:pt idx="98971">
                  <c:v>35209.57</c:v>
                </c:pt>
                <c:pt idx="98972">
                  <c:v>34755.25</c:v>
                </c:pt>
                <c:pt idx="98973">
                  <c:v>34664.47</c:v>
                </c:pt>
                <c:pt idx="98974">
                  <c:v>35419.68</c:v>
                </c:pt>
                <c:pt idx="98975">
                  <c:v>34269.089999999997</c:v>
                </c:pt>
                <c:pt idx="98976">
                  <c:v>34578.67</c:v>
                </c:pt>
                <c:pt idx="98977">
                  <c:v>34966.480000000003</c:v>
                </c:pt>
                <c:pt idx="98978">
                  <c:v>34832.9</c:v>
                </c:pt>
                <c:pt idx="98979">
                  <c:v>38526.44</c:v>
                </c:pt>
                <c:pt idx="98980">
                  <c:v>33950.75</c:v>
                </c:pt>
                <c:pt idx="98981">
                  <c:v>33275.760000000002</c:v>
                </c:pt>
                <c:pt idx="98982">
                  <c:v>32511.65</c:v>
                </c:pt>
                <c:pt idx="98983">
                  <c:v>17622.490000000002</c:v>
                </c:pt>
                <c:pt idx="98984">
                  <c:v>19958.900000000001</c:v>
                </c:pt>
                <c:pt idx="98985">
                  <c:v>17256.63</c:v>
                </c:pt>
                <c:pt idx="98986">
                  <c:v>18549.07</c:v>
                </c:pt>
                <c:pt idx="98987">
                  <c:v>20053.939999999999</c:v>
                </c:pt>
                <c:pt idx="98988">
                  <c:v>20288.099999999999</c:v>
                </c:pt>
                <c:pt idx="98989">
                  <c:v>24686.15</c:v>
                </c:pt>
                <c:pt idx="98990">
                  <c:v>18142.2</c:v>
                </c:pt>
                <c:pt idx="98991">
                  <c:v>23147.4</c:v>
                </c:pt>
                <c:pt idx="98992">
                  <c:v>21509.99</c:v>
                </c:pt>
                <c:pt idx="98993">
                  <c:v>18116.650000000001</c:v>
                </c:pt>
                <c:pt idx="98994">
                  <c:v>20390.810000000001</c:v>
                </c:pt>
                <c:pt idx="98995">
                  <c:v>18954.98</c:v>
                </c:pt>
                <c:pt idx="98996">
                  <c:v>18480.060000000001</c:v>
                </c:pt>
                <c:pt idx="98997">
                  <c:v>20172.09</c:v>
                </c:pt>
                <c:pt idx="98998">
                  <c:v>20101.060000000001</c:v>
                </c:pt>
                <c:pt idx="98999">
                  <c:v>20934.810000000001</c:v>
                </c:pt>
                <c:pt idx="99000">
                  <c:v>26977.49</c:v>
                </c:pt>
                <c:pt idx="99001">
                  <c:v>22995.61</c:v>
                </c:pt>
                <c:pt idx="99002">
                  <c:v>19460.599999999999</c:v>
                </c:pt>
                <c:pt idx="99003">
                  <c:v>21931.85</c:v>
                </c:pt>
                <c:pt idx="99004">
                  <c:v>19719.82</c:v>
                </c:pt>
                <c:pt idx="99005">
                  <c:v>21525.79</c:v>
                </c:pt>
                <c:pt idx="99006">
                  <c:v>19896.37</c:v>
                </c:pt>
                <c:pt idx="99007">
                  <c:v>20751.36</c:v>
                </c:pt>
                <c:pt idx="99008">
                  <c:v>17322.66</c:v>
                </c:pt>
                <c:pt idx="99009">
                  <c:v>20422.87</c:v>
                </c:pt>
                <c:pt idx="99010">
                  <c:v>18726.39</c:v>
                </c:pt>
                <c:pt idx="99011">
                  <c:v>19441.080000000002</c:v>
                </c:pt>
                <c:pt idx="99012">
                  <c:v>17333.150000000001</c:v>
                </c:pt>
                <c:pt idx="99013">
                  <c:v>25565.24</c:v>
                </c:pt>
                <c:pt idx="99014">
                  <c:v>21430.400000000001</c:v>
                </c:pt>
                <c:pt idx="99015">
                  <c:v>20102.740000000002</c:v>
                </c:pt>
                <c:pt idx="99016">
                  <c:v>18484.43</c:v>
                </c:pt>
                <c:pt idx="99017">
                  <c:v>19221.740000000002</c:v>
                </c:pt>
                <c:pt idx="99018">
                  <c:v>19091.599999999999</c:v>
                </c:pt>
                <c:pt idx="99019">
                  <c:v>15497.07</c:v>
                </c:pt>
                <c:pt idx="99020">
                  <c:v>16989.8</c:v>
                </c:pt>
                <c:pt idx="99021">
                  <c:v>13754.79</c:v>
                </c:pt>
                <c:pt idx="99022">
                  <c:v>14539.03</c:v>
                </c:pt>
                <c:pt idx="99023">
                  <c:v>13004.37</c:v>
                </c:pt>
                <c:pt idx="99024">
                  <c:v>13265.13</c:v>
                </c:pt>
                <c:pt idx="99025">
                  <c:v>19206.71</c:v>
                </c:pt>
                <c:pt idx="99026">
                  <c:v>13001.78</c:v>
                </c:pt>
                <c:pt idx="99027">
                  <c:v>16034.08</c:v>
                </c:pt>
                <c:pt idx="99028">
                  <c:v>17649.2</c:v>
                </c:pt>
                <c:pt idx="99029">
                  <c:v>33302.1</c:v>
                </c:pt>
                <c:pt idx="99030">
                  <c:v>12685.67</c:v>
                </c:pt>
                <c:pt idx="99031">
                  <c:v>15598.71</c:v>
                </c:pt>
                <c:pt idx="99032">
                  <c:v>12187.47</c:v>
                </c:pt>
                <c:pt idx="99033">
                  <c:v>11958.22</c:v>
                </c:pt>
                <c:pt idx="99034">
                  <c:v>11938.85</c:v>
                </c:pt>
                <c:pt idx="99035">
                  <c:v>15090.52</c:v>
                </c:pt>
                <c:pt idx="99036">
                  <c:v>13643.34</c:v>
                </c:pt>
                <c:pt idx="99037">
                  <c:v>18162.47</c:v>
                </c:pt>
                <c:pt idx="99038">
                  <c:v>18029.2</c:v>
                </c:pt>
                <c:pt idx="99039">
                  <c:v>20702.650000000001</c:v>
                </c:pt>
                <c:pt idx="99040">
                  <c:v>22190.5</c:v>
                </c:pt>
                <c:pt idx="99041">
                  <c:v>27492.33</c:v>
                </c:pt>
                <c:pt idx="99042">
                  <c:v>19109.599999999999</c:v>
                </c:pt>
                <c:pt idx="99043">
                  <c:v>18389.22</c:v>
                </c:pt>
                <c:pt idx="99044">
                  <c:v>18429.27</c:v>
                </c:pt>
                <c:pt idx="99045">
                  <c:v>20709.18</c:v>
                </c:pt>
                <c:pt idx="99046">
                  <c:v>22479.62</c:v>
                </c:pt>
                <c:pt idx="99047">
                  <c:v>20103.490000000002</c:v>
                </c:pt>
                <c:pt idx="99048">
                  <c:v>18876.72</c:v>
                </c:pt>
                <c:pt idx="99049">
                  <c:v>19621.79</c:v>
                </c:pt>
                <c:pt idx="99050">
                  <c:v>18724.2</c:v>
                </c:pt>
                <c:pt idx="99051">
                  <c:v>22852.04</c:v>
                </c:pt>
                <c:pt idx="99052">
                  <c:v>24531.57</c:v>
                </c:pt>
                <c:pt idx="99053">
                  <c:v>22936.94</c:v>
                </c:pt>
                <c:pt idx="99054">
                  <c:v>22886.5</c:v>
                </c:pt>
                <c:pt idx="99055">
                  <c:v>23446.5</c:v>
                </c:pt>
                <c:pt idx="99056">
                  <c:v>23221.06</c:v>
                </c:pt>
                <c:pt idx="99057">
                  <c:v>24261.64</c:v>
                </c:pt>
                <c:pt idx="99058">
                  <c:v>20631.72</c:v>
                </c:pt>
                <c:pt idx="99059">
                  <c:v>21605.7</c:v>
                </c:pt>
                <c:pt idx="99060">
                  <c:v>17529.14</c:v>
                </c:pt>
                <c:pt idx="99061">
                  <c:v>20650.37</c:v>
                </c:pt>
                <c:pt idx="99062">
                  <c:v>16549.61</c:v>
                </c:pt>
                <c:pt idx="99063">
                  <c:v>17454.38</c:v>
                </c:pt>
                <c:pt idx="99064">
                  <c:v>14373.6</c:v>
                </c:pt>
                <c:pt idx="99065">
                  <c:v>23520.41</c:v>
                </c:pt>
                <c:pt idx="99066">
                  <c:v>20528.3</c:v>
                </c:pt>
                <c:pt idx="99067">
                  <c:v>17945.46</c:v>
                </c:pt>
                <c:pt idx="99068">
                  <c:v>16604.099999999999</c:v>
                </c:pt>
                <c:pt idx="99069">
                  <c:v>16065.83</c:v>
                </c:pt>
                <c:pt idx="99070">
                  <c:v>17125.21</c:v>
                </c:pt>
                <c:pt idx="99071">
                  <c:v>15272.79</c:v>
                </c:pt>
                <c:pt idx="99072">
                  <c:v>15102.28</c:v>
                </c:pt>
                <c:pt idx="99073">
                  <c:v>12565.07</c:v>
                </c:pt>
                <c:pt idx="99074">
                  <c:v>14756.57</c:v>
                </c:pt>
                <c:pt idx="99075">
                  <c:v>13155.61</c:v>
                </c:pt>
                <c:pt idx="99076">
                  <c:v>13932.66</c:v>
                </c:pt>
                <c:pt idx="99077">
                  <c:v>26769.57</c:v>
                </c:pt>
                <c:pt idx="99078">
                  <c:v>13888.64</c:v>
                </c:pt>
                <c:pt idx="99079">
                  <c:v>14637.33</c:v>
                </c:pt>
                <c:pt idx="99080">
                  <c:v>20324.18</c:v>
                </c:pt>
                <c:pt idx="99081">
                  <c:v>31338.19</c:v>
                </c:pt>
                <c:pt idx="99082">
                  <c:v>17904.28</c:v>
                </c:pt>
                <c:pt idx="99083">
                  <c:v>13849.01</c:v>
                </c:pt>
                <c:pt idx="99084">
                  <c:v>12569.02</c:v>
                </c:pt>
                <c:pt idx="99085">
                  <c:v>13515.76</c:v>
                </c:pt>
                <c:pt idx="99086">
                  <c:v>12702.26</c:v>
                </c:pt>
                <c:pt idx="99087">
                  <c:v>14886.96</c:v>
                </c:pt>
                <c:pt idx="99088">
                  <c:v>16028.51</c:v>
                </c:pt>
                <c:pt idx="99089">
                  <c:v>17808.310000000001</c:v>
                </c:pt>
                <c:pt idx="99090">
                  <c:v>17554.7</c:v>
                </c:pt>
                <c:pt idx="99091">
                  <c:v>16583.46</c:v>
                </c:pt>
                <c:pt idx="99092">
                  <c:v>18533.13</c:v>
                </c:pt>
                <c:pt idx="99093">
                  <c:v>23195.93</c:v>
                </c:pt>
                <c:pt idx="99094">
                  <c:v>18192.32</c:v>
                </c:pt>
                <c:pt idx="99095">
                  <c:v>22905.1</c:v>
                </c:pt>
                <c:pt idx="99096">
                  <c:v>26163.4</c:v>
                </c:pt>
                <c:pt idx="99097">
                  <c:v>25781.24</c:v>
                </c:pt>
                <c:pt idx="99098">
                  <c:v>20471.080000000002</c:v>
                </c:pt>
                <c:pt idx="99099">
                  <c:v>21589.24</c:v>
                </c:pt>
                <c:pt idx="99100">
                  <c:v>20899.169999999998</c:v>
                </c:pt>
                <c:pt idx="99101">
                  <c:v>20062.21</c:v>
                </c:pt>
                <c:pt idx="99102">
                  <c:v>21562.68</c:v>
                </c:pt>
                <c:pt idx="99103">
                  <c:v>24088.34</c:v>
                </c:pt>
                <c:pt idx="99104">
                  <c:v>25408.93</c:v>
                </c:pt>
                <c:pt idx="99105">
                  <c:v>23046.82</c:v>
                </c:pt>
                <c:pt idx="99106">
                  <c:v>22315.919999999998</c:v>
                </c:pt>
                <c:pt idx="99107">
                  <c:v>24473.21</c:v>
                </c:pt>
                <c:pt idx="99108">
                  <c:v>20856.25</c:v>
                </c:pt>
                <c:pt idx="99109">
                  <c:v>23316.03</c:v>
                </c:pt>
                <c:pt idx="99110">
                  <c:v>19853.650000000001</c:v>
                </c:pt>
                <c:pt idx="99111">
                  <c:v>18228.11</c:v>
                </c:pt>
                <c:pt idx="99112">
                  <c:v>17958.89</c:v>
                </c:pt>
                <c:pt idx="99113">
                  <c:v>19814.43</c:v>
                </c:pt>
                <c:pt idx="99114">
                  <c:v>18376.3</c:v>
                </c:pt>
                <c:pt idx="99115">
                  <c:v>16880.259999999998</c:v>
                </c:pt>
                <c:pt idx="99116">
                  <c:v>16750.61</c:v>
                </c:pt>
                <c:pt idx="99117">
                  <c:v>20860.07</c:v>
                </c:pt>
                <c:pt idx="99118">
                  <c:v>21112.65</c:v>
                </c:pt>
                <c:pt idx="99119">
                  <c:v>17770.52</c:v>
                </c:pt>
                <c:pt idx="99120">
                  <c:v>15816.82</c:v>
                </c:pt>
                <c:pt idx="99121">
                  <c:v>16179.01</c:v>
                </c:pt>
                <c:pt idx="99122">
                  <c:v>17474.23</c:v>
                </c:pt>
                <c:pt idx="99123">
                  <c:v>15336.37</c:v>
                </c:pt>
                <c:pt idx="99124">
                  <c:v>15730.25</c:v>
                </c:pt>
                <c:pt idx="99125">
                  <c:v>13029.18</c:v>
                </c:pt>
                <c:pt idx="99126">
                  <c:v>24723.87</c:v>
                </c:pt>
                <c:pt idx="99127">
                  <c:v>25714.71</c:v>
                </c:pt>
                <c:pt idx="99128">
                  <c:v>25014.59</c:v>
                </c:pt>
                <c:pt idx="99129">
                  <c:v>24657.32</c:v>
                </c:pt>
                <c:pt idx="99130">
                  <c:v>24581.42</c:v>
                </c:pt>
                <c:pt idx="99131">
                  <c:v>24780.82</c:v>
                </c:pt>
                <c:pt idx="99132">
                  <c:v>23456.63</c:v>
                </c:pt>
                <c:pt idx="99133">
                  <c:v>17706.18</c:v>
                </c:pt>
                <c:pt idx="99134">
                  <c:v>22957.97</c:v>
                </c:pt>
                <c:pt idx="99135">
                  <c:v>20448.27</c:v>
                </c:pt>
                <c:pt idx="99136">
                  <c:v>20548.990000000002</c:v>
                </c:pt>
                <c:pt idx="99137">
                  <c:v>20648.34</c:v>
                </c:pt>
                <c:pt idx="99138">
                  <c:v>20347.150000000001</c:v>
                </c:pt>
                <c:pt idx="99139">
                  <c:v>20395.150000000001</c:v>
                </c:pt>
                <c:pt idx="99140">
                  <c:v>19647.29</c:v>
                </c:pt>
                <c:pt idx="99141">
                  <c:v>21784.73</c:v>
                </c:pt>
                <c:pt idx="99142">
                  <c:v>20700.900000000001</c:v>
                </c:pt>
                <c:pt idx="99143">
                  <c:v>22144.91</c:v>
                </c:pt>
                <c:pt idx="99144">
                  <c:v>20654.310000000001</c:v>
                </c:pt>
                <c:pt idx="99145">
                  <c:v>21698.77</c:v>
                </c:pt>
                <c:pt idx="99146">
                  <c:v>23544.15</c:v>
                </c:pt>
                <c:pt idx="99147">
                  <c:v>22638.78</c:v>
                </c:pt>
                <c:pt idx="99148">
                  <c:v>24082.31</c:v>
                </c:pt>
                <c:pt idx="99149">
                  <c:v>24905.32</c:v>
                </c:pt>
                <c:pt idx="99150">
                  <c:v>22751.119999999999</c:v>
                </c:pt>
                <c:pt idx="99151">
                  <c:v>22778.46</c:v>
                </c:pt>
                <c:pt idx="99152">
                  <c:v>26030.85</c:v>
                </c:pt>
                <c:pt idx="99153">
                  <c:v>24184.61</c:v>
                </c:pt>
                <c:pt idx="99154">
                  <c:v>26683.759999999998</c:v>
                </c:pt>
                <c:pt idx="99155">
                  <c:v>25196.11</c:v>
                </c:pt>
                <c:pt idx="99156">
                  <c:v>24328.69</c:v>
                </c:pt>
                <c:pt idx="99157">
                  <c:v>26449.35</c:v>
                </c:pt>
                <c:pt idx="99158">
                  <c:v>20131.21</c:v>
                </c:pt>
                <c:pt idx="99159">
                  <c:v>21885.200000000001</c:v>
                </c:pt>
                <c:pt idx="99160">
                  <c:v>24964.82</c:v>
                </c:pt>
                <c:pt idx="99161">
                  <c:v>23244.09</c:v>
                </c:pt>
                <c:pt idx="99162">
                  <c:v>18646.740000000002</c:v>
                </c:pt>
                <c:pt idx="99163">
                  <c:v>18751.57</c:v>
                </c:pt>
                <c:pt idx="99164">
                  <c:v>21964.87</c:v>
                </c:pt>
                <c:pt idx="99165">
                  <c:v>19742.62</c:v>
                </c:pt>
                <c:pt idx="99166">
                  <c:v>21090.46</c:v>
                </c:pt>
                <c:pt idx="99167">
                  <c:v>17769.91</c:v>
                </c:pt>
                <c:pt idx="99168">
                  <c:v>20900.39</c:v>
                </c:pt>
                <c:pt idx="99169">
                  <c:v>18914.8</c:v>
                </c:pt>
                <c:pt idx="99170">
                  <c:v>21138.84</c:v>
                </c:pt>
                <c:pt idx="99171">
                  <c:v>20215.63</c:v>
                </c:pt>
                <c:pt idx="99172">
                  <c:v>22691.35</c:v>
                </c:pt>
                <c:pt idx="99173">
                  <c:v>18627.75</c:v>
                </c:pt>
                <c:pt idx="99174">
                  <c:v>17599.900000000001</c:v>
                </c:pt>
                <c:pt idx="99175">
                  <c:v>19555.78</c:v>
                </c:pt>
                <c:pt idx="99176">
                  <c:v>20245.05</c:v>
                </c:pt>
                <c:pt idx="99177">
                  <c:v>15316.56</c:v>
                </c:pt>
                <c:pt idx="99178">
                  <c:v>29025.5</c:v>
                </c:pt>
                <c:pt idx="99179">
                  <c:v>24610.89</c:v>
                </c:pt>
                <c:pt idx="99180">
                  <c:v>26343.89</c:v>
                </c:pt>
                <c:pt idx="99181">
                  <c:v>22970.45</c:v>
                </c:pt>
                <c:pt idx="99182">
                  <c:v>22061.29</c:v>
                </c:pt>
                <c:pt idx="99183">
                  <c:v>24336.6</c:v>
                </c:pt>
                <c:pt idx="99184">
                  <c:v>22907.47</c:v>
                </c:pt>
                <c:pt idx="99185">
                  <c:v>20442.310000000001</c:v>
                </c:pt>
                <c:pt idx="99186">
                  <c:v>24061.25</c:v>
                </c:pt>
                <c:pt idx="99187">
                  <c:v>19912.09</c:v>
                </c:pt>
                <c:pt idx="99188">
                  <c:v>21624.11</c:v>
                </c:pt>
                <c:pt idx="99189">
                  <c:v>22927.63</c:v>
                </c:pt>
                <c:pt idx="99190">
                  <c:v>20784.689999999999</c:v>
                </c:pt>
                <c:pt idx="99191">
                  <c:v>21066.79</c:v>
                </c:pt>
                <c:pt idx="99192">
                  <c:v>23548.52</c:v>
                </c:pt>
                <c:pt idx="99193">
                  <c:v>21773.31</c:v>
                </c:pt>
                <c:pt idx="99194">
                  <c:v>22924.04</c:v>
                </c:pt>
                <c:pt idx="99195">
                  <c:v>24021.01</c:v>
                </c:pt>
                <c:pt idx="99196">
                  <c:v>20997.72</c:v>
                </c:pt>
                <c:pt idx="99197">
                  <c:v>27883.02</c:v>
                </c:pt>
                <c:pt idx="99198">
                  <c:v>23432.03</c:v>
                </c:pt>
                <c:pt idx="99199">
                  <c:v>26608.46</c:v>
                </c:pt>
                <c:pt idx="99200">
                  <c:v>25739.56</c:v>
                </c:pt>
                <c:pt idx="99201">
                  <c:v>23481.07</c:v>
                </c:pt>
                <c:pt idx="99202">
                  <c:v>25556.11</c:v>
                </c:pt>
                <c:pt idx="99203">
                  <c:v>22227.81</c:v>
                </c:pt>
                <c:pt idx="99204">
                  <c:v>25455.32</c:v>
                </c:pt>
                <c:pt idx="99205">
                  <c:v>27828.11</c:v>
                </c:pt>
                <c:pt idx="99206">
                  <c:v>28760.16</c:v>
                </c:pt>
                <c:pt idx="99207">
                  <c:v>26697.7</c:v>
                </c:pt>
                <c:pt idx="99208">
                  <c:v>28045.25</c:v>
                </c:pt>
                <c:pt idx="99209">
                  <c:v>28159.9</c:v>
                </c:pt>
                <c:pt idx="99210">
                  <c:v>22556.68</c:v>
                </c:pt>
                <c:pt idx="99211">
                  <c:v>27423.45</c:v>
                </c:pt>
                <c:pt idx="99212">
                  <c:v>24117.89</c:v>
                </c:pt>
                <c:pt idx="99213">
                  <c:v>25346.16</c:v>
                </c:pt>
                <c:pt idx="99214">
                  <c:v>26498.06</c:v>
                </c:pt>
                <c:pt idx="99215">
                  <c:v>24382.62</c:v>
                </c:pt>
                <c:pt idx="99216">
                  <c:v>22187.87</c:v>
                </c:pt>
                <c:pt idx="99217">
                  <c:v>23099.15</c:v>
                </c:pt>
                <c:pt idx="99218">
                  <c:v>24867.24</c:v>
                </c:pt>
                <c:pt idx="99219">
                  <c:v>23915.78</c:v>
                </c:pt>
                <c:pt idx="99220">
                  <c:v>23259.31</c:v>
                </c:pt>
                <c:pt idx="99221">
                  <c:v>20721.29</c:v>
                </c:pt>
                <c:pt idx="99222">
                  <c:v>24211.94</c:v>
                </c:pt>
                <c:pt idx="99223">
                  <c:v>23746.01</c:v>
                </c:pt>
                <c:pt idx="99224">
                  <c:v>27849.79</c:v>
                </c:pt>
                <c:pt idx="99225">
                  <c:v>19681.04</c:v>
                </c:pt>
                <c:pt idx="99226">
                  <c:v>20514.900000000001</c:v>
                </c:pt>
                <c:pt idx="99227">
                  <c:v>22329.29</c:v>
                </c:pt>
                <c:pt idx="99228">
                  <c:v>18965.28</c:v>
                </c:pt>
                <c:pt idx="99229">
                  <c:v>18615.04</c:v>
                </c:pt>
                <c:pt idx="99230">
                  <c:v>21129.03</c:v>
                </c:pt>
                <c:pt idx="99231">
                  <c:v>24897.42</c:v>
                </c:pt>
                <c:pt idx="99232">
                  <c:v>25204.97</c:v>
                </c:pt>
                <c:pt idx="99233">
                  <c:v>26736.55</c:v>
                </c:pt>
                <c:pt idx="99234">
                  <c:v>26962.97</c:v>
                </c:pt>
                <c:pt idx="99235">
                  <c:v>27193.32</c:v>
                </c:pt>
                <c:pt idx="99236">
                  <c:v>27676.04</c:v>
                </c:pt>
                <c:pt idx="99237">
                  <c:v>25544.880000000001</c:v>
                </c:pt>
                <c:pt idx="99238">
                  <c:v>22544.23</c:v>
                </c:pt>
                <c:pt idx="99239">
                  <c:v>25035.35</c:v>
                </c:pt>
                <c:pt idx="99240">
                  <c:v>22313.98</c:v>
                </c:pt>
                <c:pt idx="99241">
                  <c:v>21607.39</c:v>
                </c:pt>
                <c:pt idx="99242">
                  <c:v>21602.87</c:v>
                </c:pt>
                <c:pt idx="99243">
                  <c:v>20309.580000000002</c:v>
                </c:pt>
                <c:pt idx="99244">
                  <c:v>24174.639999999999</c:v>
                </c:pt>
                <c:pt idx="99245">
                  <c:v>22231.43</c:v>
                </c:pt>
                <c:pt idx="99246">
                  <c:v>23454.94</c:v>
                </c:pt>
                <c:pt idx="99247">
                  <c:v>25434.16</c:v>
                </c:pt>
                <c:pt idx="99248">
                  <c:v>26792.94</c:v>
                </c:pt>
                <c:pt idx="99249">
                  <c:v>24333.99</c:v>
                </c:pt>
                <c:pt idx="99250">
                  <c:v>26630.51</c:v>
                </c:pt>
                <c:pt idx="99251">
                  <c:v>26064.48</c:v>
                </c:pt>
                <c:pt idx="99252">
                  <c:v>27724.26</c:v>
                </c:pt>
                <c:pt idx="99253">
                  <c:v>27231.43</c:v>
                </c:pt>
                <c:pt idx="99254">
                  <c:v>27401.919999999998</c:v>
                </c:pt>
                <c:pt idx="99255">
                  <c:v>26776.09</c:v>
                </c:pt>
                <c:pt idx="99256">
                  <c:v>30300.93</c:v>
                </c:pt>
                <c:pt idx="99257">
                  <c:v>29275.67</c:v>
                </c:pt>
                <c:pt idx="99258">
                  <c:v>28377.97</c:v>
                </c:pt>
                <c:pt idx="99259">
                  <c:v>24564.77</c:v>
                </c:pt>
                <c:pt idx="99260">
                  <c:v>24874.720000000001</c:v>
                </c:pt>
                <c:pt idx="99261">
                  <c:v>24759.63</c:v>
                </c:pt>
                <c:pt idx="99262">
                  <c:v>24156.87</c:v>
                </c:pt>
                <c:pt idx="99263">
                  <c:v>22797.91</c:v>
                </c:pt>
                <c:pt idx="99264">
                  <c:v>23803.84</c:v>
                </c:pt>
                <c:pt idx="99265">
                  <c:v>24686.720000000001</c:v>
                </c:pt>
                <c:pt idx="99266">
                  <c:v>24454.83</c:v>
                </c:pt>
                <c:pt idx="99267">
                  <c:v>23048.26</c:v>
                </c:pt>
                <c:pt idx="99268">
                  <c:v>21151.25</c:v>
                </c:pt>
                <c:pt idx="99269">
                  <c:v>15613.13</c:v>
                </c:pt>
                <c:pt idx="99270">
                  <c:v>14312.74</c:v>
                </c:pt>
                <c:pt idx="99271">
                  <c:v>14853.6</c:v>
                </c:pt>
                <c:pt idx="99272">
                  <c:v>15646.97</c:v>
                </c:pt>
                <c:pt idx="99273">
                  <c:v>16836.54</c:v>
                </c:pt>
                <c:pt idx="99274">
                  <c:v>15601.17</c:v>
                </c:pt>
                <c:pt idx="99275">
                  <c:v>15950.49</c:v>
                </c:pt>
                <c:pt idx="99276">
                  <c:v>14217.17</c:v>
                </c:pt>
                <c:pt idx="99277">
                  <c:v>16492.439999999999</c:v>
                </c:pt>
                <c:pt idx="99278">
                  <c:v>19883.099999999999</c:v>
                </c:pt>
                <c:pt idx="99279">
                  <c:v>16855.47</c:v>
                </c:pt>
                <c:pt idx="99280">
                  <c:v>16106.47</c:v>
                </c:pt>
                <c:pt idx="99281">
                  <c:v>15027.03</c:v>
                </c:pt>
                <c:pt idx="99282">
                  <c:v>19180.53</c:v>
                </c:pt>
                <c:pt idx="99283">
                  <c:v>16361.16</c:v>
                </c:pt>
                <c:pt idx="99284">
                  <c:v>18650.27</c:v>
                </c:pt>
                <c:pt idx="99285">
                  <c:v>21792.51</c:v>
                </c:pt>
                <c:pt idx="99286">
                  <c:v>22741.15</c:v>
                </c:pt>
                <c:pt idx="99287">
                  <c:v>20229.240000000002</c:v>
                </c:pt>
                <c:pt idx="99288">
                  <c:v>21488.66</c:v>
                </c:pt>
                <c:pt idx="99289">
                  <c:v>22240.21</c:v>
                </c:pt>
                <c:pt idx="99290">
                  <c:v>17849.509999999998</c:v>
                </c:pt>
                <c:pt idx="99291">
                  <c:v>18745.32</c:v>
                </c:pt>
                <c:pt idx="99292">
                  <c:v>19225</c:v>
                </c:pt>
                <c:pt idx="99293">
                  <c:v>18228.509999999998</c:v>
                </c:pt>
                <c:pt idx="99294">
                  <c:v>19314.11</c:v>
                </c:pt>
                <c:pt idx="99295">
                  <c:v>21097.42</c:v>
                </c:pt>
                <c:pt idx="99296">
                  <c:v>20405.080000000002</c:v>
                </c:pt>
                <c:pt idx="99297">
                  <c:v>23493.48</c:v>
                </c:pt>
                <c:pt idx="99298">
                  <c:v>19570.32</c:v>
                </c:pt>
                <c:pt idx="99299">
                  <c:v>19710.64</c:v>
                </c:pt>
                <c:pt idx="99300">
                  <c:v>15740.75</c:v>
                </c:pt>
                <c:pt idx="99301">
                  <c:v>14323.22</c:v>
                </c:pt>
                <c:pt idx="99302">
                  <c:v>14793.84</c:v>
                </c:pt>
                <c:pt idx="99303">
                  <c:v>15193.16</c:v>
                </c:pt>
                <c:pt idx="99304">
                  <c:v>16316.14</c:v>
                </c:pt>
                <c:pt idx="99305">
                  <c:v>12847.29</c:v>
                </c:pt>
                <c:pt idx="99306">
                  <c:v>13654.85</c:v>
                </c:pt>
                <c:pt idx="99307">
                  <c:v>14047.93</c:v>
                </c:pt>
                <c:pt idx="99308">
                  <c:v>17539.37</c:v>
                </c:pt>
                <c:pt idx="99309">
                  <c:v>16657.310000000001</c:v>
                </c:pt>
                <c:pt idx="99310">
                  <c:v>17050.88</c:v>
                </c:pt>
                <c:pt idx="99311">
                  <c:v>20788.689999999999</c:v>
                </c:pt>
                <c:pt idx="99312">
                  <c:v>23775.22</c:v>
                </c:pt>
                <c:pt idx="99313">
                  <c:v>24395.99</c:v>
                </c:pt>
                <c:pt idx="99314">
                  <c:v>22424.33</c:v>
                </c:pt>
                <c:pt idx="99315">
                  <c:v>23444.6</c:v>
                </c:pt>
                <c:pt idx="99316">
                  <c:v>14690.33</c:v>
                </c:pt>
                <c:pt idx="99317">
                  <c:v>17121.39</c:v>
                </c:pt>
                <c:pt idx="99318">
                  <c:v>26409.88</c:v>
                </c:pt>
                <c:pt idx="99319">
                  <c:v>15653.07</c:v>
                </c:pt>
                <c:pt idx="99320">
                  <c:v>12654.65</c:v>
                </c:pt>
                <c:pt idx="99321">
                  <c:v>15403.59</c:v>
                </c:pt>
                <c:pt idx="99322">
                  <c:v>13420.52</c:v>
                </c:pt>
                <c:pt idx="99323">
                  <c:v>15220.48</c:v>
                </c:pt>
                <c:pt idx="99324">
                  <c:v>14027.34</c:v>
                </c:pt>
                <c:pt idx="99325">
                  <c:v>18311.27</c:v>
                </c:pt>
                <c:pt idx="99326">
                  <c:v>17510.63</c:v>
                </c:pt>
                <c:pt idx="99327">
                  <c:v>17685.3</c:v>
                </c:pt>
                <c:pt idx="99328">
                  <c:v>17169.3</c:v>
                </c:pt>
                <c:pt idx="99329">
                  <c:v>16613.14</c:v>
                </c:pt>
                <c:pt idx="99330">
                  <c:v>18308.61</c:v>
                </c:pt>
                <c:pt idx="99331">
                  <c:v>18122.52</c:v>
                </c:pt>
                <c:pt idx="99332">
                  <c:v>19554.439999999999</c:v>
                </c:pt>
                <c:pt idx="99333">
                  <c:v>18201.099999999999</c:v>
                </c:pt>
                <c:pt idx="99334">
                  <c:v>16877.11</c:v>
                </c:pt>
                <c:pt idx="99335">
                  <c:v>15882.08</c:v>
                </c:pt>
                <c:pt idx="99336">
                  <c:v>16831.55</c:v>
                </c:pt>
                <c:pt idx="99337">
                  <c:v>20689.669999999998</c:v>
                </c:pt>
                <c:pt idx="99338">
                  <c:v>25598.41</c:v>
                </c:pt>
                <c:pt idx="99339">
                  <c:v>22176</c:v>
                </c:pt>
                <c:pt idx="99340">
                  <c:v>24137.58</c:v>
                </c:pt>
                <c:pt idx="99341">
                  <c:v>22847.31</c:v>
                </c:pt>
                <c:pt idx="99342">
                  <c:v>22006.75</c:v>
                </c:pt>
                <c:pt idx="99343">
                  <c:v>23432.639999999999</c:v>
                </c:pt>
                <c:pt idx="99344">
                  <c:v>20151.64</c:v>
                </c:pt>
                <c:pt idx="99345">
                  <c:v>20909.34</c:v>
                </c:pt>
                <c:pt idx="99346">
                  <c:v>20585.990000000002</c:v>
                </c:pt>
                <c:pt idx="99347">
                  <c:v>24532.35</c:v>
                </c:pt>
                <c:pt idx="99348">
                  <c:v>23016.82</c:v>
                </c:pt>
                <c:pt idx="99349">
                  <c:v>20956.7</c:v>
                </c:pt>
                <c:pt idx="99350">
                  <c:v>17191.34</c:v>
                </c:pt>
                <c:pt idx="99351">
                  <c:v>16195.14</c:v>
                </c:pt>
                <c:pt idx="99352">
                  <c:v>16097.17</c:v>
                </c:pt>
                <c:pt idx="99353">
                  <c:v>14985.76</c:v>
                </c:pt>
                <c:pt idx="99354">
                  <c:v>12998.09</c:v>
                </c:pt>
                <c:pt idx="99355">
                  <c:v>14804.28</c:v>
                </c:pt>
                <c:pt idx="99356">
                  <c:v>14928.13</c:v>
                </c:pt>
                <c:pt idx="99357">
                  <c:v>14090.07</c:v>
                </c:pt>
                <c:pt idx="99358">
                  <c:v>14959</c:v>
                </c:pt>
                <c:pt idx="99359">
                  <c:v>15079.98</c:v>
                </c:pt>
                <c:pt idx="99360">
                  <c:v>19607.349999999999</c:v>
                </c:pt>
                <c:pt idx="99361">
                  <c:v>16953.75</c:v>
                </c:pt>
                <c:pt idx="99362">
                  <c:v>14727.65</c:v>
                </c:pt>
                <c:pt idx="99363">
                  <c:v>17806.78</c:v>
                </c:pt>
                <c:pt idx="99364">
                  <c:v>24990.81</c:v>
                </c:pt>
                <c:pt idx="99365">
                  <c:v>31902.1</c:v>
                </c:pt>
                <c:pt idx="99366">
                  <c:v>21678.99</c:v>
                </c:pt>
                <c:pt idx="99367">
                  <c:v>23295.27</c:v>
                </c:pt>
                <c:pt idx="99368">
                  <c:v>16006.38</c:v>
                </c:pt>
                <c:pt idx="99369">
                  <c:v>18719.400000000001</c:v>
                </c:pt>
                <c:pt idx="99370">
                  <c:v>17278.21</c:v>
                </c:pt>
                <c:pt idx="99371">
                  <c:v>15722.73</c:v>
                </c:pt>
                <c:pt idx="99372">
                  <c:v>14044.4</c:v>
                </c:pt>
                <c:pt idx="99373">
                  <c:v>16524.68</c:v>
                </c:pt>
                <c:pt idx="99374">
                  <c:v>20533.04</c:v>
                </c:pt>
                <c:pt idx="99375">
                  <c:v>17677.79</c:v>
                </c:pt>
                <c:pt idx="99376">
                  <c:v>15206.03</c:v>
                </c:pt>
                <c:pt idx="99377">
                  <c:v>17780.72</c:v>
                </c:pt>
                <c:pt idx="99378">
                  <c:v>17268</c:v>
                </c:pt>
                <c:pt idx="99379">
                  <c:v>17568.84</c:v>
                </c:pt>
                <c:pt idx="99380">
                  <c:v>16552.98</c:v>
                </c:pt>
                <c:pt idx="99381">
                  <c:v>16782.37</c:v>
                </c:pt>
                <c:pt idx="99382">
                  <c:v>22084.83</c:v>
                </c:pt>
                <c:pt idx="99383">
                  <c:v>16143.97</c:v>
                </c:pt>
                <c:pt idx="99384">
                  <c:v>15270.18</c:v>
                </c:pt>
                <c:pt idx="99385">
                  <c:v>16197.24</c:v>
                </c:pt>
                <c:pt idx="99386">
                  <c:v>19260.64</c:v>
                </c:pt>
                <c:pt idx="99387">
                  <c:v>17998.330000000002</c:v>
                </c:pt>
                <c:pt idx="99388">
                  <c:v>15345.19</c:v>
                </c:pt>
                <c:pt idx="99389">
                  <c:v>18042.919999999998</c:v>
                </c:pt>
                <c:pt idx="99390">
                  <c:v>20463.23</c:v>
                </c:pt>
                <c:pt idx="99391">
                  <c:v>19449.86</c:v>
                </c:pt>
                <c:pt idx="99392">
                  <c:v>22622.74</c:v>
                </c:pt>
                <c:pt idx="99393">
                  <c:v>19513.419999999998</c:v>
                </c:pt>
                <c:pt idx="99394">
                  <c:v>21371.81</c:v>
                </c:pt>
                <c:pt idx="99395">
                  <c:v>21141.72</c:v>
                </c:pt>
                <c:pt idx="99396">
                  <c:v>17016.060000000001</c:v>
                </c:pt>
                <c:pt idx="99397">
                  <c:v>16134.24</c:v>
                </c:pt>
                <c:pt idx="99398">
                  <c:v>17382.169999999998</c:v>
                </c:pt>
                <c:pt idx="99399">
                  <c:v>22314.55</c:v>
                </c:pt>
                <c:pt idx="99400">
                  <c:v>20074.36</c:v>
                </c:pt>
                <c:pt idx="99401">
                  <c:v>21409.83</c:v>
                </c:pt>
                <c:pt idx="99402">
                  <c:v>19535.45</c:v>
                </c:pt>
                <c:pt idx="99403">
                  <c:v>15795.88</c:v>
                </c:pt>
                <c:pt idx="99404">
                  <c:v>14978.23</c:v>
                </c:pt>
                <c:pt idx="99405">
                  <c:v>14228.09</c:v>
                </c:pt>
                <c:pt idx="99406">
                  <c:v>13063.13</c:v>
                </c:pt>
                <c:pt idx="99407">
                  <c:v>12127.42</c:v>
                </c:pt>
                <c:pt idx="99408">
                  <c:v>14074.13</c:v>
                </c:pt>
                <c:pt idx="99409">
                  <c:v>14073.9</c:v>
                </c:pt>
                <c:pt idx="99410">
                  <c:v>13387.95</c:v>
                </c:pt>
                <c:pt idx="99411">
                  <c:v>12559.54</c:v>
                </c:pt>
                <c:pt idx="99412">
                  <c:v>3667.4</c:v>
                </c:pt>
                <c:pt idx="99413">
                  <c:v>3951</c:v>
                </c:pt>
                <c:pt idx="99414">
                  <c:v>4557.91</c:v>
                </c:pt>
                <c:pt idx="99415">
                  <c:v>4903.3999999999996</c:v>
                </c:pt>
                <c:pt idx="99416">
                  <c:v>4840.2</c:v>
                </c:pt>
                <c:pt idx="99417">
                  <c:v>3884.36</c:v>
                </c:pt>
                <c:pt idx="99418">
                  <c:v>5547.1</c:v>
                </c:pt>
                <c:pt idx="99419">
                  <c:v>4749.71</c:v>
                </c:pt>
                <c:pt idx="99420">
                  <c:v>4874.34</c:v>
                </c:pt>
                <c:pt idx="99421">
                  <c:v>4651.6499999999996</c:v>
                </c:pt>
                <c:pt idx="99422">
                  <c:v>3909.23</c:v>
                </c:pt>
                <c:pt idx="99423">
                  <c:v>5174.58</c:v>
                </c:pt>
                <c:pt idx="99424">
                  <c:v>4882.71</c:v>
                </c:pt>
                <c:pt idx="99425">
                  <c:v>5300.23</c:v>
                </c:pt>
                <c:pt idx="99426">
                  <c:v>3969.63</c:v>
                </c:pt>
                <c:pt idx="99427">
                  <c:v>4942.96</c:v>
                </c:pt>
                <c:pt idx="99428">
                  <c:v>4867.6899999999996</c:v>
                </c:pt>
                <c:pt idx="99429">
                  <c:v>4988.71</c:v>
                </c:pt>
                <c:pt idx="99430">
                  <c:v>4349.04</c:v>
                </c:pt>
                <c:pt idx="99431">
                  <c:v>4853.6099999999997</c:v>
                </c:pt>
                <c:pt idx="99432">
                  <c:v>4133.7299999999996</c:v>
                </c:pt>
                <c:pt idx="99433">
                  <c:v>4560.58</c:v>
                </c:pt>
                <c:pt idx="99434">
                  <c:v>4348.95</c:v>
                </c:pt>
                <c:pt idx="99435">
                  <c:v>4805.05</c:v>
                </c:pt>
                <c:pt idx="99436">
                  <c:v>4935.66</c:v>
                </c:pt>
                <c:pt idx="99437">
                  <c:v>4109.8100000000004</c:v>
                </c:pt>
                <c:pt idx="99438">
                  <c:v>5221.66</c:v>
                </c:pt>
                <c:pt idx="99439">
                  <c:v>4617.21</c:v>
                </c:pt>
                <c:pt idx="99440">
                  <c:v>5335.25</c:v>
                </c:pt>
                <c:pt idx="99441">
                  <c:v>4046.87</c:v>
                </c:pt>
                <c:pt idx="99442">
                  <c:v>4266.91</c:v>
                </c:pt>
                <c:pt idx="99443">
                  <c:v>3925.7</c:v>
                </c:pt>
                <c:pt idx="99444">
                  <c:v>3969.25</c:v>
                </c:pt>
                <c:pt idx="99445">
                  <c:v>3814.33</c:v>
                </c:pt>
                <c:pt idx="99446">
                  <c:v>3965.37</c:v>
                </c:pt>
                <c:pt idx="99447">
                  <c:v>4268.04</c:v>
                </c:pt>
                <c:pt idx="99448">
                  <c:v>4016.98</c:v>
                </c:pt>
                <c:pt idx="99449">
                  <c:v>3735.84</c:v>
                </c:pt>
                <c:pt idx="99450">
                  <c:v>4616.84</c:v>
                </c:pt>
                <c:pt idx="99451">
                  <c:v>3863.54</c:v>
                </c:pt>
                <c:pt idx="99452">
                  <c:v>4413.25</c:v>
                </c:pt>
                <c:pt idx="99453">
                  <c:v>4271.6099999999997</c:v>
                </c:pt>
                <c:pt idx="99454">
                  <c:v>3896.19</c:v>
                </c:pt>
                <c:pt idx="99455">
                  <c:v>2950.35</c:v>
                </c:pt>
                <c:pt idx="99456">
                  <c:v>3854.92</c:v>
                </c:pt>
                <c:pt idx="99457">
                  <c:v>3631.11</c:v>
                </c:pt>
                <c:pt idx="99458">
                  <c:v>3443.66</c:v>
                </c:pt>
                <c:pt idx="99459">
                  <c:v>2909.94</c:v>
                </c:pt>
                <c:pt idx="99460">
                  <c:v>3053.15</c:v>
                </c:pt>
                <c:pt idx="99461">
                  <c:v>2919.18</c:v>
                </c:pt>
                <c:pt idx="99462">
                  <c:v>3154.57</c:v>
                </c:pt>
                <c:pt idx="99463">
                  <c:v>3795.59</c:v>
                </c:pt>
                <c:pt idx="99464">
                  <c:v>4333.09</c:v>
                </c:pt>
                <c:pt idx="99465">
                  <c:v>3814.84</c:v>
                </c:pt>
                <c:pt idx="99466">
                  <c:v>4604.84</c:v>
                </c:pt>
                <c:pt idx="99467">
                  <c:v>5173.16</c:v>
                </c:pt>
                <c:pt idx="99468">
                  <c:v>5216.97</c:v>
                </c:pt>
                <c:pt idx="99469">
                  <c:v>4267.9799999999996</c:v>
                </c:pt>
                <c:pt idx="99470">
                  <c:v>5492.37</c:v>
                </c:pt>
                <c:pt idx="99471">
                  <c:v>5302.31</c:v>
                </c:pt>
                <c:pt idx="99472">
                  <c:v>4732</c:v>
                </c:pt>
                <c:pt idx="99473">
                  <c:v>5722.72</c:v>
                </c:pt>
                <c:pt idx="99474">
                  <c:v>4938.13</c:v>
                </c:pt>
                <c:pt idx="99475">
                  <c:v>4340.7299999999996</c:v>
                </c:pt>
                <c:pt idx="99476">
                  <c:v>4689.3500000000004</c:v>
                </c:pt>
                <c:pt idx="99477">
                  <c:v>4581.49</c:v>
                </c:pt>
                <c:pt idx="99478">
                  <c:v>4225.01</c:v>
                </c:pt>
                <c:pt idx="99479">
                  <c:v>4260.74</c:v>
                </c:pt>
                <c:pt idx="99480">
                  <c:v>4349.34</c:v>
                </c:pt>
                <c:pt idx="99481">
                  <c:v>4599.2700000000004</c:v>
                </c:pt>
                <c:pt idx="99482">
                  <c:v>5088.78</c:v>
                </c:pt>
                <c:pt idx="99483">
                  <c:v>4493.38</c:v>
                </c:pt>
                <c:pt idx="99484">
                  <c:v>3772.95</c:v>
                </c:pt>
                <c:pt idx="99485">
                  <c:v>4960.6899999999996</c:v>
                </c:pt>
                <c:pt idx="99486">
                  <c:v>4592.72</c:v>
                </c:pt>
                <c:pt idx="99487">
                  <c:v>4103.83</c:v>
                </c:pt>
                <c:pt idx="99488">
                  <c:v>4729.03</c:v>
                </c:pt>
                <c:pt idx="99489">
                  <c:v>4807.93</c:v>
                </c:pt>
                <c:pt idx="99490">
                  <c:v>4452</c:v>
                </c:pt>
                <c:pt idx="99491">
                  <c:v>4539.79</c:v>
                </c:pt>
                <c:pt idx="99492">
                  <c:v>4322.6499999999996</c:v>
                </c:pt>
                <c:pt idx="99493">
                  <c:v>4102.75</c:v>
                </c:pt>
                <c:pt idx="99494">
                  <c:v>5124.1000000000004</c:v>
                </c:pt>
                <c:pt idx="99495">
                  <c:v>4549.3</c:v>
                </c:pt>
                <c:pt idx="99496">
                  <c:v>3677.03</c:v>
                </c:pt>
                <c:pt idx="99497">
                  <c:v>4108.66</c:v>
                </c:pt>
                <c:pt idx="99498">
                  <c:v>4748.2700000000004</c:v>
                </c:pt>
                <c:pt idx="99499">
                  <c:v>4527.43</c:v>
                </c:pt>
                <c:pt idx="99500">
                  <c:v>4230.3999999999996</c:v>
                </c:pt>
                <c:pt idx="99501">
                  <c:v>5262.98</c:v>
                </c:pt>
                <c:pt idx="99502">
                  <c:v>3706.05</c:v>
                </c:pt>
                <c:pt idx="99503">
                  <c:v>4223.25</c:v>
                </c:pt>
                <c:pt idx="99504">
                  <c:v>3221.74</c:v>
                </c:pt>
                <c:pt idx="99505">
                  <c:v>4618.03</c:v>
                </c:pt>
                <c:pt idx="99506">
                  <c:v>3929.73</c:v>
                </c:pt>
                <c:pt idx="99507">
                  <c:v>3723.9</c:v>
                </c:pt>
                <c:pt idx="99508">
                  <c:v>3670.74</c:v>
                </c:pt>
                <c:pt idx="99509">
                  <c:v>3159.6</c:v>
                </c:pt>
                <c:pt idx="99510">
                  <c:v>2703.76</c:v>
                </c:pt>
                <c:pt idx="99511">
                  <c:v>3248.61</c:v>
                </c:pt>
                <c:pt idx="99512">
                  <c:v>3499.3</c:v>
                </c:pt>
                <c:pt idx="99513">
                  <c:v>3162.84</c:v>
                </c:pt>
                <c:pt idx="99514">
                  <c:v>3340.55</c:v>
                </c:pt>
                <c:pt idx="99515">
                  <c:v>3932.61</c:v>
                </c:pt>
                <c:pt idx="99516">
                  <c:v>3659.21</c:v>
                </c:pt>
                <c:pt idx="99517">
                  <c:v>5029.63</c:v>
                </c:pt>
                <c:pt idx="99518">
                  <c:v>3572.34</c:v>
                </c:pt>
                <c:pt idx="99519">
                  <c:v>3327.65</c:v>
                </c:pt>
                <c:pt idx="99520">
                  <c:v>4616.18</c:v>
                </c:pt>
                <c:pt idx="99521">
                  <c:v>3743.85</c:v>
                </c:pt>
                <c:pt idx="99522">
                  <c:v>3452.34</c:v>
                </c:pt>
                <c:pt idx="99523">
                  <c:v>4704.49</c:v>
                </c:pt>
                <c:pt idx="99524">
                  <c:v>3974.55</c:v>
                </c:pt>
                <c:pt idx="99525">
                  <c:v>5327.21</c:v>
                </c:pt>
                <c:pt idx="99526">
                  <c:v>4422.7700000000004</c:v>
                </c:pt>
                <c:pt idx="99527">
                  <c:v>4276.18</c:v>
                </c:pt>
                <c:pt idx="99528">
                  <c:v>4318.32</c:v>
                </c:pt>
                <c:pt idx="99529">
                  <c:v>4713.6400000000003</c:v>
                </c:pt>
                <c:pt idx="99530">
                  <c:v>3795.04</c:v>
                </c:pt>
                <c:pt idx="99531">
                  <c:v>4318.6099999999997</c:v>
                </c:pt>
                <c:pt idx="99532">
                  <c:v>4007.31</c:v>
                </c:pt>
                <c:pt idx="99533">
                  <c:v>4989.3</c:v>
                </c:pt>
                <c:pt idx="99534">
                  <c:v>5022.3599999999997</c:v>
                </c:pt>
                <c:pt idx="99535">
                  <c:v>5060.6099999999997</c:v>
                </c:pt>
                <c:pt idx="99536">
                  <c:v>3967.2</c:v>
                </c:pt>
                <c:pt idx="99537">
                  <c:v>4687.74</c:v>
                </c:pt>
                <c:pt idx="99538">
                  <c:v>5129.5</c:v>
                </c:pt>
                <c:pt idx="99539">
                  <c:v>4741.66</c:v>
                </c:pt>
                <c:pt idx="99540">
                  <c:v>4634.63</c:v>
                </c:pt>
                <c:pt idx="99541">
                  <c:v>4723.22</c:v>
                </c:pt>
                <c:pt idx="99542">
                  <c:v>4198.5600000000004</c:v>
                </c:pt>
                <c:pt idx="99543">
                  <c:v>4066.9</c:v>
                </c:pt>
                <c:pt idx="99544">
                  <c:v>4384.29</c:v>
                </c:pt>
                <c:pt idx="99545">
                  <c:v>4778.75</c:v>
                </c:pt>
                <c:pt idx="99546">
                  <c:v>3638.62</c:v>
                </c:pt>
                <c:pt idx="99547">
                  <c:v>3786.96</c:v>
                </c:pt>
                <c:pt idx="99548">
                  <c:v>3858.42</c:v>
                </c:pt>
                <c:pt idx="99549">
                  <c:v>4116.7700000000004</c:v>
                </c:pt>
                <c:pt idx="99550">
                  <c:v>3302.08</c:v>
                </c:pt>
                <c:pt idx="99551">
                  <c:v>4455.8500000000004</c:v>
                </c:pt>
                <c:pt idx="99552">
                  <c:v>4217.7700000000004</c:v>
                </c:pt>
                <c:pt idx="99553">
                  <c:v>4372.57</c:v>
                </c:pt>
                <c:pt idx="99554">
                  <c:v>3910.25</c:v>
                </c:pt>
                <c:pt idx="99555">
                  <c:v>47984.81</c:v>
                </c:pt>
                <c:pt idx="99556">
                  <c:v>42317.84</c:v>
                </c:pt>
                <c:pt idx="99557">
                  <c:v>42856.85</c:v>
                </c:pt>
                <c:pt idx="99558">
                  <c:v>41589.51</c:v>
                </c:pt>
                <c:pt idx="99559">
                  <c:v>44409.45</c:v>
                </c:pt>
                <c:pt idx="99560">
                  <c:v>39058.400000000001</c:v>
                </c:pt>
                <c:pt idx="99561">
                  <c:v>39740.769999999997</c:v>
                </c:pt>
                <c:pt idx="99562">
                  <c:v>36409.25</c:v>
                </c:pt>
                <c:pt idx="99563">
                  <c:v>41038.949999999997</c:v>
                </c:pt>
                <c:pt idx="99564">
                  <c:v>42217.48</c:v>
                </c:pt>
                <c:pt idx="99565">
                  <c:v>43620.53</c:v>
                </c:pt>
                <c:pt idx="99566">
                  <c:v>41951.73</c:v>
                </c:pt>
                <c:pt idx="99567">
                  <c:v>38206.910000000003</c:v>
                </c:pt>
                <c:pt idx="99568">
                  <c:v>42169.57</c:v>
                </c:pt>
                <c:pt idx="99569">
                  <c:v>37520.239999999998</c:v>
                </c:pt>
                <c:pt idx="99570">
                  <c:v>42563.19</c:v>
                </c:pt>
                <c:pt idx="99571">
                  <c:v>40311.269999999997</c:v>
                </c:pt>
                <c:pt idx="99572">
                  <c:v>47544.66</c:v>
                </c:pt>
                <c:pt idx="99573">
                  <c:v>41778.53</c:v>
                </c:pt>
                <c:pt idx="99574">
                  <c:v>40817.120000000003</c:v>
                </c:pt>
                <c:pt idx="99575">
                  <c:v>39707.5</c:v>
                </c:pt>
                <c:pt idx="99576">
                  <c:v>40318.15</c:v>
                </c:pt>
                <c:pt idx="99577">
                  <c:v>40048.97</c:v>
                </c:pt>
                <c:pt idx="99578">
                  <c:v>41319.97</c:v>
                </c:pt>
                <c:pt idx="99579">
                  <c:v>38891.949999999997</c:v>
                </c:pt>
                <c:pt idx="99580">
                  <c:v>39765.79</c:v>
                </c:pt>
                <c:pt idx="99581">
                  <c:v>41424.800000000003</c:v>
                </c:pt>
                <c:pt idx="99582">
                  <c:v>41333.589999999997</c:v>
                </c:pt>
                <c:pt idx="99583">
                  <c:v>42789.17</c:v>
                </c:pt>
                <c:pt idx="99584">
                  <c:v>41346.92</c:v>
                </c:pt>
                <c:pt idx="99585">
                  <c:v>45067.9</c:v>
                </c:pt>
                <c:pt idx="99586">
                  <c:v>41147.49</c:v>
                </c:pt>
                <c:pt idx="99587">
                  <c:v>41429.51</c:v>
                </c:pt>
                <c:pt idx="99588">
                  <c:v>39740.199999999997</c:v>
                </c:pt>
                <c:pt idx="99589">
                  <c:v>40033.69</c:v>
                </c:pt>
                <c:pt idx="99590">
                  <c:v>42986.36</c:v>
                </c:pt>
                <c:pt idx="99591">
                  <c:v>37563.67</c:v>
                </c:pt>
                <c:pt idx="99592">
                  <c:v>39910.160000000003</c:v>
                </c:pt>
                <c:pt idx="99593">
                  <c:v>38114.910000000003</c:v>
                </c:pt>
                <c:pt idx="99594">
                  <c:v>42000.28</c:v>
                </c:pt>
                <c:pt idx="99595">
                  <c:v>38956.879999999997</c:v>
                </c:pt>
                <c:pt idx="99596">
                  <c:v>39552.36</c:v>
                </c:pt>
                <c:pt idx="99597">
                  <c:v>39582.980000000003</c:v>
                </c:pt>
                <c:pt idx="99598">
                  <c:v>38004.629999999997</c:v>
                </c:pt>
                <c:pt idx="99599">
                  <c:v>35690.28</c:v>
                </c:pt>
                <c:pt idx="99600">
                  <c:v>35803.08</c:v>
                </c:pt>
                <c:pt idx="99601">
                  <c:v>36074.120000000003</c:v>
                </c:pt>
                <c:pt idx="99602">
                  <c:v>33890.31</c:v>
                </c:pt>
                <c:pt idx="99603">
                  <c:v>39464.949999999997</c:v>
                </c:pt>
                <c:pt idx="99604">
                  <c:v>36637.03</c:v>
                </c:pt>
                <c:pt idx="99605">
                  <c:v>40086.080000000002</c:v>
                </c:pt>
                <c:pt idx="99606">
                  <c:v>35537.620000000003</c:v>
                </c:pt>
                <c:pt idx="99607">
                  <c:v>43515.05</c:v>
                </c:pt>
                <c:pt idx="99608">
                  <c:v>42844.65</c:v>
                </c:pt>
                <c:pt idx="99609">
                  <c:v>46790.77</c:v>
                </c:pt>
                <c:pt idx="99610">
                  <c:v>43823.14</c:v>
                </c:pt>
                <c:pt idx="99611">
                  <c:v>46466.62</c:v>
                </c:pt>
                <c:pt idx="99612">
                  <c:v>41585.15</c:v>
                </c:pt>
                <c:pt idx="99613">
                  <c:v>43444.53</c:v>
                </c:pt>
                <c:pt idx="99614">
                  <c:v>40616.83</c:v>
                </c:pt>
                <c:pt idx="99615">
                  <c:v>42306.73</c:v>
                </c:pt>
                <c:pt idx="99616">
                  <c:v>42604.76</c:v>
                </c:pt>
                <c:pt idx="99617">
                  <c:v>39622.22</c:v>
                </c:pt>
                <c:pt idx="99618">
                  <c:v>40606</c:v>
                </c:pt>
                <c:pt idx="99619">
                  <c:v>40364.94</c:v>
                </c:pt>
                <c:pt idx="99620">
                  <c:v>41137.82</c:v>
                </c:pt>
                <c:pt idx="99621">
                  <c:v>37247.339999999997</c:v>
                </c:pt>
                <c:pt idx="99622">
                  <c:v>39748.01</c:v>
                </c:pt>
                <c:pt idx="99623">
                  <c:v>37797.96</c:v>
                </c:pt>
                <c:pt idx="99624">
                  <c:v>39691.699999999997</c:v>
                </c:pt>
                <c:pt idx="99625">
                  <c:v>38846.9</c:v>
                </c:pt>
                <c:pt idx="99626">
                  <c:v>38533.07</c:v>
                </c:pt>
                <c:pt idx="99627">
                  <c:v>36721.83</c:v>
                </c:pt>
                <c:pt idx="99628">
                  <c:v>39324.89</c:v>
                </c:pt>
                <c:pt idx="99629">
                  <c:v>41398.050000000003</c:v>
                </c:pt>
                <c:pt idx="99630">
                  <c:v>38682.97</c:v>
                </c:pt>
                <c:pt idx="99631">
                  <c:v>41603.4</c:v>
                </c:pt>
                <c:pt idx="99632">
                  <c:v>37400.199999999997</c:v>
                </c:pt>
                <c:pt idx="99633">
                  <c:v>44550.71</c:v>
                </c:pt>
                <c:pt idx="99634">
                  <c:v>42420.15</c:v>
                </c:pt>
                <c:pt idx="99635">
                  <c:v>47559.32</c:v>
                </c:pt>
                <c:pt idx="99636">
                  <c:v>41514.870000000003</c:v>
                </c:pt>
                <c:pt idx="99637">
                  <c:v>43921.02</c:v>
                </c:pt>
                <c:pt idx="99638">
                  <c:v>41609.78</c:v>
                </c:pt>
                <c:pt idx="99639">
                  <c:v>41302.870000000003</c:v>
                </c:pt>
                <c:pt idx="99640">
                  <c:v>41537.519999999997</c:v>
                </c:pt>
                <c:pt idx="99641">
                  <c:v>39916.42</c:v>
                </c:pt>
                <c:pt idx="99642">
                  <c:v>44207.38</c:v>
                </c:pt>
                <c:pt idx="99643">
                  <c:v>42107.95</c:v>
                </c:pt>
                <c:pt idx="99644">
                  <c:v>41620.660000000003</c:v>
                </c:pt>
                <c:pt idx="99645">
                  <c:v>39379.75</c:v>
                </c:pt>
                <c:pt idx="99646">
                  <c:v>44593.72</c:v>
                </c:pt>
                <c:pt idx="99647">
                  <c:v>39439.800000000003</c:v>
                </c:pt>
                <c:pt idx="99648">
                  <c:v>40249.269999999997</c:v>
                </c:pt>
                <c:pt idx="99649">
                  <c:v>42494.92</c:v>
                </c:pt>
                <c:pt idx="99650">
                  <c:v>39398.58</c:v>
                </c:pt>
                <c:pt idx="99651">
                  <c:v>40761.279999999999</c:v>
                </c:pt>
                <c:pt idx="99652">
                  <c:v>39629.99</c:v>
                </c:pt>
                <c:pt idx="99653">
                  <c:v>38858.550000000003</c:v>
                </c:pt>
                <c:pt idx="99654">
                  <c:v>33428.129999999997</c:v>
                </c:pt>
                <c:pt idx="99655">
                  <c:v>43560.959999999999</c:v>
                </c:pt>
                <c:pt idx="99656">
                  <c:v>40437.879999999997</c:v>
                </c:pt>
                <c:pt idx="99657">
                  <c:v>39393.870000000003</c:v>
                </c:pt>
                <c:pt idx="99658">
                  <c:v>35767.83</c:v>
                </c:pt>
                <c:pt idx="99659">
                  <c:v>44099.09</c:v>
                </c:pt>
                <c:pt idx="99660">
                  <c:v>46402.07</c:v>
                </c:pt>
                <c:pt idx="99661">
                  <c:v>42335.98</c:v>
                </c:pt>
                <c:pt idx="99662">
                  <c:v>42383.64</c:v>
                </c:pt>
                <c:pt idx="99663">
                  <c:v>45460.66</c:v>
                </c:pt>
                <c:pt idx="99664">
                  <c:v>43020.34</c:v>
                </c:pt>
                <c:pt idx="99665">
                  <c:v>43510.01</c:v>
                </c:pt>
                <c:pt idx="99666">
                  <c:v>38713.61</c:v>
                </c:pt>
                <c:pt idx="99667">
                  <c:v>39889.72</c:v>
                </c:pt>
                <c:pt idx="99668">
                  <c:v>46057.59</c:v>
                </c:pt>
                <c:pt idx="99669">
                  <c:v>42179.55</c:v>
                </c:pt>
                <c:pt idx="99670">
                  <c:v>42184</c:v>
                </c:pt>
                <c:pt idx="99671">
                  <c:v>38300.04</c:v>
                </c:pt>
                <c:pt idx="99672">
                  <c:v>44251.3</c:v>
                </c:pt>
                <c:pt idx="99673">
                  <c:v>39244.44</c:v>
                </c:pt>
                <c:pt idx="99674">
                  <c:v>41225.99</c:v>
                </c:pt>
                <c:pt idx="99675">
                  <c:v>42647.34</c:v>
                </c:pt>
                <c:pt idx="99676">
                  <c:v>42356.14</c:v>
                </c:pt>
                <c:pt idx="99677">
                  <c:v>45442.93</c:v>
                </c:pt>
                <c:pt idx="99678">
                  <c:v>41267.61</c:v>
                </c:pt>
                <c:pt idx="99679">
                  <c:v>41654.699999999997</c:v>
                </c:pt>
                <c:pt idx="99680">
                  <c:v>39776.31</c:v>
                </c:pt>
                <c:pt idx="99681">
                  <c:v>44612.78</c:v>
                </c:pt>
                <c:pt idx="99682">
                  <c:v>39716.58</c:v>
                </c:pt>
                <c:pt idx="99683">
                  <c:v>44645.75</c:v>
                </c:pt>
                <c:pt idx="99684">
                  <c:v>39459.93</c:v>
                </c:pt>
                <c:pt idx="99685">
                  <c:v>46078.83</c:v>
                </c:pt>
                <c:pt idx="99686">
                  <c:v>46623.12</c:v>
                </c:pt>
                <c:pt idx="99687">
                  <c:v>47040.1</c:v>
                </c:pt>
                <c:pt idx="99688">
                  <c:v>43142.98</c:v>
                </c:pt>
                <c:pt idx="99689">
                  <c:v>44305.24</c:v>
                </c:pt>
                <c:pt idx="99690">
                  <c:v>45660.99</c:v>
                </c:pt>
                <c:pt idx="99691">
                  <c:v>42931.67</c:v>
                </c:pt>
                <c:pt idx="99692">
                  <c:v>45021.22</c:v>
                </c:pt>
                <c:pt idx="99693">
                  <c:v>39587.800000000003</c:v>
                </c:pt>
                <c:pt idx="99694">
                  <c:v>48342.85</c:v>
                </c:pt>
                <c:pt idx="99695">
                  <c:v>40675.589999999997</c:v>
                </c:pt>
                <c:pt idx="99696">
                  <c:v>38081.81</c:v>
                </c:pt>
                <c:pt idx="99697">
                  <c:v>36577.53</c:v>
                </c:pt>
                <c:pt idx="99698">
                  <c:v>30790.93</c:v>
                </c:pt>
                <c:pt idx="99699">
                  <c:v>31009.98</c:v>
                </c:pt>
                <c:pt idx="99700">
                  <c:v>27909.67</c:v>
                </c:pt>
                <c:pt idx="99701">
                  <c:v>26946.959999999999</c:v>
                </c:pt>
                <c:pt idx="99702">
                  <c:v>29861.83</c:v>
                </c:pt>
                <c:pt idx="99703">
                  <c:v>23488.68</c:v>
                </c:pt>
                <c:pt idx="99704">
                  <c:v>23310.26</c:v>
                </c:pt>
                <c:pt idx="99705">
                  <c:v>20921.580000000002</c:v>
                </c:pt>
                <c:pt idx="99706">
                  <c:v>23557.61</c:v>
                </c:pt>
                <c:pt idx="99707">
                  <c:v>24669.56</c:v>
                </c:pt>
                <c:pt idx="99708">
                  <c:v>22061.43</c:v>
                </c:pt>
                <c:pt idx="99709">
                  <c:v>21253.59</c:v>
                </c:pt>
                <c:pt idx="99710">
                  <c:v>18728.98</c:v>
                </c:pt>
                <c:pt idx="99711">
                  <c:v>22454.21</c:v>
                </c:pt>
                <c:pt idx="99712">
                  <c:v>23252.52</c:v>
                </c:pt>
                <c:pt idx="99713">
                  <c:v>21177.41</c:v>
                </c:pt>
                <c:pt idx="99714">
                  <c:v>22274.85</c:v>
                </c:pt>
                <c:pt idx="99715">
                  <c:v>22255.33</c:v>
                </c:pt>
                <c:pt idx="99716">
                  <c:v>22625.279999999999</c:v>
                </c:pt>
                <c:pt idx="99717">
                  <c:v>22943.78</c:v>
                </c:pt>
                <c:pt idx="99718">
                  <c:v>19880.78</c:v>
                </c:pt>
                <c:pt idx="99719">
                  <c:v>21602.29</c:v>
                </c:pt>
                <c:pt idx="99720">
                  <c:v>20205.650000000001</c:v>
                </c:pt>
                <c:pt idx="99721">
                  <c:v>20741.169999999998</c:v>
                </c:pt>
                <c:pt idx="99722">
                  <c:v>20422.03</c:v>
                </c:pt>
                <c:pt idx="99723">
                  <c:v>20015.560000000001</c:v>
                </c:pt>
                <c:pt idx="99724">
                  <c:v>23826.720000000001</c:v>
                </c:pt>
                <c:pt idx="99725">
                  <c:v>22517.99</c:v>
                </c:pt>
                <c:pt idx="99726">
                  <c:v>24034.51</c:v>
                </c:pt>
                <c:pt idx="99727">
                  <c:v>23263.67</c:v>
                </c:pt>
                <c:pt idx="99728">
                  <c:v>23832.07</c:v>
                </c:pt>
                <c:pt idx="99729">
                  <c:v>21849.82</c:v>
                </c:pt>
                <c:pt idx="99730">
                  <c:v>21937.34</c:v>
                </c:pt>
                <c:pt idx="99731">
                  <c:v>21091.4</c:v>
                </c:pt>
                <c:pt idx="99732">
                  <c:v>22088.78</c:v>
                </c:pt>
                <c:pt idx="99733">
                  <c:v>21411.439999999999</c:v>
                </c:pt>
                <c:pt idx="99734">
                  <c:v>20483.080000000002</c:v>
                </c:pt>
                <c:pt idx="99735">
                  <c:v>19863.32</c:v>
                </c:pt>
                <c:pt idx="99736">
                  <c:v>19200.25</c:v>
                </c:pt>
                <c:pt idx="99737">
                  <c:v>25236.400000000001</c:v>
                </c:pt>
                <c:pt idx="99738">
                  <c:v>27272.3</c:v>
                </c:pt>
                <c:pt idx="99739">
                  <c:v>31183.96</c:v>
                </c:pt>
                <c:pt idx="99740">
                  <c:v>52310.400000000001</c:v>
                </c:pt>
                <c:pt idx="99741">
                  <c:v>26020.28</c:v>
                </c:pt>
                <c:pt idx="99742">
                  <c:v>33183.519999999997</c:v>
                </c:pt>
                <c:pt idx="99743">
                  <c:v>43829.59</c:v>
                </c:pt>
                <c:pt idx="99744">
                  <c:v>71276.63</c:v>
                </c:pt>
                <c:pt idx="99745">
                  <c:v>25018.37</c:v>
                </c:pt>
                <c:pt idx="99746">
                  <c:v>20951.240000000002</c:v>
                </c:pt>
                <c:pt idx="99747">
                  <c:v>18546.11</c:v>
                </c:pt>
                <c:pt idx="99748">
                  <c:v>19804.02</c:v>
                </c:pt>
                <c:pt idx="99749">
                  <c:v>19686.41</c:v>
                </c:pt>
                <c:pt idx="99750">
                  <c:v>27647.99</c:v>
                </c:pt>
                <c:pt idx="99751">
                  <c:v>27531.57</c:v>
                </c:pt>
                <c:pt idx="99752">
                  <c:v>28018.46</c:v>
                </c:pt>
                <c:pt idx="99753">
                  <c:v>23683.48</c:v>
                </c:pt>
                <c:pt idx="99754">
                  <c:v>24446.75</c:v>
                </c:pt>
                <c:pt idx="99755">
                  <c:v>21968.71</c:v>
                </c:pt>
                <c:pt idx="99756">
                  <c:v>24342.49</c:v>
                </c:pt>
                <c:pt idx="99757">
                  <c:v>19376.349999999999</c:v>
                </c:pt>
                <c:pt idx="99758">
                  <c:v>20165.23</c:v>
                </c:pt>
                <c:pt idx="99759">
                  <c:v>23368.86</c:v>
                </c:pt>
                <c:pt idx="99760">
                  <c:v>19240.240000000002</c:v>
                </c:pt>
                <c:pt idx="99761">
                  <c:v>21815.75</c:v>
                </c:pt>
                <c:pt idx="99762">
                  <c:v>21616</c:v>
                </c:pt>
                <c:pt idx="99763">
                  <c:v>22698.77</c:v>
                </c:pt>
                <c:pt idx="99764">
                  <c:v>24557.83</c:v>
                </c:pt>
                <c:pt idx="99765">
                  <c:v>23442.74</c:v>
                </c:pt>
                <c:pt idx="99766">
                  <c:v>22803.06</c:v>
                </c:pt>
                <c:pt idx="99767">
                  <c:v>21758.81</c:v>
                </c:pt>
                <c:pt idx="99768">
                  <c:v>23207.61</c:v>
                </c:pt>
                <c:pt idx="99769">
                  <c:v>22011.34</c:v>
                </c:pt>
                <c:pt idx="99770">
                  <c:v>21129.73</c:v>
                </c:pt>
                <c:pt idx="99771">
                  <c:v>19748.13</c:v>
                </c:pt>
                <c:pt idx="99772">
                  <c:v>23580.6</c:v>
                </c:pt>
                <c:pt idx="99773">
                  <c:v>19728.96</c:v>
                </c:pt>
                <c:pt idx="99774">
                  <c:v>21348.75</c:v>
                </c:pt>
                <c:pt idx="99775">
                  <c:v>18271.48</c:v>
                </c:pt>
                <c:pt idx="99776">
                  <c:v>23224.73</c:v>
                </c:pt>
                <c:pt idx="99777">
                  <c:v>22009.61</c:v>
                </c:pt>
                <c:pt idx="99778">
                  <c:v>24409.11</c:v>
                </c:pt>
                <c:pt idx="99779">
                  <c:v>20205.79</c:v>
                </c:pt>
                <c:pt idx="99780">
                  <c:v>19827.46</c:v>
                </c:pt>
                <c:pt idx="99781">
                  <c:v>19448.07</c:v>
                </c:pt>
                <c:pt idx="99782">
                  <c:v>18056.45</c:v>
                </c:pt>
                <c:pt idx="99783">
                  <c:v>20480.71</c:v>
                </c:pt>
                <c:pt idx="99784">
                  <c:v>19059.900000000001</c:v>
                </c:pt>
                <c:pt idx="99785">
                  <c:v>22186.79</c:v>
                </c:pt>
                <c:pt idx="99786">
                  <c:v>22491.16</c:v>
                </c:pt>
                <c:pt idx="99787">
                  <c:v>21395.919999999998</c:v>
                </c:pt>
                <c:pt idx="99788">
                  <c:v>21701.05</c:v>
                </c:pt>
                <c:pt idx="99789">
                  <c:v>25041.85</c:v>
                </c:pt>
                <c:pt idx="99790">
                  <c:v>26902.16</c:v>
                </c:pt>
                <c:pt idx="99791">
                  <c:v>26119.46</c:v>
                </c:pt>
                <c:pt idx="99792">
                  <c:v>54721.36</c:v>
                </c:pt>
                <c:pt idx="99793">
                  <c:v>25815.45</c:v>
                </c:pt>
                <c:pt idx="99794">
                  <c:v>35675.550000000003</c:v>
                </c:pt>
                <c:pt idx="99795">
                  <c:v>39523.82</c:v>
                </c:pt>
                <c:pt idx="99796">
                  <c:v>57465.07</c:v>
                </c:pt>
                <c:pt idx="99797">
                  <c:v>35596.879999999997</c:v>
                </c:pt>
                <c:pt idx="99798">
                  <c:v>23875.86</c:v>
                </c:pt>
                <c:pt idx="99799">
                  <c:v>21255.51</c:v>
                </c:pt>
                <c:pt idx="99800">
                  <c:v>22240.720000000001</c:v>
                </c:pt>
                <c:pt idx="99801">
                  <c:v>21345.96</c:v>
                </c:pt>
                <c:pt idx="99802">
                  <c:v>25050.28</c:v>
                </c:pt>
                <c:pt idx="99803">
                  <c:v>31606.3</c:v>
                </c:pt>
                <c:pt idx="99804">
                  <c:v>32783.96</c:v>
                </c:pt>
                <c:pt idx="99805">
                  <c:v>26666.13</c:v>
                </c:pt>
                <c:pt idx="99806">
                  <c:v>26292.59</c:v>
                </c:pt>
                <c:pt idx="99807">
                  <c:v>24604.93</c:v>
                </c:pt>
                <c:pt idx="99808">
                  <c:v>26844.81</c:v>
                </c:pt>
                <c:pt idx="99809">
                  <c:v>24344.95</c:v>
                </c:pt>
                <c:pt idx="99810">
                  <c:v>22133.83</c:v>
                </c:pt>
                <c:pt idx="99811">
                  <c:v>27208.240000000002</c:v>
                </c:pt>
                <c:pt idx="99812">
                  <c:v>24573.919999999998</c:v>
                </c:pt>
                <c:pt idx="99813">
                  <c:v>21979.93</c:v>
                </c:pt>
                <c:pt idx="99814">
                  <c:v>20715.52</c:v>
                </c:pt>
                <c:pt idx="99815">
                  <c:v>23952.560000000001</c:v>
                </c:pt>
                <c:pt idx="99816">
                  <c:v>25607.52</c:v>
                </c:pt>
                <c:pt idx="99817">
                  <c:v>26640.54</c:v>
                </c:pt>
                <c:pt idx="99818">
                  <c:v>22120.67</c:v>
                </c:pt>
                <c:pt idx="99819">
                  <c:v>20759.96</c:v>
                </c:pt>
                <c:pt idx="99820">
                  <c:v>24986.81</c:v>
                </c:pt>
                <c:pt idx="99821">
                  <c:v>22858.86</c:v>
                </c:pt>
                <c:pt idx="99822">
                  <c:v>23752.67</c:v>
                </c:pt>
                <c:pt idx="99823">
                  <c:v>21633.8</c:v>
                </c:pt>
                <c:pt idx="99824">
                  <c:v>25315.57</c:v>
                </c:pt>
                <c:pt idx="99825">
                  <c:v>23956.27</c:v>
                </c:pt>
                <c:pt idx="99826">
                  <c:v>23094.27</c:v>
                </c:pt>
                <c:pt idx="99827">
                  <c:v>22829.73</c:v>
                </c:pt>
                <c:pt idx="99828">
                  <c:v>22356.58</c:v>
                </c:pt>
                <c:pt idx="99829">
                  <c:v>24556.65</c:v>
                </c:pt>
                <c:pt idx="99830">
                  <c:v>28303.19</c:v>
                </c:pt>
                <c:pt idx="99831">
                  <c:v>23995.23</c:v>
                </c:pt>
                <c:pt idx="99832">
                  <c:v>22569.98</c:v>
                </c:pt>
                <c:pt idx="99833">
                  <c:v>23210.21</c:v>
                </c:pt>
                <c:pt idx="99834">
                  <c:v>21460.39</c:v>
                </c:pt>
                <c:pt idx="99835">
                  <c:v>23897.73</c:v>
                </c:pt>
                <c:pt idx="99836">
                  <c:v>19661.38</c:v>
                </c:pt>
                <c:pt idx="99837">
                  <c:v>26084.37</c:v>
                </c:pt>
                <c:pt idx="99838">
                  <c:v>23062.25</c:v>
                </c:pt>
                <c:pt idx="99839">
                  <c:v>21274.18</c:v>
                </c:pt>
                <c:pt idx="99840">
                  <c:v>19750.98</c:v>
                </c:pt>
                <c:pt idx="99841">
                  <c:v>5893.96</c:v>
                </c:pt>
                <c:pt idx="99842">
                  <c:v>6932.63</c:v>
                </c:pt>
                <c:pt idx="99843">
                  <c:v>9788.73</c:v>
                </c:pt>
                <c:pt idx="99844">
                  <c:v>12764.1</c:v>
                </c:pt>
                <c:pt idx="99845">
                  <c:v>15791.52</c:v>
                </c:pt>
                <c:pt idx="99846">
                  <c:v>18316.64</c:v>
                </c:pt>
                <c:pt idx="99847">
                  <c:v>29762.39</c:v>
                </c:pt>
                <c:pt idx="99848">
                  <c:v>19302.14</c:v>
                </c:pt>
                <c:pt idx="99849">
                  <c:v>29952.79</c:v>
                </c:pt>
                <c:pt idx="99850">
                  <c:v>30273.67</c:v>
                </c:pt>
                <c:pt idx="99851">
                  <c:v>22741.3</c:v>
                </c:pt>
                <c:pt idx="99852">
                  <c:v>25204.76</c:v>
                </c:pt>
                <c:pt idx="99853">
                  <c:v>29984.26</c:v>
                </c:pt>
                <c:pt idx="99854">
                  <c:v>27983</c:v>
                </c:pt>
                <c:pt idx="99855">
                  <c:v>22415.3</c:v>
                </c:pt>
                <c:pt idx="99856">
                  <c:v>19538.650000000001</c:v>
                </c:pt>
                <c:pt idx="99857">
                  <c:v>30386.080000000002</c:v>
                </c:pt>
                <c:pt idx="99858">
                  <c:v>37178.629999999997</c:v>
                </c:pt>
                <c:pt idx="99859">
                  <c:v>25906.38</c:v>
                </c:pt>
                <c:pt idx="99860">
                  <c:v>26180.53</c:v>
                </c:pt>
                <c:pt idx="99861">
                  <c:v>28496.45</c:v>
                </c:pt>
                <c:pt idx="99862">
                  <c:v>22010.65</c:v>
                </c:pt>
                <c:pt idx="99863">
                  <c:v>20190.77</c:v>
                </c:pt>
                <c:pt idx="99864">
                  <c:v>22398.03</c:v>
                </c:pt>
                <c:pt idx="99865">
                  <c:v>17557.91</c:v>
                </c:pt>
                <c:pt idx="99866">
                  <c:v>12738.18</c:v>
                </c:pt>
                <c:pt idx="99867">
                  <c:v>15551.06</c:v>
                </c:pt>
                <c:pt idx="99868">
                  <c:v>15947.15</c:v>
                </c:pt>
                <c:pt idx="99869">
                  <c:v>15266.89</c:v>
                </c:pt>
                <c:pt idx="99870">
                  <c:v>12903.73</c:v>
                </c:pt>
                <c:pt idx="99871">
                  <c:v>13665.49</c:v>
                </c:pt>
                <c:pt idx="99872">
                  <c:v>14595.99</c:v>
                </c:pt>
                <c:pt idx="99873">
                  <c:v>11452.48</c:v>
                </c:pt>
                <c:pt idx="99874">
                  <c:v>9536.89</c:v>
                </c:pt>
                <c:pt idx="99875">
                  <c:v>11380.43</c:v>
                </c:pt>
                <c:pt idx="99876">
                  <c:v>10943.54</c:v>
                </c:pt>
                <c:pt idx="99877">
                  <c:v>7445.72</c:v>
                </c:pt>
                <c:pt idx="99878">
                  <c:v>7114.31</c:v>
                </c:pt>
                <c:pt idx="99879">
                  <c:v>5927.22</c:v>
                </c:pt>
                <c:pt idx="99880">
                  <c:v>4674.3</c:v>
                </c:pt>
                <c:pt idx="99881">
                  <c:v>4675.57</c:v>
                </c:pt>
                <c:pt idx="99882">
                  <c:v>3419</c:v>
                </c:pt>
                <c:pt idx="99883">
                  <c:v>5229.78</c:v>
                </c:pt>
                <c:pt idx="99884">
                  <c:v>3332.56</c:v>
                </c:pt>
                <c:pt idx="99885">
                  <c:v>3244.83</c:v>
                </c:pt>
                <c:pt idx="99886">
                  <c:v>2925.04</c:v>
                </c:pt>
                <c:pt idx="99887">
                  <c:v>3707.17</c:v>
                </c:pt>
                <c:pt idx="99888">
                  <c:v>3167.38</c:v>
                </c:pt>
                <c:pt idx="99889">
                  <c:v>2383.91</c:v>
                </c:pt>
                <c:pt idx="99890">
                  <c:v>2983.03</c:v>
                </c:pt>
                <c:pt idx="99891">
                  <c:v>2813.36</c:v>
                </c:pt>
                <c:pt idx="99892">
                  <c:v>4491.29</c:v>
                </c:pt>
                <c:pt idx="99893">
                  <c:v>6136.32</c:v>
                </c:pt>
                <c:pt idx="99894">
                  <c:v>7511.35</c:v>
                </c:pt>
                <c:pt idx="99895">
                  <c:v>9462.83</c:v>
                </c:pt>
                <c:pt idx="99896">
                  <c:v>13744.54</c:v>
                </c:pt>
                <c:pt idx="99897">
                  <c:v>20226.45</c:v>
                </c:pt>
                <c:pt idx="99898">
                  <c:v>22216.37</c:v>
                </c:pt>
                <c:pt idx="99899">
                  <c:v>28932.91</c:v>
                </c:pt>
                <c:pt idx="99900">
                  <c:v>30803.41</c:v>
                </c:pt>
                <c:pt idx="99901">
                  <c:v>28378.71</c:v>
                </c:pt>
                <c:pt idx="99902">
                  <c:v>28537.3</c:v>
                </c:pt>
                <c:pt idx="99903">
                  <c:v>26704.33</c:v>
                </c:pt>
                <c:pt idx="99904">
                  <c:v>25767.47</c:v>
                </c:pt>
                <c:pt idx="99905">
                  <c:v>23934.560000000001</c:v>
                </c:pt>
                <c:pt idx="99906">
                  <c:v>23076.36</c:v>
                </c:pt>
                <c:pt idx="99907">
                  <c:v>18937.82</c:v>
                </c:pt>
                <c:pt idx="99908">
                  <c:v>21138.55</c:v>
                </c:pt>
                <c:pt idx="99909">
                  <c:v>22634.39</c:v>
                </c:pt>
                <c:pt idx="99910">
                  <c:v>25071.83</c:v>
                </c:pt>
                <c:pt idx="99911">
                  <c:v>24405.35</c:v>
                </c:pt>
                <c:pt idx="99912">
                  <c:v>23759.71</c:v>
                </c:pt>
                <c:pt idx="99913">
                  <c:v>20246.900000000001</c:v>
                </c:pt>
                <c:pt idx="99914">
                  <c:v>21652.33</c:v>
                </c:pt>
                <c:pt idx="99915">
                  <c:v>24220.86</c:v>
                </c:pt>
                <c:pt idx="99916">
                  <c:v>16519.73</c:v>
                </c:pt>
                <c:pt idx="99917">
                  <c:v>13907.43</c:v>
                </c:pt>
                <c:pt idx="99918">
                  <c:v>12696.18</c:v>
                </c:pt>
                <c:pt idx="99919">
                  <c:v>13217.69</c:v>
                </c:pt>
                <c:pt idx="99920">
                  <c:v>12535.71</c:v>
                </c:pt>
                <c:pt idx="99921">
                  <c:v>13115.7</c:v>
                </c:pt>
                <c:pt idx="99922">
                  <c:v>11555.28</c:v>
                </c:pt>
                <c:pt idx="99923">
                  <c:v>12040.97</c:v>
                </c:pt>
                <c:pt idx="99924">
                  <c:v>12151.77</c:v>
                </c:pt>
                <c:pt idx="99925">
                  <c:v>10723.25</c:v>
                </c:pt>
                <c:pt idx="99926">
                  <c:v>8267.81</c:v>
                </c:pt>
                <c:pt idx="99927">
                  <c:v>7432.68</c:v>
                </c:pt>
                <c:pt idx="99928">
                  <c:v>10092.76</c:v>
                </c:pt>
                <c:pt idx="99929">
                  <c:v>7007.54</c:v>
                </c:pt>
                <c:pt idx="99930">
                  <c:v>6775.85</c:v>
                </c:pt>
                <c:pt idx="99931">
                  <c:v>6279.4</c:v>
                </c:pt>
                <c:pt idx="99932">
                  <c:v>5156.0600000000004</c:v>
                </c:pt>
                <c:pt idx="99933">
                  <c:v>4161.3599999999997</c:v>
                </c:pt>
                <c:pt idx="99934">
                  <c:v>4124.76</c:v>
                </c:pt>
                <c:pt idx="99935">
                  <c:v>6133.5</c:v>
                </c:pt>
                <c:pt idx="99936">
                  <c:v>3294.01</c:v>
                </c:pt>
                <c:pt idx="99937">
                  <c:v>3043.63</c:v>
                </c:pt>
                <c:pt idx="99938">
                  <c:v>2499.3000000000002</c:v>
                </c:pt>
                <c:pt idx="99939">
                  <c:v>3363.54</c:v>
                </c:pt>
                <c:pt idx="99940">
                  <c:v>3576.05</c:v>
                </c:pt>
                <c:pt idx="99941">
                  <c:v>4961.79</c:v>
                </c:pt>
                <c:pt idx="99942">
                  <c:v>5081.5</c:v>
                </c:pt>
                <c:pt idx="99943">
                  <c:v>6672.14</c:v>
                </c:pt>
                <c:pt idx="99944">
                  <c:v>5527.97</c:v>
                </c:pt>
                <c:pt idx="99945">
                  <c:v>9426.7099999999991</c:v>
                </c:pt>
                <c:pt idx="99946">
                  <c:v>8456.24</c:v>
                </c:pt>
                <c:pt idx="99947">
                  <c:v>9749.5</c:v>
                </c:pt>
                <c:pt idx="99948">
                  <c:v>15237.84</c:v>
                </c:pt>
                <c:pt idx="99949">
                  <c:v>19415.689999999999</c:v>
                </c:pt>
                <c:pt idx="99950">
                  <c:v>22740.47</c:v>
                </c:pt>
                <c:pt idx="99951">
                  <c:v>23893.8</c:v>
                </c:pt>
                <c:pt idx="99952">
                  <c:v>26253.75</c:v>
                </c:pt>
                <c:pt idx="99953">
                  <c:v>31197.59</c:v>
                </c:pt>
                <c:pt idx="99954">
                  <c:v>34157.769999999997</c:v>
                </c:pt>
                <c:pt idx="99955">
                  <c:v>30035.9</c:v>
                </c:pt>
                <c:pt idx="99956">
                  <c:v>26245.759999999998</c:v>
                </c:pt>
                <c:pt idx="99957">
                  <c:v>25293.46</c:v>
                </c:pt>
                <c:pt idx="99958">
                  <c:v>26404.12</c:v>
                </c:pt>
                <c:pt idx="99959">
                  <c:v>18151.82</c:v>
                </c:pt>
                <c:pt idx="99960">
                  <c:v>21982.9</c:v>
                </c:pt>
                <c:pt idx="99961">
                  <c:v>29277.18</c:v>
                </c:pt>
                <c:pt idx="99962">
                  <c:v>28902.880000000001</c:v>
                </c:pt>
                <c:pt idx="99963">
                  <c:v>26298.81</c:v>
                </c:pt>
                <c:pt idx="99964">
                  <c:v>23709.48</c:v>
                </c:pt>
                <c:pt idx="99965">
                  <c:v>23177.4</c:v>
                </c:pt>
                <c:pt idx="99966">
                  <c:v>20457.919999999998</c:v>
                </c:pt>
                <c:pt idx="99967">
                  <c:v>21046.77</c:v>
                </c:pt>
                <c:pt idx="99968">
                  <c:v>14423.57</c:v>
                </c:pt>
                <c:pt idx="99969">
                  <c:v>16898.900000000001</c:v>
                </c:pt>
                <c:pt idx="99970">
                  <c:v>15820.68</c:v>
                </c:pt>
                <c:pt idx="99971">
                  <c:v>15007.06</c:v>
                </c:pt>
                <c:pt idx="99972">
                  <c:v>12748.52</c:v>
                </c:pt>
                <c:pt idx="99973">
                  <c:v>13026.28</c:v>
                </c:pt>
                <c:pt idx="99974">
                  <c:v>12092.56</c:v>
                </c:pt>
                <c:pt idx="99975">
                  <c:v>11536.72</c:v>
                </c:pt>
                <c:pt idx="99976">
                  <c:v>14479.7</c:v>
                </c:pt>
                <c:pt idx="99977">
                  <c:v>10428.959999999999</c:v>
                </c:pt>
                <c:pt idx="99978">
                  <c:v>8002.75</c:v>
                </c:pt>
                <c:pt idx="99979">
                  <c:v>10673.01</c:v>
                </c:pt>
                <c:pt idx="99980">
                  <c:v>7388.99</c:v>
                </c:pt>
                <c:pt idx="99981">
                  <c:v>5446.21</c:v>
                </c:pt>
                <c:pt idx="99982">
                  <c:v>5241.25</c:v>
                </c:pt>
                <c:pt idx="99983">
                  <c:v>5460.01</c:v>
                </c:pt>
                <c:pt idx="99984">
                  <c:v>17783.099999999999</c:v>
                </c:pt>
                <c:pt idx="99985">
                  <c:v>18527.28</c:v>
                </c:pt>
                <c:pt idx="99986">
                  <c:v>18990.72</c:v>
                </c:pt>
                <c:pt idx="99987">
                  <c:v>15831.65</c:v>
                </c:pt>
                <c:pt idx="99988">
                  <c:v>17486.11</c:v>
                </c:pt>
                <c:pt idx="99989">
                  <c:v>15871.41</c:v>
                </c:pt>
                <c:pt idx="99990">
                  <c:v>13480.35</c:v>
                </c:pt>
                <c:pt idx="99991">
                  <c:v>11645.67</c:v>
                </c:pt>
                <c:pt idx="99992">
                  <c:v>13492.28</c:v>
                </c:pt>
                <c:pt idx="99993">
                  <c:v>11923.48</c:v>
                </c:pt>
                <c:pt idx="99994">
                  <c:v>12045.93</c:v>
                </c:pt>
                <c:pt idx="99995">
                  <c:v>13984.63</c:v>
                </c:pt>
                <c:pt idx="99996">
                  <c:v>10486.69</c:v>
                </c:pt>
                <c:pt idx="99997">
                  <c:v>12840.19</c:v>
                </c:pt>
                <c:pt idx="99998">
                  <c:v>11494.95</c:v>
                </c:pt>
                <c:pt idx="99999">
                  <c:v>12693.72</c:v>
                </c:pt>
                <c:pt idx="100000">
                  <c:v>11591</c:v>
                </c:pt>
                <c:pt idx="100001">
                  <c:v>12607.89</c:v>
                </c:pt>
                <c:pt idx="100002">
                  <c:v>11595.67</c:v>
                </c:pt>
                <c:pt idx="100003">
                  <c:v>11548.22</c:v>
                </c:pt>
                <c:pt idx="100004">
                  <c:v>10503.28</c:v>
                </c:pt>
                <c:pt idx="100005">
                  <c:v>12185.13</c:v>
                </c:pt>
                <c:pt idx="100006">
                  <c:v>12211.05</c:v>
                </c:pt>
                <c:pt idx="100007">
                  <c:v>12057.45</c:v>
                </c:pt>
                <c:pt idx="100008">
                  <c:v>12070.58</c:v>
                </c:pt>
                <c:pt idx="100009">
                  <c:v>12698.61</c:v>
                </c:pt>
                <c:pt idx="100010">
                  <c:v>13390.37</c:v>
                </c:pt>
                <c:pt idx="100011">
                  <c:v>14984.42</c:v>
                </c:pt>
                <c:pt idx="100012">
                  <c:v>15003.33</c:v>
                </c:pt>
                <c:pt idx="100013">
                  <c:v>14392.29</c:v>
                </c:pt>
                <c:pt idx="100014">
                  <c:v>13166.78</c:v>
                </c:pt>
                <c:pt idx="100015">
                  <c:v>12506.37</c:v>
                </c:pt>
                <c:pt idx="100016">
                  <c:v>12658.05</c:v>
                </c:pt>
                <c:pt idx="100017">
                  <c:v>13210.6</c:v>
                </c:pt>
                <c:pt idx="100018">
                  <c:v>12321.74</c:v>
                </c:pt>
                <c:pt idx="100019">
                  <c:v>12676.55</c:v>
                </c:pt>
                <c:pt idx="100020">
                  <c:v>10424.23</c:v>
                </c:pt>
                <c:pt idx="100021">
                  <c:v>11633.04</c:v>
                </c:pt>
                <c:pt idx="100022">
                  <c:v>11255.21</c:v>
                </c:pt>
                <c:pt idx="100023">
                  <c:v>12353.18</c:v>
                </c:pt>
                <c:pt idx="100024">
                  <c:v>13744.4</c:v>
                </c:pt>
                <c:pt idx="100025">
                  <c:v>12274.95</c:v>
                </c:pt>
                <c:pt idx="100026">
                  <c:v>16626.5</c:v>
                </c:pt>
                <c:pt idx="100027">
                  <c:v>13970.37</c:v>
                </c:pt>
                <c:pt idx="100028">
                  <c:v>15646.4</c:v>
                </c:pt>
                <c:pt idx="100029">
                  <c:v>19347.88</c:v>
                </c:pt>
                <c:pt idx="100030">
                  <c:v>24482.93</c:v>
                </c:pt>
                <c:pt idx="100031">
                  <c:v>11456.53</c:v>
                </c:pt>
                <c:pt idx="100032">
                  <c:v>12473.45</c:v>
                </c:pt>
                <c:pt idx="100033">
                  <c:v>10998.19</c:v>
                </c:pt>
                <c:pt idx="100034">
                  <c:v>9641.7000000000007</c:v>
                </c:pt>
                <c:pt idx="100035">
                  <c:v>10966.6</c:v>
                </c:pt>
                <c:pt idx="100036">
                  <c:v>14438.38</c:v>
                </c:pt>
                <c:pt idx="100037">
                  <c:v>12845.82</c:v>
                </c:pt>
                <c:pt idx="100038">
                  <c:v>14568.31</c:v>
                </c:pt>
                <c:pt idx="100039">
                  <c:v>14830.11</c:v>
                </c:pt>
                <c:pt idx="100040">
                  <c:v>14120</c:v>
                </c:pt>
                <c:pt idx="100041">
                  <c:v>14302.94</c:v>
                </c:pt>
                <c:pt idx="100042">
                  <c:v>13791.18</c:v>
                </c:pt>
                <c:pt idx="100043">
                  <c:v>12257.2</c:v>
                </c:pt>
                <c:pt idx="100044">
                  <c:v>12741.41</c:v>
                </c:pt>
                <c:pt idx="100045">
                  <c:v>12786.28</c:v>
                </c:pt>
                <c:pt idx="100046">
                  <c:v>10743.69</c:v>
                </c:pt>
                <c:pt idx="100047">
                  <c:v>9883.17</c:v>
                </c:pt>
                <c:pt idx="100048">
                  <c:v>11258.88</c:v>
                </c:pt>
                <c:pt idx="100049">
                  <c:v>12650.55</c:v>
                </c:pt>
                <c:pt idx="100050">
                  <c:v>12608.89</c:v>
                </c:pt>
                <c:pt idx="100051">
                  <c:v>11142.26</c:v>
                </c:pt>
                <c:pt idx="100052">
                  <c:v>10803.3</c:v>
                </c:pt>
                <c:pt idx="100053">
                  <c:v>12029.9</c:v>
                </c:pt>
                <c:pt idx="100054">
                  <c:v>11219.26</c:v>
                </c:pt>
                <c:pt idx="100055">
                  <c:v>11479.91</c:v>
                </c:pt>
                <c:pt idx="100056">
                  <c:v>11780.11</c:v>
                </c:pt>
                <c:pt idx="100057">
                  <c:v>12871.9</c:v>
                </c:pt>
                <c:pt idx="100058">
                  <c:v>13832.72</c:v>
                </c:pt>
                <c:pt idx="100059">
                  <c:v>12218.2</c:v>
                </c:pt>
                <c:pt idx="100060">
                  <c:v>12258.38</c:v>
                </c:pt>
                <c:pt idx="100061">
                  <c:v>12174.82</c:v>
                </c:pt>
                <c:pt idx="100062">
                  <c:v>14281.78</c:v>
                </c:pt>
                <c:pt idx="100063">
                  <c:v>13926.15</c:v>
                </c:pt>
                <c:pt idx="100064">
                  <c:v>15931.32</c:v>
                </c:pt>
                <c:pt idx="100065">
                  <c:v>13722.01</c:v>
                </c:pt>
                <c:pt idx="100066">
                  <c:v>12238.33</c:v>
                </c:pt>
                <c:pt idx="100067">
                  <c:v>12287.4</c:v>
                </c:pt>
                <c:pt idx="100068">
                  <c:v>12249.23</c:v>
                </c:pt>
                <c:pt idx="100069">
                  <c:v>13021.83</c:v>
                </c:pt>
                <c:pt idx="100070">
                  <c:v>12081.38</c:v>
                </c:pt>
                <c:pt idx="100071">
                  <c:v>14538.32</c:v>
                </c:pt>
                <c:pt idx="100072">
                  <c:v>12430.91</c:v>
                </c:pt>
                <c:pt idx="100073">
                  <c:v>12289.75</c:v>
                </c:pt>
                <c:pt idx="100074">
                  <c:v>11600.44</c:v>
                </c:pt>
                <c:pt idx="100075">
                  <c:v>13798.1</c:v>
                </c:pt>
                <c:pt idx="100076">
                  <c:v>12950.4</c:v>
                </c:pt>
                <c:pt idx="100077">
                  <c:v>13868.65</c:v>
                </c:pt>
                <c:pt idx="100078">
                  <c:v>18719.060000000001</c:v>
                </c:pt>
                <c:pt idx="100079">
                  <c:v>14350.33</c:v>
                </c:pt>
                <c:pt idx="100080">
                  <c:v>15737.38</c:v>
                </c:pt>
                <c:pt idx="100081">
                  <c:v>20716.8</c:v>
                </c:pt>
                <c:pt idx="100082">
                  <c:v>26159.599999999999</c:v>
                </c:pt>
                <c:pt idx="100083">
                  <c:v>15988.25</c:v>
                </c:pt>
                <c:pt idx="100084">
                  <c:v>12926.38</c:v>
                </c:pt>
                <c:pt idx="100085">
                  <c:v>12642.52</c:v>
                </c:pt>
                <c:pt idx="100086">
                  <c:v>11986.38</c:v>
                </c:pt>
                <c:pt idx="100087">
                  <c:v>12537.01</c:v>
                </c:pt>
                <c:pt idx="100088">
                  <c:v>13774.35</c:v>
                </c:pt>
                <c:pt idx="100089">
                  <c:v>16166.09</c:v>
                </c:pt>
                <c:pt idx="100090">
                  <c:v>15962.28</c:v>
                </c:pt>
                <c:pt idx="100091">
                  <c:v>17232.68</c:v>
                </c:pt>
                <c:pt idx="100092">
                  <c:v>15803</c:v>
                </c:pt>
                <c:pt idx="100093">
                  <c:v>16123.22</c:v>
                </c:pt>
                <c:pt idx="100094">
                  <c:v>15707.56</c:v>
                </c:pt>
                <c:pt idx="100095">
                  <c:v>13157.19</c:v>
                </c:pt>
                <c:pt idx="100096">
                  <c:v>11598.47</c:v>
                </c:pt>
                <c:pt idx="100097">
                  <c:v>13530.15</c:v>
                </c:pt>
                <c:pt idx="100098">
                  <c:v>10644.11</c:v>
                </c:pt>
                <c:pt idx="100099">
                  <c:v>9830.4</c:v>
                </c:pt>
                <c:pt idx="100100">
                  <c:v>10951.86</c:v>
                </c:pt>
                <c:pt idx="100101">
                  <c:v>12539.8</c:v>
                </c:pt>
                <c:pt idx="100102">
                  <c:v>12547.87</c:v>
                </c:pt>
                <c:pt idx="100103">
                  <c:v>12480.29</c:v>
                </c:pt>
                <c:pt idx="100104">
                  <c:v>12410.24</c:v>
                </c:pt>
                <c:pt idx="100105">
                  <c:v>12104.91</c:v>
                </c:pt>
                <c:pt idx="100106">
                  <c:v>12491.86</c:v>
                </c:pt>
                <c:pt idx="100107">
                  <c:v>11789.91</c:v>
                </c:pt>
                <c:pt idx="100108">
                  <c:v>12447.7</c:v>
                </c:pt>
                <c:pt idx="100109">
                  <c:v>11983.19</c:v>
                </c:pt>
                <c:pt idx="100110">
                  <c:v>13498.76</c:v>
                </c:pt>
                <c:pt idx="100111">
                  <c:v>12130.74</c:v>
                </c:pt>
                <c:pt idx="100112">
                  <c:v>14739.59</c:v>
                </c:pt>
                <c:pt idx="100113">
                  <c:v>12121.04</c:v>
                </c:pt>
                <c:pt idx="100114">
                  <c:v>13377.45</c:v>
                </c:pt>
                <c:pt idx="100115">
                  <c:v>11778.45</c:v>
                </c:pt>
                <c:pt idx="100116">
                  <c:v>17419.759999999998</c:v>
                </c:pt>
                <c:pt idx="100117">
                  <c:v>17715.240000000002</c:v>
                </c:pt>
                <c:pt idx="100118">
                  <c:v>12875.23</c:v>
                </c:pt>
                <c:pt idx="100119">
                  <c:v>12985.53</c:v>
                </c:pt>
                <c:pt idx="100120">
                  <c:v>10842.51</c:v>
                </c:pt>
                <c:pt idx="100121">
                  <c:v>13658.39</c:v>
                </c:pt>
                <c:pt idx="100122">
                  <c:v>12925.36</c:v>
                </c:pt>
                <c:pt idx="100123">
                  <c:v>13846.09</c:v>
                </c:pt>
                <c:pt idx="100124">
                  <c:v>11116.54</c:v>
                </c:pt>
                <c:pt idx="100125">
                  <c:v>11136.92</c:v>
                </c:pt>
                <c:pt idx="100126">
                  <c:v>11043.67</c:v>
                </c:pt>
                <c:pt idx="100127">
                  <c:v>4325.75</c:v>
                </c:pt>
                <c:pt idx="100128">
                  <c:v>23935.5</c:v>
                </c:pt>
                <c:pt idx="100129">
                  <c:v>20861.169999999998</c:v>
                </c:pt>
                <c:pt idx="100130">
                  <c:v>1781.8</c:v>
                </c:pt>
                <c:pt idx="100131">
                  <c:v>117.35</c:v>
                </c:pt>
                <c:pt idx="100132">
                  <c:v>1228.79</c:v>
                </c:pt>
                <c:pt idx="100133">
                  <c:v>2658.38</c:v>
                </c:pt>
                <c:pt idx="100134">
                  <c:v>5504.27</c:v>
                </c:pt>
                <c:pt idx="100135">
                  <c:v>22847.81</c:v>
                </c:pt>
                <c:pt idx="100136">
                  <c:v>14536.34</c:v>
                </c:pt>
                <c:pt idx="100137">
                  <c:v>1451.59</c:v>
                </c:pt>
                <c:pt idx="100138">
                  <c:v>3</c:v>
                </c:pt>
                <c:pt idx="100139">
                  <c:v>2.87</c:v>
                </c:pt>
                <c:pt idx="100140">
                  <c:v>0.2</c:v>
                </c:pt>
                <c:pt idx="100141">
                  <c:v>2.1</c:v>
                </c:pt>
                <c:pt idx="100142">
                  <c:v>-5.73</c:v>
                </c:pt>
                <c:pt idx="100143">
                  <c:v>3.5</c:v>
                </c:pt>
                <c:pt idx="100144">
                  <c:v>1.77</c:v>
                </c:pt>
                <c:pt idx="100145">
                  <c:v>-2</c:v>
                </c:pt>
                <c:pt idx="100146">
                  <c:v>1</c:v>
                </c:pt>
                <c:pt idx="100147">
                  <c:v>1.5</c:v>
                </c:pt>
                <c:pt idx="100148">
                  <c:v>0.5</c:v>
                </c:pt>
                <c:pt idx="100149">
                  <c:v>161</c:v>
                </c:pt>
                <c:pt idx="100150">
                  <c:v>171.5</c:v>
                </c:pt>
                <c:pt idx="100151">
                  <c:v>2221.17</c:v>
                </c:pt>
                <c:pt idx="100152">
                  <c:v>5863.03</c:v>
                </c:pt>
                <c:pt idx="100153">
                  <c:v>9331.15</c:v>
                </c:pt>
                <c:pt idx="100154">
                  <c:v>14704.56</c:v>
                </c:pt>
                <c:pt idx="100155">
                  <c:v>15307.78</c:v>
                </c:pt>
                <c:pt idx="100156">
                  <c:v>18569.53</c:v>
                </c:pt>
                <c:pt idx="100157">
                  <c:v>35844.82</c:v>
                </c:pt>
                <c:pt idx="100158">
                  <c:v>26354.41</c:v>
                </c:pt>
                <c:pt idx="100159">
                  <c:v>14115.15</c:v>
                </c:pt>
                <c:pt idx="100160">
                  <c:v>19456.25</c:v>
                </c:pt>
                <c:pt idx="100161">
                  <c:v>34894.79</c:v>
                </c:pt>
                <c:pt idx="100162">
                  <c:v>75416.97</c:v>
                </c:pt>
                <c:pt idx="100163">
                  <c:v>82779.39</c:v>
                </c:pt>
                <c:pt idx="100164">
                  <c:v>57189.83</c:v>
                </c:pt>
                <c:pt idx="100165">
                  <c:v>39248.019999999997</c:v>
                </c:pt>
                <c:pt idx="100166">
                  <c:v>23708.41</c:v>
                </c:pt>
                <c:pt idx="100167">
                  <c:v>7965.38</c:v>
                </c:pt>
                <c:pt idx="100168">
                  <c:v>1103.79</c:v>
                </c:pt>
                <c:pt idx="100169">
                  <c:v>901.49</c:v>
                </c:pt>
                <c:pt idx="100170">
                  <c:v>1495.72</c:v>
                </c:pt>
                <c:pt idx="100171">
                  <c:v>3658.95</c:v>
                </c:pt>
                <c:pt idx="100172">
                  <c:v>12894.59</c:v>
                </c:pt>
                <c:pt idx="100173">
                  <c:v>27325.360000000001</c:v>
                </c:pt>
                <c:pt idx="100174">
                  <c:v>1565.31</c:v>
                </c:pt>
                <c:pt idx="100175">
                  <c:v>3.3</c:v>
                </c:pt>
                <c:pt idx="100176">
                  <c:v>551.29</c:v>
                </c:pt>
                <c:pt idx="100177">
                  <c:v>2024.65</c:v>
                </c:pt>
                <c:pt idx="100178">
                  <c:v>2954.7</c:v>
                </c:pt>
                <c:pt idx="100179">
                  <c:v>4012.72</c:v>
                </c:pt>
                <c:pt idx="100180">
                  <c:v>5963.98</c:v>
                </c:pt>
                <c:pt idx="100181">
                  <c:v>21060.47</c:v>
                </c:pt>
                <c:pt idx="100182">
                  <c:v>14342.4</c:v>
                </c:pt>
                <c:pt idx="100183">
                  <c:v>1458.16</c:v>
                </c:pt>
                <c:pt idx="100184">
                  <c:v>2.5499999999999998</c:v>
                </c:pt>
                <c:pt idx="100185">
                  <c:v>0.4</c:v>
                </c:pt>
                <c:pt idx="100186">
                  <c:v>0.1</c:v>
                </c:pt>
                <c:pt idx="100187">
                  <c:v>-5</c:v>
                </c:pt>
                <c:pt idx="100188">
                  <c:v>0.25</c:v>
                </c:pt>
                <c:pt idx="100189">
                  <c:v>0.3</c:v>
                </c:pt>
                <c:pt idx="100190">
                  <c:v>1</c:v>
                </c:pt>
                <c:pt idx="100191">
                  <c:v>-2.66</c:v>
                </c:pt>
                <c:pt idx="100192">
                  <c:v>1</c:v>
                </c:pt>
                <c:pt idx="100193">
                  <c:v>9.9700000000000006</c:v>
                </c:pt>
                <c:pt idx="100194">
                  <c:v>73.489999999999995</c:v>
                </c:pt>
                <c:pt idx="100195">
                  <c:v>155.25</c:v>
                </c:pt>
                <c:pt idx="100196">
                  <c:v>185.86</c:v>
                </c:pt>
                <c:pt idx="100197">
                  <c:v>2604.91</c:v>
                </c:pt>
                <c:pt idx="100198">
                  <c:v>7480.85</c:v>
                </c:pt>
                <c:pt idx="100199">
                  <c:v>9088.5499999999993</c:v>
                </c:pt>
                <c:pt idx="100200">
                  <c:v>16488.47</c:v>
                </c:pt>
                <c:pt idx="100201">
                  <c:v>17403.78</c:v>
                </c:pt>
                <c:pt idx="100202">
                  <c:v>23766.23</c:v>
                </c:pt>
                <c:pt idx="100203">
                  <c:v>35740.699999999997</c:v>
                </c:pt>
                <c:pt idx="100204">
                  <c:v>32248.01</c:v>
                </c:pt>
                <c:pt idx="100205">
                  <c:v>11779.71</c:v>
                </c:pt>
                <c:pt idx="100206">
                  <c:v>15701.51</c:v>
                </c:pt>
                <c:pt idx="100207">
                  <c:v>40677.160000000003</c:v>
                </c:pt>
                <c:pt idx="100208">
                  <c:v>75879.570000000007</c:v>
                </c:pt>
                <c:pt idx="100209">
                  <c:v>77740.960000000006</c:v>
                </c:pt>
                <c:pt idx="100210">
                  <c:v>54929.01</c:v>
                </c:pt>
                <c:pt idx="100211">
                  <c:v>36338.5</c:v>
                </c:pt>
                <c:pt idx="100212">
                  <c:v>22713.89</c:v>
                </c:pt>
                <c:pt idx="100213">
                  <c:v>8419.8799999999992</c:v>
                </c:pt>
                <c:pt idx="100214">
                  <c:v>358.09</c:v>
                </c:pt>
                <c:pt idx="100215">
                  <c:v>2451.2800000000002</c:v>
                </c:pt>
                <c:pt idx="100216">
                  <c:v>3396.2</c:v>
                </c:pt>
                <c:pt idx="100217">
                  <c:v>5333.15</c:v>
                </c:pt>
                <c:pt idx="100218">
                  <c:v>9827.27</c:v>
                </c:pt>
                <c:pt idx="100219">
                  <c:v>29123.79</c:v>
                </c:pt>
                <c:pt idx="100220">
                  <c:v>1870.42</c:v>
                </c:pt>
                <c:pt idx="100221">
                  <c:v>2764.58</c:v>
                </c:pt>
                <c:pt idx="100222">
                  <c:v>2717.04</c:v>
                </c:pt>
                <c:pt idx="100223">
                  <c:v>2922.81</c:v>
                </c:pt>
                <c:pt idx="100224">
                  <c:v>4321.4399999999996</c:v>
                </c:pt>
                <c:pt idx="100225">
                  <c:v>7122.72</c:v>
                </c:pt>
                <c:pt idx="100226">
                  <c:v>23997.13</c:v>
                </c:pt>
                <c:pt idx="100227">
                  <c:v>13527.44</c:v>
                </c:pt>
                <c:pt idx="100228">
                  <c:v>39.299999999999997</c:v>
                </c:pt>
                <c:pt idx="100229">
                  <c:v>4.18</c:v>
                </c:pt>
                <c:pt idx="100230">
                  <c:v>74.459999999999994</c:v>
                </c:pt>
                <c:pt idx="100231">
                  <c:v>5.6</c:v>
                </c:pt>
                <c:pt idx="100232">
                  <c:v>0.95</c:v>
                </c:pt>
                <c:pt idx="100233">
                  <c:v>4.45</c:v>
                </c:pt>
                <c:pt idx="100234">
                  <c:v>1.05</c:v>
                </c:pt>
                <c:pt idx="100235">
                  <c:v>6.02</c:v>
                </c:pt>
                <c:pt idx="100236">
                  <c:v>0.74</c:v>
                </c:pt>
                <c:pt idx="100237">
                  <c:v>6.77</c:v>
                </c:pt>
                <c:pt idx="100238">
                  <c:v>5</c:v>
                </c:pt>
                <c:pt idx="100239">
                  <c:v>0.35</c:v>
                </c:pt>
                <c:pt idx="100240">
                  <c:v>69.08</c:v>
                </c:pt>
                <c:pt idx="100241">
                  <c:v>165.25</c:v>
                </c:pt>
                <c:pt idx="100242">
                  <c:v>153.91999999999999</c:v>
                </c:pt>
                <c:pt idx="100243">
                  <c:v>308.35000000000002</c:v>
                </c:pt>
                <c:pt idx="100244">
                  <c:v>414.7</c:v>
                </c:pt>
                <c:pt idx="100245">
                  <c:v>849.54</c:v>
                </c:pt>
                <c:pt idx="100246">
                  <c:v>2901.7</c:v>
                </c:pt>
                <c:pt idx="100247">
                  <c:v>10629.56</c:v>
                </c:pt>
                <c:pt idx="100248">
                  <c:v>11149.02</c:v>
                </c:pt>
                <c:pt idx="100249">
                  <c:v>16446.48</c:v>
                </c:pt>
                <c:pt idx="100250">
                  <c:v>17750.310000000001</c:v>
                </c:pt>
                <c:pt idx="100251">
                  <c:v>19225.95</c:v>
                </c:pt>
                <c:pt idx="100252">
                  <c:v>26919.59</c:v>
                </c:pt>
                <c:pt idx="100253">
                  <c:v>0</c:v>
                </c:pt>
                <c:pt idx="100254">
                  <c:v>5</c:v>
                </c:pt>
                <c:pt idx="100255">
                  <c:v>40</c:v>
                </c:pt>
                <c:pt idx="100256">
                  <c:v>-7.96</c:v>
                </c:pt>
                <c:pt idx="100257">
                  <c:v>-5</c:v>
                </c:pt>
                <c:pt idx="100258">
                  <c:v>5</c:v>
                </c:pt>
                <c:pt idx="100259">
                  <c:v>5</c:v>
                </c:pt>
                <c:pt idx="100260">
                  <c:v>-8.94</c:v>
                </c:pt>
                <c:pt idx="100261">
                  <c:v>-9.94</c:v>
                </c:pt>
                <c:pt idx="100262">
                  <c:v>1.27</c:v>
                </c:pt>
                <c:pt idx="100263">
                  <c:v>-5</c:v>
                </c:pt>
                <c:pt idx="100264">
                  <c:v>5</c:v>
                </c:pt>
                <c:pt idx="100265">
                  <c:v>33.15</c:v>
                </c:pt>
                <c:pt idx="100266">
                  <c:v>161.31</c:v>
                </c:pt>
                <c:pt idx="100267">
                  <c:v>1027.8800000000001</c:v>
                </c:pt>
                <c:pt idx="100268">
                  <c:v>1718.38</c:v>
                </c:pt>
                <c:pt idx="100269">
                  <c:v>1293.49</c:v>
                </c:pt>
                <c:pt idx="100270">
                  <c:v>1626.67</c:v>
                </c:pt>
                <c:pt idx="100271">
                  <c:v>1367.11</c:v>
                </c:pt>
                <c:pt idx="100272">
                  <c:v>1567.54</c:v>
                </c:pt>
                <c:pt idx="100273">
                  <c:v>1387.63</c:v>
                </c:pt>
                <c:pt idx="100274">
                  <c:v>1361.25</c:v>
                </c:pt>
                <c:pt idx="100275">
                  <c:v>1534.31</c:v>
                </c:pt>
                <c:pt idx="100276">
                  <c:v>1568.56</c:v>
                </c:pt>
                <c:pt idx="100277">
                  <c:v>1742</c:v>
                </c:pt>
                <c:pt idx="100278">
                  <c:v>2549.4</c:v>
                </c:pt>
                <c:pt idx="100279">
                  <c:v>1963.07</c:v>
                </c:pt>
                <c:pt idx="100280">
                  <c:v>1945.03</c:v>
                </c:pt>
                <c:pt idx="100281">
                  <c:v>1957.5</c:v>
                </c:pt>
                <c:pt idx="100282">
                  <c:v>2631.28</c:v>
                </c:pt>
                <c:pt idx="100283">
                  <c:v>1944.13</c:v>
                </c:pt>
                <c:pt idx="100284">
                  <c:v>1644.72</c:v>
                </c:pt>
                <c:pt idx="100285">
                  <c:v>1481.56</c:v>
                </c:pt>
                <c:pt idx="100286">
                  <c:v>1783.93</c:v>
                </c:pt>
                <c:pt idx="100287">
                  <c:v>1437.95</c:v>
                </c:pt>
                <c:pt idx="100288">
                  <c:v>1875.15</c:v>
                </c:pt>
                <c:pt idx="100289">
                  <c:v>1870.49</c:v>
                </c:pt>
                <c:pt idx="100290">
                  <c:v>1767.96</c:v>
                </c:pt>
                <c:pt idx="100291">
                  <c:v>1086.73</c:v>
                </c:pt>
                <c:pt idx="100292">
                  <c:v>1131.05</c:v>
                </c:pt>
                <c:pt idx="100293">
                  <c:v>1595.1</c:v>
                </c:pt>
                <c:pt idx="100294">
                  <c:v>1599.32</c:v>
                </c:pt>
                <c:pt idx="100295">
                  <c:v>1456.48</c:v>
                </c:pt>
                <c:pt idx="100296">
                  <c:v>1712.22</c:v>
                </c:pt>
                <c:pt idx="100297">
                  <c:v>2214</c:v>
                </c:pt>
                <c:pt idx="100298">
                  <c:v>1633.24</c:v>
                </c:pt>
                <c:pt idx="100299">
                  <c:v>1994.19</c:v>
                </c:pt>
                <c:pt idx="100300">
                  <c:v>2017.85</c:v>
                </c:pt>
                <c:pt idx="100301">
                  <c:v>2238.4499999999998</c:v>
                </c:pt>
                <c:pt idx="100302">
                  <c:v>2199.66</c:v>
                </c:pt>
                <c:pt idx="100303">
                  <c:v>1903.74</c:v>
                </c:pt>
                <c:pt idx="100304">
                  <c:v>2100.98</c:v>
                </c:pt>
                <c:pt idx="100305">
                  <c:v>1783.97</c:v>
                </c:pt>
                <c:pt idx="100306">
                  <c:v>1183.1199999999999</c:v>
                </c:pt>
                <c:pt idx="100307">
                  <c:v>1817.77</c:v>
                </c:pt>
                <c:pt idx="100308">
                  <c:v>2095.88</c:v>
                </c:pt>
                <c:pt idx="100309">
                  <c:v>2150.37</c:v>
                </c:pt>
                <c:pt idx="100310">
                  <c:v>1893.6</c:v>
                </c:pt>
                <c:pt idx="100311">
                  <c:v>1474.81</c:v>
                </c:pt>
                <c:pt idx="100312">
                  <c:v>1964.3</c:v>
                </c:pt>
                <c:pt idx="100313">
                  <c:v>1624.63</c:v>
                </c:pt>
                <c:pt idx="100314">
                  <c:v>2212.0500000000002</c:v>
                </c:pt>
                <c:pt idx="100315">
                  <c:v>2272.1</c:v>
                </c:pt>
                <c:pt idx="100316">
                  <c:v>1577.29</c:v>
                </c:pt>
                <c:pt idx="100317">
                  <c:v>1834.55</c:v>
                </c:pt>
                <c:pt idx="100318">
                  <c:v>1710.2</c:v>
                </c:pt>
                <c:pt idx="100319">
                  <c:v>1509.46</c:v>
                </c:pt>
                <c:pt idx="100320">
                  <c:v>1656.13</c:v>
                </c:pt>
                <c:pt idx="100321">
                  <c:v>1510.72</c:v>
                </c:pt>
                <c:pt idx="100322">
                  <c:v>1344.28</c:v>
                </c:pt>
                <c:pt idx="100323">
                  <c:v>1815.64</c:v>
                </c:pt>
                <c:pt idx="100324">
                  <c:v>1674.28</c:v>
                </c:pt>
                <c:pt idx="100325">
                  <c:v>1834.51</c:v>
                </c:pt>
                <c:pt idx="100326">
                  <c:v>1214.44</c:v>
                </c:pt>
                <c:pt idx="100327">
                  <c:v>1429.9</c:v>
                </c:pt>
                <c:pt idx="100328">
                  <c:v>1329.07</c:v>
                </c:pt>
                <c:pt idx="100329">
                  <c:v>1391.57</c:v>
                </c:pt>
                <c:pt idx="100330">
                  <c:v>1519.27</c:v>
                </c:pt>
                <c:pt idx="100331">
                  <c:v>1710.33</c:v>
                </c:pt>
                <c:pt idx="100332">
                  <c:v>1938.25</c:v>
                </c:pt>
                <c:pt idx="100333">
                  <c:v>1779.19</c:v>
                </c:pt>
                <c:pt idx="100334">
                  <c:v>2317.5700000000002</c:v>
                </c:pt>
                <c:pt idx="100335">
                  <c:v>11652.05</c:v>
                </c:pt>
                <c:pt idx="100336">
                  <c:v>10794.82</c:v>
                </c:pt>
                <c:pt idx="100337">
                  <c:v>11057.64</c:v>
                </c:pt>
                <c:pt idx="100338">
                  <c:v>10634.27</c:v>
                </c:pt>
                <c:pt idx="100339">
                  <c:v>10554.03</c:v>
                </c:pt>
                <c:pt idx="100340">
                  <c:v>9222.91</c:v>
                </c:pt>
                <c:pt idx="100341">
                  <c:v>9931.18</c:v>
                </c:pt>
                <c:pt idx="100342">
                  <c:v>8311.7000000000007</c:v>
                </c:pt>
                <c:pt idx="100343">
                  <c:v>9789.33</c:v>
                </c:pt>
                <c:pt idx="100344">
                  <c:v>9724.2999999999993</c:v>
                </c:pt>
                <c:pt idx="100345">
                  <c:v>9524.73</c:v>
                </c:pt>
                <c:pt idx="100346">
                  <c:v>10217.15</c:v>
                </c:pt>
                <c:pt idx="100347">
                  <c:v>7771.63</c:v>
                </c:pt>
                <c:pt idx="100348">
                  <c:v>9956.48</c:v>
                </c:pt>
                <c:pt idx="100349">
                  <c:v>8948.41</c:v>
                </c:pt>
                <c:pt idx="100350">
                  <c:v>8541.75</c:v>
                </c:pt>
                <c:pt idx="100351">
                  <c:v>10845.03</c:v>
                </c:pt>
                <c:pt idx="100352">
                  <c:v>12183.75</c:v>
                </c:pt>
                <c:pt idx="100353">
                  <c:v>9918.15</c:v>
                </c:pt>
                <c:pt idx="100354">
                  <c:v>10003.83</c:v>
                </c:pt>
                <c:pt idx="100355">
                  <c:v>9259.44</c:v>
                </c:pt>
                <c:pt idx="100356">
                  <c:v>10534.66</c:v>
                </c:pt>
                <c:pt idx="100357">
                  <c:v>9724.57</c:v>
                </c:pt>
                <c:pt idx="100358">
                  <c:v>10714.45</c:v>
                </c:pt>
                <c:pt idx="100359">
                  <c:v>9826.23</c:v>
                </c:pt>
                <c:pt idx="100360">
                  <c:v>7872.56</c:v>
                </c:pt>
                <c:pt idx="100361">
                  <c:v>9416.99</c:v>
                </c:pt>
                <c:pt idx="100362">
                  <c:v>9993.2800000000007</c:v>
                </c:pt>
                <c:pt idx="100363">
                  <c:v>9649.3700000000008</c:v>
                </c:pt>
                <c:pt idx="100364">
                  <c:v>9081.4599999999991</c:v>
                </c:pt>
                <c:pt idx="100365">
                  <c:v>9769.19</c:v>
                </c:pt>
                <c:pt idx="100366">
                  <c:v>7664</c:v>
                </c:pt>
                <c:pt idx="100367">
                  <c:v>7548.87</c:v>
                </c:pt>
                <c:pt idx="100368">
                  <c:v>8793.66</c:v>
                </c:pt>
                <c:pt idx="100369">
                  <c:v>8162.02</c:v>
                </c:pt>
                <c:pt idx="100370">
                  <c:v>9099.18</c:v>
                </c:pt>
                <c:pt idx="100371">
                  <c:v>7265.27</c:v>
                </c:pt>
                <c:pt idx="100372">
                  <c:v>8072.93</c:v>
                </c:pt>
                <c:pt idx="100373">
                  <c:v>6870.24</c:v>
                </c:pt>
                <c:pt idx="100374">
                  <c:v>8282.92</c:v>
                </c:pt>
                <c:pt idx="100375">
                  <c:v>7839.73</c:v>
                </c:pt>
                <c:pt idx="100376">
                  <c:v>7741.14</c:v>
                </c:pt>
                <c:pt idx="100377">
                  <c:v>14324.46</c:v>
                </c:pt>
                <c:pt idx="100378">
                  <c:v>6425.9</c:v>
                </c:pt>
                <c:pt idx="100379">
                  <c:v>7580.04</c:v>
                </c:pt>
                <c:pt idx="100380">
                  <c:v>7226.38</c:v>
                </c:pt>
                <c:pt idx="100381">
                  <c:v>9983.89</c:v>
                </c:pt>
                <c:pt idx="100382">
                  <c:v>7474.08</c:v>
                </c:pt>
                <c:pt idx="100383">
                  <c:v>6692.42</c:v>
                </c:pt>
                <c:pt idx="100384">
                  <c:v>6572.4</c:v>
                </c:pt>
                <c:pt idx="100385">
                  <c:v>7143.24</c:v>
                </c:pt>
                <c:pt idx="100386">
                  <c:v>8035.01</c:v>
                </c:pt>
                <c:pt idx="100387">
                  <c:v>10325.879999999999</c:v>
                </c:pt>
                <c:pt idx="100388">
                  <c:v>10466.370000000001</c:v>
                </c:pt>
                <c:pt idx="100389">
                  <c:v>11048.71</c:v>
                </c:pt>
                <c:pt idx="100390">
                  <c:v>11187.37</c:v>
                </c:pt>
                <c:pt idx="100391">
                  <c:v>11394.25</c:v>
                </c:pt>
                <c:pt idx="100392">
                  <c:v>10504.58</c:v>
                </c:pt>
                <c:pt idx="100393">
                  <c:v>12430.54</c:v>
                </c:pt>
                <c:pt idx="100394">
                  <c:v>8922.7199999999993</c:v>
                </c:pt>
                <c:pt idx="100395">
                  <c:v>9466.8799999999992</c:v>
                </c:pt>
                <c:pt idx="100396">
                  <c:v>9952.11</c:v>
                </c:pt>
                <c:pt idx="100397">
                  <c:v>9152.49</c:v>
                </c:pt>
                <c:pt idx="100398">
                  <c:v>10282.299999999999</c:v>
                </c:pt>
                <c:pt idx="100399">
                  <c:v>7719.74</c:v>
                </c:pt>
                <c:pt idx="100400">
                  <c:v>8724.5499999999993</c:v>
                </c:pt>
                <c:pt idx="100401">
                  <c:v>10890.19</c:v>
                </c:pt>
                <c:pt idx="100402">
                  <c:v>10686</c:v>
                </c:pt>
                <c:pt idx="100403">
                  <c:v>9799.25</c:v>
                </c:pt>
                <c:pt idx="100404">
                  <c:v>10933.35</c:v>
                </c:pt>
                <c:pt idx="100405">
                  <c:v>11065.8</c:v>
                </c:pt>
                <c:pt idx="100406">
                  <c:v>9802.91</c:v>
                </c:pt>
                <c:pt idx="100407">
                  <c:v>10319.84</c:v>
                </c:pt>
                <c:pt idx="100408">
                  <c:v>11445.66</c:v>
                </c:pt>
                <c:pt idx="100409">
                  <c:v>9865.1299999999992</c:v>
                </c:pt>
                <c:pt idx="100410">
                  <c:v>7878.89</c:v>
                </c:pt>
                <c:pt idx="100411">
                  <c:v>9333.2900000000009</c:v>
                </c:pt>
                <c:pt idx="100412">
                  <c:v>8816.3799999999992</c:v>
                </c:pt>
                <c:pt idx="100413">
                  <c:v>10704.94</c:v>
                </c:pt>
                <c:pt idx="100414">
                  <c:v>10236.41</c:v>
                </c:pt>
                <c:pt idx="100415">
                  <c:v>11191.05</c:v>
                </c:pt>
                <c:pt idx="100416">
                  <c:v>9106.01</c:v>
                </c:pt>
                <c:pt idx="100417">
                  <c:v>7954.7</c:v>
                </c:pt>
                <c:pt idx="100418">
                  <c:v>8966.77</c:v>
                </c:pt>
                <c:pt idx="100419">
                  <c:v>7464.6</c:v>
                </c:pt>
                <c:pt idx="100420">
                  <c:v>7644.64</c:v>
                </c:pt>
                <c:pt idx="100421">
                  <c:v>8242.84</c:v>
                </c:pt>
                <c:pt idx="100422">
                  <c:v>8883.06</c:v>
                </c:pt>
                <c:pt idx="100423">
                  <c:v>8711.92</c:v>
                </c:pt>
                <c:pt idx="100424">
                  <c:v>7516.36</c:v>
                </c:pt>
                <c:pt idx="100425">
                  <c:v>7403.85</c:v>
                </c:pt>
                <c:pt idx="100426">
                  <c:v>8284.89</c:v>
                </c:pt>
                <c:pt idx="100427">
                  <c:v>8418.9699999999993</c:v>
                </c:pt>
                <c:pt idx="100428">
                  <c:v>8096.09</c:v>
                </c:pt>
                <c:pt idx="100429">
                  <c:v>11460.75</c:v>
                </c:pt>
                <c:pt idx="100430">
                  <c:v>7599.43</c:v>
                </c:pt>
                <c:pt idx="100431">
                  <c:v>8463.24</c:v>
                </c:pt>
                <c:pt idx="100432">
                  <c:v>9377.77</c:v>
                </c:pt>
                <c:pt idx="100433">
                  <c:v>10667.27</c:v>
                </c:pt>
                <c:pt idx="100434">
                  <c:v>7241.07</c:v>
                </c:pt>
                <c:pt idx="100435">
                  <c:v>10254.02</c:v>
                </c:pt>
                <c:pt idx="100436">
                  <c:v>8672.24</c:v>
                </c:pt>
                <c:pt idx="100437">
                  <c:v>9605.8700000000008</c:v>
                </c:pt>
                <c:pt idx="100438">
                  <c:v>8246.5400000000009</c:v>
                </c:pt>
                <c:pt idx="100439">
                  <c:v>12303.84</c:v>
                </c:pt>
                <c:pt idx="100440">
                  <c:v>12921.53</c:v>
                </c:pt>
                <c:pt idx="100441">
                  <c:v>10838.5</c:v>
                </c:pt>
                <c:pt idx="100442">
                  <c:v>11623.13</c:v>
                </c:pt>
                <c:pt idx="100443">
                  <c:v>12679</c:v>
                </c:pt>
                <c:pt idx="100444">
                  <c:v>12657.39</c:v>
                </c:pt>
                <c:pt idx="100445">
                  <c:v>10414.450000000001</c:v>
                </c:pt>
                <c:pt idx="100446">
                  <c:v>10127.75</c:v>
                </c:pt>
                <c:pt idx="100447">
                  <c:v>11635.96</c:v>
                </c:pt>
                <c:pt idx="100448">
                  <c:v>11812.69</c:v>
                </c:pt>
                <c:pt idx="100449">
                  <c:v>10725.63</c:v>
                </c:pt>
                <c:pt idx="100450">
                  <c:v>10146.959999999999</c:v>
                </c:pt>
                <c:pt idx="100451">
                  <c:v>9311.19</c:v>
                </c:pt>
                <c:pt idx="100452">
                  <c:v>11420.41</c:v>
                </c:pt>
                <c:pt idx="100453">
                  <c:v>9939.5499999999993</c:v>
                </c:pt>
                <c:pt idx="100454">
                  <c:v>9569.02</c:v>
                </c:pt>
                <c:pt idx="100455">
                  <c:v>11216.25</c:v>
                </c:pt>
                <c:pt idx="100456">
                  <c:v>12404.62</c:v>
                </c:pt>
                <c:pt idx="100457">
                  <c:v>11807.45</c:v>
                </c:pt>
                <c:pt idx="100458">
                  <c:v>10793.82</c:v>
                </c:pt>
                <c:pt idx="100459">
                  <c:v>9990.11</c:v>
                </c:pt>
                <c:pt idx="100460">
                  <c:v>10334.1</c:v>
                </c:pt>
                <c:pt idx="100461">
                  <c:v>12685.44</c:v>
                </c:pt>
                <c:pt idx="100462">
                  <c:v>10546.63</c:v>
                </c:pt>
                <c:pt idx="100463">
                  <c:v>12392.14</c:v>
                </c:pt>
                <c:pt idx="100464">
                  <c:v>9509.9699999999993</c:v>
                </c:pt>
                <c:pt idx="100465">
                  <c:v>11301.27</c:v>
                </c:pt>
                <c:pt idx="100466">
                  <c:v>11074.71</c:v>
                </c:pt>
                <c:pt idx="100467">
                  <c:v>11240.49</c:v>
                </c:pt>
                <c:pt idx="100468">
                  <c:v>10256.709999999999</c:v>
                </c:pt>
                <c:pt idx="100469">
                  <c:v>8958.57</c:v>
                </c:pt>
                <c:pt idx="100470">
                  <c:v>9565.51</c:v>
                </c:pt>
                <c:pt idx="100471">
                  <c:v>9079.9699999999993</c:v>
                </c:pt>
                <c:pt idx="100472">
                  <c:v>9467.9699999999993</c:v>
                </c:pt>
                <c:pt idx="100473">
                  <c:v>8163.33</c:v>
                </c:pt>
                <c:pt idx="100474">
                  <c:v>9437.86</c:v>
                </c:pt>
                <c:pt idx="100475">
                  <c:v>7972.28</c:v>
                </c:pt>
                <c:pt idx="100476">
                  <c:v>7540.6</c:v>
                </c:pt>
                <c:pt idx="100477">
                  <c:v>6879.16</c:v>
                </c:pt>
                <c:pt idx="100478">
                  <c:v>9140.85</c:v>
                </c:pt>
                <c:pt idx="100479">
                  <c:v>9154.0499999999993</c:v>
                </c:pt>
                <c:pt idx="100480">
                  <c:v>8451.2099999999991</c:v>
                </c:pt>
                <c:pt idx="100481">
                  <c:v>7702.39</c:v>
                </c:pt>
                <c:pt idx="100482">
                  <c:v>9181.52</c:v>
                </c:pt>
                <c:pt idx="100483">
                  <c:v>8263.17</c:v>
                </c:pt>
                <c:pt idx="100484">
                  <c:v>8008.99</c:v>
                </c:pt>
                <c:pt idx="100485">
                  <c:v>8466.61</c:v>
                </c:pt>
                <c:pt idx="100486">
                  <c:v>9701.59</c:v>
                </c:pt>
                <c:pt idx="100487">
                  <c:v>8463.2999999999993</c:v>
                </c:pt>
                <c:pt idx="100488">
                  <c:v>8245.57</c:v>
                </c:pt>
                <c:pt idx="100489">
                  <c:v>7882.52</c:v>
                </c:pt>
                <c:pt idx="100490">
                  <c:v>7822.87</c:v>
                </c:pt>
                <c:pt idx="100491">
                  <c:v>7691.24</c:v>
                </c:pt>
                <c:pt idx="100492">
                  <c:v>8379.09</c:v>
                </c:pt>
                <c:pt idx="100493">
                  <c:v>7847.14</c:v>
                </c:pt>
                <c:pt idx="100494">
                  <c:v>7963.06</c:v>
                </c:pt>
                <c:pt idx="100495">
                  <c:v>8069.19</c:v>
                </c:pt>
                <c:pt idx="100496">
                  <c:v>8178.19</c:v>
                </c:pt>
                <c:pt idx="100497">
                  <c:v>8445.24</c:v>
                </c:pt>
                <c:pt idx="100498">
                  <c:v>8080.21</c:v>
                </c:pt>
                <c:pt idx="100499">
                  <c:v>8282.65</c:v>
                </c:pt>
                <c:pt idx="100500">
                  <c:v>8062.36</c:v>
                </c:pt>
                <c:pt idx="100501">
                  <c:v>8105.31</c:v>
                </c:pt>
                <c:pt idx="100502">
                  <c:v>7077.9</c:v>
                </c:pt>
                <c:pt idx="100503">
                  <c:v>7433.94</c:v>
                </c:pt>
                <c:pt idx="100504">
                  <c:v>7016.18</c:v>
                </c:pt>
                <c:pt idx="100505">
                  <c:v>7460.01</c:v>
                </c:pt>
                <c:pt idx="100506">
                  <c:v>7702.78</c:v>
                </c:pt>
                <c:pt idx="100507">
                  <c:v>7443.92</c:v>
                </c:pt>
                <c:pt idx="100508">
                  <c:v>8595.75</c:v>
                </c:pt>
                <c:pt idx="100509">
                  <c:v>7134.13</c:v>
                </c:pt>
                <c:pt idx="100510">
                  <c:v>7542.13</c:v>
                </c:pt>
                <c:pt idx="100511">
                  <c:v>6777.27</c:v>
                </c:pt>
                <c:pt idx="100512">
                  <c:v>6928.75</c:v>
                </c:pt>
                <c:pt idx="100513">
                  <c:v>7113.58</c:v>
                </c:pt>
                <c:pt idx="100514">
                  <c:v>7150.39</c:v>
                </c:pt>
                <c:pt idx="100515">
                  <c:v>6763.14</c:v>
                </c:pt>
                <c:pt idx="100516">
                  <c:v>7288.59</c:v>
                </c:pt>
                <c:pt idx="100517">
                  <c:v>7232.84</c:v>
                </c:pt>
                <c:pt idx="100518">
                  <c:v>7905.31</c:v>
                </c:pt>
                <c:pt idx="100519">
                  <c:v>7022.97</c:v>
                </c:pt>
                <c:pt idx="100520">
                  <c:v>8340.86</c:v>
                </c:pt>
                <c:pt idx="100521">
                  <c:v>8303.7099999999991</c:v>
                </c:pt>
                <c:pt idx="100522">
                  <c:v>9333.2900000000009</c:v>
                </c:pt>
                <c:pt idx="100523">
                  <c:v>11864.63</c:v>
                </c:pt>
                <c:pt idx="100524">
                  <c:v>15574.1</c:v>
                </c:pt>
                <c:pt idx="100525">
                  <c:v>5642.1</c:v>
                </c:pt>
                <c:pt idx="100526">
                  <c:v>6412.93</c:v>
                </c:pt>
                <c:pt idx="100527">
                  <c:v>6295.75</c:v>
                </c:pt>
                <c:pt idx="100528">
                  <c:v>6382.42</c:v>
                </c:pt>
                <c:pt idx="100529">
                  <c:v>6004.28</c:v>
                </c:pt>
                <c:pt idx="100530">
                  <c:v>6654.42</c:v>
                </c:pt>
                <c:pt idx="100531">
                  <c:v>7703.32</c:v>
                </c:pt>
                <c:pt idx="100532">
                  <c:v>8041.23</c:v>
                </c:pt>
                <c:pt idx="100533">
                  <c:v>7987.76</c:v>
                </c:pt>
                <c:pt idx="100534">
                  <c:v>7841.26</c:v>
                </c:pt>
                <c:pt idx="100535">
                  <c:v>6557.67</c:v>
                </c:pt>
                <c:pt idx="100536">
                  <c:v>7352.13</c:v>
                </c:pt>
                <c:pt idx="100537">
                  <c:v>6836.95</c:v>
                </c:pt>
                <c:pt idx="100538">
                  <c:v>6776.88</c:v>
                </c:pt>
                <c:pt idx="100539">
                  <c:v>7624.13</c:v>
                </c:pt>
                <c:pt idx="100540">
                  <c:v>7056.57</c:v>
                </c:pt>
                <c:pt idx="100541">
                  <c:v>7526.73</c:v>
                </c:pt>
                <c:pt idx="100542">
                  <c:v>7900.32</c:v>
                </c:pt>
                <c:pt idx="100543">
                  <c:v>8160.64</c:v>
                </c:pt>
                <c:pt idx="100544">
                  <c:v>6742.6</c:v>
                </c:pt>
                <c:pt idx="100545">
                  <c:v>6617.38</c:v>
                </c:pt>
                <c:pt idx="100546">
                  <c:v>6075.14</c:v>
                </c:pt>
                <c:pt idx="100547">
                  <c:v>7845.75</c:v>
                </c:pt>
                <c:pt idx="100548">
                  <c:v>6676.65</c:v>
                </c:pt>
                <c:pt idx="100549">
                  <c:v>7463.5</c:v>
                </c:pt>
                <c:pt idx="100550">
                  <c:v>6975.68</c:v>
                </c:pt>
                <c:pt idx="100551">
                  <c:v>6548.99</c:v>
                </c:pt>
                <c:pt idx="100552">
                  <c:v>6164.81</c:v>
                </c:pt>
                <c:pt idx="100553">
                  <c:v>6192.69</c:v>
                </c:pt>
                <c:pt idx="100554">
                  <c:v>6135.01</c:v>
                </c:pt>
                <c:pt idx="100555">
                  <c:v>6175.04</c:v>
                </c:pt>
                <c:pt idx="100556">
                  <c:v>6609.2</c:v>
                </c:pt>
                <c:pt idx="100557">
                  <c:v>6533.91</c:v>
                </c:pt>
                <c:pt idx="100558">
                  <c:v>6984.7</c:v>
                </c:pt>
                <c:pt idx="100559">
                  <c:v>6584.56</c:v>
                </c:pt>
                <c:pt idx="100560">
                  <c:v>6635.84</c:v>
                </c:pt>
                <c:pt idx="100561">
                  <c:v>6679.92</c:v>
                </c:pt>
                <c:pt idx="100562">
                  <c:v>6837.44</c:v>
                </c:pt>
                <c:pt idx="100563">
                  <c:v>6984.79</c:v>
                </c:pt>
                <c:pt idx="100564">
                  <c:v>7181.99</c:v>
                </c:pt>
                <c:pt idx="100565">
                  <c:v>7743.45</c:v>
                </c:pt>
                <c:pt idx="100566">
                  <c:v>7456.83</c:v>
                </c:pt>
                <c:pt idx="100567">
                  <c:v>6870.29</c:v>
                </c:pt>
                <c:pt idx="100568">
                  <c:v>6759.52</c:v>
                </c:pt>
                <c:pt idx="100569">
                  <c:v>6881.22</c:v>
                </c:pt>
                <c:pt idx="100570">
                  <c:v>7087.77</c:v>
                </c:pt>
                <c:pt idx="100571">
                  <c:v>8059.95</c:v>
                </c:pt>
                <c:pt idx="100572">
                  <c:v>10111.379999999999</c:v>
                </c:pt>
                <c:pt idx="100573">
                  <c:v>7565.38</c:v>
                </c:pt>
                <c:pt idx="100574">
                  <c:v>9446.67</c:v>
                </c:pt>
                <c:pt idx="100575">
                  <c:v>10901.2</c:v>
                </c:pt>
                <c:pt idx="100576">
                  <c:v>14360.76</c:v>
                </c:pt>
                <c:pt idx="100577">
                  <c:v>7943.62</c:v>
                </c:pt>
                <c:pt idx="100578">
                  <c:v>6990.27</c:v>
                </c:pt>
                <c:pt idx="100579">
                  <c:v>6027.33</c:v>
                </c:pt>
                <c:pt idx="100580">
                  <c:v>6157.86</c:v>
                </c:pt>
                <c:pt idx="100581">
                  <c:v>6226.66</c:v>
                </c:pt>
                <c:pt idx="100582">
                  <c:v>6651.3</c:v>
                </c:pt>
                <c:pt idx="100583">
                  <c:v>7500.35</c:v>
                </c:pt>
                <c:pt idx="100584">
                  <c:v>8096.11</c:v>
                </c:pt>
                <c:pt idx="100585">
                  <c:v>7060.25</c:v>
                </c:pt>
                <c:pt idx="100586">
                  <c:v>7602.09</c:v>
                </c:pt>
                <c:pt idx="100587">
                  <c:v>8579.23</c:v>
                </c:pt>
                <c:pt idx="100588">
                  <c:v>7954.17</c:v>
                </c:pt>
                <c:pt idx="100589">
                  <c:v>7240.25</c:v>
                </c:pt>
                <c:pt idx="100590">
                  <c:v>8585.75</c:v>
                </c:pt>
                <c:pt idx="100591">
                  <c:v>10956.62</c:v>
                </c:pt>
                <c:pt idx="100592">
                  <c:v>8627.68</c:v>
                </c:pt>
                <c:pt idx="100593">
                  <c:v>7437.99</c:v>
                </c:pt>
                <c:pt idx="100594">
                  <c:v>6949.2</c:v>
                </c:pt>
                <c:pt idx="100595">
                  <c:v>7278.96</c:v>
                </c:pt>
                <c:pt idx="100596">
                  <c:v>7081.39</c:v>
                </c:pt>
                <c:pt idx="100597">
                  <c:v>7544.77</c:v>
                </c:pt>
                <c:pt idx="100598">
                  <c:v>7419.02</c:v>
                </c:pt>
                <c:pt idx="100599">
                  <c:v>6459.69</c:v>
                </c:pt>
                <c:pt idx="100600">
                  <c:v>6860.97</c:v>
                </c:pt>
                <c:pt idx="100601">
                  <c:v>7979.31</c:v>
                </c:pt>
                <c:pt idx="100602">
                  <c:v>7670.16</c:v>
                </c:pt>
                <c:pt idx="100603">
                  <c:v>6838.11</c:v>
                </c:pt>
                <c:pt idx="100604">
                  <c:v>7653.38</c:v>
                </c:pt>
                <c:pt idx="100605">
                  <c:v>6876.96</c:v>
                </c:pt>
                <c:pt idx="100606">
                  <c:v>6327.11</c:v>
                </c:pt>
                <c:pt idx="100607">
                  <c:v>6771.94</c:v>
                </c:pt>
                <c:pt idx="100608">
                  <c:v>7088.32</c:v>
                </c:pt>
                <c:pt idx="100609">
                  <c:v>7794.61</c:v>
                </c:pt>
                <c:pt idx="100610">
                  <c:v>7283.47</c:v>
                </c:pt>
                <c:pt idx="100611">
                  <c:v>6877.93</c:v>
                </c:pt>
                <c:pt idx="100612">
                  <c:v>7432.27</c:v>
                </c:pt>
                <c:pt idx="100613">
                  <c:v>7271.97</c:v>
                </c:pt>
                <c:pt idx="100614">
                  <c:v>6597.03</c:v>
                </c:pt>
                <c:pt idx="100615">
                  <c:v>6937.35</c:v>
                </c:pt>
                <c:pt idx="100616">
                  <c:v>6840.19</c:v>
                </c:pt>
                <c:pt idx="100617">
                  <c:v>7621.14</c:v>
                </c:pt>
                <c:pt idx="100618">
                  <c:v>6466.17</c:v>
                </c:pt>
                <c:pt idx="100619">
                  <c:v>6483.21</c:v>
                </c:pt>
                <c:pt idx="100620">
                  <c:v>5454.16</c:v>
                </c:pt>
                <c:pt idx="100621">
                  <c:v>21763.61</c:v>
                </c:pt>
                <c:pt idx="100622">
                  <c:v>21909.1</c:v>
                </c:pt>
                <c:pt idx="100623">
                  <c:v>15816.68</c:v>
                </c:pt>
                <c:pt idx="100624">
                  <c:v>16095.05</c:v>
                </c:pt>
                <c:pt idx="100625">
                  <c:v>17594.38</c:v>
                </c:pt>
                <c:pt idx="100626">
                  <c:v>15461.83</c:v>
                </c:pt>
                <c:pt idx="100627">
                  <c:v>15819.93</c:v>
                </c:pt>
                <c:pt idx="100628">
                  <c:v>13133.57</c:v>
                </c:pt>
                <c:pt idx="100629">
                  <c:v>13730.89</c:v>
                </c:pt>
                <c:pt idx="100630">
                  <c:v>12268.17</c:v>
                </c:pt>
                <c:pt idx="100631">
                  <c:v>13850.83</c:v>
                </c:pt>
                <c:pt idx="100632">
                  <c:v>13219.59</c:v>
                </c:pt>
                <c:pt idx="100633">
                  <c:v>10512.75</c:v>
                </c:pt>
                <c:pt idx="100634">
                  <c:v>12075.98</c:v>
                </c:pt>
                <c:pt idx="100635">
                  <c:v>11217.02</c:v>
                </c:pt>
                <c:pt idx="100636">
                  <c:v>14007.4</c:v>
                </c:pt>
                <c:pt idx="100637">
                  <c:v>10850.16</c:v>
                </c:pt>
                <c:pt idx="100638">
                  <c:v>14054.17</c:v>
                </c:pt>
                <c:pt idx="100639">
                  <c:v>11609.33</c:v>
                </c:pt>
                <c:pt idx="100640">
                  <c:v>13989.2</c:v>
                </c:pt>
                <c:pt idx="100641">
                  <c:v>12688.3</c:v>
                </c:pt>
                <c:pt idx="100642">
                  <c:v>14066.69</c:v>
                </c:pt>
                <c:pt idx="100643">
                  <c:v>13389.85</c:v>
                </c:pt>
                <c:pt idx="100644">
                  <c:v>16546.23</c:v>
                </c:pt>
                <c:pt idx="100645">
                  <c:v>14022.1</c:v>
                </c:pt>
                <c:pt idx="100646">
                  <c:v>12452.67</c:v>
                </c:pt>
                <c:pt idx="100647">
                  <c:v>15724.74</c:v>
                </c:pt>
                <c:pt idx="100648">
                  <c:v>15521.32</c:v>
                </c:pt>
                <c:pt idx="100649">
                  <c:v>15774.29</c:v>
                </c:pt>
                <c:pt idx="100650">
                  <c:v>14746.55</c:v>
                </c:pt>
                <c:pt idx="100651">
                  <c:v>16417.41</c:v>
                </c:pt>
                <c:pt idx="100652">
                  <c:v>14577.73</c:v>
                </c:pt>
                <c:pt idx="100653">
                  <c:v>15547.06</c:v>
                </c:pt>
                <c:pt idx="100654">
                  <c:v>14747.95</c:v>
                </c:pt>
                <c:pt idx="100655">
                  <c:v>12876.93</c:v>
                </c:pt>
                <c:pt idx="100656">
                  <c:v>13276.69</c:v>
                </c:pt>
                <c:pt idx="100657">
                  <c:v>12858.88</c:v>
                </c:pt>
                <c:pt idx="100658">
                  <c:v>12395.51</c:v>
                </c:pt>
                <c:pt idx="100659">
                  <c:v>13841.45</c:v>
                </c:pt>
                <c:pt idx="100660">
                  <c:v>16148.24</c:v>
                </c:pt>
                <c:pt idx="100661">
                  <c:v>13819.27</c:v>
                </c:pt>
                <c:pt idx="100662">
                  <c:v>14189.78</c:v>
                </c:pt>
                <c:pt idx="100663">
                  <c:v>23903.67</c:v>
                </c:pt>
                <c:pt idx="100664">
                  <c:v>14879.03</c:v>
                </c:pt>
                <c:pt idx="100665">
                  <c:v>17981.78</c:v>
                </c:pt>
                <c:pt idx="100666">
                  <c:v>24126.43</c:v>
                </c:pt>
                <c:pt idx="100667">
                  <c:v>29203.59</c:v>
                </c:pt>
                <c:pt idx="100668">
                  <c:v>15300.42</c:v>
                </c:pt>
                <c:pt idx="100669">
                  <c:v>13877.64</c:v>
                </c:pt>
                <c:pt idx="100670">
                  <c:v>14767.55</c:v>
                </c:pt>
                <c:pt idx="100671">
                  <c:v>15062.91</c:v>
                </c:pt>
                <c:pt idx="100672">
                  <c:v>13367.78</c:v>
                </c:pt>
                <c:pt idx="100673">
                  <c:v>20292.18</c:v>
                </c:pt>
                <c:pt idx="100674">
                  <c:v>19279.73</c:v>
                </c:pt>
                <c:pt idx="100675">
                  <c:v>20987.66</c:v>
                </c:pt>
                <c:pt idx="100676">
                  <c:v>16380.51</c:v>
                </c:pt>
                <c:pt idx="100677">
                  <c:v>16041.08</c:v>
                </c:pt>
                <c:pt idx="100678">
                  <c:v>14914.6</c:v>
                </c:pt>
                <c:pt idx="100679">
                  <c:v>17886.490000000002</c:v>
                </c:pt>
                <c:pt idx="100680">
                  <c:v>12662.62</c:v>
                </c:pt>
                <c:pt idx="100681">
                  <c:v>13958.03</c:v>
                </c:pt>
                <c:pt idx="100682">
                  <c:v>14478.3</c:v>
                </c:pt>
                <c:pt idx="100683">
                  <c:v>13165.14</c:v>
                </c:pt>
                <c:pt idx="100684">
                  <c:v>14965.45</c:v>
                </c:pt>
                <c:pt idx="100685">
                  <c:v>12100.42</c:v>
                </c:pt>
                <c:pt idx="100686">
                  <c:v>12874.51</c:v>
                </c:pt>
                <c:pt idx="100687">
                  <c:v>13950.33</c:v>
                </c:pt>
                <c:pt idx="100688">
                  <c:v>12544.66</c:v>
                </c:pt>
                <c:pt idx="100689">
                  <c:v>10468.69</c:v>
                </c:pt>
                <c:pt idx="100690">
                  <c:v>12363.04</c:v>
                </c:pt>
                <c:pt idx="100691">
                  <c:v>11845.4</c:v>
                </c:pt>
                <c:pt idx="100692">
                  <c:v>13235.2</c:v>
                </c:pt>
                <c:pt idx="100693">
                  <c:v>12800.89</c:v>
                </c:pt>
                <c:pt idx="100694">
                  <c:v>13481.67</c:v>
                </c:pt>
                <c:pt idx="100695">
                  <c:v>13630.3</c:v>
                </c:pt>
                <c:pt idx="100696">
                  <c:v>13305.79</c:v>
                </c:pt>
                <c:pt idx="100697">
                  <c:v>15921.87</c:v>
                </c:pt>
                <c:pt idx="100698">
                  <c:v>14925.1</c:v>
                </c:pt>
                <c:pt idx="100699">
                  <c:v>16306.11</c:v>
                </c:pt>
                <c:pt idx="100700">
                  <c:v>14934.46</c:v>
                </c:pt>
                <c:pt idx="100701">
                  <c:v>17927.72</c:v>
                </c:pt>
                <c:pt idx="100702">
                  <c:v>12591.92</c:v>
                </c:pt>
                <c:pt idx="100703">
                  <c:v>13595.66</c:v>
                </c:pt>
                <c:pt idx="100704">
                  <c:v>12795.09</c:v>
                </c:pt>
                <c:pt idx="100705">
                  <c:v>13791.65</c:v>
                </c:pt>
                <c:pt idx="100706">
                  <c:v>18750.349999999999</c:v>
                </c:pt>
                <c:pt idx="100707">
                  <c:v>13415.5</c:v>
                </c:pt>
                <c:pt idx="100708">
                  <c:v>16872.54</c:v>
                </c:pt>
                <c:pt idx="100709">
                  <c:v>13959.68</c:v>
                </c:pt>
                <c:pt idx="100710">
                  <c:v>15500.34</c:v>
                </c:pt>
                <c:pt idx="100711">
                  <c:v>13264.18</c:v>
                </c:pt>
                <c:pt idx="100712">
                  <c:v>16700.37</c:v>
                </c:pt>
                <c:pt idx="100713">
                  <c:v>17700.25</c:v>
                </c:pt>
                <c:pt idx="100714">
                  <c:v>16712.46</c:v>
                </c:pt>
                <c:pt idx="100715">
                  <c:v>27895.67</c:v>
                </c:pt>
                <c:pt idx="100716">
                  <c:v>17028.93</c:v>
                </c:pt>
                <c:pt idx="100717">
                  <c:v>18810.14</c:v>
                </c:pt>
                <c:pt idx="100718">
                  <c:v>20924.36</c:v>
                </c:pt>
                <c:pt idx="100719">
                  <c:v>27585.360000000001</c:v>
                </c:pt>
                <c:pt idx="100720">
                  <c:v>17681.2</c:v>
                </c:pt>
                <c:pt idx="100721">
                  <c:v>14308.9</c:v>
                </c:pt>
                <c:pt idx="100722">
                  <c:v>13804.76</c:v>
                </c:pt>
                <c:pt idx="100723">
                  <c:v>14187.25</c:v>
                </c:pt>
                <c:pt idx="100724">
                  <c:v>11339.36</c:v>
                </c:pt>
                <c:pt idx="100725">
                  <c:v>18689.86</c:v>
                </c:pt>
                <c:pt idx="100726">
                  <c:v>22068.25</c:v>
                </c:pt>
                <c:pt idx="100727">
                  <c:v>20762.240000000002</c:v>
                </c:pt>
                <c:pt idx="100728">
                  <c:v>18010.84</c:v>
                </c:pt>
                <c:pt idx="100729">
                  <c:v>19921.68</c:v>
                </c:pt>
                <c:pt idx="100730">
                  <c:v>18145.32</c:v>
                </c:pt>
                <c:pt idx="100731">
                  <c:v>19510.490000000002</c:v>
                </c:pt>
                <c:pt idx="100732">
                  <c:v>15539</c:v>
                </c:pt>
                <c:pt idx="100733">
                  <c:v>15948.71</c:v>
                </c:pt>
                <c:pt idx="100734">
                  <c:v>16190.3</c:v>
                </c:pt>
                <c:pt idx="100735">
                  <c:v>14796.4</c:v>
                </c:pt>
                <c:pt idx="100736">
                  <c:v>14370.04</c:v>
                </c:pt>
                <c:pt idx="100737">
                  <c:v>13798.4</c:v>
                </c:pt>
                <c:pt idx="100738">
                  <c:v>14902.03</c:v>
                </c:pt>
                <c:pt idx="100739">
                  <c:v>13574</c:v>
                </c:pt>
                <c:pt idx="100740">
                  <c:v>14315.33</c:v>
                </c:pt>
                <c:pt idx="100741">
                  <c:v>12985.67</c:v>
                </c:pt>
                <c:pt idx="100742">
                  <c:v>12037.41</c:v>
                </c:pt>
                <c:pt idx="100743">
                  <c:v>17416.96</c:v>
                </c:pt>
                <c:pt idx="100744">
                  <c:v>13831.18</c:v>
                </c:pt>
                <c:pt idx="100745">
                  <c:v>16181.85</c:v>
                </c:pt>
                <c:pt idx="100746">
                  <c:v>13705.86</c:v>
                </c:pt>
                <c:pt idx="100747">
                  <c:v>16881.47</c:v>
                </c:pt>
                <c:pt idx="100748">
                  <c:v>15506.01</c:v>
                </c:pt>
                <c:pt idx="100749">
                  <c:v>17645.240000000002</c:v>
                </c:pt>
                <c:pt idx="100750">
                  <c:v>14614.71</c:v>
                </c:pt>
                <c:pt idx="100751">
                  <c:v>17564.47</c:v>
                </c:pt>
                <c:pt idx="100752">
                  <c:v>17042.13</c:v>
                </c:pt>
                <c:pt idx="100753">
                  <c:v>17810.23</c:v>
                </c:pt>
                <c:pt idx="100754">
                  <c:v>16256.33</c:v>
                </c:pt>
                <c:pt idx="100755">
                  <c:v>15083.59</c:v>
                </c:pt>
                <c:pt idx="100756">
                  <c:v>16190.83</c:v>
                </c:pt>
                <c:pt idx="100757">
                  <c:v>14384.38</c:v>
                </c:pt>
                <c:pt idx="100758">
                  <c:v>15974.4</c:v>
                </c:pt>
                <c:pt idx="100759">
                  <c:v>13875.57</c:v>
                </c:pt>
                <c:pt idx="100760">
                  <c:v>15363</c:v>
                </c:pt>
                <c:pt idx="100761">
                  <c:v>15416.9</c:v>
                </c:pt>
                <c:pt idx="100762">
                  <c:v>12374.39</c:v>
                </c:pt>
                <c:pt idx="100763">
                  <c:v>13919.79</c:v>
                </c:pt>
                <c:pt idx="100764">
                  <c:v>39186.019999999997</c:v>
                </c:pt>
                <c:pt idx="100765">
                  <c:v>39130.230000000003</c:v>
                </c:pt>
                <c:pt idx="100766">
                  <c:v>38867.33</c:v>
                </c:pt>
                <c:pt idx="100767">
                  <c:v>33622.54</c:v>
                </c:pt>
                <c:pt idx="100768">
                  <c:v>34646.33</c:v>
                </c:pt>
                <c:pt idx="100769">
                  <c:v>33258.480000000003</c:v>
                </c:pt>
                <c:pt idx="100770">
                  <c:v>34879.25</c:v>
                </c:pt>
                <c:pt idx="100771">
                  <c:v>27746.799999999999</c:v>
                </c:pt>
                <c:pt idx="100772">
                  <c:v>31230.61</c:v>
                </c:pt>
                <c:pt idx="100773">
                  <c:v>35548.160000000003</c:v>
                </c:pt>
                <c:pt idx="100774">
                  <c:v>29002.51</c:v>
                </c:pt>
                <c:pt idx="100775">
                  <c:v>31036.560000000001</c:v>
                </c:pt>
                <c:pt idx="100776">
                  <c:v>31365.55</c:v>
                </c:pt>
                <c:pt idx="100777">
                  <c:v>33171.18</c:v>
                </c:pt>
                <c:pt idx="100778">
                  <c:v>31426.87</c:v>
                </c:pt>
                <c:pt idx="100779">
                  <c:v>34604.75</c:v>
                </c:pt>
                <c:pt idx="100780">
                  <c:v>33481.129999999997</c:v>
                </c:pt>
                <c:pt idx="100781">
                  <c:v>36783.339999999997</c:v>
                </c:pt>
                <c:pt idx="100782">
                  <c:v>36005.75</c:v>
                </c:pt>
                <c:pt idx="100783">
                  <c:v>40808.54</c:v>
                </c:pt>
                <c:pt idx="100784">
                  <c:v>40080.01</c:v>
                </c:pt>
                <c:pt idx="100785">
                  <c:v>33936.65</c:v>
                </c:pt>
                <c:pt idx="100786">
                  <c:v>33129.67</c:v>
                </c:pt>
                <c:pt idx="100787">
                  <c:v>30080.6</c:v>
                </c:pt>
                <c:pt idx="100788">
                  <c:v>30102.41</c:v>
                </c:pt>
                <c:pt idx="100789">
                  <c:v>31257.53</c:v>
                </c:pt>
                <c:pt idx="100790">
                  <c:v>32620.74</c:v>
                </c:pt>
                <c:pt idx="100791">
                  <c:v>32996.71</c:v>
                </c:pt>
                <c:pt idx="100792">
                  <c:v>39211.769999999997</c:v>
                </c:pt>
                <c:pt idx="100793">
                  <c:v>38194.75</c:v>
                </c:pt>
                <c:pt idx="100794">
                  <c:v>27287.66</c:v>
                </c:pt>
                <c:pt idx="100795">
                  <c:v>23978.06</c:v>
                </c:pt>
                <c:pt idx="100796">
                  <c:v>23628.53</c:v>
                </c:pt>
                <c:pt idx="100797">
                  <c:v>26382.98</c:v>
                </c:pt>
                <c:pt idx="100798">
                  <c:v>27688.44</c:v>
                </c:pt>
                <c:pt idx="100799">
                  <c:v>31329.95</c:v>
                </c:pt>
                <c:pt idx="100800">
                  <c:v>27060.38</c:v>
                </c:pt>
                <c:pt idx="100801">
                  <c:v>28063.78</c:v>
                </c:pt>
                <c:pt idx="100802">
                  <c:v>30745.26</c:v>
                </c:pt>
                <c:pt idx="100803">
                  <c:v>39199.68</c:v>
                </c:pt>
                <c:pt idx="100804">
                  <c:v>31803.81</c:v>
                </c:pt>
                <c:pt idx="100805">
                  <c:v>34323.839999999997</c:v>
                </c:pt>
                <c:pt idx="100806">
                  <c:v>43719.44</c:v>
                </c:pt>
                <c:pt idx="100807">
                  <c:v>35262.81</c:v>
                </c:pt>
                <c:pt idx="100808">
                  <c:v>41494.58</c:v>
                </c:pt>
                <c:pt idx="100809">
                  <c:v>54958.43</c:v>
                </c:pt>
                <c:pt idx="100810">
                  <c:v>78141.440000000002</c:v>
                </c:pt>
                <c:pt idx="100811">
                  <c:v>25674.52</c:v>
                </c:pt>
                <c:pt idx="100812">
                  <c:v>24896.89</c:v>
                </c:pt>
                <c:pt idx="100813">
                  <c:v>29721.87</c:v>
                </c:pt>
                <c:pt idx="100814">
                  <c:v>25620</c:v>
                </c:pt>
                <c:pt idx="100815">
                  <c:v>24948.41</c:v>
                </c:pt>
                <c:pt idx="100816">
                  <c:v>37964.47</c:v>
                </c:pt>
                <c:pt idx="100817">
                  <c:v>32859.839999999997</c:v>
                </c:pt>
                <c:pt idx="100818">
                  <c:v>37342.53</c:v>
                </c:pt>
                <c:pt idx="100819">
                  <c:v>33162.25</c:v>
                </c:pt>
                <c:pt idx="100820">
                  <c:v>36255.730000000003</c:v>
                </c:pt>
                <c:pt idx="100821">
                  <c:v>35016.559999999998</c:v>
                </c:pt>
                <c:pt idx="100822">
                  <c:v>38712.36</c:v>
                </c:pt>
                <c:pt idx="100823">
                  <c:v>33410.17</c:v>
                </c:pt>
                <c:pt idx="100824">
                  <c:v>30513.55</c:v>
                </c:pt>
                <c:pt idx="100825">
                  <c:v>33507.03</c:v>
                </c:pt>
                <c:pt idx="100826">
                  <c:v>32868.94</c:v>
                </c:pt>
                <c:pt idx="100827">
                  <c:v>36497.019999999997</c:v>
                </c:pt>
                <c:pt idx="100828">
                  <c:v>35827.94</c:v>
                </c:pt>
                <c:pt idx="100829">
                  <c:v>30886.639999999999</c:v>
                </c:pt>
                <c:pt idx="100830">
                  <c:v>31617.79</c:v>
                </c:pt>
                <c:pt idx="100831">
                  <c:v>33957.32</c:v>
                </c:pt>
                <c:pt idx="100832">
                  <c:v>31884.13</c:v>
                </c:pt>
                <c:pt idx="100833">
                  <c:v>35893.4</c:v>
                </c:pt>
                <c:pt idx="100834">
                  <c:v>33023.629999999997</c:v>
                </c:pt>
                <c:pt idx="100835">
                  <c:v>35957.199999999997</c:v>
                </c:pt>
                <c:pt idx="100836">
                  <c:v>37326.92</c:v>
                </c:pt>
                <c:pt idx="100837">
                  <c:v>33010.980000000003</c:v>
                </c:pt>
                <c:pt idx="100838">
                  <c:v>32513.4</c:v>
                </c:pt>
                <c:pt idx="100839">
                  <c:v>30521.29</c:v>
                </c:pt>
                <c:pt idx="100840">
                  <c:v>30257.599999999999</c:v>
                </c:pt>
                <c:pt idx="100841">
                  <c:v>29591.96</c:v>
                </c:pt>
                <c:pt idx="100842">
                  <c:v>33362.61</c:v>
                </c:pt>
                <c:pt idx="100843">
                  <c:v>28391.49</c:v>
                </c:pt>
                <c:pt idx="100844">
                  <c:v>38034.74</c:v>
                </c:pt>
                <c:pt idx="100845">
                  <c:v>34981.97</c:v>
                </c:pt>
                <c:pt idx="100846">
                  <c:v>24372.880000000001</c:v>
                </c:pt>
                <c:pt idx="100847">
                  <c:v>23646.720000000001</c:v>
                </c:pt>
                <c:pt idx="100848">
                  <c:v>25100.240000000002</c:v>
                </c:pt>
                <c:pt idx="100849">
                  <c:v>27255.46</c:v>
                </c:pt>
                <c:pt idx="100850">
                  <c:v>25211.79</c:v>
                </c:pt>
                <c:pt idx="100851">
                  <c:v>28905.55</c:v>
                </c:pt>
                <c:pt idx="100852">
                  <c:v>28930.2</c:v>
                </c:pt>
                <c:pt idx="100853">
                  <c:v>30477.64</c:v>
                </c:pt>
                <c:pt idx="100854">
                  <c:v>35402.15</c:v>
                </c:pt>
                <c:pt idx="100855">
                  <c:v>44318.5</c:v>
                </c:pt>
                <c:pt idx="100856">
                  <c:v>37861.11</c:v>
                </c:pt>
                <c:pt idx="100857">
                  <c:v>31535.87</c:v>
                </c:pt>
                <c:pt idx="100858">
                  <c:v>41797.83</c:v>
                </c:pt>
                <c:pt idx="100859">
                  <c:v>37049.43</c:v>
                </c:pt>
                <c:pt idx="100860">
                  <c:v>50620.84</c:v>
                </c:pt>
                <c:pt idx="100861">
                  <c:v>51524.7</c:v>
                </c:pt>
                <c:pt idx="100862">
                  <c:v>77531.14</c:v>
                </c:pt>
                <c:pt idx="100863">
                  <c:v>39055.81</c:v>
                </c:pt>
                <c:pt idx="100864">
                  <c:v>24702.95</c:v>
                </c:pt>
                <c:pt idx="100865">
                  <c:v>26580.9</c:v>
                </c:pt>
                <c:pt idx="100866">
                  <c:v>27339.919999999998</c:v>
                </c:pt>
                <c:pt idx="100867">
                  <c:v>26985.65</c:v>
                </c:pt>
                <c:pt idx="100868">
                  <c:v>32999.19</c:v>
                </c:pt>
                <c:pt idx="100869">
                  <c:v>39542.78</c:v>
                </c:pt>
                <c:pt idx="100870">
                  <c:v>42106.400000000001</c:v>
                </c:pt>
                <c:pt idx="100871">
                  <c:v>36977.120000000003</c:v>
                </c:pt>
                <c:pt idx="100872">
                  <c:v>39144.9</c:v>
                </c:pt>
                <c:pt idx="100873">
                  <c:v>38083.949999999997</c:v>
                </c:pt>
                <c:pt idx="100874">
                  <c:v>38798.660000000003</c:v>
                </c:pt>
                <c:pt idx="100875">
                  <c:v>35074.93</c:v>
                </c:pt>
                <c:pt idx="100876">
                  <c:v>34273.56</c:v>
                </c:pt>
                <c:pt idx="100877">
                  <c:v>41495.019999999997</c:v>
                </c:pt>
                <c:pt idx="100878">
                  <c:v>37737.25</c:v>
                </c:pt>
                <c:pt idx="100879">
                  <c:v>35688.44</c:v>
                </c:pt>
                <c:pt idx="100880">
                  <c:v>33289.97</c:v>
                </c:pt>
                <c:pt idx="100881">
                  <c:v>37684.949999999997</c:v>
                </c:pt>
                <c:pt idx="100882">
                  <c:v>35082.76</c:v>
                </c:pt>
                <c:pt idx="100883">
                  <c:v>33427.33</c:v>
                </c:pt>
                <c:pt idx="100884">
                  <c:v>35293.89</c:v>
                </c:pt>
                <c:pt idx="100885">
                  <c:v>32434.87</c:v>
                </c:pt>
                <c:pt idx="100886">
                  <c:v>40002.949999999997</c:v>
                </c:pt>
                <c:pt idx="100887">
                  <c:v>42687.29</c:v>
                </c:pt>
                <c:pt idx="100888">
                  <c:v>42334.92</c:v>
                </c:pt>
                <c:pt idx="100889">
                  <c:v>34703.040000000001</c:v>
                </c:pt>
                <c:pt idx="100890">
                  <c:v>36256.730000000003</c:v>
                </c:pt>
                <c:pt idx="100891">
                  <c:v>30971.59</c:v>
                </c:pt>
                <c:pt idx="100892">
                  <c:v>32519.93</c:v>
                </c:pt>
                <c:pt idx="100893">
                  <c:v>29523.27</c:v>
                </c:pt>
                <c:pt idx="100894">
                  <c:v>33682.04</c:v>
                </c:pt>
                <c:pt idx="100895">
                  <c:v>33553.78</c:v>
                </c:pt>
                <c:pt idx="100896">
                  <c:v>36881.360000000001</c:v>
                </c:pt>
                <c:pt idx="100897">
                  <c:v>39882.61</c:v>
                </c:pt>
                <c:pt idx="100898">
                  <c:v>34478.39</c:v>
                </c:pt>
                <c:pt idx="100899">
                  <c:v>26430.83</c:v>
                </c:pt>
                <c:pt idx="100900">
                  <c:v>28080.12</c:v>
                </c:pt>
                <c:pt idx="100901">
                  <c:v>28493.86</c:v>
                </c:pt>
                <c:pt idx="100902">
                  <c:v>25787.56</c:v>
                </c:pt>
                <c:pt idx="100903">
                  <c:v>33844.620000000003</c:v>
                </c:pt>
                <c:pt idx="100904">
                  <c:v>33814.720000000001</c:v>
                </c:pt>
                <c:pt idx="100905">
                  <c:v>28560.9</c:v>
                </c:pt>
                <c:pt idx="100906">
                  <c:v>31786.39</c:v>
                </c:pt>
                <c:pt idx="100907">
                  <c:v>11616.97</c:v>
                </c:pt>
                <c:pt idx="100908">
                  <c:v>9782.41</c:v>
                </c:pt>
                <c:pt idx="100909">
                  <c:v>10234.84</c:v>
                </c:pt>
                <c:pt idx="100910">
                  <c:v>7363.89</c:v>
                </c:pt>
                <c:pt idx="100911">
                  <c:v>7948.88</c:v>
                </c:pt>
                <c:pt idx="100912">
                  <c:v>7908.89</c:v>
                </c:pt>
                <c:pt idx="100913">
                  <c:v>9235.0300000000007</c:v>
                </c:pt>
                <c:pt idx="100914">
                  <c:v>6178.76</c:v>
                </c:pt>
                <c:pt idx="100915">
                  <c:v>9590.43</c:v>
                </c:pt>
                <c:pt idx="100916">
                  <c:v>8494.08</c:v>
                </c:pt>
                <c:pt idx="100917">
                  <c:v>7031.42</c:v>
                </c:pt>
                <c:pt idx="100918">
                  <c:v>6590.15</c:v>
                </c:pt>
                <c:pt idx="100919">
                  <c:v>6685.88</c:v>
                </c:pt>
                <c:pt idx="100920">
                  <c:v>7529.09</c:v>
                </c:pt>
                <c:pt idx="100921">
                  <c:v>6849.31</c:v>
                </c:pt>
                <c:pt idx="100922">
                  <c:v>5839.15</c:v>
                </c:pt>
                <c:pt idx="100923">
                  <c:v>6670.22</c:v>
                </c:pt>
                <c:pt idx="100924">
                  <c:v>7428.16</c:v>
                </c:pt>
                <c:pt idx="100925">
                  <c:v>6278.38</c:v>
                </c:pt>
                <c:pt idx="100926">
                  <c:v>7189.5</c:v>
                </c:pt>
                <c:pt idx="100927">
                  <c:v>6700.44</c:v>
                </c:pt>
                <c:pt idx="100928">
                  <c:v>5789.19</c:v>
                </c:pt>
                <c:pt idx="100929">
                  <c:v>6234.44</c:v>
                </c:pt>
                <c:pt idx="100930">
                  <c:v>4682.8</c:v>
                </c:pt>
                <c:pt idx="100931">
                  <c:v>6939.36</c:v>
                </c:pt>
                <c:pt idx="100932">
                  <c:v>9666.25</c:v>
                </c:pt>
                <c:pt idx="100933">
                  <c:v>11283.47</c:v>
                </c:pt>
                <c:pt idx="100934">
                  <c:v>13781.13</c:v>
                </c:pt>
                <c:pt idx="100935">
                  <c:v>21796.57</c:v>
                </c:pt>
                <c:pt idx="100936">
                  <c:v>18040.38</c:v>
                </c:pt>
                <c:pt idx="100937">
                  <c:v>4672.37</c:v>
                </c:pt>
                <c:pt idx="100938">
                  <c:v>5414.11</c:v>
                </c:pt>
                <c:pt idx="100939">
                  <c:v>5375</c:v>
                </c:pt>
                <c:pt idx="100940">
                  <c:v>5263.99</c:v>
                </c:pt>
                <c:pt idx="100941">
                  <c:v>5470.53</c:v>
                </c:pt>
                <c:pt idx="100942">
                  <c:v>7975.63</c:v>
                </c:pt>
                <c:pt idx="100943">
                  <c:v>5788.24</c:v>
                </c:pt>
                <c:pt idx="100944">
                  <c:v>6645.91</c:v>
                </c:pt>
                <c:pt idx="100945">
                  <c:v>6865.04</c:v>
                </c:pt>
                <c:pt idx="100946">
                  <c:v>10613.28</c:v>
                </c:pt>
                <c:pt idx="100947">
                  <c:v>8855.35</c:v>
                </c:pt>
                <c:pt idx="100948">
                  <c:v>9350.98</c:v>
                </c:pt>
                <c:pt idx="100949">
                  <c:v>13797.24</c:v>
                </c:pt>
                <c:pt idx="100950">
                  <c:v>11366.15</c:v>
                </c:pt>
                <c:pt idx="100951">
                  <c:v>12717.09</c:v>
                </c:pt>
                <c:pt idx="100952">
                  <c:v>16446.98</c:v>
                </c:pt>
                <c:pt idx="100953">
                  <c:v>18550.060000000001</c:v>
                </c:pt>
                <c:pt idx="100954">
                  <c:v>5317.65</c:v>
                </c:pt>
                <c:pt idx="100955">
                  <c:v>6028.88</c:v>
                </c:pt>
                <c:pt idx="100956">
                  <c:v>6389.8</c:v>
                </c:pt>
                <c:pt idx="100957">
                  <c:v>5544.19</c:v>
                </c:pt>
                <c:pt idx="100958">
                  <c:v>7026.75</c:v>
                </c:pt>
                <c:pt idx="100959">
                  <c:v>11095.61</c:v>
                </c:pt>
                <c:pt idx="100960">
                  <c:v>8900.76</c:v>
                </c:pt>
                <c:pt idx="100961">
                  <c:v>8871.7900000000009</c:v>
                </c:pt>
                <c:pt idx="100962">
                  <c:v>7116.92</c:v>
                </c:pt>
                <c:pt idx="100963">
                  <c:v>7641.22</c:v>
                </c:pt>
                <c:pt idx="100964">
                  <c:v>7384.42</c:v>
                </c:pt>
                <c:pt idx="100965">
                  <c:v>7417.8</c:v>
                </c:pt>
                <c:pt idx="100966">
                  <c:v>5919.36</c:v>
                </c:pt>
                <c:pt idx="100967">
                  <c:v>5953.41</c:v>
                </c:pt>
                <c:pt idx="100968">
                  <c:v>6182.05</c:v>
                </c:pt>
                <c:pt idx="100969">
                  <c:v>6209.27</c:v>
                </c:pt>
                <c:pt idx="100970">
                  <c:v>7631.19</c:v>
                </c:pt>
                <c:pt idx="100971">
                  <c:v>7261.4</c:v>
                </c:pt>
                <c:pt idx="100972">
                  <c:v>5572.04</c:v>
                </c:pt>
                <c:pt idx="100973">
                  <c:v>5247.53</c:v>
                </c:pt>
                <c:pt idx="100974">
                  <c:v>5100.54</c:v>
                </c:pt>
                <c:pt idx="100975">
                  <c:v>5650.67</c:v>
                </c:pt>
                <c:pt idx="100976">
                  <c:v>6531.77</c:v>
                </c:pt>
                <c:pt idx="100977">
                  <c:v>6956.57</c:v>
                </c:pt>
                <c:pt idx="100978">
                  <c:v>5941.53</c:v>
                </c:pt>
                <c:pt idx="100979">
                  <c:v>6026.81</c:v>
                </c:pt>
                <c:pt idx="100980">
                  <c:v>7012.37</c:v>
                </c:pt>
                <c:pt idx="100981">
                  <c:v>5364.29</c:v>
                </c:pt>
                <c:pt idx="100982">
                  <c:v>7440.84</c:v>
                </c:pt>
                <c:pt idx="100983">
                  <c:v>7784.62</c:v>
                </c:pt>
                <c:pt idx="100984">
                  <c:v>7786.89</c:v>
                </c:pt>
                <c:pt idx="100985">
                  <c:v>10661.35</c:v>
                </c:pt>
                <c:pt idx="100986">
                  <c:v>12057.27</c:v>
                </c:pt>
                <c:pt idx="100987">
                  <c:v>21413.26</c:v>
                </c:pt>
                <c:pt idx="100988">
                  <c:v>16884.11</c:v>
                </c:pt>
                <c:pt idx="100989">
                  <c:v>6275.8</c:v>
                </c:pt>
                <c:pt idx="100990">
                  <c:v>6177.97</c:v>
                </c:pt>
                <c:pt idx="100991">
                  <c:v>4795.75</c:v>
                </c:pt>
                <c:pt idx="100992">
                  <c:v>5413.01</c:v>
                </c:pt>
                <c:pt idx="100993">
                  <c:v>6766.83</c:v>
                </c:pt>
                <c:pt idx="100994">
                  <c:v>6795.07</c:v>
                </c:pt>
                <c:pt idx="100995">
                  <c:v>7082.22</c:v>
                </c:pt>
                <c:pt idx="100996">
                  <c:v>9833.74</c:v>
                </c:pt>
                <c:pt idx="100997">
                  <c:v>10109.459999999999</c:v>
                </c:pt>
                <c:pt idx="100998">
                  <c:v>12027.21</c:v>
                </c:pt>
                <c:pt idx="100999">
                  <c:v>10730.24</c:v>
                </c:pt>
                <c:pt idx="101000">
                  <c:v>7947.87</c:v>
                </c:pt>
                <c:pt idx="101001">
                  <c:v>13049.73</c:v>
                </c:pt>
                <c:pt idx="101002">
                  <c:v>10360.67</c:v>
                </c:pt>
                <c:pt idx="101003">
                  <c:v>16683.919999999998</c:v>
                </c:pt>
                <c:pt idx="101004">
                  <c:v>16821.330000000002</c:v>
                </c:pt>
                <c:pt idx="101005">
                  <c:v>19345.919999999998</c:v>
                </c:pt>
                <c:pt idx="101006">
                  <c:v>7736.97</c:v>
                </c:pt>
                <c:pt idx="101007">
                  <c:v>5168.08</c:v>
                </c:pt>
                <c:pt idx="101008">
                  <c:v>5565.3</c:v>
                </c:pt>
                <c:pt idx="101009">
                  <c:v>5622.52</c:v>
                </c:pt>
                <c:pt idx="101010">
                  <c:v>5844.32</c:v>
                </c:pt>
                <c:pt idx="101011">
                  <c:v>8319.36</c:v>
                </c:pt>
                <c:pt idx="101012">
                  <c:v>10970.69</c:v>
                </c:pt>
                <c:pt idx="101013">
                  <c:v>9672.64</c:v>
                </c:pt>
                <c:pt idx="101014">
                  <c:v>9243.5400000000009</c:v>
                </c:pt>
                <c:pt idx="101015">
                  <c:v>8696.17</c:v>
                </c:pt>
                <c:pt idx="101016">
                  <c:v>7701.8</c:v>
                </c:pt>
                <c:pt idx="101017">
                  <c:v>9378.81</c:v>
                </c:pt>
                <c:pt idx="101018">
                  <c:v>8155.08</c:v>
                </c:pt>
                <c:pt idx="101019">
                  <c:v>8515.31</c:v>
                </c:pt>
                <c:pt idx="101020">
                  <c:v>11530.14</c:v>
                </c:pt>
                <c:pt idx="101021">
                  <c:v>8715.7099999999991</c:v>
                </c:pt>
                <c:pt idx="101022">
                  <c:v>7030.52</c:v>
                </c:pt>
                <c:pt idx="101023">
                  <c:v>6759.7</c:v>
                </c:pt>
                <c:pt idx="101024">
                  <c:v>7121.12</c:v>
                </c:pt>
                <c:pt idx="101025">
                  <c:v>5886.01</c:v>
                </c:pt>
                <c:pt idx="101026">
                  <c:v>6658.34</c:v>
                </c:pt>
                <c:pt idx="101027">
                  <c:v>6938.43</c:v>
                </c:pt>
                <c:pt idx="101028">
                  <c:v>7241.8</c:v>
                </c:pt>
                <c:pt idx="101029">
                  <c:v>7334.29</c:v>
                </c:pt>
                <c:pt idx="101030">
                  <c:v>7107.75</c:v>
                </c:pt>
                <c:pt idx="101031">
                  <c:v>6567.28</c:v>
                </c:pt>
                <c:pt idx="101032">
                  <c:v>6322.61</c:v>
                </c:pt>
                <c:pt idx="101033">
                  <c:v>8548.2000000000007</c:v>
                </c:pt>
                <c:pt idx="101034">
                  <c:v>9108.69</c:v>
                </c:pt>
                <c:pt idx="101035">
                  <c:v>8814.27</c:v>
                </c:pt>
                <c:pt idx="101036">
                  <c:v>8723.25</c:v>
                </c:pt>
                <c:pt idx="101037">
                  <c:v>9493.8799999999992</c:v>
                </c:pt>
                <c:pt idx="101038">
                  <c:v>11897.85</c:v>
                </c:pt>
                <c:pt idx="101039">
                  <c:v>15065.82</c:v>
                </c:pt>
                <c:pt idx="101040">
                  <c:v>19721.849999999999</c:v>
                </c:pt>
                <c:pt idx="101041">
                  <c:v>15220.36</c:v>
                </c:pt>
                <c:pt idx="101042">
                  <c:v>6739.39</c:v>
                </c:pt>
                <c:pt idx="101043">
                  <c:v>7238.85</c:v>
                </c:pt>
                <c:pt idx="101044">
                  <c:v>6852.67</c:v>
                </c:pt>
                <c:pt idx="101045">
                  <c:v>6883.77</c:v>
                </c:pt>
                <c:pt idx="101046">
                  <c:v>7356.4</c:v>
                </c:pt>
                <c:pt idx="101047">
                  <c:v>9010.57</c:v>
                </c:pt>
                <c:pt idx="101048">
                  <c:v>6107.88</c:v>
                </c:pt>
                <c:pt idx="101049">
                  <c:v>8044.8</c:v>
                </c:pt>
                <c:pt idx="101050">
                  <c:v>11783.56</c:v>
                </c:pt>
                <c:pt idx="101051">
                  <c:v>10347.61</c:v>
                </c:pt>
                <c:pt idx="101052">
                  <c:v>10405.4</c:v>
                </c:pt>
                <c:pt idx="101053">
                  <c:v>10263.299999999999</c:v>
                </c:pt>
                <c:pt idx="101054">
                  <c:v>11750.25</c:v>
                </c:pt>
                <c:pt idx="101055">
                  <c:v>10458.94</c:v>
                </c:pt>
                <c:pt idx="101056">
                  <c:v>11617</c:v>
                </c:pt>
                <c:pt idx="101057">
                  <c:v>10309.75</c:v>
                </c:pt>
                <c:pt idx="101058">
                  <c:v>12634</c:v>
                </c:pt>
                <c:pt idx="101059">
                  <c:v>11905.5</c:v>
                </c:pt>
                <c:pt idx="101060">
                  <c:v>11217.75</c:v>
                </c:pt>
                <c:pt idx="101061">
                  <c:v>11968.25</c:v>
                </c:pt>
                <c:pt idx="101062">
                  <c:v>10808.25</c:v>
                </c:pt>
                <c:pt idx="101063">
                  <c:v>11812.5</c:v>
                </c:pt>
                <c:pt idx="101064">
                  <c:v>10938.5</c:v>
                </c:pt>
                <c:pt idx="101065">
                  <c:v>11555.25</c:v>
                </c:pt>
                <c:pt idx="101066">
                  <c:v>10844</c:v>
                </c:pt>
                <c:pt idx="101067">
                  <c:v>12842.5</c:v>
                </c:pt>
                <c:pt idx="101068">
                  <c:v>12766.75</c:v>
                </c:pt>
                <c:pt idx="101069">
                  <c:v>11525.4</c:v>
                </c:pt>
                <c:pt idx="101070">
                  <c:v>11021.25</c:v>
                </c:pt>
                <c:pt idx="101071">
                  <c:v>11485.5</c:v>
                </c:pt>
                <c:pt idx="101072">
                  <c:v>10327.75</c:v>
                </c:pt>
                <c:pt idx="101073">
                  <c:v>11287.5</c:v>
                </c:pt>
                <c:pt idx="101074">
                  <c:v>10347.25</c:v>
                </c:pt>
                <c:pt idx="101075">
                  <c:v>10600.25</c:v>
                </c:pt>
                <c:pt idx="101076">
                  <c:v>9754</c:v>
                </c:pt>
                <c:pt idx="101077">
                  <c:v>9936.75</c:v>
                </c:pt>
                <c:pt idx="101078">
                  <c:v>12091.65</c:v>
                </c:pt>
                <c:pt idx="101079">
                  <c:v>10980.97</c:v>
                </c:pt>
                <c:pt idx="101080">
                  <c:v>8765.7099999999991</c:v>
                </c:pt>
                <c:pt idx="101081">
                  <c:v>8595.4500000000007</c:v>
                </c:pt>
                <c:pt idx="101082">
                  <c:v>8591.5499999999993</c:v>
                </c:pt>
                <c:pt idx="101083">
                  <c:v>8949.32</c:v>
                </c:pt>
                <c:pt idx="101084">
                  <c:v>8329.9699999999993</c:v>
                </c:pt>
                <c:pt idx="101085">
                  <c:v>9833.08</c:v>
                </c:pt>
                <c:pt idx="101086">
                  <c:v>8948.18</c:v>
                </c:pt>
                <c:pt idx="101087">
                  <c:v>9084.51</c:v>
                </c:pt>
                <c:pt idx="101088">
                  <c:v>10898.25</c:v>
                </c:pt>
                <c:pt idx="101089">
                  <c:v>10833.84</c:v>
                </c:pt>
                <c:pt idx="101090">
                  <c:v>8447.34</c:v>
                </c:pt>
                <c:pt idx="101091">
                  <c:v>9511.4</c:v>
                </c:pt>
                <c:pt idx="101092">
                  <c:v>11103.79</c:v>
                </c:pt>
                <c:pt idx="101093">
                  <c:v>8685.6299999999992</c:v>
                </c:pt>
                <c:pt idx="101094">
                  <c:v>10057.11</c:v>
                </c:pt>
                <c:pt idx="101095">
                  <c:v>13222.9</c:v>
                </c:pt>
                <c:pt idx="101096">
                  <c:v>17006.2</c:v>
                </c:pt>
                <c:pt idx="101097">
                  <c:v>6661.87</c:v>
                </c:pt>
                <c:pt idx="101098">
                  <c:v>7541.12</c:v>
                </c:pt>
                <c:pt idx="101099">
                  <c:v>7520.96</c:v>
                </c:pt>
                <c:pt idx="101100">
                  <c:v>7476.84</c:v>
                </c:pt>
                <c:pt idx="101101">
                  <c:v>6768.77</c:v>
                </c:pt>
                <c:pt idx="101102">
                  <c:v>8849.5</c:v>
                </c:pt>
                <c:pt idx="101103">
                  <c:v>7926.56</c:v>
                </c:pt>
                <c:pt idx="101104">
                  <c:v>9538.49</c:v>
                </c:pt>
                <c:pt idx="101105">
                  <c:v>10140.02</c:v>
                </c:pt>
                <c:pt idx="101106">
                  <c:v>12411.62</c:v>
                </c:pt>
                <c:pt idx="101107">
                  <c:v>8931.85</c:v>
                </c:pt>
                <c:pt idx="101108">
                  <c:v>11479.67</c:v>
                </c:pt>
                <c:pt idx="101109">
                  <c:v>10002.07</c:v>
                </c:pt>
                <c:pt idx="101110">
                  <c:v>11487.31</c:v>
                </c:pt>
                <c:pt idx="101111">
                  <c:v>12351.94</c:v>
                </c:pt>
                <c:pt idx="101112">
                  <c:v>11883.14</c:v>
                </c:pt>
                <c:pt idx="101113">
                  <c:v>13171.47</c:v>
                </c:pt>
                <c:pt idx="101114">
                  <c:v>12749.08</c:v>
                </c:pt>
                <c:pt idx="101115">
                  <c:v>11328.68</c:v>
                </c:pt>
                <c:pt idx="101116">
                  <c:v>10340.790000000001</c:v>
                </c:pt>
                <c:pt idx="101117">
                  <c:v>10669.25</c:v>
                </c:pt>
                <c:pt idx="101118">
                  <c:v>11712.98</c:v>
                </c:pt>
                <c:pt idx="101119">
                  <c:v>12236.68</c:v>
                </c:pt>
                <c:pt idx="101120">
                  <c:v>11158.79</c:v>
                </c:pt>
                <c:pt idx="101121">
                  <c:v>12141.74</c:v>
                </c:pt>
                <c:pt idx="101122">
                  <c:v>11432.11</c:v>
                </c:pt>
                <c:pt idx="101123">
                  <c:v>11397.36</c:v>
                </c:pt>
                <c:pt idx="101124">
                  <c:v>12209.53</c:v>
                </c:pt>
                <c:pt idx="101125">
                  <c:v>12342.16</c:v>
                </c:pt>
                <c:pt idx="101126">
                  <c:v>13029.34</c:v>
                </c:pt>
                <c:pt idx="101127">
                  <c:v>11531.89</c:v>
                </c:pt>
                <c:pt idx="101128">
                  <c:v>12382.2</c:v>
                </c:pt>
                <c:pt idx="101129">
                  <c:v>11741.16</c:v>
                </c:pt>
                <c:pt idx="101130">
                  <c:v>12776.19</c:v>
                </c:pt>
                <c:pt idx="101131">
                  <c:v>12351.98</c:v>
                </c:pt>
                <c:pt idx="101132">
                  <c:v>11846.63</c:v>
                </c:pt>
                <c:pt idx="101133">
                  <c:v>9836.3700000000008</c:v>
                </c:pt>
                <c:pt idx="101134">
                  <c:v>10605.63</c:v>
                </c:pt>
                <c:pt idx="101135">
                  <c:v>12459.81</c:v>
                </c:pt>
                <c:pt idx="101136">
                  <c:v>10017.540000000001</c:v>
                </c:pt>
                <c:pt idx="101137">
                  <c:v>11501.43</c:v>
                </c:pt>
                <c:pt idx="101138">
                  <c:v>11271.49</c:v>
                </c:pt>
                <c:pt idx="101139">
                  <c:v>10773.2</c:v>
                </c:pt>
                <c:pt idx="101140">
                  <c:v>12398.42</c:v>
                </c:pt>
                <c:pt idx="101141">
                  <c:v>14632.13</c:v>
                </c:pt>
                <c:pt idx="101142">
                  <c:v>11806.31</c:v>
                </c:pt>
                <c:pt idx="101143">
                  <c:v>10383.629999999999</c:v>
                </c:pt>
                <c:pt idx="101144">
                  <c:v>12580.01</c:v>
                </c:pt>
                <c:pt idx="101145">
                  <c:v>11531.28</c:v>
                </c:pt>
                <c:pt idx="101146">
                  <c:v>13140.74</c:v>
                </c:pt>
                <c:pt idx="101147">
                  <c:v>15637.45</c:v>
                </c:pt>
                <c:pt idx="101148">
                  <c:v>19989.32</c:v>
                </c:pt>
                <c:pt idx="101149">
                  <c:v>9665.18</c:v>
                </c:pt>
                <c:pt idx="101150">
                  <c:v>8221.7999999999993</c:v>
                </c:pt>
                <c:pt idx="101151">
                  <c:v>6768.25</c:v>
                </c:pt>
                <c:pt idx="101152">
                  <c:v>7630.06</c:v>
                </c:pt>
                <c:pt idx="101153">
                  <c:v>9511.61</c:v>
                </c:pt>
                <c:pt idx="101154">
                  <c:v>9984.9599999999991</c:v>
                </c:pt>
                <c:pt idx="101155">
                  <c:v>12811.59</c:v>
                </c:pt>
                <c:pt idx="101156">
                  <c:v>13558.89</c:v>
                </c:pt>
                <c:pt idx="101157">
                  <c:v>13292.53</c:v>
                </c:pt>
                <c:pt idx="101158">
                  <c:v>13922.64</c:v>
                </c:pt>
                <c:pt idx="101159">
                  <c:v>12825.94</c:v>
                </c:pt>
                <c:pt idx="101160">
                  <c:v>16699.509999999998</c:v>
                </c:pt>
                <c:pt idx="101161">
                  <c:v>14166.32</c:v>
                </c:pt>
                <c:pt idx="101162">
                  <c:v>12579.85</c:v>
                </c:pt>
                <c:pt idx="101163">
                  <c:v>18770.990000000002</c:v>
                </c:pt>
                <c:pt idx="101164">
                  <c:v>14907.83</c:v>
                </c:pt>
                <c:pt idx="101165">
                  <c:v>11410.13</c:v>
                </c:pt>
                <c:pt idx="101166">
                  <c:v>11615.34</c:v>
                </c:pt>
                <c:pt idx="101167">
                  <c:v>12730.97</c:v>
                </c:pt>
                <c:pt idx="101168">
                  <c:v>13497.73</c:v>
                </c:pt>
                <c:pt idx="101169">
                  <c:v>15670.63</c:v>
                </c:pt>
                <c:pt idx="101170">
                  <c:v>14046.7</c:v>
                </c:pt>
                <c:pt idx="101171">
                  <c:v>16525.12</c:v>
                </c:pt>
                <c:pt idx="101172">
                  <c:v>14973.27</c:v>
                </c:pt>
                <c:pt idx="101173">
                  <c:v>13228.55</c:v>
                </c:pt>
                <c:pt idx="101174">
                  <c:v>14197.64</c:v>
                </c:pt>
                <c:pt idx="101175">
                  <c:v>13746.06</c:v>
                </c:pt>
                <c:pt idx="101176">
                  <c:v>14043</c:v>
                </c:pt>
                <c:pt idx="101177">
                  <c:v>13288.4</c:v>
                </c:pt>
                <c:pt idx="101178">
                  <c:v>13852.92</c:v>
                </c:pt>
                <c:pt idx="101179">
                  <c:v>11925.75</c:v>
                </c:pt>
                <c:pt idx="101180">
                  <c:v>10912.5</c:v>
                </c:pt>
                <c:pt idx="101181">
                  <c:v>10303.59</c:v>
                </c:pt>
                <c:pt idx="101182">
                  <c:v>11814.7</c:v>
                </c:pt>
                <c:pt idx="101183">
                  <c:v>12026.56</c:v>
                </c:pt>
                <c:pt idx="101184">
                  <c:v>12329.58</c:v>
                </c:pt>
                <c:pt idx="101185">
                  <c:v>9695.02</c:v>
                </c:pt>
                <c:pt idx="101186">
                  <c:v>9340.48</c:v>
                </c:pt>
                <c:pt idx="101187">
                  <c:v>10800.97</c:v>
                </c:pt>
                <c:pt idx="101188">
                  <c:v>9152.02</c:v>
                </c:pt>
                <c:pt idx="101189">
                  <c:v>11271.11</c:v>
                </c:pt>
                <c:pt idx="101190">
                  <c:v>10475.82</c:v>
                </c:pt>
                <c:pt idx="101191">
                  <c:v>10197.64</c:v>
                </c:pt>
                <c:pt idx="101192">
                  <c:v>10082.51</c:v>
                </c:pt>
                <c:pt idx="101193">
                  <c:v>16946.830000000002</c:v>
                </c:pt>
                <c:pt idx="101194">
                  <c:v>14598.5</c:v>
                </c:pt>
                <c:pt idx="101195">
                  <c:v>15429.36</c:v>
                </c:pt>
                <c:pt idx="101196">
                  <c:v>14503.48</c:v>
                </c:pt>
                <c:pt idx="101197">
                  <c:v>13732.55</c:v>
                </c:pt>
                <c:pt idx="101198">
                  <c:v>12392.25</c:v>
                </c:pt>
                <c:pt idx="101199">
                  <c:v>12237.37</c:v>
                </c:pt>
                <c:pt idx="101200">
                  <c:v>11791.94</c:v>
                </c:pt>
                <c:pt idx="101201">
                  <c:v>14480.85</c:v>
                </c:pt>
                <c:pt idx="101202">
                  <c:v>11653.35</c:v>
                </c:pt>
                <c:pt idx="101203">
                  <c:v>11350.14</c:v>
                </c:pt>
                <c:pt idx="101204">
                  <c:v>10870.95</c:v>
                </c:pt>
                <c:pt idx="101205">
                  <c:v>11238.46</c:v>
                </c:pt>
                <c:pt idx="101206">
                  <c:v>11204.95</c:v>
                </c:pt>
                <c:pt idx="101207">
                  <c:v>10305.540000000001</c:v>
                </c:pt>
                <c:pt idx="101208">
                  <c:v>10360.620000000001</c:v>
                </c:pt>
                <c:pt idx="101209">
                  <c:v>11902.59</c:v>
                </c:pt>
                <c:pt idx="101210">
                  <c:v>11617.73</c:v>
                </c:pt>
                <c:pt idx="101211">
                  <c:v>10324.209999999999</c:v>
                </c:pt>
                <c:pt idx="101212">
                  <c:v>9398.76</c:v>
                </c:pt>
                <c:pt idx="101213">
                  <c:v>10343.81</c:v>
                </c:pt>
                <c:pt idx="101214">
                  <c:v>9160.6299999999992</c:v>
                </c:pt>
                <c:pt idx="101215">
                  <c:v>8548.61</c:v>
                </c:pt>
                <c:pt idx="101216">
                  <c:v>9041.0400000000009</c:v>
                </c:pt>
                <c:pt idx="101217">
                  <c:v>8178.77</c:v>
                </c:pt>
                <c:pt idx="101218">
                  <c:v>8271.0499999999993</c:v>
                </c:pt>
                <c:pt idx="101219">
                  <c:v>10173.75</c:v>
                </c:pt>
                <c:pt idx="101220">
                  <c:v>9737.74</c:v>
                </c:pt>
                <c:pt idx="101221">
                  <c:v>12444.52</c:v>
                </c:pt>
                <c:pt idx="101222">
                  <c:v>10614.53</c:v>
                </c:pt>
                <c:pt idx="101223">
                  <c:v>9497.7999999999993</c:v>
                </c:pt>
                <c:pt idx="101224">
                  <c:v>7895.52</c:v>
                </c:pt>
                <c:pt idx="101225">
                  <c:v>10400.68</c:v>
                </c:pt>
                <c:pt idx="101226">
                  <c:v>10196.48</c:v>
                </c:pt>
                <c:pt idx="101227">
                  <c:v>12697.26</c:v>
                </c:pt>
                <c:pt idx="101228">
                  <c:v>13793.3</c:v>
                </c:pt>
                <c:pt idx="101229">
                  <c:v>11886.67</c:v>
                </c:pt>
                <c:pt idx="101230">
                  <c:v>12068.22</c:v>
                </c:pt>
                <c:pt idx="101231">
                  <c:v>12243.58</c:v>
                </c:pt>
                <c:pt idx="101232">
                  <c:v>16653.02</c:v>
                </c:pt>
                <c:pt idx="101233">
                  <c:v>13758.26</c:v>
                </c:pt>
                <c:pt idx="101234">
                  <c:v>13588.67</c:v>
                </c:pt>
                <c:pt idx="101235">
                  <c:v>18455.810000000001</c:v>
                </c:pt>
                <c:pt idx="101236">
                  <c:v>14601.63</c:v>
                </c:pt>
                <c:pt idx="101237">
                  <c:v>15411.83</c:v>
                </c:pt>
                <c:pt idx="101238">
                  <c:v>18141.7</c:v>
                </c:pt>
                <c:pt idx="101239">
                  <c:v>23319.16</c:v>
                </c:pt>
                <c:pt idx="101240">
                  <c:v>6797.15</c:v>
                </c:pt>
                <c:pt idx="101241">
                  <c:v>5464.51</c:v>
                </c:pt>
                <c:pt idx="101242">
                  <c:v>8031.91</c:v>
                </c:pt>
                <c:pt idx="101243">
                  <c:v>8377.11</c:v>
                </c:pt>
                <c:pt idx="101244">
                  <c:v>9183.6</c:v>
                </c:pt>
                <c:pt idx="101245">
                  <c:v>13817.66</c:v>
                </c:pt>
                <c:pt idx="101246">
                  <c:v>14069.79</c:v>
                </c:pt>
                <c:pt idx="101247">
                  <c:v>16396.79</c:v>
                </c:pt>
                <c:pt idx="101248">
                  <c:v>13514.27</c:v>
                </c:pt>
                <c:pt idx="101249">
                  <c:v>13532.18</c:v>
                </c:pt>
                <c:pt idx="101250">
                  <c:v>12438.06</c:v>
                </c:pt>
                <c:pt idx="101251">
                  <c:v>11926.02</c:v>
                </c:pt>
                <c:pt idx="101252">
                  <c:v>10641.45</c:v>
                </c:pt>
                <c:pt idx="101253">
                  <c:v>9752.1200000000008</c:v>
                </c:pt>
                <c:pt idx="101254">
                  <c:v>9835.1</c:v>
                </c:pt>
                <c:pt idx="101255">
                  <c:v>10212.700000000001</c:v>
                </c:pt>
                <c:pt idx="101256">
                  <c:v>12411.1</c:v>
                </c:pt>
                <c:pt idx="101257">
                  <c:v>9269.81</c:v>
                </c:pt>
                <c:pt idx="101258">
                  <c:v>9308.84</c:v>
                </c:pt>
                <c:pt idx="101259">
                  <c:v>8324.0499999999993</c:v>
                </c:pt>
                <c:pt idx="101260">
                  <c:v>9108.3700000000008</c:v>
                </c:pt>
                <c:pt idx="101261">
                  <c:v>10725.43</c:v>
                </c:pt>
                <c:pt idx="101262">
                  <c:v>9334.86</c:v>
                </c:pt>
                <c:pt idx="101263">
                  <c:v>9464.24</c:v>
                </c:pt>
                <c:pt idx="101264">
                  <c:v>9865.5300000000007</c:v>
                </c:pt>
                <c:pt idx="101265">
                  <c:v>7937.6</c:v>
                </c:pt>
                <c:pt idx="101266">
                  <c:v>8339.27</c:v>
                </c:pt>
                <c:pt idx="101267">
                  <c:v>7814.09</c:v>
                </c:pt>
                <c:pt idx="101268">
                  <c:v>7691.12</c:v>
                </c:pt>
                <c:pt idx="101269">
                  <c:v>11949.44</c:v>
                </c:pt>
                <c:pt idx="101270">
                  <c:v>7768.86</c:v>
                </c:pt>
                <c:pt idx="101271">
                  <c:v>10174.39</c:v>
                </c:pt>
                <c:pt idx="101272">
                  <c:v>8768.77</c:v>
                </c:pt>
                <c:pt idx="101273">
                  <c:v>10927.72</c:v>
                </c:pt>
                <c:pt idx="101274">
                  <c:v>10036.74</c:v>
                </c:pt>
                <c:pt idx="101275">
                  <c:v>10135.299999999999</c:v>
                </c:pt>
                <c:pt idx="101276">
                  <c:v>9232.18</c:v>
                </c:pt>
                <c:pt idx="101277">
                  <c:v>10448.4</c:v>
                </c:pt>
                <c:pt idx="101278">
                  <c:v>9822.02</c:v>
                </c:pt>
                <c:pt idx="101279">
                  <c:v>9172.08</c:v>
                </c:pt>
                <c:pt idx="101280">
                  <c:v>11026.55</c:v>
                </c:pt>
                <c:pt idx="101281">
                  <c:v>13417.43</c:v>
                </c:pt>
                <c:pt idx="101282">
                  <c:v>14333.63</c:v>
                </c:pt>
                <c:pt idx="101283">
                  <c:v>13786.55</c:v>
                </c:pt>
                <c:pt idx="101284">
                  <c:v>18110.849999999999</c:v>
                </c:pt>
                <c:pt idx="101285">
                  <c:v>15593.45</c:v>
                </c:pt>
                <c:pt idx="101286">
                  <c:v>12227.11</c:v>
                </c:pt>
                <c:pt idx="101287">
                  <c:v>15093.58</c:v>
                </c:pt>
                <c:pt idx="101288">
                  <c:v>12400.7</c:v>
                </c:pt>
                <c:pt idx="101289">
                  <c:v>16929.349999999999</c:v>
                </c:pt>
                <c:pt idx="101290">
                  <c:v>17203.22</c:v>
                </c:pt>
                <c:pt idx="101291">
                  <c:v>21718.27</c:v>
                </c:pt>
                <c:pt idx="101292">
                  <c:v>9766.4500000000007</c:v>
                </c:pt>
                <c:pt idx="101293">
                  <c:v>6158.98</c:v>
                </c:pt>
                <c:pt idx="101294">
                  <c:v>7774.19</c:v>
                </c:pt>
                <c:pt idx="101295">
                  <c:v>7906.4</c:v>
                </c:pt>
                <c:pt idx="101296">
                  <c:v>8798.35</c:v>
                </c:pt>
                <c:pt idx="101297">
                  <c:v>12492.65</c:v>
                </c:pt>
                <c:pt idx="101298">
                  <c:v>15733.64</c:v>
                </c:pt>
                <c:pt idx="101299">
                  <c:v>13958.86</c:v>
                </c:pt>
                <c:pt idx="101300">
                  <c:v>12799.59</c:v>
                </c:pt>
                <c:pt idx="101301">
                  <c:v>13208.06</c:v>
                </c:pt>
                <c:pt idx="101302">
                  <c:v>12451.54</c:v>
                </c:pt>
                <c:pt idx="101303">
                  <c:v>13726.46</c:v>
                </c:pt>
                <c:pt idx="101304">
                  <c:v>11770.53</c:v>
                </c:pt>
                <c:pt idx="101305">
                  <c:v>12244.95</c:v>
                </c:pt>
                <c:pt idx="101306">
                  <c:v>15179.99</c:v>
                </c:pt>
                <c:pt idx="101307">
                  <c:v>11718.4</c:v>
                </c:pt>
                <c:pt idx="101308">
                  <c:v>10672.88</c:v>
                </c:pt>
                <c:pt idx="101309">
                  <c:v>9218.26</c:v>
                </c:pt>
                <c:pt idx="101310">
                  <c:v>10084.19</c:v>
                </c:pt>
                <c:pt idx="101311">
                  <c:v>8895.15</c:v>
                </c:pt>
                <c:pt idx="101312">
                  <c:v>10858.31</c:v>
                </c:pt>
                <c:pt idx="101313">
                  <c:v>8956.66</c:v>
                </c:pt>
                <c:pt idx="101314">
                  <c:v>9271.9599999999991</c:v>
                </c:pt>
                <c:pt idx="101315">
                  <c:v>9773.75</c:v>
                </c:pt>
                <c:pt idx="101316">
                  <c:v>9068.9</c:v>
                </c:pt>
                <c:pt idx="101317">
                  <c:v>8773.0400000000009</c:v>
                </c:pt>
                <c:pt idx="101318">
                  <c:v>9666.65</c:v>
                </c:pt>
                <c:pt idx="101319">
                  <c:v>9123.67</c:v>
                </c:pt>
                <c:pt idx="101320">
                  <c:v>8681.3700000000008</c:v>
                </c:pt>
                <c:pt idx="101321">
                  <c:v>8424.2900000000009</c:v>
                </c:pt>
                <c:pt idx="101322">
                  <c:v>8444.82</c:v>
                </c:pt>
                <c:pt idx="101323">
                  <c:v>10886.09</c:v>
                </c:pt>
                <c:pt idx="101324">
                  <c:v>10076.459999999999</c:v>
                </c:pt>
                <c:pt idx="101325">
                  <c:v>8921.9500000000007</c:v>
                </c:pt>
                <c:pt idx="101326">
                  <c:v>9946.7800000000007</c:v>
                </c:pt>
                <c:pt idx="101327">
                  <c:v>9389.5400000000009</c:v>
                </c:pt>
                <c:pt idx="101328">
                  <c:v>7857.88</c:v>
                </c:pt>
                <c:pt idx="101329">
                  <c:v>9098.07</c:v>
                </c:pt>
                <c:pt idx="101330">
                  <c:v>12619.01</c:v>
                </c:pt>
                <c:pt idx="101331">
                  <c:v>9898.16</c:v>
                </c:pt>
                <c:pt idx="101332">
                  <c:v>11266.06</c:v>
                </c:pt>
                <c:pt idx="101333">
                  <c:v>13448.49</c:v>
                </c:pt>
                <c:pt idx="101334">
                  <c:v>9759.02</c:v>
                </c:pt>
                <c:pt idx="101335">
                  <c:v>10504.84</c:v>
                </c:pt>
                <c:pt idx="101336">
                  <c:v>3481</c:v>
                </c:pt>
                <c:pt idx="101337">
                  <c:v>2764.26</c:v>
                </c:pt>
                <c:pt idx="101338">
                  <c:v>2700.5</c:v>
                </c:pt>
                <c:pt idx="101339">
                  <c:v>2017</c:v>
                </c:pt>
                <c:pt idx="101340">
                  <c:v>2319</c:v>
                </c:pt>
                <c:pt idx="101341">
                  <c:v>1977.75</c:v>
                </c:pt>
                <c:pt idx="101342">
                  <c:v>1677</c:v>
                </c:pt>
                <c:pt idx="101343">
                  <c:v>1630.29</c:v>
                </c:pt>
                <c:pt idx="101344">
                  <c:v>1549.75</c:v>
                </c:pt>
                <c:pt idx="101345">
                  <c:v>1652.46</c:v>
                </c:pt>
                <c:pt idx="101346">
                  <c:v>2230.75</c:v>
                </c:pt>
                <c:pt idx="101347">
                  <c:v>1744.25</c:v>
                </c:pt>
                <c:pt idx="101348">
                  <c:v>1569.25</c:v>
                </c:pt>
                <c:pt idx="101349">
                  <c:v>1866.5</c:v>
                </c:pt>
                <c:pt idx="101350">
                  <c:v>1944.5</c:v>
                </c:pt>
                <c:pt idx="101351">
                  <c:v>1627.5</c:v>
                </c:pt>
                <c:pt idx="101352">
                  <c:v>1551.5</c:v>
                </c:pt>
                <c:pt idx="101353">
                  <c:v>1643</c:v>
                </c:pt>
                <c:pt idx="101354">
                  <c:v>1646.25</c:v>
                </c:pt>
                <c:pt idx="101355">
                  <c:v>1717.75</c:v>
                </c:pt>
                <c:pt idx="101356">
                  <c:v>1304.5</c:v>
                </c:pt>
                <c:pt idx="101357">
                  <c:v>1689.5</c:v>
                </c:pt>
                <c:pt idx="101358">
                  <c:v>1529.25</c:v>
                </c:pt>
                <c:pt idx="101359">
                  <c:v>1881.5</c:v>
                </c:pt>
                <c:pt idx="101360">
                  <c:v>1454.76</c:v>
                </c:pt>
                <c:pt idx="101361">
                  <c:v>1932.09</c:v>
                </c:pt>
                <c:pt idx="101362">
                  <c:v>2133.02</c:v>
                </c:pt>
                <c:pt idx="101363">
                  <c:v>2360.64</c:v>
                </c:pt>
                <c:pt idx="101364">
                  <c:v>2829.52</c:v>
                </c:pt>
                <c:pt idx="101365">
                  <c:v>2838.01</c:v>
                </c:pt>
                <c:pt idx="101366">
                  <c:v>1444.25</c:v>
                </c:pt>
                <c:pt idx="101367">
                  <c:v>1306.03</c:v>
                </c:pt>
                <c:pt idx="101368">
                  <c:v>1376.82</c:v>
                </c:pt>
                <c:pt idx="101369">
                  <c:v>1770.78</c:v>
                </c:pt>
                <c:pt idx="101370">
                  <c:v>1901</c:v>
                </c:pt>
                <c:pt idx="101371">
                  <c:v>1950.8</c:v>
                </c:pt>
                <c:pt idx="101372">
                  <c:v>2088.38</c:v>
                </c:pt>
                <c:pt idx="101373">
                  <c:v>1894.46</c:v>
                </c:pt>
                <c:pt idx="101374">
                  <c:v>2267.62</c:v>
                </c:pt>
                <c:pt idx="101375">
                  <c:v>2522.17</c:v>
                </c:pt>
                <c:pt idx="101376">
                  <c:v>2850.22</c:v>
                </c:pt>
                <c:pt idx="101377">
                  <c:v>3101.34</c:v>
                </c:pt>
                <c:pt idx="101378">
                  <c:v>2846.12</c:v>
                </c:pt>
                <c:pt idx="101379">
                  <c:v>2979.64</c:v>
                </c:pt>
                <c:pt idx="101380">
                  <c:v>4308.3</c:v>
                </c:pt>
                <c:pt idx="101381">
                  <c:v>5237.7</c:v>
                </c:pt>
                <c:pt idx="101382">
                  <c:v>5664.14</c:v>
                </c:pt>
                <c:pt idx="101383">
                  <c:v>2137.4699999999998</c:v>
                </c:pt>
                <c:pt idx="101384">
                  <c:v>1962.1</c:v>
                </c:pt>
                <c:pt idx="101385">
                  <c:v>2546.94</c:v>
                </c:pt>
                <c:pt idx="101386">
                  <c:v>2770.45</c:v>
                </c:pt>
                <c:pt idx="101387">
                  <c:v>2259.44</c:v>
                </c:pt>
                <c:pt idx="101388">
                  <c:v>3028.33</c:v>
                </c:pt>
                <c:pt idx="101389">
                  <c:v>2782.64</c:v>
                </c:pt>
                <c:pt idx="101390">
                  <c:v>3065.03</c:v>
                </c:pt>
                <c:pt idx="101391">
                  <c:v>2393.73</c:v>
                </c:pt>
                <c:pt idx="101392">
                  <c:v>2548.41</c:v>
                </c:pt>
                <c:pt idx="101393">
                  <c:v>2310.83</c:v>
                </c:pt>
                <c:pt idx="101394">
                  <c:v>2372.67</c:v>
                </c:pt>
                <c:pt idx="101395">
                  <c:v>1452.01</c:v>
                </c:pt>
                <c:pt idx="101396">
                  <c:v>1614.99</c:v>
                </c:pt>
                <c:pt idx="101397">
                  <c:v>1422.93</c:v>
                </c:pt>
                <c:pt idx="101398">
                  <c:v>1354.28</c:v>
                </c:pt>
                <c:pt idx="101399">
                  <c:v>1506.43</c:v>
                </c:pt>
                <c:pt idx="101400">
                  <c:v>1282.56</c:v>
                </c:pt>
                <c:pt idx="101401">
                  <c:v>1385.49</c:v>
                </c:pt>
                <c:pt idx="101402">
                  <c:v>1658.35</c:v>
                </c:pt>
                <c:pt idx="101403">
                  <c:v>1687.35</c:v>
                </c:pt>
                <c:pt idx="101404">
                  <c:v>1340.67</c:v>
                </c:pt>
                <c:pt idx="101405">
                  <c:v>1418.91</c:v>
                </c:pt>
                <c:pt idx="101406">
                  <c:v>1557.66</c:v>
                </c:pt>
                <c:pt idx="101407">
                  <c:v>1347.05</c:v>
                </c:pt>
                <c:pt idx="101408">
                  <c:v>1599.49</c:v>
                </c:pt>
                <c:pt idx="101409">
                  <c:v>1412.17</c:v>
                </c:pt>
                <c:pt idx="101410">
                  <c:v>2161.2399999999998</c:v>
                </c:pt>
                <c:pt idx="101411">
                  <c:v>1511.55</c:v>
                </c:pt>
                <c:pt idx="101412">
                  <c:v>1861.53</c:v>
                </c:pt>
                <c:pt idx="101413">
                  <c:v>1522.77</c:v>
                </c:pt>
                <c:pt idx="101414">
                  <c:v>1882.01</c:v>
                </c:pt>
                <c:pt idx="101415">
                  <c:v>1696.96</c:v>
                </c:pt>
                <c:pt idx="101416">
                  <c:v>2334.89</c:v>
                </c:pt>
                <c:pt idx="101417">
                  <c:v>2417.37</c:v>
                </c:pt>
                <c:pt idx="101418">
                  <c:v>1564.88</c:v>
                </c:pt>
                <c:pt idx="101419">
                  <c:v>1240.8</c:v>
                </c:pt>
                <c:pt idx="101420">
                  <c:v>1527.43</c:v>
                </c:pt>
                <c:pt idx="101421">
                  <c:v>1634.97</c:v>
                </c:pt>
                <c:pt idx="101422">
                  <c:v>1514.29</c:v>
                </c:pt>
                <c:pt idx="101423">
                  <c:v>2329.5300000000002</c:v>
                </c:pt>
                <c:pt idx="101424">
                  <c:v>2063.7800000000002</c:v>
                </c:pt>
                <c:pt idx="101425">
                  <c:v>2086.58</c:v>
                </c:pt>
                <c:pt idx="101426">
                  <c:v>2342.19</c:v>
                </c:pt>
                <c:pt idx="101427">
                  <c:v>3205.34</c:v>
                </c:pt>
                <c:pt idx="101428">
                  <c:v>3081.99</c:v>
                </c:pt>
                <c:pt idx="101429">
                  <c:v>2671.68</c:v>
                </c:pt>
                <c:pt idx="101430">
                  <c:v>3825.59</c:v>
                </c:pt>
                <c:pt idx="101431">
                  <c:v>4014.62</c:v>
                </c:pt>
                <c:pt idx="101432">
                  <c:v>4492.5600000000004</c:v>
                </c:pt>
                <c:pt idx="101433">
                  <c:v>5429.87</c:v>
                </c:pt>
                <c:pt idx="101434">
                  <c:v>6865.4</c:v>
                </c:pt>
                <c:pt idx="101435">
                  <c:v>3335.07</c:v>
                </c:pt>
                <c:pt idx="101436">
                  <c:v>2594.04</c:v>
                </c:pt>
                <c:pt idx="101437">
                  <c:v>2408.36</c:v>
                </c:pt>
                <c:pt idx="101438">
                  <c:v>2196.65</c:v>
                </c:pt>
                <c:pt idx="101439">
                  <c:v>2274.13</c:v>
                </c:pt>
                <c:pt idx="101440">
                  <c:v>2485.1799999999998</c:v>
                </c:pt>
                <c:pt idx="101441">
                  <c:v>3142.12</c:v>
                </c:pt>
                <c:pt idx="101442">
                  <c:v>2892.89</c:v>
                </c:pt>
                <c:pt idx="101443">
                  <c:v>2689.75</c:v>
                </c:pt>
                <c:pt idx="101444">
                  <c:v>2451.67</c:v>
                </c:pt>
                <c:pt idx="101445">
                  <c:v>2495.69</c:v>
                </c:pt>
                <c:pt idx="101446">
                  <c:v>2194.34</c:v>
                </c:pt>
                <c:pt idx="101447">
                  <c:v>1928.85</c:v>
                </c:pt>
                <c:pt idx="101448">
                  <c:v>1806.63</c:v>
                </c:pt>
                <c:pt idx="101449">
                  <c:v>1956.66</c:v>
                </c:pt>
                <c:pt idx="101450">
                  <c:v>1759.02</c:v>
                </c:pt>
                <c:pt idx="101451">
                  <c:v>1623.02</c:v>
                </c:pt>
                <c:pt idx="101452">
                  <c:v>1597.23</c:v>
                </c:pt>
                <c:pt idx="101453">
                  <c:v>1788.38</c:v>
                </c:pt>
                <c:pt idx="101454">
                  <c:v>1623.4</c:v>
                </c:pt>
                <c:pt idx="101455">
                  <c:v>1625.21</c:v>
                </c:pt>
                <c:pt idx="101456">
                  <c:v>1441.93</c:v>
                </c:pt>
                <c:pt idx="101457">
                  <c:v>1587.72</c:v>
                </c:pt>
                <c:pt idx="101458">
                  <c:v>1725.24</c:v>
                </c:pt>
                <c:pt idx="101459">
                  <c:v>1879.95</c:v>
                </c:pt>
                <c:pt idx="101460">
                  <c:v>1884.83</c:v>
                </c:pt>
                <c:pt idx="101461">
                  <c:v>1639.56</c:v>
                </c:pt>
                <c:pt idx="101462">
                  <c:v>1850.34</c:v>
                </c:pt>
                <c:pt idx="101463">
                  <c:v>1651.41</c:v>
                </c:pt>
                <c:pt idx="101464">
                  <c:v>2037.56</c:v>
                </c:pt>
                <c:pt idx="101465">
                  <c:v>1571.72</c:v>
                </c:pt>
                <c:pt idx="101466">
                  <c:v>1927.81</c:v>
                </c:pt>
                <c:pt idx="101467">
                  <c:v>2075.27</c:v>
                </c:pt>
                <c:pt idx="101468">
                  <c:v>2414.56</c:v>
                </c:pt>
                <c:pt idx="101469">
                  <c:v>2412.64</c:v>
                </c:pt>
                <c:pt idx="101470">
                  <c:v>2659.12</c:v>
                </c:pt>
                <c:pt idx="101471">
                  <c:v>1947.79</c:v>
                </c:pt>
                <c:pt idx="101472">
                  <c:v>1773.18</c:v>
                </c:pt>
                <c:pt idx="101473">
                  <c:v>1893.74</c:v>
                </c:pt>
                <c:pt idx="101474">
                  <c:v>1599.02</c:v>
                </c:pt>
                <c:pt idx="101475">
                  <c:v>2224.0300000000002</c:v>
                </c:pt>
                <c:pt idx="101476">
                  <c:v>2478.86</c:v>
                </c:pt>
                <c:pt idx="101477">
                  <c:v>2594.25</c:v>
                </c:pt>
                <c:pt idx="101478">
                  <c:v>2638.82</c:v>
                </c:pt>
                <c:pt idx="101479">
                  <c:v>1332.24</c:v>
                </c:pt>
                <c:pt idx="101480">
                  <c:v>1434.66</c:v>
                </c:pt>
                <c:pt idx="101481">
                  <c:v>1212.19</c:v>
                </c:pt>
                <c:pt idx="101482">
                  <c:v>995</c:v>
                </c:pt>
                <c:pt idx="101483">
                  <c:v>1064.67</c:v>
                </c:pt>
                <c:pt idx="101484">
                  <c:v>1188.79</c:v>
                </c:pt>
                <c:pt idx="101485">
                  <c:v>893.97</c:v>
                </c:pt>
                <c:pt idx="101486">
                  <c:v>943.57</c:v>
                </c:pt>
                <c:pt idx="101487">
                  <c:v>1063.02</c:v>
                </c:pt>
                <c:pt idx="101488">
                  <c:v>1109.21</c:v>
                </c:pt>
                <c:pt idx="101489">
                  <c:v>966.41</c:v>
                </c:pt>
                <c:pt idx="101490">
                  <c:v>848.17</c:v>
                </c:pt>
                <c:pt idx="101491">
                  <c:v>800.56</c:v>
                </c:pt>
                <c:pt idx="101492">
                  <c:v>984.17</c:v>
                </c:pt>
                <c:pt idx="101493">
                  <c:v>746.8</c:v>
                </c:pt>
                <c:pt idx="101494">
                  <c:v>1025.18</c:v>
                </c:pt>
                <c:pt idx="101495">
                  <c:v>762.78</c:v>
                </c:pt>
                <c:pt idx="101496">
                  <c:v>657.26</c:v>
                </c:pt>
                <c:pt idx="101497">
                  <c:v>612.9</c:v>
                </c:pt>
                <c:pt idx="101498">
                  <c:v>556.61</c:v>
                </c:pt>
                <c:pt idx="101499">
                  <c:v>595.01</c:v>
                </c:pt>
                <c:pt idx="101500">
                  <c:v>651.52</c:v>
                </c:pt>
                <c:pt idx="101501">
                  <c:v>603.76</c:v>
                </c:pt>
                <c:pt idx="101502">
                  <c:v>548.54</c:v>
                </c:pt>
                <c:pt idx="101503">
                  <c:v>730.44</c:v>
                </c:pt>
                <c:pt idx="101504">
                  <c:v>655.75</c:v>
                </c:pt>
                <c:pt idx="101505">
                  <c:v>667.66</c:v>
                </c:pt>
                <c:pt idx="101506">
                  <c:v>625.09</c:v>
                </c:pt>
                <c:pt idx="101507">
                  <c:v>625.20000000000005</c:v>
                </c:pt>
                <c:pt idx="101508">
                  <c:v>806.59</c:v>
                </c:pt>
                <c:pt idx="101509">
                  <c:v>707.8</c:v>
                </c:pt>
                <c:pt idx="101510">
                  <c:v>680.09</c:v>
                </c:pt>
                <c:pt idx="101511">
                  <c:v>672.64</c:v>
                </c:pt>
                <c:pt idx="101512">
                  <c:v>925.17</c:v>
                </c:pt>
                <c:pt idx="101513">
                  <c:v>1019.49</c:v>
                </c:pt>
                <c:pt idx="101514">
                  <c:v>1104.93</c:v>
                </c:pt>
                <c:pt idx="101515">
                  <c:v>1049.51</c:v>
                </c:pt>
                <c:pt idx="101516">
                  <c:v>1267.56</c:v>
                </c:pt>
                <c:pt idx="101517">
                  <c:v>1362.99</c:v>
                </c:pt>
                <c:pt idx="101518">
                  <c:v>1589.18</c:v>
                </c:pt>
                <c:pt idx="101519">
                  <c:v>1056.0999999999999</c:v>
                </c:pt>
                <c:pt idx="101520">
                  <c:v>1403.48</c:v>
                </c:pt>
                <c:pt idx="101521">
                  <c:v>1123.24</c:v>
                </c:pt>
                <c:pt idx="101522">
                  <c:v>1352.15</c:v>
                </c:pt>
                <c:pt idx="101523">
                  <c:v>1553.37</c:v>
                </c:pt>
                <c:pt idx="101524">
                  <c:v>1872.7</c:v>
                </c:pt>
                <c:pt idx="101525">
                  <c:v>1791.43</c:v>
                </c:pt>
                <c:pt idx="101526">
                  <c:v>950.07</c:v>
                </c:pt>
                <c:pt idx="101527">
                  <c:v>903.5</c:v>
                </c:pt>
                <c:pt idx="101528">
                  <c:v>955.61</c:v>
                </c:pt>
                <c:pt idx="101529">
                  <c:v>976.89</c:v>
                </c:pt>
                <c:pt idx="101530">
                  <c:v>969.18</c:v>
                </c:pt>
                <c:pt idx="101531">
                  <c:v>1034.1300000000001</c:v>
                </c:pt>
                <c:pt idx="101532">
                  <c:v>1058.5999999999999</c:v>
                </c:pt>
                <c:pt idx="101533">
                  <c:v>1255.01</c:v>
                </c:pt>
                <c:pt idx="101534">
                  <c:v>1109.99</c:v>
                </c:pt>
                <c:pt idx="101535">
                  <c:v>1141.31</c:v>
                </c:pt>
                <c:pt idx="101536">
                  <c:v>1116.22</c:v>
                </c:pt>
                <c:pt idx="101537">
                  <c:v>1025.1300000000001</c:v>
                </c:pt>
                <c:pt idx="101538">
                  <c:v>1012.51</c:v>
                </c:pt>
                <c:pt idx="101539">
                  <c:v>908.95</c:v>
                </c:pt>
                <c:pt idx="101540">
                  <c:v>970.09</c:v>
                </c:pt>
                <c:pt idx="101541">
                  <c:v>721.61</c:v>
                </c:pt>
                <c:pt idx="101542">
                  <c:v>904.46</c:v>
                </c:pt>
                <c:pt idx="101543">
                  <c:v>908.63</c:v>
                </c:pt>
                <c:pt idx="101544">
                  <c:v>818.64</c:v>
                </c:pt>
                <c:pt idx="101545">
                  <c:v>766.41</c:v>
                </c:pt>
                <c:pt idx="101546">
                  <c:v>662.12</c:v>
                </c:pt>
                <c:pt idx="101547">
                  <c:v>566.79</c:v>
                </c:pt>
                <c:pt idx="101548">
                  <c:v>690.31</c:v>
                </c:pt>
                <c:pt idx="101549">
                  <c:v>590.39</c:v>
                </c:pt>
                <c:pt idx="101550">
                  <c:v>589.33000000000004</c:v>
                </c:pt>
                <c:pt idx="101551">
                  <c:v>485.49</c:v>
                </c:pt>
                <c:pt idx="101552">
                  <c:v>492.2</c:v>
                </c:pt>
                <c:pt idx="101553">
                  <c:v>470.56</c:v>
                </c:pt>
                <c:pt idx="101554">
                  <c:v>603.02</c:v>
                </c:pt>
                <c:pt idx="101555">
                  <c:v>558.25</c:v>
                </c:pt>
                <c:pt idx="101556">
                  <c:v>600.38</c:v>
                </c:pt>
                <c:pt idx="101557">
                  <c:v>522.65</c:v>
                </c:pt>
                <c:pt idx="101558">
                  <c:v>797.76</c:v>
                </c:pt>
                <c:pt idx="101559">
                  <c:v>659.03</c:v>
                </c:pt>
                <c:pt idx="101560">
                  <c:v>634.46</c:v>
                </c:pt>
                <c:pt idx="101561">
                  <c:v>593.38</c:v>
                </c:pt>
                <c:pt idx="101562">
                  <c:v>635.15</c:v>
                </c:pt>
                <c:pt idx="101563">
                  <c:v>579.96</c:v>
                </c:pt>
                <c:pt idx="101564">
                  <c:v>790.27</c:v>
                </c:pt>
                <c:pt idx="101565">
                  <c:v>734.93</c:v>
                </c:pt>
                <c:pt idx="101566">
                  <c:v>828.99</c:v>
                </c:pt>
                <c:pt idx="101567">
                  <c:v>880.14</c:v>
                </c:pt>
                <c:pt idx="101568">
                  <c:v>1045.17</c:v>
                </c:pt>
                <c:pt idx="101569">
                  <c:v>1266.33</c:v>
                </c:pt>
                <c:pt idx="101570">
                  <c:v>1903.52</c:v>
                </c:pt>
                <c:pt idx="101571">
                  <c:v>1419.38</c:v>
                </c:pt>
                <c:pt idx="101572">
                  <c:v>1262.25</c:v>
                </c:pt>
                <c:pt idx="101573">
                  <c:v>1132.82</c:v>
                </c:pt>
                <c:pt idx="101574">
                  <c:v>1561.53</c:v>
                </c:pt>
                <c:pt idx="101575">
                  <c:v>1613.61</c:v>
                </c:pt>
                <c:pt idx="101576">
                  <c:v>1678.61</c:v>
                </c:pt>
                <c:pt idx="101577">
                  <c:v>1835.59</c:v>
                </c:pt>
                <c:pt idx="101578">
                  <c:v>1194</c:v>
                </c:pt>
                <c:pt idx="101579">
                  <c:v>940.14</c:v>
                </c:pt>
                <c:pt idx="101580">
                  <c:v>1083.5899999999999</c:v>
                </c:pt>
                <c:pt idx="101581">
                  <c:v>1051.68</c:v>
                </c:pt>
                <c:pt idx="101582">
                  <c:v>890.34</c:v>
                </c:pt>
                <c:pt idx="101583">
                  <c:v>1157.72</c:v>
                </c:pt>
                <c:pt idx="101584">
                  <c:v>1345.46</c:v>
                </c:pt>
                <c:pt idx="101585">
                  <c:v>1112.44</c:v>
                </c:pt>
                <c:pt idx="101586">
                  <c:v>942.21</c:v>
                </c:pt>
                <c:pt idx="101587">
                  <c:v>965.5</c:v>
                </c:pt>
                <c:pt idx="101588">
                  <c:v>1001.41</c:v>
                </c:pt>
                <c:pt idx="101589">
                  <c:v>1141.5</c:v>
                </c:pt>
                <c:pt idx="101590">
                  <c:v>900.8</c:v>
                </c:pt>
                <c:pt idx="101591">
                  <c:v>872.12</c:v>
                </c:pt>
                <c:pt idx="101592">
                  <c:v>1033.52</c:v>
                </c:pt>
                <c:pt idx="101593">
                  <c:v>955.22</c:v>
                </c:pt>
                <c:pt idx="101594">
                  <c:v>912.67</c:v>
                </c:pt>
                <c:pt idx="101595">
                  <c:v>618.99</c:v>
                </c:pt>
                <c:pt idx="101596">
                  <c:v>743.82</c:v>
                </c:pt>
                <c:pt idx="101597">
                  <c:v>697.35</c:v>
                </c:pt>
                <c:pt idx="101598">
                  <c:v>660.44</c:v>
                </c:pt>
                <c:pt idx="101599">
                  <c:v>671.47</c:v>
                </c:pt>
                <c:pt idx="101600">
                  <c:v>572.88</c:v>
                </c:pt>
                <c:pt idx="101601">
                  <c:v>799.84</c:v>
                </c:pt>
                <c:pt idx="101602">
                  <c:v>659.94</c:v>
                </c:pt>
                <c:pt idx="101603">
                  <c:v>570.29999999999995</c:v>
                </c:pt>
                <c:pt idx="101604">
                  <c:v>473.95</c:v>
                </c:pt>
                <c:pt idx="101605">
                  <c:v>551.48</c:v>
                </c:pt>
                <c:pt idx="101606">
                  <c:v>540.82000000000005</c:v>
                </c:pt>
                <c:pt idx="101607">
                  <c:v>566.48</c:v>
                </c:pt>
                <c:pt idx="101608">
                  <c:v>511.31</c:v>
                </c:pt>
                <c:pt idx="101609">
                  <c:v>653.27</c:v>
                </c:pt>
                <c:pt idx="101610">
                  <c:v>547.26</c:v>
                </c:pt>
                <c:pt idx="101611">
                  <c:v>617.65</c:v>
                </c:pt>
                <c:pt idx="101612">
                  <c:v>589.77</c:v>
                </c:pt>
                <c:pt idx="101613">
                  <c:v>580.57000000000005</c:v>
                </c:pt>
                <c:pt idx="101614">
                  <c:v>527.04999999999995</c:v>
                </c:pt>
                <c:pt idx="101615">
                  <c:v>589.22</c:v>
                </c:pt>
                <c:pt idx="101616">
                  <c:v>737.07</c:v>
                </c:pt>
                <c:pt idx="101617">
                  <c:v>732.39</c:v>
                </c:pt>
                <c:pt idx="101618">
                  <c:v>762.93</c:v>
                </c:pt>
                <c:pt idx="101619">
                  <c:v>938.04</c:v>
                </c:pt>
                <c:pt idx="101620">
                  <c:v>1128.01</c:v>
                </c:pt>
                <c:pt idx="101621">
                  <c:v>1511.44</c:v>
                </c:pt>
                <c:pt idx="101622">
                  <c:v>13470.53</c:v>
                </c:pt>
                <c:pt idx="101623">
                  <c:v>14173.01</c:v>
                </c:pt>
                <c:pt idx="101624">
                  <c:v>14593.85</c:v>
                </c:pt>
                <c:pt idx="101625">
                  <c:v>9975.1200000000008</c:v>
                </c:pt>
                <c:pt idx="101626">
                  <c:v>11153.46</c:v>
                </c:pt>
                <c:pt idx="101627">
                  <c:v>9312.0400000000009</c:v>
                </c:pt>
                <c:pt idx="101628">
                  <c:v>9698.9</c:v>
                </c:pt>
                <c:pt idx="101629">
                  <c:v>8115.69</c:v>
                </c:pt>
                <c:pt idx="101630">
                  <c:v>8258.4500000000007</c:v>
                </c:pt>
                <c:pt idx="101631">
                  <c:v>10314.11</c:v>
                </c:pt>
                <c:pt idx="101632">
                  <c:v>9457.8799999999992</c:v>
                </c:pt>
                <c:pt idx="101633">
                  <c:v>9414.56</c:v>
                </c:pt>
                <c:pt idx="101634">
                  <c:v>8793.4699999999993</c:v>
                </c:pt>
                <c:pt idx="101635">
                  <c:v>10237</c:v>
                </c:pt>
                <c:pt idx="101636">
                  <c:v>8850.4500000000007</c:v>
                </c:pt>
                <c:pt idx="101637">
                  <c:v>7896</c:v>
                </c:pt>
                <c:pt idx="101638">
                  <c:v>8949.89</c:v>
                </c:pt>
                <c:pt idx="101639">
                  <c:v>10126.620000000001</c:v>
                </c:pt>
                <c:pt idx="101640">
                  <c:v>9190.3799999999992</c:v>
                </c:pt>
                <c:pt idx="101641">
                  <c:v>8725.94</c:v>
                </c:pt>
                <c:pt idx="101642">
                  <c:v>8434.84</c:v>
                </c:pt>
                <c:pt idx="101643">
                  <c:v>8816.69</c:v>
                </c:pt>
                <c:pt idx="101644">
                  <c:v>8934.98</c:v>
                </c:pt>
                <c:pt idx="101645">
                  <c:v>9634</c:v>
                </c:pt>
                <c:pt idx="101646">
                  <c:v>9405.42</c:v>
                </c:pt>
                <c:pt idx="101647">
                  <c:v>9513.06</c:v>
                </c:pt>
                <c:pt idx="101648">
                  <c:v>10530.1</c:v>
                </c:pt>
                <c:pt idx="101649">
                  <c:v>10092.32</c:v>
                </c:pt>
                <c:pt idx="101650">
                  <c:v>9837.81</c:v>
                </c:pt>
                <c:pt idx="101651">
                  <c:v>10767.77</c:v>
                </c:pt>
                <c:pt idx="101652">
                  <c:v>7575.71</c:v>
                </c:pt>
                <c:pt idx="101653">
                  <c:v>7896.29</c:v>
                </c:pt>
                <c:pt idx="101654">
                  <c:v>6956.77</c:v>
                </c:pt>
                <c:pt idx="101655">
                  <c:v>7367.49</c:v>
                </c:pt>
                <c:pt idx="101656">
                  <c:v>6565.06</c:v>
                </c:pt>
                <c:pt idx="101657">
                  <c:v>8446.92</c:v>
                </c:pt>
                <c:pt idx="101658">
                  <c:v>7146.19</c:v>
                </c:pt>
                <c:pt idx="101659">
                  <c:v>7570.45</c:v>
                </c:pt>
                <c:pt idx="101660">
                  <c:v>7505.42</c:v>
                </c:pt>
                <c:pt idx="101661">
                  <c:v>8672.66</c:v>
                </c:pt>
                <c:pt idx="101662">
                  <c:v>8404</c:v>
                </c:pt>
                <c:pt idx="101663">
                  <c:v>8523.93</c:v>
                </c:pt>
                <c:pt idx="101664">
                  <c:v>9601.06</c:v>
                </c:pt>
                <c:pt idx="101665">
                  <c:v>9649.68</c:v>
                </c:pt>
                <c:pt idx="101666">
                  <c:v>11764.73</c:v>
                </c:pt>
                <c:pt idx="101667">
                  <c:v>17332.580000000002</c:v>
                </c:pt>
                <c:pt idx="101668">
                  <c:v>24904.11</c:v>
                </c:pt>
                <c:pt idx="101669">
                  <c:v>8256.7000000000007</c:v>
                </c:pt>
                <c:pt idx="101670">
                  <c:v>7593.84</c:v>
                </c:pt>
                <c:pt idx="101671">
                  <c:v>6778.79</c:v>
                </c:pt>
                <c:pt idx="101672">
                  <c:v>7303</c:v>
                </c:pt>
                <c:pt idx="101673">
                  <c:v>8250.83</c:v>
                </c:pt>
                <c:pt idx="101674">
                  <c:v>11023.92</c:v>
                </c:pt>
                <c:pt idx="101675">
                  <c:v>10631.82</c:v>
                </c:pt>
                <c:pt idx="101676">
                  <c:v>11471.51</c:v>
                </c:pt>
                <c:pt idx="101677">
                  <c:v>8063.28</c:v>
                </c:pt>
                <c:pt idx="101678">
                  <c:v>9501.56</c:v>
                </c:pt>
                <c:pt idx="101679">
                  <c:v>9117.74</c:v>
                </c:pt>
                <c:pt idx="101680">
                  <c:v>8672.51</c:v>
                </c:pt>
                <c:pt idx="101681">
                  <c:v>7750.2</c:v>
                </c:pt>
                <c:pt idx="101682">
                  <c:v>7399.8</c:v>
                </c:pt>
                <c:pt idx="101683">
                  <c:v>7712.46</c:v>
                </c:pt>
                <c:pt idx="101684">
                  <c:v>7070.81</c:v>
                </c:pt>
                <c:pt idx="101685">
                  <c:v>7561.3</c:v>
                </c:pt>
                <c:pt idx="101686">
                  <c:v>8890.08</c:v>
                </c:pt>
                <c:pt idx="101687">
                  <c:v>9795.57</c:v>
                </c:pt>
                <c:pt idx="101688">
                  <c:v>8825.75</c:v>
                </c:pt>
                <c:pt idx="101689">
                  <c:v>7315.59</c:v>
                </c:pt>
                <c:pt idx="101690">
                  <c:v>7575.57</c:v>
                </c:pt>
                <c:pt idx="101691">
                  <c:v>8693.7900000000009</c:v>
                </c:pt>
                <c:pt idx="101692">
                  <c:v>7135.35</c:v>
                </c:pt>
                <c:pt idx="101693">
                  <c:v>8875.1200000000008</c:v>
                </c:pt>
                <c:pt idx="101694">
                  <c:v>7997.3</c:v>
                </c:pt>
                <c:pt idx="101695">
                  <c:v>8385.52</c:v>
                </c:pt>
                <c:pt idx="101696">
                  <c:v>8566.94</c:v>
                </c:pt>
                <c:pt idx="101697">
                  <c:v>7697.33</c:v>
                </c:pt>
                <c:pt idx="101698">
                  <c:v>11768.31</c:v>
                </c:pt>
                <c:pt idx="101699">
                  <c:v>8084.29</c:v>
                </c:pt>
                <c:pt idx="101700">
                  <c:v>9227.98</c:v>
                </c:pt>
                <c:pt idx="101701">
                  <c:v>8241.49</c:v>
                </c:pt>
                <c:pt idx="101702">
                  <c:v>9284.77</c:v>
                </c:pt>
                <c:pt idx="101703">
                  <c:v>8899.8799999999992</c:v>
                </c:pt>
                <c:pt idx="101704">
                  <c:v>7553.58</c:v>
                </c:pt>
                <c:pt idx="101705">
                  <c:v>6760.43</c:v>
                </c:pt>
                <c:pt idx="101706">
                  <c:v>7596.61</c:v>
                </c:pt>
                <c:pt idx="101707">
                  <c:v>7361</c:v>
                </c:pt>
                <c:pt idx="101708">
                  <c:v>7363.17</c:v>
                </c:pt>
                <c:pt idx="101709">
                  <c:v>8241</c:v>
                </c:pt>
                <c:pt idx="101710">
                  <c:v>7735.31</c:v>
                </c:pt>
                <c:pt idx="101711">
                  <c:v>9188.4500000000007</c:v>
                </c:pt>
                <c:pt idx="101712">
                  <c:v>9017.24</c:v>
                </c:pt>
                <c:pt idx="101713">
                  <c:v>11057.05</c:v>
                </c:pt>
                <c:pt idx="101714">
                  <c:v>11207.25</c:v>
                </c:pt>
                <c:pt idx="101715">
                  <c:v>8048.92</c:v>
                </c:pt>
                <c:pt idx="101716">
                  <c:v>10141.14</c:v>
                </c:pt>
                <c:pt idx="101717">
                  <c:v>8990.4599999999991</c:v>
                </c:pt>
                <c:pt idx="101718">
                  <c:v>13094.12</c:v>
                </c:pt>
                <c:pt idx="101719">
                  <c:v>15419.42</c:v>
                </c:pt>
                <c:pt idx="101720">
                  <c:v>20683.95</c:v>
                </c:pt>
                <c:pt idx="101721">
                  <c:v>10947.66</c:v>
                </c:pt>
                <c:pt idx="101722">
                  <c:v>7904.85</c:v>
                </c:pt>
                <c:pt idx="101723">
                  <c:v>7861.34</c:v>
                </c:pt>
                <c:pt idx="101724">
                  <c:v>7985.26</c:v>
                </c:pt>
                <c:pt idx="101725">
                  <c:v>7392.19</c:v>
                </c:pt>
                <c:pt idx="101726">
                  <c:v>10728.39</c:v>
                </c:pt>
                <c:pt idx="101727">
                  <c:v>14607.12</c:v>
                </c:pt>
                <c:pt idx="101728">
                  <c:v>13405.67</c:v>
                </c:pt>
                <c:pt idx="101729">
                  <c:v>10859.91</c:v>
                </c:pt>
                <c:pt idx="101730">
                  <c:v>10189.040000000001</c:v>
                </c:pt>
                <c:pt idx="101731">
                  <c:v>8807.26</c:v>
                </c:pt>
                <c:pt idx="101732">
                  <c:v>9873.14</c:v>
                </c:pt>
                <c:pt idx="101733">
                  <c:v>8761.43</c:v>
                </c:pt>
                <c:pt idx="101734">
                  <c:v>8711.77</c:v>
                </c:pt>
                <c:pt idx="101735">
                  <c:v>10070.09</c:v>
                </c:pt>
                <c:pt idx="101736">
                  <c:v>8761.81</c:v>
                </c:pt>
                <c:pt idx="101737">
                  <c:v>8161.76</c:v>
                </c:pt>
                <c:pt idx="101738">
                  <c:v>9486.25</c:v>
                </c:pt>
                <c:pt idx="101739">
                  <c:v>9535.64</c:v>
                </c:pt>
                <c:pt idx="101740">
                  <c:v>8909.41</c:v>
                </c:pt>
                <c:pt idx="101741">
                  <c:v>9229.9699999999993</c:v>
                </c:pt>
                <c:pt idx="101742">
                  <c:v>8389.61</c:v>
                </c:pt>
                <c:pt idx="101743">
                  <c:v>7405.24</c:v>
                </c:pt>
                <c:pt idx="101744">
                  <c:v>8121.65</c:v>
                </c:pt>
                <c:pt idx="101745">
                  <c:v>7929.57</c:v>
                </c:pt>
                <c:pt idx="101746">
                  <c:v>8532.2800000000007</c:v>
                </c:pt>
                <c:pt idx="101747">
                  <c:v>9188.85</c:v>
                </c:pt>
                <c:pt idx="101748">
                  <c:v>9301.0300000000007</c:v>
                </c:pt>
                <c:pt idx="101749">
                  <c:v>8215.3799999999992</c:v>
                </c:pt>
                <c:pt idx="101750">
                  <c:v>8493.43</c:v>
                </c:pt>
                <c:pt idx="101751">
                  <c:v>7432.95</c:v>
                </c:pt>
                <c:pt idx="101752">
                  <c:v>8428.85</c:v>
                </c:pt>
                <c:pt idx="101753">
                  <c:v>8716.94</c:v>
                </c:pt>
                <c:pt idx="101754">
                  <c:v>8819.19</c:v>
                </c:pt>
                <c:pt idx="101755">
                  <c:v>8755.0300000000007</c:v>
                </c:pt>
                <c:pt idx="101756">
                  <c:v>8062.51</c:v>
                </c:pt>
                <c:pt idx="101757">
                  <c:v>7330.31</c:v>
                </c:pt>
                <c:pt idx="101758">
                  <c:v>7355.98</c:v>
                </c:pt>
                <c:pt idx="101759">
                  <c:v>7566.47</c:v>
                </c:pt>
                <c:pt idx="101760">
                  <c:v>7131.89</c:v>
                </c:pt>
                <c:pt idx="101761">
                  <c:v>8323.64</c:v>
                </c:pt>
                <c:pt idx="101762">
                  <c:v>7858.69</c:v>
                </c:pt>
                <c:pt idx="101763">
                  <c:v>7354.9</c:v>
                </c:pt>
                <c:pt idx="101764">
                  <c:v>6945.68</c:v>
                </c:pt>
                <c:pt idx="101765">
                  <c:v>9081.9</c:v>
                </c:pt>
                <c:pt idx="101766">
                  <c:v>9116.24</c:v>
                </c:pt>
                <c:pt idx="101767">
                  <c:v>8759.8799999999992</c:v>
                </c:pt>
                <c:pt idx="101768">
                  <c:v>8007.82</c:v>
                </c:pt>
                <c:pt idx="101769">
                  <c:v>8358.3799999999992</c:v>
                </c:pt>
                <c:pt idx="101770">
                  <c:v>7724.98</c:v>
                </c:pt>
                <c:pt idx="101771">
                  <c:v>8461</c:v>
                </c:pt>
                <c:pt idx="101772">
                  <c:v>7023.38</c:v>
                </c:pt>
                <c:pt idx="101773">
                  <c:v>7578.5</c:v>
                </c:pt>
                <c:pt idx="101774">
                  <c:v>7728.49</c:v>
                </c:pt>
                <c:pt idx="101775">
                  <c:v>7676</c:v>
                </c:pt>
                <c:pt idx="101776">
                  <c:v>7958.86</c:v>
                </c:pt>
                <c:pt idx="101777">
                  <c:v>7204.52</c:v>
                </c:pt>
                <c:pt idx="101778">
                  <c:v>8158.64</c:v>
                </c:pt>
                <c:pt idx="101779">
                  <c:v>7263.6</c:v>
                </c:pt>
                <c:pt idx="101780">
                  <c:v>6799.44</c:v>
                </c:pt>
                <c:pt idx="101781">
                  <c:v>7020.89</c:v>
                </c:pt>
                <c:pt idx="101782">
                  <c:v>6799.9</c:v>
                </c:pt>
                <c:pt idx="101783">
                  <c:v>7590.75</c:v>
                </c:pt>
                <c:pt idx="101784">
                  <c:v>8061.64</c:v>
                </c:pt>
                <c:pt idx="101785">
                  <c:v>6531.09</c:v>
                </c:pt>
                <c:pt idx="101786">
                  <c:v>7334.49</c:v>
                </c:pt>
                <c:pt idx="101787">
                  <c:v>6025.06</c:v>
                </c:pt>
                <c:pt idx="101788">
                  <c:v>7116.72</c:v>
                </c:pt>
                <c:pt idx="101789">
                  <c:v>7389.66</c:v>
                </c:pt>
                <c:pt idx="101790">
                  <c:v>7160.06</c:v>
                </c:pt>
                <c:pt idx="101791">
                  <c:v>7384.71</c:v>
                </c:pt>
                <c:pt idx="101792">
                  <c:v>6792.84</c:v>
                </c:pt>
                <c:pt idx="101793">
                  <c:v>8330.14</c:v>
                </c:pt>
                <c:pt idx="101794">
                  <c:v>8612.2000000000007</c:v>
                </c:pt>
                <c:pt idx="101795">
                  <c:v>5660.56</c:v>
                </c:pt>
                <c:pt idx="101796">
                  <c:v>5726.28</c:v>
                </c:pt>
                <c:pt idx="101797">
                  <c:v>5356.6</c:v>
                </c:pt>
                <c:pt idx="101798">
                  <c:v>5313.25</c:v>
                </c:pt>
                <c:pt idx="101799">
                  <c:v>5914.19</c:v>
                </c:pt>
                <c:pt idx="101800">
                  <c:v>5827.56</c:v>
                </c:pt>
                <c:pt idx="101801">
                  <c:v>5534.2</c:v>
                </c:pt>
                <c:pt idx="101802">
                  <c:v>5631.12</c:v>
                </c:pt>
                <c:pt idx="101803">
                  <c:v>5613.5</c:v>
                </c:pt>
                <c:pt idx="101804">
                  <c:v>6512.34</c:v>
                </c:pt>
                <c:pt idx="101805">
                  <c:v>5300.25</c:v>
                </c:pt>
                <c:pt idx="101806">
                  <c:v>4968.76</c:v>
                </c:pt>
                <c:pt idx="101807">
                  <c:v>6142.58</c:v>
                </c:pt>
                <c:pt idx="101808">
                  <c:v>4450.76</c:v>
                </c:pt>
                <c:pt idx="101809">
                  <c:v>4766.3999999999996</c:v>
                </c:pt>
                <c:pt idx="101810">
                  <c:v>5815.62</c:v>
                </c:pt>
                <c:pt idx="101811">
                  <c:v>7426.88</c:v>
                </c:pt>
                <c:pt idx="101812">
                  <c:v>6395.54</c:v>
                </c:pt>
                <c:pt idx="101813">
                  <c:v>4539.08</c:v>
                </c:pt>
                <c:pt idx="101814">
                  <c:v>4636.2</c:v>
                </c:pt>
                <c:pt idx="101815">
                  <c:v>5990.9</c:v>
                </c:pt>
                <c:pt idx="101816">
                  <c:v>6373.98</c:v>
                </c:pt>
                <c:pt idx="101817">
                  <c:v>7626.82</c:v>
                </c:pt>
                <c:pt idx="101818">
                  <c:v>8205.68</c:v>
                </c:pt>
                <c:pt idx="101819">
                  <c:v>9136.86</c:v>
                </c:pt>
                <c:pt idx="101820">
                  <c:v>7729.2</c:v>
                </c:pt>
                <c:pt idx="101821">
                  <c:v>8499.5400000000009</c:v>
                </c:pt>
                <c:pt idx="101822">
                  <c:v>8339.7199999999993</c:v>
                </c:pt>
                <c:pt idx="101823">
                  <c:v>8416.64</c:v>
                </c:pt>
                <c:pt idx="101824">
                  <c:v>8014.58</c:v>
                </c:pt>
                <c:pt idx="101825">
                  <c:v>7155.26</c:v>
                </c:pt>
                <c:pt idx="101826">
                  <c:v>7682.06</c:v>
                </c:pt>
                <c:pt idx="101827">
                  <c:v>7985.04</c:v>
                </c:pt>
                <c:pt idx="101828">
                  <c:v>7724.66</c:v>
                </c:pt>
                <c:pt idx="101829">
                  <c:v>7419.04</c:v>
                </c:pt>
                <c:pt idx="101830">
                  <c:v>7596.06</c:v>
                </c:pt>
                <c:pt idx="101831">
                  <c:v>6772</c:v>
                </c:pt>
                <c:pt idx="101832">
                  <c:v>7987.34</c:v>
                </c:pt>
                <c:pt idx="101833">
                  <c:v>6402.58</c:v>
                </c:pt>
                <c:pt idx="101834">
                  <c:v>6977.92</c:v>
                </c:pt>
                <c:pt idx="101835">
                  <c:v>6385.06</c:v>
                </c:pt>
                <c:pt idx="101836">
                  <c:v>7060.46</c:v>
                </c:pt>
                <c:pt idx="101837">
                  <c:v>6480.44</c:v>
                </c:pt>
                <c:pt idx="101838">
                  <c:v>6986.67</c:v>
                </c:pt>
                <c:pt idx="101839">
                  <c:v>7137.32</c:v>
                </c:pt>
                <c:pt idx="101840">
                  <c:v>7204.35</c:v>
                </c:pt>
                <c:pt idx="101841">
                  <c:v>7557.13</c:v>
                </c:pt>
                <c:pt idx="101842">
                  <c:v>7031.2</c:v>
                </c:pt>
                <c:pt idx="101843">
                  <c:v>8469.3700000000008</c:v>
                </c:pt>
                <c:pt idx="101844">
                  <c:v>7617.36</c:v>
                </c:pt>
                <c:pt idx="101845">
                  <c:v>9300.9599999999991</c:v>
                </c:pt>
                <c:pt idx="101846">
                  <c:v>8255.32</c:v>
                </c:pt>
                <c:pt idx="101847">
                  <c:v>5904.5</c:v>
                </c:pt>
                <c:pt idx="101848">
                  <c:v>5359.22</c:v>
                </c:pt>
                <c:pt idx="101849">
                  <c:v>5994.88</c:v>
                </c:pt>
                <c:pt idx="101850">
                  <c:v>6012.38</c:v>
                </c:pt>
                <c:pt idx="101851">
                  <c:v>6059.5</c:v>
                </c:pt>
                <c:pt idx="101852">
                  <c:v>5649.4</c:v>
                </c:pt>
                <c:pt idx="101853">
                  <c:v>7217.07</c:v>
                </c:pt>
                <c:pt idx="101854">
                  <c:v>6456.4</c:v>
                </c:pt>
                <c:pt idx="101855">
                  <c:v>5867.2</c:v>
                </c:pt>
                <c:pt idx="101856">
                  <c:v>5651.88</c:v>
                </c:pt>
                <c:pt idx="101857">
                  <c:v>5180.5200000000004</c:v>
                </c:pt>
                <c:pt idx="101858">
                  <c:v>4784.42</c:v>
                </c:pt>
                <c:pt idx="101859">
                  <c:v>5506.89</c:v>
                </c:pt>
                <c:pt idx="101860">
                  <c:v>4969.18</c:v>
                </c:pt>
                <c:pt idx="101861">
                  <c:v>4682.3100000000004</c:v>
                </c:pt>
                <c:pt idx="101862">
                  <c:v>5628.64</c:v>
                </c:pt>
                <c:pt idx="101863">
                  <c:v>7047.35</c:v>
                </c:pt>
                <c:pt idx="101864">
                  <c:v>5749.36</c:v>
                </c:pt>
                <c:pt idx="101865">
                  <c:v>5217.18</c:v>
                </c:pt>
                <c:pt idx="101866">
                  <c:v>4791.93</c:v>
                </c:pt>
                <c:pt idx="101867">
                  <c:v>5276.92</c:v>
                </c:pt>
                <c:pt idx="101868">
                  <c:v>5381.24</c:v>
                </c:pt>
                <c:pt idx="101869">
                  <c:v>7299.74</c:v>
                </c:pt>
                <c:pt idx="101870">
                  <c:v>9120.5</c:v>
                </c:pt>
                <c:pt idx="101871">
                  <c:v>8413.94</c:v>
                </c:pt>
                <c:pt idx="101872">
                  <c:v>7923.36</c:v>
                </c:pt>
                <c:pt idx="101873">
                  <c:v>7983.4</c:v>
                </c:pt>
                <c:pt idx="101874">
                  <c:v>8332.36</c:v>
                </c:pt>
                <c:pt idx="101875">
                  <c:v>8048.98</c:v>
                </c:pt>
                <c:pt idx="101876">
                  <c:v>6875.48</c:v>
                </c:pt>
                <c:pt idx="101877">
                  <c:v>7267.56</c:v>
                </c:pt>
                <c:pt idx="101878">
                  <c:v>8232.5400000000009</c:v>
                </c:pt>
                <c:pt idx="101879">
                  <c:v>8086.18</c:v>
                </c:pt>
                <c:pt idx="101880">
                  <c:v>8021.72</c:v>
                </c:pt>
                <c:pt idx="101881">
                  <c:v>7167.22</c:v>
                </c:pt>
                <c:pt idx="101882">
                  <c:v>7900.22</c:v>
                </c:pt>
                <c:pt idx="101883">
                  <c:v>6203.45</c:v>
                </c:pt>
                <c:pt idx="101884">
                  <c:v>6430.32</c:v>
                </c:pt>
                <c:pt idx="101885">
                  <c:v>7156.61</c:v>
                </c:pt>
                <c:pt idx="101886">
                  <c:v>6332.96</c:v>
                </c:pt>
                <c:pt idx="101887">
                  <c:v>7636.86</c:v>
                </c:pt>
                <c:pt idx="101888">
                  <c:v>7499.62</c:v>
                </c:pt>
                <c:pt idx="101889">
                  <c:v>6789.52</c:v>
                </c:pt>
                <c:pt idx="101890">
                  <c:v>6814.56</c:v>
                </c:pt>
                <c:pt idx="101891">
                  <c:v>6940.39</c:v>
                </c:pt>
                <c:pt idx="101892">
                  <c:v>6006.76</c:v>
                </c:pt>
                <c:pt idx="101893">
                  <c:v>5904.66</c:v>
                </c:pt>
                <c:pt idx="101894">
                  <c:v>5883.42</c:v>
                </c:pt>
                <c:pt idx="101895">
                  <c:v>5670.08</c:v>
                </c:pt>
                <c:pt idx="101896">
                  <c:v>6273.38</c:v>
                </c:pt>
                <c:pt idx="101897">
                  <c:v>6698.66</c:v>
                </c:pt>
                <c:pt idx="101898">
                  <c:v>7188.56</c:v>
                </c:pt>
                <c:pt idx="101899">
                  <c:v>6444.92</c:v>
                </c:pt>
                <c:pt idx="101900">
                  <c:v>5254.75</c:v>
                </c:pt>
                <c:pt idx="101901">
                  <c:v>4419.51</c:v>
                </c:pt>
                <c:pt idx="101902">
                  <c:v>5160.1899999999996</c:v>
                </c:pt>
                <c:pt idx="101903">
                  <c:v>4100.9399999999996</c:v>
                </c:pt>
                <c:pt idx="101904">
                  <c:v>5535.56</c:v>
                </c:pt>
                <c:pt idx="101905">
                  <c:v>4487.6000000000004</c:v>
                </c:pt>
                <c:pt idx="101906">
                  <c:v>4227.4399999999996</c:v>
                </c:pt>
                <c:pt idx="101907">
                  <c:v>5206.03</c:v>
                </c:pt>
                <c:pt idx="101908">
                  <c:v>4408.38</c:v>
                </c:pt>
                <c:pt idx="101909">
                  <c:v>3520.5</c:v>
                </c:pt>
                <c:pt idx="101910">
                  <c:v>2748.5</c:v>
                </c:pt>
                <c:pt idx="101911">
                  <c:v>2605.1</c:v>
                </c:pt>
                <c:pt idx="101912">
                  <c:v>2627</c:v>
                </c:pt>
                <c:pt idx="101913">
                  <c:v>2198</c:v>
                </c:pt>
                <c:pt idx="101914">
                  <c:v>2340</c:v>
                </c:pt>
                <c:pt idx="101915">
                  <c:v>1832.33</c:v>
                </c:pt>
                <c:pt idx="101916">
                  <c:v>1849.16</c:v>
                </c:pt>
                <c:pt idx="101917">
                  <c:v>2040.17</c:v>
                </c:pt>
                <c:pt idx="101918">
                  <c:v>2808.62</c:v>
                </c:pt>
                <c:pt idx="101919">
                  <c:v>2551.14</c:v>
                </c:pt>
                <c:pt idx="101920">
                  <c:v>2084.08</c:v>
                </c:pt>
                <c:pt idx="101921">
                  <c:v>2448.2800000000002</c:v>
                </c:pt>
                <c:pt idx="101922">
                  <c:v>3206.1</c:v>
                </c:pt>
                <c:pt idx="101923">
                  <c:v>2379.7199999999998</c:v>
                </c:pt>
                <c:pt idx="101924">
                  <c:v>2102</c:v>
                </c:pt>
                <c:pt idx="101925">
                  <c:v>2263.3000000000002</c:v>
                </c:pt>
                <c:pt idx="101926">
                  <c:v>2568.2600000000002</c:v>
                </c:pt>
                <c:pt idx="101927">
                  <c:v>1842.98</c:v>
                </c:pt>
                <c:pt idx="101928">
                  <c:v>1942.3</c:v>
                </c:pt>
                <c:pt idx="101929">
                  <c:v>3463.68</c:v>
                </c:pt>
                <c:pt idx="101930">
                  <c:v>2399.6</c:v>
                </c:pt>
                <c:pt idx="101931">
                  <c:v>2206.98</c:v>
                </c:pt>
                <c:pt idx="101932">
                  <c:v>2589.77</c:v>
                </c:pt>
                <c:pt idx="101933">
                  <c:v>3716.35</c:v>
                </c:pt>
                <c:pt idx="101934">
                  <c:v>4789.34</c:v>
                </c:pt>
                <c:pt idx="101935">
                  <c:v>5132.67</c:v>
                </c:pt>
                <c:pt idx="101936">
                  <c:v>9430.67</c:v>
                </c:pt>
                <c:pt idx="101937">
                  <c:v>10159.969999999999</c:v>
                </c:pt>
                <c:pt idx="101938">
                  <c:v>3476.02</c:v>
                </c:pt>
                <c:pt idx="101939">
                  <c:v>4855.17</c:v>
                </c:pt>
                <c:pt idx="101940">
                  <c:v>4053.28</c:v>
                </c:pt>
                <c:pt idx="101941">
                  <c:v>3704.76</c:v>
                </c:pt>
                <c:pt idx="101942">
                  <c:v>2898.46</c:v>
                </c:pt>
                <c:pt idx="101943">
                  <c:v>2665.22</c:v>
                </c:pt>
                <c:pt idx="101944">
                  <c:v>2324.2399999999998</c:v>
                </c:pt>
                <c:pt idx="101945">
                  <c:v>2115.1999999999998</c:v>
                </c:pt>
                <c:pt idx="101946">
                  <c:v>2364.16</c:v>
                </c:pt>
                <c:pt idx="101947">
                  <c:v>3041.65</c:v>
                </c:pt>
                <c:pt idx="101948">
                  <c:v>2389.6</c:v>
                </c:pt>
                <c:pt idx="101949">
                  <c:v>2842.9</c:v>
                </c:pt>
                <c:pt idx="101950">
                  <c:v>2861</c:v>
                </c:pt>
                <c:pt idx="101951">
                  <c:v>2625.9</c:v>
                </c:pt>
                <c:pt idx="101952">
                  <c:v>3925.1</c:v>
                </c:pt>
                <c:pt idx="101953">
                  <c:v>5057.5</c:v>
                </c:pt>
                <c:pt idx="101954">
                  <c:v>5930.32</c:v>
                </c:pt>
                <c:pt idx="101955">
                  <c:v>2365.1999999999998</c:v>
                </c:pt>
                <c:pt idx="101956">
                  <c:v>2116.75</c:v>
                </c:pt>
                <c:pt idx="101957">
                  <c:v>2797.41</c:v>
                </c:pt>
                <c:pt idx="101958">
                  <c:v>2640.24</c:v>
                </c:pt>
                <c:pt idx="101959">
                  <c:v>1990.3</c:v>
                </c:pt>
                <c:pt idx="101960">
                  <c:v>2780</c:v>
                </c:pt>
                <c:pt idx="101961">
                  <c:v>1941.87</c:v>
                </c:pt>
                <c:pt idx="101962">
                  <c:v>3074.2</c:v>
                </c:pt>
                <c:pt idx="101963">
                  <c:v>2954.4</c:v>
                </c:pt>
                <c:pt idx="101964">
                  <c:v>2659.6</c:v>
                </c:pt>
                <c:pt idx="101965">
                  <c:v>2290.35</c:v>
                </c:pt>
                <c:pt idx="101966">
                  <c:v>2652.6</c:v>
                </c:pt>
                <c:pt idx="101967">
                  <c:v>2142.27</c:v>
                </c:pt>
                <c:pt idx="101968">
                  <c:v>2160.1999999999998</c:v>
                </c:pt>
                <c:pt idx="101969">
                  <c:v>2005.2</c:v>
                </c:pt>
                <c:pt idx="101970">
                  <c:v>2225.36</c:v>
                </c:pt>
                <c:pt idx="101971">
                  <c:v>1876.52</c:v>
                </c:pt>
                <c:pt idx="101972">
                  <c:v>1898.44</c:v>
                </c:pt>
                <c:pt idx="101973">
                  <c:v>1721.96</c:v>
                </c:pt>
                <c:pt idx="101974">
                  <c:v>2274.62</c:v>
                </c:pt>
                <c:pt idx="101975">
                  <c:v>1838.76</c:v>
                </c:pt>
                <c:pt idx="101976">
                  <c:v>1606.68</c:v>
                </c:pt>
                <c:pt idx="101977">
                  <c:v>2720.76</c:v>
                </c:pt>
                <c:pt idx="101978">
                  <c:v>2311.81</c:v>
                </c:pt>
                <c:pt idx="101979">
                  <c:v>2207.9499999999998</c:v>
                </c:pt>
                <c:pt idx="101980">
                  <c:v>2244.1799999999998</c:v>
                </c:pt>
                <c:pt idx="101981">
                  <c:v>2444.36</c:v>
                </c:pt>
                <c:pt idx="101982">
                  <c:v>2610.66</c:v>
                </c:pt>
                <c:pt idx="101983">
                  <c:v>3076.33</c:v>
                </c:pt>
                <c:pt idx="101984">
                  <c:v>4284.26</c:v>
                </c:pt>
                <c:pt idx="101985">
                  <c:v>4275.76</c:v>
                </c:pt>
                <c:pt idx="101986">
                  <c:v>6009.08</c:v>
                </c:pt>
                <c:pt idx="101987">
                  <c:v>5693.43</c:v>
                </c:pt>
                <c:pt idx="101988">
                  <c:v>9506.1299999999992</c:v>
                </c:pt>
                <c:pt idx="101989">
                  <c:v>7493.84</c:v>
                </c:pt>
                <c:pt idx="101990">
                  <c:v>2851.72</c:v>
                </c:pt>
                <c:pt idx="101991">
                  <c:v>2333.8200000000002</c:v>
                </c:pt>
                <c:pt idx="101992">
                  <c:v>2850.45</c:v>
                </c:pt>
                <c:pt idx="101993">
                  <c:v>3163.72</c:v>
                </c:pt>
                <c:pt idx="101994">
                  <c:v>2183.98</c:v>
                </c:pt>
                <c:pt idx="101995">
                  <c:v>2099.0500000000002</c:v>
                </c:pt>
                <c:pt idx="101996">
                  <c:v>2988.68</c:v>
                </c:pt>
                <c:pt idx="101997">
                  <c:v>2521.75</c:v>
                </c:pt>
                <c:pt idx="101998">
                  <c:v>2979.73</c:v>
                </c:pt>
                <c:pt idx="101999">
                  <c:v>3202.79</c:v>
                </c:pt>
                <c:pt idx="102000">
                  <c:v>3464.22</c:v>
                </c:pt>
                <c:pt idx="102001">
                  <c:v>2725.46</c:v>
                </c:pt>
                <c:pt idx="102002">
                  <c:v>2671.45</c:v>
                </c:pt>
                <c:pt idx="102003">
                  <c:v>3029.58</c:v>
                </c:pt>
                <c:pt idx="102004">
                  <c:v>5306.12</c:v>
                </c:pt>
                <c:pt idx="102005">
                  <c:v>4848.47</c:v>
                </c:pt>
                <c:pt idx="102006">
                  <c:v>5891.62</c:v>
                </c:pt>
                <c:pt idx="102007">
                  <c:v>2493.5700000000002</c:v>
                </c:pt>
                <c:pt idx="102008">
                  <c:v>1626.01</c:v>
                </c:pt>
                <c:pt idx="102009">
                  <c:v>1507.81</c:v>
                </c:pt>
                <c:pt idx="102010">
                  <c:v>1217.92</c:v>
                </c:pt>
                <c:pt idx="102011">
                  <c:v>1965.47</c:v>
                </c:pt>
                <c:pt idx="102012">
                  <c:v>1836.75</c:v>
                </c:pt>
                <c:pt idx="102013">
                  <c:v>2388.7399999999998</c:v>
                </c:pt>
                <c:pt idx="102014">
                  <c:v>3253.82</c:v>
                </c:pt>
                <c:pt idx="102015">
                  <c:v>2157.64</c:v>
                </c:pt>
                <c:pt idx="102016">
                  <c:v>1830.58</c:v>
                </c:pt>
                <c:pt idx="102017">
                  <c:v>1682.78</c:v>
                </c:pt>
                <c:pt idx="102018">
                  <c:v>2366.04</c:v>
                </c:pt>
                <c:pt idx="102019">
                  <c:v>1640.78</c:v>
                </c:pt>
                <c:pt idx="102020">
                  <c:v>1521.54</c:v>
                </c:pt>
                <c:pt idx="102021">
                  <c:v>2147.35</c:v>
                </c:pt>
                <c:pt idx="102022">
                  <c:v>1679.54</c:v>
                </c:pt>
                <c:pt idx="102023">
                  <c:v>1813.97</c:v>
                </c:pt>
                <c:pt idx="102024">
                  <c:v>1628.12</c:v>
                </c:pt>
                <c:pt idx="102025">
                  <c:v>1845.25</c:v>
                </c:pt>
                <c:pt idx="102026">
                  <c:v>2714.94</c:v>
                </c:pt>
                <c:pt idx="102027">
                  <c:v>2788.5</c:v>
                </c:pt>
                <c:pt idx="102028">
                  <c:v>1673.24</c:v>
                </c:pt>
                <c:pt idx="102029">
                  <c:v>2069.86</c:v>
                </c:pt>
                <c:pt idx="102030">
                  <c:v>1911.88</c:v>
                </c:pt>
                <c:pt idx="102031">
                  <c:v>2047.82</c:v>
                </c:pt>
                <c:pt idx="102032">
                  <c:v>2372.84</c:v>
                </c:pt>
                <c:pt idx="102033">
                  <c:v>2414.48</c:v>
                </c:pt>
                <c:pt idx="102034">
                  <c:v>2151.14</c:v>
                </c:pt>
                <c:pt idx="102035">
                  <c:v>3868.09</c:v>
                </c:pt>
                <c:pt idx="102036">
                  <c:v>3566.26</c:v>
                </c:pt>
                <c:pt idx="102037">
                  <c:v>3137.6</c:v>
                </c:pt>
                <c:pt idx="102038">
                  <c:v>4132.7</c:v>
                </c:pt>
                <c:pt idx="102039">
                  <c:v>4867.9799999999996</c:v>
                </c:pt>
                <c:pt idx="102040">
                  <c:v>5387.59</c:v>
                </c:pt>
                <c:pt idx="102041">
                  <c:v>5494.89</c:v>
                </c:pt>
                <c:pt idx="102042">
                  <c:v>3380.02</c:v>
                </c:pt>
                <c:pt idx="102043">
                  <c:v>1946.74</c:v>
                </c:pt>
                <c:pt idx="102044">
                  <c:v>2238.06</c:v>
                </c:pt>
                <c:pt idx="102045">
                  <c:v>3091.57</c:v>
                </c:pt>
                <c:pt idx="102046">
                  <c:v>2355.91</c:v>
                </c:pt>
                <c:pt idx="102047">
                  <c:v>2346.1799999999998</c:v>
                </c:pt>
                <c:pt idx="102048">
                  <c:v>1949.88</c:v>
                </c:pt>
                <c:pt idx="102049">
                  <c:v>1542.3</c:v>
                </c:pt>
                <c:pt idx="102050">
                  <c:v>1983.83</c:v>
                </c:pt>
                <c:pt idx="102051">
                  <c:v>15419.48</c:v>
                </c:pt>
                <c:pt idx="102052">
                  <c:v>19679.12</c:v>
                </c:pt>
                <c:pt idx="102053">
                  <c:v>22738.87</c:v>
                </c:pt>
                <c:pt idx="102054">
                  <c:v>12680.87</c:v>
                </c:pt>
                <c:pt idx="102055">
                  <c:v>10032.799999999999</c:v>
                </c:pt>
                <c:pt idx="102056">
                  <c:v>13205.85</c:v>
                </c:pt>
                <c:pt idx="102057">
                  <c:v>10943</c:v>
                </c:pt>
                <c:pt idx="102058">
                  <c:v>8286.2999999999993</c:v>
                </c:pt>
                <c:pt idx="102059">
                  <c:v>9805.99</c:v>
                </c:pt>
                <c:pt idx="102060">
                  <c:v>11708.59</c:v>
                </c:pt>
                <c:pt idx="102061">
                  <c:v>7936.1</c:v>
                </c:pt>
                <c:pt idx="102062">
                  <c:v>9664.9</c:v>
                </c:pt>
                <c:pt idx="102063">
                  <c:v>10552.34</c:v>
                </c:pt>
                <c:pt idx="102064">
                  <c:v>12627.01</c:v>
                </c:pt>
                <c:pt idx="102065">
                  <c:v>14076.01</c:v>
                </c:pt>
                <c:pt idx="102066">
                  <c:v>11002.22</c:v>
                </c:pt>
                <c:pt idx="102067">
                  <c:v>9350.33</c:v>
                </c:pt>
                <c:pt idx="102068">
                  <c:v>10693.38</c:v>
                </c:pt>
                <c:pt idx="102069">
                  <c:v>10794.5</c:v>
                </c:pt>
                <c:pt idx="102070">
                  <c:v>8672.6</c:v>
                </c:pt>
                <c:pt idx="102071">
                  <c:v>10952.19</c:v>
                </c:pt>
                <c:pt idx="102072">
                  <c:v>9168.16</c:v>
                </c:pt>
                <c:pt idx="102073">
                  <c:v>8120.19</c:v>
                </c:pt>
                <c:pt idx="102074">
                  <c:v>9910.9500000000007</c:v>
                </c:pt>
                <c:pt idx="102075">
                  <c:v>8049.09</c:v>
                </c:pt>
                <c:pt idx="102076">
                  <c:v>9542.31</c:v>
                </c:pt>
                <c:pt idx="102077">
                  <c:v>10413.35</c:v>
                </c:pt>
                <c:pt idx="102078">
                  <c:v>9113.7800000000007</c:v>
                </c:pt>
                <c:pt idx="102079">
                  <c:v>10642.8</c:v>
                </c:pt>
                <c:pt idx="102080">
                  <c:v>7540.56</c:v>
                </c:pt>
                <c:pt idx="102081">
                  <c:v>10484.9</c:v>
                </c:pt>
                <c:pt idx="102082">
                  <c:v>11397.62</c:v>
                </c:pt>
                <c:pt idx="102083">
                  <c:v>10188.73</c:v>
                </c:pt>
                <c:pt idx="102084">
                  <c:v>9935.36</c:v>
                </c:pt>
                <c:pt idx="102085">
                  <c:v>10423.84</c:v>
                </c:pt>
                <c:pt idx="102086">
                  <c:v>12780.08</c:v>
                </c:pt>
                <c:pt idx="102087">
                  <c:v>8220.0400000000009</c:v>
                </c:pt>
                <c:pt idx="102088">
                  <c:v>8466.7999999999993</c:v>
                </c:pt>
                <c:pt idx="102089">
                  <c:v>7627.22</c:v>
                </c:pt>
                <c:pt idx="102090">
                  <c:v>9238.9599999999991</c:v>
                </c:pt>
                <c:pt idx="102091">
                  <c:v>8336.4</c:v>
                </c:pt>
                <c:pt idx="102092">
                  <c:v>9323.08</c:v>
                </c:pt>
                <c:pt idx="102093">
                  <c:v>13397.26</c:v>
                </c:pt>
                <c:pt idx="102094">
                  <c:v>12396.46</c:v>
                </c:pt>
                <c:pt idx="102095">
                  <c:v>16308.42</c:v>
                </c:pt>
                <c:pt idx="102096">
                  <c:v>25750.29</c:v>
                </c:pt>
                <c:pt idx="102097">
                  <c:v>44232.94</c:v>
                </c:pt>
                <c:pt idx="102098">
                  <c:v>8170.98</c:v>
                </c:pt>
                <c:pt idx="102099">
                  <c:v>11163.51</c:v>
                </c:pt>
                <c:pt idx="102100">
                  <c:v>8211.16</c:v>
                </c:pt>
                <c:pt idx="102101">
                  <c:v>9451.32</c:v>
                </c:pt>
                <c:pt idx="102102">
                  <c:v>6443.46</c:v>
                </c:pt>
                <c:pt idx="102103">
                  <c:v>10626.7</c:v>
                </c:pt>
                <c:pt idx="102104">
                  <c:v>14518.53</c:v>
                </c:pt>
                <c:pt idx="102105">
                  <c:v>27505.56</c:v>
                </c:pt>
                <c:pt idx="102106">
                  <c:v>8318.8700000000008</c:v>
                </c:pt>
                <c:pt idx="102107">
                  <c:v>11464.82</c:v>
                </c:pt>
                <c:pt idx="102108">
                  <c:v>7377.45</c:v>
                </c:pt>
                <c:pt idx="102109">
                  <c:v>8301.06</c:v>
                </c:pt>
                <c:pt idx="102110">
                  <c:v>6635.13</c:v>
                </c:pt>
                <c:pt idx="102111">
                  <c:v>8405.94</c:v>
                </c:pt>
                <c:pt idx="102112">
                  <c:v>6117.82</c:v>
                </c:pt>
                <c:pt idx="102113">
                  <c:v>9318.65</c:v>
                </c:pt>
                <c:pt idx="102114">
                  <c:v>9984.01</c:v>
                </c:pt>
                <c:pt idx="102115">
                  <c:v>10818.93</c:v>
                </c:pt>
                <c:pt idx="102116">
                  <c:v>13970.41</c:v>
                </c:pt>
                <c:pt idx="102117">
                  <c:v>13303.66</c:v>
                </c:pt>
                <c:pt idx="102118">
                  <c:v>9385.9599999999991</c:v>
                </c:pt>
                <c:pt idx="102119">
                  <c:v>8832.83</c:v>
                </c:pt>
                <c:pt idx="102120">
                  <c:v>9222.41</c:v>
                </c:pt>
                <c:pt idx="102121">
                  <c:v>9662.9500000000007</c:v>
                </c:pt>
                <c:pt idx="102122">
                  <c:v>8417.0499999999993</c:v>
                </c:pt>
                <c:pt idx="102123">
                  <c:v>6561.62</c:v>
                </c:pt>
                <c:pt idx="102124">
                  <c:v>9328.14</c:v>
                </c:pt>
                <c:pt idx="102125">
                  <c:v>9829.56</c:v>
                </c:pt>
                <c:pt idx="102126">
                  <c:v>8379.06</c:v>
                </c:pt>
                <c:pt idx="102127">
                  <c:v>9282.42</c:v>
                </c:pt>
                <c:pt idx="102128">
                  <c:v>8892.24</c:v>
                </c:pt>
                <c:pt idx="102129">
                  <c:v>9522.49</c:v>
                </c:pt>
                <c:pt idx="102130">
                  <c:v>11259.14</c:v>
                </c:pt>
                <c:pt idx="102131">
                  <c:v>8406.9</c:v>
                </c:pt>
                <c:pt idx="102132">
                  <c:v>9095.0499999999993</c:v>
                </c:pt>
                <c:pt idx="102133">
                  <c:v>9325.7900000000009</c:v>
                </c:pt>
                <c:pt idx="102134">
                  <c:v>7625.55</c:v>
                </c:pt>
                <c:pt idx="102135">
                  <c:v>8567.7999999999993</c:v>
                </c:pt>
                <c:pt idx="102136">
                  <c:v>7366.65</c:v>
                </c:pt>
                <c:pt idx="102137">
                  <c:v>8253.7199999999993</c:v>
                </c:pt>
                <c:pt idx="102138">
                  <c:v>10137.14</c:v>
                </c:pt>
                <c:pt idx="102139">
                  <c:v>8663.7800000000007</c:v>
                </c:pt>
                <c:pt idx="102140">
                  <c:v>8705.06</c:v>
                </c:pt>
                <c:pt idx="102141">
                  <c:v>7651.58</c:v>
                </c:pt>
                <c:pt idx="102142">
                  <c:v>10018.98</c:v>
                </c:pt>
                <c:pt idx="102143">
                  <c:v>10603.35</c:v>
                </c:pt>
                <c:pt idx="102144">
                  <c:v>10392.32</c:v>
                </c:pt>
                <c:pt idx="102145">
                  <c:v>11905.16</c:v>
                </c:pt>
                <c:pt idx="102146">
                  <c:v>10643.43</c:v>
                </c:pt>
                <c:pt idx="102147">
                  <c:v>12719.01</c:v>
                </c:pt>
                <c:pt idx="102148">
                  <c:v>19076.96</c:v>
                </c:pt>
                <c:pt idx="102149">
                  <c:v>39628.29</c:v>
                </c:pt>
                <c:pt idx="102150">
                  <c:v>16285.41</c:v>
                </c:pt>
                <c:pt idx="102151">
                  <c:v>6041.13</c:v>
                </c:pt>
                <c:pt idx="102152">
                  <c:v>9014.0300000000007</c:v>
                </c:pt>
                <c:pt idx="102153">
                  <c:v>7225.04</c:v>
                </c:pt>
                <c:pt idx="102154">
                  <c:v>7527.27</c:v>
                </c:pt>
                <c:pt idx="102155">
                  <c:v>9702.65</c:v>
                </c:pt>
                <c:pt idx="102156">
                  <c:v>13874.54</c:v>
                </c:pt>
                <c:pt idx="102157">
                  <c:v>22520.81</c:v>
                </c:pt>
                <c:pt idx="102158">
                  <c:v>10308.84</c:v>
                </c:pt>
                <c:pt idx="102159">
                  <c:v>10643.9</c:v>
                </c:pt>
                <c:pt idx="102160">
                  <c:v>8852.48</c:v>
                </c:pt>
                <c:pt idx="102161">
                  <c:v>9450.83</c:v>
                </c:pt>
                <c:pt idx="102162">
                  <c:v>8562.7000000000007</c:v>
                </c:pt>
                <c:pt idx="102163">
                  <c:v>8575.89</c:v>
                </c:pt>
                <c:pt idx="102164">
                  <c:v>10963.35</c:v>
                </c:pt>
                <c:pt idx="102165">
                  <c:v>9951.76</c:v>
                </c:pt>
                <c:pt idx="102166">
                  <c:v>8143.05</c:v>
                </c:pt>
                <c:pt idx="102167">
                  <c:v>9378.1200000000008</c:v>
                </c:pt>
                <c:pt idx="102168">
                  <c:v>10158.700000000001</c:v>
                </c:pt>
                <c:pt idx="102169">
                  <c:v>12293</c:v>
                </c:pt>
                <c:pt idx="102170">
                  <c:v>14821.25</c:v>
                </c:pt>
                <c:pt idx="102171">
                  <c:v>8709.2099999999991</c:v>
                </c:pt>
                <c:pt idx="102172">
                  <c:v>8173.52</c:v>
                </c:pt>
                <c:pt idx="102173">
                  <c:v>9557.7099999999991</c:v>
                </c:pt>
                <c:pt idx="102174">
                  <c:v>11535.36</c:v>
                </c:pt>
                <c:pt idx="102175">
                  <c:v>10418.14</c:v>
                </c:pt>
                <c:pt idx="102176">
                  <c:v>9695.86</c:v>
                </c:pt>
                <c:pt idx="102177">
                  <c:v>12404.8</c:v>
                </c:pt>
                <c:pt idx="102178">
                  <c:v>7907.51</c:v>
                </c:pt>
                <c:pt idx="102179">
                  <c:v>9318.9</c:v>
                </c:pt>
                <c:pt idx="102180">
                  <c:v>8212.18</c:v>
                </c:pt>
                <c:pt idx="102181">
                  <c:v>7245.28</c:v>
                </c:pt>
                <c:pt idx="102182">
                  <c:v>8904.7800000000007</c:v>
                </c:pt>
                <c:pt idx="102183">
                  <c:v>10773.63</c:v>
                </c:pt>
                <c:pt idx="102184">
                  <c:v>7657.07</c:v>
                </c:pt>
                <c:pt idx="102185">
                  <c:v>9043.7800000000007</c:v>
                </c:pt>
                <c:pt idx="102186">
                  <c:v>8143.17</c:v>
                </c:pt>
                <c:pt idx="102187">
                  <c:v>8327.7900000000009</c:v>
                </c:pt>
                <c:pt idx="102188">
                  <c:v>7728.75</c:v>
                </c:pt>
                <c:pt idx="102189">
                  <c:v>7421.15</c:v>
                </c:pt>
                <c:pt idx="102190">
                  <c:v>11392.07</c:v>
                </c:pt>
                <c:pt idx="102191">
                  <c:v>7275.81</c:v>
                </c:pt>
                <c:pt idx="102192">
                  <c:v>7937.91</c:v>
                </c:pt>
                <c:pt idx="102193">
                  <c:v>8150.62</c:v>
                </c:pt>
                <c:pt idx="102194">
                  <c:v>12152.95</c:v>
                </c:pt>
                <c:pt idx="102195">
                  <c:v>9877.6299999999992</c:v>
                </c:pt>
                <c:pt idx="102196">
                  <c:v>9155.83</c:v>
                </c:pt>
                <c:pt idx="102197">
                  <c:v>8037.31</c:v>
                </c:pt>
                <c:pt idx="102198">
                  <c:v>8523.02</c:v>
                </c:pt>
                <c:pt idx="102199">
                  <c:v>7388.04</c:v>
                </c:pt>
                <c:pt idx="102200">
                  <c:v>8807.27</c:v>
                </c:pt>
                <c:pt idx="102201">
                  <c:v>6902.77</c:v>
                </c:pt>
                <c:pt idx="102202">
                  <c:v>9366.02</c:v>
                </c:pt>
                <c:pt idx="102203">
                  <c:v>8109.89</c:v>
                </c:pt>
                <c:pt idx="102204">
                  <c:v>6443.39</c:v>
                </c:pt>
                <c:pt idx="102205">
                  <c:v>7025.5</c:v>
                </c:pt>
                <c:pt idx="102206">
                  <c:v>6687.11</c:v>
                </c:pt>
                <c:pt idx="102207">
                  <c:v>7954.25</c:v>
                </c:pt>
                <c:pt idx="102208">
                  <c:v>6248.5</c:v>
                </c:pt>
                <c:pt idx="102209">
                  <c:v>7774.38</c:v>
                </c:pt>
                <c:pt idx="102210">
                  <c:v>8261.5</c:v>
                </c:pt>
                <c:pt idx="102211">
                  <c:v>8376</c:v>
                </c:pt>
                <c:pt idx="102212">
                  <c:v>7509.5</c:v>
                </c:pt>
                <c:pt idx="102213">
                  <c:v>8127.63</c:v>
                </c:pt>
                <c:pt idx="102214">
                  <c:v>6323.75</c:v>
                </c:pt>
                <c:pt idx="102215">
                  <c:v>6652.05</c:v>
                </c:pt>
                <c:pt idx="102216">
                  <c:v>7151.97</c:v>
                </c:pt>
                <c:pt idx="102217">
                  <c:v>6290.5</c:v>
                </c:pt>
                <c:pt idx="102218">
                  <c:v>7824.75</c:v>
                </c:pt>
                <c:pt idx="102219">
                  <c:v>9243.52</c:v>
                </c:pt>
                <c:pt idx="102220">
                  <c:v>11353.44</c:v>
                </c:pt>
                <c:pt idx="102221">
                  <c:v>11970.43</c:v>
                </c:pt>
                <c:pt idx="102222">
                  <c:v>17507.580000000002</c:v>
                </c:pt>
                <c:pt idx="102223">
                  <c:v>13577.57</c:v>
                </c:pt>
                <c:pt idx="102224">
                  <c:v>5007.58</c:v>
                </c:pt>
                <c:pt idx="102225">
                  <c:v>4870.9399999999996</c:v>
                </c:pt>
                <c:pt idx="102226">
                  <c:v>5553.49</c:v>
                </c:pt>
                <c:pt idx="102227">
                  <c:v>4971.38</c:v>
                </c:pt>
                <c:pt idx="102228">
                  <c:v>5771.17</c:v>
                </c:pt>
                <c:pt idx="102229">
                  <c:v>7622.95</c:v>
                </c:pt>
                <c:pt idx="102230">
                  <c:v>6140.38</c:v>
                </c:pt>
                <c:pt idx="102231">
                  <c:v>5801.99</c:v>
                </c:pt>
                <c:pt idx="102232">
                  <c:v>7440.93</c:v>
                </c:pt>
                <c:pt idx="102233">
                  <c:v>9010.73</c:v>
                </c:pt>
                <c:pt idx="102234">
                  <c:v>7921.21</c:v>
                </c:pt>
                <c:pt idx="102235">
                  <c:v>8925.16</c:v>
                </c:pt>
                <c:pt idx="102236">
                  <c:v>12340.93</c:v>
                </c:pt>
                <c:pt idx="102237">
                  <c:v>9769.84</c:v>
                </c:pt>
                <c:pt idx="102238">
                  <c:v>12007.37</c:v>
                </c:pt>
                <c:pt idx="102239">
                  <c:v>14283.63</c:v>
                </c:pt>
                <c:pt idx="102240">
                  <c:v>17363.12</c:v>
                </c:pt>
                <c:pt idx="102241">
                  <c:v>4349.16</c:v>
                </c:pt>
                <c:pt idx="102242">
                  <c:v>4104.3500000000004</c:v>
                </c:pt>
                <c:pt idx="102243">
                  <c:v>5734.76</c:v>
                </c:pt>
                <c:pt idx="102244">
                  <c:v>5060.47</c:v>
                </c:pt>
                <c:pt idx="102245">
                  <c:v>5757.72</c:v>
                </c:pt>
                <c:pt idx="102246">
                  <c:v>10156.66</c:v>
                </c:pt>
                <c:pt idx="102247">
                  <c:v>8963.74</c:v>
                </c:pt>
                <c:pt idx="102248">
                  <c:v>9863.1200000000008</c:v>
                </c:pt>
                <c:pt idx="102249">
                  <c:v>8062.45</c:v>
                </c:pt>
                <c:pt idx="102250">
                  <c:v>8619.14</c:v>
                </c:pt>
                <c:pt idx="102251">
                  <c:v>7646.75</c:v>
                </c:pt>
                <c:pt idx="102252">
                  <c:v>8618.4500000000007</c:v>
                </c:pt>
                <c:pt idx="102253">
                  <c:v>7391.46</c:v>
                </c:pt>
                <c:pt idx="102254">
                  <c:v>6127.74</c:v>
                </c:pt>
                <c:pt idx="102255">
                  <c:v>7609.2</c:v>
                </c:pt>
                <c:pt idx="102256">
                  <c:v>7259.06</c:v>
                </c:pt>
                <c:pt idx="102257">
                  <c:v>8619.2999999999993</c:v>
                </c:pt>
                <c:pt idx="102258">
                  <c:v>7557.96</c:v>
                </c:pt>
                <c:pt idx="102259">
                  <c:v>5678.54</c:v>
                </c:pt>
                <c:pt idx="102260">
                  <c:v>6005.85</c:v>
                </c:pt>
                <c:pt idx="102261">
                  <c:v>5818.51</c:v>
                </c:pt>
                <c:pt idx="102262">
                  <c:v>6662.41</c:v>
                </c:pt>
                <c:pt idx="102263">
                  <c:v>7850.77</c:v>
                </c:pt>
                <c:pt idx="102264">
                  <c:v>7096.84</c:v>
                </c:pt>
                <c:pt idx="102265">
                  <c:v>5661.46</c:v>
                </c:pt>
                <c:pt idx="102266">
                  <c:v>5763.39</c:v>
                </c:pt>
                <c:pt idx="102267">
                  <c:v>7199.07</c:v>
                </c:pt>
                <c:pt idx="102268">
                  <c:v>6424.7</c:v>
                </c:pt>
                <c:pt idx="102269">
                  <c:v>8469.59</c:v>
                </c:pt>
                <c:pt idx="102270">
                  <c:v>9216.7099999999991</c:v>
                </c:pt>
                <c:pt idx="102271">
                  <c:v>7859.05</c:v>
                </c:pt>
                <c:pt idx="102272">
                  <c:v>9223.7199999999993</c:v>
                </c:pt>
                <c:pt idx="102273">
                  <c:v>11216.16</c:v>
                </c:pt>
                <c:pt idx="102274">
                  <c:v>16232.19</c:v>
                </c:pt>
                <c:pt idx="102275">
                  <c:v>14041.74</c:v>
                </c:pt>
                <c:pt idx="102276">
                  <c:v>6625.39</c:v>
                </c:pt>
                <c:pt idx="102277">
                  <c:v>5959.8</c:v>
                </c:pt>
                <c:pt idx="102278">
                  <c:v>7101.99</c:v>
                </c:pt>
                <c:pt idx="102279">
                  <c:v>5823.29</c:v>
                </c:pt>
                <c:pt idx="102280">
                  <c:v>8444.43</c:v>
                </c:pt>
                <c:pt idx="102281">
                  <c:v>8419.73</c:v>
                </c:pt>
                <c:pt idx="102282">
                  <c:v>6281.31</c:v>
                </c:pt>
                <c:pt idx="102283">
                  <c:v>7495.42</c:v>
                </c:pt>
                <c:pt idx="102284">
                  <c:v>8171.2</c:v>
                </c:pt>
                <c:pt idx="102285">
                  <c:v>10665.18</c:v>
                </c:pt>
                <c:pt idx="102286">
                  <c:v>9716.2800000000007</c:v>
                </c:pt>
                <c:pt idx="102287">
                  <c:v>8425.15</c:v>
                </c:pt>
                <c:pt idx="102288">
                  <c:v>13281.72</c:v>
                </c:pt>
                <c:pt idx="102289">
                  <c:v>9542.74</c:v>
                </c:pt>
                <c:pt idx="102290">
                  <c:v>14395.57</c:v>
                </c:pt>
                <c:pt idx="102291">
                  <c:v>17053.79</c:v>
                </c:pt>
                <c:pt idx="102292">
                  <c:v>19660.990000000002</c:v>
                </c:pt>
                <c:pt idx="102293">
                  <c:v>8589</c:v>
                </c:pt>
                <c:pt idx="102294">
                  <c:v>4575.4799999999996</c:v>
                </c:pt>
                <c:pt idx="102295">
                  <c:v>5215.38</c:v>
                </c:pt>
                <c:pt idx="102296">
                  <c:v>4705.67</c:v>
                </c:pt>
                <c:pt idx="102297">
                  <c:v>5792.3</c:v>
                </c:pt>
                <c:pt idx="102298">
                  <c:v>8104.29</c:v>
                </c:pt>
                <c:pt idx="102299">
                  <c:v>11191.93</c:v>
                </c:pt>
                <c:pt idx="102300">
                  <c:v>9623.43</c:v>
                </c:pt>
                <c:pt idx="102301">
                  <c:v>7302.01</c:v>
                </c:pt>
                <c:pt idx="102302">
                  <c:v>8468.75</c:v>
                </c:pt>
                <c:pt idx="102303">
                  <c:v>8057.16</c:v>
                </c:pt>
                <c:pt idx="102304">
                  <c:v>9097.83</c:v>
                </c:pt>
                <c:pt idx="102305">
                  <c:v>6901.83</c:v>
                </c:pt>
                <c:pt idx="102306">
                  <c:v>7864.72</c:v>
                </c:pt>
                <c:pt idx="102307">
                  <c:v>11609.77</c:v>
                </c:pt>
                <c:pt idx="102308">
                  <c:v>8500.08</c:v>
                </c:pt>
                <c:pt idx="102309">
                  <c:v>6544.17</c:v>
                </c:pt>
                <c:pt idx="102310">
                  <c:v>6359.43</c:v>
                </c:pt>
                <c:pt idx="102311">
                  <c:v>6544.73</c:v>
                </c:pt>
                <c:pt idx="102312">
                  <c:v>6086.78</c:v>
                </c:pt>
                <c:pt idx="102313">
                  <c:v>5904.03</c:v>
                </c:pt>
                <c:pt idx="102314">
                  <c:v>7053.88</c:v>
                </c:pt>
                <c:pt idx="102315">
                  <c:v>7388.58</c:v>
                </c:pt>
                <c:pt idx="102316">
                  <c:v>7498.47</c:v>
                </c:pt>
                <c:pt idx="102317">
                  <c:v>7507.05</c:v>
                </c:pt>
                <c:pt idx="102318">
                  <c:v>6623.89</c:v>
                </c:pt>
                <c:pt idx="102319">
                  <c:v>7641.34</c:v>
                </c:pt>
                <c:pt idx="102320">
                  <c:v>8108.57</c:v>
                </c:pt>
                <c:pt idx="102321">
                  <c:v>8235.48</c:v>
                </c:pt>
                <c:pt idx="102322">
                  <c:v>7725.39</c:v>
                </c:pt>
                <c:pt idx="102323">
                  <c:v>9178.99</c:v>
                </c:pt>
                <c:pt idx="102324">
                  <c:v>11562.03</c:v>
                </c:pt>
                <c:pt idx="102325">
                  <c:v>12272.14</c:v>
                </c:pt>
                <c:pt idx="102326">
                  <c:v>12587.43</c:v>
                </c:pt>
                <c:pt idx="102327">
                  <c:v>16636.740000000002</c:v>
                </c:pt>
                <c:pt idx="102328">
                  <c:v>10760.5</c:v>
                </c:pt>
                <c:pt idx="102329">
                  <c:v>5504.15</c:v>
                </c:pt>
                <c:pt idx="102330">
                  <c:v>5807.92</c:v>
                </c:pt>
                <c:pt idx="102331">
                  <c:v>6853.2</c:v>
                </c:pt>
                <c:pt idx="102332">
                  <c:v>6199.74</c:v>
                </c:pt>
                <c:pt idx="102333">
                  <c:v>6952.89</c:v>
                </c:pt>
                <c:pt idx="102334">
                  <c:v>7317.95</c:v>
                </c:pt>
                <c:pt idx="102335">
                  <c:v>5303.65</c:v>
                </c:pt>
                <c:pt idx="102336">
                  <c:v>7662.38</c:v>
                </c:pt>
                <c:pt idx="102337">
                  <c:v>27540.52</c:v>
                </c:pt>
                <c:pt idx="102338">
                  <c:v>29052.79</c:v>
                </c:pt>
                <c:pt idx="102339">
                  <c:v>28937.78</c:v>
                </c:pt>
                <c:pt idx="102340">
                  <c:v>24144.46</c:v>
                </c:pt>
                <c:pt idx="102341">
                  <c:v>25317</c:v>
                </c:pt>
                <c:pt idx="102342">
                  <c:v>23302.25</c:v>
                </c:pt>
                <c:pt idx="102343">
                  <c:v>25615.919999999998</c:v>
                </c:pt>
                <c:pt idx="102344">
                  <c:v>19593.740000000002</c:v>
                </c:pt>
                <c:pt idx="102345">
                  <c:v>24806.74</c:v>
                </c:pt>
                <c:pt idx="102346">
                  <c:v>27690.85</c:v>
                </c:pt>
                <c:pt idx="102347">
                  <c:v>21232.47</c:v>
                </c:pt>
                <c:pt idx="102348">
                  <c:v>22350.6</c:v>
                </c:pt>
                <c:pt idx="102349">
                  <c:v>22743.759999999998</c:v>
                </c:pt>
                <c:pt idx="102350">
                  <c:v>25048.84</c:v>
                </c:pt>
                <c:pt idx="102351">
                  <c:v>24438.6</c:v>
                </c:pt>
                <c:pt idx="102352">
                  <c:v>24550.93</c:v>
                </c:pt>
                <c:pt idx="102353">
                  <c:v>24612.78</c:v>
                </c:pt>
                <c:pt idx="102354">
                  <c:v>27613.59</c:v>
                </c:pt>
                <c:pt idx="102355">
                  <c:v>23869.43</c:v>
                </c:pt>
                <c:pt idx="102356">
                  <c:v>22216.29</c:v>
                </c:pt>
                <c:pt idx="102357">
                  <c:v>21261.37</c:v>
                </c:pt>
                <c:pt idx="102358">
                  <c:v>21610.32</c:v>
                </c:pt>
                <c:pt idx="102359">
                  <c:v>19870.52</c:v>
                </c:pt>
                <c:pt idx="102360">
                  <c:v>20639.36</c:v>
                </c:pt>
                <c:pt idx="102361">
                  <c:v>22112.61</c:v>
                </c:pt>
                <c:pt idx="102362">
                  <c:v>21144.78</c:v>
                </c:pt>
                <c:pt idx="102363">
                  <c:v>22733.63</c:v>
                </c:pt>
                <c:pt idx="102364">
                  <c:v>19516.59</c:v>
                </c:pt>
                <c:pt idx="102365">
                  <c:v>21752.86</c:v>
                </c:pt>
                <c:pt idx="102366">
                  <c:v>22828.85</c:v>
                </c:pt>
                <c:pt idx="102367">
                  <c:v>18454.09</c:v>
                </c:pt>
                <c:pt idx="102368">
                  <c:v>16729.13</c:v>
                </c:pt>
                <c:pt idx="102369">
                  <c:v>19233.349999999999</c:v>
                </c:pt>
                <c:pt idx="102370">
                  <c:v>15921.71</c:v>
                </c:pt>
                <c:pt idx="102371">
                  <c:v>18480.150000000001</c:v>
                </c:pt>
                <c:pt idx="102372">
                  <c:v>18937.310000000001</c:v>
                </c:pt>
                <c:pt idx="102373">
                  <c:v>16763.330000000002</c:v>
                </c:pt>
                <c:pt idx="102374">
                  <c:v>18010.43</c:v>
                </c:pt>
                <c:pt idx="102375">
                  <c:v>18598.22</c:v>
                </c:pt>
                <c:pt idx="102376">
                  <c:v>22108.79</c:v>
                </c:pt>
                <c:pt idx="102377">
                  <c:v>19763.86</c:v>
                </c:pt>
                <c:pt idx="102378">
                  <c:v>21806.85</c:v>
                </c:pt>
                <c:pt idx="102379">
                  <c:v>27720.16</c:v>
                </c:pt>
                <c:pt idx="102380">
                  <c:v>19960.66</c:v>
                </c:pt>
                <c:pt idx="102381">
                  <c:v>24380.33</c:v>
                </c:pt>
                <c:pt idx="102382">
                  <c:v>26427</c:v>
                </c:pt>
                <c:pt idx="102383">
                  <c:v>29703.41</c:v>
                </c:pt>
                <c:pt idx="102384">
                  <c:v>15804.05</c:v>
                </c:pt>
                <c:pt idx="102385">
                  <c:v>14559.3</c:v>
                </c:pt>
                <c:pt idx="102386">
                  <c:v>17733.73</c:v>
                </c:pt>
                <c:pt idx="102387">
                  <c:v>16670.25</c:v>
                </c:pt>
                <c:pt idx="102388">
                  <c:v>16062.29</c:v>
                </c:pt>
                <c:pt idx="102389">
                  <c:v>22506.23</c:v>
                </c:pt>
                <c:pt idx="102390">
                  <c:v>21602.89</c:v>
                </c:pt>
                <c:pt idx="102391">
                  <c:v>26616.44</c:v>
                </c:pt>
                <c:pt idx="102392">
                  <c:v>24370.61</c:v>
                </c:pt>
                <c:pt idx="102393">
                  <c:v>24659.96</c:v>
                </c:pt>
                <c:pt idx="102394">
                  <c:v>25444.06</c:v>
                </c:pt>
                <c:pt idx="102395">
                  <c:v>25913.02</c:v>
                </c:pt>
                <c:pt idx="102396">
                  <c:v>22506.66</c:v>
                </c:pt>
                <c:pt idx="102397">
                  <c:v>21134.36</c:v>
                </c:pt>
                <c:pt idx="102398">
                  <c:v>19948.43</c:v>
                </c:pt>
                <c:pt idx="102399">
                  <c:v>23917.95</c:v>
                </c:pt>
                <c:pt idx="102400">
                  <c:v>24125.24</c:v>
                </c:pt>
                <c:pt idx="102401">
                  <c:v>25400.52</c:v>
                </c:pt>
                <c:pt idx="102402">
                  <c:v>19773.27</c:v>
                </c:pt>
                <c:pt idx="102403">
                  <c:v>23660.36</c:v>
                </c:pt>
                <c:pt idx="102404">
                  <c:v>22375.5</c:v>
                </c:pt>
                <c:pt idx="102405">
                  <c:v>22653.89</c:v>
                </c:pt>
                <c:pt idx="102406">
                  <c:v>25853.42</c:v>
                </c:pt>
                <c:pt idx="102407">
                  <c:v>22290.69</c:v>
                </c:pt>
                <c:pt idx="102408">
                  <c:v>22918.97</c:v>
                </c:pt>
                <c:pt idx="102409">
                  <c:v>20305.84</c:v>
                </c:pt>
                <c:pt idx="102410">
                  <c:v>22464.47</c:v>
                </c:pt>
                <c:pt idx="102411">
                  <c:v>22873.62</c:v>
                </c:pt>
                <c:pt idx="102412">
                  <c:v>20632.32</c:v>
                </c:pt>
                <c:pt idx="102413">
                  <c:v>22142.880000000001</c:v>
                </c:pt>
                <c:pt idx="102414">
                  <c:v>18725.3</c:v>
                </c:pt>
                <c:pt idx="102415">
                  <c:v>22871.47</c:v>
                </c:pt>
                <c:pt idx="102416">
                  <c:v>20500.169999999998</c:v>
                </c:pt>
                <c:pt idx="102417">
                  <c:v>21911.81</c:v>
                </c:pt>
                <c:pt idx="102418">
                  <c:v>19248.61</c:v>
                </c:pt>
                <c:pt idx="102419">
                  <c:v>18718.849999999999</c:v>
                </c:pt>
                <c:pt idx="102420">
                  <c:v>18735.78</c:v>
                </c:pt>
                <c:pt idx="102421">
                  <c:v>16379.87</c:v>
                </c:pt>
                <c:pt idx="102422">
                  <c:v>15069.02</c:v>
                </c:pt>
                <c:pt idx="102423">
                  <c:v>15276.13</c:v>
                </c:pt>
                <c:pt idx="102424">
                  <c:v>16217.37</c:v>
                </c:pt>
                <c:pt idx="102425">
                  <c:v>16680.28</c:v>
                </c:pt>
                <c:pt idx="102426">
                  <c:v>17588.45</c:v>
                </c:pt>
                <c:pt idx="102427">
                  <c:v>19293.169999999998</c:v>
                </c:pt>
                <c:pt idx="102428">
                  <c:v>24057.77</c:v>
                </c:pt>
                <c:pt idx="102429">
                  <c:v>22163.21</c:v>
                </c:pt>
                <c:pt idx="102430">
                  <c:v>20473.07</c:v>
                </c:pt>
                <c:pt idx="102431">
                  <c:v>21471.439999999999</c:v>
                </c:pt>
                <c:pt idx="102432">
                  <c:v>21018.05</c:v>
                </c:pt>
                <c:pt idx="102433">
                  <c:v>25964.45</c:v>
                </c:pt>
                <c:pt idx="102434">
                  <c:v>29595.09</c:v>
                </c:pt>
                <c:pt idx="102435">
                  <c:v>33108.410000000003</c:v>
                </c:pt>
                <c:pt idx="102436">
                  <c:v>19676.52</c:v>
                </c:pt>
                <c:pt idx="102437">
                  <c:v>16988.72</c:v>
                </c:pt>
                <c:pt idx="102438">
                  <c:v>18323.61</c:v>
                </c:pt>
                <c:pt idx="102439">
                  <c:v>16430.36</c:v>
                </c:pt>
                <c:pt idx="102440">
                  <c:v>16987.32</c:v>
                </c:pt>
                <c:pt idx="102441">
                  <c:v>21905.83</c:v>
                </c:pt>
                <c:pt idx="102442">
                  <c:v>26311.66</c:v>
                </c:pt>
                <c:pt idx="102443">
                  <c:v>26199.91</c:v>
                </c:pt>
                <c:pt idx="102444">
                  <c:v>25312.61</c:v>
                </c:pt>
                <c:pt idx="102445">
                  <c:v>28458.23</c:v>
                </c:pt>
                <c:pt idx="102446">
                  <c:v>26746.25</c:v>
                </c:pt>
                <c:pt idx="102447">
                  <c:v>27712.62</c:v>
                </c:pt>
                <c:pt idx="102448">
                  <c:v>26269.26</c:v>
                </c:pt>
                <c:pt idx="102449">
                  <c:v>26126.73</c:v>
                </c:pt>
                <c:pt idx="102450">
                  <c:v>36073.9</c:v>
                </c:pt>
                <c:pt idx="102451">
                  <c:v>28580.48</c:v>
                </c:pt>
                <c:pt idx="102452">
                  <c:v>28599.13</c:v>
                </c:pt>
                <c:pt idx="102453">
                  <c:v>28040.3</c:v>
                </c:pt>
                <c:pt idx="102454">
                  <c:v>27297.82</c:v>
                </c:pt>
                <c:pt idx="102455">
                  <c:v>24878.6</c:v>
                </c:pt>
                <c:pt idx="102456">
                  <c:v>28743.96</c:v>
                </c:pt>
                <c:pt idx="102457">
                  <c:v>26866.86</c:v>
                </c:pt>
                <c:pt idx="102458">
                  <c:v>27359.45</c:v>
                </c:pt>
                <c:pt idx="102459">
                  <c:v>28954.22</c:v>
                </c:pt>
                <c:pt idx="102460">
                  <c:v>27399.02</c:v>
                </c:pt>
                <c:pt idx="102461">
                  <c:v>24029.89</c:v>
                </c:pt>
                <c:pt idx="102462">
                  <c:v>24581.88</c:v>
                </c:pt>
                <c:pt idx="102463">
                  <c:v>26481.45</c:v>
                </c:pt>
                <c:pt idx="102464">
                  <c:v>23626.85</c:v>
                </c:pt>
                <c:pt idx="102465">
                  <c:v>23165.87</c:v>
                </c:pt>
                <c:pt idx="102466">
                  <c:v>24552.43</c:v>
                </c:pt>
                <c:pt idx="102467">
                  <c:v>20997.65</c:v>
                </c:pt>
                <c:pt idx="102468">
                  <c:v>19700.060000000001</c:v>
                </c:pt>
                <c:pt idx="102469">
                  <c:v>19980.34</c:v>
                </c:pt>
                <c:pt idx="102470">
                  <c:v>21600.02</c:v>
                </c:pt>
                <c:pt idx="102471">
                  <c:v>22823.279999999999</c:v>
                </c:pt>
                <c:pt idx="102472">
                  <c:v>17095.37</c:v>
                </c:pt>
                <c:pt idx="102473">
                  <c:v>16969.34</c:v>
                </c:pt>
                <c:pt idx="102474">
                  <c:v>18293.759999999998</c:v>
                </c:pt>
                <c:pt idx="102475">
                  <c:v>15356.6</c:v>
                </c:pt>
                <c:pt idx="102476">
                  <c:v>18869.02</c:v>
                </c:pt>
                <c:pt idx="102477">
                  <c:v>18770.38</c:v>
                </c:pt>
                <c:pt idx="102478">
                  <c:v>16188.07</c:v>
                </c:pt>
                <c:pt idx="102479">
                  <c:v>17753.419999999998</c:v>
                </c:pt>
                <c:pt idx="102480">
                  <c:v>4212</c:v>
                </c:pt>
                <c:pt idx="102481">
                  <c:v>3266.96</c:v>
                </c:pt>
                <c:pt idx="102482">
                  <c:v>3242.5</c:v>
                </c:pt>
                <c:pt idx="102483">
                  <c:v>2928.46</c:v>
                </c:pt>
                <c:pt idx="102484">
                  <c:v>3515</c:v>
                </c:pt>
                <c:pt idx="102485">
                  <c:v>4240</c:v>
                </c:pt>
                <c:pt idx="102486">
                  <c:v>5256</c:v>
                </c:pt>
                <c:pt idx="102487">
                  <c:v>3785.5</c:v>
                </c:pt>
                <c:pt idx="102488">
                  <c:v>4851.5</c:v>
                </c:pt>
                <c:pt idx="102489">
                  <c:v>5524.5</c:v>
                </c:pt>
                <c:pt idx="102490">
                  <c:v>3441.5</c:v>
                </c:pt>
                <c:pt idx="102491">
                  <c:v>3960</c:v>
                </c:pt>
                <c:pt idx="102492">
                  <c:v>3719</c:v>
                </c:pt>
                <c:pt idx="102493">
                  <c:v>5195</c:v>
                </c:pt>
                <c:pt idx="102494">
                  <c:v>5028</c:v>
                </c:pt>
                <c:pt idx="102495">
                  <c:v>4641</c:v>
                </c:pt>
                <c:pt idx="102496">
                  <c:v>4959</c:v>
                </c:pt>
                <c:pt idx="102497">
                  <c:v>4852</c:v>
                </c:pt>
                <c:pt idx="102498">
                  <c:v>4749</c:v>
                </c:pt>
                <c:pt idx="102499">
                  <c:v>5467</c:v>
                </c:pt>
                <c:pt idx="102500">
                  <c:v>4083</c:v>
                </c:pt>
                <c:pt idx="102501">
                  <c:v>4494.96</c:v>
                </c:pt>
                <c:pt idx="102502">
                  <c:v>4073.51</c:v>
                </c:pt>
                <c:pt idx="102503">
                  <c:v>3835.96</c:v>
                </c:pt>
                <c:pt idx="102504">
                  <c:v>3729.92</c:v>
                </c:pt>
                <c:pt idx="102505">
                  <c:v>3554.46</c:v>
                </c:pt>
                <c:pt idx="102506">
                  <c:v>3757.5</c:v>
                </c:pt>
                <c:pt idx="102507">
                  <c:v>3565</c:v>
                </c:pt>
                <c:pt idx="102508">
                  <c:v>4014</c:v>
                </c:pt>
                <c:pt idx="102509">
                  <c:v>4159</c:v>
                </c:pt>
                <c:pt idx="102510">
                  <c:v>2981</c:v>
                </c:pt>
                <c:pt idx="102511">
                  <c:v>3034</c:v>
                </c:pt>
                <c:pt idx="102512">
                  <c:v>2592</c:v>
                </c:pt>
                <c:pt idx="102513">
                  <c:v>2875.5</c:v>
                </c:pt>
                <c:pt idx="102514">
                  <c:v>3606</c:v>
                </c:pt>
                <c:pt idx="102515">
                  <c:v>3747</c:v>
                </c:pt>
                <c:pt idx="102516">
                  <c:v>3558</c:v>
                </c:pt>
                <c:pt idx="102517">
                  <c:v>4373.96</c:v>
                </c:pt>
                <c:pt idx="102518">
                  <c:v>3226</c:v>
                </c:pt>
                <c:pt idx="102519">
                  <c:v>5170</c:v>
                </c:pt>
                <c:pt idx="102520">
                  <c:v>3789</c:v>
                </c:pt>
                <c:pt idx="102521">
                  <c:v>4833</c:v>
                </c:pt>
                <c:pt idx="102522">
                  <c:v>3704</c:v>
                </c:pt>
                <c:pt idx="102523">
                  <c:v>3442</c:v>
                </c:pt>
                <c:pt idx="102524">
                  <c:v>4522</c:v>
                </c:pt>
                <c:pt idx="102525">
                  <c:v>5301.5</c:v>
                </c:pt>
                <c:pt idx="102526">
                  <c:v>6619</c:v>
                </c:pt>
                <c:pt idx="102527">
                  <c:v>3431.5</c:v>
                </c:pt>
                <c:pt idx="102528">
                  <c:v>2818.25</c:v>
                </c:pt>
                <c:pt idx="102529">
                  <c:v>3241.75</c:v>
                </c:pt>
                <c:pt idx="102530">
                  <c:v>2416.5</c:v>
                </c:pt>
                <c:pt idx="102531">
                  <c:v>3264.94</c:v>
                </c:pt>
                <c:pt idx="102532">
                  <c:v>4140.95</c:v>
                </c:pt>
                <c:pt idx="102533">
                  <c:v>4839.96</c:v>
                </c:pt>
                <c:pt idx="102534">
                  <c:v>5149.49</c:v>
                </c:pt>
                <c:pt idx="102535">
                  <c:v>4541.3599999999997</c:v>
                </c:pt>
                <c:pt idx="102536">
                  <c:v>4388.7299999999996</c:v>
                </c:pt>
                <c:pt idx="102537">
                  <c:v>5098.82</c:v>
                </c:pt>
                <c:pt idx="102538">
                  <c:v>5940.67</c:v>
                </c:pt>
                <c:pt idx="102539">
                  <c:v>4760.82</c:v>
                </c:pt>
                <c:pt idx="102540">
                  <c:v>3951.5</c:v>
                </c:pt>
                <c:pt idx="102541">
                  <c:v>4412.26</c:v>
                </c:pt>
                <c:pt idx="102542">
                  <c:v>5164.32</c:v>
                </c:pt>
                <c:pt idx="102543">
                  <c:v>5027.07</c:v>
                </c:pt>
                <c:pt idx="102544">
                  <c:v>6303.32</c:v>
                </c:pt>
                <c:pt idx="102545">
                  <c:v>5546.67</c:v>
                </c:pt>
                <c:pt idx="102546">
                  <c:v>5305.41</c:v>
                </c:pt>
                <c:pt idx="102547">
                  <c:v>4463.41</c:v>
                </c:pt>
                <c:pt idx="102548">
                  <c:v>5023.79</c:v>
                </c:pt>
                <c:pt idx="102549">
                  <c:v>5014.9399999999996</c:v>
                </c:pt>
                <c:pt idx="102550">
                  <c:v>4339.8500000000004</c:v>
                </c:pt>
                <c:pt idx="102551">
                  <c:v>4070.41</c:v>
                </c:pt>
                <c:pt idx="102552">
                  <c:v>4124.29</c:v>
                </c:pt>
                <c:pt idx="102553">
                  <c:v>3640.31</c:v>
                </c:pt>
                <c:pt idx="102554">
                  <c:v>4239.3100000000004</c:v>
                </c:pt>
                <c:pt idx="102555">
                  <c:v>4170.54</c:v>
                </c:pt>
                <c:pt idx="102556">
                  <c:v>4387.1499999999996</c:v>
                </c:pt>
                <c:pt idx="102557">
                  <c:v>3159.73</c:v>
                </c:pt>
                <c:pt idx="102558">
                  <c:v>2891.25</c:v>
                </c:pt>
                <c:pt idx="102559">
                  <c:v>2331.3200000000002</c:v>
                </c:pt>
                <c:pt idx="102560">
                  <c:v>3121.73</c:v>
                </c:pt>
                <c:pt idx="102561">
                  <c:v>3469.09</c:v>
                </c:pt>
                <c:pt idx="102562">
                  <c:v>3421.08</c:v>
                </c:pt>
                <c:pt idx="102563">
                  <c:v>3509.95</c:v>
                </c:pt>
                <c:pt idx="102564">
                  <c:v>4401.6499999999996</c:v>
                </c:pt>
                <c:pt idx="102565">
                  <c:v>2974.65</c:v>
                </c:pt>
                <c:pt idx="102566">
                  <c:v>2599.21</c:v>
                </c:pt>
                <c:pt idx="102567">
                  <c:v>3321.24</c:v>
                </c:pt>
                <c:pt idx="102568">
                  <c:v>2435.2199999999998</c:v>
                </c:pt>
                <c:pt idx="102569">
                  <c:v>3374.83</c:v>
                </c:pt>
                <c:pt idx="102570">
                  <c:v>3594.66</c:v>
                </c:pt>
                <c:pt idx="102571">
                  <c:v>4024.7</c:v>
                </c:pt>
                <c:pt idx="102572">
                  <c:v>4401.25</c:v>
                </c:pt>
                <c:pt idx="102573">
                  <c:v>3420.64</c:v>
                </c:pt>
                <c:pt idx="102574">
                  <c:v>3833.71</c:v>
                </c:pt>
                <c:pt idx="102575">
                  <c:v>2984.85</c:v>
                </c:pt>
                <c:pt idx="102576">
                  <c:v>3711.03</c:v>
                </c:pt>
                <c:pt idx="102577">
                  <c:v>4183.13</c:v>
                </c:pt>
                <c:pt idx="102578">
                  <c:v>4616.66</c:v>
                </c:pt>
                <c:pt idx="102579">
                  <c:v>4031.77</c:v>
                </c:pt>
                <c:pt idx="102580">
                  <c:v>2486.6999999999998</c:v>
                </c:pt>
                <c:pt idx="102581">
                  <c:v>2622.54</c:v>
                </c:pt>
                <c:pt idx="102582">
                  <c:v>2796.39</c:v>
                </c:pt>
                <c:pt idx="102583">
                  <c:v>3607.53</c:v>
                </c:pt>
                <c:pt idx="102584">
                  <c:v>4174.6400000000003</c:v>
                </c:pt>
                <c:pt idx="102585">
                  <c:v>6049.65</c:v>
                </c:pt>
                <c:pt idx="102586">
                  <c:v>5350.74</c:v>
                </c:pt>
                <c:pt idx="102587">
                  <c:v>5416.44</c:v>
                </c:pt>
                <c:pt idx="102588">
                  <c:v>5169.0600000000004</c:v>
                </c:pt>
                <c:pt idx="102589">
                  <c:v>5383.13</c:v>
                </c:pt>
                <c:pt idx="102590">
                  <c:v>5545.44</c:v>
                </c:pt>
                <c:pt idx="102591">
                  <c:v>4986.0200000000004</c:v>
                </c:pt>
                <c:pt idx="102592">
                  <c:v>5292.08</c:v>
                </c:pt>
                <c:pt idx="102593">
                  <c:v>7061.72</c:v>
                </c:pt>
                <c:pt idx="102594">
                  <c:v>6331.64</c:v>
                </c:pt>
                <c:pt idx="102595">
                  <c:v>5657.51</c:v>
                </c:pt>
                <c:pt idx="102596">
                  <c:v>6885.15</c:v>
                </c:pt>
                <c:pt idx="102597">
                  <c:v>5916.23</c:v>
                </c:pt>
                <c:pt idx="102598">
                  <c:v>6168.22</c:v>
                </c:pt>
                <c:pt idx="102599">
                  <c:v>6146.86</c:v>
                </c:pt>
                <c:pt idx="102600">
                  <c:v>6233.37</c:v>
                </c:pt>
                <c:pt idx="102601">
                  <c:v>5470.21</c:v>
                </c:pt>
                <c:pt idx="102602">
                  <c:v>6646.3</c:v>
                </c:pt>
                <c:pt idx="102603">
                  <c:v>5213.41</c:v>
                </c:pt>
                <c:pt idx="102604">
                  <c:v>5101.5200000000004</c:v>
                </c:pt>
                <c:pt idx="102605">
                  <c:v>4218.8100000000004</c:v>
                </c:pt>
                <c:pt idx="102606">
                  <c:v>5762.19</c:v>
                </c:pt>
                <c:pt idx="102607">
                  <c:v>3869.83</c:v>
                </c:pt>
                <c:pt idx="102608">
                  <c:v>4127.6499999999996</c:v>
                </c:pt>
                <c:pt idx="102609">
                  <c:v>4964.5600000000004</c:v>
                </c:pt>
                <c:pt idx="102610">
                  <c:v>3948.94</c:v>
                </c:pt>
                <c:pt idx="102611">
                  <c:v>3477.35</c:v>
                </c:pt>
                <c:pt idx="102612">
                  <c:v>2790.68</c:v>
                </c:pt>
                <c:pt idx="102613">
                  <c:v>3748.08</c:v>
                </c:pt>
                <c:pt idx="102614">
                  <c:v>2652.34</c:v>
                </c:pt>
                <c:pt idx="102615">
                  <c:v>2532.08</c:v>
                </c:pt>
                <c:pt idx="102616">
                  <c:v>3187.54</c:v>
                </c:pt>
                <c:pt idx="102617">
                  <c:v>2820.22</c:v>
                </c:pt>
                <c:pt idx="102618">
                  <c:v>3199.52</c:v>
                </c:pt>
                <c:pt idx="102619">
                  <c:v>3646.25</c:v>
                </c:pt>
                <c:pt idx="102620">
                  <c:v>3860.24</c:v>
                </c:pt>
                <c:pt idx="102621">
                  <c:v>3031.3</c:v>
                </c:pt>
                <c:pt idx="102622">
                  <c:v>3787.6</c:v>
                </c:pt>
                <c:pt idx="102623">
                  <c:v>1586</c:v>
                </c:pt>
                <c:pt idx="102624">
                  <c:v>1808.5</c:v>
                </c:pt>
                <c:pt idx="102625">
                  <c:v>1975.5</c:v>
                </c:pt>
                <c:pt idx="102626">
                  <c:v>2018.5</c:v>
                </c:pt>
                <c:pt idx="102627">
                  <c:v>2235.5</c:v>
                </c:pt>
                <c:pt idx="102628">
                  <c:v>2533.5</c:v>
                </c:pt>
                <c:pt idx="102629">
                  <c:v>3484</c:v>
                </c:pt>
                <c:pt idx="102630">
                  <c:v>1772.5</c:v>
                </c:pt>
                <c:pt idx="102631">
                  <c:v>2351.5</c:v>
                </c:pt>
                <c:pt idx="102632">
                  <c:v>2770.5</c:v>
                </c:pt>
                <c:pt idx="102633">
                  <c:v>1636.5</c:v>
                </c:pt>
                <c:pt idx="102634">
                  <c:v>2220</c:v>
                </c:pt>
                <c:pt idx="102635">
                  <c:v>3175.5</c:v>
                </c:pt>
                <c:pt idx="102636">
                  <c:v>3702</c:v>
                </c:pt>
                <c:pt idx="102637">
                  <c:v>3215.5</c:v>
                </c:pt>
                <c:pt idx="102638">
                  <c:v>4293</c:v>
                </c:pt>
                <c:pt idx="102639">
                  <c:v>5610</c:v>
                </c:pt>
                <c:pt idx="102640">
                  <c:v>8535</c:v>
                </c:pt>
                <c:pt idx="102641">
                  <c:v>6188.9</c:v>
                </c:pt>
                <c:pt idx="102642">
                  <c:v>6212.5</c:v>
                </c:pt>
                <c:pt idx="102643">
                  <c:v>7022</c:v>
                </c:pt>
                <c:pt idx="102644">
                  <c:v>4903.5</c:v>
                </c:pt>
                <c:pt idx="102645">
                  <c:v>4360.25</c:v>
                </c:pt>
                <c:pt idx="102646">
                  <c:v>4778</c:v>
                </c:pt>
                <c:pt idx="102647">
                  <c:v>4097</c:v>
                </c:pt>
                <c:pt idx="102648">
                  <c:v>3620.5</c:v>
                </c:pt>
                <c:pt idx="102649">
                  <c:v>4664.49</c:v>
                </c:pt>
                <c:pt idx="102650">
                  <c:v>2650.5</c:v>
                </c:pt>
                <c:pt idx="102651">
                  <c:v>2402</c:v>
                </c:pt>
                <c:pt idx="102652">
                  <c:v>710</c:v>
                </c:pt>
                <c:pt idx="102653">
                  <c:v>1458</c:v>
                </c:pt>
                <c:pt idx="102654">
                  <c:v>1438.5</c:v>
                </c:pt>
                <c:pt idx="102655">
                  <c:v>869.5</c:v>
                </c:pt>
                <c:pt idx="102656">
                  <c:v>677.5</c:v>
                </c:pt>
                <c:pt idx="102657">
                  <c:v>797.5</c:v>
                </c:pt>
                <c:pt idx="102658">
                  <c:v>1177.5</c:v>
                </c:pt>
                <c:pt idx="102659">
                  <c:v>799</c:v>
                </c:pt>
                <c:pt idx="102660">
                  <c:v>840</c:v>
                </c:pt>
                <c:pt idx="102661">
                  <c:v>994</c:v>
                </c:pt>
                <c:pt idx="102662">
                  <c:v>3141</c:v>
                </c:pt>
                <c:pt idx="102663">
                  <c:v>2681</c:v>
                </c:pt>
                <c:pt idx="102664">
                  <c:v>2538</c:v>
                </c:pt>
                <c:pt idx="102665">
                  <c:v>3122</c:v>
                </c:pt>
                <c:pt idx="102666">
                  <c:v>2792</c:v>
                </c:pt>
                <c:pt idx="102667">
                  <c:v>2953</c:v>
                </c:pt>
                <c:pt idx="102668">
                  <c:v>3369</c:v>
                </c:pt>
                <c:pt idx="102669">
                  <c:v>4135</c:v>
                </c:pt>
                <c:pt idx="102670">
                  <c:v>1965.7</c:v>
                </c:pt>
                <c:pt idx="102671">
                  <c:v>1828</c:v>
                </c:pt>
                <c:pt idx="102672">
                  <c:v>2274</c:v>
                </c:pt>
                <c:pt idx="102673">
                  <c:v>2546</c:v>
                </c:pt>
                <c:pt idx="102674">
                  <c:v>1110</c:v>
                </c:pt>
                <c:pt idx="102675">
                  <c:v>2379</c:v>
                </c:pt>
                <c:pt idx="102676">
                  <c:v>474.5</c:v>
                </c:pt>
                <c:pt idx="102677">
                  <c:v>1467</c:v>
                </c:pt>
                <c:pt idx="102678">
                  <c:v>1326.5</c:v>
                </c:pt>
                <c:pt idx="102679">
                  <c:v>2294.5</c:v>
                </c:pt>
                <c:pt idx="102680">
                  <c:v>3205</c:v>
                </c:pt>
                <c:pt idx="102681">
                  <c:v>6796</c:v>
                </c:pt>
                <c:pt idx="102682">
                  <c:v>3507</c:v>
                </c:pt>
                <c:pt idx="102683">
                  <c:v>2965</c:v>
                </c:pt>
                <c:pt idx="102684">
                  <c:v>2533.5</c:v>
                </c:pt>
                <c:pt idx="102685">
                  <c:v>4200</c:v>
                </c:pt>
                <c:pt idx="102686">
                  <c:v>3691</c:v>
                </c:pt>
                <c:pt idx="102687">
                  <c:v>3852</c:v>
                </c:pt>
                <c:pt idx="102688">
                  <c:v>2495</c:v>
                </c:pt>
                <c:pt idx="102689">
                  <c:v>3930</c:v>
                </c:pt>
                <c:pt idx="102690">
                  <c:v>4918</c:v>
                </c:pt>
                <c:pt idx="102691">
                  <c:v>5261</c:v>
                </c:pt>
                <c:pt idx="102692">
                  <c:v>8267</c:v>
                </c:pt>
                <c:pt idx="102693">
                  <c:v>6187</c:v>
                </c:pt>
                <c:pt idx="102694">
                  <c:v>7288</c:v>
                </c:pt>
                <c:pt idx="102695">
                  <c:v>6502</c:v>
                </c:pt>
                <c:pt idx="102696">
                  <c:v>6579.5</c:v>
                </c:pt>
                <c:pt idx="102697">
                  <c:v>7290</c:v>
                </c:pt>
                <c:pt idx="102698">
                  <c:v>5221.5</c:v>
                </c:pt>
                <c:pt idx="102699">
                  <c:v>4256</c:v>
                </c:pt>
                <c:pt idx="102700">
                  <c:v>3214</c:v>
                </c:pt>
                <c:pt idx="102701">
                  <c:v>2766</c:v>
                </c:pt>
                <c:pt idx="102702">
                  <c:v>1825</c:v>
                </c:pt>
                <c:pt idx="102703">
                  <c:v>1429.85</c:v>
                </c:pt>
                <c:pt idx="102704">
                  <c:v>815.94</c:v>
                </c:pt>
                <c:pt idx="102705">
                  <c:v>507.91</c:v>
                </c:pt>
                <c:pt idx="102706">
                  <c:v>645.85</c:v>
                </c:pt>
                <c:pt idx="102707">
                  <c:v>522.77</c:v>
                </c:pt>
                <c:pt idx="102708">
                  <c:v>493.22</c:v>
                </c:pt>
                <c:pt idx="102709">
                  <c:v>226.7</c:v>
                </c:pt>
                <c:pt idx="102710">
                  <c:v>413.46</c:v>
                </c:pt>
                <c:pt idx="102711">
                  <c:v>905.66</c:v>
                </c:pt>
                <c:pt idx="102712">
                  <c:v>1459.88</c:v>
                </c:pt>
                <c:pt idx="102713">
                  <c:v>1897.69</c:v>
                </c:pt>
                <c:pt idx="102714">
                  <c:v>3138.64</c:v>
                </c:pt>
                <c:pt idx="102715">
                  <c:v>1863.64</c:v>
                </c:pt>
                <c:pt idx="102716">
                  <c:v>1213.7</c:v>
                </c:pt>
                <c:pt idx="102717">
                  <c:v>1469.09</c:v>
                </c:pt>
                <c:pt idx="102718">
                  <c:v>2511.36</c:v>
                </c:pt>
                <c:pt idx="102719">
                  <c:v>3545.78</c:v>
                </c:pt>
                <c:pt idx="102720">
                  <c:v>3685.97</c:v>
                </c:pt>
                <c:pt idx="102721">
                  <c:v>5255.16</c:v>
                </c:pt>
                <c:pt idx="102722">
                  <c:v>3387.45</c:v>
                </c:pt>
                <c:pt idx="102723">
                  <c:v>1188.07</c:v>
                </c:pt>
                <c:pt idx="102724">
                  <c:v>1291.92</c:v>
                </c:pt>
                <c:pt idx="102725">
                  <c:v>1129.19</c:v>
                </c:pt>
                <c:pt idx="102726">
                  <c:v>1127.4000000000001</c:v>
                </c:pt>
                <c:pt idx="102727">
                  <c:v>800.01</c:v>
                </c:pt>
                <c:pt idx="102728">
                  <c:v>2313.06</c:v>
                </c:pt>
                <c:pt idx="102729">
                  <c:v>2493.9</c:v>
                </c:pt>
                <c:pt idx="102730">
                  <c:v>2138.06</c:v>
                </c:pt>
                <c:pt idx="102731">
                  <c:v>1721.17</c:v>
                </c:pt>
                <c:pt idx="102732">
                  <c:v>2109</c:v>
                </c:pt>
                <c:pt idx="102733">
                  <c:v>5156</c:v>
                </c:pt>
                <c:pt idx="102734">
                  <c:v>2734</c:v>
                </c:pt>
                <c:pt idx="102735">
                  <c:v>2894</c:v>
                </c:pt>
                <c:pt idx="102736">
                  <c:v>5400</c:v>
                </c:pt>
                <c:pt idx="102737">
                  <c:v>3567</c:v>
                </c:pt>
                <c:pt idx="102738">
                  <c:v>2635</c:v>
                </c:pt>
                <c:pt idx="102739">
                  <c:v>2601.5</c:v>
                </c:pt>
                <c:pt idx="102740">
                  <c:v>3698</c:v>
                </c:pt>
                <c:pt idx="102741">
                  <c:v>4156</c:v>
                </c:pt>
                <c:pt idx="102742">
                  <c:v>4978</c:v>
                </c:pt>
                <c:pt idx="102743">
                  <c:v>6917.28</c:v>
                </c:pt>
                <c:pt idx="102744">
                  <c:v>8020</c:v>
                </c:pt>
                <c:pt idx="102745">
                  <c:v>6205</c:v>
                </c:pt>
                <c:pt idx="102746">
                  <c:v>7056</c:v>
                </c:pt>
                <c:pt idx="102747">
                  <c:v>7165</c:v>
                </c:pt>
                <c:pt idx="102748">
                  <c:v>6175</c:v>
                </c:pt>
                <c:pt idx="102749">
                  <c:v>6672.5</c:v>
                </c:pt>
                <c:pt idx="102750">
                  <c:v>3847</c:v>
                </c:pt>
                <c:pt idx="102751">
                  <c:v>4464.5</c:v>
                </c:pt>
                <c:pt idx="102752">
                  <c:v>4063</c:v>
                </c:pt>
                <c:pt idx="102753">
                  <c:v>3252</c:v>
                </c:pt>
                <c:pt idx="102754">
                  <c:v>1378.92</c:v>
                </c:pt>
                <c:pt idx="102755">
                  <c:v>977.96</c:v>
                </c:pt>
                <c:pt idx="102756">
                  <c:v>458.84</c:v>
                </c:pt>
                <c:pt idx="102757">
                  <c:v>261.95999999999998</c:v>
                </c:pt>
                <c:pt idx="102758">
                  <c:v>254.2</c:v>
                </c:pt>
                <c:pt idx="102759">
                  <c:v>279.20999999999998</c:v>
                </c:pt>
                <c:pt idx="102760">
                  <c:v>449.17</c:v>
                </c:pt>
                <c:pt idx="102761">
                  <c:v>329.28</c:v>
                </c:pt>
                <c:pt idx="102762">
                  <c:v>568.46</c:v>
                </c:pt>
                <c:pt idx="102763">
                  <c:v>985.61</c:v>
                </c:pt>
                <c:pt idx="102764">
                  <c:v>563.77</c:v>
                </c:pt>
                <c:pt idx="102765">
                  <c:v>979.9</c:v>
                </c:pt>
                <c:pt idx="102766">
                  <c:v>4335.8500000000004</c:v>
                </c:pt>
                <c:pt idx="102767">
                  <c:v>4629.5</c:v>
                </c:pt>
                <c:pt idx="102768">
                  <c:v>4742.74</c:v>
                </c:pt>
                <c:pt idx="102769">
                  <c:v>4399.5200000000004</c:v>
                </c:pt>
                <c:pt idx="102770">
                  <c:v>4157.07</c:v>
                </c:pt>
                <c:pt idx="102771">
                  <c:v>4232.9399999999996</c:v>
                </c:pt>
                <c:pt idx="102772">
                  <c:v>4547.03</c:v>
                </c:pt>
                <c:pt idx="102773">
                  <c:v>3575.99</c:v>
                </c:pt>
                <c:pt idx="102774">
                  <c:v>3935.35</c:v>
                </c:pt>
                <c:pt idx="102775">
                  <c:v>3350.85</c:v>
                </c:pt>
                <c:pt idx="102776">
                  <c:v>3854.18</c:v>
                </c:pt>
                <c:pt idx="102777">
                  <c:v>4038.93</c:v>
                </c:pt>
                <c:pt idx="102778">
                  <c:v>3513.1</c:v>
                </c:pt>
                <c:pt idx="102779">
                  <c:v>3540.71</c:v>
                </c:pt>
                <c:pt idx="102780">
                  <c:v>3315.58</c:v>
                </c:pt>
                <c:pt idx="102781">
                  <c:v>3645.01</c:v>
                </c:pt>
                <c:pt idx="102782">
                  <c:v>3542.2</c:v>
                </c:pt>
                <c:pt idx="102783">
                  <c:v>4062.47</c:v>
                </c:pt>
                <c:pt idx="102784">
                  <c:v>3787.26</c:v>
                </c:pt>
                <c:pt idx="102785">
                  <c:v>3987.27</c:v>
                </c:pt>
                <c:pt idx="102786">
                  <c:v>3871.97</c:v>
                </c:pt>
                <c:pt idx="102787">
                  <c:v>3958.84</c:v>
                </c:pt>
                <c:pt idx="102788">
                  <c:v>4141.1099999999997</c:v>
                </c:pt>
                <c:pt idx="102789">
                  <c:v>4016.95</c:v>
                </c:pt>
                <c:pt idx="102790">
                  <c:v>4002.77</c:v>
                </c:pt>
                <c:pt idx="102791">
                  <c:v>3302.68</c:v>
                </c:pt>
                <c:pt idx="102792">
                  <c:v>4419.91</c:v>
                </c:pt>
                <c:pt idx="102793">
                  <c:v>3844.05</c:v>
                </c:pt>
                <c:pt idx="102794">
                  <c:v>4225.21</c:v>
                </c:pt>
                <c:pt idx="102795">
                  <c:v>3955.89</c:v>
                </c:pt>
                <c:pt idx="102796">
                  <c:v>3900.54</c:v>
                </c:pt>
                <c:pt idx="102797">
                  <c:v>3844.97</c:v>
                </c:pt>
                <c:pt idx="102798">
                  <c:v>3108.89</c:v>
                </c:pt>
                <c:pt idx="102799">
                  <c:v>3876.46</c:v>
                </c:pt>
                <c:pt idx="102800">
                  <c:v>3998.11</c:v>
                </c:pt>
                <c:pt idx="102801">
                  <c:v>4015.02</c:v>
                </c:pt>
                <c:pt idx="102802">
                  <c:v>3523.2</c:v>
                </c:pt>
                <c:pt idx="102803">
                  <c:v>3216.47</c:v>
                </c:pt>
                <c:pt idx="102804">
                  <c:v>3376.47</c:v>
                </c:pt>
                <c:pt idx="102805">
                  <c:v>3844.71</c:v>
                </c:pt>
                <c:pt idx="102806">
                  <c:v>4149.13</c:v>
                </c:pt>
                <c:pt idx="102807">
                  <c:v>3829.88</c:v>
                </c:pt>
                <c:pt idx="102808">
                  <c:v>3628.35</c:v>
                </c:pt>
                <c:pt idx="102809">
                  <c:v>3650.94</c:v>
                </c:pt>
                <c:pt idx="102810">
                  <c:v>3749.78</c:v>
                </c:pt>
                <c:pt idx="102811">
                  <c:v>3669.82</c:v>
                </c:pt>
                <c:pt idx="102812">
                  <c:v>3359.92</c:v>
                </c:pt>
                <c:pt idx="102813">
                  <c:v>3689.17</c:v>
                </c:pt>
                <c:pt idx="102814">
                  <c:v>3376.55</c:v>
                </c:pt>
                <c:pt idx="102815">
                  <c:v>3650.2</c:v>
                </c:pt>
                <c:pt idx="102816">
                  <c:v>3723.04</c:v>
                </c:pt>
                <c:pt idx="102817">
                  <c:v>3460.48</c:v>
                </c:pt>
                <c:pt idx="102818">
                  <c:v>4186.9799999999996</c:v>
                </c:pt>
                <c:pt idx="102819">
                  <c:v>4498.12</c:v>
                </c:pt>
                <c:pt idx="102820">
                  <c:v>5010.71</c:v>
                </c:pt>
                <c:pt idx="102821">
                  <c:v>3913.55</c:v>
                </c:pt>
                <c:pt idx="102822">
                  <c:v>4060.11</c:v>
                </c:pt>
                <c:pt idx="102823">
                  <c:v>4279.8100000000004</c:v>
                </c:pt>
                <c:pt idx="102824">
                  <c:v>4030.16</c:v>
                </c:pt>
                <c:pt idx="102825">
                  <c:v>3414.17</c:v>
                </c:pt>
                <c:pt idx="102826">
                  <c:v>4190.07</c:v>
                </c:pt>
                <c:pt idx="102827">
                  <c:v>3430.71</c:v>
                </c:pt>
                <c:pt idx="102828">
                  <c:v>3232.7</c:v>
                </c:pt>
                <c:pt idx="102829">
                  <c:v>3590.84</c:v>
                </c:pt>
                <c:pt idx="102830">
                  <c:v>2949.92</c:v>
                </c:pt>
                <c:pt idx="102831">
                  <c:v>3556.69</c:v>
                </c:pt>
                <c:pt idx="102832">
                  <c:v>3374.65</c:v>
                </c:pt>
                <c:pt idx="102833">
                  <c:v>3940.01</c:v>
                </c:pt>
                <c:pt idx="102834">
                  <c:v>3164.73</c:v>
                </c:pt>
                <c:pt idx="102835">
                  <c:v>3044.03</c:v>
                </c:pt>
                <c:pt idx="102836">
                  <c:v>3475.98</c:v>
                </c:pt>
                <c:pt idx="102837">
                  <c:v>4052.71</c:v>
                </c:pt>
                <c:pt idx="102838">
                  <c:v>3655.96</c:v>
                </c:pt>
                <c:pt idx="102839">
                  <c:v>4092.48</c:v>
                </c:pt>
                <c:pt idx="102840">
                  <c:v>3671.02</c:v>
                </c:pt>
                <c:pt idx="102841">
                  <c:v>3345.25</c:v>
                </c:pt>
                <c:pt idx="102842">
                  <c:v>3183.36</c:v>
                </c:pt>
                <c:pt idx="102843">
                  <c:v>2837.08</c:v>
                </c:pt>
                <c:pt idx="102844">
                  <c:v>4208.3999999999996</c:v>
                </c:pt>
                <c:pt idx="102845">
                  <c:v>3452.26</c:v>
                </c:pt>
                <c:pt idx="102846">
                  <c:v>3931.77</c:v>
                </c:pt>
                <c:pt idx="102847">
                  <c:v>3665.99</c:v>
                </c:pt>
                <c:pt idx="102848">
                  <c:v>4537.8900000000003</c:v>
                </c:pt>
                <c:pt idx="102849">
                  <c:v>3923.75</c:v>
                </c:pt>
                <c:pt idx="102850">
                  <c:v>3624.9</c:v>
                </c:pt>
                <c:pt idx="102851">
                  <c:v>3878.2</c:v>
                </c:pt>
                <c:pt idx="102852">
                  <c:v>4323.63</c:v>
                </c:pt>
                <c:pt idx="102853">
                  <c:v>4015.51</c:v>
                </c:pt>
                <c:pt idx="102854">
                  <c:v>4383.82</c:v>
                </c:pt>
                <c:pt idx="102855">
                  <c:v>4189.92</c:v>
                </c:pt>
                <c:pt idx="102856">
                  <c:v>3768.78</c:v>
                </c:pt>
                <c:pt idx="102857">
                  <c:v>3718.02</c:v>
                </c:pt>
                <c:pt idx="102858">
                  <c:v>4116.84</c:v>
                </c:pt>
                <c:pt idx="102859">
                  <c:v>4336.72</c:v>
                </c:pt>
                <c:pt idx="102860">
                  <c:v>3898.86</c:v>
                </c:pt>
                <c:pt idx="102861">
                  <c:v>3811.33</c:v>
                </c:pt>
                <c:pt idx="102862">
                  <c:v>3674.29</c:v>
                </c:pt>
                <c:pt idx="102863">
                  <c:v>4118.49</c:v>
                </c:pt>
                <c:pt idx="102864">
                  <c:v>4445.88</c:v>
                </c:pt>
                <c:pt idx="102865">
                  <c:v>4066.17</c:v>
                </c:pt>
                <c:pt idx="102866">
                  <c:v>3670.6</c:v>
                </c:pt>
                <c:pt idx="102867">
                  <c:v>4160.7299999999996</c:v>
                </c:pt>
                <c:pt idx="102868">
                  <c:v>3313.05</c:v>
                </c:pt>
                <c:pt idx="102869">
                  <c:v>3718.28</c:v>
                </c:pt>
                <c:pt idx="102870">
                  <c:v>3954.41</c:v>
                </c:pt>
                <c:pt idx="102871">
                  <c:v>4478.03</c:v>
                </c:pt>
                <c:pt idx="102872">
                  <c:v>4541.8900000000003</c:v>
                </c:pt>
                <c:pt idx="102873">
                  <c:v>4636.74</c:v>
                </c:pt>
                <c:pt idx="102874">
                  <c:v>5265.38</c:v>
                </c:pt>
                <c:pt idx="102875">
                  <c:v>4594.16</c:v>
                </c:pt>
                <c:pt idx="102876">
                  <c:v>5136.8500000000004</c:v>
                </c:pt>
                <c:pt idx="102877">
                  <c:v>3591.95</c:v>
                </c:pt>
                <c:pt idx="102878">
                  <c:v>3630.93</c:v>
                </c:pt>
                <c:pt idx="102879">
                  <c:v>4272.62</c:v>
                </c:pt>
                <c:pt idx="102880">
                  <c:v>3735.27</c:v>
                </c:pt>
                <c:pt idx="102881">
                  <c:v>4208.3100000000004</c:v>
                </c:pt>
                <c:pt idx="102882">
                  <c:v>3097.43</c:v>
                </c:pt>
                <c:pt idx="102883">
                  <c:v>3985.78</c:v>
                </c:pt>
                <c:pt idx="102884">
                  <c:v>3590.52</c:v>
                </c:pt>
                <c:pt idx="102885">
                  <c:v>4142.6899999999996</c:v>
                </c:pt>
                <c:pt idx="102886">
                  <c:v>4194.41</c:v>
                </c:pt>
                <c:pt idx="102887">
                  <c:v>4279.92</c:v>
                </c:pt>
                <c:pt idx="102888">
                  <c:v>4293.8599999999997</c:v>
                </c:pt>
                <c:pt idx="102889">
                  <c:v>4434.93</c:v>
                </c:pt>
                <c:pt idx="102890">
                  <c:v>4796.07</c:v>
                </c:pt>
                <c:pt idx="102891">
                  <c:v>4374.22</c:v>
                </c:pt>
                <c:pt idx="102892">
                  <c:v>4318.28</c:v>
                </c:pt>
                <c:pt idx="102893">
                  <c:v>4191.3</c:v>
                </c:pt>
                <c:pt idx="102894">
                  <c:v>4245.26</c:v>
                </c:pt>
                <c:pt idx="102895">
                  <c:v>4294.45</c:v>
                </c:pt>
                <c:pt idx="102896">
                  <c:v>4992.66</c:v>
                </c:pt>
                <c:pt idx="102897">
                  <c:v>4434.5200000000004</c:v>
                </c:pt>
                <c:pt idx="102898">
                  <c:v>4422.7299999999996</c:v>
                </c:pt>
                <c:pt idx="102899">
                  <c:v>3630.17</c:v>
                </c:pt>
                <c:pt idx="102900">
                  <c:v>4191.3100000000004</c:v>
                </c:pt>
                <c:pt idx="102901">
                  <c:v>4287.03</c:v>
                </c:pt>
                <c:pt idx="102902">
                  <c:v>3724.11</c:v>
                </c:pt>
                <c:pt idx="102903">
                  <c:v>4127.55</c:v>
                </c:pt>
                <c:pt idx="102904">
                  <c:v>3555.35</c:v>
                </c:pt>
                <c:pt idx="102905">
                  <c:v>3750.34</c:v>
                </c:pt>
                <c:pt idx="102906">
                  <c:v>4430.74</c:v>
                </c:pt>
                <c:pt idx="102907">
                  <c:v>4211.24</c:v>
                </c:pt>
                <c:pt idx="102908">
                  <c:v>3701.83</c:v>
                </c:pt>
                <c:pt idx="102909">
                  <c:v>80470.89</c:v>
                </c:pt>
                <c:pt idx="102910">
                  <c:v>84722.8</c:v>
                </c:pt>
                <c:pt idx="102911">
                  <c:v>78865.100000000006</c:v>
                </c:pt>
                <c:pt idx="102912">
                  <c:v>89103.93</c:v>
                </c:pt>
                <c:pt idx="102913">
                  <c:v>87498.66</c:v>
                </c:pt>
                <c:pt idx="102914">
                  <c:v>91939.72</c:v>
                </c:pt>
                <c:pt idx="102915">
                  <c:v>77480.34</c:v>
                </c:pt>
                <c:pt idx="102916">
                  <c:v>80232.740000000005</c:v>
                </c:pt>
                <c:pt idx="102917">
                  <c:v>83095.63</c:v>
                </c:pt>
                <c:pt idx="102918">
                  <c:v>77513.37</c:v>
                </c:pt>
                <c:pt idx="102919">
                  <c:v>77319.28</c:v>
                </c:pt>
                <c:pt idx="102920">
                  <c:v>70683.64</c:v>
                </c:pt>
                <c:pt idx="102921">
                  <c:v>77614.09</c:v>
                </c:pt>
                <c:pt idx="102922">
                  <c:v>91019.4</c:v>
                </c:pt>
                <c:pt idx="102923">
                  <c:v>68215.570000000007</c:v>
                </c:pt>
                <c:pt idx="102924">
                  <c:v>72464.36</c:v>
                </c:pt>
                <c:pt idx="102925">
                  <c:v>81167.850000000006</c:v>
                </c:pt>
                <c:pt idx="102926">
                  <c:v>68894.509999999995</c:v>
                </c:pt>
                <c:pt idx="102927">
                  <c:v>80266.97</c:v>
                </c:pt>
                <c:pt idx="102928">
                  <c:v>72328.52</c:v>
                </c:pt>
                <c:pt idx="102929">
                  <c:v>70972.59</c:v>
                </c:pt>
                <c:pt idx="102930">
                  <c:v>93572.4</c:v>
                </c:pt>
                <c:pt idx="102931">
                  <c:v>80271.899999999994</c:v>
                </c:pt>
                <c:pt idx="102932">
                  <c:v>66477.37</c:v>
                </c:pt>
                <c:pt idx="102933">
                  <c:v>79456.58</c:v>
                </c:pt>
                <c:pt idx="102934">
                  <c:v>78832.81</c:v>
                </c:pt>
                <c:pt idx="102935">
                  <c:v>86528.31</c:v>
                </c:pt>
                <c:pt idx="102936">
                  <c:v>73104.44</c:v>
                </c:pt>
                <c:pt idx="102937">
                  <c:v>73015.460000000006</c:v>
                </c:pt>
                <c:pt idx="102938">
                  <c:v>68264.789999999994</c:v>
                </c:pt>
                <c:pt idx="102939">
                  <c:v>93291.09</c:v>
                </c:pt>
                <c:pt idx="102940">
                  <c:v>71953.8</c:v>
                </c:pt>
                <c:pt idx="102941">
                  <c:v>67137.56</c:v>
                </c:pt>
                <c:pt idx="102942">
                  <c:v>63775.95</c:v>
                </c:pt>
                <c:pt idx="102943">
                  <c:v>71951.44</c:v>
                </c:pt>
                <c:pt idx="102944">
                  <c:v>79032.75</c:v>
                </c:pt>
                <c:pt idx="102945">
                  <c:v>72736.86</c:v>
                </c:pt>
                <c:pt idx="102946">
                  <c:v>62110.78</c:v>
                </c:pt>
                <c:pt idx="102947">
                  <c:v>71533.11</c:v>
                </c:pt>
                <c:pt idx="102948">
                  <c:v>65796.02</c:v>
                </c:pt>
                <c:pt idx="102949">
                  <c:v>82989.41</c:v>
                </c:pt>
                <c:pt idx="102950">
                  <c:v>71550.009999999995</c:v>
                </c:pt>
                <c:pt idx="102951">
                  <c:v>59267.83</c:v>
                </c:pt>
                <c:pt idx="102952">
                  <c:v>76633.710000000006</c:v>
                </c:pt>
                <c:pt idx="102953">
                  <c:v>76430.210000000006</c:v>
                </c:pt>
                <c:pt idx="102954">
                  <c:v>76756.97</c:v>
                </c:pt>
                <c:pt idx="102955">
                  <c:v>75946.27</c:v>
                </c:pt>
                <c:pt idx="102956">
                  <c:v>73155.78</c:v>
                </c:pt>
                <c:pt idx="102957">
                  <c:v>89175.72</c:v>
                </c:pt>
                <c:pt idx="102958">
                  <c:v>83832.990000000005</c:v>
                </c:pt>
                <c:pt idx="102959">
                  <c:v>81921.87</c:v>
                </c:pt>
                <c:pt idx="102960">
                  <c:v>61708.88</c:v>
                </c:pt>
                <c:pt idx="102961">
                  <c:v>72611.12</c:v>
                </c:pt>
                <c:pt idx="102962">
                  <c:v>78065.929999999993</c:v>
                </c:pt>
                <c:pt idx="102963">
                  <c:v>81386.100000000006</c:v>
                </c:pt>
                <c:pt idx="102964">
                  <c:v>84635.03</c:v>
                </c:pt>
                <c:pt idx="102965">
                  <c:v>78757.320000000007</c:v>
                </c:pt>
                <c:pt idx="102966">
                  <c:v>72194.83</c:v>
                </c:pt>
                <c:pt idx="102967">
                  <c:v>66645.38</c:v>
                </c:pt>
                <c:pt idx="102968">
                  <c:v>80129.98</c:v>
                </c:pt>
                <c:pt idx="102969">
                  <c:v>74869.72</c:v>
                </c:pt>
                <c:pt idx="102970">
                  <c:v>77531.039999999994</c:v>
                </c:pt>
                <c:pt idx="102971">
                  <c:v>70204.509999999995</c:v>
                </c:pt>
                <c:pt idx="102972">
                  <c:v>74016.350000000006</c:v>
                </c:pt>
                <c:pt idx="102973">
                  <c:v>70006.86</c:v>
                </c:pt>
                <c:pt idx="102974">
                  <c:v>90072.53</c:v>
                </c:pt>
                <c:pt idx="102975">
                  <c:v>67134.880000000005</c:v>
                </c:pt>
                <c:pt idx="102976">
                  <c:v>62259.23</c:v>
                </c:pt>
                <c:pt idx="102977">
                  <c:v>73829.210000000006</c:v>
                </c:pt>
                <c:pt idx="102978">
                  <c:v>74789.42</c:v>
                </c:pt>
                <c:pt idx="102979">
                  <c:v>79863.539999999994</c:v>
                </c:pt>
                <c:pt idx="102980">
                  <c:v>56137.09</c:v>
                </c:pt>
                <c:pt idx="102981">
                  <c:v>72289.13</c:v>
                </c:pt>
                <c:pt idx="102982">
                  <c:v>77878.17</c:v>
                </c:pt>
                <c:pt idx="102983">
                  <c:v>59921.95</c:v>
                </c:pt>
                <c:pt idx="102984">
                  <c:v>63931.79</c:v>
                </c:pt>
                <c:pt idx="102985">
                  <c:v>67654.899999999994</c:v>
                </c:pt>
                <c:pt idx="102986">
                  <c:v>72659.539999999994</c:v>
                </c:pt>
                <c:pt idx="102987">
                  <c:v>65167.86</c:v>
                </c:pt>
                <c:pt idx="102988">
                  <c:v>70793.11</c:v>
                </c:pt>
                <c:pt idx="102989">
                  <c:v>78709.350000000006</c:v>
                </c:pt>
                <c:pt idx="102990">
                  <c:v>67482.22</c:v>
                </c:pt>
                <c:pt idx="102991">
                  <c:v>76127.240000000005</c:v>
                </c:pt>
                <c:pt idx="102992">
                  <c:v>68046.850000000006</c:v>
                </c:pt>
                <c:pt idx="102993">
                  <c:v>70030.929999999993</c:v>
                </c:pt>
                <c:pt idx="102994">
                  <c:v>71878.86</c:v>
                </c:pt>
                <c:pt idx="102995">
                  <c:v>64564.73</c:v>
                </c:pt>
                <c:pt idx="102996">
                  <c:v>78878.720000000001</c:v>
                </c:pt>
                <c:pt idx="102997">
                  <c:v>74753.679999999993</c:v>
                </c:pt>
                <c:pt idx="102998">
                  <c:v>68767.28</c:v>
                </c:pt>
                <c:pt idx="102999">
                  <c:v>74198.61</c:v>
                </c:pt>
                <c:pt idx="103000">
                  <c:v>75978.3</c:v>
                </c:pt>
                <c:pt idx="103001">
                  <c:v>63856.32</c:v>
                </c:pt>
                <c:pt idx="103002">
                  <c:v>63284.77</c:v>
                </c:pt>
                <c:pt idx="103003">
                  <c:v>59328.67</c:v>
                </c:pt>
                <c:pt idx="103004">
                  <c:v>74338.259999999995</c:v>
                </c:pt>
                <c:pt idx="103005">
                  <c:v>78991.97</c:v>
                </c:pt>
                <c:pt idx="103006">
                  <c:v>79217.86</c:v>
                </c:pt>
                <c:pt idx="103007">
                  <c:v>76038.399999999994</c:v>
                </c:pt>
                <c:pt idx="103008">
                  <c:v>54364.24</c:v>
                </c:pt>
                <c:pt idx="103009">
                  <c:v>81604.240000000005</c:v>
                </c:pt>
                <c:pt idx="103010">
                  <c:v>86602.61</c:v>
                </c:pt>
                <c:pt idx="103011">
                  <c:v>68108.820000000007</c:v>
                </c:pt>
                <c:pt idx="103012">
                  <c:v>65817.460000000006</c:v>
                </c:pt>
                <c:pt idx="103013">
                  <c:v>81310.880000000005</c:v>
                </c:pt>
                <c:pt idx="103014">
                  <c:v>80620.160000000003</c:v>
                </c:pt>
                <c:pt idx="103015">
                  <c:v>72533.52</c:v>
                </c:pt>
                <c:pt idx="103016">
                  <c:v>77312.2</c:v>
                </c:pt>
                <c:pt idx="103017">
                  <c:v>83359.02</c:v>
                </c:pt>
                <c:pt idx="103018">
                  <c:v>75816.179999999993</c:v>
                </c:pt>
                <c:pt idx="103019">
                  <c:v>68831.460000000006</c:v>
                </c:pt>
                <c:pt idx="103020">
                  <c:v>84741.87</c:v>
                </c:pt>
                <c:pt idx="103021">
                  <c:v>72161.08</c:v>
                </c:pt>
                <c:pt idx="103022">
                  <c:v>80740.009999999995</c:v>
                </c:pt>
                <c:pt idx="103023">
                  <c:v>65979.14</c:v>
                </c:pt>
                <c:pt idx="103024">
                  <c:v>80833.440000000002</c:v>
                </c:pt>
                <c:pt idx="103025">
                  <c:v>73147.09</c:v>
                </c:pt>
                <c:pt idx="103026">
                  <c:v>71872.53</c:v>
                </c:pt>
                <c:pt idx="103027">
                  <c:v>64936.99</c:v>
                </c:pt>
                <c:pt idx="103028">
                  <c:v>58110.5</c:v>
                </c:pt>
                <c:pt idx="103029">
                  <c:v>66025.31</c:v>
                </c:pt>
                <c:pt idx="103030">
                  <c:v>92352.36</c:v>
                </c:pt>
                <c:pt idx="103031">
                  <c:v>62863.09</c:v>
                </c:pt>
                <c:pt idx="103032">
                  <c:v>62669.74</c:v>
                </c:pt>
                <c:pt idx="103033">
                  <c:v>59049.01</c:v>
                </c:pt>
                <c:pt idx="103034">
                  <c:v>72428.06</c:v>
                </c:pt>
                <c:pt idx="103035">
                  <c:v>81344.460000000006</c:v>
                </c:pt>
                <c:pt idx="103036">
                  <c:v>65289.9</c:v>
                </c:pt>
                <c:pt idx="103037">
                  <c:v>61915.94</c:v>
                </c:pt>
                <c:pt idx="103038">
                  <c:v>65204.2</c:v>
                </c:pt>
                <c:pt idx="103039">
                  <c:v>82854.13</c:v>
                </c:pt>
                <c:pt idx="103040">
                  <c:v>78535</c:v>
                </c:pt>
                <c:pt idx="103041">
                  <c:v>52881.26</c:v>
                </c:pt>
                <c:pt idx="103042">
                  <c:v>75131.09</c:v>
                </c:pt>
                <c:pt idx="103043">
                  <c:v>74933.3</c:v>
                </c:pt>
                <c:pt idx="103044">
                  <c:v>64519.74</c:v>
                </c:pt>
                <c:pt idx="103045">
                  <c:v>69615.75</c:v>
                </c:pt>
                <c:pt idx="103046">
                  <c:v>60758.87</c:v>
                </c:pt>
                <c:pt idx="103047">
                  <c:v>63291.5</c:v>
                </c:pt>
                <c:pt idx="103048">
                  <c:v>74786.509999999995</c:v>
                </c:pt>
                <c:pt idx="103049">
                  <c:v>62014.54</c:v>
                </c:pt>
                <c:pt idx="103050">
                  <c:v>72572.34</c:v>
                </c:pt>
                <c:pt idx="103051">
                  <c:v>58593.72</c:v>
                </c:pt>
                <c:pt idx="103052">
                  <c:v>58839.57</c:v>
                </c:pt>
                <c:pt idx="103053">
                  <c:v>57802.61</c:v>
                </c:pt>
                <c:pt idx="103054">
                  <c:v>60409.74</c:v>
                </c:pt>
                <c:pt idx="103055">
                  <c:v>57490.98</c:v>
                </c:pt>
                <c:pt idx="103056">
                  <c:v>60292.83</c:v>
                </c:pt>
                <c:pt idx="103057">
                  <c:v>56462.87</c:v>
                </c:pt>
                <c:pt idx="103058">
                  <c:v>52469.64</c:v>
                </c:pt>
                <c:pt idx="103059">
                  <c:v>49426.82</c:v>
                </c:pt>
                <c:pt idx="103060">
                  <c:v>56083.92</c:v>
                </c:pt>
                <c:pt idx="103061">
                  <c:v>55306.07</c:v>
                </c:pt>
                <c:pt idx="103062">
                  <c:v>55584.55</c:v>
                </c:pt>
                <c:pt idx="103063">
                  <c:v>54304.71</c:v>
                </c:pt>
                <c:pt idx="103064">
                  <c:v>52914.36</c:v>
                </c:pt>
                <c:pt idx="103065">
                  <c:v>50975.86</c:v>
                </c:pt>
                <c:pt idx="103066">
                  <c:v>49079.34</c:v>
                </c:pt>
                <c:pt idx="103067">
                  <c:v>50622.91</c:v>
                </c:pt>
                <c:pt idx="103068">
                  <c:v>50104.31</c:v>
                </c:pt>
                <c:pt idx="103069">
                  <c:v>51937.5</c:v>
                </c:pt>
                <c:pt idx="103070">
                  <c:v>52464.21</c:v>
                </c:pt>
                <c:pt idx="103071">
                  <c:v>49394.71</c:v>
                </c:pt>
                <c:pt idx="103072">
                  <c:v>48694.59</c:v>
                </c:pt>
                <c:pt idx="103073">
                  <c:v>49206.76</c:v>
                </c:pt>
                <c:pt idx="103074">
                  <c:v>49027.21</c:v>
                </c:pt>
                <c:pt idx="103075">
                  <c:v>48770.26</c:v>
                </c:pt>
                <c:pt idx="103076">
                  <c:v>49480.72</c:v>
                </c:pt>
                <c:pt idx="103077">
                  <c:v>49081.85</c:v>
                </c:pt>
                <c:pt idx="103078">
                  <c:v>50468.62</c:v>
                </c:pt>
                <c:pt idx="103079">
                  <c:v>50459.18</c:v>
                </c:pt>
                <c:pt idx="103080">
                  <c:v>50697.32</c:v>
                </c:pt>
                <c:pt idx="103081">
                  <c:v>50644.71</c:v>
                </c:pt>
                <c:pt idx="103082">
                  <c:v>51272.05</c:v>
                </c:pt>
                <c:pt idx="103083">
                  <c:v>48542.06</c:v>
                </c:pt>
                <c:pt idx="103084">
                  <c:v>51037.9</c:v>
                </c:pt>
                <c:pt idx="103085">
                  <c:v>50480.480000000003</c:v>
                </c:pt>
                <c:pt idx="103086">
                  <c:v>51533.49</c:v>
                </c:pt>
                <c:pt idx="103087">
                  <c:v>54658.51</c:v>
                </c:pt>
                <c:pt idx="103088">
                  <c:v>48931.61</c:v>
                </c:pt>
                <c:pt idx="103089">
                  <c:v>51372.43</c:v>
                </c:pt>
                <c:pt idx="103090">
                  <c:v>48649.13</c:v>
                </c:pt>
                <c:pt idx="103091">
                  <c:v>54294.35</c:v>
                </c:pt>
                <c:pt idx="103092">
                  <c:v>49451.73</c:v>
                </c:pt>
                <c:pt idx="103093">
                  <c:v>51083.49</c:v>
                </c:pt>
                <c:pt idx="103094">
                  <c:v>43599.66</c:v>
                </c:pt>
                <c:pt idx="103095">
                  <c:v>50648.83</c:v>
                </c:pt>
                <c:pt idx="103096">
                  <c:v>52808.33</c:v>
                </c:pt>
                <c:pt idx="103097">
                  <c:v>51765.52</c:v>
                </c:pt>
                <c:pt idx="103098">
                  <c:v>56587.46</c:v>
                </c:pt>
                <c:pt idx="103099">
                  <c:v>51187.45</c:v>
                </c:pt>
                <c:pt idx="103100">
                  <c:v>54724.39</c:v>
                </c:pt>
                <c:pt idx="103101">
                  <c:v>56809.45</c:v>
                </c:pt>
                <c:pt idx="103102">
                  <c:v>54723.25</c:v>
                </c:pt>
                <c:pt idx="103103">
                  <c:v>52085.46</c:v>
                </c:pt>
                <c:pt idx="103104">
                  <c:v>57602.77</c:v>
                </c:pt>
                <c:pt idx="103105">
                  <c:v>58681.78</c:v>
                </c:pt>
                <c:pt idx="103106">
                  <c:v>62839.57</c:v>
                </c:pt>
                <c:pt idx="103107">
                  <c:v>56694.2</c:v>
                </c:pt>
                <c:pt idx="103108">
                  <c:v>57161.29</c:v>
                </c:pt>
                <c:pt idx="103109">
                  <c:v>54836.83</c:v>
                </c:pt>
                <c:pt idx="103110">
                  <c:v>57124.45</c:v>
                </c:pt>
                <c:pt idx="103111">
                  <c:v>51673.07</c:v>
                </c:pt>
                <c:pt idx="103112">
                  <c:v>53313.97</c:v>
                </c:pt>
                <c:pt idx="103113">
                  <c:v>54509.599999999999</c:v>
                </c:pt>
                <c:pt idx="103114">
                  <c:v>52327.16</c:v>
                </c:pt>
                <c:pt idx="103115">
                  <c:v>52873.66</c:v>
                </c:pt>
                <c:pt idx="103116">
                  <c:v>50791.3</c:v>
                </c:pt>
                <c:pt idx="103117">
                  <c:v>53724.76</c:v>
                </c:pt>
                <c:pt idx="103118">
                  <c:v>49547.25</c:v>
                </c:pt>
                <c:pt idx="103119">
                  <c:v>49734.34</c:v>
                </c:pt>
                <c:pt idx="103120">
                  <c:v>48967.31</c:v>
                </c:pt>
                <c:pt idx="103121">
                  <c:v>51205.440000000002</c:v>
                </c:pt>
                <c:pt idx="103122">
                  <c:v>50283.25</c:v>
                </c:pt>
                <c:pt idx="103123">
                  <c:v>50962.720000000001</c:v>
                </c:pt>
                <c:pt idx="103124">
                  <c:v>48740.95</c:v>
                </c:pt>
                <c:pt idx="103125">
                  <c:v>53100.01</c:v>
                </c:pt>
                <c:pt idx="103126">
                  <c:v>53709.69</c:v>
                </c:pt>
                <c:pt idx="103127">
                  <c:v>48992.9</c:v>
                </c:pt>
                <c:pt idx="103128">
                  <c:v>51599.53</c:v>
                </c:pt>
                <c:pt idx="103129">
                  <c:v>49116.89</c:v>
                </c:pt>
                <c:pt idx="103130">
                  <c:v>53844.53</c:v>
                </c:pt>
                <c:pt idx="103131">
                  <c:v>51081.08</c:v>
                </c:pt>
                <c:pt idx="103132">
                  <c:v>55285.53</c:v>
                </c:pt>
                <c:pt idx="103133">
                  <c:v>51000.62</c:v>
                </c:pt>
                <c:pt idx="103134">
                  <c:v>54390.99</c:v>
                </c:pt>
                <c:pt idx="103135">
                  <c:v>51933.85</c:v>
                </c:pt>
                <c:pt idx="103136">
                  <c:v>52493.21</c:v>
                </c:pt>
                <c:pt idx="103137">
                  <c:v>52000.13</c:v>
                </c:pt>
                <c:pt idx="103138">
                  <c:v>50552.25</c:v>
                </c:pt>
                <c:pt idx="103139">
                  <c:v>56116.54</c:v>
                </c:pt>
                <c:pt idx="103140">
                  <c:v>51310.7</c:v>
                </c:pt>
                <c:pt idx="103141">
                  <c:v>50981.1</c:v>
                </c:pt>
                <c:pt idx="103142">
                  <c:v>52706.3</c:v>
                </c:pt>
                <c:pt idx="103143">
                  <c:v>56732.19</c:v>
                </c:pt>
                <c:pt idx="103144">
                  <c:v>55535.02</c:v>
                </c:pt>
                <c:pt idx="103145">
                  <c:v>53409.120000000003</c:v>
                </c:pt>
                <c:pt idx="103146">
                  <c:v>49680.73</c:v>
                </c:pt>
                <c:pt idx="103147">
                  <c:v>53706.13</c:v>
                </c:pt>
                <c:pt idx="103148">
                  <c:v>54356.959999999999</c:v>
                </c:pt>
                <c:pt idx="103149">
                  <c:v>55921.919999999998</c:v>
                </c:pt>
                <c:pt idx="103150">
                  <c:v>59603.54</c:v>
                </c:pt>
                <c:pt idx="103151">
                  <c:v>51142.62</c:v>
                </c:pt>
                <c:pt idx="103152">
                  <c:v>61342.39</c:v>
                </c:pt>
                <c:pt idx="103153">
                  <c:v>60738.080000000002</c:v>
                </c:pt>
                <c:pt idx="103154">
                  <c:v>58888.11</c:v>
                </c:pt>
                <c:pt idx="103155">
                  <c:v>54496.52</c:v>
                </c:pt>
                <c:pt idx="103156">
                  <c:v>59596.160000000003</c:v>
                </c:pt>
                <c:pt idx="103157">
                  <c:v>61502.16</c:v>
                </c:pt>
                <c:pt idx="103158">
                  <c:v>59971.24</c:v>
                </c:pt>
                <c:pt idx="103159">
                  <c:v>58422.82</c:v>
                </c:pt>
                <c:pt idx="103160">
                  <c:v>64097.440000000002</c:v>
                </c:pt>
                <c:pt idx="103161">
                  <c:v>61717.45</c:v>
                </c:pt>
                <c:pt idx="103162">
                  <c:v>55859.91</c:v>
                </c:pt>
                <c:pt idx="103163">
                  <c:v>55294.32</c:v>
                </c:pt>
                <c:pt idx="103164">
                  <c:v>53689.06</c:v>
                </c:pt>
                <c:pt idx="103165">
                  <c:v>59898.77</c:v>
                </c:pt>
                <c:pt idx="103166">
                  <c:v>57276.73</c:v>
                </c:pt>
                <c:pt idx="103167">
                  <c:v>55576.45</c:v>
                </c:pt>
                <c:pt idx="103168">
                  <c:v>53702.78</c:v>
                </c:pt>
                <c:pt idx="103169">
                  <c:v>55998.55</c:v>
                </c:pt>
                <c:pt idx="103170">
                  <c:v>51244.81</c:v>
                </c:pt>
                <c:pt idx="103171">
                  <c:v>52578.27</c:v>
                </c:pt>
                <c:pt idx="103172">
                  <c:v>52649.73</c:v>
                </c:pt>
                <c:pt idx="103173">
                  <c:v>51522.96</c:v>
                </c:pt>
                <c:pt idx="103174">
                  <c:v>55515.99</c:v>
                </c:pt>
                <c:pt idx="103175">
                  <c:v>53816.53</c:v>
                </c:pt>
                <c:pt idx="103176">
                  <c:v>53294.98</c:v>
                </c:pt>
                <c:pt idx="103177">
                  <c:v>52960.49</c:v>
                </c:pt>
                <c:pt idx="103178">
                  <c:v>55330.8</c:v>
                </c:pt>
                <c:pt idx="103179">
                  <c:v>53367.81</c:v>
                </c:pt>
                <c:pt idx="103180">
                  <c:v>55399.75</c:v>
                </c:pt>
                <c:pt idx="103181">
                  <c:v>53860.89</c:v>
                </c:pt>
                <c:pt idx="103182">
                  <c:v>56149.18</c:v>
                </c:pt>
                <c:pt idx="103183">
                  <c:v>55993.86</c:v>
                </c:pt>
                <c:pt idx="103184">
                  <c:v>57634.09</c:v>
                </c:pt>
                <c:pt idx="103185">
                  <c:v>55050.02</c:v>
                </c:pt>
                <c:pt idx="103186">
                  <c:v>56723.78</c:v>
                </c:pt>
                <c:pt idx="103187">
                  <c:v>55472.45</c:v>
                </c:pt>
                <c:pt idx="103188">
                  <c:v>54539.16</c:v>
                </c:pt>
                <c:pt idx="103189">
                  <c:v>54523.21</c:v>
                </c:pt>
                <c:pt idx="103190">
                  <c:v>55042.03</c:v>
                </c:pt>
                <c:pt idx="103191">
                  <c:v>59162.67</c:v>
                </c:pt>
                <c:pt idx="103192">
                  <c:v>52576.65</c:v>
                </c:pt>
                <c:pt idx="103193">
                  <c:v>49845.63</c:v>
                </c:pt>
                <c:pt idx="103194">
                  <c:v>49642.06</c:v>
                </c:pt>
                <c:pt idx="103195">
                  <c:v>1261.02</c:v>
                </c:pt>
                <c:pt idx="103196">
                  <c:v>1216.4000000000001</c:v>
                </c:pt>
                <c:pt idx="103197">
                  <c:v>1186.52</c:v>
                </c:pt>
                <c:pt idx="103198">
                  <c:v>995</c:v>
                </c:pt>
                <c:pt idx="103199">
                  <c:v>970.48</c:v>
                </c:pt>
                <c:pt idx="103200">
                  <c:v>1097.8800000000001</c:v>
                </c:pt>
                <c:pt idx="103201">
                  <c:v>1439.64</c:v>
                </c:pt>
                <c:pt idx="103202">
                  <c:v>1102.83</c:v>
                </c:pt>
                <c:pt idx="103203">
                  <c:v>966.83</c:v>
                </c:pt>
                <c:pt idx="103204">
                  <c:v>1508.66</c:v>
                </c:pt>
                <c:pt idx="103205">
                  <c:v>849.49</c:v>
                </c:pt>
                <c:pt idx="103206">
                  <c:v>1020.83</c:v>
                </c:pt>
                <c:pt idx="103207">
                  <c:v>1325.62</c:v>
                </c:pt>
                <c:pt idx="103208">
                  <c:v>967</c:v>
                </c:pt>
                <c:pt idx="103209">
                  <c:v>697</c:v>
                </c:pt>
                <c:pt idx="103210">
                  <c:v>490.83</c:v>
                </c:pt>
                <c:pt idx="103211">
                  <c:v>451.15</c:v>
                </c:pt>
                <c:pt idx="103212">
                  <c:v>763</c:v>
                </c:pt>
                <c:pt idx="103213">
                  <c:v>960.83</c:v>
                </c:pt>
                <c:pt idx="103214">
                  <c:v>1018.37</c:v>
                </c:pt>
                <c:pt idx="103215">
                  <c:v>1247.05</c:v>
                </c:pt>
                <c:pt idx="103216">
                  <c:v>870</c:v>
                </c:pt>
                <c:pt idx="103217">
                  <c:v>1546.59</c:v>
                </c:pt>
                <c:pt idx="103218">
                  <c:v>895</c:v>
                </c:pt>
                <c:pt idx="103219">
                  <c:v>1879.47</c:v>
                </c:pt>
                <c:pt idx="103220">
                  <c:v>3069.66</c:v>
                </c:pt>
                <c:pt idx="103221">
                  <c:v>2019</c:v>
                </c:pt>
                <c:pt idx="103222">
                  <c:v>1471.76</c:v>
                </c:pt>
                <c:pt idx="103223">
                  <c:v>1130.52</c:v>
                </c:pt>
                <c:pt idx="103224">
                  <c:v>1445.08</c:v>
                </c:pt>
                <c:pt idx="103225">
                  <c:v>2095.64</c:v>
                </c:pt>
                <c:pt idx="103226">
                  <c:v>3214.49</c:v>
                </c:pt>
                <c:pt idx="103227">
                  <c:v>3473.18</c:v>
                </c:pt>
                <c:pt idx="103228">
                  <c:v>2535.19</c:v>
                </c:pt>
                <c:pt idx="103229">
                  <c:v>1453.68</c:v>
                </c:pt>
                <c:pt idx="103230">
                  <c:v>1261.83</c:v>
                </c:pt>
                <c:pt idx="103231">
                  <c:v>1102.52</c:v>
                </c:pt>
                <c:pt idx="103232">
                  <c:v>1432.76</c:v>
                </c:pt>
                <c:pt idx="103233">
                  <c:v>2065.52</c:v>
                </c:pt>
                <c:pt idx="103234">
                  <c:v>1887.76</c:v>
                </c:pt>
                <c:pt idx="103235">
                  <c:v>1406</c:v>
                </c:pt>
                <c:pt idx="103236">
                  <c:v>1189.52</c:v>
                </c:pt>
                <c:pt idx="103237">
                  <c:v>2416.59</c:v>
                </c:pt>
                <c:pt idx="103238">
                  <c:v>2158.7600000000002</c:v>
                </c:pt>
                <c:pt idx="103239">
                  <c:v>2761.77</c:v>
                </c:pt>
                <c:pt idx="103240">
                  <c:v>4677.28</c:v>
                </c:pt>
                <c:pt idx="103241">
                  <c:v>7355.56</c:v>
                </c:pt>
                <c:pt idx="103242">
                  <c:v>1485.78</c:v>
                </c:pt>
                <c:pt idx="103243">
                  <c:v>942.75</c:v>
                </c:pt>
                <c:pt idx="103244">
                  <c:v>846</c:v>
                </c:pt>
                <c:pt idx="103245">
                  <c:v>493</c:v>
                </c:pt>
                <c:pt idx="103246">
                  <c:v>604.33000000000004</c:v>
                </c:pt>
                <c:pt idx="103247">
                  <c:v>747.83</c:v>
                </c:pt>
                <c:pt idx="103248">
                  <c:v>783</c:v>
                </c:pt>
                <c:pt idx="103249">
                  <c:v>654.83000000000004</c:v>
                </c:pt>
                <c:pt idx="103250">
                  <c:v>644.01</c:v>
                </c:pt>
                <c:pt idx="103251">
                  <c:v>816</c:v>
                </c:pt>
                <c:pt idx="103252">
                  <c:v>1395</c:v>
                </c:pt>
                <c:pt idx="103253">
                  <c:v>963</c:v>
                </c:pt>
                <c:pt idx="103254">
                  <c:v>969</c:v>
                </c:pt>
                <c:pt idx="103255">
                  <c:v>742</c:v>
                </c:pt>
                <c:pt idx="103256">
                  <c:v>863.5</c:v>
                </c:pt>
                <c:pt idx="103257">
                  <c:v>615.5</c:v>
                </c:pt>
                <c:pt idx="103258">
                  <c:v>709.5</c:v>
                </c:pt>
                <c:pt idx="103259">
                  <c:v>1017</c:v>
                </c:pt>
                <c:pt idx="103260">
                  <c:v>365.33</c:v>
                </c:pt>
                <c:pt idx="103261">
                  <c:v>441.33</c:v>
                </c:pt>
                <c:pt idx="103262">
                  <c:v>367.83</c:v>
                </c:pt>
                <c:pt idx="103263">
                  <c:v>187</c:v>
                </c:pt>
                <c:pt idx="103264">
                  <c:v>304.5</c:v>
                </c:pt>
                <c:pt idx="103265">
                  <c:v>489.83</c:v>
                </c:pt>
                <c:pt idx="103266">
                  <c:v>637.5</c:v>
                </c:pt>
                <c:pt idx="103267">
                  <c:v>644</c:v>
                </c:pt>
                <c:pt idx="103268">
                  <c:v>406</c:v>
                </c:pt>
                <c:pt idx="103269">
                  <c:v>607.5</c:v>
                </c:pt>
                <c:pt idx="103270">
                  <c:v>1432.5</c:v>
                </c:pt>
                <c:pt idx="103271">
                  <c:v>1721.5</c:v>
                </c:pt>
                <c:pt idx="103272">
                  <c:v>1232.5</c:v>
                </c:pt>
                <c:pt idx="103273">
                  <c:v>1255.97</c:v>
                </c:pt>
                <c:pt idx="103274">
                  <c:v>1581</c:v>
                </c:pt>
                <c:pt idx="103275">
                  <c:v>1502</c:v>
                </c:pt>
                <c:pt idx="103276">
                  <c:v>1285.5</c:v>
                </c:pt>
                <c:pt idx="103277">
                  <c:v>2152</c:v>
                </c:pt>
                <c:pt idx="103278">
                  <c:v>1964</c:v>
                </c:pt>
                <c:pt idx="103279">
                  <c:v>1934</c:v>
                </c:pt>
                <c:pt idx="103280">
                  <c:v>2351</c:v>
                </c:pt>
                <c:pt idx="103281">
                  <c:v>2200</c:v>
                </c:pt>
                <c:pt idx="103282">
                  <c:v>920</c:v>
                </c:pt>
                <c:pt idx="103283">
                  <c:v>1058.5</c:v>
                </c:pt>
                <c:pt idx="103284">
                  <c:v>1533</c:v>
                </c:pt>
                <c:pt idx="103285">
                  <c:v>1676.97</c:v>
                </c:pt>
                <c:pt idx="103286">
                  <c:v>1544</c:v>
                </c:pt>
                <c:pt idx="103287">
                  <c:v>1873.29</c:v>
                </c:pt>
                <c:pt idx="103288">
                  <c:v>907.5</c:v>
                </c:pt>
                <c:pt idx="103289">
                  <c:v>1492.89</c:v>
                </c:pt>
                <c:pt idx="103290">
                  <c:v>1131.3499999999999</c:v>
                </c:pt>
                <c:pt idx="103291">
                  <c:v>1437.5</c:v>
                </c:pt>
                <c:pt idx="103292">
                  <c:v>2766.29</c:v>
                </c:pt>
                <c:pt idx="103293">
                  <c:v>5927.32</c:v>
                </c:pt>
                <c:pt idx="103294">
                  <c:v>2057.41</c:v>
                </c:pt>
                <c:pt idx="103295">
                  <c:v>770.97</c:v>
                </c:pt>
                <c:pt idx="103296">
                  <c:v>706</c:v>
                </c:pt>
                <c:pt idx="103297">
                  <c:v>746</c:v>
                </c:pt>
                <c:pt idx="103298">
                  <c:v>629.5</c:v>
                </c:pt>
                <c:pt idx="103299">
                  <c:v>773.5</c:v>
                </c:pt>
                <c:pt idx="103300">
                  <c:v>840</c:v>
                </c:pt>
                <c:pt idx="103301">
                  <c:v>699.33</c:v>
                </c:pt>
                <c:pt idx="103302">
                  <c:v>453.5</c:v>
                </c:pt>
                <c:pt idx="103303">
                  <c:v>1122.5</c:v>
                </c:pt>
                <c:pt idx="103304">
                  <c:v>1193.5</c:v>
                </c:pt>
                <c:pt idx="103305">
                  <c:v>1311</c:v>
                </c:pt>
                <c:pt idx="103306">
                  <c:v>891</c:v>
                </c:pt>
                <c:pt idx="103307">
                  <c:v>800.5</c:v>
                </c:pt>
                <c:pt idx="103308">
                  <c:v>931.5</c:v>
                </c:pt>
                <c:pt idx="103309">
                  <c:v>740.5</c:v>
                </c:pt>
                <c:pt idx="103310">
                  <c:v>895</c:v>
                </c:pt>
                <c:pt idx="103311">
                  <c:v>822.4</c:v>
                </c:pt>
                <c:pt idx="103312">
                  <c:v>1006.47</c:v>
                </c:pt>
                <c:pt idx="103313">
                  <c:v>481.5</c:v>
                </c:pt>
                <c:pt idx="103314">
                  <c:v>783</c:v>
                </c:pt>
                <c:pt idx="103315">
                  <c:v>620.35</c:v>
                </c:pt>
                <c:pt idx="103316">
                  <c:v>765.16</c:v>
                </c:pt>
                <c:pt idx="103317">
                  <c:v>510.29</c:v>
                </c:pt>
                <c:pt idx="103318">
                  <c:v>438.82</c:v>
                </c:pt>
                <c:pt idx="103319">
                  <c:v>503.85</c:v>
                </c:pt>
                <c:pt idx="103320">
                  <c:v>434.23</c:v>
                </c:pt>
                <c:pt idx="103321">
                  <c:v>633.67999999999995</c:v>
                </c:pt>
                <c:pt idx="103322">
                  <c:v>896.23</c:v>
                </c:pt>
                <c:pt idx="103323">
                  <c:v>526.16999999999996</c:v>
                </c:pt>
                <c:pt idx="103324">
                  <c:v>502.99</c:v>
                </c:pt>
                <c:pt idx="103325">
                  <c:v>822.81</c:v>
                </c:pt>
                <c:pt idx="103326">
                  <c:v>1010.27</c:v>
                </c:pt>
                <c:pt idx="103327">
                  <c:v>872.77</c:v>
                </c:pt>
                <c:pt idx="103328">
                  <c:v>1138.8499999999999</c:v>
                </c:pt>
                <c:pt idx="103329">
                  <c:v>2001.02</c:v>
                </c:pt>
                <c:pt idx="103330">
                  <c:v>2787</c:v>
                </c:pt>
                <c:pt idx="103331">
                  <c:v>2070.33</c:v>
                </c:pt>
                <c:pt idx="103332">
                  <c:v>1369.32</c:v>
                </c:pt>
                <c:pt idx="103333">
                  <c:v>1302.04</c:v>
                </c:pt>
                <c:pt idx="103334">
                  <c:v>1620.87</c:v>
                </c:pt>
                <c:pt idx="103335">
                  <c:v>1343.9</c:v>
                </c:pt>
                <c:pt idx="103336">
                  <c:v>1544.84</c:v>
                </c:pt>
                <c:pt idx="103337">
                  <c:v>1946.35</c:v>
                </c:pt>
                <c:pt idx="103338">
                  <c:v>5956.77</c:v>
                </c:pt>
                <c:pt idx="103339">
                  <c:v>6275.15</c:v>
                </c:pt>
                <c:pt idx="103340">
                  <c:v>6770.84</c:v>
                </c:pt>
                <c:pt idx="103341">
                  <c:v>6009.91</c:v>
                </c:pt>
                <c:pt idx="103342">
                  <c:v>6383.39</c:v>
                </c:pt>
                <c:pt idx="103343">
                  <c:v>6347.38</c:v>
                </c:pt>
                <c:pt idx="103344">
                  <c:v>5939.95</c:v>
                </c:pt>
                <c:pt idx="103345">
                  <c:v>5388.98</c:v>
                </c:pt>
                <c:pt idx="103346">
                  <c:v>6042.78</c:v>
                </c:pt>
                <c:pt idx="103347">
                  <c:v>6773.37</c:v>
                </c:pt>
                <c:pt idx="103348">
                  <c:v>5631.18</c:v>
                </c:pt>
                <c:pt idx="103349">
                  <c:v>5691.73</c:v>
                </c:pt>
                <c:pt idx="103350">
                  <c:v>5148.09</c:v>
                </c:pt>
                <c:pt idx="103351">
                  <c:v>5304.05</c:v>
                </c:pt>
                <c:pt idx="103352">
                  <c:v>5249.06</c:v>
                </c:pt>
                <c:pt idx="103353">
                  <c:v>5824.67</c:v>
                </c:pt>
                <c:pt idx="103354">
                  <c:v>5831.18</c:v>
                </c:pt>
                <c:pt idx="103355">
                  <c:v>5624.55</c:v>
                </c:pt>
                <c:pt idx="103356">
                  <c:v>5926.58</c:v>
                </c:pt>
                <c:pt idx="103357">
                  <c:v>6213.19</c:v>
                </c:pt>
                <c:pt idx="103358">
                  <c:v>5916.48</c:v>
                </c:pt>
                <c:pt idx="103359">
                  <c:v>5705.53</c:v>
                </c:pt>
                <c:pt idx="103360">
                  <c:v>5712.11</c:v>
                </c:pt>
                <c:pt idx="103361">
                  <c:v>6030.74</c:v>
                </c:pt>
                <c:pt idx="103362">
                  <c:v>6057.61</c:v>
                </c:pt>
                <c:pt idx="103363">
                  <c:v>5830.22</c:v>
                </c:pt>
                <c:pt idx="103364">
                  <c:v>6489.99</c:v>
                </c:pt>
                <c:pt idx="103365">
                  <c:v>5996.46</c:v>
                </c:pt>
                <c:pt idx="103366">
                  <c:v>5804.46</c:v>
                </c:pt>
                <c:pt idx="103367">
                  <c:v>5873.79</c:v>
                </c:pt>
                <c:pt idx="103368">
                  <c:v>6029.42</c:v>
                </c:pt>
                <c:pt idx="103369">
                  <c:v>5295.54</c:v>
                </c:pt>
                <c:pt idx="103370">
                  <c:v>5768.19</c:v>
                </c:pt>
                <c:pt idx="103371">
                  <c:v>5903.81</c:v>
                </c:pt>
                <c:pt idx="103372">
                  <c:v>5792.61</c:v>
                </c:pt>
                <c:pt idx="103373">
                  <c:v>6314.77</c:v>
                </c:pt>
                <c:pt idx="103374">
                  <c:v>5554.26</c:v>
                </c:pt>
                <c:pt idx="103375">
                  <c:v>5703.5</c:v>
                </c:pt>
                <c:pt idx="103376">
                  <c:v>5278.59</c:v>
                </c:pt>
                <c:pt idx="103377">
                  <c:v>5791</c:v>
                </c:pt>
                <c:pt idx="103378">
                  <c:v>5998.8</c:v>
                </c:pt>
                <c:pt idx="103379">
                  <c:v>5829.27</c:v>
                </c:pt>
                <c:pt idx="103380">
                  <c:v>5565.5</c:v>
                </c:pt>
                <c:pt idx="103381">
                  <c:v>5281.75</c:v>
                </c:pt>
                <c:pt idx="103382">
                  <c:v>5393.16</c:v>
                </c:pt>
                <c:pt idx="103383">
                  <c:v>4889.49</c:v>
                </c:pt>
                <c:pt idx="103384">
                  <c:v>4884.75</c:v>
                </c:pt>
                <c:pt idx="103385">
                  <c:v>4867.17</c:v>
                </c:pt>
                <c:pt idx="103386">
                  <c:v>5636.88</c:v>
                </c:pt>
                <c:pt idx="103387">
                  <c:v>4788.96</c:v>
                </c:pt>
                <c:pt idx="103388">
                  <c:v>5823.46</c:v>
                </c:pt>
                <c:pt idx="103389">
                  <c:v>5693.99</c:v>
                </c:pt>
                <c:pt idx="103390">
                  <c:v>5212.3599999999997</c:v>
                </c:pt>
                <c:pt idx="103391">
                  <c:v>6516.83</c:v>
                </c:pt>
                <c:pt idx="103392">
                  <c:v>6907.36</c:v>
                </c:pt>
                <c:pt idx="103393">
                  <c:v>6074.68</c:v>
                </c:pt>
                <c:pt idx="103394">
                  <c:v>6186.35</c:v>
                </c:pt>
                <c:pt idx="103395">
                  <c:v>6066.94</c:v>
                </c:pt>
                <c:pt idx="103396">
                  <c:v>6395.88</c:v>
                </c:pt>
                <c:pt idx="103397">
                  <c:v>5408.44</c:v>
                </c:pt>
                <c:pt idx="103398">
                  <c:v>5378.37</c:v>
                </c:pt>
                <c:pt idx="103399">
                  <c:v>6166.3</c:v>
                </c:pt>
                <c:pt idx="103400">
                  <c:v>4654.3</c:v>
                </c:pt>
                <c:pt idx="103401">
                  <c:v>5583.36</c:v>
                </c:pt>
                <c:pt idx="103402">
                  <c:v>5072.49</c:v>
                </c:pt>
                <c:pt idx="103403">
                  <c:v>5541.81</c:v>
                </c:pt>
                <c:pt idx="103404">
                  <c:v>5396.8</c:v>
                </c:pt>
                <c:pt idx="103405">
                  <c:v>5813.86</c:v>
                </c:pt>
                <c:pt idx="103406">
                  <c:v>4816.8599999999997</c:v>
                </c:pt>
                <c:pt idx="103407">
                  <c:v>5608.57</c:v>
                </c:pt>
                <c:pt idx="103408">
                  <c:v>5564.88</c:v>
                </c:pt>
                <c:pt idx="103409">
                  <c:v>6306.61</c:v>
                </c:pt>
                <c:pt idx="103410">
                  <c:v>5662.09</c:v>
                </c:pt>
                <c:pt idx="103411">
                  <c:v>5555.07</c:v>
                </c:pt>
                <c:pt idx="103412">
                  <c:v>6262.1</c:v>
                </c:pt>
                <c:pt idx="103413">
                  <c:v>6022.74</c:v>
                </c:pt>
                <c:pt idx="103414">
                  <c:v>5760.8</c:v>
                </c:pt>
                <c:pt idx="103415">
                  <c:v>5818.92</c:v>
                </c:pt>
                <c:pt idx="103416">
                  <c:v>7154.66</c:v>
                </c:pt>
                <c:pt idx="103417">
                  <c:v>6027.56</c:v>
                </c:pt>
                <c:pt idx="103418">
                  <c:v>6873.25</c:v>
                </c:pt>
                <c:pt idx="103419">
                  <c:v>5796.85</c:v>
                </c:pt>
                <c:pt idx="103420">
                  <c:v>7391.77</c:v>
                </c:pt>
                <c:pt idx="103421">
                  <c:v>5941.09</c:v>
                </c:pt>
                <c:pt idx="103422">
                  <c:v>5939.84</c:v>
                </c:pt>
                <c:pt idx="103423">
                  <c:v>6221.07</c:v>
                </c:pt>
                <c:pt idx="103424">
                  <c:v>6406.76</c:v>
                </c:pt>
                <c:pt idx="103425">
                  <c:v>6751.77</c:v>
                </c:pt>
                <c:pt idx="103426">
                  <c:v>5952.62</c:v>
                </c:pt>
                <c:pt idx="103427">
                  <c:v>7776.74</c:v>
                </c:pt>
                <c:pt idx="103428">
                  <c:v>6335.65</c:v>
                </c:pt>
                <c:pt idx="103429">
                  <c:v>6669.2</c:v>
                </c:pt>
                <c:pt idx="103430">
                  <c:v>6808.04</c:v>
                </c:pt>
                <c:pt idx="103431">
                  <c:v>7316.59</c:v>
                </c:pt>
                <c:pt idx="103432">
                  <c:v>6015.31</c:v>
                </c:pt>
                <c:pt idx="103433">
                  <c:v>6218.12</c:v>
                </c:pt>
                <c:pt idx="103434">
                  <c:v>5559.57</c:v>
                </c:pt>
                <c:pt idx="103435">
                  <c:v>5866.2</c:v>
                </c:pt>
                <c:pt idx="103436">
                  <c:v>6901.56</c:v>
                </c:pt>
                <c:pt idx="103437">
                  <c:v>6190.85</c:v>
                </c:pt>
                <c:pt idx="103438">
                  <c:v>6677.52</c:v>
                </c:pt>
                <c:pt idx="103439">
                  <c:v>6926.69</c:v>
                </c:pt>
                <c:pt idx="103440">
                  <c:v>6220.68</c:v>
                </c:pt>
                <c:pt idx="103441">
                  <c:v>6920.3</c:v>
                </c:pt>
                <c:pt idx="103442">
                  <c:v>5726.86</c:v>
                </c:pt>
                <c:pt idx="103443">
                  <c:v>6917.12</c:v>
                </c:pt>
                <c:pt idx="103444">
                  <c:v>6784.64</c:v>
                </c:pt>
                <c:pt idx="103445">
                  <c:v>6914.04</c:v>
                </c:pt>
                <c:pt idx="103446">
                  <c:v>6568.21</c:v>
                </c:pt>
                <c:pt idx="103447">
                  <c:v>7642.62</c:v>
                </c:pt>
                <c:pt idx="103448">
                  <c:v>7133.06</c:v>
                </c:pt>
                <c:pt idx="103449">
                  <c:v>6375.64</c:v>
                </c:pt>
                <c:pt idx="103450">
                  <c:v>6061.44</c:v>
                </c:pt>
                <c:pt idx="103451">
                  <c:v>6867.05</c:v>
                </c:pt>
                <c:pt idx="103452">
                  <c:v>6798.96</c:v>
                </c:pt>
                <c:pt idx="103453">
                  <c:v>6755.38</c:v>
                </c:pt>
                <c:pt idx="103454">
                  <c:v>5842.18</c:v>
                </c:pt>
                <c:pt idx="103455">
                  <c:v>6292.4</c:v>
                </c:pt>
                <c:pt idx="103456">
                  <c:v>5508.36</c:v>
                </c:pt>
                <c:pt idx="103457">
                  <c:v>6186.12</c:v>
                </c:pt>
                <c:pt idx="103458">
                  <c:v>6797.92</c:v>
                </c:pt>
                <c:pt idx="103459">
                  <c:v>7583.26</c:v>
                </c:pt>
                <c:pt idx="103460">
                  <c:v>7422.22</c:v>
                </c:pt>
                <c:pt idx="103461">
                  <c:v>6757.49</c:v>
                </c:pt>
                <c:pt idx="103462">
                  <c:v>7289.94</c:v>
                </c:pt>
                <c:pt idx="103463">
                  <c:v>7049.52</c:v>
                </c:pt>
                <c:pt idx="103464">
                  <c:v>7675.63</c:v>
                </c:pt>
                <c:pt idx="103465">
                  <c:v>7579.83</c:v>
                </c:pt>
                <c:pt idx="103466">
                  <c:v>6654.34</c:v>
                </c:pt>
                <c:pt idx="103467">
                  <c:v>7327.6</c:v>
                </c:pt>
                <c:pt idx="103468">
                  <c:v>7290.07</c:v>
                </c:pt>
                <c:pt idx="103469">
                  <c:v>7456.95</c:v>
                </c:pt>
                <c:pt idx="103470">
                  <c:v>7257.13</c:v>
                </c:pt>
                <c:pt idx="103471">
                  <c:v>6384.26</c:v>
                </c:pt>
                <c:pt idx="103472">
                  <c:v>6525.65</c:v>
                </c:pt>
                <c:pt idx="103473">
                  <c:v>6818.53</c:v>
                </c:pt>
                <c:pt idx="103474">
                  <c:v>7148.52</c:v>
                </c:pt>
                <c:pt idx="103475">
                  <c:v>6084.89</c:v>
                </c:pt>
                <c:pt idx="103476">
                  <c:v>5691.88</c:v>
                </c:pt>
                <c:pt idx="103477">
                  <c:v>6661.33</c:v>
                </c:pt>
                <c:pt idx="103478">
                  <c:v>6135.13</c:v>
                </c:pt>
                <c:pt idx="103479">
                  <c:v>5897.86</c:v>
                </c:pt>
                <c:pt idx="103480">
                  <c:v>5557.46</c:v>
                </c:pt>
                <c:pt idx="103481">
                  <c:v>5421.98</c:v>
                </c:pt>
                <c:pt idx="103482">
                  <c:v>5168.53</c:v>
                </c:pt>
                <c:pt idx="103483">
                  <c:v>4602.8999999999996</c:v>
                </c:pt>
                <c:pt idx="103484">
                  <c:v>3844.54</c:v>
                </c:pt>
                <c:pt idx="103485">
                  <c:v>4412.7</c:v>
                </c:pt>
                <c:pt idx="103486">
                  <c:v>4066.15</c:v>
                </c:pt>
                <c:pt idx="103487">
                  <c:v>3321.13</c:v>
                </c:pt>
                <c:pt idx="103488">
                  <c:v>4019.49</c:v>
                </c:pt>
                <c:pt idx="103489">
                  <c:v>5019.38</c:v>
                </c:pt>
                <c:pt idx="103490">
                  <c:v>4590.2</c:v>
                </c:pt>
                <c:pt idx="103491">
                  <c:v>5363.28</c:v>
                </c:pt>
                <c:pt idx="103492">
                  <c:v>5397.29</c:v>
                </c:pt>
                <c:pt idx="103493">
                  <c:v>4205.7299999999996</c:v>
                </c:pt>
                <c:pt idx="103494">
                  <c:v>5065.87</c:v>
                </c:pt>
                <c:pt idx="103495">
                  <c:v>4330.54</c:v>
                </c:pt>
                <c:pt idx="103496">
                  <c:v>3895.42</c:v>
                </c:pt>
                <c:pt idx="103497">
                  <c:v>4065</c:v>
                </c:pt>
                <c:pt idx="103498">
                  <c:v>4145.21</c:v>
                </c:pt>
                <c:pt idx="103499">
                  <c:v>4167.08</c:v>
                </c:pt>
                <c:pt idx="103500">
                  <c:v>3893.87</c:v>
                </c:pt>
                <c:pt idx="103501">
                  <c:v>4164.1400000000003</c:v>
                </c:pt>
                <c:pt idx="103502">
                  <c:v>4626.9399999999996</c:v>
                </c:pt>
                <c:pt idx="103503">
                  <c:v>3799.36</c:v>
                </c:pt>
                <c:pt idx="103504">
                  <c:v>3757.38</c:v>
                </c:pt>
                <c:pt idx="103505">
                  <c:v>4004.48</c:v>
                </c:pt>
                <c:pt idx="103506">
                  <c:v>3902.18</c:v>
                </c:pt>
                <c:pt idx="103507">
                  <c:v>4058.02</c:v>
                </c:pt>
                <c:pt idx="103508">
                  <c:v>3923.46</c:v>
                </c:pt>
                <c:pt idx="103509">
                  <c:v>3887.89</c:v>
                </c:pt>
                <c:pt idx="103510">
                  <c:v>4286.8599999999997</c:v>
                </c:pt>
                <c:pt idx="103511">
                  <c:v>5027.32</c:v>
                </c:pt>
                <c:pt idx="103512">
                  <c:v>4174.82</c:v>
                </c:pt>
                <c:pt idx="103513">
                  <c:v>5312.24</c:v>
                </c:pt>
                <c:pt idx="103514">
                  <c:v>4448.91</c:v>
                </c:pt>
                <c:pt idx="103515">
                  <c:v>4955.42</c:v>
                </c:pt>
                <c:pt idx="103516">
                  <c:v>4924.1499999999996</c:v>
                </c:pt>
                <c:pt idx="103517">
                  <c:v>4177.6899999999996</c:v>
                </c:pt>
                <c:pt idx="103518">
                  <c:v>5118.25</c:v>
                </c:pt>
                <c:pt idx="103519">
                  <c:v>5499.3</c:v>
                </c:pt>
                <c:pt idx="103520">
                  <c:v>5300.18</c:v>
                </c:pt>
                <c:pt idx="103521">
                  <c:v>4488.32</c:v>
                </c:pt>
                <c:pt idx="103522">
                  <c:v>4619.3900000000003</c:v>
                </c:pt>
                <c:pt idx="103523">
                  <c:v>6060.24</c:v>
                </c:pt>
                <c:pt idx="103524">
                  <c:v>5978.36</c:v>
                </c:pt>
                <c:pt idx="103525">
                  <c:v>6372.66</c:v>
                </c:pt>
                <c:pt idx="103526">
                  <c:v>8691.25</c:v>
                </c:pt>
                <c:pt idx="103527">
                  <c:v>8674.7199999999993</c:v>
                </c:pt>
                <c:pt idx="103528">
                  <c:v>3020.15</c:v>
                </c:pt>
                <c:pt idx="103529">
                  <c:v>4003.76</c:v>
                </c:pt>
                <c:pt idx="103530">
                  <c:v>3573.52</c:v>
                </c:pt>
                <c:pt idx="103531">
                  <c:v>3811.28</c:v>
                </c:pt>
                <c:pt idx="103532">
                  <c:v>3383.75</c:v>
                </c:pt>
                <c:pt idx="103533">
                  <c:v>4370.84</c:v>
                </c:pt>
                <c:pt idx="103534">
                  <c:v>4865.63</c:v>
                </c:pt>
                <c:pt idx="103535">
                  <c:v>4870.28</c:v>
                </c:pt>
                <c:pt idx="103536">
                  <c:v>3939.25</c:v>
                </c:pt>
                <c:pt idx="103537">
                  <c:v>4172.92</c:v>
                </c:pt>
                <c:pt idx="103538">
                  <c:v>3443.88</c:v>
                </c:pt>
                <c:pt idx="103539">
                  <c:v>4046.46</c:v>
                </c:pt>
                <c:pt idx="103540">
                  <c:v>3954.71</c:v>
                </c:pt>
                <c:pt idx="103541">
                  <c:v>4572.54</c:v>
                </c:pt>
                <c:pt idx="103542">
                  <c:v>4485.47</c:v>
                </c:pt>
                <c:pt idx="103543">
                  <c:v>5630.67</c:v>
                </c:pt>
                <c:pt idx="103544">
                  <c:v>5164.6099999999997</c:v>
                </c:pt>
                <c:pt idx="103545">
                  <c:v>4432.57</c:v>
                </c:pt>
                <c:pt idx="103546">
                  <c:v>5039.58</c:v>
                </c:pt>
                <c:pt idx="103547">
                  <c:v>3782.71</c:v>
                </c:pt>
                <c:pt idx="103548">
                  <c:v>4150.12</c:v>
                </c:pt>
                <c:pt idx="103549">
                  <c:v>3655.4</c:v>
                </c:pt>
                <c:pt idx="103550">
                  <c:v>3784.91</c:v>
                </c:pt>
                <c:pt idx="103551">
                  <c:v>3981.9</c:v>
                </c:pt>
                <c:pt idx="103552">
                  <c:v>3727.16</c:v>
                </c:pt>
                <c:pt idx="103553">
                  <c:v>4674.1499999999996</c:v>
                </c:pt>
                <c:pt idx="103554">
                  <c:v>4384.3</c:v>
                </c:pt>
                <c:pt idx="103555">
                  <c:v>4966.0200000000004</c:v>
                </c:pt>
                <c:pt idx="103556">
                  <c:v>5332.72</c:v>
                </c:pt>
                <c:pt idx="103557">
                  <c:v>5290.41</c:v>
                </c:pt>
                <c:pt idx="103558">
                  <c:v>4616.1499999999996</c:v>
                </c:pt>
                <c:pt idx="103559">
                  <c:v>5146.5</c:v>
                </c:pt>
                <c:pt idx="103560">
                  <c:v>5374.49</c:v>
                </c:pt>
                <c:pt idx="103561">
                  <c:v>5828.53</c:v>
                </c:pt>
                <c:pt idx="103562">
                  <c:v>5565.57</c:v>
                </c:pt>
                <c:pt idx="103563">
                  <c:v>5644.57</c:v>
                </c:pt>
                <c:pt idx="103564">
                  <c:v>5739.74</c:v>
                </c:pt>
                <c:pt idx="103565">
                  <c:v>5609</c:v>
                </c:pt>
                <c:pt idx="103566">
                  <c:v>6736.5</c:v>
                </c:pt>
                <c:pt idx="103567">
                  <c:v>6497</c:v>
                </c:pt>
                <c:pt idx="103568">
                  <c:v>7418.44</c:v>
                </c:pt>
                <c:pt idx="103569">
                  <c:v>7261.48</c:v>
                </c:pt>
                <c:pt idx="103570">
                  <c:v>7501.25</c:v>
                </c:pt>
                <c:pt idx="103571">
                  <c:v>8143.5</c:v>
                </c:pt>
                <c:pt idx="103572">
                  <c:v>8060.74</c:v>
                </c:pt>
                <c:pt idx="103573">
                  <c:v>6295.29</c:v>
                </c:pt>
                <c:pt idx="103574">
                  <c:v>6012.59</c:v>
                </c:pt>
                <c:pt idx="103575">
                  <c:v>8235.2800000000007</c:v>
                </c:pt>
                <c:pt idx="103576">
                  <c:v>8062.25</c:v>
                </c:pt>
                <c:pt idx="103577">
                  <c:v>9230.82</c:v>
                </c:pt>
                <c:pt idx="103578">
                  <c:v>9641.4</c:v>
                </c:pt>
                <c:pt idx="103579">
                  <c:v>11668.63</c:v>
                </c:pt>
                <c:pt idx="103580">
                  <c:v>5147.25</c:v>
                </c:pt>
                <c:pt idx="103581">
                  <c:v>4358.67</c:v>
                </c:pt>
                <c:pt idx="103582">
                  <c:v>5128.5</c:v>
                </c:pt>
                <c:pt idx="103583">
                  <c:v>5109.0200000000004</c:v>
                </c:pt>
                <c:pt idx="103584">
                  <c:v>5702.18</c:v>
                </c:pt>
                <c:pt idx="103585">
                  <c:v>6825.12</c:v>
                </c:pt>
                <c:pt idx="103586">
                  <c:v>6601.89</c:v>
                </c:pt>
                <c:pt idx="103587">
                  <c:v>7127.47</c:v>
                </c:pt>
                <c:pt idx="103588">
                  <c:v>5529.67</c:v>
                </c:pt>
                <c:pt idx="103589">
                  <c:v>5765.76</c:v>
                </c:pt>
                <c:pt idx="103590">
                  <c:v>5763.87</c:v>
                </c:pt>
                <c:pt idx="103591">
                  <c:v>5692.6</c:v>
                </c:pt>
                <c:pt idx="103592">
                  <c:v>5389.79</c:v>
                </c:pt>
                <c:pt idx="103593">
                  <c:v>6076.21</c:v>
                </c:pt>
                <c:pt idx="103594">
                  <c:v>6299.27</c:v>
                </c:pt>
                <c:pt idx="103595">
                  <c:v>5522.5</c:v>
                </c:pt>
                <c:pt idx="103596">
                  <c:v>6191.17</c:v>
                </c:pt>
                <c:pt idx="103597">
                  <c:v>6575.18</c:v>
                </c:pt>
                <c:pt idx="103598">
                  <c:v>6470.54</c:v>
                </c:pt>
                <c:pt idx="103599">
                  <c:v>6893.91</c:v>
                </c:pt>
                <c:pt idx="103600">
                  <c:v>6991.49</c:v>
                </c:pt>
                <c:pt idx="103601">
                  <c:v>5844.33</c:v>
                </c:pt>
                <c:pt idx="103602">
                  <c:v>5326.91</c:v>
                </c:pt>
                <c:pt idx="103603">
                  <c:v>6153.14</c:v>
                </c:pt>
                <c:pt idx="103604">
                  <c:v>6514.76</c:v>
                </c:pt>
                <c:pt idx="103605">
                  <c:v>6359.9</c:v>
                </c:pt>
                <c:pt idx="103606">
                  <c:v>5202.04</c:v>
                </c:pt>
                <c:pt idx="103607">
                  <c:v>5840.82</c:v>
                </c:pt>
                <c:pt idx="103608">
                  <c:v>4932.3599999999997</c:v>
                </c:pt>
                <c:pt idx="103609">
                  <c:v>5256.76</c:v>
                </c:pt>
                <c:pt idx="103610">
                  <c:v>5497.62</c:v>
                </c:pt>
                <c:pt idx="103611">
                  <c:v>5244.01</c:v>
                </c:pt>
                <c:pt idx="103612">
                  <c:v>6241.04</c:v>
                </c:pt>
                <c:pt idx="103613">
                  <c:v>6148.4</c:v>
                </c:pt>
                <c:pt idx="103614">
                  <c:v>6033.13</c:v>
                </c:pt>
                <c:pt idx="103615">
                  <c:v>6288.24</c:v>
                </c:pt>
                <c:pt idx="103616">
                  <c:v>5730.41</c:v>
                </c:pt>
                <c:pt idx="103617">
                  <c:v>6688.91</c:v>
                </c:pt>
                <c:pt idx="103618">
                  <c:v>7065.68</c:v>
                </c:pt>
                <c:pt idx="103619">
                  <c:v>6434.14</c:v>
                </c:pt>
                <c:pt idx="103620">
                  <c:v>8746.17</c:v>
                </c:pt>
                <c:pt idx="103621">
                  <c:v>6607.58</c:v>
                </c:pt>
                <c:pt idx="103622">
                  <c:v>7006.71</c:v>
                </c:pt>
                <c:pt idx="103623">
                  <c:v>7879.89</c:v>
                </c:pt>
                <c:pt idx="103624">
                  <c:v>3.5</c:v>
                </c:pt>
                <c:pt idx="103625">
                  <c:v>2.5</c:v>
                </c:pt>
                <c:pt idx="103626">
                  <c:v>34.090000000000003</c:v>
                </c:pt>
                <c:pt idx="103627">
                  <c:v>6</c:v>
                </c:pt>
                <c:pt idx="103628">
                  <c:v>-0.86</c:v>
                </c:pt>
                <c:pt idx="103629">
                  <c:v>4.5</c:v>
                </c:pt>
                <c:pt idx="103630">
                  <c:v>28.96</c:v>
                </c:pt>
                <c:pt idx="103631">
                  <c:v>3.5</c:v>
                </c:pt>
                <c:pt idx="103632">
                  <c:v>2.5</c:v>
                </c:pt>
                <c:pt idx="103633">
                  <c:v>9.9700000000000006</c:v>
                </c:pt>
                <c:pt idx="103634">
                  <c:v>3.5</c:v>
                </c:pt>
                <c:pt idx="103635">
                  <c:v>5</c:v>
                </c:pt>
                <c:pt idx="103636">
                  <c:v>9.9700000000000006</c:v>
                </c:pt>
                <c:pt idx="103637">
                  <c:v>4.5</c:v>
                </c:pt>
                <c:pt idx="103638">
                  <c:v>32.92</c:v>
                </c:pt>
                <c:pt idx="103639">
                  <c:v>10.96</c:v>
                </c:pt>
                <c:pt idx="103640">
                  <c:v>5.47</c:v>
                </c:pt>
                <c:pt idx="103641">
                  <c:v>20.94</c:v>
                </c:pt>
                <c:pt idx="103642">
                  <c:v>-11.28</c:v>
                </c:pt>
                <c:pt idx="103643">
                  <c:v>10.47</c:v>
                </c:pt>
                <c:pt idx="103644">
                  <c:v>10.47</c:v>
                </c:pt>
                <c:pt idx="103645">
                  <c:v>36.17</c:v>
                </c:pt>
                <c:pt idx="103646">
                  <c:v>10.47</c:v>
                </c:pt>
                <c:pt idx="103647">
                  <c:v>20.94</c:v>
                </c:pt>
                <c:pt idx="103648">
                  <c:v>12.72</c:v>
                </c:pt>
                <c:pt idx="103649">
                  <c:v>4.76</c:v>
                </c:pt>
                <c:pt idx="103650">
                  <c:v>5.96</c:v>
                </c:pt>
                <c:pt idx="103651">
                  <c:v>10.47</c:v>
                </c:pt>
                <c:pt idx="103652">
                  <c:v>10.47</c:v>
                </c:pt>
                <c:pt idx="103653">
                  <c:v>15.94</c:v>
                </c:pt>
                <c:pt idx="103654">
                  <c:v>5.96</c:v>
                </c:pt>
                <c:pt idx="103655">
                  <c:v>16.43</c:v>
                </c:pt>
                <c:pt idx="103656">
                  <c:v>10.47</c:v>
                </c:pt>
                <c:pt idx="103657">
                  <c:v>21.41</c:v>
                </c:pt>
                <c:pt idx="103658">
                  <c:v>10.47</c:v>
                </c:pt>
                <c:pt idx="103659">
                  <c:v>31.38</c:v>
                </c:pt>
                <c:pt idx="103660">
                  <c:v>21.88</c:v>
                </c:pt>
                <c:pt idx="103661">
                  <c:v>10.47</c:v>
                </c:pt>
                <c:pt idx="103662">
                  <c:v>10.94</c:v>
                </c:pt>
                <c:pt idx="103663">
                  <c:v>14.47</c:v>
                </c:pt>
                <c:pt idx="103664">
                  <c:v>10.47</c:v>
                </c:pt>
                <c:pt idx="103665">
                  <c:v>10.47</c:v>
                </c:pt>
                <c:pt idx="103666">
                  <c:v>35.880000000000003</c:v>
                </c:pt>
                <c:pt idx="103667">
                  <c:v>10.47</c:v>
                </c:pt>
                <c:pt idx="103668">
                  <c:v>20.94</c:v>
                </c:pt>
                <c:pt idx="103669">
                  <c:v>16.41</c:v>
                </c:pt>
                <c:pt idx="103670">
                  <c:v>10.47</c:v>
                </c:pt>
                <c:pt idx="103671">
                  <c:v>10.47</c:v>
                </c:pt>
                <c:pt idx="103672">
                  <c:v>20.94</c:v>
                </c:pt>
                <c:pt idx="103673">
                  <c:v>31.88</c:v>
                </c:pt>
                <c:pt idx="103674">
                  <c:v>267.22000000000003</c:v>
                </c:pt>
                <c:pt idx="103675">
                  <c:v>62.82</c:v>
                </c:pt>
                <c:pt idx="103676">
                  <c:v>10.47</c:v>
                </c:pt>
                <c:pt idx="103677">
                  <c:v>11.47</c:v>
                </c:pt>
                <c:pt idx="103678">
                  <c:v>21.44</c:v>
                </c:pt>
                <c:pt idx="103679">
                  <c:v>11.47</c:v>
                </c:pt>
                <c:pt idx="103680">
                  <c:v>11.47</c:v>
                </c:pt>
                <c:pt idx="103681">
                  <c:v>9.9700000000000006</c:v>
                </c:pt>
                <c:pt idx="103682">
                  <c:v>5.97</c:v>
                </c:pt>
                <c:pt idx="103683">
                  <c:v>11.47</c:v>
                </c:pt>
                <c:pt idx="103684">
                  <c:v>11.47</c:v>
                </c:pt>
                <c:pt idx="103685">
                  <c:v>5.97</c:v>
                </c:pt>
                <c:pt idx="103686">
                  <c:v>35.82</c:v>
                </c:pt>
                <c:pt idx="103687">
                  <c:v>23.88</c:v>
                </c:pt>
                <c:pt idx="103688">
                  <c:v>22.94</c:v>
                </c:pt>
                <c:pt idx="103689">
                  <c:v>9.9700000000000006</c:v>
                </c:pt>
                <c:pt idx="103690">
                  <c:v>45.88</c:v>
                </c:pt>
                <c:pt idx="103691">
                  <c:v>11.47</c:v>
                </c:pt>
                <c:pt idx="103692">
                  <c:v>5.97</c:v>
                </c:pt>
                <c:pt idx="103693">
                  <c:v>10.47</c:v>
                </c:pt>
                <c:pt idx="103694">
                  <c:v>10.47</c:v>
                </c:pt>
                <c:pt idx="103695">
                  <c:v>28056.720000000001</c:v>
                </c:pt>
                <c:pt idx="103696">
                  <c:v>28246.400000000001</c:v>
                </c:pt>
                <c:pt idx="103697">
                  <c:v>30611.64</c:v>
                </c:pt>
                <c:pt idx="103698">
                  <c:v>26162.799999999999</c:v>
                </c:pt>
                <c:pt idx="103699">
                  <c:v>28887.77</c:v>
                </c:pt>
                <c:pt idx="103700">
                  <c:v>25917.03</c:v>
                </c:pt>
                <c:pt idx="103701">
                  <c:v>27032.45</c:v>
                </c:pt>
                <c:pt idx="103702">
                  <c:v>24319.88</c:v>
                </c:pt>
                <c:pt idx="103703">
                  <c:v>28635.23</c:v>
                </c:pt>
                <c:pt idx="103704">
                  <c:v>27938.7</c:v>
                </c:pt>
                <c:pt idx="103705">
                  <c:v>26148.74</c:v>
                </c:pt>
                <c:pt idx="103706">
                  <c:v>26116.77</c:v>
                </c:pt>
                <c:pt idx="103707">
                  <c:v>25808.44</c:v>
                </c:pt>
                <c:pt idx="103708">
                  <c:v>25951.27</c:v>
                </c:pt>
                <c:pt idx="103709">
                  <c:v>26049.599999999999</c:v>
                </c:pt>
                <c:pt idx="103710">
                  <c:v>25835.71</c:v>
                </c:pt>
                <c:pt idx="103711">
                  <c:v>28870.61</c:v>
                </c:pt>
                <c:pt idx="103712">
                  <c:v>30413.97</c:v>
                </c:pt>
                <c:pt idx="103713">
                  <c:v>26510.720000000001</c:v>
                </c:pt>
                <c:pt idx="103714">
                  <c:v>27786.98</c:v>
                </c:pt>
                <c:pt idx="103715">
                  <c:v>26067.54</c:v>
                </c:pt>
                <c:pt idx="103716">
                  <c:v>25699.17</c:v>
                </c:pt>
                <c:pt idx="103717">
                  <c:v>25099.439999999999</c:v>
                </c:pt>
                <c:pt idx="103718">
                  <c:v>27195.86</c:v>
                </c:pt>
                <c:pt idx="103719">
                  <c:v>24845.77</c:v>
                </c:pt>
                <c:pt idx="103720">
                  <c:v>24094.25</c:v>
                </c:pt>
                <c:pt idx="103721">
                  <c:v>27476.560000000001</c:v>
                </c:pt>
                <c:pt idx="103722">
                  <c:v>25735.49</c:v>
                </c:pt>
                <c:pt idx="103723">
                  <c:v>26331.51</c:v>
                </c:pt>
                <c:pt idx="103724">
                  <c:v>24408.36</c:v>
                </c:pt>
                <c:pt idx="103725">
                  <c:v>25976.55</c:v>
                </c:pt>
                <c:pt idx="103726">
                  <c:v>22739.79</c:v>
                </c:pt>
                <c:pt idx="103727">
                  <c:v>23643.03</c:v>
                </c:pt>
                <c:pt idx="103728">
                  <c:v>22980.57</c:v>
                </c:pt>
                <c:pt idx="103729">
                  <c:v>23017.9</c:v>
                </c:pt>
                <c:pt idx="103730">
                  <c:v>24238.799999999999</c:v>
                </c:pt>
                <c:pt idx="103731">
                  <c:v>22445.41</c:v>
                </c:pt>
                <c:pt idx="103732">
                  <c:v>22236.85</c:v>
                </c:pt>
                <c:pt idx="103733">
                  <c:v>21424.79</c:v>
                </c:pt>
                <c:pt idx="103734">
                  <c:v>24479.85</c:v>
                </c:pt>
                <c:pt idx="103735">
                  <c:v>22925.98</c:v>
                </c:pt>
                <c:pt idx="103736">
                  <c:v>24094.58</c:v>
                </c:pt>
                <c:pt idx="103737">
                  <c:v>23903.26</c:v>
                </c:pt>
                <c:pt idx="103738">
                  <c:v>23741.31</c:v>
                </c:pt>
                <c:pt idx="103739">
                  <c:v>28393.71</c:v>
                </c:pt>
                <c:pt idx="103740">
                  <c:v>38455.26</c:v>
                </c:pt>
                <c:pt idx="103741">
                  <c:v>61464.3</c:v>
                </c:pt>
                <c:pt idx="103742">
                  <c:v>26662.02</c:v>
                </c:pt>
                <c:pt idx="103743">
                  <c:v>21588.86</c:v>
                </c:pt>
                <c:pt idx="103744">
                  <c:v>20766.47</c:v>
                </c:pt>
                <c:pt idx="103745">
                  <c:v>23030.35</c:v>
                </c:pt>
                <c:pt idx="103746">
                  <c:v>21702.7</c:v>
                </c:pt>
                <c:pt idx="103747">
                  <c:v>26011.91</c:v>
                </c:pt>
                <c:pt idx="103748">
                  <c:v>28537.759999999998</c:v>
                </c:pt>
                <c:pt idx="103749">
                  <c:v>32225.84</c:v>
                </c:pt>
                <c:pt idx="103750">
                  <c:v>27340.16</c:v>
                </c:pt>
                <c:pt idx="103751">
                  <c:v>27640.82</c:v>
                </c:pt>
                <c:pt idx="103752">
                  <c:v>28129.17</c:v>
                </c:pt>
                <c:pt idx="103753">
                  <c:v>29636.17</c:v>
                </c:pt>
                <c:pt idx="103754">
                  <c:v>24597.46</c:v>
                </c:pt>
                <c:pt idx="103755">
                  <c:v>24649.47</c:v>
                </c:pt>
                <c:pt idx="103756">
                  <c:v>24559.03</c:v>
                </c:pt>
                <c:pt idx="103757">
                  <c:v>26774.81</c:v>
                </c:pt>
                <c:pt idx="103758">
                  <c:v>28899.07</c:v>
                </c:pt>
                <c:pt idx="103759">
                  <c:v>26417.94</c:v>
                </c:pt>
                <c:pt idx="103760">
                  <c:v>25503.41</c:v>
                </c:pt>
                <c:pt idx="103761">
                  <c:v>27825.18</c:v>
                </c:pt>
                <c:pt idx="103762">
                  <c:v>21642.59</c:v>
                </c:pt>
                <c:pt idx="103763">
                  <c:v>28118.880000000001</c:v>
                </c:pt>
                <c:pt idx="103764">
                  <c:v>31044.92</c:v>
                </c:pt>
                <c:pt idx="103765">
                  <c:v>30153.69</c:v>
                </c:pt>
                <c:pt idx="103766">
                  <c:v>31898.84</c:v>
                </c:pt>
                <c:pt idx="103767">
                  <c:v>27906.81</c:v>
                </c:pt>
                <c:pt idx="103768">
                  <c:v>30161.89</c:v>
                </c:pt>
                <c:pt idx="103769">
                  <c:v>28952.86</c:v>
                </c:pt>
                <c:pt idx="103770">
                  <c:v>25717.84</c:v>
                </c:pt>
                <c:pt idx="103771">
                  <c:v>28118.07</c:v>
                </c:pt>
                <c:pt idx="103772">
                  <c:v>25609.37</c:v>
                </c:pt>
                <c:pt idx="103773">
                  <c:v>28601.51</c:v>
                </c:pt>
                <c:pt idx="103774">
                  <c:v>28337.85</c:v>
                </c:pt>
                <c:pt idx="103775">
                  <c:v>29624.06</c:v>
                </c:pt>
                <c:pt idx="103776">
                  <c:v>28073.27</c:v>
                </c:pt>
                <c:pt idx="103777">
                  <c:v>26266.45</c:v>
                </c:pt>
                <c:pt idx="103778">
                  <c:v>24594.87</c:v>
                </c:pt>
                <c:pt idx="103779">
                  <c:v>25730.35</c:v>
                </c:pt>
                <c:pt idx="103780">
                  <c:v>24613.75</c:v>
                </c:pt>
                <c:pt idx="103781">
                  <c:v>24402.45</c:v>
                </c:pt>
                <c:pt idx="103782">
                  <c:v>26058.33</c:v>
                </c:pt>
                <c:pt idx="103783">
                  <c:v>23913.41</c:v>
                </c:pt>
                <c:pt idx="103784">
                  <c:v>26222.799999999999</c:v>
                </c:pt>
                <c:pt idx="103785">
                  <c:v>24497.22</c:v>
                </c:pt>
                <c:pt idx="103786">
                  <c:v>27391.83</c:v>
                </c:pt>
                <c:pt idx="103787">
                  <c:v>24962.39</c:v>
                </c:pt>
                <c:pt idx="103788">
                  <c:v>23729.8</c:v>
                </c:pt>
                <c:pt idx="103789">
                  <c:v>25508.18</c:v>
                </c:pt>
                <c:pt idx="103790">
                  <c:v>25076.720000000001</c:v>
                </c:pt>
                <c:pt idx="103791">
                  <c:v>29884.04</c:v>
                </c:pt>
                <c:pt idx="103792">
                  <c:v>37400.81</c:v>
                </c:pt>
                <c:pt idx="103793">
                  <c:v>65092.31</c:v>
                </c:pt>
                <c:pt idx="103794">
                  <c:v>37729.42</c:v>
                </c:pt>
                <c:pt idx="103795">
                  <c:v>25650.09</c:v>
                </c:pt>
                <c:pt idx="103796">
                  <c:v>24007.23</c:v>
                </c:pt>
                <c:pt idx="103797">
                  <c:v>24405.58</c:v>
                </c:pt>
                <c:pt idx="103798">
                  <c:v>24439.93</c:v>
                </c:pt>
                <c:pt idx="103799">
                  <c:v>27168.81</c:v>
                </c:pt>
                <c:pt idx="103800">
                  <c:v>29967.52</c:v>
                </c:pt>
                <c:pt idx="103801">
                  <c:v>30308.06</c:v>
                </c:pt>
                <c:pt idx="103802">
                  <c:v>28509.41</c:v>
                </c:pt>
                <c:pt idx="103803">
                  <c:v>28097.9</c:v>
                </c:pt>
                <c:pt idx="103804">
                  <c:v>28827.78</c:v>
                </c:pt>
                <c:pt idx="103805">
                  <c:v>28283.06</c:v>
                </c:pt>
                <c:pt idx="103806">
                  <c:v>25253.07</c:v>
                </c:pt>
                <c:pt idx="103807">
                  <c:v>26331.85</c:v>
                </c:pt>
                <c:pt idx="103808">
                  <c:v>31714.87</c:v>
                </c:pt>
                <c:pt idx="103809">
                  <c:v>29385.93</c:v>
                </c:pt>
                <c:pt idx="103810">
                  <c:v>27438.92</c:v>
                </c:pt>
                <c:pt idx="103811">
                  <c:v>28642.49</c:v>
                </c:pt>
                <c:pt idx="103812">
                  <c:v>30644.15</c:v>
                </c:pt>
                <c:pt idx="103813">
                  <c:v>27394.13</c:v>
                </c:pt>
                <c:pt idx="103814">
                  <c:v>29687.38</c:v>
                </c:pt>
                <c:pt idx="103815">
                  <c:v>31921.53</c:v>
                </c:pt>
                <c:pt idx="103816">
                  <c:v>31545.439999999999</c:v>
                </c:pt>
                <c:pt idx="103817">
                  <c:v>32662.21</c:v>
                </c:pt>
                <c:pt idx="103818">
                  <c:v>32641.42</c:v>
                </c:pt>
                <c:pt idx="103819">
                  <c:v>29929.8</c:v>
                </c:pt>
                <c:pt idx="103820">
                  <c:v>28836.28</c:v>
                </c:pt>
                <c:pt idx="103821">
                  <c:v>31832.54</c:v>
                </c:pt>
                <c:pt idx="103822">
                  <c:v>29222.83</c:v>
                </c:pt>
                <c:pt idx="103823">
                  <c:v>29151.01</c:v>
                </c:pt>
                <c:pt idx="103824">
                  <c:v>27084.05</c:v>
                </c:pt>
                <c:pt idx="103825">
                  <c:v>30745.58</c:v>
                </c:pt>
                <c:pt idx="103826">
                  <c:v>28413.93</c:v>
                </c:pt>
                <c:pt idx="103827">
                  <c:v>28357.57</c:v>
                </c:pt>
                <c:pt idx="103828">
                  <c:v>28736.7</c:v>
                </c:pt>
                <c:pt idx="103829">
                  <c:v>28214.54</c:v>
                </c:pt>
                <c:pt idx="103830">
                  <c:v>26837.3</c:v>
                </c:pt>
                <c:pt idx="103831">
                  <c:v>25110.99</c:v>
                </c:pt>
                <c:pt idx="103832">
                  <c:v>25158.43</c:v>
                </c:pt>
                <c:pt idx="103833">
                  <c:v>23981.62</c:v>
                </c:pt>
                <c:pt idx="103834">
                  <c:v>27172.07</c:v>
                </c:pt>
                <c:pt idx="103835">
                  <c:v>23846.33</c:v>
                </c:pt>
                <c:pt idx="103836">
                  <c:v>21620.69</c:v>
                </c:pt>
                <c:pt idx="103837">
                  <c:v>23057.439999999999</c:v>
                </c:pt>
                <c:pt idx="103838">
                  <c:v>74</c:v>
                </c:pt>
                <c:pt idx="103839">
                  <c:v>28</c:v>
                </c:pt>
                <c:pt idx="103840">
                  <c:v>-38</c:v>
                </c:pt>
                <c:pt idx="103841">
                  <c:v>35</c:v>
                </c:pt>
                <c:pt idx="103842">
                  <c:v>60</c:v>
                </c:pt>
                <c:pt idx="103843">
                  <c:v>-103</c:v>
                </c:pt>
                <c:pt idx="103844">
                  <c:v>-45</c:v>
                </c:pt>
                <c:pt idx="103845">
                  <c:v>10</c:v>
                </c:pt>
                <c:pt idx="103846">
                  <c:v>21</c:v>
                </c:pt>
                <c:pt idx="103847">
                  <c:v>-58</c:v>
                </c:pt>
                <c:pt idx="103848">
                  <c:v>-594</c:v>
                </c:pt>
                <c:pt idx="103849">
                  <c:v>89</c:v>
                </c:pt>
                <c:pt idx="103850">
                  <c:v>-198</c:v>
                </c:pt>
                <c:pt idx="103851">
                  <c:v>396</c:v>
                </c:pt>
                <c:pt idx="103852">
                  <c:v>-38</c:v>
                </c:pt>
                <c:pt idx="103853">
                  <c:v>198</c:v>
                </c:pt>
                <c:pt idx="103854">
                  <c:v>198</c:v>
                </c:pt>
                <c:pt idx="103855">
                  <c:v>59.5</c:v>
                </c:pt>
                <c:pt idx="103856">
                  <c:v>-88</c:v>
                </c:pt>
                <c:pt idx="103857">
                  <c:v>-59.5</c:v>
                </c:pt>
                <c:pt idx="103858">
                  <c:v>21</c:v>
                </c:pt>
                <c:pt idx="103859">
                  <c:v>70</c:v>
                </c:pt>
                <c:pt idx="103860">
                  <c:v>58</c:v>
                </c:pt>
                <c:pt idx="103861">
                  <c:v>-158</c:v>
                </c:pt>
                <c:pt idx="103862">
                  <c:v>85</c:v>
                </c:pt>
                <c:pt idx="103863">
                  <c:v>-60</c:v>
                </c:pt>
                <c:pt idx="103864">
                  <c:v>30</c:v>
                </c:pt>
                <c:pt idx="103865">
                  <c:v>30</c:v>
                </c:pt>
                <c:pt idx="103866">
                  <c:v>30</c:v>
                </c:pt>
                <c:pt idx="103867">
                  <c:v>11338.78</c:v>
                </c:pt>
                <c:pt idx="103868">
                  <c:v>11021.4</c:v>
                </c:pt>
                <c:pt idx="103869">
                  <c:v>11987.24</c:v>
                </c:pt>
                <c:pt idx="103870">
                  <c:v>10499.97</c:v>
                </c:pt>
                <c:pt idx="103871">
                  <c:v>8620.36</c:v>
                </c:pt>
                <c:pt idx="103872">
                  <c:v>8601.99</c:v>
                </c:pt>
                <c:pt idx="103873">
                  <c:v>8768.84</c:v>
                </c:pt>
                <c:pt idx="103874">
                  <c:v>7249.88</c:v>
                </c:pt>
                <c:pt idx="103875">
                  <c:v>7023.24</c:v>
                </c:pt>
                <c:pt idx="103876">
                  <c:v>5887.25</c:v>
                </c:pt>
                <c:pt idx="103877">
                  <c:v>7397.14</c:v>
                </c:pt>
                <c:pt idx="103878">
                  <c:v>8552.0499999999993</c:v>
                </c:pt>
                <c:pt idx="103879">
                  <c:v>6574.39</c:v>
                </c:pt>
                <c:pt idx="103880">
                  <c:v>5962.24</c:v>
                </c:pt>
                <c:pt idx="103881">
                  <c:v>5179.6099999999997</c:v>
                </c:pt>
                <c:pt idx="103882">
                  <c:v>9436.48</c:v>
                </c:pt>
                <c:pt idx="103883">
                  <c:v>7516.92</c:v>
                </c:pt>
                <c:pt idx="103884">
                  <c:v>8480.1200000000008</c:v>
                </c:pt>
                <c:pt idx="103885">
                  <c:v>9306.01</c:v>
                </c:pt>
                <c:pt idx="103886">
                  <c:v>6979.85</c:v>
                </c:pt>
                <c:pt idx="103887">
                  <c:v>6444.74</c:v>
                </c:pt>
                <c:pt idx="103888">
                  <c:v>6730.73</c:v>
                </c:pt>
                <c:pt idx="103889">
                  <c:v>5756.07</c:v>
                </c:pt>
                <c:pt idx="103890">
                  <c:v>4620.04</c:v>
                </c:pt>
                <c:pt idx="103891">
                  <c:v>7522.99</c:v>
                </c:pt>
                <c:pt idx="103892">
                  <c:v>6899.12</c:v>
                </c:pt>
                <c:pt idx="103893">
                  <c:v>8083.28</c:v>
                </c:pt>
                <c:pt idx="103894">
                  <c:v>8445.3700000000008</c:v>
                </c:pt>
                <c:pt idx="103895">
                  <c:v>10552.91</c:v>
                </c:pt>
                <c:pt idx="103896">
                  <c:v>8142.99</c:v>
                </c:pt>
                <c:pt idx="103897">
                  <c:v>7484.06</c:v>
                </c:pt>
                <c:pt idx="103898">
                  <c:v>6539.33</c:v>
                </c:pt>
                <c:pt idx="103899">
                  <c:v>7639.23</c:v>
                </c:pt>
                <c:pt idx="103900">
                  <c:v>8086.54</c:v>
                </c:pt>
                <c:pt idx="103901">
                  <c:v>6792.21</c:v>
                </c:pt>
                <c:pt idx="103902">
                  <c:v>7471.76</c:v>
                </c:pt>
                <c:pt idx="103903">
                  <c:v>6263.98</c:v>
                </c:pt>
                <c:pt idx="103904">
                  <c:v>6324.26</c:v>
                </c:pt>
                <c:pt idx="103905">
                  <c:v>6303.25</c:v>
                </c:pt>
                <c:pt idx="103906">
                  <c:v>7857.63</c:v>
                </c:pt>
                <c:pt idx="103907">
                  <c:v>6419.54</c:v>
                </c:pt>
                <c:pt idx="103908">
                  <c:v>6768.95</c:v>
                </c:pt>
                <c:pt idx="103909">
                  <c:v>3885.91</c:v>
                </c:pt>
                <c:pt idx="103910">
                  <c:v>5963.02</c:v>
                </c:pt>
                <c:pt idx="103911">
                  <c:v>6915.03</c:v>
                </c:pt>
                <c:pt idx="103912">
                  <c:v>7707.14</c:v>
                </c:pt>
                <c:pt idx="103913">
                  <c:v>8147.48</c:v>
                </c:pt>
                <c:pt idx="103914">
                  <c:v>8653.2800000000007</c:v>
                </c:pt>
                <c:pt idx="103915">
                  <c:v>7540.52</c:v>
                </c:pt>
                <c:pt idx="103916">
                  <c:v>6718.69</c:v>
                </c:pt>
                <c:pt idx="103917">
                  <c:v>9766.5400000000009</c:v>
                </c:pt>
                <c:pt idx="103918">
                  <c:v>7112.38</c:v>
                </c:pt>
                <c:pt idx="103919">
                  <c:v>6784.13</c:v>
                </c:pt>
                <c:pt idx="103920">
                  <c:v>7969.23</c:v>
                </c:pt>
                <c:pt idx="103921">
                  <c:v>9440.41</c:v>
                </c:pt>
                <c:pt idx="103922">
                  <c:v>12011.33</c:v>
                </c:pt>
                <c:pt idx="103923">
                  <c:v>11894.58</c:v>
                </c:pt>
                <c:pt idx="103924">
                  <c:v>8957.2199999999993</c:v>
                </c:pt>
                <c:pt idx="103925">
                  <c:v>8134.04</c:v>
                </c:pt>
                <c:pt idx="103926">
                  <c:v>9819.09</c:v>
                </c:pt>
                <c:pt idx="103927">
                  <c:v>8104.63</c:v>
                </c:pt>
                <c:pt idx="103928">
                  <c:v>7073.71</c:v>
                </c:pt>
                <c:pt idx="103929">
                  <c:v>7348.55</c:v>
                </c:pt>
                <c:pt idx="103930">
                  <c:v>6225.85</c:v>
                </c:pt>
                <c:pt idx="103931">
                  <c:v>5695.05</c:v>
                </c:pt>
                <c:pt idx="103932">
                  <c:v>6653.22</c:v>
                </c:pt>
                <c:pt idx="103933">
                  <c:v>6208.12</c:v>
                </c:pt>
                <c:pt idx="103934">
                  <c:v>6933.66</c:v>
                </c:pt>
                <c:pt idx="103935">
                  <c:v>8694.3700000000008</c:v>
                </c:pt>
                <c:pt idx="103936">
                  <c:v>6477.68</c:v>
                </c:pt>
                <c:pt idx="103937">
                  <c:v>7018.79</c:v>
                </c:pt>
                <c:pt idx="103938">
                  <c:v>8077.01</c:v>
                </c:pt>
                <c:pt idx="103939">
                  <c:v>7862.23</c:v>
                </c:pt>
                <c:pt idx="103940">
                  <c:v>10265.36</c:v>
                </c:pt>
                <c:pt idx="103941">
                  <c:v>6124.8</c:v>
                </c:pt>
                <c:pt idx="103942">
                  <c:v>5741.26</c:v>
                </c:pt>
                <c:pt idx="103943">
                  <c:v>4859.1899999999996</c:v>
                </c:pt>
                <c:pt idx="103944">
                  <c:v>6859.83</c:v>
                </c:pt>
                <c:pt idx="103945">
                  <c:v>10225.780000000001</c:v>
                </c:pt>
                <c:pt idx="103946">
                  <c:v>7056.58</c:v>
                </c:pt>
                <c:pt idx="103947">
                  <c:v>10599.27</c:v>
                </c:pt>
                <c:pt idx="103948">
                  <c:v>7446.96</c:v>
                </c:pt>
                <c:pt idx="103949">
                  <c:v>6724.23</c:v>
                </c:pt>
                <c:pt idx="103950">
                  <c:v>7111.56</c:v>
                </c:pt>
                <c:pt idx="103951">
                  <c:v>7005.29</c:v>
                </c:pt>
                <c:pt idx="103952">
                  <c:v>9695.82</c:v>
                </c:pt>
                <c:pt idx="103953">
                  <c:v>6145.25</c:v>
                </c:pt>
                <c:pt idx="103954">
                  <c:v>7675.74</c:v>
                </c:pt>
                <c:pt idx="103955">
                  <c:v>7988.83</c:v>
                </c:pt>
                <c:pt idx="103956">
                  <c:v>6237.36</c:v>
                </c:pt>
                <c:pt idx="103957">
                  <c:v>7819.62</c:v>
                </c:pt>
                <c:pt idx="103958">
                  <c:v>7937.61</c:v>
                </c:pt>
                <c:pt idx="103959">
                  <c:v>10205.89</c:v>
                </c:pt>
                <c:pt idx="103960">
                  <c:v>8572.43</c:v>
                </c:pt>
                <c:pt idx="103961">
                  <c:v>5647.19</c:v>
                </c:pt>
                <c:pt idx="103962">
                  <c:v>8274.39</c:v>
                </c:pt>
                <c:pt idx="103963">
                  <c:v>10724.68</c:v>
                </c:pt>
                <c:pt idx="103964">
                  <c:v>9030.14</c:v>
                </c:pt>
                <c:pt idx="103965">
                  <c:v>6636.18</c:v>
                </c:pt>
                <c:pt idx="103966">
                  <c:v>9499.3799999999992</c:v>
                </c:pt>
                <c:pt idx="103967">
                  <c:v>9176.11</c:v>
                </c:pt>
                <c:pt idx="103968">
                  <c:v>10211.91</c:v>
                </c:pt>
                <c:pt idx="103969">
                  <c:v>9331.25</c:v>
                </c:pt>
                <c:pt idx="103970">
                  <c:v>9477.33</c:v>
                </c:pt>
                <c:pt idx="103971">
                  <c:v>11133.72</c:v>
                </c:pt>
                <c:pt idx="103972">
                  <c:v>9058.4</c:v>
                </c:pt>
                <c:pt idx="103973">
                  <c:v>12151.94</c:v>
                </c:pt>
                <c:pt idx="103974">
                  <c:v>12074.83</c:v>
                </c:pt>
                <c:pt idx="103975">
                  <c:v>14097.94</c:v>
                </c:pt>
                <c:pt idx="103976">
                  <c:v>9720.5</c:v>
                </c:pt>
                <c:pt idx="103977">
                  <c:v>9497.01</c:v>
                </c:pt>
                <c:pt idx="103978">
                  <c:v>9831.7999999999993</c:v>
                </c:pt>
                <c:pt idx="103979">
                  <c:v>7012.17</c:v>
                </c:pt>
                <c:pt idx="103980">
                  <c:v>10176.120000000001</c:v>
                </c:pt>
                <c:pt idx="103981">
                  <c:v>5945.38</c:v>
                </c:pt>
                <c:pt idx="103982">
                  <c:v>9235.51</c:v>
                </c:pt>
                <c:pt idx="103983">
                  <c:v>11063.57</c:v>
                </c:pt>
                <c:pt idx="103984">
                  <c:v>8939.23</c:v>
                </c:pt>
                <c:pt idx="103985">
                  <c:v>7689.84</c:v>
                </c:pt>
                <c:pt idx="103986">
                  <c:v>9949.2000000000007</c:v>
                </c:pt>
                <c:pt idx="103987">
                  <c:v>7516.27</c:v>
                </c:pt>
                <c:pt idx="103988">
                  <c:v>8735.4699999999993</c:v>
                </c:pt>
                <c:pt idx="103989">
                  <c:v>5336.66</c:v>
                </c:pt>
                <c:pt idx="103990">
                  <c:v>8347.83</c:v>
                </c:pt>
                <c:pt idx="103991">
                  <c:v>7487.53</c:v>
                </c:pt>
                <c:pt idx="103992">
                  <c:v>9292.98</c:v>
                </c:pt>
                <c:pt idx="103993">
                  <c:v>8654.6</c:v>
                </c:pt>
                <c:pt idx="103994">
                  <c:v>7349.62</c:v>
                </c:pt>
                <c:pt idx="103995">
                  <c:v>7384.39</c:v>
                </c:pt>
                <c:pt idx="103996">
                  <c:v>7443.68</c:v>
                </c:pt>
                <c:pt idx="103997">
                  <c:v>9448.43</c:v>
                </c:pt>
                <c:pt idx="103998">
                  <c:v>8091.63</c:v>
                </c:pt>
                <c:pt idx="103999">
                  <c:v>7407.66</c:v>
                </c:pt>
                <c:pt idx="104000">
                  <c:v>8307.2999999999993</c:v>
                </c:pt>
                <c:pt idx="104001">
                  <c:v>8202.33</c:v>
                </c:pt>
                <c:pt idx="104002">
                  <c:v>9090.2099999999991</c:v>
                </c:pt>
                <c:pt idx="104003">
                  <c:v>7851.02</c:v>
                </c:pt>
                <c:pt idx="104004">
                  <c:v>9783.6200000000008</c:v>
                </c:pt>
                <c:pt idx="104005">
                  <c:v>8023.48</c:v>
                </c:pt>
                <c:pt idx="104006">
                  <c:v>7471.17</c:v>
                </c:pt>
                <c:pt idx="104007">
                  <c:v>10118.26</c:v>
                </c:pt>
                <c:pt idx="104008">
                  <c:v>10140.209999999999</c:v>
                </c:pt>
                <c:pt idx="104009">
                  <c:v>8844.27</c:v>
                </c:pt>
                <c:pt idx="104010">
                  <c:v>20</c:v>
                </c:pt>
                <c:pt idx="104011">
                  <c:v>20</c:v>
                </c:pt>
                <c:pt idx="104012">
                  <c:v>19</c:v>
                </c:pt>
                <c:pt idx="104013">
                  <c:v>20</c:v>
                </c:pt>
                <c:pt idx="104014">
                  <c:v>5.8</c:v>
                </c:pt>
                <c:pt idx="104015">
                  <c:v>14.88</c:v>
                </c:pt>
                <c:pt idx="104016">
                  <c:v>12.88</c:v>
                </c:pt>
                <c:pt idx="104017">
                  <c:v>13.32</c:v>
                </c:pt>
                <c:pt idx="104018">
                  <c:v>50.23</c:v>
                </c:pt>
                <c:pt idx="104019">
                  <c:v>23.84</c:v>
                </c:pt>
                <c:pt idx="104020">
                  <c:v>15.88</c:v>
                </c:pt>
                <c:pt idx="104021">
                  <c:v>2.2799999999999998</c:v>
                </c:pt>
                <c:pt idx="104022">
                  <c:v>27.32</c:v>
                </c:pt>
                <c:pt idx="104023">
                  <c:v>26.72</c:v>
                </c:pt>
                <c:pt idx="104024">
                  <c:v>32.159999999999997</c:v>
                </c:pt>
                <c:pt idx="104025">
                  <c:v>44.68</c:v>
                </c:pt>
                <c:pt idx="104026">
                  <c:v>4.28</c:v>
                </c:pt>
                <c:pt idx="104027">
                  <c:v>11.44</c:v>
                </c:pt>
                <c:pt idx="104028">
                  <c:v>2.72</c:v>
                </c:pt>
                <c:pt idx="104029">
                  <c:v>31.12</c:v>
                </c:pt>
                <c:pt idx="104030">
                  <c:v>30.52</c:v>
                </c:pt>
                <c:pt idx="104031">
                  <c:v>19.239999999999998</c:v>
                </c:pt>
                <c:pt idx="104032">
                  <c:v>12.88</c:v>
                </c:pt>
                <c:pt idx="104033">
                  <c:v>21.16</c:v>
                </c:pt>
                <c:pt idx="104034">
                  <c:v>-26.84</c:v>
                </c:pt>
                <c:pt idx="104035">
                  <c:v>10.32</c:v>
                </c:pt>
                <c:pt idx="104036">
                  <c:v>13.24</c:v>
                </c:pt>
                <c:pt idx="104037">
                  <c:v>8.84</c:v>
                </c:pt>
                <c:pt idx="104038">
                  <c:v>4.4800000000000004</c:v>
                </c:pt>
                <c:pt idx="104039">
                  <c:v>4.3099999999999996</c:v>
                </c:pt>
                <c:pt idx="104040">
                  <c:v>10.68</c:v>
                </c:pt>
                <c:pt idx="104041">
                  <c:v>3.56</c:v>
                </c:pt>
                <c:pt idx="104042">
                  <c:v>6.16</c:v>
                </c:pt>
                <c:pt idx="104043">
                  <c:v>-3</c:v>
                </c:pt>
                <c:pt idx="104044">
                  <c:v>2416.52</c:v>
                </c:pt>
                <c:pt idx="104045">
                  <c:v>3416.91</c:v>
                </c:pt>
                <c:pt idx="104046">
                  <c:v>2476.84</c:v>
                </c:pt>
                <c:pt idx="104047">
                  <c:v>2103.0500000000002</c:v>
                </c:pt>
                <c:pt idx="104048">
                  <c:v>2323.92</c:v>
                </c:pt>
                <c:pt idx="104049">
                  <c:v>2156.5</c:v>
                </c:pt>
                <c:pt idx="104050">
                  <c:v>2645.63</c:v>
                </c:pt>
                <c:pt idx="104051">
                  <c:v>1828.35</c:v>
                </c:pt>
                <c:pt idx="104052">
                  <c:v>2637.31</c:v>
                </c:pt>
                <c:pt idx="104053">
                  <c:v>2522.59</c:v>
                </c:pt>
                <c:pt idx="104054">
                  <c:v>2352.13</c:v>
                </c:pt>
                <c:pt idx="104055">
                  <c:v>2317.13</c:v>
                </c:pt>
                <c:pt idx="104056">
                  <c:v>1826.62</c:v>
                </c:pt>
                <c:pt idx="104057">
                  <c:v>2313.7800000000002</c:v>
                </c:pt>
                <c:pt idx="104058">
                  <c:v>2494.92</c:v>
                </c:pt>
                <c:pt idx="104059">
                  <c:v>1743.72</c:v>
                </c:pt>
                <c:pt idx="104060">
                  <c:v>1727.33</c:v>
                </c:pt>
                <c:pt idx="104061">
                  <c:v>1637.42</c:v>
                </c:pt>
                <c:pt idx="104062">
                  <c:v>2041.48</c:v>
                </c:pt>
                <c:pt idx="104063">
                  <c:v>1384.06</c:v>
                </c:pt>
                <c:pt idx="104064">
                  <c:v>2096.83</c:v>
                </c:pt>
                <c:pt idx="104065">
                  <c:v>1409.31</c:v>
                </c:pt>
                <c:pt idx="104066">
                  <c:v>1608.09</c:v>
                </c:pt>
                <c:pt idx="104067">
                  <c:v>1760.84</c:v>
                </c:pt>
                <c:pt idx="104068">
                  <c:v>1362.74</c:v>
                </c:pt>
                <c:pt idx="104069">
                  <c:v>2247.5700000000002</c:v>
                </c:pt>
                <c:pt idx="104070">
                  <c:v>1876.85</c:v>
                </c:pt>
                <c:pt idx="104071">
                  <c:v>1764.13</c:v>
                </c:pt>
                <c:pt idx="104072">
                  <c:v>1613.34</c:v>
                </c:pt>
                <c:pt idx="104073">
                  <c:v>2074.33</c:v>
                </c:pt>
                <c:pt idx="104074">
                  <c:v>2183.9499999999998</c:v>
                </c:pt>
                <c:pt idx="104075">
                  <c:v>2469.06</c:v>
                </c:pt>
                <c:pt idx="104076">
                  <c:v>2364.4299999999998</c:v>
                </c:pt>
                <c:pt idx="104077">
                  <c:v>2240.5700000000002</c:v>
                </c:pt>
                <c:pt idx="104078">
                  <c:v>2266.09</c:v>
                </c:pt>
                <c:pt idx="104079">
                  <c:v>2481.9299999999998</c:v>
                </c:pt>
                <c:pt idx="104080">
                  <c:v>2387.52</c:v>
                </c:pt>
                <c:pt idx="104081">
                  <c:v>2176.04</c:v>
                </c:pt>
                <c:pt idx="104082">
                  <c:v>2067.86</c:v>
                </c:pt>
                <c:pt idx="104083">
                  <c:v>2394.4899999999998</c:v>
                </c:pt>
                <c:pt idx="104084">
                  <c:v>2053.31</c:v>
                </c:pt>
                <c:pt idx="104085">
                  <c:v>1773.43</c:v>
                </c:pt>
                <c:pt idx="104086">
                  <c:v>3304.56</c:v>
                </c:pt>
                <c:pt idx="104087">
                  <c:v>2502.5100000000002</c:v>
                </c:pt>
                <c:pt idx="104088">
                  <c:v>1551.04</c:v>
                </c:pt>
                <c:pt idx="104089">
                  <c:v>2451.69</c:v>
                </c:pt>
                <c:pt idx="104090">
                  <c:v>3403.91</c:v>
                </c:pt>
                <c:pt idx="104091">
                  <c:v>1482.82</c:v>
                </c:pt>
                <c:pt idx="104092">
                  <c:v>1127.5899999999999</c:v>
                </c:pt>
                <c:pt idx="104093">
                  <c:v>1056.0999999999999</c:v>
                </c:pt>
                <c:pt idx="104094">
                  <c:v>1619.98</c:v>
                </c:pt>
                <c:pt idx="104095">
                  <c:v>1468.8</c:v>
                </c:pt>
                <c:pt idx="104096">
                  <c:v>1817</c:v>
                </c:pt>
                <c:pt idx="104097">
                  <c:v>1972.25</c:v>
                </c:pt>
                <c:pt idx="104098">
                  <c:v>2549.35</c:v>
                </c:pt>
                <c:pt idx="104099">
                  <c:v>1590.59</c:v>
                </c:pt>
                <c:pt idx="104100">
                  <c:v>2488.41</c:v>
                </c:pt>
                <c:pt idx="104101">
                  <c:v>1864.43</c:v>
                </c:pt>
                <c:pt idx="104102">
                  <c:v>2017.68</c:v>
                </c:pt>
                <c:pt idx="104103">
                  <c:v>1930.89</c:v>
                </c:pt>
                <c:pt idx="104104">
                  <c:v>1859.25</c:v>
                </c:pt>
                <c:pt idx="104105">
                  <c:v>2609.1799999999998</c:v>
                </c:pt>
                <c:pt idx="104106">
                  <c:v>1177.92</c:v>
                </c:pt>
                <c:pt idx="104107">
                  <c:v>1476.06</c:v>
                </c:pt>
                <c:pt idx="104108">
                  <c:v>1476.61</c:v>
                </c:pt>
                <c:pt idx="104109">
                  <c:v>2511.5</c:v>
                </c:pt>
                <c:pt idx="104110">
                  <c:v>2265.12</c:v>
                </c:pt>
                <c:pt idx="104111">
                  <c:v>1761.44</c:v>
                </c:pt>
                <c:pt idx="104112">
                  <c:v>1656.99</c:v>
                </c:pt>
                <c:pt idx="104113">
                  <c:v>2026.31</c:v>
                </c:pt>
                <c:pt idx="104114">
                  <c:v>1323.07</c:v>
                </c:pt>
                <c:pt idx="104115">
                  <c:v>1483.56</c:v>
                </c:pt>
                <c:pt idx="104116">
                  <c:v>1583.35</c:v>
                </c:pt>
                <c:pt idx="104117">
                  <c:v>1929.43</c:v>
                </c:pt>
                <c:pt idx="104118">
                  <c:v>2089.0100000000002</c:v>
                </c:pt>
                <c:pt idx="104119">
                  <c:v>2634.72</c:v>
                </c:pt>
                <c:pt idx="104120">
                  <c:v>2246.98</c:v>
                </c:pt>
                <c:pt idx="104121">
                  <c:v>2005.38</c:v>
                </c:pt>
                <c:pt idx="104122">
                  <c:v>3574.93</c:v>
                </c:pt>
                <c:pt idx="104123">
                  <c:v>2327.2399999999998</c:v>
                </c:pt>
                <c:pt idx="104124">
                  <c:v>2842.32</c:v>
                </c:pt>
                <c:pt idx="104125">
                  <c:v>2329.48</c:v>
                </c:pt>
                <c:pt idx="104126">
                  <c:v>2708.58</c:v>
                </c:pt>
                <c:pt idx="104127">
                  <c:v>4024</c:v>
                </c:pt>
                <c:pt idx="104128">
                  <c:v>3203.61</c:v>
                </c:pt>
                <c:pt idx="104129">
                  <c:v>3072.12</c:v>
                </c:pt>
                <c:pt idx="104130">
                  <c:v>4347.67</c:v>
                </c:pt>
                <c:pt idx="104131">
                  <c:v>3783.23</c:v>
                </c:pt>
                <c:pt idx="104132">
                  <c:v>3586.13</c:v>
                </c:pt>
                <c:pt idx="104133">
                  <c:v>4038.31</c:v>
                </c:pt>
                <c:pt idx="104134">
                  <c:v>4523.47</c:v>
                </c:pt>
                <c:pt idx="104135">
                  <c:v>4223.6499999999996</c:v>
                </c:pt>
                <c:pt idx="104136">
                  <c:v>5004.49</c:v>
                </c:pt>
                <c:pt idx="104137">
                  <c:v>2877.68</c:v>
                </c:pt>
                <c:pt idx="104138">
                  <c:v>4599.28</c:v>
                </c:pt>
                <c:pt idx="104139">
                  <c:v>4243.37</c:v>
                </c:pt>
                <c:pt idx="104140">
                  <c:v>3432.93</c:v>
                </c:pt>
                <c:pt idx="104141">
                  <c:v>4142.57</c:v>
                </c:pt>
                <c:pt idx="104142">
                  <c:v>3861.2</c:v>
                </c:pt>
                <c:pt idx="104143">
                  <c:v>1972.68</c:v>
                </c:pt>
                <c:pt idx="104144">
                  <c:v>1627.36</c:v>
                </c:pt>
                <c:pt idx="104145">
                  <c:v>2788.75</c:v>
                </c:pt>
                <c:pt idx="104146">
                  <c:v>3032.06</c:v>
                </c:pt>
                <c:pt idx="104147">
                  <c:v>3687.53</c:v>
                </c:pt>
                <c:pt idx="104148">
                  <c:v>3511.71</c:v>
                </c:pt>
                <c:pt idx="104149">
                  <c:v>3203.01</c:v>
                </c:pt>
                <c:pt idx="104150">
                  <c:v>3894.99</c:v>
                </c:pt>
                <c:pt idx="104151">
                  <c:v>3457.98</c:v>
                </c:pt>
                <c:pt idx="104152">
                  <c:v>2968.43</c:v>
                </c:pt>
                <c:pt idx="104153">
                  <c:v>3167.68</c:v>
                </c:pt>
                <c:pt idx="104154">
                  <c:v>2586.77</c:v>
                </c:pt>
                <c:pt idx="104155">
                  <c:v>3047.58</c:v>
                </c:pt>
                <c:pt idx="104156">
                  <c:v>3396.48</c:v>
                </c:pt>
                <c:pt idx="104157">
                  <c:v>3494.88</c:v>
                </c:pt>
                <c:pt idx="104158">
                  <c:v>2623.21</c:v>
                </c:pt>
                <c:pt idx="104159">
                  <c:v>3076.06</c:v>
                </c:pt>
                <c:pt idx="104160">
                  <c:v>3072.56</c:v>
                </c:pt>
                <c:pt idx="104161">
                  <c:v>3282.87</c:v>
                </c:pt>
                <c:pt idx="104162">
                  <c:v>3597.37</c:v>
                </c:pt>
                <c:pt idx="104163">
                  <c:v>3880.35</c:v>
                </c:pt>
                <c:pt idx="104164">
                  <c:v>2767.95</c:v>
                </c:pt>
                <c:pt idx="104165">
                  <c:v>2705.4</c:v>
                </c:pt>
                <c:pt idx="104166">
                  <c:v>2953.76</c:v>
                </c:pt>
                <c:pt idx="104167">
                  <c:v>2696.35</c:v>
                </c:pt>
                <c:pt idx="104168">
                  <c:v>2998.04</c:v>
                </c:pt>
                <c:pt idx="104169">
                  <c:v>2340.5100000000002</c:v>
                </c:pt>
                <c:pt idx="104170">
                  <c:v>2367.5</c:v>
                </c:pt>
                <c:pt idx="104171">
                  <c:v>2743.06</c:v>
                </c:pt>
                <c:pt idx="104172">
                  <c:v>2658.61</c:v>
                </c:pt>
                <c:pt idx="104173">
                  <c:v>2523.94</c:v>
                </c:pt>
                <c:pt idx="104174">
                  <c:v>2445.9</c:v>
                </c:pt>
                <c:pt idx="104175">
                  <c:v>2471.9299999999998</c:v>
                </c:pt>
                <c:pt idx="104176">
                  <c:v>2751.91</c:v>
                </c:pt>
                <c:pt idx="104177">
                  <c:v>2847.3</c:v>
                </c:pt>
                <c:pt idx="104178">
                  <c:v>2747.59</c:v>
                </c:pt>
                <c:pt idx="104179">
                  <c:v>2567.23</c:v>
                </c:pt>
                <c:pt idx="104180">
                  <c:v>2939.88</c:v>
                </c:pt>
                <c:pt idx="104181">
                  <c:v>3408.6</c:v>
                </c:pt>
                <c:pt idx="104182">
                  <c:v>2854.7</c:v>
                </c:pt>
                <c:pt idx="104183">
                  <c:v>3608.9</c:v>
                </c:pt>
                <c:pt idx="104184">
                  <c:v>2854.73</c:v>
                </c:pt>
                <c:pt idx="104185">
                  <c:v>2876.69</c:v>
                </c:pt>
                <c:pt idx="104186">
                  <c:v>3253.44</c:v>
                </c:pt>
                <c:pt idx="104187">
                  <c:v>1030</c:v>
                </c:pt>
                <c:pt idx="104188">
                  <c:v>957</c:v>
                </c:pt>
                <c:pt idx="104189">
                  <c:v>1371</c:v>
                </c:pt>
                <c:pt idx="104190">
                  <c:v>632</c:v>
                </c:pt>
                <c:pt idx="104191">
                  <c:v>817</c:v>
                </c:pt>
                <c:pt idx="104192">
                  <c:v>703</c:v>
                </c:pt>
                <c:pt idx="104193">
                  <c:v>657</c:v>
                </c:pt>
                <c:pt idx="104194">
                  <c:v>419</c:v>
                </c:pt>
                <c:pt idx="104195">
                  <c:v>671</c:v>
                </c:pt>
                <c:pt idx="104196">
                  <c:v>1083.97</c:v>
                </c:pt>
                <c:pt idx="104197">
                  <c:v>872</c:v>
                </c:pt>
                <c:pt idx="104198">
                  <c:v>706</c:v>
                </c:pt>
                <c:pt idx="104199">
                  <c:v>868</c:v>
                </c:pt>
                <c:pt idx="104200">
                  <c:v>868</c:v>
                </c:pt>
                <c:pt idx="104201">
                  <c:v>990</c:v>
                </c:pt>
                <c:pt idx="104202">
                  <c:v>266</c:v>
                </c:pt>
                <c:pt idx="104203">
                  <c:v>531</c:v>
                </c:pt>
                <c:pt idx="104204">
                  <c:v>601</c:v>
                </c:pt>
                <c:pt idx="104205">
                  <c:v>812</c:v>
                </c:pt>
                <c:pt idx="104206">
                  <c:v>531</c:v>
                </c:pt>
                <c:pt idx="104207">
                  <c:v>591</c:v>
                </c:pt>
                <c:pt idx="104208">
                  <c:v>989</c:v>
                </c:pt>
                <c:pt idx="104209">
                  <c:v>536</c:v>
                </c:pt>
                <c:pt idx="104210">
                  <c:v>553</c:v>
                </c:pt>
                <c:pt idx="104211">
                  <c:v>791</c:v>
                </c:pt>
                <c:pt idx="104212">
                  <c:v>469</c:v>
                </c:pt>
                <c:pt idx="104213">
                  <c:v>536</c:v>
                </c:pt>
                <c:pt idx="104214">
                  <c:v>554</c:v>
                </c:pt>
                <c:pt idx="104215">
                  <c:v>547</c:v>
                </c:pt>
                <c:pt idx="104216">
                  <c:v>249</c:v>
                </c:pt>
                <c:pt idx="104217">
                  <c:v>480</c:v>
                </c:pt>
                <c:pt idx="104218">
                  <c:v>444</c:v>
                </c:pt>
                <c:pt idx="104219">
                  <c:v>325</c:v>
                </c:pt>
                <c:pt idx="104220">
                  <c:v>252</c:v>
                </c:pt>
                <c:pt idx="104221">
                  <c:v>460</c:v>
                </c:pt>
                <c:pt idx="104222">
                  <c:v>210.09</c:v>
                </c:pt>
                <c:pt idx="104223">
                  <c:v>202.84</c:v>
                </c:pt>
                <c:pt idx="104224">
                  <c:v>331.36</c:v>
                </c:pt>
                <c:pt idx="104225">
                  <c:v>161.84</c:v>
                </c:pt>
                <c:pt idx="104226">
                  <c:v>280.33</c:v>
                </c:pt>
                <c:pt idx="104227">
                  <c:v>319.60000000000002</c:v>
                </c:pt>
                <c:pt idx="104228">
                  <c:v>325.76</c:v>
                </c:pt>
                <c:pt idx="104229">
                  <c:v>197.76</c:v>
                </c:pt>
                <c:pt idx="104230">
                  <c:v>519.28</c:v>
                </c:pt>
                <c:pt idx="104231">
                  <c:v>222.76</c:v>
                </c:pt>
                <c:pt idx="104232">
                  <c:v>182</c:v>
                </c:pt>
                <c:pt idx="104233">
                  <c:v>493.6</c:v>
                </c:pt>
                <c:pt idx="104234">
                  <c:v>183.68</c:v>
                </c:pt>
                <c:pt idx="104235">
                  <c:v>147.68</c:v>
                </c:pt>
                <c:pt idx="104236">
                  <c:v>117.48</c:v>
                </c:pt>
                <c:pt idx="104237">
                  <c:v>188.52</c:v>
                </c:pt>
                <c:pt idx="104238">
                  <c:v>141.68</c:v>
                </c:pt>
                <c:pt idx="104239">
                  <c:v>-30.32</c:v>
                </c:pt>
                <c:pt idx="104240">
                  <c:v>89.84</c:v>
                </c:pt>
                <c:pt idx="104241">
                  <c:v>169.68</c:v>
                </c:pt>
                <c:pt idx="104242">
                  <c:v>141.63999999999999</c:v>
                </c:pt>
                <c:pt idx="104243">
                  <c:v>130.76</c:v>
                </c:pt>
                <c:pt idx="104244">
                  <c:v>103</c:v>
                </c:pt>
                <c:pt idx="104245">
                  <c:v>-5.36</c:v>
                </c:pt>
                <c:pt idx="104246">
                  <c:v>51.8</c:v>
                </c:pt>
                <c:pt idx="104247">
                  <c:v>85.76</c:v>
                </c:pt>
                <c:pt idx="104248">
                  <c:v>128.6</c:v>
                </c:pt>
                <c:pt idx="104249">
                  <c:v>54</c:v>
                </c:pt>
                <c:pt idx="104250">
                  <c:v>45.8</c:v>
                </c:pt>
                <c:pt idx="104251">
                  <c:v>115.84</c:v>
                </c:pt>
                <c:pt idx="104252">
                  <c:v>48.92</c:v>
                </c:pt>
                <c:pt idx="104253">
                  <c:v>72.64</c:v>
                </c:pt>
                <c:pt idx="104254">
                  <c:v>87.76</c:v>
                </c:pt>
                <c:pt idx="104255">
                  <c:v>127.76</c:v>
                </c:pt>
                <c:pt idx="104256">
                  <c:v>98.72</c:v>
                </c:pt>
                <c:pt idx="104257">
                  <c:v>52.68</c:v>
                </c:pt>
                <c:pt idx="104258">
                  <c:v>110.28</c:v>
                </c:pt>
                <c:pt idx="104259">
                  <c:v>96.46</c:v>
                </c:pt>
                <c:pt idx="104260">
                  <c:v>102.76</c:v>
                </c:pt>
                <c:pt idx="104261">
                  <c:v>31</c:v>
                </c:pt>
                <c:pt idx="104262">
                  <c:v>44.88</c:v>
                </c:pt>
                <c:pt idx="104263">
                  <c:v>54.78</c:v>
                </c:pt>
                <c:pt idx="104264">
                  <c:v>30</c:v>
                </c:pt>
                <c:pt idx="104265">
                  <c:v>9.76</c:v>
                </c:pt>
                <c:pt idx="104266">
                  <c:v>65.72</c:v>
                </c:pt>
                <c:pt idx="104267">
                  <c:v>79.040000000000006</c:v>
                </c:pt>
                <c:pt idx="104268">
                  <c:v>90.84</c:v>
                </c:pt>
                <c:pt idx="104269">
                  <c:v>114.04</c:v>
                </c:pt>
                <c:pt idx="104270">
                  <c:v>15</c:v>
                </c:pt>
                <c:pt idx="104271">
                  <c:v>64.84</c:v>
                </c:pt>
                <c:pt idx="104272">
                  <c:v>76.92</c:v>
                </c:pt>
                <c:pt idx="104273">
                  <c:v>25</c:v>
                </c:pt>
                <c:pt idx="104274">
                  <c:v>96.76</c:v>
                </c:pt>
                <c:pt idx="104275">
                  <c:v>93.64</c:v>
                </c:pt>
                <c:pt idx="104276">
                  <c:v>78.959999999999994</c:v>
                </c:pt>
                <c:pt idx="104277">
                  <c:v>36.380000000000003</c:v>
                </c:pt>
                <c:pt idx="104278">
                  <c:v>114.6</c:v>
                </c:pt>
                <c:pt idx="104279">
                  <c:v>93.44</c:v>
                </c:pt>
                <c:pt idx="104280">
                  <c:v>28.48</c:v>
                </c:pt>
                <c:pt idx="104281">
                  <c:v>65.680000000000007</c:v>
                </c:pt>
                <c:pt idx="104282">
                  <c:v>101.8</c:v>
                </c:pt>
                <c:pt idx="104283">
                  <c:v>154.6</c:v>
                </c:pt>
                <c:pt idx="104284">
                  <c:v>83.84</c:v>
                </c:pt>
                <c:pt idx="104285">
                  <c:v>157.12</c:v>
                </c:pt>
                <c:pt idx="104286">
                  <c:v>200.8</c:v>
                </c:pt>
                <c:pt idx="104287">
                  <c:v>104.36</c:v>
                </c:pt>
                <c:pt idx="104288">
                  <c:v>140.84</c:v>
                </c:pt>
                <c:pt idx="104289">
                  <c:v>54.24</c:v>
                </c:pt>
                <c:pt idx="104290">
                  <c:v>79.72</c:v>
                </c:pt>
                <c:pt idx="104291">
                  <c:v>102.84</c:v>
                </c:pt>
                <c:pt idx="104292">
                  <c:v>63.8</c:v>
                </c:pt>
                <c:pt idx="104293">
                  <c:v>165.56</c:v>
                </c:pt>
                <c:pt idx="104294">
                  <c:v>91.72</c:v>
                </c:pt>
                <c:pt idx="104295">
                  <c:v>17.64</c:v>
                </c:pt>
                <c:pt idx="104296">
                  <c:v>108.56</c:v>
                </c:pt>
                <c:pt idx="104297">
                  <c:v>15</c:v>
                </c:pt>
                <c:pt idx="104298">
                  <c:v>136.68</c:v>
                </c:pt>
                <c:pt idx="104299">
                  <c:v>-23.92</c:v>
                </c:pt>
                <c:pt idx="104300">
                  <c:v>65.72</c:v>
                </c:pt>
                <c:pt idx="104301">
                  <c:v>84.8</c:v>
                </c:pt>
                <c:pt idx="104302">
                  <c:v>34.92</c:v>
                </c:pt>
                <c:pt idx="104303">
                  <c:v>26.76</c:v>
                </c:pt>
                <c:pt idx="104304">
                  <c:v>62.72</c:v>
                </c:pt>
                <c:pt idx="104305">
                  <c:v>70.92</c:v>
                </c:pt>
                <c:pt idx="104306">
                  <c:v>99.72</c:v>
                </c:pt>
                <c:pt idx="104307">
                  <c:v>95.64</c:v>
                </c:pt>
                <c:pt idx="104308">
                  <c:v>48.92</c:v>
                </c:pt>
                <c:pt idx="104309">
                  <c:v>29.8</c:v>
                </c:pt>
                <c:pt idx="104310">
                  <c:v>58.84</c:v>
                </c:pt>
                <c:pt idx="104311">
                  <c:v>29.8</c:v>
                </c:pt>
                <c:pt idx="104312">
                  <c:v>40.799999999999997</c:v>
                </c:pt>
                <c:pt idx="104313">
                  <c:v>81.84</c:v>
                </c:pt>
                <c:pt idx="104314">
                  <c:v>14.88</c:v>
                </c:pt>
                <c:pt idx="104315">
                  <c:v>163.84</c:v>
                </c:pt>
                <c:pt idx="104316">
                  <c:v>67.84</c:v>
                </c:pt>
                <c:pt idx="104317">
                  <c:v>26</c:v>
                </c:pt>
                <c:pt idx="104318">
                  <c:v>83.92</c:v>
                </c:pt>
                <c:pt idx="104319">
                  <c:v>5.88</c:v>
                </c:pt>
                <c:pt idx="104320">
                  <c:v>20</c:v>
                </c:pt>
                <c:pt idx="104321">
                  <c:v>18</c:v>
                </c:pt>
                <c:pt idx="104322">
                  <c:v>23.92</c:v>
                </c:pt>
                <c:pt idx="104323">
                  <c:v>148.68</c:v>
                </c:pt>
                <c:pt idx="104324">
                  <c:v>37.92</c:v>
                </c:pt>
                <c:pt idx="104325">
                  <c:v>110.64</c:v>
                </c:pt>
                <c:pt idx="104326">
                  <c:v>17463.43</c:v>
                </c:pt>
                <c:pt idx="104327">
                  <c:v>21064.46</c:v>
                </c:pt>
                <c:pt idx="104328">
                  <c:v>20073.63</c:v>
                </c:pt>
                <c:pt idx="104329">
                  <c:v>13594.41</c:v>
                </c:pt>
                <c:pt idx="104330">
                  <c:v>14466.43</c:v>
                </c:pt>
                <c:pt idx="104331">
                  <c:v>13737.95</c:v>
                </c:pt>
                <c:pt idx="104332">
                  <c:v>14532.36</c:v>
                </c:pt>
                <c:pt idx="104333">
                  <c:v>12070.12</c:v>
                </c:pt>
                <c:pt idx="104334">
                  <c:v>15107.87</c:v>
                </c:pt>
                <c:pt idx="104335">
                  <c:v>14426.47</c:v>
                </c:pt>
                <c:pt idx="104336">
                  <c:v>12044.66</c:v>
                </c:pt>
                <c:pt idx="104337">
                  <c:v>10845.98</c:v>
                </c:pt>
                <c:pt idx="104338">
                  <c:v>10734.42</c:v>
                </c:pt>
                <c:pt idx="104339">
                  <c:v>10020.27</c:v>
                </c:pt>
                <c:pt idx="104340">
                  <c:v>10663.43</c:v>
                </c:pt>
                <c:pt idx="104341">
                  <c:v>10734.91</c:v>
                </c:pt>
                <c:pt idx="104342">
                  <c:v>9574.2000000000007</c:v>
                </c:pt>
                <c:pt idx="104343">
                  <c:v>12235.6</c:v>
                </c:pt>
                <c:pt idx="104344">
                  <c:v>11559.23</c:v>
                </c:pt>
                <c:pt idx="104345">
                  <c:v>10986.97</c:v>
                </c:pt>
                <c:pt idx="104346">
                  <c:v>11423.33</c:v>
                </c:pt>
                <c:pt idx="104347">
                  <c:v>13103.03</c:v>
                </c:pt>
                <c:pt idx="104348">
                  <c:v>11927.95</c:v>
                </c:pt>
                <c:pt idx="104349">
                  <c:v>10954.2</c:v>
                </c:pt>
                <c:pt idx="104350">
                  <c:v>10407.52</c:v>
                </c:pt>
                <c:pt idx="104351">
                  <c:v>11361.85</c:v>
                </c:pt>
                <c:pt idx="104352">
                  <c:v>10622.19</c:v>
                </c:pt>
                <c:pt idx="104353">
                  <c:v>10434.86</c:v>
                </c:pt>
                <c:pt idx="104354">
                  <c:v>10495.35</c:v>
                </c:pt>
                <c:pt idx="104355">
                  <c:v>9148.92</c:v>
                </c:pt>
                <c:pt idx="104356">
                  <c:v>10026.49</c:v>
                </c:pt>
                <c:pt idx="104357">
                  <c:v>9648.9</c:v>
                </c:pt>
                <c:pt idx="104358">
                  <c:v>13415.66</c:v>
                </c:pt>
                <c:pt idx="104359">
                  <c:v>11635.32</c:v>
                </c:pt>
                <c:pt idx="104360">
                  <c:v>10405.030000000001</c:v>
                </c:pt>
                <c:pt idx="104361">
                  <c:v>11700.9</c:v>
                </c:pt>
                <c:pt idx="104362">
                  <c:v>11212.05</c:v>
                </c:pt>
                <c:pt idx="104363">
                  <c:v>10961.37</c:v>
                </c:pt>
                <c:pt idx="104364">
                  <c:v>11007.91</c:v>
                </c:pt>
                <c:pt idx="104365">
                  <c:v>13082.16</c:v>
                </c:pt>
                <c:pt idx="104366">
                  <c:v>19620.650000000001</c:v>
                </c:pt>
                <c:pt idx="104367">
                  <c:v>14764.67</c:v>
                </c:pt>
                <c:pt idx="104368">
                  <c:v>34354.75</c:v>
                </c:pt>
                <c:pt idx="104369">
                  <c:v>19452.080000000002</c:v>
                </c:pt>
                <c:pt idx="104370">
                  <c:v>23018.55</c:v>
                </c:pt>
                <c:pt idx="104371">
                  <c:v>31929.83</c:v>
                </c:pt>
                <c:pt idx="104372">
                  <c:v>58041.69</c:v>
                </c:pt>
                <c:pt idx="104373">
                  <c:v>19438.04</c:v>
                </c:pt>
                <c:pt idx="104374">
                  <c:v>12129.95</c:v>
                </c:pt>
                <c:pt idx="104375">
                  <c:v>9563.75</c:v>
                </c:pt>
                <c:pt idx="104376">
                  <c:v>10461.48</c:v>
                </c:pt>
                <c:pt idx="104377">
                  <c:v>10707.1</c:v>
                </c:pt>
                <c:pt idx="104378">
                  <c:v>15813.65</c:v>
                </c:pt>
                <c:pt idx="104379">
                  <c:v>15138.06</c:v>
                </c:pt>
                <c:pt idx="104380">
                  <c:v>17875.25</c:v>
                </c:pt>
                <c:pt idx="104381">
                  <c:v>13779.69</c:v>
                </c:pt>
                <c:pt idx="104382">
                  <c:v>14071.56</c:v>
                </c:pt>
                <c:pt idx="104383">
                  <c:v>12133.68</c:v>
                </c:pt>
                <c:pt idx="104384">
                  <c:v>16195.54</c:v>
                </c:pt>
                <c:pt idx="104385">
                  <c:v>10627.71</c:v>
                </c:pt>
                <c:pt idx="104386">
                  <c:v>11343.69</c:v>
                </c:pt>
                <c:pt idx="104387">
                  <c:v>10134.629999999999</c:v>
                </c:pt>
                <c:pt idx="104388">
                  <c:v>10546.66</c:v>
                </c:pt>
                <c:pt idx="104389">
                  <c:v>12250.54</c:v>
                </c:pt>
                <c:pt idx="104390">
                  <c:v>11493.48</c:v>
                </c:pt>
                <c:pt idx="104391">
                  <c:v>10898.21</c:v>
                </c:pt>
                <c:pt idx="104392">
                  <c:v>10433.15</c:v>
                </c:pt>
                <c:pt idx="104393">
                  <c:v>9731.2900000000009</c:v>
                </c:pt>
                <c:pt idx="104394">
                  <c:v>8985</c:v>
                </c:pt>
                <c:pt idx="104395">
                  <c:v>10466.52</c:v>
                </c:pt>
                <c:pt idx="104396">
                  <c:v>9458.4</c:v>
                </c:pt>
                <c:pt idx="104397">
                  <c:v>9992.51</c:v>
                </c:pt>
                <c:pt idx="104398">
                  <c:v>9828.3799999999992</c:v>
                </c:pt>
                <c:pt idx="104399">
                  <c:v>9488.7999999999993</c:v>
                </c:pt>
                <c:pt idx="104400">
                  <c:v>9829.2900000000009</c:v>
                </c:pt>
                <c:pt idx="104401">
                  <c:v>10438.43</c:v>
                </c:pt>
                <c:pt idx="104402">
                  <c:v>9511.82</c:v>
                </c:pt>
                <c:pt idx="104403">
                  <c:v>9895.5</c:v>
                </c:pt>
                <c:pt idx="104404">
                  <c:v>9536.84</c:v>
                </c:pt>
                <c:pt idx="104405">
                  <c:v>9878.92</c:v>
                </c:pt>
                <c:pt idx="104406">
                  <c:v>8540.2099999999991</c:v>
                </c:pt>
                <c:pt idx="104407">
                  <c:v>7417.75</c:v>
                </c:pt>
                <c:pt idx="104408">
                  <c:v>10141.56</c:v>
                </c:pt>
                <c:pt idx="104409">
                  <c:v>9810.98</c:v>
                </c:pt>
                <c:pt idx="104410">
                  <c:v>10520.97</c:v>
                </c:pt>
                <c:pt idx="104411">
                  <c:v>9387.64</c:v>
                </c:pt>
                <c:pt idx="104412">
                  <c:v>9348.09</c:v>
                </c:pt>
                <c:pt idx="104413">
                  <c:v>10865.43</c:v>
                </c:pt>
                <c:pt idx="104414">
                  <c:v>9253.0499999999993</c:v>
                </c:pt>
                <c:pt idx="104415">
                  <c:v>12578.85</c:v>
                </c:pt>
                <c:pt idx="104416">
                  <c:v>13483.23</c:v>
                </c:pt>
                <c:pt idx="104417">
                  <c:v>13869.63</c:v>
                </c:pt>
                <c:pt idx="104418">
                  <c:v>24725.24</c:v>
                </c:pt>
                <c:pt idx="104419">
                  <c:v>18003.13</c:v>
                </c:pt>
                <c:pt idx="104420">
                  <c:v>38026.65</c:v>
                </c:pt>
                <c:pt idx="104421">
                  <c:v>15750.58</c:v>
                </c:pt>
                <c:pt idx="104422">
                  <c:v>17689.009999999998</c:v>
                </c:pt>
                <c:pt idx="104423">
                  <c:v>23139.89</c:v>
                </c:pt>
                <c:pt idx="104424">
                  <c:v>41458.699999999997</c:v>
                </c:pt>
                <c:pt idx="104425">
                  <c:v>23865.599999999999</c:v>
                </c:pt>
                <c:pt idx="104426">
                  <c:v>9770.2099999999991</c:v>
                </c:pt>
                <c:pt idx="104427">
                  <c:v>9100.08</c:v>
                </c:pt>
                <c:pt idx="104428">
                  <c:v>7057.34</c:v>
                </c:pt>
                <c:pt idx="104429">
                  <c:v>8647.23</c:v>
                </c:pt>
                <c:pt idx="104430">
                  <c:v>10943.6</c:v>
                </c:pt>
                <c:pt idx="104431">
                  <c:v>15647.74</c:v>
                </c:pt>
                <c:pt idx="104432">
                  <c:v>16860.18</c:v>
                </c:pt>
                <c:pt idx="104433">
                  <c:v>14062.3</c:v>
                </c:pt>
                <c:pt idx="104434">
                  <c:v>12154.46</c:v>
                </c:pt>
                <c:pt idx="104435">
                  <c:v>10252.43</c:v>
                </c:pt>
                <c:pt idx="104436">
                  <c:v>11402.99</c:v>
                </c:pt>
                <c:pt idx="104437">
                  <c:v>8875.76</c:v>
                </c:pt>
                <c:pt idx="104438">
                  <c:v>10356.4</c:v>
                </c:pt>
                <c:pt idx="104439">
                  <c:v>10710.84</c:v>
                </c:pt>
                <c:pt idx="104440">
                  <c:v>8357.82</c:v>
                </c:pt>
                <c:pt idx="104441">
                  <c:v>7720.79</c:v>
                </c:pt>
                <c:pt idx="104442">
                  <c:v>7414.16</c:v>
                </c:pt>
                <c:pt idx="104443">
                  <c:v>7376.74</c:v>
                </c:pt>
                <c:pt idx="104444">
                  <c:v>8262.7199999999993</c:v>
                </c:pt>
                <c:pt idx="104445">
                  <c:v>9506.98</c:v>
                </c:pt>
                <c:pt idx="104446">
                  <c:v>8780.17</c:v>
                </c:pt>
                <c:pt idx="104447">
                  <c:v>9365.3799999999992</c:v>
                </c:pt>
                <c:pt idx="104448">
                  <c:v>8063.7</c:v>
                </c:pt>
                <c:pt idx="104449">
                  <c:v>8888.14</c:v>
                </c:pt>
                <c:pt idx="104450">
                  <c:v>9935.7000000000007</c:v>
                </c:pt>
                <c:pt idx="104451">
                  <c:v>7480.9</c:v>
                </c:pt>
                <c:pt idx="104452">
                  <c:v>7682.96</c:v>
                </c:pt>
                <c:pt idx="104453">
                  <c:v>7108.44</c:v>
                </c:pt>
                <c:pt idx="104454">
                  <c:v>7859.06</c:v>
                </c:pt>
                <c:pt idx="104455">
                  <c:v>8442.48</c:v>
                </c:pt>
                <c:pt idx="104456">
                  <c:v>7835.35</c:v>
                </c:pt>
                <c:pt idx="104457">
                  <c:v>7838.36</c:v>
                </c:pt>
                <c:pt idx="104458">
                  <c:v>7413.83</c:v>
                </c:pt>
                <c:pt idx="104459">
                  <c:v>7824.27</c:v>
                </c:pt>
                <c:pt idx="104460">
                  <c:v>9736.2199999999993</c:v>
                </c:pt>
                <c:pt idx="104461">
                  <c:v>9293.36</c:v>
                </c:pt>
                <c:pt idx="104462">
                  <c:v>7872.08</c:v>
                </c:pt>
                <c:pt idx="104463">
                  <c:v>10170.49</c:v>
                </c:pt>
                <c:pt idx="104464">
                  <c:v>8901.7900000000009</c:v>
                </c:pt>
                <c:pt idx="104465">
                  <c:v>11806.02</c:v>
                </c:pt>
                <c:pt idx="104466">
                  <c:v>8937.5</c:v>
                </c:pt>
                <c:pt idx="104467">
                  <c:v>7694.66</c:v>
                </c:pt>
                <c:pt idx="104468">
                  <c:v>9679.31</c:v>
                </c:pt>
                <c:pt idx="104469">
                  <c:v>1170.75</c:v>
                </c:pt>
                <c:pt idx="104470">
                  <c:v>2025.73</c:v>
                </c:pt>
                <c:pt idx="104471">
                  <c:v>2903.42</c:v>
                </c:pt>
                <c:pt idx="104472">
                  <c:v>2794.85</c:v>
                </c:pt>
                <c:pt idx="104473">
                  <c:v>4611.6499999999996</c:v>
                </c:pt>
                <c:pt idx="104474">
                  <c:v>6419.63</c:v>
                </c:pt>
                <c:pt idx="104475">
                  <c:v>9416.48</c:v>
                </c:pt>
                <c:pt idx="104476">
                  <c:v>6385.18</c:v>
                </c:pt>
                <c:pt idx="104477">
                  <c:v>16470.060000000001</c:v>
                </c:pt>
                <c:pt idx="104478">
                  <c:v>12919.55</c:v>
                </c:pt>
                <c:pt idx="104479">
                  <c:v>8893.75</c:v>
                </c:pt>
                <c:pt idx="104480">
                  <c:v>9579.65</c:v>
                </c:pt>
                <c:pt idx="104481">
                  <c:v>9324.33</c:v>
                </c:pt>
                <c:pt idx="104482">
                  <c:v>8147.92</c:v>
                </c:pt>
                <c:pt idx="104483">
                  <c:v>7656.17</c:v>
                </c:pt>
                <c:pt idx="104484">
                  <c:v>5598.74</c:v>
                </c:pt>
                <c:pt idx="104485">
                  <c:v>3859.93</c:v>
                </c:pt>
                <c:pt idx="104486">
                  <c:v>3644.94</c:v>
                </c:pt>
                <c:pt idx="104487">
                  <c:v>2278.15</c:v>
                </c:pt>
                <c:pt idx="104488">
                  <c:v>2402.64</c:v>
                </c:pt>
                <c:pt idx="104489">
                  <c:v>2254.4299999999998</c:v>
                </c:pt>
                <c:pt idx="104490">
                  <c:v>1948.34</c:v>
                </c:pt>
                <c:pt idx="104491">
                  <c:v>2129.15</c:v>
                </c:pt>
                <c:pt idx="104492">
                  <c:v>1138.1199999999999</c:v>
                </c:pt>
                <c:pt idx="104493">
                  <c:v>880.48</c:v>
                </c:pt>
                <c:pt idx="104494">
                  <c:v>799.92</c:v>
                </c:pt>
                <c:pt idx="104495">
                  <c:v>1420.76</c:v>
                </c:pt>
                <c:pt idx="104496">
                  <c:v>1279.69</c:v>
                </c:pt>
                <c:pt idx="104497">
                  <c:v>1099.25</c:v>
                </c:pt>
                <c:pt idx="104498">
                  <c:v>741.72</c:v>
                </c:pt>
                <c:pt idx="104499">
                  <c:v>999.19</c:v>
                </c:pt>
                <c:pt idx="104500">
                  <c:v>1527.61</c:v>
                </c:pt>
                <c:pt idx="104501">
                  <c:v>1161.08</c:v>
                </c:pt>
                <c:pt idx="104502">
                  <c:v>1384.89</c:v>
                </c:pt>
                <c:pt idx="104503">
                  <c:v>1712.67</c:v>
                </c:pt>
                <c:pt idx="104504">
                  <c:v>1345.97</c:v>
                </c:pt>
                <c:pt idx="104505">
                  <c:v>1485.22</c:v>
                </c:pt>
                <c:pt idx="104506">
                  <c:v>1078.98</c:v>
                </c:pt>
                <c:pt idx="104507">
                  <c:v>1321.12</c:v>
                </c:pt>
                <c:pt idx="104508">
                  <c:v>1468.65</c:v>
                </c:pt>
                <c:pt idx="104509">
                  <c:v>1558.53</c:v>
                </c:pt>
                <c:pt idx="104510">
                  <c:v>1437.82</c:v>
                </c:pt>
                <c:pt idx="104511">
                  <c:v>3741.46</c:v>
                </c:pt>
                <c:pt idx="104512">
                  <c:v>6356.61</c:v>
                </c:pt>
                <c:pt idx="104513">
                  <c:v>9668.07</c:v>
                </c:pt>
                <c:pt idx="104514">
                  <c:v>5725.36</c:v>
                </c:pt>
                <c:pt idx="104515">
                  <c:v>2162.85</c:v>
                </c:pt>
                <c:pt idx="104516">
                  <c:v>629.67999999999995</c:v>
                </c:pt>
                <c:pt idx="104517">
                  <c:v>485.2</c:v>
                </c:pt>
                <c:pt idx="104518">
                  <c:v>510.02</c:v>
                </c:pt>
                <c:pt idx="104519">
                  <c:v>616.34</c:v>
                </c:pt>
                <c:pt idx="104520">
                  <c:v>1756.98</c:v>
                </c:pt>
                <c:pt idx="104521">
                  <c:v>1536.72</c:v>
                </c:pt>
                <c:pt idx="104522">
                  <c:v>1064.92</c:v>
                </c:pt>
                <c:pt idx="104523">
                  <c:v>2341.1799999999998</c:v>
                </c:pt>
                <c:pt idx="104524">
                  <c:v>4282.62</c:v>
                </c:pt>
                <c:pt idx="104525">
                  <c:v>7435.39</c:v>
                </c:pt>
                <c:pt idx="104526">
                  <c:v>11018.64</c:v>
                </c:pt>
                <c:pt idx="104527">
                  <c:v>11378.66</c:v>
                </c:pt>
                <c:pt idx="104528">
                  <c:v>10774.76</c:v>
                </c:pt>
                <c:pt idx="104529">
                  <c:v>14211.08</c:v>
                </c:pt>
                <c:pt idx="104530">
                  <c:v>11883.61</c:v>
                </c:pt>
                <c:pt idx="104531">
                  <c:v>7324.4</c:v>
                </c:pt>
                <c:pt idx="104532">
                  <c:v>5790.62</c:v>
                </c:pt>
                <c:pt idx="104533">
                  <c:v>4816.22</c:v>
                </c:pt>
                <c:pt idx="104534">
                  <c:v>4461.67</c:v>
                </c:pt>
                <c:pt idx="104535">
                  <c:v>5564.02</c:v>
                </c:pt>
                <c:pt idx="104536">
                  <c:v>3848.69</c:v>
                </c:pt>
                <c:pt idx="104537">
                  <c:v>3329.5</c:v>
                </c:pt>
                <c:pt idx="104538">
                  <c:v>2223.29</c:v>
                </c:pt>
                <c:pt idx="104539">
                  <c:v>2172.37</c:v>
                </c:pt>
                <c:pt idx="104540">
                  <c:v>1878.4</c:v>
                </c:pt>
                <c:pt idx="104541">
                  <c:v>1415.24</c:v>
                </c:pt>
                <c:pt idx="104542">
                  <c:v>1146.4100000000001</c:v>
                </c:pt>
                <c:pt idx="104543">
                  <c:v>1014.44</c:v>
                </c:pt>
                <c:pt idx="104544">
                  <c:v>613.69000000000005</c:v>
                </c:pt>
                <c:pt idx="104545">
                  <c:v>761.84</c:v>
                </c:pt>
                <c:pt idx="104546">
                  <c:v>1126.31</c:v>
                </c:pt>
                <c:pt idx="104547">
                  <c:v>926.21</c:v>
                </c:pt>
                <c:pt idx="104548">
                  <c:v>816.4</c:v>
                </c:pt>
                <c:pt idx="104549">
                  <c:v>889.5</c:v>
                </c:pt>
                <c:pt idx="104550">
                  <c:v>772.75</c:v>
                </c:pt>
                <c:pt idx="104551">
                  <c:v>460.87</c:v>
                </c:pt>
                <c:pt idx="104552">
                  <c:v>786.38</c:v>
                </c:pt>
                <c:pt idx="104553">
                  <c:v>992.88</c:v>
                </c:pt>
                <c:pt idx="104554">
                  <c:v>984.24</c:v>
                </c:pt>
                <c:pt idx="104555">
                  <c:v>852.76</c:v>
                </c:pt>
                <c:pt idx="104556">
                  <c:v>1596.96</c:v>
                </c:pt>
                <c:pt idx="104557">
                  <c:v>1635.78</c:v>
                </c:pt>
                <c:pt idx="104558">
                  <c:v>1152.07</c:v>
                </c:pt>
                <c:pt idx="104559">
                  <c:v>1361.1</c:v>
                </c:pt>
                <c:pt idx="104560">
                  <c:v>943.53</c:v>
                </c:pt>
                <c:pt idx="104561">
                  <c:v>984.55</c:v>
                </c:pt>
                <c:pt idx="104562">
                  <c:v>1146.21</c:v>
                </c:pt>
                <c:pt idx="104563">
                  <c:v>2946.47</c:v>
                </c:pt>
                <c:pt idx="104564">
                  <c:v>5439.64</c:v>
                </c:pt>
                <c:pt idx="104565">
                  <c:v>7998.64</c:v>
                </c:pt>
                <c:pt idx="104566">
                  <c:v>7073.4</c:v>
                </c:pt>
                <c:pt idx="104567">
                  <c:v>2410.5100000000002</c:v>
                </c:pt>
                <c:pt idx="104568">
                  <c:v>273.45999999999998</c:v>
                </c:pt>
                <c:pt idx="104569">
                  <c:v>618.15</c:v>
                </c:pt>
                <c:pt idx="104570">
                  <c:v>905.68</c:v>
                </c:pt>
                <c:pt idx="104571">
                  <c:v>1082.58</c:v>
                </c:pt>
                <c:pt idx="104572">
                  <c:v>1350.45</c:v>
                </c:pt>
                <c:pt idx="104573">
                  <c:v>2196.89</c:v>
                </c:pt>
                <c:pt idx="104574">
                  <c:v>1561.98</c:v>
                </c:pt>
                <c:pt idx="104575">
                  <c:v>3375.79</c:v>
                </c:pt>
                <c:pt idx="104576">
                  <c:v>3389.63</c:v>
                </c:pt>
                <c:pt idx="104577">
                  <c:v>4644.79</c:v>
                </c:pt>
                <c:pt idx="104578">
                  <c:v>6031.38</c:v>
                </c:pt>
                <c:pt idx="104579">
                  <c:v>6511.77</c:v>
                </c:pt>
                <c:pt idx="104580">
                  <c:v>8462.07</c:v>
                </c:pt>
                <c:pt idx="104581">
                  <c:v>9070.0400000000009</c:v>
                </c:pt>
                <c:pt idx="104582">
                  <c:v>10208.85</c:v>
                </c:pt>
                <c:pt idx="104583">
                  <c:v>8613.43</c:v>
                </c:pt>
                <c:pt idx="104584">
                  <c:v>6166.96</c:v>
                </c:pt>
                <c:pt idx="104585">
                  <c:v>5701.99</c:v>
                </c:pt>
                <c:pt idx="104586">
                  <c:v>4383.88</c:v>
                </c:pt>
                <c:pt idx="104587">
                  <c:v>4295.41</c:v>
                </c:pt>
                <c:pt idx="104588">
                  <c:v>4049.88</c:v>
                </c:pt>
                <c:pt idx="104589">
                  <c:v>2829.19</c:v>
                </c:pt>
                <c:pt idx="104590">
                  <c:v>3087.57</c:v>
                </c:pt>
                <c:pt idx="104591">
                  <c:v>3030.7</c:v>
                </c:pt>
                <c:pt idx="104592">
                  <c:v>2370.79</c:v>
                </c:pt>
                <c:pt idx="104593">
                  <c:v>1925.48</c:v>
                </c:pt>
                <c:pt idx="104594">
                  <c:v>1362.3</c:v>
                </c:pt>
                <c:pt idx="104595">
                  <c:v>881.29</c:v>
                </c:pt>
                <c:pt idx="104596">
                  <c:v>971.33</c:v>
                </c:pt>
                <c:pt idx="104597">
                  <c:v>737.3</c:v>
                </c:pt>
                <c:pt idx="104598">
                  <c:v>630.70000000000005</c:v>
                </c:pt>
                <c:pt idx="104599">
                  <c:v>537.35</c:v>
                </c:pt>
                <c:pt idx="104600">
                  <c:v>532.66999999999996</c:v>
                </c:pt>
                <c:pt idx="104601">
                  <c:v>590.62</c:v>
                </c:pt>
                <c:pt idx="104602">
                  <c:v>801.24</c:v>
                </c:pt>
                <c:pt idx="104603">
                  <c:v>775.71</c:v>
                </c:pt>
                <c:pt idx="104604">
                  <c:v>774.67</c:v>
                </c:pt>
                <c:pt idx="104605">
                  <c:v>1186.02</c:v>
                </c:pt>
                <c:pt idx="104606">
                  <c:v>1511.17</c:v>
                </c:pt>
                <c:pt idx="104607">
                  <c:v>1317.54</c:v>
                </c:pt>
                <c:pt idx="104608">
                  <c:v>1085.51</c:v>
                </c:pt>
                <c:pt idx="104609">
                  <c:v>1566.85</c:v>
                </c:pt>
                <c:pt idx="104610">
                  <c:v>2015.48</c:v>
                </c:pt>
                <c:pt idx="104611">
                  <c:v>1277.31</c:v>
                </c:pt>
                <c:pt idx="104612">
                  <c:v>7713</c:v>
                </c:pt>
                <c:pt idx="104613">
                  <c:v>5411</c:v>
                </c:pt>
                <c:pt idx="104614">
                  <c:v>2193</c:v>
                </c:pt>
                <c:pt idx="104615">
                  <c:v>1520</c:v>
                </c:pt>
                <c:pt idx="104616">
                  <c:v>3095</c:v>
                </c:pt>
                <c:pt idx="104617">
                  <c:v>3849</c:v>
                </c:pt>
                <c:pt idx="104618">
                  <c:v>6387</c:v>
                </c:pt>
                <c:pt idx="104619">
                  <c:v>2958</c:v>
                </c:pt>
                <c:pt idx="104620">
                  <c:v>830</c:v>
                </c:pt>
                <c:pt idx="104621">
                  <c:v>6850</c:v>
                </c:pt>
                <c:pt idx="104622">
                  <c:v>3910</c:v>
                </c:pt>
                <c:pt idx="104623">
                  <c:v>4300</c:v>
                </c:pt>
                <c:pt idx="104624">
                  <c:v>4695</c:v>
                </c:pt>
                <c:pt idx="104625">
                  <c:v>2850</c:v>
                </c:pt>
                <c:pt idx="104626">
                  <c:v>1895</c:v>
                </c:pt>
                <c:pt idx="104627">
                  <c:v>5233</c:v>
                </c:pt>
                <c:pt idx="104628">
                  <c:v>8865</c:v>
                </c:pt>
                <c:pt idx="104629">
                  <c:v>6776</c:v>
                </c:pt>
                <c:pt idx="104630">
                  <c:v>14475</c:v>
                </c:pt>
                <c:pt idx="104631">
                  <c:v>11298</c:v>
                </c:pt>
                <c:pt idx="104632">
                  <c:v>5086</c:v>
                </c:pt>
                <c:pt idx="104633">
                  <c:v>7416</c:v>
                </c:pt>
                <c:pt idx="104634">
                  <c:v>3700</c:v>
                </c:pt>
                <c:pt idx="104635">
                  <c:v>8785</c:v>
                </c:pt>
                <c:pt idx="104636">
                  <c:v>3918</c:v>
                </c:pt>
                <c:pt idx="104637">
                  <c:v>4815</c:v>
                </c:pt>
                <c:pt idx="104638">
                  <c:v>5925</c:v>
                </c:pt>
                <c:pt idx="104639">
                  <c:v>5932</c:v>
                </c:pt>
                <c:pt idx="104640">
                  <c:v>4730</c:v>
                </c:pt>
                <c:pt idx="104641">
                  <c:v>7622</c:v>
                </c:pt>
                <c:pt idx="104642">
                  <c:v>5187</c:v>
                </c:pt>
                <c:pt idx="104643">
                  <c:v>8102</c:v>
                </c:pt>
                <c:pt idx="104644">
                  <c:v>4580</c:v>
                </c:pt>
                <c:pt idx="104645">
                  <c:v>3568</c:v>
                </c:pt>
                <c:pt idx="104646">
                  <c:v>4718</c:v>
                </c:pt>
                <c:pt idx="104647">
                  <c:v>4501</c:v>
                </c:pt>
                <c:pt idx="104648">
                  <c:v>2402</c:v>
                </c:pt>
                <c:pt idx="104649">
                  <c:v>3436</c:v>
                </c:pt>
                <c:pt idx="104650">
                  <c:v>1986</c:v>
                </c:pt>
                <c:pt idx="104651">
                  <c:v>5495</c:v>
                </c:pt>
                <c:pt idx="104652">
                  <c:v>3260</c:v>
                </c:pt>
                <c:pt idx="104653">
                  <c:v>3248</c:v>
                </c:pt>
                <c:pt idx="104654">
                  <c:v>6559</c:v>
                </c:pt>
                <c:pt idx="104655">
                  <c:v>2955</c:v>
                </c:pt>
                <c:pt idx="104656">
                  <c:v>1620</c:v>
                </c:pt>
                <c:pt idx="104657">
                  <c:v>3253</c:v>
                </c:pt>
                <c:pt idx="104658">
                  <c:v>4005</c:v>
                </c:pt>
                <c:pt idx="104659">
                  <c:v>1470</c:v>
                </c:pt>
                <c:pt idx="104660">
                  <c:v>2595</c:v>
                </c:pt>
                <c:pt idx="104661">
                  <c:v>3055</c:v>
                </c:pt>
                <c:pt idx="104662">
                  <c:v>2200</c:v>
                </c:pt>
                <c:pt idx="104663">
                  <c:v>1940</c:v>
                </c:pt>
                <c:pt idx="104664">
                  <c:v>3713</c:v>
                </c:pt>
                <c:pt idx="104665">
                  <c:v>4010</c:v>
                </c:pt>
                <c:pt idx="104666">
                  <c:v>2428</c:v>
                </c:pt>
                <c:pt idx="104667">
                  <c:v>2528</c:v>
                </c:pt>
                <c:pt idx="104668">
                  <c:v>2425</c:v>
                </c:pt>
                <c:pt idx="104669">
                  <c:v>4378</c:v>
                </c:pt>
                <c:pt idx="104670">
                  <c:v>1055</c:v>
                </c:pt>
                <c:pt idx="104671">
                  <c:v>2270</c:v>
                </c:pt>
                <c:pt idx="104672">
                  <c:v>1725</c:v>
                </c:pt>
                <c:pt idx="104673">
                  <c:v>2175</c:v>
                </c:pt>
                <c:pt idx="104674">
                  <c:v>5290</c:v>
                </c:pt>
                <c:pt idx="104675">
                  <c:v>2840</c:v>
                </c:pt>
                <c:pt idx="104676">
                  <c:v>1185</c:v>
                </c:pt>
                <c:pt idx="104677">
                  <c:v>2020</c:v>
                </c:pt>
                <c:pt idx="104678">
                  <c:v>2305</c:v>
                </c:pt>
                <c:pt idx="104679">
                  <c:v>1935</c:v>
                </c:pt>
                <c:pt idx="104680">
                  <c:v>910</c:v>
                </c:pt>
                <c:pt idx="104681">
                  <c:v>3350</c:v>
                </c:pt>
                <c:pt idx="104682">
                  <c:v>1880</c:v>
                </c:pt>
                <c:pt idx="104683">
                  <c:v>2615</c:v>
                </c:pt>
                <c:pt idx="104684">
                  <c:v>2275</c:v>
                </c:pt>
                <c:pt idx="104685">
                  <c:v>1525</c:v>
                </c:pt>
                <c:pt idx="104686">
                  <c:v>755</c:v>
                </c:pt>
                <c:pt idx="104687">
                  <c:v>3455</c:v>
                </c:pt>
                <c:pt idx="104688">
                  <c:v>1605</c:v>
                </c:pt>
                <c:pt idx="104689">
                  <c:v>1950</c:v>
                </c:pt>
                <c:pt idx="104690">
                  <c:v>2650</c:v>
                </c:pt>
                <c:pt idx="104691">
                  <c:v>2945</c:v>
                </c:pt>
                <c:pt idx="104692">
                  <c:v>6105</c:v>
                </c:pt>
                <c:pt idx="104693">
                  <c:v>3207.5</c:v>
                </c:pt>
                <c:pt idx="104694">
                  <c:v>2920</c:v>
                </c:pt>
                <c:pt idx="104695">
                  <c:v>2317.5</c:v>
                </c:pt>
                <c:pt idx="104696">
                  <c:v>2820</c:v>
                </c:pt>
                <c:pt idx="104697">
                  <c:v>1782.5</c:v>
                </c:pt>
                <c:pt idx="104698">
                  <c:v>2357.5</c:v>
                </c:pt>
                <c:pt idx="104699">
                  <c:v>2069.9699999999998</c:v>
                </c:pt>
                <c:pt idx="104700">
                  <c:v>1942.5</c:v>
                </c:pt>
                <c:pt idx="104701">
                  <c:v>1285</c:v>
                </c:pt>
                <c:pt idx="104702">
                  <c:v>2412.5</c:v>
                </c:pt>
                <c:pt idx="104703">
                  <c:v>1922.5</c:v>
                </c:pt>
                <c:pt idx="104704">
                  <c:v>2147.5</c:v>
                </c:pt>
                <c:pt idx="104705">
                  <c:v>1512.5</c:v>
                </c:pt>
                <c:pt idx="104706">
                  <c:v>2475</c:v>
                </c:pt>
                <c:pt idx="104707">
                  <c:v>4075</c:v>
                </c:pt>
                <c:pt idx="104708">
                  <c:v>3780</c:v>
                </c:pt>
                <c:pt idx="104709">
                  <c:v>3417.5</c:v>
                </c:pt>
                <c:pt idx="104710">
                  <c:v>4880</c:v>
                </c:pt>
                <c:pt idx="104711">
                  <c:v>2747.5</c:v>
                </c:pt>
                <c:pt idx="104712">
                  <c:v>1820</c:v>
                </c:pt>
                <c:pt idx="104713">
                  <c:v>1382.5</c:v>
                </c:pt>
                <c:pt idx="104714">
                  <c:v>1185</c:v>
                </c:pt>
                <c:pt idx="104715">
                  <c:v>2095</c:v>
                </c:pt>
                <c:pt idx="104716">
                  <c:v>1810</c:v>
                </c:pt>
                <c:pt idx="104717">
                  <c:v>7415</c:v>
                </c:pt>
                <c:pt idx="104718">
                  <c:v>2632</c:v>
                </c:pt>
                <c:pt idx="104719">
                  <c:v>1812</c:v>
                </c:pt>
                <c:pt idx="104720">
                  <c:v>1865</c:v>
                </c:pt>
                <c:pt idx="104721">
                  <c:v>2875</c:v>
                </c:pt>
                <c:pt idx="104722">
                  <c:v>1945</c:v>
                </c:pt>
                <c:pt idx="104723">
                  <c:v>2425</c:v>
                </c:pt>
                <c:pt idx="104724">
                  <c:v>3415</c:v>
                </c:pt>
                <c:pt idx="104725">
                  <c:v>4430</c:v>
                </c:pt>
                <c:pt idx="104726">
                  <c:v>675</c:v>
                </c:pt>
                <c:pt idx="104727">
                  <c:v>2315</c:v>
                </c:pt>
                <c:pt idx="104728">
                  <c:v>1790</c:v>
                </c:pt>
                <c:pt idx="104729">
                  <c:v>2615</c:v>
                </c:pt>
                <c:pt idx="104730">
                  <c:v>2300</c:v>
                </c:pt>
                <c:pt idx="104731">
                  <c:v>2574</c:v>
                </c:pt>
                <c:pt idx="104732">
                  <c:v>1100</c:v>
                </c:pt>
                <c:pt idx="104733">
                  <c:v>4115</c:v>
                </c:pt>
                <c:pt idx="104734">
                  <c:v>2675</c:v>
                </c:pt>
                <c:pt idx="104735">
                  <c:v>1715</c:v>
                </c:pt>
                <c:pt idx="104736">
                  <c:v>4495</c:v>
                </c:pt>
                <c:pt idx="104737">
                  <c:v>3185</c:v>
                </c:pt>
                <c:pt idx="104738">
                  <c:v>1635</c:v>
                </c:pt>
                <c:pt idx="104739">
                  <c:v>1879</c:v>
                </c:pt>
                <c:pt idx="104740">
                  <c:v>2075</c:v>
                </c:pt>
                <c:pt idx="104741">
                  <c:v>2245</c:v>
                </c:pt>
                <c:pt idx="104742">
                  <c:v>3290</c:v>
                </c:pt>
                <c:pt idx="104743">
                  <c:v>4709</c:v>
                </c:pt>
                <c:pt idx="104744">
                  <c:v>2895</c:v>
                </c:pt>
                <c:pt idx="104745">
                  <c:v>1070</c:v>
                </c:pt>
                <c:pt idx="104746">
                  <c:v>1590</c:v>
                </c:pt>
                <c:pt idx="104747">
                  <c:v>1805</c:v>
                </c:pt>
                <c:pt idx="104748">
                  <c:v>2360</c:v>
                </c:pt>
                <c:pt idx="104749">
                  <c:v>1785</c:v>
                </c:pt>
                <c:pt idx="104750">
                  <c:v>2630</c:v>
                </c:pt>
                <c:pt idx="104751">
                  <c:v>3085</c:v>
                </c:pt>
                <c:pt idx="104752">
                  <c:v>715</c:v>
                </c:pt>
                <c:pt idx="104753">
                  <c:v>800</c:v>
                </c:pt>
                <c:pt idx="104754">
                  <c:v>2915</c:v>
                </c:pt>
                <c:pt idx="104755">
                  <c:v>1093.3</c:v>
                </c:pt>
                <c:pt idx="104756">
                  <c:v>1045.68</c:v>
                </c:pt>
                <c:pt idx="104757">
                  <c:v>907.34</c:v>
                </c:pt>
                <c:pt idx="104758">
                  <c:v>945</c:v>
                </c:pt>
                <c:pt idx="104759">
                  <c:v>1045.8699999999999</c:v>
                </c:pt>
                <c:pt idx="104760">
                  <c:v>856.39</c:v>
                </c:pt>
                <c:pt idx="104761">
                  <c:v>921.96</c:v>
                </c:pt>
                <c:pt idx="104762">
                  <c:v>785.36</c:v>
                </c:pt>
                <c:pt idx="104763">
                  <c:v>910.38</c:v>
                </c:pt>
                <c:pt idx="104764">
                  <c:v>812.61</c:v>
                </c:pt>
                <c:pt idx="104765">
                  <c:v>599.85</c:v>
                </c:pt>
                <c:pt idx="104766">
                  <c:v>872.73</c:v>
                </c:pt>
                <c:pt idx="104767">
                  <c:v>866.63</c:v>
                </c:pt>
                <c:pt idx="104768">
                  <c:v>498.14</c:v>
                </c:pt>
                <c:pt idx="104769">
                  <c:v>875.5</c:v>
                </c:pt>
                <c:pt idx="104770">
                  <c:v>792.71</c:v>
                </c:pt>
                <c:pt idx="104771">
                  <c:v>808.25</c:v>
                </c:pt>
                <c:pt idx="104772">
                  <c:v>938.23</c:v>
                </c:pt>
                <c:pt idx="104773">
                  <c:v>590.20000000000005</c:v>
                </c:pt>
                <c:pt idx="104774">
                  <c:v>655.78</c:v>
                </c:pt>
                <c:pt idx="104775">
                  <c:v>540.4</c:v>
                </c:pt>
                <c:pt idx="104776">
                  <c:v>697.53</c:v>
                </c:pt>
                <c:pt idx="104777">
                  <c:v>554.26</c:v>
                </c:pt>
                <c:pt idx="104778">
                  <c:v>585.4</c:v>
                </c:pt>
                <c:pt idx="104779">
                  <c:v>622.71</c:v>
                </c:pt>
                <c:pt idx="104780">
                  <c:v>649.48</c:v>
                </c:pt>
                <c:pt idx="104781">
                  <c:v>800.13</c:v>
                </c:pt>
                <c:pt idx="104782">
                  <c:v>557.49</c:v>
                </c:pt>
                <c:pt idx="104783">
                  <c:v>640.16999999999996</c:v>
                </c:pt>
                <c:pt idx="104784">
                  <c:v>599.79</c:v>
                </c:pt>
                <c:pt idx="104785">
                  <c:v>493.14</c:v>
                </c:pt>
                <c:pt idx="104786">
                  <c:v>707.71</c:v>
                </c:pt>
                <c:pt idx="104787">
                  <c:v>597.42999999999995</c:v>
                </c:pt>
                <c:pt idx="104788">
                  <c:v>713.08</c:v>
                </c:pt>
                <c:pt idx="104789">
                  <c:v>580.63</c:v>
                </c:pt>
                <c:pt idx="104790">
                  <c:v>615.94000000000005</c:v>
                </c:pt>
                <c:pt idx="104791">
                  <c:v>662.02</c:v>
                </c:pt>
                <c:pt idx="104792">
                  <c:v>611.41</c:v>
                </c:pt>
                <c:pt idx="104793">
                  <c:v>711.45</c:v>
                </c:pt>
                <c:pt idx="104794">
                  <c:v>1071.05</c:v>
                </c:pt>
                <c:pt idx="104795">
                  <c:v>1238.51</c:v>
                </c:pt>
                <c:pt idx="104796">
                  <c:v>2080.29</c:v>
                </c:pt>
                <c:pt idx="104797">
                  <c:v>2816.64</c:v>
                </c:pt>
                <c:pt idx="104798">
                  <c:v>3294.65</c:v>
                </c:pt>
                <c:pt idx="104799">
                  <c:v>5109</c:v>
                </c:pt>
                <c:pt idx="104800">
                  <c:v>12465.97</c:v>
                </c:pt>
                <c:pt idx="104801">
                  <c:v>25636.25</c:v>
                </c:pt>
                <c:pt idx="104802">
                  <c:v>7194.48</c:v>
                </c:pt>
                <c:pt idx="104803">
                  <c:v>902.64</c:v>
                </c:pt>
                <c:pt idx="104804">
                  <c:v>408.58</c:v>
                </c:pt>
                <c:pt idx="104805">
                  <c:v>586.4</c:v>
                </c:pt>
                <c:pt idx="104806">
                  <c:v>717.38</c:v>
                </c:pt>
                <c:pt idx="104807">
                  <c:v>612.97</c:v>
                </c:pt>
                <c:pt idx="104808">
                  <c:v>701.48</c:v>
                </c:pt>
                <c:pt idx="104809">
                  <c:v>792.2</c:v>
                </c:pt>
                <c:pt idx="104810">
                  <c:v>677.95</c:v>
                </c:pt>
                <c:pt idx="104811">
                  <c:v>517.9</c:v>
                </c:pt>
                <c:pt idx="104812">
                  <c:v>530.36</c:v>
                </c:pt>
                <c:pt idx="104813">
                  <c:v>492.23</c:v>
                </c:pt>
                <c:pt idx="104814">
                  <c:v>621.23</c:v>
                </c:pt>
                <c:pt idx="104815">
                  <c:v>504.24</c:v>
                </c:pt>
                <c:pt idx="104816">
                  <c:v>511.42</c:v>
                </c:pt>
                <c:pt idx="104817">
                  <c:v>400.8</c:v>
                </c:pt>
                <c:pt idx="104818">
                  <c:v>523.39</c:v>
                </c:pt>
                <c:pt idx="104819">
                  <c:v>251.82</c:v>
                </c:pt>
                <c:pt idx="104820">
                  <c:v>338.21</c:v>
                </c:pt>
                <c:pt idx="104821">
                  <c:v>367.35</c:v>
                </c:pt>
                <c:pt idx="104822">
                  <c:v>267.94</c:v>
                </c:pt>
                <c:pt idx="104823">
                  <c:v>409.67</c:v>
                </c:pt>
                <c:pt idx="104824">
                  <c:v>331.53</c:v>
                </c:pt>
                <c:pt idx="104825">
                  <c:v>321.82</c:v>
                </c:pt>
                <c:pt idx="104826">
                  <c:v>220.09</c:v>
                </c:pt>
                <c:pt idx="104827">
                  <c:v>337.24</c:v>
                </c:pt>
                <c:pt idx="104828">
                  <c:v>432.09</c:v>
                </c:pt>
                <c:pt idx="104829">
                  <c:v>397.89</c:v>
                </c:pt>
                <c:pt idx="104830">
                  <c:v>450.46</c:v>
                </c:pt>
                <c:pt idx="104831">
                  <c:v>374.77</c:v>
                </c:pt>
                <c:pt idx="104832">
                  <c:v>377.36</c:v>
                </c:pt>
                <c:pt idx="104833">
                  <c:v>573.08000000000004</c:v>
                </c:pt>
                <c:pt idx="104834">
                  <c:v>438.91</c:v>
                </c:pt>
                <c:pt idx="104835">
                  <c:v>481.64</c:v>
                </c:pt>
                <c:pt idx="104836">
                  <c:v>485.18</c:v>
                </c:pt>
                <c:pt idx="104837">
                  <c:v>386.03</c:v>
                </c:pt>
                <c:pt idx="104838">
                  <c:v>420.51</c:v>
                </c:pt>
                <c:pt idx="104839">
                  <c:v>411.24</c:v>
                </c:pt>
                <c:pt idx="104840">
                  <c:v>491.52</c:v>
                </c:pt>
                <c:pt idx="104841">
                  <c:v>400.62</c:v>
                </c:pt>
                <c:pt idx="104842">
                  <c:v>335.19</c:v>
                </c:pt>
                <c:pt idx="104843">
                  <c:v>274.35000000000002</c:v>
                </c:pt>
                <c:pt idx="104844">
                  <c:v>338.69</c:v>
                </c:pt>
                <c:pt idx="104845">
                  <c:v>332.18</c:v>
                </c:pt>
                <c:pt idx="104846">
                  <c:v>565.13</c:v>
                </c:pt>
                <c:pt idx="104847">
                  <c:v>486.4</c:v>
                </c:pt>
                <c:pt idx="104848">
                  <c:v>476.07</c:v>
                </c:pt>
                <c:pt idx="104849">
                  <c:v>579.6</c:v>
                </c:pt>
                <c:pt idx="104850">
                  <c:v>550.27</c:v>
                </c:pt>
                <c:pt idx="104851">
                  <c:v>1593.55</c:v>
                </c:pt>
                <c:pt idx="104852">
                  <c:v>5137.28</c:v>
                </c:pt>
                <c:pt idx="104853">
                  <c:v>11449.39</c:v>
                </c:pt>
                <c:pt idx="104854">
                  <c:v>5353.5</c:v>
                </c:pt>
                <c:pt idx="104855">
                  <c:v>573.94000000000005</c:v>
                </c:pt>
                <c:pt idx="104856">
                  <c:v>223.61</c:v>
                </c:pt>
                <c:pt idx="104857">
                  <c:v>300.56</c:v>
                </c:pt>
                <c:pt idx="104858">
                  <c:v>372.4</c:v>
                </c:pt>
                <c:pt idx="104859">
                  <c:v>327.18</c:v>
                </c:pt>
                <c:pt idx="104860">
                  <c:v>561.36</c:v>
                </c:pt>
                <c:pt idx="104861">
                  <c:v>454.21</c:v>
                </c:pt>
                <c:pt idx="104862">
                  <c:v>485.08</c:v>
                </c:pt>
                <c:pt idx="104863">
                  <c:v>451.97</c:v>
                </c:pt>
                <c:pt idx="104864">
                  <c:v>425.77</c:v>
                </c:pt>
                <c:pt idx="104865">
                  <c:v>416.91</c:v>
                </c:pt>
                <c:pt idx="104866">
                  <c:v>411.07</c:v>
                </c:pt>
                <c:pt idx="104867">
                  <c:v>507.96</c:v>
                </c:pt>
                <c:pt idx="104868">
                  <c:v>347.93</c:v>
                </c:pt>
                <c:pt idx="104869">
                  <c:v>388.94</c:v>
                </c:pt>
                <c:pt idx="104870">
                  <c:v>333.17</c:v>
                </c:pt>
                <c:pt idx="104871">
                  <c:v>478.74</c:v>
                </c:pt>
                <c:pt idx="104872">
                  <c:v>487.13</c:v>
                </c:pt>
                <c:pt idx="104873">
                  <c:v>329.89</c:v>
                </c:pt>
                <c:pt idx="104874">
                  <c:v>456.73</c:v>
                </c:pt>
                <c:pt idx="104875">
                  <c:v>270.60000000000002</c:v>
                </c:pt>
                <c:pt idx="104876">
                  <c:v>213.66</c:v>
                </c:pt>
                <c:pt idx="104877">
                  <c:v>347.17</c:v>
                </c:pt>
                <c:pt idx="104878">
                  <c:v>419.96</c:v>
                </c:pt>
                <c:pt idx="104879">
                  <c:v>339.83</c:v>
                </c:pt>
                <c:pt idx="104880">
                  <c:v>238.9</c:v>
                </c:pt>
                <c:pt idx="104881">
                  <c:v>348.98</c:v>
                </c:pt>
                <c:pt idx="104882">
                  <c:v>281.45</c:v>
                </c:pt>
                <c:pt idx="104883">
                  <c:v>233.94</c:v>
                </c:pt>
                <c:pt idx="104884">
                  <c:v>258.2</c:v>
                </c:pt>
                <c:pt idx="104885">
                  <c:v>249.87</c:v>
                </c:pt>
                <c:pt idx="104886">
                  <c:v>338.24</c:v>
                </c:pt>
                <c:pt idx="104887">
                  <c:v>331.25</c:v>
                </c:pt>
                <c:pt idx="104888">
                  <c:v>294.60000000000002</c:v>
                </c:pt>
                <c:pt idx="104889">
                  <c:v>378.68</c:v>
                </c:pt>
                <c:pt idx="104890">
                  <c:v>464.5</c:v>
                </c:pt>
                <c:pt idx="104891">
                  <c:v>301.49</c:v>
                </c:pt>
                <c:pt idx="104892">
                  <c:v>293.77999999999997</c:v>
                </c:pt>
                <c:pt idx="104893">
                  <c:v>302.83999999999997</c:v>
                </c:pt>
                <c:pt idx="104894">
                  <c:v>391.44</c:v>
                </c:pt>
                <c:pt idx="104895">
                  <c:v>410.05</c:v>
                </c:pt>
                <c:pt idx="104896">
                  <c:v>298.26</c:v>
                </c:pt>
                <c:pt idx="104897">
                  <c:v>258.20999999999998</c:v>
                </c:pt>
                <c:pt idx="104898">
                  <c:v>1</c:v>
                </c:pt>
                <c:pt idx="104899">
                  <c:v>8.8000000000000007</c:v>
                </c:pt>
                <c:pt idx="104900">
                  <c:v>8.8000000000000007</c:v>
                </c:pt>
                <c:pt idx="104901">
                  <c:v>7</c:v>
                </c:pt>
                <c:pt idx="104902">
                  <c:v>7</c:v>
                </c:pt>
                <c:pt idx="104903">
                  <c:v>17.600000000000001</c:v>
                </c:pt>
                <c:pt idx="104904">
                  <c:v>114.4</c:v>
                </c:pt>
                <c:pt idx="104905">
                  <c:v>105.6</c:v>
                </c:pt>
                <c:pt idx="104906">
                  <c:v>140.80000000000001</c:v>
                </c:pt>
                <c:pt idx="104907">
                  <c:v>61.6</c:v>
                </c:pt>
                <c:pt idx="104908">
                  <c:v>183.8</c:v>
                </c:pt>
                <c:pt idx="104909">
                  <c:v>272.8</c:v>
                </c:pt>
                <c:pt idx="104910">
                  <c:v>114.4</c:v>
                </c:pt>
                <c:pt idx="104911">
                  <c:v>123.2</c:v>
                </c:pt>
                <c:pt idx="104912">
                  <c:v>202.4</c:v>
                </c:pt>
                <c:pt idx="104913">
                  <c:v>167.2</c:v>
                </c:pt>
                <c:pt idx="104914">
                  <c:v>184.8</c:v>
                </c:pt>
                <c:pt idx="104915">
                  <c:v>177</c:v>
                </c:pt>
                <c:pt idx="104916">
                  <c:v>105.6</c:v>
                </c:pt>
                <c:pt idx="104917">
                  <c:v>140.80000000000001</c:v>
                </c:pt>
                <c:pt idx="104918">
                  <c:v>237.6</c:v>
                </c:pt>
                <c:pt idx="104919">
                  <c:v>167.2</c:v>
                </c:pt>
                <c:pt idx="104920">
                  <c:v>140.80000000000001</c:v>
                </c:pt>
                <c:pt idx="104921">
                  <c:v>228.8</c:v>
                </c:pt>
                <c:pt idx="104922">
                  <c:v>176</c:v>
                </c:pt>
                <c:pt idx="104923">
                  <c:v>105.6</c:v>
                </c:pt>
                <c:pt idx="104924">
                  <c:v>79.2</c:v>
                </c:pt>
                <c:pt idx="104925">
                  <c:v>149.6</c:v>
                </c:pt>
                <c:pt idx="104926">
                  <c:v>211.2</c:v>
                </c:pt>
                <c:pt idx="104927">
                  <c:v>140.80000000000001</c:v>
                </c:pt>
                <c:pt idx="104928">
                  <c:v>123.2</c:v>
                </c:pt>
                <c:pt idx="104929">
                  <c:v>184.8</c:v>
                </c:pt>
                <c:pt idx="104930">
                  <c:v>193.6</c:v>
                </c:pt>
                <c:pt idx="104931">
                  <c:v>228.8</c:v>
                </c:pt>
                <c:pt idx="104932">
                  <c:v>132</c:v>
                </c:pt>
                <c:pt idx="104933">
                  <c:v>237.6</c:v>
                </c:pt>
                <c:pt idx="104934">
                  <c:v>290.39999999999998</c:v>
                </c:pt>
                <c:pt idx="104935">
                  <c:v>281.60000000000002</c:v>
                </c:pt>
                <c:pt idx="104936">
                  <c:v>299.2</c:v>
                </c:pt>
                <c:pt idx="104937">
                  <c:v>422.4</c:v>
                </c:pt>
                <c:pt idx="104938">
                  <c:v>167.2</c:v>
                </c:pt>
                <c:pt idx="104939">
                  <c:v>228.8</c:v>
                </c:pt>
                <c:pt idx="104940">
                  <c:v>228.8</c:v>
                </c:pt>
                <c:pt idx="104941">
                  <c:v>193.6</c:v>
                </c:pt>
                <c:pt idx="104942">
                  <c:v>179</c:v>
                </c:pt>
                <c:pt idx="104943">
                  <c:v>252</c:v>
                </c:pt>
                <c:pt idx="104944">
                  <c:v>288</c:v>
                </c:pt>
                <c:pt idx="104945">
                  <c:v>225</c:v>
                </c:pt>
                <c:pt idx="104946">
                  <c:v>171</c:v>
                </c:pt>
                <c:pt idx="104947">
                  <c:v>189</c:v>
                </c:pt>
                <c:pt idx="104948">
                  <c:v>198</c:v>
                </c:pt>
                <c:pt idx="104949">
                  <c:v>189</c:v>
                </c:pt>
                <c:pt idx="104950">
                  <c:v>234</c:v>
                </c:pt>
                <c:pt idx="104951">
                  <c:v>261</c:v>
                </c:pt>
                <c:pt idx="104952">
                  <c:v>189</c:v>
                </c:pt>
                <c:pt idx="104953">
                  <c:v>162</c:v>
                </c:pt>
                <c:pt idx="104954">
                  <c:v>225</c:v>
                </c:pt>
                <c:pt idx="104955">
                  <c:v>153</c:v>
                </c:pt>
                <c:pt idx="104956">
                  <c:v>333</c:v>
                </c:pt>
                <c:pt idx="104957">
                  <c:v>387</c:v>
                </c:pt>
                <c:pt idx="104958">
                  <c:v>189</c:v>
                </c:pt>
                <c:pt idx="104959">
                  <c:v>180</c:v>
                </c:pt>
                <c:pt idx="104960">
                  <c:v>324</c:v>
                </c:pt>
                <c:pt idx="104961">
                  <c:v>333</c:v>
                </c:pt>
                <c:pt idx="104962">
                  <c:v>387</c:v>
                </c:pt>
                <c:pt idx="104963">
                  <c:v>171</c:v>
                </c:pt>
                <c:pt idx="104964">
                  <c:v>162</c:v>
                </c:pt>
                <c:pt idx="104965">
                  <c:v>252</c:v>
                </c:pt>
                <c:pt idx="104966">
                  <c:v>261</c:v>
                </c:pt>
                <c:pt idx="104967">
                  <c:v>162</c:v>
                </c:pt>
                <c:pt idx="104968">
                  <c:v>144</c:v>
                </c:pt>
                <c:pt idx="104969">
                  <c:v>288</c:v>
                </c:pt>
                <c:pt idx="104970">
                  <c:v>126</c:v>
                </c:pt>
                <c:pt idx="104971">
                  <c:v>162</c:v>
                </c:pt>
                <c:pt idx="104972">
                  <c:v>198</c:v>
                </c:pt>
                <c:pt idx="104973">
                  <c:v>171</c:v>
                </c:pt>
                <c:pt idx="104974">
                  <c:v>162</c:v>
                </c:pt>
                <c:pt idx="104975">
                  <c:v>117</c:v>
                </c:pt>
                <c:pt idx="104976">
                  <c:v>144</c:v>
                </c:pt>
                <c:pt idx="104977">
                  <c:v>279</c:v>
                </c:pt>
                <c:pt idx="104978">
                  <c:v>306</c:v>
                </c:pt>
                <c:pt idx="104979">
                  <c:v>207</c:v>
                </c:pt>
                <c:pt idx="104980">
                  <c:v>225</c:v>
                </c:pt>
                <c:pt idx="104981">
                  <c:v>189</c:v>
                </c:pt>
                <c:pt idx="104982">
                  <c:v>11010.94</c:v>
                </c:pt>
                <c:pt idx="104983">
                  <c:v>23180.14</c:v>
                </c:pt>
                <c:pt idx="104984">
                  <c:v>16204.34</c:v>
                </c:pt>
                <c:pt idx="104985">
                  <c:v>7607.46</c:v>
                </c:pt>
                <c:pt idx="104986">
                  <c:v>9023.76</c:v>
                </c:pt>
                <c:pt idx="104987">
                  <c:v>8638.09</c:v>
                </c:pt>
                <c:pt idx="104988">
                  <c:v>8115.98</c:v>
                </c:pt>
                <c:pt idx="104989">
                  <c:v>7871.16</c:v>
                </c:pt>
                <c:pt idx="104990">
                  <c:v>10649.24</c:v>
                </c:pt>
                <c:pt idx="104991">
                  <c:v>9850.7099999999991</c:v>
                </c:pt>
                <c:pt idx="104992">
                  <c:v>8118.92</c:v>
                </c:pt>
                <c:pt idx="104993">
                  <c:v>8843.58</c:v>
                </c:pt>
                <c:pt idx="104994">
                  <c:v>11423.02</c:v>
                </c:pt>
                <c:pt idx="104995">
                  <c:v>19443.61</c:v>
                </c:pt>
                <c:pt idx="104996">
                  <c:v>17246.080000000002</c:v>
                </c:pt>
                <c:pt idx="104997">
                  <c:v>9852.92</c:v>
                </c:pt>
                <c:pt idx="104998">
                  <c:v>10623.61</c:v>
                </c:pt>
                <c:pt idx="104999">
                  <c:v>11128.61</c:v>
                </c:pt>
                <c:pt idx="105000">
                  <c:v>9541.9599999999991</c:v>
                </c:pt>
                <c:pt idx="105001">
                  <c:v>12961.25</c:v>
                </c:pt>
                <c:pt idx="105002">
                  <c:v>12529.43</c:v>
                </c:pt>
                <c:pt idx="105003">
                  <c:v>8357.1200000000008</c:v>
                </c:pt>
                <c:pt idx="105004">
                  <c:v>8109.58</c:v>
                </c:pt>
                <c:pt idx="105005">
                  <c:v>7587.52</c:v>
                </c:pt>
                <c:pt idx="105006">
                  <c:v>7637.28</c:v>
                </c:pt>
                <c:pt idx="105007">
                  <c:v>7023.91</c:v>
                </c:pt>
                <c:pt idx="105008">
                  <c:v>7974.4</c:v>
                </c:pt>
                <c:pt idx="105009">
                  <c:v>7356.49</c:v>
                </c:pt>
                <c:pt idx="105010">
                  <c:v>6786.47</c:v>
                </c:pt>
                <c:pt idx="105011">
                  <c:v>6635.44</c:v>
                </c:pt>
                <c:pt idx="105012">
                  <c:v>7620.16</c:v>
                </c:pt>
                <c:pt idx="105013">
                  <c:v>7191.27</c:v>
                </c:pt>
                <c:pt idx="105014">
                  <c:v>7708.57</c:v>
                </c:pt>
                <c:pt idx="105015">
                  <c:v>8779.44</c:v>
                </c:pt>
                <c:pt idx="105016">
                  <c:v>8478.6299999999992</c:v>
                </c:pt>
                <c:pt idx="105017">
                  <c:v>9255.1299999999992</c:v>
                </c:pt>
                <c:pt idx="105018">
                  <c:v>8869.2900000000009</c:v>
                </c:pt>
                <c:pt idx="105019">
                  <c:v>8929.2800000000007</c:v>
                </c:pt>
                <c:pt idx="105020">
                  <c:v>10021.36</c:v>
                </c:pt>
                <c:pt idx="105021">
                  <c:v>9629.57</c:v>
                </c:pt>
                <c:pt idx="105022">
                  <c:v>9249.26</c:v>
                </c:pt>
                <c:pt idx="105023">
                  <c:v>9700.7199999999993</c:v>
                </c:pt>
                <c:pt idx="105024">
                  <c:v>9178.65</c:v>
                </c:pt>
                <c:pt idx="105025">
                  <c:v>9139.7199999999993</c:v>
                </c:pt>
                <c:pt idx="105026">
                  <c:v>13867.92</c:v>
                </c:pt>
                <c:pt idx="105027">
                  <c:v>20141.060000000001</c:v>
                </c:pt>
                <c:pt idx="105028">
                  <c:v>24761.75</c:v>
                </c:pt>
                <c:pt idx="105029">
                  <c:v>6899.88</c:v>
                </c:pt>
                <c:pt idx="105030">
                  <c:v>5823.94</c:v>
                </c:pt>
                <c:pt idx="105031">
                  <c:v>5961.68</c:v>
                </c:pt>
                <c:pt idx="105032">
                  <c:v>7119.53</c:v>
                </c:pt>
                <c:pt idx="105033">
                  <c:v>7630.32</c:v>
                </c:pt>
                <c:pt idx="105034">
                  <c:v>9321.6299999999992</c:v>
                </c:pt>
                <c:pt idx="105035">
                  <c:v>18669.97</c:v>
                </c:pt>
                <c:pt idx="105036">
                  <c:v>22913.91</c:v>
                </c:pt>
                <c:pt idx="105037">
                  <c:v>7408.01</c:v>
                </c:pt>
                <c:pt idx="105038">
                  <c:v>7866.8</c:v>
                </c:pt>
                <c:pt idx="105039">
                  <c:v>7986.73</c:v>
                </c:pt>
                <c:pt idx="105040">
                  <c:v>7074.07</c:v>
                </c:pt>
                <c:pt idx="105041">
                  <c:v>7230.83</c:v>
                </c:pt>
                <c:pt idx="105042">
                  <c:v>7735.2</c:v>
                </c:pt>
                <c:pt idx="105043">
                  <c:v>8256.65</c:v>
                </c:pt>
                <c:pt idx="105044">
                  <c:v>9442.02</c:v>
                </c:pt>
                <c:pt idx="105045">
                  <c:v>10920.31</c:v>
                </c:pt>
                <c:pt idx="105046">
                  <c:v>11888</c:v>
                </c:pt>
                <c:pt idx="105047">
                  <c:v>23835.55</c:v>
                </c:pt>
                <c:pt idx="105048">
                  <c:v>18162.439999999999</c:v>
                </c:pt>
                <c:pt idx="105049">
                  <c:v>8719.33</c:v>
                </c:pt>
                <c:pt idx="105050">
                  <c:v>9928.83</c:v>
                </c:pt>
                <c:pt idx="105051">
                  <c:v>11200.17</c:v>
                </c:pt>
                <c:pt idx="105052">
                  <c:v>10002.120000000001</c:v>
                </c:pt>
                <c:pt idx="105053">
                  <c:v>14162.06</c:v>
                </c:pt>
                <c:pt idx="105054">
                  <c:v>12166.67</c:v>
                </c:pt>
                <c:pt idx="105055">
                  <c:v>8411.1299999999992</c:v>
                </c:pt>
                <c:pt idx="105056">
                  <c:v>8610.98</c:v>
                </c:pt>
                <c:pt idx="105057">
                  <c:v>7021.85</c:v>
                </c:pt>
                <c:pt idx="105058">
                  <c:v>6585.61</c:v>
                </c:pt>
                <c:pt idx="105059">
                  <c:v>6188.03</c:v>
                </c:pt>
                <c:pt idx="105060">
                  <c:v>6746.58</c:v>
                </c:pt>
                <c:pt idx="105061">
                  <c:v>7108.4</c:v>
                </c:pt>
                <c:pt idx="105062">
                  <c:v>7857.87</c:v>
                </c:pt>
                <c:pt idx="105063">
                  <c:v>6505.07</c:v>
                </c:pt>
                <c:pt idx="105064">
                  <c:v>7580.48</c:v>
                </c:pt>
                <c:pt idx="105065">
                  <c:v>7963.75</c:v>
                </c:pt>
                <c:pt idx="105066">
                  <c:v>8701.52</c:v>
                </c:pt>
                <c:pt idx="105067">
                  <c:v>8516.14</c:v>
                </c:pt>
                <c:pt idx="105068">
                  <c:v>8409.08</c:v>
                </c:pt>
                <c:pt idx="105069">
                  <c:v>8887.99</c:v>
                </c:pt>
                <c:pt idx="105070">
                  <c:v>8131.47</c:v>
                </c:pt>
                <c:pt idx="105071">
                  <c:v>9000.89</c:v>
                </c:pt>
                <c:pt idx="105072">
                  <c:v>9429.57</c:v>
                </c:pt>
                <c:pt idx="105073">
                  <c:v>9622.85</c:v>
                </c:pt>
                <c:pt idx="105074">
                  <c:v>9643.65</c:v>
                </c:pt>
                <c:pt idx="105075">
                  <c:v>9790.06</c:v>
                </c:pt>
                <c:pt idx="105076">
                  <c:v>8340.6200000000008</c:v>
                </c:pt>
                <c:pt idx="105077">
                  <c:v>8792.82</c:v>
                </c:pt>
                <c:pt idx="105078">
                  <c:v>13368.13</c:v>
                </c:pt>
                <c:pt idx="105079">
                  <c:v>19898.099999999999</c:v>
                </c:pt>
                <c:pt idx="105080">
                  <c:v>21580.89</c:v>
                </c:pt>
                <c:pt idx="105081">
                  <c:v>11203.32</c:v>
                </c:pt>
                <c:pt idx="105082">
                  <c:v>7785.35</c:v>
                </c:pt>
                <c:pt idx="105083">
                  <c:v>5918.62</c:v>
                </c:pt>
                <c:pt idx="105084">
                  <c:v>7363.42</c:v>
                </c:pt>
                <c:pt idx="105085">
                  <c:v>7406.06</c:v>
                </c:pt>
                <c:pt idx="105086">
                  <c:v>10637.13</c:v>
                </c:pt>
                <c:pt idx="105087">
                  <c:v>14769.45</c:v>
                </c:pt>
                <c:pt idx="105088">
                  <c:v>26357.82</c:v>
                </c:pt>
                <c:pt idx="105089">
                  <c:v>7777.09</c:v>
                </c:pt>
                <c:pt idx="105090">
                  <c:v>7401.72</c:v>
                </c:pt>
                <c:pt idx="105091">
                  <c:v>8664.01</c:v>
                </c:pt>
                <c:pt idx="105092">
                  <c:v>7856.89</c:v>
                </c:pt>
                <c:pt idx="105093">
                  <c:v>7881.52</c:v>
                </c:pt>
                <c:pt idx="105094">
                  <c:v>8422.67</c:v>
                </c:pt>
                <c:pt idx="105095">
                  <c:v>11246.57</c:v>
                </c:pt>
                <c:pt idx="105096">
                  <c:v>10301.4</c:v>
                </c:pt>
                <c:pt idx="105097">
                  <c:v>9856.0400000000009</c:v>
                </c:pt>
                <c:pt idx="105098">
                  <c:v>8425.42</c:v>
                </c:pt>
                <c:pt idx="105099">
                  <c:v>11406.06</c:v>
                </c:pt>
                <c:pt idx="105100">
                  <c:v>20694.650000000001</c:v>
                </c:pt>
                <c:pt idx="105101">
                  <c:v>20842.13</c:v>
                </c:pt>
                <c:pt idx="105102">
                  <c:v>10076.51</c:v>
                </c:pt>
                <c:pt idx="105103">
                  <c:v>11383.56</c:v>
                </c:pt>
                <c:pt idx="105104">
                  <c:v>10534.53</c:v>
                </c:pt>
                <c:pt idx="105105">
                  <c:v>13240.73</c:v>
                </c:pt>
                <c:pt idx="105106">
                  <c:v>11343.47</c:v>
                </c:pt>
                <c:pt idx="105107">
                  <c:v>8645.86</c:v>
                </c:pt>
                <c:pt idx="105108">
                  <c:v>8366.42</c:v>
                </c:pt>
                <c:pt idx="105109">
                  <c:v>7655.44</c:v>
                </c:pt>
                <c:pt idx="105110">
                  <c:v>7138.85</c:v>
                </c:pt>
                <c:pt idx="105111">
                  <c:v>6844.4</c:v>
                </c:pt>
                <c:pt idx="105112">
                  <c:v>7156.14</c:v>
                </c:pt>
                <c:pt idx="105113">
                  <c:v>7538.16</c:v>
                </c:pt>
                <c:pt idx="105114">
                  <c:v>7390.15</c:v>
                </c:pt>
                <c:pt idx="105115">
                  <c:v>6931.69</c:v>
                </c:pt>
                <c:pt idx="105116">
                  <c:v>7143.61</c:v>
                </c:pt>
                <c:pt idx="105117">
                  <c:v>7122.33</c:v>
                </c:pt>
                <c:pt idx="105118">
                  <c:v>8411.8700000000008</c:v>
                </c:pt>
                <c:pt idx="105119">
                  <c:v>8350.43</c:v>
                </c:pt>
                <c:pt idx="105120">
                  <c:v>8533.74</c:v>
                </c:pt>
                <c:pt idx="105121">
                  <c:v>9523.77</c:v>
                </c:pt>
                <c:pt idx="105122">
                  <c:v>9262.76</c:v>
                </c:pt>
                <c:pt idx="105123">
                  <c:v>8512.9</c:v>
                </c:pt>
                <c:pt idx="105124">
                  <c:v>8959.07</c:v>
                </c:pt>
                <c:pt idx="105125">
                  <c:v>13930.35</c:v>
                </c:pt>
                <c:pt idx="105126">
                  <c:v>16165.72</c:v>
                </c:pt>
                <c:pt idx="105127">
                  <c:v>13953.12</c:v>
                </c:pt>
                <c:pt idx="105128">
                  <c:v>12125.08</c:v>
                </c:pt>
                <c:pt idx="105129">
                  <c:v>14068.66</c:v>
                </c:pt>
                <c:pt idx="105130">
                  <c:v>10603.16</c:v>
                </c:pt>
                <c:pt idx="105131">
                  <c:v>11521.64</c:v>
                </c:pt>
                <c:pt idx="105132">
                  <c:v>9021.7000000000007</c:v>
                </c:pt>
                <c:pt idx="105133">
                  <c:v>6208.36</c:v>
                </c:pt>
                <c:pt idx="105134">
                  <c:v>6761.4</c:v>
                </c:pt>
                <c:pt idx="105135">
                  <c:v>7416.42</c:v>
                </c:pt>
                <c:pt idx="105136">
                  <c:v>7263.45</c:v>
                </c:pt>
                <c:pt idx="105137">
                  <c:v>7102.24</c:v>
                </c:pt>
                <c:pt idx="105138">
                  <c:v>8947.33</c:v>
                </c:pt>
                <c:pt idx="105139">
                  <c:v>7865.59</c:v>
                </c:pt>
                <c:pt idx="105140">
                  <c:v>9481.74</c:v>
                </c:pt>
                <c:pt idx="105141">
                  <c:v>6937.88</c:v>
                </c:pt>
                <c:pt idx="105142">
                  <c:v>9640.4</c:v>
                </c:pt>
                <c:pt idx="105143">
                  <c:v>8182.04</c:v>
                </c:pt>
                <c:pt idx="105144">
                  <c:v>8743.56</c:v>
                </c:pt>
                <c:pt idx="105145">
                  <c:v>10606.4</c:v>
                </c:pt>
                <c:pt idx="105146">
                  <c:v>9847.7000000000007</c:v>
                </c:pt>
                <c:pt idx="105147">
                  <c:v>9835.5400000000009</c:v>
                </c:pt>
                <c:pt idx="105148">
                  <c:v>9780.2999999999993</c:v>
                </c:pt>
                <c:pt idx="105149">
                  <c:v>8670.58</c:v>
                </c:pt>
                <c:pt idx="105150">
                  <c:v>10769.76</c:v>
                </c:pt>
                <c:pt idx="105151">
                  <c:v>11620.68</c:v>
                </c:pt>
                <c:pt idx="105152">
                  <c:v>10289.52</c:v>
                </c:pt>
                <c:pt idx="105153">
                  <c:v>10608.52</c:v>
                </c:pt>
                <c:pt idx="105154">
                  <c:v>11598.32</c:v>
                </c:pt>
                <c:pt idx="105155">
                  <c:v>9504.9599999999991</c:v>
                </c:pt>
                <c:pt idx="105156">
                  <c:v>6546.82</c:v>
                </c:pt>
                <c:pt idx="105157">
                  <c:v>7641.92</c:v>
                </c:pt>
                <c:pt idx="105158">
                  <c:v>6993.23</c:v>
                </c:pt>
                <c:pt idx="105159">
                  <c:v>7743.32</c:v>
                </c:pt>
                <c:pt idx="105160">
                  <c:v>6913.24</c:v>
                </c:pt>
                <c:pt idx="105161">
                  <c:v>6349.62</c:v>
                </c:pt>
                <c:pt idx="105162">
                  <c:v>6263.32</c:v>
                </c:pt>
                <c:pt idx="105163">
                  <c:v>7317.98</c:v>
                </c:pt>
                <c:pt idx="105164">
                  <c:v>8594.36</c:v>
                </c:pt>
                <c:pt idx="105165">
                  <c:v>8864.26</c:v>
                </c:pt>
                <c:pt idx="105166">
                  <c:v>6984.54</c:v>
                </c:pt>
                <c:pt idx="105167">
                  <c:v>12523.08</c:v>
                </c:pt>
                <c:pt idx="105168">
                  <c:v>8640.56</c:v>
                </c:pt>
                <c:pt idx="105169">
                  <c:v>7732.84</c:v>
                </c:pt>
                <c:pt idx="105170">
                  <c:v>9906.2999999999993</c:v>
                </c:pt>
                <c:pt idx="105171">
                  <c:v>10624.78</c:v>
                </c:pt>
                <c:pt idx="105172">
                  <c:v>7968.74</c:v>
                </c:pt>
                <c:pt idx="105173">
                  <c:v>7820.58</c:v>
                </c:pt>
                <c:pt idx="105174">
                  <c:v>6640.74</c:v>
                </c:pt>
                <c:pt idx="105175">
                  <c:v>7398.4</c:v>
                </c:pt>
                <c:pt idx="105176">
                  <c:v>6326.34</c:v>
                </c:pt>
                <c:pt idx="105177">
                  <c:v>11339.78</c:v>
                </c:pt>
                <c:pt idx="105178">
                  <c:v>12600.14</c:v>
                </c:pt>
                <c:pt idx="105179">
                  <c:v>11435.68</c:v>
                </c:pt>
                <c:pt idx="105180">
                  <c:v>11650.1</c:v>
                </c:pt>
                <c:pt idx="105181">
                  <c:v>11189.08</c:v>
                </c:pt>
                <c:pt idx="105182">
                  <c:v>10385.94</c:v>
                </c:pt>
                <c:pt idx="105183">
                  <c:v>8856.65</c:v>
                </c:pt>
                <c:pt idx="105184">
                  <c:v>7826.2</c:v>
                </c:pt>
                <c:pt idx="105185">
                  <c:v>5901.77</c:v>
                </c:pt>
                <c:pt idx="105186">
                  <c:v>7661.37</c:v>
                </c:pt>
                <c:pt idx="105187">
                  <c:v>8188.59</c:v>
                </c:pt>
                <c:pt idx="105188">
                  <c:v>7367.61</c:v>
                </c:pt>
                <c:pt idx="105189">
                  <c:v>8908.1</c:v>
                </c:pt>
                <c:pt idx="105190">
                  <c:v>8672.57</c:v>
                </c:pt>
                <c:pt idx="105191">
                  <c:v>7021.95</c:v>
                </c:pt>
                <c:pt idx="105192">
                  <c:v>7407.71</c:v>
                </c:pt>
                <c:pt idx="105193">
                  <c:v>6654.79</c:v>
                </c:pt>
                <c:pt idx="105194">
                  <c:v>9642.5400000000009</c:v>
                </c:pt>
                <c:pt idx="105195">
                  <c:v>7482.11</c:v>
                </c:pt>
                <c:pt idx="105196">
                  <c:v>9040.7099999999991</c:v>
                </c:pt>
                <c:pt idx="105197">
                  <c:v>7588.41</c:v>
                </c:pt>
                <c:pt idx="105198">
                  <c:v>7599.43</c:v>
                </c:pt>
                <c:pt idx="105199">
                  <c:v>7291.95</c:v>
                </c:pt>
                <c:pt idx="105200">
                  <c:v>7487.58</c:v>
                </c:pt>
                <c:pt idx="105201">
                  <c:v>9660.4</c:v>
                </c:pt>
                <c:pt idx="105202">
                  <c:v>10299.57</c:v>
                </c:pt>
                <c:pt idx="105203">
                  <c:v>10133.66</c:v>
                </c:pt>
                <c:pt idx="105204">
                  <c:v>9871.59</c:v>
                </c:pt>
                <c:pt idx="105205">
                  <c:v>11545.97</c:v>
                </c:pt>
                <c:pt idx="105206">
                  <c:v>8865.91</c:v>
                </c:pt>
                <c:pt idx="105207">
                  <c:v>9993.27</c:v>
                </c:pt>
                <c:pt idx="105208">
                  <c:v>8638.39</c:v>
                </c:pt>
                <c:pt idx="105209">
                  <c:v>9354.52</c:v>
                </c:pt>
                <c:pt idx="105210">
                  <c:v>8900.85</c:v>
                </c:pt>
                <c:pt idx="105211">
                  <c:v>7924.43</c:v>
                </c:pt>
                <c:pt idx="105212">
                  <c:v>9066.98</c:v>
                </c:pt>
                <c:pt idx="105213">
                  <c:v>9432.83</c:v>
                </c:pt>
                <c:pt idx="105214">
                  <c:v>8348.26</c:v>
                </c:pt>
                <c:pt idx="105215">
                  <c:v>8681.48</c:v>
                </c:pt>
                <c:pt idx="105216">
                  <c:v>11199.97</c:v>
                </c:pt>
                <c:pt idx="105217">
                  <c:v>7273.05</c:v>
                </c:pt>
                <c:pt idx="105218">
                  <c:v>9419.43</c:v>
                </c:pt>
                <c:pt idx="105219">
                  <c:v>14973.84</c:v>
                </c:pt>
                <c:pt idx="105220">
                  <c:v>9239.2199999999993</c:v>
                </c:pt>
                <c:pt idx="105221">
                  <c:v>8959.34</c:v>
                </c:pt>
                <c:pt idx="105222">
                  <c:v>13344.19</c:v>
                </c:pt>
                <c:pt idx="105223">
                  <c:v>12685.69</c:v>
                </c:pt>
                <c:pt idx="105224">
                  <c:v>9168.0300000000007</c:v>
                </c:pt>
                <c:pt idx="105225">
                  <c:v>7165.43</c:v>
                </c:pt>
                <c:pt idx="105226">
                  <c:v>7576.92</c:v>
                </c:pt>
                <c:pt idx="105227">
                  <c:v>9212.5400000000009</c:v>
                </c:pt>
                <c:pt idx="105228">
                  <c:v>5698.49</c:v>
                </c:pt>
                <c:pt idx="105229">
                  <c:v>10792.84</c:v>
                </c:pt>
                <c:pt idx="105230">
                  <c:v>15762.74</c:v>
                </c:pt>
                <c:pt idx="105231">
                  <c:v>12560.24</c:v>
                </c:pt>
                <c:pt idx="105232">
                  <c:v>13353.25</c:v>
                </c:pt>
                <c:pt idx="105233">
                  <c:v>13918.93</c:v>
                </c:pt>
                <c:pt idx="105234">
                  <c:v>12426.28</c:v>
                </c:pt>
                <c:pt idx="105235">
                  <c:v>12353.58</c:v>
                </c:pt>
                <c:pt idx="105236">
                  <c:v>9521.68</c:v>
                </c:pt>
                <c:pt idx="105237">
                  <c:v>10413.700000000001</c:v>
                </c:pt>
                <c:pt idx="105238">
                  <c:v>8636.25</c:v>
                </c:pt>
                <c:pt idx="105239">
                  <c:v>8969.0499999999993</c:v>
                </c:pt>
                <c:pt idx="105240">
                  <c:v>9095.67</c:v>
                </c:pt>
                <c:pt idx="105241">
                  <c:v>7991.83</c:v>
                </c:pt>
                <c:pt idx="105242">
                  <c:v>8599.31</c:v>
                </c:pt>
                <c:pt idx="105243">
                  <c:v>10534.15</c:v>
                </c:pt>
                <c:pt idx="105244">
                  <c:v>10192.75</c:v>
                </c:pt>
                <c:pt idx="105245">
                  <c:v>9002.82</c:v>
                </c:pt>
                <c:pt idx="105246">
                  <c:v>10654.45</c:v>
                </c:pt>
                <c:pt idx="105247">
                  <c:v>11728.14</c:v>
                </c:pt>
                <c:pt idx="105248">
                  <c:v>11245.95</c:v>
                </c:pt>
                <c:pt idx="105249">
                  <c:v>10845.06</c:v>
                </c:pt>
                <c:pt idx="105250">
                  <c:v>9764.6299999999992</c:v>
                </c:pt>
                <c:pt idx="105251">
                  <c:v>12474.52</c:v>
                </c:pt>
                <c:pt idx="105252">
                  <c:v>9878.4599999999991</c:v>
                </c:pt>
                <c:pt idx="105253">
                  <c:v>12317.12</c:v>
                </c:pt>
                <c:pt idx="105254">
                  <c:v>12304.8</c:v>
                </c:pt>
                <c:pt idx="105255">
                  <c:v>12944.54</c:v>
                </c:pt>
                <c:pt idx="105256">
                  <c:v>14181.87</c:v>
                </c:pt>
                <c:pt idx="105257">
                  <c:v>12827.97</c:v>
                </c:pt>
                <c:pt idx="105258">
                  <c:v>12848.45</c:v>
                </c:pt>
                <c:pt idx="105259">
                  <c:v>12070.51</c:v>
                </c:pt>
                <c:pt idx="105260">
                  <c:v>11219.45</c:v>
                </c:pt>
                <c:pt idx="105261">
                  <c:v>9507.57</c:v>
                </c:pt>
                <c:pt idx="105262">
                  <c:v>10558.13</c:v>
                </c:pt>
                <c:pt idx="105263">
                  <c:v>8790.81</c:v>
                </c:pt>
                <c:pt idx="105264">
                  <c:v>11298.1</c:v>
                </c:pt>
                <c:pt idx="105265">
                  <c:v>9924.7999999999993</c:v>
                </c:pt>
                <c:pt idx="105266">
                  <c:v>10442.23</c:v>
                </c:pt>
                <c:pt idx="105267">
                  <c:v>8904.8799999999992</c:v>
                </c:pt>
                <c:pt idx="105268">
                  <c:v>114462.11</c:v>
                </c:pt>
                <c:pt idx="105269">
                  <c:v>114394.77</c:v>
                </c:pt>
                <c:pt idx="105270">
                  <c:v>109915.34</c:v>
                </c:pt>
                <c:pt idx="105271">
                  <c:v>87570.36</c:v>
                </c:pt>
                <c:pt idx="105272">
                  <c:v>104125.2</c:v>
                </c:pt>
                <c:pt idx="105273">
                  <c:v>65633.5</c:v>
                </c:pt>
                <c:pt idx="105274">
                  <c:v>72533.41</c:v>
                </c:pt>
                <c:pt idx="105275">
                  <c:v>61157.59</c:v>
                </c:pt>
                <c:pt idx="105276">
                  <c:v>60711.06</c:v>
                </c:pt>
                <c:pt idx="105277">
                  <c:v>57753</c:v>
                </c:pt>
                <c:pt idx="105278">
                  <c:v>71161.789999999994</c:v>
                </c:pt>
                <c:pt idx="105279">
                  <c:v>58850.25</c:v>
                </c:pt>
                <c:pt idx="105280">
                  <c:v>57116.71</c:v>
                </c:pt>
                <c:pt idx="105281">
                  <c:v>57125.62</c:v>
                </c:pt>
                <c:pt idx="105282">
                  <c:v>57970.01</c:v>
                </c:pt>
                <c:pt idx="105283">
                  <c:v>60381.98</c:v>
                </c:pt>
                <c:pt idx="105284">
                  <c:v>51760.68</c:v>
                </c:pt>
                <c:pt idx="105285">
                  <c:v>65086.89</c:v>
                </c:pt>
                <c:pt idx="105286">
                  <c:v>59669.68</c:v>
                </c:pt>
                <c:pt idx="105287">
                  <c:v>65613.08</c:v>
                </c:pt>
                <c:pt idx="105288">
                  <c:v>66596.47</c:v>
                </c:pt>
                <c:pt idx="105289">
                  <c:v>60699.59</c:v>
                </c:pt>
                <c:pt idx="105290">
                  <c:v>57600.800000000003</c:v>
                </c:pt>
                <c:pt idx="105291">
                  <c:v>66922.28</c:v>
                </c:pt>
                <c:pt idx="105292">
                  <c:v>58089.62</c:v>
                </c:pt>
                <c:pt idx="105293">
                  <c:v>66499.45</c:v>
                </c:pt>
                <c:pt idx="105294">
                  <c:v>67912.789999999994</c:v>
                </c:pt>
                <c:pt idx="105295">
                  <c:v>91331.79</c:v>
                </c:pt>
                <c:pt idx="105296">
                  <c:v>81848.75</c:v>
                </c:pt>
                <c:pt idx="105297">
                  <c:v>63980.24</c:v>
                </c:pt>
                <c:pt idx="105298">
                  <c:v>75441.919999999998</c:v>
                </c:pt>
                <c:pt idx="105299">
                  <c:v>63916.21</c:v>
                </c:pt>
                <c:pt idx="105300">
                  <c:v>61467.15</c:v>
                </c:pt>
                <c:pt idx="105301">
                  <c:v>56819.12</c:v>
                </c:pt>
                <c:pt idx="105302">
                  <c:v>54563.67</c:v>
                </c:pt>
                <c:pt idx="105303">
                  <c:v>59226.35</c:v>
                </c:pt>
                <c:pt idx="105304">
                  <c:v>51091.66</c:v>
                </c:pt>
                <c:pt idx="105305">
                  <c:v>52407.92</c:v>
                </c:pt>
                <c:pt idx="105306">
                  <c:v>56865.81</c:v>
                </c:pt>
                <c:pt idx="105307">
                  <c:v>62849.75</c:v>
                </c:pt>
                <c:pt idx="105308">
                  <c:v>69092.149999999994</c:v>
                </c:pt>
                <c:pt idx="105309">
                  <c:v>67022.34</c:v>
                </c:pt>
                <c:pt idx="105310">
                  <c:v>245767.47</c:v>
                </c:pt>
                <c:pt idx="105311">
                  <c:v>69163.64</c:v>
                </c:pt>
                <c:pt idx="105312">
                  <c:v>74487.72</c:v>
                </c:pt>
                <c:pt idx="105313">
                  <c:v>121624.52</c:v>
                </c:pt>
                <c:pt idx="105314">
                  <c:v>170459.58</c:v>
                </c:pt>
                <c:pt idx="105315">
                  <c:v>77454.25</c:v>
                </c:pt>
                <c:pt idx="105316">
                  <c:v>53003.23</c:v>
                </c:pt>
                <c:pt idx="105317">
                  <c:v>62800.7</c:v>
                </c:pt>
                <c:pt idx="105318">
                  <c:v>63322.03</c:v>
                </c:pt>
                <c:pt idx="105319">
                  <c:v>61762.51</c:v>
                </c:pt>
                <c:pt idx="105320">
                  <c:v>103951.9</c:v>
                </c:pt>
                <c:pt idx="105321">
                  <c:v>95962.44</c:v>
                </c:pt>
                <c:pt idx="105322">
                  <c:v>103141.51</c:v>
                </c:pt>
                <c:pt idx="105323">
                  <c:v>89105.41</c:v>
                </c:pt>
                <c:pt idx="105324">
                  <c:v>96375.64</c:v>
                </c:pt>
                <c:pt idx="105325">
                  <c:v>68966.820000000007</c:v>
                </c:pt>
                <c:pt idx="105326">
                  <c:v>70393.740000000005</c:v>
                </c:pt>
                <c:pt idx="105327">
                  <c:v>53631.98</c:v>
                </c:pt>
                <c:pt idx="105328">
                  <c:v>65472.25</c:v>
                </c:pt>
                <c:pt idx="105329">
                  <c:v>61755.34</c:v>
                </c:pt>
                <c:pt idx="105330">
                  <c:v>60402.62</c:v>
                </c:pt>
                <c:pt idx="105331">
                  <c:v>66553.5</c:v>
                </c:pt>
                <c:pt idx="105332">
                  <c:v>66539.289999999994</c:v>
                </c:pt>
                <c:pt idx="105333">
                  <c:v>65092.85</c:v>
                </c:pt>
                <c:pt idx="105334">
                  <c:v>57983.6</c:v>
                </c:pt>
                <c:pt idx="105335">
                  <c:v>65698.289999999994</c:v>
                </c:pt>
                <c:pt idx="105336">
                  <c:v>56841.95</c:v>
                </c:pt>
                <c:pt idx="105337">
                  <c:v>58686.06</c:v>
                </c:pt>
                <c:pt idx="105338">
                  <c:v>58195.88</c:v>
                </c:pt>
                <c:pt idx="105339">
                  <c:v>67621.02</c:v>
                </c:pt>
                <c:pt idx="105340">
                  <c:v>64472.41</c:v>
                </c:pt>
                <c:pt idx="105341">
                  <c:v>58942.47</c:v>
                </c:pt>
                <c:pt idx="105342">
                  <c:v>57568.11</c:v>
                </c:pt>
                <c:pt idx="105343">
                  <c:v>53475.4</c:v>
                </c:pt>
                <c:pt idx="105344">
                  <c:v>52940.78</c:v>
                </c:pt>
                <c:pt idx="105345">
                  <c:v>51891.19</c:v>
                </c:pt>
                <c:pt idx="105346">
                  <c:v>61846.559999999998</c:v>
                </c:pt>
                <c:pt idx="105347">
                  <c:v>56529</c:v>
                </c:pt>
                <c:pt idx="105348">
                  <c:v>71432.38</c:v>
                </c:pt>
                <c:pt idx="105349">
                  <c:v>65451.48</c:v>
                </c:pt>
                <c:pt idx="105350">
                  <c:v>65995.289999999994</c:v>
                </c:pt>
                <c:pt idx="105351">
                  <c:v>59267.47</c:v>
                </c:pt>
                <c:pt idx="105352">
                  <c:v>60008.55</c:v>
                </c:pt>
                <c:pt idx="105353">
                  <c:v>64921.69</c:v>
                </c:pt>
                <c:pt idx="105354">
                  <c:v>57384.22</c:v>
                </c:pt>
                <c:pt idx="105355">
                  <c:v>61422.39</c:v>
                </c:pt>
                <c:pt idx="105356">
                  <c:v>61253.31</c:v>
                </c:pt>
                <c:pt idx="105357">
                  <c:v>70273.97</c:v>
                </c:pt>
                <c:pt idx="105358">
                  <c:v>77685.59</c:v>
                </c:pt>
                <c:pt idx="105359">
                  <c:v>78084.740000000005</c:v>
                </c:pt>
                <c:pt idx="105360">
                  <c:v>70698.83</c:v>
                </c:pt>
                <c:pt idx="105361">
                  <c:v>70158.58</c:v>
                </c:pt>
                <c:pt idx="105362">
                  <c:v>245018.71</c:v>
                </c:pt>
                <c:pt idx="105363">
                  <c:v>66759.72</c:v>
                </c:pt>
                <c:pt idx="105364">
                  <c:v>77999.61</c:v>
                </c:pt>
                <c:pt idx="105365">
                  <c:v>78497.22</c:v>
                </c:pt>
                <c:pt idx="105366">
                  <c:v>137727.24</c:v>
                </c:pt>
                <c:pt idx="105367">
                  <c:v>82653.009999999995</c:v>
                </c:pt>
                <c:pt idx="105368">
                  <c:v>62829.32</c:v>
                </c:pt>
                <c:pt idx="105369">
                  <c:v>64814.64</c:v>
                </c:pt>
                <c:pt idx="105370">
                  <c:v>63098.04</c:v>
                </c:pt>
                <c:pt idx="105371">
                  <c:v>74108.600000000006</c:v>
                </c:pt>
                <c:pt idx="105372">
                  <c:v>91359.15</c:v>
                </c:pt>
                <c:pt idx="105373">
                  <c:v>122602.51</c:v>
                </c:pt>
                <c:pt idx="105374">
                  <c:v>80686.539999999994</c:v>
                </c:pt>
                <c:pt idx="105375">
                  <c:v>74762.080000000002</c:v>
                </c:pt>
                <c:pt idx="105376">
                  <c:v>81433.08</c:v>
                </c:pt>
                <c:pt idx="105377">
                  <c:v>67255.37</c:v>
                </c:pt>
                <c:pt idx="105378">
                  <c:v>74818.850000000006</c:v>
                </c:pt>
                <c:pt idx="105379">
                  <c:v>60433.14</c:v>
                </c:pt>
                <c:pt idx="105380">
                  <c:v>59696.45</c:v>
                </c:pt>
                <c:pt idx="105381">
                  <c:v>55933.42</c:v>
                </c:pt>
                <c:pt idx="105382">
                  <c:v>54631.16</c:v>
                </c:pt>
                <c:pt idx="105383">
                  <c:v>59060.22</c:v>
                </c:pt>
                <c:pt idx="105384">
                  <c:v>53415.4</c:v>
                </c:pt>
                <c:pt idx="105385">
                  <c:v>64637.21</c:v>
                </c:pt>
                <c:pt idx="105386">
                  <c:v>64342.400000000001</c:v>
                </c:pt>
                <c:pt idx="105387">
                  <c:v>64477.75</c:v>
                </c:pt>
                <c:pt idx="105388">
                  <c:v>60430.15</c:v>
                </c:pt>
                <c:pt idx="105389">
                  <c:v>58301.62</c:v>
                </c:pt>
                <c:pt idx="105390">
                  <c:v>57090.25</c:v>
                </c:pt>
                <c:pt idx="105391">
                  <c:v>72056.240000000005</c:v>
                </c:pt>
                <c:pt idx="105392">
                  <c:v>62319.06</c:v>
                </c:pt>
                <c:pt idx="105393">
                  <c:v>59823.03</c:v>
                </c:pt>
                <c:pt idx="105394">
                  <c:v>65676.38</c:v>
                </c:pt>
                <c:pt idx="105395">
                  <c:v>56915.21</c:v>
                </c:pt>
                <c:pt idx="105396">
                  <c:v>60943.59</c:v>
                </c:pt>
                <c:pt idx="105397">
                  <c:v>61202.05</c:v>
                </c:pt>
                <c:pt idx="105398">
                  <c:v>63875.93</c:v>
                </c:pt>
                <c:pt idx="105399">
                  <c:v>61810.17</c:v>
                </c:pt>
                <c:pt idx="105400">
                  <c:v>69682.5</c:v>
                </c:pt>
                <c:pt idx="105401">
                  <c:v>70233.19</c:v>
                </c:pt>
                <c:pt idx="105402">
                  <c:v>74962.22</c:v>
                </c:pt>
                <c:pt idx="105403">
                  <c:v>62859.199999999997</c:v>
                </c:pt>
                <c:pt idx="105404">
                  <c:v>68198.399999999994</c:v>
                </c:pt>
                <c:pt idx="105405">
                  <c:v>90770.05</c:v>
                </c:pt>
                <c:pt idx="105406">
                  <c:v>82639.360000000001</c:v>
                </c:pt>
                <c:pt idx="105407">
                  <c:v>85856.74</c:v>
                </c:pt>
                <c:pt idx="105408">
                  <c:v>83292.69</c:v>
                </c:pt>
                <c:pt idx="105409">
                  <c:v>66437.929999999993</c:v>
                </c:pt>
                <c:pt idx="105410">
                  <c:v>63717.3</c:v>
                </c:pt>
                <c:pt idx="105411">
                  <c:v>33083.339999999997</c:v>
                </c:pt>
                <c:pt idx="105412">
                  <c:v>28823.88</c:v>
                </c:pt>
                <c:pt idx="105413">
                  <c:v>28928.04</c:v>
                </c:pt>
                <c:pt idx="105414">
                  <c:v>31046.81</c:v>
                </c:pt>
                <c:pt idx="105415">
                  <c:v>30115.11</c:v>
                </c:pt>
                <c:pt idx="105416">
                  <c:v>23834.94</c:v>
                </c:pt>
                <c:pt idx="105417">
                  <c:v>24224.31</c:v>
                </c:pt>
                <c:pt idx="105418">
                  <c:v>20249.43</c:v>
                </c:pt>
                <c:pt idx="105419">
                  <c:v>21560.57</c:v>
                </c:pt>
                <c:pt idx="105420">
                  <c:v>23338.69</c:v>
                </c:pt>
                <c:pt idx="105421">
                  <c:v>23899.74</c:v>
                </c:pt>
                <c:pt idx="105422">
                  <c:v>22324.32</c:v>
                </c:pt>
                <c:pt idx="105423">
                  <c:v>21276.43</c:v>
                </c:pt>
                <c:pt idx="105424">
                  <c:v>24494.92</c:v>
                </c:pt>
                <c:pt idx="105425">
                  <c:v>20586.419999999998</c:v>
                </c:pt>
                <c:pt idx="105426">
                  <c:v>24500.06</c:v>
                </c:pt>
                <c:pt idx="105427">
                  <c:v>22163.14</c:v>
                </c:pt>
                <c:pt idx="105428">
                  <c:v>24855.83</c:v>
                </c:pt>
                <c:pt idx="105429">
                  <c:v>23957.49</c:v>
                </c:pt>
                <c:pt idx="105430">
                  <c:v>22047.23</c:v>
                </c:pt>
                <c:pt idx="105431">
                  <c:v>19569.490000000002</c:v>
                </c:pt>
                <c:pt idx="105432">
                  <c:v>23004.400000000001</c:v>
                </c:pt>
                <c:pt idx="105433">
                  <c:v>21482.86</c:v>
                </c:pt>
                <c:pt idx="105434">
                  <c:v>22352.19</c:v>
                </c:pt>
                <c:pt idx="105435">
                  <c:v>23556.79</c:v>
                </c:pt>
                <c:pt idx="105436">
                  <c:v>22327.53</c:v>
                </c:pt>
                <c:pt idx="105437">
                  <c:v>25585.08</c:v>
                </c:pt>
                <c:pt idx="105438">
                  <c:v>27636.46</c:v>
                </c:pt>
                <c:pt idx="105439">
                  <c:v>30174.880000000001</c:v>
                </c:pt>
                <c:pt idx="105440">
                  <c:v>26903.3</c:v>
                </c:pt>
                <c:pt idx="105441">
                  <c:v>23860.93</c:v>
                </c:pt>
                <c:pt idx="105442">
                  <c:v>23241.599999999999</c:v>
                </c:pt>
                <c:pt idx="105443">
                  <c:v>23958.15</c:v>
                </c:pt>
                <c:pt idx="105444">
                  <c:v>20259.2</c:v>
                </c:pt>
                <c:pt idx="105445">
                  <c:v>22393.8</c:v>
                </c:pt>
                <c:pt idx="105446">
                  <c:v>22135.27</c:v>
                </c:pt>
                <c:pt idx="105447">
                  <c:v>18900.080000000002</c:v>
                </c:pt>
                <c:pt idx="105448">
                  <c:v>18510.86</c:v>
                </c:pt>
                <c:pt idx="105449">
                  <c:v>18543.7</c:v>
                </c:pt>
                <c:pt idx="105450">
                  <c:v>23223.79</c:v>
                </c:pt>
                <c:pt idx="105451">
                  <c:v>23829.23</c:v>
                </c:pt>
                <c:pt idx="105452">
                  <c:v>18322.25</c:v>
                </c:pt>
                <c:pt idx="105453">
                  <c:v>29379.119999999999</c:v>
                </c:pt>
                <c:pt idx="105454">
                  <c:v>20215.310000000001</c:v>
                </c:pt>
                <c:pt idx="105455">
                  <c:v>17028.71</c:v>
                </c:pt>
                <c:pt idx="105456">
                  <c:v>22306.74</c:v>
                </c:pt>
                <c:pt idx="105457">
                  <c:v>22636.14</c:v>
                </c:pt>
                <c:pt idx="105458">
                  <c:v>25477.09</c:v>
                </c:pt>
                <c:pt idx="105459">
                  <c:v>29677.7</c:v>
                </c:pt>
                <c:pt idx="105460">
                  <c:v>23738.98</c:v>
                </c:pt>
                <c:pt idx="105461">
                  <c:v>24192.880000000001</c:v>
                </c:pt>
                <c:pt idx="105462">
                  <c:v>22522.560000000001</c:v>
                </c:pt>
                <c:pt idx="105463">
                  <c:v>28482.55</c:v>
                </c:pt>
                <c:pt idx="105464">
                  <c:v>25176.16</c:v>
                </c:pt>
                <c:pt idx="105465">
                  <c:v>30997.32</c:v>
                </c:pt>
                <c:pt idx="105466">
                  <c:v>29608.52</c:v>
                </c:pt>
                <c:pt idx="105467">
                  <c:v>29779.14</c:v>
                </c:pt>
                <c:pt idx="105468">
                  <c:v>26485.85</c:v>
                </c:pt>
                <c:pt idx="105469">
                  <c:v>27156.41</c:v>
                </c:pt>
                <c:pt idx="105470">
                  <c:v>24172.080000000002</c:v>
                </c:pt>
                <c:pt idx="105471">
                  <c:v>20456.98</c:v>
                </c:pt>
                <c:pt idx="105472">
                  <c:v>23315.71</c:v>
                </c:pt>
                <c:pt idx="105473">
                  <c:v>21916.95</c:v>
                </c:pt>
                <c:pt idx="105474">
                  <c:v>21697.45</c:v>
                </c:pt>
                <c:pt idx="105475">
                  <c:v>20201.689999999999</c:v>
                </c:pt>
                <c:pt idx="105476">
                  <c:v>21011.26</c:v>
                </c:pt>
                <c:pt idx="105477">
                  <c:v>22175.34</c:v>
                </c:pt>
                <c:pt idx="105478">
                  <c:v>22770.97</c:v>
                </c:pt>
                <c:pt idx="105479">
                  <c:v>21312.74</c:v>
                </c:pt>
                <c:pt idx="105480">
                  <c:v>22105.56</c:v>
                </c:pt>
                <c:pt idx="105481">
                  <c:v>22469.22</c:v>
                </c:pt>
                <c:pt idx="105482">
                  <c:v>21324.62</c:v>
                </c:pt>
                <c:pt idx="105483">
                  <c:v>19449.13</c:v>
                </c:pt>
                <c:pt idx="105484">
                  <c:v>21961.75</c:v>
                </c:pt>
                <c:pt idx="105485">
                  <c:v>22059.62</c:v>
                </c:pt>
                <c:pt idx="105486">
                  <c:v>21790.91</c:v>
                </c:pt>
                <c:pt idx="105487">
                  <c:v>22830.17</c:v>
                </c:pt>
                <c:pt idx="105488">
                  <c:v>20286.28</c:v>
                </c:pt>
                <c:pt idx="105489">
                  <c:v>23398.46</c:v>
                </c:pt>
                <c:pt idx="105490">
                  <c:v>24861.8</c:v>
                </c:pt>
                <c:pt idx="105491">
                  <c:v>26893.05</c:v>
                </c:pt>
                <c:pt idx="105492">
                  <c:v>23729.51</c:v>
                </c:pt>
                <c:pt idx="105493">
                  <c:v>22458.14</c:v>
                </c:pt>
                <c:pt idx="105494">
                  <c:v>21958.42</c:v>
                </c:pt>
                <c:pt idx="105495">
                  <c:v>20396.63</c:v>
                </c:pt>
                <c:pt idx="105496">
                  <c:v>20301.53</c:v>
                </c:pt>
                <c:pt idx="105497">
                  <c:v>20893.5</c:v>
                </c:pt>
                <c:pt idx="105498">
                  <c:v>22377.98</c:v>
                </c:pt>
                <c:pt idx="105499">
                  <c:v>20054.04</c:v>
                </c:pt>
                <c:pt idx="105500">
                  <c:v>21188.13</c:v>
                </c:pt>
                <c:pt idx="105501">
                  <c:v>20044.650000000001</c:v>
                </c:pt>
                <c:pt idx="105502">
                  <c:v>21014.68</c:v>
                </c:pt>
                <c:pt idx="105503">
                  <c:v>22159.53</c:v>
                </c:pt>
                <c:pt idx="105504">
                  <c:v>18686.63</c:v>
                </c:pt>
                <c:pt idx="105505">
                  <c:v>28878.21</c:v>
                </c:pt>
                <c:pt idx="105506">
                  <c:v>20796.95</c:v>
                </c:pt>
                <c:pt idx="105507">
                  <c:v>16504.84</c:v>
                </c:pt>
                <c:pt idx="105508">
                  <c:v>20023.669999999998</c:v>
                </c:pt>
                <c:pt idx="105509">
                  <c:v>24743.15</c:v>
                </c:pt>
                <c:pt idx="105510">
                  <c:v>25630.07</c:v>
                </c:pt>
                <c:pt idx="105511">
                  <c:v>32024.66</c:v>
                </c:pt>
                <c:pt idx="105512">
                  <c:v>25461.65</c:v>
                </c:pt>
                <c:pt idx="105513">
                  <c:v>23523.77</c:v>
                </c:pt>
                <c:pt idx="105514">
                  <c:v>21112.04</c:v>
                </c:pt>
                <c:pt idx="105515">
                  <c:v>23453.35</c:v>
                </c:pt>
                <c:pt idx="105516">
                  <c:v>29479.53</c:v>
                </c:pt>
                <c:pt idx="105517">
                  <c:v>28714.46</c:v>
                </c:pt>
                <c:pt idx="105518">
                  <c:v>28690.19</c:v>
                </c:pt>
                <c:pt idx="105519">
                  <c:v>30100.99</c:v>
                </c:pt>
                <c:pt idx="105520">
                  <c:v>26445.4</c:v>
                </c:pt>
                <c:pt idx="105521">
                  <c:v>25363.25</c:v>
                </c:pt>
                <c:pt idx="105522">
                  <c:v>22403.200000000001</c:v>
                </c:pt>
                <c:pt idx="105523">
                  <c:v>21314.11</c:v>
                </c:pt>
                <c:pt idx="105524">
                  <c:v>23274.58</c:v>
                </c:pt>
                <c:pt idx="105525">
                  <c:v>23644.33</c:v>
                </c:pt>
                <c:pt idx="105526">
                  <c:v>22367.42</c:v>
                </c:pt>
                <c:pt idx="105527">
                  <c:v>17364.02</c:v>
                </c:pt>
                <c:pt idx="105528">
                  <c:v>22712.09</c:v>
                </c:pt>
                <c:pt idx="105529">
                  <c:v>20835.259999999998</c:v>
                </c:pt>
                <c:pt idx="105530">
                  <c:v>21865.64</c:v>
                </c:pt>
                <c:pt idx="105531">
                  <c:v>20493.240000000002</c:v>
                </c:pt>
                <c:pt idx="105532">
                  <c:v>21480.99</c:v>
                </c:pt>
                <c:pt idx="105533">
                  <c:v>24137.599999999999</c:v>
                </c:pt>
                <c:pt idx="105534">
                  <c:v>21399.7</c:v>
                </c:pt>
                <c:pt idx="105535">
                  <c:v>22009.24</c:v>
                </c:pt>
                <c:pt idx="105536">
                  <c:v>18733.03</c:v>
                </c:pt>
                <c:pt idx="105537">
                  <c:v>24843.08</c:v>
                </c:pt>
                <c:pt idx="105538">
                  <c:v>20333.63</c:v>
                </c:pt>
                <c:pt idx="105539">
                  <c:v>24206.74</c:v>
                </c:pt>
                <c:pt idx="105540">
                  <c:v>20592.23</c:v>
                </c:pt>
                <c:pt idx="105541">
                  <c:v>25904.93</c:v>
                </c:pt>
                <c:pt idx="105542">
                  <c:v>25894.35</c:v>
                </c:pt>
                <c:pt idx="105543">
                  <c:v>29221.52</c:v>
                </c:pt>
                <c:pt idx="105544">
                  <c:v>27468.78</c:v>
                </c:pt>
                <c:pt idx="105545">
                  <c:v>22074.62</c:v>
                </c:pt>
                <c:pt idx="105546">
                  <c:v>24022.41</c:v>
                </c:pt>
                <c:pt idx="105547">
                  <c:v>19931.669999999998</c:v>
                </c:pt>
                <c:pt idx="105548">
                  <c:v>22793.119999999999</c:v>
                </c:pt>
                <c:pt idx="105549">
                  <c:v>18810.73</c:v>
                </c:pt>
                <c:pt idx="105550">
                  <c:v>22413.439999999999</c:v>
                </c:pt>
                <c:pt idx="105551">
                  <c:v>18782.34</c:v>
                </c:pt>
                <c:pt idx="105552">
                  <c:v>18725.18</c:v>
                </c:pt>
                <c:pt idx="105553">
                  <c:v>16832.48</c:v>
                </c:pt>
                <c:pt idx="105554">
                  <c:v>477</c:v>
                </c:pt>
                <c:pt idx="105555">
                  <c:v>835</c:v>
                </c:pt>
                <c:pt idx="105556">
                  <c:v>199</c:v>
                </c:pt>
                <c:pt idx="105557">
                  <c:v>198</c:v>
                </c:pt>
                <c:pt idx="105558">
                  <c:v>-11.88</c:v>
                </c:pt>
                <c:pt idx="105559">
                  <c:v>24</c:v>
                </c:pt>
                <c:pt idx="105560">
                  <c:v>12</c:v>
                </c:pt>
                <c:pt idx="105561">
                  <c:v>12</c:v>
                </c:pt>
                <c:pt idx="105562">
                  <c:v>12</c:v>
                </c:pt>
                <c:pt idx="105563">
                  <c:v>2</c:v>
                </c:pt>
                <c:pt idx="105564">
                  <c:v>3</c:v>
                </c:pt>
                <c:pt idx="105565">
                  <c:v>42920.03</c:v>
                </c:pt>
                <c:pt idx="105566">
                  <c:v>36380.39</c:v>
                </c:pt>
                <c:pt idx="105567">
                  <c:v>35599</c:v>
                </c:pt>
                <c:pt idx="105568">
                  <c:v>33680.42</c:v>
                </c:pt>
                <c:pt idx="105569">
                  <c:v>39939.949999999997</c:v>
                </c:pt>
                <c:pt idx="105570">
                  <c:v>31335.86</c:v>
                </c:pt>
                <c:pt idx="105571">
                  <c:v>31208.38</c:v>
                </c:pt>
                <c:pt idx="105572">
                  <c:v>28475.34</c:v>
                </c:pt>
                <c:pt idx="105573">
                  <c:v>36389.26</c:v>
                </c:pt>
                <c:pt idx="105574">
                  <c:v>35495.22</c:v>
                </c:pt>
                <c:pt idx="105575">
                  <c:v>27993.45</c:v>
                </c:pt>
                <c:pt idx="105576">
                  <c:v>28679.37</c:v>
                </c:pt>
                <c:pt idx="105577">
                  <c:v>27526.31</c:v>
                </c:pt>
                <c:pt idx="105578">
                  <c:v>34390.19</c:v>
                </c:pt>
                <c:pt idx="105579">
                  <c:v>29072.09</c:v>
                </c:pt>
                <c:pt idx="105580">
                  <c:v>29277.69</c:v>
                </c:pt>
                <c:pt idx="105581">
                  <c:v>30971.02</c:v>
                </c:pt>
                <c:pt idx="105582">
                  <c:v>35053.58</c:v>
                </c:pt>
                <c:pt idx="105583">
                  <c:v>31765.82</c:v>
                </c:pt>
                <c:pt idx="105584">
                  <c:v>30612.84</c:v>
                </c:pt>
                <c:pt idx="105585">
                  <c:v>28062.13</c:v>
                </c:pt>
                <c:pt idx="105586">
                  <c:v>34332.870000000003</c:v>
                </c:pt>
                <c:pt idx="105587">
                  <c:v>32220.15</c:v>
                </c:pt>
                <c:pt idx="105588">
                  <c:v>30499.77</c:v>
                </c:pt>
                <c:pt idx="105589">
                  <c:v>27197.41</c:v>
                </c:pt>
                <c:pt idx="105590">
                  <c:v>29096</c:v>
                </c:pt>
                <c:pt idx="105591">
                  <c:v>36222.01</c:v>
                </c:pt>
                <c:pt idx="105592">
                  <c:v>28852.15</c:v>
                </c:pt>
                <c:pt idx="105593">
                  <c:v>29687.95</c:v>
                </c:pt>
                <c:pt idx="105594">
                  <c:v>27769.42</c:v>
                </c:pt>
                <c:pt idx="105595">
                  <c:v>34756.68</c:v>
                </c:pt>
                <c:pt idx="105596">
                  <c:v>27980.28</c:v>
                </c:pt>
                <c:pt idx="105597">
                  <c:v>29496.06</c:v>
                </c:pt>
                <c:pt idx="105598">
                  <c:v>26379.14</c:v>
                </c:pt>
                <c:pt idx="105599">
                  <c:v>29448.15</c:v>
                </c:pt>
                <c:pt idx="105600">
                  <c:v>31445.41</c:v>
                </c:pt>
                <c:pt idx="105601">
                  <c:v>28366.98</c:v>
                </c:pt>
                <c:pt idx="105602">
                  <c:v>26722.3</c:v>
                </c:pt>
                <c:pt idx="105603">
                  <c:v>23607.21</c:v>
                </c:pt>
                <c:pt idx="105604">
                  <c:v>34562.85</c:v>
                </c:pt>
                <c:pt idx="105605">
                  <c:v>27776.82</c:v>
                </c:pt>
                <c:pt idx="105606">
                  <c:v>27097.42</c:v>
                </c:pt>
                <c:pt idx="105607">
                  <c:v>28746.19</c:v>
                </c:pt>
                <c:pt idx="105608">
                  <c:v>31585.919999999998</c:v>
                </c:pt>
                <c:pt idx="105609">
                  <c:v>30014.35</c:v>
                </c:pt>
                <c:pt idx="105610">
                  <c:v>30966.09</c:v>
                </c:pt>
                <c:pt idx="105611">
                  <c:v>36905.980000000003</c:v>
                </c:pt>
                <c:pt idx="105612">
                  <c:v>25494.68</c:v>
                </c:pt>
                <c:pt idx="105613">
                  <c:v>29764.400000000001</c:v>
                </c:pt>
                <c:pt idx="105614">
                  <c:v>26992.66</c:v>
                </c:pt>
                <c:pt idx="105615">
                  <c:v>26977.98</c:v>
                </c:pt>
                <c:pt idx="105616">
                  <c:v>28065.49</c:v>
                </c:pt>
                <c:pt idx="105617">
                  <c:v>35125.78</c:v>
                </c:pt>
                <c:pt idx="105618">
                  <c:v>36388.57</c:v>
                </c:pt>
                <c:pt idx="105619">
                  <c:v>35781.839999999997</c:v>
                </c:pt>
                <c:pt idx="105620">
                  <c:v>33473.15</c:v>
                </c:pt>
                <c:pt idx="105621">
                  <c:v>38726.629999999997</c:v>
                </c:pt>
                <c:pt idx="105622">
                  <c:v>33695.339999999997</c:v>
                </c:pt>
                <c:pt idx="105623">
                  <c:v>33725.699999999997</c:v>
                </c:pt>
                <c:pt idx="105624">
                  <c:v>26519.360000000001</c:v>
                </c:pt>
                <c:pt idx="105625">
                  <c:v>31195.84</c:v>
                </c:pt>
                <c:pt idx="105626">
                  <c:v>33682.910000000003</c:v>
                </c:pt>
                <c:pt idx="105627">
                  <c:v>29141.63</c:v>
                </c:pt>
                <c:pt idx="105628">
                  <c:v>29994.04</c:v>
                </c:pt>
                <c:pt idx="105629">
                  <c:v>27815.68</c:v>
                </c:pt>
                <c:pt idx="105630">
                  <c:v>33727.760000000002</c:v>
                </c:pt>
                <c:pt idx="105631">
                  <c:v>27134.37</c:v>
                </c:pt>
                <c:pt idx="105632">
                  <c:v>28513.17</c:v>
                </c:pt>
                <c:pt idx="105633">
                  <c:v>27397.96</c:v>
                </c:pt>
                <c:pt idx="105634">
                  <c:v>36011.4</c:v>
                </c:pt>
                <c:pt idx="105635">
                  <c:v>27330.68</c:v>
                </c:pt>
                <c:pt idx="105636">
                  <c:v>29492.75</c:v>
                </c:pt>
                <c:pt idx="105637">
                  <c:v>27323.01</c:v>
                </c:pt>
                <c:pt idx="105638">
                  <c:v>31266.48</c:v>
                </c:pt>
                <c:pt idx="105639">
                  <c:v>32590.560000000001</c:v>
                </c:pt>
                <c:pt idx="105640">
                  <c:v>27826</c:v>
                </c:pt>
                <c:pt idx="105641">
                  <c:v>28465.89</c:v>
                </c:pt>
                <c:pt idx="105642">
                  <c:v>26516.42</c:v>
                </c:pt>
                <c:pt idx="105643">
                  <c:v>37094.47</c:v>
                </c:pt>
                <c:pt idx="105644">
                  <c:v>29874.639999999999</c:v>
                </c:pt>
                <c:pt idx="105645">
                  <c:v>30273.66</c:v>
                </c:pt>
                <c:pt idx="105646">
                  <c:v>26397.22</c:v>
                </c:pt>
                <c:pt idx="105647">
                  <c:v>35005.519999999997</c:v>
                </c:pt>
                <c:pt idx="105648">
                  <c:v>30171.69</c:v>
                </c:pt>
                <c:pt idx="105649">
                  <c:v>30520.63</c:v>
                </c:pt>
                <c:pt idx="105650">
                  <c:v>27813.84</c:v>
                </c:pt>
                <c:pt idx="105651">
                  <c:v>27735.97</c:v>
                </c:pt>
                <c:pt idx="105652">
                  <c:v>34804.519999999997</c:v>
                </c:pt>
                <c:pt idx="105653">
                  <c:v>28873.17</c:v>
                </c:pt>
                <c:pt idx="105654">
                  <c:v>26759.47</c:v>
                </c:pt>
                <c:pt idx="105655">
                  <c:v>25553.48</c:v>
                </c:pt>
                <c:pt idx="105656">
                  <c:v>34467.269999999997</c:v>
                </c:pt>
                <c:pt idx="105657">
                  <c:v>28090.99</c:v>
                </c:pt>
                <c:pt idx="105658">
                  <c:v>26994.74</c:v>
                </c:pt>
                <c:pt idx="105659">
                  <c:v>29605.88</c:v>
                </c:pt>
                <c:pt idx="105660">
                  <c:v>34197.26</c:v>
                </c:pt>
                <c:pt idx="105661">
                  <c:v>31612.03</c:v>
                </c:pt>
                <c:pt idx="105662">
                  <c:v>33808.75</c:v>
                </c:pt>
                <c:pt idx="105663">
                  <c:v>37884.31</c:v>
                </c:pt>
                <c:pt idx="105664">
                  <c:v>26180.44</c:v>
                </c:pt>
                <c:pt idx="105665">
                  <c:v>32028.75</c:v>
                </c:pt>
                <c:pt idx="105666">
                  <c:v>26547.84</c:v>
                </c:pt>
                <c:pt idx="105667">
                  <c:v>27961.45</c:v>
                </c:pt>
                <c:pt idx="105668">
                  <c:v>25997.63</c:v>
                </c:pt>
                <c:pt idx="105669">
                  <c:v>40725.32</c:v>
                </c:pt>
                <c:pt idx="105670">
                  <c:v>39457.129999999997</c:v>
                </c:pt>
                <c:pt idx="105671">
                  <c:v>36411.33</c:v>
                </c:pt>
                <c:pt idx="105672">
                  <c:v>34539.839999999997</c:v>
                </c:pt>
                <c:pt idx="105673">
                  <c:v>44639.88</c:v>
                </c:pt>
                <c:pt idx="105674">
                  <c:v>35910.620000000003</c:v>
                </c:pt>
                <c:pt idx="105675">
                  <c:v>35630.39</c:v>
                </c:pt>
                <c:pt idx="105676">
                  <c:v>29949.64</c:v>
                </c:pt>
                <c:pt idx="105677">
                  <c:v>28087.41</c:v>
                </c:pt>
                <c:pt idx="105678">
                  <c:v>41731.39</c:v>
                </c:pt>
                <c:pt idx="105679">
                  <c:v>31818.7</c:v>
                </c:pt>
                <c:pt idx="105680">
                  <c:v>29097.72</c:v>
                </c:pt>
                <c:pt idx="105681">
                  <c:v>28460.87</c:v>
                </c:pt>
                <c:pt idx="105682">
                  <c:v>35329.279999999999</c:v>
                </c:pt>
                <c:pt idx="105683">
                  <c:v>27977.46</c:v>
                </c:pt>
                <c:pt idx="105684">
                  <c:v>32007.96</c:v>
                </c:pt>
                <c:pt idx="105685">
                  <c:v>29009.41</c:v>
                </c:pt>
                <c:pt idx="105686">
                  <c:v>34754.61</c:v>
                </c:pt>
                <c:pt idx="105687">
                  <c:v>35883.870000000003</c:v>
                </c:pt>
                <c:pt idx="105688">
                  <c:v>32513.82</c:v>
                </c:pt>
                <c:pt idx="105689">
                  <c:v>30379.040000000001</c:v>
                </c:pt>
                <c:pt idx="105690">
                  <c:v>28899.82</c:v>
                </c:pt>
                <c:pt idx="105691">
                  <c:v>41149.379999999997</c:v>
                </c:pt>
                <c:pt idx="105692">
                  <c:v>31472.93</c:v>
                </c:pt>
                <c:pt idx="105693">
                  <c:v>29526.720000000001</c:v>
                </c:pt>
                <c:pt idx="105694">
                  <c:v>29347.96</c:v>
                </c:pt>
                <c:pt idx="105695">
                  <c:v>37139.730000000003</c:v>
                </c:pt>
                <c:pt idx="105696">
                  <c:v>33276.959999999999</c:v>
                </c:pt>
                <c:pt idx="105697">
                  <c:v>30698.41</c:v>
                </c:pt>
                <c:pt idx="105698">
                  <c:v>29854.07</c:v>
                </c:pt>
                <c:pt idx="105699">
                  <c:v>30737.67</c:v>
                </c:pt>
                <c:pt idx="105700">
                  <c:v>38722.339999999997</c:v>
                </c:pt>
                <c:pt idx="105701">
                  <c:v>31382.15</c:v>
                </c:pt>
                <c:pt idx="105702">
                  <c:v>28500.95</c:v>
                </c:pt>
                <c:pt idx="105703">
                  <c:v>26693.26</c:v>
                </c:pt>
                <c:pt idx="105704">
                  <c:v>38866.160000000003</c:v>
                </c:pt>
                <c:pt idx="105705">
                  <c:v>29519.62</c:v>
                </c:pt>
                <c:pt idx="105706">
                  <c:v>27094.12</c:v>
                </c:pt>
                <c:pt idx="105707">
                  <c:v>26063.31</c:v>
                </c:pt>
                <c:pt idx="105708">
                  <c:v>13666.6</c:v>
                </c:pt>
                <c:pt idx="105709">
                  <c:v>14685.81</c:v>
                </c:pt>
                <c:pt idx="105710">
                  <c:v>12601.65</c:v>
                </c:pt>
                <c:pt idx="105711">
                  <c:v>12680.71</c:v>
                </c:pt>
                <c:pt idx="105712">
                  <c:v>13455.78</c:v>
                </c:pt>
                <c:pt idx="105713">
                  <c:v>13182.64</c:v>
                </c:pt>
                <c:pt idx="105714">
                  <c:v>12499.83</c:v>
                </c:pt>
                <c:pt idx="105715">
                  <c:v>12368.76</c:v>
                </c:pt>
                <c:pt idx="105716">
                  <c:v>12973.69</c:v>
                </c:pt>
                <c:pt idx="105717">
                  <c:v>15135.25</c:v>
                </c:pt>
                <c:pt idx="105718">
                  <c:v>12883.66</c:v>
                </c:pt>
                <c:pt idx="105719">
                  <c:v>12624.04</c:v>
                </c:pt>
                <c:pt idx="105720">
                  <c:v>12049.77</c:v>
                </c:pt>
                <c:pt idx="105721">
                  <c:v>11369.03</c:v>
                </c:pt>
                <c:pt idx="105722">
                  <c:v>12150.06</c:v>
                </c:pt>
                <c:pt idx="105723">
                  <c:v>12420.01</c:v>
                </c:pt>
                <c:pt idx="105724">
                  <c:v>11505.09</c:v>
                </c:pt>
                <c:pt idx="105725">
                  <c:v>12859.07</c:v>
                </c:pt>
                <c:pt idx="105726">
                  <c:v>12784.12</c:v>
                </c:pt>
                <c:pt idx="105727">
                  <c:v>12698.38</c:v>
                </c:pt>
                <c:pt idx="105728">
                  <c:v>11921.84</c:v>
                </c:pt>
                <c:pt idx="105729">
                  <c:v>12929.55</c:v>
                </c:pt>
                <c:pt idx="105730">
                  <c:v>12833.51</c:v>
                </c:pt>
                <c:pt idx="105731">
                  <c:v>13013.35</c:v>
                </c:pt>
                <c:pt idx="105732">
                  <c:v>11959.56</c:v>
                </c:pt>
                <c:pt idx="105733">
                  <c:v>11676.26</c:v>
                </c:pt>
                <c:pt idx="105734">
                  <c:v>11125.1</c:v>
                </c:pt>
                <c:pt idx="105735">
                  <c:v>11108.65</c:v>
                </c:pt>
                <c:pt idx="105736">
                  <c:v>12498.58</c:v>
                </c:pt>
                <c:pt idx="105737">
                  <c:v>11309.13</c:v>
                </c:pt>
                <c:pt idx="105738">
                  <c:v>11940.45</c:v>
                </c:pt>
                <c:pt idx="105739">
                  <c:v>12794.19</c:v>
                </c:pt>
                <c:pt idx="105740">
                  <c:v>13447.9</c:v>
                </c:pt>
                <c:pt idx="105741">
                  <c:v>12526.68</c:v>
                </c:pt>
                <c:pt idx="105742">
                  <c:v>11900.66</c:v>
                </c:pt>
                <c:pt idx="105743">
                  <c:v>13224.89</c:v>
                </c:pt>
                <c:pt idx="105744">
                  <c:v>11857.17</c:v>
                </c:pt>
                <c:pt idx="105745">
                  <c:v>11187.56</c:v>
                </c:pt>
                <c:pt idx="105746">
                  <c:v>12184.46</c:v>
                </c:pt>
                <c:pt idx="105747">
                  <c:v>12147.49</c:v>
                </c:pt>
                <c:pt idx="105748">
                  <c:v>12232.16</c:v>
                </c:pt>
                <c:pt idx="105749">
                  <c:v>12436.39</c:v>
                </c:pt>
                <c:pt idx="105750">
                  <c:v>11190.96</c:v>
                </c:pt>
                <c:pt idx="105751">
                  <c:v>11851.73</c:v>
                </c:pt>
                <c:pt idx="105752">
                  <c:v>14314.42</c:v>
                </c:pt>
                <c:pt idx="105753">
                  <c:v>13643.96</c:v>
                </c:pt>
                <c:pt idx="105754">
                  <c:v>13657.75</c:v>
                </c:pt>
                <c:pt idx="105755">
                  <c:v>10450.27</c:v>
                </c:pt>
                <c:pt idx="105756">
                  <c:v>12024.82</c:v>
                </c:pt>
                <c:pt idx="105757">
                  <c:v>12633.32</c:v>
                </c:pt>
                <c:pt idx="105758">
                  <c:v>11766.21</c:v>
                </c:pt>
                <c:pt idx="105759">
                  <c:v>11396.25</c:v>
                </c:pt>
                <c:pt idx="105760">
                  <c:v>12953.44</c:v>
                </c:pt>
                <c:pt idx="105761">
                  <c:v>13824.12</c:v>
                </c:pt>
                <c:pt idx="105762">
                  <c:v>13465.82</c:v>
                </c:pt>
                <c:pt idx="105763">
                  <c:v>12913.32</c:v>
                </c:pt>
                <c:pt idx="105764">
                  <c:v>12559.42</c:v>
                </c:pt>
                <c:pt idx="105765">
                  <c:v>12725.03</c:v>
                </c:pt>
                <c:pt idx="105766">
                  <c:v>13510.29</c:v>
                </c:pt>
                <c:pt idx="105767">
                  <c:v>11597.33</c:v>
                </c:pt>
                <c:pt idx="105768">
                  <c:v>12686.44</c:v>
                </c:pt>
                <c:pt idx="105769">
                  <c:v>13038.31</c:v>
                </c:pt>
                <c:pt idx="105770">
                  <c:v>12604.61</c:v>
                </c:pt>
                <c:pt idx="105771">
                  <c:v>13108.61</c:v>
                </c:pt>
                <c:pt idx="105772">
                  <c:v>13343.67</c:v>
                </c:pt>
                <c:pt idx="105773">
                  <c:v>13378.86</c:v>
                </c:pt>
                <c:pt idx="105774">
                  <c:v>13548.06</c:v>
                </c:pt>
                <c:pt idx="105775">
                  <c:v>13525.52</c:v>
                </c:pt>
                <c:pt idx="105776">
                  <c:v>13013.35</c:v>
                </c:pt>
                <c:pt idx="105777">
                  <c:v>13382.36</c:v>
                </c:pt>
                <c:pt idx="105778">
                  <c:v>13290.89</c:v>
                </c:pt>
                <c:pt idx="105779">
                  <c:v>14284.48</c:v>
                </c:pt>
                <c:pt idx="105780">
                  <c:v>12505.89</c:v>
                </c:pt>
                <c:pt idx="105781">
                  <c:v>13266.1</c:v>
                </c:pt>
                <c:pt idx="105782">
                  <c:v>14768.04</c:v>
                </c:pt>
                <c:pt idx="105783">
                  <c:v>14048.65</c:v>
                </c:pt>
                <c:pt idx="105784">
                  <c:v>13946.38</c:v>
                </c:pt>
                <c:pt idx="105785">
                  <c:v>13567.67</c:v>
                </c:pt>
                <c:pt idx="105786">
                  <c:v>15095.64</c:v>
                </c:pt>
                <c:pt idx="105787">
                  <c:v>14059.96</c:v>
                </c:pt>
                <c:pt idx="105788">
                  <c:v>14567.74</c:v>
                </c:pt>
                <c:pt idx="105789">
                  <c:v>13784.93</c:v>
                </c:pt>
                <c:pt idx="105790">
                  <c:v>14146.74</c:v>
                </c:pt>
                <c:pt idx="105791">
                  <c:v>14755.21</c:v>
                </c:pt>
                <c:pt idx="105792">
                  <c:v>15178.86</c:v>
                </c:pt>
                <c:pt idx="105793">
                  <c:v>12753.5</c:v>
                </c:pt>
                <c:pt idx="105794">
                  <c:v>11830.38</c:v>
                </c:pt>
                <c:pt idx="105795">
                  <c:v>12819.44</c:v>
                </c:pt>
                <c:pt idx="105796">
                  <c:v>13329.62</c:v>
                </c:pt>
                <c:pt idx="105797">
                  <c:v>12546.44</c:v>
                </c:pt>
                <c:pt idx="105798">
                  <c:v>11705.32</c:v>
                </c:pt>
                <c:pt idx="105799">
                  <c:v>12647.27</c:v>
                </c:pt>
                <c:pt idx="105800">
                  <c:v>14724.74</c:v>
                </c:pt>
                <c:pt idx="105801">
                  <c:v>13367.34</c:v>
                </c:pt>
                <c:pt idx="105802">
                  <c:v>13337.81</c:v>
                </c:pt>
                <c:pt idx="105803">
                  <c:v>13030.09</c:v>
                </c:pt>
                <c:pt idx="105804">
                  <c:v>14818.17</c:v>
                </c:pt>
                <c:pt idx="105805">
                  <c:v>16533.41</c:v>
                </c:pt>
                <c:pt idx="105806">
                  <c:v>16413.5</c:v>
                </c:pt>
                <c:pt idx="105807">
                  <c:v>12462.91</c:v>
                </c:pt>
                <c:pt idx="105808">
                  <c:v>14705.08</c:v>
                </c:pt>
                <c:pt idx="105809">
                  <c:v>14770.04</c:v>
                </c:pt>
                <c:pt idx="105810">
                  <c:v>14185.47</c:v>
                </c:pt>
                <c:pt idx="105811">
                  <c:v>13482.84</c:v>
                </c:pt>
                <c:pt idx="105812">
                  <c:v>14556.35</c:v>
                </c:pt>
                <c:pt idx="105813">
                  <c:v>16779.68</c:v>
                </c:pt>
                <c:pt idx="105814">
                  <c:v>15110.45</c:v>
                </c:pt>
                <c:pt idx="105815">
                  <c:v>14865.37</c:v>
                </c:pt>
                <c:pt idx="105816">
                  <c:v>14781.89</c:v>
                </c:pt>
                <c:pt idx="105817">
                  <c:v>15151.7</c:v>
                </c:pt>
                <c:pt idx="105818">
                  <c:v>14440.14</c:v>
                </c:pt>
                <c:pt idx="105819">
                  <c:v>14233.69</c:v>
                </c:pt>
                <c:pt idx="105820">
                  <c:v>13702.59</c:v>
                </c:pt>
                <c:pt idx="105821">
                  <c:v>15640.02</c:v>
                </c:pt>
                <c:pt idx="105822">
                  <c:v>17042.87</c:v>
                </c:pt>
                <c:pt idx="105823">
                  <c:v>14932.14</c:v>
                </c:pt>
                <c:pt idx="105824">
                  <c:v>13513.56</c:v>
                </c:pt>
                <c:pt idx="105825">
                  <c:v>15219.84</c:v>
                </c:pt>
                <c:pt idx="105826">
                  <c:v>14269.56</c:v>
                </c:pt>
                <c:pt idx="105827">
                  <c:v>14943.67</c:v>
                </c:pt>
                <c:pt idx="105828">
                  <c:v>14086.29</c:v>
                </c:pt>
                <c:pt idx="105829">
                  <c:v>13997.88</c:v>
                </c:pt>
                <c:pt idx="105830">
                  <c:v>15969.09</c:v>
                </c:pt>
                <c:pt idx="105831">
                  <c:v>15087.25</c:v>
                </c:pt>
                <c:pt idx="105832">
                  <c:v>14308.49</c:v>
                </c:pt>
                <c:pt idx="105833">
                  <c:v>15156</c:v>
                </c:pt>
                <c:pt idx="105834">
                  <c:v>15392.56</c:v>
                </c:pt>
                <c:pt idx="105835">
                  <c:v>15725.5</c:v>
                </c:pt>
                <c:pt idx="105836">
                  <c:v>14491.06</c:v>
                </c:pt>
                <c:pt idx="105837">
                  <c:v>13290.86</c:v>
                </c:pt>
                <c:pt idx="105838">
                  <c:v>14541.64</c:v>
                </c:pt>
                <c:pt idx="105839">
                  <c:v>14476.67</c:v>
                </c:pt>
                <c:pt idx="105840">
                  <c:v>13867.62</c:v>
                </c:pt>
                <c:pt idx="105841">
                  <c:v>14218.4</c:v>
                </c:pt>
                <c:pt idx="105842">
                  <c:v>14331.05</c:v>
                </c:pt>
                <c:pt idx="105843">
                  <c:v>14679.41</c:v>
                </c:pt>
                <c:pt idx="105844">
                  <c:v>15479.22</c:v>
                </c:pt>
                <c:pt idx="105845">
                  <c:v>14237.53</c:v>
                </c:pt>
                <c:pt idx="105846">
                  <c:v>13256.72</c:v>
                </c:pt>
                <c:pt idx="105847">
                  <c:v>14694.22</c:v>
                </c:pt>
                <c:pt idx="105848">
                  <c:v>13384.47</c:v>
                </c:pt>
                <c:pt idx="105849">
                  <c:v>13078.8</c:v>
                </c:pt>
                <c:pt idx="105850">
                  <c:v>12244.35</c:v>
                </c:pt>
                <c:pt idx="105851">
                  <c:v>14115.82</c:v>
                </c:pt>
                <c:pt idx="105852">
                  <c:v>13401.55</c:v>
                </c:pt>
                <c:pt idx="105853">
                  <c:v>12973.76</c:v>
                </c:pt>
                <c:pt idx="105854">
                  <c:v>12427.42</c:v>
                </c:pt>
                <c:pt idx="105855">
                  <c:v>13152.02</c:v>
                </c:pt>
                <c:pt idx="105856">
                  <c:v>12910.79</c:v>
                </c:pt>
                <c:pt idx="105857">
                  <c:v>13054.73</c:v>
                </c:pt>
                <c:pt idx="105858">
                  <c:v>12094.77</c:v>
                </c:pt>
                <c:pt idx="105859">
                  <c:v>13670.1</c:v>
                </c:pt>
                <c:pt idx="105860">
                  <c:v>16183.73</c:v>
                </c:pt>
                <c:pt idx="105861">
                  <c:v>14383.74</c:v>
                </c:pt>
                <c:pt idx="105862">
                  <c:v>13286.2</c:v>
                </c:pt>
                <c:pt idx="105863">
                  <c:v>12969.95</c:v>
                </c:pt>
                <c:pt idx="105864">
                  <c:v>12932.65</c:v>
                </c:pt>
                <c:pt idx="105865">
                  <c:v>12443.79</c:v>
                </c:pt>
                <c:pt idx="105866">
                  <c:v>13224.53</c:v>
                </c:pt>
                <c:pt idx="105867">
                  <c:v>12322.48</c:v>
                </c:pt>
                <c:pt idx="105868">
                  <c:v>13712.86</c:v>
                </c:pt>
                <c:pt idx="105869">
                  <c:v>13580.36</c:v>
                </c:pt>
                <c:pt idx="105870">
                  <c:v>13518.75</c:v>
                </c:pt>
                <c:pt idx="105871">
                  <c:v>12486.15</c:v>
                </c:pt>
                <c:pt idx="105872">
                  <c:v>13369.54</c:v>
                </c:pt>
                <c:pt idx="105873">
                  <c:v>14442.13</c:v>
                </c:pt>
                <c:pt idx="105874">
                  <c:v>13752.31</c:v>
                </c:pt>
                <c:pt idx="105875">
                  <c:v>12878.61</c:v>
                </c:pt>
                <c:pt idx="105876">
                  <c:v>13078.86</c:v>
                </c:pt>
                <c:pt idx="105877">
                  <c:v>13071.3</c:v>
                </c:pt>
                <c:pt idx="105878">
                  <c:v>13257.75</c:v>
                </c:pt>
                <c:pt idx="105879">
                  <c:v>12901.32</c:v>
                </c:pt>
                <c:pt idx="105880">
                  <c:v>12775.67</c:v>
                </c:pt>
                <c:pt idx="105881">
                  <c:v>12608.55</c:v>
                </c:pt>
                <c:pt idx="105882">
                  <c:v>12822.33</c:v>
                </c:pt>
                <c:pt idx="105883">
                  <c:v>11783.44</c:v>
                </c:pt>
                <c:pt idx="105884">
                  <c:v>12181.34</c:v>
                </c:pt>
                <c:pt idx="105885">
                  <c:v>11698.39</c:v>
                </c:pt>
                <c:pt idx="105886">
                  <c:v>13842.31</c:v>
                </c:pt>
                <c:pt idx="105887">
                  <c:v>13246.81</c:v>
                </c:pt>
                <c:pt idx="105888">
                  <c:v>12654.63</c:v>
                </c:pt>
                <c:pt idx="105889">
                  <c:v>12644.47</c:v>
                </c:pt>
                <c:pt idx="105890">
                  <c:v>13507.27</c:v>
                </c:pt>
                <c:pt idx="105891">
                  <c:v>13596.34</c:v>
                </c:pt>
                <c:pt idx="105892">
                  <c:v>14259.92</c:v>
                </c:pt>
                <c:pt idx="105893">
                  <c:v>14178.63</c:v>
                </c:pt>
                <c:pt idx="105894">
                  <c:v>12377.02</c:v>
                </c:pt>
                <c:pt idx="105895">
                  <c:v>13337.38</c:v>
                </c:pt>
                <c:pt idx="105896">
                  <c:v>12202.51</c:v>
                </c:pt>
                <c:pt idx="105897">
                  <c:v>12073.04</c:v>
                </c:pt>
                <c:pt idx="105898">
                  <c:v>9808.07</c:v>
                </c:pt>
                <c:pt idx="105899">
                  <c:v>12056.12</c:v>
                </c:pt>
                <c:pt idx="105900">
                  <c:v>13068.96</c:v>
                </c:pt>
                <c:pt idx="105901">
                  <c:v>12948.67</c:v>
                </c:pt>
                <c:pt idx="105902">
                  <c:v>11939.47</c:v>
                </c:pt>
                <c:pt idx="105903">
                  <c:v>14318.63</c:v>
                </c:pt>
                <c:pt idx="105904">
                  <c:v>12696.41</c:v>
                </c:pt>
                <c:pt idx="105905">
                  <c:v>12791.77</c:v>
                </c:pt>
                <c:pt idx="105906">
                  <c:v>11582.19</c:v>
                </c:pt>
                <c:pt idx="105907">
                  <c:v>12067.85</c:v>
                </c:pt>
                <c:pt idx="105908">
                  <c:v>12114.02</c:v>
                </c:pt>
                <c:pt idx="105909">
                  <c:v>13593.49</c:v>
                </c:pt>
                <c:pt idx="105910">
                  <c:v>12115.69</c:v>
                </c:pt>
                <c:pt idx="105911">
                  <c:v>12025.39</c:v>
                </c:pt>
                <c:pt idx="105912">
                  <c:v>12847.76</c:v>
                </c:pt>
                <c:pt idx="105913">
                  <c:v>12814.54</c:v>
                </c:pt>
                <c:pt idx="105914">
                  <c:v>12149.96</c:v>
                </c:pt>
                <c:pt idx="105915">
                  <c:v>13531.88</c:v>
                </c:pt>
                <c:pt idx="105916">
                  <c:v>12374.83</c:v>
                </c:pt>
                <c:pt idx="105917">
                  <c:v>12128.31</c:v>
                </c:pt>
                <c:pt idx="105918">
                  <c:v>12155.64</c:v>
                </c:pt>
                <c:pt idx="105919">
                  <c:v>11522.32</c:v>
                </c:pt>
                <c:pt idx="105920">
                  <c:v>12399.63</c:v>
                </c:pt>
                <c:pt idx="105921">
                  <c:v>12624.47</c:v>
                </c:pt>
                <c:pt idx="105922">
                  <c:v>13235.94</c:v>
                </c:pt>
                <c:pt idx="105923">
                  <c:v>11954.48</c:v>
                </c:pt>
                <c:pt idx="105924">
                  <c:v>12258.49</c:v>
                </c:pt>
                <c:pt idx="105925">
                  <c:v>13750.1</c:v>
                </c:pt>
                <c:pt idx="105926">
                  <c:v>12979.13</c:v>
                </c:pt>
                <c:pt idx="105927">
                  <c:v>12852.46</c:v>
                </c:pt>
                <c:pt idx="105928">
                  <c:v>11954.71</c:v>
                </c:pt>
                <c:pt idx="105929">
                  <c:v>14080.4</c:v>
                </c:pt>
                <c:pt idx="105930">
                  <c:v>13104.8</c:v>
                </c:pt>
                <c:pt idx="105931">
                  <c:v>13068.52</c:v>
                </c:pt>
                <c:pt idx="105932">
                  <c:v>12571.72</c:v>
                </c:pt>
                <c:pt idx="105933">
                  <c:v>12877.63</c:v>
                </c:pt>
                <c:pt idx="105934">
                  <c:v>13064.19</c:v>
                </c:pt>
                <c:pt idx="105935">
                  <c:v>13224.39</c:v>
                </c:pt>
                <c:pt idx="105936">
                  <c:v>12128.93</c:v>
                </c:pt>
                <c:pt idx="105937">
                  <c:v>11866.92</c:v>
                </c:pt>
                <c:pt idx="105938">
                  <c:v>13045.08</c:v>
                </c:pt>
                <c:pt idx="105939">
                  <c:v>12716.23</c:v>
                </c:pt>
                <c:pt idx="105940">
                  <c:v>11868.9</c:v>
                </c:pt>
                <c:pt idx="105941">
                  <c:v>11672.06</c:v>
                </c:pt>
                <c:pt idx="105942">
                  <c:v>12358.34</c:v>
                </c:pt>
                <c:pt idx="105943">
                  <c:v>12638.83</c:v>
                </c:pt>
                <c:pt idx="105944">
                  <c:v>12562.33</c:v>
                </c:pt>
                <c:pt idx="105945">
                  <c:v>13281.24</c:v>
                </c:pt>
                <c:pt idx="105946">
                  <c:v>12328.44</c:v>
                </c:pt>
                <c:pt idx="105947">
                  <c:v>13195.02</c:v>
                </c:pt>
                <c:pt idx="105948">
                  <c:v>12617.7</c:v>
                </c:pt>
                <c:pt idx="105949">
                  <c:v>12066.81</c:v>
                </c:pt>
                <c:pt idx="105950">
                  <c:v>10562.97</c:v>
                </c:pt>
                <c:pt idx="105951">
                  <c:v>13035.01</c:v>
                </c:pt>
                <c:pt idx="105952">
                  <c:v>13616.09</c:v>
                </c:pt>
                <c:pt idx="105953">
                  <c:v>12857.93</c:v>
                </c:pt>
                <c:pt idx="105954">
                  <c:v>12340.72</c:v>
                </c:pt>
                <c:pt idx="105955">
                  <c:v>12858.1</c:v>
                </c:pt>
                <c:pt idx="105956">
                  <c:v>13589.25</c:v>
                </c:pt>
                <c:pt idx="105957">
                  <c:v>12862.92</c:v>
                </c:pt>
                <c:pt idx="105958">
                  <c:v>12333.2</c:v>
                </c:pt>
                <c:pt idx="105959">
                  <c:v>12892.6</c:v>
                </c:pt>
                <c:pt idx="105960">
                  <c:v>13521.92</c:v>
                </c:pt>
                <c:pt idx="105961">
                  <c:v>14676.72</c:v>
                </c:pt>
                <c:pt idx="105962">
                  <c:v>12525.88</c:v>
                </c:pt>
                <c:pt idx="105963">
                  <c:v>11986.26</c:v>
                </c:pt>
                <c:pt idx="105964">
                  <c:v>14246.04</c:v>
                </c:pt>
                <c:pt idx="105965">
                  <c:v>16131.88</c:v>
                </c:pt>
                <c:pt idx="105966">
                  <c:v>13335.13</c:v>
                </c:pt>
                <c:pt idx="105967">
                  <c:v>12449.52</c:v>
                </c:pt>
                <c:pt idx="105968">
                  <c:v>12901.47</c:v>
                </c:pt>
                <c:pt idx="105969">
                  <c:v>12825.89</c:v>
                </c:pt>
                <c:pt idx="105970">
                  <c:v>13314.56</c:v>
                </c:pt>
                <c:pt idx="105971">
                  <c:v>12973.81</c:v>
                </c:pt>
                <c:pt idx="105972">
                  <c:v>13588.28</c:v>
                </c:pt>
                <c:pt idx="105973">
                  <c:v>14540.75</c:v>
                </c:pt>
                <c:pt idx="105974">
                  <c:v>14604.93</c:v>
                </c:pt>
                <c:pt idx="105975">
                  <c:v>13583.44</c:v>
                </c:pt>
                <c:pt idx="105976">
                  <c:v>13136.36</c:v>
                </c:pt>
                <c:pt idx="105977">
                  <c:v>15310.55</c:v>
                </c:pt>
                <c:pt idx="105978">
                  <c:v>13935.26</c:v>
                </c:pt>
                <c:pt idx="105979">
                  <c:v>13570.2</c:v>
                </c:pt>
                <c:pt idx="105980">
                  <c:v>13016.6</c:v>
                </c:pt>
                <c:pt idx="105981">
                  <c:v>13641.72</c:v>
                </c:pt>
                <c:pt idx="105982">
                  <c:v>13685.84</c:v>
                </c:pt>
                <c:pt idx="105983">
                  <c:v>13720.98</c:v>
                </c:pt>
                <c:pt idx="105984">
                  <c:v>12461.76</c:v>
                </c:pt>
                <c:pt idx="105985">
                  <c:v>13197.82</c:v>
                </c:pt>
                <c:pt idx="105986">
                  <c:v>13417.46</c:v>
                </c:pt>
                <c:pt idx="105987">
                  <c:v>13187.08</c:v>
                </c:pt>
                <c:pt idx="105988">
                  <c:v>12882.46</c:v>
                </c:pt>
                <c:pt idx="105989">
                  <c:v>11759.82</c:v>
                </c:pt>
                <c:pt idx="105990">
                  <c:v>13285.73</c:v>
                </c:pt>
                <c:pt idx="105991">
                  <c:v>12857.77</c:v>
                </c:pt>
                <c:pt idx="105992">
                  <c:v>11637.55</c:v>
                </c:pt>
                <c:pt idx="105993">
                  <c:v>11748.39</c:v>
                </c:pt>
                <c:pt idx="105994">
                  <c:v>21591.54</c:v>
                </c:pt>
                <c:pt idx="105995">
                  <c:v>21216.2</c:v>
                </c:pt>
                <c:pt idx="105996">
                  <c:v>21244.31</c:v>
                </c:pt>
                <c:pt idx="105997">
                  <c:v>18867.73</c:v>
                </c:pt>
                <c:pt idx="105998">
                  <c:v>19774.27</c:v>
                </c:pt>
                <c:pt idx="105999">
                  <c:v>18777.599999999999</c:v>
                </c:pt>
                <c:pt idx="106000">
                  <c:v>18161.97</c:v>
                </c:pt>
                <c:pt idx="106001">
                  <c:v>16202.17</c:v>
                </c:pt>
                <c:pt idx="106002">
                  <c:v>19227.990000000002</c:v>
                </c:pt>
                <c:pt idx="106003">
                  <c:v>20415.71</c:v>
                </c:pt>
                <c:pt idx="106004">
                  <c:v>17587.05</c:v>
                </c:pt>
                <c:pt idx="106005">
                  <c:v>17972.36</c:v>
                </c:pt>
                <c:pt idx="106006">
                  <c:v>17284.46</c:v>
                </c:pt>
                <c:pt idx="106007">
                  <c:v>18813.53</c:v>
                </c:pt>
                <c:pt idx="106008">
                  <c:v>17460.32</c:v>
                </c:pt>
                <c:pt idx="106009">
                  <c:v>17635.97</c:v>
                </c:pt>
                <c:pt idx="106010">
                  <c:v>18266.060000000001</c:v>
                </c:pt>
                <c:pt idx="106011">
                  <c:v>20979.43</c:v>
                </c:pt>
                <c:pt idx="106012">
                  <c:v>20464.09</c:v>
                </c:pt>
                <c:pt idx="106013">
                  <c:v>20076.11</c:v>
                </c:pt>
                <c:pt idx="106014">
                  <c:v>19330.759999999998</c:v>
                </c:pt>
                <c:pt idx="106015">
                  <c:v>19405.93</c:v>
                </c:pt>
                <c:pt idx="106016">
                  <c:v>18562.27</c:v>
                </c:pt>
                <c:pt idx="106017">
                  <c:v>18951.09</c:v>
                </c:pt>
                <c:pt idx="106018">
                  <c:v>18505.87</c:v>
                </c:pt>
                <c:pt idx="106019">
                  <c:v>18348.689999999999</c:v>
                </c:pt>
                <c:pt idx="106020">
                  <c:v>21784.36</c:v>
                </c:pt>
                <c:pt idx="106021">
                  <c:v>20409.150000000001</c:v>
                </c:pt>
                <c:pt idx="106022">
                  <c:v>19961.43</c:v>
                </c:pt>
                <c:pt idx="106023">
                  <c:v>17419.68</c:v>
                </c:pt>
                <c:pt idx="106024">
                  <c:v>18003.04</c:v>
                </c:pt>
                <c:pt idx="106025">
                  <c:v>18886.63</c:v>
                </c:pt>
                <c:pt idx="106026">
                  <c:v>17664.34</c:v>
                </c:pt>
                <c:pt idx="106027">
                  <c:v>19027.45</c:v>
                </c:pt>
                <c:pt idx="106028">
                  <c:v>20207.54</c:v>
                </c:pt>
                <c:pt idx="106029">
                  <c:v>20623.740000000002</c:v>
                </c:pt>
                <c:pt idx="106030">
                  <c:v>19600.46</c:v>
                </c:pt>
                <c:pt idx="106031">
                  <c:v>17858.8</c:v>
                </c:pt>
                <c:pt idx="106032">
                  <c:v>18625.14</c:v>
                </c:pt>
                <c:pt idx="106033">
                  <c:v>21361.5</c:v>
                </c:pt>
                <c:pt idx="106034">
                  <c:v>22015.39</c:v>
                </c:pt>
                <c:pt idx="106035">
                  <c:v>22690.58</c:v>
                </c:pt>
                <c:pt idx="106036">
                  <c:v>26930.52</c:v>
                </c:pt>
                <c:pt idx="106037">
                  <c:v>25685.67</c:v>
                </c:pt>
                <c:pt idx="106038">
                  <c:v>33737.22</c:v>
                </c:pt>
                <c:pt idx="106039">
                  <c:v>52774.81</c:v>
                </c:pt>
                <c:pt idx="106040">
                  <c:v>79371.289999999994</c:v>
                </c:pt>
                <c:pt idx="106041">
                  <c:v>21343.77</c:v>
                </c:pt>
                <c:pt idx="106042">
                  <c:v>19723.78</c:v>
                </c:pt>
                <c:pt idx="106043">
                  <c:v>18705.07</c:v>
                </c:pt>
                <c:pt idx="106044">
                  <c:v>19533.330000000002</c:v>
                </c:pt>
                <c:pt idx="106045">
                  <c:v>20850.95</c:v>
                </c:pt>
                <c:pt idx="106046">
                  <c:v>24913.1</c:v>
                </c:pt>
                <c:pt idx="106047">
                  <c:v>24370.93</c:v>
                </c:pt>
                <c:pt idx="106048">
                  <c:v>29144.51</c:v>
                </c:pt>
                <c:pt idx="106049">
                  <c:v>20715.650000000001</c:v>
                </c:pt>
                <c:pt idx="106050">
                  <c:v>21870.31</c:v>
                </c:pt>
                <c:pt idx="106051">
                  <c:v>20523.96</c:v>
                </c:pt>
                <c:pt idx="106052">
                  <c:v>23422.83</c:v>
                </c:pt>
                <c:pt idx="106053">
                  <c:v>23757.599999999999</c:v>
                </c:pt>
                <c:pt idx="106054">
                  <c:v>22544.65</c:v>
                </c:pt>
                <c:pt idx="106055">
                  <c:v>20452.22</c:v>
                </c:pt>
                <c:pt idx="106056">
                  <c:v>20244.27</c:v>
                </c:pt>
                <c:pt idx="106057">
                  <c:v>23027.72</c:v>
                </c:pt>
                <c:pt idx="106058">
                  <c:v>22974.15</c:v>
                </c:pt>
                <c:pt idx="106059">
                  <c:v>23982.15</c:v>
                </c:pt>
                <c:pt idx="106060">
                  <c:v>21999.98</c:v>
                </c:pt>
                <c:pt idx="106061">
                  <c:v>19267.72</c:v>
                </c:pt>
                <c:pt idx="106062">
                  <c:v>19085.64</c:v>
                </c:pt>
                <c:pt idx="106063">
                  <c:v>23683.69</c:v>
                </c:pt>
                <c:pt idx="106064">
                  <c:v>21327.38</c:v>
                </c:pt>
                <c:pt idx="106065">
                  <c:v>26284.61</c:v>
                </c:pt>
                <c:pt idx="106066">
                  <c:v>22705.98</c:v>
                </c:pt>
                <c:pt idx="106067">
                  <c:v>23390.18</c:v>
                </c:pt>
                <c:pt idx="106068">
                  <c:v>23381.14</c:v>
                </c:pt>
                <c:pt idx="106069">
                  <c:v>22031.88</c:v>
                </c:pt>
                <c:pt idx="106070">
                  <c:v>22546.73</c:v>
                </c:pt>
                <c:pt idx="106071">
                  <c:v>19458.09</c:v>
                </c:pt>
                <c:pt idx="106072">
                  <c:v>19585.84</c:v>
                </c:pt>
                <c:pt idx="106073">
                  <c:v>21054.16</c:v>
                </c:pt>
                <c:pt idx="106074">
                  <c:v>20877.400000000001</c:v>
                </c:pt>
                <c:pt idx="106075">
                  <c:v>18127.34</c:v>
                </c:pt>
                <c:pt idx="106076">
                  <c:v>19370.47</c:v>
                </c:pt>
                <c:pt idx="106077">
                  <c:v>18957.93</c:v>
                </c:pt>
                <c:pt idx="106078">
                  <c:v>20306.05</c:v>
                </c:pt>
                <c:pt idx="106079">
                  <c:v>18585.28</c:v>
                </c:pt>
                <c:pt idx="106080">
                  <c:v>18914.96</c:v>
                </c:pt>
                <c:pt idx="106081">
                  <c:v>20642.02</c:v>
                </c:pt>
                <c:pt idx="106082">
                  <c:v>21154.43</c:v>
                </c:pt>
                <c:pt idx="106083">
                  <c:v>19920.599999999999</c:v>
                </c:pt>
                <c:pt idx="106084">
                  <c:v>19984.64</c:v>
                </c:pt>
                <c:pt idx="106085">
                  <c:v>22573.37</c:v>
                </c:pt>
                <c:pt idx="106086">
                  <c:v>23430.9</c:v>
                </c:pt>
                <c:pt idx="106087">
                  <c:v>23505.67</c:v>
                </c:pt>
                <c:pt idx="106088">
                  <c:v>25838.5</c:v>
                </c:pt>
                <c:pt idx="106089">
                  <c:v>25279.51</c:v>
                </c:pt>
                <c:pt idx="106090">
                  <c:v>37510.879999999997</c:v>
                </c:pt>
                <c:pt idx="106091">
                  <c:v>57059.69</c:v>
                </c:pt>
                <c:pt idx="106092">
                  <c:v>81865.75</c:v>
                </c:pt>
                <c:pt idx="106093">
                  <c:v>36801.839999999997</c:v>
                </c:pt>
                <c:pt idx="106094">
                  <c:v>22044.38</c:v>
                </c:pt>
                <c:pt idx="106095">
                  <c:v>18970.07</c:v>
                </c:pt>
                <c:pt idx="106096">
                  <c:v>19783.650000000001</c:v>
                </c:pt>
                <c:pt idx="106097">
                  <c:v>16513.02</c:v>
                </c:pt>
                <c:pt idx="106098">
                  <c:v>20422.64</c:v>
                </c:pt>
                <c:pt idx="106099">
                  <c:v>24228.32</c:v>
                </c:pt>
                <c:pt idx="106100">
                  <c:v>26648.03</c:v>
                </c:pt>
                <c:pt idx="106101">
                  <c:v>21550.31</c:v>
                </c:pt>
                <c:pt idx="106102">
                  <c:v>21218.84</c:v>
                </c:pt>
                <c:pt idx="106103">
                  <c:v>22307.18</c:v>
                </c:pt>
                <c:pt idx="106104">
                  <c:v>23606.38</c:v>
                </c:pt>
                <c:pt idx="106105">
                  <c:v>22353.39</c:v>
                </c:pt>
                <c:pt idx="106106">
                  <c:v>21574.55</c:v>
                </c:pt>
                <c:pt idx="106107">
                  <c:v>28868.37</c:v>
                </c:pt>
                <c:pt idx="106108">
                  <c:v>23680.39</c:v>
                </c:pt>
                <c:pt idx="106109">
                  <c:v>20436.82</c:v>
                </c:pt>
                <c:pt idx="106110">
                  <c:v>20350.099999999999</c:v>
                </c:pt>
                <c:pt idx="106111">
                  <c:v>22331.83</c:v>
                </c:pt>
                <c:pt idx="106112">
                  <c:v>23572.61</c:v>
                </c:pt>
                <c:pt idx="106113">
                  <c:v>24717.06</c:v>
                </c:pt>
                <c:pt idx="106114">
                  <c:v>24710.32</c:v>
                </c:pt>
                <c:pt idx="106115">
                  <c:v>25365.17</c:v>
                </c:pt>
                <c:pt idx="106116">
                  <c:v>26355.95</c:v>
                </c:pt>
                <c:pt idx="106117">
                  <c:v>24293.63</c:v>
                </c:pt>
                <c:pt idx="106118">
                  <c:v>25979.919999999998</c:v>
                </c:pt>
                <c:pt idx="106119">
                  <c:v>23835.02</c:v>
                </c:pt>
                <c:pt idx="106120">
                  <c:v>25518.07</c:v>
                </c:pt>
                <c:pt idx="106121">
                  <c:v>21982.23</c:v>
                </c:pt>
                <c:pt idx="106122">
                  <c:v>23645.439999999999</c:v>
                </c:pt>
                <c:pt idx="106123">
                  <c:v>21029.47</c:v>
                </c:pt>
                <c:pt idx="106124">
                  <c:v>24358.639999999999</c:v>
                </c:pt>
                <c:pt idx="106125">
                  <c:v>22934.21</c:v>
                </c:pt>
                <c:pt idx="106126">
                  <c:v>22562.57</c:v>
                </c:pt>
                <c:pt idx="106127">
                  <c:v>25229.88</c:v>
                </c:pt>
                <c:pt idx="106128">
                  <c:v>24728.43</c:v>
                </c:pt>
                <c:pt idx="106129">
                  <c:v>19385.38</c:v>
                </c:pt>
                <c:pt idx="106130">
                  <c:v>20335.61</c:v>
                </c:pt>
                <c:pt idx="106131">
                  <c:v>20778.02</c:v>
                </c:pt>
                <c:pt idx="106132">
                  <c:v>20005.22</c:v>
                </c:pt>
                <c:pt idx="106133">
                  <c:v>25113.32</c:v>
                </c:pt>
                <c:pt idx="106134">
                  <c:v>21952.47</c:v>
                </c:pt>
                <c:pt idx="106135">
                  <c:v>23017.65</c:v>
                </c:pt>
                <c:pt idx="106136">
                  <c:v>19304.060000000001</c:v>
                </c:pt>
                <c:pt idx="106137">
                  <c:v>3678</c:v>
                </c:pt>
                <c:pt idx="106138">
                  <c:v>3666.14</c:v>
                </c:pt>
                <c:pt idx="106139">
                  <c:v>4394.4399999999996</c:v>
                </c:pt>
                <c:pt idx="106140">
                  <c:v>4025.94</c:v>
                </c:pt>
                <c:pt idx="106141">
                  <c:v>4039.64</c:v>
                </c:pt>
                <c:pt idx="106142">
                  <c:v>3862.07</c:v>
                </c:pt>
                <c:pt idx="106143">
                  <c:v>3162.26</c:v>
                </c:pt>
                <c:pt idx="106144">
                  <c:v>3126.16</c:v>
                </c:pt>
                <c:pt idx="106145">
                  <c:v>4383.79</c:v>
                </c:pt>
                <c:pt idx="106146">
                  <c:v>5109.16</c:v>
                </c:pt>
                <c:pt idx="106147">
                  <c:v>3950.89</c:v>
                </c:pt>
                <c:pt idx="106148">
                  <c:v>3117.56</c:v>
                </c:pt>
                <c:pt idx="106149">
                  <c:v>2370.2600000000002</c:v>
                </c:pt>
                <c:pt idx="106150">
                  <c:v>3808.77</c:v>
                </c:pt>
                <c:pt idx="106151">
                  <c:v>2945.75</c:v>
                </c:pt>
                <c:pt idx="106152">
                  <c:v>2684.8</c:v>
                </c:pt>
                <c:pt idx="106153">
                  <c:v>2600.87</c:v>
                </c:pt>
                <c:pt idx="106154">
                  <c:v>3269.91</c:v>
                </c:pt>
                <c:pt idx="106155">
                  <c:v>3404.95</c:v>
                </c:pt>
                <c:pt idx="106156">
                  <c:v>3357.52</c:v>
                </c:pt>
                <c:pt idx="106157">
                  <c:v>2600.0700000000002</c:v>
                </c:pt>
                <c:pt idx="106158">
                  <c:v>3315.89</c:v>
                </c:pt>
                <c:pt idx="106159">
                  <c:v>3566.3</c:v>
                </c:pt>
                <c:pt idx="106160">
                  <c:v>3533.06</c:v>
                </c:pt>
                <c:pt idx="106161">
                  <c:v>3276.78</c:v>
                </c:pt>
                <c:pt idx="106162">
                  <c:v>3043</c:v>
                </c:pt>
                <c:pt idx="106163">
                  <c:v>3910.54</c:v>
                </c:pt>
                <c:pt idx="106164">
                  <c:v>4003.41</c:v>
                </c:pt>
                <c:pt idx="106165">
                  <c:v>3999.21</c:v>
                </c:pt>
                <c:pt idx="106166">
                  <c:v>3385.44</c:v>
                </c:pt>
                <c:pt idx="106167">
                  <c:v>3059.88</c:v>
                </c:pt>
                <c:pt idx="106168">
                  <c:v>3325.76</c:v>
                </c:pt>
                <c:pt idx="106169">
                  <c:v>3280.82</c:v>
                </c:pt>
                <c:pt idx="106170">
                  <c:v>2743.84</c:v>
                </c:pt>
                <c:pt idx="106171">
                  <c:v>2359.2199999999998</c:v>
                </c:pt>
                <c:pt idx="106172">
                  <c:v>3117.11</c:v>
                </c:pt>
                <c:pt idx="106173">
                  <c:v>3081.89</c:v>
                </c:pt>
                <c:pt idx="106174">
                  <c:v>2682.76</c:v>
                </c:pt>
                <c:pt idx="106175">
                  <c:v>2499.23</c:v>
                </c:pt>
                <c:pt idx="106176">
                  <c:v>3131.19</c:v>
                </c:pt>
                <c:pt idx="106177">
                  <c:v>2632.04</c:v>
                </c:pt>
                <c:pt idx="106178">
                  <c:v>2467.19</c:v>
                </c:pt>
                <c:pt idx="106179">
                  <c:v>2048.98</c:v>
                </c:pt>
                <c:pt idx="106180">
                  <c:v>2215.9899999999998</c:v>
                </c:pt>
                <c:pt idx="106181">
                  <c:v>2990.85</c:v>
                </c:pt>
                <c:pt idx="106182">
                  <c:v>3096.53</c:v>
                </c:pt>
                <c:pt idx="106183">
                  <c:v>3541.4</c:v>
                </c:pt>
                <c:pt idx="106184">
                  <c:v>3229.22</c:v>
                </c:pt>
                <c:pt idx="106185">
                  <c:v>4095.77</c:v>
                </c:pt>
                <c:pt idx="106186">
                  <c:v>4255.6899999999996</c:v>
                </c:pt>
                <c:pt idx="106187">
                  <c:v>3708.62</c:v>
                </c:pt>
                <c:pt idx="106188">
                  <c:v>3256.14</c:v>
                </c:pt>
                <c:pt idx="106189">
                  <c:v>3511.74</c:v>
                </c:pt>
                <c:pt idx="106190">
                  <c:v>3766.2</c:v>
                </c:pt>
                <c:pt idx="106191">
                  <c:v>4330.62</c:v>
                </c:pt>
                <c:pt idx="106192">
                  <c:v>3490.02</c:v>
                </c:pt>
                <c:pt idx="106193">
                  <c:v>3477.68</c:v>
                </c:pt>
                <c:pt idx="106194">
                  <c:v>4156.66</c:v>
                </c:pt>
                <c:pt idx="106195">
                  <c:v>3986.6</c:v>
                </c:pt>
                <c:pt idx="106196">
                  <c:v>3153.51</c:v>
                </c:pt>
                <c:pt idx="106197">
                  <c:v>2805.39</c:v>
                </c:pt>
                <c:pt idx="106198">
                  <c:v>3883.52</c:v>
                </c:pt>
                <c:pt idx="106199">
                  <c:v>3738.69</c:v>
                </c:pt>
                <c:pt idx="106200">
                  <c:v>4034.66</c:v>
                </c:pt>
                <c:pt idx="106201">
                  <c:v>3732.29</c:v>
                </c:pt>
                <c:pt idx="106202">
                  <c:v>3474.85</c:v>
                </c:pt>
                <c:pt idx="106203">
                  <c:v>3390.86</c:v>
                </c:pt>
                <c:pt idx="106204">
                  <c:v>2914.49</c:v>
                </c:pt>
                <c:pt idx="106205">
                  <c:v>2940.58</c:v>
                </c:pt>
                <c:pt idx="106206">
                  <c:v>2567.73</c:v>
                </c:pt>
                <c:pt idx="106207">
                  <c:v>3310.58</c:v>
                </c:pt>
                <c:pt idx="106208">
                  <c:v>3636.3</c:v>
                </c:pt>
                <c:pt idx="106209">
                  <c:v>2776.69</c:v>
                </c:pt>
                <c:pt idx="106210">
                  <c:v>3346.04</c:v>
                </c:pt>
                <c:pt idx="106211">
                  <c:v>3705.45</c:v>
                </c:pt>
                <c:pt idx="106212">
                  <c:v>3760.93</c:v>
                </c:pt>
                <c:pt idx="106213">
                  <c:v>2968.52</c:v>
                </c:pt>
                <c:pt idx="106214">
                  <c:v>2642.84</c:v>
                </c:pt>
                <c:pt idx="106215">
                  <c:v>3664.15</c:v>
                </c:pt>
                <c:pt idx="106216">
                  <c:v>3789.51</c:v>
                </c:pt>
                <c:pt idx="106217">
                  <c:v>3343.79</c:v>
                </c:pt>
                <c:pt idx="106218">
                  <c:v>2664.73</c:v>
                </c:pt>
                <c:pt idx="106219">
                  <c:v>3460.43</c:v>
                </c:pt>
                <c:pt idx="106220">
                  <c:v>3809.51</c:v>
                </c:pt>
                <c:pt idx="106221">
                  <c:v>3211.61</c:v>
                </c:pt>
                <c:pt idx="106222">
                  <c:v>2788.91</c:v>
                </c:pt>
                <c:pt idx="106223">
                  <c:v>2210</c:v>
                </c:pt>
                <c:pt idx="106224">
                  <c:v>2844.49</c:v>
                </c:pt>
                <c:pt idx="106225">
                  <c:v>3075.32</c:v>
                </c:pt>
                <c:pt idx="106226">
                  <c:v>2404.9899999999998</c:v>
                </c:pt>
                <c:pt idx="106227">
                  <c:v>2449.62</c:v>
                </c:pt>
                <c:pt idx="106228">
                  <c:v>2948.1</c:v>
                </c:pt>
                <c:pt idx="106229">
                  <c:v>3150.74</c:v>
                </c:pt>
                <c:pt idx="106230">
                  <c:v>2883.5</c:v>
                </c:pt>
                <c:pt idx="106231">
                  <c:v>2496.12</c:v>
                </c:pt>
                <c:pt idx="106232">
                  <c:v>2529.15</c:v>
                </c:pt>
                <c:pt idx="106233">
                  <c:v>3107.5</c:v>
                </c:pt>
                <c:pt idx="106234">
                  <c:v>2863.92</c:v>
                </c:pt>
                <c:pt idx="106235">
                  <c:v>3179.75</c:v>
                </c:pt>
                <c:pt idx="106236">
                  <c:v>2454.9699999999998</c:v>
                </c:pt>
                <c:pt idx="106237">
                  <c:v>3612.53</c:v>
                </c:pt>
                <c:pt idx="106238">
                  <c:v>3748.53</c:v>
                </c:pt>
                <c:pt idx="106239">
                  <c:v>3097.32</c:v>
                </c:pt>
                <c:pt idx="106240">
                  <c:v>3132.8</c:v>
                </c:pt>
                <c:pt idx="106241">
                  <c:v>3429.31</c:v>
                </c:pt>
                <c:pt idx="106242">
                  <c:v>4229.79</c:v>
                </c:pt>
                <c:pt idx="106243">
                  <c:v>4435.7700000000004</c:v>
                </c:pt>
                <c:pt idx="106244">
                  <c:v>4066.92</c:v>
                </c:pt>
                <c:pt idx="106245">
                  <c:v>3938.2</c:v>
                </c:pt>
                <c:pt idx="106246">
                  <c:v>4445.76</c:v>
                </c:pt>
                <c:pt idx="106247">
                  <c:v>3969.53</c:v>
                </c:pt>
                <c:pt idx="106248">
                  <c:v>3664.96</c:v>
                </c:pt>
                <c:pt idx="106249">
                  <c:v>2541.37</c:v>
                </c:pt>
                <c:pt idx="106250">
                  <c:v>4495.8999999999996</c:v>
                </c:pt>
                <c:pt idx="106251">
                  <c:v>4613.7700000000004</c:v>
                </c:pt>
                <c:pt idx="106252">
                  <c:v>3310.69</c:v>
                </c:pt>
                <c:pt idx="106253">
                  <c:v>2892.57</c:v>
                </c:pt>
                <c:pt idx="106254">
                  <c:v>3471.27</c:v>
                </c:pt>
                <c:pt idx="106255">
                  <c:v>3800.7</c:v>
                </c:pt>
                <c:pt idx="106256">
                  <c:v>3254.26</c:v>
                </c:pt>
                <c:pt idx="106257">
                  <c:v>2722.37</c:v>
                </c:pt>
                <c:pt idx="106258">
                  <c:v>2768.23</c:v>
                </c:pt>
                <c:pt idx="106259">
                  <c:v>3241.72</c:v>
                </c:pt>
                <c:pt idx="106260">
                  <c:v>3952.9</c:v>
                </c:pt>
                <c:pt idx="106261">
                  <c:v>2643.19</c:v>
                </c:pt>
                <c:pt idx="106262">
                  <c:v>2746.22</c:v>
                </c:pt>
                <c:pt idx="106263">
                  <c:v>3620.72</c:v>
                </c:pt>
                <c:pt idx="106264">
                  <c:v>3752.02</c:v>
                </c:pt>
                <c:pt idx="106265">
                  <c:v>3589.92</c:v>
                </c:pt>
                <c:pt idx="106266">
                  <c:v>2691.6</c:v>
                </c:pt>
                <c:pt idx="106267">
                  <c:v>3284.62</c:v>
                </c:pt>
                <c:pt idx="106268">
                  <c:v>3445.71</c:v>
                </c:pt>
                <c:pt idx="106269">
                  <c:v>3637.72</c:v>
                </c:pt>
                <c:pt idx="106270">
                  <c:v>2928.14</c:v>
                </c:pt>
                <c:pt idx="106271">
                  <c:v>3162.21</c:v>
                </c:pt>
                <c:pt idx="106272">
                  <c:v>3945.48</c:v>
                </c:pt>
                <c:pt idx="106273">
                  <c:v>3823.93</c:v>
                </c:pt>
                <c:pt idx="106274">
                  <c:v>3361.86</c:v>
                </c:pt>
                <c:pt idx="106275">
                  <c:v>2658.03</c:v>
                </c:pt>
                <c:pt idx="106276">
                  <c:v>3541.36</c:v>
                </c:pt>
                <c:pt idx="106277">
                  <c:v>3347.91</c:v>
                </c:pt>
                <c:pt idx="106278">
                  <c:v>3358.65</c:v>
                </c:pt>
                <c:pt idx="106279">
                  <c:v>2221.91</c:v>
                </c:pt>
                <c:pt idx="106280">
                  <c:v>1794.27</c:v>
                </c:pt>
                <c:pt idx="106281">
                  <c:v>2159.2600000000002</c:v>
                </c:pt>
                <c:pt idx="106282">
                  <c:v>1977.05</c:v>
                </c:pt>
                <c:pt idx="106283">
                  <c:v>2196.2800000000002</c:v>
                </c:pt>
                <c:pt idx="106284">
                  <c:v>2072.02</c:v>
                </c:pt>
                <c:pt idx="106285">
                  <c:v>2025.3</c:v>
                </c:pt>
                <c:pt idx="106286">
                  <c:v>1919.58</c:v>
                </c:pt>
                <c:pt idx="106287">
                  <c:v>1979.76</c:v>
                </c:pt>
                <c:pt idx="106288">
                  <c:v>2399.65</c:v>
                </c:pt>
                <c:pt idx="106289">
                  <c:v>1948.62</c:v>
                </c:pt>
                <c:pt idx="106290">
                  <c:v>2572.77</c:v>
                </c:pt>
                <c:pt idx="106291">
                  <c:v>2241.06</c:v>
                </c:pt>
                <c:pt idx="106292">
                  <c:v>2545.48</c:v>
                </c:pt>
                <c:pt idx="106293">
                  <c:v>2703.54</c:v>
                </c:pt>
                <c:pt idx="106294">
                  <c:v>2734.46</c:v>
                </c:pt>
                <c:pt idx="106295">
                  <c:v>2242.4</c:v>
                </c:pt>
                <c:pt idx="106296">
                  <c:v>2493.1999999999998</c:v>
                </c:pt>
                <c:pt idx="106297">
                  <c:v>2675.4</c:v>
                </c:pt>
                <c:pt idx="106298">
                  <c:v>2052.0300000000002</c:v>
                </c:pt>
                <c:pt idx="106299">
                  <c:v>2853.98</c:v>
                </c:pt>
                <c:pt idx="106300">
                  <c:v>2966.38</c:v>
                </c:pt>
                <c:pt idx="106301">
                  <c:v>2378.41</c:v>
                </c:pt>
                <c:pt idx="106302">
                  <c:v>2725.43</c:v>
                </c:pt>
                <c:pt idx="106303">
                  <c:v>2265.02</c:v>
                </c:pt>
                <c:pt idx="106304">
                  <c:v>2263.0700000000002</c:v>
                </c:pt>
                <c:pt idx="106305">
                  <c:v>2498.1999999999998</c:v>
                </c:pt>
                <c:pt idx="106306">
                  <c:v>2196.6</c:v>
                </c:pt>
                <c:pt idx="106307">
                  <c:v>2190.6799999999998</c:v>
                </c:pt>
                <c:pt idx="106308">
                  <c:v>2234.67</c:v>
                </c:pt>
                <c:pt idx="106309">
                  <c:v>2783.71</c:v>
                </c:pt>
                <c:pt idx="106310">
                  <c:v>2058.1</c:v>
                </c:pt>
                <c:pt idx="106311">
                  <c:v>1961.27</c:v>
                </c:pt>
                <c:pt idx="106312">
                  <c:v>1913.17</c:v>
                </c:pt>
                <c:pt idx="106313">
                  <c:v>1995.38</c:v>
                </c:pt>
                <c:pt idx="106314">
                  <c:v>1637.58</c:v>
                </c:pt>
                <c:pt idx="106315">
                  <c:v>2158.59</c:v>
                </c:pt>
                <c:pt idx="106316">
                  <c:v>1898.68</c:v>
                </c:pt>
                <c:pt idx="106317">
                  <c:v>2185.5700000000002</c:v>
                </c:pt>
                <c:pt idx="106318">
                  <c:v>1955.23</c:v>
                </c:pt>
                <c:pt idx="106319">
                  <c:v>1792.8</c:v>
                </c:pt>
                <c:pt idx="106320">
                  <c:v>1481.23</c:v>
                </c:pt>
                <c:pt idx="106321">
                  <c:v>2292.84</c:v>
                </c:pt>
                <c:pt idx="106322">
                  <c:v>1823.7</c:v>
                </c:pt>
                <c:pt idx="106323">
                  <c:v>2235.65</c:v>
                </c:pt>
                <c:pt idx="106324">
                  <c:v>2665.03</c:v>
                </c:pt>
                <c:pt idx="106325">
                  <c:v>3572.05</c:v>
                </c:pt>
                <c:pt idx="106326">
                  <c:v>4228.75</c:v>
                </c:pt>
                <c:pt idx="106327">
                  <c:v>1877.02</c:v>
                </c:pt>
                <c:pt idx="106328">
                  <c:v>1381.74</c:v>
                </c:pt>
                <c:pt idx="106329">
                  <c:v>1270.3</c:v>
                </c:pt>
                <c:pt idx="106330">
                  <c:v>1327.49</c:v>
                </c:pt>
                <c:pt idx="106331">
                  <c:v>1315.14</c:v>
                </c:pt>
                <c:pt idx="106332">
                  <c:v>1588.6</c:v>
                </c:pt>
                <c:pt idx="106333">
                  <c:v>1493.65</c:v>
                </c:pt>
                <c:pt idx="106334">
                  <c:v>2154.12</c:v>
                </c:pt>
                <c:pt idx="106335">
                  <c:v>1348.86</c:v>
                </c:pt>
                <c:pt idx="106336">
                  <c:v>2049.44</c:v>
                </c:pt>
                <c:pt idx="106337">
                  <c:v>1509.49</c:v>
                </c:pt>
                <c:pt idx="106338">
                  <c:v>1801.79</c:v>
                </c:pt>
                <c:pt idx="106339">
                  <c:v>1820.94</c:v>
                </c:pt>
                <c:pt idx="106340">
                  <c:v>1530.16</c:v>
                </c:pt>
                <c:pt idx="106341">
                  <c:v>1243.6400000000001</c:v>
                </c:pt>
                <c:pt idx="106342">
                  <c:v>1851.12</c:v>
                </c:pt>
                <c:pt idx="106343">
                  <c:v>1847.09</c:v>
                </c:pt>
                <c:pt idx="106344">
                  <c:v>1967.51</c:v>
                </c:pt>
                <c:pt idx="106345">
                  <c:v>2300.9499999999998</c:v>
                </c:pt>
                <c:pt idx="106346">
                  <c:v>2349.56</c:v>
                </c:pt>
                <c:pt idx="106347">
                  <c:v>2228.83</c:v>
                </c:pt>
                <c:pt idx="106348">
                  <c:v>1348.33</c:v>
                </c:pt>
                <c:pt idx="106349">
                  <c:v>2053.8200000000002</c:v>
                </c:pt>
                <c:pt idx="106350">
                  <c:v>1739.96</c:v>
                </c:pt>
                <c:pt idx="106351">
                  <c:v>1883.11</c:v>
                </c:pt>
                <c:pt idx="106352">
                  <c:v>1912.79</c:v>
                </c:pt>
                <c:pt idx="106353">
                  <c:v>1445.99</c:v>
                </c:pt>
                <c:pt idx="106354">
                  <c:v>1727.15</c:v>
                </c:pt>
                <c:pt idx="106355">
                  <c:v>1883.73</c:v>
                </c:pt>
                <c:pt idx="106356">
                  <c:v>1305.43</c:v>
                </c:pt>
                <c:pt idx="106357">
                  <c:v>2040.91</c:v>
                </c:pt>
                <c:pt idx="106358">
                  <c:v>2212.7800000000002</c:v>
                </c:pt>
                <c:pt idx="106359">
                  <c:v>2006.82</c:v>
                </c:pt>
                <c:pt idx="106360">
                  <c:v>1859.74</c:v>
                </c:pt>
                <c:pt idx="106361">
                  <c:v>2104.1999999999998</c:v>
                </c:pt>
                <c:pt idx="106362">
                  <c:v>1876.32</c:v>
                </c:pt>
                <c:pt idx="106363">
                  <c:v>1959.87</c:v>
                </c:pt>
                <c:pt idx="106364">
                  <c:v>1491.3</c:v>
                </c:pt>
                <c:pt idx="106365">
                  <c:v>1559.35</c:v>
                </c:pt>
                <c:pt idx="106366">
                  <c:v>1442.76</c:v>
                </c:pt>
                <c:pt idx="106367">
                  <c:v>1456.29</c:v>
                </c:pt>
                <c:pt idx="106368">
                  <c:v>910.26</c:v>
                </c:pt>
                <c:pt idx="106369">
                  <c:v>1304.9000000000001</c:v>
                </c:pt>
                <c:pt idx="106370">
                  <c:v>1541.12</c:v>
                </c:pt>
                <c:pt idx="106371">
                  <c:v>2072.0700000000002</c:v>
                </c:pt>
                <c:pt idx="106372">
                  <c:v>1834.38</c:v>
                </c:pt>
                <c:pt idx="106373">
                  <c:v>1710.4</c:v>
                </c:pt>
                <c:pt idx="106374">
                  <c:v>1511.07</c:v>
                </c:pt>
                <c:pt idx="106375">
                  <c:v>2008.52</c:v>
                </c:pt>
                <c:pt idx="106376">
                  <c:v>2256.0500000000002</c:v>
                </c:pt>
                <c:pt idx="106377">
                  <c:v>3756.99</c:v>
                </c:pt>
                <c:pt idx="106378">
                  <c:v>4186.6400000000003</c:v>
                </c:pt>
                <c:pt idx="106379">
                  <c:v>2094.7600000000002</c:v>
                </c:pt>
                <c:pt idx="106380">
                  <c:v>1783.54</c:v>
                </c:pt>
                <c:pt idx="106381">
                  <c:v>1640.57</c:v>
                </c:pt>
                <c:pt idx="106382">
                  <c:v>1725.03</c:v>
                </c:pt>
                <c:pt idx="106383">
                  <c:v>1001.25</c:v>
                </c:pt>
                <c:pt idx="106384">
                  <c:v>1126.19</c:v>
                </c:pt>
                <c:pt idx="106385">
                  <c:v>1155.24</c:v>
                </c:pt>
                <c:pt idx="106386">
                  <c:v>1652.01</c:v>
                </c:pt>
                <c:pt idx="106387">
                  <c:v>1156.6099999999999</c:v>
                </c:pt>
                <c:pt idx="106388">
                  <c:v>1318.63</c:v>
                </c:pt>
                <c:pt idx="106389">
                  <c:v>1259.76</c:v>
                </c:pt>
                <c:pt idx="106390">
                  <c:v>1946.3</c:v>
                </c:pt>
                <c:pt idx="106391">
                  <c:v>1649.16</c:v>
                </c:pt>
                <c:pt idx="106392">
                  <c:v>1193.9100000000001</c:v>
                </c:pt>
                <c:pt idx="106393">
                  <c:v>1919</c:v>
                </c:pt>
                <c:pt idx="106394">
                  <c:v>1764.69</c:v>
                </c:pt>
                <c:pt idx="106395">
                  <c:v>1719.7</c:v>
                </c:pt>
                <c:pt idx="106396">
                  <c:v>1515.74</c:v>
                </c:pt>
                <c:pt idx="106397">
                  <c:v>1796.89</c:v>
                </c:pt>
                <c:pt idx="106398">
                  <c:v>2183.34</c:v>
                </c:pt>
                <c:pt idx="106399">
                  <c:v>1974.57</c:v>
                </c:pt>
                <c:pt idx="106400">
                  <c:v>2349.9299999999998</c:v>
                </c:pt>
                <c:pt idx="106401">
                  <c:v>1900.45</c:v>
                </c:pt>
                <c:pt idx="106402">
                  <c:v>1849.91</c:v>
                </c:pt>
                <c:pt idx="106403">
                  <c:v>2066.0100000000002</c:v>
                </c:pt>
                <c:pt idx="106404">
                  <c:v>1640.7</c:v>
                </c:pt>
                <c:pt idx="106405">
                  <c:v>1510.34</c:v>
                </c:pt>
                <c:pt idx="106406">
                  <c:v>1769.32</c:v>
                </c:pt>
                <c:pt idx="106407">
                  <c:v>2387.9299999999998</c:v>
                </c:pt>
                <c:pt idx="106408">
                  <c:v>1930.42</c:v>
                </c:pt>
                <c:pt idx="106409">
                  <c:v>1292.8499999999999</c:v>
                </c:pt>
                <c:pt idx="106410">
                  <c:v>1328.55</c:v>
                </c:pt>
                <c:pt idx="106411">
                  <c:v>1680.85</c:v>
                </c:pt>
                <c:pt idx="106412">
                  <c:v>1738.02</c:v>
                </c:pt>
                <c:pt idx="106413">
                  <c:v>1494.18</c:v>
                </c:pt>
                <c:pt idx="106414">
                  <c:v>1344.52</c:v>
                </c:pt>
                <c:pt idx="106415">
                  <c:v>1587.4</c:v>
                </c:pt>
                <c:pt idx="106416">
                  <c:v>1638.96</c:v>
                </c:pt>
                <c:pt idx="106417">
                  <c:v>1088.25</c:v>
                </c:pt>
                <c:pt idx="106418">
                  <c:v>1496.39</c:v>
                </c:pt>
                <c:pt idx="106419">
                  <c:v>1615.71</c:v>
                </c:pt>
                <c:pt idx="106420">
                  <c:v>1931.69</c:v>
                </c:pt>
                <c:pt idx="106421">
                  <c:v>1877.28</c:v>
                </c:pt>
                <c:pt idx="106422">
                  <c:v>1580.24</c:v>
                </c:pt>
                <c:pt idx="106423">
                  <c:v>17076.27</c:v>
                </c:pt>
                <c:pt idx="106424">
                  <c:v>16281.24</c:v>
                </c:pt>
                <c:pt idx="106425">
                  <c:v>12496.75</c:v>
                </c:pt>
                <c:pt idx="106426">
                  <c:v>11405.34</c:v>
                </c:pt>
                <c:pt idx="106427">
                  <c:v>14638.93</c:v>
                </c:pt>
                <c:pt idx="106428">
                  <c:v>11798.53</c:v>
                </c:pt>
                <c:pt idx="106429">
                  <c:v>12167.64</c:v>
                </c:pt>
                <c:pt idx="106430">
                  <c:v>12275.35</c:v>
                </c:pt>
                <c:pt idx="106431">
                  <c:v>13503.36</c:v>
                </c:pt>
                <c:pt idx="106432">
                  <c:v>12976.17</c:v>
                </c:pt>
                <c:pt idx="106433">
                  <c:v>11094.76</c:v>
                </c:pt>
                <c:pt idx="106434">
                  <c:v>10752.94</c:v>
                </c:pt>
                <c:pt idx="106435">
                  <c:v>11923.52</c:v>
                </c:pt>
                <c:pt idx="106436">
                  <c:v>12386.57</c:v>
                </c:pt>
                <c:pt idx="106437">
                  <c:v>11983.47</c:v>
                </c:pt>
                <c:pt idx="106438">
                  <c:v>14574.18</c:v>
                </c:pt>
                <c:pt idx="106439">
                  <c:v>12572.04</c:v>
                </c:pt>
                <c:pt idx="106440">
                  <c:v>14627.98</c:v>
                </c:pt>
                <c:pt idx="106441">
                  <c:v>15453.36</c:v>
                </c:pt>
                <c:pt idx="106442">
                  <c:v>13673.3</c:v>
                </c:pt>
                <c:pt idx="106443">
                  <c:v>12074.75</c:v>
                </c:pt>
                <c:pt idx="106444">
                  <c:v>13762.99</c:v>
                </c:pt>
                <c:pt idx="106445">
                  <c:v>12615.32</c:v>
                </c:pt>
                <c:pt idx="106446">
                  <c:v>14577.1</c:v>
                </c:pt>
                <c:pt idx="106447">
                  <c:v>14146.91</c:v>
                </c:pt>
                <c:pt idx="106448">
                  <c:v>14577.22</c:v>
                </c:pt>
                <c:pt idx="106449">
                  <c:v>14063.96</c:v>
                </c:pt>
                <c:pt idx="106450">
                  <c:v>13728.56</c:v>
                </c:pt>
                <c:pt idx="106451">
                  <c:v>16421.919999999998</c:v>
                </c:pt>
                <c:pt idx="106452">
                  <c:v>14442.44</c:v>
                </c:pt>
                <c:pt idx="106453">
                  <c:v>14498.55</c:v>
                </c:pt>
                <c:pt idx="106454">
                  <c:v>15425.47</c:v>
                </c:pt>
                <c:pt idx="106455">
                  <c:v>12163.35</c:v>
                </c:pt>
                <c:pt idx="106456">
                  <c:v>12474.91</c:v>
                </c:pt>
                <c:pt idx="106457">
                  <c:v>14021.93</c:v>
                </c:pt>
                <c:pt idx="106458">
                  <c:v>13114.16</c:v>
                </c:pt>
                <c:pt idx="106459">
                  <c:v>10649.33</c:v>
                </c:pt>
                <c:pt idx="106460">
                  <c:v>10323.06</c:v>
                </c:pt>
                <c:pt idx="106461">
                  <c:v>9917.9699999999993</c:v>
                </c:pt>
                <c:pt idx="106462">
                  <c:v>14973.88</c:v>
                </c:pt>
                <c:pt idx="106463">
                  <c:v>10723.01</c:v>
                </c:pt>
                <c:pt idx="106464">
                  <c:v>11164.83</c:v>
                </c:pt>
                <c:pt idx="106465">
                  <c:v>11791.04</c:v>
                </c:pt>
                <c:pt idx="106466">
                  <c:v>12886.79</c:v>
                </c:pt>
                <c:pt idx="106467">
                  <c:v>12474.25</c:v>
                </c:pt>
                <c:pt idx="106468">
                  <c:v>13377.65</c:v>
                </c:pt>
                <c:pt idx="106469">
                  <c:v>19796.91</c:v>
                </c:pt>
                <c:pt idx="106470">
                  <c:v>11669.87</c:v>
                </c:pt>
                <c:pt idx="106471">
                  <c:v>13435.47</c:v>
                </c:pt>
                <c:pt idx="106472">
                  <c:v>11524.02</c:v>
                </c:pt>
                <c:pt idx="106473">
                  <c:v>12963.58</c:v>
                </c:pt>
                <c:pt idx="106474">
                  <c:v>11491.63</c:v>
                </c:pt>
                <c:pt idx="106475">
                  <c:v>14447.52</c:v>
                </c:pt>
                <c:pt idx="106476">
                  <c:v>17336.18</c:v>
                </c:pt>
                <c:pt idx="106477">
                  <c:v>16434.45</c:v>
                </c:pt>
                <c:pt idx="106478">
                  <c:v>13041.74</c:v>
                </c:pt>
                <c:pt idx="106479">
                  <c:v>15816.58</c:v>
                </c:pt>
                <c:pt idx="106480">
                  <c:v>13518.78</c:v>
                </c:pt>
                <c:pt idx="106481">
                  <c:v>14810.15</c:v>
                </c:pt>
                <c:pt idx="106482">
                  <c:v>11256.16</c:v>
                </c:pt>
                <c:pt idx="106483">
                  <c:v>13565.55</c:v>
                </c:pt>
                <c:pt idx="106484">
                  <c:v>12328.78</c:v>
                </c:pt>
                <c:pt idx="106485">
                  <c:v>12430.77</c:v>
                </c:pt>
                <c:pt idx="106486">
                  <c:v>11344.64</c:v>
                </c:pt>
                <c:pt idx="106487">
                  <c:v>13008.31</c:v>
                </c:pt>
                <c:pt idx="106488">
                  <c:v>13439.28</c:v>
                </c:pt>
                <c:pt idx="106489">
                  <c:v>12987.54</c:v>
                </c:pt>
                <c:pt idx="106490">
                  <c:v>12562.03</c:v>
                </c:pt>
                <c:pt idx="106491">
                  <c:v>11787.79</c:v>
                </c:pt>
                <c:pt idx="106492">
                  <c:v>15808.45</c:v>
                </c:pt>
                <c:pt idx="106493">
                  <c:v>14915.1</c:v>
                </c:pt>
                <c:pt idx="106494">
                  <c:v>14150.14</c:v>
                </c:pt>
                <c:pt idx="106495">
                  <c:v>14311.98</c:v>
                </c:pt>
                <c:pt idx="106496">
                  <c:v>16202.65</c:v>
                </c:pt>
                <c:pt idx="106497">
                  <c:v>15966.06</c:v>
                </c:pt>
                <c:pt idx="106498">
                  <c:v>12989.45</c:v>
                </c:pt>
                <c:pt idx="106499">
                  <c:v>14162.19</c:v>
                </c:pt>
                <c:pt idx="106500">
                  <c:v>12733.16</c:v>
                </c:pt>
                <c:pt idx="106501">
                  <c:v>15386.33</c:v>
                </c:pt>
                <c:pt idx="106502">
                  <c:v>14653.76</c:v>
                </c:pt>
                <c:pt idx="106503">
                  <c:v>13791.38</c:v>
                </c:pt>
                <c:pt idx="106504">
                  <c:v>14063.08</c:v>
                </c:pt>
                <c:pt idx="106505">
                  <c:v>16496.04</c:v>
                </c:pt>
                <c:pt idx="106506">
                  <c:v>13675.78</c:v>
                </c:pt>
                <c:pt idx="106507">
                  <c:v>13710.94</c:v>
                </c:pt>
                <c:pt idx="106508">
                  <c:v>14328.08</c:v>
                </c:pt>
                <c:pt idx="106509">
                  <c:v>15880.34</c:v>
                </c:pt>
                <c:pt idx="106510">
                  <c:v>14255.62</c:v>
                </c:pt>
                <c:pt idx="106511">
                  <c:v>14030.53</c:v>
                </c:pt>
                <c:pt idx="106512">
                  <c:v>16097.51</c:v>
                </c:pt>
                <c:pt idx="106513">
                  <c:v>14100.87</c:v>
                </c:pt>
                <c:pt idx="106514">
                  <c:v>19572.189999999999</c:v>
                </c:pt>
                <c:pt idx="106515">
                  <c:v>15412.34</c:v>
                </c:pt>
                <c:pt idx="106516">
                  <c:v>14466.63</c:v>
                </c:pt>
                <c:pt idx="106517">
                  <c:v>14501.53</c:v>
                </c:pt>
                <c:pt idx="106518">
                  <c:v>14689.14</c:v>
                </c:pt>
                <c:pt idx="106519">
                  <c:v>16149.85</c:v>
                </c:pt>
                <c:pt idx="106520">
                  <c:v>16828.23</c:v>
                </c:pt>
                <c:pt idx="106521">
                  <c:v>21036.62</c:v>
                </c:pt>
                <c:pt idx="106522">
                  <c:v>16173.48</c:v>
                </c:pt>
                <c:pt idx="106523">
                  <c:v>15587.44</c:v>
                </c:pt>
                <c:pt idx="106524">
                  <c:v>14238.59</c:v>
                </c:pt>
                <c:pt idx="106525">
                  <c:v>14945.37</c:v>
                </c:pt>
                <c:pt idx="106526">
                  <c:v>15340.91</c:v>
                </c:pt>
                <c:pt idx="106527">
                  <c:v>20101.95</c:v>
                </c:pt>
                <c:pt idx="106528">
                  <c:v>19287.21</c:v>
                </c:pt>
                <c:pt idx="106529">
                  <c:v>16319.48</c:v>
                </c:pt>
                <c:pt idx="106530">
                  <c:v>17049.37</c:v>
                </c:pt>
                <c:pt idx="106531">
                  <c:v>17505.29</c:v>
                </c:pt>
                <c:pt idx="106532">
                  <c:v>17164.14</c:v>
                </c:pt>
                <c:pt idx="106533">
                  <c:v>16472.560000000001</c:v>
                </c:pt>
                <c:pt idx="106534">
                  <c:v>13153.12</c:v>
                </c:pt>
                <c:pt idx="106535">
                  <c:v>15655.11</c:v>
                </c:pt>
                <c:pt idx="106536">
                  <c:v>20100.21</c:v>
                </c:pt>
                <c:pt idx="106537">
                  <c:v>13778.65</c:v>
                </c:pt>
                <c:pt idx="106538">
                  <c:v>15366.01</c:v>
                </c:pt>
                <c:pt idx="106539">
                  <c:v>14474.91</c:v>
                </c:pt>
                <c:pt idx="106540">
                  <c:v>17010.400000000001</c:v>
                </c:pt>
                <c:pt idx="106541">
                  <c:v>14733.94</c:v>
                </c:pt>
                <c:pt idx="106542">
                  <c:v>16644.73</c:v>
                </c:pt>
                <c:pt idx="106543">
                  <c:v>13729.02</c:v>
                </c:pt>
                <c:pt idx="106544">
                  <c:v>18270.810000000001</c:v>
                </c:pt>
                <c:pt idx="106545">
                  <c:v>16526.18</c:v>
                </c:pt>
                <c:pt idx="106546">
                  <c:v>17722.23</c:v>
                </c:pt>
                <c:pt idx="106547">
                  <c:v>22519.33</c:v>
                </c:pt>
                <c:pt idx="106548">
                  <c:v>17864.16</c:v>
                </c:pt>
                <c:pt idx="106549">
                  <c:v>19432.89</c:v>
                </c:pt>
                <c:pt idx="106550">
                  <c:v>17668.580000000002</c:v>
                </c:pt>
                <c:pt idx="106551">
                  <c:v>17290.599999999999</c:v>
                </c:pt>
                <c:pt idx="106552">
                  <c:v>16948.310000000001</c:v>
                </c:pt>
                <c:pt idx="106553">
                  <c:v>19132.71</c:v>
                </c:pt>
                <c:pt idx="106554">
                  <c:v>18349.64</c:v>
                </c:pt>
                <c:pt idx="106555">
                  <c:v>18872.95</c:v>
                </c:pt>
                <c:pt idx="106556">
                  <c:v>16860.22</c:v>
                </c:pt>
                <c:pt idx="106557">
                  <c:v>20462.37</c:v>
                </c:pt>
                <c:pt idx="106558">
                  <c:v>17640.21</c:v>
                </c:pt>
                <c:pt idx="106559">
                  <c:v>15453.84</c:v>
                </c:pt>
                <c:pt idx="106560">
                  <c:v>17164.509999999998</c:v>
                </c:pt>
                <c:pt idx="106561">
                  <c:v>14607.03</c:v>
                </c:pt>
                <c:pt idx="106562">
                  <c:v>18072.82</c:v>
                </c:pt>
                <c:pt idx="106563">
                  <c:v>18030.669999999998</c:v>
                </c:pt>
                <c:pt idx="106564">
                  <c:v>16128.3</c:v>
                </c:pt>
                <c:pt idx="106565">
                  <c:v>17412.14</c:v>
                </c:pt>
                <c:pt idx="106566">
                  <c:v>52189.57</c:v>
                </c:pt>
                <c:pt idx="106567">
                  <c:v>50852.53</c:v>
                </c:pt>
                <c:pt idx="106568">
                  <c:v>48095.78</c:v>
                </c:pt>
                <c:pt idx="106569">
                  <c:v>44778.81</c:v>
                </c:pt>
                <c:pt idx="106570">
                  <c:v>47172.23</c:v>
                </c:pt>
                <c:pt idx="106571">
                  <c:v>46529.41</c:v>
                </c:pt>
                <c:pt idx="106572">
                  <c:v>47060.83</c:v>
                </c:pt>
                <c:pt idx="106573">
                  <c:v>44250.18</c:v>
                </c:pt>
                <c:pt idx="106574">
                  <c:v>47582.15</c:v>
                </c:pt>
                <c:pt idx="106575">
                  <c:v>53063.56</c:v>
                </c:pt>
                <c:pt idx="106576">
                  <c:v>48264.04</c:v>
                </c:pt>
                <c:pt idx="106577">
                  <c:v>43642.48</c:v>
                </c:pt>
                <c:pt idx="106578">
                  <c:v>41271.19</c:v>
                </c:pt>
                <c:pt idx="106579">
                  <c:v>43721.71</c:v>
                </c:pt>
                <c:pt idx="106580">
                  <c:v>44126.6</c:v>
                </c:pt>
                <c:pt idx="106581">
                  <c:v>44563.78</c:v>
                </c:pt>
                <c:pt idx="106582">
                  <c:v>41895.620000000003</c:v>
                </c:pt>
                <c:pt idx="106583">
                  <c:v>45594.91</c:v>
                </c:pt>
                <c:pt idx="106584">
                  <c:v>48263.33</c:v>
                </c:pt>
                <c:pt idx="106585">
                  <c:v>46998.64</c:v>
                </c:pt>
                <c:pt idx="106586">
                  <c:v>43525.34</c:v>
                </c:pt>
                <c:pt idx="106587">
                  <c:v>45745.14</c:v>
                </c:pt>
                <c:pt idx="106588">
                  <c:v>47282.66</c:v>
                </c:pt>
                <c:pt idx="106589">
                  <c:v>47491.199999999997</c:v>
                </c:pt>
                <c:pt idx="106590">
                  <c:v>45323.89</c:v>
                </c:pt>
                <c:pt idx="106591">
                  <c:v>44252.76</c:v>
                </c:pt>
                <c:pt idx="106592">
                  <c:v>46497.75</c:v>
                </c:pt>
                <c:pt idx="106593">
                  <c:v>48715.97</c:v>
                </c:pt>
                <c:pt idx="106594">
                  <c:v>47933.22</c:v>
                </c:pt>
                <c:pt idx="106595">
                  <c:v>45889.64</c:v>
                </c:pt>
                <c:pt idx="106596">
                  <c:v>48353.37</c:v>
                </c:pt>
                <c:pt idx="106597">
                  <c:v>48798.77</c:v>
                </c:pt>
                <c:pt idx="106598">
                  <c:v>46793.17</c:v>
                </c:pt>
                <c:pt idx="106599">
                  <c:v>44808.86</c:v>
                </c:pt>
                <c:pt idx="106600">
                  <c:v>42451.62</c:v>
                </c:pt>
                <c:pt idx="106601">
                  <c:v>47856.2</c:v>
                </c:pt>
                <c:pt idx="106602">
                  <c:v>46340.56</c:v>
                </c:pt>
                <c:pt idx="106603">
                  <c:v>43521.43</c:v>
                </c:pt>
                <c:pt idx="106604">
                  <c:v>43265.29</c:v>
                </c:pt>
                <c:pt idx="106605">
                  <c:v>47780.18</c:v>
                </c:pt>
                <c:pt idx="106606">
                  <c:v>48071.95</c:v>
                </c:pt>
                <c:pt idx="106607">
                  <c:v>48547.39</c:v>
                </c:pt>
                <c:pt idx="106608">
                  <c:v>54596.63</c:v>
                </c:pt>
                <c:pt idx="106609">
                  <c:v>44543.41</c:v>
                </c:pt>
                <c:pt idx="106610">
                  <c:v>50700.72</c:v>
                </c:pt>
                <c:pt idx="106611">
                  <c:v>51330.64</c:v>
                </c:pt>
                <c:pt idx="106612">
                  <c:v>57689.85</c:v>
                </c:pt>
                <c:pt idx="106613">
                  <c:v>39717.18</c:v>
                </c:pt>
                <c:pt idx="106614">
                  <c:v>47370.18</c:v>
                </c:pt>
                <c:pt idx="106615">
                  <c:v>50925.53</c:v>
                </c:pt>
                <c:pt idx="106616">
                  <c:v>48616.91</c:v>
                </c:pt>
                <c:pt idx="106617">
                  <c:v>44244.03</c:v>
                </c:pt>
                <c:pt idx="106618">
                  <c:v>53567.01</c:v>
                </c:pt>
                <c:pt idx="106619">
                  <c:v>49820.43</c:v>
                </c:pt>
                <c:pt idx="106620">
                  <c:v>49005.98</c:v>
                </c:pt>
                <c:pt idx="106621">
                  <c:v>45715.13</c:v>
                </c:pt>
                <c:pt idx="106622">
                  <c:v>48153.8</c:v>
                </c:pt>
                <c:pt idx="106623">
                  <c:v>47361.99</c:v>
                </c:pt>
                <c:pt idx="106624">
                  <c:v>50579.63</c:v>
                </c:pt>
                <c:pt idx="106625">
                  <c:v>45498.51</c:v>
                </c:pt>
                <c:pt idx="106626">
                  <c:v>46241.51</c:v>
                </c:pt>
                <c:pt idx="106627">
                  <c:v>50518.879999999997</c:v>
                </c:pt>
                <c:pt idx="106628">
                  <c:v>49561.94</c:v>
                </c:pt>
                <c:pt idx="106629">
                  <c:v>48441.81</c:v>
                </c:pt>
                <c:pt idx="106630">
                  <c:v>51427.88</c:v>
                </c:pt>
                <c:pt idx="106631">
                  <c:v>48997.77</c:v>
                </c:pt>
                <c:pt idx="106632">
                  <c:v>47520.5</c:v>
                </c:pt>
                <c:pt idx="106633">
                  <c:v>46062.77</c:v>
                </c:pt>
                <c:pt idx="106634">
                  <c:v>44367.62</c:v>
                </c:pt>
                <c:pt idx="106635">
                  <c:v>47286</c:v>
                </c:pt>
                <c:pt idx="106636">
                  <c:v>50578.65</c:v>
                </c:pt>
                <c:pt idx="106637">
                  <c:v>52302.96</c:v>
                </c:pt>
                <c:pt idx="106638">
                  <c:v>47031.75</c:v>
                </c:pt>
                <c:pt idx="106639">
                  <c:v>48820.39</c:v>
                </c:pt>
                <c:pt idx="106640">
                  <c:v>52438.05</c:v>
                </c:pt>
                <c:pt idx="106641">
                  <c:v>51684.55</c:v>
                </c:pt>
                <c:pt idx="106642">
                  <c:v>49420.15</c:v>
                </c:pt>
                <c:pt idx="106643">
                  <c:v>47992.800000000003</c:v>
                </c:pt>
                <c:pt idx="106644">
                  <c:v>54192.92</c:v>
                </c:pt>
                <c:pt idx="106645">
                  <c:v>52555.06</c:v>
                </c:pt>
                <c:pt idx="106646">
                  <c:v>54106.77</c:v>
                </c:pt>
                <c:pt idx="106647">
                  <c:v>50535.98</c:v>
                </c:pt>
                <c:pt idx="106648">
                  <c:v>51459.28</c:v>
                </c:pt>
                <c:pt idx="106649">
                  <c:v>51797.31</c:v>
                </c:pt>
                <c:pt idx="106650">
                  <c:v>53224.07</c:v>
                </c:pt>
                <c:pt idx="106651">
                  <c:v>48227.58</c:v>
                </c:pt>
                <c:pt idx="106652">
                  <c:v>47239.199999999997</c:v>
                </c:pt>
                <c:pt idx="106653">
                  <c:v>53549.03</c:v>
                </c:pt>
                <c:pt idx="106654">
                  <c:v>52631.24</c:v>
                </c:pt>
                <c:pt idx="106655">
                  <c:v>50801.05</c:v>
                </c:pt>
                <c:pt idx="106656">
                  <c:v>47652.6</c:v>
                </c:pt>
                <c:pt idx="106657">
                  <c:v>51910.559999999998</c:v>
                </c:pt>
                <c:pt idx="106658">
                  <c:v>52803.1</c:v>
                </c:pt>
                <c:pt idx="106659">
                  <c:v>51185.68</c:v>
                </c:pt>
                <c:pt idx="106660">
                  <c:v>57394.559999999998</c:v>
                </c:pt>
                <c:pt idx="106661">
                  <c:v>48048.72</c:v>
                </c:pt>
                <c:pt idx="106662">
                  <c:v>55824.78</c:v>
                </c:pt>
                <c:pt idx="106663">
                  <c:v>56028.4</c:v>
                </c:pt>
                <c:pt idx="106664">
                  <c:v>59993.61</c:v>
                </c:pt>
                <c:pt idx="106665">
                  <c:v>45880.42</c:v>
                </c:pt>
                <c:pt idx="106666">
                  <c:v>52798.559999999998</c:v>
                </c:pt>
                <c:pt idx="106667">
                  <c:v>53433.81</c:v>
                </c:pt>
                <c:pt idx="106668">
                  <c:v>50616.91</c:v>
                </c:pt>
                <c:pt idx="106669">
                  <c:v>46993.25</c:v>
                </c:pt>
                <c:pt idx="106670">
                  <c:v>51705.94</c:v>
                </c:pt>
                <c:pt idx="106671">
                  <c:v>53452.41</c:v>
                </c:pt>
                <c:pt idx="106672">
                  <c:v>52420.25</c:v>
                </c:pt>
                <c:pt idx="106673">
                  <c:v>48304.14</c:v>
                </c:pt>
                <c:pt idx="106674">
                  <c:v>49715.75</c:v>
                </c:pt>
                <c:pt idx="106675">
                  <c:v>51200.61</c:v>
                </c:pt>
                <c:pt idx="106676">
                  <c:v>52389.49</c:v>
                </c:pt>
                <c:pt idx="106677">
                  <c:v>46363.64</c:v>
                </c:pt>
                <c:pt idx="106678">
                  <c:v>44906.92</c:v>
                </c:pt>
                <c:pt idx="106679">
                  <c:v>54678.64</c:v>
                </c:pt>
                <c:pt idx="106680">
                  <c:v>58334.32</c:v>
                </c:pt>
                <c:pt idx="106681">
                  <c:v>47883.519999999997</c:v>
                </c:pt>
                <c:pt idx="106682">
                  <c:v>45115.040000000001</c:v>
                </c:pt>
                <c:pt idx="106683">
                  <c:v>48954.78</c:v>
                </c:pt>
                <c:pt idx="106684">
                  <c:v>48482.19</c:v>
                </c:pt>
                <c:pt idx="106685">
                  <c:v>49364</c:v>
                </c:pt>
                <c:pt idx="106686">
                  <c:v>45573.17</c:v>
                </c:pt>
                <c:pt idx="106687">
                  <c:v>46869.47</c:v>
                </c:pt>
                <c:pt idx="106688">
                  <c:v>52697.440000000002</c:v>
                </c:pt>
                <c:pt idx="106689">
                  <c:v>52050.59</c:v>
                </c:pt>
                <c:pt idx="106690">
                  <c:v>49434.74</c:v>
                </c:pt>
                <c:pt idx="106691">
                  <c:v>48612.23</c:v>
                </c:pt>
                <c:pt idx="106692">
                  <c:v>54203.09</c:v>
                </c:pt>
                <c:pt idx="106693">
                  <c:v>52947.17</c:v>
                </c:pt>
                <c:pt idx="106694">
                  <c:v>51171.07</c:v>
                </c:pt>
                <c:pt idx="106695">
                  <c:v>46904.73</c:v>
                </c:pt>
                <c:pt idx="106696">
                  <c:v>51471.6</c:v>
                </c:pt>
                <c:pt idx="106697">
                  <c:v>50843.39</c:v>
                </c:pt>
                <c:pt idx="106698">
                  <c:v>52459.06</c:v>
                </c:pt>
                <c:pt idx="106699">
                  <c:v>49371.02</c:v>
                </c:pt>
                <c:pt idx="106700">
                  <c:v>50004.57</c:v>
                </c:pt>
                <c:pt idx="106701">
                  <c:v>51466.83</c:v>
                </c:pt>
                <c:pt idx="106702">
                  <c:v>49875.48</c:v>
                </c:pt>
                <c:pt idx="106703">
                  <c:v>49954.09</c:v>
                </c:pt>
                <c:pt idx="106704">
                  <c:v>45256.18</c:v>
                </c:pt>
                <c:pt idx="106705">
                  <c:v>51945.120000000003</c:v>
                </c:pt>
                <c:pt idx="106706">
                  <c:v>48686.33</c:v>
                </c:pt>
                <c:pt idx="106707">
                  <c:v>46644.26</c:v>
                </c:pt>
                <c:pt idx="106708">
                  <c:v>44530.77</c:v>
                </c:pt>
                <c:pt idx="106709">
                  <c:v>46448.9</c:v>
                </c:pt>
                <c:pt idx="106710">
                  <c:v>47115.43</c:v>
                </c:pt>
                <c:pt idx="106711">
                  <c:v>44237.58</c:v>
                </c:pt>
                <c:pt idx="106712">
                  <c:v>38962.11</c:v>
                </c:pt>
                <c:pt idx="106713">
                  <c:v>42582.95</c:v>
                </c:pt>
                <c:pt idx="106714">
                  <c:v>43744.480000000003</c:v>
                </c:pt>
                <c:pt idx="106715">
                  <c:v>43262.400000000001</c:v>
                </c:pt>
                <c:pt idx="106716">
                  <c:v>38766.75</c:v>
                </c:pt>
                <c:pt idx="106717">
                  <c:v>39667.11</c:v>
                </c:pt>
                <c:pt idx="106718">
                  <c:v>46778.92</c:v>
                </c:pt>
                <c:pt idx="106719">
                  <c:v>47026.92</c:v>
                </c:pt>
                <c:pt idx="106720">
                  <c:v>40063.21</c:v>
                </c:pt>
                <c:pt idx="106721">
                  <c:v>37953.019999999997</c:v>
                </c:pt>
                <c:pt idx="106722">
                  <c:v>42242.19</c:v>
                </c:pt>
                <c:pt idx="106723">
                  <c:v>44536.62</c:v>
                </c:pt>
                <c:pt idx="106724">
                  <c:v>43679.21</c:v>
                </c:pt>
                <c:pt idx="106725">
                  <c:v>37247.360000000001</c:v>
                </c:pt>
                <c:pt idx="106726">
                  <c:v>41689.64</c:v>
                </c:pt>
                <c:pt idx="106727">
                  <c:v>47419.54</c:v>
                </c:pt>
                <c:pt idx="106728">
                  <c:v>45749.67</c:v>
                </c:pt>
                <c:pt idx="106729">
                  <c:v>37943.61</c:v>
                </c:pt>
                <c:pt idx="106730">
                  <c:v>40411.9</c:v>
                </c:pt>
                <c:pt idx="106731">
                  <c:v>43901.91</c:v>
                </c:pt>
                <c:pt idx="106732">
                  <c:v>45928.23</c:v>
                </c:pt>
                <c:pt idx="106733">
                  <c:v>40865.019999999997</c:v>
                </c:pt>
                <c:pt idx="106734">
                  <c:v>37583.94</c:v>
                </c:pt>
                <c:pt idx="106735">
                  <c:v>43876.77</c:v>
                </c:pt>
                <c:pt idx="106736">
                  <c:v>45103.29</c:v>
                </c:pt>
                <c:pt idx="106737">
                  <c:v>42951.38</c:v>
                </c:pt>
                <c:pt idx="106738">
                  <c:v>39176.239999999998</c:v>
                </c:pt>
                <c:pt idx="106739">
                  <c:v>40968.400000000001</c:v>
                </c:pt>
                <c:pt idx="106740">
                  <c:v>42989.95</c:v>
                </c:pt>
                <c:pt idx="106741">
                  <c:v>44804.83</c:v>
                </c:pt>
                <c:pt idx="106742">
                  <c:v>40549.410000000003</c:v>
                </c:pt>
                <c:pt idx="106743">
                  <c:v>37026.33</c:v>
                </c:pt>
                <c:pt idx="106744">
                  <c:v>45196.77</c:v>
                </c:pt>
                <c:pt idx="106745">
                  <c:v>43366.36</c:v>
                </c:pt>
                <c:pt idx="106746">
                  <c:v>39252.839999999997</c:v>
                </c:pt>
                <c:pt idx="106747">
                  <c:v>35192.730000000003</c:v>
                </c:pt>
                <c:pt idx="106748">
                  <c:v>41290.47</c:v>
                </c:pt>
                <c:pt idx="106749">
                  <c:v>41473.949999999997</c:v>
                </c:pt>
                <c:pt idx="106750">
                  <c:v>39239.440000000002</c:v>
                </c:pt>
                <c:pt idx="106751">
                  <c:v>36424.43</c:v>
                </c:pt>
                <c:pt idx="106752">
                  <c:v>34847.839999999997</c:v>
                </c:pt>
                <c:pt idx="106753">
                  <c:v>42921.77</c:v>
                </c:pt>
                <c:pt idx="106754">
                  <c:v>41695.58</c:v>
                </c:pt>
                <c:pt idx="106755">
                  <c:v>38158.03</c:v>
                </c:pt>
                <c:pt idx="106756">
                  <c:v>30645.1</c:v>
                </c:pt>
                <c:pt idx="106757">
                  <c:v>43142.69</c:v>
                </c:pt>
                <c:pt idx="106758">
                  <c:v>44538.96</c:v>
                </c:pt>
                <c:pt idx="106759">
                  <c:v>42682.86</c:v>
                </c:pt>
                <c:pt idx="106760">
                  <c:v>36180.959999999999</c:v>
                </c:pt>
                <c:pt idx="106761">
                  <c:v>45976.53</c:v>
                </c:pt>
                <c:pt idx="106762">
                  <c:v>43544.43</c:v>
                </c:pt>
                <c:pt idx="106763">
                  <c:v>42870</c:v>
                </c:pt>
                <c:pt idx="106764">
                  <c:v>38930.36</c:v>
                </c:pt>
                <c:pt idx="106765">
                  <c:v>42053.66</c:v>
                </c:pt>
                <c:pt idx="106766">
                  <c:v>41763.870000000003</c:v>
                </c:pt>
                <c:pt idx="106767">
                  <c:v>45649.34</c:v>
                </c:pt>
                <c:pt idx="106768">
                  <c:v>39479.99</c:v>
                </c:pt>
                <c:pt idx="106769">
                  <c:v>38766.21</c:v>
                </c:pt>
                <c:pt idx="106770">
                  <c:v>46236.95</c:v>
                </c:pt>
                <c:pt idx="106771">
                  <c:v>44496.28</c:v>
                </c:pt>
                <c:pt idx="106772">
                  <c:v>39849.68</c:v>
                </c:pt>
                <c:pt idx="106773">
                  <c:v>40481.93</c:v>
                </c:pt>
                <c:pt idx="106774">
                  <c:v>43934.48</c:v>
                </c:pt>
                <c:pt idx="106775">
                  <c:v>44197.18</c:v>
                </c:pt>
                <c:pt idx="106776">
                  <c:v>42680.160000000003</c:v>
                </c:pt>
                <c:pt idx="106777">
                  <c:v>35778.97</c:v>
                </c:pt>
                <c:pt idx="106778">
                  <c:v>41166.559999999998</c:v>
                </c:pt>
                <c:pt idx="106779">
                  <c:v>46658.93</c:v>
                </c:pt>
                <c:pt idx="106780">
                  <c:v>47656.75</c:v>
                </c:pt>
                <c:pt idx="106781">
                  <c:v>40133.47</c:v>
                </c:pt>
                <c:pt idx="106782">
                  <c:v>39983.35</c:v>
                </c:pt>
                <c:pt idx="106783">
                  <c:v>44071.63</c:v>
                </c:pt>
                <c:pt idx="106784">
                  <c:v>45492.19</c:v>
                </c:pt>
                <c:pt idx="106785">
                  <c:v>41458.46</c:v>
                </c:pt>
                <c:pt idx="106786">
                  <c:v>38738</c:v>
                </c:pt>
                <c:pt idx="106787">
                  <c:v>45181.47</c:v>
                </c:pt>
                <c:pt idx="106788">
                  <c:v>46343.67</c:v>
                </c:pt>
                <c:pt idx="106789">
                  <c:v>47537.19</c:v>
                </c:pt>
                <c:pt idx="106790">
                  <c:v>40431.47</c:v>
                </c:pt>
                <c:pt idx="106791">
                  <c:v>40049.050000000003</c:v>
                </c:pt>
                <c:pt idx="106792">
                  <c:v>45271.26</c:v>
                </c:pt>
                <c:pt idx="106793">
                  <c:v>46242.38</c:v>
                </c:pt>
                <c:pt idx="106794">
                  <c:v>39441.910000000003</c:v>
                </c:pt>
                <c:pt idx="106795">
                  <c:v>37980.230000000003</c:v>
                </c:pt>
                <c:pt idx="106796">
                  <c:v>47567.199999999997</c:v>
                </c:pt>
                <c:pt idx="106797">
                  <c:v>46164.25</c:v>
                </c:pt>
                <c:pt idx="106798">
                  <c:v>41928.39</c:v>
                </c:pt>
                <c:pt idx="106799">
                  <c:v>37406.42</c:v>
                </c:pt>
                <c:pt idx="106800">
                  <c:v>41415.08</c:v>
                </c:pt>
                <c:pt idx="106801">
                  <c:v>44480.84</c:v>
                </c:pt>
                <c:pt idx="106802">
                  <c:v>41831.56</c:v>
                </c:pt>
                <c:pt idx="106803">
                  <c:v>38376.6</c:v>
                </c:pt>
                <c:pt idx="106804">
                  <c:v>35412.01</c:v>
                </c:pt>
                <c:pt idx="106805">
                  <c:v>44787.63</c:v>
                </c:pt>
                <c:pt idx="106806">
                  <c:v>44145.440000000002</c:v>
                </c:pt>
                <c:pt idx="106807">
                  <c:v>40292.089999999997</c:v>
                </c:pt>
                <c:pt idx="106808">
                  <c:v>29564.5</c:v>
                </c:pt>
                <c:pt idx="106809">
                  <c:v>43672.98</c:v>
                </c:pt>
                <c:pt idx="106810">
                  <c:v>46616.63</c:v>
                </c:pt>
                <c:pt idx="106811">
                  <c:v>42564.79</c:v>
                </c:pt>
                <c:pt idx="106812">
                  <c:v>39005.980000000003</c:v>
                </c:pt>
                <c:pt idx="106813">
                  <c:v>42106.49</c:v>
                </c:pt>
                <c:pt idx="106814">
                  <c:v>47438.51</c:v>
                </c:pt>
                <c:pt idx="106815">
                  <c:v>45674.58</c:v>
                </c:pt>
                <c:pt idx="106816">
                  <c:v>41432.32</c:v>
                </c:pt>
                <c:pt idx="106817">
                  <c:v>42687.02</c:v>
                </c:pt>
                <c:pt idx="106818">
                  <c:v>46663.18</c:v>
                </c:pt>
                <c:pt idx="106819">
                  <c:v>45717.03</c:v>
                </c:pt>
                <c:pt idx="106820">
                  <c:v>38056.14</c:v>
                </c:pt>
                <c:pt idx="106821">
                  <c:v>36318.81</c:v>
                </c:pt>
                <c:pt idx="106822">
                  <c:v>45167.94</c:v>
                </c:pt>
                <c:pt idx="106823">
                  <c:v>49632.19</c:v>
                </c:pt>
                <c:pt idx="106824">
                  <c:v>41752.519999999997</c:v>
                </c:pt>
                <c:pt idx="106825">
                  <c:v>38036.230000000003</c:v>
                </c:pt>
                <c:pt idx="106826">
                  <c:v>43393.22</c:v>
                </c:pt>
                <c:pt idx="106827">
                  <c:v>42747.360000000001</c:v>
                </c:pt>
                <c:pt idx="106828">
                  <c:v>42404.79</c:v>
                </c:pt>
                <c:pt idx="106829">
                  <c:v>39024.93</c:v>
                </c:pt>
                <c:pt idx="106830">
                  <c:v>39287.32</c:v>
                </c:pt>
                <c:pt idx="106831">
                  <c:v>45630.2</c:v>
                </c:pt>
                <c:pt idx="106832">
                  <c:v>46296.09</c:v>
                </c:pt>
                <c:pt idx="106833">
                  <c:v>40244.06</c:v>
                </c:pt>
                <c:pt idx="106834">
                  <c:v>38962.339999999997</c:v>
                </c:pt>
                <c:pt idx="106835">
                  <c:v>44676.07</c:v>
                </c:pt>
                <c:pt idx="106836">
                  <c:v>45860.94</c:v>
                </c:pt>
                <c:pt idx="106837">
                  <c:v>44514.1</c:v>
                </c:pt>
                <c:pt idx="106838">
                  <c:v>38318.44</c:v>
                </c:pt>
                <c:pt idx="106839">
                  <c:v>42908.43</c:v>
                </c:pt>
                <c:pt idx="106840">
                  <c:v>44105.64</c:v>
                </c:pt>
                <c:pt idx="106841">
                  <c:v>45895.22</c:v>
                </c:pt>
                <c:pt idx="106842">
                  <c:v>40623.160000000003</c:v>
                </c:pt>
                <c:pt idx="106843">
                  <c:v>39664.1</c:v>
                </c:pt>
                <c:pt idx="106844">
                  <c:v>43253.84</c:v>
                </c:pt>
                <c:pt idx="106845">
                  <c:v>43831.09</c:v>
                </c:pt>
                <c:pt idx="106846">
                  <c:v>42517.66</c:v>
                </c:pt>
                <c:pt idx="106847">
                  <c:v>37763.67</c:v>
                </c:pt>
                <c:pt idx="106848">
                  <c:v>43779.08</c:v>
                </c:pt>
                <c:pt idx="106849">
                  <c:v>43303.26</c:v>
                </c:pt>
                <c:pt idx="106850">
                  <c:v>40027.65</c:v>
                </c:pt>
                <c:pt idx="106851">
                  <c:v>35361.01</c:v>
                </c:pt>
                <c:pt idx="106852">
                  <c:v>90342.720000000001</c:v>
                </c:pt>
                <c:pt idx="106853">
                  <c:v>86857.1</c:v>
                </c:pt>
                <c:pt idx="106854">
                  <c:v>80379.19</c:v>
                </c:pt>
                <c:pt idx="106855">
                  <c:v>72607.990000000005</c:v>
                </c:pt>
                <c:pt idx="106856">
                  <c:v>81556.039999999994</c:v>
                </c:pt>
                <c:pt idx="106857">
                  <c:v>76351.789999999994</c:v>
                </c:pt>
                <c:pt idx="106858">
                  <c:v>74679.8</c:v>
                </c:pt>
                <c:pt idx="106859">
                  <c:v>68681.84</c:v>
                </c:pt>
                <c:pt idx="106860">
                  <c:v>75746.77</c:v>
                </c:pt>
                <c:pt idx="106861">
                  <c:v>85418.240000000005</c:v>
                </c:pt>
                <c:pt idx="106862">
                  <c:v>78743.42</c:v>
                </c:pt>
                <c:pt idx="106863">
                  <c:v>70975.27</c:v>
                </c:pt>
                <c:pt idx="106864">
                  <c:v>63632.959999999999</c:v>
                </c:pt>
                <c:pt idx="106865">
                  <c:v>72267.7</c:v>
                </c:pt>
                <c:pt idx="106866">
                  <c:v>71240.89</c:v>
                </c:pt>
                <c:pt idx="106867">
                  <c:v>68897.27</c:v>
                </c:pt>
                <c:pt idx="106868">
                  <c:v>64313.56</c:v>
                </c:pt>
                <c:pt idx="106869">
                  <c:v>70442.67</c:v>
                </c:pt>
                <c:pt idx="106870">
                  <c:v>75621.2</c:v>
                </c:pt>
                <c:pt idx="106871">
                  <c:v>73166.25</c:v>
                </c:pt>
                <c:pt idx="106872">
                  <c:v>63246.17</c:v>
                </c:pt>
                <c:pt idx="106873">
                  <c:v>66147.5</c:v>
                </c:pt>
                <c:pt idx="106874">
                  <c:v>74578.34</c:v>
                </c:pt>
                <c:pt idx="106875">
                  <c:v>72923.33</c:v>
                </c:pt>
                <c:pt idx="106876">
                  <c:v>63321.96</c:v>
                </c:pt>
                <c:pt idx="106877">
                  <c:v>62768.75</c:v>
                </c:pt>
                <c:pt idx="106878">
                  <c:v>73884.09</c:v>
                </c:pt>
                <c:pt idx="106879">
                  <c:v>75433.27</c:v>
                </c:pt>
                <c:pt idx="106880">
                  <c:v>71884.37</c:v>
                </c:pt>
                <c:pt idx="106881">
                  <c:v>66786.63</c:v>
                </c:pt>
                <c:pt idx="106882">
                  <c:v>71909.039999999994</c:v>
                </c:pt>
                <c:pt idx="106883">
                  <c:v>75497.960000000006</c:v>
                </c:pt>
                <c:pt idx="106884">
                  <c:v>73748.17</c:v>
                </c:pt>
                <c:pt idx="106885">
                  <c:v>69159.37</c:v>
                </c:pt>
                <c:pt idx="106886">
                  <c:v>65078.86</c:v>
                </c:pt>
                <c:pt idx="106887">
                  <c:v>76158.84</c:v>
                </c:pt>
                <c:pt idx="106888">
                  <c:v>75243.710000000006</c:v>
                </c:pt>
                <c:pt idx="106889">
                  <c:v>69306.16</c:v>
                </c:pt>
                <c:pt idx="106890">
                  <c:v>66597.37</c:v>
                </c:pt>
                <c:pt idx="106891">
                  <c:v>80474.679999999993</c:v>
                </c:pt>
                <c:pt idx="106892">
                  <c:v>82897.45</c:v>
                </c:pt>
                <c:pt idx="106893">
                  <c:v>87796.62</c:v>
                </c:pt>
                <c:pt idx="106894">
                  <c:v>94427.71</c:v>
                </c:pt>
                <c:pt idx="106895">
                  <c:v>71735.7</c:v>
                </c:pt>
                <c:pt idx="106896">
                  <c:v>84311.86</c:v>
                </c:pt>
                <c:pt idx="106897">
                  <c:v>88529.62</c:v>
                </c:pt>
                <c:pt idx="106898">
                  <c:v>94109.56</c:v>
                </c:pt>
                <c:pt idx="106899">
                  <c:v>59742.84</c:v>
                </c:pt>
                <c:pt idx="106900">
                  <c:v>77914.070000000007</c:v>
                </c:pt>
                <c:pt idx="106901">
                  <c:v>82363.839999999997</c:v>
                </c:pt>
                <c:pt idx="106902">
                  <c:v>77181.78</c:v>
                </c:pt>
                <c:pt idx="106903">
                  <c:v>66620.73</c:v>
                </c:pt>
                <c:pt idx="106904">
                  <c:v>85843.63</c:v>
                </c:pt>
                <c:pt idx="106905">
                  <c:v>79662.929999999993</c:v>
                </c:pt>
                <c:pt idx="106906">
                  <c:v>80172.3</c:v>
                </c:pt>
                <c:pt idx="106907">
                  <c:v>70930.05</c:v>
                </c:pt>
                <c:pt idx="106908">
                  <c:v>75241.289999999994</c:v>
                </c:pt>
                <c:pt idx="106909">
                  <c:v>75419.490000000005</c:v>
                </c:pt>
                <c:pt idx="106910">
                  <c:v>79059.64</c:v>
                </c:pt>
                <c:pt idx="106911">
                  <c:v>67982.820000000007</c:v>
                </c:pt>
                <c:pt idx="106912">
                  <c:v>66730.47</c:v>
                </c:pt>
                <c:pt idx="106913">
                  <c:v>77739.8</c:v>
                </c:pt>
                <c:pt idx="106914">
                  <c:v>75412.19</c:v>
                </c:pt>
                <c:pt idx="106915">
                  <c:v>71449.320000000007</c:v>
                </c:pt>
                <c:pt idx="106916">
                  <c:v>72936.39</c:v>
                </c:pt>
                <c:pt idx="106917">
                  <c:v>74980.850000000006</c:v>
                </c:pt>
                <c:pt idx="106918">
                  <c:v>74210.69</c:v>
                </c:pt>
                <c:pt idx="106919">
                  <c:v>70641.759999999995</c:v>
                </c:pt>
                <c:pt idx="106920">
                  <c:v>63496.14</c:v>
                </c:pt>
                <c:pt idx="106921">
                  <c:v>68962.42</c:v>
                </c:pt>
                <c:pt idx="106922">
                  <c:v>75853.61</c:v>
                </c:pt>
                <c:pt idx="106923">
                  <c:v>78871.960000000006</c:v>
                </c:pt>
                <c:pt idx="106924">
                  <c:v>67896.38</c:v>
                </c:pt>
                <c:pt idx="106925">
                  <c:v>70456.3</c:v>
                </c:pt>
                <c:pt idx="106926">
                  <c:v>78521.149999999994</c:v>
                </c:pt>
                <c:pt idx="106927">
                  <c:v>79631.05</c:v>
                </c:pt>
                <c:pt idx="106928">
                  <c:v>72408.66</c:v>
                </c:pt>
                <c:pt idx="106929">
                  <c:v>66620.429999999993</c:v>
                </c:pt>
                <c:pt idx="106930">
                  <c:v>83538.14</c:v>
                </c:pt>
                <c:pt idx="106931">
                  <c:v>82991.62</c:v>
                </c:pt>
                <c:pt idx="106932">
                  <c:v>84088.95</c:v>
                </c:pt>
                <c:pt idx="106933">
                  <c:v>71656.05</c:v>
                </c:pt>
                <c:pt idx="106934">
                  <c:v>73949.570000000007</c:v>
                </c:pt>
                <c:pt idx="106935">
                  <c:v>76597.84</c:v>
                </c:pt>
                <c:pt idx="106936">
                  <c:v>81496.820000000007</c:v>
                </c:pt>
                <c:pt idx="106937">
                  <c:v>71411.97</c:v>
                </c:pt>
                <c:pt idx="106938">
                  <c:v>68931.59</c:v>
                </c:pt>
                <c:pt idx="106939">
                  <c:v>84208.53</c:v>
                </c:pt>
                <c:pt idx="106940">
                  <c:v>82996.67</c:v>
                </c:pt>
                <c:pt idx="106941">
                  <c:v>77697.48</c:v>
                </c:pt>
                <c:pt idx="106942">
                  <c:v>71724.53</c:v>
                </c:pt>
                <c:pt idx="106943">
                  <c:v>83789.41</c:v>
                </c:pt>
                <c:pt idx="106944">
                  <c:v>89976.35</c:v>
                </c:pt>
                <c:pt idx="106945">
                  <c:v>90067.43</c:v>
                </c:pt>
                <c:pt idx="106946">
                  <c:v>102491.94</c:v>
                </c:pt>
                <c:pt idx="106947">
                  <c:v>74796.160000000003</c:v>
                </c:pt>
                <c:pt idx="106948">
                  <c:v>95229.08</c:v>
                </c:pt>
                <c:pt idx="106949">
                  <c:v>97234.31</c:v>
                </c:pt>
                <c:pt idx="106950">
                  <c:v>100490.79</c:v>
                </c:pt>
                <c:pt idx="106951">
                  <c:v>68883.13</c:v>
                </c:pt>
                <c:pt idx="106952">
                  <c:v>86277.57</c:v>
                </c:pt>
                <c:pt idx="106953">
                  <c:v>91203.53</c:v>
                </c:pt>
                <c:pt idx="106954">
                  <c:v>81238.33</c:v>
                </c:pt>
                <c:pt idx="106955">
                  <c:v>73222.2</c:v>
                </c:pt>
                <c:pt idx="106956">
                  <c:v>81753.39</c:v>
                </c:pt>
                <c:pt idx="106957">
                  <c:v>89974.35</c:v>
                </c:pt>
                <c:pt idx="106958">
                  <c:v>85581.9</c:v>
                </c:pt>
                <c:pt idx="106959">
                  <c:v>75673.13</c:v>
                </c:pt>
                <c:pt idx="106960">
                  <c:v>80129.820000000007</c:v>
                </c:pt>
                <c:pt idx="106961">
                  <c:v>85460.88</c:v>
                </c:pt>
                <c:pt idx="106962">
                  <c:v>86657.47</c:v>
                </c:pt>
                <c:pt idx="106963">
                  <c:v>72672.19</c:v>
                </c:pt>
                <c:pt idx="106964">
                  <c:v>68451.67</c:v>
                </c:pt>
                <c:pt idx="106965">
                  <c:v>88113.75</c:v>
                </c:pt>
                <c:pt idx="106966">
                  <c:v>91691.9</c:v>
                </c:pt>
                <c:pt idx="106967">
                  <c:v>77825.31</c:v>
                </c:pt>
                <c:pt idx="106968">
                  <c:v>68260.56</c:v>
                </c:pt>
                <c:pt idx="106969">
                  <c:v>79266.8</c:v>
                </c:pt>
                <c:pt idx="106970">
                  <c:v>78910.14</c:v>
                </c:pt>
                <c:pt idx="106971">
                  <c:v>77866.5</c:v>
                </c:pt>
                <c:pt idx="106972">
                  <c:v>69633.47</c:v>
                </c:pt>
                <c:pt idx="106973">
                  <c:v>71582.27</c:v>
                </c:pt>
                <c:pt idx="106974">
                  <c:v>82843</c:v>
                </c:pt>
                <c:pt idx="106975">
                  <c:v>85369.43</c:v>
                </c:pt>
                <c:pt idx="106976">
                  <c:v>75366.42</c:v>
                </c:pt>
                <c:pt idx="106977">
                  <c:v>70824.899999999994</c:v>
                </c:pt>
                <c:pt idx="106978">
                  <c:v>87955.39</c:v>
                </c:pt>
                <c:pt idx="106979">
                  <c:v>83593.58</c:v>
                </c:pt>
                <c:pt idx="106980">
                  <c:v>81776.539999999994</c:v>
                </c:pt>
                <c:pt idx="106981">
                  <c:v>71410.990000000005</c:v>
                </c:pt>
                <c:pt idx="106982">
                  <c:v>79925.119999999995</c:v>
                </c:pt>
                <c:pt idx="106983">
                  <c:v>83465.25</c:v>
                </c:pt>
                <c:pt idx="106984">
                  <c:v>87453.36</c:v>
                </c:pt>
                <c:pt idx="106985">
                  <c:v>75977.039999999994</c:v>
                </c:pt>
                <c:pt idx="106986">
                  <c:v>75444.350000000006</c:v>
                </c:pt>
                <c:pt idx="106987">
                  <c:v>82496.42</c:v>
                </c:pt>
                <c:pt idx="106988">
                  <c:v>80986.679999999993</c:v>
                </c:pt>
                <c:pt idx="106989">
                  <c:v>82553.25</c:v>
                </c:pt>
                <c:pt idx="106990">
                  <c:v>72042.58</c:v>
                </c:pt>
                <c:pt idx="106991">
                  <c:v>90459.51</c:v>
                </c:pt>
                <c:pt idx="106992">
                  <c:v>86107.74</c:v>
                </c:pt>
                <c:pt idx="106993">
                  <c:v>79390.960000000006</c:v>
                </c:pt>
                <c:pt idx="106994">
                  <c:v>71189.31</c:v>
                </c:pt>
                <c:pt idx="106995">
                  <c:v>31781.73</c:v>
                </c:pt>
                <c:pt idx="106996">
                  <c:v>32405.279999999999</c:v>
                </c:pt>
                <c:pt idx="106997">
                  <c:v>28800.25</c:v>
                </c:pt>
                <c:pt idx="106998">
                  <c:v>25648.84</c:v>
                </c:pt>
                <c:pt idx="106999">
                  <c:v>27901.41</c:v>
                </c:pt>
                <c:pt idx="107000">
                  <c:v>27581.85</c:v>
                </c:pt>
                <c:pt idx="107001">
                  <c:v>28996.36</c:v>
                </c:pt>
                <c:pt idx="107002">
                  <c:v>26711.14</c:v>
                </c:pt>
                <c:pt idx="107003">
                  <c:v>30639.66</c:v>
                </c:pt>
                <c:pt idx="107004">
                  <c:v>40680.47</c:v>
                </c:pt>
                <c:pt idx="107005">
                  <c:v>31898.65</c:v>
                </c:pt>
                <c:pt idx="107006">
                  <c:v>28358.87</c:v>
                </c:pt>
                <c:pt idx="107007">
                  <c:v>26225.4</c:v>
                </c:pt>
                <c:pt idx="107008">
                  <c:v>31387.23</c:v>
                </c:pt>
                <c:pt idx="107009">
                  <c:v>30343.07</c:v>
                </c:pt>
                <c:pt idx="107010">
                  <c:v>28235.599999999999</c:v>
                </c:pt>
                <c:pt idx="107011">
                  <c:v>27402.45</c:v>
                </c:pt>
                <c:pt idx="107012">
                  <c:v>31686.29</c:v>
                </c:pt>
                <c:pt idx="107013">
                  <c:v>33785.06</c:v>
                </c:pt>
                <c:pt idx="107014">
                  <c:v>31821.46</c:v>
                </c:pt>
                <c:pt idx="107015">
                  <c:v>26802.17</c:v>
                </c:pt>
                <c:pt idx="107016">
                  <c:v>29579.31</c:v>
                </c:pt>
                <c:pt idx="107017">
                  <c:v>34442.94</c:v>
                </c:pt>
                <c:pt idx="107018">
                  <c:v>31565.72</c:v>
                </c:pt>
                <c:pt idx="107019">
                  <c:v>27794.42</c:v>
                </c:pt>
                <c:pt idx="107020">
                  <c:v>26553.64</c:v>
                </c:pt>
                <c:pt idx="107021">
                  <c:v>30454.85</c:v>
                </c:pt>
                <c:pt idx="107022">
                  <c:v>31262.49</c:v>
                </c:pt>
                <c:pt idx="107023">
                  <c:v>28899.09</c:v>
                </c:pt>
                <c:pt idx="107024">
                  <c:v>27869.83</c:v>
                </c:pt>
                <c:pt idx="107025">
                  <c:v>30402.75</c:v>
                </c:pt>
                <c:pt idx="107026">
                  <c:v>33244.879999999997</c:v>
                </c:pt>
                <c:pt idx="107027">
                  <c:v>32522.48</c:v>
                </c:pt>
                <c:pt idx="107028">
                  <c:v>28850.85</c:v>
                </c:pt>
                <c:pt idx="107029">
                  <c:v>25918.94</c:v>
                </c:pt>
                <c:pt idx="107030">
                  <c:v>32824.65</c:v>
                </c:pt>
                <c:pt idx="107031">
                  <c:v>31453.99</c:v>
                </c:pt>
                <c:pt idx="107032">
                  <c:v>27937.66</c:v>
                </c:pt>
                <c:pt idx="107033">
                  <c:v>26073.46</c:v>
                </c:pt>
                <c:pt idx="107034">
                  <c:v>32102.87</c:v>
                </c:pt>
                <c:pt idx="107035">
                  <c:v>36416.730000000003</c:v>
                </c:pt>
                <c:pt idx="107036">
                  <c:v>39498.75</c:v>
                </c:pt>
                <c:pt idx="107037">
                  <c:v>38744.17</c:v>
                </c:pt>
                <c:pt idx="107038">
                  <c:v>27958.240000000002</c:v>
                </c:pt>
                <c:pt idx="107039">
                  <c:v>32607.07</c:v>
                </c:pt>
                <c:pt idx="107040">
                  <c:v>35303.96</c:v>
                </c:pt>
                <c:pt idx="107041">
                  <c:v>42890.45</c:v>
                </c:pt>
                <c:pt idx="107042">
                  <c:v>25362.32</c:v>
                </c:pt>
                <c:pt idx="107043">
                  <c:v>30558.33</c:v>
                </c:pt>
                <c:pt idx="107044">
                  <c:v>33226.89</c:v>
                </c:pt>
                <c:pt idx="107045">
                  <c:v>30738.3</c:v>
                </c:pt>
                <c:pt idx="107046">
                  <c:v>27300.57</c:v>
                </c:pt>
                <c:pt idx="107047">
                  <c:v>33886.32</c:v>
                </c:pt>
                <c:pt idx="107048">
                  <c:v>33810.879999999997</c:v>
                </c:pt>
                <c:pt idx="107049">
                  <c:v>33631.69</c:v>
                </c:pt>
                <c:pt idx="107050">
                  <c:v>29613.68</c:v>
                </c:pt>
                <c:pt idx="107051">
                  <c:v>31100.45</c:v>
                </c:pt>
                <c:pt idx="107052">
                  <c:v>31512.82</c:v>
                </c:pt>
                <c:pt idx="107053">
                  <c:v>33494.410000000003</c:v>
                </c:pt>
                <c:pt idx="107054">
                  <c:v>26942.98</c:v>
                </c:pt>
                <c:pt idx="107055">
                  <c:v>28387.56</c:v>
                </c:pt>
                <c:pt idx="107056">
                  <c:v>33588.25</c:v>
                </c:pt>
                <c:pt idx="107057">
                  <c:v>34652.22</c:v>
                </c:pt>
                <c:pt idx="107058">
                  <c:v>33637.089999999997</c:v>
                </c:pt>
                <c:pt idx="107059">
                  <c:v>35970.06</c:v>
                </c:pt>
                <c:pt idx="107060">
                  <c:v>34785.51</c:v>
                </c:pt>
                <c:pt idx="107061">
                  <c:v>35173.07</c:v>
                </c:pt>
                <c:pt idx="107062">
                  <c:v>31683.26</c:v>
                </c:pt>
                <c:pt idx="107063">
                  <c:v>28117.57</c:v>
                </c:pt>
                <c:pt idx="107064">
                  <c:v>33535.17</c:v>
                </c:pt>
                <c:pt idx="107065">
                  <c:v>36515.15</c:v>
                </c:pt>
                <c:pt idx="107066">
                  <c:v>35629.78</c:v>
                </c:pt>
                <c:pt idx="107067">
                  <c:v>31377.34</c:v>
                </c:pt>
                <c:pt idx="107068">
                  <c:v>31749.4</c:v>
                </c:pt>
                <c:pt idx="107069">
                  <c:v>39300.35</c:v>
                </c:pt>
                <c:pt idx="107070">
                  <c:v>34964.31</c:v>
                </c:pt>
                <c:pt idx="107071">
                  <c:v>29462.14</c:v>
                </c:pt>
                <c:pt idx="107072">
                  <c:v>28364.27</c:v>
                </c:pt>
                <c:pt idx="107073">
                  <c:v>35331.39</c:v>
                </c:pt>
                <c:pt idx="107074">
                  <c:v>34591.410000000003</c:v>
                </c:pt>
                <c:pt idx="107075">
                  <c:v>32930.85</c:v>
                </c:pt>
                <c:pt idx="107076">
                  <c:v>28976.57</c:v>
                </c:pt>
                <c:pt idx="107077">
                  <c:v>32466.29</c:v>
                </c:pt>
                <c:pt idx="107078">
                  <c:v>35148.36</c:v>
                </c:pt>
                <c:pt idx="107079">
                  <c:v>36002.75</c:v>
                </c:pt>
                <c:pt idx="107080">
                  <c:v>29426.17</c:v>
                </c:pt>
                <c:pt idx="107081">
                  <c:v>28819.83</c:v>
                </c:pt>
                <c:pt idx="107082">
                  <c:v>34617.760000000002</c:v>
                </c:pt>
                <c:pt idx="107083">
                  <c:v>34620.400000000001</c:v>
                </c:pt>
                <c:pt idx="107084">
                  <c:v>31555.87</c:v>
                </c:pt>
                <c:pt idx="107085">
                  <c:v>27896.65</c:v>
                </c:pt>
                <c:pt idx="107086">
                  <c:v>33118.620000000003</c:v>
                </c:pt>
                <c:pt idx="107087">
                  <c:v>36209.589999999997</c:v>
                </c:pt>
                <c:pt idx="107088">
                  <c:v>39110.1</c:v>
                </c:pt>
                <c:pt idx="107089">
                  <c:v>40275.519999999997</c:v>
                </c:pt>
                <c:pt idx="107090">
                  <c:v>28835.34</c:v>
                </c:pt>
                <c:pt idx="107091">
                  <c:v>37111.01</c:v>
                </c:pt>
                <c:pt idx="107092">
                  <c:v>39119.980000000003</c:v>
                </c:pt>
                <c:pt idx="107093">
                  <c:v>45972.15</c:v>
                </c:pt>
                <c:pt idx="107094">
                  <c:v>30954.02</c:v>
                </c:pt>
                <c:pt idx="107095">
                  <c:v>36193.99</c:v>
                </c:pt>
                <c:pt idx="107096">
                  <c:v>36343.81</c:v>
                </c:pt>
                <c:pt idx="107097">
                  <c:v>32704.7</c:v>
                </c:pt>
                <c:pt idx="107098">
                  <c:v>27573.59</c:v>
                </c:pt>
                <c:pt idx="107099">
                  <c:v>32188.76</c:v>
                </c:pt>
                <c:pt idx="107100">
                  <c:v>38095.89</c:v>
                </c:pt>
                <c:pt idx="107101">
                  <c:v>34909.35</c:v>
                </c:pt>
                <c:pt idx="107102">
                  <c:v>29997.15</c:v>
                </c:pt>
                <c:pt idx="107103">
                  <c:v>30764.42</c:v>
                </c:pt>
                <c:pt idx="107104">
                  <c:v>33164.550000000003</c:v>
                </c:pt>
                <c:pt idx="107105">
                  <c:v>34764.93</c:v>
                </c:pt>
                <c:pt idx="107106">
                  <c:v>29237.5</c:v>
                </c:pt>
                <c:pt idx="107107">
                  <c:v>27489.27</c:v>
                </c:pt>
                <c:pt idx="107108">
                  <c:v>38699.129999999997</c:v>
                </c:pt>
                <c:pt idx="107109">
                  <c:v>43699.66</c:v>
                </c:pt>
                <c:pt idx="107110">
                  <c:v>32989.51</c:v>
                </c:pt>
                <c:pt idx="107111">
                  <c:v>28974.71</c:v>
                </c:pt>
                <c:pt idx="107112">
                  <c:v>33907.94</c:v>
                </c:pt>
                <c:pt idx="107113">
                  <c:v>34889.769999999997</c:v>
                </c:pt>
                <c:pt idx="107114">
                  <c:v>34406.839999999997</c:v>
                </c:pt>
                <c:pt idx="107115">
                  <c:v>32432.1</c:v>
                </c:pt>
                <c:pt idx="107116">
                  <c:v>34809.360000000001</c:v>
                </c:pt>
                <c:pt idx="107117">
                  <c:v>37499.089999999997</c:v>
                </c:pt>
                <c:pt idx="107118">
                  <c:v>39374.71</c:v>
                </c:pt>
                <c:pt idx="107119">
                  <c:v>34064.35</c:v>
                </c:pt>
                <c:pt idx="107120">
                  <c:v>32422.05</c:v>
                </c:pt>
                <c:pt idx="107121">
                  <c:v>42984.15</c:v>
                </c:pt>
                <c:pt idx="107122">
                  <c:v>38125.980000000003</c:v>
                </c:pt>
                <c:pt idx="107123">
                  <c:v>36532.910000000003</c:v>
                </c:pt>
                <c:pt idx="107124">
                  <c:v>30634.21</c:v>
                </c:pt>
                <c:pt idx="107125">
                  <c:v>34169.17</c:v>
                </c:pt>
                <c:pt idx="107126">
                  <c:v>34875.22</c:v>
                </c:pt>
                <c:pt idx="107127">
                  <c:v>36500.69</c:v>
                </c:pt>
                <c:pt idx="107128">
                  <c:v>31137.9</c:v>
                </c:pt>
                <c:pt idx="107129">
                  <c:v>31591.05</c:v>
                </c:pt>
                <c:pt idx="107130">
                  <c:v>36537.230000000003</c:v>
                </c:pt>
                <c:pt idx="107131">
                  <c:v>35348.980000000003</c:v>
                </c:pt>
                <c:pt idx="107132">
                  <c:v>33742.93</c:v>
                </c:pt>
                <c:pt idx="107133">
                  <c:v>29026.9</c:v>
                </c:pt>
                <c:pt idx="107134">
                  <c:v>35179.519999999997</c:v>
                </c:pt>
                <c:pt idx="107135">
                  <c:v>35469.17</c:v>
                </c:pt>
                <c:pt idx="107136">
                  <c:v>31098.31</c:v>
                </c:pt>
                <c:pt idx="107137">
                  <c:v>27229.43</c:v>
                </c:pt>
                <c:pt idx="107138">
                  <c:v>36032.33</c:v>
                </c:pt>
                <c:pt idx="107139">
                  <c:v>40228.49</c:v>
                </c:pt>
                <c:pt idx="107140">
                  <c:v>48398.78</c:v>
                </c:pt>
                <c:pt idx="107141">
                  <c:v>33656.53</c:v>
                </c:pt>
                <c:pt idx="107142">
                  <c:v>36224.69</c:v>
                </c:pt>
                <c:pt idx="107143">
                  <c:v>35632.160000000003</c:v>
                </c:pt>
                <c:pt idx="107144">
                  <c:v>35657.629999999997</c:v>
                </c:pt>
                <c:pt idx="107145">
                  <c:v>35063.24</c:v>
                </c:pt>
                <c:pt idx="107146">
                  <c:v>38142.67</c:v>
                </c:pt>
                <c:pt idx="107147">
                  <c:v>46718.71</c:v>
                </c:pt>
                <c:pt idx="107148">
                  <c:v>37089.050000000003</c:v>
                </c:pt>
                <c:pt idx="107149">
                  <c:v>36061.1</c:v>
                </c:pt>
                <c:pt idx="107150">
                  <c:v>34221.25</c:v>
                </c:pt>
                <c:pt idx="107151">
                  <c:v>38066.99</c:v>
                </c:pt>
                <c:pt idx="107152">
                  <c:v>46242.7</c:v>
                </c:pt>
                <c:pt idx="107153">
                  <c:v>38607.360000000001</c:v>
                </c:pt>
                <c:pt idx="107154">
                  <c:v>36490.089999999997</c:v>
                </c:pt>
                <c:pt idx="107155">
                  <c:v>40889.68</c:v>
                </c:pt>
                <c:pt idx="107156">
                  <c:v>39373.86</c:v>
                </c:pt>
                <c:pt idx="107157">
                  <c:v>39225.760000000002</c:v>
                </c:pt>
                <c:pt idx="107158">
                  <c:v>37413.129999999997</c:v>
                </c:pt>
                <c:pt idx="107159">
                  <c:v>37796.199999999997</c:v>
                </c:pt>
                <c:pt idx="107160">
                  <c:v>38215.269999999997</c:v>
                </c:pt>
                <c:pt idx="107161">
                  <c:v>38489.019999999997</c:v>
                </c:pt>
                <c:pt idx="107162">
                  <c:v>36782.53</c:v>
                </c:pt>
                <c:pt idx="107163">
                  <c:v>36004.07</c:v>
                </c:pt>
                <c:pt idx="107164">
                  <c:v>35596.79</c:v>
                </c:pt>
                <c:pt idx="107165">
                  <c:v>36202.949999999997</c:v>
                </c:pt>
                <c:pt idx="107166">
                  <c:v>35092.46</c:v>
                </c:pt>
                <c:pt idx="107167">
                  <c:v>34608.089999999997</c:v>
                </c:pt>
                <c:pt idx="107168">
                  <c:v>35081.519999999997</c:v>
                </c:pt>
                <c:pt idx="107169">
                  <c:v>35502.550000000003</c:v>
                </c:pt>
                <c:pt idx="107170">
                  <c:v>33134.080000000002</c:v>
                </c:pt>
                <c:pt idx="107171">
                  <c:v>31309.82</c:v>
                </c:pt>
                <c:pt idx="107172">
                  <c:v>31218.9</c:v>
                </c:pt>
                <c:pt idx="107173">
                  <c:v>33410.28</c:v>
                </c:pt>
                <c:pt idx="107174">
                  <c:v>33161.050000000003</c:v>
                </c:pt>
                <c:pt idx="107175">
                  <c:v>32970.239999999998</c:v>
                </c:pt>
                <c:pt idx="107176">
                  <c:v>34576.019999999997</c:v>
                </c:pt>
                <c:pt idx="107177">
                  <c:v>32302.400000000001</c:v>
                </c:pt>
                <c:pt idx="107178">
                  <c:v>31154.52</c:v>
                </c:pt>
                <c:pt idx="107179">
                  <c:v>30706.89</c:v>
                </c:pt>
                <c:pt idx="107180">
                  <c:v>36340.639999999999</c:v>
                </c:pt>
                <c:pt idx="107181">
                  <c:v>26993.86</c:v>
                </c:pt>
                <c:pt idx="107182">
                  <c:v>30942.28</c:v>
                </c:pt>
                <c:pt idx="107183">
                  <c:v>30747.040000000001</c:v>
                </c:pt>
                <c:pt idx="107184">
                  <c:v>34899.19</c:v>
                </c:pt>
                <c:pt idx="107185">
                  <c:v>26213.59</c:v>
                </c:pt>
                <c:pt idx="107186">
                  <c:v>31940.87</c:v>
                </c:pt>
                <c:pt idx="107187">
                  <c:v>33334.339999999997</c:v>
                </c:pt>
                <c:pt idx="107188">
                  <c:v>30888.06</c:v>
                </c:pt>
                <c:pt idx="107189">
                  <c:v>30586.07</c:v>
                </c:pt>
                <c:pt idx="107190">
                  <c:v>34911.79</c:v>
                </c:pt>
                <c:pt idx="107191">
                  <c:v>34277</c:v>
                </c:pt>
                <c:pt idx="107192">
                  <c:v>50456.65</c:v>
                </c:pt>
                <c:pt idx="107193">
                  <c:v>35529.160000000003</c:v>
                </c:pt>
                <c:pt idx="107194">
                  <c:v>34550.980000000003</c:v>
                </c:pt>
                <c:pt idx="107195">
                  <c:v>33903.89</c:v>
                </c:pt>
                <c:pt idx="107196">
                  <c:v>36919.199999999997</c:v>
                </c:pt>
                <c:pt idx="107197">
                  <c:v>33970.870000000003</c:v>
                </c:pt>
                <c:pt idx="107198">
                  <c:v>35982.83</c:v>
                </c:pt>
                <c:pt idx="107199">
                  <c:v>38490.49</c:v>
                </c:pt>
                <c:pt idx="107200">
                  <c:v>39781.589999999997</c:v>
                </c:pt>
                <c:pt idx="107201">
                  <c:v>37487.339999999997</c:v>
                </c:pt>
                <c:pt idx="107202">
                  <c:v>44199.85</c:v>
                </c:pt>
                <c:pt idx="107203">
                  <c:v>38548.32</c:v>
                </c:pt>
                <c:pt idx="107204">
                  <c:v>47449.23</c:v>
                </c:pt>
                <c:pt idx="107205">
                  <c:v>37761.74</c:v>
                </c:pt>
                <c:pt idx="107206">
                  <c:v>37557.57</c:v>
                </c:pt>
                <c:pt idx="107207">
                  <c:v>43347.07</c:v>
                </c:pt>
                <c:pt idx="107208">
                  <c:v>41481.370000000003</c:v>
                </c:pt>
                <c:pt idx="107209">
                  <c:v>39039.279999999999</c:v>
                </c:pt>
                <c:pt idx="107210">
                  <c:v>38420.57</c:v>
                </c:pt>
                <c:pt idx="107211">
                  <c:v>39975.43</c:v>
                </c:pt>
                <c:pt idx="107212">
                  <c:v>41475.24</c:v>
                </c:pt>
                <c:pt idx="107213">
                  <c:v>40047.21</c:v>
                </c:pt>
                <c:pt idx="107214">
                  <c:v>40876.53</c:v>
                </c:pt>
                <c:pt idx="107215">
                  <c:v>38213.480000000003</c:v>
                </c:pt>
                <c:pt idx="107216">
                  <c:v>43591.56</c:v>
                </c:pt>
                <c:pt idx="107217">
                  <c:v>43319.97</c:v>
                </c:pt>
                <c:pt idx="107218">
                  <c:v>42076.92</c:v>
                </c:pt>
                <c:pt idx="107219">
                  <c:v>37820.480000000003</c:v>
                </c:pt>
                <c:pt idx="107220">
                  <c:v>39982.44</c:v>
                </c:pt>
                <c:pt idx="107221">
                  <c:v>40265.4</c:v>
                </c:pt>
                <c:pt idx="107222">
                  <c:v>39262.28</c:v>
                </c:pt>
                <c:pt idx="107223">
                  <c:v>36272.980000000003</c:v>
                </c:pt>
                <c:pt idx="107224">
                  <c:v>35091.22</c:v>
                </c:pt>
                <c:pt idx="107225">
                  <c:v>38385.49</c:v>
                </c:pt>
                <c:pt idx="107226">
                  <c:v>36191.35</c:v>
                </c:pt>
                <c:pt idx="107227">
                  <c:v>38297.769999999997</c:v>
                </c:pt>
                <c:pt idx="107228">
                  <c:v>35222.79</c:v>
                </c:pt>
                <c:pt idx="107229">
                  <c:v>34686.449999999997</c:v>
                </c:pt>
                <c:pt idx="107230">
                  <c:v>34278.11</c:v>
                </c:pt>
                <c:pt idx="107231">
                  <c:v>33415.599999999999</c:v>
                </c:pt>
                <c:pt idx="107232">
                  <c:v>37735.39</c:v>
                </c:pt>
                <c:pt idx="107233">
                  <c:v>28529.33</c:v>
                </c:pt>
                <c:pt idx="107234">
                  <c:v>32107.43</c:v>
                </c:pt>
                <c:pt idx="107235">
                  <c:v>33991.599999999999</c:v>
                </c:pt>
                <c:pt idx="107236">
                  <c:v>36271.879999999997</c:v>
                </c:pt>
                <c:pt idx="107237">
                  <c:v>29340.71</c:v>
                </c:pt>
                <c:pt idx="107238">
                  <c:v>36605.81</c:v>
                </c:pt>
                <c:pt idx="107239">
                  <c:v>37578.559999999998</c:v>
                </c:pt>
                <c:pt idx="107240">
                  <c:v>34590.85</c:v>
                </c:pt>
                <c:pt idx="107241">
                  <c:v>32524.18</c:v>
                </c:pt>
                <c:pt idx="107242">
                  <c:v>34376.65</c:v>
                </c:pt>
                <c:pt idx="107243">
                  <c:v>36815.360000000001</c:v>
                </c:pt>
                <c:pt idx="107244">
                  <c:v>54251.43</c:v>
                </c:pt>
                <c:pt idx="107245">
                  <c:v>35495.199999999997</c:v>
                </c:pt>
                <c:pt idx="107246">
                  <c:v>33872.9</c:v>
                </c:pt>
                <c:pt idx="107247">
                  <c:v>35656.230000000003</c:v>
                </c:pt>
                <c:pt idx="107248">
                  <c:v>35645.47</c:v>
                </c:pt>
                <c:pt idx="107249">
                  <c:v>33239.56</c:v>
                </c:pt>
                <c:pt idx="107250">
                  <c:v>33750.639999999999</c:v>
                </c:pt>
                <c:pt idx="107251">
                  <c:v>42786</c:v>
                </c:pt>
                <c:pt idx="107252">
                  <c:v>48692.33</c:v>
                </c:pt>
                <c:pt idx="107253">
                  <c:v>36917.160000000003</c:v>
                </c:pt>
                <c:pt idx="107254">
                  <c:v>35382.480000000003</c:v>
                </c:pt>
                <c:pt idx="107255">
                  <c:v>38523.160000000003</c:v>
                </c:pt>
                <c:pt idx="107256">
                  <c:v>40991.089999999997</c:v>
                </c:pt>
                <c:pt idx="107257">
                  <c:v>46427.99</c:v>
                </c:pt>
                <c:pt idx="107258">
                  <c:v>39131.660000000003</c:v>
                </c:pt>
                <c:pt idx="107259">
                  <c:v>37589.129999999997</c:v>
                </c:pt>
                <c:pt idx="107260">
                  <c:v>41255.15</c:v>
                </c:pt>
                <c:pt idx="107261">
                  <c:v>42336.54</c:v>
                </c:pt>
                <c:pt idx="107262">
                  <c:v>41549.269999999997</c:v>
                </c:pt>
                <c:pt idx="107263">
                  <c:v>40285.019999999997</c:v>
                </c:pt>
                <c:pt idx="107264">
                  <c:v>47266.04</c:v>
                </c:pt>
                <c:pt idx="107265">
                  <c:v>41575.21</c:v>
                </c:pt>
                <c:pt idx="107266">
                  <c:v>42980.02</c:v>
                </c:pt>
                <c:pt idx="107267">
                  <c:v>41117.81</c:v>
                </c:pt>
                <c:pt idx="107268">
                  <c:v>42580.56</c:v>
                </c:pt>
                <c:pt idx="107269">
                  <c:v>43238.59</c:v>
                </c:pt>
                <c:pt idx="107270">
                  <c:v>42518.71</c:v>
                </c:pt>
                <c:pt idx="107271">
                  <c:v>37750.959999999999</c:v>
                </c:pt>
                <c:pt idx="107272">
                  <c:v>40630.879999999997</c:v>
                </c:pt>
                <c:pt idx="107273">
                  <c:v>40218.81</c:v>
                </c:pt>
                <c:pt idx="107274">
                  <c:v>37589.199999999997</c:v>
                </c:pt>
                <c:pt idx="107275">
                  <c:v>38777.89</c:v>
                </c:pt>
                <c:pt idx="107276">
                  <c:v>35166.769999999997</c:v>
                </c:pt>
                <c:pt idx="107277">
                  <c:v>40008.269999999997</c:v>
                </c:pt>
                <c:pt idx="107278">
                  <c:v>39486</c:v>
                </c:pt>
                <c:pt idx="107279">
                  <c:v>38110.019999999997</c:v>
                </c:pt>
                <c:pt idx="107280">
                  <c:v>37072.33</c:v>
                </c:pt>
                <c:pt idx="107281">
                  <c:v>79557.009999999995</c:v>
                </c:pt>
                <c:pt idx="107282">
                  <c:v>78778.259999999995</c:v>
                </c:pt>
                <c:pt idx="107283">
                  <c:v>74510.14</c:v>
                </c:pt>
                <c:pt idx="107284">
                  <c:v>71243.490000000005</c:v>
                </c:pt>
                <c:pt idx="107285">
                  <c:v>73862.23</c:v>
                </c:pt>
                <c:pt idx="107286">
                  <c:v>76992.460000000006</c:v>
                </c:pt>
                <c:pt idx="107287">
                  <c:v>79711.33</c:v>
                </c:pt>
                <c:pt idx="107288">
                  <c:v>73956.98</c:v>
                </c:pt>
                <c:pt idx="107289">
                  <c:v>78406.820000000007</c:v>
                </c:pt>
                <c:pt idx="107290">
                  <c:v>88473.16</c:v>
                </c:pt>
                <c:pt idx="107291">
                  <c:v>82965.210000000006</c:v>
                </c:pt>
                <c:pt idx="107292">
                  <c:v>77792.36</c:v>
                </c:pt>
                <c:pt idx="107293">
                  <c:v>73063.56</c:v>
                </c:pt>
                <c:pt idx="107294">
                  <c:v>76457.81</c:v>
                </c:pt>
                <c:pt idx="107295">
                  <c:v>76388.25</c:v>
                </c:pt>
                <c:pt idx="107296">
                  <c:v>78227.839999999997</c:v>
                </c:pt>
                <c:pt idx="107297">
                  <c:v>78339.7</c:v>
                </c:pt>
                <c:pt idx="107298">
                  <c:v>83923.18</c:v>
                </c:pt>
                <c:pt idx="107299">
                  <c:v>85593.38</c:v>
                </c:pt>
                <c:pt idx="107300">
                  <c:v>84357.2</c:v>
                </c:pt>
                <c:pt idx="107301">
                  <c:v>78611.460000000006</c:v>
                </c:pt>
                <c:pt idx="107302">
                  <c:v>84646.57</c:v>
                </c:pt>
                <c:pt idx="107303">
                  <c:v>81550.460000000006</c:v>
                </c:pt>
                <c:pt idx="107304">
                  <c:v>79819.34</c:v>
                </c:pt>
                <c:pt idx="107305">
                  <c:v>77441.259999999995</c:v>
                </c:pt>
                <c:pt idx="107306">
                  <c:v>73178.850000000006</c:v>
                </c:pt>
                <c:pt idx="107307">
                  <c:v>83972.23</c:v>
                </c:pt>
                <c:pt idx="107308">
                  <c:v>87124.01</c:v>
                </c:pt>
                <c:pt idx="107309">
                  <c:v>86362.65</c:v>
                </c:pt>
                <c:pt idx="107310">
                  <c:v>80244.929999999993</c:v>
                </c:pt>
                <c:pt idx="107311">
                  <c:v>79803.009999999995</c:v>
                </c:pt>
                <c:pt idx="107312">
                  <c:v>79736.740000000005</c:v>
                </c:pt>
                <c:pt idx="107313">
                  <c:v>77938.539999999994</c:v>
                </c:pt>
                <c:pt idx="107314">
                  <c:v>73803.97</c:v>
                </c:pt>
                <c:pt idx="107315">
                  <c:v>70013.22</c:v>
                </c:pt>
                <c:pt idx="107316">
                  <c:v>78645.34</c:v>
                </c:pt>
                <c:pt idx="107317">
                  <c:v>74787.360000000001</c:v>
                </c:pt>
                <c:pt idx="107318">
                  <c:v>70216.09</c:v>
                </c:pt>
                <c:pt idx="107319">
                  <c:v>67185.22</c:v>
                </c:pt>
                <c:pt idx="107320">
                  <c:v>71407.58</c:v>
                </c:pt>
                <c:pt idx="107321">
                  <c:v>71949.009999999995</c:v>
                </c:pt>
                <c:pt idx="107322">
                  <c:v>69556.61</c:v>
                </c:pt>
                <c:pt idx="107323">
                  <c:v>71278.62</c:v>
                </c:pt>
                <c:pt idx="107324">
                  <c:v>64034.49</c:v>
                </c:pt>
                <c:pt idx="107325">
                  <c:v>71702.55</c:v>
                </c:pt>
                <c:pt idx="107326">
                  <c:v>77253.06</c:v>
                </c:pt>
                <c:pt idx="107327">
                  <c:v>76436.44</c:v>
                </c:pt>
                <c:pt idx="107328">
                  <c:v>61346.21</c:v>
                </c:pt>
                <c:pt idx="107329">
                  <c:v>67739.399999999994</c:v>
                </c:pt>
                <c:pt idx="107330">
                  <c:v>72793.649999999994</c:v>
                </c:pt>
                <c:pt idx="107331">
                  <c:v>71399.55</c:v>
                </c:pt>
                <c:pt idx="107332">
                  <c:v>65509.96</c:v>
                </c:pt>
                <c:pt idx="107333">
                  <c:v>78774.47</c:v>
                </c:pt>
                <c:pt idx="107334">
                  <c:v>75748.58</c:v>
                </c:pt>
                <c:pt idx="107335">
                  <c:v>75277.820000000007</c:v>
                </c:pt>
                <c:pt idx="107336">
                  <c:v>70741.56</c:v>
                </c:pt>
                <c:pt idx="107337">
                  <c:v>74836.7</c:v>
                </c:pt>
                <c:pt idx="107338">
                  <c:v>72652.77</c:v>
                </c:pt>
                <c:pt idx="107339">
                  <c:v>82967.100000000006</c:v>
                </c:pt>
                <c:pt idx="107340">
                  <c:v>71307.23</c:v>
                </c:pt>
                <c:pt idx="107341">
                  <c:v>69327.03</c:v>
                </c:pt>
                <c:pt idx="107342">
                  <c:v>79648.289999999994</c:v>
                </c:pt>
                <c:pt idx="107343">
                  <c:v>79896.69</c:v>
                </c:pt>
                <c:pt idx="107344">
                  <c:v>75564.94</c:v>
                </c:pt>
                <c:pt idx="107345">
                  <c:v>80593.61</c:v>
                </c:pt>
                <c:pt idx="107346">
                  <c:v>76807.91</c:v>
                </c:pt>
                <c:pt idx="107347">
                  <c:v>79980.070000000007</c:v>
                </c:pt>
                <c:pt idx="107348">
                  <c:v>79542.259999999995</c:v>
                </c:pt>
                <c:pt idx="107349">
                  <c:v>74613.13</c:v>
                </c:pt>
                <c:pt idx="107350">
                  <c:v>81244.94</c:v>
                </c:pt>
                <c:pt idx="107351">
                  <c:v>84408.55</c:v>
                </c:pt>
                <c:pt idx="107352">
                  <c:v>89150.42</c:v>
                </c:pt>
                <c:pt idx="107353">
                  <c:v>77571.19</c:v>
                </c:pt>
                <c:pt idx="107354">
                  <c:v>80935.259999999995</c:v>
                </c:pt>
                <c:pt idx="107355">
                  <c:v>86883.11</c:v>
                </c:pt>
                <c:pt idx="107356">
                  <c:v>82248.2</c:v>
                </c:pt>
                <c:pt idx="107357">
                  <c:v>78655.5</c:v>
                </c:pt>
                <c:pt idx="107358">
                  <c:v>76203.31</c:v>
                </c:pt>
                <c:pt idx="107359">
                  <c:v>88954.45</c:v>
                </c:pt>
                <c:pt idx="107360">
                  <c:v>87498.33</c:v>
                </c:pt>
                <c:pt idx="107361">
                  <c:v>89679.64</c:v>
                </c:pt>
                <c:pt idx="107362">
                  <c:v>82623.45</c:v>
                </c:pt>
                <c:pt idx="107363">
                  <c:v>84137.07</c:v>
                </c:pt>
                <c:pt idx="107364">
                  <c:v>81993.27</c:v>
                </c:pt>
                <c:pt idx="107365">
                  <c:v>82841.929999999993</c:v>
                </c:pt>
                <c:pt idx="107366">
                  <c:v>77442.850000000006</c:v>
                </c:pt>
                <c:pt idx="107367">
                  <c:v>74209.740000000005</c:v>
                </c:pt>
                <c:pt idx="107368">
                  <c:v>82706.7</c:v>
                </c:pt>
                <c:pt idx="107369">
                  <c:v>75866.36</c:v>
                </c:pt>
                <c:pt idx="107370">
                  <c:v>76092.289999999994</c:v>
                </c:pt>
                <c:pt idx="107371">
                  <c:v>69298.210000000006</c:v>
                </c:pt>
                <c:pt idx="107372">
                  <c:v>72831.94</c:v>
                </c:pt>
                <c:pt idx="107373">
                  <c:v>72528.06</c:v>
                </c:pt>
                <c:pt idx="107374">
                  <c:v>70072.66</c:v>
                </c:pt>
                <c:pt idx="107375">
                  <c:v>72993.98</c:v>
                </c:pt>
                <c:pt idx="107376">
                  <c:v>62506.03</c:v>
                </c:pt>
                <c:pt idx="107377">
                  <c:v>71518.820000000007</c:v>
                </c:pt>
                <c:pt idx="107378">
                  <c:v>76478.89</c:v>
                </c:pt>
                <c:pt idx="107379">
                  <c:v>74365.600000000006</c:v>
                </c:pt>
                <c:pt idx="107380">
                  <c:v>58787.3</c:v>
                </c:pt>
                <c:pt idx="107381">
                  <c:v>73200.06</c:v>
                </c:pt>
                <c:pt idx="107382">
                  <c:v>73795.070000000007</c:v>
                </c:pt>
                <c:pt idx="107383">
                  <c:v>70188.86</c:v>
                </c:pt>
                <c:pt idx="107384">
                  <c:v>65301.47</c:v>
                </c:pt>
                <c:pt idx="107385">
                  <c:v>70325.119999999995</c:v>
                </c:pt>
                <c:pt idx="107386">
                  <c:v>76461.39</c:v>
                </c:pt>
                <c:pt idx="107387">
                  <c:v>74802.16</c:v>
                </c:pt>
                <c:pt idx="107388">
                  <c:v>73020.789999999994</c:v>
                </c:pt>
                <c:pt idx="107389">
                  <c:v>72301.98</c:v>
                </c:pt>
                <c:pt idx="107390">
                  <c:v>77844.05</c:v>
                </c:pt>
                <c:pt idx="107391">
                  <c:v>82281.259999999995</c:v>
                </c:pt>
                <c:pt idx="107392">
                  <c:v>73670.67</c:v>
                </c:pt>
                <c:pt idx="107393">
                  <c:v>71300.12</c:v>
                </c:pt>
                <c:pt idx="107394">
                  <c:v>87376.9</c:v>
                </c:pt>
                <c:pt idx="107395">
                  <c:v>91737.17</c:v>
                </c:pt>
                <c:pt idx="107396">
                  <c:v>78174.09</c:v>
                </c:pt>
                <c:pt idx="107397">
                  <c:v>75994.73</c:v>
                </c:pt>
                <c:pt idx="107398">
                  <c:v>83133.33</c:v>
                </c:pt>
                <c:pt idx="107399">
                  <c:v>77621.59</c:v>
                </c:pt>
                <c:pt idx="107400">
                  <c:v>80235.72</c:v>
                </c:pt>
                <c:pt idx="107401">
                  <c:v>78476.53</c:v>
                </c:pt>
                <c:pt idx="107402">
                  <c:v>80173.2</c:v>
                </c:pt>
                <c:pt idx="107403">
                  <c:v>88481.01</c:v>
                </c:pt>
                <c:pt idx="107404">
                  <c:v>91088.59</c:v>
                </c:pt>
                <c:pt idx="107405">
                  <c:v>84622.51</c:v>
                </c:pt>
                <c:pt idx="107406">
                  <c:v>81018.080000000002</c:v>
                </c:pt>
                <c:pt idx="107407">
                  <c:v>91945.02</c:v>
                </c:pt>
                <c:pt idx="107408">
                  <c:v>86345.89</c:v>
                </c:pt>
                <c:pt idx="107409">
                  <c:v>82448.73</c:v>
                </c:pt>
                <c:pt idx="107410">
                  <c:v>78056.899999999994</c:v>
                </c:pt>
                <c:pt idx="107411">
                  <c:v>83961.77</c:v>
                </c:pt>
                <c:pt idx="107412">
                  <c:v>82463.39</c:v>
                </c:pt>
                <c:pt idx="107413">
                  <c:v>88714.65</c:v>
                </c:pt>
                <c:pt idx="107414">
                  <c:v>78715.5</c:v>
                </c:pt>
                <c:pt idx="107415">
                  <c:v>83303.8</c:v>
                </c:pt>
                <c:pt idx="107416">
                  <c:v>82872.52</c:v>
                </c:pt>
                <c:pt idx="107417">
                  <c:v>79716.990000000005</c:v>
                </c:pt>
                <c:pt idx="107418">
                  <c:v>76914.509999999995</c:v>
                </c:pt>
                <c:pt idx="107419">
                  <c:v>71349.09</c:v>
                </c:pt>
                <c:pt idx="107420">
                  <c:v>80880.89</c:v>
                </c:pt>
                <c:pt idx="107421">
                  <c:v>73717.11</c:v>
                </c:pt>
                <c:pt idx="107422">
                  <c:v>70205.89</c:v>
                </c:pt>
                <c:pt idx="107423">
                  <c:v>65344.85</c:v>
                </c:pt>
                <c:pt idx="107424">
                  <c:v>18804.98</c:v>
                </c:pt>
                <c:pt idx="107425">
                  <c:v>21140.47</c:v>
                </c:pt>
                <c:pt idx="107426">
                  <c:v>18478.599999999999</c:v>
                </c:pt>
                <c:pt idx="107427">
                  <c:v>16880.580000000002</c:v>
                </c:pt>
                <c:pt idx="107428">
                  <c:v>17714.759999999998</c:v>
                </c:pt>
                <c:pt idx="107429">
                  <c:v>18346.18</c:v>
                </c:pt>
                <c:pt idx="107430">
                  <c:v>19948.189999999999</c:v>
                </c:pt>
                <c:pt idx="107431">
                  <c:v>17675.14</c:v>
                </c:pt>
                <c:pt idx="107432">
                  <c:v>22895.7</c:v>
                </c:pt>
                <c:pt idx="107433">
                  <c:v>28271.48</c:v>
                </c:pt>
                <c:pt idx="107434">
                  <c:v>19241.13</c:v>
                </c:pt>
                <c:pt idx="107435">
                  <c:v>21775.86</c:v>
                </c:pt>
                <c:pt idx="107436">
                  <c:v>21035.74</c:v>
                </c:pt>
                <c:pt idx="107437">
                  <c:v>19856.77</c:v>
                </c:pt>
                <c:pt idx="107438">
                  <c:v>20587.88</c:v>
                </c:pt>
                <c:pt idx="107439">
                  <c:v>21522.53</c:v>
                </c:pt>
                <c:pt idx="107440">
                  <c:v>23199.360000000001</c:v>
                </c:pt>
                <c:pt idx="107441">
                  <c:v>26070.75</c:v>
                </c:pt>
                <c:pt idx="107442">
                  <c:v>21573.47</c:v>
                </c:pt>
                <c:pt idx="107443">
                  <c:v>21353.37</c:v>
                </c:pt>
                <c:pt idx="107444">
                  <c:v>21645.17</c:v>
                </c:pt>
                <c:pt idx="107445">
                  <c:v>20743.759999999998</c:v>
                </c:pt>
                <c:pt idx="107446">
                  <c:v>21804.41</c:v>
                </c:pt>
                <c:pt idx="107447">
                  <c:v>20148.97</c:v>
                </c:pt>
                <c:pt idx="107448">
                  <c:v>20152.63</c:v>
                </c:pt>
                <c:pt idx="107449">
                  <c:v>19833.16</c:v>
                </c:pt>
                <c:pt idx="107450">
                  <c:v>20690.09</c:v>
                </c:pt>
                <c:pt idx="107451">
                  <c:v>20599.62</c:v>
                </c:pt>
                <c:pt idx="107452">
                  <c:v>20544.86</c:v>
                </c:pt>
                <c:pt idx="107453">
                  <c:v>19311.2</c:v>
                </c:pt>
                <c:pt idx="107454">
                  <c:v>21247.35</c:v>
                </c:pt>
                <c:pt idx="107455">
                  <c:v>20549.93</c:v>
                </c:pt>
                <c:pt idx="107456">
                  <c:v>18692.7</c:v>
                </c:pt>
                <c:pt idx="107457">
                  <c:v>19323</c:v>
                </c:pt>
                <c:pt idx="107458">
                  <c:v>18984.810000000001</c:v>
                </c:pt>
                <c:pt idx="107459">
                  <c:v>20206.55</c:v>
                </c:pt>
                <c:pt idx="107460">
                  <c:v>19915.669999999998</c:v>
                </c:pt>
                <c:pt idx="107461">
                  <c:v>19802.419999999998</c:v>
                </c:pt>
                <c:pt idx="107462">
                  <c:v>21306</c:v>
                </c:pt>
                <c:pt idx="107463">
                  <c:v>19790.919999999998</c:v>
                </c:pt>
                <c:pt idx="107464">
                  <c:v>19332.21</c:v>
                </c:pt>
                <c:pt idx="107465">
                  <c:v>18683.330000000002</c:v>
                </c:pt>
                <c:pt idx="107466">
                  <c:v>32970.33</c:v>
                </c:pt>
                <c:pt idx="107467">
                  <c:v>17152.37</c:v>
                </c:pt>
                <c:pt idx="107468">
                  <c:v>20562.11</c:v>
                </c:pt>
                <c:pt idx="107469">
                  <c:v>22158.31</c:v>
                </c:pt>
                <c:pt idx="107470">
                  <c:v>30132.81</c:v>
                </c:pt>
                <c:pt idx="107471">
                  <c:v>27961.11</c:v>
                </c:pt>
                <c:pt idx="107472">
                  <c:v>15101.35</c:v>
                </c:pt>
                <c:pt idx="107473">
                  <c:v>18997.61</c:v>
                </c:pt>
                <c:pt idx="107474">
                  <c:v>19221.740000000002</c:v>
                </c:pt>
                <c:pt idx="107475">
                  <c:v>19266.73</c:v>
                </c:pt>
                <c:pt idx="107476">
                  <c:v>23600.06</c:v>
                </c:pt>
                <c:pt idx="107477">
                  <c:v>24303.29</c:v>
                </c:pt>
                <c:pt idx="107478">
                  <c:v>19336.189999999999</c:v>
                </c:pt>
                <c:pt idx="107479">
                  <c:v>19581.73</c:v>
                </c:pt>
                <c:pt idx="107480">
                  <c:v>19629.96</c:v>
                </c:pt>
                <c:pt idx="107481">
                  <c:v>19032.47</c:v>
                </c:pt>
                <c:pt idx="107482">
                  <c:v>23578.13</c:v>
                </c:pt>
                <c:pt idx="107483">
                  <c:v>20485.68</c:v>
                </c:pt>
                <c:pt idx="107484">
                  <c:v>21196.42</c:v>
                </c:pt>
                <c:pt idx="107485">
                  <c:v>21765.53</c:v>
                </c:pt>
                <c:pt idx="107486">
                  <c:v>22016.65</c:v>
                </c:pt>
                <c:pt idx="107487">
                  <c:v>22875.040000000001</c:v>
                </c:pt>
                <c:pt idx="107488">
                  <c:v>28946.86</c:v>
                </c:pt>
                <c:pt idx="107489">
                  <c:v>22126.89</c:v>
                </c:pt>
                <c:pt idx="107490">
                  <c:v>22633.06</c:v>
                </c:pt>
                <c:pt idx="107491">
                  <c:v>21992.28</c:v>
                </c:pt>
                <c:pt idx="107492">
                  <c:v>21994.19</c:v>
                </c:pt>
                <c:pt idx="107493">
                  <c:v>24484.86</c:v>
                </c:pt>
                <c:pt idx="107494">
                  <c:v>23726.639999999999</c:v>
                </c:pt>
                <c:pt idx="107495">
                  <c:v>22685.16</c:v>
                </c:pt>
                <c:pt idx="107496">
                  <c:v>22750.05</c:v>
                </c:pt>
                <c:pt idx="107497">
                  <c:v>23743.41</c:v>
                </c:pt>
                <c:pt idx="107498">
                  <c:v>27454.02</c:v>
                </c:pt>
                <c:pt idx="107499">
                  <c:v>22808.21</c:v>
                </c:pt>
                <c:pt idx="107500">
                  <c:v>23446.400000000001</c:v>
                </c:pt>
                <c:pt idx="107501">
                  <c:v>22720.54</c:v>
                </c:pt>
                <c:pt idx="107502">
                  <c:v>24864.58</c:v>
                </c:pt>
                <c:pt idx="107503">
                  <c:v>23664.45</c:v>
                </c:pt>
                <c:pt idx="107504">
                  <c:v>21674.36</c:v>
                </c:pt>
                <c:pt idx="107505">
                  <c:v>21085.55</c:v>
                </c:pt>
                <c:pt idx="107506">
                  <c:v>24242.57</c:v>
                </c:pt>
                <c:pt idx="107507">
                  <c:v>24221.95</c:v>
                </c:pt>
                <c:pt idx="107508">
                  <c:v>21803.94</c:v>
                </c:pt>
                <c:pt idx="107509">
                  <c:v>22563.3</c:v>
                </c:pt>
                <c:pt idx="107510">
                  <c:v>21566.78</c:v>
                </c:pt>
                <c:pt idx="107511">
                  <c:v>22359.119999999999</c:v>
                </c:pt>
                <c:pt idx="107512">
                  <c:v>21182.37</c:v>
                </c:pt>
                <c:pt idx="107513">
                  <c:v>21307.32</c:v>
                </c:pt>
                <c:pt idx="107514">
                  <c:v>20561.8</c:v>
                </c:pt>
                <c:pt idx="107515">
                  <c:v>21109.69</c:v>
                </c:pt>
                <c:pt idx="107516">
                  <c:v>20039.87</c:v>
                </c:pt>
                <c:pt idx="107517">
                  <c:v>19848.560000000001</c:v>
                </c:pt>
                <c:pt idx="107518">
                  <c:v>30760.959999999999</c:v>
                </c:pt>
                <c:pt idx="107519">
                  <c:v>18307.099999999999</c:v>
                </c:pt>
                <c:pt idx="107520">
                  <c:v>20196.759999999998</c:v>
                </c:pt>
                <c:pt idx="107521">
                  <c:v>21901.81</c:v>
                </c:pt>
                <c:pt idx="107522">
                  <c:v>27085.200000000001</c:v>
                </c:pt>
                <c:pt idx="107523">
                  <c:v>24625.95</c:v>
                </c:pt>
                <c:pt idx="107524">
                  <c:v>23295.54</c:v>
                </c:pt>
                <c:pt idx="107525">
                  <c:v>18875.189999999999</c:v>
                </c:pt>
                <c:pt idx="107526">
                  <c:v>19533.349999999999</c:v>
                </c:pt>
                <c:pt idx="107527">
                  <c:v>17916.32</c:v>
                </c:pt>
                <c:pt idx="107528">
                  <c:v>19775.810000000001</c:v>
                </c:pt>
                <c:pt idx="107529">
                  <c:v>22031.64</c:v>
                </c:pt>
                <c:pt idx="107530">
                  <c:v>19635.52</c:v>
                </c:pt>
                <c:pt idx="107531">
                  <c:v>20204.13</c:v>
                </c:pt>
                <c:pt idx="107532">
                  <c:v>19111.36</c:v>
                </c:pt>
                <c:pt idx="107533">
                  <c:v>19611.32</c:v>
                </c:pt>
                <c:pt idx="107534">
                  <c:v>22183.16</c:v>
                </c:pt>
                <c:pt idx="107535">
                  <c:v>20554.919999999998</c:v>
                </c:pt>
                <c:pt idx="107536">
                  <c:v>20190.189999999999</c:v>
                </c:pt>
                <c:pt idx="107537">
                  <c:v>24261.360000000001</c:v>
                </c:pt>
                <c:pt idx="107538">
                  <c:v>27330.48</c:v>
                </c:pt>
                <c:pt idx="107539">
                  <c:v>21301.09</c:v>
                </c:pt>
                <c:pt idx="107540">
                  <c:v>22995.66</c:v>
                </c:pt>
                <c:pt idx="107541">
                  <c:v>22839.79</c:v>
                </c:pt>
                <c:pt idx="107542">
                  <c:v>21532.58</c:v>
                </c:pt>
                <c:pt idx="107543">
                  <c:v>21816.44</c:v>
                </c:pt>
                <c:pt idx="107544">
                  <c:v>23783.17</c:v>
                </c:pt>
                <c:pt idx="107545">
                  <c:v>24469.24</c:v>
                </c:pt>
                <c:pt idx="107546">
                  <c:v>22553.54</c:v>
                </c:pt>
                <c:pt idx="107547">
                  <c:v>24555.08</c:v>
                </c:pt>
                <c:pt idx="107548">
                  <c:v>23416.720000000001</c:v>
                </c:pt>
                <c:pt idx="107549">
                  <c:v>23063.11</c:v>
                </c:pt>
                <c:pt idx="107550">
                  <c:v>27629.53</c:v>
                </c:pt>
                <c:pt idx="107551">
                  <c:v>21603.93</c:v>
                </c:pt>
                <c:pt idx="107552">
                  <c:v>22335.5</c:v>
                </c:pt>
                <c:pt idx="107553">
                  <c:v>22614.92</c:v>
                </c:pt>
                <c:pt idx="107554">
                  <c:v>22357.32</c:v>
                </c:pt>
                <c:pt idx="107555">
                  <c:v>20391.82</c:v>
                </c:pt>
                <c:pt idx="107556">
                  <c:v>21352.29</c:v>
                </c:pt>
                <c:pt idx="107557">
                  <c:v>19968.25</c:v>
                </c:pt>
                <c:pt idx="107558">
                  <c:v>21900.01</c:v>
                </c:pt>
                <c:pt idx="107559">
                  <c:v>22150.66</c:v>
                </c:pt>
                <c:pt idx="107560">
                  <c:v>21283.61</c:v>
                </c:pt>
                <c:pt idx="107561">
                  <c:v>21738.09</c:v>
                </c:pt>
                <c:pt idx="107562">
                  <c:v>19768.509999999998</c:v>
                </c:pt>
                <c:pt idx="107563">
                  <c:v>20236.650000000001</c:v>
                </c:pt>
                <c:pt idx="107564">
                  <c:v>20296.169999999998</c:v>
                </c:pt>
                <c:pt idx="107565">
                  <c:v>20118.02</c:v>
                </c:pt>
                <c:pt idx="107566">
                  <c:v>21321.86</c:v>
                </c:pt>
                <c:pt idx="107567">
                  <c:v>17069.09</c:v>
                </c:pt>
                <c:pt idx="107568">
                  <c:v>16698.060000000001</c:v>
                </c:pt>
                <c:pt idx="107569">
                  <c:v>16498.97</c:v>
                </c:pt>
                <c:pt idx="107570">
                  <c:v>14246.17</c:v>
                </c:pt>
                <c:pt idx="107571">
                  <c:v>15817.9</c:v>
                </c:pt>
                <c:pt idx="107572">
                  <c:v>15466.33</c:v>
                </c:pt>
                <c:pt idx="107573">
                  <c:v>16398.84</c:v>
                </c:pt>
                <c:pt idx="107574">
                  <c:v>14923.72</c:v>
                </c:pt>
                <c:pt idx="107575">
                  <c:v>15644.02</c:v>
                </c:pt>
                <c:pt idx="107576">
                  <c:v>19080.71</c:v>
                </c:pt>
                <c:pt idx="107577">
                  <c:v>16414.95</c:v>
                </c:pt>
                <c:pt idx="107578">
                  <c:v>15381.75</c:v>
                </c:pt>
                <c:pt idx="107579">
                  <c:v>15011.16</c:v>
                </c:pt>
                <c:pt idx="107580">
                  <c:v>16983.3</c:v>
                </c:pt>
                <c:pt idx="107581">
                  <c:v>16501.66</c:v>
                </c:pt>
                <c:pt idx="107582">
                  <c:v>16295.07</c:v>
                </c:pt>
                <c:pt idx="107583">
                  <c:v>14990.22</c:v>
                </c:pt>
                <c:pt idx="107584">
                  <c:v>17245.509999999998</c:v>
                </c:pt>
                <c:pt idx="107585">
                  <c:v>17905.150000000001</c:v>
                </c:pt>
                <c:pt idx="107586">
                  <c:v>17608.759999999998</c:v>
                </c:pt>
                <c:pt idx="107587">
                  <c:v>15216.63</c:v>
                </c:pt>
                <c:pt idx="107588">
                  <c:v>16462.75</c:v>
                </c:pt>
                <c:pt idx="107589">
                  <c:v>17926.48</c:v>
                </c:pt>
                <c:pt idx="107590">
                  <c:v>17509.28</c:v>
                </c:pt>
                <c:pt idx="107591">
                  <c:v>15885.03</c:v>
                </c:pt>
                <c:pt idx="107592">
                  <c:v>15893</c:v>
                </c:pt>
                <c:pt idx="107593">
                  <c:v>17726.75</c:v>
                </c:pt>
                <c:pt idx="107594">
                  <c:v>19264.21</c:v>
                </c:pt>
                <c:pt idx="107595">
                  <c:v>17119.8</c:v>
                </c:pt>
                <c:pt idx="107596">
                  <c:v>16019.62</c:v>
                </c:pt>
                <c:pt idx="107597">
                  <c:v>17305.560000000001</c:v>
                </c:pt>
                <c:pt idx="107598">
                  <c:v>19132.509999999998</c:v>
                </c:pt>
                <c:pt idx="107599">
                  <c:v>17577.580000000002</c:v>
                </c:pt>
                <c:pt idx="107600">
                  <c:v>15767.31</c:v>
                </c:pt>
                <c:pt idx="107601">
                  <c:v>15153.43</c:v>
                </c:pt>
                <c:pt idx="107602">
                  <c:v>17709.38</c:v>
                </c:pt>
                <c:pt idx="107603">
                  <c:v>16681.939999999999</c:v>
                </c:pt>
                <c:pt idx="107604">
                  <c:v>14720.51</c:v>
                </c:pt>
                <c:pt idx="107605">
                  <c:v>13701.65</c:v>
                </c:pt>
                <c:pt idx="107606">
                  <c:v>17328.32</c:v>
                </c:pt>
                <c:pt idx="107607">
                  <c:v>17435.2</c:v>
                </c:pt>
                <c:pt idx="107608">
                  <c:v>16162.02</c:v>
                </c:pt>
                <c:pt idx="107609">
                  <c:v>13902.51</c:v>
                </c:pt>
                <c:pt idx="107610">
                  <c:v>14539.18</c:v>
                </c:pt>
                <c:pt idx="107611">
                  <c:v>17291.599999999999</c:v>
                </c:pt>
                <c:pt idx="107612">
                  <c:v>17665.48</c:v>
                </c:pt>
                <c:pt idx="107613">
                  <c:v>17555.5</c:v>
                </c:pt>
                <c:pt idx="107614">
                  <c:v>13984.91</c:v>
                </c:pt>
                <c:pt idx="107615">
                  <c:v>16823.68</c:v>
                </c:pt>
                <c:pt idx="107616">
                  <c:v>16903.34</c:v>
                </c:pt>
                <c:pt idx="107617">
                  <c:v>15717.13</c:v>
                </c:pt>
                <c:pt idx="107618">
                  <c:v>14164.45</c:v>
                </c:pt>
                <c:pt idx="107619">
                  <c:v>17712.91</c:v>
                </c:pt>
                <c:pt idx="107620">
                  <c:v>17363.3</c:v>
                </c:pt>
                <c:pt idx="107621">
                  <c:v>16798.75</c:v>
                </c:pt>
                <c:pt idx="107622">
                  <c:v>14493.66</c:v>
                </c:pt>
                <c:pt idx="107623">
                  <c:v>16431.7</c:v>
                </c:pt>
                <c:pt idx="107624">
                  <c:v>16554.03</c:v>
                </c:pt>
                <c:pt idx="107625">
                  <c:v>17465.55</c:v>
                </c:pt>
                <c:pt idx="107626">
                  <c:v>15368.63</c:v>
                </c:pt>
                <c:pt idx="107627">
                  <c:v>15223.03</c:v>
                </c:pt>
                <c:pt idx="107628">
                  <c:v>17709.27</c:v>
                </c:pt>
                <c:pt idx="107629">
                  <c:v>17242.52</c:v>
                </c:pt>
                <c:pt idx="107630">
                  <c:v>15366.15</c:v>
                </c:pt>
                <c:pt idx="107631">
                  <c:v>17607.12</c:v>
                </c:pt>
                <c:pt idx="107632">
                  <c:v>16576.78</c:v>
                </c:pt>
                <c:pt idx="107633">
                  <c:v>16865.21</c:v>
                </c:pt>
                <c:pt idx="107634">
                  <c:v>15762.24</c:v>
                </c:pt>
                <c:pt idx="107635">
                  <c:v>15076.61</c:v>
                </c:pt>
                <c:pt idx="107636">
                  <c:v>16693.43</c:v>
                </c:pt>
                <c:pt idx="107637">
                  <c:v>18597.060000000001</c:v>
                </c:pt>
                <c:pt idx="107638">
                  <c:v>18488.45</c:v>
                </c:pt>
                <c:pt idx="107639">
                  <c:v>15826.2</c:v>
                </c:pt>
                <c:pt idx="107640">
                  <c:v>16401.12</c:v>
                </c:pt>
                <c:pt idx="107641">
                  <c:v>19834.57</c:v>
                </c:pt>
                <c:pt idx="107642">
                  <c:v>18748</c:v>
                </c:pt>
                <c:pt idx="107643">
                  <c:v>16301.71</c:v>
                </c:pt>
                <c:pt idx="107644">
                  <c:v>14971.68</c:v>
                </c:pt>
                <c:pt idx="107645">
                  <c:v>18648.71</c:v>
                </c:pt>
                <c:pt idx="107646">
                  <c:v>18290.86</c:v>
                </c:pt>
                <c:pt idx="107647">
                  <c:v>18378.060000000001</c:v>
                </c:pt>
                <c:pt idx="107648">
                  <c:v>16771.95</c:v>
                </c:pt>
                <c:pt idx="107649">
                  <c:v>17232.080000000002</c:v>
                </c:pt>
                <c:pt idx="107650">
                  <c:v>18159.439999999999</c:v>
                </c:pt>
                <c:pt idx="107651">
                  <c:v>17666.18</c:v>
                </c:pt>
                <c:pt idx="107652">
                  <c:v>15334.31</c:v>
                </c:pt>
                <c:pt idx="107653">
                  <c:v>13975.58</c:v>
                </c:pt>
                <c:pt idx="107654">
                  <c:v>17721.43</c:v>
                </c:pt>
                <c:pt idx="107655">
                  <c:v>17012.64</c:v>
                </c:pt>
                <c:pt idx="107656">
                  <c:v>16485.349999999999</c:v>
                </c:pt>
                <c:pt idx="107657">
                  <c:v>14324.4</c:v>
                </c:pt>
                <c:pt idx="107658">
                  <c:v>16292.48</c:v>
                </c:pt>
                <c:pt idx="107659">
                  <c:v>16623.87</c:v>
                </c:pt>
                <c:pt idx="107660">
                  <c:v>15365.21</c:v>
                </c:pt>
                <c:pt idx="107661">
                  <c:v>13426.55</c:v>
                </c:pt>
                <c:pt idx="107662">
                  <c:v>14204.09</c:v>
                </c:pt>
                <c:pt idx="107663">
                  <c:v>16829.27</c:v>
                </c:pt>
                <c:pt idx="107664">
                  <c:v>16859.18</c:v>
                </c:pt>
                <c:pt idx="107665">
                  <c:v>16718.57</c:v>
                </c:pt>
                <c:pt idx="107666">
                  <c:v>13258.37</c:v>
                </c:pt>
                <c:pt idx="107667">
                  <c:v>17665.53</c:v>
                </c:pt>
                <c:pt idx="107668">
                  <c:v>17549.09</c:v>
                </c:pt>
                <c:pt idx="107669">
                  <c:v>15834.36</c:v>
                </c:pt>
                <c:pt idx="107670">
                  <c:v>14054.76</c:v>
                </c:pt>
                <c:pt idx="107671">
                  <c:v>15623.99</c:v>
                </c:pt>
                <c:pt idx="107672">
                  <c:v>17704.93</c:v>
                </c:pt>
                <c:pt idx="107673">
                  <c:v>17148.14</c:v>
                </c:pt>
                <c:pt idx="107674">
                  <c:v>15410.09</c:v>
                </c:pt>
                <c:pt idx="107675">
                  <c:v>15938.24</c:v>
                </c:pt>
                <c:pt idx="107676">
                  <c:v>17193.88</c:v>
                </c:pt>
                <c:pt idx="107677">
                  <c:v>18502.259999999998</c:v>
                </c:pt>
                <c:pt idx="107678">
                  <c:v>14973.85</c:v>
                </c:pt>
                <c:pt idx="107679">
                  <c:v>14600.73</c:v>
                </c:pt>
                <c:pt idx="107680">
                  <c:v>18020.78</c:v>
                </c:pt>
                <c:pt idx="107681">
                  <c:v>20715.34</c:v>
                </c:pt>
                <c:pt idx="107682">
                  <c:v>15578.69</c:v>
                </c:pt>
                <c:pt idx="107683">
                  <c:v>14498.31</c:v>
                </c:pt>
                <c:pt idx="107684">
                  <c:v>16853.25</c:v>
                </c:pt>
                <c:pt idx="107685">
                  <c:v>15832.63</c:v>
                </c:pt>
                <c:pt idx="107686">
                  <c:v>16173.54</c:v>
                </c:pt>
                <c:pt idx="107687">
                  <c:v>15116.9</c:v>
                </c:pt>
                <c:pt idx="107688">
                  <c:v>16515.21</c:v>
                </c:pt>
                <c:pt idx="107689">
                  <c:v>18347.259999999998</c:v>
                </c:pt>
                <c:pt idx="107690">
                  <c:v>18461.21</c:v>
                </c:pt>
                <c:pt idx="107691">
                  <c:v>16756.759999999998</c:v>
                </c:pt>
                <c:pt idx="107692">
                  <c:v>15844.89</c:v>
                </c:pt>
                <c:pt idx="107693">
                  <c:v>19358.849999999999</c:v>
                </c:pt>
                <c:pt idx="107694">
                  <c:v>18004.330000000002</c:v>
                </c:pt>
                <c:pt idx="107695">
                  <c:v>17839.03</c:v>
                </c:pt>
                <c:pt idx="107696">
                  <c:v>16343.15</c:v>
                </c:pt>
                <c:pt idx="107697">
                  <c:v>17524.28</c:v>
                </c:pt>
                <c:pt idx="107698">
                  <c:v>17721.48</c:v>
                </c:pt>
                <c:pt idx="107699">
                  <c:v>18824</c:v>
                </c:pt>
                <c:pt idx="107700">
                  <c:v>16249.82</c:v>
                </c:pt>
                <c:pt idx="107701">
                  <c:v>17495.23</c:v>
                </c:pt>
                <c:pt idx="107702">
                  <c:v>18499.53</c:v>
                </c:pt>
                <c:pt idx="107703">
                  <c:v>17985.77</c:v>
                </c:pt>
                <c:pt idx="107704">
                  <c:v>18235.93</c:v>
                </c:pt>
                <c:pt idx="107705">
                  <c:v>15118.19</c:v>
                </c:pt>
                <c:pt idx="107706">
                  <c:v>18496.8</c:v>
                </c:pt>
                <c:pt idx="107707">
                  <c:v>17416.990000000002</c:v>
                </c:pt>
                <c:pt idx="107708">
                  <c:v>15721.57</c:v>
                </c:pt>
                <c:pt idx="107709">
                  <c:v>14020.34</c:v>
                </c:pt>
                <c:pt idx="107710">
                  <c:v>10841.32</c:v>
                </c:pt>
                <c:pt idx="107711">
                  <c:v>16016.64</c:v>
                </c:pt>
                <c:pt idx="107712">
                  <c:v>11718.19</c:v>
                </c:pt>
                <c:pt idx="107713">
                  <c:v>9941.85</c:v>
                </c:pt>
                <c:pt idx="107714">
                  <c:v>10149.75</c:v>
                </c:pt>
                <c:pt idx="107715">
                  <c:v>9718.23</c:v>
                </c:pt>
                <c:pt idx="107716">
                  <c:v>10065.33</c:v>
                </c:pt>
                <c:pt idx="107717">
                  <c:v>9545.7099999999991</c:v>
                </c:pt>
                <c:pt idx="107718">
                  <c:v>11786.07</c:v>
                </c:pt>
                <c:pt idx="107719">
                  <c:v>13919.85</c:v>
                </c:pt>
                <c:pt idx="107720">
                  <c:v>10458.9</c:v>
                </c:pt>
                <c:pt idx="107721">
                  <c:v>9367.65</c:v>
                </c:pt>
                <c:pt idx="107722">
                  <c:v>8990.2099999999991</c:v>
                </c:pt>
                <c:pt idx="107723">
                  <c:v>9432.49</c:v>
                </c:pt>
                <c:pt idx="107724">
                  <c:v>12161.54</c:v>
                </c:pt>
                <c:pt idx="107725">
                  <c:v>9479.25</c:v>
                </c:pt>
                <c:pt idx="107726">
                  <c:v>9774.99</c:v>
                </c:pt>
                <c:pt idx="107727">
                  <c:v>10508.79</c:v>
                </c:pt>
                <c:pt idx="107728">
                  <c:v>9965.8799999999992</c:v>
                </c:pt>
                <c:pt idx="107729">
                  <c:v>9328.44</c:v>
                </c:pt>
                <c:pt idx="107730">
                  <c:v>9929.7900000000009</c:v>
                </c:pt>
                <c:pt idx="107731">
                  <c:v>8999.68</c:v>
                </c:pt>
                <c:pt idx="107732">
                  <c:v>9934.81</c:v>
                </c:pt>
                <c:pt idx="107733">
                  <c:v>8801.2000000000007</c:v>
                </c:pt>
                <c:pt idx="107734">
                  <c:v>8778.76</c:v>
                </c:pt>
                <c:pt idx="107735">
                  <c:v>8499.75</c:v>
                </c:pt>
                <c:pt idx="107736">
                  <c:v>8178.4</c:v>
                </c:pt>
                <c:pt idx="107737">
                  <c:v>8127.63</c:v>
                </c:pt>
                <c:pt idx="107738">
                  <c:v>7948.71</c:v>
                </c:pt>
                <c:pt idx="107739">
                  <c:v>7415.66</c:v>
                </c:pt>
                <c:pt idx="107740">
                  <c:v>7655.89</c:v>
                </c:pt>
                <c:pt idx="107741">
                  <c:v>8055.29</c:v>
                </c:pt>
                <c:pt idx="107742">
                  <c:v>7369.98</c:v>
                </c:pt>
                <c:pt idx="107743">
                  <c:v>8638.42</c:v>
                </c:pt>
                <c:pt idx="107744">
                  <c:v>8226.52</c:v>
                </c:pt>
                <c:pt idx="107745">
                  <c:v>9170.11</c:v>
                </c:pt>
                <c:pt idx="107746">
                  <c:v>8742.1200000000008</c:v>
                </c:pt>
                <c:pt idx="107747">
                  <c:v>10789.58</c:v>
                </c:pt>
                <c:pt idx="107748">
                  <c:v>11699.5</c:v>
                </c:pt>
                <c:pt idx="107749">
                  <c:v>10082.81</c:v>
                </c:pt>
                <c:pt idx="107750">
                  <c:v>9059.15</c:v>
                </c:pt>
                <c:pt idx="107751">
                  <c:v>11874.23</c:v>
                </c:pt>
                <c:pt idx="107752">
                  <c:v>17267.63</c:v>
                </c:pt>
                <c:pt idx="107753">
                  <c:v>9488.2000000000007</c:v>
                </c:pt>
                <c:pt idx="107754">
                  <c:v>13360.04</c:v>
                </c:pt>
                <c:pt idx="107755">
                  <c:v>17326.89</c:v>
                </c:pt>
                <c:pt idx="107756">
                  <c:v>17784.939999999999</c:v>
                </c:pt>
                <c:pt idx="107757">
                  <c:v>7367.18</c:v>
                </c:pt>
                <c:pt idx="107758">
                  <c:v>8357.3700000000008</c:v>
                </c:pt>
                <c:pt idx="107759">
                  <c:v>9610.1299999999992</c:v>
                </c:pt>
                <c:pt idx="107760">
                  <c:v>9190.19</c:v>
                </c:pt>
                <c:pt idx="107761">
                  <c:v>8417.58</c:v>
                </c:pt>
                <c:pt idx="107762">
                  <c:v>9527.1</c:v>
                </c:pt>
                <c:pt idx="107763">
                  <c:v>12494.4</c:v>
                </c:pt>
                <c:pt idx="107764">
                  <c:v>12599.24</c:v>
                </c:pt>
                <c:pt idx="107765">
                  <c:v>9216.35</c:v>
                </c:pt>
                <c:pt idx="107766">
                  <c:v>9832.5499999999993</c:v>
                </c:pt>
                <c:pt idx="107767">
                  <c:v>9143.9699999999993</c:v>
                </c:pt>
                <c:pt idx="107768">
                  <c:v>9911.99</c:v>
                </c:pt>
                <c:pt idx="107769">
                  <c:v>8554.09</c:v>
                </c:pt>
                <c:pt idx="107770">
                  <c:v>8901.7800000000007</c:v>
                </c:pt>
                <c:pt idx="107771">
                  <c:v>9591.33</c:v>
                </c:pt>
                <c:pt idx="107772">
                  <c:v>10172.58</c:v>
                </c:pt>
                <c:pt idx="107773">
                  <c:v>11185.84</c:v>
                </c:pt>
                <c:pt idx="107774">
                  <c:v>12801.23</c:v>
                </c:pt>
                <c:pt idx="107775">
                  <c:v>10361.24</c:v>
                </c:pt>
                <c:pt idx="107776">
                  <c:v>10660.99</c:v>
                </c:pt>
                <c:pt idx="107777">
                  <c:v>9119.33</c:v>
                </c:pt>
                <c:pt idx="107778">
                  <c:v>8754.82</c:v>
                </c:pt>
                <c:pt idx="107779">
                  <c:v>10154.280000000001</c:v>
                </c:pt>
                <c:pt idx="107780">
                  <c:v>8703.7800000000007</c:v>
                </c:pt>
                <c:pt idx="107781">
                  <c:v>8605.11</c:v>
                </c:pt>
                <c:pt idx="107782">
                  <c:v>9016.14</c:v>
                </c:pt>
                <c:pt idx="107783">
                  <c:v>8291.83</c:v>
                </c:pt>
                <c:pt idx="107784">
                  <c:v>8805.98</c:v>
                </c:pt>
                <c:pt idx="107785">
                  <c:v>8386.31</c:v>
                </c:pt>
                <c:pt idx="107786">
                  <c:v>8626.3700000000008</c:v>
                </c:pt>
                <c:pt idx="107787">
                  <c:v>8130.92</c:v>
                </c:pt>
                <c:pt idx="107788">
                  <c:v>7758.04</c:v>
                </c:pt>
                <c:pt idx="107789">
                  <c:v>8052.57</c:v>
                </c:pt>
                <c:pt idx="107790">
                  <c:v>8046.14</c:v>
                </c:pt>
                <c:pt idx="107791">
                  <c:v>7122.6</c:v>
                </c:pt>
                <c:pt idx="107792">
                  <c:v>7391.8</c:v>
                </c:pt>
                <c:pt idx="107793">
                  <c:v>7886.07</c:v>
                </c:pt>
                <c:pt idx="107794">
                  <c:v>8876.49</c:v>
                </c:pt>
                <c:pt idx="107795">
                  <c:v>8886.7800000000007</c:v>
                </c:pt>
                <c:pt idx="107796">
                  <c:v>7906.83</c:v>
                </c:pt>
                <c:pt idx="107797">
                  <c:v>8754.93</c:v>
                </c:pt>
                <c:pt idx="107798">
                  <c:v>8456.4599999999991</c:v>
                </c:pt>
                <c:pt idx="107799">
                  <c:v>9965.0300000000007</c:v>
                </c:pt>
                <c:pt idx="107800">
                  <c:v>10880.28</c:v>
                </c:pt>
                <c:pt idx="107801">
                  <c:v>9895.23</c:v>
                </c:pt>
                <c:pt idx="107802">
                  <c:v>8823.4</c:v>
                </c:pt>
                <c:pt idx="107803">
                  <c:v>10265.61</c:v>
                </c:pt>
                <c:pt idx="107804">
                  <c:v>16500.689999999999</c:v>
                </c:pt>
                <c:pt idx="107805">
                  <c:v>8933.11</c:v>
                </c:pt>
                <c:pt idx="107806">
                  <c:v>12146.31</c:v>
                </c:pt>
                <c:pt idx="107807">
                  <c:v>16150</c:v>
                </c:pt>
                <c:pt idx="107808">
                  <c:v>15499.13</c:v>
                </c:pt>
                <c:pt idx="107809">
                  <c:v>8975.19</c:v>
                </c:pt>
                <c:pt idx="107810">
                  <c:v>8361.68</c:v>
                </c:pt>
                <c:pt idx="107811">
                  <c:v>8427.91</c:v>
                </c:pt>
                <c:pt idx="107812">
                  <c:v>8342.9599999999991</c:v>
                </c:pt>
                <c:pt idx="107813">
                  <c:v>8675.34</c:v>
                </c:pt>
                <c:pt idx="107814">
                  <c:v>9307.85</c:v>
                </c:pt>
                <c:pt idx="107815">
                  <c:v>10984.71</c:v>
                </c:pt>
                <c:pt idx="107816">
                  <c:v>12750.29</c:v>
                </c:pt>
                <c:pt idx="107817">
                  <c:v>8480.4699999999993</c:v>
                </c:pt>
                <c:pt idx="107818">
                  <c:v>8521.09</c:v>
                </c:pt>
                <c:pt idx="107819">
                  <c:v>8440.8799999999992</c:v>
                </c:pt>
                <c:pt idx="107820">
                  <c:v>8576.6</c:v>
                </c:pt>
                <c:pt idx="107821">
                  <c:v>7569.83</c:v>
                </c:pt>
                <c:pt idx="107822">
                  <c:v>7666.95</c:v>
                </c:pt>
                <c:pt idx="107823">
                  <c:v>9865.2199999999993</c:v>
                </c:pt>
                <c:pt idx="107824">
                  <c:v>12723.23</c:v>
                </c:pt>
                <c:pt idx="107825">
                  <c:v>7654.7</c:v>
                </c:pt>
                <c:pt idx="107826">
                  <c:v>7025.94</c:v>
                </c:pt>
                <c:pt idx="107827">
                  <c:v>7948.32</c:v>
                </c:pt>
                <c:pt idx="107828">
                  <c:v>8897.75</c:v>
                </c:pt>
                <c:pt idx="107829">
                  <c:v>10351.959999999999</c:v>
                </c:pt>
                <c:pt idx="107830">
                  <c:v>7526.11</c:v>
                </c:pt>
                <c:pt idx="107831">
                  <c:v>8656.82</c:v>
                </c:pt>
                <c:pt idx="107832">
                  <c:v>7633.72</c:v>
                </c:pt>
                <c:pt idx="107833">
                  <c:v>7962.14</c:v>
                </c:pt>
                <c:pt idx="107834">
                  <c:v>9087.66</c:v>
                </c:pt>
                <c:pt idx="107835">
                  <c:v>7856.26</c:v>
                </c:pt>
                <c:pt idx="107836">
                  <c:v>9540.65</c:v>
                </c:pt>
                <c:pt idx="107837">
                  <c:v>8260.84</c:v>
                </c:pt>
                <c:pt idx="107838">
                  <c:v>7485.49</c:v>
                </c:pt>
                <c:pt idx="107839">
                  <c:v>7241.15</c:v>
                </c:pt>
                <c:pt idx="107840">
                  <c:v>7807.87</c:v>
                </c:pt>
                <c:pt idx="107841">
                  <c:v>8422.8799999999992</c:v>
                </c:pt>
                <c:pt idx="107842">
                  <c:v>7446.24</c:v>
                </c:pt>
                <c:pt idx="107843">
                  <c:v>6648</c:v>
                </c:pt>
                <c:pt idx="107844">
                  <c:v>6791.36</c:v>
                </c:pt>
                <c:pt idx="107845">
                  <c:v>7561.58</c:v>
                </c:pt>
                <c:pt idx="107846">
                  <c:v>8268.0400000000009</c:v>
                </c:pt>
                <c:pt idx="107847">
                  <c:v>8503.59</c:v>
                </c:pt>
                <c:pt idx="107848">
                  <c:v>7587.35</c:v>
                </c:pt>
                <c:pt idx="107849">
                  <c:v>10122.57</c:v>
                </c:pt>
                <c:pt idx="107850">
                  <c:v>10404.56</c:v>
                </c:pt>
                <c:pt idx="107851">
                  <c:v>9483.44</c:v>
                </c:pt>
                <c:pt idx="107852">
                  <c:v>9646.7999999999993</c:v>
                </c:pt>
                <c:pt idx="107853">
                  <c:v>0.01</c:v>
                </c:pt>
                <c:pt idx="107854">
                  <c:v>340</c:v>
                </c:pt>
                <c:pt idx="107855">
                  <c:v>50</c:v>
                </c:pt>
                <c:pt idx="107856">
                  <c:v>100</c:v>
                </c:pt>
                <c:pt idx="107857">
                  <c:v>175</c:v>
                </c:pt>
                <c:pt idx="107858">
                  <c:v>50</c:v>
                </c:pt>
                <c:pt idx="107859">
                  <c:v>45</c:v>
                </c:pt>
                <c:pt idx="107860">
                  <c:v>70</c:v>
                </c:pt>
                <c:pt idx="107861">
                  <c:v>5</c:v>
                </c:pt>
                <c:pt idx="107862">
                  <c:v>50</c:v>
                </c:pt>
                <c:pt idx="107863">
                  <c:v>50</c:v>
                </c:pt>
                <c:pt idx="107864">
                  <c:v>760</c:v>
                </c:pt>
                <c:pt idx="107865">
                  <c:v>150</c:v>
                </c:pt>
                <c:pt idx="107866">
                  <c:v>380</c:v>
                </c:pt>
                <c:pt idx="107867">
                  <c:v>80</c:v>
                </c:pt>
                <c:pt idx="107868">
                  <c:v>5700</c:v>
                </c:pt>
                <c:pt idx="107869">
                  <c:v>2770</c:v>
                </c:pt>
                <c:pt idx="107870">
                  <c:v>3105</c:v>
                </c:pt>
                <c:pt idx="107871">
                  <c:v>6280</c:v>
                </c:pt>
                <c:pt idx="107872">
                  <c:v>250</c:v>
                </c:pt>
                <c:pt idx="107873">
                  <c:v>50</c:v>
                </c:pt>
                <c:pt idx="107874">
                  <c:v>25</c:v>
                </c:pt>
                <c:pt idx="107875">
                  <c:v>290</c:v>
                </c:pt>
                <c:pt idx="107876">
                  <c:v>1674.03</c:v>
                </c:pt>
                <c:pt idx="107877">
                  <c:v>500</c:v>
                </c:pt>
                <c:pt idx="107878">
                  <c:v>30</c:v>
                </c:pt>
                <c:pt idx="107879">
                  <c:v>10</c:v>
                </c:pt>
                <c:pt idx="107880">
                  <c:v>140</c:v>
                </c:pt>
                <c:pt idx="107881">
                  <c:v>470</c:v>
                </c:pt>
                <c:pt idx="107882">
                  <c:v>50</c:v>
                </c:pt>
                <c:pt idx="107883">
                  <c:v>60</c:v>
                </c:pt>
                <c:pt idx="107884">
                  <c:v>265</c:v>
                </c:pt>
                <c:pt idx="107885">
                  <c:v>30</c:v>
                </c:pt>
                <c:pt idx="107886">
                  <c:v>0.03</c:v>
                </c:pt>
                <c:pt idx="107887">
                  <c:v>0.13</c:v>
                </c:pt>
                <c:pt idx="107888">
                  <c:v>0.14000000000000001</c:v>
                </c:pt>
                <c:pt idx="107889">
                  <c:v>0.11</c:v>
                </c:pt>
                <c:pt idx="107890">
                  <c:v>60.08</c:v>
                </c:pt>
                <c:pt idx="107891">
                  <c:v>10.06</c:v>
                </c:pt>
                <c:pt idx="107892">
                  <c:v>100.02</c:v>
                </c:pt>
                <c:pt idx="107893">
                  <c:v>0.08</c:v>
                </c:pt>
                <c:pt idx="107894">
                  <c:v>30.12</c:v>
                </c:pt>
                <c:pt idx="107895">
                  <c:v>30.1</c:v>
                </c:pt>
                <c:pt idx="107896">
                  <c:v>7.0000000000000007E-2</c:v>
                </c:pt>
                <c:pt idx="107897">
                  <c:v>0.04</c:v>
                </c:pt>
                <c:pt idx="107898">
                  <c:v>0.01</c:v>
                </c:pt>
                <c:pt idx="107899">
                  <c:v>700</c:v>
                </c:pt>
                <c:pt idx="107900">
                  <c:v>70</c:v>
                </c:pt>
                <c:pt idx="107901">
                  <c:v>17426.75</c:v>
                </c:pt>
                <c:pt idx="107902">
                  <c:v>37734.82</c:v>
                </c:pt>
                <c:pt idx="107903">
                  <c:v>22135.29</c:v>
                </c:pt>
                <c:pt idx="107904">
                  <c:v>14942.21</c:v>
                </c:pt>
                <c:pt idx="107905">
                  <c:v>17098.490000000002</c:v>
                </c:pt>
                <c:pt idx="107906">
                  <c:v>15535.51</c:v>
                </c:pt>
                <c:pt idx="107907">
                  <c:v>15038.34</c:v>
                </c:pt>
                <c:pt idx="107908">
                  <c:v>17477.41</c:v>
                </c:pt>
                <c:pt idx="107909">
                  <c:v>43175.19</c:v>
                </c:pt>
                <c:pt idx="107910">
                  <c:v>42083.31</c:v>
                </c:pt>
                <c:pt idx="107911">
                  <c:v>12024.35</c:v>
                </c:pt>
                <c:pt idx="107912">
                  <c:v>12979.34</c:v>
                </c:pt>
                <c:pt idx="107913">
                  <c:v>12385.97</c:v>
                </c:pt>
                <c:pt idx="107914">
                  <c:v>14070.85</c:v>
                </c:pt>
                <c:pt idx="107915">
                  <c:v>13013.51</c:v>
                </c:pt>
                <c:pt idx="107916">
                  <c:v>12145.14</c:v>
                </c:pt>
                <c:pt idx="107917">
                  <c:v>12068.84</c:v>
                </c:pt>
                <c:pt idx="107918">
                  <c:v>12955.66</c:v>
                </c:pt>
                <c:pt idx="107919">
                  <c:v>12019.85</c:v>
                </c:pt>
                <c:pt idx="107920">
                  <c:v>11546.92</c:v>
                </c:pt>
                <c:pt idx="107921">
                  <c:v>11759.12</c:v>
                </c:pt>
                <c:pt idx="107922">
                  <c:v>11280.33</c:v>
                </c:pt>
                <c:pt idx="107923">
                  <c:v>12115.46</c:v>
                </c:pt>
                <c:pt idx="107924">
                  <c:v>10612.72</c:v>
                </c:pt>
                <c:pt idx="107925">
                  <c:v>11096.53</c:v>
                </c:pt>
                <c:pt idx="107926">
                  <c:v>11640.6</c:v>
                </c:pt>
                <c:pt idx="107927">
                  <c:v>11394.92</c:v>
                </c:pt>
                <c:pt idx="107928">
                  <c:v>9557.34</c:v>
                </c:pt>
                <c:pt idx="107929">
                  <c:v>10453.09</c:v>
                </c:pt>
                <c:pt idx="107930">
                  <c:v>10119.299999999999</c:v>
                </c:pt>
                <c:pt idx="107931">
                  <c:v>11667.69</c:v>
                </c:pt>
                <c:pt idx="107932">
                  <c:v>11995.69</c:v>
                </c:pt>
                <c:pt idx="107933">
                  <c:v>12391.08</c:v>
                </c:pt>
                <c:pt idx="107934">
                  <c:v>12965.23</c:v>
                </c:pt>
                <c:pt idx="107935">
                  <c:v>13498.88</c:v>
                </c:pt>
                <c:pt idx="107936">
                  <c:v>15827.89</c:v>
                </c:pt>
                <c:pt idx="107937">
                  <c:v>17403.45</c:v>
                </c:pt>
                <c:pt idx="107938">
                  <c:v>19433.79</c:v>
                </c:pt>
                <c:pt idx="107939">
                  <c:v>32760.45</c:v>
                </c:pt>
                <c:pt idx="107940">
                  <c:v>36945.660000000003</c:v>
                </c:pt>
                <c:pt idx="107941">
                  <c:v>11608.18</c:v>
                </c:pt>
                <c:pt idx="107942">
                  <c:v>12815.09</c:v>
                </c:pt>
                <c:pt idx="107943">
                  <c:v>14004.02</c:v>
                </c:pt>
                <c:pt idx="107944">
                  <c:v>18754.63</c:v>
                </c:pt>
                <c:pt idx="107945">
                  <c:v>24253.71</c:v>
                </c:pt>
                <c:pt idx="107946">
                  <c:v>36307.47</c:v>
                </c:pt>
                <c:pt idx="107947">
                  <c:v>43689.13</c:v>
                </c:pt>
                <c:pt idx="107948">
                  <c:v>18294.29</c:v>
                </c:pt>
                <c:pt idx="107949">
                  <c:v>11800.72</c:v>
                </c:pt>
                <c:pt idx="107950">
                  <c:v>11463.13</c:v>
                </c:pt>
                <c:pt idx="107951">
                  <c:v>12132.72</c:v>
                </c:pt>
                <c:pt idx="107952">
                  <c:v>13022.67</c:v>
                </c:pt>
                <c:pt idx="107953">
                  <c:v>14550.06</c:v>
                </c:pt>
                <c:pt idx="107954">
                  <c:v>23821.56</c:v>
                </c:pt>
                <c:pt idx="107955">
                  <c:v>44096.3</c:v>
                </c:pt>
                <c:pt idx="107956">
                  <c:v>13261.69</c:v>
                </c:pt>
                <c:pt idx="107957">
                  <c:v>15065.62</c:v>
                </c:pt>
                <c:pt idx="107958">
                  <c:v>14361.21</c:v>
                </c:pt>
                <c:pt idx="107959">
                  <c:v>14205.71</c:v>
                </c:pt>
                <c:pt idx="107960">
                  <c:v>14806.91</c:v>
                </c:pt>
                <c:pt idx="107961">
                  <c:v>15145.09</c:v>
                </c:pt>
                <c:pt idx="107962">
                  <c:v>15928.24</c:v>
                </c:pt>
                <c:pt idx="107963">
                  <c:v>20872.07</c:v>
                </c:pt>
                <c:pt idx="107964">
                  <c:v>37816.36</c:v>
                </c:pt>
                <c:pt idx="107965">
                  <c:v>43414.94</c:v>
                </c:pt>
                <c:pt idx="107966">
                  <c:v>12449.32</c:v>
                </c:pt>
                <c:pt idx="107967">
                  <c:v>12711.41</c:v>
                </c:pt>
                <c:pt idx="107968">
                  <c:v>12567.35</c:v>
                </c:pt>
                <c:pt idx="107969">
                  <c:v>11502.03</c:v>
                </c:pt>
                <c:pt idx="107970">
                  <c:v>12013.41</c:v>
                </c:pt>
                <c:pt idx="107971">
                  <c:v>13825.52</c:v>
                </c:pt>
                <c:pt idx="107972">
                  <c:v>11548.37</c:v>
                </c:pt>
                <c:pt idx="107973">
                  <c:v>10746.61</c:v>
                </c:pt>
                <c:pt idx="107974">
                  <c:v>11404.93</c:v>
                </c:pt>
                <c:pt idx="107975">
                  <c:v>11555.05</c:v>
                </c:pt>
                <c:pt idx="107976">
                  <c:v>12282.31</c:v>
                </c:pt>
                <c:pt idx="107977">
                  <c:v>11777.36</c:v>
                </c:pt>
                <c:pt idx="107978">
                  <c:v>11225.53</c:v>
                </c:pt>
                <c:pt idx="107979">
                  <c:v>12641.13</c:v>
                </c:pt>
                <c:pt idx="107980">
                  <c:v>11881.93</c:v>
                </c:pt>
                <c:pt idx="107981">
                  <c:v>11333</c:v>
                </c:pt>
                <c:pt idx="107982">
                  <c:v>11479.37</c:v>
                </c:pt>
                <c:pt idx="107983">
                  <c:v>12405.89</c:v>
                </c:pt>
                <c:pt idx="107984">
                  <c:v>13556.34</c:v>
                </c:pt>
                <c:pt idx="107985">
                  <c:v>13272.53</c:v>
                </c:pt>
                <c:pt idx="107986">
                  <c:v>12781.8</c:v>
                </c:pt>
                <c:pt idx="107987">
                  <c:v>12673.69</c:v>
                </c:pt>
                <c:pt idx="107988">
                  <c:v>16021.03</c:v>
                </c:pt>
                <c:pt idx="107989">
                  <c:v>15614.46</c:v>
                </c:pt>
                <c:pt idx="107990">
                  <c:v>18424.150000000001</c:v>
                </c:pt>
                <c:pt idx="107991">
                  <c:v>27969.119999999999</c:v>
                </c:pt>
                <c:pt idx="107992">
                  <c:v>38156.57</c:v>
                </c:pt>
                <c:pt idx="107993">
                  <c:v>13386.97</c:v>
                </c:pt>
                <c:pt idx="107994">
                  <c:v>14320.61</c:v>
                </c:pt>
                <c:pt idx="107995">
                  <c:v>15114.43</c:v>
                </c:pt>
                <c:pt idx="107996">
                  <c:v>20401.509999999998</c:v>
                </c:pt>
                <c:pt idx="107997">
                  <c:v>26719.42</c:v>
                </c:pt>
                <c:pt idx="107998">
                  <c:v>40516.39</c:v>
                </c:pt>
                <c:pt idx="107999">
                  <c:v>40330.81</c:v>
                </c:pt>
                <c:pt idx="108000">
                  <c:v>22801.73</c:v>
                </c:pt>
                <c:pt idx="108001">
                  <c:v>14916.13</c:v>
                </c:pt>
                <c:pt idx="108002">
                  <c:v>13906.43</c:v>
                </c:pt>
                <c:pt idx="108003">
                  <c:v>14141.96</c:v>
                </c:pt>
                <c:pt idx="108004">
                  <c:v>14873.68</c:v>
                </c:pt>
                <c:pt idx="108005">
                  <c:v>17382.12</c:v>
                </c:pt>
                <c:pt idx="108006">
                  <c:v>24137.25</c:v>
                </c:pt>
                <c:pt idx="108007">
                  <c:v>55235.63</c:v>
                </c:pt>
                <c:pt idx="108008">
                  <c:v>14947.04</c:v>
                </c:pt>
                <c:pt idx="108009">
                  <c:v>14833.27</c:v>
                </c:pt>
                <c:pt idx="108010">
                  <c:v>15014.24</c:v>
                </c:pt>
                <c:pt idx="108011">
                  <c:v>17827.64</c:v>
                </c:pt>
                <c:pt idx="108012">
                  <c:v>16119.84</c:v>
                </c:pt>
                <c:pt idx="108013">
                  <c:v>20107.28</c:v>
                </c:pt>
                <c:pt idx="108014">
                  <c:v>44717.36</c:v>
                </c:pt>
                <c:pt idx="108015">
                  <c:v>40885.78</c:v>
                </c:pt>
                <c:pt idx="108016">
                  <c:v>12963.9</c:v>
                </c:pt>
                <c:pt idx="108017">
                  <c:v>12272.34</c:v>
                </c:pt>
                <c:pt idx="108018">
                  <c:v>13561.02</c:v>
                </c:pt>
                <c:pt idx="108019">
                  <c:v>14551.43</c:v>
                </c:pt>
                <c:pt idx="108020">
                  <c:v>12501.23</c:v>
                </c:pt>
                <c:pt idx="108021">
                  <c:v>12166.64</c:v>
                </c:pt>
                <c:pt idx="108022">
                  <c:v>12293.15</c:v>
                </c:pt>
                <c:pt idx="108023">
                  <c:v>14161.4</c:v>
                </c:pt>
                <c:pt idx="108024">
                  <c:v>12142.12</c:v>
                </c:pt>
                <c:pt idx="108025">
                  <c:v>11983.64</c:v>
                </c:pt>
                <c:pt idx="108026">
                  <c:v>11190.21</c:v>
                </c:pt>
                <c:pt idx="108027">
                  <c:v>12408.94</c:v>
                </c:pt>
                <c:pt idx="108028">
                  <c:v>11893.85</c:v>
                </c:pt>
                <c:pt idx="108029">
                  <c:v>11534.32</c:v>
                </c:pt>
                <c:pt idx="108030">
                  <c:v>11633.87</c:v>
                </c:pt>
                <c:pt idx="108031">
                  <c:v>13184.73</c:v>
                </c:pt>
                <c:pt idx="108032">
                  <c:v>11855.52</c:v>
                </c:pt>
                <c:pt idx="108033">
                  <c:v>11657.21</c:v>
                </c:pt>
                <c:pt idx="108034">
                  <c:v>12074.69</c:v>
                </c:pt>
                <c:pt idx="108035">
                  <c:v>12377.76</c:v>
                </c:pt>
                <c:pt idx="108036">
                  <c:v>14482.94</c:v>
                </c:pt>
                <c:pt idx="108037">
                  <c:v>13305.6</c:v>
                </c:pt>
                <c:pt idx="108038">
                  <c:v>13090.69</c:v>
                </c:pt>
                <c:pt idx="108039">
                  <c:v>14074.26</c:v>
                </c:pt>
                <c:pt idx="108040">
                  <c:v>16263.81</c:v>
                </c:pt>
                <c:pt idx="108041">
                  <c:v>18127.419999999998</c:v>
                </c:pt>
                <c:pt idx="108042">
                  <c:v>19839.669999999998</c:v>
                </c:pt>
                <c:pt idx="108043">
                  <c:v>25883.95</c:v>
                </c:pt>
                <c:pt idx="108044">
                  <c:v>74025.679999999993</c:v>
                </c:pt>
                <c:pt idx="108045">
                  <c:v>74171.009999999995</c:v>
                </c:pt>
                <c:pt idx="108046">
                  <c:v>73047.679999999993</c:v>
                </c:pt>
                <c:pt idx="108047">
                  <c:v>76903.16</c:v>
                </c:pt>
                <c:pt idx="108048">
                  <c:v>78276.17</c:v>
                </c:pt>
                <c:pt idx="108049">
                  <c:v>70273.62</c:v>
                </c:pt>
                <c:pt idx="108050">
                  <c:v>67361.509999999995</c:v>
                </c:pt>
                <c:pt idx="108051">
                  <c:v>69988.59</c:v>
                </c:pt>
                <c:pt idx="108052">
                  <c:v>69967.789999999994</c:v>
                </c:pt>
                <c:pt idx="108053">
                  <c:v>71840.47</c:v>
                </c:pt>
                <c:pt idx="108054">
                  <c:v>72290.679999999993</c:v>
                </c:pt>
                <c:pt idx="108055">
                  <c:v>72988.22</c:v>
                </c:pt>
                <c:pt idx="108056">
                  <c:v>69839.47</c:v>
                </c:pt>
                <c:pt idx="108057">
                  <c:v>72631.66</c:v>
                </c:pt>
                <c:pt idx="108058">
                  <c:v>69829.929999999993</c:v>
                </c:pt>
                <c:pt idx="108059">
                  <c:v>70594.44</c:v>
                </c:pt>
                <c:pt idx="108060">
                  <c:v>71786.77</c:v>
                </c:pt>
                <c:pt idx="108061">
                  <c:v>74107.33</c:v>
                </c:pt>
                <c:pt idx="108062">
                  <c:v>73528.94</c:v>
                </c:pt>
                <c:pt idx="108063">
                  <c:v>70114.78</c:v>
                </c:pt>
                <c:pt idx="108064">
                  <c:v>72538.789999999994</c:v>
                </c:pt>
                <c:pt idx="108065">
                  <c:v>73014.37</c:v>
                </c:pt>
                <c:pt idx="108066">
                  <c:v>71719.960000000006</c:v>
                </c:pt>
                <c:pt idx="108067">
                  <c:v>71618.89</c:v>
                </c:pt>
                <c:pt idx="108068">
                  <c:v>70414.679999999993</c:v>
                </c:pt>
                <c:pt idx="108069">
                  <c:v>71301.61</c:v>
                </c:pt>
                <c:pt idx="108070">
                  <c:v>71779.27</c:v>
                </c:pt>
                <c:pt idx="108071">
                  <c:v>71766.77</c:v>
                </c:pt>
                <c:pt idx="108072">
                  <c:v>71820.009999999995</c:v>
                </c:pt>
                <c:pt idx="108073">
                  <c:v>75148.88</c:v>
                </c:pt>
                <c:pt idx="108074">
                  <c:v>79682.929999999993</c:v>
                </c:pt>
                <c:pt idx="108075">
                  <c:v>70420.41</c:v>
                </c:pt>
                <c:pt idx="108076">
                  <c:v>69405.98</c:v>
                </c:pt>
                <c:pt idx="108077">
                  <c:v>70717.58</c:v>
                </c:pt>
                <c:pt idx="108078">
                  <c:v>71180.240000000005</c:v>
                </c:pt>
                <c:pt idx="108079">
                  <c:v>72622.44</c:v>
                </c:pt>
                <c:pt idx="108080">
                  <c:v>68417.539999999994</c:v>
                </c:pt>
                <c:pt idx="108081">
                  <c:v>69459.17</c:v>
                </c:pt>
                <c:pt idx="108082">
                  <c:v>67848.850000000006</c:v>
                </c:pt>
                <c:pt idx="108083">
                  <c:v>66783.350000000006</c:v>
                </c:pt>
                <c:pt idx="108084">
                  <c:v>66377.02</c:v>
                </c:pt>
                <c:pt idx="108085">
                  <c:v>66134.75</c:v>
                </c:pt>
                <c:pt idx="108086">
                  <c:v>67722.2</c:v>
                </c:pt>
                <c:pt idx="108087">
                  <c:v>64232.959999999999</c:v>
                </c:pt>
                <c:pt idx="108088">
                  <c:v>66215.83</c:v>
                </c:pt>
                <c:pt idx="108089">
                  <c:v>67837.45</c:v>
                </c:pt>
                <c:pt idx="108090">
                  <c:v>76025.42</c:v>
                </c:pt>
                <c:pt idx="108091">
                  <c:v>58893.22</c:v>
                </c:pt>
                <c:pt idx="108092">
                  <c:v>66767.23</c:v>
                </c:pt>
                <c:pt idx="108093">
                  <c:v>65002.1</c:v>
                </c:pt>
                <c:pt idx="108094">
                  <c:v>64625.29</c:v>
                </c:pt>
                <c:pt idx="108095">
                  <c:v>66323.41</c:v>
                </c:pt>
                <c:pt idx="108096">
                  <c:v>74497</c:v>
                </c:pt>
                <c:pt idx="108097">
                  <c:v>76035.22</c:v>
                </c:pt>
                <c:pt idx="108098">
                  <c:v>75445.36</c:v>
                </c:pt>
                <c:pt idx="108099">
                  <c:v>76208.06</c:v>
                </c:pt>
                <c:pt idx="108100">
                  <c:v>77946.44</c:v>
                </c:pt>
                <c:pt idx="108101">
                  <c:v>74190.3</c:v>
                </c:pt>
                <c:pt idx="108102">
                  <c:v>74730.19</c:v>
                </c:pt>
                <c:pt idx="108103">
                  <c:v>71577.8</c:v>
                </c:pt>
                <c:pt idx="108104">
                  <c:v>76247.12</c:v>
                </c:pt>
                <c:pt idx="108105">
                  <c:v>74872.990000000005</c:v>
                </c:pt>
                <c:pt idx="108106">
                  <c:v>75275.960000000006</c:v>
                </c:pt>
                <c:pt idx="108107">
                  <c:v>73053.66</c:v>
                </c:pt>
                <c:pt idx="108108">
                  <c:v>73378.45</c:v>
                </c:pt>
                <c:pt idx="108109">
                  <c:v>77753.72</c:v>
                </c:pt>
                <c:pt idx="108110">
                  <c:v>75184.600000000006</c:v>
                </c:pt>
                <c:pt idx="108111">
                  <c:v>74696.05</c:v>
                </c:pt>
                <c:pt idx="108112">
                  <c:v>72684.11</c:v>
                </c:pt>
                <c:pt idx="108113">
                  <c:v>77121.05</c:v>
                </c:pt>
                <c:pt idx="108114">
                  <c:v>77511.67</c:v>
                </c:pt>
                <c:pt idx="108115">
                  <c:v>75804.58</c:v>
                </c:pt>
                <c:pt idx="108116">
                  <c:v>73040.759999999995</c:v>
                </c:pt>
                <c:pt idx="108117">
                  <c:v>73940.210000000006</c:v>
                </c:pt>
                <c:pt idx="108118">
                  <c:v>76780</c:v>
                </c:pt>
                <c:pt idx="108119">
                  <c:v>75649.5</c:v>
                </c:pt>
                <c:pt idx="108120">
                  <c:v>73804.53</c:v>
                </c:pt>
                <c:pt idx="108121">
                  <c:v>71323.69</c:v>
                </c:pt>
                <c:pt idx="108122">
                  <c:v>78429.240000000005</c:v>
                </c:pt>
                <c:pt idx="108123">
                  <c:v>73729.52</c:v>
                </c:pt>
                <c:pt idx="108124">
                  <c:v>74825.600000000006</c:v>
                </c:pt>
                <c:pt idx="108125">
                  <c:v>76451.8</c:v>
                </c:pt>
                <c:pt idx="108126">
                  <c:v>83335.240000000005</c:v>
                </c:pt>
                <c:pt idx="108127">
                  <c:v>76787.08</c:v>
                </c:pt>
                <c:pt idx="108128">
                  <c:v>76625.37</c:v>
                </c:pt>
                <c:pt idx="108129">
                  <c:v>73208.990000000005</c:v>
                </c:pt>
                <c:pt idx="108130">
                  <c:v>72323.14</c:v>
                </c:pt>
                <c:pt idx="108131">
                  <c:v>74250.240000000005</c:v>
                </c:pt>
                <c:pt idx="108132">
                  <c:v>71607.929999999993</c:v>
                </c:pt>
                <c:pt idx="108133">
                  <c:v>75099.67</c:v>
                </c:pt>
                <c:pt idx="108134">
                  <c:v>71923.039999999994</c:v>
                </c:pt>
                <c:pt idx="108135">
                  <c:v>73685.66</c:v>
                </c:pt>
                <c:pt idx="108136">
                  <c:v>76102.740000000005</c:v>
                </c:pt>
                <c:pt idx="108137">
                  <c:v>70157.42</c:v>
                </c:pt>
                <c:pt idx="108138">
                  <c:v>73802.84</c:v>
                </c:pt>
                <c:pt idx="108139">
                  <c:v>74780.56</c:v>
                </c:pt>
                <c:pt idx="108140">
                  <c:v>73061.149999999994</c:v>
                </c:pt>
                <c:pt idx="108141">
                  <c:v>80910.05</c:v>
                </c:pt>
                <c:pt idx="108142">
                  <c:v>91133.66</c:v>
                </c:pt>
                <c:pt idx="108143">
                  <c:v>73235.42</c:v>
                </c:pt>
                <c:pt idx="108144">
                  <c:v>74202.63</c:v>
                </c:pt>
                <c:pt idx="108145">
                  <c:v>73171.67</c:v>
                </c:pt>
                <c:pt idx="108146">
                  <c:v>71450.95</c:v>
                </c:pt>
                <c:pt idx="108147">
                  <c:v>73280.44</c:v>
                </c:pt>
                <c:pt idx="108148">
                  <c:v>81788.91</c:v>
                </c:pt>
                <c:pt idx="108149">
                  <c:v>88331.55</c:v>
                </c:pt>
                <c:pt idx="108150">
                  <c:v>83400.460000000006</c:v>
                </c:pt>
                <c:pt idx="108151">
                  <c:v>83562.080000000002</c:v>
                </c:pt>
                <c:pt idx="108152">
                  <c:v>83119.53</c:v>
                </c:pt>
                <c:pt idx="108153">
                  <c:v>82428.759999999995</c:v>
                </c:pt>
                <c:pt idx="108154">
                  <c:v>81436.84</c:v>
                </c:pt>
                <c:pt idx="108155">
                  <c:v>80035.28</c:v>
                </c:pt>
                <c:pt idx="108156">
                  <c:v>79337.570000000007</c:v>
                </c:pt>
                <c:pt idx="108157">
                  <c:v>82701.990000000005</c:v>
                </c:pt>
                <c:pt idx="108158">
                  <c:v>81975.7</c:v>
                </c:pt>
                <c:pt idx="108159">
                  <c:v>77439.94</c:v>
                </c:pt>
                <c:pt idx="108160">
                  <c:v>79826.7</c:v>
                </c:pt>
                <c:pt idx="108161">
                  <c:v>81374.320000000007</c:v>
                </c:pt>
                <c:pt idx="108162">
                  <c:v>78912.289999999994</c:v>
                </c:pt>
                <c:pt idx="108163">
                  <c:v>77251.75</c:v>
                </c:pt>
                <c:pt idx="108164">
                  <c:v>79834.59</c:v>
                </c:pt>
                <c:pt idx="108165">
                  <c:v>76278.600000000006</c:v>
                </c:pt>
                <c:pt idx="108166">
                  <c:v>85160.11</c:v>
                </c:pt>
                <c:pt idx="108167">
                  <c:v>80720.259999999995</c:v>
                </c:pt>
                <c:pt idx="108168">
                  <c:v>77376.990000000005</c:v>
                </c:pt>
                <c:pt idx="108169">
                  <c:v>77061.55</c:v>
                </c:pt>
                <c:pt idx="108170">
                  <c:v>80195.75</c:v>
                </c:pt>
                <c:pt idx="108171">
                  <c:v>79236.66</c:v>
                </c:pt>
                <c:pt idx="108172">
                  <c:v>78081.45</c:v>
                </c:pt>
                <c:pt idx="108173">
                  <c:v>76008.490000000005</c:v>
                </c:pt>
                <c:pt idx="108174">
                  <c:v>78226.820000000007</c:v>
                </c:pt>
                <c:pt idx="108175">
                  <c:v>78555.3</c:v>
                </c:pt>
                <c:pt idx="108176">
                  <c:v>77949.05</c:v>
                </c:pt>
                <c:pt idx="108177">
                  <c:v>79476.87</c:v>
                </c:pt>
                <c:pt idx="108178">
                  <c:v>80800.52</c:v>
                </c:pt>
                <c:pt idx="108179">
                  <c:v>76954.259999999995</c:v>
                </c:pt>
                <c:pt idx="108180">
                  <c:v>73237.2</c:v>
                </c:pt>
                <c:pt idx="108181">
                  <c:v>72639.45</c:v>
                </c:pt>
                <c:pt idx="108182">
                  <c:v>73447.25</c:v>
                </c:pt>
                <c:pt idx="108183">
                  <c:v>77695.14</c:v>
                </c:pt>
                <c:pt idx="108184">
                  <c:v>70345.66</c:v>
                </c:pt>
                <c:pt idx="108185">
                  <c:v>72884.73</c:v>
                </c:pt>
                <c:pt idx="108186">
                  <c:v>73961.070000000007</c:v>
                </c:pt>
                <c:pt idx="108187">
                  <c:v>16960.68</c:v>
                </c:pt>
                <c:pt idx="108188">
                  <c:v>16055.53</c:v>
                </c:pt>
                <c:pt idx="108189">
                  <c:v>13397.8</c:v>
                </c:pt>
                <c:pt idx="108190">
                  <c:v>16836.91</c:v>
                </c:pt>
                <c:pt idx="108191">
                  <c:v>16045.09</c:v>
                </c:pt>
                <c:pt idx="108192">
                  <c:v>14656.62</c:v>
                </c:pt>
                <c:pt idx="108193">
                  <c:v>13285.11</c:v>
                </c:pt>
                <c:pt idx="108194">
                  <c:v>12133.8</c:v>
                </c:pt>
                <c:pt idx="108195">
                  <c:v>10802.73</c:v>
                </c:pt>
                <c:pt idx="108196">
                  <c:v>12775.15</c:v>
                </c:pt>
                <c:pt idx="108197">
                  <c:v>13882.55</c:v>
                </c:pt>
                <c:pt idx="108198">
                  <c:v>12512.84</c:v>
                </c:pt>
                <c:pt idx="108199">
                  <c:v>12075.02</c:v>
                </c:pt>
                <c:pt idx="108200">
                  <c:v>12610.78</c:v>
                </c:pt>
                <c:pt idx="108201">
                  <c:v>12241.32</c:v>
                </c:pt>
                <c:pt idx="108202">
                  <c:v>10327.94</c:v>
                </c:pt>
                <c:pt idx="108203">
                  <c:v>10026.969999999999</c:v>
                </c:pt>
                <c:pt idx="108204">
                  <c:v>9999.48</c:v>
                </c:pt>
                <c:pt idx="108205">
                  <c:v>9798.2800000000007</c:v>
                </c:pt>
                <c:pt idx="108206">
                  <c:v>9892.9</c:v>
                </c:pt>
                <c:pt idx="108207">
                  <c:v>8765.94</c:v>
                </c:pt>
                <c:pt idx="108208">
                  <c:v>9735.18</c:v>
                </c:pt>
                <c:pt idx="108209">
                  <c:v>10627.84</c:v>
                </c:pt>
                <c:pt idx="108210">
                  <c:v>14377.58</c:v>
                </c:pt>
                <c:pt idx="108211">
                  <c:v>16706.48</c:v>
                </c:pt>
                <c:pt idx="108212">
                  <c:v>21831.26</c:v>
                </c:pt>
                <c:pt idx="108213">
                  <c:v>28620.5</c:v>
                </c:pt>
                <c:pt idx="108214">
                  <c:v>35175.83</c:v>
                </c:pt>
                <c:pt idx="108215">
                  <c:v>43938.19</c:v>
                </c:pt>
                <c:pt idx="108216">
                  <c:v>72028.94</c:v>
                </c:pt>
                <c:pt idx="108217">
                  <c:v>72549.460000000006</c:v>
                </c:pt>
                <c:pt idx="108218">
                  <c:v>23338.799999999999</c:v>
                </c:pt>
                <c:pt idx="108219">
                  <c:v>15550.72</c:v>
                </c:pt>
                <c:pt idx="108220">
                  <c:v>13502.22</c:v>
                </c:pt>
                <c:pt idx="108221">
                  <c:v>12537.61</c:v>
                </c:pt>
                <c:pt idx="108222">
                  <c:v>12937.75</c:v>
                </c:pt>
                <c:pt idx="108223">
                  <c:v>13650.9</c:v>
                </c:pt>
                <c:pt idx="108224">
                  <c:v>11815.3</c:v>
                </c:pt>
                <c:pt idx="108225">
                  <c:v>11882.18</c:v>
                </c:pt>
                <c:pt idx="108226">
                  <c:v>10791.06</c:v>
                </c:pt>
                <c:pt idx="108227">
                  <c:v>10780.97</c:v>
                </c:pt>
                <c:pt idx="108228">
                  <c:v>10105.459999999999</c:v>
                </c:pt>
                <c:pt idx="108229">
                  <c:v>11589.27</c:v>
                </c:pt>
                <c:pt idx="108230">
                  <c:v>13445.68</c:v>
                </c:pt>
                <c:pt idx="108231">
                  <c:v>14055.3</c:v>
                </c:pt>
                <c:pt idx="108232">
                  <c:v>15340.47</c:v>
                </c:pt>
                <c:pt idx="108233">
                  <c:v>16254.28</c:v>
                </c:pt>
                <c:pt idx="108234">
                  <c:v>8891.99</c:v>
                </c:pt>
                <c:pt idx="108235">
                  <c:v>15601.28</c:v>
                </c:pt>
                <c:pt idx="108236">
                  <c:v>14594.85</c:v>
                </c:pt>
                <c:pt idx="108237">
                  <c:v>13814.83</c:v>
                </c:pt>
                <c:pt idx="108238">
                  <c:v>18970.89</c:v>
                </c:pt>
                <c:pt idx="108239">
                  <c:v>16826.810000000001</c:v>
                </c:pt>
                <c:pt idx="108240">
                  <c:v>16770.2</c:v>
                </c:pt>
                <c:pt idx="108241">
                  <c:v>13860.49</c:v>
                </c:pt>
                <c:pt idx="108242">
                  <c:v>14500.45</c:v>
                </c:pt>
                <c:pt idx="108243">
                  <c:v>13700.82</c:v>
                </c:pt>
                <c:pt idx="108244">
                  <c:v>12225.28</c:v>
                </c:pt>
                <c:pt idx="108245">
                  <c:v>13390.74</c:v>
                </c:pt>
                <c:pt idx="108246">
                  <c:v>12644.74</c:v>
                </c:pt>
                <c:pt idx="108247">
                  <c:v>12844.73</c:v>
                </c:pt>
                <c:pt idx="108248">
                  <c:v>14663.75</c:v>
                </c:pt>
                <c:pt idx="108249">
                  <c:v>13159.49</c:v>
                </c:pt>
                <c:pt idx="108250">
                  <c:v>9470.56</c:v>
                </c:pt>
                <c:pt idx="108251">
                  <c:v>12372.81</c:v>
                </c:pt>
                <c:pt idx="108252">
                  <c:v>12120.5</c:v>
                </c:pt>
                <c:pt idx="108253">
                  <c:v>11816</c:v>
                </c:pt>
                <c:pt idx="108254">
                  <c:v>11056.02</c:v>
                </c:pt>
                <c:pt idx="108255">
                  <c:v>10943.66</c:v>
                </c:pt>
                <c:pt idx="108256">
                  <c:v>9539.32</c:v>
                </c:pt>
                <c:pt idx="108257">
                  <c:v>10429.85</c:v>
                </c:pt>
                <c:pt idx="108258">
                  <c:v>9736.77</c:v>
                </c:pt>
                <c:pt idx="108259">
                  <c:v>8939.9500000000007</c:v>
                </c:pt>
                <c:pt idx="108260">
                  <c:v>8751.34</c:v>
                </c:pt>
                <c:pt idx="108261">
                  <c:v>9130.93</c:v>
                </c:pt>
                <c:pt idx="108262">
                  <c:v>10549.44</c:v>
                </c:pt>
                <c:pt idx="108263">
                  <c:v>14659.79</c:v>
                </c:pt>
                <c:pt idx="108264">
                  <c:v>17540.53</c:v>
                </c:pt>
                <c:pt idx="108265">
                  <c:v>24861.32</c:v>
                </c:pt>
                <c:pt idx="108266">
                  <c:v>34676.92</c:v>
                </c:pt>
                <c:pt idx="108267">
                  <c:v>49245.46</c:v>
                </c:pt>
                <c:pt idx="108268">
                  <c:v>78552.990000000005</c:v>
                </c:pt>
                <c:pt idx="108269">
                  <c:v>77851.520000000004</c:v>
                </c:pt>
                <c:pt idx="108270">
                  <c:v>23799.74</c:v>
                </c:pt>
                <c:pt idx="108271">
                  <c:v>14490</c:v>
                </c:pt>
                <c:pt idx="108272">
                  <c:v>13102.46</c:v>
                </c:pt>
                <c:pt idx="108273">
                  <c:v>12658.93</c:v>
                </c:pt>
                <c:pt idx="108274">
                  <c:v>11891.1</c:v>
                </c:pt>
                <c:pt idx="108275">
                  <c:v>11995.7</c:v>
                </c:pt>
                <c:pt idx="108276">
                  <c:v>11710.61</c:v>
                </c:pt>
                <c:pt idx="108277">
                  <c:v>10895.08</c:v>
                </c:pt>
                <c:pt idx="108278">
                  <c:v>10570.48</c:v>
                </c:pt>
                <c:pt idx="108279">
                  <c:v>11553.95</c:v>
                </c:pt>
                <c:pt idx="108280">
                  <c:v>12376.67</c:v>
                </c:pt>
                <c:pt idx="108281">
                  <c:v>11468.69</c:v>
                </c:pt>
                <c:pt idx="108282">
                  <c:v>12195.12</c:v>
                </c:pt>
                <c:pt idx="108283">
                  <c:v>15325.1</c:v>
                </c:pt>
                <c:pt idx="108284">
                  <c:v>15620.92</c:v>
                </c:pt>
                <c:pt idx="108285">
                  <c:v>16424.919999999998</c:v>
                </c:pt>
                <c:pt idx="108286">
                  <c:v>10402</c:v>
                </c:pt>
                <c:pt idx="108287">
                  <c:v>16646.169999999998</c:v>
                </c:pt>
                <c:pt idx="108288">
                  <c:v>16902.28</c:v>
                </c:pt>
                <c:pt idx="108289">
                  <c:v>16329.86</c:v>
                </c:pt>
                <c:pt idx="108290">
                  <c:v>18075.830000000002</c:v>
                </c:pt>
                <c:pt idx="108291">
                  <c:v>17241.560000000001</c:v>
                </c:pt>
                <c:pt idx="108292">
                  <c:v>16727.66</c:v>
                </c:pt>
                <c:pt idx="108293">
                  <c:v>16588.560000000001</c:v>
                </c:pt>
                <c:pt idx="108294">
                  <c:v>14335.03</c:v>
                </c:pt>
                <c:pt idx="108295">
                  <c:v>15684.81</c:v>
                </c:pt>
                <c:pt idx="108296">
                  <c:v>14817.01</c:v>
                </c:pt>
                <c:pt idx="108297">
                  <c:v>14691.66</c:v>
                </c:pt>
                <c:pt idx="108298">
                  <c:v>13195.74</c:v>
                </c:pt>
                <c:pt idx="108299">
                  <c:v>13169.68</c:v>
                </c:pt>
                <c:pt idx="108300">
                  <c:v>11162.88</c:v>
                </c:pt>
                <c:pt idx="108301">
                  <c:v>13527.6</c:v>
                </c:pt>
                <c:pt idx="108302">
                  <c:v>12945.92</c:v>
                </c:pt>
                <c:pt idx="108303">
                  <c:v>10769.07</c:v>
                </c:pt>
                <c:pt idx="108304">
                  <c:v>11842.37</c:v>
                </c:pt>
                <c:pt idx="108305">
                  <c:v>11943.86</c:v>
                </c:pt>
                <c:pt idx="108306">
                  <c:v>11602.17</c:v>
                </c:pt>
                <c:pt idx="108307">
                  <c:v>11860.75</c:v>
                </c:pt>
                <c:pt idx="108308">
                  <c:v>10691.96</c:v>
                </c:pt>
                <c:pt idx="108309">
                  <c:v>11143.01</c:v>
                </c:pt>
                <c:pt idx="108310">
                  <c:v>10080.83</c:v>
                </c:pt>
                <c:pt idx="108311">
                  <c:v>9098.93</c:v>
                </c:pt>
                <c:pt idx="108312">
                  <c:v>8911.1200000000008</c:v>
                </c:pt>
                <c:pt idx="108313">
                  <c:v>8879.07</c:v>
                </c:pt>
                <c:pt idx="108314">
                  <c:v>12999.63</c:v>
                </c:pt>
                <c:pt idx="108315">
                  <c:v>20895.64</c:v>
                </c:pt>
                <c:pt idx="108316">
                  <c:v>19404.57</c:v>
                </c:pt>
                <c:pt idx="108317">
                  <c:v>27322.46</c:v>
                </c:pt>
                <c:pt idx="108318">
                  <c:v>37304.85</c:v>
                </c:pt>
                <c:pt idx="108319">
                  <c:v>52541.3</c:v>
                </c:pt>
                <c:pt idx="108320">
                  <c:v>87706.87</c:v>
                </c:pt>
                <c:pt idx="108321">
                  <c:v>81613.960000000006</c:v>
                </c:pt>
                <c:pt idx="108322">
                  <c:v>26329.11</c:v>
                </c:pt>
                <c:pt idx="108323">
                  <c:v>17325.02</c:v>
                </c:pt>
                <c:pt idx="108324">
                  <c:v>15169.28</c:v>
                </c:pt>
                <c:pt idx="108325">
                  <c:v>11779.32</c:v>
                </c:pt>
                <c:pt idx="108326">
                  <c:v>11791.9</c:v>
                </c:pt>
                <c:pt idx="108327">
                  <c:v>11353.41</c:v>
                </c:pt>
                <c:pt idx="108328">
                  <c:v>11444.13</c:v>
                </c:pt>
                <c:pt idx="108329">
                  <c:v>10252.99</c:v>
                </c:pt>
                <c:pt idx="108330">
                  <c:v>27630.54</c:v>
                </c:pt>
                <c:pt idx="108331">
                  <c:v>25596.35</c:v>
                </c:pt>
                <c:pt idx="108332">
                  <c:v>25676.71</c:v>
                </c:pt>
                <c:pt idx="108333">
                  <c:v>26155.56</c:v>
                </c:pt>
                <c:pt idx="108334">
                  <c:v>26065.38</c:v>
                </c:pt>
                <c:pt idx="108335">
                  <c:v>24906.92</c:v>
                </c:pt>
                <c:pt idx="108336">
                  <c:v>24722.78</c:v>
                </c:pt>
                <c:pt idx="108337">
                  <c:v>24992.76</c:v>
                </c:pt>
                <c:pt idx="108338">
                  <c:v>26438.71</c:v>
                </c:pt>
                <c:pt idx="108339">
                  <c:v>26391.1</c:v>
                </c:pt>
                <c:pt idx="108340">
                  <c:v>25615.68</c:v>
                </c:pt>
                <c:pt idx="108341">
                  <c:v>25461.79</c:v>
                </c:pt>
                <c:pt idx="108342">
                  <c:v>25234.07</c:v>
                </c:pt>
                <c:pt idx="108343">
                  <c:v>27925.17</c:v>
                </c:pt>
                <c:pt idx="108344">
                  <c:v>24857.66</c:v>
                </c:pt>
                <c:pt idx="108345">
                  <c:v>23688.52</c:v>
                </c:pt>
                <c:pt idx="108346">
                  <c:v>25929.27</c:v>
                </c:pt>
                <c:pt idx="108347">
                  <c:v>27682.22</c:v>
                </c:pt>
                <c:pt idx="108348">
                  <c:v>26571.34</c:v>
                </c:pt>
                <c:pt idx="108349">
                  <c:v>23842.32</c:v>
                </c:pt>
                <c:pt idx="108350">
                  <c:v>23956.32</c:v>
                </c:pt>
                <c:pt idx="108351">
                  <c:v>27053.5</c:v>
                </c:pt>
                <c:pt idx="108352">
                  <c:v>27281.9</c:v>
                </c:pt>
                <c:pt idx="108353">
                  <c:v>25710.67</c:v>
                </c:pt>
                <c:pt idx="108354">
                  <c:v>22592.67</c:v>
                </c:pt>
                <c:pt idx="108355">
                  <c:v>22814.99</c:v>
                </c:pt>
                <c:pt idx="108356">
                  <c:v>26719.93</c:v>
                </c:pt>
                <c:pt idx="108357">
                  <c:v>25394.54</c:v>
                </c:pt>
                <c:pt idx="108358">
                  <c:v>25895.37</c:v>
                </c:pt>
                <c:pt idx="108359">
                  <c:v>29727.93</c:v>
                </c:pt>
                <c:pt idx="108360">
                  <c:v>31614.73</c:v>
                </c:pt>
                <c:pt idx="108361">
                  <c:v>25385.84</c:v>
                </c:pt>
                <c:pt idx="108362">
                  <c:v>24937.119999999999</c:v>
                </c:pt>
                <c:pt idx="108363">
                  <c:v>24011.37</c:v>
                </c:pt>
                <c:pt idx="108364">
                  <c:v>24427.03</c:v>
                </c:pt>
                <c:pt idx="108365">
                  <c:v>25347.19</c:v>
                </c:pt>
                <c:pt idx="108366">
                  <c:v>24570.75</c:v>
                </c:pt>
                <c:pt idx="108367">
                  <c:v>23473.42</c:v>
                </c:pt>
                <c:pt idx="108368">
                  <c:v>25392.91</c:v>
                </c:pt>
                <c:pt idx="108369">
                  <c:v>26449.3</c:v>
                </c:pt>
                <c:pt idx="108370">
                  <c:v>25265.97</c:v>
                </c:pt>
                <c:pt idx="108371">
                  <c:v>24357.51</c:v>
                </c:pt>
                <c:pt idx="108372">
                  <c:v>26743.54</c:v>
                </c:pt>
                <c:pt idx="108373">
                  <c:v>26010.03</c:v>
                </c:pt>
                <c:pt idx="108374">
                  <c:v>25020.16</c:v>
                </c:pt>
                <c:pt idx="108375">
                  <c:v>26618.87</c:v>
                </c:pt>
                <c:pt idx="108376">
                  <c:v>29050.75</c:v>
                </c:pt>
                <c:pt idx="108377">
                  <c:v>27329.83</c:v>
                </c:pt>
                <c:pt idx="108378">
                  <c:v>28756.17</c:v>
                </c:pt>
                <c:pt idx="108379">
                  <c:v>26592.66</c:v>
                </c:pt>
                <c:pt idx="108380">
                  <c:v>25093.54</c:v>
                </c:pt>
                <c:pt idx="108381">
                  <c:v>25103.42</c:v>
                </c:pt>
                <c:pt idx="108382">
                  <c:v>30042.99</c:v>
                </c:pt>
                <c:pt idx="108383">
                  <c:v>28739.71</c:v>
                </c:pt>
                <c:pt idx="108384">
                  <c:v>27400.21</c:v>
                </c:pt>
                <c:pt idx="108385">
                  <c:v>28643.4</c:v>
                </c:pt>
                <c:pt idx="108386">
                  <c:v>30732.89</c:v>
                </c:pt>
                <c:pt idx="108387">
                  <c:v>28373.66</c:v>
                </c:pt>
                <c:pt idx="108388">
                  <c:v>27625.040000000001</c:v>
                </c:pt>
                <c:pt idx="108389">
                  <c:v>26300.86</c:v>
                </c:pt>
                <c:pt idx="108390">
                  <c:v>28856.32</c:v>
                </c:pt>
                <c:pt idx="108391">
                  <c:v>27764.41</c:v>
                </c:pt>
                <c:pt idx="108392">
                  <c:v>26344.98</c:v>
                </c:pt>
                <c:pt idx="108393">
                  <c:v>25729.279999999999</c:v>
                </c:pt>
                <c:pt idx="108394">
                  <c:v>26967.74</c:v>
                </c:pt>
                <c:pt idx="108395">
                  <c:v>30368.77</c:v>
                </c:pt>
                <c:pt idx="108396">
                  <c:v>26445.43</c:v>
                </c:pt>
                <c:pt idx="108397">
                  <c:v>26625.58</c:v>
                </c:pt>
                <c:pt idx="108398">
                  <c:v>26575.05</c:v>
                </c:pt>
                <c:pt idx="108399">
                  <c:v>28288.94</c:v>
                </c:pt>
                <c:pt idx="108400">
                  <c:v>27745.58</c:v>
                </c:pt>
                <c:pt idx="108401">
                  <c:v>26120.37</c:v>
                </c:pt>
                <c:pt idx="108402">
                  <c:v>24578.11</c:v>
                </c:pt>
                <c:pt idx="108403">
                  <c:v>26920.19</c:v>
                </c:pt>
                <c:pt idx="108404">
                  <c:v>28352.04</c:v>
                </c:pt>
                <c:pt idx="108405">
                  <c:v>25957.08</c:v>
                </c:pt>
                <c:pt idx="108406">
                  <c:v>25508.75</c:v>
                </c:pt>
                <c:pt idx="108407">
                  <c:v>24199.63</c:v>
                </c:pt>
                <c:pt idx="108408">
                  <c:v>29006.48</c:v>
                </c:pt>
                <c:pt idx="108409">
                  <c:v>26468.83</c:v>
                </c:pt>
                <c:pt idx="108410">
                  <c:v>28049.88</c:v>
                </c:pt>
                <c:pt idx="108411">
                  <c:v>31516.49</c:v>
                </c:pt>
                <c:pt idx="108412">
                  <c:v>32514.29</c:v>
                </c:pt>
                <c:pt idx="108413">
                  <c:v>27310.99</c:v>
                </c:pt>
                <c:pt idx="108414">
                  <c:v>25809.599999999999</c:v>
                </c:pt>
                <c:pt idx="108415">
                  <c:v>24759.72</c:v>
                </c:pt>
                <c:pt idx="108416">
                  <c:v>26091.64</c:v>
                </c:pt>
                <c:pt idx="108417">
                  <c:v>26039.33</c:v>
                </c:pt>
                <c:pt idx="108418">
                  <c:v>23511.69</c:v>
                </c:pt>
                <c:pt idx="108419">
                  <c:v>25081.69</c:v>
                </c:pt>
                <c:pt idx="108420">
                  <c:v>24993.78</c:v>
                </c:pt>
                <c:pt idx="108421">
                  <c:v>27058.15</c:v>
                </c:pt>
                <c:pt idx="108422">
                  <c:v>26921.57</c:v>
                </c:pt>
                <c:pt idx="108423">
                  <c:v>25176.89</c:v>
                </c:pt>
                <c:pt idx="108424">
                  <c:v>27148.84</c:v>
                </c:pt>
                <c:pt idx="108425">
                  <c:v>26889.599999999999</c:v>
                </c:pt>
                <c:pt idx="108426">
                  <c:v>26207.16</c:v>
                </c:pt>
                <c:pt idx="108427">
                  <c:v>26189.73</c:v>
                </c:pt>
                <c:pt idx="108428">
                  <c:v>27710.62</c:v>
                </c:pt>
                <c:pt idx="108429">
                  <c:v>26703.62</c:v>
                </c:pt>
                <c:pt idx="108430">
                  <c:v>29355.99</c:v>
                </c:pt>
                <c:pt idx="108431">
                  <c:v>25563.17</c:v>
                </c:pt>
                <c:pt idx="108432">
                  <c:v>25109.39</c:v>
                </c:pt>
                <c:pt idx="108433">
                  <c:v>25446.93</c:v>
                </c:pt>
                <c:pt idx="108434">
                  <c:v>29308.63</c:v>
                </c:pt>
                <c:pt idx="108435">
                  <c:v>28962.63</c:v>
                </c:pt>
                <c:pt idx="108436">
                  <c:v>27650.11</c:v>
                </c:pt>
                <c:pt idx="108437">
                  <c:v>28310.7</c:v>
                </c:pt>
                <c:pt idx="108438">
                  <c:v>29532.99</c:v>
                </c:pt>
                <c:pt idx="108439">
                  <c:v>28619.54</c:v>
                </c:pt>
                <c:pt idx="108440">
                  <c:v>27730.07</c:v>
                </c:pt>
                <c:pt idx="108441">
                  <c:v>26575.07</c:v>
                </c:pt>
                <c:pt idx="108442">
                  <c:v>26927.82</c:v>
                </c:pt>
                <c:pt idx="108443">
                  <c:v>28983.21</c:v>
                </c:pt>
                <c:pt idx="108444">
                  <c:v>29401.57</c:v>
                </c:pt>
                <c:pt idx="108445">
                  <c:v>28483.99</c:v>
                </c:pt>
                <c:pt idx="108446">
                  <c:v>27157.01</c:v>
                </c:pt>
                <c:pt idx="108447">
                  <c:v>29371.040000000001</c:v>
                </c:pt>
                <c:pt idx="108448">
                  <c:v>26989.87</c:v>
                </c:pt>
                <c:pt idx="108449">
                  <c:v>27794.89</c:v>
                </c:pt>
                <c:pt idx="108450">
                  <c:v>27025.1</c:v>
                </c:pt>
                <c:pt idx="108451">
                  <c:v>26415.86</c:v>
                </c:pt>
                <c:pt idx="108452">
                  <c:v>30019.279999999999</c:v>
                </c:pt>
                <c:pt idx="108453">
                  <c:v>25300.720000000001</c:v>
                </c:pt>
                <c:pt idx="108454">
                  <c:v>25495.81</c:v>
                </c:pt>
                <c:pt idx="108455">
                  <c:v>27012.959999999999</c:v>
                </c:pt>
                <c:pt idx="108456">
                  <c:v>29256.87</c:v>
                </c:pt>
                <c:pt idx="108457">
                  <c:v>26106.22</c:v>
                </c:pt>
                <c:pt idx="108458">
                  <c:v>24537.58</c:v>
                </c:pt>
                <c:pt idx="108459">
                  <c:v>24098.35</c:v>
                </c:pt>
                <c:pt idx="108460">
                  <c:v>26541.33</c:v>
                </c:pt>
                <c:pt idx="108461">
                  <c:v>26509.23</c:v>
                </c:pt>
                <c:pt idx="108462">
                  <c:v>27381.03</c:v>
                </c:pt>
                <c:pt idx="108463">
                  <c:v>29103.06</c:v>
                </c:pt>
                <c:pt idx="108464">
                  <c:v>29251.08</c:v>
                </c:pt>
                <c:pt idx="108465">
                  <c:v>27747.89</c:v>
                </c:pt>
                <c:pt idx="108466">
                  <c:v>24434.21</c:v>
                </c:pt>
                <c:pt idx="108467">
                  <c:v>24639.22</c:v>
                </c:pt>
                <c:pt idx="108468">
                  <c:v>23820.22</c:v>
                </c:pt>
                <c:pt idx="108469">
                  <c:v>27932.92</c:v>
                </c:pt>
                <c:pt idx="108470">
                  <c:v>26143.54</c:v>
                </c:pt>
                <c:pt idx="108471">
                  <c:v>26149.64</c:v>
                </c:pt>
                <c:pt idx="108472">
                  <c:v>25702.59</c:v>
                </c:pt>
                <c:pt idx="108473">
                  <c:v>40553.440000000002</c:v>
                </c:pt>
                <c:pt idx="108474">
                  <c:v>38439.06</c:v>
                </c:pt>
                <c:pt idx="108475">
                  <c:v>33352.32</c:v>
                </c:pt>
                <c:pt idx="108476">
                  <c:v>28498.57</c:v>
                </c:pt>
                <c:pt idx="108477">
                  <c:v>33646.959999999999</c:v>
                </c:pt>
                <c:pt idx="108478">
                  <c:v>33203.360000000001</c:v>
                </c:pt>
                <c:pt idx="108479">
                  <c:v>32769.32</c:v>
                </c:pt>
                <c:pt idx="108480">
                  <c:v>49417.5</c:v>
                </c:pt>
                <c:pt idx="108481">
                  <c:v>36708.31</c:v>
                </c:pt>
                <c:pt idx="108482">
                  <c:v>29071.64</c:v>
                </c:pt>
                <c:pt idx="108483">
                  <c:v>18666.21</c:v>
                </c:pt>
                <c:pt idx="108484">
                  <c:v>35448.14</c:v>
                </c:pt>
                <c:pt idx="108485">
                  <c:v>30217.29</c:v>
                </c:pt>
                <c:pt idx="108486">
                  <c:v>33283.4</c:v>
                </c:pt>
                <c:pt idx="108487">
                  <c:v>21829.16</c:v>
                </c:pt>
                <c:pt idx="108488">
                  <c:v>21748.82</c:v>
                </c:pt>
                <c:pt idx="108489">
                  <c:v>19905.400000000001</c:v>
                </c:pt>
                <c:pt idx="108490">
                  <c:v>32264.99</c:v>
                </c:pt>
                <c:pt idx="108491">
                  <c:v>24043.94</c:v>
                </c:pt>
                <c:pt idx="108492">
                  <c:v>25694.06</c:v>
                </c:pt>
                <c:pt idx="108493">
                  <c:v>23080.01</c:v>
                </c:pt>
                <c:pt idx="108494">
                  <c:v>24558.57</c:v>
                </c:pt>
                <c:pt idx="108495">
                  <c:v>21864.71</c:v>
                </c:pt>
                <c:pt idx="108496">
                  <c:v>20997.94</c:v>
                </c:pt>
                <c:pt idx="108497">
                  <c:v>24154.33</c:v>
                </c:pt>
                <c:pt idx="108498">
                  <c:v>23750.62</c:v>
                </c:pt>
                <c:pt idx="108499">
                  <c:v>19118.79</c:v>
                </c:pt>
                <c:pt idx="108500">
                  <c:v>20126.75</c:v>
                </c:pt>
                <c:pt idx="108501">
                  <c:v>20630.349999999999</c:v>
                </c:pt>
                <c:pt idx="108502">
                  <c:v>15800.83</c:v>
                </c:pt>
                <c:pt idx="108503">
                  <c:v>16187.59</c:v>
                </c:pt>
                <c:pt idx="108504">
                  <c:v>17211.13</c:v>
                </c:pt>
                <c:pt idx="108505">
                  <c:v>17990.43</c:v>
                </c:pt>
                <c:pt idx="108506">
                  <c:v>18550.240000000002</c:v>
                </c:pt>
                <c:pt idx="108507">
                  <c:v>21992.39</c:v>
                </c:pt>
                <c:pt idx="108508">
                  <c:v>23313.94</c:v>
                </c:pt>
                <c:pt idx="108509">
                  <c:v>18541.61</c:v>
                </c:pt>
                <c:pt idx="108510">
                  <c:v>22055.58</c:v>
                </c:pt>
                <c:pt idx="108511">
                  <c:v>18605.96</c:v>
                </c:pt>
                <c:pt idx="108512">
                  <c:v>21613.31</c:v>
                </c:pt>
                <c:pt idx="108513">
                  <c:v>27480.65</c:v>
                </c:pt>
                <c:pt idx="108514">
                  <c:v>23764.17</c:v>
                </c:pt>
                <c:pt idx="108515">
                  <c:v>103632.86</c:v>
                </c:pt>
                <c:pt idx="108516">
                  <c:v>41484.78</c:v>
                </c:pt>
                <c:pt idx="108517">
                  <c:v>65270</c:v>
                </c:pt>
                <c:pt idx="108518">
                  <c:v>71406.899999999994</c:v>
                </c:pt>
                <c:pt idx="108519">
                  <c:v>101447.91</c:v>
                </c:pt>
                <c:pt idx="108520">
                  <c:v>33054.19</c:v>
                </c:pt>
                <c:pt idx="108521">
                  <c:v>27822.16</c:v>
                </c:pt>
                <c:pt idx="108522">
                  <c:v>20351.509999999998</c:v>
                </c:pt>
                <c:pt idx="108523">
                  <c:v>21868.32</c:v>
                </c:pt>
                <c:pt idx="108524">
                  <c:v>23728.06</c:v>
                </c:pt>
                <c:pt idx="108525">
                  <c:v>27329.23</c:v>
                </c:pt>
                <c:pt idx="108526">
                  <c:v>30374.43</c:v>
                </c:pt>
                <c:pt idx="108527">
                  <c:v>30921.83</c:v>
                </c:pt>
                <c:pt idx="108528">
                  <c:v>35135.49</c:v>
                </c:pt>
                <c:pt idx="108529">
                  <c:v>32578.83</c:v>
                </c:pt>
                <c:pt idx="108530">
                  <c:v>29627.06</c:v>
                </c:pt>
                <c:pt idx="108531">
                  <c:v>25460.86</c:v>
                </c:pt>
                <c:pt idx="108532">
                  <c:v>26606.93</c:v>
                </c:pt>
                <c:pt idx="108533">
                  <c:v>30189.35</c:v>
                </c:pt>
                <c:pt idx="108534">
                  <c:v>27858.5</c:v>
                </c:pt>
                <c:pt idx="108535">
                  <c:v>26510.080000000002</c:v>
                </c:pt>
                <c:pt idx="108536">
                  <c:v>23195.42</c:v>
                </c:pt>
                <c:pt idx="108537">
                  <c:v>22115.360000000001</c:v>
                </c:pt>
                <c:pt idx="108538">
                  <c:v>20751.099999999999</c:v>
                </c:pt>
                <c:pt idx="108539">
                  <c:v>16621.41</c:v>
                </c:pt>
                <c:pt idx="108540">
                  <c:v>21913.48</c:v>
                </c:pt>
                <c:pt idx="108541">
                  <c:v>21265.85</c:v>
                </c:pt>
                <c:pt idx="108542">
                  <c:v>22648.67</c:v>
                </c:pt>
                <c:pt idx="108543">
                  <c:v>22262.720000000001</c:v>
                </c:pt>
                <c:pt idx="108544">
                  <c:v>20491.54</c:v>
                </c:pt>
                <c:pt idx="108545">
                  <c:v>23839.77</c:v>
                </c:pt>
                <c:pt idx="108546">
                  <c:v>21419.34</c:v>
                </c:pt>
                <c:pt idx="108547">
                  <c:v>19886.650000000001</c:v>
                </c:pt>
                <c:pt idx="108548">
                  <c:v>20833.060000000001</c:v>
                </c:pt>
                <c:pt idx="108549">
                  <c:v>21594.62</c:v>
                </c:pt>
                <c:pt idx="108550">
                  <c:v>18216.12</c:v>
                </c:pt>
                <c:pt idx="108551">
                  <c:v>25750.36</c:v>
                </c:pt>
                <c:pt idx="108552">
                  <c:v>23318.78</c:v>
                </c:pt>
                <c:pt idx="108553">
                  <c:v>19751.27</c:v>
                </c:pt>
                <c:pt idx="108554">
                  <c:v>18754.72</c:v>
                </c:pt>
                <c:pt idx="108555">
                  <c:v>17455.34</c:v>
                </c:pt>
                <c:pt idx="108556">
                  <c:v>17409.84</c:v>
                </c:pt>
                <c:pt idx="108557">
                  <c:v>23151.89</c:v>
                </c:pt>
                <c:pt idx="108558">
                  <c:v>21310.03</c:v>
                </c:pt>
                <c:pt idx="108559">
                  <c:v>22449.43</c:v>
                </c:pt>
                <c:pt idx="108560">
                  <c:v>29854.639999999999</c:v>
                </c:pt>
                <c:pt idx="108561">
                  <c:v>28153.23</c:v>
                </c:pt>
                <c:pt idx="108562">
                  <c:v>28099.78</c:v>
                </c:pt>
                <c:pt idx="108563">
                  <c:v>29914.58</c:v>
                </c:pt>
                <c:pt idx="108564">
                  <c:v>28861.64</c:v>
                </c:pt>
                <c:pt idx="108565">
                  <c:v>30585.9</c:v>
                </c:pt>
                <c:pt idx="108566">
                  <c:v>25987.84</c:v>
                </c:pt>
                <c:pt idx="108567">
                  <c:v>80715.81</c:v>
                </c:pt>
                <c:pt idx="108568">
                  <c:v>26760.22</c:v>
                </c:pt>
                <c:pt idx="108569">
                  <c:v>39181.94</c:v>
                </c:pt>
                <c:pt idx="108570">
                  <c:v>64041.75</c:v>
                </c:pt>
                <c:pt idx="108571">
                  <c:v>91467.05</c:v>
                </c:pt>
                <c:pt idx="108572">
                  <c:v>36961.97</c:v>
                </c:pt>
                <c:pt idx="108573">
                  <c:v>26595.99</c:v>
                </c:pt>
                <c:pt idx="108574">
                  <c:v>17650.27</c:v>
                </c:pt>
                <c:pt idx="108575">
                  <c:v>19303.34</c:v>
                </c:pt>
                <c:pt idx="108576">
                  <c:v>24754.9</c:v>
                </c:pt>
                <c:pt idx="108577">
                  <c:v>28568.51</c:v>
                </c:pt>
                <c:pt idx="108578">
                  <c:v>37930.68</c:v>
                </c:pt>
                <c:pt idx="108579">
                  <c:v>44389.03</c:v>
                </c:pt>
                <c:pt idx="108580">
                  <c:v>37617.94</c:v>
                </c:pt>
                <c:pt idx="108581">
                  <c:v>36869.39</c:v>
                </c:pt>
                <c:pt idx="108582">
                  <c:v>31870.94</c:v>
                </c:pt>
                <c:pt idx="108583">
                  <c:v>28254.34</c:v>
                </c:pt>
                <c:pt idx="108584">
                  <c:v>27211.96</c:v>
                </c:pt>
                <c:pt idx="108585">
                  <c:v>26222.93</c:v>
                </c:pt>
                <c:pt idx="108586">
                  <c:v>25067.11</c:v>
                </c:pt>
                <c:pt idx="108587">
                  <c:v>22185.39</c:v>
                </c:pt>
                <c:pt idx="108588">
                  <c:v>22046.9</c:v>
                </c:pt>
                <c:pt idx="108589">
                  <c:v>17831.310000000001</c:v>
                </c:pt>
                <c:pt idx="108590">
                  <c:v>21281.79</c:v>
                </c:pt>
                <c:pt idx="108591">
                  <c:v>21982.49</c:v>
                </c:pt>
                <c:pt idx="108592">
                  <c:v>18796.900000000001</c:v>
                </c:pt>
                <c:pt idx="108593">
                  <c:v>16639.54</c:v>
                </c:pt>
                <c:pt idx="108594">
                  <c:v>16053.37</c:v>
                </c:pt>
                <c:pt idx="108595">
                  <c:v>23104.37</c:v>
                </c:pt>
                <c:pt idx="108596">
                  <c:v>24351.57</c:v>
                </c:pt>
                <c:pt idx="108597">
                  <c:v>20662.349999999999</c:v>
                </c:pt>
                <c:pt idx="108598">
                  <c:v>22069.439999999999</c:v>
                </c:pt>
                <c:pt idx="108599">
                  <c:v>18101.900000000001</c:v>
                </c:pt>
                <c:pt idx="108600">
                  <c:v>17296.93</c:v>
                </c:pt>
                <c:pt idx="108601">
                  <c:v>19058.080000000002</c:v>
                </c:pt>
                <c:pt idx="108602">
                  <c:v>15824.63</c:v>
                </c:pt>
                <c:pt idx="108603">
                  <c:v>16399.849999999999</c:v>
                </c:pt>
                <c:pt idx="108604">
                  <c:v>18846.25</c:v>
                </c:pt>
                <c:pt idx="108605">
                  <c:v>18111.28</c:v>
                </c:pt>
                <c:pt idx="108606">
                  <c:v>22882.89</c:v>
                </c:pt>
                <c:pt idx="108607">
                  <c:v>19423.54</c:v>
                </c:pt>
                <c:pt idx="108608">
                  <c:v>17873.560000000001</c:v>
                </c:pt>
                <c:pt idx="108609">
                  <c:v>17825.14</c:v>
                </c:pt>
                <c:pt idx="108610">
                  <c:v>21900.400000000001</c:v>
                </c:pt>
                <c:pt idx="108611">
                  <c:v>29424.2</c:v>
                </c:pt>
                <c:pt idx="108612">
                  <c:v>27396.39</c:v>
                </c:pt>
                <c:pt idx="108613">
                  <c:v>20168.810000000001</c:v>
                </c:pt>
                <c:pt idx="108614">
                  <c:v>25715.25</c:v>
                </c:pt>
                <c:pt idx="108615">
                  <c:v>23771.22</c:v>
                </c:pt>
                <c:pt idx="108616">
                  <c:v>5926.11</c:v>
                </c:pt>
                <c:pt idx="108617">
                  <c:v>8464.36</c:v>
                </c:pt>
                <c:pt idx="108618">
                  <c:v>7843.8</c:v>
                </c:pt>
                <c:pt idx="108619">
                  <c:v>9616.7000000000007</c:v>
                </c:pt>
                <c:pt idx="108620">
                  <c:v>7724.82</c:v>
                </c:pt>
                <c:pt idx="108621">
                  <c:v>6703.69</c:v>
                </c:pt>
                <c:pt idx="108622">
                  <c:v>6745.31</c:v>
                </c:pt>
                <c:pt idx="108623">
                  <c:v>7025.08</c:v>
                </c:pt>
                <c:pt idx="108624">
                  <c:v>7223.39</c:v>
                </c:pt>
                <c:pt idx="108625">
                  <c:v>7913.53</c:v>
                </c:pt>
                <c:pt idx="108626">
                  <c:v>7164.5</c:v>
                </c:pt>
                <c:pt idx="108627">
                  <c:v>9424.9699999999993</c:v>
                </c:pt>
                <c:pt idx="108628">
                  <c:v>5912.51</c:v>
                </c:pt>
                <c:pt idx="108629">
                  <c:v>6759.8</c:v>
                </c:pt>
                <c:pt idx="108630">
                  <c:v>10977.23</c:v>
                </c:pt>
                <c:pt idx="108631">
                  <c:v>8527.06</c:v>
                </c:pt>
                <c:pt idx="108632">
                  <c:v>9117.41</c:v>
                </c:pt>
                <c:pt idx="108633">
                  <c:v>7510.11</c:v>
                </c:pt>
                <c:pt idx="108634">
                  <c:v>10403.290000000001</c:v>
                </c:pt>
                <c:pt idx="108635">
                  <c:v>6614.38</c:v>
                </c:pt>
                <c:pt idx="108636">
                  <c:v>7879.95</c:v>
                </c:pt>
                <c:pt idx="108637">
                  <c:v>6952.24</c:v>
                </c:pt>
                <c:pt idx="108638">
                  <c:v>7867.66</c:v>
                </c:pt>
                <c:pt idx="108639">
                  <c:v>6146.37</c:v>
                </c:pt>
                <c:pt idx="108640">
                  <c:v>9134.16</c:v>
                </c:pt>
                <c:pt idx="108641">
                  <c:v>7212.75</c:v>
                </c:pt>
                <c:pt idx="108642">
                  <c:v>7881.28</c:v>
                </c:pt>
                <c:pt idx="108643">
                  <c:v>8024.89</c:v>
                </c:pt>
                <c:pt idx="108644">
                  <c:v>1812.47</c:v>
                </c:pt>
                <c:pt idx="108645">
                  <c:v>5657.24</c:v>
                </c:pt>
                <c:pt idx="108646">
                  <c:v>7050.69</c:v>
                </c:pt>
                <c:pt idx="108647">
                  <c:v>5625.13</c:v>
                </c:pt>
                <c:pt idx="108648">
                  <c:v>5711.15</c:v>
                </c:pt>
                <c:pt idx="108649">
                  <c:v>5346.99</c:v>
                </c:pt>
                <c:pt idx="108650">
                  <c:v>5351.59</c:v>
                </c:pt>
                <c:pt idx="108651">
                  <c:v>6643.49</c:v>
                </c:pt>
                <c:pt idx="108652">
                  <c:v>6000.41</c:v>
                </c:pt>
                <c:pt idx="108653">
                  <c:v>5027.3599999999997</c:v>
                </c:pt>
                <c:pt idx="108654">
                  <c:v>5795.23</c:v>
                </c:pt>
                <c:pt idx="108655">
                  <c:v>6053.17</c:v>
                </c:pt>
                <c:pt idx="108656">
                  <c:v>7287.04</c:v>
                </c:pt>
                <c:pt idx="108657">
                  <c:v>3887.56</c:v>
                </c:pt>
                <c:pt idx="108658">
                  <c:v>27952.85</c:v>
                </c:pt>
                <c:pt idx="108659">
                  <c:v>3003.13</c:v>
                </c:pt>
                <c:pt idx="108660">
                  <c:v>5328.92</c:v>
                </c:pt>
                <c:pt idx="108661">
                  <c:v>11625.78</c:v>
                </c:pt>
                <c:pt idx="108662">
                  <c:v>23721.69</c:v>
                </c:pt>
                <c:pt idx="108663">
                  <c:v>8418.02</c:v>
                </c:pt>
                <c:pt idx="108664">
                  <c:v>4410</c:v>
                </c:pt>
                <c:pt idx="108665">
                  <c:v>4814.13</c:v>
                </c:pt>
                <c:pt idx="108666">
                  <c:v>1990.03</c:v>
                </c:pt>
                <c:pt idx="108667">
                  <c:v>4742.8900000000003</c:v>
                </c:pt>
                <c:pt idx="108668">
                  <c:v>7717.17</c:v>
                </c:pt>
                <c:pt idx="108669">
                  <c:v>5965.64</c:v>
                </c:pt>
                <c:pt idx="108670">
                  <c:v>9850.16</c:v>
                </c:pt>
                <c:pt idx="108671">
                  <c:v>7296.39</c:v>
                </c:pt>
                <c:pt idx="108672">
                  <c:v>8337.5499999999993</c:v>
                </c:pt>
                <c:pt idx="108673">
                  <c:v>4878.58</c:v>
                </c:pt>
                <c:pt idx="108674">
                  <c:v>4892.6000000000004</c:v>
                </c:pt>
                <c:pt idx="108675">
                  <c:v>8334.07</c:v>
                </c:pt>
                <c:pt idx="108676">
                  <c:v>9955.58</c:v>
                </c:pt>
                <c:pt idx="108677">
                  <c:v>6560.8</c:v>
                </c:pt>
                <c:pt idx="108678">
                  <c:v>8604.33</c:v>
                </c:pt>
                <c:pt idx="108679">
                  <c:v>7975.72</c:v>
                </c:pt>
                <c:pt idx="108680">
                  <c:v>7202.3</c:v>
                </c:pt>
                <c:pt idx="108681">
                  <c:v>7694.68</c:v>
                </c:pt>
                <c:pt idx="108682">
                  <c:v>8947.77</c:v>
                </c:pt>
                <c:pt idx="108683">
                  <c:v>7733.74</c:v>
                </c:pt>
                <c:pt idx="108684">
                  <c:v>7305.16</c:v>
                </c:pt>
                <c:pt idx="108685">
                  <c:v>8245.91</c:v>
                </c:pt>
                <c:pt idx="108686">
                  <c:v>9487.86</c:v>
                </c:pt>
                <c:pt idx="108687">
                  <c:v>8573.94</c:v>
                </c:pt>
                <c:pt idx="108688">
                  <c:v>7778.73</c:v>
                </c:pt>
                <c:pt idx="108689">
                  <c:v>5657.14</c:v>
                </c:pt>
                <c:pt idx="108690">
                  <c:v>6740.66</c:v>
                </c:pt>
                <c:pt idx="108691">
                  <c:v>7963.67</c:v>
                </c:pt>
                <c:pt idx="108692">
                  <c:v>7441.43</c:v>
                </c:pt>
                <c:pt idx="108693">
                  <c:v>6352.25</c:v>
                </c:pt>
                <c:pt idx="108694">
                  <c:v>5313.78</c:v>
                </c:pt>
                <c:pt idx="108695">
                  <c:v>5480.87</c:v>
                </c:pt>
                <c:pt idx="108696">
                  <c:v>5690.87</c:v>
                </c:pt>
                <c:pt idx="108697">
                  <c:v>3218.77</c:v>
                </c:pt>
                <c:pt idx="108698">
                  <c:v>4846.51</c:v>
                </c:pt>
                <c:pt idx="108699">
                  <c:v>5776.83</c:v>
                </c:pt>
                <c:pt idx="108700">
                  <c:v>5682.33</c:v>
                </c:pt>
                <c:pt idx="108701">
                  <c:v>4744.4399999999996</c:v>
                </c:pt>
                <c:pt idx="108702">
                  <c:v>5058.99</c:v>
                </c:pt>
                <c:pt idx="108703">
                  <c:v>4679.96</c:v>
                </c:pt>
                <c:pt idx="108704">
                  <c:v>5889.15</c:v>
                </c:pt>
                <c:pt idx="108705">
                  <c:v>7046.43</c:v>
                </c:pt>
                <c:pt idx="108706">
                  <c:v>6374.16</c:v>
                </c:pt>
                <c:pt idx="108707">
                  <c:v>6306.95</c:v>
                </c:pt>
                <c:pt idx="108708">
                  <c:v>6057.73</c:v>
                </c:pt>
                <c:pt idx="108709">
                  <c:v>5525.62</c:v>
                </c:pt>
                <c:pt idx="108710">
                  <c:v>28099.33</c:v>
                </c:pt>
                <c:pt idx="108711">
                  <c:v>4377.2299999999996</c:v>
                </c:pt>
                <c:pt idx="108712">
                  <c:v>6478.6</c:v>
                </c:pt>
                <c:pt idx="108713">
                  <c:v>9433.67</c:v>
                </c:pt>
                <c:pt idx="108714">
                  <c:v>20631.169999999998</c:v>
                </c:pt>
                <c:pt idx="108715">
                  <c:v>13470.84</c:v>
                </c:pt>
                <c:pt idx="108716">
                  <c:v>4779.3500000000004</c:v>
                </c:pt>
                <c:pt idx="108717">
                  <c:v>3525.87</c:v>
                </c:pt>
                <c:pt idx="108718">
                  <c:v>3353.71</c:v>
                </c:pt>
                <c:pt idx="108719">
                  <c:v>3643.13</c:v>
                </c:pt>
                <c:pt idx="108720">
                  <c:v>3597.6</c:v>
                </c:pt>
                <c:pt idx="108721">
                  <c:v>7242.24</c:v>
                </c:pt>
                <c:pt idx="108722">
                  <c:v>5806.26</c:v>
                </c:pt>
                <c:pt idx="108723">
                  <c:v>6311.27</c:v>
                </c:pt>
                <c:pt idx="108724">
                  <c:v>4355.97</c:v>
                </c:pt>
                <c:pt idx="108725">
                  <c:v>3235.05</c:v>
                </c:pt>
                <c:pt idx="108726">
                  <c:v>4469.13</c:v>
                </c:pt>
                <c:pt idx="108727">
                  <c:v>4957.88</c:v>
                </c:pt>
                <c:pt idx="108728">
                  <c:v>6256.97</c:v>
                </c:pt>
                <c:pt idx="108729">
                  <c:v>5259.94</c:v>
                </c:pt>
                <c:pt idx="108730">
                  <c:v>4552.32</c:v>
                </c:pt>
                <c:pt idx="108731">
                  <c:v>6025.83</c:v>
                </c:pt>
                <c:pt idx="108732">
                  <c:v>4608.0600000000004</c:v>
                </c:pt>
                <c:pt idx="108733">
                  <c:v>4745.08</c:v>
                </c:pt>
                <c:pt idx="108734">
                  <c:v>6270.44</c:v>
                </c:pt>
                <c:pt idx="108735">
                  <c:v>4560.8</c:v>
                </c:pt>
                <c:pt idx="108736">
                  <c:v>6088.35</c:v>
                </c:pt>
                <c:pt idx="108737">
                  <c:v>5570.79</c:v>
                </c:pt>
                <c:pt idx="108738">
                  <c:v>5438.82</c:v>
                </c:pt>
                <c:pt idx="108739">
                  <c:v>8842.1</c:v>
                </c:pt>
                <c:pt idx="108740">
                  <c:v>3739</c:v>
                </c:pt>
                <c:pt idx="108741">
                  <c:v>4268.46</c:v>
                </c:pt>
                <c:pt idx="108742">
                  <c:v>5753.2</c:v>
                </c:pt>
                <c:pt idx="108743">
                  <c:v>3654.12</c:v>
                </c:pt>
                <c:pt idx="108744">
                  <c:v>6351.97</c:v>
                </c:pt>
                <c:pt idx="108745">
                  <c:v>5170.63</c:v>
                </c:pt>
                <c:pt idx="108746">
                  <c:v>4472.6000000000004</c:v>
                </c:pt>
                <c:pt idx="108747">
                  <c:v>4709.41</c:v>
                </c:pt>
                <c:pt idx="108748">
                  <c:v>4853.58</c:v>
                </c:pt>
                <c:pt idx="108749">
                  <c:v>2796.56</c:v>
                </c:pt>
                <c:pt idx="108750">
                  <c:v>3737.97</c:v>
                </c:pt>
                <c:pt idx="108751">
                  <c:v>4028.67</c:v>
                </c:pt>
                <c:pt idx="108752">
                  <c:v>4808.62</c:v>
                </c:pt>
                <c:pt idx="108753">
                  <c:v>4347.25</c:v>
                </c:pt>
                <c:pt idx="108754">
                  <c:v>4237.42</c:v>
                </c:pt>
                <c:pt idx="108755">
                  <c:v>3226.12</c:v>
                </c:pt>
                <c:pt idx="108756">
                  <c:v>2830.9</c:v>
                </c:pt>
                <c:pt idx="108757">
                  <c:v>4692.22</c:v>
                </c:pt>
                <c:pt idx="108758">
                  <c:v>3179.98</c:v>
                </c:pt>
                <c:pt idx="108759">
                  <c:v>24316.52</c:v>
                </c:pt>
                <c:pt idx="108760">
                  <c:v>27433.02</c:v>
                </c:pt>
                <c:pt idx="108761">
                  <c:v>29670.78</c:v>
                </c:pt>
                <c:pt idx="108762">
                  <c:v>26121.45</c:v>
                </c:pt>
                <c:pt idx="108763">
                  <c:v>27005</c:v>
                </c:pt>
                <c:pt idx="108764">
                  <c:v>26133.41</c:v>
                </c:pt>
                <c:pt idx="108765">
                  <c:v>26092.7</c:v>
                </c:pt>
                <c:pt idx="108766">
                  <c:v>27086.38</c:v>
                </c:pt>
                <c:pt idx="108767">
                  <c:v>32492.63</c:v>
                </c:pt>
                <c:pt idx="108768">
                  <c:v>36537.61</c:v>
                </c:pt>
                <c:pt idx="108769">
                  <c:v>27186.6</c:v>
                </c:pt>
                <c:pt idx="108770">
                  <c:v>28285.279999999999</c:v>
                </c:pt>
                <c:pt idx="108771">
                  <c:v>28574.61</c:v>
                </c:pt>
                <c:pt idx="108772">
                  <c:v>28373.61</c:v>
                </c:pt>
                <c:pt idx="108773">
                  <c:v>25485.77</c:v>
                </c:pt>
                <c:pt idx="108774">
                  <c:v>29753.65</c:v>
                </c:pt>
                <c:pt idx="108775">
                  <c:v>29161.19</c:v>
                </c:pt>
                <c:pt idx="108776">
                  <c:v>38591.07</c:v>
                </c:pt>
                <c:pt idx="108777">
                  <c:v>38312.14</c:v>
                </c:pt>
                <c:pt idx="108778">
                  <c:v>31625.3</c:v>
                </c:pt>
                <c:pt idx="108779">
                  <c:v>34358.93</c:v>
                </c:pt>
                <c:pt idx="108780">
                  <c:v>33438.81</c:v>
                </c:pt>
                <c:pt idx="108781">
                  <c:v>29038.86</c:v>
                </c:pt>
                <c:pt idx="108782">
                  <c:v>27479.01</c:v>
                </c:pt>
                <c:pt idx="108783">
                  <c:v>25226.37</c:v>
                </c:pt>
                <c:pt idx="108784">
                  <c:v>22847.79</c:v>
                </c:pt>
                <c:pt idx="108785">
                  <c:v>23480.57</c:v>
                </c:pt>
                <c:pt idx="108786">
                  <c:v>24527.35</c:v>
                </c:pt>
                <c:pt idx="108787">
                  <c:v>23822.38</c:v>
                </c:pt>
                <c:pt idx="108788">
                  <c:v>26855.47</c:v>
                </c:pt>
                <c:pt idx="108789">
                  <c:v>23103.59</c:v>
                </c:pt>
                <c:pt idx="108790">
                  <c:v>24237.360000000001</c:v>
                </c:pt>
                <c:pt idx="108791">
                  <c:v>21734.42</c:v>
                </c:pt>
                <c:pt idx="108792">
                  <c:v>21052.81</c:v>
                </c:pt>
                <c:pt idx="108793">
                  <c:v>24435.29</c:v>
                </c:pt>
                <c:pt idx="108794">
                  <c:v>23631.11</c:v>
                </c:pt>
                <c:pt idx="108795">
                  <c:v>22891.41</c:v>
                </c:pt>
                <c:pt idx="108796">
                  <c:v>21206.67</c:v>
                </c:pt>
                <c:pt idx="108797">
                  <c:v>25560.09</c:v>
                </c:pt>
                <c:pt idx="108798">
                  <c:v>26222.32</c:v>
                </c:pt>
                <c:pt idx="108799">
                  <c:v>30448.99</c:v>
                </c:pt>
                <c:pt idx="108800">
                  <c:v>30966.73</c:v>
                </c:pt>
                <c:pt idx="108801">
                  <c:v>79219.63</c:v>
                </c:pt>
                <c:pt idx="108802">
                  <c:v>48704.99</c:v>
                </c:pt>
                <c:pt idx="108803">
                  <c:v>77759.03</c:v>
                </c:pt>
                <c:pt idx="108804">
                  <c:v>132406.42000000001</c:v>
                </c:pt>
                <c:pt idx="108805">
                  <c:v>271698.17</c:v>
                </c:pt>
                <c:pt idx="108806">
                  <c:v>35269.300000000003</c:v>
                </c:pt>
                <c:pt idx="108807">
                  <c:v>22748.09</c:v>
                </c:pt>
                <c:pt idx="108808">
                  <c:v>16972.28</c:v>
                </c:pt>
                <c:pt idx="108809">
                  <c:v>18693.09</c:v>
                </c:pt>
                <c:pt idx="108810">
                  <c:v>19395.259999999998</c:v>
                </c:pt>
                <c:pt idx="108811">
                  <c:v>24407.47</c:v>
                </c:pt>
                <c:pt idx="108812">
                  <c:v>24165.81</c:v>
                </c:pt>
                <c:pt idx="108813">
                  <c:v>27895.38</c:v>
                </c:pt>
                <c:pt idx="108814">
                  <c:v>28017.54</c:v>
                </c:pt>
                <c:pt idx="108815">
                  <c:v>26723.68</c:v>
                </c:pt>
                <c:pt idx="108816">
                  <c:v>26709.16</c:v>
                </c:pt>
                <c:pt idx="108817">
                  <c:v>29293.14</c:v>
                </c:pt>
                <c:pt idx="108818">
                  <c:v>26414.639999999999</c:v>
                </c:pt>
                <c:pt idx="108819">
                  <c:v>30702.49</c:v>
                </c:pt>
                <c:pt idx="108820">
                  <c:v>25410.44</c:v>
                </c:pt>
                <c:pt idx="108821">
                  <c:v>29052.34</c:v>
                </c:pt>
                <c:pt idx="108822">
                  <c:v>37059.480000000003</c:v>
                </c:pt>
                <c:pt idx="108823">
                  <c:v>35644.03</c:v>
                </c:pt>
                <c:pt idx="108824">
                  <c:v>26907.7</c:v>
                </c:pt>
                <c:pt idx="108825">
                  <c:v>27243.48</c:v>
                </c:pt>
                <c:pt idx="108826">
                  <c:v>24860.55</c:v>
                </c:pt>
                <c:pt idx="108827">
                  <c:v>27826.42</c:v>
                </c:pt>
                <c:pt idx="108828">
                  <c:v>29471.26</c:v>
                </c:pt>
                <c:pt idx="108829">
                  <c:v>32819.980000000003</c:v>
                </c:pt>
                <c:pt idx="108830">
                  <c:v>36715.99</c:v>
                </c:pt>
                <c:pt idx="108831">
                  <c:v>32670.240000000002</c:v>
                </c:pt>
                <c:pt idx="108832">
                  <c:v>31579.38</c:v>
                </c:pt>
                <c:pt idx="108833">
                  <c:v>32218.880000000001</c:v>
                </c:pt>
                <c:pt idx="108834">
                  <c:v>25464.09</c:v>
                </c:pt>
                <c:pt idx="108835">
                  <c:v>26645.16</c:v>
                </c:pt>
                <c:pt idx="108836">
                  <c:v>23791.49</c:v>
                </c:pt>
                <c:pt idx="108837">
                  <c:v>24830.59</c:v>
                </c:pt>
                <c:pt idx="108838">
                  <c:v>20298.02</c:v>
                </c:pt>
                <c:pt idx="108839">
                  <c:v>23051.47</c:v>
                </c:pt>
                <c:pt idx="108840">
                  <c:v>24327.65</c:v>
                </c:pt>
                <c:pt idx="108841">
                  <c:v>24129.23</c:v>
                </c:pt>
                <c:pt idx="108842">
                  <c:v>29602.95</c:v>
                </c:pt>
                <c:pt idx="108843">
                  <c:v>25707.96</c:v>
                </c:pt>
                <c:pt idx="108844">
                  <c:v>22940.92</c:v>
                </c:pt>
                <c:pt idx="108845">
                  <c:v>25742.53</c:v>
                </c:pt>
                <c:pt idx="108846">
                  <c:v>21767.279999999999</c:v>
                </c:pt>
                <c:pt idx="108847">
                  <c:v>23742.18</c:v>
                </c:pt>
                <c:pt idx="108848">
                  <c:v>30174.720000000001</c:v>
                </c:pt>
                <c:pt idx="108849">
                  <c:v>31584.15</c:v>
                </c:pt>
                <c:pt idx="108850">
                  <c:v>30814.42</c:v>
                </c:pt>
                <c:pt idx="108851">
                  <c:v>45379.23</c:v>
                </c:pt>
                <c:pt idx="108852">
                  <c:v>33729.97</c:v>
                </c:pt>
                <c:pt idx="108853">
                  <c:v>97912.87</c:v>
                </c:pt>
                <c:pt idx="108854">
                  <c:v>50701.23</c:v>
                </c:pt>
                <c:pt idx="108855">
                  <c:v>67875.31</c:v>
                </c:pt>
                <c:pt idx="108856">
                  <c:v>108913.45</c:v>
                </c:pt>
                <c:pt idx="108857">
                  <c:v>206594.4</c:v>
                </c:pt>
                <c:pt idx="108858">
                  <c:v>70093.009999999995</c:v>
                </c:pt>
                <c:pt idx="108859">
                  <c:v>21136.81</c:v>
                </c:pt>
                <c:pt idx="108860">
                  <c:v>15418.27</c:v>
                </c:pt>
                <c:pt idx="108861">
                  <c:v>16436.61</c:v>
                </c:pt>
                <c:pt idx="108862">
                  <c:v>19058.13</c:v>
                </c:pt>
                <c:pt idx="108863">
                  <c:v>21786.35</c:v>
                </c:pt>
                <c:pt idx="108864">
                  <c:v>27866.54</c:v>
                </c:pt>
                <c:pt idx="108865">
                  <c:v>25736.04</c:v>
                </c:pt>
                <c:pt idx="108866">
                  <c:v>29546.55</c:v>
                </c:pt>
                <c:pt idx="108867">
                  <c:v>27889.39</c:v>
                </c:pt>
                <c:pt idx="108868">
                  <c:v>28374.86</c:v>
                </c:pt>
                <c:pt idx="108869">
                  <c:v>31233.78</c:v>
                </c:pt>
                <c:pt idx="108870">
                  <c:v>30782.720000000001</c:v>
                </c:pt>
                <c:pt idx="108871">
                  <c:v>30886.35</c:v>
                </c:pt>
                <c:pt idx="108872">
                  <c:v>37433.4</c:v>
                </c:pt>
                <c:pt idx="108873">
                  <c:v>36469.94</c:v>
                </c:pt>
                <c:pt idx="108874">
                  <c:v>30900.51</c:v>
                </c:pt>
                <c:pt idx="108875">
                  <c:v>31931.21</c:v>
                </c:pt>
                <c:pt idx="108876">
                  <c:v>31804.49</c:v>
                </c:pt>
                <c:pt idx="108877">
                  <c:v>34470.54</c:v>
                </c:pt>
                <c:pt idx="108878">
                  <c:v>33786.06</c:v>
                </c:pt>
                <c:pt idx="108879">
                  <c:v>31945.79</c:v>
                </c:pt>
                <c:pt idx="108880">
                  <c:v>36468.99</c:v>
                </c:pt>
                <c:pt idx="108881">
                  <c:v>37654.46</c:v>
                </c:pt>
                <c:pt idx="108882">
                  <c:v>33849.83</c:v>
                </c:pt>
                <c:pt idx="108883">
                  <c:v>32034.91</c:v>
                </c:pt>
                <c:pt idx="108884">
                  <c:v>31488.61</c:v>
                </c:pt>
                <c:pt idx="108885">
                  <c:v>34562.46</c:v>
                </c:pt>
                <c:pt idx="108886">
                  <c:v>28920.75</c:v>
                </c:pt>
                <c:pt idx="108887">
                  <c:v>27668.11</c:v>
                </c:pt>
                <c:pt idx="108888">
                  <c:v>23485.5</c:v>
                </c:pt>
                <c:pt idx="108889">
                  <c:v>23947.18</c:v>
                </c:pt>
                <c:pt idx="108890">
                  <c:v>23495.25</c:v>
                </c:pt>
                <c:pt idx="108891">
                  <c:v>20920.21</c:v>
                </c:pt>
                <c:pt idx="108892">
                  <c:v>21679.86</c:v>
                </c:pt>
                <c:pt idx="108893">
                  <c:v>25423.11</c:v>
                </c:pt>
                <c:pt idx="108894">
                  <c:v>28437.56</c:v>
                </c:pt>
                <c:pt idx="108895">
                  <c:v>25348.54</c:v>
                </c:pt>
                <c:pt idx="108896">
                  <c:v>26438.47</c:v>
                </c:pt>
                <c:pt idx="108897">
                  <c:v>28709.84</c:v>
                </c:pt>
                <c:pt idx="108898">
                  <c:v>31607.4</c:v>
                </c:pt>
                <c:pt idx="108899">
                  <c:v>31042.78</c:v>
                </c:pt>
                <c:pt idx="108900">
                  <c:v>30436.400000000001</c:v>
                </c:pt>
                <c:pt idx="108901">
                  <c:v>30860.6</c:v>
                </c:pt>
                <c:pt idx="108902">
                  <c:v>45875.87</c:v>
                </c:pt>
                <c:pt idx="108903">
                  <c:v>44101.66</c:v>
                </c:pt>
                <c:pt idx="108904">
                  <c:v>43092.57</c:v>
                </c:pt>
                <c:pt idx="108905">
                  <c:v>43064.61</c:v>
                </c:pt>
                <c:pt idx="108906">
                  <c:v>44649.9</c:v>
                </c:pt>
                <c:pt idx="108907">
                  <c:v>42655.79</c:v>
                </c:pt>
                <c:pt idx="108908">
                  <c:v>41202.6</c:v>
                </c:pt>
                <c:pt idx="108909">
                  <c:v>41296.94</c:v>
                </c:pt>
                <c:pt idx="108910">
                  <c:v>44480.2</c:v>
                </c:pt>
                <c:pt idx="108911">
                  <c:v>42758.39</c:v>
                </c:pt>
                <c:pt idx="108912">
                  <c:v>43088.63</c:v>
                </c:pt>
                <c:pt idx="108913">
                  <c:v>41113.71</c:v>
                </c:pt>
                <c:pt idx="108914">
                  <c:v>41663.35</c:v>
                </c:pt>
                <c:pt idx="108915">
                  <c:v>44129.09</c:v>
                </c:pt>
                <c:pt idx="108916">
                  <c:v>41623.730000000003</c:v>
                </c:pt>
                <c:pt idx="108917">
                  <c:v>40804.15</c:v>
                </c:pt>
                <c:pt idx="108918">
                  <c:v>42691.63</c:v>
                </c:pt>
                <c:pt idx="108919">
                  <c:v>43787.05</c:v>
                </c:pt>
                <c:pt idx="108920">
                  <c:v>41081.440000000002</c:v>
                </c:pt>
                <c:pt idx="108921">
                  <c:v>40345.870000000003</c:v>
                </c:pt>
                <c:pt idx="108922">
                  <c:v>38273.379999999997</c:v>
                </c:pt>
                <c:pt idx="108923">
                  <c:v>40673.370000000003</c:v>
                </c:pt>
                <c:pt idx="108924">
                  <c:v>38522.47</c:v>
                </c:pt>
                <c:pt idx="108925">
                  <c:v>38264.300000000003</c:v>
                </c:pt>
                <c:pt idx="108926">
                  <c:v>38615.79</c:v>
                </c:pt>
                <c:pt idx="108927">
                  <c:v>38751.550000000003</c:v>
                </c:pt>
                <c:pt idx="108928">
                  <c:v>41037.75</c:v>
                </c:pt>
                <c:pt idx="108929">
                  <c:v>38892.97</c:v>
                </c:pt>
                <c:pt idx="108930">
                  <c:v>40242.339999999997</c:v>
                </c:pt>
                <c:pt idx="108931">
                  <c:v>37626.720000000001</c:v>
                </c:pt>
                <c:pt idx="108932">
                  <c:v>41073.040000000001</c:v>
                </c:pt>
                <c:pt idx="108933">
                  <c:v>39737.360000000001</c:v>
                </c:pt>
                <c:pt idx="108934">
                  <c:v>40734.74</c:v>
                </c:pt>
                <c:pt idx="108935">
                  <c:v>40461.42</c:v>
                </c:pt>
                <c:pt idx="108936">
                  <c:v>39399.11</c:v>
                </c:pt>
                <c:pt idx="108937">
                  <c:v>41841.519999999997</c:v>
                </c:pt>
                <c:pt idx="108938">
                  <c:v>38565.089999999997</c:v>
                </c:pt>
                <c:pt idx="108939">
                  <c:v>37948.5</c:v>
                </c:pt>
                <c:pt idx="108940">
                  <c:v>42787.25</c:v>
                </c:pt>
                <c:pt idx="108941">
                  <c:v>42045.31</c:v>
                </c:pt>
                <c:pt idx="108942">
                  <c:v>42976.9</c:v>
                </c:pt>
                <c:pt idx="108943">
                  <c:v>43034.49</c:v>
                </c:pt>
                <c:pt idx="108944">
                  <c:v>42216.61</c:v>
                </c:pt>
                <c:pt idx="108945">
                  <c:v>45149.14</c:v>
                </c:pt>
                <c:pt idx="108946">
                  <c:v>44727.82</c:v>
                </c:pt>
                <c:pt idx="108947">
                  <c:v>44419.15</c:v>
                </c:pt>
                <c:pt idx="108948">
                  <c:v>48404.67</c:v>
                </c:pt>
                <c:pt idx="108949">
                  <c:v>37945.75</c:v>
                </c:pt>
                <c:pt idx="108950">
                  <c:v>42630.11</c:v>
                </c:pt>
                <c:pt idx="108951">
                  <c:v>39586.42</c:v>
                </c:pt>
                <c:pt idx="108952">
                  <c:v>40305.93</c:v>
                </c:pt>
                <c:pt idx="108953">
                  <c:v>42461.3</c:v>
                </c:pt>
                <c:pt idx="108954">
                  <c:v>44162.63</c:v>
                </c:pt>
                <c:pt idx="108955">
                  <c:v>43568.88</c:v>
                </c:pt>
                <c:pt idx="108956">
                  <c:v>42286.44</c:v>
                </c:pt>
                <c:pt idx="108957">
                  <c:v>43702.9</c:v>
                </c:pt>
                <c:pt idx="108958">
                  <c:v>46542.559999999998</c:v>
                </c:pt>
                <c:pt idx="108959">
                  <c:v>42159.25</c:v>
                </c:pt>
                <c:pt idx="108960">
                  <c:v>41514.089999999997</c:v>
                </c:pt>
                <c:pt idx="108961">
                  <c:v>41937.910000000003</c:v>
                </c:pt>
                <c:pt idx="108962">
                  <c:v>43725.31</c:v>
                </c:pt>
                <c:pt idx="108963">
                  <c:v>43553.16</c:v>
                </c:pt>
                <c:pt idx="108964">
                  <c:v>43587.87</c:v>
                </c:pt>
                <c:pt idx="108965">
                  <c:v>41648.730000000003</c:v>
                </c:pt>
                <c:pt idx="108966">
                  <c:v>40912.47</c:v>
                </c:pt>
                <c:pt idx="108967">
                  <c:v>43472.12</c:v>
                </c:pt>
                <c:pt idx="108968">
                  <c:v>40034.76</c:v>
                </c:pt>
                <c:pt idx="108969">
                  <c:v>39780.44</c:v>
                </c:pt>
                <c:pt idx="108970">
                  <c:v>41391.919999999998</c:v>
                </c:pt>
                <c:pt idx="108971">
                  <c:v>42264.56</c:v>
                </c:pt>
                <c:pt idx="108972">
                  <c:v>43287.839999999997</c:v>
                </c:pt>
                <c:pt idx="108973">
                  <c:v>40974.76</c:v>
                </c:pt>
                <c:pt idx="108974">
                  <c:v>43390.29</c:v>
                </c:pt>
                <c:pt idx="108975">
                  <c:v>41853.699999999997</c:v>
                </c:pt>
                <c:pt idx="108976">
                  <c:v>41620.720000000001</c:v>
                </c:pt>
                <c:pt idx="108977">
                  <c:v>42118.75</c:v>
                </c:pt>
                <c:pt idx="108978">
                  <c:v>41663.629999999997</c:v>
                </c:pt>
                <c:pt idx="108979">
                  <c:v>39289.57</c:v>
                </c:pt>
                <c:pt idx="108980">
                  <c:v>43581.2</c:v>
                </c:pt>
                <c:pt idx="108981">
                  <c:v>41520.03</c:v>
                </c:pt>
                <c:pt idx="108982">
                  <c:v>40650.78</c:v>
                </c:pt>
                <c:pt idx="108983">
                  <c:v>41843.199999999997</c:v>
                </c:pt>
                <c:pt idx="108984">
                  <c:v>42604.21</c:v>
                </c:pt>
                <c:pt idx="108985">
                  <c:v>42381.8</c:v>
                </c:pt>
                <c:pt idx="108986">
                  <c:v>40539.58</c:v>
                </c:pt>
                <c:pt idx="108987">
                  <c:v>41749.17</c:v>
                </c:pt>
                <c:pt idx="108988">
                  <c:v>42102.8</c:v>
                </c:pt>
                <c:pt idx="108989">
                  <c:v>42050.83</c:v>
                </c:pt>
                <c:pt idx="108990">
                  <c:v>41582.31</c:v>
                </c:pt>
                <c:pt idx="108991">
                  <c:v>41914.07</c:v>
                </c:pt>
                <c:pt idx="108992">
                  <c:v>42992.959999999999</c:v>
                </c:pt>
                <c:pt idx="108993">
                  <c:v>44732.99</c:v>
                </c:pt>
                <c:pt idx="108994">
                  <c:v>46705.9</c:v>
                </c:pt>
                <c:pt idx="108995">
                  <c:v>42498.720000000001</c:v>
                </c:pt>
                <c:pt idx="108996">
                  <c:v>42571.74</c:v>
                </c:pt>
                <c:pt idx="108997">
                  <c:v>45245.54</c:v>
                </c:pt>
                <c:pt idx="108998">
                  <c:v>44276.93</c:v>
                </c:pt>
                <c:pt idx="108999">
                  <c:v>46418.79</c:v>
                </c:pt>
                <c:pt idx="109000">
                  <c:v>46727.91</c:v>
                </c:pt>
                <c:pt idx="109001">
                  <c:v>38915.449999999997</c:v>
                </c:pt>
                <c:pt idx="109002">
                  <c:v>42042.83</c:v>
                </c:pt>
                <c:pt idx="109003">
                  <c:v>42670.33</c:v>
                </c:pt>
                <c:pt idx="109004">
                  <c:v>40999.08</c:v>
                </c:pt>
                <c:pt idx="109005">
                  <c:v>42061.53</c:v>
                </c:pt>
                <c:pt idx="109006">
                  <c:v>47538.51</c:v>
                </c:pt>
                <c:pt idx="109007">
                  <c:v>46171.19</c:v>
                </c:pt>
                <c:pt idx="109008">
                  <c:v>43138.3</c:v>
                </c:pt>
                <c:pt idx="109009">
                  <c:v>45681.87</c:v>
                </c:pt>
                <c:pt idx="109010">
                  <c:v>46804.65</c:v>
                </c:pt>
                <c:pt idx="109011">
                  <c:v>47500.68</c:v>
                </c:pt>
                <c:pt idx="109012">
                  <c:v>44354.65</c:v>
                </c:pt>
                <c:pt idx="109013">
                  <c:v>45658.66</c:v>
                </c:pt>
                <c:pt idx="109014">
                  <c:v>41410.019999999997</c:v>
                </c:pt>
                <c:pt idx="109015">
                  <c:v>44751.93</c:v>
                </c:pt>
                <c:pt idx="109016">
                  <c:v>44223.519999999997</c:v>
                </c:pt>
                <c:pt idx="109017">
                  <c:v>43269.31</c:v>
                </c:pt>
                <c:pt idx="109018">
                  <c:v>41766.19</c:v>
                </c:pt>
                <c:pt idx="109019">
                  <c:v>45270.239999999998</c:v>
                </c:pt>
                <c:pt idx="109020">
                  <c:v>43182.879999999997</c:v>
                </c:pt>
                <c:pt idx="109021">
                  <c:v>41787.99</c:v>
                </c:pt>
                <c:pt idx="109022">
                  <c:v>43448.24</c:v>
                </c:pt>
                <c:pt idx="109023">
                  <c:v>40898.5</c:v>
                </c:pt>
                <c:pt idx="109024">
                  <c:v>43567.05</c:v>
                </c:pt>
                <c:pt idx="109025">
                  <c:v>42012.45</c:v>
                </c:pt>
                <c:pt idx="109026">
                  <c:v>42278.91</c:v>
                </c:pt>
                <c:pt idx="109027">
                  <c:v>42547.97</c:v>
                </c:pt>
                <c:pt idx="109028">
                  <c:v>43242.03</c:v>
                </c:pt>
                <c:pt idx="109029">
                  <c:v>41829.879999999997</c:v>
                </c:pt>
                <c:pt idx="109030">
                  <c:v>41396.050000000003</c:v>
                </c:pt>
                <c:pt idx="109031">
                  <c:v>40176.47</c:v>
                </c:pt>
                <c:pt idx="109032">
                  <c:v>43593.08</c:v>
                </c:pt>
                <c:pt idx="109033">
                  <c:v>42048.61</c:v>
                </c:pt>
                <c:pt idx="109034">
                  <c:v>38200.94</c:v>
                </c:pt>
                <c:pt idx="109035">
                  <c:v>39268.019999999997</c:v>
                </c:pt>
                <c:pt idx="109036">
                  <c:v>39873.120000000003</c:v>
                </c:pt>
                <c:pt idx="109037">
                  <c:v>40637</c:v>
                </c:pt>
                <c:pt idx="109038">
                  <c:v>38836.080000000002</c:v>
                </c:pt>
                <c:pt idx="109039">
                  <c:v>40290.49</c:v>
                </c:pt>
                <c:pt idx="109040">
                  <c:v>37196.879999999997</c:v>
                </c:pt>
                <c:pt idx="109041">
                  <c:v>43169.66</c:v>
                </c:pt>
                <c:pt idx="109042">
                  <c:v>41986.53</c:v>
                </c:pt>
                <c:pt idx="109043">
                  <c:v>41756.379999999997</c:v>
                </c:pt>
                <c:pt idx="109044">
                  <c:v>43391.78</c:v>
                </c:pt>
                <c:pt idx="109045">
                  <c:v>16166.93</c:v>
                </c:pt>
                <c:pt idx="109046">
                  <c:v>16418.419999999998</c:v>
                </c:pt>
                <c:pt idx="109047">
                  <c:v>22725.01</c:v>
                </c:pt>
                <c:pt idx="109048">
                  <c:v>18497.509999999998</c:v>
                </c:pt>
                <c:pt idx="109049">
                  <c:v>25386.94</c:v>
                </c:pt>
                <c:pt idx="109050">
                  <c:v>22962.42</c:v>
                </c:pt>
                <c:pt idx="109051">
                  <c:v>22566.18</c:v>
                </c:pt>
                <c:pt idx="109052">
                  <c:v>26496.32</c:v>
                </c:pt>
                <c:pt idx="109053">
                  <c:v>23189.99</c:v>
                </c:pt>
                <c:pt idx="109054">
                  <c:v>24431.06</c:v>
                </c:pt>
                <c:pt idx="109055">
                  <c:v>23163.06</c:v>
                </c:pt>
                <c:pt idx="109056">
                  <c:v>24075.62</c:v>
                </c:pt>
                <c:pt idx="109057">
                  <c:v>22437.51</c:v>
                </c:pt>
                <c:pt idx="109058">
                  <c:v>23809.57</c:v>
                </c:pt>
                <c:pt idx="109059">
                  <c:v>19234.04</c:v>
                </c:pt>
                <c:pt idx="109060">
                  <c:v>22795.51</c:v>
                </c:pt>
                <c:pt idx="109061">
                  <c:v>25443.39</c:v>
                </c:pt>
                <c:pt idx="109062">
                  <c:v>29671.1</c:v>
                </c:pt>
                <c:pt idx="109063">
                  <c:v>27161.14</c:v>
                </c:pt>
                <c:pt idx="109064">
                  <c:v>22672.91</c:v>
                </c:pt>
                <c:pt idx="109065">
                  <c:v>26144.09</c:v>
                </c:pt>
                <c:pt idx="109066">
                  <c:v>24771.34</c:v>
                </c:pt>
                <c:pt idx="109067">
                  <c:v>23818.7</c:v>
                </c:pt>
                <c:pt idx="109068">
                  <c:v>21053.58</c:v>
                </c:pt>
                <c:pt idx="109069">
                  <c:v>22320.15</c:v>
                </c:pt>
                <c:pt idx="109070">
                  <c:v>20460.62</c:v>
                </c:pt>
                <c:pt idx="109071">
                  <c:v>18395.43</c:v>
                </c:pt>
                <c:pt idx="109072">
                  <c:v>19995.900000000001</c:v>
                </c:pt>
                <c:pt idx="109073">
                  <c:v>18740.46</c:v>
                </c:pt>
                <c:pt idx="109074">
                  <c:v>16814.689999999999</c:v>
                </c:pt>
                <c:pt idx="109075">
                  <c:v>20463.57</c:v>
                </c:pt>
                <c:pt idx="109076">
                  <c:v>18375.650000000001</c:v>
                </c:pt>
                <c:pt idx="109077">
                  <c:v>15939.38</c:v>
                </c:pt>
                <c:pt idx="109078">
                  <c:v>18105.07</c:v>
                </c:pt>
                <c:pt idx="109079">
                  <c:v>15553.08</c:v>
                </c:pt>
                <c:pt idx="109080">
                  <c:v>17090.89</c:v>
                </c:pt>
                <c:pt idx="109081">
                  <c:v>12857.49</c:v>
                </c:pt>
                <c:pt idx="109082">
                  <c:v>13219.93</c:v>
                </c:pt>
                <c:pt idx="109083">
                  <c:v>13730.23</c:v>
                </c:pt>
                <c:pt idx="109084">
                  <c:v>14682.8</c:v>
                </c:pt>
                <c:pt idx="109085">
                  <c:v>14055.09</c:v>
                </c:pt>
                <c:pt idx="109086">
                  <c:v>11366.11</c:v>
                </c:pt>
                <c:pt idx="109087">
                  <c:v>17482.5</c:v>
                </c:pt>
                <c:pt idx="109088">
                  <c:v>10003.66</c:v>
                </c:pt>
                <c:pt idx="109089">
                  <c:v>13662.11</c:v>
                </c:pt>
                <c:pt idx="109090">
                  <c:v>14188.11</c:v>
                </c:pt>
                <c:pt idx="109091">
                  <c:v>25088.78</c:v>
                </c:pt>
                <c:pt idx="109092">
                  <c:v>13528.08</c:v>
                </c:pt>
                <c:pt idx="109093">
                  <c:v>11215.45</c:v>
                </c:pt>
                <c:pt idx="109094">
                  <c:v>11754.11</c:v>
                </c:pt>
                <c:pt idx="109095">
                  <c:v>14536.79</c:v>
                </c:pt>
                <c:pt idx="109096">
                  <c:v>13069.87</c:v>
                </c:pt>
                <c:pt idx="109097">
                  <c:v>17503.89</c:v>
                </c:pt>
                <c:pt idx="109098">
                  <c:v>16667.849999999999</c:v>
                </c:pt>
                <c:pt idx="109099">
                  <c:v>18950.8</c:v>
                </c:pt>
                <c:pt idx="109100">
                  <c:v>18904.330000000002</c:v>
                </c:pt>
                <c:pt idx="109101">
                  <c:v>20457.55</c:v>
                </c:pt>
                <c:pt idx="109102">
                  <c:v>23465.74</c:v>
                </c:pt>
                <c:pt idx="109103">
                  <c:v>22813.65</c:v>
                </c:pt>
                <c:pt idx="109104">
                  <c:v>19612.37</c:v>
                </c:pt>
                <c:pt idx="109105">
                  <c:v>22605.01</c:v>
                </c:pt>
                <c:pt idx="109106">
                  <c:v>19873.04</c:v>
                </c:pt>
                <c:pt idx="109107">
                  <c:v>22330.77</c:v>
                </c:pt>
                <c:pt idx="109108">
                  <c:v>28910.95</c:v>
                </c:pt>
                <c:pt idx="109109">
                  <c:v>21849.83</c:v>
                </c:pt>
                <c:pt idx="109110">
                  <c:v>21468.85</c:v>
                </c:pt>
                <c:pt idx="109111">
                  <c:v>20516.580000000002</c:v>
                </c:pt>
                <c:pt idx="109112">
                  <c:v>19862.11</c:v>
                </c:pt>
                <c:pt idx="109113">
                  <c:v>23923.439999999999</c:v>
                </c:pt>
                <c:pt idx="109114">
                  <c:v>23236.48</c:v>
                </c:pt>
                <c:pt idx="109115">
                  <c:v>22953.1</c:v>
                </c:pt>
                <c:pt idx="109116">
                  <c:v>25526.71</c:v>
                </c:pt>
                <c:pt idx="109117">
                  <c:v>26642.04</c:v>
                </c:pt>
                <c:pt idx="109118">
                  <c:v>26677.35</c:v>
                </c:pt>
                <c:pt idx="109119">
                  <c:v>24250.48</c:v>
                </c:pt>
                <c:pt idx="109120">
                  <c:v>22011.53</c:v>
                </c:pt>
                <c:pt idx="109121">
                  <c:v>20699.509999999998</c:v>
                </c:pt>
                <c:pt idx="109122">
                  <c:v>19588.310000000001</c:v>
                </c:pt>
                <c:pt idx="109123">
                  <c:v>19658.3</c:v>
                </c:pt>
                <c:pt idx="109124">
                  <c:v>23245.7</c:v>
                </c:pt>
                <c:pt idx="109125">
                  <c:v>19134.14</c:v>
                </c:pt>
                <c:pt idx="109126">
                  <c:v>16833.919999999998</c:v>
                </c:pt>
                <c:pt idx="109127">
                  <c:v>14957.03</c:v>
                </c:pt>
                <c:pt idx="109128">
                  <c:v>18742.39</c:v>
                </c:pt>
                <c:pt idx="109129">
                  <c:v>14801.21</c:v>
                </c:pt>
                <c:pt idx="109130">
                  <c:v>15069.34</c:v>
                </c:pt>
                <c:pt idx="109131">
                  <c:v>16230.34</c:v>
                </c:pt>
                <c:pt idx="109132">
                  <c:v>12992.2</c:v>
                </c:pt>
                <c:pt idx="109133">
                  <c:v>13617.69</c:v>
                </c:pt>
                <c:pt idx="109134">
                  <c:v>14352.99</c:v>
                </c:pt>
                <c:pt idx="109135">
                  <c:v>13839.04</c:v>
                </c:pt>
                <c:pt idx="109136">
                  <c:v>13294.04</c:v>
                </c:pt>
                <c:pt idx="109137">
                  <c:v>12062.8</c:v>
                </c:pt>
                <c:pt idx="109138">
                  <c:v>12920.12</c:v>
                </c:pt>
                <c:pt idx="109139">
                  <c:v>24883.01</c:v>
                </c:pt>
                <c:pt idx="109140">
                  <c:v>10006.26</c:v>
                </c:pt>
                <c:pt idx="109141">
                  <c:v>13742.53</c:v>
                </c:pt>
                <c:pt idx="109142">
                  <c:v>16696.939999999999</c:v>
                </c:pt>
                <c:pt idx="109143">
                  <c:v>25612.12</c:v>
                </c:pt>
                <c:pt idx="109144">
                  <c:v>19054.169999999998</c:v>
                </c:pt>
                <c:pt idx="109145">
                  <c:v>14350.28</c:v>
                </c:pt>
                <c:pt idx="109146">
                  <c:v>12128.36</c:v>
                </c:pt>
                <c:pt idx="109147">
                  <c:v>12723.5</c:v>
                </c:pt>
                <c:pt idx="109148">
                  <c:v>13149.98</c:v>
                </c:pt>
                <c:pt idx="109149">
                  <c:v>13128.1</c:v>
                </c:pt>
                <c:pt idx="109150">
                  <c:v>17028.38</c:v>
                </c:pt>
                <c:pt idx="109151">
                  <c:v>17069.39</c:v>
                </c:pt>
                <c:pt idx="109152">
                  <c:v>19123.59</c:v>
                </c:pt>
                <c:pt idx="109153">
                  <c:v>21373.360000000001</c:v>
                </c:pt>
                <c:pt idx="109154">
                  <c:v>22029</c:v>
                </c:pt>
                <c:pt idx="109155">
                  <c:v>23619.02</c:v>
                </c:pt>
                <c:pt idx="109156">
                  <c:v>24192.79</c:v>
                </c:pt>
                <c:pt idx="109157">
                  <c:v>23421.81</c:v>
                </c:pt>
                <c:pt idx="109158">
                  <c:v>24539.91</c:v>
                </c:pt>
                <c:pt idx="109159">
                  <c:v>25013.07</c:v>
                </c:pt>
                <c:pt idx="109160">
                  <c:v>23944.89</c:v>
                </c:pt>
                <c:pt idx="109161">
                  <c:v>23736.52</c:v>
                </c:pt>
                <c:pt idx="109162">
                  <c:v>25172.42</c:v>
                </c:pt>
                <c:pt idx="109163">
                  <c:v>22857.42</c:v>
                </c:pt>
                <c:pt idx="109164">
                  <c:v>21845.45</c:v>
                </c:pt>
                <c:pt idx="109165">
                  <c:v>23502.62</c:v>
                </c:pt>
                <c:pt idx="109166">
                  <c:v>25071.14</c:v>
                </c:pt>
                <c:pt idx="109167">
                  <c:v>24770.15</c:v>
                </c:pt>
                <c:pt idx="109168">
                  <c:v>28032.76</c:v>
                </c:pt>
                <c:pt idx="109169">
                  <c:v>24136.400000000001</c:v>
                </c:pt>
                <c:pt idx="109170">
                  <c:v>23283.48</c:v>
                </c:pt>
                <c:pt idx="109171">
                  <c:v>24688.48</c:v>
                </c:pt>
                <c:pt idx="109172">
                  <c:v>20900.3</c:v>
                </c:pt>
                <c:pt idx="109173">
                  <c:v>24508.92</c:v>
                </c:pt>
                <c:pt idx="109174">
                  <c:v>19750.28</c:v>
                </c:pt>
                <c:pt idx="109175">
                  <c:v>20008.32</c:v>
                </c:pt>
                <c:pt idx="109176">
                  <c:v>18847.759999999998</c:v>
                </c:pt>
                <c:pt idx="109177">
                  <c:v>18125.400000000001</c:v>
                </c:pt>
                <c:pt idx="109178">
                  <c:v>16151.41</c:v>
                </c:pt>
                <c:pt idx="109179">
                  <c:v>19102.25</c:v>
                </c:pt>
                <c:pt idx="109180">
                  <c:v>17587.43</c:v>
                </c:pt>
                <c:pt idx="109181">
                  <c:v>14480.27</c:v>
                </c:pt>
                <c:pt idx="109182">
                  <c:v>16501.37</c:v>
                </c:pt>
                <c:pt idx="109183">
                  <c:v>16790.95</c:v>
                </c:pt>
                <c:pt idx="109184">
                  <c:v>17680.77</c:v>
                </c:pt>
                <c:pt idx="109185">
                  <c:v>15224.81</c:v>
                </c:pt>
                <c:pt idx="109186">
                  <c:v>14716.17</c:v>
                </c:pt>
                <c:pt idx="109187">
                  <c:v>16937.79</c:v>
                </c:pt>
                <c:pt idx="109188">
                  <c:v>16810.349999999999</c:v>
                </c:pt>
                <c:pt idx="109189">
                  <c:v>16402.66</c:v>
                </c:pt>
                <c:pt idx="109190">
                  <c:v>18034.330000000002</c:v>
                </c:pt>
                <c:pt idx="109191">
                  <c:v>19735.259999999998</c:v>
                </c:pt>
                <c:pt idx="109192">
                  <c:v>19953.259999999998</c:v>
                </c:pt>
                <c:pt idx="109193">
                  <c:v>17065.55</c:v>
                </c:pt>
                <c:pt idx="109194">
                  <c:v>17670.38</c:v>
                </c:pt>
                <c:pt idx="109195">
                  <c:v>20376.68</c:v>
                </c:pt>
                <c:pt idx="109196">
                  <c:v>15991.24</c:v>
                </c:pt>
                <c:pt idx="109197">
                  <c:v>18105.36</c:v>
                </c:pt>
                <c:pt idx="109198">
                  <c:v>16945.3</c:v>
                </c:pt>
                <c:pt idx="109199">
                  <c:v>16602.86</c:v>
                </c:pt>
                <c:pt idx="109200">
                  <c:v>17558.419999999998</c:v>
                </c:pt>
                <c:pt idx="109201">
                  <c:v>17583.78</c:v>
                </c:pt>
                <c:pt idx="109202">
                  <c:v>14949.46</c:v>
                </c:pt>
                <c:pt idx="109203">
                  <c:v>17781.55</c:v>
                </c:pt>
                <c:pt idx="109204">
                  <c:v>17757.759999999998</c:v>
                </c:pt>
                <c:pt idx="109205">
                  <c:v>18979.080000000002</c:v>
                </c:pt>
                <c:pt idx="109206">
                  <c:v>22618.93</c:v>
                </c:pt>
                <c:pt idx="109207">
                  <c:v>18274.48</c:v>
                </c:pt>
                <c:pt idx="109208">
                  <c:v>21179.15</c:v>
                </c:pt>
                <c:pt idx="109209">
                  <c:v>20976.959999999999</c:v>
                </c:pt>
                <c:pt idx="109210">
                  <c:v>19942.47</c:v>
                </c:pt>
                <c:pt idx="109211">
                  <c:v>21466.5</c:v>
                </c:pt>
                <c:pt idx="109212">
                  <c:v>22508.75</c:v>
                </c:pt>
                <c:pt idx="109213">
                  <c:v>21155.7</c:v>
                </c:pt>
                <c:pt idx="109214">
                  <c:v>19795.21</c:v>
                </c:pt>
                <c:pt idx="109215">
                  <c:v>19939.46</c:v>
                </c:pt>
                <c:pt idx="109216">
                  <c:v>19126.89</c:v>
                </c:pt>
                <c:pt idx="109217">
                  <c:v>17786.11</c:v>
                </c:pt>
                <c:pt idx="109218">
                  <c:v>18714.02</c:v>
                </c:pt>
                <c:pt idx="109219">
                  <c:v>19107.2</c:v>
                </c:pt>
                <c:pt idx="109220">
                  <c:v>15727.85</c:v>
                </c:pt>
                <c:pt idx="109221">
                  <c:v>13826.96</c:v>
                </c:pt>
                <c:pt idx="109222">
                  <c:v>16593.560000000001</c:v>
                </c:pt>
                <c:pt idx="109223">
                  <c:v>16219.91</c:v>
                </c:pt>
                <c:pt idx="109224">
                  <c:v>15309.94</c:v>
                </c:pt>
                <c:pt idx="109225">
                  <c:v>16301.04</c:v>
                </c:pt>
                <c:pt idx="109226">
                  <c:v>16227.6</c:v>
                </c:pt>
                <c:pt idx="109227">
                  <c:v>13282.95</c:v>
                </c:pt>
                <c:pt idx="109228">
                  <c:v>13354.26</c:v>
                </c:pt>
                <c:pt idx="109229">
                  <c:v>14087.31</c:v>
                </c:pt>
                <c:pt idx="109230">
                  <c:v>15903.74</c:v>
                </c:pt>
                <c:pt idx="109231">
                  <c:v>12942.09</c:v>
                </c:pt>
                <c:pt idx="109232">
                  <c:v>14380.9</c:v>
                </c:pt>
                <c:pt idx="109233">
                  <c:v>17173.71</c:v>
                </c:pt>
                <c:pt idx="109234">
                  <c:v>15573.82</c:v>
                </c:pt>
                <c:pt idx="109235">
                  <c:v>13223.39</c:v>
                </c:pt>
                <c:pt idx="109236">
                  <c:v>14555.55</c:v>
                </c:pt>
                <c:pt idx="109237">
                  <c:v>14196.8</c:v>
                </c:pt>
                <c:pt idx="109238">
                  <c:v>12427.45</c:v>
                </c:pt>
                <c:pt idx="109239">
                  <c:v>13660.15</c:v>
                </c:pt>
                <c:pt idx="109240">
                  <c:v>16088.5</c:v>
                </c:pt>
                <c:pt idx="109241">
                  <c:v>16542.169999999998</c:v>
                </c:pt>
                <c:pt idx="109242">
                  <c:v>15775.21</c:v>
                </c:pt>
                <c:pt idx="109243">
                  <c:v>15878.87</c:v>
                </c:pt>
                <c:pt idx="109244">
                  <c:v>16866</c:v>
                </c:pt>
                <c:pt idx="109245">
                  <c:v>17063.099999999999</c:v>
                </c:pt>
                <c:pt idx="109246">
                  <c:v>20017.59</c:v>
                </c:pt>
                <c:pt idx="109247">
                  <c:v>17285.650000000001</c:v>
                </c:pt>
                <c:pt idx="109248">
                  <c:v>20884.93</c:v>
                </c:pt>
                <c:pt idx="109249">
                  <c:v>17965.12</c:v>
                </c:pt>
                <c:pt idx="109250">
                  <c:v>18046.13</c:v>
                </c:pt>
                <c:pt idx="109251">
                  <c:v>20522.310000000001</c:v>
                </c:pt>
                <c:pt idx="109252">
                  <c:v>17426.849999999999</c:v>
                </c:pt>
                <c:pt idx="109253">
                  <c:v>18783.240000000002</c:v>
                </c:pt>
                <c:pt idx="109254">
                  <c:v>17881.330000000002</c:v>
                </c:pt>
                <c:pt idx="109255">
                  <c:v>17943.169999999998</c:v>
                </c:pt>
                <c:pt idx="109256">
                  <c:v>20376.09</c:v>
                </c:pt>
                <c:pt idx="109257">
                  <c:v>19993.75</c:v>
                </c:pt>
                <c:pt idx="109258">
                  <c:v>20372.45</c:v>
                </c:pt>
                <c:pt idx="109259">
                  <c:v>20564.87</c:v>
                </c:pt>
                <c:pt idx="109260">
                  <c:v>23092.29</c:v>
                </c:pt>
                <c:pt idx="109261">
                  <c:v>21750.07</c:v>
                </c:pt>
                <c:pt idx="109262">
                  <c:v>17573.32</c:v>
                </c:pt>
                <c:pt idx="109263">
                  <c:v>20586.689999999999</c:v>
                </c:pt>
                <c:pt idx="109264">
                  <c:v>19349.240000000002</c:v>
                </c:pt>
                <c:pt idx="109265">
                  <c:v>20105.87</c:v>
                </c:pt>
                <c:pt idx="109266">
                  <c:v>21148.13</c:v>
                </c:pt>
                <c:pt idx="109267">
                  <c:v>21370.37</c:v>
                </c:pt>
                <c:pt idx="109268">
                  <c:v>18897.96</c:v>
                </c:pt>
                <c:pt idx="109269">
                  <c:v>19667.77</c:v>
                </c:pt>
                <c:pt idx="109270">
                  <c:v>19858.57</c:v>
                </c:pt>
                <c:pt idx="109271">
                  <c:v>18864.04</c:v>
                </c:pt>
                <c:pt idx="109272">
                  <c:v>18657.21</c:v>
                </c:pt>
                <c:pt idx="109273">
                  <c:v>16169.78</c:v>
                </c:pt>
                <c:pt idx="109274">
                  <c:v>16778.919999999998</c:v>
                </c:pt>
                <c:pt idx="109275">
                  <c:v>18227.45</c:v>
                </c:pt>
                <c:pt idx="109276">
                  <c:v>17852.48</c:v>
                </c:pt>
                <c:pt idx="109277">
                  <c:v>18019.169999999998</c:v>
                </c:pt>
                <c:pt idx="109278">
                  <c:v>15548.55</c:v>
                </c:pt>
                <c:pt idx="109279">
                  <c:v>15681.4</c:v>
                </c:pt>
                <c:pt idx="109280">
                  <c:v>18899.93</c:v>
                </c:pt>
                <c:pt idx="109281">
                  <c:v>17159.650000000001</c:v>
                </c:pt>
                <c:pt idx="109282">
                  <c:v>17052.009999999998</c:v>
                </c:pt>
                <c:pt idx="109283">
                  <c:v>17428.25</c:v>
                </c:pt>
                <c:pt idx="109284">
                  <c:v>14398.52</c:v>
                </c:pt>
                <c:pt idx="109285">
                  <c:v>15538.84</c:v>
                </c:pt>
                <c:pt idx="109286">
                  <c:v>16242.09</c:v>
                </c:pt>
                <c:pt idx="109287">
                  <c:v>13102.12</c:v>
                </c:pt>
                <c:pt idx="109288">
                  <c:v>14488.31</c:v>
                </c:pt>
                <c:pt idx="109289">
                  <c:v>13679.01</c:v>
                </c:pt>
                <c:pt idx="109290">
                  <c:v>13662.26</c:v>
                </c:pt>
                <c:pt idx="109291">
                  <c:v>14136.78</c:v>
                </c:pt>
                <c:pt idx="109292">
                  <c:v>15762.97</c:v>
                </c:pt>
                <c:pt idx="109293">
                  <c:v>21392.560000000001</c:v>
                </c:pt>
                <c:pt idx="109294">
                  <c:v>19051.72</c:v>
                </c:pt>
                <c:pt idx="109295">
                  <c:v>18143.22</c:v>
                </c:pt>
                <c:pt idx="109296">
                  <c:v>19562.669999999998</c:v>
                </c:pt>
                <c:pt idx="109297">
                  <c:v>18271.64</c:v>
                </c:pt>
                <c:pt idx="109298">
                  <c:v>20914.57</c:v>
                </c:pt>
                <c:pt idx="109299">
                  <c:v>17464.41</c:v>
                </c:pt>
                <c:pt idx="109300">
                  <c:v>19151.060000000001</c:v>
                </c:pt>
                <c:pt idx="109301">
                  <c:v>18460.48</c:v>
                </c:pt>
                <c:pt idx="109302">
                  <c:v>16660.57</c:v>
                </c:pt>
                <c:pt idx="109303">
                  <c:v>20984.34</c:v>
                </c:pt>
                <c:pt idx="109304">
                  <c:v>20569.98</c:v>
                </c:pt>
                <c:pt idx="109305">
                  <c:v>19642.79</c:v>
                </c:pt>
                <c:pt idx="109306">
                  <c:v>20166.73</c:v>
                </c:pt>
                <c:pt idx="109307">
                  <c:v>20659.439999999999</c:v>
                </c:pt>
                <c:pt idx="109308">
                  <c:v>20214.16</c:v>
                </c:pt>
                <c:pt idx="109309">
                  <c:v>20961.72</c:v>
                </c:pt>
                <c:pt idx="109310">
                  <c:v>22859</c:v>
                </c:pt>
                <c:pt idx="109311">
                  <c:v>18671.509999999998</c:v>
                </c:pt>
                <c:pt idx="109312">
                  <c:v>22766.43</c:v>
                </c:pt>
                <c:pt idx="109313">
                  <c:v>20672.84</c:v>
                </c:pt>
                <c:pt idx="109314">
                  <c:v>20595.189999999999</c:v>
                </c:pt>
                <c:pt idx="109315">
                  <c:v>23488.87</c:v>
                </c:pt>
                <c:pt idx="109316">
                  <c:v>20991.33</c:v>
                </c:pt>
                <c:pt idx="109317">
                  <c:v>20302.13</c:v>
                </c:pt>
                <c:pt idx="109318">
                  <c:v>19349.68</c:v>
                </c:pt>
                <c:pt idx="109319">
                  <c:v>18686.150000000001</c:v>
                </c:pt>
                <c:pt idx="109320">
                  <c:v>18828.27</c:v>
                </c:pt>
                <c:pt idx="109321">
                  <c:v>19098.62</c:v>
                </c:pt>
                <c:pt idx="109322">
                  <c:v>17843.400000000001</c:v>
                </c:pt>
                <c:pt idx="109323">
                  <c:v>16383.84</c:v>
                </c:pt>
                <c:pt idx="109324">
                  <c:v>16080.08</c:v>
                </c:pt>
                <c:pt idx="109325">
                  <c:v>16243.22</c:v>
                </c:pt>
                <c:pt idx="109326">
                  <c:v>17700.189999999999</c:v>
                </c:pt>
                <c:pt idx="109327">
                  <c:v>15915.96</c:v>
                </c:pt>
                <c:pt idx="109328">
                  <c:v>16097.85</c:v>
                </c:pt>
                <c:pt idx="109329">
                  <c:v>17105.12</c:v>
                </c:pt>
                <c:pt idx="109330">
                  <c:v>15612.01</c:v>
                </c:pt>
                <c:pt idx="109331">
                  <c:v>16878.34</c:v>
                </c:pt>
                <c:pt idx="109332">
                  <c:v>16909.89</c:v>
                </c:pt>
                <c:pt idx="109333">
                  <c:v>16532.099999999999</c:v>
                </c:pt>
                <c:pt idx="109334">
                  <c:v>15734.75</c:v>
                </c:pt>
                <c:pt idx="109335">
                  <c:v>17873.34</c:v>
                </c:pt>
                <c:pt idx="109336">
                  <c:v>16105.3</c:v>
                </c:pt>
                <c:pt idx="109337">
                  <c:v>17546.150000000001</c:v>
                </c:pt>
                <c:pt idx="109338">
                  <c:v>15831.95</c:v>
                </c:pt>
                <c:pt idx="109339">
                  <c:v>16943.68</c:v>
                </c:pt>
                <c:pt idx="109340">
                  <c:v>16546.12</c:v>
                </c:pt>
                <c:pt idx="109341">
                  <c:v>19273.47</c:v>
                </c:pt>
                <c:pt idx="109342">
                  <c:v>23315.62</c:v>
                </c:pt>
                <c:pt idx="109343">
                  <c:v>18712.68</c:v>
                </c:pt>
                <c:pt idx="109344">
                  <c:v>20895.54</c:v>
                </c:pt>
                <c:pt idx="109345">
                  <c:v>17442.46</c:v>
                </c:pt>
                <c:pt idx="109346">
                  <c:v>23275.51</c:v>
                </c:pt>
                <c:pt idx="109347">
                  <c:v>17937.87</c:v>
                </c:pt>
                <c:pt idx="109348">
                  <c:v>26503.3</c:v>
                </c:pt>
                <c:pt idx="109349">
                  <c:v>31703.53</c:v>
                </c:pt>
                <c:pt idx="109350">
                  <c:v>18346.2</c:v>
                </c:pt>
                <c:pt idx="109351">
                  <c:v>18911.13</c:v>
                </c:pt>
                <c:pt idx="109352">
                  <c:v>20940.82</c:v>
                </c:pt>
                <c:pt idx="109353">
                  <c:v>20697.03</c:v>
                </c:pt>
                <c:pt idx="109354">
                  <c:v>22617.51</c:v>
                </c:pt>
                <c:pt idx="109355">
                  <c:v>24453.7</c:v>
                </c:pt>
                <c:pt idx="109356">
                  <c:v>17705.02</c:v>
                </c:pt>
                <c:pt idx="109357">
                  <c:v>19106.740000000002</c:v>
                </c:pt>
                <c:pt idx="109358">
                  <c:v>15813.29</c:v>
                </c:pt>
                <c:pt idx="109359">
                  <c:v>17260.169999999998</c:v>
                </c:pt>
                <c:pt idx="109360">
                  <c:v>15241.39</c:v>
                </c:pt>
                <c:pt idx="109361">
                  <c:v>16942.21</c:v>
                </c:pt>
                <c:pt idx="109362">
                  <c:v>14575.7</c:v>
                </c:pt>
                <c:pt idx="109363">
                  <c:v>13226.28</c:v>
                </c:pt>
                <c:pt idx="109364">
                  <c:v>12179.96</c:v>
                </c:pt>
                <c:pt idx="109365">
                  <c:v>12689.77</c:v>
                </c:pt>
                <c:pt idx="109366">
                  <c:v>13691</c:v>
                </c:pt>
                <c:pt idx="109367">
                  <c:v>12123.78</c:v>
                </c:pt>
                <c:pt idx="109368">
                  <c:v>11442.21</c:v>
                </c:pt>
                <c:pt idx="109369">
                  <c:v>13991.12</c:v>
                </c:pt>
                <c:pt idx="109370">
                  <c:v>12989.78</c:v>
                </c:pt>
                <c:pt idx="109371">
                  <c:v>17203.22</c:v>
                </c:pt>
                <c:pt idx="109372">
                  <c:v>13923.57</c:v>
                </c:pt>
                <c:pt idx="109373">
                  <c:v>27690.54</c:v>
                </c:pt>
                <c:pt idx="109374">
                  <c:v>27476.19</c:v>
                </c:pt>
                <c:pt idx="109375">
                  <c:v>18079.259999999998</c:v>
                </c:pt>
                <c:pt idx="109376">
                  <c:v>15969.21</c:v>
                </c:pt>
                <c:pt idx="109377">
                  <c:v>15195.2</c:v>
                </c:pt>
                <c:pt idx="109378">
                  <c:v>14907.9</c:v>
                </c:pt>
                <c:pt idx="109379">
                  <c:v>20612.46</c:v>
                </c:pt>
                <c:pt idx="109380">
                  <c:v>13969.93</c:v>
                </c:pt>
                <c:pt idx="109381">
                  <c:v>12551.56</c:v>
                </c:pt>
                <c:pt idx="109382">
                  <c:v>12905.45</c:v>
                </c:pt>
                <c:pt idx="109383">
                  <c:v>16444.96</c:v>
                </c:pt>
                <c:pt idx="109384">
                  <c:v>15325.46</c:v>
                </c:pt>
                <c:pt idx="109385">
                  <c:v>15392.54</c:v>
                </c:pt>
                <c:pt idx="109386">
                  <c:v>13652.56</c:v>
                </c:pt>
                <c:pt idx="109387">
                  <c:v>16494.18</c:v>
                </c:pt>
                <c:pt idx="109388">
                  <c:v>15072.11</c:v>
                </c:pt>
                <c:pt idx="109389">
                  <c:v>17944.53</c:v>
                </c:pt>
                <c:pt idx="109390">
                  <c:v>16491.189999999999</c:v>
                </c:pt>
                <c:pt idx="109391">
                  <c:v>20423.18</c:v>
                </c:pt>
                <c:pt idx="109392">
                  <c:v>18610.16</c:v>
                </c:pt>
                <c:pt idx="109393">
                  <c:v>15262.01</c:v>
                </c:pt>
                <c:pt idx="109394">
                  <c:v>21199.72</c:v>
                </c:pt>
                <c:pt idx="109395">
                  <c:v>16654.87</c:v>
                </c:pt>
                <c:pt idx="109396">
                  <c:v>21197.09</c:v>
                </c:pt>
                <c:pt idx="109397">
                  <c:v>19991.88</c:v>
                </c:pt>
                <c:pt idx="109398">
                  <c:v>15882.38</c:v>
                </c:pt>
                <c:pt idx="109399">
                  <c:v>17978.59</c:v>
                </c:pt>
                <c:pt idx="109400">
                  <c:v>18205.310000000001</c:v>
                </c:pt>
                <c:pt idx="109401">
                  <c:v>19043.7</c:v>
                </c:pt>
                <c:pt idx="109402">
                  <c:v>24574.83</c:v>
                </c:pt>
                <c:pt idx="109403">
                  <c:v>21188.95</c:v>
                </c:pt>
                <c:pt idx="109404">
                  <c:v>20149.38</c:v>
                </c:pt>
                <c:pt idx="109405">
                  <c:v>18451.849999999999</c:v>
                </c:pt>
                <c:pt idx="109406">
                  <c:v>19167.13</c:v>
                </c:pt>
                <c:pt idx="109407">
                  <c:v>18088.72</c:v>
                </c:pt>
                <c:pt idx="109408">
                  <c:v>19213.599999999999</c:v>
                </c:pt>
                <c:pt idx="109409">
                  <c:v>20979.3</c:v>
                </c:pt>
                <c:pt idx="109410">
                  <c:v>18394.98</c:v>
                </c:pt>
                <c:pt idx="109411">
                  <c:v>16292.47</c:v>
                </c:pt>
                <c:pt idx="109412">
                  <c:v>16533.87</c:v>
                </c:pt>
                <c:pt idx="109413">
                  <c:v>17072.07</c:v>
                </c:pt>
                <c:pt idx="109414">
                  <c:v>15909.7</c:v>
                </c:pt>
                <c:pt idx="109415">
                  <c:v>14654.19</c:v>
                </c:pt>
                <c:pt idx="109416">
                  <c:v>13908.94</c:v>
                </c:pt>
                <c:pt idx="109417">
                  <c:v>12755.63</c:v>
                </c:pt>
                <c:pt idx="109418">
                  <c:v>15399.4</c:v>
                </c:pt>
                <c:pt idx="109419">
                  <c:v>13249.09</c:v>
                </c:pt>
                <c:pt idx="109420">
                  <c:v>13084.33</c:v>
                </c:pt>
                <c:pt idx="109421">
                  <c:v>13680.78</c:v>
                </c:pt>
                <c:pt idx="109422">
                  <c:v>17965.240000000002</c:v>
                </c:pt>
                <c:pt idx="109423">
                  <c:v>22281.23</c:v>
                </c:pt>
                <c:pt idx="109424">
                  <c:v>16088.05</c:v>
                </c:pt>
                <c:pt idx="109425">
                  <c:v>17325.21</c:v>
                </c:pt>
                <c:pt idx="109426">
                  <c:v>18936.990000000002</c:v>
                </c:pt>
                <c:pt idx="109427">
                  <c:v>30012.12</c:v>
                </c:pt>
                <c:pt idx="109428">
                  <c:v>22841.46</c:v>
                </c:pt>
                <c:pt idx="109429">
                  <c:v>19818.509999999998</c:v>
                </c:pt>
                <c:pt idx="109430">
                  <c:v>18294.759999999998</c:v>
                </c:pt>
                <c:pt idx="109431">
                  <c:v>16177.66</c:v>
                </c:pt>
                <c:pt idx="109432">
                  <c:v>15706.4</c:v>
                </c:pt>
                <c:pt idx="109433">
                  <c:v>16481.88</c:v>
                </c:pt>
                <c:pt idx="109434">
                  <c:v>16038.56</c:v>
                </c:pt>
                <c:pt idx="109435">
                  <c:v>18151.09</c:v>
                </c:pt>
                <c:pt idx="109436">
                  <c:v>18261.39</c:v>
                </c:pt>
                <c:pt idx="109437">
                  <c:v>16913.240000000002</c:v>
                </c:pt>
                <c:pt idx="109438">
                  <c:v>19175.77</c:v>
                </c:pt>
                <c:pt idx="109439">
                  <c:v>18451.2</c:v>
                </c:pt>
                <c:pt idx="109440">
                  <c:v>15640.7</c:v>
                </c:pt>
                <c:pt idx="109441">
                  <c:v>18344.43</c:v>
                </c:pt>
                <c:pt idx="109442">
                  <c:v>15598.87</c:v>
                </c:pt>
                <c:pt idx="109443">
                  <c:v>17297.75</c:v>
                </c:pt>
                <c:pt idx="109444">
                  <c:v>17533.27</c:v>
                </c:pt>
                <c:pt idx="109445">
                  <c:v>16320.75</c:v>
                </c:pt>
                <c:pt idx="109446">
                  <c:v>20804.88</c:v>
                </c:pt>
                <c:pt idx="109447">
                  <c:v>24988.97</c:v>
                </c:pt>
                <c:pt idx="109448">
                  <c:v>19243.64</c:v>
                </c:pt>
                <c:pt idx="109449">
                  <c:v>17637.75</c:v>
                </c:pt>
                <c:pt idx="109450">
                  <c:v>22196.67</c:v>
                </c:pt>
                <c:pt idx="109451">
                  <c:v>21458.83</c:v>
                </c:pt>
                <c:pt idx="109452">
                  <c:v>18098.64</c:v>
                </c:pt>
                <c:pt idx="109453">
                  <c:v>23430.98</c:v>
                </c:pt>
                <c:pt idx="109454">
                  <c:v>18474.16</c:v>
                </c:pt>
                <c:pt idx="109455">
                  <c:v>19920.66</c:v>
                </c:pt>
                <c:pt idx="109456">
                  <c:v>20075.71</c:v>
                </c:pt>
                <c:pt idx="109457">
                  <c:v>19515.2</c:v>
                </c:pt>
                <c:pt idx="109458">
                  <c:v>25123.82</c:v>
                </c:pt>
                <c:pt idx="109459">
                  <c:v>17592.759999999998</c:v>
                </c:pt>
                <c:pt idx="109460">
                  <c:v>17449.78</c:v>
                </c:pt>
                <c:pt idx="109461">
                  <c:v>17715.240000000002</c:v>
                </c:pt>
                <c:pt idx="109462">
                  <c:v>18926.82</c:v>
                </c:pt>
                <c:pt idx="109463">
                  <c:v>19379.189999999999</c:v>
                </c:pt>
                <c:pt idx="109464">
                  <c:v>15744.44</c:v>
                </c:pt>
                <c:pt idx="109465">
                  <c:v>16165.37</c:v>
                </c:pt>
                <c:pt idx="109466">
                  <c:v>17141.439999999999</c:v>
                </c:pt>
                <c:pt idx="109467">
                  <c:v>14217.95</c:v>
                </c:pt>
                <c:pt idx="109468">
                  <c:v>13104.17</c:v>
                </c:pt>
                <c:pt idx="109469">
                  <c:v>13059.16</c:v>
                </c:pt>
                <c:pt idx="109470">
                  <c:v>15883</c:v>
                </c:pt>
                <c:pt idx="109471">
                  <c:v>13222.13</c:v>
                </c:pt>
                <c:pt idx="109472">
                  <c:v>13507.9</c:v>
                </c:pt>
                <c:pt idx="109473">
                  <c:v>14795.79</c:v>
                </c:pt>
                <c:pt idx="109474">
                  <c:v>5711.57</c:v>
                </c:pt>
                <c:pt idx="109475">
                  <c:v>5427.79</c:v>
                </c:pt>
                <c:pt idx="109476">
                  <c:v>5451.57</c:v>
                </c:pt>
                <c:pt idx="109477">
                  <c:v>6262.36</c:v>
                </c:pt>
                <c:pt idx="109478">
                  <c:v>6437.56</c:v>
                </c:pt>
                <c:pt idx="109479">
                  <c:v>5673.91</c:v>
                </c:pt>
                <c:pt idx="109480">
                  <c:v>5780.62</c:v>
                </c:pt>
                <c:pt idx="109481">
                  <c:v>6481.83</c:v>
                </c:pt>
                <c:pt idx="109482">
                  <c:v>6544.18</c:v>
                </c:pt>
                <c:pt idx="109483">
                  <c:v>5502.52</c:v>
                </c:pt>
                <c:pt idx="109484">
                  <c:v>5602.6</c:v>
                </c:pt>
                <c:pt idx="109485">
                  <c:v>5823.95</c:v>
                </c:pt>
                <c:pt idx="109486">
                  <c:v>5721.54</c:v>
                </c:pt>
                <c:pt idx="109487">
                  <c:v>6215.34</c:v>
                </c:pt>
                <c:pt idx="109488">
                  <c:v>5269.04</c:v>
                </c:pt>
                <c:pt idx="109489">
                  <c:v>5899.18</c:v>
                </c:pt>
                <c:pt idx="109490">
                  <c:v>6239.41</c:v>
                </c:pt>
                <c:pt idx="109491">
                  <c:v>5554.01</c:v>
                </c:pt>
                <c:pt idx="109492">
                  <c:v>5077.6899999999996</c:v>
                </c:pt>
                <c:pt idx="109493">
                  <c:v>4555.34</c:v>
                </c:pt>
                <c:pt idx="109494">
                  <c:v>4322.43</c:v>
                </c:pt>
                <c:pt idx="109495">
                  <c:v>4454.12</c:v>
                </c:pt>
                <c:pt idx="109496">
                  <c:v>4770.4799999999996</c:v>
                </c:pt>
                <c:pt idx="109497">
                  <c:v>4819.2299999999996</c:v>
                </c:pt>
                <c:pt idx="109498">
                  <c:v>4415.8500000000004</c:v>
                </c:pt>
                <c:pt idx="109499">
                  <c:v>5547.77</c:v>
                </c:pt>
                <c:pt idx="109500">
                  <c:v>4163.79</c:v>
                </c:pt>
                <c:pt idx="109501">
                  <c:v>5111.12</c:v>
                </c:pt>
                <c:pt idx="109502">
                  <c:v>5420.89</c:v>
                </c:pt>
                <c:pt idx="109503">
                  <c:v>4024.91</c:v>
                </c:pt>
                <c:pt idx="109504">
                  <c:v>4119.82</c:v>
                </c:pt>
                <c:pt idx="109505">
                  <c:v>4200.4799999999996</c:v>
                </c:pt>
                <c:pt idx="109506">
                  <c:v>4190.5</c:v>
                </c:pt>
                <c:pt idx="109507">
                  <c:v>4642.6099999999997</c:v>
                </c:pt>
                <c:pt idx="109508">
                  <c:v>4334.6899999999996</c:v>
                </c:pt>
                <c:pt idx="109509">
                  <c:v>4431.17</c:v>
                </c:pt>
                <c:pt idx="109510">
                  <c:v>4832.3599999999997</c:v>
                </c:pt>
                <c:pt idx="109511">
                  <c:v>5219.1000000000004</c:v>
                </c:pt>
                <c:pt idx="109512">
                  <c:v>4850.6000000000004</c:v>
                </c:pt>
                <c:pt idx="109513">
                  <c:v>4862.08</c:v>
                </c:pt>
                <c:pt idx="109514">
                  <c:v>4641.51</c:v>
                </c:pt>
                <c:pt idx="109515">
                  <c:v>4317.34</c:v>
                </c:pt>
                <c:pt idx="109516">
                  <c:v>4534.21</c:v>
                </c:pt>
                <c:pt idx="109517">
                  <c:v>3960.09</c:v>
                </c:pt>
                <c:pt idx="109518">
                  <c:v>4106.13</c:v>
                </c:pt>
                <c:pt idx="109519">
                  <c:v>4397.18</c:v>
                </c:pt>
                <c:pt idx="109520">
                  <c:v>3185.62</c:v>
                </c:pt>
                <c:pt idx="109521">
                  <c:v>2769.39</c:v>
                </c:pt>
                <c:pt idx="109522">
                  <c:v>3348.76</c:v>
                </c:pt>
                <c:pt idx="109523">
                  <c:v>3670.79</c:v>
                </c:pt>
                <c:pt idx="109524">
                  <c:v>3954.88</c:v>
                </c:pt>
                <c:pt idx="109525">
                  <c:v>4665.8</c:v>
                </c:pt>
                <c:pt idx="109526">
                  <c:v>4204.09</c:v>
                </c:pt>
                <c:pt idx="109527">
                  <c:v>4924.66</c:v>
                </c:pt>
                <c:pt idx="109528">
                  <c:v>5689.05</c:v>
                </c:pt>
                <c:pt idx="109529">
                  <c:v>5089.78</c:v>
                </c:pt>
                <c:pt idx="109530">
                  <c:v>6196.91</c:v>
                </c:pt>
                <c:pt idx="109531">
                  <c:v>5333.32</c:v>
                </c:pt>
                <c:pt idx="109532">
                  <c:v>5079.18</c:v>
                </c:pt>
                <c:pt idx="109533">
                  <c:v>5747.43</c:v>
                </c:pt>
                <c:pt idx="109534">
                  <c:v>5573.92</c:v>
                </c:pt>
                <c:pt idx="109535">
                  <c:v>5408.07</c:v>
                </c:pt>
                <c:pt idx="109536">
                  <c:v>5208.9799999999996</c:v>
                </c:pt>
                <c:pt idx="109537">
                  <c:v>5049.6000000000004</c:v>
                </c:pt>
                <c:pt idx="109538">
                  <c:v>5038.24</c:v>
                </c:pt>
                <c:pt idx="109539">
                  <c:v>5631.87</c:v>
                </c:pt>
                <c:pt idx="109540">
                  <c:v>4012.21</c:v>
                </c:pt>
                <c:pt idx="109541">
                  <c:v>5587.95</c:v>
                </c:pt>
                <c:pt idx="109542">
                  <c:v>5532.48</c:v>
                </c:pt>
                <c:pt idx="109543">
                  <c:v>5953.68</c:v>
                </c:pt>
                <c:pt idx="109544">
                  <c:v>5587.28</c:v>
                </c:pt>
                <c:pt idx="109545">
                  <c:v>5644.64</c:v>
                </c:pt>
                <c:pt idx="109546">
                  <c:v>4635.67</c:v>
                </c:pt>
                <c:pt idx="109547">
                  <c:v>5286.35</c:v>
                </c:pt>
                <c:pt idx="109548">
                  <c:v>4667.45</c:v>
                </c:pt>
                <c:pt idx="109549">
                  <c:v>4913.93</c:v>
                </c:pt>
                <c:pt idx="109550">
                  <c:v>4452.49</c:v>
                </c:pt>
                <c:pt idx="109551">
                  <c:v>5163.6499999999996</c:v>
                </c:pt>
                <c:pt idx="109552">
                  <c:v>5011.83</c:v>
                </c:pt>
                <c:pt idx="109553">
                  <c:v>4752.7700000000004</c:v>
                </c:pt>
                <c:pt idx="109554">
                  <c:v>4223.6099999999997</c:v>
                </c:pt>
                <c:pt idx="109555">
                  <c:v>4417.24</c:v>
                </c:pt>
                <c:pt idx="109556">
                  <c:v>3533.75</c:v>
                </c:pt>
                <c:pt idx="109557">
                  <c:v>3826.9</c:v>
                </c:pt>
                <c:pt idx="109558">
                  <c:v>4870.9799999999996</c:v>
                </c:pt>
                <c:pt idx="109559">
                  <c:v>4791.67</c:v>
                </c:pt>
                <c:pt idx="109560">
                  <c:v>4147.57</c:v>
                </c:pt>
                <c:pt idx="109561">
                  <c:v>4948.1499999999996</c:v>
                </c:pt>
                <c:pt idx="109562">
                  <c:v>4824.53</c:v>
                </c:pt>
                <c:pt idx="109563">
                  <c:v>5490.51</c:v>
                </c:pt>
                <c:pt idx="109564">
                  <c:v>4258</c:v>
                </c:pt>
                <c:pt idx="109565">
                  <c:v>4837.45</c:v>
                </c:pt>
                <c:pt idx="109566">
                  <c:v>4740.8599999999997</c:v>
                </c:pt>
                <c:pt idx="109567">
                  <c:v>4944.6000000000004</c:v>
                </c:pt>
                <c:pt idx="109568">
                  <c:v>4552.95</c:v>
                </c:pt>
                <c:pt idx="109569">
                  <c:v>4272.5600000000004</c:v>
                </c:pt>
                <c:pt idx="109570">
                  <c:v>3815.43</c:v>
                </c:pt>
                <c:pt idx="109571">
                  <c:v>3850.83</c:v>
                </c:pt>
                <c:pt idx="109572">
                  <c:v>4503.75</c:v>
                </c:pt>
                <c:pt idx="109573">
                  <c:v>3293.04</c:v>
                </c:pt>
                <c:pt idx="109574">
                  <c:v>4337.72</c:v>
                </c:pt>
                <c:pt idx="109575">
                  <c:v>3615.27</c:v>
                </c:pt>
                <c:pt idx="109576">
                  <c:v>4104.6400000000003</c:v>
                </c:pt>
                <c:pt idx="109577">
                  <c:v>4129.99</c:v>
                </c:pt>
                <c:pt idx="109578">
                  <c:v>5173.26</c:v>
                </c:pt>
                <c:pt idx="109579">
                  <c:v>5120.2299999999996</c:v>
                </c:pt>
                <c:pt idx="109580">
                  <c:v>5322.09</c:v>
                </c:pt>
                <c:pt idx="109581">
                  <c:v>5673.62</c:v>
                </c:pt>
                <c:pt idx="109582">
                  <c:v>5573.73</c:v>
                </c:pt>
                <c:pt idx="109583">
                  <c:v>6094.5</c:v>
                </c:pt>
                <c:pt idx="109584">
                  <c:v>5468.43</c:v>
                </c:pt>
                <c:pt idx="109585">
                  <c:v>5496.98</c:v>
                </c:pt>
                <c:pt idx="109586">
                  <c:v>5684.11</c:v>
                </c:pt>
                <c:pt idx="109587">
                  <c:v>6190.12</c:v>
                </c:pt>
                <c:pt idx="109588">
                  <c:v>5189.57</c:v>
                </c:pt>
                <c:pt idx="109589">
                  <c:v>4905.22</c:v>
                </c:pt>
                <c:pt idx="109590">
                  <c:v>4996.0200000000004</c:v>
                </c:pt>
                <c:pt idx="109591">
                  <c:v>5690.76</c:v>
                </c:pt>
                <c:pt idx="109592">
                  <c:v>4920.88</c:v>
                </c:pt>
                <c:pt idx="109593">
                  <c:v>5045.4799999999996</c:v>
                </c:pt>
                <c:pt idx="109594">
                  <c:v>4753.03</c:v>
                </c:pt>
                <c:pt idx="109595">
                  <c:v>4639.8500000000004</c:v>
                </c:pt>
                <c:pt idx="109596">
                  <c:v>5960.55</c:v>
                </c:pt>
                <c:pt idx="109597">
                  <c:v>4945.8599999999997</c:v>
                </c:pt>
                <c:pt idx="109598">
                  <c:v>3959.12</c:v>
                </c:pt>
                <c:pt idx="109599">
                  <c:v>4688.96</c:v>
                </c:pt>
                <c:pt idx="109600">
                  <c:v>5124.38</c:v>
                </c:pt>
                <c:pt idx="109601">
                  <c:v>5000.1000000000004</c:v>
                </c:pt>
                <c:pt idx="109602">
                  <c:v>4842.78</c:v>
                </c:pt>
                <c:pt idx="109603">
                  <c:v>4732.5</c:v>
                </c:pt>
                <c:pt idx="109604">
                  <c:v>4799.4399999999996</c:v>
                </c:pt>
                <c:pt idx="109605">
                  <c:v>4335.34</c:v>
                </c:pt>
                <c:pt idx="109606">
                  <c:v>3829.27</c:v>
                </c:pt>
                <c:pt idx="109607">
                  <c:v>3959.34</c:v>
                </c:pt>
                <c:pt idx="109608">
                  <c:v>4254.25</c:v>
                </c:pt>
                <c:pt idx="109609">
                  <c:v>4348.82</c:v>
                </c:pt>
                <c:pt idx="109610">
                  <c:v>4087.24</c:v>
                </c:pt>
                <c:pt idx="109611">
                  <c:v>4522.17</c:v>
                </c:pt>
                <c:pt idx="109612">
                  <c:v>4926.16</c:v>
                </c:pt>
                <c:pt idx="109613">
                  <c:v>4680.57</c:v>
                </c:pt>
                <c:pt idx="109614">
                  <c:v>4121.74</c:v>
                </c:pt>
                <c:pt idx="109615">
                  <c:v>4698.2700000000004</c:v>
                </c:pt>
                <c:pt idx="109616">
                  <c:v>4612.0600000000004</c:v>
                </c:pt>
                <c:pt idx="109617">
                  <c:v>55628.11</c:v>
                </c:pt>
                <c:pt idx="109618">
                  <c:v>49497.42</c:v>
                </c:pt>
                <c:pt idx="109619">
                  <c:v>48054.73</c:v>
                </c:pt>
                <c:pt idx="109620">
                  <c:v>49672.83</c:v>
                </c:pt>
                <c:pt idx="109621">
                  <c:v>52377.9</c:v>
                </c:pt>
                <c:pt idx="109622">
                  <c:v>45921.03</c:v>
                </c:pt>
                <c:pt idx="109623">
                  <c:v>43719.35</c:v>
                </c:pt>
                <c:pt idx="109624">
                  <c:v>44796.959999999999</c:v>
                </c:pt>
                <c:pt idx="109625">
                  <c:v>47507.15</c:v>
                </c:pt>
                <c:pt idx="109626">
                  <c:v>45655.71</c:v>
                </c:pt>
                <c:pt idx="109627">
                  <c:v>46883.01</c:v>
                </c:pt>
                <c:pt idx="109628">
                  <c:v>45497.43</c:v>
                </c:pt>
                <c:pt idx="109629">
                  <c:v>45331.88</c:v>
                </c:pt>
                <c:pt idx="109630">
                  <c:v>49089.29</c:v>
                </c:pt>
                <c:pt idx="109631">
                  <c:v>46957.93</c:v>
                </c:pt>
                <c:pt idx="109632">
                  <c:v>47207.61</c:v>
                </c:pt>
                <c:pt idx="109633">
                  <c:v>47217.919999999998</c:v>
                </c:pt>
                <c:pt idx="109634">
                  <c:v>50603.51</c:v>
                </c:pt>
                <c:pt idx="109635">
                  <c:v>46966.43</c:v>
                </c:pt>
                <c:pt idx="109636">
                  <c:v>44424.69</c:v>
                </c:pt>
                <c:pt idx="109637">
                  <c:v>43774.07</c:v>
                </c:pt>
                <c:pt idx="109638">
                  <c:v>46561.24</c:v>
                </c:pt>
                <c:pt idx="109639">
                  <c:v>45338.97</c:v>
                </c:pt>
                <c:pt idx="109640">
                  <c:v>44558.52</c:v>
                </c:pt>
                <c:pt idx="109641">
                  <c:v>44467.23</c:v>
                </c:pt>
                <c:pt idx="109642">
                  <c:v>44112.09</c:v>
                </c:pt>
                <c:pt idx="109643">
                  <c:v>46776.29</c:v>
                </c:pt>
                <c:pt idx="109644">
                  <c:v>44293.01</c:v>
                </c:pt>
                <c:pt idx="109645">
                  <c:v>45228.85</c:v>
                </c:pt>
                <c:pt idx="109646">
                  <c:v>47171.07</c:v>
                </c:pt>
                <c:pt idx="109647">
                  <c:v>50452.26</c:v>
                </c:pt>
                <c:pt idx="109648">
                  <c:v>47472.58</c:v>
                </c:pt>
                <c:pt idx="109649">
                  <c:v>45377.2</c:v>
                </c:pt>
                <c:pt idx="109650">
                  <c:v>46476.19</c:v>
                </c:pt>
                <c:pt idx="109651">
                  <c:v>47478.22</c:v>
                </c:pt>
                <c:pt idx="109652">
                  <c:v>49249.18</c:v>
                </c:pt>
                <c:pt idx="109653">
                  <c:v>46872.27</c:v>
                </c:pt>
                <c:pt idx="109654">
                  <c:v>45213.19</c:v>
                </c:pt>
                <c:pt idx="109655">
                  <c:v>48492.41</c:v>
                </c:pt>
                <c:pt idx="109656">
                  <c:v>50114.48</c:v>
                </c:pt>
                <c:pt idx="109657">
                  <c:v>48866.65</c:v>
                </c:pt>
                <c:pt idx="109658">
                  <c:v>45887.44</c:v>
                </c:pt>
                <c:pt idx="109659">
                  <c:v>45025.97</c:v>
                </c:pt>
                <c:pt idx="109660">
                  <c:v>45929.2</c:v>
                </c:pt>
                <c:pt idx="109661">
                  <c:v>44826.26</c:v>
                </c:pt>
                <c:pt idx="109662">
                  <c:v>42617.16</c:v>
                </c:pt>
                <c:pt idx="109663">
                  <c:v>43006.05</c:v>
                </c:pt>
                <c:pt idx="109664">
                  <c:v>41456.160000000003</c:v>
                </c:pt>
                <c:pt idx="109665">
                  <c:v>49097.59</c:v>
                </c:pt>
                <c:pt idx="109666">
                  <c:v>46895.98</c:v>
                </c:pt>
                <c:pt idx="109667">
                  <c:v>44634.75</c:v>
                </c:pt>
                <c:pt idx="109668">
                  <c:v>44939.25</c:v>
                </c:pt>
                <c:pt idx="109669">
                  <c:v>51597</c:v>
                </c:pt>
                <c:pt idx="109670">
                  <c:v>51071.49</c:v>
                </c:pt>
                <c:pt idx="109671">
                  <c:v>50807.72</c:v>
                </c:pt>
                <c:pt idx="109672">
                  <c:v>51287.76</c:v>
                </c:pt>
                <c:pt idx="109673">
                  <c:v>53603.29</c:v>
                </c:pt>
                <c:pt idx="109674">
                  <c:v>48198.68</c:v>
                </c:pt>
                <c:pt idx="109675">
                  <c:v>49268.83</c:v>
                </c:pt>
                <c:pt idx="109676">
                  <c:v>47234.17</c:v>
                </c:pt>
                <c:pt idx="109677">
                  <c:v>49214.78</c:v>
                </c:pt>
                <c:pt idx="109678">
                  <c:v>49480.31</c:v>
                </c:pt>
                <c:pt idx="109679">
                  <c:v>47127.77</c:v>
                </c:pt>
                <c:pt idx="109680">
                  <c:v>45635.51</c:v>
                </c:pt>
                <c:pt idx="109681">
                  <c:v>45854.52</c:v>
                </c:pt>
                <c:pt idx="109682">
                  <c:v>50665.35</c:v>
                </c:pt>
                <c:pt idx="109683">
                  <c:v>46672.05</c:v>
                </c:pt>
                <c:pt idx="109684">
                  <c:v>47106.05</c:v>
                </c:pt>
                <c:pt idx="109685">
                  <c:v>47110.39</c:v>
                </c:pt>
                <c:pt idx="109686">
                  <c:v>49505.78</c:v>
                </c:pt>
                <c:pt idx="109687">
                  <c:v>48079.86</c:v>
                </c:pt>
                <c:pt idx="109688">
                  <c:v>45474.48</c:v>
                </c:pt>
                <c:pt idx="109689">
                  <c:v>44324.61</c:v>
                </c:pt>
                <c:pt idx="109690">
                  <c:v>44934.43</c:v>
                </c:pt>
                <c:pt idx="109691">
                  <c:v>47085.54</c:v>
                </c:pt>
                <c:pt idx="109692">
                  <c:v>45634.97</c:v>
                </c:pt>
                <c:pt idx="109693">
                  <c:v>46550.49</c:v>
                </c:pt>
                <c:pt idx="109694">
                  <c:v>45349.15</c:v>
                </c:pt>
                <c:pt idx="109695">
                  <c:v>49137.75</c:v>
                </c:pt>
                <c:pt idx="109696">
                  <c:v>44143.6</c:v>
                </c:pt>
                <c:pt idx="109697">
                  <c:v>46518.34</c:v>
                </c:pt>
                <c:pt idx="109698">
                  <c:v>47095.74</c:v>
                </c:pt>
                <c:pt idx="109699">
                  <c:v>49101.97</c:v>
                </c:pt>
                <c:pt idx="109700">
                  <c:v>48091.519999999997</c:v>
                </c:pt>
                <c:pt idx="109701">
                  <c:v>46413.64</c:v>
                </c:pt>
                <c:pt idx="109702">
                  <c:v>46696.89</c:v>
                </c:pt>
                <c:pt idx="109703">
                  <c:v>45277.3</c:v>
                </c:pt>
                <c:pt idx="109704">
                  <c:v>47176.61</c:v>
                </c:pt>
                <c:pt idx="109705">
                  <c:v>45773.63</c:v>
                </c:pt>
                <c:pt idx="109706">
                  <c:v>47662.81</c:v>
                </c:pt>
                <c:pt idx="109707">
                  <c:v>45506.79</c:v>
                </c:pt>
                <c:pt idx="109708">
                  <c:v>47005.47</c:v>
                </c:pt>
                <c:pt idx="109709">
                  <c:v>50425.36</c:v>
                </c:pt>
                <c:pt idx="109710">
                  <c:v>45264.87</c:v>
                </c:pt>
                <c:pt idx="109711">
                  <c:v>44972.99</c:v>
                </c:pt>
                <c:pt idx="109712">
                  <c:v>46497.7</c:v>
                </c:pt>
                <c:pt idx="109713">
                  <c:v>45128.01</c:v>
                </c:pt>
                <c:pt idx="109714">
                  <c:v>42116.02</c:v>
                </c:pt>
                <c:pt idx="109715">
                  <c:v>44653.34</c:v>
                </c:pt>
                <c:pt idx="109716">
                  <c:v>44356.12</c:v>
                </c:pt>
                <c:pt idx="109717">
                  <c:v>48069.59</c:v>
                </c:pt>
                <c:pt idx="109718">
                  <c:v>45792.9</c:v>
                </c:pt>
                <c:pt idx="109719">
                  <c:v>43578.02</c:v>
                </c:pt>
                <c:pt idx="109720">
                  <c:v>44781.47</c:v>
                </c:pt>
                <c:pt idx="109721">
                  <c:v>50339.98</c:v>
                </c:pt>
                <c:pt idx="109722">
                  <c:v>55045.11</c:v>
                </c:pt>
                <c:pt idx="109723">
                  <c:v>51097.82</c:v>
                </c:pt>
                <c:pt idx="109724">
                  <c:v>49872.15</c:v>
                </c:pt>
                <c:pt idx="109725">
                  <c:v>52008.69</c:v>
                </c:pt>
                <c:pt idx="109726">
                  <c:v>48954.3</c:v>
                </c:pt>
                <c:pt idx="109727">
                  <c:v>49700.62</c:v>
                </c:pt>
                <c:pt idx="109728">
                  <c:v>48369.43</c:v>
                </c:pt>
                <c:pt idx="109729">
                  <c:v>46474.09</c:v>
                </c:pt>
                <c:pt idx="109730">
                  <c:v>49175.88</c:v>
                </c:pt>
                <c:pt idx="109731">
                  <c:v>48191.8</c:v>
                </c:pt>
                <c:pt idx="109732">
                  <c:v>47789.39</c:v>
                </c:pt>
                <c:pt idx="109733">
                  <c:v>46183.15</c:v>
                </c:pt>
                <c:pt idx="109734">
                  <c:v>51079.21</c:v>
                </c:pt>
                <c:pt idx="109735">
                  <c:v>46789.24</c:v>
                </c:pt>
                <c:pt idx="109736">
                  <c:v>47911.91</c:v>
                </c:pt>
                <c:pt idx="109737">
                  <c:v>49134.57</c:v>
                </c:pt>
                <c:pt idx="109738">
                  <c:v>45551.91</c:v>
                </c:pt>
                <c:pt idx="109739">
                  <c:v>50578.34</c:v>
                </c:pt>
                <c:pt idx="109740">
                  <c:v>46142.46</c:v>
                </c:pt>
                <c:pt idx="109741">
                  <c:v>44058.05</c:v>
                </c:pt>
                <c:pt idx="109742">
                  <c:v>44704.19</c:v>
                </c:pt>
                <c:pt idx="109743">
                  <c:v>47553.32</c:v>
                </c:pt>
                <c:pt idx="109744">
                  <c:v>45480.04</c:v>
                </c:pt>
                <c:pt idx="109745">
                  <c:v>42996.15</c:v>
                </c:pt>
                <c:pt idx="109746">
                  <c:v>42875.21</c:v>
                </c:pt>
                <c:pt idx="109747">
                  <c:v>44500.3</c:v>
                </c:pt>
                <c:pt idx="109748">
                  <c:v>45198.96</c:v>
                </c:pt>
                <c:pt idx="109749">
                  <c:v>44771.26</c:v>
                </c:pt>
                <c:pt idx="109750">
                  <c:v>44157.86</c:v>
                </c:pt>
                <c:pt idx="109751">
                  <c:v>47897.14</c:v>
                </c:pt>
                <c:pt idx="109752">
                  <c:v>46955.08</c:v>
                </c:pt>
                <c:pt idx="109753">
                  <c:v>44293.65</c:v>
                </c:pt>
                <c:pt idx="109754">
                  <c:v>45187.67</c:v>
                </c:pt>
                <c:pt idx="109755">
                  <c:v>45519.8</c:v>
                </c:pt>
                <c:pt idx="109756">
                  <c:v>48511.56</c:v>
                </c:pt>
                <c:pt idx="109757">
                  <c:v>45562.1</c:v>
                </c:pt>
                <c:pt idx="109758">
                  <c:v>45177.49</c:v>
                </c:pt>
                <c:pt idx="109759">
                  <c:v>45846.87</c:v>
                </c:pt>
                <c:pt idx="109760">
                  <c:v>24359.71</c:v>
                </c:pt>
                <c:pt idx="109761">
                  <c:v>22128.18</c:v>
                </c:pt>
                <c:pt idx="109762">
                  <c:v>21794.65</c:v>
                </c:pt>
                <c:pt idx="109763">
                  <c:v>22470.48</c:v>
                </c:pt>
                <c:pt idx="109764">
                  <c:v>24839.5</c:v>
                </c:pt>
                <c:pt idx="109765">
                  <c:v>21937.53</c:v>
                </c:pt>
                <c:pt idx="109766">
                  <c:v>21826.35</c:v>
                </c:pt>
                <c:pt idx="109767">
                  <c:v>17662.72</c:v>
                </c:pt>
                <c:pt idx="109768">
                  <c:v>20271.560000000001</c:v>
                </c:pt>
                <c:pt idx="109769">
                  <c:v>21818.43</c:v>
                </c:pt>
                <c:pt idx="109770">
                  <c:v>19315.740000000002</c:v>
                </c:pt>
                <c:pt idx="109771">
                  <c:v>18066.71</c:v>
                </c:pt>
                <c:pt idx="109772">
                  <c:v>15800.25</c:v>
                </c:pt>
                <c:pt idx="109773">
                  <c:v>19738.900000000001</c:v>
                </c:pt>
                <c:pt idx="109774">
                  <c:v>19625.830000000002</c:v>
                </c:pt>
                <c:pt idx="109775">
                  <c:v>17271.259999999998</c:v>
                </c:pt>
                <c:pt idx="109776">
                  <c:v>18702.39</c:v>
                </c:pt>
                <c:pt idx="109777">
                  <c:v>19522.240000000002</c:v>
                </c:pt>
                <c:pt idx="109778">
                  <c:v>18736.47</c:v>
                </c:pt>
                <c:pt idx="109779">
                  <c:v>18253.599999999999</c:v>
                </c:pt>
                <c:pt idx="109780">
                  <c:v>15719.4</c:v>
                </c:pt>
                <c:pt idx="109781">
                  <c:v>18251.73</c:v>
                </c:pt>
                <c:pt idx="109782">
                  <c:v>21558.74</c:v>
                </c:pt>
                <c:pt idx="109783">
                  <c:v>17644.39</c:v>
                </c:pt>
                <c:pt idx="109784">
                  <c:v>17189.689999999999</c:v>
                </c:pt>
                <c:pt idx="109785">
                  <c:v>16538.07</c:v>
                </c:pt>
                <c:pt idx="109786">
                  <c:v>19061.54</c:v>
                </c:pt>
                <c:pt idx="109787">
                  <c:v>15908.23</c:v>
                </c:pt>
                <c:pt idx="109788">
                  <c:v>17759.61</c:v>
                </c:pt>
                <c:pt idx="109789">
                  <c:v>17852.64</c:v>
                </c:pt>
                <c:pt idx="109790">
                  <c:v>17344.09</c:v>
                </c:pt>
                <c:pt idx="109791">
                  <c:v>16149.87</c:v>
                </c:pt>
                <c:pt idx="109792">
                  <c:v>15874.2</c:v>
                </c:pt>
                <c:pt idx="109793">
                  <c:v>14910.02</c:v>
                </c:pt>
                <c:pt idx="109794">
                  <c:v>15224.6</c:v>
                </c:pt>
                <c:pt idx="109795">
                  <c:v>18660.79</c:v>
                </c:pt>
                <c:pt idx="109796">
                  <c:v>14605.14</c:v>
                </c:pt>
                <c:pt idx="109797">
                  <c:v>15228.65</c:v>
                </c:pt>
                <c:pt idx="109798">
                  <c:v>16256.59</c:v>
                </c:pt>
                <c:pt idx="109799">
                  <c:v>18439.09</c:v>
                </c:pt>
                <c:pt idx="109800">
                  <c:v>17530.61</c:v>
                </c:pt>
                <c:pt idx="109801">
                  <c:v>21377.7</c:v>
                </c:pt>
                <c:pt idx="109802">
                  <c:v>41039.68</c:v>
                </c:pt>
                <c:pt idx="109803">
                  <c:v>19776.7</c:v>
                </c:pt>
                <c:pt idx="109804">
                  <c:v>22655.79</c:v>
                </c:pt>
                <c:pt idx="109805">
                  <c:v>28203.41</c:v>
                </c:pt>
                <c:pt idx="109806">
                  <c:v>42979.9</c:v>
                </c:pt>
                <c:pt idx="109807">
                  <c:v>20767.63</c:v>
                </c:pt>
                <c:pt idx="109808">
                  <c:v>18727.169999999998</c:v>
                </c:pt>
                <c:pt idx="109809">
                  <c:v>15168.14</c:v>
                </c:pt>
                <c:pt idx="109810">
                  <c:v>15872.03</c:v>
                </c:pt>
                <c:pt idx="109811">
                  <c:v>17860.18</c:v>
                </c:pt>
                <c:pt idx="109812">
                  <c:v>21507.01</c:v>
                </c:pt>
                <c:pt idx="109813">
                  <c:v>22413.57</c:v>
                </c:pt>
                <c:pt idx="109814">
                  <c:v>22010.87</c:v>
                </c:pt>
                <c:pt idx="109815">
                  <c:v>22380.94</c:v>
                </c:pt>
                <c:pt idx="109816">
                  <c:v>23308.62</c:v>
                </c:pt>
                <c:pt idx="109817">
                  <c:v>22243.31</c:v>
                </c:pt>
                <c:pt idx="109818">
                  <c:v>20361.53</c:v>
                </c:pt>
                <c:pt idx="109819">
                  <c:v>19571.240000000002</c:v>
                </c:pt>
                <c:pt idx="109820">
                  <c:v>20500.93</c:v>
                </c:pt>
                <c:pt idx="109821">
                  <c:v>20057.009999999998</c:v>
                </c:pt>
                <c:pt idx="109822">
                  <c:v>18384.16</c:v>
                </c:pt>
                <c:pt idx="109823">
                  <c:v>17624.38</c:v>
                </c:pt>
                <c:pt idx="109824">
                  <c:v>18615.22</c:v>
                </c:pt>
                <c:pt idx="109825">
                  <c:v>19565.29</c:v>
                </c:pt>
                <c:pt idx="109826">
                  <c:v>19961.849999999999</c:v>
                </c:pt>
                <c:pt idx="109827">
                  <c:v>15979.83</c:v>
                </c:pt>
                <c:pt idx="109828">
                  <c:v>15738.66</c:v>
                </c:pt>
                <c:pt idx="109829">
                  <c:v>17911.3</c:v>
                </c:pt>
                <c:pt idx="109830">
                  <c:v>17618.36</c:v>
                </c:pt>
                <c:pt idx="109831">
                  <c:v>17618.599999999999</c:v>
                </c:pt>
                <c:pt idx="109832">
                  <c:v>16542.5</c:v>
                </c:pt>
                <c:pt idx="109833">
                  <c:v>15677.83</c:v>
                </c:pt>
                <c:pt idx="109834">
                  <c:v>16790.53</c:v>
                </c:pt>
                <c:pt idx="109835">
                  <c:v>17106.400000000001</c:v>
                </c:pt>
                <c:pt idx="109836">
                  <c:v>15702.31</c:v>
                </c:pt>
                <c:pt idx="109837">
                  <c:v>14146.1</c:v>
                </c:pt>
                <c:pt idx="109838">
                  <c:v>16724.52</c:v>
                </c:pt>
                <c:pt idx="109839">
                  <c:v>16731.759999999998</c:v>
                </c:pt>
                <c:pt idx="109840">
                  <c:v>15452.79</c:v>
                </c:pt>
                <c:pt idx="109841">
                  <c:v>15435.36</c:v>
                </c:pt>
                <c:pt idx="109842">
                  <c:v>19108.59</c:v>
                </c:pt>
                <c:pt idx="109843">
                  <c:v>15850.4</c:v>
                </c:pt>
                <c:pt idx="109844">
                  <c:v>14502.59</c:v>
                </c:pt>
                <c:pt idx="109845">
                  <c:v>16295.16</c:v>
                </c:pt>
                <c:pt idx="109846">
                  <c:v>18141.22</c:v>
                </c:pt>
                <c:pt idx="109847">
                  <c:v>18795.759999999998</c:v>
                </c:pt>
                <c:pt idx="109848">
                  <c:v>17702.86</c:v>
                </c:pt>
                <c:pt idx="109849">
                  <c:v>16274.67</c:v>
                </c:pt>
                <c:pt idx="109850">
                  <c:v>14345.77</c:v>
                </c:pt>
                <c:pt idx="109851">
                  <c:v>19816.98</c:v>
                </c:pt>
                <c:pt idx="109852">
                  <c:v>20616.060000000001</c:v>
                </c:pt>
                <c:pt idx="109853">
                  <c:v>19928.78</c:v>
                </c:pt>
                <c:pt idx="109854">
                  <c:v>45083.58</c:v>
                </c:pt>
                <c:pt idx="109855">
                  <c:v>22157.66</c:v>
                </c:pt>
                <c:pt idx="109856">
                  <c:v>26159.37</c:v>
                </c:pt>
                <c:pt idx="109857">
                  <c:v>27329.81</c:v>
                </c:pt>
                <c:pt idx="109858">
                  <c:v>42109.07</c:v>
                </c:pt>
                <c:pt idx="109859">
                  <c:v>26638.91</c:v>
                </c:pt>
                <c:pt idx="109860">
                  <c:v>21324.42</c:v>
                </c:pt>
                <c:pt idx="109861">
                  <c:v>17797.23</c:v>
                </c:pt>
                <c:pt idx="109862">
                  <c:v>17122.45</c:v>
                </c:pt>
                <c:pt idx="109863">
                  <c:v>18001.07</c:v>
                </c:pt>
                <c:pt idx="109864">
                  <c:v>21922.98</c:v>
                </c:pt>
                <c:pt idx="109865">
                  <c:v>26244.84</c:v>
                </c:pt>
                <c:pt idx="109866">
                  <c:v>27274.95</c:v>
                </c:pt>
                <c:pt idx="109867">
                  <c:v>23442.65</c:v>
                </c:pt>
                <c:pt idx="109868">
                  <c:v>27767.96</c:v>
                </c:pt>
                <c:pt idx="109869">
                  <c:v>23366.65</c:v>
                </c:pt>
                <c:pt idx="109870">
                  <c:v>22378.25</c:v>
                </c:pt>
                <c:pt idx="109871">
                  <c:v>21862.16</c:v>
                </c:pt>
                <c:pt idx="109872">
                  <c:v>20704.63</c:v>
                </c:pt>
                <c:pt idx="109873">
                  <c:v>23929.17</c:v>
                </c:pt>
                <c:pt idx="109874">
                  <c:v>20478.939999999999</c:v>
                </c:pt>
                <c:pt idx="109875">
                  <c:v>19754.82</c:v>
                </c:pt>
                <c:pt idx="109876">
                  <c:v>18805.61</c:v>
                </c:pt>
                <c:pt idx="109877">
                  <c:v>19831.36</c:v>
                </c:pt>
                <c:pt idx="109878">
                  <c:v>20855.79</c:v>
                </c:pt>
                <c:pt idx="109879">
                  <c:v>19348.650000000001</c:v>
                </c:pt>
                <c:pt idx="109880">
                  <c:v>17606.25</c:v>
                </c:pt>
                <c:pt idx="109881">
                  <c:v>18233.689999999999</c:v>
                </c:pt>
                <c:pt idx="109882">
                  <c:v>19785.66</c:v>
                </c:pt>
                <c:pt idx="109883">
                  <c:v>17921.12</c:v>
                </c:pt>
                <c:pt idx="109884">
                  <c:v>17052.41</c:v>
                </c:pt>
                <c:pt idx="109885">
                  <c:v>16408.29</c:v>
                </c:pt>
                <c:pt idx="109886">
                  <c:v>18032.990000000002</c:v>
                </c:pt>
                <c:pt idx="109887">
                  <c:v>18057.650000000001</c:v>
                </c:pt>
                <c:pt idx="109888">
                  <c:v>18734.310000000001</c:v>
                </c:pt>
                <c:pt idx="109889">
                  <c:v>16349.54</c:v>
                </c:pt>
                <c:pt idx="109890">
                  <c:v>17433.16</c:v>
                </c:pt>
                <c:pt idx="109891">
                  <c:v>19224.990000000002</c:v>
                </c:pt>
                <c:pt idx="109892">
                  <c:v>18759.07</c:v>
                </c:pt>
                <c:pt idx="109893">
                  <c:v>17167.64</c:v>
                </c:pt>
                <c:pt idx="109894">
                  <c:v>18968.34</c:v>
                </c:pt>
                <c:pt idx="109895">
                  <c:v>19592.29</c:v>
                </c:pt>
                <c:pt idx="109896">
                  <c:v>15393.59</c:v>
                </c:pt>
                <c:pt idx="109897">
                  <c:v>16694.59</c:v>
                </c:pt>
                <c:pt idx="109898">
                  <c:v>16125.94</c:v>
                </c:pt>
                <c:pt idx="109899">
                  <c:v>18388.12</c:v>
                </c:pt>
                <c:pt idx="109900">
                  <c:v>17172.79</c:v>
                </c:pt>
                <c:pt idx="109901">
                  <c:v>15781.01</c:v>
                </c:pt>
                <c:pt idx="109902">
                  <c:v>17934.71</c:v>
                </c:pt>
                <c:pt idx="109903">
                  <c:v>4565.72</c:v>
                </c:pt>
                <c:pt idx="109904">
                  <c:v>3859.33</c:v>
                </c:pt>
                <c:pt idx="109905">
                  <c:v>6935.88</c:v>
                </c:pt>
                <c:pt idx="109906">
                  <c:v>5894.83</c:v>
                </c:pt>
                <c:pt idx="109907">
                  <c:v>8287.1</c:v>
                </c:pt>
                <c:pt idx="109908">
                  <c:v>7352.33</c:v>
                </c:pt>
                <c:pt idx="109909">
                  <c:v>10249.08</c:v>
                </c:pt>
                <c:pt idx="109910">
                  <c:v>12933.86</c:v>
                </c:pt>
                <c:pt idx="109911">
                  <c:v>12759.85</c:v>
                </c:pt>
                <c:pt idx="109912">
                  <c:v>13026.35</c:v>
                </c:pt>
                <c:pt idx="109913">
                  <c:v>12440.98</c:v>
                </c:pt>
                <c:pt idx="109914">
                  <c:v>14330.29</c:v>
                </c:pt>
                <c:pt idx="109915">
                  <c:v>13844.09</c:v>
                </c:pt>
                <c:pt idx="109916">
                  <c:v>12927.93</c:v>
                </c:pt>
                <c:pt idx="109917">
                  <c:v>10721.66</c:v>
                </c:pt>
                <c:pt idx="109918">
                  <c:v>12494.73</c:v>
                </c:pt>
                <c:pt idx="109919">
                  <c:v>9245.33</c:v>
                </c:pt>
                <c:pt idx="109920">
                  <c:v>14896.99</c:v>
                </c:pt>
                <c:pt idx="109921">
                  <c:v>14474.19</c:v>
                </c:pt>
                <c:pt idx="109922">
                  <c:v>11736.92</c:v>
                </c:pt>
                <c:pt idx="109923">
                  <c:v>13172.77</c:v>
                </c:pt>
                <c:pt idx="109924">
                  <c:v>13483.13</c:v>
                </c:pt>
                <c:pt idx="109925">
                  <c:v>12911.84</c:v>
                </c:pt>
                <c:pt idx="109926">
                  <c:v>9107.81</c:v>
                </c:pt>
                <c:pt idx="109927">
                  <c:v>7864.47</c:v>
                </c:pt>
                <c:pt idx="109928">
                  <c:v>9151.06</c:v>
                </c:pt>
                <c:pt idx="109929">
                  <c:v>8547.0499999999993</c:v>
                </c:pt>
                <c:pt idx="109930">
                  <c:v>7339.23</c:v>
                </c:pt>
                <c:pt idx="109931">
                  <c:v>5975.29</c:v>
                </c:pt>
                <c:pt idx="109932">
                  <c:v>5616.23</c:v>
                </c:pt>
                <c:pt idx="109933">
                  <c:v>6180.48</c:v>
                </c:pt>
                <c:pt idx="109934">
                  <c:v>7199.75</c:v>
                </c:pt>
                <c:pt idx="109935">
                  <c:v>5099.58</c:v>
                </c:pt>
                <c:pt idx="109936">
                  <c:v>5230.6400000000003</c:v>
                </c:pt>
                <c:pt idx="109937">
                  <c:v>4206.04</c:v>
                </c:pt>
                <c:pt idx="109938">
                  <c:v>4739.78</c:v>
                </c:pt>
                <c:pt idx="109939">
                  <c:v>4484.87</c:v>
                </c:pt>
                <c:pt idx="109940">
                  <c:v>3713.59</c:v>
                </c:pt>
                <c:pt idx="109941">
                  <c:v>3803.59</c:v>
                </c:pt>
                <c:pt idx="109942">
                  <c:v>3180.75</c:v>
                </c:pt>
                <c:pt idx="109943">
                  <c:v>2808.24</c:v>
                </c:pt>
                <c:pt idx="109944">
                  <c:v>2356.73</c:v>
                </c:pt>
                <c:pt idx="109945">
                  <c:v>3224.7</c:v>
                </c:pt>
                <c:pt idx="109946">
                  <c:v>1452.95</c:v>
                </c:pt>
                <c:pt idx="109947">
                  <c:v>2152.19</c:v>
                </c:pt>
                <c:pt idx="109948">
                  <c:v>1678.96</c:v>
                </c:pt>
                <c:pt idx="109949">
                  <c:v>1666.21</c:v>
                </c:pt>
                <c:pt idx="109950">
                  <c:v>1750.73</c:v>
                </c:pt>
                <c:pt idx="109951">
                  <c:v>1840.42</c:v>
                </c:pt>
                <c:pt idx="109952">
                  <c:v>1847.81</c:v>
                </c:pt>
                <c:pt idx="109953">
                  <c:v>3491.55</c:v>
                </c:pt>
                <c:pt idx="109954">
                  <c:v>4178.25</c:v>
                </c:pt>
                <c:pt idx="109955">
                  <c:v>3941.67</c:v>
                </c:pt>
                <c:pt idx="109956">
                  <c:v>4974.83</c:v>
                </c:pt>
                <c:pt idx="109957">
                  <c:v>7083.59</c:v>
                </c:pt>
                <c:pt idx="109958">
                  <c:v>5937.79</c:v>
                </c:pt>
                <c:pt idx="109959">
                  <c:v>6434.29</c:v>
                </c:pt>
                <c:pt idx="109960">
                  <c:v>9382.7900000000009</c:v>
                </c:pt>
                <c:pt idx="109961">
                  <c:v>10664.01</c:v>
                </c:pt>
                <c:pt idx="109962">
                  <c:v>6476.57</c:v>
                </c:pt>
                <c:pt idx="109963">
                  <c:v>11714.88</c:v>
                </c:pt>
                <c:pt idx="109964">
                  <c:v>10779.35</c:v>
                </c:pt>
                <c:pt idx="109965">
                  <c:v>9982.5499999999993</c:v>
                </c:pt>
                <c:pt idx="109966">
                  <c:v>10965.16</c:v>
                </c:pt>
                <c:pt idx="109967">
                  <c:v>10993.7</c:v>
                </c:pt>
                <c:pt idx="109968">
                  <c:v>11705.6</c:v>
                </c:pt>
                <c:pt idx="109969">
                  <c:v>10721.52</c:v>
                </c:pt>
                <c:pt idx="109970">
                  <c:v>9401.02</c:v>
                </c:pt>
                <c:pt idx="109971">
                  <c:v>14124.43</c:v>
                </c:pt>
                <c:pt idx="109972">
                  <c:v>11389.65</c:v>
                </c:pt>
                <c:pt idx="109973">
                  <c:v>11943.14</c:v>
                </c:pt>
                <c:pt idx="109974">
                  <c:v>10884.96</c:v>
                </c:pt>
                <c:pt idx="109975">
                  <c:v>12410.14</c:v>
                </c:pt>
                <c:pt idx="109976">
                  <c:v>12875.97</c:v>
                </c:pt>
                <c:pt idx="109977">
                  <c:v>12376.13</c:v>
                </c:pt>
                <c:pt idx="109978">
                  <c:v>8347.82</c:v>
                </c:pt>
                <c:pt idx="109979">
                  <c:v>8287.39</c:v>
                </c:pt>
                <c:pt idx="109980">
                  <c:v>8476.0300000000007</c:v>
                </c:pt>
                <c:pt idx="109981">
                  <c:v>8137.19</c:v>
                </c:pt>
                <c:pt idx="109982">
                  <c:v>8707.07</c:v>
                </c:pt>
                <c:pt idx="109983">
                  <c:v>7567.2</c:v>
                </c:pt>
                <c:pt idx="109984">
                  <c:v>6366.48</c:v>
                </c:pt>
                <c:pt idx="109985">
                  <c:v>5810.83</c:v>
                </c:pt>
                <c:pt idx="109986">
                  <c:v>8174.67</c:v>
                </c:pt>
                <c:pt idx="109987">
                  <c:v>9158.15</c:v>
                </c:pt>
                <c:pt idx="109988">
                  <c:v>7371.81</c:v>
                </c:pt>
                <c:pt idx="109989">
                  <c:v>6804.65</c:v>
                </c:pt>
                <c:pt idx="109990">
                  <c:v>4895.08</c:v>
                </c:pt>
                <c:pt idx="109991">
                  <c:v>3069.99</c:v>
                </c:pt>
                <c:pt idx="109992">
                  <c:v>3416.77</c:v>
                </c:pt>
                <c:pt idx="109993">
                  <c:v>3977.07</c:v>
                </c:pt>
                <c:pt idx="109994">
                  <c:v>3740.78</c:v>
                </c:pt>
                <c:pt idx="109995">
                  <c:v>2895.52</c:v>
                </c:pt>
                <c:pt idx="109996">
                  <c:v>2542.41</c:v>
                </c:pt>
                <c:pt idx="109997">
                  <c:v>4295.46</c:v>
                </c:pt>
                <c:pt idx="109998">
                  <c:v>1907</c:v>
                </c:pt>
                <c:pt idx="109999">
                  <c:v>2260.58</c:v>
                </c:pt>
                <c:pt idx="110000">
                  <c:v>2151.6</c:v>
                </c:pt>
                <c:pt idx="110001">
                  <c:v>2081.81</c:v>
                </c:pt>
                <c:pt idx="110002">
                  <c:v>1459.9</c:v>
                </c:pt>
                <c:pt idx="110003">
                  <c:v>2140.36</c:v>
                </c:pt>
                <c:pt idx="110004">
                  <c:v>2905.61</c:v>
                </c:pt>
                <c:pt idx="110005">
                  <c:v>3204.91</c:v>
                </c:pt>
                <c:pt idx="110006">
                  <c:v>2628.05</c:v>
                </c:pt>
                <c:pt idx="110007">
                  <c:v>4983.93</c:v>
                </c:pt>
                <c:pt idx="110008">
                  <c:v>5847.15</c:v>
                </c:pt>
                <c:pt idx="110009">
                  <c:v>4977.3599999999997</c:v>
                </c:pt>
                <c:pt idx="110010">
                  <c:v>5952</c:v>
                </c:pt>
                <c:pt idx="110011">
                  <c:v>5752.01</c:v>
                </c:pt>
                <c:pt idx="110012">
                  <c:v>8129.26</c:v>
                </c:pt>
                <c:pt idx="110013">
                  <c:v>9732.34</c:v>
                </c:pt>
                <c:pt idx="110014">
                  <c:v>7457.79</c:v>
                </c:pt>
                <c:pt idx="110015">
                  <c:v>9671.18</c:v>
                </c:pt>
                <c:pt idx="110016">
                  <c:v>8927.0300000000007</c:v>
                </c:pt>
                <c:pt idx="110017">
                  <c:v>10002.26</c:v>
                </c:pt>
                <c:pt idx="110018">
                  <c:v>10603.12</c:v>
                </c:pt>
                <c:pt idx="110019">
                  <c:v>12430.27</c:v>
                </c:pt>
                <c:pt idx="110020">
                  <c:v>12564.55</c:v>
                </c:pt>
                <c:pt idx="110021">
                  <c:v>12165.64</c:v>
                </c:pt>
                <c:pt idx="110022">
                  <c:v>10913.3</c:v>
                </c:pt>
                <c:pt idx="110023">
                  <c:v>13914.64</c:v>
                </c:pt>
                <c:pt idx="110024">
                  <c:v>13813.62</c:v>
                </c:pt>
                <c:pt idx="110025">
                  <c:v>12105.09</c:v>
                </c:pt>
                <c:pt idx="110026">
                  <c:v>11514.16</c:v>
                </c:pt>
                <c:pt idx="110027">
                  <c:v>12242.5</c:v>
                </c:pt>
                <c:pt idx="110028">
                  <c:v>11538.01</c:v>
                </c:pt>
                <c:pt idx="110029">
                  <c:v>14332.17</c:v>
                </c:pt>
                <c:pt idx="110030">
                  <c:v>8095.82</c:v>
                </c:pt>
                <c:pt idx="110031">
                  <c:v>8512.9500000000007</c:v>
                </c:pt>
                <c:pt idx="110032">
                  <c:v>7962.32</c:v>
                </c:pt>
                <c:pt idx="110033">
                  <c:v>7939.42</c:v>
                </c:pt>
                <c:pt idx="110034">
                  <c:v>7841.15</c:v>
                </c:pt>
                <c:pt idx="110035">
                  <c:v>7323.69</c:v>
                </c:pt>
                <c:pt idx="110036">
                  <c:v>6392.57</c:v>
                </c:pt>
                <c:pt idx="110037">
                  <c:v>6573.8</c:v>
                </c:pt>
                <c:pt idx="110038">
                  <c:v>8446.2099999999991</c:v>
                </c:pt>
                <c:pt idx="110039">
                  <c:v>6154.17</c:v>
                </c:pt>
                <c:pt idx="110040">
                  <c:v>6456.4</c:v>
                </c:pt>
                <c:pt idx="110041">
                  <c:v>4539.09</c:v>
                </c:pt>
                <c:pt idx="110042">
                  <c:v>4899.47</c:v>
                </c:pt>
                <c:pt idx="110043">
                  <c:v>3700.6</c:v>
                </c:pt>
                <c:pt idx="110044">
                  <c:v>4009.15</c:v>
                </c:pt>
                <c:pt idx="110045">
                  <c:v>3083.34</c:v>
                </c:pt>
                <c:pt idx="110046">
                  <c:v>14502.57</c:v>
                </c:pt>
                <c:pt idx="110047">
                  <c:v>16248.46</c:v>
                </c:pt>
                <c:pt idx="110048">
                  <c:v>13698.21</c:v>
                </c:pt>
                <c:pt idx="110049">
                  <c:v>14383.69</c:v>
                </c:pt>
                <c:pt idx="110050">
                  <c:v>15675.36</c:v>
                </c:pt>
                <c:pt idx="110051">
                  <c:v>15265.22</c:v>
                </c:pt>
                <c:pt idx="110052">
                  <c:v>13864.18</c:v>
                </c:pt>
                <c:pt idx="110053">
                  <c:v>11531.78</c:v>
                </c:pt>
                <c:pt idx="110054">
                  <c:v>12693.65</c:v>
                </c:pt>
                <c:pt idx="110055">
                  <c:v>12509.18</c:v>
                </c:pt>
                <c:pt idx="110056">
                  <c:v>11206.57</c:v>
                </c:pt>
                <c:pt idx="110057">
                  <c:v>12158.12</c:v>
                </c:pt>
                <c:pt idx="110058">
                  <c:v>11531.04</c:v>
                </c:pt>
                <c:pt idx="110059">
                  <c:v>12750.78</c:v>
                </c:pt>
                <c:pt idx="110060">
                  <c:v>12816.75</c:v>
                </c:pt>
                <c:pt idx="110061">
                  <c:v>11357.16</c:v>
                </c:pt>
                <c:pt idx="110062">
                  <c:v>10179.67</c:v>
                </c:pt>
                <c:pt idx="110063">
                  <c:v>12917.44</c:v>
                </c:pt>
                <c:pt idx="110064">
                  <c:v>11633.43</c:v>
                </c:pt>
                <c:pt idx="110065">
                  <c:v>10649.9</c:v>
                </c:pt>
                <c:pt idx="110066">
                  <c:v>10714.53</c:v>
                </c:pt>
                <c:pt idx="110067">
                  <c:v>10615.88</c:v>
                </c:pt>
                <c:pt idx="110068">
                  <c:v>10076.09</c:v>
                </c:pt>
                <c:pt idx="110069">
                  <c:v>12055.23</c:v>
                </c:pt>
                <c:pt idx="110070">
                  <c:v>11521.33</c:v>
                </c:pt>
                <c:pt idx="110071">
                  <c:v>11356.37</c:v>
                </c:pt>
                <c:pt idx="110072">
                  <c:v>10407.27</c:v>
                </c:pt>
                <c:pt idx="110073">
                  <c:v>10134.76</c:v>
                </c:pt>
                <c:pt idx="110074">
                  <c:v>11195.32</c:v>
                </c:pt>
                <c:pt idx="110075">
                  <c:v>11648.49</c:v>
                </c:pt>
                <c:pt idx="110076">
                  <c:v>12112.46</c:v>
                </c:pt>
                <c:pt idx="110077">
                  <c:v>10719.06</c:v>
                </c:pt>
                <c:pt idx="110078">
                  <c:v>9475.23</c:v>
                </c:pt>
                <c:pt idx="110079">
                  <c:v>9980.7099999999991</c:v>
                </c:pt>
                <c:pt idx="110080">
                  <c:v>9525.7800000000007</c:v>
                </c:pt>
                <c:pt idx="110081">
                  <c:v>10881.11</c:v>
                </c:pt>
                <c:pt idx="110082">
                  <c:v>9283.51</c:v>
                </c:pt>
                <c:pt idx="110083">
                  <c:v>8871.84</c:v>
                </c:pt>
                <c:pt idx="110084">
                  <c:v>8999.5400000000009</c:v>
                </c:pt>
                <c:pt idx="110085">
                  <c:v>10361.69</c:v>
                </c:pt>
                <c:pt idx="110086">
                  <c:v>10509.14</c:v>
                </c:pt>
                <c:pt idx="110087">
                  <c:v>11350.9</c:v>
                </c:pt>
                <c:pt idx="110088">
                  <c:v>14364.77</c:v>
                </c:pt>
                <c:pt idx="110089">
                  <c:v>11389.97</c:v>
                </c:pt>
                <c:pt idx="110090">
                  <c:v>11868.22</c:v>
                </c:pt>
                <c:pt idx="110091">
                  <c:v>13498.09</c:v>
                </c:pt>
                <c:pt idx="110092">
                  <c:v>18206.41</c:v>
                </c:pt>
                <c:pt idx="110093">
                  <c:v>11136.73</c:v>
                </c:pt>
                <c:pt idx="110094">
                  <c:v>10006.77</c:v>
                </c:pt>
                <c:pt idx="110095">
                  <c:v>8888.65</c:v>
                </c:pt>
                <c:pt idx="110096">
                  <c:v>9519.6</c:v>
                </c:pt>
                <c:pt idx="110097">
                  <c:v>8549.85</c:v>
                </c:pt>
                <c:pt idx="110098">
                  <c:v>13693.47</c:v>
                </c:pt>
                <c:pt idx="110099">
                  <c:v>14292.11</c:v>
                </c:pt>
                <c:pt idx="110100">
                  <c:v>14655.21</c:v>
                </c:pt>
                <c:pt idx="110101">
                  <c:v>13489.86</c:v>
                </c:pt>
                <c:pt idx="110102">
                  <c:v>14855.72</c:v>
                </c:pt>
                <c:pt idx="110103">
                  <c:v>13133.15</c:v>
                </c:pt>
                <c:pt idx="110104">
                  <c:v>12720.42</c:v>
                </c:pt>
                <c:pt idx="110105">
                  <c:v>12755.77</c:v>
                </c:pt>
                <c:pt idx="110106">
                  <c:v>12431.76</c:v>
                </c:pt>
                <c:pt idx="110107">
                  <c:v>11290.36</c:v>
                </c:pt>
                <c:pt idx="110108">
                  <c:v>11818.62</c:v>
                </c:pt>
                <c:pt idx="110109">
                  <c:v>12068.98</c:v>
                </c:pt>
                <c:pt idx="110110">
                  <c:v>10512.03</c:v>
                </c:pt>
                <c:pt idx="110111">
                  <c:v>12139.48</c:v>
                </c:pt>
                <c:pt idx="110112">
                  <c:v>11852.06</c:v>
                </c:pt>
                <c:pt idx="110113">
                  <c:v>10246.6</c:v>
                </c:pt>
                <c:pt idx="110114">
                  <c:v>10296.709999999999</c:v>
                </c:pt>
                <c:pt idx="110115">
                  <c:v>10662.28</c:v>
                </c:pt>
                <c:pt idx="110116">
                  <c:v>10456.06</c:v>
                </c:pt>
                <c:pt idx="110117">
                  <c:v>11029.62</c:v>
                </c:pt>
                <c:pt idx="110118">
                  <c:v>10620.76</c:v>
                </c:pt>
                <c:pt idx="110119">
                  <c:v>9211.43</c:v>
                </c:pt>
                <c:pt idx="110120">
                  <c:v>10197.09</c:v>
                </c:pt>
                <c:pt idx="110121">
                  <c:v>8850.9699999999993</c:v>
                </c:pt>
                <c:pt idx="110122">
                  <c:v>10772.94</c:v>
                </c:pt>
                <c:pt idx="110123">
                  <c:v>9477.36</c:v>
                </c:pt>
                <c:pt idx="110124">
                  <c:v>9893.81</c:v>
                </c:pt>
                <c:pt idx="110125">
                  <c:v>10467.73</c:v>
                </c:pt>
                <c:pt idx="110126">
                  <c:v>8906.2999999999993</c:v>
                </c:pt>
                <c:pt idx="110127">
                  <c:v>8739.64</c:v>
                </c:pt>
                <c:pt idx="110128">
                  <c:v>8640.18</c:v>
                </c:pt>
                <c:pt idx="110129">
                  <c:v>10839.27</c:v>
                </c:pt>
                <c:pt idx="110130">
                  <c:v>9379.98</c:v>
                </c:pt>
                <c:pt idx="110131">
                  <c:v>9220.69</c:v>
                </c:pt>
                <c:pt idx="110132">
                  <c:v>10270.85</c:v>
                </c:pt>
                <c:pt idx="110133">
                  <c:v>11536.19</c:v>
                </c:pt>
                <c:pt idx="110134">
                  <c:v>9951.91</c:v>
                </c:pt>
                <c:pt idx="110135">
                  <c:v>10180.9</c:v>
                </c:pt>
                <c:pt idx="110136">
                  <c:v>10112.94</c:v>
                </c:pt>
                <c:pt idx="110137">
                  <c:v>11685.37</c:v>
                </c:pt>
                <c:pt idx="110138">
                  <c:v>12104.42</c:v>
                </c:pt>
                <c:pt idx="110139">
                  <c:v>11447.55</c:v>
                </c:pt>
                <c:pt idx="110140">
                  <c:v>16817.13</c:v>
                </c:pt>
                <c:pt idx="110141">
                  <c:v>12957.08</c:v>
                </c:pt>
                <c:pt idx="110142">
                  <c:v>14074.06</c:v>
                </c:pt>
                <c:pt idx="110143">
                  <c:v>15507.79</c:v>
                </c:pt>
                <c:pt idx="110144">
                  <c:v>16057.21</c:v>
                </c:pt>
                <c:pt idx="110145">
                  <c:v>11826.93</c:v>
                </c:pt>
                <c:pt idx="110146">
                  <c:v>9650.76</c:v>
                </c:pt>
                <c:pt idx="110147">
                  <c:v>10044.06</c:v>
                </c:pt>
                <c:pt idx="110148">
                  <c:v>9790.77</c:v>
                </c:pt>
                <c:pt idx="110149">
                  <c:v>9768.5400000000009</c:v>
                </c:pt>
                <c:pt idx="110150">
                  <c:v>13022.55</c:v>
                </c:pt>
                <c:pt idx="110151">
                  <c:v>15398.34</c:v>
                </c:pt>
                <c:pt idx="110152">
                  <c:v>17730.32</c:v>
                </c:pt>
                <c:pt idx="110153">
                  <c:v>15331.46</c:v>
                </c:pt>
                <c:pt idx="110154">
                  <c:v>15366.08</c:v>
                </c:pt>
                <c:pt idx="110155">
                  <c:v>14986.92</c:v>
                </c:pt>
                <c:pt idx="110156">
                  <c:v>12324.54</c:v>
                </c:pt>
                <c:pt idx="110157">
                  <c:v>14397.08</c:v>
                </c:pt>
                <c:pt idx="110158">
                  <c:v>11897.94</c:v>
                </c:pt>
                <c:pt idx="110159">
                  <c:v>13908.79</c:v>
                </c:pt>
                <c:pt idx="110160">
                  <c:v>12060.12</c:v>
                </c:pt>
                <c:pt idx="110161">
                  <c:v>10996.24</c:v>
                </c:pt>
                <c:pt idx="110162">
                  <c:v>11944.02</c:v>
                </c:pt>
                <c:pt idx="110163">
                  <c:v>12127.6</c:v>
                </c:pt>
                <c:pt idx="110164">
                  <c:v>12036.86</c:v>
                </c:pt>
                <c:pt idx="110165">
                  <c:v>12541.41</c:v>
                </c:pt>
                <c:pt idx="110166">
                  <c:v>11293.53</c:v>
                </c:pt>
                <c:pt idx="110167">
                  <c:v>10033.469999999999</c:v>
                </c:pt>
                <c:pt idx="110168">
                  <c:v>13368.15</c:v>
                </c:pt>
                <c:pt idx="110169">
                  <c:v>11402.88</c:v>
                </c:pt>
                <c:pt idx="110170">
                  <c:v>9534.6</c:v>
                </c:pt>
                <c:pt idx="110171">
                  <c:v>9414.26</c:v>
                </c:pt>
                <c:pt idx="110172">
                  <c:v>11120</c:v>
                </c:pt>
                <c:pt idx="110173">
                  <c:v>11420.28</c:v>
                </c:pt>
                <c:pt idx="110174">
                  <c:v>11722.16</c:v>
                </c:pt>
                <c:pt idx="110175">
                  <c:v>10215.719999999999</c:v>
                </c:pt>
                <c:pt idx="110176">
                  <c:v>11738.84</c:v>
                </c:pt>
                <c:pt idx="110177">
                  <c:v>10292.65</c:v>
                </c:pt>
                <c:pt idx="110178">
                  <c:v>9851.25</c:v>
                </c:pt>
                <c:pt idx="110179">
                  <c:v>10136.780000000001</c:v>
                </c:pt>
                <c:pt idx="110180">
                  <c:v>11729.43</c:v>
                </c:pt>
                <c:pt idx="110181">
                  <c:v>11396.8</c:v>
                </c:pt>
                <c:pt idx="110182">
                  <c:v>12324.78</c:v>
                </c:pt>
                <c:pt idx="110183">
                  <c:v>9696.9</c:v>
                </c:pt>
                <c:pt idx="110184">
                  <c:v>10496.79</c:v>
                </c:pt>
                <c:pt idx="110185">
                  <c:v>12605.31</c:v>
                </c:pt>
                <c:pt idx="110186">
                  <c:v>10931.39</c:v>
                </c:pt>
                <c:pt idx="110187">
                  <c:v>11429.27</c:v>
                </c:pt>
                <c:pt idx="110188">
                  <c:v>9926.86</c:v>
                </c:pt>
                <c:pt idx="110189">
                  <c:v>4158</c:v>
                </c:pt>
                <c:pt idx="110190">
                  <c:v>17730.75</c:v>
                </c:pt>
                <c:pt idx="110191">
                  <c:v>8372.5</c:v>
                </c:pt>
                <c:pt idx="110192">
                  <c:v>47.01</c:v>
                </c:pt>
                <c:pt idx="110193">
                  <c:v>405.52</c:v>
                </c:pt>
                <c:pt idx="110194">
                  <c:v>813.14</c:v>
                </c:pt>
                <c:pt idx="110195">
                  <c:v>1324.04</c:v>
                </c:pt>
                <c:pt idx="110196">
                  <c:v>2856.06</c:v>
                </c:pt>
                <c:pt idx="110197">
                  <c:v>8161.17</c:v>
                </c:pt>
                <c:pt idx="110198">
                  <c:v>3673.49</c:v>
                </c:pt>
                <c:pt idx="110199">
                  <c:v>32.450000000000003</c:v>
                </c:pt>
                <c:pt idx="110200">
                  <c:v>8.5</c:v>
                </c:pt>
                <c:pt idx="110201">
                  <c:v>4</c:v>
                </c:pt>
                <c:pt idx="110202">
                  <c:v>8</c:v>
                </c:pt>
                <c:pt idx="110203">
                  <c:v>4.5</c:v>
                </c:pt>
                <c:pt idx="110204">
                  <c:v>3</c:v>
                </c:pt>
                <c:pt idx="110205">
                  <c:v>0.1</c:v>
                </c:pt>
                <c:pt idx="110206">
                  <c:v>84</c:v>
                </c:pt>
                <c:pt idx="110207">
                  <c:v>1390.37</c:v>
                </c:pt>
                <c:pt idx="110208">
                  <c:v>4138.21</c:v>
                </c:pt>
                <c:pt idx="110209">
                  <c:v>5981.39</c:v>
                </c:pt>
                <c:pt idx="110210">
                  <c:v>10136.120000000001</c:v>
                </c:pt>
                <c:pt idx="110211">
                  <c:v>14806.27</c:v>
                </c:pt>
                <c:pt idx="110212">
                  <c:v>19080.25</c:v>
                </c:pt>
                <c:pt idx="110213">
                  <c:v>44595.23</c:v>
                </c:pt>
                <c:pt idx="110214">
                  <c:v>25949.77</c:v>
                </c:pt>
                <c:pt idx="110215">
                  <c:v>10098.35</c:v>
                </c:pt>
                <c:pt idx="110216">
                  <c:v>16425.060000000001</c:v>
                </c:pt>
                <c:pt idx="110217">
                  <c:v>38951.22</c:v>
                </c:pt>
                <c:pt idx="110218">
                  <c:v>60923.07</c:v>
                </c:pt>
                <c:pt idx="110219">
                  <c:v>68421.39</c:v>
                </c:pt>
                <c:pt idx="110220">
                  <c:v>46037.48</c:v>
                </c:pt>
                <c:pt idx="110221">
                  <c:v>27245.43</c:v>
                </c:pt>
                <c:pt idx="110222">
                  <c:v>11470.8</c:v>
                </c:pt>
                <c:pt idx="110223">
                  <c:v>4014.1</c:v>
                </c:pt>
                <c:pt idx="110224">
                  <c:v>1062.33</c:v>
                </c:pt>
                <c:pt idx="110225">
                  <c:v>883.84</c:v>
                </c:pt>
                <c:pt idx="110226">
                  <c:v>1109.25</c:v>
                </c:pt>
                <c:pt idx="110227">
                  <c:v>1917.59</c:v>
                </c:pt>
                <c:pt idx="110228">
                  <c:v>8776.1299999999992</c:v>
                </c:pt>
                <c:pt idx="110229">
                  <c:v>22688.92</c:v>
                </c:pt>
                <c:pt idx="110230">
                  <c:v>398.43</c:v>
                </c:pt>
                <c:pt idx="110231">
                  <c:v>70</c:v>
                </c:pt>
                <c:pt idx="110232">
                  <c:v>342.82</c:v>
                </c:pt>
                <c:pt idx="110233">
                  <c:v>579.1</c:v>
                </c:pt>
                <c:pt idx="110234">
                  <c:v>878.27</c:v>
                </c:pt>
                <c:pt idx="110235">
                  <c:v>777.64</c:v>
                </c:pt>
                <c:pt idx="110236">
                  <c:v>948.55</c:v>
                </c:pt>
                <c:pt idx="110237">
                  <c:v>2547.8000000000002</c:v>
                </c:pt>
                <c:pt idx="110238">
                  <c:v>6410.42</c:v>
                </c:pt>
                <c:pt idx="110239">
                  <c:v>4729.9399999999996</c:v>
                </c:pt>
                <c:pt idx="110240">
                  <c:v>-3.8</c:v>
                </c:pt>
                <c:pt idx="110241">
                  <c:v>-1</c:v>
                </c:pt>
                <c:pt idx="110242">
                  <c:v>0.97</c:v>
                </c:pt>
                <c:pt idx="110243">
                  <c:v>4.8499999999999996</c:v>
                </c:pt>
                <c:pt idx="110244">
                  <c:v>5.82</c:v>
                </c:pt>
                <c:pt idx="110245">
                  <c:v>96.57</c:v>
                </c:pt>
                <c:pt idx="110246">
                  <c:v>1667.16</c:v>
                </c:pt>
                <c:pt idx="110247">
                  <c:v>3867.67</c:v>
                </c:pt>
                <c:pt idx="110248">
                  <c:v>5839.17</c:v>
                </c:pt>
                <c:pt idx="110249">
                  <c:v>12267.55</c:v>
                </c:pt>
                <c:pt idx="110250">
                  <c:v>15055.82</c:v>
                </c:pt>
                <c:pt idx="110251">
                  <c:v>23697.29</c:v>
                </c:pt>
                <c:pt idx="110252">
                  <c:v>41561.1</c:v>
                </c:pt>
                <c:pt idx="110253">
                  <c:v>33185.480000000003</c:v>
                </c:pt>
                <c:pt idx="110254">
                  <c:v>13437.94</c:v>
                </c:pt>
                <c:pt idx="110255">
                  <c:v>19301.36</c:v>
                </c:pt>
                <c:pt idx="110256">
                  <c:v>40961.879999999997</c:v>
                </c:pt>
                <c:pt idx="110257">
                  <c:v>63477.42</c:v>
                </c:pt>
                <c:pt idx="110258">
                  <c:v>74198.84</c:v>
                </c:pt>
                <c:pt idx="110259">
                  <c:v>50055.71</c:v>
                </c:pt>
                <c:pt idx="110260">
                  <c:v>30657.86</c:v>
                </c:pt>
                <c:pt idx="110261">
                  <c:v>22214.94</c:v>
                </c:pt>
                <c:pt idx="110262">
                  <c:v>7116.46</c:v>
                </c:pt>
                <c:pt idx="110263">
                  <c:v>2774.62</c:v>
                </c:pt>
                <c:pt idx="110264">
                  <c:v>1014.13</c:v>
                </c:pt>
                <c:pt idx="110265">
                  <c:v>1007.88</c:v>
                </c:pt>
                <c:pt idx="110266">
                  <c:v>2765.61</c:v>
                </c:pt>
                <c:pt idx="110267">
                  <c:v>6814.36</c:v>
                </c:pt>
                <c:pt idx="110268">
                  <c:v>28200.09</c:v>
                </c:pt>
                <c:pt idx="110269">
                  <c:v>1016.79</c:v>
                </c:pt>
                <c:pt idx="110270">
                  <c:v>713.71</c:v>
                </c:pt>
                <c:pt idx="110271">
                  <c:v>634.61</c:v>
                </c:pt>
                <c:pt idx="110272">
                  <c:v>668.36</c:v>
                </c:pt>
                <c:pt idx="110273">
                  <c:v>1044.46</c:v>
                </c:pt>
                <c:pt idx="110274">
                  <c:v>2455.66</c:v>
                </c:pt>
                <c:pt idx="110275">
                  <c:v>6893.83</c:v>
                </c:pt>
                <c:pt idx="110276">
                  <c:v>2767.85</c:v>
                </c:pt>
                <c:pt idx="110277">
                  <c:v>117.73</c:v>
                </c:pt>
                <c:pt idx="110278">
                  <c:v>67.930000000000007</c:v>
                </c:pt>
                <c:pt idx="110279">
                  <c:v>18.96</c:v>
                </c:pt>
                <c:pt idx="110280">
                  <c:v>1</c:v>
                </c:pt>
                <c:pt idx="110281">
                  <c:v>2</c:v>
                </c:pt>
                <c:pt idx="110282">
                  <c:v>1</c:v>
                </c:pt>
                <c:pt idx="110283">
                  <c:v>0.1</c:v>
                </c:pt>
                <c:pt idx="110284">
                  <c:v>2</c:v>
                </c:pt>
                <c:pt idx="110285">
                  <c:v>0.5</c:v>
                </c:pt>
                <c:pt idx="110286">
                  <c:v>4</c:v>
                </c:pt>
                <c:pt idx="110287">
                  <c:v>6.25</c:v>
                </c:pt>
                <c:pt idx="110288">
                  <c:v>1</c:v>
                </c:pt>
                <c:pt idx="110289">
                  <c:v>2</c:v>
                </c:pt>
                <c:pt idx="110290">
                  <c:v>31.88</c:v>
                </c:pt>
                <c:pt idx="110291">
                  <c:v>33.64</c:v>
                </c:pt>
                <c:pt idx="110292">
                  <c:v>24.88</c:v>
                </c:pt>
                <c:pt idx="110293">
                  <c:v>59.79</c:v>
                </c:pt>
                <c:pt idx="110294">
                  <c:v>52.73</c:v>
                </c:pt>
                <c:pt idx="110295">
                  <c:v>133.1</c:v>
                </c:pt>
                <c:pt idx="110296">
                  <c:v>102.4</c:v>
                </c:pt>
                <c:pt idx="110297">
                  <c:v>1798.56</c:v>
                </c:pt>
                <c:pt idx="110298">
                  <c:v>6667.08</c:v>
                </c:pt>
                <c:pt idx="110299">
                  <c:v>12552.34</c:v>
                </c:pt>
                <c:pt idx="110300">
                  <c:v>19453.97</c:v>
                </c:pt>
                <c:pt idx="110301">
                  <c:v>24555.279999999999</c:v>
                </c:pt>
                <c:pt idx="110302">
                  <c:v>33217.199999999997</c:v>
                </c:pt>
                <c:pt idx="110303">
                  <c:v>2710.32</c:v>
                </c:pt>
                <c:pt idx="110304">
                  <c:v>3159.33</c:v>
                </c:pt>
                <c:pt idx="110305">
                  <c:v>2683.18</c:v>
                </c:pt>
                <c:pt idx="110306">
                  <c:v>2749.99</c:v>
                </c:pt>
                <c:pt idx="110307">
                  <c:v>3343.8</c:v>
                </c:pt>
                <c:pt idx="110308">
                  <c:v>3122.52</c:v>
                </c:pt>
                <c:pt idx="110309">
                  <c:v>3657.65</c:v>
                </c:pt>
                <c:pt idx="110310">
                  <c:v>3089.15</c:v>
                </c:pt>
                <c:pt idx="110311">
                  <c:v>2779.43</c:v>
                </c:pt>
                <c:pt idx="110312">
                  <c:v>2792.69</c:v>
                </c:pt>
                <c:pt idx="110313">
                  <c:v>3292.13</c:v>
                </c:pt>
                <c:pt idx="110314">
                  <c:v>2807.95</c:v>
                </c:pt>
                <c:pt idx="110315">
                  <c:v>3445.26</c:v>
                </c:pt>
                <c:pt idx="110316">
                  <c:v>2913.21</c:v>
                </c:pt>
                <c:pt idx="110317">
                  <c:v>2945.79</c:v>
                </c:pt>
                <c:pt idx="110318">
                  <c:v>2967.78</c:v>
                </c:pt>
                <c:pt idx="110319">
                  <c:v>2908.36</c:v>
                </c:pt>
                <c:pt idx="110320">
                  <c:v>3147.88</c:v>
                </c:pt>
                <c:pt idx="110321">
                  <c:v>2616.27</c:v>
                </c:pt>
                <c:pt idx="110322">
                  <c:v>2603.73</c:v>
                </c:pt>
                <c:pt idx="110323">
                  <c:v>2260.91</c:v>
                </c:pt>
                <c:pt idx="110324">
                  <c:v>2162.29</c:v>
                </c:pt>
                <c:pt idx="110325">
                  <c:v>2604.36</c:v>
                </c:pt>
                <c:pt idx="110326">
                  <c:v>2575.64</c:v>
                </c:pt>
                <c:pt idx="110327">
                  <c:v>2880.33</c:v>
                </c:pt>
                <c:pt idx="110328">
                  <c:v>2821.41</c:v>
                </c:pt>
                <c:pt idx="110329">
                  <c:v>2673.07</c:v>
                </c:pt>
                <c:pt idx="110330">
                  <c:v>2281.44</c:v>
                </c:pt>
                <c:pt idx="110331">
                  <c:v>2371.44</c:v>
                </c:pt>
                <c:pt idx="110332">
                  <c:v>2970.67</c:v>
                </c:pt>
                <c:pt idx="110333">
                  <c:v>2922.01</c:v>
                </c:pt>
                <c:pt idx="110334">
                  <c:v>2531.0500000000002</c:v>
                </c:pt>
                <c:pt idx="110335">
                  <c:v>2573.77</c:v>
                </c:pt>
                <c:pt idx="110336">
                  <c:v>2502.23</c:v>
                </c:pt>
                <c:pt idx="110337">
                  <c:v>3099.73</c:v>
                </c:pt>
                <c:pt idx="110338">
                  <c:v>2790</c:v>
                </c:pt>
                <c:pt idx="110339">
                  <c:v>3144.84</c:v>
                </c:pt>
                <c:pt idx="110340">
                  <c:v>3795.85</c:v>
                </c:pt>
                <c:pt idx="110341">
                  <c:v>4216.0200000000004</c:v>
                </c:pt>
                <c:pt idx="110342">
                  <c:v>3051.68</c:v>
                </c:pt>
                <c:pt idx="110343">
                  <c:v>3245.98</c:v>
                </c:pt>
                <c:pt idx="110344">
                  <c:v>2954.62</c:v>
                </c:pt>
                <c:pt idx="110345">
                  <c:v>3651.06</c:v>
                </c:pt>
                <c:pt idx="110346">
                  <c:v>3735.55</c:v>
                </c:pt>
                <c:pt idx="110347">
                  <c:v>3157.31</c:v>
                </c:pt>
                <c:pt idx="110348">
                  <c:v>2826.41</c:v>
                </c:pt>
                <c:pt idx="110349">
                  <c:v>3636.66</c:v>
                </c:pt>
                <c:pt idx="110350">
                  <c:v>1761.14</c:v>
                </c:pt>
                <c:pt idx="110351">
                  <c:v>2494.4699999999998</c:v>
                </c:pt>
                <c:pt idx="110352">
                  <c:v>2413.48</c:v>
                </c:pt>
                <c:pt idx="110353">
                  <c:v>2357.91</c:v>
                </c:pt>
                <c:pt idx="110354">
                  <c:v>2290.09</c:v>
                </c:pt>
                <c:pt idx="110355">
                  <c:v>2754.66</c:v>
                </c:pt>
                <c:pt idx="110356">
                  <c:v>2821.18</c:v>
                </c:pt>
                <c:pt idx="110357">
                  <c:v>2621.93</c:v>
                </c:pt>
                <c:pt idx="110358">
                  <c:v>2131.08</c:v>
                </c:pt>
                <c:pt idx="110359">
                  <c:v>2636.39</c:v>
                </c:pt>
                <c:pt idx="110360">
                  <c:v>2753.6</c:v>
                </c:pt>
                <c:pt idx="110361">
                  <c:v>3064.27</c:v>
                </c:pt>
                <c:pt idx="110362">
                  <c:v>2917.01</c:v>
                </c:pt>
                <c:pt idx="110363">
                  <c:v>2609</c:v>
                </c:pt>
                <c:pt idx="110364">
                  <c:v>3170.73</c:v>
                </c:pt>
                <c:pt idx="110365">
                  <c:v>3025.66</c:v>
                </c:pt>
                <c:pt idx="110366">
                  <c:v>2580.62</c:v>
                </c:pt>
                <c:pt idx="110367">
                  <c:v>2462.94</c:v>
                </c:pt>
                <c:pt idx="110368">
                  <c:v>2655.32</c:v>
                </c:pt>
                <c:pt idx="110369">
                  <c:v>2929.26</c:v>
                </c:pt>
                <c:pt idx="110370">
                  <c:v>2822.77</c:v>
                </c:pt>
                <c:pt idx="110371">
                  <c:v>2970.41</c:v>
                </c:pt>
                <c:pt idx="110372">
                  <c:v>2716.69</c:v>
                </c:pt>
                <c:pt idx="110373">
                  <c:v>3380.82</c:v>
                </c:pt>
                <c:pt idx="110374">
                  <c:v>2694.42</c:v>
                </c:pt>
                <c:pt idx="110375">
                  <c:v>2778.61</c:v>
                </c:pt>
                <c:pt idx="110376">
                  <c:v>2380.85</c:v>
                </c:pt>
                <c:pt idx="110377">
                  <c:v>2268.89</c:v>
                </c:pt>
                <c:pt idx="110378">
                  <c:v>3275.08</c:v>
                </c:pt>
                <c:pt idx="110379">
                  <c:v>2518.4</c:v>
                </c:pt>
                <c:pt idx="110380">
                  <c:v>2924.36</c:v>
                </c:pt>
                <c:pt idx="110381">
                  <c:v>2637.64</c:v>
                </c:pt>
                <c:pt idx="110382">
                  <c:v>2878.86</c:v>
                </c:pt>
                <c:pt idx="110383">
                  <c:v>2780.45</c:v>
                </c:pt>
                <c:pt idx="110384">
                  <c:v>3545.16</c:v>
                </c:pt>
                <c:pt idx="110385">
                  <c:v>2432.25</c:v>
                </c:pt>
                <c:pt idx="110386">
                  <c:v>3271.05</c:v>
                </c:pt>
                <c:pt idx="110387">
                  <c:v>3223.39</c:v>
                </c:pt>
                <c:pt idx="110388">
                  <c:v>2980.6</c:v>
                </c:pt>
                <c:pt idx="110389">
                  <c:v>3814.78</c:v>
                </c:pt>
                <c:pt idx="110390">
                  <c:v>3503.87</c:v>
                </c:pt>
                <c:pt idx="110391">
                  <c:v>3670.45</c:v>
                </c:pt>
                <c:pt idx="110392">
                  <c:v>3451.26</c:v>
                </c:pt>
                <c:pt idx="110393">
                  <c:v>3909.76</c:v>
                </c:pt>
                <c:pt idx="110394">
                  <c:v>2824.02</c:v>
                </c:pt>
                <c:pt idx="110395">
                  <c:v>3588.21</c:v>
                </c:pt>
                <c:pt idx="110396">
                  <c:v>3282.84</c:v>
                </c:pt>
                <c:pt idx="110397">
                  <c:v>3243.9</c:v>
                </c:pt>
                <c:pt idx="110398">
                  <c:v>3793.08</c:v>
                </c:pt>
                <c:pt idx="110399">
                  <c:v>4323.2299999999996</c:v>
                </c:pt>
                <c:pt idx="110400">
                  <c:v>4092.25</c:v>
                </c:pt>
                <c:pt idx="110401">
                  <c:v>4122.0200000000004</c:v>
                </c:pt>
                <c:pt idx="110402">
                  <c:v>2330.17</c:v>
                </c:pt>
                <c:pt idx="110403">
                  <c:v>1915.43</c:v>
                </c:pt>
                <c:pt idx="110404">
                  <c:v>2254.4499999999998</c:v>
                </c:pt>
                <c:pt idx="110405">
                  <c:v>1975.13</c:v>
                </c:pt>
                <c:pt idx="110406">
                  <c:v>2804.13</c:v>
                </c:pt>
                <c:pt idx="110407">
                  <c:v>2507.48</c:v>
                </c:pt>
                <c:pt idx="110408">
                  <c:v>3700.53</c:v>
                </c:pt>
                <c:pt idx="110409">
                  <c:v>2969.84</c:v>
                </c:pt>
                <c:pt idx="110410">
                  <c:v>2993.6</c:v>
                </c:pt>
                <c:pt idx="110411">
                  <c:v>3768.64</c:v>
                </c:pt>
                <c:pt idx="110412">
                  <c:v>4254.18</c:v>
                </c:pt>
                <c:pt idx="110413">
                  <c:v>3611.46</c:v>
                </c:pt>
                <c:pt idx="110414">
                  <c:v>3702.55</c:v>
                </c:pt>
                <c:pt idx="110415">
                  <c:v>2900.35</c:v>
                </c:pt>
                <c:pt idx="110416">
                  <c:v>3946.71</c:v>
                </c:pt>
                <c:pt idx="110417">
                  <c:v>2803.08</c:v>
                </c:pt>
                <c:pt idx="110418">
                  <c:v>2691.15</c:v>
                </c:pt>
                <c:pt idx="110419">
                  <c:v>2994.88</c:v>
                </c:pt>
                <c:pt idx="110420">
                  <c:v>3328.26</c:v>
                </c:pt>
                <c:pt idx="110421">
                  <c:v>2778.93</c:v>
                </c:pt>
                <c:pt idx="110422">
                  <c:v>3251.58</c:v>
                </c:pt>
                <c:pt idx="110423">
                  <c:v>2961.36</c:v>
                </c:pt>
                <c:pt idx="110424">
                  <c:v>2586.31</c:v>
                </c:pt>
                <c:pt idx="110425">
                  <c:v>2629.83</c:v>
                </c:pt>
                <c:pt idx="110426">
                  <c:v>2951.17</c:v>
                </c:pt>
                <c:pt idx="110427">
                  <c:v>3890.55</c:v>
                </c:pt>
                <c:pt idx="110428">
                  <c:v>2422.59</c:v>
                </c:pt>
                <c:pt idx="110429">
                  <c:v>2801.03</c:v>
                </c:pt>
                <c:pt idx="110430">
                  <c:v>3413.1</c:v>
                </c:pt>
                <c:pt idx="110431">
                  <c:v>3174.43</c:v>
                </c:pt>
                <c:pt idx="110432">
                  <c:v>2863.49</c:v>
                </c:pt>
                <c:pt idx="110433">
                  <c:v>3023.66</c:v>
                </c:pt>
                <c:pt idx="110434">
                  <c:v>3216.64</c:v>
                </c:pt>
                <c:pt idx="110435">
                  <c:v>2763.92</c:v>
                </c:pt>
                <c:pt idx="110436">
                  <c:v>2474.21</c:v>
                </c:pt>
                <c:pt idx="110437">
                  <c:v>2182.77</c:v>
                </c:pt>
                <c:pt idx="110438">
                  <c:v>1957.35</c:v>
                </c:pt>
                <c:pt idx="110439">
                  <c:v>2361.6</c:v>
                </c:pt>
                <c:pt idx="110440">
                  <c:v>2517.79</c:v>
                </c:pt>
                <c:pt idx="110441">
                  <c:v>2976.29</c:v>
                </c:pt>
                <c:pt idx="110442">
                  <c:v>2403.6</c:v>
                </c:pt>
                <c:pt idx="110443">
                  <c:v>2975.2</c:v>
                </c:pt>
                <c:pt idx="110444">
                  <c:v>2844.62</c:v>
                </c:pt>
                <c:pt idx="110445">
                  <c:v>3131.42</c:v>
                </c:pt>
                <c:pt idx="110446">
                  <c:v>9198.23</c:v>
                </c:pt>
                <c:pt idx="110447">
                  <c:v>8754.0400000000009</c:v>
                </c:pt>
                <c:pt idx="110448">
                  <c:v>8811.1299999999992</c:v>
                </c:pt>
                <c:pt idx="110449">
                  <c:v>8515.42</c:v>
                </c:pt>
                <c:pt idx="110450">
                  <c:v>9874.89</c:v>
                </c:pt>
                <c:pt idx="110451">
                  <c:v>7974.95</c:v>
                </c:pt>
                <c:pt idx="110452">
                  <c:v>7075.06</c:v>
                </c:pt>
                <c:pt idx="110453">
                  <c:v>7090.56</c:v>
                </c:pt>
                <c:pt idx="110454">
                  <c:v>7628.64</c:v>
                </c:pt>
                <c:pt idx="110455">
                  <c:v>7623.55</c:v>
                </c:pt>
                <c:pt idx="110456">
                  <c:v>7300.58</c:v>
                </c:pt>
                <c:pt idx="110457">
                  <c:v>6577.64</c:v>
                </c:pt>
                <c:pt idx="110458">
                  <c:v>6485.17</c:v>
                </c:pt>
                <c:pt idx="110459">
                  <c:v>7051.03</c:v>
                </c:pt>
                <c:pt idx="110460">
                  <c:v>6265.03</c:v>
                </c:pt>
                <c:pt idx="110461">
                  <c:v>6553.48</c:v>
                </c:pt>
                <c:pt idx="110462">
                  <c:v>7224.75</c:v>
                </c:pt>
                <c:pt idx="110463">
                  <c:v>8351.08</c:v>
                </c:pt>
                <c:pt idx="110464">
                  <c:v>7430.95</c:v>
                </c:pt>
                <c:pt idx="110465">
                  <c:v>6536.05</c:v>
                </c:pt>
                <c:pt idx="110466">
                  <c:v>5925.53</c:v>
                </c:pt>
                <c:pt idx="110467">
                  <c:v>6820.24</c:v>
                </c:pt>
                <c:pt idx="110468">
                  <c:v>7676.73</c:v>
                </c:pt>
                <c:pt idx="110469">
                  <c:v>7584.38</c:v>
                </c:pt>
                <c:pt idx="110470">
                  <c:v>6353.78</c:v>
                </c:pt>
                <c:pt idx="110471">
                  <c:v>7350.59</c:v>
                </c:pt>
                <c:pt idx="110472">
                  <c:v>8360.99</c:v>
                </c:pt>
                <c:pt idx="110473">
                  <c:v>6123.39</c:v>
                </c:pt>
                <c:pt idx="110474">
                  <c:v>6485.01</c:v>
                </c:pt>
                <c:pt idx="110475">
                  <c:v>6110.72</c:v>
                </c:pt>
                <c:pt idx="110476">
                  <c:v>6113.28</c:v>
                </c:pt>
                <c:pt idx="110477">
                  <c:v>5390.34</c:v>
                </c:pt>
                <c:pt idx="110478">
                  <c:v>4546.28</c:v>
                </c:pt>
                <c:pt idx="110479">
                  <c:v>5692.89</c:v>
                </c:pt>
                <c:pt idx="110480">
                  <c:v>5755.26</c:v>
                </c:pt>
                <c:pt idx="110481">
                  <c:v>5603.67</c:v>
                </c:pt>
                <c:pt idx="110482">
                  <c:v>5213.01</c:v>
                </c:pt>
                <c:pt idx="110483">
                  <c:v>5407.58</c:v>
                </c:pt>
                <c:pt idx="110484">
                  <c:v>5030.03</c:v>
                </c:pt>
                <c:pt idx="110485">
                  <c:v>5303.91</c:v>
                </c:pt>
                <c:pt idx="110486">
                  <c:v>6405.75</c:v>
                </c:pt>
                <c:pt idx="110487">
                  <c:v>4771.63</c:v>
                </c:pt>
                <c:pt idx="110488">
                  <c:v>8168.84</c:v>
                </c:pt>
                <c:pt idx="110489">
                  <c:v>4629.83</c:v>
                </c:pt>
                <c:pt idx="110490">
                  <c:v>4523.54</c:v>
                </c:pt>
                <c:pt idx="110491">
                  <c:v>5373.42</c:v>
                </c:pt>
                <c:pt idx="110492">
                  <c:v>5911.52</c:v>
                </c:pt>
                <c:pt idx="110493">
                  <c:v>5076.04</c:v>
                </c:pt>
                <c:pt idx="110494">
                  <c:v>4979.93</c:v>
                </c:pt>
                <c:pt idx="110495">
                  <c:v>4530.0600000000004</c:v>
                </c:pt>
                <c:pt idx="110496">
                  <c:v>4554.6899999999996</c:v>
                </c:pt>
                <c:pt idx="110497">
                  <c:v>5090.0200000000004</c:v>
                </c:pt>
                <c:pt idx="110498">
                  <c:v>7053.52</c:v>
                </c:pt>
                <c:pt idx="110499">
                  <c:v>7484.81</c:v>
                </c:pt>
                <c:pt idx="110500">
                  <c:v>6902.82</c:v>
                </c:pt>
                <c:pt idx="110501">
                  <c:v>6714.83</c:v>
                </c:pt>
                <c:pt idx="110502">
                  <c:v>8834.76</c:v>
                </c:pt>
                <c:pt idx="110503">
                  <c:v>7087.85</c:v>
                </c:pt>
                <c:pt idx="110504">
                  <c:v>7759.72</c:v>
                </c:pt>
                <c:pt idx="110505">
                  <c:v>7436.26</c:v>
                </c:pt>
                <c:pt idx="110506">
                  <c:v>7179.25</c:v>
                </c:pt>
                <c:pt idx="110507">
                  <c:v>8000.55</c:v>
                </c:pt>
                <c:pt idx="110508">
                  <c:v>7148.81</c:v>
                </c:pt>
                <c:pt idx="110509">
                  <c:v>6888.32</c:v>
                </c:pt>
                <c:pt idx="110510">
                  <c:v>6470.98</c:v>
                </c:pt>
                <c:pt idx="110511">
                  <c:v>6410.67</c:v>
                </c:pt>
                <c:pt idx="110512">
                  <c:v>6084.33</c:v>
                </c:pt>
                <c:pt idx="110513">
                  <c:v>6011.56</c:v>
                </c:pt>
                <c:pt idx="110514">
                  <c:v>7124.58</c:v>
                </c:pt>
                <c:pt idx="110515">
                  <c:v>7147.26</c:v>
                </c:pt>
                <c:pt idx="110516">
                  <c:v>7297.26</c:v>
                </c:pt>
                <c:pt idx="110517">
                  <c:v>6587.2</c:v>
                </c:pt>
                <c:pt idx="110518">
                  <c:v>6921.2</c:v>
                </c:pt>
                <c:pt idx="110519">
                  <c:v>7859.53</c:v>
                </c:pt>
                <c:pt idx="110520">
                  <c:v>6345.57</c:v>
                </c:pt>
                <c:pt idx="110521">
                  <c:v>5941.33</c:v>
                </c:pt>
                <c:pt idx="110522">
                  <c:v>6837.51</c:v>
                </c:pt>
                <c:pt idx="110523">
                  <c:v>7108.66</c:v>
                </c:pt>
                <c:pt idx="110524">
                  <c:v>7685.38</c:v>
                </c:pt>
                <c:pt idx="110525">
                  <c:v>6292.06</c:v>
                </c:pt>
                <c:pt idx="110526">
                  <c:v>5479.42</c:v>
                </c:pt>
                <c:pt idx="110527">
                  <c:v>5004.6899999999996</c:v>
                </c:pt>
                <c:pt idx="110528">
                  <c:v>5502.49</c:v>
                </c:pt>
                <c:pt idx="110529">
                  <c:v>6490.05</c:v>
                </c:pt>
                <c:pt idx="110530">
                  <c:v>5357.5</c:v>
                </c:pt>
                <c:pt idx="110531">
                  <c:v>4797.41</c:v>
                </c:pt>
                <c:pt idx="110532">
                  <c:v>5496.1</c:v>
                </c:pt>
                <c:pt idx="110533">
                  <c:v>5123.4799999999996</c:v>
                </c:pt>
                <c:pt idx="110534">
                  <c:v>4841.5600000000004</c:v>
                </c:pt>
                <c:pt idx="110535">
                  <c:v>4251.95</c:v>
                </c:pt>
                <c:pt idx="110536">
                  <c:v>4449.54</c:v>
                </c:pt>
                <c:pt idx="110537">
                  <c:v>5079.9799999999996</c:v>
                </c:pt>
                <c:pt idx="110538">
                  <c:v>6357.09</c:v>
                </c:pt>
                <c:pt idx="110539">
                  <c:v>5232.05</c:v>
                </c:pt>
                <c:pt idx="110540">
                  <c:v>7139.14</c:v>
                </c:pt>
                <c:pt idx="110541">
                  <c:v>4661.88</c:v>
                </c:pt>
                <c:pt idx="110542">
                  <c:v>4633.29</c:v>
                </c:pt>
                <c:pt idx="110543">
                  <c:v>4848</c:v>
                </c:pt>
                <c:pt idx="110544">
                  <c:v>6175.39</c:v>
                </c:pt>
                <c:pt idx="110545">
                  <c:v>4100.82</c:v>
                </c:pt>
                <c:pt idx="110546">
                  <c:v>5236.29</c:v>
                </c:pt>
                <c:pt idx="110547">
                  <c:v>4933.9399999999996</c:v>
                </c:pt>
                <c:pt idx="110548">
                  <c:v>4696.82</c:v>
                </c:pt>
                <c:pt idx="110549">
                  <c:v>4362.2</c:v>
                </c:pt>
                <c:pt idx="110550">
                  <c:v>7603.08</c:v>
                </c:pt>
                <c:pt idx="110551">
                  <c:v>8469.2999999999993</c:v>
                </c:pt>
                <c:pt idx="110552">
                  <c:v>7999.91</c:v>
                </c:pt>
                <c:pt idx="110553">
                  <c:v>8338.0400000000009</c:v>
                </c:pt>
                <c:pt idx="110554">
                  <c:v>8599.15</c:v>
                </c:pt>
                <c:pt idx="110555">
                  <c:v>9555.41</c:v>
                </c:pt>
                <c:pt idx="110556">
                  <c:v>7964.98</c:v>
                </c:pt>
                <c:pt idx="110557">
                  <c:v>7221.65</c:v>
                </c:pt>
                <c:pt idx="110558">
                  <c:v>8073.57</c:v>
                </c:pt>
                <c:pt idx="110559">
                  <c:v>8283.76</c:v>
                </c:pt>
                <c:pt idx="110560">
                  <c:v>7523.56</c:v>
                </c:pt>
                <c:pt idx="110561">
                  <c:v>6868.35</c:v>
                </c:pt>
                <c:pt idx="110562">
                  <c:v>6373.53</c:v>
                </c:pt>
                <c:pt idx="110563">
                  <c:v>8275.43</c:v>
                </c:pt>
                <c:pt idx="110564">
                  <c:v>7704.09</c:v>
                </c:pt>
                <c:pt idx="110565">
                  <c:v>7198.11</c:v>
                </c:pt>
                <c:pt idx="110566">
                  <c:v>6168.27</c:v>
                </c:pt>
                <c:pt idx="110567">
                  <c:v>7692.24</c:v>
                </c:pt>
                <c:pt idx="110568">
                  <c:v>8134.87</c:v>
                </c:pt>
                <c:pt idx="110569">
                  <c:v>6783.49</c:v>
                </c:pt>
                <c:pt idx="110570">
                  <c:v>6449.51</c:v>
                </c:pt>
                <c:pt idx="110571">
                  <c:v>6304.62</c:v>
                </c:pt>
                <c:pt idx="110572">
                  <c:v>8335.15</c:v>
                </c:pt>
                <c:pt idx="110573">
                  <c:v>7259.17</c:v>
                </c:pt>
                <c:pt idx="110574">
                  <c:v>7493.37</c:v>
                </c:pt>
                <c:pt idx="110575">
                  <c:v>8509.66</c:v>
                </c:pt>
                <c:pt idx="110576">
                  <c:v>8398.7999999999993</c:v>
                </c:pt>
                <c:pt idx="110577">
                  <c:v>6876.2</c:v>
                </c:pt>
                <c:pt idx="110578">
                  <c:v>5728.45</c:v>
                </c:pt>
                <c:pt idx="110579">
                  <c:v>5033.84</c:v>
                </c:pt>
                <c:pt idx="110580">
                  <c:v>5420.2</c:v>
                </c:pt>
                <c:pt idx="110581">
                  <c:v>6846.19</c:v>
                </c:pt>
                <c:pt idx="110582">
                  <c:v>5929.37</c:v>
                </c:pt>
                <c:pt idx="110583">
                  <c:v>5906.23</c:v>
                </c:pt>
                <c:pt idx="110584">
                  <c:v>5063.12</c:v>
                </c:pt>
                <c:pt idx="110585">
                  <c:v>6893.07</c:v>
                </c:pt>
                <c:pt idx="110586">
                  <c:v>5515.33</c:v>
                </c:pt>
                <c:pt idx="110587">
                  <c:v>5703.9</c:v>
                </c:pt>
                <c:pt idx="110588">
                  <c:v>5347.41</c:v>
                </c:pt>
                <c:pt idx="110589">
                  <c:v>4570.97</c:v>
                </c:pt>
                <c:pt idx="110590">
                  <c:v>4446.1000000000004</c:v>
                </c:pt>
                <c:pt idx="110591">
                  <c:v>4639.51</c:v>
                </c:pt>
                <c:pt idx="110592">
                  <c:v>4896.34</c:v>
                </c:pt>
                <c:pt idx="110593">
                  <c:v>4725.97</c:v>
                </c:pt>
                <c:pt idx="110594">
                  <c:v>3940.51</c:v>
                </c:pt>
                <c:pt idx="110595">
                  <c:v>4546.8100000000004</c:v>
                </c:pt>
                <c:pt idx="110596">
                  <c:v>4452.22</c:v>
                </c:pt>
                <c:pt idx="110597">
                  <c:v>4766.34</c:v>
                </c:pt>
                <c:pt idx="110598">
                  <c:v>4499.7700000000004</c:v>
                </c:pt>
                <c:pt idx="110599">
                  <c:v>4058.06</c:v>
                </c:pt>
                <c:pt idx="110600">
                  <c:v>3754.23</c:v>
                </c:pt>
                <c:pt idx="110601">
                  <c:v>4669.75</c:v>
                </c:pt>
                <c:pt idx="110602">
                  <c:v>4371.6000000000004</c:v>
                </c:pt>
                <c:pt idx="110603">
                  <c:v>3947.08</c:v>
                </c:pt>
                <c:pt idx="110604">
                  <c:v>4041.93</c:v>
                </c:pt>
                <c:pt idx="110605">
                  <c:v>4417.7</c:v>
                </c:pt>
                <c:pt idx="110606">
                  <c:v>4285.88</c:v>
                </c:pt>
                <c:pt idx="110607">
                  <c:v>4192.8900000000003</c:v>
                </c:pt>
                <c:pt idx="110608">
                  <c:v>4291.6000000000004</c:v>
                </c:pt>
                <c:pt idx="110609">
                  <c:v>4288.8100000000004</c:v>
                </c:pt>
                <c:pt idx="110610">
                  <c:v>4132.53</c:v>
                </c:pt>
                <c:pt idx="110611">
                  <c:v>4019.82</c:v>
                </c:pt>
                <c:pt idx="110612">
                  <c:v>4262.59</c:v>
                </c:pt>
                <c:pt idx="110613">
                  <c:v>4164.99</c:v>
                </c:pt>
                <c:pt idx="110614">
                  <c:v>4561.38</c:v>
                </c:pt>
                <c:pt idx="110615">
                  <c:v>4095.55</c:v>
                </c:pt>
                <c:pt idx="110616">
                  <c:v>4132.67</c:v>
                </c:pt>
                <c:pt idx="110617">
                  <c:v>3543.22</c:v>
                </c:pt>
                <c:pt idx="110618">
                  <c:v>4163.71</c:v>
                </c:pt>
                <c:pt idx="110619">
                  <c:v>4495.32</c:v>
                </c:pt>
                <c:pt idx="110620">
                  <c:v>3843.52</c:v>
                </c:pt>
                <c:pt idx="110621">
                  <c:v>3672.13</c:v>
                </c:pt>
                <c:pt idx="110622">
                  <c:v>4024.17</c:v>
                </c:pt>
                <c:pt idx="110623">
                  <c:v>4279.2</c:v>
                </c:pt>
                <c:pt idx="110624">
                  <c:v>4177.1400000000003</c:v>
                </c:pt>
                <c:pt idx="110625">
                  <c:v>3616.6</c:v>
                </c:pt>
                <c:pt idx="110626">
                  <c:v>3641.52</c:v>
                </c:pt>
                <c:pt idx="110627">
                  <c:v>3787.69</c:v>
                </c:pt>
                <c:pt idx="110628">
                  <c:v>3986.7</c:v>
                </c:pt>
                <c:pt idx="110629">
                  <c:v>4674.71</c:v>
                </c:pt>
                <c:pt idx="110630">
                  <c:v>4162.51</c:v>
                </c:pt>
                <c:pt idx="110631">
                  <c:v>4250.62</c:v>
                </c:pt>
                <c:pt idx="110632">
                  <c:v>4036.76</c:v>
                </c:pt>
                <c:pt idx="110633">
                  <c:v>4727.3999999999996</c:v>
                </c:pt>
                <c:pt idx="110634">
                  <c:v>5245.04</c:v>
                </c:pt>
                <c:pt idx="110635">
                  <c:v>7707.45</c:v>
                </c:pt>
                <c:pt idx="110636">
                  <c:v>2983.07</c:v>
                </c:pt>
                <c:pt idx="110637">
                  <c:v>3662.7</c:v>
                </c:pt>
                <c:pt idx="110638">
                  <c:v>3745.89</c:v>
                </c:pt>
                <c:pt idx="110639">
                  <c:v>4249.97</c:v>
                </c:pt>
                <c:pt idx="110640">
                  <c:v>4485.95</c:v>
                </c:pt>
                <c:pt idx="110641">
                  <c:v>4333.5600000000004</c:v>
                </c:pt>
                <c:pt idx="110642">
                  <c:v>4450.54</c:v>
                </c:pt>
                <c:pt idx="110643">
                  <c:v>4550.6400000000003</c:v>
                </c:pt>
                <c:pt idx="110644">
                  <c:v>4907.8900000000003</c:v>
                </c:pt>
                <c:pt idx="110645">
                  <c:v>5113.51</c:v>
                </c:pt>
                <c:pt idx="110646">
                  <c:v>4580.0600000000004</c:v>
                </c:pt>
                <c:pt idx="110647">
                  <c:v>4256.29</c:v>
                </c:pt>
                <c:pt idx="110648">
                  <c:v>4341.1499999999996</c:v>
                </c:pt>
                <c:pt idx="110649">
                  <c:v>4262.62</c:v>
                </c:pt>
                <c:pt idx="110650">
                  <c:v>4231.3999999999996</c:v>
                </c:pt>
                <c:pt idx="110651">
                  <c:v>4478.2299999999996</c:v>
                </c:pt>
                <c:pt idx="110652">
                  <c:v>4200.2299999999996</c:v>
                </c:pt>
                <c:pt idx="110653">
                  <c:v>4902.68</c:v>
                </c:pt>
                <c:pt idx="110654">
                  <c:v>4396.78</c:v>
                </c:pt>
                <c:pt idx="110655">
                  <c:v>3504.29</c:v>
                </c:pt>
                <c:pt idx="110656">
                  <c:v>3810.03</c:v>
                </c:pt>
                <c:pt idx="110657">
                  <c:v>3973.41</c:v>
                </c:pt>
                <c:pt idx="110658">
                  <c:v>4177</c:v>
                </c:pt>
                <c:pt idx="110659">
                  <c:v>4115.25</c:v>
                </c:pt>
                <c:pt idx="110660">
                  <c:v>3838.68</c:v>
                </c:pt>
                <c:pt idx="110661">
                  <c:v>4118.59</c:v>
                </c:pt>
                <c:pt idx="110662">
                  <c:v>4257.78</c:v>
                </c:pt>
                <c:pt idx="110663">
                  <c:v>3582.1</c:v>
                </c:pt>
                <c:pt idx="110664">
                  <c:v>4107.32</c:v>
                </c:pt>
                <c:pt idx="110665">
                  <c:v>3862.25</c:v>
                </c:pt>
                <c:pt idx="110666">
                  <c:v>3787.68</c:v>
                </c:pt>
                <c:pt idx="110667">
                  <c:v>4143.92</c:v>
                </c:pt>
                <c:pt idx="110668">
                  <c:v>3480.43</c:v>
                </c:pt>
                <c:pt idx="110669">
                  <c:v>4105.3999999999996</c:v>
                </c:pt>
                <c:pt idx="110670">
                  <c:v>3972.65</c:v>
                </c:pt>
                <c:pt idx="110671">
                  <c:v>4305.0600000000004</c:v>
                </c:pt>
                <c:pt idx="110672">
                  <c:v>4100.1000000000004</c:v>
                </c:pt>
                <c:pt idx="110673">
                  <c:v>4136.04</c:v>
                </c:pt>
                <c:pt idx="110674">
                  <c:v>3840.2</c:v>
                </c:pt>
                <c:pt idx="110675">
                  <c:v>3721</c:v>
                </c:pt>
                <c:pt idx="110676">
                  <c:v>3750.33</c:v>
                </c:pt>
                <c:pt idx="110677">
                  <c:v>3582.24</c:v>
                </c:pt>
                <c:pt idx="110678">
                  <c:v>3671.82</c:v>
                </c:pt>
                <c:pt idx="110679">
                  <c:v>3797.78</c:v>
                </c:pt>
                <c:pt idx="110680">
                  <c:v>3808.4</c:v>
                </c:pt>
                <c:pt idx="110681">
                  <c:v>4620.92</c:v>
                </c:pt>
                <c:pt idx="110682">
                  <c:v>3744.37</c:v>
                </c:pt>
                <c:pt idx="110683">
                  <c:v>5226.13</c:v>
                </c:pt>
                <c:pt idx="110684">
                  <c:v>4161.25</c:v>
                </c:pt>
                <c:pt idx="110685">
                  <c:v>4589.67</c:v>
                </c:pt>
                <c:pt idx="110686">
                  <c:v>5400.11</c:v>
                </c:pt>
                <c:pt idx="110687">
                  <c:v>7353.8</c:v>
                </c:pt>
                <c:pt idx="110688">
                  <c:v>4179.8999999999996</c:v>
                </c:pt>
                <c:pt idx="110689">
                  <c:v>3776.46</c:v>
                </c:pt>
                <c:pt idx="110690">
                  <c:v>3028.59</c:v>
                </c:pt>
                <c:pt idx="110691">
                  <c:v>3575.92</c:v>
                </c:pt>
                <c:pt idx="110692">
                  <c:v>3775.9</c:v>
                </c:pt>
                <c:pt idx="110693">
                  <c:v>3972.57</c:v>
                </c:pt>
                <c:pt idx="110694">
                  <c:v>4956</c:v>
                </c:pt>
                <c:pt idx="110695">
                  <c:v>4223.1400000000003</c:v>
                </c:pt>
                <c:pt idx="110696">
                  <c:v>4842.2</c:v>
                </c:pt>
                <c:pt idx="110697">
                  <c:v>4649.21</c:v>
                </c:pt>
                <c:pt idx="110698">
                  <c:v>4529.1400000000003</c:v>
                </c:pt>
                <c:pt idx="110699">
                  <c:v>5050.1899999999996</c:v>
                </c:pt>
                <c:pt idx="110700">
                  <c:v>4766.8599999999997</c:v>
                </c:pt>
                <c:pt idx="110701">
                  <c:v>5052.63</c:v>
                </c:pt>
                <c:pt idx="110702">
                  <c:v>5142.8999999999996</c:v>
                </c:pt>
                <c:pt idx="110703">
                  <c:v>5201.3999999999996</c:v>
                </c:pt>
                <c:pt idx="110704">
                  <c:v>4443.74</c:v>
                </c:pt>
                <c:pt idx="110705">
                  <c:v>3879.77</c:v>
                </c:pt>
                <c:pt idx="110706">
                  <c:v>4219.1099999999997</c:v>
                </c:pt>
                <c:pt idx="110707">
                  <c:v>4364.66</c:v>
                </c:pt>
                <c:pt idx="110708">
                  <c:v>3729.27</c:v>
                </c:pt>
                <c:pt idx="110709">
                  <c:v>3784.01</c:v>
                </c:pt>
                <c:pt idx="110710">
                  <c:v>3483.07</c:v>
                </c:pt>
                <c:pt idx="110711">
                  <c:v>4151.9399999999996</c:v>
                </c:pt>
                <c:pt idx="110712">
                  <c:v>4619</c:v>
                </c:pt>
                <c:pt idx="110713">
                  <c:v>4291.1899999999996</c:v>
                </c:pt>
                <c:pt idx="110714">
                  <c:v>4008.23</c:v>
                </c:pt>
                <c:pt idx="110715">
                  <c:v>3838.66</c:v>
                </c:pt>
                <c:pt idx="110716">
                  <c:v>4514.32</c:v>
                </c:pt>
                <c:pt idx="110717">
                  <c:v>4384.93</c:v>
                </c:pt>
                <c:pt idx="110718">
                  <c:v>3802.25</c:v>
                </c:pt>
                <c:pt idx="110719">
                  <c:v>4259.5</c:v>
                </c:pt>
                <c:pt idx="110720">
                  <c:v>4436.1899999999996</c:v>
                </c:pt>
                <c:pt idx="110721">
                  <c:v>3462.36</c:v>
                </c:pt>
                <c:pt idx="110722">
                  <c:v>3688.12</c:v>
                </c:pt>
                <c:pt idx="110723">
                  <c:v>3371.42</c:v>
                </c:pt>
                <c:pt idx="110724">
                  <c:v>4293.2299999999996</c:v>
                </c:pt>
                <c:pt idx="110725">
                  <c:v>3651.7</c:v>
                </c:pt>
                <c:pt idx="110726">
                  <c:v>3934.25</c:v>
                </c:pt>
                <c:pt idx="110727">
                  <c:v>4001.06</c:v>
                </c:pt>
                <c:pt idx="110728">
                  <c:v>4099.59</c:v>
                </c:pt>
                <c:pt idx="110729">
                  <c:v>3720.09</c:v>
                </c:pt>
                <c:pt idx="110730">
                  <c:v>3464.92</c:v>
                </c:pt>
                <c:pt idx="110731">
                  <c:v>3650.35</c:v>
                </c:pt>
                <c:pt idx="110732">
                  <c:v>15117.79</c:v>
                </c:pt>
                <c:pt idx="110733">
                  <c:v>14083.8</c:v>
                </c:pt>
                <c:pt idx="110734">
                  <c:v>14909.44</c:v>
                </c:pt>
                <c:pt idx="110735">
                  <c:v>13558.87</c:v>
                </c:pt>
                <c:pt idx="110736">
                  <c:v>13320.83</c:v>
                </c:pt>
                <c:pt idx="110737">
                  <c:v>11971.28</c:v>
                </c:pt>
                <c:pt idx="110738">
                  <c:v>12919.95</c:v>
                </c:pt>
                <c:pt idx="110739">
                  <c:v>10540.51</c:v>
                </c:pt>
                <c:pt idx="110740">
                  <c:v>11410.78</c:v>
                </c:pt>
                <c:pt idx="110741">
                  <c:v>10809.35</c:v>
                </c:pt>
                <c:pt idx="110742">
                  <c:v>10256.77</c:v>
                </c:pt>
                <c:pt idx="110743">
                  <c:v>10673.31</c:v>
                </c:pt>
                <c:pt idx="110744">
                  <c:v>9433.61</c:v>
                </c:pt>
                <c:pt idx="110745">
                  <c:v>8462.09</c:v>
                </c:pt>
                <c:pt idx="110746">
                  <c:v>9081.4699999999993</c:v>
                </c:pt>
                <c:pt idx="110747">
                  <c:v>10304</c:v>
                </c:pt>
                <c:pt idx="110748">
                  <c:v>8580.1</c:v>
                </c:pt>
                <c:pt idx="110749">
                  <c:v>8520.64</c:v>
                </c:pt>
                <c:pt idx="110750">
                  <c:v>7694.15</c:v>
                </c:pt>
                <c:pt idx="110751">
                  <c:v>8840.31</c:v>
                </c:pt>
                <c:pt idx="110752">
                  <c:v>8897.1200000000008</c:v>
                </c:pt>
                <c:pt idx="110753">
                  <c:v>8558.9699999999993</c:v>
                </c:pt>
                <c:pt idx="110754">
                  <c:v>9466.52</c:v>
                </c:pt>
                <c:pt idx="110755">
                  <c:v>8266.01</c:v>
                </c:pt>
                <c:pt idx="110756">
                  <c:v>10554.3</c:v>
                </c:pt>
                <c:pt idx="110757">
                  <c:v>9640.4599999999991</c:v>
                </c:pt>
                <c:pt idx="110758">
                  <c:v>9843.31</c:v>
                </c:pt>
                <c:pt idx="110759">
                  <c:v>9302.92</c:v>
                </c:pt>
                <c:pt idx="110760">
                  <c:v>9187.76</c:v>
                </c:pt>
                <c:pt idx="110761">
                  <c:v>10199.67</c:v>
                </c:pt>
                <c:pt idx="110762">
                  <c:v>10012.32</c:v>
                </c:pt>
                <c:pt idx="110763">
                  <c:v>9917.9699999999993</c:v>
                </c:pt>
                <c:pt idx="110764">
                  <c:v>8298.74</c:v>
                </c:pt>
                <c:pt idx="110765">
                  <c:v>8962.73</c:v>
                </c:pt>
                <c:pt idx="110766">
                  <c:v>10593.31</c:v>
                </c:pt>
                <c:pt idx="110767">
                  <c:v>10315.290000000001</c:v>
                </c:pt>
                <c:pt idx="110768">
                  <c:v>8655.7099999999991</c:v>
                </c:pt>
                <c:pt idx="110769">
                  <c:v>7936.69</c:v>
                </c:pt>
                <c:pt idx="110770">
                  <c:v>9893.83</c:v>
                </c:pt>
                <c:pt idx="110771">
                  <c:v>8973.91</c:v>
                </c:pt>
                <c:pt idx="110772">
                  <c:v>9578.33</c:v>
                </c:pt>
                <c:pt idx="110773">
                  <c:v>7033.06</c:v>
                </c:pt>
                <c:pt idx="110774">
                  <c:v>17434.38</c:v>
                </c:pt>
                <c:pt idx="110775">
                  <c:v>9861.93</c:v>
                </c:pt>
                <c:pt idx="110776">
                  <c:v>10106.06</c:v>
                </c:pt>
                <c:pt idx="110777">
                  <c:v>12628.88</c:v>
                </c:pt>
                <c:pt idx="110778">
                  <c:v>18016.45</c:v>
                </c:pt>
                <c:pt idx="110779">
                  <c:v>10596.88</c:v>
                </c:pt>
                <c:pt idx="110780">
                  <c:v>9252.51</c:v>
                </c:pt>
                <c:pt idx="110781">
                  <c:v>5847.26</c:v>
                </c:pt>
                <c:pt idx="110782">
                  <c:v>6153.56</c:v>
                </c:pt>
                <c:pt idx="110783">
                  <c:v>8303.06</c:v>
                </c:pt>
                <c:pt idx="110784">
                  <c:v>12833.13</c:v>
                </c:pt>
                <c:pt idx="110785">
                  <c:v>14423.86</c:v>
                </c:pt>
                <c:pt idx="110786">
                  <c:v>13951.24</c:v>
                </c:pt>
                <c:pt idx="110787">
                  <c:v>11943.25</c:v>
                </c:pt>
                <c:pt idx="110788">
                  <c:v>14945.53</c:v>
                </c:pt>
                <c:pt idx="110789">
                  <c:v>12593.99</c:v>
                </c:pt>
                <c:pt idx="110790">
                  <c:v>12106</c:v>
                </c:pt>
                <c:pt idx="110791">
                  <c:v>12098.11</c:v>
                </c:pt>
                <c:pt idx="110792">
                  <c:v>10339.09</c:v>
                </c:pt>
                <c:pt idx="110793">
                  <c:v>10285.719999999999</c:v>
                </c:pt>
                <c:pt idx="110794">
                  <c:v>9458.24</c:v>
                </c:pt>
                <c:pt idx="110795">
                  <c:v>9998.49</c:v>
                </c:pt>
                <c:pt idx="110796">
                  <c:v>9064.06</c:v>
                </c:pt>
                <c:pt idx="110797">
                  <c:v>9587.9599999999991</c:v>
                </c:pt>
                <c:pt idx="110798">
                  <c:v>9126.5300000000007</c:v>
                </c:pt>
                <c:pt idx="110799">
                  <c:v>8404.84</c:v>
                </c:pt>
                <c:pt idx="110800">
                  <c:v>8276.2999999999993</c:v>
                </c:pt>
                <c:pt idx="110801">
                  <c:v>8985.15</c:v>
                </c:pt>
                <c:pt idx="110802">
                  <c:v>7422.36</c:v>
                </c:pt>
                <c:pt idx="110803">
                  <c:v>8436.25</c:v>
                </c:pt>
                <c:pt idx="110804">
                  <c:v>7665.42</c:v>
                </c:pt>
                <c:pt idx="110805">
                  <c:v>7400.49</c:v>
                </c:pt>
                <c:pt idx="110806">
                  <c:v>7811.69</c:v>
                </c:pt>
                <c:pt idx="110807">
                  <c:v>8786.24</c:v>
                </c:pt>
                <c:pt idx="110808">
                  <c:v>9697.2800000000007</c:v>
                </c:pt>
                <c:pt idx="110809">
                  <c:v>8542.48</c:v>
                </c:pt>
                <c:pt idx="110810">
                  <c:v>9553.11</c:v>
                </c:pt>
                <c:pt idx="110811">
                  <c:v>6910.22</c:v>
                </c:pt>
                <c:pt idx="110812">
                  <c:v>7996.27</c:v>
                </c:pt>
                <c:pt idx="110813">
                  <c:v>8305.48</c:v>
                </c:pt>
                <c:pt idx="110814">
                  <c:v>7742.56</c:v>
                </c:pt>
                <c:pt idx="110815">
                  <c:v>7590.38</c:v>
                </c:pt>
                <c:pt idx="110816">
                  <c:v>8327.94</c:v>
                </c:pt>
                <c:pt idx="110817">
                  <c:v>8264.9500000000007</c:v>
                </c:pt>
                <c:pt idx="110818">
                  <c:v>10038.73</c:v>
                </c:pt>
                <c:pt idx="110819">
                  <c:v>12153.55</c:v>
                </c:pt>
                <c:pt idx="110820">
                  <c:v>8501.81</c:v>
                </c:pt>
                <c:pt idx="110821">
                  <c:v>9014.82</c:v>
                </c:pt>
                <c:pt idx="110822">
                  <c:v>9590</c:v>
                </c:pt>
                <c:pt idx="110823">
                  <c:v>8670.52</c:v>
                </c:pt>
                <c:pt idx="110824">
                  <c:v>12571.57</c:v>
                </c:pt>
                <c:pt idx="110825">
                  <c:v>8508.44</c:v>
                </c:pt>
                <c:pt idx="110826">
                  <c:v>18021.86</c:v>
                </c:pt>
                <c:pt idx="110827">
                  <c:v>10205.209999999999</c:v>
                </c:pt>
                <c:pt idx="110828">
                  <c:v>9210.41</c:v>
                </c:pt>
                <c:pt idx="110829">
                  <c:v>11129.37</c:v>
                </c:pt>
                <c:pt idx="110830">
                  <c:v>15704.53</c:v>
                </c:pt>
                <c:pt idx="110831">
                  <c:v>12086.32</c:v>
                </c:pt>
                <c:pt idx="110832">
                  <c:v>7943.1</c:v>
                </c:pt>
                <c:pt idx="110833">
                  <c:v>7949.47</c:v>
                </c:pt>
                <c:pt idx="110834">
                  <c:v>8251.92</c:v>
                </c:pt>
                <c:pt idx="110835">
                  <c:v>7630.87</c:v>
                </c:pt>
                <c:pt idx="110836">
                  <c:v>10571.39</c:v>
                </c:pt>
                <c:pt idx="110837">
                  <c:v>17613.55</c:v>
                </c:pt>
                <c:pt idx="110838">
                  <c:v>14770.49</c:v>
                </c:pt>
                <c:pt idx="110839">
                  <c:v>15727.31</c:v>
                </c:pt>
                <c:pt idx="110840">
                  <c:v>14542.06</c:v>
                </c:pt>
                <c:pt idx="110841">
                  <c:v>14162.36</c:v>
                </c:pt>
                <c:pt idx="110842">
                  <c:v>11813.45</c:v>
                </c:pt>
                <c:pt idx="110843">
                  <c:v>13751.5</c:v>
                </c:pt>
                <c:pt idx="110844">
                  <c:v>9032.1299999999992</c:v>
                </c:pt>
                <c:pt idx="110845">
                  <c:v>9807.7999999999993</c:v>
                </c:pt>
                <c:pt idx="110846">
                  <c:v>11477.08</c:v>
                </c:pt>
                <c:pt idx="110847">
                  <c:v>8943.85</c:v>
                </c:pt>
                <c:pt idx="110848">
                  <c:v>8994.1200000000008</c:v>
                </c:pt>
                <c:pt idx="110849">
                  <c:v>9709.02</c:v>
                </c:pt>
                <c:pt idx="110850">
                  <c:v>9466.44</c:v>
                </c:pt>
                <c:pt idx="110851">
                  <c:v>7930.28</c:v>
                </c:pt>
                <c:pt idx="110852">
                  <c:v>7272.16</c:v>
                </c:pt>
                <c:pt idx="110853">
                  <c:v>8001.68</c:v>
                </c:pt>
                <c:pt idx="110854">
                  <c:v>9201.56</c:v>
                </c:pt>
                <c:pt idx="110855">
                  <c:v>8893.66</c:v>
                </c:pt>
                <c:pt idx="110856">
                  <c:v>8353.31</c:v>
                </c:pt>
                <c:pt idx="110857">
                  <c:v>8592.14</c:v>
                </c:pt>
                <c:pt idx="110858">
                  <c:v>10231.23</c:v>
                </c:pt>
                <c:pt idx="110859">
                  <c:v>8876.36</c:v>
                </c:pt>
                <c:pt idx="110860">
                  <c:v>9014.23</c:v>
                </c:pt>
                <c:pt idx="110861">
                  <c:v>9430.1200000000008</c:v>
                </c:pt>
                <c:pt idx="110862">
                  <c:v>10641.49</c:v>
                </c:pt>
                <c:pt idx="110863">
                  <c:v>9103.9</c:v>
                </c:pt>
                <c:pt idx="110864">
                  <c:v>9446.68</c:v>
                </c:pt>
                <c:pt idx="110865">
                  <c:v>9007.1</c:v>
                </c:pt>
                <c:pt idx="110866">
                  <c:v>8296.07</c:v>
                </c:pt>
                <c:pt idx="110867">
                  <c:v>9468.65</c:v>
                </c:pt>
                <c:pt idx="110868">
                  <c:v>9554.81</c:v>
                </c:pt>
                <c:pt idx="110869">
                  <c:v>8401.86</c:v>
                </c:pt>
                <c:pt idx="110870">
                  <c:v>7992.67</c:v>
                </c:pt>
                <c:pt idx="110871">
                  <c:v>9185.57</c:v>
                </c:pt>
                <c:pt idx="110872">
                  <c:v>8828.09</c:v>
                </c:pt>
                <c:pt idx="110873">
                  <c:v>8767.93</c:v>
                </c:pt>
                <c:pt idx="110874">
                  <c:v>8562.98</c:v>
                </c:pt>
                <c:pt idx="110875">
                  <c:v>37290.160000000003</c:v>
                </c:pt>
                <c:pt idx="110876">
                  <c:v>41372.21</c:v>
                </c:pt>
                <c:pt idx="110877">
                  <c:v>39441.21</c:v>
                </c:pt>
                <c:pt idx="110878">
                  <c:v>36170.46</c:v>
                </c:pt>
                <c:pt idx="110879">
                  <c:v>38558.5</c:v>
                </c:pt>
                <c:pt idx="110880">
                  <c:v>35021.31</c:v>
                </c:pt>
                <c:pt idx="110881">
                  <c:v>34902.39</c:v>
                </c:pt>
                <c:pt idx="110882">
                  <c:v>34795.08</c:v>
                </c:pt>
                <c:pt idx="110883">
                  <c:v>33185.72</c:v>
                </c:pt>
                <c:pt idx="110884">
                  <c:v>35739.99</c:v>
                </c:pt>
                <c:pt idx="110885">
                  <c:v>34613.1</c:v>
                </c:pt>
                <c:pt idx="110886">
                  <c:v>37030.730000000003</c:v>
                </c:pt>
                <c:pt idx="110887">
                  <c:v>33523.35</c:v>
                </c:pt>
                <c:pt idx="110888">
                  <c:v>37834.160000000003</c:v>
                </c:pt>
                <c:pt idx="110889">
                  <c:v>33505.300000000003</c:v>
                </c:pt>
                <c:pt idx="110890">
                  <c:v>36980.39</c:v>
                </c:pt>
                <c:pt idx="110891">
                  <c:v>36279.07</c:v>
                </c:pt>
                <c:pt idx="110892">
                  <c:v>37989.4</c:v>
                </c:pt>
                <c:pt idx="110893">
                  <c:v>41922.31</c:v>
                </c:pt>
                <c:pt idx="110894">
                  <c:v>41133.56</c:v>
                </c:pt>
                <c:pt idx="110895">
                  <c:v>44731.35</c:v>
                </c:pt>
                <c:pt idx="110896">
                  <c:v>33287.129999999997</c:v>
                </c:pt>
                <c:pt idx="110897">
                  <c:v>36579.32</c:v>
                </c:pt>
                <c:pt idx="110898">
                  <c:v>32402.6</c:v>
                </c:pt>
                <c:pt idx="110899">
                  <c:v>36655.699999999997</c:v>
                </c:pt>
                <c:pt idx="110900">
                  <c:v>37004.269999999997</c:v>
                </c:pt>
                <c:pt idx="110901">
                  <c:v>39645.5</c:v>
                </c:pt>
                <c:pt idx="110902">
                  <c:v>35422.32</c:v>
                </c:pt>
                <c:pt idx="110903">
                  <c:v>37465.97</c:v>
                </c:pt>
                <c:pt idx="110904">
                  <c:v>42433.13</c:v>
                </c:pt>
                <c:pt idx="110905">
                  <c:v>44461.04</c:v>
                </c:pt>
                <c:pt idx="110906">
                  <c:v>32202.89</c:v>
                </c:pt>
                <c:pt idx="110907">
                  <c:v>28556.62</c:v>
                </c:pt>
                <c:pt idx="110908">
                  <c:v>31257.77</c:v>
                </c:pt>
                <c:pt idx="110909">
                  <c:v>27830.51</c:v>
                </c:pt>
                <c:pt idx="110910">
                  <c:v>33824.71</c:v>
                </c:pt>
                <c:pt idx="110911">
                  <c:v>32698.97</c:v>
                </c:pt>
                <c:pt idx="110912">
                  <c:v>34974.699999999997</c:v>
                </c:pt>
                <c:pt idx="110913">
                  <c:v>40329.03</c:v>
                </c:pt>
                <c:pt idx="110914">
                  <c:v>35592.050000000003</c:v>
                </c:pt>
                <c:pt idx="110915">
                  <c:v>42095.6</c:v>
                </c:pt>
                <c:pt idx="110916">
                  <c:v>38619.99</c:v>
                </c:pt>
                <c:pt idx="110917">
                  <c:v>71079.58</c:v>
                </c:pt>
                <c:pt idx="110918">
                  <c:v>50239.34</c:v>
                </c:pt>
                <c:pt idx="110919">
                  <c:v>44386.09</c:v>
                </c:pt>
                <c:pt idx="110920">
                  <c:v>54041.84</c:v>
                </c:pt>
                <c:pt idx="110921">
                  <c:v>87541.72</c:v>
                </c:pt>
                <c:pt idx="110922">
                  <c:v>34954.080000000002</c:v>
                </c:pt>
                <c:pt idx="110923">
                  <c:v>35996.629999999997</c:v>
                </c:pt>
                <c:pt idx="110924">
                  <c:v>27048.57</c:v>
                </c:pt>
                <c:pt idx="110925">
                  <c:v>26280.21</c:v>
                </c:pt>
                <c:pt idx="110926">
                  <c:v>29069.200000000001</c:v>
                </c:pt>
                <c:pt idx="110927">
                  <c:v>38373.129999999997</c:v>
                </c:pt>
                <c:pt idx="110928">
                  <c:v>40315.96</c:v>
                </c:pt>
                <c:pt idx="110929">
                  <c:v>40530.300000000003</c:v>
                </c:pt>
                <c:pt idx="110930">
                  <c:v>41649.94</c:v>
                </c:pt>
                <c:pt idx="110931">
                  <c:v>41911.26</c:v>
                </c:pt>
                <c:pt idx="110932">
                  <c:v>37769.32</c:v>
                </c:pt>
                <c:pt idx="110933">
                  <c:v>42514.39</c:v>
                </c:pt>
                <c:pt idx="110934">
                  <c:v>36562.1</c:v>
                </c:pt>
                <c:pt idx="110935">
                  <c:v>38408.6</c:v>
                </c:pt>
                <c:pt idx="110936">
                  <c:v>39175.25</c:v>
                </c:pt>
                <c:pt idx="110937">
                  <c:v>38323.31</c:v>
                </c:pt>
                <c:pt idx="110938">
                  <c:v>39907.199999999997</c:v>
                </c:pt>
                <c:pt idx="110939">
                  <c:v>37546.6</c:v>
                </c:pt>
                <c:pt idx="110940">
                  <c:v>38253.72</c:v>
                </c:pt>
                <c:pt idx="110941">
                  <c:v>35944.42</c:v>
                </c:pt>
                <c:pt idx="110942">
                  <c:v>34160.53</c:v>
                </c:pt>
                <c:pt idx="110943">
                  <c:v>38345.519999999997</c:v>
                </c:pt>
                <c:pt idx="110944">
                  <c:v>35562.199999999997</c:v>
                </c:pt>
                <c:pt idx="110945">
                  <c:v>39699.410000000003</c:v>
                </c:pt>
                <c:pt idx="110946">
                  <c:v>43842.3</c:v>
                </c:pt>
                <c:pt idx="110947">
                  <c:v>50546.18</c:v>
                </c:pt>
                <c:pt idx="110948">
                  <c:v>37953.050000000003</c:v>
                </c:pt>
                <c:pt idx="110949">
                  <c:v>36851.5</c:v>
                </c:pt>
                <c:pt idx="110950">
                  <c:v>38349.03</c:v>
                </c:pt>
                <c:pt idx="110951">
                  <c:v>36330.01</c:v>
                </c:pt>
                <c:pt idx="110952">
                  <c:v>35887.46</c:v>
                </c:pt>
                <c:pt idx="110953">
                  <c:v>38425.949999999997</c:v>
                </c:pt>
                <c:pt idx="110954">
                  <c:v>36795.72</c:v>
                </c:pt>
                <c:pt idx="110955">
                  <c:v>36727.31</c:v>
                </c:pt>
                <c:pt idx="110956">
                  <c:v>39974.480000000003</c:v>
                </c:pt>
                <c:pt idx="110957">
                  <c:v>38940.32</c:v>
                </c:pt>
                <c:pt idx="110958">
                  <c:v>29526.68</c:v>
                </c:pt>
                <c:pt idx="110959">
                  <c:v>28607.37</c:v>
                </c:pt>
                <c:pt idx="110960">
                  <c:v>29459.66</c:v>
                </c:pt>
                <c:pt idx="110961">
                  <c:v>27465.55</c:v>
                </c:pt>
                <c:pt idx="110962">
                  <c:v>34835.82</c:v>
                </c:pt>
                <c:pt idx="110963">
                  <c:v>36338.82</c:v>
                </c:pt>
                <c:pt idx="110964">
                  <c:v>32100.49</c:v>
                </c:pt>
                <c:pt idx="110965">
                  <c:v>34663.31</c:v>
                </c:pt>
                <c:pt idx="110966">
                  <c:v>44254.12</c:v>
                </c:pt>
                <c:pt idx="110967">
                  <c:v>51617.21</c:v>
                </c:pt>
                <c:pt idx="110968">
                  <c:v>36453.53</c:v>
                </c:pt>
                <c:pt idx="110969">
                  <c:v>52515.76</c:v>
                </c:pt>
                <c:pt idx="110970">
                  <c:v>40789.040000000001</c:v>
                </c:pt>
                <c:pt idx="110971">
                  <c:v>49875.26</c:v>
                </c:pt>
                <c:pt idx="110972">
                  <c:v>53658.48</c:v>
                </c:pt>
                <c:pt idx="110973">
                  <c:v>76138.100000000006</c:v>
                </c:pt>
                <c:pt idx="110974">
                  <c:v>47640.82</c:v>
                </c:pt>
                <c:pt idx="110975">
                  <c:v>31999.119999999999</c:v>
                </c:pt>
                <c:pt idx="110976">
                  <c:v>28349.47</c:v>
                </c:pt>
                <c:pt idx="110977">
                  <c:v>29040.37</c:v>
                </c:pt>
                <c:pt idx="110978">
                  <c:v>28636.83</c:v>
                </c:pt>
                <c:pt idx="110979">
                  <c:v>33452.04</c:v>
                </c:pt>
                <c:pt idx="110980">
                  <c:v>40426.300000000003</c:v>
                </c:pt>
                <c:pt idx="110981">
                  <c:v>42746.28</c:v>
                </c:pt>
                <c:pt idx="110982">
                  <c:v>38916.39</c:v>
                </c:pt>
                <c:pt idx="110983">
                  <c:v>44034.43</c:v>
                </c:pt>
                <c:pt idx="110984">
                  <c:v>44180.23</c:v>
                </c:pt>
                <c:pt idx="110985">
                  <c:v>41178.239999999998</c:v>
                </c:pt>
                <c:pt idx="110986">
                  <c:v>38448.75</c:v>
                </c:pt>
                <c:pt idx="110987">
                  <c:v>39769.699999999997</c:v>
                </c:pt>
                <c:pt idx="110988">
                  <c:v>42313.02</c:v>
                </c:pt>
                <c:pt idx="110989">
                  <c:v>39821.910000000003</c:v>
                </c:pt>
                <c:pt idx="110990">
                  <c:v>40857.69</c:v>
                </c:pt>
                <c:pt idx="110991">
                  <c:v>43640.74</c:v>
                </c:pt>
                <c:pt idx="110992">
                  <c:v>44135.95</c:v>
                </c:pt>
                <c:pt idx="110993">
                  <c:v>38770.699999999997</c:v>
                </c:pt>
                <c:pt idx="110994">
                  <c:v>38696.99</c:v>
                </c:pt>
                <c:pt idx="110995">
                  <c:v>39239.54</c:v>
                </c:pt>
                <c:pt idx="110996">
                  <c:v>42580.26</c:v>
                </c:pt>
                <c:pt idx="110997">
                  <c:v>44912.51</c:v>
                </c:pt>
                <c:pt idx="110998">
                  <c:v>45729.02</c:v>
                </c:pt>
                <c:pt idx="110999">
                  <c:v>46810.29</c:v>
                </c:pt>
                <c:pt idx="111000">
                  <c:v>37419.29</c:v>
                </c:pt>
                <c:pt idx="111001">
                  <c:v>38876.93</c:v>
                </c:pt>
                <c:pt idx="111002">
                  <c:v>38852.230000000003</c:v>
                </c:pt>
                <c:pt idx="111003">
                  <c:v>36817.440000000002</c:v>
                </c:pt>
                <c:pt idx="111004">
                  <c:v>37829.089999999997</c:v>
                </c:pt>
                <c:pt idx="111005">
                  <c:v>36202.639999999999</c:v>
                </c:pt>
                <c:pt idx="111006">
                  <c:v>42004.1</c:v>
                </c:pt>
                <c:pt idx="111007">
                  <c:v>38859.85</c:v>
                </c:pt>
                <c:pt idx="111008">
                  <c:v>41640.400000000001</c:v>
                </c:pt>
                <c:pt idx="111009">
                  <c:v>43150.31</c:v>
                </c:pt>
                <c:pt idx="111010">
                  <c:v>33320</c:v>
                </c:pt>
                <c:pt idx="111011">
                  <c:v>29852.15</c:v>
                </c:pt>
                <c:pt idx="111012">
                  <c:v>29575.119999999999</c:v>
                </c:pt>
                <c:pt idx="111013">
                  <c:v>30362.400000000001</c:v>
                </c:pt>
                <c:pt idx="111014">
                  <c:v>30483.52</c:v>
                </c:pt>
                <c:pt idx="111015">
                  <c:v>34187.660000000003</c:v>
                </c:pt>
                <c:pt idx="111016">
                  <c:v>35389.300000000003</c:v>
                </c:pt>
                <c:pt idx="111017">
                  <c:v>38804.730000000003</c:v>
                </c:pt>
                <c:pt idx="111018">
                  <c:v>12389.13</c:v>
                </c:pt>
                <c:pt idx="111019">
                  <c:v>13290.67</c:v>
                </c:pt>
                <c:pt idx="111020">
                  <c:v>10782.53</c:v>
                </c:pt>
                <c:pt idx="111021">
                  <c:v>11333.46</c:v>
                </c:pt>
                <c:pt idx="111022">
                  <c:v>12932</c:v>
                </c:pt>
                <c:pt idx="111023">
                  <c:v>10098.959999999999</c:v>
                </c:pt>
                <c:pt idx="111024">
                  <c:v>10289</c:v>
                </c:pt>
                <c:pt idx="111025">
                  <c:v>9816.25</c:v>
                </c:pt>
                <c:pt idx="111026">
                  <c:v>9150.51</c:v>
                </c:pt>
                <c:pt idx="111027">
                  <c:v>13751.65</c:v>
                </c:pt>
                <c:pt idx="111028">
                  <c:v>8912.25</c:v>
                </c:pt>
                <c:pt idx="111029">
                  <c:v>9833.75</c:v>
                </c:pt>
                <c:pt idx="111030">
                  <c:v>10908.39</c:v>
                </c:pt>
                <c:pt idx="111031">
                  <c:v>10060.299999999999</c:v>
                </c:pt>
                <c:pt idx="111032">
                  <c:v>8229.5</c:v>
                </c:pt>
                <c:pt idx="111033">
                  <c:v>8552.75</c:v>
                </c:pt>
                <c:pt idx="111034">
                  <c:v>10259.39</c:v>
                </c:pt>
                <c:pt idx="111035">
                  <c:v>8368.5</c:v>
                </c:pt>
                <c:pt idx="111036">
                  <c:v>9901.3700000000008</c:v>
                </c:pt>
                <c:pt idx="111037">
                  <c:v>7917.5</c:v>
                </c:pt>
                <c:pt idx="111038">
                  <c:v>7543.75</c:v>
                </c:pt>
                <c:pt idx="111039">
                  <c:v>7619.19</c:v>
                </c:pt>
                <c:pt idx="111040">
                  <c:v>7986.25</c:v>
                </c:pt>
                <c:pt idx="111041">
                  <c:v>7878.11</c:v>
                </c:pt>
                <c:pt idx="111042">
                  <c:v>8408.74</c:v>
                </c:pt>
                <c:pt idx="111043">
                  <c:v>8757.5</c:v>
                </c:pt>
                <c:pt idx="111044">
                  <c:v>11677.19</c:v>
                </c:pt>
                <c:pt idx="111045">
                  <c:v>13082.83</c:v>
                </c:pt>
                <c:pt idx="111046">
                  <c:v>16775.7</c:v>
                </c:pt>
                <c:pt idx="111047">
                  <c:v>27321.200000000001</c:v>
                </c:pt>
                <c:pt idx="111048">
                  <c:v>28673.58</c:v>
                </c:pt>
                <c:pt idx="111049">
                  <c:v>8464.67</c:v>
                </c:pt>
                <c:pt idx="111050">
                  <c:v>7739.84</c:v>
                </c:pt>
                <c:pt idx="111051">
                  <c:v>7879.07</c:v>
                </c:pt>
                <c:pt idx="111052">
                  <c:v>6756.01</c:v>
                </c:pt>
                <c:pt idx="111053">
                  <c:v>10055</c:v>
                </c:pt>
                <c:pt idx="111054">
                  <c:v>8495.07</c:v>
                </c:pt>
                <c:pt idx="111055">
                  <c:v>10480.86</c:v>
                </c:pt>
                <c:pt idx="111056">
                  <c:v>12962.45</c:v>
                </c:pt>
                <c:pt idx="111057">
                  <c:v>8873.5300000000007</c:v>
                </c:pt>
                <c:pt idx="111058">
                  <c:v>11995.68</c:v>
                </c:pt>
                <c:pt idx="111059">
                  <c:v>12942.36</c:v>
                </c:pt>
                <c:pt idx="111060">
                  <c:v>23835.599999999999</c:v>
                </c:pt>
                <c:pt idx="111061">
                  <c:v>13781.24</c:v>
                </c:pt>
                <c:pt idx="111062">
                  <c:v>12275.69</c:v>
                </c:pt>
                <c:pt idx="111063">
                  <c:v>16897.09</c:v>
                </c:pt>
                <c:pt idx="111064">
                  <c:v>25682.83</c:v>
                </c:pt>
                <c:pt idx="111065">
                  <c:v>6683.87</c:v>
                </c:pt>
                <c:pt idx="111066">
                  <c:v>8395.14</c:v>
                </c:pt>
                <c:pt idx="111067">
                  <c:v>7127.96</c:v>
                </c:pt>
                <c:pt idx="111068">
                  <c:v>5661.81</c:v>
                </c:pt>
                <c:pt idx="111069">
                  <c:v>7782.9</c:v>
                </c:pt>
                <c:pt idx="111070">
                  <c:v>10824.39</c:v>
                </c:pt>
                <c:pt idx="111071">
                  <c:v>12571.96</c:v>
                </c:pt>
                <c:pt idx="111072">
                  <c:v>12508.74</c:v>
                </c:pt>
                <c:pt idx="111073">
                  <c:v>10357.030000000001</c:v>
                </c:pt>
                <c:pt idx="111074">
                  <c:v>10417.91</c:v>
                </c:pt>
                <c:pt idx="111075">
                  <c:v>8539.76</c:v>
                </c:pt>
                <c:pt idx="111076">
                  <c:v>11823.53</c:v>
                </c:pt>
                <c:pt idx="111077">
                  <c:v>9321.51</c:v>
                </c:pt>
                <c:pt idx="111078">
                  <c:v>9435.85</c:v>
                </c:pt>
                <c:pt idx="111079">
                  <c:v>10525.87</c:v>
                </c:pt>
                <c:pt idx="111080">
                  <c:v>10379.93</c:v>
                </c:pt>
                <c:pt idx="111081">
                  <c:v>9319.98</c:v>
                </c:pt>
                <c:pt idx="111082">
                  <c:v>9546.4</c:v>
                </c:pt>
                <c:pt idx="111083">
                  <c:v>9368.85</c:v>
                </c:pt>
                <c:pt idx="111084">
                  <c:v>8477.7900000000009</c:v>
                </c:pt>
                <c:pt idx="111085">
                  <c:v>8133.83</c:v>
                </c:pt>
                <c:pt idx="111086">
                  <c:v>8184.76</c:v>
                </c:pt>
                <c:pt idx="111087">
                  <c:v>8582.1</c:v>
                </c:pt>
                <c:pt idx="111088">
                  <c:v>9118.15</c:v>
                </c:pt>
                <c:pt idx="111089">
                  <c:v>7046.41</c:v>
                </c:pt>
                <c:pt idx="111090">
                  <c:v>9546.9</c:v>
                </c:pt>
                <c:pt idx="111091">
                  <c:v>7139.39</c:v>
                </c:pt>
                <c:pt idx="111092">
                  <c:v>7924.77</c:v>
                </c:pt>
                <c:pt idx="111093">
                  <c:v>7999.21</c:v>
                </c:pt>
                <c:pt idx="111094">
                  <c:v>7912.39</c:v>
                </c:pt>
                <c:pt idx="111095">
                  <c:v>7117.48</c:v>
                </c:pt>
                <c:pt idx="111096">
                  <c:v>10114.92</c:v>
                </c:pt>
                <c:pt idx="111097">
                  <c:v>12844.35</c:v>
                </c:pt>
                <c:pt idx="111098">
                  <c:v>18277.13</c:v>
                </c:pt>
                <c:pt idx="111099">
                  <c:v>29460.73</c:v>
                </c:pt>
                <c:pt idx="111100">
                  <c:v>28212.080000000002</c:v>
                </c:pt>
                <c:pt idx="111101">
                  <c:v>8648.65</c:v>
                </c:pt>
                <c:pt idx="111102">
                  <c:v>7905.72</c:v>
                </c:pt>
                <c:pt idx="111103">
                  <c:v>6509.42</c:v>
                </c:pt>
                <c:pt idx="111104">
                  <c:v>7204.51</c:v>
                </c:pt>
                <c:pt idx="111105">
                  <c:v>12065.41</c:v>
                </c:pt>
                <c:pt idx="111106">
                  <c:v>10005.370000000001</c:v>
                </c:pt>
                <c:pt idx="111107">
                  <c:v>9541.51</c:v>
                </c:pt>
                <c:pt idx="111108">
                  <c:v>8335.01</c:v>
                </c:pt>
                <c:pt idx="111109">
                  <c:v>12528.21</c:v>
                </c:pt>
                <c:pt idx="111110">
                  <c:v>16677.72</c:v>
                </c:pt>
                <c:pt idx="111111">
                  <c:v>10331.25</c:v>
                </c:pt>
                <c:pt idx="111112">
                  <c:v>20403.75</c:v>
                </c:pt>
                <c:pt idx="111113">
                  <c:v>12173.75</c:v>
                </c:pt>
                <c:pt idx="111114">
                  <c:v>14975.17</c:v>
                </c:pt>
                <c:pt idx="111115">
                  <c:v>16438.34</c:v>
                </c:pt>
                <c:pt idx="111116">
                  <c:v>20761.490000000002</c:v>
                </c:pt>
                <c:pt idx="111117">
                  <c:v>9552.31</c:v>
                </c:pt>
                <c:pt idx="111118">
                  <c:v>7399.82</c:v>
                </c:pt>
                <c:pt idx="111119">
                  <c:v>6634.16</c:v>
                </c:pt>
                <c:pt idx="111120">
                  <c:v>6486.55</c:v>
                </c:pt>
                <c:pt idx="111121">
                  <c:v>7045</c:v>
                </c:pt>
                <c:pt idx="111122">
                  <c:v>8943.44</c:v>
                </c:pt>
                <c:pt idx="111123">
                  <c:v>12586.82</c:v>
                </c:pt>
                <c:pt idx="111124">
                  <c:v>11378.67</c:v>
                </c:pt>
                <c:pt idx="111125">
                  <c:v>10875.03</c:v>
                </c:pt>
                <c:pt idx="111126">
                  <c:v>12984.4</c:v>
                </c:pt>
                <c:pt idx="111127">
                  <c:v>11488.53</c:v>
                </c:pt>
                <c:pt idx="111128">
                  <c:v>10184.969999999999</c:v>
                </c:pt>
                <c:pt idx="111129">
                  <c:v>10296.629999999999</c:v>
                </c:pt>
                <c:pt idx="111130">
                  <c:v>10287.450000000001</c:v>
                </c:pt>
                <c:pt idx="111131">
                  <c:v>9811.65</c:v>
                </c:pt>
                <c:pt idx="111132">
                  <c:v>13083.32</c:v>
                </c:pt>
                <c:pt idx="111133">
                  <c:v>8949.58</c:v>
                </c:pt>
                <c:pt idx="111134">
                  <c:v>11071.29</c:v>
                </c:pt>
                <c:pt idx="111135">
                  <c:v>10987.47</c:v>
                </c:pt>
                <c:pt idx="111136">
                  <c:v>9893.2999999999993</c:v>
                </c:pt>
                <c:pt idx="111137">
                  <c:v>10132.049999999999</c:v>
                </c:pt>
                <c:pt idx="111138">
                  <c:v>9167.08</c:v>
                </c:pt>
                <c:pt idx="111139">
                  <c:v>9809.7800000000007</c:v>
                </c:pt>
                <c:pt idx="111140">
                  <c:v>9992.17</c:v>
                </c:pt>
                <c:pt idx="111141">
                  <c:v>8235.0300000000007</c:v>
                </c:pt>
                <c:pt idx="111142">
                  <c:v>7458.45</c:v>
                </c:pt>
                <c:pt idx="111143">
                  <c:v>8182.51</c:v>
                </c:pt>
                <c:pt idx="111144">
                  <c:v>9561.27</c:v>
                </c:pt>
                <c:pt idx="111145">
                  <c:v>7636.45</c:v>
                </c:pt>
                <c:pt idx="111146">
                  <c:v>9269.43</c:v>
                </c:pt>
                <c:pt idx="111147">
                  <c:v>9253.69</c:v>
                </c:pt>
                <c:pt idx="111148">
                  <c:v>10900.51</c:v>
                </c:pt>
                <c:pt idx="111149">
                  <c:v>13919.02</c:v>
                </c:pt>
                <c:pt idx="111150">
                  <c:v>18846.509999999998</c:v>
                </c:pt>
                <c:pt idx="111151">
                  <c:v>29641.39</c:v>
                </c:pt>
                <c:pt idx="111152">
                  <c:v>30074.36</c:v>
                </c:pt>
                <c:pt idx="111153">
                  <c:v>9311.19</c:v>
                </c:pt>
                <c:pt idx="111154">
                  <c:v>8168.78</c:v>
                </c:pt>
                <c:pt idx="111155">
                  <c:v>6776.61</c:v>
                </c:pt>
                <c:pt idx="111156">
                  <c:v>7737.67</c:v>
                </c:pt>
                <c:pt idx="111157">
                  <c:v>7762.03</c:v>
                </c:pt>
                <c:pt idx="111158">
                  <c:v>10945.79</c:v>
                </c:pt>
                <c:pt idx="111159">
                  <c:v>11312.87</c:v>
                </c:pt>
                <c:pt idx="111160">
                  <c:v>12282.99</c:v>
                </c:pt>
                <c:pt idx="111161">
                  <c:v>19138.25</c:v>
                </c:pt>
                <c:pt idx="111162">
                  <c:v>20394.490000000002</c:v>
                </c:pt>
                <c:pt idx="111163">
                  <c:v>21524.75</c:v>
                </c:pt>
                <c:pt idx="111164">
                  <c:v>20800.2</c:v>
                </c:pt>
                <c:pt idx="111165">
                  <c:v>20788.75</c:v>
                </c:pt>
                <c:pt idx="111166">
                  <c:v>19100.25</c:v>
                </c:pt>
                <c:pt idx="111167">
                  <c:v>19976.75</c:v>
                </c:pt>
                <c:pt idx="111168">
                  <c:v>18983.55</c:v>
                </c:pt>
                <c:pt idx="111169">
                  <c:v>21442.5</c:v>
                </c:pt>
                <c:pt idx="111170">
                  <c:v>22252.54</c:v>
                </c:pt>
                <c:pt idx="111171">
                  <c:v>19483.5</c:v>
                </c:pt>
                <c:pt idx="111172">
                  <c:v>22117.15</c:v>
                </c:pt>
                <c:pt idx="111173">
                  <c:v>19211.7</c:v>
                </c:pt>
                <c:pt idx="111174">
                  <c:v>21524.25</c:v>
                </c:pt>
                <c:pt idx="111175">
                  <c:v>21079.75</c:v>
                </c:pt>
                <c:pt idx="111176">
                  <c:v>23296.75</c:v>
                </c:pt>
                <c:pt idx="111177">
                  <c:v>21733.75</c:v>
                </c:pt>
                <c:pt idx="111178">
                  <c:v>23668.75</c:v>
                </c:pt>
                <c:pt idx="111179">
                  <c:v>23089.25</c:v>
                </c:pt>
                <c:pt idx="111180">
                  <c:v>19429</c:v>
                </c:pt>
                <c:pt idx="111181">
                  <c:v>21630.75</c:v>
                </c:pt>
                <c:pt idx="111182">
                  <c:v>19260.75</c:v>
                </c:pt>
                <c:pt idx="111183">
                  <c:v>19635.25</c:v>
                </c:pt>
                <c:pt idx="111184">
                  <c:v>18272.05</c:v>
                </c:pt>
                <c:pt idx="111185">
                  <c:v>18138.150000000001</c:v>
                </c:pt>
                <c:pt idx="111186">
                  <c:v>16996.650000000001</c:v>
                </c:pt>
                <c:pt idx="111187">
                  <c:v>18294.25</c:v>
                </c:pt>
                <c:pt idx="111188">
                  <c:v>17791.32</c:v>
                </c:pt>
                <c:pt idx="111189">
                  <c:v>17983.740000000002</c:v>
                </c:pt>
                <c:pt idx="111190">
                  <c:v>20014.240000000002</c:v>
                </c:pt>
                <c:pt idx="111191">
                  <c:v>21594.71</c:v>
                </c:pt>
                <c:pt idx="111192">
                  <c:v>16997.73</c:v>
                </c:pt>
                <c:pt idx="111193">
                  <c:v>15916.25</c:v>
                </c:pt>
                <c:pt idx="111194">
                  <c:v>16537.61</c:v>
                </c:pt>
                <c:pt idx="111195">
                  <c:v>17722.63</c:v>
                </c:pt>
                <c:pt idx="111196">
                  <c:v>19269.78</c:v>
                </c:pt>
                <c:pt idx="111197">
                  <c:v>17041.82</c:v>
                </c:pt>
                <c:pt idx="111198">
                  <c:v>19976.64</c:v>
                </c:pt>
                <c:pt idx="111199">
                  <c:v>22255.75</c:v>
                </c:pt>
                <c:pt idx="111200">
                  <c:v>17470.759999999998</c:v>
                </c:pt>
                <c:pt idx="111201">
                  <c:v>19843.22</c:v>
                </c:pt>
                <c:pt idx="111202">
                  <c:v>19617.490000000002</c:v>
                </c:pt>
                <c:pt idx="111203">
                  <c:v>27002.42</c:v>
                </c:pt>
                <c:pt idx="111204">
                  <c:v>18928.05</c:v>
                </c:pt>
                <c:pt idx="111205">
                  <c:v>18079.96</c:v>
                </c:pt>
                <c:pt idx="111206">
                  <c:v>23474.560000000001</c:v>
                </c:pt>
                <c:pt idx="111207">
                  <c:v>32004.76</c:v>
                </c:pt>
                <c:pt idx="111208">
                  <c:v>14415.54</c:v>
                </c:pt>
                <c:pt idx="111209">
                  <c:v>15661.31</c:v>
                </c:pt>
                <c:pt idx="111210">
                  <c:v>13276.52</c:v>
                </c:pt>
                <c:pt idx="111211">
                  <c:v>13222.58</c:v>
                </c:pt>
                <c:pt idx="111212">
                  <c:v>15535.37</c:v>
                </c:pt>
                <c:pt idx="111213">
                  <c:v>17503.5</c:v>
                </c:pt>
                <c:pt idx="111214">
                  <c:v>20863.689999999999</c:v>
                </c:pt>
                <c:pt idx="111215">
                  <c:v>20022.11</c:v>
                </c:pt>
                <c:pt idx="111216">
                  <c:v>20061.41</c:v>
                </c:pt>
                <c:pt idx="111217">
                  <c:v>20610.32</c:v>
                </c:pt>
                <c:pt idx="111218">
                  <c:v>19325.62</c:v>
                </c:pt>
                <c:pt idx="111219">
                  <c:v>22922.78</c:v>
                </c:pt>
                <c:pt idx="111220">
                  <c:v>20315.189999999999</c:v>
                </c:pt>
                <c:pt idx="111221">
                  <c:v>20515.150000000001</c:v>
                </c:pt>
                <c:pt idx="111222">
                  <c:v>19590.810000000001</c:v>
                </c:pt>
                <c:pt idx="111223">
                  <c:v>20416.59</c:v>
                </c:pt>
                <c:pt idx="111224">
                  <c:v>23960.75</c:v>
                </c:pt>
                <c:pt idx="111225">
                  <c:v>24389.01</c:v>
                </c:pt>
                <c:pt idx="111226">
                  <c:v>22083.25</c:v>
                </c:pt>
                <c:pt idx="111227">
                  <c:v>20545.23</c:v>
                </c:pt>
                <c:pt idx="111228">
                  <c:v>19054.73</c:v>
                </c:pt>
                <c:pt idx="111229">
                  <c:v>21655.51</c:v>
                </c:pt>
                <c:pt idx="111230">
                  <c:v>21733.14</c:v>
                </c:pt>
                <c:pt idx="111231">
                  <c:v>22160.85</c:v>
                </c:pt>
                <c:pt idx="111232">
                  <c:v>22129.71</c:v>
                </c:pt>
                <c:pt idx="111233">
                  <c:v>22451.64</c:v>
                </c:pt>
                <c:pt idx="111234">
                  <c:v>21230.38</c:v>
                </c:pt>
                <c:pt idx="111235">
                  <c:v>22425.040000000001</c:v>
                </c:pt>
                <c:pt idx="111236">
                  <c:v>20398.080000000002</c:v>
                </c:pt>
                <c:pt idx="111237">
                  <c:v>19190.900000000001</c:v>
                </c:pt>
                <c:pt idx="111238">
                  <c:v>18663.87</c:v>
                </c:pt>
                <c:pt idx="111239">
                  <c:v>22257.23</c:v>
                </c:pt>
                <c:pt idx="111240">
                  <c:v>18835.580000000002</c:v>
                </c:pt>
                <c:pt idx="111241">
                  <c:v>20101.830000000002</c:v>
                </c:pt>
                <c:pt idx="111242">
                  <c:v>20839.39</c:v>
                </c:pt>
                <c:pt idx="111243">
                  <c:v>23699.53</c:v>
                </c:pt>
                <c:pt idx="111244">
                  <c:v>17159.939999999999</c:v>
                </c:pt>
                <c:pt idx="111245">
                  <c:v>17636.82</c:v>
                </c:pt>
                <c:pt idx="111246">
                  <c:v>17357.439999999999</c:v>
                </c:pt>
                <c:pt idx="111247">
                  <c:v>17735.82</c:v>
                </c:pt>
                <c:pt idx="111248">
                  <c:v>22180.91</c:v>
                </c:pt>
                <c:pt idx="111249">
                  <c:v>21917.61</c:v>
                </c:pt>
                <c:pt idx="111250">
                  <c:v>17941.150000000001</c:v>
                </c:pt>
                <c:pt idx="111251">
                  <c:v>20753.490000000002</c:v>
                </c:pt>
                <c:pt idx="111252">
                  <c:v>21193.61</c:v>
                </c:pt>
                <c:pt idx="111253">
                  <c:v>26036.21</c:v>
                </c:pt>
                <c:pt idx="111254">
                  <c:v>18709.47</c:v>
                </c:pt>
                <c:pt idx="111255">
                  <c:v>23936.84</c:v>
                </c:pt>
                <c:pt idx="111256">
                  <c:v>18281.71</c:v>
                </c:pt>
                <c:pt idx="111257">
                  <c:v>20763.45</c:v>
                </c:pt>
                <c:pt idx="111258">
                  <c:v>22947.5</c:v>
                </c:pt>
                <c:pt idx="111259">
                  <c:v>27572.38</c:v>
                </c:pt>
                <c:pt idx="111260">
                  <c:v>19056.11</c:v>
                </c:pt>
                <c:pt idx="111261">
                  <c:v>15327.99</c:v>
                </c:pt>
                <c:pt idx="111262">
                  <c:v>13462.41</c:v>
                </c:pt>
                <c:pt idx="111263">
                  <c:v>12728.84</c:v>
                </c:pt>
                <c:pt idx="111264">
                  <c:v>14391.18</c:v>
                </c:pt>
                <c:pt idx="111265">
                  <c:v>16433.990000000002</c:v>
                </c:pt>
                <c:pt idx="111266">
                  <c:v>20458.900000000001</c:v>
                </c:pt>
                <c:pt idx="111267">
                  <c:v>23407.52</c:v>
                </c:pt>
                <c:pt idx="111268">
                  <c:v>22298.9</c:v>
                </c:pt>
                <c:pt idx="111269">
                  <c:v>22659.06</c:v>
                </c:pt>
                <c:pt idx="111270">
                  <c:v>22935.02</c:v>
                </c:pt>
                <c:pt idx="111271">
                  <c:v>23427.3</c:v>
                </c:pt>
                <c:pt idx="111272">
                  <c:v>21467.63</c:v>
                </c:pt>
                <c:pt idx="111273">
                  <c:v>20412.02</c:v>
                </c:pt>
                <c:pt idx="111274">
                  <c:v>25024.400000000001</c:v>
                </c:pt>
                <c:pt idx="111275">
                  <c:v>24774.95</c:v>
                </c:pt>
                <c:pt idx="111276">
                  <c:v>21595.84</c:v>
                </c:pt>
                <c:pt idx="111277">
                  <c:v>23975.49</c:v>
                </c:pt>
                <c:pt idx="111278">
                  <c:v>23118.97</c:v>
                </c:pt>
                <c:pt idx="111279">
                  <c:v>22532.33</c:v>
                </c:pt>
                <c:pt idx="111280">
                  <c:v>22506.11</c:v>
                </c:pt>
                <c:pt idx="111281">
                  <c:v>21538.27</c:v>
                </c:pt>
                <c:pt idx="111282">
                  <c:v>20608.2</c:v>
                </c:pt>
                <c:pt idx="111283">
                  <c:v>23978.53</c:v>
                </c:pt>
                <c:pt idx="111284">
                  <c:v>21704.47</c:v>
                </c:pt>
                <c:pt idx="111285">
                  <c:v>20702.05</c:v>
                </c:pt>
                <c:pt idx="111286">
                  <c:v>19999.95</c:v>
                </c:pt>
                <c:pt idx="111287">
                  <c:v>20823.09</c:v>
                </c:pt>
                <c:pt idx="111288">
                  <c:v>15973.65</c:v>
                </c:pt>
                <c:pt idx="111289">
                  <c:v>16679.48</c:v>
                </c:pt>
                <c:pt idx="111290">
                  <c:v>17008.939999999999</c:v>
                </c:pt>
                <c:pt idx="111291">
                  <c:v>17981.75</c:v>
                </c:pt>
                <c:pt idx="111292">
                  <c:v>18578.78</c:v>
                </c:pt>
                <c:pt idx="111293">
                  <c:v>18298.490000000002</c:v>
                </c:pt>
                <c:pt idx="111294">
                  <c:v>21813.77</c:v>
                </c:pt>
                <c:pt idx="111295">
                  <c:v>21636.560000000001</c:v>
                </c:pt>
                <c:pt idx="111296">
                  <c:v>17122.93</c:v>
                </c:pt>
                <c:pt idx="111297">
                  <c:v>16904.84</c:v>
                </c:pt>
                <c:pt idx="111298">
                  <c:v>17509.310000000001</c:v>
                </c:pt>
                <c:pt idx="111299">
                  <c:v>16414.63</c:v>
                </c:pt>
                <c:pt idx="111300">
                  <c:v>19506.52</c:v>
                </c:pt>
                <c:pt idx="111301">
                  <c:v>19190.240000000002</c:v>
                </c:pt>
                <c:pt idx="111302">
                  <c:v>18078.580000000002</c:v>
                </c:pt>
                <c:pt idx="111303">
                  <c:v>19559.169999999998</c:v>
                </c:pt>
                <c:pt idx="111304">
                  <c:v>15720.28</c:v>
                </c:pt>
                <c:pt idx="111305">
                  <c:v>14474.3</c:v>
                </c:pt>
                <c:pt idx="111306">
                  <c:v>14323.7</c:v>
                </c:pt>
                <c:pt idx="111307">
                  <c:v>14688.14</c:v>
                </c:pt>
                <c:pt idx="111308">
                  <c:v>17278.54</c:v>
                </c:pt>
                <c:pt idx="111309">
                  <c:v>11903.15</c:v>
                </c:pt>
                <c:pt idx="111310">
                  <c:v>12948.16</c:v>
                </c:pt>
                <c:pt idx="111311">
                  <c:v>12572.46</c:v>
                </c:pt>
                <c:pt idx="111312">
                  <c:v>14005.91</c:v>
                </c:pt>
                <c:pt idx="111313">
                  <c:v>13095.57</c:v>
                </c:pt>
                <c:pt idx="111314">
                  <c:v>13144.65</c:v>
                </c:pt>
                <c:pt idx="111315">
                  <c:v>15540.58</c:v>
                </c:pt>
                <c:pt idx="111316">
                  <c:v>12244.89</c:v>
                </c:pt>
                <c:pt idx="111317">
                  <c:v>13343.04</c:v>
                </c:pt>
                <c:pt idx="111318">
                  <c:v>11939.38</c:v>
                </c:pt>
                <c:pt idx="111319">
                  <c:v>13622.63</c:v>
                </c:pt>
                <c:pt idx="111320">
                  <c:v>11618.22</c:v>
                </c:pt>
                <c:pt idx="111321">
                  <c:v>11495.4</c:v>
                </c:pt>
                <c:pt idx="111322">
                  <c:v>11090.62</c:v>
                </c:pt>
                <c:pt idx="111323">
                  <c:v>11335.22</c:v>
                </c:pt>
                <c:pt idx="111324">
                  <c:v>11857.5</c:v>
                </c:pt>
                <c:pt idx="111325">
                  <c:v>10575.1</c:v>
                </c:pt>
                <c:pt idx="111326">
                  <c:v>9869.41</c:v>
                </c:pt>
                <c:pt idx="111327">
                  <c:v>10374.709999999999</c:v>
                </c:pt>
                <c:pt idx="111328">
                  <c:v>10701.9</c:v>
                </c:pt>
                <c:pt idx="111329">
                  <c:v>9579.43</c:v>
                </c:pt>
                <c:pt idx="111330">
                  <c:v>11203.06</c:v>
                </c:pt>
                <c:pt idx="111331">
                  <c:v>11389.71</c:v>
                </c:pt>
                <c:pt idx="111332">
                  <c:v>12220.13</c:v>
                </c:pt>
                <c:pt idx="111333">
                  <c:v>11712.24</c:v>
                </c:pt>
                <c:pt idx="111334">
                  <c:v>13130.84</c:v>
                </c:pt>
                <c:pt idx="111335">
                  <c:v>12113.33</c:v>
                </c:pt>
                <c:pt idx="111336">
                  <c:v>11857.59</c:v>
                </c:pt>
                <c:pt idx="111337">
                  <c:v>13371.24</c:v>
                </c:pt>
                <c:pt idx="111338">
                  <c:v>12880.43</c:v>
                </c:pt>
                <c:pt idx="111339">
                  <c:v>17546.23</c:v>
                </c:pt>
                <c:pt idx="111340">
                  <c:v>15556.06</c:v>
                </c:pt>
                <c:pt idx="111341">
                  <c:v>17355.41</c:v>
                </c:pt>
                <c:pt idx="111342">
                  <c:v>20362.54</c:v>
                </c:pt>
                <c:pt idx="111343">
                  <c:v>17833</c:v>
                </c:pt>
                <c:pt idx="111344">
                  <c:v>18688.72</c:v>
                </c:pt>
                <c:pt idx="111345">
                  <c:v>16706.38</c:v>
                </c:pt>
                <c:pt idx="111346">
                  <c:v>24567.11</c:v>
                </c:pt>
                <c:pt idx="111347">
                  <c:v>16494.57</c:v>
                </c:pt>
                <c:pt idx="111348">
                  <c:v>14805.28</c:v>
                </c:pt>
                <c:pt idx="111349">
                  <c:v>17086.27</c:v>
                </c:pt>
                <c:pt idx="111350">
                  <c:v>26210.13</c:v>
                </c:pt>
                <c:pt idx="111351">
                  <c:v>8598.74</c:v>
                </c:pt>
                <c:pt idx="111352">
                  <c:v>11430.4</c:v>
                </c:pt>
                <c:pt idx="111353">
                  <c:v>11080.87</c:v>
                </c:pt>
                <c:pt idx="111354">
                  <c:v>10260.540000000001</c:v>
                </c:pt>
                <c:pt idx="111355">
                  <c:v>11758.52</c:v>
                </c:pt>
                <c:pt idx="111356">
                  <c:v>14366.04</c:v>
                </c:pt>
                <c:pt idx="111357">
                  <c:v>17470.89</c:v>
                </c:pt>
                <c:pt idx="111358">
                  <c:v>16131.8</c:v>
                </c:pt>
                <c:pt idx="111359">
                  <c:v>14659.47</c:v>
                </c:pt>
                <c:pt idx="111360">
                  <c:v>14604.15</c:v>
                </c:pt>
                <c:pt idx="111361">
                  <c:v>12881.15</c:v>
                </c:pt>
                <c:pt idx="111362">
                  <c:v>15221.31</c:v>
                </c:pt>
                <c:pt idx="111363">
                  <c:v>12115.5</c:v>
                </c:pt>
                <c:pt idx="111364">
                  <c:v>14347.15</c:v>
                </c:pt>
                <c:pt idx="111365">
                  <c:v>15995.42</c:v>
                </c:pt>
                <c:pt idx="111366">
                  <c:v>14883.64</c:v>
                </c:pt>
                <c:pt idx="111367">
                  <c:v>16489.990000000002</c:v>
                </c:pt>
                <c:pt idx="111368">
                  <c:v>14324.16</c:v>
                </c:pt>
                <c:pt idx="111369">
                  <c:v>14539.04</c:v>
                </c:pt>
                <c:pt idx="111370">
                  <c:v>12173.15</c:v>
                </c:pt>
                <c:pt idx="111371">
                  <c:v>13059.9</c:v>
                </c:pt>
                <c:pt idx="111372">
                  <c:v>13348.37</c:v>
                </c:pt>
                <c:pt idx="111373">
                  <c:v>13500.88</c:v>
                </c:pt>
                <c:pt idx="111374">
                  <c:v>12925.09</c:v>
                </c:pt>
                <c:pt idx="111375">
                  <c:v>12241.28</c:v>
                </c:pt>
                <c:pt idx="111376">
                  <c:v>11875.31</c:v>
                </c:pt>
                <c:pt idx="111377">
                  <c:v>13121.61</c:v>
                </c:pt>
                <c:pt idx="111378">
                  <c:v>12786.88</c:v>
                </c:pt>
                <c:pt idx="111379">
                  <c:v>11732.78</c:v>
                </c:pt>
                <c:pt idx="111380">
                  <c:v>10823.31</c:v>
                </c:pt>
                <c:pt idx="111381">
                  <c:v>9296.44</c:v>
                </c:pt>
                <c:pt idx="111382">
                  <c:v>11630.52</c:v>
                </c:pt>
                <c:pt idx="111383">
                  <c:v>12046.42</c:v>
                </c:pt>
                <c:pt idx="111384">
                  <c:v>11303.99</c:v>
                </c:pt>
                <c:pt idx="111385">
                  <c:v>10863.27</c:v>
                </c:pt>
                <c:pt idx="111386">
                  <c:v>11504.44</c:v>
                </c:pt>
                <c:pt idx="111387">
                  <c:v>11789.79</c:v>
                </c:pt>
                <c:pt idx="111388">
                  <c:v>12976.3</c:v>
                </c:pt>
                <c:pt idx="111389">
                  <c:v>10828.08</c:v>
                </c:pt>
                <c:pt idx="111390">
                  <c:v>12023.67</c:v>
                </c:pt>
                <c:pt idx="111391">
                  <c:v>19105.330000000002</c:v>
                </c:pt>
                <c:pt idx="111392">
                  <c:v>16651.12</c:v>
                </c:pt>
                <c:pt idx="111393">
                  <c:v>14013.64</c:v>
                </c:pt>
                <c:pt idx="111394">
                  <c:v>16406</c:v>
                </c:pt>
                <c:pt idx="111395">
                  <c:v>20131.38</c:v>
                </c:pt>
                <c:pt idx="111396">
                  <c:v>23486.799999999999</c:v>
                </c:pt>
                <c:pt idx="111397">
                  <c:v>17561.080000000002</c:v>
                </c:pt>
                <c:pt idx="111398">
                  <c:v>20381.259999999998</c:v>
                </c:pt>
                <c:pt idx="111399">
                  <c:v>13175.34</c:v>
                </c:pt>
                <c:pt idx="111400">
                  <c:v>15782.22</c:v>
                </c:pt>
                <c:pt idx="111401">
                  <c:v>16304.68</c:v>
                </c:pt>
                <c:pt idx="111402">
                  <c:v>23964.02</c:v>
                </c:pt>
                <c:pt idx="111403">
                  <c:v>12724.32</c:v>
                </c:pt>
                <c:pt idx="111404">
                  <c:v>9148.83</c:v>
                </c:pt>
                <c:pt idx="111405">
                  <c:v>8626.8700000000008</c:v>
                </c:pt>
                <c:pt idx="111406">
                  <c:v>9475.5499999999993</c:v>
                </c:pt>
                <c:pt idx="111407">
                  <c:v>10477.11</c:v>
                </c:pt>
                <c:pt idx="111408">
                  <c:v>14730.28</c:v>
                </c:pt>
                <c:pt idx="111409">
                  <c:v>17564.669999999998</c:v>
                </c:pt>
                <c:pt idx="111410">
                  <c:v>15236.83</c:v>
                </c:pt>
                <c:pt idx="111411">
                  <c:v>15898.04</c:v>
                </c:pt>
                <c:pt idx="111412">
                  <c:v>14455.35</c:v>
                </c:pt>
                <c:pt idx="111413">
                  <c:v>14968.68</c:v>
                </c:pt>
                <c:pt idx="111414">
                  <c:v>14628.87</c:v>
                </c:pt>
                <c:pt idx="111415">
                  <c:v>13818.66</c:v>
                </c:pt>
                <c:pt idx="111416">
                  <c:v>13642.7</c:v>
                </c:pt>
                <c:pt idx="111417">
                  <c:v>14860.21</c:v>
                </c:pt>
                <c:pt idx="111418">
                  <c:v>14817.04</c:v>
                </c:pt>
                <c:pt idx="111419">
                  <c:v>13703.5</c:v>
                </c:pt>
                <c:pt idx="111420">
                  <c:v>13269.55</c:v>
                </c:pt>
                <c:pt idx="111421">
                  <c:v>13856.93</c:v>
                </c:pt>
                <c:pt idx="111422">
                  <c:v>13011.84</c:v>
                </c:pt>
                <c:pt idx="111423">
                  <c:v>12642.29</c:v>
                </c:pt>
                <c:pt idx="111424">
                  <c:v>12337.93</c:v>
                </c:pt>
                <c:pt idx="111425">
                  <c:v>12721</c:v>
                </c:pt>
                <c:pt idx="111426">
                  <c:v>12659.2</c:v>
                </c:pt>
                <c:pt idx="111427">
                  <c:v>11692.56</c:v>
                </c:pt>
                <c:pt idx="111428">
                  <c:v>10762.39</c:v>
                </c:pt>
                <c:pt idx="111429">
                  <c:v>11400.44</c:v>
                </c:pt>
                <c:pt idx="111430">
                  <c:v>11701.09</c:v>
                </c:pt>
                <c:pt idx="111431">
                  <c:v>10018.700000000001</c:v>
                </c:pt>
                <c:pt idx="111432">
                  <c:v>10820.95</c:v>
                </c:pt>
                <c:pt idx="111433">
                  <c:v>9889.59</c:v>
                </c:pt>
                <c:pt idx="111434">
                  <c:v>10731.94</c:v>
                </c:pt>
                <c:pt idx="111435">
                  <c:v>11482.89</c:v>
                </c:pt>
                <c:pt idx="111436">
                  <c:v>13244.6</c:v>
                </c:pt>
                <c:pt idx="111437">
                  <c:v>11592.83</c:v>
                </c:pt>
                <c:pt idx="111438">
                  <c:v>11633</c:v>
                </c:pt>
                <c:pt idx="111439">
                  <c:v>11756.79</c:v>
                </c:pt>
                <c:pt idx="111440">
                  <c:v>13096.05</c:v>
                </c:pt>
                <c:pt idx="111441">
                  <c:v>11151.37</c:v>
                </c:pt>
                <c:pt idx="111442">
                  <c:v>11053.41</c:v>
                </c:pt>
                <c:pt idx="111443">
                  <c:v>13171.52</c:v>
                </c:pt>
                <c:pt idx="111444">
                  <c:v>19731.810000000001</c:v>
                </c:pt>
                <c:pt idx="111445">
                  <c:v>19304.96</c:v>
                </c:pt>
                <c:pt idx="111446">
                  <c:v>20077.46</c:v>
                </c:pt>
                <c:pt idx="111447">
                  <c:v>3514</c:v>
                </c:pt>
                <c:pt idx="111448">
                  <c:v>3048.46</c:v>
                </c:pt>
                <c:pt idx="111449">
                  <c:v>2992.96</c:v>
                </c:pt>
                <c:pt idx="111450">
                  <c:v>2666.34</c:v>
                </c:pt>
                <c:pt idx="111451">
                  <c:v>2719.88</c:v>
                </c:pt>
                <c:pt idx="111452">
                  <c:v>2322.34</c:v>
                </c:pt>
                <c:pt idx="111453">
                  <c:v>2076.5</c:v>
                </c:pt>
                <c:pt idx="111454">
                  <c:v>2284</c:v>
                </c:pt>
                <c:pt idx="111455">
                  <c:v>1979</c:v>
                </c:pt>
                <c:pt idx="111456">
                  <c:v>1900.25</c:v>
                </c:pt>
                <c:pt idx="111457">
                  <c:v>1952</c:v>
                </c:pt>
                <c:pt idx="111458">
                  <c:v>1869.5</c:v>
                </c:pt>
                <c:pt idx="111459">
                  <c:v>1670.01</c:v>
                </c:pt>
                <c:pt idx="111460">
                  <c:v>1764.75</c:v>
                </c:pt>
                <c:pt idx="111461">
                  <c:v>1738.5</c:v>
                </c:pt>
                <c:pt idx="111462">
                  <c:v>1485.5</c:v>
                </c:pt>
                <c:pt idx="111463">
                  <c:v>1715.67</c:v>
                </c:pt>
                <c:pt idx="111464">
                  <c:v>1367.5</c:v>
                </c:pt>
                <c:pt idx="111465">
                  <c:v>1333</c:v>
                </c:pt>
                <c:pt idx="111466">
                  <c:v>1812.5</c:v>
                </c:pt>
                <c:pt idx="111467">
                  <c:v>1501</c:v>
                </c:pt>
                <c:pt idx="111468">
                  <c:v>1306.5</c:v>
                </c:pt>
                <c:pt idx="111469">
                  <c:v>1563</c:v>
                </c:pt>
                <c:pt idx="111470">
                  <c:v>1412.75</c:v>
                </c:pt>
                <c:pt idx="111471">
                  <c:v>1720.22</c:v>
                </c:pt>
                <c:pt idx="111472">
                  <c:v>1341.8</c:v>
                </c:pt>
                <c:pt idx="111473">
                  <c:v>1746.23</c:v>
                </c:pt>
                <c:pt idx="111474">
                  <c:v>1623.59</c:v>
                </c:pt>
                <c:pt idx="111475">
                  <c:v>1764.19</c:v>
                </c:pt>
                <c:pt idx="111476">
                  <c:v>2210.5300000000002</c:v>
                </c:pt>
                <c:pt idx="111477">
                  <c:v>2164.3000000000002</c:v>
                </c:pt>
                <c:pt idx="111478">
                  <c:v>1372.55</c:v>
                </c:pt>
                <c:pt idx="111479">
                  <c:v>1290.02</c:v>
                </c:pt>
                <c:pt idx="111480">
                  <c:v>1292.73</c:v>
                </c:pt>
                <c:pt idx="111481">
                  <c:v>1310.22</c:v>
                </c:pt>
                <c:pt idx="111482">
                  <c:v>1744.73</c:v>
                </c:pt>
                <c:pt idx="111483">
                  <c:v>1480.23</c:v>
                </c:pt>
                <c:pt idx="111484">
                  <c:v>1744.22</c:v>
                </c:pt>
                <c:pt idx="111485">
                  <c:v>1933.18</c:v>
                </c:pt>
                <c:pt idx="111486">
                  <c:v>1958.95</c:v>
                </c:pt>
                <c:pt idx="111487">
                  <c:v>2419.7199999999998</c:v>
                </c:pt>
                <c:pt idx="111488">
                  <c:v>2333.9899999999998</c:v>
                </c:pt>
                <c:pt idx="111489">
                  <c:v>2943.36</c:v>
                </c:pt>
                <c:pt idx="111490">
                  <c:v>2906.94</c:v>
                </c:pt>
                <c:pt idx="111491">
                  <c:v>2820.72</c:v>
                </c:pt>
                <c:pt idx="111492">
                  <c:v>2878.98</c:v>
                </c:pt>
                <c:pt idx="111493">
                  <c:v>3914.88</c:v>
                </c:pt>
                <c:pt idx="111494">
                  <c:v>2406.2600000000002</c:v>
                </c:pt>
                <c:pt idx="111495">
                  <c:v>2689.57</c:v>
                </c:pt>
                <c:pt idx="111496">
                  <c:v>2109.71</c:v>
                </c:pt>
                <c:pt idx="111497">
                  <c:v>1884.34</c:v>
                </c:pt>
                <c:pt idx="111498">
                  <c:v>2099.94</c:v>
                </c:pt>
                <c:pt idx="111499">
                  <c:v>2692.18</c:v>
                </c:pt>
                <c:pt idx="111500">
                  <c:v>2615.9499999999998</c:v>
                </c:pt>
                <c:pt idx="111501">
                  <c:v>2579.13</c:v>
                </c:pt>
                <c:pt idx="111502">
                  <c:v>2721.27</c:v>
                </c:pt>
                <c:pt idx="111503">
                  <c:v>2648.34</c:v>
                </c:pt>
                <c:pt idx="111504">
                  <c:v>2052.15</c:v>
                </c:pt>
                <c:pt idx="111505">
                  <c:v>2693.79</c:v>
                </c:pt>
                <c:pt idx="111506">
                  <c:v>2136.2199999999998</c:v>
                </c:pt>
                <c:pt idx="111507">
                  <c:v>1894.84</c:v>
                </c:pt>
                <c:pt idx="111508">
                  <c:v>1735.32</c:v>
                </c:pt>
                <c:pt idx="111509">
                  <c:v>1999.16</c:v>
                </c:pt>
                <c:pt idx="111510">
                  <c:v>1431.51</c:v>
                </c:pt>
                <c:pt idx="111511">
                  <c:v>1632.38</c:v>
                </c:pt>
                <c:pt idx="111512">
                  <c:v>1697.22</c:v>
                </c:pt>
                <c:pt idx="111513">
                  <c:v>1961.8</c:v>
                </c:pt>
                <c:pt idx="111514">
                  <c:v>1763.15</c:v>
                </c:pt>
                <c:pt idx="111515">
                  <c:v>1662.39</c:v>
                </c:pt>
                <c:pt idx="111516">
                  <c:v>1654.19</c:v>
                </c:pt>
                <c:pt idx="111517">
                  <c:v>1781.47</c:v>
                </c:pt>
                <c:pt idx="111518">
                  <c:v>1903.74</c:v>
                </c:pt>
                <c:pt idx="111519">
                  <c:v>1675.88</c:v>
                </c:pt>
                <c:pt idx="111520">
                  <c:v>1559.52</c:v>
                </c:pt>
                <c:pt idx="111521">
                  <c:v>1379.42</c:v>
                </c:pt>
                <c:pt idx="111522">
                  <c:v>1554.05</c:v>
                </c:pt>
                <c:pt idx="111523">
                  <c:v>1449.16</c:v>
                </c:pt>
                <c:pt idx="111524">
                  <c:v>1457.74</c:v>
                </c:pt>
                <c:pt idx="111525">
                  <c:v>1762.7</c:v>
                </c:pt>
                <c:pt idx="111526">
                  <c:v>1827.71</c:v>
                </c:pt>
                <c:pt idx="111527">
                  <c:v>1920.99</c:v>
                </c:pt>
                <c:pt idx="111528">
                  <c:v>1959.71</c:v>
                </c:pt>
                <c:pt idx="111529">
                  <c:v>2607.19</c:v>
                </c:pt>
                <c:pt idx="111530">
                  <c:v>1470.42</c:v>
                </c:pt>
                <c:pt idx="111531">
                  <c:v>1514.57</c:v>
                </c:pt>
                <c:pt idx="111532">
                  <c:v>1429.86</c:v>
                </c:pt>
                <c:pt idx="111533">
                  <c:v>1464.31</c:v>
                </c:pt>
                <c:pt idx="111534">
                  <c:v>1663.31</c:v>
                </c:pt>
                <c:pt idx="111535">
                  <c:v>1678.57</c:v>
                </c:pt>
                <c:pt idx="111536">
                  <c:v>1586.99</c:v>
                </c:pt>
                <c:pt idx="111537">
                  <c:v>2251.5700000000002</c:v>
                </c:pt>
                <c:pt idx="111538">
                  <c:v>2383.34</c:v>
                </c:pt>
                <c:pt idx="111539">
                  <c:v>2826.79</c:v>
                </c:pt>
                <c:pt idx="111540">
                  <c:v>2344.62</c:v>
                </c:pt>
                <c:pt idx="111541">
                  <c:v>2666.26</c:v>
                </c:pt>
                <c:pt idx="111542">
                  <c:v>2408.9</c:v>
                </c:pt>
                <c:pt idx="111543">
                  <c:v>3112.5</c:v>
                </c:pt>
                <c:pt idx="111544">
                  <c:v>3774.33</c:v>
                </c:pt>
                <c:pt idx="111545">
                  <c:v>4009.07</c:v>
                </c:pt>
                <c:pt idx="111546">
                  <c:v>2818.68</c:v>
                </c:pt>
                <c:pt idx="111547">
                  <c:v>2176.15</c:v>
                </c:pt>
                <c:pt idx="111548">
                  <c:v>2020.21</c:v>
                </c:pt>
                <c:pt idx="111549">
                  <c:v>2289.27</c:v>
                </c:pt>
                <c:pt idx="111550">
                  <c:v>2360.5500000000002</c:v>
                </c:pt>
                <c:pt idx="111551">
                  <c:v>2653.44</c:v>
                </c:pt>
                <c:pt idx="111552">
                  <c:v>2739.95</c:v>
                </c:pt>
                <c:pt idx="111553">
                  <c:v>2914.73</c:v>
                </c:pt>
                <c:pt idx="111554">
                  <c:v>2908.62</c:v>
                </c:pt>
                <c:pt idx="111555">
                  <c:v>2603.71</c:v>
                </c:pt>
                <c:pt idx="111556">
                  <c:v>2553.0500000000002</c:v>
                </c:pt>
                <c:pt idx="111557">
                  <c:v>2636.49</c:v>
                </c:pt>
                <c:pt idx="111558">
                  <c:v>2523.77</c:v>
                </c:pt>
                <c:pt idx="111559">
                  <c:v>1687.5</c:v>
                </c:pt>
                <c:pt idx="111560">
                  <c:v>1732.01</c:v>
                </c:pt>
                <c:pt idx="111561">
                  <c:v>1965.53</c:v>
                </c:pt>
                <c:pt idx="111562">
                  <c:v>1651.05</c:v>
                </c:pt>
                <c:pt idx="111563">
                  <c:v>1575.35</c:v>
                </c:pt>
                <c:pt idx="111564">
                  <c:v>1810.24</c:v>
                </c:pt>
                <c:pt idx="111565">
                  <c:v>1566.37</c:v>
                </c:pt>
                <c:pt idx="111566">
                  <c:v>1533.49</c:v>
                </c:pt>
                <c:pt idx="111567">
                  <c:v>1377.67</c:v>
                </c:pt>
                <c:pt idx="111568">
                  <c:v>1480.78</c:v>
                </c:pt>
                <c:pt idx="111569">
                  <c:v>1643.09</c:v>
                </c:pt>
                <c:pt idx="111570">
                  <c:v>1199.9000000000001</c:v>
                </c:pt>
                <c:pt idx="111571">
                  <c:v>1269.1199999999999</c:v>
                </c:pt>
                <c:pt idx="111572">
                  <c:v>1487.91</c:v>
                </c:pt>
                <c:pt idx="111573">
                  <c:v>1481.15</c:v>
                </c:pt>
                <c:pt idx="111574">
                  <c:v>1435.05</c:v>
                </c:pt>
                <c:pt idx="111575">
                  <c:v>1613.24</c:v>
                </c:pt>
                <c:pt idx="111576">
                  <c:v>1470.63</c:v>
                </c:pt>
                <c:pt idx="111577">
                  <c:v>1472.28</c:v>
                </c:pt>
                <c:pt idx="111578">
                  <c:v>1670.88</c:v>
                </c:pt>
                <c:pt idx="111579">
                  <c:v>1915.2</c:v>
                </c:pt>
                <c:pt idx="111580">
                  <c:v>2092.6799999999998</c:v>
                </c:pt>
                <c:pt idx="111581">
                  <c:v>2261.08</c:v>
                </c:pt>
                <c:pt idx="111582">
                  <c:v>1440.3</c:v>
                </c:pt>
                <c:pt idx="111583">
                  <c:v>1250.52</c:v>
                </c:pt>
                <c:pt idx="111584">
                  <c:v>1361.55</c:v>
                </c:pt>
                <c:pt idx="111585">
                  <c:v>1511.72</c:v>
                </c:pt>
                <c:pt idx="111586">
                  <c:v>1777.82</c:v>
                </c:pt>
                <c:pt idx="111587">
                  <c:v>1852.09</c:v>
                </c:pt>
                <c:pt idx="111588">
                  <c:v>2055.29</c:v>
                </c:pt>
                <c:pt idx="111589">
                  <c:v>3518.42</c:v>
                </c:pt>
                <c:pt idx="111590">
                  <c:v>938.65</c:v>
                </c:pt>
                <c:pt idx="111591">
                  <c:v>1215.3399999999999</c:v>
                </c:pt>
                <c:pt idx="111592">
                  <c:v>1030.55</c:v>
                </c:pt>
                <c:pt idx="111593">
                  <c:v>1200.28</c:v>
                </c:pt>
                <c:pt idx="111594">
                  <c:v>1190.51</c:v>
                </c:pt>
                <c:pt idx="111595">
                  <c:v>1104.79</c:v>
                </c:pt>
                <c:pt idx="111596">
                  <c:v>943.44</c:v>
                </c:pt>
                <c:pt idx="111597">
                  <c:v>1084.08</c:v>
                </c:pt>
                <c:pt idx="111598">
                  <c:v>1109.78</c:v>
                </c:pt>
                <c:pt idx="111599">
                  <c:v>1073.1600000000001</c:v>
                </c:pt>
                <c:pt idx="111600">
                  <c:v>1099.52</c:v>
                </c:pt>
                <c:pt idx="111601">
                  <c:v>924.48</c:v>
                </c:pt>
                <c:pt idx="111602">
                  <c:v>1012.43</c:v>
                </c:pt>
                <c:pt idx="111603">
                  <c:v>943.19</c:v>
                </c:pt>
                <c:pt idx="111604">
                  <c:v>916.09</c:v>
                </c:pt>
                <c:pt idx="111605">
                  <c:v>854.39</c:v>
                </c:pt>
                <c:pt idx="111606">
                  <c:v>914.25</c:v>
                </c:pt>
                <c:pt idx="111607">
                  <c:v>851</c:v>
                </c:pt>
                <c:pt idx="111608">
                  <c:v>949.78</c:v>
                </c:pt>
                <c:pt idx="111609">
                  <c:v>732.54</c:v>
                </c:pt>
                <c:pt idx="111610">
                  <c:v>665.79</c:v>
                </c:pt>
                <c:pt idx="111611">
                  <c:v>801.14</c:v>
                </c:pt>
                <c:pt idx="111612">
                  <c:v>561.4</c:v>
                </c:pt>
                <c:pt idx="111613">
                  <c:v>576.55999999999995</c:v>
                </c:pt>
                <c:pt idx="111614">
                  <c:v>563.22</c:v>
                </c:pt>
                <c:pt idx="111615">
                  <c:v>456.47</c:v>
                </c:pt>
                <c:pt idx="111616">
                  <c:v>702.99</c:v>
                </c:pt>
                <c:pt idx="111617">
                  <c:v>579.76</c:v>
                </c:pt>
                <c:pt idx="111618">
                  <c:v>592.58000000000004</c:v>
                </c:pt>
                <c:pt idx="111619">
                  <c:v>669.31</c:v>
                </c:pt>
                <c:pt idx="111620">
                  <c:v>748.66</c:v>
                </c:pt>
                <c:pt idx="111621">
                  <c:v>632.04</c:v>
                </c:pt>
                <c:pt idx="111622">
                  <c:v>622.92999999999995</c:v>
                </c:pt>
                <c:pt idx="111623">
                  <c:v>595.91999999999996</c:v>
                </c:pt>
                <c:pt idx="111624">
                  <c:v>715.24</c:v>
                </c:pt>
                <c:pt idx="111625">
                  <c:v>756.19</c:v>
                </c:pt>
                <c:pt idx="111626">
                  <c:v>773.12</c:v>
                </c:pt>
                <c:pt idx="111627">
                  <c:v>880.06</c:v>
                </c:pt>
                <c:pt idx="111628">
                  <c:v>1180.6600000000001</c:v>
                </c:pt>
                <c:pt idx="111629">
                  <c:v>1155.29</c:v>
                </c:pt>
                <c:pt idx="111630">
                  <c:v>775.87</c:v>
                </c:pt>
                <c:pt idx="111631">
                  <c:v>849.68</c:v>
                </c:pt>
                <c:pt idx="111632">
                  <c:v>1277.6199999999999</c:v>
                </c:pt>
                <c:pt idx="111633">
                  <c:v>1005.12</c:v>
                </c:pt>
                <c:pt idx="111634">
                  <c:v>1286.43</c:v>
                </c:pt>
                <c:pt idx="111635">
                  <c:v>1425.4</c:v>
                </c:pt>
                <c:pt idx="111636">
                  <c:v>1543.04</c:v>
                </c:pt>
                <c:pt idx="111637">
                  <c:v>1422.74</c:v>
                </c:pt>
                <c:pt idx="111638">
                  <c:v>944.7</c:v>
                </c:pt>
                <c:pt idx="111639">
                  <c:v>1008.72</c:v>
                </c:pt>
                <c:pt idx="111640">
                  <c:v>809.9</c:v>
                </c:pt>
                <c:pt idx="111641">
                  <c:v>933.16</c:v>
                </c:pt>
                <c:pt idx="111642">
                  <c:v>977.32</c:v>
                </c:pt>
                <c:pt idx="111643">
                  <c:v>1294.6500000000001</c:v>
                </c:pt>
                <c:pt idx="111644">
                  <c:v>1108.8699999999999</c:v>
                </c:pt>
                <c:pt idx="111645">
                  <c:v>1163.02</c:v>
                </c:pt>
                <c:pt idx="111646">
                  <c:v>1097.1099999999999</c:v>
                </c:pt>
                <c:pt idx="111647">
                  <c:v>978.28</c:v>
                </c:pt>
                <c:pt idx="111648">
                  <c:v>1030.47</c:v>
                </c:pt>
                <c:pt idx="111649">
                  <c:v>952.47</c:v>
                </c:pt>
                <c:pt idx="111650">
                  <c:v>1079.2</c:v>
                </c:pt>
                <c:pt idx="111651">
                  <c:v>739.83</c:v>
                </c:pt>
                <c:pt idx="111652">
                  <c:v>928.27</c:v>
                </c:pt>
                <c:pt idx="111653">
                  <c:v>780.78</c:v>
                </c:pt>
                <c:pt idx="111654">
                  <c:v>1087.3499999999999</c:v>
                </c:pt>
                <c:pt idx="111655">
                  <c:v>899.47</c:v>
                </c:pt>
                <c:pt idx="111656">
                  <c:v>1006.67</c:v>
                </c:pt>
                <c:pt idx="111657">
                  <c:v>1050.8499999999999</c:v>
                </c:pt>
                <c:pt idx="111658">
                  <c:v>885.26</c:v>
                </c:pt>
                <c:pt idx="111659">
                  <c:v>648.25</c:v>
                </c:pt>
                <c:pt idx="111660">
                  <c:v>938.35</c:v>
                </c:pt>
                <c:pt idx="111661">
                  <c:v>934.91</c:v>
                </c:pt>
                <c:pt idx="111662">
                  <c:v>819.13</c:v>
                </c:pt>
                <c:pt idx="111663">
                  <c:v>672.86</c:v>
                </c:pt>
                <c:pt idx="111664">
                  <c:v>701.98</c:v>
                </c:pt>
                <c:pt idx="111665">
                  <c:v>696.56</c:v>
                </c:pt>
                <c:pt idx="111666">
                  <c:v>718.46</c:v>
                </c:pt>
                <c:pt idx="111667">
                  <c:v>610.44000000000005</c:v>
                </c:pt>
                <c:pt idx="111668">
                  <c:v>582.74</c:v>
                </c:pt>
                <c:pt idx="111669">
                  <c:v>644.23</c:v>
                </c:pt>
                <c:pt idx="111670">
                  <c:v>675.33</c:v>
                </c:pt>
                <c:pt idx="111671">
                  <c:v>640.1</c:v>
                </c:pt>
                <c:pt idx="111672">
                  <c:v>572.16999999999996</c:v>
                </c:pt>
                <c:pt idx="111673">
                  <c:v>718.42</c:v>
                </c:pt>
                <c:pt idx="111674">
                  <c:v>746.61</c:v>
                </c:pt>
                <c:pt idx="111675">
                  <c:v>746.72</c:v>
                </c:pt>
                <c:pt idx="111676">
                  <c:v>760.52</c:v>
                </c:pt>
                <c:pt idx="111677">
                  <c:v>793.57</c:v>
                </c:pt>
                <c:pt idx="111678">
                  <c:v>703.45</c:v>
                </c:pt>
                <c:pt idx="111679">
                  <c:v>912.89</c:v>
                </c:pt>
                <c:pt idx="111680">
                  <c:v>1062.46</c:v>
                </c:pt>
                <c:pt idx="111681">
                  <c:v>1459.59</c:v>
                </c:pt>
                <c:pt idx="111682">
                  <c:v>1327.51</c:v>
                </c:pt>
                <c:pt idx="111683">
                  <c:v>1071.56</c:v>
                </c:pt>
                <c:pt idx="111684">
                  <c:v>1359.86</c:v>
                </c:pt>
                <c:pt idx="111685">
                  <c:v>921.19</c:v>
                </c:pt>
                <c:pt idx="111686">
                  <c:v>1264.07</c:v>
                </c:pt>
                <c:pt idx="111687">
                  <c:v>1369.98</c:v>
                </c:pt>
                <c:pt idx="111688">
                  <c:v>1358.46</c:v>
                </c:pt>
                <c:pt idx="111689">
                  <c:v>1149.6199999999999</c:v>
                </c:pt>
                <c:pt idx="111690">
                  <c:v>1111.45</c:v>
                </c:pt>
                <c:pt idx="111691">
                  <c:v>899.03</c:v>
                </c:pt>
                <c:pt idx="111692">
                  <c:v>876.44</c:v>
                </c:pt>
                <c:pt idx="111693">
                  <c:v>866.64</c:v>
                </c:pt>
                <c:pt idx="111694">
                  <c:v>968.08</c:v>
                </c:pt>
                <c:pt idx="111695">
                  <c:v>1269.27</c:v>
                </c:pt>
                <c:pt idx="111696">
                  <c:v>1156.8900000000001</c:v>
                </c:pt>
                <c:pt idx="111697">
                  <c:v>985.22</c:v>
                </c:pt>
                <c:pt idx="111698">
                  <c:v>988.83</c:v>
                </c:pt>
                <c:pt idx="111699">
                  <c:v>928.24</c:v>
                </c:pt>
                <c:pt idx="111700">
                  <c:v>781.4</c:v>
                </c:pt>
                <c:pt idx="111701">
                  <c:v>1108.3699999999999</c:v>
                </c:pt>
                <c:pt idx="111702">
                  <c:v>894.16</c:v>
                </c:pt>
                <c:pt idx="111703">
                  <c:v>797.67</c:v>
                </c:pt>
                <c:pt idx="111704">
                  <c:v>1134.44</c:v>
                </c:pt>
                <c:pt idx="111705">
                  <c:v>857.36</c:v>
                </c:pt>
                <c:pt idx="111706">
                  <c:v>874.2</c:v>
                </c:pt>
                <c:pt idx="111707">
                  <c:v>908.64</c:v>
                </c:pt>
                <c:pt idx="111708">
                  <c:v>699.75</c:v>
                </c:pt>
                <c:pt idx="111709">
                  <c:v>972.19</c:v>
                </c:pt>
                <c:pt idx="111710">
                  <c:v>781.45</c:v>
                </c:pt>
                <c:pt idx="111711">
                  <c:v>620.15</c:v>
                </c:pt>
                <c:pt idx="111712">
                  <c:v>663.87</c:v>
                </c:pt>
                <c:pt idx="111713">
                  <c:v>704.64</c:v>
                </c:pt>
                <c:pt idx="111714">
                  <c:v>580.89</c:v>
                </c:pt>
                <c:pt idx="111715">
                  <c:v>552.61</c:v>
                </c:pt>
                <c:pt idx="111716">
                  <c:v>517.24</c:v>
                </c:pt>
                <c:pt idx="111717">
                  <c:v>519.37</c:v>
                </c:pt>
                <c:pt idx="111718">
                  <c:v>696.83</c:v>
                </c:pt>
                <c:pt idx="111719">
                  <c:v>546.24</c:v>
                </c:pt>
                <c:pt idx="111720">
                  <c:v>616.85</c:v>
                </c:pt>
                <c:pt idx="111721">
                  <c:v>530.36</c:v>
                </c:pt>
                <c:pt idx="111722">
                  <c:v>545.83000000000004</c:v>
                </c:pt>
                <c:pt idx="111723">
                  <c:v>540.28</c:v>
                </c:pt>
                <c:pt idx="111724">
                  <c:v>623.23</c:v>
                </c:pt>
                <c:pt idx="111725">
                  <c:v>626.36</c:v>
                </c:pt>
                <c:pt idx="111726">
                  <c:v>506.22</c:v>
                </c:pt>
                <c:pt idx="111727">
                  <c:v>613.96</c:v>
                </c:pt>
                <c:pt idx="111728">
                  <c:v>607.38</c:v>
                </c:pt>
                <c:pt idx="111729">
                  <c:v>718.82</c:v>
                </c:pt>
                <c:pt idx="111730">
                  <c:v>546.02</c:v>
                </c:pt>
                <c:pt idx="111731">
                  <c:v>771.04</c:v>
                </c:pt>
                <c:pt idx="111732">
                  <c:v>1112.99</c:v>
                </c:pt>
                <c:pt idx="111733">
                  <c:v>8270.49</c:v>
                </c:pt>
                <c:pt idx="111734">
                  <c:v>9197.58</c:v>
                </c:pt>
                <c:pt idx="111735">
                  <c:v>9411.35</c:v>
                </c:pt>
                <c:pt idx="111736">
                  <c:v>6657.81</c:v>
                </c:pt>
                <c:pt idx="111737">
                  <c:v>6822.03</c:v>
                </c:pt>
                <c:pt idx="111738">
                  <c:v>6514.37</c:v>
                </c:pt>
                <c:pt idx="111739">
                  <c:v>6086.56</c:v>
                </c:pt>
                <c:pt idx="111740">
                  <c:v>5772.47</c:v>
                </c:pt>
                <c:pt idx="111741">
                  <c:v>4943.75</c:v>
                </c:pt>
                <c:pt idx="111742">
                  <c:v>5707</c:v>
                </c:pt>
                <c:pt idx="111743">
                  <c:v>5891.24</c:v>
                </c:pt>
                <c:pt idx="111744">
                  <c:v>6194.23</c:v>
                </c:pt>
                <c:pt idx="111745">
                  <c:v>5367.94</c:v>
                </c:pt>
                <c:pt idx="111746">
                  <c:v>6906.73</c:v>
                </c:pt>
                <c:pt idx="111747">
                  <c:v>6871.04</c:v>
                </c:pt>
                <c:pt idx="111748">
                  <c:v>5606.2</c:v>
                </c:pt>
                <c:pt idx="111749">
                  <c:v>5138</c:v>
                </c:pt>
                <c:pt idx="111750">
                  <c:v>5904.5</c:v>
                </c:pt>
                <c:pt idx="111751">
                  <c:v>5444</c:v>
                </c:pt>
                <c:pt idx="111752">
                  <c:v>5962.97</c:v>
                </c:pt>
                <c:pt idx="111753">
                  <c:v>5559.97</c:v>
                </c:pt>
                <c:pt idx="111754">
                  <c:v>5356.31</c:v>
                </c:pt>
                <c:pt idx="111755">
                  <c:v>5841.34</c:v>
                </c:pt>
                <c:pt idx="111756">
                  <c:v>5909.31</c:v>
                </c:pt>
                <c:pt idx="111757">
                  <c:v>6762.28</c:v>
                </c:pt>
                <c:pt idx="111758">
                  <c:v>6004.05</c:v>
                </c:pt>
                <c:pt idx="111759">
                  <c:v>6840.5</c:v>
                </c:pt>
                <c:pt idx="111760">
                  <c:v>6182.03</c:v>
                </c:pt>
                <c:pt idx="111761">
                  <c:v>7156.65</c:v>
                </c:pt>
                <c:pt idx="111762">
                  <c:v>7888.01</c:v>
                </c:pt>
                <c:pt idx="111763">
                  <c:v>6716.27</c:v>
                </c:pt>
                <c:pt idx="111764">
                  <c:v>5525.3</c:v>
                </c:pt>
                <c:pt idx="111765">
                  <c:v>5576.28</c:v>
                </c:pt>
                <c:pt idx="111766">
                  <c:v>5188.26</c:v>
                </c:pt>
                <c:pt idx="111767">
                  <c:v>5607.08</c:v>
                </c:pt>
                <c:pt idx="111768">
                  <c:v>6445.52</c:v>
                </c:pt>
                <c:pt idx="111769">
                  <c:v>5320.97</c:v>
                </c:pt>
                <c:pt idx="111770">
                  <c:v>5813.75</c:v>
                </c:pt>
                <c:pt idx="111771">
                  <c:v>6273.34</c:v>
                </c:pt>
                <c:pt idx="111772">
                  <c:v>6550.54</c:v>
                </c:pt>
                <c:pt idx="111773">
                  <c:v>7614.98</c:v>
                </c:pt>
                <c:pt idx="111774">
                  <c:v>6883.83</c:v>
                </c:pt>
                <c:pt idx="111775">
                  <c:v>14254.68</c:v>
                </c:pt>
                <c:pt idx="111776">
                  <c:v>9565.81</c:v>
                </c:pt>
                <c:pt idx="111777">
                  <c:v>8347.31</c:v>
                </c:pt>
                <c:pt idx="111778">
                  <c:v>9944.48</c:v>
                </c:pt>
                <c:pt idx="111779">
                  <c:v>17660.009999999998</c:v>
                </c:pt>
                <c:pt idx="111780">
                  <c:v>7778.9</c:v>
                </c:pt>
                <c:pt idx="111781">
                  <c:v>8369</c:v>
                </c:pt>
                <c:pt idx="111782">
                  <c:v>7326.5</c:v>
                </c:pt>
                <c:pt idx="111783">
                  <c:v>4965.47</c:v>
                </c:pt>
                <c:pt idx="111784">
                  <c:v>6380.94</c:v>
                </c:pt>
                <c:pt idx="111785">
                  <c:v>9321.23</c:v>
                </c:pt>
                <c:pt idx="111786">
                  <c:v>9311.08</c:v>
                </c:pt>
                <c:pt idx="111787">
                  <c:v>7809.08</c:v>
                </c:pt>
                <c:pt idx="111788">
                  <c:v>7261.23</c:v>
                </c:pt>
                <c:pt idx="111789">
                  <c:v>8445.16</c:v>
                </c:pt>
                <c:pt idx="111790">
                  <c:v>6747.43</c:v>
                </c:pt>
                <c:pt idx="111791">
                  <c:v>6356.05</c:v>
                </c:pt>
                <c:pt idx="111792">
                  <c:v>5536.17</c:v>
                </c:pt>
                <c:pt idx="111793">
                  <c:v>6220.91</c:v>
                </c:pt>
                <c:pt idx="111794">
                  <c:v>6642.46</c:v>
                </c:pt>
                <c:pt idx="111795">
                  <c:v>4876.28</c:v>
                </c:pt>
                <c:pt idx="111796">
                  <c:v>5086.54</c:v>
                </c:pt>
                <c:pt idx="111797">
                  <c:v>5325.05</c:v>
                </c:pt>
                <c:pt idx="111798">
                  <c:v>6166.75</c:v>
                </c:pt>
                <c:pt idx="111799">
                  <c:v>6870.13</c:v>
                </c:pt>
                <c:pt idx="111800">
                  <c:v>4648.09</c:v>
                </c:pt>
                <c:pt idx="111801">
                  <c:v>5986.48</c:v>
                </c:pt>
                <c:pt idx="111802">
                  <c:v>5332.53</c:v>
                </c:pt>
                <c:pt idx="111803">
                  <c:v>4864.66</c:v>
                </c:pt>
                <c:pt idx="111804">
                  <c:v>5459.73</c:v>
                </c:pt>
                <c:pt idx="111805">
                  <c:v>5796.21</c:v>
                </c:pt>
                <c:pt idx="111806">
                  <c:v>4732.9799999999996</c:v>
                </c:pt>
                <c:pt idx="111807">
                  <c:v>5738.44</c:v>
                </c:pt>
                <c:pt idx="111808">
                  <c:v>6274.49</c:v>
                </c:pt>
                <c:pt idx="111809">
                  <c:v>6102.22</c:v>
                </c:pt>
                <c:pt idx="111810">
                  <c:v>5532.88</c:v>
                </c:pt>
                <c:pt idx="111811">
                  <c:v>5710.85</c:v>
                </c:pt>
                <c:pt idx="111812">
                  <c:v>5749.5</c:v>
                </c:pt>
                <c:pt idx="111813">
                  <c:v>5825.33</c:v>
                </c:pt>
                <c:pt idx="111814">
                  <c:v>5050.18</c:v>
                </c:pt>
                <c:pt idx="111815">
                  <c:v>5326.12</c:v>
                </c:pt>
                <c:pt idx="111816">
                  <c:v>5786.57</c:v>
                </c:pt>
                <c:pt idx="111817">
                  <c:v>4755.33</c:v>
                </c:pt>
                <c:pt idx="111818">
                  <c:v>5607.5</c:v>
                </c:pt>
                <c:pt idx="111819">
                  <c:v>5183.8100000000004</c:v>
                </c:pt>
                <c:pt idx="111820">
                  <c:v>6128.39</c:v>
                </c:pt>
                <c:pt idx="111821">
                  <c:v>6678.72</c:v>
                </c:pt>
                <c:pt idx="111822">
                  <c:v>6926.52</c:v>
                </c:pt>
                <c:pt idx="111823">
                  <c:v>7648.37</c:v>
                </c:pt>
                <c:pt idx="111824">
                  <c:v>8940.7199999999993</c:v>
                </c:pt>
                <c:pt idx="111825">
                  <c:v>10354.34</c:v>
                </c:pt>
                <c:pt idx="111826">
                  <c:v>8045.49</c:v>
                </c:pt>
                <c:pt idx="111827">
                  <c:v>13534.78</c:v>
                </c:pt>
                <c:pt idx="111828">
                  <c:v>9124.4</c:v>
                </c:pt>
                <c:pt idx="111829">
                  <c:v>10809.29</c:v>
                </c:pt>
                <c:pt idx="111830">
                  <c:v>12831.08</c:v>
                </c:pt>
                <c:pt idx="111831">
                  <c:v>15886.74</c:v>
                </c:pt>
                <c:pt idx="111832">
                  <c:v>9587.8700000000008</c:v>
                </c:pt>
                <c:pt idx="111833">
                  <c:v>7510.66</c:v>
                </c:pt>
                <c:pt idx="111834">
                  <c:v>5451.02</c:v>
                </c:pt>
                <c:pt idx="111835">
                  <c:v>5197.83</c:v>
                </c:pt>
                <c:pt idx="111836">
                  <c:v>5862.94</c:v>
                </c:pt>
                <c:pt idx="111837">
                  <c:v>8209.0400000000009</c:v>
                </c:pt>
                <c:pt idx="111838">
                  <c:v>9980.08</c:v>
                </c:pt>
                <c:pt idx="111839">
                  <c:v>10471.98</c:v>
                </c:pt>
                <c:pt idx="111840">
                  <c:v>9680.59</c:v>
                </c:pt>
                <c:pt idx="111841">
                  <c:v>7820.81</c:v>
                </c:pt>
                <c:pt idx="111842">
                  <c:v>7017.06</c:v>
                </c:pt>
                <c:pt idx="111843">
                  <c:v>7206.09</c:v>
                </c:pt>
                <c:pt idx="111844">
                  <c:v>6298.23</c:v>
                </c:pt>
                <c:pt idx="111845">
                  <c:v>7370.32</c:v>
                </c:pt>
                <c:pt idx="111846">
                  <c:v>7380.47</c:v>
                </c:pt>
                <c:pt idx="111847">
                  <c:v>7018.31</c:v>
                </c:pt>
                <c:pt idx="111848">
                  <c:v>6073.24</c:v>
                </c:pt>
                <c:pt idx="111849">
                  <c:v>6874.27</c:v>
                </c:pt>
                <c:pt idx="111850">
                  <c:v>6906.11</c:v>
                </c:pt>
                <c:pt idx="111851">
                  <c:v>6790.88</c:v>
                </c:pt>
                <c:pt idx="111852">
                  <c:v>6828.02</c:v>
                </c:pt>
                <c:pt idx="111853">
                  <c:v>6810.51</c:v>
                </c:pt>
                <c:pt idx="111854">
                  <c:v>6162.71</c:v>
                </c:pt>
                <c:pt idx="111855">
                  <c:v>7277.51</c:v>
                </c:pt>
                <c:pt idx="111856">
                  <c:v>6308.98</c:v>
                </c:pt>
                <c:pt idx="111857">
                  <c:v>5796.05</c:v>
                </c:pt>
                <c:pt idx="111858">
                  <c:v>7011.27</c:v>
                </c:pt>
                <c:pt idx="111859">
                  <c:v>6066.4</c:v>
                </c:pt>
                <c:pt idx="111860">
                  <c:v>7271.37</c:v>
                </c:pt>
                <c:pt idx="111861">
                  <c:v>7117.52</c:v>
                </c:pt>
                <c:pt idx="111862">
                  <c:v>6405.88</c:v>
                </c:pt>
                <c:pt idx="111863">
                  <c:v>6039.54</c:v>
                </c:pt>
                <c:pt idx="111864">
                  <c:v>7715.77</c:v>
                </c:pt>
                <c:pt idx="111865">
                  <c:v>8955.64</c:v>
                </c:pt>
                <c:pt idx="111866">
                  <c:v>7499.16</c:v>
                </c:pt>
                <c:pt idx="111867">
                  <c:v>7610.64</c:v>
                </c:pt>
                <c:pt idx="111868">
                  <c:v>6843.9</c:v>
                </c:pt>
                <c:pt idx="111869">
                  <c:v>5707.65</c:v>
                </c:pt>
                <c:pt idx="111870">
                  <c:v>5580.12</c:v>
                </c:pt>
                <c:pt idx="111871">
                  <c:v>5669.86</c:v>
                </c:pt>
                <c:pt idx="111872">
                  <c:v>5842.23</c:v>
                </c:pt>
                <c:pt idx="111873">
                  <c:v>5623.04</c:v>
                </c:pt>
                <c:pt idx="111874">
                  <c:v>6021.58</c:v>
                </c:pt>
                <c:pt idx="111875">
                  <c:v>7703.18</c:v>
                </c:pt>
                <c:pt idx="111876">
                  <c:v>8752.06</c:v>
                </c:pt>
                <c:pt idx="111877">
                  <c:v>7332.88</c:v>
                </c:pt>
                <c:pt idx="111878">
                  <c:v>7703.61</c:v>
                </c:pt>
                <c:pt idx="111879">
                  <c:v>7061.11</c:v>
                </c:pt>
                <c:pt idx="111880">
                  <c:v>7343.12</c:v>
                </c:pt>
                <c:pt idx="111881">
                  <c:v>6119.94</c:v>
                </c:pt>
                <c:pt idx="111882">
                  <c:v>6592</c:v>
                </c:pt>
                <c:pt idx="111883">
                  <c:v>6403.84</c:v>
                </c:pt>
                <c:pt idx="111884">
                  <c:v>7119.88</c:v>
                </c:pt>
                <c:pt idx="111885">
                  <c:v>7425.99</c:v>
                </c:pt>
                <c:pt idx="111886">
                  <c:v>7531.62</c:v>
                </c:pt>
                <c:pt idx="111887">
                  <c:v>6985.13</c:v>
                </c:pt>
                <c:pt idx="111888">
                  <c:v>7185.82</c:v>
                </c:pt>
                <c:pt idx="111889">
                  <c:v>7645.68</c:v>
                </c:pt>
                <c:pt idx="111890">
                  <c:v>7480.12</c:v>
                </c:pt>
                <c:pt idx="111891">
                  <c:v>7873.48</c:v>
                </c:pt>
                <c:pt idx="111892">
                  <c:v>6858.81</c:v>
                </c:pt>
                <c:pt idx="111893">
                  <c:v>6788.86</c:v>
                </c:pt>
                <c:pt idx="111894">
                  <c:v>7272.26</c:v>
                </c:pt>
                <c:pt idx="111895">
                  <c:v>6545.66</c:v>
                </c:pt>
                <c:pt idx="111896">
                  <c:v>5628.98</c:v>
                </c:pt>
                <c:pt idx="111897">
                  <c:v>5731.9</c:v>
                </c:pt>
                <c:pt idx="111898">
                  <c:v>6253.42</c:v>
                </c:pt>
                <c:pt idx="111899">
                  <c:v>6370.51</c:v>
                </c:pt>
                <c:pt idx="111900">
                  <c:v>6064.72</c:v>
                </c:pt>
                <c:pt idx="111901">
                  <c:v>5990.02</c:v>
                </c:pt>
                <c:pt idx="111902">
                  <c:v>6997.04</c:v>
                </c:pt>
                <c:pt idx="111903">
                  <c:v>6320.38</c:v>
                </c:pt>
                <c:pt idx="111904">
                  <c:v>6142.26</c:v>
                </c:pt>
                <c:pt idx="111905">
                  <c:v>6764.84</c:v>
                </c:pt>
                <c:pt idx="111906">
                  <c:v>6958.62</c:v>
                </c:pt>
                <c:pt idx="111907">
                  <c:v>5164.9399999999996</c:v>
                </c:pt>
                <c:pt idx="111908">
                  <c:v>5694.7</c:v>
                </c:pt>
                <c:pt idx="111909">
                  <c:v>4721.4799999999996</c:v>
                </c:pt>
                <c:pt idx="111910">
                  <c:v>5451.82</c:v>
                </c:pt>
                <c:pt idx="111911">
                  <c:v>6371.14</c:v>
                </c:pt>
                <c:pt idx="111912">
                  <c:v>4528.08</c:v>
                </c:pt>
                <c:pt idx="111913">
                  <c:v>4681.66</c:v>
                </c:pt>
                <c:pt idx="111914">
                  <c:v>4971.6000000000004</c:v>
                </c:pt>
                <c:pt idx="111915">
                  <c:v>5103.4399999999996</c:v>
                </c:pt>
                <c:pt idx="111916">
                  <c:v>4777.6400000000003</c:v>
                </c:pt>
                <c:pt idx="111917">
                  <c:v>4578.26</c:v>
                </c:pt>
                <c:pt idx="111918">
                  <c:v>5060.8</c:v>
                </c:pt>
                <c:pt idx="111919">
                  <c:v>4541.32</c:v>
                </c:pt>
                <c:pt idx="111920">
                  <c:v>4375</c:v>
                </c:pt>
                <c:pt idx="111921">
                  <c:v>4917.68</c:v>
                </c:pt>
                <c:pt idx="111922">
                  <c:v>7004.24</c:v>
                </c:pt>
                <c:pt idx="111923">
                  <c:v>5637.52</c:v>
                </c:pt>
                <c:pt idx="111924">
                  <c:v>4934.5</c:v>
                </c:pt>
                <c:pt idx="111925">
                  <c:v>5035.96</c:v>
                </c:pt>
                <c:pt idx="111926">
                  <c:v>4753.8</c:v>
                </c:pt>
                <c:pt idx="111927">
                  <c:v>5841.88</c:v>
                </c:pt>
                <c:pt idx="111928">
                  <c:v>7280.96</c:v>
                </c:pt>
                <c:pt idx="111929">
                  <c:v>7967.24</c:v>
                </c:pt>
                <c:pt idx="111930">
                  <c:v>9118.42</c:v>
                </c:pt>
                <c:pt idx="111931">
                  <c:v>7739.62</c:v>
                </c:pt>
                <c:pt idx="111932">
                  <c:v>7936.3</c:v>
                </c:pt>
                <c:pt idx="111933">
                  <c:v>6797.81</c:v>
                </c:pt>
                <c:pt idx="111934">
                  <c:v>7399.26</c:v>
                </c:pt>
                <c:pt idx="111935">
                  <c:v>6302.36</c:v>
                </c:pt>
                <c:pt idx="111936">
                  <c:v>7092.66</c:v>
                </c:pt>
                <c:pt idx="111937">
                  <c:v>7103.22</c:v>
                </c:pt>
                <c:pt idx="111938">
                  <c:v>6796.32</c:v>
                </c:pt>
                <c:pt idx="111939">
                  <c:v>7433.54</c:v>
                </c:pt>
                <c:pt idx="111940">
                  <c:v>7299.48</c:v>
                </c:pt>
                <c:pt idx="111941">
                  <c:v>6514.58</c:v>
                </c:pt>
                <c:pt idx="111942">
                  <c:v>6898.58</c:v>
                </c:pt>
                <c:pt idx="111943">
                  <c:v>6357.66</c:v>
                </c:pt>
                <c:pt idx="111944">
                  <c:v>6638.96</c:v>
                </c:pt>
                <c:pt idx="111945">
                  <c:v>5600.1</c:v>
                </c:pt>
                <c:pt idx="111946">
                  <c:v>5968.99</c:v>
                </c:pt>
                <c:pt idx="111947">
                  <c:v>6350.23</c:v>
                </c:pt>
                <c:pt idx="111948">
                  <c:v>5478.8</c:v>
                </c:pt>
                <c:pt idx="111949">
                  <c:v>5411.04</c:v>
                </c:pt>
                <c:pt idx="111950">
                  <c:v>6144.44</c:v>
                </c:pt>
                <c:pt idx="111951">
                  <c:v>6120.44</c:v>
                </c:pt>
                <c:pt idx="111952">
                  <c:v>6113.4</c:v>
                </c:pt>
                <c:pt idx="111953">
                  <c:v>5789.14</c:v>
                </c:pt>
                <c:pt idx="111954">
                  <c:v>5801.22</c:v>
                </c:pt>
                <c:pt idx="111955">
                  <c:v>5754.06</c:v>
                </c:pt>
                <c:pt idx="111956">
                  <c:v>5653.12</c:v>
                </c:pt>
                <c:pt idx="111957">
                  <c:v>5737.66</c:v>
                </c:pt>
                <c:pt idx="111958">
                  <c:v>5610.22</c:v>
                </c:pt>
                <c:pt idx="111959">
                  <c:v>5086.8</c:v>
                </c:pt>
                <c:pt idx="111960">
                  <c:v>4616.99</c:v>
                </c:pt>
                <c:pt idx="111961">
                  <c:v>5080.68</c:v>
                </c:pt>
                <c:pt idx="111962">
                  <c:v>4291.24</c:v>
                </c:pt>
                <c:pt idx="111963">
                  <c:v>4574.3999999999996</c:v>
                </c:pt>
                <c:pt idx="111964">
                  <c:v>4223</c:v>
                </c:pt>
                <c:pt idx="111965">
                  <c:v>5419.57</c:v>
                </c:pt>
                <c:pt idx="111966">
                  <c:v>4182.5600000000004</c:v>
                </c:pt>
                <c:pt idx="111967">
                  <c:v>4118.5600000000004</c:v>
                </c:pt>
                <c:pt idx="111968">
                  <c:v>4232.62</c:v>
                </c:pt>
                <c:pt idx="111969">
                  <c:v>4493.18</c:v>
                </c:pt>
                <c:pt idx="111970">
                  <c:v>4775.6499999999996</c:v>
                </c:pt>
                <c:pt idx="111971">
                  <c:v>4053.43</c:v>
                </c:pt>
                <c:pt idx="111972">
                  <c:v>4156.6000000000004</c:v>
                </c:pt>
                <c:pt idx="111973">
                  <c:v>4367.95</c:v>
                </c:pt>
                <c:pt idx="111974">
                  <c:v>4539.08</c:v>
                </c:pt>
                <c:pt idx="111975">
                  <c:v>4220.6400000000003</c:v>
                </c:pt>
                <c:pt idx="111976">
                  <c:v>4511.74</c:v>
                </c:pt>
                <c:pt idx="111977">
                  <c:v>4246.32</c:v>
                </c:pt>
                <c:pt idx="111978">
                  <c:v>3912.85</c:v>
                </c:pt>
                <c:pt idx="111979">
                  <c:v>4268.0600000000004</c:v>
                </c:pt>
                <c:pt idx="111980">
                  <c:v>5386.6</c:v>
                </c:pt>
                <c:pt idx="111981">
                  <c:v>7279.3</c:v>
                </c:pt>
                <c:pt idx="111982">
                  <c:v>7144.9</c:v>
                </c:pt>
                <c:pt idx="111983">
                  <c:v>6958.68</c:v>
                </c:pt>
                <c:pt idx="111984">
                  <c:v>6972.09</c:v>
                </c:pt>
                <c:pt idx="111985">
                  <c:v>6143.36</c:v>
                </c:pt>
                <c:pt idx="111986">
                  <c:v>8685</c:v>
                </c:pt>
                <c:pt idx="111987">
                  <c:v>7039.64</c:v>
                </c:pt>
                <c:pt idx="111988">
                  <c:v>6431.8</c:v>
                </c:pt>
                <c:pt idx="111989">
                  <c:v>6748.02</c:v>
                </c:pt>
                <c:pt idx="111990">
                  <c:v>6612.26</c:v>
                </c:pt>
                <c:pt idx="111991">
                  <c:v>7034.42</c:v>
                </c:pt>
                <c:pt idx="111992">
                  <c:v>6123.58</c:v>
                </c:pt>
                <c:pt idx="111993">
                  <c:v>5932.9</c:v>
                </c:pt>
                <c:pt idx="111994">
                  <c:v>6911.84</c:v>
                </c:pt>
                <c:pt idx="111995">
                  <c:v>6003.72</c:v>
                </c:pt>
                <c:pt idx="111996">
                  <c:v>6376.26</c:v>
                </c:pt>
                <c:pt idx="111997">
                  <c:v>5960.22</c:v>
                </c:pt>
                <c:pt idx="111998">
                  <c:v>6341.3</c:v>
                </c:pt>
                <c:pt idx="111999">
                  <c:v>6309.62</c:v>
                </c:pt>
                <c:pt idx="112000">
                  <c:v>5464.96</c:v>
                </c:pt>
                <c:pt idx="112001">
                  <c:v>5794.04</c:v>
                </c:pt>
                <c:pt idx="112002">
                  <c:v>5312.97</c:v>
                </c:pt>
                <c:pt idx="112003">
                  <c:v>5847.52</c:v>
                </c:pt>
                <c:pt idx="112004">
                  <c:v>5841.45</c:v>
                </c:pt>
                <c:pt idx="112005">
                  <c:v>5277.16</c:v>
                </c:pt>
                <c:pt idx="112006">
                  <c:v>4674</c:v>
                </c:pt>
                <c:pt idx="112007">
                  <c:v>6335.26</c:v>
                </c:pt>
                <c:pt idx="112008">
                  <c:v>6408.92</c:v>
                </c:pt>
                <c:pt idx="112009">
                  <c:v>5847.16</c:v>
                </c:pt>
                <c:pt idx="112010">
                  <c:v>5168</c:v>
                </c:pt>
                <c:pt idx="112011">
                  <c:v>5067.4799999999996</c:v>
                </c:pt>
                <c:pt idx="112012">
                  <c:v>4324.5200000000004</c:v>
                </c:pt>
                <c:pt idx="112013">
                  <c:v>4383.68</c:v>
                </c:pt>
                <c:pt idx="112014">
                  <c:v>4162.3599999999997</c:v>
                </c:pt>
                <c:pt idx="112015">
                  <c:v>4406.3599999999997</c:v>
                </c:pt>
                <c:pt idx="112016">
                  <c:v>4502.12</c:v>
                </c:pt>
                <c:pt idx="112017">
                  <c:v>4480.37</c:v>
                </c:pt>
                <c:pt idx="112018">
                  <c:v>6282.51</c:v>
                </c:pt>
                <c:pt idx="112019">
                  <c:v>3650.13</c:v>
                </c:pt>
                <c:pt idx="112020">
                  <c:v>5068.9799999999996</c:v>
                </c:pt>
                <c:pt idx="112021">
                  <c:v>3837.8</c:v>
                </c:pt>
                <c:pt idx="112022">
                  <c:v>3610.22</c:v>
                </c:pt>
                <c:pt idx="112023">
                  <c:v>3198.29</c:v>
                </c:pt>
                <c:pt idx="112024">
                  <c:v>2871.96</c:v>
                </c:pt>
                <c:pt idx="112025">
                  <c:v>2242.09</c:v>
                </c:pt>
                <c:pt idx="112026">
                  <c:v>2224.42</c:v>
                </c:pt>
                <c:pt idx="112027">
                  <c:v>2023.5</c:v>
                </c:pt>
                <c:pt idx="112028">
                  <c:v>2417.46</c:v>
                </c:pt>
                <c:pt idx="112029">
                  <c:v>2395.84</c:v>
                </c:pt>
                <c:pt idx="112030">
                  <c:v>2226.5100000000002</c:v>
                </c:pt>
                <c:pt idx="112031">
                  <c:v>2353.5100000000002</c:v>
                </c:pt>
                <c:pt idx="112032">
                  <c:v>3317.34</c:v>
                </c:pt>
                <c:pt idx="112033">
                  <c:v>2939.84</c:v>
                </c:pt>
                <c:pt idx="112034">
                  <c:v>2621.4299999999998</c:v>
                </c:pt>
                <c:pt idx="112035">
                  <c:v>2414.3000000000002</c:v>
                </c:pt>
                <c:pt idx="112036">
                  <c:v>2348.13</c:v>
                </c:pt>
                <c:pt idx="112037">
                  <c:v>2647.93</c:v>
                </c:pt>
                <c:pt idx="112038">
                  <c:v>2542.42</c:v>
                </c:pt>
                <c:pt idx="112039">
                  <c:v>2385.35</c:v>
                </c:pt>
                <c:pt idx="112040">
                  <c:v>2509.92</c:v>
                </c:pt>
                <c:pt idx="112041">
                  <c:v>2247.96</c:v>
                </c:pt>
                <c:pt idx="112042">
                  <c:v>2183.42</c:v>
                </c:pt>
                <c:pt idx="112043">
                  <c:v>3131.17</c:v>
                </c:pt>
                <c:pt idx="112044">
                  <c:v>3059.5</c:v>
                </c:pt>
                <c:pt idx="112045">
                  <c:v>4963.3500000000004</c:v>
                </c:pt>
                <c:pt idx="112046">
                  <c:v>6529.85</c:v>
                </c:pt>
                <c:pt idx="112047">
                  <c:v>8088.68</c:v>
                </c:pt>
                <c:pt idx="112048">
                  <c:v>10713.56</c:v>
                </c:pt>
                <c:pt idx="112049">
                  <c:v>11299.96</c:v>
                </c:pt>
                <c:pt idx="112050">
                  <c:v>3139.1</c:v>
                </c:pt>
                <c:pt idx="112051">
                  <c:v>2396.84</c:v>
                </c:pt>
                <c:pt idx="112052">
                  <c:v>2306.67</c:v>
                </c:pt>
                <c:pt idx="112053">
                  <c:v>2004.05</c:v>
                </c:pt>
                <c:pt idx="112054">
                  <c:v>2256.19</c:v>
                </c:pt>
                <c:pt idx="112055">
                  <c:v>2323.4699999999998</c:v>
                </c:pt>
                <c:pt idx="112056">
                  <c:v>2502.94</c:v>
                </c:pt>
                <c:pt idx="112057">
                  <c:v>2683.96</c:v>
                </c:pt>
                <c:pt idx="112058">
                  <c:v>2334.67</c:v>
                </c:pt>
                <c:pt idx="112059">
                  <c:v>2604.0700000000002</c:v>
                </c:pt>
                <c:pt idx="112060">
                  <c:v>2342.46</c:v>
                </c:pt>
                <c:pt idx="112061">
                  <c:v>4135.2</c:v>
                </c:pt>
                <c:pt idx="112062">
                  <c:v>3626.8</c:v>
                </c:pt>
                <c:pt idx="112063">
                  <c:v>3906.96</c:v>
                </c:pt>
                <c:pt idx="112064">
                  <c:v>4771.04</c:v>
                </c:pt>
                <c:pt idx="112065">
                  <c:v>7994.24</c:v>
                </c:pt>
                <c:pt idx="112066">
                  <c:v>2721.88</c:v>
                </c:pt>
                <c:pt idx="112067">
                  <c:v>3834.42</c:v>
                </c:pt>
                <c:pt idx="112068">
                  <c:v>2797.23</c:v>
                </c:pt>
                <c:pt idx="112069">
                  <c:v>2123.6</c:v>
                </c:pt>
                <c:pt idx="112070">
                  <c:v>2436.8000000000002</c:v>
                </c:pt>
                <c:pt idx="112071">
                  <c:v>4120.2</c:v>
                </c:pt>
                <c:pt idx="112072">
                  <c:v>4045.6</c:v>
                </c:pt>
                <c:pt idx="112073">
                  <c:v>3231.25</c:v>
                </c:pt>
                <c:pt idx="112074">
                  <c:v>3417.96</c:v>
                </c:pt>
                <c:pt idx="112075">
                  <c:v>3104.61</c:v>
                </c:pt>
                <c:pt idx="112076">
                  <c:v>3084.63</c:v>
                </c:pt>
                <c:pt idx="112077">
                  <c:v>3044.39</c:v>
                </c:pt>
                <c:pt idx="112078">
                  <c:v>2928.91</c:v>
                </c:pt>
                <c:pt idx="112079">
                  <c:v>3155.88</c:v>
                </c:pt>
                <c:pt idx="112080">
                  <c:v>2763.26</c:v>
                </c:pt>
                <c:pt idx="112081">
                  <c:v>2836.36</c:v>
                </c:pt>
                <c:pt idx="112082">
                  <c:v>2980.96</c:v>
                </c:pt>
                <c:pt idx="112083">
                  <c:v>2950.29</c:v>
                </c:pt>
                <c:pt idx="112084">
                  <c:v>2794.58</c:v>
                </c:pt>
                <c:pt idx="112085">
                  <c:v>3468.91</c:v>
                </c:pt>
                <c:pt idx="112086">
                  <c:v>2722.44</c:v>
                </c:pt>
                <c:pt idx="112087">
                  <c:v>2933.48</c:v>
                </c:pt>
                <c:pt idx="112088">
                  <c:v>2698.42</c:v>
                </c:pt>
                <c:pt idx="112089">
                  <c:v>3288.26</c:v>
                </c:pt>
                <c:pt idx="112090">
                  <c:v>3279.04</c:v>
                </c:pt>
                <c:pt idx="112091">
                  <c:v>2758.22</c:v>
                </c:pt>
                <c:pt idx="112092">
                  <c:v>2927.11</c:v>
                </c:pt>
                <c:pt idx="112093">
                  <c:v>2919.52</c:v>
                </c:pt>
                <c:pt idx="112094">
                  <c:v>3489.48</c:v>
                </c:pt>
                <c:pt idx="112095">
                  <c:v>4262.8100000000004</c:v>
                </c:pt>
                <c:pt idx="112096">
                  <c:v>4766.42</c:v>
                </c:pt>
                <c:pt idx="112097">
                  <c:v>7461.77</c:v>
                </c:pt>
                <c:pt idx="112098">
                  <c:v>7509.68</c:v>
                </c:pt>
                <c:pt idx="112099">
                  <c:v>8996.32</c:v>
                </c:pt>
                <c:pt idx="112100">
                  <c:v>11338.83</c:v>
                </c:pt>
                <c:pt idx="112101">
                  <c:v>9409.64</c:v>
                </c:pt>
                <c:pt idx="112102">
                  <c:v>2913.2</c:v>
                </c:pt>
                <c:pt idx="112103">
                  <c:v>2563.4</c:v>
                </c:pt>
                <c:pt idx="112104">
                  <c:v>2431.17</c:v>
                </c:pt>
                <c:pt idx="112105">
                  <c:v>1869.72</c:v>
                </c:pt>
                <c:pt idx="112106">
                  <c:v>3707.74</c:v>
                </c:pt>
                <c:pt idx="112107">
                  <c:v>1976.19</c:v>
                </c:pt>
                <c:pt idx="112108">
                  <c:v>2247.7800000000002</c:v>
                </c:pt>
                <c:pt idx="112109">
                  <c:v>2234.4</c:v>
                </c:pt>
                <c:pt idx="112110">
                  <c:v>2745.32</c:v>
                </c:pt>
                <c:pt idx="112111">
                  <c:v>3220.44</c:v>
                </c:pt>
                <c:pt idx="112112">
                  <c:v>2469.34</c:v>
                </c:pt>
                <c:pt idx="112113">
                  <c:v>2585.08</c:v>
                </c:pt>
                <c:pt idx="112114">
                  <c:v>2502.88</c:v>
                </c:pt>
                <c:pt idx="112115">
                  <c:v>3348.67</c:v>
                </c:pt>
                <c:pt idx="112116">
                  <c:v>4349.97</c:v>
                </c:pt>
                <c:pt idx="112117">
                  <c:v>5225.28</c:v>
                </c:pt>
                <c:pt idx="112118">
                  <c:v>2888.75</c:v>
                </c:pt>
                <c:pt idx="112119">
                  <c:v>2240.85</c:v>
                </c:pt>
                <c:pt idx="112120">
                  <c:v>2078.3000000000002</c:v>
                </c:pt>
                <c:pt idx="112121">
                  <c:v>2035.24</c:v>
                </c:pt>
                <c:pt idx="112122">
                  <c:v>2123.75</c:v>
                </c:pt>
                <c:pt idx="112123">
                  <c:v>2232.46</c:v>
                </c:pt>
                <c:pt idx="112124">
                  <c:v>2815.35</c:v>
                </c:pt>
                <c:pt idx="112125">
                  <c:v>3419.71</c:v>
                </c:pt>
                <c:pt idx="112126">
                  <c:v>3132.68</c:v>
                </c:pt>
                <c:pt idx="112127">
                  <c:v>2759.68</c:v>
                </c:pt>
                <c:pt idx="112128">
                  <c:v>2953.54</c:v>
                </c:pt>
                <c:pt idx="112129">
                  <c:v>2820.07</c:v>
                </c:pt>
                <c:pt idx="112130">
                  <c:v>2958.06</c:v>
                </c:pt>
                <c:pt idx="112131">
                  <c:v>2423.61</c:v>
                </c:pt>
                <c:pt idx="112132">
                  <c:v>2183.63</c:v>
                </c:pt>
                <c:pt idx="112133">
                  <c:v>2967.61</c:v>
                </c:pt>
                <c:pt idx="112134">
                  <c:v>2585.87</c:v>
                </c:pt>
                <c:pt idx="112135">
                  <c:v>2584.2399999999998</c:v>
                </c:pt>
                <c:pt idx="112136">
                  <c:v>2520.4</c:v>
                </c:pt>
                <c:pt idx="112137">
                  <c:v>3293.75</c:v>
                </c:pt>
                <c:pt idx="112138">
                  <c:v>3293.41</c:v>
                </c:pt>
                <c:pt idx="112139">
                  <c:v>2485.67</c:v>
                </c:pt>
                <c:pt idx="112140">
                  <c:v>2281.37</c:v>
                </c:pt>
                <c:pt idx="112141">
                  <c:v>2626.09</c:v>
                </c:pt>
                <c:pt idx="112142">
                  <c:v>2284.29</c:v>
                </c:pt>
                <c:pt idx="112143">
                  <c:v>2413.6999999999998</c:v>
                </c:pt>
                <c:pt idx="112144">
                  <c:v>2241.5700000000002</c:v>
                </c:pt>
                <c:pt idx="112145">
                  <c:v>2445.38</c:v>
                </c:pt>
                <c:pt idx="112146">
                  <c:v>3393.87</c:v>
                </c:pt>
                <c:pt idx="112147">
                  <c:v>4285.13</c:v>
                </c:pt>
                <c:pt idx="112148">
                  <c:v>3545.96</c:v>
                </c:pt>
                <c:pt idx="112149">
                  <c:v>5794.4</c:v>
                </c:pt>
                <c:pt idx="112150">
                  <c:v>7243.23</c:v>
                </c:pt>
                <c:pt idx="112151">
                  <c:v>7968.9</c:v>
                </c:pt>
                <c:pt idx="112152">
                  <c:v>10227.75</c:v>
                </c:pt>
                <c:pt idx="112153">
                  <c:v>9573.89</c:v>
                </c:pt>
                <c:pt idx="112154">
                  <c:v>3819.43</c:v>
                </c:pt>
                <c:pt idx="112155">
                  <c:v>3251.23</c:v>
                </c:pt>
                <c:pt idx="112156">
                  <c:v>2003.17</c:v>
                </c:pt>
                <c:pt idx="112157">
                  <c:v>2194.9699999999998</c:v>
                </c:pt>
                <c:pt idx="112158">
                  <c:v>2607.31</c:v>
                </c:pt>
                <c:pt idx="112159">
                  <c:v>3201.47</c:v>
                </c:pt>
                <c:pt idx="112160">
                  <c:v>2576.0700000000002</c:v>
                </c:pt>
                <c:pt idx="112161">
                  <c:v>2860.29</c:v>
                </c:pt>
                <c:pt idx="112162">
                  <c:v>14254.5</c:v>
                </c:pt>
                <c:pt idx="112163">
                  <c:v>16334.75</c:v>
                </c:pt>
                <c:pt idx="112164">
                  <c:v>25553.86</c:v>
                </c:pt>
                <c:pt idx="112165">
                  <c:v>9855.1200000000008</c:v>
                </c:pt>
                <c:pt idx="112166">
                  <c:v>8557.4599999999991</c:v>
                </c:pt>
                <c:pt idx="112167">
                  <c:v>9198.99</c:v>
                </c:pt>
                <c:pt idx="112168">
                  <c:v>10377.719999999999</c:v>
                </c:pt>
                <c:pt idx="112169">
                  <c:v>8751.07</c:v>
                </c:pt>
                <c:pt idx="112170">
                  <c:v>7997.08</c:v>
                </c:pt>
                <c:pt idx="112171">
                  <c:v>8540.99</c:v>
                </c:pt>
                <c:pt idx="112172">
                  <c:v>9488.2099999999991</c:v>
                </c:pt>
                <c:pt idx="112173">
                  <c:v>7562.08</c:v>
                </c:pt>
                <c:pt idx="112174">
                  <c:v>8858.23</c:v>
                </c:pt>
                <c:pt idx="112175">
                  <c:v>14454.37</c:v>
                </c:pt>
                <c:pt idx="112176">
                  <c:v>17003.47</c:v>
                </c:pt>
                <c:pt idx="112177">
                  <c:v>8016.86</c:v>
                </c:pt>
                <c:pt idx="112178">
                  <c:v>10169.4</c:v>
                </c:pt>
                <c:pt idx="112179">
                  <c:v>8123.58</c:v>
                </c:pt>
                <c:pt idx="112180">
                  <c:v>8281.9699999999993</c:v>
                </c:pt>
                <c:pt idx="112181">
                  <c:v>7087.89</c:v>
                </c:pt>
                <c:pt idx="112182">
                  <c:v>9464.4</c:v>
                </c:pt>
                <c:pt idx="112183">
                  <c:v>6056.77</c:v>
                </c:pt>
                <c:pt idx="112184">
                  <c:v>7917.68</c:v>
                </c:pt>
                <c:pt idx="112185">
                  <c:v>6960.13</c:v>
                </c:pt>
                <c:pt idx="112186">
                  <c:v>7285.28</c:v>
                </c:pt>
                <c:pt idx="112187">
                  <c:v>6598.86</c:v>
                </c:pt>
                <c:pt idx="112188">
                  <c:v>8510.25</c:v>
                </c:pt>
                <c:pt idx="112189">
                  <c:v>6278.24</c:v>
                </c:pt>
                <c:pt idx="112190">
                  <c:v>7954.52</c:v>
                </c:pt>
                <c:pt idx="112191">
                  <c:v>9896.39</c:v>
                </c:pt>
                <c:pt idx="112192">
                  <c:v>7626.31</c:v>
                </c:pt>
                <c:pt idx="112193">
                  <c:v>6164.43</c:v>
                </c:pt>
                <c:pt idx="112194">
                  <c:v>9212.3799999999992</c:v>
                </c:pt>
                <c:pt idx="112195">
                  <c:v>9056.98</c:v>
                </c:pt>
                <c:pt idx="112196">
                  <c:v>7861.17</c:v>
                </c:pt>
                <c:pt idx="112197">
                  <c:v>8569.52</c:v>
                </c:pt>
                <c:pt idx="112198">
                  <c:v>7245.35</c:v>
                </c:pt>
                <c:pt idx="112199">
                  <c:v>8010.68</c:v>
                </c:pt>
                <c:pt idx="112200">
                  <c:v>7116.36</c:v>
                </c:pt>
                <c:pt idx="112201">
                  <c:v>7895.11</c:v>
                </c:pt>
                <c:pt idx="112202">
                  <c:v>7998.75</c:v>
                </c:pt>
                <c:pt idx="112203">
                  <c:v>8220.8799999999992</c:v>
                </c:pt>
                <c:pt idx="112204">
                  <c:v>12286.35</c:v>
                </c:pt>
                <c:pt idx="112205">
                  <c:v>9031.48</c:v>
                </c:pt>
                <c:pt idx="112206">
                  <c:v>11952.41</c:v>
                </c:pt>
                <c:pt idx="112207">
                  <c:v>16446.11</c:v>
                </c:pt>
                <c:pt idx="112208">
                  <c:v>40955.949999999997</c:v>
                </c:pt>
                <c:pt idx="112209">
                  <c:v>8923.09</c:v>
                </c:pt>
                <c:pt idx="112210">
                  <c:v>7616.23</c:v>
                </c:pt>
                <c:pt idx="112211">
                  <c:v>5355.9</c:v>
                </c:pt>
                <c:pt idx="112212">
                  <c:v>5980.54</c:v>
                </c:pt>
                <c:pt idx="112213">
                  <c:v>7494.06</c:v>
                </c:pt>
                <c:pt idx="112214">
                  <c:v>10536.31</c:v>
                </c:pt>
                <c:pt idx="112215">
                  <c:v>16028.98</c:v>
                </c:pt>
                <c:pt idx="112216">
                  <c:v>22851.31</c:v>
                </c:pt>
                <c:pt idx="112217">
                  <c:v>10012.049999999999</c:v>
                </c:pt>
                <c:pt idx="112218">
                  <c:v>9865.48</c:v>
                </c:pt>
                <c:pt idx="112219">
                  <c:v>9189.0300000000007</c:v>
                </c:pt>
                <c:pt idx="112220">
                  <c:v>8866.7900000000009</c:v>
                </c:pt>
                <c:pt idx="112221">
                  <c:v>7191.76</c:v>
                </c:pt>
                <c:pt idx="112222">
                  <c:v>7719.19</c:v>
                </c:pt>
                <c:pt idx="112223">
                  <c:v>6933.5</c:v>
                </c:pt>
                <c:pt idx="112224">
                  <c:v>7047.82</c:v>
                </c:pt>
                <c:pt idx="112225">
                  <c:v>9334.7000000000007</c:v>
                </c:pt>
                <c:pt idx="112226">
                  <c:v>8949.83</c:v>
                </c:pt>
                <c:pt idx="112227">
                  <c:v>12026.1</c:v>
                </c:pt>
                <c:pt idx="112228">
                  <c:v>17505.55</c:v>
                </c:pt>
                <c:pt idx="112229">
                  <c:v>10350.19</c:v>
                </c:pt>
                <c:pt idx="112230">
                  <c:v>8800.14</c:v>
                </c:pt>
                <c:pt idx="112231">
                  <c:v>8195.01</c:v>
                </c:pt>
                <c:pt idx="112232">
                  <c:v>8347.8700000000008</c:v>
                </c:pt>
                <c:pt idx="112233">
                  <c:v>8196.02</c:v>
                </c:pt>
                <c:pt idx="112234">
                  <c:v>10195.280000000001</c:v>
                </c:pt>
                <c:pt idx="112235">
                  <c:v>7819.22</c:v>
                </c:pt>
                <c:pt idx="112236">
                  <c:v>7373.91</c:v>
                </c:pt>
                <c:pt idx="112237">
                  <c:v>6677.86</c:v>
                </c:pt>
                <c:pt idx="112238">
                  <c:v>7395.41</c:v>
                </c:pt>
                <c:pt idx="112239">
                  <c:v>7227.14</c:v>
                </c:pt>
                <c:pt idx="112240">
                  <c:v>8368</c:v>
                </c:pt>
                <c:pt idx="112241">
                  <c:v>6243.13</c:v>
                </c:pt>
                <c:pt idx="112242">
                  <c:v>7096.82</c:v>
                </c:pt>
                <c:pt idx="112243">
                  <c:v>7254.65</c:v>
                </c:pt>
                <c:pt idx="112244">
                  <c:v>7711.36</c:v>
                </c:pt>
                <c:pt idx="112245">
                  <c:v>7079.76</c:v>
                </c:pt>
                <c:pt idx="112246">
                  <c:v>6616.87</c:v>
                </c:pt>
                <c:pt idx="112247">
                  <c:v>6879.47</c:v>
                </c:pt>
                <c:pt idx="112248">
                  <c:v>6703</c:v>
                </c:pt>
                <c:pt idx="112249">
                  <c:v>6931.43</c:v>
                </c:pt>
                <c:pt idx="112250">
                  <c:v>7075.66</c:v>
                </c:pt>
                <c:pt idx="112251">
                  <c:v>6969.03</c:v>
                </c:pt>
                <c:pt idx="112252">
                  <c:v>7600.12</c:v>
                </c:pt>
                <c:pt idx="112253">
                  <c:v>7439.77</c:v>
                </c:pt>
                <c:pt idx="112254">
                  <c:v>7135.76</c:v>
                </c:pt>
                <c:pt idx="112255">
                  <c:v>7832.38</c:v>
                </c:pt>
                <c:pt idx="112256">
                  <c:v>11899.78</c:v>
                </c:pt>
                <c:pt idx="112257">
                  <c:v>9705.49</c:v>
                </c:pt>
                <c:pt idx="112258">
                  <c:v>9708.81</c:v>
                </c:pt>
                <c:pt idx="112259">
                  <c:v>16233.67</c:v>
                </c:pt>
                <c:pt idx="112260">
                  <c:v>30098.45</c:v>
                </c:pt>
                <c:pt idx="112261">
                  <c:v>13322.16</c:v>
                </c:pt>
                <c:pt idx="112262">
                  <c:v>7229.93</c:v>
                </c:pt>
                <c:pt idx="112263">
                  <c:v>7634.31</c:v>
                </c:pt>
                <c:pt idx="112264">
                  <c:v>5260.03</c:v>
                </c:pt>
                <c:pt idx="112265">
                  <c:v>6738.02</c:v>
                </c:pt>
                <c:pt idx="112266">
                  <c:v>8715.67</c:v>
                </c:pt>
                <c:pt idx="112267">
                  <c:v>11804.05</c:v>
                </c:pt>
                <c:pt idx="112268">
                  <c:v>21231.01</c:v>
                </c:pt>
                <c:pt idx="112269">
                  <c:v>10083.01</c:v>
                </c:pt>
                <c:pt idx="112270">
                  <c:v>10352.92</c:v>
                </c:pt>
                <c:pt idx="112271">
                  <c:v>7383.82</c:v>
                </c:pt>
                <c:pt idx="112272">
                  <c:v>9420.51</c:v>
                </c:pt>
                <c:pt idx="112273">
                  <c:v>8803.32</c:v>
                </c:pt>
                <c:pt idx="112274">
                  <c:v>8382.41</c:v>
                </c:pt>
                <c:pt idx="112275">
                  <c:v>7320.32</c:v>
                </c:pt>
                <c:pt idx="112276">
                  <c:v>8552.4500000000007</c:v>
                </c:pt>
                <c:pt idx="112277">
                  <c:v>9375.43</c:v>
                </c:pt>
                <c:pt idx="112278">
                  <c:v>8865.84</c:v>
                </c:pt>
                <c:pt idx="112279">
                  <c:v>9536.35</c:v>
                </c:pt>
                <c:pt idx="112280">
                  <c:v>15436.31</c:v>
                </c:pt>
                <c:pt idx="112281">
                  <c:v>12638.41</c:v>
                </c:pt>
                <c:pt idx="112282">
                  <c:v>9900.07</c:v>
                </c:pt>
                <c:pt idx="112283">
                  <c:v>8042.37</c:v>
                </c:pt>
                <c:pt idx="112284">
                  <c:v>11251.31</c:v>
                </c:pt>
                <c:pt idx="112285">
                  <c:v>9681.51</c:v>
                </c:pt>
                <c:pt idx="112286">
                  <c:v>11451.35</c:v>
                </c:pt>
                <c:pt idx="112287">
                  <c:v>8135.58</c:v>
                </c:pt>
                <c:pt idx="112288">
                  <c:v>10735.03</c:v>
                </c:pt>
                <c:pt idx="112289">
                  <c:v>6413.93</c:v>
                </c:pt>
                <c:pt idx="112290">
                  <c:v>8702.66</c:v>
                </c:pt>
                <c:pt idx="112291">
                  <c:v>7621.53</c:v>
                </c:pt>
                <c:pt idx="112292">
                  <c:v>6599.4</c:v>
                </c:pt>
                <c:pt idx="112293">
                  <c:v>7442.03</c:v>
                </c:pt>
                <c:pt idx="112294">
                  <c:v>6607.11</c:v>
                </c:pt>
                <c:pt idx="112295">
                  <c:v>8447.34</c:v>
                </c:pt>
                <c:pt idx="112296">
                  <c:v>7311.7</c:v>
                </c:pt>
                <c:pt idx="112297">
                  <c:v>8247.4500000000007</c:v>
                </c:pt>
                <c:pt idx="112298">
                  <c:v>6641.01</c:v>
                </c:pt>
                <c:pt idx="112299">
                  <c:v>7920.45</c:v>
                </c:pt>
                <c:pt idx="112300">
                  <c:v>7194.32</c:v>
                </c:pt>
                <c:pt idx="112301">
                  <c:v>8579.15</c:v>
                </c:pt>
                <c:pt idx="112302">
                  <c:v>7322.82</c:v>
                </c:pt>
                <c:pt idx="112303">
                  <c:v>6270.42</c:v>
                </c:pt>
                <c:pt idx="112304">
                  <c:v>7257.85</c:v>
                </c:pt>
                <c:pt idx="112305">
                  <c:v>11249.98</c:v>
                </c:pt>
                <c:pt idx="112306">
                  <c:v>12534.15</c:v>
                </c:pt>
                <c:pt idx="112307">
                  <c:v>9601.44</c:v>
                </c:pt>
                <c:pt idx="112308">
                  <c:v>9401.2199999999993</c:v>
                </c:pt>
                <c:pt idx="112309">
                  <c:v>9235.77</c:v>
                </c:pt>
                <c:pt idx="112310">
                  <c:v>9698.83</c:v>
                </c:pt>
                <c:pt idx="112311">
                  <c:v>9305.35</c:v>
                </c:pt>
                <c:pt idx="112312">
                  <c:v>8071.56</c:v>
                </c:pt>
                <c:pt idx="112313">
                  <c:v>10551.13</c:v>
                </c:pt>
                <c:pt idx="112314">
                  <c:v>10632.14</c:v>
                </c:pt>
                <c:pt idx="112315">
                  <c:v>8947.77</c:v>
                </c:pt>
                <c:pt idx="112316">
                  <c:v>9627.65</c:v>
                </c:pt>
                <c:pt idx="112317">
                  <c:v>8970.6</c:v>
                </c:pt>
                <c:pt idx="112318">
                  <c:v>9423.25</c:v>
                </c:pt>
                <c:pt idx="112319">
                  <c:v>9312.25</c:v>
                </c:pt>
                <c:pt idx="112320">
                  <c:v>9794</c:v>
                </c:pt>
                <c:pt idx="112321">
                  <c:v>10146.129999999999</c:v>
                </c:pt>
                <c:pt idx="112322">
                  <c:v>9209.75</c:v>
                </c:pt>
                <c:pt idx="112323">
                  <c:v>10027.5</c:v>
                </c:pt>
                <c:pt idx="112324">
                  <c:v>8847.25</c:v>
                </c:pt>
                <c:pt idx="112325">
                  <c:v>9196</c:v>
                </c:pt>
                <c:pt idx="112326">
                  <c:v>8337.5</c:v>
                </c:pt>
                <c:pt idx="112327">
                  <c:v>8530</c:v>
                </c:pt>
                <c:pt idx="112328">
                  <c:v>9636.75</c:v>
                </c:pt>
                <c:pt idx="112329">
                  <c:v>9536.75</c:v>
                </c:pt>
                <c:pt idx="112330">
                  <c:v>8970.75</c:v>
                </c:pt>
                <c:pt idx="112331">
                  <c:v>11679.54</c:v>
                </c:pt>
                <c:pt idx="112332">
                  <c:v>12452.72</c:v>
                </c:pt>
                <c:pt idx="112333">
                  <c:v>14568.63</c:v>
                </c:pt>
                <c:pt idx="112334">
                  <c:v>20031.669999999998</c:v>
                </c:pt>
                <c:pt idx="112335">
                  <c:v>19984.759999999998</c:v>
                </c:pt>
                <c:pt idx="112336">
                  <c:v>8255.07</c:v>
                </c:pt>
                <c:pt idx="112337">
                  <c:v>8157.27</c:v>
                </c:pt>
                <c:pt idx="112338">
                  <c:v>7175.21</c:v>
                </c:pt>
                <c:pt idx="112339">
                  <c:v>7464.49</c:v>
                </c:pt>
                <c:pt idx="112340">
                  <c:v>10057.64</c:v>
                </c:pt>
                <c:pt idx="112341">
                  <c:v>7896.22</c:v>
                </c:pt>
                <c:pt idx="112342">
                  <c:v>10093.11</c:v>
                </c:pt>
                <c:pt idx="112343">
                  <c:v>13813.72</c:v>
                </c:pt>
                <c:pt idx="112344">
                  <c:v>9714.85</c:v>
                </c:pt>
                <c:pt idx="112345">
                  <c:v>10707.4</c:v>
                </c:pt>
                <c:pt idx="112346">
                  <c:v>11584.08</c:v>
                </c:pt>
                <c:pt idx="112347">
                  <c:v>25701.13</c:v>
                </c:pt>
                <c:pt idx="112348">
                  <c:v>15142.57</c:v>
                </c:pt>
                <c:pt idx="112349">
                  <c:v>14401.8</c:v>
                </c:pt>
                <c:pt idx="112350">
                  <c:v>18594.53</c:v>
                </c:pt>
                <c:pt idx="112351">
                  <c:v>26178.799999999999</c:v>
                </c:pt>
                <c:pt idx="112352">
                  <c:v>7070.86</c:v>
                </c:pt>
                <c:pt idx="112353">
                  <c:v>9184.19</c:v>
                </c:pt>
                <c:pt idx="112354">
                  <c:v>6696.21</c:v>
                </c:pt>
                <c:pt idx="112355">
                  <c:v>5943.14</c:v>
                </c:pt>
                <c:pt idx="112356">
                  <c:v>5863.88</c:v>
                </c:pt>
                <c:pt idx="112357">
                  <c:v>12947.8</c:v>
                </c:pt>
                <c:pt idx="112358">
                  <c:v>12424.12</c:v>
                </c:pt>
                <c:pt idx="112359">
                  <c:v>12615.91</c:v>
                </c:pt>
                <c:pt idx="112360">
                  <c:v>10557.62</c:v>
                </c:pt>
                <c:pt idx="112361">
                  <c:v>11366.39</c:v>
                </c:pt>
                <c:pt idx="112362">
                  <c:v>8493.83</c:v>
                </c:pt>
                <c:pt idx="112363">
                  <c:v>10641.49</c:v>
                </c:pt>
                <c:pt idx="112364">
                  <c:v>8759.17</c:v>
                </c:pt>
                <c:pt idx="112365">
                  <c:v>9298.33</c:v>
                </c:pt>
                <c:pt idx="112366">
                  <c:v>8771.08</c:v>
                </c:pt>
                <c:pt idx="112367">
                  <c:v>9575.4599999999991</c:v>
                </c:pt>
                <c:pt idx="112368">
                  <c:v>11635.54</c:v>
                </c:pt>
                <c:pt idx="112369">
                  <c:v>10379.27</c:v>
                </c:pt>
                <c:pt idx="112370">
                  <c:v>9105.98</c:v>
                </c:pt>
                <c:pt idx="112371">
                  <c:v>9033.93</c:v>
                </c:pt>
                <c:pt idx="112372">
                  <c:v>8031.65</c:v>
                </c:pt>
                <c:pt idx="112373">
                  <c:v>9347.68</c:v>
                </c:pt>
                <c:pt idx="112374">
                  <c:v>8310.0300000000007</c:v>
                </c:pt>
                <c:pt idx="112375">
                  <c:v>9101.08</c:v>
                </c:pt>
                <c:pt idx="112376">
                  <c:v>10273.379999999999</c:v>
                </c:pt>
                <c:pt idx="112377">
                  <c:v>9480.64</c:v>
                </c:pt>
                <c:pt idx="112378">
                  <c:v>8639.23</c:v>
                </c:pt>
                <c:pt idx="112379">
                  <c:v>8192.7900000000009</c:v>
                </c:pt>
                <c:pt idx="112380">
                  <c:v>8122.07</c:v>
                </c:pt>
                <c:pt idx="112381">
                  <c:v>8509.7999999999993</c:v>
                </c:pt>
                <c:pt idx="112382">
                  <c:v>7340.4</c:v>
                </c:pt>
                <c:pt idx="112383">
                  <c:v>9447.7800000000007</c:v>
                </c:pt>
                <c:pt idx="112384">
                  <c:v>10643.55</c:v>
                </c:pt>
                <c:pt idx="112385">
                  <c:v>14047.96</c:v>
                </c:pt>
                <c:pt idx="112386">
                  <c:v>21512.44</c:v>
                </c:pt>
                <c:pt idx="112387">
                  <c:v>19478.89</c:v>
                </c:pt>
                <c:pt idx="112388">
                  <c:v>9710.7199999999993</c:v>
                </c:pt>
                <c:pt idx="112389">
                  <c:v>9121.58</c:v>
                </c:pt>
                <c:pt idx="112390">
                  <c:v>8297.4699999999993</c:v>
                </c:pt>
                <c:pt idx="112391">
                  <c:v>6124.76</c:v>
                </c:pt>
                <c:pt idx="112392">
                  <c:v>13302.74</c:v>
                </c:pt>
                <c:pt idx="112393">
                  <c:v>11326.52</c:v>
                </c:pt>
                <c:pt idx="112394">
                  <c:v>9609.2900000000009</c:v>
                </c:pt>
                <c:pt idx="112395">
                  <c:v>10393.67</c:v>
                </c:pt>
                <c:pt idx="112396">
                  <c:v>12204.15</c:v>
                </c:pt>
                <c:pt idx="112397">
                  <c:v>18516.330000000002</c:v>
                </c:pt>
                <c:pt idx="112398">
                  <c:v>12168.02</c:v>
                </c:pt>
                <c:pt idx="112399">
                  <c:v>17665.3</c:v>
                </c:pt>
                <c:pt idx="112400">
                  <c:v>11393.05</c:v>
                </c:pt>
                <c:pt idx="112401">
                  <c:v>15744.36</c:v>
                </c:pt>
                <c:pt idx="112402">
                  <c:v>20660.72</c:v>
                </c:pt>
                <c:pt idx="112403">
                  <c:v>25561.51</c:v>
                </c:pt>
                <c:pt idx="112404">
                  <c:v>10806.54</c:v>
                </c:pt>
                <c:pt idx="112405">
                  <c:v>6952.82</c:v>
                </c:pt>
                <c:pt idx="112406">
                  <c:v>6665.71</c:v>
                </c:pt>
                <c:pt idx="112407">
                  <c:v>5886.9</c:v>
                </c:pt>
                <c:pt idx="112408">
                  <c:v>7362.31</c:v>
                </c:pt>
                <c:pt idx="112409">
                  <c:v>10607.75</c:v>
                </c:pt>
                <c:pt idx="112410">
                  <c:v>13317.32</c:v>
                </c:pt>
                <c:pt idx="112411">
                  <c:v>13475.56</c:v>
                </c:pt>
                <c:pt idx="112412">
                  <c:v>10368.5</c:v>
                </c:pt>
                <c:pt idx="112413">
                  <c:v>12909.1</c:v>
                </c:pt>
                <c:pt idx="112414">
                  <c:v>10714.54</c:v>
                </c:pt>
                <c:pt idx="112415">
                  <c:v>12625.91</c:v>
                </c:pt>
                <c:pt idx="112416">
                  <c:v>11131.77</c:v>
                </c:pt>
                <c:pt idx="112417">
                  <c:v>9619.35</c:v>
                </c:pt>
                <c:pt idx="112418">
                  <c:v>11153.74</c:v>
                </c:pt>
                <c:pt idx="112419">
                  <c:v>12881.52</c:v>
                </c:pt>
                <c:pt idx="112420">
                  <c:v>9721.0300000000007</c:v>
                </c:pt>
                <c:pt idx="112421">
                  <c:v>10185.799999999999</c:v>
                </c:pt>
                <c:pt idx="112422">
                  <c:v>11170.72</c:v>
                </c:pt>
                <c:pt idx="112423">
                  <c:v>10120.950000000001</c:v>
                </c:pt>
                <c:pt idx="112424">
                  <c:v>9519.81</c:v>
                </c:pt>
                <c:pt idx="112425">
                  <c:v>9139.67</c:v>
                </c:pt>
                <c:pt idx="112426">
                  <c:v>7803.81</c:v>
                </c:pt>
                <c:pt idx="112427">
                  <c:v>9943.67</c:v>
                </c:pt>
                <c:pt idx="112428">
                  <c:v>9294.73</c:v>
                </c:pt>
                <c:pt idx="112429">
                  <c:v>7595.73</c:v>
                </c:pt>
                <c:pt idx="112430">
                  <c:v>8413.6</c:v>
                </c:pt>
                <c:pt idx="112431">
                  <c:v>8745.2199999999993</c:v>
                </c:pt>
                <c:pt idx="112432">
                  <c:v>7899.22</c:v>
                </c:pt>
                <c:pt idx="112433">
                  <c:v>8114.36</c:v>
                </c:pt>
                <c:pt idx="112434">
                  <c:v>8542</c:v>
                </c:pt>
                <c:pt idx="112435">
                  <c:v>10193.44</c:v>
                </c:pt>
                <c:pt idx="112436">
                  <c:v>13199.56</c:v>
                </c:pt>
                <c:pt idx="112437">
                  <c:v>15101.16</c:v>
                </c:pt>
                <c:pt idx="112438">
                  <c:v>21833.95</c:v>
                </c:pt>
                <c:pt idx="112439">
                  <c:v>20600.32</c:v>
                </c:pt>
                <c:pt idx="112440">
                  <c:v>7996.5</c:v>
                </c:pt>
                <c:pt idx="112441">
                  <c:v>6840.38</c:v>
                </c:pt>
                <c:pt idx="112442">
                  <c:v>5850.06</c:v>
                </c:pt>
                <c:pt idx="112443">
                  <c:v>6778.73</c:v>
                </c:pt>
                <c:pt idx="112444">
                  <c:v>10205.209999999999</c:v>
                </c:pt>
                <c:pt idx="112445">
                  <c:v>9721.9699999999993</c:v>
                </c:pt>
                <c:pt idx="112446">
                  <c:v>9589.65</c:v>
                </c:pt>
                <c:pt idx="112447">
                  <c:v>11329.61</c:v>
                </c:pt>
                <c:pt idx="112448">
                  <c:v>30976.05</c:v>
                </c:pt>
                <c:pt idx="112449">
                  <c:v>29493.49</c:v>
                </c:pt>
                <c:pt idx="112450">
                  <c:v>29161.439999999999</c:v>
                </c:pt>
                <c:pt idx="112451">
                  <c:v>25946.87</c:v>
                </c:pt>
                <c:pt idx="112452">
                  <c:v>27605.02</c:v>
                </c:pt>
                <c:pt idx="112453">
                  <c:v>20962.07</c:v>
                </c:pt>
                <c:pt idx="112454">
                  <c:v>25596.46</c:v>
                </c:pt>
                <c:pt idx="112455">
                  <c:v>22862.94</c:v>
                </c:pt>
                <c:pt idx="112456">
                  <c:v>20614.29</c:v>
                </c:pt>
                <c:pt idx="112457">
                  <c:v>27757.85</c:v>
                </c:pt>
                <c:pt idx="112458">
                  <c:v>25770.89</c:v>
                </c:pt>
                <c:pt idx="112459">
                  <c:v>25112.38</c:v>
                </c:pt>
                <c:pt idx="112460">
                  <c:v>22174.29</c:v>
                </c:pt>
                <c:pt idx="112461">
                  <c:v>27282.44</c:v>
                </c:pt>
                <c:pt idx="112462">
                  <c:v>29947.43</c:v>
                </c:pt>
                <c:pt idx="112463">
                  <c:v>26123.25</c:v>
                </c:pt>
                <c:pt idx="112464">
                  <c:v>21895.26</c:v>
                </c:pt>
                <c:pt idx="112465">
                  <c:v>30642.09</c:v>
                </c:pt>
                <c:pt idx="112466">
                  <c:v>28691.439999999999</c:v>
                </c:pt>
                <c:pt idx="112467">
                  <c:v>21446.27</c:v>
                </c:pt>
                <c:pt idx="112468">
                  <c:v>21850.1</c:v>
                </c:pt>
                <c:pt idx="112469">
                  <c:v>22131.27</c:v>
                </c:pt>
                <c:pt idx="112470">
                  <c:v>23129.8</c:v>
                </c:pt>
                <c:pt idx="112471">
                  <c:v>23294.39</c:v>
                </c:pt>
                <c:pt idx="112472">
                  <c:v>23756.3</c:v>
                </c:pt>
                <c:pt idx="112473">
                  <c:v>22468.92</c:v>
                </c:pt>
                <c:pt idx="112474">
                  <c:v>23446.29</c:v>
                </c:pt>
                <c:pt idx="112475">
                  <c:v>22277.3</c:v>
                </c:pt>
                <c:pt idx="112476">
                  <c:v>23363.95</c:v>
                </c:pt>
                <c:pt idx="112477">
                  <c:v>24118.1</c:v>
                </c:pt>
                <c:pt idx="112478">
                  <c:v>27479.59</c:v>
                </c:pt>
                <c:pt idx="112479">
                  <c:v>21120.47</c:v>
                </c:pt>
                <c:pt idx="112480">
                  <c:v>18369.419999999998</c:v>
                </c:pt>
                <c:pt idx="112481">
                  <c:v>18649</c:v>
                </c:pt>
                <c:pt idx="112482">
                  <c:v>18301.89</c:v>
                </c:pt>
                <c:pt idx="112483">
                  <c:v>21659.34</c:v>
                </c:pt>
                <c:pt idx="112484">
                  <c:v>20293.5</c:v>
                </c:pt>
                <c:pt idx="112485">
                  <c:v>19553.5</c:v>
                </c:pt>
                <c:pt idx="112486">
                  <c:v>21571.8</c:v>
                </c:pt>
                <c:pt idx="112487">
                  <c:v>19798</c:v>
                </c:pt>
                <c:pt idx="112488">
                  <c:v>23078.06</c:v>
                </c:pt>
                <c:pt idx="112489">
                  <c:v>20388.5</c:v>
                </c:pt>
                <c:pt idx="112490">
                  <c:v>32579.5</c:v>
                </c:pt>
                <c:pt idx="112491">
                  <c:v>22558.54</c:v>
                </c:pt>
                <c:pt idx="112492">
                  <c:v>23665</c:v>
                </c:pt>
                <c:pt idx="112493">
                  <c:v>27413</c:v>
                </c:pt>
                <c:pt idx="112494">
                  <c:v>37267.5</c:v>
                </c:pt>
                <c:pt idx="112495">
                  <c:v>19119.25</c:v>
                </c:pt>
                <c:pt idx="112496">
                  <c:v>19015.75</c:v>
                </c:pt>
                <c:pt idx="112497">
                  <c:v>16958.25</c:v>
                </c:pt>
                <c:pt idx="112498">
                  <c:v>14735.13</c:v>
                </c:pt>
                <c:pt idx="112499">
                  <c:v>15934.09</c:v>
                </c:pt>
                <c:pt idx="112500">
                  <c:v>25229.03</c:v>
                </c:pt>
                <c:pt idx="112501">
                  <c:v>24162.02</c:v>
                </c:pt>
                <c:pt idx="112502">
                  <c:v>22394.54</c:v>
                </c:pt>
                <c:pt idx="112503">
                  <c:v>21129.07</c:v>
                </c:pt>
                <c:pt idx="112504">
                  <c:v>21922.71</c:v>
                </c:pt>
                <c:pt idx="112505">
                  <c:v>19465.14</c:v>
                </c:pt>
                <c:pt idx="112506">
                  <c:v>20876.93</c:v>
                </c:pt>
                <c:pt idx="112507">
                  <c:v>18386.66</c:v>
                </c:pt>
                <c:pt idx="112508">
                  <c:v>21432.52</c:v>
                </c:pt>
                <c:pt idx="112509">
                  <c:v>21615.360000000001</c:v>
                </c:pt>
                <c:pt idx="112510">
                  <c:v>21544.76</c:v>
                </c:pt>
                <c:pt idx="112511">
                  <c:v>20953.2</c:v>
                </c:pt>
                <c:pt idx="112512">
                  <c:v>23094.58</c:v>
                </c:pt>
                <c:pt idx="112513">
                  <c:v>24800.81</c:v>
                </c:pt>
                <c:pt idx="112514">
                  <c:v>28560.78</c:v>
                </c:pt>
                <c:pt idx="112515">
                  <c:v>21558.99</c:v>
                </c:pt>
                <c:pt idx="112516">
                  <c:v>22983.85</c:v>
                </c:pt>
                <c:pt idx="112517">
                  <c:v>21706.67</c:v>
                </c:pt>
                <c:pt idx="112518">
                  <c:v>23471.14</c:v>
                </c:pt>
                <c:pt idx="112519">
                  <c:v>25468.66</c:v>
                </c:pt>
                <c:pt idx="112520">
                  <c:v>24528.34</c:v>
                </c:pt>
                <c:pt idx="112521">
                  <c:v>23387.31</c:v>
                </c:pt>
                <c:pt idx="112522">
                  <c:v>24053.87</c:v>
                </c:pt>
                <c:pt idx="112523">
                  <c:v>22769.439999999999</c:v>
                </c:pt>
                <c:pt idx="112524">
                  <c:v>20763.48</c:v>
                </c:pt>
                <c:pt idx="112525">
                  <c:v>21118.240000000002</c:v>
                </c:pt>
                <c:pt idx="112526">
                  <c:v>27333.57</c:v>
                </c:pt>
                <c:pt idx="112527">
                  <c:v>22609.200000000001</c:v>
                </c:pt>
                <c:pt idx="112528">
                  <c:v>22427.34</c:v>
                </c:pt>
                <c:pt idx="112529">
                  <c:v>21335.3</c:v>
                </c:pt>
                <c:pt idx="112530">
                  <c:v>23816.720000000001</c:v>
                </c:pt>
                <c:pt idx="112531">
                  <c:v>25419.27</c:v>
                </c:pt>
                <c:pt idx="112532">
                  <c:v>17517</c:v>
                </c:pt>
                <c:pt idx="112533">
                  <c:v>16228.04</c:v>
                </c:pt>
                <c:pt idx="112534">
                  <c:v>15394.47</c:v>
                </c:pt>
                <c:pt idx="112535">
                  <c:v>18838.04</c:v>
                </c:pt>
                <c:pt idx="112536">
                  <c:v>19509.47</c:v>
                </c:pt>
                <c:pt idx="112537">
                  <c:v>17580.52</c:v>
                </c:pt>
                <c:pt idx="112538">
                  <c:v>18881.91</c:v>
                </c:pt>
                <c:pt idx="112539">
                  <c:v>20651.64</c:v>
                </c:pt>
                <c:pt idx="112540">
                  <c:v>28372.35</c:v>
                </c:pt>
                <c:pt idx="112541">
                  <c:v>21386.6</c:v>
                </c:pt>
                <c:pt idx="112542">
                  <c:v>25930.85</c:v>
                </c:pt>
                <c:pt idx="112543">
                  <c:v>20291.830000000002</c:v>
                </c:pt>
                <c:pt idx="112544">
                  <c:v>23934.44</c:v>
                </c:pt>
                <c:pt idx="112545">
                  <c:v>27233.33</c:v>
                </c:pt>
                <c:pt idx="112546">
                  <c:v>34354.19</c:v>
                </c:pt>
                <c:pt idx="112547">
                  <c:v>24803.07</c:v>
                </c:pt>
                <c:pt idx="112548">
                  <c:v>17535.599999999999</c:v>
                </c:pt>
                <c:pt idx="112549">
                  <c:v>13518.46</c:v>
                </c:pt>
                <c:pt idx="112550">
                  <c:v>14159.88</c:v>
                </c:pt>
                <c:pt idx="112551">
                  <c:v>17289.46</c:v>
                </c:pt>
                <c:pt idx="112552">
                  <c:v>21816.82</c:v>
                </c:pt>
                <c:pt idx="112553">
                  <c:v>30541.03</c:v>
                </c:pt>
                <c:pt idx="112554">
                  <c:v>25436.22</c:v>
                </c:pt>
                <c:pt idx="112555">
                  <c:v>27331.03</c:v>
                </c:pt>
                <c:pt idx="112556">
                  <c:v>24283.119999999999</c:v>
                </c:pt>
                <c:pt idx="112557">
                  <c:v>24264.400000000001</c:v>
                </c:pt>
                <c:pt idx="112558">
                  <c:v>26685.87</c:v>
                </c:pt>
                <c:pt idx="112559">
                  <c:v>23091.48</c:v>
                </c:pt>
                <c:pt idx="112560">
                  <c:v>24573.34</c:v>
                </c:pt>
                <c:pt idx="112561">
                  <c:v>26989.77</c:v>
                </c:pt>
                <c:pt idx="112562">
                  <c:v>27841.26</c:v>
                </c:pt>
                <c:pt idx="112563">
                  <c:v>26087.08</c:v>
                </c:pt>
                <c:pt idx="112564">
                  <c:v>29714.74</c:v>
                </c:pt>
                <c:pt idx="112565">
                  <c:v>30040.38</c:v>
                </c:pt>
                <c:pt idx="112566">
                  <c:v>29564.75</c:v>
                </c:pt>
                <c:pt idx="112567">
                  <c:v>32747.34</c:v>
                </c:pt>
                <c:pt idx="112568">
                  <c:v>28884.2</c:v>
                </c:pt>
                <c:pt idx="112569">
                  <c:v>23762.86</c:v>
                </c:pt>
                <c:pt idx="112570">
                  <c:v>29012.65</c:v>
                </c:pt>
                <c:pt idx="112571">
                  <c:v>24702.32</c:v>
                </c:pt>
                <c:pt idx="112572">
                  <c:v>23772</c:v>
                </c:pt>
                <c:pt idx="112573">
                  <c:v>22673.97</c:v>
                </c:pt>
                <c:pt idx="112574">
                  <c:v>25184.67</c:v>
                </c:pt>
                <c:pt idx="112575">
                  <c:v>22858.27</c:v>
                </c:pt>
                <c:pt idx="112576">
                  <c:v>21865.39</c:v>
                </c:pt>
                <c:pt idx="112577">
                  <c:v>21667.5</c:v>
                </c:pt>
                <c:pt idx="112578">
                  <c:v>21623.71</c:v>
                </c:pt>
                <c:pt idx="112579">
                  <c:v>26583.14</c:v>
                </c:pt>
                <c:pt idx="112580">
                  <c:v>27468.61</c:v>
                </c:pt>
                <c:pt idx="112581">
                  <c:v>25972.38</c:v>
                </c:pt>
                <c:pt idx="112582">
                  <c:v>26756.84</c:v>
                </c:pt>
                <c:pt idx="112583">
                  <c:v>20640.689999999999</c:v>
                </c:pt>
                <c:pt idx="112584">
                  <c:v>17618.810000000001</c:v>
                </c:pt>
                <c:pt idx="112585">
                  <c:v>17267.04</c:v>
                </c:pt>
                <c:pt idx="112586">
                  <c:v>16338.24</c:v>
                </c:pt>
                <c:pt idx="112587">
                  <c:v>17929.91</c:v>
                </c:pt>
                <c:pt idx="112588">
                  <c:v>21249.55</c:v>
                </c:pt>
                <c:pt idx="112589">
                  <c:v>20959.259999999998</c:v>
                </c:pt>
                <c:pt idx="112590">
                  <c:v>20746.05</c:v>
                </c:pt>
                <c:pt idx="112591">
                  <c:v>2973</c:v>
                </c:pt>
                <c:pt idx="112592">
                  <c:v>2693</c:v>
                </c:pt>
                <c:pt idx="112593">
                  <c:v>2930</c:v>
                </c:pt>
                <c:pt idx="112594">
                  <c:v>2694</c:v>
                </c:pt>
                <c:pt idx="112595">
                  <c:v>3773</c:v>
                </c:pt>
                <c:pt idx="112596">
                  <c:v>3549</c:v>
                </c:pt>
                <c:pt idx="112597">
                  <c:v>3700</c:v>
                </c:pt>
                <c:pt idx="112598">
                  <c:v>3150</c:v>
                </c:pt>
                <c:pt idx="112599">
                  <c:v>2683</c:v>
                </c:pt>
                <c:pt idx="112600">
                  <c:v>3588</c:v>
                </c:pt>
                <c:pt idx="112601">
                  <c:v>3703</c:v>
                </c:pt>
                <c:pt idx="112602">
                  <c:v>2811</c:v>
                </c:pt>
                <c:pt idx="112603">
                  <c:v>3123.5</c:v>
                </c:pt>
                <c:pt idx="112604">
                  <c:v>4305.5</c:v>
                </c:pt>
                <c:pt idx="112605">
                  <c:v>4157</c:v>
                </c:pt>
                <c:pt idx="112606">
                  <c:v>3817.5</c:v>
                </c:pt>
                <c:pt idx="112607">
                  <c:v>3055.5</c:v>
                </c:pt>
                <c:pt idx="112608">
                  <c:v>3953.5</c:v>
                </c:pt>
                <c:pt idx="112609">
                  <c:v>3896</c:v>
                </c:pt>
                <c:pt idx="112610">
                  <c:v>3287</c:v>
                </c:pt>
                <c:pt idx="112611">
                  <c:v>3408.5</c:v>
                </c:pt>
                <c:pt idx="112612">
                  <c:v>3230</c:v>
                </c:pt>
                <c:pt idx="112613">
                  <c:v>3130.5</c:v>
                </c:pt>
                <c:pt idx="112614">
                  <c:v>3660</c:v>
                </c:pt>
                <c:pt idx="112615">
                  <c:v>2870.5</c:v>
                </c:pt>
                <c:pt idx="112616">
                  <c:v>2685</c:v>
                </c:pt>
                <c:pt idx="112617">
                  <c:v>2851</c:v>
                </c:pt>
                <c:pt idx="112618">
                  <c:v>2532</c:v>
                </c:pt>
                <c:pt idx="112619">
                  <c:v>2370</c:v>
                </c:pt>
                <c:pt idx="112620">
                  <c:v>2544.04</c:v>
                </c:pt>
                <c:pt idx="112621">
                  <c:v>2304</c:v>
                </c:pt>
                <c:pt idx="112622">
                  <c:v>2285</c:v>
                </c:pt>
                <c:pt idx="112623">
                  <c:v>2148</c:v>
                </c:pt>
                <c:pt idx="112624">
                  <c:v>2539</c:v>
                </c:pt>
                <c:pt idx="112625">
                  <c:v>1857</c:v>
                </c:pt>
                <c:pt idx="112626">
                  <c:v>2493</c:v>
                </c:pt>
                <c:pt idx="112627">
                  <c:v>2784</c:v>
                </c:pt>
                <c:pt idx="112628">
                  <c:v>2352</c:v>
                </c:pt>
                <c:pt idx="112629">
                  <c:v>3322</c:v>
                </c:pt>
                <c:pt idx="112630">
                  <c:v>3113</c:v>
                </c:pt>
                <c:pt idx="112631">
                  <c:v>3853.9</c:v>
                </c:pt>
                <c:pt idx="112632">
                  <c:v>2387</c:v>
                </c:pt>
                <c:pt idx="112633">
                  <c:v>3744</c:v>
                </c:pt>
                <c:pt idx="112634">
                  <c:v>2775</c:v>
                </c:pt>
                <c:pt idx="112635">
                  <c:v>3176</c:v>
                </c:pt>
                <c:pt idx="112636">
                  <c:v>3147</c:v>
                </c:pt>
                <c:pt idx="112637">
                  <c:v>4837</c:v>
                </c:pt>
                <c:pt idx="112638">
                  <c:v>2575</c:v>
                </c:pt>
                <c:pt idx="112639">
                  <c:v>2636.25</c:v>
                </c:pt>
                <c:pt idx="112640">
                  <c:v>2276</c:v>
                </c:pt>
                <c:pt idx="112641">
                  <c:v>1972</c:v>
                </c:pt>
                <c:pt idx="112642">
                  <c:v>2518.9699999999998</c:v>
                </c:pt>
                <c:pt idx="112643">
                  <c:v>3863.15</c:v>
                </c:pt>
                <c:pt idx="112644">
                  <c:v>3875.73</c:v>
                </c:pt>
                <c:pt idx="112645">
                  <c:v>3294.2</c:v>
                </c:pt>
                <c:pt idx="112646">
                  <c:v>3462.79</c:v>
                </c:pt>
                <c:pt idx="112647">
                  <c:v>3299.91</c:v>
                </c:pt>
                <c:pt idx="112648">
                  <c:v>3080.79</c:v>
                </c:pt>
                <c:pt idx="112649">
                  <c:v>3775.35</c:v>
                </c:pt>
                <c:pt idx="112650">
                  <c:v>2839.44</c:v>
                </c:pt>
                <c:pt idx="112651">
                  <c:v>3430.94</c:v>
                </c:pt>
                <c:pt idx="112652">
                  <c:v>3102.03</c:v>
                </c:pt>
                <c:pt idx="112653">
                  <c:v>2785.85</c:v>
                </c:pt>
                <c:pt idx="112654">
                  <c:v>3311.76</c:v>
                </c:pt>
                <c:pt idx="112655">
                  <c:v>2889.91</c:v>
                </c:pt>
                <c:pt idx="112656">
                  <c:v>2486.94</c:v>
                </c:pt>
                <c:pt idx="112657">
                  <c:v>4072.88</c:v>
                </c:pt>
                <c:pt idx="112658">
                  <c:v>2418.94</c:v>
                </c:pt>
                <c:pt idx="112659">
                  <c:v>3549.91</c:v>
                </c:pt>
                <c:pt idx="112660">
                  <c:v>3250.91</c:v>
                </c:pt>
                <c:pt idx="112661">
                  <c:v>3054.79</c:v>
                </c:pt>
                <c:pt idx="112662">
                  <c:v>3353.55</c:v>
                </c:pt>
                <c:pt idx="112663">
                  <c:v>3335.94</c:v>
                </c:pt>
                <c:pt idx="112664">
                  <c:v>2826.08</c:v>
                </c:pt>
                <c:pt idx="112665">
                  <c:v>3413.78</c:v>
                </c:pt>
                <c:pt idx="112666">
                  <c:v>2652.45</c:v>
                </c:pt>
                <c:pt idx="112667">
                  <c:v>2345.3200000000002</c:v>
                </c:pt>
                <c:pt idx="112668">
                  <c:v>1815.78</c:v>
                </c:pt>
                <c:pt idx="112669">
                  <c:v>2887.64</c:v>
                </c:pt>
                <c:pt idx="112670">
                  <c:v>2849.59</c:v>
                </c:pt>
                <c:pt idx="112671">
                  <c:v>2337.88</c:v>
                </c:pt>
                <c:pt idx="112672">
                  <c:v>2612.1799999999998</c:v>
                </c:pt>
                <c:pt idx="112673">
                  <c:v>2952.3</c:v>
                </c:pt>
                <c:pt idx="112674">
                  <c:v>2630.14</c:v>
                </c:pt>
                <c:pt idx="112675">
                  <c:v>2367.29</c:v>
                </c:pt>
                <c:pt idx="112676">
                  <c:v>2193.7399999999998</c:v>
                </c:pt>
                <c:pt idx="112677">
                  <c:v>2410.5300000000002</c:v>
                </c:pt>
                <c:pt idx="112678">
                  <c:v>2687.54</c:v>
                </c:pt>
                <c:pt idx="112679">
                  <c:v>2404.0300000000002</c:v>
                </c:pt>
                <c:pt idx="112680">
                  <c:v>2295.98</c:v>
                </c:pt>
                <c:pt idx="112681">
                  <c:v>3068.05</c:v>
                </c:pt>
                <c:pt idx="112682">
                  <c:v>2697.32</c:v>
                </c:pt>
                <c:pt idx="112683">
                  <c:v>3515.45</c:v>
                </c:pt>
                <c:pt idx="112684">
                  <c:v>2637.41</c:v>
                </c:pt>
                <c:pt idx="112685">
                  <c:v>3264.44</c:v>
                </c:pt>
                <c:pt idx="112686">
                  <c:v>2564.29</c:v>
                </c:pt>
                <c:pt idx="112687">
                  <c:v>2409.04</c:v>
                </c:pt>
                <c:pt idx="112688">
                  <c:v>3544.14</c:v>
                </c:pt>
                <c:pt idx="112689">
                  <c:v>4134.1499999999996</c:v>
                </c:pt>
                <c:pt idx="112690">
                  <c:v>3101.48</c:v>
                </c:pt>
                <c:pt idx="112691">
                  <c:v>2395.1999999999998</c:v>
                </c:pt>
                <c:pt idx="112692">
                  <c:v>1616.97</c:v>
                </c:pt>
                <c:pt idx="112693">
                  <c:v>2032.35</c:v>
                </c:pt>
                <c:pt idx="112694">
                  <c:v>2200.3200000000002</c:v>
                </c:pt>
                <c:pt idx="112695">
                  <c:v>2315.86</c:v>
                </c:pt>
                <c:pt idx="112696">
                  <c:v>3729.58</c:v>
                </c:pt>
                <c:pt idx="112697">
                  <c:v>3891.38</c:v>
                </c:pt>
                <c:pt idx="112698">
                  <c:v>3650.07</c:v>
                </c:pt>
                <c:pt idx="112699">
                  <c:v>2952.2</c:v>
                </c:pt>
                <c:pt idx="112700">
                  <c:v>2481.0500000000002</c:v>
                </c:pt>
                <c:pt idx="112701">
                  <c:v>3163.09</c:v>
                </c:pt>
                <c:pt idx="112702">
                  <c:v>3124.04</c:v>
                </c:pt>
                <c:pt idx="112703">
                  <c:v>2927.41</c:v>
                </c:pt>
                <c:pt idx="112704">
                  <c:v>3145.14</c:v>
                </c:pt>
                <c:pt idx="112705">
                  <c:v>3373.1</c:v>
                </c:pt>
                <c:pt idx="112706">
                  <c:v>3814.48</c:v>
                </c:pt>
                <c:pt idx="112707">
                  <c:v>4377.3900000000003</c:v>
                </c:pt>
                <c:pt idx="112708">
                  <c:v>3273.62</c:v>
                </c:pt>
                <c:pt idx="112709">
                  <c:v>3779.76</c:v>
                </c:pt>
                <c:pt idx="112710">
                  <c:v>3897.29</c:v>
                </c:pt>
                <c:pt idx="112711">
                  <c:v>3100.14</c:v>
                </c:pt>
                <c:pt idx="112712">
                  <c:v>2730.04</c:v>
                </c:pt>
                <c:pt idx="112713">
                  <c:v>3824.23</c:v>
                </c:pt>
                <c:pt idx="112714">
                  <c:v>3174.05</c:v>
                </c:pt>
                <c:pt idx="112715">
                  <c:v>3051.17</c:v>
                </c:pt>
                <c:pt idx="112716">
                  <c:v>3334.48</c:v>
                </c:pt>
                <c:pt idx="112717">
                  <c:v>3263.61</c:v>
                </c:pt>
                <c:pt idx="112718">
                  <c:v>2658.12</c:v>
                </c:pt>
                <c:pt idx="112719">
                  <c:v>2043.68</c:v>
                </c:pt>
                <c:pt idx="112720">
                  <c:v>2397.52</c:v>
                </c:pt>
                <c:pt idx="112721">
                  <c:v>2063.16</c:v>
                </c:pt>
                <c:pt idx="112722">
                  <c:v>2621.5</c:v>
                </c:pt>
                <c:pt idx="112723">
                  <c:v>3040.97</c:v>
                </c:pt>
                <c:pt idx="112724">
                  <c:v>2247.21</c:v>
                </c:pt>
                <c:pt idx="112725">
                  <c:v>2522.29</c:v>
                </c:pt>
                <c:pt idx="112726">
                  <c:v>2219.86</c:v>
                </c:pt>
                <c:pt idx="112727">
                  <c:v>2269.9299999999998</c:v>
                </c:pt>
                <c:pt idx="112728">
                  <c:v>2076.36</c:v>
                </c:pt>
                <c:pt idx="112729">
                  <c:v>1768.12</c:v>
                </c:pt>
                <c:pt idx="112730">
                  <c:v>1741.68</c:v>
                </c:pt>
                <c:pt idx="112731">
                  <c:v>1807.12</c:v>
                </c:pt>
                <c:pt idx="112732">
                  <c:v>2244.71</c:v>
                </c:pt>
                <c:pt idx="112733">
                  <c:v>2517.5700000000002</c:v>
                </c:pt>
                <c:pt idx="112734">
                  <c:v>2</c:v>
                </c:pt>
                <c:pt idx="112735">
                  <c:v>1015</c:v>
                </c:pt>
                <c:pt idx="112736">
                  <c:v>1303</c:v>
                </c:pt>
                <c:pt idx="112737">
                  <c:v>1033</c:v>
                </c:pt>
                <c:pt idx="112738">
                  <c:v>959</c:v>
                </c:pt>
                <c:pt idx="112739">
                  <c:v>526</c:v>
                </c:pt>
                <c:pt idx="112740">
                  <c:v>791</c:v>
                </c:pt>
                <c:pt idx="112741">
                  <c:v>1090</c:v>
                </c:pt>
                <c:pt idx="112742">
                  <c:v>1542</c:v>
                </c:pt>
                <c:pt idx="112743">
                  <c:v>1716.5</c:v>
                </c:pt>
                <c:pt idx="112744">
                  <c:v>1439</c:v>
                </c:pt>
                <c:pt idx="112745">
                  <c:v>2069</c:v>
                </c:pt>
                <c:pt idx="112746">
                  <c:v>1740</c:v>
                </c:pt>
                <c:pt idx="112747">
                  <c:v>1448</c:v>
                </c:pt>
                <c:pt idx="112748">
                  <c:v>1771.5</c:v>
                </c:pt>
                <c:pt idx="112749">
                  <c:v>2956</c:v>
                </c:pt>
                <c:pt idx="112750">
                  <c:v>3455</c:v>
                </c:pt>
                <c:pt idx="112751">
                  <c:v>5608.4</c:v>
                </c:pt>
                <c:pt idx="112752">
                  <c:v>5432</c:v>
                </c:pt>
                <c:pt idx="112753">
                  <c:v>3899</c:v>
                </c:pt>
                <c:pt idx="112754">
                  <c:v>3501.5</c:v>
                </c:pt>
                <c:pt idx="112755">
                  <c:v>5035</c:v>
                </c:pt>
                <c:pt idx="112756">
                  <c:v>4173</c:v>
                </c:pt>
                <c:pt idx="112757">
                  <c:v>2823.5</c:v>
                </c:pt>
                <c:pt idx="112758">
                  <c:v>2496.5</c:v>
                </c:pt>
                <c:pt idx="112759">
                  <c:v>2260.5</c:v>
                </c:pt>
                <c:pt idx="112760">
                  <c:v>1538.5</c:v>
                </c:pt>
                <c:pt idx="112761">
                  <c:v>1351.5</c:v>
                </c:pt>
                <c:pt idx="112762">
                  <c:v>1617</c:v>
                </c:pt>
                <c:pt idx="112763">
                  <c:v>1209</c:v>
                </c:pt>
                <c:pt idx="112764">
                  <c:v>1059.5</c:v>
                </c:pt>
                <c:pt idx="112765">
                  <c:v>1591.5</c:v>
                </c:pt>
                <c:pt idx="112766">
                  <c:v>651</c:v>
                </c:pt>
                <c:pt idx="112767">
                  <c:v>987.5</c:v>
                </c:pt>
                <c:pt idx="112768">
                  <c:v>979</c:v>
                </c:pt>
                <c:pt idx="112769">
                  <c:v>1450.24</c:v>
                </c:pt>
                <c:pt idx="112770">
                  <c:v>1828</c:v>
                </c:pt>
                <c:pt idx="112771">
                  <c:v>2267</c:v>
                </c:pt>
                <c:pt idx="112772">
                  <c:v>3146</c:v>
                </c:pt>
                <c:pt idx="112773">
                  <c:v>2986</c:v>
                </c:pt>
                <c:pt idx="112774">
                  <c:v>3893</c:v>
                </c:pt>
                <c:pt idx="112775">
                  <c:v>3473</c:v>
                </c:pt>
                <c:pt idx="112776">
                  <c:v>9192.7999999999993</c:v>
                </c:pt>
                <c:pt idx="112777">
                  <c:v>4728</c:v>
                </c:pt>
                <c:pt idx="112778">
                  <c:v>2929</c:v>
                </c:pt>
                <c:pt idx="112779">
                  <c:v>4435</c:v>
                </c:pt>
                <c:pt idx="112780">
                  <c:v>7262</c:v>
                </c:pt>
                <c:pt idx="112781">
                  <c:v>2027.5</c:v>
                </c:pt>
                <c:pt idx="112782">
                  <c:v>1289</c:v>
                </c:pt>
                <c:pt idx="112783">
                  <c:v>813</c:v>
                </c:pt>
                <c:pt idx="112784">
                  <c:v>420</c:v>
                </c:pt>
                <c:pt idx="112785">
                  <c:v>68</c:v>
                </c:pt>
                <c:pt idx="112786">
                  <c:v>1012.35</c:v>
                </c:pt>
                <c:pt idx="112787">
                  <c:v>476</c:v>
                </c:pt>
                <c:pt idx="112788">
                  <c:v>453</c:v>
                </c:pt>
                <c:pt idx="112789">
                  <c:v>972.5</c:v>
                </c:pt>
                <c:pt idx="112790">
                  <c:v>802.5</c:v>
                </c:pt>
                <c:pt idx="112791">
                  <c:v>1113</c:v>
                </c:pt>
                <c:pt idx="112792">
                  <c:v>1624</c:v>
                </c:pt>
                <c:pt idx="112793">
                  <c:v>1202.5</c:v>
                </c:pt>
                <c:pt idx="112794">
                  <c:v>1949</c:v>
                </c:pt>
                <c:pt idx="112795">
                  <c:v>1801</c:v>
                </c:pt>
                <c:pt idx="112796">
                  <c:v>1402</c:v>
                </c:pt>
                <c:pt idx="112797">
                  <c:v>2974.8</c:v>
                </c:pt>
                <c:pt idx="112798">
                  <c:v>2372.8000000000002</c:v>
                </c:pt>
                <c:pt idx="112799">
                  <c:v>2028</c:v>
                </c:pt>
                <c:pt idx="112800">
                  <c:v>3534</c:v>
                </c:pt>
                <c:pt idx="112801">
                  <c:v>2901</c:v>
                </c:pt>
                <c:pt idx="112802">
                  <c:v>3873</c:v>
                </c:pt>
                <c:pt idx="112803">
                  <c:v>4263</c:v>
                </c:pt>
                <c:pt idx="112804">
                  <c:v>5348</c:v>
                </c:pt>
                <c:pt idx="112805">
                  <c:v>6493</c:v>
                </c:pt>
                <c:pt idx="112806">
                  <c:v>8727</c:v>
                </c:pt>
                <c:pt idx="112807">
                  <c:v>6946</c:v>
                </c:pt>
                <c:pt idx="112808">
                  <c:v>6064</c:v>
                </c:pt>
                <c:pt idx="112809">
                  <c:v>4861</c:v>
                </c:pt>
                <c:pt idx="112810">
                  <c:v>4174</c:v>
                </c:pt>
                <c:pt idx="112811">
                  <c:v>3285</c:v>
                </c:pt>
                <c:pt idx="112812">
                  <c:v>3385</c:v>
                </c:pt>
                <c:pt idx="112813">
                  <c:v>2875.97</c:v>
                </c:pt>
                <c:pt idx="112814">
                  <c:v>2217.85</c:v>
                </c:pt>
                <c:pt idx="112815">
                  <c:v>1541.38</c:v>
                </c:pt>
                <c:pt idx="112816">
                  <c:v>884.28</c:v>
                </c:pt>
                <c:pt idx="112817">
                  <c:v>1627.85</c:v>
                </c:pt>
                <c:pt idx="112818">
                  <c:v>904.43</c:v>
                </c:pt>
                <c:pt idx="112819">
                  <c:v>984.26</c:v>
                </c:pt>
                <c:pt idx="112820">
                  <c:v>1099.51</c:v>
                </c:pt>
                <c:pt idx="112821">
                  <c:v>2418.9499999999998</c:v>
                </c:pt>
                <c:pt idx="112822">
                  <c:v>1696.88</c:v>
                </c:pt>
                <c:pt idx="112823">
                  <c:v>885.63</c:v>
                </c:pt>
                <c:pt idx="112824">
                  <c:v>1739.73</c:v>
                </c:pt>
                <c:pt idx="112825">
                  <c:v>3345.33</c:v>
                </c:pt>
                <c:pt idx="112826">
                  <c:v>5271.65</c:v>
                </c:pt>
                <c:pt idx="112827">
                  <c:v>3573.08</c:v>
                </c:pt>
                <c:pt idx="112828">
                  <c:v>4150.03</c:v>
                </c:pt>
                <c:pt idx="112829">
                  <c:v>4170.71</c:v>
                </c:pt>
                <c:pt idx="112830">
                  <c:v>8359.27</c:v>
                </c:pt>
                <c:pt idx="112831">
                  <c:v>5168.93</c:v>
                </c:pt>
                <c:pt idx="112832">
                  <c:v>5463.12</c:v>
                </c:pt>
                <c:pt idx="112833">
                  <c:v>1979.62</c:v>
                </c:pt>
                <c:pt idx="112834">
                  <c:v>897.6</c:v>
                </c:pt>
                <c:pt idx="112835">
                  <c:v>1358.23</c:v>
                </c:pt>
                <c:pt idx="112836">
                  <c:v>1044.98</c:v>
                </c:pt>
                <c:pt idx="112837">
                  <c:v>737.37</c:v>
                </c:pt>
                <c:pt idx="112838">
                  <c:v>2867.19</c:v>
                </c:pt>
                <c:pt idx="112839">
                  <c:v>431.77</c:v>
                </c:pt>
                <c:pt idx="112840">
                  <c:v>225.67</c:v>
                </c:pt>
                <c:pt idx="112841">
                  <c:v>656.68</c:v>
                </c:pt>
                <c:pt idx="112842">
                  <c:v>947.99</c:v>
                </c:pt>
                <c:pt idx="112843">
                  <c:v>1073</c:v>
                </c:pt>
                <c:pt idx="112844">
                  <c:v>1145.53</c:v>
                </c:pt>
                <c:pt idx="112845">
                  <c:v>637.5</c:v>
                </c:pt>
                <c:pt idx="112846">
                  <c:v>1010</c:v>
                </c:pt>
                <c:pt idx="112847">
                  <c:v>1814</c:v>
                </c:pt>
                <c:pt idx="112848">
                  <c:v>1737.4</c:v>
                </c:pt>
                <c:pt idx="112849">
                  <c:v>1826</c:v>
                </c:pt>
                <c:pt idx="112850">
                  <c:v>4205</c:v>
                </c:pt>
                <c:pt idx="112851">
                  <c:v>3196.3</c:v>
                </c:pt>
                <c:pt idx="112852">
                  <c:v>3409</c:v>
                </c:pt>
                <c:pt idx="112853">
                  <c:v>5469</c:v>
                </c:pt>
                <c:pt idx="112854">
                  <c:v>5294</c:v>
                </c:pt>
                <c:pt idx="112855">
                  <c:v>4908</c:v>
                </c:pt>
                <c:pt idx="112856">
                  <c:v>5348</c:v>
                </c:pt>
                <c:pt idx="112857">
                  <c:v>5968</c:v>
                </c:pt>
                <c:pt idx="112858">
                  <c:v>5502.5</c:v>
                </c:pt>
                <c:pt idx="112859">
                  <c:v>4136</c:v>
                </c:pt>
                <c:pt idx="112860">
                  <c:v>3724</c:v>
                </c:pt>
                <c:pt idx="112861">
                  <c:v>2538</c:v>
                </c:pt>
                <c:pt idx="112862">
                  <c:v>1425</c:v>
                </c:pt>
                <c:pt idx="112863">
                  <c:v>1389</c:v>
                </c:pt>
                <c:pt idx="112864">
                  <c:v>734</c:v>
                </c:pt>
                <c:pt idx="112865">
                  <c:v>751.5</c:v>
                </c:pt>
                <c:pt idx="112866">
                  <c:v>537</c:v>
                </c:pt>
                <c:pt idx="112867">
                  <c:v>253</c:v>
                </c:pt>
                <c:pt idx="112868">
                  <c:v>278</c:v>
                </c:pt>
                <c:pt idx="112869">
                  <c:v>83.5</c:v>
                </c:pt>
                <c:pt idx="112870">
                  <c:v>106.76</c:v>
                </c:pt>
                <c:pt idx="112871">
                  <c:v>198.76</c:v>
                </c:pt>
                <c:pt idx="112872">
                  <c:v>840.66</c:v>
                </c:pt>
                <c:pt idx="112873">
                  <c:v>659.96</c:v>
                </c:pt>
                <c:pt idx="112874">
                  <c:v>1327.26</c:v>
                </c:pt>
                <c:pt idx="112875">
                  <c:v>1865.49</c:v>
                </c:pt>
                <c:pt idx="112876">
                  <c:v>2764.07</c:v>
                </c:pt>
                <c:pt idx="112877">
                  <c:v>47649.88</c:v>
                </c:pt>
                <c:pt idx="112878">
                  <c:v>52075.88</c:v>
                </c:pt>
                <c:pt idx="112879">
                  <c:v>45110.67</c:v>
                </c:pt>
                <c:pt idx="112880">
                  <c:v>47090.2</c:v>
                </c:pt>
                <c:pt idx="112881">
                  <c:v>47842.31</c:v>
                </c:pt>
                <c:pt idx="112882">
                  <c:v>50064.36</c:v>
                </c:pt>
                <c:pt idx="112883">
                  <c:v>45857.279999999999</c:v>
                </c:pt>
                <c:pt idx="112884">
                  <c:v>50651.6</c:v>
                </c:pt>
                <c:pt idx="112885">
                  <c:v>48445.81</c:v>
                </c:pt>
                <c:pt idx="112886">
                  <c:v>51041.85</c:v>
                </c:pt>
                <c:pt idx="112887">
                  <c:v>42370.87</c:v>
                </c:pt>
                <c:pt idx="112888">
                  <c:v>50702.239999999998</c:v>
                </c:pt>
                <c:pt idx="112889">
                  <c:v>47087.45</c:v>
                </c:pt>
                <c:pt idx="112890">
                  <c:v>47166.1</c:v>
                </c:pt>
                <c:pt idx="112891">
                  <c:v>48952.52</c:v>
                </c:pt>
                <c:pt idx="112892">
                  <c:v>44842.31</c:v>
                </c:pt>
                <c:pt idx="112893">
                  <c:v>47365.73</c:v>
                </c:pt>
                <c:pt idx="112894">
                  <c:v>48582.34</c:v>
                </c:pt>
                <c:pt idx="112895">
                  <c:v>41817.57</c:v>
                </c:pt>
                <c:pt idx="112896">
                  <c:v>50332.05</c:v>
                </c:pt>
                <c:pt idx="112897">
                  <c:v>42465.93</c:v>
                </c:pt>
                <c:pt idx="112898">
                  <c:v>43246.14</c:v>
                </c:pt>
                <c:pt idx="112899">
                  <c:v>45098.2</c:v>
                </c:pt>
                <c:pt idx="112900">
                  <c:v>45907.41</c:v>
                </c:pt>
                <c:pt idx="112901">
                  <c:v>39726.68</c:v>
                </c:pt>
                <c:pt idx="112902">
                  <c:v>43535.43</c:v>
                </c:pt>
                <c:pt idx="112903">
                  <c:v>52362.43</c:v>
                </c:pt>
                <c:pt idx="112904">
                  <c:v>43113.66</c:v>
                </c:pt>
                <c:pt idx="112905">
                  <c:v>46753.87</c:v>
                </c:pt>
                <c:pt idx="112906">
                  <c:v>42808.36</c:v>
                </c:pt>
                <c:pt idx="112907">
                  <c:v>48391.8</c:v>
                </c:pt>
                <c:pt idx="112908">
                  <c:v>47475.81</c:v>
                </c:pt>
                <c:pt idx="112909">
                  <c:v>42034.27</c:v>
                </c:pt>
                <c:pt idx="112910">
                  <c:v>48995.78</c:v>
                </c:pt>
                <c:pt idx="112911">
                  <c:v>46294.25</c:v>
                </c:pt>
                <c:pt idx="112912">
                  <c:v>45628.6</c:v>
                </c:pt>
                <c:pt idx="112913">
                  <c:v>48529.54</c:v>
                </c:pt>
                <c:pt idx="112914">
                  <c:v>46114.400000000001</c:v>
                </c:pt>
                <c:pt idx="112915">
                  <c:v>44634.53</c:v>
                </c:pt>
                <c:pt idx="112916">
                  <c:v>48941.49</c:v>
                </c:pt>
                <c:pt idx="112917">
                  <c:v>48882.6</c:v>
                </c:pt>
                <c:pt idx="112918">
                  <c:v>45572.83</c:v>
                </c:pt>
                <c:pt idx="112919">
                  <c:v>38235.83</c:v>
                </c:pt>
                <c:pt idx="112920">
                  <c:v>47326.81</c:v>
                </c:pt>
                <c:pt idx="112921">
                  <c:v>48203.5</c:v>
                </c:pt>
                <c:pt idx="112922">
                  <c:v>46263.79</c:v>
                </c:pt>
                <c:pt idx="112923">
                  <c:v>34602.959999999999</c:v>
                </c:pt>
                <c:pt idx="112924">
                  <c:v>41320.85</c:v>
                </c:pt>
                <c:pt idx="112925">
                  <c:v>55207.94</c:v>
                </c:pt>
                <c:pt idx="112926">
                  <c:v>48191.98</c:v>
                </c:pt>
                <c:pt idx="112927">
                  <c:v>51208.83</c:v>
                </c:pt>
                <c:pt idx="112928">
                  <c:v>50539.48</c:v>
                </c:pt>
                <c:pt idx="112929">
                  <c:v>48938.2</c:v>
                </c:pt>
                <c:pt idx="112930">
                  <c:v>53295.73</c:v>
                </c:pt>
                <c:pt idx="112931">
                  <c:v>50332.19</c:v>
                </c:pt>
                <c:pt idx="112932">
                  <c:v>46828.37</c:v>
                </c:pt>
                <c:pt idx="112933">
                  <c:v>56969.84</c:v>
                </c:pt>
                <c:pt idx="112934">
                  <c:v>50055.1</c:v>
                </c:pt>
                <c:pt idx="112935">
                  <c:v>52433.4</c:v>
                </c:pt>
                <c:pt idx="112936">
                  <c:v>46643.55</c:v>
                </c:pt>
                <c:pt idx="112937">
                  <c:v>50994.31</c:v>
                </c:pt>
                <c:pt idx="112938">
                  <c:v>55298.75</c:v>
                </c:pt>
                <c:pt idx="112939">
                  <c:v>43702.39</c:v>
                </c:pt>
                <c:pt idx="112940">
                  <c:v>45132.07</c:v>
                </c:pt>
                <c:pt idx="112941">
                  <c:v>54231.62</c:v>
                </c:pt>
                <c:pt idx="112942">
                  <c:v>52437.74</c:v>
                </c:pt>
                <c:pt idx="112943">
                  <c:v>49486.17</c:v>
                </c:pt>
                <c:pt idx="112944">
                  <c:v>48610.83</c:v>
                </c:pt>
                <c:pt idx="112945">
                  <c:v>61032.58</c:v>
                </c:pt>
                <c:pt idx="112946">
                  <c:v>45720.85</c:v>
                </c:pt>
                <c:pt idx="112947">
                  <c:v>56571.71</c:v>
                </c:pt>
                <c:pt idx="112948">
                  <c:v>39868.99</c:v>
                </c:pt>
                <c:pt idx="112949">
                  <c:v>45962.47</c:v>
                </c:pt>
                <c:pt idx="112950">
                  <c:v>52853.22</c:v>
                </c:pt>
                <c:pt idx="112951">
                  <c:v>46162.09</c:v>
                </c:pt>
                <c:pt idx="112952">
                  <c:v>49249.26</c:v>
                </c:pt>
                <c:pt idx="112953">
                  <c:v>44551.33</c:v>
                </c:pt>
                <c:pt idx="112954">
                  <c:v>48672.53</c:v>
                </c:pt>
                <c:pt idx="112955">
                  <c:v>51801.49</c:v>
                </c:pt>
                <c:pt idx="112956">
                  <c:v>50023.07</c:v>
                </c:pt>
                <c:pt idx="112957">
                  <c:v>48363.45</c:v>
                </c:pt>
                <c:pt idx="112958">
                  <c:v>48302.080000000002</c:v>
                </c:pt>
                <c:pt idx="112959">
                  <c:v>50506.400000000001</c:v>
                </c:pt>
                <c:pt idx="112960">
                  <c:v>39511.68</c:v>
                </c:pt>
                <c:pt idx="112961">
                  <c:v>56014.720000000001</c:v>
                </c:pt>
                <c:pt idx="112962">
                  <c:v>50231.44</c:v>
                </c:pt>
                <c:pt idx="112963">
                  <c:v>52176.71</c:v>
                </c:pt>
                <c:pt idx="112964">
                  <c:v>48764.2</c:v>
                </c:pt>
                <c:pt idx="112965">
                  <c:v>56755.47</c:v>
                </c:pt>
                <c:pt idx="112966">
                  <c:v>46615.11</c:v>
                </c:pt>
                <c:pt idx="112967">
                  <c:v>60912.35</c:v>
                </c:pt>
                <c:pt idx="112968">
                  <c:v>54256.93</c:v>
                </c:pt>
                <c:pt idx="112969">
                  <c:v>54779.6</c:v>
                </c:pt>
                <c:pt idx="112970">
                  <c:v>62728.02</c:v>
                </c:pt>
                <c:pt idx="112971">
                  <c:v>40020.69</c:v>
                </c:pt>
                <c:pt idx="112972">
                  <c:v>60111.02</c:v>
                </c:pt>
                <c:pt idx="112973">
                  <c:v>65493.29</c:v>
                </c:pt>
                <c:pt idx="112974">
                  <c:v>47954.52</c:v>
                </c:pt>
                <c:pt idx="112975">
                  <c:v>49842.12</c:v>
                </c:pt>
                <c:pt idx="112976">
                  <c:v>56974.69</c:v>
                </c:pt>
                <c:pt idx="112977">
                  <c:v>58867.66</c:v>
                </c:pt>
                <c:pt idx="112978">
                  <c:v>66298.27</c:v>
                </c:pt>
                <c:pt idx="112979">
                  <c:v>55675.3</c:v>
                </c:pt>
                <c:pt idx="112980">
                  <c:v>57874.13</c:v>
                </c:pt>
                <c:pt idx="112981">
                  <c:v>66197.48</c:v>
                </c:pt>
                <c:pt idx="112982">
                  <c:v>62625.26</c:v>
                </c:pt>
                <c:pt idx="112983">
                  <c:v>62908.55</c:v>
                </c:pt>
                <c:pt idx="112984">
                  <c:v>52549.5</c:v>
                </c:pt>
                <c:pt idx="112985">
                  <c:v>65609.06</c:v>
                </c:pt>
                <c:pt idx="112986">
                  <c:v>67133.94</c:v>
                </c:pt>
                <c:pt idx="112987">
                  <c:v>66177.86</c:v>
                </c:pt>
                <c:pt idx="112988">
                  <c:v>60153.83</c:v>
                </c:pt>
                <c:pt idx="112989">
                  <c:v>67661.84</c:v>
                </c:pt>
                <c:pt idx="112990">
                  <c:v>75359.83</c:v>
                </c:pt>
                <c:pt idx="112991">
                  <c:v>60765.39</c:v>
                </c:pt>
                <c:pt idx="112992">
                  <c:v>52036.95</c:v>
                </c:pt>
                <c:pt idx="112993">
                  <c:v>57192.71</c:v>
                </c:pt>
                <c:pt idx="112994">
                  <c:v>71082.91</c:v>
                </c:pt>
                <c:pt idx="112995">
                  <c:v>55962.83</c:v>
                </c:pt>
                <c:pt idx="112996">
                  <c:v>65454.75</c:v>
                </c:pt>
                <c:pt idx="112997">
                  <c:v>47174.07</c:v>
                </c:pt>
                <c:pt idx="112998">
                  <c:v>62469.64</c:v>
                </c:pt>
                <c:pt idx="112999">
                  <c:v>68317.289999999994</c:v>
                </c:pt>
                <c:pt idx="113000">
                  <c:v>64029.26</c:v>
                </c:pt>
                <c:pt idx="113001">
                  <c:v>53440.08</c:v>
                </c:pt>
                <c:pt idx="113002">
                  <c:v>52691.22</c:v>
                </c:pt>
                <c:pt idx="113003">
                  <c:v>56599.63</c:v>
                </c:pt>
                <c:pt idx="113004">
                  <c:v>53822.14</c:v>
                </c:pt>
                <c:pt idx="113005">
                  <c:v>55617.89</c:v>
                </c:pt>
                <c:pt idx="113006">
                  <c:v>58498.42</c:v>
                </c:pt>
                <c:pt idx="113007">
                  <c:v>49535.99</c:v>
                </c:pt>
                <c:pt idx="113008">
                  <c:v>51552.33</c:v>
                </c:pt>
                <c:pt idx="113009">
                  <c:v>59510.41</c:v>
                </c:pt>
                <c:pt idx="113010">
                  <c:v>51964.800000000003</c:v>
                </c:pt>
                <c:pt idx="113011">
                  <c:v>56505.2</c:v>
                </c:pt>
                <c:pt idx="113012">
                  <c:v>52197.47</c:v>
                </c:pt>
                <c:pt idx="113013">
                  <c:v>57288.54</c:v>
                </c:pt>
                <c:pt idx="113014">
                  <c:v>83801.710000000006</c:v>
                </c:pt>
                <c:pt idx="113015">
                  <c:v>47981.88</c:v>
                </c:pt>
                <c:pt idx="113016">
                  <c:v>62704.62</c:v>
                </c:pt>
                <c:pt idx="113017">
                  <c:v>48143.47</c:v>
                </c:pt>
                <c:pt idx="113018">
                  <c:v>64564.79</c:v>
                </c:pt>
                <c:pt idx="113019">
                  <c:v>49993.05</c:v>
                </c:pt>
                <c:pt idx="113020">
                  <c:v>54052.68</c:v>
                </c:pt>
                <c:pt idx="113021">
                  <c:v>50324.35</c:v>
                </c:pt>
                <c:pt idx="113022">
                  <c:v>51774.1</c:v>
                </c:pt>
                <c:pt idx="113023">
                  <c:v>54002.66</c:v>
                </c:pt>
                <c:pt idx="113024">
                  <c:v>54195.37</c:v>
                </c:pt>
                <c:pt idx="113025">
                  <c:v>49738.83</c:v>
                </c:pt>
                <c:pt idx="113026">
                  <c:v>49306.91</c:v>
                </c:pt>
                <c:pt idx="113027">
                  <c:v>53622.47</c:v>
                </c:pt>
                <c:pt idx="113028">
                  <c:v>48274.91</c:v>
                </c:pt>
                <c:pt idx="113029">
                  <c:v>48803.82</c:v>
                </c:pt>
                <c:pt idx="113030">
                  <c:v>45797.77</c:v>
                </c:pt>
                <c:pt idx="113031">
                  <c:v>49505.53</c:v>
                </c:pt>
                <c:pt idx="113032">
                  <c:v>48255.89</c:v>
                </c:pt>
                <c:pt idx="113033">
                  <c:v>50622.04</c:v>
                </c:pt>
                <c:pt idx="113034">
                  <c:v>47901.63</c:v>
                </c:pt>
                <c:pt idx="113035">
                  <c:v>48976.2</c:v>
                </c:pt>
                <c:pt idx="113036">
                  <c:v>48766.45</c:v>
                </c:pt>
                <c:pt idx="113037">
                  <c:v>47669.75</c:v>
                </c:pt>
                <c:pt idx="113038">
                  <c:v>42933.03</c:v>
                </c:pt>
                <c:pt idx="113039">
                  <c:v>44749.1</c:v>
                </c:pt>
                <c:pt idx="113040">
                  <c:v>42914.49</c:v>
                </c:pt>
                <c:pt idx="113041">
                  <c:v>45748.49</c:v>
                </c:pt>
                <c:pt idx="113042">
                  <c:v>41182.699999999997</c:v>
                </c:pt>
                <c:pt idx="113043">
                  <c:v>41621.550000000003</c:v>
                </c:pt>
                <c:pt idx="113044">
                  <c:v>41969.120000000003</c:v>
                </c:pt>
                <c:pt idx="113045">
                  <c:v>41353.03</c:v>
                </c:pt>
                <c:pt idx="113046">
                  <c:v>42496.160000000003</c:v>
                </c:pt>
                <c:pt idx="113047">
                  <c:v>42967.24</c:v>
                </c:pt>
                <c:pt idx="113048">
                  <c:v>41892.19</c:v>
                </c:pt>
                <c:pt idx="113049">
                  <c:v>41798.769999999997</c:v>
                </c:pt>
                <c:pt idx="113050">
                  <c:v>46934.13</c:v>
                </c:pt>
                <c:pt idx="113051">
                  <c:v>44041.09</c:v>
                </c:pt>
                <c:pt idx="113052">
                  <c:v>43738.1</c:v>
                </c:pt>
                <c:pt idx="113053">
                  <c:v>45447.55</c:v>
                </c:pt>
                <c:pt idx="113054">
                  <c:v>45208.42</c:v>
                </c:pt>
                <c:pt idx="113055">
                  <c:v>46271.99</c:v>
                </c:pt>
                <c:pt idx="113056">
                  <c:v>43654.83</c:v>
                </c:pt>
                <c:pt idx="113057">
                  <c:v>42779.87</c:v>
                </c:pt>
                <c:pt idx="113058">
                  <c:v>43879.41</c:v>
                </c:pt>
                <c:pt idx="113059">
                  <c:v>44873.03</c:v>
                </c:pt>
                <c:pt idx="113060">
                  <c:v>46189.18</c:v>
                </c:pt>
                <c:pt idx="113061">
                  <c:v>45152.28</c:v>
                </c:pt>
                <c:pt idx="113062">
                  <c:v>42906.41</c:v>
                </c:pt>
                <c:pt idx="113063">
                  <c:v>48494.68</c:v>
                </c:pt>
                <c:pt idx="113064">
                  <c:v>44892.6</c:v>
                </c:pt>
                <c:pt idx="113065">
                  <c:v>46428.22</c:v>
                </c:pt>
                <c:pt idx="113066">
                  <c:v>46098.91</c:v>
                </c:pt>
                <c:pt idx="113067">
                  <c:v>43444.95</c:v>
                </c:pt>
                <c:pt idx="113068">
                  <c:v>51909.06</c:v>
                </c:pt>
                <c:pt idx="113069">
                  <c:v>48263.66</c:v>
                </c:pt>
                <c:pt idx="113070">
                  <c:v>49036.74</c:v>
                </c:pt>
                <c:pt idx="113071">
                  <c:v>50171.62</c:v>
                </c:pt>
                <c:pt idx="113072">
                  <c:v>54940.3</c:v>
                </c:pt>
                <c:pt idx="113073">
                  <c:v>55647.51</c:v>
                </c:pt>
                <c:pt idx="113074">
                  <c:v>55162.89</c:v>
                </c:pt>
                <c:pt idx="113075">
                  <c:v>52987.45</c:v>
                </c:pt>
                <c:pt idx="113076">
                  <c:v>55213.39</c:v>
                </c:pt>
                <c:pt idx="113077">
                  <c:v>54605.919999999998</c:v>
                </c:pt>
                <c:pt idx="113078">
                  <c:v>53345.48</c:v>
                </c:pt>
                <c:pt idx="113079">
                  <c:v>51884</c:v>
                </c:pt>
                <c:pt idx="113080">
                  <c:v>51888.66</c:v>
                </c:pt>
                <c:pt idx="113081">
                  <c:v>53662.43</c:v>
                </c:pt>
                <c:pt idx="113082">
                  <c:v>49612.13</c:v>
                </c:pt>
                <c:pt idx="113083">
                  <c:v>48116.71</c:v>
                </c:pt>
                <c:pt idx="113084">
                  <c:v>50169.89</c:v>
                </c:pt>
                <c:pt idx="113085">
                  <c:v>50982.720000000001</c:v>
                </c:pt>
                <c:pt idx="113086">
                  <c:v>48757.09</c:v>
                </c:pt>
                <c:pt idx="113087">
                  <c:v>46763.07</c:v>
                </c:pt>
                <c:pt idx="113088">
                  <c:v>46342.45</c:v>
                </c:pt>
                <c:pt idx="113089">
                  <c:v>47657.63</c:v>
                </c:pt>
                <c:pt idx="113090">
                  <c:v>46406.29</c:v>
                </c:pt>
                <c:pt idx="113091">
                  <c:v>47121.66</c:v>
                </c:pt>
                <c:pt idx="113092">
                  <c:v>42611.17</c:v>
                </c:pt>
                <c:pt idx="113093">
                  <c:v>44494.42</c:v>
                </c:pt>
                <c:pt idx="113094">
                  <c:v>43753.57</c:v>
                </c:pt>
                <c:pt idx="113095">
                  <c:v>44114.93</c:v>
                </c:pt>
                <c:pt idx="113096">
                  <c:v>45045.74</c:v>
                </c:pt>
                <c:pt idx="113097">
                  <c:v>41494.400000000001</c:v>
                </c:pt>
                <c:pt idx="113098">
                  <c:v>46274.42</c:v>
                </c:pt>
                <c:pt idx="113099">
                  <c:v>45174.39</c:v>
                </c:pt>
                <c:pt idx="113100">
                  <c:v>42831.77</c:v>
                </c:pt>
                <c:pt idx="113101">
                  <c:v>41814.559999999998</c:v>
                </c:pt>
                <c:pt idx="113102">
                  <c:v>45515.88</c:v>
                </c:pt>
                <c:pt idx="113103">
                  <c:v>45783.45</c:v>
                </c:pt>
                <c:pt idx="113104">
                  <c:v>46324.06</c:v>
                </c:pt>
                <c:pt idx="113105">
                  <c:v>47648.37</c:v>
                </c:pt>
                <c:pt idx="113106">
                  <c:v>46850.64</c:v>
                </c:pt>
                <c:pt idx="113107">
                  <c:v>47296.04</c:v>
                </c:pt>
                <c:pt idx="113108">
                  <c:v>44963.3</c:v>
                </c:pt>
                <c:pt idx="113109">
                  <c:v>45262</c:v>
                </c:pt>
                <c:pt idx="113110">
                  <c:v>47483.12</c:v>
                </c:pt>
                <c:pt idx="113111">
                  <c:v>49782.85</c:v>
                </c:pt>
                <c:pt idx="113112">
                  <c:v>48673.97</c:v>
                </c:pt>
                <c:pt idx="113113">
                  <c:v>47319.51</c:v>
                </c:pt>
                <c:pt idx="113114">
                  <c:v>44286.26</c:v>
                </c:pt>
                <c:pt idx="113115">
                  <c:v>49467.98</c:v>
                </c:pt>
                <c:pt idx="113116">
                  <c:v>50399.8</c:v>
                </c:pt>
                <c:pt idx="113117">
                  <c:v>48663.03</c:v>
                </c:pt>
                <c:pt idx="113118">
                  <c:v>47396.66</c:v>
                </c:pt>
                <c:pt idx="113119">
                  <c:v>45742.94</c:v>
                </c:pt>
                <c:pt idx="113120">
                  <c:v>54085.82</c:v>
                </c:pt>
                <c:pt idx="113121">
                  <c:v>51110.239999999998</c:v>
                </c:pt>
                <c:pt idx="113122">
                  <c:v>49632.97</c:v>
                </c:pt>
                <c:pt idx="113123">
                  <c:v>48920.09</c:v>
                </c:pt>
                <c:pt idx="113124">
                  <c:v>54447.86</c:v>
                </c:pt>
                <c:pt idx="113125">
                  <c:v>56787.72</c:v>
                </c:pt>
                <c:pt idx="113126">
                  <c:v>54510.05</c:v>
                </c:pt>
                <c:pt idx="113127">
                  <c:v>56203.83</c:v>
                </c:pt>
                <c:pt idx="113128">
                  <c:v>59633.599999999999</c:v>
                </c:pt>
                <c:pt idx="113129">
                  <c:v>55931.67</c:v>
                </c:pt>
                <c:pt idx="113130">
                  <c:v>59531.79</c:v>
                </c:pt>
                <c:pt idx="113131">
                  <c:v>55786.62</c:v>
                </c:pt>
                <c:pt idx="113132">
                  <c:v>53378.64</c:v>
                </c:pt>
                <c:pt idx="113133">
                  <c:v>54114.85</c:v>
                </c:pt>
                <c:pt idx="113134">
                  <c:v>52735.9</c:v>
                </c:pt>
                <c:pt idx="113135">
                  <c:v>51628.99</c:v>
                </c:pt>
                <c:pt idx="113136">
                  <c:v>50811.48</c:v>
                </c:pt>
                <c:pt idx="113137">
                  <c:v>52033.59</c:v>
                </c:pt>
                <c:pt idx="113138">
                  <c:v>52305.53</c:v>
                </c:pt>
                <c:pt idx="113139">
                  <c:v>48592.35</c:v>
                </c:pt>
                <c:pt idx="113140">
                  <c:v>50579.040000000001</c:v>
                </c:pt>
                <c:pt idx="113141">
                  <c:v>49336.82</c:v>
                </c:pt>
                <c:pt idx="113142">
                  <c:v>53517.08</c:v>
                </c:pt>
                <c:pt idx="113143">
                  <c:v>49032.480000000003</c:v>
                </c:pt>
                <c:pt idx="113144">
                  <c:v>47581</c:v>
                </c:pt>
                <c:pt idx="113145">
                  <c:v>45393.13</c:v>
                </c:pt>
                <c:pt idx="113146">
                  <c:v>51969.84</c:v>
                </c:pt>
                <c:pt idx="113147">
                  <c:v>47744.33</c:v>
                </c:pt>
                <c:pt idx="113148">
                  <c:v>45526.06</c:v>
                </c:pt>
                <c:pt idx="113149">
                  <c:v>43433.01</c:v>
                </c:pt>
                <c:pt idx="113150">
                  <c:v>46524.9</c:v>
                </c:pt>
                <c:pt idx="113151">
                  <c:v>49901.94</c:v>
                </c:pt>
                <c:pt idx="113152">
                  <c:v>47329.06</c:v>
                </c:pt>
                <c:pt idx="113153">
                  <c:v>46806.79</c:v>
                </c:pt>
                <c:pt idx="113154">
                  <c:v>49760.24</c:v>
                </c:pt>
                <c:pt idx="113155">
                  <c:v>51752.11</c:v>
                </c:pt>
                <c:pt idx="113156">
                  <c:v>50347.5</c:v>
                </c:pt>
                <c:pt idx="113157">
                  <c:v>49901.63</c:v>
                </c:pt>
                <c:pt idx="113158">
                  <c:v>48276.33</c:v>
                </c:pt>
                <c:pt idx="113159">
                  <c:v>49864.74</c:v>
                </c:pt>
                <c:pt idx="113160">
                  <c:v>49842.879999999997</c:v>
                </c:pt>
                <c:pt idx="113161">
                  <c:v>48132.68</c:v>
                </c:pt>
                <c:pt idx="113162">
                  <c:v>47811.46</c:v>
                </c:pt>
                <c:pt idx="113163">
                  <c:v>580</c:v>
                </c:pt>
                <c:pt idx="113164">
                  <c:v>487</c:v>
                </c:pt>
                <c:pt idx="113165">
                  <c:v>345.83</c:v>
                </c:pt>
                <c:pt idx="113166">
                  <c:v>277.94</c:v>
                </c:pt>
                <c:pt idx="113167">
                  <c:v>449.63</c:v>
                </c:pt>
                <c:pt idx="113168">
                  <c:v>450.24</c:v>
                </c:pt>
                <c:pt idx="113169">
                  <c:v>304</c:v>
                </c:pt>
                <c:pt idx="113170">
                  <c:v>236.77</c:v>
                </c:pt>
                <c:pt idx="113171">
                  <c:v>497.97</c:v>
                </c:pt>
                <c:pt idx="113172">
                  <c:v>826</c:v>
                </c:pt>
                <c:pt idx="113173">
                  <c:v>797</c:v>
                </c:pt>
                <c:pt idx="113174">
                  <c:v>1069</c:v>
                </c:pt>
                <c:pt idx="113175">
                  <c:v>1344.33</c:v>
                </c:pt>
                <c:pt idx="113176">
                  <c:v>764</c:v>
                </c:pt>
                <c:pt idx="113177">
                  <c:v>681</c:v>
                </c:pt>
                <c:pt idx="113178">
                  <c:v>414.77</c:v>
                </c:pt>
                <c:pt idx="113179">
                  <c:v>220</c:v>
                </c:pt>
                <c:pt idx="113180">
                  <c:v>616</c:v>
                </c:pt>
                <c:pt idx="113181">
                  <c:v>754</c:v>
                </c:pt>
                <c:pt idx="113182">
                  <c:v>1098.5</c:v>
                </c:pt>
                <c:pt idx="113183">
                  <c:v>807</c:v>
                </c:pt>
                <c:pt idx="113184">
                  <c:v>692</c:v>
                </c:pt>
                <c:pt idx="113185">
                  <c:v>290</c:v>
                </c:pt>
                <c:pt idx="113186">
                  <c:v>294</c:v>
                </c:pt>
                <c:pt idx="113187">
                  <c:v>398</c:v>
                </c:pt>
                <c:pt idx="113188">
                  <c:v>203</c:v>
                </c:pt>
                <c:pt idx="113189">
                  <c:v>385.5</c:v>
                </c:pt>
                <c:pt idx="113190">
                  <c:v>580</c:v>
                </c:pt>
                <c:pt idx="113191">
                  <c:v>687</c:v>
                </c:pt>
                <c:pt idx="113192">
                  <c:v>1151</c:v>
                </c:pt>
                <c:pt idx="113193">
                  <c:v>805</c:v>
                </c:pt>
                <c:pt idx="113194">
                  <c:v>1021</c:v>
                </c:pt>
                <c:pt idx="113195">
                  <c:v>1444</c:v>
                </c:pt>
                <c:pt idx="113196">
                  <c:v>1039.83</c:v>
                </c:pt>
                <c:pt idx="113197">
                  <c:v>566</c:v>
                </c:pt>
                <c:pt idx="113198">
                  <c:v>901</c:v>
                </c:pt>
                <c:pt idx="113199">
                  <c:v>972</c:v>
                </c:pt>
                <c:pt idx="113200">
                  <c:v>351</c:v>
                </c:pt>
                <c:pt idx="113201">
                  <c:v>446</c:v>
                </c:pt>
                <c:pt idx="113202">
                  <c:v>210</c:v>
                </c:pt>
                <c:pt idx="113203">
                  <c:v>519</c:v>
                </c:pt>
                <c:pt idx="113204">
                  <c:v>381</c:v>
                </c:pt>
                <c:pt idx="113205">
                  <c:v>595.25</c:v>
                </c:pt>
                <c:pt idx="113206">
                  <c:v>447.5</c:v>
                </c:pt>
                <c:pt idx="113207">
                  <c:v>515</c:v>
                </c:pt>
                <c:pt idx="113208">
                  <c:v>727.5</c:v>
                </c:pt>
                <c:pt idx="113209">
                  <c:v>2106.25</c:v>
                </c:pt>
                <c:pt idx="113210">
                  <c:v>288.45</c:v>
                </c:pt>
                <c:pt idx="113211">
                  <c:v>298.5</c:v>
                </c:pt>
                <c:pt idx="113212">
                  <c:v>396.5</c:v>
                </c:pt>
                <c:pt idx="113213">
                  <c:v>283.5</c:v>
                </c:pt>
                <c:pt idx="113214">
                  <c:v>466</c:v>
                </c:pt>
                <c:pt idx="113215">
                  <c:v>677.5</c:v>
                </c:pt>
                <c:pt idx="113216">
                  <c:v>861.83</c:v>
                </c:pt>
                <c:pt idx="113217">
                  <c:v>836</c:v>
                </c:pt>
                <c:pt idx="113218">
                  <c:v>391.5</c:v>
                </c:pt>
                <c:pt idx="113219">
                  <c:v>739</c:v>
                </c:pt>
                <c:pt idx="113220">
                  <c:v>465</c:v>
                </c:pt>
                <c:pt idx="113221">
                  <c:v>551.5</c:v>
                </c:pt>
                <c:pt idx="113222">
                  <c:v>347.5</c:v>
                </c:pt>
                <c:pt idx="113223">
                  <c:v>318</c:v>
                </c:pt>
                <c:pt idx="113224">
                  <c:v>257</c:v>
                </c:pt>
                <c:pt idx="113225">
                  <c:v>111.5</c:v>
                </c:pt>
                <c:pt idx="113226">
                  <c:v>364.5</c:v>
                </c:pt>
                <c:pt idx="113227">
                  <c:v>591.5</c:v>
                </c:pt>
                <c:pt idx="113228">
                  <c:v>639.5</c:v>
                </c:pt>
                <c:pt idx="113229">
                  <c:v>86.5</c:v>
                </c:pt>
                <c:pt idx="113230">
                  <c:v>90.5</c:v>
                </c:pt>
                <c:pt idx="113231">
                  <c:v>93.5</c:v>
                </c:pt>
                <c:pt idx="113232">
                  <c:v>165.5</c:v>
                </c:pt>
                <c:pt idx="113233">
                  <c:v>88.5</c:v>
                </c:pt>
                <c:pt idx="113234">
                  <c:v>72.5</c:v>
                </c:pt>
                <c:pt idx="113235">
                  <c:v>86</c:v>
                </c:pt>
                <c:pt idx="113236">
                  <c:v>26.5</c:v>
                </c:pt>
                <c:pt idx="113237">
                  <c:v>110.5</c:v>
                </c:pt>
                <c:pt idx="113238">
                  <c:v>58.5</c:v>
                </c:pt>
                <c:pt idx="113239">
                  <c:v>40.5</c:v>
                </c:pt>
                <c:pt idx="113240">
                  <c:v>80</c:v>
                </c:pt>
                <c:pt idx="113241">
                  <c:v>103.5</c:v>
                </c:pt>
                <c:pt idx="113242">
                  <c:v>268</c:v>
                </c:pt>
                <c:pt idx="113243">
                  <c:v>884.25</c:v>
                </c:pt>
                <c:pt idx="113244">
                  <c:v>1040.5</c:v>
                </c:pt>
                <c:pt idx="113245">
                  <c:v>839.72</c:v>
                </c:pt>
                <c:pt idx="113246">
                  <c:v>1187.25</c:v>
                </c:pt>
                <c:pt idx="113247">
                  <c:v>952.75</c:v>
                </c:pt>
                <c:pt idx="113248">
                  <c:v>700.5</c:v>
                </c:pt>
                <c:pt idx="113249">
                  <c:v>1225</c:v>
                </c:pt>
                <c:pt idx="113250">
                  <c:v>1315.25</c:v>
                </c:pt>
                <c:pt idx="113251">
                  <c:v>1419.5</c:v>
                </c:pt>
                <c:pt idx="113252">
                  <c:v>1656.25</c:v>
                </c:pt>
                <c:pt idx="113253">
                  <c:v>1614.72</c:v>
                </c:pt>
                <c:pt idx="113254">
                  <c:v>2189.75</c:v>
                </c:pt>
                <c:pt idx="113255">
                  <c:v>3384.75</c:v>
                </c:pt>
                <c:pt idx="113256">
                  <c:v>1398.75</c:v>
                </c:pt>
                <c:pt idx="113257">
                  <c:v>1782.29</c:v>
                </c:pt>
                <c:pt idx="113258">
                  <c:v>2091.36</c:v>
                </c:pt>
                <c:pt idx="113259">
                  <c:v>1761.5</c:v>
                </c:pt>
                <c:pt idx="113260">
                  <c:v>1812.78</c:v>
                </c:pt>
                <c:pt idx="113261">
                  <c:v>4246</c:v>
                </c:pt>
                <c:pt idx="113262">
                  <c:v>1576</c:v>
                </c:pt>
                <c:pt idx="113263">
                  <c:v>568.25</c:v>
                </c:pt>
                <c:pt idx="113264">
                  <c:v>422.75</c:v>
                </c:pt>
                <c:pt idx="113265">
                  <c:v>592.25</c:v>
                </c:pt>
                <c:pt idx="113266">
                  <c:v>692</c:v>
                </c:pt>
                <c:pt idx="113267">
                  <c:v>835.75</c:v>
                </c:pt>
                <c:pt idx="113268">
                  <c:v>1593.5</c:v>
                </c:pt>
                <c:pt idx="113269">
                  <c:v>735.5</c:v>
                </c:pt>
                <c:pt idx="113270">
                  <c:v>802.5</c:v>
                </c:pt>
                <c:pt idx="113271">
                  <c:v>848</c:v>
                </c:pt>
                <c:pt idx="113272">
                  <c:v>980.25</c:v>
                </c:pt>
                <c:pt idx="113273">
                  <c:v>1024</c:v>
                </c:pt>
                <c:pt idx="113274">
                  <c:v>925.38</c:v>
                </c:pt>
                <c:pt idx="113275">
                  <c:v>572.5</c:v>
                </c:pt>
                <c:pt idx="113276">
                  <c:v>594.25</c:v>
                </c:pt>
                <c:pt idx="113277">
                  <c:v>622</c:v>
                </c:pt>
                <c:pt idx="113278">
                  <c:v>449</c:v>
                </c:pt>
                <c:pt idx="113279">
                  <c:v>439.5</c:v>
                </c:pt>
                <c:pt idx="113280">
                  <c:v>835</c:v>
                </c:pt>
                <c:pt idx="113281">
                  <c:v>553.46</c:v>
                </c:pt>
                <c:pt idx="113282">
                  <c:v>529.5</c:v>
                </c:pt>
                <c:pt idx="113283">
                  <c:v>627</c:v>
                </c:pt>
                <c:pt idx="113284">
                  <c:v>476</c:v>
                </c:pt>
                <c:pt idx="113285">
                  <c:v>467.58</c:v>
                </c:pt>
                <c:pt idx="113286">
                  <c:v>333.08</c:v>
                </c:pt>
                <c:pt idx="113287">
                  <c:v>333.04</c:v>
                </c:pt>
                <c:pt idx="113288">
                  <c:v>476.04</c:v>
                </c:pt>
                <c:pt idx="113289">
                  <c:v>375.77</c:v>
                </c:pt>
                <c:pt idx="113290">
                  <c:v>310.81</c:v>
                </c:pt>
                <c:pt idx="113291">
                  <c:v>439</c:v>
                </c:pt>
                <c:pt idx="113292">
                  <c:v>412.47</c:v>
                </c:pt>
                <c:pt idx="113293">
                  <c:v>385.41</c:v>
                </c:pt>
                <c:pt idx="113294">
                  <c:v>808.32</c:v>
                </c:pt>
                <c:pt idx="113295">
                  <c:v>1449.96</c:v>
                </c:pt>
                <c:pt idx="113296">
                  <c:v>1105.6600000000001</c:v>
                </c:pt>
                <c:pt idx="113297">
                  <c:v>1249.4000000000001</c:v>
                </c:pt>
                <c:pt idx="113298">
                  <c:v>886.46</c:v>
                </c:pt>
                <c:pt idx="113299">
                  <c:v>943.24</c:v>
                </c:pt>
                <c:pt idx="113300">
                  <c:v>1238.3699999999999</c:v>
                </c:pt>
                <c:pt idx="113301">
                  <c:v>1451.08</c:v>
                </c:pt>
                <c:pt idx="113302">
                  <c:v>2438.66</c:v>
                </c:pt>
                <c:pt idx="113303">
                  <c:v>1648.4</c:v>
                </c:pt>
                <c:pt idx="113304">
                  <c:v>1880.16</c:v>
                </c:pt>
                <c:pt idx="113305">
                  <c:v>1740.32</c:v>
                </c:pt>
                <c:pt idx="113306">
                  <c:v>5795.28</c:v>
                </c:pt>
                <c:pt idx="113307">
                  <c:v>4824.5</c:v>
                </c:pt>
                <c:pt idx="113308">
                  <c:v>4884.67</c:v>
                </c:pt>
                <c:pt idx="113309">
                  <c:v>4731.8900000000003</c:v>
                </c:pt>
                <c:pt idx="113310">
                  <c:v>5832.13</c:v>
                </c:pt>
                <c:pt idx="113311">
                  <c:v>5591.75</c:v>
                </c:pt>
                <c:pt idx="113312">
                  <c:v>5559.63</c:v>
                </c:pt>
                <c:pt idx="113313">
                  <c:v>5819.16</c:v>
                </c:pt>
                <c:pt idx="113314">
                  <c:v>5152.76</c:v>
                </c:pt>
                <c:pt idx="113315">
                  <c:v>5415.33</c:v>
                </c:pt>
                <c:pt idx="113316">
                  <c:v>5116.95</c:v>
                </c:pt>
                <c:pt idx="113317">
                  <c:v>5322.93</c:v>
                </c:pt>
                <c:pt idx="113318">
                  <c:v>5069.66</c:v>
                </c:pt>
                <c:pt idx="113319">
                  <c:v>5227.2299999999996</c:v>
                </c:pt>
                <c:pt idx="113320">
                  <c:v>4740.21</c:v>
                </c:pt>
                <c:pt idx="113321">
                  <c:v>4971.41</c:v>
                </c:pt>
                <c:pt idx="113322">
                  <c:v>5059.8500000000004</c:v>
                </c:pt>
                <c:pt idx="113323">
                  <c:v>4979.05</c:v>
                </c:pt>
                <c:pt idx="113324">
                  <c:v>5172.5</c:v>
                </c:pt>
                <c:pt idx="113325">
                  <c:v>4698.67</c:v>
                </c:pt>
                <c:pt idx="113326">
                  <c:v>5837.25</c:v>
                </c:pt>
                <c:pt idx="113327">
                  <c:v>5909.17</c:v>
                </c:pt>
                <c:pt idx="113328">
                  <c:v>4995.2700000000004</c:v>
                </c:pt>
                <c:pt idx="113329">
                  <c:v>5317.63</c:v>
                </c:pt>
                <c:pt idx="113330">
                  <c:v>5742.21</c:v>
                </c:pt>
                <c:pt idx="113331">
                  <c:v>5263.11</c:v>
                </c:pt>
                <c:pt idx="113332">
                  <c:v>4902.8900000000003</c:v>
                </c:pt>
                <c:pt idx="113333">
                  <c:v>5174.41</c:v>
                </c:pt>
                <c:pt idx="113334">
                  <c:v>5336.45</c:v>
                </c:pt>
                <c:pt idx="113335">
                  <c:v>4978.22</c:v>
                </c:pt>
                <c:pt idx="113336">
                  <c:v>6105.79</c:v>
                </c:pt>
                <c:pt idx="113337">
                  <c:v>5672.31</c:v>
                </c:pt>
                <c:pt idx="113338">
                  <c:v>5225.8</c:v>
                </c:pt>
                <c:pt idx="113339">
                  <c:v>4925.25</c:v>
                </c:pt>
                <c:pt idx="113340">
                  <c:v>5239.3</c:v>
                </c:pt>
                <c:pt idx="113341">
                  <c:v>5864.8</c:v>
                </c:pt>
                <c:pt idx="113342">
                  <c:v>5685.78</c:v>
                </c:pt>
                <c:pt idx="113343">
                  <c:v>4904.5</c:v>
                </c:pt>
                <c:pt idx="113344">
                  <c:v>5509.03</c:v>
                </c:pt>
                <c:pt idx="113345">
                  <c:v>5023.29</c:v>
                </c:pt>
                <c:pt idx="113346">
                  <c:v>4999.6400000000003</c:v>
                </c:pt>
                <c:pt idx="113347">
                  <c:v>4949.08</c:v>
                </c:pt>
                <c:pt idx="113348">
                  <c:v>5204.43</c:v>
                </c:pt>
                <c:pt idx="113349">
                  <c:v>4932.75</c:v>
                </c:pt>
                <c:pt idx="113350">
                  <c:v>5153.1400000000003</c:v>
                </c:pt>
                <c:pt idx="113351">
                  <c:v>5490.29</c:v>
                </c:pt>
                <c:pt idx="113352">
                  <c:v>3976.98</c:v>
                </c:pt>
                <c:pt idx="113353">
                  <c:v>4978.01</c:v>
                </c:pt>
                <c:pt idx="113354">
                  <c:v>4698.74</c:v>
                </c:pt>
                <c:pt idx="113355">
                  <c:v>5269.25</c:v>
                </c:pt>
                <c:pt idx="113356">
                  <c:v>5516.68</c:v>
                </c:pt>
                <c:pt idx="113357">
                  <c:v>4938.42</c:v>
                </c:pt>
                <c:pt idx="113358">
                  <c:v>5571.35</c:v>
                </c:pt>
                <c:pt idx="113359">
                  <c:v>6439.61</c:v>
                </c:pt>
                <c:pt idx="113360">
                  <c:v>5514.09</c:v>
                </c:pt>
                <c:pt idx="113361">
                  <c:v>5019.82</c:v>
                </c:pt>
                <c:pt idx="113362">
                  <c:v>5752.65</c:v>
                </c:pt>
                <c:pt idx="113363">
                  <c:v>5587.58</c:v>
                </c:pt>
                <c:pt idx="113364">
                  <c:v>5624.13</c:v>
                </c:pt>
                <c:pt idx="113365">
                  <c:v>5421.58</c:v>
                </c:pt>
                <c:pt idx="113366">
                  <c:v>6305.63</c:v>
                </c:pt>
                <c:pt idx="113367">
                  <c:v>5744.42</c:v>
                </c:pt>
                <c:pt idx="113368">
                  <c:v>6150.73</c:v>
                </c:pt>
                <c:pt idx="113369">
                  <c:v>6104.26</c:v>
                </c:pt>
                <c:pt idx="113370">
                  <c:v>5420.06</c:v>
                </c:pt>
                <c:pt idx="113371">
                  <c:v>5592.43</c:v>
                </c:pt>
                <c:pt idx="113372">
                  <c:v>4895.1099999999997</c:v>
                </c:pt>
                <c:pt idx="113373">
                  <c:v>5663.47</c:v>
                </c:pt>
                <c:pt idx="113374">
                  <c:v>6017.25</c:v>
                </c:pt>
                <c:pt idx="113375">
                  <c:v>6265</c:v>
                </c:pt>
                <c:pt idx="113376">
                  <c:v>5823.33</c:v>
                </c:pt>
                <c:pt idx="113377">
                  <c:v>5608.17</c:v>
                </c:pt>
                <c:pt idx="113378">
                  <c:v>5788.55</c:v>
                </c:pt>
                <c:pt idx="113379">
                  <c:v>6514.21</c:v>
                </c:pt>
                <c:pt idx="113380">
                  <c:v>5785.44</c:v>
                </c:pt>
                <c:pt idx="113381">
                  <c:v>5638.2</c:v>
                </c:pt>
                <c:pt idx="113382">
                  <c:v>5534.47</c:v>
                </c:pt>
                <c:pt idx="113383">
                  <c:v>6422.71</c:v>
                </c:pt>
                <c:pt idx="113384">
                  <c:v>6577.38</c:v>
                </c:pt>
                <c:pt idx="113385">
                  <c:v>6052.09</c:v>
                </c:pt>
                <c:pt idx="113386">
                  <c:v>6138.44</c:v>
                </c:pt>
                <c:pt idx="113387">
                  <c:v>5893.95</c:v>
                </c:pt>
                <c:pt idx="113388">
                  <c:v>5889.41</c:v>
                </c:pt>
                <c:pt idx="113389">
                  <c:v>6875.22</c:v>
                </c:pt>
                <c:pt idx="113390">
                  <c:v>5890.47</c:v>
                </c:pt>
                <c:pt idx="113391">
                  <c:v>7003.46</c:v>
                </c:pt>
                <c:pt idx="113392">
                  <c:v>6016.38</c:v>
                </c:pt>
                <c:pt idx="113393">
                  <c:v>6482.74</c:v>
                </c:pt>
                <c:pt idx="113394">
                  <c:v>7053.54</c:v>
                </c:pt>
                <c:pt idx="113395">
                  <c:v>6581.92</c:v>
                </c:pt>
                <c:pt idx="113396">
                  <c:v>6391.42</c:v>
                </c:pt>
                <c:pt idx="113397">
                  <c:v>6781.84</c:v>
                </c:pt>
                <c:pt idx="113398">
                  <c:v>6584.53</c:v>
                </c:pt>
                <c:pt idx="113399">
                  <c:v>6642.27</c:v>
                </c:pt>
                <c:pt idx="113400">
                  <c:v>6135.08</c:v>
                </c:pt>
                <c:pt idx="113401">
                  <c:v>6289.04</c:v>
                </c:pt>
                <c:pt idx="113402">
                  <c:v>6251.06</c:v>
                </c:pt>
                <c:pt idx="113403">
                  <c:v>6813.31</c:v>
                </c:pt>
                <c:pt idx="113404">
                  <c:v>6272.39</c:v>
                </c:pt>
                <c:pt idx="113405">
                  <c:v>6341.93</c:v>
                </c:pt>
                <c:pt idx="113406">
                  <c:v>7157.08</c:v>
                </c:pt>
                <c:pt idx="113407">
                  <c:v>6707.44</c:v>
                </c:pt>
                <c:pt idx="113408">
                  <c:v>6454.41</c:v>
                </c:pt>
                <c:pt idx="113409">
                  <c:v>7245.26</c:v>
                </c:pt>
                <c:pt idx="113410">
                  <c:v>7207.09</c:v>
                </c:pt>
                <c:pt idx="113411">
                  <c:v>7817.95</c:v>
                </c:pt>
                <c:pt idx="113412">
                  <c:v>7602.64</c:v>
                </c:pt>
                <c:pt idx="113413">
                  <c:v>8323.14</c:v>
                </c:pt>
                <c:pt idx="113414">
                  <c:v>7283.86</c:v>
                </c:pt>
                <c:pt idx="113415">
                  <c:v>7691.17</c:v>
                </c:pt>
                <c:pt idx="113416">
                  <c:v>7026.67</c:v>
                </c:pt>
                <c:pt idx="113417">
                  <c:v>6947.12</c:v>
                </c:pt>
                <c:pt idx="113418">
                  <c:v>6405</c:v>
                </c:pt>
                <c:pt idx="113419">
                  <c:v>7564.23</c:v>
                </c:pt>
                <c:pt idx="113420">
                  <c:v>6627.74</c:v>
                </c:pt>
                <c:pt idx="113421">
                  <c:v>6403.64</c:v>
                </c:pt>
                <c:pt idx="113422">
                  <c:v>6468.19</c:v>
                </c:pt>
                <c:pt idx="113423">
                  <c:v>6120.6</c:v>
                </c:pt>
                <c:pt idx="113424">
                  <c:v>6580.55</c:v>
                </c:pt>
                <c:pt idx="113425">
                  <c:v>6891.87</c:v>
                </c:pt>
                <c:pt idx="113426">
                  <c:v>7464.73</c:v>
                </c:pt>
                <c:pt idx="113427">
                  <c:v>6467.88</c:v>
                </c:pt>
                <c:pt idx="113428">
                  <c:v>7606.54</c:v>
                </c:pt>
                <c:pt idx="113429">
                  <c:v>7072.71</c:v>
                </c:pt>
                <c:pt idx="113430">
                  <c:v>6788.27</c:v>
                </c:pt>
                <c:pt idx="113431">
                  <c:v>6731.46</c:v>
                </c:pt>
                <c:pt idx="113432">
                  <c:v>6418.62</c:v>
                </c:pt>
                <c:pt idx="113433">
                  <c:v>7134.46</c:v>
                </c:pt>
                <c:pt idx="113434">
                  <c:v>6271.21</c:v>
                </c:pt>
                <c:pt idx="113435">
                  <c:v>7213.89</c:v>
                </c:pt>
                <c:pt idx="113436">
                  <c:v>5353.44</c:v>
                </c:pt>
                <c:pt idx="113437">
                  <c:v>6114.91</c:v>
                </c:pt>
                <c:pt idx="113438">
                  <c:v>6141.12</c:v>
                </c:pt>
                <c:pt idx="113439">
                  <c:v>6376.94</c:v>
                </c:pt>
                <c:pt idx="113440">
                  <c:v>6836.04</c:v>
                </c:pt>
                <c:pt idx="113441">
                  <c:v>6428.28</c:v>
                </c:pt>
                <c:pt idx="113442">
                  <c:v>6588.27</c:v>
                </c:pt>
                <c:pt idx="113443">
                  <c:v>6974.81</c:v>
                </c:pt>
                <c:pt idx="113444">
                  <c:v>6887.16</c:v>
                </c:pt>
                <c:pt idx="113445">
                  <c:v>6978.76</c:v>
                </c:pt>
                <c:pt idx="113446">
                  <c:v>6537.7</c:v>
                </c:pt>
                <c:pt idx="113447">
                  <c:v>6821.28</c:v>
                </c:pt>
                <c:pt idx="113448">
                  <c:v>6841.27</c:v>
                </c:pt>
                <c:pt idx="113449">
                  <c:v>6442.15</c:v>
                </c:pt>
                <c:pt idx="113450">
                  <c:v>6758.6</c:v>
                </c:pt>
                <c:pt idx="113451">
                  <c:v>5630.72</c:v>
                </c:pt>
                <c:pt idx="113452">
                  <c:v>5532.68</c:v>
                </c:pt>
                <c:pt idx="113453">
                  <c:v>6442.07</c:v>
                </c:pt>
                <c:pt idx="113454">
                  <c:v>5819.38</c:v>
                </c:pt>
                <c:pt idx="113455">
                  <c:v>5490.4</c:v>
                </c:pt>
                <c:pt idx="113456">
                  <c:v>5764.44</c:v>
                </c:pt>
                <c:pt idx="113457">
                  <c:v>5482.24</c:v>
                </c:pt>
                <c:pt idx="113458">
                  <c:v>6359.26</c:v>
                </c:pt>
                <c:pt idx="113459">
                  <c:v>5159.05</c:v>
                </c:pt>
                <c:pt idx="113460">
                  <c:v>5759.1</c:v>
                </c:pt>
                <c:pt idx="113461">
                  <c:v>5987.69</c:v>
                </c:pt>
                <c:pt idx="113462">
                  <c:v>6973.68</c:v>
                </c:pt>
                <c:pt idx="113463">
                  <c:v>6804.06</c:v>
                </c:pt>
                <c:pt idx="113464">
                  <c:v>7089.19</c:v>
                </c:pt>
                <c:pt idx="113465">
                  <c:v>6047.01</c:v>
                </c:pt>
                <c:pt idx="113466">
                  <c:v>6322.34</c:v>
                </c:pt>
                <c:pt idx="113467">
                  <c:v>6077.68</c:v>
                </c:pt>
                <c:pt idx="113468">
                  <c:v>6495.87</c:v>
                </c:pt>
                <c:pt idx="113469">
                  <c:v>5931.76</c:v>
                </c:pt>
                <c:pt idx="113470">
                  <c:v>5902.5</c:v>
                </c:pt>
                <c:pt idx="113471">
                  <c:v>5546.04</c:v>
                </c:pt>
                <c:pt idx="113472">
                  <c:v>5409.89</c:v>
                </c:pt>
                <c:pt idx="113473">
                  <c:v>5051.68</c:v>
                </c:pt>
                <c:pt idx="113474">
                  <c:v>6408.52</c:v>
                </c:pt>
                <c:pt idx="113475">
                  <c:v>5905.98</c:v>
                </c:pt>
                <c:pt idx="113476">
                  <c:v>5230.4799999999996</c:v>
                </c:pt>
                <c:pt idx="113477">
                  <c:v>5569.37</c:v>
                </c:pt>
                <c:pt idx="113478">
                  <c:v>5028.09</c:v>
                </c:pt>
                <c:pt idx="113479">
                  <c:v>5970.27</c:v>
                </c:pt>
                <c:pt idx="113480">
                  <c:v>6985.32</c:v>
                </c:pt>
                <c:pt idx="113481">
                  <c:v>7446.82</c:v>
                </c:pt>
                <c:pt idx="113482">
                  <c:v>6704.03</c:v>
                </c:pt>
                <c:pt idx="113483">
                  <c:v>6860.39</c:v>
                </c:pt>
                <c:pt idx="113484">
                  <c:v>7442.94</c:v>
                </c:pt>
                <c:pt idx="113485">
                  <c:v>7054.54</c:v>
                </c:pt>
                <c:pt idx="113486">
                  <c:v>7338.57</c:v>
                </c:pt>
                <c:pt idx="113487">
                  <c:v>8255.4699999999993</c:v>
                </c:pt>
                <c:pt idx="113488">
                  <c:v>6251.22</c:v>
                </c:pt>
                <c:pt idx="113489">
                  <c:v>6608.17</c:v>
                </c:pt>
                <c:pt idx="113490">
                  <c:v>6407.26</c:v>
                </c:pt>
                <c:pt idx="113491">
                  <c:v>9512.15</c:v>
                </c:pt>
                <c:pt idx="113492">
                  <c:v>8324.4</c:v>
                </c:pt>
                <c:pt idx="113493">
                  <c:v>10137.82</c:v>
                </c:pt>
                <c:pt idx="113494">
                  <c:v>11092.19</c:v>
                </c:pt>
                <c:pt idx="113495">
                  <c:v>13088.38</c:v>
                </c:pt>
                <c:pt idx="113496">
                  <c:v>5278.39</c:v>
                </c:pt>
                <c:pt idx="113497">
                  <c:v>5960.93</c:v>
                </c:pt>
                <c:pt idx="113498">
                  <c:v>5559.78</c:v>
                </c:pt>
                <c:pt idx="113499">
                  <c:v>5672.93</c:v>
                </c:pt>
                <c:pt idx="113500">
                  <c:v>4724.54</c:v>
                </c:pt>
                <c:pt idx="113501">
                  <c:v>5833.3</c:v>
                </c:pt>
                <c:pt idx="113502">
                  <c:v>6993.56</c:v>
                </c:pt>
                <c:pt idx="113503">
                  <c:v>5867.05</c:v>
                </c:pt>
                <c:pt idx="113504">
                  <c:v>6476.79</c:v>
                </c:pt>
                <c:pt idx="113505">
                  <c:v>6462.57</c:v>
                </c:pt>
                <c:pt idx="113506">
                  <c:v>5642.05</c:v>
                </c:pt>
                <c:pt idx="113507">
                  <c:v>5733.31</c:v>
                </c:pt>
                <c:pt idx="113508">
                  <c:v>6275.16</c:v>
                </c:pt>
                <c:pt idx="113509">
                  <c:v>6187.1</c:v>
                </c:pt>
                <c:pt idx="113510">
                  <c:v>6107.47</c:v>
                </c:pt>
                <c:pt idx="113511">
                  <c:v>7255.95</c:v>
                </c:pt>
                <c:pt idx="113512">
                  <c:v>5686.2</c:v>
                </c:pt>
                <c:pt idx="113513">
                  <c:v>5723.59</c:v>
                </c:pt>
                <c:pt idx="113514">
                  <c:v>7057.61</c:v>
                </c:pt>
                <c:pt idx="113515">
                  <c:v>6764.38</c:v>
                </c:pt>
                <c:pt idx="113516">
                  <c:v>6364.39</c:v>
                </c:pt>
                <c:pt idx="113517">
                  <c:v>5832.26</c:v>
                </c:pt>
                <c:pt idx="113518">
                  <c:v>5909.21</c:v>
                </c:pt>
                <c:pt idx="113519">
                  <c:v>5659.31</c:v>
                </c:pt>
                <c:pt idx="113520">
                  <c:v>5747.44</c:v>
                </c:pt>
                <c:pt idx="113521">
                  <c:v>6694.25</c:v>
                </c:pt>
                <c:pt idx="113522">
                  <c:v>5712.31</c:v>
                </c:pt>
                <c:pt idx="113523">
                  <c:v>6319.45</c:v>
                </c:pt>
                <c:pt idx="113524">
                  <c:v>6078.29</c:v>
                </c:pt>
                <c:pt idx="113525">
                  <c:v>6018.26</c:v>
                </c:pt>
                <c:pt idx="113526">
                  <c:v>5423.42</c:v>
                </c:pt>
                <c:pt idx="113527">
                  <c:v>5742.28</c:v>
                </c:pt>
                <c:pt idx="113528">
                  <c:v>6259</c:v>
                </c:pt>
                <c:pt idx="113529">
                  <c:v>6109.91</c:v>
                </c:pt>
                <c:pt idx="113530">
                  <c:v>5527.74</c:v>
                </c:pt>
                <c:pt idx="113531">
                  <c:v>5875.03</c:v>
                </c:pt>
                <c:pt idx="113532">
                  <c:v>6184.39</c:v>
                </c:pt>
                <c:pt idx="113533">
                  <c:v>7028.03</c:v>
                </c:pt>
                <c:pt idx="113534">
                  <c:v>6379.84</c:v>
                </c:pt>
                <c:pt idx="113535">
                  <c:v>6476.25</c:v>
                </c:pt>
                <c:pt idx="113536">
                  <c:v>6846.08</c:v>
                </c:pt>
                <c:pt idx="113537">
                  <c:v>7182.41</c:v>
                </c:pt>
                <c:pt idx="113538">
                  <c:v>8285.0400000000009</c:v>
                </c:pt>
                <c:pt idx="113539">
                  <c:v>8533.14</c:v>
                </c:pt>
                <c:pt idx="113540">
                  <c:v>7624.95</c:v>
                </c:pt>
                <c:pt idx="113541">
                  <c:v>7735.1</c:v>
                </c:pt>
                <c:pt idx="113542">
                  <c:v>7522.25</c:v>
                </c:pt>
                <c:pt idx="113543">
                  <c:v>9336.7000000000007</c:v>
                </c:pt>
                <c:pt idx="113544">
                  <c:v>7875.77</c:v>
                </c:pt>
                <c:pt idx="113545">
                  <c:v>10346.65</c:v>
                </c:pt>
                <c:pt idx="113546">
                  <c:v>10644.01</c:v>
                </c:pt>
                <c:pt idx="113547">
                  <c:v>11711.42</c:v>
                </c:pt>
                <c:pt idx="113548">
                  <c:v>7042.02</c:v>
                </c:pt>
                <c:pt idx="113549">
                  <c:v>6288.13</c:v>
                </c:pt>
                <c:pt idx="113550">
                  <c:v>6613.52</c:v>
                </c:pt>
                <c:pt idx="113551">
                  <c:v>6297.67</c:v>
                </c:pt>
                <c:pt idx="113552">
                  <c:v>6444.27</c:v>
                </c:pt>
                <c:pt idx="113553">
                  <c:v>6421.06</c:v>
                </c:pt>
                <c:pt idx="113554">
                  <c:v>8174.04</c:v>
                </c:pt>
                <c:pt idx="113555">
                  <c:v>8194.81</c:v>
                </c:pt>
                <c:pt idx="113556">
                  <c:v>7319.77</c:v>
                </c:pt>
                <c:pt idx="113557">
                  <c:v>7434.03</c:v>
                </c:pt>
                <c:pt idx="113558">
                  <c:v>7988.59</c:v>
                </c:pt>
                <c:pt idx="113559">
                  <c:v>6944.68</c:v>
                </c:pt>
                <c:pt idx="113560">
                  <c:v>7449.78</c:v>
                </c:pt>
                <c:pt idx="113561">
                  <c:v>7134.12</c:v>
                </c:pt>
                <c:pt idx="113562">
                  <c:v>6492.52</c:v>
                </c:pt>
                <c:pt idx="113563">
                  <c:v>6397.07</c:v>
                </c:pt>
                <c:pt idx="113564">
                  <c:v>5923.56</c:v>
                </c:pt>
                <c:pt idx="113565">
                  <c:v>5717.54</c:v>
                </c:pt>
                <c:pt idx="113566">
                  <c:v>7579.99</c:v>
                </c:pt>
                <c:pt idx="113567">
                  <c:v>8346.48</c:v>
                </c:pt>
                <c:pt idx="113568">
                  <c:v>6734.01</c:v>
                </c:pt>
                <c:pt idx="113569">
                  <c:v>7258.16</c:v>
                </c:pt>
                <c:pt idx="113570">
                  <c:v>7735.1</c:v>
                </c:pt>
                <c:pt idx="113571">
                  <c:v>7323.08</c:v>
                </c:pt>
                <c:pt idx="113572">
                  <c:v>6984.1</c:v>
                </c:pt>
                <c:pt idx="113573">
                  <c:v>5673.54</c:v>
                </c:pt>
                <c:pt idx="113574">
                  <c:v>6293.98</c:v>
                </c:pt>
                <c:pt idx="113575">
                  <c:v>6366.4</c:v>
                </c:pt>
                <c:pt idx="113576">
                  <c:v>6191.17</c:v>
                </c:pt>
                <c:pt idx="113577">
                  <c:v>6122.16</c:v>
                </c:pt>
                <c:pt idx="113578">
                  <c:v>5998.79</c:v>
                </c:pt>
                <c:pt idx="113579">
                  <c:v>6369.18</c:v>
                </c:pt>
                <c:pt idx="113580">
                  <c:v>6197.83</c:v>
                </c:pt>
                <c:pt idx="113581">
                  <c:v>5222.7</c:v>
                </c:pt>
                <c:pt idx="113582">
                  <c:v>6556.9</c:v>
                </c:pt>
                <c:pt idx="113583">
                  <c:v>5846.67</c:v>
                </c:pt>
                <c:pt idx="113584">
                  <c:v>6729.67</c:v>
                </c:pt>
                <c:pt idx="113585">
                  <c:v>6951.26</c:v>
                </c:pt>
                <c:pt idx="113586">
                  <c:v>7272.65</c:v>
                </c:pt>
                <c:pt idx="113587">
                  <c:v>7118.58</c:v>
                </c:pt>
                <c:pt idx="113588">
                  <c:v>7812.78</c:v>
                </c:pt>
                <c:pt idx="113589">
                  <c:v>8431.36</c:v>
                </c:pt>
                <c:pt idx="113590">
                  <c:v>8302.77</c:v>
                </c:pt>
                <c:pt idx="113591">
                  <c:v>9928.16</c:v>
                </c:pt>
                <c:pt idx="113592">
                  <c:v>11.96</c:v>
                </c:pt>
                <c:pt idx="113593">
                  <c:v>35.799999999999997</c:v>
                </c:pt>
                <c:pt idx="113594">
                  <c:v>18.97</c:v>
                </c:pt>
                <c:pt idx="113595">
                  <c:v>47.41</c:v>
                </c:pt>
                <c:pt idx="113596">
                  <c:v>12.47</c:v>
                </c:pt>
                <c:pt idx="113597">
                  <c:v>61.41</c:v>
                </c:pt>
                <c:pt idx="113598">
                  <c:v>41.41</c:v>
                </c:pt>
                <c:pt idx="113599">
                  <c:v>17.47</c:v>
                </c:pt>
                <c:pt idx="113600">
                  <c:v>24.44</c:v>
                </c:pt>
                <c:pt idx="113601">
                  <c:v>21</c:v>
                </c:pt>
                <c:pt idx="113602">
                  <c:v>12.92</c:v>
                </c:pt>
                <c:pt idx="113603">
                  <c:v>11.5</c:v>
                </c:pt>
                <c:pt idx="113604">
                  <c:v>3.5</c:v>
                </c:pt>
                <c:pt idx="113605">
                  <c:v>108.2</c:v>
                </c:pt>
                <c:pt idx="113606">
                  <c:v>62.82</c:v>
                </c:pt>
                <c:pt idx="113607">
                  <c:v>20.94</c:v>
                </c:pt>
                <c:pt idx="113608">
                  <c:v>3.5</c:v>
                </c:pt>
                <c:pt idx="113609">
                  <c:v>41.88</c:v>
                </c:pt>
                <c:pt idx="113610">
                  <c:v>70.31</c:v>
                </c:pt>
                <c:pt idx="113611">
                  <c:v>13.97</c:v>
                </c:pt>
                <c:pt idx="113612">
                  <c:v>34.909999999999997</c:v>
                </c:pt>
                <c:pt idx="113613">
                  <c:v>60.14</c:v>
                </c:pt>
                <c:pt idx="113614">
                  <c:v>43.39</c:v>
                </c:pt>
                <c:pt idx="113615">
                  <c:v>53.86</c:v>
                </c:pt>
                <c:pt idx="113616">
                  <c:v>20.94</c:v>
                </c:pt>
                <c:pt idx="113617">
                  <c:v>17.47</c:v>
                </c:pt>
                <c:pt idx="113618">
                  <c:v>27.94</c:v>
                </c:pt>
                <c:pt idx="113619">
                  <c:v>7</c:v>
                </c:pt>
                <c:pt idx="113620">
                  <c:v>8.75</c:v>
                </c:pt>
                <c:pt idx="113621">
                  <c:v>31.41</c:v>
                </c:pt>
                <c:pt idx="113622">
                  <c:v>10.47</c:v>
                </c:pt>
                <c:pt idx="113623">
                  <c:v>31.41</c:v>
                </c:pt>
                <c:pt idx="113624">
                  <c:v>10.47</c:v>
                </c:pt>
                <c:pt idx="113625">
                  <c:v>5.4</c:v>
                </c:pt>
                <c:pt idx="113626">
                  <c:v>10.47</c:v>
                </c:pt>
                <c:pt idx="113627">
                  <c:v>31.41</c:v>
                </c:pt>
                <c:pt idx="113628">
                  <c:v>6.96</c:v>
                </c:pt>
                <c:pt idx="113629">
                  <c:v>10.47</c:v>
                </c:pt>
                <c:pt idx="113630">
                  <c:v>52.35</c:v>
                </c:pt>
                <c:pt idx="113631">
                  <c:v>10.47</c:v>
                </c:pt>
                <c:pt idx="113632">
                  <c:v>6.96</c:v>
                </c:pt>
                <c:pt idx="113633">
                  <c:v>10.47</c:v>
                </c:pt>
                <c:pt idx="113634">
                  <c:v>20.94</c:v>
                </c:pt>
                <c:pt idx="113635">
                  <c:v>31.41</c:v>
                </c:pt>
                <c:pt idx="113636">
                  <c:v>31.41</c:v>
                </c:pt>
                <c:pt idx="113637">
                  <c:v>83.76</c:v>
                </c:pt>
                <c:pt idx="113638">
                  <c:v>41.88</c:v>
                </c:pt>
                <c:pt idx="113639">
                  <c:v>73.290000000000006</c:v>
                </c:pt>
                <c:pt idx="113640">
                  <c:v>20.94</c:v>
                </c:pt>
                <c:pt idx="113641">
                  <c:v>31.41</c:v>
                </c:pt>
                <c:pt idx="113642">
                  <c:v>10.47</c:v>
                </c:pt>
                <c:pt idx="113643">
                  <c:v>20.94</c:v>
                </c:pt>
                <c:pt idx="113644">
                  <c:v>23.94</c:v>
                </c:pt>
                <c:pt idx="113645">
                  <c:v>35.909999999999997</c:v>
                </c:pt>
                <c:pt idx="113646">
                  <c:v>11.97</c:v>
                </c:pt>
                <c:pt idx="113647">
                  <c:v>11.97</c:v>
                </c:pt>
                <c:pt idx="113648">
                  <c:v>35.909999999999997</c:v>
                </c:pt>
                <c:pt idx="113649">
                  <c:v>11.97</c:v>
                </c:pt>
                <c:pt idx="113650">
                  <c:v>35.909999999999997</c:v>
                </c:pt>
                <c:pt idx="113651">
                  <c:v>35.909999999999997</c:v>
                </c:pt>
                <c:pt idx="113652">
                  <c:v>71.819999999999993</c:v>
                </c:pt>
                <c:pt idx="113653">
                  <c:v>23.94</c:v>
                </c:pt>
                <c:pt idx="113654">
                  <c:v>35.909999999999997</c:v>
                </c:pt>
                <c:pt idx="113655">
                  <c:v>23.94</c:v>
                </c:pt>
                <c:pt idx="113656">
                  <c:v>11.97</c:v>
                </c:pt>
                <c:pt idx="113657">
                  <c:v>23.94</c:v>
                </c:pt>
                <c:pt idx="113658">
                  <c:v>11.97</c:v>
                </c:pt>
                <c:pt idx="113659">
                  <c:v>11.97</c:v>
                </c:pt>
                <c:pt idx="113660">
                  <c:v>23.94</c:v>
                </c:pt>
                <c:pt idx="113661">
                  <c:v>11.97</c:v>
                </c:pt>
                <c:pt idx="113662">
                  <c:v>11.97</c:v>
                </c:pt>
                <c:pt idx="113663">
                  <c:v>23.94</c:v>
                </c:pt>
                <c:pt idx="113664">
                  <c:v>11.97</c:v>
                </c:pt>
                <c:pt idx="113665">
                  <c:v>11.97</c:v>
                </c:pt>
                <c:pt idx="113666">
                  <c:v>11.97</c:v>
                </c:pt>
                <c:pt idx="113667">
                  <c:v>11.97</c:v>
                </c:pt>
                <c:pt idx="113668">
                  <c:v>11.97</c:v>
                </c:pt>
                <c:pt idx="113669">
                  <c:v>35.909999999999997</c:v>
                </c:pt>
                <c:pt idx="113670">
                  <c:v>150.97</c:v>
                </c:pt>
                <c:pt idx="113671">
                  <c:v>23.94</c:v>
                </c:pt>
                <c:pt idx="113672">
                  <c:v>-139</c:v>
                </c:pt>
                <c:pt idx="113673">
                  <c:v>139</c:v>
                </c:pt>
                <c:pt idx="113674">
                  <c:v>29228.51</c:v>
                </c:pt>
                <c:pt idx="113675">
                  <c:v>27421.57</c:v>
                </c:pt>
                <c:pt idx="113676">
                  <c:v>30147.96</c:v>
                </c:pt>
                <c:pt idx="113677">
                  <c:v>29961.08</c:v>
                </c:pt>
                <c:pt idx="113678">
                  <c:v>29435.200000000001</c:v>
                </c:pt>
                <c:pt idx="113679">
                  <c:v>27615.75</c:v>
                </c:pt>
                <c:pt idx="113680">
                  <c:v>28364.720000000001</c:v>
                </c:pt>
                <c:pt idx="113681">
                  <c:v>28525.81</c:v>
                </c:pt>
                <c:pt idx="113682">
                  <c:v>28275.919999999998</c:v>
                </c:pt>
                <c:pt idx="113683">
                  <c:v>29942.45</c:v>
                </c:pt>
                <c:pt idx="113684">
                  <c:v>28983.49</c:v>
                </c:pt>
                <c:pt idx="113685">
                  <c:v>29529.7</c:v>
                </c:pt>
                <c:pt idx="113686">
                  <c:v>29458.14</c:v>
                </c:pt>
                <c:pt idx="113687">
                  <c:v>32413.42</c:v>
                </c:pt>
                <c:pt idx="113688">
                  <c:v>31819.23</c:v>
                </c:pt>
                <c:pt idx="113689">
                  <c:v>30687.71</c:v>
                </c:pt>
                <c:pt idx="113690">
                  <c:v>31331.11</c:v>
                </c:pt>
                <c:pt idx="113691">
                  <c:v>33015.56</c:v>
                </c:pt>
                <c:pt idx="113692">
                  <c:v>32872.85</c:v>
                </c:pt>
                <c:pt idx="113693">
                  <c:v>30696.07</c:v>
                </c:pt>
                <c:pt idx="113694">
                  <c:v>31018.19</c:v>
                </c:pt>
                <c:pt idx="113695">
                  <c:v>30426.9</c:v>
                </c:pt>
                <c:pt idx="113696">
                  <c:v>29587.89</c:v>
                </c:pt>
                <c:pt idx="113697">
                  <c:v>27911.49</c:v>
                </c:pt>
                <c:pt idx="113698">
                  <c:v>28687.62</c:v>
                </c:pt>
                <c:pt idx="113699">
                  <c:v>27027.93</c:v>
                </c:pt>
                <c:pt idx="113700">
                  <c:v>27885.97</c:v>
                </c:pt>
                <c:pt idx="113701">
                  <c:v>26911.23</c:v>
                </c:pt>
                <c:pt idx="113702">
                  <c:v>26900.59</c:v>
                </c:pt>
                <c:pt idx="113703">
                  <c:v>28230.400000000001</c:v>
                </c:pt>
                <c:pt idx="113704">
                  <c:v>28862.83</c:v>
                </c:pt>
                <c:pt idx="113705">
                  <c:v>28499.54</c:v>
                </c:pt>
                <c:pt idx="113706">
                  <c:v>26102.29</c:v>
                </c:pt>
                <c:pt idx="113707">
                  <c:v>26646.99</c:v>
                </c:pt>
                <c:pt idx="113708">
                  <c:v>25920.45</c:v>
                </c:pt>
                <c:pt idx="113709">
                  <c:v>26786.83</c:v>
                </c:pt>
                <c:pt idx="113710">
                  <c:v>24201.59</c:v>
                </c:pt>
                <c:pt idx="113711">
                  <c:v>24752.09</c:v>
                </c:pt>
                <c:pt idx="113712">
                  <c:v>24718.959999999999</c:v>
                </c:pt>
                <c:pt idx="113713">
                  <c:v>27005.93</c:v>
                </c:pt>
                <c:pt idx="113714">
                  <c:v>27220.29</c:v>
                </c:pt>
                <c:pt idx="113715">
                  <c:v>27863.34</c:v>
                </c:pt>
                <c:pt idx="113716">
                  <c:v>28094.22</c:v>
                </c:pt>
                <c:pt idx="113717">
                  <c:v>29204.560000000001</c:v>
                </c:pt>
                <c:pt idx="113718">
                  <c:v>30797.25</c:v>
                </c:pt>
                <c:pt idx="113719">
                  <c:v>38968.589999999997</c:v>
                </c:pt>
                <c:pt idx="113720">
                  <c:v>59137.69</c:v>
                </c:pt>
                <c:pt idx="113721">
                  <c:v>28927.39</c:v>
                </c:pt>
                <c:pt idx="113722">
                  <c:v>24267.35</c:v>
                </c:pt>
                <c:pt idx="113723">
                  <c:v>23929.15</c:v>
                </c:pt>
                <c:pt idx="113724">
                  <c:v>25295.24</c:v>
                </c:pt>
                <c:pt idx="113725">
                  <c:v>26383.03</c:v>
                </c:pt>
                <c:pt idx="113726">
                  <c:v>28508.26</c:v>
                </c:pt>
                <c:pt idx="113727">
                  <c:v>31246.66</c:v>
                </c:pt>
                <c:pt idx="113728">
                  <c:v>33885.94</c:v>
                </c:pt>
                <c:pt idx="113729">
                  <c:v>31819.39</c:v>
                </c:pt>
                <c:pt idx="113730">
                  <c:v>32492.560000000001</c:v>
                </c:pt>
                <c:pt idx="113731">
                  <c:v>31530.23</c:v>
                </c:pt>
                <c:pt idx="113732">
                  <c:v>32337.68</c:v>
                </c:pt>
                <c:pt idx="113733">
                  <c:v>32072.2</c:v>
                </c:pt>
                <c:pt idx="113734">
                  <c:v>32634.07</c:v>
                </c:pt>
                <c:pt idx="113735">
                  <c:v>34649.769999999997</c:v>
                </c:pt>
                <c:pt idx="113736">
                  <c:v>35030.61</c:v>
                </c:pt>
                <c:pt idx="113737">
                  <c:v>34943.9</c:v>
                </c:pt>
                <c:pt idx="113738">
                  <c:v>36540.720000000001</c:v>
                </c:pt>
                <c:pt idx="113739">
                  <c:v>37442.239999999998</c:v>
                </c:pt>
                <c:pt idx="113740">
                  <c:v>38110.879999999997</c:v>
                </c:pt>
                <c:pt idx="113741">
                  <c:v>34253.550000000003</c:v>
                </c:pt>
                <c:pt idx="113742">
                  <c:v>34862.629999999997</c:v>
                </c:pt>
                <c:pt idx="113743">
                  <c:v>34709.620000000003</c:v>
                </c:pt>
                <c:pt idx="113744">
                  <c:v>37182.97</c:v>
                </c:pt>
                <c:pt idx="113745">
                  <c:v>36601.65</c:v>
                </c:pt>
                <c:pt idx="113746">
                  <c:v>37056.39</c:v>
                </c:pt>
                <c:pt idx="113747">
                  <c:v>35601.919999999998</c:v>
                </c:pt>
                <c:pt idx="113748">
                  <c:v>34119.18</c:v>
                </c:pt>
                <c:pt idx="113749">
                  <c:v>34906.949999999997</c:v>
                </c:pt>
                <c:pt idx="113750">
                  <c:v>35518.980000000003</c:v>
                </c:pt>
                <c:pt idx="113751">
                  <c:v>30746.19</c:v>
                </c:pt>
                <c:pt idx="113752">
                  <c:v>32045.8</c:v>
                </c:pt>
                <c:pt idx="113753">
                  <c:v>32992.239999999998</c:v>
                </c:pt>
                <c:pt idx="113754">
                  <c:v>31831.71</c:v>
                </c:pt>
                <c:pt idx="113755">
                  <c:v>31307.759999999998</c:v>
                </c:pt>
                <c:pt idx="113756">
                  <c:v>32347.18</c:v>
                </c:pt>
                <c:pt idx="113757">
                  <c:v>30588.94</c:v>
                </c:pt>
                <c:pt idx="113758">
                  <c:v>29957.59</c:v>
                </c:pt>
                <c:pt idx="113759">
                  <c:v>30715.91</c:v>
                </c:pt>
                <c:pt idx="113760">
                  <c:v>29010.46</c:v>
                </c:pt>
                <c:pt idx="113761">
                  <c:v>30356.57</c:v>
                </c:pt>
                <c:pt idx="113762">
                  <c:v>29151.11</c:v>
                </c:pt>
                <c:pt idx="113763">
                  <c:v>30062.33</c:v>
                </c:pt>
                <c:pt idx="113764">
                  <c:v>30977.91</c:v>
                </c:pt>
                <c:pt idx="113765">
                  <c:v>32272.41</c:v>
                </c:pt>
                <c:pt idx="113766">
                  <c:v>30999.69</c:v>
                </c:pt>
                <c:pt idx="113767">
                  <c:v>30336.62</c:v>
                </c:pt>
                <c:pt idx="113768">
                  <c:v>34128.959999999999</c:v>
                </c:pt>
                <c:pt idx="113769">
                  <c:v>33340.89</c:v>
                </c:pt>
                <c:pt idx="113770">
                  <c:v>38238.92</c:v>
                </c:pt>
                <c:pt idx="113771">
                  <c:v>46283.22</c:v>
                </c:pt>
                <c:pt idx="113772">
                  <c:v>62193.89</c:v>
                </c:pt>
                <c:pt idx="113773">
                  <c:v>48922.28</c:v>
                </c:pt>
                <c:pt idx="113774">
                  <c:v>30451.040000000001</c:v>
                </c:pt>
                <c:pt idx="113775">
                  <c:v>29266.62</c:v>
                </c:pt>
                <c:pt idx="113776">
                  <c:v>29335.46</c:v>
                </c:pt>
                <c:pt idx="113777">
                  <c:v>29317.29</c:v>
                </c:pt>
                <c:pt idx="113778">
                  <c:v>34404.019999999997</c:v>
                </c:pt>
                <c:pt idx="113779">
                  <c:v>39389.519999999997</c:v>
                </c:pt>
                <c:pt idx="113780">
                  <c:v>38855.58</c:v>
                </c:pt>
                <c:pt idx="113781">
                  <c:v>37476.32</c:v>
                </c:pt>
                <c:pt idx="113782">
                  <c:v>37461.800000000003</c:v>
                </c:pt>
                <c:pt idx="113783">
                  <c:v>37417.78</c:v>
                </c:pt>
                <c:pt idx="113784">
                  <c:v>36787.47</c:v>
                </c:pt>
                <c:pt idx="113785">
                  <c:v>36114.550000000003</c:v>
                </c:pt>
                <c:pt idx="113786">
                  <c:v>35155.17</c:v>
                </c:pt>
                <c:pt idx="113787">
                  <c:v>37509.21</c:v>
                </c:pt>
                <c:pt idx="113788">
                  <c:v>37822.31</c:v>
                </c:pt>
                <c:pt idx="113789">
                  <c:v>36652.199999999997</c:v>
                </c:pt>
                <c:pt idx="113790">
                  <c:v>38320.53</c:v>
                </c:pt>
                <c:pt idx="113791">
                  <c:v>39711.949999999997</c:v>
                </c:pt>
                <c:pt idx="113792">
                  <c:v>38639.42</c:v>
                </c:pt>
                <c:pt idx="113793">
                  <c:v>41172.28</c:v>
                </c:pt>
                <c:pt idx="113794">
                  <c:v>40088.68</c:v>
                </c:pt>
                <c:pt idx="113795">
                  <c:v>39043.360000000001</c:v>
                </c:pt>
                <c:pt idx="113796">
                  <c:v>40784.5</c:v>
                </c:pt>
                <c:pt idx="113797">
                  <c:v>39904.19</c:v>
                </c:pt>
                <c:pt idx="113798">
                  <c:v>38065.9</c:v>
                </c:pt>
                <c:pt idx="113799">
                  <c:v>35049.79</c:v>
                </c:pt>
                <c:pt idx="113800">
                  <c:v>37805.550000000003</c:v>
                </c:pt>
                <c:pt idx="113801">
                  <c:v>36712.31</c:v>
                </c:pt>
                <c:pt idx="113802">
                  <c:v>36038.82</c:v>
                </c:pt>
                <c:pt idx="113803">
                  <c:v>34447.769999999997</c:v>
                </c:pt>
                <c:pt idx="113804">
                  <c:v>34186.879999999997</c:v>
                </c:pt>
                <c:pt idx="113805">
                  <c:v>33995.97</c:v>
                </c:pt>
                <c:pt idx="113806">
                  <c:v>34424.559999999998</c:v>
                </c:pt>
                <c:pt idx="113807">
                  <c:v>34582.86</c:v>
                </c:pt>
                <c:pt idx="113808">
                  <c:v>33412.629999999997</c:v>
                </c:pt>
                <c:pt idx="113809">
                  <c:v>32323.52</c:v>
                </c:pt>
                <c:pt idx="113810">
                  <c:v>32444.87</c:v>
                </c:pt>
                <c:pt idx="113811">
                  <c:v>32806.480000000003</c:v>
                </c:pt>
                <c:pt idx="113812">
                  <c:v>31283.55</c:v>
                </c:pt>
                <c:pt idx="113813">
                  <c:v>33086.26</c:v>
                </c:pt>
                <c:pt idx="113814">
                  <c:v>31631.15</c:v>
                </c:pt>
                <c:pt idx="113815">
                  <c:v>30756.94</c:v>
                </c:pt>
                <c:pt idx="113816">
                  <c:v>32315.34</c:v>
                </c:pt>
                <c:pt idx="113817">
                  <c:v>5</c:v>
                </c:pt>
                <c:pt idx="113818">
                  <c:v>623</c:v>
                </c:pt>
                <c:pt idx="113819">
                  <c:v>-598</c:v>
                </c:pt>
                <c:pt idx="113820">
                  <c:v>-548.14</c:v>
                </c:pt>
                <c:pt idx="113821">
                  <c:v>-58</c:v>
                </c:pt>
                <c:pt idx="113822">
                  <c:v>548</c:v>
                </c:pt>
                <c:pt idx="113823">
                  <c:v>25</c:v>
                </c:pt>
                <c:pt idx="113824">
                  <c:v>-400</c:v>
                </c:pt>
                <c:pt idx="113825">
                  <c:v>-49</c:v>
                </c:pt>
                <c:pt idx="113826">
                  <c:v>-189</c:v>
                </c:pt>
                <c:pt idx="113827">
                  <c:v>-55</c:v>
                </c:pt>
                <c:pt idx="113828">
                  <c:v>-92</c:v>
                </c:pt>
                <c:pt idx="113829">
                  <c:v>-98</c:v>
                </c:pt>
                <c:pt idx="113830">
                  <c:v>0</c:v>
                </c:pt>
                <c:pt idx="113831">
                  <c:v>79.5</c:v>
                </c:pt>
                <c:pt idx="113832">
                  <c:v>-498</c:v>
                </c:pt>
                <c:pt idx="113833">
                  <c:v>-88</c:v>
                </c:pt>
                <c:pt idx="113834">
                  <c:v>425</c:v>
                </c:pt>
                <c:pt idx="113835">
                  <c:v>-48</c:v>
                </c:pt>
                <c:pt idx="113836">
                  <c:v>548</c:v>
                </c:pt>
                <c:pt idx="113837">
                  <c:v>-548</c:v>
                </c:pt>
                <c:pt idx="113838">
                  <c:v>49.86</c:v>
                </c:pt>
                <c:pt idx="113839">
                  <c:v>4.9400000000000004</c:v>
                </c:pt>
                <c:pt idx="113840">
                  <c:v>-1.97</c:v>
                </c:pt>
                <c:pt idx="113841">
                  <c:v>1.97</c:v>
                </c:pt>
                <c:pt idx="113842">
                  <c:v>-15</c:v>
                </c:pt>
                <c:pt idx="113843">
                  <c:v>-4.97</c:v>
                </c:pt>
                <c:pt idx="113844">
                  <c:v>15</c:v>
                </c:pt>
                <c:pt idx="113845">
                  <c:v>-15</c:v>
                </c:pt>
                <c:pt idx="113846">
                  <c:v>-15</c:v>
                </c:pt>
                <c:pt idx="113847">
                  <c:v>15</c:v>
                </c:pt>
                <c:pt idx="113848">
                  <c:v>-68</c:v>
                </c:pt>
                <c:pt idx="113849">
                  <c:v>-15</c:v>
                </c:pt>
                <c:pt idx="113850">
                  <c:v>15</c:v>
                </c:pt>
                <c:pt idx="113851">
                  <c:v>2.97</c:v>
                </c:pt>
                <c:pt idx="113852">
                  <c:v>38.61</c:v>
                </c:pt>
                <c:pt idx="113853">
                  <c:v>2.97</c:v>
                </c:pt>
                <c:pt idx="113854">
                  <c:v>8.91</c:v>
                </c:pt>
                <c:pt idx="113855">
                  <c:v>11.88</c:v>
                </c:pt>
                <c:pt idx="113856">
                  <c:v>2.97</c:v>
                </c:pt>
                <c:pt idx="113857">
                  <c:v>2.97</c:v>
                </c:pt>
                <c:pt idx="113858">
                  <c:v>2.88</c:v>
                </c:pt>
                <c:pt idx="113859">
                  <c:v>11.88</c:v>
                </c:pt>
                <c:pt idx="113860">
                  <c:v>23.76</c:v>
                </c:pt>
                <c:pt idx="113861">
                  <c:v>20.79</c:v>
                </c:pt>
                <c:pt idx="113862">
                  <c:v>8.73</c:v>
                </c:pt>
                <c:pt idx="113863">
                  <c:v>38.61</c:v>
                </c:pt>
                <c:pt idx="113864">
                  <c:v>29.7</c:v>
                </c:pt>
                <c:pt idx="113865">
                  <c:v>26.73</c:v>
                </c:pt>
                <c:pt idx="113866">
                  <c:v>11.88</c:v>
                </c:pt>
                <c:pt idx="113867">
                  <c:v>53.46</c:v>
                </c:pt>
                <c:pt idx="113868">
                  <c:v>47.52</c:v>
                </c:pt>
                <c:pt idx="113869">
                  <c:v>44.55</c:v>
                </c:pt>
                <c:pt idx="113870">
                  <c:v>20.79</c:v>
                </c:pt>
                <c:pt idx="113871">
                  <c:v>23.76</c:v>
                </c:pt>
                <c:pt idx="113872">
                  <c:v>59.4</c:v>
                </c:pt>
                <c:pt idx="113873">
                  <c:v>23.64</c:v>
                </c:pt>
                <c:pt idx="113874">
                  <c:v>56.43</c:v>
                </c:pt>
                <c:pt idx="113875">
                  <c:v>38.61</c:v>
                </c:pt>
                <c:pt idx="113876">
                  <c:v>25.55</c:v>
                </c:pt>
                <c:pt idx="113877">
                  <c:v>44.55</c:v>
                </c:pt>
                <c:pt idx="113878">
                  <c:v>47.52</c:v>
                </c:pt>
                <c:pt idx="113879">
                  <c:v>14.85</c:v>
                </c:pt>
                <c:pt idx="113880">
                  <c:v>32.67</c:v>
                </c:pt>
                <c:pt idx="113881">
                  <c:v>68.31</c:v>
                </c:pt>
                <c:pt idx="113882">
                  <c:v>124.74</c:v>
                </c:pt>
                <c:pt idx="113883">
                  <c:v>130.68</c:v>
                </c:pt>
                <c:pt idx="113884">
                  <c:v>115.83</c:v>
                </c:pt>
                <c:pt idx="113885">
                  <c:v>65.34</c:v>
                </c:pt>
                <c:pt idx="113886">
                  <c:v>65.34</c:v>
                </c:pt>
                <c:pt idx="113887">
                  <c:v>47.52</c:v>
                </c:pt>
                <c:pt idx="113888">
                  <c:v>41.58</c:v>
                </c:pt>
                <c:pt idx="113889">
                  <c:v>68.31</c:v>
                </c:pt>
                <c:pt idx="113890">
                  <c:v>11.88</c:v>
                </c:pt>
                <c:pt idx="113891">
                  <c:v>11.88</c:v>
                </c:pt>
                <c:pt idx="113892">
                  <c:v>26.73</c:v>
                </c:pt>
                <c:pt idx="113893">
                  <c:v>20.79</c:v>
                </c:pt>
                <c:pt idx="113894">
                  <c:v>2.97</c:v>
                </c:pt>
                <c:pt idx="113895">
                  <c:v>-5.97</c:v>
                </c:pt>
                <c:pt idx="113896">
                  <c:v>31</c:v>
                </c:pt>
                <c:pt idx="113897">
                  <c:v>1.5</c:v>
                </c:pt>
                <c:pt idx="113898">
                  <c:v>43.48</c:v>
                </c:pt>
                <c:pt idx="113899">
                  <c:v>8.06</c:v>
                </c:pt>
                <c:pt idx="113900">
                  <c:v>41.5</c:v>
                </c:pt>
                <c:pt idx="113901">
                  <c:v>4</c:v>
                </c:pt>
                <c:pt idx="113902">
                  <c:v>1.5</c:v>
                </c:pt>
                <c:pt idx="113903">
                  <c:v>0.5</c:v>
                </c:pt>
                <c:pt idx="113904">
                  <c:v>-7</c:v>
                </c:pt>
                <c:pt idx="113905">
                  <c:v>7</c:v>
                </c:pt>
                <c:pt idx="113906">
                  <c:v>3470.51</c:v>
                </c:pt>
                <c:pt idx="113907">
                  <c:v>3851.54</c:v>
                </c:pt>
                <c:pt idx="113908">
                  <c:v>4443.97</c:v>
                </c:pt>
                <c:pt idx="113909">
                  <c:v>4514.59</c:v>
                </c:pt>
                <c:pt idx="113910">
                  <c:v>4391.88</c:v>
                </c:pt>
                <c:pt idx="113911">
                  <c:v>4932.84</c:v>
                </c:pt>
                <c:pt idx="113912">
                  <c:v>4289.1099999999997</c:v>
                </c:pt>
                <c:pt idx="113913">
                  <c:v>4300.57</c:v>
                </c:pt>
                <c:pt idx="113914">
                  <c:v>4577.7299999999996</c:v>
                </c:pt>
                <c:pt idx="113915">
                  <c:v>4860.3999999999996</c:v>
                </c:pt>
                <c:pt idx="113916">
                  <c:v>4440.66</c:v>
                </c:pt>
                <c:pt idx="113917">
                  <c:v>4922.62</c:v>
                </c:pt>
                <c:pt idx="113918">
                  <c:v>4380.28</c:v>
                </c:pt>
                <c:pt idx="113919">
                  <c:v>4963.24</c:v>
                </c:pt>
                <c:pt idx="113920">
                  <c:v>4600.3500000000004</c:v>
                </c:pt>
                <c:pt idx="113921">
                  <c:v>3533.62</c:v>
                </c:pt>
                <c:pt idx="113922">
                  <c:v>5098.82</c:v>
                </c:pt>
                <c:pt idx="113923">
                  <c:v>4378.26</c:v>
                </c:pt>
                <c:pt idx="113924">
                  <c:v>3099.26</c:v>
                </c:pt>
                <c:pt idx="113925">
                  <c:v>3202.19</c:v>
                </c:pt>
                <c:pt idx="113926">
                  <c:v>3500.45</c:v>
                </c:pt>
                <c:pt idx="113927">
                  <c:v>3285.55</c:v>
                </c:pt>
                <c:pt idx="113928">
                  <c:v>2976.35</c:v>
                </c:pt>
                <c:pt idx="113929">
                  <c:v>3392.23</c:v>
                </c:pt>
                <c:pt idx="113930">
                  <c:v>3251.93</c:v>
                </c:pt>
                <c:pt idx="113931">
                  <c:v>3671.95</c:v>
                </c:pt>
                <c:pt idx="113932">
                  <c:v>3022.51</c:v>
                </c:pt>
                <c:pt idx="113933">
                  <c:v>3481.45</c:v>
                </c:pt>
                <c:pt idx="113934">
                  <c:v>3273.04</c:v>
                </c:pt>
                <c:pt idx="113935">
                  <c:v>2869.29</c:v>
                </c:pt>
                <c:pt idx="113936">
                  <c:v>3968.87</c:v>
                </c:pt>
                <c:pt idx="113937">
                  <c:v>4008.91</c:v>
                </c:pt>
                <c:pt idx="113938">
                  <c:v>3705.58</c:v>
                </c:pt>
                <c:pt idx="113939">
                  <c:v>3332.31</c:v>
                </c:pt>
                <c:pt idx="113940">
                  <c:v>3121.22</c:v>
                </c:pt>
                <c:pt idx="113941">
                  <c:v>3989.99</c:v>
                </c:pt>
                <c:pt idx="113942">
                  <c:v>3925.81</c:v>
                </c:pt>
                <c:pt idx="113943">
                  <c:v>3474.16</c:v>
                </c:pt>
                <c:pt idx="113944">
                  <c:v>4529.4799999999996</c:v>
                </c:pt>
                <c:pt idx="113945">
                  <c:v>3556.4</c:v>
                </c:pt>
                <c:pt idx="113946">
                  <c:v>3536.69</c:v>
                </c:pt>
                <c:pt idx="113947">
                  <c:v>3534.81</c:v>
                </c:pt>
                <c:pt idx="113948">
                  <c:v>6471.78</c:v>
                </c:pt>
                <c:pt idx="113949">
                  <c:v>4194.9399999999996</c:v>
                </c:pt>
                <c:pt idx="113950">
                  <c:v>4516.72</c:v>
                </c:pt>
                <c:pt idx="113951">
                  <c:v>4122.79</c:v>
                </c:pt>
                <c:pt idx="113952">
                  <c:v>4137.92</c:v>
                </c:pt>
                <c:pt idx="113953">
                  <c:v>2387.52</c:v>
                </c:pt>
                <c:pt idx="113954">
                  <c:v>2315.8200000000002</c:v>
                </c:pt>
                <c:pt idx="113955">
                  <c:v>2751.88</c:v>
                </c:pt>
                <c:pt idx="113956">
                  <c:v>3010.08</c:v>
                </c:pt>
                <c:pt idx="113957">
                  <c:v>2715.13</c:v>
                </c:pt>
                <c:pt idx="113958">
                  <c:v>3067.53</c:v>
                </c:pt>
                <c:pt idx="113959">
                  <c:v>3956.47</c:v>
                </c:pt>
                <c:pt idx="113960">
                  <c:v>4975.01</c:v>
                </c:pt>
                <c:pt idx="113961">
                  <c:v>3819.33</c:v>
                </c:pt>
                <c:pt idx="113962">
                  <c:v>4510.96</c:v>
                </c:pt>
                <c:pt idx="113963">
                  <c:v>4076.61</c:v>
                </c:pt>
                <c:pt idx="113964">
                  <c:v>4875.25</c:v>
                </c:pt>
                <c:pt idx="113965">
                  <c:v>4136.95</c:v>
                </c:pt>
                <c:pt idx="113966">
                  <c:v>3764.73</c:v>
                </c:pt>
                <c:pt idx="113967">
                  <c:v>4853.33</c:v>
                </c:pt>
                <c:pt idx="113968">
                  <c:v>4432.0200000000004</c:v>
                </c:pt>
                <c:pt idx="113969">
                  <c:v>4319.93</c:v>
                </c:pt>
                <c:pt idx="113970">
                  <c:v>3862.19</c:v>
                </c:pt>
                <c:pt idx="113971">
                  <c:v>5319.77</c:v>
                </c:pt>
                <c:pt idx="113972">
                  <c:v>4919.32</c:v>
                </c:pt>
                <c:pt idx="113973">
                  <c:v>3229.74</c:v>
                </c:pt>
                <c:pt idx="113974">
                  <c:v>3938.93</c:v>
                </c:pt>
                <c:pt idx="113975">
                  <c:v>3600.72</c:v>
                </c:pt>
                <c:pt idx="113976">
                  <c:v>3180.96</c:v>
                </c:pt>
                <c:pt idx="113977">
                  <c:v>2977.41</c:v>
                </c:pt>
                <c:pt idx="113978">
                  <c:v>4069.98</c:v>
                </c:pt>
                <c:pt idx="113979">
                  <c:v>3519.85</c:v>
                </c:pt>
                <c:pt idx="113980">
                  <c:v>2312.6</c:v>
                </c:pt>
                <c:pt idx="113981">
                  <c:v>3090.48</c:v>
                </c:pt>
                <c:pt idx="113982">
                  <c:v>3744.89</c:v>
                </c:pt>
                <c:pt idx="113983">
                  <c:v>3551.88</c:v>
                </c:pt>
                <c:pt idx="113984">
                  <c:v>3118.86</c:v>
                </c:pt>
                <c:pt idx="113985">
                  <c:v>3576.95</c:v>
                </c:pt>
                <c:pt idx="113986">
                  <c:v>2912.05</c:v>
                </c:pt>
                <c:pt idx="113987">
                  <c:v>3084.27</c:v>
                </c:pt>
                <c:pt idx="113988">
                  <c:v>3038.11</c:v>
                </c:pt>
                <c:pt idx="113989">
                  <c:v>3972.61</c:v>
                </c:pt>
                <c:pt idx="113990">
                  <c:v>3239.18</c:v>
                </c:pt>
                <c:pt idx="113991">
                  <c:v>3680.86</c:v>
                </c:pt>
                <c:pt idx="113992">
                  <c:v>3365.14</c:v>
                </c:pt>
                <c:pt idx="113993">
                  <c:v>4352.96</c:v>
                </c:pt>
                <c:pt idx="113994">
                  <c:v>4300.7299999999996</c:v>
                </c:pt>
                <c:pt idx="113995">
                  <c:v>4133.16</c:v>
                </c:pt>
                <c:pt idx="113996">
                  <c:v>4203.3599999999997</c:v>
                </c:pt>
                <c:pt idx="113997">
                  <c:v>3929.65</c:v>
                </c:pt>
                <c:pt idx="113998">
                  <c:v>3657.58</c:v>
                </c:pt>
                <c:pt idx="113999">
                  <c:v>4348.04</c:v>
                </c:pt>
                <c:pt idx="114000">
                  <c:v>7479.45</c:v>
                </c:pt>
                <c:pt idx="114001">
                  <c:v>4752.99</c:v>
                </c:pt>
                <c:pt idx="114002">
                  <c:v>4469.49</c:v>
                </c:pt>
                <c:pt idx="114003">
                  <c:v>5889.8</c:v>
                </c:pt>
                <c:pt idx="114004">
                  <c:v>4328.26</c:v>
                </c:pt>
                <c:pt idx="114005">
                  <c:v>2765.22</c:v>
                </c:pt>
                <c:pt idx="114006">
                  <c:v>3153.42</c:v>
                </c:pt>
                <c:pt idx="114007">
                  <c:v>3052.17</c:v>
                </c:pt>
                <c:pt idx="114008">
                  <c:v>3395.45</c:v>
                </c:pt>
                <c:pt idx="114009">
                  <c:v>2990.07</c:v>
                </c:pt>
                <c:pt idx="114010">
                  <c:v>3769.49</c:v>
                </c:pt>
                <c:pt idx="114011">
                  <c:v>4231.9799999999996</c:v>
                </c:pt>
                <c:pt idx="114012">
                  <c:v>4194.4799999999996</c:v>
                </c:pt>
                <c:pt idx="114013">
                  <c:v>3850.29</c:v>
                </c:pt>
                <c:pt idx="114014">
                  <c:v>5144</c:v>
                </c:pt>
                <c:pt idx="114015">
                  <c:v>4119.99</c:v>
                </c:pt>
                <c:pt idx="114016">
                  <c:v>4610.25</c:v>
                </c:pt>
                <c:pt idx="114017">
                  <c:v>4166.54</c:v>
                </c:pt>
                <c:pt idx="114018">
                  <c:v>4048.81</c:v>
                </c:pt>
                <c:pt idx="114019">
                  <c:v>3956.3</c:v>
                </c:pt>
                <c:pt idx="114020">
                  <c:v>4109.1099999999997</c:v>
                </c:pt>
                <c:pt idx="114021">
                  <c:v>4504.47</c:v>
                </c:pt>
                <c:pt idx="114022">
                  <c:v>4186.5</c:v>
                </c:pt>
                <c:pt idx="114023">
                  <c:v>4456.5</c:v>
                </c:pt>
                <c:pt idx="114024">
                  <c:v>4179.43</c:v>
                </c:pt>
                <c:pt idx="114025">
                  <c:v>4527.66</c:v>
                </c:pt>
                <c:pt idx="114026">
                  <c:v>3369.06</c:v>
                </c:pt>
                <c:pt idx="114027">
                  <c:v>3701.09</c:v>
                </c:pt>
                <c:pt idx="114028">
                  <c:v>3822.65</c:v>
                </c:pt>
                <c:pt idx="114029">
                  <c:v>3348.33</c:v>
                </c:pt>
                <c:pt idx="114030">
                  <c:v>3551.26</c:v>
                </c:pt>
                <c:pt idx="114031">
                  <c:v>2731.7</c:v>
                </c:pt>
                <c:pt idx="114032">
                  <c:v>2988.23</c:v>
                </c:pt>
                <c:pt idx="114033">
                  <c:v>2899.78</c:v>
                </c:pt>
                <c:pt idx="114034">
                  <c:v>3393.51</c:v>
                </c:pt>
                <c:pt idx="114035">
                  <c:v>2953.23</c:v>
                </c:pt>
                <c:pt idx="114036">
                  <c:v>3327.19</c:v>
                </c:pt>
                <c:pt idx="114037">
                  <c:v>3049.82</c:v>
                </c:pt>
                <c:pt idx="114038">
                  <c:v>2717.3</c:v>
                </c:pt>
                <c:pt idx="114039">
                  <c:v>3138.3</c:v>
                </c:pt>
                <c:pt idx="114040">
                  <c:v>3311.11</c:v>
                </c:pt>
                <c:pt idx="114041">
                  <c:v>2764.55</c:v>
                </c:pt>
                <c:pt idx="114042">
                  <c:v>3192.98</c:v>
                </c:pt>
                <c:pt idx="114043">
                  <c:v>2526.27</c:v>
                </c:pt>
                <c:pt idx="114044">
                  <c:v>3220.84</c:v>
                </c:pt>
                <c:pt idx="114045">
                  <c:v>2594.2600000000002</c:v>
                </c:pt>
                <c:pt idx="114046">
                  <c:v>2861.59</c:v>
                </c:pt>
                <c:pt idx="114047">
                  <c:v>3205.64</c:v>
                </c:pt>
                <c:pt idx="114048">
                  <c:v>4093.44</c:v>
                </c:pt>
                <c:pt idx="114049">
                  <c:v>383</c:v>
                </c:pt>
                <c:pt idx="114050">
                  <c:v>537</c:v>
                </c:pt>
                <c:pt idx="114051">
                  <c:v>552</c:v>
                </c:pt>
                <c:pt idx="114052">
                  <c:v>324</c:v>
                </c:pt>
                <c:pt idx="114053">
                  <c:v>249</c:v>
                </c:pt>
                <c:pt idx="114054">
                  <c:v>220</c:v>
                </c:pt>
                <c:pt idx="114055">
                  <c:v>404</c:v>
                </c:pt>
                <c:pt idx="114056">
                  <c:v>449</c:v>
                </c:pt>
                <c:pt idx="114057">
                  <c:v>525</c:v>
                </c:pt>
                <c:pt idx="114058">
                  <c:v>322</c:v>
                </c:pt>
                <c:pt idx="114059">
                  <c:v>267</c:v>
                </c:pt>
                <c:pt idx="114060">
                  <c:v>327</c:v>
                </c:pt>
                <c:pt idx="114061">
                  <c:v>220</c:v>
                </c:pt>
                <c:pt idx="114062">
                  <c:v>378</c:v>
                </c:pt>
                <c:pt idx="114063">
                  <c:v>467</c:v>
                </c:pt>
                <c:pt idx="114064">
                  <c:v>206</c:v>
                </c:pt>
                <c:pt idx="114065">
                  <c:v>234</c:v>
                </c:pt>
                <c:pt idx="114066">
                  <c:v>85</c:v>
                </c:pt>
                <c:pt idx="114067">
                  <c:v>254</c:v>
                </c:pt>
                <c:pt idx="114068">
                  <c:v>319</c:v>
                </c:pt>
                <c:pt idx="114069">
                  <c:v>277</c:v>
                </c:pt>
                <c:pt idx="114070">
                  <c:v>320</c:v>
                </c:pt>
                <c:pt idx="114071">
                  <c:v>425</c:v>
                </c:pt>
                <c:pt idx="114072">
                  <c:v>182</c:v>
                </c:pt>
                <c:pt idx="114073">
                  <c:v>456</c:v>
                </c:pt>
                <c:pt idx="114074">
                  <c:v>205</c:v>
                </c:pt>
                <c:pt idx="114075">
                  <c:v>201</c:v>
                </c:pt>
                <c:pt idx="114076">
                  <c:v>151</c:v>
                </c:pt>
                <c:pt idx="114077">
                  <c:v>256</c:v>
                </c:pt>
                <c:pt idx="114078">
                  <c:v>203</c:v>
                </c:pt>
                <c:pt idx="114079">
                  <c:v>337</c:v>
                </c:pt>
                <c:pt idx="114080">
                  <c:v>100</c:v>
                </c:pt>
                <c:pt idx="114081">
                  <c:v>167</c:v>
                </c:pt>
                <c:pt idx="114082">
                  <c:v>156</c:v>
                </c:pt>
                <c:pt idx="114083">
                  <c:v>65</c:v>
                </c:pt>
                <c:pt idx="114084">
                  <c:v>115.84</c:v>
                </c:pt>
                <c:pt idx="114085">
                  <c:v>229.36</c:v>
                </c:pt>
                <c:pt idx="114086">
                  <c:v>15</c:v>
                </c:pt>
                <c:pt idx="114087">
                  <c:v>108.92</c:v>
                </c:pt>
                <c:pt idx="114088">
                  <c:v>134.76</c:v>
                </c:pt>
                <c:pt idx="114089">
                  <c:v>122.84</c:v>
                </c:pt>
                <c:pt idx="114090">
                  <c:v>149.52000000000001</c:v>
                </c:pt>
                <c:pt idx="114091">
                  <c:v>27</c:v>
                </c:pt>
                <c:pt idx="114092">
                  <c:v>51.84</c:v>
                </c:pt>
                <c:pt idx="114093">
                  <c:v>18</c:v>
                </c:pt>
                <c:pt idx="114094">
                  <c:v>277.76</c:v>
                </c:pt>
                <c:pt idx="114095">
                  <c:v>351.98</c:v>
                </c:pt>
                <c:pt idx="114096">
                  <c:v>231.76</c:v>
                </c:pt>
                <c:pt idx="114097">
                  <c:v>2.08</c:v>
                </c:pt>
                <c:pt idx="114098">
                  <c:v>38.92</c:v>
                </c:pt>
                <c:pt idx="114099">
                  <c:v>31.8</c:v>
                </c:pt>
                <c:pt idx="114100">
                  <c:v>47.72</c:v>
                </c:pt>
                <c:pt idx="114101">
                  <c:v>55.92</c:v>
                </c:pt>
                <c:pt idx="114102">
                  <c:v>214.94</c:v>
                </c:pt>
                <c:pt idx="114103">
                  <c:v>130.6</c:v>
                </c:pt>
                <c:pt idx="114104">
                  <c:v>61.84</c:v>
                </c:pt>
                <c:pt idx="114105">
                  <c:v>45.92</c:v>
                </c:pt>
                <c:pt idx="114106">
                  <c:v>92.76</c:v>
                </c:pt>
                <c:pt idx="114107">
                  <c:v>68.84</c:v>
                </c:pt>
                <c:pt idx="114108">
                  <c:v>25.92</c:v>
                </c:pt>
                <c:pt idx="114109">
                  <c:v>35.92</c:v>
                </c:pt>
                <c:pt idx="114110">
                  <c:v>66.84</c:v>
                </c:pt>
                <c:pt idx="114111">
                  <c:v>81.84</c:v>
                </c:pt>
                <c:pt idx="114112">
                  <c:v>20</c:v>
                </c:pt>
                <c:pt idx="114113">
                  <c:v>73.599999999999994</c:v>
                </c:pt>
                <c:pt idx="114114">
                  <c:v>35.92</c:v>
                </c:pt>
                <c:pt idx="114115">
                  <c:v>185.48</c:v>
                </c:pt>
                <c:pt idx="114116">
                  <c:v>25.92</c:v>
                </c:pt>
                <c:pt idx="114117">
                  <c:v>86.84</c:v>
                </c:pt>
                <c:pt idx="114118">
                  <c:v>77.08</c:v>
                </c:pt>
                <c:pt idx="114119">
                  <c:v>51.16</c:v>
                </c:pt>
                <c:pt idx="114120">
                  <c:v>110.68</c:v>
                </c:pt>
                <c:pt idx="114121">
                  <c:v>159.68</c:v>
                </c:pt>
                <c:pt idx="114122">
                  <c:v>29.24</c:v>
                </c:pt>
                <c:pt idx="114123">
                  <c:v>38.159999999999997</c:v>
                </c:pt>
                <c:pt idx="114124">
                  <c:v>69.92</c:v>
                </c:pt>
                <c:pt idx="114125">
                  <c:v>0</c:v>
                </c:pt>
                <c:pt idx="114126">
                  <c:v>129</c:v>
                </c:pt>
                <c:pt idx="114127">
                  <c:v>67.84</c:v>
                </c:pt>
                <c:pt idx="114128">
                  <c:v>67.84</c:v>
                </c:pt>
                <c:pt idx="114129">
                  <c:v>122.8</c:v>
                </c:pt>
                <c:pt idx="114130">
                  <c:v>44.08</c:v>
                </c:pt>
                <c:pt idx="114131">
                  <c:v>48.16</c:v>
                </c:pt>
                <c:pt idx="114132">
                  <c:v>44.04</c:v>
                </c:pt>
                <c:pt idx="114133">
                  <c:v>135.91999999999999</c:v>
                </c:pt>
                <c:pt idx="114134">
                  <c:v>40</c:v>
                </c:pt>
                <c:pt idx="114135">
                  <c:v>55.16</c:v>
                </c:pt>
                <c:pt idx="114136">
                  <c:v>79.42</c:v>
                </c:pt>
                <c:pt idx="114137">
                  <c:v>82.58</c:v>
                </c:pt>
                <c:pt idx="114138">
                  <c:v>94.96</c:v>
                </c:pt>
                <c:pt idx="114139">
                  <c:v>64.040000000000006</c:v>
                </c:pt>
                <c:pt idx="114140">
                  <c:v>38.159999999999997</c:v>
                </c:pt>
                <c:pt idx="114141">
                  <c:v>67.84</c:v>
                </c:pt>
                <c:pt idx="114142">
                  <c:v>28.92</c:v>
                </c:pt>
                <c:pt idx="114143">
                  <c:v>47.84</c:v>
                </c:pt>
                <c:pt idx="114144">
                  <c:v>116.76</c:v>
                </c:pt>
                <c:pt idx="114145">
                  <c:v>253.92</c:v>
                </c:pt>
                <c:pt idx="114146">
                  <c:v>136.96</c:v>
                </c:pt>
                <c:pt idx="114147">
                  <c:v>69.12</c:v>
                </c:pt>
                <c:pt idx="114148">
                  <c:v>55.16</c:v>
                </c:pt>
                <c:pt idx="114149">
                  <c:v>5</c:v>
                </c:pt>
                <c:pt idx="114150">
                  <c:v>103.16</c:v>
                </c:pt>
                <c:pt idx="114151">
                  <c:v>30</c:v>
                </c:pt>
                <c:pt idx="114152">
                  <c:v>194.44</c:v>
                </c:pt>
                <c:pt idx="114153">
                  <c:v>43.84</c:v>
                </c:pt>
                <c:pt idx="114154">
                  <c:v>77.72</c:v>
                </c:pt>
                <c:pt idx="114155">
                  <c:v>113.56</c:v>
                </c:pt>
                <c:pt idx="114156">
                  <c:v>63.72</c:v>
                </c:pt>
                <c:pt idx="114157">
                  <c:v>38.92</c:v>
                </c:pt>
                <c:pt idx="114158">
                  <c:v>28.92</c:v>
                </c:pt>
                <c:pt idx="114159">
                  <c:v>29.88</c:v>
                </c:pt>
                <c:pt idx="114160">
                  <c:v>38.92</c:v>
                </c:pt>
                <c:pt idx="114161">
                  <c:v>0</c:v>
                </c:pt>
                <c:pt idx="114162">
                  <c:v>20.88</c:v>
                </c:pt>
                <c:pt idx="114163">
                  <c:v>94.8</c:v>
                </c:pt>
                <c:pt idx="114164">
                  <c:v>67.84</c:v>
                </c:pt>
                <c:pt idx="114165">
                  <c:v>58.92</c:v>
                </c:pt>
                <c:pt idx="114166">
                  <c:v>76.72</c:v>
                </c:pt>
                <c:pt idx="114167">
                  <c:v>59.84</c:v>
                </c:pt>
                <c:pt idx="114168">
                  <c:v>5.88</c:v>
                </c:pt>
                <c:pt idx="114169">
                  <c:v>34.799999999999997</c:v>
                </c:pt>
                <c:pt idx="114170">
                  <c:v>20</c:v>
                </c:pt>
                <c:pt idx="114171">
                  <c:v>57.84</c:v>
                </c:pt>
                <c:pt idx="114172">
                  <c:v>28.92</c:v>
                </c:pt>
                <c:pt idx="114173">
                  <c:v>45.8</c:v>
                </c:pt>
                <c:pt idx="114174">
                  <c:v>43.92</c:v>
                </c:pt>
                <c:pt idx="114175">
                  <c:v>23.92</c:v>
                </c:pt>
                <c:pt idx="114176">
                  <c:v>15.88</c:v>
                </c:pt>
                <c:pt idx="114177">
                  <c:v>81.760000000000005</c:v>
                </c:pt>
                <c:pt idx="114178">
                  <c:v>10</c:v>
                </c:pt>
                <c:pt idx="114179">
                  <c:v>16.920000000000002</c:v>
                </c:pt>
                <c:pt idx="114180">
                  <c:v>5.88</c:v>
                </c:pt>
                <c:pt idx="114181">
                  <c:v>104.64</c:v>
                </c:pt>
                <c:pt idx="114182">
                  <c:v>30.92</c:v>
                </c:pt>
                <c:pt idx="114183">
                  <c:v>-22.92</c:v>
                </c:pt>
                <c:pt idx="114184">
                  <c:v>76.760000000000005</c:v>
                </c:pt>
                <c:pt idx="114185">
                  <c:v>19145.93</c:v>
                </c:pt>
                <c:pt idx="114186">
                  <c:v>22817.17</c:v>
                </c:pt>
                <c:pt idx="114187">
                  <c:v>23453.38</c:v>
                </c:pt>
                <c:pt idx="114188">
                  <c:v>19327.82</c:v>
                </c:pt>
                <c:pt idx="114189">
                  <c:v>18241.349999999999</c:v>
                </c:pt>
                <c:pt idx="114190">
                  <c:v>19398.349999999999</c:v>
                </c:pt>
                <c:pt idx="114191">
                  <c:v>17166.89</c:v>
                </c:pt>
                <c:pt idx="114192">
                  <c:v>15647.29</c:v>
                </c:pt>
                <c:pt idx="114193">
                  <c:v>15520.55</c:v>
                </c:pt>
                <c:pt idx="114194">
                  <c:v>16227.23</c:v>
                </c:pt>
                <c:pt idx="114195">
                  <c:v>12655.05</c:v>
                </c:pt>
                <c:pt idx="114196">
                  <c:v>13266.69</c:v>
                </c:pt>
                <c:pt idx="114197">
                  <c:v>12749.21</c:v>
                </c:pt>
                <c:pt idx="114198">
                  <c:v>12962.31</c:v>
                </c:pt>
                <c:pt idx="114199">
                  <c:v>12029.99</c:v>
                </c:pt>
                <c:pt idx="114200">
                  <c:v>11970.09</c:v>
                </c:pt>
                <c:pt idx="114201">
                  <c:v>14489.73</c:v>
                </c:pt>
                <c:pt idx="114202">
                  <c:v>13156.65</c:v>
                </c:pt>
                <c:pt idx="114203">
                  <c:v>14799.13</c:v>
                </c:pt>
                <c:pt idx="114204">
                  <c:v>14730.05</c:v>
                </c:pt>
                <c:pt idx="114205">
                  <c:v>13286.69</c:v>
                </c:pt>
                <c:pt idx="114206">
                  <c:v>12226.07</c:v>
                </c:pt>
                <c:pt idx="114207">
                  <c:v>13808.05</c:v>
                </c:pt>
                <c:pt idx="114208">
                  <c:v>11426.36</c:v>
                </c:pt>
                <c:pt idx="114209">
                  <c:v>12547.44</c:v>
                </c:pt>
                <c:pt idx="114210">
                  <c:v>13337.55</c:v>
                </c:pt>
                <c:pt idx="114211">
                  <c:v>12200.22</c:v>
                </c:pt>
                <c:pt idx="114212">
                  <c:v>15310.7</c:v>
                </c:pt>
                <c:pt idx="114213">
                  <c:v>12238.58</c:v>
                </c:pt>
                <c:pt idx="114214">
                  <c:v>10543.53</c:v>
                </c:pt>
                <c:pt idx="114215">
                  <c:v>10527.09</c:v>
                </c:pt>
                <c:pt idx="114216">
                  <c:v>10365.879999999999</c:v>
                </c:pt>
                <c:pt idx="114217">
                  <c:v>13451.92</c:v>
                </c:pt>
                <c:pt idx="114218">
                  <c:v>10763.05</c:v>
                </c:pt>
                <c:pt idx="114219">
                  <c:v>9325.1</c:v>
                </c:pt>
                <c:pt idx="114220">
                  <c:v>14008.46</c:v>
                </c:pt>
                <c:pt idx="114221">
                  <c:v>11606</c:v>
                </c:pt>
                <c:pt idx="114222">
                  <c:v>10339.08</c:v>
                </c:pt>
                <c:pt idx="114223">
                  <c:v>12286.79</c:v>
                </c:pt>
                <c:pt idx="114224">
                  <c:v>12407.1</c:v>
                </c:pt>
                <c:pt idx="114225">
                  <c:v>21578.77</c:v>
                </c:pt>
                <c:pt idx="114226">
                  <c:v>11005.68</c:v>
                </c:pt>
                <c:pt idx="114227">
                  <c:v>35020.71</c:v>
                </c:pt>
                <c:pt idx="114228">
                  <c:v>21345.41</c:v>
                </c:pt>
                <c:pt idx="114229">
                  <c:v>21875.75</c:v>
                </c:pt>
                <c:pt idx="114230">
                  <c:v>30346.01</c:v>
                </c:pt>
                <c:pt idx="114231">
                  <c:v>59407.33</c:v>
                </c:pt>
                <c:pt idx="114232">
                  <c:v>25148.57</c:v>
                </c:pt>
                <c:pt idx="114233">
                  <c:v>15806.32</c:v>
                </c:pt>
                <c:pt idx="114234">
                  <c:v>11584.16</c:v>
                </c:pt>
                <c:pt idx="114235">
                  <c:v>10647.19</c:v>
                </c:pt>
                <c:pt idx="114236">
                  <c:v>13641.65</c:v>
                </c:pt>
                <c:pt idx="114237">
                  <c:v>13460.97</c:v>
                </c:pt>
                <c:pt idx="114238">
                  <c:v>16015.66</c:v>
                </c:pt>
                <c:pt idx="114239">
                  <c:v>21549.68</c:v>
                </c:pt>
                <c:pt idx="114240">
                  <c:v>20677.240000000002</c:v>
                </c:pt>
                <c:pt idx="114241">
                  <c:v>17900.54</c:v>
                </c:pt>
                <c:pt idx="114242">
                  <c:v>18689.560000000001</c:v>
                </c:pt>
                <c:pt idx="114243">
                  <c:v>15172.28</c:v>
                </c:pt>
                <c:pt idx="114244">
                  <c:v>14580.22</c:v>
                </c:pt>
                <c:pt idx="114245">
                  <c:v>14574.63</c:v>
                </c:pt>
                <c:pt idx="114246">
                  <c:v>13229.86</c:v>
                </c:pt>
                <c:pt idx="114247">
                  <c:v>12058.35</c:v>
                </c:pt>
                <c:pt idx="114248">
                  <c:v>13755.6</c:v>
                </c:pt>
                <c:pt idx="114249">
                  <c:v>11573.53</c:v>
                </c:pt>
                <c:pt idx="114250">
                  <c:v>12376.18</c:v>
                </c:pt>
                <c:pt idx="114251">
                  <c:v>11659.02</c:v>
                </c:pt>
                <c:pt idx="114252">
                  <c:v>11757.34</c:v>
                </c:pt>
                <c:pt idx="114253">
                  <c:v>10272.370000000001</c:v>
                </c:pt>
                <c:pt idx="114254">
                  <c:v>11549.92</c:v>
                </c:pt>
                <c:pt idx="114255">
                  <c:v>11065.83</c:v>
                </c:pt>
                <c:pt idx="114256">
                  <c:v>10689.2</c:v>
                </c:pt>
                <c:pt idx="114257">
                  <c:v>13156.29</c:v>
                </c:pt>
                <c:pt idx="114258">
                  <c:v>11693.5</c:v>
                </c:pt>
                <c:pt idx="114259">
                  <c:v>9958.39</c:v>
                </c:pt>
                <c:pt idx="114260">
                  <c:v>11777.96</c:v>
                </c:pt>
                <c:pt idx="114261">
                  <c:v>10862.27</c:v>
                </c:pt>
                <c:pt idx="114262">
                  <c:v>10147.209999999999</c:v>
                </c:pt>
                <c:pt idx="114263">
                  <c:v>11171.98</c:v>
                </c:pt>
                <c:pt idx="114264">
                  <c:v>9294.6299999999992</c:v>
                </c:pt>
                <c:pt idx="114265">
                  <c:v>9360.6299999999992</c:v>
                </c:pt>
                <c:pt idx="114266">
                  <c:v>9164.36</c:v>
                </c:pt>
                <c:pt idx="114267">
                  <c:v>9696.69</c:v>
                </c:pt>
                <c:pt idx="114268">
                  <c:v>10629.22</c:v>
                </c:pt>
                <c:pt idx="114269">
                  <c:v>9914.07</c:v>
                </c:pt>
                <c:pt idx="114270">
                  <c:v>10520.82</c:v>
                </c:pt>
                <c:pt idx="114271">
                  <c:v>10915.56</c:v>
                </c:pt>
                <c:pt idx="114272">
                  <c:v>10330.69</c:v>
                </c:pt>
                <c:pt idx="114273">
                  <c:v>10151.27</c:v>
                </c:pt>
                <c:pt idx="114274">
                  <c:v>10853.99</c:v>
                </c:pt>
                <c:pt idx="114275">
                  <c:v>13243.62</c:v>
                </c:pt>
                <c:pt idx="114276">
                  <c:v>10692.12</c:v>
                </c:pt>
                <c:pt idx="114277">
                  <c:v>33477.71</c:v>
                </c:pt>
                <c:pt idx="114278">
                  <c:v>17354.37</c:v>
                </c:pt>
                <c:pt idx="114279">
                  <c:v>38902.769999999997</c:v>
                </c:pt>
                <c:pt idx="114280">
                  <c:v>17778.349999999999</c:v>
                </c:pt>
                <c:pt idx="114281">
                  <c:v>16189.18</c:v>
                </c:pt>
                <c:pt idx="114282">
                  <c:v>20414.02</c:v>
                </c:pt>
                <c:pt idx="114283">
                  <c:v>44272.1</c:v>
                </c:pt>
                <c:pt idx="114284">
                  <c:v>30257.75</c:v>
                </c:pt>
                <c:pt idx="114285">
                  <c:v>17345.64</c:v>
                </c:pt>
                <c:pt idx="114286">
                  <c:v>11605.94</c:v>
                </c:pt>
                <c:pt idx="114287">
                  <c:v>11680.71</c:v>
                </c:pt>
                <c:pt idx="114288">
                  <c:v>11826.93</c:v>
                </c:pt>
                <c:pt idx="114289">
                  <c:v>14389.97</c:v>
                </c:pt>
                <c:pt idx="114290">
                  <c:v>19919.97</c:v>
                </c:pt>
                <c:pt idx="114291">
                  <c:v>17959.439999999999</c:v>
                </c:pt>
                <c:pt idx="114292">
                  <c:v>16448.7</c:v>
                </c:pt>
                <c:pt idx="114293">
                  <c:v>15763.8</c:v>
                </c:pt>
                <c:pt idx="114294">
                  <c:v>13695.36</c:v>
                </c:pt>
                <c:pt idx="114295">
                  <c:v>12370.08</c:v>
                </c:pt>
                <c:pt idx="114296">
                  <c:v>12817.72</c:v>
                </c:pt>
                <c:pt idx="114297">
                  <c:v>11503.57</c:v>
                </c:pt>
                <c:pt idx="114298">
                  <c:v>12073.93</c:v>
                </c:pt>
                <c:pt idx="114299">
                  <c:v>10844.42</c:v>
                </c:pt>
                <c:pt idx="114300">
                  <c:v>11142.66</c:v>
                </c:pt>
                <c:pt idx="114301">
                  <c:v>7176.48</c:v>
                </c:pt>
                <c:pt idx="114302">
                  <c:v>9245.4599999999991</c:v>
                </c:pt>
                <c:pt idx="114303">
                  <c:v>9386.75</c:v>
                </c:pt>
                <c:pt idx="114304">
                  <c:v>8826.99</c:v>
                </c:pt>
                <c:pt idx="114305">
                  <c:v>9159.66</c:v>
                </c:pt>
                <c:pt idx="114306">
                  <c:v>9238.66</c:v>
                </c:pt>
                <c:pt idx="114307">
                  <c:v>10058.27</c:v>
                </c:pt>
                <c:pt idx="114308">
                  <c:v>9898.26</c:v>
                </c:pt>
                <c:pt idx="114309">
                  <c:v>10309.01</c:v>
                </c:pt>
                <c:pt idx="114310">
                  <c:v>11132.42</c:v>
                </c:pt>
                <c:pt idx="114311">
                  <c:v>10334.89</c:v>
                </c:pt>
                <c:pt idx="114312">
                  <c:v>10601.49</c:v>
                </c:pt>
                <c:pt idx="114313">
                  <c:v>9200.5</c:v>
                </c:pt>
                <c:pt idx="114314">
                  <c:v>9157.34</c:v>
                </c:pt>
                <c:pt idx="114315">
                  <c:v>8607.32</c:v>
                </c:pt>
                <c:pt idx="114316">
                  <c:v>9094.49</c:v>
                </c:pt>
                <c:pt idx="114317">
                  <c:v>7736.9</c:v>
                </c:pt>
                <c:pt idx="114318">
                  <c:v>8221.56</c:v>
                </c:pt>
                <c:pt idx="114319">
                  <c:v>9331.7199999999993</c:v>
                </c:pt>
                <c:pt idx="114320">
                  <c:v>9396.9599999999991</c:v>
                </c:pt>
                <c:pt idx="114321">
                  <c:v>8077.8</c:v>
                </c:pt>
                <c:pt idx="114322">
                  <c:v>7692.06</c:v>
                </c:pt>
                <c:pt idx="114323">
                  <c:v>9459.6200000000008</c:v>
                </c:pt>
                <c:pt idx="114324">
                  <c:v>12233.04</c:v>
                </c:pt>
                <c:pt idx="114325">
                  <c:v>10562.54</c:v>
                </c:pt>
                <c:pt idx="114326">
                  <c:v>9617.42</c:v>
                </c:pt>
                <c:pt idx="114327">
                  <c:v>8546.2800000000007</c:v>
                </c:pt>
                <c:pt idx="114328">
                  <c:v>616</c:v>
                </c:pt>
                <c:pt idx="114329">
                  <c:v>592.75</c:v>
                </c:pt>
                <c:pt idx="114330">
                  <c:v>1042</c:v>
                </c:pt>
                <c:pt idx="114331">
                  <c:v>961.25</c:v>
                </c:pt>
                <c:pt idx="114332">
                  <c:v>1575.5</c:v>
                </c:pt>
                <c:pt idx="114333">
                  <c:v>1172</c:v>
                </c:pt>
                <c:pt idx="114334">
                  <c:v>1728.78</c:v>
                </c:pt>
                <c:pt idx="114335">
                  <c:v>2168.5700000000002</c:v>
                </c:pt>
                <c:pt idx="114336">
                  <c:v>2294.7199999999998</c:v>
                </c:pt>
                <c:pt idx="114337">
                  <c:v>2465.38</c:v>
                </c:pt>
                <c:pt idx="114338">
                  <c:v>3394.93</c:v>
                </c:pt>
                <c:pt idx="114339">
                  <c:v>2645.02</c:v>
                </c:pt>
                <c:pt idx="114340">
                  <c:v>2568.67</c:v>
                </c:pt>
                <c:pt idx="114341">
                  <c:v>2970.74</c:v>
                </c:pt>
                <c:pt idx="114342">
                  <c:v>4189.49</c:v>
                </c:pt>
                <c:pt idx="114343">
                  <c:v>1484.95</c:v>
                </c:pt>
                <c:pt idx="114344">
                  <c:v>1309.58</c:v>
                </c:pt>
                <c:pt idx="114345">
                  <c:v>1503.49</c:v>
                </c:pt>
                <c:pt idx="114346">
                  <c:v>909.93</c:v>
                </c:pt>
                <c:pt idx="114347">
                  <c:v>887.08</c:v>
                </c:pt>
                <c:pt idx="114348">
                  <c:v>659.55</c:v>
                </c:pt>
                <c:pt idx="114349">
                  <c:v>531.15</c:v>
                </c:pt>
                <c:pt idx="114350">
                  <c:v>484.08</c:v>
                </c:pt>
                <c:pt idx="114351">
                  <c:v>280.2</c:v>
                </c:pt>
                <c:pt idx="114352">
                  <c:v>151.02000000000001</c:v>
                </c:pt>
                <c:pt idx="114353">
                  <c:v>444.92</c:v>
                </c:pt>
                <c:pt idx="114354">
                  <c:v>304.5</c:v>
                </c:pt>
                <c:pt idx="114355">
                  <c:v>167</c:v>
                </c:pt>
                <c:pt idx="114356">
                  <c:v>105.4</c:v>
                </c:pt>
                <c:pt idx="114357">
                  <c:v>58.25</c:v>
                </c:pt>
                <c:pt idx="114358">
                  <c:v>166.8</c:v>
                </c:pt>
                <c:pt idx="114359">
                  <c:v>207.95</c:v>
                </c:pt>
                <c:pt idx="114360">
                  <c:v>344.6</c:v>
                </c:pt>
                <c:pt idx="114361">
                  <c:v>197.55</c:v>
                </c:pt>
                <c:pt idx="114362">
                  <c:v>242</c:v>
                </c:pt>
                <c:pt idx="114363">
                  <c:v>576.12</c:v>
                </c:pt>
                <c:pt idx="114364">
                  <c:v>429.78</c:v>
                </c:pt>
                <c:pt idx="114365">
                  <c:v>306.27</c:v>
                </c:pt>
                <c:pt idx="114366">
                  <c:v>243.51</c:v>
                </c:pt>
                <c:pt idx="114367">
                  <c:v>102.94</c:v>
                </c:pt>
                <c:pt idx="114368">
                  <c:v>108.75</c:v>
                </c:pt>
                <c:pt idx="114369">
                  <c:v>60.75</c:v>
                </c:pt>
                <c:pt idx="114370">
                  <c:v>167.5</c:v>
                </c:pt>
                <c:pt idx="114371">
                  <c:v>89</c:v>
                </c:pt>
                <c:pt idx="114372">
                  <c:v>350.35</c:v>
                </c:pt>
                <c:pt idx="114373">
                  <c:v>1414.88</c:v>
                </c:pt>
                <c:pt idx="114374">
                  <c:v>990</c:v>
                </c:pt>
                <c:pt idx="114375">
                  <c:v>89.96</c:v>
                </c:pt>
                <c:pt idx="114376">
                  <c:v>121.43</c:v>
                </c:pt>
                <c:pt idx="114377">
                  <c:v>83</c:v>
                </c:pt>
                <c:pt idx="114378">
                  <c:v>272.93</c:v>
                </c:pt>
                <c:pt idx="114379">
                  <c:v>325.06</c:v>
                </c:pt>
                <c:pt idx="114380">
                  <c:v>278.18</c:v>
                </c:pt>
                <c:pt idx="114381">
                  <c:v>496.74</c:v>
                </c:pt>
                <c:pt idx="114382">
                  <c:v>1349.63</c:v>
                </c:pt>
                <c:pt idx="114383">
                  <c:v>717.9</c:v>
                </c:pt>
                <c:pt idx="114384">
                  <c:v>1261.77</c:v>
                </c:pt>
                <c:pt idx="114385">
                  <c:v>2396.89</c:v>
                </c:pt>
                <c:pt idx="114386">
                  <c:v>2658.91</c:v>
                </c:pt>
                <c:pt idx="114387">
                  <c:v>1920.59</c:v>
                </c:pt>
                <c:pt idx="114388">
                  <c:v>2951.21</c:v>
                </c:pt>
                <c:pt idx="114389">
                  <c:v>2759.12</c:v>
                </c:pt>
                <c:pt idx="114390">
                  <c:v>2738.85</c:v>
                </c:pt>
                <c:pt idx="114391">
                  <c:v>3405.58</c:v>
                </c:pt>
                <c:pt idx="114392">
                  <c:v>2809.44</c:v>
                </c:pt>
                <c:pt idx="114393">
                  <c:v>3141.94</c:v>
                </c:pt>
                <c:pt idx="114394">
                  <c:v>4017.35</c:v>
                </c:pt>
                <c:pt idx="114395">
                  <c:v>1639.99</c:v>
                </c:pt>
                <c:pt idx="114396">
                  <c:v>1771.25</c:v>
                </c:pt>
                <c:pt idx="114397">
                  <c:v>1427.41</c:v>
                </c:pt>
                <c:pt idx="114398">
                  <c:v>1424.11</c:v>
                </c:pt>
                <c:pt idx="114399">
                  <c:v>1224.57</c:v>
                </c:pt>
                <c:pt idx="114400">
                  <c:v>1006.51</c:v>
                </c:pt>
                <c:pt idx="114401">
                  <c:v>555.19000000000005</c:v>
                </c:pt>
                <c:pt idx="114402">
                  <c:v>715.22</c:v>
                </c:pt>
                <c:pt idx="114403">
                  <c:v>562.39</c:v>
                </c:pt>
                <c:pt idx="114404">
                  <c:v>583.99</c:v>
                </c:pt>
                <c:pt idx="114405">
                  <c:v>655.48</c:v>
                </c:pt>
                <c:pt idx="114406">
                  <c:v>467</c:v>
                </c:pt>
                <c:pt idx="114407">
                  <c:v>594.39</c:v>
                </c:pt>
                <c:pt idx="114408">
                  <c:v>464.56</c:v>
                </c:pt>
                <c:pt idx="114409">
                  <c:v>283.57</c:v>
                </c:pt>
                <c:pt idx="114410">
                  <c:v>171.13</c:v>
                </c:pt>
                <c:pt idx="114411">
                  <c:v>370.32</c:v>
                </c:pt>
                <c:pt idx="114412">
                  <c:v>225.77</c:v>
                </c:pt>
                <c:pt idx="114413">
                  <c:v>181.02</c:v>
                </c:pt>
                <c:pt idx="114414">
                  <c:v>350.27</c:v>
                </c:pt>
                <c:pt idx="114415">
                  <c:v>240.9</c:v>
                </c:pt>
                <c:pt idx="114416">
                  <c:v>352.86</c:v>
                </c:pt>
                <c:pt idx="114417">
                  <c:v>243.06</c:v>
                </c:pt>
                <c:pt idx="114418">
                  <c:v>185.88</c:v>
                </c:pt>
                <c:pt idx="114419">
                  <c:v>279.11</c:v>
                </c:pt>
                <c:pt idx="114420">
                  <c:v>416.38</c:v>
                </c:pt>
                <c:pt idx="114421">
                  <c:v>413.71</c:v>
                </c:pt>
                <c:pt idx="114422">
                  <c:v>274.72000000000003</c:v>
                </c:pt>
                <c:pt idx="114423">
                  <c:v>366.34</c:v>
                </c:pt>
                <c:pt idx="114424">
                  <c:v>468.29</c:v>
                </c:pt>
                <c:pt idx="114425">
                  <c:v>531.4</c:v>
                </c:pt>
                <c:pt idx="114426">
                  <c:v>84.14</c:v>
                </c:pt>
                <c:pt idx="114427">
                  <c:v>10.6</c:v>
                </c:pt>
                <c:pt idx="114428">
                  <c:v>80.77</c:v>
                </c:pt>
                <c:pt idx="114429">
                  <c:v>111.27</c:v>
                </c:pt>
                <c:pt idx="114430">
                  <c:v>341.94</c:v>
                </c:pt>
                <c:pt idx="114431">
                  <c:v>440.22</c:v>
                </c:pt>
                <c:pt idx="114432">
                  <c:v>401.36</c:v>
                </c:pt>
                <c:pt idx="114433">
                  <c:v>558.74</c:v>
                </c:pt>
                <c:pt idx="114434">
                  <c:v>1412.29</c:v>
                </c:pt>
                <c:pt idx="114435">
                  <c:v>852.72</c:v>
                </c:pt>
                <c:pt idx="114436">
                  <c:v>1215.6199999999999</c:v>
                </c:pt>
                <c:pt idx="114437">
                  <c:v>1303.3</c:v>
                </c:pt>
                <c:pt idx="114438">
                  <c:v>2474.81</c:v>
                </c:pt>
                <c:pt idx="114439">
                  <c:v>1969.02</c:v>
                </c:pt>
                <c:pt idx="114440">
                  <c:v>2747.65</c:v>
                </c:pt>
                <c:pt idx="114441">
                  <c:v>3529.2</c:v>
                </c:pt>
                <c:pt idx="114442">
                  <c:v>2558.3200000000002</c:v>
                </c:pt>
                <c:pt idx="114443">
                  <c:v>2585.06</c:v>
                </c:pt>
                <c:pt idx="114444">
                  <c:v>2067.88</c:v>
                </c:pt>
                <c:pt idx="114445">
                  <c:v>2028.68</c:v>
                </c:pt>
                <c:pt idx="114446">
                  <c:v>4380.3</c:v>
                </c:pt>
                <c:pt idx="114447">
                  <c:v>3973.35</c:v>
                </c:pt>
                <c:pt idx="114448">
                  <c:v>1115.3399999999999</c:v>
                </c:pt>
                <c:pt idx="114449">
                  <c:v>1014.43</c:v>
                </c:pt>
                <c:pt idx="114450">
                  <c:v>1105.17</c:v>
                </c:pt>
                <c:pt idx="114451">
                  <c:v>880.67</c:v>
                </c:pt>
                <c:pt idx="114452">
                  <c:v>656.43</c:v>
                </c:pt>
                <c:pt idx="114453">
                  <c:v>548.02</c:v>
                </c:pt>
                <c:pt idx="114454">
                  <c:v>599.72</c:v>
                </c:pt>
                <c:pt idx="114455">
                  <c:v>504.16</c:v>
                </c:pt>
                <c:pt idx="114456">
                  <c:v>437.07</c:v>
                </c:pt>
                <c:pt idx="114457">
                  <c:v>508.81</c:v>
                </c:pt>
                <c:pt idx="114458">
                  <c:v>427.85</c:v>
                </c:pt>
                <c:pt idx="114459">
                  <c:v>400.82</c:v>
                </c:pt>
                <c:pt idx="114460">
                  <c:v>182.85</c:v>
                </c:pt>
                <c:pt idx="114461">
                  <c:v>429.01</c:v>
                </c:pt>
                <c:pt idx="114462">
                  <c:v>349.78</c:v>
                </c:pt>
                <c:pt idx="114463">
                  <c:v>221.91</c:v>
                </c:pt>
                <c:pt idx="114464">
                  <c:v>-0.26</c:v>
                </c:pt>
                <c:pt idx="114465">
                  <c:v>71</c:v>
                </c:pt>
                <c:pt idx="114466">
                  <c:v>71.06</c:v>
                </c:pt>
                <c:pt idx="114467">
                  <c:v>246.55</c:v>
                </c:pt>
                <c:pt idx="114468">
                  <c:v>101.75</c:v>
                </c:pt>
                <c:pt idx="114469">
                  <c:v>141.21</c:v>
                </c:pt>
                <c:pt idx="114470">
                  <c:v>9.8800000000000008</c:v>
                </c:pt>
                <c:pt idx="114471">
                  <c:v>4640</c:v>
                </c:pt>
                <c:pt idx="114472">
                  <c:v>1230</c:v>
                </c:pt>
                <c:pt idx="114473">
                  <c:v>4841</c:v>
                </c:pt>
                <c:pt idx="114474">
                  <c:v>4343</c:v>
                </c:pt>
                <c:pt idx="114475">
                  <c:v>3415</c:v>
                </c:pt>
                <c:pt idx="114476">
                  <c:v>2105</c:v>
                </c:pt>
                <c:pt idx="114477">
                  <c:v>3535</c:v>
                </c:pt>
                <c:pt idx="114478">
                  <c:v>2510</c:v>
                </c:pt>
                <c:pt idx="114479">
                  <c:v>3352</c:v>
                </c:pt>
                <c:pt idx="114480">
                  <c:v>2855</c:v>
                </c:pt>
                <c:pt idx="114481">
                  <c:v>3369</c:v>
                </c:pt>
                <c:pt idx="114482">
                  <c:v>3970</c:v>
                </c:pt>
                <c:pt idx="114483">
                  <c:v>1222</c:v>
                </c:pt>
                <c:pt idx="114484">
                  <c:v>2915</c:v>
                </c:pt>
                <c:pt idx="114485">
                  <c:v>2710</c:v>
                </c:pt>
                <c:pt idx="114486">
                  <c:v>2385</c:v>
                </c:pt>
                <c:pt idx="114487">
                  <c:v>6275</c:v>
                </c:pt>
                <c:pt idx="114488">
                  <c:v>2818</c:v>
                </c:pt>
                <c:pt idx="114489">
                  <c:v>2170</c:v>
                </c:pt>
                <c:pt idx="114490">
                  <c:v>6663</c:v>
                </c:pt>
                <c:pt idx="114491">
                  <c:v>2850</c:v>
                </c:pt>
                <c:pt idx="114492">
                  <c:v>5354</c:v>
                </c:pt>
                <c:pt idx="114493">
                  <c:v>4755</c:v>
                </c:pt>
                <c:pt idx="114494">
                  <c:v>3991</c:v>
                </c:pt>
                <c:pt idx="114495">
                  <c:v>2735</c:v>
                </c:pt>
                <c:pt idx="114496">
                  <c:v>4220</c:v>
                </c:pt>
                <c:pt idx="114497">
                  <c:v>3090</c:v>
                </c:pt>
                <c:pt idx="114498">
                  <c:v>400</c:v>
                </c:pt>
                <c:pt idx="114499">
                  <c:v>8322</c:v>
                </c:pt>
                <c:pt idx="114500">
                  <c:v>4253</c:v>
                </c:pt>
                <c:pt idx="114501">
                  <c:v>2955</c:v>
                </c:pt>
                <c:pt idx="114502">
                  <c:v>1924.97</c:v>
                </c:pt>
                <c:pt idx="114503">
                  <c:v>965</c:v>
                </c:pt>
                <c:pt idx="114504">
                  <c:v>2085</c:v>
                </c:pt>
                <c:pt idx="114505">
                  <c:v>2365</c:v>
                </c:pt>
                <c:pt idx="114506">
                  <c:v>2203</c:v>
                </c:pt>
                <c:pt idx="114507">
                  <c:v>966</c:v>
                </c:pt>
                <c:pt idx="114508">
                  <c:v>1906</c:v>
                </c:pt>
                <c:pt idx="114509">
                  <c:v>2318</c:v>
                </c:pt>
                <c:pt idx="114510">
                  <c:v>810</c:v>
                </c:pt>
                <c:pt idx="114511">
                  <c:v>2556</c:v>
                </c:pt>
                <c:pt idx="114512">
                  <c:v>953</c:v>
                </c:pt>
                <c:pt idx="114513">
                  <c:v>2143</c:v>
                </c:pt>
                <c:pt idx="114514">
                  <c:v>1880</c:v>
                </c:pt>
                <c:pt idx="114515">
                  <c:v>4383</c:v>
                </c:pt>
                <c:pt idx="114516">
                  <c:v>565</c:v>
                </c:pt>
                <c:pt idx="114517">
                  <c:v>1280</c:v>
                </c:pt>
                <c:pt idx="114518">
                  <c:v>1351</c:v>
                </c:pt>
                <c:pt idx="114519">
                  <c:v>1518</c:v>
                </c:pt>
                <c:pt idx="114520">
                  <c:v>1156</c:v>
                </c:pt>
                <c:pt idx="114521">
                  <c:v>2323</c:v>
                </c:pt>
                <c:pt idx="114522">
                  <c:v>3276</c:v>
                </c:pt>
                <c:pt idx="114523">
                  <c:v>1460</c:v>
                </c:pt>
                <c:pt idx="114524">
                  <c:v>1490</c:v>
                </c:pt>
                <c:pt idx="114525">
                  <c:v>1496.97</c:v>
                </c:pt>
                <c:pt idx="114526">
                  <c:v>2068</c:v>
                </c:pt>
                <c:pt idx="114527">
                  <c:v>798</c:v>
                </c:pt>
                <c:pt idx="114528">
                  <c:v>970</c:v>
                </c:pt>
                <c:pt idx="114529">
                  <c:v>1005</c:v>
                </c:pt>
                <c:pt idx="114530">
                  <c:v>2490</c:v>
                </c:pt>
                <c:pt idx="114531">
                  <c:v>265</c:v>
                </c:pt>
                <c:pt idx="114532">
                  <c:v>580</c:v>
                </c:pt>
                <c:pt idx="114533">
                  <c:v>2140</c:v>
                </c:pt>
                <c:pt idx="114534">
                  <c:v>3995</c:v>
                </c:pt>
                <c:pt idx="114535">
                  <c:v>1070</c:v>
                </c:pt>
                <c:pt idx="114536">
                  <c:v>2600</c:v>
                </c:pt>
                <c:pt idx="114537">
                  <c:v>1640</c:v>
                </c:pt>
                <c:pt idx="114538">
                  <c:v>4065</c:v>
                </c:pt>
                <c:pt idx="114539">
                  <c:v>840</c:v>
                </c:pt>
                <c:pt idx="114540">
                  <c:v>2205</c:v>
                </c:pt>
                <c:pt idx="114541">
                  <c:v>1195</c:v>
                </c:pt>
                <c:pt idx="114542">
                  <c:v>905</c:v>
                </c:pt>
                <c:pt idx="114543">
                  <c:v>1900</c:v>
                </c:pt>
                <c:pt idx="114544">
                  <c:v>1220</c:v>
                </c:pt>
                <c:pt idx="114545">
                  <c:v>1680</c:v>
                </c:pt>
                <c:pt idx="114546">
                  <c:v>835</c:v>
                </c:pt>
                <c:pt idx="114547">
                  <c:v>50</c:v>
                </c:pt>
                <c:pt idx="114548">
                  <c:v>1740</c:v>
                </c:pt>
                <c:pt idx="114549">
                  <c:v>2380</c:v>
                </c:pt>
                <c:pt idx="114550">
                  <c:v>3925</c:v>
                </c:pt>
                <c:pt idx="114551">
                  <c:v>2110</c:v>
                </c:pt>
                <c:pt idx="114552">
                  <c:v>595</c:v>
                </c:pt>
                <c:pt idx="114553">
                  <c:v>2277.5</c:v>
                </c:pt>
                <c:pt idx="114554">
                  <c:v>1360</c:v>
                </c:pt>
                <c:pt idx="114555">
                  <c:v>807.5</c:v>
                </c:pt>
                <c:pt idx="114556">
                  <c:v>2197.5</c:v>
                </c:pt>
                <c:pt idx="114557">
                  <c:v>1137.5</c:v>
                </c:pt>
                <c:pt idx="114558">
                  <c:v>2605</c:v>
                </c:pt>
                <c:pt idx="114559">
                  <c:v>940</c:v>
                </c:pt>
                <c:pt idx="114560">
                  <c:v>1572.5</c:v>
                </c:pt>
                <c:pt idx="114561">
                  <c:v>3327.5</c:v>
                </c:pt>
                <c:pt idx="114562">
                  <c:v>4707.5</c:v>
                </c:pt>
                <c:pt idx="114563">
                  <c:v>865</c:v>
                </c:pt>
                <c:pt idx="114564">
                  <c:v>467.5</c:v>
                </c:pt>
                <c:pt idx="114565">
                  <c:v>3400</c:v>
                </c:pt>
                <c:pt idx="114566">
                  <c:v>1140</c:v>
                </c:pt>
                <c:pt idx="114567">
                  <c:v>3270</c:v>
                </c:pt>
                <c:pt idx="114568">
                  <c:v>632.5</c:v>
                </c:pt>
                <c:pt idx="114569">
                  <c:v>785</c:v>
                </c:pt>
                <c:pt idx="114570">
                  <c:v>1195</c:v>
                </c:pt>
                <c:pt idx="114571">
                  <c:v>2130</c:v>
                </c:pt>
                <c:pt idx="114572">
                  <c:v>1330</c:v>
                </c:pt>
                <c:pt idx="114573">
                  <c:v>2460</c:v>
                </c:pt>
                <c:pt idx="114574">
                  <c:v>3655</c:v>
                </c:pt>
                <c:pt idx="114575">
                  <c:v>3250</c:v>
                </c:pt>
                <c:pt idx="114576">
                  <c:v>4120</c:v>
                </c:pt>
                <c:pt idx="114577">
                  <c:v>645</c:v>
                </c:pt>
                <c:pt idx="114578">
                  <c:v>2880</c:v>
                </c:pt>
                <c:pt idx="114579">
                  <c:v>1690</c:v>
                </c:pt>
                <c:pt idx="114580">
                  <c:v>1140</c:v>
                </c:pt>
                <c:pt idx="114581">
                  <c:v>4105</c:v>
                </c:pt>
                <c:pt idx="114582">
                  <c:v>1460</c:v>
                </c:pt>
                <c:pt idx="114583">
                  <c:v>5795</c:v>
                </c:pt>
                <c:pt idx="114584">
                  <c:v>3230</c:v>
                </c:pt>
                <c:pt idx="114585">
                  <c:v>800</c:v>
                </c:pt>
                <c:pt idx="114586">
                  <c:v>1495</c:v>
                </c:pt>
                <c:pt idx="114587">
                  <c:v>1670</c:v>
                </c:pt>
                <c:pt idx="114588">
                  <c:v>5115</c:v>
                </c:pt>
                <c:pt idx="114589">
                  <c:v>6080</c:v>
                </c:pt>
                <c:pt idx="114590">
                  <c:v>655</c:v>
                </c:pt>
                <c:pt idx="114591">
                  <c:v>5865</c:v>
                </c:pt>
                <c:pt idx="114592">
                  <c:v>5855</c:v>
                </c:pt>
                <c:pt idx="114593">
                  <c:v>915</c:v>
                </c:pt>
                <c:pt idx="114594">
                  <c:v>2880</c:v>
                </c:pt>
                <c:pt idx="114595">
                  <c:v>2845</c:v>
                </c:pt>
                <c:pt idx="114596">
                  <c:v>5660</c:v>
                </c:pt>
                <c:pt idx="114597">
                  <c:v>6420</c:v>
                </c:pt>
                <c:pt idx="114598">
                  <c:v>2730</c:v>
                </c:pt>
                <c:pt idx="114599">
                  <c:v>7045</c:v>
                </c:pt>
                <c:pt idx="114600">
                  <c:v>2620</c:v>
                </c:pt>
                <c:pt idx="114601">
                  <c:v>6780</c:v>
                </c:pt>
                <c:pt idx="114602">
                  <c:v>6025</c:v>
                </c:pt>
                <c:pt idx="114603">
                  <c:v>1930</c:v>
                </c:pt>
                <c:pt idx="114604">
                  <c:v>2500</c:v>
                </c:pt>
                <c:pt idx="114605">
                  <c:v>3410</c:v>
                </c:pt>
                <c:pt idx="114606">
                  <c:v>2250</c:v>
                </c:pt>
                <c:pt idx="114607">
                  <c:v>2540</c:v>
                </c:pt>
                <c:pt idx="114608">
                  <c:v>1305.43</c:v>
                </c:pt>
                <c:pt idx="114609">
                  <c:v>2065.9899999999998</c:v>
                </c:pt>
                <c:pt idx="114610">
                  <c:v>1668.4</c:v>
                </c:pt>
                <c:pt idx="114611">
                  <c:v>1471</c:v>
                </c:pt>
                <c:pt idx="114612">
                  <c:v>1283.45</c:v>
                </c:pt>
                <c:pt idx="114613">
                  <c:v>1326.63</c:v>
                </c:pt>
                <c:pt idx="114614">
                  <c:v>975.41</c:v>
                </c:pt>
                <c:pt idx="114615">
                  <c:v>1100.71</c:v>
                </c:pt>
                <c:pt idx="114616">
                  <c:v>1046.71</c:v>
                </c:pt>
                <c:pt idx="114617">
                  <c:v>985.46</c:v>
                </c:pt>
                <c:pt idx="114618">
                  <c:v>1038.5999999999999</c:v>
                </c:pt>
                <c:pt idx="114619">
                  <c:v>924.19</c:v>
                </c:pt>
                <c:pt idx="114620">
                  <c:v>937.08</c:v>
                </c:pt>
                <c:pt idx="114621">
                  <c:v>1038.9100000000001</c:v>
                </c:pt>
                <c:pt idx="114622">
                  <c:v>1107.92</c:v>
                </c:pt>
                <c:pt idx="114623">
                  <c:v>1199.1099999999999</c:v>
                </c:pt>
                <c:pt idx="114624">
                  <c:v>1398.82</c:v>
                </c:pt>
                <c:pt idx="114625">
                  <c:v>1035.0999999999999</c:v>
                </c:pt>
                <c:pt idx="114626">
                  <c:v>1103.8499999999999</c:v>
                </c:pt>
                <c:pt idx="114627">
                  <c:v>1191.49</c:v>
                </c:pt>
                <c:pt idx="114628">
                  <c:v>914.33</c:v>
                </c:pt>
                <c:pt idx="114629">
                  <c:v>932.75</c:v>
                </c:pt>
                <c:pt idx="114630">
                  <c:v>894.33</c:v>
                </c:pt>
                <c:pt idx="114631">
                  <c:v>784.64</c:v>
                </c:pt>
                <c:pt idx="114632">
                  <c:v>728.55</c:v>
                </c:pt>
                <c:pt idx="114633">
                  <c:v>829.45</c:v>
                </c:pt>
                <c:pt idx="114634">
                  <c:v>937.17</c:v>
                </c:pt>
                <c:pt idx="114635">
                  <c:v>932.42</c:v>
                </c:pt>
                <c:pt idx="114636">
                  <c:v>726.01</c:v>
                </c:pt>
                <c:pt idx="114637">
                  <c:v>933.99</c:v>
                </c:pt>
                <c:pt idx="114638">
                  <c:v>1105.31</c:v>
                </c:pt>
                <c:pt idx="114639">
                  <c:v>945.92</c:v>
                </c:pt>
                <c:pt idx="114640">
                  <c:v>768.66</c:v>
                </c:pt>
                <c:pt idx="114641">
                  <c:v>807.43</c:v>
                </c:pt>
                <c:pt idx="114642">
                  <c:v>844.61</c:v>
                </c:pt>
                <c:pt idx="114643">
                  <c:v>794.83</c:v>
                </c:pt>
                <c:pt idx="114644">
                  <c:v>839.58</c:v>
                </c:pt>
                <c:pt idx="114645">
                  <c:v>923.8</c:v>
                </c:pt>
                <c:pt idx="114646">
                  <c:v>805.32</c:v>
                </c:pt>
                <c:pt idx="114647">
                  <c:v>1618.8</c:v>
                </c:pt>
                <c:pt idx="114648">
                  <c:v>2551.16</c:v>
                </c:pt>
                <c:pt idx="114649">
                  <c:v>2137.34</c:v>
                </c:pt>
                <c:pt idx="114650">
                  <c:v>3158.28</c:v>
                </c:pt>
                <c:pt idx="114651">
                  <c:v>3368.82</c:v>
                </c:pt>
                <c:pt idx="114652">
                  <c:v>5326.74</c:v>
                </c:pt>
                <c:pt idx="114653">
                  <c:v>9681.82</c:v>
                </c:pt>
                <c:pt idx="114654">
                  <c:v>26504.68</c:v>
                </c:pt>
                <c:pt idx="114655">
                  <c:v>14555.17</c:v>
                </c:pt>
                <c:pt idx="114656">
                  <c:v>3173.91</c:v>
                </c:pt>
                <c:pt idx="114657">
                  <c:v>949.15</c:v>
                </c:pt>
                <c:pt idx="114658">
                  <c:v>736.34</c:v>
                </c:pt>
                <c:pt idx="114659">
                  <c:v>831.04</c:v>
                </c:pt>
                <c:pt idx="114660">
                  <c:v>1005.56</c:v>
                </c:pt>
                <c:pt idx="114661">
                  <c:v>716.62</c:v>
                </c:pt>
                <c:pt idx="114662">
                  <c:v>870.11</c:v>
                </c:pt>
                <c:pt idx="114663">
                  <c:v>783.61</c:v>
                </c:pt>
                <c:pt idx="114664">
                  <c:v>846.12</c:v>
                </c:pt>
                <c:pt idx="114665">
                  <c:v>635.49</c:v>
                </c:pt>
                <c:pt idx="114666">
                  <c:v>709.19</c:v>
                </c:pt>
                <c:pt idx="114667">
                  <c:v>766.85</c:v>
                </c:pt>
                <c:pt idx="114668">
                  <c:v>601.54999999999995</c:v>
                </c:pt>
                <c:pt idx="114669">
                  <c:v>698.55</c:v>
                </c:pt>
                <c:pt idx="114670">
                  <c:v>693.42</c:v>
                </c:pt>
                <c:pt idx="114671">
                  <c:v>665.44</c:v>
                </c:pt>
                <c:pt idx="114672">
                  <c:v>528.66999999999996</c:v>
                </c:pt>
                <c:pt idx="114673">
                  <c:v>592.25</c:v>
                </c:pt>
                <c:pt idx="114674">
                  <c:v>775.66</c:v>
                </c:pt>
                <c:pt idx="114675">
                  <c:v>461.53</c:v>
                </c:pt>
                <c:pt idx="114676">
                  <c:v>493.59</c:v>
                </c:pt>
                <c:pt idx="114677">
                  <c:v>528.21</c:v>
                </c:pt>
                <c:pt idx="114678">
                  <c:v>540.28</c:v>
                </c:pt>
                <c:pt idx="114679">
                  <c:v>443.66</c:v>
                </c:pt>
                <c:pt idx="114680">
                  <c:v>577.87</c:v>
                </c:pt>
                <c:pt idx="114681">
                  <c:v>444.52</c:v>
                </c:pt>
                <c:pt idx="114682">
                  <c:v>681.89</c:v>
                </c:pt>
                <c:pt idx="114683">
                  <c:v>687.38</c:v>
                </c:pt>
                <c:pt idx="114684">
                  <c:v>597.55999999999995</c:v>
                </c:pt>
                <c:pt idx="114685">
                  <c:v>495.9</c:v>
                </c:pt>
                <c:pt idx="114686">
                  <c:v>575.03</c:v>
                </c:pt>
                <c:pt idx="114687">
                  <c:v>499.94</c:v>
                </c:pt>
                <c:pt idx="114688">
                  <c:v>511.92</c:v>
                </c:pt>
                <c:pt idx="114689">
                  <c:v>497.36</c:v>
                </c:pt>
                <c:pt idx="114690">
                  <c:v>510.39</c:v>
                </c:pt>
                <c:pt idx="114691">
                  <c:v>496.08</c:v>
                </c:pt>
                <c:pt idx="114692">
                  <c:v>421.15</c:v>
                </c:pt>
                <c:pt idx="114693">
                  <c:v>439.07</c:v>
                </c:pt>
                <c:pt idx="114694">
                  <c:v>446.75</c:v>
                </c:pt>
                <c:pt idx="114695">
                  <c:v>497.66</c:v>
                </c:pt>
                <c:pt idx="114696">
                  <c:v>565.9</c:v>
                </c:pt>
                <c:pt idx="114697">
                  <c:v>564.70000000000005</c:v>
                </c:pt>
                <c:pt idx="114698">
                  <c:v>446.73</c:v>
                </c:pt>
                <c:pt idx="114699">
                  <c:v>794.57</c:v>
                </c:pt>
                <c:pt idx="114700">
                  <c:v>762.3</c:v>
                </c:pt>
                <c:pt idx="114701">
                  <c:v>794.02</c:v>
                </c:pt>
                <c:pt idx="114702">
                  <c:v>1166</c:v>
                </c:pt>
                <c:pt idx="114703">
                  <c:v>1537.38</c:v>
                </c:pt>
                <c:pt idx="114704">
                  <c:v>3310.82</c:v>
                </c:pt>
                <c:pt idx="114705">
                  <c:v>5079.03</c:v>
                </c:pt>
                <c:pt idx="114706">
                  <c:v>7638.34</c:v>
                </c:pt>
                <c:pt idx="114707">
                  <c:v>4954.8900000000003</c:v>
                </c:pt>
                <c:pt idx="114708">
                  <c:v>857.67</c:v>
                </c:pt>
                <c:pt idx="114709">
                  <c:v>252.2</c:v>
                </c:pt>
                <c:pt idx="114710">
                  <c:v>382.45</c:v>
                </c:pt>
                <c:pt idx="114711">
                  <c:v>449.15</c:v>
                </c:pt>
                <c:pt idx="114712">
                  <c:v>477.04</c:v>
                </c:pt>
                <c:pt idx="114713">
                  <c:v>562.41999999999996</c:v>
                </c:pt>
                <c:pt idx="114714">
                  <c:v>481.89</c:v>
                </c:pt>
                <c:pt idx="114715">
                  <c:v>553.20000000000005</c:v>
                </c:pt>
                <c:pt idx="114716">
                  <c:v>547.04</c:v>
                </c:pt>
                <c:pt idx="114717">
                  <c:v>568.6</c:v>
                </c:pt>
                <c:pt idx="114718">
                  <c:v>448.37</c:v>
                </c:pt>
                <c:pt idx="114719">
                  <c:v>338.67</c:v>
                </c:pt>
                <c:pt idx="114720">
                  <c:v>307.42</c:v>
                </c:pt>
                <c:pt idx="114721">
                  <c:v>317.24</c:v>
                </c:pt>
                <c:pt idx="114722">
                  <c:v>242.78</c:v>
                </c:pt>
                <c:pt idx="114723">
                  <c:v>327.77</c:v>
                </c:pt>
                <c:pt idx="114724">
                  <c:v>226.6</c:v>
                </c:pt>
                <c:pt idx="114725">
                  <c:v>304.16000000000003</c:v>
                </c:pt>
                <c:pt idx="114726">
                  <c:v>336.6</c:v>
                </c:pt>
                <c:pt idx="114727">
                  <c:v>318.45999999999998</c:v>
                </c:pt>
                <c:pt idx="114728">
                  <c:v>294.8</c:v>
                </c:pt>
                <c:pt idx="114729">
                  <c:v>229.07</c:v>
                </c:pt>
                <c:pt idx="114730">
                  <c:v>295.77</c:v>
                </c:pt>
                <c:pt idx="114731">
                  <c:v>380.38</c:v>
                </c:pt>
                <c:pt idx="114732">
                  <c:v>166.32</c:v>
                </c:pt>
                <c:pt idx="114733">
                  <c:v>274.04000000000002</c:v>
                </c:pt>
                <c:pt idx="114734">
                  <c:v>181.94</c:v>
                </c:pt>
                <c:pt idx="114735">
                  <c:v>314.56</c:v>
                </c:pt>
                <c:pt idx="114736">
                  <c:v>244.93</c:v>
                </c:pt>
                <c:pt idx="114737">
                  <c:v>267.10000000000002</c:v>
                </c:pt>
                <c:pt idx="114738">
                  <c:v>301.56</c:v>
                </c:pt>
                <c:pt idx="114739">
                  <c:v>173.79</c:v>
                </c:pt>
                <c:pt idx="114740">
                  <c:v>260.14999999999998</c:v>
                </c:pt>
                <c:pt idx="114741">
                  <c:v>306.82</c:v>
                </c:pt>
                <c:pt idx="114742">
                  <c:v>239.56</c:v>
                </c:pt>
                <c:pt idx="114743">
                  <c:v>283.35000000000002</c:v>
                </c:pt>
                <c:pt idx="114744">
                  <c:v>260.66000000000003</c:v>
                </c:pt>
                <c:pt idx="114745">
                  <c:v>238.99</c:v>
                </c:pt>
                <c:pt idx="114746">
                  <c:v>215.15</c:v>
                </c:pt>
                <c:pt idx="114747">
                  <c:v>252.77</c:v>
                </c:pt>
                <c:pt idx="114748">
                  <c:v>186.87</c:v>
                </c:pt>
                <c:pt idx="114749">
                  <c:v>273.72000000000003</c:v>
                </c:pt>
                <c:pt idx="114750">
                  <c:v>213.35</c:v>
                </c:pt>
                <c:pt idx="114751">
                  <c:v>413.6</c:v>
                </c:pt>
                <c:pt idx="114752">
                  <c:v>475.2</c:v>
                </c:pt>
                <c:pt idx="114753">
                  <c:v>396</c:v>
                </c:pt>
                <c:pt idx="114754">
                  <c:v>492.8</c:v>
                </c:pt>
                <c:pt idx="114755">
                  <c:v>536.79999999999995</c:v>
                </c:pt>
                <c:pt idx="114756">
                  <c:v>475.2</c:v>
                </c:pt>
                <c:pt idx="114757">
                  <c:v>440</c:v>
                </c:pt>
                <c:pt idx="114758">
                  <c:v>387.2</c:v>
                </c:pt>
                <c:pt idx="114759">
                  <c:v>484</c:v>
                </c:pt>
                <c:pt idx="114760">
                  <c:v>492.8</c:v>
                </c:pt>
                <c:pt idx="114761">
                  <c:v>413.6</c:v>
                </c:pt>
                <c:pt idx="114762">
                  <c:v>422.4</c:v>
                </c:pt>
                <c:pt idx="114763">
                  <c:v>484</c:v>
                </c:pt>
                <c:pt idx="114764">
                  <c:v>598.4</c:v>
                </c:pt>
                <c:pt idx="114765">
                  <c:v>396</c:v>
                </c:pt>
                <c:pt idx="114766">
                  <c:v>369.6</c:v>
                </c:pt>
                <c:pt idx="114767">
                  <c:v>369.6</c:v>
                </c:pt>
                <c:pt idx="114768">
                  <c:v>431.2</c:v>
                </c:pt>
                <c:pt idx="114769">
                  <c:v>396</c:v>
                </c:pt>
                <c:pt idx="114770">
                  <c:v>501.6</c:v>
                </c:pt>
                <c:pt idx="114771">
                  <c:v>420.6</c:v>
                </c:pt>
                <c:pt idx="114772">
                  <c:v>431.2</c:v>
                </c:pt>
                <c:pt idx="114773">
                  <c:v>413.6</c:v>
                </c:pt>
                <c:pt idx="114774">
                  <c:v>334.4</c:v>
                </c:pt>
                <c:pt idx="114775">
                  <c:v>343.2</c:v>
                </c:pt>
                <c:pt idx="114776">
                  <c:v>378.4</c:v>
                </c:pt>
                <c:pt idx="114777">
                  <c:v>352</c:v>
                </c:pt>
                <c:pt idx="114778">
                  <c:v>308</c:v>
                </c:pt>
                <c:pt idx="114779">
                  <c:v>431.2</c:v>
                </c:pt>
                <c:pt idx="114780">
                  <c:v>334.4</c:v>
                </c:pt>
                <c:pt idx="114781">
                  <c:v>352</c:v>
                </c:pt>
                <c:pt idx="114782">
                  <c:v>316.8</c:v>
                </c:pt>
                <c:pt idx="114783">
                  <c:v>440</c:v>
                </c:pt>
                <c:pt idx="114784">
                  <c:v>281.60000000000002</c:v>
                </c:pt>
                <c:pt idx="114785">
                  <c:v>325.60000000000002</c:v>
                </c:pt>
                <c:pt idx="114786">
                  <c:v>387.2</c:v>
                </c:pt>
                <c:pt idx="114787">
                  <c:v>484</c:v>
                </c:pt>
                <c:pt idx="114788">
                  <c:v>360.8</c:v>
                </c:pt>
                <c:pt idx="114789">
                  <c:v>352</c:v>
                </c:pt>
                <c:pt idx="114790">
                  <c:v>352</c:v>
                </c:pt>
                <c:pt idx="114791">
                  <c:v>369.6</c:v>
                </c:pt>
                <c:pt idx="114792">
                  <c:v>387.2</c:v>
                </c:pt>
                <c:pt idx="114793">
                  <c:v>308</c:v>
                </c:pt>
                <c:pt idx="114794">
                  <c:v>651.20000000000005</c:v>
                </c:pt>
                <c:pt idx="114795">
                  <c:v>642.4</c:v>
                </c:pt>
                <c:pt idx="114796">
                  <c:v>660</c:v>
                </c:pt>
                <c:pt idx="114797">
                  <c:v>563.20000000000005</c:v>
                </c:pt>
                <c:pt idx="114798">
                  <c:v>353.8</c:v>
                </c:pt>
                <c:pt idx="114799">
                  <c:v>572</c:v>
                </c:pt>
                <c:pt idx="114800">
                  <c:v>334.4</c:v>
                </c:pt>
                <c:pt idx="114801">
                  <c:v>422.4</c:v>
                </c:pt>
                <c:pt idx="114802">
                  <c:v>422.4</c:v>
                </c:pt>
                <c:pt idx="114803">
                  <c:v>466.4</c:v>
                </c:pt>
                <c:pt idx="114804">
                  <c:v>475.2</c:v>
                </c:pt>
                <c:pt idx="114805">
                  <c:v>308</c:v>
                </c:pt>
                <c:pt idx="114806">
                  <c:v>387.2</c:v>
                </c:pt>
                <c:pt idx="114807">
                  <c:v>360.8</c:v>
                </c:pt>
                <c:pt idx="114808">
                  <c:v>466.4</c:v>
                </c:pt>
                <c:pt idx="114809">
                  <c:v>255.2</c:v>
                </c:pt>
                <c:pt idx="114810">
                  <c:v>475.2</c:v>
                </c:pt>
                <c:pt idx="114811">
                  <c:v>316.8</c:v>
                </c:pt>
                <c:pt idx="114812">
                  <c:v>492.8</c:v>
                </c:pt>
                <c:pt idx="114813">
                  <c:v>491</c:v>
                </c:pt>
                <c:pt idx="114814">
                  <c:v>360.8</c:v>
                </c:pt>
                <c:pt idx="114815">
                  <c:v>360.8</c:v>
                </c:pt>
                <c:pt idx="114816">
                  <c:v>589.6</c:v>
                </c:pt>
                <c:pt idx="114817">
                  <c:v>404.8</c:v>
                </c:pt>
                <c:pt idx="114818">
                  <c:v>404.8</c:v>
                </c:pt>
                <c:pt idx="114819">
                  <c:v>404.8</c:v>
                </c:pt>
                <c:pt idx="114820">
                  <c:v>413.6</c:v>
                </c:pt>
                <c:pt idx="114821">
                  <c:v>563.20000000000005</c:v>
                </c:pt>
                <c:pt idx="114822">
                  <c:v>387.2</c:v>
                </c:pt>
                <c:pt idx="114823">
                  <c:v>387.2</c:v>
                </c:pt>
                <c:pt idx="114824">
                  <c:v>422.4</c:v>
                </c:pt>
                <c:pt idx="114825">
                  <c:v>387.2</c:v>
                </c:pt>
                <c:pt idx="114826">
                  <c:v>475.2</c:v>
                </c:pt>
                <c:pt idx="114827">
                  <c:v>440</c:v>
                </c:pt>
                <c:pt idx="114828">
                  <c:v>413.6</c:v>
                </c:pt>
                <c:pt idx="114829">
                  <c:v>466.4</c:v>
                </c:pt>
                <c:pt idx="114830">
                  <c:v>492.8</c:v>
                </c:pt>
                <c:pt idx="114831">
                  <c:v>519.20000000000005</c:v>
                </c:pt>
                <c:pt idx="114832">
                  <c:v>360.8</c:v>
                </c:pt>
                <c:pt idx="114833">
                  <c:v>528</c:v>
                </c:pt>
                <c:pt idx="114834">
                  <c:v>554.4</c:v>
                </c:pt>
                <c:pt idx="114835">
                  <c:v>422.4</c:v>
                </c:pt>
                <c:pt idx="114836">
                  <c:v>466.4</c:v>
                </c:pt>
                <c:pt idx="114837">
                  <c:v>387.2</c:v>
                </c:pt>
                <c:pt idx="114838">
                  <c:v>404.8</c:v>
                </c:pt>
                <c:pt idx="114839">
                  <c:v>448.8</c:v>
                </c:pt>
                <c:pt idx="114840">
                  <c:v>334.4</c:v>
                </c:pt>
                <c:pt idx="114841">
                  <c:v>387.2</c:v>
                </c:pt>
                <c:pt idx="114842">
                  <c:v>378.4</c:v>
                </c:pt>
                <c:pt idx="114843">
                  <c:v>387.2</c:v>
                </c:pt>
                <c:pt idx="114844">
                  <c:v>378.4</c:v>
                </c:pt>
                <c:pt idx="114845">
                  <c:v>334.4</c:v>
                </c:pt>
                <c:pt idx="114846">
                  <c:v>704</c:v>
                </c:pt>
                <c:pt idx="114847">
                  <c:v>765.6</c:v>
                </c:pt>
                <c:pt idx="114848">
                  <c:v>660</c:v>
                </c:pt>
                <c:pt idx="114849">
                  <c:v>739.2</c:v>
                </c:pt>
                <c:pt idx="114850">
                  <c:v>325.60000000000002</c:v>
                </c:pt>
                <c:pt idx="114851">
                  <c:v>413.6</c:v>
                </c:pt>
                <c:pt idx="114852">
                  <c:v>545.6</c:v>
                </c:pt>
                <c:pt idx="114853">
                  <c:v>378.4</c:v>
                </c:pt>
                <c:pt idx="114854">
                  <c:v>501.8</c:v>
                </c:pt>
                <c:pt idx="114855">
                  <c:v>630</c:v>
                </c:pt>
                <c:pt idx="114856">
                  <c:v>441</c:v>
                </c:pt>
                <c:pt idx="114857">
                  <c:v>423</c:v>
                </c:pt>
                <c:pt idx="114858">
                  <c:v>243</c:v>
                </c:pt>
                <c:pt idx="114859">
                  <c:v>432</c:v>
                </c:pt>
                <c:pt idx="114860">
                  <c:v>522</c:v>
                </c:pt>
                <c:pt idx="114861">
                  <c:v>567</c:v>
                </c:pt>
                <c:pt idx="114862">
                  <c:v>360</c:v>
                </c:pt>
                <c:pt idx="114863">
                  <c:v>270</c:v>
                </c:pt>
                <c:pt idx="114864">
                  <c:v>531</c:v>
                </c:pt>
                <c:pt idx="114865">
                  <c:v>288</c:v>
                </c:pt>
                <c:pt idx="114866">
                  <c:v>252</c:v>
                </c:pt>
                <c:pt idx="114867">
                  <c:v>387</c:v>
                </c:pt>
                <c:pt idx="114868">
                  <c:v>522</c:v>
                </c:pt>
                <c:pt idx="114869">
                  <c:v>432</c:v>
                </c:pt>
                <c:pt idx="114870">
                  <c:v>414</c:v>
                </c:pt>
                <c:pt idx="114871">
                  <c:v>270</c:v>
                </c:pt>
                <c:pt idx="114872">
                  <c:v>342</c:v>
                </c:pt>
                <c:pt idx="114873">
                  <c:v>378</c:v>
                </c:pt>
                <c:pt idx="114874">
                  <c:v>504</c:v>
                </c:pt>
                <c:pt idx="114875">
                  <c:v>423</c:v>
                </c:pt>
                <c:pt idx="114876">
                  <c:v>216</c:v>
                </c:pt>
                <c:pt idx="114877">
                  <c:v>360</c:v>
                </c:pt>
                <c:pt idx="114878">
                  <c:v>288</c:v>
                </c:pt>
                <c:pt idx="114879">
                  <c:v>324</c:v>
                </c:pt>
                <c:pt idx="114880">
                  <c:v>432</c:v>
                </c:pt>
                <c:pt idx="114881">
                  <c:v>495</c:v>
                </c:pt>
                <c:pt idx="114882">
                  <c:v>333</c:v>
                </c:pt>
                <c:pt idx="114883">
                  <c:v>297</c:v>
                </c:pt>
                <c:pt idx="114884">
                  <c:v>324</c:v>
                </c:pt>
                <c:pt idx="114885">
                  <c:v>351</c:v>
                </c:pt>
                <c:pt idx="114886">
                  <c:v>323</c:v>
                </c:pt>
                <c:pt idx="114887">
                  <c:v>369</c:v>
                </c:pt>
                <c:pt idx="114888">
                  <c:v>324</c:v>
                </c:pt>
                <c:pt idx="114889">
                  <c:v>315</c:v>
                </c:pt>
                <c:pt idx="114890">
                  <c:v>387</c:v>
                </c:pt>
                <c:pt idx="114891">
                  <c:v>324</c:v>
                </c:pt>
                <c:pt idx="114892">
                  <c:v>252</c:v>
                </c:pt>
                <c:pt idx="114893">
                  <c:v>387</c:v>
                </c:pt>
                <c:pt idx="114894">
                  <c:v>6109.15</c:v>
                </c:pt>
                <c:pt idx="114895">
                  <c:v>12674.96</c:v>
                </c:pt>
                <c:pt idx="114896">
                  <c:v>10997.71</c:v>
                </c:pt>
                <c:pt idx="114897">
                  <c:v>4849.32</c:v>
                </c:pt>
                <c:pt idx="114898">
                  <c:v>4673.1099999999997</c:v>
                </c:pt>
                <c:pt idx="114899">
                  <c:v>4789.09</c:v>
                </c:pt>
                <c:pt idx="114900">
                  <c:v>5017.21</c:v>
                </c:pt>
                <c:pt idx="114901">
                  <c:v>4873.3900000000003</c:v>
                </c:pt>
                <c:pt idx="114902">
                  <c:v>5277.28</c:v>
                </c:pt>
                <c:pt idx="114903">
                  <c:v>6061.51</c:v>
                </c:pt>
                <c:pt idx="114904">
                  <c:v>5218.7</c:v>
                </c:pt>
                <c:pt idx="114905">
                  <c:v>5104.83</c:v>
                </c:pt>
                <c:pt idx="114906">
                  <c:v>6058.26</c:v>
                </c:pt>
                <c:pt idx="114907">
                  <c:v>11094.35</c:v>
                </c:pt>
                <c:pt idx="114908">
                  <c:v>11279.37</c:v>
                </c:pt>
                <c:pt idx="114909">
                  <c:v>5440.61</c:v>
                </c:pt>
                <c:pt idx="114910">
                  <c:v>5733.18</c:v>
                </c:pt>
                <c:pt idx="114911">
                  <c:v>5840.39</c:v>
                </c:pt>
                <c:pt idx="114912">
                  <c:v>7504.43</c:v>
                </c:pt>
                <c:pt idx="114913">
                  <c:v>8586.68</c:v>
                </c:pt>
                <c:pt idx="114914">
                  <c:v>8094.03</c:v>
                </c:pt>
                <c:pt idx="114915">
                  <c:v>5217.58</c:v>
                </c:pt>
                <c:pt idx="114916">
                  <c:v>4892.1899999999996</c:v>
                </c:pt>
                <c:pt idx="114917">
                  <c:v>4330.22</c:v>
                </c:pt>
                <c:pt idx="114918">
                  <c:v>4796.62</c:v>
                </c:pt>
                <c:pt idx="114919">
                  <c:v>4427.83</c:v>
                </c:pt>
                <c:pt idx="114920">
                  <c:v>4804.17</c:v>
                </c:pt>
                <c:pt idx="114921">
                  <c:v>4356.46</c:v>
                </c:pt>
                <c:pt idx="114922">
                  <c:v>4980.8100000000004</c:v>
                </c:pt>
                <c:pt idx="114923">
                  <c:v>4113.96</c:v>
                </c:pt>
                <c:pt idx="114924">
                  <c:v>4327.22</c:v>
                </c:pt>
                <c:pt idx="114925">
                  <c:v>4663.43</c:v>
                </c:pt>
                <c:pt idx="114926">
                  <c:v>4789.32</c:v>
                </c:pt>
                <c:pt idx="114927">
                  <c:v>4950.22</c:v>
                </c:pt>
                <c:pt idx="114928">
                  <c:v>5072.42</c:v>
                </c:pt>
                <c:pt idx="114929">
                  <c:v>5237.8599999999997</c:v>
                </c:pt>
                <c:pt idx="114930">
                  <c:v>5354.93</c:v>
                </c:pt>
                <c:pt idx="114931">
                  <c:v>5110.63</c:v>
                </c:pt>
                <c:pt idx="114932">
                  <c:v>5397.05</c:v>
                </c:pt>
                <c:pt idx="114933">
                  <c:v>4914.72</c:v>
                </c:pt>
                <c:pt idx="114934">
                  <c:v>5706.45</c:v>
                </c:pt>
                <c:pt idx="114935">
                  <c:v>4769.75</c:v>
                </c:pt>
                <c:pt idx="114936">
                  <c:v>4768.5</c:v>
                </c:pt>
                <c:pt idx="114937">
                  <c:v>5221.25</c:v>
                </c:pt>
                <c:pt idx="114938">
                  <c:v>7055.53</c:v>
                </c:pt>
                <c:pt idx="114939">
                  <c:v>9502.57</c:v>
                </c:pt>
                <c:pt idx="114940">
                  <c:v>14740.59</c:v>
                </c:pt>
                <c:pt idx="114941">
                  <c:v>4569.59</c:v>
                </c:pt>
                <c:pt idx="114942">
                  <c:v>3687.25</c:v>
                </c:pt>
                <c:pt idx="114943">
                  <c:v>3839.43</c:v>
                </c:pt>
                <c:pt idx="114944">
                  <c:v>4160.63</c:v>
                </c:pt>
                <c:pt idx="114945">
                  <c:v>4263.8</c:v>
                </c:pt>
                <c:pt idx="114946">
                  <c:v>5395.46</c:v>
                </c:pt>
                <c:pt idx="114947">
                  <c:v>9444.25</c:v>
                </c:pt>
                <c:pt idx="114948">
                  <c:v>14645.21</c:v>
                </c:pt>
                <c:pt idx="114949">
                  <c:v>4941.95</c:v>
                </c:pt>
                <c:pt idx="114950">
                  <c:v>5036.46</c:v>
                </c:pt>
                <c:pt idx="114951">
                  <c:v>5024.93</c:v>
                </c:pt>
                <c:pt idx="114952">
                  <c:v>5391.04</c:v>
                </c:pt>
                <c:pt idx="114953">
                  <c:v>5411.43</c:v>
                </c:pt>
                <c:pt idx="114954">
                  <c:v>5763.86</c:v>
                </c:pt>
                <c:pt idx="114955">
                  <c:v>5522.98</c:v>
                </c:pt>
                <c:pt idx="114956">
                  <c:v>5812.78</c:v>
                </c:pt>
                <c:pt idx="114957">
                  <c:v>5984.11</c:v>
                </c:pt>
                <c:pt idx="114958">
                  <c:v>5645.98</c:v>
                </c:pt>
                <c:pt idx="114959">
                  <c:v>12543.92</c:v>
                </c:pt>
                <c:pt idx="114960">
                  <c:v>14155.46</c:v>
                </c:pt>
                <c:pt idx="114961">
                  <c:v>5588.6</c:v>
                </c:pt>
                <c:pt idx="114962">
                  <c:v>6054.78</c:v>
                </c:pt>
                <c:pt idx="114963">
                  <c:v>5973.49</c:v>
                </c:pt>
                <c:pt idx="114964">
                  <c:v>7085.57</c:v>
                </c:pt>
                <c:pt idx="114965">
                  <c:v>9703.76</c:v>
                </c:pt>
                <c:pt idx="114966">
                  <c:v>9482.8700000000008</c:v>
                </c:pt>
                <c:pt idx="114967">
                  <c:v>4807.74</c:v>
                </c:pt>
                <c:pt idx="114968">
                  <c:v>5024.8999999999996</c:v>
                </c:pt>
                <c:pt idx="114969">
                  <c:v>4903.45</c:v>
                </c:pt>
                <c:pt idx="114970">
                  <c:v>4459.8900000000003</c:v>
                </c:pt>
                <c:pt idx="114971">
                  <c:v>4238.05</c:v>
                </c:pt>
                <c:pt idx="114972">
                  <c:v>4623.17</c:v>
                </c:pt>
                <c:pt idx="114973">
                  <c:v>4257.84</c:v>
                </c:pt>
                <c:pt idx="114974">
                  <c:v>4884.5600000000004</c:v>
                </c:pt>
                <c:pt idx="114975">
                  <c:v>4597.6499999999996</c:v>
                </c:pt>
                <c:pt idx="114976">
                  <c:v>4354.2299999999996</c:v>
                </c:pt>
                <c:pt idx="114977">
                  <c:v>4842.49</c:v>
                </c:pt>
                <c:pt idx="114978">
                  <c:v>5213.8500000000004</c:v>
                </c:pt>
                <c:pt idx="114979">
                  <c:v>5870.39</c:v>
                </c:pt>
                <c:pt idx="114980">
                  <c:v>4999.71</c:v>
                </c:pt>
                <c:pt idx="114981">
                  <c:v>4999.7</c:v>
                </c:pt>
                <c:pt idx="114982">
                  <c:v>5756.52</c:v>
                </c:pt>
                <c:pt idx="114983">
                  <c:v>6132.35</c:v>
                </c:pt>
                <c:pt idx="114984">
                  <c:v>5991.89</c:v>
                </c:pt>
                <c:pt idx="114985">
                  <c:v>5539.51</c:v>
                </c:pt>
                <c:pt idx="114986">
                  <c:v>5985.37</c:v>
                </c:pt>
                <c:pt idx="114987">
                  <c:v>5628.66</c:v>
                </c:pt>
                <c:pt idx="114988">
                  <c:v>6505.91</c:v>
                </c:pt>
                <c:pt idx="114989">
                  <c:v>5383.61</c:v>
                </c:pt>
                <c:pt idx="114990">
                  <c:v>7052.09</c:v>
                </c:pt>
                <c:pt idx="114991">
                  <c:v>10846.55</c:v>
                </c:pt>
                <c:pt idx="114992">
                  <c:v>14320.77</c:v>
                </c:pt>
                <c:pt idx="114993">
                  <c:v>7188.3</c:v>
                </c:pt>
                <c:pt idx="114994">
                  <c:v>4085.87</c:v>
                </c:pt>
                <c:pt idx="114995">
                  <c:v>4534.4799999999996</c:v>
                </c:pt>
                <c:pt idx="114996">
                  <c:v>4040.72</c:v>
                </c:pt>
                <c:pt idx="114997">
                  <c:v>4438.46</c:v>
                </c:pt>
                <c:pt idx="114998">
                  <c:v>5327.06</c:v>
                </c:pt>
                <c:pt idx="114999">
                  <c:v>8740.2199999999993</c:v>
                </c:pt>
                <c:pt idx="115000">
                  <c:v>17117.37</c:v>
                </c:pt>
                <c:pt idx="115001">
                  <c:v>5665.43</c:v>
                </c:pt>
                <c:pt idx="115002">
                  <c:v>5446.81</c:v>
                </c:pt>
                <c:pt idx="115003">
                  <c:v>5832.82</c:v>
                </c:pt>
                <c:pt idx="115004">
                  <c:v>5830.37</c:v>
                </c:pt>
                <c:pt idx="115005">
                  <c:v>5378.7</c:v>
                </c:pt>
                <c:pt idx="115006">
                  <c:v>5402.12</c:v>
                </c:pt>
                <c:pt idx="115007">
                  <c:v>5612.99</c:v>
                </c:pt>
                <c:pt idx="115008">
                  <c:v>6222.5</c:v>
                </c:pt>
                <c:pt idx="115009">
                  <c:v>5293.83</c:v>
                </c:pt>
                <c:pt idx="115010">
                  <c:v>5572.83</c:v>
                </c:pt>
                <c:pt idx="115011">
                  <c:v>7446.69</c:v>
                </c:pt>
                <c:pt idx="115012">
                  <c:v>13534.11</c:v>
                </c:pt>
                <c:pt idx="115013">
                  <c:v>11497.5</c:v>
                </c:pt>
                <c:pt idx="115014">
                  <c:v>5642.1</c:v>
                </c:pt>
                <c:pt idx="115015">
                  <c:v>5374.15</c:v>
                </c:pt>
                <c:pt idx="115016">
                  <c:v>7832.01</c:v>
                </c:pt>
                <c:pt idx="115017">
                  <c:v>9185.4699999999993</c:v>
                </c:pt>
                <c:pt idx="115018">
                  <c:v>9173.3799999999992</c:v>
                </c:pt>
                <c:pt idx="115019">
                  <c:v>5273.8</c:v>
                </c:pt>
                <c:pt idx="115020">
                  <c:v>5934.47</c:v>
                </c:pt>
                <c:pt idx="115021">
                  <c:v>5379.29</c:v>
                </c:pt>
                <c:pt idx="115022">
                  <c:v>4749.76</c:v>
                </c:pt>
                <c:pt idx="115023">
                  <c:v>4589.8500000000004</c:v>
                </c:pt>
                <c:pt idx="115024">
                  <c:v>4446.8100000000004</c:v>
                </c:pt>
                <c:pt idx="115025">
                  <c:v>5445.82</c:v>
                </c:pt>
                <c:pt idx="115026">
                  <c:v>4422.7700000000004</c:v>
                </c:pt>
                <c:pt idx="115027">
                  <c:v>4671.63</c:v>
                </c:pt>
                <c:pt idx="115028">
                  <c:v>4359.07</c:v>
                </c:pt>
                <c:pt idx="115029">
                  <c:v>5018.33</c:v>
                </c:pt>
                <c:pt idx="115030">
                  <c:v>4918.09</c:v>
                </c:pt>
                <c:pt idx="115031">
                  <c:v>5221.53</c:v>
                </c:pt>
                <c:pt idx="115032">
                  <c:v>5555.05</c:v>
                </c:pt>
                <c:pt idx="115033">
                  <c:v>5535.75</c:v>
                </c:pt>
                <c:pt idx="115034">
                  <c:v>5562.34</c:v>
                </c:pt>
                <c:pt idx="115035">
                  <c:v>6015.74</c:v>
                </c:pt>
                <c:pt idx="115036">
                  <c:v>6309.57</c:v>
                </c:pt>
                <c:pt idx="115037">
                  <c:v>13024.98</c:v>
                </c:pt>
                <c:pt idx="115038">
                  <c:v>11245.96</c:v>
                </c:pt>
                <c:pt idx="115039">
                  <c:v>9725.64</c:v>
                </c:pt>
                <c:pt idx="115040">
                  <c:v>11056.5</c:v>
                </c:pt>
                <c:pt idx="115041">
                  <c:v>8168.02</c:v>
                </c:pt>
                <c:pt idx="115042">
                  <c:v>10512.04</c:v>
                </c:pt>
                <c:pt idx="115043">
                  <c:v>8488.2000000000007</c:v>
                </c:pt>
                <c:pt idx="115044">
                  <c:v>6989.69</c:v>
                </c:pt>
                <c:pt idx="115045">
                  <c:v>7555.39</c:v>
                </c:pt>
                <c:pt idx="115046">
                  <c:v>6746</c:v>
                </c:pt>
                <c:pt idx="115047">
                  <c:v>6558.04</c:v>
                </c:pt>
                <c:pt idx="115048">
                  <c:v>6272.16</c:v>
                </c:pt>
                <c:pt idx="115049">
                  <c:v>6676.74</c:v>
                </c:pt>
                <c:pt idx="115050">
                  <c:v>7772.77</c:v>
                </c:pt>
                <c:pt idx="115051">
                  <c:v>8677.5</c:v>
                </c:pt>
                <c:pt idx="115052">
                  <c:v>6767.54</c:v>
                </c:pt>
                <c:pt idx="115053">
                  <c:v>6729.98</c:v>
                </c:pt>
                <c:pt idx="115054">
                  <c:v>7845.03</c:v>
                </c:pt>
                <c:pt idx="115055">
                  <c:v>10535.38</c:v>
                </c:pt>
                <c:pt idx="115056">
                  <c:v>8323.9599999999991</c:v>
                </c:pt>
                <c:pt idx="115057">
                  <c:v>6417.06</c:v>
                </c:pt>
                <c:pt idx="115058">
                  <c:v>5732.58</c:v>
                </c:pt>
                <c:pt idx="115059">
                  <c:v>5306.48</c:v>
                </c:pt>
                <c:pt idx="115060">
                  <c:v>6814.88</c:v>
                </c:pt>
                <c:pt idx="115061">
                  <c:v>7499.94</c:v>
                </c:pt>
                <c:pt idx="115062">
                  <c:v>8165.34</c:v>
                </c:pt>
                <c:pt idx="115063">
                  <c:v>7390.08</c:v>
                </c:pt>
                <c:pt idx="115064">
                  <c:v>8435.42</c:v>
                </c:pt>
                <c:pt idx="115065">
                  <c:v>7955.38</c:v>
                </c:pt>
                <c:pt idx="115066">
                  <c:v>6332.81</c:v>
                </c:pt>
                <c:pt idx="115067">
                  <c:v>7830.72</c:v>
                </c:pt>
                <c:pt idx="115068">
                  <c:v>6426.29</c:v>
                </c:pt>
                <c:pt idx="115069">
                  <c:v>5407.19</c:v>
                </c:pt>
                <c:pt idx="115070">
                  <c:v>6254.14</c:v>
                </c:pt>
                <c:pt idx="115071">
                  <c:v>6115.48</c:v>
                </c:pt>
                <c:pt idx="115072">
                  <c:v>5476.28</c:v>
                </c:pt>
                <c:pt idx="115073">
                  <c:v>4686.58</c:v>
                </c:pt>
                <c:pt idx="115074">
                  <c:v>4383.3</c:v>
                </c:pt>
                <c:pt idx="115075">
                  <c:v>5574.16</c:v>
                </c:pt>
                <c:pt idx="115076">
                  <c:v>5875.54</c:v>
                </c:pt>
                <c:pt idx="115077">
                  <c:v>6790.16</c:v>
                </c:pt>
                <c:pt idx="115078">
                  <c:v>5358.42</c:v>
                </c:pt>
                <c:pt idx="115079">
                  <c:v>9805.02</c:v>
                </c:pt>
                <c:pt idx="115080">
                  <c:v>6258.44</c:v>
                </c:pt>
                <c:pt idx="115081">
                  <c:v>5481.76</c:v>
                </c:pt>
                <c:pt idx="115082">
                  <c:v>5561.1</c:v>
                </c:pt>
                <c:pt idx="115083">
                  <c:v>8196.4</c:v>
                </c:pt>
                <c:pt idx="115084">
                  <c:v>6341.18</c:v>
                </c:pt>
                <c:pt idx="115085">
                  <c:v>5525.64</c:v>
                </c:pt>
                <c:pt idx="115086">
                  <c:v>6245.96</c:v>
                </c:pt>
                <c:pt idx="115087">
                  <c:v>5219.6000000000004</c:v>
                </c:pt>
                <c:pt idx="115088">
                  <c:v>7112.42</c:v>
                </c:pt>
                <c:pt idx="115089">
                  <c:v>12817.66</c:v>
                </c:pt>
                <c:pt idx="115090">
                  <c:v>10870.26</c:v>
                </c:pt>
                <c:pt idx="115091">
                  <c:v>10979.5</c:v>
                </c:pt>
                <c:pt idx="115092">
                  <c:v>10686.64</c:v>
                </c:pt>
                <c:pt idx="115093">
                  <c:v>8727.86</c:v>
                </c:pt>
                <c:pt idx="115094">
                  <c:v>11321.74</c:v>
                </c:pt>
                <c:pt idx="115095">
                  <c:v>6385.14</c:v>
                </c:pt>
                <c:pt idx="115096">
                  <c:v>8635.9699999999993</c:v>
                </c:pt>
                <c:pt idx="115097">
                  <c:v>9153.33</c:v>
                </c:pt>
                <c:pt idx="115098">
                  <c:v>8694.2000000000007</c:v>
                </c:pt>
                <c:pt idx="115099">
                  <c:v>8325.01</c:v>
                </c:pt>
                <c:pt idx="115100">
                  <c:v>7798.75</c:v>
                </c:pt>
                <c:pt idx="115101">
                  <c:v>7242.43</c:v>
                </c:pt>
                <c:pt idx="115102">
                  <c:v>7630.98</c:v>
                </c:pt>
                <c:pt idx="115103">
                  <c:v>5294.24</c:v>
                </c:pt>
                <c:pt idx="115104">
                  <c:v>6199.31</c:v>
                </c:pt>
                <c:pt idx="115105">
                  <c:v>5097.82</c:v>
                </c:pt>
                <c:pt idx="115106">
                  <c:v>7008.3</c:v>
                </c:pt>
                <c:pt idx="115107">
                  <c:v>6830.34</c:v>
                </c:pt>
                <c:pt idx="115108">
                  <c:v>5601.84</c:v>
                </c:pt>
                <c:pt idx="115109">
                  <c:v>5836.44</c:v>
                </c:pt>
                <c:pt idx="115110">
                  <c:v>7529.2</c:v>
                </c:pt>
                <c:pt idx="115111">
                  <c:v>7259.05</c:v>
                </c:pt>
                <c:pt idx="115112">
                  <c:v>6708.52</c:v>
                </c:pt>
                <c:pt idx="115113">
                  <c:v>7364.28</c:v>
                </c:pt>
                <c:pt idx="115114">
                  <c:v>7665.96</c:v>
                </c:pt>
                <c:pt idx="115115">
                  <c:v>7974.24</c:v>
                </c:pt>
                <c:pt idx="115116">
                  <c:v>9268.1200000000008</c:v>
                </c:pt>
                <c:pt idx="115117">
                  <c:v>7387.6</c:v>
                </c:pt>
                <c:pt idx="115118">
                  <c:v>5480.71</c:v>
                </c:pt>
                <c:pt idx="115119">
                  <c:v>7135.36</c:v>
                </c:pt>
                <c:pt idx="115120">
                  <c:v>7232.03</c:v>
                </c:pt>
                <c:pt idx="115121">
                  <c:v>6169.6</c:v>
                </c:pt>
                <c:pt idx="115122">
                  <c:v>6367.39</c:v>
                </c:pt>
                <c:pt idx="115123">
                  <c:v>6878.68</c:v>
                </c:pt>
                <c:pt idx="115124">
                  <c:v>7301.28</c:v>
                </c:pt>
                <c:pt idx="115125">
                  <c:v>5833.16</c:v>
                </c:pt>
                <c:pt idx="115126">
                  <c:v>6938.66</c:v>
                </c:pt>
                <c:pt idx="115127">
                  <c:v>7088.46</c:v>
                </c:pt>
                <c:pt idx="115128">
                  <c:v>6463.29</c:v>
                </c:pt>
                <c:pt idx="115129">
                  <c:v>8166.57</c:v>
                </c:pt>
                <c:pt idx="115130">
                  <c:v>5775.02</c:v>
                </c:pt>
                <c:pt idx="115131">
                  <c:v>9175.27</c:v>
                </c:pt>
                <c:pt idx="115132">
                  <c:v>8859.36</c:v>
                </c:pt>
                <c:pt idx="115133">
                  <c:v>5265.67</c:v>
                </c:pt>
                <c:pt idx="115134">
                  <c:v>8199.14</c:v>
                </c:pt>
                <c:pt idx="115135">
                  <c:v>7674.69</c:v>
                </c:pt>
                <c:pt idx="115136">
                  <c:v>8166.13</c:v>
                </c:pt>
                <c:pt idx="115137">
                  <c:v>5663.77</c:v>
                </c:pt>
                <c:pt idx="115138">
                  <c:v>6423.72</c:v>
                </c:pt>
                <c:pt idx="115139">
                  <c:v>6300.42</c:v>
                </c:pt>
                <c:pt idx="115140">
                  <c:v>7184.26</c:v>
                </c:pt>
                <c:pt idx="115141">
                  <c:v>8658.51</c:v>
                </c:pt>
                <c:pt idx="115142">
                  <c:v>16317.41</c:v>
                </c:pt>
                <c:pt idx="115143">
                  <c:v>15854.44</c:v>
                </c:pt>
                <c:pt idx="115144">
                  <c:v>14893.47</c:v>
                </c:pt>
                <c:pt idx="115145">
                  <c:v>12503.55</c:v>
                </c:pt>
                <c:pt idx="115146">
                  <c:v>11525.77</c:v>
                </c:pt>
                <c:pt idx="115147">
                  <c:v>10540.75</c:v>
                </c:pt>
                <c:pt idx="115148">
                  <c:v>10382.08</c:v>
                </c:pt>
                <c:pt idx="115149">
                  <c:v>8686.1</c:v>
                </c:pt>
                <c:pt idx="115150">
                  <c:v>7941.37</c:v>
                </c:pt>
                <c:pt idx="115151">
                  <c:v>6991.2</c:v>
                </c:pt>
                <c:pt idx="115152">
                  <c:v>7096.46</c:v>
                </c:pt>
                <c:pt idx="115153">
                  <c:v>5081.17</c:v>
                </c:pt>
                <c:pt idx="115154">
                  <c:v>8534.49</c:v>
                </c:pt>
                <c:pt idx="115155">
                  <c:v>7718.65</c:v>
                </c:pt>
                <c:pt idx="115156">
                  <c:v>6178.19</c:v>
                </c:pt>
                <c:pt idx="115157">
                  <c:v>7843.01</c:v>
                </c:pt>
                <c:pt idx="115158">
                  <c:v>5665.85</c:v>
                </c:pt>
                <c:pt idx="115159">
                  <c:v>9090.82</c:v>
                </c:pt>
                <c:pt idx="115160">
                  <c:v>6525.92</c:v>
                </c:pt>
                <c:pt idx="115161">
                  <c:v>7324.75</c:v>
                </c:pt>
                <c:pt idx="115162">
                  <c:v>7461.41</c:v>
                </c:pt>
                <c:pt idx="115163">
                  <c:v>8224.41</c:v>
                </c:pt>
                <c:pt idx="115164">
                  <c:v>7437.46</c:v>
                </c:pt>
                <c:pt idx="115165">
                  <c:v>6512.35</c:v>
                </c:pt>
                <c:pt idx="115166">
                  <c:v>8305.3700000000008</c:v>
                </c:pt>
                <c:pt idx="115167">
                  <c:v>7153.79</c:v>
                </c:pt>
                <c:pt idx="115168">
                  <c:v>6587.76</c:v>
                </c:pt>
                <c:pt idx="115169">
                  <c:v>7841.74</c:v>
                </c:pt>
                <c:pt idx="115170">
                  <c:v>6015.86</c:v>
                </c:pt>
                <c:pt idx="115171">
                  <c:v>6441.79</c:v>
                </c:pt>
                <c:pt idx="115172">
                  <c:v>7868.86</c:v>
                </c:pt>
                <c:pt idx="115173">
                  <c:v>6585.51</c:v>
                </c:pt>
                <c:pt idx="115174">
                  <c:v>6302</c:v>
                </c:pt>
                <c:pt idx="115175">
                  <c:v>6125.49</c:v>
                </c:pt>
                <c:pt idx="115176">
                  <c:v>7985.02</c:v>
                </c:pt>
                <c:pt idx="115177">
                  <c:v>7033.49</c:v>
                </c:pt>
                <c:pt idx="115178">
                  <c:v>7840.02</c:v>
                </c:pt>
                <c:pt idx="115179">
                  <c:v>6185.66</c:v>
                </c:pt>
                <c:pt idx="115180">
                  <c:v>91794.63</c:v>
                </c:pt>
                <c:pt idx="115181">
                  <c:v>88822.93</c:v>
                </c:pt>
                <c:pt idx="115182">
                  <c:v>102526.33</c:v>
                </c:pt>
                <c:pt idx="115183">
                  <c:v>93785.52</c:v>
                </c:pt>
                <c:pt idx="115184">
                  <c:v>78479.509999999995</c:v>
                </c:pt>
                <c:pt idx="115185">
                  <c:v>70507.75</c:v>
                </c:pt>
                <c:pt idx="115186">
                  <c:v>62209.35</c:v>
                </c:pt>
                <c:pt idx="115187">
                  <c:v>54210.07</c:v>
                </c:pt>
                <c:pt idx="115188">
                  <c:v>52907.26</c:v>
                </c:pt>
                <c:pt idx="115189">
                  <c:v>61125.48</c:v>
                </c:pt>
                <c:pt idx="115190">
                  <c:v>65465.23</c:v>
                </c:pt>
                <c:pt idx="115191">
                  <c:v>52825.1</c:v>
                </c:pt>
                <c:pt idx="115192">
                  <c:v>56070.879999999997</c:v>
                </c:pt>
                <c:pt idx="115193">
                  <c:v>63409.45</c:v>
                </c:pt>
                <c:pt idx="115194">
                  <c:v>45451.37</c:v>
                </c:pt>
                <c:pt idx="115195">
                  <c:v>47382.94</c:v>
                </c:pt>
                <c:pt idx="115196">
                  <c:v>47761.81</c:v>
                </c:pt>
                <c:pt idx="115197">
                  <c:v>63401.24</c:v>
                </c:pt>
                <c:pt idx="115198">
                  <c:v>51065.66</c:v>
                </c:pt>
                <c:pt idx="115199">
                  <c:v>54632.04</c:v>
                </c:pt>
                <c:pt idx="115200">
                  <c:v>63664.44</c:v>
                </c:pt>
                <c:pt idx="115201">
                  <c:v>50628.08</c:v>
                </c:pt>
                <c:pt idx="115202">
                  <c:v>50555.67</c:v>
                </c:pt>
                <c:pt idx="115203">
                  <c:v>52859.95</c:v>
                </c:pt>
                <c:pt idx="115204">
                  <c:v>41663.32</c:v>
                </c:pt>
                <c:pt idx="115205">
                  <c:v>51895.78</c:v>
                </c:pt>
                <c:pt idx="115206">
                  <c:v>52877.93</c:v>
                </c:pt>
                <c:pt idx="115207">
                  <c:v>54464.89</c:v>
                </c:pt>
                <c:pt idx="115208">
                  <c:v>52245.47</c:v>
                </c:pt>
                <c:pt idx="115209">
                  <c:v>50761.48</c:v>
                </c:pt>
                <c:pt idx="115210">
                  <c:v>49382.73</c:v>
                </c:pt>
                <c:pt idx="115211">
                  <c:v>50536.53</c:v>
                </c:pt>
                <c:pt idx="115212">
                  <c:v>51238.31</c:v>
                </c:pt>
                <c:pt idx="115213">
                  <c:v>43501.46</c:v>
                </c:pt>
                <c:pt idx="115214">
                  <c:v>40370.81</c:v>
                </c:pt>
                <c:pt idx="115215">
                  <c:v>41517.58</c:v>
                </c:pt>
                <c:pt idx="115216">
                  <c:v>43079.65</c:v>
                </c:pt>
                <c:pt idx="115217">
                  <c:v>35132.1</c:v>
                </c:pt>
                <c:pt idx="115218">
                  <c:v>43354.53</c:v>
                </c:pt>
                <c:pt idx="115219">
                  <c:v>40711.22</c:v>
                </c:pt>
                <c:pt idx="115220">
                  <c:v>51071.37</c:v>
                </c:pt>
                <c:pt idx="115221">
                  <c:v>45565.27</c:v>
                </c:pt>
                <c:pt idx="115222">
                  <c:v>359995.6</c:v>
                </c:pt>
                <c:pt idx="115223">
                  <c:v>68041.03</c:v>
                </c:pt>
                <c:pt idx="115224">
                  <c:v>53813.84</c:v>
                </c:pt>
                <c:pt idx="115225">
                  <c:v>90301.75</c:v>
                </c:pt>
                <c:pt idx="115226">
                  <c:v>127126.07</c:v>
                </c:pt>
                <c:pt idx="115227">
                  <c:v>56094.66</c:v>
                </c:pt>
                <c:pt idx="115228">
                  <c:v>51523.43</c:v>
                </c:pt>
                <c:pt idx="115229">
                  <c:v>47195.27</c:v>
                </c:pt>
                <c:pt idx="115230">
                  <c:v>43831.55</c:v>
                </c:pt>
                <c:pt idx="115231">
                  <c:v>64498.34</c:v>
                </c:pt>
                <c:pt idx="115232">
                  <c:v>91989.01</c:v>
                </c:pt>
                <c:pt idx="115233">
                  <c:v>88026.34</c:v>
                </c:pt>
                <c:pt idx="115234">
                  <c:v>80650.03</c:v>
                </c:pt>
                <c:pt idx="115235">
                  <c:v>89509.41</c:v>
                </c:pt>
                <c:pt idx="115236">
                  <c:v>81948.7</c:v>
                </c:pt>
                <c:pt idx="115237">
                  <c:v>60359.66</c:v>
                </c:pt>
                <c:pt idx="115238">
                  <c:v>60380.97</c:v>
                </c:pt>
                <c:pt idx="115239">
                  <c:v>59652.68</c:v>
                </c:pt>
                <c:pt idx="115240">
                  <c:v>51102.81</c:v>
                </c:pt>
                <c:pt idx="115241">
                  <c:v>53821.760000000002</c:v>
                </c:pt>
                <c:pt idx="115242">
                  <c:v>61246.75</c:v>
                </c:pt>
                <c:pt idx="115243">
                  <c:v>52695.839999999997</c:v>
                </c:pt>
                <c:pt idx="115244">
                  <c:v>49540.59</c:v>
                </c:pt>
                <c:pt idx="115245">
                  <c:v>58416.13</c:v>
                </c:pt>
                <c:pt idx="115246">
                  <c:v>48490.38</c:v>
                </c:pt>
                <c:pt idx="115247">
                  <c:v>51863.98</c:v>
                </c:pt>
                <c:pt idx="115248">
                  <c:v>49393.440000000002</c:v>
                </c:pt>
                <c:pt idx="115249">
                  <c:v>47987.08</c:v>
                </c:pt>
                <c:pt idx="115250">
                  <c:v>45705.78</c:v>
                </c:pt>
                <c:pt idx="115251">
                  <c:v>50404.26</c:v>
                </c:pt>
                <c:pt idx="115252">
                  <c:v>59458.19</c:v>
                </c:pt>
                <c:pt idx="115253">
                  <c:v>48769.72</c:v>
                </c:pt>
                <c:pt idx="115254">
                  <c:v>42335.17</c:v>
                </c:pt>
                <c:pt idx="115255">
                  <c:v>47892.58</c:v>
                </c:pt>
                <c:pt idx="115256">
                  <c:v>41830.49</c:v>
                </c:pt>
                <c:pt idx="115257">
                  <c:v>47714.720000000001</c:v>
                </c:pt>
                <c:pt idx="115258">
                  <c:v>42068.88</c:v>
                </c:pt>
                <c:pt idx="115259">
                  <c:v>46878.68</c:v>
                </c:pt>
                <c:pt idx="115260">
                  <c:v>51166.080000000002</c:v>
                </c:pt>
                <c:pt idx="115261">
                  <c:v>44937.82</c:v>
                </c:pt>
                <c:pt idx="115262">
                  <c:v>48510.41</c:v>
                </c:pt>
                <c:pt idx="115263">
                  <c:v>45973.74</c:v>
                </c:pt>
                <c:pt idx="115264">
                  <c:v>39316.93</c:v>
                </c:pt>
                <c:pt idx="115265">
                  <c:v>43927.040000000001</c:v>
                </c:pt>
                <c:pt idx="115266">
                  <c:v>36920.93</c:v>
                </c:pt>
                <c:pt idx="115267">
                  <c:v>44729.4</c:v>
                </c:pt>
                <c:pt idx="115268">
                  <c:v>47820.29</c:v>
                </c:pt>
                <c:pt idx="115269">
                  <c:v>55019.76</c:v>
                </c:pt>
                <c:pt idx="115270">
                  <c:v>53089.67</c:v>
                </c:pt>
                <c:pt idx="115271">
                  <c:v>66403.25</c:v>
                </c:pt>
                <c:pt idx="115272">
                  <c:v>58047.53</c:v>
                </c:pt>
                <c:pt idx="115273">
                  <c:v>54128.51</c:v>
                </c:pt>
                <c:pt idx="115274">
                  <c:v>360140.66</c:v>
                </c:pt>
                <c:pt idx="115275">
                  <c:v>54619.63</c:v>
                </c:pt>
                <c:pt idx="115276">
                  <c:v>62073.72</c:v>
                </c:pt>
                <c:pt idx="115277">
                  <c:v>64391.11</c:v>
                </c:pt>
                <c:pt idx="115278">
                  <c:v>86157.74</c:v>
                </c:pt>
                <c:pt idx="115279">
                  <c:v>71062.39</c:v>
                </c:pt>
                <c:pt idx="115280">
                  <c:v>49669.919999999998</c:v>
                </c:pt>
                <c:pt idx="115281">
                  <c:v>40908</c:v>
                </c:pt>
                <c:pt idx="115282">
                  <c:v>50506.66</c:v>
                </c:pt>
                <c:pt idx="115283">
                  <c:v>51153.09</c:v>
                </c:pt>
                <c:pt idx="115284">
                  <c:v>81824.23</c:v>
                </c:pt>
                <c:pt idx="115285">
                  <c:v>94240.98</c:v>
                </c:pt>
                <c:pt idx="115286">
                  <c:v>89612.22</c:v>
                </c:pt>
                <c:pt idx="115287">
                  <c:v>83452.460000000006</c:v>
                </c:pt>
                <c:pt idx="115288">
                  <c:v>76152.2</c:v>
                </c:pt>
                <c:pt idx="115289">
                  <c:v>75412.89</c:v>
                </c:pt>
                <c:pt idx="115290">
                  <c:v>58677.38</c:v>
                </c:pt>
                <c:pt idx="115291">
                  <c:v>57302.51</c:v>
                </c:pt>
                <c:pt idx="115292">
                  <c:v>49464.6</c:v>
                </c:pt>
                <c:pt idx="115293">
                  <c:v>60792.99</c:v>
                </c:pt>
                <c:pt idx="115294">
                  <c:v>61213.75</c:v>
                </c:pt>
                <c:pt idx="115295">
                  <c:v>62520.49</c:v>
                </c:pt>
                <c:pt idx="115296">
                  <c:v>47289.05</c:v>
                </c:pt>
                <c:pt idx="115297">
                  <c:v>56777.78</c:v>
                </c:pt>
                <c:pt idx="115298">
                  <c:v>57338.05</c:v>
                </c:pt>
                <c:pt idx="115299">
                  <c:v>43900.24</c:v>
                </c:pt>
                <c:pt idx="115300">
                  <c:v>50726.25</c:v>
                </c:pt>
                <c:pt idx="115301">
                  <c:v>46721.760000000002</c:v>
                </c:pt>
                <c:pt idx="115302">
                  <c:v>46839.28</c:v>
                </c:pt>
                <c:pt idx="115303">
                  <c:v>46920.57</c:v>
                </c:pt>
                <c:pt idx="115304">
                  <c:v>51190.46</c:v>
                </c:pt>
                <c:pt idx="115305">
                  <c:v>41770.75</c:v>
                </c:pt>
                <c:pt idx="115306">
                  <c:v>53422.91</c:v>
                </c:pt>
                <c:pt idx="115307">
                  <c:v>50327.26</c:v>
                </c:pt>
                <c:pt idx="115308">
                  <c:v>40902.78</c:v>
                </c:pt>
                <c:pt idx="115309">
                  <c:v>43432.4</c:v>
                </c:pt>
                <c:pt idx="115310">
                  <c:v>48727.48</c:v>
                </c:pt>
                <c:pt idx="115311">
                  <c:v>38299.879999999997</c:v>
                </c:pt>
                <c:pt idx="115312">
                  <c:v>48667.37</c:v>
                </c:pt>
                <c:pt idx="115313">
                  <c:v>48105.96</c:v>
                </c:pt>
                <c:pt idx="115314">
                  <c:v>41856.620000000003</c:v>
                </c:pt>
                <c:pt idx="115315">
                  <c:v>48520.89</c:v>
                </c:pt>
                <c:pt idx="115316">
                  <c:v>40333.15</c:v>
                </c:pt>
                <c:pt idx="115317">
                  <c:v>54217.25</c:v>
                </c:pt>
                <c:pt idx="115318">
                  <c:v>46368.2</c:v>
                </c:pt>
                <c:pt idx="115319">
                  <c:v>53630.7</c:v>
                </c:pt>
                <c:pt idx="115320">
                  <c:v>48449.19</c:v>
                </c:pt>
                <c:pt idx="115321">
                  <c:v>51743</c:v>
                </c:pt>
                <c:pt idx="115322">
                  <c:v>45390.879999999997</c:v>
                </c:pt>
                <c:pt idx="115323">
                  <c:v>24901.07</c:v>
                </c:pt>
                <c:pt idx="115324">
                  <c:v>22181.14</c:v>
                </c:pt>
                <c:pt idx="115325">
                  <c:v>22023.49</c:v>
                </c:pt>
                <c:pt idx="115326">
                  <c:v>23259.95</c:v>
                </c:pt>
                <c:pt idx="115327">
                  <c:v>24922.57</c:v>
                </c:pt>
                <c:pt idx="115328">
                  <c:v>21716.53</c:v>
                </c:pt>
                <c:pt idx="115329">
                  <c:v>19849.78</c:v>
                </c:pt>
                <c:pt idx="115330">
                  <c:v>20054.689999999999</c:v>
                </c:pt>
                <c:pt idx="115331">
                  <c:v>18610.330000000002</c:v>
                </c:pt>
                <c:pt idx="115332">
                  <c:v>18490.5</c:v>
                </c:pt>
                <c:pt idx="115333">
                  <c:v>19751.150000000001</c:v>
                </c:pt>
                <c:pt idx="115334">
                  <c:v>17317.25</c:v>
                </c:pt>
                <c:pt idx="115335">
                  <c:v>18758.21</c:v>
                </c:pt>
                <c:pt idx="115336">
                  <c:v>20168.45</c:v>
                </c:pt>
                <c:pt idx="115337">
                  <c:v>17969.43</c:v>
                </c:pt>
                <c:pt idx="115338">
                  <c:v>18614.77</c:v>
                </c:pt>
                <c:pt idx="115339">
                  <c:v>17243.169999999998</c:v>
                </c:pt>
                <c:pt idx="115340">
                  <c:v>18390.099999999999</c:v>
                </c:pt>
                <c:pt idx="115341">
                  <c:v>18941.47</c:v>
                </c:pt>
                <c:pt idx="115342">
                  <c:v>17988.099999999999</c:v>
                </c:pt>
                <c:pt idx="115343">
                  <c:v>17117.12</c:v>
                </c:pt>
                <c:pt idx="115344">
                  <c:v>16916.2</c:v>
                </c:pt>
                <c:pt idx="115345">
                  <c:v>16980.13</c:v>
                </c:pt>
                <c:pt idx="115346">
                  <c:v>18138.53</c:v>
                </c:pt>
                <c:pt idx="115347">
                  <c:v>17437.28</c:v>
                </c:pt>
                <c:pt idx="115348">
                  <c:v>17022.47</c:v>
                </c:pt>
                <c:pt idx="115349">
                  <c:v>19561.03</c:v>
                </c:pt>
                <c:pt idx="115350">
                  <c:v>17224.900000000001</c:v>
                </c:pt>
                <c:pt idx="115351">
                  <c:v>17658.53</c:v>
                </c:pt>
                <c:pt idx="115352">
                  <c:v>18426.689999999999</c:v>
                </c:pt>
                <c:pt idx="115353">
                  <c:v>19919.7</c:v>
                </c:pt>
                <c:pt idx="115354">
                  <c:v>19631.21</c:v>
                </c:pt>
                <c:pt idx="115355">
                  <c:v>17929.57</c:v>
                </c:pt>
                <c:pt idx="115356">
                  <c:v>15621.98</c:v>
                </c:pt>
                <c:pt idx="115357">
                  <c:v>14736.2</c:v>
                </c:pt>
                <c:pt idx="115358">
                  <c:v>16878.900000000001</c:v>
                </c:pt>
                <c:pt idx="115359">
                  <c:v>15529.56</c:v>
                </c:pt>
                <c:pt idx="115360">
                  <c:v>13111.55</c:v>
                </c:pt>
                <c:pt idx="115361">
                  <c:v>15704.9</c:v>
                </c:pt>
                <c:pt idx="115362">
                  <c:v>16500.57</c:v>
                </c:pt>
                <c:pt idx="115363">
                  <c:v>15248.62</c:v>
                </c:pt>
                <c:pt idx="115364">
                  <c:v>15049.2</c:v>
                </c:pt>
                <c:pt idx="115365">
                  <c:v>23770.22</c:v>
                </c:pt>
                <c:pt idx="115366">
                  <c:v>13399.43</c:v>
                </c:pt>
                <c:pt idx="115367">
                  <c:v>13365.16</c:v>
                </c:pt>
                <c:pt idx="115368">
                  <c:v>14002.34</c:v>
                </c:pt>
                <c:pt idx="115369">
                  <c:v>16363.38</c:v>
                </c:pt>
                <c:pt idx="115370">
                  <c:v>16911.41</c:v>
                </c:pt>
                <c:pt idx="115371">
                  <c:v>18558.32</c:v>
                </c:pt>
                <c:pt idx="115372">
                  <c:v>17205.650000000001</c:v>
                </c:pt>
                <c:pt idx="115373">
                  <c:v>16596</c:v>
                </c:pt>
                <c:pt idx="115374">
                  <c:v>18199.09</c:v>
                </c:pt>
                <c:pt idx="115375">
                  <c:v>22436.41</c:v>
                </c:pt>
                <c:pt idx="115376">
                  <c:v>19922.43</c:v>
                </c:pt>
                <c:pt idx="115377">
                  <c:v>19819.05</c:v>
                </c:pt>
                <c:pt idx="115378">
                  <c:v>23823.86</c:v>
                </c:pt>
                <c:pt idx="115379">
                  <c:v>22025.48</c:v>
                </c:pt>
                <c:pt idx="115380">
                  <c:v>21066.97</c:v>
                </c:pt>
                <c:pt idx="115381">
                  <c:v>18876.57</c:v>
                </c:pt>
                <c:pt idx="115382">
                  <c:v>18762.919999999998</c:v>
                </c:pt>
                <c:pt idx="115383">
                  <c:v>19073.95</c:v>
                </c:pt>
                <c:pt idx="115384">
                  <c:v>20037.05</c:v>
                </c:pt>
                <c:pt idx="115385">
                  <c:v>19073.32</c:v>
                </c:pt>
                <c:pt idx="115386">
                  <c:v>16675</c:v>
                </c:pt>
                <c:pt idx="115387">
                  <c:v>16131.36</c:v>
                </c:pt>
                <c:pt idx="115388">
                  <c:v>17192.650000000001</c:v>
                </c:pt>
                <c:pt idx="115389">
                  <c:v>14989.67</c:v>
                </c:pt>
                <c:pt idx="115390">
                  <c:v>19465.02</c:v>
                </c:pt>
                <c:pt idx="115391">
                  <c:v>15996.53</c:v>
                </c:pt>
                <c:pt idx="115392">
                  <c:v>16911.45</c:v>
                </c:pt>
                <c:pt idx="115393">
                  <c:v>18296.73</c:v>
                </c:pt>
                <c:pt idx="115394">
                  <c:v>17044.39</c:v>
                </c:pt>
                <c:pt idx="115395">
                  <c:v>16771.39</c:v>
                </c:pt>
                <c:pt idx="115396">
                  <c:v>16539.43</c:v>
                </c:pt>
                <c:pt idx="115397">
                  <c:v>15643.69</c:v>
                </c:pt>
                <c:pt idx="115398">
                  <c:v>17145.099999999999</c:v>
                </c:pt>
                <c:pt idx="115399">
                  <c:v>15288.06</c:v>
                </c:pt>
                <c:pt idx="115400">
                  <c:v>14607.36</c:v>
                </c:pt>
                <c:pt idx="115401">
                  <c:v>17416.7</c:v>
                </c:pt>
                <c:pt idx="115402">
                  <c:v>14766.27</c:v>
                </c:pt>
                <c:pt idx="115403">
                  <c:v>15968.63</c:v>
                </c:pt>
                <c:pt idx="115404">
                  <c:v>15829.55</c:v>
                </c:pt>
                <c:pt idx="115405">
                  <c:v>17421.7</c:v>
                </c:pt>
                <c:pt idx="115406">
                  <c:v>14919.96</c:v>
                </c:pt>
                <c:pt idx="115407">
                  <c:v>15608.79</c:v>
                </c:pt>
                <c:pt idx="115408">
                  <c:v>14890.24</c:v>
                </c:pt>
                <c:pt idx="115409">
                  <c:v>16667.63</c:v>
                </c:pt>
                <c:pt idx="115410">
                  <c:v>15461.68</c:v>
                </c:pt>
                <c:pt idx="115411">
                  <c:v>16904.71</c:v>
                </c:pt>
                <c:pt idx="115412">
                  <c:v>16283.36</c:v>
                </c:pt>
                <c:pt idx="115413">
                  <c:v>15567.32</c:v>
                </c:pt>
                <c:pt idx="115414">
                  <c:v>16830.259999999998</c:v>
                </c:pt>
                <c:pt idx="115415">
                  <c:v>16741.32</c:v>
                </c:pt>
                <c:pt idx="115416">
                  <c:v>14009.86</c:v>
                </c:pt>
                <c:pt idx="115417">
                  <c:v>24313.09</c:v>
                </c:pt>
                <c:pt idx="115418">
                  <c:v>14499.56</c:v>
                </c:pt>
                <c:pt idx="115419">
                  <c:v>13789.89</c:v>
                </c:pt>
                <c:pt idx="115420">
                  <c:v>15771.79</c:v>
                </c:pt>
                <c:pt idx="115421">
                  <c:v>17120.830000000002</c:v>
                </c:pt>
                <c:pt idx="115422">
                  <c:v>16165.44</c:v>
                </c:pt>
                <c:pt idx="115423">
                  <c:v>19697.7</c:v>
                </c:pt>
                <c:pt idx="115424">
                  <c:v>18682.78</c:v>
                </c:pt>
                <c:pt idx="115425">
                  <c:v>16356.65</c:v>
                </c:pt>
                <c:pt idx="115426">
                  <c:v>15752.14</c:v>
                </c:pt>
                <c:pt idx="115427">
                  <c:v>21904.31</c:v>
                </c:pt>
                <c:pt idx="115428">
                  <c:v>25031.81</c:v>
                </c:pt>
                <c:pt idx="115429">
                  <c:v>25745.89</c:v>
                </c:pt>
                <c:pt idx="115430">
                  <c:v>24017.34</c:v>
                </c:pt>
                <c:pt idx="115431">
                  <c:v>25264.81</c:v>
                </c:pt>
                <c:pt idx="115432">
                  <c:v>22575.9</c:v>
                </c:pt>
                <c:pt idx="115433">
                  <c:v>22564.37</c:v>
                </c:pt>
                <c:pt idx="115434">
                  <c:v>20695.61</c:v>
                </c:pt>
                <c:pt idx="115435">
                  <c:v>18713.330000000002</c:v>
                </c:pt>
                <c:pt idx="115436">
                  <c:v>19740.53</c:v>
                </c:pt>
                <c:pt idx="115437">
                  <c:v>18630.07</c:v>
                </c:pt>
                <c:pt idx="115438">
                  <c:v>16247.08</c:v>
                </c:pt>
                <c:pt idx="115439">
                  <c:v>16288.04</c:v>
                </c:pt>
                <c:pt idx="115440">
                  <c:v>19223.03</c:v>
                </c:pt>
                <c:pt idx="115441">
                  <c:v>17673.12</c:v>
                </c:pt>
                <c:pt idx="115442">
                  <c:v>17456.64</c:v>
                </c:pt>
                <c:pt idx="115443">
                  <c:v>15548.82</c:v>
                </c:pt>
                <c:pt idx="115444">
                  <c:v>15929.39</c:v>
                </c:pt>
                <c:pt idx="115445">
                  <c:v>18160.25</c:v>
                </c:pt>
                <c:pt idx="115446">
                  <c:v>16769.990000000002</c:v>
                </c:pt>
                <c:pt idx="115447">
                  <c:v>16575.009999999998</c:v>
                </c:pt>
                <c:pt idx="115448">
                  <c:v>14779.33</c:v>
                </c:pt>
                <c:pt idx="115449">
                  <c:v>15624.59</c:v>
                </c:pt>
                <c:pt idx="115450">
                  <c:v>15418.52</c:v>
                </c:pt>
                <c:pt idx="115451">
                  <c:v>16163.57</c:v>
                </c:pt>
                <c:pt idx="115452">
                  <c:v>15575.41</c:v>
                </c:pt>
                <c:pt idx="115453">
                  <c:v>17594.07</c:v>
                </c:pt>
                <c:pt idx="115454">
                  <c:v>15697.11</c:v>
                </c:pt>
                <c:pt idx="115455">
                  <c:v>18688.87</c:v>
                </c:pt>
                <c:pt idx="115456">
                  <c:v>17159.330000000002</c:v>
                </c:pt>
                <c:pt idx="115457">
                  <c:v>15824.31</c:v>
                </c:pt>
                <c:pt idx="115458">
                  <c:v>17799.55</c:v>
                </c:pt>
                <c:pt idx="115459">
                  <c:v>13614.54</c:v>
                </c:pt>
                <c:pt idx="115460">
                  <c:v>14925.26</c:v>
                </c:pt>
                <c:pt idx="115461">
                  <c:v>13414.44</c:v>
                </c:pt>
                <c:pt idx="115462">
                  <c:v>15374.78</c:v>
                </c:pt>
                <c:pt idx="115463">
                  <c:v>16853.240000000002</c:v>
                </c:pt>
                <c:pt idx="115464">
                  <c:v>15595.57</c:v>
                </c:pt>
                <c:pt idx="115465">
                  <c:v>14346.86</c:v>
                </c:pt>
                <c:pt idx="115466">
                  <c:v>477</c:v>
                </c:pt>
                <c:pt idx="115467">
                  <c:v>5.88</c:v>
                </c:pt>
                <c:pt idx="115468">
                  <c:v>164.88</c:v>
                </c:pt>
                <c:pt idx="115469">
                  <c:v>329.76</c:v>
                </c:pt>
                <c:pt idx="115470">
                  <c:v>164.88</c:v>
                </c:pt>
                <c:pt idx="115471">
                  <c:v>164.88</c:v>
                </c:pt>
                <c:pt idx="115472">
                  <c:v>-12</c:v>
                </c:pt>
                <c:pt idx="115473">
                  <c:v>12</c:v>
                </c:pt>
                <c:pt idx="115474">
                  <c:v>12</c:v>
                </c:pt>
                <c:pt idx="115475">
                  <c:v>12</c:v>
                </c:pt>
                <c:pt idx="115476">
                  <c:v>12</c:v>
                </c:pt>
                <c:pt idx="115477">
                  <c:v>12</c:v>
                </c:pt>
                <c:pt idx="115478">
                  <c:v>10</c:v>
                </c:pt>
                <c:pt idx="115479">
                  <c:v>20</c:v>
                </c:pt>
                <c:pt idx="115480">
                  <c:v>5</c:v>
                </c:pt>
                <c:pt idx="115481">
                  <c:v>3</c:v>
                </c:pt>
                <c:pt idx="115482">
                  <c:v>3</c:v>
                </c:pt>
                <c:pt idx="115483">
                  <c:v>52268.55</c:v>
                </c:pt>
                <c:pt idx="115484">
                  <c:v>48627.38</c:v>
                </c:pt>
                <c:pt idx="115485">
                  <c:v>48118.22</c:v>
                </c:pt>
                <c:pt idx="115486">
                  <c:v>52883.4</c:v>
                </c:pt>
                <c:pt idx="115487">
                  <c:v>52392.75</c:v>
                </c:pt>
                <c:pt idx="115488">
                  <c:v>47400.4</c:v>
                </c:pt>
                <c:pt idx="115489">
                  <c:v>43811.58</c:v>
                </c:pt>
                <c:pt idx="115490">
                  <c:v>44250.2</c:v>
                </c:pt>
                <c:pt idx="115491">
                  <c:v>46437.64</c:v>
                </c:pt>
                <c:pt idx="115492">
                  <c:v>48155.8</c:v>
                </c:pt>
                <c:pt idx="115493">
                  <c:v>43820.84</c:v>
                </c:pt>
                <c:pt idx="115494">
                  <c:v>45457.04</c:v>
                </c:pt>
                <c:pt idx="115495">
                  <c:v>44969.17</c:v>
                </c:pt>
                <c:pt idx="115496">
                  <c:v>47102.52</c:v>
                </c:pt>
                <c:pt idx="115497">
                  <c:v>43696.04</c:v>
                </c:pt>
                <c:pt idx="115498">
                  <c:v>46689.43</c:v>
                </c:pt>
                <c:pt idx="115499">
                  <c:v>42590.6</c:v>
                </c:pt>
                <c:pt idx="115500">
                  <c:v>44485.68</c:v>
                </c:pt>
                <c:pt idx="115501">
                  <c:v>42572.58</c:v>
                </c:pt>
                <c:pt idx="115502">
                  <c:v>40616.81</c:v>
                </c:pt>
                <c:pt idx="115503">
                  <c:v>41163.65</c:v>
                </c:pt>
                <c:pt idx="115504">
                  <c:v>45001.63</c:v>
                </c:pt>
                <c:pt idx="115505">
                  <c:v>43337.84</c:v>
                </c:pt>
                <c:pt idx="115506">
                  <c:v>42833.54</c:v>
                </c:pt>
                <c:pt idx="115507">
                  <c:v>42358.32</c:v>
                </c:pt>
                <c:pt idx="115508">
                  <c:v>42089.51</c:v>
                </c:pt>
                <c:pt idx="115509">
                  <c:v>43985.98</c:v>
                </c:pt>
                <c:pt idx="115510">
                  <c:v>41718.81</c:v>
                </c:pt>
                <c:pt idx="115511">
                  <c:v>41424.800000000003</c:v>
                </c:pt>
                <c:pt idx="115512">
                  <c:v>40933.160000000003</c:v>
                </c:pt>
                <c:pt idx="115513">
                  <c:v>45965.68</c:v>
                </c:pt>
                <c:pt idx="115514">
                  <c:v>40452.01</c:v>
                </c:pt>
                <c:pt idx="115515">
                  <c:v>41923.74</c:v>
                </c:pt>
                <c:pt idx="115516">
                  <c:v>40307.74</c:v>
                </c:pt>
                <c:pt idx="115517">
                  <c:v>40863.68</c:v>
                </c:pt>
                <c:pt idx="115518">
                  <c:v>41536.15</c:v>
                </c:pt>
                <c:pt idx="115519">
                  <c:v>40524.269999999997</c:v>
                </c:pt>
                <c:pt idx="115520">
                  <c:v>39948.379999999997</c:v>
                </c:pt>
                <c:pt idx="115521">
                  <c:v>37808.089999999997</c:v>
                </c:pt>
                <c:pt idx="115522">
                  <c:v>42263.12</c:v>
                </c:pt>
                <c:pt idx="115523">
                  <c:v>40019.94</c:v>
                </c:pt>
                <c:pt idx="115524">
                  <c:v>37625.279999999999</c:v>
                </c:pt>
                <c:pt idx="115525">
                  <c:v>39990.58</c:v>
                </c:pt>
                <c:pt idx="115526">
                  <c:v>37044.699999999997</c:v>
                </c:pt>
                <c:pt idx="115527">
                  <c:v>39606.720000000001</c:v>
                </c:pt>
                <c:pt idx="115528">
                  <c:v>37158.879999999997</c:v>
                </c:pt>
                <c:pt idx="115529">
                  <c:v>43506.54</c:v>
                </c:pt>
                <c:pt idx="115530">
                  <c:v>33028.370000000003</c:v>
                </c:pt>
                <c:pt idx="115531">
                  <c:v>41889.599999999999</c:v>
                </c:pt>
                <c:pt idx="115532">
                  <c:v>37891.81</c:v>
                </c:pt>
                <c:pt idx="115533">
                  <c:v>38034.660000000003</c:v>
                </c:pt>
                <c:pt idx="115534">
                  <c:v>39296.6</c:v>
                </c:pt>
                <c:pt idx="115535">
                  <c:v>47538.25</c:v>
                </c:pt>
                <c:pt idx="115536">
                  <c:v>47170.55</c:v>
                </c:pt>
                <c:pt idx="115537">
                  <c:v>45674.38</c:v>
                </c:pt>
                <c:pt idx="115538">
                  <c:v>48697.87</c:v>
                </c:pt>
                <c:pt idx="115539">
                  <c:v>49095.99</c:v>
                </c:pt>
                <c:pt idx="115540">
                  <c:v>47089.97</c:v>
                </c:pt>
                <c:pt idx="115541">
                  <c:v>44988.94</c:v>
                </c:pt>
                <c:pt idx="115542">
                  <c:v>43725</c:v>
                </c:pt>
                <c:pt idx="115543">
                  <c:v>46147.34</c:v>
                </c:pt>
                <c:pt idx="115544">
                  <c:v>44137.69</c:v>
                </c:pt>
                <c:pt idx="115545">
                  <c:v>46982.32</c:v>
                </c:pt>
                <c:pt idx="115546">
                  <c:v>42601.1</c:v>
                </c:pt>
                <c:pt idx="115547">
                  <c:v>37115.74</c:v>
                </c:pt>
                <c:pt idx="115548">
                  <c:v>45163.48</c:v>
                </c:pt>
                <c:pt idx="115549">
                  <c:v>41343.54</c:v>
                </c:pt>
                <c:pt idx="115550">
                  <c:v>41798.39</c:v>
                </c:pt>
                <c:pt idx="115551">
                  <c:v>41801.99</c:v>
                </c:pt>
                <c:pt idx="115552">
                  <c:v>44476.57</c:v>
                </c:pt>
                <c:pt idx="115553">
                  <c:v>45019.77</c:v>
                </c:pt>
                <c:pt idx="115554">
                  <c:v>43648.2</c:v>
                </c:pt>
                <c:pt idx="115555">
                  <c:v>41346.29</c:v>
                </c:pt>
                <c:pt idx="115556">
                  <c:v>41688.86</c:v>
                </c:pt>
                <c:pt idx="115557">
                  <c:v>43267.1</c:v>
                </c:pt>
                <c:pt idx="115558">
                  <c:v>41080.42</c:v>
                </c:pt>
                <c:pt idx="115559">
                  <c:v>41697.97</c:v>
                </c:pt>
                <c:pt idx="115560">
                  <c:v>40731.760000000002</c:v>
                </c:pt>
                <c:pt idx="115561">
                  <c:v>41928.21</c:v>
                </c:pt>
                <c:pt idx="115562">
                  <c:v>44942.29</c:v>
                </c:pt>
                <c:pt idx="115563">
                  <c:v>42415.78</c:v>
                </c:pt>
                <c:pt idx="115564">
                  <c:v>44035.49</c:v>
                </c:pt>
                <c:pt idx="115565">
                  <c:v>42693.69</c:v>
                </c:pt>
                <c:pt idx="115566">
                  <c:v>42243.08</c:v>
                </c:pt>
                <c:pt idx="115567">
                  <c:v>41170.22</c:v>
                </c:pt>
                <c:pt idx="115568">
                  <c:v>40834.839999999997</c:v>
                </c:pt>
                <c:pt idx="115569">
                  <c:v>37722.720000000001</c:v>
                </c:pt>
                <c:pt idx="115570">
                  <c:v>42821.29</c:v>
                </c:pt>
                <c:pt idx="115571">
                  <c:v>41507.49</c:v>
                </c:pt>
                <c:pt idx="115572">
                  <c:v>39559.94</c:v>
                </c:pt>
                <c:pt idx="115573">
                  <c:v>40048.17</c:v>
                </c:pt>
                <c:pt idx="115574">
                  <c:v>39179.019999999997</c:v>
                </c:pt>
                <c:pt idx="115575">
                  <c:v>41430.980000000003</c:v>
                </c:pt>
                <c:pt idx="115576">
                  <c:v>39733.58</c:v>
                </c:pt>
                <c:pt idx="115577">
                  <c:v>44491.63</c:v>
                </c:pt>
                <c:pt idx="115578">
                  <c:v>38393.11</c:v>
                </c:pt>
                <c:pt idx="115579">
                  <c:v>41218.32</c:v>
                </c:pt>
                <c:pt idx="115580">
                  <c:v>39316.980000000003</c:v>
                </c:pt>
                <c:pt idx="115581">
                  <c:v>43080.67</c:v>
                </c:pt>
                <c:pt idx="115582">
                  <c:v>35697.620000000003</c:v>
                </c:pt>
                <c:pt idx="115583">
                  <c:v>42481.49</c:v>
                </c:pt>
                <c:pt idx="115584">
                  <c:v>39509.39</c:v>
                </c:pt>
                <c:pt idx="115585">
                  <c:v>43440.75</c:v>
                </c:pt>
                <c:pt idx="115586">
                  <c:v>41985.760000000002</c:v>
                </c:pt>
                <c:pt idx="115587">
                  <c:v>50934.92</c:v>
                </c:pt>
                <c:pt idx="115588">
                  <c:v>51302.48</c:v>
                </c:pt>
                <c:pt idx="115589">
                  <c:v>50406.9</c:v>
                </c:pt>
                <c:pt idx="115590">
                  <c:v>50582.85</c:v>
                </c:pt>
                <c:pt idx="115591">
                  <c:v>54923.839999999997</c:v>
                </c:pt>
                <c:pt idx="115592">
                  <c:v>49293.84</c:v>
                </c:pt>
                <c:pt idx="115593">
                  <c:v>46454.63</c:v>
                </c:pt>
                <c:pt idx="115594">
                  <c:v>46866.29</c:v>
                </c:pt>
                <c:pt idx="115595">
                  <c:v>45653.97</c:v>
                </c:pt>
                <c:pt idx="115596">
                  <c:v>46143.51</c:v>
                </c:pt>
                <c:pt idx="115597">
                  <c:v>48291.83</c:v>
                </c:pt>
                <c:pt idx="115598">
                  <c:v>43965.09</c:v>
                </c:pt>
                <c:pt idx="115599">
                  <c:v>43447.8</c:v>
                </c:pt>
                <c:pt idx="115600">
                  <c:v>45215.03</c:v>
                </c:pt>
                <c:pt idx="115601">
                  <c:v>42743.99</c:v>
                </c:pt>
                <c:pt idx="115602">
                  <c:v>42446.03</c:v>
                </c:pt>
                <c:pt idx="115603">
                  <c:v>43947.17</c:v>
                </c:pt>
                <c:pt idx="115604">
                  <c:v>45424.85</c:v>
                </c:pt>
                <c:pt idx="115605">
                  <c:v>46516.25</c:v>
                </c:pt>
                <c:pt idx="115606">
                  <c:v>43455.16</c:v>
                </c:pt>
                <c:pt idx="115607">
                  <c:v>41583.629999999997</c:v>
                </c:pt>
                <c:pt idx="115608">
                  <c:v>43441.04</c:v>
                </c:pt>
                <c:pt idx="115609">
                  <c:v>44426.23</c:v>
                </c:pt>
                <c:pt idx="115610">
                  <c:v>43969.96</c:v>
                </c:pt>
                <c:pt idx="115611">
                  <c:v>42400.06</c:v>
                </c:pt>
                <c:pt idx="115612">
                  <c:v>38433.85</c:v>
                </c:pt>
                <c:pt idx="115613">
                  <c:v>44460.4</c:v>
                </c:pt>
                <c:pt idx="115614">
                  <c:v>44478.400000000001</c:v>
                </c:pt>
                <c:pt idx="115615">
                  <c:v>44522.55</c:v>
                </c:pt>
                <c:pt idx="115616">
                  <c:v>42785.72</c:v>
                </c:pt>
                <c:pt idx="115617">
                  <c:v>41916.550000000003</c:v>
                </c:pt>
                <c:pt idx="115618">
                  <c:v>45034.82</c:v>
                </c:pt>
                <c:pt idx="115619">
                  <c:v>41551.919999999998</c:v>
                </c:pt>
                <c:pt idx="115620">
                  <c:v>39803.33</c:v>
                </c:pt>
                <c:pt idx="115621">
                  <c:v>40992.699999999997</c:v>
                </c:pt>
                <c:pt idx="115622">
                  <c:v>42922.9</c:v>
                </c:pt>
                <c:pt idx="115623">
                  <c:v>42466.03</c:v>
                </c:pt>
                <c:pt idx="115624">
                  <c:v>40232.800000000003</c:v>
                </c:pt>
                <c:pt idx="115625">
                  <c:v>40426.559999999998</c:v>
                </c:pt>
                <c:pt idx="115626">
                  <c:v>39.9</c:v>
                </c:pt>
                <c:pt idx="115627">
                  <c:v>7.98</c:v>
                </c:pt>
                <c:pt idx="115628">
                  <c:v>17.940000000000001</c:v>
                </c:pt>
                <c:pt idx="115629">
                  <c:v>23.92</c:v>
                </c:pt>
                <c:pt idx="115630">
                  <c:v>26.9</c:v>
                </c:pt>
                <c:pt idx="115631">
                  <c:v>23.9</c:v>
                </c:pt>
                <c:pt idx="115632">
                  <c:v>8.9600000000000009</c:v>
                </c:pt>
                <c:pt idx="115633">
                  <c:v>11.94</c:v>
                </c:pt>
                <c:pt idx="115634">
                  <c:v>11.94</c:v>
                </c:pt>
                <c:pt idx="115635">
                  <c:v>63.76</c:v>
                </c:pt>
                <c:pt idx="115636">
                  <c:v>55.78</c:v>
                </c:pt>
                <c:pt idx="115637">
                  <c:v>41.82</c:v>
                </c:pt>
                <c:pt idx="115638">
                  <c:v>29.9</c:v>
                </c:pt>
                <c:pt idx="115639">
                  <c:v>39.840000000000003</c:v>
                </c:pt>
                <c:pt idx="115640">
                  <c:v>46.36</c:v>
                </c:pt>
                <c:pt idx="115641">
                  <c:v>79.239999999999995</c:v>
                </c:pt>
                <c:pt idx="115642">
                  <c:v>26.48</c:v>
                </c:pt>
                <c:pt idx="115643">
                  <c:v>57.86</c:v>
                </c:pt>
                <c:pt idx="115644">
                  <c:v>30.92</c:v>
                </c:pt>
                <c:pt idx="115645">
                  <c:v>51.94</c:v>
                </c:pt>
                <c:pt idx="115646">
                  <c:v>25.92</c:v>
                </c:pt>
                <c:pt idx="115647">
                  <c:v>47.96</c:v>
                </c:pt>
                <c:pt idx="115648">
                  <c:v>25.92</c:v>
                </c:pt>
                <c:pt idx="115649">
                  <c:v>26.94</c:v>
                </c:pt>
                <c:pt idx="115650">
                  <c:v>32.96</c:v>
                </c:pt>
                <c:pt idx="115651">
                  <c:v>64.900000000000006</c:v>
                </c:pt>
                <c:pt idx="115652">
                  <c:v>59.9</c:v>
                </c:pt>
                <c:pt idx="115653">
                  <c:v>30</c:v>
                </c:pt>
                <c:pt idx="115654">
                  <c:v>21.94</c:v>
                </c:pt>
                <c:pt idx="115655">
                  <c:v>132.96</c:v>
                </c:pt>
                <c:pt idx="115656">
                  <c:v>11.94</c:v>
                </c:pt>
                <c:pt idx="115657">
                  <c:v>3.98</c:v>
                </c:pt>
                <c:pt idx="115658">
                  <c:v>69.739999999999995</c:v>
                </c:pt>
                <c:pt idx="115659">
                  <c:v>7.96</c:v>
                </c:pt>
                <c:pt idx="115660">
                  <c:v>11.94</c:v>
                </c:pt>
                <c:pt idx="115661">
                  <c:v>3.98</c:v>
                </c:pt>
                <c:pt idx="115662">
                  <c:v>20.9</c:v>
                </c:pt>
                <c:pt idx="115663">
                  <c:v>71.819999999999993</c:v>
                </c:pt>
                <c:pt idx="115664">
                  <c:v>11.94</c:v>
                </c:pt>
                <c:pt idx="115665">
                  <c:v>19.920000000000002</c:v>
                </c:pt>
                <c:pt idx="115666">
                  <c:v>45.8</c:v>
                </c:pt>
                <c:pt idx="115667">
                  <c:v>27.86</c:v>
                </c:pt>
                <c:pt idx="115668">
                  <c:v>14.92</c:v>
                </c:pt>
                <c:pt idx="115669">
                  <c:v>23.88</c:v>
                </c:pt>
                <c:pt idx="115670">
                  <c:v>36.840000000000003</c:v>
                </c:pt>
                <c:pt idx="115671">
                  <c:v>25.46</c:v>
                </c:pt>
                <c:pt idx="115672">
                  <c:v>16.48</c:v>
                </c:pt>
                <c:pt idx="115673">
                  <c:v>13.98</c:v>
                </c:pt>
                <c:pt idx="115674">
                  <c:v>15.46</c:v>
                </c:pt>
                <c:pt idx="115675">
                  <c:v>16.48</c:v>
                </c:pt>
                <c:pt idx="115676">
                  <c:v>15.46</c:v>
                </c:pt>
                <c:pt idx="115677">
                  <c:v>10.46</c:v>
                </c:pt>
                <c:pt idx="115678">
                  <c:v>16.38</c:v>
                </c:pt>
                <c:pt idx="115679">
                  <c:v>17.96</c:v>
                </c:pt>
                <c:pt idx="115680">
                  <c:v>46.42</c:v>
                </c:pt>
                <c:pt idx="115681">
                  <c:v>19.940000000000001</c:v>
                </c:pt>
                <c:pt idx="115682">
                  <c:v>6.48</c:v>
                </c:pt>
                <c:pt idx="115683">
                  <c:v>23.75</c:v>
                </c:pt>
                <c:pt idx="115684">
                  <c:v>29.34</c:v>
                </c:pt>
                <c:pt idx="115685">
                  <c:v>38.28</c:v>
                </c:pt>
                <c:pt idx="115686">
                  <c:v>48.18</c:v>
                </c:pt>
                <c:pt idx="115687">
                  <c:v>40.78</c:v>
                </c:pt>
                <c:pt idx="115688">
                  <c:v>22.04</c:v>
                </c:pt>
                <c:pt idx="115689">
                  <c:v>13.92</c:v>
                </c:pt>
                <c:pt idx="115690">
                  <c:v>31.32</c:v>
                </c:pt>
                <c:pt idx="115691">
                  <c:v>34.630000000000003</c:v>
                </c:pt>
                <c:pt idx="115692">
                  <c:v>54.12</c:v>
                </c:pt>
                <c:pt idx="115693">
                  <c:v>47.22</c:v>
                </c:pt>
                <c:pt idx="115694">
                  <c:v>53.64</c:v>
                </c:pt>
                <c:pt idx="115695">
                  <c:v>71.319999999999993</c:v>
                </c:pt>
                <c:pt idx="115696">
                  <c:v>25.26</c:v>
                </c:pt>
                <c:pt idx="115697">
                  <c:v>74.67</c:v>
                </c:pt>
                <c:pt idx="115698">
                  <c:v>37.119999999999997</c:v>
                </c:pt>
                <c:pt idx="115699">
                  <c:v>24.36</c:v>
                </c:pt>
                <c:pt idx="115700">
                  <c:v>24.36</c:v>
                </c:pt>
                <c:pt idx="115701">
                  <c:v>17.399999999999999</c:v>
                </c:pt>
                <c:pt idx="115702">
                  <c:v>37.119999999999997</c:v>
                </c:pt>
                <c:pt idx="115703">
                  <c:v>32.479999999999997</c:v>
                </c:pt>
                <c:pt idx="115704">
                  <c:v>8.1199999999999992</c:v>
                </c:pt>
                <c:pt idx="115705">
                  <c:v>30.72</c:v>
                </c:pt>
                <c:pt idx="115706">
                  <c:v>33.64</c:v>
                </c:pt>
                <c:pt idx="115707">
                  <c:v>15.08</c:v>
                </c:pt>
                <c:pt idx="115708">
                  <c:v>25.58</c:v>
                </c:pt>
                <c:pt idx="115709">
                  <c:v>29</c:v>
                </c:pt>
                <c:pt idx="115710">
                  <c:v>39.68</c:v>
                </c:pt>
                <c:pt idx="115711">
                  <c:v>48.78</c:v>
                </c:pt>
                <c:pt idx="115712">
                  <c:v>29</c:v>
                </c:pt>
                <c:pt idx="115713">
                  <c:v>25.52</c:v>
                </c:pt>
                <c:pt idx="115714">
                  <c:v>38.28</c:v>
                </c:pt>
                <c:pt idx="115715">
                  <c:v>37.119999999999997</c:v>
                </c:pt>
                <c:pt idx="115716">
                  <c:v>64.680000000000007</c:v>
                </c:pt>
                <c:pt idx="115717">
                  <c:v>53.08</c:v>
                </c:pt>
                <c:pt idx="115718">
                  <c:v>44.62</c:v>
                </c:pt>
                <c:pt idx="115719">
                  <c:v>92.72</c:v>
                </c:pt>
                <c:pt idx="115720">
                  <c:v>41.76</c:v>
                </c:pt>
                <c:pt idx="115721">
                  <c:v>40.6</c:v>
                </c:pt>
                <c:pt idx="115722">
                  <c:v>45.73</c:v>
                </c:pt>
                <c:pt idx="115723">
                  <c:v>46.12</c:v>
                </c:pt>
                <c:pt idx="115724">
                  <c:v>24.76</c:v>
                </c:pt>
                <c:pt idx="115725">
                  <c:v>49.04</c:v>
                </c:pt>
                <c:pt idx="115726">
                  <c:v>34.1</c:v>
                </c:pt>
                <c:pt idx="115727">
                  <c:v>46.15</c:v>
                </c:pt>
                <c:pt idx="115728">
                  <c:v>45.89</c:v>
                </c:pt>
                <c:pt idx="115729">
                  <c:v>40.6</c:v>
                </c:pt>
                <c:pt idx="115730">
                  <c:v>-3.48</c:v>
                </c:pt>
                <c:pt idx="115731">
                  <c:v>33.64</c:v>
                </c:pt>
                <c:pt idx="115732">
                  <c:v>45.24</c:v>
                </c:pt>
                <c:pt idx="115733">
                  <c:v>60.32</c:v>
                </c:pt>
                <c:pt idx="115734">
                  <c:v>48.72</c:v>
                </c:pt>
                <c:pt idx="115735">
                  <c:v>44.92</c:v>
                </c:pt>
                <c:pt idx="115736">
                  <c:v>31.18</c:v>
                </c:pt>
                <c:pt idx="115737">
                  <c:v>39.28</c:v>
                </c:pt>
                <c:pt idx="115738">
                  <c:v>98.44</c:v>
                </c:pt>
                <c:pt idx="115739">
                  <c:v>55.75</c:v>
                </c:pt>
                <c:pt idx="115740">
                  <c:v>69.959999999999994</c:v>
                </c:pt>
                <c:pt idx="115741">
                  <c:v>82.56</c:v>
                </c:pt>
                <c:pt idx="115742">
                  <c:v>48.78</c:v>
                </c:pt>
                <c:pt idx="115743">
                  <c:v>87.4</c:v>
                </c:pt>
                <c:pt idx="115744">
                  <c:v>72.61</c:v>
                </c:pt>
                <c:pt idx="115745">
                  <c:v>87.98</c:v>
                </c:pt>
                <c:pt idx="115746">
                  <c:v>104.67</c:v>
                </c:pt>
                <c:pt idx="115747">
                  <c:v>94.29</c:v>
                </c:pt>
                <c:pt idx="115748">
                  <c:v>109</c:v>
                </c:pt>
                <c:pt idx="115749">
                  <c:v>175.35</c:v>
                </c:pt>
                <c:pt idx="115750">
                  <c:v>205.04</c:v>
                </c:pt>
                <c:pt idx="115751">
                  <c:v>217.84</c:v>
                </c:pt>
                <c:pt idx="115752">
                  <c:v>189.9</c:v>
                </c:pt>
                <c:pt idx="115753">
                  <c:v>220.94</c:v>
                </c:pt>
                <c:pt idx="115754">
                  <c:v>-40.46</c:v>
                </c:pt>
                <c:pt idx="115755">
                  <c:v>187.73</c:v>
                </c:pt>
                <c:pt idx="115756">
                  <c:v>300.12</c:v>
                </c:pt>
                <c:pt idx="115757">
                  <c:v>323.77999999999997</c:v>
                </c:pt>
                <c:pt idx="115758">
                  <c:v>236.82</c:v>
                </c:pt>
                <c:pt idx="115759">
                  <c:v>236.38</c:v>
                </c:pt>
                <c:pt idx="115760">
                  <c:v>146.11000000000001</c:v>
                </c:pt>
                <c:pt idx="115761">
                  <c:v>138.96</c:v>
                </c:pt>
                <c:pt idx="115762">
                  <c:v>169.94</c:v>
                </c:pt>
                <c:pt idx="115763">
                  <c:v>147.61000000000001</c:v>
                </c:pt>
                <c:pt idx="115764">
                  <c:v>139.99</c:v>
                </c:pt>
                <c:pt idx="115765">
                  <c:v>77.98</c:v>
                </c:pt>
                <c:pt idx="115766">
                  <c:v>95.01</c:v>
                </c:pt>
                <c:pt idx="115767">
                  <c:v>6944.64</c:v>
                </c:pt>
                <c:pt idx="115768">
                  <c:v>6459.69</c:v>
                </c:pt>
                <c:pt idx="115769">
                  <c:v>6038.4</c:v>
                </c:pt>
                <c:pt idx="115770">
                  <c:v>6497.56</c:v>
                </c:pt>
                <c:pt idx="115771">
                  <c:v>6749.64</c:v>
                </c:pt>
                <c:pt idx="115772">
                  <c:v>6067.96</c:v>
                </c:pt>
                <c:pt idx="115773">
                  <c:v>5786.88</c:v>
                </c:pt>
                <c:pt idx="115774">
                  <c:v>5626.75</c:v>
                </c:pt>
                <c:pt idx="115775">
                  <c:v>5952.85</c:v>
                </c:pt>
                <c:pt idx="115776">
                  <c:v>5984.07</c:v>
                </c:pt>
                <c:pt idx="115777">
                  <c:v>5743.14</c:v>
                </c:pt>
                <c:pt idx="115778">
                  <c:v>6217.33</c:v>
                </c:pt>
                <c:pt idx="115779">
                  <c:v>6518.07</c:v>
                </c:pt>
                <c:pt idx="115780">
                  <c:v>7022.52</c:v>
                </c:pt>
                <c:pt idx="115781">
                  <c:v>6250.09</c:v>
                </c:pt>
                <c:pt idx="115782">
                  <c:v>6273.32</c:v>
                </c:pt>
                <c:pt idx="115783">
                  <c:v>6879.13</c:v>
                </c:pt>
                <c:pt idx="115784">
                  <c:v>7010.92</c:v>
                </c:pt>
                <c:pt idx="115785">
                  <c:v>6595.35</c:v>
                </c:pt>
                <c:pt idx="115786">
                  <c:v>6412.82</c:v>
                </c:pt>
                <c:pt idx="115787">
                  <c:v>6399.87</c:v>
                </c:pt>
                <c:pt idx="115788">
                  <c:v>6858.73</c:v>
                </c:pt>
                <c:pt idx="115789">
                  <c:v>7309.74</c:v>
                </c:pt>
                <c:pt idx="115790">
                  <c:v>7127.16</c:v>
                </c:pt>
                <c:pt idx="115791">
                  <c:v>7084.85</c:v>
                </c:pt>
                <c:pt idx="115792">
                  <c:v>6837.31</c:v>
                </c:pt>
                <c:pt idx="115793">
                  <c:v>7410.58</c:v>
                </c:pt>
                <c:pt idx="115794">
                  <c:v>6606.07</c:v>
                </c:pt>
                <c:pt idx="115795">
                  <c:v>7416.94</c:v>
                </c:pt>
                <c:pt idx="115796">
                  <c:v>7697.21</c:v>
                </c:pt>
                <c:pt idx="115797">
                  <c:v>9177.09</c:v>
                </c:pt>
                <c:pt idx="115798">
                  <c:v>7735.92</c:v>
                </c:pt>
                <c:pt idx="115799">
                  <c:v>7323.44</c:v>
                </c:pt>
                <c:pt idx="115800">
                  <c:v>7625.84</c:v>
                </c:pt>
                <c:pt idx="115801">
                  <c:v>7652.65</c:v>
                </c:pt>
                <c:pt idx="115802">
                  <c:v>7526.35</c:v>
                </c:pt>
                <c:pt idx="115803">
                  <c:v>7096.46</c:v>
                </c:pt>
                <c:pt idx="115804">
                  <c:v>7124.13</c:v>
                </c:pt>
                <c:pt idx="115805">
                  <c:v>7854.74</c:v>
                </c:pt>
                <c:pt idx="115806">
                  <c:v>7466.48</c:v>
                </c:pt>
                <c:pt idx="115807">
                  <c:v>7425.05</c:v>
                </c:pt>
                <c:pt idx="115808">
                  <c:v>7288.28</c:v>
                </c:pt>
                <c:pt idx="115809">
                  <c:v>7046.72</c:v>
                </c:pt>
                <c:pt idx="115810">
                  <c:v>7952.48</c:v>
                </c:pt>
                <c:pt idx="115811">
                  <c:v>7201.04</c:v>
                </c:pt>
                <c:pt idx="115812">
                  <c:v>7813.04</c:v>
                </c:pt>
                <c:pt idx="115813">
                  <c:v>7347.51</c:v>
                </c:pt>
                <c:pt idx="115814">
                  <c:v>6462.16</c:v>
                </c:pt>
                <c:pt idx="115815">
                  <c:v>7683.75</c:v>
                </c:pt>
                <c:pt idx="115816">
                  <c:v>7425.14</c:v>
                </c:pt>
                <c:pt idx="115817">
                  <c:v>7568.21</c:v>
                </c:pt>
                <c:pt idx="115818">
                  <c:v>7675.46</c:v>
                </c:pt>
                <c:pt idx="115819">
                  <c:v>7997.1</c:v>
                </c:pt>
                <c:pt idx="115820">
                  <c:v>7594.72</c:v>
                </c:pt>
                <c:pt idx="115821">
                  <c:v>7089.39</c:v>
                </c:pt>
                <c:pt idx="115822">
                  <c:v>7444.03</c:v>
                </c:pt>
                <c:pt idx="115823">
                  <c:v>7815.33</c:v>
                </c:pt>
                <c:pt idx="115824">
                  <c:v>7751.34</c:v>
                </c:pt>
                <c:pt idx="115825">
                  <c:v>7814.39</c:v>
                </c:pt>
                <c:pt idx="115826">
                  <c:v>7859.06</c:v>
                </c:pt>
                <c:pt idx="115827">
                  <c:v>7763.09</c:v>
                </c:pt>
                <c:pt idx="115828">
                  <c:v>7850.38</c:v>
                </c:pt>
                <c:pt idx="115829">
                  <c:v>7615.96</c:v>
                </c:pt>
                <c:pt idx="115830">
                  <c:v>7480.96</c:v>
                </c:pt>
                <c:pt idx="115831">
                  <c:v>7345.29</c:v>
                </c:pt>
                <c:pt idx="115832">
                  <c:v>7920.22</c:v>
                </c:pt>
                <c:pt idx="115833">
                  <c:v>7778.18</c:v>
                </c:pt>
                <c:pt idx="115834">
                  <c:v>8055.15</c:v>
                </c:pt>
                <c:pt idx="115835">
                  <c:v>8181.66</c:v>
                </c:pt>
                <c:pt idx="115836">
                  <c:v>7934.31</c:v>
                </c:pt>
                <c:pt idx="115837">
                  <c:v>7388.08</c:v>
                </c:pt>
                <c:pt idx="115838">
                  <c:v>7871.69</c:v>
                </c:pt>
                <c:pt idx="115839">
                  <c:v>7523.28</c:v>
                </c:pt>
                <c:pt idx="115840">
                  <c:v>7548.04</c:v>
                </c:pt>
                <c:pt idx="115841">
                  <c:v>7400.88</c:v>
                </c:pt>
                <c:pt idx="115842">
                  <c:v>7148.56</c:v>
                </c:pt>
                <c:pt idx="115843">
                  <c:v>7346.89</c:v>
                </c:pt>
                <c:pt idx="115844">
                  <c:v>6885.67</c:v>
                </c:pt>
                <c:pt idx="115845">
                  <c:v>7571.76</c:v>
                </c:pt>
                <c:pt idx="115846">
                  <c:v>7309.66</c:v>
                </c:pt>
                <c:pt idx="115847">
                  <c:v>7316.92</c:v>
                </c:pt>
                <c:pt idx="115848">
                  <c:v>7782.55</c:v>
                </c:pt>
                <c:pt idx="115849">
                  <c:v>8171.33</c:v>
                </c:pt>
                <c:pt idx="115850">
                  <c:v>7131.02</c:v>
                </c:pt>
                <c:pt idx="115851">
                  <c:v>7275.35</c:v>
                </c:pt>
                <c:pt idx="115852">
                  <c:v>7476.6</c:v>
                </c:pt>
                <c:pt idx="115853">
                  <c:v>6786.42</c:v>
                </c:pt>
                <c:pt idx="115854">
                  <c:v>7434.05</c:v>
                </c:pt>
                <c:pt idx="115855">
                  <c:v>6989.39</c:v>
                </c:pt>
                <c:pt idx="115856">
                  <c:v>7116.44</c:v>
                </c:pt>
                <c:pt idx="115857">
                  <c:v>7234.39</c:v>
                </c:pt>
                <c:pt idx="115858">
                  <c:v>7320.09</c:v>
                </c:pt>
                <c:pt idx="115859">
                  <c:v>7567.78</c:v>
                </c:pt>
                <c:pt idx="115860">
                  <c:v>7103.09</c:v>
                </c:pt>
                <c:pt idx="115861">
                  <c:v>6537.43</c:v>
                </c:pt>
                <c:pt idx="115862">
                  <c:v>7598.25</c:v>
                </c:pt>
                <c:pt idx="115863">
                  <c:v>7359.1</c:v>
                </c:pt>
                <c:pt idx="115864">
                  <c:v>7549.74</c:v>
                </c:pt>
                <c:pt idx="115865">
                  <c:v>7539.16</c:v>
                </c:pt>
                <c:pt idx="115866">
                  <c:v>6581.46</c:v>
                </c:pt>
                <c:pt idx="115867">
                  <c:v>7658.75</c:v>
                </c:pt>
                <c:pt idx="115868">
                  <c:v>7421.78</c:v>
                </c:pt>
                <c:pt idx="115869">
                  <c:v>7934.44</c:v>
                </c:pt>
                <c:pt idx="115870">
                  <c:v>7719.77</c:v>
                </c:pt>
                <c:pt idx="115871">
                  <c:v>7871.54</c:v>
                </c:pt>
                <c:pt idx="115872">
                  <c:v>7651.1</c:v>
                </c:pt>
                <c:pt idx="115873">
                  <c:v>7435.33</c:v>
                </c:pt>
                <c:pt idx="115874">
                  <c:v>7838.51</c:v>
                </c:pt>
                <c:pt idx="115875">
                  <c:v>8251.25</c:v>
                </c:pt>
                <c:pt idx="115876">
                  <c:v>8080.37</c:v>
                </c:pt>
                <c:pt idx="115877">
                  <c:v>7895.72</c:v>
                </c:pt>
                <c:pt idx="115878">
                  <c:v>7579.35</c:v>
                </c:pt>
                <c:pt idx="115879">
                  <c:v>7876.05</c:v>
                </c:pt>
                <c:pt idx="115880">
                  <c:v>7961.3</c:v>
                </c:pt>
                <c:pt idx="115881">
                  <c:v>7814.25</c:v>
                </c:pt>
                <c:pt idx="115882">
                  <c:v>7728.22</c:v>
                </c:pt>
                <c:pt idx="115883">
                  <c:v>7808.55</c:v>
                </c:pt>
                <c:pt idx="115884">
                  <c:v>8102.64</c:v>
                </c:pt>
                <c:pt idx="115885">
                  <c:v>7130.26</c:v>
                </c:pt>
                <c:pt idx="115886">
                  <c:v>7003.09</c:v>
                </c:pt>
                <c:pt idx="115887">
                  <c:v>7396.78</c:v>
                </c:pt>
                <c:pt idx="115888">
                  <c:v>6957.03</c:v>
                </c:pt>
                <c:pt idx="115889">
                  <c:v>7930.6</c:v>
                </c:pt>
                <c:pt idx="115890">
                  <c:v>7142.39</c:v>
                </c:pt>
                <c:pt idx="115891">
                  <c:v>7172.58</c:v>
                </c:pt>
                <c:pt idx="115892">
                  <c:v>7294.85</c:v>
                </c:pt>
                <c:pt idx="115893">
                  <c:v>7493.34</c:v>
                </c:pt>
                <c:pt idx="115894">
                  <c:v>7230.62</c:v>
                </c:pt>
                <c:pt idx="115895">
                  <c:v>7768.19</c:v>
                </c:pt>
                <c:pt idx="115896">
                  <c:v>7485.66</c:v>
                </c:pt>
                <c:pt idx="115897">
                  <c:v>7832.95</c:v>
                </c:pt>
                <c:pt idx="115898">
                  <c:v>7589.7</c:v>
                </c:pt>
                <c:pt idx="115899">
                  <c:v>7632.73</c:v>
                </c:pt>
                <c:pt idx="115900">
                  <c:v>8023.5</c:v>
                </c:pt>
                <c:pt idx="115901">
                  <c:v>7778.68</c:v>
                </c:pt>
                <c:pt idx="115902">
                  <c:v>7366.74</c:v>
                </c:pt>
                <c:pt idx="115903">
                  <c:v>7154.52</c:v>
                </c:pt>
                <c:pt idx="115904">
                  <c:v>7177.31</c:v>
                </c:pt>
                <c:pt idx="115905">
                  <c:v>6690.63</c:v>
                </c:pt>
                <c:pt idx="115906">
                  <c:v>7002.82</c:v>
                </c:pt>
                <c:pt idx="115907">
                  <c:v>6482.97</c:v>
                </c:pt>
                <c:pt idx="115908">
                  <c:v>6408.9</c:v>
                </c:pt>
                <c:pt idx="115909">
                  <c:v>6519.66</c:v>
                </c:pt>
                <c:pt idx="115910">
                  <c:v>15831.67</c:v>
                </c:pt>
                <c:pt idx="115911">
                  <c:v>14441.62</c:v>
                </c:pt>
                <c:pt idx="115912">
                  <c:v>13809.84</c:v>
                </c:pt>
                <c:pt idx="115913">
                  <c:v>13613.12</c:v>
                </c:pt>
                <c:pt idx="115914">
                  <c:v>14857.49</c:v>
                </c:pt>
                <c:pt idx="115915">
                  <c:v>14556.05</c:v>
                </c:pt>
                <c:pt idx="115916">
                  <c:v>14222.13</c:v>
                </c:pt>
                <c:pt idx="115917">
                  <c:v>12923.6</c:v>
                </c:pt>
                <c:pt idx="115918">
                  <c:v>13155.47</c:v>
                </c:pt>
                <c:pt idx="115919">
                  <c:v>14500.07</c:v>
                </c:pt>
                <c:pt idx="115920">
                  <c:v>12668.23</c:v>
                </c:pt>
                <c:pt idx="115921">
                  <c:v>13796.13</c:v>
                </c:pt>
                <c:pt idx="115922">
                  <c:v>11861.85</c:v>
                </c:pt>
                <c:pt idx="115923">
                  <c:v>13740.22</c:v>
                </c:pt>
                <c:pt idx="115924">
                  <c:v>13427.33</c:v>
                </c:pt>
                <c:pt idx="115925">
                  <c:v>12350.54</c:v>
                </c:pt>
                <c:pt idx="115926">
                  <c:v>12978.03</c:v>
                </c:pt>
                <c:pt idx="115927">
                  <c:v>14183.78</c:v>
                </c:pt>
                <c:pt idx="115928">
                  <c:v>13484.35</c:v>
                </c:pt>
                <c:pt idx="115929">
                  <c:v>13420.11</c:v>
                </c:pt>
                <c:pt idx="115930">
                  <c:v>12635.49</c:v>
                </c:pt>
                <c:pt idx="115931">
                  <c:v>12893.77</c:v>
                </c:pt>
                <c:pt idx="115932">
                  <c:v>12959.95</c:v>
                </c:pt>
                <c:pt idx="115933">
                  <c:v>11915.84</c:v>
                </c:pt>
                <c:pt idx="115934">
                  <c:v>11656.45</c:v>
                </c:pt>
                <c:pt idx="115935">
                  <c:v>12063.87</c:v>
                </c:pt>
                <c:pt idx="115936">
                  <c:v>13308.01</c:v>
                </c:pt>
                <c:pt idx="115937">
                  <c:v>12186.53</c:v>
                </c:pt>
                <c:pt idx="115938">
                  <c:v>11715.93</c:v>
                </c:pt>
                <c:pt idx="115939">
                  <c:v>12674.61</c:v>
                </c:pt>
                <c:pt idx="115940">
                  <c:v>15871.77</c:v>
                </c:pt>
                <c:pt idx="115941">
                  <c:v>13662.74</c:v>
                </c:pt>
                <c:pt idx="115942">
                  <c:v>11935.2</c:v>
                </c:pt>
                <c:pt idx="115943">
                  <c:v>12527.04</c:v>
                </c:pt>
                <c:pt idx="115944">
                  <c:v>13570.65</c:v>
                </c:pt>
                <c:pt idx="115945">
                  <c:v>15383.02</c:v>
                </c:pt>
                <c:pt idx="115946">
                  <c:v>12771.65</c:v>
                </c:pt>
                <c:pt idx="115947">
                  <c:v>13095.33</c:v>
                </c:pt>
                <c:pt idx="115948">
                  <c:v>14796.4</c:v>
                </c:pt>
                <c:pt idx="115949">
                  <c:v>13323.1</c:v>
                </c:pt>
                <c:pt idx="115950">
                  <c:v>14298.91</c:v>
                </c:pt>
                <c:pt idx="115951">
                  <c:v>13079.7</c:v>
                </c:pt>
                <c:pt idx="115952">
                  <c:v>17281.93</c:v>
                </c:pt>
                <c:pt idx="115953">
                  <c:v>16248.57</c:v>
                </c:pt>
                <c:pt idx="115954">
                  <c:v>17255.82</c:v>
                </c:pt>
                <c:pt idx="115955">
                  <c:v>22100.7</c:v>
                </c:pt>
                <c:pt idx="115956">
                  <c:v>33703.21</c:v>
                </c:pt>
                <c:pt idx="115957">
                  <c:v>15967.06</c:v>
                </c:pt>
                <c:pt idx="115958">
                  <c:v>14299.01</c:v>
                </c:pt>
                <c:pt idx="115959">
                  <c:v>11811.28</c:v>
                </c:pt>
                <c:pt idx="115960">
                  <c:v>11615.26</c:v>
                </c:pt>
                <c:pt idx="115961">
                  <c:v>12514.38</c:v>
                </c:pt>
                <c:pt idx="115962">
                  <c:v>15326.61</c:v>
                </c:pt>
                <c:pt idx="115963">
                  <c:v>15947.69</c:v>
                </c:pt>
                <c:pt idx="115964">
                  <c:v>16874.29</c:v>
                </c:pt>
                <c:pt idx="115965">
                  <c:v>15152.76</c:v>
                </c:pt>
                <c:pt idx="115966">
                  <c:v>15795.25</c:v>
                </c:pt>
                <c:pt idx="115967">
                  <c:v>13714.2</c:v>
                </c:pt>
                <c:pt idx="115968">
                  <c:v>14256.13</c:v>
                </c:pt>
                <c:pt idx="115969">
                  <c:v>13740.81</c:v>
                </c:pt>
                <c:pt idx="115970">
                  <c:v>13033.06</c:v>
                </c:pt>
                <c:pt idx="115971">
                  <c:v>13744.31</c:v>
                </c:pt>
                <c:pt idx="115972">
                  <c:v>13573.37</c:v>
                </c:pt>
                <c:pt idx="115973">
                  <c:v>13539.17</c:v>
                </c:pt>
                <c:pt idx="115974">
                  <c:v>15426.48</c:v>
                </c:pt>
                <c:pt idx="115975">
                  <c:v>16193.66</c:v>
                </c:pt>
                <c:pt idx="115976">
                  <c:v>15363.89</c:v>
                </c:pt>
                <c:pt idx="115977">
                  <c:v>14121.51</c:v>
                </c:pt>
                <c:pt idx="115978">
                  <c:v>14896.34</c:v>
                </c:pt>
                <c:pt idx="115979">
                  <c:v>16211.62</c:v>
                </c:pt>
                <c:pt idx="115980">
                  <c:v>15240.12</c:v>
                </c:pt>
                <c:pt idx="115981">
                  <c:v>14781.18</c:v>
                </c:pt>
                <c:pt idx="115982">
                  <c:v>14912.44</c:v>
                </c:pt>
                <c:pt idx="115983">
                  <c:v>14126.43</c:v>
                </c:pt>
                <c:pt idx="115984">
                  <c:v>15097.7</c:v>
                </c:pt>
                <c:pt idx="115985">
                  <c:v>14294.45</c:v>
                </c:pt>
                <c:pt idx="115986">
                  <c:v>14790.2</c:v>
                </c:pt>
                <c:pt idx="115987">
                  <c:v>14309.79</c:v>
                </c:pt>
                <c:pt idx="115988">
                  <c:v>14510.82</c:v>
                </c:pt>
                <c:pt idx="115989">
                  <c:v>14633.39</c:v>
                </c:pt>
                <c:pt idx="115990">
                  <c:v>14003.89</c:v>
                </c:pt>
                <c:pt idx="115991">
                  <c:v>15498.22</c:v>
                </c:pt>
                <c:pt idx="115992">
                  <c:v>15772.79</c:v>
                </c:pt>
                <c:pt idx="115993">
                  <c:v>14049.34</c:v>
                </c:pt>
                <c:pt idx="115994">
                  <c:v>14436.92</c:v>
                </c:pt>
                <c:pt idx="115995">
                  <c:v>14137.31</c:v>
                </c:pt>
                <c:pt idx="115996">
                  <c:v>13625.98</c:v>
                </c:pt>
                <c:pt idx="115997">
                  <c:v>14346.61</c:v>
                </c:pt>
                <c:pt idx="115998">
                  <c:v>13588.48</c:v>
                </c:pt>
                <c:pt idx="115999">
                  <c:v>13876.91</c:v>
                </c:pt>
                <c:pt idx="116000">
                  <c:v>14879.14</c:v>
                </c:pt>
                <c:pt idx="116001">
                  <c:v>14655.9</c:v>
                </c:pt>
                <c:pt idx="116002">
                  <c:v>15854.49</c:v>
                </c:pt>
                <c:pt idx="116003">
                  <c:v>14696.15</c:v>
                </c:pt>
                <c:pt idx="116004">
                  <c:v>17888</c:v>
                </c:pt>
                <c:pt idx="116005">
                  <c:v>18254.11</c:v>
                </c:pt>
                <c:pt idx="116006">
                  <c:v>19904.490000000002</c:v>
                </c:pt>
                <c:pt idx="116007">
                  <c:v>24452.77</c:v>
                </c:pt>
                <c:pt idx="116008">
                  <c:v>35005.85</c:v>
                </c:pt>
                <c:pt idx="116009">
                  <c:v>26074.65</c:v>
                </c:pt>
                <c:pt idx="116010">
                  <c:v>16641.53</c:v>
                </c:pt>
                <c:pt idx="116011">
                  <c:v>13420.9</c:v>
                </c:pt>
                <c:pt idx="116012">
                  <c:v>12671.66</c:v>
                </c:pt>
                <c:pt idx="116013">
                  <c:v>13161.65</c:v>
                </c:pt>
                <c:pt idx="116014">
                  <c:v>15346.27</c:v>
                </c:pt>
                <c:pt idx="116015">
                  <c:v>17407</c:v>
                </c:pt>
                <c:pt idx="116016">
                  <c:v>17349.82</c:v>
                </c:pt>
                <c:pt idx="116017">
                  <c:v>17587.79</c:v>
                </c:pt>
                <c:pt idx="116018">
                  <c:v>17552.12</c:v>
                </c:pt>
                <c:pt idx="116019">
                  <c:v>18189.5</c:v>
                </c:pt>
                <c:pt idx="116020">
                  <c:v>16946.89</c:v>
                </c:pt>
                <c:pt idx="116021">
                  <c:v>18278.52</c:v>
                </c:pt>
                <c:pt idx="116022">
                  <c:v>16545.009999999998</c:v>
                </c:pt>
                <c:pt idx="116023">
                  <c:v>18009.07</c:v>
                </c:pt>
                <c:pt idx="116024">
                  <c:v>17013.900000000001</c:v>
                </c:pt>
                <c:pt idx="116025">
                  <c:v>15336.11</c:v>
                </c:pt>
                <c:pt idx="116026">
                  <c:v>15931.24</c:v>
                </c:pt>
                <c:pt idx="116027">
                  <c:v>16127.75</c:v>
                </c:pt>
                <c:pt idx="116028">
                  <c:v>15623.27</c:v>
                </c:pt>
                <c:pt idx="116029">
                  <c:v>15561.5</c:v>
                </c:pt>
                <c:pt idx="116030">
                  <c:v>15552.44</c:v>
                </c:pt>
                <c:pt idx="116031">
                  <c:v>15194</c:v>
                </c:pt>
                <c:pt idx="116032">
                  <c:v>17687.900000000001</c:v>
                </c:pt>
                <c:pt idx="116033">
                  <c:v>16409.060000000001</c:v>
                </c:pt>
                <c:pt idx="116034">
                  <c:v>17056.36</c:v>
                </c:pt>
                <c:pt idx="116035">
                  <c:v>15712.91</c:v>
                </c:pt>
                <c:pt idx="116036">
                  <c:v>17989.82</c:v>
                </c:pt>
                <c:pt idx="116037">
                  <c:v>15434.19</c:v>
                </c:pt>
                <c:pt idx="116038">
                  <c:v>14928.49</c:v>
                </c:pt>
                <c:pt idx="116039">
                  <c:v>15198.43</c:v>
                </c:pt>
                <c:pt idx="116040">
                  <c:v>15698.94</c:v>
                </c:pt>
                <c:pt idx="116041">
                  <c:v>16308.69</c:v>
                </c:pt>
                <c:pt idx="116042">
                  <c:v>15294.87</c:v>
                </c:pt>
                <c:pt idx="116043">
                  <c:v>15002.77</c:v>
                </c:pt>
                <c:pt idx="116044">
                  <c:v>17325.62</c:v>
                </c:pt>
                <c:pt idx="116045">
                  <c:v>15855.71</c:v>
                </c:pt>
                <c:pt idx="116046">
                  <c:v>15483.17</c:v>
                </c:pt>
                <c:pt idx="116047">
                  <c:v>14759.44</c:v>
                </c:pt>
                <c:pt idx="116048">
                  <c:v>14165.82</c:v>
                </c:pt>
                <c:pt idx="116049">
                  <c:v>15900.36</c:v>
                </c:pt>
                <c:pt idx="116050">
                  <c:v>14233.78</c:v>
                </c:pt>
                <c:pt idx="116051">
                  <c:v>14411.38</c:v>
                </c:pt>
                <c:pt idx="116052">
                  <c:v>17537.23</c:v>
                </c:pt>
                <c:pt idx="116053">
                  <c:v>277.36</c:v>
                </c:pt>
                <c:pt idx="116054">
                  <c:v>150.41999999999999</c:v>
                </c:pt>
                <c:pt idx="116055">
                  <c:v>101.3</c:v>
                </c:pt>
                <c:pt idx="116056">
                  <c:v>58.86</c:v>
                </c:pt>
                <c:pt idx="116057">
                  <c:v>315.18</c:v>
                </c:pt>
                <c:pt idx="116058">
                  <c:v>166.18</c:v>
                </c:pt>
                <c:pt idx="116059">
                  <c:v>228.7</c:v>
                </c:pt>
                <c:pt idx="116060">
                  <c:v>173.74</c:v>
                </c:pt>
                <c:pt idx="116061">
                  <c:v>298.76</c:v>
                </c:pt>
                <c:pt idx="116062">
                  <c:v>186.32</c:v>
                </c:pt>
                <c:pt idx="116063">
                  <c:v>180.28</c:v>
                </c:pt>
                <c:pt idx="116064">
                  <c:v>151.72</c:v>
                </c:pt>
                <c:pt idx="116065">
                  <c:v>140.9</c:v>
                </c:pt>
                <c:pt idx="116066">
                  <c:v>265.82</c:v>
                </c:pt>
                <c:pt idx="116067">
                  <c:v>249.84</c:v>
                </c:pt>
                <c:pt idx="116068">
                  <c:v>230.4</c:v>
                </c:pt>
                <c:pt idx="116069">
                  <c:v>162.34</c:v>
                </c:pt>
                <c:pt idx="116070">
                  <c:v>198.84</c:v>
                </c:pt>
                <c:pt idx="116071">
                  <c:v>209.82</c:v>
                </c:pt>
                <c:pt idx="116072">
                  <c:v>152.41999999999999</c:v>
                </c:pt>
                <c:pt idx="116073">
                  <c:v>302.88</c:v>
                </c:pt>
                <c:pt idx="116074">
                  <c:v>192.88</c:v>
                </c:pt>
                <c:pt idx="116075">
                  <c:v>242.92</c:v>
                </c:pt>
                <c:pt idx="116076">
                  <c:v>244.22</c:v>
                </c:pt>
                <c:pt idx="116077">
                  <c:v>210.88</c:v>
                </c:pt>
                <c:pt idx="116078">
                  <c:v>204.66</c:v>
                </c:pt>
                <c:pt idx="116079">
                  <c:v>286.33999999999997</c:v>
                </c:pt>
                <c:pt idx="116080">
                  <c:v>253.3</c:v>
                </c:pt>
                <c:pt idx="116081">
                  <c:v>232.36</c:v>
                </c:pt>
                <c:pt idx="116082">
                  <c:v>155.76</c:v>
                </c:pt>
                <c:pt idx="116083">
                  <c:v>297.62</c:v>
                </c:pt>
                <c:pt idx="116084">
                  <c:v>244.3</c:v>
                </c:pt>
                <c:pt idx="116085">
                  <c:v>115.88</c:v>
                </c:pt>
                <c:pt idx="116086">
                  <c:v>269.88</c:v>
                </c:pt>
                <c:pt idx="116087">
                  <c:v>117.48</c:v>
                </c:pt>
                <c:pt idx="116088">
                  <c:v>258.2</c:v>
                </c:pt>
                <c:pt idx="116089">
                  <c:v>271.24</c:v>
                </c:pt>
                <c:pt idx="116090">
                  <c:v>206.38</c:v>
                </c:pt>
                <c:pt idx="116091">
                  <c:v>141.84</c:v>
                </c:pt>
                <c:pt idx="116092">
                  <c:v>305.42</c:v>
                </c:pt>
                <c:pt idx="116093">
                  <c:v>274.8</c:v>
                </c:pt>
                <c:pt idx="116094">
                  <c:v>236.94</c:v>
                </c:pt>
                <c:pt idx="116095">
                  <c:v>242.72</c:v>
                </c:pt>
                <c:pt idx="116096">
                  <c:v>170.08</c:v>
                </c:pt>
                <c:pt idx="116097">
                  <c:v>175.24</c:v>
                </c:pt>
                <c:pt idx="116098">
                  <c:v>192.14</c:v>
                </c:pt>
                <c:pt idx="116099">
                  <c:v>253.9</c:v>
                </c:pt>
                <c:pt idx="116100">
                  <c:v>207.9</c:v>
                </c:pt>
                <c:pt idx="116101">
                  <c:v>269.33999999999997</c:v>
                </c:pt>
                <c:pt idx="116102">
                  <c:v>223.54</c:v>
                </c:pt>
                <c:pt idx="116103">
                  <c:v>250.72</c:v>
                </c:pt>
                <c:pt idx="116104">
                  <c:v>238.86</c:v>
                </c:pt>
                <c:pt idx="116105">
                  <c:v>296.11</c:v>
                </c:pt>
                <c:pt idx="116106">
                  <c:v>224.9</c:v>
                </c:pt>
                <c:pt idx="116107">
                  <c:v>74.44</c:v>
                </c:pt>
                <c:pt idx="116108">
                  <c:v>57.22</c:v>
                </c:pt>
                <c:pt idx="116109">
                  <c:v>172.4</c:v>
                </c:pt>
                <c:pt idx="116110">
                  <c:v>158.87</c:v>
                </c:pt>
                <c:pt idx="116111">
                  <c:v>40</c:v>
                </c:pt>
                <c:pt idx="116112">
                  <c:v>219.18</c:v>
                </c:pt>
                <c:pt idx="116113">
                  <c:v>118.89</c:v>
                </c:pt>
                <c:pt idx="116114">
                  <c:v>193.22</c:v>
                </c:pt>
                <c:pt idx="116115">
                  <c:v>227.31</c:v>
                </c:pt>
                <c:pt idx="116116">
                  <c:v>233.34</c:v>
                </c:pt>
                <c:pt idx="116117">
                  <c:v>155.26</c:v>
                </c:pt>
                <c:pt idx="116118">
                  <c:v>255.56</c:v>
                </c:pt>
                <c:pt idx="116119">
                  <c:v>165</c:v>
                </c:pt>
                <c:pt idx="116120">
                  <c:v>282.66000000000003</c:v>
                </c:pt>
                <c:pt idx="116121">
                  <c:v>208.28</c:v>
                </c:pt>
                <c:pt idx="116122">
                  <c:v>288.68</c:v>
                </c:pt>
                <c:pt idx="116123">
                  <c:v>186.2</c:v>
                </c:pt>
                <c:pt idx="116124">
                  <c:v>164.88</c:v>
                </c:pt>
                <c:pt idx="116125">
                  <c:v>169.56</c:v>
                </c:pt>
                <c:pt idx="116126">
                  <c:v>230.84</c:v>
                </c:pt>
                <c:pt idx="116127">
                  <c:v>228.92</c:v>
                </c:pt>
                <c:pt idx="116128">
                  <c:v>124.04</c:v>
                </c:pt>
                <c:pt idx="116129">
                  <c:v>23.4</c:v>
                </c:pt>
                <c:pt idx="116130">
                  <c:v>57.76</c:v>
                </c:pt>
                <c:pt idx="116131">
                  <c:v>176.8</c:v>
                </c:pt>
                <c:pt idx="116132">
                  <c:v>99.04</c:v>
                </c:pt>
                <c:pt idx="116133">
                  <c:v>211.4</c:v>
                </c:pt>
                <c:pt idx="116134">
                  <c:v>98.36</c:v>
                </c:pt>
                <c:pt idx="116135">
                  <c:v>161.36000000000001</c:v>
                </c:pt>
                <c:pt idx="116136">
                  <c:v>225.66</c:v>
                </c:pt>
                <c:pt idx="116137">
                  <c:v>197.85</c:v>
                </c:pt>
                <c:pt idx="116138">
                  <c:v>197.32</c:v>
                </c:pt>
                <c:pt idx="116139">
                  <c:v>75.599999999999994</c:v>
                </c:pt>
                <c:pt idx="116140">
                  <c:v>122.92</c:v>
                </c:pt>
                <c:pt idx="116141">
                  <c:v>127.6</c:v>
                </c:pt>
                <c:pt idx="116142">
                  <c:v>172.62</c:v>
                </c:pt>
                <c:pt idx="116143">
                  <c:v>213.4</c:v>
                </c:pt>
                <c:pt idx="116144">
                  <c:v>224.34</c:v>
                </c:pt>
                <c:pt idx="116145">
                  <c:v>185.52</c:v>
                </c:pt>
                <c:pt idx="116146">
                  <c:v>168.76</c:v>
                </c:pt>
                <c:pt idx="116147">
                  <c:v>121.28</c:v>
                </c:pt>
                <c:pt idx="116148">
                  <c:v>182</c:v>
                </c:pt>
                <c:pt idx="116149">
                  <c:v>171.9</c:v>
                </c:pt>
                <c:pt idx="116150">
                  <c:v>153.97999999999999</c:v>
                </c:pt>
                <c:pt idx="116151">
                  <c:v>139.72</c:v>
                </c:pt>
                <c:pt idx="116152">
                  <c:v>117.91</c:v>
                </c:pt>
                <c:pt idx="116153">
                  <c:v>298.17</c:v>
                </c:pt>
                <c:pt idx="116154">
                  <c:v>158.66</c:v>
                </c:pt>
                <c:pt idx="116155">
                  <c:v>176.76</c:v>
                </c:pt>
                <c:pt idx="116156">
                  <c:v>107.46</c:v>
                </c:pt>
                <c:pt idx="116157">
                  <c:v>268.08</c:v>
                </c:pt>
                <c:pt idx="116158">
                  <c:v>301.66000000000003</c:v>
                </c:pt>
                <c:pt idx="116159">
                  <c:v>398.84</c:v>
                </c:pt>
                <c:pt idx="116160">
                  <c:v>249.36</c:v>
                </c:pt>
                <c:pt idx="116161">
                  <c:v>285.39999999999998</c:v>
                </c:pt>
                <c:pt idx="116162">
                  <c:v>305.36</c:v>
                </c:pt>
                <c:pt idx="116163">
                  <c:v>224.72</c:v>
                </c:pt>
                <c:pt idx="116164">
                  <c:v>348.75</c:v>
                </c:pt>
                <c:pt idx="116165">
                  <c:v>216.26</c:v>
                </c:pt>
                <c:pt idx="116166">
                  <c:v>352.72</c:v>
                </c:pt>
                <c:pt idx="116167">
                  <c:v>338.42</c:v>
                </c:pt>
                <c:pt idx="116168">
                  <c:v>196.32</c:v>
                </c:pt>
                <c:pt idx="116169">
                  <c:v>175.82</c:v>
                </c:pt>
                <c:pt idx="116170">
                  <c:v>276.42</c:v>
                </c:pt>
                <c:pt idx="116171">
                  <c:v>230.9</c:v>
                </c:pt>
                <c:pt idx="116172">
                  <c:v>159.68</c:v>
                </c:pt>
                <c:pt idx="116173">
                  <c:v>143.6</c:v>
                </c:pt>
                <c:pt idx="116174">
                  <c:v>198.16</c:v>
                </c:pt>
                <c:pt idx="116175">
                  <c:v>255.96</c:v>
                </c:pt>
                <c:pt idx="116176">
                  <c:v>210.26</c:v>
                </c:pt>
                <c:pt idx="116177">
                  <c:v>257</c:v>
                </c:pt>
                <c:pt idx="116178">
                  <c:v>201.3</c:v>
                </c:pt>
                <c:pt idx="116179">
                  <c:v>307.77999999999997</c:v>
                </c:pt>
                <c:pt idx="116180">
                  <c:v>153.02000000000001</c:v>
                </c:pt>
                <c:pt idx="116181">
                  <c:v>267.5</c:v>
                </c:pt>
                <c:pt idx="116182">
                  <c:v>230.64</c:v>
                </c:pt>
                <c:pt idx="116183">
                  <c:v>351.54</c:v>
                </c:pt>
                <c:pt idx="116184">
                  <c:v>222.94</c:v>
                </c:pt>
                <c:pt idx="116185">
                  <c:v>174.12</c:v>
                </c:pt>
                <c:pt idx="116186">
                  <c:v>136.04</c:v>
                </c:pt>
                <c:pt idx="116187">
                  <c:v>222.02</c:v>
                </c:pt>
                <c:pt idx="116188">
                  <c:v>243.56</c:v>
                </c:pt>
                <c:pt idx="116189">
                  <c:v>207.6</c:v>
                </c:pt>
                <c:pt idx="116190">
                  <c:v>293.89999999999998</c:v>
                </c:pt>
                <c:pt idx="116191">
                  <c:v>186.3</c:v>
                </c:pt>
                <c:pt idx="116192">
                  <c:v>246.34</c:v>
                </c:pt>
                <c:pt idx="116193">
                  <c:v>197.22</c:v>
                </c:pt>
                <c:pt idx="116194">
                  <c:v>389.08</c:v>
                </c:pt>
                <c:pt idx="116195">
                  <c:v>298.58</c:v>
                </c:pt>
                <c:pt idx="116196">
                  <c:v>2572.8200000000002</c:v>
                </c:pt>
                <c:pt idx="116197">
                  <c:v>2861.56</c:v>
                </c:pt>
                <c:pt idx="116198">
                  <c:v>2193.34</c:v>
                </c:pt>
                <c:pt idx="116199">
                  <c:v>2824.59</c:v>
                </c:pt>
                <c:pt idx="116200">
                  <c:v>2803.1</c:v>
                </c:pt>
                <c:pt idx="116201">
                  <c:v>2453.41</c:v>
                </c:pt>
                <c:pt idx="116202">
                  <c:v>2178.2600000000002</c:v>
                </c:pt>
                <c:pt idx="116203">
                  <c:v>2365.2600000000002</c:v>
                </c:pt>
                <c:pt idx="116204">
                  <c:v>2350.21</c:v>
                </c:pt>
                <c:pt idx="116205">
                  <c:v>2026.57</c:v>
                </c:pt>
                <c:pt idx="116206">
                  <c:v>1784.52</c:v>
                </c:pt>
                <c:pt idx="116207">
                  <c:v>2082.69</c:v>
                </c:pt>
                <c:pt idx="116208">
                  <c:v>1761.55</c:v>
                </c:pt>
                <c:pt idx="116209">
                  <c:v>1809.54</c:v>
                </c:pt>
                <c:pt idx="116210">
                  <c:v>2212.86</c:v>
                </c:pt>
                <c:pt idx="116211">
                  <c:v>2625.05</c:v>
                </c:pt>
                <c:pt idx="116212">
                  <c:v>2508.44</c:v>
                </c:pt>
                <c:pt idx="116213">
                  <c:v>2763.28</c:v>
                </c:pt>
                <c:pt idx="116214">
                  <c:v>2372.63</c:v>
                </c:pt>
                <c:pt idx="116215">
                  <c:v>3219.86</c:v>
                </c:pt>
                <c:pt idx="116216">
                  <c:v>3006.56</c:v>
                </c:pt>
                <c:pt idx="116217">
                  <c:v>2553.46</c:v>
                </c:pt>
                <c:pt idx="116218">
                  <c:v>2629.91</c:v>
                </c:pt>
                <c:pt idx="116219">
                  <c:v>2026.23</c:v>
                </c:pt>
                <c:pt idx="116220">
                  <c:v>2054.06</c:v>
                </c:pt>
                <c:pt idx="116221">
                  <c:v>2864.01</c:v>
                </c:pt>
                <c:pt idx="116222">
                  <c:v>2793.98</c:v>
                </c:pt>
                <c:pt idx="116223">
                  <c:v>2571.89</c:v>
                </c:pt>
                <c:pt idx="116224">
                  <c:v>2419.13</c:v>
                </c:pt>
                <c:pt idx="116225">
                  <c:v>3328.77</c:v>
                </c:pt>
                <c:pt idx="116226">
                  <c:v>2070.63</c:v>
                </c:pt>
                <c:pt idx="116227">
                  <c:v>2575.4</c:v>
                </c:pt>
                <c:pt idx="116228">
                  <c:v>2085.31</c:v>
                </c:pt>
                <c:pt idx="116229">
                  <c:v>1775.73</c:v>
                </c:pt>
                <c:pt idx="116230">
                  <c:v>2258.92</c:v>
                </c:pt>
                <c:pt idx="116231">
                  <c:v>2013.02</c:v>
                </c:pt>
                <c:pt idx="116232">
                  <c:v>1932.9</c:v>
                </c:pt>
                <c:pt idx="116233">
                  <c:v>2920.23</c:v>
                </c:pt>
                <c:pt idx="116234">
                  <c:v>2346.1999999999998</c:v>
                </c:pt>
                <c:pt idx="116235">
                  <c:v>2138.5100000000002</c:v>
                </c:pt>
                <c:pt idx="116236">
                  <c:v>2249.7399999999998</c:v>
                </c:pt>
                <c:pt idx="116237">
                  <c:v>2191.3200000000002</c:v>
                </c:pt>
                <c:pt idx="116238">
                  <c:v>1494.63</c:v>
                </c:pt>
                <c:pt idx="116239">
                  <c:v>2146.2399999999998</c:v>
                </c:pt>
                <c:pt idx="116240">
                  <c:v>3074.38</c:v>
                </c:pt>
                <c:pt idx="116241">
                  <c:v>2796.6</c:v>
                </c:pt>
                <c:pt idx="116242">
                  <c:v>3211.13</c:v>
                </c:pt>
                <c:pt idx="116243">
                  <c:v>2545.9</c:v>
                </c:pt>
                <c:pt idx="116244">
                  <c:v>1946.23</c:v>
                </c:pt>
                <c:pt idx="116245">
                  <c:v>2470.87</c:v>
                </c:pt>
                <c:pt idx="116246">
                  <c:v>1796.12</c:v>
                </c:pt>
                <c:pt idx="116247">
                  <c:v>2345.02</c:v>
                </c:pt>
                <c:pt idx="116248">
                  <c:v>2422.46</c:v>
                </c:pt>
                <c:pt idx="116249">
                  <c:v>1918.66</c:v>
                </c:pt>
                <c:pt idx="116250">
                  <c:v>2616.25</c:v>
                </c:pt>
                <c:pt idx="116251">
                  <c:v>2250.58</c:v>
                </c:pt>
                <c:pt idx="116252">
                  <c:v>2185.23</c:v>
                </c:pt>
                <c:pt idx="116253">
                  <c:v>1904.77</c:v>
                </c:pt>
                <c:pt idx="116254">
                  <c:v>2482.41</c:v>
                </c:pt>
                <c:pt idx="116255">
                  <c:v>1792.07</c:v>
                </c:pt>
                <c:pt idx="116256">
                  <c:v>1780.49</c:v>
                </c:pt>
                <c:pt idx="116257">
                  <c:v>1951.33</c:v>
                </c:pt>
                <c:pt idx="116258">
                  <c:v>2229.91</c:v>
                </c:pt>
                <c:pt idx="116259">
                  <c:v>2371.12</c:v>
                </c:pt>
                <c:pt idx="116260">
                  <c:v>2637.92</c:v>
                </c:pt>
                <c:pt idx="116261">
                  <c:v>2675.85</c:v>
                </c:pt>
                <c:pt idx="116262">
                  <c:v>2927.09</c:v>
                </c:pt>
                <c:pt idx="116263">
                  <c:v>2685.67</c:v>
                </c:pt>
                <c:pt idx="116264">
                  <c:v>2652.68</c:v>
                </c:pt>
                <c:pt idx="116265">
                  <c:v>2836.22</c:v>
                </c:pt>
                <c:pt idx="116266">
                  <c:v>2660.55</c:v>
                </c:pt>
                <c:pt idx="116267">
                  <c:v>2827.78</c:v>
                </c:pt>
                <c:pt idx="116268">
                  <c:v>2490.89</c:v>
                </c:pt>
                <c:pt idx="116269">
                  <c:v>2344.38</c:v>
                </c:pt>
                <c:pt idx="116270">
                  <c:v>2720.95</c:v>
                </c:pt>
                <c:pt idx="116271">
                  <c:v>2357.2600000000002</c:v>
                </c:pt>
                <c:pt idx="116272">
                  <c:v>2743.09</c:v>
                </c:pt>
                <c:pt idx="116273">
                  <c:v>2147.9699999999998</c:v>
                </c:pt>
                <c:pt idx="116274">
                  <c:v>2680.47</c:v>
                </c:pt>
                <c:pt idx="116275">
                  <c:v>2237.13</c:v>
                </c:pt>
                <c:pt idx="116276">
                  <c:v>2779.02</c:v>
                </c:pt>
                <c:pt idx="116277">
                  <c:v>2158.48</c:v>
                </c:pt>
                <c:pt idx="116278">
                  <c:v>2065.6</c:v>
                </c:pt>
                <c:pt idx="116279">
                  <c:v>2248.65</c:v>
                </c:pt>
                <c:pt idx="116280">
                  <c:v>2135.36</c:v>
                </c:pt>
                <c:pt idx="116281">
                  <c:v>2196.46</c:v>
                </c:pt>
                <c:pt idx="116282">
                  <c:v>2262.6799999999998</c:v>
                </c:pt>
                <c:pt idx="116283">
                  <c:v>2001.91</c:v>
                </c:pt>
                <c:pt idx="116284">
                  <c:v>2059.58</c:v>
                </c:pt>
                <c:pt idx="116285">
                  <c:v>2032.71</c:v>
                </c:pt>
                <c:pt idx="116286">
                  <c:v>2170.71</c:v>
                </c:pt>
                <c:pt idx="116287">
                  <c:v>2175.46</c:v>
                </c:pt>
                <c:pt idx="116288">
                  <c:v>2071.69</c:v>
                </c:pt>
                <c:pt idx="116289">
                  <c:v>2342.1799999999998</c:v>
                </c:pt>
                <c:pt idx="116290">
                  <c:v>2291.9499999999998</c:v>
                </c:pt>
                <c:pt idx="116291">
                  <c:v>2571.39</c:v>
                </c:pt>
                <c:pt idx="116292">
                  <c:v>2839.8</c:v>
                </c:pt>
                <c:pt idx="116293">
                  <c:v>3751.11</c:v>
                </c:pt>
                <c:pt idx="116294">
                  <c:v>3103.92</c:v>
                </c:pt>
                <c:pt idx="116295">
                  <c:v>2484.65</c:v>
                </c:pt>
                <c:pt idx="116296">
                  <c:v>2099.64</c:v>
                </c:pt>
                <c:pt idx="116297">
                  <c:v>1760.05</c:v>
                </c:pt>
                <c:pt idx="116298">
                  <c:v>1944.34</c:v>
                </c:pt>
                <c:pt idx="116299">
                  <c:v>1809.34</c:v>
                </c:pt>
                <c:pt idx="116300">
                  <c:v>1499.43</c:v>
                </c:pt>
                <c:pt idx="116301">
                  <c:v>2144.91</c:v>
                </c:pt>
                <c:pt idx="116302">
                  <c:v>2650.97</c:v>
                </c:pt>
                <c:pt idx="116303">
                  <c:v>2532.64</c:v>
                </c:pt>
                <c:pt idx="116304">
                  <c:v>2016.46</c:v>
                </c:pt>
                <c:pt idx="116305">
                  <c:v>2037.54</c:v>
                </c:pt>
                <c:pt idx="116306">
                  <c:v>1377.86</c:v>
                </c:pt>
                <c:pt idx="116307">
                  <c:v>1669.1</c:v>
                </c:pt>
                <c:pt idx="116308">
                  <c:v>1914.57</c:v>
                </c:pt>
                <c:pt idx="116309">
                  <c:v>1882.03</c:v>
                </c:pt>
                <c:pt idx="116310">
                  <c:v>2217.42</c:v>
                </c:pt>
                <c:pt idx="116311">
                  <c:v>2169.91</c:v>
                </c:pt>
                <c:pt idx="116312">
                  <c:v>2055.64</c:v>
                </c:pt>
                <c:pt idx="116313">
                  <c:v>2339.6799999999998</c:v>
                </c:pt>
                <c:pt idx="116314">
                  <c:v>2184.87</c:v>
                </c:pt>
                <c:pt idx="116315">
                  <c:v>2161.84</c:v>
                </c:pt>
                <c:pt idx="116316">
                  <c:v>2540.77</c:v>
                </c:pt>
                <c:pt idx="116317">
                  <c:v>2678.32</c:v>
                </c:pt>
                <c:pt idx="116318">
                  <c:v>2603.0100000000002</c:v>
                </c:pt>
                <c:pt idx="116319">
                  <c:v>2930.36</c:v>
                </c:pt>
                <c:pt idx="116320">
                  <c:v>2091.0100000000002</c:v>
                </c:pt>
                <c:pt idx="116321">
                  <c:v>2445.98</c:v>
                </c:pt>
                <c:pt idx="116322">
                  <c:v>1923.96</c:v>
                </c:pt>
                <c:pt idx="116323">
                  <c:v>2219.21</c:v>
                </c:pt>
                <c:pt idx="116324">
                  <c:v>2899.61</c:v>
                </c:pt>
                <c:pt idx="116325">
                  <c:v>2179.4699999999998</c:v>
                </c:pt>
                <c:pt idx="116326">
                  <c:v>2399.67</c:v>
                </c:pt>
                <c:pt idx="116327">
                  <c:v>1932.1</c:v>
                </c:pt>
                <c:pt idx="116328">
                  <c:v>2076.0300000000002</c:v>
                </c:pt>
                <c:pt idx="116329">
                  <c:v>1711.37</c:v>
                </c:pt>
                <c:pt idx="116330">
                  <c:v>1317.45</c:v>
                </c:pt>
                <c:pt idx="116331">
                  <c:v>1956.22</c:v>
                </c:pt>
                <c:pt idx="116332">
                  <c:v>1786.9</c:v>
                </c:pt>
                <c:pt idx="116333">
                  <c:v>2070.6799999999998</c:v>
                </c:pt>
                <c:pt idx="116334">
                  <c:v>1388.07</c:v>
                </c:pt>
                <c:pt idx="116335">
                  <c:v>1624.03</c:v>
                </c:pt>
                <c:pt idx="116336">
                  <c:v>798.73</c:v>
                </c:pt>
                <c:pt idx="116337">
                  <c:v>1647.49</c:v>
                </c:pt>
                <c:pt idx="116338">
                  <c:v>1266.25</c:v>
                </c:pt>
                <c:pt idx="116339">
                  <c:v>13947.68</c:v>
                </c:pt>
                <c:pt idx="116340">
                  <c:v>12497.2</c:v>
                </c:pt>
                <c:pt idx="116341">
                  <c:v>10103.34</c:v>
                </c:pt>
                <c:pt idx="116342">
                  <c:v>11865.7</c:v>
                </c:pt>
                <c:pt idx="116343">
                  <c:v>12602.38</c:v>
                </c:pt>
                <c:pt idx="116344">
                  <c:v>11214.46</c:v>
                </c:pt>
                <c:pt idx="116345">
                  <c:v>12518.51</c:v>
                </c:pt>
                <c:pt idx="116346">
                  <c:v>8347.43</c:v>
                </c:pt>
                <c:pt idx="116347">
                  <c:v>10059</c:v>
                </c:pt>
                <c:pt idx="116348">
                  <c:v>11823.77</c:v>
                </c:pt>
                <c:pt idx="116349">
                  <c:v>8571.66</c:v>
                </c:pt>
                <c:pt idx="116350">
                  <c:v>10222.59</c:v>
                </c:pt>
                <c:pt idx="116351">
                  <c:v>10355.92</c:v>
                </c:pt>
                <c:pt idx="116352">
                  <c:v>11580.73</c:v>
                </c:pt>
                <c:pt idx="116353">
                  <c:v>10375.540000000001</c:v>
                </c:pt>
                <c:pt idx="116354">
                  <c:v>9257.64</c:v>
                </c:pt>
                <c:pt idx="116355">
                  <c:v>9071.19</c:v>
                </c:pt>
                <c:pt idx="116356">
                  <c:v>10913.99</c:v>
                </c:pt>
                <c:pt idx="116357">
                  <c:v>10613.35</c:v>
                </c:pt>
                <c:pt idx="116358">
                  <c:v>11267.08</c:v>
                </c:pt>
                <c:pt idx="116359">
                  <c:v>10845.66</c:v>
                </c:pt>
                <c:pt idx="116360">
                  <c:v>10691.99</c:v>
                </c:pt>
                <c:pt idx="116361">
                  <c:v>11524.12</c:v>
                </c:pt>
                <c:pt idx="116362">
                  <c:v>11399.12</c:v>
                </c:pt>
                <c:pt idx="116363">
                  <c:v>11533.41</c:v>
                </c:pt>
                <c:pt idx="116364">
                  <c:v>10295.9</c:v>
                </c:pt>
                <c:pt idx="116365">
                  <c:v>12861.06</c:v>
                </c:pt>
                <c:pt idx="116366">
                  <c:v>10045.719999999999</c:v>
                </c:pt>
                <c:pt idx="116367">
                  <c:v>9870.66</c:v>
                </c:pt>
                <c:pt idx="116368">
                  <c:v>9503.4</c:v>
                </c:pt>
                <c:pt idx="116369">
                  <c:v>12874.86</c:v>
                </c:pt>
                <c:pt idx="116370">
                  <c:v>10429.540000000001</c:v>
                </c:pt>
                <c:pt idx="116371">
                  <c:v>10938.35</c:v>
                </c:pt>
                <c:pt idx="116372">
                  <c:v>9520.23</c:v>
                </c:pt>
                <c:pt idx="116373">
                  <c:v>10569.58</c:v>
                </c:pt>
                <c:pt idx="116374">
                  <c:v>11878.01</c:v>
                </c:pt>
                <c:pt idx="116375">
                  <c:v>9564.81</c:v>
                </c:pt>
                <c:pt idx="116376">
                  <c:v>9796.84</c:v>
                </c:pt>
                <c:pt idx="116377">
                  <c:v>9370.74</c:v>
                </c:pt>
                <c:pt idx="116378">
                  <c:v>9979.14</c:v>
                </c:pt>
                <c:pt idx="116379">
                  <c:v>9979.51</c:v>
                </c:pt>
                <c:pt idx="116380">
                  <c:v>9956.86</c:v>
                </c:pt>
                <c:pt idx="116381">
                  <c:v>9759.9</c:v>
                </c:pt>
                <c:pt idx="116382">
                  <c:v>12610.82</c:v>
                </c:pt>
                <c:pt idx="116383">
                  <c:v>9612.4599999999991</c:v>
                </c:pt>
                <c:pt idx="116384">
                  <c:v>9742.33</c:v>
                </c:pt>
                <c:pt idx="116385">
                  <c:v>13244.64</c:v>
                </c:pt>
                <c:pt idx="116386">
                  <c:v>9143.26</c:v>
                </c:pt>
                <c:pt idx="116387">
                  <c:v>11637.3</c:v>
                </c:pt>
                <c:pt idx="116388">
                  <c:v>10156.85</c:v>
                </c:pt>
                <c:pt idx="116389">
                  <c:v>8377.27</c:v>
                </c:pt>
                <c:pt idx="116390">
                  <c:v>9687.2800000000007</c:v>
                </c:pt>
                <c:pt idx="116391">
                  <c:v>10807.7</c:v>
                </c:pt>
                <c:pt idx="116392">
                  <c:v>11078.58</c:v>
                </c:pt>
                <c:pt idx="116393">
                  <c:v>11320.54</c:v>
                </c:pt>
                <c:pt idx="116394">
                  <c:v>10463.14</c:v>
                </c:pt>
                <c:pt idx="116395">
                  <c:v>12248.99</c:v>
                </c:pt>
                <c:pt idx="116396">
                  <c:v>10575.43</c:v>
                </c:pt>
                <c:pt idx="116397">
                  <c:v>10159.99</c:v>
                </c:pt>
                <c:pt idx="116398">
                  <c:v>9400.69</c:v>
                </c:pt>
                <c:pt idx="116399">
                  <c:v>11511.21</c:v>
                </c:pt>
                <c:pt idx="116400">
                  <c:v>9896.15</c:v>
                </c:pt>
                <c:pt idx="116401">
                  <c:v>9987.16</c:v>
                </c:pt>
                <c:pt idx="116402">
                  <c:v>9361.11</c:v>
                </c:pt>
                <c:pt idx="116403">
                  <c:v>9449.4</c:v>
                </c:pt>
                <c:pt idx="116404">
                  <c:v>9860.06</c:v>
                </c:pt>
                <c:pt idx="116405">
                  <c:v>9236.09</c:v>
                </c:pt>
                <c:pt idx="116406">
                  <c:v>8878.14</c:v>
                </c:pt>
                <c:pt idx="116407">
                  <c:v>10323.81</c:v>
                </c:pt>
                <c:pt idx="116408">
                  <c:v>11468.53</c:v>
                </c:pt>
                <c:pt idx="116409">
                  <c:v>11295.72</c:v>
                </c:pt>
                <c:pt idx="116410">
                  <c:v>11563.89</c:v>
                </c:pt>
                <c:pt idx="116411">
                  <c:v>11607.52</c:v>
                </c:pt>
                <c:pt idx="116412">
                  <c:v>10251.98</c:v>
                </c:pt>
                <c:pt idx="116413">
                  <c:v>10813.56</c:v>
                </c:pt>
                <c:pt idx="116414">
                  <c:v>11335.83</c:v>
                </c:pt>
                <c:pt idx="116415">
                  <c:v>11650.42</c:v>
                </c:pt>
                <c:pt idx="116416">
                  <c:v>9888.32</c:v>
                </c:pt>
                <c:pt idx="116417">
                  <c:v>12609.12</c:v>
                </c:pt>
                <c:pt idx="116418">
                  <c:v>9867.24</c:v>
                </c:pt>
                <c:pt idx="116419">
                  <c:v>10521.11</c:v>
                </c:pt>
                <c:pt idx="116420">
                  <c:v>10309.870000000001</c:v>
                </c:pt>
                <c:pt idx="116421">
                  <c:v>10110.36</c:v>
                </c:pt>
                <c:pt idx="116422">
                  <c:v>12052.04</c:v>
                </c:pt>
                <c:pt idx="116423">
                  <c:v>11651.62</c:v>
                </c:pt>
                <c:pt idx="116424">
                  <c:v>11204.02</c:v>
                </c:pt>
                <c:pt idx="116425">
                  <c:v>10561.5</c:v>
                </c:pt>
                <c:pt idx="116426">
                  <c:v>12455.83</c:v>
                </c:pt>
                <c:pt idx="116427">
                  <c:v>11398.01</c:v>
                </c:pt>
                <c:pt idx="116428">
                  <c:v>10106.19</c:v>
                </c:pt>
                <c:pt idx="116429">
                  <c:v>9767.2999999999993</c:v>
                </c:pt>
                <c:pt idx="116430">
                  <c:v>12303.59</c:v>
                </c:pt>
                <c:pt idx="116431">
                  <c:v>11294.92</c:v>
                </c:pt>
                <c:pt idx="116432">
                  <c:v>9988.51</c:v>
                </c:pt>
                <c:pt idx="116433">
                  <c:v>13342.33</c:v>
                </c:pt>
                <c:pt idx="116434">
                  <c:v>11976.04</c:v>
                </c:pt>
                <c:pt idx="116435">
                  <c:v>11579.94</c:v>
                </c:pt>
                <c:pt idx="116436">
                  <c:v>9586.75</c:v>
                </c:pt>
                <c:pt idx="116437">
                  <c:v>13564.42</c:v>
                </c:pt>
                <c:pt idx="116438">
                  <c:v>11145.56</c:v>
                </c:pt>
                <c:pt idx="116439">
                  <c:v>15314.55</c:v>
                </c:pt>
                <c:pt idx="116440">
                  <c:v>10613.81</c:v>
                </c:pt>
                <c:pt idx="116441">
                  <c:v>9526.66</c:v>
                </c:pt>
                <c:pt idx="116442">
                  <c:v>11311.87</c:v>
                </c:pt>
                <c:pt idx="116443">
                  <c:v>15108.91</c:v>
                </c:pt>
                <c:pt idx="116444">
                  <c:v>13991.2</c:v>
                </c:pt>
                <c:pt idx="116445">
                  <c:v>11777.38</c:v>
                </c:pt>
                <c:pt idx="116446">
                  <c:v>12137.23</c:v>
                </c:pt>
                <c:pt idx="116447">
                  <c:v>15781.61</c:v>
                </c:pt>
                <c:pt idx="116448">
                  <c:v>14777.44</c:v>
                </c:pt>
                <c:pt idx="116449">
                  <c:v>11997.67</c:v>
                </c:pt>
                <c:pt idx="116450">
                  <c:v>12475.18</c:v>
                </c:pt>
                <c:pt idx="116451">
                  <c:v>11557.27</c:v>
                </c:pt>
                <c:pt idx="116452">
                  <c:v>12326.71</c:v>
                </c:pt>
                <c:pt idx="116453">
                  <c:v>12305.13</c:v>
                </c:pt>
                <c:pt idx="116454">
                  <c:v>12032.34</c:v>
                </c:pt>
                <c:pt idx="116455">
                  <c:v>10299.74</c:v>
                </c:pt>
                <c:pt idx="116456">
                  <c:v>13986.99</c:v>
                </c:pt>
                <c:pt idx="116457">
                  <c:v>12304.69</c:v>
                </c:pt>
                <c:pt idx="116458">
                  <c:v>11894.89</c:v>
                </c:pt>
                <c:pt idx="116459">
                  <c:v>14878.55</c:v>
                </c:pt>
                <c:pt idx="116460">
                  <c:v>12902.1</c:v>
                </c:pt>
                <c:pt idx="116461">
                  <c:v>14769.45</c:v>
                </c:pt>
                <c:pt idx="116462">
                  <c:v>14431.83</c:v>
                </c:pt>
                <c:pt idx="116463">
                  <c:v>12248.52</c:v>
                </c:pt>
                <c:pt idx="116464">
                  <c:v>13055.24</c:v>
                </c:pt>
                <c:pt idx="116465">
                  <c:v>14694.58</c:v>
                </c:pt>
                <c:pt idx="116466">
                  <c:v>13134.64</c:v>
                </c:pt>
                <c:pt idx="116467">
                  <c:v>12180.41</c:v>
                </c:pt>
                <c:pt idx="116468">
                  <c:v>12355.05</c:v>
                </c:pt>
                <c:pt idx="116469">
                  <c:v>13857.79</c:v>
                </c:pt>
                <c:pt idx="116470">
                  <c:v>15715.5</c:v>
                </c:pt>
                <c:pt idx="116471">
                  <c:v>12894.25</c:v>
                </c:pt>
                <c:pt idx="116472">
                  <c:v>13223.13</c:v>
                </c:pt>
                <c:pt idx="116473">
                  <c:v>16015.79</c:v>
                </c:pt>
                <c:pt idx="116474">
                  <c:v>12866.22</c:v>
                </c:pt>
                <c:pt idx="116475">
                  <c:v>14211.35</c:v>
                </c:pt>
                <c:pt idx="116476">
                  <c:v>12447.52</c:v>
                </c:pt>
                <c:pt idx="116477">
                  <c:v>10548.77</c:v>
                </c:pt>
                <c:pt idx="116478">
                  <c:v>15553.84</c:v>
                </c:pt>
                <c:pt idx="116479">
                  <c:v>12420.08</c:v>
                </c:pt>
                <c:pt idx="116480">
                  <c:v>12434.99</c:v>
                </c:pt>
                <c:pt idx="116481">
                  <c:v>12899.28</c:v>
                </c:pt>
                <c:pt idx="116482">
                  <c:v>9750.5300000000007</c:v>
                </c:pt>
                <c:pt idx="116483">
                  <c:v>9243.7099999999991</c:v>
                </c:pt>
                <c:pt idx="116484">
                  <c:v>8598.44</c:v>
                </c:pt>
                <c:pt idx="116485">
                  <c:v>9035.83</c:v>
                </c:pt>
                <c:pt idx="116486">
                  <c:v>9547.2000000000007</c:v>
                </c:pt>
                <c:pt idx="116487">
                  <c:v>9126.92</c:v>
                </c:pt>
                <c:pt idx="116488">
                  <c:v>8859.75</c:v>
                </c:pt>
                <c:pt idx="116489">
                  <c:v>8829.36</c:v>
                </c:pt>
                <c:pt idx="116490">
                  <c:v>9521.2800000000007</c:v>
                </c:pt>
                <c:pt idx="116491">
                  <c:v>9005.35</c:v>
                </c:pt>
                <c:pt idx="116492">
                  <c:v>9281.76</c:v>
                </c:pt>
                <c:pt idx="116493">
                  <c:v>9302.5499999999993</c:v>
                </c:pt>
                <c:pt idx="116494">
                  <c:v>9666.74</c:v>
                </c:pt>
                <c:pt idx="116495">
                  <c:v>10201.870000000001</c:v>
                </c:pt>
                <c:pt idx="116496">
                  <c:v>9223.68</c:v>
                </c:pt>
                <c:pt idx="116497">
                  <c:v>9120.7999999999993</c:v>
                </c:pt>
                <c:pt idx="116498">
                  <c:v>9160.35</c:v>
                </c:pt>
                <c:pt idx="116499">
                  <c:v>10169.99</c:v>
                </c:pt>
                <c:pt idx="116500">
                  <c:v>9763.1200000000008</c:v>
                </c:pt>
                <c:pt idx="116501">
                  <c:v>9166.11</c:v>
                </c:pt>
                <c:pt idx="116502">
                  <c:v>9297.92</c:v>
                </c:pt>
                <c:pt idx="116503">
                  <c:v>9551.51</c:v>
                </c:pt>
                <c:pt idx="116504">
                  <c:v>9329.17</c:v>
                </c:pt>
                <c:pt idx="116505">
                  <c:v>9332.5300000000007</c:v>
                </c:pt>
                <c:pt idx="116506">
                  <c:v>9480.61</c:v>
                </c:pt>
                <c:pt idx="116507">
                  <c:v>8950.5</c:v>
                </c:pt>
                <c:pt idx="116508">
                  <c:v>9239.09</c:v>
                </c:pt>
                <c:pt idx="116509">
                  <c:v>9155.19</c:v>
                </c:pt>
                <c:pt idx="116510">
                  <c:v>9399.08</c:v>
                </c:pt>
                <c:pt idx="116511">
                  <c:v>9478.08</c:v>
                </c:pt>
                <c:pt idx="116512">
                  <c:v>10183.82</c:v>
                </c:pt>
                <c:pt idx="116513">
                  <c:v>9874.6200000000008</c:v>
                </c:pt>
                <c:pt idx="116514">
                  <c:v>9513.7800000000007</c:v>
                </c:pt>
                <c:pt idx="116515">
                  <c:v>9535.31</c:v>
                </c:pt>
                <c:pt idx="116516">
                  <c:v>9182.36</c:v>
                </c:pt>
                <c:pt idx="116517">
                  <c:v>9867.24</c:v>
                </c:pt>
                <c:pt idx="116518">
                  <c:v>9149.0400000000009</c:v>
                </c:pt>
                <c:pt idx="116519">
                  <c:v>9173.77</c:v>
                </c:pt>
                <c:pt idx="116520">
                  <c:v>9506.7199999999993</c:v>
                </c:pt>
                <c:pt idx="116521">
                  <c:v>9727.11</c:v>
                </c:pt>
                <c:pt idx="116522">
                  <c:v>9530.94</c:v>
                </c:pt>
                <c:pt idx="116523">
                  <c:v>9547.4699999999993</c:v>
                </c:pt>
                <c:pt idx="116524">
                  <c:v>10060.06</c:v>
                </c:pt>
                <c:pt idx="116525">
                  <c:v>10322.459999999999</c:v>
                </c:pt>
                <c:pt idx="116526">
                  <c:v>10618.21</c:v>
                </c:pt>
                <c:pt idx="116527">
                  <c:v>10436.65</c:v>
                </c:pt>
                <c:pt idx="116528">
                  <c:v>11198.29</c:v>
                </c:pt>
                <c:pt idx="116529">
                  <c:v>9409.6</c:v>
                </c:pt>
                <c:pt idx="116530">
                  <c:v>9909.7099999999991</c:v>
                </c:pt>
                <c:pt idx="116531">
                  <c:v>10176.25</c:v>
                </c:pt>
                <c:pt idx="116532">
                  <c:v>10176.49</c:v>
                </c:pt>
                <c:pt idx="116533">
                  <c:v>10293.35</c:v>
                </c:pt>
                <c:pt idx="116534">
                  <c:v>10791.9</c:v>
                </c:pt>
                <c:pt idx="116535">
                  <c:v>10266.57</c:v>
                </c:pt>
                <c:pt idx="116536">
                  <c:v>10372.94</c:v>
                </c:pt>
                <c:pt idx="116537">
                  <c:v>10795.46</c:v>
                </c:pt>
                <c:pt idx="116538">
                  <c:v>11805.79</c:v>
                </c:pt>
                <c:pt idx="116539">
                  <c:v>10596.76</c:v>
                </c:pt>
                <c:pt idx="116540">
                  <c:v>10748.9</c:v>
                </c:pt>
                <c:pt idx="116541">
                  <c:v>10505.17</c:v>
                </c:pt>
                <c:pt idx="116542">
                  <c:v>10394.25</c:v>
                </c:pt>
                <c:pt idx="116543">
                  <c:v>11121.55</c:v>
                </c:pt>
                <c:pt idx="116544">
                  <c:v>11284.52</c:v>
                </c:pt>
                <c:pt idx="116545">
                  <c:v>10884.16</c:v>
                </c:pt>
                <c:pt idx="116546">
                  <c:v>9984.0300000000007</c:v>
                </c:pt>
                <c:pt idx="116547">
                  <c:v>10885.55</c:v>
                </c:pt>
                <c:pt idx="116548">
                  <c:v>10156.58</c:v>
                </c:pt>
                <c:pt idx="116549">
                  <c:v>10856.58</c:v>
                </c:pt>
                <c:pt idx="116550">
                  <c:v>10558.88</c:v>
                </c:pt>
                <c:pt idx="116551">
                  <c:v>11386.29</c:v>
                </c:pt>
                <c:pt idx="116552">
                  <c:v>10920.01</c:v>
                </c:pt>
                <c:pt idx="116553">
                  <c:v>10775.09</c:v>
                </c:pt>
                <c:pt idx="116554">
                  <c:v>10780.94</c:v>
                </c:pt>
                <c:pt idx="116555">
                  <c:v>11804.91</c:v>
                </c:pt>
                <c:pt idx="116556">
                  <c:v>10905.68</c:v>
                </c:pt>
                <c:pt idx="116557">
                  <c:v>11010.29</c:v>
                </c:pt>
                <c:pt idx="116558">
                  <c:v>11819.7</c:v>
                </c:pt>
                <c:pt idx="116559">
                  <c:v>11591.55</c:v>
                </c:pt>
                <c:pt idx="116560">
                  <c:v>12593.19</c:v>
                </c:pt>
                <c:pt idx="116561">
                  <c:v>12094.4</c:v>
                </c:pt>
                <c:pt idx="116562">
                  <c:v>12404.05</c:v>
                </c:pt>
                <c:pt idx="116563">
                  <c:v>11829.51</c:v>
                </c:pt>
                <c:pt idx="116564">
                  <c:v>13553.63</c:v>
                </c:pt>
                <c:pt idx="116565">
                  <c:v>12272.93</c:v>
                </c:pt>
                <c:pt idx="116566">
                  <c:v>11808.71</c:v>
                </c:pt>
                <c:pt idx="116567">
                  <c:v>11922.83</c:v>
                </c:pt>
                <c:pt idx="116568">
                  <c:v>11455.02</c:v>
                </c:pt>
                <c:pt idx="116569">
                  <c:v>12621.56</c:v>
                </c:pt>
                <c:pt idx="116570">
                  <c:v>11837.07</c:v>
                </c:pt>
                <c:pt idx="116571">
                  <c:v>11545.45</c:v>
                </c:pt>
                <c:pt idx="116572">
                  <c:v>12181.06</c:v>
                </c:pt>
                <c:pt idx="116573">
                  <c:v>12905.7</c:v>
                </c:pt>
                <c:pt idx="116574">
                  <c:v>13013.33</c:v>
                </c:pt>
                <c:pt idx="116575">
                  <c:v>12943.69</c:v>
                </c:pt>
                <c:pt idx="116576">
                  <c:v>12709.77</c:v>
                </c:pt>
                <c:pt idx="116577">
                  <c:v>13702.85</c:v>
                </c:pt>
                <c:pt idx="116578">
                  <c:v>12666.09</c:v>
                </c:pt>
                <c:pt idx="116579">
                  <c:v>13071.35</c:v>
                </c:pt>
                <c:pt idx="116580">
                  <c:v>13627.41</c:v>
                </c:pt>
                <c:pt idx="116581">
                  <c:v>12324.92</c:v>
                </c:pt>
                <c:pt idx="116582">
                  <c:v>13146.77</c:v>
                </c:pt>
                <c:pt idx="116583">
                  <c:v>12772.28</c:v>
                </c:pt>
                <c:pt idx="116584">
                  <c:v>12987.2</c:v>
                </c:pt>
                <c:pt idx="116585">
                  <c:v>13300.06</c:v>
                </c:pt>
                <c:pt idx="116586">
                  <c:v>14253.65</c:v>
                </c:pt>
                <c:pt idx="116587">
                  <c:v>13759.98</c:v>
                </c:pt>
                <c:pt idx="116588">
                  <c:v>13783.89</c:v>
                </c:pt>
                <c:pt idx="116589">
                  <c:v>13132.8</c:v>
                </c:pt>
                <c:pt idx="116590">
                  <c:v>12782.49</c:v>
                </c:pt>
                <c:pt idx="116591">
                  <c:v>13025.56</c:v>
                </c:pt>
                <c:pt idx="116592">
                  <c:v>13371.63</c:v>
                </c:pt>
                <c:pt idx="116593">
                  <c:v>12168.2</c:v>
                </c:pt>
                <c:pt idx="116594">
                  <c:v>12223.57</c:v>
                </c:pt>
                <c:pt idx="116595">
                  <c:v>13527.7</c:v>
                </c:pt>
                <c:pt idx="116596">
                  <c:v>12906.23</c:v>
                </c:pt>
                <c:pt idx="116597">
                  <c:v>12204.41</c:v>
                </c:pt>
                <c:pt idx="116598">
                  <c:v>12746.9</c:v>
                </c:pt>
                <c:pt idx="116599">
                  <c:v>12473.56</c:v>
                </c:pt>
                <c:pt idx="116600">
                  <c:v>11034.6</c:v>
                </c:pt>
                <c:pt idx="116601">
                  <c:v>11762.54</c:v>
                </c:pt>
                <c:pt idx="116602">
                  <c:v>11487.51</c:v>
                </c:pt>
                <c:pt idx="116603">
                  <c:v>11208.52</c:v>
                </c:pt>
                <c:pt idx="116604">
                  <c:v>12604.31</c:v>
                </c:pt>
                <c:pt idx="116605">
                  <c:v>11647.29</c:v>
                </c:pt>
                <c:pt idx="116606">
                  <c:v>11923.33</c:v>
                </c:pt>
                <c:pt idx="116607">
                  <c:v>11821.51</c:v>
                </c:pt>
                <c:pt idx="116608">
                  <c:v>11316.1</c:v>
                </c:pt>
                <c:pt idx="116609">
                  <c:v>11186.03</c:v>
                </c:pt>
                <c:pt idx="116610">
                  <c:v>11167.35</c:v>
                </c:pt>
                <c:pt idx="116611">
                  <c:v>12643.83</c:v>
                </c:pt>
                <c:pt idx="116612">
                  <c:v>12688.7</c:v>
                </c:pt>
                <c:pt idx="116613">
                  <c:v>11586.01</c:v>
                </c:pt>
                <c:pt idx="116614">
                  <c:v>11717.41</c:v>
                </c:pt>
                <c:pt idx="116615">
                  <c:v>12481.98</c:v>
                </c:pt>
                <c:pt idx="116616">
                  <c:v>11335.43</c:v>
                </c:pt>
                <c:pt idx="116617">
                  <c:v>12372.6</c:v>
                </c:pt>
                <c:pt idx="116618">
                  <c:v>11806.69</c:v>
                </c:pt>
                <c:pt idx="116619">
                  <c:v>11016.84</c:v>
                </c:pt>
                <c:pt idx="116620">
                  <c:v>11009.6</c:v>
                </c:pt>
                <c:pt idx="116621">
                  <c:v>11659.21</c:v>
                </c:pt>
                <c:pt idx="116622">
                  <c:v>11738.8</c:v>
                </c:pt>
                <c:pt idx="116623">
                  <c:v>11458.18</c:v>
                </c:pt>
                <c:pt idx="116624">
                  <c:v>11093</c:v>
                </c:pt>
                <c:pt idx="116625">
                  <c:v>7875.21</c:v>
                </c:pt>
                <c:pt idx="116626">
                  <c:v>6357.71</c:v>
                </c:pt>
                <c:pt idx="116627">
                  <c:v>6362.68</c:v>
                </c:pt>
                <c:pt idx="116628">
                  <c:v>6054.2</c:v>
                </c:pt>
                <c:pt idx="116629">
                  <c:v>7087.83</c:v>
                </c:pt>
                <c:pt idx="116630">
                  <c:v>5817.39</c:v>
                </c:pt>
                <c:pt idx="116631">
                  <c:v>6051.44</c:v>
                </c:pt>
                <c:pt idx="116632">
                  <c:v>6379.5</c:v>
                </c:pt>
                <c:pt idx="116633">
                  <c:v>6862.35</c:v>
                </c:pt>
                <c:pt idx="116634">
                  <c:v>6151.47</c:v>
                </c:pt>
                <c:pt idx="116635">
                  <c:v>6660</c:v>
                </c:pt>
                <c:pt idx="116636">
                  <c:v>6621.03</c:v>
                </c:pt>
                <c:pt idx="116637">
                  <c:v>7006.52</c:v>
                </c:pt>
                <c:pt idx="116638">
                  <c:v>7806.86</c:v>
                </c:pt>
                <c:pt idx="116639">
                  <c:v>6473.93</c:v>
                </c:pt>
                <c:pt idx="116640">
                  <c:v>6768.92</c:v>
                </c:pt>
                <c:pt idx="116641">
                  <c:v>6352.95</c:v>
                </c:pt>
                <c:pt idx="116642">
                  <c:v>7915.52</c:v>
                </c:pt>
                <c:pt idx="116643">
                  <c:v>8835.24</c:v>
                </c:pt>
                <c:pt idx="116644">
                  <c:v>7718.28</c:v>
                </c:pt>
                <c:pt idx="116645">
                  <c:v>7148.71</c:v>
                </c:pt>
                <c:pt idx="116646">
                  <c:v>7505.29</c:v>
                </c:pt>
                <c:pt idx="116647">
                  <c:v>8858.7900000000009</c:v>
                </c:pt>
                <c:pt idx="116648">
                  <c:v>7431.76</c:v>
                </c:pt>
                <c:pt idx="116649">
                  <c:v>7680.28</c:v>
                </c:pt>
                <c:pt idx="116650">
                  <c:v>7173.34</c:v>
                </c:pt>
                <c:pt idx="116651">
                  <c:v>7794.78</c:v>
                </c:pt>
                <c:pt idx="116652">
                  <c:v>6972.03</c:v>
                </c:pt>
                <c:pt idx="116653">
                  <c:v>6956.49</c:v>
                </c:pt>
                <c:pt idx="116654">
                  <c:v>6661.59</c:v>
                </c:pt>
                <c:pt idx="116655">
                  <c:v>7365.52</c:v>
                </c:pt>
                <c:pt idx="116656">
                  <c:v>6984.16</c:v>
                </c:pt>
                <c:pt idx="116657">
                  <c:v>5990.36</c:v>
                </c:pt>
                <c:pt idx="116658">
                  <c:v>5743.75</c:v>
                </c:pt>
                <c:pt idx="116659">
                  <c:v>5921.53</c:v>
                </c:pt>
                <c:pt idx="116660">
                  <c:v>6393.35</c:v>
                </c:pt>
                <c:pt idx="116661">
                  <c:v>5772.68</c:v>
                </c:pt>
                <c:pt idx="116662">
                  <c:v>5328.17</c:v>
                </c:pt>
                <c:pt idx="116663">
                  <c:v>5494.68</c:v>
                </c:pt>
                <c:pt idx="116664">
                  <c:v>5695.99</c:v>
                </c:pt>
                <c:pt idx="116665">
                  <c:v>5370.22</c:v>
                </c:pt>
                <c:pt idx="116666">
                  <c:v>5156.2700000000004</c:v>
                </c:pt>
                <c:pt idx="116667">
                  <c:v>4083.67</c:v>
                </c:pt>
                <c:pt idx="116668">
                  <c:v>4353.2</c:v>
                </c:pt>
                <c:pt idx="116669">
                  <c:v>5258.13</c:v>
                </c:pt>
                <c:pt idx="116670">
                  <c:v>5225.67</c:v>
                </c:pt>
                <c:pt idx="116671">
                  <c:v>5163.46</c:v>
                </c:pt>
                <c:pt idx="116672">
                  <c:v>4356.1000000000004</c:v>
                </c:pt>
                <c:pt idx="116673">
                  <c:v>6049.55</c:v>
                </c:pt>
                <c:pt idx="116674">
                  <c:v>5302</c:v>
                </c:pt>
                <c:pt idx="116675">
                  <c:v>5305.33</c:v>
                </c:pt>
                <c:pt idx="116676">
                  <c:v>5657.25</c:v>
                </c:pt>
                <c:pt idx="116677">
                  <c:v>6804.54</c:v>
                </c:pt>
                <c:pt idx="116678">
                  <c:v>6260.01</c:v>
                </c:pt>
                <c:pt idx="116679">
                  <c:v>5933.93</c:v>
                </c:pt>
                <c:pt idx="116680">
                  <c:v>5586.68</c:v>
                </c:pt>
                <c:pt idx="116681">
                  <c:v>6602.94</c:v>
                </c:pt>
                <c:pt idx="116682">
                  <c:v>6417.72</c:v>
                </c:pt>
                <c:pt idx="116683">
                  <c:v>6649.65</c:v>
                </c:pt>
                <c:pt idx="116684">
                  <c:v>6564.67</c:v>
                </c:pt>
                <c:pt idx="116685">
                  <c:v>6820.07</c:v>
                </c:pt>
                <c:pt idx="116686">
                  <c:v>7424.22</c:v>
                </c:pt>
                <c:pt idx="116687">
                  <c:v>6758.01</c:v>
                </c:pt>
                <c:pt idx="116688">
                  <c:v>7872.72</c:v>
                </c:pt>
                <c:pt idx="116689">
                  <c:v>6867.08</c:v>
                </c:pt>
                <c:pt idx="116690">
                  <c:v>7573.01</c:v>
                </c:pt>
                <c:pt idx="116691">
                  <c:v>6904.48</c:v>
                </c:pt>
                <c:pt idx="116692">
                  <c:v>6770.55</c:v>
                </c:pt>
                <c:pt idx="116693">
                  <c:v>7134.47</c:v>
                </c:pt>
                <c:pt idx="116694">
                  <c:v>7626.81</c:v>
                </c:pt>
                <c:pt idx="116695">
                  <c:v>7834.91</c:v>
                </c:pt>
                <c:pt idx="116696">
                  <c:v>7724.63</c:v>
                </c:pt>
                <c:pt idx="116697">
                  <c:v>7241.09</c:v>
                </c:pt>
                <c:pt idx="116698">
                  <c:v>8235.24</c:v>
                </c:pt>
                <c:pt idx="116699">
                  <c:v>8146.36</c:v>
                </c:pt>
                <c:pt idx="116700">
                  <c:v>7420.64</c:v>
                </c:pt>
                <c:pt idx="116701">
                  <c:v>7434.96</c:v>
                </c:pt>
                <c:pt idx="116702">
                  <c:v>7057.95</c:v>
                </c:pt>
                <c:pt idx="116703">
                  <c:v>8475.94</c:v>
                </c:pt>
                <c:pt idx="116704">
                  <c:v>7763.58</c:v>
                </c:pt>
                <c:pt idx="116705">
                  <c:v>7504.54</c:v>
                </c:pt>
                <c:pt idx="116706">
                  <c:v>7572.95</c:v>
                </c:pt>
                <c:pt idx="116707">
                  <c:v>7919.27</c:v>
                </c:pt>
                <c:pt idx="116708">
                  <c:v>7486.79</c:v>
                </c:pt>
                <c:pt idx="116709">
                  <c:v>6353.33</c:v>
                </c:pt>
                <c:pt idx="116710">
                  <c:v>6438.9</c:v>
                </c:pt>
                <c:pt idx="116711">
                  <c:v>6144.95</c:v>
                </c:pt>
                <c:pt idx="116712">
                  <c:v>7295.78</c:v>
                </c:pt>
                <c:pt idx="116713">
                  <c:v>6800.39</c:v>
                </c:pt>
                <c:pt idx="116714">
                  <c:v>6144.32</c:v>
                </c:pt>
                <c:pt idx="116715">
                  <c:v>5864.17</c:v>
                </c:pt>
                <c:pt idx="116716">
                  <c:v>6426.56</c:v>
                </c:pt>
                <c:pt idx="116717">
                  <c:v>6330.14</c:v>
                </c:pt>
                <c:pt idx="116718">
                  <c:v>5846.67</c:v>
                </c:pt>
                <c:pt idx="116719">
                  <c:v>5856.81</c:v>
                </c:pt>
                <c:pt idx="116720">
                  <c:v>6363.02</c:v>
                </c:pt>
                <c:pt idx="116721">
                  <c:v>6188.59</c:v>
                </c:pt>
                <c:pt idx="116722">
                  <c:v>6043.97</c:v>
                </c:pt>
                <c:pt idx="116723">
                  <c:v>5752.34</c:v>
                </c:pt>
                <c:pt idx="116724">
                  <c:v>5290.34</c:v>
                </c:pt>
                <c:pt idx="116725">
                  <c:v>6892.78</c:v>
                </c:pt>
                <c:pt idx="116726">
                  <c:v>5887.38</c:v>
                </c:pt>
                <c:pt idx="116727">
                  <c:v>5913.97</c:v>
                </c:pt>
                <c:pt idx="116728">
                  <c:v>6542.75</c:v>
                </c:pt>
                <c:pt idx="116729">
                  <c:v>8094.06</c:v>
                </c:pt>
                <c:pt idx="116730">
                  <c:v>7724.97</c:v>
                </c:pt>
                <c:pt idx="116731">
                  <c:v>6701.78</c:v>
                </c:pt>
                <c:pt idx="116732">
                  <c:v>6893.33</c:v>
                </c:pt>
                <c:pt idx="116733">
                  <c:v>7753.12</c:v>
                </c:pt>
                <c:pt idx="116734">
                  <c:v>8019.89</c:v>
                </c:pt>
                <c:pt idx="116735">
                  <c:v>7466.69</c:v>
                </c:pt>
                <c:pt idx="116736">
                  <c:v>6548.02</c:v>
                </c:pt>
                <c:pt idx="116737">
                  <c:v>6928.73</c:v>
                </c:pt>
                <c:pt idx="116738">
                  <c:v>8141.62</c:v>
                </c:pt>
                <c:pt idx="116739">
                  <c:v>7498.03</c:v>
                </c:pt>
                <c:pt idx="116740">
                  <c:v>6706.59</c:v>
                </c:pt>
                <c:pt idx="116741">
                  <c:v>7371.58</c:v>
                </c:pt>
                <c:pt idx="116742">
                  <c:v>8505.7199999999993</c:v>
                </c:pt>
                <c:pt idx="116743">
                  <c:v>7202.52</c:v>
                </c:pt>
                <c:pt idx="116744">
                  <c:v>6910.99</c:v>
                </c:pt>
                <c:pt idx="116745">
                  <c:v>6893.29</c:v>
                </c:pt>
                <c:pt idx="116746">
                  <c:v>7909.1</c:v>
                </c:pt>
                <c:pt idx="116747">
                  <c:v>8900.5</c:v>
                </c:pt>
                <c:pt idx="116748">
                  <c:v>8179.75</c:v>
                </c:pt>
                <c:pt idx="116749">
                  <c:v>7123.63</c:v>
                </c:pt>
                <c:pt idx="116750">
                  <c:v>7154.77</c:v>
                </c:pt>
                <c:pt idx="116751">
                  <c:v>8194.8799999999992</c:v>
                </c:pt>
                <c:pt idx="116752">
                  <c:v>7653</c:v>
                </c:pt>
                <c:pt idx="116753">
                  <c:v>6967.3</c:v>
                </c:pt>
                <c:pt idx="116754">
                  <c:v>6952.62</c:v>
                </c:pt>
                <c:pt idx="116755">
                  <c:v>7703.75</c:v>
                </c:pt>
                <c:pt idx="116756">
                  <c:v>7487.3</c:v>
                </c:pt>
                <c:pt idx="116757">
                  <c:v>6956.65</c:v>
                </c:pt>
                <c:pt idx="116758">
                  <c:v>6935.55</c:v>
                </c:pt>
                <c:pt idx="116759">
                  <c:v>6696.71</c:v>
                </c:pt>
                <c:pt idx="116760">
                  <c:v>7260.37</c:v>
                </c:pt>
                <c:pt idx="116761">
                  <c:v>6617.08</c:v>
                </c:pt>
                <c:pt idx="116762">
                  <c:v>5748.84</c:v>
                </c:pt>
                <c:pt idx="116763">
                  <c:v>6438.2</c:v>
                </c:pt>
                <c:pt idx="116764">
                  <c:v>7182.33</c:v>
                </c:pt>
                <c:pt idx="116765">
                  <c:v>6483.38</c:v>
                </c:pt>
                <c:pt idx="116766">
                  <c:v>5666.6</c:v>
                </c:pt>
                <c:pt idx="116767">
                  <c:v>5863.39</c:v>
                </c:pt>
                <c:pt idx="116768">
                  <c:v>24628.25</c:v>
                </c:pt>
                <c:pt idx="116769">
                  <c:v>22476.63</c:v>
                </c:pt>
                <c:pt idx="116770">
                  <c:v>20659.03</c:v>
                </c:pt>
                <c:pt idx="116771">
                  <c:v>22393.22</c:v>
                </c:pt>
                <c:pt idx="116772">
                  <c:v>25100.27</c:v>
                </c:pt>
                <c:pt idx="116773">
                  <c:v>21368.46</c:v>
                </c:pt>
                <c:pt idx="116774">
                  <c:v>20184.240000000002</c:v>
                </c:pt>
                <c:pt idx="116775">
                  <c:v>19842.46</c:v>
                </c:pt>
                <c:pt idx="116776">
                  <c:v>20499.09</c:v>
                </c:pt>
                <c:pt idx="116777">
                  <c:v>22459.05</c:v>
                </c:pt>
                <c:pt idx="116778">
                  <c:v>20906.48</c:v>
                </c:pt>
                <c:pt idx="116779">
                  <c:v>20779.740000000002</c:v>
                </c:pt>
                <c:pt idx="116780">
                  <c:v>20865.61</c:v>
                </c:pt>
                <c:pt idx="116781">
                  <c:v>23965.24</c:v>
                </c:pt>
                <c:pt idx="116782">
                  <c:v>21262.799999999999</c:v>
                </c:pt>
                <c:pt idx="116783">
                  <c:v>22928.400000000001</c:v>
                </c:pt>
                <c:pt idx="116784">
                  <c:v>22494.77</c:v>
                </c:pt>
                <c:pt idx="116785">
                  <c:v>24597.42</c:v>
                </c:pt>
                <c:pt idx="116786">
                  <c:v>24801.59</c:v>
                </c:pt>
                <c:pt idx="116787">
                  <c:v>22732.23</c:v>
                </c:pt>
                <c:pt idx="116788">
                  <c:v>21599.71</c:v>
                </c:pt>
                <c:pt idx="116789">
                  <c:v>23861.94</c:v>
                </c:pt>
                <c:pt idx="116790">
                  <c:v>23343.9</c:v>
                </c:pt>
                <c:pt idx="116791">
                  <c:v>21880.05</c:v>
                </c:pt>
                <c:pt idx="116792">
                  <c:v>21742.55</c:v>
                </c:pt>
                <c:pt idx="116793">
                  <c:v>22008.03</c:v>
                </c:pt>
                <c:pt idx="116794">
                  <c:v>24428.560000000001</c:v>
                </c:pt>
                <c:pt idx="116795">
                  <c:v>22932.44</c:v>
                </c:pt>
                <c:pt idx="116796">
                  <c:v>21983.99</c:v>
                </c:pt>
                <c:pt idx="116797">
                  <c:v>22363.08</c:v>
                </c:pt>
                <c:pt idx="116798">
                  <c:v>27257.27</c:v>
                </c:pt>
                <c:pt idx="116799">
                  <c:v>23962.37</c:v>
                </c:pt>
                <c:pt idx="116800">
                  <c:v>21662.54</c:v>
                </c:pt>
                <c:pt idx="116801">
                  <c:v>21268.02</c:v>
                </c:pt>
                <c:pt idx="116802">
                  <c:v>22111.15</c:v>
                </c:pt>
                <c:pt idx="116803">
                  <c:v>24449.52</c:v>
                </c:pt>
                <c:pt idx="116804">
                  <c:v>21946.58</c:v>
                </c:pt>
                <c:pt idx="116805">
                  <c:v>20798.84</c:v>
                </c:pt>
                <c:pt idx="116806">
                  <c:v>22440.54</c:v>
                </c:pt>
                <c:pt idx="116807">
                  <c:v>24556.31</c:v>
                </c:pt>
                <c:pt idx="116808">
                  <c:v>24222.2</c:v>
                </c:pt>
                <c:pt idx="116809">
                  <c:v>25675.01</c:v>
                </c:pt>
                <c:pt idx="116810">
                  <c:v>28309.09</c:v>
                </c:pt>
                <c:pt idx="116811">
                  <c:v>25974.3</c:v>
                </c:pt>
                <c:pt idx="116812">
                  <c:v>26436.83</c:v>
                </c:pt>
                <c:pt idx="116813">
                  <c:v>24943.33</c:v>
                </c:pt>
                <c:pt idx="116814">
                  <c:v>26275.03</c:v>
                </c:pt>
                <c:pt idx="116815">
                  <c:v>19214.48</c:v>
                </c:pt>
                <c:pt idx="116816">
                  <c:v>24910.54</c:v>
                </c:pt>
                <c:pt idx="116817">
                  <c:v>23233.29</c:v>
                </c:pt>
                <c:pt idx="116818">
                  <c:v>22247.01</c:v>
                </c:pt>
                <c:pt idx="116819">
                  <c:v>23607.77</c:v>
                </c:pt>
                <c:pt idx="116820">
                  <c:v>26645.93</c:v>
                </c:pt>
                <c:pt idx="116821">
                  <c:v>26140.57</c:v>
                </c:pt>
                <c:pt idx="116822">
                  <c:v>27027.09</c:v>
                </c:pt>
                <c:pt idx="116823">
                  <c:v>26762.79</c:v>
                </c:pt>
                <c:pt idx="116824">
                  <c:v>28552.94</c:v>
                </c:pt>
                <c:pt idx="116825">
                  <c:v>25732.639999999999</c:v>
                </c:pt>
                <c:pt idx="116826">
                  <c:v>23958.5</c:v>
                </c:pt>
                <c:pt idx="116827">
                  <c:v>23474.22</c:v>
                </c:pt>
                <c:pt idx="116828">
                  <c:v>23321.759999999998</c:v>
                </c:pt>
                <c:pt idx="116829">
                  <c:v>25232.99</c:v>
                </c:pt>
                <c:pt idx="116830">
                  <c:v>23073.97</c:v>
                </c:pt>
                <c:pt idx="116831">
                  <c:v>22095.96</c:v>
                </c:pt>
                <c:pt idx="116832">
                  <c:v>20982.01</c:v>
                </c:pt>
                <c:pt idx="116833">
                  <c:v>24680.02</c:v>
                </c:pt>
                <c:pt idx="116834">
                  <c:v>21512.81</c:v>
                </c:pt>
                <c:pt idx="116835">
                  <c:v>22624.42</c:v>
                </c:pt>
                <c:pt idx="116836">
                  <c:v>22946.13</c:v>
                </c:pt>
                <c:pt idx="116837">
                  <c:v>24761.53</c:v>
                </c:pt>
                <c:pt idx="116838">
                  <c:v>26320.94</c:v>
                </c:pt>
                <c:pt idx="116839">
                  <c:v>22612.13</c:v>
                </c:pt>
                <c:pt idx="116840">
                  <c:v>22418.54</c:v>
                </c:pt>
                <c:pt idx="116841">
                  <c:v>24126.82</c:v>
                </c:pt>
                <c:pt idx="116842">
                  <c:v>25145.8</c:v>
                </c:pt>
                <c:pt idx="116843">
                  <c:v>22721.39</c:v>
                </c:pt>
                <c:pt idx="116844">
                  <c:v>22924.52</c:v>
                </c:pt>
                <c:pt idx="116845">
                  <c:v>20848.22</c:v>
                </c:pt>
                <c:pt idx="116846">
                  <c:v>26822.75</c:v>
                </c:pt>
                <c:pt idx="116847">
                  <c:v>23893.05</c:v>
                </c:pt>
                <c:pt idx="116848">
                  <c:v>23665.31</c:v>
                </c:pt>
                <c:pt idx="116849">
                  <c:v>23026.99</c:v>
                </c:pt>
                <c:pt idx="116850">
                  <c:v>27322.46</c:v>
                </c:pt>
                <c:pt idx="116851">
                  <c:v>24501.79</c:v>
                </c:pt>
                <c:pt idx="116852">
                  <c:v>23361.93</c:v>
                </c:pt>
                <c:pt idx="116853">
                  <c:v>22155.63</c:v>
                </c:pt>
                <c:pt idx="116854">
                  <c:v>21872.31</c:v>
                </c:pt>
                <c:pt idx="116855">
                  <c:v>28584.22</c:v>
                </c:pt>
                <c:pt idx="116856">
                  <c:v>25488.04</c:v>
                </c:pt>
                <c:pt idx="116857">
                  <c:v>24446.85</c:v>
                </c:pt>
                <c:pt idx="116858">
                  <c:v>24717.94</c:v>
                </c:pt>
                <c:pt idx="116859">
                  <c:v>29716.98</c:v>
                </c:pt>
                <c:pt idx="116860">
                  <c:v>29306.959999999999</c:v>
                </c:pt>
                <c:pt idx="116861">
                  <c:v>27059.279999999999</c:v>
                </c:pt>
                <c:pt idx="116862">
                  <c:v>28794.63</c:v>
                </c:pt>
                <c:pt idx="116863">
                  <c:v>25645.77</c:v>
                </c:pt>
                <c:pt idx="116864">
                  <c:v>28099.57</c:v>
                </c:pt>
                <c:pt idx="116865">
                  <c:v>27733.79</c:v>
                </c:pt>
                <c:pt idx="116866">
                  <c:v>28261.24</c:v>
                </c:pt>
                <c:pt idx="116867">
                  <c:v>24255.26</c:v>
                </c:pt>
                <c:pt idx="116868">
                  <c:v>32236.89</c:v>
                </c:pt>
                <c:pt idx="116869">
                  <c:v>28921.3</c:v>
                </c:pt>
                <c:pt idx="116870">
                  <c:v>29793.25</c:v>
                </c:pt>
                <c:pt idx="116871">
                  <c:v>29302.46</c:v>
                </c:pt>
                <c:pt idx="116872">
                  <c:v>33014.5</c:v>
                </c:pt>
                <c:pt idx="116873">
                  <c:v>31571.06</c:v>
                </c:pt>
                <c:pt idx="116874">
                  <c:v>29064.67</c:v>
                </c:pt>
                <c:pt idx="116875">
                  <c:v>29246.720000000001</c:v>
                </c:pt>
                <c:pt idx="116876">
                  <c:v>31326.04</c:v>
                </c:pt>
                <c:pt idx="116877">
                  <c:v>31624.14</c:v>
                </c:pt>
                <c:pt idx="116878">
                  <c:v>28067.759999999998</c:v>
                </c:pt>
                <c:pt idx="116879">
                  <c:v>26686.32</c:v>
                </c:pt>
                <c:pt idx="116880">
                  <c:v>25855.29</c:v>
                </c:pt>
                <c:pt idx="116881">
                  <c:v>30835.93</c:v>
                </c:pt>
                <c:pt idx="116882">
                  <c:v>26304.16</c:v>
                </c:pt>
                <c:pt idx="116883">
                  <c:v>24839.15</c:v>
                </c:pt>
                <c:pt idx="116884">
                  <c:v>23436.93</c:v>
                </c:pt>
                <c:pt idx="116885">
                  <c:v>26782.21</c:v>
                </c:pt>
                <c:pt idx="116886">
                  <c:v>23637.22</c:v>
                </c:pt>
                <c:pt idx="116887">
                  <c:v>23220.13</c:v>
                </c:pt>
                <c:pt idx="116888">
                  <c:v>23884.11</c:v>
                </c:pt>
                <c:pt idx="116889">
                  <c:v>23419.81</c:v>
                </c:pt>
                <c:pt idx="116890">
                  <c:v>26420</c:v>
                </c:pt>
                <c:pt idx="116891">
                  <c:v>23636.720000000001</c:v>
                </c:pt>
                <c:pt idx="116892">
                  <c:v>23379.040000000001</c:v>
                </c:pt>
                <c:pt idx="116893">
                  <c:v>23035.09</c:v>
                </c:pt>
                <c:pt idx="116894">
                  <c:v>25855.3</c:v>
                </c:pt>
                <c:pt idx="116895">
                  <c:v>24371.56</c:v>
                </c:pt>
                <c:pt idx="116896">
                  <c:v>25330.35</c:v>
                </c:pt>
                <c:pt idx="116897">
                  <c:v>24361.8</c:v>
                </c:pt>
                <c:pt idx="116898">
                  <c:v>28332.18</c:v>
                </c:pt>
                <c:pt idx="116899">
                  <c:v>25574.49</c:v>
                </c:pt>
                <c:pt idx="116900">
                  <c:v>23948.1</c:v>
                </c:pt>
                <c:pt idx="116901">
                  <c:v>25835.77</c:v>
                </c:pt>
                <c:pt idx="116902">
                  <c:v>24653.200000000001</c:v>
                </c:pt>
                <c:pt idx="116903">
                  <c:v>27134.68</c:v>
                </c:pt>
                <c:pt idx="116904">
                  <c:v>22577.82</c:v>
                </c:pt>
                <c:pt idx="116905">
                  <c:v>22676.29</c:v>
                </c:pt>
                <c:pt idx="116906">
                  <c:v>24202.81</c:v>
                </c:pt>
                <c:pt idx="116907">
                  <c:v>28270.69</c:v>
                </c:pt>
                <c:pt idx="116908">
                  <c:v>25519.279999999999</c:v>
                </c:pt>
                <c:pt idx="116909">
                  <c:v>24641.14</c:v>
                </c:pt>
                <c:pt idx="116910">
                  <c:v>24816.68</c:v>
                </c:pt>
                <c:pt idx="116911">
                  <c:v>465.21</c:v>
                </c:pt>
                <c:pt idx="116912">
                  <c:v>364.03</c:v>
                </c:pt>
                <c:pt idx="116913">
                  <c:v>320.01</c:v>
                </c:pt>
                <c:pt idx="116914">
                  <c:v>348.71</c:v>
                </c:pt>
                <c:pt idx="116915">
                  <c:v>560.97</c:v>
                </c:pt>
                <c:pt idx="116916">
                  <c:v>443.16</c:v>
                </c:pt>
                <c:pt idx="116917">
                  <c:v>381.11</c:v>
                </c:pt>
                <c:pt idx="116918">
                  <c:v>424.92</c:v>
                </c:pt>
                <c:pt idx="116919">
                  <c:v>359.52</c:v>
                </c:pt>
                <c:pt idx="116920">
                  <c:v>445.72</c:v>
                </c:pt>
                <c:pt idx="116921">
                  <c:v>330.23</c:v>
                </c:pt>
                <c:pt idx="116922">
                  <c:v>353.56</c:v>
                </c:pt>
                <c:pt idx="116923">
                  <c:v>430.14</c:v>
                </c:pt>
                <c:pt idx="116924">
                  <c:v>582.21</c:v>
                </c:pt>
                <c:pt idx="116925">
                  <c:v>428.64</c:v>
                </c:pt>
                <c:pt idx="116926">
                  <c:v>390.51</c:v>
                </c:pt>
                <c:pt idx="116927">
                  <c:v>399.13</c:v>
                </c:pt>
                <c:pt idx="116928">
                  <c:v>709.48</c:v>
                </c:pt>
                <c:pt idx="116929">
                  <c:v>625.35</c:v>
                </c:pt>
                <c:pt idx="116930">
                  <c:v>601.30999999999995</c:v>
                </c:pt>
                <c:pt idx="116931">
                  <c:v>440.25</c:v>
                </c:pt>
                <c:pt idx="116932">
                  <c:v>628.96</c:v>
                </c:pt>
                <c:pt idx="116933">
                  <c:v>750.99</c:v>
                </c:pt>
                <c:pt idx="116934">
                  <c:v>530.15</c:v>
                </c:pt>
                <c:pt idx="116935">
                  <c:v>386.86</c:v>
                </c:pt>
                <c:pt idx="116936">
                  <c:v>460.1</c:v>
                </c:pt>
                <c:pt idx="116937">
                  <c:v>489.77</c:v>
                </c:pt>
                <c:pt idx="116938">
                  <c:v>492.66</c:v>
                </c:pt>
                <c:pt idx="116939">
                  <c:v>453.99</c:v>
                </c:pt>
                <c:pt idx="116940">
                  <c:v>434.78</c:v>
                </c:pt>
                <c:pt idx="116941">
                  <c:v>527.13</c:v>
                </c:pt>
                <c:pt idx="116942">
                  <c:v>410.24</c:v>
                </c:pt>
                <c:pt idx="116943">
                  <c:v>210.7</c:v>
                </c:pt>
                <c:pt idx="116944">
                  <c:v>319.08999999999997</c:v>
                </c:pt>
                <c:pt idx="116945">
                  <c:v>233.86</c:v>
                </c:pt>
                <c:pt idx="116946">
                  <c:v>370.98</c:v>
                </c:pt>
                <c:pt idx="116947">
                  <c:v>291.27999999999997</c:v>
                </c:pt>
                <c:pt idx="116948">
                  <c:v>248.62</c:v>
                </c:pt>
                <c:pt idx="116949">
                  <c:v>447.3</c:v>
                </c:pt>
                <c:pt idx="116950">
                  <c:v>379.26</c:v>
                </c:pt>
                <c:pt idx="116951">
                  <c:v>483.35</c:v>
                </c:pt>
                <c:pt idx="116952">
                  <c:v>507.94</c:v>
                </c:pt>
                <c:pt idx="116953">
                  <c:v>683.47</c:v>
                </c:pt>
                <c:pt idx="116954">
                  <c:v>436.85</c:v>
                </c:pt>
                <c:pt idx="116955">
                  <c:v>431.09</c:v>
                </c:pt>
                <c:pt idx="116956">
                  <c:v>530.66999999999996</c:v>
                </c:pt>
                <c:pt idx="116957">
                  <c:v>460.09</c:v>
                </c:pt>
                <c:pt idx="116958">
                  <c:v>397.55</c:v>
                </c:pt>
                <c:pt idx="116959">
                  <c:v>497.6</c:v>
                </c:pt>
                <c:pt idx="116960">
                  <c:v>383.1</c:v>
                </c:pt>
                <c:pt idx="116961">
                  <c:v>329.08</c:v>
                </c:pt>
                <c:pt idx="116962">
                  <c:v>393.58</c:v>
                </c:pt>
                <c:pt idx="116963">
                  <c:v>381.8</c:v>
                </c:pt>
                <c:pt idx="116964">
                  <c:v>378.22</c:v>
                </c:pt>
                <c:pt idx="116965">
                  <c:v>185.06</c:v>
                </c:pt>
                <c:pt idx="116966">
                  <c:v>369.12</c:v>
                </c:pt>
                <c:pt idx="116967">
                  <c:v>278.86</c:v>
                </c:pt>
                <c:pt idx="116968">
                  <c:v>381.3</c:v>
                </c:pt>
                <c:pt idx="116969">
                  <c:v>415.14</c:v>
                </c:pt>
                <c:pt idx="116970">
                  <c:v>531.84</c:v>
                </c:pt>
                <c:pt idx="116971">
                  <c:v>411.08</c:v>
                </c:pt>
                <c:pt idx="116972">
                  <c:v>575.44000000000005</c:v>
                </c:pt>
                <c:pt idx="116973">
                  <c:v>565.98</c:v>
                </c:pt>
                <c:pt idx="116974">
                  <c:v>625.54</c:v>
                </c:pt>
                <c:pt idx="116975">
                  <c:v>484.16</c:v>
                </c:pt>
                <c:pt idx="116976">
                  <c:v>599.02</c:v>
                </c:pt>
                <c:pt idx="116977">
                  <c:v>478.42</c:v>
                </c:pt>
                <c:pt idx="116978">
                  <c:v>559.04</c:v>
                </c:pt>
                <c:pt idx="116979">
                  <c:v>627.52</c:v>
                </c:pt>
                <c:pt idx="116980">
                  <c:v>857.08</c:v>
                </c:pt>
                <c:pt idx="116981">
                  <c:v>561.96</c:v>
                </c:pt>
                <c:pt idx="116982">
                  <c:v>622.34</c:v>
                </c:pt>
                <c:pt idx="116983">
                  <c:v>683.58</c:v>
                </c:pt>
                <c:pt idx="116984">
                  <c:v>802.22</c:v>
                </c:pt>
                <c:pt idx="116985">
                  <c:v>792.68</c:v>
                </c:pt>
                <c:pt idx="116986">
                  <c:v>671.46</c:v>
                </c:pt>
                <c:pt idx="116987">
                  <c:v>663.06</c:v>
                </c:pt>
                <c:pt idx="116988">
                  <c:v>487.5</c:v>
                </c:pt>
                <c:pt idx="116989">
                  <c:v>746.78</c:v>
                </c:pt>
                <c:pt idx="116990">
                  <c:v>741.34</c:v>
                </c:pt>
                <c:pt idx="116991">
                  <c:v>529.41999999999996</c:v>
                </c:pt>
                <c:pt idx="116992">
                  <c:v>668.98</c:v>
                </c:pt>
                <c:pt idx="116993">
                  <c:v>506.44</c:v>
                </c:pt>
                <c:pt idx="116994">
                  <c:v>771.14</c:v>
                </c:pt>
                <c:pt idx="116995">
                  <c:v>513.94000000000005</c:v>
                </c:pt>
                <c:pt idx="116996">
                  <c:v>423.7</c:v>
                </c:pt>
                <c:pt idx="116997">
                  <c:v>496.98</c:v>
                </c:pt>
                <c:pt idx="116998">
                  <c:v>621.66</c:v>
                </c:pt>
                <c:pt idx="116999">
                  <c:v>572.14</c:v>
                </c:pt>
                <c:pt idx="117000">
                  <c:v>551.78</c:v>
                </c:pt>
                <c:pt idx="117001">
                  <c:v>481.3</c:v>
                </c:pt>
                <c:pt idx="117002">
                  <c:v>840</c:v>
                </c:pt>
                <c:pt idx="117003">
                  <c:v>713.86</c:v>
                </c:pt>
                <c:pt idx="117004">
                  <c:v>502.44</c:v>
                </c:pt>
                <c:pt idx="117005">
                  <c:v>516.78</c:v>
                </c:pt>
                <c:pt idx="117006">
                  <c:v>737.72</c:v>
                </c:pt>
                <c:pt idx="117007">
                  <c:v>662.49</c:v>
                </c:pt>
                <c:pt idx="117008">
                  <c:v>577.45000000000005</c:v>
                </c:pt>
                <c:pt idx="117009">
                  <c:v>885.64</c:v>
                </c:pt>
                <c:pt idx="117010">
                  <c:v>677.48</c:v>
                </c:pt>
                <c:pt idx="117011">
                  <c:v>662.76</c:v>
                </c:pt>
                <c:pt idx="117012">
                  <c:v>678.58</c:v>
                </c:pt>
                <c:pt idx="117013">
                  <c:v>875.72</c:v>
                </c:pt>
                <c:pt idx="117014">
                  <c:v>547.86</c:v>
                </c:pt>
                <c:pt idx="117015">
                  <c:v>801.22</c:v>
                </c:pt>
                <c:pt idx="117016">
                  <c:v>898.14</c:v>
                </c:pt>
                <c:pt idx="117017">
                  <c:v>692.8</c:v>
                </c:pt>
                <c:pt idx="117018">
                  <c:v>700.74</c:v>
                </c:pt>
                <c:pt idx="117019">
                  <c:v>746.5</c:v>
                </c:pt>
                <c:pt idx="117020">
                  <c:v>828.91</c:v>
                </c:pt>
                <c:pt idx="117021">
                  <c:v>561.32000000000005</c:v>
                </c:pt>
                <c:pt idx="117022">
                  <c:v>580.1</c:v>
                </c:pt>
                <c:pt idx="117023">
                  <c:v>651.82000000000005</c:v>
                </c:pt>
                <c:pt idx="117024">
                  <c:v>1066.56</c:v>
                </c:pt>
                <c:pt idx="117025">
                  <c:v>667.86</c:v>
                </c:pt>
                <c:pt idx="117026">
                  <c:v>623.9</c:v>
                </c:pt>
                <c:pt idx="117027">
                  <c:v>674.72</c:v>
                </c:pt>
                <c:pt idx="117028">
                  <c:v>649.29999999999995</c:v>
                </c:pt>
                <c:pt idx="117029">
                  <c:v>674.5</c:v>
                </c:pt>
                <c:pt idx="117030">
                  <c:v>588.38</c:v>
                </c:pt>
                <c:pt idx="117031">
                  <c:v>553.22</c:v>
                </c:pt>
                <c:pt idx="117032">
                  <c:v>713.06</c:v>
                </c:pt>
                <c:pt idx="117033">
                  <c:v>920.18</c:v>
                </c:pt>
                <c:pt idx="117034">
                  <c:v>800.84</c:v>
                </c:pt>
                <c:pt idx="117035">
                  <c:v>809.7</c:v>
                </c:pt>
                <c:pt idx="117036">
                  <c:v>753.18</c:v>
                </c:pt>
                <c:pt idx="117037">
                  <c:v>978.94</c:v>
                </c:pt>
                <c:pt idx="117038">
                  <c:v>675.84</c:v>
                </c:pt>
                <c:pt idx="117039">
                  <c:v>646.12</c:v>
                </c:pt>
                <c:pt idx="117040">
                  <c:v>668.3</c:v>
                </c:pt>
                <c:pt idx="117041">
                  <c:v>583.54999999999995</c:v>
                </c:pt>
                <c:pt idx="117042">
                  <c:v>695.84</c:v>
                </c:pt>
                <c:pt idx="117043">
                  <c:v>534.86</c:v>
                </c:pt>
                <c:pt idx="117044">
                  <c:v>638.38</c:v>
                </c:pt>
                <c:pt idx="117045">
                  <c:v>639.64</c:v>
                </c:pt>
                <c:pt idx="117046">
                  <c:v>867.32</c:v>
                </c:pt>
                <c:pt idx="117047">
                  <c:v>710.98</c:v>
                </c:pt>
                <c:pt idx="117048">
                  <c:v>446.54</c:v>
                </c:pt>
                <c:pt idx="117049">
                  <c:v>566.96</c:v>
                </c:pt>
                <c:pt idx="117050">
                  <c:v>778.53</c:v>
                </c:pt>
                <c:pt idx="117051">
                  <c:v>583.16999999999996</c:v>
                </c:pt>
                <c:pt idx="117052">
                  <c:v>511.88</c:v>
                </c:pt>
                <c:pt idx="117053">
                  <c:v>511.44</c:v>
                </c:pt>
                <c:pt idx="117054">
                  <c:v>4.96</c:v>
                </c:pt>
                <c:pt idx="117055">
                  <c:v>503.74</c:v>
                </c:pt>
                <c:pt idx="117056">
                  <c:v>800.66</c:v>
                </c:pt>
                <c:pt idx="117057">
                  <c:v>30</c:v>
                </c:pt>
                <c:pt idx="117058">
                  <c:v>79.42</c:v>
                </c:pt>
                <c:pt idx="117059">
                  <c:v>5.07</c:v>
                </c:pt>
                <c:pt idx="117060">
                  <c:v>1.1399999999999999</c:v>
                </c:pt>
                <c:pt idx="117061">
                  <c:v>15.91</c:v>
                </c:pt>
                <c:pt idx="117062">
                  <c:v>4.5199999999999996</c:v>
                </c:pt>
                <c:pt idx="117063">
                  <c:v>1.1299999999999999</c:v>
                </c:pt>
                <c:pt idx="117064">
                  <c:v>7.91</c:v>
                </c:pt>
                <c:pt idx="117065">
                  <c:v>1.1299999999999999</c:v>
                </c:pt>
                <c:pt idx="117066">
                  <c:v>391.13</c:v>
                </c:pt>
                <c:pt idx="117067">
                  <c:v>3863.15</c:v>
                </c:pt>
                <c:pt idx="117068">
                  <c:v>1.1299999999999999</c:v>
                </c:pt>
                <c:pt idx="117069">
                  <c:v>2.2599999999999998</c:v>
                </c:pt>
                <c:pt idx="117070">
                  <c:v>3.39</c:v>
                </c:pt>
                <c:pt idx="117071">
                  <c:v>3.39</c:v>
                </c:pt>
                <c:pt idx="117072">
                  <c:v>1.1299999999999999</c:v>
                </c:pt>
                <c:pt idx="117073">
                  <c:v>-173.84</c:v>
                </c:pt>
                <c:pt idx="117074">
                  <c:v>2.2599999999999998</c:v>
                </c:pt>
                <c:pt idx="117075">
                  <c:v>3.39</c:v>
                </c:pt>
                <c:pt idx="117076">
                  <c:v>1.1299999999999999</c:v>
                </c:pt>
                <c:pt idx="117077">
                  <c:v>76.38</c:v>
                </c:pt>
                <c:pt idx="117078">
                  <c:v>309.04000000000002</c:v>
                </c:pt>
                <c:pt idx="117079">
                  <c:v>357.94</c:v>
                </c:pt>
                <c:pt idx="117080">
                  <c:v>130.5</c:v>
                </c:pt>
                <c:pt idx="117081">
                  <c:v>2.5</c:v>
                </c:pt>
                <c:pt idx="117082">
                  <c:v>2.5</c:v>
                </c:pt>
                <c:pt idx="117083">
                  <c:v>0.5</c:v>
                </c:pt>
                <c:pt idx="117084">
                  <c:v>1.5</c:v>
                </c:pt>
                <c:pt idx="117085">
                  <c:v>9.94</c:v>
                </c:pt>
                <c:pt idx="117086">
                  <c:v>3470</c:v>
                </c:pt>
                <c:pt idx="117087">
                  <c:v>2.36</c:v>
                </c:pt>
                <c:pt idx="117088">
                  <c:v>-2.48</c:v>
                </c:pt>
                <c:pt idx="117089">
                  <c:v>-45</c:v>
                </c:pt>
                <c:pt idx="117090">
                  <c:v>3.64</c:v>
                </c:pt>
                <c:pt idx="117091">
                  <c:v>295.97000000000003</c:v>
                </c:pt>
                <c:pt idx="117092">
                  <c:v>3555.14</c:v>
                </c:pt>
                <c:pt idx="117093">
                  <c:v>702.61</c:v>
                </c:pt>
                <c:pt idx="117094">
                  <c:v>1391.14</c:v>
                </c:pt>
                <c:pt idx="117095">
                  <c:v>2619.09</c:v>
                </c:pt>
                <c:pt idx="117096">
                  <c:v>728.62</c:v>
                </c:pt>
                <c:pt idx="117097">
                  <c:v>457.17</c:v>
                </c:pt>
                <c:pt idx="117098">
                  <c:v>-5.68</c:v>
                </c:pt>
                <c:pt idx="117099">
                  <c:v>251.91</c:v>
                </c:pt>
                <c:pt idx="117100">
                  <c:v>52.99</c:v>
                </c:pt>
                <c:pt idx="117101">
                  <c:v>274.95</c:v>
                </c:pt>
                <c:pt idx="117102">
                  <c:v>349.9</c:v>
                </c:pt>
                <c:pt idx="117103">
                  <c:v>247.94</c:v>
                </c:pt>
                <c:pt idx="117104">
                  <c:v>444.36</c:v>
                </c:pt>
                <c:pt idx="117105">
                  <c:v>222</c:v>
                </c:pt>
                <c:pt idx="117106">
                  <c:v>27.16</c:v>
                </c:pt>
                <c:pt idx="117107">
                  <c:v>31.04</c:v>
                </c:pt>
                <c:pt idx="117108">
                  <c:v>514.58000000000004</c:v>
                </c:pt>
                <c:pt idx="117109">
                  <c:v>91.12</c:v>
                </c:pt>
                <c:pt idx="117110">
                  <c:v>482.14</c:v>
                </c:pt>
                <c:pt idx="117111">
                  <c:v>120</c:v>
                </c:pt>
                <c:pt idx="117112">
                  <c:v>60</c:v>
                </c:pt>
                <c:pt idx="117113">
                  <c:v>228.52</c:v>
                </c:pt>
                <c:pt idx="117114">
                  <c:v>94.12</c:v>
                </c:pt>
                <c:pt idx="117115">
                  <c:v>44.47</c:v>
                </c:pt>
                <c:pt idx="117116">
                  <c:v>340.64</c:v>
                </c:pt>
                <c:pt idx="117117">
                  <c:v>665.9</c:v>
                </c:pt>
                <c:pt idx="117118">
                  <c:v>427.86</c:v>
                </c:pt>
                <c:pt idx="117119">
                  <c:v>628.94000000000005</c:v>
                </c:pt>
                <c:pt idx="117120">
                  <c:v>559.96</c:v>
                </c:pt>
                <c:pt idx="117121">
                  <c:v>228</c:v>
                </c:pt>
                <c:pt idx="117122">
                  <c:v>109.97</c:v>
                </c:pt>
                <c:pt idx="117123">
                  <c:v>144</c:v>
                </c:pt>
                <c:pt idx="117124">
                  <c:v>327.75</c:v>
                </c:pt>
                <c:pt idx="117125">
                  <c:v>21.5</c:v>
                </c:pt>
                <c:pt idx="117126">
                  <c:v>3691.56</c:v>
                </c:pt>
                <c:pt idx="117127">
                  <c:v>105</c:v>
                </c:pt>
                <c:pt idx="117128">
                  <c:v>95</c:v>
                </c:pt>
                <c:pt idx="117129">
                  <c:v>130</c:v>
                </c:pt>
                <c:pt idx="117130">
                  <c:v>73.989999999999995</c:v>
                </c:pt>
                <c:pt idx="117131">
                  <c:v>152.84</c:v>
                </c:pt>
                <c:pt idx="117132">
                  <c:v>19.68</c:v>
                </c:pt>
                <c:pt idx="117133">
                  <c:v>226.32</c:v>
                </c:pt>
                <c:pt idx="117134">
                  <c:v>8.06</c:v>
                </c:pt>
                <c:pt idx="117135">
                  <c:v>88.56</c:v>
                </c:pt>
                <c:pt idx="117136">
                  <c:v>39.36</c:v>
                </c:pt>
                <c:pt idx="117137">
                  <c:v>2323.9</c:v>
                </c:pt>
                <c:pt idx="117138">
                  <c:v>1797.76</c:v>
                </c:pt>
                <c:pt idx="117139">
                  <c:v>48</c:v>
                </c:pt>
                <c:pt idx="117140">
                  <c:v>107.37</c:v>
                </c:pt>
                <c:pt idx="117141">
                  <c:v>75</c:v>
                </c:pt>
                <c:pt idx="117142">
                  <c:v>16.88</c:v>
                </c:pt>
                <c:pt idx="117143">
                  <c:v>54</c:v>
                </c:pt>
                <c:pt idx="117144">
                  <c:v>111.52</c:v>
                </c:pt>
                <c:pt idx="117145">
                  <c:v>66.239999999999995</c:v>
                </c:pt>
                <c:pt idx="117146">
                  <c:v>56</c:v>
                </c:pt>
                <c:pt idx="117147">
                  <c:v>1.52</c:v>
                </c:pt>
                <c:pt idx="117148">
                  <c:v>8</c:v>
                </c:pt>
                <c:pt idx="117149">
                  <c:v>6</c:v>
                </c:pt>
                <c:pt idx="117150">
                  <c:v>4.79</c:v>
                </c:pt>
                <c:pt idx="117151">
                  <c:v>8</c:v>
                </c:pt>
                <c:pt idx="117152">
                  <c:v>8.7799999999999994</c:v>
                </c:pt>
                <c:pt idx="117153">
                  <c:v>46.56</c:v>
                </c:pt>
                <c:pt idx="117154">
                  <c:v>89.24</c:v>
                </c:pt>
                <c:pt idx="117155">
                  <c:v>153.1</c:v>
                </c:pt>
                <c:pt idx="117156">
                  <c:v>369.66</c:v>
                </c:pt>
                <c:pt idx="117157">
                  <c:v>357.12</c:v>
                </c:pt>
                <c:pt idx="117158">
                  <c:v>353.7</c:v>
                </c:pt>
                <c:pt idx="117159">
                  <c:v>39953.93</c:v>
                </c:pt>
                <c:pt idx="117160">
                  <c:v>37356.660000000003</c:v>
                </c:pt>
                <c:pt idx="117161">
                  <c:v>35287.089999999997</c:v>
                </c:pt>
                <c:pt idx="117162">
                  <c:v>35718.519999999997</c:v>
                </c:pt>
                <c:pt idx="117163">
                  <c:v>37447.21</c:v>
                </c:pt>
                <c:pt idx="117164">
                  <c:v>35025.660000000003</c:v>
                </c:pt>
                <c:pt idx="117165">
                  <c:v>39861</c:v>
                </c:pt>
                <c:pt idx="117166">
                  <c:v>41124.620000000003</c:v>
                </c:pt>
                <c:pt idx="117167">
                  <c:v>44595.96</c:v>
                </c:pt>
                <c:pt idx="117168">
                  <c:v>42312.68</c:v>
                </c:pt>
                <c:pt idx="117169">
                  <c:v>50465.62</c:v>
                </c:pt>
                <c:pt idx="117170">
                  <c:v>53823.05</c:v>
                </c:pt>
                <c:pt idx="117171">
                  <c:v>50947.86</c:v>
                </c:pt>
                <c:pt idx="117172">
                  <c:v>57821.42</c:v>
                </c:pt>
                <c:pt idx="117173">
                  <c:v>49748.62</c:v>
                </c:pt>
                <c:pt idx="117174">
                  <c:v>51128.6</c:v>
                </c:pt>
                <c:pt idx="117175">
                  <c:v>51629.97</c:v>
                </c:pt>
                <c:pt idx="117176">
                  <c:v>56230.9</c:v>
                </c:pt>
                <c:pt idx="117177">
                  <c:v>55971.9</c:v>
                </c:pt>
                <c:pt idx="117178">
                  <c:v>49526.5</c:v>
                </c:pt>
                <c:pt idx="117179">
                  <c:v>51029.14</c:v>
                </c:pt>
                <c:pt idx="117180">
                  <c:v>55619.75</c:v>
                </c:pt>
                <c:pt idx="117181">
                  <c:v>51886.79</c:v>
                </c:pt>
                <c:pt idx="117182">
                  <c:v>46202.31</c:v>
                </c:pt>
                <c:pt idx="117183">
                  <c:v>46929.32</c:v>
                </c:pt>
                <c:pt idx="117184">
                  <c:v>46241.91</c:v>
                </c:pt>
                <c:pt idx="117185">
                  <c:v>51168.14</c:v>
                </c:pt>
                <c:pt idx="117186">
                  <c:v>45804.22</c:v>
                </c:pt>
                <c:pt idx="117187">
                  <c:v>47432.08</c:v>
                </c:pt>
                <c:pt idx="117188">
                  <c:v>49196.35</c:v>
                </c:pt>
                <c:pt idx="117189">
                  <c:v>50450.879999999997</c:v>
                </c:pt>
                <c:pt idx="117190">
                  <c:v>45621.91</c:v>
                </c:pt>
                <c:pt idx="117191">
                  <c:v>38965.440000000002</c:v>
                </c:pt>
                <c:pt idx="117192">
                  <c:v>39785.93</c:v>
                </c:pt>
                <c:pt idx="117193">
                  <c:v>39158.230000000003</c:v>
                </c:pt>
                <c:pt idx="117194">
                  <c:v>38926.230000000003</c:v>
                </c:pt>
                <c:pt idx="117195">
                  <c:v>37305.910000000003</c:v>
                </c:pt>
                <c:pt idx="117196">
                  <c:v>34403.96</c:v>
                </c:pt>
                <c:pt idx="117197">
                  <c:v>38298.54</c:v>
                </c:pt>
                <c:pt idx="117198">
                  <c:v>37657.75</c:v>
                </c:pt>
                <c:pt idx="117199">
                  <c:v>36463.64</c:v>
                </c:pt>
                <c:pt idx="117200">
                  <c:v>35148.92</c:v>
                </c:pt>
                <c:pt idx="117201">
                  <c:v>36846.78</c:v>
                </c:pt>
                <c:pt idx="117202">
                  <c:v>34329.49</c:v>
                </c:pt>
                <c:pt idx="117203">
                  <c:v>33427.230000000003</c:v>
                </c:pt>
                <c:pt idx="117204">
                  <c:v>33574.82</c:v>
                </c:pt>
                <c:pt idx="117205">
                  <c:v>35265.269999999997</c:v>
                </c:pt>
                <c:pt idx="117206">
                  <c:v>33192.129999999997</c:v>
                </c:pt>
                <c:pt idx="117207">
                  <c:v>36454.699999999997</c:v>
                </c:pt>
                <c:pt idx="117208">
                  <c:v>34625.33</c:v>
                </c:pt>
                <c:pt idx="117209">
                  <c:v>37431.120000000003</c:v>
                </c:pt>
                <c:pt idx="117210">
                  <c:v>39937.050000000003</c:v>
                </c:pt>
                <c:pt idx="117211">
                  <c:v>43603.59</c:v>
                </c:pt>
                <c:pt idx="117212">
                  <c:v>41577.300000000003</c:v>
                </c:pt>
                <c:pt idx="117213">
                  <c:v>39393.25</c:v>
                </c:pt>
                <c:pt idx="117214">
                  <c:v>40727.75</c:v>
                </c:pt>
                <c:pt idx="117215">
                  <c:v>46322.36</c:v>
                </c:pt>
                <c:pt idx="117216">
                  <c:v>42988.15</c:v>
                </c:pt>
                <c:pt idx="117217">
                  <c:v>43303.03</c:v>
                </c:pt>
                <c:pt idx="117218">
                  <c:v>39354.800000000003</c:v>
                </c:pt>
                <c:pt idx="117219">
                  <c:v>42237.91</c:v>
                </c:pt>
                <c:pt idx="117220">
                  <c:v>44081.83</c:v>
                </c:pt>
                <c:pt idx="117221">
                  <c:v>44182.62</c:v>
                </c:pt>
                <c:pt idx="117222">
                  <c:v>45897.46</c:v>
                </c:pt>
                <c:pt idx="117223">
                  <c:v>42217.74</c:v>
                </c:pt>
                <c:pt idx="117224">
                  <c:v>49073.41</c:v>
                </c:pt>
                <c:pt idx="117225">
                  <c:v>45409.13</c:v>
                </c:pt>
                <c:pt idx="117226">
                  <c:v>42783.51</c:v>
                </c:pt>
                <c:pt idx="117227">
                  <c:v>46826.85</c:v>
                </c:pt>
                <c:pt idx="117228">
                  <c:v>47171.33</c:v>
                </c:pt>
                <c:pt idx="117229">
                  <c:v>51246.49</c:v>
                </c:pt>
                <c:pt idx="117230">
                  <c:v>52803.44</c:v>
                </c:pt>
                <c:pt idx="117231">
                  <c:v>51496.82</c:v>
                </c:pt>
                <c:pt idx="117232">
                  <c:v>51315.28</c:v>
                </c:pt>
                <c:pt idx="117233">
                  <c:v>50181.760000000002</c:v>
                </c:pt>
                <c:pt idx="117234">
                  <c:v>48681.04</c:v>
                </c:pt>
                <c:pt idx="117235">
                  <c:v>47753.64</c:v>
                </c:pt>
                <c:pt idx="117236">
                  <c:v>43775.83</c:v>
                </c:pt>
                <c:pt idx="117237">
                  <c:v>50377.46</c:v>
                </c:pt>
                <c:pt idx="117238">
                  <c:v>45891.54</c:v>
                </c:pt>
                <c:pt idx="117239">
                  <c:v>45100.82</c:v>
                </c:pt>
                <c:pt idx="117240">
                  <c:v>48724.92</c:v>
                </c:pt>
                <c:pt idx="117241">
                  <c:v>51057.36</c:v>
                </c:pt>
                <c:pt idx="117242">
                  <c:v>45200.89</c:v>
                </c:pt>
                <c:pt idx="117243">
                  <c:v>39419.379999999997</c:v>
                </c:pt>
                <c:pt idx="117244">
                  <c:v>39939.800000000003</c:v>
                </c:pt>
                <c:pt idx="117245">
                  <c:v>39455.32</c:v>
                </c:pt>
                <c:pt idx="117246">
                  <c:v>42043.44</c:v>
                </c:pt>
                <c:pt idx="117247">
                  <c:v>38324.629999999997</c:v>
                </c:pt>
                <c:pt idx="117248">
                  <c:v>40604.18</c:v>
                </c:pt>
                <c:pt idx="117249">
                  <c:v>41510.449999999997</c:v>
                </c:pt>
                <c:pt idx="117250">
                  <c:v>43364.94</c:v>
                </c:pt>
                <c:pt idx="117251">
                  <c:v>39277.53</c:v>
                </c:pt>
                <c:pt idx="117252">
                  <c:v>36957.769999999997</c:v>
                </c:pt>
                <c:pt idx="117253">
                  <c:v>36875.17</c:v>
                </c:pt>
                <c:pt idx="117254">
                  <c:v>36495.75</c:v>
                </c:pt>
                <c:pt idx="117255">
                  <c:v>38401.54</c:v>
                </c:pt>
                <c:pt idx="117256">
                  <c:v>40188.99</c:v>
                </c:pt>
                <c:pt idx="117257">
                  <c:v>39713.33</c:v>
                </c:pt>
                <c:pt idx="117258">
                  <c:v>37219.75</c:v>
                </c:pt>
                <c:pt idx="117259">
                  <c:v>42623.86</c:v>
                </c:pt>
                <c:pt idx="117260">
                  <c:v>37185.11</c:v>
                </c:pt>
                <c:pt idx="117261">
                  <c:v>37582.1</c:v>
                </c:pt>
                <c:pt idx="117262">
                  <c:v>39295.910000000003</c:v>
                </c:pt>
                <c:pt idx="117263">
                  <c:v>42146.73</c:v>
                </c:pt>
                <c:pt idx="117264">
                  <c:v>41574.67</c:v>
                </c:pt>
                <c:pt idx="117265">
                  <c:v>43212.17</c:v>
                </c:pt>
                <c:pt idx="117266">
                  <c:v>41333.360000000001</c:v>
                </c:pt>
                <c:pt idx="117267">
                  <c:v>45456.57</c:v>
                </c:pt>
                <c:pt idx="117268">
                  <c:v>45314.9</c:v>
                </c:pt>
                <c:pt idx="117269">
                  <c:v>44931.76</c:v>
                </c:pt>
                <c:pt idx="117270">
                  <c:v>43717.74</c:v>
                </c:pt>
                <c:pt idx="117271">
                  <c:v>44884.97</c:v>
                </c:pt>
                <c:pt idx="117272">
                  <c:v>47626.99</c:v>
                </c:pt>
                <c:pt idx="117273">
                  <c:v>43363.06</c:v>
                </c:pt>
                <c:pt idx="117274">
                  <c:v>42203.54</c:v>
                </c:pt>
                <c:pt idx="117275">
                  <c:v>46126.74</c:v>
                </c:pt>
                <c:pt idx="117276">
                  <c:v>50277.37</c:v>
                </c:pt>
                <c:pt idx="117277">
                  <c:v>45189.37</c:v>
                </c:pt>
                <c:pt idx="117278">
                  <c:v>46534.25</c:v>
                </c:pt>
                <c:pt idx="117279">
                  <c:v>45516.17</c:v>
                </c:pt>
                <c:pt idx="117280">
                  <c:v>44318.95</c:v>
                </c:pt>
                <c:pt idx="117281">
                  <c:v>50147.07</c:v>
                </c:pt>
                <c:pt idx="117282">
                  <c:v>45962.080000000002</c:v>
                </c:pt>
                <c:pt idx="117283">
                  <c:v>45328.97</c:v>
                </c:pt>
                <c:pt idx="117284">
                  <c:v>46150.75</c:v>
                </c:pt>
                <c:pt idx="117285">
                  <c:v>47940.78</c:v>
                </c:pt>
                <c:pt idx="117286">
                  <c:v>43374.75</c:v>
                </c:pt>
                <c:pt idx="117287">
                  <c:v>42229.4</c:v>
                </c:pt>
                <c:pt idx="117288">
                  <c:v>42308</c:v>
                </c:pt>
                <c:pt idx="117289">
                  <c:v>45823.199999999997</c:v>
                </c:pt>
                <c:pt idx="117290">
                  <c:v>46250.11</c:v>
                </c:pt>
                <c:pt idx="117291">
                  <c:v>42542.14</c:v>
                </c:pt>
                <c:pt idx="117292">
                  <c:v>41924.339999999997</c:v>
                </c:pt>
                <c:pt idx="117293">
                  <c:v>44697.32</c:v>
                </c:pt>
                <c:pt idx="117294">
                  <c:v>45886.080000000002</c:v>
                </c:pt>
                <c:pt idx="117295">
                  <c:v>41895.35</c:v>
                </c:pt>
                <c:pt idx="117296">
                  <c:v>41986.87</c:v>
                </c:pt>
                <c:pt idx="117297">
                  <c:v>40130.19</c:v>
                </c:pt>
                <c:pt idx="117298">
                  <c:v>43400.63</c:v>
                </c:pt>
                <c:pt idx="117299">
                  <c:v>39038.639999999999</c:v>
                </c:pt>
                <c:pt idx="117300">
                  <c:v>37322.29</c:v>
                </c:pt>
                <c:pt idx="117301">
                  <c:v>36971.46</c:v>
                </c:pt>
                <c:pt idx="117302">
                  <c:v>1</c:v>
                </c:pt>
                <c:pt idx="117303">
                  <c:v>1</c:v>
                </c:pt>
                <c:pt idx="117304">
                  <c:v>-4</c:v>
                </c:pt>
                <c:pt idx="117305">
                  <c:v>-5.47</c:v>
                </c:pt>
                <c:pt idx="117306">
                  <c:v>99</c:v>
                </c:pt>
                <c:pt idx="117307">
                  <c:v>12</c:v>
                </c:pt>
                <c:pt idx="117308">
                  <c:v>6.98</c:v>
                </c:pt>
                <c:pt idx="117309">
                  <c:v>10</c:v>
                </c:pt>
                <c:pt idx="117310">
                  <c:v>-39.97</c:v>
                </c:pt>
                <c:pt idx="117311">
                  <c:v>3.99</c:v>
                </c:pt>
                <c:pt idx="117312">
                  <c:v>2</c:v>
                </c:pt>
                <c:pt idx="117313">
                  <c:v>7.97</c:v>
                </c:pt>
                <c:pt idx="117314">
                  <c:v>1</c:v>
                </c:pt>
                <c:pt idx="117315">
                  <c:v>11</c:v>
                </c:pt>
                <c:pt idx="117316">
                  <c:v>1</c:v>
                </c:pt>
                <c:pt idx="117317">
                  <c:v>1</c:v>
                </c:pt>
                <c:pt idx="117318">
                  <c:v>1</c:v>
                </c:pt>
                <c:pt idx="117319">
                  <c:v>2478.91</c:v>
                </c:pt>
                <c:pt idx="117320">
                  <c:v>2181.1999999999998</c:v>
                </c:pt>
                <c:pt idx="117321">
                  <c:v>2027.03</c:v>
                </c:pt>
                <c:pt idx="117322">
                  <c:v>2158.6999999999998</c:v>
                </c:pt>
                <c:pt idx="117323">
                  <c:v>2416.09</c:v>
                </c:pt>
                <c:pt idx="117324">
                  <c:v>1992.9</c:v>
                </c:pt>
                <c:pt idx="117325">
                  <c:v>2340.9699999999998</c:v>
                </c:pt>
                <c:pt idx="117326">
                  <c:v>2301.71</c:v>
                </c:pt>
                <c:pt idx="117327">
                  <c:v>2383.0700000000002</c:v>
                </c:pt>
                <c:pt idx="117328">
                  <c:v>2366.6</c:v>
                </c:pt>
                <c:pt idx="117329">
                  <c:v>2012.71</c:v>
                </c:pt>
                <c:pt idx="117330">
                  <c:v>2406.41</c:v>
                </c:pt>
                <c:pt idx="117331">
                  <c:v>2424.73</c:v>
                </c:pt>
                <c:pt idx="117332">
                  <c:v>2805.23</c:v>
                </c:pt>
                <c:pt idx="117333">
                  <c:v>2105.8200000000002</c:v>
                </c:pt>
                <c:pt idx="117334">
                  <c:v>2306.87</c:v>
                </c:pt>
                <c:pt idx="117335">
                  <c:v>2643.29</c:v>
                </c:pt>
                <c:pt idx="117336">
                  <c:v>3033.47</c:v>
                </c:pt>
                <c:pt idx="117337">
                  <c:v>2876.17</c:v>
                </c:pt>
                <c:pt idx="117338">
                  <c:v>2532.88</c:v>
                </c:pt>
                <c:pt idx="117339">
                  <c:v>2432.5500000000002</c:v>
                </c:pt>
                <c:pt idx="117340">
                  <c:v>2783.24</c:v>
                </c:pt>
                <c:pt idx="117341">
                  <c:v>3047.26</c:v>
                </c:pt>
                <c:pt idx="117342">
                  <c:v>2820.12</c:v>
                </c:pt>
                <c:pt idx="117343">
                  <c:v>2734.59</c:v>
                </c:pt>
                <c:pt idx="117344">
                  <c:v>2480.92</c:v>
                </c:pt>
                <c:pt idx="117345">
                  <c:v>2866.02</c:v>
                </c:pt>
                <c:pt idx="117346">
                  <c:v>2455.48</c:v>
                </c:pt>
                <c:pt idx="117347">
                  <c:v>2501.3200000000002</c:v>
                </c:pt>
                <c:pt idx="117348">
                  <c:v>2445.09</c:v>
                </c:pt>
                <c:pt idx="117349">
                  <c:v>2996.53</c:v>
                </c:pt>
                <c:pt idx="117350">
                  <c:v>2672.67</c:v>
                </c:pt>
                <c:pt idx="117351">
                  <c:v>2434.91</c:v>
                </c:pt>
                <c:pt idx="117352">
                  <c:v>2271.2600000000002</c:v>
                </c:pt>
                <c:pt idx="117353">
                  <c:v>2467.06</c:v>
                </c:pt>
                <c:pt idx="117354">
                  <c:v>2465.5500000000002</c:v>
                </c:pt>
                <c:pt idx="117355">
                  <c:v>2160.6</c:v>
                </c:pt>
                <c:pt idx="117356">
                  <c:v>2118.37</c:v>
                </c:pt>
                <c:pt idx="117357">
                  <c:v>2394.8000000000002</c:v>
                </c:pt>
                <c:pt idx="117358">
                  <c:v>2604.6799999999998</c:v>
                </c:pt>
                <c:pt idx="117359">
                  <c:v>2161.63</c:v>
                </c:pt>
                <c:pt idx="117360">
                  <c:v>2256.9699999999998</c:v>
                </c:pt>
                <c:pt idx="117361">
                  <c:v>1853.13</c:v>
                </c:pt>
                <c:pt idx="117362">
                  <c:v>2262.56</c:v>
                </c:pt>
                <c:pt idx="117363">
                  <c:v>2119.1799999999998</c:v>
                </c:pt>
                <c:pt idx="117364">
                  <c:v>2259.11</c:v>
                </c:pt>
                <c:pt idx="117365">
                  <c:v>2228.4699999999998</c:v>
                </c:pt>
                <c:pt idx="117366">
                  <c:v>1998.86</c:v>
                </c:pt>
                <c:pt idx="117367">
                  <c:v>2664.47</c:v>
                </c:pt>
                <c:pt idx="117368">
                  <c:v>2184.64</c:v>
                </c:pt>
                <c:pt idx="117369">
                  <c:v>2192.02</c:v>
                </c:pt>
                <c:pt idx="117370">
                  <c:v>2220.23</c:v>
                </c:pt>
                <c:pt idx="117371">
                  <c:v>2622.1</c:v>
                </c:pt>
                <c:pt idx="117372">
                  <c:v>2197.52</c:v>
                </c:pt>
                <c:pt idx="117373">
                  <c:v>1902.5</c:v>
                </c:pt>
                <c:pt idx="117374">
                  <c:v>2130.65</c:v>
                </c:pt>
                <c:pt idx="117375">
                  <c:v>2418.06</c:v>
                </c:pt>
                <c:pt idx="117376">
                  <c:v>2191.06</c:v>
                </c:pt>
                <c:pt idx="117377">
                  <c:v>1968.52</c:v>
                </c:pt>
                <c:pt idx="117378">
                  <c:v>2136.3000000000002</c:v>
                </c:pt>
                <c:pt idx="117379">
                  <c:v>2084.79</c:v>
                </c:pt>
                <c:pt idx="117380">
                  <c:v>2307.79</c:v>
                </c:pt>
                <c:pt idx="117381">
                  <c:v>2169.46</c:v>
                </c:pt>
                <c:pt idx="117382">
                  <c:v>2113.16</c:v>
                </c:pt>
                <c:pt idx="117383">
                  <c:v>1948.19</c:v>
                </c:pt>
                <c:pt idx="117384">
                  <c:v>2670.65</c:v>
                </c:pt>
                <c:pt idx="117385">
                  <c:v>2142.62</c:v>
                </c:pt>
                <c:pt idx="117386">
                  <c:v>2142.7399999999998</c:v>
                </c:pt>
                <c:pt idx="117387">
                  <c:v>1998.72</c:v>
                </c:pt>
                <c:pt idx="117388">
                  <c:v>2611.12</c:v>
                </c:pt>
                <c:pt idx="117389">
                  <c:v>2439.38</c:v>
                </c:pt>
                <c:pt idx="117390">
                  <c:v>2220.89</c:v>
                </c:pt>
                <c:pt idx="117391">
                  <c:v>2491.46</c:v>
                </c:pt>
                <c:pt idx="117392">
                  <c:v>2612.98</c:v>
                </c:pt>
                <c:pt idx="117393">
                  <c:v>2568.1799999999998</c:v>
                </c:pt>
                <c:pt idx="117394">
                  <c:v>2665.86</c:v>
                </c:pt>
                <c:pt idx="117395">
                  <c:v>2814.26</c:v>
                </c:pt>
                <c:pt idx="117396">
                  <c:v>2453.0100000000002</c:v>
                </c:pt>
                <c:pt idx="117397">
                  <c:v>2883.46</c:v>
                </c:pt>
                <c:pt idx="117398">
                  <c:v>2260.4899999999998</c:v>
                </c:pt>
                <c:pt idx="117399">
                  <c:v>2427.0500000000002</c:v>
                </c:pt>
                <c:pt idx="117400">
                  <c:v>2492.27</c:v>
                </c:pt>
                <c:pt idx="117401">
                  <c:v>2860.75</c:v>
                </c:pt>
                <c:pt idx="117402">
                  <c:v>2398.85</c:v>
                </c:pt>
                <c:pt idx="117403">
                  <c:v>2626.02</c:v>
                </c:pt>
                <c:pt idx="117404">
                  <c:v>2225.5100000000002</c:v>
                </c:pt>
                <c:pt idx="117405">
                  <c:v>2046.72</c:v>
                </c:pt>
                <c:pt idx="117406">
                  <c:v>2534.48</c:v>
                </c:pt>
                <c:pt idx="117407">
                  <c:v>2122.6</c:v>
                </c:pt>
                <c:pt idx="117408">
                  <c:v>2198.4699999999998</c:v>
                </c:pt>
                <c:pt idx="117409">
                  <c:v>2317.5</c:v>
                </c:pt>
                <c:pt idx="117410">
                  <c:v>2820.76</c:v>
                </c:pt>
                <c:pt idx="117411">
                  <c:v>2369.7800000000002</c:v>
                </c:pt>
                <c:pt idx="117412">
                  <c:v>2454.14</c:v>
                </c:pt>
                <c:pt idx="117413">
                  <c:v>1867.76</c:v>
                </c:pt>
                <c:pt idx="117414">
                  <c:v>2534.4299999999998</c:v>
                </c:pt>
                <c:pt idx="117415">
                  <c:v>2264.3000000000002</c:v>
                </c:pt>
                <c:pt idx="117416">
                  <c:v>2297.64</c:v>
                </c:pt>
                <c:pt idx="117417">
                  <c:v>2218.1</c:v>
                </c:pt>
                <c:pt idx="117418">
                  <c:v>1934.12</c:v>
                </c:pt>
                <c:pt idx="117419">
                  <c:v>2489.08</c:v>
                </c:pt>
                <c:pt idx="117420">
                  <c:v>2245.92</c:v>
                </c:pt>
                <c:pt idx="117421">
                  <c:v>2180.7600000000002</c:v>
                </c:pt>
                <c:pt idx="117422">
                  <c:v>2330.5</c:v>
                </c:pt>
                <c:pt idx="117423">
                  <c:v>2522.75</c:v>
                </c:pt>
                <c:pt idx="117424">
                  <c:v>2616.62</c:v>
                </c:pt>
                <c:pt idx="117425">
                  <c:v>2590.88</c:v>
                </c:pt>
                <c:pt idx="117426">
                  <c:v>2402.9499999999998</c:v>
                </c:pt>
                <c:pt idx="117427">
                  <c:v>2320.48</c:v>
                </c:pt>
                <c:pt idx="117428">
                  <c:v>2361.9699999999998</c:v>
                </c:pt>
                <c:pt idx="117429">
                  <c:v>2485.2600000000002</c:v>
                </c:pt>
                <c:pt idx="117430">
                  <c:v>2042.03</c:v>
                </c:pt>
                <c:pt idx="117431">
                  <c:v>2360.5</c:v>
                </c:pt>
                <c:pt idx="117432">
                  <c:v>2669.52</c:v>
                </c:pt>
                <c:pt idx="117433">
                  <c:v>2245.35</c:v>
                </c:pt>
                <c:pt idx="117434">
                  <c:v>2256.6999999999998</c:v>
                </c:pt>
                <c:pt idx="117435">
                  <c:v>2348.2600000000002</c:v>
                </c:pt>
                <c:pt idx="117436">
                  <c:v>2743.54</c:v>
                </c:pt>
                <c:pt idx="117437">
                  <c:v>2435.41</c:v>
                </c:pt>
                <c:pt idx="117438">
                  <c:v>2218.52</c:v>
                </c:pt>
                <c:pt idx="117439">
                  <c:v>2407.96</c:v>
                </c:pt>
                <c:pt idx="117440">
                  <c:v>2277.04</c:v>
                </c:pt>
                <c:pt idx="117441">
                  <c:v>2824.36</c:v>
                </c:pt>
                <c:pt idx="117442">
                  <c:v>2506.16</c:v>
                </c:pt>
                <c:pt idx="117443">
                  <c:v>2482.98</c:v>
                </c:pt>
                <c:pt idx="117444">
                  <c:v>2393.44</c:v>
                </c:pt>
                <c:pt idx="117445">
                  <c:v>2725.48</c:v>
                </c:pt>
                <c:pt idx="117446">
                  <c:v>2489.8000000000002</c:v>
                </c:pt>
                <c:pt idx="117447">
                  <c:v>2367.9</c:v>
                </c:pt>
                <c:pt idx="117448">
                  <c:v>2466.3000000000002</c:v>
                </c:pt>
                <c:pt idx="117449">
                  <c:v>2936.84</c:v>
                </c:pt>
                <c:pt idx="117450">
                  <c:v>2458.66</c:v>
                </c:pt>
                <c:pt idx="117451">
                  <c:v>2644.88</c:v>
                </c:pt>
                <c:pt idx="117452">
                  <c:v>2370.67</c:v>
                </c:pt>
                <c:pt idx="117453">
                  <c:v>2488.9899999999998</c:v>
                </c:pt>
                <c:pt idx="117454">
                  <c:v>2892.08</c:v>
                </c:pt>
                <c:pt idx="117455">
                  <c:v>2228.96</c:v>
                </c:pt>
                <c:pt idx="117456">
                  <c:v>2318.3200000000002</c:v>
                </c:pt>
                <c:pt idx="117457">
                  <c:v>2381.6799999999998</c:v>
                </c:pt>
                <c:pt idx="117458">
                  <c:v>2587.02</c:v>
                </c:pt>
                <c:pt idx="117459">
                  <c:v>2534.85</c:v>
                </c:pt>
                <c:pt idx="117460">
                  <c:v>2032.2</c:v>
                </c:pt>
                <c:pt idx="117461">
                  <c:v>2260.16</c:v>
                </c:pt>
                <c:pt idx="117462">
                  <c:v>1193.17</c:v>
                </c:pt>
                <c:pt idx="117463">
                  <c:v>1390.66</c:v>
                </c:pt>
                <c:pt idx="117464">
                  <c:v>917.58</c:v>
                </c:pt>
                <c:pt idx="117465">
                  <c:v>805.41</c:v>
                </c:pt>
                <c:pt idx="117466">
                  <c:v>899.72</c:v>
                </c:pt>
                <c:pt idx="117467">
                  <c:v>825.07</c:v>
                </c:pt>
                <c:pt idx="117468">
                  <c:v>800.76</c:v>
                </c:pt>
                <c:pt idx="117469">
                  <c:v>773.38</c:v>
                </c:pt>
                <c:pt idx="117470">
                  <c:v>743.94</c:v>
                </c:pt>
                <c:pt idx="117471">
                  <c:v>801.02</c:v>
                </c:pt>
                <c:pt idx="117472">
                  <c:v>694.18</c:v>
                </c:pt>
                <c:pt idx="117473">
                  <c:v>834.76</c:v>
                </c:pt>
                <c:pt idx="117474">
                  <c:v>710.74</c:v>
                </c:pt>
                <c:pt idx="117475">
                  <c:v>815.13</c:v>
                </c:pt>
                <c:pt idx="117476">
                  <c:v>807.44</c:v>
                </c:pt>
                <c:pt idx="117477">
                  <c:v>719.42</c:v>
                </c:pt>
                <c:pt idx="117478">
                  <c:v>879.69</c:v>
                </c:pt>
                <c:pt idx="117479">
                  <c:v>823.01</c:v>
                </c:pt>
                <c:pt idx="117480">
                  <c:v>798.44</c:v>
                </c:pt>
                <c:pt idx="117481">
                  <c:v>761.74</c:v>
                </c:pt>
                <c:pt idx="117482">
                  <c:v>637.20000000000005</c:v>
                </c:pt>
                <c:pt idx="117483">
                  <c:v>552.85</c:v>
                </c:pt>
                <c:pt idx="117484">
                  <c:v>668.92</c:v>
                </c:pt>
                <c:pt idx="117485">
                  <c:v>641.63</c:v>
                </c:pt>
                <c:pt idx="117486">
                  <c:v>569.55999999999995</c:v>
                </c:pt>
                <c:pt idx="117487">
                  <c:v>682.25</c:v>
                </c:pt>
                <c:pt idx="117488">
                  <c:v>877.2</c:v>
                </c:pt>
                <c:pt idx="117489">
                  <c:v>518.41999999999996</c:v>
                </c:pt>
                <c:pt idx="117490">
                  <c:v>580.20000000000005</c:v>
                </c:pt>
                <c:pt idx="117491">
                  <c:v>550.47</c:v>
                </c:pt>
                <c:pt idx="117492">
                  <c:v>558.69000000000005</c:v>
                </c:pt>
                <c:pt idx="117493">
                  <c:v>631.09</c:v>
                </c:pt>
                <c:pt idx="117494">
                  <c:v>542.91</c:v>
                </c:pt>
                <c:pt idx="117495">
                  <c:v>568.58000000000004</c:v>
                </c:pt>
                <c:pt idx="117496">
                  <c:v>608.80999999999995</c:v>
                </c:pt>
                <c:pt idx="117497">
                  <c:v>636.52</c:v>
                </c:pt>
                <c:pt idx="117498">
                  <c:v>772.35</c:v>
                </c:pt>
                <c:pt idx="117499">
                  <c:v>619.07000000000005</c:v>
                </c:pt>
                <c:pt idx="117500">
                  <c:v>819.42</c:v>
                </c:pt>
                <c:pt idx="117501">
                  <c:v>512.84</c:v>
                </c:pt>
                <c:pt idx="117502">
                  <c:v>617.91</c:v>
                </c:pt>
                <c:pt idx="117503">
                  <c:v>630.98</c:v>
                </c:pt>
                <c:pt idx="117504">
                  <c:v>620.27</c:v>
                </c:pt>
                <c:pt idx="117505">
                  <c:v>561.91999999999996</c:v>
                </c:pt>
                <c:pt idx="117506">
                  <c:v>677.95</c:v>
                </c:pt>
                <c:pt idx="117507">
                  <c:v>803.92</c:v>
                </c:pt>
                <c:pt idx="117508">
                  <c:v>783.67</c:v>
                </c:pt>
                <c:pt idx="117509">
                  <c:v>430.69</c:v>
                </c:pt>
                <c:pt idx="117510">
                  <c:v>631.01</c:v>
                </c:pt>
                <c:pt idx="117511">
                  <c:v>592.52</c:v>
                </c:pt>
                <c:pt idx="117512">
                  <c:v>580.91999999999996</c:v>
                </c:pt>
                <c:pt idx="117513">
                  <c:v>627.23</c:v>
                </c:pt>
                <c:pt idx="117514">
                  <c:v>644.61</c:v>
                </c:pt>
                <c:pt idx="117515">
                  <c:v>701.62</c:v>
                </c:pt>
                <c:pt idx="117516">
                  <c:v>707.35</c:v>
                </c:pt>
                <c:pt idx="117517">
                  <c:v>666.67</c:v>
                </c:pt>
                <c:pt idx="117518">
                  <c:v>636.41</c:v>
                </c:pt>
                <c:pt idx="117519">
                  <c:v>769.16</c:v>
                </c:pt>
                <c:pt idx="117520">
                  <c:v>809.02</c:v>
                </c:pt>
                <c:pt idx="117521">
                  <c:v>746.62</c:v>
                </c:pt>
                <c:pt idx="117522">
                  <c:v>1014.04</c:v>
                </c:pt>
                <c:pt idx="117523">
                  <c:v>703.47</c:v>
                </c:pt>
                <c:pt idx="117524">
                  <c:v>836.35</c:v>
                </c:pt>
                <c:pt idx="117525">
                  <c:v>962.17</c:v>
                </c:pt>
                <c:pt idx="117526">
                  <c:v>838.43</c:v>
                </c:pt>
                <c:pt idx="117527">
                  <c:v>675.62</c:v>
                </c:pt>
                <c:pt idx="117528">
                  <c:v>801.19</c:v>
                </c:pt>
                <c:pt idx="117529">
                  <c:v>990.47</c:v>
                </c:pt>
                <c:pt idx="117530">
                  <c:v>843.43</c:v>
                </c:pt>
                <c:pt idx="117531">
                  <c:v>1013.33</c:v>
                </c:pt>
                <c:pt idx="117532">
                  <c:v>1195.78</c:v>
                </c:pt>
                <c:pt idx="117533">
                  <c:v>874.38</c:v>
                </c:pt>
                <c:pt idx="117534">
                  <c:v>1009.12</c:v>
                </c:pt>
                <c:pt idx="117535">
                  <c:v>773.85</c:v>
                </c:pt>
                <c:pt idx="117536">
                  <c:v>914.34</c:v>
                </c:pt>
                <c:pt idx="117537">
                  <c:v>924.82</c:v>
                </c:pt>
                <c:pt idx="117538">
                  <c:v>709.69</c:v>
                </c:pt>
                <c:pt idx="117539">
                  <c:v>860.5</c:v>
                </c:pt>
                <c:pt idx="117540">
                  <c:v>867.73</c:v>
                </c:pt>
                <c:pt idx="117541">
                  <c:v>665.96</c:v>
                </c:pt>
                <c:pt idx="117542">
                  <c:v>858.4</c:v>
                </c:pt>
                <c:pt idx="117543">
                  <c:v>915.59</c:v>
                </c:pt>
                <c:pt idx="117544">
                  <c:v>758.52</c:v>
                </c:pt>
                <c:pt idx="117545">
                  <c:v>833.7</c:v>
                </c:pt>
                <c:pt idx="117546">
                  <c:v>700.83</c:v>
                </c:pt>
                <c:pt idx="117547">
                  <c:v>629</c:v>
                </c:pt>
                <c:pt idx="117548">
                  <c:v>602.95000000000005</c:v>
                </c:pt>
                <c:pt idx="117549">
                  <c:v>848.87</c:v>
                </c:pt>
                <c:pt idx="117550">
                  <c:v>694.46</c:v>
                </c:pt>
                <c:pt idx="117551">
                  <c:v>698.6</c:v>
                </c:pt>
                <c:pt idx="117552">
                  <c:v>1202.5999999999999</c:v>
                </c:pt>
                <c:pt idx="117553">
                  <c:v>1091.3499999999999</c:v>
                </c:pt>
                <c:pt idx="117554">
                  <c:v>885.03</c:v>
                </c:pt>
                <c:pt idx="117555">
                  <c:v>982.19</c:v>
                </c:pt>
                <c:pt idx="117556">
                  <c:v>1127.29</c:v>
                </c:pt>
                <c:pt idx="117557">
                  <c:v>978.68</c:v>
                </c:pt>
                <c:pt idx="117558">
                  <c:v>1167.56</c:v>
                </c:pt>
                <c:pt idx="117559">
                  <c:v>1424.82</c:v>
                </c:pt>
                <c:pt idx="117560">
                  <c:v>1242.48</c:v>
                </c:pt>
                <c:pt idx="117561">
                  <c:v>377.47</c:v>
                </c:pt>
                <c:pt idx="117562">
                  <c:v>427</c:v>
                </c:pt>
                <c:pt idx="117563">
                  <c:v>796.29</c:v>
                </c:pt>
                <c:pt idx="117564">
                  <c:v>933.66</c:v>
                </c:pt>
                <c:pt idx="117565">
                  <c:v>756</c:v>
                </c:pt>
                <c:pt idx="117566">
                  <c:v>1086.74</c:v>
                </c:pt>
                <c:pt idx="117567">
                  <c:v>1317.14</c:v>
                </c:pt>
                <c:pt idx="117568">
                  <c:v>1271.04</c:v>
                </c:pt>
                <c:pt idx="117569">
                  <c:v>991.24</c:v>
                </c:pt>
                <c:pt idx="117570">
                  <c:v>1011.38</c:v>
                </c:pt>
                <c:pt idx="117571">
                  <c:v>1135.3599999999999</c:v>
                </c:pt>
                <c:pt idx="117572">
                  <c:v>865.8</c:v>
                </c:pt>
                <c:pt idx="117573">
                  <c:v>749.64</c:v>
                </c:pt>
                <c:pt idx="117574">
                  <c:v>800.58</c:v>
                </c:pt>
                <c:pt idx="117575">
                  <c:v>986.7</c:v>
                </c:pt>
                <c:pt idx="117576">
                  <c:v>1069.8499999999999</c:v>
                </c:pt>
                <c:pt idx="117577">
                  <c:v>873.3</c:v>
                </c:pt>
                <c:pt idx="117578">
                  <c:v>785.84</c:v>
                </c:pt>
                <c:pt idx="117579">
                  <c:v>745.18</c:v>
                </c:pt>
                <c:pt idx="117580">
                  <c:v>593.32000000000005</c:v>
                </c:pt>
                <c:pt idx="117581">
                  <c:v>711.2</c:v>
                </c:pt>
                <c:pt idx="117582">
                  <c:v>573.89</c:v>
                </c:pt>
                <c:pt idx="117583">
                  <c:v>342.77</c:v>
                </c:pt>
                <c:pt idx="117584">
                  <c:v>347.52</c:v>
                </c:pt>
                <c:pt idx="117585">
                  <c:v>348.19</c:v>
                </c:pt>
                <c:pt idx="117586">
                  <c:v>441.35</c:v>
                </c:pt>
                <c:pt idx="117587">
                  <c:v>394.27</c:v>
                </c:pt>
                <c:pt idx="117588">
                  <c:v>621.11</c:v>
                </c:pt>
                <c:pt idx="117589">
                  <c:v>414.69</c:v>
                </c:pt>
                <c:pt idx="117590">
                  <c:v>452.42</c:v>
                </c:pt>
                <c:pt idx="117591">
                  <c:v>442.62</c:v>
                </c:pt>
                <c:pt idx="117592">
                  <c:v>540.15</c:v>
                </c:pt>
                <c:pt idx="117593">
                  <c:v>459.81</c:v>
                </c:pt>
                <c:pt idx="117594">
                  <c:v>554.86</c:v>
                </c:pt>
                <c:pt idx="117595">
                  <c:v>462.24</c:v>
                </c:pt>
                <c:pt idx="117596">
                  <c:v>315.02</c:v>
                </c:pt>
                <c:pt idx="117597">
                  <c:v>407.79</c:v>
                </c:pt>
                <c:pt idx="117598">
                  <c:v>488.02</c:v>
                </c:pt>
                <c:pt idx="117599">
                  <c:v>499.05</c:v>
                </c:pt>
                <c:pt idx="117600">
                  <c:v>593.29</c:v>
                </c:pt>
                <c:pt idx="117601">
                  <c:v>491.87</c:v>
                </c:pt>
                <c:pt idx="117602">
                  <c:v>570.87</c:v>
                </c:pt>
                <c:pt idx="117603">
                  <c:v>384.34</c:v>
                </c:pt>
                <c:pt idx="117604">
                  <c:v>575.05999999999995</c:v>
                </c:pt>
                <c:pt idx="117605">
                  <c:v>29.88</c:v>
                </c:pt>
                <c:pt idx="117606">
                  <c:v>46761.9</c:v>
                </c:pt>
                <c:pt idx="117607">
                  <c:v>78415.94</c:v>
                </c:pt>
                <c:pt idx="117608">
                  <c:v>44042.19</c:v>
                </c:pt>
                <c:pt idx="117609">
                  <c:v>31574.04</c:v>
                </c:pt>
                <c:pt idx="117610">
                  <c:v>34505.07</c:v>
                </c:pt>
                <c:pt idx="117611">
                  <c:v>41709.47</c:v>
                </c:pt>
                <c:pt idx="117612">
                  <c:v>49711.13</c:v>
                </c:pt>
                <c:pt idx="117613">
                  <c:v>60176.08</c:v>
                </c:pt>
                <c:pt idx="117614">
                  <c:v>139870.9</c:v>
                </c:pt>
                <c:pt idx="117615">
                  <c:v>70174.14</c:v>
                </c:pt>
                <c:pt idx="117616">
                  <c:v>26122.799999999999</c:v>
                </c:pt>
                <c:pt idx="117617">
                  <c:v>27434.49</c:v>
                </c:pt>
                <c:pt idx="117618">
                  <c:v>27969.13</c:v>
                </c:pt>
                <c:pt idx="117619">
                  <c:v>33966.449999999997</c:v>
                </c:pt>
                <c:pt idx="117620">
                  <c:v>33501.17</c:v>
                </c:pt>
                <c:pt idx="117621">
                  <c:v>32667.51</c:v>
                </c:pt>
                <c:pt idx="117622">
                  <c:v>35332.42</c:v>
                </c:pt>
                <c:pt idx="117623">
                  <c:v>33383.089999999997</c:v>
                </c:pt>
                <c:pt idx="117624">
                  <c:v>31900.400000000001</c:v>
                </c:pt>
                <c:pt idx="117625">
                  <c:v>34803.25</c:v>
                </c:pt>
                <c:pt idx="117626">
                  <c:v>34353.35</c:v>
                </c:pt>
                <c:pt idx="117627">
                  <c:v>33967.550000000003</c:v>
                </c:pt>
                <c:pt idx="117628">
                  <c:v>30286.11</c:v>
                </c:pt>
                <c:pt idx="117629">
                  <c:v>32113.02</c:v>
                </c:pt>
                <c:pt idx="117630">
                  <c:v>32222.95</c:v>
                </c:pt>
                <c:pt idx="117631">
                  <c:v>30914.46</c:v>
                </c:pt>
                <c:pt idx="117632">
                  <c:v>32420.69</c:v>
                </c:pt>
                <c:pt idx="117633">
                  <c:v>30902.78</c:v>
                </c:pt>
                <c:pt idx="117634">
                  <c:v>31722.59</c:v>
                </c:pt>
                <c:pt idx="117635">
                  <c:v>28174.19</c:v>
                </c:pt>
                <c:pt idx="117636">
                  <c:v>32063.75</c:v>
                </c:pt>
                <c:pt idx="117637">
                  <c:v>30657.22</c:v>
                </c:pt>
                <c:pt idx="117638">
                  <c:v>32888.129999999997</c:v>
                </c:pt>
                <c:pt idx="117639">
                  <c:v>33432.69</c:v>
                </c:pt>
                <c:pt idx="117640">
                  <c:v>35901.040000000001</c:v>
                </c:pt>
                <c:pt idx="117641">
                  <c:v>45331.16</c:v>
                </c:pt>
                <c:pt idx="117642">
                  <c:v>52586.78</c:v>
                </c:pt>
                <c:pt idx="117643">
                  <c:v>61630.44</c:v>
                </c:pt>
                <c:pt idx="117644">
                  <c:v>104366.18</c:v>
                </c:pt>
                <c:pt idx="117645">
                  <c:v>54108.639999999999</c:v>
                </c:pt>
                <c:pt idx="117646">
                  <c:v>26954.17</c:v>
                </c:pt>
                <c:pt idx="117647">
                  <c:v>31229.77</c:v>
                </c:pt>
                <c:pt idx="117648">
                  <c:v>35922.660000000003</c:v>
                </c:pt>
                <c:pt idx="117649">
                  <c:v>47101.26</c:v>
                </c:pt>
                <c:pt idx="117650">
                  <c:v>75567.02</c:v>
                </c:pt>
                <c:pt idx="117651">
                  <c:v>126194.22</c:v>
                </c:pt>
                <c:pt idx="117652">
                  <c:v>172225.55</c:v>
                </c:pt>
                <c:pt idx="117653">
                  <c:v>27750.720000000001</c:v>
                </c:pt>
                <c:pt idx="117654">
                  <c:v>24627.06</c:v>
                </c:pt>
                <c:pt idx="117655">
                  <c:v>27800.12</c:v>
                </c:pt>
                <c:pt idx="117656">
                  <c:v>34012.89</c:v>
                </c:pt>
                <c:pt idx="117657">
                  <c:v>33986.89</c:v>
                </c:pt>
                <c:pt idx="117658">
                  <c:v>41444.71</c:v>
                </c:pt>
                <c:pt idx="117659">
                  <c:v>65023.56</c:v>
                </c:pt>
                <c:pt idx="117660">
                  <c:v>73946.67</c:v>
                </c:pt>
                <c:pt idx="117661">
                  <c:v>29638.91</c:v>
                </c:pt>
                <c:pt idx="117662">
                  <c:v>29354.57</c:v>
                </c:pt>
                <c:pt idx="117663">
                  <c:v>35904.82</c:v>
                </c:pt>
                <c:pt idx="117664">
                  <c:v>38123.39</c:v>
                </c:pt>
                <c:pt idx="117665">
                  <c:v>42999.199999999997</c:v>
                </c:pt>
                <c:pt idx="117666">
                  <c:v>47277.1</c:v>
                </c:pt>
                <c:pt idx="117667">
                  <c:v>51889.98</c:v>
                </c:pt>
                <c:pt idx="117668">
                  <c:v>67188.78</c:v>
                </c:pt>
                <c:pt idx="117669">
                  <c:v>154137.88</c:v>
                </c:pt>
                <c:pt idx="117670">
                  <c:v>98796.32</c:v>
                </c:pt>
                <c:pt idx="117671">
                  <c:v>34808.33</c:v>
                </c:pt>
                <c:pt idx="117672">
                  <c:v>34290.58</c:v>
                </c:pt>
                <c:pt idx="117673">
                  <c:v>30197.78</c:v>
                </c:pt>
                <c:pt idx="117674">
                  <c:v>32804.050000000003</c:v>
                </c:pt>
                <c:pt idx="117675">
                  <c:v>34382.800000000003</c:v>
                </c:pt>
                <c:pt idx="117676">
                  <c:v>33027.24</c:v>
                </c:pt>
                <c:pt idx="117677">
                  <c:v>36957.279999999999</c:v>
                </c:pt>
                <c:pt idx="117678">
                  <c:v>36790.58</c:v>
                </c:pt>
                <c:pt idx="117679">
                  <c:v>36567.58</c:v>
                </c:pt>
                <c:pt idx="117680">
                  <c:v>34561.050000000003</c:v>
                </c:pt>
                <c:pt idx="117681">
                  <c:v>35554.31</c:v>
                </c:pt>
                <c:pt idx="117682">
                  <c:v>34344.61</c:v>
                </c:pt>
                <c:pt idx="117683">
                  <c:v>33173.629999999997</c:v>
                </c:pt>
                <c:pt idx="117684">
                  <c:v>33360.480000000003</c:v>
                </c:pt>
                <c:pt idx="117685">
                  <c:v>33909.31</c:v>
                </c:pt>
                <c:pt idx="117686">
                  <c:v>33532.53</c:v>
                </c:pt>
                <c:pt idx="117687">
                  <c:v>31450.65</c:v>
                </c:pt>
                <c:pt idx="117688">
                  <c:v>34118.01</c:v>
                </c:pt>
                <c:pt idx="117689">
                  <c:v>33124.949999999997</c:v>
                </c:pt>
                <c:pt idx="117690">
                  <c:v>35798.639999999999</c:v>
                </c:pt>
                <c:pt idx="117691">
                  <c:v>36918.050000000003</c:v>
                </c:pt>
                <c:pt idx="117692">
                  <c:v>36964.11</c:v>
                </c:pt>
                <c:pt idx="117693">
                  <c:v>44538.63</c:v>
                </c:pt>
                <c:pt idx="117694">
                  <c:v>48179.54</c:v>
                </c:pt>
                <c:pt idx="117695">
                  <c:v>61474.31</c:v>
                </c:pt>
                <c:pt idx="117696">
                  <c:v>83303.039999999994</c:v>
                </c:pt>
                <c:pt idx="117697">
                  <c:v>78658.38</c:v>
                </c:pt>
                <c:pt idx="117698">
                  <c:v>29045.43</c:v>
                </c:pt>
                <c:pt idx="117699">
                  <c:v>33948.410000000003</c:v>
                </c:pt>
                <c:pt idx="117700">
                  <c:v>36870.94</c:v>
                </c:pt>
                <c:pt idx="117701">
                  <c:v>47471.94</c:v>
                </c:pt>
                <c:pt idx="117702">
                  <c:v>81644.240000000005</c:v>
                </c:pt>
                <c:pt idx="117703">
                  <c:v>123098.45</c:v>
                </c:pt>
                <c:pt idx="117704">
                  <c:v>168450.26</c:v>
                </c:pt>
                <c:pt idx="117705">
                  <c:v>51112.61</c:v>
                </c:pt>
                <c:pt idx="117706">
                  <c:v>25196.62</c:v>
                </c:pt>
                <c:pt idx="117707">
                  <c:v>29045.65</c:v>
                </c:pt>
                <c:pt idx="117708">
                  <c:v>32105.71</c:v>
                </c:pt>
                <c:pt idx="117709">
                  <c:v>34503.279999999999</c:v>
                </c:pt>
                <c:pt idx="117710">
                  <c:v>40584.76</c:v>
                </c:pt>
                <c:pt idx="117711">
                  <c:v>57911.49</c:v>
                </c:pt>
                <c:pt idx="117712">
                  <c:v>92776.14</c:v>
                </c:pt>
                <c:pt idx="117713">
                  <c:v>34801.18</c:v>
                </c:pt>
                <c:pt idx="117714">
                  <c:v>35447.56</c:v>
                </c:pt>
                <c:pt idx="117715">
                  <c:v>40317.99</c:v>
                </c:pt>
                <c:pt idx="117716">
                  <c:v>50586.96</c:v>
                </c:pt>
                <c:pt idx="117717">
                  <c:v>53886.04</c:v>
                </c:pt>
                <c:pt idx="117718">
                  <c:v>75620.77</c:v>
                </c:pt>
                <c:pt idx="117719">
                  <c:v>150715.44</c:v>
                </c:pt>
                <c:pt idx="117720">
                  <c:v>92193.11</c:v>
                </c:pt>
                <c:pt idx="117721">
                  <c:v>30200.67</c:v>
                </c:pt>
                <c:pt idx="117722">
                  <c:v>30013.78</c:v>
                </c:pt>
                <c:pt idx="117723">
                  <c:v>32032.400000000001</c:v>
                </c:pt>
                <c:pt idx="117724">
                  <c:v>36686.32</c:v>
                </c:pt>
                <c:pt idx="117725">
                  <c:v>35557.46</c:v>
                </c:pt>
                <c:pt idx="117726">
                  <c:v>35936.78</c:v>
                </c:pt>
                <c:pt idx="117727">
                  <c:v>38500.400000000001</c:v>
                </c:pt>
                <c:pt idx="117728">
                  <c:v>34815.15</c:v>
                </c:pt>
                <c:pt idx="117729">
                  <c:v>37895.69</c:v>
                </c:pt>
                <c:pt idx="117730">
                  <c:v>37614.46</c:v>
                </c:pt>
                <c:pt idx="117731">
                  <c:v>37469.19</c:v>
                </c:pt>
                <c:pt idx="117732">
                  <c:v>38513.660000000003</c:v>
                </c:pt>
                <c:pt idx="117733">
                  <c:v>35979.449999999997</c:v>
                </c:pt>
                <c:pt idx="117734">
                  <c:v>38462.379999999997</c:v>
                </c:pt>
                <c:pt idx="117735">
                  <c:v>34433.919999999998</c:v>
                </c:pt>
                <c:pt idx="117736">
                  <c:v>33797.06</c:v>
                </c:pt>
                <c:pt idx="117737">
                  <c:v>34885.32</c:v>
                </c:pt>
                <c:pt idx="117738">
                  <c:v>35524.120000000003</c:v>
                </c:pt>
                <c:pt idx="117739">
                  <c:v>34554.33</c:v>
                </c:pt>
                <c:pt idx="117740">
                  <c:v>36004.03</c:v>
                </c:pt>
                <c:pt idx="117741">
                  <c:v>35489.42</c:v>
                </c:pt>
                <c:pt idx="117742">
                  <c:v>37693.050000000003</c:v>
                </c:pt>
                <c:pt idx="117743">
                  <c:v>37857.4</c:v>
                </c:pt>
                <c:pt idx="117744">
                  <c:v>36678.660000000003</c:v>
                </c:pt>
                <c:pt idx="117745">
                  <c:v>44180.86</c:v>
                </c:pt>
                <c:pt idx="117746">
                  <c:v>47496.959999999999</c:v>
                </c:pt>
                <c:pt idx="117747">
                  <c:v>59197.86</c:v>
                </c:pt>
                <c:pt idx="117748">
                  <c:v>73165.41</c:v>
                </c:pt>
                <c:pt idx="117749">
                  <c:v>75275.87</c:v>
                </c:pt>
                <c:pt idx="117750">
                  <c:v>71615.259999999995</c:v>
                </c:pt>
                <c:pt idx="117751">
                  <c:v>73914.37</c:v>
                </c:pt>
                <c:pt idx="117752">
                  <c:v>74581.56</c:v>
                </c:pt>
                <c:pt idx="117753">
                  <c:v>77597.259999999995</c:v>
                </c:pt>
                <c:pt idx="117754">
                  <c:v>73022.880000000005</c:v>
                </c:pt>
                <c:pt idx="117755">
                  <c:v>72451.59</c:v>
                </c:pt>
                <c:pt idx="117756">
                  <c:v>70306.62</c:v>
                </c:pt>
                <c:pt idx="117757">
                  <c:v>75052.210000000006</c:v>
                </c:pt>
                <c:pt idx="117758">
                  <c:v>72228.5</c:v>
                </c:pt>
                <c:pt idx="117759">
                  <c:v>73340.710000000006</c:v>
                </c:pt>
                <c:pt idx="117760">
                  <c:v>74742.11</c:v>
                </c:pt>
                <c:pt idx="117761">
                  <c:v>72596.600000000006</c:v>
                </c:pt>
                <c:pt idx="117762">
                  <c:v>78203.56</c:v>
                </c:pt>
                <c:pt idx="117763">
                  <c:v>71147.899999999994</c:v>
                </c:pt>
                <c:pt idx="117764">
                  <c:v>72415.83</c:v>
                </c:pt>
                <c:pt idx="117765">
                  <c:v>72030.75</c:v>
                </c:pt>
                <c:pt idx="117766">
                  <c:v>76227.740000000005</c:v>
                </c:pt>
                <c:pt idx="117767">
                  <c:v>78207.8</c:v>
                </c:pt>
                <c:pt idx="117768">
                  <c:v>75117.86</c:v>
                </c:pt>
                <c:pt idx="117769">
                  <c:v>72443.22</c:v>
                </c:pt>
                <c:pt idx="117770">
                  <c:v>75288.2</c:v>
                </c:pt>
                <c:pt idx="117771">
                  <c:v>72359.92</c:v>
                </c:pt>
                <c:pt idx="117772">
                  <c:v>75014.720000000001</c:v>
                </c:pt>
                <c:pt idx="117773">
                  <c:v>78833.03</c:v>
                </c:pt>
                <c:pt idx="117774">
                  <c:v>75543.990000000005</c:v>
                </c:pt>
                <c:pt idx="117775">
                  <c:v>79528.58</c:v>
                </c:pt>
                <c:pt idx="117776">
                  <c:v>75858.429999999993</c:v>
                </c:pt>
                <c:pt idx="117777">
                  <c:v>80919.570000000007</c:v>
                </c:pt>
                <c:pt idx="117778">
                  <c:v>81797.440000000002</c:v>
                </c:pt>
                <c:pt idx="117779">
                  <c:v>77356.92</c:v>
                </c:pt>
                <c:pt idx="117780">
                  <c:v>74876.36</c:v>
                </c:pt>
                <c:pt idx="117781">
                  <c:v>72818.880000000005</c:v>
                </c:pt>
                <c:pt idx="117782">
                  <c:v>72415.27</c:v>
                </c:pt>
                <c:pt idx="117783">
                  <c:v>73668.600000000006</c:v>
                </c:pt>
                <c:pt idx="117784">
                  <c:v>77066.03</c:v>
                </c:pt>
                <c:pt idx="117785">
                  <c:v>68381.460000000006</c:v>
                </c:pt>
                <c:pt idx="117786">
                  <c:v>70734.22</c:v>
                </c:pt>
                <c:pt idx="117787">
                  <c:v>68210.039999999994</c:v>
                </c:pt>
                <c:pt idx="117788">
                  <c:v>72903.92</c:v>
                </c:pt>
                <c:pt idx="117789">
                  <c:v>71268.41</c:v>
                </c:pt>
                <c:pt idx="117790">
                  <c:v>69762.16</c:v>
                </c:pt>
                <c:pt idx="117791">
                  <c:v>73439.45</c:v>
                </c:pt>
                <c:pt idx="117792">
                  <c:v>72907.240000000005</c:v>
                </c:pt>
                <c:pt idx="117793">
                  <c:v>81525.320000000007</c:v>
                </c:pt>
                <c:pt idx="117794">
                  <c:v>87747.57</c:v>
                </c:pt>
                <c:pt idx="117795">
                  <c:v>116983.74</c:v>
                </c:pt>
                <c:pt idx="117796">
                  <c:v>59531.78</c:v>
                </c:pt>
                <c:pt idx="117797">
                  <c:v>69822.039999999994</c:v>
                </c:pt>
                <c:pt idx="117798">
                  <c:v>68378.960000000006</c:v>
                </c:pt>
                <c:pt idx="117799">
                  <c:v>71098.47</c:v>
                </c:pt>
                <c:pt idx="117800">
                  <c:v>65817.89</c:v>
                </c:pt>
                <c:pt idx="117801">
                  <c:v>74186.820000000007</c:v>
                </c:pt>
                <c:pt idx="117802">
                  <c:v>72493.679999999993</c:v>
                </c:pt>
                <c:pt idx="117803">
                  <c:v>77105.91</c:v>
                </c:pt>
                <c:pt idx="117804">
                  <c:v>79202.259999999995</c:v>
                </c:pt>
                <c:pt idx="117805">
                  <c:v>80122.539999999994</c:v>
                </c:pt>
                <c:pt idx="117806">
                  <c:v>74787.039999999994</c:v>
                </c:pt>
                <c:pt idx="117807">
                  <c:v>76219.759999999995</c:v>
                </c:pt>
                <c:pt idx="117808">
                  <c:v>75721.97</c:v>
                </c:pt>
                <c:pt idx="117809">
                  <c:v>73494.44</c:v>
                </c:pt>
                <c:pt idx="117810">
                  <c:v>72537.87</c:v>
                </c:pt>
                <c:pt idx="117811">
                  <c:v>74807.34</c:v>
                </c:pt>
                <c:pt idx="117812">
                  <c:v>75058.210000000006</c:v>
                </c:pt>
                <c:pt idx="117813">
                  <c:v>72081.06</c:v>
                </c:pt>
                <c:pt idx="117814">
                  <c:v>78817.789999999994</c:v>
                </c:pt>
                <c:pt idx="117815">
                  <c:v>72604.19</c:v>
                </c:pt>
                <c:pt idx="117816">
                  <c:v>71473.710000000006</c:v>
                </c:pt>
                <c:pt idx="117817">
                  <c:v>70677.100000000006</c:v>
                </c:pt>
                <c:pt idx="117818">
                  <c:v>76515.61</c:v>
                </c:pt>
                <c:pt idx="117819">
                  <c:v>71881.78</c:v>
                </c:pt>
                <c:pt idx="117820">
                  <c:v>76412.990000000005</c:v>
                </c:pt>
                <c:pt idx="117821">
                  <c:v>71861.41</c:v>
                </c:pt>
                <c:pt idx="117822">
                  <c:v>73419.72</c:v>
                </c:pt>
                <c:pt idx="117823">
                  <c:v>78802.42</c:v>
                </c:pt>
                <c:pt idx="117824">
                  <c:v>76871.03</c:v>
                </c:pt>
                <c:pt idx="117825">
                  <c:v>77768.800000000003</c:v>
                </c:pt>
                <c:pt idx="117826">
                  <c:v>76452.570000000007</c:v>
                </c:pt>
                <c:pt idx="117827">
                  <c:v>83048.59</c:v>
                </c:pt>
                <c:pt idx="117828">
                  <c:v>73515.429999999993</c:v>
                </c:pt>
                <c:pt idx="117829">
                  <c:v>78003.179999999993</c:v>
                </c:pt>
                <c:pt idx="117830">
                  <c:v>82300.83</c:v>
                </c:pt>
                <c:pt idx="117831">
                  <c:v>79483.41</c:v>
                </c:pt>
                <c:pt idx="117832">
                  <c:v>73704.45</c:v>
                </c:pt>
                <c:pt idx="117833">
                  <c:v>76293.429999999993</c:v>
                </c:pt>
                <c:pt idx="117834">
                  <c:v>75033.570000000007</c:v>
                </c:pt>
                <c:pt idx="117835">
                  <c:v>75553.759999999995</c:v>
                </c:pt>
                <c:pt idx="117836">
                  <c:v>80885.78</c:v>
                </c:pt>
                <c:pt idx="117837">
                  <c:v>73460.3</c:v>
                </c:pt>
                <c:pt idx="117838">
                  <c:v>73779.759999999995</c:v>
                </c:pt>
                <c:pt idx="117839">
                  <c:v>71394.509999999995</c:v>
                </c:pt>
                <c:pt idx="117840">
                  <c:v>74392.800000000003</c:v>
                </c:pt>
                <c:pt idx="117841">
                  <c:v>77504.59</c:v>
                </c:pt>
                <c:pt idx="117842">
                  <c:v>72100.42</c:v>
                </c:pt>
                <c:pt idx="117843">
                  <c:v>74229.960000000006</c:v>
                </c:pt>
                <c:pt idx="117844">
                  <c:v>70528.75</c:v>
                </c:pt>
                <c:pt idx="117845">
                  <c:v>86435.89</c:v>
                </c:pt>
                <c:pt idx="117846">
                  <c:v>97917.66</c:v>
                </c:pt>
                <c:pt idx="117847">
                  <c:v>131234.4</c:v>
                </c:pt>
                <c:pt idx="117848">
                  <c:v>73150.399999999994</c:v>
                </c:pt>
                <c:pt idx="117849">
                  <c:v>76664.759999999995</c:v>
                </c:pt>
                <c:pt idx="117850">
                  <c:v>73060.61</c:v>
                </c:pt>
                <c:pt idx="117851">
                  <c:v>72312.23</c:v>
                </c:pt>
                <c:pt idx="117852">
                  <c:v>68333.820000000007</c:v>
                </c:pt>
                <c:pt idx="117853">
                  <c:v>76526.7</c:v>
                </c:pt>
                <c:pt idx="117854">
                  <c:v>75615.67</c:v>
                </c:pt>
                <c:pt idx="117855">
                  <c:v>78639.8</c:v>
                </c:pt>
                <c:pt idx="117856">
                  <c:v>79672.740000000005</c:v>
                </c:pt>
                <c:pt idx="117857">
                  <c:v>79378.23</c:v>
                </c:pt>
                <c:pt idx="117858">
                  <c:v>79275.28</c:v>
                </c:pt>
                <c:pt idx="117859">
                  <c:v>76149.98</c:v>
                </c:pt>
                <c:pt idx="117860">
                  <c:v>73167.31</c:v>
                </c:pt>
                <c:pt idx="117861">
                  <c:v>75263.649999999994</c:v>
                </c:pt>
                <c:pt idx="117862">
                  <c:v>79088.259999999995</c:v>
                </c:pt>
                <c:pt idx="117863">
                  <c:v>73437.929999999993</c:v>
                </c:pt>
                <c:pt idx="117864">
                  <c:v>76918.570000000007</c:v>
                </c:pt>
                <c:pt idx="117865">
                  <c:v>73656.429999999993</c:v>
                </c:pt>
                <c:pt idx="117866">
                  <c:v>78176.350000000006</c:v>
                </c:pt>
                <c:pt idx="117867">
                  <c:v>74920.179999999993</c:v>
                </c:pt>
                <c:pt idx="117868">
                  <c:v>77325.98</c:v>
                </c:pt>
                <c:pt idx="117869">
                  <c:v>76205.509999999995</c:v>
                </c:pt>
                <c:pt idx="117870">
                  <c:v>76874.5</c:v>
                </c:pt>
                <c:pt idx="117871">
                  <c:v>80727.87</c:v>
                </c:pt>
                <c:pt idx="117872">
                  <c:v>78858.95</c:v>
                </c:pt>
                <c:pt idx="117873">
                  <c:v>81191.899999999994</c:v>
                </c:pt>
                <c:pt idx="117874">
                  <c:v>79395.31</c:v>
                </c:pt>
                <c:pt idx="117875">
                  <c:v>80313.34</c:v>
                </c:pt>
                <c:pt idx="117876">
                  <c:v>78366.009999999995</c:v>
                </c:pt>
                <c:pt idx="117877">
                  <c:v>77918.73</c:v>
                </c:pt>
                <c:pt idx="117878">
                  <c:v>74436.73</c:v>
                </c:pt>
                <c:pt idx="117879">
                  <c:v>83372.490000000005</c:v>
                </c:pt>
                <c:pt idx="117880">
                  <c:v>80436.11</c:v>
                </c:pt>
                <c:pt idx="117881">
                  <c:v>82423.06</c:v>
                </c:pt>
                <c:pt idx="117882">
                  <c:v>81595.37</c:v>
                </c:pt>
                <c:pt idx="117883">
                  <c:v>80338.63</c:v>
                </c:pt>
                <c:pt idx="117884">
                  <c:v>85014.33</c:v>
                </c:pt>
                <c:pt idx="117885">
                  <c:v>76116.2</c:v>
                </c:pt>
                <c:pt idx="117886">
                  <c:v>77198.61</c:v>
                </c:pt>
                <c:pt idx="117887">
                  <c:v>75530.960000000006</c:v>
                </c:pt>
                <c:pt idx="117888">
                  <c:v>80908.63</c:v>
                </c:pt>
                <c:pt idx="117889">
                  <c:v>75251.48</c:v>
                </c:pt>
                <c:pt idx="117890">
                  <c:v>74957.33</c:v>
                </c:pt>
                <c:pt idx="117891">
                  <c:v>71889.05</c:v>
                </c:pt>
                <c:pt idx="117892">
                  <c:v>21946.62</c:v>
                </c:pt>
                <c:pt idx="117893">
                  <c:v>20253.53</c:v>
                </c:pt>
                <c:pt idx="117894">
                  <c:v>18035.330000000002</c:v>
                </c:pt>
                <c:pt idx="117895">
                  <c:v>19959.099999999999</c:v>
                </c:pt>
                <c:pt idx="117896">
                  <c:v>18621.560000000001</c:v>
                </c:pt>
                <c:pt idx="117897">
                  <c:v>18642.310000000001</c:v>
                </c:pt>
                <c:pt idx="117898">
                  <c:v>18303.88</c:v>
                </c:pt>
                <c:pt idx="117899">
                  <c:v>18322.25</c:v>
                </c:pt>
                <c:pt idx="117900">
                  <c:v>18037.13</c:v>
                </c:pt>
                <c:pt idx="117901">
                  <c:v>17276.23</c:v>
                </c:pt>
                <c:pt idx="117902">
                  <c:v>15983.9</c:v>
                </c:pt>
                <c:pt idx="117903">
                  <c:v>16404.21</c:v>
                </c:pt>
                <c:pt idx="117904">
                  <c:v>15902.24</c:v>
                </c:pt>
                <c:pt idx="117905">
                  <c:v>18070.03</c:v>
                </c:pt>
                <c:pt idx="117906">
                  <c:v>15905.28</c:v>
                </c:pt>
                <c:pt idx="117907">
                  <c:v>15849.97</c:v>
                </c:pt>
                <c:pt idx="117908">
                  <c:v>16757.63</c:v>
                </c:pt>
                <c:pt idx="117909">
                  <c:v>15449.17</c:v>
                </c:pt>
                <c:pt idx="117910">
                  <c:v>13926.67</c:v>
                </c:pt>
                <c:pt idx="117911">
                  <c:v>15338.85</c:v>
                </c:pt>
                <c:pt idx="117912">
                  <c:v>14270.62</c:v>
                </c:pt>
                <c:pt idx="117913">
                  <c:v>14332.61</c:v>
                </c:pt>
                <c:pt idx="117914">
                  <c:v>17633.77</c:v>
                </c:pt>
                <c:pt idx="117915">
                  <c:v>30903.95</c:v>
                </c:pt>
                <c:pt idx="117916">
                  <c:v>34004.410000000003</c:v>
                </c:pt>
                <c:pt idx="117917">
                  <c:v>36899.54</c:v>
                </c:pt>
                <c:pt idx="117918">
                  <c:v>49061.8</c:v>
                </c:pt>
                <c:pt idx="117919">
                  <c:v>56620.06</c:v>
                </c:pt>
                <c:pt idx="117920">
                  <c:v>86867.73</c:v>
                </c:pt>
                <c:pt idx="117921">
                  <c:v>110872.67</c:v>
                </c:pt>
                <c:pt idx="117922">
                  <c:v>42135.13</c:v>
                </c:pt>
                <c:pt idx="117923">
                  <c:v>25619.58</c:v>
                </c:pt>
                <c:pt idx="117924">
                  <c:v>20406.560000000001</c:v>
                </c:pt>
                <c:pt idx="117925">
                  <c:v>18019.060000000001</c:v>
                </c:pt>
                <c:pt idx="117926">
                  <c:v>18285.34</c:v>
                </c:pt>
                <c:pt idx="117927">
                  <c:v>19457.560000000001</c:v>
                </c:pt>
                <c:pt idx="117928">
                  <c:v>16515.599999999999</c:v>
                </c:pt>
                <c:pt idx="117929">
                  <c:v>17785.560000000001</c:v>
                </c:pt>
                <c:pt idx="117930">
                  <c:v>16753.330000000002</c:v>
                </c:pt>
                <c:pt idx="117931">
                  <c:v>16734.400000000001</c:v>
                </c:pt>
                <c:pt idx="117932">
                  <c:v>17195.080000000002</c:v>
                </c:pt>
                <c:pt idx="117933">
                  <c:v>17844.349999999999</c:v>
                </c:pt>
                <c:pt idx="117934">
                  <c:v>19325.25</c:v>
                </c:pt>
                <c:pt idx="117935">
                  <c:v>20442.97</c:v>
                </c:pt>
                <c:pt idx="117936">
                  <c:v>25634.61</c:v>
                </c:pt>
                <c:pt idx="117937">
                  <c:v>29215.25</c:v>
                </c:pt>
                <c:pt idx="117938">
                  <c:v>31960.69</c:v>
                </c:pt>
                <c:pt idx="117939">
                  <c:v>14301.81</c:v>
                </c:pt>
                <c:pt idx="117940">
                  <c:v>29525.29</c:v>
                </c:pt>
                <c:pt idx="117941">
                  <c:v>24776.83</c:v>
                </c:pt>
                <c:pt idx="117942">
                  <c:v>25009.05</c:v>
                </c:pt>
                <c:pt idx="117943">
                  <c:v>21333.759999999998</c:v>
                </c:pt>
                <c:pt idx="117944">
                  <c:v>21154.91</c:v>
                </c:pt>
                <c:pt idx="117945">
                  <c:v>20655.740000000002</c:v>
                </c:pt>
                <c:pt idx="117946">
                  <c:v>18758.849999999999</c:v>
                </c:pt>
                <c:pt idx="117947">
                  <c:v>18273.41</c:v>
                </c:pt>
                <c:pt idx="117948">
                  <c:v>20027.990000000002</c:v>
                </c:pt>
                <c:pt idx="117949">
                  <c:v>18437.87</c:v>
                </c:pt>
                <c:pt idx="117950">
                  <c:v>16395.84</c:v>
                </c:pt>
                <c:pt idx="117951">
                  <c:v>17329.47</c:v>
                </c:pt>
                <c:pt idx="117952">
                  <c:v>16648.02</c:v>
                </c:pt>
                <c:pt idx="117953">
                  <c:v>16575.66</c:v>
                </c:pt>
                <c:pt idx="117954">
                  <c:v>17788.14</c:v>
                </c:pt>
                <c:pt idx="117955">
                  <c:v>19626.72</c:v>
                </c:pt>
                <c:pt idx="117956">
                  <c:v>16809.080000000002</c:v>
                </c:pt>
                <c:pt idx="117957">
                  <c:v>19584.37</c:v>
                </c:pt>
                <c:pt idx="117958">
                  <c:v>16894.37</c:v>
                </c:pt>
                <c:pt idx="117959">
                  <c:v>17955.21</c:v>
                </c:pt>
                <c:pt idx="117960">
                  <c:v>16684.599999999999</c:v>
                </c:pt>
                <c:pt idx="117961">
                  <c:v>17129.560000000001</c:v>
                </c:pt>
                <c:pt idx="117962">
                  <c:v>15897.16</c:v>
                </c:pt>
                <c:pt idx="117963">
                  <c:v>15122.67</c:v>
                </c:pt>
                <c:pt idx="117964">
                  <c:v>15192.94</c:v>
                </c:pt>
                <c:pt idx="117965">
                  <c:v>14695.6</c:v>
                </c:pt>
                <c:pt idx="117966">
                  <c:v>18318.54</c:v>
                </c:pt>
                <c:pt idx="117967">
                  <c:v>28953.42</c:v>
                </c:pt>
                <c:pt idx="117968">
                  <c:v>34504.089999999997</c:v>
                </c:pt>
                <c:pt idx="117969">
                  <c:v>34368.49</c:v>
                </c:pt>
                <c:pt idx="117970">
                  <c:v>48741.67</c:v>
                </c:pt>
                <c:pt idx="117971">
                  <c:v>55145.35</c:v>
                </c:pt>
                <c:pt idx="117972">
                  <c:v>100007.78</c:v>
                </c:pt>
                <c:pt idx="117973">
                  <c:v>131564.25</c:v>
                </c:pt>
                <c:pt idx="117974">
                  <c:v>46171.23</c:v>
                </c:pt>
                <c:pt idx="117975">
                  <c:v>27062.400000000001</c:v>
                </c:pt>
                <c:pt idx="117976">
                  <c:v>24077.06</c:v>
                </c:pt>
                <c:pt idx="117977">
                  <c:v>20990.04</c:v>
                </c:pt>
                <c:pt idx="117978">
                  <c:v>18223.259999999998</c:v>
                </c:pt>
                <c:pt idx="117979">
                  <c:v>22871</c:v>
                </c:pt>
                <c:pt idx="117980">
                  <c:v>18721.84</c:v>
                </c:pt>
                <c:pt idx="117981">
                  <c:v>17423.689999999999</c:v>
                </c:pt>
                <c:pt idx="117982">
                  <c:v>17648.11</c:v>
                </c:pt>
                <c:pt idx="117983">
                  <c:v>15933.28</c:v>
                </c:pt>
                <c:pt idx="117984">
                  <c:v>17700.650000000001</c:v>
                </c:pt>
                <c:pt idx="117985">
                  <c:v>17650.560000000001</c:v>
                </c:pt>
                <c:pt idx="117986">
                  <c:v>20841.64</c:v>
                </c:pt>
                <c:pt idx="117987">
                  <c:v>19166.669999999998</c:v>
                </c:pt>
                <c:pt idx="117988">
                  <c:v>25891.14</c:v>
                </c:pt>
                <c:pt idx="117989">
                  <c:v>32015.88</c:v>
                </c:pt>
                <c:pt idx="117990">
                  <c:v>37342.769999999997</c:v>
                </c:pt>
                <c:pt idx="117991">
                  <c:v>17422.419999999998</c:v>
                </c:pt>
                <c:pt idx="117992">
                  <c:v>26781.86</c:v>
                </c:pt>
                <c:pt idx="117993">
                  <c:v>24176</c:v>
                </c:pt>
                <c:pt idx="117994">
                  <c:v>28267.84</c:v>
                </c:pt>
                <c:pt idx="117995">
                  <c:v>22483.38</c:v>
                </c:pt>
                <c:pt idx="117996">
                  <c:v>21696.19</c:v>
                </c:pt>
                <c:pt idx="117997">
                  <c:v>22196.13</c:v>
                </c:pt>
                <c:pt idx="117998">
                  <c:v>22573.32</c:v>
                </c:pt>
                <c:pt idx="117999">
                  <c:v>19206.02</c:v>
                </c:pt>
                <c:pt idx="118000">
                  <c:v>20025.59</c:v>
                </c:pt>
                <c:pt idx="118001">
                  <c:v>19922.86</c:v>
                </c:pt>
                <c:pt idx="118002">
                  <c:v>18142.439999999999</c:v>
                </c:pt>
                <c:pt idx="118003">
                  <c:v>18088.55</c:v>
                </c:pt>
                <c:pt idx="118004">
                  <c:v>17842.61</c:v>
                </c:pt>
                <c:pt idx="118005">
                  <c:v>16904.169999999998</c:v>
                </c:pt>
                <c:pt idx="118006">
                  <c:v>17860.29</c:v>
                </c:pt>
                <c:pt idx="118007">
                  <c:v>16866.61</c:v>
                </c:pt>
                <c:pt idx="118008">
                  <c:v>15004.02</c:v>
                </c:pt>
                <c:pt idx="118009">
                  <c:v>17546.05</c:v>
                </c:pt>
                <c:pt idx="118010">
                  <c:v>17973.259999999998</c:v>
                </c:pt>
                <c:pt idx="118011">
                  <c:v>15135.7</c:v>
                </c:pt>
                <c:pt idx="118012">
                  <c:v>16739.16</c:v>
                </c:pt>
                <c:pt idx="118013">
                  <c:v>17077.59</c:v>
                </c:pt>
                <c:pt idx="118014">
                  <c:v>15940.02</c:v>
                </c:pt>
                <c:pt idx="118015">
                  <c:v>16060.32</c:v>
                </c:pt>
                <c:pt idx="118016">
                  <c:v>15434.92</c:v>
                </c:pt>
                <c:pt idx="118017">
                  <c:v>15906.1</c:v>
                </c:pt>
                <c:pt idx="118018">
                  <c:v>14172.57</c:v>
                </c:pt>
                <c:pt idx="118019">
                  <c:v>26125.73</c:v>
                </c:pt>
                <c:pt idx="118020">
                  <c:v>38361.42</c:v>
                </c:pt>
                <c:pt idx="118021">
                  <c:v>36741.339999999997</c:v>
                </c:pt>
                <c:pt idx="118022">
                  <c:v>41921.85</c:v>
                </c:pt>
                <c:pt idx="118023">
                  <c:v>49595.56</c:v>
                </c:pt>
                <c:pt idx="118024">
                  <c:v>61621.65</c:v>
                </c:pt>
                <c:pt idx="118025">
                  <c:v>73306.98</c:v>
                </c:pt>
                <c:pt idx="118026">
                  <c:v>91139.25</c:v>
                </c:pt>
                <c:pt idx="118027">
                  <c:v>114230.6</c:v>
                </c:pt>
                <c:pt idx="118028">
                  <c:v>37384.660000000003</c:v>
                </c:pt>
                <c:pt idx="118029">
                  <c:v>20930.97</c:v>
                </c:pt>
                <c:pt idx="118030">
                  <c:v>17841.830000000002</c:v>
                </c:pt>
                <c:pt idx="118031">
                  <c:v>18935.14</c:v>
                </c:pt>
                <c:pt idx="118032">
                  <c:v>17063.93</c:v>
                </c:pt>
                <c:pt idx="118033">
                  <c:v>16150.25</c:v>
                </c:pt>
                <c:pt idx="118034">
                  <c:v>18176.939999999999</c:v>
                </c:pt>
                <c:pt idx="118035">
                  <c:v>42482.68</c:v>
                </c:pt>
                <c:pt idx="118036">
                  <c:v>39171.360000000001</c:v>
                </c:pt>
                <c:pt idx="118037">
                  <c:v>38877.769999999997</c:v>
                </c:pt>
                <c:pt idx="118038">
                  <c:v>37759.08</c:v>
                </c:pt>
                <c:pt idx="118039">
                  <c:v>41168.21</c:v>
                </c:pt>
                <c:pt idx="118040">
                  <c:v>37180.080000000002</c:v>
                </c:pt>
                <c:pt idx="118041">
                  <c:v>36196.660000000003</c:v>
                </c:pt>
                <c:pt idx="118042">
                  <c:v>35997.120000000003</c:v>
                </c:pt>
                <c:pt idx="118043">
                  <c:v>39912.69</c:v>
                </c:pt>
                <c:pt idx="118044">
                  <c:v>37302.639999999999</c:v>
                </c:pt>
                <c:pt idx="118045">
                  <c:v>37368.839999999997</c:v>
                </c:pt>
                <c:pt idx="118046">
                  <c:v>39372.99</c:v>
                </c:pt>
                <c:pt idx="118047">
                  <c:v>37978.25</c:v>
                </c:pt>
                <c:pt idx="118048">
                  <c:v>41597.379999999997</c:v>
                </c:pt>
                <c:pt idx="118049">
                  <c:v>37722.300000000003</c:v>
                </c:pt>
                <c:pt idx="118050">
                  <c:v>39159.46</c:v>
                </c:pt>
                <c:pt idx="118051">
                  <c:v>40127.699999999997</c:v>
                </c:pt>
                <c:pt idx="118052">
                  <c:v>43500.79</c:v>
                </c:pt>
                <c:pt idx="118053">
                  <c:v>41572.53</c:v>
                </c:pt>
                <c:pt idx="118054">
                  <c:v>38299.699999999997</c:v>
                </c:pt>
                <c:pt idx="118055">
                  <c:v>39859.519999999997</c:v>
                </c:pt>
                <c:pt idx="118056">
                  <c:v>44350.14</c:v>
                </c:pt>
                <c:pt idx="118057">
                  <c:v>41873.9</c:v>
                </c:pt>
                <c:pt idx="118058">
                  <c:v>41966.080000000002</c:v>
                </c:pt>
                <c:pt idx="118059">
                  <c:v>40071.040000000001</c:v>
                </c:pt>
                <c:pt idx="118060">
                  <c:v>39614.26</c:v>
                </c:pt>
                <c:pt idx="118061">
                  <c:v>44218.99</c:v>
                </c:pt>
                <c:pt idx="118062">
                  <c:v>41358.04</c:v>
                </c:pt>
                <c:pt idx="118063">
                  <c:v>43731.02</c:v>
                </c:pt>
                <c:pt idx="118064">
                  <c:v>42895.040000000001</c:v>
                </c:pt>
                <c:pt idx="118065">
                  <c:v>44101.27</c:v>
                </c:pt>
                <c:pt idx="118066">
                  <c:v>39964.089999999997</c:v>
                </c:pt>
                <c:pt idx="118067">
                  <c:v>38085.83</c:v>
                </c:pt>
                <c:pt idx="118068">
                  <c:v>37540.410000000003</c:v>
                </c:pt>
                <c:pt idx="118069">
                  <c:v>38712.93</c:v>
                </c:pt>
                <c:pt idx="118070">
                  <c:v>39875.22</c:v>
                </c:pt>
                <c:pt idx="118071">
                  <c:v>37670.21</c:v>
                </c:pt>
                <c:pt idx="118072">
                  <c:v>38469.300000000003</c:v>
                </c:pt>
                <c:pt idx="118073">
                  <c:v>41142.42</c:v>
                </c:pt>
                <c:pt idx="118074">
                  <c:v>41414.660000000003</c:v>
                </c:pt>
                <c:pt idx="118075">
                  <c:v>41620.379999999997</c:v>
                </c:pt>
                <c:pt idx="118076">
                  <c:v>40588.58</c:v>
                </c:pt>
                <c:pt idx="118077">
                  <c:v>46037.8</c:v>
                </c:pt>
                <c:pt idx="118078">
                  <c:v>41394.81</c:v>
                </c:pt>
                <c:pt idx="118079">
                  <c:v>43538.12</c:v>
                </c:pt>
                <c:pt idx="118080">
                  <c:v>43486.54</c:v>
                </c:pt>
                <c:pt idx="118081">
                  <c:v>50945.14</c:v>
                </c:pt>
                <c:pt idx="118082">
                  <c:v>37814.53</c:v>
                </c:pt>
                <c:pt idx="118083">
                  <c:v>44431.39</c:v>
                </c:pt>
                <c:pt idx="118084">
                  <c:v>41225.19</c:v>
                </c:pt>
                <c:pt idx="118085">
                  <c:v>39646.28</c:v>
                </c:pt>
                <c:pt idx="118086">
                  <c:v>37130.25</c:v>
                </c:pt>
                <c:pt idx="118087">
                  <c:v>42732.11</c:v>
                </c:pt>
                <c:pt idx="118088">
                  <c:v>40016.160000000003</c:v>
                </c:pt>
                <c:pt idx="118089">
                  <c:v>39921</c:v>
                </c:pt>
                <c:pt idx="118090">
                  <c:v>40263.35</c:v>
                </c:pt>
                <c:pt idx="118091">
                  <c:v>41507.07</c:v>
                </c:pt>
                <c:pt idx="118092">
                  <c:v>38449.07</c:v>
                </c:pt>
                <c:pt idx="118093">
                  <c:v>36929.410000000003</c:v>
                </c:pt>
                <c:pt idx="118094">
                  <c:v>38120.019999999997</c:v>
                </c:pt>
                <c:pt idx="118095">
                  <c:v>38715.82</c:v>
                </c:pt>
                <c:pt idx="118096">
                  <c:v>39084.46</c:v>
                </c:pt>
                <c:pt idx="118097">
                  <c:v>39498.879999999997</c:v>
                </c:pt>
                <c:pt idx="118098">
                  <c:v>40519.57</c:v>
                </c:pt>
                <c:pt idx="118099">
                  <c:v>38458.01</c:v>
                </c:pt>
                <c:pt idx="118100">
                  <c:v>44092.02</c:v>
                </c:pt>
                <c:pt idx="118101">
                  <c:v>39435.65</c:v>
                </c:pt>
                <c:pt idx="118102">
                  <c:v>39002.51</c:v>
                </c:pt>
                <c:pt idx="118103">
                  <c:v>39537.93</c:v>
                </c:pt>
                <c:pt idx="118104">
                  <c:v>43668.02</c:v>
                </c:pt>
                <c:pt idx="118105">
                  <c:v>41961.89</c:v>
                </c:pt>
                <c:pt idx="118106">
                  <c:v>42336.28</c:v>
                </c:pt>
                <c:pt idx="118107">
                  <c:v>41206.46</c:v>
                </c:pt>
                <c:pt idx="118108">
                  <c:v>47198.27</c:v>
                </c:pt>
                <c:pt idx="118109">
                  <c:v>45566.65</c:v>
                </c:pt>
                <c:pt idx="118110">
                  <c:v>43150.32</c:v>
                </c:pt>
                <c:pt idx="118111">
                  <c:v>41928.22</c:v>
                </c:pt>
                <c:pt idx="118112">
                  <c:v>42967.44</c:v>
                </c:pt>
                <c:pt idx="118113">
                  <c:v>47641.46</c:v>
                </c:pt>
                <c:pt idx="118114">
                  <c:v>42561.39</c:v>
                </c:pt>
                <c:pt idx="118115">
                  <c:v>47437.61</c:v>
                </c:pt>
                <c:pt idx="118116">
                  <c:v>46806.82</c:v>
                </c:pt>
                <c:pt idx="118117">
                  <c:v>46643.92</c:v>
                </c:pt>
                <c:pt idx="118118">
                  <c:v>44023.1</c:v>
                </c:pt>
                <c:pt idx="118119">
                  <c:v>42856.79</c:v>
                </c:pt>
                <c:pt idx="118120">
                  <c:v>41407.74</c:v>
                </c:pt>
                <c:pt idx="118121">
                  <c:v>40831.879999999997</c:v>
                </c:pt>
                <c:pt idx="118122">
                  <c:v>45361.55</c:v>
                </c:pt>
                <c:pt idx="118123">
                  <c:v>41003.769999999997</c:v>
                </c:pt>
                <c:pt idx="118124">
                  <c:v>39894.92</c:v>
                </c:pt>
                <c:pt idx="118125">
                  <c:v>40924.39</c:v>
                </c:pt>
                <c:pt idx="118126">
                  <c:v>47204.93</c:v>
                </c:pt>
                <c:pt idx="118127">
                  <c:v>45500.37</c:v>
                </c:pt>
                <c:pt idx="118128">
                  <c:v>44570.3</c:v>
                </c:pt>
                <c:pt idx="118129">
                  <c:v>49803.81</c:v>
                </c:pt>
                <c:pt idx="118130">
                  <c:v>42137.94</c:v>
                </c:pt>
                <c:pt idx="118131">
                  <c:v>46588.14</c:v>
                </c:pt>
                <c:pt idx="118132">
                  <c:v>46501.33</c:v>
                </c:pt>
                <c:pt idx="118133">
                  <c:v>53591.31</c:v>
                </c:pt>
                <c:pt idx="118134">
                  <c:v>41605.230000000003</c:v>
                </c:pt>
                <c:pt idx="118135">
                  <c:v>49349.69</c:v>
                </c:pt>
                <c:pt idx="118136">
                  <c:v>42212.57</c:v>
                </c:pt>
                <c:pt idx="118137">
                  <c:v>41403.56</c:v>
                </c:pt>
                <c:pt idx="118138">
                  <c:v>39204.93</c:v>
                </c:pt>
                <c:pt idx="118139">
                  <c:v>44867.21</c:v>
                </c:pt>
                <c:pt idx="118140">
                  <c:v>45174.21</c:v>
                </c:pt>
                <c:pt idx="118141">
                  <c:v>41413.65</c:v>
                </c:pt>
                <c:pt idx="118142">
                  <c:v>43275.5</c:v>
                </c:pt>
                <c:pt idx="118143">
                  <c:v>45297.01</c:v>
                </c:pt>
                <c:pt idx="118144">
                  <c:v>41883.980000000003</c:v>
                </c:pt>
                <c:pt idx="118145">
                  <c:v>40939.769999999997</c:v>
                </c:pt>
                <c:pt idx="118146">
                  <c:v>39863.29</c:v>
                </c:pt>
                <c:pt idx="118147">
                  <c:v>42403.68</c:v>
                </c:pt>
                <c:pt idx="118148">
                  <c:v>45776.42</c:v>
                </c:pt>
                <c:pt idx="118149">
                  <c:v>43614.77</c:v>
                </c:pt>
                <c:pt idx="118150">
                  <c:v>43543.17</c:v>
                </c:pt>
                <c:pt idx="118151">
                  <c:v>41473.050000000003</c:v>
                </c:pt>
                <c:pt idx="118152">
                  <c:v>44497.74</c:v>
                </c:pt>
                <c:pt idx="118153">
                  <c:v>43748.27</c:v>
                </c:pt>
                <c:pt idx="118154">
                  <c:v>43983.93</c:v>
                </c:pt>
                <c:pt idx="118155">
                  <c:v>45424.05</c:v>
                </c:pt>
                <c:pt idx="118156">
                  <c:v>47396.41</c:v>
                </c:pt>
                <c:pt idx="118157">
                  <c:v>47874.239999999998</c:v>
                </c:pt>
                <c:pt idx="118158">
                  <c:v>46013.71</c:v>
                </c:pt>
                <c:pt idx="118159">
                  <c:v>43729.99</c:v>
                </c:pt>
                <c:pt idx="118160">
                  <c:v>47991.59</c:v>
                </c:pt>
                <c:pt idx="118161">
                  <c:v>52284.959999999999</c:v>
                </c:pt>
                <c:pt idx="118162">
                  <c:v>45497.38</c:v>
                </c:pt>
                <c:pt idx="118163">
                  <c:v>47610.15</c:v>
                </c:pt>
                <c:pt idx="118164">
                  <c:v>44283.78</c:v>
                </c:pt>
                <c:pt idx="118165">
                  <c:v>48149.1</c:v>
                </c:pt>
                <c:pt idx="118166">
                  <c:v>46809.31</c:v>
                </c:pt>
                <c:pt idx="118167">
                  <c:v>47337.25</c:v>
                </c:pt>
                <c:pt idx="118168">
                  <c:v>47071.23</c:v>
                </c:pt>
                <c:pt idx="118169">
                  <c:v>47392.480000000003</c:v>
                </c:pt>
                <c:pt idx="118170">
                  <c:v>51651.07</c:v>
                </c:pt>
                <c:pt idx="118171">
                  <c:v>43956.77</c:v>
                </c:pt>
                <c:pt idx="118172">
                  <c:v>45054.74</c:v>
                </c:pt>
                <c:pt idx="118173">
                  <c:v>42380.959999999999</c:v>
                </c:pt>
                <c:pt idx="118174">
                  <c:v>46983.08</c:v>
                </c:pt>
                <c:pt idx="118175">
                  <c:v>42528.42</c:v>
                </c:pt>
                <c:pt idx="118176">
                  <c:v>43248.62</c:v>
                </c:pt>
                <c:pt idx="118177">
                  <c:v>43265.8</c:v>
                </c:pt>
                <c:pt idx="118178">
                  <c:v>53089.8</c:v>
                </c:pt>
                <c:pt idx="118179">
                  <c:v>61254.59</c:v>
                </c:pt>
                <c:pt idx="118180">
                  <c:v>53963.19</c:v>
                </c:pt>
                <c:pt idx="118181">
                  <c:v>49299.78</c:v>
                </c:pt>
                <c:pt idx="118182">
                  <c:v>51801.69</c:v>
                </c:pt>
                <c:pt idx="118183">
                  <c:v>51126.94</c:v>
                </c:pt>
                <c:pt idx="118184">
                  <c:v>63666.43</c:v>
                </c:pt>
                <c:pt idx="118185">
                  <c:v>120281.67</c:v>
                </c:pt>
                <c:pt idx="118186">
                  <c:v>103531.25</c:v>
                </c:pt>
                <c:pt idx="118187">
                  <c:v>70136.47</c:v>
                </c:pt>
                <c:pt idx="118188">
                  <c:v>36821.589999999997</c:v>
                </c:pt>
                <c:pt idx="118189">
                  <c:v>79443.210000000006</c:v>
                </c:pt>
                <c:pt idx="118190">
                  <c:v>61114.59</c:v>
                </c:pt>
                <c:pt idx="118191">
                  <c:v>53216.45</c:v>
                </c:pt>
                <c:pt idx="118192">
                  <c:v>40264.18</c:v>
                </c:pt>
                <c:pt idx="118193">
                  <c:v>36135.74</c:v>
                </c:pt>
                <c:pt idx="118194">
                  <c:v>41028.85</c:v>
                </c:pt>
                <c:pt idx="118195">
                  <c:v>64003.12</c:v>
                </c:pt>
                <c:pt idx="118196">
                  <c:v>50251.66</c:v>
                </c:pt>
                <c:pt idx="118197">
                  <c:v>56299.06</c:v>
                </c:pt>
                <c:pt idx="118198">
                  <c:v>45776.21</c:v>
                </c:pt>
                <c:pt idx="118199">
                  <c:v>46171.99</c:v>
                </c:pt>
                <c:pt idx="118200">
                  <c:v>37180.160000000003</c:v>
                </c:pt>
                <c:pt idx="118201">
                  <c:v>40604.83</c:v>
                </c:pt>
                <c:pt idx="118202">
                  <c:v>37150.49</c:v>
                </c:pt>
                <c:pt idx="118203">
                  <c:v>38481.17</c:v>
                </c:pt>
                <c:pt idx="118204">
                  <c:v>40584.959999999999</c:v>
                </c:pt>
                <c:pt idx="118205">
                  <c:v>32208.82</c:v>
                </c:pt>
                <c:pt idx="118206">
                  <c:v>37364.92</c:v>
                </c:pt>
                <c:pt idx="118207">
                  <c:v>31005.24</c:v>
                </c:pt>
                <c:pt idx="118208">
                  <c:v>34784.769999999997</c:v>
                </c:pt>
                <c:pt idx="118209">
                  <c:v>37554.49</c:v>
                </c:pt>
                <c:pt idx="118210">
                  <c:v>44878.64</c:v>
                </c:pt>
                <c:pt idx="118211">
                  <c:v>39293.360000000001</c:v>
                </c:pt>
                <c:pt idx="118212">
                  <c:v>55660.43</c:v>
                </c:pt>
                <c:pt idx="118213">
                  <c:v>61763.78</c:v>
                </c:pt>
                <c:pt idx="118214">
                  <c:v>60936.61</c:v>
                </c:pt>
                <c:pt idx="118215">
                  <c:v>52939.7</c:v>
                </c:pt>
                <c:pt idx="118216">
                  <c:v>42619.01</c:v>
                </c:pt>
                <c:pt idx="118217">
                  <c:v>82074.14</c:v>
                </c:pt>
                <c:pt idx="118218">
                  <c:v>70117.960000000006</c:v>
                </c:pt>
                <c:pt idx="118219">
                  <c:v>74476.52</c:v>
                </c:pt>
                <c:pt idx="118220">
                  <c:v>154173.4</c:v>
                </c:pt>
                <c:pt idx="118221">
                  <c:v>85924.67</c:v>
                </c:pt>
                <c:pt idx="118222">
                  <c:v>156566.73000000001</c:v>
                </c:pt>
                <c:pt idx="118223">
                  <c:v>164521.35</c:v>
                </c:pt>
                <c:pt idx="118224">
                  <c:v>224823.65</c:v>
                </c:pt>
                <c:pt idx="118225">
                  <c:v>64797.62</c:v>
                </c:pt>
                <c:pt idx="118226">
                  <c:v>40634.339999999997</c:v>
                </c:pt>
                <c:pt idx="118227">
                  <c:v>37200.86</c:v>
                </c:pt>
                <c:pt idx="118228">
                  <c:v>41000.07</c:v>
                </c:pt>
                <c:pt idx="118229">
                  <c:v>44964.03</c:v>
                </c:pt>
                <c:pt idx="118230">
                  <c:v>52555.32</c:v>
                </c:pt>
                <c:pt idx="118231">
                  <c:v>58985.98</c:v>
                </c:pt>
                <c:pt idx="118232">
                  <c:v>55938.13</c:v>
                </c:pt>
                <c:pt idx="118233">
                  <c:v>58284.81</c:v>
                </c:pt>
                <c:pt idx="118234">
                  <c:v>61872.83</c:v>
                </c:pt>
                <c:pt idx="118235">
                  <c:v>52825.85</c:v>
                </c:pt>
                <c:pt idx="118236">
                  <c:v>44038.12</c:v>
                </c:pt>
                <c:pt idx="118237">
                  <c:v>45771.58</c:v>
                </c:pt>
                <c:pt idx="118238">
                  <c:v>82551.360000000001</c:v>
                </c:pt>
                <c:pt idx="118239">
                  <c:v>75497.399999999994</c:v>
                </c:pt>
                <c:pt idx="118240">
                  <c:v>74344.55</c:v>
                </c:pt>
                <c:pt idx="118241">
                  <c:v>64957.65</c:v>
                </c:pt>
                <c:pt idx="118242">
                  <c:v>49864.19</c:v>
                </c:pt>
                <c:pt idx="118243">
                  <c:v>40618.32</c:v>
                </c:pt>
                <c:pt idx="118244">
                  <c:v>39801.78</c:v>
                </c:pt>
                <c:pt idx="118245">
                  <c:v>40326.9</c:v>
                </c:pt>
                <c:pt idx="118246">
                  <c:v>42306.45</c:v>
                </c:pt>
                <c:pt idx="118247">
                  <c:v>44184</c:v>
                </c:pt>
                <c:pt idx="118248">
                  <c:v>48170.69</c:v>
                </c:pt>
                <c:pt idx="118249">
                  <c:v>47958.62</c:v>
                </c:pt>
                <c:pt idx="118250">
                  <c:v>46737.440000000002</c:v>
                </c:pt>
                <c:pt idx="118251">
                  <c:v>37699.040000000001</c:v>
                </c:pt>
                <c:pt idx="118252">
                  <c:v>33254.910000000003</c:v>
                </c:pt>
                <c:pt idx="118253">
                  <c:v>33698.9</c:v>
                </c:pt>
                <c:pt idx="118254">
                  <c:v>38012.730000000003</c:v>
                </c:pt>
                <c:pt idx="118255">
                  <c:v>34212.019999999997</c:v>
                </c:pt>
                <c:pt idx="118256">
                  <c:v>47440.14</c:v>
                </c:pt>
                <c:pt idx="118257">
                  <c:v>37793.54</c:v>
                </c:pt>
                <c:pt idx="118258">
                  <c:v>34948.1</c:v>
                </c:pt>
                <c:pt idx="118259">
                  <c:v>33201.57</c:v>
                </c:pt>
                <c:pt idx="118260">
                  <c:v>35498.300000000003</c:v>
                </c:pt>
                <c:pt idx="118261">
                  <c:v>39786.199999999997</c:v>
                </c:pt>
                <c:pt idx="118262">
                  <c:v>58911.45</c:v>
                </c:pt>
                <c:pt idx="118263">
                  <c:v>49604.44</c:v>
                </c:pt>
                <c:pt idx="118264">
                  <c:v>49633.57</c:v>
                </c:pt>
                <c:pt idx="118265">
                  <c:v>65327.9</c:v>
                </c:pt>
                <c:pt idx="118266">
                  <c:v>52186.95</c:v>
                </c:pt>
                <c:pt idx="118267">
                  <c:v>61428.09</c:v>
                </c:pt>
                <c:pt idx="118268">
                  <c:v>54998.42</c:v>
                </c:pt>
                <c:pt idx="118269">
                  <c:v>65539.600000000006</c:v>
                </c:pt>
                <c:pt idx="118270">
                  <c:v>79776.3</c:v>
                </c:pt>
                <c:pt idx="118271">
                  <c:v>65491.9</c:v>
                </c:pt>
                <c:pt idx="118272">
                  <c:v>208505.63</c:v>
                </c:pt>
                <c:pt idx="118273">
                  <c:v>56835.66</c:v>
                </c:pt>
                <c:pt idx="118274">
                  <c:v>92192.72</c:v>
                </c:pt>
                <c:pt idx="118275">
                  <c:v>119446.92</c:v>
                </c:pt>
                <c:pt idx="118276">
                  <c:v>161783.03</c:v>
                </c:pt>
                <c:pt idx="118277">
                  <c:v>73961.94</c:v>
                </c:pt>
                <c:pt idx="118278">
                  <c:v>44900.18</c:v>
                </c:pt>
                <c:pt idx="118279">
                  <c:v>35849</c:v>
                </c:pt>
                <c:pt idx="118280">
                  <c:v>38596.86</c:v>
                </c:pt>
                <c:pt idx="118281">
                  <c:v>40978.49</c:v>
                </c:pt>
                <c:pt idx="118282">
                  <c:v>45232.09</c:v>
                </c:pt>
                <c:pt idx="118283">
                  <c:v>54778.559999999998</c:v>
                </c:pt>
                <c:pt idx="118284">
                  <c:v>90079.46</c:v>
                </c:pt>
                <c:pt idx="118285">
                  <c:v>59336.94</c:v>
                </c:pt>
                <c:pt idx="118286">
                  <c:v>56152.18</c:v>
                </c:pt>
                <c:pt idx="118287">
                  <c:v>54334.2</c:v>
                </c:pt>
                <c:pt idx="118288">
                  <c:v>52403.82</c:v>
                </c:pt>
                <c:pt idx="118289">
                  <c:v>50941.63</c:v>
                </c:pt>
                <c:pt idx="118290">
                  <c:v>49812.81</c:v>
                </c:pt>
                <c:pt idx="118291">
                  <c:v>66117.69</c:v>
                </c:pt>
                <c:pt idx="118292">
                  <c:v>46610.46</c:v>
                </c:pt>
                <c:pt idx="118293">
                  <c:v>43551.45</c:v>
                </c:pt>
                <c:pt idx="118294">
                  <c:v>35130.46</c:v>
                </c:pt>
                <c:pt idx="118295">
                  <c:v>36983.15</c:v>
                </c:pt>
                <c:pt idx="118296">
                  <c:v>39118.239999999998</c:v>
                </c:pt>
                <c:pt idx="118297">
                  <c:v>39760.239999999998</c:v>
                </c:pt>
                <c:pt idx="118298">
                  <c:v>37817.17</c:v>
                </c:pt>
                <c:pt idx="118299">
                  <c:v>35801.93</c:v>
                </c:pt>
                <c:pt idx="118300">
                  <c:v>56104.800000000003</c:v>
                </c:pt>
                <c:pt idx="118301">
                  <c:v>58100.800000000003</c:v>
                </c:pt>
                <c:pt idx="118302">
                  <c:v>46082.1</c:v>
                </c:pt>
                <c:pt idx="118303">
                  <c:v>42348.639999999999</c:v>
                </c:pt>
                <c:pt idx="118304">
                  <c:v>37835.64</c:v>
                </c:pt>
                <c:pt idx="118305">
                  <c:v>34551.360000000001</c:v>
                </c:pt>
                <c:pt idx="118306">
                  <c:v>31927.86</c:v>
                </c:pt>
                <c:pt idx="118307">
                  <c:v>29763.69</c:v>
                </c:pt>
                <c:pt idx="118308">
                  <c:v>31103.599999999999</c:v>
                </c:pt>
                <c:pt idx="118309">
                  <c:v>41564.1</c:v>
                </c:pt>
                <c:pt idx="118310">
                  <c:v>34480.89</c:v>
                </c:pt>
                <c:pt idx="118311">
                  <c:v>73550.3</c:v>
                </c:pt>
                <c:pt idx="118312">
                  <c:v>48611.54</c:v>
                </c:pt>
                <c:pt idx="118313">
                  <c:v>40621.68</c:v>
                </c:pt>
                <c:pt idx="118314">
                  <c:v>45865.48</c:v>
                </c:pt>
                <c:pt idx="118315">
                  <c:v>38904.82</c:v>
                </c:pt>
                <c:pt idx="118316">
                  <c:v>72284.149999999994</c:v>
                </c:pt>
                <c:pt idx="118317">
                  <c:v>52946.2</c:v>
                </c:pt>
                <c:pt idx="118318">
                  <c:v>48423.13</c:v>
                </c:pt>
                <c:pt idx="118319">
                  <c:v>50482.05</c:v>
                </c:pt>
                <c:pt idx="118320">
                  <c:v>46964.71</c:v>
                </c:pt>
                <c:pt idx="118321">
                  <c:v>7008.52</c:v>
                </c:pt>
                <c:pt idx="118322">
                  <c:v>8577.49</c:v>
                </c:pt>
                <c:pt idx="118323">
                  <c:v>9955.91</c:v>
                </c:pt>
                <c:pt idx="118324">
                  <c:v>7931.88</c:v>
                </c:pt>
                <c:pt idx="118325">
                  <c:v>8964.56</c:v>
                </c:pt>
                <c:pt idx="118326">
                  <c:v>7355.47</c:v>
                </c:pt>
                <c:pt idx="118327">
                  <c:v>10868.19</c:v>
                </c:pt>
                <c:pt idx="118328">
                  <c:v>8369.24</c:v>
                </c:pt>
                <c:pt idx="118329">
                  <c:v>9285.7800000000007</c:v>
                </c:pt>
                <c:pt idx="118330">
                  <c:v>7716.94</c:v>
                </c:pt>
                <c:pt idx="118331">
                  <c:v>6277.85</c:v>
                </c:pt>
                <c:pt idx="118332">
                  <c:v>9668.2999999999993</c:v>
                </c:pt>
                <c:pt idx="118333">
                  <c:v>8334.73</c:v>
                </c:pt>
                <c:pt idx="118334">
                  <c:v>12166.16</c:v>
                </c:pt>
                <c:pt idx="118335">
                  <c:v>12178.06</c:v>
                </c:pt>
                <c:pt idx="118336">
                  <c:v>8813.64</c:v>
                </c:pt>
                <c:pt idx="118337">
                  <c:v>8849.0499999999993</c:v>
                </c:pt>
                <c:pt idx="118338">
                  <c:v>13667.94</c:v>
                </c:pt>
                <c:pt idx="118339">
                  <c:v>10296.219999999999</c:v>
                </c:pt>
                <c:pt idx="118340">
                  <c:v>13408.81</c:v>
                </c:pt>
                <c:pt idx="118341">
                  <c:v>10107.27</c:v>
                </c:pt>
                <c:pt idx="118342">
                  <c:v>11072.78</c:v>
                </c:pt>
                <c:pt idx="118343">
                  <c:v>7083.06</c:v>
                </c:pt>
                <c:pt idx="118344">
                  <c:v>11892.21</c:v>
                </c:pt>
                <c:pt idx="118345">
                  <c:v>10803.51</c:v>
                </c:pt>
                <c:pt idx="118346">
                  <c:v>10254.32</c:v>
                </c:pt>
                <c:pt idx="118347">
                  <c:v>9963.36</c:v>
                </c:pt>
                <c:pt idx="118348">
                  <c:v>9230.11</c:v>
                </c:pt>
                <c:pt idx="118349">
                  <c:v>10597.29</c:v>
                </c:pt>
                <c:pt idx="118350">
                  <c:v>6826.13</c:v>
                </c:pt>
                <c:pt idx="118351">
                  <c:v>7876.2</c:v>
                </c:pt>
                <c:pt idx="118352">
                  <c:v>8031.79</c:v>
                </c:pt>
                <c:pt idx="118353">
                  <c:v>6957.54</c:v>
                </c:pt>
                <c:pt idx="118354">
                  <c:v>7632.54</c:v>
                </c:pt>
                <c:pt idx="118355">
                  <c:v>7442.87</c:v>
                </c:pt>
                <c:pt idx="118356">
                  <c:v>8157.21</c:v>
                </c:pt>
                <c:pt idx="118357">
                  <c:v>6654.5</c:v>
                </c:pt>
                <c:pt idx="118358">
                  <c:v>4636.8599999999997</c:v>
                </c:pt>
                <c:pt idx="118359">
                  <c:v>6311.85</c:v>
                </c:pt>
                <c:pt idx="118360">
                  <c:v>6670.35</c:v>
                </c:pt>
                <c:pt idx="118361">
                  <c:v>5918.8</c:v>
                </c:pt>
                <c:pt idx="118362">
                  <c:v>6909.36</c:v>
                </c:pt>
                <c:pt idx="118363">
                  <c:v>39867.26</c:v>
                </c:pt>
                <c:pt idx="118364">
                  <c:v>7482.66</c:v>
                </c:pt>
                <c:pt idx="118365">
                  <c:v>10798.1</c:v>
                </c:pt>
                <c:pt idx="118366">
                  <c:v>21248.98</c:v>
                </c:pt>
                <c:pt idx="118367">
                  <c:v>41057.9</c:v>
                </c:pt>
                <c:pt idx="118368">
                  <c:v>5856.79</c:v>
                </c:pt>
                <c:pt idx="118369">
                  <c:v>4380.95</c:v>
                </c:pt>
                <c:pt idx="118370">
                  <c:v>3765.17</c:v>
                </c:pt>
                <c:pt idx="118371">
                  <c:v>5337.38</c:v>
                </c:pt>
                <c:pt idx="118372">
                  <c:v>5854.7</c:v>
                </c:pt>
                <c:pt idx="118373">
                  <c:v>5863.8</c:v>
                </c:pt>
                <c:pt idx="118374">
                  <c:v>6544.11</c:v>
                </c:pt>
                <c:pt idx="118375">
                  <c:v>6844.06</c:v>
                </c:pt>
                <c:pt idx="118376">
                  <c:v>4897.25</c:v>
                </c:pt>
                <c:pt idx="118377">
                  <c:v>5862.49</c:v>
                </c:pt>
                <c:pt idx="118378">
                  <c:v>6115.21</c:v>
                </c:pt>
                <c:pt idx="118379">
                  <c:v>7538.11</c:v>
                </c:pt>
                <c:pt idx="118380">
                  <c:v>7572.49</c:v>
                </c:pt>
                <c:pt idx="118381">
                  <c:v>6783.38</c:v>
                </c:pt>
                <c:pt idx="118382">
                  <c:v>8775.9</c:v>
                </c:pt>
                <c:pt idx="118383">
                  <c:v>5420.73</c:v>
                </c:pt>
                <c:pt idx="118384">
                  <c:v>6700.22</c:v>
                </c:pt>
                <c:pt idx="118385">
                  <c:v>7682.16</c:v>
                </c:pt>
                <c:pt idx="118386">
                  <c:v>11599.73</c:v>
                </c:pt>
                <c:pt idx="118387">
                  <c:v>9281.3700000000008</c:v>
                </c:pt>
                <c:pt idx="118388">
                  <c:v>7135.71</c:v>
                </c:pt>
                <c:pt idx="118389">
                  <c:v>7147.47</c:v>
                </c:pt>
                <c:pt idx="118390">
                  <c:v>8784.93</c:v>
                </c:pt>
                <c:pt idx="118391">
                  <c:v>10153.89</c:v>
                </c:pt>
                <c:pt idx="118392">
                  <c:v>6898.52</c:v>
                </c:pt>
                <c:pt idx="118393">
                  <c:v>8606.86</c:v>
                </c:pt>
                <c:pt idx="118394">
                  <c:v>7936.74</c:v>
                </c:pt>
                <c:pt idx="118395">
                  <c:v>7580.87</c:v>
                </c:pt>
                <c:pt idx="118396">
                  <c:v>6993.74</c:v>
                </c:pt>
                <c:pt idx="118397">
                  <c:v>7666.43</c:v>
                </c:pt>
                <c:pt idx="118398">
                  <c:v>6139.79</c:v>
                </c:pt>
                <c:pt idx="118399">
                  <c:v>7790.58</c:v>
                </c:pt>
                <c:pt idx="118400">
                  <c:v>8011.1</c:v>
                </c:pt>
                <c:pt idx="118401">
                  <c:v>6221.61</c:v>
                </c:pt>
                <c:pt idx="118402">
                  <c:v>7495.84</c:v>
                </c:pt>
                <c:pt idx="118403">
                  <c:v>8301.61</c:v>
                </c:pt>
                <c:pt idx="118404">
                  <c:v>4985.1400000000003</c:v>
                </c:pt>
                <c:pt idx="118405">
                  <c:v>6817.85</c:v>
                </c:pt>
                <c:pt idx="118406">
                  <c:v>5380.77</c:v>
                </c:pt>
                <c:pt idx="118407">
                  <c:v>4920.01</c:v>
                </c:pt>
                <c:pt idx="118408">
                  <c:v>4418.6000000000004</c:v>
                </c:pt>
                <c:pt idx="118409">
                  <c:v>5665.83</c:v>
                </c:pt>
                <c:pt idx="118410">
                  <c:v>3088.16</c:v>
                </c:pt>
                <c:pt idx="118411">
                  <c:v>5024.4399999999996</c:v>
                </c:pt>
                <c:pt idx="118412">
                  <c:v>5036.79</c:v>
                </c:pt>
                <c:pt idx="118413">
                  <c:v>5045.3900000000003</c:v>
                </c:pt>
                <c:pt idx="118414">
                  <c:v>3781.47</c:v>
                </c:pt>
                <c:pt idx="118415">
                  <c:v>32915.51</c:v>
                </c:pt>
                <c:pt idx="118416">
                  <c:v>4883.34</c:v>
                </c:pt>
                <c:pt idx="118417">
                  <c:v>10801.16</c:v>
                </c:pt>
                <c:pt idx="118418">
                  <c:v>12489.73</c:v>
                </c:pt>
                <c:pt idx="118419">
                  <c:v>23472.93</c:v>
                </c:pt>
                <c:pt idx="118420">
                  <c:v>12259.56</c:v>
                </c:pt>
                <c:pt idx="118421">
                  <c:v>4359.28</c:v>
                </c:pt>
                <c:pt idx="118422">
                  <c:v>3065.26</c:v>
                </c:pt>
                <c:pt idx="118423">
                  <c:v>4169.1099999999997</c:v>
                </c:pt>
                <c:pt idx="118424">
                  <c:v>2948.01</c:v>
                </c:pt>
                <c:pt idx="118425">
                  <c:v>6024.71</c:v>
                </c:pt>
                <c:pt idx="118426">
                  <c:v>4763.8500000000004</c:v>
                </c:pt>
                <c:pt idx="118427">
                  <c:v>6576.67</c:v>
                </c:pt>
                <c:pt idx="118428">
                  <c:v>4037.78</c:v>
                </c:pt>
                <c:pt idx="118429">
                  <c:v>4253.2</c:v>
                </c:pt>
                <c:pt idx="118430">
                  <c:v>4061.08</c:v>
                </c:pt>
                <c:pt idx="118431">
                  <c:v>4915.33</c:v>
                </c:pt>
                <c:pt idx="118432">
                  <c:v>5439.06</c:v>
                </c:pt>
                <c:pt idx="118433">
                  <c:v>4479.42</c:v>
                </c:pt>
                <c:pt idx="118434">
                  <c:v>5835.89</c:v>
                </c:pt>
                <c:pt idx="118435">
                  <c:v>5884.68</c:v>
                </c:pt>
                <c:pt idx="118436">
                  <c:v>4853.0600000000004</c:v>
                </c:pt>
                <c:pt idx="118437">
                  <c:v>4858.84</c:v>
                </c:pt>
                <c:pt idx="118438">
                  <c:v>3626.85</c:v>
                </c:pt>
                <c:pt idx="118439">
                  <c:v>7190.1</c:v>
                </c:pt>
                <c:pt idx="118440">
                  <c:v>7294.68</c:v>
                </c:pt>
                <c:pt idx="118441">
                  <c:v>6285.73</c:v>
                </c:pt>
                <c:pt idx="118442">
                  <c:v>6580.61</c:v>
                </c:pt>
                <c:pt idx="118443">
                  <c:v>5863.83</c:v>
                </c:pt>
                <c:pt idx="118444">
                  <c:v>6860.01</c:v>
                </c:pt>
                <c:pt idx="118445">
                  <c:v>4987.8</c:v>
                </c:pt>
                <c:pt idx="118446">
                  <c:v>6071.39</c:v>
                </c:pt>
                <c:pt idx="118447">
                  <c:v>5435.79</c:v>
                </c:pt>
                <c:pt idx="118448">
                  <c:v>6408.13</c:v>
                </c:pt>
                <c:pt idx="118449">
                  <c:v>6861.87</c:v>
                </c:pt>
                <c:pt idx="118450">
                  <c:v>6872.5</c:v>
                </c:pt>
                <c:pt idx="118451">
                  <c:v>4940.32</c:v>
                </c:pt>
                <c:pt idx="118452">
                  <c:v>4781.75</c:v>
                </c:pt>
                <c:pt idx="118453">
                  <c:v>6503.39</c:v>
                </c:pt>
                <c:pt idx="118454">
                  <c:v>5829.06</c:v>
                </c:pt>
                <c:pt idx="118455">
                  <c:v>5008.3500000000004</c:v>
                </c:pt>
                <c:pt idx="118456">
                  <c:v>3687.2</c:v>
                </c:pt>
                <c:pt idx="118457">
                  <c:v>5540.18</c:v>
                </c:pt>
                <c:pt idx="118458">
                  <c:v>7927.29</c:v>
                </c:pt>
                <c:pt idx="118459">
                  <c:v>5247.72</c:v>
                </c:pt>
                <c:pt idx="118460">
                  <c:v>3645.15</c:v>
                </c:pt>
                <c:pt idx="118461">
                  <c:v>5531.74</c:v>
                </c:pt>
                <c:pt idx="118462">
                  <c:v>5635.58</c:v>
                </c:pt>
                <c:pt idx="118463">
                  <c:v>4966.09</c:v>
                </c:pt>
                <c:pt idx="118464">
                  <c:v>35711.89</c:v>
                </c:pt>
                <c:pt idx="118465">
                  <c:v>42860.17</c:v>
                </c:pt>
                <c:pt idx="118466">
                  <c:v>42031.02</c:v>
                </c:pt>
                <c:pt idx="118467">
                  <c:v>37361.68</c:v>
                </c:pt>
                <c:pt idx="118468">
                  <c:v>43562.7</c:v>
                </c:pt>
                <c:pt idx="118469">
                  <c:v>41097.1</c:v>
                </c:pt>
                <c:pt idx="118470">
                  <c:v>45583.3</c:v>
                </c:pt>
                <c:pt idx="118471">
                  <c:v>54793.21</c:v>
                </c:pt>
                <c:pt idx="118472">
                  <c:v>79921.2</c:v>
                </c:pt>
                <c:pt idx="118473">
                  <c:v>62269.65</c:v>
                </c:pt>
                <c:pt idx="118474">
                  <c:v>47591.01</c:v>
                </c:pt>
                <c:pt idx="118475">
                  <c:v>51407.55</c:v>
                </c:pt>
                <c:pt idx="118476">
                  <c:v>42085.01</c:v>
                </c:pt>
                <c:pt idx="118477">
                  <c:v>52281.14</c:v>
                </c:pt>
                <c:pt idx="118478">
                  <c:v>47299.040000000001</c:v>
                </c:pt>
                <c:pt idx="118479">
                  <c:v>50327.14</c:v>
                </c:pt>
                <c:pt idx="118480">
                  <c:v>50283.23</c:v>
                </c:pt>
                <c:pt idx="118481">
                  <c:v>65803.539999999994</c:v>
                </c:pt>
                <c:pt idx="118482">
                  <c:v>69266.259999999995</c:v>
                </c:pt>
                <c:pt idx="118483">
                  <c:v>59548.18</c:v>
                </c:pt>
                <c:pt idx="118484">
                  <c:v>70733.31</c:v>
                </c:pt>
                <c:pt idx="118485">
                  <c:v>81848.61</c:v>
                </c:pt>
                <c:pt idx="118486">
                  <c:v>73820.06</c:v>
                </c:pt>
                <c:pt idx="118487">
                  <c:v>55464.6</c:v>
                </c:pt>
                <c:pt idx="118488">
                  <c:v>55138.53</c:v>
                </c:pt>
                <c:pt idx="118489">
                  <c:v>51265.43</c:v>
                </c:pt>
                <c:pt idx="118490">
                  <c:v>47654.69</c:v>
                </c:pt>
                <c:pt idx="118491">
                  <c:v>46502.43</c:v>
                </c:pt>
                <c:pt idx="118492">
                  <c:v>45716.15</c:v>
                </c:pt>
                <c:pt idx="118493">
                  <c:v>44748.38</c:v>
                </c:pt>
                <c:pt idx="118494">
                  <c:v>44048.33</c:v>
                </c:pt>
                <c:pt idx="118495">
                  <c:v>47122.85</c:v>
                </c:pt>
                <c:pt idx="118496">
                  <c:v>37869.449999999997</c:v>
                </c:pt>
                <c:pt idx="118497">
                  <c:v>40465.800000000003</c:v>
                </c:pt>
                <c:pt idx="118498">
                  <c:v>40798.53</c:v>
                </c:pt>
                <c:pt idx="118499">
                  <c:v>40738.67</c:v>
                </c:pt>
                <c:pt idx="118500">
                  <c:v>42893.77</c:v>
                </c:pt>
                <c:pt idx="118501">
                  <c:v>40002.26</c:v>
                </c:pt>
                <c:pt idx="118502">
                  <c:v>38258.31</c:v>
                </c:pt>
                <c:pt idx="118503">
                  <c:v>42531.94</c:v>
                </c:pt>
                <c:pt idx="118504">
                  <c:v>64991.43</c:v>
                </c:pt>
                <c:pt idx="118505">
                  <c:v>73425.7</c:v>
                </c:pt>
                <c:pt idx="118506">
                  <c:v>194003.48</c:v>
                </c:pt>
                <c:pt idx="118507">
                  <c:v>116917.13</c:v>
                </c:pt>
                <c:pt idx="118508">
                  <c:v>169664.05</c:v>
                </c:pt>
                <c:pt idx="118509">
                  <c:v>211387.48</c:v>
                </c:pt>
                <c:pt idx="118510">
                  <c:v>292165.78000000003</c:v>
                </c:pt>
                <c:pt idx="118511">
                  <c:v>35081.519999999997</c:v>
                </c:pt>
                <c:pt idx="118512">
                  <c:v>23086.65</c:v>
                </c:pt>
                <c:pt idx="118513">
                  <c:v>25770.19</c:v>
                </c:pt>
                <c:pt idx="118514">
                  <c:v>29334.71</c:v>
                </c:pt>
                <c:pt idx="118515">
                  <c:v>26165.82</c:v>
                </c:pt>
                <c:pt idx="118516">
                  <c:v>29392.78</c:v>
                </c:pt>
                <c:pt idx="118517">
                  <c:v>36139.24</c:v>
                </c:pt>
                <c:pt idx="118518">
                  <c:v>42172.959999999999</c:v>
                </c:pt>
                <c:pt idx="118519">
                  <c:v>37008.449999999997</c:v>
                </c:pt>
                <c:pt idx="118520">
                  <c:v>41971.98</c:v>
                </c:pt>
                <c:pt idx="118521">
                  <c:v>45530.64</c:v>
                </c:pt>
                <c:pt idx="118522">
                  <c:v>43307.06</c:v>
                </c:pt>
                <c:pt idx="118523">
                  <c:v>46677.78</c:v>
                </c:pt>
                <c:pt idx="118524">
                  <c:v>48671.06</c:v>
                </c:pt>
                <c:pt idx="118525">
                  <c:v>48106.94</c:v>
                </c:pt>
                <c:pt idx="118526">
                  <c:v>55096.99</c:v>
                </c:pt>
                <c:pt idx="118527">
                  <c:v>85011.97</c:v>
                </c:pt>
                <c:pt idx="118528">
                  <c:v>58202.27</c:v>
                </c:pt>
                <c:pt idx="118529">
                  <c:v>53407.43</c:v>
                </c:pt>
                <c:pt idx="118530">
                  <c:v>52139.93</c:v>
                </c:pt>
                <c:pt idx="118531">
                  <c:v>53403.12</c:v>
                </c:pt>
                <c:pt idx="118532">
                  <c:v>57048.94</c:v>
                </c:pt>
                <c:pt idx="118533">
                  <c:v>57780.42</c:v>
                </c:pt>
                <c:pt idx="118534">
                  <c:v>70692.75</c:v>
                </c:pt>
                <c:pt idx="118535">
                  <c:v>69106.960000000006</c:v>
                </c:pt>
                <c:pt idx="118536">
                  <c:v>66030.47</c:v>
                </c:pt>
                <c:pt idx="118537">
                  <c:v>79350.97</c:v>
                </c:pt>
                <c:pt idx="118538">
                  <c:v>90177.12</c:v>
                </c:pt>
                <c:pt idx="118539">
                  <c:v>62079.83</c:v>
                </c:pt>
                <c:pt idx="118540">
                  <c:v>58131.11</c:v>
                </c:pt>
                <c:pt idx="118541">
                  <c:v>51773.34</c:v>
                </c:pt>
                <c:pt idx="118542">
                  <c:v>51022.61</c:v>
                </c:pt>
                <c:pt idx="118543">
                  <c:v>46431.78</c:v>
                </c:pt>
                <c:pt idx="118544">
                  <c:v>45683.25</c:v>
                </c:pt>
                <c:pt idx="118545">
                  <c:v>43280.53</c:v>
                </c:pt>
                <c:pt idx="118546">
                  <c:v>43439.55</c:v>
                </c:pt>
                <c:pt idx="118547">
                  <c:v>42061.9</c:v>
                </c:pt>
                <c:pt idx="118548">
                  <c:v>44375.4</c:v>
                </c:pt>
                <c:pt idx="118549">
                  <c:v>42996.66</c:v>
                </c:pt>
                <c:pt idx="118550">
                  <c:v>40262.78</c:v>
                </c:pt>
                <c:pt idx="118551">
                  <c:v>42724.15</c:v>
                </c:pt>
                <c:pt idx="118552">
                  <c:v>38395.980000000003</c:v>
                </c:pt>
                <c:pt idx="118553">
                  <c:v>42285.58</c:v>
                </c:pt>
                <c:pt idx="118554">
                  <c:v>42913.17</c:v>
                </c:pt>
                <c:pt idx="118555">
                  <c:v>47958.93</c:v>
                </c:pt>
                <c:pt idx="118556">
                  <c:v>64759.5</c:v>
                </c:pt>
                <c:pt idx="118557">
                  <c:v>70448.98</c:v>
                </c:pt>
                <c:pt idx="118558">
                  <c:v>190166.16</c:v>
                </c:pt>
                <c:pt idx="118559">
                  <c:v>98709.88</c:v>
                </c:pt>
                <c:pt idx="118560">
                  <c:v>163283.56</c:v>
                </c:pt>
                <c:pt idx="118561">
                  <c:v>189804.04</c:v>
                </c:pt>
                <c:pt idx="118562">
                  <c:v>259669.14</c:v>
                </c:pt>
                <c:pt idx="118563">
                  <c:v>68421.789999999994</c:v>
                </c:pt>
                <c:pt idx="118564">
                  <c:v>25607.31</c:v>
                </c:pt>
                <c:pt idx="118565">
                  <c:v>25694.95</c:v>
                </c:pt>
                <c:pt idx="118566">
                  <c:v>27106.71</c:v>
                </c:pt>
                <c:pt idx="118567">
                  <c:v>25739.34</c:v>
                </c:pt>
                <c:pt idx="118568">
                  <c:v>31366.400000000001</c:v>
                </c:pt>
                <c:pt idx="118569">
                  <c:v>34682.199999999997</c:v>
                </c:pt>
                <c:pt idx="118570">
                  <c:v>39547.03</c:v>
                </c:pt>
                <c:pt idx="118571">
                  <c:v>35019.25</c:v>
                </c:pt>
                <c:pt idx="118572">
                  <c:v>34686.269999999997</c:v>
                </c:pt>
                <c:pt idx="118573">
                  <c:v>44023.01</c:v>
                </c:pt>
                <c:pt idx="118574">
                  <c:v>53840.5</c:v>
                </c:pt>
                <c:pt idx="118575">
                  <c:v>48963.87</c:v>
                </c:pt>
                <c:pt idx="118576">
                  <c:v>57767.56</c:v>
                </c:pt>
                <c:pt idx="118577">
                  <c:v>79850.02</c:v>
                </c:pt>
                <c:pt idx="118578">
                  <c:v>67427.570000000007</c:v>
                </c:pt>
                <c:pt idx="118579">
                  <c:v>50236.21</c:v>
                </c:pt>
                <c:pt idx="118580">
                  <c:v>56718.17</c:v>
                </c:pt>
                <c:pt idx="118581">
                  <c:v>52005.919999999998</c:v>
                </c:pt>
                <c:pt idx="118582">
                  <c:v>55129.38</c:v>
                </c:pt>
                <c:pt idx="118583">
                  <c:v>60211.29</c:v>
                </c:pt>
                <c:pt idx="118584">
                  <c:v>61496.99</c:v>
                </c:pt>
                <c:pt idx="118585">
                  <c:v>70962.52</c:v>
                </c:pt>
                <c:pt idx="118586">
                  <c:v>79080.25</c:v>
                </c:pt>
                <c:pt idx="118587">
                  <c:v>67309.77</c:v>
                </c:pt>
                <c:pt idx="118588">
                  <c:v>63521.67</c:v>
                </c:pt>
                <c:pt idx="118589">
                  <c:v>67214.679999999993</c:v>
                </c:pt>
                <c:pt idx="118590">
                  <c:v>86201.94</c:v>
                </c:pt>
                <c:pt idx="118591">
                  <c:v>53306.67</c:v>
                </c:pt>
                <c:pt idx="118592">
                  <c:v>50266.14</c:v>
                </c:pt>
                <c:pt idx="118593">
                  <c:v>47981.91</c:v>
                </c:pt>
                <c:pt idx="118594">
                  <c:v>48657.03</c:v>
                </c:pt>
                <c:pt idx="118595">
                  <c:v>46326.33</c:v>
                </c:pt>
                <c:pt idx="118596">
                  <c:v>52008.53</c:v>
                </c:pt>
                <c:pt idx="118597">
                  <c:v>47188.54</c:v>
                </c:pt>
                <c:pt idx="118598">
                  <c:v>44189.27</c:v>
                </c:pt>
                <c:pt idx="118599">
                  <c:v>47072.37</c:v>
                </c:pt>
                <c:pt idx="118600">
                  <c:v>45904.94</c:v>
                </c:pt>
                <c:pt idx="118601">
                  <c:v>47138.720000000001</c:v>
                </c:pt>
                <c:pt idx="118602">
                  <c:v>43144.88</c:v>
                </c:pt>
                <c:pt idx="118603">
                  <c:v>42023.13</c:v>
                </c:pt>
                <c:pt idx="118604">
                  <c:v>37473.65</c:v>
                </c:pt>
                <c:pt idx="118605">
                  <c:v>42991.39</c:v>
                </c:pt>
                <c:pt idx="118606">
                  <c:v>39941.449999999997</c:v>
                </c:pt>
                <c:pt idx="118607">
                  <c:v>40372.379999999997</c:v>
                </c:pt>
                <c:pt idx="118608">
                  <c:v>37958.97</c:v>
                </c:pt>
                <c:pt idx="118609">
                  <c:v>36753.339999999997</c:v>
                </c:pt>
                <c:pt idx="118610">
                  <c:v>36803.99</c:v>
                </c:pt>
                <c:pt idx="118611">
                  <c:v>38669.870000000003</c:v>
                </c:pt>
                <c:pt idx="118612">
                  <c:v>36524.26</c:v>
                </c:pt>
                <c:pt idx="118613">
                  <c:v>35677.4</c:v>
                </c:pt>
                <c:pt idx="118614">
                  <c:v>35853.5</c:v>
                </c:pt>
                <c:pt idx="118615">
                  <c:v>40820.32</c:v>
                </c:pt>
                <c:pt idx="118616">
                  <c:v>36058.07</c:v>
                </c:pt>
                <c:pt idx="118617">
                  <c:v>34749.519999999997</c:v>
                </c:pt>
                <c:pt idx="118618">
                  <c:v>35002.519999999997</c:v>
                </c:pt>
                <c:pt idx="118619">
                  <c:v>35182.28</c:v>
                </c:pt>
                <c:pt idx="118620">
                  <c:v>38033.08</c:v>
                </c:pt>
                <c:pt idx="118621">
                  <c:v>33487.64</c:v>
                </c:pt>
                <c:pt idx="118622">
                  <c:v>34012.74</c:v>
                </c:pt>
                <c:pt idx="118623">
                  <c:v>35828.699999999997</c:v>
                </c:pt>
                <c:pt idx="118624">
                  <c:v>36633.870000000003</c:v>
                </c:pt>
                <c:pt idx="118625">
                  <c:v>36583.64</c:v>
                </c:pt>
                <c:pt idx="118626">
                  <c:v>36488.79</c:v>
                </c:pt>
                <c:pt idx="118627">
                  <c:v>33928.47</c:v>
                </c:pt>
                <c:pt idx="118628">
                  <c:v>36764.1</c:v>
                </c:pt>
                <c:pt idx="118629">
                  <c:v>32591.17</c:v>
                </c:pt>
                <c:pt idx="118630">
                  <c:v>34538.39</c:v>
                </c:pt>
                <c:pt idx="118631">
                  <c:v>34699.599999999999</c:v>
                </c:pt>
                <c:pt idx="118632">
                  <c:v>32075.25</c:v>
                </c:pt>
                <c:pt idx="118633">
                  <c:v>35071.440000000002</c:v>
                </c:pt>
                <c:pt idx="118634">
                  <c:v>31096.080000000002</c:v>
                </c:pt>
                <c:pt idx="118635">
                  <c:v>34240.43</c:v>
                </c:pt>
                <c:pt idx="118636">
                  <c:v>33368.370000000003</c:v>
                </c:pt>
                <c:pt idx="118637">
                  <c:v>37037.949999999997</c:v>
                </c:pt>
                <c:pt idx="118638">
                  <c:v>33489.040000000001</c:v>
                </c:pt>
                <c:pt idx="118639">
                  <c:v>33504.28</c:v>
                </c:pt>
                <c:pt idx="118640">
                  <c:v>33944.06</c:v>
                </c:pt>
                <c:pt idx="118641">
                  <c:v>35698.18</c:v>
                </c:pt>
                <c:pt idx="118642">
                  <c:v>35790.639999999999</c:v>
                </c:pt>
                <c:pt idx="118643">
                  <c:v>35239.040000000001</c:v>
                </c:pt>
                <c:pt idx="118644">
                  <c:v>34864.870000000003</c:v>
                </c:pt>
                <c:pt idx="118645">
                  <c:v>37380.15</c:v>
                </c:pt>
                <c:pt idx="118646">
                  <c:v>37224.879999999997</c:v>
                </c:pt>
                <c:pt idx="118647">
                  <c:v>37716.11</c:v>
                </c:pt>
                <c:pt idx="118648">
                  <c:v>35753.65</c:v>
                </c:pt>
                <c:pt idx="118649">
                  <c:v>40420.15</c:v>
                </c:pt>
                <c:pt idx="118650">
                  <c:v>38988.79</c:v>
                </c:pt>
                <c:pt idx="118651">
                  <c:v>41236.44</c:v>
                </c:pt>
                <c:pt idx="118652">
                  <c:v>42887.839999999997</c:v>
                </c:pt>
                <c:pt idx="118653">
                  <c:v>56570.18</c:v>
                </c:pt>
                <c:pt idx="118654">
                  <c:v>30417.7</c:v>
                </c:pt>
                <c:pt idx="118655">
                  <c:v>36472.35</c:v>
                </c:pt>
                <c:pt idx="118656">
                  <c:v>35701.339999999997</c:v>
                </c:pt>
                <c:pt idx="118657">
                  <c:v>36100.660000000003</c:v>
                </c:pt>
                <c:pt idx="118658">
                  <c:v>33594.550000000003</c:v>
                </c:pt>
                <c:pt idx="118659">
                  <c:v>39336.68</c:v>
                </c:pt>
                <c:pt idx="118660">
                  <c:v>36614.82</c:v>
                </c:pt>
                <c:pt idx="118661">
                  <c:v>37668.660000000003</c:v>
                </c:pt>
                <c:pt idx="118662">
                  <c:v>37076.06</c:v>
                </c:pt>
                <c:pt idx="118663">
                  <c:v>39275.660000000003</c:v>
                </c:pt>
                <c:pt idx="118664">
                  <c:v>36537.760000000002</c:v>
                </c:pt>
                <c:pt idx="118665">
                  <c:v>35793.879999999997</c:v>
                </c:pt>
                <c:pt idx="118666">
                  <c:v>36731.19</c:v>
                </c:pt>
                <c:pt idx="118667">
                  <c:v>36181.089999999997</c:v>
                </c:pt>
                <c:pt idx="118668">
                  <c:v>36170.89</c:v>
                </c:pt>
                <c:pt idx="118669">
                  <c:v>34067.24</c:v>
                </c:pt>
                <c:pt idx="118670">
                  <c:v>36389.839999999997</c:v>
                </c:pt>
                <c:pt idx="118671">
                  <c:v>35511.51</c:v>
                </c:pt>
                <c:pt idx="118672">
                  <c:v>37623.089999999997</c:v>
                </c:pt>
                <c:pt idx="118673">
                  <c:v>32650.78</c:v>
                </c:pt>
                <c:pt idx="118674">
                  <c:v>34527.43</c:v>
                </c:pt>
                <c:pt idx="118675">
                  <c:v>33793.519999999997</c:v>
                </c:pt>
                <c:pt idx="118676">
                  <c:v>37269.379999999997</c:v>
                </c:pt>
                <c:pt idx="118677">
                  <c:v>34843.620000000003</c:v>
                </c:pt>
                <c:pt idx="118678">
                  <c:v>35819.89</c:v>
                </c:pt>
                <c:pt idx="118679">
                  <c:v>34577.19</c:v>
                </c:pt>
                <c:pt idx="118680">
                  <c:v>35233.519999999997</c:v>
                </c:pt>
                <c:pt idx="118681">
                  <c:v>34258.69</c:v>
                </c:pt>
                <c:pt idx="118682">
                  <c:v>33950.58</c:v>
                </c:pt>
                <c:pt idx="118683">
                  <c:v>33687.57</c:v>
                </c:pt>
                <c:pt idx="118684">
                  <c:v>31567.01</c:v>
                </c:pt>
                <c:pt idx="118685">
                  <c:v>37629.81</c:v>
                </c:pt>
                <c:pt idx="118686">
                  <c:v>33072.53</c:v>
                </c:pt>
                <c:pt idx="118687">
                  <c:v>34294.199999999997</c:v>
                </c:pt>
                <c:pt idx="118688">
                  <c:v>31909.13</c:v>
                </c:pt>
                <c:pt idx="118689">
                  <c:v>35712.03</c:v>
                </c:pt>
                <c:pt idx="118690">
                  <c:v>36063.769999999997</c:v>
                </c:pt>
                <c:pt idx="118691">
                  <c:v>34169.06</c:v>
                </c:pt>
                <c:pt idx="118692">
                  <c:v>34500.18</c:v>
                </c:pt>
                <c:pt idx="118693">
                  <c:v>33360.29</c:v>
                </c:pt>
                <c:pt idx="118694">
                  <c:v>38042.36</c:v>
                </c:pt>
                <c:pt idx="118695">
                  <c:v>34763.08</c:v>
                </c:pt>
                <c:pt idx="118696">
                  <c:v>36738.11</c:v>
                </c:pt>
                <c:pt idx="118697">
                  <c:v>35098.550000000003</c:v>
                </c:pt>
                <c:pt idx="118698">
                  <c:v>38090.36</c:v>
                </c:pt>
                <c:pt idx="118699">
                  <c:v>37869.51</c:v>
                </c:pt>
                <c:pt idx="118700">
                  <c:v>35870.46</c:v>
                </c:pt>
                <c:pt idx="118701">
                  <c:v>36542.769999999997</c:v>
                </c:pt>
                <c:pt idx="118702">
                  <c:v>35922.519999999997</c:v>
                </c:pt>
                <c:pt idx="118703">
                  <c:v>39576.629999999997</c:v>
                </c:pt>
                <c:pt idx="118704">
                  <c:v>39962.67</c:v>
                </c:pt>
                <c:pt idx="118705">
                  <c:v>51607.23</c:v>
                </c:pt>
                <c:pt idx="118706">
                  <c:v>33783.879999999997</c:v>
                </c:pt>
                <c:pt idx="118707">
                  <c:v>35371.370000000003</c:v>
                </c:pt>
                <c:pt idx="118708">
                  <c:v>35191.74</c:v>
                </c:pt>
                <c:pt idx="118709">
                  <c:v>36266.11</c:v>
                </c:pt>
                <c:pt idx="118710">
                  <c:v>34827.120000000003</c:v>
                </c:pt>
                <c:pt idx="118711">
                  <c:v>39080.76</c:v>
                </c:pt>
                <c:pt idx="118712">
                  <c:v>35307.65</c:v>
                </c:pt>
                <c:pt idx="118713">
                  <c:v>37794.39</c:v>
                </c:pt>
                <c:pt idx="118714">
                  <c:v>37277.54</c:v>
                </c:pt>
                <c:pt idx="118715">
                  <c:v>40418.339999999997</c:v>
                </c:pt>
                <c:pt idx="118716">
                  <c:v>37634.199999999997</c:v>
                </c:pt>
                <c:pt idx="118717">
                  <c:v>34510.620000000003</c:v>
                </c:pt>
                <c:pt idx="118718">
                  <c:v>34704.089999999997</c:v>
                </c:pt>
                <c:pt idx="118719">
                  <c:v>35231.660000000003</c:v>
                </c:pt>
                <c:pt idx="118720">
                  <c:v>39599.769999999997</c:v>
                </c:pt>
                <c:pt idx="118721">
                  <c:v>35988.620000000003</c:v>
                </c:pt>
                <c:pt idx="118722">
                  <c:v>35568.230000000003</c:v>
                </c:pt>
                <c:pt idx="118723">
                  <c:v>33271.86</c:v>
                </c:pt>
                <c:pt idx="118724">
                  <c:v>36828.620000000003</c:v>
                </c:pt>
                <c:pt idx="118725">
                  <c:v>33998.300000000003</c:v>
                </c:pt>
                <c:pt idx="118726">
                  <c:v>33592.51</c:v>
                </c:pt>
                <c:pt idx="118727">
                  <c:v>36130.78</c:v>
                </c:pt>
                <c:pt idx="118728">
                  <c:v>35499.31</c:v>
                </c:pt>
                <c:pt idx="118729">
                  <c:v>37023</c:v>
                </c:pt>
                <c:pt idx="118730">
                  <c:v>36122.81</c:v>
                </c:pt>
                <c:pt idx="118731">
                  <c:v>34281.5</c:v>
                </c:pt>
                <c:pt idx="118732">
                  <c:v>36034.81</c:v>
                </c:pt>
                <c:pt idx="118733">
                  <c:v>36793.300000000003</c:v>
                </c:pt>
                <c:pt idx="118734">
                  <c:v>34243.82</c:v>
                </c:pt>
                <c:pt idx="118735">
                  <c:v>35923.83</c:v>
                </c:pt>
                <c:pt idx="118736">
                  <c:v>34676.79</c:v>
                </c:pt>
                <c:pt idx="118737">
                  <c:v>39437.980000000003</c:v>
                </c:pt>
                <c:pt idx="118738">
                  <c:v>35699.410000000003</c:v>
                </c:pt>
                <c:pt idx="118739">
                  <c:v>35627.72</c:v>
                </c:pt>
                <c:pt idx="118740">
                  <c:v>34526.46</c:v>
                </c:pt>
                <c:pt idx="118741">
                  <c:v>36155.410000000003</c:v>
                </c:pt>
                <c:pt idx="118742">
                  <c:v>37992.32</c:v>
                </c:pt>
                <c:pt idx="118743">
                  <c:v>35524.269999999997</c:v>
                </c:pt>
                <c:pt idx="118744">
                  <c:v>36113.5</c:v>
                </c:pt>
                <c:pt idx="118745">
                  <c:v>35900.68</c:v>
                </c:pt>
                <c:pt idx="118746">
                  <c:v>40622.54</c:v>
                </c:pt>
                <c:pt idx="118747">
                  <c:v>38694.160000000003</c:v>
                </c:pt>
                <c:pt idx="118748">
                  <c:v>37159.800000000003</c:v>
                </c:pt>
                <c:pt idx="118749">
                  <c:v>37872.71</c:v>
                </c:pt>
                <c:pt idx="118750">
                  <c:v>26597.1</c:v>
                </c:pt>
                <c:pt idx="118751">
                  <c:v>24131.97</c:v>
                </c:pt>
                <c:pt idx="118752">
                  <c:v>31939.87</c:v>
                </c:pt>
                <c:pt idx="118753">
                  <c:v>24678.080000000002</c:v>
                </c:pt>
                <c:pt idx="118754">
                  <c:v>28922.35</c:v>
                </c:pt>
                <c:pt idx="118755">
                  <c:v>29941.040000000001</c:v>
                </c:pt>
                <c:pt idx="118756">
                  <c:v>29631.49</c:v>
                </c:pt>
                <c:pt idx="118757">
                  <c:v>32427.55</c:v>
                </c:pt>
                <c:pt idx="118758">
                  <c:v>42553.31</c:v>
                </c:pt>
                <c:pt idx="118759">
                  <c:v>37398.379999999997</c:v>
                </c:pt>
                <c:pt idx="118760">
                  <c:v>36187.79</c:v>
                </c:pt>
                <c:pt idx="118761">
                  <c:v>41509.06</c:v>
                </c:pt>
                <c:pt idx="118762">
                  <c:v>36167.410000000003</c:v>
                </c:pt>
                <c:pt idx="118763">
                  <c:v>38247.68</c:v>
                </c:pt>
                <c:pt idx="118764">
                  <c:v>40951.21</c:v>
                </c:pt>
                <c:pt idx="118765">
                  <c:v>43282.7</c:v>
                </c:pt>
                <c:pt idx="118766">
                  <c:v>52944.31</c:v>
                </c:pt>
                <c:pt idx="118767">
                  <c:v>62880.52</c:v>
                </c:pt>
                <c:pt idx="118768">
                  <c:v>61403.18</c:v>
                </c:pt>
                <c:pt idx="118769">
                  <c:v>74697.41</c:v>
                </c:pt>
                <c:pt idx="118770">
                  <c:v>76163.789999999994</c:v>
                </c:pt>
                <c:pt idx="118771">
                  <c:v>73121.41</c:v>
                </c:pt>
                <c:pt idx="118772">
                  <c:v>74637.320000000007</c:v>
                </c:pt>
                <c:pt idx="118773">
                  <c:v>66770.05</c:v>
                </c:pt>
                <c:pt idx="118774">
                  <c:v>63501.17</c:v>
                </c:pt>
                <c:pt idx="118775">
                  <c:v>57360.07</c:v>
                </c:pt>
                <c:pt idx="118776">
                  <c:v>59919.48</c:v>
                </c:pt>
                <c:pt idx="118777">
                  <c:v>52491.7</c:v>
                </c:pt>
                <c:pt idx="118778">
                  <c:v>52307.7</c:v>
                </c:pt>
                <c:pt idx="118779">
                  <c:v>42609.61</c:v>
                </c:pt>
                <c:pt idx="118780">
                  <c:v>52977.36</c:v>
                </c:pt>
                <c:pt idx="118781">
                  <c:v>40165.64</c:v>
                </c:pt>
                <c:pt idx="118782">
                  <c:v>37855.83</c:v>
                </c:pt>
                <c:pt idx="118783">
                  <c:v>34718.83</c:v>
                </c:pt>
                <c:pt idx="118784">
                  <c:v>41830.28</c:v>
                </c:pt>
                <c:pt idx="118785">
                  <c:v>39962.300000000003</c:v>
                </c:pt>
                <c:pt idx="118786">
                  <c:v>32795.199999999997</c:v>
                </c:pt>
                <c:pt idx="118787">
                  <c:v>33776.35</c:v>
                </c:pt>
                <c:pt idx="118788">
                  <c:v>22999.43</c:v>
                </c:pt>
                <c:pt idx="118789">
                  <c:v>24028.400000000001</c:v>
                </c:pt>
                <c:pt idx="118790">
                  <c:v>26997.75</c:v>
                </c:pt>
                <c:pt idx="118791">
                  <c:v>24996.45</c:v>
                </c:pt>
                <c:pt idx="118792">
                  <c:v>37393.68</c:v>
                </c:pt>
                <c:pt idx="118793">
                  <c:v>22621.89</c:v>
                </c:pt>
                <c:pt idx="118794">
                  <c:v>30019.57</c:v>
                </c:pt>
                <c:pt idx="118795">
                  <c:v>39348.519999999997</c:v>
                </c:pt>
                <c:pt idx="118796">
                  <c:v>60087.69</c:v>
                </c:pt>
                <c:pt idx="118797">
                  <c:v>21892.83</c:v>
                </c:pt>
                <c:pt idx="118798">
                  <c:v>19136.34</c:v>
                </c:pt>
                <c:pt idx="118799">
                  <c:v>17453.93</c:v>
                </c:pt>
                <c:pt idx="118800">
                  <c:v>21564.27</c:v>
                </c:pt>
                <c:pt idx="118801">
                  <c:v>18300.169999999998</c:v>
                </c:pt>
                <c:pt idx="118802">
                  <c:v>19801.55</c:v>
                </c:pt>
                <c:pt idx="118803">
                  <c:v>18406.82</c:v>
                </c:pt>
                <c:pt idx="118804">
                  <c:v>24368.57</c:v>
                </c:pt>
                <c:pt idx="118805">
                  <c:v>21444.13</c:v>
                </c:pt>
                <c:pt idx="118806">
                  <c:v>23016.799999999999</c:v>
                </c:pt>
                <c:pt idx="118807">
                  <c:v>23489.83</c:v>
                </c:pt>
                <c:pt idx="118808">
                  <c:v>30247.31</c:v>
                </c:pt>
                <c:pt idx="118809">
                  <c:v>26419.35</c:v>
                </c:pt>
                <c:pt idx="118810">
                  <c:v>30079.919999999998</c:v>
                </c:pt>
                <c:pt idx="118811">
                  <c:v>29609.65</c:v>
                </c:pt>
                <c:pt idx="118812">
                  <c:v>31737.64</c:v>
                </c:pt>
                <c:pt idx="118813">
                  <c:v>42910.22</c:v>
                </c:pt>
                <c:pt idx="118814">
                  <c:v>38921.360000000001</c:v>
                </c:pt>
                <c:pt idx="118815">
                  <c:v>40461.39</c:v>
                </c:pt>
                <c:pt idx="118816">
                  <c:v>42996.99</c:v>
                </c:pt>
                <c:pt idx="118817">
                  <c:v>40022.129999999997</c:v>
                </c:pt>
                <c:pt idx="118818">
                  <c:v>48721.69</c:v>
                </c:pt>
                <c:pt idx="118819">
                  <c:v>49863.68</c:v>
                </c:pt>
                <c:pt idx="118820">
                  <c:v>57088.22</c:v>
                </c:pt>
                <c:pt idx="118821">
                  <c:v>66152.259999999995</c:v>
                </c:pt>
                <c:pt idx="118822">
                  <c:v>70626.240000000005</c:v>
                </c:pt>
                <c:pt idx="118823">
                  <c:v>74361.179999999993</c:v>
                </c:pt>
                <c:pt idx="118824">
                  <c:v>70973.38</c:v>
                </c:pt>
                <c:pt idx="118825">
                  <c:v>64090.66</c:v>
                </c:pt>
                <c:pt idx="118826">
                  <c:v>68364.17</c:v>
                </c:pt>
                <c:pt idx="118827">
                  <c:v>72289.7</c:v>
                </c:pt>
                <c:pt idx="118828">
                  <c:v>60008.32</c:v>
                </c:pt>
                <c:pt idx="118829">
                  <c:v>58857.27</c:v>
                </c:pt>
                <c:pt idx="118830">
                  <c:v>53069.96</c:v>
                </c:pt>
                <c:pt idx="118831">
                  <c:v>41708.36</c:v>
                </c:pt>
                <c:pt idx="118832">
                  <c:v>55242.59</c:v>
                </c:pt>
                <c:pt idx="118833">
                  <c:v>39228.980000000003</c:v>
                </c:pt>
                <c:pt idx="118834">
                  <c:v>35773.78</c:v>
                </c:pt>
                <c:pt idx="118835">
                  <c:v>30041.89</c:v>
                </c:pt>
                <c:pt idx="118836">
                  <c:v>40792.11</c:v>
                </c:pt>
                <c:pt idx="118837">
                  <c:v>40847.24</c:v>
                </c:pt>
                <c:pt idx="118838">
                  <c:v>29961.75</c:v>
                </c:pt>
                <c:pt idx="118839">
                  <c:v>31705.19</c:v>
                </c:pt>
                <c:pt idx="118840">
                  <c:v>24497.52</c:v>
                </c:pt>
                <c:pt idx="118841">
                  <c:v>27787.78</c:v>
                </c:pt>
                <c:pt idx="118842">
                  <c:v>27124.080000000002</c:v>
                </c:pt>
                <c:pt idx="118843">
                  <c:v>20139.650000000001</c:v>
                </c:pt>
                <c:pt idx="118844">
                  <c:v>46915.44</c:v>
                </c:pt>
                <c:pt idx="118845">
                  <c:v>36946.949999999997</c:v>
                </c:pt>
                <c:pt idx="118846">
                  <c:v>31721.65</c:v>
                </c:pt>
                <c:pt idx="118847">
                  <c:v>39352.32</c:v>
                </c:pt>
                <c:pt idx="118848">
                  <c:v>61900.97</c:v>
                </c:pt>
                <c:pt idx="118849">
                  <c:v>31859.53</c:v>
                </c:pt>
                <c:pt idx="118850">
                  <c:v>21547.200000000001</c:v>
                </c:pt>
                <c:pt idx="118851">
                  <c:v>17223.009999999998</c:v>
                </c:pt>
                <c:pt idx="118852">
                  <c:v>21519.040000000001</c:v>
                </c:pt>
                <c:pt idx="118853">
                  <c:v>18251.37</c:v>
                </c:pt>
                <c:pt idx="118854">
                  <c:v>20509.2</c:v>
                </c:pt>
                <c:pt idx="118855">
                  <c:v>25105.65</c:v>
                </c:pt>
                <c:pt idx="118856">
                  <c:v>27510.71</c:v>
                </c:pt>
                <c:pt idx="118857">
                  <c:v>25188.55</c:v>
                </c:pt>
                <c:pt idx="118858">
                  <c:v>25734.28</c:v>
                </c:pt>
                <c:pt idx="118859">
                  <c:v>29284.12</c:v>
                </c:pt>
                <c:pt idx="118860">
                  <c:v>33667.97</c:v>
                </c:pt>
                <c:pt idx="118861">
                  <c:v>31953.59</c:v>
                </c:pt>
                <c:pt idx="118862">
                  <c:v>36546.44</c:v>
                </c:pt>
                <c:pt idx="118863">
                  <c:v>42900.27</c:v>
                </c:pt>
                <c:pt idx="118864">
                  <c:v>40534.06</c:v>
                </c:pt>
                <c:pt idx="118865">
                  <c:v>40128.089999999997</c:v>
                </c:pt>
                <c:pt idx="118866">
                  <c:v>44086.33</c:v>
                </c:pt>
                <c:pt idx="118867">
                  <c:v>43292.54</c:v>
                </c:pt>
                <c:pt idx="118868">
                  <c:v>46557.39</c:v>
                </c:pt>
                <c:pt idx="118869">
                  <c:v>48738.720000000001</c:v>
                </c:pt>
                <c:pt idx="118870">
                  <c:v>55820.53</c:v>
                </c:pt>
                <c:pt idx="118871">
                  <c:v>56551.64</c:v>
                </c:pt>
                <c:pt idx="118872">
                  <c:v>61762.71</c:v>
                </c:pt>
                <c:pt idx="118873">
                  <c:v>66027.14</c:v>
                </c:pt>
                <c:pt idx="118874">
                  <c:v>78055.34</c:v>
                </c:pt>
                <c:pt idx="118875">
                  <c:v>63330.29</c:v>
                </c:pt>
                <c:pt idx="118876">
                  <c:v>69317.56</c:v>
                </c:pt>
                <c:pt idx="118877">
                  <c:v>57575.61</c:v>
                </c:pt>
                <c:pt idx="118878">
                  <c:v>63296.45</c:v>
                </c:pt>
                <c:pt idx="118879">
                  <c:v>55024.04</c:v>
                </c:pt>
                <c:pt idx="118880">
                  <c:v>52696.83</c:v>
                </c:pt>
                <c:pt idx="118881">
                  <c:v>50132.09</c:v>
                </c:pt>
                <c:pt idx="118882">
                  <c:v>51397.54</c:v>
                </c:pt>
                <c:pt idx="118883">
                  <c:v>42398.93</c:v>
                </c:pt>
                <c:pt idx="118884">
                  <c:v>47085.16</c:v>
                </c:pt>
                <c:pt idx="118885">
                  <c:v>40486.61</c:v>
                </c:pt>
                <c:pt idx="118886">
                  <c:v>30037.91</c:v>
                </c:pt>
                <c:pt idx="118887">
                  <c:v>37571.61</c:v>
                </c:pt>
                <c:pt idx="118888">
                  <c:v>34329.15</c:v>
                </c:pt>
                <c:pt idx="118889">
                  <c:v>43725.279999999999</c:v>
                </c:pt>
                <c:pt idx="118890">
                  <c:v>30509.48</c:v>
                </c:pt>
                <c:pt idx="118891">
                  <c:v>36791.699999999997</c:v>
                </c:pt>
                <c:pt idx="118892">
                  <c:v>24363.94</c:v>
                </c:pt>
                <c:pt idx="118893">
                  <c:v>22422.77</c:v>
                </c:pt>
                <c:pt idx="118894">
                  <c:v>24505.74</c:v>
                </c:pt>
                <c:pt idx="118895">
                  <c:v>25112.67</c:v>
                </c:pt>
                <c:pt idx="118896">
                  <c:v>23903.439999999999</c:v>
                </c:pt>
                <c:pt idx="118897">
                  <c:v>25934.84</c:v>
                </c:pt>
                <c:pt idx="118898">
                  <c:v>24312.49</c:v>
                </c:pt>
                <c:pt idx="118899">
                  <c:v>23489.56</c:v>
                </c:pt>
                <c:pt idx="118900">
                  <c:v>25163.65</c:v>
                </c:pt>
                <c:pt idx="118901">
                  <c:v>27440.85</c:v>
                </c:pt>
                <c:pt idx="118902">
                  <c:v>25707.439999999999</c:v>
                </c:pt>
                <c:pt idx="118903">
                  <c:v>24373.200000000001</c:v>
                </c:pt>
                <c:pt idx="118904">
                  <c:v>30203.25</c:v>
                </c:pt>
                <c:pt idx="118905">
                  <c:v>25412.25</c:v>
                </c:pt>
                <c:pt idx="118906">
                  <c:v>24576.29</c:v>
                </c:pt>
                <c:pt idx="118907">
                  <c:v>25228.02</c:v>
                </c:pt>
                <c:pt idx="118908">
                  <c:v>24834.75</c:v>
                </c:pt>
                <c:pt idx="118909">
                  <c:v>31566.21</c:v>
                </c:pt>
                <c:pt idx="118910">
                  <c:v>34993.32</c:v>
                </c:pt>
                <c:pt idx="118911">
                  <c:v>32123.63</c:v>
                </c:pt>
                <c:pt idx="118912">
                  <c:v>30112.080000000002</c:v>
                </c:pt>
                <c:pt idx="118913">
                  <c:v>35639.089999999997</c:v>
                </c:pt>
                <c:pt idx="118914">
                  <c:v>34685.629999999997</c:v>
                </c:pt>
                <c:pt idx="118915">
                  <c:v>33819.24</c:v>
                </c:pt>
                <c:pt idx="118916">
                  <c:v>32998.32</c:v>
                </c:pt>
                <c:pt idx="118917">
                  <c:v>34218.82</c:v>
                </c:pt>
                <c:pt idx="118918">
                  <c:v>34061.629999999997</c:v>
                </c:pt>
                <c:pt idx="118919">
                  <c:v>31753.040000000001</c:v>
                </c:pt>
                <c:pt idx="118920">
                  <c:v>31998.75</c:v>
                </c:pt>
                <c:pt idx="118921">
                  <c:v>33060.239999999998</c:v>
                </c:pt>
                <c:pt idx="118922">
                  <c:v>26456.560000000001</c:v>
                </c:pt>
                <c:pt idx="118923">
                  <c:v>34533.620000000003</c:v>
                </c:pt>
                <c:pt idx="118924">
                  <c:v>28296.15</c:v>
                </c:pt>
                <c:pt idx="118925">
                  <c:v>27979.58</c:v>
                </c:pt>
                <c:pt idx="118926">
                  <c:v>25535.86</c:v>
                </c:pt>
                <c:pt idx="118927">
                  <c:v>30281.75</c:v>
                </c:pt>
                <c:pt idx="118928">
                  <c:v>26854.74</c:v>
                </c:pt>
                <c:pt idx="118929">
                  <c:v>31532.400000000001</c:v>
                </c:pt>
                <c:pt idx="118930">
                  <c:v>27321.86</c:v>
                </c:pt>
                <c:pt idx="118931">
                  <c:v>31137.18</c:v>
                </c:pt>
                <c:pt idx="118932">
                  <c:v>24761.68</c:v>
                </c:pt>
                <c:pt idx="118933">
                  <c:v>31878.45</c:v>
                </c:pt>
                <c:pt idx="118934">
                  <c:v>23896.78</c:v>
                </c:pt>
                <c:pt idx="118935">
                  <c:v>51316.61</c:v>
                </c:pt>
                <c:pt idx="118936">
                  <c:v>32509.35</c:v>
                </c:pt>
                <c:pt idx="118937">
                  <c:v>26694.07</c:v>
                </c:pt>
                <c:pt idx="118938">
                  <c:v>29930.3</c:v>
                </c:pt>
                <c:pt idx="118939">
                  <c:v>38233.230000000003</c:v>
                </c:pt>
                <c:pt idx="118940">
                  <c:v>29444.17</c:v>
                </c:pt>
                <c:pt idx="118941">
                  <c:v>27705.98</c:v>
                </c:pt>
                <c:pt idx="118942">
                  <c:v>21713.46</c:v>
                </c:pt>
                <c:pt idx="118943">
                  <c:v>21050.49</c:v>
                </c:pt>
                <c:pt idx="118944">
                  <c:v>19322.14</c:v>
                </c:pt>
                <c:pt idx="118945">
                  <c:v>21288.21</c:v>
                </c:pt>
                <c:pt idx="118946">
                  <c:v>21085.07</c:v>
                </c:pt>
                <c:pt idx="118947">
                  <c:v>26890.880000000001</c:v>
                </c:pt>
                <c:pt idx="118948">
                  <c:v>24800.73</c:v>
                </c:pt>
                <c:pt idx="118949">
                  <c:v>25236.639999999999</c:v>
                </c:pt>
                <c:pt idx="118950">
                  <c:v>25557.26</c:v>
                </c:pt>
                <c:pt idx="118951">
                  <c:v>28373</c:v>
                </c:pt>
                <c:pt idx="118952">
                  <c:v>23756.3</c:v>
                </c:pt>
                <c:pt idx="118953">
                  <c:v>24608.04</c:v>
                </c:pt>
                <c:pt idx="118954">
                  <c:v>25834.67</c:v>
                </c:pt>
                <c:pt idx="118955">
                  <c:v>23234.93</c:v>
                </c:pt>
                <c:pt idx="118956">
                  <c:v>25348.01</c:v>
                </c:pt>
                <c:pt idx="118957">
                  <c:v>25613.65</c:v>
                </c:pt>
                <c:pt idx="118958">
                  <c:v>28107.75</c:v>
                </c:pt>
                <c:pt idx="118959">
                  <c:v>27136.95</c:v>
                </c:pt>
                <c:pt idx="118960">
                  <c:v>24968.26</c:v>
                </c:pt>
                <c:pt idx="118961">
                  <c:v>27824.28</c:v>
                </c:pt>
                <c:pt idx="118962">
                  <c:v>27683.77</c:v>
                </c:pt>
                <c:pt idx="118963">
                  <c:v>30699.11</c:v>
                </c:pt>
                <c:pt idx="118964">
                  <c:v>30223.75</c:v>
                </c:pt>
                <c:pt idx="118965">
                  <c:v>34665.53</c:v>
                </c:pt>
                <c:pt idx="118966">
                  <c:v>38198.25</c:v>
                </c:pt>
                <c:pt idx="118967">
                  <c:v>33812.730000000003</c:v>
                </c:pt>
                <c:pt idx="118968">
                  <c:v>36156.31</c:v>
                </c:pt>
                <c:pt idx="118969">
                  <c:v>36224.71</c:v>
                </c:pt>
                <c:pt idx="118970">
                  <c:v>31129.56</c:v>
                </c:pt>
                <c:pt idx="118971">
                  <c:v>35587.85</c:v>
                </c:pt>
                <c:pt idx="118972">
                  <c:v>33846.54</c:v>
                </c:pt>
                <c:pt idx="118973">
                  <c:v>32133.97</c:v>
                </c:pt>
                <c:pt idx="118974">
                  <c:v>30918.04</c:v>
                </c:pt>
                <c:pt idx="118975">
                  <c:v>31897.37</c:v>
                </c:pt>
                <c:pt idx="118976">
                  <c:v>27812.27</c:v>
                </c:pt>
                <c:pt idx="118977">
                  <c:v>28296.17</c:v>
                </c:pt>
                <c:pt idx="118978">
                  <c:v>30366.11</c:v>
                </c:pt>
                <c:pt idx="118979">
                  <c:v>30357.35</c:v>
                </c:pt>
                <c:pt idx="118980">
                  <c:v>30594.07</c:v>
                </c:pt>
                <c:pt idx="118981">
                  <c:v>29028.89</c:v>
                </c:pt>
                <c:pt idx="118982">
                  <c:v>30725.23</c:v>
                </c:pt>
                <c:pt idx="118983">
                  <c:v>30939</c:v>
                </c:pt>
                <c:pt idx="118984">
                  <c:v>29326.76</c:v>
                </c:pt>
                <c:pt idx="118985">
                  <c:v>31813.15</c:v>
                </c:pt>
                <c:pt idx="118986">
                  <c:v>30597.61</c:v>
                </c:pt>
                <c:pt idx="118987">
                  <c:v>32750.34</c:v>
                </c:pt>
                <c:pt idx="118988">
                  <c:v>25639.98</c:v>
                </c:pt>
                <c:pt idx="118989">
                  <c:v>29089.35</c:v>
                </c:pt>
                <c:pt idx="118990">
                  <c:v>30976.05</c:v>
                </c:pt>
                <c:pt idx="118991">
                  <c:v>38556.6</c:v>
                </c:pt>
                <c:pt idx="118992">
                  <c:v>23917.07</c:v>
                </c:pt>
                <c:pt idx="118993">
                  <c:v>21345.360000000001</c:v>
                </c:pt>
                <c:pt idx="118994">
                  <c:v>22402.36</c:v>
                </c:pt>
                <c:pt idx="118995">
                  <c:v>23870.59</c:v>
                </c:pt>
                <c:pt idx="118996">
                  <c:v>22887.17</c:v>
                </c:pt>
                <c:pt idx="118997">
                  <c:v>22263.68</c:v>
                </c:pt>
                <c:pt idx="118998">
                  <c:v>22554.12</c:v>
                </c:pt>
                <c:pt idx="118999">
                  <c:v>27190.959999999999</c:v>
                </c:pt>
                <c:pt idx="119000">
                  <c:v>26696.15</c:v>
                </c:pt>
                <c:pt idx="119001">
                  <c:v>29278.51</c:v>
                </c:pt>
                <c:pt idx="119002">
                  <c:v>27320.17</c:v>
                </c:pt>
                <c:pt idx="119003">
                  <c:v>32708.77</c:v>
                </c:pt>
                <c:pt idx="119004">
                  <c:v>26913.21</c:v>
                </c:pt>
                <c:pt idx="119005">
                  <c:v>27999.24</c:v>
                </c:pt>
                <c:pt idx="119006">
                  <c:v>29957.57</c:v>
                </c:pt>
                <c:pt idx="119007">
                  <c:v>27321.06</c:v>
                </c:pt>
                <c:pt idx="119008">
                  <c:v>26088.32</c:v>
                </c:pt>
                <c:pt idx="119009">
                  <c:v>30773.62</c:v>
                </c:pt>
                <c:pt idx="119010">
                  <c:v>29582.65</c:v>
                </c:pt>
                <c:pt idx="119011">
                  <c:v>28516.18</c:v>
                </c:pt>
                <c:pt idx="119012">
                  <c:v>29807.65</c:v>
                </c:pt>
                <c:pt idx="119013">
                  <c:v>32954.370000000003</c:v>
                </c:pt>
                <c:pt idx="119014">
                  <c:v>32814.76</c:v>
                </c:pt>
                <c:pt idx="119015">
                  <c:v>33829.17</c:v>
                </c:pt>
                <c:pt idx="119016">
                  <c:v>32150.85</c:v>
                </c:pt>
                <c:pt idx="119017">
                  <c:v>37261.15</c:v>
                </c:pt>
                <c:pt idx="119018">
                  <c:v>35872.1</c:v>
                </c:pt>
                <c:pt idx="119019">
                  <c:v>39525.79</c:v>
                </c:pt>
                <c:pt idx="119020">
                  <c:v>32773.47</c:v>
                </c:pt>
                <c:pt idx="119021">
                  <c:v>35089.83</c:v>
                </c:pt>
                <c:pt idx="119022">
                  <c:v>34614.620000000003</c:v>
                </c:pt>
                <c:pt idx="119023">
                  <c:v>34014.67</c:v>
                </c:pt>
                <c:pt idx="119024">
                  <c:v>32591.05</c:v>
                </c:pt>
                <c:pt idx="119025">
                  <c:v>32099.58</c:v>
                </c:pt>
                <c:pt idx="119026">
                  <c:v>29776.080000000002</c:v>
                </c:pt>
                <c:pt idx="119027">
                  <c:v>34231.11</c:v>
                </c:pt>
                <c:pt idx="119028">
                  <c:v>32128.5</c:v>
                </c:pt>
                <c:pt idx="119029">
                  <c:v>29834.18</c:v>
                </c:pt>
                <c:pt idx="119030">
                  <c:v>30689.56</c:v>
                </c:pt>
                <c:pt idx="119031">
                  <c:v>29102.639999999999</c:v>
                </c:pt>
                <c:pt idx="119032">
                  <c:v>31352.86</c:v>
                </c:pt>
                <c:pt idx="119033">
                  <c:v>33092.879999999997</c:v>
                </c:pt>
                <c:pt idx="119034">
                  <c:v>31860.400000000001</c:v>
                </c:pt>
                <c:pt idx="119035">
                  <c:v>39956.03</c:v>
                </c:pt>
                <c:pt idx="119036">
                  <c:v>21854.91</c:v>
                </c:pt>
                <c:pt idx="119037">
                  <c:v>21057.64</c:v>
                </c:pt>
                <c:pt idx="119038">
                  <c:v>23257.05</c:v>
                </c:pt>
                <c:pt idx="119039">
                  <c:v>21662.45</c:v>
                </c:pt>
                <c:pt idx="119040">
                  <c:v>23377.03</c:v>
                </c:pt>
                <c:pt idx="119041">
                  <c:v>19691.48</c:v>
                </c:pt>
                <c:pt idx="119042">
                  <c:v>21500.639999999999</c:v>
                </c:pt>
                <c:pt idx="119043">
                  <c:v>20590.29</c:v>
                </c:pt>
                <c:pt idx="119044">
                  <c:v>21650.84</c:v>
                </c:pt>
                <c:pt idx="119045">
                  <c:v>18898.52</c:v>
                </c:pt>
                <c:pt idx="119046">
                  <c:v>17823.7</c:v>
                </c:pt>
                <c:pt idx="119047">
                  <c:v>20400.189999999999</c:v>
                </c:pt>
                <c:pt idx="119048">
                  <c:v>17270.75</c:v>
                </c:pt>
                <c:pt idx="119049">
                  <c:v>17791.330000000002</c:v>
                </c:pt>
                <c:pt idx="119050">
                  <c:v>16909.740000000002</c:v>
                </c:pt>
                <c:pt idx="119051">
                  <c:v>19046.439999999999</c:v>
                </c:pt>
                <c:pt idx="119052">
                  <c:v>16850.02</c:v>
                </c:pt>
                <c:pt idx="119053">
                  <c:v>22732.46</c:v>
                </c:pt>
                <c:pt idx="119054">
                  <c:v>25823.14</c:v>
                </c:pt>
                <c:pt idx="119055">
                  <c:v>20306.099999999999</c:v>
                </c:pt>
                <c:pt idx="119056">
                  <c:v>23689.360000000001</c:v>
                </c:pt>
                <c:pt idx="119057">
                  <c:v>26543.54</c:v>
                </c:pt>
                <c:pt idx="119058">
                  <c:v>18994.900000000001</c:v>
                </c:pt>
                <c:pt idx="119059">
                  <c:v>23938.71</c:v>
                </c:pt>
                <c:pt idx="119060">
                  <c:v>26862.7</c:v>
                </c:pt>
                <c:pt idx="119061">
                  <c:v>20885.599999999999</c:v>
                </c:pt>
                <c:pt idx="119062">
                  <c:v>23425.16</c:v>
                </c:pt>
                <c:pt idx="119063">
                  <c:v>18076.57</c:v>
                </c:pt>
                <c:pt idx="119064">
                  <c:v>21029.13</c:v>
                </c:pt>
                <c:pt idx="119065">
                  <c:v>19372.259999999998</c:v>
                </c:pt>
                <c:pt idx="119066">
                  <c:v>19759.12</c:v>
                </c:pt>
                <c:pt idx="119067">
                  <c:v>19066.97</c:v>
                </c:pt>
                <c:pt idx="119068">
                  <c:v>18148.7</c:v>
                </c:pt>
                <c:pt idx="119069">
                  <c:v>17144.59</c:v>
                </c:pt>
                <c:pt idx="119070">
                  <c:v>17590.759999999998</c:v>
                </c:pt>
                <c:pt idx="119071">
                  <c:v>19303.419999999998</c:v>
                </c:pt>
                <c:pt idx="119072">
                  <c:v>22005.58</c:v>
                </c:pt>
                <c:pt idx="119073">
                  <c:v>21418.95</c:v>
                </c:pt>
                <c:pt idx="119074">
                  <c:v>25821.19</c:v>
                </c:pt>
                <c:pt idx="119075">
                  <c:v>19957.14</c:v>
                </c:pt>
                <c:pt idx="119076">
                  <c:v>23974.68</c:v>
                </c:pt>
                <c:pt idx="119077">
                  <c:v>22860.77</c:v>
                </c:pt>
                <c:pt idx="119078">
                  <c:v>34684.93</c:v>
                </c:pt>
                <c:pt idx="119079">
                  <c:v>28148.83</c:v>
                </c:pt>
                <c:pt idx="119080">
                  <c:v>24977.77</c:v>
                </c:pt>
                <c:pt idx="119081">
                  <c:v>25881.360000000001</c:v>
                </c:pt>
                <c:pt idx="119082">
                  <c:v>30226.3</c:v>
                </c:pt>
                <c:pt idx="119083">
                  <c:v>19819.68</c:v>
                </c:pt>
                <c:pt idx="119084">
                  <c:v>25572.82</c:v>
                </c:pt>
                <c:pt idx="119085">
                  <c:v>21526.27</c:v>
                </c:pt>
                <c:pt idx="119086">
                  <c:v>20229.16</c:v>
                </c:pt>
                <c:pt idx="119087">
                  <c:v>18655.8</c:v>
                </c:pt>
                <c:pt idx="119088">
                  <c:v>22742.95</c:v>
                </c:pt>
                <c:pt idx="119089">
                  <c:v>20363.78</c:v>
                </c:pt>
                <c:pt idx="119090">
                  <c:v>19307.490000000002</c:v>
                </c:pt>
                <c:pt idx="119091">
                  <c:v>19875.240000000002</c:v>
                </c:pt>
                <c:pt idx="119092">
                  <c:v>20506.59</c:v>
                </c:pt>
                <c:pt idx="119093">
                  <c:v>19763</c:v>
                </c:pt>
                <c:pt idx="119094">
                  <c:v>17589.04</c:v>
                </c:pt>
                <c:pt idx="119095">
                  <c:v>16651.53</c:v>
                </c:pt>
                <c:pt idx="119096">
                  <c:v>18743.990000000002</c:v>
                </c:pt>
                <c:pt idx="119097">
                  <c:v>18231.78</c:v>
                </c:pt>
                <c:pt idx="119098">
                  <c:v>18409.099999999999</c:v>
                </c:pt>
                <c:pt idx="119099">
                  <c:v>18128.939999999999</c:v>
                </c:pt>
                <c:pt idx="119100">
                  <c:v>17212.39</c:v>
                </c:pt>
                <c:pt idx="119101">
                  <c:v>17366.36</c:v>
                </c:pt>
                <c:pt idx="119102">
                  <c:v>17140.330000000002</c:v>
                </c:pt>
                <c:pt idx="119103">
                  <c:v>18453.28</c:v>
                </c:pt>
                <c:pt idx="119104">
                  <c:v>17325.16</c:v>
                </c:pt>
                <c:pt idx="119105">
                  <c:v>20978.73</c:v>
                </c:pt>
                <c:pt idx="119106">
                  <c:v>21545.66</c:v>
                </c:pt>
                <c:pt idx="119107">
                  <c:v>20316.22</c:v>
                </c:pt>
                <c:pt idx="119108">
                  <c:v>23907.77</c:v>
                </c:pt>
                <c:pt idx="119109">
                  <c:v>25149.8</c:v>
                </c:pt>
                <c:pt idx="119110">
                  <c:v>26240.06</c:v>
                </c:pt>
                <c:pt idx="119111">
                  <c:v>20834.82</c:v>
                </c:pt>
                <c:pt idx="119112">
                  <c:v>23427.73</c:v>
                </c:pt>
                <c:pt idx="119113">
                  <c:v>22941.73</c:v>
                </c:pt>
                <c:pt idx="119114">
                  <c:v>23114.11</c:v>
                </c:pt>
                <c:pt idx="119115">
                  <c:v>19069.240000000002</c:v>
                </c:pt>
                <c:pt idx="119116">
                  <c:v>19141.939999999999</c:v>
                </c:pt>
                <c:pt idx="119117">
                  <c:v>21101.98</c:v>
                </c:pt>
                <c:pt idx="119118">
                  <c:v>18855.259999999998</c:v>
                </c:pt>
                <c:pt idx="119119">
                  <c:v>17336.400000000001</c:v>
                </c:pt>
                <c:pt idx="119120">
                  <c:v>15274.97</c:v>
                </c:pt>
                <c:pt idx="119121">
                  <c:v>17387.95</c:v>
                </c:pt>
                <c:pt idx="119122">
                  <c:v>16496.86</c:v>
                </c:pt>
                <c:pt idx="119123">
                  <c:v>24119.21</c:v>
                </c:pt>
                <c:pt idx="119124">
                  <c:v>20573.07</c:v>
                </c:pt>
                <c:pt idx="119125">
                  <c:v>18898.310000000001</c:v>
                </c:pt>
                <c:pt idx="119126">
                  <c:v>20389.97</c:v>
                </c:pt>
                <c:pt idx="119127">
                  <c:v>23259.29</c:v>
                </c:pt>
                <c:pt idx="119128">
                  <c:v>24713.35</c:v>
                </c:pt>
                <c:pt idx="119129">
                  <c:v>21712.59</c:v>
                </c:pt>
                <c:pt idx="119130">
                  <c:v>30769.4</c:v>
                </c:pt>
                <c:pt idx="119131">
                  <c:v>30788.080000000002</c:v>
                </c:pt>
                <c:pt idx="119132">
                  <c:v>30573.79</c:v>
                </c:pt>
                <c:pt idx="119133">
                  <c:v>27448.97</c:v>
                </c:pt>
                <c:pt idx="119134">
                  <c:v>31217.16</c:v>
                </c:pt>
                <c:pt idx="119135">
                  <c:v>20419.86</c:v>
                </c:pt>
                <c:pt idx="119136">
                  <c:v>22875.16</c:v>
                </c:pt>
                <c:pt idx="119137">
                  <c:v>19224.95</c:v>
                </c:pt>
                <c:pt idx="119138">
                  <c:v>22516.84</c:v>
                </c:pt>
                <c:pt idx="119139">
                  <c:v>17392.32</c:v>
                </c:pt>
                <c:pt idx="119140">
                  <c:v>20160.11</c:v>
                </c:pt>
                <c:pt idx="119141">
                  <c:v>21651.11</c:v>
                </c:pt>
                <c:pt idx="119142">
                  <c:v>19234.59</c:v>
                </c:pt>
                <c:pt idx="119143">
                  <c:v>22309.56</c:v>
                </c:pt>
                <c:pt idx="119144">
                  <c:v>21894.41</c:v>
                </c:pt>
                <c:pt idx="119145">
                  <c:v>20129.84</c:v>
                </c:pt>
                <c:pt idx="119146">
                  <c:v>17958.98</c:v>
                </c:pt>
                <c:pt idx="119147">
                  <c:v>18638.37</c:v>
                </c:pt>
                <c:pt idx="119148">
                  <c:v>17878.849999999999</c:v>
                </c:pt>
                <c:pt idx="119149">
                  <c:v>19182.34</c:v>
                </c:pt>
                <c:pt idx="119150">
                  <c:v>17753.009999999998</c:v>
                </c:pt>
                <c:pt idx="119151">
                  <c:v>17262.7</c:v>
                </c:pt>
                <c:pt idx="119152">
                  <c:v>24784.44</c:v>
                </c:pt>
                <c:pt idx="119153">
                  <c:v>18146.78</c:v>
                </c:pt>
                <c:pt idx="119154">
                  <c:v>18064.060000000001</c:v>
                </c:pt>
                <c:pt idx="119155">
                  <c:v>19226.669999999998</c:v>
                </c:pt>
                <c:pt idx="119156">
                  <c:v>21305.54</c:v>
                </c:pt>
                <c:pt idx="119157">
                  <c:v>19573.27</c:v>
                </c:pt>
                <c:pt idx="119158">
                  <c:v>26423.919999999998</c:v>
                </c:pt>
                <c:pt idx="119159">
                  <c:v>18813.62</c:v>
                </c:pt>
                <c:pt idx="119160">
                  <c:v>23963.11</c:v>
                </c:pt>
                <c:pt idx="119161">
                  <c:v>29431.37</c:v>
                </c:pt>
                <c:pt idx="119162">
                  <c:v>26861.52</c:v>
                </c:pt>
                <c:pt idx="119163">
                  <c:v>26767.88</c:v>
                </c:pt>
                <c:pt idx="119164">
                  <c:v>21309.78</c:v>
                </c:pt>
                <c:pt idx="119165">
                  <c:v>21714.17</c:v>
                </c:pt>
                <c:pt idx="119166">
                  <c:v>21001.49</c:v>
                </c:pt>
                <c:pt idx="119167">
                  <c:v>21779.88</c:v>
                </c:pt>
                <c:pt idx="119168">
                  <c:v>20173.580000000002</c:v>
                </c:pt>
                <c:pt idx="119169">
                  <c:v>19559.18</c:v>
                </c:pt>
                <c:pt idx="119170">
                  <c:v>20017.5</c:v>
                </c:pt>
                <c:pt idx="119171">
                  <c:v>21696.3</c:v>
                </c:pt>
                <c:pt idx="119172">
                  <c:v>18244.02</c:v>
                </c:pt>
                <c:pt idx="119173">
                  <c:v>17180.8</c:v>
                </c:pt>
                <c:pt idx="119174">
                  <c:v>18690.810000000001</c:v>
                </c:pt>
                <c:pt idx="119175">
                  <c:v>20614.12</c:v>
                </c:pt>
                <c:pt idx="119176">
                  <c:v>24342.33</c:v>
                </c:pt>
                <c:pt idx="119177">
                  <c:v>21601.54</c:v>
                </c:pt>
                <c:pt idx="119178">
                  <c:v>21899.45</c:v>
                </c:pt>
                <c:pt idx="119179">
                  <c:v>6825.17</c:v>
                </c:pt>
                <c:pt idx="119180">
                  <c:v>6290.72</c:v>
                </c:pt>
                <c:pt idx="119181">
                  <c:v>6508.7</c:v>
                </c:pt>
                <c:pt idx="119182">
                  <c:v>8424.92</c:v>
                </c:pt>
                <c:pt idx="119183">
                  <c:v>8191.17</c:v>
                </c:pt>
                <c:pt idx="119184">
                  <c:v>7978.46</c:v>
                </c:pt>
                <c:pt idx="119185">
                  <c:v>7786.52</c:v>
                </c:pt>
                <c:pt idx="119186">
                  <c:v>8198.58</c:v>
                </c:pt>
                <c:pt idx="119187">
                  <c:v>7497.53</c:v>
                </c:pt>
                <c:pt idx="119188">
                  <c:v>7556.58</c:v>
                </c:pt>
                <c:pt idx="119189">
                  <c:v>7638.86</c:v>
                </c:pt>
                <c:pt idx="119190">
                  <c:v>8058.81</c:v>
                </c:pt>
                <c:pt idx="119191">
                  <c:v>8251.64</c:v>
                </c:pt>
                <c:pt idx="119192">
                  <c:v>8496.89</c:v>
                </c:pt>
                <c:pt idx="119193">
                  <c:v>7627.63</c:v>
                </c:pt>
                <c:pt idx="119194">
                  <c:v>8623.7800000000007</c:v>
                </c:pt>
                <c:pt idx="119195">
                  <c:v>8591.2099999999991</c:v>
                </c:pt>
                <c:pt idx="119196">
                  <c:v>10050.91</c:v>
                </c:pt>
                <c:pt idx="119197">
                  <c:v>9336.0300000000007</c:v>
                </c:pt>
                <c:pt idx="119198">
                  <c:v>8872.5499999999993</c:v>
                </c:pt>
                <c:pt idx="119199">
                  <c:v>9724.44</c:v>
                </c:pt>
                <c:pt idx="119200">
                  <c:v>9299.7199999999993</c:v>
                </c:pt>
                <c:pt idx="119201">
                  <c:v>8581.94</c:v>
                </c:pt>
                <c:pt idx="119202">
                  <c:v>10750.9</c:v>
                </c:pt>
                <c:pt idx="119203">
                  <c:v>9070.7199999999993</c:v>
                </c:pt>
                <c:pt idx="119204">
                  <c:v>8589.4599999999991</c:v>
                </c:pt>
                <c:pt idx="119205">
                  <c:v>8702.6299999999992</c:v>
                </c:pt>
                <c:pt idx="119206">
                  <c:v>8948.43</c:v>
                </c:pt>
                <c:pt idx="119207">
                  <c:v>9592.73</c:v>
                </c:pt>
                <c:pt idx="119208">
                  <c:v>8149.72</c:v>
                </c:pt>
                <c:pt idx="119209">
                  <c:v>8440.19</c:v>
                </c:pt>
                <c:pt idx="119210">
                  <c:v>9573.6200000000008</c:v>
                </c:pt>
                <c:pt idx="119211">
                  <c:v>8882.74</c:v>
                </c:pt>
                <c:pt idx="119212">
                  <c:v>8297.19</c:v>
                </c:pt>
                <c:pt idx="119213">
                  <c:v>7975.65</c:v>
                </c:pt>
                <c:pt idx="119214">
                  <c:v>8579.2000000000007</c:v>
                </c:pt>
                <c:pt idx="119215">
                  <c:v>9118.14</c:v>
                </c:pt>
                <c:pt idx="119216">
                  <c:v>8315.7900000000009</c:v>
                </c:pt>
                <c:pt idx="119217">
                  <c:v>7014.2</c:v>
                </c:pt>
                <c:pt idx="119218">
                  <c:v>6588.53</c:v>
                </c:pt>
                <c:pt idx="119219">
                  <c:v>7873.21</c:v>
                </c:pt>
                <c:pt idx="119220">
                  <c:v>7638.7</c:v>
                </c:pt>
                <c:pt idx="119221">
                  <c:v>5896.15</c:v>
                </c:pt>
                <c:pt idx="119222">
                  <c:v>5169.05</c:v>
                </c:pt>
                <c:pt idx="119223">
                  <c:v>5281.71</c:v>
                </c:pt>
                <c:pt idx="119224">
                  <c:v>5862.21</c:v>
                </c:pt>
                <c:pt idx="119225">
                  <c:v>5245.18</c:v>
                </c:pt>
                <c:pt idx="119226">
                  <c:v>4326.97</c:v>
                </c:pt>
                <c:pt idx="119227">
                  <c:v>5011.41</c:v>
                </c:pt>
                <c:pt idx="119228">
                  <c:v>5386.37</c:v>
                </c:pt>
                <c:pt idx="119229">
                  <c:v>5410.52</c:v>
                </c:pt>
                <c:pt idx="119230">
                  <c:v>6346.48</c:v>
                </c:pt>
                <c:pt idx="119231">
                  <c:v>6014.14</c:v>
                </c:pt>
                <c:pt idx="119232">
                  <c:v>6122.08</c:v>
                </c:pt>
                <c:pt idx="119233">
                  <c:v>6749.76</c:v>
                </c:pt>
                <c:pt idx="119234">
                  <c:v>7106.89</c:v>
                </c:pt>
                <c:pt idx="119235">
                  <c:v>6928.01</c:v>
                </c:pt>
                <c:pt idx="119236">
                  <c:v>7367.42</c:v>
                </c:pt>
                <c:pt idx="119237">
                  <c:v>7622.93</c:v>
                </c:pt>
                <c:pt idx="119238">
                  <c:v>7095.28</c:v>
                </c:pt>
                <c:pt idx="119239">
                  <c:v>7068.51</c:v>
                </c:pt>
                <c:pt idx="119240">
                  <c:v>8013.32</c:v>
                </c:pt>
                <c:pt idx="119241">
                  <c:v>7164.93</c:v>
                </c:pt>
                <c:pt idx="119242">
                  <c:v>7985.03</c:v>
                </c:pt>
                <c:pt idx="119243">
                  <c:v>7270.63</c:v>
                </c:pt>
                <c:pt idx="119244">
                  <c:v>8465.09</c:v>
                </c:pt>
                <c:pt idx="119245">
                  <c:v>8921.36</c:v>
                </c:pt>
                <c:pt idx="119246">
                  <c:v>7705.41</c:v>
                </c:pt>
                <c:pt idx="119247">
                  <c:v>7778.98</c:v>
                </c:pt>
                <c:pt idx="119248">
                  <c:v>8752.56</c:v>
                </c:pt>
                <c:pt idx="119249">
                  <c:v>9671.1200000000008</c:v>
                </c:pt>
                <c:pt idx="119250">
                  <c:v>8397.74</c:v>
                </c:pt>
                <c:pt idx="119251">
                  <c:v>9092.32</c:v>
                </c:pt>
                <c:pt idx="119252">
                  <c:v>8731.11</c:v>
                </c:pt>
                <c:pt idx="119253">
                  <c:v>9297.41</c:v>
                </c:pt>
                <c:pt idx="119254">
                  <c:v>9267.0400000000009</c:v>
                </c:pt>
                <c:pt idx="119255">
                  <c:v>8674.26</c:v>
                </c:pt>
                <c:pt idx="119256">
                  <c:v>9687.1200000000008</c:v>
                </c:pt>
                <c:pt idx="119257">
                  <c:v>10163.280000000001</c:v>
                </c:pt>
                <c:pt idx="119258">
                  <c:v>8319.5300000000007</c:v>
                </c:pt>
                <c:pt idx="119259">
                  <c:v>8080.26</c:v>
                </c:pt>
                <c:pt idx="119260">
                  <c:v>8060.11</c:v>
                </c:pt>
                <c:pt idx="119261">
                  <c:v>7509.97</c:v>
                </c:pt>
                <c:pt idx="119262">
                  <c:v>9836.39</c:v>
                </c:pt>
                <c:pt idx="119263">
                  <c:v>8114.68</c:v>
                </c:pt>
                <c:pt idx="119264">
                  <c:v>8825.01</c:v>
                </c:pt>
                <c:pt idx="119265">
                  <c:v>8961.16</c:v>
                </c:pt>
                <c:pt idx="119266">
                  <c:v>8862.3700000000008</c:v>
                </c:pt>
                <c:pt idx="119267">
                  <c:v>9156.18</c:v>
                </c:pt>
                <c:pt idx="119268">
                  <c:v>9945.15</c:v>
                </c:pt>
                <c:pt idx="119269">
                  <c:v>10463.81</c:v>
                </c:pt>
                <c:pt idx="119270">
                  <c:v>7005.53</c:v>
                </c:pt>
                <c:pt idx="119271">
                  <c:v>6695.13</c:v>
                </c:pt>
                <c:pt idx="119272">
                  <c:v>6651.88</c:v>
                </c:pt>
                <c:pt idx="119273">
                  <c:v>6020.3</c:v>
                </c:pt>
                <c:pt idx="119274">
                  <c:v>6756.71</c:v>
                </c:pt>
                <c:pt idx="119275">
                  <c:v>6065.08</c:v>
                </c:pt>
                <c:pt idx="119276">
                  <c:v>5771.33</c:v>
                </c:pt>
                <c:pt idx="119277">
                  <c:v>6502.65</c:v>
                </c:pt>
                <c:pt idx="119278">
                  <c:v>5404</c:v>
                </c:pt>
                <c:pt idx="119279">
                  <c:v>5918.86</c:v>
                </c:pt>
                <c:pt idx="119280">
                  <c:v>5727.17</c:v>
                </c:pt>
                <c:pt idx="119281">
                  <c:v>6257.58</c:v>
                </c:pt>
                <c:pt idx="119282">
                  <c:v>6281.92</c:v>
                </c:pt>
                <c:pt idx="119283">
                  <c:v>6255.07</c:v>
                </c:pt>
                <c:pt idx="119284">
                  <c:v>5989.88</c:v>
                </c:pt>
                <c:pt idx="119285">
                  <c:v>6535.42</c:v>
                </c:pt>
                <c:pt idx="119286">
                  <c:v>8208.7900000000009</c:v>
                </c:pt>
                <c:pt idx="119287">
                  <c:v>7274.34</c:v>
                </c:pt>
                <c:pt idx="119288">
                  <c:v>7706.38</c:v>
                </c:pt>
                <c:pt idx="119289">
                  <c:v>8445.92</c:v>
                </c:pt>
                <c:pt idx="119290">
                  <c:v>8188.64</c:v>
                </c:pt>
                <c:pt idx="119291">
                  <c:v>7488.64</c:v>
                </c:pt>
                <c:pt idx="119292">
                  <c:v>9302.7900000000009</c:v>
                </c:pt>
                <c:pt idx="119293">
                  <c:v>8203.18</c:v>
                </c:pt>
                <c:pt idx="119294">
                  <c:v>7214.12</c:v>
                </c:pt>
                <c:pt idx="119295">
                  <c:v>8472.7199999999993</c:v>
                </c:pt>
                <c:pt idx="119296">
                  <c:v>8028.65</c:v>
                </c:pt>
                <c:pt idx="119297">
                  <c:v>8840.65</c:v>
                </c:pt>
                <c:pt idx="119298">
                  <c:v>7730.08</c:v>
                </c:pt>
                <c:pt idx="119299">
                  <c:v>9270.4599999999991</c:v>
                </c:pt>
                <c:pt idx="119300">
                  <c:v>10096.01</c:v>
                </c:pt>
                <c:pt idx="119301">
                  <c:v>8932.34</c:v>
                </c:pt>
                <c:pt idx="119302">
                  <c:v>8799.34</c:v>
                </c:pt>
                <c:pt idx="119303">
                  <c:v>9049.89</c:v>
                </c:pt>
                <c:pt idx="119304">
                  <c:v>8685.8700000000008</c:v>
                </c:pt>
                <c:pt idx="119305">
                  <c:v>9702.34</c:v>
                </c:pt>
                <c:pt idx="119306">
                  <c:v>9517.6200000000008</c:v>
                </c:pt>
                <c:pt idx="119307">
                  <c:v>9288.8799999999992</c:v>
                </c:pt>
                <c:pt idx="119308">
                  <c:v>9132.26</c:v>
                </c:pt>
                <c:pt idx="119309">
                  <c:v>8762.6299999999992</c:v>
                </c:pt>
                <c:pt idx="119310">
                  <c:v>8472.51</c:v>
                </c:pt>
                <c:pt idx="119311">
                  <c:v>8391.86</c:v>
                </c:pt>
                <c:pt idx="119312">
                  <c:v>8349.9</c:v>
                </c:pt>
                <c:pt idx="119313">
                  <c:v>7571.59</c:v>
                </c:pt>
                <c:pt idx="119314">
                  <c:v>8008.2</c:v>
                </c:pt>
                <c:pt idx="119315">
                  <c:v>8873.52</c:v>
                </c:pt>
                <c:pt idx="119316">
                  <c:v>8547.7199999999993</c:v>
                </c:pt>
                <c:pt idx="119317">
                  <c:v>8898.94</c:v>
                </c:pt>
                <c:pt idx="119318">
                  <c:v>8216.59</c:v>
                </c:pt>
                <c:pt idx="119319">
                  <c:v>8449.44</c:v>
                </c:pt>
                <c:pt idx="119320">
                  <c:v>8126.71</c:v>
                </c:pt>
                <c:pt idx="119321">
                  <c:v>7723.65</c:v>
                </c:pt>
                <c:pt idx="119322">
                  <c:v>51049.68</c:v>
                </c:pt>
                <c:pt idx="119323">
                  <c:v>43973.45</c:v>
                </c:pt>
                <c:pt idx="119324">
                  <c:v>50441.5</c:v>
                </c:pt>
                <c:pt idx="119325">
                  <c:v>47826.51</c:v>
                </c:pt>
                <c:pt idx="119326">
                  <c:v>53915.97</c:v>
                </c:pt>
                <c:pt idx="119327">
                  <c:v>47166.23</c:v>
                </c:pt>
                <c:pt idx="119328">
                  <c:v>44229.72</c:v>
                </c:pt>
                <c:pt idx="119329">
                  <c:v>44837.89</c:v>
                </c:pt>
                <c:pt idx="119330">
                  <c:v>46320.91</c:v>
                </c:pt>
                <c:pt idx="119331">
                  <c:v>45766.63</c:v>
                </c:pt>
                <c:pt idx="119332">
                  <c:v>47462.98</c:v>
                </c:pt>
                <c:pt idx="119333">
                  <c:v>47505.4</c:v>
                </c:pt>
                <c:pt idx="119334">
                  <c:v>47760.56</c:v>
                </c:pt>
                <c:pt idx="119335">
                  <c:v>47723.32</c:v>
                </c:pt>
                <c:pt idx="119336">
                  <c:v>42920.05</c:v>
                </c:pt>
                <c:pt idx="119337">
                  <c:v>44486.31</c:v>
                </c:pt>
                <c:pt idx="119338">
                  <c:v>44448.46</c:v>
                </c:pt>
                <c:pt idx="119339">
                  <c:v>47431.44</c:v>
                </c:pt>
                <c:pt idx="119340">
                  <c:v>48218</c:v>
                </c:pt>
                <c:pt idx="119341">
                  <c:v>46913.62</c:v>
                </c:pt>
                <c:pt idx="119342">
                  <c:v>43673.56</c:v>
                </c:pt>
                <c:pt idx="119343">
                  <c:v>46535.839999999997</c:v>
                </c:pt>
                <c:pt idx="119344">
                  <c:v>43609.03</c:v>
                </c:pt>
                <c:pt idx="119345">
                  <c:v>48323.32</c:v>
                </c:pt>
                <c:pt idx="119346">
                  <c:v>45748.800000000003</c:v>
                </c:pt>
                <c:pt idx="119347">
                  <c:v>44891.24</c:v>
                </c:pt>
                <c:pt idx="119348">
                  <c:v>49125.69</c:v>
                </c:pt>
                <c:pt idx="119349">
                  <c:v>46569.31</c:v>
                </c:pt>
                <c:pt idx="119350">
                  <c:v>49406.02</c:v>
                </c:pt>
                <c:pt idx="119351">
                  <c:v>51229.9</c:v>
                </c:pt>
                <c:pt idx="119352">
                  <c:v>53103.38</c:v>
                </c:pt>
                <c:pt idx="119353">
                  <c:v>48130.559999999998</c:v>
                </c:pt>
                <c:pt idx="119354">
                  <c:v>46849.8</c:v>
                </c:pt>
                <c:pt idx="119355">
                  <c:v>48297.19</c:v>
                </c:pt>
                <c:pt idx="119356">
                  <c:v>48250.09</c:v>
                </c:pt>
                <c:pt idx="119357">
                  <c:v>48826.38</c:v>
                </c:pt>
                <c:pt idx="119358">
                  <c:v>48739.29</c:v>
                </c:pt>
                <c:pt idx="119359">
                  <c:v>47162.16</c:v>
                </c:pt>
                <c:pt idx="119360">
                  <c:v>47581.54</c:v>
                </c:pt>
                <c:pt idx="119361">
                  <c:v>49738.81</c:v>
                </c:pt>
                <c:pt idx="119362">
                  <c:v>48379.88</c:v>
                </c:pt>
                <c:pt idx="119363">
                  <c:v>45223.02</c:v>
                </c:pt>
                <c:pt idx="119364">
                  <c:v>43319.7</c:v>
                </c:pt>
                <c:pt idx="119365">
                  <c:v>46391.17</c:v>
                </c:pt>
                <c:pt idx="119366">
                  <c:v>45018.93</c:v>
                </c:pt>
                <c:pt idx="119367">
                  <c:v>44334.03</c:v>
                </c:pt>
                <c:pt idx="119368">
                  <c:v>44343.42</c:v>
                </c:pt>
                <c:pt idx="119369">
                  <c:v>39128.449999999997</c:v>
                </c:pt>
                <c:pt idx="119370">
                  <c:v>50591.11</c:v>
                </c:pt>
                <c:pt idx="119371">
                  <c:v>48633.01</c:v>
                </c:pt>
                <c:pt idx="119372">
                  <c:v>48517.18</c:v>
                </c:pt>
                <c:pt idx="119373">
                  <c:v>43712.33</c:v>
                </c:pt>
                <c:pt idx="119374">
                  <c:v>46724.99</c:v>
                </c:pt>
                <c:pt idx="119375">
                  <c:v>44767.29</c:v>
                </c:pt>
                <c:pt idx="119376">
                  <c:v>48336.92</c:v>
                </c:pt>
                <c:pt idx="119377">
                  <c:v>49661.03</c:v>
                </c:pt>
                <c:pt idx="119378">
                  <c:v>54119.48</c:v>
                </c:pt>
                <c:pt idx="119379">
                  <c:v>47464.21</c:v>
                </c:pt>
                <c:pt idx="119380">
                  <c:v>47185.5</c:v>
                </c:pt>
                <c:pt idx="119381">
                  <c:v>46267.14</c:v>
                </c:pt>
                <c:pt idx="119382">
                  <c:v>46862.720000000001</c:v>
                </c:pt>
                <c:pt idx="119383">
                  <c:v>47436</c:v>
                </c:pt>
                <c:pt idx="119384">
                  <c:v>44359.21</c:v>
                </c:pt>
                <c:pt idx="119385">
                  <c:v>46777.36</c:v>
                </c:pt>
                <c:pt idx="119386">
                  <c:v>43535.38</c:v>
                </c:pt>
                <c:pt idx="119387">
                  <c:v>47877.36</c:v>
                </c:pt>
                <c:pt idx="119388">
                  <c:v>44006.78</c:v>
                </c:pt>
                <c:pt idx="119389">
                  <c:v>42619.88</c:v>
                </c:pt>
                <c:pt idx="119390">
                  <c:v>42688.39</c:v>
                </c:pt>
                <c:pt idx="119391">
                  <c:v>44761.3</c:v>
                </c:pt>
                <c:pt idx="119392">
                  <c:v>43757.81</c:v>
                </c:pt>
                <c:pt idx="119393">
                  <c:v>45868.77</c:v>
                </c:pt>
                <c:pt idx="119394">
                  <c:v>42024.14</c:v>
                </c:pt>
                <c:pt idx="119395">
                  <c:v>44918.2</c:v>
                </c:pt>
                <c:pt idx="119396">
                  <c:v>48069.52</c:v>
                </c:pt>
                <c:pt idx="119397">
                  <c:v>47907.66</c:v>
                </c:pt>
                <c:pt idx="119398">
                  <c:v>47920.33</c:v>
                </c:pt>
                <c:pt idx="119399">
                  <c:v>44859.4</c:v>
                </c:pt>
                <c:pt idx="119400">
                  <c:v>53669.24</c:v>
                </c:pt>
                <c:pt idx="119401">
                  <c:v>47330.49</c:v>
                </c:pt>
                <c:pt idx="119402">
                  <c:v>51720.19</c:v>
                </c:pt>
                <c:pt idx="119403">
                  <c:v>53482.66</c:v>
                </c:pt>
                <c:pt idx="119404">
                  <c:v>53292.800000000003</c:v>
                </c:pt>
                <c:pt idx="119405">
                  <c:v>51472.28</c:v>
                </c:pt>
                <c:pt idx="119406">
                  <c:v>50208.22</c:v>
                </c:pt>
                <c:pt idx="119407">
                  <c:v>49472.94</c:v>
                </c:pt>
                <c:pt idx="119408">
                  <c:v>47698.32</c:v>
                </c:pt>
                <c:pt idx="119409">
                  <c:v>54237.09</c:v>
                </c:pt>
                <c:pt idx="119410">
                  <c:v>50613.39</c:v>
                </c:pt>
                <c:pt idx="119411">
                  <c:v>49135.39</c:v>
                </c:pt>
                <c:pt idx="119412">
                  <c:v>46940.97</c:v>
                </c:pt>
                <c:pt idx="119413">
                  <c:v>50957.05</c:v>
                </c:pt>
                <c:pt idx="119414">
                  <c:v>49667.83</c:v>
                </c:pt>
                <c:pt idx="119415">
                  <c:v>47329.56</c:v>
                </c:pt>
                <c:pt idx="119416">
                  <c:v>45052.23</c:v>
                </c:pt>
                <c:pt idx="119417">
                  <c:v>43873.05</c:v>
                </c:pt>
                <c:pt idx="119418">
                  <c:v>46428.53</c:v>
                </c:pt>
                <c:pt idx="119419">
                  <c:v>43577.51</c:v>
                </c:pt>
                <c:pt idx="119420">
                  <c:v>45464.67</c:v>
                </c:pt>
                <c:pt idx="119421">
                  <c:v>40513.21</c:v>
                </c:pt>
                <c:pt idx="119422">
                  <c:v>53171.19</c:v>
                </c:pt>
                <c:pt idx="119423">
                  <c:v>49277.86</c:v>
                </c:pt>
                <c:pt idx="119424">
                  <c:v>48063.77</c:v>
                </c:pt>
                <c:pt idx="119425">
                  <c:v>45810.78</c:v>
                </c:pt>
                <c:pt idx="119426">
                  <c:v>47963.199999999997</c:v>
                </c:pt>
                <c:pt idx="119427">
                  <c:v>48474.79</c:v>
                </c:pt>
                <c:pt idx="119428">
                  <c:v>48685.72</c:v>
                </c:pt>
                <c:pt idx="119429">
                  <c:v>51160.05</c:v>
                </c:pt>
                <c:pt idx="119430">
                  <c:v>51222</c:v>
                </c:pt>
                <c:pt idx="119431">
                  <c:v>47430.34</c:v>
                </c:pt>
                <c:pt idx="119432">
                  <c:v>46971.49</c:v>
                </c:pt>
                <c:pt idx="119433">
                  <c:v>45254.02</c:v>
                </c:pt>
                <c:pt idx="119434">
                  <c:v>45615.21</c:v>
                </c:pt>
                <c:pt idx="119435">
                  <c:v>48675.59</c:v>
                </c:pt>
                <c:pt idx="119436">
                  <c:v>45814.23</c:v>
                </c:pt>
                <c:pt idx="119437">
                  <c:v>47356.23</c:v>
                </c:pt>
                <c:pt idx="119438">
                  <c:v>45661.38</c:v>
                </c:pt>
                <c:pt idx="119439">
                  <c:v>46750.53</c:v>
                </c:pt>
                <c:pt idx="119440">
                  <c:v>46330.07</c:v>
                </c:pt>
                <c:pt idx="119441">
                  <c:v>44739.83</c:v>
                </c:pt>
                <c:pt idx="119442">
                  <c:v>45540.02</c:v>
                </c:pt>
                <c:pt idx="119443">
                  <c:v>45078.57</c:v>
                </c:pt>
                <c:pt idx="119444">
                  <c:v>50770.28</c:v>
                </c:pt>
                <c:pt idx="119445">
                  <c:v>47605.4</c:v>
                </c:pt>
                <c:pt idx="119446">
                  <c:v>46930.06</c:v>
                </c:pt>
                <c:pt idx="119447">
                  <c:v>47729.05</c:v>
                </c:pt>
                <c:pt idx="119448">
                  <c:v>50051.8</c:v>
                </c:pt>
                <c:pt idx="119449">
                  <c:v>48283.09</c:v>
                </c:pt>
                <c:pt idx="119450">
                  <c:v>49334.99</c:v>
                </c:pt>
                <c:pt idx="119451">
                  <c:v>47194.42</c:v>
                </c:pt>
                <c:pt idx="119452">
                  <c:v>52797.120000000003</c:v>
                </c:pt>
                <c:pt idx="119453">
                  <c:v>49931.46</c:v>
                </c:pt>
                <c:pt idx="119454">
                  <c:v>54060.29</c:v>
                </c:pt>
                <c:pt idx="119455">
                  <c:v>51468.09</c:v>
                </c:pt>
                <c:pt idx="119456">
                  <c:v>53578.28</c:v>
                </c:pt>
                <c:pt idx="119457">
                  <c:v>58308.959999999999</c:v>
                </c:pt>
                <c:pt idx="119458">
                  <c:v>50882.35</c:v>
                </c:pt>
                <c:pt idx="119459">
                  <c:v>50609.81</c:v>
                </c:pt>
                <c:pt idx="119460">
                  <c:v>51191.61</c:v>
                </c:pt>
                <c:pt idx="119461">
                  <c:v>53401.919999999998</c:v>
                </c:pt>
                <c:pt idx="119462">
                  <c:v>47831.66</c:v>
                </c:pt>
                <c:pt idx="119463">
                  <c:v>49102.01</c:v>
                </c:pt>
                <c:pt idx="119464">
                  <c:v>48124.32</c:v>
                </c:pt>
                <c:pt idx="119465">
                  <c:v>26778</c:v>
                </c:pt>
                <c:pt idx="119466">
                  <c:v>26393.88</c:v>
                </c:pt>
                <c:pt idx="119467">
                  <c:v>26914.26</c:v>
                </c:pt>
                <c:pt idx="119468">
                  <c:v>27802.52</c:v>
                </c:pt>
                <c:pt idx="119469">
                  <c:v>26315.1</c:v>
                </c:pt>
                <c:pt idx="119470">
                  <c:v>28433.54</c:v>
                </c:pt>
                <c:pt idx="119471">
                  <c:v>24636.880000000001</c:v>
                </c:pt>
                <c:pt idx="119472">
                  <c:v>22561.83</c:v>
                </c:pt>
                <c:pt idx="119473">
                  <c:v>23655.77</c:v>
                </c:pt>
                <c:pt idx="119474">
                  <c:v>22315.39</c:v>
                </c:pt>
                <c:pt idx="119475">
                  <c:v>20888.169999999998</c:v>
                </c:pt>
                <c:pt idx="119476">
                  <c:v>20156.990000000002</c:v>
                </c:pt>
                <c:pt idx="119477">
                  <c:v>23233</c:v>
                </c:pt>
                <c:pt idx="119478">
                  <c:v>29351.9</c:v>
                </c:pt>
                <c:pt idx="119479">
                  <c:v>29242.12</c:v>
                </c:pt>
                <c:pt idx="119480">
                  <c:v>22128.720000000001</c:v>
                </c:pt>
                <c:pt idx="119481">
                  <c:v>25586.71</c:v>
                </c:pt>
                <c:pt idx="119482">
                  <c:v>25323.88</c:v>
                </c:pt>
                <c:pt idx="119483">
                  <c:v>24058.959999999999</c:v>
                </c:pt>
                <c:pt idx="119484">
                  <c:v>22443.51</c:v>
                </c:pt>
                <c:pt idx="119485">
                  <c:v>20507.86</c:v>
                </c:pt>
                <c:pt idx="119486">
                  <c:v>20959.66</c:v>
                </c:pt>
                <c:pt idx="119487">
                  <c:v>21791.4</c:v>
                </c:pt>
                <c:pt idx="119488">
                  <c:v>19442.5</c:v>
                </c:pt>
                <c:pt idx="119489">
                  <c:v>19619.13</c:v>
                </c:pt>
                <c:pt idx="119490">
                  <c:v>19379.419999999998</c:v>
                </c:pt>
                <c:pt idx="119491">
                  <c:v>21519.84</c:v>
                </c:pt>
                <c:pt idx="119492">
                  <c:v>21988.05</c:v>
                </c:pt>
                <c:pt idx="119493">
                  <c:v>23522.22</c:v>
                </c:pt>
                <c:pt idx="119494">
                  <c:v>23477.360000000001</c:v>
                </c:pt>
                <c:pt idx="119495">
                  <c:v>21551.54</c:v>
                </c:pt>
                <c:pt idx="119496">
                  <c:v>23115.78</c:v>
                </c:pt>
                <c:pt idx="119497">
                  <c:v>23712.23</c:v>
                </c:pt>
                <c:pt idx="119498">
                  <c:v>24172.66</c:v>
                </c:pt>
                <c:pt idx="119499">
                  <c:v>20922.18</c:v>
                </c:pt>
                <c:pt idx="119500">
                  <c:v>22078.33</c:v>
                </c:pt>
                <c:pt idx="119501">
                  <c:v>24628.31</c:v>
                </c:pt>
                <c:pt idx="119502">
                  <c:v>22238.28</c:v>
                </c:pt>
                <c:pt idx="119503">
                  <c:v>23758.44</c:v>
                </c:pt>
                <c:pt idx="119504">
                  <c:v>24689.11</c:v>
                </c:pt>
                <c:pt idx="119505">
                  <c:v>27906.799999999999</c:v>
                </c:pt>
                <c:pt idx="119506">
                  <c:v>35545.81</c:v>
                </c:pt>
                <c:pt idx="119507">
                  <c:v>69031.960000000006</c:v>
                </c:pt>
                <c:pt idx="119508">
                  <c:v>34007.800000000003</c:v>
                </c:pt>
                <c:pt idx="119509">
                  <c:v>47149.55</c:v>
                </c:pt>
                <c:pt idx="119510">
                  <c:v>58744.52</c:v>
                </c:pt>
                <c:pt idx="119511">
                  <c:v>96229.91</c:v>
                </c:pt>
                <c:pt idx="119512">
                  <c:v>25823.360000000001</c:v>
                </c:pt>
                <c:pt idx="119513">
                  <c:v>21193.24</c:v>
                </c:pt>
                <c:pt idx="119514">
                  <c:v>19668.25</c:v>
                </c:pt>
                <c:pt idx="119515">
                  <c:v>19417.13</c:v>
                </c:pt>
                <c:pt idx="119516">
                  <c:v>20661.73</c:v>
                </c:pt>
                <c:pt idx="119517">
                  <c:v>23894</c:v>
                </c:pt>
                <c:pt idx="119518">
                  <c:v>26879.65</c:v>
                </c:pt>
                <c:pt idx="119519">
                  <c:v>24086.240000000002</c:v>
                </c:pt>
                <c:pt idx="119520">
                  <c:v>23153.63</c:v>
                </c:pt>
                <c:pt idx="119521">
                  <c:v>24604.73</c:v>
                </c:pt>
                <c:pt idx="119522">
                  <c:v>23893.81</c:v>
                </c:pt>
                <c:pt idx="119523">
                  <c:v>23625.26</c:v>
                </c:pt>
                <c:pt idx="119524">
                  <c:v>24214.93</c:v>
                </c:pt>
                <c:pt idx="119525">
                  <c:v>24565.52</c:v>
                </c:pt>
                <c:pt idx="119526">
                  <c:v>23248.02</c:v>
                </c:pt>
                <c:pt idx="119527">
                  <c:v>24646.66</c:v>
                </c:pt>
                <c:pt idx="119528">
                  <c:v>22104.35</c:v>
                </c:pt>
                <c:pt idx="119529">
                  <c:v>23414.74</c:v>
                </c:pt>
                <c:pt idx="119530">
                  <c:v>22583.61</c:v>
                </c:pt>
                <c:pt idx="119531">
                  <c:v>26607.7</c:v>
                </c:pt>
                <c:pt idx="119532">
                  <c:v>22725.81</c:v>
                </c:pt>
                <c:pt idx="119533">
                  <c:v>22208.29</c:v>
                </c:pt>
                <c:pt idx="119534">
                  <c:v>24056.14</c:v>
                </c:pt>
                <c:pt idx="119535">
                  <c:v>20580.32</c:v>
                </c:pt>
                <c:pt idx="119536">
                  <c:v>21495.85</c:v>
                </c:pt>
                <c:pt idx="119537">
                  <c:v>19993.240000000002</c:v>
                </c:pt>
                <c:pt idx="119538">
                  <c:v>20592.95</c:v>
                </c:pt>
                <c:pt idx="119539">
                  <c:v>19082.36</c:v>
                </c:pt>
                <c:pt idx="119540">
                  <c:v>19717.669999999998</c:v>
                </c:pt>
                <c:pt idx="119541">
                  <c:v>21217.79</c:v>
                </c:pt>
                <c:pt idx="119542">
                  <c:v>21526.09</c:v>
                </c:pt>
                <c:pt idx="119543">
                  <c:v>22936.25</c:v>
                </c:pt>
                <c:pt idx="119544">
                  <c:v>21547.1</c:v>
                </c:pt>
                <c:pt idx="119545">
                  <c:v>24840.39</c:v>
                </c:pt>
                <c:pt idx="119546">
                  <c:v>22863.96</c:v>
                </c:pt>
                <c:pt idx="119547">
                  <c:v>21800.79</c:v>
                </c:pt>
                <c:pt idx="119548">
                  <c:v>23047.82</c:v>
                </c:pt>
                <c:pt idx="119549">
                  <c:v>20371.240000000002</c:v>
                </c:pt>
                <c:pt idx="119550">
                  <c:v>21542.73</c:v>
                </c:pt>
                <c:pt idx="119551">
                  <c:v>23577.759999999998</c:v>
                </c:pt>
                <c:pt idx="119552">
                  <c:v>24358.43</c:v>
                </c:pt>
                <c:pt idx="119553">
                  <c:v>22791.49</c:v>
                </c:pt>
                <c:pt idx="119554">
                  <c:v>20334.98</c:v>
                </c:pt>
                <c:pt idx="119555">
                  <c:v>21242.32</c:v>
                </c:pt>
                <c:pt idx="119556">
                  <c:v>24603.74</c:v>
                </c:pt>
                <c:pt idx="119557">
                  <c:v>27803.31</c:v>
                </c:pt>
                <c:pt idx="119558">
                  <c:v>28475.37</c:v>
                </c:pt>
                <c:pt idx="119559">
                  <c:v>72828.679999999993</c:v>
                </c:pt>
                <c:pt idx="119560">
                  <c:v>27646.560000000001</c:v>
                </c:pt>
                <c:pt idx="119561">
                  <c:v>43753.04</c:v>
                </c:pt>
                <c:pt idx="119562">
                  <c:v>57024.36</c:v>
                </c:pt>
                <c:pt idx="119563">
                  <c:v>80776.95</c:v>
                </c:pt>
                <c:pt idx="119564">
                  <c:v>34696.74</c:v>
                </c:pt>
                <c:pt idx="119565">
                  <c:v>24790.99</c:v>
                </c:pt>
                <c:pt idx="119566">
                  <c:v>24627.27</c:v>
                </c:pt>
                <c:pt idx="119567">
                  <c:v>23100.36</c:v>
                </c:pt>
                <c:pt idx="119568">
                  <c:v>18274.66</c:v>
                </c:pt>
                <c:pt idx="119569">
                  <c:v>23648.87</c:v>
                </c:pt>
                <c:pt idx="119570">
                  <c:v>27021.7</c:v>
                </c:pt>
                <c:pt idx="119571">
                  <c:v>25952.92</c:v>
                </c:pt>
                <c:pt idx="119572">
                  <c:v>23311.360000000001</c:v>
                </c:pt>
                <c:pt idx="119573">
                  <c:v>23819.85</c:v>
                </c:pt>
                <c:pt idx="119574">
                  <c:v>24704.18</c:v>
                </c:pt>
                <c:pt idx="119575">
                  <c:v>22573.84</c:v>
                </c:pt>
                <c:pt idx="119576">
                  <c:v>21402.19</c:v>
                </c:pt>
                <c:pt idx="119577">
                  <c:v>21448.17</c:v>
                </c:pt>
                <c:pt idx="119578">
                  <c:v>25823.53</c:v>
                </c:pt>
                <c:pt idx="119579">
                  <c:v>23050.49</c:v>
                </c:pt>
                <c:pt idx="119580">
                  <c:v>25121.64</c:v>
                </c:pt>
                <c:pt idx="119581">
                  <c:v>21581.07</c:v>
                </c:pt>
                <c:pt idx="119582">
                  <c:v>26527.06</c:v>
                </c:pt>
                <c:pt idx="119583">
                  <c:v>28757.85</c:v>
                </c:pt>
                <c:pt idx="119584">
                  <c:v>31693.37</c:v>
                </c:pt>
                <c:pt idx="119585">
                  <c:v>27823.58</c:v>
                </c:pt>
                <c:pt idx="119586">
                  <c:v>26954.75</c:v>
                </c:pt>
                <c:pt idx="119587">
                  <c:v>24486.49</c:v>
                </c:pt>
                <c:pt idx="119588">
                  <c:v>27249.3</c:v>
                </c:pt>
                <c:pt idx="119589">
                  <c:v>25447.01</c:v>
                </c:pt>
                <c:pt idx="119590">
                  <c:v>23483.37</c:v>
                </c:pt>
                <c:pt idx="119591">
                  <c:v>25669.919999999998</c:v>
                </c:pt>
                <c:pt idx="119592">
                  <c:v>23726.66</c:v>
                </c:pt>
                <c:pt idx="119593">
                  <c:v>26779</c:v>
                </c:pt>
                <c:pt idx="119594">
                  <c:v>23014.27</c:v>
                </c:pt>
                <c:pt idx="119595">
                  <c:v>24725.45</c:v>
                </c:pt>
                <c:pt idx="119596">
                  <c:v>24923.279999999999</c:v>
                </c:pt>
                <c:pt idx="119597">
                  <c:v>25890.71</c:v>
                </c:pt>
                <c:pt idx="119598">
                  <c:v>27574</c:v>
                </c:pt>
                <c:pt idx="119599">
                  <c:v>25654.720000000001</c:v>
                </c:pt>
                <c:pt idx="119600">
                  <c:v>30142.79</c:v>
                </c:pt>
                <c:pt idx="119601">
                  <c:v>23912.84</c:v>
                </c:pt>
                <c:pt idx="119602">
                  <c:v>23886.81</c:v>
                </c:pt>
                <c:pt idx="119603">
                  <c:v>22283.57</c:v>
                </c:pt>
                <c:pt idx="119604">
                  <c:v>22402.59</c:v>
                </c:pt>
                <c:pt idx="119605">
                  <c:v>26834.74</c:v>
                </c:pt>
                <c:pt idx="119606">
                  <c:v>27829.46</c:v>
                </c:pt>
                <c:pt idx="119607">
                  <c:v>23960.58</c:v>
                </c:pt>
                <c:pt idx="119608">
                  <c:v>3333.44</c:v>
                </c:pt>
                <c:pt idx="119609">
                  <c:v>4341</c:v>
                </c:pt>
                <c:pt idx="119610">
                  <c:v>4881.6899999999996</c:v>
                </c:pt>
                <c:pt idx="119611">
                  <c:v>6391.83</c:v>
                </c:pt>
                <c:pt idx="119612">
                  <c:v>8843.08</c:v>
                </c:pt>
                <c:pt idx="119613">
                  <c:v>11771.4</c:v>
                </c:pt>
                <c:pt idx="119614">
                  <c:v>15575.19</c:v>
                </c:pt>
                <c:pt idx="119615">
                  <c:v>18667.98</c:v>
                </c:pt>
                <c:pt idx="119616">
                  <c:v>19275.64</c:v>
                </c:pt>
                <c:pt idx="119617">
                  <c:v>18038.29</c:v>
                </c:pt>
                <c:pt idx="119618">
                  <c:v>37780.71</c:v>
                </c:pt>
                <c:pt idx="119619">
                  <c:v>62922.41</c:v>
                </c:pt>
                <c:pt idx="119620">
                  <c:v>48859.03</c:v>
                </c:pt>
                <c:pt idx="119621">
                  <c:v>44667.21</c:v>
                </c:pt>
                <c:pt idx="119622">
                  <c:v>49383.18</c:v>
                </c:pt>
                <c:pt idx="119623">
                  <c:v>53819.79</c:v>
                </c:pt>
                <c:pt idx="119624">
                  <c:v>41979.71</c:v>
                </c:pt>
                <c:pt idx="119625">
                  <c:v>63794.52</c:v>
                </c:pt>
                <c:pt idx="119626">
                  <c:v>54505.49</c:v>
                </c:pt>
                <c:pt idx="119627">
                  <c:v>40573.49</c:v>
                </c:pt>
                <c:pt idx="119628">
                  <c:v>53549.11</c:v>
                </c:pt>
                <c:pt idx="119629">
                  <c:v>49805.26</c:v>
                </c:pt>
                <c:pt idx="119630">
                  <c:v>46638.04</c:v>
                </c:pt>
                <c:pt idx="119631">
                  <c:v>39560.25</c:v>
                </c:pt>
                <c:pt idx="119632">
                  <c:v>32526.35</c:v>
                </c:pt>
                <c:pt idx="119633">
                  <c:v>27407.88</c:v>
                </c:pt>
                <c:pt idx="119634">
                  <c:v>26935.8</c:v>
                </c:pt>
                <c:pt idx="119635">
                  <c:v>20858.080000000002</c:v>
                </c:pt>
                <c:pt idx="119636">
                  <c:v>17165.23</c:v>
                </c:pt>
                <c:pt idx="119637">
                  <c:v>13706.41</c:v>
                </c:pt>
                <c:pt idx="119638">
                  <c:v>13914.3</c:v>
                </c:pt>
                <c:pt idx="119639">
                  <c:v>14046.36</c:v>
                </c:pt>
                <c:pt idx="119640">
                  <c:v>9976.98</c:v>
                </c:pt>
                <c:pt idx="119641">
                  <c:v>8338.5400000000009</c:v>
                </c:pt>
                <c:pt idx="119642">
                  <c:v>9205.18</c:v>
                </c:pt>
                <c:pt idx="119643">
                  <c:v>7169.84</c:v>
                </c:pt>
                <c:pt idx="119644">
                  <c:v>7318.1</c:v>
                </c:pt>
                <c:pt idx="119645">
                  <c:v>5765.07</c:v>
                </c:pt>
                <c:pt idx="119646">
                  <c:v>4707.83</c:v>
                </c:pt>
                <c:pt idx="119647">
                  <c:v>4835.28</c:v>
                </c:pt>
                <c:pt idx="119648">
                  <c:v>5700.05</c:v>
                </c:pt>
                <c:pt idx="119649">
                  <c:v>4983.8</c:v>
                </c:pt>
                <c:pt idx="119650">
                  <c:v>12287.78</c:v>
                </c:pt>
                <c:pt idx="119651">
                  <c:v>9307.2000000000007</c:v>
                </c:pt>
                <c:pt idx="119652">
                  <c:v>3125.25</c:v>
                </c:pt>
                <c:pt idx="119653">
                  <c:v>3396.4</c:v>
                </c:pt>
                <c:pt idx="119654">
                  <c:v>4398.5200000000004</c:v>
                </c:pt>
                <c:pt idx="119655">
                  <c:v>5821.81</c:v>
                </c:pt>
                <c:pt idx="119656">
                  <c:v>3883.37</c:v>
                </c:pt>
                <c:pt idx="119657">
                  <c:v>3021.61</c:v>
                </c:pt>
                <c:pt idx="119658">
                  <c:v>2236.1</c:v>
                </c:pt>
                <c:pt idx="119659">
                  <c:v>2601.9499999999998</c:v>
                </c:pt>
                <c:pt idx="119660">
                  <c:v>2757.58</c:v>
                </c:pt>
                <c:pt idx="119661">
                  <c:v>2976.85</c:v>
                </c:pt>
                <c:pt idx="119662">
                  <c:v>5262.57</c:v>
                </c:pt>
                <c:pt idx="119663">
                  <c:v>7451.01</c:v>
                </c:pt>
                <c:pt idx="119664">
                  <c:v>6007.33</c:v>
                </c:pt>
                <c:pt idx="119665">
                  <c:v>8606.31</c:v>
                </c:pt>
                <c:pt idx="119666">
                  <c:v>16937.38</c:v>
                </c:pt>
                <c:pt idx="119667">
                  <c:v>12486.48</c:v>
                </c:pt>
                <c:pt idx="119668">
                  <c:v>19591.09</c:v>
                </c:pt>
                <c:pt idx="119669">
                  <c:v>20444.79</c:v>
                </c:pt>
                <c:pt idx="119670">
                  <c:v>17234.41</c:v>
                </c:pt>
                <c:pt idx="119671">
                  <c:v>30782.73</c:v>
                </c:pt>
                <c:pt idx="119672">
                  <c:v>29706.95</c:v>
                </c:pt>
                <c:pt idx="119673">
                  <c:v>55346.76</c:v>
                </c:pt>
                <c:pt idx="119674">
                  <c:v>57637.279999999999</c:v>
                </c:pt>
                <c:pt idx="119675">
                  <c:v>45151.08</c:v>
                </c:pt>
                <c:pt idx="119676">
                  <c:v>48911.26</c:v>
                </c:pt>
                <c:pt idx="119677">
                  <c:v>44647.15</c:v>
                </c:pt>
                <c:pt idx="119678">
                  <c:v>52619</c:v>
                </c:pt>
                <c:pt idx="119679">
                  <c:v>58099.82</c:v>
                </c:pt>
                <c:pt idx="119680">
                  <c:v>49027.1</c:v>
                </c:pt>
                <c:pt idx="119681">
                  <c:v>49279.49</c:v>
                </c:pt>
                <c:pt idx="119682">
                  <c:v>47953.919999999998</c:v>
                </c:pt>
                <c:pt idx="119683">
                  <c:v>34087.120000000003</c:v>
                </c:pt>
                <c:pt idx="119684">
                  <c:v>33029.620000000003</c:v>
                </c:pt>
                <c:pt idx="119685">
                  <c:v>30863.57</c:v>
                </c:pt>
                <c:pt idx="119686">
                  <c:v>24309.98</c:v>
                </c:pt>
                <c:pt idx="119687">
                  <c:v>23282.97</c:v>
                </c:pt>
                <c:pt idx="119688">
                  <c:v>18470.89</c:v>
                </c:pt>
                <c:pt idx="119689">
                  <c:v>18276.57</c:v>
                </c:pt>
                <c:pt idx="119690">
                  <c:v>18543.98</c:v>
                </c:pt>
                <c:pt idx="119691">
                  <c:v>16230.93</c:v>
                </c:pt>
                <c:pt idx="119692">
                  <c:v>11775.08</c:v>
                </c:pt>
                <c:pt idx="119693">
                  <c:v>9732.42</c:v>
                </c:pt>
                <c:pt idx="119694">
                  <c:v>10554.77</c:v>
                </c:pt>
                <c:pt idx="119695">
                  <c:v>10653.86</c:v>
                </c:pt>
                <c:pt idx="119696">
                  <c:v>8224.85</c:v>
                </c:pt>
                <c:pt idx="119697">
                  <c:v>6340.21</c:v>
                </c:pt>
                <c:pt idx="119698">
                  <c:v>5400.42</c:v>
                </c:pt>
                <c:pt idx="119699">
                  <c:v>5730.63</c:v>
                </c:pt>
                <c:pt idx="119700">
                  <c:v>5112.68</c:v>
                </c:pt>
                <c:pt idx="119701">
                  <c:v>5841.36</c:v>
                </c:pt>
                <c:pt idx="119702">
                  <c:v>7802.86</c:v>
                </c:pt>
                <c:pt idx="119703">
                  <c:v>4964.8900000000003</c:v>
                </c:pt>
                <c:pt idx="119704">
                  <c:v>3886.02</c:v>
                </c:pt>
                <c:pt idx="119705">
                  <c:v>6913.27</c:v>
                </c:pt>
                <c:pt idx="119706">
                  <c:v>6736.45</c:v>
                </c:pt>
                <c:pt idx="119707">
                  <c:v>3281.74</c:v>
                </c:pt>
                <c:pt idx="119708">
                  <c:v>3809.23</c:v>
                </c:pt>
                <c:pt idx="119709">
                  <c:v>6543.7</c:v>
                </c:pt>
                <c:pt idx="119710">
                  <c:v>5377.2</c:v>
                </c:pt>
                <c:pt idx="119711">
                  <c:v>7645.88</c:v>
                </c:pt>
                <c:pt idx="119712">
                  <c:v>4848.2299999999996</c:v>
                </c:pt>
                <c:pt idx="119713">
                  <c:v>5477.53</c:v>
                </c:pt>
                <c:pt idx="119714">
                  <c:v>4148.3100000000004</c:v>
                </c:pt>
                <c:pt idx="119715">
                  <c:v>4945.54</c:v>
                </c:pt>
                <c:pt idx="119716">
                  <c:v>6103.27</c:v>
                </c:pt>
                <c:pt idx="119717">
                  <c:v>8065.55</c:v>
                </c:pt>
                <c:pt idx="119718">
                  <c:v>20816.95</c:v>
                </c:pt>
                <c:pt idx="119719">
                  <c:v>20138.490000000002</c:v>
                </c:pt>
                <c:pt idx="119720">
                  <c:v>30627.72</c:v>
                </c:pt>
                <c:pt idx="119721">
                  <c:v>32942.800000000003</c:v>
                </c:pt>
                <c:pt idx="119722">
                  <c:v>41814.120000000003</c:v>
                </c:pt>
                <c:pt idx="119723">
                  <c:v>40101.85</c:v>
                </c:pt>
                <c:pt idx="119724">
                  <c:v>65226.89</c:v>
                </c:pt>
                <c:pt idx="119725">
                  <c:v>51872.01</c:v>
                </c:pt>
                <c:pt idx="119726">
                  <c:v>55540.19</c:v>
                </c:pt>
                <c:pt idx="119727">
                  <c:v>64899.33</c:v>
                </c:pt>
                <c:pt idx="119728">
                  <c:v>50974.62</c:v>
                </c:pt>
                <c:pt idx="119729">
                  <c:v>52640.03</c:v>
                </c:pt>
                <c:pt idx="119730">
                  <c:v>50175.21</c:v>
                </c:pt>
                <c:pt idx="119731">
                  <c:v>51786.41</c:v>
                </c:pt>
                <c:pt idx="119732">
                  <c:v>46740.82</c:v>
                </c:pt>
                <c:pt idx="119733">
                  <c:v>39947.040000000001</c:v>
                </c:pt>
                <c:pt idx="119734">
                  <c:v>48018.68</c:v>
                </c:pt>
                <c:pt idx="119735">
                  <c:v>32946.93</c:v>
                </c:pt>
                <c:pt idx="119736">
                  <c:v>26161.56</c:v>
                </c:pt>
                <c:pt idx="119737">
                  <c:v>26128.77</c:v>
                </c:pt>
                <c:pt idx="119738">
                  <c:v>25303.8</c:v>
                </c:pt>
                <c:pt idx="119739">
                  <c:v>24088.75</c:v>
                </c:pt>
                <c:pt idx="119740">
                  <c:v>18882.73</c:v>
                </c:pt>
                <c:pt idx="119741">
                  <c:v>17252.099999999999</c:v>
                </c:pt>
                <c:pt idx="119742">
                  <c:v>15357.12</c:v>
                </c:pt>
                <c:pt idx="119743">
                  <c:v>14095.67</c:v>
                </c:pt>
                <c:pt idx="119744">
                  <c:v>11121.28</c:v>
                </c:pt>
                <c:pt idx="119745">
                  <c:v>10991.8</c:v>
                </c:pt>
                <c:pt idx="119746">
                  <c:v>10702.38</c:v>
                </c:pt>
                <c:pt idx="119747">
                  <c:v>7511.57</c:v>
                </c:pt>
                <c:pt idx="119748">
                  <c:v>6129.95</c:v>
                </c:pt>
                <c:pt idx="119749">
                  <c:v>6031.43</c:v>
                </c:pt>
                <c:pt idx="119750">
                  <c:v>6036.21</c:v>
                </c:pt>
                <c:pt idx="119751">
                  <c:v>22419.66</c:v>
                </c:pt>
                <c:pt idx="119752">
                  <c:v>21524.01</c:v>
                </c:pt>
                <c:pt idx="119753">
                  <c:v>23997.8</c:v>
                </c:pt>
                <c:pt idx="119754">
                  <c:v>22936.01</c:v>
                </c:pt>
                <c:pt idx="119755">
                  <c:v>21831.5</c:v>
                </c:pt>
                <c:pt idx="119756">
                  <c:v>21529.54</c:v>
                </c:pt>
                <c:pt idx="119757">
                  <c:v>21310.42</c:v>
                </c:pt>
                <c:pt idx="119758">
                  <c:v>20025.830000000002</c:v>
                </c:pt>
                <c:pt idx="119759">
                  <c:v>18486.13</c:v>
                </c:pt>
                <c:pt idx="119760">
                  <c:v>18542.16</c:v>
                </c:pt>
                <c:pt idx="119761">
                  <c:v>15234.65</c:v>
                </c:pt>
                <c:pt idx="119762">
                  <c:v>15883.4</c:v>
                </c:pt>
                <c:pt idx="119763">
                  <c:v>15683.07</c:v>
                </c:pt>
                <c:pt idx="119764">
                  <c:v>21008.79</c:v>
                </c:pt>
                <c:pt idx="119765">
                  <c:v>20264.29</c:v>
                </c:pt>
                <c:pt idx="119766">
                  <c:v>16354.53</c:v>
                </c:pt>
                <c:pt idx="119767">
                  <c:v>18335.66</c:v>
                </c:pt>
                <c:pt idx="119768">
                  <c:v>17897.82</c:v>
                </c:pt>
                <c:pt idx="119769">
                  <c:v>14981.37</c:v>
                </c:pt>
                <c:pt idx="119770">
                  <c:v>16921.72</c:v>
                </c:pt>
                <c:pt idx="119771">
                  <c:v>16828.310000000001</c:v>
                </c:pt>
                <c:pt idx="119772">
                  <c:v>16373.36</c:v>
                </c:pt>
                <c:pt idx="119773">
                  <c:v>15537.31</c:v>
                </c:pt>
                <c:pt idx="119774">
                  <c:v>18373.38</c:v>
                </c:pt>
                <c:pt idx="119775">
                  <c:v>17217.09</c:v>
                </c:pt>
                <c:pt idx="119776">
                  <c:v>16428.8</c:v>
                </c:pt>
                <c:pt idx="119777">
                  <c:v>18062.580000000002</c:v>
                </c:pt>
                <c:pt idx="119778">
                  <c:v>19024.650000000001</c:v>
                </c:pt>
                <c:pt idx="119779">
                  <c:v>18700.41</c:v>
                </c:pt>
                <c:pt idx="119780">
                  <c:v>19182.900000000001</c:v>
                </c:pt>
                <c:pt idx="119781">
                  <c:v>15559.79</c:v>
                </c:pt>
                <c:pt idx="119782">
                  <c:v>20198.89</c:v>
                </c:pt>
                <c:pt idx="119783">
                  <c:v>18046.3</c:v>
                </c:pt>
                <c:pt idx="119784">
                  <c:v>17478.400000000001</c:v>
                </c:pt>
                <c:pt idx="119785">
                  <c:v>17733.849999999999</c:v>
                </c:pt>
                <c:pt idx="119786">
                  <c:v>16487.189999999999</c:v>
                </c:pt>
                <c:pt idx="119787">
                  <c:v>16329.56</c:v>
                </c:pt>
                <c:pt idx="119788">
                  <c:v>17040.48</c:v>
                </c:pt>
                <c:pt idx="119789">
                  <c:v>14901.46</c:v>
                </c:pt>
                <c:pt idx="119790">
                  <c:v>17781.13</c:v>
                </c:pt>
                <c:pt idx="119791">
                  <c:v>20844.93</c:v>
                </c:pt>
                <c:pt idx="119792">
                  <c:v>19907.79</c:v>
                </c:pt>
                <c:pt idx="119793">
                  <c:v>25638.5</c:v>
                </c:pt>
                <c:pt idx="119794">
                  <c:v>20229.009999999998</c:v>
                </c:pt>
                <c:pt idx="119795">
                  <c:v>26085.43</c:v>
                </c:pt>
                <c:pt idx="119796">
                  <c:v>28541.14</c:v>
                </c:pt>
                <c:pt idx="119797">
                  <c:v>41334.01</c:v>
                </c:pt>
                <c:pt idx="119798">
                  <c:v>16349.88</c:v>
                </c:pt>
                <c:pt idx="119799">
                  <c:v>16401.47</c:v>
                </c:pt>
                <c:pt idx="119800">
                  <c:v>15864.46</c:v>
                </c:pt>
                <c:pt idx="119801">
                  <c:v>16097.58</c:v>
                </c:pt>
                <c:pt idx="119802">
                  <c:v>16002.39</c:v>
                </c:pt>
                <c:pt idx="119803">
                  <c:v>16836.16</c:v>
                </c:pt>
                <c:pt idx="119804">
                  <c:v>17764.62</c:v>
                </c:pt>
                <c:pt idx="119805">
                  <c:v>20918.22</c:v>
                </c:pt>
                <c:pt idx="119806">
                  <c:v>18930.099999999999</c:v>
                </c:pt>
                <c:pt idx="119807">
                  <c:v>20424.900000000001</c:v>
                </c:pt>
                <c:pt idx="119808">
                  <c:v>18124.87</c:v>
                </c:pt>
                <c:pt idx="119809">
                  <c:v>18271.32</c:v>
                </c:pt>
                <c:pt idx="119810">
                  <c:v>19000.13</c:v>
                </c:pt>
                <c:pt idx="119811">
                  <c:v>16887.3</c:v>
                </c:pt>
                <c:pt idx="119812">
                  <c:v>16928.2</c:v>
                </c:pt>
                <c:pt idx="119813">
                  <c:v>17995.75</c:v>
                </c:pt>
                <c:pt idx="119814">
                  <c:v>16295.27</c:v>
                </c:pt>
                <c:pt idx="119815">
                  <c:v>16416.73</c:v>
                </c:pt>
                <c:pt idx="119816">
                  <c:v>18120.53</c:v>
                </c:pt>
                <c:pt idx="119817">
                  <c:v>16816.23</c:v>
                </c:pt>
                <c:pt idx="119818">
                  <c:v>15090.97</c:v>
                </c:pt>
                <c:pt idx="119819">
                  <c:v>15140.75</c:v>
                </c:pt>
                <c:pt idx="119820">
                  <c:v>15798</c:v>
                </c:pt>
                <c:pt idx="119821">
                  <c:v>14434.13</c:v>
                </c:pt>
                <c:pt idx="119822">
                  <c:v>15206.82</c:v>
                </c:pt>
                <c:pt idx="119823">
                  <c:v>15287.33</c:v>
                </c:pt>
                <c:pt idx="119824">
                  <c:v>13673.34</c:v>
                </c:pt>
                <c:pt idx="119825">
                  <c:v>15919.34</c:v>
                </c:pt>
                <c:pt idx="119826">
                  <c:v>15138.1</c:v>
                </c:pt>
                <c:pt idx="119827">
                  <c:v>16883.060000000001</c:v>
                </c:pt>
                <c:pt idx="119828">
                  <c:v>15993.02</c:v>
                </c:pt>
                <c:pt idx="119829">
                  <c:v>14764</c:v>
                </c:pt>
                <c:pt idx="119830">
                  <c:v>14496</c:v>
                </c:pt>
                <c:pt idx="119831">
                  <c:v>17243.04</c:v>
                </c:pt>
                <c:pt idx="119832">
                  <c:v>14682.76</c:v>
                </c:pt>
                <c:pt idx="119833">
                  <c:v>15320.55</c:v>
                </c:pt>
                <c:pt idx="119834">
                  <c:v>17041.52</c:v>
                </c:pt>
                <c:pt idx="119835">
                  <c:v>16566.669999999998</c:v>
                </c:pt>
                <c:pt idx="119836">
                  <c:v>17546.59</c:v>
                </c:pt>
                <c:pt idx="119837">
                  <c:v>15799.2</c:v>
                </c:pt>
                <c:pt idx="119838">
                  <c:v>16464.96</c:v>
                </c:pt>
                <c:pt idx="119839">
                  <c:v>17894.3</c:v>
                </c:pt>
                <c:pt idx="119840">
                  <c:v>14055.9</c:v>
                </c:pt>
                <c:pt idx="119841">
                  <c:v>14653.97</c:v>
                </c:pt>
                <c:pt idx="119842">
                  <c:v>17838.22</c:v>
                </c:pt>
                <c:pt idx="119843">
                  <c:v>19541.28</c:v>
                </c:pt>
                <c:pt idx="119844">
                  <c:v>18485.46</c:v>
                </c:pt>
                <c:pt idx="119845">
                  <c:v>23049.42</c:v>
                </c:pt>
                <c:pt idx="119846">
                  <c:v>22202.3</c:v>
                </c:pt>
                <c:pt idx="119847">
                  <c:v>24695.25</c:v>
                </c:pt>
                <c:pt idx="119848">
                  <c:v>25978.34</c:v>
                </c:pt>
                <c:pt idx="119849">
                  <c:v>35670.300000000003</c:v>
                </c:pt>
                <c:pt idx="119850">
                  <c:v>20607.04</c:v>
                </c:pt>
                <c:pt idx="119851">
                  <c:v>15828.32</c:v>
                </c:pt>
                <c:pt idx="119852">
                  <c:v>15410.03</c:v>
                </c:pt>
                <c:pt idx="119853">
                  <c:v>14548.5</c:v>
                </c:pt>
                <c:pt idx="119854">
                  <c:v>14074.06</c:v>
                </c:pt>
                <c:pt idx="119855">
                  <c:v>15746.64</c:v>
                </c:pt>
                <c:pt idx="119856">
                  <c:v>18428.16</c:v>
                </c:pt>
                <c:pt idx="119857">
                  <c:v>18109.86</c:v>
                </c:pt>
                <c:pt idx="119858">
                  <c:v>16784.14</c:v>
                </c:pt>
                <c:pt idx="119859">
                  <c:v>18612.23</c:v>
                </c:pt>
                <c:pt idx="119860">
                  <c:v>18901.490000000002</c:v>
                </c:pt>
                <c:pt idx="119861">
                  <c:v>18345.14</c:v>
                </c:pt>
                <c:pt idx="119862">
                  <c:v>13889.75</c:v>
                </c:pt>
                <c:pt idx="119863">
                  <c:v>13642.78</c:v>
                </c:pt>
                <c:pt idx="119864">
                  <c:v>15877.95</c:v>
                </c:pt>
                <c:pt idx="119865">
                  <c:v>15074.6</c:v>
                </c:pt>
                <c:pt idx="119866">
                  <c:v>14726.72</c:v>
                </c:pt>
                <c:pt idx="119867">
                  <c:v>13817.35</c:v>
                </c:pt>
                <c:pt idx="119868">
                  <c:v>15361.81</c:v>
                </c:pt>
                <c:pt idx="119869">
                  <c:v>15068.59</c:v>
                </c:pt>
                <c:pt idx="119870">
                  <c:v>17020.259999999998</c:v>
                </c:pt>
                <c:pt idx="119871">
                  <c:v>13863.63</c:v>
                </c:pt>
                <c:pt idx="119872">
                  <c:v>15538.3</c:v>
                </c:pt>
                <c:pt idx="119873">
                  <c:v>14124.76</c:v>
                </c:pt>
                <c:pt idx="119874">
                  <c:v>16662.13</c:v>
                </c:pt>
                <c:pt idx="119875">
                  <c:v>14678.04</c:v>
                </c:pt>
                <c:pt idx="119876">
                  <c:v>14939.05</c:v>
                </c:pt>
                <c:pt idx="119877">
                  <c:v>14141.14</c:v>
                </c:pt>
                <c:pt idx="119878">
                  <c:v>14386.45</c:v>
                </c:pt>
                <c:pt idx="119879">
                  <c:v>16154.43</c:v>
                </c:pt>
                <c:pt idx="119880">
                  <c:v>13987.68</c:v>
                </c:pt>
                <c:pt idx="119881">
                  <c:v>15359.86</c:v>
                </c:pt>
                <c:pt idx="119882">
                  <c:v>15117.68</c:v>
                </c:pt>
                <c:pt idx="119883">
                  <c:v>16589.32</c:v>
                </c:pt>
                <c:pt idx="119884">
                  <c:v>15480.26</c:v>
                </c:pt>
                <c:pt idx="119885">
                  <c:v>16498.7</c:v>
                </c:pt>
                <c:pt idx="119886">
                  <c:v>20326.080000000002</c:v>
                </c:pt>
                <c:pt idx="119887">
                  <c:v>15844.01</c:v>
                </c:pt>
                <c:pt idx="119888">
                  <c:v>16140.89</c:v>
                </c:pt>
                <c:pt idx="119889">
                  <c:v>15429.18</c:v>
                </c:pt>
                <c:pt idx="119890">
                  <c:v>17030.05</c:v>
                </c:pt>
                <c:pt idx="119891">
                  <c:v>18172.03</c:v>
                </c:pt>
                <c:pt idx="119892">
                  <c:v>17265.64</c:v>
                </c:pt>
                <c:pt idx="119893">
                  <c:v>17360.86</c:v>
                </c:pt>
                <c:pt idx="119894">
                  <c:v>7199.22</c:v>
                </c:pt>
                <c:pt idx="119895">
                  <c:v>27335.01</c:v>
                </c:pt>
                <c:pt idx="119896">
                  <c:v>23333.53</c:v>
                </c:pt>
                <c:pt idx="119897">
                  <c:v>1929.96</c:v>
                </c:pt>
                <c:pt idx="119898">
                  <c:v>1015.03</c:v>
                </c:pt>
                <c:pt idx="119899">
                  <c:v>2860.84</c:v>
                </c:pt>
                <c:pt idx="119900">
                  <c:v>4040.94</c:v>
                </c:pt>
                <c:pt idx="119901">
                  <c:v>8959.7199999999993</c:v>
                </c:pt>
                <c:pt idx="119902">
                  <c:v>35629.1</c:v>
                </c:pt>
                <c:pt idx="119903">
                  <c:v>24153.16</c:v>
                </c:pt>
                <c:pt idx="119904">
                  <c:v>1192.3900000000001</c:v>
                </c:pt>
                <c:pt idx="119905">
                  <c:v>219.15</c:v>
                </c:pt>
                <c:pt idx="119906">
                  <c:v>-2.11</c:v>
                </c:pt>
                <c:pt idx="119907">
                  <c:v>-3.75</c:v>
                </c:pt>
                <c:pt idx="119908">
                  <c:v>-4</c:v>
                </c:pt>
                <c:pt idx="119909">
                  <c:v>-4.38</c:v>
                </c:pt>
                <c:pt idx="119910">
                  <c:v>-4</c:v>
                </c:pt>
                <c:pt idx="119911">
                  <c:v>40</c:v>
                </c:pt>
                <c:pt idx="119912">
                  <c:v>45</c:v>
                </c:pt>
                <c:pt idx="119913">
                  <c:v>123</c:v>
                </c:pt>
                <c:pt idx="119914">
                  <c:v>334</c:v>
                </c:pt>
                <c:pt idx="119915">
                  <c:v>8189.78</c:v>
                </c:pt>
                <c:pt idx="119916">
                  <c:v>14263.99</c:v>
                </c:pt>
                <c:pt idx="119917">
                  <c:v>17998.900000000001</c:v>
                </c:pt>
                <c:pt idx="119918">
                  <c:v>28179.72</c:v>
                </c:pt>
                <c:pt idx="119919">
                  <c:v>34123.699999999997</c:v>
                </c:pt>
                <c:pt idx="119920">
                  <c:v>40310.980000000003</c:v>
                </c:pt>
                <c:pt idx="119921">
                  <c:v>57500.27</c:v>
                </c:pt>
                <c:pt idx="119922">
                  <c:v>33557.53</c:v>
                </c:pt>
                <c:pt idx="119923">
                  <c:v>28183.34</c:v>
                </c:pt>
                <c:pt idx="119924">
                  <c:v>32652.39</c:v>
                </c:pt>
                <c:pt idx="119925">
                  <c:v>50899.64</c:v>
                </c:pt>
                <c:pt idx="119926">
                  <c:v>78503.17</c:v>
                </c:pt>
                <c:pt idx="119927">
                  <c:v>74763.09</c:v>
                </c:pt>
                <c:pt idx="119928">
                  <c:v>60818.67</c:v>
                </c:pt>
                <c:pt idx="119929">
                  <c:v>55406.82</c:v>
                </c:pt>
                <c:pt idx="119930">
                  <c:v>30405.45</c:v>
                </c:pt>
                <c:pt idx="119931">
                  <c:v>9591.9699999999993</c:v>
                </c:pt>
                <c:pt idx="119932">
                  <c:v>1934.59</c:v>
                </c:pt>
                <c:pt idx="119933">
                  <c:v>3951.94</c:v>
                </c:pt>
                <c:pt idx="119934">
                  <c:v>5099.63</c:v>
                </c:pt>
                <c:pt idx="119935">
                  <c:v>8688.9500000000007</c:v>
                </c:pt>
                <c:pt idx="119936">
                  <c:v>18544.689999999999</c:v>
                </c:pt>
                <c:pt idx="119937">
                  <c:v>28644.17</c:v>
                </c:pt>
                <c:pt idx="119938">
                  <c:v>1760.31</c:v>
                </c:pt>
                <c:pt idx="119939">
                  <c:v>19.100000000000001</c:v>
                </c:pt>
                <c:pt idx="119940">
                  <c:v>790.1</c:v>
                </c:pt>
                <c:pt idx="119941">
                  <c:v>4370.7700000000004</c:v>
                </c:pt>
                <c:pt idx="119942">
                  <c:v>4947.12</c:v>
                </c:pt>
                <c:pt idx="119943">
                  <c:v>5866.36</c:v>
                </c:pt>
                <c:pt idx="119944">
                  <c:v>6525.81</c:v>
                </c:pt>
                <c:pt idx="119945">
                  <c:v>11780.76</c:v>
                </c:pt>
                <c:pt idx="119946">
                  <c:v>39354.769999999997</c:v>
                </c:pt>
                <c:pt idx="119947">
                  <c:v>19461.61</c:v>
                </c:pt>
                <c:pt idx="119948">
                  <c:v>470.89</c:v>
                </c:pt>
                <c:pt idx="119949">
                  <c:v>146.01</c:v>
                </c:pt>
                <c:pt idx="119950">
                  <c:v>8.24</c:v>
                </c:pt>
                <c:pt idx="119951">
                  <c:v>1.45</c:v>
                </c:pt>
                <c:pt idx="119952">
                  <c:v>0.2</c:v>
                </c:pt>
                <c:pt idx="119953">
                  <c:v>1.7</c:v>
                </c:pt>
                <c:pt idx="119954">
                  <c:v>0.1</c:v>
                </c:pt>
                <c:pt idx="119955">
                  <c:v>0.1</c:v>
                </c:pt>
                <c:pt idx="119956">
                  <c:v>0.1</c:v>
                </c:pt>
                <c:pt idx="119957">
                  <c:v>31.74</c:v>
                </c:pt>
                <c:pt idx="119958">
                  <c:v>5900.31</c:v>
                </c:pt>
                <c:pt idx="119959">
                  <c:v>14590.99</c:v>
                </c:pt>
                <c:pt idx="119960">
                  <c:v>17552.54</c:v>
                </c:pt>
                <c:pt idx="119961">
                  <c:v>26212.240000000002</c:v>
                </c:pt>
                <c:pt idx="119962">
                  <c:v>30822.63</c:v>
                </c:pt>
                <c:pt idx="119963">
                  <c:v>38777.21</c:v>
                </c:pt>
                <c:pt idx="119964">
                  <c:v>63550.37</c:v>
                </c:pt>
                <c:pt idx="119965">
                  <c:v>57915.81</c:v>
                </c:pt>
                <c:pt idx="119966">
                  <c:v>27520.26</c:v>
                </c:pt>
                <c:pt idx="119967">
                  <c:v>31981.17</c:v>
                </c:pt>
                <c:pt idx="119968">
                  <c:v>57972.21</c:v>
                </c:pt>
                <c:pt idx="119969">
                  <c:v>83384.91</c:v>
                </c:pt>
                <c:pt idx="119970">
                  <c:v>64207.07</c:v>
                </c:pt>
                <c:pt idx="119971">
                  <c:v>58414.45</c:v>
                </c:pt>
                <c:pt idx="119972">
                  <c:v>62476.27</c:v>
                </c:pt>
                <c:pt idx="119973">
                  <c:v>45663.31</c:v>
                </c:pt>
                <c:pt idx="119974">
                  <c:v>9872.98</c:v>
                </c:pt>
                <c:pt idx="119975">
                  <c:v>2970.54</c:v>
                </c:pt>
                <c:pt idx="119976">
                  <c:v>3812.12</c:v>
                </c:pt>
                <c:pt idx="119977">
                  <c:v>4234.71</c:v>
                </c:pt>
                <c:pt idx="119978">
                  <c:v>6538.1</c:v>
                </c:pt>
                <c:pt idx="119979">
                  <c:v>12978.65</c:v>
                </c:pt>
                <c:pt idx="119980">
                  <c:v>32226.37</c:v>
                </c:pt>
                <c:pt idx="119981">
                  <c:v>3441.24</c:v>
                </c:pt>
                <c:pt idx="119982">
                  <c:v>3034.15</c:v>
                </c:pt>
                <c:pt idx="119983">
                  <c:v>3762.64</c:v>
                </c:pt>
                <c:pt idx="119984">
                  <c:v>5506.53</c:v>
                </c:pt>
                <c:pt idx="119985">
                  <c:v>7223.45</c:v>
                </c:pt>
                <c:pt idx="119986">
                  <c:v>13129.95</c:v>
                </c:pt>
                <c:pt idx="119987">
                  <c:v>37472.15</c:v>
                </c:pt>
                <c:pt idx="119988">
                  <c:v>27815.99</c:v>
                </c:pt>
                <c:pt idx="119989">
                  <c:v>2744.31</c:v>
                </c:pt>
                <c:pt idx="119990">
                  <c:v>987.87</c:v>
                </c:pt>
                <c:pt idx="119991">
                  <c:v>128.82</c:v>
                </c:pt>
                <c:pt idx="119992">
                  <c:v>-1.77</c:v>
                </c:pt>
                <c:pt idx="119993">
                  <c:v>0.15</c:v>
                </c:pt>
                <c:pt idx="119994">
                  <c:v>1.2</c:v>
                </c:pt>
                <c:pt idx="119995">
                  <c:v>-1.72</c:v>
                </c:pt>
                <c:pt idx="119996">
                  <c:v>1.35</c:v>
                </c:pt>
                <c:pt idx="119997">
                  <c:v>-1.59</c:v>
                </c:pt>
                <c:pt idx="119998">
                  <c:v>0.99</c:v>
                </c:pt>
                <c:pt idx="119999">
                  <c:v>1.6</c:v>
                </c:pt>
                <c:pt idx="120000">
                  <c:v>0.97</c:v>
                </c:pt>
                <c:pt idx="120001">
                  <c:v>0.1</c:v>
                </c:pt>
                <c:pt idx="120002">
                  <c:v>0.1</c:v>
                </c:pt>
                <c:pt idx="120003">
                  <c:v>218.01</c:v>
                </c:pt>
                <c:pt idx="120004">
                  <c:v>1429.3</c:v>
                </c:pt>
                <c:pt idx="120005">
                  <c:v>12520.84</c:v>
                </c:pt>
                <c:pt idx="120006">
                  <c:v>21215.87</c:v>
                </c:pt>
                <c:pt idx="120007">
                  <c:v>27997.73</c:v>
                </c:pt>
                <c:pt idx="120008">
                  <c:v>29145.91</c:v>
                </c:pt>
                <c:pt idx="120009">
                  <c:v>34064.14</c:v>
                </c:pt>
                <c:pt idx="120010">
                  <c:v>43039.87</c:v>
                </c:pt>
                <c:pt idx="120011">
                  <c:v>3893.71</c:v>
                </c:pt>
                <c:pt idx="120012">
                  <c:v>3897.36</c:v>
                </c:pt>
                <c:pt idx="120013">
                  <c:v>3727</c:v>
                </c:pt>
                <c:pt idx="120014">
                  <c:v>3836.73</c:v>
                </c:pt>
                <c:pt idx="120015">
                  <c:v>4196.63</c:v>
                </c:pt>
                <c:pt idx="120016">
                  <c:v>3942.05</c:v>
                </c:pt>
                <c:pt idx="120017">
                  <c:v>3608.33</c:v>
                </c:pt>
                <c:pt idx="120018">
                  <c:v>3772.23</c:v>
                </c:pt>
                <c:pt idx="120019">
                  <c:v>3740.51</c:v>
                </c:pt>
                <c:pt idx="120020">
                  <c:v>3180.23</c:v>
                </c:pt>
                <c:pt idx="120021">
                  <c:v>3267.23</c:v>
                </c:pt>
                <c:pt idx="120022">
                  <c:v>3154.84</c:v>
                </c:pt>
                <c:pt idx="120023">
                  <c:v>3409.56</c:v>
                </c:pt>
                <c:pt idx="120024">
                  <c:v>4428.1899999999996</c:v>
                </c:pt>
                <c:pt idx="120025">
                  <c:v>3721.38</c:v>
                </c:pt>
                <c:pt idx="120026">
                  <c:v>3710.03</c:v>
                </c:pt>
                <c:pt idx="120027">
                  <c:v>4081.85</c:v>
                </c:pt>
                <c:pt idx="120028">
                  <c:v>3762.22</c:v>
                </c:pt>
                <c:pt idx="120029">
                  <c:v>3994.72</c:v>
                </c:pt>
                <c:pt idx="120030">
                  <c:v>3770.58</c:v>
                </c:pt>
                <c:pt idx="120031">
                  <c:v>3121.72</c:v>
                </c:pt>
                <c:pt idx="120032">
                  <c:v>3105.68</c:v>
                </c:pt>
                <c:pt idx="120033">
                  <c:v>3339.87</c:v>
                </c:pt>
                <c:pt idx="120034">
                  <c:v>4990.1499999999996</c:v>
                </c:pt>
                <c:pt idx="120035">
                  <c:v>5087.1000000000004</c:v>
                </c:pt>
                <c:pt idx="120036">
                  <c:v>3916.46</c:v>
                </c:pt>
                <c:pt idx="120037">
                  <c:v>3743.94</c:v>
                </c:pt>
                <c:pt idx="120038">
                  <c:v>3916.88</c:v>
                </c:pt>
                <c:pt idx="120039">
                  <c:v>3901.69</c:v>
                </c:pt>
                <c:pt idx="120040">
                  <c:v>3034.87</c:v>
                </c:pt>
                <c:pt idx="120041">
                  <c:v>3856.14</c:v>
                </c:pt>
                <c:pt idx="120042">
                  <c:v>4886.5</c:v>
                </c:pt>
                <c:pt idx="120043">
                  <c:v>5138.66</c:v>
                </c:pt>
                <c:pt idx="120044">
                  <c:v>5952.21</c:v>
                </c:pt>
                <c:pt idx="120045">
                  <c:v>4571.7</c:v>
                </c:pt>
                <c:pt idx="120046">
                  <c:v>4987.8999999999996</c:v>
                </c:pt>
                <c:pt idx="120047">
                  <c:v>4729.96</c:v>
                </c:pt>
                <c:pt idx="120048">
                  <c:v>5015.07</c:v>
                </c:pt>
                <c:pt idx="120049">
                  <c:v>5839.69</c:v>
                </c:pt>
                <c:pt idx="120050">
                  <c:v>4358.32</c:v>
                </c:pt>
                <c:pt idx="120051">
                  <c:v>5815.14</c:v>
                </c:pt>
                <c:pt idx="120052">
                  <c:v>5358.9</c:v>
                </c:pt>
                <c:pt idx="120053">
                  <c:v>6329.98</c:v>
                </c:pt>
                <c:pt idx="120054">
                  <c:v>6010</c:v>
                </c:pt>
                <c:pt idx="120055">
                  <c:v>6593.71</c:v>
                </c:pt>
                <c:pt idx="120056">
                  <c:v>6550.38</c:v>
                </c:pt>
                <c:pt idx="120057">
                  <c:v>5672</c:v>
                </c:pt>
                <c:pt idx="120058">
                  <c:v>2382.96</c:v>
                </c:pt>
                <c:pt idx="120059">
                  <c:v>3117.79</c:v>
                </c:pt>
                <c:pt idx="120060">
                  <c:v>3559.56</c:v>
                </c:pt>
                <c:pt idx="120061">
                  <c:v>3561.41</c:v>
                </c:pt>
                <c:pt idx="120062">
                  <c:v>3749.02</c:v>
                </c:pt>
                <c:pt idx="120063">
                  <c:v>4105.18</c:v>
                </c:pt>
                <c:pt idx="120064">
                  <c:v>3587.53</c:v>
                </c:pt>
                <c:pt idx="120065">
                  <c:v>4424.78</c:v>
                </c:pt>
                <c:pt idx="120066">
                  <c:v>4366.7700000000004</c:v>
                </c:pt>
                <c:pt idx="120067">
                  <c:v>4285.17</c:v>
                </c:pt>
                <c:pt idx="120068">
                  <c:v>4334.67</c:v>
                </c:pt>
                <c:pt idx="120069">
                  <c:v>3940.87</c:v>
                </c:pt>
                <c:pt idx="120070">
                  <c:v>3732.16</c:v>
                </c:pt>
                <c:pt idx="120071">
                  <c:v>3594.01</c:v>
                </c:pt>
                <c:pt idx="120072">
                  <c:v>3454.92</c:v>
                </c:pt>
                <c:pt idx="120073">
                  <c:v>4549.66</c:v>
                </c:pt>
                <c:pt idx="120074">
                  <c:v>4374.82</c:v>
                </c:pt>
                <c:pt idx="120075">
                  <c:v>3789.39</c:v>
                </c:pt>
                <c:pt idx="120076">
                  <c:v>3458.85</c:v>
                </c:pt>
                <c:pt idx="120077">
                  <c:v>4077.81</c:v>
                </c:pt>
                <c:pt idx="120078">
                  <c:v>3919.16</c:v>
                </c:pt>
                <c:pt idx="120079">
                  <c:v>3531.06</c:v>
                </c:pt>
                <c:pt idx="120080">
                  <c:v>3751.47</c:v>
                </c:pt>
                <c:pt idx="120081">
                  <c:v>4008.96</c:v>
                </c:pt>
                <c:pt idx="120082">
                  <c:v>3643.66</c:v>
                </c:pt>
                <c:pt idx="120083">
                  <c:v>3242.68</c:v>
                </c:pt>
                <c:pt idx="120084">
                  <c:v>3385.41</c:v>
                </c:pt>
                <c:pt idx="120085">
                  <c:v>3371.68</c:v>
                </c:pt>
                <c:pt idx="120086">
                  <c:v>3812.68</c:v>
                </c:pt>
                <c:pt idx="120087">
                  <c:v>3927.17</c:v>
                </c:pt>
                <c:pt idx="120088">
                  <c:v>5429.35</c:v>
                </c:pt>
                <c:pt idx="120089">
                  <c:v>4619.6499999999996</c:v>
                </c:pt>
                <c:pt idx="120090">
                  <c:v>3865.08</c:v>
                </c:pt>
                <c:pt idx="120091">
                  <c:v>3544.61</c:v>
                </c:pt>
                <c:pt idx="120092">
                  <c:v>3175.88</c:v>
                </c:pt>
                <c:pt idx="120093">
                  <c:v>3125.82</c:v>
                </c:pt>
                <c:pt idx="120094">
                  <c:v>4974.58</c:v>
                </c:pt>
                <c:pt idx="120095">
                  <c:v>3622.58</c:v>
                </c:pt>
                <c:pt idx="120096">
                  <c:v>4099.8599999999997</c:v>
                </c:pt>
                <c:pt idx="120097">
                  <c:v>4449.03</c:v>
                </c:pt>
                <c:pt idx="120098">
                  <c:v>5582.22</c:v>
                </c:pt>
                <c:pt idx="120099">
                  <c:v>5449.12</c:v>
                </c:pt>
                <c:pt idx="120100">
                  <c:v>5651.41</c:v>
                </c:pt>
                <c:pt idx="120101">
                  <c:v>5866.91</c:v>
                </c:pt>
                <c:pt idx="120102">
                  <c:v>3881.41</c:v>
                </c:pt>
                <c:pt idx="120103">
                  <c:v>4233.72</c:v>
                </c:pt>
                <c:pt idx="120104">
                  <c:v>3764.85</c:v>
                </c:pt>
                <c:pt idx="120105">
                  <c:v>4048.53</c:v>
                </c:pt>
                <c:pt idx="120106">
                  <c:v>4475.5</c:v>
                </c:pt>
                <c:pt idx="120107">
                  <c:v>5666.77</c:v>
                </c:pt>
                <c:pt idx="120108">
                  <c:v>6043.55</c:v>
                </c:pt>
                <c:pt idx="120109">
                  <c:v>4905</c:v>
                </c:pt>
                <c:pt idx="120110">
                  <c:v>2385.0700000000002</c:v>
                </c:pt>
                <c:pt idx="120111">
                  <c:v>3060.33</c:v>
                </c:pt>
                <c:pt idx="120112">
                  <c:v>2551.37</c:v>
                </c:pt>
                <c:pt idx="120113">
                  <c:v>2677.78</c:v>
                </c:pt>
                <c:pt idx="120114">
                  <c:v>3722.95</c:v>
                </c:pt>
                <c:pt idx="120115">
                  <c:v>3214.17</c:v>
                </c:pt>
                <c:pt idx="120116">
                  <c:v>4580.54</c:v>
                </c:pt>
                <c:pt idx="120117">
                  <c:v>3529.49</c:v>
                </c:pt>
                <c:pt idx="120118">
                  <c:v>4262.3900000000003</c:v>
                </c:pt>
                <c:pt idx="120119">
                  <c:v>5136.3599999999997</c:v>
                </c:pt>
                <c:pt idx="120120">
                  <c:v>3745.24</c:v>
                </c:pt>
                <c:pt idx="120121">
                  <c:v>3473.2</c:v>
                </c:pt>
                <c:pt idx="120122">
                  <c:v>3307.37</c:v>
                </c:pt>
                <c:pt idx="120123">
                  <c:v>4389.47</c:v>
                </c:pt>
                <c:pt idx="120124">
                  <c:v>3540.07</c:v>
                </c:pt>
                <c:pt idx="120125">
                  <c:v>4031.53</c:v>
                </c:pt>
                <c:pt idx="120126">
                  <c:v>4199.3599999999997</c:v>
                </c:pt>
                <c:pt idx="120127">
                  <c:v>3984.13</c:v>
                </c:pt>
                <c:pt idx="120128">
                  <c:v>3351.94</c:v>
                </c:pt>
                <c:pt idx="120129">
                  <c:v>3297.01</c:v>
                </c:pt>
                <c:pt idx="120130">
                  <c:v>3536.81</c:v>
                </c:pt>
                <c:pt idx="120131">
                  <c:v>3905.32</c:v>
                </c:pt>
                <c:pt idx="120132">
                  <c:v>3496.26</c:v>
                </c:pt>
                <c:pt idx="120133">
                  <c:v>4048.86</c:v>
                </c:pt>
                <c:pt idx="120134">
                  <c:v>4181.46</c:v>
                </c:pt>
                <c:pt idx="120135">
                  <c:v>3090.34</c:v>
                </c:pt>
                <c:pt idx="120136">
                  <c:v>3621.17</c:v>
                </c:pt>
                <c:pt idx="120137">
                  <c:v>2773.79</c:v>
                </c:pt>
                <c:pt idx="120138">
                  <c:v>3442.15</c:v>
                </c:pt>
                <c:pt idx="120139">
                  <c:v>2965.45</c:v>
                </c:pt>
                <c:pt idx="120140">
                  <c:v>2689.04</c:v>
                </c:pt>
                <c:pt idx="120141">
                  <c:v>2609.7399999999998</c:v>
                </c:pt>
                <c:pt idx="120142">
                  <c:v>2643</c:v>
                </c:pt>
                <c:pt idx="120143">
                  <c:v>2683.66</c:v>
                </c:pt>
                <c:pt idx="120144">
                  <c:v>2681.03</c:v>
                </c:pt>
                <c:pt idx="120145">
                  <c:v>2669.46</c:v>
                </c:pt>
                <c:pt idx="120146">
                  <c:v>2579.91</c:v>
                </c:pt>
                <c:pt idx="120147">
                  <c:v>2625.64</c:v>
                </c:pt>
                <c:pt idx="120148">
                  <c:v>3036.36</c:v>
                </c:pt>
                <c:pt idx="120149">
                  <c:v>3020.61</c:v>
                </c:pt>
                <c:pt idx="120150">
                  <c:v>3677.65</c:v>
                </c:pt>
                <c:pt idx="120151">
                  <c:v>4002.44</c:v>
                </c:pt>
                <c:pt idx="120152">
                  <c:v>3435.04</c:v>
                </c:pt>
                <c:pt idx="120153">
                  <c:v>4841.78</c:v>
                </c:pt>
                <c:pt idx="120154">
                  <c:v>12450.8</c:v>
                </c:pt>
                <c:pt idx="120155">
                  <c:v>9900.59</c:v>
                </c:pt>
                <c:pt idx="120156">
                  <c:v>11403.91</c:v>
                </c:pt>
                <c:pt idx="120157">
                  <c:v>10647.68</c:v>
                </c:pt>
                <c:pt idx="120158">
                  <c:v>11491.88</c:v>
                </c:pt>
                <c:pt idx="120159">
                  <c:v>11052.7</c:v>
                </c:pt>
                <c:pt idx="120160">
                  <c:v>10992.79</c:v>
                </c:pt>
                <c:pt idx="120161">
                  <c:v>9418.2199999999993</c:v>
                </c:pt>
                <c:pt idx="120162">
                  <c:v>9604.7900000000009</c:v>
                </c:pt>
                <c:pt idx="120163">
                  <c:v>9264.39</c:v>
                </c:pt>
                <c:pt idx="120164">
                  <c:v>8179.69</c:v>
                </c:pt>
                <c:pt idx="120165">
                  <c:v>9326.65</c:v>
                </c:pt>
                <c:pt idx="120166">
                  <c:v>8723.4</c:v>
                </c:pt>
                <c:pt idx="120167">
                  <c:v>10327.86</c:v>
                </c:pt>
                <c:pt idx="120168">
                  <c:v>10733.76</c:v>
                </c:pt>
                <c:pt idx="120169">
                  <c:v>9959.9</c:v>
                </c:pt>
                <c:pt idx="120170">
                  <c:v>9755.42</c:v>
                </c:pt>
                <c:pt idx="120171">
                  <c:v>12278.86</c:v>
                </c:pt>
                <c:pt idx="120172">
                  <c:v>11850.53</c:v>
                </c:pt>
                <c:pt idx="120173">
                  <c:v>11028.3</c:v>
                </c:pt>
                <c:pt idx="120174">
                  <c:v>10162.67</c:v>
                </c:pt>
                <c:pt idx="120175">
                  <c:v>10653.77</c:v>
                </c:pt>
                <c:pt idx="120176">
                  <c:v>10620.07</c:v>
                </c:pt>
                <c:pt idx="120177">
                  <c:v>9016.9599999999991</c:v>
                </c:pt>
                <c:pt idx="120178">
                  <c:v>8015.33</c:v>
                </c:pt>
                <c:pt idx="120179">
                  <c:v>8374.2199999999993</c:v>
                </c:pt>
                <c:pt idx="120180">
                  <c:v>10580.85</c:v>
                </c:pt>
                <c:pt idx="120181">
                  <c:v>9692.73</c:v>
                </c:pt>
                <c:pt idx="120182">
                  <c:v>8702.1</c:v>
                </c:pt>
                <c:pt idx="120183">
                  <c:v>7283.36</c:v>
                </c:pt>
                <c:pt idx="120184">
                  <c:v>8809.2800000000007</c:v>
                </c:pt>
                <c:pt idx="120185">
                  <c:v>7714.37</c:v>
                </c:pt>
                <c:pt idx="120186">
                  <c:v>8821.33</c:v>
                </c:pt>
                <c:pt idx="120187">
                  <c:v>8689.2800000000007</c:v>
                </c:pt>
                <c:pt idx="120188">
                  <c:v>8863.75</c:v>
                </c:pt>
                <c:pt idx="120189">
                  <c:v>6402.48</c:v>
                </c:pt>
                <c:pt idx="120190">
                  <c:v>7059.28</c:v>
                </c:pt>
                <c:pt idx="120191">
                  <c:v>7168.1</c:v>
                </c:pt>
                <c:pt idx="120192">
                  <c:v>6937.85</c:v>
                </c:pt>
                <c:pt idx="120193">
                  <c:v>6155.97</c:v>
                </c:pt>
                <c:pt idx="120194">
                  <c:v>7444.49</c:v>
                </c:pt>
                <c:pt idx="120195">
                  <c:v>7632.29</c:v>
                </c:pt>
                <c:pt idx="120196">
                  <c:v>11784.56</c:v>
                </c:pt>
                <c:pt idx="120197">
                  <c:v>6391.85</c:v>
                </c:pt>
                <c:pt idx="120198">
                  <c:v>6083.59</c:v>
                </c:pt>
                <c:pt idx="120199">
                  <c:v>9046.1200000000008</c:v>
                </c:pt>
                <c:pt idx="120200">
                  <c:v>9532.2000000000007</c:v>
                </c:pt>
                <c:pt idx="120201">
                  <c:v>5602.58</c:v>
                </c:pt>
                <c:pt idx="120202">
                  <c:v>7654.78</c:v>
                </c:pt>
                <c:pt idx="120203">
                  <c:v>6916.35</c:v>
                </c:pt>
                <c:pt idx="120204">
                  <c:v>6195.58</c:v>
                </c:pt>
                <c:pt idx="120205">
                  <c:v>7040.35</c:v>
                </c:pt>
                <c:pt idx="120206">
                  <c:v>8595.0400000000009</c:v>
                </c:pt>
                <c:pt idx="120207">
                  <c:v>8677.2099999999991</c:v>
                </c:pt>
                <c:pt idx="120208">
                  <c:v>9476.0300000000007</c:v>
                </c:pt>
                <c:pt idx="120209">
                  <c:v>8350.17</c:v>
                </c:pt>
                <c:pt idx="120210">
                  <c:v>10232.06</c:v>
                </c:pt>
                <c:pt idx="120211">
                  <c:v>8386.4699999999993</c:v>
                </c:pt>
                <c:pt idx="120212">
                  <c:v>9204.02</c:v>
                </c:pt>
                <c:pt idx="120213">
                  <c:v>9619.5</c:v>
                </c:pt>
                <c:pt idx="120214">
                  <c:v>8432.81</c:v>
                </c:pt>
                <c:pt idx="120215">
                  <c:v>8330.17</c:v>
                </c:pt>
                <c:pt idx="120216">
                  <c:v>8246.64</c:v>
                </c:pt>
                <c:pt idx="120217">
                  <c:v>8732.32</c:v>
                </c:pt>
                <c:pt idx="120218">
                  <c:v>8038.29</c:v>
                </c:pt>
                <c:pt idx="120219">
                  <c:v>8342.41</c:v>
                </c:pt>
                <c:pt idx="120220">
                  <c:v>8118.08</c:v>
                </c:pt>
                <c:pt idx="120221">
                  <c:v>10227.75</c:v>
                </c:pt>
                <c:pt idx="120222">
                  <c:v>8766</c:v>
                </c:pt>
                <c:pt idx="120223">
                  <c:v>10786.44</c:v>
                </c:pt>
                <c:pt idx="120224">
                  <c:v>10361.65</c:v>
                </c:pt>
                <c:pt idx="120225">
                  <c:v>9690.91</c:v>
                </c:pt>
                <c:pt idx="120226">
                  <c:v>9333.26</c:v>
                </c:pt>
                <c:pt idx="120227">
                  <c:v>10849.12</c:v>
                </c:pt>
                <c:pt idx="120228">
                  <c:v>9201.7199999999993</c:v>
                </c:pt>
                <c:pt idx="120229">
                  <c:v>8760.23</c:v>
                </c:pt>
                <c:pt idx="120230">
                  <c:v>9585.7000000000007</c:v>
                </c:pt>
                <c:pt idx="120231">
                  <c:v>10474.219999999999</c:v>
                </c:pt>
                <c:pt idx="120232">
                  <c:v>10558.06</c:v>
                </c:pt>
                <c:pt idx="120233">
                  <c:v>8842.23</c:v>
                </c:pt>
                <c:pt idx="120234">
                  <c:v>8766.0400000000009</c:v>
                </c:pt>
                <c:pt idx="120235">
                  <c:v>7193.66</c:v>
                </c:pt>
                <c:pt idx="120236">
                  <c:v>7374.65</c:v>
                </c:pt>
                <c:pt idx="120237">
                  <c:v>7647.3</c:v>
                </c:pt>
                <c:pt idx="120238">
                  <c:v>7475.46</c:v>
                </c:pt>
                <c:pt idx="120239">
                  <c:v>7321.52</c:v>
                </c:pt>
                <c:pt idx="120240">
                  <c:v>8700.73</c:v>
                </c:pt>
                <c:pt idx="120241">
                  <c:v>7979.06</c:v>
                </c:pt>
                <c:pt idx="120242">
                  <c:v>6676.93</c:v>
                </c:pt>
                <c:pt idx="120243">
                  <c:v>6485.04</c:v>
                </c:pt>
                <c:pt idx="120244">
                  <c:v>5866.75</c:v>
                </c:pt>
                <c:pt idx="120245">
                  <c:v>7490.89</c:v>
                </c:pt>
                <c:pt idx="120246">
                  <c:v>6558.59</c:v>
                </c:pt>
                <c:pt idx="120247">
                  <c:v>7645.81</c:v>
                </c:pt>
                <c:pt idx="120248">
                  <c:v>9668.7999999999993</c:v>
                </c:pt>
                <c:pt idx="120249">
                  <c:v>7306.92</c:v>
                </c:pt>
                <c:pt idx="120250">
                  <c:v>8224.0300000000007</c:v>
                </c:pt>
                <c:pt idx="120251">
                  <c:v>8272.51</c:v>
                </c:pt>
                <c:pt idx="120252">
                  <c:v>9880.82</c:v>
                </c:pt>
                <c:pt idx="120253">
                  <c:v>7181.84</c:v>
                </c:pt>
                <c:pt idx="120254">
                  <c:v>8495.3700000000008</c:v>
                </c:pt>
                <c:pt idx="120255">
                  <c:v>7702.23</c:v>
                </c:pt>
                <c:pt idx="120256">
                  <c:v>6744.25</c:v>
                </c:pt>
                <c:pt idx="120257">
                  <c:v>6693.64</c:v>
                </c:pt>
                <c:pt idx="120258">
                  <c:v>7417.15</c:v>
                </c:pt>
                <c:pt idx="120259">
                  <c:v>8671.1299999999992</c:v>
                </c:pt>
                <c:pt idx="120260">
                  <c:v>7736.7</c:v>
                </c:pt>
                <c:pt idx="120261">
                  <c:v>9406.26</c:v>
                </c:pt>
                <c:pt idx="120262">
                  <c:v>9950.91</c:v>
                </c:pt>
                <c:pt idx="120263">
                  <c:v>9892.42</c:v>
                </c:pt>
                <c:pt idx="120264">
                  <c:v>8596.9699999999993</c:v>
                </c:pt>
                <c:pt idx="120265">
                  <c:v>9328.5499999999993</c:v>
                </c:pt>
                <c:pt idx="120266">
                  <c:v>8507.77</c:v>
                </c:pt>
                <c:pt idx="120267">
                  <c:v>9059.57</c:v>
                </c:pt>
                <c:pt idx="120268">
                  <c:v>9000.18</c:v>
                </c:pt>
                <c:pt idx="120269">
                  <c:v>8498.51</c:v>
                </c:pt>
                <c:pt idx="120270">
                  <c:v>6812.36</c:v>
                </c:pt>
                <c:pt idx="120271">
                  <c:v>9286.25</c:v>
                </c:pt>
                <c:pt idx="120272">
                  <c:v>7560.95</c:v>
                </c:pt>
                <c:pt idx="120273">
                  <c:v>7645.64</c:v>
                </c:pt>
                <c:pt idx="120274">
                  <c:v>8773.77</c:v>
                </c:pt>
                <c:pt idx="120275">
                  <c:v>9279.19</c:v>
                </c:pt>
                <c:pt idx="120276">
                  <c:v>9691.57</c:v>
                </c:pt>
                <c:pt idx="120277">
                  <c:v>10351.67</c:v>
                </c:pt>
                <c:pt idx="120278">
                  <c:v>9890</c:v>
                </c:pt>
                <c:pt idx="120279">
                  <c:v>9870.99</c:v>
                </c:pt>
                <c:pt idx="120280">
                  <c:v>10904.81</c:v>
                </c:pt>
                <c:pt idx="120281">
                  <c:v>10042.75</c:v>
                </c:pt>
                <c:pt idx="120282">
                  <c:v>9888.3700000000008</c:v>
                </c:pt>
                <c:pt idx="120283">
                  <c:v>8421.9599999999991</c:v>
                </c:pt>
                <c:pt idx="120284">
                  <c:v>9130.24</c:v>
                </c:pt>
                <c:pt idx="120285">
                  <c:v>9572.36</c:v>
                </c:pt>
                <c:pt idx="120286">
                  <c:v>10868.11</c:v>
                </c:pt>
                <c:pt idx="120287">
                  <c:v>8352.02</c:v>
                </c:pt>
                <c:pt idx="120288">
                  <c:v>8847.39</c:v>
                </c:pt>
                <c:pt idx="120289">
                  <c:v>11562.89</c:v>
                </c:pt>
                <c:pt idx="120290">
                  <c:v>8647.6</c:v>
                </c:pt>
                <c:pt idx="120291">
                  <c:v>6271.08</c:v>
                </c:pt>
                <c:pt idx="120292">
                  <c:v>7661.55</c:v>
                </c:pt>
                <c:pt idx="120293">
                  <c:v>7760.46</c:v>
                </c:pt>
                <c:pt idx="120294">
                  <c:v>6873.62</c:v>
                </c:pt>
                <c:pt idx="120295">
                  <c:v>8211.85</c:v>
                </c:pt>
                <c:pt idx="120296">
                  <c:v>6565.5</c:v>
                </c:pt>
                <c:pt idx="120297">
                  <c:v>8295.6200000000008</c:v>
                </c:pt>
                <c:pt idx="120298">
                  <c:v>9053.68</c:v>
                </c:pt>
                <c:pt idx="120299">
                  <c:v>8879.1299999999992</c:v>
                </c:pt>
                <c:pt idx="120300">
                  <c:v>9241.77</c:v>
                </c:pt>
                <c:pt idx="120301">
                  <c:v>9568.9599999999991</c:v>
                </c:pt>
                <c:pt idx="120302">
                  <c:v>8897.58</c:v>
                </c:pt>
                <c:pt idx="120303">
                  <c:v>8960.67</c:v>
                </c:pt>
                <c:pt idx="120304">
                  <c:v>11768.51</c:v>
                </c:pt>
                <c:pt idx="120305">
                  <c:v>12401.05</c:v>
                </c:pt>
                <c:pt idx="120306">
                  <c:v>10419.49</c:v>
                </c:pt>
                <c:pt idx="120307">
                  <c:v>8769.8700000000008</c:v>
                </c:pt>
                <c:pt idx="120308">
                  <c:v>8510.6299999999992</c:v>
                </c:pt>
                <c:pt idx="120309">
                  <c:v>9085.32</c:v>
                </c:pt>
                <c:pt idx="120310">
                  <c:v>11117.15</c:v>
                </c:pt>
                <c:pt idx="120311">
                  <c:v>11486.19</c:v>
                </c:pt>
                <c:pt idx="120312">
                  <c:v>8833.73</c:v>
                </c:pt>
                <c:pt idx="120313">
                  <c:v>10173.59</c:v>
                </c:pt>
                <c:pt idx="120314">
                  <c:v>9060.23</c:v>
                </c:pt>
                <c:pt idx="120315">
                  <c:v>10311.16</c:v>
                </c:pt>
                <c:pt idx="120316">
                  <c:v>10146.870000000001</c:v>
                </c:pt>
                <c:pt idx="120317">
                  <c:v>9712.4599999999991</c:v>
                </c:pt>
                <c:pt idx="120318">
                  <c:v>9201.6</c:v>
                </c:pt>
                <c:pt idx="120319">
                  <c:v>9428.68</c:v>
                </c:pt>
                <c:pt idx="120320">
                  <c:v>10447.73</c:v>
                </c:pt>
                <c:pt idx="120321">
                  <c:v>9616.5400000000009</c:v>
                </c:pt>
                <c:pt idx="120322">
                  <c:v>8995.25</c:v>
                </c:pt>
                <c:pt idx="120323">
                  <c:v>9447.81</c:v>
                </c:pt>
                <c:pt idx="120324">
                  <c:v>8894.26</c:v>
                </c:pt>
                <c:pt idx="120325">
                  <c:v>8939</c:v>
                </c:pt>
                <c:pt idx="120326">
                  <c:v>10082.98</c:v>
                </c:pt>
                <c:pt idx="120327">
                  <c:v>9896.86</c:v>
                </c:pt>
                <c:pt idx="120328">
                  <c:v>8135.32</c:v>
                </c:pt>
                <c:pt idx="120329">
                  <c:v>7773.88</c:v>
                </c:pt>
                <c:pt idx="120330">
                  <c:v>7107.78</c:v>
                </c:pt>
                <c:pt idx="120331">
                  <c:v>9994.8799999999992</c:v>
                </c:pt>
                <c:pt idx="120332">
                  <c:v>9317.31</c:v>
                </c:pt>
                <c:pt idx="120333">
                  <c:v>9402.5</c:v>
                </c:pt>
                <c:pt idx="120334">
                  <c:v>8638.99</c:v>
                </c:pt>
                <c:pt idx="120335">
                  <c:v>8347.5300000000007</c:v>
                </c:pt>
                <c:pt idx="120336">
                  <c:v>8462.2800000000007</c:v>
                </c:pt>
                <c:pt idx="120337">
                  <c:v>10120.44</c:v>
                </c:pt>
                <c:pt idx="120338">
                  <c:v>9364.42</c:v>
                </c:pt>
                <c:pt idx="120339">
                  <c:v>11651.86</c:v>
                </c:pt>
                <c:pt idx="120340">
                  <c:v>11028.56</c:v>
                </c:pt>
                <c:pt idx="120341">
                  <c:v>13993.79</c:v>
                </c:pt>
                <c:pt idx="120342">
                  <c:v>16646.560000000001</c:v>
                </c:pt>
                <c:pt idx="120343">
                  <c:v>24690.92</c:v>
                </c:pt>
                <c:pt idx="120344">
                  <c:v>6748.11</c:v>
                </c:pt>
                <c:pt idx="120345">
                  <c:v>8048.21</c:v>
                </c:pt>
                <c:pt idx="120346">
                  <c:v>7532.77</c:v>
                </c:pt>
                <c:pt idx="120347">
                  <c:v>8239.5300000000007</c:v>
                </c:pt>
                <c:pt idx="120348">
                  <c:v>7858.71</c:v>
                </c:pt>
                <c:pt idx="120349">
                  <c:v>8694.1200000000008</c:v>
                </c:pt>
                <c:pt idx="120350">
                  <c:v>8924.67</c:v>
                </c:pt>
                <c:pt idx="120351">
                  <c:v>8384.58</c:v>
                </c:pt>
                <c:pt idx="120352">
                  <c:v>8492.52</c:v>
                </c:pt>
                <c:pt idx="120353">
                  <c:v>9052.0300000000007</c:v>
                </c:pt>
                <c:pt idx="120354">
                  <c:v>8782.2999999999993</c:v>
                </c:pt>
                <c:pt idx="120355">
                  <c:v>8255.74</c:v>
                </c:pt>
                <c:pt idx="120356">
                  <c:v>8961.2900000000009</c:v>
                </c:pt>
                <c:pt idx="120357">
                  <c:v>9464.8799999999992</c:v>
                </c:pt>
                <c:pt idx="120358">
                  <c:v>8525.67</c:v>
                </c:pt>
                <c:pt idx="120359">
                  <c:v>9738.52</c:v>
                </c:pt>
                <c:pt idx="120360">
                  <c:v>11319.08</c:v>
                </c:pt>
                <c:pt idx="120361">
                  <c:v>10496.04</c:v>
                </c:pt>
                <c:pt idx="120362">
                  <c:v>9835.86</c:v>
                </c:pt>
                <c:pt idx="120363">
                  <c:v>9033.7800000000007</c:v>
                </c:pt>
                <c:pt idx="120364">
                  <c:v>7403.84</c:v>
                </c:pt>
                <c:pt idx="120365">
                  <c:v>8139.65</c:v>
                </c:pt>
                <c:pt idx="120366">
                  <c:v>9214.5300000000007</c:v>
                </c:pt>
                <c:pt idx="120367">
                  <c:v>9299.89</c:v>
                </c:pt>
                <c:pt idx="120368">
                  <c:v>8166.01</c:v>
                </c:pt>
                <c:pt idx="120369">
                  <c:v>7783.83</c:v>
                </c:pt>
                <c:pt idx="120370">
                  <c:v>7170.17</c:v>
                </c:pt>
                <c:pt idx="120371">
                  <c:v>6605.86</c:v>
                </c:pt>
                <c:pt idx="120372">
                  <c:v>7745.42</c:v>
                </c:pt>
                <c:pt idx="120373">
                  <c:v>7132.15</c:v>
                </c:pt>
                <c:pt idx="120374">
                  <c:v>7277.43</c:v>
                </c:pt>
                <c:pt idx="120375">
                  <c:v>7586.02</c:v>
                </c:pt>
                <c:pt idx="120376">
                  <c:v>7548.38</c:v>
                </c:pt>
                <c:pt idx="120377">
                  <c:v>7752.5</c:v>
                </c:pt>
                <c:pt idx="120378">
                  <c:v>8194.01</c:v>
                </c:pt>
                <c:pt idx="120379">
                  <c:v>9091.0499999999993</c:v>
                </c:pt>
                <c:pt idx="120380">
                  <c:v>8262.56</c:v>
                </c:pt>
                <c:pt idx="120381">
                  <c:v>8651.7800000000007</c:v>
                </c:pt>
                <c:pt idx="120382">
                  <c:v>8187.57</c:v>
                </c:pt>
                <c:pt idx="120383">
                  <c:v>8087.75</c:v>
                </c:pt>
                <c:pt idx="120384">
                  <c:v>10060.200000000001</c:v>
                </c:pt>
                <c:pt idx="120385">
                  <c:v>9366.25</c:v>
                </c:pt>
                <c:pt idx="120386">
                  <c:v>8534.76</c:v>
                </c:pt>
                <c:pt idx="120387">
                  <c:v>8186.06</c:v>
                </c:pt>
                <c:pt idx="120388">
                  <c:v>8667.94</c:v>
                </c:pt>
                <c:pt idx="120389">
                  <c:v>10563.28</c:v>
                </c:pt>
                <c:pt idx="120390">
                  <c:v>10211.379999999999</c:v>
                </c:pt>
                <c:pt idx="120391">
                  <c:v>14147.36</c:v>
                </c:pt>
                <c:pt idx="120392">
                  <c:v>9862.0499999999993</c:v>
                </c:pt>
                <c:pt idx="120393">
                  <c:v>12735.11</c:v>
                </c:pt>
                <c:pt idx="120394">
                  <c:v>14694.41</c:v>
                </c:pt>
                <c:pt idx="120395">
                  <c:v>22140.33</c:v>
                </c:pt>
                <c:pt idx="120396">
                  <c:v>9916.35</c:v>
                </c:pt>
                <c:pt idx="120397">
                  <c:v>7055.36</c:v>
                </c:pt>
                <c:pt idx="120398">
                  <c:v>6430.84</c:v>
                </c:pt>
                <c:pt idx="120399">
                  <c:v>6121.56</c:v>
                </c:pt>
                <c:pt idx="120400">
                  <c:v>6007.55</c:v>
                </c:pt>
                <c:pt idx="120401">
                  <c:v>7139.92</c:v>
                </c:pt>
                <c:pt idx="120402">
                  <c:v>7543.15</c:v>
                </c:pt>
                <c:pt idx="120403">
                  <c:v>8579.85</c:v>
                </c:pt>
                <c:pt idx="120404">
                  <c:v>9067.6200000000008</c:v>
                </c:pt>
                <c:pt idx="120405">
                  <c:v>9196.32</c:v>
                </c:pt>
                <c:pt idx="120406">
                  <c:v>9179.8799999999992</c:v>
                </c:pt>
                <c:pt idx="120407">
                  <c:v>9870.86</c:v>
                </c:pt>
                <c:pt idx="120408">
                  <c:v>9143.73</c:v>
                </c:pt>
                <c:pt idx="120409">
                  <c:v>10086.41</c:v>
                </c:pt>
                <c:pt idx="120410">
                  <c:v>10999.61</c:v>
                </c:pt>
                <c:pt idx="120411">
                  <c:v>9245.36</c:v>
                </c:pt>
                <c:pt idx="120412">
                  <c:v>7663.97</c:v>
                </c:pt>
                <c:pt idx="120413">
                  <c:v>7430.59</c:v>
                </c:pt>
                <c:pt idx="120414">
                  <c:v>8665.44</c:v>
                </c:pt>
                <c:pt idx="120415">
                  <c:v>8823.6200000000008</c:v>
                </c:pt>
                <c:pt idx="120416">
                  <c:v>8293.43</c:v>
                </c:pt>
                <c:pt idx="120417">
                  <c:v>6538.39</c:v>
                </c:pt>
                <c:pt idx="120418">
                  <c:v>7387.19</c:v>
                </c:pt>
                <c:pt idx="120419">
                  <c:v>7403.34</c:v>
                </c:pt>
                <c:pt idx="120420">
                  <c:v>9021.52</c:v>
                </c:pt>
                <c:pt idx="120421">
                  <c:v>7992.86</c:v>
                </c:pt>
                <c:pt idx="120422">
                  <c:v>6648.73</c:v>
                </c:pt>
                <c:pt idx="120423">
                  <c:v>8106.17</c:v>
                </c:pt>
                <c:pt idx="120424">
                  <c:v>6976.8</c:v>
                </c:pt>
                <c:pt idx="120425">
                  <c:v>7309.74</c:v>
                </c:pt>
                <c:pt idx="120426">
                  <c:v>6899.43</c:v>
                </c:pt>
                <c:pt idx="120427">
                  <c:v>7131.05</c:v>
                </c:pt>
                <c:pt idx="120428">
                  <c:v>6960.12</c:v>
                </c:pt>
                <c:pt idx="120429">
                  <c:v>7457.31</c:v>
                </c:pt>
                <c:pt idx="120430">
                  <c:v>8010.88</c:v>
                </c:pt>
                <c:pt idx="120431">
                  <c:v>8003.55</c:v>
                </c:pt>
                <c:pt idx="120432">
                  <c:v>8604.31</c:v>
                </c:pt>
                <c:pt idx="120433">
                  <c:v>8364.2000000000007</c:v>
                </c:pt>
                <c:pt idx="120434">
                  <c:v>8335.2900000000009</c:v>
                </c:pt>
                <c:pt idx="120435">
                  <c:v>8175.91</c:v>
                </c:pt>
                <c:pt idx="120436">
                  <c:v>8988.35</c:v>
                </c:pt>
                <c:pt idx="120437">
                  <c:v>8348.91</c:v>
                </c:pt>
                <c:pt idx="120438">
                  <c:v>7672.91</c:v>
                </c:pt>
                <c:pt idx="120439">
                  <c:v>7766.34</c:v>
                </c:pt>
                <c:pt idx="120440">
                  <c:v>20608.32</c:v>
                </c:pt>
                <c:pt idx="120441">
                  <c:v>18995.900000000001</c:v>
                </c:pt>
                <c:pt idx="120442">
                  <c:v>20106.28</c:v>
                </c:pt>
                <c:pt idx="120443">
                  <c:v>19229.919999999998</c:v>
                </c:pt>
                <c:pt idx="120444">
                  <c:v>19767.12</c:v>
                </c:pt>
                <c:pt idx="120445">
                  <c:v>19519.169999999998</c:v>
                </c:pt>
                <c:pt idx="120446">
                  <c:v>18081.75</c:v>
                </c:pt>
                <c:pt idx="120447">
                  <c:v>16531.36</c:v>
                </c:pt>
                <c:pt idx="120448">
                  <c:v>14227.25</c:v>
                </c:pt>
                <c:pt idx="120449">
                  <c:v>14191.52</c:v>
                </c:pt>
                <c:pt idx="120450">
                  <c:v>13372.08</c:v>
                </c:pt>
                <c:pt idx="120451">
                  <c:v>12880.88</c:v>
                </c:pt>
                <c:pt idx="120452">
                  <c:v>14250.4</c:v>
                </c:pt>
                <c:pt idx="120453">
                  <c:v>16545.86</c:v>
                </c:pt>
                <c:pt idx="120454">
                  <c:v>14277.68</c:v>
                </c:pt>
                <c:pt idx="120455">
                  <c:v>14329</c:v>
                </c:pt>
                <c:pt idx="120456">
                  <c:v>15183.38</c:v>
                </c:pt>
                <c:pt idx="120457">
                  <c:v>15120.32</c:v>
                </c:pt>
                <c:pt idx="120458">
                  <c:v>15482.13</c:v>
                </c:pt>
                <c:pt idx="120459">
                  <c:v>15170.84</c:v>
                </c:pt>
                <c:pt idx="120460">
                  <c:v>13782.83</c:v>
                </c:pt>
                <c:pt idx="120461">
                  <c:v>15872.77</c:v>
                </c:pt>
                <c:pt idx="120462">
                  <c:v>15167.21</c:v>
                </c:pt>
                <c:pt idx="120463">
                  <c:v>15793.3</c:v>
                </c:pt>
                <c:pt idx="120464">
                  <c:v>14240.94</c:v>
                </c:pt>
                <c:pt idx="120465">
                  <c:v>14419.66</c:v>
                </c:pt>
                <c:pt idx="120466">
                  <c:v>17687.16</c:v>
                </c:pt>
                <c:pt idx="120467">
                  <c:v>15450.21</c:v>
                </c:pt>
                <c:pt idx="120468">
                  <c:v>15317.95</c:v>
                </c:pt>
                <c:pt idx="120469">
                  <c:v>16114.56</c:v>
                </c:pt>
                <c:pt idx="120470">
                  <c:v>16473.560000000001</c:v>
                </c:pt>
                <c:pt idx="120471">
                  <c:v>17431.259999999998</c:v>
                </c:pt>
                <c:pt idx="120472">
                  <c:v>14467.19</c:v>
                </c:pt>
                <c:pt idx="120473">
                  <c:v>14661.99</c:v>
                </c:pt>
                <c:pt idx="120474">
                  <c:v>13804.6</c:v>
                </c:pt>
                <c:pt idx="120475">
                  <c:v>15616.03</c:v>
                </c:pt>
                <c:pt idx="120476">
                  <c:v>14914.58</c:v>
                </c:pt>
                <c:pt idx="120477">
                  <c:v>15054.38</c:v>
                </c:pt>
                <c:pt idx="120478">
                  <c:v>13589.09</c:v>
                </c:pt>
                <c:pt idx="120479">
                  <c:v>13906.17</c:v>
                </c:pt>
                <c:pt idx="120480">
                  <c:v>16089.08</c:v>
                </c:pt>
                <c:pt idx="120481">
                  <c:v>16548.599999999999</c:v>
                </c:pt>
                <c:pt idx="120482">
                  <c:v>37709.47</c:v>
                </c:pt>
                <c:pt idx="120483">
                  <c:v>19562.18</c:v>
                </c:pt>
                <c:pt idx="120484">
                  <c:v>24215.4</c:v>
                </c:pt>
                <c:pt idx="120485">
                  <c:v>27825.47</c:v>
                </c:pt>
                <c:pt idx="120486">
                  <c:v>40342.35</c:v>
                </c:pt>
                <c:pt idx="120487">
                  <c:v>14905.76</c:v>
                </c:pt>
                <c:pt idx="120488">
                  <c:v>15946.1</c:v>
                </c:pt>
                <c:pt idx="120489">
                  <c:v>15327.73</c:v>
                </c:pt>
                <c:pt idx="120490">
                  <c:v>14463.31</c:v>
                </c:pt>
                <c:pt idx="120491">
                  <c:v>14174.05</c:v>
                </c:pt>
                <c:pt idx="120492">
                  <c:v>16410</c:v>
                </c:pt>
                <c:pt idx="120493">
                  <c:v>18588</c:v>
                </c:pt>
                <c:pt idx="120494">
                  <c:v>20178.36</c:v>
                </c:pt>
                <c:pt idx="120495">
                  <c:v>17183.43</c:v>
                </c:pt>
                <c:pt idx="120496">
                  <c:v>18481.84</c:v>
                </c:pt>
                <c:pt idx="120497">
                  <c:v>18808.97</c:v>
                </c:pt>
                <c:pt idx="120498">
                  <c:v>15341.44</c:v>
                </c:pt>
                <c:pt idx="120499">
                  <c:v>16933.61</c:v>
                </c:pt>
                <c:pt idx="120500">
                  <c:v>13934.25</c:v>
                </c:pt>
                <c:pt idx="120501">
                  <c:v>14388.22</c:v>
                </c:pt>
                <c:pt idx="120502">
                  <c:v>15744.64</c:v>
                </c:pt>
                <c:pt idx="120503">
                  <c:v>14874.99</c:v>
                </c:pt>
                <c:pt idx="120504">
                  <c:v>15893.17</c:v>
                </c:pt>
                <c:pt idx="120505">
                  <c:v>13871.69</c:v>
                </c:pt>
                <c:pt idx="120506">
                  <c:v>13859.96</c:v>
                </c:pt>
                <c:pt idx="120507">
                  <c:v>13630.1</c:v>
                </c:pt>
                <c:pt idx="120508">
                  <c:v>14566.34</c:v>
                </c:pt>
                <c:pt idx="120509">
                  <c:v>13705.26</c:v>
                </c:pt>
                <c:pt idx="120510">
                  <c:v>12706.22</c:v>
                </c:pt>
                <c:pt idx="120511">
                  <c:v>13003.15</c:v>
                </c:pt>
                <c:pt idx="120512">
                  <c:v>14749.2</c:v>
                </c:pt>
                <c:pt idx="120513">
                  <c:v>13752.85</c:v>
                </c:pt>
                <c:pt idx="120514">
                  <c:v>13424.23</c:v>
                </c:pt>
                <c:pt idx="120515">
                  <c:v>14312.69</c:v>
                </c:pt>
                <c:pt idx="120516">
                  <c:v>16238.64</c:v>
                </c:pt>
                <c:pt idx="120517">
                  <c:v>17164.39</c:v>
                </c:pt>
                <c:pt idx="120518">
                  <c:v>19198.18</c:v>
                </c:pt>
                <c:pt idx="120519">
                  <c:v>16570.71</c:v>
                </c:pt>
                <c:pt idx="120520">
                  <c:v>14920.6</c:v>
                </c:pt>
                <c:pt idx="120521">
                  <c:v>12222.86</c:v>
                </c:pt>
                <c:pt idx="120522">
                  <c:v>12426.79</c:v>
                </c:pt>
                <c:pt idx="120523">
                  <c:v>15939.77</c:v>
                </c:pt>
                <c:pt idx="120524">
                  <c:v>13854.57</c:v>
                </c:pt>
                <c:pt idx="120525">
                  <c:v>14766.57</c:v>
                </c:pt>
                <c:pt idx="120526">
                  <c:v>13982.51</c:v>
                </c:pt>
                <c:pt idx="120527">
                  <c:v>18690.8</c:v>
                </c:pt>
                <c:pt idx="120528">
                  <c:v>18157.3</c:v>
                </c:pt>
                <c:pt idx="120529">
                  <c:v>13983.19</c:v>
                </c:pt>
                <c:pt idx="120530">
                  <c:v>13678.61</c:v>
                </c:pt>
                <c:pt idx="120531">
                  <c:v>15629.97</c:v>
                </c:pt>
                <c:pt idx="120532">
                  <c:v>17707.64</c:v>
                </c:pt>
                <c:pt idx="120533">
                  <c:v>14206.28</c:v>
                </c:pt>
                <c:pt idx="120534">
                  <c:v>33220.9</c:v>
                </c:pt>
                <c:pt idx="120535">
                  <c:v>16582.02</c:v>
                </c:pt>
                <c:pt idx="120536">
                  <c:v>23596.38</c:v>
                </c:pt>
                <c:pt idx="120537">
                  <c:v>29663.97</c:v>
                </c:pt>
                <c:pt idx="120538">
                  <c:v>38862.53</c:v>
                </c:pt>
                <c:pt idx="120539">
                  <c:v>17545.54</c:v>
                </c:pt>
                <c:pt idx="120540">
                  <c:v>12235</c:v>
                </c:pt>
                <c:pt idx="120541">
                  <c:v>14680.83</c:v>
                </c:pt>
                <c:pt idx="120542">
                  <c:v>14646.51</c:v>
                </c:pt>
                <c:pt idx="120543">
                  <c:v>10872.42</c:v>
                </c:pt>
                <c:pt idx="120544">
                  <c:v>16907.53</c:v>
                </c:pt>
                <c:pt idx="120545">
                  <c:v>17532.849999999999</c:v>
                </c:pt>
                <c:pt idx="120546">
                  <c:v>21336.02</c:v>
                </c:pt>
                <c:pt idx="120547">
                  <c:v>18829.509999999998</c:v>
                </c:pt>
                <c:pt idx="120548">
                  <c:v>17629.349999999999</c:v>
                </c:pt>
                <c:pt idx="120549">
                  <c:v>14642.5</c:v>
                </c:pt>
                <c:pt idx="120550">
                  <c:v>16692.59</c:v>
                </c:pt>
                <c:pt idx="120551">
                  <c:v>13698.5</c:v>
                </c:pt>
                <c:pt idx="120552">
                  <c:v>13128.14</c:v>
                </c:pt>
                <c:pt idx="120553">
                  <c:v>15516.01</c:v>
                </c:pt>
                <c:pt idx="120554">
                  <c:v>15501.78</c:v>
                </c:pt>
                <c:pt idx="120555">
                  <c:v>13055.04</c:v>
                </c:pt>
                <c:pt idx="120556">
                  <c:v>12641.87</c:v>
                </c:pt>
                <c:pt idx="120557">
                  <c:v>14224.79</c:v>
                </c:pt>
                <c:pt idx="120558">
                  <c:v>12767.83</c:v>
                </c:pt>
                <c:pt idx="120559">
                  <c:v>11630.39</c:v>
                </c:pt>
                <c:pt idx="120560">
                  <c:v>14158.58</c:v>
                </c:pt>
                <c:pt idx="120561">
                  <c:v>13547.65</c:v>
                </c:pt>
                <c:pt idx="120562">
                  <c:v>14079.87</c:v>
                </c:pt>
                <c:pt idx="120563">
                  <c:v>13924.14</c:v>
                </c:pt>
                <c:pt idx="120564">
                  <c:v>12369.06</c:v>
                </c:pt>
                <c:pt idx="120565">
                  <c:v>13148.25</c:v>
                </c:pt>
                <c:pt idx="120566">
                  <c:v>14572.06</c:v>
                </c:pt>
                <c:pt idx="120567">
                  <c:v>15349.76</c:v>
                </c:pt>
                <c:pt idx="120568">
                  <c:v>17610.29</c:v>
                </c:pt>
                <c:pt idx="120569">
                  <c:v>14952.19</c:v>
                </c:pt>
                <c:pt idx="120570">
                  <c:v>17976.439999999999</c:v>
                </c:pt>
                <c:pt idx="120571">
                  <c:v>16624.599999999999</c:v>
                </c:pt>
                <c:pt idx="120572">
                  <c:v>17776.73</c:v>
                </c:pt>
                <c:pt idx="120573">
                  <c:v>15149.38</c:v>
                </c:pt>
                <c:pt idx="120574">
                  <c:v>17704.27</c:v>
                </c:pt>
                <c:pt idx="120575">
                  <c:v>19119.400000000001</c:v>
                </c:pt>
                <c:pt idx="120576">
                  <c:v>16170.95</c:v>
                </c:pt>
                <c:pt idx="120577">
                  <c:v>16485.22</c:v>
                </c:pt>
                <c:pt idx="120578">
                  <c:v>14280.35</c:v>
                </c:pt>
                <c:pt idx="120579">
                  <c:v>15848.79</c:v>
                </c:pt>
                <c:pt idx="120580">
                  <c:v>18352.669999999998</c:v>
                </c:pt>
                <c:pt idx="120581">
                  <c:v>16932.22</c:v>
                </c:pt>
                <c:pt idx="120582">
                  <c:v>16007.48</c:v>
                </c:pt>
                <c:pt idx="120583">
                  <c:v>25027.07</c:v>
                </c:pt>
                <c:pt idx="120584">
                  <c:v>28268.78</c:v>
                </c:pt>
                <c:pt idx="120585">
                  <c:v>26664.29</c:v>
                </c:pt>
                <c:pt idx="120586">
                  <c:v>24541.31</c:v>
                </c:pt>
                <c:pt idx="120587">
                  <c:v>25819</c:v>
                </c:pt>
                <c:pt idx="120588">
                  <c:v>25260.82</c:v>
                </c:pt>
                <c:pt idx="120589">
                  <c:v>27496.67</c:v>
                </c:pt>
                <c:pt idx="120590">
                  <c:v>27495.39</c:v>
                </c:pt>
                <c:pt idx="120591">
                  <c:v>28581.54</c:v>
                </c:pt>
                <c:pt idx="120592">
                  <c:v>26189.43</c:v>
                </c:pt>
                <c:pt idx="120593">
                  <c:v>23371.96</c:v>
                </c:pt>
                <c:pt idx="120594">
                  <c:v>29353.27</c:v>
                </c:pt>
                <c:pt idx="120595">
                  <c:v>24851.63</c:v>
                </c:pt>
                <c:pt idx="120596">
                  <c:v>26336.55</c:v>
                </c:pt>
                <c:pt idx="120597">
                  <c:v>27101.66</c:v>
                </c:pt>
                <c:pt idx="120598">
                  <c:v>26791.71</c:v>
                </c:pt>
                <c:pt idx="120599">
                  <c:v>26303.25</c:v>
                </c:pt>
                <c:pt idx="120600">
                  <c:v>32346.28</c:v>
                </c:pt>
                <c:pt idx="120601">
                  <c:v>34084.07</c:v>
                </c:pt>
                <c:pt idx="120602">
                  <c:v>36901.83</c:v>
                </c:pt>
                <c:pt idx="120603">
                  <c:v>40655.21</c:v>
                </c:pt>
                <c:pt idx="120604">
                  <c:v>34663.18</c:v>
                </c:pt>
                <c:pt idx="120605">
                  <c:v>28770.53</c:v>
                </c:pt>
                <c:pt idx="120606">
                  <c:v>28528.959999999999</c:v>
                </c:pt>
                <c:pt idx="120607">
                  <c:v>30556.82</c:v>
                </c:pt>
                <c:pt idx="120608">
                  <c:v>28371.33</c:v>
                </c:pt>
                <c:pt idx="120609">
                  <c:v>31994.52</c:v>
                </c:pt>
                <c:pt idx="120610">
                  <c:v>28680.55</c:v>
                </c:pt>
                <c:pt idx="120611">
                  <c:v>37433.69</c:v>
                </c:pt>
                <c:pt idx="120612">
                  <c:v>30872.16</c:v>
                </c:pt>
                <c:pt idx="120613">
                  <c:v>25576.59</c:v>
                </c:pt>
                <c:pt idx="120614">
                  <c:v>21710.49</c:v>
                </c:pt>
                <c:pt idx="120615">
                  <c:v>21906.61</c:v>
                </c:pt>
                <c:pt idx="120616">
                  <c:v>23330.45</c:v>
                </c:pt>
                <c:pt idx="120617">
                  <c:v>22751.4</c:v>
                </c:pt>
                <c:pt idx="120618">
                  <c:v>26668.46</c:v>
                </c:pt>
                <c:pt idx="120619">
                  <c:v>30875.59</c:v>
                </c:pt>
                <c:pt idx="120620">
                  <c:v>28433.5</c:v>
                </c:pt>
                <c:pt idx="120621">
                  <c:v>36715.93</c:v>
                </c:pt>
                <c:pt idx="120622">
                  <c:v>27504.9</c:v>
                </c:pt>
                <c:pt idx="120623">
                  <c:v>30734.87</c:v>
                </c:pt>
                <c:pt idx="120624">
                  <c:v>31729.95</c:v>
                </c:pt>
                <c:pt idx="120625">
                  <c:v>55704.13</c:v>
                </c:pt>
                <c:pt idx="120626">
                  <c:v>39901.79</c:v>
                </c:pt>
                <c:pt idx="120627">
                  <c:v>43395.78</c:v>
                </c:pt>
                <c:pt idx="120628">
                  <c:v>55785.25</c:v>
                </c:pt>
                <c:pt idx="120629">
                  <c:v>85804.5</c:v>
                </c:pt>
                <c:pt idx="120630">
                  <c:v>20763.810000000001</c:v>
                </c:pt>
                <c:pt idx="120631">
                  <c:v>20260.54</c:v>
                </c:pt>
                <c:pt idx="120632">
                  <c:v>20145.990000000002</c:v>
                </c:pt>
                <c:pt idx="120633">
                  <c:v>19744.330000000002</c:v>
                </c:pt>
                <c:pt idx="120634">
                  <c:v>19021.07</c:v>
                </c:pt>
                <c:pt idx="120635">
                  <c:v>24289.02</c:v>
                </c:pt>
                <c:pt idx="120636">
                  <c:v>26796.84</c:v>
                </c:pt>
                <c:pt idx="120637">
                  <c:v>26489</c:v>
                </c:pt>
                <c:pt idx="120638">
                  <c:v>24787.08</c:v>
                </c:pt>
                <c:pt idx="120639">
                  <c:v>24700.59</c:v>
                </c:pt>
                <c:pt idx="120640">
                  <c:v>25235.7</c:v>
                </c:pt>
                <c:pt idx="120641">
                  <c:v>26804.880000000001</c:v>
                </c:pt>
                <c:pt idx="120642">
                  <c:v>24398.19</c:v>
                </c:pt>
                <c:pt idx="120643">
                  <c:v>25193.040000000001</c:v>
                </c:pt>
                <c:pt idx="120644">
                  <c:v>24518.9</c:v>
                </c:pt>
                <c:pt idx="120645">
                  <c:v>23790.560000000001</c:v>
                </c:pt>
                <c:pt idx="120646">
                  <c:v>27858</c:v>
                </c:pt>
                <c:pt idx="120647">
                  <c:v>27696.080000000002</c:v>
                </c:pt>
                <c:pt idx="120648">
                  <c:v>25244.53</c:v>
                </c:pt>
                <c:pt idx="120649">
                  <c:v>24792.240000000002</c:v>
                </c:pt>
                <c:pt idx="120650">
                  <c:v>27661.040000000001</c:v>
                </c:pt>
                <c:pt idx="120651">
                  <c:v>25887.3</c:v>
                </c:pt>
                <c:pt idx="120652">
                  <c:v>27662.15</c:v>
                </c:pt>
                <c:pt idx="120653">
                  <c:v>31538.74</c:v>
                </c:pt>
                <c:pt idx="120654">
                  <c:v>39824.199999999997</c:v>
                </c:pt>
                <c:pt idx="120655">
                  <c:v>37541.49</c:v>
                </c:pt>
                <c:pt idx="120656">
                  <c:v>34137.82</c:v>
                </c:pt>
                <c:pt idx="120657">
                  <c:v>31139.57</c:v>
                </c:pt>
                <c:pt idx="120658">
                  <c:v>29618.36</c:v>
                </c:pt>
                <c:pt idx="120659">
                  <c:v>27703.51</c:v>
                </c:pt>
                <c:pt idx="120660">
                  <c:v>27959.91</c:v>
                </c:pt>
                <c:pt idx="120661">
                  <c:v>30913.599999999999</c:v>
                </c:pt>
                <c:pt idx="120662">
                  <c:v>30219.94</c:v>
                </c:pt>
                <c:pt idx="120663">
                  <c:v>33724.629999999997</c:v>
                </c:pt>
                <c:pt idx="120664">
                  <c:v>30450.7</c:v>
                </c:pt>
                <c:pt idx="120665">
                  <c:v>23402.06</c:v>
                </c:pt>
                <c:pt idx="120666">
                  <c:v>21223.23</c:v>
                </c:pt>
                <c:pt idx="120667">
                  <c:v>20136.16</c:v>
                </c:pt>
                <c:pt idx="120668">
                  <c:v>22676.62</c:v>
                </c:pt>
                <c:pt idx="120669">
                  <c:v>22530.639999999999</c:v>
                </c:pt>
                <c:pt idx="120670">
                  <c:v>30615.119999999999</c:v>
                </c:pt>
                <c:pt idx="120671">
                  <c:v>27920.62</c:v>
                </c:pt>
                <c:pt idx="120672">
                  <c:v>26743.88</c:v>
                </c:pt>
                <c:pt idx="120673">
                  <c:v>29882.97</c:v>
                </c:pt>
                <c:pt idx="120674">
                  <c:v>32290.71</c:v>
                </c:pt>
                <c:pt idx="120675">
                  <c:v>37430.550000000003</c:v>
                </c:pt>
                <c:pt idx="120676">
                  <c:v>31660.03</c:v>
                </c:pt>
                <c:pt idx="120677">
                  <c:v>44759.43</c:v>
                </c:pt>
                <c:pt idx="120678">
                  <c:v>34837.49</c:v>
                </c:pt>
                <c:pt idx="120679">
                  <c:v>48216.73</c:v>
                </c:pt>
                <c:pt idx="120680">
                  <c:v>58115.28</c:v>
                </c:pt>
                <c:pt idx="120681">
                  <c:v>87705.68</c:v>
                </c:pt>
                <c:pt idx="120682">
                  <c:v>34781.26</c:v>
                </c:pt>
                <c:pt idx="120683">
                  <c:v>21975.200000000001</c:v>
                </c:pt>
                <c:pt idx="120684">
                  <c:v>19904.919999999998</c:v>
                </c:pt>
                <c:pt idx="120685">
                  <c:v>21366.81</c:v>
                </c:pt>
                <c:pt idx="120686">
                  <c:v>21032.38</c:v>
                </c:pt>
                <c:pt idx="120687">
                  <c:v>23333.74</c:v>
                </c:pt>
                <c:pt idx="120688">
                  <c:v>28101.85</c:v>
                </c:pt>
                <c:pt idx="120689">
                  <c:v>28013.5</c:v>
                </c:pt>
                <c:pt idx="120690">
                  <c:v>27321.88</c:v>
                </c:pt>
                <c:pt idx="120691">
                  <c:v>25279.78</c:v>
                </c:pt>
                <c:pt idx="120692">
                  <c:v>25318.73</c:v>
                </c:pt>
                <c:pt idx="120693">
                  <c:v>27852.19</c:v>
                </c:pt>
                <c:pt idx="120694">
                  <c:v>29032.31</c:v>
                </c:pt>
                <c:pt idx="120695">
                  <c:v>26601.24</c:v>
                </c:pt>
                <c:pt idx="120696">
                  <c:v>31024.39</c:v>
                </c:pt>
                <c:pt idx="120697">
                  <c:v>28093.51</c:v>
                </c:pt>
                <c:pt idx="120698">
                  <c:v>28108.35</c:v>
                </c:pt>
                <c:pt idx="120699">
                  <c:v>33266.47</c:v>
                </c:pt>
                <c:pt idx="120700">
                  <c:v>29625.56</c:v>
                </c:pt>
                <c:pt idx="120701">
                  <c:v>27157.91</c:v>
                </c:pt>
                <c:pt idx="120702">
                  <c:v>31249.41</c:v>
                </c:pt>
                <c:pt idx="120703">
                  <c:v>31398.33</c:v>
                </c:pt>
                <c:pt idx="120704">
                  <c:v>32355.200000000001</c:v>
                </c:pt>
                <c:pt idx="120705">
                  <c:v>37533.11</c:v>
                </c:pt>
                <c:pt idx="120706">
                  <c:v>39485.18</c:v>
                </c:pt>
                <c:pt idx="120707">
                  <c:v>40429.300000000003</c:v>
                </c:pt>
                <c:pt idx="120708">
                  <c:v>33306.160000000003</c:v>
                </c:pt>
                <c:pt idx="120709">
                  <c:v>34056.559999999998</c:v>
                </c:pt>
                <c:pt idx="120710">
                  <c:v>30231.99</c:v>
                </c:pt>
                <c:pt idx="120711">
                  <c:v>28820.14</c:v>
                </c:pt>
                <c:pt idx="120712">
                  <c:v>29675.1</c:v>
                </c:pt>
                <c:pt idx="120713">
                  <c:v>30964.94</c:v>
                </c:pt>
                <c:pt idx="120714">
                  <c:v>30221.75</c:v>
                </c:pt>
                <c:pt idx="120715">
                  <c:v>31435.24</c:v>
                </c:pt>
                <c:pt idx="120716">
                  <c:v>30443.87</c:v>
                </c:pt>
                <c:pt idx="120717">
                  <c:v>29205.51</c:v>
                </c:pt>
                <c:pt idx="120718">
                  <c:v>32531.32</c:v>
                </c:pt>
                <c:pt idx="120719">
                  <c:v>23176.69</c:v>
                </c:pt>
                <c:pt idx="120720">
                  <c:v>23494.3</c:v>
                </c:pt>
                <c:pt idx="120721">
                  <c:v>26290.29</c:v>
                </c:pt>
                <c:pt idx="120722">
                  <c:v>26944.52</c:v>
                </c:pt>
                <c:pt idx="120723">
                  <c:v>29995.03</c:v>
                </c:pt>
                <c:pt idx="120724">
                  <c:v>29756.37</c:v>
                </c:pt>
                <c:pt idx="120725">
                  <c:v>40228.51</c:v>
                </c:pt>
                <c:pt idx="120726">
                  <c:v>9035.84</c:v>
                </c:pt>
                <c:pt idx="120727">
                  <c:v>10054.76</c:v>
                </c:pt>
                <c:pt idx="120728">
                  <c:v>10060.09</c:v>
                </c:pt>
                <c:pt idx="120729">
                  <c:v>10586.07</c:v>
                </c:pt>
                <c:pt idx="120730">
                  <c:v>11827.51</c:v>
                </c:pt>
                <c:pt idx="120731">
                  <c:v>9510.92</c:v>
                </c:pt>
                <c:pt idx="120732">
                  <c:v>9866.2900000000009</c:v>
                </c:pt>
                <c:pt idx="120733">
                  <c:v>9757.3700000000008</c:v>
                </c:pt>
                <c:pt idx="120734">
                  <c:v>14219.31</c:v>
                </c:pt>
                <c:pt idx="120735">
                  <c:v>9695.75</c:v>
                </c:pt>
                <c:pt idx="120736">
                  <c:v>8276.9599999999991</c:v>
                </c:pt>
                <c:pt idx="120737">
                  <c:v>9166.26</c:v>
                </c:pt>
                <c:pt idx="120738">
                  <c:v>7195.9</c:v>
                </c:pt>
                <c:pt idx="120739">
                  <c:v>7349.83</c:v>
                </c:pt>
                <c:pt idx="120740">
                  <c:v>7587.27</c:v>
                </c:pt>
                <c:pt idx="120741">
                  <c:v>7454.35</c:v>
                </c:pt>
                <c:pt idx="120742">
                  <c:v>7340.09</c:v>
                </c:pt>
                <c:pt idx="120743">
                  <c:v>9489.36</c:v>
                </c:pt>
                <c:pt idx="120744">
                  <c:v>9421.9599999999991</c:v>
                </c:pt>
                <c:pt idx="120745">
                  <c:v>7723.52</c:v>
                </c:pt>
                <c:pt idx="120746">
                  <c:v>8723.59</c:v>
                </c:pt>
                <c:pt idx="120747">
                  <c:v>9311.5400000000009</c:v>
                </c:pt>
                <c:pt idx="120748">
                  <c:v>7172.01</c:v>
                </c:pt>
                <c:pt idx="120749">
                  <c:v>7257.88</c:v>
                </c:pt>
                <c:pt idx="120750">
                  <c:v>8100</c:v>
                </c:pt>
                <c:pt idx="120751">
                  <c:v>8377.2199999999993</c:v>
                </c:pt>
                <c:pt idx="120752">
                  <c:v>13363.52</c:v>
                </c:pt>
                <c:pt idx="120753">
                  <c:v>15854.1</c:v>
                </c:pt>
                <c:pt idx="120754">
                  <c:v>20000.03</c:v>
                </c:pt>
                <c:pt idx="120755">
                  <c:v>15057.14</c:v>
                </c:pt>
                <c:pt idx="120756">
                  <c:v>7176.85</c:v>
                </c:pt>
                <c:pt idx="120757">
                  <c:v>5554.47</c:v>
                </c:pt>
                <c:pt idx="120758">
                  <c:v>6716.68</c:v>
                </c:pt>
                <c:pt idx="120759">
                  <c:v>6351.6</c:v>
                </c:pt>
                <c:pt idx="120760">
                  <c:v>5764.02</c:v>
                </c:pt>
                <c:pt idx="120761">
                  <c:v>9027.42</c:v>
                </c:pt>
                <c:pt idx="120762">
                  <c:v>9055.64</c:v>
                </c:pt>
                <c:pt idx="120763">
                  <c:v>9609.75</c:v>
                </c:pt>
                <c:pt idx="120764">
                  <c:v>14879.16</c:v>
                </c:pt>
                <c:pt idx="120765">
                  <c:v>9811.09</c:v>
                </c:pt>
                <c:pt idx="120766">
                  <c:v>12563.84</c:v>
                </c:pt>
                <c:pt idx="120767">
                  <c:v>13018.44</c:v>
                </c:pt>
                <c:pt idx="120768">
                  <c:v>27549.84</c:v>
                </c:pt>
                <c:pt idx="120769">
                  <c:v>16941.16</c:v>
                </c:pt>
                <c:pt idx="120770">
                  <c:v>18632.36</c:v>
                </c:pt>
                <c:pt idx="120771">
                  <c:v>20890.810000000001</c:v>
                </c:pt>
                <c:pt idx="120772">
                  <c:v>24630.52</c:v>
                </c:pt>
                <c:pt idx="120773">
                  <c:v>5196.25</c:v>
                </c:pt>
                <c:pt idx="120774">
                  <c:v>6817.01</c:v>
                </c:pt>
                <c:pt idx="120775">
                  <c:v>6494.12</c:v>
                </c:pt>
                <c:pt idx="120776">
                  <c:v>5560.97</c:v>
                </c:pt>
                <c:pt idx="120777">
                  <c:v>7230.53</c:v>
                </c:pt>
                <c:pt idx="120778">
                  <c:v>9498.24</c:v>
                </c:pt>
                <c:pt idx="120779">
                  <c:v>8284.92</c:v>
                </c:pt>
                <c:pt idx="120780">
                  <c:v>8496.77</c:v>
                </c:pt>
                <c:pt idx="120781">
                  <c:v>6909.43</c:v>
                </c:pt>
                <c:pt idx="120782">
                  <c:v>8836.7199999999993</c:v>
                </c:pt>
                <c:pt idx="120783">
                  <c:v>7614.23</c:v>
                </c:pt>
                <c:pt idx="120784">
                  <c:v>8310.0499999999993</c:v>
                </c:pt>
                <c:pt idx="120785">
                  <c:v>6979.71</c:v>
                </c:pt>
                <c:pt idx="120786">
                  <c:v>7275.16</c:v>
                </c:pt>
                <c:pt idx="120787">
                  <c:v>7100.84</c:v>
                </c:pt>
                <c:pt idx="120788">
                  <c:v>9599.44</c:v>
                </c:pt>
                <c:pt idx="120789">
                  <c:v>13554.39</c:v>
                </c:pt>
                <c:pt idx="120790">
                  <c:v>9186.6</c:v>
                </c:pt>
                <c:pt idx="120791">
                  <c:v>7299.45</c:v>
                </c:pt>
                <c:pt idx="120792">
                  <c:v>6548.05</c:v>
                </c:pt>
                <c:pt idx="120793">
                  <c:v>6966.57</c:v>
                </c:pt>
                <c:pt idx="120794">
                  <c:v>7507.63</c:v>
                </c:pt>
                <c:pt idx="120795">
                  <c:v>8750.58</c:v>
                </c:pt>
                <c:pt idx="120796">
                  <c:v>8299.76</c:v>
                </c:pt>
                <c:pt idx="120797">
                  <c:v>9077.5300000000007</c:v>
                </c:pt>
                <c:pt idx="120798">
                  <c:v>7861.73</c:v>
                </c:pt>
                <c:pt idx="120799">
                  <c:v>8880</c:v>
                </c:pt>
                <c:pt idx="120800">
                  <c:v>8786.4500000000007</c:v>
                </c:pt>
                <c:pt idx="120801">
                  <c:v>7623.95</c:v>
                </c:pt>
                <c:pt idx="120802">
                  <c:v>8088.82</c:v>
                </c:pt>
                <c:pt idx="120803">
                  <c:v>8353.4500000000007</c:v>
                </c:pt>
                <c:pt idx="120804">
                  <c:v>13520.55</c:v>
                </c:pt>
                <c:pt idx="120805">
                  <c:v>15357.77</c:v>
                </c:pt>
                <c:pt idx="120806">
                  <c:v>21034.28</c:v>
                </c:pt>
                <c:pt idx="120807">
                  <c:v>16338.64</c:v>
                </c:pt>
                <c:pt idx="120808">
                  <c:v>7884.51</c:v>
                </c:pt>
                <c:pt idx="120809">
                  <c:v>6481.59</c:v>
                </c:pt>
                <c:pt idx="120810">
                  <c:v>7730.64</c:v>
                </c:pt>
                <c:pt idx="120811">
                  <c:v>7075.53</c:v>
                </c:pt>
                <c:pt idx="120812">
                  <c:v>6741</c:v>
                </c:pt>
                <c:pt idx="120813">
                  <c:v>12697.49</c:v>
                </c:pt>
                <c:pt idx="120814">
                  <c:v>11773.66</c:v>
                </c:pt>
                <c:pt idx="120815">
                  <c:v>8544.9599999999991</c:v>
                </c:pt>
                <c:pt idx="120816">
                  <c:v>11927.13</c:v>
                </c:pt>
                <c:pt idx="120817">
                  <c:v>13473.33</c:v>
                </c:pt>
                <c:pt idx="120818">
                  <c:v>14989.7</c:v>
                </c:pt>
                <c:pt idx="120819">
                  <c:v>11094.28</c:v>
                </c:pt>
                <c:pt idx="120820">
                  <c:v>22899.279999999999</c:v>
                </c:pt>
                <c:pt idx="120821">
                  <c:v>12273.97</c:v>
                </c:pt>
                <c:pt idx="120822">
                  <c:v>19199.400000000001</c:v>
                </c:pt>
                <c:pt idx="120823">
                  <c:v>22356.36</c:v>
                </c:pt>
                <c:pt idx="120824">
                  <c:v>30431.82</c:v>
                </c:pt>
                <c:pt idx="120825">
                  <c:v>8190.05</c:v>
                </c:pt>
                <c:pt idx="120826">
                  <c:v>6339.2</c:v>
                </c:pt>
                <c:pt idx="120827">
                  <c:v>6654.74</c:v>
                </c:pt>
                <c:pt idx="120828">
                  <c:v>7501.35</c:v>
                </c:pt>
                <c:pt idx="120829">
                  <c:v>7701.94</c:v>
                </c:pt>
                <c:pt idx="120830">
                  <c:v>7411.29</c:v>
                </c:pt>
                <c:pt idx="120831">
                  <c:v>10574.71</c:v>
                </c:pt>
                <c:pt idx="120832">
                  <c:v>8904.85</c:v>
                </c:pt>
                <c:pt idx="120833">
                  <c:v>8956.36</c:v>
                </c:pt>
                <c:pt idx="120834">
                  <c:v>9334.64</c:v>
                </c:pt>
                <c:pt idx="120835">
                  <c:v>8028.97</c:v>
                </c:pt>
                <c:pt idx="120836">
                  <c:v>8498.31</c:v>
                </c:pt>
                <c:pt idx="120837">
                  <c:v>9284.65</c:v>
                </c:pt>
                <c:pt idx="120838">
                  <c:v>9936.35</c:v>
                </c:pt>
                <c:pt idx="120839">
                  <c:v>14256.25</c:v>
                </c:pt>
                <c:pt idx="120840">
                  <c:v>12518.33</c:v>
                </c:pt>
                <c:pt idx="120841">
                  <c:v>8743.11</c:v>
                </c:pt>
                <c:pt idx="120842">
                  <c:v>9788.2800000000007</c:v>
                </c:pt>
                <c:pt idx="120843">
                  <c:v>9089.01</c:v>
                </c:pt>
                <c:pt idx="120844">
                  <c:v>7901.86</c:v>
                </c:pt>
                <c:pt idx="120845">
                  <c:v>8645.2900000000009</c:v>
                </c:pt>
                <c:pt idx="120846">
                  <c:v>8027.55</c:v>
                </c:pt>
                <c:pt idx="120847">
                  <c:v>8424.33</c:v>
                </c:pt>
                <c:pt idx="120848">
                  <c:v>9013.2999999999993</c:v>
                </c:pt>
                <c:pt idx="120849">
                  <c:v>8128.9</c:v>
                </c:pt>
                <c:pt idx="120850">
                  <c:v>7134.5</c:v>
                </c:pt>
                <c:pt idx="120851">
                  <c:v>7973.28</c:v>
                </c:pt>
                <c:pt idx="120852">
                  <c:v>8663.16</c:v>
                </c:pt>
                <c:pt idx="120853">
                  <c:v>8158.19</c:v>
                </c:pt>
                <c:pt idx="120854">
                  <c:v>7962.87</c:v>
                </c:pt>
                <c:pt idx="120855">
                  <c:v>8594.75</c:v>
                </c:pt>
                <c:pt idx="120856">
                  <c:v>11519.07</c:v>
                </c:pt>
                <c:pt idx="120857">
                  <c:v>11998.09</c:v>
                </c:pt>
                <c:pt idx="120858">
                  <c:v>14766.96</c:v>
                </c:pt>
                <c:pt idx="120859">
                  <c:v>15539.51</c:v>
                </c:pt>
                <c:pt idx="120860">
                  <c:v>18111.45</c:v>
                </c:pt>
                <c:pt idx="120861">
                  <c:v>18572.21</c:v>
                </c:pt>
                <c:pt idx="120862">
                  <c:v>7858.83</c:v>
                </c:pt>
                <c:pt idx="120863">
                  <c:v>6741.98</c:v>
                </c:pt>
                <c:pt idx="120864">
                  <c:v>8137.12</c:v>
                </c:pt>
                <c:pt idx="120865">
                  <c:v>9824.48</c:v>
                </c:pt>
                <c:pt idx="120866">
                  <c:v>11342.8</c:v>
                </c:pt>
                <c:pt idx="120867">
                  <c:v>11116.81</c:v>
                </c:pt>
                <c:pt idx="120868">
                  <c:v>17336.400000000001</c:v>
                </c:pt>
                <c:pt idx="120869">
                  <c:v>9751.48</c:v>
                </c:pt>
                <c:pt idx="120870">
                  <c:v>12778</c:v>
                </c:pt>
                <c:pt idx="120871">
                  <c:v>11286.5</c:v>
                </c:pt>
                <c:pt idx="120872">
                  <c:v>12222.25</c:v>
                </c:pt>
                <c:pt idx="120873">
                  <c:v>14491.5</c:v>
                </c:pt>
                <c:pt idx="120874">
                  <c:v>14828.96</c:v>
                </c:pt>
                <c:pt idx="120875">
                  <c:v>15726.24</c:v>
                </c:pt>
                <c:pt idx="120876">
                  <c:v>15674</c:v>
                </c:pt>
                <c:pt idx="120877">
                  <c:v>17811</c:v>
                </c:pt>
                <c:pt idx="120878">
                  <c:v>15667.5</c:v>
                </c:pt>
                <c:pt idx="120879">
                  <c:v>14349.85</c:v>
                </c:pt>
                <c:pt idx="120880">
                  <c:v>18625.68</c:v>
                </c:pt>
                <c:pt idx="120881">
                  <c:v>15568.5</c:v>
                </c:pt>
                <c:pt idx="120882">
                  <c:v>14582.75</c:v>
                </c:pt>
                <c:pt idx="120883">
                  <c:v>15009</c:v>
                </c:pt>
                <c:pt idx="120884">
                  <c:v>14686</c:v>
                </c:pt>
                <c:pt idx="120885">
                  <c:v>14342.2</c:v>
                </c:pt>
                <c:pt idx="120886">
                  <c:v>16780.259999999998</c:v>
                </c:pt>
                <c:pt idx="120887">
                  <c:v>18652.25</c:v>
                </c:pt>
                <c:pt idx="120888">
                  <c:v>13458.25</c:v>
                </c:pt>
                <c:pt idx="120889">
                  <c:v>16160.74</c:v>
                </c:pt>
                <c:pt idx="120890">
                  <c:v>15924.25</c:v>
                </c:pt>
                <c:pt idx="120891">
                  <c:v>14072.5</c:v>
                </c:pt>
                <c:pt idx="120892">
                  <c:v>14094.97</c:v>
                </c:pt>
                <c:pt idx="120893">
                  <c:v>14117.49</c:v>
                </c:pt>
                <c:pt idx="120894">
                  <c:v>13460.63</c:v>
                </c:pt>
                <c:pt idx="120895">
                  <c:v>14271.36</c:v>
                </c:pt>
                <c:pt idx="120896">
                  <c:v>14794.46</c:v>
                </c:pt>
                <c:pt idx="120897">
                  <c:v>17605.580000000002</c:v>
                </c:pt>
                <c:pt idx="120898">
                  <c:v>17355.7</c:v>
                </c:pt>
                <c:pt idx="120899">
                  <c:v>14547.56</c:v>
                </c:pt>
                <c:pt idx="120900">
                  <c:v>12995.8</c:v>
                </c:pt>
                <c:pt idx="120901">
                  <c:v>12917.44</c:v>
                </c:pt>
                <c:pt idx="120902">
                  <c:v>12361.51</c:v>
                </c:pt>
                <c:pt idx="120903">
                  <c:v>11881.24</c:v>
                </c:pt>
                <c:pt idx="120904">
                  <c:v>14610.73</c:v>
                </c:pt>
                <c:pt idx="120905">
                  <c:v>15187.84</c:v>
                </c:pt>
                <c:pt idx="120906">
                  <c:v>14889.22</c:v>
                </c:pt>
                <c:pt idx="120907">
                  <c:v>19329.93</c:v>
                </c:pt>
                <c:pt idx="120908">
                  <c:v>12959.44</c:v>
                </c:pt>
                <c:pt idx="120909">
                  <c:v>17276.11</c:v>
                </c:pt>
                <c:pt idx="120910">
                  <c:v>14522.26</c:v>
                </c:pt>
                <c:pt idx="120911">
                  <c:v>32289.96</c:v>
                </c:pt>
                <c:pt idx="120912">
                  <c:v>22778.81</c:v>
                </c:pt>
                <c:pt idx="120913">
                  <c:v>18833.740000000002</c:v>
                </c:pt>
                <c:pt idx="120914">
                  <c:v>21033.77</c:v>
                </c:pt>
                <c:pt idx="120915">
                  <c:v>27259.22</c:v>
                </c:pt>
                <c:pt idx="120916">
                  <c:v>9827.0499999999993</c:v>
                </c:pt>
                <c:pt idx="120917">
                  <c:v>9364.08</c:v>
                </c:pt>
                <c:pt idx="120918">
                  <c:v>9965.75</c:v>
                </c:pt>
                <c:pt idx="120919">
                  <c:v>9329.34</c:v>
                </c:pt>
                <c:pt idx="120920">
                  <c:v>8818.51</c:v>
                </c:pt>
                <c:pt idx="120921">
                  <c:v>8820.5</c:v>
                </c:pt>
                <c:pt idx="120922">
                  <c:v>11226.58</c:v>
                </c:pt>
                <c:pt idx="120923">
                  <c:v>11149.5</c:v>
                </c:pt>
                <c:pt idx="120924">
                  <c:v>12518.28</c:v>
                </c:pt>
                <c:pt idx="120925">
                  <c:v>11495.01</c:v>
                </c:pt>
                <c:pt idx="120926">
                  <c:v>13325.48</c:v>
                </c:pt>
                <c:pt idx="120927">
                  <c:v>14977.11</c:v>
                </c:pt>
                <c:pt idx="120928">
                  <c:v>14739.22</c:v>
                </c:pt>
                <c:pt idx="120929">
                  <c:v>15749.14</c:v>
                </c:pt>
                <c:pt idx="120930">
                  <c:v>15445.63</c:v>
                </c:pt>
                <c:pt idx="120931">
                  <c:v>13733.43</c:v>
                </c:pt>
                <c:pt idx="120932">
                  <c:v>16008.87</c:v>
                </c:pt>
                <c:pt idx="120933">
                  <c:v>15635.23</c:v>
                </c:pt>
                <c:pt idx="120934">
                  <c:v>15627.29</c:v>
                </c:pt>
                <c:pt idx="120935">
                  <c:v>15807.89</c:v>
                </c:pt>
                <c:pt idx="120936">
                  <c:v>15048.89</c:v>
                </c:pt>
                <c:pt idx="120937">
                  <c:v>13814.1</c:v>
                </c:pt>
                <c:pt idx="120938">
                  <c:v>15918.03</c:v>
                </c:pt>
                <c:pt idx="120939">
                  <c:v>16440.48</c:v>
                </c:pt>
                <c:pt idx="120940">
                  <c:v>16982.23</c:v>
                </c:pt>
                <c:pt idx="120941">
                  <c:v>16514.66</c:v>
                </c:pt>
                <c:pt idx="120942">
                  <c:v>15604.75</c:v>
                </c:pt>
                <c:pt idx="120943">
                  <c:v>16254.31</c:v>
                </c:pt>
                <c:pt idx="120944">
                  <c:v>13981.18</c:v>
                </c:pt>
                <c:pt idx="120945">
                  <c:v>14718.4</c:v>
                </c:pt>
                <c:pt idx="120946">
                  <c:v>12891.04</c:v>
                </c:pt>
                <c:pt idx="120947">
                  <c:v>14467.23</c:v>
                </c:pt>
                <c:pt idx="120948">
                  <c:v>13460.52</c:v>
                </c:pt>
                <c:pt idx="120949">
                  <c:v>16158.18</c:v>
                </c:pt>
                <c:pt idx="120950">
                  <c:v>15391.7</c:v>
                </c:pt>
                <c:pt idx="120951">
                  <c:v>12442.11</c:v>
                </c:pt>
                <c:pt idx="120952">
                  <c:v>11952.25</c:v>
                </c:pt>
                <c:pt idx="120953">
                  <c:v>12485.5</c:v>
                </c:pt>
                <c:pt idx="120954">
                  <c:v>13569.2</c:v>
                </c:pt>
                <c:pt idx="120955">
                  <c:v>12882.39</c:v>
                </c:pt>
                <c:pt idx="120956">
                  <c:v>20448.54</c:v>
                </c:pt>
                <c:pt idx="120957">
                  <c:v>16909.8</c:v>
                </c:pt>
                <c:pt idx="120958">
                  <c:v>13607.04</c:v>
                </c:pt>
                <c:pt idx="120959">
                  <c:v>15360.94</c:v>
                </c:pt>
                <c:pt idx="120960">
                  <c:v>15398.2</c:v>
                </c:pt>
                <c:pt idx="120961">
                  <c:v>25376.69</c:v>
                </c:pt>
                <c:pt idx="120962">
                  <c:v>16727.23</c:v>
                </c:pt>
                <c:pt idx="120963">
                  <c:v>18940.990000000002</c:v>
                </c:pt>
                <c:pt idx="120964">
                  <c:v>13945.87</c:v>
                </c:pt>
                <c:pt idx="120965">
                  <c:v>17446.48</c:v>
                </c:pt>
                <c:pt idx="120966">
                  <c:v>22135.8</c:v>
                </c:pt>
                <c:pt idx="120967">
                  <c:v>27119.74</c:v>
                </c:pt>
                <c:pt idx="120968">
                  <c:v>10242.43</c:v>
                </c:pt>
                <c:pt idx="120969">
                  <c:v>8825.49</c:v>
                </c:pt>
                <c:pt idx="120970">
                  <c:v>12601.95</c:v>
                </c:pt>
                <c:pt idx="120971">
                  <c:v>11255.23</c:v>
                </c:pt>
                <c:pt idx="120972">
                  <c:v>14067.18</c:v>
                </c:pt>
                <c:pt idx="120973">
                  <c:v>10920.82</c:v>
                </c:pt>
                <c:pt idx="120974">
                  <c:v>11859.47</c:v>
                </c:pt>
                <c:pt idx="120975">
                  <c:v>13360.85</c:v>
                </c:pt>
                <c:pt idx="120976">
                  <c:v>12830.27</c:v>
                </c:pt>
                <c:pt idx="120977">
                  <c:v>11724.12</c:v>
                </c:pt>
                <c:pt idx="120978">
                  <c:v>14774.78</c:v>
                </c:pt>
                <c:pt idx="120979">
                  <c:v>16528.810000000001</c:v>
                </c:pt>
                <c:pt idx="120980">
                  <c:v>16973.189999999999</c:v>
                </c:pt>
                <c:pt idx="120981">
                  <c:v>17669.310000000001</c:v>
                </c:pt>
                <c:pt idx="120982">
                  <c:v>18792.63</c:v>
                </c:pt>
                <c:pt idx="120983">
                  <c:v>16767.18</c:v>
                </c:pt>
                <c:pt idx="120984">
                  <c:v>14791.17</c:v>
                </c:pt>
                <c:pt idx="120985">
                  <c:v>21739.19</c:v>
                </c:pt>
                <c:pt idx="120986">
                  <c:v>15024.78</c:v>
                </c:pt>
                <c:pt idx="120987">
                  <c:v>16036.63</c:v>
                </c:pt>
                <c:pt idx="120988">
                  <c:v>17118.990000000002</c:v>
                </c:pt>
                <c:pt idx="120989">
                  <c:v>14744.88</c:v>
                </c:pt>
                <c:pt idx="120990">
                  <c:v>14314.11</c:v>
                </c:pt>
                <c:pt idx="120991">
                  <c:v>17628.13</c:v>
                </c:pt>
                <c:pt idx="120992">
                  <c:v>16762.259999999998</c:v>
                </c:pt>
                <c:pt idx="120993">
                  <c:v>15929.92</c:v>
                </c:pt>
                <c:pt idx="120994">
                  <c:v>17079.05</c:v>
                </c:pt>
                <c:pt idx="120995">
                  <c:v>17523.310000000001</c:v>
                </c:pt>
                <c:pt idx="120996">
                  <c:v>15320.1</c:v>
                </c:pt>
                <c:pt idx="120997">
                  <c:v>13990.85</c:v>
                </c:pt>
                <c:pt idx="120998">
                  <c:v>12380.99</c:v>
                </c:pt>
                <c:pt idx="120999">
                  <c:v>12287.27</c:v>
                </c:pt>
                <c:pt idx="121000">
                  <c:v>13160.18</c:v>
                </c:pt>
                <c:pt idx="121001">
                  <c:v>16025.83</c:v>
                </c:pt>
                <c:pt idx="121002">
                  <c:v>16181.66</c:v>
                </c:pt>
                <c:pt idx="121003">
                  <c:v>16527.88</c:v>
                </c:pt>
                <c:pt idx="121004">
                  <c:v>16658.150000000001</c:v>
                </c:pt>
                <c:pt idx="121005">
                  <c:v>12415.45</c:v>
                </c:pt>
                <c:pt idx="121006">
                  <c:v>11607.16</c:v>
                </c:pt>
                <c:pt idx="121007">
                  <c:v>13471</c:v>
                </c:pt>
                <c:pt idx="121008">
                  <c:v>13400.17</c:v>
                </c:pt>
                <c:pt idx="121009">
                  <c:v>14350.58</c:v>
                </c:pt>
                <c:pt idx="121010">
                  <c:v>15414.37</c:v>
                </c:pt>
                <c:pt idx="121011">
                  <c:v>28142.58</c:v>
                </c:pt>
                <c:pt idx="121012">
                  <c:v>13248.53</c:v>
                </c:pt>
                <c:pt idx="121013">
                  <c:v>14875.82</c:v>
                </c:pt>
                <c:pt idx="121014">
                  <c:v>13687.43</c:v>
                </c:pt>
                <c:pt idx="121015">
                  <c:v>14643.93</c:v>
                </c:pt>
                <c:pt idx="121016">
                  <c:v>15618.71</c:v>
                </c:pt>
                <c:pt idx="121017">
                  <c:v>13359.92</c:v>
                </c:pt>
                <c:pt idx="121018">
                  <c:v>13415.73</c:v>
                </c:pt>
                <c:pt idx="121019">
                  <c:v>13498.19</c:v>
                </c:pt>
                <c:pt idx="121020">
                  <c:v>15464.95</c:v>
                </c:pt>
                <c:pt idx="121021">
                  <c:v>12907.48</c:v>
                </c:pt>
                <c:pt idx="121022">
                  <c:v>12911.47</c:v>
                </c:pt>
                <c:pt idx="121023">
                  <c:v>15022.2</c:v>
                </c:pt>
                <c:pt idx="121024">
                  <c:v>11109.4</c:v>
                </c:pt>
                <c:pt idx="121025">
                  <c:v>11658.91</c:v>
                </c:pt>
                <c:pt idx="121026">
                  <c:v>10446.36</c:v>
                </c:pt>
                <c:pt idx="121027">
                  <c:v>11057.22</c:v>
                </c:pt>
                <c:pt idx="121028">
                  <c:v>10590.8</c:v>
                </c:pt>
                <c:pt idx="121029">
                  <c:v>11437.07</c:v>
                </c:pt>
                <c:pt idx="121030">
                  <c:v>11945.21</c:v>
                </c:pt>
                <c:pt idx="121031">
                  <c:v>11086.13</c:v>
                </c:pt>
                <c:pt idx="121032">
                  <c:v>12306.86</c:v>
                </c:pt>
                <c:pt idx="121033">
                  <c:v>13072.49</c:v>
                </c:pt>
                <c:pt idx="121034">
                  <c:v>10122.709999999999</c:v>
                </c:pt>
                <c:pt idx="121035">
                  <c:v>10541.28</c:v>
                </c:pt>
                <c:pt idx="121036">
                  <c:v>9314.52</c:v>
                </c:pt>
                <c:pt idx="121037">
                  <c:v>10162.09</c:v>
                </c:pt>
                <c:pt idx="121038">
                  <c:v>11468.43</c:v>
                </c:pt>
                <c:pt idx="121039">
                  <c:v>10743.64</c:v>
                </c:pt>
                <c:pt idx="121040">
                  <c:v>11737.39</c:v>
                </c:pt>
                <c:pt idx="121041">
                  <c:v>11032.89</c:v>
                </c:pt>
                <c:pt idx="121042">
                  <c:v>12385.19</c:v>
                </c:pt>
                <c:pt idx="121043">
                  <c:v>14062.97</c:v>
                </c:pt>
                <c:pt idx="121044">
                  <c:v>12940.96</c:v>
                </c:pt>
                <c:pt idx="121045">
                  <c:v>11959.77</c:v>
                </c:pt>
                <c:pt idx="121046">
                  <c:v>12574.39</c:v>
                </c:pt>
                <c:pt idx="121047">
                  <c:v>15066.15</c:v>
                </c:pt>
                <c:pt idx="121048">
                  <c:v>16658.89</c:v>
                </c:pt>
                <c:pt idx="121049">
                  <c:v>14551.19</c:v>
                </c:pt>
                <c:pt idx="121050">
                  <c:v>18261.919999999998</c:v>
                </c:pt>
                <c:pt idx="121051">
                  <c:v>14683.48</c:v>
                </c:pt>
                <c:pt idx="121052">
                  <c:v>16798.439999999999</c:v>
                </c:pt>
                <c:pt idx="121053">
                  <c:v>15900.19</c:v>
                </c:pt>
                <c:pt idx="121054">
                  <c:v>30013.78</c:v>
                </c:pt>
                <c:pt idx="121055">
                  <c:v>18406.21</c:v>
                </c:pt>
                <c:pt idx="121056">
                  <c:v>19777.97</c:v>
                </c:pt>
                <c:pt idx="121057">
                  <c:v>20533.78</c:v>
                </c:pt>
                <c:pt idx="121058">
                  <c:v>25648.9</c:v>
                </c:pt>
                <c:pt idx="121059">
                  <c:v>7216.19</c:v>
                </c:pt>
                <c:pt idx="121060">
                  <c:v>8858.06</c:v>
                </c:pt>
                <c:pt idx="121061">
                  <c:v>9539.39</c:v>
                </c:pt>
                <c:pt idx="121062">
                  <c:v>10275.870000000001</c:v>
                </c:pt>
                <c:pt idx="121063">
                  <c:v>8467.6299999999992</c:v>
                </c:pt>
                <c:pt idx="121064">
                  <c:v>11085.05</c:v>
                </c:pt>
                <c:pt idx="121065">
                  <c:v>12759.17</c:v>
                </c:pt>
                <c:pt idx="121066">
                  <c:v>12494.74</c:v>
                </c:pt>
                <c:pt idx="121067">
                  <c:v>11575.33</c:v>
                </c:pt>
                <c:pt idx="121068">
                  <c:v>13441.51</c:v>
                </c:pt>
                <c:pt idx="121069">
                  <c:v>15032.25</c:v>
                </c:pt>
                <c:pt idx="121070">
                  <c:v>14007.56</c:v>
                </c:pt>
                <c:pt idx="121071">
                  <c:v>13189.05</c:v>
                </c:pt>
                <c:pt idx="121072">
                  <c:v>11630.16</c:v>
                </c:pt>
                <c:pt idx="121073">
                  <c:v>12032.13</c:v>
                </c:pt>
                <c:pt idx="121074">
                  <c:v>12806.73</c:v>
                </c:pt>
                <c:pt idx="121075">
                  <c:v>14694.59</c:v>
                </c:pt>
                <c:pt idx="121076">
                  <c:v>13406.87</c:v>
                </c:pt>
                <c:pt idx="121077">
                  <c:v>11682.08</c:v>
                </c:pt>
                <c:pt idx="121078">
                  <c:v>12754.96</c:v>
                </c:pt>
                <c:pt idx="121079">
                  <c:v>12084.54</c:v>
                </c:pt>
                <c:pt idx="121080">
                  <c:v>10264.41</c:v>
                </c:pt>
                <c:pt idx="121081">
                  <c:v>11065.08</c:v>
                </c:pt>
                <c:pt idx="121082">
                  <c:v>12786.53</c:v>
                </c:pt>
                <c:pt idx="121083">
                  <c:v>11436.09</c:v>
                </c:pt>
                <c:pt idx="121084">
                  <c:v>10508.63</c:v>
                </c:pt>
                <c:pt idx="121085">
                  <c:v>11039.15</c:v>
                </c:pt>
                <c:pt idx="121086">
                  <c:v>8713.9599999999991</c:v>
                </c:pt>
                <c:pt idx="121087">
                  <c:v>10885.29</c:v>
                </c:pt>
                <c:pt idx="121088">
                  <c:v>9709.42</c:v>
                </c:pt>
                <c:pt idx="121089">
                  <c:v>9854.23</c:v>
                </c:pt>
                <c:pt idx="121090">
                  <c:v>12799.03</c:v>
                </c:pt>
                <c:pt idx="121091">
                  <c:v>12913.45</c:v>
                </c:pt>
                <c:pt idx="121092">
                  <c:v>12786.22</c:v>
                </c:pt>
                <c:pt idx="121093">
                  <c:v>11397.36</c:v>
                </c:pt>
                <c:pt idx="121094">
                  <c:v>10094.85</c:v>
                </c:pt>
                <c:pt idx="121095">
                  <c:v>10639.9</c:v>
                </c:pt>
                <c:pt idx="121096">
                  <c:v>12303.49</c:v>
                </c:pt>
                <c:pt idx="121097">
                  <c:v>11633.83</c:v>
                </c:pt>
                <c:pt idx="121098">
                  <c:v>12961.88</c:v>
                </c:pt>
                <c:pt idx="121099">
                  <c:v>16288.79</c:v>
                </c:pt>
                <c:pt idx="121100">
                  <c:v>17277.099999999999</c:v>
                </c:pt>
                <c:pt idx="121101">
                  <c:v>13542.89</c:v>
                </c:pt>
                <c:pt idx="121102">
                  <c:v>14293.44</c:v>
                </c:pt>
                <c:pt idx="121103">
                  <c:v>15744.89</c:v>
                </c:pt>
                <c:pt idx="121104">
                  <c:v>16843.099999999999</c:v>
                </c:pt>
                <c:pt idx="121105">
                  <c:v>13472.37</c:v>
                </c:pt>
                <c:pt idx="121106">
                  <c:v>25441.93</c:v>
                </c:pt>
                <c:pt idx="121107">
                  <c:v>14750.13</c:v>
                </c:pt>
                <c:pt idx="121108">
                  <c:v>19133.71</c:v>
                </c:pt>
                <c:pt idx="121109">
                  <c:v>21245.79</c:v>
                </c:pt>
                <c:pt idx="121110">
                  <c:v>26916.54</c:v>
                </c:pt>
                <c:pt idx="121111">
                  <c:v>9032.5499999999993</c:v>
                </c:pt>
                <c:pt idx="121112">
                  <c:v>6588.06</c:v>
                </c:pt>
                <c:pt idx="121113">
                  <c:v>8220.9699999999993</c:v>
                </c:pt>
                <c:pt idx="121114">
                  <c:v>8932.16</c:v>
                </c:pt>
                <c:pt idx="121115">
                  <c:v>7149.74</c:v>
                </c:pt>
                <c:pt idx="121116">
                  <c:v>10962.19</c:v>
                </c:pt>
                <c:pt idx="121117">
                  <c:v>13169.48</c:v>
                </c:pt>
                <c:pt idx="121118">
                  <c:v>11255.18</c:v>
                </c:pt>
                <c:pt idx="121119">
                  <c:v>11706.72</c:v>
                </c:pt>
                <c:pt idx="121120">
                  <c:v>11582.61</c:v>
                </c:pt>
                <c:pt idx="121121">
                  <c:v>12259.4</c:v>
                </c:pt>
                <c:pt idx="121122">
                  <c:v>13466.05</c:v>
                </c:pt>
                <c:pt idx="121123">
                  <c:v>12638.21</c:v>
                </c:pt>
                <c:pt idx="121124">
                  <c:v>11851.36</c:v>
                </c:pt>
                <c:pt idx="121125">
                  <c:v>15479.89</c:v>
                </c:pt>
                <c:pt idx="121126">
                  <c:v>14433.08</c:v>
                </c:pt>
                <c:pt idx="121127">
                  <c:v>12055.53</c:v>
                </c:pt>
                <c:pt idx="121128">
                  <c:v>15761.77</c:v>
                </c:pt>
                <c:pt idx="121129">
                  <c:v>12389.7</c:v>
                </c:pt>
                <c:pt idx="121130">
                  <c:v>11068.95</c:v>
                </c:pt>
                <c:pt idx="121131">
                  <c:v>12083.48</c:v>
                </c:pt>
                <c:pt idx="121132">
                  <c:v>11864.1</c:v>
                </c:pt>
                <c:pt idx="121133">
                  <c:v>10479.27</c:v>
                </c:pt>
                <c:pt idx="121134">
                  <c:v>12247.2</c:v>
                </c:pt>
                <c:pt idx="121135">
                  <c:v>10671.56</c:v>
                </c:pt>
                <c:pt idx="121136">
                  <c:v>10493.54</c:v>
                </c:pt>
                <c:pt idx="121137">
                  <c:v>11074.18</c:v>
                </c:pt>
                <c:pt idx="121138">
                  <c:v>10098.299999999999</c:v>
                </c:pt>
                <c:pt idx="121139">
                  <c:v>9905.9599999999991</c:v>
                </c:pt>
                <c:pt idx="121140">
                  <c:v>10474.040000000001</c:v>
                </c:pt>
                <c:pt idx="121141">
                  <c:v>9569.7900000000009</c:v>
                </c:pt>
                <c:pt idx="121142">
                  <c:v>10967.34</c:v>
                </c:pt>
                <c:pt idx="121143">
                  <c:v>11336.21</c:v>
                </c:pt>
                <c:pt idx="121144">
                  <c:v>10859.22</c:v>
                </c:pt>
                <c:pt idx="121145">
                  <c:v>11276.35</c:v>
                </c:pt>
                <c:pt idx="121146">
                  <c:v>10475.620000000001</c:v>
                </c:pt>
                <c:pt idx="121147">
                  <c:v>12783.91</c:v>
                </c:pt>
                <c:pt idx="121148">
                  <c:v>12545.12</c:v>
                </c:pt>
                <c:pt idx="121149">
                  <c:v>11539.19</c:v>
                </c:pt>
                <c:pt idx="121150">
                  <c:v>12572.15</c:v>
                </c:pt>
                <c:pt idx="121151">
                  <c:v>14434.81</c:v>
                </c:pt>
                <c:pt idx="121152">
                  <c:v>16138.85</c:v>
                </c:pt>
                <c:pt idx="121153">
                  <c:v>14766.42</c:v>
                </c:pt>
                <c:pt idx="121154">
                  <c:v>17971.55</c:v>
                </c:pt>
                <c:pt idx="121155">
                  <c:v>3309</c:v>
                </c:pt>
                <c:pt idx="121156">
                  <c:v>3445.38</c:v>
                </c:pt>
                <c:pt idx="121157">
                  <c:v>2979.5</c:v>
                </c:pt>
                <c:pt idx="121158">
                  <c:v>2837.13</c:v>
                </c:pt>
                <c:pt idx="121159">
                  <c:v>2492</c:v>
                </c:pt>
                <c:pt idx="121160">
                  <c:v>2128</c:v>
                </c:pt>
                <c:pt idx="121161">
                  <c:v>2388.75</c:v>
                </c:pt>
                <c:pt idx="121162">
                  <c:v>1978.99</c:v>
                </c:pt>
                <c:pt idx="121163">
                  <c:v>2569</c:v>
                </c:pt>
                <c:pt idx="121164">
                  <c:v>2395.25</c:v>
                </c:pt>
                <c:pt idx="121165">
                  <c:v>1864</c:v>
                </c:pt>
                <c:pt idx="121166">
                  <c:v>1971.25</c:v>
                </c:pt>
                <c:pt idx="121167">
                  <c:v>1947.5</c:v>
                </c:pt>
                <c:pt idx="121168">
                  <c:v>2307.1999999999998</c:v>
                </c:pt>
                <c:pt idx="121169">
                  <c:v>1983</c:v>
                </c:pt>
                <c:pt idx="121170">
                  <c:v>1909</c:v>
                </c:pt>
                <c:pt idx="121171">
                  <c:v>1686.5</c:v>
                </c:pt>
                <c:pt idx="121172">
                  <c:v>1869</c:v>
                </c:pt>
                <c:pt idx="121173">
                  <c:v>1878.5</c:v>
                </c:pt>
                <c:pt idx="121174">
                  <c:v>1695.5</c:v>
                </c:pt>
                <c:pt idx="121175">
                  <c:v>1578</c:v>
                </c:pt>
                <c:pt idx="121176">
                  <c:v>1791.5</c:v>
                </c:pt>
                <c:pt idx="121177">
                  <c:v>1567.5</c:v>
                </c:pt>
                <c:pt idx="121178">
                  <c:v>1491.5</c:v>
                </c:pt>
                <c:pt idx="121179">
                  <c:v>1556.04</c:v>
                </c:pt>
                <c:pt idx="121180">
                  <c:v>1540.57</c:v>
                </c:pt>
                <c:pt idx="121181">
                  <c:v>2633.47</c:v>
                </c:pt>
                <c:pt idx="121182">
                  <c:v>2511.13</c:v>
                </c:pt>
                <c:pt idx="121183">
                  <c:v>2896.41</c:v>
                </c:pt>
                <c:pt idx="121184">
                  <c:v>2503.54</c:v>
                </c:pt>
                <c:pt idx="121185">
                  <c:v>1691.95</c:v>
                </c:pt>
                <c:pt idx="121186">
                  <c:v>1397.05</c:v>
                </c:pt>
                <c:pt idx="121187">
                  <c:v>1857.21</c:v>
                </c:pt>
                <c:pt idx="121188">
                  <c:v>1752.92</c:v>
                </c:pt>
                <c:pt idx="121189">
                  <c:v>1836.18</c:v>
                </c:pt>
                <c:pt idx="121190">
                  <c:v>2263.6999999999998</c:v>
                </c:pt>
                <c:pt idx="121191">
                  <c:v>2724.76</c:v>
                </c:pt>
                <c:pt idx="121192">
                  <c:v>2545.56</c:v>
                </c:pt>
                <c:pt idx="121193">
                  <c:v>3174.31</c:v>
                </c:pt>
                <c:pt idx="121194">
                  <c:v>3139.29</c:v>
                </c:pt>
                <c:pt idx="121195">
                  <c:v>3267.95</c:v>
                </c:pt>
                <c:pt idx="121196">
                  <c:v>3793.65</c:v>
                </c:pt>
                <c:pt idx="121197">
                  <c:v>4370.32</c:v>
                </c:pt>
                <c:pt idx="121198">
                  <c:v>4041.3</c:v>
                </c:pt>
                <c:pt idx="121199">
                  <c:v>5170.16</c:v>
                </c:pt>
                <c:pt idx="121200">
                  <c:v>7169.39</c:v>
                </c:pt>
                <c:pt idx="121201">
                  <c:v>11384.68</c:v>
                </c:pt>
                <c:pt idx="121202">
                  <c:v>2603.9699999999998</c:v>
                </c:pt>
                <c:pt idx="121203">
                  <c:v>2559.8000000000002</c:v>
                </c:pt>
                <c:pt idx="121204">
                  <c:v>2414.58</c:v>
                </c:pt>
                <c:pt idx="121205">
                  <c:v>2606.08</c:v>
                </c:pt>
                <c:pt idx="121206">
                  <c:v>2279.88</c:v>
                </c:pt>
                <c:pt idx="121207">
                  <c:v>2617.31</c:v>
                </c:pt>
                <c:pt idx="121208">
                  <c:v>3166.84</c:v>
                </c:pt>
                <c:pt idx="121209">
                  <c:v>2660.41</c:v>
                </c:pt>
                <c:pt idx="121210">
                  <c:v>2429.16</c:v>
                </c:pt>
                <c:pt idx="121211">
                  <c:v>2569.94</c:v>
                </c:pt>
                <c:pt idx="121212">
                  <c:v>1905.43</c:v>
                </c:pt>
                <c:pt idx="121213">
                  <c:v>2224.46</c:v>
                </c:pt>
                <c:pt idx="121214">
                  <c:v>2224.46</c:v>
                </c:pt>
                <c:pt idx="121215">
                  <c:v>2143.7800000000002</c:v>
                </c:pt>
                <c:pt idx="121216">
                  <c:v>1843.3</c:v>
                </c:pt>
                <c:pt idx="121217">
                  <c:v>2025.72</c:v>
                </c:pt>
                <c:pt idx="121218">
                  <c:v>1990.22</c:v>
                </c:pt>
                <c:pt idx="121219">
                  <c:v>1929.04</c:v>
                </c:pt>
                <c:pt idx="121220">
                  <c:v>2029.29</c:v>
                </c:pt>
                <c:pt idx="121221">
                  <c:v>2262.92</c:v>
                </c:pt>
                <c:pt idx="121222">
                  <c:v>1867.73</c:v>
                </c:pt>
                <c:pt idx="121223">
                  <c:v>1784.81</c:v>
                </c:pt>
                <c:pt idx="121224">
                  <c:v>1998.75</c:v>
                </c:pt>
                <c:pt idx="121225">
                  <c:v>2147.77</c:v>
                </c:pt>
                <c:pt idx="121226">
                  <c:v>2169.4299999999998</c:v>
                </c:pt>
                <c:pt idx="121227">
                  <c:v>1731.89</c:v>
                </c:pt>
                <c:pt idx="121228">
                  <c:v>1601.34</c:v>
                </c:pt>
                <c:pt idx="121229">
                  <c:v>1525.97</c:v>
                </c:pt>
                <c:pt idx="121230">
                  <c:v>1618.32</c:v>
                </c:pt>
                <c:pt idx="121231">
                  <c:v>2188.1</c:v>
                </c:pt>
                <c:pt idx="121232">
                  <c:v>2183.7199999999998</c:v>
                </c:pt>
                <c:pt idx="121233">
                  <c:v>2152.1799999999998</c:v>
                </c:pt>
                <c:pt idx="121234">
                  <c:v>2198.38</c:v>
                </c:pt>
                <c:pt idx="121235">
                  <c:v>2676.19</c:v>
                </c:pt>
                <c:pt idx="121236">
                  <c:v>2837.65</c:v>
                </c:pt>
                <c:pt idx="121237">
                  <c:v>1766.89</c:v>
                </c:pt>
                <c:pt idx="121238">
                  <c:v>1374.55</c:v>
                </c:pt>
                <c:pt idx="121239">
                  <c:v>1787.64</c:v>
                </c:pt>
                <c:pt idx="121240">
                  <c:v>2020.91</c:v>
                </c:pt>
                <c:pt idx="121241">
                  <c:v>1932.23</c:v>
                </c:pt>
                <c:pt idx="121242">
                  <c:v>2653.3</c:v>
                </c:pt>
                <c:pt idx="121243">
                  <c:v>2848.27</c:v>
                </c:pt>
                <c:pt idx="121244">
                  <c:v>2673.33</c:v>
                </c:pt>
                <c:pt idx="121245">
                  <c:v>2817.08</c:v>
                </c:pt>
                <c:pt idx="121246">
                  <c:v>3386.89</c:v>
                </c:pt>
                <c:pt idx="121247">
                  <c:v>3924.39</c:v>
                </c:pt>
                <c:pt idx="121248">
                  <c:v>3563.37</c:v>
                </c:pt>
                <c:pt idx="121249">
                  <c:v>4543.01</c:v>
                </c:pt>
                <c:pt idx="121250">
                  <c:v>3376.17</c:v>
                </c:pt>
                <c:pt idx="121251">
                  <c:v>5221.0200000000004</c:v>
                </c:pt>
                <c:pt idx="121252">
                  <c:v>7560.64</c:v>
                </c:pt>
                <c:pt idx="121253">
                  <c:v>12727.79</c:v>
                </c:pt>
                <c:pt idx="121254">
                  <c:v>4494.04</c:v>
                </c:pt>
                <c:pt idx="121255">
                  <c:v>2764.94</c:v>
                </c:pt>
                <c:pt idx="121256">
                  <c:v>2476.54</c:v>
                </c:pt>
                <c:pt idx="121257">
                  <c:v>2509.2600000000002</c:v>
                </c:pt>
                <c:pt idx="121258">
                  <c:v>2526.6</c:v>
                </c:pt>
                <c:pt idx="121259">
                  <c:v>2900.3</c:v>
                </c:pt>
                <c:pt idx="121260">
                  <c:v>2892.77</c:v>
                </c:pt>
                <c:pt idx="121261">
                  <c:v>3382.63</c:v>
                </c:pt>
                <c:pt idx="121262">
                  <c:v>2846.53</c:v>
                </c:pt>
                <c:pt idx="121263">
                  <c:v>2766.97</c:v>
                </c:pt>
                <c:pt idx="121264">
                  <c:v>2597.3200000000002</c:v>
                </c:pt>
                <c:pt idx="121265">
                  <c:v>2487.67</c:v>
                </c:pt>
                <c:pt idx="121266">
                  <c:v>2778.99</c:v>
                </c:pt>
                <c:pt idx="121267">
                  <c:v>2408.4899999999998</c:v>
                </c:pt>
                <c:pt idx="121268">
                  <c:v>2723.74</c:v>
                </c:pt>
                <c:pt idx="121269">
                  <c:v>2281.36</c:v>
                </c:pt>
                <c:pt idx="121270">
                  <c:v>2132.36</c:v>
                </c:pt>
                <c:pt idx="121271">
                  <c:v>2156.23</c:v>
                </c:pt>
                <c:pt idx="121272">
                  <c:v>2114.31</c:v>
                </c:pt>
                <c:pt idx="121273">
                  <c:v>2173.2600000000002</c:v>
                </c:pt>
                <c:pt idx="121274">
                  <c:v>2055.83</c:v>
                </c:pt>
                <c:pt idx="121275">
                  <c:v>2111.1799999999998</c:v>
                </c:pt>
                <c:pt idx="121276">
                  <c:v>2398.66</c:v>
                </c:pt>
                <c:pt idx="121277">
                  <c:v>2165.9299999999998</c:v>
                </c:pt>
                <c:pt idx="121278">
                  <c:v>2051.79</c:v>
                </c:pt>
                <c:pt idx="121279">
                  <c:v>2173.3200000000002</c:v>
                </c:pt>
                <c:pt idx="121280">
                  <c:v>2147</c:v>
                </c:pt>
                <c:pt idx="121281">
                  <c:v>2122.75</c:v>
                </c:pt>
                <c:pt idx="121282">
                  <c:v>2198.79</c:v>
                </c:pt>
                <c:pt idx="121283">
                  <c:v>2325.66</c:v>
                </c:pt>
                <c:pt idx="121284">
                  <c:v>2156.7199999999998</c:v>
                </c:pt>
                <c:pt idx="121285">
                  <c:v>2104.9699999999998</c:v>
                </c:pt>
                <c:pt idx="121286">
                  <c:v>2235.65</c:v>
                </c:pt>
                <c:pt idx="121287">
                  <c:v>2635.38</c:v>
                </c:pt>
                <c:pt idx="121288">
                  <c:v>2666.51</c:v>
                </c:pt>
                <c:pt idx="121289">
                  <c:v>3028.27</c:v>
                </c:pt>
                <c:pt idx="121290">
                  <c:v>3217.44</c:v>
                </c:pt>
                <c:pt idx="121291">
                  <c:v>2178.64</c:v>
                </c:pt>
                <c:pt idx="121292">
                  <c:v>2626.78</c:v>
                </c:pt>
                <c:pt idx="121293">
                  <c:v>2856.15</c:v>
                </c:pt>
                <c:pt idx="121294">
                  <c:v>2864.74</c:v>
                </c:pt>
                <c:pt idx="121295">
                  <c:v>3526.79</c:v>
                </c:pt>
                <c:pt idx="121296">
                  <c:v>3532.92</c:v>
                </c:pt>
                <c:pt idx="121297">
                  <c:v>4528.05</c:v>
                </c:pt>
                <c:pt idx="121298">
                  <c:v>1871.32</c:v>
                </c:pt>
                <c:pt idx="121299">
                  <c:v>2294.9</c:v>
                </c:pt>
                <c:pt idx="121300">
                  <c:v>1924.85</c:v>
                </c:pt>
                <c:pt idx="121301">
                  <c:v>2021.98</c:v>
                </c:pt>
                <c:pt idx="121302">
                  <c:v>2063.75</c:v>
                </c:pt>
                <c:pt idx="121303">
                  <c:v>2160.29</c:v>
                </c:pt>
                <c:pt idx="121304">
                  <c:v>2024.01</c:v>
                </c:pt>
                <c:pt idx="121305">
                  <c:v>1803.88</c:v>
                </c:pt>
                <c:pt idx="121306">
                  <c:v>1794.64</c:v>
                </c:pt>
                <c:pt idx="121307">
                  <c:v>1426.01</c:v>
                </c:pt>
                <c:pt idx="121308">
                  <c:v>1686.08</c:v>
                </c:pt>
                <c:pt idx="121309">
                  <c:v>1632.78</c:v>
                </c:pt>
                <c:pt idx="121310">
                  <c:v>1610.62</c:v>
                </c:pt>
                <c:pt idx="121311">
                  <c:v>1635.21</c:v>
                </c:pt>
                <c:pt idx="121312">
                  <c:v>1270.01</c:v>
                </c:pt>
                <c:pt idx="121313">
                  <c:v>1253.92</c:v>
                </c:pt>
                <c:pt idx="121314">
                  <c:v>1255.9000000000001</c:v>
                </c:pt>
                <c:pt idx="121315">
                  <c:v>1143.55</c:v>
                </c:pt>
                <c:pt idx="121316">
                  <c:v>962.26</c:v>
                </c:pt>
                <c:pt idx="121317">
                  <c:v>881.27</c:v>
                </c:pt>
                <c:pt idx="121318">
                  <c:v>1097.75</c:v>
                </c:pt>
                <c:pt idx="121319">
                  <c:v>912.72</c:v>
                </c:pt>
                <c:pt idx="121320">
                  <c:v>739.29</c:v>
                </c:pt>
                <c:pt idx="121321">
                  <c:v>914.07</c:v>
                </c:pt>
                <c:pt idx="121322">
                  <c:v>813.59</c:v>
                </c:pt>
                <c:pt idx="121323">
                  <c:v>873.9</c:v>
                </c:pt>
                <c:pt idx="121324">
                  <c:v>923.99</c:v>
                </c:pt>
                <c:pt idx="121325">
                  <c:v>1008.81</c:v>
                </c:pt>
                <c:pt idx="121326">
                  <c:v>822.12</c:v>
                </c:pt>
                <c:pt idx="121327">
                  <c:v>882.34</c:v>
                </c:pt>
                <c:pt idx="121328">
                  <c:v>898.29</c:v>
                </c:pt>
                <c:pt idx="121329">
                  <c:v>1130.07</c:v>
                </c:pt>
                <c:pt idx="121330">
                  <c:v>1168.49</c:v>
                </c:pt>
                <c:pt idx="121331">
                  <c:v>1187.0999999999999</c:v>
                </c:pt>
                <c:pt idx="121332">
                  <c:v>1160.26</c:v>
                </c:pt>
                <c:pt idx="121333">
                  <c:v>1208.02</c:v>
                </c:pt>
                <c:pt idx="121334">
                  <c:v>1740.55</c:v>
                </c:pt>
                <c:pt idx="121335">
                  <c:v>1864.35</c:v>
                </c:pt>
                <c:pt idx="121336">
                  <c:v>2580.59</c:v>
                </c:pt>
                <c:pt idx="121337">
                  <c:v>1687.49</c:v>
                </c:pt>
                <c:pt idx="121338">
                  <c:v>1619.18</c:v>
                </c:pt>
                <c:pt idx="121339">
                  <c:v>1965.04</c:v>
                </c:pt>
                <c:pt idx="121340">
                  <c:v>1847.04</c:v>
                </c:pt>
                <c:pt idx="121341">
                  <c:v>2002.26</c:v>
                </c:pt>
                <c:pt idx="121342">
                  <c:v>2591.2399999999998</c:v>
                </c:pt>
                <c:pt idx="121343">
                  <c:v>2195.9</c:v>
                </c:pt>
                <c:pt idx="121344">
                  <c:v>2256.39</c:v>
                </c:pt>
                <c:pt idx="121345">
                  <c:v>1204.49</c:v>
                </c:pt>
                <c:pt idx="121346">
                  <c:v>1702.01</c:v>
                </c:pt>
                <c:pt idx="121347">
                  <c:v>1635.31</c:v>
                </c:pt>
                <c:pt idx="121348">
                  <c:v>1663.25</c:v>
                </c:pt>
                <c:pt idx="121349">
                  <c:v>1751.57</c:v>
                </c:pt>
                <c:pt idx="121350">
                  <c:v>1815.44</c:v>
                </c:pt>
                <c:pt idx="121351">
                  <c:v>2044.19</c:v>
                </c:pt>
                <c:pt idx="121352">
                  <c:v>1987.52</c:v>
                </c:pt>
                <c:pt idx="121353">
                  <c:v>1871.11</c:v>
                </c:pt>
                <c:pt idx="121354">
                  <c:v>1967.71</c:v>
                </c:pt>
                <c:pt idx="121355">
                  <c:v>1793.77</c:v>
                </c:pt>
                <c:pt idx="121356">
                  <c:v>1456.39</c:v>
                </c:pt>
                <c:pt idx="121357">
                  <c:v>1446.79</c:v>
                </c:pt>
                <c:pt idx="121358">
                  <c:v>1451.44</c:v>
                </c:pt>
                <c:pt idx="121359">
                  <c:v>1156.21</c:v>
                </c:pt>
                <c:pt idx="121360">
                  <c:v>1449.11</c:v>
                </c:pt>
                <c:pt idx="121361">
                  <c:v>1632.94</c:v>
                </c:pt>
                <c:pt idx="121362">
                  <c:v>1619.53</c:v>
                </c:pt>
                <c:pt idx="121363">
                  <c:v>1426.47</c:v>
                </c:pt>
                <c:pt idx="121364">
                  <c:v>1281.92</c:v>
                </c:pt>
                <c:pt idx="121365">
                  <c:v>1193.6500000000001</c:v>
                </c:pt>
                <c:pt idx="121366">
                  <c:v>1150.4000000000001</c:v>
                </c:pt>
                <c:pt idx="121367">
                  <c:v>1216.5999999999999</c:v>
                </c:pt>
                <c:pt idx="121368">
                  <c:v>1071.58</c:v>
                </c:pt>
                <c:pt idx="121369">
                  <c:v>895.25</c:v>
                </c:pt>
                <c:pt idx="121370">
                  <c:v>864.17</c:v>
                </c:pt>
                <c:pt idx="121371">
                  <c:v>867.31</c:v>
                </c:pt>
                <c:pt idx="121372">
                  <c:v>900.49</c:v>
                </c:pt>
                <c:pt idx="121373">
                  <c:v>762.13</c:v>
                </c:pt>
                <c:pt idx="121374">
                  <c:v>879.33</c:v>
                </c:pt>
                <c:pt idx="121375">
                  <c:v>925.53</c:v>
                </c:pt>
                <c:pt idx="121376">
                  <c:v>971.86</c:v>
                </c:pt>
                <c:pt idx="121377">
                  <c:v>939.51</c:v>
                </c:pt>
                <c:pt idx="121378">
                  <c:v>1007</c:v>
                </c:pt>
                <c:pt idx="121379">
                  <c:v>911.5</c:v>
                </c:pt>
                <c:pt idx="121380">
                  <c:v>783.51</c:v>
                </c:pt>
                <c:pt idx="121381">
                  <c:v>970.93</c:v>
                </c:pt>
                <c:pt idx="121382">
                  <c:v>937.82</c:v>
                </c:pt>
                <c:pt idx="121383">
                  <c:v>1009.96</c:v>
                </c:pt>
                <c:pt idx="121384">
                  <c:v>1245.21</c:v>
                </c:pt>
                <c:pt idx="121385">
                  <c:v>1259.8800000000001</c:v>
                </c:pt>
                <c:pt idx="121386">
                  <c:v>1567.7</c:v>
                </c:pt>
                <c:pt idx="121387">
                  <c:v>1753.27</c:v>
                </c:pt>
                <c:pt idx="121388">
                  <c:v>2001.11</c:v>
                </c:pt>
                <c:pt idx="121389">
                  <c:v>2251.4899999999998</c:v>
                </c:pt>
                <c:pt idx="121390">
                  <c:v>1850.36</c:v>
                </c:pt>
                <c:pt idx="121391">
                  <c:v>1814.36</c:v>
                </c:pt>
                <c:pt idx="121392">
                  <c:v>1543.47</c:v>
                </c:pt>
                <c:pt idx="121393">
                  <c:v>1711.6</c:v>
                </c:pt>
                <c:pt idx="121394">
                  <c:v>2298.0300000000002</c:v>
                </c:pt>
                <c:pt idx="121395">
                  <c:v>2210.77</c:v>
                </c:pt>
                <c:pt idx="121396">
                  <c:v>2558.16</c:v>
                </c:pt>
                <c:pt idx="121397">
                  <c:v>1370.59</c:v>
                </c:pt>
                <c:pt idx="121398">
                  <c:v>1369.32</c:v>
                </c:pt>
                <c:pt idx="121399">
                  <c:v>1793.18</c:v>
                </c:pt>
                <c:pt idx="121400">
                  <c:v>1549.97</c:v>
                </c:pt>
                <c:pt idx="121401">
                  <c:v>1550.12</c:v>
                </c:pt>
                <c:pt idx="121402">
                  <c:v>1717.09</c:v>
                </c:pt>
                <c:pt idx="121403">
                  <c:v>1769.82</c:v>
                </c:pt>
                <c:pt idx="121404">
                  <c:v>1758.34</c:v>
                </c:pt>
                <c:pt idx="121405">
                  <c:v>1690.75</c:v>
                </c:pt>
                <c:pt idx="121406">
                  <c:v>1707.16</c:v>
                </c:pt>
                <c:pt idx="121407">
                  <c:v>1507.89</c:v>
                </c:pt>
                <c:pt idx="121408">
                  <c:v>1448.19</c:v>
                </c:pt>
                <c:pt idx="121409">
                  <c:v>1446.38</c:v>
                </c:pt>
                <c:pt idx="121410">
                  <c:v>1406.54</c:v>
                </c:pt>
                <c:pt idx="121411">
                  <c:v>1497.8</c:v>
                </c:pt>
                <c:pt idx="121412">
                  <c:v>1503.56</c:v>
                </c:pt>
                <c:pt idx="121413">
                  <c:v>1346.73</c:v>
                </c:pt>
                <c:pt idx="121414">
                  <c:v>1274.17</c:v>
                </c:pt>
                <c:pt idx="121415">
                  <c:v>1431.4</c:v>
                </c:pt>
                <c:pt idx="121416">
                  <c:v>1090.98</c:v>
                </c:pt>
                <c:pt idx="121417">
                  <c:v>1337.83</c:v>
                </c:pt>
                <c:pt idx="121418">
                  <c:v>1013.79</c:v>
                </c:pt>
                <c:pt idx="121419">
                  <c:v>1011.75</c:v>
                </c:pt>
                <c:pt idx="121420">
                  <c:v>1027.79</c:v>
                </c:pt>
                <c:pt idx="121421">
                  <c:v>1018.4</c:v>
                </c:pt>
                <c:pt idx="121422">
                  <c:v>916.14</c:v>
                </c:pt>
                <c:pt idx="121423">
                  <c:v>855.9</c:v>
                </c:pt>
                <c:pt idx="121424">
                  <c:v>745.28</c:v>
                </c:pt>
                <c:pt idx="121425">
                  <c:v>871.98</c:v>
                </c:pt>
                <c:pt idx="121426">
                  <c:v>921.11</c:v>
                </c:pt>
                <c:pt idx="121427">
                  <c:v>814.21</c:v>
                </c:pt>
                <c:pt idx="121428">
                  <c:v>762.02</c:v>
                </c:pt>
                <c:pt idx="121429">
                  <c:v>865.07</c:v>
                </c:pt>
                <c:pt idx="121430">
                  <c:v>847.94</c:v>
                </c:pt>
                <c:pt idx="121431">
                  <c:v>615.4</c:v>
                </c:pt>
                <c:pt idx="121432">
                  <c:v>674.61</c:v>
                </c:pt>
                <c:pt idx="121433">
                  <c:v>911.88</c:v>
                </c:pt>
                <c:pt idx="121434">
                  <c:v>1080.94</c:v>
                </c:pt>
                <c:pt idx="121435">
                  <c:v>977.96</c:v>
                </c:pt>
                <c:pt idx="121436">
                  <c:v>1193.54</c:v>
                </c:pt>
                <c:pt idx="121437">
                  <c:v>1350.92</c:v>
                </c:pt>
                <c:pt idx="121438">
                  <c:v>1047.08</c:v>
                </c:pt>
                <c:pt idx="121439">
                  <c:v>2054.61</c:v>
                </c:pt>
                <c:pt idx="121440">
                  <c:v>3049.99</c:v>
                </c:pt>
                <c:pt idx="121441">
                  <c:v>6225.26</c:v>
                </c:pt>
                <c:pt idx="121442">
                  <c:v>7901.28</c:v>
                </c:pt>
                <c:pt idx="121443">
                  <c:v>7016.84</c:v>
                </c:pt>
                <c:pt idx="121444">
                  <c:v>5826.73</c:v>
                </c:pt>
                <c:pt idx="121445">
                  <c:v>5922.98</c:v>
                </c:pt>
                <c:pt idx="121446">
                  <c:v>4987.7</c:v>
                </c:pt>
                <c:pt idx="121447">
                  <c:v>4816.25</c:v>
                </c:pt>
                <c:pt idx="121448">
                  <c:v>4852.38</c:v>
                </c:pt>
                <c:pt idx="121449">
                  <c:v>5280.44</c:v>
                </c:pt>
                <c:pt idx="121450">
                  <c:v>5299.96</c:v>
                </c:pt>
                <c:pt idx="121451">
                  <c:v>4590.63</c:v>
                </c:pt>
                <c:pt idx="121452">
                  <c:v>5181.38</c:v>
                </c:pt>
                <c:pt idx="121453">
                  <c:v>4825.75</c:v>
                </c:pt>
                <c:pt idx="121454">
                  <c:v>6772</c:v>
                </c:pt>
                <c:pt idx="121455">
                  <c:v>4743.9399999999996</c:v>
                </c:pt>
                <c:pt idx="121456">
                  <c:v>4426.88</c:v>
                </c:pt>
                <c:pt idx="121457">
                  <c:v>4154.25</c:v>
                </c:pt>
                <c:pt idx="121458">
                  <c:v>5057.12</c:v>
                </c:pt>
                <c:pt idx="121459">
                  <c:v>6410.75</c:v>
                </c:pt>
                <c:pt idx="121460">
                  <c:v>5980</c:v>
                </c:pt>
                <c:pt idx="121461">
                  <c:v>5213.63</c:v>
                </c:pt>
                <c:pt idx="121462">
                  <c:v>6361.94</c:v>
                </c:pt>
                <c:pt idx="121463">
                  <c:v>6013.38</c:v>
                </c:pt>
                <c:pt idx="121464">
                  <c:v>5660.03</c:v>
                </c:pt>
                <c:pt idx="121465">
                  <c:v>5328.88</c:v>
                </c:pt>
                <c:pt idx="121466">
                  <c:v>5512.67</c:v>
                </c:pt>
                <c:pt idx="121467">
                  <c:v>6051.77</c:v>
                </c:pt>
                <c:pt idx="121468">
                  <c:v>6484.53</c:v>
                </c:pt>
                <c:pt idx="121469">
                  <c:v>6684.9</c:v>
                </c:pt>
                <c:pt idx="121470">
                  <c:v>6206.74</c:v>
                </c:pt>
                <c:pt idx="121471">
                  <c:v>5229.41</c:v>
                </c:pt>
                <c:pt idx="121472">
                  <c:v>4947.66</c:v>
                </c:pt>
                <c:pt idx="121473">
                  <c:v>4539.92</c:v>
                </c:pt>
                <c:pt idx="121474">
                  <c:v>4418.38</c:v>
                </c:pt>
                <c:pt idx="121475">
                  <c:v>4807.26</c:v>
                </c:pt>
                <c:pt idx="121476">
                  <c:v>5473.79</c:v>
                </c:pt>
                <c:pt idx="121477">
                  <c:v>4876.6400000000003</c:v>
                </c:pt>
                <c:pt idx="121478">
                  <c:v>4395.12</c:v>
                </c:pt>
                <c:pt idx="121479">
                  <c:v>5314.9</c:v>
                </c:pt>
                <c:pt idx="121480">
                  <c:v>4378.88</c:v>
                </c:pt>
                <c:pt idx="121481">
                  <c:v>6939.72</c:v>
                </c:pt>
                <c:pt idx="121482">
                  <c:v>8737.5400000000009</c:v>
                </c:pt>
                <c:pt idx="121483">
                  <c:v>11753</c:v>
                </c:pt>
                <c:pt idx="121484">
                  <c:v>7652</c:v>
                </c:pt>
                <c:pt idx="121485">
                  <c:v>9217</c:v>
                </c:pt>
                <c:pt idx="121486">
                  <c:v>11138.39</c:v>
                </c:pt>
                <c:pt idx="121487">
                  <c:v>16843.02</c:v>
                </c:pt>
                <c:pt idx="121488">
                  <c:v>5956.45</c:v>
                </c:pt>
                <c:pt idx="121489">
                  <c:v>6069.02</c:v>
                </c:pt>
                <c:pt idx="121490">
                  <c:v>5234.07</c:v>
                </c:pt>
                <c:pt idx="121491">
                  <c:v>5150.9399999999996</c:v>
                </c:pt>
                <c:pt idx="121492">
                  <c:v>4918.09</c:v>
                </c:pt>
                <c:pt idx="121493">
                  <c:v>6310.91</c:v>
                </c:pt>
                <c:pt idx="121494">
                  <c:v>6588.99</c:v>
                </c:pt>
                <c:pt idx="121495">
                  <c:v>6828.52</c:v>
                </c:pt>
                <c:pt idx="121496">
                  <c:v>4688.47</c:v>
                </c:pt>
                <c:pt idx="121497">
                  <c:v>4346.54</c:v>
                </c:pt>
                <c:pt idx="121498">
                  <c:v>4645.1899999999996</c:v>
                </c:pt>
                <c:pt idx="121499">
                  <c:v>4707.95</c:v>
                </c:pt>
                <c:pt idx="121500">
                  <c:v>4350.34</c:v>
                </c:pt>
                <c:pt idx="121501">
                  <c:v>4823.59</c:v>
                </c:pt>
                <c:pt idx="121502">
                  <c:v>5475.35</c:v>
                </c:pt>
                <c:pt idx="121503">
                  <c:v>4232.54</c:v>
                </c:pt>
                <c:pt idx="121504">
                  <c:v>5214.01</c:v>
                </c:pt>
                <c:pt idx="121505">
                  <c:v>4869.43</c:v>
                </c:pt>
                <c:pt idx="121506">
                  <c:v>6169.84</c:v>
                </c:pt>
                <c:pt idx="121507">
                  <c:v>6017.21</c:v>
                </c:pt>
                <c:pt idx="121508">
                  <c:v>4640.24</c:v>
                </c:pt>
                <c:pt idx="121509">
                  <c:v>4527.38</c:v>
                </c:pt>
                <c:pt idx="121510">
                  <c:v>4522.13</c:v>
                </c:pt>
                <c:pt idx="121511">
                  <c:v>5749.48</c:v>
                </c:pt>
                <c:pt idx="121512">
                  <c:v>5265.77</c:v>
                </c:pt>
                <c:pt idx="121513">
                  <c:v>6384.14</c:v>
                </c:pt>
                <c:pt idx="121514">
                  <c:v>6176.53</c:v>
                </c:pt>
                <c:pt idx="121515">
                  <c:v>6301.02</c:v>
                </c:pt>
                <c:pt idx="121516">
                  <c:v>5816.43</c:v>
                </c:pt>
                <c:pt idx="121517">
                  <c:v>5943.91</c:v>
                </c:pt>
                <c:pt idx="121518">
                  <c:v>6991.29</c:v>
                </c:pt>
                <c:pt idx="121519">
                  <c:v>7128.81</c:v>
                </c:pt>
                <c:pt idx="121520">
                  <c:v>6956.26</c:v>
                </c:pt>
                <c:pt idx="121521">
                  <c:v>6584.35</c:v>
                </c:pt>
                <c:pt idx="121522">
                  <c:v>7047.47</c:v>
                </c:pt>
                <c:pt idx="121523">
                  <c:v>5255.14</c:v>
                </c:pt>
                <c:pt idx="121524">
                  <c:v>4847.96</c:v>
                </c:pt>
                <c:pt idx="121525">
                  <c:v>5461.46</c:v>
                </c:pt>
                <c:pt idx="121526">
                  <c:v>5309.21</c:v>
                </c:pt>
                <c:pt idx="121527">
                  <c:v>4923.4399999999996</c:v>
                </c:pt>
                <c:pt idx="121528">
                  <c:v>6522.86</c:v>
                </c:pt>
                <c:pt idx="121529">
                  <c:v>6045.18</c:v>
                </c:pt>
                <c:pt idx="121530">
                  <c:v>6190.35</c:v>
                </c:pt>
                <c:pt idx="121531">
                  <c:v>7619.29</c:v>
                </c:pt>
                <c:pt idx="121532">
                  <c:v>6764.95</c:v>
                </c:pt>
                <c:pt idx="121533">
                  <c:v>8479.0400000000009</c:v>
                </c:pt>
                <c:pt idx="121534">
                  <c:v>7340.6</c:v>
                </c:pt>
                <c:pt idx="121535">
                  <c:v>10411.75</c:v>
                </c:pt>
                <c:pt idx="121536">
                  <c:v>8127.68</c:v>
                </c:pt>
                <c:pt idx="121537">
                  <c:v>10352.66</c:v>
                </c:pt>
                <c:pt idx="121538">
                  <c:v>13306.94</c:v>
                </c:pt>
                <c:pt idx="121539">
                  <c:v>20849.560000000001</c:v>
                </c:pt>
                <c:pt idx="121540">
                  <c:v>8303.74</c:v>
                </c:pt>
                <c:pt idx="121541">
                  <c:v>4456.92</c:v>
                </c:pt>
                <c:pt idx="121542">
                  <c:v>4608.47</c:v>
                </c:pt>
                <c:pt idx="121543">
                  <c:v>5288.46</c:v>
                </c:pt>
                <c:pt idx="121544">
                  <c:v>4875.03</c:v>
                </c:pt>
                <c:pt idx="121545">
                  <c:v>5479.74</c:v>
                </c:pt>
                <c:pt idx="121546">
                  <c:v>6750.43</c:v>
                </c:pt>
                <c:pt idx="121547">
                  <c:v>7806.95</c:v>
                </c:pt>
                <c:pt idx="121548">
                  <c:v>6462.15</c:v>
                </c:pt>
                <c:pt idx="121549">
                  <c:v>5256.94</c:v>
                </c:pt>
                <c:pt idx="121550">
                  <c:v>4824.53</c:v>
                </c:pt>
                <c:pt idx="121551">
                  <c:v>4818.16</c:v>
                </c:pt>
                <c:pt idx="121552">
                  <c:v>5098.71</c:v>
                </c:pt>
                <c:pt idx="121553">
                  <c:v>5304.35</c:v>
                </c:pt>
                <c:pt idx="121554">
                  <c:v>5449.03</c:v>
                </c:pt>
                <c:pt idx="121555">
                  <c:v>5079.6899999999996</c:v>
                </c:pt>
                <c:pt idx="121556">
                  <c:v>4569.88</c:v>
                </c:pt>
                <c:pt idx="121557">
                  <c:v>5656</c:v>
                </c:pt>
                <c:pt idx="121558">
                  <c:v>5484.59</c:v>
                </c:pt>
                <c:pt idx="121559">
                  <c:v>5627.93</c:v>
                </c:pt>
                <c:pt idx="121560">
                  <c:v>6596.86</c:v>
                </c:pt>
                <c:pt idx="121561">
                  <c:v>5295</c:v>
                </c:pt>
                <c:pt idx="121562">
                  <c:v>5002.9799999999996</c:v>
                </c:pt>
                <c:pt idx="121563">
                  <c:v>5809.24</c:v>
                </c:pt>
                <c:pt idx="121564">
                  <c:v>5215.88</c:v>
                </c:pt>
                <c:pt idx="121565">
                  <c:v>5300.89</c:v>
                </c:pt>
                <c:pt idx="121566">
                  <c:v>6493.01</c:v>
                </c:pt>
                <c:pt idx="121567">
                  <c:v>6224.26</c:v>
                </c:pt>
                <c:pt idx="121568">
                  <c:v>6108.31</c:v>
                </c:pt>
                <c:pt idx="121569">
                  <c:v>6011.48</c:v>
                </c:pt>
                <c:pt idx="121570">
                  <c:v>6122.78</c:v>
                </c:pt>
                <c:pt idx="121571">
                  <c:v>6828.16</c:v>
                </c:pt>
                <c:pt idx="121572">
                  <c:v>5788.28</c:v>
                </c:pt>
                <c:pt idx="121573">
                  <c:v>5826.6</c:v>
                </c:pt>
                <c:pt idx="121574">
                  <c:v>6600.18</c:v>
                </c:pt>
                <c:pt idx="121575">
                  <c:v>6385.6</c:v>
                </c:pt>
                <c:pt idx="121576">
                  <c:v>6396.55</c:v>
                </c:pt>
                <c:pt idx="121577">
                  <c:v>4948.08</c:v>
                </c:pt>
                <c:pt idx="121578">
                  <c:v>5683.93</c:v>
                </c:pt>
                <c:pt idx="121579">
                  <c:v>5278.63</c:v>
                </c:pt>
                <c:pt idx="121580">
                  <c:v>5669.51</c:v>
                </c:pt>
                <c:pt idx="121581">
                  <c:v>6134.43</c:v>
                </c:pt>
                <c:pt idx="121582">
                  <c:v>6557.57</c:v>
                </c:pt>
                <c:pt idx="121583">
                  <c:v>7365.45</c:v>
                </c:pt>
                <c:pt idx="121584">
                  <c:v>4762.5</c:v>
                </c:pt>
                <c:pt idx="121585">
                  <c:v>5083.71</c:v>
                </c:pt>
                <c:pt idx="121586">
                  <c:v>4530.88</c:v>
                </c:pt>
                <c:pt idx="121587">
                  <c:v>4252.5</c:v>
                </c:pt>
                <c:pt idx="121588">
                  <c:v>4861</c:v>
                </c:pt>
                <c:pt idx="121589">
                  <c:v>3853</c:v>
                </c:pt>
                <c:pt idx="121590">
                  <c:v>4361.88</c:v>
                </c:pt>
                <c:pt idx="121591">
                  <c:v>4049.94</c:v>
                </c:pt>
                <c:pt idx="121592">
                  <c:v>4862.01</c:v>
                </c:pt>
                <c:pt idx="121593">
                  <c:v>4653.2299999999996</c:v>
                </c:pt>
                <c:pt idx="121594">
                  <c:v>5037.5</c:v>
                </c:pt>
                <c:pt idx="121595">
                  <c:v>5411</c:v>
                </c:pt>
                <c:pt idx="121596">
                  <c:v>4690.72</c:v>
                </c:pt>
                <c:pt idx="121597">
                  <c:v>5130.21</c:v>
                </c:pt>
                <c:pt idx="121598">
                  <c:v>4702.97</c:v>
                </c:pt>
                <c:pt idx="121599">
                  <c:v>5063.26</c:v>
                </c:pt>
                <c:pt idx="121600">
                  <c:v>4796.22</c:v>
                </c:pt>
                <c:pt idx="121601">
                  <c:v>5811.24</c:v>
                </c:pt>
                <c:pt idx="121602">
                  <c:v>5562.23</c:v>
                </c:pt>
                <c:pt idx="121603">
                  <c:v>5215.7</c:v>
                </c:pt>
                <c:pt idx="121604">
                  <c:v>5751</c:v>
                </c:pt>
                <c:pt idx="121605">
                  <c:v>5911.66</c:v>
                </c:pt>
                <c:pt idx="121606">
                  <c:v>4606.6400000000003</c:v>
                </c:pt>
                <c:pt idx="121607">
                  <c:v>4585.7700000000004</c:v>
                </c:pt>
                <c:pt idx="121608">
                  <c:v>4714.68</c:v>
                </c:pt>
                <c:pt idx="121609">
                  <c:v>5113.74</c:v>
                </c:pt>
                <c:pt idx="121610">
                  <c:v>4767.53</c:v>
                </c:pt>
                <c:pt idx="121611">
                  <c:v>5447.68</c:v>
                </c:pt>
                <c:pt idx="121612">
                  <c:v>5915.4</c:v>
                </c:pt>
                <c:pt idx="121613">
                  <c:v>5776.04</c:v>
                </c:pt>
                <c:pt idx="121614">
                  <c:v>4131.0600000000004</c:v>
                </c:pt>
                <c:pt idx="121615">
                  <c:v>3997.6</c:v>
                </c:pt>
                <c:pt idx="121616">
                  <c:v>4631.5600000000004</c:v>
                </c:pt>
                <c:pt idx="121617">
                  <c:v>4057.21</c:v>
                </c:pt>
                <c:pt idx="121618">
                  <c:v>3799.58</c:v>
                </c:pt>
                <c:pt idx="121619">
                  <c:v>3623.22</c:v>
                </c:pt>
                <c:pt idx="121620">
                  <c:v>3873.94</c:v>
                </c:pt>
                <c:pt idx="121621">
                  <c:v>3557.02</c:v>
                </c:pt>
                <c:pt idx="121622">
                  <c:v>3707.74</c:v>
                </c:pt>
                <c:pt idx="121623">
                  <c:v>3336.18</c:v>
                </c:pt>
                <c:pt idx="121624">
                  <c:v>3373.7</c:v>
                </c:pt>
                <c:pt idx="121625">
                  <c:v>2788.56</c:v>
                </c:pt>
                <c:pt idx="121626">
                  <c:v>2705.87</c:v>
                </c:pt>
                <c:pt idx="121627">
                  <c:v>2680.28</c:v>
                </c:pt>
                <c:pt idx="121628">
                  <c:v>4171.08</c:v>
                </c:pt>
                <c:pt idx="121629">
                  <c:v>4027.14</c:v>
                </c:pt>
                <c:pt idx="121630">
                  <c:v>4702.95</c:v>
                </c:pt>
                <c:pt idx="121631">
                  <c:v>3578.82</c:v>
                </c:pt>
                <c:pt idx="121632">
                  <c:v>3452.11</c:v>
                </c:pt>
                <c:pt idx="121633">
                  <c:v>3044.06</c:v>
                </c:pt>
                <c:pt idx="121634">
                  <c:v>3957.06</c:v>
                </c:pt>
                <c:pt idx="121635">
                  <c:v>3921.94</c:v>
                </c:pt>
                <c:pt idx="121636">
                  <c:v>4020.86</c:v>
                </c:pt>
                <c:pt idx="121637">
                  <c:v>3774.18</c:v>
                </c:pt>
                <c:pt idx="121638">
                  <c:v>4274.0600000000004</c:v>
                </c:pt>
                <c:pt idx="121639">
                  <c:v>4629.78</c:v>
                </c:pt>
                <c:pt idx="121640">
                  <c:v>4885.88</c:v>
                </c:pt>
                <c:pt idx="121641">
                  <c:v>4719.07</c:v>
                </c:pt>
                <c:pt idx="121642">
                  <c:v>5690.5</c:v>
                </c:pt>
                <c:pt idx="121643">
                  <c:v>5501.96</c:v>
                </c:pt>
                <c:pt idx="121644">
                  <c:v>5056.72</c:v>
                </c:pt>
                <c:pt idx="121645">
                  <c:v>5034.0600000000004</c:v>
                </c:pt>
                <c:pt idx="121646">
                  <c:v>4461.28</c:v>
                </c:pt>
                <c:pt idx="121647">
                  <c:v>4329.0600000000004</c:v>
                </c:pt>
                <c:pt idx="121648">
                  <c:v>4530.1099999999997</c:v>
                </c:pt>
                <c:pt idx="121649">
                  <c:v>5415.35</c:v>
                </c:pt>
                <c:pt idx="121650">
                  <c:v>4530.2</c:v>
                </c:pt>
                <c:pt idx="121651">
                  <c:v>4443.32</c:v>
                </c:pt>
                <c:pt idx="121652">
                  <c:v>4805.71</c:v>
                </c:pt>
                <c:pt idx="121653">
                  <c:v>4833.18</c:v>
                </c:pt>
                <c:pt idx="121654">
                  <c:v>5068.01</c:v>
                </c:pt>
                <c:pt idx="121655">
                  <c:v>5574.18</c:v>
                </c:pt>
                <c:pt idx="121656">
                  <c:v>4537.18</c:v>
                </c:pt>
                <c:pt idx="121657">
                  <c:v>5228.6400000000003</c:v>
                </c:pt>
                <c:pt idx="121658">
                  <c:v>5541.31</c:v>
                </c:pt>
                <c:pt idx="121659">
                  <c:v>4574.99</c:v>
                </c:pt>
                <c:pt idx="121660">
                  <c:v>5383.35</c:v>
                </c:pt>
                <c:pt idx="121661">
                  <c:v>5084.0200000000004</c:v>
                </c:pt>
                <c:pt idx="121662">
                  <c:v>6149.95</c:v>
                </c:pt>
                <c:pt idx="121663">
                  <c:v>4650</c:v>
                </c:pt>
                <c:pt idx="121664">
                  <c:v>6730.96</c:v>
                </c:pt>
                <c:pt idx="121665">
                  <c:v>5018.88</c:v>
                </c:pt>
                <c:pt idx="121666">
                  <c:v>4317.68</c:v>
                </c:pt>
                <c:pt idx="121667">
                  <c:v>4177.4799999999996</c:v>
                </c:pt>
                <c:pt idx="121668">
                  <c:v>3720.08</c:v>
                </c:pt>
                <c:pt idx="121669">
                  <c:v>4485.1000000000004</c:v>
                </c:pt>
                <c:pt idx="121670">
                  <c:v>4449.6000000000004</c:v>
                </c:pt>
                <c:pt idx="121671">
                  <c:v>4473.05</c:v>
                </c:pt>
                <c:pt idx="121672">
                  <c:v>4080.59</c:v>
                </c:pt>
                <c:pt idx="121673">
                  <c:v>4253.21</c:v>
                </c:pt>
                <c:pt idx="121674">
                  <c:v>5381.13</c:v>
                </c:pt>
                <c:pt idx="121675">
                  <c:v>4264.1000000000004</c:v>
                </c:pt>
                <c:pt idx="121676">
                  <c:v>3470.54</c:v>
                </c:pt>
                <c:pt idx="121677">
                  <c:v>2622.24</c:v>
                </c:pt>
                <c:pt idx="121678">
                  <c:v>3085.49</c:v>
                </c:pt>
                <c:pt idx="121679">
                  <c:v>3401.24</c:v>
                </c:pt>
                <c:pt idx="121680">
                  <c:v>3205.55</c:v>
                </c:pt>
                <c:pt idx="121681">
                  <c:v>3296.7</c:v>
                </c:pt>
                <c:pt idx="121682">
                  <c:v>4815.5</c:v>
                </c:pt>
                <c:pt idx="121683">
                  <c:v>4163.68</c:v>
                </c:pt>
                <c:pt idx="121684">
                  <c:v>3950.08</c:v>
                </c:pt>
                <c:pt idx="121685">
                  <c:v>3037.98</c:v>
                </c:pt>
                <c:pt idx="121686">
                  <c:v>3317.52</c:v>
                </c:pt>
                <c:pt idx="121687">
                  <c:v>3271.6</c:v>
                </c:pt>
                <c:pt idx="121688">
                  <c:v>3834.74</c:v>
                </c:pt>
                <c:pt idx="121689">
                  <c:v>4667.18</c:v>
                </c:pt>
                <c:pt idx="121690">
                  <c:v>4636.09</c:v>
                </c:pt>
                <c:pt idx="121691">
                  <c:v>4351.1400000000003</c:v>
                </c:pt>
                <c:pt idx="121692">
                  <c:v>4165.62</c:v>
                </c:pt>
                <c:pt idx="121693">
                  <c:v>4272.16</c:v>
                </c:pt>
                <c:pt idx="121694">
                  <c:v>4725.34</c:v>
                </c:pt>
                <c:pt idx="121695">
                  <c:v>5381.4</c:v>
                </c:pt>
                <c:pt idx="121696">
                  <c:v>4251.16</c:v>
                </c:pt>
                <c:pt idx="121697">
                  <c:v>4682.4799999999996</c:v>
                </c:pt>
                <c:pt idx="121698">
                  <c:v>5367.27</c:v>
                </c:pt>
                <c:pt idx="121699">
                  <c:v>5199.66</c:v>
                </c:pt>
                <c:pt idx="121700">
                  <c:v>5552.3</c:v>
                </c:pt>
                <c:pt idx="121701">
                  <c:v>5083.42</c:v>
                </c:pt>
                <c:pt idx="121702">
                  <c:v>5201.67</c:v>
                </c:pt>
                <c:pt idx="121703">
                  <c:v>5227.34</c:v>
                </c:pt>
                <c:pt idx="121704">
                  <c:v>4667.79</c:v>
                </c:pt>
                <c:pt idx="121705">
                  <c:v>4871.33</c:v>
                </c:pt>
                <c:pt idx="121706">
                  <c:v>5199.0200000000004</c:v>
                </c:pt>
                <c:pt idx="121707">
                  <c:v>4567.74</c:v>
                </c:pt>
                <c:pt idx="121708">
                  <c:v>4970.84</c:v>
                </c:pt>
                <c:pt idx="121709">
                  <c:v>5664.24</c:v>
                </c:pt>
                <c:pt idx="121710">
                  <c:v>5122.4399999999996</c:v>
                </c:pt>
                <c:pt idx="121711">
                  <c:v>4620.5200000000004</c:v>
                </c:pt>
                <c:pt idx="121712">
                  <c:v>5100.75</c:v>
                </c:pt>
                <c:pt idx="121713">
                  <c:v>4691.38</c:v>
                </c:pt>
                <c:pt idx="121714">
                  <c:v>4441.08</c:v>
                </c:pt>
                <c:pt idx="121715">
                  <c:v>4285.76</c:v>
                </c:pt>
                <c:pt idx="121716">
                  <c:v>5212.66</c:v>
                </c:pt>
                <c:pt idx="121717">
                  <c:v>4573.9799999999996</c:v>
                </c:pt>
                <c:pt idx="121718">
                  <c:v>5397.3</c:v>
                </c:pt>
                <c:pt idx="121719">
                  <c:v>4641.62</c:v>
                </c:pt>
                <c:pt idx="121720">
                  <c:v>4214.12</c:v>
                </c:pt>
                <c:pt idx="121721">
                  <c:v>3351.26</c:v>
                </c:pt>
                <c:pt idx="121722">
                  <c:v>3607.66</c:v>
                </c:pt>
                <c:pt idx="121723">
                  <c:v>3446.48</c:v>
                </c:pt>
                <c:pt idx="121724">
                  <c:v>4227.3</c:v>
                </c:pt>
                <c:pt idx="121725">
                  <c:v>4304.54</c:v>
                </c:pt>
                <c:pt idx="121726">
                  <c:v>4515.37</c:v>
                </c:pt>
                <c:pt idx="121727">
                  <c:v>2640.46</c:v>
                </c:pt>
                <c:pt idx="121728">
                  <c:v>2320.96</c:v>
                </c:pt>
                <c:pt idx="121729">
                  <c:v>2494.42</c:v>
                </c:pt>
                <c:pt idx="121730">
                  <c:v>2298.3000000000002</c:v>
                </c:pt>
                <c:pt idx="121731">
                  <c:v>2907.64</c:v>
                </c:pt>
                <c:pt idx="121732">
                  <c:v>2468.5</c:v>
                </c:pt>
                <c:pt idx="121733">
                  <c:v>2617.34</c:v>
                </c:pt>
                <c:pt idx="121734">
                  <c:v>2034.26</c:v>
                </c:pt>
                <c:pt idx="121735">
                  <c:v>2230.6799999999998</c:v>
                </c:pt>
                <c:pt idx="121736">
                  <c:v>2517.7600000000002</c:v>
                </c:pt>
                <c:pt idx="121737">
                  <c:v>2104.08</c:v>
                </c:pt>
                <c:pt idx="121738">
                  <c:v>2778.21</c:v>
                </c:pt>
                <c:pt idx="121739">
                  <c:v>2871.44</c:v>
                </c:pt>
                <c:pt idx="121740">
                  <c:v>3145.26</c:v>
                </c:pt>
                <c:pt idx="121741">
                  <c:v>3141.52</c:v>
                </c:pt>
                <c:pt idx="121742">
                  <c:v>3161.8</c:v>
                </c:pt>
                <c:pt idx="121743">
                  <c:v>2954.66</c:v>
                </c:pt>
                <c:pt idx="121744">
                  <c:v>2799.68</c:v>
                </c:pt>
                <c:pt idx="121745">
                  <c:v>3440.64</c:v>
                </c:pt>
                <c:pt idx="121746">
                  <c:v>2832.58</c:v>
                </c:pt>
                <c:pt idx="121747">
                  <c:v>2688.56</c:v>
                </c:pt>
                <c:pt idx="121748">
                  <c:v>2518.48</c:v>
                </c:pt>
                <c:pt idx="121749">
                  <c:v>2210.92</c:v>
                </c:pt>
                <c:pt idx="121750">
                  <c:v>3303.18</c:v>
                </c:pt>
                <c:pt idx="121751">
                  <c:v>3772.96</c:v>
                </c:pt>
                <c:pt idx="121752">
                  <c:v>3658.56</c:v>
                </c:pt>
                <c:pt idx="121753">
                  <c:v>6566.4</c:v>
                </c:pt>
                <c:pt idx="121754">
                  <c:v>6806.16</c:v>
                </c:pt>
                <c:pt idx="121755">
                  <c:v>12834.65</c:v>
                </c:pt>
                <c:pt idx="121756">
                  <c:v>11124.22</c:v>
                </c:pt>
                <c:pt idx="121757">
                  <c:v>4730.09</c:v>
                </c:pt>
                <c:pt idx="121758">
                  <c:v>3762.05</c:v>
                </c:pt>
                <c:pt idx="121759">
                  <c:v>2753.19</c:v>
                </c:pt>
                <c:pt idx="121760">
                  <c:v>2584.83</c:v>
                </c:pt>
                <c:pt idx="121761">
                  <c:v>2836.84</c:v>
                </c:pt>
                <c:pt idx="121762">
                  <c:v>3831.75</c:v>
                </c:pt>
                <c:pt idx="121763">
                  <c:v>2647.5</c:v>
                </c:pt>
                <c:pt idx="121764">
                  <c:v>2630.19</c:v>
                </c:pt>
                <c:pt idx="121765">
                  <c:v>4936.17</c:v>
                </c:pt>
                <c:pt idx="121766">
                  <c:v>4162.26</c:v>
                </c:pt>
                <c:pt idx="121767">
                  <c:v>4434.82</c:v>
                </c:pt>
                <c:pt idx="121768">
                  <c:v>3216.56</c:v>
                </c:pt>
                <c:pt idx="121769">
                  <c:v>7146.86</c:v>
                </c:pt>
                <c:pt idx="121770">
                  <c:v>4731.41</c:v>
                </c:pt>
                <c:pt idx="121771">
                  <c:v>4702.7299999999996</c:v>
                </c:pt>
                <c:pt idx="121772">
                  <c:v>5773.23</c:v>
                </c:pt>
                <c:pt idx="121773">
                  <c:v>8369.7199999999993</c:v>
                </c:pt>
                <c:pt idx="121774">
                  <c:v>2546.46</c:v>
                </c:pt>
                <c:pt idx="121775">
                  <c:v>2722.76</c:v>
                </c:pt>
                <c:pt idx="121776">
                  <c:v>2953.82</c:v>
                </c:pt>
                <c:pt idx="121777">
                  <c:v>2824.02</c:v>
                </c:pt>
                <c:pt idx="121778">
                  <c:v>2369.1999999999998</c:v>
                </c:pt>
                <c:pt idx="121779">
                  <c:v>2899.71</c:v>
                </c:pt>
                <c:pt idx="121780">
                  <c:v>3039.35</c:v>
                </c:pt>
                <c:pt idx="121781">
                  <c:v>2681.69</c:v>
                </c:pt>
                <c:pt idx="121782">
                  <c:v>3125.76</c:v>
                </c:pt>
                <c:pt idx="121783">
                  <c:v>3258.22</c:v>
                </c:pt>
                <c:pt idx="121784">
                  <c:v>3074</c:v>
                </c:pt>
                <c:pt idx="121785">
                  <c:v>3286.09</c:v>
                </c:pt>
                <c:pt idx="121786">
                  <c:v>3709.17</c:v>
                </c:pt>
                <c:pt idx="121787">
                  <c:v>3994.79</c:v>
                </c:pt>
                <c:pt idx="121788">
                  <c:v>3369.02</c:v>
                </c:pt>
                <c:pt idx="121789">
                  <c:v>3203.44</c:v>
                </c:pt>
                <c:pt idx="121790">
                  <c:v>3734.15</c:v>
                </c:pt>
                <c:pt idx="121791">
                  <c:v>2969.92</c:v>
                </c:pt>
                <c:pt idx="121792">
                  <c:v>2747.64</c:v>
                </c:pt>
                <c:pt idx="121793">
                  <c:v>3257.11</c:v>
                </c:pt>
                <c:pt idx="121794">
                  <c:v>4324.1499999999996</c:v>
                </c:pt>
                <c:pt idx="121795">
                  <c:v>3640.7</c:v>
                </c:pt>
                <c:pt idx="121796">
                  <c:v>3457.89</c:v>
                </c:pt>
                <c:pt idx="121797">
                  <c:v>3239.71</c:v>
                </c:pt>
                <c:pt idx="121798">
                  <c:v>3260.6</c:v>
                </c:pt>
                <c:pt idx="121799">
                  <c:v>3731.19</c:v>
                </c:pt>
                <c:pt idx="121800">
                  <c:v>3151.31</c:v>
                </c:pt>
                <c:pt idx="121801">
                  <c:v>3350.54</c:v>
                </c:pt>
                <c:pt idx="121802">
                  <c:v>3814.88</c:v>
                </c:pt>
                <c:pt idx="121803">
                  <c:v>4691.78</c:v>
                </c:pt>
                <c:pt idx="121804">
                  <c:v>4595.21</c:v>
                </c:pt>
                <c:pt idx="121805">
                  <c:v>5796.09</c:v>
                </c:pt>
                <c:pt idx="121806">
                  <c:v>7329.08</c:v>
                </c:pt>
                <c:pt idx="121807">
                  <c:v>13762.86</c:v>
                </c:pt>
                <c:pt idx="121808">
                  <c:v>10432.18</c:v>
                </c:pt>
                <c:pt idx="121809">
                  <c:v>4025.29</c:v>
                </c:pt>
                <c:pt idx="121810">
                  <c:v>3061.88</c:v>
                </c:pt>
                <c:pt idx="121811">
                  <c:v>3045.61</c:v>
                </c:pt>
                <c:pt idx="121812">
                  <c:v>3112.5</c:v>
                </c:pt>
                <c:pt idx="121813">
                  <c:v>2430.13</c:v>
                </c:pt>
                <c:pt idx="121814">
                  <c:v>4832.37</c:v>
                </c:pt>
                <c:pt idx="121815">
                  <c:v>2845.4</c:v>
                </c:pt>
                <c:pt idx="121816">
                  <c:v>2596.4699999999998</c:v>
                </c:pt>
                <c:pt idx="121817">
                  <c:v>3334.21</c:v>
                </c:pt>
                <c:pt idx="121818">
                  <c:v>4098.7299999999996</c:v>
                </c:pt>
                <c:pt idx="121819">
                  <c:v>4437.22</c:v>
                </c:pt>
                <c:pt idx="121820">
                  <c:v>3843.02</c:v>
                </c:pt>
                <c:pt idx="121821">
                  <c:v>4293.13</c:v>
                </c:pt>
                <c:pt idx="121822">
                  <c:v>3523.72</c:v>
                </c:pt>
                <c:pt idx="121823">
                  <c:v>6000.61</c:v>
                </c:pt>
                <c:pt idx="121824">
                  <c:v>6540.91</c:v>
                </c:pt>
                <c:pt idx="121825">
                  <c:v>9344.59</c:v>
                </c:pt>
                <c:pt idx="121826">
                  <c:v>3768.62</c:v>
                </c:pt>
                <c:pt idx="121827">
                  <c:v>2170.12</c:v>
                </c:pt>
                <c:pt idx="121828">
                  <c:v>2480.98</c:v>
                </c:pt>
                <c:pt idx="121829">
                  <c:v>2666.88</c:v>
                </c:pt>
                <c:pt idx="121830">
                  <c:v>3045.16</c:v>
                </c:pt>
                <c:pt idx="121831">
                  <c:v>2615.62</c:v>
                </c:pt>
                <c:pt idx="121832">
                  <c:v>2974.48</c:v>
                </c:pt>
                <c:pt idx="121833">
                  <c:v>3061.9</c:v>
                </c:pt>
                <c:pt idx="121834">
                  <c:v>3354.82</c:v>
                </c:pt>
                <c:pt idx="121835">
                  <c:v>2934.14</c:v>
                </c:pt>
                <c:pt idx="121836">
                  <c:v>2437.7399999999998</c:v>
                </c:pt>
                <c:pt idx="121837">
                  <c:v>3403.22</c:v>
                </c:pt>
                <c:pt idx="121838">
                  <c:v>2551.42</c:v>
                </c:pt>
                <c:pt idx="121839">
                  <c:v>2631.64</c:v>
                </c:pt>
                <c:pt idx="121840">
                  <c:v>2700.55</c:v>
                </c:pt>
                <c:pt idx="121841">
                  <c:v>3160.99</c:v>
                </c:pt>
                <c:pt idx="121842">
                  <c:v>3463.24</c:v>
                </c:pt>
                <c:pt idx="121843">
                  <c:v>3080.06</c:v>
                </c:pt>
                <c:pt idx="121844">
                  <c:v>2782.51</c:v>
                </c:pt>
                <c:pt idx="121845">
                  <c:v>2836.85</c:v>
                </c:pt>
                <c:pt idx="121846">
                  <c:v>3298.72</c:v>
                </c:pt>
                <c:pt idx="121847">
                  <c:v>2802.05</c:v>
                </c:pt>
                <c:pt idx="121848">
                  <c:v>4532.2299999999996</c:v>
                </c:pt>
                <c:pt idx="121849">
                  <c:v>3230.94</c:v>
                </c:pt>
                <c:pt idx="121850">
                  <c:v>2905.77</c:v>
                </c:pt>
                <c:pt idx="121851">
                  <c:v>3563</c:v>
                </c:pt>
                <c:pt idx="121852">
                  <c:v>2968.66</c:v>
                </c:pt>
                <c:pt idx="121853">
                  <c:v>3007.62</c:v>
                </c:pt>
                <c:pt idx="121854">
                  <c:v>4166.09</c:v>
                </c:pt>
                <c:pt idx="121855">
                  <c:v>5880.82</c:v>
                </c:pt>
                <c:pt idx="121856">
                  <c:v>5211.3100000000004</c:v>
                </c:pt>
                <c:pt idx="121857">
                  <c:v>5882.65</c:v>
                </c:pt>
                <c:pt idx="121858">
                  <c:v>7379.27</c:v>
                </c:pt>
                <c:pt idx="121859">
                  <c:v>8290.8700000000008</c:v>
                </c:pt>
                <c:pt idx="121860">
                  <c:v>8696.26</c:v>
                </c:pt>
                <c:pt idx="121861">
                  <c:v>9812.58</c:v>
                </c:pt>
                <c:pt idx="121862">
                  <c:v>7207.44</c:v>
                </c:pt>
                <c:pt idx="121863">
                  <c:v>3867.48</c:v>
                </c:pt>
                <c:pt idx="121864">
                  <c:v>2870.09</c:v>
                </c:pt>
                <c:pt idx="121865">
                  <c:v>3067.9</c:v>
                </c:pt>
                <c:pt idx="121866">
                  <c:v>2817.56</c:v>
                </c:pt>
                <c:pt idx="121867">
                  <c:v>3669.16</c:v>
                </c:pt>
                <c:pt idx="121868">
                  <c:v>4047.61</c:v>
                </c:pt>
                <c:pt idx="121869">
                  <c:v>7314.91</c:v>
                </c:pt>
                <c:pt idx="121870">
                  <c:v>9837.84</c:v>
                </c:pt>
                <c:pt idx="121871">
                  <c:v>12602.45</c:v>
                </c:pt>
                <c:pt idx="121872">
                  <c:v>15088.15</c:v>
                </c:pt>
                <c:pt idx="121873">
                  <c:v>7524.39</c:v>
                </c:pt>
                <c:pt idx="121874">
                  <c:v>8850.5</c:v>
                </c:pt>
                <c:pt idx="121875">
                  <c:v>7309.67</c:v>
                </c:pt>
                <c:pt idx="121876">
                  <c:v>7970.61</c:v>
                </c:pt>
                <c:pt idx="121877">
                  <c:v>8786.42</c:v>
                </c:pt>
                <c:pt idx="121878">
                  <c:v>9122.6</c:v>
                </c:pt>
                <c:pt idx="121879">
                  <c:v>9304.91</c:v>
                </c:pt>
                <c:pt idx="121880">
                  <c:v>7448.63</c:v>
                </c:pt>
                <c:pt idx="121881">
                  <c:v>8564.84</c:v>
                </c:pt>
                <c:pt idx="121882">
                  <c:v>8011.7</c:v>
                </c:pt>
                <c:pt idx="121883">
                  <c:v>10701.89</c:v>
                </c:pt>
                <c:pt idx="121884">
                  <c:v>15094.85</c:v>
                </c:pt>
                <c:pt idx="121885">
                  <c:v>8159.43</c:v>
                </c:pt>
                <c:pt idx="121886">
                  <c:v>9674.4</c:v>
                </c:pt>
                <c:pt idx="121887">
                  <c:v>10150.67</c:v>
                </c:pt>
                <c:pt idx="121888">
                  <c:v>9131.17</c:v>
                </c:pt>
                <c:pt idx="121889">
                  <c:v>9923.5499999999993</c:v>
                </c:pt>
                <c:pt idx="121890">
                  <c:v>9987.66</c:v>
                </c:pt>
                <c:pt idx="121891">
                  <c:v>10200.959999999999</c:v>
                </c:pt>
                <c:pt idx="121892">
                  <c:v>10206.5</c:v>
                </c:pt>
                <c:pt idx="121893">
                  <c:v>8945.01</c:v>
                </c:pt>
                <c:pt idx="121894">
                  <c:v>9972.19</c:v>
                </c:pt>
                <c:pt idx="121895">
                  <c:v>8776.5</c:v>
                </c:pt>
                <c:pt idx="121896">
                  <c:v>9133.08</c:v>
                </c:pt>
                <c:pt idx="121897">
                  <c:v>9138</c:v>
                </c:pt>
                <c:pt idx="121898">
                  <c:v>10065.33</c:v>
                </c:pt>
                <c:pt idx="121899">
                  <c:v>10114.81</c:v>
                </c:pt>
                <c:pt idx="121900">
                  <c:v>9371.94</c:v>
                </c:pt>
                <c:pt idx="121901">
                  <c:v>9888.7099999999991</c:v>
                </c:pt>
                <c:pt idx="121902">
                  <c:v>8526.84</c:v>
                </c:pt>
                <c:pt idx="121903">
                  <c:v>7236.91</c:v>
                </c:pt>
                <c:pt idx="121904">
                  <c:v>7995.72</c:v>
                </c:pt>
                <c:pt idx="121905">
                  <c:v>7406.5</c:v>
                </c:pt>
                <c:pt idx="121906">
                  <c:v>8429.7000000000007</c:v>
                </c:pt>
                <c:pt idx="121907">
                  <c:v>7687.58</c:v>
                </c:pt>
                <c:pt idx="121908">
                  <c:v>8108.52</c:v>
                </c:pt>
                <c:pt idx="121909">
                  <c:v>7720.24</c:v>
                </c:pt>
                <c:pt idx="121910">
                  <c:v>8531.8700000000008</c:v>
                </c:pt>
                <c:pt idx="121911">
                  <c:v>8423.68</c:v>
                </c:pt>
                <c:pt idx="121912">
                  <c:v>11721.66</c:v>
                </c:pt>
                <c:pt idx="121913">
                  <c:v>10023.68</c:v>
                </c:pt>
                <c:pt idx="121914">
                  <c:v>15416.01</c:v>
                </c:pt>
                <c:pt idx="121915">
                  <c:v>20080.150000000001</c:v>
                </c:pt>
                <c:pt idx="121916">
                  <c:v>36875.31</c:v>
                </c:pt>
                <c:pt idx="121917">
                  <c:v>6907.08</c:v>
                </c:pt>
                <c:pt idx="121918">
                  <c:v>8017</c:v>
                </c:pt>
                <c:pt idx="121919">
                  <c:v>6051.38</c:v>
                </c:pt>
                <c:pt idx="121920">
                  <c:v>6990.32</c:v>
                </c:pt>
                <c:pt idx="121921">
                  <c:v>6121.55</c:v>
                </c:pt>
                <c:pt idx="121922">
                  <c:v>7569.07</c:v>
                </c:pt>
                <c:pt idx="121923">
                  <c:v>11953.64</c:v>
                </c:pt>
                <c:pt idx="121924">
                  <c:v>15606.11</c:v>
                </c:pt>
                <c:pt idx="121925">
                  <c:v>6620.6</c:v>
                </c:pt>
                <c:pt idx="121926">
                  <c:v>9253.2199999999993</c:v>
                </c:pt>
                <c:pt idx="121927">
                  <c:v>9854.99</c:v>
                </c:pt>
                <c:pt idx="121928">
                  <c:v>8092.37</c:v>
                </c:pt>
                <c:pt idx="121929">
                  <c:v>7731.88</c:v>
                </c:pt>
                <c:pt idx="121930">
                  <c:v>8259.81</c:v>
                </c:pt>
                <c:pt idx="121931">
                  <c:v>8084.51</c:v>
                </c:pt>
                <c:pt idx="121932">
                  <c:v>8598.7800000000007</c:v>
                </c:pt>
                <c:pt idx="121933">
                  <c:v>10270.44</c:v>
                </c:pt>
                <c:pt idx="121934">
                  <c:v>10445.56</c:v>
                </c:pt>
                <c:pt idx="121935">
                  <c:v>11526.69</c:v>
                </c:pt>
                <c:pt idx="121936">
                  <c:v>13603.88</c:v>
                </c:pt>
                <c:pt idx="121937">
                  <c:v>6379.12</c:v>
                </c:pt>
                <c:pt idx="121938">
                  <c:v>8539.6299999999992</c:v>
                </c:pt>
                <c:pt idx="121939">
                  <c:v>9606.66</c:v>
                </c:pt>
                <c:pt idx="121940">
                  <c:v>11562.86</c:v>
                </c:pt>
                <c:pt idx="121941">
                  <c:v>12409.94</c:v>
                </c:pt>
                <c:pt idx="121942">
                  <c:v>10217.790000000001</c:v>
                </c:pt>
                <c:pt idx="121943">
                  <c:v>10031.4</c:v>
                </c:pt>
                <c:pt idx="121944">
                  <c:v>10380.86</c:v>
                </c:pt>
                <c:pt idx="121945">
                  <c:v>9382.51</c:v>
                </c:pt>
                <c:pt idx="121946">
                  <c:v>10922.66</c:v>
                </c:pt>
                <c:pt idx="121947">
                  <c:v>9562.5</c:v>
                </c:pt>
                <c:pt idx="121948">
                  <c:v>9631.06</c:v>
                </c:pt>
                <c:pt idx="121949">
                  <c:v>9805.2000000000007</c:v>
                </c:pt>
                <c:pt idx="121950">
                  <c:v>9966.18</c:v>
                </c:pt>
                <c:pt idx="121951">
                  <c:v>10328.48</c:v>
                </c:pt>
                <c:pt idx="121952">
                  <c:v>8701.84</c:v>
                </c:pt>
                <c:pt idx="121953">
                  <c:v>7949.08</c:v>
                </c:pt>
                <c:pt idx="121954">
                  <c:v>7924.66</c:v>
                </c:pt>
                <c:pt idx="121955">
                  <c:v>7339.91</c:v>
                </c:pt>
                <c:pt idx="121956">
                  <c:v>8674.99</c:v>
                </c:pt>
                <c:pt idx="121957">
                  <c:v>7515.06</c:v>
                </c:pt>
                <c:pt idx="121958">
                  <c:v>8103.12</c:v>
                </c:pt>
                <c:pt idx="121959">
                  <c:v>9332.99</c:v>
                </c:pt>
                <c:pt idx="121960">
                  <c:v>7329.94</c:v>
                </c:pt>
                <c:pt idx="121961">
                  <c:v>7663.09</c:v>
                </c:pt>
                <c:pt idx="121962">
                  <c:v>8633.6299999999992</c:v>
                </c:pt>
                <c:pt idx="121963">
                  <c:v>7802.68</c:v>
                </c:pt>
                <c:pt idx="121964">
                  <c:v>11254.79</c:v>
                </c:pt>
                <c:pt idx="121965">
                  <c:v>10383.82</c:v>
                </c:pt>
                <c:pt idx="121966">
                  <c:v>15826.3</c:v>
                </c:pt>
                <c:pt idx="121967">
                  <c:v>19695.599999999999</c:v>
                </c:pt>
                <c:pt idx="121968">
                  <c:v>37105.21</c:v>
                </c:pt>
                <c:pt idx="121969">
                  <c:v>18001.78</c:v>
                </c:pt>
                <c:pt idx="121970">
                  <c:v>6785.23</c:v>
                </c:pt>
                <c:pt idx="121971">
                  <c:v>7084.38</c:v>
                </c:pt>
                <c:pt idx="121972">
                  <c:v>6338.03</c:v>
                </c:pt>
                <c:pt idx="121973">
                  <c:v>6484.5</c:v>
                </c:pt>
                <c:pt idx="121974">
                  <c:v>8328.6200000000008</c:v>
                </c:pt>
                <c:pt idx="121975">
                  <c:v>10063.709999999999</c:v>
                </c:pt>
                <c:pt idx="121976">
                  <c:v>15057.87</c:v>
                </c:pt>
                <c:pt idx="121977">
                  <c:v>8105.86</c:v>
                </c:pt>
                <c:pt idx="121978">
                  <c:v>9655.93</c:v>
                </c:pt>
                <c:pt idx="121979">
                  <c:v>9472.83</c:v>
                </c:pt>
                <c:pt idx="121980">
                  <c:v>11114.62</c:v>
                </c:pt>
                <c:pt idx="121981">
                  <c:v>8948.39</c:v>
                </c:pt>
                <c:pt idx="121982">
                  <c:v>9992.31</c:v>
                </c:pt>
                <c:pt idx="121983">
                  <c:v>11349.05</c:v>
                </c:pt>
                <c:pt idx="121984">
                  <c:v>11754.92</c:v>
                </c:pt>
                <c:pt idx="121985">
                  <c:v>10101.81</c:v>
                </c:pt>
                <c:pt idx="121986">
                  <c:v>10768.08</c:v>
                </c:pt>
                <c:pt idx="121987">
                  <c:v>10223.02</c:v>
                </c:pt>
                <c:pt idx="121988">
                  <c:v>12959.58</c:v>
                </c:pt>
                <c:pt idx="121989">
                  <c:v>14310.15</c:v>
                </c:pt>
                <c:pt idx="121990">
                  <c:v>10071.66</c:v>
                </c:pt>
                <c:pt idx="121991">
                  <c:v>11450.36</c:v>
                </c:pt>
                <c:pt idx="121992">
                  <c:v>12144.64</c:v>
                </c:pt>
                <c:pt idx="121993">
                  <c:v>13964.25</c:v>
                </c:pt>
                <c:pt idx="121994">
                  <c:v>13279.34</c:v>
                </c:pt>
                <c:pt idx="121995">
                  <c:v>12243.03</c:v>
                </c:pt>
                <c:pt idx="121996">
                  <c:v>12638.41</c:v>
                </c:pt>
                <c:pt idx="121997">
                  <c:v>11169.85</c:v>
                </c:pt>
                <c:pt idx="121998">
                  <c:v>9824.5300000000007</c:v>
                </c:pt>
                <c:pt idx="121999">
                  <c:v>9298.82</c:v>
                </c:pt>
                <c:pt idx="122000">
                  <c:v>11379.63</c:v>
                </c:pt>
                <c:pt idx="122001">
                  <c:v>10710.47</c:v>
                </c:pt>
                <c:pt idx="122002">
                  <c:v>10755.8</c:v>
                </c:pt>
                <c:pt idx="122003">
                  <c:v>10509.57</c:v>
                </c:pt>
                <c:pt idx="122004">
                  <c:v>10832.83</c:v>
                </c:pt>
                <c:pt idx="122005">
                  <c:v>10427.209999999999</c:v>
                </c:pt>
                <c:pt idx="122006">
                  <c:v>9302.31</c:v>
                </c:pt>
                <c:pt idx="122007">
                  <c:v>8830.66</c:v>
                </c:pt>
                <c:pt idx="122008">
                  <c:v>8583.18</c:v>
                </c:pt>
                <c:pt idx="122009">
                  <c:v>8697.73</c:v>
                </c:pt>
                <c:pt idx="122010">
                  <c:v>9592.5300000000007</c:v>
                </c:pt>
                <c:pt idx="122011">
                  <c:v>8248.2800000000007</c:v>
                </c:pt>
                <c:pt idx="122012">
                  <c:v>7868.19</c:v>
                </c:pt>
                <c:pt idx="122013">
                  <c:v>9995.8799999999992</c:v>
                </c:pt>
                <c:pt idx="122014">
                  <c:v>12245.21</c:v>
                </c:pt>
                <c:pt idx="122015">
                  <c:v>10892.19</c:v>
                </c:pt>
                <c:pt idx="122016">
                  <c:v>9967.2999999999993</c:v>
                </c:pt>
                <c:pt idx="122017">
                  <c:v>9957.0499999999993</c:v>
                </c:pt>
                <c:pt idx="122018">
                  <c:v>9544.9599999999991</c:v>
                </c:pt>
                <c:pt idx="122019">
                  <c:v>10554.89</c:v>
                </c:pt>
                <c:pt idx="122020">
                  <c:v>9794.11</c:v>
                </c:pt>
                <c:pt idx="122021">
                  <c:v>12902.65</c:v>
                </c:pt>
                <c:pt idx="122022">
                  <c:v>9695.5</c:v>
                </c:pt>
                <c:pt idx="122023">
                  <c:v>8763.5</c:v>
                </c:pt>
                <c:pt idx="122024">
                  <c:v>10260.200000000001</c:v>
                </c:pt>
                <c:pt idx="122025">
                  <c:v>8780.5</c:v>
                </c:pt>
                <c:pt idx="122026">
                  <c:v>9533.1299999999992</c:v>
                </c:pt>
                <c:pt idx="122027">
                  <c:v>8495.2000000000007</c:v>
                </c:pt>
                <c:pt idx="122028">
                  <c:v>8091.26</c:v>
                </c:pt>
                <c:pt idx="122029">
                  <c:v>9186.44</c:v>
                </c:pt>
                <c:pt idx="122030">
                  <c:v>10251.16</c:v>
                </c:pt>
                <c:pt idx="122031">
                  <c:v>10744.13</c:v>
                </c:pt>
                <c:pt idx="122032">
                  <c:v>8084.5</c:v>
                </c:pt>
                <c:pt idx="122033">
                  <c:v>9534.85</c:v>
                </c:pt>
                <c:pt idx="122034">
                  <c:v>10794.91</c:v>
                </c:pt>
                <c:pt idx="122035">
                  <c:v>7070.25</c:v>
                </c:pt>
                <c:pt idx="122036">
                  <c:v>8816.0300000000007</c:v>
                </c:pt>
                <c:pt idx="122037">
                  <c:v>9483.51</c:v>
                </c:pt>
                <c:pt idx="122038">
                  <c:v>8355.25</c:v>
                </c:pt>
                <c:pt idx="122039">
                  <c:v>13528.81</c:v>
                </c:pt>
                <c:pt idx="122040">
                  <c:v>16137.41</c:v>
                </c:pt>
                <c:pt idx="122041">
                  <c:v>20931.599999999999</c:v>
                </c:pt>
                <c:pt idx="122042">
                  <c:v>15586.54</c:v>
                </c:pt>
                <c:pt idx="122043">
                  <c:v>10008.5</c:v>
                </c:pt>
                <c:pt idx="122044">
                  <c:v>8989.91</c:v>
                </c:pt>
                <c:pt idx="122045">
                  <c:v>8271.0499999999993</c:v>
                </c:pt>
                <c:pt idx="122046">
                  <c:v>7022.61</c:v>
                </c:pt>
                <c:pt idx="122047">
                  <c:v>7455.12</c:v>
                </c:pt>
                <c:pt idx="122048">
                  <c:v>10505.38</c:v>
                </c:pt>
                <c:pt idx="122049">
                  <c:v>10718.72</c:v>
                </c:pt>
                <c:pt idx="122050">
                  <c:v>10257.76</c:v>
                </c:pt>
                <c:pt idx="122051">
                  <c:v>15585.59</c:v>
                </c:pt>
                <c:pt idx="122052">
                  <c:v>10833.04</c:v>
                </c:pt>
                <c:pt idx="122053">
                  <c:v>13559.56</c:v>
                </c:pt>
                <c:pt idx="122054">
                  <c:v>12621.67</c:v>
                </c:pt>
                <c:pt idx="122055">
                  <c:v>25979.01</c:v>
                </c:pt>
                <c:pt idx="122056">
                  <c:v>16625.73</c:v>
                </c:pt>
                <c:pt idx="122057">
                  <c:v>20262.71</c:v>
                </c:pt>
                <c:pt idx="122058">
                  <c:v>22972.31</c:v>
                </c:pt>
                <c:pt idx="122059">
                  <c:v>24552.75</c:v>
                </c:pt>
                <c:pt idx="122060">
                  <c:v>5587.46</c:v>
                </c:pt>
                <c:pt idx="122061">
                  <c:v>6855.28</c:v>
                </c:pt>
                <c:pt idx="122062">
                  <c:v>7252.04</c:v>
                </c:pt>
                <c:pt idx="122063">
                  <c:v>6484.97</c:v>
                </c:pt>
                <c:pt idx="122064">
                  <c:v>6227.98</c:v>
                </c:pt>
                <c:pt idx="122065">
                  <c:v>9855.31</c:v>
                </c:pt>
                <c:pt idx="122066">
                  <c:v>11225.65</c:v>
                </c:pt>
                <c:pt idx="122067">
                  <c:v>9601.76</c:v>
                </c:pt>
                <c:pt idx="122068">
                  <c:v>8639.69</c:v>
                </c:pt>
                <c:pt idx="122069">
                  <c:v>9087.26</c:v>
                </c:pt>
                <c:pt idx="122070">
                  <c:v>7303.71</c:v>
                </c:pt>
                <c:pt idx="122071">
                  <c:v>9174.6200000000008</c:v>
                </c:pt>
                <c:pt idx="122072">
                  <c:v>8958.2000000000007</c:v>
                </c:pt>
                <c:pt idx="122073">
                  <c:v>10604.48</c:v>
                </c:pt>
                <c:pt idx="122074">
                  <c:v>9015.65</c:v>
                </c:pt>
                <c:pt idx="122075">
                  <c:v>9668.52</c:v>
                </c:pt>
                <c:pt idx="122076">
                  <c:v>13655.86</c:v>
                </c:pt>
                <c:pt idx="122077">
                  <c:v>10030.84</c:v>
                </c:pt>
                <c:pt idx="122078">
                  <c:v>7829.45</c:v>
                </c:pt>
                <c:pt idx="122079">
                  <c:v>8011.13</c:v>
                </c:pt>
                <c:pt idx="122080">
                  <c:v>9004.9599999999991</c:v>
                </c:pt>
                <c:pt idx="122081">
                  <c:v>7854.1</c:v>
                </c:pt>
                <c:pt idx="122082">
                  <c:v>7915.6</c:v>
                </c:pt>
                <c:pt idx="122083">
                  <c:v>8782.0300000000007</c:v>
                </c:pt>
                <c:pt idx="122084">
                  <c:v>8721.8700000000008</c:v>
                </c:pt>
                <c:pt idx="122085">
                  <c:v>9150.76</c:v>
                </c:pt>
                <c:pt idx="122086">
                  <c:v>9391.8700000000008</c:v>
                </c:pt>
                <c:pt idx="122087">
                  <c:v>9072.11</c:v>
                </c:pt>
                <c:pt idx="122088">
                  <c:v>7973.97</c:v>
                </c:pt>
                <c:pt idx="122089">
                  <c:v>8768.0499999999993</c:v>
                </c:pt>
                <c:pt idx="122090">
                  <c:v>8067.67</c:v>
                </c:pt>
                <c:pt idx="122091">
                  <c:v>15087.26</c:v>
                </c:pt>
                <c:pt idx="122092">
                  <c:v>14327.96</c:v>
                </c:pt>
                <c:pt idx="122093">
                  <c:v>19283.59</c:v>
                </c:pt>
                <c:pt idx="122094">
                  <c:v>14968.46</c:v>
                </c:pt>
                <c:pt idx="122095">
                  <c:v>8462.4</c:v>
                </c:pt>
                <c:pt idx="122096">
                  <c:v>8068.74</c:v>
                </c:pt>
                <c:pt idx="122097">
                  <c:v>7778.44</c:v>
                </c:pt>
                <c:pt idx="122098">
                  <c:v>8525.09</c:v>
                </c:pt>
                <c:pt idx="122099">
                  <c:v>7238.67</c:v>
                </c:pt>
                <c:pt idx="122100">
                  <c:v>10889.12</c:v>
                </c:pt>
                <c:pt idx="122101">
                  <c:v>12182.52</c:v>
                </c:pt>
                <c:pt idx="122102">
                  <c:v>9440.9500000000007</c:v>
                </c:pt>
                <c:pt idx="122103">
                  <c:v>12740.57</c:v>
                </c:pt>
                <c:pt idx="122104">
                  <c:v>13228.73</c:v>
                </c:pt>
                <c:pt idx="122105">
                  <c:v>16712.150000000001</c:v>
                </c:pt>
                <c:pt idx="122106">
                  <c:v>11785.53</c:v>
                </c:pt>
                <c:pt idx="122107">
                  <c:v>24420.03</c:v>
                </c:pt>
                <c:pt idx="122108">
                  <c:v>12761.11</c:v>
                </c:pt>
                <c:pt idx="122109">
                  <c:v>17898.68</c:v>
                </c:pt>
                <c:pt idx="122110">
                  <c:v>21728.29</c:v>
                </c:pt>
                <c:pt idx="122111">
                  <c:v>29124.86</c:v>
                </c:pt>
                <c:pt idx="122112">
                  <c:v>10534.66</c:v>
                </c:pt>
                <c:pt idx="122113">
                  <c:v>6672.18</c:v>
                </c:pt>
                <c:pt idx="122114">
                  <c:v>6892.44</c:v>
                </c:pt>
                <c:pt idx="122115">
                  <c:v>6423.61</c:v>
                </c:pt>
                <c:pt idx="122116">
                  <c:v>6847.2</c:v>
                </c:pt>
                <c:pt idx="122117">
                  <c:v>7171.1</c:v>
                </c:pt>
                <c:pt idx="122118">
                  <c:v>10260.969999999999</c:v>
                </c:pt>
                <c:pt idx="122119">
                  <c:v>9508.4599999999991</c:v>
                </c:pt>
                <c:pt idx="122120">
                  <c:v>8589.8700000000008</c:v>
                </c:pt>
                <c:pt idx="122121">
                  <c:v>8643.93</c:v>
                </c:pt>
                <c:pt idx="122122">
                  <c:v>8340.44</c:v>
                </c:pt>
                <c:pt idx="122123">
                  <c:v>8605.66</c:v>
                </c:pt>
                <c:pt idx="122124">
                  <c:v>8181.75</c:v>
                </c:pt>
                <c:pt idx="122125">
                  <c:v>9498.93</c:v>
                </c:pt>
                <c:pt idx="122126">
                  <c:v>12790.76</c:v>
                </c:pt>
                <c:pt idx="122127">
                  <c:v>11064.67</c:v>
                </c:pt>
                <c:pt idx="122128">
                  <c:v>7099.75</c:v>
                </c:pt>
                <c:pt idx="122129">
                  <c:v>11063.35</c:v>
                </c:pt>
                <c:pt idx="122130">
                  <c:v>7715.71</c:v>
                </c:pt>
                <c:pt idx="122131">
                  <c:v>8515.49</c:v>
                </c:pt>
                <c:pt idx="122132">
                  <c:v>8899.49</c:v>
                </c:pt>
                <c:pt idx="122133">
                  <c:v>7780.08</c:v>
                </c:pt>
                <c:pt idx="122134">
                  <c:v>7789.83</c:v>
                </c:pt>
                <c:pt idx="122135">
                  <c:v>8419.93</c:v>
                </c:pt>
                <c:pt idx="122136">
                  <c:v>8080.8</c:v>
                </c:pt>
                <c:pt idx="122137">
                  <c:v>8228.19</c:v>
                </c:pt>
                <c:pt idx="122138">
                  <c:v>8636.69</c:v>
                </c:pt>
                <c:pt idx="122139">
                  <c:v>10112.24</c:v>
                </c:pt>
                <c:pt idx="122140">
                  <c:v>9105.33</c:v>
                </c:pt>
                <c:pt idx="122141">
                  <c:v>9762.9699999999993</c:v>
                </c:pt>
                <c:pt idx="122142">
                  <c:v>9124.8700000000008</c:v>
                </c:pt>
                <c:pt idx="122143">
                  <c:v>12015.21</c:v>
                </c:pt>
                <c:pt idx="122144">
                  <c:v>13385.14</c:v>
                </c:pt>
                <c:pt idx="122145">
                  <c:v>15532.44</c:v>
                </c:pt>
                <c:pt idx="122146">
                  <c:v>14609.86</c:v>
                </c:pt>
                <c:pt idx="122147">
                  <c:v>18320.62</c:v>
                </c:pt>
                <c:pt idx="122148">
                  <c:v>16723.27</c:v>
                </c:pt>
                <c:pt idx="122149">
                  <c:v>9297.66</c:v>
                </c:pt>
                <c:pt idx="122150">
                  <c:v>6954.72</c:v>
                </c:pt>
                <c:pt idx="122151">
                  <c:v>8959.7199999999993</c:v>
                </c:pt>
                <c:pt idx="122152">
                  <c:v>10832.41</c:v>
                </c:pt>
                <c:pt idx="122153">
                  <c:v>11834.33</c:v>
                </c:pt>
                <c:pt idx="122154">
                  <c:v>12401.4</c:v>
                </c:pt>
                <c:pt idx="122155">
                  <c:v>16530.939999999999</c:v>
                </c:pt>
                <c:pt idx="122156">
                  <c:v>18465.89</c:v>
                </c:pt>
                <c:pt idx="122157">
                  <c:v>21341.919999999998</c:v>
                </c:pt>
                <c:pt idx="122158">
                  <c:v>18051.5</c:v>
                </c:pt>
                <c:pt idx="122159">
                  <c:v>19929.5</c:v>
                </c:pt>
                <c:pt idx="122160">
                  <c:v>23213</c:v>
                </c:pt>
                <c:pt idx="122161">
                  <c:v>20194.919999999998</c:v>
                </c:pt>
                <c:pt idx="122162">
                  <c:v>23125.5</c:v>
                </c:pt>
                <c:pt idx="122163">
                  <c:v>19829</c:v>
                </c:pt>
                <c:pt idx="122164">
                  <c:v>17861.5</c:v>
                </c:pt>
                <c:pt idx="122165">
                  <c:v>19419</c:v>
                </c:pt>
                <c:pt idx="122166">
                  <c:v>18346</c:v>
                </c:pt>
                <c:pt idx="122167">
                  <c:v>22290</c:v>
                </c:pt>
                <c:pt idx="122168">
                  <c:v>16293</c:v>
                </c:pt>
                <c:pt idx="122169">
                  <c:v>21193.1</c:v>
                </c:pt>
                <c:pt idx="122170">
                  <c:v>21451.46</c:v>
                </c:pt>
                <c:pt idx="122171">
                  <c:v>18892</c:v>
                </c:pt>
                <c:pt idx="122172">
                  <c:v>19398.5</c:v>
                </c:pt>
                <c:pt idx="122173">
                  <c:v>23199.1</c:v>
                </c:pt>
                <c:pt idx="122174">
                  <c:v>24067.58</c:v>
                </c:pt>
                <c:pt idx="122175">
                  <c:v>19939.16</c:v>
                </c:pt>
                <c:pt idx="122176">
                  <c:v>23282.52</c:v>
                </c:pt>
                <c:pt idx="122177">
                  <c:v>25732.92</c:v>
                </c:pt>
                <c:pt idx="122178">
                  <c:v>21670.080000000002</c:v>
                </c:pt>
                <c:pt idx="122179">
                  <c:v>19942.8</c:v>
                </c:pt>
                <c:pt idx="122180">
                  <c:v>20482.919999999998</c:v>
                </c:pt>
                <c:pt idx="122181">
                  <c:v>17691</c:v>
                </c:pt>
                <c:pt idx="122182">
                  <c:v>19923.400000000001</c:v>
                </c:pt>
                <c:pt idx="122183">
                  <c:v>19050</c:v>
                </c:pt>
                <c:pt idx="122184">
                  <c:v>20363.759999999998</c:v>
                </c:pt>
                <c:pt idx="122185">
                  <c:v>19079.5</c:v>
                </c:pt>
                <c:pt idx="122186">
                  <c:v>17131</c:v>
                </c:pt>
                <c:pt idx="122187">
                  <c:v>14320.7</c:v>
                </c:pt>
                <c:pt idx="122188">
                  <c:v>14461</c:v>
                </c:pt>
                <c:pt idx="122189">
                  <c:v>13926.01</c:v>
                </c:pt>
                <c:pt idx="122190">
                  <c:v>14640</c:v>
                </c:pt>
                <c:pt idx="122191">
                  <c:v>17503.5</c:v>
                </c:pt>
                <c:pt idx="122192">
                  <c:v>17060.5</c:v>
                </c:pt>
                <c:pt idx="122193">
                  <c:v>16405.5</c:v>
                </c:pt>
                <c:pt idx="122194">
                  <c:v>20710.900000000001</c:v>
                </c:pt>
                <c:pt idx="122195">
                  <c:v>15791.24</c:v>
                </c:pt>
                <c:pt idx="122196">
                  <c:v>18621.75</c:v>
                </c:pt>
                <c:pt idx="122197">
                  <c:v>15006</c:v>
                </c:pt>
                <c:pt idx="122198">
                  <c:v>20914.060000000001</c:v>
                </c:pt>
                <c:pt idx="122199">
                  <c:v>16539.5</c:v>
                </c:pt>
                <c:pt idx="122200">
                  <c:v>18314</c:v>
                </c:pt>
                <c:pt idx="122201">
                  <c:v>19296</c:v>
                </c:pt>
                <c:pt idx="122202">
                  <c:v>27607.5</c:v>
                </c:pt>
                <c:pt idx="122203">
                  <c:v>12805.29</c:v>
                </c:pt>
                <c:pt idx="122204">
                  <c:v>15954.5</c:v>
                </c:pt>
                <c:pt idx="122205">
                  <c:v>14281.5</c:v>
                </c:pt>
                <c:pt idx="122206">
                  <c:v>13055.5</c:v>
                </c:pt>
                <c:pt idx="122207">
                  <c:v>12199.37</c:v>
                </c:pt>
                <c:pt idx="122208">
                  <c:v>15962.93</c:v>
                </c:pt>
                <c:pt idx="122209">
                  <c:v>17883.740000000002</c:v>
                </c:pt>
                <c:pt idx="122210">
                  <c:v>17407.37</c:v>
                </c:pt>
                <c:pt idx="122211">
                  <c:v>17037.12</c:v>
                </c:pt>
                <c:pt idx="122212">
                  <c:v>18088.13</c:v>
                </c:pt>
                <c:pt idx="122213">
                  <c:v>16150.6</c:v>
                </c:pt>
                <c:pt idx="122214">
                  <c:v>17902.29</c:v>
                </c:pt>
                <c:pt idx="122215">
                  <c:v>15941.44</c:v>
                </c:pt>
                <c:pt idx="122216">
                  <c:v>17881.25</c:v>
                </c:pt>
                <c:pt idx="122217">
                  <c:v>15507.84</c:v>
                </c:pt>
                <c:pt idx="122218">
                  <c:v>16542.41</c:v>
                </c:pt>
                <c:pt idx="122219">
                  <c:v>17767.43</c:v>
                </c:pt>
                <c:pt idx="122220">
                  <c:v>18295.759999999998</c:v>
                </c:pt>
                <c:pt idx="122221">
                  <c:v>21094.98</c:v>
                </c:pt>
                <c:pt idx="122222">
                  <c:v>22382.58</c:v>
                </c:pt>
                <c:pt idx="122223">
                  <c:v>18625.77</c:v>
                </c:pt>
                <c:pt idx="122224">
                  <c:v>15354.7</c:v>
                </c:pt>
                <c:pt idx="122225">
                  <c:v>16067.56</c:v>
                </c:pt>
                <c:pt idx="122226">
                  <c:v>19946.580000000002</c:v>
                </c:pt>
                <c:pt idx="122227">
                  <c:v>20669.509999999998</c:v>
                </c:pt>
                <c:pt idx="122228">
                  <c:v>20707.16</c:v>
                </c:pt>
                <c:pt idx="122229">
                  <c:v>23085.05</c:v>
                </c:pt>
                <c:pt idx="122230">
                  <c:v>24144.98</c:v>
                </c:pt>
                <c:pt idx="122231">
                  <c:v>18846.54</c:v>
                </c:pt>
                <c:pt idx="122232">
                  <c:v>18000.77</c:v>
                </c:pt>
                <c:pt idx="122233">
                  <c:v>19012.04</c:v>
                </c:pt>
                <c:pt idx="122234">
                  <c:v>22836.59</c:v>
                </c:pt>
                <c:pt idx="122235">
                  <c:v>19256.98</c:v>
                </c:pt>
                <c:pt idx="122236">
                  <c:v>20465.419999999998</c:v>
                </c:pt>
                <c:pt idx="122237">
                  <c:v>19949.57</c:v>
                </c:pt>
                <c:pt idx="122238">
                  <c:v>13117.52</c:v>
                </c:pt>
                <c:pt idx="122239">
                  <c:v>13815.38</c:v>
                </c:pt>
                <c:pt idx="122240">
                  <c:v>13953.68</c:v>
                </c:pt>
                <c:pt idx="122241">
                  <c:v>12591.55</c:v>
                </c:pt>
                <c:pt idx="122242">
                  <c:v>12976.11</c:v>
                </c:pt>
                <c:pt idx="122243">
                  <c:v>14706.66</c:v>
                </c:pt>
                <c:pt idx="122244">
                  <c:v>17091.75</c:v>
                </c:pt>
                <c:pt idx="122245">
                  <c:v>13850.52</c:v>
                </c:pt>
                <c:pt idx="122246">
                  <c:v>16063.16</c:v>
                </c:pt>
                <c:pt idx="122247">
                  <c:v>18530.7</c:v>
                </c:pt>
                <c:pt idx="122248">
                  <c:v>19250.43</c:v>
                </c:pt>
                <c:pt idx="122249">
                  <c:v>17605.61</c:v>
                </c:pt>
                <c:pt idx="122250">
                  <c:v>20757.16</c:v>
                </c:pt>
                <c:pt idx="122251">
                  <c:v>14606.82</c:v>
                </c:pt>
                <c:pt idx="122252">
                  <c:v>19668.54</c:v>
                </c:pt>
                <c:pt idx="122253">
                  <c:v>23623.16</c:v>
                </c:pt>
                <c:pt idx="122254">
                  <c:v>32249.57</c:v>
                </c:pt>
                <c:pt idx="122255">
                  <c:v>16642.3</c:v>
                </c:pt>
                <c:pt idx="122256">
                  <c:v>14002.1</c:v>
                </c:pt>
                <c:pt idx="122257">
                  <c:v>13271.82</c:v>
                </c:pt>
                <c:pt idx="122258">
                  <c:v>12567.7</c:v>
                </c:pt>
                <c:pt idx="122259">
                  <c:v>11751.75</c:v>
                </c:pt>
                <c:pt idx="122260">
                  <c:v>17424.689999999999</c:v>
                </c:pt>
                <c:pt idx="122261">
                  <c:v>21033.439999999999</c:v>
                </c:pt>
                <c:pt idx="122262">
                  <c:v>21037.39</c:v>
                </c:pt>
                <c:pt idx="122263">
                  <c:v>21580.04</c:v>
                </c:pt>
                <c:pt idx="122264">
                  <c:v>18233.09</c:v>
                </c:pt>
                <c:pt idx="122265">
                  <c:v>18052.75</c:v>
                </c:pt>
                <c:pt idx="122266">
                  <c:v>18919.95</c:v>
                </c:pt>
                <c:pt idx="122267">
                  <c:v>17423.87</c:v>
                </c:pt>
                <c:pt idx="122268">
                  <c:v>18166.48</c:v>
                </c:pt>
                <c:pt idx="122269">
                  <c:v>23225.63</c:v>
                </c:pt>
                <c:pt idx="122270">
                  <c:v>23659.29</c:v>
                </c:pt>
                <c:pt idx="122271">
                  <c:v>19478.52</c:v>
                </c:pt>
                <c:pt idx="122272">
                  <c:v>27882.87</c:v>
                </c:pt>
                <c:pt idx="122273">
                  <c:v>21220.53</c:v>
                </c:pt>
                <c:pt idx="122274">
                  <c:v>22267.08</c:v>
                </c:pt>
                <c:pt idx="122275">
                  <c:v>27239.54</c:v>
                </c:pt>
                <c:pt idx="122276">
                  <c:v>26747</c:v>
                </c:pt>
                <c:pt idx="122277">
                  <c:v>24916.84</c:v>
                </c:pt>
                <c:pt idx="122278">
                  <c:v>27151.599999999999</c:v>
                </c:pt>
                <c:pt idx="122279">
                  <c:v>22941.61</c:v>
                </c:pt>
                <c:pt idx="122280">
                  <c:v>23505.33</c:v>
                </c:pt>
                <c:pt idx="122281">
                  <c:v>22876.02</c:v>
                </c:pt>
                <c:pt idx="122282">
                  <c:v>27199.98</c:v>
                </c:pt>
                <c:pt idx="122283">
                  <c:v>21958.34</c:v>
                </c:pt>
                <c:pt idx="122284">
                  <c:v>22036.080000000002</c:v>
                </c:pt>
                <c:pt idx="122285">
                  <c:v>19729.29</c:v>
                </c:pt>
                <c:pt idx="122286">
                  <c:v>23654.04</c:v>
                </c:pt>
                <c:pt idx="122287">
                  <c:v>21030.03</c:v>
                </c:pt>
                <c:pt idx="122288">
                  <c:v>21137.81</c:v>
                </c:pt>
                <c:pt idx="122289">
                  <c:v>20443.89</c:v>
                </c:pt>
                <c:pt idx="122290">
                  <c:v>23705.34</c:v>
                </c:pt>
                <c:pt idx="122291">
                  <c:v>21963.88</c:v>
                </c:pt>
                <c:pt idx="122292">
                  <c:v>17737.490000000002</c:v>
                </c:pt>
                <c:pt idx="122293">
                  <c:v>18069.78</c:v>
                </c:pt>
                <c:pt idx="122294">
                  <c:v>15826.38</c:v>
                </c:pt>
                <c:pt idx="122295">
                  <c:v>18776.78</c:v>
                </c:pt>
                <c:pt idx="122296">
                  <c:v>21332.69</c:v>
                </c:pt>
                <c:pt idx="122297">
                  <c:v>19604</c:v>
                </c:pt>
                <c:pt idx="122298">
                  <c:v>20822.13</c:v>
                </c:pt>
                <c:pt idx="122299">
                  <c:v>3521</c:v>
                </c:pt>
                <c:pt idx="122300">
                  <c:v>3152</c:v>
                </c:pt>
                <c:pt idx="122301">
                  <c:v>2763</c:v>
                </c:pt>
                <c:pt idx="122302">
                  <c:v>2292.04</c:v>
                </c:pt>
                <c:pt idx="122303">
                  <c:v>3374</c:v>
                </c:pt>
                <c:pt idx="122304">
                  <c:v>3288</c:v>
                </c:pt>
                <c:pt idx="122305">
                  <c:v>3812</c:v>
                </c:pt>
                <c:pt idx="122306">
                  <c:v>4333.97</c:v>
                </c:pt>
                <c:pt idx="122307">
                  <c:v>3983</c:v>
                </c:pt>
                <c:pt idx="122308">
                  <c:v>4294</c:v>
                </c:pt>
                <c:pt idx="122309">
                  <c:v>4346</c:v>
                </c:pt>
                <c:pt idx="122310">
                  <c:v>4706</c:v>
                </c:pt>
                <c:pt idx="122311">
                  <c:v>4235</c:v>
                </c:pt>
                <c:pt idx="122312">
                  <c:v>4101</c:v>
                </c:pt>
                <c:pt idx="122313">
                  <c:v>4124.96</c:v>
                </c:pt>
                <c:pt idx="122314">
                  <c:v>4245.5</c:v>
                </c:pt>
                <c:pt idx="122315">
                  <c:v>3461</c:v>
                </c:pt>
                <c:pt idx="122316">
                  <c:v>3983</c:v>
                </c:pt>
                <c:pt idx="122317">
                  <c:v>4763</c:v>
                </c:pt>
                <c:pt idx="122318">
                  <c:v>3772.5</c:v>
                </c:pt>
                <c:pt idx="122319">
                  <c:v>4908</c:v>
                </c:pt>
                <c:pt idx="122320">
                  <c:v>4201</c:v>
                </c:pt>
                <c:pt idx="122321">
                  <c:v>4526</c:v>
                </c:pt>
                <c:pt idx="122322">
                  <c:v>3601</c:v>
                </c:pt>
                <c:pt idx="122323">
                  <c:v>3812.16</c:v>
                </c:pt>
                <c:pt idx="122324">
                  <c:v>3477.52</c:v>
                </c:pt>
                <c:pt idx="122325">
                  <c:v>3788.04</c:v>
                </c:pt>
                <c:pt idx="122326">
                  <c:v>3789.56</c:v>
                </c:pt>
                <c:pt idx="122327">
                  <c:v>3960</c:v>
                </c:pt>
                <c:pt idx="122328">
                  <c:v>2999</c:v>
                </c:pt>
                <c:pt idx="122329">
                  <c:v>3339</c:v>
                </c:pt>
                <c:pt idx="122330">
                  <c:v>3635.53</c:v>
                </c:pt>
                <c:pt idx="122331">
                  <c:v>2667</c:v>
                </c:pt>
                <c:pt idx="122332">
                  <c:v>2528</c:v>
                </c:pt>
                <c:pt idx="122333">
                  <c:v>3045.57</c:v>
                </c:pt>
                <c:pt idx="122334">
                  <c:v>3097</c:v>
                </c:pt>
                <c:pt idx="122335">
                  <c:v>3091</c:v>
                </c:pt>
                <c:pt idx="122336">
                  <c:v>2486</c:v>
                </c:pt>
                <c:pt idx="122337">
                  <c:v>4018</c:v>
                </c:pt>
                <c:pt idx="122338">
                  <c:v>3345</c:v>
                </c:pt>
                <c:pt idx="122339">
                  <c:v>3490</c:v>
                </c:pt>
                <c:pt idx="122340">
                  <c:v>3652</c:v>
                </c:pt>
                <c:pt idx="122341">
                  <c:v>2893</c:v>
                </c:pt>
                <c:pt idx="122342">
                  <c:v>3810</c:v>
                </c:pt>
                <c:pt idx="122343">
                  <c:v>3536</c:v>
                </c:pt>
                <c:pt idx="122344">
                  <c:v>3830</c:v>
                </c:pt>
                <c:pt idx="122345">
                  <c:v>4978</c:v>
                </c:pt>
                <c:pt idx="122346">
                  <c:v>2988.5</c:v>
                </c:pt>
                <c:pt idx="122347">
                  <c:v>2705.5</c:v>
                </c:pt>
                <c:pt idx="122348">
                  <c:v>2013.5</c:v>
                </c:pt>
                <c:pt idx="122349">
                  <c:v>2092.5</c:v>
                </c:pt>
                <c:pt idx="122350">
                  <c:v>1954.88</c:v>
                </c:pt>
                <c:pt idx="122351">
                  <c:v>2862.82</c:v>
                </c:pt>
                <c:pt idx="122352">
                  <c:v>3407.79</c:v>
                </c:pt>
                <c:pt idx="122353">
                  <c:v>3711.64</c:v>
                </c:pt>
                <c:pt idx="122354">
                  <c:v>3494.85</c:v>
                </c:pt>
                <c:pt idx="122355">
                  <c:v>3877.64</c:v>
                </c:pt>
                <c:pt idx="122356">
                  <c:v>3379.97</c:v>
                </c:pt>
                <c:pt idx="122357">
                  <c:v>3837.83</c:v>
                </c:pt>
                <c:pt idx="122358">
                  <c:v>3084.41</c:v>
                </c:pt>
                <c:pt idx="122359">
                  <c:v>4008.67</c:v>
                </c:pt>
                <c:pt idx="122360">
                  <c:v>3804.23</c:v>
                </c:pt>
                <c:pt idx="122361">
                  <c:v>3671.91</c:v>
                </c:pt>
                <c:pt idx="122362">
                  <c:v>4554.7</c:v>
                </c:pt>
                <c:pt idx="122363">
                  <c:v>4393.9399999999996</c:v>
                </c:pt>
                <c:pt idx="122364">
                  <c:v>5678.64</c:v>
                </c:pt>
                <c:pt idx="122365">
                  <c:v>6109.79</c:v>
                </c:pt>
                <c:pt idx="122366">
                  <c:v>4643.91</c:v>
                </c:pt>
                <c:pt idx="122367">
                  <c:v>4639.82</c:v>
                </c:pt>
                <c:pt idx="122368">
                  <c:v>5241.88</c:v>
                </c:pt>
                <c:pt idx="122369">
                  <c:v>4419.91</c:v>
                </c:pt>
                <c:pt idx="122370">
                  <c:v>5250.84</c:v>
                </c:pt>
                <c:pt idx="122371">
                  <c:v>3689.76</c:v>
                </c:pt>
                <c:pt idx="122372">
                  <c:v>5049.8599999999997</c:v>
                </c:pt>
                <c:pt idx="122373">
                  <c:v>4792.0600000000004</c:v>
                </c:pt>
                <c:pt idx="122374">
                  <c:v>3820.55</c:v>
                </c:pt>
                <c:pt idx="122375">
                  <c:v>4173.03</c:v>
                </c:pt>
                <c:pt idx="122376">
                  <c:v>3504.7</c:v>
                </c:pt>
                <c:pt idx="122377">
                  <c:v>3422.53</c:v>
                </c:pt>
                <c:pt idx="122378">
                  <c:v>3425.85</c:v>
                </c:pt>
                <c:pt idx="122379">
                  <c:v>3494.45</c:v>
                </c:pt>
                <c:pt idx="122380">
                  <c:v>3310.76</c:v>
                </c:pt>
                <c:pt idx="122381">
                  <c:v>3905.51</c:v>
                </c:pt>
                <c:pt idx="122382">
                  <c:v>3484.78</c:v>
                </c:pt>
                <c:pt idx="122383">
                  <c:v>3088.31</c:v>
                </c:pt>
                <c:pt idx="122384">
                  <c:v>2954.43</c:v>
                </c:pt>
                <c:pt idx="122385">
                  <c:v>2723.19</c:v>
                </c:pt>
                <c:pt idx="122386">
                  <c:v>3315.36</c:v>
                </c:pt>
                <c:pt idx="122387">
                  <c:v>4120.0600000000004</c:v>
                </c:pt>
                <c:pt idx="122388">
                  <c:v>2806.76</c:v>
                </c:pt>
                <c:pt idx="122389">
                  <c:v>2631.41</c:v>
                </c:pt>
                <c:pt idx="122390">
                  <c:v>3638.24</c:v>
                </c:pt>
                <c:pt idx="122391">
                  <c:v>3468.96</c:v>
                </c:pt>
                <c:pt idx="122392">
                  <c:v>2200</c:v>
                </c:pt>
                <c:pt idx="122393">
                  <c:v>3497.86</c:v>
                </c:pt>
                <c:pt idx="122394">
                  <c:v>2979.6</c:v>
                </c:pt>
                <c:pt idx="122395">
                  <c:v>3565.33</c:v>
                </c:pt>
                <c:pt idx="122396">
                  <c:v>3577.82</c:v>
                </c:pt>
                <c:pt idx="122397">
                  <c:v>5174.66</c:v>
                </c:pt>
                <c:pt idx="122398">
                  <c:v>3092.23</c:v>
                </c:pt>
                <c:pt idx="122399">
                  <c:v>2427.3200000000002</c:v>
                </c:pt>
                <c:pt idx="122400">
                  <c:v>2535.0100000000002</c:v>
                </c:pt>
                <c:pt idx="122401">
                  <c:v>2380.9699999999998</c:v>
                </c:pt>
                <c:pt idx="122402">
                  <c:v>2455.77</c:v>
                </c:pt>
                <c:pt idx="122403">
                  <c:v>2863.71</c:v>
                </c:pt>
                <c:pt idx="122404">
                  <c:v>3714.53</c:v>
                </c:pt>
                <c:pt idx="122405">
                  <c:v>3739.51</c:v>
                </c:pt>
                <c:pt idx="122406">
                  <c:v>3930.9</c:v>
                </c:pt>
                <c:pt idx="122407">
                  <c:v>3425.02</c:v>
                </c:pt>
                <c:pt idx="122408">
                  <c:v>3901.04</c:v>
                </c:pt>
                <c:pt idx="122409">
                  <c:v>3544.34</c:v>
                </c:pt>
                <c:pt idx="122410">
                  <c:v>3146.15</c:v>
                </c:pt>
                <c:pt idx="122411">
                  <c:v>4581.63</c:v>
                </c:pt>
                <c:pt idx="122412">
                  <c:v>4681.71</c:v>
                </c:pt>
                <c:pt idx="122413">
                  <c:v>4420.62</c:v>
                </c:pt>
                <c:pt idx="122414">
                  <c:v>4063.29</c:v>
                </c:pt>
                <c:pt idx="122415">
                  <c:v>4566.68</c:v>
                </c:pt>
                <c:pt idx="122416">
                  <c:v>4572.3999999999996</c:v>
                </c:pt>
                <c:pt idx="122417">
                  <c:v>5268</c:v>
                </c:pt>
                <c:pt idx="122418">
                  <c:v>6241.1</c:v>
                </c:pt>
                <c:pt idx="122419">
                  <c:v>5356.43</c:v>
                </c:pt>
                <c:pt idx="122420">
                  <c:v>4278</c:v>
                </c:pt>
                <c:pt idx="122421">
                  <c:v>5013.8500000000004</c:v>
                </c:pt>
                <c:pt idx="122422">
                  <c:v>3660.45</c:v>
                </c:pt>
                <c:pt idx="122423">
                  <c:v>4427.96</c:v>
                </c:pt>
                <c:pt idx="122424">
                  <c:v>4998.57</c:v>
                </c:pt>
                <c:pt idx="122425">
                  <c:v>4379.3599999999997</c:v>
                </c:pt>
                <c:pt idx="122426">
                  <c:v>3356.4</c:v>
                </c:pt>
                <c:pt idx="122427">
                  <c:v>3505.33</c:v>
                </c:pt>
                <c:pt idx="122428">
                  <c:v>2868.11</c:v>
                </c:pt>
                <c:pt idx="122429">
                  <c:v>3283.39</c:v>
                </c:pt>
                <c:pt idx="122430">
                  <c:v>2934.48</c:v>
                </c:pt>
                <c:pt idx="122431">
                  <c:v>3017.38</c:v>
                </c:pt>
                <c:pt idx="122432">
                  <c:v>2705.33</c:v>
                </c:pt>
                <c:pt idx="122433">
                  <c:v>2413.67</c:v>
                </c:pt>
                <c:pt idx="122434">
                  <c:v>2511.7199999999998</c:v>
                </c:pt>
                <c:pt idx="122435">
                  <c:v>2582.0500000000002</c:v>
                </c:pt>
                <c:pt idx="122436">
                  <c:v>2388.11</c:v>
                </c:pt>
                <c:pt idx="122437">
                  <c:v>2741.83</c:v>
                </c:pt>
                <c:pt idx="122438">
                  <c:v>3708.01</c:v>
                </c:pt>
                <c:pt idx="122439">
                  <c:v>3655.16</c:v>
                </c:pt>
                <c:pt idx="122440">
                  <c:v>2747.46</c:v>
                </c:pt>
                <c:pt idx="122441">
                  <c:v>2676.85</c:v>
                </c:pt>
                <c:pt idx="122442">
                  <c:v>1247.5</c:v>
                </c:pt>
                <c:pt idx="122443">
                  <c:v>820.5</c:v>
                </c:pt>
                <c:pt idx="122444">
                  <c:v>1390.5</c:v>
                </c:pt>
                <c:pt idx="122445">
                  <c:v>2057</c:v>
                </c:pt>
                <c:pt idx="122446">
                  <c:v>1582.5</c:v>
                </c:pt>
                <c:pt idx="122447">
                  <c:v>1420</c:v>
                </c:pt>
                <c:pt idx="122448">
                  <c:v>1259.5</c:v>
                </c:pt>
                <c:pt idx="122449">
                  <c:v>1483</c:v>
                </c:pt>
                <c:pt idx="122450">
                  <c:v>2663</c:v>
                </c:pt>
                <c:pt idx="122451">
                  <c:v>1847</c:v>
                </c:pt>
                <c:pt idx="122452">
                  <c:v>1908.51</c:v>
                </c:pt>
                <c:pt idx="122453">
                  <c:v>1571</c:v>
                </c:pt>
                <c:pt idx="122454">
                  <c:v>1668</c:v>
                </c:pt>
                <c:pt idx="122455">
                  <c:v>1655</c:v>
                </c:pt>
                <c:pt idx="122456">
                  <c:v>3809</c:v>
                </c:pt>
                <c:pt idx="122457">
                  <c:v>3486</c:v>
                </c:pt>
                <c:pt idx="122458">
                  <c:v>3613.5</c:v>
                </c:pt>
                <c:pt idx="122459">
                  <c:v>4163</c:v>
                </c:pt>
                <c:pt idx="122460">
                  <c:v>5770.47</c:v>
                </c:pt>
                <c:pt idx="122461">
                  <c:v>4089.5</c:v>
                </c:pt>
                <c:pt idx="122462">
                  <c:v>5494.5</c:v>
                </c:pt>
                <c:pt idx="122463">
                  <c:v>5629.5</c:v>
                </c:pt>
                <c:pt idx="122464">
                  <c:v>3175</c:v>
                </c:pt>
                <c:pt idx="122465">
                  <c:v>3320</c:v>
                </c:pt>
                <c:pt idx="122466">
                  <c:v>2577</c:v>
                </c:pt>
                <c:pt idx="122467">
                  <c:v>2567.0100000000002</c:v>
                </c:pt>
                <c:pt idx="122468">
                  <c:v>2428</c:v>
                </c:pt>
                <c:pt idx="122469">
                  <c:v>2107.5</c:v>
                </c:pt>
                <c:pt idx="122470">
                  <c:v>896.5</c:v>
                </c:pt>
                <c:pt idx="122471">
                  <c:v>808.5</c:v>
                </c:pt>
                <c:pt idx="122472">
                  <c:v>1645</c:v>
                </c:pt>
                <c:pt idx="122473">
                  <c:v>1440</c:v>
                </c:pt>
                <c:pt idx="122474">
                  <c:v>748</c:v>
                </c:pt>
                <c:pt idx="122475">
                  <c:v>934</c:v>
                </c:pt>
                <c:pt idx="122476">
                  <c:v>887.6</c:v>
                </c:pt>
                <c:pt idx="122477">
                  <c:v>842</c:v>
                </c:pt>
                <c:pt idx="122478">
                  <c:v>1409.5</c:v>
                </c:pt>
                <c:pt idx="122479">
                  <c:v>977</c:v>
                </c:pt>
                <c:pt idx="122480">
                  <c:v>2074</c:v>
                </c:pt>
                <c:pt idx="122481">
                  <c:v>1057</c:v>
                </c:pt>
                <c:pt idx="122482">
                  <c:v>2176</c:v>
                </c:pt>
                <c:pt idx="122483">
                  <c:v>1959</c:v>
                </c:pt>
                <c:pt idx="122484">
                  <c:v>4754</c:v>
                </c:pt>
                <c:pt idx="122485">
                  <c:v>2585</c:v>
                </c:pt>
                <c:pt idx="122486">
                  <c:v>2910</c:v>
                </c:pt>
                <c:pt idx="122487">
                  <c:v>2828</c:v>
                </c:pt>
                <c:pt idx="122488">
                  <c:v>3976</c:v>
                </c:pt>
                <c:pt idx="122489">
                  <c:v>1416</c:v>
                </c:pt>
                <c:pt idx="122490">
                  <c:v>947</c:v>
                </c:pt>
                <c:pt idx="122491">
                  <c:v>1009</c:v>
                </c:pt>
                <c:pt idx="122492">
                  <c:v>481</c:v>
                </c:pt>
                <c:pt idx="122493">
                  <c:v>950</c:v>
                </c:pt>
                <c:pt idx="122494">
                  <c:v>2073</c:v>
                </c:pt>
                <c:pt idx="122495">
                  <c:v>1950.5</c:v>
                </c:pt>
                <c:pt idx="122496">
                  <c:v>1785</c:v>
                </c:pt>
                <c:pt idx="122497">
                  <c:v>1483</c:v>
                </c:pt>
                <c:pt idx="122498">
                  <c:v>1010</c:v>
                </c:pt>
                <c:pt idx="122499">
                  <c:v>1440</c:v>
                </c:pt>
                <c:pt idx="122500">
                  <c:v>2743.5</c:v>
                </c:pt>
                <c:pt idx="122501">
                  <c:v>1496.5</c:v>
                </c:pt>
                <c:pt idx="122502">
                  <c:v>2060.5</c:v>
                </c:pt>
                <c:pt idx="122503">
                  <c:v>2352</c:v>
                </c:pt>
                <c:pt idx="122504">
                  <c:v>1799</c:v>
                </c:pt>
                <c:pt idx="122505">
                  <c:v>2006</c:v>
                </c:pt>
                <c:pt idx="122506">
                  <c:v>2176</c:v>
                </c:pt>
                <c:pt idx="122507">
                  <c:v>1867</c:v>
                </c:pt>
                <c:pt idx="122508">
                  <c:v>2576</c:v>
                </c:pt>
                <c:pt idx="122509">
                  <c:v>2685</c:v>
                </c:pt>
                <c:pt idx="122510">
                  <c:v>3070</c:v>
                </c:pt>
                <c:pt idx="122511">
                  <c:v>3209</c:v>
                </c:pt>
                <c:pt idx="122512">
                  <c:v>3610</c:v>
                </c:pt>
                <c:pt idx="122513">
                  <c:v>3292</c:v>
                </c:pt>
                <c:pt idx="122514">
                  <c:v>11938</c:v>
                </c:pt>
                <c:pt idx="122515">
                  <c:v>15148</c:v>
                </c:pt>
                <c:pt idx="122516">
                  <c:v>8741.99</c:v>
                </c:pt>
                <c:pt idx="122517">
                  <c:v>6012</c:v>
                </c:pt>
                <c:pt idx="122518">
                  <c:v>4117</c:v>
                </c:pt>
                <c:pt idx="122519">
                  <c:v>3354</c:v>
                </c:pt>
                <c:pt idx="122520">
                  <c:v>4518</c:v>
                </c:pt>
                <c:pt idx="122521">
                  <c:v>5919</c:v>
                </c:pt>
                <c:pt idx="122522">
                  <c:v>4151.17</c:v>
                </c:pt>
                <c:pt idx="122523">
                  <c:v>2871.03</c:v>
                </c:pt>
                <c:pt idx="122524">
                  <c:v>3689.52</c:v>
                </c:pt>
                <c:pt idx="122525">
                  <c:v>2929.52</c:v>
                </c:pt>
                <c:pt idx="122526">
                  <c:v>3300.58</c:v>
                </c:pt>
                <c:pt idx="122527">
                  <c:v>3107.28</c:v>
                </c:pt>
                <c:pt idx="122528">
                  <c:v>2741.25</c:v>
                </c:pt>
                <c:pt idx="122529">
                  <c:v>3212.59</c:v>
                </c:pt>
                <c:pt idx="122530">
                  <c:v>3753.74</c:v>
                </c:pt>
                <c:pt idx="122531">
                  <c:v>3031.59</c:v>
                </c:pt>
                <c:pt idx="122532">
                  <c:v>3000.36</c:v>
                </c:pt>
                <c:pt idx="122533">
                  <c:v>3250.02</c:v>
                </c:pt>
                <c:pt idx="122534">
                  <c:v>4415.47</c:v>
                </c:pt>
                <c:pt idx="122535">
                  <c:v>3081.96</c:v>
                </c:pt>
                <c:pt idx="122536">
                  <c:v>2613.6799999999998</c:v>
                </c:pt>
                <c:pt idx="122537">
                  <c:v>2030.22</c:v>
                </c:pt>
                <c:pt idx="122538">
                  <c:v>3788.75</c:v>
                </c:pt>
                <c:pt idx="122539">
                  <c:v>3281.8</c:v>
                </c:pt>
                <c:pt idx="122540">
                  <c:v>4742.7700000000004</c:v>
                </c:pt>
                <c:pt idx="122541">
                  <c:v>1660.25</c:v>
                </c:pt>
                <c:pt idx="122542">
                  <c:v>570.52</c:v>
                </c:pt>
                <c:pt idx="122543">
                  <c:v>580.73</c:v>
                </c:pt>
                <c:pt idx="122544">
                  <c:v>899.64</c:v>
                </c:pt>
                <c:pt idx="122545">
                  <c:v>1165.43</c:v>
                </c:pt>
                <c:pt idx="122546">
                  <c:v>1924.01</c:v>
                </c:pt>
                <c:pt idx="122547">
                  <c:v>1970.14</c:v>
                </c:pt>
                <c:pt idx="122548">
                  <c:v>1319.3</c:v>
                </c:pt>
                <c:pt idx="122549">
                  <c:v>780.34</c:v>
                </c:pt>
                <c:pt idx="122550">
                  <c:v>1422.23</c:v>
                </c:pt>
                <c:pt idx="122551">
                  <c:v>1805.01</c:v>
                </c:pt>
                <c:pt idx="122552">
                  <c:v>1873</c:v>
                </c:pt>
                <c:pt idx="122553">
                  <c:v>1973</c:v>
                </c:pt>
                <c:pt idx="122554">
                  <c:v>2234</c:v>
                </c:pt>
                <c:pt idx="122555">
                  <c:v>2089.0100000000002</c:v>
                </c:pt>
                <c:pt idx="122556">
                  <c:v>1734</c:v>
                </c:pt>
                <c:pt idx="122557">
                  <c:v>1279</c:v>
                </c:pt>
                <c:pt idx="122558">
                  <c:v>1776.5</c:v>
                </c:pt>
                <c:pt idx="122559">
                  <c:v>1703</c:v>
                </c:pt>
                <c:pt idx="122560">
                  <c:v>2141</c:v>
                </c:pt>
                <c:pt idx="122561">
                  <c:v>2354.0300000000002</c:v>
                </c:pt>
                <c:pt idx="122562">
                  <c:v>2966</c:v>
                </c:pt>
                <c:pt idx="122563">
                  <c:v>3996</c:v>
                </c:pt>
                <c:pt idx="122564">
                  <c:v>4144</c:v>
                </c:pt>
                <c:pt idx="122565">
                  <c:v>4164</c:v>
                </c:pt>
                <c:pt idx="122566">
                  <c:v>3437</c:v>
                </c:pt>
                <c:pt idx="122567">
                  <c:v>3735</c:v>
                </c:pt>
                <c:pt idx="122568">
                  <c:v>2722</c:v>
                </c:pt>
                <c:pt idx="122569">
                  <c:v>1222.5</c:v>
                </c:pt>
                <c:pt idx="122570">
                  <c:v>734</c:v>
                </c:pt>
                <c:pt idx="122571">
                  <c:v>439</c:v>
                </c:pt>
                <c:pt idx="122572">
                  <c:v>285</c:v>
                </c:pt>
                <c:pt idx="122573">
                  <c:v>77</c:v>
                </c:pt>
                <c:pt idx="122574">
                  <c:v>173.88</c:v>
                </c:pt>
                <c:pt idx="122575">
                  <c:v>149.88</c:v>
                </c:pt>
                <c:pt idx="122576">
                  <c:v>207.68</c:v>
                </c:pt>
                <c:pt idx="122577">
                  <c:v>391.72</c:v>
                </c:pt>
                <c:pt idx="122578">
                  <c:v>631.27</c:v>
                </c:pt>
                <c:pt idx="122579">
                  <c:v>721.39</c:v>
                </c:pt>
                <c:pt idx="122580">
                  <c:v>858.86</c:v>
                </c:pt>
                <c:pt idx="122581">
                  <c:v>1274.72</c:v>
                </c:pt>
                <c:pt idx="122582">
                  <c:v>1767.56</c:v>
                </c:pt>
                <c:pt idx="122583">
                  <c:v>1332.26</c:v>
                </c:pt>
                <c:pt idx="122584">
                  <c:v>1852.7</c:v>
                </c:pt>
                <c:pt idx="122585">
                  <c:v>4268.6099999999997</c:v>
                </c:pt>
                <c:pt idx="122586">
                  <c:v>4135.87</c:v>
                </c:pt>
                <c:pt idx="122587">
                  <c:v>4161.8100000000004</c:v>
                </c:pt>
                <c:pt idx="122588">
                  <c:v>3682.66</c:v>
                </c:pt>
                <c:pt idx="122589">
                  <c:v>3783.7</c:v>
                </c:pt>
                <c:pt idx="122590">
                  <c:v>3688.64</c:v>
                </c:pt>
                <c:pt idx="122591">
                  <c:v>3612.43</c:v>
                </c:pt>
                <c:pt idx="122592">
                  <c:v>3633.12</c:v>
                </c:pt>
                <c:pt idx="122593">
                  <c:v>4228.78</c:v>
                </c:pt>
                <c:pt idx="122594">
                  <c:v>4086.55</c:v>
                </c:pt>
                <c:pt idx="122595">
                  <c:v>3146.77</c:v>
                </c:pt>
                <c:pt idx="122596">
                  <c:v>3883.61</c:v>
                </c:pt>
                <c:pt idx="122597">
                  <c:v>3416.82</c:v>
                </c:pt>
                <c:pt idx="122598">
                  <c:v>3878.87</c:v>
                </c:pt>
                <c:pt idx="122599">
                  <c:v>3160.97</c:v>
                </c:pt>
                <c:pt idx="122600">
                  <c:v>3154.93</c:v>
                </c:pt>
                <c:pt idx="122601">
                  <c:v>4188.7299999999996</c:v>
                </c:pt>
                <c:pt idx="122602">
                  <c:v>4276.0600000000004</c:v>
                </c:pt>
                <c:pt idx="122603">
                  <c:v>4048.21</c:v>
                </c:pt>
                <c:pt idx="122604">
                  <c:v>3748.75</c:v>
                </c:pt>
                <c:pt idx="122605">
                  <c:v>3544</c:v>
                </c:pt>
                <c:pt idx="122606">
                  <c:v>4388.4799999999996</c:v>
                </c:pt>
                <c:pt idx="122607">
                  <c:v>3819.79</c:v>
                </c:pt>
                <c:pt idx="122608">
                  <c:v>4407.38</c:v>
                </c:pt>
                <c:pt idx="122609">
                  <c:v>4307.54</c:v>
                </c:pt>
                <c:pt idx="122610">
                  <c:v>4366.43</c:v>
                </c:pt>
                <c:pt idx="122611">
                  <c:v>3973.67</c:v>
                </c:pt>
                <c:pt idx="122612">
                  <c:v>3224.52</c:v>
                </c:pt>
                <c:pt idx="122613">
                  <c:v>4281.62</c:v>
                </c:pt>
                <c:pt idx="122614">
                  <c:v>3160.05</c:v>
                </c:pt>
                <c:pt idx="122615">
                  <c:v>4037.52</c:v>
                </c:pt>
                <c:pt idx="122616">
                  <c:v>3619.01</c:v>
                </c:pt>
                <c:pt idx="122617">
                  <c:v>3741.1</c:v>
                </c:pt>
                <c:pt idx="122618">
                  <c:v>3744.35</c:v>
                </c:pt>
                <c:pt idx="122619">
                  <c:v>3992.89</c:v>
                </c:pt>
                <c:pt idx="122620">
                  <c:v>3195.44</c:v>
                </c:pt>
                <c:pt idx="122621">
                  <c:v>3828.72</c:v>
                </c:pt>
                <c:pt idx="122622">
                  <c:v>3449.56</c:v>
                </c:pt>
                <c:pt idx="122623">
                  <c:v>4147.9399999999996</c:v>
                </c:pt>
                <c:pt idx="122624">
                  <c:v>3216.59</c:v>
                </c:pt>
                <c:pt idx="122625">
                  <c:v>4050.17</c:v>
                </c:pt>
                <c:pt idx="122626">
                  <c:v>3215.92</c:v>
                </c:pt>
                <c:pt idx="122627">
                  <c:v>4112.01</c:v>
                </c:pt>
                <c:pt idx="122628">
                  <c:v>3972.87</c:v>
                </c:pt>
                <c:pt idx="122629">
                  <c:v>4181.32</c:v>
                </c:pt>
                <c:pt idx="122630">
                  <c:v>3435.52</c:v>
                </c:pt>
                <c:pt idx="122631">
                  <c:v>3539.93</c:v>
                </c:pt>
                <c:pt idx="122632">
                  <c:v>3869.73</c:v>
                </c:pt>
                <c:pt idx="122633">
                  <c:v>4129.01</c:v>
                </c:pt>
                <c:pt idx="122634">
                  <c:v>3740.75</c:v>
                </c:pt>
                <c:pt idx="122635">
                  <c:v>3675.02</c:v>
                </c:pt>
                <c:pt idx="122636">
                  <c:v>3333.28</c:v>
                </c:pt>
                <c:pt idx="122637">
                  <c:v>3327.67</c:v>
                </c:pt>
                <c:pt idx="122638">
                  <c:v>3558.85</c:v>
                </c:pt>
                <c:pt idx="122639">
                  <c:v>3767.46</c:v>
                </c:pt>
                <c:pt idx="122640">
                  <c:v>3706.96</c:v>
                </c:pt>
                <c:pt idx="122641">
                  <c:v>4030.35</c:v>
                </c:pt>
                <c:pt idx="122642">
                  <c:v>3662.15</c:v>
                </c:pt>
                <c:pt idx="122643">
                  <c:v>3739.95</c:v>
                </c:pt>
                <c:pt idx="122644">
                  <c:v>3371.47</c:v>
                </c:pt>
                <c:pt idx="122645">
                  <c:v>3641.52</c:v>
                </c:pt>
                <c:pt idx="122646">
                  <c:v>3613.45</c:v>
                </c:pt>
                <c:pt idx="122647">
                  <c:v>2890.75</c:v>
                </c:pt>
                <c:pt idx="122648">
                  <c:v>2626.71</c:v>
                </c:pt>
                <c:pt idx="122649">
                  <c:v>3412.1</c:v>
                </c:pt>
                <c:pt idx="122650">
                  <c:v>4007.72</c:v>
                </c:pt>
                <c:pt idx="122651">
                  <c:v>3287.36</c:v>
                </c:pt>
                <c:pt idx="122652">
                  <c:v>2656.77</c:v>
                </c:pt>
                <c:pt idx="122653">
                  <c:v>3339.35</c:v>
                </c:pt>
                <c:pt idx="122654">
                  <c:v>3166.68</c:v>
                </c:pt>
                <c:pt idx="122655">
                  <c:v>3063.27</c:v>
                </c:pt>
                <c:pt idx="122656">
                  <c:v>3005.66</c:v>
                </c:pt>
                <c:pt idx="122657">
                  <c:v>3215.24</c:v>
                </c:pt>
                <c:pt idx="122658">
                  <c:v>3444.45</c:v>
                </c:pt>
                <c:pt idx="122659">
                  <c:v>3288.99</c:v>
                </c:pt>
                <c:pt idx="122660">
                  <c:v>3552.82</c:v>
                </c:pt>
                <c:pt idx="122661">
                  <c:v>3621.08</c:v>
                </c:pt>
                <c:pt idx="122662">
                  <c:v>3286.88</c:v>
                </c:pt>
                <c:pt idx="122663">
                  <c:v>3687.6</c:v>
                </c:pt>
                <c:pt idx="122664">
                  <c:v>3603.33</c:v>
                </c:pt>
                <c:pt idx="122665">
                  <c:v>3560.42</c:v>
                </c:pt>
                <c:pt idx="122666">
                  <c:v>3182.75</c:v>
                </c:pt>
                <c:pt idx="122667">
                  <c:v>3076.58</c:v>
                </c:pt>
                <c:pt idx="122668">
                  <c:v>3412.94</c:v>
                </c:pt>
                <c:pt idx="122669">
                  <c:v>3107.25</c:v>
                </c:pt>
                <c:pt idx="122670">
                  <c:v>3765.76</c:v>
                </c:pt>
                <c:pt idx="122671">
                  <c:v>3393.19</c:v>
                </c:pt>
                <c:pt idx="122672">
                  <c:v>3220.85</c:v>
                </c:pt>
                <c:pt idx="122673">
                  <c:v>3287.14</c:v>
                </c:pt>
                <c:pt idx="122674">
                  <c:v>3989.74</c:v>
                </c:pt>
                <c:pt idx="122675">
                  <c:v>3573.04</c:v>
                </c:pt>
                <c:pt idx="122676">
                  <c:v>3324.45</c:v>
                </c:pt>
                <c:pt idx="122677">
                  <c:v>4048.46</c:v>
                </c:pt>
                <c:pt idx="122678">
                  <c:v>3887.93</c:v>
                </c:pt>
                <c:pt idx="122679">
                  <c:v>3544.26</c:v>
                </c:pt>
                <c:pt idx="122680">
                  <c:v>3317.28</c:v>
                </c:pt>
                <c:pt idx="122681">
                  <c:v>2890.08</c:v>
                </c:pt>
                <c:pt idx="122682">
                  <c:v>3232.99</c:v>
                </c:pt>
                <c:pt idx="122683">
                  <c:v>2699</c:v>
                </c:pt>
                <c:pt idx="122684">
                  <c:v>2781.59</c:v>
                </c:pt>
                <c:pt idx="122685">
                  <c:v>2664.06</c:v>
                </c:pt>
                <c:pt idx="122686">
                  <c:v>3053.72</c:v>
                </c:pt>
                <c:pt idx="122687">
                  <c:v>3207.92</c:v>
                </c:pt>
                <c:pt idx="122688">
                  <c:v>2869.84</c:v>
                </c:pt>
                <c:pt idx="122689">
                  <c:v>3218.3</c:v>
                </c:pt>
                <c:pt idx="122690">
                  <c:v>3450.01</c:v>
                </c:pt>
                <c:pt idx="122691">
                  <c:v>3383.94</c:v>
                </c:pt>
                <c:pt idx="122692">
                  <c:v>3256.48</c:v>
                </c:pt>
                <c:pt idx="122693">
                  <c:v>3535.44</c:v>
                </c:pt>
                <c:pt idx="122694">
                  <c:v>2915.53</c:v>
                </c:pt>
                <c:pt idx="122695">
                  <c:v>3924.32</c:v>
                </c:pt>
                <c:pt idx="122696">
                  <c:v>2890.99</c:v>
                </c:pt>
                <c:pt idx="122697">
                  <c:v>3201.08</c:v>
                </c:pt>
                <c:pt idx="122698">
                  <c:v>2985.08</c:v>
                </c:pt>
                <c:pt idx="122699">
                  <c:v>2623.28</c:v>
                </c:pt>
                <c:pt idx="122700">
                  <c:v>2806.35</c:v>
                </c:pt>
                <c:pt idx="122701">
                  <c:v>3351.87</c:v>
                </c:pt>
                <c:pt idx="122702">
                  <c:v>3057.69</c:v>
                </c:pt>
                <c:pt idx="122703">
                  <c:v>3016.12</c:v>
                </c:pt>
                <c:pt idx="122704">
                  <c:v>3540.74</c:v>
                </c:pt>
                <c:pt idx="122705">
                  <c:v>3316.27</c:v>
                </c:pt>
                <c:pt idx="122706">
                  <c:v>2984.52</c:v>
                </c:pt>
                <c:pt idx="122707">
                  <c:v>3231.67</c:v>
                </c:pt>
                <c:pt idx="122708">
                  <c:v>3042.42</c:v>
                </c:pt>
                <c:pt idx="122709">
                  <c:v>3601.72</c:v>
                </c:pt>
                <c:pt idx="122710">
                  <c:v>3843.66</c:v>
                </c:pt>
                <c:pt idx="122711">
                  <c:v>3362.31</c:v>
                </c:pt>
                <c:pt idx="122712">
                  <c:v>2692.78</c:v>
                </c:pt>
                <c:pt idx="122713">
                  <c:v>3445.75</c:v>
                </c:pt>
                <c:pt idx="122714">
                  <c:v>3514.71</c:v>
                </c:pt>
                <c:pt idx="122715">
                  <c:v>3882.65</c:v>
                </c:pt>
                <c:pt idx="122716">
                  <c:v>3461.42</c:v>
                </c:pt>
                <c:pt idx="122717">
                  <c:v>3450.36</c:v>
                </c:pt>
                <c:pt idx="122718">
                  <c:v>3345.51</c:v>
                </c:pt>
                <c:pt idx="122719">
                  <c:v>3046.13</c:v>
                </c:pt>
                <c:pt idx="122720">
                  <c:v>3555.86</c:v>
                </c:pt>
                <c:pt idx="122721">
                  <c:v>3861.47</c:v>
                </c:pt>
                <c:pt idx="122722">
                  <c:v>3402.27</c:v>
                </c:pt>
                <c:pt idx="122723">
                  <c:v>3271.01</c:v>
                </c:pt>
                <c:pt idx="122724">
                  <c:v>3475.32</c:v>
                </c:pt>
                <c:pt idx="122725">
                  <c:v>3179.49</c:v>
                </c:pt>
                <c:pt idx="122726">
                  <c:v>3834.13</c:v>
                </c:pt>
                <c:pt idx="122727">
                  <c:v>3549.53</c:v>
                </c:pt>
                <c:pt idx="122728">
                  <c:v>76828.94</c:v>
                </c:pt>
                <c:pt idx="122729">
                  <c:v>86170.12</c:v>
                </c:pt>
                <c:pt idx="122730">
                  <c:v>77093.570000000007</c:v>
                </c:pt>
                <c:pt idx="122731">
                  <c:v>80234.91</c:v>
                </c:pt>
                <c:pt idx="122732">
                  <c:v>89883.85</c:v>
                </c:pt>
                <c:pt idx="122733">
                  <c:v>82972.460000000006</c:v>
                </c:pt>
                <c:pt idx="122734">
                  <c:v>79055.56</c:v>
                </c:pt>
                <c:pt idx="122735">
                  <c:v>74086.009999999995</c:v>
                </c:pt>
                <c:pt idx="122736">
                  <c:v>85511.15</c:v>
                </c:pt>
                <c:pt idx="122737">
                  <c:v>67541.45</c:v>
                </c:pt>
                <c:pt idx="122738">
                  <c:v>84659.78</c:v>
                </c:pt>
                <c:pt idx="122739">
                  <c:v>75334.960000000006</c:v>
                </c:pt>
                <c:pt idx="122740">
                  <c:v>77517.09</c:v>
                </c:pt>
                <c:pt idx="122741">
                  <c:v>82329.09</c:v>
                </c:pt>
                <c:pt idx="122742">
                  <c:v>68095.88</c:v>
                </c:pt>
                <c:pt idx="122743">
                  <c:v>78074.95</c:v>
                </c:pt>
                <c:pt idx="122744">
                  <c:v>69454.14</c:v>
                </c:pt>
                <c:pt idx="122745">
                  <c:v>65923.490000000005</c:v>
                </c:pt>
                <c:pt idx="122746">
                  <c:v>78439.360000000001</c:v>
                </c:pt>
                <c:pt idx="122747">
                  <c:v>62826.63</c:v>
                </c:pt>
                <c:pt idx="122748">
                  <c:v>75692.259999999995</c:v>
                </c:pt>
                <c:pt idx="122749">
                  <c:v>73990.720000000001</c:v>
                </c:pt>
                <c:pt idx="122750">
                  <c:v>71641.75</c:v>
                </c:pt>
                <c:pt idx="122751">
                  <c:v>67165.039999999994</c:v>
                </c:pt>
                <c:pt idx="122752">
                  <c:v>71569.240000000005</c:v>
                </c:pt>
                <c:pt idx="122753">
                  <c:v>77232.55</c:v>
                </c:pt>
                <c:pt idx="122754">
                  <c:v>77150.850000000006</c:v>
                </c:pt>
                <c:pt idx="122755">
                  <c:v>73105.63</c:v>
                </c:pt>
                <c:pt idx="122756">
                  <c:v>65724.240000000005</c:v>
                </c:pt>
                <c:pt idx="122757">
                  <c:v>67536.97</c:v>
                </c:pt>
                <c:pt idx="122758">
                  <c:v>87397.62</c:v>
                </c:pt>
                <c:pt idx="122759">
                  <c:v>66092.87</c:v>
                </c:pt>
                <c:pt idx="122760">
                  <c:v>75864.960000000006</c:v>
                </c:pt>
                <c:pt idx="122761">
                  <c:v>69507.320000000007</c:v>
                </c:pt>
                <c:pt idx="122762">
                  <c:v>90553.600000000006</c:v>
                </c:pt>
                <c:pt idx="122763">
                  <c:v>80647.259999999995</c:v>
                </c:pt>
                <c:pt idx="122764">
                  <c:v>77061.88</c:v>
                </c:pt>
                <c:pt idx="122765">
                  <c:v>70967.87</c:v>
                </c:pt>
                <c:pt idx="122766">
                  <c:v>77424.350000000006</c:v>
                </c:pt>
                <c:pt idx="122767">
                  <c:v>93743.02</c:v>
                </c:pt>
                <c:pt idx="122768">
                  <c:v>73449.94</c:v>
                </c:pt>
                <c:pt idx="122769">
                  <c:v>79803.33</c:v>
                </c:pt>
                <c:pt idx="122770">
                  <c:v>65540.73</c:v>
                </c:pt>
                <c:pt idx="122771">
                  <c:v>85566.080000000002</c:v>
                </c:pt>
                <c:pt idx="122772">
                  <c:v>83471.570000000007</c:v>
                </c:pt>
                <c:pt idx="122773">
                  <c:v>71789.36</c:v>
                </c:pt>
                <c:pt idx="122774">
                  <c:v>74703.16</c:v>
                </c:pt>
                <c:pt idx="122775">
                  <c:v>77428.37</c:v>
                </c:pt>
                <c:pt idx="122776">
                  <c:v>84526.07</c:v>
                </c:pt>
                <c:pt idx="122777">
                  <c:v>84486.7</c:v>
                </c:pt>
                <c:pt idx="122778">
                  <c:v>83010.539999999994</c:v>
                </c:pt>
                <c:pt idx="122779">
                  <c:v>75846.78</c:v>
                </c:pt>
                <c:pt idx="122780">
                  <c:v>89661.21</c:v>
                </c:pt>
                <c:pt idx="122781">
                  <c:v>75319.58</c:v>
                </c:pt>
                <c:pt idx="122782">
                  <c:v>78555.13</c:v>
                </c:pt>
                <c:pt idx="122783">
                  <c:v>74975.13</c:v>
                </c:pt>
                <c:pt idx="122784">
                  <c:v>85910.61</c:v>
                </c:pt>
                <c:pt idx="122785">
                  <c:v>84185.49</c:v>
                </c:pt>
                <c:pt idx="122786">
                  <c:v>77316.02</c:v>
                </c:pt>
                <c:pt idx="122787">
                  <c:v>80264.009999999995</c:v>
                </c:pt>
                <c:pt idx="122788">
                  <c:v>83269.14</c:v>
                </c:pt>
                <c:pt idx="122789">
                  <c:v>88320.76</c:v>
                </c:pt>
                <c:pt idx="122790">
                  <c:v>90827.11</c:v>
                </c:pt>
                <c:pt idx="122791">
                  <c:v>74161.78</c:v>
                </c:pt>
                <c:pt idx="122792">
                  <c:v>82751.960000000006</c:v>
                </c:pt>
                <c:pt idx="122793">
                  <c:v>86051.78</c:v>
                </c:pt>
                <c:pt idx="122794">
                  <c:v>86890.17</c:v>
                </c:pt>
                <c:pt idx="122795">
                  <c:v>80212.39</c:v>
                </c:pt>
                <c:pt idx="122796">
                  <c:v>82250.45</c:v>
                </c:pt>
                <c:pt idx="122797">
                  <c:v>89779.73</c:v>
                </c:pt>
                <c:pt idx="122798">
                  <c:v>91813.97</c:v>
                </c:pt>
                <c:pt idx="122799">
                  <c:v>72430.81</c:v>
                </c:pt>
                <c:pt idx="122800">
                  <c:v>81819.570000000007</c:v>
                </c:pt>
                <c:pt idx="122801">
                  <c:v>86864.81</c:v>
                </c:pt>
                <c:pt idx="122802">
                  <c:v>86636.56</c:v>
                </c:pt>
                <c:pt idx="122803">
                  <c:v>78762.06</c:v>
                </c:pt>
                <c:pt idx="122804">
                  <c:v>88186.45</c:v>
                </c:pt>
                <c:pt idx="122805">
                  <c:v>71973.41</c:v>
                </c:pt>
                <c:pt idx="122806">
                  <c:v>96338.28</c:v>
                </c:pt>
                <c:pt idx="122807">
                  <c:v>77018.69</c:v>
                </c:pt>
                <c:pt idx="122808">
                  <c:v>90665.22</c:v>
                </c:pt>
                <c:pt idx="122809">
                  <c:v>78950.67</c:v>
                </c:pt>
                <c:pt idx="122810">
                  <c:v>82275.33</c:v>
                </c:pt>
                <c:pt idx="122811">
                  <c:v>79572.73</c:v>
                </c:pt>
                <c:pt idx="122812">
                  <c:v>104561.17</c:v>
                </c:pt>
                <c:pt idx="122813">
                  <c:v>91748.75</c:v>
                </c:pt>
                <c:pt idx="122814">
                  <c:v>79392.929999999993</c:v>
                </c:pt>
                <c:pt idx="122815">
                  <c:v>78299.350000000006</c:v>
                </c:pt>
                <c:pt idx="122816">
                  <c:v>85378.37</c:v>
                </c:pt>
                <c:pt idx="122817">
                  <c:v>89399</c:v>
                </c:pt>
                <c:pt idx="122818">
                  <c:v>88670.96</c:v>
                </c:pt>
                <c:pt idx="122819">
                  <c:v>84231.13</c:v>
                </c:pt>
                <c:pt idx="122820">
                  <c:v>90335.2</c:v>
                </c:pt>
                <c:pt idx="122821">
                  <c:v>80303.600000000006</c:v>
                </c:pt>
                <c:pt idx="122822">
                  <c:v>72397.259999999995</c:v>
                </c:pt>
                <c:pt idx="122823">
                  <c:v>105751.67</c:v>
                </c:pt>
                <c:pt idx="122824">
                  <c:v>94292.56</c:v>
                </c:pt>
                <c:pt idx="122825">
                  <c:v>88900.2</c:v>
                </c:pt>
                <c:pt idx="122826">
                  <c:v>86964.59</c:v>
                </c:pt>
                <c:pt idx="122827">
                  <c:v>77812.61</c:v>
                </c:pt>
                <c:pt idx="122828">
                  <c:v>105230.41</c:v>
                </c:pt>
                <c:pt idx="122829">
                  <c:v>101314.2</c:v>
                </c:pt>
                <c:pt idx="122830">
                  <c:v>81993.710000000006</c:v>
                </c:pt>
                <c:pt idx="122831">
                  <c:v>89040.35</c:v>
                </c:pt>
                <c:pt idx="122832">
                  <c:v>104838.11</c:v>
                </c:pt>
                <c:pt idx="122833">
                  <c:v>94354.39</c:v>
                </c:pt>
                <c:pt idx="122834">
                  <c:v>97548.99</c:v>
                </c:pt>
                <c:pt idx="122835">
                  <c:v>84216.15</c:v>
                </c:pt>
                <c:pt idx="122836">
                  <c:v>99141.69</c:v>
                </c:pt>
                <c:pt idx="122837">
                  <c:v>91943.15</c:v>
                </c:pt>
                <c:pt idx="122838">
                  <c:v>95564.29</c:v>
                </c:pt>
                <c:pt idx="122839">
                  <c:v>84784.46</c:v>
                </c:pt>
                <c:pt idx="122840">
                  <c:v>94936.44</c:v>
                </c:pt>
                <c:pt idx="122841">
                  <c:v>96937.12</c:v>
                </c:pt>
                <c:pt idx="122842">
                  <c:v>92665.56</c:v>
                </c:pt>
                <c:pt idx="122843">
                  <c:v>87986.93</c:v>
                </c:pt>
                <c:pt idx="122844">
                  <c:v>89458.34</c:v>
                </c:pt>
                <c:pt idx="122845">
                  <c:v>100523.86</c:v>
                </c:pt>
                <c:pt idx="122846">
                  <c:v>96794.19</c:v>
                </c:pt>
                <c:pt idx="122847">
                  <c:v>93760.69</c:v>
                </c:pt>
                <c:pt idx="122848">
                  <c:v>82657.03</c:v>
                </c:pt>
                <c:pt idx="122849">
                  <c:v>84392.2</c:v>
                </c:pt>
                <c:pt idx="122850">
                  <c:v>95349.69</c:v>
                </c:pt>
                <c:pt idx="122851">
                  <c:v>77273.33</c:v>
                </c:pt>
                <c:pt idx="122852">
                  <c:v>84654.99</c:v>
                </c:pt>
                <c:pt idx="122853">
                  <c:v>89400.86</c:v>
                </c:pt>
                <c:pt idx="122854">
                  <c:v>83623</c:v>
                </c:pt>
                <c:pt idx="122855">
                  <c:v>85612.31</c:v>
                </c:pt>
                <c:pt idx="122856">
                  <c:v>76798.48</c:v>
                </c:pt>
                <c:pt idx="122857">
                  <c:v>85021.08</c:v>
                </c:pt>
                <c:pt idx="122858">
                  <c:v>94148.08</c:v>
                </c:pt>
                <c:pt idx="122859">
                  <c:v>96026.61</c:v>
                </c:pt>
                <c:pt idx="122860">
                  <c:v>84418.08</c:v>
                </c:pt>
                <c:pt idx="122861">
                  <c:v>94545.34</c:v>
                </c:pt>
                <c:pt idx="122862">
                  <c:v>82082.48</c:v>
                </c:pt>
                <c:pt idx="122863">
                  <c:v>84991.53</c:v>
                </c:pt>
                <c:pt idx="122864">
                  <c:v>89044.31</c:v>
                </c:pt>
                <c:pt idx="122865">
                  <c:v>93644.39</c:v>
                </c:pt>
                <c:pt idx="122866">
                  <c:v>87331.28</c:v>
                </c:pt>
                <c:pt idx="122867">
                  <c:v>91582.34</c:v>
                </c:pt>
                <c:pt idx="122868">
                  <c:v>88257.7</c:v>
                </c:pt>
                <c:pt idx="122869">
                  <c:v>88325.74</c:v>
                </c:pt>
                <c:pt idx="122870">
                  <c:v>92092.84</c:v>
                </c:pt>
                <c:pt idx="122871">
                  <c:v>85645.25</c:v>
                </c:pt>
                <c:pt idx="122872">
                  <c:v>81957.039999999994</c:v>
                </c:pt>
                <c:pt idx="122873">
                  <c:v>80552.009999999995</c:v>
                </c:pt>
                <c:pt idx="122874">
                  <c:v>84627.53</c:v>
                </c:pt>
                <c:pt idx="122875">
                  <c:v>85470.55</c:v>
                </c:pt>
                <c:pt idx="122876">
                  <c:v>81118.990000000005</c:v>
                </c:pt>
                <c:pt idx="122877">
                  <c:v>78372.77</c:v>
                </c:pt>
                <c:pt idx="122878">
                  <c:v>75684.740000000005</c:v>
                </c:pt>
                <c:pt idx="122879">
                  <c:v>80136.13</c:v>
                </c:pt>
                <c:pt idx="122880">
                  <c:v>72097.75</c:v>
                </c:pt>
                <c:pt idx="122881">
                  <c:v>74309.490000000005</c:v>
                </c:pt>
                <c:pt idx="122882">
                  <c:v>78747.02</c:v>
                </c:pt>
                <c:pt idx="122883">
                  <c:v>77194.62</c:v>
                </c:pt>
                <c:pt idx="122884">
                  <c:v>77209.990000000005</c:v>
                </c:pt>
                <c:pt idx="122885">
                  <c:v>71315.47</c:v>
                </c:pt>
                <c:pt idx="122886">
                  <c:v>73471.02</c:v>
                </c:pt>
                <c:pt idx="122887">
                  <c:v>75415.23</c:v>
                </c:pt>
                <c:pt idx="122888">
                  <c:v>75160.75</c:v>
                </c:pt>
                <c:pt idx="122889">
                  <c:v>78215.87</c:v>
                </c:pt>
                <c:pt idx="122890">
                  <c:v>78358.039999999994</c:v>
                </c:pt>
                <c:pt idx="122891">
                  <c:v>75913.440000000002</c:v>
                </c:pt>
                <c:pt idx="122892">
                  <c:v>79032.600000000006</c:v>
                </c:pt>
                <c:pt idx="122893">
                  <c:v>70858.31</c:v>
                </c:pt>
                <c:pt idx="122894">
                  <c:v>74196.990000000005</c:v>
                </c:pt>
                <c:pt idx="122895">
                  <c:v>71523.350000000006</c:v>
                </c:pt>
                <c:pt idx="122896">
                  <c:v>69029.2</c:v>
                </c:pt>
                <c:pt idx="122897">
                  <c:v>73623.78</c:v>
                </c:pt>
                <c:pt idx="122898">
                  <c:v>69229.3</c:v>
                </c:pt>
                <c:pt idx="122899">
                  <c:v>72517.759999999995</c:v>
                </c:pt>
                <c:pt idx="122900">
                  <c:v>72047</c:v>
                </c:pt>
                <c:pt idx="122901">
                  <c:v>76251.73</c:v>
                </c:pt>
                <c:pt idx="122902">
                  <c:v>75591.710000000006</c:v>
                </c:pt>
                <c:pt idx="122903">
                  <c:v>74446.44</c:v>
                </c:pt>
                <c:pt idx="122904">
                  <c:v>72706.149999999994</c:v>
                </c:pt>
                <c:pt idx="122905">
                  <c:v>75273.960000000006</c:v>
                </c:pt>
                <c:pt idx="122906">
                  <c:v>74908.490000000005</c:v>
                </c:pt>
                <c:pt idx="122907">
                  <c:v>72122.78</c:v>
                </c:pt>
                <c:pt idx="122908">
                  <c:v>72344.53</c:v>
                </c:pt>
                <c:pt idx="122909">
                  <c:v>70497.279999999999</c:v>
                </c:pt>
                <c:pt idx="122910">
                  <c:v>77294.94</c:v>
                </c:pt>
                <c:pt idx="122911">
                  <c:v>76325.289999999994</c:v>
                </c:pt>
                <c:pt idx="122912">
                  <c:v>74814.38</c:v>
                </c:pt>
                <c:pt idx="122913">
                  <c:v>70440.58</c:v>
                </c:pt>
                <c:pt idx="122914">
                  <c:v>78220.320000000007</c:v>
                </c:pt>
                <c:pt idx="122915">
                  <c:v>81174.080000000002</c:v>
                </c:pt>
                <c:pt idx="122916">
                  <c:v>78311.06</c:v>
                </c:pt>
                <c:pt idx="122917">
                  <c:v>87474.15</c:v>
                </c:pt>
                <c:pt idx="122918">
                  <c:v>82867.240000000005</c:v>
                </c:pt>
                <c:pt idx="122919">
                  <c:v>83764</c:v>
                </c:pt>
                <c:pt idx="122920">
                  <c:v>77200.800000000003</c:v>
                </c:pt>
                <c:pt idx="122921">
                  <c:v>81602.36</c:v>
                </c:pt>
                <c:pt idx="122922">
                  <c:v>75530.87</c:v>
                </c:pt>
                <c:pt idx="122923">
                  <c:v>82996.58</c:v>
                </c:pt>
                <c:pt idx="122924">
                  <c:v>81006.320000000007</c:v>
                </c:pt>
                <c:pt idx="122925">
                  <c:v>82811.360000000001</c:v>
                </c:pt>
                <c:pt idx="122926">
                  <c:v>82480.31</c:v>
                </c:pt>
                <c:pt idx="122927">
                  <c:v>82666.850000000006</c:v>
                </c:pt>
                <c:pt idx="122928">
                  <c:v>78811.679999999993</c:v>
                </c:pt>
                <c:pt idx="122929">
                  <c:v>78840.88</c:v>
                </c:pt>
                <c:pt idx="122930">
                  <c:v>76854.210000000006</c:v>
                </c:pt>
                <c:pt idx="122931">
                  <c:v>79256.33</c:v>
                </c:pt>
                <c:pt idx="122932">
                  <c:v>74348.399999999994</c:v>
                </c:pt>
                <c:pt idx="122933">
                  <c:v>75036.27</c:v>
                </c:pt>
                <c:pt idx="122934">
                  <c:v>75828.88</c:v>
                </c:pt>
                <c:pt idx="122935">
                  <c:v>73950.490000000005</c:v>
                </c:pt>
                <c:pt idx="122936">
                  <c:v>79325.350000000006</c:v>
                </c:pt>
                <c:pt idx="122937">
                  <c:v>74058.58</c:v>
                </c:pt>
                <c:pt idx="122938">
                  <c:v>73909.009999999995</c:v>
                </c:pt>
                <c:pt idx="122939">
                  <c:v>75057.86</c:v>
                </c:pt>
                <c:pt idx="122940">
                  <c:v>74839.95</c:v>
                </c:pt>
                <c:pt idx="122941">
                  <c:v>74943.94</c:v>
                </c:pt>
                <c:pt idx="122942">
                  <c:v>80818.52</c:v>
                </c:pt>
                <c:pt idx="122943">
                  <c:v>74485.59</c:v>
                </c:pt>
                <c:pt idx="122944">
                  <c:v>74702.81</c:v>
                </c:pt>
                <c:pt idx="122945">
                  <c:v>74420.53</c:v>
                </c:pt>
                <c:pt idx="122946">
                  <c:v>72838.009999999995</c:v>
                </c:pt>
                <c:pt idx="122947">
                  <c:v>73271.77</c:v>
                </c:pt>
                <c:pt idx="122948">
                  <c:v>69655.8</c:v>
                </c:pt>
                <c:pt idx="122949">
                  <c:v>76257.56</c:v>
                </c:pt>
                <c:pt idx="122950">
                  <c:v>74115.14</c:v>
                </c:pt>
                <c:pt idx="122951">
                  <c:v>73859.100000000006</c:v>
                </c:pt>
                <c:pt idx="122952">
                  <c:v>74929.69</c:v>
                </c:pt>
                <c:pt idx="122953">
                  <c:v>77361.33</c:v>
                </c:pt>
                <c:pt idx="122954">
                  <c:v>74321.75</c:v>
                </c:pt>
                <c:pt idx="122955">
                  <c:v>77133.31</c:v>
                </c:pt>
                <c:pt idx="122956">
                  <c:v>74565.52</c:v>
                </c:pt>
                <c:pt idx="122957">
                  <c:v>72574.92</c:v>
                </c:pt>
                <c:pt idx="122958">
                  <c:v>78465.179999999993</c:v>
                </c:pt>
                <c:pt idx="122959">
                  <c:v>73024.33</c:v>
                </c:pt>
                <c:pt idx="122960">
                  <c:v>74810.3</c:v>
                </c:pt>
                <c:pt idx="122961">
                  <c:v>73093.56</c:v>
                </c:pt>
                <c:pt idx="122962">
                  <c:v>79052.179999999993</c:v>
                </c:pt>
                <c:pt idx="122963">
                  <c:v>80333.23</c:v>
                </c:pt>
                <c:pt idx="122964">
                  <c:v>74794.8</c:v>
                </c:pt>
                <c:pt idx="122965">
                  <c:v>69642.23</c:v>
                </c:pt>
                <c:pt idx="122966">
                  <c:v>74415.72</c:v>
                </c:pt>
                <c:pt idx="122967">
                  <c:v>79808.55</c:v>
                </c:pt>
                <c:pt idx="122968">
                  <c:v>79239.490000000005</c:v>
                </c:pt>
                <c:pt idx="122969">
                  <c:v>84222.7</c:v>
                </c:pt>
                <c:pt idx="122970">
                  <c:v>72207.62</c:v>
                </c:pt>
                <c:pt idx="122971">
                  <c:v>86070.5</c:v>
                </c:pt>
                <c:pt idx="122972">
                  <c:v>82670.64</c:v>
                </c:pt>
                <c:pt idx="122973">
                  <c:v>79511.039999999994</c:v>
                </c:pt>
                <c:pt idx="122974">
                  <c:v>79054.820000000007</c:v>
                </c:pt>
                <c:pt idx="122975">
                  <c:v>85579.42</c:v>
                </c:pt>
                <c:pt idx="122976">
                  <c:v>84217.1</c:v>
                </c:pt>
                <c:pt idx="122977">
                  <c:v>86728.3</c:v>
                </c:pt>
                <c:pt idx="122978">
                  <c:v>83652.27</c:v>
                </c:pt>
                <c:pt idx="122979">
                  <c:v>84808.52</c:v>
                </c:pt>
                <c:pt idx="122980">
                  <c:v>85994.63</c:v>
                </c:pt>
                <c:pt idx="122981">
                  <c:v>81846.559999999998</c:v>
                </c:pt>
                <c:pt idx="122982">
                  <c:v>82435.77</c:v>
                </c:pt>
                <c:pt idx="122983">
                  <c:v>82388.92</c:v>
                </c:pt>
                <c:pt idx="122984">
                  <c:v>78998.399999999994</c:v>
                </c:pt>
                <c:pt idx="122985">
                  <c:v>77712.67</c:v>
                </c:pt>
                <c:pt idx="122986">
                  <c:v>82077.78</c:v>
                </c:pt>
                <c:pt idx="122987">
                  <c:v>77716.259999999995</c:v>
                </c:pt>
                <c:pt idx="122988">
                  <c:v>81842.41</c:v>
                </c:pt>
                <c:pt idx="122989">
                  <c:v>80704.69</c:v>
                </c:pt>
                <c:pt idx="122990">
                  <c:v>77662.080000000002</c:v>
                </c:pt>
                <c:pt idx="122991">
                  <c:v>79052.13</c:v>
                </c:pt>
                <c:pt idx="122992">
                  <c:v>80883.94</c:v>
                </c:pt>
                <c:pt idx="122993">
                  <c:v>84112.78</c:v>
                </c:pt>
                <c:pt idx="122994">
                  <c:v>79286.73</c:v>
                </c:pt>
                <c:pt idx="122995">
                  <c:v>77526.320000000007</c:v>
                </c:pt>
                <c:pt idx="122996">
                  <c:v>80569.55</c:v>
                </c:pt>
                <c:pt idx="122997">
                  <c:v>79198.92</c:v>
                </c:pt>
                <c:pt idx="122998">
                  <c:v>78673.88</c:v>
                </c:pt>
                <c:pt idx="122999">
                  <c:v>77104.81</c:v>
                </c:pt>
                <c:pt idx="123000">
                  <c:v>73127.59</c:v>
                </c:pt>
                <c:pt idx="123001">
                  <c:v>78588.62</c:v>
                </c:pt>
                <c:pt idx="123002">
                  <c:v>78201.98</c:v>
                </c:pt>
                <c:pt idx="123003">
                  <c:v>79853.320000000007</c:v>
                </c:pt>
                <c:pt idx="123004">
                  <c:v>76757.55</c:v>
                </c:pt>
                <c:pt idx="123005">
                  <c:v>80189.75</c:v>
                </c:pt>
                <c:pt idx="123006">
                  <c:v>80777.86</c:v>
                </c:pt>
                <c:pt idx="123007">
                  <c:v>83208.33</c:v>
                </c:pt>
                <c:pt idx="123008">
                  <c:v>81597.399999999994</c:v>
                </c:pt>
                <c:pt idx="123009">
                  <c:v>82334.759999999995</c:v>
                </c:pt>
                <c:pt idx="123010">
                  <c:v>81098.94</c:v>
                </c:pt>
                <c:pt idx="123011">
                  <c:v>82142.89</c:v>
                </c:pt>
                <c:pt idx="123012">
                  <c:v>77052.02</c:v>
                </c:pt>
                <c:pt idx="123013">
                  <c:v>77927.39</c:v>
                </c:pt>
                <c:pt idx="123014">
                  <c:v>732.9</c:v>
                </c:pt>
                <c:pt idx="123015">
                  <c:v>979.66</c:v>
                </c:pt>
                <c:pt idx="123016">
                  <c:v>712.83</c:v>
                </c:pt>
                <c:pt idx="123017">
                  <c:v>545</c:v>
                </c:pt>
                <c:pt idx="123018">
                  <c:v>477</c:v>
                </c:pt>
                <c:pt idx="123019">
                  <c:v>639</c:v>
                </c:pt>
                <c:pt idx="123020">
                  <c:v>825</c:v>
                </c:pt>
                <c:pt idx="123021">
                  <c:v>708</c:v>
                </c:pt>
                <c:pt idx="123022">
                  <c:v>1310</c:v>
                </c:pt>
                <c:pt idx="123023">
                  <c:v>1679</c:v>
                </c:pt>
                <c:pt idx="123024">
                  <c:v>1065</c:v>
                </c:pt>
                <c:pt idx="123025">
                  <c:v>1394</c:v>
                </c:pt>
                <c:pt idx="123026">
                  <c:v>1184</c:v>
                </c:pt>
                <c:pt idx="123027">
                  <c:v>870</c:v>
                </c:pt>
                <c:pt idx="123028">
                  <c:v>856</c:v>
                </c:pt>
                <c:pt idx="123029">
                  <c:v>1227.96</c:v>
                </c:pt>
                <c:pt idx="123030">
                  <c:v>1113</c:v>
                </c:pt>
                <c:pt idx="123031">
                  <c:v>1002.96</c:v>
                </c:pt>
                <c:pt idx="123032">
                  <c:v>1390</c:v>
                </c:pt>
                <c:pt idx="123033">
                  <c:v>2127.62</c:v>
                </c:pt>
                <c:pt idx="123034">
                  <c:v>2047.66</c:v>
                </c:pt>
                <c:pt idx="123035">
                  <c:v>1222</c:v>
                </c:pt>
                <c:pt idx="123036">
                  <c:v>933</c:v>
                </c:pt>
                <c:pt idx="123037">
                  <c:v>1341</c:v>
                </c:pt>
                <c:pt idx="123038">
                  <c:v>1215</c:v>
                </c:pt>
                <c:pt idx="123039">
                  <c:v>1603.98</c:v>
                </c:pt>
                <c:pt idx="123040">
                  <c:v>2052</c:v>
                </c:pt>
                <c:pt idx="123041">
                  <c:v>2143</c:v>
                </c:pt>
                <c:pt idx="123042">
                  <c:v>2606</c:v>
                </c:pt>
                <c:pt idx="123043">
                  <c:v>3484</c:v>
                </c:pt>
                <c:pt idx="123044">
                  <c:v>8414</c:v>
                </c:pt>
                <c:pt idx="123045">
                  <c:v>7008.98</c:v>
                </c:pt>
                <c:pt idx="123046">
                  <c:v>5277</c:v>
                </c:pt>
                <c:pt idx="123047">
                  <c:v>4218.99</c:v>
                </c:pt>
                <c:pt idx="123048">
                  <c:v>4444</c:v>
                </c:pt>
                <c:pt idx="123049">
                  <c:v>5541</c:v>
                </c:pt>
                <c:pt idx="123050">
                  <c:v>5859.88</c:v>
                </c:pt>
                <c:pt idx="123051">
                  <c:v>5421</c:v>
                </c:pt>
                <c:pt idx="123052">
                  <c:v>4553</c:v>
                </c:pt>
                <c:pt idx="123053">
                  <c:v>4588</c:v>
                </c:pt>
                <c:pt idx="123054">
                  <c:v>3981</c:v>
                </c:pt>
                <c:pt idx="123055">
                  <c:v>5217</c:v>
                </c:pt>
                <c:pt idx="123056">
                  <c:v>8178.49</c:v>
                </c:pt>
                <c:pt idx="123057">
                  <c:v>5907.49</c:v>
                </c:pt>
                <c:pt idx="123058">
                  <c:v>7831.49</c:v>
                </c:pt>
                <c:pt idx="123059">
                  <c:v>11360.48</c:v>
                </c:pt>
                <c:pt idx="123060">
                  <c:v>15781.49</c:v>
                </c:pt>
                <c:pt idx="123061">
                  <c:v>1398.25</c:v>
                </c:pt>
                <c:pt idx="123062">
                  <c:v>1157.74</c:v>
                </c:pt>
                <c:pt idx="123063">
                  <c:v>1526</c:v>
                </c:pt>
                <c:pt idx="123064">
                  <c:v>1757.75</c:v>
                </c:pt>
                <c:pt idx="123065">
                  <c:v>1908</c:v>
                </c:pt>
                <c:pt idx="123066">
                  <c:v>1899.5</c:v>
                </c:pt>
                <c:pt idx="123067">
                  <c:v>2289</c:v>
                </c:pt>
                <c:pt idx="123068">
                  <c:v>1597.75</c:v>
                </c:pt>
                <c:pt idx="123069">
                  <c:v>1212</c:v>
                </c:pt>
                <c:pt idx="123070">
                  <c:v>1837.99</c:v>
                </c:pt>
                <c:pt idx="123071">
                  <c:v>1638.5</c:v>
                </c:pt>
                <c:pt idx="123072">
                  <c:v>2045</c:v>
                </c:pt>
                <c:pt idx="123073">
                  <c:v>1876.5</c:v>
                </c:pt>
                <c:pt idx="123074">
                  <c:v>1513</c:v>
                </c:pt>
                <c:pt idx="123075">
                  <c:v>1816</c:v>
                </c:pt>
                <c:pt idx="123076">
                  <c:v>1559</c:v>
                </c:pt>
                <c:pt idx="123077">
                  <c:v>1576</c:v>
                </c:pt>
                <c:pt idx="123078">
                  <c:v>1722.5</c:v>
                </c:pt>
                <c:pt idx="123079">
                  <c:v>1039.5</c:v>
                </c:pt>
                <c:pt idx="123080">
                  <c:v>1400</c:v>
                </c:pt>
                <c:pt idx="123081">
                  <c:v>1398.25</c:v>
                </c:pt>
                <c:pt idx="123082">
                  <c:v>1398.5</c:v>
                </c:pt>
                <c:pt idx="123083">
                  <c:v>1069.5</c:v>
                </c:pt>
                <c:pt idx="123084">
                  <c:v>1309.75</c:v>
                </c:pt>
                <c:pt idx="123085">
                  <c:v>1431</c:v>
                </c:pt>
                <c:pt idx="123086">
                  <c:v>1133.5</c:v>
                </c:pt>
                <c:pt idx="123087">
                  <c:v>1034.5</c:v>
                </c:pt>
                <c:pt idx="123088">
                  <c:v>1172</c:v>
                </c:pt>
                <c:pt idx="123089">
                  <c:v>1392.99</c:v>
                </c:pt>
                <c:pt idx="123090">
                  <c:v>1581</c:v>
                </c:pt>
                <c:pt idx="123091">
                  <c:v>2593</c:v>
                </c:pt>
                <c:pt idx="123092">
                  <c:v>3101</c:v>
                </c:pt>
                <c:pt idx="123093">
                  <c:v>3037</c:v>
                </c:pt>
                <c:pt idx="123094">
                  <c:v>3772.5</c:v>
                </c:pt>
                <c:pt idx="123095">
                  <c:v>4497</c:v>
                </c:pt>
                <c:pt idx="123096">
                  <c:v>4559</c:v>
                </c:pt>
                <c:pt idx="123097">
                  <c:v>6494.5</c:v>
                </c:pt>
                <c:pt idx="123098">
                  <c:v>7310.24</c:v>
                </c:pt>
                <c:pt idx="123099">
                  <c:v>6068.25</c:v>
                </c:pt>
                <c:pt idx="123100">
                  <c:v>3941</c:v>
                </c:pt>
                <c:pt idx="123101">
                  <c:v>5146.25</c:v>
                </c:pt>
                <c:pt idx="123102">
                  <c:v>3928.75</c:v>
                </c:pt>
                <c:pt idx="123103">
                  <c:v>3180.5</c:v>
                </c:pt>
                <c:pt idx="123104">
                  <c:v>3979.75</c:v>
                </c:pt>
                <c:pt idx="123105">
                  <c:v>2435.85</c:v>
                </c:pt>
                <c:pt idx="123106">
                  <c:v>3387.97</c:v>
                </c:pt>
                <c:pt idx="123107">
                  <c:v>2942</c:v>
                </c:pt>
                <c:pt idx="123108">
                  <c:v>5189.5600000000004</c:v>
                </c:pt>
                <c:pt idx="123109">
                  <c:v>3438.67</c:v>
                </c:pt>
                <c:pt idx="123110">
                  <c:v>4776.83</c:v>
                </c:pt>
                <c:pt idx="123111">
                  <c:v>7788.04</c:v>
                </c:pt>
                <c:pt idx="123112">
                  <c:v>10091.14</c:v>
                </c:pt>
                <c:pt idx="123113">
                  <c:v>2885.31</c:v>
                </c:pt>
                <c:pt idx="123114">
                  <c:v>1053.03</c:v>
                </c:pt>
                <c:pt idx="123115">
                  <c:v>1189.78</c:v>
                </c:pt>
                <c:pt idx="123116">
                  <c:v>1223</c:v>
                </c:pt>
                <c:pt idx="123117">
                  <c:v>1060.47</c:v>
                </c:pt>
                <c:pt idx="123118">
                  <c:v>1526.47</c:v>
                </c:pt>
                <c:pt idx="123119">
                  <c:v>1634.75</c:v>
                </c:pt>
                <c:pt idx="123120">
                  <c:v>1956</c:v>
                </c:pt>
                <c:pt idx="123121">
                  <c:v>1844</c:v>
                </c:pt>
                <c:pt idx="123122">
                  <c:v>2762.95</c:v>
                </c:pt>
                <c:pt idx="123123">
                  <c:v>2280.25</c:v>
                </c:pt>
                <c:pt idx="123124">
                  <c:v>1644.5</c:v>
                </c:pt>
                <c:pt idx="123125">
                  <c:v>1211</c:v>
                </c:pt>
                <c:pt idx="123126">
                  <c:v>1617.7</c:v>
                </c:pt>
                <c:pt idx="123127">
                  <c:v>1770</c:v>
                </c:pt>
                <c:pt idx="123128">
                  <c:v>1600.85</c:v>
                </c:pt>
                <c:pt idx="123129">
                  <c:v>1361.44</c:v>
                </c:pt>
                <c:pt idx="123130">
                  <c:v>1452.38</c:v>
                </c:pt>
                <c:pt idx="123131">
                  <c:v>845.5</c:v>
                </c:pt>
                <c:pt idx="123132">
                  <c:v>1299.79</c:v>
                </c:pt>
                <c:pt idx="123133">
                  <c:v>1248.17</c:v>
                </c:pt>
                <c:pt idx="123134">
                  <c:v>1133.93</c:v>
                </c:pt>
                <c:pt idx="123135">
                  <c:v>1161.69</c:v>
                </c:pt>
                <c:pt idx="123136">
                  <c:v>1319.92</c:v>
                </c:pt>
                <c:pt idx="123137">
                  <c:v>1409.66</c:v>
                </c:pt>
                <c:pt idx="123138">
                  <c:v>950.46</c:v>
                </c:pt>
                <c:pt idx="123139">
                  <c:v>957.55</c:v>
                </c:pt>
                <c:pt idx="123140">
                  <c:v>1167.48</c:v>
                </c:pt>
                <c:pt idx="123141">
                  <c:v>1246.77</c:v>
                </c:pt>
                <c:pt idx="123142">
                  <c:v>1573.46</c:v>
                </c:pt>
                <c:pt idx="123143">
                  <c:v>1464.19</c:v>
                </c:pt>
                <c:pt idx="123144">
                  <c:v>2180.8200000000002</c:v>
                </c:pt>
                <c:pt idx="123145">
                  <c:v>2157.67</c:v>
                </c:pt>
                <c:pt idx="123146">
                  <c:v>3289.28</c:v>
                </c:pt>
                <c:pt idx="123147">
                  <c:v>3111.41</c:v>
                </c:pt>
                <c:pt idx="123148">
                  <c:v>4588.12</c:v>
                </c:pt>
                <c:pt idx="123149">
                  <c:v>4528.22</c:v>
                </c:pt>
                <c:pt idx="123150">
                  <c:v>6054.48</c:v>
                </c:pt>
                <c:pt idx="123151">
                  <c:v>5975.41</c:v>
                </c:pt>
                <c:pt idx="123152">
                  <c:v>3904.16</c:v>
                </c:pt>
                <c:pt idx="123153">
                  <c:v>3813.51</c:v>
                </c:pt>
                <c:pt idx="123154">
                  <c:v>3233.09</c:v>
                </c:pt>
                <c:pt idx="123155">
                  <c:v>2412.5</c:v>
                </c:pt>
                <c:pt idx="123156">
                  <c:v>2820.28</c:v>
                </c:pt>
                <c:pt idx="123157">
                  <c:v>7636.46</c:v>
                </c:pt>
                <c:pt idx="123158">
                  <c:v>7712.97</c:v>
                </c:pt>
                <c:pt idx="123159">
                  <c:v>6934.68</c:v>
                </c:pt>
                <c:pt idx="123160">
                  <c:v>6934.04</c:v>
                </c:pt>
                <c:pt idx="123161">
                  <c:v>7278.17</c:v>
                </c:pt>
                <c:pt idx="123162">
                  <c:v>7779.97</c:v>
                </c:pt>
                <c:pt idx="123163">
                  <c:v>8026.18</c:v>
                </c:pt>
                <c:pt idx="123164">
                  <c:v>8191.69</c:v>
                </c:pt>
                <c:pt idx="123165">
                  <c:v>8399.65</c:v>
                </c:pt>
                <c:pt idx="123166">
                  <c:v>7385.73</c:v>
                </c:pt>
                <c:pt idx="123167">
                  <c:v>8665.52</c:v>
                </c:pt>
                <c:pt idx="123168">
                  <c:v>8929.68</c:v>
                </c:pt>
                <c:pt idx="123169">
                  <c:v>7437.51</c:v>
                </c:pt>
                <c:pt idx="123170">
                  <c:v>7546.56</c:v>
                </c:pt>
                <c:pt idx="123171">
                  <c:v>7376.74</c:v>
                </c:pt>
                <c:pt idx="123172">
                  <c:v>7060.65</c:v>
                </c:pt>
                <c:pt idx="123173">
                  <c:v>8680.11</c:v>
                </c:pt>
                <c:pt idx="123174">
                  <c:v>9099.0400000000009</c:v>
                </c:pt>
                <c:pt idx="123175">
                  <c:v>8520.7099999999991</c:v>
                </c:pt>
                <c:pt idx="123176">
                  <c:v>7514.17</c:v>
                </c:pt>
                <c:pt idx="123177">
                  <c:v>8101.87</c:v>
                </c:pt>
                <c:pt idx="123178">
                  <c:v>8996.5400000000009</c:v>
                </c:pt>
                <c:pt idx="123179">
                  <c:v>8184.42</c:v>
                </c:pt>
                <c:pt idx="123180">
                  <c:v>8819.7999999999993</c:v>
                </c:pt>
                <c:pt idx="123181">
                  <c:v>9157.48</c:v>
                </c:pt>
                <c:pt idx="123182">
                  <c:v>8156.32</c:v>
                </c:pt>
                <c:pt idx="123183">
                  <c:v>8083.08</c:v>
                </c:pt>
                <c:pt idx="123184">
                  <c:v>8666.92</c:v>
                </c:pt>
                <c:pt idx="123185">
                  <c:v>8114.66</c:v>
                </c:pt>
                <c:pt idx="123186">
                  <c:v>7294.87</c:v>
                </c:pt>
                <c:pt idx="123187">
                  <c:v>8894.06</c:v>
                </c:pt>
                <c:pt idx="123188">
                  <c:v>8486.98</c:v>
                </c:pt>
                <c:pt idx="123189">
                  <c:v>7919.03</c:v>
                </c:pt>
                <c:pt idx="123190">
                  <c:v>8226.7900000000009</c:v>
                </c:pt>
                <c:pt idx="123191">
                  <c:v>8790.86</c:v>
                </c:pt>
                <c:pt idx="123192">
                  <c:v>7617.16</c:v>
                </c:pt>
                <c:pt idx="123193">
                  <c:v>9312.4</c:v>
                </c:pt>
                <c:pt idx="123194">
                  <c:v>9150.31</c:v>
                </c:pt>
                <c:pt idx="123195">
                  <c:v>7265.03</c:v>
                </c:pt>
                <c:pt idx="123196">
                  <c:v>8337.7099999999991</c:v>
                </c:pt>
                <c:pt idx="123197">
                  <c:v>8951.06</c:v>
                </c:pt>
                <c:pt idx="123198">
                  <c:v>6951.51</c:v>
                </c:pt>
                <c:pt idx="123199">
                  <c:v>6824.7</c:v>
                </c:pt>
                <c:pt idx="123200">
                  <c:v>6396.21</c:v>
                </c:pt>
                <c:pt idx="123201">
                  <c:v>7781.83</c:v>
                </c:pt>
                <c:pt idx="123202">
                  <c:v>6101.65</c:v>
                </c:pt>
                <c:pt idx="123203">
                  <c:v>6922.62</c:v>
                </c:pt>
                <c:pt idx="123204">
                  <c:v>5934.18</c:v>
                </c:pt>
                <c:pt idx="123205">
                  <c:v>6399.04</c:v>
                </c:pt>
                <c:pt idx="123206">
                  <c:v>6535.39</c:v>
                </c:pt>
                <c:pt idx="123207">
                  <c:v>7527.89</c:v>
                </c:pt>
                <c:pt idx="123208">
                  <c:v>6158.59</c:v>
                </c:pt>
                <c:pt idx="123209">
                  <c:v>7972.16</c:v>
                </c:pt>
                <c:pt idx="123210">
                  <c:v>8003.37</c:v>
                </c:pt>
                <c:pt idx="123211">
                  <c:v>8079.57</c:v>
                </c:pt>
                <c:pt idx="123212">
                  <c:v>5960.05</c:v>
                </c:pt>
                <c:pt idx="123213">
                  <c:v>7364.54</c:v>
                </c:pt>
                <c:pt idx="123214">
                  <c:v>8321.3799999999992</c:v>
                </c:pt>
                <c:pt idx="123215">
                  <c:v>7932.32</c:v>
                </c:pt>
                <c:pt idx="123216">
                  <c:v>6884.44</c:v>
                </c:pt>
                <c:pt idx="123217">
                  <c:v>7365.28</c:v>
                </c:pt>
                <c:pt idx="123218">
                  <c:v>7812.37</c:v>
                </c:pt>
                <c:pt idx="123219">
                  <c:v>6948.45</c:v>
                </c:pt>
                <c:pt idx="123220">
                  <c:v>7303.76</c:v>
                </c:pt>
                <c:pt idx="123221">
                  <c:v>7481.02</c:v>
                </c:pt>
                <c:pt idx="123222">
                  <c:v>8592.91</c:v>
                </c:pt>
                <c:pt idx="123223">
                  <c:v>7699.5</c:v>
                </c:pt>
                <c:pt idx="123224">
                  <c:v>7302.23</c:v>
                </c:pt>
                <c:pt idx="123225">
                  <c:v>8338.7099999999991</c:v>
                </c:pt>
                <c:pt idx="123226">
                  <c:v>7334.31</c:v>
                </c:pt>
                <c:pt idx="123227">
                  <c:v>7585.62</c:v>
                </c:pt>
                <c:pt idx="123228">
                  <c:v>8347.7900000000009</c:v>
                </c:pt>
                <c:pt idx="123229">
                  <c:v>8102.59</c:v>
                </c:pt>
                <c:pt idx="123230">
                  <c:v>9387.49</c:v>
                </c:pt>
                <c:pt idx="123231">
                  <c:v>9325.19</c:v>
                </c:pt>
                <c:pt idx="123232">
                  <c:v>7913.71</c:v>
                </c:pt>
                <c:pt idx="123233">
                  <c:v>9478.73</c:v>
                </c:pt>
                <c:pt idx="123234">
                  <c:v>8746.24</c:v>
                </c:pt>
                <c:pt idx="123235">
                  <c:v>8505.1</c:v>
                </c:pt>
                <c:pt idx="123236">
                  <c:v>8403.92</c:v>
                </c:pt>
                <c:pt idx="123237">
                  <c:v>8539.73</c:v>
                </c:pt>
                <c:pt idx="123238">
                  <c:v>7642.99</c:v>
                </c:pt>
                <c:pt idx="123239">
                  <c:v>8676.24</c:v>
                </c:pt>
                <c:pt idx="123240">
                  <c:v>8925.06</c:v>
                </c:pt>
                <c:pt idx="123241">
                  <c:v>7957.75</c:v>
                </c:pt>
                <c:pt idx="123242">
                  <c:v>7476</c:v>
                </c:pt>
                <c:pt idx="123243">
                  <c:v>8773.99</c:v>
                </c:pt>
                <c:pt idx="123244">
                  <c:v>8902.18</c:v>
                </c:pt>
                <c:pt idx="123245">
                  <c:v>9217.36</c:v>
                </c:pt>
                <c:pt idx="123246">
                  <c:v>8498.69</c:v>
                </c:pt>
                <c:pt idx="123247">
                  <c:v>8399.2999999999993</c:v>
                </c:pt>
                <c:pt idx="123248">
                  <c:v>7524.6</c:v>
                </c:pt>
                <c:pt idx="123249">
                  <c:v>7656.81</c:v>
                </c:pt>
                <c:pt idx="123250">
                  <c:v>7902.75</c:v>
                </c:pt>
                <c:pt idx="123251">
                  <c:v>6682.56</c:v>
                </c:pt>
                <c:pt idx="123252">
                  <c:v>6931.41</c:v>
                </c:pt>
                <c:pt idx="123253">
                  <c:v>7005.69</c:v>
                </c:pt>
                <c:pt idx="123254">
                  <c:v>7068.33</c:v>
                </c:pt>
                <c:pt idx="123255">
                  <c:v>7308.42</c:v>
                </c:pt>
                <c:pt idx="123256">
                  <c:v>8115.78</c:v>
                </c:pt>
                <c:pt idx="123257">
                  <c:v>8563.33</c:v>
                </c:pt>
                <c:pt idx="123258">
                  <c:v>6554.45</c:v>
                </c:pt>
                <c:pt idx="123259">
                  <c:v>6412.77</c:v>
                </c:pt>
                <c:pt idx="123260">
                  <c:v>5515.95</c:v>
                </c:pt>
                <c:pt idx="123261">
                  <c:v>8293.57</c:v>
                </c:pt>
                <c:pt idx="123262">
                  <c:v>8323.48</c:v>
                </c:pt>
                <c:pt idx="123263">
                  <c:v>8274.6200000000008</c:v>
                </c:pt>
                <c:pt idx="123264">
                  <c:v>7273.9</c:v>
                </c:pt>
                <c:pt idx="123265">
                  <c:v>7537.63</c:v>
                </c:pt>
                <c:pt idx="123266">
                  <c:v>8111.07</c:v>
                </c:pt>
                <c:pt idx="123267">
                  <c:v>9309.65</c:v>
                </c:pt>
                <c:pt idx="123268">
                  <c:v>8476.61</c:v>
                </c:pt>
                <c:pt idx="123269">
                  <c:v>9304.5</c:v>
                </c:pt>
                <c:pt idx="123270">
                  <c:v>9108.57</c:v>
                </c:pt>
                <c:pt idx="123271">
                  <c:v>8125.22</c:v>
                </c:pt>
                <c:pt idx="123272">
                  <c:v>7946.67</c:v>
                </c:pt>
                <c:pt idx="123273">
                  <c:v>8335.23</c:v>
                </c:pt>
                <c:pt idx="123274">
                  <c:v>8510.06</c:v>
                </c:pt>
                <c:pt idx="123275">
                  <c:v>8339.77</c:v>
                </c:pt>
                <c:pt idx="123276">
                  <c:v>8956.1299999999992</c:v>
                </c:pt>
                <c:pt idx="123277">
                  <c:v>8960.74</c:v>
                </c:pt>
                <c:pt idx="123278">
                  <c:v>7791.7</c:v>
                </c:pt>
                <c:pt idx="123279">
                  <c:v>8297.56</c:v>
                </c:pt>
                <c:pt idx="123280">
                  <c:v>8982.43</c:v>
                </c:pt>
                <c:pt idx="123281">
                  <c:v>8398.15</c:v>
                </c:pt>
                <c:pt idx="123282">
                  <c:v>8650.08</c:v>
                </c:pt>
                <c:pt idx="123283">
                  <c:v>9020.16</c:v>
                </c:pt>
                <c:pt idx="123284">
                  <c:v>9015.99</c:v>
                </c:pt>
                <c:pt idx="123285">
                  <c:v>8631.99</c:v>
                </c:pt>
                <c:pt idx="123286">
                  <c:v>9730.74</c:v>
                </c:pt>
                <c:pt idx="123287">
                  <c:v>8735.7900000000009</c:v>
                </c:pt>
                <c:pt idx="123288">
                  <c:v>8655.67</c:v>
                </c:pt>
                <c:pt idx="123289">
                  <c:v>8710.15</c:v>
                </c:pt>
                <c:pt idx="123290">
                  <c:v>8512.4500000000007</c:v>
                </c:pt>
                <c:pt idx="123291">
                  <c:v>8146.28</c:v>
                </c:pt>
                <c:pt idx="123292">
                  <c:v>9183.73</c:v>
                </c:pt>
                <c:pt idx="123293">
                  <c:v>8171.49</c:v>
                </c:pt>
                <c:pt idx="123294">
                  <c:v>8085.46</c:v>
                </c:pt>
                <c:pt idx="123295">
                  <c:v>7458.56</c:v>
                </c:pt>
                <c:pt idx="123296">
                  <c:v>8164.83</c:v>
                </c:pt>
                <c:pt idx="123297">
                  <c:v>8622.59</c:v>
                </c:pt>
                <c:pt idx="123298">
                  <c:v>8493.34</c:v>
                </c:pt>
                <c:pt idx="123299">
                  <c:v>7707.68</c:v>
                </c:pt>
                <c:pt idx="123300">
                  <c:v>1.07</c:v>
                </c:pt>
                <c:pt idx="123301">
                  <c:v>11263.12</c:v>
                </c:pt>
                <c:pt idx="123302">
                  <c:v>12698.09</c:v>
                </c:pt>
                <c:pt idx="123303">
                  <c:v>9559.57</c:v>
                </c:pt>
                <c:pt idx="123304">
                  <c:v>10210.459999999999</c:v>
                </c:pt>
                <c:pt idx="123305">
                  <c:v>10412.030000000001</c:v>
                </c:pt>
                <c:pt idx="123306">
                  <c:v>10409.76</c:v>
                </c:pt>
                <c:pt idx="123307">
                  <c:v>9509.8799999999992</c:v>
                </c:pt>
                <c:pt idx="123308">
                  <c:v>9686.2800000000007</c:v>
                </c:pt>
                <c:pt idx="123309">
                  <c:v>10585.38</c:v>
                </c:pt>
                <c:pt idx="123310">
                  <c:v>9904.85</c:v>
                </c:pt>
                <c:pt idx="123311">
                  <c:v>8319.2800000000007</c:v>
                </c:pt>
                <c:pt idx="123312">
                  <c:v>9026.4500000000007</c:v>
                </c:pt>
                <c:pt idx="123313">
                  <c:v>9813.43</c:v>
                </c:pt>
                <c:pt idx="123314">
                  <c:v>12451.73</c:v>
                </c:pt>
                <c:pt idx="123315">
                  <c:v>9690.24</c:v>
                </c:pt>
                <c:pt idx="123316">
                  <c:v>9158.74</c:v>
                </c:pt>
                <c:pt idx="123317">
                  <c:v>10231.75</c:v>
                </c:pt>
                <c:pt idx="123318">
                  <c:v>9425.4599999999991</c:v>
                </c:pt>
                <c:pt idx="123319">
                  <c:v>10078.66</c:v>
                </c:pt>
                <c:pt idx="123320">
                  <c:v>11196.09</c:v>
                </c:pt>
                <c:pt idx="123321">
                  <c:v>10064.23</c:v>
                </c:pt>
                <c:pt idx="123322">
                  <c:v>8560.7099999999991</c:v>
                </c:pt>
                <c:pt idx="123323">
                  <c:v>8377.17</c:v>
                </c:pt>
                <c:pt idx="123324">
                  <c:v>8464.6</c:v>
                </c:pt>
                <c:pt idx="123325">
                  <c:v>9006.9699999999993</c:v>
                </c:pt>
                <c:pt idx="123326">
                  <c:v>8377.64</c:v>
                </c:pt>
                <c:pt idx="123327">
                  <c:v>9774.77</c:v>
                </c:pt>
                <c:pt idx="123328">
                  <c:v>8687.6200000000008</c:v>
                </c:pt>
                <c:pt idx="123329">
                  <c:v>9345.6299999999992</c:v>
                </c:pt>
                <c:pt idx="123330">
                  <c:v>9017.02</c:v>
                </c:pt>
                <c:pt idx="123331">
                  <c:v>8940.25</c:v>
                </c:pt>
                <c:pt idx="123332">
                  <c:v>9459.01</c:v>
                </c:pt>
                <c:pt idx="123333">
                  <c:v>9972.0400000000009</c:v>
                </c:pt>
                <c:pt idx="123334">
                  <c:v>9630.91</c:v>
                </c:pt>
                <c:pt idx="123335">
                  <c:v>10823.38</c:v>
                </c:pt>
                <c:pt idx="123336">
                  <c:v>11903.95</c:v>
                </c:pt>
                <c:pt idx="123337">
                  <c:v>9748.77</c:v>
                </c:pt>
                <c:pt idx="123338">
                  <c:v>11308.44</c:v>
                </c:pt>
                <c:pt idx="123339">
                  <c:v>12757.18</c:v>
                </c:pt>
                <c:pt idx="123340">
                  <c:v>9702.6299999999992</c:v>
                </c:pt>
                <c:pt idx="123341">
                  <c:v>10983.01</c:v>
                </c:pt>
                <c:pt idx="123342">
                  <c:v>11512.48</c:v>
                </c:pt>
                <c:pt idx="123343">
                  <c:v>24266.53</c:v>
                </c:pt>
                <c:pt idx="123344">
                  <c:v>14341.15</c:v>
                </c:pt>
                <c:pt idx="123345">
                  <c:v>15936.02</c:v>
                </c:pt>
                <c:pt idx="123346">
                  <c:v>20137.96</c:v>
                </c:pt>
                <c:pt idx="123347">
                  <c:v>24835.68</c:v>
                </c:pt>
                <c:pt idx="123348">
                  <c:v>7295.58</c:v>
                </c:pt>
                <c:pt idx="123349">
                  <c:v>8741.16</c:v>
                </c:pt>
                <c:pt idx="123350">
                  <c:v>9063.34</c:v>
                </c:pt>
                <c:pt idx="123351">
                  <c:v>9291.83</c:v>
                </c:pt>
                <c:pt idx="123352">
                  <c:v>9539.92</c:v>
                </c:pt>
                <c:pt idx="123353">
                  <c:v>10816.73</c:v>
                </c:pt>
                <c:pt idx="123354">
                  <c:v>10970.32</c:v>
                </c:pt>
                <c:pt idx="123355">
                  <c:v>9544.7000000000007</c:v>
                </c:pt>
                <c:pt idx="123356">
                  <c:v>9822.09</c:v>
                </c:pt>
                <c:pt idx="123357">
                  <c:v>9999.27</c:v>
                </c:pt>
                <c:pt idx="123358">
                  <c:v>9317.24</c:v>
                </c:pt>
                <c:pt idx="123359">
                  <c:v>9492.23</c:v>
                </c:pt>
                <c:pt idx="123360">
                  <c:v>9066.86</c:v>
                </c:pt>
                <c:pt idx="123361">
                  <c:v>9199.2900000000009</c:v>
                </c:pt>
                <c:pt idx="123362">
                  <c:v>9187.5499999999993</c:v>
                </c:pt>
                <c:pt idx="123363">
                  <c:v>9981.2099999999991</c:v>
                </c:pt>
                <c:pt idx="123364">
                  <c:v>10654.48</c:v>
                </c:pt>
                <c:pt idx="123365">
                  <c:v>9449.9</c:v>
                </c:pt>
                <c:pt idx="123366">
                  <c:v>10198.41</c:v>
                </c:pt>
                <c:pt idx="123367">
                  <c:v>9194.11</c:v>
                </c:pt>
                <c:pt idx="123368">
                  <c:v>8988.15</c:v>
                </c:pt>
                <c:pt idx="123369">
                  <c:v>8993.02</c:v>
                </c:pt>
                <c:pt idx="123370">
                  <c:v>9998.15</c:v>
                </c:pt>
                <c:pt idx="123371">
                  <c:v>8792.9500000000007</c:v>
                </c:pt>
                <c:pt idx="123372">
                  <c:v>8387.9</c:v>
                </c:pt>
                <c:pt idx="123373">
                  <c:v>8168.81</c:v>
                </c:pt>
                <c:pt idx="123374">
                  <c:v>9729.11</c:v>
                </c:pt>
                <c:pt idx="123375">
                  <c:v>8238.59</c:v>
                </c:pt>
                <c:pt idx="123376">
                  <c:v>9191.15</c:v>
                </c:pt>
                <c:pt idx="123377">
                  <c:v>8262.2800000000007</c:v>
                </c:pt>
                <c:pt idx="123378">
                  <c:v>7835.19</c:v>
                </c:pt>
                <c:pt idx="123379">
                  <c:v>9040.5</c:v>
                </c:pt>
                <c:pt idx="123380">
                  <c:v>9084.1</c:v>
                </c:pt>
                <c:pt idx="123381">
                  <c:v>8125.9</c:v>
                </c:pt>
                <c:pt idx="123382">
                  <c:v>7464.74</c:v>
                </c:pt>
                <c:pt idx="123383">
                  <c:v>8812.67</c:v>
                </c:pt>
                <c:pt idx="123384">
                  <c:v>8831.02</c:v>
                </c:pt>
                <c:pt idx="123385">
                  <c:v>8942.74</c:v>
                </c:pt>
                <c:pt idx="123386">
                  <c:v>9150.57</c:v>
                </c:pt>
                <c:pt idx="123387">
                  <c:v>9895.84</c:v>
                </c:pt>
                <c:pt idx="123388">
                  <c:v>11552.42</c:v>
                </c:pt>
                <c:pt idx="123389">
                  <c:v>10991.17</c:v>
                </c:pt>
                <c:pt idx="123390">
                  <c:v>11535.69</c:v>
                </c:pt>
                <c:pt idx="123391">
                  <c:v>13465.4</c:v>
                </c:pt>
                <c:pt idx="123392">
                  <c:v>10001.709999999999</c:v>
                </c:pt>
                <c:pt idx="123393">
                  <c:v>10514.72</c:v>
                </c:pt>
                <c:pt idx="123394">
                  <c:v>11597.7</c:v>
                </c:pt>
                <c:pt idx="123395">
                  <c:v>16264.98</c:v>
                </c:pt>
                <c:pt idx="123396">
                  <c:v>13752.19</c:v>
                </c:pt>
                <c:pt idx="123397">
                  <c:v>15413.61</c:v>
                </c:pt>
                <c:pt idx="123398">
                  <c:v>17966.64</c:v>
                </c:pt>
                <c:pt idx="123399">
                  <c:v>22538.47</c:v>
                </c:pt>
                <c:pt idx="123400">
                  <c:v>8914.31</c:v>
                </c:pt>
                <c:pt idx="123401">
                  <c:v>7594.2</c:v>
                </c:pt>
                <c:pt idx="123402">
                  <c:v>9308.23</c:v>
                </c:pt>
                <c:pt idx="123403">
                  <c:v>8147.31</c:v>
                </c:pt>
                <c:pt idx="123404">
                  <c:v>9656.9500000000007</c:v>
                </c:pt>
                <c:pt idx="123405">
                  <c:v>9937.5499999999993</c:v>
                </c:pt>
                <c:pt idx="123406">
                  <c:v>10609.43</c:v>
                </c:pt>
                <c:pt idx="123407">
                  <c:v>11125.66</c:v>
                </c:pt>
                <c:pt idx="123408">
                  <c:v>9309.24</c:v>
                </c:pt>
                <c:pt idx="123409">
                  <c:v>9685.58</c:v>
                </c:pt>
                <c:pt idx="123410">
                  <c:v>10658.33</c:v>
                </c:pt>
                <c:pt idx="123411">
                  <c:v>9454.14</c:v>
                </c:pt>
                <c:pt idx="123412">
                  <c:v>8761.31</c:v>
                </c:pt>
                <c:pt idx="123413">
                  <c:v>7971.45</c:v>
                </c:pt>
                <c:pt idx="123414">
                  <c:v>8880.64</c:v>
                </c:pt>
                <c:pt idx="123415">
                  <c:v>7737.39</c:v>
                </c:pt>
                <c:pt idx="123416">
                  <c:v>7985.97</c:v>
                </c:pt>
                <c:pt idx="123417">
                  <c:v>8108.14</c:v>
                </c:pt>
                <c:pt idx="123418">
                  <c:v>9427.7199999999993</c:v>
                </c:pt>
                <c:pt idx="123419">
                  <c:v>9518.14</c:v>
                </c:pt>
                <c:pt idx="123420">
                  <c:v>9578.92</c:v>
                </c:pt>
                <c:pt idx="123421">
                  <c:v>9134.7000000000007</c:v>
                </c:pt>
                <c:pt idx="123422">
                  <c:v>9494.77</c:v>
                </c:pt>
                <c:pt idx="123423">
                  <c:v>8715.06</c:v>
                </c:pt>
                <c:pt idx="123424">
                  <c:v>9480.2000000000007</c:v>
                </c:pt>
                <c:pt idx="123425">
                  <c:v>9063.5</c:v>
                </c:pt>
                <c:pt idx="123426">
                  <c:v>10333.120000000001</c:v>
                </c:pt>
                <c:pt idx="123427">
                  <c:v>9444.1299999999992</c:v>
                </c:pt>
                <c:pt idx="123428">
                  <c:v>9027.64</c:v>
                </c:pt>
                <c:pt idx="123429">
                  <c:v>9552.65</c:v>
                </c:pt>
                <c:pt idx="123430">
                  <c:v>8878.4699999999993</c:v>
                </c:pt>
                <c:pt idx="123431">
                  <c:v>9320.86</c:v>
                </c:pt>
                <c:pt idx="123432">
                  <c:v>9646.6200000000008</c:v>
                </c:pt>
                <c:pt idx="123433">
                  <c:v>9355.3700000000008</c:v>
                </c:pt>
                <c:pt idx="123434">
                  <c:v>8813.11</c:v>
                </c:pt>
                <c:pt idx="123435">
                  <c:v>9275.27</c:v>
                </c:pt>
                <c:pt idx="123436">
                  <c:v>9766.2800000000007</c:v>
                </c:pt>
                <c:pt idx="123437">
                  <c:v>9203.81</c:v>
                </c:pt>
                <c:pt idx="123438">
                  <c:v>9190.7800000000007</c:v>
                </c:pt>
                <c:pt idx="123439">
                  <c:v>9826.9500000000007</c:v>
                </c:pt>
                <c:pt idx="123440">
                  <c:v>10637.43</c:v>
                </c:pt>
                <c:pt idx="123441">
                  <c:v>11700.54</c:v>
                </c:pt>
                <c:pt idx="123442">
                  <c:v>11696.56</c:v>
                </c:pt>
                <c:pt idx="123443">
                  <c:v>12780.02</c:v>
                </c:pt>
                <c:pt idx="123444">
                  <c:v>35.32</c:v>
                </c:pt>
                <c:pt idx="123445">
                  <c:v>23.38</c:v>
                </c:pt>
                <c:pt idx="123446">
                  <c:v>25.41</c:v>
                </c:pt>
                <c:pt idx="123447">
                  <c:v>21.91</c:v>
                </c:pt>
                <c:pt idx="123448">
                  <c:v>27.85</c:v>
                </c:pt>
                <c:pt idx="123449">
                  <c:v>28.76</c:v>
                </c:pt>
                <c:pt idx="123450">
                  <c:v>55.14</c:v>
                </c:pt>
                <c:pt idx="123451">
                  <c:v>8.8800000000000008</c:v>
                </c:pt>
                <c:pt idx="123452">
                  <c:v>39.700000000000003</c:v>
                </c:pt>
                <c:pt idx="123453">
                  <c:v>15.23</c:v>
                </c:pt>
                <c:pt idx="123454">
                  <c:v>9.76</c:v>
                </c:pt>
                <c:pt idx="123455">
                  <c:v>17.82</c:v>
                </c:pt>
                <c:pt idx="123456">
                  <c:v>46.23</c:v>
                </c:pt>
                <c:pt idx="123457">
                  <c:v>28.7</c:v>
                </c:pt>
                <c:pt idx="123458">
                  <c:v>14.7</c:v>
                </c:pt>
                <c:pt idx="123459">
                  <c:v>24.55</c:v>
                </c:pt>
                <c:pt idx="123460">
                  <c:v>5.82</c:v>
                </c:pt>
                <c:pt idx="123461">
                  <c:v>20.37</c:v>
                </c:pt>
                <c:pt idx="123462">
                  <c:v>63.13</c:v>
                </c:pt>
                <c:pt idx="123463">
                  <c:v>27.16</c:v>
                </c:pt>
                <c:pt idx="123464">
                  <c:v>0</c:v>
                </c:pt>
                <c:pt idx="123465">
                  <c:v>17.91</c:v>
                </c:pt>
                <c:pt idx="123466">
                  <c:v>38.880000000000003</c:v>
                </c:pt>
                <c:pt idx="123467">
                  <c:v>11.94</c:v>
                </c:pt>
                <c:pt idx="123468">
                  <c:v>11.94</c:v>
                </c:pt>
                <c:pt idx="123469">
                  <c:v>11.94</c:v>
                </c:pt>
                <c:pt idx="123470">
                  <c:v>11.94</c:v>
                </c:pt>
                <c:pt idx="123471">
                  <c:v>11.94</c:v>
                </c:pt>
                <c:pt idx="123472">
                  <c:v>27.97</c:v>
                </c:pt>
                <c:pt idx="123473">
                  <c:v>23.88</c:v>
                </c:pt>
                <c:pt idx="123474">
                  <c:v>5.47</c:v>
                </c:pt>
                <c:pt idx="123475">
                  <c:v>11.44</c:v>
                </c:pt>
                <c:pt idx="123476">
                  <c:v>35.32</c:v>
                </c:pt>
                <c:pt idx="123477">
                  <c:v>5.97</c:v>
                </c:pt>
                <c:pt idx="123478">
                  <c:v>28.35</c:v>
                </c:pt>
                <c:pt idx="123479">
                  <c:v>11.44</c:v>
                </c:pt>
                <c:pt idx="123480">
                  <c:v>17.41</c:v>
                </c:pt>
                <c:pt idx="123481">
                  <c:v>5.97</c:v>
                </c:pt>
                <c:pt idx="123482">
                  <c:v>5.47</c:v>
                </c:pt>
                <c:pt idx="123483">
                  <c:v>5.97</c:v>
                </c:pt>
                <c:pt idx="123484">
                  <c:v>11.94</c:v>
                </c:pt>
                <c:pt idx="123485">
                  <c:v>11.44</c:v>
                </c:pt>
                <c:pt idx="123486">
                  <c:v>5.97</c:v>
                </c:pt>
                <c:pt idx="123487">
                  <c:v>5.97</c:v>
                </c:pt>
                <c:pt idx="123488">
                  <c:v>5.97</c:v>
                </c:pt>
                <c:pt idx="123489">
                  <c:v>16.41</c:v>
                </c:pt>
                <c:pt idx="123490">
                  <c:v>56.2</c:v>
                </c:pt>
                <c:pt idx="123491">
                  <c:v>16.41</c:v>
                </c:pt>
                <c:pt idx="123492">
                  <c:v>10.94</c:v>
                </c:pt>
                <c:pt idx="123493">
                  <c:v>39.29</c:v>
                </c:pt>
                <c:pt idx="123494">
                  <c:v>72.61</c:v>
                </c:pt>
                <c:pt idx="123495">
                  <c:v>5.97</c:v>
                </c:pt>
                <c:pt idx="123496">
                  <c:v>27.35</c:v>
                </c:pt>
                <c:pt idx="123497">
                  <c:v>83.58</c:v>
                </c:pt>
                <c:pt idx="123498">
                  <c:v>16.41</c:v>
                </c:pt>
                <c:pt idx="123499">
                  <c:v>5.97</c:v>
                </c:pt>
                <c:pt idx="123500">
                  <c:v>45.29</c:v>
                </c:pt>
                <c:pt idx="123501">
                  <c:v>36.82</c:v>
                </c:pt>
                <c:pt idx="123502">
                  <c:v>29.85</c:v>
                </c:pt>
                <c:pt idx="123503">
                  <c:v>71.17</c:v>
                </c:pt>
                <c:pt idx="123504">
                  <c:v>23.88</c:v>
                </c:pt>
                <c:pt idx="123505">
                  <c:v>6.47</c:v>
                </c:pt>
                <c:pt idx="123506">
                  <c:v>7.97</c:v>
                </c:pt>
                <c:pt idx="123507">
                  <c:v>31.88</c:v>
                </c:pt>
                <c:pt idx="123508">
                  <c:v>27.88</c:v>
                </c:pt>
                <c:pt idx="123509">
                  <c:v>15.94</c:v>
                </c:pt>
                <c:pt idx="123510">
                  <c:v>35.85</c:v>
                </c:pt>
                <c:pt idx="123511">
                  <c:v>11.94</c:v>
                </c:pt>
                <c:pt idx="123512">
                  <c:v>5.97</c:v>
                </c:pt>
                <c:pt idx="123513">
                  <c:v>5.97</c:v>
                </c:pt>
                <c:pt idx="123514">
                  <c:v>8.9700000000000006</c:v>
                </c:pt>
                <c:pt idx="123515">
                  <c:v>5.97</c:v>
                </c:pt>
                <c:pt idx="123516">
                  <c:v>17.940000000000001</c:v>
                </c:pt>
                <c:pt idx="123517">
                  <c:v>8.9700000000000006</c:v>
                </c:pt>
                <c:pt idx="123518">
                  <c:v>35.880000000000003</c:v>
                </c:pt>
                <c:pt idx="123519">
                  <c:v>44.85</c:v>
                </c:pt>
                <c:pt idx="123520">
                  <c:v>26.88</c:v>
                </c:pt>
                <c:pt idx="123521">
                  <c:v>5.97</c:v>
                </c:pt>
                <c:pt idx="123522">
                  <c:v>11.94</c:v>
                </c:pt>
                <c:pt idx="123523">
                  <c:v>17.940000000000001</c:v>
                </c:pt>
                <c:pt idx="123524">
                  <c:v>8.9700000000000006</c:v>
                </c:pt>
                <c:pt idx="123525">
                  <c:v>8.9700000000000006</c:v>
                </c:pt>
                <c:pt idx="123526">
                  <c:v>32.880000000000003</c:v>
                </c:pt>
                <c:pt idx="123527">
                  <c:v>23.88</c:v>
                </c:pt>
                <c:pt idx="123528">
                  <c:v>17.940000000000001</c:v>
                </c:pt>
                <c:pt idx="123529">
                  <c:v>41.82</c:v>
                </c:pt>
                <c:pt idx="123530">
                  <c:v>53.73</c:v>
                </c:pt>
                <c:pt idx="123531">
                  <c:v>29.88</c:v>
                </c:pt>
                <c:pt idx="123532">
                  <c:v>17.91</c:v>
                </c:pt>
                <c:pt idx="123533">
                  <c:v>5.97</c:v>
                </c:pt>
                <c:pt idx="123534">
                  <c:v>23.91</c:v>
                </c:pt>
                <c:pt idx="123535">
                  <c:v>37571.1</c:v>
                </c:pt>
                <c:pt idx="123536">
                  <c:v>38605.22</c:v>
                </c:pt>
                <c:pt idx="123537">
                  <c:v>36625.72</c:v>
                </c:pt>
                <c:pt idx="123538">
                  <c:v>39224.61</c:v>
                </c:pt>
                <c:pt idx="123539">
                  <c:v>40653.019999999997</c:v>
                </c:pt>
                <c:pt idx="123540">
                  <c:v>37496.36</c:v>
                </c:pt>
                <c:pt idx="123541">
                  <c:v>36911.57</c:v>
                </c:pt>
                <c:pt idx="123542">
                  <c:v>37014.68</c:v>
                </c:pt>
                <c:pt idx="123543">
                  <c:v>41322.800000000003</c:v>
                </c:pt>
                <c:pt idx="123544">
                  <c:v>37995.49</c:v>
                </c:pt>
                <c:pt idx="123545">
                  <c:v>37194.65</c:v>
                </c:pt>
                <c:pt idx="123546">
                  <c:v>42258.83</c:v>
                </c:pt>
                <c:pt idx="123547">
                  <c:v>37987.81</c:v>
                </c:pt>
                <c:pt idx="123548">
                  <c:v>40046.230000000003</c:v>
                </c:pt>
                <c:pt idx="123549">
                  <c:v>39750.21</c:v>
                </c:pt>
                <c:pt idx="123550">
                  <c:v>38022.400000000001</c:v>
                </c:pt>
                <c:pt idx="123551">
                  <c:v>38221.910000000003</c:v>
                </c:pt>
                <c:pt idx="123552">
                  <c:v>41706.65</c:v>
                </c:pt>
                <c:pt idx="123553">
                  <c:v>45693.27</c:v>
                </c:pt>
                <c:pt idx="123554">
                  <c:v>43534.1</c:v>
                </c:pt>
                <c:pt idx="123555">
                  <c:v>43910.19</c:v>
                </c:pt>
                <c:pt idx="123556">
                  <c:v>46523.81</c:v>
                </c:pt>
                <c:pt idx="123557">
                  <c:v>42176.95</c:v>
                </c:pt>
                <c:pt idx="123558">
                  <c:v>42883.35</c:v>
                </c:pt>
                <c:pt idx="123559">
                  <c:v>41809.46</c:v>
                </c:pt>
                <c:pt idx="123560">
                  <c:v>39789.17</c:v>
                </c:pt>
                <c:pt idx="123561">
                  <c:v>40782.82</c:v>
                </c:pt>
                <c:pt idx="123562">
                  <c:v>40047.53</c:v>
                </c:pt>
                <c:pt idx="123563">
                  <c:v>41038.1</c:v>
                </c:pt>
                <c:pt idx="123564">
                  <c:v>39989.82</c:v>
                </c:pt>
                <c:pt idx="123565">
                  <c:v>37700.22</c:v>
                </c:pt>
                <c:pt idx="123566">
                  <c:v>34900.36</c:v>
                </c:pt>
                <c:pt idx="123567">
                  <c:v>35150.980000000003</c:v>
                </c:pt>
                <c:pt idx="123568">
                  <c:v>36298.58</c:v>
                </c:pt>
                <c:pt idx="123569">
                  <c:v>35781.15</c:v>
                </c:pt>
                <c:pt idx="123570">
                  <c:v>38064.910000000003</c:v>
                </c:pt>
                <c:pt idx="123571">
                  <c:v>35387.019999999997</c:v>
                </c:pt>
                <c:pt idx="123572">
                  <c:v>32840.239999999998</c:v>
                </c:pt>
                <c:pt idx="123573">
                  <c:v>35817.19</c:v>
                </c:pt>
                <c:pt idx="123574">
                  <c:v>36762.47</c:v>
                </c:pt>
                <c:pt idx="123575">
                  <c:v>35182.239999999998</c:v>
                </c:pt>
                <c:pt idx="123576">
                  <c:v>36482.589999999997</c:v>
                </c:pt>
                <c:pt idx="123577">
                  <c:v>36011.129999999997</c:v>
                </c:pt>
                <c:pt idx="123578">
                  <c:v>42220.77</c:v>
                </c:pt>
                <c:pt idx="123579">
                  <c:v>46675.08</c:v>
                </c:pt>
                <c:pt idx="123580">
                  <c:v>53455.839999999997</c:v>
                </c:pt>
                <c:pt idx="123581">
                  <c:v>75790.03</c:v>
                </c:pt>
                <c:pt idx="123582">
                  <c:v>38923.72</c:v>
                </c:pt>
                <c:pt idx="123583">
                  <c:v>36661.449999999997</c:v>
                </c:pt>
                <c:pt idx="123584">
                  <c:v>35464.18</c:v>
                </c:pt>
                <c:pt idx="123585">
                  <c:v>36319.919999999998</c:v>
                </c:pt>
                <c:pt idx="123586">
                  <c:v>35419.25</c:v>
                </c:pt>
                <c:pt idx="123587">
                  <c:v>37216.76</c:v>
                </c:pt>
                <c:pt idx="123588">
                  <c:v>38584.089999999997</c:v>
                </c:pt>
                <c:pt idx="123589">
                  <c:v>40956.370000000003</c:v>
                </c:pt>
                <c:pt idx="123590">
                  <c:v>39919.11</c:v>
                </c:pt>
                <c:pt idx="123591">
                  <c:v>41599.67</c:v>
                </c:pt>
                <c:pt idx="123592">
                  <c:v>38794.129999999997</c:v>
                </c:pt>
                <c:pt idx="123593">
                  <c:v>38698.15</c:v>
                </c:pt>
                <c:pt idx="123594">
                  <c:v>38636.61</c:v>
                </c:pt>
                <c:pt idx="123595">
                  <c:v>41196.93</c:v>
                </c:pt>
                <c:pt idx="123596">
                  <c:v>39625.760000000002</c:v>
                </c:pt>
                <c:pt idx="123597">
                  <c:v>39961.71</c:v>
                </c:pt>
                <c:pt idx="123598">
                  <c:v>40748.050000000003</c:v>
                </c:pt>
                <c:pt idx="123599">
                  <c:v>40063.08</c:v>
                </c:pt>
                <c:pt idx="123600">
                  <c:v>45015.71</c:v>
                </c:pt>
                <c:pt idx="123601">
                  <c:v>43106.32</c:v>
                </c:pt>
                <c:pt idx="123602">
                  <c:v>41227.17</c:v>
                </c:pt>
                <c:pt idx="123603">
                  <c:v>42123.44</c:v>
                </c:pt>
                <c:pt idx="123604">
                  <c:v>43258.95</c:v>
                </c:pt>
                <c:pt idx="123605">
                  <c:v>47069.52</c:v>
                </c:pt>
                <c:pt idx="123606">
                  <c:v>48146.05</c:v>
                </c:pt>
                <c:pt idx="123607">
                  <c:v>46914.32</c:v>
                </c:pt>
                <c:pt idx="123608">
                  <c:v>47733.84</c:v>
                </c:pt>
                <c:pt idx="123609">
                  <c:v>45606.69</c:v>
                </c:pt>
                <c:pt idx="123610">
                  <c:v>41890.06</c:v>
                </c:pt>
                <c:pt idx="123611">
                  <c:v>41954.86</c:v>
                </c:pt>
                <c:pt idx="123612">
                  <c:v>40521.42</c:v>
                </c:pt>
                <c:pt idx="123613">
                  <c:v>41852.18</c:v>
                </c:pt>
                <c:pt idx="123614">
                  <c:v>40116.15</c:v>
                </c:pt>
                <c:pt idx="123615">
                  <c:v>40715.46</c:v>
                </c:pt>
                <c:pt idx="123616">
                  <c:v>40405.699999999997</c:v>
                </c:pt>
                <c:pt idx="123617">
                  <c:v>37760.769999999997</c:v>
                </c:pt>
                <c:pt idx="123618">
                  <c:v>35332.51</c:v>
                </c:pt>
                <c:pt idx="123619">
                  <c:v>34851.279999999999</c:v>
                </c:pt>
                <c:pt idx="123620">
                  <c:v>35054.449999999997</c:v>
                </c:pt>
                <c:pt idx="123621">
                  <c:v>34802.589999999997</c:v>
                </c:pt>
                <c:pt idx="123622">
                  <c:v>37452.589999999997</c:v>
                </c:pt>
                <c:pt idx="123623">
                  <c:v>36875.300000000003</c:v>
                </c:pt>
                <c:pt idx="123624">
                  <c:v>36661.79</c:v>
                </c:pt>
                <c:pt idx="123625">
                  <c:v>36330.39</c:v>
                </c:pt>
                <c:pt idx="123626">
                  <c:v>40409.730000000003</c:v>
                </c:pt>
                <c:pt idx="123627">
                  <c:v>39971.269999999997</c:v>
                </c:pt>
                <c:pt idx="123628">
                  <c:v>36933.339999999997</c:v>
                </c:pt>
                <c:pt idx="123629">
                  <c:v>38697.89</c:v>
                </c:pt>
                <c:pt idx="123630">
                  <c:v>39487.75</c:v>
                </c:pt>
                <c:pt idx="123631">
                  <c:v>49869.81</c:v>
                </c:pt>
                <c:pt idx="123632">
                  <c:v>58936.94</c:v>
                </c:pt>
                <c:pt idx="123633">
                  <c:v>82662.649999999994</c:v>
                </c:pt>
                <c:pt idx="123634">
                  <c:v>53524.11</c:v>
                </c:pt>
                <c:pt idx="123635">
                  <c:v>38189.65</c:v>
                </c:pt>
                <c:pt idx="123636">
                  <c:v>35506.5</c:v>
                </c:pt>
                <c:pt idx="123637">
                  <c:v>37773.69</c:v>
                </c:pt>
                <c:pt idx="123638">
                  <c:v>36925.93</c:v>
                </c:pt>
                <c:pt idx="123639">
                  <c:v>41042.31</c:v>
                </c:pt>
                <c:pt idx="123640">
                  <c:v>41824.480000000003</c:v>
                </c:pt>
                <c:pt idx="123641">
                  <c:v>43055.72</c:v>
                </c:pt>
                <c:pt idx="123642">
                  <c:v>42120.41</c:v>
                </c:pt>
                <c:pt idx="123643">
                  <c:v>42791.03</c:v>
                </c:pt>
                <c:pt idx="123644">
                  <c:v>42033.71</c:v>
                </c:pt>
                <c:pt idx="123645">
                  <c:v>42340.92</c:v>
                </c:pt>
                <c:pt idx="123646">
                  <c:v>40596.379999999997</c:v>
                </c:pt>
                <c:pt idx="123647">
                  <c:v>42213.59</c:v>
                </c:pt>
                <c:pt idx="123648">
                  <c:v>44265.07</c:v>
                </c:pt>
                <c:pt idx="123649">
                  <c:v>44747.96</c:v>
                </c:pt>
                <c:pt idx="123650">
                  <c:v>43232.94</c:v>
                </c:pt>
                <c:pt idx="123651">
                  <c:v>45076.4</c:v>
                </c:pt>
                <c:pt idx="123652">
                  <c:v>44037.37</c:v>
                </c:pt>
                <c:pt idx="123653">
                  <c:v>44335.6</c:v>
                </c:pt>
                <c:pt idx="123654">
                  <c:v>45975</c:v>
                </c:pt>
                <c:pt idx="123655">
                  <c:v>46063.59</c:v>
                </c:pt>
                <c:pt idx="123656">
                  <c:v>48705.9</c:v>
                </c:pt>
                <c:pt idx="123657">
                  <c:v>53020.84</c:v>
                </c:pt>
                <c:pt idx="123658">
                  <c:v>48653.31</c:v>
                </c:pt>
                <c:pt idx="123659">
                  <c:v>49745.21</c:v>
                </c:pt>
                <c:pt idx="123660">
                  <c:v>48896.94</c:v>
                </c:pt>
                <c:pt idx="123661">
                  <c:v>49344.19</c:v>
                </c:pt>
                <c:pt idx="123662">
                  <c:v>47011.839999999997</c:v>
                </c:pt>
                <c:pt idx="123663">
                  <c:v>44011.73</c:v>
                </c:pt>
                <c:pt idx="123664">
                  <c:v>41753.360000000001</c:v>
                </c:pt>
                <c:pt idx="123665">
                  <c:v>44670.239999999998</c:v>
                </c:pt>
                <c:pt idx="123666">
                  <c:v>42873.72</c:v>
                </c:pt>
                <c:pt idx="123667">
                  <c:v>41346.6</c:v>
                </c:pt>
                <c:pt idx="123668">
                  <c:v>39742.22</c:v>
                </c:pt>
                <c:pt idx="123669">
                  <c:v>40163.35</c:v>
                </c:pt>
                <c:pt idx="123670">
                  <c:v>40721.589999999997</c:v>
                </c:pt>
                <c:pt idx="123671">
                  <c:v>38160.19</c:v>
                </c:pt>
                <c:pt idx="123672">
                  <c:v>37278.21</c:v>
                </c:pt>
                <c:pt idx="123673">
                  <c:v>36790.949999999997</c:v>
                </c:pt>
                <c:pt idx="123674">
                  <c:v>39491.360000000001</c:v>
                </c:pt>
                <c:pt idx="123675">
                  <c:v>37241.15</c:v>
                </c:pt>
                <c:pt idx="123676">
                  <c:v>38083.14</c:v>
                </c:pt>
                <c:pt idx="123677">
                  <c:v>38219.89</c:v>
                </c:pt>
                <c:pt idx="123678">
                  <c:v>70</c:v>
                </c:pt>
                <c:pt idx="123679">
                  <c:v>124.97</c:v>
                </c:pt>
                <c:pt idx="123680">
                  <c:v>208</c:v>
                </c:pt>
                <c:pt idx="123681">
                  <c:v>79.97</c:v>
                </c:pt>
                <c:pt idx="123682">
                  <c:v>625</c:v>
                </c:pt>
                <c:pt idx="123683">
                  <c:v>10</c:v>
                </c:pt>
                <c:pt idx="123684">
                  <c:v>548</c:v>
                </c:pt>
                <c:pt idx="123685">
                  <c:v>625</c:v>
                </c:pt>
                <c:pt idx="123686">
                  <c:v>20</c:v>
                </c:pt>
                <c:pt idx="123687">
                  <c:v>-98</c:v>
                </c:pt>
                <c:pt idx="123688">
                  <c:v>925</c:v>
                </c:pt>
                <c:pt idx="123689">
                  <c:v>1249</c:v>
                </c:pt>
                <c:pt idx="123690">
                  <c:v>1936</c:v>
                </c:pt>
                <c:pt idx="123691">
                  <c:v>2135</c:v>
                </c:pt>
                <c:pt idx="123692">
                  <c:v>905</c:v>
                </c:pt>
                <c:pt idx="123693">
                  <c:v>551</c:v>
                </c:pt>
                <c:pt idx="123694">
                  <c:v>1890</c:v>
                </c:pt>
                <c:pt idx="123695">
                  <c:v>2146</c:v>
                </c:pt>
                <c:pt idx="123696">
                  <c:v>723</c:v>
                </c:pt>
                <c:pt idx="123697">
                  <c:v>1768</c:v>
                </c:pt>
                <c:pt idx="123698">
                  <c:v>881</c:v>
                </c:pt>
                <c:pt idx="123699">
                  <c:v>569</c:v>
                </c:pt>
                <c:pt idx="123700">
                  <c:v>985</c:v>
                </c:pt>
                <c:pt idx="123701">
                  <c:v>618</c:v>
                </c:pt>
                <c:pt idx="123702">
                  <c:v>1718</c:v>
                </c:pt>
                <c:pt idx="123703">
                  <c:v>307</c:v>
                </c:pt>
                <c:pt idx="123704">
                  <c:v>1478</c:v>
                </c:pt>
                <c:pt idx="123705">
                  <c:v>1446</c:v>
                </c:pt>
                <c:pt idx="123706">
                  <c:v>1453</c:v>
                </c:pt>
                <c:pt idx="123707">
                  <c:v>2689</c:v>
                </c:pt>
                <c:pt idx="123708">
                  <c:v>1382</c:v>
                </c:pt>
                <c:pt idx="123709">
                  <c:v>548</c:v>
                </c:pt>
                <c:pt idx="123710">
                  <c:v>731</c:v>
                </c:pt>
                <c:pt idx="123711">
                  <c:v>1175</c:v>
                </c:pt>
                <c:pt idx="123712">
                  <c:v>2253</c:v>
                </c:pt>
                <c:pt idx="123713">
                  <c:v>501</c:v>
                </c:pt>
                <c:pt idx="123714">
                  <c:v>520</c:v>
                </c:pt>
                <c:pt idx="123715">
                  <c:v>1456</c:v>
                </c:pt>
                <c:pt idx="123716">
                  <c:v>805</c:v>
                </c:pt>
                <c:pt idx="123717">
                  <c:v>1011</c:v>
                </c:pt>
                <c:pt idx="123718">
                  <c:v>1072</c:v>
                </c:pt>
                <c:pt idx="123719">
                  <c:v>1282</c:v>
                </c:pt>
                <c:pt idx="123720">
                  <c:v>593</c:v>
                </c:pt>
                <c:pt idx="123721">
                  <c:v>2773</c:v>
                </c:pt>
                <c:pt idx="123722">
                  <c:v>1290</c:v>
                </c:pt>
                <c:pt idx="123723">
                  <c:v>2110</c:v>
                </c:pt>
                <c:pt idx="123724">
                  <c:v>756</c:v>
                </c:pt>
                <c:pt idx="123725">
                  <c:v>1539</c:v>
                </c:pt>
                <c:pt idx="123726">
                  <c:v>998</c:v>
                </c:pt>
                <c:pt idx="123727">
                  <c:v>1988.99</c:v>
                </c:pt>
                <c:pt idx="123728">
                  <c:v>842</c:v>
                </c:pt>
                <c:pt idx="123729">
                  <c:v>740</c:v>
                </c:pt>
                <c:pt idx="123730">
                  <c:v>2034</c:v>
                </c:pt>
                <c:pt idx="123731">
                  <c:v>2089</c:v>
                </c:pt>
                <c:pt idx="123732">
                  <c:v>2770</c:v>
                </c:pt>
                <c:pt idx="123733">
                  <c:v>3446</c:v>
                </c:pt>
                <c:pt idx="123734">
                  <c:v>4506</c:v>
                </c:pt>
                <c:pt idx="123735">
                  <c:v>1309</c:v>
                </c:pt>
                <c:pt idx="123736">
                  <c:v>797</c:v>
                </c:pt>
                <c:pt idx="123737">
                  <c:v>336</c:v>
                </c:pt>
                <c:pt idx="123738">
                  <c:v>474</c:v>
                </c:pt>
                <c:pt idx="123739">
                  <c:v>600</c:v>
                </c:pt>
                <c:pt idx="123740">
                  <c:v>1749</c:v>
                </c:pt>
                <c:pt idx="123741">
                  <c:v>1264</c:v>
                </c:pt>
                <c:pt idx="123742">
                  <c:v>1462</c:v>
                </c:pt>
                <c:pt idx="123743">
                  <c:v>1735</c:v>
                </c:pt>
                <c:pt idx="123744">
                  <c:v>1516</c:v>
                </c:pt>
                <c:pt idx="123745">
                  <c:v>2227</c:v>
                </c:pt>
                <c:pt idx="123746">
                  <c:v>1668</c:v>
                </c:pt>
                <c:pt idx="123747">
                  <c:v>637</c:v>
                </c:pt>
                <c:pt idx="123748">
                  <c:v>2070</c:v>
                </c:pt>
                <c:pt idx="123749">
                  <c:v>1760</c:v>
                </c:pt>
                <c:pt idx="123750">
                  <c:v>2171</c:v>
                </c:pt>
                <c:pt idx="123751">
                  <c:v>611</c:v>
                </c:pt>
                <c:pt idx="123752">
                  <c:v>362.3</c:v>
                </c:pt>
                <c:pt idx="123753">
                  <c:v>1591.99</c:v>
                </c:pt>
                <c:pt idx="123754">
                  <c:v>1430</c:v>
                </c:pt>
                <c:pt idx="123755">
                  <c:v>618</c:v>
                </c:pt>
                <c:pt idx="123756">
                  <c:v>1392</c:v>
                </c:pt>
                <c:pt idx="123757">
                  <c:v>364</c:v>
                </c:pt>
                <c:pt idx="123758">
                  <c:v>452</c:v>
                </c:pt>
                <c:pt idx="123759">
                  <c:v>1222</c:v>
                </c:pt>
                <c:pt idx="123760">
                  <c:v>1424</c:v>
                </c:pt>
                <c:pt idx="123761">
                  <c:v>364</c:v>
                </c:pt>
                <c:pt idx="123762">
                  <c:v>611</c:v>
                </c:pt>
                <c:pt idx="123763">
                  <c:v>353</c:v>
                </c:pt>
                <c:pt idx="123764">
                  <c:v>561</c:v>
                </c:pt>
                <c:pt idx="123765">
                  <c:v>798</c:v>
                </c:pt>
                <c:pt idx="123766">
                  <c:v>1445</c:v>
                </c:pt>
                <c:pt idx="123767">
                  <c:v>1362</c:v>
                </c:pt>
                <c:pt idx="123768">
                  <c:v>998</c:v>
                </c:pt>
                <c:pt idx="123769">
                  <c:v>879</c:v>
                </c:pt>
                <c:pt idx="123770">
                  <c:v>1721</c:v>
                </c:pt>
                <c:pt idx="123771">
                  <c:v>1356</c:v>
                </c:pt>
                <c:pt idx="123772">
                  <c:v>738</c:v>
                </c:pt>
                <c:pt idx="123773">
                  <c:v>791</c:v>
                </c:pt>
                <c:pt idx="123774">
                  <c:v>1789</c:v>
                </c:pt>
                <c:pt idx="123775">
                  <c:v>1449</c:v>
                </c:pt>
                <c:pt idx="123776">
                  <c:v>2185</c:v>
                </c:pt>
                <c:pt idx="123777">
                  <c:v>1553</c:v>
                </c:pt>
                <c:pt idx="123778">
                  <c:v>1393.99</c:v>
                </c:pt>
                <c:pt idx="123779">
                  <c:v>1971</c:v>
                </c:pt>
                <c:pt idx="123780">
                  <c:v>356</c:v>
                </c:pt>
                <c:pt idx="123781">
                  <c:v>2030</c:v>
                </c:pt>
                <c:pt idx="123782">
                  <c:v>3979</c:v>
                </c:pt>
                <c:pt idx="123783">
                  <c:v>908</c:v>
                </c:pt>
                <c:pt idx="123784">
                  <c:v>1607</c:v>
                </c:pt>
                <c:pt idx="123785">
                  <c:v>2711</c:v>
                </c:pt>
                <c:pt idx="123786">
                  <c:v>4180.99</c:v>
                </c:pt>
                <c:pt idx="123787">
                  <c:v>1213</c:v>
                </c:pt>
                <c:pt idx="123788">
                  <c:v>189</c:v>
                </c:pt>
                <c:pt idx="123789">
                  <c:v>728</c:v>
                </c:pt>
                <c:pt idx="123790">
                  <c:v>1592</c:v>
                </c:pt>
                <c:pt idx="123791">
                  <c:v>504</c:v>
                </c:pt>
                <c:pt idx="123792">
                  <c:v>1273</c:v>
                </c:pt>
                <c:pt idx="123793">
                  <c:v>2077</c:v>
                </c:pt>
                <c:pt idx="123794">
                  <c:v>1087</c:v>
                </c:pt>
                <c:pt idx="123795">
                  <c:v>974</c:v>
                </c:pt>
                <c:pt idx="123796">
                  <c:v>1123</c:v>
                </c:pt>
                <c:pt idx="123797">
                  <c:v>1893</c:v>
                </c:pt>
                <c:pt idx="123798">
                  <c:v>1415</c:v>
                </c:pt>
                <c:pt idx="123799">
                  <c:v>3123</c:v>
                </c:pt>
                <c:pt idx="123800">
                  <c:v>558</c:v>
                </c:pt>
                <c:pt idx="123801">
                  <c:v>585</c:v>
                </c:pt>
                <c:pt idx="123802">
                  <c:v>147</c:v>
                </c:pt>
                <c:pt idx="123803">
                  <c:v>2014</c:v>
                </c:pt>
                <c:pt idx="123804">
                  <c:v>1238</c:v>
                </c:pt>
                <c:pt idx="123805">
                  <c:v>1715</c:v>
                </c:pt>
                <c:pt idx="123806">
                  <c:v>1564</c:v>
                </c:pt>
                <c:pt idx="123807">
                  <c:v>1120</c:v>
                </c:pt>
                <c:pt idx="123808">
                  <c:v>633</c:v>
                </c:pt>
                <c:pt idx="123809">
                  <c:v>3246</c:v>
                </c:pt>
                <c:pt idx="123810">
                  <c:v>1297</c:v>
                </c:pt>
                <c:pt idx="123811">
                  <c:v>314</c:v>
                </c:pt>
                <c:pt idx="123812">
                  <c:v>216</c:v>
                </c:pt>
                <c:pt idx="123813">
                  <c:v>227</c:v>
                </c:pt>
                <c:pt idx="123814">
                  <c:v>587</c:v>
                </c:pt>
                <c:pt idx="123815">
                  <c:v>179</c:v>
                </c:pt>
                <c:pt idx="123816">
                  <c:v>774</c:v>
                </c:pt>
                <c:pt idx="123817">
                  <c:v>447</c:v>
                </c:pt>
                <c:pt idx="123818">
                  <c:v>167</c:v>
                </c:pt>
                <c:pt idx="123819">
                  <c:v>1025</c:v>
                </c:pt>
                <c:pt idx="123820">
                  <c:v>857</c:v>
                </c:pt>
                <c:pt idx="123821">
                  <c:v>2529</c:v>
                </c:pt>
                <c:pt idx="123822">
                  <c:v>852</c:v>
                </c:pt>
                <c:pt idx="123823">
                  <c:v>1603</c:v>
                </c:pt>
                <c:pt idx="123824">
                  <c:v>2757</c:v>
                </c:pt>
                <c:pt idx="123825">
                  <c:v>1681</c:v>
                </c:pt>
                <c:pt idx="123826">
                  <c:v>1241</c:v>
                </c:pt>
                <c:pt idx="123827">
                  <c:v>9688.61</c:v>
                </c:pt>
                <c:pt idx="123828">
                  <c:v>13873.1</c:v>
                </c:pt>
                <c:pt idx="123829">
                  <c:v>15115.04</c:v>
                </c:pt>
                <c:pt idx="123830">
                  <c:v>12613.29</c:v>
                </c:pt>
                <c:pt idx="123831">
                  <c:v>13805.75</c:v>
                </c:pt>
                <c:pt idx="123832">
                  <c:v>12860.02</c:v>
                </c:pt>
                <c:pt idx="123833">
                  <c:v>11944.01</c:v>
                </c:pt>
                <c:pt idx="123834">
                  <c:v>10011.69</c:v>
                </c:pt>
                <c:pt idx="123835">
                  <c:v>7662.93</c:v>
                </c:pt>
                <c:pt idx="123836">
                  <c:v>10360.23</c:v>
                </c:pt>
                <c:pt idx="123837">
                  <c:v>8805.5300000000007</c:v>
                </c:pt>
                <c:pt idx="123838">
                  <c:v>10570.71</c:v>
                </c:pt>
                <c:pt idx="123839">
                  <c:v>7717.57</c:v>
                </c:pt>
                <c:pt idx="123840">
                  <c:v>8343.76</c:v>
                </c:pt>
                <c:pt idx="123841">
                  <c:v>8164.07</c:v>
                </c:pt>
                <c:pt idx="123842">
                  <c:v>6515.26</c:v>
                </c:pt>
                <c:pt idx="123843">
                  <c:v>8854.35</c:v>
                </c:pt>
                <c:pt idx="123844">
                  <c:v>8146.7</c:v>
                </c:pt>
                <c:pt idx="123845">
                  <c:v>7913.55</c:v>
                </c:pt>
                <c:pt idx="123846">
                  <c:v>8292.36</c:v>
                </c:pt>
                <c:pt idx="123847">
                  <c:v>8306.82</c:v>
                </c:pt>
                <c:pt idx="123848">
                  <c:v>5893.1</c:v>
                </c:pt>
                <c:pt idx="123849">
                  <c:v>5571.37</c:v>
                </c:pt>
                <c:pt idx="123850">
                  <c:v>9446.94</c:v>
                </c:pt>
                <c:pt idx="123851">
                  <c:v>11693.35</c:v>
                </c:pt>
                <c:pt idx="123852">
                  <c:v>6225.64</c:v>
                </c:pt>
                <c:pt idx="123853">
                  <c:v>10101.370000000001</c:v>
                </c:pt>
                <c:pt idx="123854">
                  <c:v>9896.4699999999993</c:v>
                </c:pt>
                <c:pt idx="123855">
                  <c:v>10255.719999999999</c:v>
                </c:pt>
                <c:pt idx="123856">
                  <c:v>11324.29</c:v>
                </c:pt>
                <c:pt idx="123857">
                  <c:v>7780.31</c:v>
                </c:pt>
                <c:pt idx="123858">
                  <c:v>7797.75</c:v>
                </c:pt>
                <c:pt idx="123859">
                  <c:v>7897.53</c:v>
                </c:pt>
                <c:pt idx="123860">
                  <c:v>10278.709999999999</c:v>
                </c:pt>
                <c:pt idx="123861">
                  <c:v>8688.4</c:v>
                </c:pt>
                <c:pt idx="123862">
                  <c:v>9226.85</c:v>
                </c:pt>
                <c:pt idx="123863">
                  <c:v>7664.32</c:v>
                </c:pt>
                <c:pt idx="123864">
                  <c:v>9265.9500000000007</c:v>
                </c:pt>
                <c:pt idx="123865">
                  <c:v>10397.49</c:v>
                </c:pt>
                <c:pt idx="123866">
                  <c:v>9311.76</c:v>
                </c:pt>
                <c:pt idx="123867">
                  <c:v>8982.68</c:v>
                </c:pt>
                <c:pt idx="123868">
                  <c:v>8339.5499999999993</c:v>
                </c:pt>
                <c:pt idx="123869">
                  <c:v>9017.7900000000009</c:v>
                </c:pt>
                <c:pt idx="123870">
                  <c:v>8334.94</c:v>
                </c:pt>
                <c:pt idx="123871">
                  <c:v>7848.55</c:v>
                </c:pt>
                <c:pt idx="123872">
                  <c:v>7858.62</c:v>
                </c:pt>
                <c:pt idx="123873">
                  <c:v>6947.2</c:v>
                </c:pt>
                <c:pt idx="123874">
                  <c:v>11383.78</c:v>
                </c:pt>
                <c:pt idx="123875">
                  <c:v>7820.38</c:v>
                </c:pt>
                <c:pt idx="123876">
                  <c:v>7423.36</c:v>
                </c:pt>
                <c:pt idx="123877">
                  <c:v>9275.94</c:v>
                </c:pt>
                <c:pt idx="123878">
                  <c:v>8554.08</c:v>
                </c:pt>
                <c:pt idx="123879">
                  <c:v>9232.7000000000007</c:v>
                </c:pt>
                <c:pt idx="123880">
                  <c:v>9404.41</c:v>
                </c:pt>
                <c:pt idx="123881">
                  <c:v>12625.29</c:v>
                </c:pt>
                <c:pt idx="123882">
                  <c:v>13331.52</c:v>
                </c:pt>
                <c:pt idx="123883">
                  <c:v>13116.1</c:v>
                </c:pt>
                <c:pt idx="123884">
                  <c:v>8634.57</c:v>
                </c:pt>
                <c:pt idx="123885">
                  <c:v>10692.53</c:v>
                </c:pt>
                <c:pt idx="123886">
                  <c:v>10406.91</c:v>
                </c:pt>
                <c:pt idx="123887">
                  <c:v>10804.36</c:v>
                </c:pt>
                <c:pt idx="123888">
                  <c:v>11501.21</c:v>
                </c:pt>
                <c:pt idx="123889">
                  <c:v>8754</c:v>
                </c:pt>
                <c:pt idx="123890">
                  <c:v>9566.9</c:v>
                </c:pt>
                <c:pt idx="123891">
                  <c:v>7184.39</c:v>
                </c:pt>
                <c:pt idx="123892">
                  <c:v>9121.89</c:v>
                </c:pt>
                <c:pt idx="123893">
                  <c:v>7942.2</c:v>
                </c:pt>
                <c:pt idx="123894">
                  <c:v>8118.52</c:v>
                </c:pt>
                <c:pt idx="123895">
                  <c:v>7687.16</c:v>
                </c:pt>
                <c:pt idx="123896">
                  <c:v>8795.7999999999993</c:v>
                </c:pt>
                <c:pt idx="123897">
                  <c:v>9038.23</c:v>
                </c:pt>
                <c:pt idx="123898">
                  <c:v>9093.24</c:v>
                </c:pt>
                <c:pt idx="123899">
                  <c:v>9072.3799999999992</c:v>
                </c:pt>
                <c:pt idx="123900">
                  <c:v>11055.83</c:v>
                </c:pt>
                <c:pt idx="123901">
                  <c:v>8971.23</c:v>
                </c:pt>
                <c:pt idx="123902">
                  <c:v>7152.36</c:v>
                </c:pt>
                <c:pt idx="123903">
                  <c:v>8166.05</c:v>
                </c:pt>
                <c:pt idx="123904">
                  <c:v>9608.76</c:v>
                </c:pt>
                <c:pt idx="123905">
                  <c:v>8605.56</c:v>
                </c:pt>
                <c:pt idx="123906">
                  <c:v>10650.86</c:v>
                </c:pt>
                <c:pt idx="123907">
                  <c:v>8748.4699999999993</c:v>
                </c:pt>
                <c:pt idx="123908">
                  <c:v>8894.91</c:v>
                </c:pt>
                <c:pt idx="123909">
                  <c:v>8352.73</c:v>
                </c:pt>
                <c:pt idx="123910">
                  <c:v>9494.98</c:v>
                </c:pt>
                <c:pt idx="123911">
                  <c:v>9989.49</c:v>
                </c:pt>
                <c:pt idx="123912">
                  <c:v>10729.42</c:v>
                </c:pt>
                <c:pt idx="123913">
                  <c:v>6988.92</c:v>
                </c:pt>
                <c:pt idx="123914">
                  <c:v>7859.87</c:v>
                </c:pt>
                <c:pt idx="123915">
                  <c:v>6937.48</c:v>
                </c:pt>
                <c:pt idx="123916">
                  <c:v>8678.77</c:v>
                </c:pt>
                <c:pt idx="123917">
                  <c:v>6666</c:v>
                </c:pt>
                <c:pt idx="123918">
                  <c:v>8613.26</c:v>
                </c:pt>
                <c:pt idx="123919">
                  <c:v>8832.6200000000008</c:v>
                </c:pt>
                <c:pt idx="123920">
                  <c:v>9105.89</c:v>
                </c:pt>
                <c:pt idx="123921">
                  <c:v>6826.35</c:v>
                </c:pt>
                <c:pt idx="123922">
                  <c:v>7580.26</c:v>
                </c:pt>
                <c:pt idx="123923">
                  <c:v>7156.11</c:v>
                </c:pt>
                <c:pt idx="123924">
                  <c:v>8288.4599999999991</c:v>
                </c:pt>
                <c:pt idx="123925">
                  <c:v>9323.36</c:v>
                </c:pt>
                <c:pt idx="123926">
                  <c:v>9895.92</c:v>
                </c:pt>
                <c:pt idx="123927">
                  <c:v>11497.18</c:v>
                </c:pt>
                <c:pt idx="123928">
                  <c:v>9499.8700000000008</c:v>
                </c:pt>
                <c:pt idx="123929">
                  <c:v>10191.23</c:v>
                </c:pt>
                <c:pt idx="123930">
                  <c:v>7500.27</c:v>
                </c:pt>
                <c:pt idx="123931">
                  <c:v>8555.0300000000007</c:v>
                </c:pt>
                <c:pt idx="123932">
                  <c:v>11267.23</c:v>
                </c:pt>
                <c:pt idx="123933">
                  <c:v>10309.030000000001</c:v>
                </c:pt>
                <c:pt idx="123934">
                  <c:v>10115.92</c:v>
                </c:pt>
                <c:pt idx="123935">
                  <c:v>10464.530000000001</c:v>
                </c:pt>
                <c:pt idx="123936">
                  <c:v>15298.31</c:v>
                </c:pt>
                <c:pt idx="123937">
                  <c:v>10689.96</c:v>
                </c:pt>
                <c:pt idx="123938">
                  <c:v>9830.2199999999993</c:v>
                </c:pt>
                <c:pt idx="123939">
                  <c:v>8981.24</c:v>
                </c:pt>
                <c:pt idx="123940">
                  <c:v>9894.0300000000007</c:v>
                </c:pt>
                <c:pt idx="123941">
                  <c:v>7952.11</c:v>
                </c:pt>
                <c:pt idx="123942">
                  <c:v>6989.11</c:v>
                </c:pt>
                <c:pt idx="123943">
                  <c:v>9894.94</c:v>
                </c:pt>
                <c:pt idx="123944">
                  <c:v>8622.9</c:v>
                </c:pt>
                <c:pt idx="123945">
                  <c:v>9264.17</c:v>
                </c:pt>
                <c:pt idx="123946">
                  <c:v>8738.94</c:v>
                </c:pt>
                <c:pt idx="123947">
                  <c:v>7721.14</c:v>
                </c:pt>
                <c:pt idx="123948">
                  <c:v>7891.37</c:v>
                </c:pt>
                <c:pt idx="123949">
                  <c:v>8765.2999999999993</c:v>
                </c:pt>
                <c:pt idx="123950">
                  <c:v>8411.74</c:v>
                </c:pt>
                <c:pt idx="123951">
                  <c:v>11208.52</c:v>
                </c:pt>
                <c:pt idx="123952">
                  <c:v>8414.27</c:v>
                </c:pt>
                <c:pt idx="123953">
                  <c:v>8880.81</c:v>
                </c:pt>
                <c:pt idx="123954">
                  <c:v>9310.43</c:v>
                </c:pt>
                <c:pt idx="123955">
                  <c:v>7391.83</c:v>
                </c:pt>
                <c:pt idx="123956">
                  <c:v>8058.07</c:v>
                </c:pt>
                <c:pt idx="123957">
                  <c:v>12047.33</c:v>
                </c:pt>
                <c:pt idx="123958">
                  <c:v>10642.56</c:v>
                </c:pt>
                <c:pt idx="123959">
                  <c:v>9710.6299999999992</c:v>
                </c:pt>
                <c:pt idx="123960">
                  <c:v>11789.94</c:v>
                </c:pt>
                <c:pt idx="123961">
                  <c:v>10863.96</c:v>
                </c:pt>
                <c:pt idx="123962">
                  <c:v>6608.05</c:v>
                </c:pt>
                <c:pt idx="123963">
                  <c:v>8118.23</c:v>
                </c:pt>
                <c:pt idx="123964">
                  <c:v>6818.12</c:v>
                </c:pt>
                <c:pt idx="123965">
                  <c:v>8874.64</c:v>
                </c:pt>
                <c:pt idx="123966">
                  <c:v>7999.26</c:v>
                </c:pt>
                <c:pt idx="123967">
                  <c:v>7295.07</c:v>
                </c:pt>
                <c:pt idx="123968">
                  <c:v>9074.94</c:v>
                </c:pt>
                <c:pt idx="123969">
                  <c:v>7770.71</c:v>
                </c:pt>
                <c:pt idx="123970">
                  <c:v>2945</c:v>
                </c:pt>
                <c:pt idx="123971">
                  <c:v>3432</c:v>
                </c:pt>
                <c:pt idx="123972">
                  <c:v>2989</c:v>
                </c:pt>
                <c:pt idx="123973">
                  <c:v>2777</c:v>
                </c:pt>
                <c:pt idx="123974">
                  <c:v>2164</c:v>
                </c:pt>
                <c:pt idx="123975">
                  <c:v>2756</c:v>
                </c:pt>
                <c:pt idx="123976">
                  <c:v>2771</c:v>
                </c:pt>
                <c:pt idx="123977">
                  <c:v>2938</c:v>
                </c:pt>
                <c:pt idx="123978">
                  <c:v>1727</c:v>
                </c:pt>
                <c:pt idx="123979">
                  <c:v>2580</c:v>
                </c:pt>
                <c:pt idx="123980">
                  <c:v>1833</c:v>
                </c:pt>
                <c:pt idx="123981">
                  <c:v>1825</c:v>
                </c:pt>
                <c:pt idx="123982">
                  <c:v>1561</c:v>
                </c:pt>
                <c:pt idx="123983">
                  <c:v>1534</c:v>
                </c:pt>
                <c:pt idx="123984">
                  <c:v>1108</c:v>
                </c:pt>
                <c:pt idx="123985">
                  <c:v>1226</c:v>
                </c:pt>
                <c:pt idx="123986">
                  <c:v>1375</c:v>
                </c:pt>
                <c:pt idx="123987">
                  <c:v>1461</c:v>
                </c:pt>
                <c:pt idx="123988">
                  <c:v>1690</c:v>
                </c:pt>
                <c:pt idx="123989">
                  <c:v>1724</c:v>
                </c:pt>
                <c:pt idx="123990">
                  <c:v>2235</c:v>
                </c:pt>
                <c:pt idx="123991">
                  <c:v>2340</c:v>
                </c:pt>
                <c:pt idx="123992">
                  <c:v>2707</c:v>
                </c:pt>
                <c:pt idx="123993">
                  <c:v>2318</c:v>
                </c:pt>
                <c:pt idx="123994">
                  <c:v>2542</c:v>
                </c:pt>
                <c:pt idx="123995">
                  <c:v>2289</c:v>
                </c:pt>
                <c:pt idx="123996">
                  <c:v>2269</c:v>
                </c:pt>
                <c:pt idx="123997">
                  <c:v>2251</c:v>
                </c:pt>
                <c:pt idx="123998">
                  <c:v>3092</c:v>
                </c:pt>
                <c:pt idx="123999">
                  <c:v>1665</c:v>
                </c:pt>
                <c:pt idx="124000">
                  <c:v>2512</c:v>
                </c:pt>
                <c:pt idx="124001">
                  <c:v>1829</c:v>
                </c:pt>
                <c:pt idx="124002">
                  <c:v>1931</c:v>
                </c:pt>
                <c:pt idx="124003">
                  <c:v>1898</c:v>
                </c:pt>
                <c:pt idx="124004">
                  <c:v>1666</c:v>
                </c:pt>
                <c:pt idx="124005">
                  <c:v>2253</c:v>
                </c:pt>
                <c:pt idx="124006">
                  <c:v>2476</c:v>
                </c:pt>
                <c:pt idx="124007">
                  <c:v>1980</c:v>
                </c:pt>
                <c:pt idx="124008">
                  <c:v>2125</c:v>
                </c:pt>
                <c:pt idx="124009">
                  <c:v>1846</c:v>
                </c:pt>
                <c:pt idx="124010">
                  <c:v>1719</c:v>
                </c:pt>
                <c:pt idx="124011">
                  <c:v>1042</c:v>
                </c:pt>
                <c:pt idx="124012">
                  <c:v>2073</c:v>
                </c:pt>
                <c:pt idx="124013">
                  <c:v>1490</c:v>
                </c:pt>
                <c:pt idx="124014">
                  <c:v>1351</c:v>
                </c:pt>
                <c:pt idx="124015">
                  <c:v>1994</c:v>
                </c:pt>
                <c:pt idx="124016">
                  <c:v>1469</c:v>
                </c:pt>
                <c:pt idx="124017">
                  <c:v>2170</c:v>
                </c:pt>
                <c:pt idx="124018">
                  <c:v>2639</c:v>
                </c:pt>
                <c:pt idx="124019">
                  <c:v>1478</c:v>
                </c:pt>
                <c:pt idx="124020">
                  <c:v>2997</c:v>
                </c:pt>
                <c:pt idx="124021">
                  <c:v>1333</c:v>
                </c:pt>
                <c:pt idx="124022">
                  <c:v>2609</c:v>
                </c:pt>
                <c:pt idx="124023">
                  <c:v>2785</c:v>
                </c:pt>
                <c:pt idx="124024">
                  <c:v>2296</c:v>
                </c:pt>
                <c:pt idx="124025">
                  <c:v>3611</c:v>
                </c:pt>
                <c:pt idx="124026">
                  <c:v>3750</c:v>
                </c:pt>
                <c:pt idx="124027">
                  <c:v>2037</c:v>
                </c:pt>
                <c:pt idx="124028">
                  <c:v>3066</c:v>
                </c:pt>
                <c:pt idx="124029">
                  <c:v>2597</c:v>
                </c:pt>
                <c:pt idx="124030">
                  <c:v>2229</c:v>
                </c:pt>
                <c:pt idx="124031">
                  <c:v>2497</c:v>
                </c:pt>
                <c:pt idx="124032">
                  <c:v>3054</c:v>
                </c:pt>
                <c:pt idx="124033">
                  <c:v>2523</c:v>
                </c:pt>
                <c:pt idx="124034">
                  <c:v>1726</c:v>
                </c:pt>
                <c:pt idx="124035">
                  <c:v>2571</c:v>
                </c:pt>
                <c:pt idx="124036">
                  <c:v>1941</c:v>
                </c:pt>
                <c:pt idx="124037">
                  <c:v>1731</c:v>
                </c:pt>
                <c:pt idx="124038">
                  <c:v>2555</c:v>
                </c:pt>
                <c:pt idx="124039">
                  <c:v>1493</c:v>
                </c:pt>
                <c:pt idx="124040">
                  <c:v>2381</c:v>
                </c:pt>
                <c:pt idx="124041">
                  <c:v>2411</c:v>
                </c:pt>
                <c:pt idx="124042">
                  <c:v>2306</c:v>
                </c:pt>
                <c:pt idx="124043">
                  <c:v>2380</c:v>
                </c:pt>
                <c:pt idx="124044">
                  <c:v>1418</c:v>
                </c:pt>
                <c:pt idx="124045">
                  <c:v>1004</c:v>
                </c:pt>
                <c:pt idx="124046">
                  <c:v>2785</c:v>
                </c:pt>
                <c:pt idx="124047">
                  <c:v>2915</c:v>
                </c:pt>
                <c:pt idx="124048">
                  <c:v>2798</c:v>
                </c:pt>
                <c:pt idx="124049">
                  <c:v>2510</c:v>
                </c:pt>
                <c:pt idx="124050">
                  <c:v>2214</c:v>
                </c:pt>
                <c:pt idx="124051">
                  <c:v>1648</c:v>
                </c:pt>
                <c:pt idx="124052">
                  <c:v>1953</c:v>
                </c:pt>
                <c:pt idx="124053">
                  <c:v>2506</c:v>
                </c:pt>
                <c:pt idx="124054">
                  <c:v>2660</c:v>
                </c:pt>
                <c:pt idx="124055">
                  <c:v>1811</c:v>
                </c:pt>
                <c:pt idx="124056">
                  <c:v>2006</c:v>
                </c:pt>
                <c:pt idx="124057">
                  <c:v>2490</c:v>
                </c:pt>
                <c:pt idx="124058">
                  <c:v>1181</c:v>
                </c:pt>
                <c:pt idx="124059">
                  <c:v>2521</c:v>
                </c:pt>
                <c:pt idx="124060">
                  <c:v>1222</c:v>
                </c:pt>
                <c:pt idx="124061">
                  <c:v>2628</c:v>
                </c:pt>
                <c:pt idx="124062">
                  <c:v>1193</c:v>
                </c:pt>
                <c:pt idx="124063">
                  <c:v>1925</c:v>
                </c:pt>
                <c:pt idx="124064">
                  <c:v>1414.25</c:v>
                </c:pt>
                <c:pt idx="124065">
                  <c:v>1753</c:v>
                </c:pt>
                <c:pt idx="124066">
                  <c:v>2317</c:v>
                </c:pt>
                <c:pt idx="124067">
                  <c:v>2102</c:v>
                </c:pt>
                <c:pt idx="124068">
                  <c:v>1515</c:v>
                </c:pt>
                <c:pt idx="124069">
                  <c:v>2178</c:v>
                </c:pt>
                <c:pt idx="124070">
                  <c:v>2200</c:v>
                </c:pt>
                <c:pt idx="124071">
                  <c:v>2509</c:v>
                </c:pt>
                <c:pt idx="124072">
                  <c:v>1826</c:v>
                </c:pt>
                <c:pt idx="124073">
                  <c:v>1924</c:v>
                </c:pt>
                <c:pt idx="124074">
                  <c:v>2404</c:v>
                </c:pt>
                <c:pt idx="124075">
                  <c:v>3596</c:v>
                </c:pt>
                <c:pt idx="124076">
                  <c:v>3147</c:v>
                </c:pt>
                <c:pt idx="124077">
                  <c:v>2487</c:v>
                </c:pt>
                <c:pt idx="124078">
                  <c:v>3804</c:v>
                </c:pt>
                <c:pt idx="124079">
                  <c:v>2593</c:v>
                </c:pt>
                <c:pt idx="124080">
                  <c:v>1721</c:v>
                </c:pt>
                <c:pt idx="124081">
                  <c:v>2163</c:v>
                </c:pt>
                <c:pt idx="124082">
                  <c:v>1710</c:v>
                </c:pt>
                <c:pt idx="124083">
                  <c:v>3473</c:v>
                </c:pt>
                <c:pt idx="124084">
                  <c:v>1985</c:v>
                </c:pt>
                <c:pt idx="124085">
                  <c:v>1482</c:v>
                </c:pt>
                <c:pt idx="124086">
                  <c:v>1914</c:v>
                </c:pt>
                <c:pt idx="124087">
                  <c:v>2300</c:v>
                </c:pt>
                <c:pt idx="124088">
                  <c:v>1958</c:v>
                </c:pt>
                <c:pt idx="124089">
                  <c:v>1477</c:v>
                </c:pt>
                <c:pt idx="124090">
                  <c:v>2472</c:v>
                </c:pt>
                <c:pt idx="124091">
                  <c:v>1767</c:v>
                </c:pt>
                <c:pt idx="124092">
                  <c:v>2571</c:v>
                </c:pt>
                <c:pt idx="124093">
                  <c:v>1731</c:v>
                </c:pt>
                <c:pt idx="124094">
                  <c:v>2054</c:v>
                </c:pt>
                <c:pt idx="124095">
                  <c:v>1728</c:v>
                </c:pt>
                <c:pt idx="124096">
                  <c:v>2758</c:v>
                </c:pt>
                <c:pt idx="124097">
                  <c:v>2610</c:v>
                </c:pt>
                <c:pt idx="124098">
                  <c:v>1752</c:v>
                </c:pt>
                <c:pt idx="124099">
                  <c:v>2606</c:v>
                </c:pt>
                <c:pt idx="124100">
                  <c:v>2176</c:v>
                </c:pt>
                <c:pt idx="124101">
                  <c:v>2516</c:v>
                </c:pt>
                <c:pt idx="124102">
                  <c:v>2766</c:v>
                </c:pt>
                <c:pt idx="124103">
                  <c:v>3305</c:v>
                </c:pt>
                <c:pt idx="124104">
                  <c:v>1886</c:v>
                </c:pt>
                <c:pt idx="124105">
                  <c:v>1617</c:v>
                </c:pt>
                <c:pt idx="124106">
                  <c:v>2298</c:v>
                </c:pt>
                <c:pt idx="124107">
                  <c:v>1850</c:v>
                </c:pt>
                <c:pt idx="124108">
                  <c:v>1952</c:v>
                </c:pt>
                <c:pt idx="124109">
                  <c:v>1897</c:v>
                </c:pt>
                <c:pt idx="124110">
                  <c:v>1841</c:v>
                </c:pt>
                <c:pt idx="124111">
                  <c:v>1215.5</c:v>
                </c:pt>
                <c:pt idx="124112">
                  <c:v>1486</c:v>
                </c:pt>
                <c:pt idx="124113">
                  <c:v>31.58</c:v>
                </c:pt>
                <c:pt idx="124114">
                  <c:v>25.04</c:v>
                </c:pt>
                <c:pt idx="124115">
                  <c:v>14</c:v>
                </c:pt>
                <c:pt idx="124116">
                  <c:v>55.52</c:v>
                </c:pt>
                <c:pt idx="124117">
                  <c:v>23.38</c:v>
                </c:pt>
                <c:pt idx="124118">
                  <c:v>18</c:v>
                </c:pt>
                <c:pt idx="124119">
                  <c:v>71</c:v>
                </c:pt>
                <c:pt idx="124120">
                  <c:v>65.319999999999993</c:v>
                </c:pt>
                <c:pt idx="124121">
                  <c:v>14.16</c:v>
                </c:pt>
                <c:pt idx="124122">
                  <c:v>-14.56</c:v>
                </c:pt>
                <c:pt idx="124123">
                  <c:v>23.64</c:v>
                </c:pt>
                <c:pt idx="124124">
                  <c:v>10.52</c:v>
                </c:pt>
                <c:pt idx="124125">
                  <c:v>1</c:v>
                </c:pt>
                <c:pt idx="124126">
                  <c:v>11.08</c:v>
                </c:pt>
                <c:pt idx="124127">
                  <c:v>6.52</c:v>
                </c:pt>
                <c:pt idx="124128">
                  <c:v>10.8</c:v>
                </c:pt>
                <c:pt idx="124129">
                  <c:v>8.68</c:v>
                </c:pt>
                <c:pt idx="124130">
                  <c:v>8.64</c:v>
                </c:pt>
                <c:pt idx="124131">
                  <c:v>10.8</c:v>
                </c:pt>
                <c:pt idx="124132">
                  <c:v>2.16</c:v>
                </c:pt>
                <c:pt idx="124133">
                  <c:v>-53.52</c:v>
                </c:pt>
                <c:pt idx="124134">
                  <c:v>20.98</c:v>
                </c:pt>
                <c:pt idx="124135">
                  <c:v>8.68</c:v>
                </c:pt>
                <c:pt idx="124136">
                  <c:v>14.16</c:v>
                </c:pt>
                <c:pt idx="124137">
                  <c:v>6.72</c:v>
                </c:pt>
                <c:pt idx="124138">
                  <c:v>6.48</c:v>
                </c:pt>
                <c:pt idx="124139">
                  <c:v>6.48</c:v>
                </c:pt>
                <c:pt idx="124140">
                  <c:v>14.16</c:v>
                </c:pt>
                <c:pt idx="124141">
                  <c:v>2.16</c:v>
                </c:pt>
                <c:pt idx="124142">
                  <c:v>6.48</c:v>
                </c:pt>
                <c:pt idx="124143">
                  <c:v>2.16</c:v>
                </c:pt>
                <c:pt idx="124144">
                  <c:v>2.16</c:v>
                </c:pt>
                <c:pt idx="124145">
                  <c:v>2.16</c:v>
                </c:pt>
                <c:pt idx="124146">
                  <c:v>-11.08</c:v>
                </c:pt>
                <c:pt idx="124147">
                  <c:v>3.56</c:v>
                </c:pt>
                <c:pt idx="124148">
                  <c:v>6.92</c:v>
                </c:pt>
                <c:pt idx="124149">
                  <c:v>7.08</c:v>
                </c:pt>
                <c:pt idx="124150">
                  <c:v>2.36</c:v>
                </c:pt>
                <c:pt idx="124151">
                  <c:v>2.36</c:v>
                </c:pt>
                <c:pt idx="124152">
                  <c:v>40.92</c:v>
                </c:pt>
                <c:pt idx="124153">
                  <c:v>154.24</c:v>
                </c:pt>
                <c:pt idx="124154">
                  <c:v>23.88</c:v>
                </c:pt>
                <c:pt idx="124155">
                  <c:v>92</c:v>
                </c:pt>
                <c:pt idx="124156">
                  <c:v>-21.84</c:v>
                </c:pt>
                <c:pt idx="124157">
                  <c:v>7</c:v>
                </c:pt>
                <c:pt idx="124158">
                  <c:v>29.96</c:v>
                </c:pt>
                <c:pt idx="124159">
                  <c:v>59.92</c:v>
                </c:pt>
                <c:pt idx="124160">
                  <c:v>29.96</c:v>
                </c:pt>
                <c:pt idx="124161">
                  <c:v>29.96</c:v>
                </c:pt>
                <c:pt idx="124162">
                  <c:v>89.88</c:v>
                </c:pt>
                <c:pt idx="124163">
                  <c:v>89.88</c:v>
                </c:pt>
                <c:pt idx="124164">
                  <c:v>89.88</c:v>
                </c:pt>
                <c:pt idx="124165">
                  <c:v>29.96</c:v>
                </c:pt>
                <c:pt idx="124166">
                  <c:v>29.96</c:v>
                </c:pt>
                <c:pt idx="124167">
                  <c:v>-14.24</c:v>
                </c:pt>
                <c:pt idx="124168">
                  <c:v>3.56</c:v>
                </c:pt>
                <c:pt idx="124169">
                  <c:v>7.12</c:v>
                </c:pt>
                <c:pt idx="124170">
                  <c:v>6169.63</c:v>
                </c:pt>
                <c:pt idx="124171">
                  <c:v>5235</c:v>
                </c:pt>
                <c:pt idx="124172">
                  <c:v>5332.79</c:v>
                </c:pt>
                <c:pt idx="124173">
                  <c:v>5451.7</c:v>
                </c:pt>
                <c:pt idx="124174">
                  <c:v>4995.51</c:v>
                </c:pt>
                <c:pt idx="124175">
                  <c:v>5378.87</c:v>
                </c:pt>
                <c:pt idx="124176">
                  <c:v>5159.91</c:v>
                </c:pt>
                <c:pt idx="124177">
                  <c:v>4772.67</c:v>
                </c:pt>
                <c:pt idx="124178">
                  <c:v>4911.07</c:v>
                </c:pt>
                <c:pt idx="124179">
                  <c:v>4527.42</c:v>
                </c:pt>
                <c:pt idx="124180">
                  <c:v>4754.53</c:v>
                </c:pt>
                <c:pt idx="124181">
                  <c:v>4291.88</c:v>
                </c:pt>
                <c:pt idx="124182">
                  <c:v>4428.53</c:v>
                </c:pt>
                <c:pt idx="124183">
                  <c:v>5133.84</c:v>
                </c:pt>
                <c:pt idx="124184">
                  <c:v>5358.68</c:v>
                </c:pt>
                <c:pt idx="124185">
                  <c:v>4680.84</c:v>
                </c:pt>
                <c:pt idx="124186">
                  <c:v>4710.25</c:v>
                </c:pt>
                <c:pt idx="124187">
                  <c:v>3848.97</c:v>
                </c:pt>
                <c:pt idx="124188">
                  <c:v>4087.75</c:v>
                </c:pt>
                <c:pt idx="124189">
                  <c:v>3595.63</c:v>
                </c:pt>
                <c:pt idx="124190">
                  <c:v>3596.52</c:v>
                </c:pt>
                <c:pt idx="124191">
                  <c:v>3158.42</c:v>
                </c:pt>
                <c:pt idx="124192">
                  <c:v>3622.18</c:v>
                </c:pt>
                <c:pt idx="124193">
                  <c:v>4063.7</c:v>
                </c:pt>
                <c:pt idx="124194">
                  <c:v>3863.02</c:v>
                </c:pt>
                <c:pt idx="124195">
                  <c:v>3744.11</c:v>
                </c:pt>
                <c:pt idx="124196">
                  <c:v>3554.39</c:v>
                </c:pt>
                <c:pt idx="124197">
                  <c:v>3339.59</c:v>
                </c:pt>
                <c:pt idx="124198">
                  <c:v>4207.1499999999996</c:v>
                </c:pt>
                <c:pt idx="124199">
                  <c:v>5141.67</c:v>
                </c:pt>
                <c:pt idx="124200">
                  <c:v>4273.29</c:v>
                </c:pt>
                <c:pt idx="124201">
                  <c:v>4203.57</c:v>
                </c:pt>
                <c:pt idx="124202">
                  <c:v>4691.0600000000004</c:v>
                </c:pt>
                <c:pt idx="124203">
                  <c:v>4641.97</c:v>
                </c:pt>
                <c:pt idx="124204">
                  <c:v>5104.2</c:v>
                </c:pt>
                <c:pt idx="124205">
                  <c:v>5532.09</c:v>
                </c:pt>
                <c:pt idx="124206">
                  <c:v>4955.3</c:v>
                </c:pt>
                <c:pt idx="124207">
                  <c:v>5284.54</c:v>
                </c:pt>
                <c:pt idx="124208">
                  <c:v>6335.65</c:v>
                </c:pt>
                <c:pt idx="124209">
                  <c:v>4568.8999999999996</c:v>
                </c:pt>
                <c:pt idx="124210">
                  <c:v>5136.84</c:v>
                </c:pt>
                <c:pt idx="124211">
                  <c:v>5497.87</c:v>
                </c:pt>
                <c:pt idx="124212">
                  <c:v>8865.11</c:v>
                </c:pt>
                <c:pt idx="124213">
                  <c:v>6025.36</c:v>
                </c:pt>
                <c:pt idx="124214">
                  <c:v>6507.71</c:v>
                </c:pt>
                <c:pt idx="124215">
                  <c:v>6908.37</c:v>
                </c:pt>
                <c:pt idx="124216">
                  <c:v>8369.24</c:v>
                </c:pt>
                <c:pt idx="124217">
                  <c:v>3015.32</c:v>
                </c:pt>
                <c:pt idx="124218">
                  <c:v>3526.53</c:v>
                </c:pt>
                <c:pt idx="124219">
                  <c:v>3511.62</c:v>
                </c:pt>
                <c:pt idx="124220">
                  <c:v>3737.55</c:v>
                </c:pt>
                <c:pt idx="124221">
                  <c:v>4302.42</c:v>
                </c:pt>
                <c:pt idx="124222">
                  <c:v>3980.37</c:v>
                </c:pt>
                <c:pt idx="124223">
                  <c:v>5426.64</c:v>
                </c:pt>
                <c:pt idx="124224">
                  <c:v>5229.59</c:v>
                </c:pt>
                <c:pt idx="124225">
                  <c:v>5183.68</c:v>
                </c:pt>
                <c:pt idx="124226">
                  <c:v>4889.38</c:v>
                </c:pt>
                <c:pt idx="124227">
                  <c:v>5448.97</c:v>
                </c:pt>
                <c:pt idx="124228">
                  <c:v>4358.3900000000003</c:v>
                </c:pt>
                <c:pt idx="124229">
                  <c:v>4819.05</c:v>
                </c:pt>
                <c:pt idx="124230">
                  <c:v>4657.67</c:v>
                </c:pt>
                <c:pt idx="124231">
                  <c:v>4216.25</c:v>
                </c:pt>
                <c:pt idx="124232">
                  <c:v>4903.95</c:v>
                </c:pt>
                <c:pt idx="124233">
                  <c:v>4776.8</c:v>
                </c:pt>
                <c:pt idx="124234">
                  <c:v>4493.3599999999997</c:v>
                </c:pt>
                <c:pt idx="124235">
                  <c:v>5017.72</c:v>
                </c:pt>
                <c:pt idx="124236">
                  <c:v>5744.7</c:v>
                </c:pt>
                <c:pt idx="124237">
                  <c:v>4641.8500000000004</c:v>
                </c:pt>
                <c:pt idx="124238">
                  <c:v>5094.24</c:v>
                </c:pt>
                <c:pt idx="124239">
                  <c:v>4105.1899999999996</c:v>
                </c:pt>
                <c:pt idx="124240">
                  <c:v>3549.08</c:v>
                </c:pt>
                <c:pt idx="124241">
                  <c:v>3819.12</c:v>
                </c:pt>
                <c:pt idx="124242">
                  <c:v>4231.5600000000004</c:v>
                </c:pt>
                <c:pt idx="124243">
                  <c:v>3873.15</c:v>
                </c:pt>
                <c:pt idx="124244">
                  <c:v>3517.1</c:v>
                </c:pt>
                <c:pt idx="124245">
                  <c:v>3645.92</c:v>
                </c:pt>
                <c:pt idx="124246">
                  <c:v>4470.26</c:v>
                </c:pt>
                <c:pt idx="124247">
                  <c:v>4201.1400000000003</c:v>
                </c:pt>
                <c:pt idx="124248">
                  <c:v>3732.75</c:v>
                </c:pt>
                <c:pt idx="124249">
                  <c:v>3453.98</c:v>
                </c:pt>
                <c:pt idx="124250">
                  <c:v>3636.16</c:v>
                </c:pt>
                <c:pt idx="124251">
                  <c:v>3869.59</c:v>
                </c:pt>
                <c:pt idx="124252">
                  <c:v>4126.3599999999997</c:v>
                </c:pt>
                <c:pt idx="124253">
                  <c:v>4589.4399999999996</c:v>
                </c:pt>
                <c:pt idx="124254">
                  <c:v>4357</c:v>
                </c:pt>
                <c:pt idx="124255">
                  <c:v>5393.56</c:v>
                </c:pt>
                <c:pt idx="124256">
                  <c:v>4518.2</c:v>
                </c:pt>
                <c:pt idx="124257">
                  <c:v>5440.09</c:v>
                </c:pt>
                <c:pt idx="124258">
                  <c:v>6321.45</c:v>
                </c:pt>
                <c:pt idx="124259">
                  <c:v>5974.51</c:v>
                </c:pt>
                <c:pt idx="124260">
                  <c:v>5865.64</c:v>
                </c:pt>
                <c:pt idx="124261">
                  <c:v>4541.53</c:v>
                </c:pt>
                <c:pt idx="124262">
                  <c:v>6092.53</c:v>
                </c:pt>
                <c:pt idx="124263">
                  <c:v>4869.3900000000003</c:v>
                </c:pt>
                <c:pt idx="124264">
                  <c:v>10922.34</c:v>
                </c:pt>
                <c:pt idx="124265">
                  <c:v>5466.87</c:v>
                </c:pt>
                <c:pt idx="124266">
                  <c:v>7880.86</c:v>
                </c:pt>
                <c:pt idx="124267">
                  <c:v>6628.18</c:v>
                </c:pt>
                <c:pt idx="124268">
                  <c:v>7023.24</c:v>
                </c:pt>
                <c:pt idx="124269">
                  <c:v>3532.07</c:v>
                </c:pt>
                <c:pt idx="124270">
                  <c:v>3192.21</c:v>
                </c:pt>
                <c:pt idx="124271">
                  <c:v>3716.13</c:v>
                </c:pt>
                <c:pt idx="124272">
                  <c:v>3888.72</c:v>
                </c:pt>
                <c:pt idx="124273">
                  <c:v>4013.62</c:v>
                </c:pt>
                <c:pt idx="124274">
                  <c:v>4892.99</c:v>
                </c:pt>
                <c:pt idx="124275">
                  <c:v>3895.74</c:v>
                </c:pt>
                <c:pt idx="124276">
                  <c:v>4479.2</c:v>
                </c:pt>
                <c:pt idx="124277">
                  <c:v>5134.2299999999996</c:v>
                </c:pt>
                <c:pt idx="124278">
                  <c:v>4214.9799999999996</c:v>
                </c:pt>
                <c:pt idx="124279">
                  <c:v>4653.1000000000004</c:v>
                </c:pt>
                <c:pt idx="124280">
                  <c:v>4727.8900000000003</c:v>
                </c:pt>
                <c:pt idx="124281">
                  <c:v>3777.93</c:v>
                </c:pt>
                <c:pt idx="124282">
                  <c:v>3338.97</c:v>
                </c:pt>
                <c:pt idx="124283">
                  <c:v>3484.28</c:v>
                </c:pt>
                <c:pt idx="124284">
                  <c:v>4080.93</c:v>
                </c:pt>
                <c:pt idx="124285">
                  <c:v>2906.67</c:v>
                </c:pt>
                <c:pt idx="124286">
                  <c:v>2695.37</c:v>
                </c:pt>
                <c:pt idx="124287">
                  <c:v>3548.07</c:v>
                </c:pt>
                <c:pt idx="124288">
                  <c:v>5531.1</c:v>
                </c:pt>
                <c:pt idx="124289">
                  <c:v>4566.22</c:v>
                </c:pt>
                <c:pt idx="124290">
                  <c:v>4602.88</c:v>
                </c:pt>
                <c:pt idx="124291">
                  <c:v>3978.37</c:v>
                </c:pt>
                <c:pt idx="124292">
                  <c:v>4606.18</c:v>
                </c:pt>
                <c:pt idx="124293">
                  <c:v>4299.7299999999996</c:v>
                </c:pt>
                <c:pt idx="124294">
                  <c:v>3687.92</c:v>
                </c:pt>
                <c:pt idx="124295">
                  <c:v>3461.24</c:v>
                </c:pt>
                <c:pt idx="124296">
                  <c:v>3888.85</c:v>
                </c:pt>
                <c:pt idx="124297">
                  <c:v>3483.92</c:v>
                </c:pt>
                <c:pt idx="124298">
                  <c:v>3543.27</c:v>
                </c:pt>
                <c:pt idx="124299">
                  <c:v>2924.18</c:v>
                </c:pt>
                <c:pt idx="124300">
                  <c:v>2533.9499999999998</c:v>
                </c:pt>
                <c:pt idx="124301">
                  <c:v>3327.17</c:v>
                </c:pt>
                <c:pt idx="124302">
                  <c:v>3253.43</c:v>
                </c:pt>
                <c:pt idx="124303">
                  <c:v>3291.81</c:v>
                </c:pt>
                <c:pt idx="124304">
                  <c:v>2861.58</c:v>
                </c:pt>
                <c:pt idx="124305">
                  <c:v>3634.48</c:v>
                </c:pt>
                <c:pt idx="124306">
                  <c:v>4271</c:v>
                </c:pt>
                <c:pt idx="124307">
                  <c:v>3437.23</c:v>
                </c:pt>
                <c:pt idx="124308">
                  <c:v>3788.05</c:v>
                </c:pt>
                <c:pt idx="124309">
                  <c:v>4452.3999999999996</c:v>
                </c:pt>
                <c:pt idx="124310">
                  <c:v>4222.24</c:v>
                </c:pt>
                <c:pt idx="124311">
                  <c:v>5182.62</c:v>
                </c:pt>
                <c:pt idx="124312">
                  <c:v>4738.93</c:v>
                </c:pt>
                <c:pt idx="124313">
                  <c:v>35</c:v>
                </c:pt>
                <c:pt idx="124314">
                  <c:v>185</c:v>
                </c:pt>
                <c:pt idx="124315">
                  <c:v>262</c:v>
                </c:pt>
                <c:pt idx="124316">
                  <c:v>252</c:v>
                </c:pt>
                <c:pt idx="124317">
                  <c:v>278</c:v>
                </c:pt>
                <c:pt idx="124318">
                  <c:v>58</c:v>
                </c:pt>
                <c:pt idx="124319">
                  <c:v>366</c:v>
                </c:pt>
                <c:pt idx="124320">
                  <c:v>107</c:v>
                </c:pt>
                <c:pt idx="124321">
                  <c:v>359</c:v>
                </c:pt>
                <c:pt idx="124322">
                  <c:v>317</c:v>
                </c:pt>
                <c:pt idx="124323">
                  <c:v>221</c:v>
                </c:pt>
                <c:pt idx="124324">
                  <c:v>219</c:v>
                </c:pt>
                <c:pt idx="124325">
                  <c:v>241</c:v>
                </c:pt>
                <c:pt idx="124326">
                  <c:v>291</c:v>
                </c:pt>
                <c:pt idx="124327">
                  <c:v>306</c:v>
                </c:pt>
                <c:pt idx="124328">
                  <c:v>246</c:v>
                </c:pt>
                <c:pt idx="124329">
                  <c:v>446</c:v>
                </c:pt>
                <c:pt idx="124330">
                  <c:v>161</c:v>
                </c:pt>
                <c:pt idx="124331">
                  <c:v>162</c:v>
                </c:pt>
                <c:pt idx="124332">
                  <c:v>265</c:v>
                </c:pt>
                <c:pt idx="124333">
                  <c:v>279</c:v>
                </c:pt>
                <c:pt idx="124334">
                  <c:v>397</c:v>
                </c:pt>
                <c:pt idx="124335">
                  <c:v>230</c:v>
                </c:pt>
                <c:pt idx="124336">
                  <c:v>354</c:v>
                </c:pt>
                <c:pt idx="124337">
                  <c:v>127</c:v>
                </c:pt>
                <c:pt idx="124338">
                  <c:v>187.5</c:v>
                </c:pt>
                <c:pt idx="124339">
                  <c:v>156</c:v>
                </c:pt>
                <c:pt idx="124340">
                  <c:v>144</c:v>
                </c:pt>
                <c:pt idx="124341">
                  <c:v>81</c:v>
                </c:pt>
                <c:pt idx="124342">
                  <c:v>248</c:v>
                </c:pt>
                <c:pt idx="124343">
                  <c:v>175</c:v>
                </c:pt>
                <c:pt idx="124344">
                  <c:v>105</c:v>
                </c:pt>
                <c:pt idx="124345">
                  <c:v>130</c:v>
                </c:pt>
                <c:pt idx="124346">
                  <c:v>306</c:v>
                </c:pt>
                <c:pt idx="124347">
                  <c:v>144</c:v>
                </c:pt>
                <c:pt idx="124348">
                  <c:v>55</c:v>
                </c:pt>
                <c:pt idx="124349">
                  <c:v>75.92</c:v>
                </c:pt>
                <c:pt idx="124350">
                  <c:v>166.84</c:v>
                </c:pt>
                <c:pt idx="124351">
                  <c:v>182.76</c:v>
                </c:pt>
                <c:pt idx="124352">
                  <c:v>61.84</c:v>
                </c:pt>
                <c:pt idx="124353">
                  <c:v>224.6</c:v>
                </c:pt>
                <c:pt idx="124354">
                  <c:v>66.84</c:v>
                </c:pt>
                <c:pt idx="124355">
                  <c:v>87.76</c:v>
                </c:pt>
                <c:pt idx="124356">
                  <c:v>65.92</c:v>
                </c:pt>
                <c:pt idx="124357">
                  <c:v>288.68</c:v>
                </c:pt>
                <c:pt idx="124358">
                  <c:v>156.84</c:v>
                </c:pt>
                <c:pt idx="124359">
                  <c:v>526.6</c:v>
                </c:pt>
                <c:pt idx="124360">
                  <c:v>32.76</c:v>
                </c:pt>
                <c:pt idx="124361">
                  <c:v>160.91999999999999</c:v>
                </c:pt>
                <c:pt idx="124362">
                  <c:v>88</c:v>
                </c:pt>
                <c:pt idx="124363">
                  <c:v>40.92</c:v>
                </c:pt>
                <c:pt idx="124364">
                  <c:v>70.92</c:v>
                </c:pt>
                <c:pt idx="124365">
                  <c:v>9.84</c:v>
                </c:pt>
                <c:pt idx="124366">
                  <c:v>41.84</c:v>
                </c:pt>
                <c:pt idx="124367">
                  <c:v>68</c:v>
                </c:pt>
                <c:pt idx="124368">
                  <c:v>148.56</c:v>
                </c:pt>
                <c:pt idx="124369">
                  <c:v>83.64</c:v>
                </c:pt>
                <c:pt idx="124370">
                  <c:v>184.84</c:v>
                </c:pt>
                <c:pt idx="124371">
                  <c:v>101.84</c:v>
                </c:pt>
                <c:pt idx="124372">
                  <c:v>108.92</c:v>
                </c:pt>
                <c:pt idx="124373">
                  <c:v>15</c:v>
                </c:pt>
                <c:pt idx="124374">
                  <c:v>10.92</c:v>
                </c:pt>
                <c:pt idx="124375">
                  <c:v>10</c:v>
                </c:pt>
                <c:pt idx="124376">
                  <c:v>208.08</c:v>
                </c:pt>
                <c:pt idx="124377">
                  <c:v>145.84</c:v>
                </c:pt>
                <c:pt idx="124378">
                  <c:v>97.76</c:v>
                </c:pt>
                <c:pt idx="124379">
                  <c:v>21.8</c:v>
                </c:pt>
                <c:pt idx="124380">
                  <c:v>47.72</c:v>
                </c:pt>
                <c:pt idx="124381">
                  <c:v>35.92</c:v>
                </c:pt>
                <c:pt idx="124382">
                  <c:v>71.56</c:v>
                </c:pt>
                <c:pt idx="124383">
                  <c:v>147.28</c:v>
                </c:pt>
                <c:pt idx="124384">
                  <c:v>88.72</c:v>
                </c:pt>
                <c:pt idx="124385">
                  <c:v>43.36</c:v>
                </c:pt>
                <c:pt idx="124386">
                  <c:v>142.58000000000001</c:v>
                </c:pt>
                <c:pt idx="124387">
                  <c:v>20</c:v>
                </c:pt>
                <c:pt idx="124388">
                  <c:v>156.32</c:v>
                </c:pt>
                <c:pt idx="124389">
                  <c:v>20.12</c:v>
                </c:pt>
                <c:pt idx="124390">
                  <c:v>15</c:v>
                </c:pt>
                <c:pt idx="124391">
                  <c:v>63.74</c:v>
                </c:pt>
                <c:pt idx="124392">
                  <c:v>74.040000000000006</c:v>
                </c:pt>
                <c:pt idx="124393">
                  <c:v>96.46</c:v>
                </c:pt>
                <c:pt idx="124394">
                  <c:v>60.66</c:v>
                </c:pt>
                <c:pt idx="124395">
                  <c:v>67.08</c:v>
                </c:pt>
                <c:pt idx="124396">
                  <c:v>107.8</c:v>
                </c:pt>
                <c:pt idx="124397">
                  <c:v>38.92</c:v>
                </c:pt>
                <c:pt idx="124398">
                  <c:v>7</c:v>
                </c:pt>
                <c:pt idx="124399">
                  <c:v>77.56</c:v>
                </c:pt>
                <c:pt idx="124400">
                  <c:v>70</c:v>
                </c:pt>
                <c:pt idx="124401">
                  <c:v>45.92</c:v>
                </c:pt>
                <c:pt idx="124402">
                  <c:v>55.66</c:v>
                </c:pt>
                <c:pt idx="124403">
                  <c:v>95.66</c:v>
                </c:pt>
                <c:pt idx="124404">
                  <c:v>21.24</c:v>
                </c:pt>
                <c:pt idx="124405">
                  <c:v>23.88</c:v>
                </c:pt>
                <c:pt idx="124406">
                  <c:v>145.12</c:v>
                </c:pt>
                <c:pt idx="124407">
                  <c:v>88.8</c:v>
                </c:pt>
                <c:pt idx="124408">
                  <c:v>66.8</c:v>
                </c:pt>
                <c:pt idx="124409">
                  <c:v>194.2</c:v>
                </c:pt>
                <c:pt idx="124410">
                  <c:v>255.26</c:v>
                </c:pt>
                <c:pt idx="124411">
                  <c:v>83.04</c:v>
                </c:pt>
                <c:pt idx="124412">
                  <c:v>55.76</c:v>
                </c:pt>
                <c:pt idx="124413">
                  <c:v>5.88</c:v>
                </c:pt>
                <c:pt idx="124414">
                  <c:v>31.8</c:v>
                </c:pt>
                <c:pt idx="124415">
                  <c:v>30.92</c:v>
                </c:pt>
                <c:pt idx="124416">
                  <c:v>125.72</c:v>
                </c:pt>
                <c:pt idx="124417">
                  <c:v>42</c:v>
                </c:pt>
                <c:pt idx="124418">
                  <c:v>60</c:v>
                </c:pt>
                <c:pt idx="124419">
                  <c:v>36.76</c:v>
                </c:pt>
                <c:pt idx="124420">
                  <c:v>63.72</c:v>
                </c:pt>
                <c:pt idx="124421">
                  <c:v>70.42</c:v>
                </c:pt>
                <c:pt idx="124422">
                  <c:v>64.8</c:v>
                </c:pt>
                <c:pt idx="124423">
                  <c:v>195.64</c:v>
                </c:pt>
                <c:pt idx="124424">
                  <c:v>86.6</c:v>
                </c:pt>
                <c:pt idx="124425">
                  <c:v>43.8</c:v>
                </c:pt>
                <c:pt idx="124426">
                  <c:v>16</c:v>
                </c:pt>
                <c:pt idx="124427">
                  <c:v>18</c:v>
                </c:pt>
                <c:pt idx="124428">
                  <c:v>22.88</c:v>
                </c:pt>
                <c:pt idx="124429">
                  <c:v>70.8</c:v>
                </c:pt>
                <c:pt idx="124430">
                  <c:v>160.02000000000001</c:v>
                </c:pt>
                <c:pt idx="124431">
                  <c:v>153</c:v>
                </c:pt>
                <c:pt idx="124432">
                  <c:v>10</c:v>
                </c:pt>
                <c:pt idx="124433">
                  <c:v>41</c:v>
                </c:pt>
                <c:pt idx="124434">
                  <c:v>35.880000000000003</c:v>
                </c:pt>
                <c:pt idx="124435">
                  <c:v>100.34</c:v>
                </c:pt>
                <c:pt idx="124436">
                  <c:v>46.92</c:v>
                </c:pt>
                <c:pt idx="124437">
                  <c:v>-10</c:v>
                </c:pt>
                <c:pt idx="124438">
                  <c:v>61</c:v>
                </c:pt>
                <c:pt idx="124439">
                  <c:v>28.92</c:v>
                </c:pt>
                <c:pt idx="124440">
                  <c:v>57.84</c:v>
                </c:pt>
                <c:pt idx="124441">
                  <c:v>43.92</c:v>
                </c:pt>
                <c:pt idx="124442">
                  <c:v>48.84</c:v>
                </c:pt>
                <c:pt idx="124443">
                  <c:v>29</c:v>
                </c:pt>
                <c:pt idx="124444">
                  <c:v>47.88</c:v>
                </c:pt>
                <c:pt idx="124445">
                  <c:v>8</c:v>
                </c:pt>
                <c:pt idx="124446">
                  <c:v>13.76</c:v>
                </c:pt>
                <c:pt idx="124447">
                  <c:v>10</c:v>
                </c:pt>
                <c:pt idx="124448">
                  <c:v>48.92</c:v>
                </c:pt>
                <c:pt idx="124449">
                  <c:v>36.799999999999997</c:v>
                </c:pt>
                <c:pt idx="124450">
                  <c:v>36.42</c:v>
                </c:pt>
                <c:pt idx="124451">
                  <c:v>52.84</c:v>
                </c:pt>
                <c:pt idx="124452">
                  <c:v>16.88</c:v>
                </c:pt>
                <c:pt idx="124453">
                  <c:v>23069.69</c:v>
                </c:pt>
                <c:pt idx="124454">
                  <c:v>29047.05</c:v>
                </c:pt>
                <c:pt idx="124455">
                  <c:v>27052.05</c:v>
                </c:pt>
                <c:pt idx="124456">
                  <c:v>20420.310000000001</c:v>
                </c:pt>
                <c:pt idx="124457">
                  <c:v>20433.41</c:v>
                </c:pt>
                <c:pt idx="124458">
                  <c:v>21964.83</c:v>
                </c:pt>
                <c:pt idx="124459">
                  <c:v>21332</c:v>
                </c:pt>
                <c:pt idx="124460">
                  <c:v>18679.939999999999</c:v>
                </c:pt>
                <c:pt idx="124461">
                  <c:v>23046.75</c:v>
                </c:pt>
                <c:pt idx="124462">
                  <c:v>26497.93</c:v>
                </c:pt>
                <c:pt idx="124463">
                  <c:v>15993.13</c:v>
                </c:pt>
                <c:pt idx="124464">
                  <c:v>12725.32</c:v>
                </c:pt>
                <c:pt idx="124465">
                  <c:v>15969.21</c:v>
                </c:pt>
                <c:pt idx="124466">
                  <c:v>16914.150000000001</c:v>
                </c:pt>
                <c:pt idx="124467">
                  <c:v>15508.36</c:v>
                </c:pt>
                <c:pt idx="124468">
                  <c:v>19017.490000000002</c:v>
                </c:pt>
                <c:pt idx="124469">
                  <c:v>17839.5</c:v>
                </c:pt>
                <c:pt idx="124470">
                  <c:v>17220.07</c:v>
                </c:pt>
                <c:pt idx="124471">
                  <c:v>17134.740000000002</c:v>
                </c:pt>
                <c:pt idx="124472">
                  <c:v>17049.54</c:v>
                </c:pt>
                <c:pt idx="124473">
                  <c:v>17242.28</c:v>
                </c:pt>
                <c:pt idx="124474">
                  <c:v>17366.150000000001</c:v>
                </c:pt>
                <c:pt idx="124475">
                  <c:v>14290.28</c:v>
                </c:pt>
                <c:pt idx="124476">
                  <c:v>14166.95</c:v>
                </c:pt>
                <c:pt idx="124477">
                  <c:v>14932.12</c:v>
                </c:pt>
                <c:pt idx="124478">
                  <c:v>17412.64</c:v>
                </c:pt>
                <c:pt idx="124479">
                  <c:v>14049.4</c:v>
                </c:pt>
                <c:pt idx="124480">
                  <c:v>16216.16</c:v>
                </c:pt>
                <c:pt idx="124481">
                  <c:v>12709.08</c:v>
                </c:pt>
                <c:pt idx="124482">
                  <c:v>11450.24</c:v>
                </c:pt>
                <c:pt idx="124483">
                  <c:v>13050.06</c:v>
                </c:pt>
                <c:pt idx="124484">
                  <c:v>12866.88</c:v>
                </c:pt>
                <c:pt idx="124485">
                  <c:v>22371.3</c:v>
                </c:pt>
                <c:pt idx="124486">
                  <c:v>13103.87</c:v>
                </c:pt>
                <c:pt idx="124487">
                  <c:v>12036.59</c:v>
                </c:pt>
                <c:pt idx="124488">
                  <c:v>14516.85</c:v>
                </c:pt>
                <c:pt idx="124489">
                  <c:v>17617.810000000001</c:v>
                </c:pt>
                <c:pt idx="124490">
                  <c:v>14951.04</c:v>
                </c:pt>
                <c:pt idx="124491">
                  <c:v>20602.54</c:v>
                </c:pt>
                <c:pt idx="124492">
                  <c:v>18713.03</c:v>
                </c:pt>
                <c:pt idx="124493">
                  <c:v>41260.61</c:v>
                </c:pt>
                <c:pt idx="124494">
                  <c:v>29326.46</c:v>
                </c:pt>
                <c:pt idx="124495">
                  <c:v>73538.080000000002</c:v>
                </c:pt>
                <c:pt idx="124496">
                  <c:v>34656.870000000003</c:v>
                </c:pt>
                <c:pt idx="124497">
                  <c:v>52398.34</c:v>
                </c:pt>
                <c:pt idx="124498">
                  <c:v>71460.320000000007</c:v>
                </c:pt>
                <c:pt idx="124499">
                  <c:v>104016.89</c:v>
                </c:pt>
                <c:pt idx="124500">
                  <c:v>33787.43</c:v>
                </c:pt>
                <c:pt idx="124501">
                  <c:v>20554.41</c:v>
                </c:pt>
                <c:pt idx="124502">
                  <c:v>15013.2</c:v>
                </c:pt>
                <c:pt idx="124503">
                  <c:v>18261.3</c:v>
                </c:pt>
                <c:pt idx="124504">
                  <c:v>14036.17</c:v>
                </c:pt>
                <c:pt idx="124505">
                  <c:v>16536.77</c:v>
                </c:pt>
                <c:pt idx="124506">
                  <c:v>22759.24</c:v>
                </c:pt>
                <c:pt idx="124507">
                  <c:v>24817.7</c:v>
                </c:pt>
                <c:pt idx="124508">
                  <c:v>20446.72</c:v>
                </c:pt>
                <c:pt idx="124509">
                  <c:v>17971.080000000002</c:v>
                </c:pt>
                <c:pt idx="124510">
                  <c:v>21262.63</c:v>
                </c:pt>
                <c:pt idx="124511">
                  <c:v>17608.62</c:v>
                </c:pt>
                <c:pt idx="124512">
                  <c:v>17962.73</c:v>
                </c:pt>
                <c:pt idx="124513">
                  <c:v>18582.03</c:v>
                </c:pt>
                <c:pt idx="124514">
                  <c:v>19140.990000000002</c:v>
                </c:pt>
                <c:pt idx="124515">
                  <c:v>16527.37</c:v>
                </c:pt>
                <c:pt idx="124516">
                  <c:v>21768</c:v>
                </c:pt>
                <c:pt idx="124517">
                  <c:v>19274.95</c:v>
                </c:pt>
                <c:pt idx="124518">
                  <c:v>12351.1</c:v>
                </c:pt>
                <c:pt idx="124519">
                  <c:v>15290.32</c:v>
                </c:pt>
                <c:pt idx="124520">
                  <c:v>14861.94</c:v>
                </c:pt>
                <c:pt idx="124521">
                  <c:v>15400.2</c:v>
                </c:pt>
                <c:pt idx="124522">
                  <c:v>15669.16</c:v>
                </c:pt>
                <c:pt idx="124523">
                  <c:v>14421.06</c:v>
                </c:pt>
                <c:pt idx="124524">
                  <c:v>15755.74</c:v>
                </c:pt>
                <c:pt idx="124525">
                  <c:v>17274.79</c:v>
                </c:pt>
                <c:pt idx="124526">
                  <c:v>13403.59</c:v>
                </c:pt>
                <c:pt idx="124527">
                  <c:v>13478.23</c:v>
                </c:pt>
                <c:pt idx="124528">
                  <c:v>13267.25</c:v>
                </c:pt>
                <c:pt idx="124529">
                  <c:v>13781.49</c:v>
                </c:pt>
                <c:pt idx="124530">
                  <c:v>12305.33</c:v>
                </c:pt>
                <c:pt idx="124531">
                  <c:v>12478.15</c:v>
                </c:pt>
                <c:pt idx="124532">
                  <c:v>12105.65</c:v>
                </c:pt>
                <c:pt idx="124533">
                  <c:v>10550.09</c:v>
                </c:pt>
                <c:pt idx="124534">
                  <c:v>10160.93</c:v>
                </c:pt>
                <c:pt idx="124535">
                  <c:v>14995.39</c:v>
                </c:pt>
                <c:pt idx="124536">
                  <c:v>14683.8</c:v>
                </c:pt>
                <c:pt idx="124537">
                  <c:v>11994.48</c:v>
                </c:pt>
                <c:pt idx="124538">
                  <c:v>14686.87</c:v>
                </c:pt>
                <c:pt idx="124539">
                  <c:v>11960.19</c:v>
                </c:pt>
                <c:pt idx="124540">
                  <c:v>14424.32</c:v>
                </c:pt>
                <c:pt idx="124541">
                  <c:v>13204.47</c:v>
                </c:pt>
                <c:pt idx="124542">
                  <c:v>16940.740000000002</c:v>
                </c:pt>
                <c:pt idx="124543">
                  <c:v>19610.72</c:v>
                </c:pt>
                <c:pt idx="124544">
                  <c:v>18765.16</c:v>
                </c:pt>
                <c:pt idx="124545">
                  <c:v>51080.73</c:v>
                </c:pt>
                <c:pt idx="124546">
                  <c:v>31592.34</c:v>
                </c:pt>
                <c:pt idx="124547">
                  <c:v>77610.95</c:v>
                </c:pt>
                <c:pt idx="124548">
                  <c:v>27835.040000000001</c:v>
                </c:pt>
                <c:pt idx="124549">
                  <c:v>41223.82</c:v>
                </c:pt>
                <c:pt idx="124550">
                  <c:v>56089.64</c:v>
                </c:pt>
                <c:pt idx="124551">
                  <c:v>86166.86</c:v>
                </c:pt>
                <c:pt idx="124552">
                  <c:v>42362.31</c:v>
                </c:pt>
                <c:pt idx="124553">
                  <c:v>19338.61</c:v>
                </c:pt>
                <c:pt idx="124554">
                  <c:v>12837.65</c:v>
                </c:pt>
                <c:pt idx="124555">
                  <c:v>15326.04</c:v>
                </c:pt>
                <c:pt idx="124556">
                  <c:v>11839.71</c:v>
                </c:pt>
                <c:pt idx="124557">
                  <c:v>14698</c:v>
                </c:pt>
                <c:pt idx="124558">
                  <c:v>18413.84</c:v>
                </c:pt>
                <c:pt idx="124559">
                  <c:v>23621.56</c:v>
                </c:pt>
                <c:pt idx="124560">
                  <c:v>18239.29</c:v>
                </c:pt>
                <c:pt idx="124561">
                  <c:v>15978.55</c:v>
                </c:pt>
                <c:pt idx="124562">
                  <c:v>18162.07</c:v>
                </c:pt>
                <c:pt idx="124563">
                  <c:v>15111.14</c:v>
                </c:pt>
                <c:pt idx="124564">
                  <c:v>15855.75</c:v>
                </c:pt>
                <c:pt idx="124565">
                  <c:v>14605.87</c:v>
                </c:pt>
                <c:pt idx="124566">
                  <c:v>15922.27</c:v>
                </c:pt>
                <c:pt idx="124567">
                  <c:v>15143.8</c:v>
                </c:pt>
                <c:pt idx="124568">
                  <c:v>13418.53</c:v>
                </c:pt>
                <c:pt idx="124569">
                  <c:v>10983.75</c:v>
                </c:pt>
                <c:pt idx="124570">
                  <c:v>12755.11</c:v>
                </c:pt>
                <c:pt idx="124571">
                  <c:v>11824.93</c:v>
                </c:pt>
                <c:pt idx="124572">
                  <c:v>14059.13</c:v>
                </c:pt>
                <c:pt idx="124573">
                  <c:v>13661.04</c:v>
                </c:pt>
                <c:pt idx="124574">
                  <c:v>12565.69</c:v>
                </c:pt>
                <c:pt idx="124575">
                  <c:v>12703.03</c:v>
                </c:pt>
                <c:pt idx="124576">
                  <c:v>11982.57</c:v>
                </c:pt>
                <c:pt idx="124577">
                  <c:v>15220.1</c:v>
                </c:pt>
                <c:pt idx="124578">
                  <c:v>13159.2</c:v>
                </c:pt>
                <c:pt idx="124579">
                  <c:v>13732.86</c:v>
                </c:pt>
                <c:pt idx="124580">
                  <c:v>12244.92</c:v>
                </c:pt>
                <c:pt idx="124581">
                  <c:v>11674.45</c:v>
                </c:pt>
                <c:pt idx="124582">
                  <c:v>9890.06</c:v>
                </c:pt>
                <c:pt idx="124583">
                  <c:v>10621.96</c:v>
                </c:pt>
                <c:pt idx="124584">
                  <c:v>11087.09</c:v>
                </c:pt>
                <c:pt idx="124585">
                  <c:v>11349.85</c:v>
                </c:pt>
                <c:pt idx="124586">
                  <c:v>9827.48</c:v>
                </c:pt>
                <c:pt idx="124587">
                  <c:v>15082.11</c:v>
                </c:pt>
                <c:pt idx="124588">
                  <c:v>12219.61</c:v>
                </c:pt>
                <c:pt idx="124589">
                  <c:v>10043.02</c:v>
                </c:pt>
                <c:pt idx="124590">
                  <c:v>11871.32</c:v>
                </c:pt>
                <c:pt idx="124591">
                  <c:v>16640.990000000002</c:v>
                </c:pt>
                <c:pt idx="124592">
                  <c:v>13161.39</c:v>
                </c:pt>
                <c:pt idx="124593">
                  <c:v>13031.4</c:v>
                </c:pt>
                <c:pt idx="124594">
                  <c:v>13302.4</c:v>
                </c:pt>
                <c:pt idx="124595">
                  <c:v>17414.45</c:v>
                </c:pt>
                <c:pt idx="124596">
                  <c:v>1871.94</c:v>
                </c:pt>
                <c:pt idx="124597">
                  <c:v>2753.74</c:v>
                </c:pt>
                <c:pt idx="124598">
                  <c:v>1984.32</c:v>
                </c:pt>
                <c:pt idx="124599">
                  <c:v>1930.7</c:v>
                </c:pt>
                <c:pt idx="124600">
                  <c:v>2856.91</c:v>
                </c:pt>
                <c:pt idx="124601">
                  <c:v>3623.38</c:v>
                </c:pt>
                <c:pt idx="124602">
                  <c:v>4014.83</c:v>
                </c:pt>
                <c:pt idx="124603">
                  <c:v>5662.28</c:v>
                </c:pt>
                <c:pt idx="124604">
                  <c:v>7090.89</c:v>
                </c:pt>
                <c:pt idx="124605">
                  <c:v>4336.13</c:v>
                </c:pt>
                <c:pt idx="124606">
                  <c:v>11536.14</c:v>
                </c:pt>
                <c:pt idx="124607">
                  <c:v>15734.69</c:v>
                </c:pt>
                <c:pt idx="124608">
                  <c:v>10523.93</c:v>
                </c:pt>
                <c:pt idx="124609">
                  <c:v>19337.23</c:v>
                </c:pt>
                <c:pt idx="124610">
                  <c:v>26125.93</c:v>
                </c:pt>
                <c:pt idx="124611">
                  <c:v>25723.67</c:v>
                </c:pt>
                <c:pt idx="124612">
                  <c:v>21860.09</c:v>
                </c:pt>
                <c:pt idx="124613">
                  <c:v>23901.4</c:v>
                </c:pt>
                <c:pt idx="124614">
                  <c:v>15626.89</c:v>
                </c:pt>
                <c:pt idx="124615">
                  <c:v>9574.6299999999992</c:v>
                </c:pt>
                <c:pt idx="124616">
                  <c:v>11275.81</c:v>
                </c:pt>
                <c:pt idx="124617">
                  <c:v>10291.84</c:v>
                </c:pt>
                <c:pt idx="124618">
                  <c:v>9852.24</c:v>
                </c:pt>
                <c:pt idx="124619">
                  <c:v>6572.89</c:v>
                </c:pt>
                <c:pt idx="124620">
                  <c:v>5717.83</c:v>
                </c:pt>
                <c:pt idx="124621">
                  <c:v>3301.32</c:v>
                </c:pt>
                <c:pt idx="124622">
                  <c:v>3124.43</c:v>
                </c:pt>
                <c:pt idx="124623">
                  <c:v>2587.94</c:v>
                </c:pt>
                <c:pt idx="124624">
                  <c:v>2594.4</c:v>
                </c:pt>
                <c:pt idx="124625">
                  <c:v>2471.33</c:v>
                </c:pt>
                <c:pt idx="124626">
                  <c:v>3611.46</c:v>
                </c:pt>
                <c:pt idx="124627">
                  <c:v>3663.01</c:v>
                </c:pt>
                <c:pt idx="124628">
                  <c:v>3590.6</c:v>
                </c:pt>
                <c:pt idx="124629">
                  <c:v>2650.95</c:v>
                </c:pt>
                <c:pt idx="124630">
                  <c:v>2254.4899999999998</c:v>
                </c:pt>
                <c:pt idx="124631">
                  <c:v>1603.8</c:v>
                </c:pt>
                <c:pt idx="124632">
                  <c:v>983.16</c:v>
                </c:pt>
                <c:pt idx="124633">
                  <c:v>1282.7</c:v>
                </c:pt>
                <c:pt idx="124634">
                  <c:v>722.5</c:v>
                </c:pt>
                <c:pt idx="124635">
                  <c:v>868.31</c:v>
                </c:pt>
                <c:pt idx="124636">
                  <c:v>731.31</c:v>
                </c:pt>
                <c:pt idx="124637">
                  <c:v>918.78</c:v>
                </c:pt>
                <c:pt idx="124638">
                  <c:v>2353.7199999999998</c:v>
                </c:pt>
                <c:pt idx="124639">
                  <c:v>3251.48</c:v>
                </c:pt>
                <c:pt idx="124640">
                  <c:v>4402.1400000000003</c:v>
                </c:pt>
                <c:pt idx="124641">
                  <c:v>2941.68</c:v>
                </c:pt>
                <c:pt idx="124642">
                  <c:v>3052.19</c:v>
                </c:pt>
                <c:pt idx="124643">
                  <c:v>306.60000000000002</c:v>
                </c:pt>
                <c:pt idx="124644">
                  <c:v>287.77</c:v>
                </c:pt>
                <c:pt idx="124645">
                  <c:v>59</c:v>
                </c:pt>
                <c:pt idx="124646">
                  <c:v>111.07</c:v>
                </c:pt>
                <c:pt idx="124647">
                  <c:v>128.06</c:v>
                </c:pt>
                <c:pt idx="124648">
                  <c:v>384.15</c:v>
                </c:pt>
                <c:pt idx="124649">
                  <c:v>1620.06</c:v>
                </c:pt>
                <c:pt idx="124650">
                  <c:v>7303.68</c:v>
                </c:pt>
                <c:pt idx="124651">
                  <c:v>2220.56</c:v>
                </c:pt>
                <c:pt idx="124652">
                  <c:v>2871.2</c:v>
                </c:pt>
                <c:pt idx="124653">
                  <c:v>2438.3200000000002</c:v>
                </c:pt>
                <c:pt idx="124654">
                  <c:v>5082.2299999999996</c:v>
                </c:pt>
                <c:pt idx="124655">
                  <c:v>4553.01</c:v>
                </c:pt>
                <c:pt idx="124656">
                  <c:v>6243.45</c:v>
                </c:pt>
                <c:pt idx="124657">
                  <c:v>6295.41</c:v>
                </c:pt>
                <c:pt idx="124658">
                  <c:v>5964.52</c:v>
                </c:pt>
                <c:pt idx="124659">
                  <c:v>12460.99</c:v>
                </c:pt>
                <c:pt idx="124660">
                  <c:v>10318.4</c:v>
                </c:pt>
                <c:pt idx="124661">
                  <c:v>22108.65</c:v>
                </c:pt>
                <c:pt idx="124662">
                  <c:v>34027.64</c:v>
                </c:pt>
                <c:pt idx="124663">
                  <c:v>22122.76</c:v>
                </c:pt>
                <c:pt idx="124664">
                  <c:v>29663.46</c:v>
                </c:pt>
                <c:pt idx="124665">
                  <c:v>22221.03</c:v>
                </c:pt>
                <c:pt idx="124666">
                  <c:v>23660.89</c:v>
                </c:pt>
                <c:pt idx="124667">
                  <c:v>18260.59</c:v>
                </c:pt>
                <c:pt idx="124668">
                  <c:v>14702.21</c:v>
                </c:pt>
                <c:pt idx="124669">
                  <c:v>10919.73</c:v>
                </c:pt>
                <c:pt idx="124670">
                  <c:v>7878.99</c:v>
                </c:pt>
                <c:pt idx="124671">
                  <c:v>5009.4799999999996</c:v>
                </c:pt>
                <c:pt idx="124672">
                  <c:v>3619.35</c:v>
                </c:pt>
                <c:pt idx="124673">
                  <c:v>2430.17</c:v>
                </c:pt>
                <c:pt idx="124674">
                  <c:v>2160.8200000000002</c:v>
                </c:pt>
                <c:pt idx="124675">
                  <c:v>1828.84</c:v>
                </c:pt>
                <c:pt idx="124676">
                  <c:v>1670</c:v>
                </c:pt>
                <c:pt idx="124677">
                  <c:v>2181.7800000000002</c:v>
                </c:pt>
                <c:pt idx="124678">
                  <c:v>2364.5700000000002</c:v>
                </c:pt>
                <c:pt idx="124679">
                  <c:v>2363.35</c:v>
                </c:pt>
                <c:pt idx="124680">
                  <c:v>2688.6</c:v>
                </c:pt>
                <c:pt idx="124681">
                  <c:v>2986.24</c:v>
                </c:pt>
                <c:pt idx="124682">
                  <c:v>1580.27</c:v>
                </c:pt>
                <c:pt idx="124683">
                  <c:v>1458.5</c:v>
                </c:pt>
                <c:pt idx="124684">
                  <c:v>1060.8399999999999</c:v>
                </c:pt>
                <c:pt idx="124685">
                  <c:v>360.07</c:v>
                </c:pt>
                <c:pt idx="124686">
                  <c:v>403.9</c:v>
                </c:pt>
                <c:pt idx="124687">
                  <c:v>968.3</c:v>
                </c:pt>
                <c:pt idx="124688">
                  <c:v>1379.26</c:v>
                </c:pt>
                <c:pt idx="124689">
                  <c:v>1188.55</c:v>
                </c:pt>
                <c:pt idx="124690">
                  <c:v>1921.34</c:v>
                </c:pt>
                <c:pt idx="124691">
                  <c:v>3603.74</c:v>
                </c:pt>
                <c:pt idx="124692">
                  <c:v>4024.41</c:v>
                </c:pt>
                <c:pt idx="124693">
                  <c:v>2191.79</c:v>
                </c:pt>
                <c:pt idx="124694">
                  <c:v>1627.56</c:v>
                </c:pt>
                <c:pt idx="124695">
                  <c:v>140.19999999999999</c:v>
                </c:pt>
                <c:pt idx="124696">
                  <c:v>299.86</c:v>
                </c:pt>
                <c:pt idx="124697">
                  <c:v>358.2</c:v>
                </c:pt>
                <c:pt idx="124698">
                  <c:v>703.22</c:v>
                </c:pt>
                <c:pt idx="124699">
                  <c:v>577.97</c:v>
                </c:pt>
                <c:pt idx="124700">
                  <c:v>1042.1400000000001</c:v>
                </c:pt>
                <c:pt idx="124701">
                  <c:v>2430.63</c:v>
                </c:pt>
                <c:pt idx="124702">
                  <c:v>5264.18</c:v>
                </c:pt>
                <c:pt idx="124703">
                  <c:v>1726.79</c:v>
                </c:pt>
                <c:pt idx="124704">
                  <c:v>2115.7399999999998</c:v>
                </c:pt>
                <c:pt idx="124705">
                  <c:v>3702.71</c:v>
                </c:pt>
                <c:pt idx="124706">
                  <c:v>6143.11</c:v>
                </c:pt>
                <c:pt idx="124707">
                  <c:v>5103.2</c:v>
                </c:pt>
                <c:pt idx="124708">
                  <c:v>8875.57</c:v>
                </c:pt>
                <c:pt idx="124709">
                  <c:v>10714.04</c:v>
                </c:pt>
                <c:pt idx="124710">
                  <c:v>10602.07</c:v>
                </c:pt>
                <c:pt idx="124711">
                  <c:v>10587.33</c:v>
                </c:pt>
                <c:pt idx="124712">
                  <c:v>16626.099999999999</c:v>
                </c:pt>
                <c:pt idx="124713">
                  <c:v>20794.3</c:v>
                </c:pt>
                <c:pt idx="124714">
                  <c:v>31641.59</c:v>
                </c:pt>
                <c:pt idx="124715">
                  <c:v>39145.769999999997</c:v>
                </c:pt>
                <c:pt idx="124716">
                  <c:v>32853.06</c:v>
                </c:pt>
                <c:pt idx="124717">
                  <c:v>23839.08</c:v>
                </c:pt>
                <c:pt idx="124718">
                  <c:v>14286.27</c:v>
                </c:pt>
                <c:pt idx="124719">
                  <c:v>13110.96</c:v>
                </c:pt>
                <c:pt idx="124720">
                  <c:v>10540.25</c:v>
                </c:pt>
                <c:pt idx="124721">
                  <c:v>6589.13</c:v>
                </c:pt>
                <c:pt idx="124722">
                  <c:v>4864.16</c:v>
                </c:pt>
                <c:pt idx="124723">
                  <c:v>3830.87</c:v>
                </c:pt>
                <c:pt idx="124724">
                  <c:v>4863.03</c:v>
                </c:pt>
                <c:pt idx="124725">
                  <c:v>3066.11</c:v>
                </c:pt>
                <c:pt idx="124726">
                  <c:v>2379.66</c:v>
                </c:pt>
                <c:pt idx="124727">
                  <c:v>2660.29</c:v>
                </c:pt>
                <c:pt idx="124728">
                  <c:v>1891.45</c:v>
                </c:pt>
                <c:pt idx="124729">
                  <c:v>2183.7800000000002</c:v>
                </c:pt>
                <c:pt idx="124730">
                  <c:v>2391.61</c:v>
                </c:pt>
                <c:pt idx="124731">
                  <c:v>2377.4299999999998</c:v>
                </c:pt>
                <c:pt idx="124732">
                  <c:v>2215.81</c:v>
                </c:pt>
                <c:pt idx="124733">
                  <c:v>2081.37</c:v>
                </c:pt>
                <c:pt idx="124734">
                  <c:v>2252.11</c:v>
                </c:pt>
                <c:pt idx="124735">
                  <c:v>3414.77</c:v>
                </c:pt>
                <c:pt idx="124736">
                  <c:v>3375.24</c:v>
                </c:pt>
                <c:pt idx="124737">
                  <c:v>2188.44</c:v>
                </c:pt>
                <c:pt idx="124738">
                  <c:v>1572.62</c:v>
                </c:pt>
                <c:pt idx="124739">
                  <c:v>9555</c:v>
                </c:pt>
                <c:pt idx="124740">
                  <c:v>6137</c:v>
                </c:pt>
                <c:pt idx="124741">
                  <c:v>8255</c:v>
                </c:pt>
                <c:pt idx="124742">
                  <c:v>9068</c:v>
                </c:pt>
                <c:pt idx="124743">
                  <c:v>9514</c:v>
                </c:pt>
                <c:pt idx="124744">
                  <c:v>6314</c:v>
                </c:pt>
                <c:pt idx="124745">
                  <c:v>10729</c:v>
                </c:pt>
                <c:pt idx="124746">
                  <c:v>6297</c:v>
                </c:pt>
                <c:pt idx="124747">
                  <c:v>10130</c:v>
                </c:pt>
                <c:pt idx="124748">
                  <c:v>7536</c:v>
                </c:pt>
                <c:pt idx="124749">
                  <c:v>9987</c:v>
                </c:pt>
                <c:pt idx="124750">
                  <c:v>10076</c:v>
                </c:pt>
                <c:pt idx="124751">
                  <c:v>6602</c:v>
                </c:pt>
                <c:pt idx="124752">
                  <c:v>12288</c:v>
                </c:pt>
                <c:pt idx="124753">
                  <c:v>8669</c:v>
                </c:pt>
                <c:pt idx="124754">
                  <c:v>7681</c:v>
                </c:pt>
                <c:pt idx="124755">
                  <c:v>6653</c:v>
                </c:pt>
                <c:pt idx="124756">
                  <c:v>8470</c:v>
                </c:pt>
                <c:pt idx="124757">
                  <c:v>4485</c:v>
                </c:pt>
                <c:pt idx="124758">
                  <c:v>8234</c:v>
                </c:pt>
                <c:pt idx="124759">
                  <c:v>6543</c:v>
                </c:pt>
                <c:pt idx="124760">
                  <c:v>9208</c:v>
                </c:pt>
                <c:pt idx="124761">
                  <c:v>8816</c:v>
                </c:pt>
                <c:pt idx="124762">
                  <c:v>6930</c:v>
                </c:pt>
                <c:pt idx="124763">
                  <c:v>5430</c:v>
                </c:pt>
                <c:pt idx="124764">
                  <c:v>8310</c:v>
                </c:pt>
                <c:pt idx="124765">
                  <c:v>9505</c:v>
                </c:pt>
                <c:pt idx="124766">
                  <c:v>6658</c:v>
                </c:pt>
                <c:pt idx="124767">
                  <c:v>5518</c:v>
                </c:pt>
                <c:pt idx="124768">
                  <c:v>13344</c:v>
                </c:pt>
                <c:pt idx="124769">
                  <c:v>9405</c:v>
                </c:pt>
                <c:pt idx="124770">
                  <c:v>6026</c:v>
                </c:pt>
                <c:pt idx="124771">
                  <c:v>5685</c:v>
                </c:pt>
                <c:pt idx="124772">
                  <c:v>8026</c:v>
                </c:pt>
                <c:pt idx="124773">
                  <c:v>5854</c:v>
                </c:pt>
                <c:pt idx="124774">
                  <c:v>5083</c:v>
                </c:pt>
                <c:pt idx="124775">
                  <c:v>4854.97</c:v>
                </c:pt>
                <c:pt idx="124776">
                  <c:v>4325</c:v>
                </c:pt>
                <c:pt idx="124777">
                  <c:v>4371</c:v>
                </c:pt>
                <c:pt idx="124778">
                  <c:v>3373</c:v>
                </c:pt>
                <c:pt idx="124779">
                  <c:v>3321</c:v>
                </c:pt>
                <c:pt idx="124780">
                  <c:v>8524</c:v>
                </c:pt>
                <c:pt idx="124781">
                  <c:v>8726</c:v>
                </c:pt>
                <c:pt idx="124782">
                  <c:v>9127</c:v>
                </c:pt>
                <c:pt idx="124783">
                  <c:v>6003</c:v>
                </c:pt>
                <c:pt idx="124784">
                  <c:v>7591</c:v>
                </c:pt>
                <c:pt idx="124785">
                  <c:v>9539</c:v>
                </c:pt>
                <c:pt idx="124786">
                  <c:v>7408</c:v>
                </c:pt>
                <c:pt idx="124787">
                  <c:v>7497</c:v>
                </c:pt>
                <c:pt idx="124788">
                  <c:v>4278</c:v>
                </c:pt>
                <c:pt idx="124789">
                  <c:v>9435</c:v>
                </c:pt>
                <c:pt idx="124790">
                  <c:v>3183</c:v>
                </c:pt>
                <c:pt idx="124791">
                  <c:v>6502</c:v>
                </c:pt>
                <c:pt idx="124792">
                  <c:v>4603</c:v>
                </c:pt>
                <c:pt idx="124793">
                  <c:v>4262</c:v>
                </c:pt>
                <c:pt idx="124794">
                  <c:v>4313</c:v>
                </c:pt>
                <c:pt idx="124795">
                  <c:v>5631</c:v>
                </c:pt>
                <c:pt idx="124796">
                  <c:v>6261</c:v>
                </c:pt>
                <c:pt idx="124797">
                  <c:v>5730</c:v>
                </c:pt>
                <c:pt idx="124798">
                  <c:v>5254.97</c:v>
                </c:pt>
                <c:pt idx="124799">
                  <c:v>4533</c:v>
                </c:pt>
                <c:pt idx="124800">
                  <c:v>6445</c:v>
                </c:pt>
                <c:pt idx="124801">
                  <c:v>5420</c:v>
                </c:pt>
                <c:pt idx="124802">
                  <c:v>4075</c:v>
                </c:pt>
                <c:pt idx="124803">
                  <c:v>4100</c:v>
                </c:pt>
                <c:pt idx="124804">
                  <c:v>5864.97</c:v>
                </c:pt>
                <c:pt idx="124805">
                  <c:v>6500</c:v>
                </c:pt>
                <c:pt idx="124806">
                  <c:v>5785</c:v>
                </c:pt>
                <c:pt idx="124807">
                  <c:v>5665</c:v>
                </c:pt>
                <c:pt idx="124808">
                  <c:v>4985</c:v>
                </c:pt>
                <c:pt idx="124809">
                  <c:v>4975</c:v>
                </c:pt>
                <c:pt idx="124810">
                  <c:v>7590</c:v>
                </c:pt>
                <c:pt idx="124811">
                  <c:v>8700</c:v>
                </c:pt>
                <c:pt idx="124812">
                  <c:v>7550</c:v>
                </c:pt>
                <c:pt idx="124813">
                  <c:v>8215</c:v>
                </c:pt>
                <c:pt idx="124814">
                  <c:v>2250</c:v>
                </c:pt>
                <c:pt idx="124815">
                  <c:v>6990</c:v>
                </c:pt>
                <c:pt idx="124816">
                  <c:v>6765</c:v>
                </c:pt>
                <c:pt idx="124817">
                  <c:v>11270</c:v>
                </c:pt>
                <c:pt idx="124818">
                  <c:v>7160</c:v>
                </c:pt>
                <c:pt idx="124819">
                  <c:v>7285</c:v>
                </c:pt>
                <c:pt idx="124820">
                  <c:v>9485</c:v>
                </c:pt>
                <c:pt idx="124821">
                  <c:v>8937.5</c:v>
                </c:pt>
                <c:pt idx="124822">
                  <c:v>11010</c:v>
                </c:pt>
                <c:pt idx="124823">
                  <c:v>2447.5</c:v>
                </c:pt>
                <c:pt idx="124824">
                  <c:v>4742.5</c:v>
                </c:pt>
                <c:pt idx="124825">
                  <c:v>5740</c:v>
                </c:pt>
                <c:pt idx="124826">
                  <c:v>8916.9699999999993</c:v>
                </c:pt>
                <c:pt idx="124827">
                  <c:v>5195</c:v>
                </c:pt>
                <c:pt idx="124828">
                  <c:v>7907.5</c:v>
                </c:pt>
                <c:pt idx="124829">
                  <c:v>6630</c:v>
                </c:pt>
                <c:pt idx="124830">
                  <c:v>4817.5</c:v>
                </c:pt>
                <c:pt idx="124831">
                  <c:v>4432.5</c:v>
                </c:pt>
                <c:pt idx="124832">
                  <c:v>9467.5</c:v>
                </c:pt>
                <c:pt idx="124833">
                  <c:v>11772.5</c:v>
                </c:pt>
                <c:pt idx="124834">
                  <c:v>17300</c:v>
                </c:pt>
                <c:pt idx="124835">
                  <c:v>9267.5</c:v>
                </c:pt>
                <c:pt idx="124836">
                  <c:v>7207.5</c:v>
                </c:pt>
                <c:pt idx="124837">
                  <c:v>14770</c:v>
                </c:pt>
                <c:pt idx="124838">
                  <c:v>9650</c:v>
                </c:pt>
                <c:pt idx="124839">
                  <c:v>6185</c:v>
                </c:pt>
                <c:pt idx="124840">
                  <c:v>6050</c:v>
                </c:pt>
                <c:pt idx="124841">
                  <c:v>5940</c:v>
                </c:pt>
                <c:pt idx="124842">
                  <c:v>6860</c:v>
                </c:pt>
                <c:pt idx="124843">
                  <c:v>5485</c:v>
                </c:pt>
                <c:pt idx="124844">
                  <c:v>9275</c:v>
                </c:pt>
                <c:pt idx="124845">
                  <c:v>10150</c:v>
                </c:pt>
                <c:pt idx="124846">
                  <c:v>6135</c:v>
                </c:pt>
                <c:pt idx="124847">
                  <c:v>10300</c:v>
                </c:pt>
                <c:pt idx="124848">
                  <c:v>8080</c:v>
                </c:pt>
                <c:pt idx="124849">
                  <c:v>3940</c:v>
                </c:pt>
                <c:pt idx="124850">
                  <c:v>7765</c:v>
                </c:pt>
                <c:pt idx="124851">
                  <c:v>4590</c:v>
                </c:pt>
                <c:pt idx="124852">
                  <c:v>7400</c:v>
                </c:pt>
                <c:pt idx="124853">
                  <c:v>6450</c:v>
                </c:pt>
                <c:pt idx="124854">
                  <c:v>6655</c:v>
                </c:pt>
                <c:pt idx="124855">
                  <c:v>7545</c:v>
                </c:pt>
                <c:pt idx="124856">
                  <c:v>3870</c:v>
                </c:pt>
                <c:pt idx="124857">
                  <c:v>5585</c:v>
                </c:pt>
                <c:pt idx="124858">
                  <c:v>6500</c:v>
                </c:pt>
                <c:pt idx="124859">
                  <c:v>4785</c:v>
                </c:pt>
                <c:pt idx="124860">
                  <c:v>6035</c:v>
                </c:pt>
                <c:pt idx="124861">
                  <c:v>8680</c:v>
                </c:pt>
                <c:pt idx="124862">
                  <c:v>8890</c:v>
                </c:pt>
                <c:pt idx="124863">
                  <c:v>7060</c:v>
                </c:pt>
                <c:pt idx="124864">
                  <c:v>8560</c:v>
                </c:pt>
                <c:pt idx="124865">
                  <c:v>6795</c:v>
                </c:pt>
                <c:pt idx="124866">
                  <c:v>6875</c:v>
                </c:pt>
                <c:pt idx="124867">
                  <c:v>7325</c:v>
                </c:pt>
                <c:pt idx="124868">
                  <c:v>8385</c:v>
                </c:pt>
                <c:pt idx="124869">
                  <c:v>9125</c:v>
                </c:pt>
                <c:pt idx="124870">
                  <c:v>7955</c:v>
                </c:pt>
                <c:pt idx="124871">
                  <c:v>10160</c:v>
                </c:pt>
                <c:pt idx="124872">
                  <c:v>15080</c:v>
                </c:pt>
                <c:pt idx="124873">
                  <c:v>9540</c:v>
                </c:pt>
                <c:pt idx="124874">
                  <c:v>11985</c:v>
                </c:pt>
                <c:pt idx="124875">
                  <c:v>6840</c:v>
                </c:pt>
                <c:pt idx="124876">
                  <c:v>7590</c:v>
                </c:pt>
                <c:pt idx="124877">
                  <c:v>14165</c:v>
                </c:pt>
                <c:pt idx="124878">
                  <c:v>11550</c:v>
                </c:pt>
                <c:pt idx="124879">
                  <c:v>15545</c:v>
                </c:pt>
                <c:pt idx="124880">
                  <c:v>9297.9699999999993</c:v>
                </c:pt>
                <c:pt idx="124881">
                  <c:v>12805</c:v>
                </c:pt>
                <c:pt idx="124882">
                  <c:v>1472.5</c:v>
                </c:pt>
                <c:pt idx="124883">
                  <c:v>1330.19</c:v>
                </c:pt>
                <c:pt idx="124884">
                  <c:v>1379.81</c:v>
                </c:pt>
                <c:pt idx="124885">
                  <c:v>1311.9</c:v>
                </c:pt>
                <c:pt idx="124886">
                  <c:v>1207.54</c:v>
                </c:pt>
                <c:pt idx="124887">
                  <c:v>1180.99</c:v>
                </c:pt>
                <c:pt idx="124888">
                  <c:v>1078.99</c:v>
                </c:pt>
                <c:pt idx="124889">
                  <c:v>1076.93</c:v>
                </c:pt>
                <c:pt idx="124890">
                  <c:v>982.94</c:v>
                </c:pt>
                <c:pt idx="124891">
                  <c:v>1186.01</c:v>
                </c:pt>
                <c:pt idx="124892">
                  <c:v>1025.9100000000001</c:v>
                </c:pt>
                <c:pt idx="124893">
                  <c:v>1365.97</c:v>
                </c:pt>
                <c:pt idx="124894">
                  <c:v>937.09</c:v>
                </c:pt>
                <c:pt idx="124895">
                  <c:v>1114.76</c:v>
                </c:pt>
                <c:pt idx="124896">
                  <c:v>911.3</c:v>
                </c:pt>
                <c:pt idx="124897">
                  <c:v>1132.74</c:v>
                </c:pt>
                <c:pt idx="124898">
                  <c:v>1063.1199999999999</c:v>
                </c:pt>
                <c:pt idx="124899">
                  <c:v>1009.22</c:v>
                </c:pt>
                <c:pt idx="124900">
                  <c:v>860.89</c:v>
                </c:pt>
                <c:pt idx="124901">
                  <c:v>1099.26</c:v>
                </c:pt>
                <c:pt idx="124902">
                  <c:v>1127.05</c:v>
                </c:pt>
                <c:pt idx="124903">
                  <c:v>819.97</c:v>
                </c:pt>
                <c:pt idx="124904">
                  <c:v>999.44</c:v>
                </c:pt>
                <c:pt idx="124905">
                  <c:v>925</c:v>
                </c:pt>
                <c:pt idx="124906">
                  <c:v>699.44</c:v>
                </c:pt>
                <c:pt idx="124907">
                  <c:v>703.13</c:v>
                </c:pt>
                <c:pt idx="124908">
                  <c:v>1026.51</c:v>
                </c:pt>
                <c:pt idx="124909">
                  <c:v>816.01</c:v>
                </c:pt>
                <c:pt idx="124910">
                  <c:v>1095.03</c:v>
                </c:pt>
                <c:pt idx="124911">
                  <c:v>909.62</c:v>
                </c:pt>
                <c:pt idx="124912">
                  <c:v>913.19</c:v>
                </c:pt>
                <c:pt idx="124913">
                  <c:v>884.3</c:v>
                </c:pt>
                <c:pt idx="124914">
                  <c:v>861.29</c:v>
                </c:pt>
                <c:pt idx="124915">
                  <c:v>887.7</c:v>
                </c:pt>
                <c:pt idx="124916">
                  <c:v>1177.43</c:v>
                </c:pt>
                <c:pt idx="124917">
                  <c:v>999.65</c:v>
                </c:pt>
                <c:pt idx="124918">
                  <c:v>782.06</c:v>
                </c:pt>
                <c:pt idx="124919">
                  <c:v>926.76</c:v>
                </c:pt>
                <c:pt idx="124920">
                  <c:v>1145.8499999999999</c:v>
                </c:pt>
                <c:pt idx="124921">
                  <c:v>1061.08</c:v>
                </c:pt>
                <c:pt idx="124922">
                  <c:v>1965.33</c:v>
                </c:pt>
                <c:pt idx="124923">
                  <c:v>3286.81</c:v>
                </c:pt>
                <c:pt idx="124924">
                  <c:v>4812.5600000000004</c:v>
                </c:pt>
                <c:pt idx="124925">
                  <c:v>5180.2700000000004</c:v>
                </c:pt>
                <c:pt idx="124926">
                  <c:v>8105.33</c:v>
                </c:pt>
                <c:pt idx="124927">
                  <c:v>12765.17</c:v>
                </c:pt>
                <c:pt idx="124928">
                  <c:v>20704.07</c:v>
                </c:pt>
                <c:pt idx="124929">
                  <c:v>15730.51</c:v>
                </c:pt>
                <c:pt idx="124930">
                  <c:v>3229.27</c:v>
                </c:pt>
                <c:pt idx="124931">
                  <c:v>728.02</c:v>
                </c:pt>
                <c:pt idx="124932">
                  <c:v>728.16</c:v>
                </c:pt>
                <c:pt idx="124933">
                  <c:v>619.82000000000005</c:v>
                </c:pt>
                <c:pt idx="124934">
                  <c:v>716.27</c:v>
                </c:pt>
                <c:pt idx="124935">
                  <c:v>877.89</c:v>
                </c:pt>
                <c:pt idx="124936">
                  <c:v>723.73</c:v>
                </c:pt>
                <c:pt idx="124937">
                  <c:v>788.65</c:v>
                </c:pt>
                <c:pt idx="124938">
                  <c:v>732.29</c:v>
                </c:pt>
                <c:pt idx="124939">
                  <c:v>789.29</c:v>
                </c:pt>
                <c:pt idx="124940">
                  <c:v>847.9</c:v>
                </c:pt>
                <c:pt idx="124941">
                  <c:v>731.8</c:v>
                </c:pt>
                <c:pt idx="124942">
                  <c:v>739.78</c:v>
                </c:pt>
                <c:pt idx="124943">
                  <c:v>678.45</c:v>
                </c:pt>
                <c:pt idx="124944">
                  <c:v>585.44000000000005</c:v>
                </c:pt>
                <c:pt idx="124945">
                  <c:v>681.09</c:v>
                </c:pt>
                <c:pt idx="124946">
                  <c:v>836.36</c:v>
                </c:pt>
                <c:pt idx="124947">
                  <c:v>785.94</c:v>
                </c:pt>
                <c:pt idx="124948">
                  <c:v>647.27</c:v>
                </c:pt>
                <c:pt idx="124949">
                  <c:v>555.79999999999995</c:v>
                </c:pt>
                <c:pt idx="124950">
                  <c:v>422.3</c:v>
                </c:pt>
                <c:pt idx="124951">
                  <c:v>496.98</c:v>
                </c:pt>
                <c:pt idx="124952">
                  <c:v>392.1</c:v>
                </c:pt>
                <c:pt idx="124953">
                  <c:v>581.76</c:v>
                </c:pt>
                <c:pt idx="124954">
                  <c:v>390.89</c:v>
                </c:pt>
                <c:pt idx="124955">
                  <c:v>321</c:v>
                </c:pt>
                <c:pt idx="124956">
                  <c:v>478.32</c:v>
                </c:pt>
                <c:pt idx="124957">
                  <c:v>414.69</c:v>
                </c:pt>
                <c:pt idx="124958">
                  <c:v>346.12</c:v>
                </c:pt>
                <c:pt idx="124959">
                  <c:v>514.92999999999995</c:v>
                </c:pt>
                <c:pt idx="124960">
                  <c:v>702.76</c:v>
                </c:pt>
                <c:pt idx="124961">
                  <c:v>584.32000000000005</c:v>
                </c:pt>
                <c:pt idx="124962">
                  <c:v>912.8</c:v>
                </c:pt>
                <c:pt idx="124963">
                  <c:v>622.08000000000004</c:v>
                </c:pt>
                <c:pt idx="124964">
                  <c:v>408.97</c:v>
                </c:pt>
                <c:pt idx="124965">
                  <c:v>600.98</c:v>
                </c:pt>
                <c:pt idx="124966">
                  <c:v>427.09</c:v>
                </c:pt>
                <c:pt idx="124967">
                  <c:v>384.68</c:v>
                </c:pt>
                <c:pt idx="124968">
                  <c:v>548.83000000000004</c:v>
                </c:pt>
                <c:pt idx="124969">
                  <c:v>581.41999999999996</c:v>
                </c:pt>
                <c:pt idx="124970">
                  <c:v>467.49</c:v>
                </c:pt>
                <c:pt idx="124971">
                  <c:v>475.67</c:v>
                </c:pt>
                <c:pt idx="124972">
                  <c:v>398.47</c:v>
                </c:pt>
                <c:pt idx="124973">
                  <c:v>704.45</c:v>
                </c:pt>
                <c:pt idx="124974">
                  <c:v>884.04</c:v>
                </c:pt>
                <c:pt idx="124975">
                  <c:v>980.15</c:v>
                </c:pt>
                <c:pt idx="124976">
                  <c:v>1396.97</c:v>
                </c:pt>
                <c:pt idx="124977">
                  <c:v>2458.52</c:v>
                </c:pt>
                <c:pt idx="124978">
                  <c:v>3885.21</c:v>
                </c:pt>
                <c:pt idx="124979">
                  <c:v>5241.0600000000004</c:v>
                </c:pt>
                <c:pt idx="124980">
                  <c:v>8204.08</c:v>
                </c:pt>
                <c:pt idx="124981">
                  <c:v>5305.49</c:v>
                </c:pt>
                <c:pt idx="124982">
                  <c:v>908.79</c:v>
                </c:pt>
                <c:pt idx="124983">
                  <c:v>379.78</c:v>
                </c:pt>
                <c:pt idx="124984">
                  <c:v>431.18</c:v>
                </c:pt>
                <c:pt idx="124985">
                  <c:v>478.68</c:v>
                </c:pt>
                <c:pt idx="124986">
                  <c:v>466.57</c:v>
                </c:pt>
                <c:pt idx="124987">
                  <c:v>487.9</c:v>
                </c:pt>
                <c:pt idx="124988">
                  <c:v>533.89</c:v>
                </c:pt>
                <c:pt idx="124989">
                  <c:v>686.91</c:v>
                </c:pt>
                <c:pt idx="124990">
                  <c:v>525.24</c:v>
                </c:pt>
                <c:pt idx="124991">
                  <c:v>420.52</c:v>
                </c:pt>
                <c:pt idx="124992">
                  <c:v>426.88</c:v>
                </c:pt>
                <c:pt idx="124993">
                  <c:v>395.56</c:v>
                </c:pt>
                <c:pt idx="124994">
                  <c:v>485.17</c:v>
                </c:pt>
                <c:pt idx="124995">
                  <c:v>380.72</c:v>
                </c:pt>
                <c:pt idx="124996">
                  <c:v>430.99</c:v>
                </c:pt>
                <c:pt idx="124997">
                  <c:v>468.71</c:v>
                </c:pt>
                <c:pt idx="124998">
                  <c:v>641.03</c:v>
                </c:pt>
                <c:pt idx="124999">
                  <c:v>338.58</c:v>
                </c:pt>
                <c:pt idx="125000">
                  <c:v>488.83</c:v>
                </c:pt>
                <c:pt idx="125001">
                  <c:v>467.19</c:v>
                </c:pt>
                <c:pt idx="125002">
                  <c:v>429.21</c:v>
                </c:pt>
                <c:pt idx="125003">
                  <c:v>233.73</c:v>
                </c:pt>
                <c:pt idx="125004">
                  <c:v>388.55</c:v>
                </c:pt>
                <c:pt idx="125005">
                  <c:v>265.51</c:v>
                </c:pt>
                <c:pt idx="125006">
                  <c:v>411.04</c:v>
                </c:pt>
                <c:pt idx="125007">
                  <c:v>432.24</c:v>
                </c:pt>
                <c:pt idx="125008">
                  <c:v>482.23</c:v>
                </c:pt>
                <c:pt idx="125009">
                  <c:v>440.64</c:v>
                </c:pt>
                <c:pt idx="125010">
                  <c:v>427.87</c:v>
                </c:pt>
                <c:pt idx="125011">
                  <c:v>270.14</c:v>
                </c:pt>
                <c:pt idx="125012">
                  <c:v>293.2</c:v>
                </c:pt>
                <c:pt idx="125013">
                  <c:v>311.89999999999998</c:v>
                </c:pt>
                <c:pt idx="125014">
                  <c:v>456.63</c:v>
                </c:pt>
                <c:pt idx="125015">
                  <c:v>315.5</c:v>
                </c:pt>
                <c:pt idx="125016">
                  <c:v>469.53</c:v>
                </c:pt>
                <c:pt idx="125017">
                  <c:v>395.56</c:v>
                </c:pt>
                <c:pt idx="125018">
                  <c:v>405.01</c:v>
                </c:pt>
                <c:pt idx="125019">
                  <c:v>332.76</c:v>
                </c:pt>
                <c:pt idx="125020">
                  <c:v>313.23</c:v>
                </c:pt>
                <c:pt idx="125021">
                  <c:v>214.74</c:v>
                </c:pt>
                <c:pt idx="125022">
                  <c:v>468.54</c:v>
                </c:pt>
                <c:pt idx="125023">
                  <c:v>388.33</c:v>
                </c:pt>
                <c:pt idx="125024">
                  <c:v>294.93</c:v>
                </c:pt>
                <c:pt idx="125025">
                  <c:v>985.6</c:v>
                </c:pt>
                <c:pt idx="125026">
                  <c:v>1038.4000000000001</c:v>
                </c:pt>
                <c:pt idx="125027">
                  <c:v>783.2</c:v>
                </c:pt>
                <c:pt idx="125028">
                  <c:v>853.6</c:v>
                </c:pt>
                <c:pt idx="125029">
                  <c:v>1082.4000000000001</c:v>
                </c:pt>
                <c:pt idx="125030">
                  <c:v>880</c:v>
                </c:pt>
                <c:pt idx="125031">
                  <c:v>976.8</c:v>
                </c:pt>
                <c:pt idx="125032">
                  <c:v>852.6</c:v>
                </c:pt>
                <c:pt idx="125033">
                  <c:v>976.8</c:v>
                </c:pt>
                <c:pt idx="125034">
                  <c:v>739.2</c:v>
                </c:pt>
                <c:pt idx="125035">
                  <c:v>994.4</c:v>
                </c:pt>
                <c:pt idx="125036">
                  <c:v>888.8</c:v>
                </c:pt>
                <c:pt idx="125037">
                  <c:v>968</c:v>
                </c:pt>
                <c:pt idx="125038">
                  <c:v>1409</c:v>
                </c:pt>
                <c:pt idx="125039">
                  <c:v>827.2</c:v>
                </c:pt>
                <c:pt idx="125040">
                  <c:v>1054.2</c:v>
                </c:pt>
                <c:pt idx="125041">
                  <c:v>1038.4000000000001</c:v>
                </c:pt>
                <c:pt idx="125042">
                  <c:v>871.2</c:v>
                </c:pt>
                <c:pt idx="125043">
                  <c:v>924</c:v>
                </c:pt>
                <c:pt idx="125044">
                  <c:v>1258.4000000000001</c:v>
                </c:pt>
                <c:pt idx="125045">
                  <c:v>519.20000000000005</c:v>
                </c:pt>
                <c:pt idx="125046">
                  <c:v>1152.8</c:v>
                </c:pt>
                <c:pt idx="125047">
                  <c:v>640.6</c:v>
                </c:pt>
                <c:pt idx="125048">
                  <c:v>1056</c:v>
                </c:pt>
                <c:pt idx="125049">
                  <c:v>783.2</c:v>
                </c:pt>
                <c:pt idx="125050">
                  <c:v>827.2</c:v>
                </c:pt>
                <c:pt idx="125051">
                  <c:v>906.4</c:v>
                </c:pt>
                <c:pt idx="125052">
                  <c:v>968</c:v>
                </c:pt>
                <c:pt idx="125053">
                  <c:v>642.4</c:v>
                </c:pt>
                <c:pt idx="125054">
                  <c:v>552.6</c:v>
                </c:pt>
                <c:pt idx="125055">
                  <c:v>924</c:v>
                </c:pt>
                <c:pt idx="125056">
                  <c:v>721.6</c:v>
                </c:pt>
                <c:pt idx="125057">
                  <c:v>853.6</c:v>
                </c:pt>
                <c:pt idx="125058">
                  <c:v>712.8</c:v>
                </c:pt>
                <c:pt idx="125059">
                  <c:v>818.4</c:v>
                </c:pt>
                <c:pt idx="125060">
                  <c:v>950.4</c:v>
                </c:pt>
                <c:pt idx="125061">
                  <c:v>659</c:v>
                </c:pt>
                <c:pt idx="125062">
                  <c:v>827.2</c:v>
                </c:pt>
                <c:pt idx="125063">
                  <c:v>871.2</c:v>
                </c:pt>
                <c:pt idx="125064">
                  <c:v>836</c:v>
                </c:pt>
                <c:pt idx="125065">
                  <c:v>783.2</c:v>
                </c:pt>
                <c:pt idx="125066">
                  <c:v>906.8</c:v>
                </c:pt>
                <c:pt idx="125067">
                  <c:v>755</c:v>
                </c:pt>
                <c:pt idx="125068">
                  <c:v>1742.4</c:v>
                </c:pt>
                <c:pt idx="125069">
                  <c:v>1980</c:v>
                </c:pt>
                <c:pt idx="125070">
                  <c:v>2684</c:v>
                </c:pt>
                <c:pt idx="125071">
                  <c:v>1927.2</c:v>
                </c:pt>
                <c:pt idx="125072">
                  <c:v>561.4</c:v>
                </c:pt>
                <c:pt idx="125073">
                  <c:v>827.2</c:v>
                </c:pt>
                <c:pt idx="125074">
                  <c:v>809.6</c:v>
                </c:pt>
                <c:pt idx="125075">
                  <c:v>633.6</c:v>
                </c:pt>
                <c:pt idx="125076">
                  <c:v>869.4</c:v>
                </c:pt>
                <c:pt idx="125077">
                  <c:v>995.4</c:v>
                </c:pt>
                <c:pt idx="125078">
                  <c:v>1144</c:v>
                </c:pt>
                <c:pt idx="125079">
                  <c:v>994.4</c:v>
                </c:pt>
                <c:pt idx="125080">
                  <c:v>1038.4000000000001</c:v>
                </c:pt>
                <c:pt idx="125081">
                  <c:v>712.8</c:v>
                </c:pt>
                <c:pt idx="125082">
                  <c:v>799</c:v>
                </c:pt>
                <c:pt idx="125083">
                  <c:v>862.4</c:v>
                </c:pt>
                <c:pt idx="125084">
                  <c:v>728.6</c:v>
                </c:pt>
                <c:pt idx="125085">
                  <c:v>959.2</c:v>
                </c:pt>
                <c:pt idx="125086">
                  <c:v>1012</c:v>
                </c:pt>
                <c:pt idx="125087">
                  <c:v>862.4</c:v>
                </c:pt>
                <c:pt idx="125088">
                  <c:v>976.8</c:v>
                </c:pt>
                <c:pt idx="125089">
                  <c:v>818.4</c:v>
                </c:pt>
                <c:pt idx="125090">
                  <c:v>1082.4000000000001</c:v>
                </c:pt>
                <c:pt idx="125091">
                  <c:v>809.6</c:v>
                </c:pt>
                <c:pt idx="125092">
                  <c:v>932.8</c:v>
                </c:pt>
                <c:pt idx="125093">
                  <c:v>915.2</c:v>
                </c:pt>
                <c:pt idx="125094">
                  <c:v>1056</c:v>
                </c:pt>
                <c:pt idx="125095">
                  <c:v>827.2</c:v>
                </c:pt>
                <c:pt idx="125096">
                  <c:v>968</c:v>
                </c:pt>
                <c:pt idx="125097">
                  <c:v>572</c:v>
                </c:pt>
                <c:pt idx="125098">
                  <c:v>1064.8</c:v>
                </c:pt>
                <c:pt idx="125099">
                  <c:v>1117.5999999999999</c:v>
                </c:pt>
                <c:pt idx="125100">
                  <c:v>924</c:v>
                </c:pt>
                <c:pt idx="125101">
                  <c:v>853.6</c:v>
                </c:pt>
                <c:pt idx="125102">
                  <c:v>1135.2</c:v>
                </c:pt>
                <c:pt idx="125103">
                  <c:v>941.6</c:v>
                </c:pt>
                <c:pt idx="125104">
                  <c:v>853.6</c:v>
                </c:pt>
                <c:pt idx="125105">
                  <c:v>765.6</c:v>
                </c:pt>
                <c:pt idx="125106">
                  <c:v>1108.8</c:v>
                </c:pt>
                <c:pt idx="125107">
                  <c:v>985.6</c:v>
                </c:pt>
                <c:pt idx="125108">
                  <c:v>818.4</c:v>
                </c:pt>
                <c:pt idx="125109">
                  <c:v>668.8</c:v>
                </c:pt>
                <c:pt idx="125110">
                  <c:v>1091.2</c:v>
                </c:pt>
                <c:pt idx="125111">
                  <c:v>783.2</c:v>
                </c:pt>
                <c:pt idx="125112">
                  <c:v>897.6</c:v>
                </c:pt>
                <c:pt idx="125113">
                  <c:v>800.8</c:v>
                </c:pt>
                <c:pt idx="125114">
                  <c:v>800.8</c:v>
                </c:pt>
                <c:pt idx="125115">
                  <c:v>660</c:v>
                </c:pt>
                <c:pt idx="125116">
                  <c:v>1047.2</c:v>
                </c:pt>
                <c:pt idx="125117">
                  <c:v>932.8</c:v>
                </c:pt>
                <c:pt idx="125118">
                  <c:v>941.6</c:v>
                </c:pt>
                <c:pt idx="125119">
                  <c:v>704</c:v>
                </c:pt>
                <c:pt idx="125120">
                  <c:v>1663.2</c:v>
                </c:pt>
                <c:pt idx="125121">
                  <c:v>1944.8</c:v>
                </c:pt>
                <c:pt idx="125122">
                  <c:v>2930.4</c:v>
                </c:pt>
                <c:pt idx="125123">
                  <c:v>1786.4</c:v>
                </c:pt>
                <c:pt idx="125124">
                  <c:v>651.20000000000005</c:v>
                </c:pt>
                <c:pt idx="125125">
                  <c:v>924</c:v>
                </c:pt>
                <c:pt idx="125126">
                  <c:v>959.2</c:v>
                </c:pt>
                <c:pt idx="125127">
                  <c:v>985.6</c:v>
                </c:pt>
                <c:pt idx="125128">
                  <c:v>787.2</c:v>
                </c:pt>
                <c:pt idx="125129">
                  <c:v>909</c:v>
                </c:pt>
                <c:pt idx="125130">
                  <c:v>1080</c:v>
                </c:pt>
                <c:pt idx="125131">
                  <c:v>774</c:v>
                </c:pt>
                <c:pt idx="125132">
                  <c:v>972</c:v>
                </c:pt>
                <c:pt idx="125133">
                  <c:v>918</c:v>
                </c:pt>
                <c:pt idx="125134">
                  <c:v>990</c:v>
                </c:pt>
                <c:pt idx="125135">
                  <c:v>693</c:v>
                </c:pt>
                <c:pt idx="125136">
                  <c:v>675</c:v>
                </c:pt>
                <c:pt idx="125137">
                  <c:v>639</c:v>
                </c:pt>
                <c:pt idx="125138">
                  <c:v>1062</c:v>
                </c:pt>
                <c:pt idx="125139">
                  <c:v>738</c:v>
                </c:pt>
                <c:pt idx="125140">
                  <c:v>972</c:v>
                </c:pt>
                <c:pt idx="125141">
                  <c:v>792</c:v>
                </c:pt>
                <c:pt idx="125142">
                  <c:v>1061.4000000000001</c:v>
                </c:pt>
                <c:pt idx="125143">
                  <c:v>1242</c:v>
                </c:pt>
                <c:pt idx="125144">
                  <c:v>927</c:v>
                </c:pt>
                <c:pt idx="125145">
                  <c:v>846</c:v>
                </c:pt>
                <c:pt idx="125146">
                  <c:v>774</c:v>
                </c:pt>
                <c:pt idx="125147">
                  <c:v>999</c:v>
                </c:pt>
                <c:pt idx="125148">
                  <c:v>972</c:v>
                </c:pt>
                <c:pt idx="125149">
                  <c:v>1053</c:v>
                </c:pt>
                <c:pt idx="125150">
                  <c:v>828</c:v>
                </c:pt>
                <c:pt idx="125151">
                  <c:v>1026</c:v>
                </c:pt>
                <c:pt idx="125152">
                  <c:v>666</c:v>
                </c:pt>
                <c:pt idx="125153">
                  <c:v>747</c:v>
                </c:pt>
                <c:pt idx="125154">
                  <c:v>846</c:v>
                </c:pt>
                <c:pt idx="125155">
                  <c:v>846</c:v>
                </c:pt>
                <c:pt idx="125156">
                  <c:v>953.4</c:v>
                </c:pt>
                <c:pt idx="125157">
                  <c:v>954</c:v>
                </c:pt>
                <c:pt idx="125158">
                  <c:v>729</c:v>
                </c:pt>
                <c:pt idx="125159">
                  <c:v>1089</c:v>
                </c:pt>
                <c:pt idx="125160">
                  <c:v>990</c:v>
                </c:pt>
                <c:pt idx="125161">
                  <c:v>711</c:v>
                </c:pt>
                <c:pt idx="125162">
                  <c:v>756</c:v>
                </c:pt>
                <c:pt idx="125163">
                  <c:v>711</c:v>
                </c:pt>
                <c:pt idx="125164">
                  <c:v>900</c:v>
                </c:pt>
                <c:pt idx="125165">
                  <c:v>846</c:v>
                </c:pt>
                <c:pt idx="125166">
                  <c:v>846</c:v>
                </c:pt>
                <c:pt idx="125167">
                  <c:v>756</c:v>
                </c:pt>
                <c:pt idx="125168">
                  <c:v>17646.3</c:v>
                </c:pt>
                <c:pt idx="125169">
                  <c:v>30761.21</c:v>
                </c:pt>
                <c:pt idx="125170">
                  <c:v>23112.67</c:v>
                </c:pt>
                <c:pt idx="125171">
                  <c:v>12844.69</c:v>
                </c:pt>
                <c:pt idx="125172">
                  <c:v>12877.14</c:v>
                </c:pt>
                <c:pt idx="125173">
                  <c:v>13613.31</c:v>
                </c:pt>
                <c:pt idx="125174">
                  <c:v>13535.75</c:v>
                </c:pt>
                <c:pt idx="125175">
                  <c:v>13347.18</c:v>
                </c:pt>
                <c:pt idx="125176">
                  <c:v>16334.26</c:v>
                </c:pt>
                <c:pt idx="125177">
                  <c:v>12460</c:v>
                </c:pt>
                <c:pt idx="125178">
                  <c:v>11408.7</c:v>
                </c:pt>
                <c:pt idx="125179">
                  <c:v>13198.09</c:v>
                </c:pt>
                <c:pt idx="125180">
                  <c:v>14960.72</c:v>
                </c:pt>
                <c:pt idx="125181">
                  <c:v>34047.81</c:v>
                </c:pt>
                <c:pt idx="125182">
                  <c:v>30949.82</c:v>
                </c:pt>
                <c:pt idx="125183">
                  <c:v>15834.74</c:v>
                </c:pt>
                <c:pt idx="125184">
                  <c:v>18904.09</c:v>
                </c:pt>
                <c:pt idx="125185">
                  <c:v>20510</c:v>
                </c:pt>
                <c:pt idx="125186">
                  <c:v>15785.63</c:v>
                </c:pt>
                <c:pt idx="125187">
                  <c:v>27139.57</c:v>
                </c:pt>
                <c:pt idx="125188">
                  <c:v>23478.82</c:v>
                </c:pt>
                <c:pt idx="125189">
                  <c:v>13541.57</c:v>
                </c:pt>
                <c:pt idx="125190">
                  <c:v>11758.1</c:v>
                </c:pt>
                <c:pt idx="125191">
                  <c:v>12387.93</c:v>
                </c:pt>
                <c:pt idx="125192">
                  <c:v>12445.36</c:v>
                </c:pt>
                <c:pt idx="125193">
                  <c:v>11639.08</c:v>
                </c:pt>
                <c:pt idx="125194">
                  <c:v>13210.63</c:v>
                </c:pt>
                <c:pt idx="125195">
                  <c:v>12409.95</c:v>
                </c:pt>
                <c:pt idx="125196">
                  <c:v>12534.84</c:v>
                </c:pt>
                <c:pt idx="125197">
                  <c:v>11033.46</c:v>
                </c:pt>
                <c:pt idx="125198">
                  <c:v>12229.36</c:v>
                </c:pt>
                <c:pt idx="125199">
                  <c:v>12500.97</c:v>
                </c:pt>
                <c:pt idx="125200">
                  <c:v>13819.07</c:v>
                </c:pt>
                <c:pt idx="125201">
                  <c:v>14197.76</c:v>
                </c:pt>
                <c:pt idx="125202">
                  <c:v>12514.87</c:v>
                </c:pt>
                <c:pt idx="125203">
                  <c:v>13575.66</c:v>
                </c:pt>
                <c:pt idx="125204">
                  <c:v>13459.79</c:v>
                </c:pt>
                <c:pt idx="125205">
                  <c:v>13589.15</c:v>
                </c:pt>
                <c:pt idx="125206">
                  <c:v>14172.16</c:v>
                </c:pt>
                <c:pt idx="125207">
                  <c:v>11529.95</c:v>
                </c:pt>
                <c:pt idx="125208">
                  <c:v>12702.62</c:v>
                </c:pt>
                <c:pt idx="125209">
                  <c:v>13804.87</c:v>
                </c:pt>
                <c:pt idx="125210">
                  <c:v>11813.92</c:v>
                </c:pt>
                <c:pt idx="125211">
                  <c:v>14748.96</c:v>
                </c:pt>
                <c:pt idx="125212">
                  <c:v>19622.349999999999</c:v>
                </c:pt>
                <c:pt idx="125213">
                  <c:v>24005.65</c:v>
                </c:pt>
                <c:pt idx="125214">
                  <c:v>30796.63</c:v>
                </c:pt>
                <c:pt idx="125215">
                  <c:v>10893.04</c:v>
                </c:pt>
                <c:pt idx="125216">
                  <c:v>8811.34</c:v>
                </c:pt>
                <c:pt idx="125217">
                  <c:v>10434.58</c:v>
                </c:pt>
                <c:pt idx="125218">
                  <c:v>11484.76</c:v>
                </c:pt>
                <c:pt idx="125219">
                  <c:v>12025.05</c:v>
                </c:pt>
                <c:pt idx="125220">
                  <c:v>17055.93</c:v>
                </c:pt>
                <c:pt idx="125221">
                  <c:v>27438.74</c:v>
                </c:pt>
                <c:pt idx="125222">
                  <c:v>29368.65</c:v>
                </c:pt>
                <c:pt idx="125223">
                  <c:v>11390.58</c:v>
                </c:pt>
                <c:pt idx="125224">
                  <c:v>13368.78</c:v>
                </c:pt>
                <c:pt idx="125225">
                  <c:v>13621.93</c:v>
                </c:pt>
                <c:pt idx="125226">
                  <c:v>14109.4</c:v>
                </c:pt>
                <c:pt idx="125227">
                  <c:v>11970.37</c:v>
                </c:pt>
                <c:pt idx="125228">
                  <c:v>11967.52</c:v>
                </c:pt>
                <c:pt idx="125229">
                  <c:v>10595.67</c:v>
                </c:pt>
                <c:pt idx="125230">
                  <c:v>14236.85</c:v>
                </c:pt>
                <c:pt idx="125231">
                  <c:v>17499.04</c:v>
                </c:pt>
                <c:pt idx="125232">
                  <c:v>17078.11</c:v>
                </c:pt>
                <c:pt idx="125233">
                  <c:v>34788.550000000003</c:v>
                </c:pt>
                <c:pt idx="125234">
                  <c:v>29784.13</c:v>
                </c:pt>
                <c:pt idx="125235">
                  <c:v>14579.51</c:v>
                </c:pt>
                <c:pt idx="125236">
                  <c:v>17984.21</c:v>
                </c:pt>
                <c:pt idx="125237">
                  <c:v>20278.11</c:v>
                </c:pt>
                <c:pt idx="125238">
                  <c:v>16636.419999999998</c:v>
                </c:pt>
                <c:pt idx="125239">
                  <c:v>27164.9</c:v>
                </c:pt>
                <c:pt idx="125240">
                  <c:v>23899.51</c:v>
                </c:pt>
                <c:pt idx="125241">
                  <c:v>15544.02</c:v>
                </c:pt>
                <c:pt idx="125242">
                  <c:v>12850.35</c:v>
                </c:pt>
                <c:pt idx="125243">
                  <c:v>12075.67</c:v>
                </c:pt>
                <c:pt idx="125244">
                  <c:v>11835.39</c:v>
                </c:pt>
                <c:pt idx="125245">
                  <c:v>11026.46</c:v>
                </c:pt>
                <c:pt idx="125246">
                  <c:v>12649.54</c:v>
                </c:pt>
                <c:pt idx="125247">
                  <c:v>11931.01</c:v>
                </c:pt>
                <c:pt idx="125248">
                  <c:v>11420.7</c:v>
                </c:pt>
                <c:pt idx="125249">
                  <c:v>11033.08</c:v>
                </c:pt>
                <c:pt idx="125250">
                  <c:v>12476.63</c:v>
                </c:pt>
                <c:pt idx="125251">
                  <c:v>11656.35</c:v>
                </c:pt>
                <c:pt idx="125252">
                  <c:v>13684.76</c:v>
                </c:pt>
                <c:pt idx="125253">
                  <c:v>13174.98</c:v>
                </c:pt>
                <c:pt idx="125254">
                  <c:v>12479.35</c:v>
                </c:pt>
                <c:pt idx="125255">
                  <c:v>13224.01</c:v>
                </c:pt>
                <c:pt idx="125256">
                  <c:v>14600.37</c:v>
                </c:pt>
                <c:pt idx="125257">
                  <c:v>14230.48</c:v>
                </c:pt>
                <c:pt idx="125258">
                  <c:v>14886.04</c:v>
                </c:pt>
                <c:pt idx="125259">
                  <c:v>14278.72</c:v>
                </c:pt>
                <c:pt idx="125260">
                  <c:v>14402.99</c:v>
                </c:pt>
                <c:pt idx="125261">
                  <c:v>14551.24</c:v>
                </c:pt>
                <c:pt idx="125262">
                  <c:v>13768.37</c:v>
                </c:pt>
                <c:pt idx="125263">
                  <c:v>13262</c:v>
                </c:pt>
                <c:pt idx="125264">
                  <c:v>19644.27</c:v>
                </c:pt>
                <c:pt idx="125265">
                  <c:v>25829.73</c:v>
                </c:pt>
                <c:pt idx="125266">
                  <c:v>32999.96</c:v>
                </c:pt>
                <c:pt idx="125267">
                  <c:v>15699.36</c:v>
                </c:pt>
                <c:pt idx="125268">
                  <c:v>11428.92</c:v>
                </c:pt>
                <c:pt idx="125269">
                  <c:v>11136.51</c:v>
                </c:pt>
                <c:pt idx="125270">
                  <c:v>11480.47</c:v>
                </c:pt>
                <c:pt idx="125271">
                  <c:v>12164.82</c:v>
                </c:pt>
                <c:pt idx="125272">
                  <c:v>16855.169999999998</c:v>
                </c:pt>
                <c:pt idx="125273">
                  <c:v>23888.45</c:v>
                </c:pt>
                <c:pt idx="125274">
                  <c:v>38959.51</c:v>
                </c:pt>
                <c:pt idx="125275">
                  <c:v>12916.64</c:v>
                </c:pt>
                <c:pt idx="125276">
                  <c:v>13975.29</c:v>
                </c:pt>
                <c:pt idx="125277">
                  <c:v>13874.6</c:v>
                </c:pt>
                <c:pt idx="125278">
                  <c:v>14571.17</c:v>
                </c:pt>
                <c:pt idx="125279">
                  <c:v>11828.93</c:v>
                </c:pt>
                <c:pt idx="125280">
                  <c:v>12969.7</c:v>
                </c:pt>
                <c:pt idx="125281">
                  <c:v>15182.65</c:v>
                </c:pt>
                <c:pt idx="125282">
                  <c:v>14597.89</c:v>
                </c:pt>
                <c:pt idx="125283">
                  <c:v>13142.52</c:v>
                </c:pt>
                <c:pt idx="125284">
                  <c:v>13785.17</c:v>
                </c:pt>
                <c:pt idx="125285">
                  <c:v>18864.46</c:v>
                </c:pt>
                <c:pt idx="125286">
                  <c:v>35572.949999999997</c:v>
                </c:pt>
                <c:pt idx="125287">
                  <c:v>34284.31</c:v>
                </c:pt>
                <c:pt idx="125288">
                  <c:v>18646.330000000002</c:v>
                </c:pt>
                <c:pt idx="125289">
                  <c:v>19969.66</c:v>
                </c:pt>
                <c:pt idx="125290">
                  <c:v>17152.759999999998</c:v>
                </c:pt>
                <c:pt idx="125291">
                  <c:v>28100.32</c:v>
                </c:pt>
                <c:pt idx="125292">
                  <c:v>24153.78</c:v>
                </c:pt>
                <c:pt idx="125293">
                  <c:v>14517.23</c:v>
                </c:pt>
                <c:pt idx="125294">
                  <c:v>14698.11</c:v>
                </c:pt>
                <c:pt idx="125295">
                  <c:v>14053.24</c:v>
                </c:pt>
                <c:pt idx="125296">
                  <c:v>13556.39</c:v>
                </c:pt>
                <c:pt idx="125297">
                  <c:v>12427.2</c:v>
                </c:pt>
                <c:pt idx="125298">
                  <c:v>13679.68</c:v>
                </c:pt>
                <c:pt idx="125299">
                  <c:v>15333.32</c:v>
                </c:pt>
                <c:pt idx="125300">
                  <c:v>14111.53</c:v>
                </c:pt>
                <c:pt idx="125301">
                  <c:v>13018.07</c:v>
                </c:pt>
                <c:pt idx="125302">
                  <c:v>12986.93</c:v>
                </c:pt>
                <c:pt idx="125303">
                  <c:v>12961.22</c:v>
                </c:pt>
                <c:pt idx="125304">
                  <c:v>14734.55</c:v>
                </c:pt>
                <c:pt idx="125305">
                  <c:v>14518.86</c:v>
                </c:pt>
                <c:pt idx="125306">
                  <c:v>14596.51</c:v>
                </c:pt>
                <c:pt idx="125307">
                  <c:v>13927.18</c:v>
                </c:pt>
                <c:pt idx="125308">
                  <c:v>15265.93</c:v>
                </c:pt>
                <c:pt idx="125309">
                  <c:v>14744.56</c:v>
                </c:pt>
                <c:pt idx="125310">
                  <c:v>14244.82</c:v>
                </c:pt>
                <c:pt idx="125311">
                  <c:v>16990.599999999999</c:v>
                </c:pt>
                <c:pt idx="125312">
                  <c:v>13774.02</c:v>
                </c:pt>
                <c:pt idx="125313">
                  <c:v>16542.900000000001</c:v>
                </c:pt>
                <c:pt idx="125314">
                  <c:v>12908.34</c:v>
                </c:pt>
                <c:pt idx="125315">
                  <c:v>10039.709999999999</c:v>
                </c:pt>
                <c:pt idx="125316">
                  <c:v>12404</c:v>
                </c:pt>
                <c:pt idx="125317">
                  <c:v>10169.700000000001</c:v>
                </c:pt>
                <c:pt idx="125318">
                  <c:v>9722.09</c:v>
                </c:pt>
                <c:pt idx="125319">
                  <c:v>11017.58</c:v>
                </c:pt>
                <c:pt idx="125320">
                  <c:v>11413</c:v>
                </c:pt>
                <c:pt idx="125321">
                  <c:v>8014.57</c:v>
                </c:pt>
                <c:pt idx="125322">
                  <c:v>7455.97</c:v>
                </c:pt>
                <c:pt idx="125323">
                  <c:v>8001.17</c:v>
                </c:pt>
                <c:pt idx="125324">
                  <c:v>11720.08</c:v>
                </c:pt>
                <c:pt idx="125325">
                  <c:v>8628</c:v>
                </c:pt>
                <c:pt idx="125326">
                  <c:v>8015.92</c:v>
                </c:pt>
                <c:pt idx="125327">
                  <c:v>9368.39</c:v>
                </c:pt>
                <c:pt idx="125328">
                  <c:v>11782.28</c:v>
                </c:pt>
                <c:pt idx="125329">
                  <c:v>8846.32</c:v>
                </c:pt>
                <c:pt idx="125330">
                  <c:v>11178.1</c:v>
                </c:pt>
                <c:pt idx="125331">
                  <c:v>8116.1</c:v>
                </c:pt>
                <c:pt idx="125332">
                  <c:v>9670.2000000000007</c:v>
                </c:pt>
                <c:pt idx="125333">
                  <c:v>8592.82</c:v>
                </c:pt>
                <c:pt idx="125334">
                  <c:v>11044.52</c:v>
                </c:pt>
                <c:pt idx="125335">
                  <c:v>11624.54</c:v>
                </c:pt>
                <c:pt idx="125336">
                  <c:v>9678.9599999999991</c:v>
                </c:pt>
                <c:pt idx="125337">
                  <c:v>11388.3</c:v>
                </c:pt>
                <c:pt idx="125338">
                  <c:v>10288.1</c:v>
                </c:pt>
                <c:pt idx="125339">
                  <c:v>12251.74</c:v>
                </c:pt>
                <c:pt idx="125340">
                  <c:v>11418.5</c:v>
                </c:pt>
                <c:pt idx="125341">
                  <c:v>13274.24</c:v>
                </c:pt>
                <c:pt idx="125342">
                  <c:v>13576.6</c:v>
                </c:pt>
                <c:pt idx="125343">
                  <c:v>9696.82</c:v>
                </c:pt>
                <c:pt idx="125344">
                  <c:v>7998.79</c:v>
                </c:pt>
                <c:pt idx="125345">
                  <c:v>8714.98</c:v>
                </c:pt>
                <c:pt idx="125346">
                  <c:v>6490.17</c:v>
                </c:pt>
                <c:pt idx="125347">
                  <c:v>6003.7</c:v>
                </c:pt>
                <c:pt idx="125348">
                  <c:v>7727.34</c:v>
                </c:pt>
                <c:pt idx="125349">
                  <c:v>4946.68</c:v>
                </c:pt>
                <c:pt idx="125350">
                  <c:v>5898.48</c:v>
                </c:pt>
                <c:pt idx="125351">
                  <c:v>9720.2999999999993</c:v>
                </c:pt>
                <c:pt idx="125352">
                  <c:v>6878.29</c:v>
                </c:pt>
                <c:pt idx="125353">
                  <c:v>13085.96</c:v>
                </c:pt>
                <c:pt idx="125354">
                  <c:v>7898.72</c:v>
                </c:pt>
                <c:pt idx="125355">
                  <c:v>8386.9</c:v>
                </c:pt>
                <c:pt idx="125356">
                  <c:v>9503.02</c:v>
                </c:pt>
                <c:pt idx="125357">
                  <c:v>14841.14</c:v>
                </c:pt>
                <c:pt idx="125358">
                  <c:v>10003.879999999999</c:v>
                </c:pt>
                <c:pt idx="125359">
                  <c:v>7686.52</c:v>
                </c:pt>
                <c:pt idx="125360">
                  <c:v>7789.82</c:v>
                </c:pt>
                <c:pt idx="125361">
                  <c:v>8990.26</c:v>
                </c:pt>
                <c:pt idx="125362">
                  <c:v>6959.97</c:v>
                </c:pt>
                <c:pt idx="125363">
                  <c:v>13885.92</c:v>
                </c:pt>
                <c:pt idx="125364">
                  <c:v>13643.28</c:v>
                </c:pt>
                <c:pt idx="125365">
                  <c:v>13489.6</c:v>
                </c:pt>
                <c:pt idx="125366">
                  <c:v>14452.81</c:v>
                </c:pt>
                <c:pt idx="125367">
                  <c:v>11389.81</c:v>
                </c:pt>
                <c:pt idx="125368">
                  <c:v>9044.42</c:v>
                </c:pt>
                <c:pt idx="125369">
                  <c:v>12443.53</c:v>
                </c:pt>
                <c:pt idx="125370">
                  <c:v>10507.22</c:v>
                </c:pt>
                <c:pt idx="125371">
                  <c:v>9788.9</c:v>
                </c:pt>
                <c:pt idx="125372">
                  <c:v>9635.35</c:v>
                </c:pt>
                <c:pt idx="125373">
                  <c:v>10806.72</c:v>
                </c:pt>
                <c:pt idx="125374">
                  <c:v>7361.81</c:v>
                </c:pt>
                <c:pt idx="125375">
                  <c:v>8225.36</c:v>
                </c:pt>
                <c:pt idx="125376">
                  <c:v>7971.99</c:v>
                </c:pt>
                <c:pt idx="125377">
                  <c:v>7779.26</c:v>
                </c:pt>
                <c:pt idx="125378">
                  <c:v>8570.36</c:v>
                </c:pt>
                <c:pt idx="125379">
                  <c:v>7562.01</c:v>
                </c:pt>
                <c:pt idx="125380">
                  <c:v>8492.52</c:v>
                </c:pt>
                <c:pt idx="125381">
                  <c:v>8458.76</c:v>
                </c:pt>
                <c:pt idx="125382">
                  <c:v>8474.41</c:v>
                </c:pt>
                <c:pt idx="125383">
                  <c:v>7665.14</c:v>
                </c:pt>
                <c:pt idx="125384">
                  <c:v>8260.83</c:v>
                </c:pt>
                <c:pt idx="125385">
                  <c:v>11357.25</c:v>
                </c:pt>
                <c:pt idx="125386">
                  <c:v>7568.09</c:v>
                </c:pt>
                <c:pt idx="125387">
                  <c:v>10487.19</c:v>
                </c:pt>
                <c:pt idx="125388">
                  <c:v>8114.58</c:v>
                </c:pt>
                <c:pt idx="125389">
                  <c:v>8774.59</c:v>
                </c:pt>
                <c:pt idx="125390">
                  <c:v>10617.31</c:v>
                </c:pt>
                <c:pt idx="125391">
                  <c:v>9438.06</c:v>
                </c:pt>
                <c:pt idx="125392">
                  <c:v>11354.51</c:v>
                </c:pt>
                <c:pt idx="125393">
                  <c:v>9493.07</c:v>
                </c:pt>
                <c:pt idx="125394">
                  <c:v>12434.42</c:v>
                </c:pt>
                <c:pt idx="125395">
                  <c:v>7848.59</c:v>
                </c:pt>
                <c:pt idx="125396">
                  <c:v>7433.63</c:v>
                </c:pt>
                <c:pt idx="125397">
                  <c:v>6777.42</c:v>
                </c:pt>
                <c:pt idx="125398">
                  <c:v>11661.53</c:v>
                </c:pt>
                <c:pt idx="125399">
                  <c:v>7447.89</c:v>
                </c:pt>
                <c:pt idx="125400">
                  <c:v>7385.02</c:v>
                </c:pt>
                <c:pt idx="125401">
                  <c:v>5828.17</c:v>
                </c:pt>
                <c:pt idx="125402">
                  <c:v>6192.25</c:v>
                </c:pt>
                <c:pt idx="125403">
                  <c:v>7898.37</c:v>
                </c:pt>
                <c:pt idx="125404">
                  <c:v>8700.2099999999991</c:v>
                </c:pt>
                <c:pt idx="125405">
                  <c:v>15829.53</c:v>
                </c:pt>
                <c:pt idx="125406">
                  <c:v>6865.35</c:v>
                </c:pt>
                <c:pt idx="125407">
                  <c:v>7851.74</c:v>
                </c:pt>
                <c:pt idx="125408">
                  <c:v>10229.950000000001</c:v>
                </c:pt>
                <c:pt idx="125409">
                  <c:v>15335.31</c:v>
                </c:pt>
                <c:pt idx="125410">
                  <c:v>11595</c:v>
                </c:pt>
                <c:pt idx="125411">
                  <c:v>9539.0400000000009</c:v>
                </c:pt>
                <c:pt idx="125412">
                  <c:v>8229.2199999999993</c:v>
                </c:pt>
                <c:pt idx="125413">
                  <c:v>8113.3</c:v>
                </c:pt>
                <c:pt idx="125414">
                  <c:v>6709.22</c:v>
                </c:pt>
                <c:pt idx="125415">
                  <c:v>10468.6</c:v>
                </c:pt>
                <c:pt idx="125416">
                  <c:v>12332.21</c:v>
                </c:pt>
                <c:pt idx="125417">
                  <c:v>12570.36</c:v>
                </c:pt>
                <c:pt idx="125418">
                  <c:v>13206.36</c:v>
                </c:pt>
                <c:pt idx="125419">
                  <c:v>13662.26</c:v>
                </c:pt>
                <c:pt idx="125420">
                  <c:v>11550.16</c:v>
                </c:pt>
                <c:pt idx="125421">
                  <c:v>10518.07</c:v>
                </c:pt>
                <c:pt idx="125422">
                  <c:v>10662.84</c:v>
                </c:pt>
                <c:pt idx="125423">
                  <c:v>8799.86</c:v>
                </c:pt>
                <c:pt idx="125424">
                  <c:v>9590.02</c:v>
                </c:pt>
                <c:pt idx="125425">
                  <c:v>8883.83</c:v>
                </c:pt>
                <c:pt idx="125426">
                  <c:v>10306.469999999999</c:v>
                </c:pt>
                <c:pt idx="125427">
                  <c:v>8366.83</c:v>
                </c:pt>
                <c:pt idx="125428">
                  <c:v>9904.9599999999991</c:v>
                </c:pt>
                <c:pt idx="125429">
                  <c:v>8468.51</c:v>
                </c:pt>
                <c:pt idx="125430">
                  <c:v>7615.26</c:v>
                </c:pt>
                <c:pt idx="125431">
                  <c:v>8216.16</c:v>
                </c:pt>
                <c:pt idx="125432">
                  <c:v>9217.0400000000009</c:v>
                </c:pt>
                <c:pt idx="125433">
                  <c:v>10189.91</c:v>
                </c:pt>
                <c:pt idx="125434">
                  <c:v>7557.82</c:v>
                </c:pt>
                <c:pt idx="125435">
                  <c:v>7212.87</c:v>
                </c:pt>
                <c:pt idx="125436">
                  <c:v>7716.49</c:v>
                </c:pt>
                <c:pt idx="125437">
                  <c:v>10670.44</c:v>
                </c:pt>
                <c:pt idx="125438">
                  <c:v>10061.35</c:v>
                </c:pt>
                <c:pt idx="125439">
                  <c:v>9431.7000000000007</c:v>
                </c:pt>
                <c:pt idx="125440">
                  <c:v>9090.26</c:v>
                </c:pt>
                <c:pt idx="125441">
                  <c:v>11356.66</c:v>
                </c:pt>
                <c:pt idx="125442">
                  <c:v>9819.2999999999993</c:v>
                </c:pt>
                <c:pt idx="125443">
                  <c:v>9578.56</c:v>
                </c:pt>
                <c:pt idx="125444">
                  <c:v>9734.23</c:v>
                </c:pt>
                <c:pt idx="125445">
                  <c:v>10289.99</c:v>
                </c:pt>
                <c:pt idx="125446">
                  <c:v>11304.31</c:v>
                </c:pt>
                <c:pt idx="125447">
                  <c:v>9782.52</c:v>
                </c:pt>
                <c:pt idx="125448">
                  <c:v>8303.36</c:v>
                </c:pt>
                <c:pt idx="125449">
                  <c:v>8379.24</c:v>
                </c:pt>
                <c:pt idx="125450">
                  <c:v>10013.83</c:v>
                </c:pt>
                <c:pt idx="125451">
                  <c:v>8705.2000000000007</c:v>
                </c:pt>
                <c:pt idx="125452">
                  <c:v>7316.44</c:v>
                </c:pt>
                <c:pt idx="125453">
                  <c:v>6411.58</c:v>
                </c:pt>
                <c:pt idx="125454">
                  <c:v>123071.3</c:v>
                </c:pt>
                <c:pt idx="125455">
                  <c:v>119428.36</c:v>
                </c:pt>
                <c:pt idx="125456">
                  <c:v>101917.65</c:v>
                </c:pt>
                <c:pt idx="125457">
                  <c:v>76903.360000000001</c:v>
                </c:pt>
                <c:pt idx="125458">
                  <c:v>87874.48</c:v>
                </c:pt>
                <c:pt idx="125459">
                  <c:v>74615.81</c:v>
                </c:pt>
                <c:pt idx="125460">
                  <c:v>68733.929999999993</c:v>
                </c:pt>
                <c:pt idx="125461">
                  <c:v>64485.86</c:v>
                </c:pt>
                <c:pt idx="125462">
                  <c:v>62965.8</c:v>
                </c:pt>
                <c:pt idx="125463">
                  <c:v>75757.03</c:v>
                </c:pt>
                <c:pt idx="125464">
                  <c:v>70079.86</c:v>
                </c:pt>
                <c:pt idx="125465">
                  <c:v>61465.04</c:v>
                </c:pt>
                <c:pt idx="125466">
                  <c:v>58789.03</c:v>
                </c:pt>
                <c:pt idx="125467">
                  <c:v>78717.47</c:v>
                </c:pt>
                <c:pt idx="125468">
                  <c:v>67461.42</c:v>
                </c:pt>
                <c:pt idx="125469">
                  <c:v>58212.53</c:v>
                </c:pt>
                <c:pt idx="125470">
                  <c:v>60593.84</c:v>
                </c:pt>
                <c:pt idx="125471">
                  <c:v>69083.17</c:v>
                </c:pt>
                <c:pt idx="125472">
                  <c:v>64919.63</c:v>
                </c:pt>
                <c:pt idx="125473">
                  <c:v>69772.149999999994</c:v>
                </c:pt>
                <c:pt idx="125474">
                  <c:v>60033.31</c:v>
                </c:pt>
                <c:pt idx="125475">
                  <c:v>55631.8</c:v>
                </c:pt>
                <c:pt idx="125476">
                  <c:v>60257.32</c:v>
                </c:pt>
                <c:pt idx="125477">
                  <c:v>60059.5</c:v>
                </c:pt>
                <c:pt idx="125478">
                  <c:v>64701.17</c:v>
                </c:pt>
                <c:pt idx="125479">
                  <c:v>69357.399999999994</c:v>
                </c:pt>
                <c:pt idx="125480">
                  <c:v>63515.23</c:v>
                </c:pt>
                <c:pt idx="125481">
                  <c:v>64352.08</c:v>
                </c:pt>
                <c:pt idx="125482">
                  <c:v>77840.45</c:v>
                </c:pt>
                <c:pt idx="125483">
                  <c:v>65958.759999999995</c:v>
                </c:pt>
                <c:pt idx="125484">
                  <c:v>76805.97</c:v>
                </c:pt>
                <c:pt idx="125485">
                  <c:v>67603.460000000006</c:v>
                </c:pt>
                <c:pt idx="125486">
                  <c:v>67413</c:v>
                </c:pt>
                <c:pt idx="125487">
                  <c:v>63218.42</c:v>
                </c:pt>
                <c:pt idx="125488">
                  <c:v>50816.72</c:v>
                </c:pt>
                <c:pt idx="125489">
                  <c:v>63452.51</c:v>
                </c:pt>
                <c:pt idx="125490">
                  <c:v>61750.02</c:v>
                </c:pt>
                <c:pt idx="125491">
                  <c:v>59182.57</c:v>
                </c:pt>
                <c:pt idx="125492">
                  <c:v>58415.77</c:v>
                </c:pt>
                <c:pt idx="125493">
                  <c:v>75579.350000000006</c:v>
                </c:pt>
                <c:pt idx="125494">
                  <c:v>90766.92</c:v>
                </c:pt>
                <c:pt idx="125495">
                  <c:v>65006.01</c:v>
                </c:pt>
                <c:pt idx="125496">
                  <c:v>266916.78999999998</c:v>
                </c:pt>
                <c:pt idx="125497">
                  <c:v>89960.37</c:v>
                </c:pt>
                <c:pt idx="125498">
                  <c:v>112702.42</c:v>
                </c:pt>
                <c:pt idx="125499">
                  <c:v>155051.76</c:v>
                </c:pt>
                <c:pt idx="125500">
                  <c:v>206706.04</c:v>
                </c:pt>
                <c:pt idx="125501">
                  <c:v>82912.649999999994</c:v>
                </c:pt>
                <c:pt idx="125502">
                  <c:v>74220.3</c:v>
                </c:pt>
                <c:pt idx="125503">
                  <c:v>62925.34</c:v>
                </c:pt>
                <c:pt idx="125504">
                  <c:v>72730.09</c:v>
                </c:pt>
                <c:pt idx="125505">
                  <c:v>75021.240000000005</c:v>
                </c:pt>
                <c:pt idx="125506">
                  <c:v>88389.67</c:v>
                </c:pt>
                <c:pt idx="125507">
                  <c:v>109069.03</c:v>
                </c:pt>
                <c:pt idx="125508">
                  <c:v>95310.94</c:v>
                </c:pt>
                <c:pt idx="125509">
                  <c:v>94342.34</c:v>
                </c:pt>
                <c:pt idx="125510">
                  <c:v>96475.57</c:v>
                </c:pt>
                <c:pt idx="125511">
                  <c:v>79641.33</c:v>
                </c:pt>
                <c:pt idx="125512">
                  <c:v>72769.759999999995</c:v>
                </c:pt>
                <c:pt idx="125513">
                  <c:v>81375.39</c:v>
                </c:pt>
                <c:pt idx="125514">
                  <c:v>71937.94</c:v>
                </c:pt>
                <c:pt idx="125515">
                  <c:v>69345.02</c:v>
                </c:pt>
                <c:pt idx="125516">
                  <c:v>79466.09</c:v>
                </c:pt>
                <c:pt idx="125517">
                  <c:v>66024.52</c:v>
                </c:pt>
                <c:pt idx="125518">
                  <c:v>66423.75</c:v>
                </c:pt>
                <c:pt idx="125519">
                  <c:v>72921.8</c:v>
                </c:pt>
                <c:pt idx="125520">
                  <c:v>65412.33</c:v>
                </c:pt>
                <c:pt idx="125521">
                  <c:v>54894.54</c:v>
                </c:pt>
                <c:pt idx="125522">
                  <c:v>64863.91</c:v>
                </c:pt>
                <c:pt idx="125523">
                  <c:v>64857.05</c:v>
                </c:pt>
                <c:pt idx="125524">
                  <c:v>54315.02</c:v>
                </c:pt>
                <c:pt idx="125525">
                  <c:v>72297.279999999999</c:v>
                </c:pt>
                <c:pt idx="125526">
                  <c:v>75459.19</c:v>
                </c:pt>
                <c:pt idx="125527">
                  <c:v>64721.02</c:v>
                </c:pt>
                <c:pt idx="125528">
                  <c:v>50972.86</c:v>
                </c:pt>
                <c:pt idx="125529">
                  <c:v>60196.22</c:v>
                </c:pt>
                <c:pt idx="125530">
                  <c:v>65900.22</c:v>
                </c:pt>
                <c:pt idx="125531">
                  <c:v>62133.73</c:v>
                </c:pt>
                <c:pt idx="125532">
                  <c:v>67078.880000000005</c:v>
                </c:pt>
                <c:pt idx="125533">
                  <c:v>58913.94</c:v>
                </c:pt>
                <c:pt idx="125534">
                  <c:v>77559.28</c:v>
                </c:pt>
                <c:pt idx="125535">
                  <c:v>68914.62</c:v>
                </c:pt>
                <c:pt idx="125536">
                  <c:v>66192.509999999995</c:v>
                </c:pt>
                <c:pt idx="125537">
                  <c:v>64086.92</c:v>
                </c:pt>
                <c:pt idx="125538">
                  <c:v>67643.539999999994</c:v>
                </c:pt>
                <c:pt idx="125539">
                  <c:v>61985.14</c:v>
                </c:pt>
                <c:pt idx="125540">
                  <c:v>53690.73</c:v>
                </c:pt>
                <c:pt idx="125541">
                  <c:v>64006.1</c:v>
                </c:pt>
                <c:pt idx="125542">
                  <c:v>63324.22</c:v>
                </c:pt>
                <c:pt idx="125543">
                  <c:v>75439.06</c:v>
                </c:pt>
                <c:pt idx="125544">
                  <c:v>66281.350000000006</c:v>
                </c:pt>
                <c:pt idx="125545">
                  <c:v>77859.95</c:v>
                </c:pt>
                <c:pt idx="125546">
                  <c:v>79035.13</c:v>
                </c:pt>
                <c:pt idx="125547">
                  <c:v>76373.070000000007</c:v>
                </c:pt>
                <c:pt idx="125548">
                  <c:v>268877.83</c:v>
                </c:pt>
                <c:pt idx="125549">
                  <c:v>81024.67</c:v>
                </c:pt>
                <c:pt idx="125550">
                  <c:v>93648.98</c:v>
                </c:pt>
                <c:pt idx="125551">
                  <c:v>106928.21</c:v>
                </c:pt>
                <c:pt idx="125552">
                  <c:v>189747.69</c:v>
                </c:pt>
                <c:pt idx="125553">
                  <c:v>94495.15</c:v>
                </c:pt>
                <c:pt idx="125554">
                  <c:v>61857.31</c:v>
                </c:pt>
                <c:pt idx="125555">
                  <c:v>67083.13</c:v>
                </c:pt>
                <c:pt idx="125556">
                  <c:v>65424.79</c:v>
                </c:pt>
                <c:pt idx="125557">
                  <c:v>72510.490000000005</c:v>
                </c:pt>
                <c:pt idx="125558">
                  <c:v>95613.29</c:v>
                </c:pt>
                <c:pt idx="125559">
                  <c:v>115164.88</c:v>
                </c:pt>
                <c:pt idx="125560">
                  <c:v>97961.919999999998</c:v>
                </c:pt>
                <c:pt idx="125561">
                  <c:v>95614.3</c:v>
                </c:pt>
                <c:pt idx="125562">
                  <c:v>89392.58</c:v>
                </c:pt>
                <c:pt idx="125563">
                  <c:v>83777.820000000007</c:v>
                </c:pt>
                <c:pt idx="125564">
                  <c:v>85988.18</c:v>
                </c:pt>
                <c:pt idx="125565">
                  <c:v>74317.41</c:v>
                </c:pt>
                <c:pt idx="125566">
                  <c:v>58730.19</c:v>
                </c:pt>
                <c:pt idx="125567">
                  <c:v>58496.87</c:v>
                </c:pt>
                <c:pt idx="125568">
                  <c:v>69614.69</c:v>
                </c:pt>
                <c:pt idx="125569">
                  <c:v>69964.23</c:v>
                </c:pt>
                <c:pt idx="125570">
                  <c:v>64449.68</c:v>
                </c:pt>
                <c:pt idx="125571">
                  <c:v>68315.259999999995</c:v>
                </c:pt>
                <c:pt idx="125572">
                  <c:v>71924.72</c:v>
                </c:pt>
                <c:pt idx="125573">
                  <c:v>69569.91</c:v>
                </c:pt>
                <c:pt idx="125574">
                  <c:v>64091.92</c:v>
                </c:pt>
                <c:pt idx="125575">
                  <c:v>64650.85</c:v>
                </c:pt>
                <c:pt idx="125576">
                  <c:v>67678.61</c:v>
                </c:pt>
                <c:pt idx="125577">
                  <c:v>70319.89</c:v>
                </c:pt>
                <c:pt idx="125578">
                  <c:v>67754.679999999993</c:v>
                </c:pt>
                <c:pt idx="125579">
                  <c:v>54898.55</c:v>
                </c:pt>
                <c:pt idx="125580">
                  <c:v>61845.01</c:v>
                </c:pt>
                <c:pt idx="125581">
                  <c:v>55870.82</c:v>
                </c:pt>
                <c:pt idx="125582">
                  <c:v>66443.42</c:v>
                </c:pt>
                <c:pt idx="125583">
                  <c:v>56821.91</c:v>
                </c:pt>
                <c:pt idx="125584">
                  <c:v>65445.68</c:v>
                </c:pt>
                <c:pt idx="125585">
                  <c:v>69395.179999999993</c:v>
                </c:pt>
                <c:pt idx="125586">
                  <c:v>66652.31</c:v>
                </c:pt>
                <c:pt idx="125587">
                  <c:v>63557.09</c:v>
                </c:pt>
                <c:pt idx="125588">
                  <c:v>71608.58</c:v>
                </c:pt>
                <c:pt idx="125589">
                  <c:v>68932.259999999995</c:v>
                </c:pt>
                <c:pt idx="125590">
                  <c:v>60158.239999999998</c:v>
                </c:pt>
                <c:pt idx="125591">
                  <c:v>68099.149999999994</c:v>
                </c:pt>
                <c:pt idx="125592">
                  <c:v>68626.039999999994</c:v>
                </c:pt>
                <c:pt idx="125593">
                  <c:v>80309.210000000006</c:v>
                </c:pt>
                <c:pt idx="125594">
                  <c:v>67030.98</c:v>
                </c:pt>
                <c:pt idx="125595">
                  <c:v>70706.19</c:v>
                </c:pt>
                <c:pt idx="125596">
                  <c:v>63039.92</c:v>
                </c:pt>
                <c:pt idx="125597">
                  <c:v>31533.3</c:v>
                </c:pt>
                <c:pt idx="125598">
                  <c:v>28221.32</c:v>
                </c:pt>
                <c:pt idx="125599">
                  <c:v>31475.86</c:v>
                </c:pt>
                <c:pt idx="125600">
                  <c:v>31465.41</c:v>
                </c:pt>
                <c:pt idx="125601">
                  <c:v>32269.25</c:v>
                </c:pt>
                <c:pt idx="125602">
                  <c:v>28561.25</c:v>
                </c:pt>
                <c:pt idx="125603">
                  <c:v>26068.400000000001</c:v>
                </c:pt>
                <c:pt idx="125604">
                  <c:v>26872.76</c:v>
                </c:pt>
                <c:pt idx="125605">
                  <c:v>26979.64</c:v>
                </c:pt>
                <c:pt idx="125606">
                  <c:v>30921.15</c:v>
                </c:pt>
                <c:pt idx="125607">
                  <c:v>26107.39</c:v>
                </c:pt>
                <c:pt idx="125608">
                  <c:v>27279.040000000001</c:v>
                </c:pt>
                <c:pt idx="125609">
                  <c:v>27417.61</c:v>
                </c:pt>
                <c:pt idx="125610">
                  <c:v>29957.94</c:v>
                </c:pt>
                <c:pt idx="125611">
                  <c:v>28206.51</c:v>
                </c:pt>
                <c:pt idx="125612">
                  <c:v>26690.07</c:v>
                </c:pt>
                <c:pt idx="125613">
                  <c:v>27668.84</c:v>
                </c:pt>
                <c:pt idx="125614">
                  <c:v>30208.94</c:v>
                </c:pt>
                <c:pt idx="125615">
                  <c:v>29812.07</c:v>
                </c:pt>
                <c:pt idx="125616">
                  <c:v>29652.39</c:v>
                </c:pt>
                <c:pt idx="125617">
                  <c:v>27375.02</c:v>
                </c:pt>
                <c:pt idx="125618">
                  <c:v>29407.67</c:v>
                </c:pt>
                <c:pt idx="125619">
                  <c:v>30530.05</c:v>
                </c:pt>
                <c:pt idx="125620">
                  <c:v>35426.57</c:v>
                </c:pt>
                <c:pt idx="125621">
                  <c:v>29852.91</c:v>
                </c:pt>
                <c:pt idx="125622">
                  <c:v>30821.64</c:v>
                </c:pt>
                <c:pt idx="125623">
                  <c:v>35427.81</c:v>
                </c:pt>
                <c:pt idx="125624">
                  <c:v>33656.44</c:v>
                </c:pt>
                <c:pt idx="125625">
                  <c:v>36785.279999999999</c:v>
                </c:pt>
                <c:pt idx="125626">
                  <c:v>33976.07</c:v>
                </c:pt>
                <c:pt idx="125627">
                  <c:v>34950.89</c:v>
                </c:pt>
                <c:pt idx="125628">
                  <c:v>39388.660000000003</c:v>
                </c:pt>
                <c:pt idx="125629">
                  <c:v>34704.11</c:v>
                </c:pt>
                <c:pt idx="125630">
                  <c:v>30559.24</c:v>
                </c:pt>
                <c:pt idx="125631">
                  <c:v>29526.94</c:v>
                </c:pt>
                <c:pt idx="125632">
                  <c:v>28220.79</c:v>
                </c:pt>
                <c:pt idx="125633">
                  <c:v>28198</c:v>
                </c:pt>
                <c:pt idx="125634">
                  <c:v>24569.61</c:v>
                </c:pt>
                <c:pt idx="125635">
                  <c:v>26047.22</c:v>
                </c:pt>
                <c:pt idx="125636">
                  <c:v>29781.11</c:v>
                </c:pt>
                <c:pt idx="125637">
                  <c:v>29944.61</c:v>
                </c:pt>
                <c:pt idx="125638">
                  <c:v>23558.04</c:v>
                </c:pt>
                <c:pt idx="125639">
                  <c:v>41667</c:v>
                </c:pt>
                <c:pt idx="125640">
                  <c:v>23182.78</c:v>
                </c:pt>
                <c:pt idx="125641">
                  <c:v>23155.64</c:v>
                </c:pt>
                <c:pt idx="125642">
                  <c:v>29413.87</c:v>
                </c:pt>
                <c:pt idx="125643">
                  <c:v>32691.45</c:v>
                </c:pt>
                <c:pt idx="125644">
                  <c:v>35265.17</c:v>
                </c:pt>
                <c:pt idx="125645">
                  <c:v>39692.93</c:v>
                </c:pt>
                <c:pt idx="125646">
                  <c:v>30144.89</c:v>
                </c:pt>
                <c:pt idx="125647">
                  <c:v>30119.43</c:v>
                </c:pt>
                <c:pt idx="125648">
                  <c:v>27934.29</c:v>
                </c:pt>
                <c:pt idx="125649">
                  <c:v>28725.08</c:v>
                </c:pt>
                <c:pt idx="125650">
                  <c:v>28732.63</c:v>
                </c:pt>
                <c:pt idx="125651">
                  <c:v>31945.22</c:v>
                </c:pt>
                <c:pt idx="125652">
                  <c:v>32166.49</c:v>
                </c:pt>
                <c:pt idx="125653">
                  <c:v>35548.51</c:v>
                </c:pt>
                <c:pt idx="125654">
                  <c:v>30722.43</c:v>
                </c:pt>
                <c:pt idx="125655">
                  <c:v>28396.48</c:v>
                </c:pt>
                <c:pt idx="125656">
                  <c:v>24365.040000000001</c:v>
                </c:pt>
                <c:pt idx="125657">
                  <c:v>25266.26</c:v>
                </c:pt>
                <c:pt idx="125658">
                  <c:v>28025.200000000001</c:v>
                </c:pt>
                <c:pt idx="125659">
                  <c:v>27781.94</c:v>
                </c:pt>
                <c:pt idx="125660">
                  <c:v>24756.57</c:v>
                </c:pt>
                <c:pt idx="125661">
                  <c:v>25244.53</c:v>
                </c:pt>
                <c:pt idx="125662">
                  <c:v>32839.230000000003</c:v>
                </c:pt>
                <c:pt idx="125663">
                  <c:v>27513.3</c:v>
                </c:pt>
                <c:pt idx="125664">
                  <c:v>27142.55</c:v>
                </c:pt>
                <c:pt idx="125665">
                  <c:v>26121.06</c:v>
                </c:pt>
                <c:pt idx="125666">
                  <c:v>29556.69</c:v>
                </c:pt>
                <c:pt idx="125667">
                  <c:v>25407.22</c:v>
                </c:pt>
                <c:pt idx="125668">
                  <c:v>26623.08</c:v>
                </c:pt>
                <c:pt idx="125669">
                  <c:v>24804.21</c:v>
                </c:pt>
                <c:pt idx="125670">
                  <c:v>23928.26</c:v>
                </c:pt>
                <c:pt idx="125671">
                  <c:v>28109.4</c:v>
                </c:pt>
                <c:pt idx="125672">
                  <c:v>26289.360000000001</c:v>
                </c:pt>
                <c:pt idx="125673">
                  <c:v>28569.54</c:v>
                </c:pt>
                <c:pt idx="125674">
                  <c:v>28344.89</c:v>
                </c:pt>
                <c:pt idx="125675">
                  <c:v>34555.760000000002</c:v>
                </c:pt>
                <c:pt idx="125676">
                  <c:v>31459.41</c:v>
                </c:pt>
                <c:pt idx="125677">
                  <c:v>35810.519999999997</c:v>
                </c:pt>
                <c:pt idx="125678">
                  <c:v>33473.760000000002</c:v>
                </c:pt>
                <c:pt idx="125679">
                  <c:v>30813</c:v>
                </c:pt>
                <c:pt idx="125680">
                  <c:v>33971.019999999997</c:v>
                </c:pt>
                <c:pt idx="125681">
                  <c:v>30928.89</c:v>
                </c:pt>
                <c:pt idx="125682">
                  <c:v>29045.51</c:v>
                </c:pt>
                <c:pt idx="125683">
                  <c:v>31124.82</c:v>
                </c:pt>
                <c:pt idx="125684">
                  <c:v>31811.65</c:v>
                </c:pt>
                <c:pt idx="125685">
                  <c:v>26413.7</c:v>
                </c:pt>
                <c:pt idx="125686">
                  <c:v>26695.61</c:v>
                </c:pt>
                <c:pt idx="125687">
                  <c:v>22673.95</c:v>
                </c:pt>
                <c:pt idx="125688">
                  <c:v>27849.81</c:v>
                </c:pt>
                <c:pt idx="125689">
                  <c:v>27659.77</c:v>
                </c:pt>
                <c:pt idx="125690">
                  <c:v>23322.25</c:v>
                </c:pt>
                <c:pt idx="125691">
                  <c:v>42403.67</c:v>
                </c:pt>
                <c:pt idx="125692">
                  <c:v>21251.63</c:v>
                </c:pt>
                <c:pt idx="125693">
                  <c:v>22968.83</c:v>
                </c:pt>
                <c:pt idx="125694">
                  <c:v>26613.93</c:v>
                </c:pt>
                <c:pt idx="125695">
                  <c:v>31487.38</c:v>
                </c:pt>
                <c:pt idx="125696">
                  <c:v>38535.42</c:v>
                </c:pt>
                <c:pt idx="125697">
                  <c:v>39160.69</c:v>
                </c:pt>
                <c:pt idx="125698">
                  <c:v>27860</c:v>
                </c:pt>
                <c:pt idx="125699">
                  <c:v>25630.2</c:v>
                </c:pt>
                <c:pt idx="125700">
                  <c:v>22726.06</c:v>
                </c:pt>
                <c:pt idx="125701">
                  <c:v>30563.45</c:v>
                </c:pt>
                <c:pt idx="125702">
                  <c:v>28304.92</c:v>
                </c:pt>
                <c:pt idx="125703">
                  <c:v>31128.720000000001</c:v>
                </c:pt>
                <c:pt idx="125704">
                  <c:v>36101.300000000003</c:v>
                </c:pt>
                <c:pt idx="125705">
                  <c:v>32475.19</c:v>
                </c:pt>
                <c:pt idx="125706">
                  <c:v>30062.85</c:v>
                </c:pt>
                <c:pt idx="125707">
                  <c:v>29712.86</c:v>
                </c:pt>
                <c:pt idx="125708">
                  <c:v>30635.64</c:v>
                </c:pt>
                <c:pt idx="125709">
                  <c:v>27220.03</c:v>
                </c:pt>
                <c:pt idx="125710">
                  <c:v>30028.52</c:v>
                </c:pt>
                <c:pt idx="125711">
                  <c:v>24495.75</c:v>
                </c:pt>
                <c:pt idx="125712">
                  <c:v>27447.77</c:v>
                </c:pt>
                <c:pt idx="125713">
                  <c:v>27234.52</c:v>
                </c:pt>
                <c:pt idx="125714">
                  <c:v>29672.09</c:v>
                </c:pt>
                <c:pt idx="125715">
                  <c:v>26768.46</c:v>
                </c:pt>
                <c:pt idx="125716">
                  <c:v>26713.22</c:v>
                </c:pt>
                <c:pt idx="125717">
                  <c:v>24811.39</c:v>
                </c:pt>
                <c:pt idx="125718">
                  <c:v>27328.97</c:v>
                </c:pt>
                <c:pt idx="125719">
                  <c:v>27174.31</c:v>
                </c:pt>
                <c:pt idx="125720">
                  <c:v>26747.55</c:v>
                </c:pt>
                <c:pt idx="125721">
                  <c:v>27149.34</c:v>
                </c:pt>
                <c:pt idx="125722">
                  <c:v>27704.68</c:v>
                </c:pt>
                <c:pt idx="125723">
                  <c:v>29048.85</c:v>
                </c:pt>
                <c:pt idx="125724">
                  <c:v>32185.03</c:v>
                </c:pt>
                <c:pt idx="125725">
                  <c:v>31696.720000000001</c:v>
                </c:pt>
                <c:pt idx="125726">
                  <c:v>31831.79</c:v>
                </c:pt>
                <c:pt idx="125727">
                  <c:v>31970.82</c:v>
                </c:pt>
                <c:pt idx="125728">
                  <c:v>32394.46</c:v>
                </c:pt>
                <c:pt idx="125729">
                  <c:v>35428.839999999997</c:v>
                </c:pt>
                <c:pt idx="125730">
                  <c:v>37464.5</c:v>
                </c:pt>
                <c:pt idx="125731">
                  <c:v>37409.599999999999</c:v>
                </c:pt>
                <c:pt idx="125732">
                  <c:v>40997.050000000003</c:v>
                </c:pt>
                <c:pt idx="125733">
                  <c:v>34120.230000000003</c:v>
                </c:pt>
                <c:pt idx="125734">
                  <c:v>30332.26</c:v>
                </c:pt>
                <c:pt idx="125735">
                  <c:v>33912.19</c:v>
                </c:pt>
                <c:pt idx="125736">
                  <c:v>32066.75</c:v>
                </c:pt>
                <c:pt idx="125737">
                  <c:v>27956.35</c:v>
                </c:pt>
                <c:pt idx="125738">
                  <c:v>26904.82</c:v>
                </c:pt>
                <c:pt idx="125739">
                  <c:v>26833.9</c:v>
                </c:pt>
                <c:pt idx="125740">
                  <c:v>1272</c:v>
                </c:pt>
                <c:pt idx="125741">
                  <c:v>12</c:v>
                </c:pt>
                <c:pt idx="125742">
                  <c:v>22.8</c:v>
                </c:pt>
                <c:pt idx="125743">
                  <c:v>12</c:v>
                </c:pt>
                <c:pt idx="125744">
                  <c:v>12</c:v>
                </c:pt>
                <c:pt idx="125745">
                  <c:v>12</c:v>
                </c:pt>
                <c:pt idx="125746">
                  <c:v>10</c:v>
                </c:pt>
                <c:pt idx="125747">
                  <c:v>0</c:v>
                </c:pt>
                <c:pt idx="125748">
                  <c:v>10</c:v>
                </c:pt>
                <c:pt idx="125749">
                  <c:v>67129.45</c:v>
                </c:pt>
                <c:pt idx="125750">
                  <c:v>60937.04</c:v>
                </c:pt>
                <c:pt idx="125751">
                  <c:v>54014.21</c:v>
                </c:pt>
                <c:pt idx="125752">
                  <c:v>54476.12</c:v>
                </c:pt>
                <c:pt idx="125753">
                  <c:v>65682.759999999995</c:v>
                </c:pt>
                <c:pt idx="125754">
                  <c:v>52604.97</c:v>
                </c:pt>
                <c:pt idx="125755">
                  <c:v>52320.56</c:v>
                </c:pt>
                <c:pt idx="125756">
                  <c:v>50643.69</c:v>
                </c:pt>
                <c:pt idx="125757">
                  <c:v>63321.99</c:v>
                </c:pt>
                <c:pt idx="125758">
                  <c:v>55071.72</c:v>
                </c:pt>
                <c:pt idx="125759">
                  <c:v>54146.47</c:v>
                </c:pt>
                <c:pt idx="125760">
                  <c:v>48336.19</c:v>
                </c:pt>
                <c:pt idx="125761">
                  <c:v>48501.14</c:v>
                </c:pt>
                <c:pt idx="125762">
                  <c:v>62791.17</c:v>
                </c:pt>
                <c:pt idx="125763">
                  <c:v>51415.64</c:v>
                </c:pt>
                <c:pt idx="125764">
                  <c:v>50770.46</c:v>
                </c:pt>
                <c:pt idx="125765">
                  <c:v>51413.67</c:v>
                </c:pt>
                <c:pt idx="125766">
                  <c:v>57440.81</c:v>
                </c:pt>
                <c:pt idx="125767">
                  <c:v>53533.37</c:v>
                </c:pt>
                <c:pt idx="125768">
                  <c:v>52994.58</c:v>
                </c:pt>
                <c:pt idx="125769">
                  <c:v>50370.19</c:v>
                </c:pt>
                <c:pt idx="125770">
                  <c:v>58870.080000000002</c:v>
                </c:pt>
                <c:pt idx="125771">
                  <c:v>55230.92</c:v>
                </c:pt>
                <c:pt idx="125772">
                  <c:v>57517.48</c:v>
                </c:pt>
                <c:pt idx="125773">
                  <c:v>54837.53</c:v>
                </c:pt>
                <c:pt idx="125774">
                  <c:v>52931.32</c:v>
                </c:pt>
                <c:pt idx="125775">
                  <c:v>65631.070000000007</c:v>
                </c:pt>
                <c:pt idx="125776">
                  <c:v>54073.43</c:v>
                </c:pt>
                <c:pt idx="125777">
                  <c:v>53550.18</c:v>
                </c:pt>
                <c:pt idx="125778">
                  <c:v>47723.79</c:v>
                </c:pt>
                <c:pt idx="125779">
                  <c:v>59196.37</c:v>
                </c:pt>
                <c:pt idx="125780">
                  <c:v>52761.07</c:v>
                </c:pt>
                <c:pt idx="125781">
                  <c:v>48963.55</c:v>
                </c:pt>
                <c:pt idx="125782">
                  <c:v>47546.99</c:v>
                </c:pt>
                <c:pt idx="125783">
                  <c:v>52702.25</c:v>
                </c:pt>
                <c:pt idx="125784">
                  <c:v>55985.45</c:v>
                </c:pt>
                <c:pt idx="125785">
                  <c:v>52062.14</c:v>
                </c:pt>
                <c:pt idx="125786">
                  <c:v>47523.15</c:v>
                </c:pt>
                <c:pt idx="125787">
                  <c:v>47088.08</c:v>
                </c:pt>
                <c:pt idx="125788">
                  <c:v>58644.01</c:v>
                </c:pt>
                <c:pt idx="125789">
                  <c:v>53624.25</c:v>
                </c:pt>
                <c:pt idx="125790">
                  <c:v>48669.27</c:v>
                </c:pt>
                <c:pt idx="125791">
                  <c:v>48498.66</c:v>
                </c:pt>
                <c:pt idx="125792">
                  <c:v>55263.19</c:v>
                </c:pt>
                <c:pt idx="125793">
                  <c:v>55010.44</c:v>
                </c:pt>
                <c:pt idx="125794">
                  <c:v>56384.94</c:v>
                </c:pt>
                <c:pt idx="125795">
                  <c:v>61305.96</c:v>
                </c:pt>
                <c:pt idx="125796">
                  <c:v>42017.98</c:v>
                </c:pt>
                <c:pt idx="125797">
                  <c:v>56319.99</c:v>
                </c:pt>
                <c:pt idx="125798">
                  <c:v>47752.11</c:v>
                </c:pt>
                <c:pt idx="125799">
                  <c:v>50357.69</c:v>
                </c:pt>
                <c:pt idx="125800">
                  <c:v>42802.27</c:v>
                </c:pt>
                <c:pt idx="125801">
                  <c:v>59865.71</c:v>
                </c:pt>
                <c:pt idx="125802">
                  <c:v>54550.1</c:v>
                </c:pt>
                <c:pt idx="125803">
                  <c:v>55498.33</c:v>
                </c:pt>
                <c:pt idx="125804">
                  <c:v>54087.17</c:v>
                </c:pt>
                <c:pt idx="125805">
                  <c:v>63899.76</c:v>
                </c:pt>
                <c:pt idx="125806">
                  <c:v>55040.38</c:v>
                </c:pt>
                <c:pt idx="125807">
                  <c:v>50653</c:v>
                </c:pt>
                <c:pt idx="125808">
                  <c:v>49214.06</c:v>
                </c:pt>
                <c:pt idx="125809">
                  <c:v>52860.42</c:v>
                </c:pt>
                <c:pt idx="125810">
                  <c:v>54786.13</c:v>
                </c:pt>
                <c:pt idx="125811">
                  <c:v>53992.91</c:v>
                </c:pt>
                <c:pt idx="125812">
                  <c:v>52324.34</c:v>
                </c:pt>
                <c:pt idx="125813">
                  <c:v>46181.32</c:v>
                </c:pt>
                <c:pt idx="125814">
                  <c:v>55527.38</c:v>
                </c:pt>
                <c:pt idx="125815">
                  <c:v>51949.13</c:v>
                </c:pt>
                <c:pt idx="125816">
                  <c:v>48787.77</c:v>
                </c:pt>
                <c:pt idx="125817">
                  <c:v>46828.98</c:v>
                </c:pt>
                <c:pt idx="125818">
                  <c:v>56083.21</c:v>
                </c:pt>
                <c:pt idx="125819">
                  <c:v>54410.27</c:v>
                </c:pt>
                <c:pt idx="125820">
                  <c:v>51425.08</c:v>
                </c:pt>
                <c:pt idx="125821">
                  <c:v>48260.36</c:v>
                </c:pt>
                <c:pt idx="125822">
                  <c:v>56179.78</c:v>
                </c:pt>
                <c:pt idx="125823">
                  <c:v>52250</c:v>
                </c:pt>
                <c:pt idx="125824">
                  <c:v>53948.08</c:v>
                </c:pt>
                <c:pt idx="125825">
                  <c:v>48570.66</c:v>
                </c:pt>
                <c:pt idx="125826">
                  <c:v>47464.55</c:v>
                </c:pt>
                <c:pt idx="125827">
                  <c:v>60069</c:v>
                </c:pt>
                <c:pt idx="125828">
                  <c:v>50601.74</c:v>
                </c:pt>
                <c:pt idx="125829">
                  <c:v>48034.879999999997</c:v>
                </c:pt>
                <c:pt idx="125830">
                  <c:v>46602.400000000001</c:v>
                </c:pt>
                <c:pt idx="125831">
                  <c:v>53772.89</c:v>
                </c:pt>
                <c:pt idx="125832">
                  <c:v>53575.58</c:v>
                </c:pt>
                <c:pt idx="125833">
                  <c:v>50338.54</c:v>
                </c:pt>
                <c:pt idx="125834">
                  <c:v>50720.79</c:v>
                </c:pt>
                <c:pt idx="125835">
                  <c:v>50569.23</c:v>
                </c:pt>
                <c:pt idx="125836">
                  <c:v>57189.74</c:v>
                </c:pt>
                <c:pt idx="125837">
                  <c:v>48812.82</c:v>
                </c:pt>
                <c:pt idx="125838">
                  <c:v>47925.47</c:v>
                </c:pt>
                <c:pt idx="125839">
                  <c:v>44259</c:v>
                </c:pt>
                <c:pt idx="125840">
                  <c:v>55443.94</c:v>
                </c:pt>
                <c:pt idx="125841">
                  <c:v>52015.53</c:v>
                </c:pt>
                <c:pt idx="125842">
                  <c:v>49976.22</c:v>
                </c:pt>
                <c:pt idx="125843">
                  <c:v>52495.26</c:v>
                </c:pt>
                <c:pt idx="125844">
                  <c:v>52349.08</c:v>
                </c:pt>
                <c:pt idx="125845">
                  <c:v>56027.95</c:v>
                </c:pt>
                <c:pt idx="125846">
                  <c:v>57027.37</c:v>
                </c:pt>
                <c:pt idx="125847">
                  <c:v>62484.480000000003</c:v>
                </c:pt>
                <c:pt idx="125848">
                  <c:v>43774.03</c:v>
                </c:pt>
                <c:pt idx="125849">
                  <c:v>55606.85</c:v>
                </c:pt>
                <c:pt idx="125850">
                  <c:v>49596.83</c:v>
                </c:pt>
                <c:pt idx="125851">
                  <c:v>50307.03</c:v>
                </c:pt>
                <c:pt idx="125852">
                  <c:v>44176.2</c:v>
                </c:pt>
                <c:pt idx="125853">
                  <c:v>57641.08</c:v>
                </c:pt>
                <c:pt idx="125854">
                  <c:v>58166.78</c:v>
                </c:pt>
                <c:pt idx="125855">
                  <c:v>53641.46</c:v>
                </c:pt>
                <c:pt idx="125856">
                  <c:v>52793.43</c:v>
                </c:pt>
                <c:pt idx="125857">
                  <c:v>59077.96</c:v>
                </c:pt>
                <c:pt idx="125858">
                  <c:v>61246.13</c:v>
                </c:pt>
                <c:pt idx="125859">
                  <c:v>53098.55</c:v>
                </c:pt>
                <c:pt idx="125860">
                  <c:v>52382.91</c:v>
                </c:pt>
                <c:pt idx="125861">
                  <c:v>50236.87</c:v>
                </c:pt>
                <c:pt idx="125862">
                  <c:v>61396.02</c:v>
                </c:pt>
                <c:pt idx="125863">
                  <c:v>50818.54</c:v>
                </c:pt>
                <c:pt idx="125864">
                  <c:v>53454.52</c:v>
                </c:pt>
                <c:pt idx="125865">
                  <c:v>51331.78</c:v>
                </c:pt>
                <c:pt idx="125866">
                  <c:v>57101.81</c:v>
                </c:pt>
                <c:pt idx="125867">
                  <c:v>51929.37</c:v>
                </c:pt>
                <c:pt idx="125868">
                  <c:v>52599.61</c:v>
                </c:pt>
                <c:pt idx="125869">
                  <c:v>55580.19</c:v>
                </c:pt>
                <c:pt idx="125870">
                  <c:v>51245.93</c:v>
                </c:pt>
                <c:pt idx="125871">
                  <c:v>60376.04</c:v>
                </c:pt>
                <c:pt idx="125872">
                  <c:v>52200.01</c:v>
                </c:pt>
                <c:pt idx="125873">
                  <c:v>51699.58</c:v>
                </c:pt>
                <c:pt idx="125874">
                  <c:v>48517.11</c:v>
                </c:pt>
                <c:pt idx="125875">
                  <c:v>62674.3</c:v>
                </c:pt>
                <c:pt idx="125876">
                  <c:v>53710.42</c:v>
                </c:pt>
                <c:pt idx="125877">
                  <c:v>53263.58</c:v>
                </c:pt>
                <c:pt idx="125878">
                  <c:v>47992.39</c:v>
                </c:pt>
                <c:pt idx="125879">
                  <c:v>63494.32</c:v>
                </c:pt>
                <c:pt idx="125880">
                  <c:v>51841.89</c:v>
                </c:pt>
                <c:pt idx="125881">
                  <c:v>53181.58</c:v>
                </c:pt>
                <c:pt idx="125882">
                  <c:v>52146.720000000001</c:v>
                </c:pt>
                <c:pt idx="125883">
                  <c:v>51702.09</c:v>
                </c:pt>
                <c:pt idx="125884">
                  <c:v>61801.19</c:v>
                </c:pt>
                <c:pt idx="125885">
                  <c:v>51836.21</c:v>
                </c:pt>
                <c:pt idx="125886">
                  <c:v>49643.360000000001</c:v>
                </c:pt>
                <c:pt idx="125887">
                  <c:v>48935.21</c:v>
                </c:pt>
                <c:pt idx="125888">
                  <c:v>59570.85</c:v>
                </c:pt>
                <c:pt idx="125889">
                  <c:v>50835.66</c:v>
                </c:pt>
                <c:pt idx="125890">
                  <c:v>51108</c:v>
                </c:pt>
                <c:pt idx="125891">
                  <c:v>49904.89</c:v>
                </c:pt>
                <c:pt idx="125892">
                  <c:v>18369.14</c:v>
                </c:pt>
                <c:pt idx="125893">
                  <c:v>20553.169999999998</c:v>
                </c:pt>
                <c:pt idx="125894">
                  <c:v>17170.400000000001</c:v>
                </c:pt>
                <c:pt idx="125895">
                  <c:v>17191.39</c:v>
                </c:pt>
                <c:pt idx="125896">
                  <c:v>18224.73</c:v>
                </c:pt>
                <c:pt idx="125897">
                  <c:v>17700.330000000002</c:v>
                </c:pt>
                <c:pt idx="125898">
                  <c:v>19074.64</c:v>
                </c:pt>
                <c:pt idx="125899">
                  <c:v>17997.38</c:v>
                </c:pt>
                <c:pt idx="125900">
                  <c:v>18624.689999999999</c:v>
                </c:pt>
                <c:pt idx="125901">
                  <c:v>17698.71</c:v>
                </c:pt>
                <c:pt idx="125902">
                  <c:v>19134.93</c:v>
                </c:pt>
                <c:pt idx="125903">
                  <c:v>19180.189999999999</c:v>
                </c:pt>
                <c:pt idx="125904">
                  <c:v>17331.099999999999</c:v>
                </c:pt>
                <c:pt idx="125905">
                  <c:v>18736.150000000001</c:v>
                </c:pt>
                <c:pt idx="125906">
                  <c:v>18248.23</c:v>
                </c:pt>
                <c:pt idx="125907">
                  <c:v>18603.189999999999</c:v>
                </c:pt>
                <c:pt idx="125908">
                  <c:v>18352.96</c:v>
                </c:pt>
                <c:pt idx="125909">
                  <c:v>18128.32</c:v>
                </c:pt>
                <c:pt idx="125910">
                  <c:v>19526.580000000002</c:v>
                </c:pt>
                <c:pt idx="125911">
                  <c:v>19589.8</c:v>
                </c:pt>
                <c:pt idx="125912">
                  <c:v>18558.169999999998</c:v>
                </c:pt>
                <c:pt idx="125913">
                  <c:v>19405.580000000002</c:v>
                </c:pt>
                <c:pt idx="125914">
                  <c:v>19548.66</c:v>
                </c:pt>
                <c:pt idx="125915">
                  <c:v>20205.86</c:v>
                </c:pt>
                <c:pt idx="125916">
                  <c:v>18578.38</c:v>
                </c:pt>
                <c:pt idx="125917">
                  <c:v>17904.87</c:v>
                </c:pt>
                <c:pt idx="125918">
                  <c:v>18874.11</c:v>
                </c:pt>
                <c:pt idx="125919">
                  <c:v>18380.919999999998</c:v>
                </c:pt>
                <c:pt idx="125920">
                  <c:v>18662.150000000001</c:v>
                </c:pt>
                <c:pt idx="125921">
                  <c:v>17555.25</c:v>
                </c:pt>
                <c:pt idx="125922">
                  <c:v>17000.47</c:v>
                </c:pt>
                <c:pt idx="125923">
                  <c:v>18194.39</c:v>
                </c:pt>
                <c:pt idx="125924">
                  <c:v>17843.599999999999</c:v>
                </c:pt>
                <c:pt idx="125925">
                  <c:v>17697.14</c:v>
                </c:pt>
                <c:pt idx="125926">
                  <c:v>17065.29</c:v>
                </c:pt>
                <c:pt idx="125927">
                  <c:v>18398.97</c:v>
                </c:pt>
                <c:pt idx="125928">
                  <c:v>17741.53</c:v>
                </c:pt>
                <c:pt idx="125929">
                  <c:v>18176.48</c:v>
                </c:pt>
                <c:pt idx="125930">
                  <c:v>17647.16</c:v>
                </c:pt>
                <c:pt idx="125931">
                  <c:v>17777.919999999998</c:v>
                </c:pt>
                <c:pt idx="125932">
                  <c:v>17859.02</c:v>
                </c:pt>
                <c:pt idx="125933">
                  <c:v>17651.650000000001</c:v>
                </c:pt>
                <c:pt idx="125934">
                  <c:v>19386.29</c:v>
                </c:pt>
                <c:pt idx="125935">
                  <c:v>18068.09</c:v>
                </c:pt>
                <c:pt idx="125936">
                  <c:v>18224.759999999998</c:v>
                </c:pt>
                <c:pt idx="125937">
                  <c:v>19800.37</c:v>
                </c:pt>
                <c:pt idx="125938">
                  <c:v>25142.22</c:v>
                </c:pt>
                <c:pt idx="125939">
                  <c:v>16612.96</c:v>
                </c:pt>
                <c:pt idx="125940">
                  <c:v>17478.7</c:v>
                </c:pt>
                <c:pt idx="125941">
                  <c:v>18419.72</c:v>
                </c:pt>
                <c:pt idx="125942">
                  <c:v>17960.8</c:v>
                </c:pt>
                <c:pt idx="125943">
                  <c:v>16563.96</c:v>
                </c:pt>
                <c:pt idx="125944">
                  <c:v>18080.259999999998</c:v>
                </c:pt>
                <c:pt idx="125945">
                  <c:v>19822.95</c:v>
                </c:pt>
                <c:pt idx="125946">
                  <c:v>17469.78</c:v>
                </c:pt>
                <c:pt idx="125947">
                  <c:v>17547.52</c:v>
                </c:pt>
                <c:pt idx="125948">
                  <c:v>17162.25</c:v>
                </c:pt>
                <c:pt idx="125949">
                  <c:v>17100.59</c:v>
                </c:pt>
                <c:pt idx="125950">
                  <c:v>18224.14</c:v>
                </c:pt>
                <c:pt idx="125951">
                  <c:v>16889.62</c:v>
                </c:pt>
                <c:pt idx="125952">
                  <c:v>17320.61</c:v>
                </c:pt>
                <c:pt idx="125953">
                  <c:v>18159.38</c:v>
                </c:pt>
                <c:pt idx="125954">
                  <c:v>18352.09</c:v>
                </c:pt>
                <c:pt idx="125955">
                  <c:v>18533.37</c:v>
                </c:pt>
                <c:pt idx="125956">
                  <c:v>18233.48</c:v>
                </c:pt>
                <c:pt idx="125957">
                  <c:v>18400.04</c:v>
                </c:pt>
                <c:pt idx="125958">
                  <c:v>17845.330000000002</c:v>
                </c:pt>
                <c:pt idx="125959">
                  <c:v>19034.810000000001</c:v>
                </c:pt>
                <c:pt idx="125960">
                  <c:v>18292.12</c:v>
                </c:pt>
                <c:pt idx="125961">
                  <c:v>18397.04</c:v>
                </c:pt>
                <c:pt idx="125962">
                  <c:v>18958.8</c:v>
                </c:pt>
                <c:pt idx="125963">
                  <c:v>19915.89</c:v>
                </c:pt>
                <c:pt idx="125964">
                  <c:v>18672.900000000001</c:v>
                </c:pt>
                <c:pt idx="125965">
                  <c:v>19619.73</c:v>
                </c:pt>
                <c:pt idx="125966">
                  <c:v>20421.29</c:v>
                </c:pt>
                <c:pt idx="125967">
                  <c:v>19563.28</c:v>
                </c:pt>
                <c:pt idx="125968">
                  <c:v>19648.650000000001</c:v>
                </c:pt>
                <c:pt idx="125969">
                  <c:v>18382.57</c:v>
                </c:pt>
                <c:pt idx="125970">
                  <c:v>18934.02</c:v>
                </c:pt>
                <c:pt idx="125971">
                  <c:v>19126.63</c:v>
                </c:pt>
                <c:pt idx="125972">
                  <c:v>19376.3</c:v>
                </c:pt>
                <c:pt idx="125973">
                  <c:v>15465.54</c:v>
                </c:pt>
                <c:pt idx="125974">
                  <c:v>18015.03</c:v>
                </c:pt>
                <c:pt idx="125975">
                  <c:v>17754.900000000001</c:v>
                </c:pt>
                <c:pt idx="125976">
                  <c:v>17928.11</c:v>
                </c:pt>
                <c:pt idx="125977">
                  <c:v>17217.14</c:v>
                </c:pt>
                <c:pt idx="125978">
                  <c:v>17602.259999999998</c:v>
                </c:pt>
                <c:pt idx="125979">
                  <c:v>18212.55</c:v>
                </c:pt>
                <c:pt idx="125980">
                  <c:v>17977.62</c:v>
                </c:pt>
                <c:pt idx="125981">
                  <c:v>19256.98</c:v>
                </c:pt>
                <c:pt idx="125982">
                  <c:v>18718.93</c:v>
                </c:pt>
                <c:pt idx="125983">
                  <c:v>18332.14</c:v>
                </c:pt>
                <c:pt idx="125984">
                  <c:v>18389.84</c:v>
                </c:pt>
                <c:pt idx="125985">
                  <c:v>18750.37</c:v>
                </c:pt>
                <c:pt idx="125986">
                  <c:v>18711.05</c:v>
                </c:pt>
                <c:pt idx="125987">
                  <c:v>17698.8</c:v>
                </c:pt>
                <c:pt idx="125988">
                  <c:v>19453.88</c:v>
                </c:pt>
                <c:pt idx="125989">
                  <c:v>20849.79</c:v>
                </c:pt>
                <c:pt idx="125990">
                  <c:v>23997.43</c:v>
                </c:pt>
                <c:pt idx="125991">
                  <c:v>16624.09</c:v>
                </c:pt>
                <c:pt idx="125992">
                  <c:v>20705.89</c:v>
                </c:pt>
                <c:pt idx="125993">
                  <c:v>18050.2</c:v>
                </c:pt>
                <c:pt idx="125994">
                  <c:v>19241.79</c:v>
                </c:pt>
                <c:pt idx="125995">
                  <c:v>18893.82</c:v>
                </c:pt>
                <c:pt idx="125996">
                  <c:v>19119.12</c:v>
                </c:pt>
                <c:pt idx="125997">
                  <c:v>20893.169999999998</c:v>
                </c:pt>
                <c:pt idx="125998">
                  <c:v>18930.89</c:v>
                </c:pt>
                <c:pt idx="125999">
                  <c:v>18301.240000000002</c:v>
                </c:pt>
                <c:pt idx="126000">
                  <c:v>18680.439999999999</c:v>
                </c:pt>
                <c:pt idx="126001">
                  <c:v>18596.759999999998</c:v>
                </c:pt>
                <c:pt idx="126002">
                  <c:v>19439.349999999999</c:v>
                </c:pt>
                <c:pt idx="126003">
                  <c:v>18754.919999999998</c:v>
                </c:pt>
                <c:pt idx="126004">
                  <c:v>18999.27</c:v>
                </c:pt>
                <c:pt idx="126005">
                  <c:v>20309.14</c:v>
                </c:pt>
                <c:pt idx="126006">
                  <c:v>19484.64</c:v>
                </c:pt>
                <c:pt idx="126007">
                  <c:v>19821.419999999998</c:v>
                </c:pt>
                <c:pt idx="126008">
                  <c:v>20283.12</c:v>
                </c:pt>
                <c:pt idx="126009">
                  <c:v>19686.2</c:v>
                </c:pt>
                <c:pt idx="126010">
                  <c:v>20742.89</c:v>
                </c:pt>
                <c:pt idx="126011">
                  <c:v>22222.720000000001</c:v>
                </c:pt>
                <c:pt idx="126012">
                  <c:v>19593.05</c:v>
                </c:pt>
                <c:pt idx="126013">
                  <c:v>19995.27</c:v>
                </c:pt>
                <c:pt idx="126014">
                  <c:v>21979.67</c:v>
                </c:pt>
                <c:pt idx="126015">
                  <c:v>22413.33</c:v>
                </c:pt>
                <c:pt idx="126016">
                  <c:v>21326.99</c:v>
                </c:pt>
                <c:pt idx="126017">
                  <c:v>19936.72</c:v>
                </c:pt>
                <c:pt idx="126018">
                  <c:v>22104.66</c:v>
                </c:pt>
                <c:pt idx="126019">
                  <c:v>21116.41</c:v>
                </c:pt>
                <c:pt idx="126020">
                  <c:v>21623.91</c:v>
                </c:pt>
                <c:pt idx="126021">
                  <c:v>19529.64</c:v>
                </c:pt>
                <c:pt idx="126022">
                  <c:v>19029.830000000002</c:v>
                </c:pt>
                <c:pt idx="126023">
                  <c:v>20425.189999999999</c:v>
                </c:pt>
                <c:pt idx="126024">
                  <c:v>21488.38</c:v>
                </c:pt>
                <c:pt idx="126025">
                  <c:v>19324.8</c:v>
                </c:pt>
                <c:pt idx="126026">
                  <c:v>19539.04</c:v>
                </c:pt>
                <c:pt idx="126027">
                  <c:v>19971.830000000002</c:v>
                </c:pt>
                <c:pt idx="126028">
                  <c:v>18651.53</c:v>
                </c:pt>
                <c:pt idx="126029">
                  <c:v>19254.669999999998</c:v>
                </c:pt>
                <c:pt idx="126030">
                  <c:v>17869.599999999999</c:v>
                </c:pt>
                <c:pt idx="126031">
                  <c:v>18907.900000000001</c:v>
                </c:pt>
                <c:pt idx="126032">
                  <c:v>19342.990000000002</c:v>
                </c:pt>
                <c:pt idx="126033">
                  <c:v>19456.14</c:v>
                </c:pt>
                <c:pt idx="126034">
                  <c:v>18743.54</c:v>
                </c:pt>
                <c:pt idx="126035">
                  <c:v>32015.72</c:v>
                </c:pt>
                <c:pt idx="126036">
                  <c:v>29406.400000000001</c:v>
                </c:pt>
                <c:pt idx="126037">
                  <c:v>30687.4</c:v>
                </c:pt>
                <c:pt idx="126038">
                  <c:v>31246.71</c:v>
                </c:pt>
                <c:pt idx="126039">
                  <c:v>33062.550000000003</c:v>
                </c:pt>
                <c:pt idx="126040">
                  <c:v>31146.55</c:v>
                </c:pt>
                <c:pt idx="126041">
                  <c:v>31462.31</c:v>
                </c:pt>
                <c:pt idx="126042">
                  <c:v>29963.14</c:v>
                </c:pt>
                <c:pt idx="126043">
                  <c:v>31254.51</c:v>
                </c:pt>
                <c:pt idx="126044">
                  <c:v>28560.53</c:v>
                </c:pt>
                <c:pt idx="126045">
                  <c:v>32099.040000000001</c:v>
                </c:pt>
                <c:pt idx="126046">
                  <c:v>32037.27</c:v>
                </c:pt>
                <c:pt idx="126047">
                  <c:v>30734.46</c:v>
                </c:pt>
                <c:pt idx="126048">
                  <c:v>33324.410000000003</c:v>
                </c:pt>
                <c:pt idx="126049">
                  <c:v>31860.18</c:v>
                </c:pt>
                <c:pt idx="126050">
                  <c:v>33035.129999999997</c:v>
                </c:pt>
                <c:pt idx="126051">
                  <c:v>34271.75</c:v>
                </c:pt>
                <c:pt idx="126052">
                  <c:v>33897.980000000003</c:v>
                </c:pt>
                <c:pt idx="126053">
                  <c:v>36211.33</c:v>
                </c:pt>
                <c:pt idx="126054">
                  <c:v>35082.910000000003</c:v>
                </c:pt>
                <c:pt idx="126055">
                  <c:v>33373.99</c:v>
                </c:pt>
                <c:pt idx="126056">
                  <c:v>34431.480000000003</c:v>
                </c:pt>
                <c:pt idx="126057">
                  <c:v>32602.03</c:v>
                </c:pt>
                <c:pt idx="126058">
                  <c:v>33681.199999999997</c:v>
                </c:pt>
                <c:pt idx="126059">
                  <c:v>33207.56</c:v>
                </c:pt>
                <c:pt idx="126060">
                  <c:v>31731.52</c:v>
                </c:pt>
                <c:pt idx="126061">
                  <c:v>33639.79</c:v>
                </c:pt>
                <c:pt idx="126062">
                  <c:v>32682.71</c:v>
                </c:pt>
                <c:pt idx="126063">
                  <c:v>33129.730000000003</c:v>
                </c:pt>
                <c:pt idx="126064">
                  <c:v>32871.64</c:v>
                </c:pt>
                <c:pt idx="126065">
                  <c:v>33935.5</c:v>
                </c:pt>
                <c:pt idx="126066">
                  <c:v>29595.84</c:v>
                </c:pt>
                <c:pt idx="126067">
                  <c:v>30829.38</c:v>
                </c:pt>
                <c:pt idx="126068">
                  <c:v>28532.11</c:v>
                </c:pt>
                <c:pt idx="126069">
                  <c:v>29479.25</c:v>
                </c:pt>
                <c:pt idx="126070">
                  <c:v>30891.45</c:v>
                </c:pt>
                <c:pt idx="126071">
                  <c:v>30270.83</c:v>
                </c:pt>
                <c:pt idx="126072">
                  <c:v>29251.46</c:v>
                </c:pt>
                <c:pt idx="126073">
                  <c:v>27638.54</c:v>
                </c:pt>
                <c:pt idx="126074">
                  <c:v>27195.59</c:v>
                </c:pt>
                <c:pt idx="126075">
                  <c:v>29090.5</c:v>
                </c:pt>
                <c:pt idx="126076">
                  <c:v>28934.37</c:v>
                </c:pt>
                <c:pt idx="126077">
                  <c:v>28524.799999999999</c:v>
                </c:pt>
                <c:pt idx="126078">
                  <c:v>28210.31</c:v>
                </c:pt>
                <c:pt idx="126079">
                  <c:v>30175.35</c:v>
                </c:pt>
                <c:pt idx="126080">
                  <c:v>30536.39</c:v>
                </c:pt>
                <c:pt idx="126081">
                  <c:v>31302.74</c:v>
                </c:pt>
                <c:pt idx="126082">
                  <c:v>22979.32</c:v>
                </c:pt>
                <c:pt idx="126083">
                  <c:v>29605.64</c:v>
                </c:pt>
                <c:pt idx="126084">
                  <c:v>32540.34</c:v>
                </c:pt>
                <c:pt idx="126085">
                  <c:v>34668.54</c:v>
                </c:pt>
                <c:pt idx="126086">
                  <c:v>31303.18</c:v>
                </c:pt>
                <c:pt idx="126087">
                  <c:v>31926.15</c:v>
                </c:pt>
                <c:pt idx="126088">
                  <c:v>32499.77</c:v>
                </c:pt>
                <c:pt idx="126089">
                  <c:v>31819.98</c:v>
                </c:pt>
                <c:pt idx="126090">
                  <c:v>31940.33</c:v>
                </c:pt>
                <c:pt idx="126091">
                  <c:v>31730.35</c:v>
                </c:pt>
                <c:pt idx="126092">
                  <c:v>32658.18</c:v>
                </c:pt>
                <c:pt idx="126093">
                  <c:v>32251.58</c:v>
                </c:pt>
                <c:pt idx="126094">
                  <c:v>31662.080000000002</c:v>
                </c:pt>
                <c:pt idx="126095">
                  <c:v>31282.66</c:v>
                </c:pt>
                <c:pt idx="126096">
                  <c:v>32220.6</c:v>
                </c:pt>
                <c:pt idx="126097">
                  <c:v>32482.94</c:v>
                </c:pt>
                <c:pt idx="126098">
                  <c:v>32440.43</c:v>
                </c:pt>
                <c:pt idx="126099">
                  <c:v>28564.18</c:v>
                </c:pt>
                <c:pt idx="126100">
                  <c:v>32523.26</c:v>
                </c:pt>
                <c:pt idx="126101">
                  <c:v>31923.06</c:v>
                </c:pt>
                <c:pt idx="126102">
                  <c:v>33355.06</c:v>
                </c:pt>
                <c:pt idx="126103">
                  <c:v>33252.71</c:v>
                </c:pt>
                <c:pt idx="126104">
                  <c:v>33830.94</c:v>
                </c:pt>
                <c:pt idx="126105">
                  <c:v>37432.42</c:v>
                </c:pt>
                <c:pt idx="126106">
                  <c:v>38846.58</c:v>
                </c:pt>
                <c:pt idx="126107">
                  <c:v>36074.94</c:v>
                </c:pt>
                <c:pt idx="126108">
                  <c:v>37851.72</c:v>
                </c:pt>
                <c:pt idx="126109">
                  <c:v>37975.730000000003</c:v>
                </c:pt>
                <c:pt idx="126110">
                  <c:v>37489.15</c:v>
                </c:pt>
                <c:pt idx="126111">
                  <c:v>37583.33</c:v>
                </c:pt>
                <c:pt idx="126112">
                  <c:v>34714.58</c:v>
                </c:pt>
                <c:pt idx="126113">
                  <c:v>37325.129999999997</c:v>
                </c:pt>
                <c:pt idx="126114">
                  <c:v>36847.94</c:v>
                </c:pt>
                <c:pt idx="126115">
                  <c:v>36984.86</c:v>
                </c:pt>
                <c:pt idx="126116">
                  <c:v>37275</c:v>
                </c:pt>
                <c:pt idx="126117">
                  <c:v>37312.730000000003</c:v>
                </c:pt>
                <c:pt idx="126118">
                  <c:v>35738.660000000003</c:v>
                </c:pt>
                <c:pt idx="126119">
                  <c:v>36630.81</c:v>
                </c:pt>
                <c:pt idx="126120">
                  <c:v>34942.370000000003</c:v>
                </c:pt>
                <c:pt idx="126121">
                  <c:v>35156.519999999997</c:v>
                </c:pt>
                <c:pt idx="126122">
                  <c:v>37396.86</c:v>
                </c:pt>
                <c:pt idx="126123">
                  <c:v>33911.599999999999</c:v>
                </c:pt>
                <c:pt idx="126124">
                  <c:v>34303.35</c:v>
                </c:pt>
                <c:pt idx="126125">
                  <c:v>31735.03</c:v>
                </c:pt>
                <c:pt idx="126126">
                  <c:v>30703.46</c:v>
                </c:pt>
                <c:pt idx="126127">
                  <c:v>32067.74</c:v>
                </c:pt>
                <c:pt idx="126128">
                  <c:v>32045.3</c:v>
                </c:pt>
                <c:pt idx="126129">
                  <c:v>29272.799999999999</c:v>
                </c:pt>
                <c:pt idx="126130">
                  <c:v>29787.49</c:v>
                </c:pt>
                <c:pt idx="126131">
                  <c:v>31976.77</c:v>
                </c:pt>
                <c:pt idx="126132">
                  <c:v>32082.63</c:v>
                </c:pt>
                <c:pt idx="126133">
                  <c:v>32022.23</c:v>
                </c:pt>
                <c:pt idx="126134">
                  <c:v>22954.93</c:v>
                </c:pt>
                <c:pt idx="126135">
                  <c:v>31170.240000000002</c:v>
                </c:pt>
                <c:pt idx="126136">
                  <c:v>33126.67</c:v>
                </c:pt>
                <c:pt idx="126137">
                  <c:v>34620.82</c:v>
                </c:pt>
                <c:pt idx="126138">
                  <c:v>32572.55</c:v>
                </c:pt>
                <c:pt idx="126139">
                  <c:v>33697.760000000002</c:v>
                </c:pt>
                <c:pt idx="126140">
                  <c:v>33197.78</c:v>
                </c:pt>
                <c:pt idx="126141">
                  <c:v>34464.81</c:v>
                </c:pt>
                <c:pt idx="126142">
                  <c:v>32924.379999999997</c:v>
                </c:pt>
                <c:pt idx="126143">
                  <c:v>32938.199999999997</c:v>
                </c:pt>
                <c:pt idx="126144">
                  <c:v>35286.129999999997</c:v>
                </c:pt>
                <c:pt idx="126145">
                  <c:v>35140.879999999997</c:v>
                </c:pt>
                <c:pt idx="126146">
                  <c:v>33644.269999999997</c:v>
                </c:pt>
                <c:pt idx="126147">
                  <c:v>34903.120000000003</c:v>
                </c:pt>
                <c:pt idx="126148">
                  <c:v>36675.39</c:v>
                </c:pt>
                <c:pt idx="126149">
                  <c:v>32454.06</c:v>
                </c:pt>
                <c:pt idx="126150">
                  <c:v>34873.360000000001</c:v>
                </c:pt>
                <c:pt idx="126151">
                  <c:v>34657.769999999997</c:v>
                </c:pt>
                <c:pt idx="126152">
                  <c:v>35378.61</c:v>
                </c:pt>
                <c:pt idx="126153">
                  <c:v>38151.22</c:v>
                </c:pt>
                <c:pt idx="126154">
                  <c:v>37688.800000000003</c:v>
                </c:pt>
                <c:pt idx="126155">
                  <c:v>37957.26</c:v>
                </c:pt>
                <c:pt idx="126156">
                  <c:v>36808.97</c:v>
                </c:pt>
                <c:pt idx="126157">
                  <c:v>38567.67</c:v>
                </c:pt>
                <c:pt idx="126158">
                  <c:v>38903.69</c:v>
                </c:pt>
                <c:pt idx="126159">
                  <c:v>36273.67</c:v>
                </c:pt>
                <c:pt idx="126160">
                  <c:v>36011.99</c:v>
                </c:pt>
                <c:pt idx="126161">
                  <c:v>39255.1</c:v>
                </c:pt>
                <c:pt idx="126162">
                  <c:v>36167.93</c:v>
                </c:pt>
                <c:pt idx="126163">
                  <c:v>37509.980000000003</c:v>
                </c:pt>
                <c:pt idx="126164">
                  <c:v>34546.29</c:v>
                </c:pt>
                <c:pt idx="126165">
                  <c:v>36041.93</c:v>
                </c:pt>
                <c:pt idx="126166">
                  <c:v>35448.61</c:v>
                </c:pt>
                <c:pt idx="126167">
                  <c:v>36184.79</c:v>
                </c:pt>
                <c:pt idx="126168">
                  <c:v>35472.11</c:v>
                </c:pt>
                <c:pt idx="126169">
                  <c:v>36696.06</c:v>
                </c:pt>
                <c:pt idx="126170">
                  <c:v>38260.74</c:v>
                </c:pt>
                <c:pt idx="126171">
                  <c:v>34664.71</c:v>
                </c:pt>
                <c:pt idx="126172">
                  <c:v>36095.410000000003</c:v>
                </c:pt>
                <c:pt idx="126173">
                  <c:v>33283.19</c:v>
                </c:pt>
                <c:pt idx="126174">
                  <c:v>34276.769999999997</c:v>
                </c:pt>
                <c:pt idx="126175">
                  <c:v>33507.230000000003</c:v>
                </c:pt>
                <c:pt idx="126176">
                  <c:v>33494.370000000003</c:v>
                </c:pt>
                <c:pt idx="126177">
                  <c:v>32497.21</c:v>
                </c:pt>
                <c:pt idx="126178">
                  <c:v>23472.62</c:v>
                </c:pt>
                <c:pt idx="126179">
                  <c:v>25377.37</c:v>
                </c:pt>
                <c:pt idx="126180">
                  <c:v>24629.34</c:v>
                </c:pt>
                <c:pt idx="126181">
                  <c:v>23795.3</c:v>
                </c:pt>
                <c:pt idx="126182">
                  <c:v>24989.83</c:v>
                </c:pt>
                <c:pt idx="126183">
                  <c:v>23788.21</c:v>
                </c:pt>
                <c:pt idx="126184">
                  <c:v>22166.52</c:v>
                </c:pt>
                <c:pt idx="126185">
                  <c:v>22879.94</c:v>
                </c:pt>
                <c:pt idx="126186">
                  <c:v>25968.15</c:v>
                </c:pt>
                <c:pt idx="126187">
                  <c:v>25132.12</c:v>
                </c:pt>
                <c:pt idx="126188">
                  <c:v>21446.42</c:v>
                </c:pt>
                <c:pt idx="126189">
                  <c:v>25354.14</c:v>
                </c:pt>
                <c:pt idx="126190">
                  <c:v>23451.85</c:v>
                </c:pt>
                <c:pt idx="126191">
                  <c:v>28000.12</c:v>
                </c:pt>
                <c:pt idx="126192">
                  <c:v>29889.19</c:v>
                </c:pt>
                <c:pt idx="126193">
                  <c:v>26255.45</c:v>
                </c:pt>
                <c:pt idx="126194">
                  <c:v>27362.1</c:v>
                </c:pt>
                <c:pt idx="126195">
                  <c:v>29189.96</c:v>
                </c:pt>
                <c:pt idx="126196">
                  <c:v>27842.07</c:v>
                </c:pt>
                <c:pt idx="126197">
                  <c:v>29720.66</c:v>
                </c:pt>
                <c:pt idx="126198">
                  <c:v>30726.3</c:v>
                </c:pt>
                <c:pt idx="126199">
                  <c:v>29977.97</c:v>
                </c:pt>
                <c:pt idx="126200">
                  <c:v>27512.01</c:v>
                </c:pt>
                <c:pt idx="126201">
                  <c:v>26610</c:v>
                </c:pt>
                <c:pt idx="126202">
                  <c:v>28478.94</c:v>
                </c:pt>
                <c:pt idx="126203">
                  <c:v>26262.45</c:v>
                </c:pt>
                <c:pt idx="126204">
                  <c:v>28219.21</c:v>
                </c:pt>
                <c:pt idx="126205">
                  <c:v>26808.03</c:v>
                </c:pt>
                <c:pt idx="126206">
                  <c:v>27757.51</c:v>
                </c:pt>
                <c:pt idx="126207">
                  <c:v>26119.45</c:v>
                </c:pt>
                <c:pt idx="126208">
                  <c:v>24762.25</c:v>
                </c:pt>
                <c:pt idx="126209">
                  <c:v>24390.89</c:v>
                </c:pt>
                <c:pt idx="126210">
                  <c:v>25415.37</c:v>
                </c:pt>
                <c:pt idx="126211">
                  <c:v>27352.75</c:v>
                </c:pt>
                <c:pt idx="126212">
                  <c:v>27578.959999999999</c:v>
                </c:pt>
                <c:pt idx="126213">
                  <c:v>29447.38</c:v>
                </c:pt>
                <c:pt idx="126214">
                  <c:v>27926.29</c:v>
                </c:pt>
                <c:pt idx="126215">
                  <c:v>25485.38</c:v>
                </c:pt>
                <c:pt idx="126216">
                  <c:v>26453.55</c:v>
                </c:pt>
                <c:pt idx="126217">
                  <c:v>30436.01</c:v>
                </c:pt>
                <c:pt idx="126218">
                  <c:v>33728.99</c:v>
                </c:pt>
                <c:pt idx="126219">
                  <c:v>30666.92</c:v>
                </c:pt>
                <c:pt idx="126220">
                  <c:v>41664.82</c:v>
                </c:pt>
                <c:pt idx="126221">
                  <c:v>41643.800000000003</c:v>
                </c:pt>
                <c:pt idx="126222">
                  <c:v>55452.21</c:v>
                </c:pt>
                <c:pt idx="126223">
                  <c:v>73419.5</c:v>
                </c:pt>
                <c:pt idx="126224">
                  <c:v>133569.13</c:v>
                </c:pt>
                <c:pt idx="126225">
                  <c:v>28764.16</c:v>
                </c:pt>
                <c:pt idx="126226">
                  <c:v>24644.38</c:v>
                </c:pt>
                <c:pt idx="126227">
                  <c:v>25300.720000000001</c:v>
                </c:pt>
                <c:pt idx="126228">
                  <c:v>25939.5</c:v>
                </c:pt>
                <c:pt idx="126229">
                  <c:v>23625.78</c:v>
                </c:pt>
                <c:pt idx="126230">
                  <c:v>26674.46</c:v>
                </c:pt>
                <c:pt idx="126231">
                  <c:v>28652.16</c:v>
                </c:pt>
                <c:pt idx="126232">
                  <c:v>30895.07</c:v>
                </c:pt>
                <c:pt idx="126233">
                  <c:v>28397.52</c:v>
                </c:pt>
                <c:pt idx="126234">
                  <c:v>30052.36</c:v>
                </c:pt>
                <c:pt idx="126235">
                  <c:v>29342.959999999999</c:v>
                </c:pt>
                <c:pt idx="126236">
                  <c:v>29110.07</c:v>
                </c:pt>
                <c:pt idx="126237">
                  <c:v>29528.5</c:v>
                </c:pt>
                <c:pt idx="126238">
                  <c:v>31634.2</c:v>
                </c:pt>
                <c:pt idx="126239">
                  <c:v>27747.42</c:v>
                </c:pt>
                <c:pt idx="126240">
                  <c:v>29183.51</c:v>
                </c:pt>
                <c:pt idx="126241">
                  <c:v>33007.72</c:v>
                </c:pt>
                <c:pt idx="126242">
                  <c:v>30567.040000000001</c:v>
                </c:pt>
                <c:pt idx="126243">
                  <c:v>32533.86</c:v>
                </c:pt>
                <c:pt idx="126244">
                  <c:v>33787.24</c:v>
                </c:pt>
                <c:pt idx="126245">
                  <c:v>30483.03</c:v>
                </c:pt>
                <c:pt idx="126246">
                  <c:v>32663.99</c:v>
                </c:pt>
                <c:pt idx="126247">
                  <c:v>33168.639999999999</c:v>
                </c:pt>
                <c:pt idx="126248">
                  <c:v>33663.54</c:v>
                </c:pt>
                <c:pt idx="126249">
                  <c:v>37228.29</c:v>
                </c:pt>
                <c:pt idx="126250">
                  <c:v>38266.81</c:v>
                </c:pt>
                <c:pt idx="126251">
                  <c:v>32120.86</c:v>
                </c:pt>
                <c:pt idx="126252">
                  <c:v>31472.959999999999</c:v>
                </c:pt>
                <c:pt idx="126253">
                  <c:v>30858.12</c:v>
                </c:pt>
                <c:pt idx="126254">
                  <c:v>31851.97</c:v>
                </c:pt>
                <c:pt idx="126255">
                  <c:v>31207.3</c:v>
                </c:pt>
                <c:pt idx="126256">
                  <c:v>32485.68</c:v>
                </c:pt>
                <c:pt idx="126257">
                  <c:v>33095.25</c:v>
                </c:pt>
                <c:pt idx="126258">
                  <c:v>32933.5</c:v>
                </c:pt>
                <c:pt idx="126259">
                  <c:v>30411.14</c:v>
                </c:pt>
                <c:pt idx="126260">
                  <c:v>31381.66</c:v>
                </c:pt>
                <c:pt idx="126261">
                  <c:v>28647.06</c:v>
                </c:pt>
                <c:pt idx="126262">
                  <c:v>30227.040000000001</c:v>
                </c:pt>
                <c:pt idx="126263">
                  <c:v>29543.48</c:v>
                </c:pt>
                <c:pt idx="126264">
                  <c:v>27836.29</c:v>
                </c:pt>
                <c:pt idx="126265">
                  <c:v>32508.62</c:v>
                </c:pt>
                <c:pt idx="126266">
                  <c:v>31141.07</c:v>
                </c:pt>
                <c:pt idx="126267">
                  <c:v>31454.01</c:v>
                </c:pt>
                <c:pt idx="126268">
                  <c:v>28561.41</c:v>
                </c:pt>
                <c:pt idx="126269">
                  <c:v>31313.07</c:v>
                </c:pt>
                <c:pt idx="126270">
                  <c:v>34623.19</c:v>
                </c:pt>
                <c:pt idx="126271">
                  <c:v>32843.660000000003</c:v>
                </c:pt>
                <c:pt idx="126272">
                  <c:v>41718.92</c:v>
                </c:pt>
                <c:pt idx="126273">
                  <c:v>42354.37</c:v>
                </c:pt>
                <c:pt idx="126274">
                  <c:v>52788.52</c:v>
                </c:pt>
                <c:pt idx="126275">
                  <c:v>77400.23</c:v>
                </c:pt>
                <c:pt idx="126276">
                  <c:v>135127.14000000001</c:v>
                </c:pt>
                <c:pt idx="126277">
                  <c:v>53872.12</c:v>
                </c:pt>
                <c:pt idx="126278">
                  <c:v>24411.96</c:v>
                </c:pt>
                <c:pt idx="126279">
                  <c:v>24073.69</c:v>
                </c:pt>
                <c:pt idx="126280">
                  <c:v>23728.93</c:v>
                </c:pt>
                <c:pt idx="126281">
                  <c:v>24380.02</c:v>
                </c:pt>
                <c:pt idx="126282">
                  <c:v>25676.2</c:v>
                </c:pt>
                <c:pt idx="126283">
                  <c:v>31727.85</c:v>
                </c:pt>
                <c:pt idx="126284">
                  <c:v>35985.599999999999</c:v>
                </c:pt>
                <c:pt idx="126285">
                  <c:v>29539.63</c:v>
                </c:pt>
                <c:pt idx="126286">
                  <c:v>28742.43</c:v>
                </c:pt>
                <c:pt idx="126287">
                  <c:v>30999.82</c:v>
                </c:pt>
                <c:pt idx="126288">
                  <c:v>31235.77</c:v>
                </c:pt>
                <c:pt idx="126289">
                  <c:v>29452.62</c:v>
                </c:pt>
                <c:pt idx="126290">
                  <c:v>29650</c:v>
                </c:pt>
                <c:pt idx="126291">
                  <c:v>35903</c:v>
                </c:pt>
                <c:pt idx="126292">
                  <c:v>30166.48</c:v>
                </c:pt>
                <c:pt idx="126293">
                  <c:v>28676.6</c:v>
                </c:pt>
                <c:pt idx="126294">
                  <c:v>29578.99</c:v>
                </c:pt>
                <c:pt idx="126295">
                  <c:v>29691.52</c:v>
                </c:pt>
                <c:pt idx="126296">
                  <c:v>32908.47</c:v>
                </c:pt>
                <c:pt idx="126297">
                  <c:v>35945.599999999999</c:v>
                </c:pt>
                <c:pt idx="126298">
                  <c:v>33179.339999999997</c:v>
                </c:pt>
                <c:pt idx="126299">
                  <c:v>34748.61</c:v>
                </c:pt>
                <c:pt idx="126300">
                  <c:v>33369.54</c:v>
                </c:pt>
                <c:pt idx="126301">
                  <c:v>37280.68</c:v>
                </c:pt>
                <c:pt idx="126302">
                  <c:v>38426.21</c:v>
                </c:pt>
                <c:pt idx="126303">
                  <c:v>33740.730000000003</c:v>
                </c:pt>
                <c:pt idx="126304">
                  <c:v>35510.33</c:v>
                </c:pt>
                <c:pt idx="126305">
                  <c:v>32206.38</c:v>
                </c:pt>
                <c:pt idx="126306">
                  <c:v>33136.480000000003</c:v>
                </c:pt>
                <c:pt idx="126307">
                  <c:v>31822.57</c:v>
                </c:pt>
                <c:pt idx="126308">
                  <c:v>32144.5</c:v>
                </c:pt>
                <c:pt idx="126309">
                  <c:v>34148.15</c:v>
                </c:pt>
                <c:pt idx="126310">
                  <c:v>31979.06</c:v>
                </c:pt>
                <c:pt idx="126311">
                  <c:v>32560.5</c:v>
                </c:pt>
                <c:pt idx="126312">
                  <c:v>33615.199999999997</c:v>
                </c:pt>
                <c:pt idx="126313">
                  <c:v>35068.32</c:v>
                </c:pt>
                <c:pt idx="126314">
                  <c:v>29904.49</c:v>
                </c:pt>
                <c:pt idx="126315">
                  <c:v>29849.31</c:v>
                </c:pt>
                <c:pt idx="126316">
                  <c:v>28406.16</c:v>
                </c:pt>
                <c:pt idx="126317">
                  <c:v>32186.47</c:v>
                </c:pt>
                <c:pt idx="126318">
                  <c:v>32425.1</c:v>
                </c:pt>
                <c:pt idx="126319">
                  <c:v>31664.75</c:v>
                </c:pt>
                <c:pt idx="126320">
                  <c:v>31526.31</c:v>
                </c:pt>
                <c:pt idx="126321">
                  <c:v>6138.28</c:v>
                </c:pt>
                <c:pt idx="126322">
                  <c:v>6031.2</c:v>
                </c:pt>
                <c:pt idx="126323">
                  <c:v>6701.28</c:v>
                </c:pt>
                <c:pt idx="126324">
                  <c:v>5504.86</c:v>
                </c:pt>
                <c:pt idx="126325">
                  <c:v>7174.51</c:v>
                </c:pt>
                <c:pt idx="126326">
                  <c:v>6038.84</c:v>
                </c:pt>
                <c:pt idx="126327">
                  <c:v>5564.03</c:v>
                </c:pt>
                <c:pt idx="126328">
                  <c:v>4681.42</c:v>
                </c:pt>
                <c:pt idx="126329">
                  <c:v>6441.57</c:v>
                </c:pt>
                <c:pt idx="126330">
                  <c:v>5442.01</c:v>
                </c:pt>
                <c:pt idx="126331">
                  <c:v>5934.11</c:v>
                </c:pt>
                <c:pt idx="126332">
                  <c:v>5146.18</c:v>
                </c:pt>
                <c:pt idx="126333">
                  <c:v>5058.3599999999997</c:v>
                </c:pt>
                <c:pt idx="126334">
                  <c:v>5853.39</c:v>
                </c:pt>
                <c:pt idx="126335">
                  <c:v>5406.82</c:v>
                </c:pt>
                <c:pt idx="126336">
                  <c:v>4701.8100000000004</c:v>
                </c:pt>
                <c:pt idx="126337">
                  <c:v>4953.3500000000004</c:v>
                </c:pt>
                <c:pt idx="126338">
                  <c:v>4395.7299999999996</c:v>
                </c:pt>
                <c:pt idx="126339">
                  <c:v>4955.3100000000004</c:v>
                </c:pt>
                <c:pt idx="126340">
                  <c:v>5188.07</c:v>
                </c:pt>
                <c:pt idx="126341">
                  <c:v>5276.32</c:v>
                </c:pt>
                <c:pt idx="126342">
                  <c:v>5218.9799999999996</c:v>
                </c:pt>
                <c:pt idx="126343">
                  <c:v>5302</c:v>
                </c:pt>
                <c:pt idx="126344">
                  <c:v>5325.37</c:v>
                </c:pt>
                <c:pt idx="126345">
                  <c:v>4928.32</c:v>
                </c:pt>
                <c:pt idx="126346">
                  <c:v>3819.78</c:v>
                </c:pt>
                <c:pt idx="126347">
                  <c:v>5067.6099999999997</c:v>
                </c:pt>
                <c:pt idx="126348">
                  <c:v>5566.87</c:v>
                </c:pt>
                <c:pt idx="126349">
                  <c:v>5515.5</c:v>
                </c:pt>
                <c:pt idx="126350">
                  <c:v>4203.3100000000004</c:v>
                </c:pt>
                <c:pt idx="126351">
                  <c:v>4298.3100000000004</c:v>
                </c:pt>
                <c:pt idx="126352">
                  <c:v>4692.62</c:v>
                </c:pt>
                <c:pt idx="126353">
                  <c:v>5001.1499999999996</c:v>
                </c:pt>
                <c:pt idx="126354">
                  <c:v>4242.92</c:v>
                </c:pt>
                <c:pt idx="126355">
                  <c:v>4009.43</c:v>
                </c:pt>
                <c:pt idx="126356">
                  <c:v>4550.5200000000004</c:v>
                </c:pt>
                <c:pt idx="126357">
                  <c:v>5053.0600000000004</c:v>
                </c:pt>
                <c:pt idx="126358">
                  <c:v>4572.8599999999997</c:v>
                </c:pt>
                <c:pt idx="126359">
                  <c:v>4417.87</c:v>
                </c:pt>
                <c:pt idx="126360">
                  <c:v>4279.53</c:v>
                </c:pt>
                <c:pt idx="126361">
                  <c:v>4324.6400000000003</c:v>
                </c:pt>
                <c:pt idx="126362">
                  <c:v>4325.62</c:v>
                </c:pt>
                <c:pt idx="126363">
                  <c:v>4749.6400000000003</c:v>
                </c:pt>
                <c:pt idx="126364">
                  <c:v>3153.92</c:v>
                </c:pt>
                <c:pt idx="126365">
                  <c:v>4133.6899999999996</c:v>
                </c:pt>
                <c:pt idx="126366">
                  <c:v>4826.13</c:v>
                </c:pt>
                <c:pt idx="126367">
                  <c:v>8477.4599999999991</c:v>
                </c:pt>
                <c:pt idx="126368">
                  <c:v>5893.64</c:v>
                </c:pt>
                <c:pt idx="126369">
                  <c:v>5314.9</c:v>
                </c:pt>
                <c:pt idx="126370">
                  <c:v>5336.52</c:v>
                </c:pt>
                <c:pt idx="126371">
                  <c:v>5798.25</c:v>
                </c:pt>
                <c:pt idx="126372">
                  <c:v>4876.71</c:v>
                </c:pt>
                <c:pt idx="126373">
                  <c:v>4990.38</c:v>
                </c:pt>
                <c:pt idx="126374">
                  <c:v>6521.94</c:v>
                </c:pt>
                <c:pt idx="126375">
                  <c:v>6141.92</c:v>
                </c:pt>
                <c:pt idx="126376">
                  <c:v>5389.82</c:v>
                </c:pt>
                <c:pt idx="126377">
                  <c:v>4396.16</c:v>
                </c:pt>
                <c:pt idx="126378">
                  <c:v>5349.96</c:v>
                </c:pt>
                <c:pt idx="126379">
                  <c:v>4943.96</c:v>
                </c:pt>
                <c:pt idx="126380">
                  <c:v>5245.49</c:v>
                </c:pt>
                <c:pt idx="126381">
                  <c:v>4887.3599999999997</c:v>
                </c:pt>
                <c:pt idx="126382">
                  <c:v>4517.8100000000004</c:v>
                </c:pt>
                <c:pt idx="126383">
                  <c:v>5677.4</c:v>
                </c:pt>
                <c:pt idx="126384">
                  <c:v>5371.83</c:v>
                </c:pt>
                <c:pt idx="126385">
                  <c:v>4249.46</c:v>
                </c:pt>
                <c:pt idx="126386">
                  <c:v>3975.25</c:v>
                </c:pt>
                <c:pt idx="126387">
                  <c:v>4894.54</c:v>
                </c:pt>
                <c:pt idx="126388">
                  <c:v>5021.6000000000004</c:v>
                </c:pt>
                <c:pt idx="126389">
                  <c:v>4077.95</c:v>
                </c:pt>
                <c:pt idx="126390">
                  <c:v>4136.1499999999996</c:v>
                </c:pt>
                <c:pt idx="126391">
                  <c:v>4731.16</c:v>
                </c:pt>
                <c:pt idx="126392">
                  <c:v>5211.99</c:v>
                </c:pt>
                <c:pt idx="126393">
                  <c:v>4839.2700000000004</c:v>
                </c:pt>
                <c:pt idx="126394">
                  <c:v>3878.44</c:v>
                </c:pt>
                <c:pt idx="126395">
                  <c:v>4694.87</c:v>
                </c:pt>
                <c:pt idx="126396">
                  <c:v>5150.7</c:v>
                </c:pt>
                <c:pt idx="126397">
                  <c:v>4531.33</c:v>
                </c:pt>
                <c:pt idx="126398">
                  <c:v>3738.83</c:v>
                </c:pt>
                <c:pt idx="126399">
                  <c:v>4409.6400000000003</c:v>
                </c:pt>
                <c:pt idx="126400">
                  <c:v>4651.24</c:v>
                </c:pt>
                <c:pt idx="126401">
                  <c:v>4751.28</c:v>
                </c:pt>
                <c:pt idx="126402">
                  <c:v>4462.2700000000004</c:v>
                </c:pt>
                <c:pt idx="126403">
                  <c:v>4602.5600000000004</c:v>
                </c:pt>
                <c:pt idx="126404">
                  <c:v>4650.1000000000004</c:v>
                </c:pt>
                <c:pt idx="126405">
                  <c:v>4942.3999999999996</c:v>
                </c:pt>
                <c:pt idx="126406">
                  <c:v>5000.32</c:v>
                </c:pt>
                <c:pt idx="126407">
                  <c:v>4276.45</c:v>
                </c:pt>
                <c:pt idx="126408">
                  <c:v>4711.7</c:v>
                </c:pt>
                <c:pt idx="126409">
                  <c:v>4701.3900000000003</c:v>
                </c:pt>
                <c:pt idx="126410">
                  <c:v>4498.4799999999996</c:v>
                </c:pt>
                <c:pt idx="126411">
                  <c:v>4218.13</c:v>
                </c:pt>
                <c:pt idx="126412">
                  <c:v>4478.55</c:v>
                </c:pt>
                <c:pt idx="126413">
                  <c:v>4598.6499999999996</c:v>
                </c:pt>
                <c:pt idx="126414">
                  <c:v>4554.8999999999996</c:v>
                </c:pt>
                <c:pt idx="126415">
                  <c:v>4539.8100000000004</c:v>
                </c:pt>
                <c:pt idx="126416">
                  <c:v>3525.99</c:v>
                </c:pt>
                <c:pt idx="126417">
                  <c:v>4449.58</c:v>
                </c:pt>
                <c:pt idx="126418">
                  <c:v>5476.97</c:v>
                </c:pt>
                <c:pt idx="126419">
                  <c:v>7191.58</c:v>
                </c:pt>
                <c:pt idx="126420">
                  <c:v>6248.45</c:v>
                </c:pt>
                <c:pt idx="126421">
                  <c:v>7225.77</c:v>
                </c:pt>
                <c:pt idx="126422">
                  <c:v>5811.91</c:v>
                </c:pt>
                <c:pt idx="126423">
                  <c:v>5834.71</c:v>
                </c:pt>
                <c:pt idx="126424">
                  <c:v>5341.05</c:v>
                </c:pt>
                <c:pt idx="126425">
                  <c:v>5311.31</c:v>
                </c:pt>
                <c:pt idx="126426">
                  <c:v>6838.6</c:v>
                </c:pt>
                <c:pt idx="126427">
                  <c:v>6191.33</c:v>
                </c:pt>
                <c:pt idx="126428">
                  <c:v>5980.26</c:v>
                </c:pt>
                <c:pt idx="126429">
                  <c:v>6458.16</c:v>
                </c:pt>
                <c:pt idx="126430">
                  <c:v>5936</c:v>
                </c:pt>
                <c:pt idx="126431">
                  <c:v>6419.22</c:v>
                </c:pt>
                <c:pt idx="126432">
                  <c:v>5432.74</c:v>
                </c:pt>
                <c:pt idx="126433">
                  <c:v>5342.33</c:v>
                </c:pt>
                <c:pt idx="126434">
                  <c:v>6098.28</c:v>
                </c:pt>
                <c:pt idx="126435">
                  <c:v>5044.21</c:v>
                </c:pt>
                <c:pt idx="126436">
                  <c:v>5386.8</c:v>
                </c:pt>
                <c:pt idx="126437">
                  <c:v>4532.97</c:v>
                </c:pt>
                <c:pt idx="126438">
                  <c:v>4862.25</c:v>
                </c:pt>
                <c:pt idx="126439">
                  <c:v>5158.97</c:v>
                </c:pt>
                <c:pt idx="126440">
                  <c:v>5223.82</c:v>
                </c:pt>
                <c:pt idx="126441">
                  <c:v>4611.12</c:v>
                </c:pt>
                <c:pt idx="126442">
                  <c:v>4360.46</c:v>
                </c:pt>
                <c:pt idx="126443">
                  <c:v>5194.3900000000003</c:v>
                </c:pt>
                <c:pt idx="126444">
                  <c:v>5223.3</c:v>
                </c:pt>
                <c:pt idx="126445">
                  <c:v>5146.51</c:v>
                </c:pt>
                <c:pt idx="126446">
                  <c:v>4973.42</c:v>
                </c:pt>
                <c:pt idx="126447">
                  <c:v>5522.94</c:v>
                </c:pt>
                <c:pt idx="126448">
                  <c:v>5098.34</c:v>
                </c:pt>
                <c:pt idx="126449">
                  <c:v>5366.35</c:v>
                </c:pt>
                <c:pt idx="126450">
                  <c:v>4352.08</c:v>
                </c:pt>
                <c:pt idx="126451">
                  <c:v>4251.24</c:v>
                </c:pt>
                <c:pt idx="126452">
                  <c:v>4553.7</c:v>
                </c:pt>
                <c:pt idx="126453">
                  <c:v>5335.21</c:v>
                </c:pt>
                <c:pt idx="126454">
                  <c:v>4344.1400000000003</c:v>
                </c:pt>
                <c:pt idx="126455">
                  <c:v>4148.8900000000003</c:v>
                </c:pt>
                <c:pt idx="126456">
                  <c:v>4481.5</c:v>
                </c:pt>
                <c:pt idx="126457">
                  <c:v>4301.6899999999996</c:v>
                </c:pt>
                <c:pt idx="126458">
                  <c:v>4782.1899999999996</c:v>
                </c:pt>
                <c:pt idx="126459">
                  <c:v>4000.4</c:v>
                </c:pt>
                <c:pt idx="126460">
                  <c:v>3908.08</c:v>
                </c:pt>
                <c:pt idx="126461">
                  <c:v>4149.66</c:v>
                </c:pt>
                <c:pt idx="126462">
                  <c:v>4454.05</c:v>
                </c:pt>
                <c:pt idx="126463">
                  <c:v>3955.55</c:v>
                </c:pt>
                <c:pt idx="126464">
                  <c:v>5020.32</c:v>
                </c:pt>
                <c:pt idx="126465">
                  <c:v>4933.88</c:v>
                </c:pt>
                <c:pt idx="126466">
                  <c:v>4545.92</c:v>
                </c:pt>
                <c:pt idx="126467">
                  <c:v>4273.8599999999997</c:v>
                </c:pt>
                <c:pt idx="126468">
                  <c:v>3877.52</c:v>
                </c:pt>
                <c:pt idx="126469">
                  <c:v>3960.13</c:v>
                </c:pt>
                <c:pt idx="126470">
                  <c:v>3846.88</c:v>
                </c:pt>
                <c:pt idx="126471">
                  <c:v>3983.52</c:v>
                </c:pt>
                <c:pt idx="126472">
                  <c:v>4702.91</c:v>
                </c:pt>
                <c:pt idx="126473">
                  <c:v>3860.68</c:v>
                </c:pt>
                <c:pt idx="126474">
                  <c:v>4399.88</c:v>
                </c:pt>
                <c:pt idx="126475">
                  <c:v>4300.62</c:v>
                </c:pt>
                <c:pt idx="126476">
                  <c:v>4972.79</c:v>
                </c:pt>
                <c:pt idx="126477">
                  <c:v>5698.98</c:v>
                </c:pt>
                <c:pt idx="126478">
                  <c:v>5909.52</c:v>
                </c:pt>
                <c:pt idx="126479">
                  <c:v>5610.78</c:v>
                </c:pt>
                <c:pt idx="126480">
                  <c:v>6755.16</c:v>
                </c:pt>
                <c:pt idx="126481">
                  <c:v>5148.62</c:v>
                </c:pt>
                <c:pt idx="126482">
                  <c:v>4886.6400000000003</c:v>
                </c:pt>
                <c:pt idx="126483">
                  <c:v>5579.99</c:v>
                </c:pt>
                <c:pt idx="126484">
                  <c:v>4721.04</c:v>
                </c:pt>
                <c:pt idx="126485">
                  <c:v>5051.43</c:v>
                </c:pt>
                <c:pt idx="126486">
                  <c:v>4982.87</c:v>
                </c:pt>
                <c:pt idx="126487">
                  <c:v>4412.01</c:v>
                </c:pt>
                <c:pt idx="126488">
                  <c:v>4816.05</c:v>
                </c:pt>
                <c:pt idx="126489">
                  <c:v>5341.99</c:v>
                </c:pt>
                <c:pt idx="126490">
                  <c:v>4827.26</c:v>
                </c:pt>
                <c:pt idx="126491">
                  <c:v>5624.13</c:v>
                </c:pt>
                <c:pt idx="126492">
                  <c:v>5618.93</c:v>
                </c:pt>
                <c:pt idx="126493">
                  <c:v>5252.29</c:v>
                </c:pt>
                <c:pt idx="126494">
                  <c:v>4911.3900000000003</c:v>
                </c:pt>
                <c:pt idx="126495">
                  <c:v>4594.07</c:v>
                </c:pt>
                <c:pt idx="126496">
                  <c:v>5203.17</c:v>
                </c:pt>
                <c:pt idx="126497">
                  <c:v>5135.72</c:v>
                </c:pt>
                <c:pt idx="126498">
                  <c:v>5616.24</c:v>
                </c:pt>
                <c:pt idx="126499">
                  <c:v>4912.22</c:v>
                </c:pt>
                <c:pt idx="126500">
                  <c:v>5014.4799999999996</c:v>
                </c:pt>
                <c:pt idx="126501">
                  <c:v>4520.33</c:v>
                </c:pt>
                <c:pt idx="126502">
                  <c:v>4436.4399999999996</c:v>
                </c:pt>
                <c:pt idx="126503">
                  <c:v>5008.16</c:v>
                </c:pt>
                <c:pt idx="126504">
                  <c:v>6009.68</c:v>
                </c:pt>
                <c:pt idx="126505">
                  <c:v>4597.87</c:v>
                </c:pt>
                <c:pt idx="126506">
                  <c:v>3878.34</c:v>
                </c:pt>
                <c:pt idx="126507">
                  <c:v>5973.28</c:v>
                </c:pt>
                <c:pt idx="126508">
                  <c:v>8677.7000000000007</c:v>
                </c:pt>
                <c:pt idx="126509">
                  <c:v>12010.76</c:v>
                </c:pt>
                <c:pt idx="126510">
                  <c:v>14032.96</c:v>
                </c:pt>
                <c:pt idx="126511">
                  <c:v>3568.23</c:v>
                </c:pt>
                <c:pt idx="126512">
                  <c:v>3669.18</c:v>
                </c:pt>
                <c:pt idx="126513">
                  <c:v>4296.07</c:v>
                </c:pt>
                <c:pt idx="126514">
                  <c:v>4248.01</c:v>
                </c:pt>
                <c:pt idx="126515">
                  <c:v>3925.15</c:v>
                </c:pt>
                <c:pt idx="126516">
                  <c:v>4133.3900000000003</c:v>
                </c:pt>
                <c:pt idx="126517">
                  <c:v>4449.92</c:v>
                </c:pt>
                <c:pt idx="126518">
                  <c:v>3948.58</c:v>
                </c:pt>
                <c:pt idx="126519">
                  <c:v>3312.6</c:v>
                </c:pt>
                <c:pt idx="126520">
                  <c:v>4055.06</c:v>
                </c:pt>
                <c:pt idx="126521">
                  <c:v>3931.86</c:v>
                </c:pt>
                <c:pt idx="126522">
                  <c:v>3482.86</c:v>
                </c:pt>
                <c:pt idx="126523">
                  <c:v>4130.5</c:v>
                </c:pt>
                <c:pt idx="126524">
                  <c:v>3399.82</c:v>
                </c:pt>
                <c:pt idx="126525">
                  <c:v>3870.74</c:v>
                </c:pt>
                <c:pt idx="126526">
                  <c:v>3396.19</c:v>
                </c:pt>
                <c:pt idx="126527">
                  <c:v>3574.36</c:v>
                </c:pt>
                <c:pt idx="126528">
                  <c:v>4149.58</c:v>
                </c:pt>
                <c:pt idx="126529">
                  <c:v>5161.4399999999996</c:v>
                </c:pt>
                <c:pt idx="126530">
                  <c:v>5300.96</c:v>
                </c:pt>
                <c:pt idx="126531">
                  <c:v>4373.68</c:v>
                </c:pt>
                <c:pt idx="126532">
                  <c:v>5544.53</c:v>
                </c:pt>
                <c:pt idx="126533">
                  <c:v>4692.18</c:v>
                </c:pt>
                <c:pt idx="126534">
                  <c:v>4229.59</c:v>
                </c:pt>
                <c:pt idx="126535">
                  <c:v>5096.84</c:v>
                </c:pt>
                <c:pt idx="126536">
                  <c:v>4318.32</c:v>
                </c:pt>
                <c:pt idx="126537">
                  <c:v>4307.83</c:v>
                </c:pt>
                <c:pt idx="126538">
                  <c:v>4304.16</c:v>
                </c:pt>
                <c:pt idx="126539">
                  <c:v>4255.32</c:v>
                </c:pt>
                <c:pt idx="126540">
                  <c:v>4075.58</c:v>
                </c:pt>
                <c:pt idx="126541">
                  <c:v>4480.0600000000004</c:v>
                </c:pt>
                <c:pt idx="126542">
                  <c:v>4610.34</c:v>
                </c:pt>
                <c:pt idx="126543">
                  <c:v>4166.42</c:v>
                </c:pt>
                <c:pt idx="126544">
                  <c:v>4902.6499999999996</c:v>
                </c:pt>
                <c:pt idx="126545">
                  <c:v>5003.43</c:v>
                </c:pt>
                <c:pt idx="126546">
                  <c:v>5066.08</c:v>
                </c:pt>
                <c:pt idx="126547">
                  <c:v>4171.59</c:v>
                </c:pt>
                <c:pt idx="126548">
                  <c:v>5116.05</c:v>
                </c:pt>
                <c:pt idx="126549">
                  <c:v>4605.1099999999997</c:v>
                </c:pt>
                <c:pt idx="126550">
                  <c:v>3958.22</c:v>
                </c:pt>
                <c:pt idx="126551">
                  <c:v>4623.8</c:v>
                </c:pt>
                <c:pt idx="126552">
                  <c:v>4193.1899999999996</c:v>
                </c:pt>
                <c:pt idx="126553">
                  <c:v>4177.68</c:v>
                </c:pt>
                <c:pt idx="126554">
                  <c:v>4256.59</c:v>
                </c:pt>
                <c:pt idx="126555">
                  <c:v>4263.07</c:v>
                </c:pt>
                <c:pt idx="126556">
                  <c:v>4052.09</c:v>
                </c:pt>
                <c:pt idx="126557">
                  <c:v>4570.99</c:v>
                </c:pt>
                <c:pt idx="126558">
                  <c:v>4389.83</c:v>
                </c:pt>
                <c:pt idx="126559">
                  <c:v>4932.04</c:v>
                </c:pt>
                <c:pt idx="126560">
                  <c:v>7516.78</c:v>
                </c:pt>
                <c:pt idx="126561">
                  <c:v>16133.9</c:v>
                </c:pt>
                <c:pt idx="126562">
                  <c:v>17807.36</c:v>
                </c:pt>
                <c:pt idx="126563">
                  <c:v>4789.04</c:v>
                </c:pt>
                <c:pt idx="126564">
                  <c:v>4728.41</c:v>
                </c:pt>
                <c:pt idx="126565">
                  <c:v>4063.35</c:v>
                </c:pt>
                <c:pt idx="126566">
                  <c:v>3841.75</c:v>
                </c:pt>
                <c:pt idx="126567">
                  <c:v>3607.56</c:v>
                </c:pt>
                <c:pt idx="126568">
                  <c:v>3167.75</c:v>
                </c:pt>
                <c:pt idx="126569">
                  <c:v>4470.76</c:v>
                </c:pt>
                <c:pt idx="126570">
                  <c:v>4963.93</c:v>
                </c:pt>
                <c:pt idx="126571">
                  <c:v>3667.99</c:v>
                </c:pt>
                <c:pt idx="126572">
                  <c:v>3908.1</c:v>
                </c:pt>
                <c:pt idx="126573">
                  <c:v>4231.97</c:v>
                </c:pt>
                <c:pt idx="126574">
                  <c:v>3397.92</c:v>
                </c:pt>
                <c:pt idx="126575">
                  <c:v>3187.41</c:v>
                </c:pt>
                <c:pt idx="126576">
                  <c:v>3515.96</c:v>
                </c:pt>
                <c:pt idx="126577">
                  <c:v>3161.43</c:v>
                </c:pt>
                <c:pt idx="126578">
                  <c:v>4076.35</c:v>
                </c:pt>
                <c:pt idx="126579">
                  <c:v>4161.2700000000004</c:v>
                </c:pt>
                <c:pt idx="126580">
                  <c:v>3580.93</c:v>
                </c:pt>
                <c:pt idx="126581">
                  <c:v>4459.66</c:v>
                </c:pt>
                <c:pt idx="126582">
                  <c:v>6014.72</c:v>
                </c:pt>
                <c:pt idx="126583">
                  <c:v>6016.49</c:v>
                </c:pt>
                <c:pt idx="126584">
                  <c:v>5706.14</c:v>
                </c:pt>
                <c:pt idx="126585">
                  <c:v>5616.65</c:v>
                </c:pt>
                <c:pt idx="126586">
                  <c:v>4181.97</c:v>
                </c:pt>
                <c:pt idx="126587">
                  <c:v>4047.45</c:v>
                </c:pt>
                <c:pt idx="126588">
                  <c:v>4332.25</c:v>
                </c:pt>
                <c:pt idx="126589">
                  <c:v>3935.73</c:v>
                </c:pt>
                <c:pt idx="126590">
                  <c:v>3764.22</c:v>
                </c:pt>
                <c:pt idx="126591">
                  <c:v>4358.7299999999996</c:v>
                </c:pt>
                <c:pt idx="126592">
                  <c:v>4390.3100000000004</c:v>
                </c:pt>
                <c:pt idx="126593">
                  <c:v>3403.12</c:v>
                </c:pt>
                <c:pt idx="126594">
                  <c:v>4820.51</c:v>
                </c:pt>
                <c:pt idx="126595">
                  <c:v>4476.37</c:v>
                </c:pt>
                <c:pt idx="126596">
                  <c:v>3472.29</c:v>
                </c:pt>
                <c:pt idx="126597">
                  <c:v>3723.39</c:v>
                </c:pt>
                <c:pt idx="126598">
                  <c:v>3221.17</c:v>
                </c:pt>
                <c:pt idx="126599">
                  <c:v>3587.74</c:v>
                </c:pt>
                <c:pt idx="126600">
                  <c:v>3857.88</c:v>
                </c:pt>
                <c:pt idx="126601">
                  <c:v>4222.8900000000003</c:v>
                </c:pt>
                <c:pt idx="126602">
                  <c:v>3928.07</c:v>
                </c:pt>
                <c:pt idx="126603">
                  <c:v>4477.54</c:v>
                </c:pt>
                <c:pt idx="126604">
                  <c:v>3903.85</c:v>
                </c:pt>
                <c:pt idx="126605">
                  <c:v>4582.07</c:v>
                </c:pt>
                <c:pt idx="126606">
                  <c:v>4671.3500000000004</c:v>
                </c:pt>
                <c:pt idx="126607">
                  <c:v>13482.46</c:v>
                </c:pt>
                <c:pt idx="126608">
                  <c:v>12323.95</c:v>
                </c:pt>
                <c:pt idx="126609">
                  <c:v>11417.84</c:v>
                </c:pt>
                <c:pt idx="126610">
                  <c:v>14610.08</c:v>
                </c:pt>
                <c:pt idx="126611">
                  <c:v>12130.27</c:v>
                </c:pt>
                <c:pt idx="126612">
                  <c:v>11106.08</c:v>
                </c:pt>
                <c:pt idx="126613">
                  <c:v>10824.48</c:v>
                </c:pt>
                <c:pt idx="126614">
                  <c:v>12974.18</c:v>
                </c:pt>
                <c:pt idx="126615">
                  <c:v>13177.2</c:v>
                </c:pt>
                <c:pt idx="126616">
                  <c:v>11653.73</c:v>
                </c:pt>
                <c:pt idx="126617">
                  <c:v>12227.69</c:v>
                </c:pt>
                <c:pt idx="126618">
                  <c:v>12099.47</c:v>
                </c:pt>
                <c:pt idx="126619">
                  <c:v>10835.05</c:v>
                </c:pt>
                <c:pt idx="126620">
                  <c:v>11415.45</c:v>
                </c:pt>
                <c:pt idx="126621">
                  <c:v>9299.61</c:v>
                </c:pt>
                <c:pt idx="126622">
                  <c:v>11939.1</c:v>
                </c:pt>
                <c:pt idx="126623">
                  <c:v>11874.26</c:v>
                </c:pt>
                <c:pt idx="126624">
                  <c:v>11246.5</c:v>
                </c:pt>
                <c:pt idx="126625">
                  <c:v>12817.08</c:v>
                </c:pt>
                <c:pt idx="126626">
                  <c:v>12271.61</c:v>
                </c:pt>
                <c:pt idx="126627">
                  <c:v>12087.81</c:v>
                </c:pt>
                <c:pt idx="126628">
                  <c:v>13718.25</c:v>
                </c:pt>
                <c:pt idx="126629">
                  <c:v>12816.65</c:v>
                </c:pt>
                <c:pt idx="126630">
                  <c:v>11727.22</c:v>
                </c:pt>
                <c:pt idx="126631">
                  <c:v>13963.18</c:v>
                </c:pt>
                <c:pt idx="126632">
                  <c:v>14101.51</c:v>
                </c:pt>
                <c:pt idx="126633">
                  <c:v>16350.67</c:v>
                </c:pt>
                <c:pt idx="126634">
                  <c:v>14029.31</c:v>
                </c:pt>
                <c:pt idx="126635">
                  <c:v>13147.72</c:v>
                </c:pt>
                <c:pt idx="126636">
                  <c:v>16205.93</c:v>
                </c:pt>
                <c:pt idx="126637">
                  <c:v>14982.51</c:v>
                </c:pt>
                <c:pt idx="126638">
                  <c:v>13945.43</c:v>
                </c:pt>
                <c:pt idx="126639">
                  <c:v>13284.19</c:v>
                </c:pt>
                <c:pt idx="126640">
                  <c:v>13459.85</c:v>
                </c:pt>
                <c:pt idx="126641">
                  <c:v>16175.63</c:v>
                </c:pt>
                <c:pt idx="126642">
                  <c:v>16797.900000000001</c:v>
                </c:pt>
                <c:pt idx="126643">
                  <c:v>11074.82</c:v>
                </c:pt>
                <c:pt idx="126644">
                  <c:v>12554.76</c:v>
                </c:pt>
                <c:pt idx="126645">
                  <c:v>12238.25</c:v>
                </c:pt>
                <c:pt idx="126646">
                  <c:v>13296.73</c:v>
                </c:pt>
                <c:pt idx="126647">
                  <c:v>12694.67</c:v>
                </c:pt>
                <c:pt idx="126648">
                  <c:v>11925.74</c:v>
                </c:pt>
                <c:pt idx="126649">
                  <c:v>15037.77</c:v>
                </c:pt>
                <c:pt idx="126650">
                  <c:v>12719.77</c:v>
                </c:pt>
                <c:pt idx="126651">
                  <c:v>15416.39</c:v>
                </c:pt>
                <c:pt idx="126652">
                  <c:v>12514.2</c:v>
                </c:pt>
                <c:pt idx="126653">
                  <c:v>19477.11</c:v>
                </c:pt>
                <c:pt idx="126654">
                  <c:v>12472.02</c:v>
                </c:pt>
                <c:pt idx="126655">
                  <c:v>13572.36</c:v>
                </c:pt>
                <c:pt idx="126656">
                  <c:v>12330.21</c:v>
                </c:pt>
                <c:pt idx="126657">
                  <c:v>12264.34</c:v>
                </c:pt>
                <c:pt idx="126658">
                  <c:v>12040.99</c:v>
                </c:pt>
                <c:pt idx="126659">
                  <c:v>14451.06</c:v>
                </c:pt>
                <c:pt idx="126660">
                  <c:v>13337.51</c:v>
                </c:pt>
                <c:pt idx="126661">
                  <c:v>13921.37</c:v>
                </c:pt>
                <c:pt idx="126662">
                  <c:v>14252.68</c:v>
                </c:pt>
                <c:pt idx="126663">
                  <c:v>15030.21</c:v>
                </c:pt>
                <c:pt idx="126664">
                  <c:v>15520.46</c:v>
                </c:pt>
                <c:pt idx="126665">
                  <c:v>12850.95</c:v>
                </c:pt>
                <c:pt idx="126666">
                  <c:v>11510.9</c:v>
                </c:pt>
                <c:pt idx="126667">
                  <c:v>13352.11</c:v>
                </c:pt>
                <c:pt idx="126668">
                  <c:v>13236.74</c:v>
                </c:pt>
                <c:pt idx="126669">
                  <c:v>12695.91</c:v>
                </c:pt>
                <c:pt idx="126670">
                  <c:v>12807.94</c:v>
                </c:pt>
                <c:pt idx="126671">
                  <c:v>13370.21</c:v>
                </c:pt>
                <c:pt idx="126672">
                  <c:v>13030.13</c:v>
                </c:pt>
                <c:pt idx="126673">
                  <c:v>12536.66</c:v>
                </c:pt>
                <c:pt idx="126674">
                  <c:v>13651.58</c:v>
                </c:pt>
                <c:pt idx="126675">
                  <c:v>12922.11</c:v>
                </c:pt>
                <c:pt idx="126676">
                  <c:v>15707.04</c:v>
                </c:pt>
                <c:pt idx="126677">
                  <c:v>15141.06</c:v>
                </c:pt>
                <c:pt idx="126678">
                  <c:v>16092.87</c:v>
                </c:pt>
                <c:pt idx="126679">
                  <c:v>16166.76</c:v>
                </c:pt>
                <c:pt idx="126680">
                  <c:v>16876.91</c:v>
                </c:pt>
                <c:pt idx="126681">
                  <c:v>14071.82</c:v>
                </c:pt>
                <c:pt idx="126682">
                  <c:v>12750.25</c:v>
                </c:pt>
                <c:pt idx="126683">
                  <c:v>15562.37</c:v>
                </c:pt>
                <c:pt idx="126684">
                  <c:v>14757.56</c:v>
                </c:pt>
                <c:pt idx="126685">
                  <c:v>18984.63</c:v>
                </c:pt>
                <c:pt idx="126686">
                  <c:v>15836.79</c:v>
                </c:pt>
                <c:pt idx="126687">
                  <c:v>13832.57</c:v>
                </c:pt>
                <c:pt idx="126688">
                  <c:v>16934.150000000001</c:v>
                </c:pt>
                <c:pt idx="126689">
                  <c:v>18041.400000000001</c:v>
                </c:pt>
                <c:pt idx="126690">
                  <c:v>19273.810000000001</c:v>
                </c:pt>
                <c:pt idx="126691">
                  <c:v>14307.57</c:v>
                </c:pt>
                <c:pt idx="126692">
                  <c:v>14019.92</c:v>
                </c:pt>
                <c:pt idx="126693">
                  <c:v>13899.96</c:v>
                </c:pt>
                <c:pt idx="126694">
                  <c:v>18972.060000000001</c:v>
                </c:pt>
                <c:pt idx="126695">
                  <c:v>20403.78</c:v>
                </c:pt>
                <c:pt idx="126696">
                  <c:v>16979.75</c:v>
                </c:pt>
                <c:pt idx="126697">
                  <c:v>15843.07</c:v>
                </c:pt>
                <c:pt idx="126698">
                  <c:v>17702.25</c:v>
                </c:pt>
                <c:pt idx="126699">
                  <c:v>16500.45</c:v>
                </c:pt>
                <c:pt idx="126700">
                  <c:v>16993.27</c:v>
                </c:pt>
                <c:pt idx="126701">
                  <c:v>18956.16</c:v>
                </c:pt>
                <c:pt idx="126702">
                  <c:v>22289.66</c:v>
                </c:pt>
                <c:pt idx="126703">
                  <c:v>19630.79</c:v>
                </c:pt>
                <c:pt idx="126704">
                  <c:v>16892.669999999998</c:v>
                </c:pt>
                <c:pt idx="126705">
                  <c:v>26830.18</c:v>
                </c:pt>
                <c:pt idx="126706">
                  <c:v>18610.11</c:v>
                </c:pt>
                <c:pt idx="126707">
                  <c:v>17204.099999999999</c:v>
                </c:pt>
                <c:pt idx="126708">
                  <c:v>15436.61</c:v>
                </c:pt>
                <c:pt idx="126709">
                  <c:v>12620.98</c:v>
                </c:pt>
                <c:pt idx="126710">
                  <c:v>16542.189999999999</c:v>
                </c:pt>
                <c:pt idx="126711">
                  <c:v>19857.490000000002</c:v>
                </c:pt>
                <c:pt idx="126712">
                  <c:v>19199.12</c:v>
                </c:pt>
                <c:pt idx="126713">
                  <c:v>16611.990000000002</c:v>
                </c:pt>
                <c:pt idx="126714">
                  <c:v>18352.18</c:v>
                </c:pt>
                <c:pt idx="126715">
                  <c:v>21905.1</c:v>
                </c:pt>
                <c:pt idx="126716">
                  <c:v>16593.689999999999</c:v>
                </c:pt>
                <c:pt idx="126717">
                  <c:v>13987.17</c:v>
                </c:pt>
                <c:pt idx="126718">
                  <c:v>19213.09</c:v>
                </c:pt>
                <c:pt idx="126719">
                  <c:v>14091.61</c:v>
                </c:pt>
                <c:pt idx="126720">
                  <c:v>17958.509999999998</c:v>
                </c:pt>
                <c:pt idx="126721">
                  <c:v>16702.84</c:v>
                </c:pt>
                <c:pt idx="126722">
                  <c:v>15625.67</c:v>
                </c:pt>
                <c:pt idx="126723">
                  <c:v>14644.66</c:v>
                </c:pt>
                <c:pt idx="126724">
                  <c:v>17871.3</c:v>
                </c:pt>
                <c:pt idx="126725">
                  <c:v>14803.42</c:v>
                </c:pt>
                <c:pt idx="126726">
                  <c:v>14825.14</c:v>
                </c:pt>
                <c:pt idx="126727">
                  <c:v>16267.9</c:v>
                </c:pt>
                <c:pt idx="126728">
                  <c:v>16096.31</c:v>
                </c:pt>
                <c:pt idx="126729">
                  <c:v>20067.990000000002</c:v>
                </c:pt>
                <c:pt idx="126730">
                  <c:v>19984.599999999999</c:v>
                </c:pt>
                <c:pt idx="126731">
                  <c:v>18357.330000000002</c:v>
                </c:pt>
                <c:pt idx="126732">
                  <c:v>17168.97</c:v>
                </c:pt>
                <c:pt idx="126733">
                  <c:v>16567.66</c:v>
                </c:pt>
                <c:pt idx="126734">
                  <c:v>16376.79</c:v>
                </c:pt>
                <c:pt idx="126735">
                  <c:v>17785.88</c:v>
                </c:pt>
                <c:pt idx="126736">
                  <c:v>17983.79</c:v>
                </c:pt>
                <c:pt idx="126737">
                  <c:v>19342.02</c:v>
                </c:pt>
                <c:pt idx="126738">
                  <c:v>19293.599999999999</c:v>
                </c:pt>
                <c:pt idx="126739">
                  <c:v>19587.93</c:v>
                </c:pt>
                <c:pt idx="126740">
                  <c:v>19525.62</c:v>
                </c:pt>
                <c:pt idx="126741">
                  <c:v>18901.66</c:v>
                </c:pt>
                <c:pt idx="126742">
                  <c:v>20160.5</c:v>
                </c:pt>
                <c:pt idx="126743">
                  <c:v>18466.650000000001</c:v>
                </c:pt>
                <c:pt idx="126744">
                  <c:v>18154.52</c:v>
                </c:pt>
                <c:pt idx="126745">
                  <c:v>19196.330000000002</c:v>
                </c:pt>
                <c:pt idx="126746">
                  <c:v>20950.3</c:v>
                </c:pt>
                <c:pt idx="126747">
                  <c:v>19581.509999999998</c:v>
                </c:pt>
                <c:pt idx="126748">
                  <c:v>18904.97</c:v>
                </c:pt>
                <c:pt idx="126749">
                  <c:v>19042.89</c:v>
                </c:pt>
                <c:pt idx="126750">
                  <c:v>111718.02</c:v>
                </c:pt>
                <c:pt idx="126751">
                  <c:v>104969.16</c:v>
                </c:pt>
                <c:pt idx="126752">
                  <c:v>109374.2</c:v>
                </c:pt>
                <c:pt idx="126753">
                  <c:v>102986.93</c:v>
                </c:pt>
                <c:pt idx="126754">
                  <c:v>108390.05</c:v>
                </c:pt>
                <c:pt idx="126755">
                  <c:v>105154.94</c:v>
                </c:pt>
                <c:pt idx="126756">
                  <c:v>107397.43</c:v>
                </c:pt>
                <c:pt idx="126757">
                  <c:v>101793.75</c:v>
                </c:pt>
                <c:pt idx="126758">
                  <c:v>109680.84</c:v>
                </c:pt>
                <c:pt idx="126759">
                  <c:v>99258.48</c:v>
                </c:pt>
                <c:pt idx="126760">
                  <c:v>105214.82</c:v>
                </c:pt>
                <c:pt idx="126761">
                  <c:v>99262.98</c:v>
                </c:pt>
                <c:pt idx="126762">
                  <c:v>97097.73</c:v>
                </c:pt>
                <c:pt idx="126763">
                  <c:v>107191.36</c:v>
                </c:pt>
                <c:pt idx="126764">
                  <c:v>97519.35</c:v>
                </c:pt>
                <c:pt idx="126765">
                  <c:v>100797.89</c:v>
                </c:pt>
                <c:pt idx="126766">
                  <c:v>100811.95</c:v>
                </c:pt>
                <c:pt idx="126767">
                  <c:v>101863.29</c:v>
                </c:pt>
                <c:pt idx="126768">
                  <c:v>108830.86</c:v>
                </c:pt>
                <c:pt idx="126769">
                  <c:v>106706.16</c:v>
                </c:pt>
                <c:pt idx="126770">
                  <c:v>98186.79</c:v>
                </c:pt>
                <c:pt idx="126771">
                  <c:v>101460.87</c:v>
                </c:pt>
                <c:pt idx="126772">
                  <c:v>95191.039999999994</c:v>
                </c:pt>
                <c:pt idx="126773">
                  <c:v>102442.65</c:v>
                </c:pt>
                <c:pt idx="126774">
                  <c:v>101535.76</c:v>
                </c:pt>
                <c:pt idx="126775">
                  <c:v>94952.54</c:v>
                </c:pt>
                <c:pt idx="126776">
                  <c:v>104029.58</c:v>
                </c:pt>
                <c:pt idx="126777">
                  <c:v>100173.52</c:v>
                </c:pt>
                <c:pt idx="126778">
                  <c:v>104902.88</c:v>
                </c:pt>
                <c:pt idx="126779">
                  <c:v>104266.01</c:v>
                </c:pt>
                <c:pt idx="126780">
                  <c:v>109777.72</c:v>
                </c:pt>
                <c:pt idx="126781">
                  <c:v>102601.69</c:v>
                </c:pt>
                <c:pt idx="126782">
                  <c:v>107412.48</c:v>
                </c:pt>
                <c:pt idx="126783">
                  <c:v>100485.56</c:v>
                </c:pt>
                <c:pt idx="126784">
                  <c:v>102674.25</c:v>
                </c:pt>
                <c:pt idx="126785">
                  <c:v>111446.83</c:v>
                </c:pt>
                <c:pt idx="126786">
                  <c:v>109452.91</c:v>
                </c:pt>
                <c:pt idx="126787">
                  <c:v>108347.22</c:v>
                </c:pt>
                <c:pt idx="126788">
                  <c:v>109612.57</c:v>
                </c:pt>
                <c:pt idx="126789">
                  <c:v>108259.68</c:v>
                </c:pt>
                <c:pt idx="126790">
                  <c:v>111962.23</c:v>
                </c:pt>
                <c:pt idx="126791">
                  <c:v>114620.74</c:v>
                </c:pt>
                <c:pt idx="126792">
                  <c:v>123804.24</c:v>
                </c:pt>
                <c:pt idx="126793">
                  <c:v>103469.3</c:v>
                </c:pt>
                <c:pt idx="126794">
                  <c:v>115386.05</c:v>
                </c:pt>
                <c:pt idx="126795">
                  <c:v>120774.47</c:v>
                </c:pt>
                <c:pt idx="126796">
                  <c:v>149201.16</c:v>
                </c:pt>
                <c:pt idx="126797">
                  <c:v>95092.66</c:v>
                </c:pt>
                <c:pt idx="126798">
                  <c:v>110972.81</c:v>
                </c:pt>
                <c:pt idx="126799">
                  <c:v>112659.54</c:v>
                </c:pt>
                <c:pt idx="126800">
                  <c:v>119876.33</c:v>
                </c:pt>
                <c:pt idx="126801">
                  <c:v>108125.26</c:v>
                </c:pt>
                <c:pt idx="126802">
                  <c:v>114173.15</c:v>
                </c:pt>
                <c:pt idx="126803">
                  <c:v>114002.72</c:v>
                </c:pt>
                <c:pt idx="126804">
                  <c:v>113209.04</c:v>
                </c:pt>
                <c:pt idx="126805">
                  <c:v>111554.59</c:v>
                </c:pt>
                <c:pt idx="126806">
                  <c:v>109478.28</c:v>
                </c:pt>
                <c:pt idx="126807">
                  <c:v>111682.72</c:v>
                </c:pt>
                <c:pt idx="126808">
                  <c:v>110811.21</c:v>
                </c:pt>
                <c:pt idx="126809">
                  <c:v>109402.01</c:v>
                </c:pt>
                <c:pt idx="126810">
                  <c:v>106759.28</c:v>
                </c:pt>
                <c:pt idx="126811">
                  <c:v>111599.64</c:v>
                </c:pt>
                <c:pt idx="126812">
                  <c:v>118739.16</c:v>
                </c:pt>
                <c:pt idx="126813">
                  <c:v>123024.44</c:v>
                </c:pt>
                <c:pt idx="126814">
                  <c:v>108589.17</c:v>
                </c:pt>
                <c:pt idx="126815">
                  <c:v>112589.39</c:v>
                </c:pt>
                <c:pt idx="126816">
                  <c:v>108869.87</c:v>
                </c:pt>
                <c:pt idx="126817">
                  <c:v>112304.97</c:v>
                </c:pt>
                <c:pt idx="126818">
                  <c:v>105173.03</c:v>
                </c:pt>
                <c:pt idx="126819">
                  <c:v>106967.09</c:v>
                </c:pt>
                <c:pt idx="126820">
                  <c:v>112978.62</c:v>
                </c:pt>
                <c:pt idx="126821">
                  <c:v>118778.04</c:v>
                </c:pt>
                <c:pt idx="126822">
                  <c:v>108144.94</c:v>
                </c:pt>
                <c:pt idx="126823">
                  <c:v>111924.22</c:v>
                </c:pt>
                <c:pt idx="126824">
                  <c:v>110402.62</c:v>
                </c:pt>
                <c:pt idx="126825">
                  <c:v>116573.62</c:v>
                </c:pt>
                <c:pt idx="126826">
                  <c:v>115580.97</c:v>
                </c:pt>
                <c:pt idx="126827">
                  <c:v>106731.48</c:v>
                </c:pt>
                <c:pt idx="126828">
                  <c:v>118023.51</c:v>
                </c:pt>
                <c:pt idx="126829">
                  <c:v>117293.1</c:v>
                </c:pt>
                <c:pt idx="126830">
                  <c:v>125182.44</c:v>
                </c:pt>
                <c:pt idx="126831">
                  <c:v>124570.63</c:v>
                </c:pt>
                <c:pt idx="126832">
                  <c:v>126932.75</c:v>
                </c:pt>
                <c:pt idx="126833">
                  <c:v>120231.85</c:v>
                </c:pt>
                <c:pt idx="126834">
                  <c:v>127394.62</c:v>
                </c:pt>
                <c:pt idx="126835">
                  <c:v>119132.23</c:v>
                </c:pt>
                <c:pt idx="126836">
                  <c:v>124090.48</c:v>
                </c:pt>
                <c:pt idx="126837">
                  <c:v>136150.82</c:v>
                </c:pt>
                <c:pt idx="126838">
                  <c:v>126101.13</c:v>
                </c:pt>
                <c:pt idx="126839">
                  <c:v>129683.06</c:v>
                </c:pt>
                <c:pt idx="126840">
                  <c:v>125507.96</c:v>
                </c:pt>
                <c:pt idx="126841">
                  <c:v>128208.42</c:v>
                </c:pt>
                <c:pt idx="126842">
                  <c:v>133140.41</c:v>
                </c:pt>
                <c:pt idx="126843">
                  <c:v>133252.10999999999</c:v>
                </c:pt>
                <c:pt idx="126844">
                  <c:v>141897.78</c:v>
                </c:pt>
                <c:pt idx="126845">
                  <c:v>115917.95</c:v>
                </c:pt>
                <c:pt idx="126846">
                  <c:v>132235.22</c:v>
                </c:pt>
                <c:pt idx="126847">
                  <c:v>138591.07</c:v>
                </c:pt>
                <c:pt idx="126848">
                  <c:v>161045.84</c:v>
                </c:pt>
                <c:pt idx="126849">
                  <c:v>106944.12</c:v>
                </c:pt>
                <c:pt idx="126850">
                  <c:v>125245.18</c:v>
                </c:pt>
                <c:pt idx="126851">
                  <c:v>125132.13</c:v>
                </c:pt>
                <c:pt idx="126852">
                  <c:v>130353.06</c:v>
                </c:pt>
                <c:pt idx="126853">
                  <c:v>122766.32</c:v>
                </c:pt>
                <c:pt idx="126854">
                  <c:v>127633.22</c:v>
                </c:pt>
                <c:pt idx="126855">
                  <c:v>127230.25</c:v>
                </c:pt>
                <c:pt idx="126856">
                  <c:v>128560.27</c:v>
                </c:pt>
                <c:pt idx="126857">
                  <c:v>122213.4</c:v>
                </c:pt>
                <c:pt idx="126858">
                  <c:v>124697</c:v>
                </c:pt>
                <c:pt idx="126859">
                  <c:v>125017.66</c:v>
                </c:pt>
                <c:pt idx="126860">
                  <c:v>126458.28</c:v>
                </c:pt>
                <c:pt idx="126861">
                  <c:v>118024.63</c:v>
                </c:pt>
                <c:pt idx="126862">
                  <c:v>119967.9</c:v>
                </c:pt>
                <c:pt idx="126863">
                  <c:v>134449.91</c:v>
                </c:pt>
                <c:pt idx="126864">
                  <c:v>121511.57</c:v>
                </c:pt>
                <c:pt idx="126865">
                  <c:v>120707.75</c:v>
                </c:pt>
                <c:pt idx="126866">
                  <c:v>116738.86</c:v>
                </c:pt>
                <c:pt idx="126867">
                  <c:v>117007.01</c:v>
                </c:pt>
                <c:pt idx="126868">
                  <c:v>121281.60000000001</c:v>
                </c:pt>
                <c:pt idx="126869">
                  <c:v>121664.89</c:v>
                </c:pt>
                <c:pt idx="126870">
                  <c:v>116891.9</c:v>
                </c:pt>
                <c:pt idx="126871">
                  <c:v>111987.78</c:v>
                </c:pt>
                <c:pt idx="126872">
                  <c:v>120491.7</c:v>
                </c:pt>
                <c:pt idx="126873">
                  <c:v>122102.95</c:v>
                </c:pt>
                <c:pt idx="126874">
                  <c:v>113578.41</c:v>
                </c:pt>
                <c:pt idx="126875">
                  <c:v>113293.12</c:v>
                </c:pt>
                <c:pt idx="126876">
                  <c:v>120024.63</c:v>
                </c:pt>
                <c:pt idx="126877">
                  <c:v>115543.32</c:v>
                </c:pt>
                <c:pt idx="126878">
                  <c:v>121651.3</c:v>
                </c:pt>
                <c:pt idx="126879">
                  <c:v>111635.67</c:v>
                </c:pt>
                <c:pt idx="126880">
                  <c:v>118880.78</c:v>
                </c:pt>
                <c:pt idx="126881">
                  <c:v>117598.61</c:v>
                </c:pt>
                <c:pt idx="126882">
                  <c:v>126591.48</c:v>
                </c:pt>
                <c:pt idx="126883">
                  <c:v>118548.58</c:v>
                </c:pt>
                <c:pt idx="126884">
                  <c:v>120221.14</c:v>
                </c:pt>
                <c:pt idx="126885">
                  <c:v>126632.77</c:v>
                </c:pt>
                <c:pt idx="126886">
                  <c:v>121946.64</c:v>
                </c:pt>
                <c:pt idx="126887">
                  <c:v>124686.64</c:v>
                </c:pt>
                <c:pt idx="126888">
                  <c:v>120890.02</c:v>
                </c:pt>
                <c:pt idx="126889">
                  <c:v>130632.28</c:v>
                </c:pt>
                <c:pt idx="126890">
                  <c:v>129858.28</c:v>
                </c:pt>
                <c:pt idx="126891">
                  <c:v>130456.3</c:v>
                </c:pt>
                <c:pt idx="126892">
                  <c:v>128116.96</c:v>
                </c:pt>
                <c:pt idx="126893">
                  <c:v>89955.29</c:v>
                </c:pt>
                <c:pt idx="126894">
                  <c:v>86593.72</c:v>
                </c:pt>
                <c:pt idx="126895">
                  <c:v>90037.67</c:v>
                </c:pt>
                <c:pt idx="126896">
                  <c:v>81456.009999999995</c:v>
                </c:pt>
                <c:pt idx="126897">
                  <c:v>86624.04</c:v>
                </c:pt>
                <c:pt idx="126898">
                  <c:v>83801.27</c:v>
                </c:pt>
                <c:pt idx="126899">
                  <c:v>86735.05</c:v>
                </c:pt>
                <c:pt idx="126900">
                  <c:v>76888.06</c:v>
                </c:pt>
                <c:pt idx="126901">
                  <c:v>80845.98</c:v>
                </c:pt>
                <c:pt idx="126902">
                  <c:v>78505.5</c:v>
                </c:pt>
                <c:pt idx="126903">
                  <c:v>86904.28</c:v>
                </c:pt>
                <c:pt idx="126904">
                  <c:v>80683.87</c:v>
                </c:pt>
                <c:pt idx="126905">
                  <c:v>76291.509999999995</c:v>
                </c:pt>
                <c:pt idx="126906">
                  <c:v>86285.2</c:v>
                </c:pt>
                <c:pt idx="126907">
                  <c:v>77545.279999999999</c:v>
                </c:pt>
                <c:pt idx="126908">
                  <c:v>81225.45</c:v>
                </c:pt>
                <c:pt idx="126909">
                  <c:v>77246.23</c:v>
                </c:pt>
                <c:pt idx="126910">
                  <c:v>76408.36</c:v>
                </c:pt>
                <c:pt idx="126911">
                  <c:v>88500.52</c:v>
                </c:pt>
                <c:pt idx="126912">
                  <c:v>88208.52</c:v>
                </c:pt>
                <c:pt idx="126913">
                  <c:v>76729.33</c:v>
                </c:pt>
                <c:pt idx="126914">
                  <c:v>75659.240000000005</c:v>
                </c:pt>
                <c:pt idx="126915">
                  <c:v>74510.73</c:v>
                </c:pt>
                <c:pt idx="126916">
                  <c:v>85035.93</c:v>
                </c:pt>
                <c:pt idx="126917">
                  <c:v>78170.720000000001</c:v>
                </c:pt>
                <c:pt idx="126918">
                  <c:v>71935.56</c:v>
                </c:pt>
                <c:pt idx="126919">
                  <c:v>82134.91</c:v>
                </c:pt>
                <c:pt idx="126920">
                  <c:v>80224.179999999993</c:v>
                </c:pt>
                <c:pt idx="126921">
                  <c:v>82783.22</c:v>
                </c:pt>
                <c:pt idx="126922">
                  <c:v>75817.350000000006</c:v>
                </c:pt>
                <c:pt idx="126923">
                  <c:v>75365.710000000006</c:v>
                </c:pt>
                <c:pt idx="126924">
                  <c:v>73737.679999999993</c:v>
                </c:pt>
                <c:pt idx="126925">
                  <c:v>81604.59</c:v>
                </c:pt>
                <c:pt idx="126926">
                  <c:v>74507.98</c:v>
                </c:pt>
                <c:pt idx="126927">
                  <c:v>72049.72</c:v>
                </c:pt>
                <c:pt idx="126928">
                  <c:v>80959.429999999993</c:v>
                </c:pt>
                <c:pt idx="126929">
                  <c:v>82950.63</c:v>
                </c:pt>
                <c:pt idx="126930">
                  <c:v>74955.199999999997</c:v>
                </c:pt>
                <c:pt idx="126931">
                  <c:v>70603.98</c:v>
                </c:pt>
                <c:pt idx="126932">
                  <c:v>72768.91</c:v>
                </c:pt>
                <c:pt idx="126933">
                  <c:v>78304.41</c:v>
                </c:pt>
                <c:pt idx="126934">
                  <c:v>81474.350000000006</c:v>
                </c:pt>
                <c:pt idx="126935">
                  <c:v>78247.77</c:v>
                </c:pt>
                <c:pt idx="126936">
                  <c:v>67075.09</c:v>
                </c:pt>
                <c:pt idx="126937">
                  <c:v>79161.41</c:v>
                </c:pt>
                <c:pt idx="126938">
                  <c:v>81009.31</c:v>
                </c:pt>
                <c:pt idx="126939">
                  <c:v>85957.28</c:v>
                </c:pt>
                <c:pt idx="126940">
                  <c:v>65902.27</c:v>
                </c:pt>
                <c:pt idx="126941">
                  <c:v>82581.02</c:v>
                </c:pt>
                <c:pt idx="126942">
                  <c:v>83574.66</c:v>
                </c:pt>
                <c:pt idx="126943">
                  <c:v>89507.66</c:v>
                </c:pt>
                <c:pt idx="126944">
                  <c:v>77139.960000000006</c:v>
                </c:pt>
                <c:pt idx="126945">
                  <c:v>81924.75</c:v>
                </c:pt>
                <c:pt idx="126946">
                  <c:v>85355.07</c:v>
                </c:pt>
                <c:pt idx="126947">
                  <c:v>85093.7</c:v>
                </c:pt>
                <c:pt idx="126948">
                  <c:v>80084.639999999999</c:v>
                </c:pt>
                <c:pt idx="126949">
                  <c:v>79490.75</c:v>
                </c:pt>
                <c:pt idx="126950">
                  <c:v>85044.1</c:v>
                </c:pt>
                <c:pt idx="126951">
                  <c:v>81953.850000000006</c:v>
                </c:pt>
                <c:pt idx="126952">
                  <c:v>77901.63</c:v>
                </c:pt>
                <c:pt idx="126953">
                  <c:v>74767.44</c:v>
                </c:pt>
                <c:pt idx="126954">
                  <c:v>81744.03</c:v>
                </c:pt>
                <c:pt idx="126955">
                  <c:v>83809.11</c:v>
                </c:pt>
                <c:pt idx="126956">
                  <c:v>80554.679999999993</c:v>
                </c:pt>
                <c:pt idx="126957">
                  <c:v>67770.070000000007</c:v>
                </c:pt>
                <c:pt idx="126958">
                  <c:v>79792.289999999994</c:v>
                </c:pt>
                <c:pt idx="126959">
                  <c:v>78974.7</c:v>
                </c:pt>
                <c:pt idx="126960">
                  <c:v>79681.23</c:v>
                </c:pt>
                <c:pt idx="126961">
                  <c:v>73691.259999999995</c:v>
                </c:pt>
                <c:pt idx="126962">
                  <c:v>73671.12</c:v>
                </c:pt>
                <c:pt idx="126963">
                  <c:v>82700.89</c:v>
                </c:pt>
                <c:pt idx="126964">
                  <c:v>87175.25</c:v>
                </c:pt>
                <c:pt idx="126965">
                  <c:v>78342.37</c:v>
                </c:pt>
                <c:pt idx="126966">
                  <c:v>78930.210000000006</c:v>
                </c:pt>
                <c:pt idx="126967">
                  <c:v>79391.94</c:v>
                </c:pt>
                <c:pt idx="126968">
                  <c:v>84981.02</c:v>
                </c:pt>
                <c:pt idx="126969">
                  <c:v>82866.55</c:v>
                </c:pt>
                <c:pt idx="126970">
                  <c:v>73524.25</c:v>
                </c:pt>
                <c:pt idx="126971">
                  <c:v>81708.899999999994</c:v>
                </c:pt>
                <c:pt idx="126972">
                  <c:v>81423.08</c:v>
                </c:pt>
                <c:pt idx="126973">
                  <c:v>85079.48</c:v>
                </c:pt>
                <c:pt idx="126974">
                  <c:v>80455.839999999997</c:v>
                </c:pt>
                <c:pt idx="126975">
                  <c:v>77904.56</c:v>
                </c:pt>
                <c:pt idx="126976">
                  <c:v>79528.19</c:v>
                </c:pt>
                <c:pt idx="126977">
                  <c:v>86643.76</c:v>
                </c:pt>
                <c:pt idx="126978">
                  <c:v>78614.149999999994</c:v>
                </c:pt>
                <c:pt idx="126979">
                  <c:v>77533.429999999993</c:v>
                </c:pt>
                <c:pt idx="126980">
                  <c:v>85817.13</c:v>
                </c:pt>
                <c:pt idx="126981">
                  <c:v>82763.03</c:v>
                </c:pt>
                <c:pt idx="126982">
                  <c:v>85211.51</c:v>
                </c:pt>
                <c:pt idx="126983">
                  <c:v>75386.48</c:v>
                </c:pt>
                <c:pt idx="126984">
                  <c:v>76642.75</c:v>
                </c:pt>
                <c:pt idx="126985">
                  <c:v>86775.9</c:v>
                </c:pt>
                <c:pt idx="126986">
                  <c:v>85851.61</c:v>
                </c:pt>
                <c:pt idx="126987">
                  <c:v>81690.27</c:v>
                </c:pt>
                <c:pt idx="126988">
                  <c:v>67968.13</c:v>
                </c:pt>
                <c:pt idx="126989">
                  <c:v>86259.17</c:v>
                </c:pt>
                <c:pt idx="126990">
                  <c:v>85913.95</c:v>
                </c:pt>
                <c:pt idx="126991">
                  <c:v>88165.53</c:v>
                </c:pt>
                <c:pt idx="126992">
                  <c:v>63383.91</c:v>
                </c:pt>
                <c:pt idx="126993">
                  <c:v>84180.89</c:v>
                </c:pt>
                <c:pt idx="126994">
                  <c:v>88427.68</c:v>
                </c:pt>
                <c:pt idx="126995">
                  <c:v>87983.1</c:v>
                </c:pt>
                <c:pt idx="126996">
                  <c:v>80803.8</c:v>
                </c:pt>
                <c:pt idx="126997">
                  <c:v>84045.25</c:v>
                </c:pt>
                <c:pt idx="126998">
                  <c:v>89909.61</c:v>
                </c:pt>
                <c:pt idx="126999">
                  <c:v>92448.61</c:v>
                </c:pt>
                <c:pt idx="127000">
                  <c:v>81112.84</c:v>
                </c:pt>
                <c:pt idx="127001">
                  <c:v>82325.66</c:v>
                </c:pt>
                <c:pt idx="127002">
                  <c:v>86011.34</c:v>
                </c:pt>
                <c:pt idx="127003">
                  <c:v>87954.06</c:v>
                </c:pt>
                <c:pt idx="127004">
                  <c:v>79882.53</c:v>
                </c:pt>
                <c:pt idx="127005">
                  <c:v>78640.66</c:v>
                </c:pt>
                <c:pt idx="127006">
                  <c:v>88118.94</c:v>
                </c:pt>
                <c:pt idx="127007">
                  <c:v>80651.48</c:v>
                </c:pt>
                <c:pt idx="127008">
                  <c:v>86477.42</c:v>
                </c:pt>
                <c:pt idx="127009">
                  <c:v>80370</c:v>
                </c:pt>
                <c:pt idx="127010">
                  <c:v>80372.039999999994</c:v>
                </c:pt>
                <c:pt idx="127011">
                  <c:v>88827.88</c:v>
                </c:pt>
                <c:pt idx="127012">
                  <c:v>87197.91</c:v>
                </c:pt>
                <c:pt idx="127013">
                  <c:v>80073.03</c:v>
                </c:pt>
                <c:pt idx="127014">
                  <c:v>77690.149999999994</c:v>
                </c:pt>
                <c:pt idx="127015">
                  <c:v>90325.81</c:v>
                </c:pt>
                <c:pt idx="127016">
                  <c:v>87641.3</c:v>
                </c:pt>
                <c:pt idx="127017">
                  <c:v>82369.47</c:v>
                </c:pt>
                <c:pt idx="127018">
                  <c:v>81526.14</c:v>
                </c:pt>
                <c:pt idx="127019">
                  <c:v>84689.08</c:v>
                </c:pt>
                <c:pt idx="127020">
                  <c:v>84959.21</c:v>
                </c:pt>
                <c:pt idx="127021">
                  <c:v>86849.83</c:v>
                </c:pt>
                <c:pt idx="127022">
                  <c:v>78806.460000000006</c:v>
                </c:pt>
                <c:pt idx="127023">
                  <c:v>81787.87</c:v>
                </c:pt>
                <c:pt idx="127024">
                  <c:v>83126.75</c:v>
                </c:pt>
                <c:pt idx="127025">
                  <c:v>90456.81</c:v>
                </c:pt>
                <c:pt idx="127026">
                  <c:v>80110.03</c:v>
                </c:pt>
                <c:pt idx="127027">
                  <c:v>78322.8</c:v>
                </c:pt>
                <c:pt idx="127028">
                  <c:v>83977.26</c:v>
                </c:pt>
                <c:pt idx="127029">
                  <c:v>83100.25</c:v>
                </c:pt>
                <c:pt idx="127030">
                  <c:v>84727.79</c:v>
                </c:pt>
                <c:pt idx="127031">
                  <c:v>78123.05</c:v>
                </c:pt>
                <c:pt idx="127032">
                  <c:v>83424.44</c:v>
                </c:pt>
                <c:pt idx="127033">
                  <c:v>84162.87</c:v>
                </c:pt>
                <c:pt idx="127034">
                  <c:v>86687.87</c:v>
                </c:pt>
                <c:pt idx="127035">
                  <c:v>80238.080000000002</c:v>
                </c:pt>
                <c:pt idx="127036">
                  <c:v>166872.26999999999</c:v>
                </c:pt>
                <c:pt idx="127037">
                  <c:v>153435.29</c:v>
                </c:pt>
                <c:pt idx="127038">
                  <c:v>157625.49</c:v>
                </c:pt>
                <c:pt idx="127039">
                  <c:v>149088.91</c:v>
                </c:pt>
                <c:pt idx="127040">
                  <c:v>160382.53</c:v>
                </c:pt>
                <c:pt idx="127041">
                  <c:v>153903.76</c:v>
                </c:pt>
                <c:pt idx="127042">
                  <c:v>152316.70000000001</c:v>
                </c:pt>
                <c:pt idx="127043">
                  <c:v>140088.85</c:v>
                </c:pt>
                <c:pt idx="127044">
                  <c:v>151170.23000000001</c:v>
                </c:pt>
                <c:pt idx="127045">
                  <c:v>140339.66</c:v>
                </c:pt>
                <c:pt idx="127046">
                  <c:v>148168.88</c:v>
                </c:pt>
                <c:pt idx="127047">
                  <c:v>138754.5</c:v>
                </c:pt>
                <c:pt idx="127048">
                  <c:v>134919.74</c:v>
                </c:pt>
                <c:pt idx="127049">
                  <c:v>153645.91</c:v>
                </c:pt>
                <c:pt idx="127050">
                  <c:v>138404.19</c:v>
                </c:pt>
                <c:pt idx="127051">
                  <c:v>144417.74</c:v>
                </c:pt>
                <c:pt idx="127052">
                  <c:v>143909.88</c:v>
                </c:pt>
                <c:pt idx="127053">
                  <c:v>142402.1</c:v>
                </c:pt>
                <c:pt idx="127054">
                  <c:v>153285.67000000001</c:v>
                </c:pt>
                <c:pt idx="127055">
                  <c:v>154201.96</c:v>
                </c:pt>
                <c:pt idx="127056">
                  <c:v>135834.73000000001</c:v>
                </c:pt>
                <c:pt idx="127057">
                  <c:v>138042.5</c:v>
                </c:pt>
                <c:pt idx="127058">
                  <c:v>130233.53</c:v>
                </c:pt>
                <c:pt idx="127059">
                  <c:v>143376.84</c:v>
                </c:pt>
                <c:pt idx="127060">
                  <c:v>135251.9</c:v>
                </c:pt>
                <c:pt idx="127061">
                  <c:v>125546.97</c:v>
                </c:pt>
                <c:pt idx="127062">
                  <c:v>143407.17000000001</c:v>
                </c:pt>
                <c:pt idx="127063">
                  <c:v>140266.73000000001</c:v>
                </c:pt>
                <c:pt idx="127064">
                  <c:v>147778.23000000001</c:v>
                </c:pt>
                <c:pt idx="127065">
                  <c:v>140697.59</c:v>
                </c:pt>
                <c:pt idx="127066">
                  <c:v>151579.15</c:v>
                </c:pt>
                <c:pt idx="127067">
                  <c:v>140923.92000000001</c:v>
                </c:pt>
                <c:pt idx="127068">
                  <c:v>151317.79</c:v>
                </c:pt>
                <c:pt idx="127069">
                  <c:v>134302.85</c:v>
                </c:pt>
                <c:pt idx="127070">
                  <c:v>141311.91</c:v>
                </c:pt>
                <c:pt idx="127071">
                  <c:v>156393.96</c:v>
                </c:pt>
                <c:pt idx="127072">
                  <c:v>153798.32999999999</c:v>
                </c:pt>
                <c:pt idx="127073">
                  <c:v>147379.57999999999</c:v>
                </c:pt>
                <c:pt idx="127074">
                  <c:v>149781.49</c:v>
                </c:pt>
                <c:pt idx="127075">
                  <c:v>148631.16</c:v>
                </c:pt>
                <c:pt idx="127076">
                  <c:v>161983.13</c:v>
                </c:pt>
                <c:pt idx="127077">
                  <c:v>170623.18</c:v>
                </c:pt>
                <c:pt idx="127078">
                  <c:v>190865.24</c:v>
                </c:pt>
                <c:pt idx="127079">
                  <c:v>148207.87</c:v>
                </c:pt>
                <c:pt idx="127080">
                  <c:v>170170.92</c:v>
                </c:pt>
                <c:pt idx="127081">
                  <c:v>179167.16</c:v>
                </c:pt>
                <c:pt idx="127082">
                  <c:v>201477.49</c:v>
                </c:pt>
                <c:pt idx="127083">
                  <c:v>116882.55</c:v>
                </c:pt>
                <c:pt idx="127084">
                  <c:v>151322.25</c:v>
                </c:pt>
                <c:pt idx="127085">
                  <c:v>152374.41</c:v>
                </c:pt>
                <c:pt idx="127086">
                  <c:v>159013.06</c:v>
                </c:pt>
                <c:pt idx="127087">
                  <c:v>142196.89000000001</c:v>
                </c:pt>
                <c:pt idx="127088">
                  <c:v>157457.85</c:v>
                </c:pt>
                <c:pt idx="127089">
                  <c:v>157797.75</c:v>
                </c:pt>
                <c:pt idx="127090">
                  <c:v>156145.59</c:v>
                </c:pt>
                <c:pt idx="127091">
                  <c:v>153113.37</c:v>
                </c:pt>
                <c:pt idx="127092">
                  <c:v>154731.53</c:v>
                </c:pt>
                <c:pt idx="127093">
                  <c:v>157300.21</c:v>
                </c:pt>
                <c:pt idx="127094">
                  <c:v>155885.04999999999</c:v>
                </c:pt>
                <c:pt idx="127095">
                  <c:v>149874.4</c:v>
                </c:pt>
                <c:pt idx="127096">
                  <c:v>145853.06</c:v>
                </c:pt>
                <c:pt idx="127097">
                  <c:v>153956.98000000001</c:v>
                </c:pt>
                <c:pt idx="127098">
                  <c:v>160029.17000000001</c:v>
                </c:pt>
                <c:pt idx="127099">
                  <c:v>153594.14000000001</c:v>
                </c:pt>
                <c:pt idx="127100">
                  <c:v>137215.38</c:v>
                </c:pt>
                <c:pt idx="127101">
                  <c:v>158073.32</c:v>
                </c:pt>
                <c:pt idx="127102">
                  <c:v>149400.07</c:v>
                </c:pt>
                <c:pt idx="127103">
                  <c:v>155324.01999999999</c:v>
                </c:pt>
                <c:pt idx="127104">
                  <c:v>141993.54999999999</c:v>
                </c:pt>
                <c:pt idx="127105">
                  <c:v>147773.72</c:v>
                </c:pt>
                <c:pt idx="127106">
                  <c:v>155236.43</c:v>
                </c:pt>
                <c:pt idx="127107">
                  <c:v>162202.48000000001</c:v>
                </c:pt>
                <c:pt idx="127108">
                  <c:v>147612.67000000001</c:v>
                </c:pt>
                <c:pt idx="127109">
                  <c:v>153900.12</c:v>
                </c:pt>
                <c:pt idx="127110">
                  <c:v>151160.85999999999</c:v>
                </c:pt>
                <c:pt idx="127111">
                  <c:v>162174.54999999999</c:v>
                </c:pt>
                <c:pt idx="127112">
                  <c:v>153972.35</c:v>
                </c:pt>
                <c:pt idx="127113">
                  <c:v>146783.63</c:v>
                </c:pt>
                <c:pt idx="127114">
                  <c:v>163357.13</c:v>
                </c:pt>
                <c:pt idx="127115">
                  <c:v>159494.54999999999</c:v>
                </c:pt>
                <c:pt idx="127116">
                  <c:v>165405.32999999999</c:v>
                </c:pt>
                <c:pt idx="127117">
                  <c:v>158956.09</c:v>
                </c:pt>
                <c:pt idx="127118">
                  <c:v>160983.38</c:v>
                </c:pt>
                <c:pt idx="127119">
                  <c:v>159306.23000000001</c:v>
                </c:pt>
                <c:pt idx="127120">
                  <c:v>172475.45</c:v>
                </c:pt>
                <c:pt idx="127121">
                  <c:v>159841.26999999999</c:v>
                </c:pt>
                <c:pt idx="127122">
                  <c:v>171956.21</c:v>
                </c:pt>
                <c:pt idx="127123">
                  <c:v>194865.26</c:v>
                </c:pt>
                <c:pt idx="127124">
                  <c:v>174861.48</c:v>
                </c:pt>
                <c:pt idx="127125">
                  <c:v>176631.51</c:v>
                </c:pt>
                <c:pt idx="127126">
                  <c:v>165500.6</c:v>
                </c:pt>
                <c:pt idx="127127">
                  <c:v>181936.16</c:v>
                </c:pt>
                <c:pt idx="127128">
                  <c:v>195400.31</c:v>
                </c:pt>
                <c:pt idx="127129">
                  <c:v>198586.52</c:v>
                </c:pt>
                <c:pt idx="127130">
                  <c:v>214959.77</c:v>
                </c:pt>
                <c:pt idx="127131">
                  <c:v>160733.87</c:v>
                </c:pt>
                <c:pt idx="127132">
                  <c:v>194473.59</c:v>
                </c:pt>
                <c:pt idx="127133">
                  <c:v>204197.88</c:v>
                </c:pt>
                <c:pt idx="127134">
                  <c:v>234456.79</c:v>
                </c:pt>
                <c:pt idx="127135">
                  <c:v>135180.10999999999</c:v>
                </c:pt>
                <c:pt idx="127136">
                  <c:v>178257.82</c:v>
                </c:pt>
                <c:pt idx="127137">
                  <c:v>178456.1</c:v>
                </c:pt>
                <c:pt idx="127138">
                  <c:v>183930.9</c:v>
                </c:pt>
                <c:pt idx="127139">
                  <c:v>169990.21</c:v>
                </c:pt>
                <c:pt idx="127140">
                  <c:v>176393.1</c:v>
                </c:pt>
                <c:pt idx="127141">
                  <c:v>184390.39999999999</c:v>
                </c:pt>
                <c:pt idx="127142">
                  <c:v>183899.95</c:v>
                </c:pt>
                <c:pt idx="127143">
                  <c:v>171124.3</c:v>
                </c:pt>
                <c:pt idx="127144">
                  <c:v>179407.82</c:v>
                </c:pt>
                <c:pt idx="127145">
                  <c:v>182558.93</c:v>
                </c:pt>
                <c:pt idx="127146">
                  <c:v>185618.81</c:v>
                </c:pt>
                <c:pt idx="127147">
                  <c:v>165498.72</c:v>
                </c:pt>
                <c:pt idx="127148">
                  <c:v>161155.91</c:v>
                </c:pt>
                <c:pt idx="127149">
                  <c:v>181895.06</c:v>
                </c:pt>
                <c:pt idx="127150">
                  <c:v>169090.96</c:v>
                </c:pt>
                <c:pt idx="127151">
                  <c:v>181183.91</c:v>
                </c:pt>
                <c:pt idx="127152">
                  <c:v>161420.41</c:v>
                </c:pt>
                <c:pt idx="127153">
                  <c:v>168438.89</c:v>
                </c:pt>
                <c:pt idx="127154">
                  <c:v>176345.99</c:v>
                </c:pt>
                <c:pt idx="127155">
                  <c:v>169415.63</c:v>
                </c:pt>
                <c:pt idx="127156">
                  <c:v>164272.38</c:v>
                </c:pt>
                <c:pt idx="127157">
                  <c:v>160737.31</c:v>
                </c:pt>
                <c:pt idx="127158">
                  <c:v>179696.5</c:v>
                </c:pt>
                <c:pt idx="127159">
                  <c:v>183228.69</c:v>
                </c:pt>
                <c:pt idx="127160">
                  <c:v>164442.14000000001</c:v>
                </c:pt>
                <c:pt idx="127161">
                  <c:v>162573.23000000001</c:v>
                </c:pt>
                <c:pt idx="127162">
                  <c:v>175273.27</c:v>
                </c:pt>
                <c:pt idx="127163">
                  <c:v>169695.57</c:v>
                </c:pt>
                <c:pt idx="127164">
                  <c:v>179823.4</c:v>
                </c:pt>
                <c:pt idx="127165">
                  <c:v>160703.97</c:v>
                </c:pt>
                <c:pt idx="127166">
                  <c:v>171598.2</c:v>
                </c:pt>
                <c:pt idx="127167">
                  <c:v>171785.37</c:v>
                </c:pt>
                <c:pt idx="127168">
                  <c:v>182031.93</c:v>
                </c:pt>
                <c:pt idx="127169">
                  <c:v>168512.87</c:v>
                </c:pt>
                <c:pt idx="127170">
                  <c:v>167187.38</c:v>
                </c:pt>
                <c:pt idx="127171">
                  <c:v>182296.84</c:v>
                </c:pt>
                <c:pt idx="127172">
                  <c:v>176190.23</c:v>
                </c:pt>
                <c:pt idx="127173">
                  <c:v>179575.44</c:v>
                </c:pt>
                <c:pt idx="127174">
                  <c:v>169014</c:v>
                </c:pt>
                <c:pt idx="127175">
                  <c:v>181471.61</c:v>
                </c:pt>
                <c:pt idx="127176">
                  <c:v>184760.29</c:v>
                </c:pt>
                <c:pt idx="127177">
                  <c:v>184451.36</c:v>
                </c:pt>
                <c:pt idx="127178">
                  <c:v>183483.92</c:v>
                </c:pt>
                <c:pt idx="127179">
                  <c:v>43732.99</c:v>
                </c:pt>
                <c:pt idx="127180">
                  <c:v>43259.13</c:v>
                </c:pt>
                <c:pt idx="127181">
                  <c:v>46607.26</c:v>
                </c:pt>
                <c:pt idx="127182">
                  <c:v>40514.720000000001</c:v>
                </c:pt>
                <c:pt idx="127183">
                  <c:v>44339.82</c:v>
                </c:pt>
                <c:pt idx="127184">
                  <c:v>42928.19</c:v>
                </c:pt>
                <c:pt idx="127185">
                  <c:v>47482.78</c:v>
                </c:pt>
                <c:pt idx="127186">
                  <c:v>40634.44</c:v>
                </c:pt>
                <c:pt idx="127187">
                  <c:v>47687.74</c:v>
                </c:pt>
                <c:pt idx="127188">
                  <c:v>45718.01</c:v>
                </c:pt>
                <c:pt idx="127189">
                  <c:v>45997.13</c:v>
                </c:pt>
                <c:pt idx="127190">
                  <c:v>44233.75</c:v>
                </c:pt>
                <c:pt idx="127191">
                  <c:v>41390.230000000003</c:v>
                </c:pt>
                <c:pt idx="127192">
                  <c:v>46294.16</c:v>
                </c:pt>
                <c:pt idx="127193">
                  <c:v>45842.78</c:v>
                </c:pt>
                <c:pt idx="127194">
                  <c:v>45260.67</c:v>
                </c:pt>
                <c:pt idx="127195">
                  <c:v>45140.29</c:v>
                </c:pt>
                <c:pt idx="127196">
                  <c:v>48257.71</c:v>
                </c:pt>
                <c:pt idx="127197">
                  <c:v>51892.06</c:v>
                </c:pt>
                <c:pt idx="127198">
                  <c:v>52408.61</c:v>
                </c:pt>
                <c:pt idx="127199">
                  <c:v>46495.839999999997</c:v>
                </c:pt>
                <c:pt idx="127200">
                  <c:v>47892.2</c:v>
                </c:pt>
                <c:pt idx="127201">
                  <c:v>46869.81</c:v>
                </c:pt>
                <c:pt idx="127202">
                  <c:v>48906.559999999998</c:v>
                </c:pt>
                <c:pt idx="127203">
                  <c:v>45914.21</c:v>
                </c:pt>
                <c:pt idx="127204">
                  <c:v>41116.959999999999</c:v>
                </c:pt>
                <c:pt idx="127205">
                  <c:v>46707.03</c:v>
                </c:pt>
                <c:pt idx="127206">
                  <c:v>45127.78</c:v>
                </c:pt>
                <c:pt idx="127207">
                  <c:v>46760.17</c:v>
                </c:pt>
                <c:pt idx="127208">
                  <c:v>44512.39</c:v>
                </c:pt>
                <c:pt idx="127209">
                  <c:v>47808.72</c:v>
                </c:pt>
                <c:pt idx="127210">
                  <c:v>45635.48</c:v>
                </c:pt>
                <c:pt idx="127211">
                  <c:v>48860.43</c:v>
                </c:pt>
                <c:pt idx="127212">
                  <c:v>41857.360000000001</c:v>
                </c:pt>
                <c:pt idx="127213">
                  <c:v>41820.76</c:v>
                </c:pt>
                <c:pt idx="127214">
                  <c:v>45590.18</c:v>
                </c:pt>
                <c:pt idx="127215">
                  <c:v>46039.08</c:v>
                </c:pt>
                <c:pt idx="127216">
                  <c:v>43107.76</c:v>
                </c:pt>
                <c:pt idx="127217">
                  <c:v>42495.06</c:v>
                </c:pt>
                <c:pt idx="127218">
                  <c:v>45513.17</c:v>
                </c:pt>
                <c:pt idx="127219">
                  <c:v>49992.5</c:v>
                </c:pt>
                <c:pt idx="127220">
                  <c:v>54555.23</c:v>
                </c:pt>
                <c:pt idx="127221">
                  <c:v>54358.25</c:v>
                </c:pt>
                <c:pt idx="127222">
                  <c:v>36737.42</c:v>
                </c:pt>
                <c:pt idx="127223">
                  <c:v>47825.22</c:v>
                </c:pt>
                <c:pt idx="127224">
                  <c:v>49798.6</c:v>
                </c:pt>
                <c:pt idx="127225">
                  <c:v>62661.919999999998</c:v>
                </c:pt>
                <c:pt idx="127226">
                  <c:v>34999.71</c:v>
                </c:pt>
                <c:pt idx="127227">
                  <c:v>46353.52</c:v>
                </c:pt>
                <c:pt idx="127228">
                  <c:v>47074.95</c:v>
                </c:pt>
                <c:pt idx="127229">
                  <c:v>47545.4</c:v>
                </c:pt>
                <c:pt idx="127230">
                  <c:v>40528.050000000003</c:v>
                </c:pt>
                <c:pt idx="127231">
                  <c:v>44344.3</c:v>
                </c:pt>
                <c:pt idx="127232">
                  <c:v>47012.67</c:v>
                </c:pt>
                <c:pt idx="127233">
                  <c:v>48515.13</c:v>
                </c:pt>
                <c:pt idx="127234">
                  <c:v>46645.16</c:v>
                </c:pt>
                <c:pt idx="127235">
                  <c:v>45671.1</c:v>
                </c:pt>
                <c:pt idx="127236">
                  <c:v>47542.49</c:v>
                </c:pt>
                <c:pt idx="127237">
                  <c:v>48823.31</c:v>
                </c:pt>
                <c:pt idx="127238">
                  <c:v>44451.42</c:v>
                </c:pt>
                <c:pt idx="127239">
                  <c:v>44861.25</c:v>
                </c:pt>
                <c:pt idx="127240">
                  <c:v>47875.02</c:v>
                </c:pt>
                <c:pt idx="127241">
                  <c:v>52483.88</c:v>
                </c:pt>
                <c:pt idx="127242">
                  <c:v>56933.21</c:v>
                </c:pt>
                <c:pt idx="127243">
                  <c:v>49071.66</c:v>
                </c:pt>
                <c:pt idx="127244">
                  <c:v>49653.15</c:v>
                </c:pt>
                <c:pt idx="127245">
                  <c:v>51660.800000000003</c:v>
                </c:pt>
                <c:pt idx="127246">
                  <c:v>50612.07</c:v>
                </c:pt>
                <c:pt idx="127247">
                  <c:v>47508.32</c:v>
                </c:pt>
                <c:pt idx="127248">
                  <c:v>51413.89</c:v>
                </c:pt>
                <c:pt idx="127249">
                  <c:v>52389.78</c:v>
                </c:pt>
                <c:pt idx="127250">
                  <c:v>56335.81</c:v>
                </c:pt>
                <c:pt idx="127251">
                  <c:v>49350.41</c:v>
                </c:pt>
                <c:pt idx="127252">
                  <c:v>51795.19</c:v>
                </c:pt>
                <c:pt idx="127253">
                  <c:v>57693.19</c:v>
                </c:pt>
                <c:pt idx="127254">
                  <c:v>53751.39</c:v>
                </c:pt>
                <c:pt idx="127255">
                  <c:v>52093.88</c:v>
                </c:pt>
                <c:pt idx="127256">
                  <c:v>46058.23</c:v>
                </c:pt>
                <c:pt idx="127257">
                  <c:v>52643.4</c:v>
                </c:pt>
                <c:pt idx="127258">
                  <c:v>51713.65</c:v>
                </c:pt>
                <c:pt idx="127259">
                  <c:v>53163.32</c:v>
                </c:pt>
                <c:pt idx="127260">
                  <c:v>49010.69</c:v>
                </c:pt>
                <c:pt idx="127261">
                  <c:v>53599.49</c:v>
                </c:pt>
                <c:pt idx="127262">
                  <c:v>55129.27</c:v>
                </c:pt>
                <c:pt idx="127263">
                  <c:v>53855.55</c:v>
                </c:pt>
                <c:pt idx="127264">
                  <c:v>48288.75</c:v>
                </c:pt>
                <c:pt idx="127265">
                  <c:v>48684.59</c:v>
                </c:pt>
                <c:pt idx="127266">
                  <c:v>54245.77</c:v>
                </c:pt>
                <c:pt idx="127267">
                  <c:v>51022.42</c:v>
                </c:pt>
                <c:pt idx="127268">
                  <c:v>50794.69</c:v>
                </c:pt>
                <c:pt idx="127269">
                  <c:v>46995.82</c:v>
                </c:pt>
                <c:pt idx="127270">
                  <c:v>51405.72</c:v>
                </c:pt>
                <c:pt idx="127271">
                  <c:v>58840.47</c:v>
                </c:pt>
                <c:pt idx="127272">
                  <c:v>62274.02</c:v>
                </c:pt>
                <c:pt idx="127273">
                  <c:v>66888.960000000006</c:v>
                </c:pt>
                <c:pt idx="127274">
                  <c:v>41629.21</c:v>
                </c:pt>
                <c:pt idx="127275">
                  <c:v>53138.85</c:v>
                </c:pt>
                <c:pt idx="127276">
                  <c:v>56385.599999999999</c:v>
                </c:pt>
                <c:pt idx="127277">
                  <c:v>69148.14</c:v>
                </c:pt>
                <c:pt idx="127278">
                  <c:v>39101.07</c:v>
                </c:pt>
                <c:pt idx="127279">
                  <c:v>51751.55</c:v>
                </c:pt>
                <c:pt idx="127280">
                  <c:v>53748.55</c:v>
                </c:pt>
                <c:pt idx="127281">
                  <c:v>54867.26</c:v>
                </c:pt>
                <c:pt idx="127282">
                  <c:v>46195.67</c:v>
                </c:pt>
                <c:pt idx="127283">
                  <c:v>48984.5</c:v>
                </c:pt>
                <c:pt idx="127284">
                  <c:v>52228.66</c:v>
                </c:pt>
                <c:pt idx="127285">
                  <c:v>56076.13</c:v>
                </c:pt>
                <c:pt idx="127286">
                  <c:v>48718.42</c:v>
                </c:pt>
                <c:pt idx="127287">
                  <c:v>48118.19</c:v>
                </c:pt>
                <c:pt idx="127288">
                  <c:v>52480.03</c:v>
                </c:pt>
                <c:pt idx="127289">
                  <c:v>56784.01</c:v>
                </c:pt>
                <c:pt idx="127290">
                  <c:v>46686.23</c:v>
                </c:pt>
                <c:pt idx="127291">
                  <c:v>48742.55</c:v>
                </c:pt>
                <c:pt idx="127292">
                  <c:v>61697.23</c:v>
                </c:pt>
                <c:pt idx="127293">
                  <c:v>54785.29</c:v>
                </c:pt>
                <c:pt idx="127294">
                  <c:v>55087.75</c:v>
                </c:pt>
                <c:pt idx="127295">
                  <c:v>49197.64</c:v>
                </c:pt>
                <c:pt idx="127296">
                  <c:v>50503.56</c:v>
                </c:pt>
                <c:pt idx="127297">
                  <c:v>57294.49</c:v>
                </c:pt>
                <c:pt idx="127298">
                  <c:v>57076.71</c:v>
                </c:pt>
                <c:pt idx="127299">
                  <c:v>55174.879999999997</c:v>
                </c:pt>
                <c:pt idx="127300">
                  <c:v>56103.75</c:v>
                </c:pt>
                <c:pt idx="127301">
                  <c:v>56713.43</c:v>
                </c:pt>
                <c:pt idx="127302">
                  <c:v>60256.07</c:v>
                </c:pt>
                <c:pt idx="127303">
                  <c:v>55090.05</c:v>
                </c:pt>
                <c:pt idx="127304">
                  <c:v>51960.61</c:v>
                </c:pt>
                <c:pt idx="127305">
                  <c:v>64881.34</c:v>
                </c:pt>
                <c:pt idx="127306">
                  <c:v>52963.19</c:v>
                </c:pt>
                <c:pt idx="127307">
                  <c:v>58680.07</c:v>
                </c:pt>
                <c:pt idx="127308">
                  <c:v>49074.84</c:v>
                </c:pt>
                <c:pt idx="127309">
                  <c:v>52254.879999999997</c:v>
                </c:pt>
                <c:pt idx="127310">
                  <c:v>52372.35</c:v>
                </c:pt>
                <c:pt idx="127311">
                  <c:v>57423.49</c:v>
                </c:pt>
                <c:pt idx="127312">
                  <c:v>51071.39</c:v>
                </c:pt>
                <c:pt idx="127313">
                  <c:v>51846.73</c:v>
                </c:pt>
                <c:pt idx="127314">
                  <c:v>57337.96</c:v>
                </c:pt>
                <c:pt idx="127315">
                  <c:v>53264.05</c:v>
                </c:pt>
                <c:pt idx="127316">
                  <c:v>53501.57</c:v>
                </c:pt>
                <c:pt idx="127317">
                  <c:v>48095.85</c:v>
                </c:pt>
                <c:pt idx="127318">
                  <c:v>54069.81</c:v>
                </c:pt>
                <c:pt idx="127319">
                  <c:v>52631.16</c:v>
                </c:pt>
                <c:pt idx="127320">
                  <c:v>55151.64</c:v>
                </c:pt>
                <c:pt idx="127321">
                  <c:v>49032.14</c:v>
                </c:pt>
                <c:pt idx="127322">
                  <c:v>70677.59</c:v>
                </c:pt>
                <c:pt idx="127323">
                  <c:v>73423.149999999994</c:v>
                </c:pt>
                <c:pt idx="127324">
                  <c:v>89971.83</c:v>
                </c:pt>
                <c:pt idx="127325">
                  <c:v>69513.710000000006</c:v>
                </c:pt>
                <c:pt idx="127326">
                  <c:v>71558.59</c:v>
                </c:pt>
                <c:pt idx="127327">
                  <c:v>69706.31</c:v>
                </c:pt>
                <c:pt idx="127328">
                  <c:v>76063.06</c:v>
                </c:pt>
                <c:pt idx="127329">
                  <c:v>69738.59</c:v>
                </c:pt>
                <c:pt idx="127330">
                  <c:v>78818.7</c:v>
                </c:pt>
                <c:pt idx="127331">
                  <c:v>74721.990000000005</c:v>
                </c:pt>
                <c:pt idx="127332">
                  <c:v>73254.289999999994</c:v>
                </c:pt>
                <c:pt idx="127333">
                  <c:v>74516.649999999994</c:v>
                </c:pt>
                <c:pt idx="127334">
                  <c:v>69123.75</c:v>
                </c:pt>
                <c:pt idx="127335">
                  <c:v>82383.81</c:v>
                </c:pt>
                <c:pt idx="127336">
                  <c:v>97962.18</c:v>
                </c:pt>
                <c:pt idx="127337">
                  <c:v>75143.429999999993</c:v>
                </c:pt>
                <c:pt idx="127338">
                  <c:v>73688.350000000006</c:v>
                </c:pt>
                <c:pt idx="127339">
                  <c:v>79093.320000000007</c:v>
                </c:pt>
                <c:pt idx="127340">
                  <c:v>79517.960000000006</c:v>
                </c:pt>
                <c:pt idx="127341">
                  <c:v>77045.240000000005</c:v>
                </c:pt>
                <c:pt idx="127342">
                  <c:v>77634.289999999994</c:v>
                </c:pt>
                <c:pt idx="127343">
                  <c:v>79127.899999999994</c:v>
                </c:pt>
                <c:pt idx="127344">
                  <c:v>69038.44</c:v>
                </c:pt>
                <c:pt idx="127345">
                  <c:v>75506.539999999994</c:v>
                </c:pt>
                <c:pt idx="127346">
                  <c:v>78013.16</c:v>
                </c:pt>
                <c:pt idx="127347">
                  <c:v>74637.14</c:v>
                </c:pt>
                <c:pt idx="127348">
                  <c:v>78950.149999999994</c:v>
                </c:pt>
                <c:pt idx="127349">
                  <c:v>70739.320000000007</c:v>
                </c:pt>
                <c:pt idx="127350">
                  <c:v>69347.09</c:v>
                </c:pt>
                <c:pt idx="127351">
                  <c:v>67020.44</c:v>
                </c:pt>
                <c:pt idx="127352">
                  <c:v>66431.570000000007</c:v>
                </c:pt>
                <c:pt idx="127353">
                  <c:v>60149.99</c:v>
                </c:pt>
                <c:pt idx="127354">
                  <c:v>57985.23</c:v>
                </c:pt>
                <c:pt idx="127355">
                  <c:v>58171.49</c:v>
                </c:pt>
                <c:pt idx="127356">
                  <c:v>55406.22</c:v>
                </c:pt>
                <c:pt idx="127357">
                  <c:v>59154.239999999998</c:v>
                </c:pt>
                <c:pt idx="127358">
                  <c:v>58567.3</c:v>
                </c:pt>
                <c:pt idx="127359">
                  <c:v>59258.23</c:v>
                </c:pt>
                <c:pt idx="127360">
                  <c:v>61411.25</c:v>
                </c:pt>
                <c:pt idx="127361">
                  <c:v>54617.95</c:v>
                </c:pt>
                <c:pt idx="127362">
                  <c:v>56368.62</c:v>
                </c:pt>
                <c:pt idx="127363">
                  <c:v>58460.32</c:v>
                </c:pt>
                <c:pt idx="127364">
                  <c:v>70148.61</c:v>
                </c:pt>
                <c:pt idx="127365">
                  <c:v>52631.53</c:v>
                </c:pt>
                <c:pt idx="127366">
                  <c:v>59262.15</c:v>
                </c:pt>
                <c:pt idx="127367">
                  <c:v>65136.480000000003</c:v>
                </c:pt>
                <c:pt idx="127368">
                  <c:v>89438.24</c:v>
                </c:pt>
                <c:pt idx="127369">
                  <c:v>55898.15</c:v>
                </c:pt>
                <c:pt idx="127370">
                  <c:v>65694.5</c:v>
                </c:pt>
                <c:pt idx="127371">
                  <c:v>67661.81</c:v>
                </c:pt>
                <c:pt idx="127372">
                  <c:v>68466.039999999994</c:v>
                </c:pt>
                <c:pt idx="127373">
                  <c:v>64945.07</c:v>
                </c:pt>
                <c:pt idx="127374">
                  <c:v>69155.259999999995</c:v>
                </c:pt>
                <c:pt idx="127375">
                  <c:v>71500.929999999993</c:v>
                </c:pt>
                <c:pt idx="127376">
                  <c:v>90217.279999999999</c:v>
                </c:pt>
                <c:pt idx="127377">
                  <c:v>70674.44</c:v>
                </c:pt>
                <c:pt idx="127378">
                  <c:v>70692.240000000005</c:v>
                </c:pt>
                <c:pt idx="127379">
                  <c:v>72267.070000000007</c:v>
                </c:pt>
                <c:pt idx="127380">
                  <c:v>74613.119999999995</c:v>
                </c:pt>
                <c:pt idx="127381">
                  <c:v>70473.149999999994</c:v>
                </c:pt>
                <c:pt idx="127382">
                  <c:v>73817.259999999995</c:v>
                </c:pt>
                <c:pt idx="127383">
                  <c:v>74864.36</c:v>
                </c:pt>
                <c:pt idx="127384">
                  <c:v>77631.72</c:v>
                </c:pt>
                <c:pt idx="127385">
                  <c:v>79928.160000000003</c:v>
                </c:pt>
                <c:pt idx="127386">
                  <c:v>77201.37</c:v>
                </c:pt>
                <c:pt idx="127387">
                  <c:v>80899.38</c:v>
                </c:pt>
                <c:pt idx="127388">
                  <c:v>97111.23</c:v>
                </c:pt>
                <c:pt idx="127389">
                  <c:v>78974.22</c:v>
                </c:pt>
                <c:pt idx="127390">
                  <c:v>74870.97</c:v>
                </c:pt>
                <c:pt idx="127391">
                  <c:v>79755.740000000005</c:v>
                </c:pt>
                <c:pt idx="127392">
                  <c:v>83068.22</c:v>
                </c:pt>
                <c:pt idx="127393">
                  <c:v>82758.86</c:v>
                </c:pt>
                <c:pt idx="127394">
                  <c:v>78227.8</c:v>
                </c:pt>
                <c:pt idx="127395">
                  <c:v>81528.240000000005</c:v>
                </c:pt>
                <c:pt idx="127396">
                  <c:v>83085.509999999995</c:v>
                </c:pt>
                <c:pt idx="127397">
                  <c:v>81152.160000000003</c:v>
                </c:pt>
                <c:pt idx="127398">
                  <c:v>82852.929999999993</c:v>
                </c:pt>
                <c:pt idx="127399">
                  <c:v>82360.63</c:v>
                </c:pt>
                <c:pt idx="127400">
                  <c:v>82963.73</c:v>
                </c:pt>
                <c:pt idx="127401">
                  <c:v>81180.429999999993</c:v>
                </c:pt>
                <c:pt idx="127402">
                  <c:v>83269.03</c:v>
                </c:pt>
                <c:pt idx="127403">
                  <c:v>84147.38</c:v>
                </c:pt>
                <c:pt idx="127404">
                  <c:v>79592.77</c:v>
                </c:pt>
                <c:pt idx="127405">
                  <c:v>73275.06</c:v>
                </c:pt>
                <c:pt idx="127406">
                  <c:v>72717.41</c:v>
                </c:pt>
                <c:pt idx="127407">
                  <c:v>70186.880000000005</c:v>
                </c:pt>
                <c:pt idx="127408">
                  <c:v>69230.34</c:v>
                </c:pt>
                <c:pt idx="127409">
                  <c:v>71678.31</c:v>
                </c:pt>
                <c:pt idx="127410">
                  <c:v>69051.3</c:v>
                </c:pt>
                <c:pt idx="127411">
                  <c:v>71943.58</c:v>
                </c:pt>
                <c:pt idx="127412">
                  <c:v>71997.55</c:v>
                </c:pt>
                <c:pt idx="127413">
                  <c:v>65915.649999999994</c:v>
                </c:pt>
                <c:pt idx="127414">
                  <c:v>66852.100000000006</c:v>
                </c:pt>
                <c:pt idx="127415">
                  <c:v>65646.16</c:v>
                </c:pt>
                <c:pt idx="127416">
                  <c:v>78469.509999999995</c:v>
                </c:pt>
                <c:pt idx="127417">
                  <c:v>59460.6</c:v>
                </c:pt>
                <c:pt idx="127418">
                  <c:v>66907.83</c:v>
                </c:pt>
                <c:pt idx="127419">
                  <c:v>73189.41</c:v>
                </c:pt>
                <c:pt idx="127420">
                  <c:v>90005.53</c:v>
                </c:pt>
                <c:pt idx="127421">
                  <c:v>60527.31</c:v>
                </c:pt>
                <c:pt idx="127422">
                  <c:v>76910.92</c:v>
                </c:pt>
                <c:pt idx="127423">
                  <c:v>76693.2</c:v>
                </c:pt>
                <c:pt idx="127424">
                  <c:v>79792.69</c:v>
                </c:pt>
                <c:pt idx="127425">
                  <c:v>75288.92</c:v>
                </c:pt>
                <c:pt idx="127426">
                  <c:v>79368.08</c:v>
                </c:pt>
                <c:pt idx="127427">
                  <c:v>79285.98</c:v>
                </c:pt>
                <c:pt idx="127428">
                  <c:v>103929.39</c:v>
                </c:pt>
                <c:pt idx="127429">
                  <c:v>73468.69</c:v>
                </c:pt>
                <c:pt idx="127430">
                  <c:v>75202.210000000006</c:v>
                </c:pt>
                <c:pt idx="127431">
                  <c:v>77130.16</c:v>
                </c:pt>
                <c:pt idx="127432">
                  <c:v>79836.929999999993</c:v>
                </c:pt>
                <c:pt idx="127433">
                  <c:v>73116.12</c:v>
                </c:pt>
                <c:pt idx="127434">
                  <c:v>74885.2</c:v>
                </c:pt>
                <c:pt idx="127435">
                  <c:v>79843.87</c:v>
                </c:pt>
                <c:pt idx="127436">
                  <c:v>80368.710000000006</c:v>
                </c:pt>
                <c:pt idx="127437">
                  <c:v>80023.759999999995</c:v>
                </c:pt>
                <c:pt idx="127438">
                  <c:v>79554.86</c:v>
                </c:pt>
                <c:pt idx="127439">
                  <c:v>78806.39</c:v>
                </c:pt>
                <c:pt idx="127440">
                  <c:v>84283.99</c:v>
                </c:pt>
                <c:pt idx="127441">
                  <c:v>101009.79</c:v>
                </c:pt>
                <c:pt idx="127442">
                  <c:v>83907.63</c:v>
                </c:pt>
                <c:pt idx="127443">
                  <c:v>84861.2</c:v>
                </c:pt>
                <c:pt idx="127444">
                  <c:v>89400.29</c:v>
                </c:pt>
                <c:pt idx="127445">
                  <c:v>88382.8</c:v>
                </c:pt>
                <c:pt idx="127446">
                  <c:v>88849.15</c:v>
                </c:pt>
                <c:pt idx="127447">
                  <c:v>88886.07</c:v>
                </c:pt>
                <c:pt idx="127448">
                  <c:v>99479.52</c:v>
                </c:pt>
                <c:pt idx="127449">
                  <c:v>90207.81</c:v>
                </c:pt>
                <c:pt idx="127450">
                  <c:v>94163.4</c:v>
                </c:pt>
                <c:pt idx="127451">
                  <c:v>87293.36</c:v>
                </c:pt>
                <c:pt idx="127452">
                  <c:v>86449.83</c:v>
                </c:pt>
                <c:pt idx="127453">
                  <c:v>85761.29</c:v>
                </c:pt>
                <c:pt idx="127454">
                  <c:v>85625.279999999999</c:v>
                </c:pt>
                <c:pt idx="127455">
                  <c:v>77292.63</c:v>
                </c:pt>
                <c:pt idx="127456">
                  <c:v>76190.91</c:v>
                </c:pt>
                <c:pt idx="127457">
                  <c:v>76510.13</c:v>
                </c:pt>
                <c:pt idx="127458">
                  <c:v>72850.740000000005</c:v>
                </c:pt>
                <c:pt idx="127459">
                  <c:v>75836.009999999995</c:v>
                </c:pt>
                <c:pt idx="127460">
                  <c:v>74522.2</c:v>
                </c:pt>
                <c:pt idx="127461">
                  <c:v>76432.820000000007</c:v>
                </c:pt>
                <c:pt idx="127462">
                  <c:v>77522.149999999994</c:v>
                </c:pt>
                <c:pt idx="127463">
                  <c:v>75983.09</c:v>
                </c:pt>
                <c:pt idx="127464">
                  <c:v>75470.789999999994</c:v>
                </c:pt>
                <c:pt idx="127465">
                  <c:v>125740.33</c:v>
                </c:pt>
                <c:pt idx="127466">
                  <c:v>126969.69</c:v>
                </c:pt>
                <c:pt idx="127467">
                  <c:v>117103.87</c:v>
                </c:pt>
                <c:pt idx="127468">
                  <c:v>117729.38</c:v>
                </c:pt>
                <c:pt idx="127469">
                  <c:v>127070.87</c:v>
                </c:pt>
                <c:pt idx="127470">
                  <c:v>121770.86</c:v>
                </c:pt>
                <c:pt idx="127471">
                  <c:v>125261.28</c:v>
                </c:pt>
                <c:pt idx="127472">
                  <c:v>116394.65</c:v>
                </c:pt>
                <c:pt idx="127473">
                  <c:v>124168.96000000001</c:v>
                </c:pt>
                <c:pt idx="127474">
                  <c:v>119066.56</c:v>
                </c:pt>
                <c:pt idx="127475">
                  <c:v>137434.45000000001</c:v>
                </c:pt>
                <c:pt idx="127476">
                  <c:v>138391.91</c:v>
                </c:pt>
                <c:pt idx="127477">
                  <c:v>133393.13</c:v>
                </c:pt>
                <c:pt idx="127478">
                  <c:v>139043.19</c:v>
                </c:pt>
                <c:pt idx="127479">
                  <c:v>134313.57999999999</c:v>
                </c:pt>
                <c:pt idx="127480">
                  <c:v>139589.57999999999</c:v>
                </c:pt>
                <c:pt idx="127481">
                  <c:v>142639.32</c:v>
                </c:pt>
                <c:pt idx="127482">
                  <c:v>144411.12</c:v>
                </c:pt>
                <c:pt idx="127483">
                  <c:v>150462.79999999999</c:v>
                </c:pt>
                <c:pt idx="127484">
                  <c:v>148589.35999999999</c:v>
                </c:pt>
                <c:pt idx="127485">
                  <c:v>150351.26999999999</c:v>
                </c:pt>
                <c:pt idx="127486">
                  <c:v>162736.18</c:v>
                </c:pt>
                <c:pt idx="127487">
                  <c:v>140680.06</c:v>
                </c:pt>
                <c:pt idx="127488">
                  <c:v>145909.35999999999</c:v>
                </c:pt>
                <c:pt idx="127489">
                  <c:v>145710.29</c:v>
                </c:pt>
                <c:pt idx="127490">
                  <c:v>134916.42000000001</c:v>
                </c:pt>
                <c:pt idx="127491">
                  <c:v>143416.66</c:v>
                </c:pt>
                <c:pt idx="127492">
                  <c:v>136890</c:v>
                </c:pt>
                <c:pt idx="127493">
                  <c:v>143922.65</c:v>
                </c:pt>
                <c:pt idx="127494">
                  <c:v>132514.59</c:v>
                </c:pt>
                <c:pt idx="127495">
                  <c:v>138925.65</c:v>
                </c:pt>
                <c:pt idx="127496">
                  <c:v>127084.2</c:v>
                </c:pt>
                <c:pt idx="127497">
                  <c:v>130932.31</c:v>
                </c:pt>
                <c:pt idx="127498">
                  <c:v>122034.71</c:v>
                </c:pt>
                <c:pt idx="127499">
                  <c:v>123257.24</c:v>
                </c:pt>
                <c:pt idx="127500">
                  <c:v>126169.72</c:v>
                </c:pt>
                <c:pt idx="127501">
                  <c:v>123063.74</c:v>
                </c:pt>
                <c:pt idx="127502">
                  <c:v>119953.86</c:v>
                </c:pt>
                <c:pt idx="127503">
                  <c:v>113230.39999999999</c:v>
                </c:pt>
                <c:pt idx="127504">
                  <c:v>110010.62</c:v>
                </c:pt>
                <c:pt idx="127505">
                  <c:v>115014.76</c:v>
                </c:pt>
                <c:pt idx="127506">
                  <c:v>120551.19</c:v>
                </c:pt>
                <c:pt idx="127507">
                  <c:v>127736.71</c:v>
                </c:pt>
                <c:pt idx="127508">
                  <c:v>104516.06</c:v>
                </c:pt>
                <c:pt idx="127509">
                  <c:v>122758.24</c:v>
                </c:pt>
                <c:pt idx="127510">
                  <c:v>131172.42000000001</c:v>
                </c:pt>
                <c:pt idx="127511">
                  <c:v>160348.78</c:v>
                </c:pt>
                <c:pt idx="127512">
                  <c:v>110581.3</c:v>
                </c:pt>
                <c:pt idx="127513">
                  <c:v>108849.85</c:v>
                </c:pt>
                <c:pt idx="127514">
                  <c:v>119914.95</c:v>
                </c:pt>
                <c:pt idx="127515">
                  <c:v>130791.16</c:v>
                </c:pt>
                <c:pt idx="127516">
                  <c:v>119688.06</c:v>
                </c:pt>
                <c:pt idx="127517">
                  <c:v>126518.39999999999</c:v>
                </c:pt>
                <c:pt idx="127518">
                  <c:v>130122.8</c:v>
                </c:pt>
                <c:pt idx="127519">
                  <c:v>120775.1</c:v>
                </c:pt>
                <c:pt idx="127520">
                  <c:v>118866.64</c:v>
                </c:pt>
                <c:pt idx="127521">
                  <c:v>122023.91</c:v>
                </c:pt>
                <c:pt idx="127522">
                  <c:v>125972.97</c:v>
                </c:pt>
                <c:pt idx="127523">
                  <c:v>132284.13</c:v>
                </c:pt>
                <c:pt idx="127524">
                  <c:v>123214.06</c:v>
                </c:pt>
                <c:pt idx="127525">
                  <c:v>122640.88</c:v>
                </c:pt>
                <c:pt idx="127526">
                  <c:v>123700.61</c:v>
                </c:pt>
                <c:pt idx="127527">
                  <c:v>126094.15</c:v>
                </c:pt>
                <c:pt idx="127528">
                  <c:v>126698.02</c:v>
                </c:pt>
                <c:pt idx="127529">
                  <c:v>114561.11</c:v>
                </c:pt>
                <c:pt idx="127530">
                  <c:v>131193.82999999999</c:v>
                </c:pt>
                <c:pt idx="127531">
                  <c:v>129791.3</c:v>
                </c:pt>
                <c:pt idx="127532">
                  <c:v>132209.14000000001</c:v>
                </c:pt>
                <c:pt idx="127533">
                  <c:v>132377.4</c:v>
                </c:pt>
                <c:pt idx="127534">
                  <c:v>129525.31</c:v>
                </c:pt>
                <c:pt idx="127535">
                  <c:v>141786.44</c:v>
                </c:pt>
                <c:pt idx="127536">
                  <c:v>154514.18</c:v>
                </c:pt>
                <c:pt idx="127537">
                  <c:v>145546.87</c:v>
                </c:pt>
                <c:pt idx="127538">
                  <c:v>154699.15</c:v>
                </c:pt>
                <c:pt idx="127539">
                  <c:v>150708.82999999999</c:v>
                </c:pt>
                <c:pt idx="127540">
                  <c:v>154220.06</c:v>
                </c:pt>
                <c:pt idx="127541">
                  <c:v>154310.6</c:v>
                </c:pt>
                <c:pt idx="127542">
                  <c:v>140511.10999999999</c:v>
                </c:pt>
                <c:pt idx="127543">
                  <c:v>147057.82999999999</c:v>
                </c:pt>
                <c:pt idx="127544">
                  <c:v>148875.78</c:v>
                </c:pt>
                <c:pt idx="127545">
                  <c:v>147497.03</c:v>
                </c:pt>
                <c:pt idx="127546">
                  <c:v>146692.13</c:v>
                </c:pt>
                <c:pt idx="127547">
                  <c:v>151999.70000000001</c:v>
                </c:pt>
                <c:pt idx="127548">
                  <c:v>140673.12</c:v>
                </c:pt>
                <c:pt idx="127549">
                  <c:v>144877.75</c:v>
                </c:pt>
                <c:pt idx="127550">
                  <c:v>136196.93</c:v>
                </c:pt>
                <c:pt idx="127551">
                  <c:v>136320.32000000001</c:v>
                </c:pt>
                <c:pt idx="127552">
                  <c:v>146504.82</c:v>
                </c:pt>
                <c:pt idx="127553">
                  <c:v>134564.07999999999</c:v>
                </c:pt>
                <c:pt idx="127554">
                  <c:v>140546.85999999999</c:v>
                </c:pt>
                <c:pt idx="127555">
                  <c:v>126575.61</c:v>
                </c:pt>
                <c:pt idx="127556">
                  <c:v>125639.64</c:v>
                </c:pt>
                <c:pt idx="127557">
                  <c:v>130479.92</c:v>
                </c:pt>
                <c:pt idx="127558">
                  <c:v>131740.73000000001</c:v>
                </c:pt>
                <c:pt idx="127559">
                  <c:v>137469.63</c:v>
                </c:pt>
                <c:pt idx="127560">
                  <c:v>117086.15</c:v>
                </c:pt>
                <c:pt idx="127561">
                  <c:v>138234.82999999999</c:v>
                </c:pt>
                <c:pt idx="127562">
                  <c:v>145341.01</c:v>
                </c:pt>
                <c:pt idx="127563">
                  <c:v>176568.13</c:v>
                </c:pt>
                <c:pt idx="127564">
                  <c:v>121069.39</c:v>
                </c:pt>
                <c:pt idx="127565">
                  <c:v>134489.59</c:v>
                </c:pt>
                <c:pt idx="127566">
                  <c:v>128818.78</c:v>
                </c:pt>
                <c:pt idx="127567">
                  <c:v>134172.28</c:v>
                </c:pt>
                <c:pt idx="127568">
                  <c:v>129810.39</c:v>
                </c:pt>
                <c:pt idx="127569">
                  <c:v>135237.09</c:v>
                </c:pt>
                <c:pt idx="127570">
                  <c:v>140289.19</c:v>
                </c:pt>
                <c:pt idx="127571">
                  <c:v>139598.34</c:v>
                </c:pt>
                <c:pt idx="127572">
                  <c:v>130408.09</c:v>
                </c:pt>
                <c:pt idx="127573">
                  <c:v>131569.73000000001</c:v>
                </c:pt>
                <c:pt idx="127574">
                  <c:v>139546.17000000001</c:v>
                </c:pt>
                <c:pt idx="127575">
                  <c:v>142018.07999999999</c:v>
                </c:pt>
                <c:pt idx="127576">
                  <c:v>128482.23</c:v>
                </c:pt>
                <c:pt idx="127577">
                  <c:v>132780.66</c:v>
                </c:pt>
                <c:pt idx="127578">
                  <c:v>144294.97</c:v>
                </c:pt>
                <c:pt idx="127579">
                  <c:v>133299.79999999999</c:v>
                </c:pt>
                <c:pt idx="127580">
                  <c:v>143214.32</c:v>
                </c:pt>
                <c:pt idx="127581">
                  <c:v>143472.94</c:v>
                </c:pt>
                <c:pt idx="127582">
                  <c:v>147328.60999999999</c:v>
                </c:pt>
                <c:pt idx="127583">
                  <c:v>154801.89000000001</c:v>
                </c:pt>
                <c:pt idx="127584">
                  <c:v>156422.96</c:v>
                </c:pt>
                <c:pt idx="127585">
                  <c:v>157554.74</c:v>
                </c:pt>
                <c:pt idx="127586">
                  <c:v>150315.51999999999</c:v>
                </c:pt>
                <c:pt idx="127587">
                  <c:v>161545.18</c:v>
                </c:pt>
                <c:pt idx="127588">
                  <c:v>164625.75</c:v>
                </c:pt>
                <c:pt idx="127589">
                  <c:v>159097.45000000001</c:v>
                </c:pt>
                <c:pt idx="127590">
                  <c:v>160828.21</c:v>
                </c:pt>
                <c:pt idx="127591">
                  <c:v>178572.1</c:v>
                </c:pt>
                <c:pt idx="127592">
                  <c:v>157077.34</c:v>
                </c:pt>
                <c:pt idx="127593">
                  <c:v>161026.4</c:v>
                </c:pt>
                <c:pt idx="127594">
                  <c:v>149193.75</c:v>
                </c:pt>
                <c:pt idx="127595">
                  <c:v>155704.45000000001</c:v>
                </c:pt>
                <c:pt idx="127596">
                  <c:v>157892.85999999999</c:v>
                </c:pt>
                <c:pt idx="127597">
                  <c:v>159904.76999999999</c:v>
                </c:pt>
                <c:pt idx="127598">
                  <c:v>148855.22</c:v>
                </c:pt>
                <c:pt idx="127599">
                  <c:v>152271.79999999999</c:v>
                </c:pt>
                <c:pt idx="127600">
                  <c:v>153517.31</c:v>
                </c:pt>
                <c:pt idx="127601">
                  <c:v>140257.94</c:v>
                </c:pt>
                <c:pt idx="127602">
                  <c:v>144488.89000000001</c:v>
                </c:pt>
                <c:pt idx="127603">
                  <c:v>134396.51999999999</c:v>
                </c:pt>
                <c:pt idx="127604">
                  <c:v>140831.65</c:v>
                </c:pt>
                <c:pt idx="127605">
                  <c:v>135555.41</c:v>
                </c:pt>
                <c:pt idx="127606">
                  <c:v>137768.88</c:v>
                </c:pt>
                <c:pt idx="127607">
                  <c:v>127416.33</c:v>
                </c:pt>
                <c:pt idx="127608">
                  <c:v>7508.13</c:v>
                </c:pt>
                <c:pt idx="127609">
                  <c:v>10321.65</c:v>
                </c:pt>
                <c:pt idx="127610">
                  <c:v>8087.74</c:v>
                </c:pt>
                <c:pt idx="127611">
                  <c:v>7577.15</c:v>
                </c:pt>
                <c:pt idx="127612">
                  <c:v>7620.39</c:v>
                </c:pt>
                <c:pt idx="127613">
                  <c:v>7641.05</c:v>
                </c:pt>
                <c:pt idx="127614">
                  <c:v>8516.8799999999992</c:v>
                </c:pt>
                <c:pt idx="127615">
                  <c:v>8712.41</c:v>
                </c:pt>
                <c:pt idx="127616">
                  <c:v>10104.06</c:v>
                </c:pt>
                <c:pt idx="127617">
                  <c:v>8948.59</c:v>
                </c:pt>
                <c:pt idx="127618">
                  <c:v>8076.82</c:v>
                </c:pt>
                <c:pt idx="127619">
                  <c:v>9260.57</c:v>
                </c:pt>
                <c:pt idx="127620">
                  <c:v>8384.6299999999992</c:v>
                </c:pt>
                <c:pt idx="127621">
                  <c:v>9171.7999999999993</c:v>
                </c:pt>
                <c:pt idx="127622">
                  <c:v>8061.25</c:v>
                </c:pt>
                <c:pt idx="127623">
                  <c:v>9749.82</c:v>
                </c:pt>
                <c:pt idx="127624">
                  <c:v>9222.68</c:v>
                </c:pt>
                <c:pt idx="127625">
                  <c:v>10692.82</c:v>
                </c:pt>
                <c:pt idx="127626">
                  <c:v>9885.65</c:v>
                </c:pt>
                <c:pt idx="127627">
                  <c:v>9707.92</c:v>
                </c:pt>
                <c:pt idx="127628">
                  <c:v>10433.76</c:v>
                </c:pt>
                <c:pt idx="127629">
                  <c:v>12897.59</c:v>
                </c:pt>
                <c:pt idx="127630">
                  <c:v>12155.44</c:v>
                </c:pt>
                <c:pt idx="127631">
                  <c:v>10731.1</c:v>
                </c:pt>
                <c:pt idx="127632">
                  <c:v>12013.52</c:v>
                </c:pt>
                <c:pt idx="127633">
                  <c:v>12094.7</c:v>
                </c:pt>
                <c:pt idx="127634">
                  <c:v>10050.629999999999</c:v>
                </c:pt>
                <c:pt idx="127635">
                  <c:v>9831.99</c:v>
                </c:pt>
                <c:pt idx="127636">
                  <c:v>10561.13</c:v>
                </c:pt>
                <c:pt idx="127637">
                  <c:v>10157.370000000001</c:v>
                </c:pt>
                <c:pt idx="127638">
                  <c:v>10050.84</c:v>
                </c:pt>
                <c:pt idx="127639">
                  <c:v>9376.42</c:v>
                </c:pt>
                <c:pt idx="127640">
                  <c:v>9243.89</c:v>
                </c:pt>
                <c:pt idx="127641">
                  <c:v>8488.2199999999993</c:v>
                </c:pt>
                <c:pt idx="127642">
                  <c:v>9575.6299999999992</c:v>
                </c:pt>
                <c:pt idx="127643">
                  <c:v>8502.7900000000009</c:v>
                </c:pt>
                <c:pt idx="127644">
                  <c:v>9528.02</c:v>
                </c:pt>
                <c:pt idx="127645">
                  <c:v>8621.39</c:v>
                </c:pt>
                <c:pt idx="127646">
                  <c:v>8561.39</c:v>
                </c:pt>
                <c:pt idx="127647">
                  <c:v>7696.55</c:v>
                </c:pt>
                <c:pt idx="127648">
                  <c:v>7441.52</c:v>
                </c:pt>
                <c:pt idx="127649">
                  <c:v>7001.5</c:v>
                </c:pt>
                <c:pt idx="127650">
                  <c:v>11196.11</c:v>
                </c:pt>
                <c:pt idx="127651">
                  <c:v>6451.46</c:v>
                </c:pt>
                <c:pt idx="127652">
                  <c:v>7019.17</c:v>
                </c:pt>
                <c:pt idx="127653">
                  <c:v>7377.92</c:v>
                </c:pt>
                <c:pt idx="127654">
                  <c:v>11220.68</c:v>
                </c:pt>
                <c:pt idx="127655">
                  <c:v>10191.52</c:v>
                </c:pt>
                <c:pt idx="127656">
                  <c:v>5891.75</c:v>
                </c:pt>
                <c:pt idx="127657">
                  <c:v>7232.41</c:v>
                </c:pt>
                <c:pt idx="127658">
                  <c:v>7298.23</c:v>
                </c:pt>
                <c:pt idx="127659">
                  <c:v>7800.37</c:v>
                </c:pt>
                <c:pt idx="127660">
                  <c:v>7706.65</c:v>
                </c:pt>
                <c:pt idx="127661">
                  <c:v>9188.91</c:v>
                </c:pt>
                <c:pt idx="127662">
                  <c:v>7470.79</c:v>
                </c:pt>
                <c:pt idx="127663">
                  <c:v>7375.05</c:v>
                </c:pt>
                <c:pt idx="127664">
                  <c:v>7381.11</c:v>
                </c:pt>
                <c:pt idx="127665">
                  <c:v>7440.22</c:v>
                </c:pt>
                <c:pt idx="127666">
                  <c:v>7928.64</c:v>
                </c:pt>
                <c:pt idx="127667">
                  <c:v>7531.47</c:v>
                </c:pt>
                <c:pt idx="127668">
                  <c:v>7678.86</c:v>
                </c:pt>
                <c:pt idx="127669">
                  <c:v>7439.01</c:v>
                </c:pt>
                <c:pt idx="127670">
                  <c:v>7331.02</c:v>
                </c:pt>
                <c:pt idx="127671">
                  <c:v>7939.75</c:v>
                </c:pt>
                <c:pt idx="127672">
                  <c:v>7438.1</c:v>
                </c:pt>
                <c:pt idx="127673">
                  <c:v>7952.37</c:v>
                </c:pt>
                <c:pt idx="127674">
                  <c:v>7235.74</c:v>
                </c:pt>
                <c:pt idx="127675">
                  <c:v>7726.97</c:v>
                </c:pt>
                <c:pt idx="127676">
                  <c:v>8683.56</c:v>
                </c:pt>
                <c:pt idx="127677">
                  <c:v>9000.0400000000009</c:v>
                </c:pt>
                <c:pt idx="127678">
                  <c:v>9358.08</c:v>
                </c:pt>
                <c:pt idx="127679">
                  <c:v>9450.31</c:v>
                </c:pt>
                <c:pt idx="127680">
                  <c:v>9587.89</c:v>
                </c:pt>
                <c:pt idx="127681">
                  <c:v>11099.11</c:v>
                </c:pt>
                <c:pt idx="127682">
                  <c:v>13123.61</c:v>
                </c:pt>
                <c:pt idx="127683">
                  <c:v>9841.2199999999993</c:v>
                </c:pt>
                <c:pt idx="127684">
                  <c:v>10731.9</c:v>
                </c:pt>
                <c:pt idx="127685">
                  <c:v>9947.69</c:v>
                </c:pt>
                <c:pt idx="127686">
                  <c:v>9934.23</c:v>
                </c:pt>
                <c:pt idx="127687">
                  <c:v>10606.41</c:v>
                </c:pt>
                <c:pt idx="127688">
                  <c:v>10991.91</c:v>
                </c:pt>
                <c:pt idx="127689">
                  <c:v>10210.700000000001</c:v>
                </c:pt>
                <c:pt idx="127690">
                  <c:v>11719.09</c:v>
                </c:pt>
                <c:pt idx="127691">
                  <c:v>10473.540000000001</c:v>
                </c:pt>
                <c:pt idx="127692">
                  <c:v>9391.7000000000007</c:v>
                </c:pt>
                <c:pt idx="127693">
                  <c:v>9819.32</c:v>
                </c:pt>
                <c:pt idx="127694">
                  <c:v>9225.66</c:v>
                </c:pt>
                <c:pt idx="127695">
                  <c:v>9704.61</c:v>
                </c:pt>
                <c:pt idx="127696">
                  <c:v>8360.5499999999993</c:v>
                </c:pt>
                <c:pt idx="127697">
                  <c:v>9315.32</c:v>
                </c:pt>
                <c:pt idx="127698">
                  <c:v>9176.58</c:v>
                </c:pt>
                <c:pt idx="127699">
                  <c:v>8116.82</c:v>
                </c:pt>
                <c:pt idx="127700">
                  <c:v>8537.5</c:v>
                </c:pt>
                <c:pt idx="127701">
                  <c:v>7987.35</c:v>
                </c:pt>
                <c:pt idx="127702">
                  <c:v>10470.69</c:v>
                </c:pt>
                <c:pt idx="127703">
                  <c:v>6870.37</c:v>
                </c:pt>
                <c:pt idx="127704">
                  <c:v>7778.11</c:v>
                </c:pt>
                <c:pt idx="127705">
                  <c:v>7825.72</c:v>
                </c:pt>
                <c:pt idx="127706">
                  <c:v>9135.8799999999992</c:v>
                </c:pt>
                <c:pt idx="127707">
                  <c:v>8672.26</c:v>
                </c:pt>
                <c:pt idx="127708">
                  <c:v>9357.73</c:v>
                </c:pt>
                <c:pt idx="127709">
                  <c:v>7115.24</c:v>
                </c:pt>
                <c:pt idx="127710">
                  <c:v>7289.51</c:v>
                </c:pt>
                <c:pt idx="127711">
                  <c:v>7946.14</c:v>
                </c:pt>
                <c:pt idx="127712">
                  <c:v>7716.86</c:v>
                </c:pt>
                <c:pt idx="127713">
                  <c:v>9694.33</c:v>
                </c:pt>
                <c:pt idx="127714">
                  <c:v>7786.29</c:v>
                </c:pt>
                <c:pt idx="127715">
                  <c:v>7574.95</c:v>
                </c:pt>
                <c:pt idx="127716">
                  <c:v>7517.54</c:v>
                </c:pt>
                <c:pt idx="127717">
                  <c:v>7580.6</c:v>
                </c:pt>
                <c:pt idx="127718">
                  <c:v>8134.05</c:v>
                </c:pt>
                <c:pt idx="127719">
                  <c:v>8209.0400000000009</c:v>
                </c:pt>
                <c:pt idx="127720">
                  <c:v>7986.38</c:v>
                </c:pt>
                <c:pt idx="127721">
                  <c:v>10002.780000000001</c:v>
                </c:pt>
                <c:pt idx="127722">
                  <c:v>8513.52</c:v>
                </c:pt>
                <c:pt idx="127723">
                  <c:v>8558.24</c:v>
                </c:pt>
                <c:pt idx="127724">
                  <c:v>10283.299999999999</c:v>
                </c:pt>
                <c:pt idx="127725">
                  <c:v>8751.2199999999993</c:v>
                </c:pt>
                <c:pt idx="127726">
                  <c:v>9329.1299999999992</c:v>
                </c:pt>
                <c:pt idx="127727">
                  <c:v>9495.9699999999993</c:v>
                </c:pt>
                <c:pt idx="127728">
                  <c:v>11118.72</c:v>
                </c:pt>
                <c:pt idx="127729">
                  <c:v>10325.540000000001</c:v>
                </c:pt>
                <c:pt idx="127730">
                  <c:v>9409.99</c:v>
                </c:pt>
                <c:pt idx="127731">
                  <c:v>9920.27</c:v>
                </c:pt>
                <c:pt idx="127732">
                  <c:v>11752.18</c:v>
                </c:pt>
                <c:pt idx="127733">
                  <c:v>11141.71</c:v>
                </c:pt>
                <c:pt idx="127734">
                  <c:v>14332.19</c:v>
                </c:pt>
                <c:pt idx="127735">
                  <c:v>10158.76</c:v>
                </c:pt>
                <c:pt idx="127736">
                  <c:v>10261.34</c:v>
                </c:pt>
                <c:pt idx="127737">
                  <c:v>11150.33</c:v>
                </c:pt>
                <c:pt idx="127738">
                  <c:v>9966.23</c:v>
                </c:pt>
                <c:pt idx="127739">
                  <c:v>11012.27</c:v>
                </c:pt>
                <c:pt idx="127740">
                  <c:v>11059.26</c:v>
                </c:pt>
                <c:pt idx="127741">
                  <c:v>10060.1</c:v>
                </c:pt>
                <c:pt idx="127742">
                  <c:v>10515.81</c:v>
                </c:pt>
                <c:pt idx="127743">
                  <c:v>11098.15</c:v>
                </c:pt>
                <c:pt idx="127744">
                  <c:v>9104.09</c:v>
                </c:pt>
                <c:pt idx="127745">
                  <c:v>10082.15</c:v>
                </c:pt>
                <c:pt idx="127746">
                  <c:v>9154.16</c:v>
                </c:pt>
                <c:pt idx="127747">
                  <c:v>9884.4599999999991</c:v>
                </c:pt>
                <c:pt idx="127748">
                  <c:v>9325.61</c:v>
                </c:pt>
                <c:pt idx="127749">
                  <c:v>10395.52</c:v>
                </c:pt>
                <c:pt idx="127750">
                  <c:v>8675.36</c:v>
                </c:pt>
                <c:pt idx="127751">
                  <c:v>24823.33</c:v>
                </c:pt>
                <c:pt idx="127752">
                  <c:v>24338.35</c:v>
                </c:pt>
                <c:pt idx="127753">
                  <c:v>25077.71</c:v>
                </c:pt>
                <c:pt idx="127754">
                  <c:v>22216.51</c:v>
                </c:pt>
                <c:pt idx="127755">
                  <c:v>24505.34</c:v>
                </c:pt>
                <c:pt idx="127756">
                  <c:v>22444.14</c:v>
                </c:pt>
                <c:pt idx="127757">
                  <c:v>24193.21</c:v>
                </c:pt>
                <c:pt idx="127758">
                  <c:v>21864.52</c:v>
                </c:pt>
                <c:pt idx="127759">
                  <c:v>23987.75</c:v>
                </c:pt>
                <c:pt idx="127760">
                  <c:v>22716.68</c:v>
                </c:pt>
                <c:pt idx="127761">
                  <c:v>25650.080000000002</c:v>
                </c:pt>
                <c:pt idx="127762">
                  <c:v>25101.89</c:v>
                </c:pt>
                <c:pt idx="127763">
                  <c:v>23613.29</c:v>
                </c:pt>
                <c:pt idx="127764">
                  <c:v>26494.080000000002</c:v>
                </c:pt>
                <c:pt idx="127765">
                  <c:v>24945.45</c:v>
                </c:pt>
                <c:pt idx="127766">
                  <c:v>27066.28</c:v>
                </c:pt>
                <c:pt idx="127767">
                  <c:v>27043.21</c:v>
                </c:pt>
                <c:pt idx="127768">
                  <c:v>27457.19</c:v>
                </c:pt>
                <c:pt idx="127769">
                  <c:v>30239.41</c:v>
                </c:pt>
                <c:pt idx="127770">
                  <c:v>29627.94</c:v>
                </c:pt>
                <c:pt idx="127771">
                  <c:v>28709.919999999998</c:v>
                </c:pt>
                <c:pt idx="127772">
                  <c:v>30656.89</c:v>
                </c:pt>
                <c:pt idx="127773">
                  <c:v>28297.23</c:v>
                </c:pt>
                <c:pt idx="127774">
                  <c:v>29824.06</c:v>
                </c:pt>
                <c:pt idx="127775">
                  <c:v>29833.599999999999</c:v>
                </c:pt>
                <c:pt idx="127776">
                  <c:v>25915.27</c:v>
                </c:pt>
                <c:pt idx="127777">
                  <c:v>29214.39</c:v>
                </c:pt>
                <c:pt idx="127778">
                  <c:v>28437.31</c:v>
                </c:pt>
                <c:pt idx="127779">
                  <c:v>30301.49</c:v>
                </c:pt>
                <c:pt idx="127780">
                  <c:v>27132.76</c:v>
                </c:pt>
                <c:pt idx="127781">
                  <c:v>30233</c:v>
                </c:pt>
                <c:pt idx="127782">
                  <c:v>26939.919999999998</c:v>
                </c:pt>
                <c:pt idx="127783">
                  <c:v>29023.31</c:v>
                </c:pt>
                <c:pt idx="127784">
                  <c:v>25436.05</c:v>
                </c:pt>
                <c:pt idx="127785">
                  <c:v>25698.58</c:v>
                </c:pt>
                <c:pt idx="127786">
                  <c:v>28736.21</c:v>
                </c:pt>
                <c:pt idx="127787">
                  <c:v>28472.63</c:v>
                </c:pt>
                <c:pt idx="127788">
                  <c:v>26371.85</c:v>
                </c:pt>
                <c:pt idx="127789">
                  <c:v>25208.37</c:v>
                </c:pt>
                <c:pt idx="127790">
                  <c:v>25326.240000000002</c:v>
                </c:pt>
                <c:pt idx="127791">
                  <c:v>24908.63</c:v>
                </c:pt>
                <c:pt idx="127792">
                  <c:v>25426.23</c:v>
                </c:pt>
                <c:pt idx="127793">
                  <c:v>23283.51</c:v>
                </c:pt>
                <c:pt idx="127794">
                  <c:v>21708.25</c:v>
                </c:pt>
                <c:pt idx="127795">
                  <c:v>26181.72</c:v>
                </c:pt>
                <c:pt idx="127796">
                  <c:v>25513.98</c:v>
                </c:pt>
                <c:pt idx="127797">
                  <c:v>34858.76</c:v>
                </c:pt>
                <c:pt idx="127798">
                  <c:v>22854.31</c:v>
                </c:pt>
                <c:pt idx="127799">
                  <c:v>24724.720000000001</c:v>
                </c:pt>
                <c:pt idx="127800">
                  <c:v>24845.79</c:v>
                </c:pt>
                <c:pt idx="127801">
                  <c:v>27861.69</c:v>
                </c:pt>
                <c:pt idx="127802">
                  <c:v>23365.83</c:v>
                </c:pt>
                <c:pt idx="127803">
                  <c:v>25813.45</c:v>
                </c:pt>
                <c:pt idx="127804">
                  <c:v>27074.560000000001</c:v>
                </c:pt>
                <c:pt idx="127805">
                  <c:v>25546.9</c:v>
                </c:pt>
                <c:pt idx="127806">
                  <c:v>24631.9</c:v>
                </c:pt>
                <c:pt idx="127807">
                  <c:v>24109.38</c:v>
                </c:pt>
                <c:pt idx="127808">
                  <c:v>24857.71</c:v>
                </c:pt>
                <c:pt idx="127809">
                  <c:v>25665.52</c:v>
                </c:pt>
                <c:pt idx="127810">
                  <c:v>24510.5</c:v>
                </c:pt>
                <c:pt idx="127811">
                  <c:v>23785.82</c:v>
                </c:pt>
                <c:pt idx="127812">
                  <c:v>26914.53</c:v>
                </c:pt>
                <c:pt idx="127813">
                  <c:v>27610.35</c:v>
                </c:pt>
                <c:pt idx="127814">
                  <c:v>26084.05</c:v>
                </c:pt>
                <c:pt idx="127815">
                  <c:v>22949.97</c:v>
                </c:pt>
                <c:pt idx="127816">
                  <c:v>26710.27</c:v>
                </c:pt>
                <c:pt idx="127817">
                  <c:v>27369.22</c:v>
                </c:pt>
                <c:pt idx="127818">
                  <c:v>28003.46</c:v>
                </c:pt>
                <c:pt idx="127819">
                  <c:v>27342.41</c:v>
                </c:pt>
                <c:pt idx="127820">
                  <c:v>27841.79</c:v>
                </c:pt>
                <c:pt idx="127821">
                  <c:v>30296.32</c:v>
                </c:pt>
                <c:pt idx="127822">
                  <c:v>33259.07</c:v>
                </c:pt>
                <c:pt idx="127823">
                  <c:v>29905.02</c:v>
                </c:pt>
                <c:pt idx="127824">
                  <c:v>31658.28</c:v>
                </c:pt>
                <c:pt idx="127825">
                  <c:v>32191.83</c:v>
                </c:pt>
                <c:pt idx="127826">
                  <c:v>32250.400000000001</c:v>
                </c:pt>
                <c:pt idx="127827">
                  <c:v>30745.35</c:v>
                </c:pt>
                <c:pt idx="127828">
                  <c:v>28657.78</c:v>
                </c:pt>
                <c:pt idx="127829">
                  <c:v>31169.91</c:v>
                </c:pt>
                <c:pt idx="127830">
                  <c:v>31740.15</c:v>
                </c:pt>
                <c:pt idx="127831">
                  <c:v>31797.83</c:v>
                </c:pt>
                <c:pt idx="127832">
                  <c:v>29917.95</c:v>
                </c:pt>
                <c:pt idx="127833">
                  <c:v>31711.77</c:v>
                </c:pt>
                <c:pt idx="127834">
                  <c:v>29674.38</c:v>
                </c:pt>
                <c:pt idx="127835">
                  <c:v>29532.44</c:v>
                </c:pt>
                <c:pt idx="127836">
                  <c:v>26873.82</c:v>
                </c:pt>
                <c:pt idx="127837">
                  <c:v>26978.48</c:v>
                </c:pt>
                <c:pt idx="127838">
                  <c:v>30119.94</c:v>
                </c:pt>
                <c:pt idx="127839">
                  <c:v>26641.26</c:v>
                </c:pt>
                <c:pt idx="127840">
                  <c:v>28738.59</c:v>
                </c:pt>
                <c:pt idx="127841">
                  <c:v>25306.03</c:v>
                </c:pt>
                <c:pt idx="127842">
                  <c:v>26446.33</c:v>
                </c:pt>
                <c:pt idx="127843">
                  <c:v>27988.45</c:v>
                </c:pt>
                <c:pt idx="127844">
                  <c:v>26093.98</c:v>
                </c:pt>
                <c:pt idx="127845">
                  <c:v>23109.63</c:v>
                </c:pt>
                <c:pt idx="127846">
                  <c:v>22007.05</c:v>
                </c:pt>
                <c:pt idx="127847">
                  <c:v>27009.9</c:v>
                </c:pt>
                <c:pt idx="127848">
                  <c:v>27538.57</c:v>
                </c:pt>
                <c:pt idx="127849">
                  <c:v>32599.96</c:v>
                </c:pt>
                <c:pt idx="127850">
                  <c:v>22879.69</c:v>
                </c:pt>
                <c:pt idx="127851">
                  <c:v>27972.959999999999</c:v>
                </c:pt>
                <c:pt idx="127852">
                  <c:v>27342.17</c:v>
                </c:pt>
                <c:pt idx="127853">
                  <c:v>26833.68</c:v>
                </c:pt>
                <c:pt idx="127854">
                  <c:v>24519.06</c:v>
                </c:pt>
                <c:pt idx="127855">
                  <c:v>26298.31</c:v>
                </c:pt>
                <c:pt idx="127856">
                  <c:v>27819.78</c:v>
                </c:pt>
                <c:pt idx="127857">
                  <c:v>27322.65</c:v>
                </c:pt>
                <c:pt idx="127858">
                  <c:v>24741.37</c:v>
                </c:pt>
                <c:pt idx="127859">
                  <c:v>25098.240000000002</c:v>
                </c:pt>
                <c:pt idx="127860">
                  <c:v>26938.9</c:v>
                </c:pt>
                <c:pt idx="127861">
                  <c:v>27184.03</c:v>
                </c:pt>
                <c:pt idx="127862">
                  <c:v>24969.07</c:v>
                </c:pt>
                <c:pt idx="127863">
                  <c:v>25556.23</c:v>
                </c:pt>
                <c:pt idx="127864">
                  <c:v>28898.13</c:v>
                </c:pt>
                <c:pt idx="127865">
                  <c:v>25442.34</c:v>
                </c:pt>
                <c:pt idx="127866">
                  <c:v>27434.26</c:v>
                </c:pt>
                <c:pt idx="127867">
                  <c:v>26451.89</c:v>
                </c:pt>
                <c:pt idx="127868">
                  <c:v>26424.85</c:v>
                </c:pt>
                <c:pt idx="127869">
                  <c:v>28834.42</c:v>
                </c:pt>
                <c:pt idx="127870">
                  <c:v>30318.45</c:v>
                </c:pt>
                <c:pt idx="127871">
                  <c:v>30914</c:v>
                </c:pt>
                <c:pt idx="127872">
                  <c:v>28253.57</c:v>
                </c:pt>
                <c:pt idx="127873">
                  <c:v>31107.59</c:v>
                </c:pt>
                <c:pt idx="127874">
                  <c:v>31842.26</c:v>
                </c:pt>
                <c:pt idx="127875">
                  <c:v>30514.18</c:v>
                </c:pt>
                <c:pt idx="127876">
                  <c:v>30069.75</c:v>
                </c:pt>
                <c:pt idx="127877">
                  <c:v>35028.480000000003</c:v>
                </c:pt>
                <c:pt idx="127878">
                  <c:v>30258.29</c:v>
                </c:pt>
                <c:pt idx="127879">
                  <c:v>32691.7</c:v>
                </c:pt>
                <c:pt idx="127880">
                  <c:v>29761.439999999999</c:v>
                </c:pt>
                <c:pt idx="127881">
                  <c:v>31027</c:v>
                </c:pt>
                <c:pt idx="127882">
                  <c:v>30826.12</c:v>
                </c:pt>
                <c:pt idx="127883">
                  <c:v>32214.98</c:v>
                </c:pt>
                <c:pt idx="127884">
                  <c:v>29314.21</c:v>
                </c:pt>
                <c:pt idx="127885">
                  <c:v>29972.98</c:v>
                </c:pt>
                <c:pt idx="127886">
                  <c:v>31922.57</c:v>
                </c:pt>
                <c:pt idx="127887">
                  <c:v>29950.26</c:v>
                </c:pt>
                <c:pt idx="127888">
                  <c:v>31340.240000000002</c:v>
                </c:pt>
                <c:pt idx="127889">
                  <c:v>28536.69</c:v>
                </c:pt>
                <c:pt idx="127890">
                  <c:v>31728.19</c:v>
                </c:pt>
                <c:pt idx="127891">
                  <c:v>30137.65</c:v>
                </c:pt>
                <c:pt idx="127892">
                  <c:v>29538.03</c:v>
                </c:pt>
                <c:pt idx="127893">
                  <c:v>26894.79</c:v>
                </c:pt>
                <c:pt idx="127894">
                  <c:v>15204.21</c:v>
                </c:pt>
                <c:pt idx="127895">
                  <c:v>20456.63</c:v>
                </c:pt>
                <c:pt idx="127896">
                  <c:v>16289.94</c:v>
                </c:pt>
                <c:pt idx="127897">
                  <c:v>14413.38</c:v>
                </c:pt>
                <c:pt idx="127898">
                  <c:v>14791.26</c:v>
                </c:pt>
                <c:pt idx="127899">
                  <c:v>13984.42</c:v>
                </c:pt>
                <c:pt idx="127900">
                  <c:v>15620.09</c:v>
                </c:pt>
                <c:pt idx="127901">
                  <c:v>14412.49</c:v>
                </c:pt>
                <c:pt idx="127902">
                  <c:v>17797.97</c:v>
                </c:pt>
                <c:pt idx="127903">
                  <c:v>16628.169999999998</c:v>
                </c:pt>
                <c:pt idx="127904">
                  <c:v>15102.39</c:v>
                </c:pt>
                <c:pt idx="127905">
                  <c:v>14662.08</c:v>
                </c:pt>
                <c:pt idx="127906">
                  <c:v>14085.47</c:v>
                </c:pt>
                <c:pt idx="127907">
                  <c:v>15434.98</c:v>
                </c:pt>
                <c:pt idx="127908">
                  <c:v>16229.15</c:v>
                </c:pt>
                <c:pt idx="127909">
                  <c:v>15481.32</c:v>
                </c:pt>
                <c:pt idx="127910">
                  <c:v>14996.89</c:v>
                </c:pt>
                <c:pt idx="127911">
                  <c:v>15451.77</c:v>
                </c:pt>
                <c:pt idx="127912">
                  <c:v>14408.81</c:v>
                </c:pt>
                <c:pt idx="127913">
                  <c:v>13807.67</c:v>
                </c:pt>
                <c:pt idx="127914">
                  <c:v>14710.4</c:v>
                </c:pt>
                <c:pt idx="127915">
                  <c:v>14023.94</c:v>
                </c:pt>
                <c:pt idx="127916">
                  <c:v>14357.54</c:v>
                </c:pt>
                <c:pt idx="127917">
                  <c:v>13879.79</c:v>
                </c:pt>
                <c:pt idx="127918">
                  <c:v>13586.37</c:v>
                </c:pt>
                <c:pt idx="127919">
                  <c:v>13382.86</c:v>
                </c:pt>
                <c:pt idx="127920">
                  <c:v>14136.54</c:v>
                </c:pt>
                <c:pt idx="127921">
                  <c:v>14338</c:v>
                </c:pt>
                <c:pt idx="127922">
                  <c:v>14625.31</c:v>
                </c:pt>
                <c:pt idx="127923">
                  <c:v>13349.83</c:v>
                </c:pt>
                <c:pt idx="127924">
                  <c:v>13697.94</c:v>
                </c:pt>
                <c:pt idx="127925">
                  <c:v>13666.6</c:v>
                </c:pt>
                <c:pt idx="127926">
                  <c:v>13378.01</c:v>
                </c:pt>
                <c:pt idx="127927">
                  <c:v>13761.93</c:v>
                </c:pt>
                <c:pt idx="127928">
                  <c:v>14280.67</c:v>
                </c:pt>
                <c:pt idx="127929">
                  <c:v>14950.61</c:v>
                </c:pt>
                <c:pt idx="127930">
                  <c:v>14904.46</c:v>
                </c:pt>
                <c:pt idx="127931">
                  <c:v>15184.1</c:v>
                </c:pt>
                <c:pt idx="127932">
                  <c:v>18700.23</c:v>
                </c:pt>
                <c:pt idx="127933">
                  <c:v>13518.5</c:v>
                </c:pt>
                <c:pt idx="127934">
                  <c:v>15252.6</c:v>
                </c:pt>
                <c:pt idx="127935">
                  <c:v>16081.85</c:v>
                </c:pt>
                <c:pt idx="127936">
                  <c:v>23119.27</c:v>
                </c:pt>
                <c:pt idx="127937">
                  <c:v>13366.48</c:v>
                </c:pt>
                <c:pt idx="127938">
                  <c:v>18410.77</c:v>
                </c:pt>
                <c:pt idx="127939">
                  <c:v>20603.78</c:v>
                </c:pt>
                <c:pt idx="127940">
                  <c:v>24828.99</c:v>
                </c:pt>
                <c:pt idx="127941">
                  <c:v>11253.96</c:v>
                </c:pt>
                <c:pt idx="127942">
                  <c:v>11289.01</c:v>
                </c:pt>
                <c:pt idx="127943">
                  <c:v>12778.41</c:v>
                </c:pt>
                <c:pt idx="127944">
                  <c:v>13680.45</c:v>
                </c:pt>
                <c:pt idx="127945">
                  <c:v>12751.17</c:v>
                </c:pt>
                <c:pt idx="127946">
                  <c:v>13402.51</c:v>
                </c:pt>
                <c:pt idx="127947">
                  <c:v>16724.98</c:v>
                </c:pt>
                <c:pt idx="127948">
                  <c:v>17032.55</c:v>
                </c:pt>
                <c:pt idx="127949">
                  <c:v>13779.47</c:v>
                </c:pt>
                <c:pt idx="127950">
                  <c:v>13256.64</c:v>
                </c:pt>
                <c:pt idx="127951">
                  <c:v>13919.59</c:v>
                </c:pt>
                <c:pt idx="127952">
                  <c:v>14635.01</c:v>
                </c:pt>
                <c:pt idx="127953">
                  <c:v>14257.28</c:v>
                </c:pt>
                <c:pt idx="127954">
                  <c:v>13891.61</c:v>
                </c:pt>
                <c:pt idx="127955">
                  <c:v>14599.29</c:v>
                </c:pt>
                <c:pt idx="127956">
                  <c:v>15051.01</c:v>
                </c:pt>
                <c:pt idx="127957">
                  <c:v>16639.09</c:v>
                </c:pt>
                <c:pt idx="127958">
                  <c:v>15949.17</c:v>
                </c:pt>
                <c:pt idx="127959">
                  <c:v>14385.38</c:v>
                </c:pt>
                <c:pt idx="127960">
                  <c:v>16047.72</c:v>
                </c:pt>
                <c:pt idx="127961">
                  <c:v>15566.45</c:v>
                </c:pt>
                <c:pt idx="127962">
                  <c:v>15834.02</c:v>
                </c:pt>
                <c:pt idx="127963">
                  <c:v>16534.22</c:v>
                </c:pt>
                <c:pt idx="127964">
                  <c:v>14016.99</c:v>
                </c:pt>
                <c:pt idx="127965">
                  <c:v>15465.07</c:v>
                </c:pt>
                <c:pt idx="127966">
                  <c:v>15190.06</c:v>
                </c:pt>
                <c:pt idx="127967">
                  <c:v>13683.69</c:v>
                </c:pt>
                <c:pt idx="127968">
                  <c:v>14942.13</c:v>
                </c:pt>
                <c:pt idx="127969">
                  <c:v>14259.64</c:v>
                </c:pt>
                <c:pt idx="127970">
                  <c:v>13276.22</c:v>
                </c:pt>
                <c:pt idx="127971">
                  <c:v>13811.13</c:v>
                </c:pt>
                <c:pt idx="127972">
                  <c:v>13949.11</c:v>
                </c:pt>
                <c:pt idx="127973">
                  <c:v>14029.26</c:v>
                </c:pt>
                <c:pt idx="127974">
                  <c:v>14424.14</c:v>
                </c:pt>
                <c:pt idx="127975">
                  <c:v>13058.29</c:v>
                </c:pt>
                <c:pt idx="127976">
                  <c:v>13794.72</c:v>
                </c:pt>
                <c:pt idx="127977">
                  <c:v>13597</c:v>
                </c:pt>
                <c:pt idx="127978">
                  <c:v>13927.23</c:v>
                </c:pt>
                <c:pt idx="127979">
                  <c:v>14122.88</c:v>
                </c:pt>
                <c:pt idx="127980">
                  <c:v>14365.38</c:v>
                </c:pt>
                <c:pt idx="127981">
                  <c:v>14907.34</c:v>
                </c:pt>
                <c:pt idx="127982">
                  <c:v>15627.27</c:v>
                </c:pt>
                <c:pt idx="127983">
                  <c:v>15936.74</c:v>
                </c:pt>
                <c:pt idx="127984">
                  <c:v>17234.71</c:v>
                </c:pt>
                <c:pt idx="127985">
                  <c:v>15531.09</c:v>
                </c:pt>
                <c:pt idx="127986">
                  <c:v>15267.63</c:v>
                </c:pt>
                <c:pt idx="127987">
                  <c:v>16204.38</c:v>
                </c:pt>
                <c:pt idx="127988">
                  <c:v>23029.81</c:v>
                </c:pt>
                <c:pt idx="127989">
                  <c:v>13736.06</c:v>
                </c:pt>
                <c:pt idx="127990">
                  <c:v>17359.64</c:v>
                </c:pt>
                <c:pt idx="127991">
                  <c:v>20267.68</c:v>
                </c:pt>
                <c:pt idx="127992">
                  <c:v>23279.61</c:v>
                </c:pt>
                <c:pt idx="127993">
                  <c:v>13055.51</c:v>
                </c:pt>
                <c:pt idx="127994">
                  <c:v>13227.3</c:v>
                </c:pt>
                <c:pt idx="127995">
                  <c:v>12907.39</c:v>
                </c:pt>
                <c:pt idx="127996">
                  <c:v>13871.91</c:v>
                </c:pt>
                <c:pt idx="127997">
                  <c:v>13296.75</c:v>
                </c:pt>
                <c:pt idx="127998">
                  <c:v>14521.61</c:v>
                </c:pt>
                <c:pt idx="127999">
                  <c:v>16274.93</c:v>
                </c:pt>
                <c:pt idx="128000">
                  <c:v>18366.650000000001</c:v>
                </c:pt>
                <c:pt idx="128001">
                  <c:v>13421.29</c:v>
                </c:pt>
                <c:pt idx="128002">
                  <c:v>14103.52</c:v>
                </c:pt>
                <c:pt idx="128003">
                  <c:v>13363.22</c:v>
                </c:pt>
                <c:pt idx="128004">
                  <c:v>14637.05</c:v>
                </c:pt>
                <c:pt idx="128005">
                  <c:v>13001.48</c:v>
                </c:pt>
                <c:pt idx="128006">
                  <c:v>13859.43</c:v>
                </c:pt>
                <c:pt idx="128007">
                  <c:v>15697.25</c:v>
                </c:pt>
                <c:pt idx="128008">
                  <c:v>14800.59</c:v>
                </c:pt>
                <c:pt idx="128009">
                  <c:v>12880.6</c:v>
                </c:pt>
                <c:pt idx="128010">
                  <c:v>13614.46</c:v>
                </c:pt>
                <c:pt idx="128011">
                  <c:v>12936.76</c:v>
                </c:pt>
                <c:pt idx="128012">
                  <c:v>14889.28</c:v>
                </c:pt>
                <c:pt idx="128013">
                  <c:v>15326.23</c:v>
                </c:pt>
                <c:pt idx="128014">
                  <c:v>14150.59</c:v>
                </c:pt>
                <c:pt idx="128015">
                  <c:v>14474.83</c:v>
                </c:pt>
                <c:pt idx="128016">
                  <c:v>13553.11</c:v>
                </c:pt>
                <c:pt idx="128017">
                  <c:v>14444.53</c:v>
                </c:pt>
                <c:pt idx="128018">
                  <c:v>15093.38</c:v>
                </c:pt>
                <c:pt idx="128019">
                  <c:v>13258.03</c:v>
                </c:pt>
                <c:pt idx="128020">
                  <c:v>17359.54</c:v>
                </c:pt>
                <c:pt idx="128021">
                  <c:v>13011.95</c:v>
                </c:pt>
                <c:pt idx="128022">
                  <c:v>14964.14</c:v>
                </c:pt>
                <c:pt idx="128023">
                  <c:v>13172.48</c:v>
                </c:pt>
                <c:pt idx="128024">
                  <c:v>13786.12</c:v>
                </c:pt>
                <c:pt idx="128025">
                  <c:v>13800.74</c:v>
                </c:pt>
                <c:pt idx="128026">
                  <c:v>13679.55</c:v>
                </c:pt>
                <c:pt idx="128027">
                  <c:v>14510.58</c:v>
                </c:pt>
                <c:pt idx="128028">
                  <c:v>13229.98</c:v>
                </c:pt>
                <c:pt idx="128029">
                  <c:v>12774.42</c:v>
                </c:pt>
                <c:pt idx="128030">
                  <c:v>14290.84</c:v>
                </c:pt>
                <c:pt idx="128031">
                  <c:v>15094.37</c:v>
                </c:pt>
                <c:pt idx="128032">
                  <c:v>15828.34</c:v>
                </c:pt>
                <c:pt idx="128033">
                  <c:v>15409.98</c:v>
                </c:pt>
                <c:pt idx="128034">
                  <c:v>15246.41</c:v>
                </c:pt>
                <c:pt idx="128035">
                  <c:v>16457.169999999998</c:v>
                </c:pt>
                <c:pt idx="128036">
                  <c:v>17703.39</c:v>
                </c:pt>
                <c:pt idx="128037">
                  <c:v>600</c:v>
                </c:pt>
                <c:pt idx="128038">
                  <c:v>100</c:v>
                </c:pt>
                <c:pt idx="128039">
                  <c:v>105</c:v>
                </c:pt>
                <c:pt idx="128040">
                  <c:v>40</c:v>
                </c:pt>
                <c:pt idx="128041">
                  <c:v>50</c:v>
                </c:pt>
                <c:pt idx="128042">
                  <c:v>50</c:v>
                </c:pt>
                <c:pt idx="128043">
                  <c:v>680</c:v>
                </c:pt>
                <c:pt idx="128044">
                  <c:v>130</c:v>
                </c:pt>
                <c:pt idx="128045">
                  <c:v>60</c:v>
                </c:pt>
                <c:pt idx="128046">
                  <c:v>40</c:v>
                </c:pt>
                <c:pt idx="128047">
                  <c:v>75</c:v>
                </c:pt>
                <c:pt idx="128048">
                  <c:v>12225</c:v>
                </c:pt>
                <c:pt idx="128049">
                  <c:v>455</c:v>
                </c:pt>
                <c:pt idx="128050">
                  <c:v>4870</c:v>
                </c:pt>
                <c:pt idx="128051">
                  <c:v>2860</c:v>
                </c:pt>
                <c:pt idx="128052">
                  <c:v>400</c:v>
                </c:pt>
                <c:pt idx="128053">
                  <c:v>25</c:v>
                </c:pt>
                <c:pt idx="128054">
                  <c:v>440</c:v>
                </c:pt>
                <c:pt idx="128055">
                  <c:v>4190</c:v>
                </c:pt>
                <c:pt idx="128056">
                  <c:v>550</c:v>
                </c:pt>
                <c:pt idx="128057">
                  <c:v>40</c:v>
                </c:pt>
                <c:pt idx="128058">
                  <c:v>120</c:v>
                </c:pt>
                <c:pt idx="128059">
                  <c:v>60</c:v>
                </c:pt>
                <c:pt idx="128060">
                  <c:v>1.88</c:v>
                </c:pt>
                <c:pt idx="128061">
                  <c:v>920</c:v>
                </c:pt>
                <c:pt idx="128062">
                  <c:v>30</c:v>
                </c:pt>
                <c:pt idx="128063">
                  <c:v>45</c:v>
                </c:pt>
                <c:pt idx="128064">
                  <c:v>404.88</c:v>
                </c:pt>
                <c:pt idx="128065">
                  <c:v>115</c:v>
                </c:pt>
                <c:pt idx="128066">
                  <c:v>0.06</c:v>
                </c:pt>
                <c:pt idx="128067">
                  <c:v>0.06</c:v>
                </c:pt>
                <c:pt idx="128068">
                  <c:v>0.08</c:v>
                </c:pt>
                <c:pt idx="128069">
                  <c:v>29.94</c:v>
                </c:pt>
                <c:pt idx="128070">
                  <c:v>90.02</c:v>
                </c:pt>
                <c:pt idx="128071">
                  <c:v>169.8</c:v>
                </c:pt>
                <c:pt idx="128072">
                  <c:v>0.08</c:v>
                </c:pt>
                <c:pt idx="128073">
                  <c:v>90.06</c:v>
                </c:pt>
                <c:pt idx="128074">
                  <c:v>30.04</c:v>
                </c:pt>
                <c:pt idx="128075">
                  <c:v>10.1</c:v>
                </c:pt>
                <c:pt idx="128076">
                  <c:v>0.17</c:v>
                </c:pt>
                <c:pt idx="128077">
                  <c:v>59.83</c:v>
                </c:pt>
                <c:pt idx="128078">
                  <c:v>1130</c:v>
                </c:pt>
                <c:pt idx="128079">
                  <c:v>210</c:v>
                </c:pt>
                <c:pt idx="128080">
                  <c:v>32842.31</c:v>
                </c:pt>
                <c:pt idx="128081">
                  <c:v>39972.639999999999</c:v>
                </c:pt>
                <c:pt idx="128082">
                  <c:v>35163.18</c:v>
                </c:pt>
                <c:pt idx="128083">
                  <c:v>21433.52</c:v>
                </c:pt>
                <c:pt idx="128084">
                  <c:v>26460.12</c:v>
                </c:pt>
                <c:pt idx="128085">
                  <c:v>32663.77</c:v>
                </c:pt>
                <c:pt idx="128086">
                  <c:v>38671.81</c:v>
                </c:pt>
                <c:pt idx="128087">
                  <c:v>52458.18</c:v>
                </c:pt>
                <c:pt idx="128088">
                  <c:v>148029.47</c:v>
                </c:pt>
                <c:pt idx="128089">
                  <c:v>74278.880000000005</c:v>
                </c:pt>
                <c:pt idx="128090">
                  <c:v>19884.05</c:v>
                </c:pt>
                <c:pt idx="128091">
                  <c:v>17282.650000000001</c:v>
                </c:pt>
                <c:pt idx="128092">
                  <c:v>16921.32</c:v>
                </c:pt>
                <c:pt idx="128093">
                  <c:v>19913.34</c:v>
                </c:pt>
                <c:pt idx="128094">
                  <c:v>18637.23</c:v>
                </c:pt>
                <c:pt idx="128095">
                  <c:v>19438.52</c:v>
                </c:pt>
                <c:pt idx="128096">
                  <c:v>19387.330000000002</c:v>
                </c:pt>
                <c:pt idx="128097">
                  <c:v>19974.13</c:v>
                </c:pt>
                <c:pt idx="128098">
                  <c:v>19760.240000000002</c:v>
                </c:pt>
                <c:pt idx="128099">
                  <c:v>21364.48</c:v>
                </c:pt>
                <c:pt idx="128100">
                  <c:v>20183.18</c:v>
                </c:pt>
                <c:pt idx="128101">
                  <c:v>21878.49</c:v>
                </c:pt>
                <c:pt idx="128102">
                  <c:v>18621.509999999998</c:v>
                </c:pt>
                <c:pt idx="128103">
                  <c:v>19210.189999999999</c:v>
                </c:pt>
                <c:pt idx="128104">
                  <c:v>19145.48</c:v>
                </c:pt>
                <c:pt idx="128105">
                  <c:v>18202.080000000002</c:v>
                </c:pt>
                <c:pt idx="128106">
                  <c:v>19255.34</c:v>
                </c:pt>
                <c:pt idx="128107">
                  <c:v>17852.240000000002</c:v>
                </c:pt>
                <c:pt idx="128108">
                  <c:v>17154.27</c:v>
                </c:pt>
                <c:pt idx="128109">
                  <c:v>17580.580000000002</c:v>
                </c:pt>
                <c:pt idx="128110">
                  <c:v>17501.45</c:v>
                </c:pt>
                <c:pt idx="128111">
                  <c:v>18829.48</c:v>
                </c:pt>
                <c:pt idx="128112">
                  <c:v>20722.7</c:v>
                </c:pt>
                <c:pt idx="128113">
                  <c:v>20436.46</c:v>
                </c:pt>
                <c:pt idx="128114">
                  <c:v>23721.15</c:v>
                </c:pt>
                <c:pt idx="128115">
                  <c:v>28356.92</c:v>
                </c:pt>
                <c:pt idx="128116">
                  <c:v>34142.32</c:v>
                </c:pt>
                <c:pt idx="128117">
                  <c:v>46819.58</c:v>
                </c:pt>
                <c:pt idx="128118">
                  <c:v>88190.46</c:v>
                </c:pt>
                <c:pt idx="128119">
                  <c:v>52501.8</c:v>
                </c:pt>
                <c:pt idx="128120">
                  <c:v>19577.54</c:v>
                </c:pt>
                <c:pt idx="128121">
                  <c:v>21638.78</c:v>
                </c:pt>
                <c:pt idx="128122">
                  <c:v>25731.19</c:v>
                </c:pt>
                <c:pt idx="128123">
                  <c:v>34406.89</c:v>
                </c:pt>
                <c:pt idx="128124">
                  <c:v>48776.639999999999</c:v>
                </c:pt>
                <c:pt idx="128125">
                  <c:v>70817.740000000005</c:v>
                </c:pt>
                <c:pt idx="128126">
                  <c:v>95271</c:v>
                </c:pt>
                <c:pt idx="128127">
                  <c:v>14338.06</c:v>
                </c:pt>
                <c:pt idx="128128">
                  <c:v>13527.45</c:v>
                </c:pt>
                <c:pt idx="128129">
                  <c:v>13961.62</c:v>
                </c:pt>
                <c:pt idx="128130">
                  <c:v>17631.09</c:v>
                </c:pt>
                <c:pt idx="128131">
                  <c:v>19621.330000000002</c:v>
                </c:pt>
                <c:pt idx="128132">
                  <c:v>29204.74</c:v>
                </c:pt>
                <c:pt idx="128133">
                  <c:v>40290.75</c:v>
                </c:pt>
                <c:pt idx="128134">
                  <c:v>44609.33</c:v>
                </c:pt>
                <c:pt idx="128135">
                  <c:v>17612.3</c:v>
                </c:pt>
                <c:pt idx="128136">
                  <c:v>20609.28</c:v>
                </c:pt>
                <c:pt idx="128137">
                  <c:v>22614.46</c:v>
                </c:pt>
                <c:pt idx="128138">
                  <c:v>26434.95</c:v>
                </c:pt>
                <c:pt idx="128139">
                  <c:v>28089.35</c:v>
                </c:pt>
                <c:pt idx="128140">
                  <c:v>32014.12</c:v>
                </c:pt>
                <c:pt idx="128141">
                  <c:v>41257.360000000001</c:v>
                </c:pt>
                <c:pt idx="128142">
                  <c:v>55056.2</c:v>
                </c:pt>
                <c:pt idx="128143">
                  <c:v>133744.51</c:v>
                </c:pt>
                <c:pt idx="128144">
                  <c:v>58740.65</c:v>
                </c:pt>
                <c:pt idx="128145">
                  <c:v>16746.8</c:v>
                </c:pt>
                <c:pt idx="128146">
                  <c:v>16351.69</c:v>
                </c:pt>
                <c:pt idx="128147">
                  <c:v>16498.86</c:v>
                </c:pt>
                <c:pt idx="128148">
                  <c:v>16169</c:v>
                </c:pt>
                <c:pt idx="128149">
                  <c:v>16164.61</c:v>
                </c:pt>
                <c:pt idx="128150">
                  <c:v>17220.18</c:v>
                </c:pt>
                <c:pt idx="128151">
                  <c:v>17764.48</c:v>
                </c:pt>
                <c:pt idx="128152">
                  <c:v>18158.21</c:v>
                </c:pt>
                <c:pt idx="128153">
                  <c:v>18694.11</c:v>
                </c:pt>
                <c:pt idx="128154">
                  <c:v>17774.439999999999</c:v>
                </c:pt>
                <c:pt idx="128155">
                  <c:v>19107.43</c:v>
                </c:pt>
                <c:pt idx="128156">
                  <c:v>18080.93</c:v>
                </c:pt>
                <c:pt idx="128157">
                  <c:v>17904.650000000001</c:v>
                </c:pt>
                <c:pt idx="128158">
                  <c:v>18296.650000000001</c:v>
                </c:pt>
                <c:pt idx="128159">
                  <c:v>17671.97</c:v>
                </c:pt>
                <c:pt idx="128160">
                  <c:v>18218.25</c:v>
                </c:pt>
                <c:pt idx="128161">
                  <c:v>20448.900000000001</c:v>
                </c:pt>
                <c:pt idx="128162">
                  <c:v>15794.13</c:v>
                </c:pt>
                <c:pt idx="128163">
                  <c:v>18495.98</c:v>
                </c:pt>
                <c:pt idx="128164">
                  <c:v>20940.599999999999</c:v>
                </c:pt>
                <c:pt idx="128165">
                  <c:v>21799.18</c:v>
                </c:pt>
                <c:pt idx="128166">
                  <c:v>24104.79</c:v>
                </c:pt>
                <c:pt idx="128167">
                  <c:v>31258.49</c:v>
                </c:pt>
                <c:pt idx="128168">
                  <c:v>32669.97</c:v>
                </c:pt>
                <c:pt idx="128169">
                  <c:v>40963.89</c:v>
                </c:pt>
                <c:pt idx="128170">
                  <c:v>70912.19</c:v>
                </c:pt>
                <c:pt idx="128171">
                  <c:v>68830.509999999995</c:v>
                </c:pt>
                <c:pt idx="128172">
                  <c:v>16116.52</c:v>
                </c:pt>
                <c:pt idx="128173">
                  <c:v>20106.240000000002</c:v>
                </c:pt>
                <c:pt idx="128174">
                  <c:v>22947.63</c:v>
                </c:pt>
                <c:pt idx="128175">
                  <c:v>33096.1</c:v>
                </c:pt>
                <c:pt idx="128176">
                  <c:v>50183.75</c:v>
                </c:pt>
                <c:pt idx="128177">
                  <c:v>69628.98</c:v>
                </c:pt>
                <c:pt idx="128178">
                  <c:v>101846.08</c:v>
                </c:pt>
                <c:pt idx="128179">
                  <c:v>34683.42</c:v>
                </c:pt>
                <c:pt idx="128180">
                  <c:v>17444.04</c:v>
                </c:pt>
                <c:pt idx="128181">
                  <c:v>17316.919999999998</c:v>
                </c:pt>
                <c:pt idx="128182">
                  <c:v>20030.18</c:v>
                </c:pt>
                <c:pt idx="128183">
                  <c:v>19537.259999999998</c:v>
                </c:pt>
                <c:pt idx="128184">
                  <c:v>24639.71</c:v>
                </c:pt>
                <c:pt idx="128185">
                  <c:v>37572.199999999997</c:v>
                </c:pt>
                <c:pt idx="128186">
                  <c:v>59755.54</c:v>
                </c:pt>
                <c:pt idx="128187">
                  <c:v>18695.04</c:v>
                </c:pt>
                <c:pt idx="128188">
                  <c:v>21384.35</c:v>
                </c:pt>
                <c:pt idx="128189">
                  <c:v>26241.22</c:v>
                </c:pt>
                <c:pt idx="128190">
                  <c:v>31485.49</c:v>
                </c:pt>
                <c:pt idx="128191">
                  <c:v>36999.06</c:v>
                </c:pt>
                <c:pt idx="128192">
                  <c:v>57410.78</c:v>
                </c:pt>
                <c:pt idx="128193">
                  <c:v>156677</c:v>
                </c:pt>
                <c:pt idx="128194">
                  <c:v>76475.58</c:v>
                </c:pt>
                <c:pt idx="128195">
                  <c:v>18877.13</c:v>
                </c:pt>
                <c:pt idx="128196">
                  <c:v>17954.91</c:v>
                </c:pt>
                <c:pt idx="128197">
                  <c:v>19005.63</c:v>
                </c:pt>
                <c:pt idx="128198">
                  <c:v>20761.07</c:v>
                </c:pt>
                <c:pt idx="128199">
                  <c:v>18372.8</c:v>
                </c:pt>
                <c:pt idx="128200">
                  <c:v>19463.54</c:v>
                </c:pt>
                <c:pt idx="128201">
                  <c:v>18029.87</c:v>
                </c:pt>
                <c:pt idx="128202">
                  <c:v>21339.57</c:v>
                </c:pt>
                <c:pt idx="128203">
                  <c:v>19564.43</c:v>
                </c:pt>
                <c:pt idx="128204">
                  <c:v>16561.57</c:v>
                </c:pt>
                <c:pt idx="128205">
                  <c:v>16782.46</c:v>
                </c:pt>
                <c:pt idx="128206">
                  <c:v>19038.82</c:v>
                </c:pt>
                <c:pt idx="128207">
                  <c:v>16494.439999999999</c:v>
                </c:pt>
                <c:pt idx="128208">
                  <c:v>17543.16</c:v>
                </c:pt>
                <c:pt idx="128209">
                  <c:v>17236.55</c:v>
                </c:pt>
                <c:pt idx="128210">
                  <c:v>18790.07</c:v>
                </c:pt>
                <c:pt idx="128211">
                  <c:v>18922.36</c:v>
                </c:pt>
                <c:pt idx="128212">
                  <c:v>17573.46</c:v>
                </c:pt>
                <c:pt idx="128213">
                  <c:v>18235.88</c:v>
                </c:pt>
                <c:pt idx="128214">
                  <c:v>16316.79</c:v>
                </c:pt>
                <c:pt idx="128215">
                  <c:v>19047.73</c:v>
                </c:pt>
                <c:pt idx="128216">
                  <c:v>19391.240000000002</c:v>
                </c:pt>
                <c:pt idx="128217">
                  <c:v>19906.509999999998</c:v>
                </c:pt>
                <c:pt idx="128218">
                  <c:v>20221.900000000001</c:v>
                </c:pt>
                <c:pt idx="128219">
                  <c:v>23547.4</c:v>
                </c:pt>
                <c:pt idx="128220">
                  <c:v>28571.55</c:v>
                </c:pt>
                <c:pt idx="128221">
                  <c:v>34056.51</c:v>
                </c:pt>
                <c:pt idx="128222">
                  <c:v>48143.51</c:v>
                </c:pt>
                <c:pt idx="128223">
                  <c:v>87917.02</c:v>
                </c:pt>
                <c:pt idx="128224">
                  <c:v>55899.41</c:v>
                </c:pt>
                <c:pt idx="128225">
                  <c:v>83031.73</c:v>
                </c:pt>
                <c:pt idx="128226">
                  <c:v>78941.75</c:v>
                </c:pt>
                <c:pt idx="128227">
                  <c:v>87081.07</c:v>
                </c:pt>
                <c:pt idx="128228">
                  <c:v>82983</c:v>
                </c:pt>
                <c:pt idx="128229">
                  <c:v>80887.399999999994</c:v>
                </c:pt>
                <c:pt idx="128230">
                  <c:v>78560.160000000003</c:v>
                </c:pt>
                <c:pt idx="128231">
                  <c:v>84278.19</c:v>
                </c:pt>
                <c:pt idx="128232">
                  <c:v>80250.570000000007</c:v>
                </c:pt>
                <c:pt idx="128233">
                  <c:v>83225.97</c:v>
                </c:pt>
                <c:pt idx="128234">
                  <c:v>85678.27</c:v>
                </c:pt>
                <c:pt idx="128235">
                  <c:v>82801.88</c:v>
                </c:pt>
                <c:pt idx="128236">
                  <c:v>84835.46</c:v>
                </c:pt>
                <c:pt idx="128237">
                  <c:v>77685.47</c:v>
                </c:pt>
                <c:pt idx="128238">
                  <c:v>86069.91</c:v>
                </c:pt>
                <c:pt idx="128239">
                  <c:v>89096.18</c:v>
                </c:pt>
                <c:pt idx="128240">
                  <c:v>83362.02</c:v>
                </c:pt>
                <c:pt idx="128241">
                  <c:v>88029.65</c:v>
                </c:pt>
                <c:pt idx="128242">
                  <c:v>88717.18</c:v>
                </c:pt>
                <c:pt idx="128243">
                  <c:v>84611.64</c:v>
                </c:pt>
                <c:pt idx="128244">
                  <c:v>90714.16</c:v>
                </c:pt>
                <c:pt idx="128245">
                  <c:v>84067.67</c:v>
                </c:pt>
                <c:pt idx="128246">
                  <c:v>92554.66</c:v>
                </c:pt>
                <c:pt idx="128247">
                  <c:v>88708.89</c:v>
                </c:pt>
                <c:pt idx="128248">
                  <c:v>90523.51</c:v>
                </c:pt>
                <c:pt idx="128249">
                  <c:v>90670.74</c:v>
                </c:pt>
                <c:pt idx="128250">
                  <c:v>89620.53</c:v>
                </c:pt>
                <c:pt idx="128251">
                  <c:v>89591.89</c:v>
                </c:pt>
                <c:pt idx="128252">
                  <c:v>87255.09</c:v>
                </c:pt>
                <c:pt idx="128253">
                  <c:v>90882.47</c:v>
                </c:pt>
                <c:pt idx="128254">
                  <c:v>87598.17</c:v>
                </c:pt>
                <c:pt idx="128255">
                  <c:v>78160.28</c:v>
                </c:pt>
                <c:pt idx="128256">
                  <c:v>78482.350000000006</c:v>
                </c:pt>
                <c:pt idx="128257">
                  <c:v>77368.78</c:v>
                </c:pt>
                <c:pt idx="128258">
                  <c:v>80639.83</c:v>
                </c:pt>
                <c:pt idx="128259">
                  <c:v>76400.47</c:v>
                </c:pt>
                <c:pt idx="128260">
                  <c:v>75017</c:v>
                </c:pt>
                <c:pt idx="128261">
                  <c:v>77162.62</c:v>
                </c:pt>
                <c:pt idx="128262">
                  <c:v>79431.839999999997</c:v>
                </c:pt>
                <c:pt idx="128263">
                  <c:v>76829.210000000006</c:v>
                </c:pt>
                <c:pt idx="128264">
                  <c:v>72381.5</c:v>
                </c:pt>
                <c:pt idx="128265">
                  <c:v>70025.37</c:v>
                </c:pt>
                <c:pt idx="128266">
                  <c:v>72226.899999999994</c:v>
                </c:pt>
                <c:pt idx="128267">
                  <c:v>82697.33</c:v>
                </c:pt>
                <c:pt idx="128268">
                  <c:v>86872.19</c:v>
                </c:pt>
                <c:pt idx="128269">
                  <c:v>117588.65</c:v>
                </c:pt>
                <c:pt idx="128270">
                  <c:v>55734.400000000001</c:v>
                </c:pt>
                <c:pt idx="128271">
                  <c:v>70335.009999999995</c:v>
                </c:pt>
                <c:pt idx="128272">
                  <c:v>65416.03</c:v>
                </c:pt>
                <c:pt idx="128273">
                  <c:v>71126.179999999993</c:v>
                </c:pt>
                <c:pt idx="128274">
                  <c:v>60182.59</c:v>
                </c:pt>
                <c:pt idx="128275">
                  <c:v>74569.149999999994</c:v>
                </c:pt>
                <c:pt idx="128276">
                  <c:v>73519.710000000006</c:v>
                </c:pt>
                <c:pt idx="128277">
                  <c:v>75057.649999999994</c:v>
                </c:pt>
                <c:pt idx="128278">
                  <c:v>74248.539999999994</c:v>
                </c:pt>
                <c:pt idx="128279">
                  <c:v>85526.63</c:v>
                </c:pt>
                <c:pt idx="128280">
                  <c:v>75404.09</c:v>
                </c:pt>
                <c:pt idx="128281">
                  <c:v>77468.02</c:v>
                </c:pt>
                <c:pt idx="128282">
                  <c:v>77227.14</c:v>
                </c:pt>
                <c:pt idx="128283">
                  <c:v>76068.039999999994</c:v>
                </c:pt>
                <c:pt idx="128284">
                  <c:v>80087.33</c:v>
                </c:pt>
                <c:pt idx="128285">
                  <c:v>79254.559999999998</c:v>
                </c:pt>
                <c:pt idx="128286">
                  <c:v>83080.710000000006</c:v>
                </c:pt>
                <c:pt idx="128287">
                  <c:v>74093.84</c:v>
                </c:pt>
                <c:pt idx="128288">
                  <c:v>77389.62</c:v>
                </c:pt>
                <c:pt idx="128289">
                  <c:v>72071.59</c:v>
                </c:pt>
                <c:pt idx="128290">
                  <c:v>80099.5</c:v>
                </c:pt>
                <c:pt idx="128291">
                  <c:v>78782.740000000005</c:v>
                </c:pt>
                <c:pt idx="128292">
                  <c:v>76037.95</c:v>
                </c:pt>
                <c:pt idx="128293">
                  <c:v>80338.3</c:v>
                </c:pt>
                <c:pt idx="128294">
                  <c:v>78656.259999999995</c:v>
                </c:pt>
                <c:pt idx="128295">
                  <c:v>79332.91</c:v>
                </c:pt>
                <c:pt idx="128296">
                  <c:v>82998.47</c:v>
                </c:pt>
                <c:pt idx="128297">
                  <c:v>82661.34</c:v>
                </c:pt>
                <c:pt idx="128298">
                  <c:v>83055.600000000006</c:v>
                </c:pt>
                <c:pt idx="128299">
                  <c:v>79666.34</c:v>
                </c:pt>
                <c:pt idx="128300">
                  <c:v>81266.899999999994</c:v>
                </c:pt>
                <c:pt idx="128301">
                  <c:v>86682.47</c:v>
                </c:pt>
                <c:pt idx="128302">
                  <c:v>81752.97</c:v>
                </c:pt>
                <c:pt idx="128303">
                  <c:v>80928.81</c:v>
                </c:pt>
                <c:pt idx="128304">
                  <c:v>87691.21</c:v>
                </c:pt>
                <c:pt idx="128305">
                  <c:v>69212.39</c:v>
                </c:pt>
                <c:pt idx="128306">
                  <c:v>89013.67</c:v>
                </c:pt>
                <c:pt idx="128307">
                  <c:v>76045.64</c:v>
                </c:pt>
                <c:pt idx="128308">
                  <c:v>73926.25</c:v>
                </c:pt>
                <c:pt idx="128309">
                  <c:v>76028.850000000006</c:v>
                </c:pt>
                <c:pt idx="128310">
                  <c:v>81123.63</c:v>
                </c:pt>
                <c:pt idx="128311">
                  <c:v>75554.320000000007</c:v>
                </c:pt>
                <c:pt idx="128312">
                  <c:v>75579.03</c:v>
                </c:pt>
                <c:pt idx="128313">
                  <c:v>76477.539999999994</c:v>
                </c:pt>
                <c:pt idx="128314">
                  <c:v>77372.95</c:v>
                </c:pt>
                <c:pt idx="128315">
                  <c:v>76645.850000000006</c:v>
                </c:pt>
                <c:pt idx="128316">
                  <c:v>73691.89</c:v>
                </c:pt>
                <c:pt idx="128317">
                  <c:v>70368</c:v>
                </c:pt>
                <c:pt idx="128318">
                  <c:v>77227.839999999997</c:v>
                </c:pt>
                <c:pt idx="128319">
                  <c:v>83932.93</c:v>
                </c:pt>
                <c:pt idx="128320">
                  <c:v>93806.78</c:v>
                </c:pt>
                <c:pt idx="128321">
                  <c:v>114671.56</c:v>
                </c:pt>
                <c:pt idx="128322">
                  <c:v>63983.74</c:v>
                </c:pt>
                <c:pt idx="128323">
                  <c:v>72844.33</c:v>
                </c:pt>
                <c:pt idx="128324">
                  <c:v>73189.45</c:v>
                </c:pt>
                <c:pt idx="128325">
                  <c:v>74446.86</c:v>
                </c:pt>
                <c:pt idx="128326">
                  <c:v>63491.839999999997</c:v>
                </c:pt>
                <c:pt idx="128327">
                  <c:v>77422.080000000002</c:v>
                </c:pt>
                <c:pt idx="128328">
                  <c:v>79353.55</c:v>
                </c:pt>
                <c:pt idx="128329">
                  <c:v>77463.710000000006</c:v>
                </c:pt>
                <c:pt idx="128330">
                  <c:v>80412.19</c:v>
                </c:pt>
                <c:pt idx="128331">
                  <c:v>79335.679999999993</c:v>
                </c:pt>
                <c:pt idx="128332">
                  <c:v>80608.62</c:v>
                </c:pt>
                <c:pt idx="128333">
                  <c:v>77449.42</c:v>
                </c:pt>
                <c:pt idx="128334">
                  <c:v>75988.350000000006</c:v>
                </c:pt>
                <c:pt idx="128335">
                  <c:v>76674</c:v>
                </c:pt>
                <c:pt idx="128336">
                  <c:v>83532.039999999994</c:v>
                </c:pt>
                <c:pt idx="128337">
                  <c:v>74142.16</c:v>
                </c:pt>
                <c:pt idx="128338">
                  <c:v>76266.11</c:v>
                </c:pt>
                <c:pt idx="128339">
                  <c:v>73752.17</c:v>
                </c:pt>
                <c:pt idx="128340">
                  <c:v>78049.84</c:v>
                </c:pt>
                <c:pt idx="128341">
                  <c:v>77287.63</c:v>
                </c:pt>
                <c:pt idx="128342">
                  <c:v>74947.95</c:v>
                </c:pt>
                <c:pt idx="128343">
                  <c:v>80985.929999999993</c:v>
                </c:pt>
                <c:pt idx="128344">
                  <c:v>77087.5</c:v>
                </c:pt>
                <c:pt idx="128345">
                  <c:v>83188.13</c:v>
                </c:pt>
                <c:pt idx="128346">
                  <c:v>70955.41</c:v>
                </c:pt>
                <c:pt idx="128347">
                  <c:v>65240.17</c:v>
                </c:pt>
                <c:pt idx="128348">
                  <c:v>65112.47</c:v>
                </c:pt>
                <c:pt idx="128349">
                  <c:v>71501.75</c:v>
                </c:pt>
                <c:pt idx="128350">
                  <c:v>64657.4</c:v>
                </c:pt>
                <c:pt idx="128351">
                  <c:v>65059.61</c:v>
                </c:pt>
                <c:pt idx="128352">
                  <c:v>62854.1</c:v>
                </c:pt>
                <c:pt idx="128353">
                  <c:v>69175.16</c:v>
                </c:pt>
                <c:pt idx="128354">
                  <c:v>67396.75</c:v>
                </c:pt>
                <c:pt idx="128355">
                  <c:v>70352.09</c:v>
                </c:pt>
                <c:pt idx="128356">
                  <c:v>67798.210000000006</c:v>
                </c:pt>
                <c:pt idx="128357">
                  <c:v>65672.02</c:v>
                </c:pt>
                <c:pt idx="128358">
                  <c:v>71752.94</c:v>
                </c:pt>
                <c:pt idx="128359">
                  <c:v>61123.41</c:v>
                </c:pt>
                <c:pt idx="128360">
                  <c:v>62281.51</c:v>
                </c:pt>
                <c:pt idx="128361">
                  <c:v>57432.11</c:v>
                </c:pt>
                <c:pt idx="128362">
                  <c:v>65345.41</c:v>
                </c:pt>
                <c:pt idx="128363">
                  <c:v>59971.3</c:v>
                </c:pt>
                <c:pt idx="128364">
                  <c:v>58922.879999999997</c:v>
                </c:pt>
                <c:pt idx="128365">
                  <c:v>61378.96</c:v>
                </c:pt>
                <c:pt idx="128366">
                  <c:v>18487.900000000001</c:v>
                </c:pt>
                <c:pt idx="128367">
                  <c:v>10969.47</c:v>
                </c:pt>
                <c:pt idx="128368">
                  <c:v>15829.84</c:v>
                </c:pt>
                <c:pt idx="128369">
                  <c:v>16137.38</c:v>
                </c:pt>
                <c:pt idx="128370">
                  <c:v>17385.89</c:v>
                </c:pt>
                <c:pt idx="128371">
                  <c:v>14543.89</c:v>
                </c:pt>
                <c:pt idx="128372">
                  <c:v>14553.27</c:v>
                </c:pt>
                <c:pt idx="128373">
                  <c:v>11579.71</c:v>
                </c:pt>
                <c:pt idx="128374">
                  <c:v>13389.38</c:v>
                </c:pt>
                <c:pt idx="128375">
                  <c:v>11864.2</c:v>
                </c:pt>
                <c:pt idx="128376">
                  <c:v>12084.12</c:v>
                </c:pt>
                <c:pt idx="128377">
                  <c:v>11324.29</c:v>
                </c:pt>
                <c:pt idx="128378">
                  <c:v>12073.37</c:v>
                </c:pt>
                <c:pt idx="128379">
                  <c:v>12252.85</c:v>
                </c:pt>
                <c:pt idx="128380">
                  <c:v>10739.25</c:v>
                </c:pt>
                <c:pt idx="128381">
                  <c:v>11475.71</c:v>
                </c:pt>
                <c:pt idx="128382">
                  <c:v>12752.21</c:v>
                </c:pt>
                <c:pt idx="128383">
                  <c:v>11745.53</c:v>
                </c:pt>
                <c:pt idx="128384">
                  <c:v>11018.41</c:v>
                </c:pt>
                <c:pt idx="128385">
                  <c:v>11013.97</c:v>
                </c:pt>
                <c:pt idx="128386">
                  <c:v>10721.18</c:v>
                </c:pt>
                <c:pt idx="128387">
                  <c:v>11932.11</c:v>
                </c:pt>
                <c:pt idx="128388">
                  <c:v>14218.62</c:v>
                </c:pt>
                <c:pt idx="128389">
                  <c:v>33567.08</c:v>
                </c:pt>
                <c:pt idx="128390">
                  <c:v>31154.14</c:v>
                </c:pt>
                <c:pt idx="128391">
                  <c:v>34011.64</c:v>
                </c:pt>
                <c:pt idx="128392">
                  <c:v>40735.08</c:v>
                </c:pt>
                <c:pt idx="128393">
                  <c:v>42849.78</c:v>
                </c:pt>
                <c:pt idx="128394">
                  <c:v>48891.87</c:v>
                </c:pt>
                <c:pt idx="128395">
                  <c:v>57293.94</c:v>
                </c:pt>
                <c:pt idx="128396">
                  <c:v>67775.789999999994</c:v>
                </c:pt>
                <c:pt idx="128397">
                  <c:v>63911.48</c:v>
                </c:pt>
                <c:pt idx="128398">
                  <c:v>24364.49</c:v>
                </c:pt>
                <c:pt idx="128399">
                  <c:v>15465.66</c:v>
                </c:pt>
                <c:pt idx="128400">
                  <c:v>12972.5</c:v>
                </c:pt>
                <c:pt idx="128401">
                  <c:v>13038.1</c:v>
                </c:pt>
                <c:pt idx="128402">
                  <c:v>11597.24</c:v>
                </c:pt>
                <c:pt idx="128403">
                  <c:v>11154.31</c:v>
                </c:pt>
                <c:pt idx="128404">
                  <c:v>12731.88</c:v>
                </c:pt>
                <c:pt idx="128405">
                  <c:v>11057.98</c:v>
                </c:pt>
                <c:pt idx="128406">
                  <c:v>11656.64</c:v>
                </c:pt>
                <c:pt idx="128407">
                  <c:v>10815.95</c:v>
                </c:pt>
                <c:pt idx="128408">
                  <c:v>15944.23</c:v>
                </c:pt>
                <c:pt idx="128409">
                  <c:v>13003.17</c:v>
                </c:pt>
                <c:pt idx="128410">
                  <c:v>17328.46</c:v>
                </c:pt>
                <c:pt idx="128411">
                  <c:v>18960.75</c:v>
                </c:pt>
                <c:pt idx="128412">
                  <c:v>25899.75</c:v>
                </c:pt>
                <c:pt idx="128413">
                  <c:v>9200.01</c:v>
                </c:pt>
                <c:pt idx="128414">
                  <c:v>17591.14</c:v>
                </c:pt>
                <c:pt idx="128415">
                  <c:v>16118.37</c:v>
                </c:pt>
                <c:pt idx="128416">
                  <c:v>20673.29</c:v>
                </c:pt>
                <c:pt idx="128417">
                  <c:v>14853.86</c:v>
                </c:pt>
                <c:pt idx="128418">
                  <c:v>15749.75</c:v>
                </c:pt>
                <c:pt idx="128419">
                  <c:v>15501.97</c:v>
                </c:pt>
                <c:pt idx="128420">
                  <c:v>14717.97</c:v>
                </c:pt>
                <c:pt idx="128421">
                  <c:v>13773.67</c:v>
                </c:pt>
                <c:pt idx="128422">
                  <c:v>13722.7</c:v>
                </c:pt>
                <c:pt idx="128423">
                  <c:v>12611.73</c:v>
                </c:pt>
                <c:pt idx="128424">
                  <c:v>11847.7</c:v>
                </c:pt>
                <c:pt idx="128425">
                  <c:v>12705.69</c:v>
                </c:pt>
                <c:pt idx="128426">
                  <c:v>12375.38</c:v>
                </c:pt>
                <c:pt idx="128427">
                  <c:v>13308.59</c:v>
                </c:pt>
                <c:pt idx="128428">
                  <c:v>13899.82</c:v>
                </c:pt>
                <c:pt idx="128429">
                  <c:v>14390.36</c:v>
                </c:pt>
                <c:pt idx="128430">
                  <c:v>10299.39</c:v>
                </c:pt>
                <c:pt idx="128431">
                  <c:v>11000.81</c:v>
                </c:pt>
                <c:pt idx="128432">
                  <c:v>9914.44</c:v>
                </c:pt>
                <c:pt idx="128433">
                  <c:v>11857.39</c:v>
                </c:pt>
                <c:pt idx="128434">
                  <c:v>11742.07</c:v>
                </c:pt>
                <c:pt idx="128435">
                  <c:v>10108.36</c:v>
                </c:pt>
                <c:pt idx="128436">
                  <c:v>10093.129999999999</c:v>
                </c:pt>
                <c:pt idx="128437">
                  <c:v>10073.629999999999</c:v>
                </c:pt>
                <c:pt idx="128438">
                  <c:v>9769.56</c:v>
                </c:pt>
                <c:pt idx="128439">
                  <c:v>12985.87</c:v>
                </c:pt>
                <c:pt idx="128440">
                  <c:v>12182.38</c:v>
                </c:pt>
                <c:pt idx="128441">
                  <c:v>16505.3</c:v>
                </c:pt>
                <c:pt idx="128442">
                  <c:v>20369.8</c:v>
                </c:pt>
                <c:pt idx="128443">
                  <c:v>37118.160000000003</c:v>
                </c:pt>
                <c:pt idx="128444">
                  <c:v>45300.39</c:v>
                </c:pt>
                <c:pt idx="128445">
                  <c:v>47011.3</c:v>
                </c:pt>
                <c:pt idx="128446">
                  <c:v>56140.18</c:v>
                </c:pt>
                <c:pt idx="128447">
                  <c:v>59146.37</c:v>
                </c:pt>
                <c:pt idx="128448">
                  <c:v>66426.73</c:v>
                </c:pt>
                <c:pt idx="128449">
                  <c:v>85410.05</c:v>
                </c:pt>
                <c:pt idx="128450">
                  <c:v>29131.77</c:v>
                </c:pt>
                <c:pt idx="128451">
                  <c:v>15891.01</c:v>
                </c:pt>
                <c:pt idx="128452">
                  <c:v>14711.84</c:v>
                </c:pt>
                <c:pt idx="128453">
                  <c:v>13130.53</c:v>
                </c:pt>
                <c:pt idx="128454">
                  <c:v>12051.54</c:v>
                </c:pt>
                <c:pt idx="128455">
                  <c:v>12135.91</c:v>
                </c:pt>
                <c:pt idx="128456">
                  <c:v>10825.46</c:v>
                </c:pt>
                <c:pt idx="128457">
                  <c:v>11796.37</c:v>
                </c:pt>
                <c:pt idx="128458">
                  <c:v>11362.58</c:v>
                </c:pt>
                <c:pt idx="128459">
                  <c:v>10795.7</c:v>
                </c:pt>
                <c:pt idx="128460">
                  <c:v>14498.54</c:v>
                </c:pt>
                <c:pt idx="128461">
                  <c:v>13569.58</c:v>
                </c:pt>
                <c:pt idx="128462">
                  <c:v>16387.13</c:v>
                </c:pt>
                <c:pt idx="128463">
                  <c:v>19238.39</c:v>
                </c:pt>
                <c:pt idx="128464">
                  <c:v>24961.439999999999</c:v>
                </c:pt>
                <c:pt idx="128465">
                  <c:v>12359.79</c:v>
                </c:pt>
                <c:pt idx="128466">
                  <c:v>14317.65</c:v>
                </c:pt>
                <c:pt idx="128467">
                  <c:v>16626.07</c:v>
                </c:pt>
                <c:pt idx="128468">
                  <c:v>20823.03</c:v>
                </c:pt>
                <c:pt idx="128469">
                  <c:v>17352.490000000002</c:v>
                </c:pt>
                <c:pt idx="128470">
                  <c:v>17413.47</c:v>
                </c:pt>
                <c:pt idx="128471">
                  <c:v>15925.8</c:v>
                </c:pt>
                <c:pt idx="128472">
                  <c:v>16061.89</c:v>
                </c:pt>
                <c:pt idx="128473">
                  <c:v>14918.98</c:v>
                </c:pt>
                <c:pt idx="128474">
                  <c:v>14909.69</c:v>
                </c:pt>
                <c:pt idx="128475">
                  <c:v>16644.63</c:v>
                </c:pt>
                <c:pt idx="128476">
                  <c:v>13635.18</c:v>
                </c:pt>
                <c:pt idx="128477">
                  <c:v>12120.38</c:v>
                </c:pt>
                <c:pt idx="128478">
                  <c:v>12753.99</c:v>
                </c:pt>
                <c:pt idx="128479">
                  <c:v>13092.25</c:v>
                </c:pt>
                <c:pt idx="128480">
                  <c:v>11163.27</c:v>
                </c:pt>
                <c:pt idx="128481">
                  <c:v>10161.42</c:v>
                </c:pt>
                <c:pt idx="128482">
                  <c:v>10409.799999999999</c:v>
                </c:pt>
                <c:pt idx="128483">
                  <c:v>11545.41</c:v>
                </c:pt>
                <c:pt idx="128484">
                  <c:v>11887.7</c:v>
                </c:pt>
                <c:pt idx="128485">
                  <c:v>10666.89</c:v>
                </c:pt>
                <c:pt idx="128486">
                  <c:v>11772.13</c:v>
                </c:pt>
                <c:pt idx="128487">
                  <c:v>9873.18</c:v>
                </c:pt>
                <c:pt idx="128488">
                  <c:v>10431.370000000001</c:v>
                </c:pt>
                <c:pt idx="128489">
                  <c:v>10486.91</c:v>
                </c:pt>
                <c:pt idx="128490">
                  <c:v>8104.08</c:v>
                </c:pt>
                <c:pt idx="128491">
                  <c:v>8606.2000000000007</c:v>
                </c:pt>
                <c:pt idx="128492">
                  <c:v>10743.34</c:v>
                </c:pt>
                <c:pt idx="128493">
                  <c:v>17037.830000000002</c:v>
                </c:pt>
                <c:pt idx="128494">
                  <c:v>25155.52</c:v>
                </c:pt>
                <c:pt idx="128495">
                  <c:v>24355.26</c:v>
                </c:pt>
                <c:pt idx="128496">
                  <c:v>31550.47</c:v>
                </c:pt>
                <c:pt idx="128497">
                  <c:v>35150.15</c:v>
                </c:pt>
                <c:pt idx="128498">
                  <c:v>41410.15</c:v>
                </c:pt>
                <c:pt idx="128499">
                  <c:v>49861.31</c:v>
                </c:pt>
                <c:pt idx="128500">
                  <c:v>50883.62</c:v>
                </c:pt>
                <c:pt idx="128501">
                  <c:v>76520.08</c:v>
                </c:pt>
                <c:pt idx="128502">
                  <c:v>31321.66</c:v>
                </c:pt>
                <c:pt idx="128503">
                  <c:v>11560.09</c:v>
                </c:pt>
                <c:pt idx="128504">
                  <c:v>9180.0300000000007</c:v>
                </c:pt>
                <c:pt idx="128505">
                  <c:v>9733.9</c:v>
                </c:pt>
                <c:pt idx="128506">
                  <c:v>8933.26</c:v>
                </c:pt>
                <c:pt idx="128507">
                  <c:v>9296.73</c:v>
                </c:pt>
                <c:pt idx="128508">
                  <c:v>8796.57</c:v>
                </c:pt>
                <c:pt idx="128509">
                  <c:v>66912.92</c:v>
                </c:pt>
                <c:pt idx="128510">
                  <c:v>37079.75</c:v>
                </c:pt>
                <c:pt idx="128511">
                  <c:v>53388.87</c:v>
                </c:pt>
                <c:pt idx="128512">
                  <c:v>51880.31</c:v>
                </c:pt>
                <c:pt idx="128513">
                  <c:v>53594.98</c:v>
                </c:pt>
                <c:pt idx="128514">
                  <c:v>52906.720000000001</c:v>
                </c:pt>
                <c:pt idx="128515">
                  <c:v>49621.82</c:v>
                </c:pt>
                <c:pt idx="128516">
                  <c:v>49735.58</c:v>
                </c:pt>
                <c:pt idx="128517">
                  <c:v>57585.89</c:v>
                </c:pt>
                <c:pt idx="128518">
                  <c:v>53256.05</c:v>
                </c:pt>
                <c:pt idx="128519">
                  <c:v>56195.82</c:v>
                </c:pt>
                <c:pt idx="128520">
                  <c:v>57662.84</c:v>
                </c:pt>
                <c:pt idx="128521">
                  <c:v>54975.66</c:v>
                </c:pt>
                <c:pt idx="128522">
                  <c:v>58078.03</c:v>
                </c:pt>
                <c:pt idx="128523">
                  <c:v>53128.74</c:v>
                </c:pt>
                <c:pt idx="128524">
                  <c:v>60128.45</c:v>
                </c:pt>
                <c:pt idx="128525">
                  <c:v>61288.41</c:v>
                </c:pt>
                <c:pt idx="128526">
                  <c:v>62893.74</c:v>
                </c:pt>
                <c:pt idx="128527">
                  <c:v>57529.08</c:v>
                </c:pt>
                <c:pt idx="128528">
                  <c:v>57826.59</c:v>
                </c:pt>
                <c:pt idx="128529">
                  <c:v>59002.03</c:v>
                </c:pt>
                <c:pt idx="128530">
                  <c:v>66327.47</c:v>
                </c:pt>
                <c:pt idx="128531">
                  <c:v>64676.56</c:v>
                </c:pt>
                <c:pt idx="128532">
                  <c:v>61262.34</c:v>
                </c:pt>
                <c:pt idx="128533">
                  <c:v>58014.17</c:v>
                </c:pt>
                <c:pt idx="128534">
                  <c:v>58865.19</c:v>
                </c:pt>
                <c:pt idx="128535">
                  <c:v>61959.75</c:v>
                </c:pt>
                <c:pt idx="128536">
                  <c:v>58604.61</c:v>
                </c:pt>
                <c:pt idx="128537">
                  <c:v>60156.480000000003</c:v>
                </c:pt>
                <c:pt idx="128538">
                  <c:v>57843.13</c:v>
                </c:pt>
                <c:pt idx="128539">
                  <c:v>64331.51</c:v>
                </c:pt>
                <c:pt idx="128540">
                  <c:v>63807.48</c:v>
                </c:pt>
                <c:pt idx="128541">
                  <c:v>56307.56</c:v>
                </c:pt>
                <c:pt idx="128542">
                  <c:v>53968.65</c:v>
                </c:pt>
                <c:pt idx="128543">
                  <c:v>53241.75</c:v>
                </c:pt>
                <c:pt idx="128544">
                  <c:v>54291.08</c:v>
                </c:pt>
                <c:pt idx="128545">
                  <c:v>50349.05</c:v>
                </c:pt>
                <c:pt idx="128546">
                  <c:v>50207.78</c:v>
                </c:pt>
                <c:pt idx="128547">
                  <c:v>51418.74</c:v>
                </c:pt>
                <c:pt idx="128548">
                  <c:v>55131.81</c:v>
                </c:pt>
                <c:pt idx="128549">
                  <c:v>52497.97</c:v>
                </c:pt>
                <c:pt idx="128550">
                  <c:v>52992.72</c:v>
                </c:pt>
                <c:pt idx="128551">
                  <c:v>59497.36</c:v>
                </c:pt>
                <c:pt idx="128552">
                  <c:v>52124.33</c:v>
                </c:pt>
                <c:pt idx="128553">
                  <c:v>54373.33</c:v>
                </c:pt>
                <c:pt idx="128554">
                  <c:v>54486.53</c:v>
                </c:pt>
                <c:pt idx="128555">
                  <c:v>68947.86</c:v>
                </c:pt>
                <c:pt idx="128556">
                  <c:v>48882.12</c:v>
                </c:pt>
                <c:pt idx="128557">
                  <c:v>55853.49</c:v>
                </c:pt>
                <c:pt idx="128558">
                  <c:v>49566.03</c:v>
                </c:pt>
                <c:pt idx="128559">
                  <c:v>51263.26</c:v>
                </c:pt>
                <c:pt idx="128560">
                  <c:v>45035.41</c:v>
                </c:pt>
                <c:pt idx="128561">
                  <c:v>53706.35</c:v>
                </c:pt>
                <c:pt idx="128562">
                  <c:v>49658.89</c:v>
                </c:pt>
                <c:pt idx="128563">
                  <c:v>49313.17</c:v>
                </c:pt>
                <c:pt idx="128564">
                  <c:v>51494.14</c:v>
                </c:pt>
                <c:pt idx="128565">
                  <c:v>55669.47</c:v>
                </c:pt>
                <c:pt idx="128566">
                  <c:v>50005.87</c:v>
                </c:pt>
                <c:pt idx="128567">
                  <c:v>48411.93</c:v>
                </c:pt>
                <c:pt idx="128568">
                  <c:v>49739.47</c:v>
                </c:pt>
                <c:pt idx="128569">
                  <c:v>50924.45</c:v>
                </c:pt>
                <c:pt idx="128570">
                  <c:v>53983.85</c:v>
                </c:pt>
                <c:pt idx="128571">
                  <c:v>50671.41</c:v>
                </c:pt>
                <c:pt idx="128572">
                  <c:v>55838.77</c:v>
                </c:pt>
                <c:pt idx="128573">
                  <c:v>49357.93</c:v>
                </c:pt>
                <c:pt idx="128574">
                  <c:v>55803.199999999997</c:v>
                </c:pt>
                <c:pt idx="128575">
                  <c:v>50220.1</c:v>
                </c:pt>
                <c:pt idx="128576">
                  <c:v>52773.29</c:v>
                </c:pt>
                <c:pt idx="128577">
                  <c:v>56235.35</c:v>
                </c:pt>
                <c:pt idx="128578">
                  <c:v>53953.26</c:v>
                </c:pt>
                <c:pt idx="128579">
                  <c:v>54053.120000000003</c:v>
                </c:pt>
                <c:pt idx="128580">
                  <c:v>54249.02</c:v>
                </c:pt>
                <c:pt idx="128581">
                  <c:v>54761.279999999999</c:v>
                </c:pt>
                <c:pt idx="128582">
                  <c:v>58718.34</c:v>
                </c:pt>
                <c:pt idx="128583">
                  <c:v>57075.34</c:v>
                </c:pt>
                <c:pt idx="128584">
                  <c:v>55723.59</c:v>
                </c:pt>
                <c:pt idx="128585">
                  <c:v>51948.55</c:v>
                </c:pt>
                <c:pt idx="128586">
                  <c:v>52739.4</c:v>
                </c:pt>
                <c:pt idx="128587">
                  <c:v>55910.67</c:v>
                </c:pt>
                <c:pt idx="128588">
                  <c:v>52518.15</c:v>
                </c:pt>
                <c:pt idx="128589">
                  <c:v>52265.27</c:v>
                </c:pt>
                <c:pt idx="128590">
                  <c:v>68456.070000000007</c:v>
                </c:pt>
                <c:pt idx="128591">
                  <c:v>46769.35</c:v>
                </c:pt>
                <c:pt idx="128592">
                  <c:v>60285.37</c:v>
                </c:pt>
                <c:pt idx="128593">
                  <c:v>52361.54</c:v>
                </c:pt>
                <c:pt idx="128594">
                  <c:v>51746.02</c:v>
                </c:pt>
                <c:pt idx="128595">
                  <c:v>50295.05</c:v>
                </c:pt>
                <c:pt idx="128596">
                  <c:v>56335.13</c:v>
                </c:pt>
                <c:pt idx="128597">
                  <c:v>50181.13</c:v>
                </c:pt>
                <c:pt idx="128598">
                  <c:v>50119.94</c:v>
                </c:pt>
                <c:pt idx="128599">
                  <c:v>51005.27</c:v>
                </c:pt>
                <c:pt idx="128600">
                  <c:v>51959.17</c:v>
                </c:pt>
                <c:pt idx="128601">
                  <c:v>52431.43</c:v>
                </c:pt>
                <c:pt idx="128602">
                  <c:v>52930.19</c:v>
                </c:pt>
                <c:pt idx="128603">
                  <c:v>59543.92</c:v>
                </c:pt>
                <c:pt idx="128604">
                  <c:v>52723.55</c:v>
                </c:pt>
                <c:pt idx="128605">
                  <c:v>57513.85</c:v>
                </c:pt>
                <c:pt idx="128606">
                  <c:v>55311.28</c:v>
                </c:pt>
                <c:pt idx="128607">
                  <c:v>64370.87</c:v>
                </c:pt>
                <c:pt idx="128608">
                  <c:v>48009.38</c:v>
                </c:pt>
                <c:pt idx="128609">
                  <c:v>59316.66</c:v>
                </c:pt>
                <c:pt idx="128610">
                  <c:v>52775.58</c:v>
                </c:pt>
                <c:pt idx="128611">
                  <c:v>52214.85</c:v>
                </c:pt>
                <c:pt idx="128612">
                  <c:v>44714.09</c:v>
                </c:pt>
                <c:pt idx="128613">
                  <c:v>52993.98</c:v>
                </c:pt>
                <c:pt idx="128614">
                  <c:v>56415.519999999997</c:v>
                </c:pt>
                <c:pt idx="128615">
                  <c:v>49736.82</c:v>
                </c:pt>
                <c:pt idx="128616">
                  <c:v>50717.94</c:v>
                </c:pt>
                <c:pt idx="128617">
                  <c:v>51934.45</c:v>
                </c:pt>
                <c:pt idx="128618">
                  <c:v>52908.800000000003</c:v>
                </c:pt>
                <c:pt idx="128619">
                  <c:v>50527.1</c:v>
                </c:pt>
                <c:pt idx="128620">
                  <c:v>48942.78</c:v>
                </c:pt>
                <c:pt idx="128621">
                  <c:v>48489.57</c:v>
                </c:pt>
                <c:pt idx="128622">
                  <c:v>57643.77</c:v>
                </c:pt>
                <c:pt idx="128623">
                  <c:v>49830.44</c:v>
                </c:pt>
                <c:pt idx="128624">
                  <c:v>50998.9</c:v>
                </c:pt>
                <c:pt idx="128625">
                  <c:v>50949.88</c:v>
                </c:pt>
                <c:pt idx="128626">
                  <c:v>53067.519999999997</c:v>
                </c:pt>
                <c:pt idx="128627">
                  <c:v>51950.91</c:v>
                </c:pt>
                <c:pt idx="128628">
                  <c:v>50634.92</c:v>
                </c:pt>
                <c:pt idx="128629">
                  <c:v>56900.26</c:v>
                </c:pt>
                <c:pt idx="128630">
                  <c:v>55707.65</c:v>
                </c:pt>
                <c:pt idx="128631">
                  <c:v>57251.6</c:v>
                </c:pt>
                <c:pt idx="128632">
                  <c:v>51424.27</c:v>
                </c:pt>
                <c:pt idx="128633">
                  <c:v>42002.38</c:v>
                </c:pt>
                <c:pt idx="128634">
                  <c:v>44975.94</c:v>
                </c:pt>
                <c:pt idx="128635">
                  <c:v>51560.85</c:v>
                </c:pt>
                <c:pt idx="128636">
                  <c:v>43421.440000000002</c:v>
                </c:pt>
                <c:pt idx="128637">
                  <c:v>44054.64</c:v>
                </c:pt>
                <c:pt idx="128638">
                  <c:v>41107.660000000003</c:v>
                </c:pt>
                <c:pt idx="128639">
                  <c:v>46778.78</c:v>
                </c:pt>
                <c:pt idx="128640">
                  <c:v>45085.29</c:v>
                </c:pt>
                <c:pt idx="128641">
                  <c:v>44430.68</c:v>
                </c:pt>
                <c:pt idx="128642">
                  <c:v>43915.09</c:v>
                </c:pt>
                <c:pt idx="128643">
                  <c:v>43876.12</c:v>
                </c:pt>
                <c:pt idx="128644">
                  <c:v>50647.77</c:v>
                </c:pt>
                <c:pt idx="128645">
                  <c:v>42611.55</c:v>
                </c:pt>
                <c:pt idx="128646">
                  <c:v>40506.199999999997</c:v>
                </c:pt>
                <c:pt idx="128647">
                  <c:v>38441.15</c:v>
                </c:pt>
                <c:pt idx="128648">
                  <c:v>43745.72</c:v>
                </c:pt>
                <c:pt idx="128649">
                  <c:v>40119.53</c:v>
                </c:pt>
                <c:pt idx="128650">
                  <c:v>40276.57</c:v>
                </c:pt>
                <c:pt idx="128651">
                  <c:v>43258.67</c:v>
                </c:pt>
                <c:pt idx="128652">
                  <c:v>48040.92</c:v>
                </c:pt>
                <c:pt idx="128653">
                  <c:v>41204.07</c:v>
                </c:pt>
                <c:pt idx="128654">
                  <c:v>47869.08</c:v>
                </c:pt>
                <c:pt idx="128655">
                  <c:v>33001.67</c:v>
                </c:pt>
                <c:pt idx="128656">
                  <c:v>37936</c:v>
                </c:pt>
                <c:pt idx="128657">
                  <c:v>44687.89</c:v>
                </c:pt>
                <c:pt idx="128658">
                  <c:v>38405.129999999997</c:v>
                </c:pt>
                <c:pt idx="128659">
                  <c:v>64735.44</c:v>
                </c:pt>
                <c:pt idx="128660">
                  <c:v>72355.89</c:v>
                </c:pt>
                <c:pt idx="128661">
                  <c:v>40607.040000000001</c:v>
                </c:pt>
                <c:pt idx="128662">
                  <c:v>27478.34</c:v>
                </c:pt>
                <c:pt idx="128663">
                  <c:v>36962.89</c:v>
                </c:pt>
                <c:pt idx="128664">
                  <c:v>38870.75</c:v>
                </c:pt>
                <c:pt idx="128665">
                  <c:v>30234.46</c:v>
                </c:pt>
                <c:pt idx="128666">
                  <c:v>27994.59</c:v>
                </c:pt>
                <c:pt idx="128667">
                  <c:v>25335.31</c:v>
                </c:pt>
                <c:pt idx="128668">
                  <c:v>25140.6</c:v>
                </c:pt>
                <c:pt idx="128669">
                  <c:v>27107.95</c:v>
                </c:pt>
                <c:pt idx="128670">
                  <c:v>30166.01</c:v>
                </c:pt>
                <c:pt idx="128671">
                  <c:v>27927.94</c:v>
                </c:pt>
                <c:pt idx="128672">
                  <c:v>32037.360000000001</c:v>
                </c:pt>
                <c:pt idx="128673">
                  <c:v>30864.19</c:v>
                </c:pt>
                <c:pt idx="128674">
                  <c:v>30194.46</c:v>
                </c:pt>
                <c:pt idx="128675">
                  <c:v>28465.040000000001</c:v>
                </c:pt>
                <c:pt idx="128676">
                  <c:v>28943.26</c:v>
                </c:pt>
                <c:pt idx="128677">
                  <c:v>26605.040000000001</c:v>
                </c:pt>
                <c:pt idx="128678">
                  <c:v>30643.9</c:v>
                </c:pt>
                <c:pt idx="128679">
                  <c:v>28348</c:v>
                </c:pt>
                <c:pt idx="128680">
                  <c:v>29853</c:v>
                </c:pt>
                <c:pt idx="128681">
                  <c:v>24395.18</c:v>
                </c:pt>
                <c:pt idx="128682">
                  <c:v>27472.31</c:v>
                </c:pt>
                <c:pt idx="128683">
                  <c:v>26620.799999999999</c:v>
                </c:pt>
                <c:pt idx="128684">
                  <c:v>26275.02</c:v>
                </c:pt>
                <c:pt idx="128685">
                  <c:v>24314.48</c:v>
                </c:pt>
                <c:pt idx="128686">
                  <c:v>30112.98</c:v>
                </c:pt>
                <c:pt idx="128687">
                  <c:v>32233.94</c:v>
                </c:pt>
                <c:pt idx="128688">
                  <c:v>32817.33</c:v>
                </c:pt>
                <c:pt idx="128689">
                  <c:v>27238.5</c:v>
                </c:pt>
                <c:pt idx="128690">
                  <c:v>24023.439999999999</c:v>
                </c:pt>
                <c:pt idx="128691">
                  <c:v>39793.99</c:v>
                </c:pt>
                <c:pt idx="128692">
                  <c:v>48184.03</c:v>
                </c:pt>
                <c:pt idx="128693">
                  <c:v>43572.21</c:v>
                </c:pt>
                <c:pt idx="128694">
                  <c:v>121762.96</c:v>
                </c:pt>
                <c:pt idx="128695">
                  <c:v>71261.279999999999</c:v>
                </c:pt>
                <c:pt idx="128696">
                  <c:v>83629.02</c:v>
                </c:pt>
                <c:pt idx="128697">
                  <c:v>116909.5</c:v>
                </c:pt>
                <c:pt idx="128698">
                  <c:v>165840.41</c:v>
                </c:pt>
                <c:pt idx="128699">
                  <c:v>38756.69</c:v>
                </c:pt>
                <c:pt idx="128700">
                  <c:v>30926.32</c:v>
                </c:pt>
                <c:pt idx="128701">
                  <c:v>25996.23</c:v>
                </c:pt>
                <c:pt idx="128702">
                  <c:v>26846.99</c:v>
                </c:pt>
                <c:pt idx="128703">
                  <c:v>25843.19</c:v>
                </c:pt>
                <c:pt idx="128704">
                  <c:v>32322.51</c:v>
                </c:pt>
                <c:pt idx="128705">
                  <c:v>35853.699999999997</c:v>
                </c:pt>
                <c:pt idx="128706">
                  <c:v>37187.629999999997</c:v>
                </c:pt>
                <c:pt idx="128707">
                  <c:v>31862.21</c:v>
                </c:pt>
                <c:pt idx="128708">
                  <c:v>33028.839999999997</c:v>
                </c:pt>
                <c:pt idx="128709">
                  <c:v>33513.08</c:v>
                </c:pt>
                <c:pt idx="128710">
                  <c:v>29896.97</c:v>
                </c:pt>
                <c:pt idx="128711">
                  <c:v>29273.07</c:v>
                </c:pt>
                <c:pt idx="128712">
                  <c:v>28555.25</c:v>
                </c:pt>
                <c:pt idx="128713">
                  <c:v>26609.31</c:v>
                </c:pt>
                <c:pt idx="128714">
                  <c:v>29020.12</c:v>
                </c:pt>
                <c:pt idx="128715">
                  <c:v>38207.54</c:v>
                </c:pt>
                <c:pt idx="128716">
                  <c:v>28832.61</c:v>
                </c:pt>
                <c:pt idx="128717">
                  <c:v>21686.33</c:v>
                </c:pt>
                <c:pt idx="128718">
                  <c:v>18802.740000000002</c:v>
                </c:pt>
                <c:pt idx="128719">
                  <c:v>20825.96</c:v>
                </c:pt>
                <c:pt idx="128720">
                  <c:v>19920.7</c:v>
                </c:pt>
                <c:pt idx="128721">
                  <c:v>20091.259999999998</c:v>
                </c:pt>
                <c:pt idx="128722">
                  <c:v>21786.66</c:v>
                </c:pt>
                <c:pt idx="128723">
                  <c:v>25650.42</c:v>
                </c:pt>
                <c:pt idx="128724">
                  <c:v>26049.53</c:v>
                </c:pt>
                <c:pt idx="128725">
                  <c:v>18917.439999999999</c:v>
                </c:pt>
                <c:pt idx="128726">
                  <c:v>20792.77</c:v>
                </c:pt>
                <c:pt idx="128727">
                  <c:v>20316.189999999999</c:v>
                </c:pt>
                <c:pt idx="128728">
                  <c:v>21914.97</c:v>
                </c:pt>
                <c:pt idx="128729">
                  <c:v>17677.23</c:v>
                </c:pt>
                <c:pt idx="128730">
                  <c:v>28492.28</c:v>
                </c:pt>
                <c:pt idx="128731">
                  <c:v>22039.16</c:v>
                </c:pt>
                <c:pt idx="128732">
                  <c:v>22634.95</c:v>
                </c:pt>
                <c:pt idx="128733">
                  <c:v>24033.95</c:v>
                </c:pt>
                <c:pt idx="128734">
                  <c:v>23846.67</c:v>
                </c:pt>
                <c:pt idx="128735">
                  <c:v>22268.1</c:v>
                </c:pt>
                <c:pt idx="128736">
                  <c:v>26267.1</c:v>
                </c:pt>
                <c:pt idx="128737">
                  <c:v>25481.38</c:v>
                </c:pt>
                <c:pt idx="128738">
                  <c:v>28446.01</c:v>
                </c:pt>
                <c:pt idx="128739">
                  <c:v>31913.94</c:v>
                </c:pt>
                <c:pt idx="128740">
                  <c:v>30805.08</c:v>
                </c:pt>
                <c:pt idx="128741">
                  <c:v>41285.519999999997</c:v>
                </c:pt>
                <c:pt idx="128742">
                  <c:v>37539.83</c:v>
                </c:pt>
                <c:pt idx="128743">
                  <c:v>38200.35</c:v>
                </c:pt>
                <c:pt idx="128744">
                  <c:v>49362.1</c:v>
                </c:pt>
                <c:pt idx="128745">
                  <c:v>43059.32</c:v>
                </c:pt>
                <c:pt idx="128746">
                  <c:v>107769.71</c:v>
                </c:pt>
                <c:pt idx="128747">
                  <c:v>46070.66</c:v>
                </c:pt>
                <c:pt idx="128748">
                  <c:v>62619.81</c:v>
                </c:pt>
                <c:pt idx="128749">
                  <c:v>82533.740000000005</c:v>
                </c:pt>
                <c:pt idx="128750">
                  <c:v>111043.22</c:v>
                </c:pt>
                <c:pt idx="128751">
                  <c:v>40924.31</c:v>
                </c:pt>
                <c:pt idx="128752">
                  <c:v>24144.99</c:v>
                </c:pt>
                <c:pt idx="128753">
                  <c:v>20474.080000000002</c:v>
                </c:pt>
                <c:pt idx="128754">
                  <c:v>20963.939999999999</c:v>
                </c:pt>
                <c:pt idx="128755">
                  <c:v>20850.86</c:v>
                </c:pt>
                <c:pt idx="128756">
                  <c:v>24379.01</c:v>
                </c:pt>
                <c:pt idx="128757">
                  <c:v>30384.03</c:v>
                </c:pt>
                <c:pt idx="128758">
                  <c:v>48502.63</c:v>
                </c:pt>
                <c:pt idx="128759">
                  <c:v>28032.32</c:v>
                </c:pt>
                <c:pt idx="128760">
                  <c:v>29059.19</c:v>
                </c:pt>
                <c:pt idx="128761">
                  <c:v>27694.400000000001</c:v>
                </c:pt>
                <c:pt idx="128762">
                  <c:v>26446.75</c:v>
                </c:pt>
                <c:pt idx="128763">
                  <c:v>20993.73</c:v>
                </c:pt>
                <c:pt idx="128764">
                  <c:v>30981.41</c:v>
                </c:pt>
                <c:pt idx="128765">
                  <c:v>39338.15</c:v>
                </c:pt>
                <c:pt idx="128766">
                  <c:v>31845.89</c:v>
                </c:pt>
                <c:pt idx="128767">
                  <c:v>14675.5</c:v>
                </c:pt>
                <c:pt idx="128768">
                  <c:v>17546.47</c:v>
                </c:pt>
                <c:pt idx="128769">
                  <c:v>21541.99</c:v>
                </c:pt>
                <c:pt idx="128770">
                  <c:v>20133.97</c:v>
                </c:pt>
                <c:pt idx="128771">
                  <c:v>19284.05</c:v>
                </c:pt>
                <c:pt idx="128772">
                  <c:v>16913.509999999998</c:v>
                </c:pt>
                <c:pt idx="128773">
                  <c:v>19148.400000000001</c:v>
                </c:pt>
                <c:pt idx="128774">
                  <c:v>23105.86</c:v>
                </c:pt>
                <c:pt idx="128775">
                  <c:v>22570.53</c:v>
                </c:pt>
                <c:pt idx="128776">
                  <c:v>23189.98</c:v>
                </c:pt>
                <c:pt idx="128777">
                  <c:v>16282.89</c:v>
                </c:pt>
                <c:pt idx="128778">
                  <c:v>19122.830000000002</c:v>
                </c:pt>
                <c:pt idx="128779">
                  <c:v>15714.73</c:v>
                </c:pt>
                <c:pt idx="128780">
                  <c:v>15637.93</c:v>
                </c:pt>
                <c:pt idx="128781">
                  <c:v>14384.62</c:v>
                </c:pt>
                <c:pt idx="128782">
                  <c:v>14208.33</c:v>
                </c:pt>
                <c:pt idx="128783">
                  <c:v>17076.759999999998</c:v>
                </c:pt>
                <c:pt idx="128784">
                  <c:v>15722.52</c:v>
                </c:pt>
                <c:pt idx="128785">
                  <c:v>27145.49</c:v>
                </c:pt>
                <c:pt idx="128786">
                  <c:v>21562.639999999999</c:v>
                </c:pt>
                <c:pt idx="128787">
                  <c:v>22785.37</c:v>
                </c:pt>
                <c:pt idx="128788">
                  <c:v>18888.95</c:v>
                </c:pt>
                <c:pt idx="128789">
                  <c:v>20727.919999999998</c:v>
                </c:pt>
                <c:pt idx="128790">
                  <c:v>25805.48</c:v>
                </c:pt>
                <c:pt idx="128791">
                  <c:v>24913.66</c:v>
                </c:pt>
                <c:pt idx="128792">
                  <c:v>25036.82</c:v>
                </c:pt>
                <c:pt idx="128793">
                  <c:v>32704.6</c:v>
                </c:pt>
                <c:pt idx="128794">
                  <c:v>33972.050000000003</c:v>
                </c:pt>
                <c:pt idx="128795">
                  <c:v>8992.23</c:v>
                </c:pt>
                <c:pt idx="128796">
                  <c:v>6629.72</c:v>
                </c:pt>
                <c:pt idx="128797">
                  <c:v>11468.55</c:v>
                </c:pt>
                <c:pt idx="128798">
                  <c:v>6750.99</c:v>
                </c:pt>
                <c:pt idx="128799">
                  <c:v>6277.57</c:v>
                </c:pt>
                <c:pt idx="128800">
                  <c:v>8761.2000000000007</c:v>
                </c:pt>
                <c:pt idx="128801">
                  <c:v>6762.14</c:v>
                </c:pt>
                <c:pt idx="128802">
                  <c:v>6870.78</c:v>
                </c:pt>
                <c:pt idx="128803">
                  <c:v>10609.76</c:v>
                </c:pt>
                <c:pt idx="128804">
                  <c:v>8267.8700000000008</c:v>
                </c:pt>
                <c:pt idx="128805">
                  <c:v>8727.0300000000007</c:v>
                </c:pt>
                <c:pt idx="128806">
                  <c:v>8703.07</c:v>
                </c:pt>
                <c:pt idx="128807">
                  <c:v>8135.54</c:v>
                </c:pt>
                <c:pt idx="128808">
                  <c:v>9676</c:v>
                </c:pt>
                <c:pt idx="128809">
                  <c:v>17875.97</c:v>
                </c:pt>
                <c:pt idx="128810">
                  <c:v>8275.8700000000008</c:v>
                </c:pt>
                <c:pt idx="128811">
                  <c:v>9489.4500000000007</c:v>
                </c:pt>
                <c:pt idx="128812">
                  <c:v>9597.08</c:v>
                </c:pt>
                <c:pt idx="128813">
                  <c:v>5904.45</c:v>
                </c:pt>
                <c:pt idx="128814">
                  <c:v>14044.65</c:v>
                </c:pt>
                <c:pt idx="128815">
                  <c:v>11552.2</c:v>
                </c:pt>
                <c:pt idx="128816">
                  <c:v>10252.56</c:v>
                </c:pt>
                <c:pt idx="128817">
                  <c:v>10388.25</c:v>
                </c:pt>
                <c:pt idx="128818">
                  <c:v>11814.16</c:v>
                </c:pt>
                <c:pt idx="128819">
                  <c:v>9737.11</c:v>
                </c:pt>
                <c:pt idx="128820">
                  <c:v>8655.7999999999993</c:v>
                </c:pt>
                <c:pt idx="128821">
                  <c:v>9148.7900000000009</c:v>
                </c:pt>
                <c:pt idx="128822">
                  <c:v>8754.58</c:v>
                </c:pt>
                <c:pt idx="128823">
                  <c:v>8811.31</c:v>
                </c:pt>
                <c:pt idx="128824">
                  <c:v>7825.01</c:v>
                </c:pt>
                <c:pt idx="128825">
                  <c:v>6060.92</c:v>
                </c:pt>
                <c:pt idx="128826">
                  <c:v>5170.09</c:v>
                </c:pt>
                <c:pt idx="128827">
                  <c:v>6812.69</c:v>
                </c:pt>
                <c:pt idx="128828">
                  <c:v>5409.82</c:v>
                </c:pt>
                <c:pt idx="128829">
                  <c:v>6948.66</c:v>
                </c:pt>
                <c:pt idx="128830">
                  <c:v>7913.91</c:v>
                </c:pt>
                <c:pt idx="128831">
                  <c:v>6222.4</c:v>
                </c:pt>
                <c:pt idx="128832">
                  <c:v>6806.02</c:v>
                </c:pt>
                <c:pt idx="128833">
                  <c:v>8460.3700000000008</c:v>
                </c:pt>
                <c:pt idx="128834">
                  <c:v>9253.64</c:v>
                </c:pt>
                <c:pt idx="128835">
                  <c:v>4945.8900000000003</c:v>
                </c:pt>
                <c:pt idx="128836">
                  <c:v>7729.59</c:v>
                </c:pt>
                <c:pt idx="128837">
                  <c:v>31473.71</c:v>
                </c:pt>
                <c:pt idx="128838">
                  <c:v>10533.51</c:v>
                </c:pt>
                <c:pt idx="128839">
                  <c:v>13082.5</c:v>
                </c:pt>
                <c:pt idx="128840">
                  <c:v>20761.5</c:v>
                </c:pt>
                <c:pt idx="128841">
                  <c:v>41942.26</c:v>
                </c:pt>
                <c:pt idx="128842">
                  <c:v>6222.32</c:v>
                </c:pt>
                <c:pt idx="128843">
                  <c:v>4898.1899999999996</c:v>
                </c:pt>
                <c:pt idx="128844">
                  <c:v>4278.63</c:v>
                </c:pt>
                <c:pt idx="128845">
                  <c:v>3238.6</c:v>
                </c:pt>
                <c:pt idx="128846">
                  <c:v>3806.01</c:v>
                </c:pt>
                <c:pt idx="128847">
                  <c:v>4535.2299999999996</c:v>
                </c:pt>
                <c:pt idx="128848">
                  <c:v>5171.07</c:v>
                </c:pt>
                <c:pt idx="128849">
                  <c:v>6184.98</c:v>
                </c:pt>
                <c:pt idx="128850">
                  <c:v>5983.5</c:v>
                </c:pt>
                <c:pt idx="128851">
                  <c:v>5286.18</c:v>
                </c:pt>
                <c:pt idx="128852">
                  <c:v>3254.85</c:v>
                </c:pt>
                <c:pt idx="128853">
                  <c:v>5663.08</c:v>
                </c:pt>
                <c:pt idx="128854">
                  <c:v>6147.04</c:v>
                </c:pt>
                <c:pt idx="128855">
                  <c:v>5352.49</c:v>
                </c:pt>
                <c:pt idx="128856">
                  <c:v>5927.94</c:v>
                </c:pt>
                <c:pt idx="128857">
                  <c:v>6070.76</c:v>
                </c:pt>
                <c:pt idx="128858">
                  <c:v>8272.66</c:v>
                </c:pt>
                <c:pt idx="128859">
                  <c:v>7437.47</c:v>
                </c:pt>
                <c:pt idx="128860">
                  <c:v>7635.87</c:v>
                </c:pt>
                <c:pt idx="128861">
                  <c:v>10915.7</c:v>
                </c:pt>
                <c:pt idx="128862">
                  <c:v>5770.26</c:v>
                </c:pt>
                <c:pt idx="128863">
                  <c:v>5409.87</c:v>
                </c:pt>
                <c:pt idx="128864">
                  <c:v>6554.55</c:v>
                </c:pt>
                <c:pt idx="128865">
                  <c:v>6902.98</c:v>
                </c:pt>
                <c:pt idx="128866">
                  <c:v>11891.28</c:v>
                </c:pt>
                <c:pt idx="128867">
                  <c:v>6997.63</c:v>
                </c:pt>
                <c:pt idx="128868">
                  <c:v>8276.51</c:v>
                </c:pt>
                <c:pt idx="128869">
                  <c:v>5168.63</c:v>
                </c:pt>
                <c:pt idx="128870">
                  <c:v>6492.31</c:v>
                </c:pt>
                <c:pt idx="128871">
                  <c:v>6108.52</c:v>
                </c:pt>
                <c:pt idx="128872">
                  <c:v>4523.04</c:v>
                </c:pt>
                <c:pt idx="128873">
                  <c:v>7520.13</c:v>
                </c:pt>
                <c:pt idx="128874">
                  <c:v>6289.25</c:v>
                </c:pt>
                <c:pt idx="128875">
                  <c:v>4647.6899999999996</c:v>
                </c:pt>
                <c:pt idx="128876">
                  <c:v>5197.3</c:v>
                </c:pt>
                <c:pt idx="128877">
                  <c:v>3905.65</c:v>
                </c:pt>
                <c:pt idx="128878">
                  <c:v>5030.68</c:v>
                </c:pt>
                <c:pt idx="128879">
                  <c:v>6087.69</c:v>
                </c:pt>
                <c:pt idx="128880">
                  <c:v>5265.72</c:v>
                </c:pt>
                <c:pt idx="128881">
                  <c:v>3983.51</c:v>
                </c:pt>
                <c:pt idx="128882">
                  <c:v>4618.42</c:v>
                </c:pt>
                <c:pt idx="128883">
                  <c:v>3376.54</c:v>
                </c:pt>
                <c:pt idx="128884">
                  <c:v>7152.52</c:v>
                </c:pt>
                <c:pt idx="128885">
                  <c:v>6856.69</c:v>
                </c:pt>
                <c:pt idx="128886">
                  <c:v>5526.08</c:v>
                </c:pt>
                <c:pt idx="128887">
                  <c:v>5576.56</c:v>
                </c:pt>
                <c:pt idx="128888">
                  <c:v>4918.8500000000004</c:v>
                </c:pt>
                <c:pt idx="128889">
                  <c:v>25001.21</c:v>
                </c:pt>
                <c:pt idx="128890">
                  <c:v>4289.25</c:v>
                </c:pt>
                <c:pt idx="128891">
                  <c:v>5268.53</c:v>
                </c:pt>
                <c:pt idx="128892">
                  <c:v>13774.62</c:v>
                </c:pt>
                <c:pt idx="128893">
                  <c:v>20476.48</c:v>
                </c:pt>
                <c:pt idx="128894">
                  <c:v>12642.92</c:v>
                </c:pt>
                <c:pt idx="128895">
                  <c:v>3682.88</c:v>
                </c:pt>
                <c:pt idx="128896">
                  <c:v>2828.11</c:v>
                </c:pt>
                <c:pt idx="128897">
                  <c:v>3034.36</c:v>
                </c:pt>
                <c:pt idx="128898">
                  <c:v>2108.09</c:v>
                </c:pt>
                <c:pt idx="128899">
                  <c:v>4156.42</c:v>
                </c:pt>
                <c:pt idx="128900">
                  <c:v>3220.05</c:v>
                </c:pt>
                <c:pt idx="128901">
                  <c:v>5547.38</c:v>
                </c:pt>
                <c:pt idx="128902">
                  <c:v>2956.51</c:v>
                </c:pt>
                <c:pt idx="128903">
                  <c:v>2588.5300000000002</c:v>
                </c:pt>
                <c:pt idx="128904">
                  <c:v>3823.16</c:v>
                </c:pt>
                <c:pt idx="128905">
                  <c:v>2920.58</c:v>
                </c:pt>
                <c:pt idx="128906">
                  <c:v>4334.96</c:v>
                </c:pt>
                <c:pt idx="128907">
                  <c:v>4006.29</c:v>
                </c:pt>
                <c:pt idx="128908">
                  <c:v>5158.46</c:v>
                </c:pt>
                <c:pt idx="128909">
                  <c:v>5041.24</c:v>
                </c:pt>
                <c:pt idx="128910">
                  <c:v>3758.31</c:v>
                </c:pt>
                <c:pt idx="128911">
                  <c:v>3800.4</c:v>
                </c:pt>
                <c:pt idx="128912">
                  <c:v>5019</c:v>
                </c:pt>
                <c:pt idx="128913">
                  <c:v>4384.55</c:v>
                </c:pt>
                <c:pt idx="128914">
                  <c:v>6068.99</c:v>
                </c:pt>
                <c:pt idx="128915">
                  <c:v>4443.13</c:v>
                </c:pt>
                <c:pt idx="128916">
                  <c:v>4029.82</c:v>
                </c:pt>
                <c:pt idx="128917">
                  <c:v>4886.2</c:v>
                </c:pt>
                <c:pt idx="128918">
                  <c:v>4966.1000000000004</c:v>
                </c:pt>
                <c:pt idx="128919">
                  <c:v>5141.68</c:v>
                </c:pt>
                <c:pt idx="128920">
                  <c:v>3140.4</c:v>
                </c:pt>
                <c:pt idx="128921">
                  <c:v>5562.98</c:v>
                </c:pt>
                <c:pt idx="128922">
                  <c:v>2199.9</c:v>
                </c:pt>
                <c:pt idx="128923">
                  <c:v>2727.39</c:v>
                </c:pt>
                <c:pt idx="128924">
                  <c:v>4185.58</c:v>
                </c:pt>
                <c:pt idx="128925">
                  <c:v>3598.83</c:v>
                </c:pt>
                <c:pt idx="128926">
                  <c:v>4925.91</c:v>
                </c:pt>
                <c:pt idx="128927">
                  <c:v>4489.32</c:v>
                </c:pt>
                <c:pt idx="128928">
                  <c:v>3158.54</c:v>
                </c:pt>
                <c:pt idx="128929">
                  <c:v>2532.6799999999998</c:v>
                </c:pt>
                <c:pt idx="128930">
                  <c:v>3410.36</c:v>
                </c:pt>
                <c:pt idx="128931">
                  <c:v>3827.08</c:v>
                </c:pt>
                <c:pt idx="128932">
                  <c:v>5343.4</c:v>
                </c:pt>
                <c:pt idx="128933">
                  <c:v>2349.36</c:v>
                </c:pt>
                <c:pt idx="128934">
                  <c:v>3184.51</c:v>
                </c:pt>
                <c:pt idx="128935">
                  <c:v>3046.77</c:v>
                </c:pt>
                <c:pt idx="128936">
                  <c:v>3283.16</c:v>
                </c:pt>
                <c:pt idx="128937">
                  <c:v>4463.68</c:v>
                </c:pt>
                <c:pt idx="128938">
                  <c:v>34413.919999999998</c:v>
                </c:pt>
                <c:pt idx="128939">
                  <c:v>28485.69</c:v>
                </c:pt>
                <c:pt idx="128940">
                  <c:v>39254.239999999998</c:v>
                </c:pt>
                <c:pt idx="128941">
                  <c:v>30429.39</c:v>
                </c:pt>
                <c:pt idx="128942">
                  <c:v>36133.89</c:v>
                </c:pt>
                <c:pt idx="128943">
                  <c:v>38194.03</c:v>
                </c:pt>
                <c:pt idx="128944">
                  <c:v>43697.71</c:v>
                </c:pt>
                <c:pt idx="128945">
                  <c:v>50257.47</c:v>
                </c:pt>
                <c:pt idx="128946">
                  <c:v>69455.33</c:v>
                </c:pt>
                <c:pt idx="128947">
                  <c:v>64065.23</c:v>
                </c:pt>
                <c:pt idx="128948">
                  <c:v>47248.28</c:v>
                </c:pt>
                <c:pt idx="128949">
                  <c:v>46016.22</c:v>
                </c:pt>
                <c:pt idx="128950">
                  <c:v>42878.96</c:v>
                </c:pt>
                <c:pt idx="128951">
                  <c:v>55025.7</c:v>
                </c:pt>
                <c:pt idx="128952">
                  <c:v>40240.67</c:v>
                </c:pt>
                <c:pt idx="128953">
                  <c:v>47293.17</c:v>
                </c:pt>
                <c:pt idx="128954">
                  <c:v>59880.21</c:v>
                </c:pt>
                <c:pt idx="128955">
                  <c:v>92702.76</c:v>
                </c:pt>
                <c:pt idx="128956">
                  <c:v>64696.93</c:v>
                </c:pt>
                <c:pt idx="128957">
                  <c:v>66613.09</c:v>
                </c:pt>
                <c:pt idx="128958">
                  <c:v>68332.53</c:v>
                </c:pt>
                <c:pt idx="128959">
                  <c:v>64982.82</c:v>
                </c:pt>
                <c:pt idx="128960">
                  <c:v>60428.38</c:v>
                </c:pt>
                <c:pt idx="128961">
                  <c:v>48069.84</c:v>
                </c:pt>
                <c:pt idx="128962">
                  <c:v>44665.67</c:v>
                </c:pt>
                <c:pt idx="128963">
                  <c:v>37168.639999999999</c:v>
                </c:pt>
                <c:pt idx="128964">
                  <c:v>47388.639999999999</c:v>
                </c:pt>
                <c:pt idx="128965">
                  <c:v>38284.120000000003</c:v>
                </c:pt>
                <c:pt idx="128966">
                  <c:v>38414.019999999997</c:v>
                </c:pt>
                <c:pt idx="128967">
                  <c:v>40742.879999999997</c:v>
                </c:pt>
                <c:pt idx="128968">
                  <c:v>41177.760000000002</c:v>
                </c:pt>
                <c:pt idx="128969">
                  <c:v>36545.339999999997</c:v>
                </c:pt>
                <c:pt idx="128970">
                  <c:v>36528.53</c:v>
                </c:pt>
                <c:pt idx="128971">
                  <c:v>35881.61</c:v>
                </c:pt>
                <c:pt idx="128972">
                  <c:v>35391.75</c:v>
                </c:pt>
                <c:pt idx="128973">
                  <c:v>34938.07</c:v>
                </c:pt>
                <c:pt idx="128974">
                  <c:v>36740.959999999999</c:v>
                </c:pt>
                <c:pt idx="128975">
                  <c:v>35395.11</c:v>
                </c:pt>
                <c:pt idx="128976">
                  <c:v>36322.639999999999</c:v>
                </c:pt>
                <c:pt idx="128977">
                  <c:v>39107.64</c:v>
                </c:pt>
                <c:pt idx="128978">
                  <c:v>61620.49</c:v>
                </c:pt>
                <c:pt idx="128979">
                  <c:v>66060.09</c:v>
                </c:pt>
                <c:pt idx="128980">
                  <c:v>176252.46</c:v>
                </c:pt>
                <c:pt idx="128981">
                  <c:v>127779</c:v>
                </c:pt>
                <c:pt idx="128982">
                  <c:v>185033.4</c:v>
                </c:pt>
                <c:pt idx="128983">
                  <c:v>231170.05</c:v>
                </c:pt>
                <c:pt idx="128984">
                  <c:v>356867.25</c:v>
                </c:pt>
                <c:pt idx="128985">
                  <c:v>26890.19</c:v>
                </c:pt>
                <c:pt idx="128986">
                  <c:v>17056.689999999999</c:v>
                </c:pt>
                <c:pt idx="128987">
                  <c:v>17303.98</c:v>
                </c:pt>
                <c:pt idx="128988">
                  <c:v>21171.26</c:v>
                </c:pt>
                <c:pt idx="128989">
                  <c:v>19355.189999999999</c:v>
                </c:pt>
                <c:pt idx="128990">
                  <c:v>23027.4</c:v>
                </c:pt>
                <c:pt idx="128991">
                  <c:v>25216.18</c:v>
                </c:pt>
                <c:pt idx="128992">
                  <c:v>32230.560000000001</c:v>
                </c:pt>
                <c:pt idx="128993">
                  <c:v>29106.79</c:v>
                </c:pt>
                <c:pt idx="128994">
                  <c:v>29911.78</c:v>
                </c:pt>
                <c:pt idx="128995">
                  <c:v>31410.38</c:v>
                </c:pt>
                <c:pt idx="128996">
                  <c:v>35587.1</c:v>
                </c:pt>
                <c:pt idx="128997">
                  <c:v>34263</c:v>
                </c:pt>
                <c:pt idx="128998">
                  <c:v>32939.26</c:v>
                </c:pt>
                <c:pt idx="128999">
                  <c:v>37507.910000000003</c:v>
                </c:pt>
                <c:pt idx="129000">
                  <c:v>44535.96</c:v>
                </c:pt>
                <c:pt idx="129001">
                  <c:v>68184.75</c:v>
                </c:pt>
                <c:pt idx="129002">
                  <c:v>56749.7</c:v>
                </c:pt>
                <c:pt idx="129003">
                  <c:v>41332.85</c:v>
                </c:pt>
                <c:pt idx="129004">
                  <c:v>46329.05</c:v>
                </c:pt>
                <c:pt idx="129005">
                  <c:v>43347.94</c:v>
                </c:pt>
                <c:pt idx="129006">
                  <c:v>62866.95</c:v>
                </c:pt>
                <c:pt idx="129007">
                  <c:v>85787.86</c:v>
                </c:pt>
                <c:pt idx="129008">
                  <c:v>66182.240000000005</c:v>
                </c:pt>
                <c:pt idx="129009">
                  <c:v>56675.51</c:v>
                </c:pt>
                <c:pt idx="129010">
                  <c:v>63107.13</c:v>
                </c:pt>
                <c:pt idx="129011">
                  <c:v>58150.95</c:v>
                </c:pt>
                <c:pt idx="129012">
                  <c:v>56695.79</c:v>
                </c:pt>
                <c:pt idx="129013">
                  <c:v>49002.9</c:v>
                </c:pt>
                <c:pt idx="129014">
                  <c:v>42234.07</c:v>
                </c:pt>
                <c:pt idx="129015">
                  <c:v>38724.230000000003</c:v>
                </c:pt>
                <c:pt idx="129016">
                  <c:v>39476.400000000001</c:v>
                </c:pt>
                <c:pt idx="129017">
                  <c:v>36226.79</c:v>
                </c:pt>
                <c:pt idx="129018">
                  <c:v>33434.03</c:v>
                </c:pt>
                <c:pt idx="129019">
                  <c:v>36191.129999999997</c:v>
                </c:pt>
                <c:pt idx="129020">
                  <c:v>33155.56</c:v>
                </c:pt>
                <c:pt idx="129021">
                  <c:v>35449.279999999999</c:v>
                </c:pt>
                <c:pt idx="129022">
                  <c:v>30059.45</c:v>
                </c:pt>
                <c:pt idx="129023">
                  <c:v>30997.919999999998</c:v>
                </c:pt>
                <c:pt idx="129024">
                  <c:v>29692.7</c:v>
                </c:pt>
                <c:pt idx="129025">
                  <c:v>33253.53</c:v>
                </c:pt>
                <c:pt idx="129026">
                  <c:v>33788.76</c:v>
                </c:pt>
                <c:pt idx="129027">
                  <c:v>68626.259999999995</c:v>
                </c:pt>
                <c:pt idx="129028">
                  <c:v>63987.45</c:v>
                </c:pt>
                <c:pt idx="129029">
                  <c:v>68909.119999999995</c:v>
                </c:pt>
                <c:pt idx="129030">
                  <c:v>87991.14</c:v>
                </c:pt>
                <c:pt idx="129031">
                  <c:v>77719.64</c:v>
                </c:pt>
                <c:pt idx="129032">
                  <c:v>164658.19</c:v>
                </c:pt>
                <c:pt idx="129033">
                  <c:v>109612.67</c:v>
                </c:pt>
                <c:pt idx="129034">
                  <c:v>153936.81</c:v>
                </c:pt>
                <c:pt idx="129035">
                  <c:v>196249.21</c:v>
                </c:pt>
                <c:pt idx="129036">
                  <c:v>260735.86</c:v>
                </c:pt>
                <c:pt idx="129037">
                  <c:v>71942.759999999995</c:v>
                </c:pt>
                <c:pt idx="129038">
                  <c:v>19956.72</c:v>
                </c:pt>
                <c:pt idx="129039">
                  <c:v>17676.400000000001</c:v>
                </c:pt>
                <c:pt idx="129040">
                  <c:v>17890.59</c:v>
                </c:pt>
                <c:pt idx="129041">
                  <c:v>19334.919999999998</c:v>
                </c:pt>
                <c:pt idx="129042">
                  <c:v>26701.9</c:v>
                </c:pt>
                <c:pt idx="129043">
                  <c:v>33166.31</c:v>
                </c:pt>
                <c:pt idx="129044">
                  <c:v>32134.29</c:v>
                </c:pt>
                <c:pt idx="129045">
                  <c:v>31661.77</c:v>
                </c:pt>
                <c:pt idx="129046">
                  <c:v>28003.01</c:v>
                </c:pt>
                <c:pt idx="129047">
                  <c:v>31967.21</c:v>
                </c:pt>
                <c:pt idx="129048">
                  <c:v>37826.519999999997</c:v>
                </c:pt>
                <c:pt idx="129049">
                  <c:v>42560.3</c:v>
                </c:pt>
                <c:pt idx="129050">
                  <c:v>41080.339999999997</c:v>
                </c:pt>
                <c:pt idx="129051">
                  <c:v>60783.28</c:v>
                </c:pt>
                <c:pt idx="129052">
                  <c:v>50254.07</c:v>
                </c:pt>
                <c:pt idx="129053">
                  <c:v>36426.6</c:v>
                </c:pt>
                <c:pt idx="129054">
                  <c:v>32442.25</c:v>
                </c:pt>
                <c:pt idx="129055">
                  <c:v>36330.54</c:v>
                </c:pt>
                <c:pt idx="129056">
                  <c:v>41506.79</c:v>
                </c:pt>
                <c:pt idx="129057">
                  <c:v>40723.43</c:v>
                </c:pt>
                <c:pt idx="129058">
                  <c:v>48498.92</c:v>
                </c:pt>
                <c:pt idx="129059">
                  <c:v>71623.740000000005</c:v>
                </c:pt>
                <c:pt idx="129060">
                  <c:v>52002.21</c:v>
                </c:pt>
                <c:pt idx="129061">
                  <c:v>53792.59</c:v>
                </c:pt>
                <c:pt idx="129062">
                  <c:v>51449.69</c:v>
                </c:pt>
                <c:pt idx="129063">
                  <c:v>43900.84</c:v>
                </c:pt>
                <c:pt idx="129064">
                  <c:v>40873.94</c:v>
                </c:pt>
                <c:pt idx="129065">
                  <c:v>32600.27</c:v>
                </c:pt>
                <c:pt idx="129066">
                  <c:v>28811.21</c:v>
                </c:pt>
                <c:pt idx="129067">
                  <c:v>27293.49</c:v>
                </c:pt>
                <c:pt idx="129068">
                  <c:v>29475.33</c:v>
                </c:pt>
                <c:pt idx="129069">
                  <c:v>26865.25</c:v>
                </c:pt>
                <c:pt idx="129070">
                  <c:v>26011.81</c:v>
                </c:pt>
                <c:pt idx="129071">
                  <c:v>29468.19</c:v>
                </c:pt>
                <c:pt idx="129072">
                  <c:v>28885.5</c:v>
                </c:pt>
                <c:pt idx="129073">
                  <c:v>31128.7</c:v>
                </c:pt>
                <c:pt idx="129074">
                  <c:v>28133.61</c:v>
                </c:pt>
                <c:pt idx="129075">
                  <c:v>40808.43</c:v>
                </c:pt>
                <c:pt idx="129076">
                  <c:v>39889.800000000003</c:v>
                </c:pt>
                <c:pt idx="129077">
                  <c:v>36039.57</c:v>
                </c:pt>
                <c:pt idx="129078">
                  <c:v>39123.74</c:v>
                </c:pt>
                <c:pt idx="129079">
                  <c:v>36223.699999999997</c:v>
                </c:pt>
                <c:pt idx="129080">
                  <c:v>47048.93</c:v>
                </c:pt>
                <c:pt idx="129081">
                  <c:v>70627.960000000006</c:v>
                </c:pt>
                <c:pt idx="129082">
                  <c:v>42407.92</c:v>
                </c:pt>
                <c:pt idx="129083">
                  <c:v>57163.76</c:v>
                </c:pt>
                <c:pt idx="129084">
                  <c:v>54874.9</c:v>
                </c:pt>
                <c:pt idx="129085">
                  <c:v>60248.28</c:v>
                </c:pt>
                <c:pt idx="129086">
                  <c:v>56621.15</c:v>
                </c:pt>
                <c:pt idx="129087">
                  <c:v>53162.1</c:v>
                </c:pt>
                <c:pt idx="129088">
                  <c:v>55289.4</c:v>
                </c:pt>
                <c:pt idx="129089">
                  <c:v>60949.99</c:v>
                </c:pt>
                <c:pt idx="129090">
                  <c:v>54071.45</c:v>
                </c:pt>
                <c:pt idx="129091">
                  <c:v>55423.01</c:v>
                </c:pt>
                <c:pt idx="129092">
                  <c:v>58912.82</c:v>
                </c:pt>
                <c:pt idx="129093">
                  <c:v>53585.5</c:v>
                </c:pt>
                <c:pt idx="129094">
                  <c:v>55570.38</c:v>
                </c:pt>
                <c:pt idx="129095">
                  <c:v>52476.73</c:v>
                </c:pt>
                <c:pt idx="129096">
                  <c:v>56498.99</c:v>
                </c:pt>
                <c:pt idx="129097">
                  <c:v>57673.53</c:v>
                </c:pt>
                <c:pt idx="129098">
                  <c:v>54826.04</c:v>
                </c:pt>
                <c:pt idx="129099">
                  <c:v>57748.68</c:v>
                </c:pt>
                <c:pt idx="129100">
                  <c:v>57048.02</c:v>
                </c:pt>
                <c:pt idx="129101">
                  <c:v>53263.18</c:v>
                </c:pt>
                <c:pt idx="129102">
                  <c:v>58649.54</c:v>
                </c:pt>
                <c:pt idx="129103">
                  <c:v>54924.15</c:v>
                </c:pt>
                <c:pt idx="129104">
                  <c:v>55326.63</c:v>
                </c:pt>
                <c:pt idx="129105">
                  <c:v>55493.61</c:v>
                </c:pt>
                <c:pt idx="129106">
                  <c:v>56339.61</c:v>
                </c:pt>
                <c:pt idx="129107">
                  <c:v>56616.09</c:v>
                </c:pt>
                <c:pt idx="129108">
                  <c:v>55904.639999999999</c:v>
                </c:pt>
                <c:pt idx="129109">
                  <c:v>54321.08</c:v>
                </c:pt>
                <c:pt idx="129110">
                  <c:v>54165.85</c:v>
                </c:pt>
                <c:pt idx="129111">
                  <c:v>55520.71</c:v>
                </c:pt>
                <c:pt idx="129112">
                  <c:v>53774.53</c:v>
                </c:pt>
                <c:pt idx="129113">
                  <c:v>52136.22</c:v>
                </c:pt>
                <c:pt idx="129114">
                  <c:v>52653.599999999999</c:v>
                </c:pt>
                <c:pt idx="129115">
                  <c:v>53151.96</c:v>
                </c:pt>
                <c:pt idx="129116">
                  <c:v>56406.46</c:v>
                </c:pt>
                <c:pt idx="129117">
                  <c:v>53460.27</c:v>
                </c:pt>
                <c:pt idx="129118">
                  <c:v>55551.55</c:v>
                </c:pt>
                <c:pt idx="129119">
                  <c:v>55788.73</c:v>
                </c:pt>
                <c:pt idx="129120">
                  <c:v>55850.11</c:v>
                </c:pt>
                <c:pt idx="129121">
                  <c:v>58363.57</c:v>
                </c:pt>
                <c:pt idx="129122">
                  <c:v>53491.61</c:v>
                </c:pt>
                <c:pt idx="129123">
                  <c:v>52260.66</c:v>
                </c:pt>
                <c:pt idx="129124">
                  <c:v>54022.42</c:v>
                </c:pt>
                <c:pt idx="129125">
                  <c:v>57842.17</c:v>
                </c:pt>
                <c:pt idx="129126">
                  <c:v>60212.68</c:v>
                </c:pt>
                <c:pt idx="129127">
                  <c:v>71077.56</c:v>
                </c:pt>
                <c:pt idx="129128">
                  <c:v>41542.83</c:v>
                </c:pt>
                <c:pt idx="129129">
                  <c:v>48031.61</c:v>
                </c:pt>
                <c:pt idx="129130">
                  <c:v>46705.27</c:v>
                </c:pt>
                <c:pt idx="129131">
                  <c:v>50177.96</c:v>
                </c:pt>
                <c:pt idx="129132">
                  <c:v>46729.42</c:v>
                </c:pt>
                <c:pt idx="129133">
                  <c:v>57438.9</c:v>
                </c:pt>
                <c:pt idx="129134">
                  <c:v>51570.59</c:v>
                </c:pt>
                <c:pt idx="129135">
                  <c:v>51754.1</c:v>
                </c:pt>
                <c:pt idx="129136">
                  <c:v>53658.59</c:v>
                </c:pt>
                <c:pt idx="129137">
                  <c:v>55664.91</c:v>
                </c:pt>
                <c:pt idx="129138">
                  <c:v>50815.79</c:v>
                </c:pt>
                <c:pt idx="129139">
                  <c:v>52162.29</c:v>
                </c:pt>
                <c:pt idx="129140">
                  <c:v>52361.64</c:v>
                </c:pt>
                <c:pt idx="129141">
                  <c:v>52389.98</c:v>
                </c:pt>
                <c:pt idx="129142">
                  <c:v>53411.63</c:v>
                </c:pt>
                <c:pt idx="129143">
                  <c:v>53239.7</c:v>
                </c:pt>
                <c:pt idx="129144">
                  <c:v>56278.25</c:v>
                </c:pt>
                <c:pt idx="129145">
                  <c:v>49916.9</c:v>
                </c:pt>
                <c:pt idx="129146">
                  <c:v>54854.7</c:v>
                </c:pt>
                <c:pt idx="129147">
                  <c:v>53913.38</c:v>
                </c:pt>
                <c:pt idx="129148">
                  <c:v>58286.78</c:v>
                </c:pt>
                <c:pt idx="129149">
                  <c:v>59807.360000000001</c:v>
                </c:pt>
                <c:pt idx="129150">
                  <c:v>52734.21</c:v>
                </c:pt>
                <c:pt idx="129151">
                  <c:v>55527.06</c:v>
                </c:pt>
                <c:pt idx="129152">
                  <c:v>57656.57</c:v>
                </c:pt>
                <c:pt idx="129153">
                  <c:v>56129.72</c:v>
                </c:pt>
                <c:pt idx="129154">
                  <c:v>59530.8</c:v>
                </c:pt>
                <c:pt idx="129155">
                  <c:v>55813.02</c:v>
                </c:pt>
                <c:pt idx="129156">
                  <c:v>54330.25</c:v>
                </c:pt>
                <c:pt idx="129157">
                  <c:v>51570.53</c:v>
                </c:pt>
                <c:pt idx="129158">
                  <c:v>52894.48</c:v>
                </c:pt>
                <c:pt idx="129159">
                  <c:v>55663.99</c:v>
                </c:pt>
                <c:pt idx="129160">
                  <c:v>54739.09</c:v>
                </c:pt>
                <c:pt idx="129161">
                  <c:v>55258.78</c:v>
                </c:pt>
                <c:pt idx="129162">
                  <c:v>69258.179999999993</c:v>
                </c:pt>
                <c:pt idx="129163">
                  <c:v>43447.35</c:v>
                </c:pt>
                <c:pt idx="129164">
                  <c:v>55555.93</c:v>
                </c:pt>
                <c:pt idx="129165">
                  <c:v>56084.34</c:v>
                </c:pt>
                <c:pt idx="129166">
                  <c:v>56618.52</c:v>
                </c:pt>
                <c:pt idx="129167">
                  <c:v>56217.77</c:v>
                </c:pt>
                <c:pt idx="129168">
                  <c:v>59358.52</c:v>
                </c:pt>
                <c:pt idx="129169">
                  <c:v>55221.29</c:v>
                </c:pt>
                <c:pt idx="129170">
                  <c:v>55774.91</c:v>
                </c:pt>
                <c:pt idx="129171">
                  <c:v>58602.16</c:v>
                </c:pt>
                <c:pt idx="129172">
                  <c:v>57415.56</c:v>
                </c:pt>
                <c:pt idx="129173">
                  <c:v>57519.51</c:v>
                </c:pt>
                <c:pt idx="129174">
                  <c:v>54106.35</c:v>
                </c:pt>
                <c:pt idx="129175">
                  <c:v>50224.74</c:v>
                </c:pt>
                <c:pt idx="129176">
                  <c:v>53241.88</c:v>
                </c:pt>
                <c:pt idx="129177">
                  <c:v>57463.47</c:v>
                </c:pt>
                <c:pt idx="129178">
                  <c:v>59243.21</c:v>
                </c:pt>
                <c:pt idx="129179">
                  <c:v>68331.48</c:v>
                </c:pt>
                <c:pt idx="129180">
                  <c:v>45314.46</c:v>
                </c:pt>
                <c:pt idx="129181">
                  <c:v>51131.88</c:v>
                </c:pt>
                <c:pt idx="129182">
                  <c:v>48821.56</c:v>
                </c:pt>
                <c:pt idx="129183">
                  <c:v>51945.21</c:v>
                </c:pt>
                <c:pt idx="129184">
                  <c:v>46777.09</c:v>
                </c:pt>
                <c:pt idx="129185">
                  <c:v>54804.27</c:v>
                </c:pt>
                <c:pt idx="129186">
                  <c:v>55465.7</c:v>
                </c:pt>
                <c:pt idx="129187">
                  <c:v>52452.74</c:v>
                </c:pt>
                <c:pt idx="129188">
                  <c:v>54465.67</c:v>
                </c:pt>
                <c:pt idx="129189">
                  <c:v>52751.519999999997</c:v>
                </c:pt>
                <c:pt idx="129190">
                  <c:v>54950.84</c:v>
                </c:pt>
                <c:pt idx="129191">
                  <c:v>52672.66</c:v>
                </c:pt>
                <c:pt idx="129192">
                  <c:v>54306.11</c:v>
                </c:pt>
                <c:pt idx="129193">
                  <c:v>56885.89</c:v>
                </c:pt>
                <c:pt idx="129194">
                  <c:v>62112.68</c:v>
                </c:pt>
                <c:pt idx="129195">
                  <c:v>49027.93</c:v>
                </c:pt>
                <c:pt idx="129196">
                  <c:v>53681.9</c:v>
                </c:pt>
                <c:pt idx="129197">
                  <c:v>51816.22</c:v>
                </c:pt>
                <c:pt idx="129198">
                  <c:v>53972.82</c:v>
                </c:pt>
                <c:pt idx="129199">
                  <c:v>55090.68</c:v>
                </c:pt>
                <c:pt idx="129200">
                  <c:v>53391.64</c:v>
                </c:pt>
                <c:pt idx="129201">
                  <c:v>58140.23</c:v>
                </c:pt>
                <c:pt idx="129202">
                  <c:v>52805.13</c:v>
                </c:pt>
                <c:pt idx="129203">
                  <c:v>58017.21</c:v>
                </c:pt>
                <c:pt idx="129204">
                  <c:v>50249.68</c:v>
                </c:pt>
                <c:pt idx="129205">
                  <c:v>40761.79</c:v>
                </c:pt>
                <c:pt idx="129206">
                  <c:v>42797.33</c:v>
                </c:pt>
                <c:pt idx="129207">
                  <c:v>45336.800000000003</c:v>
                </c:pt>
                <c:pt idx="129208">
                  <c:v>44085.919999999998</c:v>
                </c:pt>
                <c:pt idx="129209">
                  <c:v>42518.64</c:v>
                </c:pt>
                <c:pt idx="129210">
                  <c:v>41415.82</c:v>
                </c:pt>
                <c:pt idx="129211">
                  <c:v>47174.93</c:v>
                </c:pt>
                <c:pt idx="129212">
                  <c:v>45480.01</c:v>
                </c:pt>
                <c:pt idx="129213">
                  <c:v>44660.959999999999</c:v>
                </c:pt>
                <c:pt idx="129214">
                  <c:v>42040.5</c:v>
                </c:pt>
                <c:pt idx="129215">
                  <c:v>43510.64</c:v>
                </c:pt>
                <c:pt idx="129216">
                  <c:v>46178.54</c:v>
                </c:pt>
                <c:pt idx="129217">
                  <c:v>43626.77</c:v>
                </c:pt>
                <c:pt idx="129218">
                  <c:v>43886.25</c:v>
                </c:pt>
                <c:pt idx="129219">
                  <c:v>42001.27</c:v>
                </c:pt>
                <c:pt idx="129220">
                  <c:v>46769.95</c:v>
                </c:pt>
                <c:pt idx="129221">
                  <c:v>45484.78</c:v>
                </c:pt>
                <c:pt idx="129222">
                  <c:v>44711.18</c:v>
                </c:pt>
                <c:pt idx="129223">
                  <c:v>48336.61</c:v>
                </c:pt>
                <c:pt idx="129224">
                  <c:v>12532.12</c:v>
                </c:pt>
                <c:pt idx="129225">
                  <c:v>10420.32</c:v>
                </c:pt>
                <c:pt idx="129226">
                  <c:v>13862.97</c:v>
                </c:pt>
                <c:pt idx="129227">
                  <c:v>15264.96</c:v>
                </c:pt>
                <c:pt idx="129228">
                  <c:v>15502.71</c:v>
                </c:pt>
                <c:pt idx="129229">
                  <c:v>21253.59</c:v>
                </c:pt>
                <c:pt idx="129230">
                  <c:v>23032.17</c:v>
                </c:pt>
                <c:pt idx="129231">
                  <c:v>26085.759999999998</c:v>
                </c:pt>
                <c:pt idx="129232">
                  <c:v>26186.09</c:v>
                </c:pt>
                <c:pt idx="129233">
                  <c:v>30157.13</c:v>
                </c:pt>
                <c:pt idx="129234">
                  <c:v>27360.560000000001</c:v>
                </c:pt>
                <c:pt idx="129235">
                  <c:v>25711.03</c:v>
                </c:pt>
                <c:pt idx="129236">
                  <c:v>25121.5</c:v>
                </c:pt>
                <c:pt idx="129237">
                  <c:v>28826.3</c:v>
                </c:pt>
                <c:pt idx="129238">
                  <c:v>20976.59</c:v>
                </c:pt>
                <c:pt idx="129239">
                  <c:v>29121.03</c:v>
                </c:pt>
                <c:pt idx="129240">
                  <c:v>33724.46</c:v>
                </c:pt>
                <c:pt idx="129241">
                  <c:v>37814.720000000001</c:v>
                </c:pt>
                <c:pt idx="129242">
                  <c:v>33778.39</c:v>
                </c:pt>
                <c:pt idx="129243">
                  <c:v>33922.07</c:v>
                </c:pt>
                <c:pt idx="129244">
                  <c:v>37546.589999999997</c:v>
                </c:pt>
                <c:pt idx="129245">
                  <c:v>37441.24</c:v>
                </c:pt>
                <c:pt idx="129246">
                  <c:v>36219.230000000003</c:v>
                </c:pt>
                <c:pt idx="129247">
                  <c:v>29546.48</c:v>
                </c:pt>
                <c:pt idx="129248">
                  <c:v>27027.23</c:v>
                </c:pt>
                <c:pt idx="129249">
                  <c:v>25353.56</c:v>
                </c:pt>
                <c:pt idx="129250">
                  <c:v>26006.91</c:v>
                </c:pt>
                <c:pt idx="129251">
                  <c:v>27392.23</c:v>
                </c:pt>
                <c:pt idx="129252">
                  <c:v>25556.1</c:v>
                </c:pt>
                <c:pt idx="129253">
                  <c:v>21777.14</c:v>
                </c:pt>
                <c:pt idx="129254">
                  <c:v>24137.35</c:v>
                </c:pt>
                <c:pt idx="129255">
                  <c:v>24758.27</c:v>
                </c:pt>
                <c:pt idx="129256">
                  <c:v>19122.419999999998</c:v>
                </c:pt>
                <c:pt idx="129257">
                  <c:v>17604.939999999999</c:v>
                </c:pt>
                <c:pt idx="129258">
                  <c:v>19070.37</c:v>
                </c:pt>
                <c:pt idx="129259">
                  <c:v>16857.7</c:v>
                </c:pt>
                <c:pt idx="129260">
                  <c:v>14011.44</c:v>
                </c:pt>
                <c:pt idx="129261">
                  <c:v>14140.15</c:v>
                </c:pt>
                <c:pt idx="129262">
                  <c:v>15677.26</c:v>
                </c:pt>
                <c:pt idx="129263">
                  <c:v>18614.400000000001</c:v>
                </c:pt>
                <c:pt idx="129264">
                  <c:v>16228.21</c:v>
                </c:pt>
                <c:pt idx="129265">
                  <c:v>14444.85</c:v>
                </c:pt>
                <c:pt idx="129266">
                  <c:v>26094.47</c:v>
                </c:pt>
                <c:pt idx="129267">
                  <c:v>18464.03</c:v>
                </c:pt>
                <c:pt idx="129268">
                  <c:v>21468.19</c:v>
                </c:pt>
                <c:pt idx="129269">
                  <c:v>20908.03</c:v>
                </c:pt>
                <c:pt idx="129270">
                  <c:v>35518.379999999997</c:v>
                </c:pt>
                <c:pt idx="129271">
                  <c:v>15378.17</c:v>
                </c:pt>
                <c:pt idx="129272">
                  <c:v>16528.29</c:v>
                </c:pt>
                <c:pt idx="129273">
                  <c:v>10643.82</c:v>
                </c:pt>
                <c:pt idx="129274">
                  <c:v>9146.4</c:v>
                </c:pt>
                <c:pt idx="129275">
                  <c:v>9986.7199999999993</c:v>
                </c:pt>
                <c:pt idx="129276">
                  <c:v>10287.549999999999</c:v>
                </c:pt>
                <c:pt idx="129277">
                  <c:v>11105.61</c:v>
                </c:pt>
                <c:pt idx="129278">
                  <c:v>15230.7</c:v>
                </c:pt>
                <c:pt idx="129279">
                  <c:v>12570.93</c:v>
                </c:pt>
                <c:pt idx="129280">
                  <c:v>15571.58</c:v>
                </c:pt>
                <c:pt idx="129281">
                  <c:v>18847.560000000001</c:v>
                </c:pt>
                <c:pt idx="129282">
                  <c:v>22591.49</c:v>
                </c:pt>
                <c:pt idx="129283">
                  <c:v>19135.62</c:v>
                </c:pt>
                <c:pt idx="129284">
                  <c:v>17459.97</c:v>
                </c:pt>
                <c:pt idx="129285">
                  <c:v>21023.54</c:v>
                </c:pt>
                <c:pt idx="129286">
                  <c:v>23535.01</c:v>
                </c:pt>
                <c:pt idx="129287">
                  <c:v>23265.759999999998</c:v>
                </c:pt>
                <c:pt idx="129288">
                  <c:v>23456.16</c:v>
                </c:pt>
                <c:pt idx="129289">
                  <c:v>21633.1</c:v>
                </c:pt>
                <c:pt idx="129290">
                  <c:v>25666.85</c:v>
                </c:pt>
                <c:pt idx="129291">
                  <c:v>24023.07</c:v>
                </c:pt>
                <c:pt idx="129292">
                  <c:v>33168.22</c:v>
                </c:pt>
                <c:pt idx="129293">
                  <c:v>37494.129999999997</c:v>
                </c:pt>
                <c:pt idx="129294">
                  <c:v>30466.799999999999</c:v>
                </c:pt>
                <c:pt idx="129295">
                  <c:v>31009.72</c:v>
                </c:pt>
                <c:pt idx="129296">
                  <c:v>36435.11</c:v>
                </c:pt>
                <c:pt idx="129297">
                  <c:v>37982.83</c:v>
                </c:pt>
                <c:pt idx="129298">
                  <c:v>34805.800000000003</c:v>
                </c:pt>
                <c:pt idx="129299">
                  <c:v>29431.58</c:v>
                </c:pt>
                <c:pt idx="129300">
                  <c:v>25942.85</c:v>
                </c:pt>
                <c:pt idx="129301">
                  <c:v>24282.21</c:v>
                </c:pt>
                <c:pt idx="129302">
                  <c:v>24890.04</c:v>
                </c:pt>
                <c:pt idx="129303">
                  <c:v>19733.89</c:v>
                </c:pt>
                <c:pt idx="129304">
                  <c:v>20847.32</c:v>
                </c:pt>
                <c:pt idx="129305">
                  <c:v>31148.54</c:v>
                </c:pt>
                <c:pt idx="129306">
                  <c:v>20703.88</c:v>
                </c:pt>
                <c:pt idx="129307">
                  <c:v>22347.16</c:v>
                </c:pt>
                <c:pt idx="129308">
                  <c:v>20524.5</c:v>
                </c:pt>
                <c:pt idx="129309">
                  <c:v>18485.14</c:v>
                </c:pt>
                <c:pt idx="129310">
                  <c:v>19073.810000000001</c:v>
                </c:pt>
                <c:pt idx="129311">
                  <c:v>16309.86</c:v>
                </c:pt>
                <c:pt idx="129312">
                  <c:v>16566.79</c:v>
                </c:pt>
                <c:pt idx="129313">
                  <c:v>19039.75</c:v>
                </c:pt>
                <c:pt idx="129314">
                  <c:v>16717.43</c:v>
                </c:pt>
                <c:pt idx="129315">
                  <c:v>17441.66</c:v>
                </c:pt>
                <c:pt idx="129316">
                  <c:v>18061.96</c:v>
                </c:pt>
                <c:pt idx="129317">
                  <c:v>15144.56</c:v>
                </c:pt>
                <c:pt idx="129318">
                  <c:v>23893.8</c:v>
                </c:pt>
                <c:pt idx="129319">
                  <c:v>19613.57</c:v>
                </c:pt>
                <c:pt idx="129320">
                  <c:v>20071.63</c:v>
                </c:pt>
                <c:pt idx="129321">
                  <c:v>18101.86</c:v>
                </c:pt>
                <c:pt idx="129322">
                  <c:v>29969.85</c:v>
                </c:pt>
                <c:pt idx="129323">
                  <c:v>15547.32</c:v>
                </c:pt>
                <c:pt idx="129324">
                  <c:v>19844.57</c:v>
                </c:pt>
                <c:pt idx="129325">
                  <c:v>12711.41</c:v>
                </c:pt>
                <c:pt idx="129326">
                  <c:v>11241.52</c:v>
                </c:pt>
                <c:pt idx="129327">
                  <c:v>8098.65</c:v>
                </c:pt>
                <c:pt idx="129328">
                  <c:v>12637.75</c:v>
                </c:pt>
                <c:pt idx="129329">
                  <c:v>12665.47</c:v>
                </c:pt>
                <c:pt idx="129330">
                  <c:v>12807.31</c:v>
                </c:pt>
                <c:pt idx="129331">
                  <c:v>14707.99</c:v>
                </c:pt>
                <c:pt idx="129332">
                  <c:v>16066.82</c:v>
                </c:pt>
                <c:pt idx="129333">
                  <c:v>20749.990000000002</c:v>
                </c:pt>
                <c:pt idx="129334">
                  <c:v>25132.35</c:v>
                </c:pt>
                <c:pt idx="129335">
                  <c:v>25345.19</c:v>
                </c:pt>
                <c:pt idx="129336">
                  <c:v>20891.669999999998</c:v>
                </c:pt>
                <c:pt idx="129337">
                  <c:v>28460.29</c:v>
                </c:pt>
                <c:pt idx="129338">
                  <c:v>26954.26</c:v>
                </c:pt>
                <c:pt idx="129339">
                  <c:v>27118.84</c:v>
                </c:pt>
                <c:pt idx="129340">
                  <c:v>21059.53</c:v>
                </c:pt>
                <c:pt idx="129341">
                  <c:v>25910.59</c:v>
                </c:pt>
                <c:pt idx="129342">
                  <c:v>26628.35</c:v>
                </c:pt>
                <c:pt idx="129343">
                  <c:v>27961.11</c:v>
                </c:pt>
                <c:pt idx="129344">
                  <c:v>34343.230000000003</c:v>
                </c:pt>
                <c:pt idx="129345">
                  <c:v>35028.5</c:v>
                </c:pt>
                <c:pt idx="129346">
                  <c:v>30990.400000000001</c:v>
                </c:pt>
                <c:pt idx="129347">
                  <c:v>30995.279999999999</c:v>
                </c:pt>
                <c:pt idx="129348">
                  <c:v>27539.38</c:v>
                </c:pt>
                <c:pt idx="129349">
                  <c:v>25781.79</c:v>
                </c:pt>
                <c:pt idx="129350">
                  <c:v>38106.129999999997</c:v>
                </c:pt>
                <c:pt idx="129351">
                  <c:v>20711.91</c:v>
                </c:pt>
                <c:pt idx="129352">
                  <c:v>21307.08</c:v>
                </c:pt>
                <c:pt idx="129353">
                  <c:v>20308.71</c:v>
                </c:pt>
                <c:pt idx="129354">
                  <c:v>19543.86</c:v>
                </c:pt>
                <c:pt idx="129355">
                  <c:v>17623.25</c:v>
                </c:pt>
                <c:pt idx="129356">
                  <c:v>16992.11</c:v>
                </c:pt>
                <c:pt idx="129357">
                  <c:v>17937.98</c:v>
                </c:pt>
                <c:pt idx="129358">
                  <c:v>17278.43</c:v>
                </c:pt>
                <c:pt idx="129359">
                  <c:v>15950.94</c:v>
                </c:pt>
                <c:pt idx="129360">
                  <c:v>14925.35</c:v>
                </c:pt>
                <c:pt idx="129361">
                  <c:v>13114.73</c:v>
                </c:pt>
                <c:pt idx="129362">
                  <c:v>14015.99</c:v>
                </c:pt>
                <c:pt idx="129363">
                  <c:v>14718.35</c:v>
                </c:pt>
                <c:pt idx="129364">
                  <c:v>15415.84</c:v>
                </c:pt>
                <c:pt idx="129365">
                  <c:v>13149.92</c:v>
                </c:pt>
                <c:pt idx="129366">
                  <c:v>22905.37</c:v>
                </c:pt>
                <c:pt idx="129367">
                  <c:v>22663.72</c:v>
                </c:pt>
                <c:pt idx="129368">
                  <c:v>18833.32</c:v>
                </c:pt>
                <c:pt idx="129369">
                  <c:v>19859.689999999999</c:v>
                </c:pt>
                <c:pt idx="129370">
                  <c:v>19231.38</c:v>
                </c:pt>
                <c:pt idx="129371">
                  <c:v>21065.49</c:v>
                </c:pt>
                <c:pt idx="129372">
                  <c:v>23477.67</c:v>
                </c:pt>
                <c:pt idx="129373">
                  <c:v>25110.39</c:v>
                </c:pt>
                <c:pt idx="129374">
                  <c:v>23499.05</c:v>
                </c:pt>
                <c:pt idx="129375">
                  <c:v>21912.95</c:v>
                </c:pt>
                <c:pt idx="129376">
                  <c:v>25571.14</c:v>
                </c:pt>
                <c:pt idx="129377">
                  <c:v>23883.39</c:v>
                </c:pt>
                <c:pt idx="129378">
                  <c:v>22952.99</c:v>
                </c:pt>
                <c:pt idx="129379">
                  <c:v>21600.15</c:v>
                </c:pt>
                <c:pt idx="129380">
                  <c:v>22987.72</c:v>
                </c:pt>
                <c:pt idx="129381">
                  <c:v>22339.09</c:v>
                </c:pt>
                <c:pt idx="129382">
                  <c:v>21453.5</c:v>
                </c:pt>
                <c:pt idx="129383">
                  <c:v>24763.759999999998</c:v>
                </c:pt>
                <c:pt idx="129384">
                  <c:v>23975.9</c:v>
                </c:pt>
                <c:pt idx="129385">
                  <c:v>22437.17</c:v>
                </c:pt>
                <c:pt idx="129386">
                  <c:v>23920.25</c:v>
                </c:pt>
                <c:pt idx="129387">
                  <c:v>24523.53</c:v>
                </c:pt>
                <c:pt idx="129388">
                  <c:v>24030.21</c:v>
                </c:pt>
                <c:pt idx="129389">
                  <c:v>23953.69</c:v>
                </c:pt>
                <c:pt idx="129390">
                  <c:v>21484.86</c:v>
                </c:pt>
                <c:pt idx="129391">
                  <c:v>23581.86</c:v>
                </c:pt>
                <c:pt idx="129392">
                  <c:v>22878.15</c:v>
                </c:pt>
                <c:pt idx="129393">
                  <c:v>24420.799999999999</c:v>
                </c:pt>
                <c:pt idx="129394">
                  <c:v>23112.67</c:v>
                </c:pt>
                <c:pt idx="129395">
                  <c:v>20586.64</c:v>
                </c:pt>
                <c:pt idx="129396">
                  <c:v>19982.05</c:v>
                </c:pt>
                <c:pt idx="129397">
                  <c:v>19618.03</c:v>
                </c:pt>
                <c:pt idx="129398">
                  <c:v>20899.150000000001</c:v>
                </c:pt>
                <c:pt idx="129399">
                  <c:v>18285.2</c:v>
                </c:pt>
                <c:pt idx="129400">
                  <c:v>20124.88</c:v>
                </c:pt>
                <c:pt idx="129401">
                  <c:v>19009.79</c:v>
                </c:pt>
                <c:pt idx="129402">
                  <c:v>20181.37</c:v>
                </c:pt>
                <c:pt idx="129403">
                  <c:v>19145.650000000001</c:v>
                </c:pt>
                <c:pt idx="129404">
                  <c:v>19167.2</c:v>
                </c:pt>
                <c:pt idx="129405">
                  <c:v>16918.849999999999</c:v>
                </c:pt>
                <c:pt idx="129406">
                  <c:v>18879.169999999998</c:v>
                </c:pt>
                <c:pt idx="129407">
                  <c:v>18690.86</c:v>
                </c:pt>
                <c:pt idx="129408">
                  <c:v>17105.650000000001</c:v>
                </c:pt>
                <c:pt idx="129409">
                  <c:v>20836.8</c:v>
                </c:pt>
                <c:pt idx="129410">
                  <c:v>17750.849999999999</c:v>
                </c:pt>
                <c:pt idx="129411">
                  <c:v>19485.080000000002</c:v>
                </c:pt>
                <c:pt idx="129412">
                  <c:v>24709.21</c:v>
                </c:pt>
                <c:pt idx="129413">
                  <c:v>27212.36</c:v>
                </c:pt>
                <c:pt idx="129414">
                  <c:v>17703.52</c:v>
                </c:pt>
                <c:pt idx="129415">
                  <c:v>17466.28</c:v>
                </c:pt>
                <c:pt idx="129416">
                  <c:v>18627.25</c:v>
                </c:pt>
                <c:pt idx="129417">
                  <c:v>14999.28</c:v>
                </c:pt>
                <c:pt idx="129418">
                  <c:v>15409.98</c:v>
                </c:pt>
                <c:pt idx="129419">
                  <c:v>16468.099999999999</c:v>
                </c:pt>
                <c:pt idx="129420">
                  <c:v>17792.240000000002</c:v>
                </c:pt>
                <c:pt idx="129421">
                  <c:v>21102.9</c:v>
                </c:pt>
                <c:pt idx="129422">
                  <c:v>18337.54</c:v>
                </c:pt>
                <c:pt idx="129423">
                  <c:v>21136.89</c:v>
                </c:pt>
                <c:pt idx="129424">
                  <c:v>16938.5</c:v>
                </c:pt>
                <c:pt idx="129425">
                  <c:v>20482.43</c:v>
                </c:pt>
                <c:pt idx="129426">
                  <c:v>19710.66</c:v>
                </c:pt>
                <c:pt idx="129427">
                  <c:v>17297.66</c:v>
                </c:pt>
                <c:pt idx="129428">
                  <c:v>18383.34</c:v>
                </c:pt>
                <c:pt idx="129429">
                  <c:v>20423.990000000002</c:v>
                </c:pt>
                <c:pt idx="129430">
                  <c:v>19452.759999999998</c:v>
                </c:pt>
                <c:pt idx="129431">
                  <c:v>19957.66</c:v>
                </c:pt>
                <c:pt idx="129432">
                  <c:v>18414.830000000002</c:v>
                </c:pt>
                <c:pt idx="129433">
                  <c:v>19272.240000000002</c:v>
                </c:pt>
                <c:pt idx="129434">
                  <c:v>18959.59</c:v>
                </c:pt>
                <c:pt idx="129435">
                  <c:v>20797.599999999999</c:v>
                </c:pt>
                <c:pt idx="129436">
                  <c:v>24373.61</c:v>
                </c:pt>
                <c:pt idx="129437">
                  <c:v>22396.09</c:v>
                </c:pt>
                <c:pt idx="129438">
                  <c:v>20739.330000000002</c:v>
                </c:pt>
                <c:pt idx="129439">
                  <c:v>23265.87</c:v>
                </c:pt>
                <c:pt idx="129440">
                  <c:v>23456.99</c:v>
                </c:pt>
                <c:pt idx="129441">
                  <c:v>21426.48</c:v>
                </c:pt>
                <c:pt idx="129442">
                  <c:v>24134.95</c:v>
                </c:pt>
                <c:pt idx="129443">
                  <c:v>22671.58</c:v>
                </c:pt>
                <c:pt idx="129444">
                  <c:v>21860.12</c:v>
                </c:pt>
                <c:pt idx="129445">
                  <c:v>21191.87</c:v>
                </c:pt>
                <c:pt idx="129446">
                  <c:v>18711.71</c:v>
                </c:pt>
                <c:pt idx="129447">
                  <c:v>18557.439999999999</c:v>
                </c:pt>
                <c:pt idx="129448">
                  <c:v>22390.58</c:v>
                </c:pt>
                <c:pt idx="129449">
                  <c:v>16776.650000000001</c:v>
                </c:pt>
                <c:pt idx="129450">
                  <c:v>21379.69</c:v>
                </c:pt>
                <c:pt idx="129451">
                  <c:v>20901.64</c:v>
                </c:pt>
                <c:pt idx="129452">
                  <c:v>18436.88</c:v>
                </c:pt>
                <c:pt idx="129453">
                  <c:v>20055.36</c:v>
                </c:pt>
                <c:pt idx="129454">
                  <c:v>21705.99</c:v>
                </c:pt>
                <c:pt idx="129455">
                  <c:v>21242.98</c:v>
                </c:pt>
                <c:pt idx="129456">
                  <c:v>21010.85</c:v>
                </c:pt>
                <c:pt idx="129457">
                  <c:v>22091.54</c:v>
                </c:pt>
                <c:pt idx="129458">
                  <c:v>23190.959999999999</c:v>
                </c:pt>
                <c:pt idx="129459">
                  <c:v>20473.27</c:v>
                </c:pt>
                <c:pt idx="129460">
                  <c:v>19223.53</c:v>
                </c:pt>
                <c:pt idx="129461">
                  <c:v>20248.93</c:v>
                </c:pt>
                <c:pt idx="129462">
                  <c:v>16592.05</c:v>
                </c:pt>
                <c:pt idx="129463">
                  <c:v>21288.75</c:v>
                </c:pt>
                <c:pt idx="129464">
                  <c:v>24406.400000000001</c:v>
                </c:pt>
                <c:pt idx="129465">
                  <c:v>28633.95</c:v>
                </c:pt>
                <c:pt idx="129466">
                  <c:v>18829.509999999998</c:v>
                </c:pt>
                <c:pt idx="129467">
                  <c:v>19980.86</c:v>
                </c:pt>
                <c:pt idx="129468">
                  <c:v>16779.66</c:v>
                </c:pt>
                <c:pt idx="129469">
                  <c:v>17670.89</c:v>
                </c:pt>
                <c:pt idx="129470">
                  <c:v>16389.48</c:v>
                </c:pt>
                <c:pt idx="129471">
                  <c:v>17331.34</c:v>
                </c:pt>
                <c:pt idx="129472">
                  <c:v>16821.25</c:v>
                </c:pt>
                <c:pt idx="129473">
                  <c:v>19483.53</c:v>
                </c:pt>
                <c:pt idx="129474">
                  <c:v>19657.84</c:v>
                </c:pt>
                <c:pt idx="129475">
                  <c:v>17817.419999999998</c:v>
                </c:pt>
                <c:pt idx="129476">
                  <c:v>20175.96</c:v>
                </c:pt>
                <c:pt idx="129477">
                  <c:v>21063.01</c:v>
                </c:pt>
                <c:pt idx="129478">
                  <c:v>22949.5</c:v>
                </c:pt>
                <c:pt idx="129479">
                  <c:v>22260.37</c:v>
                </c:pt>
                <c:pt idx="129480">
                  <c:v>23022.43</c:v>
                </c:pt>
                <c:pt idx="129481">
                  <c:v>20621.759999999998</c:v>
                </c:pt>
                <c:pt idx="129482">
                  <c:v>25921.48</c:v>
                </c:pt>
                <c:pt idx="129483">
                  <c:v>20227.439999999999</c:v>
                </c:pt>
                <c:pt idx="129484">
                  <c:v>20443.689999999999</c:v>
                </c:pt>
                <c:pt idx="129485">
                  <c:v>20406.98</c:v>
                </c:pt>
                <c:pt idx="129486">
                  <c:v>20470.04</c:v>
                </c:pt>
                <c:pt idx="129487">
                  <c:v>22513.18</c:v>
                </c:pt>
                <c:pt idx="129488">
                  <c:v>23384.23</c:v>
                </c:pt>
                <c:pt idx="129489">
                  <c:v>21682.41</c:v>
                </c:pt>
                <c:pt idx="129490">
                  <c:v>19454.509999999998</c:v>
                </c:pt>
                <c:pt idx="129491">
                  <c:v>18602.150000000001</c:v>
                </c:pt>
                <c:pt idx="129492">
                  <c:v>17276.14</c:v>
                </c:pt>
                <c:pt idx="129493">
                  <c:v>20480.97</c:v>
                </c:pt>
                <c:pt idx="129494">
                  <c:v>17125.86</c:v>
                </c:pt>
                <c:pt idx="129495">
                  <c:v>16815.84</c:v>
                </c:pt>
                <c:pt idx="129496">
                  <c:v>14442.42</c:v>
                </c:pt>
                <c:pt idx="129497">
                  <c:v>17190.54</c:v>
                </c:pt>
                <c:pt idx="129498">
                  <c:v>16586.05</c:v>
                </c:pt>
                <c:pt idx="129499">
                  <c:v>17304.919999999998</c:v>
                </c:pt>
                <c:pt idx="129500">
                  <c:v>15486.88</c:v>
                </c:pt>
                <c:pt idx="129501">
                  <c:v>15683.07</c:v>
                </c:pt>
                <c:pt idx="129502">
                  <c:v>15430.78</c:v>
                </c:pt>
                <c:pt idx="129503">
                  <c:v>16828.650000000001</c:v>
                </c:pt>
                <c:pt idx="129504">
                  <c:v>14508.08</c:v>
                </c:pt>
                <c:pt idx="129505">
                  <c:v>13125.86</c:v>
                </c:pt>
                <c:pt idx="129506">
                  <c:v>13301.1</c:v>
                </c:pt>
                <c:pt idx="129507">
                  <c:v>16705.32</c:v>
                </c:pt>
                <c:pt idx="129508">
                  <c:v>15584.84</c:v>
                </c:pt>
                <c:pt idx="129509">
                  <c:v>15767.6</c:v>
                </c:pt>
                <c:pt idx="129510">
                  <c:v>26324.34</c:v>
                </c:pt>
                <c:pt idx="129511">
                  <c:v>15751.63</c:v>
                </c:pt>
                <c:pt idx="129512">
                  <c:v>20306.43</c:v>
                </c:pt>
                <c:pt idx="129513">
                  <c:v>18372.189999999999</c:v>
                </c:pt>
                <c:pt idx="129514">
                  <c:v>20528.419999999998</c:v>
                </c:pt>
                <c:pt idx="129515">
                  <c:v>17370.27</c:v>
                </c:pt>
                <c:pt idx="129516">
                  <c:v>17685.82</c:v>
                </c:pt>
                <c:pt idx="129517">
                  <c:v>16479.07</c:v>
                </c:pt>
                <c:pt idx="129518">
                  <c:v>18308.54</c:v>
                </c:pt>
                <c:pt idx="129519">
                  <c:v>28162.91</c:v>
                </c:pt>
                <c:pt idx="129520">
                  <c:v>18698.21</c:v>
                </c:pt>
                <c:pt idx="129521">
                  <c:v>17008.53</c:v>
                </c:pt>
                <c:pt idx="129522">
                  <c:v>16963.29</c:v>
                </c:pt>
                <c:pt idx="129523">
                  <c:v>34906.949999999997</c:v>
                </c:pt>
                <c:pt idx="129524">
                  <c:v>17683.02</c:v>
                </c:pt>
                <c:pt idx="129525">
                  <c:v>17249.240000000002</c:v>
                </c:pt>
                <c:pt idx="129526">
                  <c:v>25673.7</c:v>
                </c:pt>
                <c:pt idx="129527">
                  <c:v>39575.949999999997</c:v>
                </c:pt>
                <c:pt idx="129528">
                  <c:v>26295.34</c:v>
                </c:pt>
                <c:pt idx="129529">
                  <c:v>22972.85</c:v>
                </c:pt>
                <c:pt idx="129530">
                  <c:v>33796</c:v>
                </c:pt>
                <c:pt idx="129531">
                  <c:v>34266.230000000003</c:v>
                </c:pt>
                <c:pt idx="129532">
                  <c:v>37867.629999999997</c:v>
                </c:pt>
                <c:pt idx="129533">
                  <c:v>26071.19</c:v>
                </c:pt>
                <c:pt idx="129534">
                  <c:v>25988.91</c:v>
                </c:pt>
                <c:pt idx="129535">
                  <c:v>25210.37</c:v>
                </c:pt>
                <c:pt idx="129536">
                  <c:v>19495.3</c:v>
                </c:pt>
                <c:pt idx="129537">
                  <c:v>19168.150000000001</c:v>
                </c:pt>
                <c:pt idx="129538">
                  <c:v>19280.82</c:v>
                </c:pt>
                <c:pt idx="129539">
                  <c:v>19992.22</c:v>
                </c:pt>
                <c:pt idx="129540">
                  <c:v>22097.29</c:v>
                </c:pt>
                <c:pt idx="129541">
                  <c:v>18487.330000000002</c:v>
                </c:pt>
                <c:pt idx="129542">
                  <c:v>16041.45</c:v>
                </c:pt>
                <c:pt idx="129543">
                  <c:v>15361.23</c:v>
                </c:pt>
                <c:pt idx="129544">
                  <c:v>14230.96</c:v>
                </c:pt>
                <c:pt idx="129545">
                  <c:v>18772.099999999999</c:v>
                </c:pt>
                <c:pt idx="129546">
                  <c:v>17052.04</c:v>
                </c:pt>
                <c:pt idx="129547">
                  <c:v>18247.23</c:v>
                </c:pt>
                <c:pt idx="129548">
                  <c:v>15435.31</c:v>
                </c:pt>
                <c:pt idx="129549">
                  <c:v>20191.810000000001</c:v>
                </c:pt>
                <c:pt idx="129550">
                  <c:v>19364.419999999998</c:v>
                </c:pt>
                <c:pt idx="129551">
                  <c:v>18993.3</c:v>
                </c:pt>
                <c:pt idx="129552">
                  <c:v>25233.45</c:v>
                </c:pt>
                <c:pt idx="129553">
                  <c:v>27884.639999999999</c:v>
                </c:pt>
                <c:pt idx="129554">
                  <c:v>33625.9</c:v>
                </c:pt>
                <c:pt idx="129555">
                  <c:v>29652.44</c:v>
                </c:pt>
                <c:pt idx="129556">
                  <c:v>30026.85</c:v>
                </c:pt>
                <c:pt idx="129557">
                  <c:v>16472.68</c:v>
                </c:pt>
                <c:pt idx="129558">
                  <c:v>18133.169999999998</c:v>
                </c:pt>
                <c:pt idx="129559">
                  <c:v>20210.009999999998</c:v>
                </c:pt>
                <c:pt idx="129560">
                  <c:v>19249.740000000002</c:v>
                </c:pt>
                <c:pt idx="129561">
                  <c:v>18174.68</c:v>
                </c:pt>
                <c:pt idx="129562">
                  <c:v>17275.63</c:v>
                </c:pt>
                <c:pt idx="129563">
                  <c:v>17632.57</c:v>
                </c:pt>
                <c:pt idx="129564">
                  <c:v>15012.57</c:v>
                </c:pt>
                <c:pt idx="129565">
                  <c:v>16002.76</c:v>
                </c:pt>
                <c:pt idx="129566">
                  <c:v>17534.73</c:v>
                </c:pt>
                <c:pt idx="129567">
                  <c:v>14634.59</c:v>
                </c:pt>
                <c:pt idx="129568">
                  <c:v>13543.67</c:v>
                </c:pt>
                <c:pt idx="129569">
                  <c:v>14548.82</c:v>
                </c:pt>
                <c:pt idx="129570">
                  <c:v>14057.05</c:v>
                </c:pt>
                <c:pt idx="129571">
                  <c:v>15821.01</c:v>
                </c:pt>
                <c:pt idx="129572">
                  <c:v>14460.94</c:v>
                </c:pt>
                <c:pt idx="129573">
                  <c:v>16259.85</c:v>
                </c:pt>
                <c:pt idx="129574">
                  <c:v>30965.96</c:v>
                </c:pt>
                <c:pt idx="129575">
                  <c:v>16570.39</c:v>
                </c:pt>
                <c:pt idx="129576">
                  <c:v>15141.75</c:v>
                </c:pt>
                <c:pt idx="129577">
                  <c:v>16434.95</c:v>
                </c:pt>
                <c:pt idx="129578">
                  <c:v>34306.35</c:v>
                </c:pt>
                <c:pt idx="129579">
                  <c:v>42250.91</c:v>
                </c:pt>
                <c:pt idx="129580">
                  <c:v>26339.919999999998</c:v>
                </c:pt>
                <c:pt idx="129581">
                  <c:v>18247.03</c:v>
                </c:pt>
                <c:pt idx="129582">
                  <c:v>23582.240000000002</c:v>
                </c:pt>
                <c:pt idx="129583">
                  <c:v>22380.880000000001</c:v>
                </c:pt>
                <c:pt idx="129584">
                  <c:v>23034.27</c:v>
                </c:pt>
                <c:pt idx="129585">
                  <c:v>21820.080000000002</c:v>
                </c:pt>
                <c:pt idx="129586">
                  <c:v>31383.65</c:v>
                </c:pt>
                <c:pt idx="129587">
                  <c:v>21966.25</c:v>
                </c:pt>
                <c:pt idx="129588">
                  <c:v>16805.5</c:v>
                </c:pt>
                <c:pt idx="129589">
                  <c:v>16819.060000000001</c:v>
                </c:pt>
                <c:pt idx="129590">
                  <c:v>19297.96</c:v>
                </c:pt>
                <c:pt idx="129591">
                  <c:v>23036.85</c:v>
                </c:pt>
                <c:pt idx="129592">
                  <c:v>18109.13</c:v>
                </c:pt>
                <c:pt idx="129593">
                  <c:v>19365.3</c:v>
                </c:pt>
                <c:pt idx="129594">
                  <c:v>15153.33</c:v>
                </c:pt>
                <c:pt idx="129595">
                  <c:v>15430.52</c:v>
                </c:pt>
                <c:pt idx="129596">
                  <c:v>16006.32</c:v>
                </c:pt>
                <c:pt idx="129597">
                  <c:v>18798.060000000001</c:v>
                </c:pt>
                <c:pt idx="129598">
                  <c:v>15464.22</c:v>
                </c:pt>
                <c:pt idx="129599">
                  <c:v>16746.2</c:v>
                </c:pt>
                <c:pt idx="129600">
                  <c:v>18567.32</c:v>
                </c:pt>
                <c:pt idx="129601">
                  <c:v>23115.89</c:v>
                </c:pt>
                <c:pt idx="129602">
                  <c:v>19564.23</c:v>
                </c:pt>
                <c:pt idx="129603">
                  <c:v>17619.240000000002</c:v>
                </c:pt>
                <c:pt idx="129604">
                  <c:v>20911.599999999999</c:v>
                </c:pt>
                <c:pt idx="129605">
                  <c:v>23669.18</c:v>
                </c:pt>
                <c:pt idx="129606">
                  <c:v>25707.27</c:v>
                </c:pt>
                <c:pt idx="129607">
                  <c:v>25805.38</c:v>
                </c:pt>
                <c:pt idx="129608">
                  <c:v>26767.03</c:v>
                </c:pt>
                <c:pt idx="129609">
                  <c:v>20557.95</c:v>
                </c:pt>
                <c:pt idx="129610">
                  <c:v>20854</c:v>
                </c:pt>
                <c:pt idx="129611">
                  <c:v>17354.830000000002</c:v>
                </c:pt>
                <c:pt idx="129612">
                  <c:v>20106.259999999998</c:v>
                </c:pt>
                <c:pt idx="129613">
                  <c:v>15185.75</c:v>
                </c:pt>
                <c:pt idx="129614">
                  <c:v>16005.46</c:v>
                </c:pt>
                <c:pt idx="129615">
                  <c:v>18161.05</c:v>
                </c:pt>
                <c:pt idx="129616">
                  <c:v>18830.71</c:v>
                </c:pt>
                <c:pt idx="129617">
                  <c:v>18164.23</c:v>
                </c:pt>
                <c:pt idx="129618">
                  <c:v>17411.75</c:v>
                </c:pt>
                <c:pt idx="129619">
                  <c:v>18894.34</c:v>
                </c:pt>
                <c:pt idx="129620">
                  <c:v>15875.96</c:v>
                </c:pt>
                <c:pt idx="129621">
                  <c:v>18179.34</c:v>
                </c:pt>
                <c:pt idx="129622">
                  <c:v>14882.91</c:v>
                </c:pt>
                <c:pt idx="129623">
                  <c:v>16255.72</c:v>
                </c:pt>
                <c:pt idx="129624">
                  <c:v>11405.88</c:v>
                </c:pt>
                <c:pt idx="129625">
                  <c:v>23705.88</c:v>
                </c:pt>
                <c:pt idx="129626">
                  <c:v>16646.02</c:v>
                </c:pt>
                <c:pt idx="129627">
                  <c:v>15471.43</c:v>
                </c:pt>
                <c:pt idx="129628">
                  <c:v>16234.19</c:v>
                </c:pt>
                <c:pt idx="129629">
                  <c:v>18416.52</c:v>
                </c:pt>
                <c:pt idx="129630">
                  <c:v>21997.439999999999</c:v>
                </c:pt>
                <c:pt idx="129631">
                  <c:v>46137.84</c:v>
                </c:pt>
                <c:pt idx="129632">
                  <c:v>19495.22</c:v>
                </c:pt>
                <c:pt idx="129633">
                  <c:v>24137.38</c:v>
                </c:pt>
                <c:pt idx="129634">
                  <c:v>29555.57</c:v>
                </c:pt>
                <c:pt idx="129635">
                  <c:v>21248.28</c:v>
                </c:pt>
                <c:pt idx="129636">
                  <c:v>38030.730000000003</c:v>
                </c:pt>
                <c:pt idx="129637">
                  <c:v>16520.55</c:v>
                </c:pt>
                <c:pt idx="129638">
                  <c:v>17515.48</c:v>
                </c:pt>
                <c:pt idx="129639">
                  <c:v>15279.31</c:v>
                </c:pt>
                <c:pt idx="129640">
                  <c:v>17627.88</c:v>
                </c:pt>
                <c:pt idx="129641">
                  <c:v>15699.76</c:v>
                </c:pt>
                <c:pt idx="129642">
                  <c:v>14429.7</c:v>
                </c:pt>
                <c:pt idx="129643">
                  <c:v>15531.52</c:v>
                </c:pt>
                <c:pt idx="129644">
                  <c:v>15806.27</c:v>
                </c:pt>
                <c:pt idx="129645">
                  <c:v>21926.07</c:v>
                </c:pt>
                <c:pt idx="129646">
                  <c:v>13321.46</c:v>
                </c:pt>
                <c:pt idx="129647">
                  <c:v>12799.61</c:v>
                </c:pt>
                <c:pt idx="129648">
                  <c:v>13318.69</c:v>
                </c:pt>
                <c:pt idx="129649">
                  <c:v>13215.88</c:v>
                </c:pt>
                <c:pt idx="129650">
                  <c:v>16133.17</c:v>
                </c:pt>
                <c:pt idx="129651">
                  <c:v>15842.14</c:v>
                </c:pt>
                <c:pt idx="129652">
                  <c:v>12906.02</c:v>
                </c:pt>
                <c:pt idx="129653">
                  <c:v>5567.75</c:v>
                </c:pt>
                <c:pt idx="129654">
                  <c:v>3581.28</c:v>
                </c:pt>
                <c:pt idx="129655">
                  <c:v>5019.93</c:v>
                </c:pt>
                <c:pt idx="129656">
                  <c:v>6101.76</c:v>
                </c:pt>
                <c:pt idx="129657">
                  <c:v>6414.12</c:v>
                </c:pt>
                <c:pt idx="129658">
                  <c:v>6891.45</c:v>
                </c:pt>
                <c:pt idx="129659">
                  <c:v>6302.77</c:v>
                </c:pt>
                <c:pt idx="129660">
                  <c:v>6602.75</c:v>
                </c:pt>
                <c:pt idx="129661">
                  <c:v>7668.7</c:v>
                </c:pt>
                <c:pt idx="129662">
                  <c:v>6513.54</c:v>
                </c:pt>
                <c:pt idx="129663">
                  <c:v>6646.68</c:v>
                </c:pt>
                <c:pt idx="129664">
                  <c:v>6845.09</c:v>
                </c:pt>
                <c:pt idx="129665">
                  <c:v>6658.83</c:v>
                </c:pt>
                <c:pt idx="129666">
                  <c:v>7059.14</c:v>
                </c:pt>
                <c:pt idx="129667">
                  <c:v>6379.83</c:v>
                </c:pt>
                <c:pt idx="129668">
                  <c:v>6489.06</c:v>
                </c:pt>
                <c:pt idx="129669">
                  <c:v>6340.44</c:v>
                </c:pt>
                <c:pt idx="129670">
                  <c:v>7139.94</c:v>
                </c:pt>
                <c:pt idx="129671">
                  <c:v>6741.93</c:v>
                </c:pt>
                <c:pt idx="129672">
                  <c:v>7418.86</c:v>
                </c:pt>
                <c:pt idx="129673">
                  <c:v>6259.75</c:v>
                </c:pt>
                <c:pt idx="129674">
                  <c:v>6951.51</c:v>
                </c:pt>
                <c:pt idx="129675">
                  <c:v>6689.48</c:v>
                </c:pt>
                <c:pt idx="129676">
                  <c:v>6579.48</c:v>
                </c:pt>
                <c:pt idx="129677">
                  <c:v>6018.96</c:v>
                </c:pt>
                <c:pt idx="129678">
                  <c:v>6167.21</c:v>
                </c:pt>
                <c:pt idx="129679">
                  <c:v>5943.05</c:v>
                </c:pt>
                <c:pt idx="129680">
                  <c:v>6468.23</c:v>
                </c:pt>
                <c:pt idx="129681">
                  <c:v>5888.87</c:v>
                </c:pt>
                <c:pt idx="129682">
                  <c:v>6219.42</c:v>
                </c:pt>
                <c:pt idx="129683">
                  <c:v>7225.13</c:v>
                </c:pt>
                <c:pt idx="129684">
                  <c:v>6154.72</c:v>
                </c:pt>
                <c:pt idx="129685">
                  <c:v>5910.32</c:v>
                </c:pt>
                <c:pt idx="129686">
                  <c:v>5606.01</c:v>
                </c:pt>
                <c:pt idx="129687">
                  <c:v>4593.3100000000004</c:v>
                </c:pt>
                <c:pt idx="129688">
                  <c:v>5308.59</c:v>
                </c:pt>
                <c:pt idx="129689">
                  <c:v>6002.02</c:v>
                </c:pt>
                <c:pt idx="129690">
                  <c:v>5141.1000000000004</c:v>
                </c:pt>
                <c:pt idx="129691">
                  <c:v>5647.39</c:v>
                </c:pt>
                <c:pt idx="129692">
                  <c:v>5807.12</c:v>
                </c:pt>
                <c:pt idx="129693">
                  <c:v>6254.16</c:v>
                </c:pt>
                <c:pt idx="129694">
                  <c:v>6233.41</c:v>
                </c:pt>
                <c:pt idx="129695">
                  <c:v>4348.45</c:v>
                </c:pt>
                <c:pt idx="129696">
                  <c:v>3936.55</c:v>
                </c:pt>
                <c:pt idx="129697">
                  <c:v>4161.05</c:v>
                </c:pt>
                <c:pt idx="129698">
                  <c:v>3382.63</c:v>
                </c:pt>
                <c:pt idx="129699">
                  <c:v>3758.61</c:v>
                </c:pt>
                <c:pt idx="129700">
                  <c:v>2633.58</c:v>
                </c:pt>
                <c:pt idx="129701">
                  <c:v>3319.61</c:v>
                </c:pt>
                <c:pt idx="129702">
                  <c:v>3448.45</c:v>
                </c:pt>
                <c:pt idx="129703">
                  <c:v>3727.86</c:v>
                </c:pt>
                <c:pt idx="129704">
                  <c:v>3508.81</c:v>
                </c:pt>
                <c:pt idx="129705">
                  <c:v>4543.22</c:v>
                </c:pt>
                <c:pt idx="129706">
                  <c:v>3813.07</c:v>
                </c:pt>
                <c:pt idx="129707">
                  <c:v>5422.25</c:v>
                </c:pt>
                <c:pt idx="129708">
                  <c:v>5064.21</c:v>
                </c:pt>
                <c:pt idx="129709">
                  <c:v>5984.24</c:v>
                </c:pt>
                <c:pt idx="129710">
                  <c:v>5517.83</c:v>
                </c:pt>
                <c:pt idx="129711">
                  <c:v>5122.93</c:v>
                </c:pt>
                <c:pt idx="129712">
                  <c:v>5300.26</c:v>
                </c:pt>
                <c:pt idx="129713">
                  <c:v>4669.07</c:v>
                </c:pt>
                <c:pt idx="129714">
                  <c:v>5446.85</c:v>
                </c:pt>
                <c:pt idx="129715">
                  <c:v>5518.41</c:v>
                </c:pt>
                <c:pt idx="129716">
                  <c:v>6362.03</c:v>
                </c:pt>
                <c:pt idx="129717">
                  <c:v>5302.75</c:v>
                </c:pt>
                <c:pt idx="129718">
                  <c:v>5508.32</c:v>
                </c:pt>
                <c:pt idx="129719">
                  <c:v>5940.47</c:v>
                </c:pt>
                <c:pt idx="129720">
                  <c:v>5407.01</c:v>
                </c:pt>
                <c:pt idx="129721">
                  <c:v>6519.89</c:v>
                </c:pt>
                <c:pt idx="129722">
                  <c:v>6413.07</c:v>
                </c:pt>
                <c:pt idx="129723">
                  <c:v>5926.25</c:v>
                </c:pt>
                <c:pt idx="129724">
                  <c:v>5875.95</c:v>
                </c:pt>
                <c:pt idx="129725">
                  <c:v>5707</c:v>
                </c:pt>
                <c:pt idx="129726">
                  <c:v>6990.51</c:v>
                </c:pt>
                <c:pt idx="129727">
                  <c:v>6131.24</c:v>
                </c:pt>
                <c:pt idx="129728">
                  <c:v>5794.62</c:v>
                </c:pt>
                <c:pt idx="129729">
                  <c:v>5166.8</c:v>
                </c:pt>
                <c:pt idx="129730">
                  <c:v>5822.78</c:v>
                </c:pt>
                <c:pt idx="129731">
                  <c:v>5510.41</c:v>
                </c:pt>
                <c:pt idx="129732">
                  <c:v>4984.84</c:v>
                </c:pt>
                <c:pt idx="129733">
                  <c:v>5767.61</c:v>
                </c:pt>
                <c:pt idx="129734">
                  <c:v>7352.4</c:v>
                </c:pt>
                <c:pt idx="129735">
                  <c:v>5116.83</c:v>
                </c:pt>
                <c:pt idx="129736">
                  <c:v>5368.82</c:v>
                </c:pt>
                <c:pt idx="129737">
                  <c:v>4941.4799999999996</c:v>
                </c:pt>
                <c:pt idx="129738">
                  <c:v>4892.43</c:v>
                </c:pt>
                <c:pt idx="129739">
                  <c:v>5029.9399999999996</c:v>
                </c:pt>
                <c:pt idx="129740">
                  <c:v>5985.57</c:v>
                </c:pt>
                <c:pt idx="129741">
                  <c:v>5375.18</c:v>
                </c:pt>
                <c:pt idx="129742">
                  <c:v>6031.01</c:v>
                </c:pt>
                <c:pt idx="129743">
                  <c:v>6327.33</c:v>
                </c:pt>
                <c:pt idx="129744">
                  <c:v>4059.75</c:v>
                </c:pt>
                <c:pt idx="129745">
                  <c:v>5964.25</c:v>
                </c:pt>
                <c:pt idx="129746">
                  <c:v>5459.13</c:v>
                </c:pt>
                <c:pt idx="129747">
                  <c:v>4271.16</c:v>
                </c:pt>
                <c:pt idx="129748">
                  <c:v>4435.84</c:v>
                </c:pt>
                <c:pt idx="129749">
                  <c:v>4974.66</c:v>
                </c:pt>
                <c:pt idx="129750">
                  <c:v>3769.58</c:v>
                </c:pt>
                <c:pt idx="129751">
                  <c:v>4044.42</c:v>
                </c:pt>
                <c:pt idx="129752">
                  <c:v>3933.3</c:v>
                </c:pt>
                <c:pt idx="129753">
                  <c:v>4013.6</c:v>
                </c:pt>
                <c:pt idx="129754">
                  <c:v>4657.32</c:v>
                </c:pt>
                <c:pt idx="129755">
                  <c:v>4260.12</c:v>
                </c:pt>
                <c:pt idx="129756">
                  <c:v>3743.15</c:v>
                </c:pt>
                <c:pt idx="129757">
                  <c:v>4862</c:v>
                </c:pt>
                <c:pt idx="129758">
                  <c:v>4652.91</c:v>
                </c:pt>
                <c:pt idx="129759">
                  <c:v>5646.39</c:v>
                </c:pt>
                <c:pt idx="129760">
                  <c:v>4978.16</c:v>
                </c:pt>
                <c:pt idx="129761">
                  <c:v>6235.68</c:v>
                </c:pt>
                <c:pt idx="129762">
                  <c:v>6262.7</c:v>
                </c:pt>
                <c:pt idx="129763">
                  <c:v>7259.3</c:v>
                </c:pt>
                <c:pt idx="129764">
                  <c:v>6821.98</c:v>
                </c:pt>
                <c:pt idx="129765">
                  <c:v>6597.58</c:v>
                </c:pt>
                <c:pt idx="129766">
                  <c:v>6506.43</c:v>
                </c:pt>
                <c:pt idx="129767">
                  <c:v>5381.86</c:v>
                </c:pt>
                <c:pt idx="129768">
                  <c:v>5394.79</c:v>
                </c:pt>
                <c:pt idx="129769">
                  <c:v>5935.53</c:v>
                </c:pt>
                <c:pt idx="129770">
                  <c:v>6025.43</c:v>
                </c:pt>
                <c:pt idx="129771">
                  <c:v>6389.67</c:v>
                </c:pt>
                <c:pt idx="129772">
                  <c:v>5044.6400000000003</c:v>
                </c:pt>
                <c:pt idx="129773">
                  <c:v>6680.31</c:v>
                </c:pt>
                <c:pt idx="129774">
                  <c:v>6579.56</c:v>
                </c:pt>
                <c:pt idx="129775">
                  <c:v>6107.96</c:v>
                </c:pt>
                <c:pt idx="129776">
                  <c:v>5572.24</c:v>
                </c:pt>
                <c:pt idx="129777">
                  <c:v>5076.57</c:v>
                </c:pt>
                <c:pt idx="129778">
                  <c:v>4808.7299999999996</c:v>
                </c:pt>
                <c:pt idx="129779">
                  <c:v>5473.8</c:v>
                </c:pt>
                <c:pt idx="129780">
                  <c:v>4303.07</c:v>
                </c:pt>
                <c:pt idx="129781">
                  <c:v>4007.88</c:v>
                </c:pt>
                <c:pt idx="129782">
                  <c:v>4887.84</c:v>
                </c:pt>
                <c:pt idx="129783">
                  <c:v>4698.01</c:v>
                </c:pt>
                <c:pt idx="129784">
                  <c:v>5360.05</c:v>
                </c:pt>
                <c:pt idx="129785">
                  <c:v>5128.4399999999996</c:v>
                </c:pt>
                <c:pt idx="129786">
                  <c:v>5348.99</c:v>
                </c:pt>
                <c:pt idx="129787">
                  <c:v>4807.43</c:v>
                </c:pt>
                <c:pt idx="129788">
                  <c:v>4775.0600000000004</c:v>
                </c:pt>
                <c:pt idx="129789">
                  <c:v>4633.26</c:v>
                </c:pt>
                <c:pt idx="129790">
                  <c:v>4332.24</c:v>
                </c:pt>
                <c:pt idx="129791">
                  <c:v>4246.4399999999996</c:v>
                </c:pt>
                <c:pt idx="129792">
                  <c:v>4661.04</c:v>
                </c:pt>
                <c:pt idx="129793">
                  <c:v>4407.28</c:v>
                </c:pt>
                <c:pt idx="129794">
                  <c:v>3838.92</c:v>
                </c:pt>
                <c:pt idx="129795">
                  <c:v>4962.4399999999996</c:v>
                </c:pt>
                <c:pt idx="129796">
                  <c:v>74119.960000000006</c:v>
                </c:pt>
                <c:pt idx="129797">
                  <c:v>42314.45</c:v>
                </c:pt>
                <c:pt idx="129798">
                  <c:v>62113.01</c:v>
                </c:pt>
                <c:pt idx="129799">
                  <c:v>62067.92</c:v>
                </c:pt>
                <c:pt idx="129800">
                  <c:v>66861.960000000006</c:v>
                </c:pt>
                <c:pt idx="129801">
                  <c:v>62419.73</c:v>
                </c:pt>
                <c:pt idx="129802">
                  <c:v>60189.68</c:v>
                </c:pt>
                <c:pt idx="129803">
                  <c:v>59735.13</c:v>
                </c:pt>
                <c:pt idx="129804">
                  <c:v>66885.320000000007</c:v>
                </c:pt>
                <c:pt idx="129805">
                  <c:v>62091.15</c:v>
                </c:pt>
                <c:pt idx="129806">
                  <c:v>66673.86</c:v>
                </c:pt>
                <c:pt idx="129807">
                  <c:v>69029.98</c:v>
                </c:pt>
                <c:pt idx="129808">
                  <c:v>64174.71</c:v>
                </c:pt>
                <c:pt idx="129809">
                  <c:v>67876</c:v>
                </c:pt>
                <c:pt idx="129810">
                  <c:v>59406.37</c:v>
                </c:pt>
                <c:pt idx="129811">
                  <c:v>65775.66</c:v>
                </c:pt>
                <c:pt idx="129812">
                  <c:v>68413.58</c:v>
                </c:pt>
                <c:pt idx="129813">
                  <c:v>66809.14</c:v>
                </c:pt>
                <c:pt idx="129814">
                  <c:v>67601.52</c:v>
                </c:pt>
                <c:pt idx="129815">
                  <c:v>65774.5</c:v>
                </c:pt>
                <c:pt idx="129816">
                  <c:v>62260.45</c:v>
                </c:pt>
                <c:pt idx="129817">
                  <c:v>70444.95</c:v>
                </c:pt>
                <c:pt idx="129818">
                  <c:v>67058.13</c:v>
                </c:pt>
                <c:pt idx="129819">
                  <c:v>69688.92</c:v>
                </c:pt>
                <c:pt idx="129820">
                  <c:v>64227.37</c:v>
                </c:pt>
                <c:pt idx="129821">
                  <c:v>64721.120000000003</c:v>
                </c:pt>
                <c:pt idx="129822">
                  <c:v>67628.740000000005</c:v>
                </c:pt>
                <c:pt idx="129823">
                  <c:v>64305.83</c:v>
                </c:pt>
                <c:pt idx="129824">
                  <c:v>69472.89</c:v>
                </c:pt>
                <c:pt idx="129825">
                  <c:v>73119.649999999994</c:v>
                </c:pt>
                <c:pt idx="129826">
                  <c:v>75481.36</c:v>
                </c:pt>
                <c:pt idx="129827">
                  <c:v>72689.31</c:v>
                </c:pt>
                <c:pt idx="129828">
                  <c:v>64729.46</c:v>
                </c:pt>
                <c:pt idx="129829">
                  <c:v>65790.31</c:v>
                </c:pt>
                <c:pt idx="129830">
                  <c:v>68128.850000000006</c:v>
                </c:pt>
                <c:pt idx="129831">
                  <c:v>69772.05</c:v>
                </c:pt>
                <c:pt idx="129832">
                  <c:v>62790.7</c:v>
                </c:pt>
                <c:pt idx="129833">
                  <c:v>61742.38</c:v>
                </c:pt>
                <c:pt idx="129834">
                  <c:v>63173.4</c:v>
                </c:pt>
                <c:pt idx="129835">
                  <c:v>65310.81</c:v>
                </c:pt>
                <c:pt idx="129836">
                  <c:v>64136.65</c:v>
                </c:pt>
                <c:pt idx="129837">
                  <c:v>61404.68</c:v>
                </c:pt>
                <c:pt idx="129838">
                  <c:v>58209.53</c:v>
                </c:pt>
                <c:pt idx="129839">
                  <c:v>56938.1</c:v>
                </c:pt>
                <c:pt idx="129840">
                  <c:v>59098.6</c:v>
                </c:pt>
                <c:pt idx="129841">
                  <c:v>54902.86</c:v>
                </c:pt>
                <c:pt idx="129842">
                  <c:v>61116.79</c:v>
                </c:pt>
                <c:pt idx="129843">
                  <c:v>48227.71</c:v>
                </c:pt>
                <c:pt idx="129844">
                  <c:v>59064.45</c:v>
                </c:pt>
                <c:pt idx="129845">
                  <c:v>51611.15</c:v>
                </c:pt>
                <c:pt idx="129846">
                  <c:v>57487.09</c:v>
                </c:pt>
                <c:pt idx="129847">
                  <c:v>50529.15</c:v>
                </c:pt>
                <c:pt idx="129848">
                  <c:v>60797.65</c:v>
                </c:pt>
                <c:pt idx="129849">
                  <c:v>57615.58</c:v>
                </c:pt>
                <c:pt idx="129850">
                  <c:v>62245.9</c:v>
                </c:pt>
                <c:pt idx="129851">
                  <c:v>64046.37</c:v>
                </c:pt>
                <c:pt idx="129852">
                  <c:v>69014.740000000005</c:v>
                </c:pt>
                <c:pt idx="129853">
                  <c:v>59537.49</c:v>
                </c:pt>
                <c:pt idx="129854">
                  <c:v>59282.83</c:v>
                </c:pt>
                <c:pt idx="129855">
                  <c:v>57571.47</c:v>
                </c:pt>
                <c:pt idx="129856">
                  <c:v>57215.94</c:v>
                </c:pt>
                <c:pt idx="129857">
                  <c:v>60038.55</c:v>
                </c:pt>
                <c:pt idx="129858">
                  <c:v>59995.29</c:v>
                </c:pt>
                <c:pt idx="129859">
                  <c:v>61358.15</c:v>
                </c:pt>
                <c:pt idx="129860">
                  <c:v>52992.59</c:v>
                </c:pt>
                <c:pt idx="129861">
                  <c:v>61554.75</c:v>
                </c:pt>
                <c:pt idx="129862">
                  <c:v>55696.57</c:v>
                </c:pt>
                <c:pt idx="129863">
                  <c:v>60113.89</c:v>
                </c:pt>
                <c:pt idx="129864">
                  <c:v>59684.959999999999</c:v>
                </c:pt>
                <c:pt idx="129865">
                  <c:v>55484.12</c:v>
                </c:pt>
                <c:pt idx="129866">
                  <c:v>60386.47</c:v>
                </c:pt>
                <c:pt idx="129867">
                  <c:v>58996.58</c:v>
                </c:pt>
                <c:pt idx="129868">
                  <c:v>58795.76</c:v>
                </c:pt>
                <c:pt idx="129869">
                  <c:v>61483.86</c:v>
                </c:pt>
                <c:pt idx="129870">
                  <c:v>60423.86</c:v>
                </c:pt>
                <c:pt idx="129871">
                  <c:v>61973.09</c:v>
                </c:pt>
                <c:pt idx="129872">
                  <c:v>57872.26</c:v>
                </c:pt>
                <c:pt idx="129873">
                  <c:v>56535.98</c:v>
                </c:pt>
                <c:pt idx="129874">
                  <c:v>63215.3</c:v>
                </c:pt>
                <c:pt idx="129875">
                  <c:v>59380.58</c:v>
                </c:pt>
                <c:pt idx="129876">
                  <c:v>61599.96</c:v>
                </c:pt>
                <c:pt idx="129877">
                  <c:v>72334.33</c:v>
                </c:pt>
                <c:pt idx="129878">
                  <c:v>56794.06</c:v>
                </c:pt>
                <c:pt idx="129879">
                  <c:v>70205.48</c:v>
                </c:pt>
                <c:pt idx="129880">
                  <c:v>65386.41</c:v>
                </c:pt>
                <c:pt idx="129881">
                  <c:v>63780.35</c:v>
                </c:pt>
                <c:pt idx="129882">
                  <c:v>64167.24</c:v>
                </c:pt>
                <c:pt idx="129883">
                  <c:v>68375.87</c:v>
                </c:pt>
                <c:pt idx="129884">
                  <c:v>63448.34</c:v>
                </c:pt>
                <c:pt idx="129885">
                  <c:v>62527.6</c:v>
                </c:pt>
                <c:pt idx="129886">
                  <c:v>62967.28</c:v>
                </c:pt>
                <c:pt idx="129887">
                  <c:v>61763.05</c:v>
                </c:pt>
                <c:pt idx="129888">
                  <c:v>60248.81</c:v>
                </c:pt>
                <c:pt idx="129889">
                  <c:v>57949.86</c:v>
                </c:pt>
                <c:pt idx="129890">
                  <c:v>57614.84</c:v>
                </c:pt>
                <c:pt idx="129891">
                  <c:v>60625.24</c:v>
                </c:pt>
                <c:pt idx="129892">
                  <c:v>60773.7</c:v>
                </c:pt>
                <c:pt idx="129893">
                  <c:v>57997.82</c:v>
                </c:pt>
                <c:pt idx="129894">
                  <c:v>61060.4</c:v>
                </c:pt>
                <c:pt idx="129895">
                  <c:v>48202.49</c:v>
                </c:pt>
                <c:pt idx="129896">
                  <c:v>59129.78</c:v>
                </c:pt>
                <c:pt idx="129897">
                  <c:v>55300.04</c:v>
                </c:pt>
                <c:pt idx="129898">
                  <c:v>57367.56</c:v>
                </c:pt>
                <c:pt idx="129899">
                  <c:v>47552.19</c:v>
                </c:pt>
                <c:pt idx="129900">
                  <c:v>57921.23</c:v>
                </c:pt>
                <c:pt idx="129901">
                  <c:v>59820.7</c:v>
                </c:pt>
                <c:pt idx="129902">
                  <c:v>56111.8</c:v>
                </c:pt>
                <c:pt idx="129903">
                  <c:v>60670.75</c:v>
                </c:pt>
                <c:pt idx="129904">
                  <c:v>62771.22</c:v>
                </c:pt>
                <c:pt idx="129905">
                  <c:v>63401.67</c:v>
                </c:pt>
                <c:pt idx="129906">
                  <c:v>58347.05</c:v>
                </c:pt>
                <c:pt idx="129907">
                  <c:v>58240.68</c:v>
                </c:pt>
                <c:pt idx="129908">
                  <c:v>58143.7</c:v>
                </c:pt>
                <c:pt idx="129909">
                  <c:v>63138.69</c:v>
                </c:pt>
                <c:pt idx="129910">
                  <c:v>53391.38</c:v>
                </c:pt>
                <c:pt idx="129911">
                  <c:v>57514.62</c:v>
                </c:pt>
                <c:pt idx="129912">
                  <c:v>58289.64</c:v>
                </c:pt>
                <c:pt idx="129913">
                  <c:v>58743.01</c:v>
                </c:pt>
                <c:pt idx="129914">
                  <c:v>57388.18</c:v>
                </c:pt>
                <c:pt idx="129915">
                  <c:v>55116.480000000003</c:v>
                </c:pt>
                <c:pt idx="129916">
                  <c:v>61101.279999999999</c:v>
                </c:pt>
                <c:pt idx="129917">
                  <c:v>59284.480000000003</c:v>
                </c:pt>
                <c:pt idx="129918">
                  <c:v>62928.87</c:v>
                </c:pt>
                <c:pt idx="129919">
                  <c:v>54910.6</c:v>
                </c:pt>
                <c:pt idx="129920">
                  <c:v>45717.53</c:v>
                </c:pt>
                <c:pt idx="129921">
                  <c:v>49244.89</c:v>
                </c:pt>
                <c:pt idx="129922">
                  <c:v>52261.7</c:v>
                </c:pt>
                <c:pt idx="129923">
                  <c:v>45658.89</c:v>
                </c:pt>
                <c:pt idx="129924">
                  <c:v>48563.16</c:v>
                </c:pt>
                <c:pt idx="129925">
                  <c:v>46649.37</c:v>
                </c:pt>
                <c:pt idx="129926">
                  <c:v>51958.31</c:v>
                </c:pt>
                <c:pt idx="129927">
                  <c:v>52486.95</c:v>
                </c:pt>
                <c:pt idx="129928">
                  <c:v>52115.58</c:v>
                </c:pt>
                <c:pt idx="129929">
                  <c:v>52883.09</c:v>
                </c:pt>
                <c:pt idx="129930">
                  <c:v>52423.66</c:v>
                </c:pt>
                <c:pt idx="129931">
                  <c:v>59165.48</c:v>
                </c:pt>
                <c:pt idx="129932">
                  <c:v>50353.14</c:v>
                </c:pt>
                <c:pt idx="129933">
                  <c:v>52348.93</c:v>
                </c:pt>
                <c:pt idx="129934">
                  <c:v>49893.24</c:v>
                </c:pt>
                <c:pt idx="129935">
                  <c:v>55132.14</c:v>
                </c:pt>
                <c:pt idx="129936">
                  <c:v>50581.18</c:v>
                </c:pt>
                <c:pt idx="129937">
                  <c:v>49761.38</c:v>
                </c:pt>
                <c:pt idx="129938">
                  <c:v>50891.22</c:v>
                </c:pt>
                <c:pt idx="129939">
                  <c:v>30831.81</c:v>
                </c:pt>
                <c:pt idx="129940">
                  <c:v>20971.67</c:v>
                </c:pt>
                <c:pt idx="129941">
                  <c:v>29746.400000000001</c:v>
                </c:pt>
                <c:pt idx="129942">
                  <c:v>27889.49</c:v>
                </c:pt>
                <c:pt idx="129943">
                  <c:v>32925.660000000003</c:v>
                </c:pt>
                <c:pt idx="129944">
                  <c:v>28781.81</c:v>
                </c:pt>
                <c:pt idx="129945">
                  <c:v>26153.96</c:v>
                </c:pt>
                <c:pt idx="129946">
                  <c:v>23031.68</c:v>
                </c:pt>
                <c:pt idx="129947">
                  <c:v>29841.82</c:v>
                </c:pt>
                <c:pt idx="129948">
                  <c:v>25632.07</c:v>
                </c:pt>
                <c:pt idx="129949">
                  <c:v>23922.84</c:v>
                </c:pt>
                <c:pt idx="129950">
                  <c:v>24779.22</c:v>
                </c:pt>
                <c:pt idx="129951">
                  <c:v>24779.71</c:v>
                </c:pt>
                <c:pt idx="129952">
                  <c:v>26842.13</c:v>
                </c:pt>
                <c:pt idx="129953">
                  <c:v>24158.22</c:v>
                </c:pt>
                <c:pt idx="129954">
                  <c:v>22623.360000000001</c:v>
                </c:pt>
                <c:pt idx="129955">
                  <c:v>24595.5</c:v>
                </c:pt>
                <c:pt idx="129956">
                  <c:v>25948.21</c:v>
                </c:pt>
                <c:pt idx="129957">
                  <c:v>22676.25</c:v>
                </c:pt>
                <c:pt idx="129958">
                  <c:v>21719.21</c:v>
                </c:pt>
                <c:pt idx="129959">
                  <c:v>19864.419999999998</c:v>
                </c:pt>
                <c:pt idx="129960">
                  <c:v>24717.49</c:v>
                </c:pt>
                <c:pt idx="129961">
                  <c:v>21972.23</c:v>
                </c:pt>
                <c:pt idx="129962">
                  <c:v>21277.14</c:v>
                </c:pt>
                <c:pt idx="129963">
                  <c:v>21565.62</c:v>
                </c:pt>
                <c:pt idx="129964">
                  <c:v>22911.85</c:v>
                </c:pt>
                <c:pt idx="129965">
                  <c:v>25638.11</c:v>
                </c:pt>
                <c:pt idx="129966">
                  <c:v>22135.35</c:v>
                </c:pt>
                <c:pt idx="129967">
                  <c:v>23761.279999999999</c:v>
                </c:pt>
                <c:pt idx="129968">
                  <c:v>24210.32</c:v>
                </c:pt>
                <c:pt idx="129969">
                  <c:v>27228.35</c:v>
                </c:pt>
                <c:pt idx="129970">
                  <c:v>25152.639999999999</c:v>
                </c:pt>
                <c:pt idx="129971">
                  <c:v>22640.17</c:v>
                </c:pt>
                <c:pt idx="129972">
                  <c:v>22141.33</c:v>
                </c:pt>
                <c:pt idx="129973">
                  <c:v>20288.689999999999</c:v>
                </c:pt>
                <c:pt idx="129974">
                  <c:v>23998.37</c:v>
                </c:pt>
                <c:pt idx="129975">
                  <c:v>22944.28</c:v>
                </c:pt>
                <c:pt idx="129976">
                  <c:v>22217.68</c:v>
                </c:pt>
                <c:pt idx="129977">
                  <c:v>21746.7</c:v>
                </c:pt>
                <c:pt idx="129978">
                  <c:v>26300.7</c:v>
                </c:pt>
                <c:pt idx="129979">
                  <c:v>27933.13</c:v>
                </c:pt>
                <c:pt idx="129980">
                  <c:v>30691.85</c:v>
                </c:pt>
                <c:pt idx="129981">
                  <c:v>70437.87</c:v>
                </c:pt>
                <c:pt idx="129982">
                  <c:v>28444.45</c:v>
                </c:pt>
                <c:pt idx="129983">
                  <c:v>38046.06</c:v>
                </c:pt>
                <c:pt idx="129984">
                  <c:v>49782.559999999998</c:v>
                </c:pt>
                <c:pt idx="129985">
                  <c:v>85961.55</c:v>
                </c:pt>
                <c:pt idx="129986">
                  <c:v>20582.52</c:v>
                </c:pt>
                <c:pt idx="129987">
                  <c:v>20687.759999999998</c:v>
                </c:pt>
                <c:pt idx="129988">
                  <c:v>16878.05</c:v>
                </c:pt>
                <c:pt idx="129989">
                  <c:v>18488.830000000002</c:v>
                </c:pt>
                <c:pt idx="129990">
                  <c:v>16637.12</c:v>
                </c:pt>
                <c:pt idx="129991">
                  <c:v>24970.22</c:v>
                </c:pt>
                <c:pt idx="129992">
                  <c:v>23599.01</c:v>
                </c:pt>
                <c:pt idx="129993">
                  <c:v>25619.51</c:v>
                </c:pt>
                <c:pt idx="129994">
                  <c:v>22310.7</c:v>
                </c:pt>
                <c:pt idx="129995">
                  <c:v>22949.98</c:v>
                </c:pt>
                <c:pt idx="129996">
                  <c:v>20802.650000000001</c:v>
                </c:pt>
                <c:pt idx="129997">
                  <c:v>20136.43</c:v>
                </c:pt>
                <c:pt idx="129998">
                  <c:v>22977.61</c:v>
                </c:pt>
                <c:pt idx="129999">
                  <c:v>22529.48</c:v>
                </c:pt>
                <c:pt idx="130000">
                  <c:v>21533.09</c:v>
                </c:pt>
                <c:pt idx="130001">
                  <c:v>21091.25</c:v>
                </c:pt>
                <c:pt idx="130002">
                  <c:v>24679.37</c:v>
                </c:pt>
                <c:pt idx="130003">
                  <c:v>23390.6</c:v>
                </c:pt>
                <c:pt idx="130004">
                  <c:v>21122.080000000002</c:v>
                </c:pt>
                <c:pt idx="130005">
                  <c:v>22564.52</c:v>
                </c:pt>
                <c:pt idx="130006">
                  <c:v>20209.689999999999</c:v>
                </c:pt>
                <c:pt idx="130007">
                  <c:v>20909.580000000002</c:v>
                </c:pt>
                <c:pt idx="130008">
                  <c:v>18798.39</c:v>
                </c:pt>
                <c:pt idx="130009">
                  <c:v>21620.66</c:v>
                </c:pt>
                <c:pt idx="130010">
                  <c:v>24040.44</c:v>
                </c:pt>
                <c:pt idx="130011">
                  <c:v>19484.3</c:v>
                </c:pt>
                <c:pt idx="130012">
                  <c:v>22803.21</c:v>
                </c:pt>
                <c:pt idx="130013">
                  <c:v>20157.05</c:v>
                </c:pt>
                <c:pt idx="130014">
                  <c:v>19261.75</c:v>
                </c:pt>
                <c:pt idx="130015">
                  <c:v>19092.71</c:v>
                </c:pt>
                <c:pt idx="130016">
                  <c:v>19403.45</c:v>
                </c:pt>
                <c:pt idx="130017">
                  <c:v>22045.02</c:v>
                </c:pt>
                <c:pt idx="130018">
                  <c:v>21965.119999999999</c:v>
                </c:pt>
                <c:pt idx="130019">
                  <c:v>22942.49</c:v>
                </c:pt>
                <c:pt idx="130020">
                  <c:v>23237.89</c:v>
                </c:pt>
                <c:pt idx="130021">
                  <c:v>20774.650000000001</c:v>
                </c:pt>
                <c:pt idx="130022">
                  <c:v>26753.8</c:v>
                </c:pt>
                <c:pt idx="130023">
                  <c:v>21510</c:v>
                </c:pt>
                <c:pt idx="130024">
                  <c:v>23827.22</c:v>
                </c:pt>
                <c:pt idx="130025">
                  <c:v>22052.41</c:v>
                </c:pt>
                <c:pt idx="130026">
                  <c:v>24958.63</c:v>
                </c:pt>
                <c:pt idx="130027">
                  <c:v>22221.06</c:v>
                </c:pt>
                <c:pt idx="130028">
                  <c:v>21967.77</c:v>
                </c:pt>
                <c:pt idx="130029">
                  <c:v>22481.919999999998</c:v>
                </c:pt>
                <c:pt idx="130030">
                  <c:v>24849.37</c:v>
                </c:pt>
                <c:pt idx="130031">
                  <c:v>26759.74</c:v>
                </c:pt>
                <c:pt idx="130032">
                  <c:v>31394.19</c:v>
                </c:pt>
                <c:pt idx="130033">
                  <c:v>67147.039999999994</c:v>
                </c:pt>
                <c:pt idx="130034">
                  <c:v>30384.19</c:v>
                </c:pt>
                <c:pt idx="130035">
                  <c:v>38998.85</c:v>
                </c:pt>
                <c:pt idx="130036">
                  <c:v>50151.65</c:v>
                </c:pt>
                <c:pt idx="130037">
                  <c:v>78653.850000000006</c:v>
                </c:pt>
                <c:pt idx="130038">
                  <c:v>33088.89</c:v>
                </c:pt>
                <c:pt idx="130039">
                  <c:v>17796.96</c:v>
                </c:pt>
                <c:pt idx="130040">
                  <c:v>17342.150000000001</c:v>
                </c:pt>
                <c:pt idx="130041">
                  <c:v>21054.41</c:v>
                </c:pt>
                <c:pt idx="130042">
                  <c:v>18961.46</c:v>
                </c:pt>
                <c:pt idx="130043">
                  <c:v>21713.03</c:v>
                </c:pt>
                <c:pt idx="130044">
                  <c:v>26118.34</c:v>
                </c:pt>
                <c:pt idx="130045">
                  <c:v>23753.58</c:v>
                </c:pt>
                <c:pt idx="130046">
                  <c:v>24022.94</c:v>
                </c:pt>
                <c:pt idx="130047">
                  <c:v>23655.01</c:v>
                </c:pt>
                <c:pt idx="130048">
                  <c:v>23356.54</c:v>
                </c:pt>
                <c:pt idx="130049">
                  <c:v>22207.4</c:v>
                </c:pt>
                <c:pt idx="130050">
                  <c:v>18462.810000000001</c:v>
                </c:pt>
                <c:pt idx="130051">
                  <c:v>23461.4</c:v>
                </c:pt>
                <c:pt idx="130052">
                  <c:v>25844.959999999999</c:v>
                </c:pt>
                <c:pt idx="130053">
                  <c:v>26300.29</c:v>
                </c:pt>
                <c:pt idx="130054">
                  <c:v>22934.14</c:v>
                </c:pt>
                <c:pt idx="130055">
                  <c:v>19850.599999999999</c:v>
                </c:pt>
                <c:pt idx="130056">
                  <c:v>24135.24</c:v>
                </c:pt>
                <c:pt idx="130057">
                  <c:v>23438.86</c:v>
                </c:pt>
                <c:pt idx="130058">
                  <c:v>23623.82</c:v>
                </c:pt>
                <c:pt idx="130059">
                  <c:v>23552.34</c:v>
                </c:pt>
                <c:pt idx="130060">
                  <c:v>21625.07</c:v>
                </c:pt>
                <c:pt idx="130061">
                  <c:v>24988.85</c:v>
                </c:pt>
                <c:pt idx="130062">
                  <c:v>21863.13</c:v>
                </c:pt>
                <c:pt idx="130063">
                  <c:v>18558.47</c:v>
                </c:pt>
                <c:pt idx="130064">
                  <c:v>18179.509999999998</c:v>
                </c:pt>
                <c:pt idx="130065">
                  <c:v>19398.04</c:v>
                </c:pt>
                <c:pt idx="130066">
                  <c:v>17480.61</c:v>
                </c:pt>
                <c:pt idx="130067">
                  <c:v>16946.39</c:v>
                </c:pt>
                <c:pt idx="130068">
                  <c:v>16967.88</c:v>
                </c:pt>
                <c:pt idx="130069">
                  <c:v>19119.75</c:v>
                </c:pt>
                <c:pt idx="130070">
                  <c:v>17997.71</c:v>
                </c:pt>
                <c:pt idx="130071">
                  <c:v>20563.310000000001</c:v>
                </c:pt>
                <c:pt idx="130072">
                  <c:v>20580.96</c:v>
                </c:pt>
                <c:pt idx="130073">
                  <c:v>17861.86</c:v>
                </c:pt>
                <c:pt idx="130074">
                  <c:v>22879.05</c:v>
                </c:pt>
                <c:pt idx="130075">
                  <c:v>18487.599999999999</c:v>
                </c:pt>
                <c:pt idx="130076">
                  <c:v>17612.05</c:v>
                </c:pt>
                <c:pt idx="130077">
                  <c:v>17097.740000000002</c:v>
                </c:pt>
                <c:pt idx="130078">
                  <c:v>19685.47</c:v>
                </c:pt>
                <c:pt idx="130079">
                  <c:v>17547.34</c:v>
                </c:pt>
                <c:pt idx="130080">
                  <c:v>17165.82</c:v>
                </c:pt>
                <c:pt idx="130081">
                  <c:v>19284.29</c:v>
                </c:pt>
                <c:pt idx="130082">
                  <c:v>10433.450000000001</c:v>
                </c:pt>
                <c:pt idx="130083">
                  <c:v>16731.47</c:v>
                </c:pt>
                <c:pt idx="130084">
                  <c:v>11945.07</c:v>
                </c:pt>
                <c:pt idx="130085">
                  <c:v>8286.66</c:v>
                </c:pt>
                <c:pt idx="130086">
                  <c:v>8046.72</c:v>
                </c:pt>
                <c:pt idx="130087">
                  <c:v>18217.36</c:v>
                </c:pt>
                <c:pt idx="130088">
                  <c:v>23749.81</c:v>
                </c:pt>
                <c:pt idx="130089">
                  <c:v>39181.68</c:v>
                </c:pt>
                <c:pt idx="130090">
                  <c:v>39508.160000000003</c:v>
                </c:pt>
                <c:pt idx="130091">
                  <c:v>61477.9</c:v>
                </c:pt>
                <c:pt idx="130092">
                  <c:v>65717.22</c:v>
                </c:pt>
                <c:pt idx="130093">
                  <c:v>64540.46</c:v>
                </c:pt>
                <c:pt idx="130094">
                  <c:v>61621.55</c:v>
                </c:pt>
                <c:pt idx="130095">
                  <c:v>79777.98</c:v>
                </c:pt>
                <c:pt idx="130096">
                  <c:v>60508.4</c:v>
                </c:pt>
                <c:pt idx="130097">
                  <c:v>70886.89</c:v>
                </c:pt>
                <c:pt idx="130098">
                  <c:v>94224.19</c:v>
                </c:pt>
                <c:pt idx="130099">
                  <c:v>114476.9</c:v>
                </c:pt>
                <c:pt idx="130100">
                  <c:v>79426.960000000006</c:v>
                </c:pt>
                <c:pt idx="130101">
                  <c:v>76467.649999999994</c:v>
                </c:pt>
                <c:pt idx="130102">
                  <c:v>79869.11</c:v>
                </c:pt>
                <c:pt idx="130103">
                  <c:v>80775.7</c:v>
                </c:pt>
                <c:pt idx="130104">
                  <c:v>80726.98</c:v>
                </c:pt>
                <c:pt idx="130105">
                  <c:v>48776.12</c:v>
                </c:pt>
                <c:pt idx="130106">
                  <c:v>47989.23</c:v>
                </c:pt>
                <c:pt idx="130107">
                  <c:v>42322.5</c:v>
                </c:pt>
                <c:pt idx="130108">
                  <c:v>38436.75</c:v>
                </c:pt>
                <c:pt idx="130109">
                  <c:v>35105.96</c:v>
                </c:pt>
                <c:pt idx="130110">
                  <c:v>24844.07</c:v>
                </c:pt>
                <c:pt idx="130111">
                  <c:v>23322.29</c:v>
                </c:pt>
                <c:pt idx="130112">
                  <c:v>24791.51</c:v>
                </c:pt>
                <c:pt idx="130113">
                  <c:v>20043.64</c:v>
                </c:pt>
                <c:pt idx="130114">
                  <c:v>12791.76</c:v>
                </c:pt>
                <c:pt idx="130115">
                  <c:v>12406.12</c:v>
                </c:pt>
                <c:pt idx="130116">
                  <c:v>8943.7999999999993</c:v>
                </c:pt>
                <c:pt idx="130117">
                  <c:v>8899.1</c:v>
                </c:pt>
                <c:pt idx="130118">
                  <c:v>8925.83</c:v>
                </c:pt>
                <c:pt idx="130119">
                  <c:v>6492.43</c:v>
                </c:pt>
                <c:pt idx="130120">
                  <c:v>4688.88</c:v>
                </c:pt>
                <c:pt idx="130121">
                  <c:v>3590.9</c:v>
                </c:pt>
                <c:pt idx="130122">
                  <c:v>2978.25</c:v>
                </c:pt>
                <c:pt idx="130123">
                  <c:v>3722.4</c:v>
                </c:pt>
                <c:pt idx="130124">
                  <c:v>4109.47</c:v>
                </c:pt>
                <c:pt idx="130125">
                  <c:v>2362.92</c:v>
                </c:pt>
                <c:pt idx="130126">
                  <c:v>2628.45</c:v>
                </c:pt>
                <c:pt idx="130127">
                  <c:v>4358.68</c:v>
                </c:pt>
                <c:pt idx="130128">
                  <c:v>4708.41</c:v>
                </c:pt>
                <c:pt idx="130129">
                  <c:v>5896.53</c:v>
                </c:pt>
                <c:pt idx="130130">
                  <c:v>3464.17</c:v>
                </c:pt>
                <c:pt idx="130131">
                  <c:v>4601.71</c:v>
                </c:pt>
                <c:pt idx="130132">
                  <c:v>6186.16</c:v>
                </c:pt>
                <c:pt idx="130133">
                  <c:v>9271.57</c:v>
                </c:pt>
                <c:pt idx="130134">
                  <c:v>8003.38</c:v>
                </c:pt>
                <c:pt idx="130135">
                  <c:v>2702.18</c:v>
                </c:pt>
                <c:pt idx="130136">
                  <c:v>4535.49</c:v>
                </c:pt>
                <c:pt idx="130137">
                  <c:v>6359.89</c:v>
                </c:pt>
                <c:pt idx="130138">
                  <c:v>10154.17</c:v>
                </c:pt>
                <c:pt idx="130139">
                  <c:v>12039.41</c:v>
                </c:pt>
                <c:pt idx="130140">
                  <c:v>22148.37</c:v>
                </c:pt>
                <c:pt idx="130141">
                  <c:v>21554.63</c:v>
                </c:pt>
                <c:pt idx="130142">
                  <c:v>16060.55</c:v>
                </c:pt>
                <c:pt idx="130143">
                  <c:v>28257.69</c:v>
                </c:pt>
                <c:pt idx="130144">
                  <c:v>39306.97</c:v>
                </c:pt>
                <c:pt idx="130145">
                  <c:v>39927.160000000003</c:v>
                </c:pt>
                <c:pt idx="130146">
                  <c:v>48679.02</c:v>
                </c:pt>
                <c:pt idx="130147">
                  <c:v>69605.02</c:v>
                </c:pt>
                <c:pt idx="130148">
                  <c:v>75647.77</c:v>
                </c:pt>
                <c:pt idx="130149">
                  <c:v>51839.4</c:v>
                </c:pt>
                <c:pt idx="130150">
                  <c:v>105084.83</c:v>
                </c:pt>
                <c:pt idx="130151">
                  <c:v>109297.18</c:v>
                </c:pt>
                <c:pt idx="130152">
                  <c:v>76765.539999999994</c:v>
                </c:pt>
                <c:pt idx="130153">
                  <c:v>65965.399999999994</c:v>
                </c:pt>
                <c:pt idx="130154">
                  <c:v>74791.98</c:v>
                </c:pt>
                <c:pt idx="130155">
                  <c:v>81598.95</c:v>
                </c:pt>
                <c:pt idx="130156">
                  <c:v>71117.710000000006</c:v>
                </c:pt>
                <c:pt idx="130157">
                  <c:v>53423.96</c:v>
                </c:pt>
                <c:pt idx="130158">
                  <c:v>49332.61</c:v>
                </c:pt>
                <c:pt idx="130159">
                  <c:v>40506.46</c:v>
                </c:pt>
                <c:pt idx="130160">
                  <c:v>38579.370000000003</c:v>
                </c:pt>
                <c:pt idx="130161">
                  <c:v>34204.42</c:v>
                </c:pt>
                <c:pt idx="130162">
                  <c:v>23484.48</c:v>
                </c:pt>
                <c:pt idx="130163">
                  <c:v>21603.14</c:v>
                </c:pt>
                <c:pt idx="130164">
                  <c:v>15923.84</c:v>
                </c:pt>
                <c:pt idx="130165">
                  <c:v>19266.88</c:v>
                </c:pt>
                <c:pt idx="130166">
                  <c:v>14979.43</c:v>
                </c:pt>
                <c:pt idx="130167">
                  <c:v>10150.64</c:v>
                </c:pt>
                <c:pt idx="130168">
                  <c:v>8607.99</c:v>
                </c:pt>
                <c:pt idx="130169">
                  <c:v>6814.4</c:v>
                </c:pt>
                <c:pt idx="130170">
                  <c:v>5833.61</c:v>
                </c:pt>
                <c:pt idx="130171">
                  <c:v>3911.86</c:v>
                </c:pt>
                <c:pt idx="130172">
                  <c:v>3349.4</c:v>
                </c:pt>
                <c:pt idx="130173">
                  <c:v>3239.25</c:v>
                </c:pt>
                <c:pt idx="130174">
                  <c:v>3811.44</c:v>
                </c:pt>
                <c:pt idx="130175">
                  <c:v>3355.34</c:v>
                </c:pt>
                <c:pt idx="130176">
                  <c:v>6491.46</c:v>
                </c:pt>
                <c:pt idx="130177">
                  <c:v>2530.1</c:v>
                </c:pt>
                <c:pt idx="130178">
                  <c:v>2661.71</c:v>
                </c:pt>
                <c:pt idx="130179">
                  <c:v>2764.31</c:v>
                </c:pt>
                <c:pt idx="130180">
                  <c:v>3114.28</c:v>
                </c:pt>
                <c:pt idx="130181">
                  <c:v>2188.41</c:v>
                </c:pt>
                <c:pt idx="130182">
                  <c:v>3410.96</c:v>
                </c:pt>
                <c:pt idx="130183">
                  <c:v>3491.61</c:v>
                </c:pt>
                <c:pt idx="130184">
                  <c:v>4298.47</c:v>
                </c:pt>
                <c:pt idx="130185">
                  <c:v>5372.68</c:v>
                </c:pt>
                <c:pt idx="130186">
                  <c:v>3807.19</c:v>
                </c:pt>
                <c:pt idx="130187">
                  <c:v>4414.79</c:v>
                </c:pt>
                <c:pt idx="130188">
                  <c:v>5113.59</c:v>
                </c:pt>
                <c:pt idx="130189">
                  <c:v>5891.37</c:v>
                </c:pt>
                <c:pt idx="130190">
                  <c:v>5635.91</c:v>
                </c:pt>
                <c:pt idx="130191">
                  <c:v>9919.7000000000007</c:v>
                </c:pt>
                <c:pt idx="130192">
                  <c:v>18305.490000000002</c:v>
                </c:pt>
                <c:pt idx="130193">
                  <c:v>35671.230000000003</c:v>
                </c:pt>
                <c:pt idx="130194">
                  <c:v>27197.58</c:v>
                </c:pt>
                <c:pt idx="130195">
                  <c:v>37310.1</c:v>
                </c:pt>
                <c:pt idx="130196">
                  <c:v>32518.94</c:v>
                </c:pt>
                <c:pt idx="130197">
                  <c:v>48913.71</c:v>
                </c:pt>
                <c:pt idx="130198">
                  <c:v>31117.91</c:v>
                </c:pt>
                <c:pt idx="130199">
                  <c:v>39234.39</c:v>
                </c:pt>
                <c:pt idx="130200">
                  <c:v>50337.74</c:v>
                </c:pt>
                <c:pt idx="130201">
                  <c:v>64166.239999999998</c:v>
                </c:pt>
                <c:pt idx="130202">
                  <c:v>78512.77</c:v>
                </c:pt>
                <c:pt idx="130203">
                  <c:v>93976.960000000006</c:v>
                </c:pt>
                <c:pt idx="130204">
                  <c:v>65825.94</c:v>
                </c:pt>
                <c:pt idx="130205">
                  <c:v>62782.43</c:v>
                </c:pt>
                <c:pt idx="130206">
                  <c:v>53591.71</c:v>
                </c:pt>
                <c:pt idx="130207">
                  <c:v>49709.11</c:v>
                </c:pt>
                <c:pt idx="130208">
                  <c:v>66095.05</c:v>
                </c:pt>
                <c:pt idx="130209">
                  <c:v>35674.07</c:v>
                </c:pt>
                <c:pt idx="130210">
                  <c:v>26824.01</c:v>
                </c:pt>
                <c:pt idx="130211">
                  <c:v>26720.04</c:v>
                </c:pt>
                <c:pt idx="130212">
                  <c:v>23529.26</c:v>
                </c:pt>
                <c:pt idx="130213">
                  <c:v>20876.669999999998</c:v>
                </c:pt>
                <c:pt idx="130214">
                  <c:v>19646.61</c:v>
                </c:pt>
                <c:pt idx="130215">
                  <c:v>18104.48</c:v>
                </c:pt>
                <c:pt idx="130216">
                  <c:v>17081.97</c:v>
                </c:pt>
                <c:pt idx="130217">
                  <c:v>14689.34</c:v>
                </c:pt>
                <c:pt idx="130218">
                  <c:v>9172.64</c:v>
                </c:pt>
                <c:pt idx="130219">
                  <c:v>7449.37</c:v>
                </c:pt>
                <c:pt idx="130220">
                  <c:v>5166.41</c:v>
                </c:pt>
                <c:pt idx="130221">
                  <c:v>4218.07</c:v>
                </c:pt>
                <c:pt idx="130222">
                  <c:v>3599.46</c:v>
                </c:pt>
                <c:pt idx="130223">
                  <c:v>2428.52</c:v>
                </c:pt>
                <c:pt idx="130224">
                  <c:v>2907.19</c:v>
                </c:pt>
                <c:pt idx="130225">
                  <c:v>30625.69</c:v>
                </c:pt>
                <c:pt idx="130226">
                  <c:v>21837.53</c:v>
                </c:pt>
                <c:pt idx="130227">
                  <c:v>31522.55</c:v>
                </c:pt>
                <c:pt idx="130228">
                  <c:v>31937.24</c:v>
                </c:pt>
                <c:pt idx="130229">
                  <c:v>34429.74</c:v>
                </c:pt>
                <c:pt idx="130230">
                  <c:v>28918.85</c:v>
                </c:pt>
                <c:pt idx="130231">
                  <c:v>28715.54</c:v>
                </c:pt>
                <c:pt idx="130232">
                  <c:v>26164.1</c:v>
                </c:pt>
                <c:pt idx="130233">
                  <c:v>28654.26</c:v>
                </c:pt>
                <c:pt idx="130234">
                  <c:v>25318.97</c:v>
                </c:pt>
                <c:pt idx="130235">
                  <c:v>24602.97</c:v>
                </c:pt>
                <c:pt idx="130236">
                  <c:v>26611.53</c:v>
                </c:pt>
                <c:pt idx="130237">
                  <c:v>24242.3</c:v>
                </c:pt>
                <c:pt idx="130238">
                  <c:v>25299.360000000001</c:v>
                </c:pt>
                <c:pt idx="130239">
                  <c:v>24816.639999999999</c:v>
                </c:pt>
                <c:pt idx="130240">
                  <c:v>24361.15</c:v>
                </c:pt>
                <c:pt idx="130241">
                  <c:v>22818.45</c:v>
                </c:pt>
                <c:pt idx="130242">
                  <c:v>22585.56</c:v>
                </c:pt>
                <c:pt idx="130243">
                  <c:v>22717.09</c:v>
                </c:pt>
                <c:pt idx="130244">
                  <c:v>22046.58</c:v>
                </c:pt>
                <c:pt idx="130245">
                  <c:v>23670.57</c:v>
                </c:pt>
                <c:pt idx="130246">
                  <c:v>25334.32</c:v>
                </c:pt>
                <c:pt idx="130247">
                  <c:v>23792.98</c:v>
                </c:pt>
                <c:pt idx="130248">
                  <c:v>23182.97</c:v>
                </c:pt>
                <c:pt idx="130249">
                  <c:v>23289.08</c:v>
                </c:pt>
                <c:pt idx="130250">
                  <c:v>23415.58</c:v>
                </c:pt>
                <c:pt idx="130251">
                  <c:v>25993.11</c:v>
                </c:pt>
                <c:pt idx="130252">
                  <c:v>23891.24</c:v>
                </c:pt>
                <c:pt idx="130253">
                  <c:v>25689.98</c:v>
                </c:pt>
                <c:pt idx="130254">
                  <c:v>26586.45</c:v>
                </c:pt>
                <c:pt idx="130255">
                  <c:v>28512.92</c:v>
                </c:pt>
                <c:pt idx="130256">
                  <c:v>24693.55</c:v>
                </c:pt>
                <c:pt idx="130257">
                  <c:v>22392.85</c:v>
                </c:pt>
                <c:pt idx="130258">
                  <c:v>24722.21</c:v>
                </c:pt>
                <c:pt idx="130259">
                  <c:v>22378.47</c:v>
                </c:pt>
                <c:pt idx="130260">
                  <c:v>23414.959999999999</c:v>
                </c:pt>
                <c:pt idx="130261">
                  <c:v>20206.240000000002</c:v>
                </c:pt>
                <c:pt idx="130262">
                  <c:v>22855.24</c:v>
                </c:pt>
                <c:pt idx="130263">
                  <c:v>20064.07</c:v>
                </c:pt>
                <c:pt idx="130264">
                  <c:v>25263.4</c:v>
                </c:pt>
                <c:pt idx="130265">
                  <c:v>25801.06</c:v>
                </c:pt>
                <c:pt idx="130266">
                  <c:v>26483.79</c:v>
                </c:pt>
                <c:pt idx="130267">
                  <c:v>35909.71</c:v>
                </c:pt>
                <c:pt idx="130268">
                  <c:v>29015.48</c:v>
                </c:pt>
                <c:pt idx="130269">
                  <c:v>33425.769999999997</c:v>
                </c:pt>
                <c:pt idx="130270">
                  <c:v>31728.959999999999</c:v>
                </c:pt>
                <c:pt idx="130271">
                  <c:v>48016.32</c:v>
                </c:pt>
                <c:pt idx="130272">
                  <c:v>16514.86</c:v>
                </c:pt>
                <c:pt idx="130273">
                  <c:v>17828.63</c:v>
                </c:pt>
                <c:pt idx="130274">
                  <c:v>17854.240000000002</c:v>
                </c:pt>
                <c:pt idx="130275">
                  <c:v>22001.45</c:v>
                </c:pt>
                <c:pt idx="130276">
                  <c:v>17932.740000000002</c:v>
                </c:pt>
                <c:pt idx="130277">
                  <c:v>22863.21</c:v>
                </c:pt>
                <c:pt idx="130278">
                  <c:v>22719.4</c:v>
                </c:pt>
                <c:pt idx="130279">
                  <c:v>23891.33</c:v>
                </c:pt>
                <c:pt idx="130280">
                  <c:v>25163.21</c:v>
                </c:pt>
                <c:pt idx="130281">
                  <c:v>26437.51</c:v>
                </c:pt>
                <c:pt idx="130282">
                  <c:v>23427.119999999999</c:v>
                </c:pt>
                <c:pt idx="130283">
                  <c:v>25770.799999999999</c:v>
                </c:pt>
                <c:pt idx="130284">
                  <c:v>23137.69</c:v>
                </c:pt>
                <c:pt idx="130285">
                  <c:v>22609.68</c:v>
                </c:pt>
                <c:pt idx="130286">
                  <c:v>23172.28</c:v>
                </c:pt>
                <c:pt idx="130287">
                  <c:v>20606.07</c:v>
                </c:pt>
                <c:pt idx="130288">
                  <c:v>22931.9</c:v>
                </c:pt>
                <c:pt idx="130289">
                  <c:v>21068.47</c:v>
                </c:pt>
                <c:pt idx="130290">
                  <c:v>23000.58</c:v>
                </c:pt>
                <c:pt idx="130291">
                  <c:v>22120.91</c:v>
                </c:pt>
                <c:pt idx="130292">
                  <c:v>22618.2</c:v>
                </c:pt>
                <c:pt idx="130293">
                  <c:v>18484.55</c:v>
                </c:pt>
                <c:pt idx="130294">
                  <c:v>17783.84</c:v>
                </c:pt>
                <c:pt idx="130295">
                  <c:v>20196.63</c:v>
                </c:pt>
                <c:pt idx="130296">
                  <c:v>21128.62</c:v>
                </c:pt>
                <c:pt idx="130297">
                  <c:v>20928.27</c:v>
                </c:pt>
                <c:pt idx="130298">
                  <c:v>20035.07</c:v>
                </c:pt>
                <c:pt idx="130299">
                  <c:v>20442.439999999999</c:v>
                </c:pt>
                <c:pt idx="130300">
                  <c:v>22410.94</c:v>
                </c:pt>
                <c:pt idx="130301">
                  <c:v>21520.05</c:v>
                </c:pt>
                <c:pt idx="130302">
                  <c:v>20641.310000000001</c:v>
                </c:pt>
                <c:pt idx="130303">
                  <c:v>24134.38</c:v>
                </c:pt>
                <c:pt idx="130304">
                  <c:v>20846.12</c:v>
                </c:pt>
                <c:pt idx="130305">
                  <c:v>20300.939999999999</c:v>
                </c:pt>
                <c:pt idx="130306">
                  <c:v>32609.33</c:v>
                </c:pt>
                <c:pt idx="130307">
                  <c:v>20169.900000000001</c:v>
                </c:pt>
                <c:pt idx="130308">
                  <c:v>22835.89</c:v>
                </c:pt>
                <c:pt idx="130309">
                  <c:v>20903.55</c:v>
                </c:pt>
                <c:pt idx="130310">
                  <c:v>18697.71</c:v>
                </c:pt>
                <c:pt idx="130311">
                  <c:v>20522.169999999998</c:v>
                </c:pt>
                <c:pt idx="130312">
                  <c:v>21726.46</c:v>
                </c:pt>
                <c:pt idx="130313">
                  <c:v>19917.419999999998</c:v>
                </c:pt>
                <c:pt idx="130314">
                  <c:v>22398.720000000001</c:v>
                </c:pt>
                <c:pt idx="130315">
                  <c:v>21744.82</c:v>
                </c:pt>
                <c:pt idx="130316">
                  <c:v>23617.200000000001</c:v>
                </c:pt>
                <c:pt idx="130317">
                  <c:v>25627.38</c:v>
                </c:pt>
                <c:pt idx="130318">
                  <c:v>24816.33</c:v>
                </c:pt>
                <c:pt idx="130319">
                  <c:v>34408.49</c:v>
                </c:pt>
                <c:pt idx="130320">
                  <c:v>27268.45</c:v>
                </c:pt>
                <c:pt idx="130321">
                  <c:v>25855.97</c:v>
                </c:pt>
                <c:pt idx="130322">
                  <c:v>30756.17</c:v>
                </c:pt>
                <c:pt idx="130323">
                  <c:v>38032.01</c:v>
                </c:pt>
                <c:pt idx="130324">
                  <c:v>21850.57</c:v>
                </c:pt>
                <c:pt idx="130325">
                  <c:v>18193.97</c:v>
                </c:pt>
                <c:pt idx="130326">
                  <c:v>18026.240000000002</c:v>
                </c:pt>
                <c:pt idx="130327">
                  <c:v>19345.13</c:v>
                </c:pt>
                <c:pt idx="130328">
                  <c:v>17897.21</c:v>
                </c:pt>
                <c:pt idx="130329">
                  <c:v>20689.169999999998</c:v>
                </c:pt>
                <c:pt idx="130330">
                  <c:v>25664.75</c:v>
                </c:pt>
                <c:pt idx="130331">
                  <c:v>22257.29</c:v>
                </c:pt>
                <c:pt idx="130332">
                  <c:v>25629.07</c:v>
                </c:pt>
                <c:pt idx="130333">
                  <c:v>25744.74</c:v>
                </c:pt>
                <c:pt idx="130334">
                  <c:v>24666.1</c:v>
                </c:pt>
                <c:pt idx="130335">
                  <c:v>23916.959999999999</c:v>
                </c:pt>
                <c:pt idx="130336">
                  <c:v>20297.330000000002</c:v>
                </c:pt>
                <c:pt idx="130337">
                  <c:v>21770.78</c:v>
                </c:pt>
                <c:pt idx="130338">
                  <c:v>23153.88</c:v>
                </c:pt>
                <c:pt idx="130339">
                  <c:v>19890.88</c:v>
                </c:pt>
                <c:pt idx="130340">
                  <c:v>18864.75</c:v>
                </c:pt>
                <c:pt idx="130341">
                  <c:v>19905.91</c:v>
                </c:pt>
                <c:pt idx="130342">
                  <c:v>21449.32</c:v>
                </c:pt>
                <c:pt idx="130343">
                  <c:v>21165.63</c:v>
                </c:pt>
                <c:pt idx="130344">
                  <c:v>20371.689999999999</c:v>
                </c:pt>
                <c:pt idx="130345">
                  <c:v>19561.330000000002</c:v>
                </c:pt>
                <c:pt idx="130346">
                  <c:v>18676.48</c:v>
                </c:pt>
                <c:pt idx="130347">
                  <c:v>20574.009999999998</c:v>
                </c:pt>
                <c:pt idx="130348">
                  <c:v>19277.419999999998</c:v>
                </c:pt>
                <c:pt idx="130349">
                  <c:v>17071.080000000002</c:v>
                </c:pt>
                <c:pt idx="130350">
                  <c:v>14550.58</c:v>
                </c:pt>
                <c:pt idx="130351">
                  <c:v>17896.97</c:v>
                </c:pt>
                <c:pt idx="130352">
                  <c:v>16070.84</c:v>
                </c:pt>
                <c:pt idx="130353">
                  <c:v>16783.150000000001</c:v>
                </c:pt>
                <c:pt idx="130354">
                  <c:v>16384.27</c:v>
                </c:pt>
                <c:pt idx="130355">
                  <c:v>16976.439999999999</c:v>
                </c:pt>
                <c:pt idx="130356">
                  <c:v>20037.900000000001</c:v>
                </c:pt>
                <c:pt idx="130357">
                  <c:v>19597.78</c:v>
                </c:pt>
                <c:pt idx="130358">
                  <c:v>20929.09</c:v>
                </c:pt>
                <c:pt idx="130359">
                  <c:v>21267.55</c:v>
                </c:pt>
                <c:pt idx="130360">
                  <c:v>23382.29</c:v>
                </c:pt>
                <c:pt idx="130361">
                  <c:v>19829.63</c:v>
                </c:pt>
                <c:pt idx="130362">
                  <c:v>19608.169999999998</c:v>
                </c:pt>
                <c:pt idx="130363">
                  <c:v>16625.22</c:v>
                </c:pt>
                <c:pt idx="130364">
                  <c:v>17604.169999999998</c:v>
                </c:pt>
                <c:pt idx="130365">
                  <c:v>18471.98</c:v>
                </c:pt>
                <c:pt idx="130366">
                  <c:v>17135.919999999998</c:v>
                </c:pt>
                <c:pt idx="130367">
                  <c:v>18328.900000000001</c:v>
                </c:pt>
                <c:pt idx="130368">
                  <c:v>7722.89</c:v>
                </c:pt>
                <c:pt idx="130369">
                  <c:v>14760.45</c:v>
                </c:pt>
                <c:pt idx="130370">
                  <c:v>17907.63</c:v>
                </c:pt>
                <c:pt idx="130371">
                  <c:v>766.59</c:v>
                </c:pt>
                <c:pt idx="130372">
                  <c:v>576.64</c:v>
                </c:pt>
                <c:pt idx="130373">
                  <c:v>5071.93</c:v>
                </c:pt>
                <c:pt idx="130374">
                  <c:v>6821.1</c:v>
                </c:pt>
                <c:pt idx="130375">
                  <c:v>12681.94</c:v>
                </c:pt>
                <c:pt idx="130376">
                  <c:v>40402.730000000003</c:v>
                </c:pt>
                <c:pt idx="130377">
                  <c:v>23551.01</c:v>
                </c:pt>
                <c:pt idx="130378">
                  <c:v>2508.44</c:v>
                </c:pt>
                <c:pt idx="130379">
                  <c:v>500.25</c:v>
                </c:pt>
                <c:pt idx="130380">
                  <c:v>22.27</c:v>
                </c:pt>
                <c:pt idx="130381">
                  <c:v>-1.4</c:v>
                </c:pt>
                <c:pt idx="130382">
                  <c:v>0.1</c:v>
                </c:pt>
                <c:pt idx="130383">
                  <c:v>1</c:v>
                </c:pt>
                <c:pt idx="130384">
                  <c:v>1.02</c:v>
                </c:pt>
                <c:pt idx="130385">
                  <c:v>0.02</c:v>
                </c:pt>
                <c:pt idx="130386">
                  <c:v>-1.5</c:v>
                </c:pt>
                <c:pt idx="130387">
                  <c:v>1.94</c:v>
                </c:pt>
                <c:pt idx="130388">
                  <c:v>2707.98</c:v>
                </c:pt>
                <c:pt idx="130389">
                  <c:v>12727.32</c:v>
                </c:pt>
                <c:pt idx="130390">
                  <c:v>14882.7</c:v>
                </c:pt>
                <c:pt idx="130391">
                  <c:v>17713.18</c:v>
                </c:pt>
                <c:pt idx="130392">
                  <c:v>17845.330000000002</c:v>
                </c:pt>
                <c:pt idx="130393">
                  <c:v>22244.01</c:v>
                </c:pt>
                <c:pt idx="130394">
                  <c:v>35565.120000000003</c:v>
                </c:pt>
                <c:pt idx="130395">
                  <c:v>16643.34</c:v>
                </c:pt>
                <c:pt idx="130396">
                  <c:v>22810.560000000001</c:v>
                </c:pt>
                <c:pt idx="130397">
                  <c:v>34189.089999999997</c:v>
                </c:pt>
                <c:pt idx="130398">
                  <c:v>67019.98</c:v>
                </c:pt>
                <c:pt idx="130399">
                  <c:v>104761.28</c:v>
                </c:pt>
                <c:pt idx="130400">
                  <c:v>83824.039999999994</c:v>
                </c:pt>
                <c:pt idx="130401">
                  <c:v>57915.77</c:v>
                </c:pt>
                <c:pt idx="130402">
                  <c:v>52617.55</c:v>
                </c:pt>
                <c:pt idx="130403">
                  <c:v>10911.69</c:v>
                </c:pt>
                <c:pt idx="130404">
                  <c:v>2812.89</c:v>
                </c:pt>
                <c:pt idx="130405">
                  <c:v>294.16000000000003</c:v>
                </c:pt>
                <c:pt idx="130406">
                  <c:v>1878.2</c:v>
                </c:pt>
                <c:pt idx="130407">
                  <c:v>3753.29</c:v>
                </c:pt>
                <c:pt idx="130408">
                  <c:v>5252.53</c:v>
                </c:pt>
                <c:pt idx="130409">
                  <c:v>11507.85</c:v>
                </c:pt>
                <c:pt idx="130410">
                  <c:v>18337.07</c:v>
                </c:pt>
                <c:pt idx="130411">
                  <c:v>120.73</c:v>
                </c:pt>
                <c:pt idx="130412">
                  <c:v>-4.1500000000000004</c:v>
                </c:pt>
                <c:pt idx="130413">
                  <c:v>100.1</c:v>
                </c:pt>
                <c:pt idx="130414">
                  <c:v>2616.42</c:v>
                </c:pt>
                <c:pt idx="130415">
                  <c:v>4581.29</c:v>
                </c:pt>
                <c:pt idx="130416">
                  <c:v>4521.76</c:v>
                </c:pt>
                <c:pt idx="130417">
                  <c:v>6798.1</c:v>
                </c:pt>
                <c:pt idx="130418">
                  <c:v>10040.290000000001</c:v>
                </c:pt>
                <c:pt idx="130419">
                  <c:v>35730.21</c:v>
                </c:pt>
                <c:pt idx="130420">
                  <c:v>22200.7</c:v>
                </c:pt>
                <c:pt idx="130421">
                  <c:v>2462.94</c:v>
                </c:pt>
                <c:pt idx="130422">
                  <c:v>484.1</c:v>
                </c:pt>
                <c:pt idx="130423">
                  <c:v>15.73</c:v>
                </c:pt>
                <c:pt idx="130424">
                  <c:v>10.8</c:v>
                </c:pt>
                <c:pt idx="130425">
                  <c:v>-0.9</c:v>
                </c:pt>
                <c:pt idx="130426">
                  <c:v>-10.54</c:v>
                </c:pt>
                <c:pt idx="130427">
                  <c:v>-3.5</c:v>
                </c:pt>
                <c:pt idx="130428">
                  <c:v>1.3</c:v>
                </c:pt>
                <c:pt idx="130429">
                  <c:v>1.2</c:v>
                </c:pt>
                <c:pt idx="130430">
                  <c:v>0.1</c:v>
                </c:pt>
                <c:pt idx="130431">
                  <c:v>2.91</c:v>
                </c:pt>
                <c:pt idx="130432">
                  <c:v>8.76</c:v>
                </c:pt>
                <c:pt idx="130433">
                  <c:v>10.67</c:v>
                </c:pt>
                <c:pt idx="130434">
                  <c:v>71.47</c:v>
                </c:pt>
                <c:pt idx="130435">
                  <c:v>1472.01</c:v>
                </c:pt>
                <c:pt idx="130436">
                  <c:v>11276.73</c:v>
                </c:pt>
                <c:pt idx="130437">
                  <c:v>16224.31</c:v>
                </c:pt>
                <c:pt idx="130438">
                  <c:v>21596.23</c:v>
                </c:pt>
                <c:pt idx="130439">
                  <c:v>22024.66</c:v>
                </c:pt>
                <c:pt idx="130440">
                  <c:v>24877.64</c:v>
                </c:pt>
                <c:pt idx="130441">
                  <c:v>38045.040000000001</c:v>
                </c:pt>
                <c:pt idx="130442">
                  <c:v>31514.3</c:v>
                </c:pt>
                <c:pt idx="130443">
                  <c:v>26088.17</c:v>
                </c:pt>
                <c:pt idx="130444">
                  <c:v>27263.3</c:v>
                </c:pt>
                <c:pt idx="130445">
                  <c:v>57895.23</c:v>
                </c:pt>
                <c:pt idx="130446">
                  <c:v>115126.75</c:v>
                </c:pt>
                <c:pt idx="130447">
                  <c:v>89459.82</c:v>
                </c:pt>
                <c:pt idx="130448">
                  <c:v>63579.55</c:v>
                </c:pt>
                <c:pt idx="130449">
                  <c:v>60168.85</c:v>
                </c:pt>
                <c:pt idx="130450">
                  <c:v>33776.65</c:v>
                </c:pt>
                <c:pt idx="130451">
                  <c:v>8979.35</c:v>
                </c:pt>
                <c:pt idx="130452">
                  <c:v>3592.98</c:v>
                </c:pt>
                <c:pt idx="130453">
                  <c:v>3900.72</c:v>
                </c:pt>
                <c:pt idx="130454">
                  <c:v>3698.51</c:v>
                </c:pt>
                <c:pt idx="130455">
                  <c:v>4921.16</c:v>
                </c:pt>
                <c:pt idx="130456">
                  <c:v>8747.2199999999993</c:v>
                </c:pt>
                <c:pt idx="130457">
                  <c:v>18852.34</c:v>
                </c:pt>
                <c:pt idx="130458">
                  <c:v>2595.83</c:v>
                </c:pt>
                <c:pt idx="130459">
                  <c:v>3209.33</c:v>
                </c:pt>
                <c:pt idx="130460">
                  <c:v>4529.67</c:v>
                </c:pt>
                <c:pt idx="130461">
                  <c:v>5851.28</c:v>
                </c:pt>
                <c:pt idx="130462">
                  <c:v>7317.47</c:v>
                </c:pt>
                <c:pt idx="130463">
                  <c:v>13080.35</c:v>
                </c:pt>
                <c:pt idx="130464">
                  <c:v>38918.93</c:v>
                </c:pt>
                <c:pt idx="130465">
                  <c:v>23256.09</c:v>
                </c:pt>
                <c:pt idx="130466">
                  <c:v>1266</c:v>
                </c:pt>
                <c:pt idx="130467">
                  <c:v>381.79</c:v>
                </c:pt>
                <c:pt idx="130468">
                  <c:v>25.9</c:v>
                </c:pt>
                <c:pt idx="130469">
                  <c:v>5.97</c:v>
                </c:pt>
                <c:pt idx="130470">
                  <c:v>-2.92</c:v>
                </c:pt>
                <c:pt idx="130471">
                  <c:v>-2.16</c:v>
                </c:pt>
                <c:pt idx="130472">
                  <c:v>2.91</c:v>
                </c:pt>
                <c:pt idx="130473">
                  <c:v>3.94</c:v>
                </c:pt>
                <c:pt idx="130474">
                  <c:v>0.1</c:v>
                </c:pt>
                <c:pt idx="130475">
                  <c:v>0.1</c:v>
                </c:pt>
                <c:pt idx="130476">
                  <c:v>29.91</c:v>
                </c:pt>
                <c:pt idx="130477">
                  <c:v>13.94</c:v>
                </c:pt>
                <c:pt idx="130478">
                  <c:v>76.55</c:v>
                </c:pt>
                <c:pt idx="130479">
                  <c:v>110.34</c:v>
                </c:pt>
                <c:pt idx="130480">
                  <c:v>45.73</c:v>
                </c:pt>
                <c:pt idx="130481">
                  <c:v>115.31</c:v>
                </c:pt>
                <c:pt idx="130482">
                  <c:v>251.56</c:v>
                </c:pt>
                <c:pt idx="130483">
                  <c:v>1028.04</c:v>
                </c:pt>
                <c:pt idx="130484">
                  <c:v>8099.98</c:v>
                </c:pt>
                <c:pt idx="130485">
                  <c:v>13465.18</c:v>
                </c:pt>
                <c:pt idx="130486">
                  <c:v>17110.810000000001</c:v>
                </c:pt>
                <c:pt idx="130487">
                  <c:v>17537.580000000002</c:v>
                </c:pt>
                <c:pt idx="130488">
                  <c:v>21038.61</c:v>
                </c:pt>
                <c:pt idx="130489">
                  <c:v>28427.26</c:v>
                </c:pt>
                <c:pt idx="130490">
                  <c:v>74.91</c:v>
                </c:pt>
                <c:pt idx="130491">
                  <c:v>58.91</c:v>
                </c:pt>
                <c:pt idx="130492">
                  <c:v>57</c:v>
                </c:pt>
                <c:pt idx="130493">
                  <c:v>59</c:v>
                </c:pt>
                <c:pt idx="130494">
                  <c:v>49.94</c:v>
                </c:pt>
                <c:pt idx="130495">
                  <c:v>119.66</c:v>
                </c:pt>
                <c:pt idx="130496">
                  <c:v>67.91</c:v>
                </c:pt>
                <c:pt idx="130497">
                  <c:v>183.94</c:v>
                </c:pt>
                <c:pt idx="130498">
                  <c:v>152.94</c:v>
                </c:pt>
                <c:pt idx="130499">
                  <c:v>77.97</c:v>
                </c:pt>
                <c:pt idx="130500">
                  <c:v>82.82</c:v>
                </c:pt>
                <c:pt idx="130501">
                  <c:v>83.88</c:v>
                </c:pt>
                <c:pt idx="130502">
                  <c:v>176.61</c:v>
                </c:pt>
                <c:pt idx="130503">
                  <c:v>72.849999999999994</c:v>
                </c:pt>
                <c:pt idx="130504">
                  <c:v>50.94</c:v>
                </c:pt>
                <c:pt idx="130505">
                  <c:v>102.97</c:v>
                </c:pt>
                <c:pt idx="130506">
                  <c:v>82.97</c:v>
                </c:pt>
                <c:pt idx="130507">
                  <c:v>54</c:v>
                </c:pt>
                <c:pt idx="130508">
                  <c:v>40</c:v>
                </c:pt>
                <c:pt idx="130509">
                  <c:v>35</c:v>
                </c:pt>
                <c:pt idx="130510">
                  <c:v>28</c:v>
                </c:pt>
                <c:pt idx="130511">
                  <c:v>96</c:v>
                </c:pt>
                <c:pt idx="130512">
                  <c:v>47</c:v>
                </c:pt>
                <c:pt idx="130513">
                  <c:v>83</c:v>
                </c:pt>
                <c:pt idx="130514">
                  <c:v>-10</c:v>
                </c:pt>
                <c:pt idx="130515">
                  <c:v>79.31</c:v>
                </c:pt>
                <c:pt idx="130516">
                  <c:v>68</c:v>
                </c:pt>
                <c:pt idx="130517">
                  <c:v>88</c:v>
                </c:pt>
                <c:pt idx="130518">
                  <c:v>13.03</c:v>
                </c:pt>
                <c:pt idx="130519">
                  <c:v>110</c:v>
                </c:pt>
                <c:pt idx="130520">
                  <c:v>71</c:v>
                </c:pt>
                <c:pt idx="130521">
                  <c:v>121</c:v>
                </c:pt>
                <c:pt idx="130522">
                  <c:v>251</c:v>
                </c:pt>
                <c:pt idx="130523">
                  <c:v>1299</c:v>
                </c:pt>
                <c:pt idx="130524">
                  <c:v>687.25</c:v>
                </c:pt>
                <c:pt idx="130525">
                  <c:v>238</c:v>
                </c:pt>
                <c:pt idx="130526">
                  <c:v>127</c:v>
                </c:pt>
                <c:pt idx="130527">
                  <c:v>172.25</c:v>
                </c:pt>
                <c:pt idx="130528">
                  <c:v>134</c:v>
                </c:pt>
                <c:pt idx="130529">
                  <c:v>717</c:v>
                </c:pt>
                <c:pt idx="130530">
                  <c:v>976</c:v>
                </c:pt>
                <c:pt idx="130531">
                  <c:v>532.25</c:v>
                </c:pt>
                <c:pt idx="130532">
                  <c:v>98</c:v>
                </c:pt>
                <c:pt idx="130533">
                  <c:v>50</c:v>
                </c:pt>
                <c:pt idx="130534">
                  <c:v>143.25</c:v>
                </c:pt>
                <c:pt idx="130535">
                  <c:v>142</c:v>
                </c:pt>
                <c:pt idx="130536">
                  <c:v>213</c:v>
                </c:pt>
                <c:pt idx="130537">
                  <c:v>46</c:v>
                </c:pt>
                <c:pt idx="130538">
                  <c:v>114</c:v>
                </c:pt>
                <c:pt idx="130539">
                  <c:v>36</c:v>
                </c:pt>
                <c:pt idx="130540">
                  <c:v>206.99</c:v>
                </c:pt>
                <c:pt idx="130541">
                  <c:v>264.11</c:v>
                </c:pt>
                <c:pt idx="130542">
                  <c:v>186.65</c:v>
                </c:pt>
                <c:pt idx="130543">
                  <c:v>154.65</c:v>
                </c:pt>
                <c:pt idx="130544">
                  <c:v>139.53</c:v>
                </c:pt>
                <c:pt idx="130545">
                  <c:v>109.37</c:v>
                </c:pt>
                <c:pt idx="130546">
                  <c:v>223.88</c:v>
                </c:pt>
                <c:pt idx="130547">
                  <c:v>912.42</c:v>
                </c:pt>
                <c:pt idx="130548">
                  <c:v>654.29</c:v>
                </c:pt>
                <c:pt idx="130549">
                  <c:v>517.21</c:v>
                </c:pt>
                <c:pt idx="130550">
                  <c:v>360.21</c:v>
                </c:pt>
                <c:pt idx="130551">
                  <c:v>152.66999999999999</c:v>
                </c:pt>
                <c:pt idx="130552">
                  <c:v>64.92</c:v>
                </c:pt>
                <c:pt idx="130553">
                  <c:v>71.69</c:v>
                </c:pt>
                <c:pt idx="130554">
                  <c:v>46.59</c:v>
                </c:pt>
                <c:pt idx="130555">
                  <c:v>134.27000000000001</c:v>
                </c:pt>
                <c:pt idx="130556">
                  <c:v>109.24</c:v>
                </c:pt>
                <c:pt idx="130557">
                  <c:v>79.52</c:v>
                </c:pt>
                <c:pt idx="130558">
                  <c:v>99.71</c:v>
                </c:pt>
                <c:pt idx="130559">
                  <c:v>57.32</c:v>
                </c:pt>
                <c:pt idx="130560">
                  <c:v>56.53</c:v>
                </c:pt>
                <c:pt idx="130561">
                  <c:v>80.849999999999994</c:v>
                </c:pt>
                <c:pt idx="130562">
                  <c:v>89.69</c:v>
                </c:pt>
                <c:pt idx="130563">
                  <c:v>115.77</c:v>
                </c:pt>
                <c:pt idx="130564">
                  <c:v>156.05000000000001</c:v>
                </c:pt>
                <c:pt idx="130565">
                  <c:v>89.8</c:v>
                </c:pt>
                <c:pt idx="130566">
                  <c:v>135.68</c:v>
                </c:pt>
                <c:pt idx="130567">
                  <c:v>191.87</c:v>
                </c:pt>
                <c:pt idx="130568">
                  <c:v>72.86</c:v>
                </c:pt>
                <c:pt idx="130569">
                  <c:v>31.1</c:v>
                </c:pt>
                <c:pt idx="130570">
                  <c:v>68.86</c:v>
                </c:pt>
                <c:pt idx="130571">
                  <c:v>276.8</c:v>
                </c:pt>
                <c:pt idx="130572">
                  <c:v>1441.51</c:v>
                </c:pt>
                <c:pt idx="130573">
                  <c:v>1799.01</c:v>
                </c:pt>
                <c:pt idx="130574">
                  <c:v>2133.14</c:v>
                </c:pt>
                <c:pt idx="130575">
                  <c:v>2337.59</c:v>
                </c:pt>
                <c:pt idx="130576">
                  <c:v>2642.43</c:v>
                </c:pt>
                <c:pt idx="130577">
                  <c:v>2698.3</c:v>
                </c:pt>
                <c:pt idx="130578">
                  <c:v>2890.57</c:v>
                </c:pt>
                <c:pt idx="130579">
                  <c:v>3343.25</c:v>
                </c:pt>
                <c:pt idx="130580">
                  <c:v>3226.85</c:v>
                </c:pt>
                <c:pt idx="130581">
                  <c:v>2332.9499999999998</c:v>
                </c:pt>
                <c:pt idx="130582">
                  <c:v>2333.4699999999998</c:v>
                </c:pt>
                <c:pt idx="130583">
                  <c:v>2775.44</c:v>
                </c:pt>
                <c:pt idx="130584">
                  <c:v>2738.2</c:v>
                </c:pt>
                <c:pt idx="130585">
                  <c:v>2800.62</c:v>
                </c:pt>
                <c:pt idx="130586">
                  <c:v>3195.3</c:v>
                </c:pt>
                <c:pt idx="130587">
                  <c:v>3160.07</c:v>
                </c:pt>
                <c:pt idx="130588">
                  <c:v>3598.59</c:v>
                </c:pt>
                <c:pt idx="130589">
                  <c:v>1446.15</c:v>
                </c:pt>
                <c:pt idx="130590">
                  <c:v>1977.89</c:v>
                </c:pt>
                <c:pt idx="130591">
                  <c:v>1310.54</c:v>
                </c:pt>
                <c:pt idx="130592">
                  <c:v>2106.9699999999998</c:v>
                </c:pt>
                <c:pt idx="130593">
                  <c:v>1817.6</c:v>
                </c:pt>
                <c:pt idx="130594">
                  <c:v>1942.29</c:v>
                </c:pt>
                <c:pt idx="130595">
                  <c:v>2580.48</c:v>
                </c:pt>
                <c:pt idx="130596">
                  <c:v>1879.81</c:v>
                </c:pt>
                <c:pt idx="130597">
                  <c:v>2330.21</c:v>
                </c:pt>
                <c:pt idx="130598">
                  <c:v>2770.4</c:v>
                </c:pt>
                <c:pt idx="130599">
                  <c:v>2052.14</c:v>
                </c:pt>
                <c:pt idx="130600">
                  <c:v>2521.15</c:v>
                </c:pt>
                <c:pt idx="130601">
                  <c:v>2390.48</c:v>
                </c:pt>
                <c:pt idx="130602">
                  <c:v>2270.09</c:v>
                </c:pt>
                <c:pt idx="130603">
                  <c:v>2564.7800000000002</c:v>
                </c:pt>
                <c:pt idx="130604">
                  <c:v>1851.08</c:v>
                </c:pt>
                <c:pt idx="130605">
                  <c:v>2362.08</c:v>
                </c:pt>
                <c:pt idx="130606">
                  <c:v>2410.0100000000002</c:v>
                </c:pt>
                <c:pt idx="130607">
                  <c:v>2118.2600000000002</c:v>
                </c:pt>
                <c:pt idx="130608">
                  <c:v>2707.31</c:v>
                </c:pt>
                <c:pt idx="130609">
                  <c:v>2820.91</c:v>
                </c:pt>
                <c:pt idx="130610">
                  <c:v>1990.22</c:v>
                </c:pt>
                <c:pt idx="130611">
                  <c:v>2640.15</c:v>
                </c:pt>
                <c:pt idx="130612">
                  <c:v>2664.36</c:v>
                </c:pt>
                <c:pt idx="130613">
                  <c:v>1879.85</c:v>
                </c:pt>
                <c:pt idx="130614">
                  <c:v>1659.25</c:v>
                </c:pt>
                <c:pt idx="130615">
                  <c:v>1308.21</c:v>
                </c:pt>
                <c:pt idx="130616">
                  <c:v>1360.16</c:v>
                </c:pt>
                <c:pt idx="130617">
                  <c:v>1566.85</c:v>
                </c:pt>
                <c:pt idx="130618">
                  <c:v>2090.4</c:v>
                </c:pt>
                <c:pt idx="130619">
                  <c:v>1555.2</c:v>
                </c:pt>
                <c:pt idx="130620">
                  <c:v>1909.07</c:v>
                </c:pt>
                <c:pt idx="130621">
                  <c:v>1860.58</c:v>
                </c:pt>
                <c:pt idx="130622">
                  <c:v>1719.39</c:v>
                </c:pt>
                <c:pt idx="130623">
                  <c:v>1848.77</c:v>
                </c:pt>
                <c:pt idx="130624">
                  <c:v>1715.73</c:v>
                </c:pt>
                <c:pt idx="130625">
                  <c:v>1725.47</c:v>
                </c:pt>
                <c:pt idx="130626">
                  <c:v>1423.54</c:v>
                </c:pt>
                <c:pt idx="130627">
                  <c:v>1676.76</c:v>
                </c:pt>
                <c:pt idx="130628">
                  <c:v>1995.8</c:v>
                </c:pt>
                <c:pt idx="130629">
                  <c:v>1744.44</c:v>
                </c:pt>
                <c:pt idx="130630">
                  <c:v>1813.87</c:v>
                </c:pt>
                <c:pt idx="130631">
                  <c:v>2342.98</c:v>
                </c:pt>
                <c:pt idx="130632">
                  <c:v>2465.33</c:v>
                </c:pt>
                <c:pt idx="130633">
                  <c:v>13731.35</c:v>
                </c:pt>
                <c:pt idx="130634">
                  <c:v>10290.31</c:v>
                </c:pt>
                <c:pt idx="130635">
                  <c:v>13697.84</c:v>
                </c:pt>
                <c:pt idx="130636">
                  <c:v>13718.35</c:v>
                </c:pt>
                <c:pt idx="130637">
                  <c:v>15031.72</c:v>
                </c:pt>
                <c:pt idx="130638">
                  <c:v>13480.79</c:v>
                </c:pt>
                <c:pt idx="130639">
                  <c:v>12779.41</c:v>
                </c:pt>
                <c:pt idx="130640">
                  <c:v>11771.97</c:v>
                </c:pt>
                <c:pt idx="130641">
                  <c:v>14442.21</c:v>
                </c:pt>
                <c:pt idx="130642">
                  <c:v>12403.29</c:v>
                </c:pt>
                <c:pt idx="130643">
                  <c:v>11516.48</c:v>
                </c:pt>
                <c:pt idx="130644">
                  <c:v>13715.35</c:v>
                </c:pt>
                <c:pt idx="130645">
                  <c:v>13327.31</c:v>
                </c:pt>
                <c:pt idx="130646">
                  <c:v>14683.34</c:v>
                </c:pt>
                <c:pt idx="130647">
                  <c:v>11060.82</c:v>
                </c:pt>
                <c:pt idx="130648">
                  <c:v>13047.35</c:v>
                </c:pt>
                <c:pt idx="130649">
                  <c:v>15469.45</c:v>
                </c:pt>
                <c:pt idx="130650">
                  <c:v>15282.71</c:v>
                </c:pt>
                <c:pt idx="130651">
                  <c:v>13553.68</c:v>
                </c:pt>
                <c:pt idx="130652">
                  <c:v>16474.05</c:v>
                </c:pt>
                <c:pt idx="130653">
                  <c:v>15253.45</c:v>
                </c:pt>
                <c:pt idx="130654">
                  <c:v>15343.23</c:v>
                </c:pt>
                <c:pt idx="130655">
                  <c:v>14079.32</c:v>
                </c:pt>
                <c:pt idx="130656">
                  <c:v>14246.08</c:v>
                </c:pt>
                <c:pt idx="130657">
                  <c:v>12829.21</c:v>
                </c:pt>
                <c:pt idx="130658">
                  <c:v>12266.25</c:v>
                </c:pt>
                <c:pt idx="130659">
                  <c:v>14214.1</c:v>
                </c:pt>
                <c:pt idx="130660">
                  <c:v>11179.25</c:v>
                </c:pt>
                <c:pt idx="130661">
                  <c:v>11467.16</c:v>
                </c:pt>
                <c:pt idx="130662">
                  <c:v>12419.82</c:v>
                </c:pt>
                <c:pt idx="130663">
                  <c:v>13525.48</c:v>
                </c:pt>
                <c:pt idx="130664">
                  <c:v>11462.15</c:v>
                </c:pt>
                <c:pt idx="130665">
                  <c:v>10211.700000000001</c:v>
                </c:pt>
                <c:pt idx="130666">
                  <c:v>10817.86</c:v>
                </c:pt>
                <c:pt idx="130667">
                  <c:v>9836.89</c:v>
                </c:pt>
                <c:pt idx="130668">
                  <c:v>12765.63</c:v>
                </c:pt>
                <c:pt idx="130669">
                  <c:v>9753.2199999999993</c:v>
                </c:pt>
                <c:pt idx="130670">
                  <c:v>9841</c:v>
                </c:pt>
                <c:pt idx="130671">
                  <c:v>8961.7099999999991</c:v>
                </c:pt>
                <c:pt idx="130672">
                  <c:v>10846.76</c:v>
                </c:pt>
                <c:pt idx="130673">
                  <c:v>11114.19</c:v>
                </c:pt>
                <c:pt idx="130674">
                  <c:v>9571.1200000000008</c:v>
                </c:pt>
                <c:pt idx="130675">
                  <c:v>15983.14</c:v>
                </c:pt>
                <c:pt idx="130676">
                  <c:v>9818.59</c:v>
                </c:pt>
                <c:pt idx="130677">
                  <c:v>9457.14</c:v>
                </c:pt>
                <c:pt idx="130678">
                  <c:v>10423.43</c:v>
                </c:pt>
                <c:pt idx="130679">
                  <c:v>13116.57</c:v>
                </c:pt>
                <c:pt idx="130680">
                  <c:v>5900.82</c:v>
                </c:pt>
                <c:pt idx="130681">
                  <c:v>8680.0499999999993</c:v>
                </c:pt>
                <c:pt idx="130682">
                  <c:v>7381.05</c:v>
                </c:pt>
                <c:pt idx="130683">
                  <c:v>9682.39</c:v>
                </c:pt>
                <c:pt idx="130684">
                  <c:v>6257.25</c:v>
                </c:pt>
                <c:pt idx="130685">
                  <c:v>10236.549999999999</c:v>
                </c:pt>
                <c:pt idx="130686">
                  <c:v>11487.55</c:v>
                </c:pt>
                <c:pt idx="130687">
                  <c:v>11616.17</c:v>
                </c:pt>
                <c:pt idx="130688">
                  <c:v>11278.28</c:v>
                </c:pt>
                <c:pt idx="130689">
                  <c:v>12574.87</c:v>
                </c:pt>
                <c:pt idx="130690">
                  <c:v>11249.72</c:v>
                </c:pt>
                <c:pt idx="130691">
                  <c:v>11086.73</c:v>
                </c:pt>
                <c:pt idx="130692">
                  <c:v>10571.48</c:v>
                </c:pt>
                <c:pt idx="130693">
                  <c:v>11760.13</c:v>
                </c:pt>
                <c:pt idx="130694">
                  <c:v>12390.93</c:v>
                </c:pt>
                <c:pt idx="130695">
                  <c:v>12036.62</c:v>
                </c:pt>
                <c:pt idx="130696">
                  <c:v>13688.35</c:v>
                </c:pt>
                <c:pt idx="130697">
                  <c:v>13395.75</c:v>
                </c:pt>
                <c:pt idx="130698">
                  <c:v>11306.58</c:v>
                </c:pt>
                <c:pt idx="130699">
                  <c:v>11290.77</c:v>
                </c:pt>
                <c:pt idx="130700">
                  <c:v>10779.86</c:v>
                </c:pt>
                <c:pt idx="130701">
                  <c:v>13201.09</c:v>
                </c:pt>
                <c:pt idx="130702">
                  <c:v>14524.19</c:v>
                </c:pt>
                <c:pt idx="130703">
                  <c:v>14886.48</c:v>
                </c:pt>
                <c:pt idx="130704">
                  <c:v>12690.05</c:v>
                </c:pt>
                <c:pt idx="130705">
                  <c:v>15533.44</c:v>
                </c:pt>
                <c:pt idx="130706">
                  <c:v>14707.83</c:v>
                </c:pt>
                <c:pt idx="130707">
                  <c:v>13653.52</c:v>
                </c:pt>
                <c:pt idx="130708">
                  <c:v>12435.35</c:v>
                </c:pt>
                <c:pt idx="130709">
                  <c:v>11391.26</c:v>
                </c:pt>
                <c:pt idx="130710">
                  <c:v>11136.93</c:v>
                </c:pt>
                <c:pt idx="130711">
                  <c:v>13335.41</c:v>
                </c:pt>
                <c:pt idx="130712">
                  <c:v>11488.95</c:v>
                </c:pt>
                <c:pt idx="130713">
                  <c:v>11506.27</c:v>
                </c:pt>
                <c:pt idx="130714">
                  <c:v>12213.66</c:v>
                </c:pt>
                <c:pt idx="130715">
                  <c:v>11377.41</c:v>
                </c:pt>
                <c:pt idx="130716">
                  <c:v>13237.77</c:v>
                </c:pt>
                <c:pt idx="130717">
                  <c:v>9643.91</c:v>
                </c:pt>
                <c:pt idx="130718">
                  <c:v>9190.7900000000009</c:v>
                </c:pt>
                <c:pt idx="130719">
                  <c:v>10005.67</c:v>
                </c:pt>
                <c:pt idx="130720">
                  <c:v>10050.44</c:v>
                </c:pt>
                <c:pt idx="130721">
                  <c:v>8852.2900000000009</c:v>
                </c:pt>
                <c:pt idx="130722">
                  <c:v>9752.19</c:v>
                </c:pt>
                <c:pt idx="130723">
                  <c:v>8430.0300000000007</c:v>
                </c:pt>
                <c:pt idx="130724">
                  <c:v>9733.41</c:v>
                </c:pt>
                <c:pt idx="130725">
                  <c:v>10199.209999999999</c:v>
                </c:pt>
                <c:pt idx="130726">
                  <c:v>9073.74</c:v>
                </c:pt>
                <c:pt idx="130727">
                  <c:v>14061.56</c:v>
                </c:pt>
                <c:pt idx="130728">
                  <c:v>12344.94</c:v>
                </c:pt>
                <c:pt idx="130729">
                  <c:v>8773.33</c:v>
                </c:pt>
                <c:pt idx="130730">
                  <c:v>9619.15</c:v>
                </c:pt>
                <c:pt idx="130731">
                  <c:v>12019.97</c:v>
                </c:pt>
                <c:pt idx="130732">
                  <c:v>9458.09</c:v>
                </c:pt>
                <c:pt idx="130733">
                  <c:v>8422.85</c:v>
                </c:pt>
                <c:pt idx="130734">
                  <c:v>8916.7800000000007</c:v>
                </c:pt>
                <c:pt idx="130735">
                  <c:v>9513.34</c:v>
                </c:pt>
                <c:pt idx="130736">
                  <c:v>7932.55</c:v>
                </c:pt>
                <c:pt idx="130737">
                  <c:v>11019.26</c:v>
                </c:pt>
                <c:pt idx="130738">
                  <c:v>11514.58</c:v>
                </c:pt>
                <c:pt idx="130739">
                  <c:v>10076.959999999999</c:v>
                </c:pt>
                <c:pt idx="130740">
                  <c:v>11073.87</c:v>
                </c:pt>
                <c:pt idx="130741">
                  <c:v>12830.53</c:v>
                </c:pt>
                <c:pt idx="130742">
                  <c:v>11913.76</c:v>
                </c:pt>
                <c:pt idx="130743">
                  <c:v>11531.62</c:v>
                </c:pt>
                <c:pt idx="130744">
                  <c:v>11018.46</c:v>
                </c:pt>
                <c:pt idx="130745">
                  <c:v>10832.43</c:v>
                </c:pt>
                <c:pt idx="130746">
                  <c:v>13066.77</c:v>
                </c:pt>
                <c:pt idx="130747">
                  <c:v>10887.55</c:v>
                </c:pt>
                <c:pt idx="130748">
                  <c:v>10002.02</c:v>
                </c:pt>
                <c:pt idx="130749">
                  <c:v>10807.17</c:v>
                </c:pt>
                <c:pt idx="130750">
                  <c:v>9936.92</c:v>
                </c:pt>
                <c:pt idx="130751">
                  <c:v>9627.59</c:v>
                </c:pt>
                <c:pt idx="130752">
                  <c:v>10173.75</c:v>
                </c:pt>
                <c:pt idx="130753">
                  <c:v>11910.68</c:v>
                </c:pt>
                <c:pt idx="130754">
                  <c:v>13732.73</c:v>
                </c:pt>
                <c:pt idx="130755">
                  <c:v>12843.13</c:v>
                </c:pt>
                <c:pt idx="130756">
                  <c:v>11959.45</c:v>
                </c:pt>
                <c:pt idx="130757">
                  <c:v>10759.87</c:v>
                </c:pt>
                <c:pt idx="130758">
                  <c:v>10343.969999999999</c:v>
                </c:pt>
                <c:pt idx="130759">
                  <c:v>12431.48</c:v>
                </c:pt>
                <c:pt idx="130760">
                  <c:v>10649.38</c:v>
                </c:pt>
                <c:pt idx="130761">
                  <c:v>9736.2000000000007</c:v>
                </c:pt>
                <c:pt idx="130762">
                  <c:v>10379.57</c:v>
                </c:pt>
                <c:pt idx="130763">
                  <c:v>9694.31</c:v>
                </c:pt>
                <c:pt idx="130764">
                  <c:v>10237.44</c:v>
                </c:pt>
                <c:pt idx="130765">
                  <c:v>11058.34</c:v>
                </c:pt>
                <c:pt idx="130766">
                  <c:v>12112.84</c:v>
                </c:pt>
                <c:pt idx="130767">
                  <c:v>9528.66</c:v>
                </c:pt>
                <c:pt idx="130768">
                  <c:v>11085.52</c:v>
                </c:pt>
                <c:pt idx="130769">
                  <c:v>8013.7</c:v>
                </c:pt>
                <c:pt idx="130770">
                  <c:v>7981.24</c:v>
                </c:pt>
                <c:pt idx="130771">
                  <c:v>6676.86</c:v>
                </c:pt>
                <c:pt idx="130772">
                  <c:v>8537.4500000000007</c:v>
                </c:pt>
                <c:pt idx="130773">
                  <c:v>7250.75</c:v>
                </c:pt>
                <c:pt idx="130774">
                  <c:v>7856.69</c:v>
                </c:pt>
                <c:pt idx="130775">
                  <c:v>7361.76</c:v>
                </c:pt>
                <c:pt idx="130776">
                  <c:v>10816.16</c:v>
                </c:pt>
                <c:pt idx="130777">
                  <c:v>7906.92</c:v>
                </c:pt>
                <c:pt idx="130778">
                  <c:v>10702.59</c:v>
                </c:pt>
                <c:pt idx="130779">
                  <c:v>9431.4599999999991</c:v>
                </c:pt>
                <c:pt idx="130780">
                  <c:v>10910.6</c:v>
                </c:pt>
                <c:pt idx="130781">
                  <c:v>9519.73</c:v>
                </c:pt>
                <c:pt idx="130782">
                  <c:v>9371.65</c:v>
                </c:pt>
                <c:pt idx="130783">
                  <c:v>9760.39</c:v>
                </c:pt>
                <c:pt idx="130784">
                  <c:v>12748.32</c:v>
                </c:pt>
                <c:pt idx="130785">
                  <c:v>9795.02</c:v>
                </c:pt>
                <c:pt idx="130786">
                  <c:v>8260.07</c:v>
                </c:pt>
                <c:pt idx="130787">
                  <c:v>9146.7099999999991</c:v>
                </c:pt>
                <c:pt idx="130788">
                  <c:v>9047.4699999999993</c:v>
                </c:pt>
                <c:pt idx="130789">
                  <c:v>9027.02</c:v>
                </c:pt>
                <c:pt idx="130790">
                  <c:v>8572.6200000000008</c:v>
                </c:pt>
                <c:pt idx="130791">
                  <c:v>8658.1200000000008</c:v>
                </c:pt>
                <c:pt idx="130792">
                  <c:v>9042.7800000000007</c:v>
                </c:pt>
                <c:pt idx="130793">
                  <c:v>8830.6299999999992</c:v>
                </c:pt>
                <c:pt idx="130794">
                  <c:v>9110.73</c:v>
                </c:pt>
                <c:pt idx="130795">
                  <c:v>9422.58</c:v>
                </c:pt>
                <c:pt idx="130796">
                  <c:v>9624.5</c:v>
                </c:pt>
                <c:pt idx="130797">
                  <c:v>10838.98</c:v>
                </c:pt>
                <c:pt idx="130798">
                  <c:v>10106.629999999999</c:v>
                </c:pt>
                <c:pt idx="130799">
                  <c:v>10399.469999999999</c:v>
                </c:pt>
                <c:pt idx="130800">
                  <c:v>9038.68</c:v>
                </c:pt>
                <c:pt idx="130801">
                  <c:v>9604.44</c:v>
                </c:pt>
                <c:pt idx="130802">
                  <c:v>10153.629999999999</c:v>
                </c:pt>
                <c:pt idx="130803">
                  <c:v>9039.0300000000007</c:v>
                </c:pt>
                <c:pt idx="130804">
                  <c:v>9967.32</c:v>
                </c:pt>
                <c:pt idx="130805">
                  <c:v>9173.9</c:v>
                </c:pt>
                <c:pt idx="130806">
                  <c:v>9683.2000000000007</c:v>
                </c:pt>
                <c:pt idx="130807">
                  <c:v>8865.35</c:v>
                </c:pt>
                <c:pt idx="130808">
                  <c:v>8769.51</c:v>
                </c:pt>
                <c:pt idx="130809">
                  <c:v>7964.96</c:v>
                </c:pt>
                <c:pt idx="130810">
                  <c:v>7848.5</c:v>
                </c:pt>
                <c:pt idx="130811">
                  <c:v>8202.81</c:v>
                </c:pt>
                <c:pt idx="130812">
                  <c:v>9333.51</c:v>
                </c:pt>
                <c:pt idx="130813">
                  <c:v>8063.7</c:v>
                </c:pt>
                <c:pt idx="130814">
                  <c:v>8590.94</c:v>
                </c:pt>
                <c:pt idx="130815">
                  <c:v>8643.59</c:v>
                </c:pt>
                <c:pt idx="130816">
                  <c:v>9150.8799999999992</c:v>
                </c:pt>
                <c:pt idx="130817">
                  <c:v>9299.2000000000007</c:v>
                </c:pt>
                <c:pt idx="130818">
                  <c:v>11405.28</c:v>
                </c:pt>
                <c:pt idx="130819">
                  <c:v>10294.16</c:v>
                </c:pt>
                <c:pt idx="130820">
                  <c:v>11610.5</c:v>
                </c:pt>
                <c:pt idx="130821">
                  <c:v>13749.12</c:v>
                </c:pt>
                <c:pt idx="130822">
                  <c:v>20643.560000000001</c:v>
                </c:pt>
                <c:pt idx="130823">
                  <c:v>5807.12</c:v>
                </c:pt>
                <c:pt idx="130824">
                  <c:v>6661.62</c:v>
                </c:pt>
                <c:pt idx="130825">
                  <c:v>6567.55</c:v>
                </c:pt>
                <c:pt idx="130826">
                  <c:v>8160.91</c:v>
                </c:pt>
                <c:pt idx="130827">
                  <c:v>6734.7</c:v>
                </c:pt>
                <c:pt idx="130828">
                  <c:v>8211.7199999999993</c:v>
                </c:pt>
                <c:pt idx="130829">
                  <c:v>7860.56</c:v>
                </c:pt>
                <c:pt idx="130830">
                  <c:v>8426.99</c:v>
                </c:pt>
                <c:pt idx="130831">
                  <c:v>7746.4</c:v>
                </c:pt>
                <c:pt idx="130832">
                  <c:v>9033.82</c:v>
                </c:pt>
                <c:pt idx="130833">
                  <c:v>7177.92</c:v>
                </c:pt>
                <c:pt idx="130834">
                  <c:v>8010.7</c:v>
                </c:pt>
                <c:pt idx="130835">
                  <c:v>7351.49</c:v>
                </c:pt>
                <c:pt idx="130836">
                  <c:v>8580.58</c:v>
                </c:pt>
                <c:pt idx="130837">
                  <c:v>7332.68</c:v>
                </c:pt>
                <c:pt idx="130838">
                  <c:v>8055.8</c:v>
                </c:pt>
                <c:pt idx="130839">
                  <c:v>10022.44</c:v>
                </c:pt>
                <c:pt idx="130840">
                  <c:v>8442.8799999999992</c:v>
                </c:pt>
                <c:pt idx="130841">
                  <c:v>8844.85</c:v>
                </c:pt>
                <c:pt idx="130842">
                  <c:v>7485.94</c:v>
                </c:pt>
                <c:pt idx="130843">
                  <c:v>6749.3</c:v>
                </c:pt>
                <c:pt idx="130844">
                  <c:v>6440.17</c:v>
                </c:pt>
                <c:pt idx="130845">
                  <c:v>6611.92</c:v>
                </c:pt>
                <c:pt idx="130846">
                  <c:v>7528.78</c:v>
                </c:pt>
                <c:pt idx="130847">
                  <c:v>7410.32</c:v>
                </c:pt>
                <c:pt idx="130848">
                  <c:v>7750.24</c:v>
                </c:pt>
                <c:pt idx="130849">
                  <c:v>7979.75</c:v>
                </c:pt>
                <c:pt idx="130850">
                  <c:v>7587.78</c:v>
                </c:pt>
                <c:pt idx="130851">
                  <c:v>8335.0499999999993</c:v>
                </c:pt>
                <c:pt idx="130852">
                  <c:v>8159.02</c:v>
                </c:pt>
                <c:pt idx="130853">
                  <c:v>8178.38</c:v>
                </c:pt>
                <c:pt idx="130854">
                  <c:v>8432.85</c:v>
                </c:pt>
                <c:pt idx="130855">
                  <c:v>7156.94</c:v>
                </c:pt>
                <c:pt idx="130856">
                  <c:v>8491.5300000000007</c:v>
                </c:pt>
                <c:pt idx="130857">
                  <c:v>10132.67</c:v>
                </c:pt>
                <c:pt idx="130858">
                  <c:v>7741.23</c:v>
                </c:pt>
                <c:pt idx="130859">
                  <c:v>8636.26</c:v>
                </c:pt>
                <c:pt idx="130860">
                  <c:v>7768.69</c:v>
                </c:pt>
                <c:pt idx="130861">
                  <c:v>7612.81</c:v>
                </c:pt>
                <c:pt idx="130862">
                  <c:v>8306.39</c:v>
                </c:pt>
                <c:pt idx="130863">
                  <c:v>8695.7199999999993</c:v>
                </c:pt>
                <c:pt idx="130864">
                  <c:v>8571.2900000000009</c:v>
                </c:pt>
                <c:pt idx="130865">
                  <c:v>8451.2800000000007</c:v>
                </c:pt>
                <c:pt idx="130866">
                  <c:v>9382.2800000000007</c:v>
                </c:pt>
                <c:pt idx="130867">
                  <c:v>8708.57</c:v>
                </c:pt>
                <c:pt idx="130868">
                  <c:v>8775.73</c:v>
                </c:pt>
                <c:pt idx="130869">
                  <c:v>9919.7800000000007</c:v>
                </c:pt>
                <c:pt idx="130870">
                  <c:v>12684.28</c:v>
                </c:pt>
                <c:pt idx="130871">
                  <c:v>10928</c:v>
                </c:pt>
                <c:pt idx="130872">
                  <c:v>13050.87</c:v>
                </c:pt>
                <c:pt idx="130873">
                  <c:v>16266.46</c:v>
                </c:pt>
                <c:pt idx="130874">
                  <c:v>21621.87</c:v>
                </c:pt>
                <c:pt idx="130875">
                  <c:v>8141.78</c:v>
                </c:pt>
                <c:pt idx="130876">
                  <c:v>6562.28</c:v>
                </c:pt>
                <c:pt idx="130877">
                  <c:v>6926.94</c:v>
                </c:pt>
                <c:pt idx="130878">
                  <c:v>7180.8</c:v>
                </c:pt>
                <c:pt idx="130879">
                  <c:v>6101.19</c:v>
                </c:pt>
                <c:pt idx="130880">
                  <c:v>7630.64</c:v>
                </c:pt>
                <c:pt idx="130881">
                  <c:v>8205.01</c:v>
                </c:pt>
                <c:pt idx="130882">
                  <c:v>9055.3700000000008</c:v>
                </c:pt>
                <c:pt idx="130883">
                  <c:v>7976.81</c:v>
                </c:pt>
                <c:pt idx="130884">
                  <c:v>8380.01</c:v>
                </c:pt>
                <c:pt idx="130885">
                  <c:v>9116.85</c:v>
                </c:pt>
                <c:pt idx="130886">
                  <c:v>8506.91</c:v>
                </c:pt>
                <c:pt idx="130887">
                  <c:v>8497.16</c:v>
                </c:pt>
                <c:pt idx="130888">
                  <c:v>10460.08</c:v>
                </c:pt>
                <c:pt idx="130889">
                  <c:v>13326.63</c:v>
                </c:pt>
                <c:pt idx="130890">
                  <c:v>10727.21</c:v>
                </c:pt>
                <c:pt idx="130891">
                  <c:v>7312.5</c:v>
                </c:pt>
                <c:pt idx="130892">
                  <c:v>6962.45</c:v>
                </c:pt>
                <c:pt idx="130893">
                  <c:v>7892.67</c:v>
                </c:pt>
                <c:pt idx="130894">
                  <c:v>7822.66</c:v>
                </c:pt>
                <c:pt idx="130895">
                  <c:v>7234.4</c:v>
                </c:pt>
                <c:pt idx="130896">
                  <c:v>7083.44</c:v>
                </c:pt>
                <c:pt idx="130897">
                  <c:v>7090.26</c:v>
                </c:pt>
                <c:pt idx="130898">
                  <c:v>8980.6</c:v>
                </c:pt>
                <c:pt idx="130899">
                  <c:v>8222.6200000000008</c:v>
                </c:pt>
                <c:pt idx="130900">
                  <c:v>5753.98</c:v>
                </c:pt>
                <c:pt idx="130901">
                  <c:v>5847.16</c:v>
                </c:pt>
                <c:pt idx="130902">
                  <c:v>7464.56</c:v>
                </c:pt>
                <c:pt idx="130903">
                  <c:v>7738.8</c:v>
                </c:pt>
                <c:pt idx="130904">
                  <c:v>6624</c:v>
                </c:pt>
                <c:pt idx="130905">
                  <c:v>6213.19</c:v>
                </c:pt>
                <c:pt idx="130906">
                  <c:v>6855.65</c:v>
                </c:pt>
                <c:pt idx="130907">
                  <c:v>7001.1</c:v>
                </c:pt>
                <c:pt idx="130908">
                  <c:v>7350.88</c:v>
                </c:pt>
                <c:pt idx="130909">
                  <c:v>7397.13</c:v>
                </c:pt>
                <c:pt idx="130910">
                  <c:v>7741.48</c:v>
                </c:pt>
                <c:pt idx="130911">
                  <c:v>7380.78</c:v>
                </c:pt>
                <c:pt idx="130912">
                  <c:v>6429.09</c:v>
                </c:pt>
                <c:pt idx="130913">
                  <c:v>6119.1</c:v>
                </c:pt>
                <c:pt idx="130914">
                  <c:v>5717.29</c:v>
                </c:pt>
                <c:pt idx="130915">
                  <c:v>6270.24</c:v>
                </c:pt>
                <c:pt idx="130916">
                  <c:v>6536.3</c:v>
                </c:pt>
                <c:pt idx="130917">
                  <c:v>6395.79</c:v>
                </c:pt>
                <c:pt idx="130918">
                  <c:v>6759.95</c:v>
                </c:pt>
                <c:pt idx="130919">
                  <c:v>22073.35</c:v>
                </c:pt>
                <c:pt idx="130920">
                  <c:v>18562.07</c:v>
                </c:pt>
                <c:pt idx="130921">
                  <c:v>26174.13</c:v>
                </c:pt>
                <c:pt idx="130922">
                  <c:v>21136.13</c:v>
                </c:pt>
                <c:pt idx="130923">
                  <c:v>24663.97</c:v>
                </c:pt>
                <c:pt idx="130924">
                  <c:v>20280.849999999999</c:v>
                </c:pt>
                <c:pt idx="130925">
                  <c:v>17512.84</c:v>
                </c:pt>
                <c:pt idx="130926">
                  <c:v>18152.61</c:v>
                </c:pt>
                <c:pt idx="130927">
                  <c:v>19015.099999999999</c:v>
                </c:pt>
                <c:pt idx="130928">
                  <c:v>16684.810000000001</c:v>
                </c:pt>
                <c:pt idx="130929">
                  <c:v>18925.62</c:v>
                </c:pt>
                <c:pt idx="130930">
                  <c:v>19272.38</c:v>
                </c:pt>
                <c:pt idx="130931">
                  <c:v>17376.41</c:v>
                </c:pt>
                <c:pt idx="130932">
                  <c:v>17628.099999999999</c:v>
                </c:pt>
                <c:pt idx="130933">
                  <c:v>13592.27</c:v>
                </c:pt>
                <c:pt idx="130934">
                  <c:v>16462.2</c:v>
                </c:pt>
                <c:pt idx="130935">
                  <c:v>16427.96</c:v>
                </c:pt>
                <c:pt idx="130936">
                  <c:v>19066.09</c:v>
                </c:pt>
                <c:pt idx="130937">
                  <c:v>16131.09</c:v>
                </c:pt>
                <c:pt idx="130938">
                  <c:v>17499.12</c:v>
                </c:pt>
                <c:pt idx="130939">
                  <c:v>19880.12</c:v>
                </c:pt>
                <c:pt idx="130940">
                  <c:v>20170.72</c:v>
                </c:pt>
                <c:pt idx="130941">
                  <c:v>17795.87</c:v>
                </c:pt>
                <c:pt idx="130942">
                  <c:v>22372.17</c:v>
                </c:pt>
                <c:pt idx="130943">
                  <c:v>19693.66</c:v>
                </c:pt>
                <c:pt idx="130944">
                  <c:v>18707.150000000001</c:v>
                </c:pt>
                <c:pt idx="130945">
                  <c:v>20522.46</c:v>
                </c:pt>
                <c:pt idx="130946">
                  <c:v>19042.88</c:v>
                </c:pt>
                <c:pt idx="130947">
                  <c:v>20339.62</c:v>
                </c:pt>
                <c:pt idx="130948">
                  <c:v>20599.05</c:v>
                </c:pt>
                <c:pt idx="130949">
                  <c:v>20693.46</c:v>
                </c:pt>
                <c:pt idx="130950">
                  <c:v>20388.439999999999</c:v>
                </c:pt>
                <c:pt idx="130951">
                  <c:v>19509.669999999998</c:v>
                </c:pt>
                <c:pt idx="130952">
                  <c:v>17270.7</c:v>
                </c:pt>
                <c:pt idx="130953">
                  <c:v>16071.87</c:v>
                </c:pt>
                <c:pt idx="130954">
                  <c:v>20955.28</c:v>
                </c:pt>
                <c:pt idx="130955">
                  <c:v>17961.12</c:v>
                </c:pt>
                <c:pt idx="130956">
                  <c:v>19887.330000000002</c:v>
                </c:pt>
                <c:pt idx="130957">
                  <c:v>18053.560000000001</c:v>
                </c:pt>
                <c:pt idx="130958">
                  <c:v>20089.5</c:v>
                </c:pt>
                <c:pt idx="130959">
                  <c:v>18651.93</c:v>
                </c:pt>
                <c:pt idx="130960">
                  <c:v>16352.09</c:v>
                </c:pt>
                <c:pt idx="130961">
                  <c:v>35059.870000000003</c:v>
                </c:pt>
                <c:pt idx="130962">
                  <c:v>20417.27</c:v>
                </c:pt>
                <c:pt idx="130963">
                  <c:v>28504.42</c:v>
                </c:pt>
                <c:pt idx="130964">
                  <c:v>37175.24</c:v>
                </c:pt>
                <c:pt idx="130965">
                  <c:v>53886.03</c:v>
                </c:pt>
                <c:pt idx="130966">
                  <c:v>17164.82</c:v>
                </c:pt>
                <c:pt idx="130967">
                  <c:v>17827.419999999998</c:v>
                </c:pt>
                <c:pt idx="130968">
                  <c:v>14180.33</c:v>
                </c:pt>
                <c:pt idx="130969">
                  <c:v>17045.3</c:v>
                </c:pt>
                <c:pt idx="130970">
                  <c:v>14251.24</c:v>
                </c:pt>
                <c:pt idx="130971">
                  <c:v>20527.25</c:v>
                </c:pt>
                <c:pt idx="130972">
                  <c:v>18484.3</c:v>
                </c:pt>
                <c:pt idx="130973">
                  <c:v>21021.5</c:v>
                </c:pt>
                <c:pt idx="130974">
                  <c:v>21977.26</c:v>
                </c:pt>
                <c:pt idx="130975">
                  <c:v>22720.49</c:v>
                </c:pt>
                <c:pt idx="130976">
                  <c:v>17055.46</c:v>
                </c:pt>
                <c:pt idx="130977">
                  <c:v>18347.580000000002</c:v>
                </c:pt>
                <c:pt idx="130978">
                  <c:v>18493.169999999998</c:v>
                </c:pt>
                <c:pt idx="130979">
                  <c:v>19525.53</c:v>
                </c:pt>
                <c:pt idx="130980">
                  <c:v>17638.68</c:v>
                </c:pt>
                <c:pt idx="130981">
                  <c:v>15244.53</c:v>
                </c:pt>
                <c:pt idx="130982">
                  <c:v>16862.48</c:v>
                </c:pt>
                <c:pt idx="130983">
                  <c:v>16506.84</c:v>
                </c:pt>
                <c:pt idx="130984">
                  <c:v>14824.65</c:v>
                </c:pt>
                <c:pt idx="130985">
                  <c:v>14067.53</c:v>
                </c:pt>
                <c:pt idx="130986">
                  <c:v>14569.1</c:v>
                </c:pt>
                <c:pt idx="130987">
                  <c:v>17312.009999999998</c:v>
                </c:pt>
                <c:pt idx="130988">
                  <c:v>15291.31</c:v>
                </c:pt>
                <c:pt idx="130989">
                  <c:v>15974.97</c:v>
                </c:pt>
                <c:pt idx="130990">
                  <c:v>17190.310000000001</c:v>
                </c:pt>
                <c:pt idx="130991">
                  <c:v>17454.16</c:v>
                </c:pt>
                <c:pt idx="130992">
                  <c:v>17586.509999999998</c:v>
                </c:pt>
                <c:pt idx="130993">
                  <c:v>17232.919999999998</c:v>
                </c:pt>
                <c:pt idx="130994">
                  <c:v>18181.3</c:v>
                </c:pt>
                <c:pt idx="130995">
                  <c:v>17594.88</c:v>
                </c:pt>
                <c:pt idx="130996">
                  <c:v>18160.88</c:v>
                </c:pt>
                <c:pt idx="130997">
                  <c:v>19570.45</c:v>
                </c:pt>
                <c:pt idx="130998">
                  <c:v>19273.03</c:v>
                </c:pt>
                <c:pt idx="130999">
                  <c:v>20000.37</c:v>
                </c:pt>
                <c:pt idx="131000">
                  <c:v>18727.43</c:v>
                </c:pt>
                <c:pt idx="131001">
                  <c:v>16391.349999999999</c:v>
                </c:pt>
                <c:pt idx="131002">
                  <c:v>19089.12</c:v>
                </c:pt>
                <c:pt idx="131003">
                  <c:v>17702.12</c:v>
                </c:pt>
                <c:pt idx="131004">
                  <c:v>18042.939999999999</c:v>
                </c:pt>
                <c:pt idx="131005">
                  <c:v>15460.45</c:v>
                </c:pt>
                <c:pt idx="131006">
                  <c:v>18603.32</c:v>
                </c:pt>
                <c:pt idx="131007">
                  <c:v>16577.400000000001</c:v>
                </c:pt>
                <c:pt idx="131008">
                  <c:v>17734.97</c:v>
                </c:pt>
                <c:pt idx="131009">
                  <c:v>16385.68</c:v>
                </c:pt>
                <c:pt idx="131010">
                  <c:v>19412.79</c:v>
                </c:pt>
                <c:pt idx="131011">
                  <c:v>18411.73</c:v>
                </c:pt>
                <c:pt idx="131012">
                  <c:v>15994.46</c:v>
                </c:pt>
                <c:pt idx="131013">
                  <c:v>34573.440000000002</c:v>
                </c:pt>
                <c:pt idx="131014">
                  <c:v>22063.1</c:v>
                </c:pt>
                <c:pt idx="131015">
                  <c:v>24319.74</c:v>
                </c:pt>
                <c:pt idx="131016">
                  <c:v>30227.25</c:v>
                </c:pt>
                <c:pt idx="131017">
                  <c:v>42169.65</c:v>
                </c:pt>
                <c:pt idx="131018">
                  <c:v>22622.58</c:v>
                </c:pt>
                <c:pt idx="131019">
                  <c:v>18181.96</c:v>
                </c:pt>
                <c:pt idx="131020">
                  <c:v>13507.39</c:v>
                </c:pt>
                <c:pt idx="131021">
                  <c:v>13905.31</c:v>
                </c:pt>
                <c:pt idx="131022">
                  <c:v>12122.69</c:v>
                </c:pt>
                <c:pt idx="131023">
                  <c:v>15893.71</c:v>
                </c:pt>
                <c:pt idx="131024">
                  <c:v>23521.35</c:v>
                </c:pt>
                <c:pt idx="131025">
                  <c:v>21033.82</c:v>
                </c:pt>
                <c:pt idx="131026">
                  <c:v>21731.15</c:v>
                </c:pt>
                <c:pt idx="131027">
                  <c:v>23060.71</c:v>
                </c:pt>
                <c:pt idx="131028">
                  <c:v>19413.77</c:v>
                </c:pt>
                <c:pt idx="131029">
                  <c:v>18964.7</c:v>
                </c:pt>
                <c:pt idx="131030">
                  <c:v>16305.57</c:v>
                </c:pt>
                <c:pt idx="131031">
                  <c:v>16472.68</c:v>
                </c:pt>
                <c:pt idx="131032">
                  <c:v>18285.419999999998</c:v>
                </c:pt>
                <c:pt idx="131033">
                  <c:v>14719.63</c:v>
                </c:pt>
                <c:pt idx="131034">
                  <c:v>15668.7</c:v>
                </c:pt>
                <c:pt idx="131035">
                  <c:v>15069.79</c:v>
                </c:pt>
                <c:pt idx="131036">
                  <c:v>14415.52</c:v>
                </c:pt>
                <c:pt idx="131037">
                  <c:v>15635.35</c:v>
                </c:pt>
                <c:pt idx="131038">
                  <c:v>14393.78</c:v>
                </c:pt>
                <c:pt idx="131039">
                  <c:v>17097.39</c:v>
                </c:pt>
                <c:pt idx="131040">
                  <c:v>14636.8</c:v>
                </c:pt>
                <c:pt idx="131041">
                  <c:v>17260.48</c:v>
                </c:pt>
                <c:pt idx="131042">
                  <c:v>13945.79</c:v>
                </c:pt>
                <c:pt idx="131043">
                  <c:v>13723.88</c:v>
                </c:pt>
                <c:pt idx="131044">
                  <c:v>13600.09</c:v>
                </c:pt>
                <c:pt idx="131045">
                  <c:v>16042.07</c:v>
                </c:pt>
                <c:pt idx="131046">
                  <c:v>13625.68</c:v>
                </c:pt>
                <c:pt idx="131047">
                  <c:v>13892.65</c:v>
                </c:pt>
                <c:pt idx="131048">
                  <c:v>12639.38</c:v>
                </c:pt>
                <c:pt idx="131049">
                  <c:v>17954.490000000002</c:v>
                </c:pt>
                <c:pt idx="131050">
                  <c:v>15858.7</c:v>
                </c:pt>
                <c:pt idx="131051">
                  <c:v>18342.259999999998</c:v>
                </c:pt>
                <c:pt idx="131052">
                  <c:v>17076.68</c:v>
                </c:pt>
                <c:pt idx="131053">
                  <c:v>16870.189999999999</c:v>
                </c:pt>
                <c:pt idx="131054">
                  <c:v>19732.43</c:v>
                </c:pt>
                <c:pt idx="131055">
                  <c:v>13522.88</c:v>
                </c:pt>
                <c:pt idx="131056">
                  <c:v>14245.63</c:v>
                </c:pt>
                <c:pt idx="131057">
                  <c:v>11231.73</c:v>
                </c:pt>
                <c:pt idx="131058">
                  <c:v>15531.59</c:v>
                </c:pt>
                <c:pt idx="131059">
                  <c:v>16296.02</c:v>
                </c:pt>
                <c:pt idx="131060">
                  <c:v>12428.87</c:v>
                </c:pt>
                <c:pt idx="131061">
                  <c:v>12669.03</c:v>
                </c:pt>
                <c:pt idx="131062">
                  <c:v>29962.15</c:v>
                </c:pt>
                <c:pt idx="131063">
                  <c:v>25082.47</c:v>
                </c:pt>
                <c:pt idx="131064">
                  <c:v>32429.13</c:v>
                </c:pt>
                <c:pt idx="131065">
                  <c:v>28939.74</c:v>
                </c:pt>
                <c:pt idx="131066">
                  <c:v>32773.589999999997</c:v>
                </c:pt>
                <c:pt idx="131067">
                  <c:v>31178.62</c:v>
                </c:pt>
                <c:pt idx="131068">
                  <c:v>32815.449999999997</c:v>
                </c:pt>
                <c:pt idx="131069">
                  <c:v>32141.14</c:v>
                </c:pt>
                <c:pt idx="131070">
                  <c:v>32950.699999999997</c:v>
                </c:pt>
                <c:pt idx="131071">
                  <c:v>39362.519999999997</c:v>
                </c:pt>
                <c:pt idx="131072">
                  <c:v>33127.4</c:v>
                </c:pt>
                <c:pt idx="131073">
                  <c:v>33095.1</c:v>
                </c:pt>
                <c:pt idx="131074">
                  <c:v>31425.23</c:v>
                </c:pt>
                <c:pt idx="131075">
                  <c:v>41524.879999999997</c:v>
                </c:pt>
                <c:pt idx="131076">
                  <c:v>31471.16</c:v>
                </c:pt>
                <c:pt idx="131077">
                  <c:v>36183.410000000003</c:v>
                </c:pt>
                <c:pt idx="131078">
                  <c:v>41974.59</c:v>
                </c:pt>
                <c:pt idx="131079">
                  <c:v>47297.75</c:v>
                </c:pt>
                <c:pt idx="131080">
                  <c:v>43227.85</c:v>
                </c:pt>
                <c:pt idx="131081">
                  <c:v>54165.06</c:v>
                </c:pt>
                <c:pt idx="131082">
                  <c:v>57162.559999999998</c:v>
                </c:pt>
                <c:pt idx="131083">
                  <c:v>45383.33</c:v>
                </c:pt>
                <c:pt idx="131084">
                  <c:v>40425.4</c:v>
                </c:pt>
                <c:pt idx="131085">
                  <c:v>36806.19</c:v>
                </c:pt>
                <c:pt idx="131086">
                  <c:v>35432.239999999998</c:v>
                </c:pt>
                <c:pt idx="131087">
                  <c:v>32883.699999999997</c:v>
                </c:pt>
                <c:pt idx="131088">
                  <c:v>34504.559999999998</c:v>
                </c:pt>
                <c:pt idx="131089">
                  <c:v>35164.71</c:v>
                </c:pt>
                <c:pt idx="131090">
                  <c:v>33405.15</c:v>
                </c:pt>
                <c:pt idx="131091">
                  <c:v>33868.58</c:v>
                </c:pt>
                <c:pt idx="131092">
                  <c:v>34156.550000000003</c:v>
                </c:pt>
                <c:pt idx="131093">
                  <c:v>38332.120000000003</c:v>
                </c:pt>
                <c:pt idx="131094">
                  <c:v>29994.04</c:v>
                </c:pt>
                <c:pt idx="131095">
                  <c:v>29565.22</c:v>
                </c:pt>
                <c:pt idx="131096">
                  <c:v>28458.15</c:v>
                </c:pt>
                <c:pt idx="131097">
                  <c:v>41528.83</c:v>
                </c:pt>
                <c:pt idx="131098">
                  <c:v>36072.14</c:v>
                </c:pt>
                <c:pt idx="131099">
                  <c:v>38946.26</c:v>
                </c:pt>
                <c:pt idx="131100">
                  <c:v>38267.81</c:v>
                </c:pt>
                <c:pt idx="131101">
                  <c:v>41415.69</c:v>
                </c:pt>
                <c:pt idx="131102">
                  <c:v>40071.65</c:v>
                </c:pt>
                <c:pt idx="131103">
                  <c:v>34295.730000000003</c:v>
                </c:pt>
                <c:pt idx="131104">
                  <c:v>52293.96</c:v>
                </c:pt>
                <c:pt idx="131105">
                  <c:v>43056.480000000003</c:v>
                </c:pt>
                <c:pt idx="131106">
                  <c:v>61432.33</c:v>
                </c:pt>
                <c:pt idx="131107">
                  <c:v>71655.91</c:v>
                </c:pt>
                <c:pt idx="131108">
                  <c:v>112949.82</c:v>
                </c:pt>
                <c:pt idx="131109">
                  <c:v>24202.44</c:v>
                </c:pt>
                <c:pt idx="131110">
                  <c:v>24265.31</c:v>
                </c:pt>
                <c:pt idx="131111">
                  <c:v>23748.78</c:v>
                </c:pt>
                <c:pt idx="131112">
                  <c:v>23437.8</c:v>
                </c:pt>
                <c:pt idx="131113">
                  <c:v>20489.599999999999</c:v>
                </c:pt>
                <c:pt idx="131114">
                  <c:v>26596.61</c:v>
                </c:pt>
                <c:pt idx="131115">
                  <c:v>29698.15</c:v>
                </c:pt>
                <c:pt idx="131116">
                  <c:v>30797.67</c:v>
                </c:pt>
                <c:pt idx="131117">
                  <c:v>27304.15</c:v>
                </c:pt>
                <c:pt idx="131118">
                  <c:v>30509.439999999999</c:v>
                </c:pt>
                <c:pt idx="131119">
                  <c:v>27566.38</c:v>
                </c:pt>
                <c:pt idx="131120">
                  <c:v>28569.11</c:v>
                </c:pt>
                <c:pt idx="131121">
                  <c:v>27725.45</c:v>
                </c:pt>
                <c:pt idx="131122">
                  <c:v>25880.21</c:v>
                </c:pt>
                <c:pt idx="131123">
                  <c:v>28336.799999999999</c:v>
                </c:pt>
                <c:pt idx="131124">
                  <c:v>32137.22</c:v>
                </c:pt>
                <c:pt idx="131125">
                  <c:v>34222.28</c:v>
                </c:pt>
                <c:pt idx="131126">
                  <c:v>39738.86</c:v>
                </c:pt>
                <c:pt idx="131127">
                  <c:v>34498.17</c:v>
                </c:pt>
                <c:pt idx="131128">
                  <c:v>31404.38</c:v>
                </c:pt>
                <c:pt idx="131129">
                  <c:v>36415.43</c:v>
                </c:pt>
                <c:pt idx="131130">
                  <c:v>41194.559999999998</c:v>
                </c:pt>
                <c:pt idx="131131">
                  <c:v>47081.42</c:v>
                </c:pt>
                <c:pt idx="131132">
                  <c:v>43198.66</c:v>
                </c:pt>
                <c:pt idx="131133">
                  <c:v>45899.1</c:v>
                </c:pt>
                <c:pt idx="131134">
                  <c:v>48235.07</c:v>
                </c:pt>
                <c:pt idx="131135">
                  <c:v>38698.46</c:v>
                </c:pt>
                <c:pt idx="131136">
                  <c:v>36496.620000000003</c:v>
                </c:pt>
                <c:pt idx="131137">
                  <c:v>34124.74</c:v>
                </c:pt>
                <c:pt idx="131138">
                  <c:v>32898.71</c:v>
                </c:pt>
                <c:pt idx="131139">
                  <c:v>30640.77</c:v>
                </c:pt>
                <c:pt idx="131140">
                  <c:v>30329.9</c:v>
                </c:pt>
                <c:pt idx="131141">
                  <c:v>30415.360000000001</c:v>
                </c:pt>
                <c:pt idx="131142">
                  <c:v>29308.67</c:v>
                </c:pt>
                <c:pt idx="131143">
                  <c:v>27309.96</c:v>
                </c:pt>
                <c:pt idx="131144">
                  <c:v>29329.9</c:v>
                </c:pt>
                <c:pt idx="131145">
                  <c:v>41518.080000000002</c:v>
                </c:pt>
                <c:pt idx="131146">
                  <c:v>31236.36</c:v>
                </c:pt>
                <c:pt idx="131147">
                  <c:v>31322.6</c:v>
                </c:pt>
                <c:pt idx="131148">
                  <c:v>29507.759999999998</c:v>
                </c:pt>
                <c:pt idx="131149">
                  <c:v>36714.519999999997</c:v>
                </c:pt>
                <c:pt idx="131150">
                  <c:v>31954.47</c:v>
                </c:pt>
                <c:pt idx="131151">
                  <c:v>34502.699999999997</c:v>
                </c:pt>
                <c:pt idx="131152">
                  <c:v>41734.35</c:v>
                </c:pt>
                <c:pt idx="131153">
                  <c:v>44542.59</c:v>
                </c:pt>
                <c:pt idx="131154">
                  <c:v>40606.19</c:v>
                </c:pt>
                <c:pt idx="131155">
                  <c:v>34380.47</c:v>
                </c:pt>
                <c:pt idx="131156">
                  <c:v>49694.14</c:v>
                </c:pt>
                <c:pt idx="131157">
                  <c:v>37241.94</c:v>
                </c:pt>
                <c:pt idx="131158">
                  <c:v>48702</c:v>
                </c:pt>
                <c:pt idx="131159">
                  <c:v>63528.93</c:v>
                </c:pt>
                <c:pt idx="131160">
                  <c:v>96829.25</c:v>
                </c:pt>
                <c:pt idx="131161">
                  <c:v>42157.33</c:v>
                </c:pt>
                <c:pt idx="131162">
                  <c:v>29391.56</c:v>
                </c:pt>
                <c:pt idx="131163">
                  <c:v>23197.21</c:v>
                </c:pt>
                <c:pt idx="131164">
                  <c:v>28013.09</c:v>
                </c:pt>
                <c:pt idx="131165">
                  <c:v>23418.38</c:v>
                </c:pt>
                <c:pt idx="131166">
                  <c:v>26002.68</c:v>
                </c:pt>
                <c:pt idx="131167">
                  <c:v>29608.61</c:v>
                </c:pt>
                <c:pt idx="131168">
                  <c:v>31519.16</c:v>
                </c:pt>
                <c:pt idx="131169">
                  <c:v>30504.63</c:v>
                </c:pt>
                <c:pt idx="131170">
                  <c:v>30708.83</c:v>
                </c:pt>
                <c:pt idx="131171">
                  <c:v>33793.83</c:v>
                </c:pt>
                <c:pt idx="131172">
                  <c:v>36075.58</c:v>
                </c:pt>
                <c:pt idx="131173">
                  <c:v>39199.29</c:v>
                </c:pt>
                <c:pt idx="131174">
                  <c:v>37367.82</c:v>
                </c:pt>
                <c:pt idx="131175">
                  <c:v>35496.839999999997</c:v>
                </c:pt>
                <c:pt idx="131176">
                  <c:v>31956.89</c:v>
                </c:pt>
                <c:pt idx="131177">
                  <c:v>36627.03</c:v>
                </c:pt>
                <c:pt idx="131178">
                  <c:v>31093.13</c:v>
                </c:pt>
                <c:pt idx="131179">
                  <c:v>32727.78</c:v>
                </c:pt>
                <c:pt idx="131180">
                  <c:v>34122</c:v>
                </c:pt>
                <c:pt idx="131181">
                  <c:v>33542.370000000003</c:v>
                </c:pt>
                <c:pt idx="131182">
                  <c:v>44466.67</c:v>
                </c:pt>
                <c:pt idx="131183">
                  <c:v>48942.79</c:v>
                </c:pt>
                <c:pt idx="131184">
                  <c:v>43097.25</c:v>
                </c:pt>
                <c:pt idx="131185">
                  <c:v>45100.55</c:v>
                </c:pt>
                <c:pt idx="131186">
                  <c:v>41272.6</c:v>
                </c:pt>
                <c:pt idx="131187">
                  <c:v>32567.439999999999</c:v>
                </c:pt>
                <c:pt idx="131188">
                  <c:v>37415.839999999997</c:v>
                </c:pt>
                <c:pt idx="131189">
                  <c:v>31095.62</c:v>
                </c:pt>
                <c:pt idx="131190">
                  <c:v>29690.84</c:v>
                </c:pt>
                <c:pt idx="131191">
                  <c:v>25502.71</c:v>
                </c:pt>
                <c:pt idx="131192">
                  <c:v>25923.19</c:v>
                </c:pt>
                <c:pt idx="131193">
                  <c:v>27062.15</c:v>
                </c:pt>
                <c:pt idx="131194">
                  <c:v>27579.439999999999</c:v>
                </c:pt>
                <c:pt idx="131195">
                  <c:v>25415.3</c:v>
                </c:pt>
                <c:pt idx="131196">
                  <c:v>28278.51</c:v>
                </c:pt>
                <c:pt idx="131197">
                  <c:v>35545.71</c:v>
                </c:pt>
                <c:pt idx="131198">
                  <c:v>25954.48</c:v>
                </c:pt>
                <c:pt idx="131199">
                  <c:v>25423.21</c:v>
                </c:pt>
                <c:pt idx="131200">
                  <c:v>24258.55</c:v>
                </c:pt>
                <c:pt idx="131201">
                  <c:v>29474.36</c:v>
                </c:pt>
                <c:pt idx="131202">
                  <c:v>34925.379999999997</c:v>
                </c:pt>
                <c:pt idx="131203">
                  <c:v>32408.75</c:v>
                </c:pt>
                <c:pt idx="131204">
                  <c:v>30154.93</c:v>
                </c:pt>
                <c:pt idx="131205">
                  <c:v>6816.34</c:v>
                </c:pt>
                <c:pt idx="131206">
                  <c:v>5218.47</c:v>
                </c:pt>
                <c:pt idx="131207">
                  <c:v>7730.75</c:v>
                </c:pt>
                <c:pt idx="131208">
                  <c:v>6881.62</c:v>
                </c:pt>
                <c:pt idx="131209">
                  <c:v>9802.7999999999993</c:v>
                </c:pt>
                <c:pt idx="131210">
                  <c:v>8457.98</c:v>
                </c:pt>
                <c:pt idx="131211">
                  <c:v>9265.75</c:v>
                </c:pt>
                <c:pt idx="131212">
                  <c:v>10958.96</c:v>
                </c:pt>
                <c:pt idx="131213">
                  <c:v>14143.4</c:v>
                </c:pt>
                <c:pt idx="131214">
                  <c:v>15354.19</c:v>
                </c:pt>
                <c:pt idx="131215">
                  <c:v>9941.7099999999991</c:v>
                </c:pt>
                <c:pt idx="131216">
                  <c:v>8615.3799999999992</c:v>
                </c:pt>
                <c:pt idx="131217">
                  <c:v>7632.76</c:v>
                </c:pt>
                <c:pt idx="131218">
                  <c:v>12039</c:v>
                </c:pt>
                <c:pt idx="131219">
                  <c:v>7647.51</c:v>
                </c:pt>
                <c:pt idx="131220">
                  <c:v>9791.9599999999991</c:v>
                </c:pt>
                <c:pt idx="131221">
                  <c:v>11086.94</c:v>
                </c:pt>
                <c:pt idx="131222">
                  <c:v>11648.26</c:v>
                </c:pt>
                <c:pt idx="131223">
                  <c:v>9277.9599999999991</c:v>
                </c:pt>
                <c:pt idx="131224">
                  <c:v>11011.2</c:v>
                </c:pt>
                <c:pt idx="131225">
                  <c:v>12143.9</c:v>
                </c:pt>
                <c:pt idx="131226">
                  <c:v>11702.82</c:v>
                </c:pt>
                <c:pt idx="131227">
                  <c:v>8102.63</c:v>
                </c:pt>
                <c:pt idx="131228">
                  <c:v>7051.81</c:v>
                </c:pt>
                <c:pt idx="131229">
                  <c:v>6354.63</c:v>
                </c:pt>
                <c:pt idx="131230">
                  <c:v>7323.25</c:v>
                </c:pt>
                <c:pt idx="131231">
                  <c:v>9908.42</c:v>
                </c:pt>
                <c:pt idx="131232">
                  <c:v>8410.44</c:v>
                </c:pt>
                <c:pt idx="131233">
                  <c:v>10084.15</c:v>
                </c:pt>
                <c:pt idx="131234">
                  <c:v>13379.83</c:v>
                </c:pt>
                <c:pt idx="131235">
                  <c:v>17217.38</c:v>
                </c:pt>
                <c:pt idx="131236">
                  <c:v>18314</c:v>
                </c:pt>
                <c:pt idx="131237">
                  <c:v>8782.14</c:v>
                </c:pt>
                <c:pt idx="131238">
                  <c:v>6717.94</c:v>
                </c:pt>
                <c:pt idx="131239">
                  <c:v>7697.74</c:v>
                </c:pt>
                <c:pt idx="131240">
                  <c:v>11526.6</c:v>
                </c:pt>
                <c:pt idx="131241">
                  <c:v>10071.030000000001</c:v>
                </c:pt>
                <c:pt idx="131242">
                  <c:v>11258.51</c:v>
                </c:pt>
                <c:pt idx="131243">
                  <c:v>7532.76</c:v>
                </c:pt>
                <c:pt idx="131244">
                  <c:v>9616.01</c:v>
                </c:pt>
                <c:pt idx="131245">
                  <c:v>10956.45</c:v>
                </c:pt>
                <c:pt idx="131246">
                  <c:v>8673.74</c:v>
                </c:pt>
                <c:pt idx="131247">
                  <c:v>17875.84</c:v>
                </c:pt>
                <c:pt idx="131248">
                  <c:v>11858.61</c:v>
                </c:pt>
                <c:pt idx="131249">
                  <c:v>15374.77</c:v>
                </c:pt>
                <c:pt idx="131250">
                  <c:v>18435.41</c:v>
                </c:pt>
                <c:pt idx="131251">
                  <c:v>24786.240000000002</c:v>
                </c:pt>
                <c:pt idx="131252">
                  <c:v>4722.59</c:v>
                </c:pt>
                <c:pt idx="131253">
                  <c:v>4455.16</c:v>
                </c:pt>
                <c:pt idx="131254">
                  <c:v>5663.49</c:v>
                </c:pt>
                <c:pt idx="131255">
                  <c:v>4342.54</c:v>
                </c:pt>
                <c:pt idx="131256">
                  <c:v>4445.4799999999996</c:v>
                </c:pt>
                <c:pt idx="131257">
                  <c:v>7036.54</c:v>
                </c:pt>
                <c:pt idx="131258">
                  <c:v>7503.68</c:v>
                </c:pt>
                <c:pt idx="131259">
                  <c:v>8003.06</c:v>
                </c:pt>
                <c:pt idx="131260">
                  <c:v>6532.24</c:v>
                </c:pt>
                <c:pt idx="131261">
                  <c:v>7132.44</c:v>
                </c:pt>
                <c:pt idx="131262">
                  <c:v>5807.67</c:v>
                </c:pt>
                <c:pt idx="131263">
                  <c:v>6362.12</c:v>
                </c:pt>
                <c:pt idx="131264">
                  <c:v>6234.69</c:v>
                </c:pt>
                <c:pt idx="131265">
                  <c:v>6670.45</c:v>
                </c:pt>
                <c:pt idx="131266">
                  <c:v>7100.32</c:v>
                </c:pt>
                <c:pt idx="131267">
                  <c:v>7985.91</c:v>
                </c:pt>
                <c:pt idx="131268">
                  <c:v>10822.75</c:v>
                </c:pt>
                <c:pt idx="131269">
                  <c:v>10919.35</c:v>
                </c:pt>
                <c:pt idx="131270">
                  <c:v>7926.49</c:v>
                </c:pt>
                <c:pt idx="131271">
                  <c:v>7804.95</c:v>
                </c:pt>
                <c:pt idx="131272">
                  <c:v>9077.59</c:v>
                </c:pt>
                <c:pt idx="131273">
                  <c:v>9047.99</c:v>
                </c:pt>
                <c:pt idx="131274">
                  <c:v>10683.51</c:v>
                </c:pt>
                <c:pt idx="131275">
                  <c:v>8679.52</c:v>
                </c:pt>
                <c:pt idx="131276">
                  <c:v>7863.16</c:v>
                </c:pt>
                <c:pt idx="131277">
                  <c:v>8304.68</c:v>
                </c:pt>
                <c:pt idx="131278">
                  <c:v>7790.8</c:v>
                </c:pt>
                <c:pt idx="131279">
                  <c:v>7418.16</c:v>
                </c:pt>
                <c:pt idx="131280">
                  <c:v>7231.17</c:v>
                </c:pt>
                <c:pt idx="131281">
                  <c:v>6259.23</c:v>
                </c:pt>
                <c:pt idx="131282">
                  <c:v>6567.06</c:v>
                </c:pt>
                <c:pt idx="131283">
                  <c:v>8807.92</c:v>
                </c:pt>
                <c:pt idx="131284">
                  <c:v>8590.3700000000008</c:v>
                </c:pt>
                <c:pt idx="131285">
                  <c:v>9543.99</c:v>
                </c:pt>
                <c:pt idx="131286">
                  <c:v>11220.56</c:v>
                </c:pt>
                <c:pt idx="131287">
                  <c:v>15434.12</c:v>
                </c:pt>
                <c:pt idx="131288">
                  <c:v>20977.98</c:v>
                </c:pt>
                <c:pt idx="131289">
                  <c:v>8645.98</c:v>
                </c:pt>
                <c:pt idx="131290">
                  <c:v>8279.4599999999991</c:v>
                </c:pt>
                <c:pt idx="131291">
                  <c:v>7330.23</c:v>
                </c:pt>
                <c:pt idx="131292">
                  <c:v>11326.09</c:v>
                </c:pt>
                <c:pt idx="131293">
                  <c:v>7760.65</c:v>
                </c:pt>
                <c:pt idx="131294">
                  <c:v>8459.8700000000008</c:v>
                </c:pt>
                <c:pt idx="131295">
                  <c:v>10124.969999999999</c:v>
                </c:pt>
                <c:pt idx="131296">
                  <c:v>11095.58</c:v>
                </c:pt>
                <c:pt idx="131297">
                  <c:v>9092.19</c:v>
                </c:pt>
                <c:pt idx="131298">
                  <c:v>7640.37</c:v>
                </c:pt>
                <c:pt idx="131299">
                  <c:v>16327.98</c:v>
                </c:pt>
                <c:pt idx="131300">
                  <c:v>9751.19</c:v>
                </c:pt>
                <c:pt idx="131301">
                  <c:v>11286.11</c:v>
                </c:pt>
                <c:pt idx="131302">
                  <c:v>15656.3</c:v>
                </c:pt>
                <c:pt idx="131303">
                  <c:v>20501.11</c:v>
                </c:pt>
                <c:pt idx="131304">
                  <c:v>6507.5</c:v>
                </c:pt>
                <c:pt idx="131305">
                  <c:v>4695.46</c:v>
                </c:pt>
                <c:pt idx="131306">
                  <c:v>4322.57</c:v>
                </c:pt>
                <c:pt idx="131307">
                  <c:v>5010.49</c:v>
                </c:pt>
                <c:pt idx="131308">
                  <c:v>4690.2299999999996</c:v>
                </c:pt>
                <c:pt idx="131309">
                  <c:v>6322.36</c:v>
                </c:pt>
                <c:pt idx="131310">
                  <c:v>7440.86</c:v>
                </c:pt>
                <c:pt idx="131311">
                  <c:v>7631.68</c:v>
                </c:pt>
                <c:pt idx="131312">
                  <c:v>7092.93</c:v>
                </c:pt>
                <c:pt idx="131313">
                  <c:v>7326.6</c:v>
                </c:pt>
                <c:pt idx="131314">
                  <c:v>7108.45</c:v>
                </c:pt>
                <c:pt idx="131315">
                  <c:v>7640.27</c:v>
                </c:pt>
                <c:pt idx="131316">
                  <c:v>8782.58</c:v>
                </c:pt>
                <c:pt idx="131317">
                  <c:v>9043.0300000000007</c:v>
                </c:pt>
                <c:pt idx="131318">
                  <c:v>11035.57</c:v>
                </c:pt>
                <c:pt idx="131319">
                  <c:v>8510.91</c:v>
                </c:pt>
                <c:pt idx="131320">
                  <c:v>10929.75</c:v>
                </c:pt>
                <c:pt idx="131321">
                  <c:v>7520.27</c:v>
                </c:pt>
                <c:pt idx="131322">
                  <c:v>7500.43</c:v>
                </c:pt>
                <c:pt idx="131323">
                  <c:v>7177.62</c:v>
                </c:pt>
                <c:pt idx="131324">
                  <c:v>8181.17</c:v>
                </c:pt>
                <c:pt idx="131325">
                  <c:v>10015.41</c:v>
                </c:pt>
                <c:pt idx="131326">
                  <c:v>10180.280000000001</c:v>
                </c:pt>
                <c:pt idx="131327">
                  <c:v>9137.76</c:v>
                </c:pt>
                <c:pt idx="131328">
                  <c:v>8670.83</c:v>
                </c:pt>
                <c:pt idx="131329">
                  <c:v>5905.73</c:v>
                </c:pt>
                <c:pt idx="131330">
                  <c:v>6115.04</c:v>
                </c:pt>
                <c:pt idx="131331">
                  <c:v>6954.5</c:v>
                </c:pt>
                <c:pt idx="131332">
                  <c:v>5589.52</c:v>
                </c:pt>
                <c:pt idx="131333">
                  <c:v>5786.81</c:v>
                </c:pt>
                <c:pt idx="131334">
                  <c:v>4336.3500000000004</c:v>
                </c:pt>
                <c:pt idx="131335">
                  <c:v>6921.44</c:v>
                </c:pt>
                <c:pt idx="131336">
                  <c:v>6394.95</c:v>
                </c:pt>
                <c:pt idx="131337">
                  <c:v>8438.1299999999992</c:v>
                </c:pt>
                <c:pt idx="131338">
                  <c:v>8517.34</c:v>
                </c:pt>
                <c:pt idx="131339">
                  <c:v>10910.32</c:v>
                </c:pt>
                <c:pt idx="131340">
                  <c:v>17490.59</c:v>
                </c:pt>
                <c:pt idx="131341">
                  <c:v>7785.54</c:v>
                </c:pt>
                <c:pt idx="131342">
                  <c:v>7610.03</c:v>
                </c:pt>
                <c:pt idx="131343">
                  <c:v>6096.88</c:v>
                </c:pt>
                <c:pt idx="131344">
                  <c:v>7854.62</c:v>
                </c:pt>
                <c:pt idx="131345">
                  <c:v>11964.47</c:v>
                </c:pt>
                <c:pt idx="131346">
                  <c:v>9074.39</c:v>
                </c:pt>
                <c:pt idx="131347">
                  <c:v>8759.7000000000007</c:v>
                </c:pt>
                <c:pt idx="131348">
                  <c:v>19648.5</c:v>
                </c:pt>
                <c:pt idx="131349">
                  <c:v>16709</c:v>
                </c:pt>
                <c:pt idx="131350">
                  <c:v>14324.75</c:v>
                </c:pt>
                <c:pt idx="131351">
                  <c:v>11435.5</c:v>
                </c:pt>
                <c:pt idx="131352">
                  <c:v>12500.75</c:v>
                </c:pt>
                <c:pt idx="131353">
                  <c:v>14067.75</c:v>
                </c:pt>
                <c:pt idx="131354">
                  <c:v>13683.25</c:v>
                </c:pt>
                <c:pt idx="131355">
                  <c:v>15690.46</c:v>
                </c:pt>
                <c:pt idx="131356">
                  <c:v>18123.25</c:v>
                </c:pt>
                <c:pt idx="131357">
                  <c:v>20501.25</c:v>
                </c:pt>
                <c:pt idx="131358">
                  <c:v>15967.5</c:v>
                </c:pt>
                <c:pt idx="131359">
                  <c:v>15002.5</c:v>
                </c:pt>
                <c:pt idx="131360">
                  <c:v>15710.5</c:v>
                </c:pt>
                <c:pt idx="131361">
                  <c:v>20474.7</c:v>
                </c:pt>
                <c:pt idx="131362">
                  <c:v>14321.75</c:v>
                </c:pt>
                <c:pt idx="131363">
                  <c:v>14967.25</c:v>
                </c:pt>
                <c:pt idx="131364">
                  <c:v>15357.24</c:v>
                </c:pt>
                <c:pt idx="131365">
                  <c:v>16763.5</c:v>
                </c:pt>
                <c:pt idx="131366">
                  <c:v>16205</c:v>
                </c:pt>
                <c:pt idx="131367">
                  <c:v>16545.150000000001</c:v>
                </c:pt>
                <c:pt idx="131368">
                  <c:v>16953.900000000001</c:v>
                </c:pt>
                <c:pt idx="131369">
                  <c:v>14284</c:v>
                </c:pt>
                <c:pt idx="131370">
                  <c:v>12641.75</c:v>
                </c:pt>
                <c:pt idx="131371">
                  <c:v>12610</c:v>
                </c:pt>
                <c:pt idx="131372">
                  <c:v>11574.33</c:v>
                </c:pt>
                <c:pt idx="131373">
                  <c:v>11921.1</c:v>
                </c:pt>
                <c:pt idx="131374">
                  <c:v>12618.75</c:v>
                </c:pt>
                <c:pt idx="131375">
                  <c:v>12031.64</c:v>
                </c:pt>
                <c:pt idx="131376">
                  <c:v>12512</c:v>
                </c:pt>
                <c:pt idx="131377">
                  <c:v>13953.7</c:v>
                </c:pt>
                <c:pt idx="131378">
                  <c:v>13592.71</c:v>
                </c:pt>
                <c:pt idx="131379">
                  <c:v>15985.16</c:v>
                </c:pt>
                <c:pt idx="131380">
                  <c:v>13737.75</c:v>
                </c:pt>
                <c:pt idx="131381">
                  <c:v>13701.93</c:v>
                </c:pt>
                <c:pt idx="131382">
                  <c:v>13793.33</c:v>
                </c:pt>
                <c:pt idx="131383">
                  <c:v>18375.09</c:v>
                </c:pt>
                <c:pt idx="131384">
                  <c:v>15528.51</c:v>
                </c:pt>
                <c:pt idx="131385">
                  <c:v>15975</c:v>
                </c:pt>
                <c:pt idx="131386">
                  <c:v>15426.29</c:v>
                </c:pt>
                <c:pt idx="131387">
                  <c:v>15636.46</c:v>
                </c:pt>
                <c:pt idx="131388">
                  <c:v>13818.61</c:v>
                </c:pt>
                <c:pt idx="131389">
                  <c:v>13894.23</c:v>
                </c:pt>
                <c:pt idx="131390">
                  <c:v>17935.41</c:v>
                </c:pt>
                <c:pt idx="131391">
                  <c:v>13498.97</c:v>
                </c:pt>
                <c:pt idx="131392">
                  <c:v>17429.740000000002</c:v>
                </c:pt>
                <c:pt idx="131393">
                  <c:v>20137.82</c:v>
                </c:pt>
                <c:pt idx="131394">
                  <c:v>32841.47</c:v>
                </c:pt>
                <c:pt idx="131395">
                  <c:v>24588.17</c:v>
                </c:pt>
                <c:pt idx="131396">
                  <c:v>11702.69</c:v>
                </c:pt>
                <c:pt idx="131397">
                  <c:v>15130.32</c:v>
                </c:pt>
                <c:pt idx="131398">
                  <c:v>11043.75</c:v>
                </c:pt>
                <c:pt idx="131399">
                  <c:v>11058.35</c:v>
                </c:pt>
                <c:pt idx="131400">
                  <c:v>12757.29</c:v>
                </c:pt>
                <c:pt idx="131401">
                  <c:v>11154.37</c:v>
                </c:pt>
                <c:pt idx="131402">
                  <c:v>11309.53</c:v>
                </c:pt>
                <c:pt idx="131403">
                  <c:v>8875.85</c:v>
                </c:pt>
                <c:pt idx="131404">
                  <c:v>10354.08</c:v>
                </c:pt>
                <c:pt idx="131405">
                  <c:v>10800.43</c:v>
                </c:pt>
                <c:pt idx="131406">
                  <c:v>12603.41</c:v>
                </c:pt>
                <c:pt idx="131407">
                  <c:v>11531.6</c:v>
                </c:pt>
                <c:pt idx="131408">
                  <c:v>11298.71</c:v>
                </c:pt>
                <c:pt idx="131409">
                  <c:v>10827.25</c:v>
                </c:pt>
                <c:pt idx="131410">
                  <c:v>13206.73</c:v>
                </c:pt>
                <c:pt idx="131411">
                  <c:v>14196.94</c:v>
                </c:pt>
                <c:pt idx="131412">
                  <c:v>17827.91</c:v>
                </c:pt>
                <c:pt idx="131413">
                  <c:v>14640.62</c:v>
                </c:pt>
                <c:pt idx="131414">
                  <c:v>13467.89</c:v>
                </c:pt>
                <c:pt idx="131415">
                  <c:v>14887.81</c:v>
                </c:pt>
                <c:pt idx="131416">
                  <c:v>16327.02</c:v>
                </c:pt>
                <c:pt idx="131417">
                  <c:v>15717.2</c:v>
                </c:pt>
                <c:pt idx="131418">
                  <c:v>14271.65</c:v>
                </c:pt>
                <c:pt idx="131419">
                  <c:v>14687.78</c:v>
                </c:pt>
                <c:pt idx="131420">
                  <c:v>13424.82</c:v>
                </c:pt>
                <c:pt idx="131421">
                  <c:v>13352.39</c:v>
                </c:pt>
                <c:pt idx="131422">
                  <c:v>12089.09</c:v>
                </c:pt>
                <c:pt idx="131423">
                  <c:v>10266.780000000001</c:v>
                </c:pt>
                <c:pt idx="131424">
                  <c:v>10851.39</c:v>
                </c:pt>
                <c:pt idx="131425">
                  <c:v>10367.86</c:v>
                </c:pt>
                <c:pt idx="131426">
                  <c:v>12012.16</c:v>
                </c:pt>
                <c:pt idx="131427">
                  <c:v>11796.31</c:v>
                </c:pt>
                <c:pt idx="131428">
                  <c:v>12374.92</c:v>
                </c:pt>
                <c:pt idx="131429">
                  <c:v>12812.87</c:v>
                </c:pt>
                <c:pt idx="131430">
                  <c:v>14767.05</c:v>
                </c:pt>
                <c:pt idx="131431">
                  <c:v>19917.37</c:v>
                </c:pt>
                <c:pt idx="131432">
                  <c:v>13855.03</c:v>
                </c:pt>
                <c:pt idx="131433">
                  <c:v>14621.94</c:v>
                </c:pt>
                <c:pt idx="131434">
                  <c:v>12883.77</c:v>
                </c:pt>
                <c:pt idx="131435">
                  <c:v>16560.75</c:v>
                </c:pt>
                <c:pt idx="131436">
                  <c:v>13581.25</c:v>
                </c:pt>
                <c:pt idx="131437">
                  <c:v>16898.099999999999</c:v>
                </c:pt>
                <c:pt idx="131438">
                  <c:v>19738.78</c:v>
                </c:pt>
                <c:pt idx="131439">
                  <c:v>20306.88</c:v>
                </c:pt>
                <c:pt idx="131440">
                  <c:v>14765.02</c:v>
                </c:pt>
                <c:pt idx="131441">
                  <c:v>15665.88</c:v>
                </c:pt>
                <c:pt idx="131442">
                  <c:v>16993.66</c:v>
                </c:pt>
                <c:pt idx="131443">
                  <c:v>13744.67</c:v>
                </c:pt>
                <c:pt idx="131444">
                  <c:v>18147.509999999998</c:v>
                </c:pt>
                <c:pt idx="131445">
                  <c:v>17784.28</c:v>
                </c:pt>
                <c:pt idx="131446">
                  <c:v>26828.6</c:v>
                </c:pt>
                <c:pt idx="131447">
                  <c:v>14291.6</c:v>
                </c:pt>
                <c:pt idx="131448">
                  <c:v>12394.69</c:v>
                </c:pt>
                <c:pt idx="131449">
                  <c:v>9356.39</c:v>
                </c:pt>
                <c:pt idx="131450">
                  <c:v>11919.43</c:v>
                </c:pt>
                <c:pt idx="131451">
                  <c:v>11264.53</c:v>
                </c:pt>
                <c:pt idx="131452">
                  <c:v>11262.87</c:v>
                </c:pt>
                <c:pt idx="131453">
                  <c:v>11732.26</c:v>
                </c:pt>
                <c:pt idx="131454">
                  <c:v>11108.54</c:v>
                </c:pt>
                <c:pt idx="131455">
                  <c:v>10440.6</c:v>
                </c:pt>
                <c:pt idx="131456">
                  <c:v>10467.120000000001</c:v>
                </c:pt>
                <c:pt idx="131457">
                  <c:v>11148.96</c:v>
                </c:pt>
                <c:pt idx="131458">
                  <c:v>15127</c:v>
                </c:pt>
                <c:pt idx="131459">
                  <c:v>17588.259999999998</c:v>
                </c:pt>
                <c:pt idx="131460">
                  <c:v>15500.02</c:v>
                </c:pt>
                <c:pt idx="131461">
                  <c:v>17272.919999999998</c:v>
                </c:pt>
                <c:pt idx="131462">
                  <c:v>15696.3</c:v>
                </c:pt>
                <c:pt idx="131463">
                  <c:v>15483.37</c:v>
                </c:pt>
                <c:pt idx="131464">
                  <c:v>13835.32</c:v>
                </c:pt>
                <c:pt idx="131465">
                  <c:v>13415.28</c:v>
                </c:pt>
                <c:pt idx="131466">
                  <c:v>15176.56</c:v>
                </c:pt>
                <c:pt idx="131467">
                  <c:v>15477.8</c:v>
                </c:pt>
                <c:pt idx="131468">
                  <c:v>18045.740000000002</c:v>
                </c:pt>
                <c:pt idx="131469">
                  <c:v>17836.509999999998</c:v>
                </c:pt>
                <c:pt idx="131470">
                  <c:v>16640.259999999998</c:v>
                </c:pt>
                <c:pt idx="131471">
                  <c:v>15547.5</c:v>
                </c:pt>
                <c:pt idx="131472">
                  <c:v>13030.74</c:v>
                </c:pt>
                <c:pt idx="131473">
                  <c:v>11809.04</c:v>
                </c:pt>
                <c:pt idx="131474">
                  <c:v>12996.76</c:v>
                </c:pt>
                <c:pt idx="131475">
                  <c:v>9748.2900000000009</c:v>
                </c:pt>
                <c:pt idx="131476">
                  <c:v>10142.09</c:v>
                </c:pt>
                <c:pt idx="131477">
                  <c:v>8911.68</c:v>
                </c:pt>
                <c:pt idx="131478">
                  <c:v>10190.299999999999</c:v>
                </c:pt>
                <c:pt idx="131479">
                  <c:v>10115.57</c:v>
                </c:pt>
                <c:pt idx="131480">
                  <c:v>10593.35</c:v>
                </c:pt>
                <c:pt idx="131481">
                  <c:v>9771.56</c:v>
                </c:pt>
                <c:pt idx="131482">
                  <c:v>11044.27</c:v>
                </c:pt>
                <c:pt idx="131483">
                  <c:v>15394.63</c:v>
                </c:pt>
                <c:pt idx="131484">
                  <c:v>11437.84</c:v>
                </c:pt>
                <c:pt idx="131485">
                  <c:v>11139.53</c:v>
                </c:pt>
                <c:pt idx="131486">
                  <c:v>11080.38</c:v>
                </c:pt>
                <c:pt idx="131487">
                  <c:v>11979.27</c:v>
                </c:pt>
                <c:pt idx="131488">
                  <c:v>12860.37</c:v>
                </c:pt>
                <c:pt idx="131489">
                  <c:v>12734.82</c:v>
                </c:pt>
                <c:pt idx="131490">
                  <c:v>10955.38</c:v>
                </c:pt>
                <c:pt idx="131491">
                  <c:v>12480.71</c:v>
                </c:pt>
                <c:pt idx="131492">
                  <c:v>8739.85</c:v>
                </c:pt>
                <c:pt idx="131493">
                  <c:v>12617.35</c:v>
                </c:pt>
                <c:pt idx="131494">
                  <c:v>11462.56</c:v>
                </c:pt>
                <c:pt idx="131495">
                  <c:v>14020.69</c:v>
                </c:pt>
                <c:pt idx="131496">
                  <c:v>13968.95</c:v>
                </c:pt>
                <c:pt idx="131497">
                  <c:v>14965.53</c:v>
                </c:pt>
                <c:pt idx="131498">
                  <c:v>13781.68</c:v>
                </c:pt>
                <c:pt idx="131499">
                  <c:v>19521.5</c:v>
                </c:pt>
                <c:pt idx="131500">
                  <c:v>19556.509999999998</c:v>
                </c:pt>
                <c:pt idx="131501">
                  <c:v>14929.37</c:v>
                </c:pt>
                <c:pt idx="131502">
                  <c:v>13403.51</c:v>
                </c:pt>
                <c:pt idx="131503">
                  <c:v>13190.16</c:v>
                </c:pt>
                <c:pt idx="131504">
                  <c:v>16059.24</c:v>
                </c:pt>
                <c:pt idx="131505">
                  <c:v>12485.35</c:v>
                </c:pt>
                <c:pt idx="131506">
                  <c:v>13272.47</c:v>
                </c:pt>
                <c:pt idx="131507">
                  <c:v>12060.11</c:v>
                </c:pt>
                <c:pt idx="131508">
                  <c:v>14275.83</c:v>
                </c:pt>
                <c:pt idx="131509">
                  <c:v>12561.27</c:v>
                </c:pt>
                <c:pt idx="131510">
                  <c:v>12722.16</c:v>
                </c:pt>
                <c:pt idx="131511">
                  <c:v>12865.36</c:v>
                </c:pt>
                <c:pt idx="131512">
                  <c:v>10680.14</c:v>
                </c:pt>
                <c:pt idx="131513">
                  <c:v>8762.59</c:v>
                </c:pt>
                <c:pt idx="131514">
                  <c:v>8404.3799999999992</c:v>
                </c:pt>
                <c:pt idx="131515">
                  <c:v>7724.99</c:v>
                </c:pt>
                <c:pt idx="131516">
                  <c:v>8882.68</c:v>
                </c:pt>
                <c:pt idx="131517">
                  <c:v>11413.09</c:v>
                </c:pt>
                <c:pt idx="131518">
                  <c:v>8163.36</c:v>
                </c:pt>
                <c:pt idx="131519">
                  <c:v>10000.25</c:v>
                </c:pt>
                <c:pt idx="131520">
                  <c:v>11469.36</c:v>
                </c:pt>
                <c:pt idx="131521">
                  <c:v>11944.02</c:v>
                </c:pt>
                <c:pt idx="131522">
                  <c:v>14525.92</c:v>
                </c:pt>
                <c:pt idx="131523">
                  <c:v>13437.75</c:v>
                </c:pt>
                <c:pt idx="131524">
                  <c:v>12184.65</c:v>
                </c:pt>
                <c:pt idx="131525">
                  <c:v>13000.44</c:v>
                </c:pt>
                <c:pt idx="131526">
                  <c:v>21580.68</c:v>
                </c:pt>
                <c:pt idx="131527">
                  <c:v>16892.97</c:v>
                </c:pt>
                <c:pt idx="131528">
                  <c:v>16775.03</c:v>
                </c:pt>
                <c:pt idx="131529">
                  <c:v>16916.32</c:v>
                </c:pt>
                <c:pt idx="131530">
                  <c:v>17924.400000000001</c:v>
                </c:pt>
                <c:pt idx="131531">
                  <c:v>15049.19</c:v>
                </c:pt>
                <c:pt idx="131532">
                  <c:v>12488.34</c:v>
                </c:pt>
                <c:pt idx="131533">
                  <c:v>23143.55</c:v>
                </c:pt>
                <c:pt idx="131534">
                  <c:v>14999.29</c:v>
                </c:pt>
                <c:pt idx="131535">
                  <c:v>18727.77</c:v>
                </c:pt>
                <c:pt idx="131536">
                  <c:v>19305.72</c:v>
                </c:pt>
                <c:pt idx="131537">
                  <c:v>25506.6</c:v>
                </c:pt>
                <c:pt idx="131538">
                  <c:v>5490.18</c:v>
                </c:pt>
                <c:pt idx="131539">
                  <c:v>6587.52</c:v>
                </c:pt>
                <c:pt idx="131540">
                  <c:v>6852.98</c:v>
                </c:pt>
                <c:pt idx="131541">
                  <c:v>7697.45</c:v>
                </c:pt>
                <c:pt idx="131542">
                  <c:v>7553.69</c:v>
                </c:pt>
                <c:pt idx="131543">
                  <c:v>11993.83</c:v>
                </c:pt>
                <c:pt idx="131544">
                  <c:v>12540.28</c:v>
                </c:pt>
                <c:pt idx="131545">
                  <c:v>11048.54</c:v>
                </c:pt>
                <c:pt idx="131546">
                  <c:v>10305.469999999999</c:v>
                </c:pt>
                <c:pt idx="131547">
                  <c:v>11787.35</c:v>
                </c:pt>
                <c:pt idx="131548">
                  <c:v>14184.14</c:v>
                </c:pt>
                <c:pt idx="131549">
                  <c:v>13226.68</c:v>
                </c:pt>
                <c:pt idx="131550">
                  <c:v>13131.66</c:v>
                </c:pt>
                <c:pt idx="131551">
                  <c:v>11276.54</c:v>
                </c:pt>
                <c:pt idx="131552">
                  <c:v>10887.84</c:v>
                </c:pt>
                <c:pt idx="131553">
                  <c:v>11695.15</c:v>
                </c:pt>
                <c:pt idx="131554">
                  <c:v>14087.23</c:v>
                </c:pt>
                <c:pt idx="131555">
                  <c:v>14548.59</c:v>
                </c:pt>
                <c:pt idx="131556">
                  <c:v>12389.83</c:v>
                </c:pt>
                <c:pt idx="131557">
                  <c:v>11470.87</c:v>
                </c:pt>
                <c:pt idx="131558">
                  <c:v>13920.04</c:v>
                </c:pt>
                <c:pt idx="131559">
                  <c:v>13258.34</c:v>
                </c:pt>
                <c:pt idx="131560">
                  <c:v>12498.59</c:v>
                </c:pt>
                <c:pt idx="131561">
                  <c:v>11866.57</c:v>
                </c:pt>
                <c:pt idx="131562">
                  <c:v>11787.84</c:v>
                </c:pt>
                <c:pt idx="131563">
                  <c:v>10387.84</c:v>
                </c:pt>
                <c:pt idx="131564">
                  <c:v>10657.72</c:v>
                </c:pt>
                <c:pt idx="131565">
                  <c:v>9728.16</c:v>
                </c:pt>
                <c:pt idx="131566">
                  <c:v>7847.73</c:v>
                </c:pt>
                <c:pt idx="131567">
                  <c:v>7432.14</c:v>
                </c:pt>
                <c:pt idx="131568">
                  <c:v>7648.58</c:v>
                </c:pt>
                <c:pt idx="131569">
                  <c:v>9427.2800000000007</c:v>
                </c:pt>
                <c:pt idx="131570">
                  <c:v>8750.11</c:v>
                </c:pt>
                <c:pt idx="131571">
                  <c:v>8078.02</c:v>
                </c:pt>
                <c:pt idx="131572">
                  <c:v>8995.9500000000007</c:v>
                </c:pt>
                <c:pt idx="131573">
                  <c:v>8969.07</c:v>
                </c:pt>
                <c:pt idx="131574">
                  <c:v>11684.92</c:v>
                </c:pt>
                <c:pt idx="131575">
                  <c:v>11802.74</c:v>
                </c:pt>
                <c:pt idx="131576">
                  <c:v>14618.65</c:v>
                </c:pt>
                <c:pt idx="131577">
                  <c:v>11458.7</c:v>
                </c:pt>
                <c:pt idx="131578">
                  <c:v>16365.87</c:v>
                </c:pt>
                <c:pt idx="131579">
                  <c:v>11795.47</c:v>
                </c:pt>
                <c:pt idx="131580">
                  <c:v>13411.68</c:v>
                </c:pt>
                <c:pt idx="131581">
                  <c:v>14233.61</c:v>
                </c:pt>
                <c:pt idx="131582">
                  <c:v>16527.36</c:v>
                </c:pt>
                <c:pt idx="131583">
                  <c:v>14402.33</c:v>
                </c:pt>
                <c:pt idx="131584">
                  <c:v>12477.92</c:v>
                </c:pt>
                <c:pt idx="131585">
                  <c:v>19721.36</c:v>
                </c:pt>
                <c:pt idx="131586">
                  <c:v>13065.46</c:v>
                </c:pt>
                <c:pt idx="131587">
                  <c:v>14804.41</c:v>
                </c:pt>
                <c:pt idx="131588">
                  <c:v>16326.09</c:v>
                </c:pt>
                <c:pt idx="131589">
                  <c:v>20416.580000000002</c:v>
                </c:pt>
                <c:pt idx="131590">
                  <c:v>8173.92</c:v>
                </c:pt>
                <c:pt idx="131591">
                  <c:v>6898.64</c:v>
                </c:pt>
                <c:pt idx="131592">
                  <c:v>6293.77</c:v>
                </c:pt>
                <c:pt idx="131593">
                  <c:v>7100.33</c:v>
                </c:pt>
                <c:pt idx="131594">
                  <c:v>7113.01</c:v>
                </c:pt>
                <c:pt idx="131595">
                  <c:v>8780.59</c:v>
                </c:pt>
                <c:pt idx="131596">
                  <c:v>12346.57</c:v>
                </c:pt>
                <c:pt idx="131597">
                  <c:v>10498.56</c:v>
                </c:pt>
                <c:pt idx="131598">
                  <c:v>10246.24</c:v>
                </c:pt>
                <c:pt idx="131599">
                  <c:v>10064.43</c:v>
                </c:pt>
                <c:pt idx="131600">
                  <c:v>11003.41</c:v>
                </c:pt>
                <c:pt idx="131601">
                  <c:v>12068.64</c:v>
                </c:pt>
                <c:pt idx="131602">
                  <c:v>16950.39</c:v>
                </c:pt>
                <c:pt idx="131603">
                  <c:v>13231.69</c:v>
                </c:pt>
                <c:pt idx="131604">
                  <c:v>14892.92</c:v>
                </c:pt>
                <c:pt idx="131605">
                  <c:v>11097.06</c:v>
                </c:pt>
                <c:pt idx="131606">
                  <c:v>13071.4</c:v>
                </c:pt>
                <c:pt idx="131607">
                  <c:v>10539.56</c:v>
                </c:pt>
                <c:pt idx="131608">
                  <c:v>11681.79</c:v>
                </c:pt>
                <c:pt idx="131609">
                  <c:v>11567.51</c:v>
                </c:pt>
                <c:pt idx="131610">
                  <c:v>11100</c:v>
                </c:pt>
                <c:pt idx="131611">
                  <c:v>12586.3</c:v>
                </c:pt>
                <c:pt idx="131612">
                  <c:v>12224.29</c:v>
                </c:pt>
                <c:pt idx="131613">
                  <c:v>10107.379999999999</c:v>
                </c:pt>
                <c:pt idx="131614">
                  <c:v>8203.32</c:v>
                </c:pt>
                <c:pt idx="131615">
                  <c:v>6240.5</c:v>
                </c:pt>
                <c:pt idx="131616">
                  <c:v>6431.47</c:v>
                </c:pt>
                <c:pt idx="131617">
                  <c:v>7401.27</c:v>
                </c:pt>
                <c:pt idx="131618">
                  <c:v>6430.69</c:v>
                </c:pt>
                <c:pt idx="131619">
                  <c:v>5812.58</c:v>
                </c:pt>
                <c:pt idx="131620">
                  <c:v>6215.06</c:v>
                </c:pt>
                <c:pt idx="131621">
                  <c:v>6931</c:v>
                </c:pt>
                <c:pt idx="131622">
                  <c:v>8440.64</c:v>
                </c:pt>
                <c:pt idx="131623">
                  <c:v>7523.11</c:v>
                </c:pt>
                <c:pt idx="131624">
                  <c:v>8860.69</c:v>
                </c:pt>
                <c:pt idx="131625">
                  <c:v>7987.49</c:v>
                </c:pt>
                <c:pt idx="131626">
                  <c:v>10307.43</c:v>
                </c:pt>
                <c:pt idx="131627">
                  <c:v>11524.07</c:v>
                </c:pt>
                <c:pt idx="131628">
                  <c:v>13891.5</c:v>
                </c:pt>
                <c:pt idx="131629">
                  <c:v>14409.97</c:v>
                </c:pt>
                <c:pt idx="131630">
                  <c:v>12128.89</c:v>
                </c:pt>
                <c:pt idx="131631">
                  <c:v>16344.29</c:v>
                </c:pt>
                <c:pt idx="131632">
                  <c:v>13010.84</c:v>
                </c:pt>
                <c:pt idx="131633">
                  <c:v>13185.75</c:v>
                </c:pt>
                <c:pt idx="131634">
                  <c:v>3431</c:v>
                </c:pt>
                <c:pt idx="131635">
                  <c:v>2671</c:v>
                </c:pt>
                <c:pt idx="131636">
                  <c:v>3847.5</c:v>
                </c:pt>
                <c:pt idx="131637">
                  <c:v>3236</c:v>
                </c:pt>
                <c:pt idx="131638">
                  <c:v>3285.5</c:v>
                </c:pt>
                <c:pt idx="131639">
                  <c:v>3052.5</c:v>
                </c:pt>
                <c:pt idx="131640">
                  <c:v>3247.75</c:v>
                </c:pt>
                <c:pt idx="131641">
                  <c:v>2791.5</c:v>
                </c:pt>
                <c:pt idx="131642">
                  <c:v>3139</c:v>
                </c:pt>
                <c:pt idx="131643">
                  <c:v>2949.25</c:v>
                </c:pt>
                <c:pt idx="131644">
                  <c:v>2707.75</c:v>
                </c:pt>
                <c:pt idx="131645">
                  <c:v>2773</c:v>
                </c:pt>
                <c:pt idx="131646">
                  <c:v>2464</c:v>
                </c:pt>
                <c:pt idx="131647">
                  <c:v>2570.5</c:v>
                </c:pt>
                <c:pt idx="131648">
                  <c:v>2728.5</c:v>
                </c:pt>
                <c:pt idx="131649">
                  <c:v>2446.5</c:v>
                </c:pt>
                <c:pt idx="131650">
                  <c:v>2211.5</c:v>
                </c:pt>
                <c:pt idx="131651">
                  <c:v>1968</c:v>
                </c:pt>
                <c:pt idx="131652">
                  <c:v>2106.75</c:v>
                </c:pt>
                <c:pt idx="131653">
                  <c:v>1980</c:v>
                </c:pt>
                <c:pt idx="131654">
                  <c:v>1991.5</c:v>
                </c:pt>
                <c:pt idx="131655">
                  <c:v>1910.25</c:v>
                </c:pt>
                <c:pt idx="131656">
                  <c:v>1637</c:v>
                </c:pt>
                <c:pt idx="131657">
                  <c:v>1716.25</c:v>
                </c:pt>
                <c:pt idx="131658">
                  <c:v>1882.81</c:v>
                </c:pt>
                <c:pt idx="131659">
                  <c:v>1839.21</c:v>
                </c:pt>
                <c:pt idx="131660">
                  <c:v>2599.84</c:v>
                </c:pt>
                <c:pt idx="131661">
                  <c:v>2320.02</c:v>
                </c:pt>
                <c:pt idx="131662">
                  <c:v>2087.8000000000002</c:v>
                </c:pt>
                <c:pt idx="131663">
                  <c:v>2536.4499999999998</c:v>
                </c:pt>
                <c:pt idx="131664">
                  <c:v>2709.4</c:v>
                </c:pt>
                <c:pt idx="131665">
                  <c:v>3304.37</c:v>
                </c:pt>
                <c:pt idx="131666">
                  <c:v>2046.8</c:v>
                </c:pt>
                <c:pt idx="131667">
                  <c:v>2057.6999999999998</c:v>
                </c:pt>
                <c:pt idx="131668">
                  <c:v>2310.4499999999998</c:v>
                </c:pt>
                <c:pt idx="131669">
                  <c:v>3169.91</c:v>
                </c:pt>
                <c:pt idx="131670">
                  <c:v>2924.82</c:v>
                </c:pt>
                <c:pt idx="131671">
                  <c:v>2961.3</c:v>
                </c:pt>
                <c:pt idx="131672">
                  <c:v>3188.25</c:v>
                </c:pt>
                <c:pt idx="131673">
                  <c:v>3236.9</c:v>
                </c:pt>
                <c:pt idx="131674">
                  <c:v>3179.21</c:v>
                </c:pt>
                <c:pt idx="131675">
                  <c:v>3012.6</c:v>
                </c:pt>
                <c:pt idx="131676">
                  <c:v>3199.38</c:v>
                </c:pt>
                <c:pt idx="131677">
                  <c:v>3405.67</c:v>
                </c:pt>
                <c:pt idx="131678">
                  <c:v>4727.12</c:v>
                </c:pt>
                <c:pt idx="131679">
                  <c:v>5663.52</c:v>
                </c:pt>
                <c:pt idx="131680">
                  <c:v>9256.82</c:v>
                </c:pt>
                <c:pt idx="131681">
                  <c:v>2514.19</c:v>
                </c:pt>
                <c:pt idx="131682">
                  <c:v>2848.03</c:v>
                </c:pt>
                <c:pt idx="131683">
                  <c:v>2721.86</c:v>
                </c:pt>
                <c:pt idx="131684">
                  <c:v>2836.27</c:v>
                </c:pt>
                <c:pt idx="131685">
                  <c:v>2242.54</c:v>
                </c:pt>
                <c:pt idx="131686">
                  <c:v>3051.44</c:v>
                </c:pt>
                <c:pt idx="131687">
                  <c:v>2756.99</c:v>
                </c:pt>
                <c:pt idx="131688">
                  <c:v>3130.09</c:v>
                </c:pt>
                <c:pt idx="131689">
                  <c:v>2546.1799999999998</c:v>
                </c:pt>
                <c:pt idx="131690">
                  <c:v>2814.86</c:v>
                </c:pt>
                <c:pt idx="131691">
                  <c:v>2758.02</c:v>
                </c:pt>
                <c:pt idx="131692">
                  <c:v>2462.4499999999998</c:v>
                </c:pt>
                <c:pt idx="131693">
                  <c:v>2011.89</c:v>
                </c:pt>
                <c:pt idx="131694">
                  <c:v>2514.5</c:v>
                </c:pt>
                <c:pt idx="131695">
                  <c:v>2214.16</c:v>
                </c:pt>
                <c:pt idx="131696">
                  <c:v>2143.1999999999998</c:v>
                </c:pt>
                <c:pt idx="131697">
                  <c:v>2413.11</c:v>
                </c:pt>
                <c:pt idx="131698">
                  <c:v>1965.01</c:v>
                </c:pt>
                <c:pt idx="131699">
                  <c:v>2301.34</c:v>
                </c:pt>
                <c:pt idx="131700">
                  <c:v>2036.66</c:v>
                </c:pt>
                <c:pt idx="131701">
                  <c:v>2060.35</c:v>
                </c:pt>
                <c:pt idx="131702">
                  <c:v>2149.31</c:v>
                </c:pt>
                <c:pt idx="131703">
                  <c:v>1725.05</c:v>
                </c:pt>
                <c:pt idx="131704">
                  <c:v>1574.81</c:v>
                </c:pt>
                <c:pt idx="131705">
                  <c:v>1699.64</c:v>
                </c:pt>
                <c:pt idx="131706">
                  <c:v>1639.06</c:v>
                </c:pt>
                <c:pt idx="131707">
                  <c:v>1823.35</c:v>
                </c:pt>
                <c:pt idx="131708">
                  <c:v>1724.08</c:v>
                </c:pt>
                <c:pt idx="131709">
                  <c:v>1402.24</c:v>
                </c:pt>
                <c:pt idx="131710">
                  <c:v>1569.87</c:v>
                </c:pt>
                <c:pt idx="131711">
                  <c:v>1707.44</c:v>
                </c:pt>
                <c:pt idx="131712">
                  <c:v>1767.68</c:v>
                </c:pt>
                <c:pt idx="131713">
                  <c:v>1596.12</c:v>
                </c:pt>
                <c:pt idx="131714">
                  <c:v>1889.83</c:v>
                </c:pt>
                <c:pt idx="131715">
                  <c:v>2106.77</c:v>
                </c:pt>
                <c:pt idx="131716">
                  <c:v>1956.41</c:v>
                </c:pt>
                <c:pt idx="131717">
                  <c:v>3821.39</c:v>
                </c:pt>
                <c:pt idx="131718">
                  <c:v>2167.19</c:v>
                </c:pt>
                <c:pt idx="131719">
                  <c:v>2321.67</c:v>
                </c:pt>
                <c:pt idx="131720">
                  <c:v>2310.0700000000002</c:v>
                </c:pt>
                <c:pt idx="131721">
                  <c:v>2918.55</c:v>
                </c:pt>
                <c:pt idx="131722">
                  <c:v>2446.48</c:v>
                </c:pt>
                <c:pt idx="131723">
                  <c:v>2741.31</c:v>
                </c:pt>
                <c:pt idx="131724">
                  <c:v>2753.28</c:v>
                </c:pt>
                <c:pt idx="131725">
                  <c:v>3410.45</c:v>
                </c:pt>
                <c:pt idx="131726">
                  <c:v>3082.99</c:v>
                </c:pt>
                <c:pt idx="131727">
                  <c:v>3046.42</c:v>
                </c:pt>
                <c:pt idx="131728">
                  <c:v>3232.41</c:v>
                </c:pt>
                <c:pt idx="131729">
                  <c:v>2977.12</c:v>
                </c:pt>
                <c:pt idx="131730">
                  <c:v>3576.34</c:v>
                </c:pt>
                <c:pt idx="131731">
                  <c:v>4890.25</c:v>
                </c:pt>
                <c:pt idx="131732">
                  <c:v>7962.59</c:v>
                </c:pt>
                <c:pt idx="131733">
                  <c:v>3603.69</c:v>
                </c:pt>
                <c:pt idx="131734">
                  <c:v>2748.48</c:v>
                </c:pt>
                <c:pt idx="131735">
                  <c:v>2319.73</c:v>
                </c:pt>
                <c:pt idx="131736">
                  <c:v>2567.4</c:v>
                </c:pt>
                <c:pt idx="131737">
                  <c:v>2299.67</c:v>
                </c:pt>
                <c:pt idx="131738">
                  <c:v>2744.45</c:v>
                </c:pt>
                <c:pt idx="131739">
                  <c:v>3249.08</c:v>
                </c:pt>
                <c:pt idx="131740">
                  <c:v>2966.43</c:v>
                </c:pt>
                <c:pt idx="131741">
                  <c:v>2639.33</c:v>
                </c:pt>
                <c:pt idx="131742">
                  <c:v>2701.84</c:v>
                </c:pt>
                <c:pt idx="131743">
                  <c:v>2299.17</c:v>
                </c:pt>
                <c:pt idx="131744">
                  <c:v>2929.86</c:v>
                </c:pt>
                <c:pt idx="131745">
                  <c:v>2699.91</c:v>
                </c:pt>
                <c:pt idx="131746">
                  <c:v>2396.4299999999998</c:v>
                </c:pt>
                <c:pt idx="131747">
                  <c:v>2552.0500000000002</c:v>
                </c:pt>
                <c:pt idx="131748">
                  <c:v>2157.94</c:v>
                </c:pt>
                <c:pt idx="131749">
                  <c:v>2108.87</c:v>
                </c:pt>
                <c:pt idx="131750">
                  <c:v>1768.06</c:v>
                </c:pt>
                <c:pt idx="131751">
                  <c:v>2097.91</c:v>
                </c:pt>
                <c:pt idx="131752">
                  <c:v>1917.27</c:v>
                </c:pt>
                <c:pt idx="131753">
                  <c:v>2368.25</c:v>
                </c:pt>
                <c:pt idx="131754">
                  <c:v>2145.2800000000002</c:v>
                </c:pt>
                <c:pt idx="131755">
                  <c:v>1932</c:v>
                </c:pt>
                <c:pt idx="131756">
                  <c:v>1928.15</c:v>
                </c:pt>
                <c:pt idx="131757">
                  <c:v>1491.19</c:v>
                </c:pt>
                <c:pt idx="131758">
                  <c:v>1356.52</c:v>
                </c:pt>
                <c:pt idx="131759">
                  <c:v>1341.14</c:v>
                </c:pt>
                <c:pt idx="131760">
                  <c:v>1422.6</c:v>
                </c:pt>
                <c:pt idx="131761">
                  <c:v>1456.16</c:v>
                </c:pt>
                <c:pt idx="131762">
                  <c:v>1491.38</c:v>
                </c:pt>
                <c:pt idx="131763">
                  <c:v>1665.71</c:v>
                </c:pt>
                <c:pt idx="131764">
                  <c:v>1475.24</c:v>
                </c:pt>
                <c:pt idx="131765">
                  <c:v>1506.87</c:v>
                </c:pt>
                <c:pt idx="131766">
                  <c:v>1933.79</c:v>
                </c:pt>
                <c:pt idx="131767">
                  <c:v>2436.89</c:v>
                </c:pt>
                <c:pt idx="131768">
                  <c:v>2378.71</c:v>
                </c:pt>
                <c:pt idx="131769">
                  <c:v>2914.03</c:v>
                </c:pt>
                <c:pt idx="131770">
                  <c:v>1960.94</c:v>
                </c:pt>
                <c:pt idx="131771">
                  <c:v>1669.53</c:v>
                </c:pt>
                <c:pt idx="131772">
                  <c:v>1851.25</c:v>
                </c:pt>
                <c:pt idx="131773">
                  <c:v>2355.39</c:v>
                </c:pt>
                <c:pt idx="131774">
                  <c:v>2537.69</c:v>
                </c:pt>
                <c:pt idx="131775">
                  <c:v>2718.7</c:v>
                </c:pt>
                <c:pt idx="131776">
                  <c:v>2732.48</c:v>
                </c:pt>
                <c:pt idx="131777">
                  <c:v>1426.9</c:v>
                </c:pt>
                <c:pt idx="131778">
                  <c:v>643.5</c:v>
                </c:pt>
                <c:pt idx="131779">
                  <c:v>1624.86</c:v>
                </c:pt>
                <c:pt idx="131780">
                  <c:v>1263.71</c:v>
                </c:pt>
                <c:pt idx="131781">
                  <c:v>1728.8</c:v>
                </c:pt>
                <c:pt idx="131782">
                  <c:v>1771</c:v>
                </c:pt>
                <c:pt idx="131783">
                  <c:v>1599.57</c:v>
                </c:pt>
                <c:pt idx="131784">
                  <c:v>1588.26</c:v>
                </c:pt>
                <c:pt idx="131785">
                  <c:v>2284.31</c:v>
                </c:pt>
                <c:pt idx="131786">
                  <c:v>2161.9699999999998</c:v>
                </c:pt>
                <c:pt idx="131787">
                  <c:v>1572.15</c:v>
                </c:pt>
                <c:pt idx="131788">
                  <c:v>1640.2</c:v>
                </c:pt>
                <c:pt idx="131789">
                  <c:v>1638.86</c:v>
                </c:pt>
                <c:pt idx="131790">
                  <c:v>1362.91</c:v>
                </c:pt>
                <c:pt idx="131791">
                  <c:v>1388.91</c:v>
                </c:pt>
                <c:pt idx="131792">
                  <c:v>1380.52</c:v>
                </c:pt>
                <c:pt idx="131793">
                  <c:v>1361.07</c:v>
                </c:pt>
                <c:pt idx="131794">
                  <c:v>839.27</c:v>
                </c:pt>
                <c:pt idx="131795">
                  <c:v>936.6</c:v>
                </c:pt>
                <c:pt idx="131796">
                  <c:v>1047.8</c:v>
                </c:pt>
                <c:pt idx="131797">
                  <c:v>769.49</c:v>
                </c:pt>
                <c:pt idx="131798">
                  <c:v>602.29999999999995</c:v>
                </c:pt>
                <c:pt idx="131799">
                  <c:v>541.53</c:v>
                </c:pt>
                <c:pt idx="131800">
                  <c:v>678.19</c:v>
                </c:pt>
                <c:pt idx="131801">
                  <c:v>712.65</c:v>
                </c:pt>
                <c:pt idx="131802">
                  <c:v>600.27</c:v>
                </c:pt>
                <c:pt idx="131803">
                  <c:v>557.45000000000005</c:v>
                </c:pt>
                <c:pt idx="131804">
                  <c:v>642.07000000000005</c:v>
                </c:pt>
                <c:pt idx="131805">
                  <c:v>564.41999999999996</c:v>
                </c:pt>
                <c:pt idx="131806">
                  <c:v>736.14</c:v>
                </c:pt>
                <c:pt idx="131807">
                  <c:v>878.59</c:v>
                </c:pt>
                <c:pt idx="131808">
                  <c:v>863.69</c:v>
                </c:pt>
                <c:pt idx="131809">
                  <c:v>1088.58</c:v>
                </c:pt>
                <c:pt idx="131810">
                  <c:v>1129.6099999999999</c:v>
                </c:pt>
                <c:pt idx="131811">
                  <c:v>1444.52</c:v>
                </c:pt>
                <c:pt idx="131812">
                  <c:v>1845.63</c:v>
                </c:pt>
                <c:pt idx="131813">
                  <c:v>1820.21</c:v>
                </c:pt>
                <c:pt idx="131814">
                  <c:v>2105.1799999999998</c:v>
                </c:pt>
                <c:pt idx="131815">
                  <c:v>2583.37</c:v>
                </c:pt>
                <c:pt idx="131816">
                  <c:v>1914.04</c:v>
                </c:pt>
                <c:pt idx="131817">
                  <c:v>1952.34</c:v>
                </c:pt>
                <c:pt idx="131818">
                  <c:v>1722.46</c:v>
                </c:pt>
                <c:pt idx="131819">
                  <c:v>1691.43</c:v>
                </c:pt>
                <c:pt idx="131820">
                  <c:v>1385.99</c:v>
                </c:pt>
                <c:pt idx="131821">
                  <c:v>2205.4299999999998</c:v>
                </c:pt>
                <c:pt idx="131822">
                  <c:v>2098.91</c:v>
                </c:pt>
                <c:pt idx="131823">
                  <c:v>2034.84</c:v>
                </c:pt>
                <c:pt idx="131824">
                  <c:v>1098.3</c:v>
                </c:pt>
                <c:pt idx="131825">
                  <c:v>1263.44</c:v>
                </c:pt>
                <c:pt idx="131826">
                  <c:v>1041.92</c:v>
                </c:pt>
                <c:pt idx="131827">
                  <c:v>1254.54</c:v>
                </c:pt>
                <c:pt idx="131828">
                  <c:v>1128.92</c:v>
                </c:pt>
                <c:pt idx="131829">
                  <c:v>1254.08</c:v>
                </c:pt>
                <c:pt idx="131830">
                  <c:v>1247.3</c:v>
                </c:pt>
                <c:pt idx="131831">
                  <c:v>1498.48</c:v>
                </c:pt>
                <c:pt idx="131832">
                  <c:v>1318.39</c:v>
                </c:pt>
                <c:pt idx="131833">
                  <c:v>1594.15</c:v>
                </c:pt>
                <c:pt idx="131834">
                  <c:v>1534.73</c:v>
                </c:pt>
                <c:pt idx="131835">
                  <c:v>1557.45</c:v>
                </c:pt>
                <c:pt idx="131836">
                  <c:v>1730.6</c:v>
                </c:pt>
                <c:pt idx="131837">
                  <c:v>1434.45</c:v>
                </c:pt>
                <c:pt idx="131838">
                  <c:v>1522.12</c:v>
                </c:pt>
                <c:pt idx="131839">
                  <c:v>1353.89</c:v>
                </c:pt>
                <c:pt idx="131840">
                  <c:v>1746.7</c:v>
                </c:pt>
                <c:pt idx="131841">
                  <c:v>1448.46</c:v>
                </c:pt>
                <c:pt idx="131842">
                  <c:v>1224.8699999999999</c:v>
                </c:pt>
                <c:pt idx="131843">
                  <c:v>1069.31</c:v>
                </c:pt>
                <c:pt idx="131844">
                  <c:v>1208.8499999999999</c:v>
                </c:pt>
                <c:pt idx="131845">
                  <c:v>1031.67</c:v>
                </c:pt>
                <c:pt idx="131846">
                  <c:v>708.42</c:v>
                </c:pt>
                <c:pt idx="131847">
                  <c:v>734.08</c:v>
                </c:pt>
                <c:pt idx="131848">
                  <c:v>843.46</c:v>
                </c:pt>
                <c:pt idx="131849">
                  <c:v>553.35</c:v>
                </c:pt>
                <c:pt idx="131850">
                  <c:v>606.51</c:v>
                </c:pt>
                <c:pt idx="131851">
                  <c:v>570.14</c:v>
                </c:pt>
                <c:pt idx="131852">
                  <c:v>640.77</c:v>
                </c:pt>
                <c:pt idx="131853">
                  <c:v>618.98</c:v>
                </c:pt>
                <c:pt idx="131854">
                  <c:v>544.28</c:v>
                </c:pt>
                <c:pt idx="131855">
                  <c:v>648.74</c:v>
                </c:pt>
                <c:pt idx="131856">
                  <c:v>457.99</c:v>
                </c:pt>
                <c:pt idx="131857">
                  <c:v>501.79</c:v>
                </c:pt>
                <c:pt idx="131858">
                  <c:v>664.2</c:v>
                </c:pt>
                <c:pt idx="131859">
                  <c:v>535.53</c:v>
                </c:pt>
                <c:pt idx="131860">
                  <c:v>637.55999999999995</c:v>
                </c:pt>
                <c:pt idx="131861">
                  <c:v>887.66</c:v>
                </c:pt>
                <c:pt idx="131862">
                  <c:v>1076.1600000000001</c:v>
                </c:pt>
                <c:pt idx="131863">
                  <c:v>1164.46</c:v>
                </c:pt>
                <c:pt idx="131864">
                  <c:v>1458.01</c:v>
                </c:pt>
                <c:pt idx="131865">
                  <c:v>1324.72</c:v>
                </c:pt>
                <c:pt idx="131866">
                  <c:v>1787.39</c:v>
                </c:pt>
                <c:pt idx="131867">
                  <c:v>2297.0500000000002</c:v>
                </c:pt>
                <c:pt idx="131868">
                  <c:v>2156.46</c:v>
                </c:pt>
                <c:pt idx="131869">
                  <c:v>2068.9</c:v>
                </c:pt>
                <c:pt idx="131870">
                  <c:v>1597.47</c:v>
                </c:pt>
                <c:pt idx="131871">
                  <c:v>1586.49</c:v>
                </c:pt>
                <c:pt idx="131872">
                  <c:v>1531.32</c:v>
                </c:pt>
                <c:pt idx="131873">
                  <c:v>1739.39</c:v>
                </c:pt>
                <c:pt idx="131874">
                  <c:v>1746.32</c:v>
                </c:pt>
                <c:pt idx="131875">
                  <c:v>2027.18</c:v>
                </c:pt>
                <c:pt idx="131876">
                  <c:v>1346.85</c:v>
                </c:pt>
                <c:pt idx="131877">
                  <c:v>1287.77</c:v>
                </c:pt>
                <c:pt idx="131878">
                  <c:v>1242.82</c:v>
                </c:pt>
                <c:pt idx="131879">
                  <c:v>1358.71</c:v>
                </c:pt>
                <c:pt idx="131880">
                  <c:v>1223.3800000000001</c:v>
                </c:pt>
                <c:pt idx="131881">
                  <c:v>1387.22</c:v>
                </c:pt>
                <c:pt idx="131882">
                  <c:v>1409.83</c:v>
                </c:pt>
                <c:pt idx="131883">
                  <c:v>1106.83</c:v>
                </c:pt>
                <c:pt idx="131884">
                  <c:v>1588.49</c:v>
                </c:pt>
                <c:pt idx="131885">
                  <c:v>1429.63</c:v>
                </c:pt>
                <c:pt idx="131886">
                  <c:v>1406</c:v>
                </c:pt>
                <c:pt idx="131887">
                  <c:v>1635.67</c:v>
                </c:pt>
                <c:pt idx="131888">
                  <c:v>1257.75</c:v>
                </c:pt>
                <c:pt idx="131889">
                  <c:v>1410.94</c:v>
                </c:pt>
                <c:pt idx="131890">
                  <c:v>1757.79</c:v>
                </c:pt>
                <c:pt idx="131891">
                  <c:v>1584.65</c:v>
                </c:pt>
                <c:pt idx="131892">
                  <c:v>1172.21</c:v>
                </c:pt>
                <c:pt idx="131893">
                  <c:v>1122.32</c:v>
                </c:pt>
                <c:pt idx="131894">
                  <c:v>1250.3900000000001</c:v>
                </c:pt>
                <c:pt idx="131895">
                  <c:v>1339.15</c:v>
                </c:pt>
                <c:pt idx="131896">
                  <c:v>1083.8800000000001</c:v>
                </c:pt>
                <c:pt idx="131897">
                  <c:v>949.19</c:v>
                </c:pt>
                <c:pt idx="131898">
                  <c:v>739.02</c:v>
                </c:pt>
                <c:pt idx="131899">
                  <c:v>733.95</c:v>
                </c:pt>
                <c:pt idx="131900">
                  <c:v>833.61</c:v>
                </c:pt>
                <c:pt idx="131901">
                  <c:v>597.36</c:v>
                </c:pt>
                <c:pt idx="131902">
                  <c:v>620.66</c:v>
                </c:pt>
                <c:pt idx="131903">
                  <c:v>392.83</c:v>
                </c:pt>
                <c:pt idx="131904">
                  <c:v>633.83000000000004</c:v>
                </c:pt>
                <c:pt idx="131905">
                  <c:v>520.58000000000004</c:v>
                </c:pt>
                <c:pt idx="131906">
                  <c:v>703.56</c:v>
                </c:pt>
                <c:pt idx="131907">
                  <c:v>489.07</c:v>
                </c:pt>
                <c:pt idx="131908">
                  <c:v>548.07000000000005</c:v>
                </c:pt>
                <c:pt idx="131909">
                  <c:v>640.45000000000005</c:v>
                </c:pt>
                <c:pt idx="131910">
                  <c:v>568.04</c:v>
                </c:pt>
                <c:pt idx="131911">
                  <c:v>597.27</c:v>
                </c:pt>
                <c:pt idx="131912">
                  <c:v>649.95000000000005</c:v>
                </c:pt>
                <c:pt idx="131913">
                  <c:v>632.34</c:v>
                </c:pt>
                <c:pt idx="131914">
                  <c:v>907.79</c:v>
                </c:pt>
                <c:pt idx="131915">
                  <c:v>817.64</c:v>
                </c:pt>
                <c:pt idx="131916">
                  <c:v>1511.47</c:v>
                </c:pt>
                <c:pt idx="131917">
                  <c:v>1307.6400000000001</c:v>
                </c:pt>
                <c:pt idx="131918">
                  <c:v>1549.83</c:v>
                </c:pt>
                <c:pt idx="131919">
                  <c:v>1950.88</c:v>
                </c:pt>
                <c:pt idx="131920">
                  <c:v>10006.94</c:v>
                </c:pt>
                <c:pt idx="131921">
                  <c:v>8509.5</c:v>
                </c:pt>
                <c:pt idx="131922">
                  <c:v>11378.91</c:v>
                </c:pt>
                <c:pt idx="131923">
                  <c:v>9606.56</c:v>
                </c:pt>
                <c:pt idx="131924">
                  <c:v>11007.7</c:v>
                </c:pt>
                <c:pt idx="131925">
                  <c:v>8987.15</c:v>
                </c:pt>
                <c:pt idx="131926">
                  <c:v>10103.379999999999</c:v>
                </c:pt>
                <c:pt idx="131927">
                  <c:v>9013.26</c:v>
                </c:pt>
                <c:pt idx="131928">
                  <c:v>10464</c:v>
                </c:pt>
                <c:pt idx="131929">
                  <c:v>13561</c:v>
                </c:pt>
                <c:pt idx="131930">
                  <c:v>9947</c:v>
                </c:pt>
                <c:pt idx="131931">
                  <c:v>10154.5</c:v>
                </c:pt>
                <c:pt idx="131932">
                  <c:v>10939.87</c:v>
                </c:pt>
                <c:pt idx="131933">
                  <c:v>12997.75</c:v>
                </c:pt>
                <c:pt idx="131934">
                  <c:v>11514.75</c:v>
                </c:pt>
                <c:pt idx="131935">
                  <c:v>9716.75</c:v>
                </c:pt>
                <c:pt idx="131936">
                  <c:v>9671.91</c:v>
                </c:pt>
                <c:pt idx="131937">
                  <c:v>10123.5</c:v>
                </c:pt>
                <c:pt idx="131938">
                  <c:v>10079.65</c:v>
                </c:pt>
                <c:pt idx="131939">
                  <c:v>11102.69</c:v>
                </c:pt>
                <c:pt idx="131940">
                  <c:v>11373.72</c:v>
                </c:pt>
                <c:pt idx="131941">
                  <c:v>11419</c:v>
                </c:pt>
                <c:pt idx="131942">
                  <c:v>10288.5</c:v>
                </c:pt>
                <c:pt idx="131943">
                  <c:v>10995.5</c:v>
                </c:pt>
                <c:pt idx="131944">
                  <c:v>10153.549999999999</c:v>
                </c:pt>
                <c:pt idx="131945">
                  <c:v>11008.19</c:v>
                </c:pt>
                <c:pt idx="131946">
                  <c:v>12221.57</c:v>
                </c:pt>
                <c:pt idx="131947">
                  <c:v>10220.870000000001</c:v>
                </c:pt>
                <c:pt idx="131948">
                  <c:v>10103.57</c:v>
                </c:pt>
                <c:pt idx="131949">
                  <c:v>10628.16</c:v>
                </c:pt>
                <c:pt idx="131950">
                  <c:v>10617.2</c:v>
                </c:pt>
                <c:pt idx="131951">
                  <c:v>10786.84</c:v>
                </c:pt>
                <c:pt idx="131952">
                  <c:v>9304.5</c:v>
                </c:pt>
                <c:pt idx="131953">
                  <c:v>9261.66</c:v>
                </c:pt>
                <c:pt idx="131954">
                  <c:v>8236.7999999999993</c:v>
                </c:pt>
                <c:pt idx="131955">
                  <c:v>10264.4</c:v>
                </c:pt>
                <c:pt idx="131956">
                  <c:v>9795.0400000000009</c:v>
                </c:pt>
                <c:pt idx="131957">
                  <c:v>10307.549999999999</c:v>
                </c:pt>
                <c:pt idx="131958">
                  <c:v>10820.8</c:v>
                </c:pt>
                <c:pt idx="131959">
                  <c:v>10968.06</c:v>
                </c:pt>
                <c:pt idx="131960">
                  <c:v>11813.75</c:v>
                </c:pt>
                <c:pt idx="131961">
                  <c:v>11993.48</c:v>
                </c:pt>
                <c:pt idx="131962">
                  <c:v>14256.5</c:v>
                </c:pt>
                <c:pt idx="131963">
                  <c:v>11219</c:v>
                </c:pt>
                <c:pt idx="131964">
                  <c:v>17280.5</c:v>
                </c:pt>
                <c:pt idx="131965">
                  <c:v>19837.7</c:v>
                </c:pt>
                <c:pt idx="131966">
                  <c:v>40615.449999999997</c:v>
                </c:pt>
                <c:pt idx="131967">
                  <c:v>8824.5300000000007</c:v>
                </c:pt>
                <c:pt idx="131968">
                  <c:v>8075.03</c:v>
                </c:pt>
                <c:pt idx="131969">
                  <c:v>7422.25</c:v>
                </c:pt>
                <c:pt idx="131970">
                  <c:v>8009.44</c:v>
                </c:pt>
                <c:pt idx="131971">
                  <c:v>7230.83</c:v>
                </c:pt>
                <c:pt idx="131972">
                  <c:v>9237.18</c:v>
                </c:pt>
                <c:pt idx="131973">
                  <c:v>10420.41</c:v>
                </c:pt>
                <c:pt idx="131974">
                  <c:v>11457.05</c:v>
                </c:pt>
                <c:pt idx="131975">
                  <c:v>8111.19</c:v>
                </c:pt>
                <c:pt idx="131976">
                  <c:v>8934.77</c:v>
                </c:pt>
                <c:pt idx="131977">
                  <c:v>7988.18</c:v>
                </c:pt>
                <c:pt idx="131978">
                  <c:v>7956.66</c:v>
                </c:pt>
                <c:pt idx="131979">
                  <c:v>6998.35</c:v>
                </c:pt>
                <c:pt idx="131980">
                  <c:v>8734.35</c:v>
                </c:pt>
                <c:pt idx="131981">
                  <c:v>8690.0400000000009</c:v>
                </c:pt>
                <c:pt idx="131982">
                  <c:v>7901.76</c:v>
                </c:pt>
                <c:pt idx="131983">
                  <c:v>9174.5300000000007</c:v>
                </c:pt>
                <c:pt idx="131984">
                  <c:v>8486.23</c:v>
                </c:pt>
                <c:pt idx="131985">
                  <c:v>9915.68</c:v>
                </c:pt>
                <c:pt idx="131986">
                  <c:v>10055.57</c:v>
                </c:pt>
                <c:pt idx="131987">
                  <c:v>7860.85</c:v>
                </c:pt>
                <c:pt idx="131988">
                  <c:v>8409.09</c:v>
                </c:pt>
                <c:pt idx="131989">
                  <c:v>7933.84</c:v>
                </c:pt>
                <c:pt idx="131990">
                  <c:v>9468.7800000000007</c:v>
                </c:pt>
                <c:pt idx="131991">
                  <c:v>7871.33</c:v>
                </c:pt>
                <c:pt idx="131992">
                  <c:v>9689.02</c:v>
                </c:pt>
                <c:pt idx="131993">
                  <c:v>8192.18</c:v>
                </c:pt>
                <c:pt idx="131994">
                  <c:v>8673.4599999999991</c:v>
                </c:pt>
                <c:pt idx="131995">
                  <c:v>9551.85</c:v>
                </c:pt>
                <c:pt idx="131996">
                  <c:v>8482.2199999999993</c:v>
                </c:pt>
                <c:pt idx="131997">
                  <c:v>9097.17</c:v>
                </c:pt>
                <c:pt idx="131998">
                  <c:v>10484.89</c:v>
                </c:pt>
                <c:pt idx="131999">
                  <c:v>8706.3700000000008</c:v>
                </c:pt>
                <c:pt idx="132000">
                  <c:v>8344.06</c:v>
                </c:pt>
                <c:pt idx="132001">
                  <c:v>8774.74</c:v>
                </c:pt>
                <c:pt idx="132002">
                  <c:v>8071.54</c:v>
                </c:pt>
                <c:pt idx="132003">
                  <c:v>9837.98</c:v>
                </c:pt>
                <c:pt idx="132004">
                  <c:v>8215.9</c:v>
                </c:pt>
                <c:pt idx="132005">
                  <c:v>8668.7900000000009</c:v>
                </c:pt>
                <c:pt idx="132006">
                  <c:v>7743.42</c:v>
                </c:pt>
                <c:pt idx="132007">
                  <c:v>8675.6</c:v>
                </c:pt>
                <c:pt idx="132008">
                  <c:v>7400.28</c:v>
                </c:pt>
                <c:pt idx="132009">
                  <c:v>9668.3700000000008</c:v>
                </c:pt>
                <c:pt idx="132010">
                  <c:v>9611.4599999999991</c:v>
                </c:pt>
                <c:pt idx="132011">
                  <c:v>12529.57</c:v>
                </c:pt>
                <c:pt idx="132012">
                  <c:v>11910.41</c:v>
                </c:pt>
                <c:pt idx="132013">
                  <c:v>10325.66</c:v>
                </c:pt>
                <c:pt idx="132014">
                  <c:v>14259.58</c:v>
                </c:pt>
                <c:pt idx="132015">
                  <c:v>11858.73</c:v>
                </c:pt>
                <c:pt idx="132016">
                  <c:v>13041.04</c:v>
                </c:pt>
                <c:pt idx="132017">
                  <c:v>19500.46</c:v>
                </c:pt>
                <c:pt idx="132018">
                  <c:v>30423.15</c:v>
                </c:pt>
                <c:pt idx="132019">
                  <c:v>12866.84</c:v>
                </c:pt>
                <c:pt idx="132020">
                  <c:v>8723.18</c:v>
                </c:pt>
                <c:pt idx="132021">
                  <c:v>7491.66</c:v>
                </c:pt>
                <c:pt idx="132022">
                  <c:v>8135.46</c:v>
                </c:pt>
                <c:pt idx="132023">
                  <c:v>6507.68</c:v>
                </c:pt>
                <c:pt idx="132024">
                  <c:v>8659.9</c:v>
                </c:pt>
                <c:pt idx="132025">
                  <c:v>10576.96</c:v>
                </c:pt>
                <c:pt idx="132026">
                  <c:v>13181.46</c:v>
                </c:pt>
                <c:pt idx="132027">
                  <c:v>10327.700000000001</c:v>
                </c:pt>
                <c:pt idx="132028">
                  <c:v>9263.84</c:v>
                </c:pt>
                <c:pt idx="132029">
                  <c:v>8294.15</c:v>
                </c:pt>
                <c:pt idx="132030">
                  <c:v>7764</c:v>
                </c:pt>
                <c:pt idx="132031">
                  <c:v>8058.6</c:v>
                </c:pt>
                <c:pt idx="132032">
                  <c:v>7306.67</c:v>
                </c:pt>
                <c:pt idx="132033">
                  <c:v>7895.24</c:v>
                </c:pt>
                <c:pt idx="132034">
                  <c:v>7960.38</c:v>
                </c:pt>
                <c:pt idx="132035">
                  <c:v>7009.66</c:v>
                </c:pt>
                <c:pt idx="132036">
                  <c:v>7401.02</c:v>
                </c:pt>
                <c:pt idx="132037">
                  <c:v>9400.68</c:v>
                </c:pt>
                <c:pt idx="132038">
                  <c:v>9693.64</c:v>
                </c:pt>
                <c:pt idx="132039">
                  <c:v>10034.299999999999</c:v>
                </c:pt>
                <c:pt idx="132040">
                  <c:v>8525.1</c:v>
                </c:pt>
                <c:pt idx="132041">
                  <c:v>8886.3799999999992</c:v>
                </c:pt>
                <c:pt idx="132042">
                  <c:v>8576.89</c:v>
                </c:pt>
                <c:pt idx="132043">
                  <c:v>8003.04</c:v>
                </c:pt>
                <c:pt idx="132044">
                  <c:v>7119.46</c:v>
                </c:pt>
                <c:pt idx="132045">
                  <c:v>6416.33</c:v>
                </c:pt>
                <c:pt idx="132046">
                  <c:v>7773.08</c:v>
                </c:pt>
                <c:pt idx="132047">
                  <c:v>7576.89</c:v>
                </c:pt>
                <c:pt idx="132048">
                  <c:v>7431.96</c:v>
                </c:pt>
                <c:pt idx="132049">
                  <c:v>6952.15</c:v>
                </c:pt>
                <c:pt idx="132050">
                  <c:v>7805.36</c:v>
                </c:pt>
                <c:pt idx="132051">
                  <c:v>7559.09</c:v>
                </c:pt>
                <c:pt idx="132052">
                  <c:v>8693.4</c:v>
                </c:pt>
                <c:pt idx="132053">
                  <c:v>7896.32</c:v>
                </c:pt>
                <c:pt idx="132054">
                  <c:v>7763.59</c:v>
                </c:pt>
                <c:pt idx="132055">
                  <c:v>8777.7099999999991</c:v>
                </c:pt>
                <c:pt idx="132056">
                  <c:v>7220.15</c:v>
                </c:pt>
                <c:pt idx="132057">
                  <c:v>6316.18</c:v>
                </c:pt>
                <c:pt idx="132058">
                  <c:v>6385.21</c:v>
                </c:pt>
                <c:pt idx="132059">
                  <c:v>7497.9</c:v>
                </c:pt>
                <c:pt idx="132060">
                  <c:v>6344.68</c:v>
                </c:pt>
                <c:pt idx="132061">
                  <c:v>7014.68</c:v>
                </c:pt>
                <c:pt idx="132062">
                  <c:v>8224.51</c:v>
                </c:pt>
                <c:pt idx="132063">
                  <c:v>7843.5</c:v>
                </c:pt>
                <c:pt idx="132064">
                  <c:v>5781</c:v>
                </c:pt>
                <c:pt idx="132065">
                  <c:v>9229.3799999999992</c:v>
                </c:pt>
                <c:pt idx="132066">
                  <c:v>8364.5</c:v>
                </c:pt>
                <c:pt idx="132067">
                  <c:v>9653</c:v>
                </c:pt>
                <c:pt idx="132068">
                  <c:v>9748.5</c:v>
                </c:pt>
                <c:pt idx="132069">
                  <c:v>9915.5</c:v>
                </c:pt>
                <c:pt idx="132070">
                  <c:v>8443</c:v>
                </c:pt>
                <c:pt idx="132071">
                  <c:v>8476</c:v>
                </c:pt>
                <c:pt idx="132072">
                  <c:v>10757.5</c:v>
                </c:pt>
                <c:pt idx="132073">
                  <c:v>8785</c:v>
                </c:pt>
                <c:pt idx="132074">
                  <c:v>8751.5</c:v>
                </c:pt>
                <c:pt idx="132075">
                  <c:v>9009.5</c:v>
                </c:pt>
                <c:pt idx="132076">
                  <c:v>10523.16</c:v>
                </c:pt>
                <c:pt idx="132077">
                  <c:v>8845.17</c:v>
                </c:pt>
                <c:pt idx="132078">
                  <c:v>8116.95</c:v>
                </c:pt>
                <c:pt idx="132079">
                  <c:v>8939.7800000000007</c:v>
                </c:pt>
                <c:pt idx="132080">
                  <c:v>8817.49</c:v>
                </c:pt>
                <c:pt idx="132081">
                  <c:v>9590.0499999999993</c:v>
                </c:pt>
                <c:pt idx="132082">
                  <c:v>9561.2099999999991</c:v>
                </c:pt>
                <c:pt idx="132083">
                  <c:v>8569.7999999999993</c:v>
                </c:pt>
                <c:pt idx="132084">
                  <c:v>9788.7999999999993</c:v>
                </c:pt>
                <c:pt idx="132085">
                  <c:v>8264.6200000000008</c:v>
                </c:pt>
                <c:pt idx="132086">
                  <c:v>8468.86</c:v>
                </c:pt>
                <c:pt idx="132087">
                  <c:v>9161.34</c:v>
                </c:pt>
                <c:pt idx="132088">
                  <c:v>9150.6</c:v>
                </c:pt>
                <c:pt idx="132089">
                  <c:v>9887.9599999999991</c:v>
                </c:pt>
                <c:pt idx="132090">
                  <c:v>8085.82</c:v>
                </c:pt>
                <c:pt idx="132091">
                  <c:v>8602</c:v>
                </c:pt>
                <c:pt idx="132092">
                  <c:v>8012.24</c:v>
                </c:pt>
                <c:pt idx="132093">
                  <c:v>8997.49</c:v>
                </c:pt>
                <c:pt idx="132094">
                  <c:v>8825.6200000000008</c:v>
                </c:pt>
                <c:pt idx="132095">
                  <c:v>6216.86</c:v>
                </c:pt>
                <c:pt idx="132096">
                  <c:v>7248.28</c:v>
                </c:pt>
                <c:pt idx="132097">
                  <c:v>5490.44</c:v>
                </c:pt>
                <c:pt idx="132098">
                  <c:v>6139.72</c:v>
                </c:pt>
                <c:pt idx="132099">
                  <c:v>6679.9</c:v>
                </c:pt>
                <c:pt idx="132100">
                  <c:v>6258.18</c:v>
                </c:pt>
                <c:pt idx="132101">
                  <c:v>6753.08</c:v>
                </c:pt>
                <c:pt idx="132102">
                  <c:v>5800.94</c:v>
                </c:pt>
                <c:pt idx="132103">
                  <c:v>5443.14</c:v>
                </c:pt>
                <c:pt idx="132104">
                  <c:v>5460.3</c:v>
                </c:pt>
                <c:pt idx="132105">
                  <c:v>5507.56</c:v>
                </c:pt>
                <c:pt idx="132106">
                  <c:v>4288.4399999999996</c:v>
                </c:pt>
                <c:pt idx="132107">
                  <c:v>5671.46</c:v>
                </c:pt>
                <c:pt idx="132108">
                  <c:v>5490.68</c:v>
                </c:pt>
                <c:pt idx="132109">
                  <c:v>7459.66</c:v>
                </c:pt>
                <c:pt idx="132110">
                  <c:v>5172.8999999999996</c:v>
                </c:pt>
                <c:pt idx="132111">
                  <c:v>5067.5</c:v>
                </c:pt>
                <c:pt idx="132112">
                  <c:v>4493.32</c:v>
                </c:pt>
                <c:pt idx="132113">
                  <c:v>3770.28</c:v>
                </c:pt>
                <c:pt idx="132114">
                  <c:v>4562.9399999999996</c:v>
                </c:pt>
                <c:pt idx="132115">
                  <c:v>5536.48</c:v>
                </c:pt>
                <c:pt idx="132116">
                  <c:v>6944.1</c:v>
                </c:pt>
                <c:pt idx="132117">
                  <c:v>7443.3</c:v>
                </c:pt>
                <c:pt idx="132118">
                  <c:v>6651.26</c:v>
                </c:pt>
                <c:pt idx="132119">
                  <c:v>7674.84</c:v>
                </c:pt>
                <c:pt idx="132120">
                  <c:v>6764.2</c:v>
                </c:pt>
                <c:pt idx="132121">
                  <c:v>7049.62</c:v>
                </c:pt>
                <c:pt idx="132122">
                  <c:v>7210.32</c:v>
                </c:pt>
                <c:pt idx="132123">
                  <c:v>6874.2</c:v>
                </c:pt>
                <c:pt idx="132124">
                  <c:v>6067.98</c:v>
                </c:pt>
                <c:pt idx="132125">
                  <c:v>7034.52</c:v>
                </c:pt>
                <c:pt idx="132126">
                  <c:v>7667.24</c:v>
                </c:pt>
                <c:pt idx="132127">
                  <c:v>6604.24</c:v>
                </c:pt>
                <c:pt idx="132128">
                  <c:v>7859.2</c:v>
                </c:pt>
                <c:pt idx="132129">
                  <c:v>6902.74</c:v>
                </c:pt>
                <c:pt idx="132130">
                  <c:v>6343.08</c:v>
                </c:pt>
                <c:pt idx="132131">
                  <c:v>7557.14</c:v>
                </c:pt>
                <c:pt idx="132132">
                  <c:v>7818.54</c:v>
                </c:pt>
                <c:pt idx="132133">
                  <c:v>7983.12</c:v>
                </c:pt>
                <c:pt idx="132134">
                  <c:v>6622.06</c:v>
                </c:pt>
                <c:pt idx="132135">
                  <c:v>7664.12</c:v>
                </c:pt>
                <c:pt idx="132136">
                  <c:v>7539.54</c:v>
                </c:pt>
                <c:pt idx="132137">
                  <c:v>6714.24</c:v>
                </c:pt>
                <c:pt idx="132138">
                  <c:v>6783.14</c:v>
                </c:pt>
                <c:pt idx="132139">
                  <c:v>6944.77</c:v>
                </c:pt>
                <c:pt idx="132140">
                  <c:v>6487.12</c:v>
                </c:pt>
                <c:pt idx="132141">
                  <c:v>7367.76</c:v>
                </c:pt>
                <c:pt idx="132142">
                  <c:v>6793.9</c:v>
                </c:pt>
                <c:pt idx="132143">
                  <c:v>6674.62</c:v>
                </c:pt>
                <c:pt idx="132144">
                  <c:v>6154.58</c:v>
                </c:pt>
                <c:pt idx="132145">
                  <c:v>5462.76</c:v>
                </c:pt>
                <c:pt idx="132146">
                  <c:v>8049.84</c:v>
                </c:pt>
                <c:pt idx="132147">
                  <c:v>5099.66</c:v>
                </c:pt>
                <c:pt idx="132148">
                  <c:v>4676.26</c:v>
                </c:pt>
                <c:pt idx="132149">
                  <c:v>5823.24</c:v>
                </c:pt>
                <c:pt idx="132150">
                  <c:v>6455.64</c:v>
                </c:pt>
                <c:pt idx="132151">
                  <c:v>4806.32</c:v>
                </c:pt>
                <c:pt idx="132152">
                  <c:v>5527.04</c:v>
                </c:pt>
                <c:pt idx="132153">
                  <c:v>5834.24</c:v>
                </c:pt>
                <c:pt idx="132154">
                  <c:v>6222.22</c:v>
                </c:pt>
                <c:pt idx="132155">
                  <c:v>5251.41</c:v>
                </c:pt>
                <c:pt idx="132156">
                  <c:v>4358.22</c:v>
                </c:pt>
                <c:pt idx="132157">
                  <c:v>5157.84</c:v>
                </c:pt>
                <c:pt idx="132158">
                  <c:v>4238.99</c:v>
                </c:pt>
                <c:pt idx="132159">
                  <c:v>5273.86</c:v>
                </c:pt>
                <c:pt idx="132160">
                  <c:v>4683.2</c:v>
                </c:pt>
                <c:pt idx="132161">
                  <c:v>6313.2</c:v>
                </c:pt>
                <c:pt idx="132162">
                  <c:v>5433.05</c:v>
                </c:pt>
                <c:pt idx="132163">
                  <c:v>4435.7</c:v>
                </c:pt>
                <c:pt idx="132164">
                  <c:v>4863.58</c:v>
                </c:pt>
                <c:pt idx="132165">
                  <c:v>4196.74</c:v>
                </c:pt>
                <c:pt idx="132166">
                  <c:v>3886.4</c:v>
                </c:pt>
                <c:pt idx="132167">
                  <c:v>4896.66</c:v>
                </c:pt>
                <c:pt idx="132168">
                  <c:v>6939.66</c:v>
                </c:pt>
                <c:pt idx="132169">
                  <c:v>5371.16</c:v>
                </c:pt>
                <c:pt idx="132170">
                  <c:v>5878.6</c:v>
                </c:pt>
                <c:pt idx="132171">
                  <c:v>6182.32</c:v>
                </c:pt>
                <c:pt idx="132172">
                  <c:v>6763.44</c:v>
                </c:pt>
                <c:pt idx="132173">
                  <c:v>7516.49</c:v>
                </c:pt>
                <c:pt idx="132174">
                  <c:v>7361.12</c:v>
                </c:pt>
                <c:pt idx="132175">
                  <c:v>6575.3</c:v>
                </c:pt>
                <c:pt idx="132176">
                  <c:v>6822.5</c:v>
                </c:pt>
                <c:pt idx="132177">
                  <c:v>6618.72</c:v>
                </c:pt>
                <c:pt idx="132178">
                  <c:v>6408.02</c:v>
                </c:pt>
                <c:pt idx="132179">
                  <c:v>5866.02</c:v>
                </c:pt>
                <c:pt idx="132180">
                  <c:v>6424.68</c:v>
                </c:pt>
                <c:pt idx="132181">
                  <c:v>7391</c:v>
                </c:pt>
                <c:pt idx="132182">
                  <c:v>7117.62</c:v>
                </c:pt>
                <c:pt idx="132183">
                  <c:v>6604.2</c:v>
                </c:pt>
                <c:pt idx="132184">
                  <c:v>7574.04</c:v>
                </c:pt>
                <c:pt idx="132185">
                  <c:v>8041.08</c:v>
                </c:pt>
                <c:pt idx="132186">
                  <c:v>7212.56</c:v>
                </c:pt>
                <c:pt idx="132187">
                  <c:v>6731.96</c:v>
                </c:pt>
                <c:pt idx="132188">
                  <c:v>5942.04</c:v>
                </c:pt>
                <c:pt idx="132189">
                  <c:v>6286.8</c:v>
                </c:pt>
                <c:pt idx="132190">
                  <c:v>5844.82</c:v>
                </c:pt>
                <c:pt idx="132191">
                  <c:v>5369.34</c:v>
                </c:pt>
                <c:pt idx="132192">
                  <c:v>5199.76</c:v>
                </c:pt>
                <c:pt idx="132193">
                  <c:v>5887.26</c:v>
                </c:pt>
                <c:pt idx="132194">
                  <c:v>5620.56</c:v>
                </c:pt>
                <c:pt idx="132195">
                  <c:v>5468.44</c:v>
                </c:pt>
                <c:pt idx="132196">
                  <c:v>5211.82</c:v>
                </c:pt>
                <c:pt idx="132197">
                  <c:v>5278.74</c:v>
                </c:pt>
                <c:pt idx="132198">
                  <c:v>5962.8</c:v>
                </c:pt>
                <c:pt idx="132199">
                  <c:v>5072.32</c:v>
                </c:pt>
                <c:pt idx="132200">
                  <c:v>4299.18</c:v>
                </c:pt>
                <c:pt idx="132201">
                  <c:v>3789.3</c:v>
                </c:pt>
                <c:pt idx="132202">
                  <c:v>4495.88</c:v>
                </c:pt>
                <c:pt idx="132203">
                  <c:v>4424.78</c:v>
                </c:pt>
                <c:pt idx="132204">
                  <c:v>3771.68</c:v>
                </c:pt>
                <c:pt idx="132205">
                  <c:v>4928.9399999999996</c:v>
                </c:pt>
                <c:pt idx="132206">
                  <c:v>3798.4</c:v>
                </c:pt>
                <c:pt idx="132207">
                  <c:v>2013</c:v>
                </c:pt>
                <c:pt idx="132208">
                  <c:v>2981.5</c:v>
                </c:pt>
                <c:pt idx="132209">
                  <c:v>3057.38</c:v>
                </c:pt>
                <c:pt idx="132210">
                  <c:v>2772</c:v>
                </c:pt>
                <c:pt idx="132211">
                  <c:v>2585.4</c:v>
                </c:pt>
                <c:pt idx="132212">
                  <c:v>2601</c:v>
                </c:pt>
                <c:pt idx="132213">
                  <c:v>2572.5</c:v>
                </c:pt>
                <c:pt idx="132214">
                  <c:v>2851.5</c:v>
                </c:pt>
                <c:pt idx="132215">
                  <c:v>2688.67</c:v>
                </c:pt>
                <c:pt idx="132216">
                  <c:v>2262.5</c:v>
                </c:pt>
                <c:pt idx="132217">
                  <c:v>2452.46</c:v>
                </c:pt>
                <c:pt idx="132218">
                  <c:v>2818.46</c:v>
                </c:pt>
                <c:pt idx="132219">
                  <c:v>2870.38</c:v>
                </c:pt>
                <c:pt idx="132220">
                  <c:v>2632.84</c:v>
                </c:pt>
                <c:pt idx="132221">
                  <c:v>2228.84</c:v>
                </c:pt>
                <c:pt idx="132222">
                  <c:v>2634.92</c:v>
                </c:pt>
                <c:pt idx="132223">
                  <c:v>2610</c:v>
                </c:pt>
                <c:pt idx="132224">
                  <c:v>2549.12</c:v>
                </c:pt>
                <c:pt idx="132225">
                  <c:v>2989.96</c:v>
                </c:pt>
                <c:pt idx="132226">
                  <c:v>2905.2</c:v>
                </c:pt>
                <c:pt idx="132227">
                  <c:v>2812.1</c:v>
                </c:pt>
                <c:pt idx="132228">
                  <c:v>2198.38</c:v>
                </c:pt>
                <c:pt idx="132229">
                  <c:v>3737.95</c:v>
                </c:pt>
                <c:pt idx="132230">
                  <c:v>3664.48</c:v>
                </c:pt>
                <c:pt idx="132231">
                  <c:v>4551.33</c:v>
                </c:pt>
                <c:pt idx="132232">
                  <c:v>5015.83</c:v>
                </c:pt>
                <c:pt idx="132233">
                  <c:v>5559.4</c:v>
                </c:pt>
                <c:pt idx="132234">
                  <c:v>5826.14</c:v>
                </c:pt>
                <c:pt idx="132235">
                  <c:v>8360.85</c:v>
                </c:pt>
                <c:pt idx="132236">
                  <c:v>14063.24</c:v>
                </c:pt>
                <c:pt idx="132237">
                  <c:v>12315.11</c:v>
                </c:pt>
                <c:pt idx="132238">
                  <c:v>3768.34</c:v>
                </c:pt>
                <c:pt idx="132239">
                  <c:v>2820.24</c:v>
                </c:pt>
                <c:pt idx="132240">
                  <c:v>3594.24</c:v>
                </c:pt>
                <c:pt idx="132241">
                  <c:v>3853.15</c:v>
                </c:pt>
                <c:pt idx="132242">
                  <c:v>3696.39</c:v>
                </c:pt>
                <c:pt idx="132243">
                  <c:v>3665.12</c:v>
                </c:pt>
                <c:pt idx="132244">
                  <c:v>3582.34</c:v>
                </c:pt>
                <c:pt idx="132245">
                  <c:v>4136.1899999999996</c:v>
                </c:pt>
                <c:pt idx="132246">
                  <c:v>4052.9</c:v>
                </c:pt>
                <c:pt idx="132247">
                  <c:v>3011.8</c:v>
                </c:pt>
                <c:pt idx="132248">
                  <c:v>4112.25</c:v>
                </c:pt>
                <c:pt idx="132249">
                  <c:v>4975.5</c:v>
                </c:pt>
                <c:pt idx="132250">
                  <c:v>7167.3</c:v>
                </c:pt>
                <c:pt idx="132251">
                  <c:v>8428.2999999999993</c:v>
                </c:pt>
                <c:pt idx="132252">
                  <c:v>12073.3</c:v>
                </c:pt>
                <c:pt idx="132253">
                  <c:v>3575.5</c:v>
                </c:pt>
                <c:pt idx="132254">
                  <c:v>2917.45</c:v>
                </c:pt>
                <c:pt idx="132255">
                  <c:v>2779.45</c:v>
                </c:pt>
                <c:pt idx="132256">
                  <c:v>3015.7</c:v>
                </c:pt>
                <c:pt idx="132257">
                  <c:v>2851.1</c:v>
                </c:pt>
                <c:pt idx="132258">
                  <c:v>3267.2</c:v>
                </c:pt>
                <c:pt idx="132259">
                  <c:v>3609.04</c:v>
                </c:pt>
                <c:pt idx="132260">
                  <c:v>2792</c:v>
                </c:pt>
                <c:pt idx="132261">
                  <c:v>2642.35</c:v>
                </c:pt>
                <c:pt idx="132262">
                  <c:v>2840.42</c:v>
                </c:pt>
                <c:pt idx="132263">
                  <c:v>3058.62</c:v>
                </c:pt>
                <c:pt idx="132264">
                  <c:v>3057.99</c:v>
                </c:pt>
                <c:pt idx="132265">
                  <c:v>2838.92</c:v>
                </c:pt>
                <c:pt idx="132266">
                  <c:v>2892.78</c:v>
                </c:pt>
                <c:pt idx="132267">
                  <c:v>2441.38</c:v>
                </c:pt>
                <c:pt idx="132268">
                  <c:v>3161.74</c:v>
                </c:pt>
                <c:pt idx="132269">
                  <c:v>3645.36</c:v>
                </c:pt>
                <c:pt idx="132270">
                  <c:v>2817.72</c:v>
                </c:pt>
                <c:pt idx="132271">
                  <c:v>2791.48</c:v>
                </c:pt>
                <c:pt idx="132272">
                  <c:v>2820.31</c:v>
                </c:pt>
                <c:pt idx="132273">
                  <c:v>2678.94</c:v>
                </c:pt>
                <c:pt idx="132274">
                  <c:v>2264.84</c:v>
                </c:pt>
                <c:pt idx="132275">
                  <c:v>2998.35</c:v>
                </c:pt>
                <c:pt idx="132276">
                  <c:v>2896.87</c:v>
                </c:pt>
                <c:pt idx="132277">
                  <c:v>2693.53</c:v>
                </c:pt>
                <c:pt idx="132278">
                  <c:v>3014.1</c:v>
                </c:pt>
                <c:pt idx="132279">
                  <c:v>3337.61</c:v>
                </c:pt>
                <c:pt idx="132280">
                  <c:v>3298.12</c:v>
                </c:pt>
                <c:pt idx="132281">
                  <c:v>2811.49</c:v>
                </c:pt>
                <c:pt idx="132282">
                  <c:v>4035.34</c:v>
                </c:pt>
                <c:pt idx="132283">
                  <c:v>5294.17</c:v>
                </c:pt>
                <c:pt idx="132284">
                  <c:v>6780.58</c:v>
                </c:pt>
                <c:pt idx="132285">
                  <c:v>6366.06</c:v>
                </c:pt>
                <c:pt idx="132286">
                  <c:v>8656.1</c:v>
                </c:pt>
                <c:pt idx="132287">
                  <c:v>8175.78</c:v>
                </c:pt>
                <c:pt idx="132288">
                  <c:v>10085.799999999999</c:v>
                </c:pt>
                <c:pt idx="132289">
                  <c:v>13818.76</c:v>
                </c:pt>
                <c:pt idx="132290">
                  <c:v>3429.81</c:v>
                </c:pt>
                <c:pt idx="132291">
                  <c:v>3605.8</c:v>
                </c:pt>
                <c:pt idx="132292">
                  <c:v>2888.61</c:v>
                </c:pt>
                <c:pt idx="132293">
                  <c:v>2915.31</c:v>
                </c:pt>
                <c:pt idx="132294">
                  <c:v>2564.4</c:v>
                </c:pt>
                <c:pt idx="132295">
                  <c:v>3269.04</c:v>
                </c:pt>
                <c:pt idx="132296">
                  <c:v>2951.57</c:v>
                </c:pt>
                <c:pt idx="132297">
                  <c:v>3773.45</c:v>
                </c:pt>
                <c:pt idx="132298">
                  <c:v>2979.72</c:v>
                </c:pt>
                <c:pt idx="132299">
                  <c:v>2758.45</c:v>
                </c:pt>
                <c:pt idx="132300">
                  <c:v>3377.26</c:v>
                </c:pt>
                <c:pt idx="132301">
                  <c:v>3293.07</c:v>
                </c:pt>
                <c:pt idx="132302">
                  <c:v>3869.59</c:v>
                </c:pt>
                <c:pt idx="132303">
                  <c:v>6068.14</c:v>
                </c:pt>
                <c:pt idx="132304">
                  <c:v>8341.06</c:v>
                </c:pt>
                <c:pt idx="132305">
                  <c:v>3012.28</c:v>
                </c:pt>
                <c:pt idx="132306">
                  <c:v>3052.98</c:v>
                </c:pt>
                <c:pt idx="132307">
                  <c:v>2157.9699999999998</c:v>
                </c:pt>
                <c:pt idx="132308">
                  <c:v>3288.02</c:v>
                </c:pt>
                <c:pt idx="132309">
                  <c:v>2636.1</c:v>
                </c:pt>
                <c:pt idx="132310">
                  <c:v>2222.17</c:v>
                </c:pt>
                <c:pt idx="132311">
                  <c:v>2937.43</c:v>
                </c:pt>
                <c:pt idx="132312">
                  <c:v>2850.7</c:v>
                </c:pt>
                <c:pt idx="132313">
                  <c:v>2331.73</c:v>
                </c:pt>
                <c:pt idx="132314">
                  <c:v>2915.99</c:v>
                </c:pt>
                <c:pt idx="132315">
                  <c:v>2202.2199999999998</c:v>
                </c:pt>
                <c:pt idx="132316">
                  <c:v>2114.2199999999998</c:v>
                </c:pt>
                <c:pt idx="132317">
                  <c:v>2359.1799999999998</c:v>
                </c:pt>
                <c:pt idx="132318">
                  <c:v>2680.59</c:v>
                </c:pt>
                <c:pt idx="132319">
                  <c:v>3313.68</c:v>
                </c:pt>
                <c:pt idx="132320">
                  <c:v>2605.06</c:v>
                </c:pt>
                <c:pt idx="132321">
                  <c:v>2740.82</c:v>
                </c:pt>
                <c:pt idx="132322">
                  <c:v>2277.19</c:v>
                </c:pt>
                <c:pt idx="132323">
                  <c:v>2435.3200000000002</c:v>
                </c:pt>
                <c:pt idx="132324">
                  <c:v>2708.25</c:v>
                </c:pt>
                <c:pt idx="132325">
                  <c:v>2987.83</c:v>
                </c:pt>
                <c:pt idx="132326">
                  <c:v>2853.6</c:v>
                </c:pt>
                <c:pt idx="132327">
                  <c:v>2696.57</c:v>
                </c:pt>
                <c:pt idx="132328">
                  <c:v>2962.42</c:v>
                </c:pt>
                <c:pt idx="132329">
                  <c:v>2864.77</c:v>
                </c:pt>
                <c:pt idx="132330">
                  <c:v>1805.75</c:v>
                </c:pt>
                <c:pt idx="132331">
                  <c:v>1828.27</c:v>
                </c:pt>
                <c:pt idx="132332">
                  <c:v>1905.86</c:v>
                </c:pt>
                <c:pt idx="132333">
                  <c:v>3159.34</c:v>
                </c:pt>
                <c:pt idx="132334">
                  <c:v>3791.62</c:v>
                </c:pt>
                <c:pt idx="132335">
                  <c:v>3569.99</c:v>
                </c:pt>
                <c:pt idx="132336">
                  <c:v>4281.71</c:v>
                </c:pt>
                <c:pt idx="132337">
                  <c:v>5047.33</c:v>
                </c:pt>
                <c:pt idx="132338">
                  <c:v>6073.79</c:v>
                </c:pt>
                <c:pt idx="132339">
                  <c:v>6495.19</c:v>
                </c:pt>
                <c:pt idx="132340">
                  <c:v>7718.79</c:v>
                </c:pt>
                <c:pt idx="132341">
                  <c:v>10015.07</c:v>
                </c:pt>
                <c:pt idx="132342">
                  <c:v>2554.5500000000002</c:v>
                </c:pt>
                <c:pt idx="132343">
                  <c:v>2510.77</c:v>
                </c:pt>
                <c:pt idx="132344">
                  <c:v>1872.74</c:v>
                </c:pt>
                <c:pt idx="132345">
                  <c:v>2434.29</c:v>
                </c:pt>
                <c:pt idx="132346">
                  <c:v>2708.68</c:v>
                </c:pt>
                <c:pt idx="132347">
                  <c:v>3178.49</c:v>
                </c:pt>
                <c:pt idx="132348">
                  <c:v>2798.6</c:v>
                </c:pt>
                <c:pt idx="132349">
                  <c:v>11560.21</c:v>
                </c:pt>
                <c:pt idx="132350">
                  <c:v>16309.49</c:v>
                </c:pt>
                <c:pt idx="132351">
                  <c:v>27318.63</c:v>
                </c:pt>
                <c:pt idx="132352">
                  <c:v>8490.14</c:v>
                </c:pt>
                <c:pt idx="132353">
                  <c:v>12635.69</c:v>
                </c:pt>
                <c:pt idx="132354">
                  <c:v>11610.01</c:v>
                </c:pt>
                <c:pt idx="132355">
                  <c:v>11460.26</c:v>
                </c:pt>
                <c:pt idx="132356">
                  <c:v>10645.05</c:v>
                </c:pt>
                <c:pt idx="132357">
                  <c:v>14642.39</c:v>
                </c:pt>
                <c:pt idx="132358">
                  <c:v>13204.39</c:v>
                </c:pt>
                <c:pt idx="132359">
                  <c:v>11248.37</c:v>
                </c:pt>
                <c:pt idx="132360">
                  <c:v>13244.29</c:v>
                </c:pt>
                <c:pt idx="132361">
                  <c:v>12017.07</c:v>
                </c:pt>
                <c:pt idx="132362">
                  <c:v>20799.47</c:v>
                </c:pt>
                <c:pt idx="132363">
                  <c:v>20189.53</c:v>
                </c:pt>
                <c:pt idx="132364">
                  <c:v>11571.57</c:v>
                </c:pt>
                <c:pt idx="132365">
                  <c:v>10550.76</c:v>
                </c:pt>
                <c:pt idx="132366">
                  <c:v>13338.77</c:v>
                </c:pt>
                <c:pt idx="132367">
                  <c:v>14468.51</c:v>
                </c:pt>
                <c:pt idx="132368">
                  <c:v>14021.86</c:v>
                </c:pt>
                <c:pt idx="132369">
                  <c:v>15931.75</c:v>
                </c:pt>
                <c:pt idx="132370">
                  <c:v>12444.79</c:v>
                </c:pt>
                <c:pt idx="132371">
                  <c:v>13541.6</c:v>
                </c:pt>
                <c:pt idx="132372">
                  <c:v>10504.92</c:v>
                </c:pt>
                <c:pt idx="132373">
                  <c:v>10114.67</c:v>
                </c:pt>
                <c:pt idx="132374">
                  <c:v>14048.72</c:v>
                </c:pt>
                <c:pt idx="132375">
                  <c:v>12681.92</c:v>
                </c:pt>
                <c:pt idx="132376">
                  <c:v>10704.8</c:v>
                </c:pt>
                <c:pt idx="132377">
                  <c:v>10786.76</c:v>
                </c:pt>
                <c:pt idx="132378">
                  <c:v>9077.59</c:v>
                </c:pt>
                <c:pt idx="132379">
                  <c:v>11607.49</c:v>
                </c:pt>
                <c:pt idx="132380">
                  <c:v>10100.469999999999</c:v>
                </c:pt>
                <c:pt idx="132381">
                  <c:v>10345.52</c:v>
                </c:pt>
                <c:pt idx="132382">
                  <c:v>10009.379999999999</c:v>
                </c:pt>
                <c:pt idx="132383">
                  <c:v>8394.18</c:v>
                </c:pt>
                <c:pt idx="132384">
                  <c:v>9765.2800000000007</c:v>
                </c:pt>
                <c:pt idx="132385">
                  <c:v>10612.46</c:v>
                </c:pt>
                <c:pt idx="132386">
                  <c:v>10956.58</c:v>
                </c:pt>
                <c:pt idx="132387">
                  <c:v>11131.48</c:v>
                </c:pt>
                <c:pt idx="132388">
                  <c:v>10573.22</c:v>
                </c:pt>
                <c:pt idx="132389">
                  <c:v>12870.83</c:v>
                </c:pt>
                <c:pt idx="132390">
                  <c:v>11934.14</c:v>
                </c:pt>
                <c:pt idx="132391">
                  <c:v>17927.82</c:v>
                </c:pt>
                <c:pt idx="132392">
                  <c:v>19488</c:v>
                </c:pt>
                <c:pt idx="132393">
                  <c:v>25406.66</c:v>
                </c:pt>
                <c:pt idx="132394">
                  <c:v>29368.92</c:v>
                </c:pt>
                <c:pt idx="132395">
                  <c:v>67652.679999999993</c:v>
                </c:pt>
                <c:pt idx="132396">
                  <c:v>8424.9</c:v>
                </c:pt>
                <c:pt idx="132397">
                  <c:v>10040.799999999999</c:v>
                </c:pt>
                <c:pt idx="132398">
                  <c:v>6793.58</c:v>
                </c:pt>
                <c:pt idx="132399">
                  <c:v>8460.7199999999993</c:v>
                </c:pt>
                <c:pt idx="132400">
                  <c:v>7463.06</c:v>
                </c:pt>
                <c:pt idx="132401">
                  <c:v>11624.26</c:v>
                </c:pt>
                <c:pt idx="132402">
                  <c:v>17453.93</c:v>
                </c:pt>
                <c:pt idx="132403">
                  <c:v>27094.22</c:v>
                </c:pt>
                <c:pt idx="132404">
                  <c:v>10384.65</c:v>
                </c:pt>
                <c:pt idx="132405">
                  <c:v>11572.4</c:v>
                </c:pt>
                <c:pt idx="132406">
                  <c:v>13922.2</c:v>
                </c:pt>
                <c:pt idx="132407">
                  <c:v>11571.31</c:v>
                </c:pt>
                <c:pt idx="132408">
                  <c:v>10846.19</c:v>
                </c:pt>
                <c:pt idx="132409">
                  <c:v>10283.25</c:v>
                </c:pt>
                <c:pt idx="132410">
                  <c:v>11778.04</c:v>
                </c:pt>
                <c:pt idx="132411">
                  <c:v>9665.2900000000009</c:v>
                </c:pt>
                <c:pt idx="132412">
                  <c:v>11832.14</c:v>
                </c:pt>
                <c:pt idx="132413">
                  <c:v>11910.77</c:v>
                </c:pt>
                <c:pt idx="132414">
                  <c:v>17902.88</c:v>
                </c:pt>
                <c:pt idx="132415">
                  <c:v>19756.34</c:v>
                </c:pt>
                <c:pt idx="132416">
                  <c:v>10495.54</c:v>
                </c:pt>
                <c:pt idx="132417">
                  <c:v>11492.52</c:v>
                </c:pt>
                <c:pt idx="132418">
                  <c:v>11670.52</c:v>
                </c:pt>
                <c:pt idx="132419">
                  <c:v>14130.08</c:v>
                </c:pt>
                <c:pt idx="132420">
                  <c:v>15154.29</c:v>
                </c:pt>
                <c:pt idx="132421">
                  <c:v>13749.42</c:v>
                </c:pt>
                <c:pt idx="132422">
                  <c:v>11723.68</c:v>
                </c:pt>
                <c:pt idx="132423">
                  <c:v>10219.06</c:v>
                </c:pt>
                <c:pt idx="132424">
                  <c:v>12446.1</c:v>
                </c:pt>
                <c:pt idx="132425">
                  <c:v>10444.16</c:v>
                </c:pt>
                <c:pt idx="132426">
                  <c:v>10976.57</c:v>
                </c:pt>
                <c:pt idx="132427">
                  <c:v>11615.04</c:v>
                </c:pt>
                <c:pt idx="132428">
                  <c:v>10699.24</c:v>
                </c:pt>
                <c:pt idx="132429">
                  <c:v>9522.26</c:v>
                </c:pt>
                <c:pt idx="132430">
                  <c:v>10418.94</c:v>
                </c:pt>
                <c:pt idx="132431">
                  <c:v>8669.18</c:v>
                </c:pt>
                <c:pt idx="132432">
                  <c:v>10700.06</c:v>
                </c:pt>
                <c:pt idx="132433">
                  <c:v>9722.08</c:v>
                </c:pt>
                <c:pt idx="132434">
                  <c:v>9621.98</c:v>
                </c:pt>
                <c:pt idx="132435">
                  <c:v>12471.5</c:v>
                </c:pt>
                <c:pt idx="132436">
                  <c:v>10611.48</c:v>
                </c:pt>
                <c:pt idx="132437">
                  <c:v>8052.78</c:v>
                </c:pt>
                <c:pt idx="132438">
                  <c:v>10518.66</c:v>
                </c:pt>
                <c:pt idx="132439">
                  <c:v>12370.06</c:v>
                </c:pt>
                <c:pt idx="132440">
                  <c:v>10562.54</c:v>
                </c:pt>
                <c:pt idx="132441">
                  <c:v>12785.16</c:v>
                </c:pt>
                <c:pt idx="132442">
                  <c:v>11854.61</c:v>
                </c:pt>
                <c:pt idx="132443">
                  <c:v>15685.62</c:v>
                </c:pt>
                <c:pt idx="132444">
                  <c:v>15939.5</c:v>
                </c:pt>
                <c:pt idx="132445">
                  <c:v>17194.52</c:v>
                </c:pt>
                <c:pt idx="132446">
                  <c:v>25844.03</c:v>
                </c:pt>
                <c:pt idx="132447">
                  <c:v>55368.2</c:v>
                </c:pt>
                <c:pt idx="132448">
                  <c:v>29186.720000000001</c:v>
                </c:pt>
                <c:pt idx="132449">
                  <c:v>9659.58</c:v>
                </c:pt>
                <c:pt idx="132450">
                  <c:v>8613.2099999999991</c:v>
                </c:pt>
                <c:pt idx="132451">
                  <c:v>7300.86</c:v>
                </c:pt>
                <c:pt idx="132452">
                  <c:v>8144.35</c:v>
                </c:pt>
                <c:pt idx="132453">
                  <c:v>11553.83</c:v>
                </c:pt>
                <c:pt idx="132454">
                  <c:v>12951.37</c:v>
                </c:pt>
                <c:pt idx="132455">
                  <c:v>21632.71</c:v>
                </c:pt>
                <c:pt idx="132456">
                  <c:v>10101.77</c:v>
                </c:pt>
                <c:pt idx="132457">
                  <c:v>8858.34</c:v>
                </c:pt>
                <c:pt idx="132458">
                  <c:v>9333.41</c:v>
                </c:pt>
                <c:pt idx="132459">
                  <c:v>11085.85</c:v>
                </c:pt>
                <c:pt idx="132460">
                  <c:v>9583.58</c:v>
                </c:pt>
                <c:pt idx="132461">
                  <c:v>9081.25</c:v>
                </c:pt>
                <c:pt idx="132462">
                  <c:v>12708.59</c:v>
                </c:pt>
                <c:pt idx="132463">
                  <c:v>10662.29</c:v>
                </c:pt>
                <c:pt idx="132464">
                  <c:v>10598.27</c:v>
                </c:pt>
                <c:pt idx="132465">
                  <c:v>10049.26</c:v>
                </c:pt>
                <c:pt idx="132466">
                  <c:v>10159.26</c:v>
                </c:pt>
                <c:pt idx="132467">
                  <c:v>16775.2</c:v>
                </c:pt>
                <c:pt idx="132468">
                  <c:v>18364.95</c:v>
                </c:pt>
                <c:pt idx="132469">
                  <c:v>13591.9</c:v>
                </c:pt>
                <c:pt idx="132470">
                  <c:v>11052.74</c:v>
                </c:pt>
                <c:pt idx="132471">
                  <c:v>11325.95</c:v>
                </c:pt>
                <c:pt idx="132472">
                  <c:v>12422.78</c:v>
                </c:pt>
                <c:pt idx="132473">
                  <c:v>9328.98</c:v>
                </c:pt>
                <c:pt idx="132474">
                  <c:v>9077.5499999999993</c:v>
                </c:pt>
                <c:pt idx="132475">
                  <c:v>10469.77</c:v>
                </c:pt>
                <c:pt idx="132476">
                  <c:v>9285.7000000000007</c:v>
                </c:pt>
                <c:pt idx="132477">
                  <c:v>7360.64</c:v>
                </c:pt>
                <c:pt idx="132478">
                  <c:v>7578.48</c:v>
                </c:pt>
                <c:pt idx="132479">
                  <c:v>7706.76</c:v>
                </c:pt>
                <c:pt idx="132480">
                  <c:v>8875.56</c:v>
                </c:pt>
                <c:pt idx="132481">
                  <c:v>8075.26</c:v>
                </c:pt>
                <c:pt idx="132482">
                  <c:v>9358.57</c:v>
                </c:pt>
                <c:pt idx="132483">
                  <c:v>7433.9</c:v>
                </c:pt>
                <c:pt idx="132484">
                  <c:v>8783.8799999999992</c:v>
                </c:pt>
                <c:pt idx="132485">
                  <c:v>7821.78</c:v>
                </c:pt>
                <c:pt idx="132486">
                  <c:v>8419.18</c:v>
                </c:pt>
                <c:pt idx="132487">
                  <c:v>6083.24</c:v>
                </c:pt>
                <c:pt idx="132488">
                  <c:v>8282.16</c:v>
                </c:pt>
                <c:pt idx="132489">
                  <c:v>9500.8700000000008</c:v>
                </c:pt>
                <c:pt idx="132490">
                  <c:v>7720.81</c:v>
                </c:pt>
                <c:pt idx="132491">
                  <c:v>8083.79</c:v>
                </c:pt>
                <c:pt idx="132492">
                  <c:v>7836.99</c:v>
                </c:pt>
                <c:pt idx="132493">
                  <c:v>6499.49</c:v>
                </c:pt>
                <c:pt idx="132494">
                  <c:v>8093.41</c:v>
                </c:pt>
                <c:pt idx="132495">
                  <c:v>7642.19</c:v>
                </c:pt>
                <c:pt idx="132496">
                  <c:v>9053.49</c:v>
                </c:pt>
                <c:pt idx="132497">
                  <c:v>9541.52</c:v>
                </c:pt>
                <c:pt idx="132498">
                  <c:v>11427.75</c:v>
                </c:pt>
                <c:pt idx="132499">
                  <c:v>11000.55</c:v>
                </c:pt>
                <c:pt idx="132500">
                  <c:v>13954.75</c:v>
                </c:pt>
                <c:pt idx="132501">
                  <c:v>15396.87</c:v>
                </c:pt>
                <c:pt idx="132502">
                  <c:v>11459.75</c:v>
                </c:pt>
                <c:pt idx="132503">
                  <c:v>9722.6299999999992</c:v>
                </c:pt>
                <c:pt idx="132504">
                  <c:v>8385.75</c:v>
                </c:pt>
                <c:pt idx="132505">
                  <c:v>10704</c:v>
                </c:pt>
                <c:pt idx="132506">
                  <c:v>8133.5</c:v>
                </c:pt>
                <c:pt idx="132507">
                  <c:v>10393.5</c:v>
                </c:pt>
                <c:pt idx="132508">
                  <c:v>12094.5</c:v>
                </c:pt>
                <c:pt idx="132509">
                  <c:v>14378.5</c:v>
                </c:pt>
                <c:pt idx="132510">
                  <c:v>10856.25</c:v>
                </c:pt>
                <c:pt idx="132511">
                  <c:v>10021.99</c:v>
                </c:pt>
                <c:pt idx="132512">
                  <c:v>9486.75</c:v>
                </c:pt>
                <c:pt idx="132513">
                  <c:v>9411.75</c:v>
                </c:pt>
                <c:pt idx="132514">
                  <c:v>8510.85</c:v>
                </c:pt>
                <c:pt idx="132515">
                  <c:v>8057</c:v>
                </c:pt>
                <c:pt idx="132516">
                  <c:v>6484.25</c:v>
                </c:pt>
                <c:pt idx="132517">
                  <c:v>7425.5</c:v>
                </c:pt>
                <c:pt idx="132518">
                  <c:v>10266.66</c:v>
                </c:pt>
                <c:pt idx="132519">
                  <c:v>8700.36</c:v>
                </c:pt>
                <c:pt idx="132520">
                  <c:v>10715.43</c:v>
                </c:pt>
                <c:pt idx="132521">
                  <c:v>11771.01</c:v>
                </c:pt>
                <c:pt idx="132522">
                  <c:v>16297.47</c:v>
                </c:pt>
                <c:pt idx="132523">
                  <c:v>16788.689999999999</c:v>
                </c:pt>
                <c:pt idx="132524">
                  <c:v>9490.8799999999992</c:v>
                </c:pt>
                <c:pt idx="132525">
                  <c:v>8404.34</c:v>
                </c:pt>
                <c:pt idx="132526">
                  <c:v>8507.58</c:v>
                </c:pt>
                <c:pt idx="132527">
                  <c:v>10284.700000000001</c:v>
                </c:pt>
                <c:pt idx="132528">
                  <c:v>8980.4699999999993</c:v>
                </c:pt>
                <c:pt idx="132529">
                  <c:v>10489.08</c:v>
                </c:pt>
                <c:pt idx="132530">
                  <c:v>10165.58</c:v>
                </c:pt>
                <c:pt idx="132531">
                  <c:v>8594.8799999999992</c:v>
                </c:pt>
                <c:pt idx="132532">
                  <c:v>10567.2</c:v>
                </c:pt>
                <c:pt idx="132533">
                  <c:v>9876.4599999999991</c:v>
                </c:pt>
                <c:pt idx="132534">
                  <c:v>17396.52</c:v>
                </c:pt>
                <c:pt idx="132535">
                  <c:v>10441.41</c:v>
                </c:pt>
                <c:pt idx="132536">
                  <c:v>16027.77</c:v>
                </c:pt>
                <c:pt idx="132537">
                  <c:v>19030.669999999998</c:v>
                </c:pt>
                <c:pt idx="132538">
                  <c:v>24606.41</c:v>
                </c:pt>
                <c:pt idx="132539">
                  <c:v>4656.7</c:v>
                </c:pt>
                <c:pt idx="132540">
                  <c:v>5348.55</c:v>
                </c:pt>
                <c:pt idx="132541">
                  <c:v>4531.57</c:v>
                </c:pt>
                <c:pt idx="132542">
                  <c:v>4432.17</c:v>
                </c:pt>
                <c:pt idx="132543">
                  <c:v>4771.84</c:v>
                </c:pt>
                <c:pt idx="132544">
                  <c:v>8653.8799999999992</c:v>
                </c:pt>
                <c:pt idx="132545">
                  <c:v>10108.469999999999</c:v>
                </c:pt>
                <c:pt idx="132546">
                  <c:v>9798.5400000000009</c:v>
                </c:pt>
                <c:pt idx="132547">
                  <c:v>7410.15</c:v>
                </c:pt>
                <c:pt idx="132548">
                  <c:v>7472.83</c:v>
                </c:pt>
                <c:pt idx="132549">
                  <c:v>6259.61</c:v>
                </c:pt>
                <c:pt idx="132550">
                  <c:v>9295.9500000000007</c:v>
                </c:pt>
                <c:pt idx="132551">
                  <c:v>7962.95</c:v>
                </c:pt>
                <c:pt idx="132552">
                  <c:v>7312.05</c:v>
                </c:pt>
                <c:pt idx="132553">
                  <c:v>7302.12</c:v>
                </c:pt>
                <c:pt idx="132554">
                  <c:v>8338.9500000000007</c:v>
                </c:pt>
                <c:pt idx="132555">
                  <c:v>10814.5</c:v>
                </c:pt>
                <c:pt idx="132556">
                  <c:v>11171.91</c:v>
                </c:pt>
                <c:pt idx="132557">
                  <c:v>8551.2800000000007</c:v>
                </c:pt>
                <c:pt idx="132558">
                  <c:v>6980.92</c:v>
                </c:pt>
                <c:pt idx="132559">
                  <c:v>7635.45</c:v>
                </c:pt>
                <c:pt idx="132560">
                  <c:v>11166.78</c:v>
                </c:pt>
                <c:pt idx="132561">
                  <c:v>11144.56</c:v>
                </c:pt>
                <c:pt idx="132562">
                  <c:v>11057.03</c:v>
                </c:pt>
                <c:pt idx="132563">
                  <c:v>9297.43</c:v>
                </c:pt>
                <c:pt idx="132564">
                  <c:v>9561.57</c:v>
                </c:pt>
                <c:pt idx="132565">
                  <c:v>8265.5</c:v>
                </c:pt>
                <c:pt idx="132566">
                  <c:v>8691.92</c:v>
                </c:pt>
                <c:pt idx="132567">
                  <c:v>7326.87</c:v>
                </c:pt>
                <c:pt idx="132568">
                  <c:v>6540.36</c:v>
                </c:pt>
                <c:pt idx="132569">
                  <c:v>6493.16</c:v>
                </c:pt>
                <c:pt idx="132570">
                  <c:v>7846.08</c:v>
                </c:pt>
                <c:pt idx="132571">
                  <c:v>8245.2099999999991</c:v>
                </c:pt>
                <c:pt idx="132572">
                  <c:v>9872.23</c:v>
                </c:pt>
                <c:pt idx="132573">
                  <c:v>12180.94</c:v>
                </c:pt>
                <c:pt idx="132574">
                  <c:v>14802.69</c:v>
                </c:pt>
                <c:pt idx="132575">
                  <c:v>22401.71</c:v>
                </c:pt>
                <c:pt idx="132576">
                  <c:v>11393.31</c:v>
                </c:pt>
                <c:pt idx="132577">
                  <c:v>10221.200000000001</c:v>
                </c:pt>
                <c:pt idx="132578">
                  <c:v>8156.96</c:v>
                </c:pt>
                <c:pt idx="132579">
                  <c:v>9975.07</c:v>
                </c:pt>
                <c:pt idx="132580">
                  <c:v>7330.72</c:v>
                </c:pt>
                <c:pt idx="132581">
                  <c:v>7262.66</c:v>
                </c:pt>
                <c:pt idx="132582">
                  <c:v>10757.92</c:v>
                </c:pt>
                <c:pt idx="132583">
                  <c:v>10742.73</c:v>
                </c:pt>
                <c:pt idx="132584">
                  <c:v>9032.7099999999991</c:v>
                </c:pt>
                <c:pt idx="132585">
                  <c:v>8681.61</c:v>
                </c:pt>
                <c:pt idx="132586">
                  <c:v>17051.66</c:v>
                </c:pt>
                <c:pt idx="132587">
                  <c:v>10531.82</c:v>
                </c:pt>
                <c:pt idx="132588">
                  <c:v>12930.69</c:v>
                </c:pt>
                <c:pt idx="132589">
                  <c:v>15171.43</c:v>
                </c:pt>
                <c:pt idx="132590">
                  <c:v>19790.7</c:v>
                </c:pt>
                <c:pt idx="132591">
                  <c:v>6717.62</c:v>
                </c:pt>
                <c:pt idx="132592">
                  <c:v>4898.26</c:v>
                </c:pt>
                <c:pt idx="132593">
                  <c:v>4297.3500000000004</c:v>
                </c:pt>
                <c:pt idx="132594">
                  <c:v>5479.18</c:v>
                </c:pt>
                <c:pt idx="132595">
                  <c:v>4361.08</c:v>
                </c:pt>
                <c:pt idx="132596">
                  <c:v>5509.44</c:v>
                </c:pt>
                <c:pt idx="132597">
                  <c:v>9689.31</c:v>
                </c:pt>
                <c:pt idx="132598">
                  <c:v>7342.09</c:v>
                </c:pt>
                <c:pt idx="132599">
                  <c:v>7454.05</c:v>
                </c:pt>
                <c:pt idx="132600">
                  <c:v>7943.54</c:v>
                </c:pt>
                <c:pt idx="132601">
                  <c:v>7776.73</c:v>
                </c:pt>
                <c:pt idx="132602">
                  <c:v>8471.0499999999993</c:v>
                </c:pt>
                <c:pt idx="132603">
                  <c:v>10172.459999999999</c:v>
                </c:pt>
                <c:pt idx="132604">
                  <c:v>10726.61</c:v>
                </c:pt>
                <c:pt idx="132605">
                  <c:v>10815.17</c:v>
                </c:pt>
                <c:pt idx="132606">
                  <c:v>7296.7</c:v>
                </c:pt>
                <c:pt idx="132607">
                  <c:v>7550.64</c:v>
                </c:pt>
                <c:pt idx="132608">
                  <c:v>6623.09</c:v>
                </c:pt>
                <c:pt idx="132609">
                  <c:v>6952.56</c:v>
                </c:pt>
                <c:pt idx="132610">
                  <c:v>7802.85</c:v>
                </c:pt>
                <c:pt idx="132611">
                  <c:v>7302.05</c:v>
                </c:pt>
                <c:pt idx="132612">
                  <c:v>10761.99</c:v>
                </c:pt>
                <c:pt idx="132613">
                  <c:v>9892.09</c:v>
                </c:pt>
                <c:pt idx="132614">
                  <c:v>8590.32</c:v>
                </c:pt>
                <c:pt idx="132615">
                  <c:v>6528.18</c:v>
                </c:pt>
                <c:pt idx="132616">
                  <c:v>5366.05</c:v>
                </c:pt>
                <c:pt idx="132617">
                  <c:v>5907.14</c:v>
                </c:pt>
                <c:pt idx="132618">
                  <c:v>6587.19</c:v>
                </c:pt>
                <c:pt idx="132619">
                  <c:v>5938.89</c:v>
                </c:pt>
                <c:pt idx="132620">
                  <c:v>6527.31</c:v>
                </c:pt>
                <c:pt idx="132621">
                  <c:v>5976.62</c:v>
                </c:pt>
                <c:pt idx="132622">
                  <c:v>8529.25</c:v>
                </c:pt>
                <c:pt idx="132623">
                  <c:v>8939.92</c:v>
                </c:pt>
                <c:pt idx="132624">
                  <c:v>10026.16</c:v>
                </c:pt>
                <c:pt idx="132625">
                  <c:v>9990.81</c:v>
                </c:pt>
                <c:pt idx="132626">
                  <c:v>11414.69</c:v>
                </c:pt>
                <c:pt idx="132627">
                  <c:v>17493.98</c:v>
                </c:pt>
                <c:pt idx="132628">
                  <c:v>8779.1</c:v>
                </c:pt>
                <c:pt idx="132629">
                  <c:v>7535.36</c:v>
                </c:pt>
                <c:pt idx="132630">
                  <c:v>7171.21</c:v>
                </c:pt>
                <c:pt idx="132631">
                  <c:v>9024.16</c:v>
                </c:pt>
                <c:pt idx="132632">
                  <c:v>9871.31</c:v>
                </c:pt>
                <c:pt idx="132633">
                  <c:v>9009.65</c:v>
                </c:pt>
                <c:pt idx="132634">
                  <c:v>9307.7999999999993</c:v>
                </c:pt>
                <c:pt idx="132635">
                  <c:v>21866.5</c:v>
                </c:pt>
                <c:pt idx="132636">
                  <c:v>15630.72</c:v>
                </c:pt>
                <c:pt idx="132637">
                  <c:v>25584.7</c:v>
                </c:pt>
                <c:pt idx="132638">
                  <c:v>22260.61</c:v>
                </c:pt>
                <c:pt idx="132639">
                  <c:v>26506.5</c:v>
                </c:pt>
                <c:pt idx="132640">
                  <c:v>27318</c:v>
                </c:pt>
                <c:pt idx="132641">
                  <c:v>27934.7</c:v>
                </c:pt>
                <c:pt idx="132642">
                  <c:v>26936</c:v>
                </c:pt>
                <c:pt idx="132643">
                  <c:v>26453.8</c:v>
                </c:pt>
                <c:pt idx="132644">
                  <c:v>38661</c:v>
                </c:pt>
                <c:pt idx="132645">
                  <c:v>29752.799999999999</c:v>
                </c:pt>
                <c:pt idx="132646">
                  <c:v>25761.5</c:v>
                </c:pt>
                <c:pt idx="132647">
                  <c:v>25378.69</c:v>
                </c:pt>
                <c:pt idx="132648">
                  <c:v>38443</c:v>
                </c:pt>
                <c:pt idx="132649">
                  <c:v>27223.94</c:v>
                </c:pt>
                <c:pt idx="132650">
                  <c:v>28790.880000000001</c:v>
                </c:pt>
                <c:pt idx="132651">
                  <c:v>34915.5</c:v>
                </c:pt>
                <c:pt idx="132652">
                  <c:v>37247.040000000001</c:v>
                </c:pt>
                <c:pt idx="132653">
                  <c:v>34171.5</c:v>
                </c:pt>
                <c:pt idx="132654">
                  <c:v>32754.54</c:v>
                </c:pt>
                <c:pt idx="132655">
                  <c:v>34120.1</c:v>
                </c:pt>
                <c:pt idx="132656">
                  <c:v>32934</c:v>
                </c:pt>
                <c:pt idx="132657">
                  <c:v>28268.799999999999</c:v>
                </c:pt>
                <c:pt idx="132658">
                  <c:v>25906.34</c:v>
                </c:pt>
                <c:pt idx="132659">
                  <c:v>23743.75</c:v>
                </c:pt>
                <c:pt idx="132660">
                  <c:v>20868</c:v>
                </c:pt>
                <c:pt idx="132661">
                  <c:v>22672.5</c:v>
                </c:pt>
                <c:pt idx="132662">
                  <c:v>19596.5</c:v>
                </c:pt>
                <c:pt idx="132663">
                  <c:v>20413</c:v>
                </c:pt>
                <c:pt idx="132664">
                  <c:v>20916.5</c:v>
                </c:pt>
                <c:pt idx="132665">
                  <c:v>21781</c:v>
                </c:pt>
                <c:pt idx="132666">
                  <c:v>23109</c:v>
                </c:pt>
                <c:pt idx="132667">
                  <c:v>23637.8</c:v>
                </c:pt>
                <c:pt idx="132668">
                  <c:v>22889.5</c:v>
                </c:pt>
                <c:pt idx="132669">
                  <c:v>20982.5</c:v>
                </c:pt>
                <c:pt idx="132670">
                  <c:v>26462.32</c:v>
                </c:pt>
                <c:pt idx="132671">
                  <c:v>23087.5</c:v>
                </c:pt>
                <c:pt idx="132672">
                  <c:v>23909.5</c:v>
                </c:pt>
                <c:pt idx="132673">
                  <c:v>24875.51</c:v>
                </c:pt>
                <c:pt idx="132674">
                  <c:v>23959.82</c:v>
                </c:pt>
                <c:pt idx="132675">
                  <c:v>24134.5</c:v>
                </c:pt>
                <c:pt idx="132676">
                  <c:v>18516.400000000001</c:v>
                </c:pt>
                <c:pt idx="132677">
                  <c:v>28567.5</c:v>
                </c:pt>
                <c:pt idx="132678">
                  <c:v>21181.48</c:v>
                </c:pt>
                <c:pt idx="132679">
                  <c:v>23309</c:v>
                </c:pt>
                <c:pt idx="132680">
                  <c:v>26863</c:v>
                </c:pt>
                <c:pt idx="132681">
                  <c:v>35993.9</c:v>
                </c:pt>
                <c:pt idx="132682">
                  <c:v>13201.83</c:v>
                </c:pt>
                <c:pt idx="132683">
                  <c:v>16419.25</c:v>
                </c:pt>
                <c:pt idx="132684">
                  <c:v>15638.5</c:v>
                </c:pt>
                <c:pt idx="132685">
                  <c:v>15568.25</c:v>
                </c:pt>
                <c:pt idx="132686">
                  <c:v>12810.26</c:v>
                </c:pt>
                <c:pt idx="132687">
                  <c:v>18755.55</c:v>
                </c:pt>
                <c:pt idx="132688">
                  <c:v>20930.32</c:v>
                </c:pt>
                <c:pt idx="132689">
                  <c:v>22791.87</c:v>
                </c:pt>
                <c:pt idx="132690">
                  <c:v>20156.939999999999</c:v>
                </c:pt>
                <c:pt idx="132691">
                  <c:v>23580.05</c:v>
                </c:pt>
                <c:pt idx="132692">
                  <c:v>20361.66</c:v>
                </c:pt>
                <c:pt idx="132693">
                  <c:v>25635.200000000001</c:v>
                </c:pt>
                <c:pt idx="132694">
                  <c:v>22048.81</c:v>
                </c:pt>
                <c:pt idx="132695">
                  <c:v>20752.29</c:v>
                </c:pt>
                <c:pt idx="132696">
                  <c:v>23212.29</c:v>
                </c:pt>
                <c:pt idx="132697">
                  <c:v>25973.34</c:v>
                </c:pt>
                <c:pt idx="132698">
                  <c:v>27497.27</c:v>
                </c:pt>
                <c:pt idx="132699">
                  <c:v>31865.02</c:v>
                </c:pt>
                <c:pt idx="132700">
                  <c:v>27152.94</c:v>
                </c:pt>
                <c:pt idx="132701">
                  <c:v>29766.49</c:v>
                </c:pt>
                <c:pt idx="132702">
                  <c:v>26011.33</c:v>
                </c:pt>
                <c:pt idx="132703">
                  <c:v>33835.07</c:v>
                </c:pt>
                <c:pt idx="132704">
                  <c:v>37845.49</c:v>
                </c:pt>
                <c:pt idx="132705">
                  <c:v>34335.47</c:v>
                </c:pt>
                <c:pt idx="132706">
                  <c:v>28427.51</c:v>
                </c:pt>
                <c:pt idx="132707">
                  <c:v>27821.23</c:v>
                </c:pt>
                <c:pt idx="132708">
                  <c:v>28886</c:v>
                </c:pt>
                <c:pt idx="132709">
                  <c:v>27204.34</c:v>
                </c:pt>
                <c:pt idx="132710">
                  <c:v>25235.51</c:v>
                </c:pt>
                <c:pt idx="132711">
                  <c:v>26462.28</c:v>
                </c:pt>
                <c:pt idx="132712">
                  <c:v>24799.38</c:v>
                </c:pt>
                <c:pt idx="132713">
                  <c:v>22528.99</c:v>
                </c:pt>
                <c:pt idx="132714">
                  <c:v>20529.11</c:v>
                </c:pt>
                <c:pt idx="132715">
                  <c:v>18365.419999999998</c:v>
                </c:pt>
                <c:pt idx="132716">
                  <c:v>18481.45</c:v>
                </c:pt>
                <c:pt idx="132717">
                  <c:v>19207.419999999998</c:v>
                </c:pt>
                <c:pt idx="132718">
                  <c:v>23786.48</c:v>
                </c:pt>
                <c:pt idx="132719">
                  <c:v>19280.93</c:v>
                </c:pt>
                <c:pt idx="132720">
                  <c:v>21561.01</c:v>
                </c:pt>
                <c:pt idx="132721">
                  <c:v>20276.099999999999</c:v>
                </c:pt>
                <c:pt idx="132722">
                  <c:v>23576.82</c:v>
                </c:pt>
                <c:pt idx="132723">
                  <c:v>22175.3</c:v>
                </c:pt>
                <c:pt idx="132724">
                  <c:v>22779.63</c:v>
                </c:pt>
                <c:pt idx="132725">
                  <c:v>24022.76</c:v>
                </c:pt>
                <c:pt idx="132726">
                  <c:v>22796.95</c:v>
                </c:pt>
                <c:pt idx="132727">
                  <c:v>19954.04</c:v>
                </c:pt>
                <c:pt idx="132728">
                  <c:v>17238.349999999999</c:v>
                </c:pt>
                <c:pt idx="132729">
                  <c:v>22181.68</c:v>
                </c:pt>
                <c:pt idx="132730">
                  <c:v>19667.54</c:v>
                </c:pt>
                <c:pt idx="132731">
                  <c:v>22418.18</c:v>
                </c:pt>
                <c:pt idx="132732">
                  <c:v>22667.81</c:v>
                </c:pt>
                <c:pt idx="132733">
                  <c:v>29115.65</c:v>
                </c:pt>
                <c:pt idx="132734">
                  <c:v>18950.02</c:v>
                </c:pt>
                <c:pt idx="132735">
                  <c:v>18023.21</c:v>
                </c:pt>
                <c:pt idx="132736">
                  <c:v>16792.27</c:v>
                </c:pt>
                <c:pt idx="132737">
                  <c:v>17752.79</c:v>
                </c:pt>
                <c:pt idx="132738">
                  <c:v>16022.03</c:v>
                </c:pt>
                <c:pt idx="132739">
                  <c:v>18992.98</c:v>
                </c:pt>
                <c:pt idx="132740">
                  <c:v>23014.89</c:v>
                </c:pt>
                <c:pt idx="132741">
                  <c:v>19109.82</c:v>
                </c:pt>
                <c:pt idx="132742">
                  <c:v>22280.720000000001</c:v>
                </c:pt>
                <c:pt idx="132743">
                  <c:v>21013.77</c:v>
                </c:pt>
                <c:pt idx="132744">
                  <c:v>21377.88</c:v>
                </c:pt>
                <c:pt idx="132745">
                  <c:v>31085.34</c:v>
                </c:pt>
                <c:pt idx="132746">
                  <c:v>34963.35</c:v>
                </c:pt>
                <c:pt idx="132747">
                  <c:v>25110.23</c:v>
                </c:pt>
                <c:pt idx="132748">
                  <c:v>28313.95</c:v>
                </c:pt>
                <c:pt idx="132749">
                  <c:v>25064.1</c:v>
                </c:pt>
                <c:pt idx="132750">
                  <c:v>35087.5</c:v>
                </c:pt>
                <c:pt idx="132751">
                  <c:v>23657.51</c:v>
                </c:pt>
                <c:pt idx="132752">
                  <c:v>21973.200000000001</c:v>
                </c:pt>
                <c:pt idx="132753">
                  <c:v>25957.06</c:v>
                </c:pt>
                <c:pt idx="132754">
                  <c:v>31364.27</c:v>
                </c:pt>
                <c:pt idx="132755">
                  <c:v>38492.74</c:v>
                </c:pt>
                <c:pt idx="132756">
                  <c:v>41213.24</c:v>
                </c:pt>
                <c:pt idx="132757">
                  <c:v>34258.94</c:v>
                </c:pt>
                <c:pt idx="132758">
                  <c:v>29375.87</c:v>
                </c:pt>
                <c:pt idx="132759">
                  <c:v>27176.52</c:v>
                </c:pt>
                <c:pt idx="132760">
                  <c:v>26480.22</c:v>
                </c:pt>
                <c:pt idx="132761">
                  <c:v>30188.400000000001</c:v>
                </c:pt>
                <c:pt idx="132762">
                  <c:v>23426.6</c:v>
                </c:pt>
                <c:pt idx="132763">
                  <c:v>20491.75</c:v>
                </c:pt>
                <c:pt idx="132764">
                  <c:v>20022.849999999999</c:v>
                </c:pt>
                <c:pt idx="132765">
                  <c:v>21244.59</c:v>
                </c:pt>
                <c:pt idx="132766">
                  <c:v>19668.45</c:v>
                </c:pt>
                <c:pt idx="132767">
                  <c:v>20423.66</c:v>
                </c:pt>
                <c:pt idx="132768">
                  <c:v>18991.759999999998</c:v>
                </c:pt>
                <c:pt idx="132769">
                  <c:v>18966.82</c:v>
                </c:pt>
                <c:pt idx="132770">
                  <c:v>20893.75</c:v>
                </c:pt>
                <c:pt idx="132771">
                  <c:v>18391.509999999998</c:v>
                </c:pt>
                <c:pt idx="132772">
                  <c:v>20273.75</c:v>
                </c:pt>
                <c:pt idx="132773">
                  <c:v>19726.57</c:v>
                </c:pt>
                <c:pt idx="132774">
                  <c:v>21278.69</c:v>
                </c:pt>
                <c:pt idx="132775">
                  <c:v>25398.25</c:v>
                </c:pt>
                <c:pt idx="132776">
                  <c:v>22960.42</c:v>
                </c:pt>
                <c:pt idx="132777">
                  <c:v>25005.05</c:v>
                </c:pt>
                <c:pt idx="132778">
                  <c:v>2974</c:v>
                </c:pt>
                <c:pt idx="132779">
                  <c:v>1388</c:v>
                </c:pt>
                <c:pt idx="132780">
                  <c:v>3505</c:v>
                </c:pt>
                <c:pt idx="132781">
                  <c:v>2755</c:v>
                </c:pt>
                <c:pt idx="132782">
                  <c:v>3512</c:v>
                </c:pt>
                <c:pt idx="132783">
                  <c:v>4305</c:v>
                </c:pt>
                <c:pt idx="132784">
                  <c:v>5078</c:v>
                </c:pt>
                <c:pt idx="132785">
                  <c:v>5872</c:v>
                </c:pt>
                <c:pt idx="132786">
                  <c:v>5461.3</c:v>
                </c:pt>
                <c:pt idx="132787">
                  <c:v>7570</c:v>
                </c:pt>
                <c:pt idx="132788">
                  <c:v>4862.54</c:v>
                </c:pt>
                <c:pt idx="132789">
                  <c:v>3885.5</c:v>
                </c:pt>
                <c:pt idx="132790">
                  <c:v>3886.68</c:v>
                </c:pt>
                <c:pt idx="132791">
                  <c:v>6230</c:v>
                </c:pt>
                <c:pt idx="132792">
                  <c:v>4251</c:v>
                </c:pt>
                <c:pt idx="132793">
                  <c:v>4487</c:v>
                </c:pt>
                <c:pt idx="132794">
                  <c:v>5580</c:v>
                </c:pt>
                <c:pt idx="132795">
                  <c:v>6228.5</c:v>
                </c:pt>
                <c:pt idx="132796">
                  <c:v>4610</c:v>
                </c:pt>
                <c:pt idx="132797">
                  <c:v>5012</c:v>
                </c:pt>
                <c:pt idx="132798">
                  <c:v>4619</c:v>
                </c:pt>
                <c:pt idx="132799">
                  <c:v>5258</c:v>
                </c:pt>
                <c:pt idx="132800">
                  <c:v>3464.9</c:v>
                </c:pt>
                <c:pt idx="132801">
                  <c:v>3744</c:v>
                </c:pt>
                <c:pt idx="132802">
                  <c:v>4229</c:v>
                </c:pt>
                <c:pt idx="132803">
                  <c:v>3367</c:v>
                </c:pt>
                <c:pt idx="132804">
                  <c:v>2939</c:v>
                </c:pt>
                <c:pt idx="132805">
                  <c:v>2305</c:v>
                </c:pt>
                <c:pt idx="132806">
                  <c:v>2473</c:v>
                </c:pt>
                <c:pt idx="132807">
                  <c:v>3718</c:v>
                </c:pt>
                <c:pt idx="132808">
                  <c:v>2865</c:v>
                </c:pt>
                <c:pt idx="132809">
                  <c:v>3936</c:v>
                </c:pt>
                <c:pt idx="132810">
                  <c:v>4400</c:v>
                </c:pt>
                <c:pt idx="132811">
                  <c:v>3479</c:v>
                </c:pt>
                <c:pt idx="132812">
                  <c:v>3927</c:v>
                </c:pt>
                <c:pt idx="132813">
                  <c:v>4780</c:v>
                </c:pt>
                <c:pt idx="132814">
                  <c:v>4526</c:v>
                </c:pt>
                <c:pt idx="132815">
                  <c:v>4968</c:v>
                </c:pt>
                <c:pt idx="132816">
                  <c:v>4086.24</c:v>
                </c:pt>
                <c:pt idx="132817">
                  <c:v>3995</c:v>
                </c:pt>
                <c:pt idx="132818">
                  <c:v>4333</c:v>
                </c:pt>
                <c:pt idx="132819">
                  <c:v>3937.5</c:v>
                </c:pt>
                <c:pt idx="132820">
                  <c:v>4610</c:v>
                </c:pt>
                <c:pt idx="132821">
                  <c:v>4421</c:v>
                </c:pt>
                <c:pt idx="132822">
                  <c:v>5290</c:v>
                </c:pt>
                <c:pt idx="132823">
                  <c:v>4440</c:v>
                </c:pt>
                <c:pt idx="132824">
                  <c:v>5713.5</c:v>
                </c:pt>
                <c:pt idx="132825">
                  <c:v>2644.5</c:v>
                </c:pt>
                <c:pt idx="132826">
                  <c:v>2535.5</c:v>
                </c:pt>
                <c:pt idx="132827">
                  <c:v>2291</c:v>
                </c:pt>
                <c:pt idx="132828">
                  <c:v>2860.5</c:v>
                </c:pt>
                <c:pt idx="132829">
                  <c:v>1679.97</c:v>
                </c:pt>
                <c:pt idx="132830">
                  <c:v>2821.67</c:v>
                </c:pt>
                <c:pt idx="132831">
                  <c:v>2928.85</c:v>
                </c:pt>
                <c:pt idx="132832">
                  <c:v>3509.73</c:v>
                </c:pt>
                <c:pt idx="132833">
                  <c:v>3355.76</c:v>
                </c:pt>
                <c:pt idx="132834">
                  <c:v>3719.67</c:v>
                </c:pt>
                <c:pt idx="132835">
                  <c:v>3441.26</c:v>
                </c:pt>
                <c:pt idx="132836">
                  <c:v>4245.79</c:v>
                </c:pt>
                <c:pt idx="132837">
                  <c:v>3951.58</c:v>
                </c:pt>
                <c:pt idx="132838">
                  <c:v>3660.46</c:v>
                </c:pt>
                <c:pt idx="132839">
                  <c:v>3423.64</c:v>
                </c:pt>
                <c:pt idx="132840">
                  <c:v>4760.76</c:v>
                </c:pt>
                <c:pt idx="132841">
                  <c:v>4653.6400000000003</c:v>
                </c:pt>
                <c:pt idx="132842">
                  <c:v>4899.03</c:v>
                </c:pt>
                <c:pt idx="132843">
                  <c:v>4579.76</c:v>
                </c:pt>
                <c:pt idx="132844">
                  <c:v>5589.82</c:v>
                </c:pt>
                <c:pt idx="132845">
                  <c:v>3707.06</c:v>
                </c:pt>
                <c:pt idx="132846">
                  <c:v>5255.82</c:v>
                </c:pt>
                <c:pt idx="132847">
                  <c:v>5914.76</c:v>
                </c:pt>
                <c:pt idx="132848">
                  <c:v>5009.82</c:v>
                </c:pt>
                <c:pt idx="132849">
                  <c:v>4089.91</c:v>
                </c:pt>
                <c:pt idx="132850">
                  <c:v>5304.82</c:v>
                </c:pt>
                <c:pt idx="132851">
                  <c:v>3992.96</c:v>
                </c:pt>
                <c:pt idx="132852">
                  <c:v>4414.95</c:v>
                </c:pt>
                <c:pt idx="132853">
                  <c:v>3759.52</c:v>
                </c:pt>
                <c:pt idx="132854">
                  <c:v>3656.28</c:v>
                </c:pt>
                <c:pt idx="132855">
                  <c:v>3129.25</c:v>
                </c:pt>
                <c:pt idx="132856">
                  <c:v>3660.84</c:v>
                </c:pt>
                <c:pt idx="132857">
                  <c:v>3495.14</c:v>
                </c:pt>
                <c:pt idx="132858">
                  <c:v>3378.16</c:v>
                </c:pt>
                <c:pt idx="132859">
                  <c:v>3333.85</c:v>
                </c:pt>
                <c:pt idx="132860">
                  <c:v>2262.06</c:v>
                </c:pt>
                <c:pt idx="132861">
                  <c:v>4292.49</c:v>
                </c:pt>
                <c:pt idx="132862">
                  <c:v>3945.27</c:v>
                </c:pt>
                <c:pt idx="132863">
                  <c:v>4696.9399999999996</c:v>
                </c:pt>
                <c:pt idx="132864">
                  <c:v>4312.88</c:v>
                </c:pt>
                <c:pt idx="132865">
                  <c:v>5276.9</c:v>
                </c:pt>
                <c:pt idx="132866">
                  <c:v>4436.8599999999997</c:v>
                </c:pt>
                <c:pt idx="132867">
                  <c:v>4011.21</c:v>
                </c:pt>
                <c:pt idx="132868">
                  <c:v>5248.2</c:v>
                </c:pt>
                <c:pt idx="132869">
                  <c:v>4428.9799999999996</c:v>
                </c:pt>
                <c:pt idx="132870">
                  <c:v>3738.22</c:v>
                </c:pt>
                <c:pt idx="132871">
                  <c:v>3631.09</c:v>
                </c:pt>
                <c:pt idx="132872">
                  <c:v>4475.91</c:v>
                </c:pt>
                <c:pt idx="132873">
                  <c:v>4257.1099999999997</c:v>
                </c:pt>
                <c:pt idx="132874">
                  <c:v>4770.24</c:v>
                </c:pt>
                <c:pt idx="132875">
                  <c:v>4393.43</c:v>
                </c:pt>
                <c:pt idx="132876">
                  <c:v>6650.96</c:v>
                </c:pt>
                <c:pt idx="132877">
                  <c:v>3326.45</c:v>
                </c:pt>
                <c:pt idx="132878">
                  <c:v>2785.81</c:v>
                </c:pt>
                <c:pt idx="132879">
                  <c:v>2810.94</c:v>
                </c:pt>
                <c:pt idx="132880">
                  <c:v>2741.38</c:v>
                </c:pt>
                <c:pt idx="132881">
                  <c:v>2907.53</c:v>
                </c:pt>
                <c:pt idx="132882">
                  <c:v>3147.25</c:v>
                </c:pt>
                <c:pt idx="132883">
                  <c:v>4086.02</c:v>
                </c:pt>
                <c:pt idx="132884">
                  <c:v>3138.84</c:v>
                </c:pt>
                <c:pt idx="132885">
                  <c:v>3481.81</c:v>
                </c:pt>
                <c:pt idx="132886">
                  <c:v>3712.79</c:v>
                </c:pt>
                <c:pt idx="132887">
                  <c:v>3776.29</c:v>
                </c:pt>
                <c:pt idx="132888">
                  <c:v>3868.09</c:v>
                </c:pt>
                <c:pt idx="132889">
                  <c:v>5038.8999999999996</c:v>
                </c:pt>
                <c:pt idx="132890">
                  <c:v>3606.1</c:v>
                </c:pt>
                <c:pt idx="132891">
                  <c:v>4432.6400000000003</c:v>
                </c:pt>
                <c:pt idx="132892">
                  <c:v>3872.91</c:v>
                </c:pt>
                <c:pt idx="132893">
                  <c:v>4685.0200000000004</c:v>
                </c:pt>
                <c:pt idx="132894">
                  <c:v>4268.58</c:v>
                </c:pt>
                <c:pt idx="132895">
                  <c:v>4416.68</c:v>
                </c:pt>
                <c:pt idx="132896">
                  <c:v>4463.47</c:v>
                </c:pt>
                <c:pt idx="132897">
                  <c:v>5086.75</c:v>
                </c:pt>
                <c:pt idx="132898">
                  <c:v>5142.5200000000004</c:v>
                </c:pt>
                <c:pt idx="132899">
                  <c:v>7735.38</c:v>
                </c:pt>
                <c:pt idx="132900">
                  <c:v>5521.22</c:v>
                </c:pt>
                <c:pt idx="132901">
                  <c:v>4738.21</c:v>
                </c:pt>
                <c:pt idx="132902">
                  <c:v>4409.03</c:v>
                </c:pt>
                <c:pt idx="132903">
                  <c:v>4561.16</c:v>
                </c:pt>
                <c:pt idx="132904">
                  <c:v>4256.71</c:v>
                </c:pt>
                <c:pt idx="132905">
                  <c:v>3780.9</c:v>
                </c:pt>
                <c:pt idx="132906">
                  <c:v>2359.0500000000002</c:v>
                </c:pt>
                <c:pt idx="132907">
                  <c:v>3123.86</c:v>
                </c:pt>
                <c:pt idx="132908">
                  <c:v>3030.63</c:v>
                </c:pt>
                <c:pt idx="132909">
                  <c:v>2617.66</c:v>
                </c:pt>
                <c:pt idx="132910">
                  <c:v>2580.2399999999998</c:v>
                </c:pt>
                <c:pt idx="132911">
                  <c:v>2648.03</c:v>
                </c:pt>
                <c:pt idx="132912">
                  <c:v>2458.4299999999998</c:v>
                </c:pt>
                <c:pt idx="132913">
                  <c:v>2489.79</c:v>
                </c:pt>
                <c:pt idx="132914">
                  <c:v>3234.82</c:v>
                </c:pt>
                <c:pt idx="132915">
                  <c:v>3619.34</c:v>
                </c:pt>
                <c:pt idx="132916">
                  <c:v>4103.78</c:v>
                </c:pt>
                <c:pt idx="132917">
                  <c:v>3826.27</c:v>
                </c:pt>
                <c:pt idx="132918">
                  <c:v>4004.91</c:v>
                </c:pt>
                <c:pt idx="132919">
                  <c:v>3700.84</c:v>
                </c:pt>
                <c:pt idx="132920">
                  <c:v>3644.39</c:v>
                </c:pt>
                <c:pt idx="132921">
                  <c:v>921</c:v>
                </c:pt>
                <c:pt idx="132922">
                  <c:v>618</c:v>
                </c:pt>
                <c:pt idx="132923">
                  <c:v>379</c:v>
                </c:pt>
                <c:pt idx="132924">
                  <c:v>341</c:v>
                </c:pt>
                <c:pt idx="132925">
                  <c:v>2122</c:v>
                </c:pt>
                <c:pt idx="132926">
                  <c:v>3118.5</c:v>
                </c:pt>
                <c:pt idx="132927">
                  <c:v>2948</c:v>
                </c:pt>
                <c:pt idx="132928">
                  <c:v>3666</c:v>
                </c:pt>
                <c:pt idx="132929">
                  <c:v>2883</c:v>
                </c:pt>
                <c:pt idx="132930">
                  <c:v>3591.5</c:v>
                </c:pt>
                <c:pt idx="132931">
                  <c:v>3250.5</c:v>
                </c:pt>
                <c:pt idx="132932">
                  <c:v>2891.5</c:v>
                </c:pt>
                <c:pt idx="132933">
                  <c:v>3361.5</c:v>
                </c:pt>
                <c:pt idx="132934">
                  <c:v>4116</c:v>
                </c:pt>
                <c:pt idx="132935">
                  <c:v>4523.5</c:v>
                </c:pt>
                <c:pt idx="132936">
                  <c:v>6811</c:v>
                </c:pt>
                <c:pt idx="132937">
                  <c:v>8291.5</c:v>
                </c:pt>
                <c:pt idx="132938">
                  <c:v>10647</c:v>
                </c:pt>
                <c:pt idx="132939">
                  <c:v>6768.1</c:v>
                </c:pt>
                <c:pt idx="132940">
                  <c:v>8048.5</c:v>
                </c:pt>
                <c:pt idx="132941">
                  <c:v>11553.5</c:v>
                </c:pt>
                <c:pt idx="132942">
                  <c:v>10519.1</c:v>
                </c:pt>
                <c:pt idx="132943">
                  <c:v>8288.5</c:v>
                </c:pt>
                <c:pt idx="132944">
                  <c:v>4579</c:v>
                </c:pt>
                <c:pt idx="132945">
                  <c:v>5075.5</c:v>
                </c:pt>
                <c:pt idx="132946">
                  <c:v>3801</c:v>
                </c:pt>
                <c:pt idx="132947">
                  <c:v>1247</c:v>
                </c:pt>
                <c:pt idx="132948">
                  <c:v>202</c:v>
                </c:pt>
                <c:pt idx="132949">
                  <c:v>302</c:v>
                </c:pt>
                <c:pt idx="132950">
                  <c:v>344</c:v>
                </c:pt>
                <c:pt idx="132951">
                  <c:v>111</c:v>
                </c:pt>
                <c:pt idx="132952">
                  <c:v>280</c:v>
                </c:pt>
                <c:pt idx="132953">
                  <c:v>328</c:v>
                </c:pt>
                <c:pt idx="132954">
                  <c:v>403</c:v>
                </c:pt>
                <c:pt idx="132955">
                  <c:v>502</c:v>
                </c:pt>
                <c:pt idx="132956">
                  <c:v>1632</c:v>
                </c:pt>
                <c:pt idx="132957">
                  <c:v>911</c:v>
                </c:pt>
                <c:pt idx="132958">
                  <c:v>1585</c:v>
                </c:pt>
                <c:pt idx="132959">
                  <c:v>1653</c:v>
                </c:pt>
                <c:pt idx="132960">
                  <c:v>3159.5</c:v>
                </c:pt>
                <c:pt idx="132961">
                  <c:v>2442</c:v>
                </c:pt>
                <c:pt idx="132962">
                  <c:v>1537</c:v>
                </c:pt>
                <c:pt idx="132963">
                  <c:v>3764</c:v>
                </c:pt>
                <c:pt idx="132964">
                  <c:v>3261</c:v>
                </c:pt>
                <c:pt idx="132965">
                  <c:v>4505</c:v>
                </c:pt>
                <c:pt idx="132966">
                  <c:v>4956</c:v>
                </c:pt>
                <c:pt idx="132967">
                  <c:v>6412</c:v>
                </c:pt>
                <c:pt idx="132968">
                  <c:v>1645</c:v>
                </c:pt>
                <c:pt idx="132969">
                  <c:v>908</c:v>
                </c:pt>
                <c:pt idx="132970">
                  <c:v>1863</c:v>
                </c:pt>
                <c:pt idx="132971">
                  <c:v>1259</c:v>
                </c:pt>
                <c:pt idx="132972">
                  <c:v>1061</c:v>
                </c:pt>
                <c:pt idx="132973">
                  <c:v>2663</c:v>
                </c:pt>
                <c:pt idx="132974">
                  <c:v>2009.5</c:v>
                </c:pt>
                <c:pt idx="132975">
                  <c:v>1489</c:v>
                </c:pt>
                <c:pt idx="132976">
                  <c:v>1607.5</c:v>
                </c:pt>
                <c:pt idx="132977">
                  <c:v>2008.5</c:v>
                </c:pt>
                <c:pt idx="132978">
                  <c:v>4015.5</c:v>
                </c:pt>
                <c:pt idx="132979">
                  <c:v>5058.5</c:v>
                </c:pt>
                <c:pt idx="132980">
                  <c:v>4505.5</c:v>
                </c:pt>
                <c:pt idx="132981">
                  <c:v>4099</c:v>
                </c:pt>
                <c:pt idx="132982">
                  <c:v>4229</c:v>
                </c:pt>
                <c:pt idx="132983">
                  <c:v>3437.5</c:v>
                </c:pt>
                <c:pt idx="132984">
                  <c:v>3626</c:v>
                </c:pt>
                <c:pt idx="132985">
                  <c:v>3801</c:v>
                </c:pt>
                <c:pt idx="132986">
                  <c:v>3281</c:v>
                </c:pt>
                <c:pt idx="132987">
                  <c:v>4648</c:v>
                </c:pt>
                <c:pt idx="132988">
                  <c:v>5647</c:v>
                </c:pt>
                <c:pt idx="132989">
                  <c:v>11206</c:v>
                </c:pt>
                <c:pt idx="132990">
                  <c:v>13392</c:v>
                </c:pt>
                <c:pt idx="132991">
                  <c:v>7965.55</c:v>
                </c:pt>
                <c:pt idx="132992">
                  <c:v>7453</c:v>
                </c:pt>
                <c:pt idx="132993">
                  <c:v>10276</c:v>
                </c:pt>
                <c:pt idx="132994">
                  <c:v>9006</c:v>
                </c:pt>
                <c:pt idx="132995">
                  <c:v>8166.5</c:v>
                </c:pt>
                <c:pt idx="132996">
                  <c:v>5133</c:v>
                </c:pt>
                <c:pt idx="132997">
                  <c:v>3907.5</c:v>
                </c:pt>
                <c:pt idx="132998">
                  <c:v>2884</c:v>
                </c:pt>
                <c:pt idx="132999">
                  <c:v>1540</c:v>
                </c:pt>
                <c:pt idx="133000">
                  <c:v>644</c:v>
                </c:pt>
                <c:pt idx="133001">
                  <c:v>270</c:v>
                </c:pt>
                <c:pt idx="133002">
                  <c:v>284</c:v>
                </c:pt>
                <c:pt idx="133003">
                  <c:v>60.06</c:v>
                </c:pt>
                <c:pt idx="133004">
                  <c:v>279.97000000000003</c:v>
                </c:pt>
                <c:pt idx="133005">
                  <c:v>871.48</c:v>
                </c:pt>
                <c:pt idx="133006">
                  <c:v>1448.31</c:v>
                </c:pt>
                <c:pt idx="133007">
                  <c:v>769.54</c:v>
                </c:pt>
                <c:pt idx="133008">
                  <c:v>1807.43</c:v>
                </c:pt>
                <c:pt idx="133009">
                  <c:v>1404.62</c:v>
                </c:pt>
                <c:pt idx="133010">
                  <c:v>2148.4699999999998</c:v>
                </c:pt>
                <c:pt idx="133011">
                  <c:v>2324.41</c:v>
                </c:pt>
                <c:pt idx="133012">
                  <c:v>2853.95</c:v>
                </c:pt>
                <c:pt idx="133013">
                  <c:v>2351.11</c:v>
                </c:pt>
                <c:pt idx="133014">
                  <c:v>1431.47</c:v>
                </c:pt>
                <c:pt idx="133015">
                  <c:v>876.72</c:v>
                </c:pt>
                <c:pt idx="133016">
                  <c:v>1435.54</c:v>
                </c:pt>
                <c:pt idx="133017">
                  <c:v>3186.3</c:v>
                </c:pt>
                <c:pt idx="133018">
                  <c:v>2854.53</c:v>
                </c:pt>
                <c:pt idx="133019">
                  <c:v>5647.31</c:v>
                </c:pt>
                <c:pt idx="133020">
                  <c:v>1763.5</c:v>
                </c:pt>
                <c:pt idx="133021">
                  <c:v>1435.12</c:v>
                </c:pt>
                <c:pt idx="133022">
                  <c:v>772.25</c:v>
                </c:pt>
                <c:pt idx="133023">
                  <c:v>617.42999999999995</c:v>
                </c:pt>
                <c:pt idx="133024">
                  <c:v>656.52</c:v>
                </c:pt>
                <c:pt idx="133025">
                  <c:v>755.48</c:v>
                </c:pt>
                <c:pt idx="133026">
                  <c:v>3541.73</c:v>
                </c:pt>
                <c:pt idx="133027">
                  <c:v>2811.8</c:v>
                </c:pt>
                <c:pt idx="133028">
                  <c:v>3211.12</c:v>
                </c:pt>
                <c:pt idx="133029">
                  <c:v>3397.72</c:v>
                </c:pt>
                <c:pt idx="133030">
                  <c:v>3199.98</c:v>
                </c:pt>
                <c:pt idx="133031">
                  <c:v>4125.5</c:v>
                </c:pt>
                <c:pt idx="133032">
                  <c:v>5028.51</c:v>
                </c:pt>
                <c:pt idx="133033">
                  <c:v>4086.06</c:v>
                </c:pt>
                <c:pt idx="133034">
                  <c:v>4521.99</c:v>
                </c:pt>
                <c:pt idx="133035">
                  <c:v>2640</c:v>
                </c:pt>
                <c:pt idx="133036">
                  <c:v>3675</c:v>
                </c:pt>
                <c:pt idx="133037">
                  <c:v>3419</c:v>
                </c:pt>
                <c:pt idx="133038">
                  <c:v>2932</c:v>
                </c:pt>
                <c:pt idx="133039">
                  <c:v>4266</c:v>
                </c:pt>
                <c:pt idx="133040">
                  <c:v>5249</c:v>
                </c:pt>
                <c:pt idx="133041">
                  <c:v>8922</c:v>
                </c:pt>
                <c:pt idx="133042">
                  <c:v>13457.86</c:v>
                </c:pt>
                <c:pt idx="133043">
                  <c:v>7439</c:v>
                </c:pt>
                <c:pt idx="133044">
                  <c:v>6900.7</c:v>
                </c:pt>
                <c:pt idx="133045">
                  <c:v>8099</c:v>
                </c:pt>
                <c:pt idx="133046">
                  <c:v>7546</c:v>
                </c:pt>
                <c:pt idx="133047">
                  <c:v>9249</c:v>
                </c:pt>
                <c:pt idx="133048">
                  <c:v>4711.84</c:v>
                </c:pt>
                <c:pt idx="133049">
                  <c:v>2084</c:v>
                </c:pt>
                <c:pt idx="133050">
                  <c:v>2146</c:v>
                </c:pt>
                <c:pt idx="133051">
                  <c:v>1755</c:v>
                </c:pt>
                <c:pt idx="133052">
                  <c:v>812</c:v>
                </c:pt>
                <c:pt idx="133053">
                  <c:v>841</c:v>
                </c:pt>
                <c:pt idx="133054">
                  <c:v>467</c:v>
                </c:pt>
                <c:pt idx="133055">
                  <c:v>1008.16</c:v>
                </c:pt>
                <c:pt idx="133056">
                  <c:v>1036.24</c:v>
                </c:pt>
                <c:pt idx="133057">
                  <c:v>945.08</c:v>
                </c:pt>
                <c:pt idx="133058">
                  <c:v>1067.6500000000001</c:v>
                </c:pt>
                <c:pt idx="133059">
                  <c:v>1073.6600000000001</c:v>
                </c:pt>
                <c:pt idx="133060">
                  <c:v>1235.8900000000001</c:v>
                </c:pt>
                <c:pt idx="133061">
                  <c:v>2407.9499999999998</c:v>
                </c:pt>
                <c:pt idx="133062">
                  <c:v>2174.88</c:v>
                </c:pt>
                <c:pt idx="133063">
                  <c:v>1560.95</c:v>
                </c:pt>
                <c:pt idx="133064">
                  <c:v>129530.62</c:v>
                </c:pt>
                <c:pt idx="133065">
                  <c:v>92253.07</c:v>
                </c:pt>
                <c:pt idx="133066">
                  <c:v>116192.24</c:v>
                </c:pt>
                <c:pt idx="133067">
                  <c:v>113613.11</c:v>
                </c:pt>
                <c:pt idx="133068">
                  <c:v>116816.6</c:v>
                </c:pt>
                <c:pt idx="133069">
                  <c:v>117035.19</c:v>
                </c:pt>
                <c:pt idx="133070">
                  <c:v>124538.3</c:v>
                </c:pt>
                <c:pt idx="133071">
                  <c:v>104886.27</c:v>
                </c:pt>
                <c:pt idx="133072">
                  <c:v>126730.81</c:v>
                </c:pt>
                <c:pt idx="133073">
                  <c:v>106240.52</c:v>
                </c:pt>
                <c:pt idx="133074">
                  <c:v>116381.84</c:v>
                </c:pt>
                <c:pt idx="133075">
                  <c:v>116454.06</c:v>
                </c:pt>
                <c:pt idx="133076">
                  <c:v>112419.47</c:v>
                </c:pt>
                <c:pt idx="133077">
                  <c:v>115271.28</c:v>
                </c:pt>
                <c:pt idx="133078">
                  <c:v>123786.2</c:v>
                </c:pt>
                <c:pt idx="133079">
                  <c:v>103102.18</c:v>
                </c:pt>
                <c:pt idx="133080">
                  <c:v>104674.56</c:v>
                </c:pt>
                <c:pt idx="133081">
                  <c:v>106925.29</c:v>
                </c:pt>
                <c:pt idx="133082">
                  <c:v>120325.16</c:v>
                </c:pt>
                <c:pt idx="133083">
                  <c:v>105783.09</c:v>
                </c:pt>
                <c:pt idx="133084">
                  <c:v>110889.07</c:v>
                </c:pt>
                <c:pt idx="133085">
                  <c:v>115747.15</c:v>
                </c:pt>
                <c:pt idx="133086">
                  <c:v>97926.06</c:v>
                </c:pt>
                <c:pt idx="133087">
                  <c:v>117804.52</c:v>
                </c:pt>
                <c:pt idx="133088">
                  <c:v>106146.64</c:v>
                </c:pt>
                <c:pt idx="133089">
                  <c:v>106574.11</c:v>
                </c:pt>
                <c:pt idx="133090">
                  <c:v>113249.84</c:v>
                </c:pt>
                <c:pt idx="133091">
                  <c:v>105688.61</c:v>
                </c:pt>
                <c:pt idx="133092">
                  <c:v>102807.9</c:v>
                </c:pt>
                <c:pt idx="133093">
                  <c:v>105903.96</c:v>
                </c:pt>
                <c:pt idx="133094">
                  <c:v>92874.62</c:v>
                </c:pt>
                <c:pt idx="133095">
                  <c:v>99245.09</c:v>
                </c:pt>
                <c:pt idx="133096">
                  <c:v>114641.06</c:v>
                </c:pt>
                <c:pt idx="133097">
                  <c:v>104872.23</c:v>
                </c:pt>
                <c:pt idx="133098">
                  <c:v>106201.58</c:v>
                </c:pt>
                <c:pt idx="133099">
                  <c:v>108328.77</c:v>
                </c:pt>
                <c:pt idx="133100">
                  <c:v>99195.83</c:v>
                </c:pt>
                <c:pt idx="133101">
                  <c:v>110069.22</c:v>
                </c:pt>
                <c:pt idx="133102">
                  <c:v>118799.54</c:v>
                </c:pt>
                <c:pt idx="133103">
                  <c:v>114988.43</c:v>
                </c:pt>
                <c:pt idx="133104">
                  <c:v>114355.23</c:v>
                </c:pt>
                <c:pt idx="133105">
                  <c:v>102721.47</c:v>
                </c:pt>
                <c:pt idx="133106">
                  <c:v>97541.63</c:v>
                </c:pt>
                <c:pt idx="133107">
                  <c:v>118506.6</c:v>
                </c:pt>
                <c:pt idx="133108">
                  <c:v>110770.53</c:v>
                </c:pt>
                <c:pt idx="133109">
                  <c:v>108389.34</c:v>
                </c:pt>
                <c:pt idx="133110">
                  <c:v>102299.85</c:v>
                </c:pt>
                <c:pt idx="133111">
                  <c:v>98960.83</c:v>
                </c:pt>
                <c:pt idx="133112">
                  <c:v>118354.67</c:v>
                </c:pt>
                <c:pt idx="133113">
                  <c:v>112958.04</c:v>
                </c:pt>
                <c:pt idx="133114">
                  <c:v>109110.61</c:v>
                </c:pt>
                <c:pt idx="133115">
                  <c:v>101331.53</c:v>
                </c:pt>
                <c:pt idx="133116">
                  <c:v>103416.72</c:v>
                </c:pt>
                <c:pt idx="133117">
                  <c:v>98848.1</c:v>
                </c:pt>
                <c:pt idx="133118">
                  <c:v>103991.92</c:v>
                </c:pt>
                <c:pt idx="133119">
                  <c:v>105313.52</c:v>
                </c:pt>
                <c:pt idx="133120">
                  <c:v>111732.48</c:v>
                </c:pt>
                <c:pt idx="133121">
                  <c:v>108039.73</c:v>
                </c:pt>
                <c:pt idx="133122">
                  <c:v>109227.7</c:v>
                </c:pt>
                <c:pt idx="133123">
                  <c:v>109573.78</c:v>
                </c:pt>
                <c:pt idx="133124">
                  <c:v>107747.68</c:v>
                </c:pt>
                <c:pt idx="133125">
                  <c:v>106115.46</c:v>
                </c:pt>
                <c:pt idx="133126">
                  <c:v>108308.87</c:v>
                </c:pt>
                <c:pt idx="133127">
                  <c:v>104017.51</c:v>
                </c:pt>
                <c:pt idx="133128">
                  <c:v>101569.41</c:v>
                </c:pt>
                <c:pt idx="133129">
                  <c:v>110232.72</c:v>
                </c:pt>
                <c:pt idx="133130">
                  <c:v>118265.64</c:v>
                </c:pt>
                <c:pt idx="133131">
                  <c:v>99287.43</c:v>
                </c:pt>
                <c:pt idx="133132">
                  <c:v>101555.23</c:v>
                </c:pt>
                <c:pt idx="133133">
                  <c:v>93735.94</c:v>
                </c:pt>
                <c:pt idx="133134">
                  <c:v>107178.09</c:v>
                </c:pt>
                <c:pt idx="133135">
                  <c:v>105119.67999999999</c:v>
                </c:pt>
                <c:pt idx="133136">
                  <c:v>108201.45</c:v>
                </c:pt>
                <c:pt idx="133137">
                  <c:v>112654.34</c:v>
                </c:pt>
                <c:pt idx="133138">
                  <c:v>101677.61</c:v>
                </c:pt>
                <c:pt idx="133139">
                  <c:v>102013.26</c:v>
                </c:pt>
                <c:pt idx="133140">
                  <c:v>95856.83</c:v>
                </c:pt>
                <c:pt idx="133141">
                  <c:v>114778.1</c:v>
                </c:pt>
                <c:pt idx="133142">
                  <c:v>106552.11</c:v>
                </c:pt>
                <c:pt idx="133143">
                  <c:v>104054.18</c:v>
                </c:pt>
                <c:pt idx="133144">
                  <c:v>99430.06</c:v>
                </c:pt>
                <c:pt idx="133145">
                  <c:v>99831.45</c:v>
                </c:pt>
                <c:pt idx="133146">
                  <c:v>95701.09</c:v>
                </c:pt>
                <c:pt idx="133147">
                  <c:v>98712.88</c:v>
                </c:pt>
                <c:pt idx="133148">
                  <c:v>90251.35</c:v>
                </c:pt>
                <c:pt idx="133149">
                  <c:v>117335.67999999999</c:v>
                </c:pt>
                <c:pt idx="133150">
                  <c:v>104259.74</c:v>
                </c:pt>
                <c:pt idx="133151">
                  <c:v>92618.97</c:v>
                </c:pt>
                <c:pt idx="133152">
                  <c:v>109905.36</c:v>
                </c:pt>
                <c:pt idx="133153">
                  <c:v>98842.75</c:v>
                </c:pt>
                <c:pt idx="133154">
                  <c:v>112181.52</c:v>
                </c:pt>
                <c:pt idx="133155">
                  <c:v>110944.61</c:v>
                </c:pt>
                <c:pt idx="133156">
                  <c:v>99139.520000000004</c:v>
                </c:pt>
                <c:pt idx="133157">
                  <c:v>92969.76</c:v>
                </c:pt>
                <c:pt idx="133158">
                  <c:v>78588.289999999994</c:v>
                </c:pt>
                <c:pt idx="133159">
                  <c:v>116776.45</c:v>
                </c:pt>
                <c:pt idx="133160">
                  <c:v>103665.14</c:v>
                </c:pt>
                <c:pt idx="133161">
                  <c:v>106246.29</c:v>
                </c:pt>
                <c:pt idx="133162">
                  <c:v>97467.59</c:v>
                </c:pt>
                <c:pt idx="133163">
                  <c:v>96519.93</c:v>
                </c:pt>
                <c:pt idx="133164">
                  <c:v>100638.94</c:v>
                </c:pt>
                <c:pt idx="133165">
                  <c:v>106503.17</c:v>
                </c:pt>
                <c:pt idx="133166">
                  <c:v>115686.5</c:v>
                </c:pt>
                <c:pt idx="133167">
                  <c:v>112923.07</c:v>
                </c:pt>
                <c:pt idx="133168">
                  <c:v>100256.55</c:v>
                </c:pt>
                <c:pt idx="133169">
                  <c:v>102490.74</c:v>
                </c:pt>
                <c:pt idx="133170">
                  <c:v>104499.18</c:v>
                </c:pt>
                <c:pt idx="133171">
                  <c:v>95066.880000000005</c:v>
                </c:pt>
                <c:pt idx="133172">
                  <c:v>112118.39</c:v>
                </c:pt>
                <c:pt idx="133173">
                  <c:v>109317.94</c:v>
                </c:pt>
                <c:pt idx="133174">
                  <c:v>102310.86</c:v>
                </c:pt>
                <c:pt idx="133175">
                  <c:v>112156.41</c:v>
                </c:pt>
                <c:pt idx="133176">
                  <c:v>101519.5</c:v>
                </c:pt>
                <c:pt idx="133177">
                  <c:v>100080.09</c:v>
                </c:pt>
                <c:pt idx="133178">
                  <c:v>104525.64</c:v>
                </c:pt>
                <c:pt idx="133179">
                  <c:v>109502.98</c:v>
                </c:pt>
                <c:pt idx="133180">
                  <c:v>112532.14</c:v>
                </c:pt>
                <c:pt idx="133181">
                  <c:v>104595.1</c:v>
                </c:pt>
                <c:pt idx="133182">
                  <c:v>101300.59</c:v>
                </c:pt>
                <c:pt idx="133183">
                  <c:v>109262.33</c:v>
                </c:pt>
                <c:pt idx="133184">
                  <c:v>107776.34</c:v>
                </c:pt>
                <c:pt idx="133185">
                  <c:v>92306.240000000005</c:v>
                </c:pt>
                <c:pt idx="133186">
                  <c:v>95743.42</c:v>
                </c:pt>
                <c:pt idx="133187">
                  <c:v>91294.14</c:v>
                </c:pt>
                <c:pt idx="133188">
                  <c:v>80748.81</c:v>
                </c:pt>
                <c:pt idx="133189">
                  <c:v>81963.3</c:v>
                </c:pt>
                <c:pt idx="133190">
                  <c:v>84110.3</c:v>
                </c:pt>
                <c:pt idx="133191">
                  <c:v>76294.5</c:v>
                </c:pt>
                <c:pt idx="133192">
                  <c:v>81769.38</c:v>
                </c:pt>
                <c:pt idx="133193">
                  <c:v>89911.63</c:v>
                </c:pt>
                <c:pt idx="133194">
                  <c:v>87163.99</c:v>
                </c:pt>
                <c:pt idx="133195">
                  <c:v>76610.600000000006</c:v>
                </c:pt>
                <c:pt idx="133196">
                  <c:v>89901.3</c:v>
                </c:pt>
                <c:pt idx="133197">
                  <c:v>81688.479999999996</c:v>
                </c:pt>
                <c:pt idx="133198">
                  <c:v>95512.39</c:v>
                </c:pt>
                <c:pt idx="133199">
                  <c:v>72916.460000000006</c:v>
                </c:pt>
                <c:pt idx="133200">
                  <c:v>84533.61</c:v>
                </c:pt>
                <c:pt idx="133201">
                  <c:v>79170.64</c:v>
                </c:pt>
                <c:pt idx="133202">
                  <c:v>81150.05</c:v>
                </c:pt>
                <c:pt idx="133203">
                  <c:v>78208.009999999995</c:v>
                </c:pt>
                <c:pt idx="133204">
                  <c:v>88187.520000000004</c:v>
                </c:pt>
                <c:pt idx="133205">
                  <c:v>84021.86</c:v>
                </c:pt>
                <c:pt idx="133206">
                  <c:v>81545.600000000006</c:v>
                </c:pt>
                <c:pt idx="133207">
                  <c:v>86595.33</c:v>
                </c:pt>
                <c:pt idx="133208">
                  <c:v>54033.88</c:v>
                </c:pt>
                <c:pt idx="133209">
                  <c:v>81846.97</c:v>
                </c:pt>
                <c:pt idx="133210">
                  <c:v>73845.87</c:v>
                </c:pt>
                <c:pt idx="133211">
                  <c:v>83180.460000000006</c:v>
                </c:pt>
                <c:pt idx="133212">
                  <c:v>79884.37</c:v>
                </c:pt>
                <c:pt idx="133213">
                  <c:v>75800.91</c:v>
                </c:pt>
                <c:pt idx="133214">
                  <c:v>74737.539999999994</c:v>
                </c:pt>
                <c:pt idx="133215">
                  <c:v>79111.87</c:v>
                </c:pt>
                <c:pt idx="133216">
                  <c:v>76139.92</c:v>
                </c:pt>
                <c:pt idx="133217">
                  <c:v>78802.05</c:v>
                </c:pt>
                <c:pt idx="133218">
                  <c:v>82830.16</c:v>
                </c:pt>
                <c:pt idx="133219">
                  <c:v>81292.2</c:v>
                </c:pt>
                <c:pt idx="133220">
                  <c:v>78962.210000000006</c:v>
                </c:pt>
                <c:pt idx="133221">
                  <c:v>76973.97</c:v>
                </c:pt>
                <c:pt idx="133222">
                  <c:v>74199.070000000007</c:v>
                </c:pt>
                <c:pt idx="133223">
                  <c:v>79589.42</c:v>
                </c:pt>
                <c:pt idx="133224">
                  <c:v>75139.08</c:v>
                </c:pt>
                <c:pt idx="133225">
                  <c:v>78893.27</c:v>
                </c:pt>
                <c:pt idx="133226">
                  <c:v>74792.070000000007</c:v>
                </c:pt>
                <c:pt idx="133227">
                  <c:v>71768.87</c:v>
                </c:pt>
                <c:pt idx="133228">
                  <c:v>80396.289999999994</c:v>
                </c:pt>
                <c:pt idx="133229">
                  <c:v>74111.17</c:v>
                </c:pt>
                <c:pt idx="133230">
                  <c:v>77248.899999999994</c:v>
                </c:pt>
                <c:pt idx="133231">
                  <c:v>75614.89</c:v>
                </c:pt>
                <c:pt idx="133232">
                  <c:v>73805.5</c:v>
                </c:pt>
                <c:pt idx="133233">
                  <c:v>77210.429999999993</c:v>
                </c:pt>
                <c:pt idx="133234">
                  <c:v>73659.12</c:v>
                </c:pt>
                <c:pt idx="133235">
                  <c:v>72884.179999999993</c:v>
                </c:pt>
                <c:pt idx="133236">
                  <c:v>71836.460000000006</c:v>
                </c:pt>
                <c:pt idx="133237">
                  <c:v>77805.22</c:v>
                </c:pt>
                <c:pt idx="133238">
                  <c:v>74459.78</c:v>
                </c:pt>
                <c:pt idx="133239">
                  <c:v>73552.03</c:v>
                </c:pt>
                <c:pt idx="133240">
                  <c:v>73783.41</c:v>
                </c:pt>
                <c:pt idx="133241">
                  <c:v>72751.7</c:v>
                </c:pt>
                <c:pt idx="133242">
                  <c:v>74813.23</c:v>
                </c:pt>
                <c:pt idx="133243">
                  <c:v>71614.240000000005</c:v>
                </c:pt>
                <c:pt idx="133244">
                  <c:v>73186.25</c:v>
                </c:pt>
                <c:pt idx="133245">
                  <c:v>72296.14</c:v>
                </c:pt>
                <c:pt idx="133246">
                  <c:v>74000.350000000006</c:v>
                </c:pt>
                <c:pt idx="133247">
                  <c:v>72982.740000000005</c:v>
                </c:pt>
                <c:pt idx="133248">
                  <c:v>67654.11</c:v>
                </c:pt>
                <c:pt idx="133249">
                  <c:v>63699.29</c:v>
                </c:pt>
                <c:pt idx="133250">
                  <c:v>70342.570000000007</c:v>
                </c:pt>
                <c:pt idx="133251">
                  <c:v>74679.87</c:v>
                </c:pt>
                <c:pt idx="133252">
                  <c:v>69890.25</c:v>
                </c:pt>
                <c:pt idx="133253">
                  <c:v>80722.509999999995</c:v>
                </c:pt>
                <c:pt idx="133254">
                  <c:v>63370.8</c:v>
                </c:pt>
                <c:pt idx="133255">
                  <c:v>75505.73</c:v>
                </c:pt>
                <c:pt idx="133256">
                  <c:v>67135.67</c:v>
                </c:pt>
                <c:pt idx="133257">
                  <c:v>72129.87</c:v>
                </c:pt>
                <c:pt idx="133258">
                  <c:v>65126.22</c:v>
                </c:pt>
                <c:pt idx="133259">
                  <c:v>76856.929999999993</c:v>
                </c:pt>
                <c:pt idx="133260">
                  <c:v>75619.08</c:v>
                </c:pt>
                <c:pt idx="133261">
                  <c:v>74115.360000000001</c:v>
                </c:pt>
                <c:pt idx="133262">
                  <c:v>73225.41</c:v>
                </c:pt>
                <c:pt idx="133263">
                  <c:v>76125.789999999994</c:v>
                </c:pt>
                <c:pt idx="133264">
                  <c:v>72935.009999999995</c:v>
                </c:pt>
                <c:pt idx="133265">
                  <c:v>74260.34</c:v>
                </c:pt>
                <c:pt idx="133266">
                  <c:v>72664</c:v>
                </c:pt>
                <c:pt idx="133267">
                  <c:v>72249.19</c:v>
                </c:pt>
                <c:pt idx="133268">
                  <c:v>73256.740000000005</c:v>
                </c:pt>
                <c:pt idx="133269">
                  <c:v>70994.64</c:v>
                </c:pt>
                <c:pt idx="133270">
                  <c:v>73614.23</c:v>
                </c:pt>
                <c:pt idx="133271">
                  <c:v>68756.95</c:v>
                </c:pt>
                <c:pt idx="133272">
                  <c:v>73524.789999999994</c:v>
                </c:pt>
                <c:pt idx="133273">
                  <c:v>72501.009999999995</c:v>
                </c:pt>
                <c:pt idx="133274">
                  <c:v>73192.850000000006</c:v>
                </c:pt>
                <c:pt idx="133275">
                  <c:v>72081.759999999995</c:v>
                </c:pt>
                <c:pt idx="133276">
                  <c:v>67971.09</c:v>
                </c:pt>
                <c:pt idx="133277">
                  <c:v>72428.13</c:v>
                </c:pt>
                <c:pt idx="133278">
                  <c:v>68151.14</c:v>
                </c:pt>
                <c:pt idx="133279">
                  <c:v>68408.83</c:v>
                </c:pt>
                <c:pt idx="133280">
                  <c:v>71178.87</c:v>
                </c:pt>
                <c:pt idx="133281">
                  <c:v>68771.92</c:v>
                </c:pt>
                <c:pt idx="133282">
                  <c:v>69380.820000000007</c:v>
                </c:pt>
                <c:pt idx="133283">
                  <c:v>64758.43</c:v>
                </c:pt>
                <c:pt idx="133284">
                  <c:v>67357.25</c:v>
                </c:pt>
                <c:pt idx="133285">
                  <c:v>70938.41</c:v>
                </c:pt>
                <c:pt idx="133286">
                  <c:v>66713.149999999994</c:v>
                </c:pt>
                <c:pt idx="133287">
                  <c:v>66258.25</c:v>
                </c:pt>
                <c:pt idx="133288">
                  <c:v>78590.95</c:v>
                </c:pt>
                <c:pt idx="133289">
                  <c:v>59181.1</c:v>
                </c:pt>
                <c:pt idx="133290">
                  <c:v>69063.39</c:v>
                </c:pt>
                <c:pt idx="133291">
                  <c:v>68827.81</c:v>
                </c:pt>
                <c:pt idx="133292">
                  <c:v>71486.929999999993</c:v>
                </c:pt>
                <c:pt idx="133293">
                  <c:v>70980.42</c:v>
                </c:pt>
                <c:pt idx="133294">
                  <c:v>74682.460000000006</c:v>
                </c:pt>
                <c:pt idx="133295">
                  <c:v>68327.53</c:v>
                </c:pt>
                <c:pt idx="133296">
                  <c:v>69107.41</c:v>
                </c:pt>
                <c:pt idx="133297">
                  <c:v>70461.27</c:v>
                </c:pt>
                <c:pt idx="133298">
                  <c:v>69482.81</c:v>
                </c:pt>
                <c:pt idx="133299">
                  <c:v>71059.850000000006</c:v>
                </c:pt>
                <c:pt idx="133300">
                  <c:v>67306.05</c:v>
                </c:pt>
                <c:pt idx="133301">
                  <c:v>61686.74</c:v>
                </c:pt>
                <c:pt idx="133302">
                  <c:v>70825.710000000006</c:v>
                </c:pt>
                <c:pt idx="133303">
                  <c:v>73647.679999999993</c:v>
                </c:pt>
                <c:pt idx="133304">
                  <c:v>71102.350000000006</c:v>
                </c:pt>
                <c:pt idx="133305">
                  <c:v>76496.45</c:v>
                </c:pt>
                <c:pt idx="133306">
                  <c:v>63782.42</c:v>
                </c:pt>
                <c:pt idx="133307">
                  <c:v>77783.09</c:v>
                </c:pt>
                <c:pt idx="133308">
                  <c:v>74104.41</c:v>
                </c:pt>
                <c:pt idx="133309">
                  <c:v>77467.42</c:v>
                </c:pt>
                <c:pt idx="133310">
                  <c:v>68813.63</c:v>
                </c:pt>
                <c:pt idx="133311">
                  <c:v>77254.13</c:v>
                </c:pt>
                <c:pt idx="133312">
                  <c:v>79152.850000000006</c:v>
                </c:pt>
                <c:pt idx="133313">
                  <c:v>75491.45</c:v>
                </c:pt>
                <c:pt idx="133314">
                  <c:v>76890.52</c:v>
                </c:pt>
                <c:pt idx="133315">
                  <c:v>77534.25</c:v>
                </c:pt>
                <c:pt idx="133316">
                  <c:v>80326.149999999994</c:v>
                </c:pt>
                <c:pt idx="133317">
                  <c:v>79070.97</c:v>
                </c:pt>
                <c:pt idx="133318">
                  <c:v>73325.86</c:v>
                </c:pt>
                <c:pt idx="133319">
                  <c:v>77243.53</c:v>
                </c:pt>
                <c:pt idx="133320">
                  <c:v>80900.25</c:v>
                </c:pt>
                <c:pt idx="133321">
                  <c:v>72471.839999999997</c:v>
                </c:pt>
                <c:pt idx="133322">
                  <c:v>80420.570000000007</c:v>
                </c:pt>
                <c:pt idx="133323">
                  <c:v>72515.16</c:v>
                </c:pt>
                <c:pt idx="133324">
                  <c:v>77259.759999999995</c:v>
                </c:pt>
                <c:pt idx="133325">
                  <c:v>75439.17</c:v>
                </c:pt>
                <c:pt idx="133326">
                  <c:v>71772.149999999994</c:v>
                </c:pt>
                <c:pt idx="133327">
                  <c:v>74040.84</c:v>
                </c:pt>
                <c:pt idx="133328">
                  <c:v>69039.16</c:v>
                </c:pt>
                <c:pt idx="133329">
                  <c:v>74827.149999999994</c:v>
                </c:pt>
                <c:pt idx="133330">
                  <c:v>79928.240000000005</c:v>
                </c:pt>
                <c:pt idx="133331">
                  <c:v>56696.41</c:v>
                </c:pt>
                <c:pt idx="133332">
                  <c:v>60853.35</c:v>
                </c:pt>
                <c:pt idx="133333">
                  <c:v>62054.26</c:v>
                </c:pt>
                <c:pt idx="133334">
                  <c:v>58163.09</c:v>
                </c:pt>
                <c:pt idx="133335">
                  <c:v>64335.32</c:v>
                </c:pt>
                <c:pt idx="133336">
                  <c:v>57134.8</c:v>
                </c:pt>
                <c:pt idx="133337">
                  <c:v>90877.56</c:v>
                </c:pt>
                <c:pt idx="133338">
                  <c:v>61303.46</c:v>
                </c:pt>
                <c:pt idx="133339">
                  <c:v>95341.8</c:v>
                </c:pt>
                <c:pt idx="133340">
                  <c:v>62633.88</c:v>
                </c:pt>
                <c:pt idx="133341">
                  <c:v>61997.03</c:v>
                </c:pt>
                <c:pt idx="133342">
                  <c:v>93119.44</c:v>
                </c:pt>
                <c:pt idx="133343">
                  <c:v>62161.8</c:v>
                </c:pt>
                <c:pt idx="133344">
                  <c:v>61809.09</c:v>
                </c:pt>
                <c:pt idx="133345">
                  <c:v>61265.35</c:v>
                </c:pt>
                <c:pt idx="133346">
                  <c:v>63499.56</c:v>
                </c:pt>
                <c:pt idx="133347">
                  <c:v>58915.38</c:v>
                </c:pt>
                <c:pt idx="133348">
                  <c:v>60407.63</c:v>
                </c:pt>
                <c:pt idx="133349">
                  <c:v>60254.06</c:v>
                </c:pt>
                <c:pt idx="133350">
                  <c:v>1179.9000000000001</c:v>
                </c:pt>
                <c:pt idx="133351">
                  <c:v>880.4</c:v>
                </c:pt>
                <c:pt idx="133352">
                  <c:v>1852.69</c:v>
                </c:pt>
                <c:pt idx="133353">
                  <c:v>1109.83</c:v>
                </c:pt>
                <c:pt idx="133354">
                  <c:v>1474.96</c:v>
                </c:pt>
                <c:pt idx="133355">
                  <c:v>1839.67</c:v>
                </c:pt>
                <c:pt idx="133356">
                  <c:v>2421.56</c:v>
                </c:pt>
                <c:pt idx="133357">
                  <c:v>2825.8</c:v>
                </c:pt>
                <c:pt idx="133358">
                  <c:v>3741.56</c:v>
                </c:pt>
                <c:pt idx="133359">
                  <c:v>3541.58</c:v>
                </c:pt>
                <c:pt idx="133360">
                  <c:v>3208.86</c:v>
                </c:pt>
                <c:pt idx="133361">
                  <c:v>3117.76</c:v>
                </c:pt>
                <c:pt idx="133362">
                  <c:v>2419.7600000000002</c:v>
                </c:pt>
                <c:pt idx="133363">
                  <c:v>3156</c:v>
                </c:pt>
                <c:pt idx="133364">
                  <c:v>2896.92</c:v>
                </c:pt>
                <c:pt idx="133365">
                  <c:v>3234.99</c:v>
                </c:pt>
                <c:pt idx="133366">
                  <c:v>4759.97</c:v>
                </c:pt>
                <c:pt idx="133367">
                  <c:v>3648.81</c:v>
                </c:pt>
                <c:pt idx="133368">
                  <c:v>4202.74</c:v>
                </c:pt>
                <c:pt idx="133369">
                  <c:v>5703.94</c:v>
                </c:pt>
                <c:pt idx="133370">
                  <c:v>5029.99</c:v>
                </c:pt>
                <c:pt idx="133371">
                  <c:v>1819.99</c:v>
                </c:pt>
                <c:pt idx="133372">
                  <c:v>1654.99</c:v>
                </c:pt>
                <c:pt idx="133373">
                  <c:v>1514.8</c:v>
                </c:pt>
                <c:pt idx="133374">
                  <c:v>1317.82</c:v>
                </c:pt>
                <c:pt idx="133375">
                  <c:v>1709.93</c:v>
                </c:pt>
                <c:pt idx="133376">
                  <c:v>1925.96</c:v>
                </c:pt>
                <c:pt idx="133377">
                  <c:v>2999.96</c:v>
                </c:pt>
                <c:pt idx="133378">
                  <c:v>2999.98</c:v>
                </c:pt>
                <c:pt idx="133379">
                  <c:v>3778.11</c:v>
                </c:pt>
                <c:pt idx="133380">
                  <c:v>4501.97</c:v>
                </c:pt>
                <c:pt idx="133381">
                  <c:v>5461.21</c:v>
                </c:pt>
                <c:pt idx="133382">
                  <c:v>6045.99</c:v>
                </c:pt>
                <c:pt idx="133383">
                  <c:v>6611.42</c:v>
                </c:pt>
                <c:pt idx="133384">
                  <c:v>5982</c:v>
                </c:pt>
                <c:pt idx="133385">
                  <c:v>9155.92</c:v>
                </c:pt>
                <c:pt idx="133386">
                  <c:v>7578.97</c:v>
                </c:pt>
                <c:pt idx="133387">
                  <c:v>11381.97</c:v>
                </c:pt>
                <c:pt idx="133388">
                  <c:v>4857</c:v>
                </c:pt>
                <c:pt idx="133389">
                  <c:v>3787.24</c:v>
                </c:pt>
                <c:pt idx="133390">
                  <c:v>3876.83</c:v>
                </c:pt>
                <c:pt idx="133391">
                  <c:v>4364.24</c:v>
                </c:pt>
                <c:pt idx="133392">
                  <c:v>6833.63</c:v>
                </c:pt>
                <c:pt idx="133393">
                  <c:v>5283.72</c:v>
                </c:pt>
                <c:pt idx="133394">
                  <c:v>8398.31</c:v>
                </c:pt>
                <c:pt idx="133395">
                  <c:v>12247.75</c:v>
                </c:pt>
                <c:pt idx="133396">
                  <c:v>24409.1</c:v>
                </c:pt>
                <c:pt idx="133397">
                  <c:v>2240.25</c:v>
                </c:pt>
                <c:pt idx="133398">
                  <c:v>3253.5</c:v>
                </c:pt>
                <c:pt idx="133399">
                  <c:v>1715.5</c:v>
                </c:pt>
                <c:pt idx="133400">
                  <c:v>1105.93</c:v>
                </c:pt>
                <c:pt idx="133401">
                  <c:v>1374.62</c:v>
                </c:pt>
                <c:pt idx="133402">
                  <c:v>2834.09</c:v>
                </c:pt>
                <c:pt idx="133403">
                  <c:v>4199.71</c:v>
                </c:pt>
                <c:pt idx="133404">
                  <c:v>3056</c:v>
                </c:pt>
                <c:pt idx="133405">
                  <c:v>1724.51</c:v>
                </c:pt>
                <c:pt idx="133406">
                  <c:v>2635.8</c:v>
                </c:pt>
                <c:pt idx="133407">
                  <c:v>3309.5</c:v>
                </c:pt>
                <c:pt idx="133408">
                  <c:v>3727</c:v>
                </c:pt>
                <c:pt idx="133409">
                  <c:v>3205</c:v>
                </c:pt>
                <c:pt idx="133410">
                  <c:v>5107.75</c:v>
                </c:pt>
                <c:pt idx="133411">
                  <c:v>5384.5</c:v>
                </c:pt>
                <c:pt idx="133412">
                  <c:v>6069.5</c:v>
                </c:pt>
                <c:pt idx="133413">
                  <c:v>5811</c:v>
                </c:pt>
                <c:pt idx="133414">
                  <c:v>5846.3</c:v>
                </c:pt>
                <c:pt idx="133415">
                  <c:v>4678.3900000000003</c:v>
                </c:pt>
                <c:pt idx="133416">
                  <c:v>5101.16</c:v>
                </c:pt>
                <c:pt idx="133417">
                  <c:v>4739.34</c:v>
                </c:pt>
                <c:pt idx="133418">
                  <c:v>4338.34</c:v>
                </c:pt>
                <c:pt idx="133419">
                  <c:v>3332.28</c:v>
                </c:pt>
                <c:pt idx="133420">
                  <c:v>3729.64</c:v>
                </c:pt>
                <c:pt idx="133421">
                  <c:v>5922.06</c:v>
                </c:pt>
                <c:pt idx="133422">
                  <c:v>6455.52</c:v>
                </c:pt>
                <c:pt idx="133423">
                  <c:v>4006.75</c:v>
                </c:pt>
                <c:pt idx="133424">
                  <c:v>3488.19</c:v>
                </c:pt>
                <c:pt idx="133425">
                  <c:v>2252.14</c:v>
                </c:pt>
                <c:pt idx="133426">
                  <c:v>2463.5300000000002</c:v>
                </c:pt>
                <c:pt idx="133427">
                  <c:v>3030.17</c:v>
                </c:pt>
                <c:pt idx="133428">
                  <c:v>2448.31</c:v>
                </c:pt>
                <c:pt idx="133429">
                  <c:v>4206.72</c:v>
                </c:pt>
                <c:pt idx="133430">
                  <c:v>4099.03</c:v>
                </c:pt>
                <c:pt idx="133431">
                  <c:v>4179.28</c:v>
                </c:pt>
                <c:pt idx="133432">
                  <c:v>4092.5</c:v>
                </c:pt>
                <c:pt idx="133433">
                  <c:v>5315.89</c:v>
                </c:pt>
                <c:pt idx="133434">
                  <c:v>6920.14</c:v>
                </c:pt>
                <c:pt idx="133435">
                  <c:v>8405.39</c:v>
                </c:pt>
                <c:pt idx="133436">
                  <c:v>6493</c:v>
                </c:pt>
                <c:pt idx="133437">
                  <c:v>8106.75</c:v>
                </c:pt>
                <c:pt idx="133438">
                  <c:v>3242.5</c:v>
                </c:pt>
                <c:pt idx="133439">
                  <c:v>3858.25</c:v>
                </c:pt>
                <c:pt idx="133440">
                  <c:v>3754.75</c:v>
                </c:pt>
                <c:pt idx="133441">
                  <c:v>3661.25</c:v>
                </c:pt>
                <c:pt idx="133442">
                  <c:v>3169.37</c:v>
                </c:pt>
                <c:pt idx="133443">
                  <c:v>3007.5</c:v>
                </c:pt>
                <c:pt idx="133444">
                  <c:v>4694.97</c:v>
                </c:pt>
                <c:pt idx="133445">
                  <c:v>3784.25</c:v>
                </c:pt>
                <c:pt idx="133446">
                  <c:v>6071.25</c:v>
                </c:pt>
                <c:pt idx="133447">
                  <c:v>7117.91</c:v>
                </c:pt>
                <c:pt idx="133448">
                  <c:v>15012.72</c:v>
                </c:pt>
                <c:pt idx="133449">
                  <c:v>4325.42</c:v>
                </c:pt>
                <c:pt idx="133450">
                  <c:v>1689</c:v>
                </c:pt>
                <c:pt idx="133451">
                  <c:v>474.18</c:v>
                </c:pt>
                <c:pt idx="133452">
                  <c:v>538.5</c:v>
                </c:pt>
                <c:pt idx="133453">
                  <c:v>878.75</c:v>
                </c:pt>
                <c:pt idx="133454">
                  <c:v>1471.14</c:v>
                </c:pt>
                <c:pt idx="133455">
                  <c:v>2246.5</c:v>
                </c:pt>
                <c:pt idx="133456">
                  <c:v>3162.25</c:v>
                </c:pt>
                <c:pt idx="133457">
                  <c:v>2668.25</c:v>
                </c:pt>
                <c:pt idx="133458">
                  <c:v>2183</c:v>
                </c:pt>
                <c:pt idx="133459">
                  <c:v>3199.5</c:v>
                </c:pt>
                <c:pt idx="133460">
                  <c:v>3039.5</c:v>
                </c:pt>
                <c:pt idx="133461">
                  <c:v>2612</c:v>
                </c:pt>
                <c:pt idx="133462">
                  <c:v>3505</c:v>
                </c:pt>
                <c:pt idx="133463">
                  <c:v>6256.5</c:v>
                </c:pt>
                <c:pt idx="133464">
                  <c:v>4395.97</c:v>
                </c:pt>
                <c:pt idx="133465">
                  <c:v>3602.64</c:v>
                </c:pt>
                <c:pt idx="133466">
                  <c:v>3890.5</c:v>
                </c:pt>
                <c:pt idx="133467">
                  <c:v>5452</c:v>
                </c:pt>
                <c:pt idx="133468">
                  <c:v>3698.97</c:v>
                </c:pt>
                <c:pt idx="133469">
                  <c:v>3692.43</c:v>
                </c:pt>
                <c:pt idx="133470">
                  <c:v>3844.89</c:v>
                </c:pt>
                <c:pt idx="133471">
                  <c:v>3090.66</c:v>
                </c:pt>
                <c:pt idx="133472">
                  <c:v>3014.73</c:v>
                </c:pt>
                <c:pt idx="133473">
                  <c:v>3579.08</c:v>
                </c:pt>
                <c:pt idx="133474">
                  <c:v>2989.06</c:v>
                </c:pt>
                <c:pt idx="133475">
                  <c:v>1813.03</c:v>
                </c:pt>
                <c:pt idx="133476">
                  <c:v>1530.31</c:v>
                </c:pt>
                <c:pt idx="133477">
                  <c:v>1298.44</c:v>
                </c:pt>
                <c:pt idx="133478">
                  <c:v>1780.29</c:v>
                </c:pt>
                <c:pt idx="133479">
                  <c:v>1292</c:v>
                </c:pt>
                <c:pt idx="133480">
                  <c:v>2906.59</c:v>
                </c:pt>
                <c:pt idx="133481">
                  <c:v>3239.75</c:v>
                </c:pt>
                <c:pt idx="133482">
                  <c:v>3162.39</c:v>
                </c:pt>
                <c:pt idx="133483">
                  <c:v>3041.54</c:v>
                </c:pt>
                <c:pt idx="133484">
                  <c:v>3446.39</c:v>
                </c:pt>
                <c:pt idx="133485">
                  <c:v>3414.86</c:v>
                </c:pt>
                <c:pt idx="133486">
                  <c:v>6172.82</c:v>
                </c:pt>
                <c:pt idx="133487">
                  <c:v>5133.91</c:v>
                </c:pt>
                <c:pt idx="133488">
                  <c:v>3508.03</c:v>
                </c:pt>
                <c:pt idx="133489">
                  <c:v>5279.7</c:v>
                </c:pt>
                <c:pt idx="133490">
                  <c:v>4514.42</c:v>
                </c:pt>
                <c:pt idx="133491">
                  <c:v>4164.96</c:v>
                </c:pt>
                <c:pt idx="133492">
                  <c:v>4077.44</c:v>
                </c:pt>
                <c:pt idx="133493">
                  <c:v>6534.78</c:v>
                </c:pt>
                <c:pt idx="133494">
                  <c:v>3911.39</c:v>
                </c:pt>
                <c:pt idx="133495">
                  <c:v>6424.33</c:v>
                </c:pt>
                <c:pt idx="133496">
                  <c:v>6737.93</c:v>
                </c:pt>
                <c:pt idx="133497">
                  <c:v>9230.1200000000008</c:v>
                </c:pt>
                <c:pt idx="133498">
                  <c:v>8519.99</c:v>
                </c:pt>
                <c:pt idx="133499">
                  <c:v>7213.64</c:v>
                </c:pt>
                <c:pt idx="133500">
                  <c:v>9699.86</c:v>
                </c:pt>
                <c:pt idx="133501">
                  <c:v>8307.3799999999992</c:v>
                </c:pt>
                <c:pt idx="133502">
                  <c:v>8690.81</c:v>
                </c:pt>
                <c:pt idx="133503">
                  <c:v>8545.67</c:v>
                </c:pt>
                <c:pt idx="133504">
                  <c:v>7906.42</c:v>
                </c:pt>
                <c:pt idx="133505">
                  <c:v>7457.61</c:v>
                </c:pt>
                <c:pt idx="133506">
                  <c:v>8404.5</c:v>
                </c:pt>
                <c:pt idx="133507">
                  <c:v>8251.33</c:v>
                </c:pt>
                <c:pt idx="133508">
                  <c:v>8284.35</c:v>
                </c:pt>
                <c:pt idx="133509">
                  <c:v>8734.33</c:v>
                </c:pt>
                <c:pt idx="133510">
                  <c:v>7995.8</c:v>
                </c:pt>
                <c:pt idx="133511">
                  <c:v>8250.8799999999992</c:v>
                </c:pt>
                <c:pt idx="133512">
                  <c:v>8507.89</c:v>
                </c:pt>
                <c:pt idx="133513">
                  <c:v>8577.76</c:v>
                </c:pt>
                <c:pt idx="133514">
                  <c:v>8264.5</c:v>
                </c:pt>
                <c:pt idx="133515">
                  <c:v>10476.700000000001</c:v>
                </c:pt>
                <c:pt idx="133516">
                  <c:v>7783.37</c:v>
                </c:pt>
                <c:pt idx="133517">
                  <c:v>7587.91</c:v>
                </c:pt>
                <c:pt idx="133518">
                  <c:v>8884.44</c:v>
                </c:pt>
                <c:pt idx="133519">
                  <c:v>9409.58</c:v>
                </c:pt>
                <c:pt idx="133520">
                  <c:v>8757.33</c:v>
                </c:pt>
                <c:pt idx="133521">
                  <c:v>9539.02</c:v>
                </c:pt>
                <c:pt idx="133522">
                  <c:v>8168.51</c:v>
                </c:pt>
                <c:pt idx="133523">
                  <c:v>8332.4699999999993</c:v>
                </c:pt>
                <c:pt idx="133524">
                  <c:v>8823.7800000000007</c:v>
                </c:pt>
                <c:pt idx="133525">
                  <c:v>7965.78</c:v>
                </c:pt>
                <c:pt idx="133526">
                  <c:v>9433.42</c:v>
                </c:pt>
                <c:pt idx="133527">
                  <c:v>7486.95</c:v>
                </c:pt>
                <c:pt idx="133528">
                  <c:v>8431.23</c:v>
                </c:pt>
                <c:pt idx="133529">
                  <c:v>8455.58</c:v>
                </c:pt>
                <c:pt idx="133530">
                  <c:v>7815.03</c:v>
                </c:pt>
                <c:pt idx="133531">
                  <c:v>8607.99</c:v>
                </c:pt>
                <c:pt idx="133532">
                  <c:v>7719.79</c:v>
                </c:pt>
                <c:pt idx="133533">
                  <c:v>8954.35</c:v>
                </c:pt>
                <c:pt idx="133534">
                  <c:v>7341.83</c:v>
                </c:pt>
                <c:pt idx="133535">
                  <c:v>6633.21</c:v>
                </c:pt>
                <c:pt idx="133536">
                  <c:v>7035.5</c:v>
                </c:pt>
                <c:pt idx="133537">
                  <c:v>6388.69</c:v>
                </c:pt>
                <c:pt idx="133538">
                  <c:v>6562.14</c:v>
                </c:pt>
                <c:pt idx="133539">
                  <c:v>7227.71</c:v>
                </c:pt>
                <c:pt idx="133540">
                  <c:v>5593.05</c:v>
                </c:pt>
                <c:pt idx="133541">
                  <c:v>7205.32</c:v>
                </c:pt>
                <c:pt idx="133542">
                  <c:v>4654.07</c:v>
                </c:pt>
                <c:pt idx="133543">
                  <c:v>6556.35</c:v>
                </c:pt>
                <c:pt idx="133544">
                  <c:v>5579.22</c:v>
                </c:pt>
                <c:pt idx="133545">
                  <c:v>6287.65</c:v>
                </c:pt>
                <c:pt idx="133546">
                  <c:v>7715.39</c:v>
                </c:pt>
                <c:pt idx="133547">
                  <c:v>9394.4</c:v>
                </c:pt>
                <c:pt idx="133548">
                  <c:v>7348.09</c:v>
                </c:pt>
                <c:pt idx="133549">
                  <c:v>9387.06</c:v>
                </c:pt>
                <c:pt idx="133550">
                  <c:v>7191.88</c:v>
                </c:pt>
                <c:pt idx="133551">
                  <c:v>8655.73</c:v>
                </c:pt>
                <c:pt idx="133552">
                  <c:v>7763.19</c:v>
                </c:pt>
                <c:pt idx="133553">
                  <c:v>7029.61</c:v>
                </c:pt>
                <c:pt idx="133554">
                  <c:v>8135.96</c:v>
                </c:pt>
                <c:pt idx="133555">
                  <c:v>9170.59</c:v>
                </c:pt>
                <c:pt idx="133556">
                  <c:v>7096.54</c:v>
                </c:pt>
                <c:pt idx="133557">
                  <c:v>7044.72</c:v>
                </c:pt>
                <c:pt idx="133558">
                  <c:v>8620.4500000000007</c:v>
                </c:pt>
                <c:pt idx="133559">
                  <c:v>8153.75</c:v>
                </c:pt>
                <c:pt idx="133560">
                  <c:v>7311.6</c:v>
                </c:pt>
                <c:pt idx="133561">
                  <c:v>7497.35</c:v>
                </c:pt>
                <c:pt idx="133562">
                  <c:v>6587.56</c:v>
                </c:pt>
                <c:pt idx="133563">
                  <c:v>8265</c:v>
                </c:pt>
                <c:pt idx="133564">
                  <c:v>8368.7000000000007</c:v>
                </c:pt>
                <c:pt idx="133565">
                  <c:v>8648.2999999999993</c:v>
                </c:pt>
                <c:pt idx="133566">
                  <c:v>9190.1200000000008</c:v>
                </c:pt>
                <c:pt idx="133567">
                  <c:v>7673.12</c:v>
                </c:pt>
                <c:pt idx="133568">
                  <c:v>8112.34</c:v>
                </c:pt>
                <c:pt idx="133569">
                  <c:v>8204.32</c:v>
                </c:pt>
                <c:pt idx="133570">
                  <c:v>8380.49</c:v>
                </c:pt>
                <c:pt idx="133571">
                  <c:v>9397.26</c:v>
                </c:pt>
                <c:pt idx="133572">
                  <c:v>8160.42</c:v>
                </c:pt>
                <c:pt idx="133573">
                  <c:v>7817.45</c:v>
                </c:pt>
                <c:pt idx="133574">
                  <c:v>7970.35</c:v>
                </c:pt>
                <c:pt idx="133575">
                  <c:v>6336.61</c:v>
                </c:pt>
                <c:pt idx="133576">
                  <c:v>8215.4</c:v>
                </c:pt>
                <c:pt idx="133577">
                  <c:v>8808.23</c:v>
                </c:pt>
                <c:pt idx="133578">
                  <c:v>8384.18</c:v>
                </c:pt>
                <c:pt idx="133579">
                  <c:v>8269.77</c:v>
                </c:pt>
                <c:pt idx="133580">
                  <c:v>9053.74</c:v>
                </c:pt>
                <c:pt idx="133581">
                  <c:v>9185.7099999999991</c:v>
                </c:pt>
                <c:pt idx="133582">
                  <c:v>9044.4500000000007</c:v>
                </c:pt>
                <c:pt idx="133583">
                  <c:v>8812.32</c:v>
                </c:pt>
                <c:pt idx="133584">
                  <c:v>8508.01</c:v>
                </c:pt>
                <c:pt idx="133585">
                  <c:v>9005.34</c:v>
                </c:pt>
                <c:pt idx="133586">
                  <c:v>7750.46</c:v>
                </c:pt>
                <c:pt idx="133587">
                  <c:v>8475.7800000000007</c:v>
                </c:pt>
                <c:pt idx="133588">
                  <c:v>8707.85</c:v>
                </c:pt>
                <c:pt idx="133589">
                  <c:v>7725.02</c:v>
                </c:pt>
                <c:pt idx="133590">
                  <c:v>8138.58</c:v>
                </c:pt>
                <c:pt idx="133591">
                  <c:v>8210.2000000000007</c:v>
                </c:pt>
                <c:pt idx="133592">
                  <c:v>6286.72</c:v>
                </c:pt>
                <c:pt idx="133593">
                  <c:v>7651.47</c:v>
                </c:pt>
                <c:pt idx="133594">
                  <c:v>8695.2800000000007</c:v>
                </c:pt>
                <c:pt idx="133595">
                  <c:v>6872.46</c:v>
                </c:pt>
                <c:pt idx="133596">
                  <c:v>7388.33</c:v>
                </c:pt>
                <c:pt idx="133597">
                  <c:v>10489.91</c:v>
                </c:pt>
                <c:pt idx="133598">
                  <c:v>6580.03</c:v>
                </c:pt>
                <c:pt idx="133599">
                  <c:v>6235.79</c:v>
                </c:pt>
                <c:pt idx="133600">
                  <c:v>9461.36</c:v>
                </c:pt>
                <c:pt idx="133601">
                  <c:v>7895.11</c:v>
                </c:pt>
                <c:pt idx="133602">
                  <c:v>8763.93</c:v>
                </c:pt>
                <c:pt idx="133603">
                  <c:v>8284.51</c:v>
                </c:pt>
                <c:pt idx="133604">
                  <c:v>10261.549999999999</c:v>
                </c:pt>
                <c:pt idx="133605">
                  <c:v>9240.7999999999993</c:v>
                </c:pt>
                <c:pt idx="133606">
                  <c:v>9586.35</c:v>
                </c:pt>
                <c:pt idx="133607">
                  <c:v>9018.14</c:v>
                </c:pt>
                <c:pt idx="133608">
                  <c:v>8464.58</c:v>
                </c:pt>
                <c:pt idx="133609">
                  <c:v>7918.44</c:v>
                </c:pt>
                <c:pt idx="133610">
                  <c:v>8695.73</c:v>
                </c:pt>
                <c:pt idx="133611">
                  <c:v>8859.58</c:v>
                </c:pt>
                <c:pt idx="133612">
                  <c:v>7698.31</c:v>
                </c:pt>
                <c:pt idx="133613">
                  <c:v>8650.6299999999992</c:v>
                </c:pt>
                <c:pt idx="133614">
                  <c:v>8122.97</c:v>
                </c:pt>
                <c:pt idx="133615">
                  <c:v>9468.7099999999991</c:v>
                </c:pt>
                <c:pt idx="133616">
                  <c:v>8010.96</c:v>
                </c:pt>
                <c:pt idx="133617">
                  <c:v>7202.71</c:v>
                </c:pt>
                <c:pt idx="133618">
                  <c:v>6344.42</c:v>
                </c:pt>
                <c:pt idx="133619">
                  <c:v>7206.31</c:v>
                </c:pt>
                <c:pt idx="133620">
                  <c:v>7343.01</c:v>
                </c:pt>
                <c:pt idx="133621">
                  <c:v>7046.27</c:v>
                </c:pt>
                <c:pt idx="133622">
                  <c:v>6396.87</c:v>
                </c:pt>
                <c:pt idx="133623">
                  <c:v>6283.58</c:v>
                </c:pt>
                <c:pt idx="133624">
                  <c:v>6215.79</c:v>
                </c:pt>
                <c:pt idx="133625">
                  <c:v>6596.38</c:v>
                </c:pt>
                <c:pt idx="133626">
                  <c:v>6548.66</c:v>
                </c:pt>
                <c:pt idx="133627">
                  <c:v>6447.08</c:v>
                </c:pt>
                <c:pt idx="133628">
                  <c:v>6873.63</c:v>
                </c:pt>
                <c:pt idx="133629">
                  <c:v>7063.17</c:v>
                </c:pt>
                <c:pt idx="133630">
                  <c:v>6128.31</c:v>
                </c:pt>
                <c:pt idx="133631">
                  <c:v>6618.47</c:v>
                </c:pt>
                <c:pt idx="133632">
                  <c:v>6135.15</c:v>
                </c:pt>
                <c:pt idx="133633">
                  <c:v>6098.59</c:v>
                </c:pt>
                <c:pt idx="133634">
                  <c:v>6406.04</c:v>
                </c:pt>
                <c:pt idx="133635">
                  <c:v>6639.76</c:v>
                </c:pt>
                <c:pt idx="133636">
                  <c:v>0.25</c:v>
                </c:pt>
                <c:pt idx="133637">
                  <c:v>5990.74</c:v>
                </c:pt>
                <c:pt idx="133638">
                  <c:v>4412.29</c:v>
                </c:pt>
                <c:pt idx="133639">
                  <c:v>6537.65</c:v>
                </c:pt>
                <c:pt idx="133640">
                  <c:v>6089.7</c:v>
                </c:pt>
                <c:pt idx="133641">
                  <c:v>6189.64</c:v>
                </c:pt>
                <c:pt idx="133642">
                  <c:v>5123.74</c:v>
                </c:pt>
                <c:pt idx="133643">
                  <c:v>6453.17</c:v>
                </c:pt>
                <c:pt idx="133644">
                  <c:v>4891.97</c:v>
                </c:pt>
                <c:pt idx="133645">
                  <c:v>6730.41</c:v>
                </c:pt>
                <c:pt idx="133646">
                  <c:v>5130.8</c:v>
                </c:pt>
                <c:pt idx="133647">
                  <c:v>5763.32</c:v>
                </c:pt>
                <c:pt idx="133648">
                  <c:v>6111.76</c:v>
                </c:pt>
                <c:pt idx="133649">
                  <c:v>6223.2</c:v>
                </c:pt>
                <c:pt idx="133650">
                  <c:v>5481.28</c:v>
                </c:pt>
                <c:pt idx="133651">
                  <c:v>5824.73</c:v>
                </c:pt>
                <c:pt idx="133652">
                  <c:v>5491.31</c:v>
                </c:pt>
                <c:pt idx="133653">
                  <c:v>4614.29</c:v>
                </c:pt>
                <c:pt idx="133654">
                  <c:v>5059.75</c:v>
                </c:pt>
                <c:pt idx="133655">
                  <c:v>5823.38</c:v>
                </c:pt>
                <c:pt idx="133656">
                  <c:v>6228.29</c:v>
                </c:pt>
                <c:pt idx="133657">
                  <c:v>5672.05</c:v>
                </c:pt>
                <c:pt idx="133658">
                  <c:v>5852.79</c:v>
                </c:pt>
                <c:pt idx="133659">
                  <c:v>5479.7</c:v>
                </c:pt>
                <c:pt idx="133660">
                  <c:v>5975.5</c:v>
                </c:pt>
                <c:pt idx="133661">
                  <c:v>5618.15</c:v>
                </c:pt>
                <c:pt idx="133662">
                  <c:v>5882.16</c:v>
                </c:pt>
                <c:pt idx="133663">
                  <c:v>5249.59</c:v>
                </c:pt>
                <c:pt idx="133664">
                  <c:v>5973.71</c:v>
                </c:pt>
                <c:pt idx="133665">
                  <c:v>4477.4799999999996</c:v>
                </c:pt>
                <c:pt idx="133666">
                  <c:v>4844.66</c:v>
                </c:pt>
                <c:pt idx="133667">
                  <c:v>5429.27</c:v>
                </c:pt>
                <c:pt idx="133668">
                  <c:v>5581.16</c:v>
                </c:pt>
                <c:pt idx="133669">
                  <c:v>5313.61</c:v>
                </c:pt>
                <c:pt idx="133670">
                  <c:v>5287.66</c:v>
                </c:pt>
                <c:pt idx="133671">
                  <c:v>5512.46</c:v>
                </c:pt>
                <c:pt idx="133672">
                  <c:v>5195.97</c:v>
                </c:pt>
                <c:pt idx="133673">
                  <c:v>6025.42</c:v>
                </c:pt>
                <c:pt idx="133674">
                  <c:v>6168.35</c:v>
                </c:pt>
                <c:pt idx="133675">
                  <c:v>6913.75</c:v>
                </c:pt>
                <c:pt idx="133676">
                  <c:v>5867.45</c:v>
                </c:pt>
                <c:pt idx="133677">
                  <c:v>6395.95</c:v>
                </c:pt>
                <c:pt idx="133678">
                  <c:v>5528.09</c:v>
                </c:pt>
                <c:pt idx="133679">
                  <c:v>9030.77</c:v>
                </c:pt>
                <c:pt idx="133680">
                  <c:v>7117.46</c:v>
                </c:pt>
                <c:pt idx="133681">
                  <c:v>8401.2000000000007</c:v>
                </c:pt>
                <c:pt idx="133682">
                  <c:v>9665.0400000000009</c:v>
                </c:pt>
                <c:pt idx="133683">
                  <c:v>12991.8</c:v>
                </c:pt>
                <c:pt idx="133684">
                  <c:v>3444.14</c:v>
                </c:pt>
                <c:pt idx="133685">
                  <c:v>3734.49</c:v>
                </c:pt>
                <c:pt idx="133686">
                  <c:v>3453.79</c:v>
                </c:pt>
                <c:pt idx="133687">
                  <c:v>4345.82</c:v>
                </c:pt>
                <c:pt idx="133688">
                  <c:v>3887.07</c:v>
                </c:pt>
                <c:pt idx="133689">
                  <c:v>4529.49</c:v>
                </c:pt>
                <c:pt idx="133690">
                  <c:v>5330.76</c:v>
                </c:pt>
                <c:pt idx="133691">
                  <c:v>5293.77</c:v>
                </c:pt>
                <c:pt idx="133692">
                  <c:v>4751.01</c:v>
                </c:pt>
                <c:pt idx="133693">
                  <c:v>4542.95</c:v>
                </c:pt>
                <c:pt idx="133694">
                  <c:v>5027.45</c:v>
                </c:pt>
                <c:pt idx="133695">
                  <c:v>4996.38</c:v>
                </c:pt>
                <c:pt idx="133696">
                  <c:v>4778.83</c:v>
                </c:pt>
                <c:pt idx="133697">
                  <c:v>4954.87</c:v>
                </c:pt>
                <c:pt idx="133698">
                  <c:v>4909.42</c:v>
                </c:pt>
                <c:pt idx="133699">
                  <c:v>5618.41</c:v>
                </c:pt>
                <c:pt idx="133700">
                  <c:v>5773.13</c:v>
                </c:pt>
                <c:pt idx="133701">
                  <c:v>4560</c:v>
                </c:pt>
                <c:pt idx="133702">
                  <c:v>5133.21</c:v>
                </c:pt>
                <c:pt idx="133703">
                  <c:v>5159.42</c:v>
                </c:pt>
                <c:pt idx="133704">
                  <c:v>4508.49</c:v>
                </c:pt>
                <c:pt idx="133705">
                  <c:v>3817.92</c:v>
                </c:pt>
                <c:pt idx="133706">
                  <c:v>4088.44</c:v>
                </c:pt>
                <c:pt idx="133707">
                  <c:v>5591.43</c:v>
                </c:pt>
                <c:pt idx="133708">
                  <c:v>5477.42</c:v>
                </c:pt>
                <c:pt idx="133709">
                  <c:v>5014.01</c:v>
                </c:pt>
                <c:pt idx="133710">
                  <c:v>4286.91</c:v>
                </c:pt>
                <c:pt idx="133711">
                  <c:v>3816.74</c:v>
                </c:pt>
                <c:pt idx="133712">
                  <c:v>4601.2299999999996</c:v>
                </c:pt>
                <c:pt idx="133713">
                  <c:v>4802.16</c:v>
                </c:pt>
                <c:pt idx="133714">
                  <c:v>3692.37</c:v>
                </c:pt>
                <c:pt idx="133715">
                  <c:v>3734.29</c:v>
                </c:pt>
                <c:pt idx="133716">
                  <c:v>4290.46</c:v>
                </c:pt>
                <c:pt idx="133717">
                  <c:v>4077.67</c:v>
                </c:pt>
                <c:pt idx="133718">
                  <c:v>4274.2299999999996</c:v>
                </c:pt>
                <c:pt idx="133719">
                  <c:v>4417.72</c:v>
                </c:pt>
                <c:pt idx="133720">
                  <c:v>5006.74</c:v>
                </c:pt>
                <c:pt idx="133721">
                  <c:v>5053.1400000000003</c:v>
                </c:pt>
                <c:pt idx="133722">
                  <c:v>4359.7</c:v>
                </c:pt>
                <c:pt idx="133723">
                  <c:v>5082.79</c:v>
                </c:pt>
                <c:pt idx="133724">
                  <c:v>5650.27</c:v>
                </c:pt>
                <c:pt idx="133725">
                  <c:v>6060.67</c:v>
                </c:pt>
                <c:pt idx="133726">
                  <c:v>5879.08</c:v>
                </c:pt>
                <c:pt idx="133727">
                  <c:v>7387.85</c:v>
                </c:pt>
                <c:pt idx="133728">
                  <c:v>5737.55</c:v>
                </c:pt>
                <c:pt idx="133729">
                  <c:v>5814.26</c:v>
                </c:pt>
                <c:pt idx="133730">
                  <c:v>5498.89</c:v>
                </c:pt>
                <c:pt idx="133731">
                  <c:v>7883.11</c:v>
                </c:pt>
                <c:pt idx="133732">
                  <c:v>9761.25</c:v>
                </c:pt>
                <c:pt idx="133733">
                  <c:v>9378.32</c:v>
                </c:pt>
                <c:pt idx="133734">
                  <c:v>9976.19</c:v>
                </c:pt>
                <c:pt idx="133735">
                  <c:v>10608.12</c:v>
                </c:pt>
                <c:pt idx="133736">
                  <c:v>5260.67</c:v>
                </c:pt>
                <c:pt idx="133737">
                  <c:v>4091.36</c:v>
                </c:pt>
                <c:pt idx="133738">
                  <c:v>3977.56</c:v>
                </c:pt>
                <c:pt idx="133739">
                  <c:v>4769.0600000000004</c:v>
                </c:pt>
                <c:pt idx="133740">
                  <c:v>4256.82</c:v>
                </c:pt>
                <c:pt idx="133741">
                  <c:v>4898.0200000000004</c:v>
                </c:pt>
                <c:pt idx="133742">
                  <c:v>6339.37</c:v>
                </c:pt>
                <c:pt idx="133743">
                  <c:v>6555.08</c:v>
                </c:pt>
                <c:pt idx="133744">
                  <c:v>5389.99</c:v>
                </c:pt>
                <c:pt idx="133745">
                  <c:v>4786.3900000000003</c:v>
                </c:pt>
                <c:pt idx="133746">
                  <c:v>5822.21</c:v>
                </c:pt>
                <c:pt idx="133747">
                  <c:v>4895.5200000000004</c:v>
                </c:pt>
                <c:pt idx="133748">
                  <c:v>4578.28</c:v>
                </c:pt>
                <c:pt idx="133749">
                  <c:v>4967.22</c:v>
                </c:pt>
                <c:pt idx="133750">
                  <c:v>5542.68</c:v>
                </c:pt>
                <c:pt idx="133751">
                  <c:v>4911.74</c:v>
                </c:pt>
                <c:pt idx="133752">
                  <c:v>4204.7</c:v>
                </c:pt>
                <c:pt idx="133753">
                  <c:v>4552.22</c:v>
                </c:pt>
                <c:pt idx="133754">
                  <c:v>4850.01</c:v>
                </c:pt>
                <c:pt idx="133755">
                  <c:v>5807.76</c:v>
                </c:pt>
                <c:pt idx="133756">
                  <c:v>4981.78</c:v>
                </c:pt>
                <c:pt idx="133757">
                  <c:v>4909.83</c:v>
                </c:pt>
                <c:pt idx="133758">
                  <c:v>5156.51</c:v>
                </c:pt>
                <c:pt idx="133759">
                  <c:v>5286.34</c:v>
                </c:pt>
                <c:pt idx="133760">
                  <c:v>4627.22</c:v>
                </c:pt>
                <c:pt idx="133761">
                  <c:v>3606.82</c:v>
                </c:pt>
                <c:pt idx="133762">
                  <c:v>3513.51</c:v>
                </c:pt>
                <c:pt idx="133763">
                  <c:v>4054.86</c:v>
                </c:pt>
                <c:pt idx="133764">
                  <c:v>3898.11</c:v>
                </c:pt>
                <c:pt idx="133765">
                  <c:v>4824.37</c:v>
                </c:pt>
                <c:pt idx="133766">
                  <c:v>4113.34</c:v>
                </c:pt>
                <c:pt idx="133767">
                  <c:v>4267.9399999999996</c:v>
                </c:pt>
                <c:pt idx="133768">
                  <c:v>4629.8100000000004</c:v>
                </c:pt>
                <c:pt idx="133769">
                  <c:v>4191.45</c:v>
                </c:pt>
                <c:pt idx="133770">
                  <c:v>4744.66</c:v>
                </c:pt>
                <c:pt idx="133771">
                  <c:v>4430.4799999999996</c:v>
                </c:pt>
                <c:pt idx="133772">
                  <c:v>3749.82</c:v>
                </c:pt>
                <c:pt idx="133773">
                  <c:v>4461.83</c:v>
                </c:pt>
                <c:pt idx="133774">
                  <c:v>3889.39</c:v>
                </c:pt>
                <c:pt idx="133775">
                  <c:v>4221.8</c:v>
                </c:pt>
                <c:pt idx="133776">
                  <c:v>4411.1899999999996</c:v>
                </c:pt>
                <c:pt idx="133777">
                  <c:v>5008.74</c:v>
                </c:pt>
                <c:pt idx="133778">
                  <c:v>5837.14</c:v>
                </c:pt>
                <c:pt idx="133779">
                  <c:v>6178.72</c:v>
                </c:pt>
                <c:pt idx="133780">
                  <c:v>4.5</c:v>
                </c:pt>
                <c:pt idx="133781">
                  <c:v>10</c:v>
                </c:pt>
                <c:pt idx="133782">
                  <c:v>7</c:v>
                </c:pt>
                <c:pt idx="133783">
                  <c:v>9.5</c:v>
                </c:pt>
                <c:pt idx="133784">
                  <c:v>8.4600000000000009</c:v>
                </c:pt>
                <c:pt idx="133785">
                  <c:v>17.34</c:v>
                </c:pt>
                <c:pt idx="133786">
                  <c:v>2.5</c:v>
                </c:pt>
                <c:pt idx="133787">
                  <c:v>4.5</c:v>
                </c:pt>
                <c:pt idx="133788">
                  <c:v>67.959999999999994</c:v>
                </c:pt>
                <c:pt idx="133789">
                  <c:v>-19</c:v>
                </c:pt>
                <c:pt idx="133790">
                  <c:v>38</c:v>
                </c:pt>
                <c:pt idx="133791">
                  <c:v>13.56</c:v>
                </c:pt>
                <c:pt idx="133792">
                  <c:v>2.96</c:v>
                </c:pt>
                <c:pt idx="133793">
                  <c:v>2.5</c:v>
                </c:pt>
                <c:pt idx="133794">
                  <c:v>5.36</c:v>
                </c:pt>
                <c:pt idx="133795">
                  <c:v>19.96</c:v>
                </c:pt>
                <c:pt idx="133796">
                  <c:v>4.5</c:v>
                </c:pt>
                <c:pt idx="133797">
                  <c:v>31983.74</c:v>
                </c:pt>
                <c:pt idx="133798">
                  <c:v>22241.89</c:v>
                </c:pt>
                <c:pt idx="133799">
                  <c:v>33918.080000000002</c:v>
                </c:pt>
                <c:pt idx="133800">
                  <c:v>31312.62</c:v>
                </c:pt>
                <c:pt idx="133801">
                  <c:v>33716.14</c:v>
                </c:pt>
                <c:pt idx="133802">
                  <c:v>32713.63</c:v>
                </c:pt>
                <c:pt idx="133803">
                  <c:v>31298.27</c:v>
                </c:pt>
                <c:pt idx="133804">
                  <c:v>31246.12</c:v>
                </c:pt>
                <c:pt idx="133805">
                  <c:v>34347.78</c:v>
                </c:pt>
                <c:pt idx="133806">
                  <c:v>35561.83</c:v>
                </c:pt>
                <c:pt idx="133807">
                  <c:v>34977.71</c:v>
                </c:pt>
                <c:pt idx="133808">
                  <c:v>34296.120000000003</c:v>
                </c:pt>
                <c:pt idx="133809">
                  <c:v>33112</c:v>
                </c:pt>
                <c:pt idx="133810">
                  <c:v>37757.9</c:v>
                </c:pt>
                <c:pt idx="133811">
                  <c:v>35340.949999999997</c:v>
                </c:pt>
                <c:pt idx="133812">
                  <c:v>34574.22</c:v>
                </c:pt>
                <c:pt idx="133813">
                  <c:v>37610.53</c:v>
                </c:pt>
                <c:pt idx="133814">
                  <c:v>40994.89</c:v>
                </c:pt>
                <c:pt idx="133815">
                  <c:v>38496.730000000003</c:v>
                </c:pt>
                <c:pt idx="133816">
                  <c:v>38799.71</c:v>
                </c:pt>
                <c:pt idx="133817">
                  <c:v>41461.75</c:v>
                </c:pt>
                <c:pt idx="133818">
                  <c:v>42617.3</c:v>
                </c:pt>
                <c:pt idx="133819">
                  <c:v>40212.639999999999</c:v>
                </c:pt>
                <c:pt idx="133820">
                  <c:v>36663.81</c:v>
                </c:pt>
                <c:pt idx="133821">
                  <c:v>35441.47</c:v>
                </c:pt>
                <c:pt idx="133822">
                  <c:v>35639.94</c:v>
                </c:pt>
                <c:pt idx="133823">
                  <c:v>33408.019999999997</c:v>
                </c:pt>
                <c:pt idx="133824">
                  <c:v>32114.84</c:v>
                </c:pt>
                <c:pt idx="133825">
                  <c:v>31440.37</c:v>
                </c:pt>
                <c:pt idx="133826">
                  <c:v>30643.58</c:v>
                </c:pt>
                <c:pt idx="133827">
                  <c:v>30643.95</c:v>
                </c:pt>
                <c:pt idx="133828">
                  <c:v>29516.84</c:v>
                </c:pt>
                <c:pt idx="133829">
                  <c:v>26511.84</c:v>
                </c:pt>
                <c:pt idx="133830">
                  <c:v>27314.34</c:v>
                </c:pt>
                <c:pt idx="133831">
                  <c:v>25283.119999999999</c:v>
                </c:pt>
                <c:pt idx="133832">
                  <c:v>27420.240000000002</c:v>
                </c:pt>
                <c:pt idx="133833">
                  <c:v>27673.82</c:v>
                </c:pt>
                <c:pt idx="133834">
                  <c:v>26266.32</c:v>
                </c:pt>
                <c:pt idx="133835">
                  <c:v>29447.02</c:v>
                </c:pt>
                <c:pt idx="133836">
                  <c:v>29367.5</c:v>
                </c:pt>
                <c:pt idx="133837">
                  <c:v>29324.78</c:v>
                </c:pt>
                <c:pt idx="133838">
                  <c:v>28782.44</c:v>
                </c:pt>
                <c:pt idx="133839">
                  <c:v>30851.07</c:v>
                </c:pt>
                <c:pt idx="133840">
                  <c:v>33060.36</c:v>
                </c:pt>
                <c:pt idx="133841">
                  <c:v>38926.99</c:v>
                </c:pt>
                <c:pt idx="133842">
                  <c:v>45312.21</c:v>
                </c:pt>
                <c:pt idx="133843">
                  <c:v>68758.759999999995</c:v>
                </c:pt>
                <c:pt idx="133844">
                  <c:v>30024.080000000002</c:v>
                </c:pt>
                <c:pt idx="133845">
                  <c:v>29047.77</c:v>
                </c:pt>
                <c:pt idx="133846">
                  <c:v>25164.32</c:v>
                </c:pt>
                <c:pt idx="133847">
                  <c:v>28248.67</c:v>
                </c:pt>
                <c:pt idx="133848">
                  <c:v>25677.11</c:v>
                </c:pt>
                <c:pt idx="133849">
                  <c:v>29357.71</c:v>
                </c:pt>
                <c:pt idx="133850">
                  <c:v>29788.58</c:v>
                </c:pt>
                <c:pt idx="133851">
                  <c:v>30971.78</c:v>
                </c:pt>
                <c:pt idx="133852">
                  <c:v>30306.67</c:v>
                </c:pt>
                <c:pt idx="133853">
                  <c:v>33497.019999999997</c:v>
                </c:pt>
                <c:pt idx="133854">
                  <c:v>30629.61</c:v>
                </c:pt>
                <c:pt idx="133855">
                  <c:v>33392.61</c:v>
                </c:pt>
                <c:pt idx="133856">
                  <c:v>31557.919999999998</c:v>
                </c:pt>
                <c:pt idx="133857">
                  <c:v>32308.59</c:v>
                </c:pt>
                <c:pt idx="133858">
                  <c:v>33192.870000000003</c:v>
                </c:pt>
                <c:pt idx="133859">
                  <c:v>32435.88</c:v>
                </c:pt>
                <c:pt idx="133860">
                  <c:v>34757.89</c:v>
                </c:pt>
                <c:pt idx="133861">
                  <c:v>33690.03</c:v>
                </c:pt>
                <c:pt idx="133862">
                  <c:v>35279.269999999997</c:v>
                </c:pt>
                <c:pt idx="133863">
                  <c:v>34342.42</c:v>
                </c:pt>
                <c:pt idx="133864">
                  <c:v>32209.48</c:v>
                </c:pt>
                <c:pt idx="133865">
                  <c:v>39318.6</c:v>
                </c:pt>
                <c:pt idx="133866">
                  <c:v>42428.32</c:v>
                </c:pt>
                <c:pt idx="133867">
                  <c:v>38923.46</c:v>
                </c:pt>
                <c:pt idx="133868">
                  <c:v>36497.949999999997</c:v>
                </c:pt>
                <c:pt idx="133869">
                  <c:v>35782.550000000003</c:v>
                </c:pt>
                <c:pt idx="133870">
                  <c:v>37601.08</c:v>
                </c:pt>
                <c:pt idx="133871">
                  <c:v>37229.83</c:v>
                </c:pt>
                <c:pt idx="133872">
                  <c:v>37786.480000000003</c:v>
                </c:pt>
                <c:pt idx="133873">
                  <c:v>34643.71</c:v>
                </c:pt>
                <c:pt idx="133874">
                  <c:v>33671.129999999997</c:v>
                </c:pt>
                <c:pt idx="133875">
                  <c:v>34854.67</c:v>
                </c:pt>
                <c:pt idx="133876">
                  <c:v>31795.22</c:v>
                </c:pt>
                <c:pt idx="133877">
                  <c:v>29822.75</c:v>
                </c:pt>
                <c:pt idx="133878">
                  <c:v>32798.28</c:v>
                </c:pt>
                <c:pt idx="133879">
                  <c:v>26190.49</c:v>
                </c:pt>
                <c:pt idx="133880">
                  <c:v>30421.54</c:v>
                </c:pt>
                <c:pt idx="133881">
                  <c:v>26147.279999999999</c:v>
                </c:pt>
                <c:pt idx="133882">
                  <c:v>24972.9</c:v>
                </c:pt>
                <c:pt idx="133883">
                  <c:v>25757.17</c:v>
                </c:pt>
                <c:pt idx="133884">
                  <c:v>28651.200000000001</c:v>
                </c:pt>
                <c:pt idx="133885">
                  <c:v>27501.65</c:v>
                </c:pt>
                <c:pt idx="133886">
                  <c:v>28733.32</c:v>
                </c:pt>
                <c:pt idx="133887">
                  <c:v>29326.98</c:v>
                </c:pt>
                <c:pt idx="133888">
                  <c:v>28442.26</c:v>
                </c:pt>
                <c:pt idx="133889">
                  <c:v>28654.07</c:v>
                </c:pt>
                <c:pt idx="133890">
                  <c:v>29129.18</c:v>
                </c:pt>
                <c:pt idx="133891">
                  <c:v>29437.86</c:v>
                </c:pt>
                <c:pt idx="133892">
                  <c:v>30254.75</c:v>
                </c:pt>
                <c:pt idx="133893">
                  <c:v>36260.53</c:v>
                </c:pt>
                <c:pt idx="133894">
                  <c:v>46088.23</c:v>
                </c:pt>
                <c:pt idx="133895">
                  <c:v>75263.520000000004</c:v>
                </c:pt>
                <c:pt idx="133896">
                  <c:v>39076.25</c:v>
                </c:pt>
                <c:pt idx="133897">
                  <c:v>28273.01</c:v>
                </c:pt>
                <c:pt idx="133898">
                  <c:v>26527.85</c:v>
                </c:pt>
                <c:pt idx="133899">
                  <c:v>29074.560000000001</c:v>
                </c:pt>
                <c:pt idx="133900">
                  <c:v>24423.22</c:v>
                </c:pt>
                <c:pt idx="133901">
                  <c:v>29439.119999999999</c:v>
                </c:pt>
                <c:pt idx="133902">
                  <c:v>30867.41</c:v>
                </c:pt>
                <c:pt idx="133903">
                  <c:v>31958.85</c:v>
                </c:pt>
                <c:pt idx="133904">
                  <c:v>32152.35</c:v>
                </c:pt>
                <c:pt idx="133905">
                  <c:v>34324.82</c:v>
                </c:pt>
                <c:pt idx="133906">
                  <c:v>34744.620000000003</c:v>
                </c:pt>
                <c:pt idx="133907">
                  <c:v>31484.59</c:v>
                </c:pt>
                <c:pt idx="133908">
                  <c:v>33877.269999999997</c:v>
                </c:pt>
                <c:pt idx="133909">
                  <c:v>32526.75</c:v>
                </c:pt>
                <c:pt idx="133910">
                  <c:v>37031.599999999999</c:v>
                </c:pt>
                <c:pt idx="133911">
                  <c:v>34509.870000000003</c:v>
                </c:pt>
                <c:pt idx="133912">
                  <c:v>35190.32</c:v>
                </c:pt>
                <c:pt idx="133913">
                  <c:v>31578.36</c:v>
                </c:pt>
                <c:pt idx="133914">
                  <c:v>35152.379999999997</c:v>
                </c:pt>
                <c:pt idx="133915">
                  <c:v>33715.01</c:v>
                </c:pt>
                <c:pt idx="133916">
                  <c:v>35520.089999999997</c:v>
                </c:pt>
                <c:pt idx="133917">
                  <c:v>42381.47</c:v>
                </c:pt>
                <c:pt idx="133918">
                  <c:v>44241.27</c:v>
                </c:pt>
                <c:pt idx="133919">
                  <c:v>41819.67</c:v>
                </c:pt>
                <c:pt idx="133920">
                  <c:v>35653.47</c:v>
                </c:pt>
                <c:pt idx="133921">
                  <c:v>32513.54</c:v>
                </c:pt>
                <c:pt idx="133922">
                  <c:v>33274.82</c:v>
                </c:pt>
                <c:pt idx="133923">
                  <c:v>36467.72</c:v>
                </c:pt>
                <c:pt idx="133924">
                  <c:v>32215.38</c:v>
                </c:pt>
                <c:pt idx="133925">
                  <c:v>28175.93</c:v>
                </c:pt>
                <c:pt idx="133926">
                  <c:v>27264.400000000001</c:v>
                </c:pt>
                <c:pt idx="133927">
                  <c:v>28733.119999999999</c:v>
                </c:pt>
                <c:pt idx="133928">
                  <c:v>27892.52</c:v>
                </c:pt>
                <c:pt idx="133929">
                  <c:v>28302.97</c:v>
                </c:pt>
                <c:pt idx="133930">
                  <c:v>27445.79</c:v>
                </c:pt>
                <c:pt idx="133931">
                  <c:v>25658.29</c:v>
                </c:pt>
                <c:pt idx="133932">
                  <c:v>28487.16</c:v>
                </c:pt>
                <c:pt idx="133933">
                  <c:v>23074.93</c:v>
                </c:pt>
                <c:pt idx="133934">
                  <c:v>22280.85</c:v>
                </c:pt>
                <c:pt idx="133935">
                  <c:v>23819.38</c:v>
                </c:pt>
                <c:pt idx="133936">
                  <c:v>24683.15</c:v>
                </c:pt>
                <c:pt idx="133937">
                  <c:v>22568.79</c:v>
                </c:pt>
                <c:pt idx="133938">
                  <c:v>23851.83</c:v>
                </c:pt>
                <c:pt idx="133939">
                  <c:v>25377.119999999999</c:v>
                </c:pt>
                <c:pt idx="133940">
                  <c:v>10</c:v>
                </c:pt>
                <c:pt idx="133941">
                  <c:v>45</c:v>
                </c:pt>
                <c:pt idx="133942">
                  <c:v>-59</c:v>
                </c:pt>
                <c:pt idx="133943">
                  <c:v>214</c:v>
                </c:pt>
                <c:pt idx="133944">
                  <c:v>50</c:v>
                </c:pt>
                <c:pt idx="133945">
                  <c:v>70</c:v>
                </c:pt>
                <c:pt idx="133946">
                  <c:v>-90</c:v>
                </c:pt>
                <c:pt idx="133947">
                  <c:v>89</c:v>
                </c:pt>
                <c:pt idx="133948">
                  <c:v>0</c:v>
                </c:pt>
                <c:pt idx="133949">
                  <c:v>-25</c:v>
                </c:pt>
                <c:pt idx="133950">
                  <c:v>-498</c:v>
                </c:pt>
                <c:pt idx="133951">
                  <c:v>298</c:v>
                </c:pt>
                <c:pt idx="133952">
                  <c:v>48</c:v>
                </c:pt>
                <c:pt idx="133953">
                  <c:v>99.99</c:v>
                </c:pt>
                <c:pt idx="133954">
                  <c:v>-198</c:v>
                </c:pt>
                <c:pt idx="133955">
                  <c:v>35.92</c:v>
                </c:pt>
                <c:pt idx="133956">
                  <c:v>59.5</c:v>
                </c:pt>
                <c:pt idx="133957">
                  <c:v>-59</c:v>
                </c:pt>
                <c:pt idx="133958">
                  <c:v>-59</c:v>
                </c:pt>
                <c:pt idx="133959">
                  <c:v>49.92</c:v>
                </c:pt>
                <c:pt idx="133960">
                  <c:v>-109</c:v>
                </c:pt>
                <c:pt idx="133961">
                  <c:v>-109</c:v>
                </c:pt>
                <c:pt idx="133962">
                  <c:v>-65</c:v>
                </c:pt>
                <c:pt idx="133963">
                  <c:v>15</c:v>
                </c:pt>
                <c:pt idx="133964">
                  <c:v>11246.17</c:v>
                </c:pt>
                <c:pt idx="133965">
                  <c:v>6690.47</c:v>
                </c:pt>
                <c:pt idx="133966">
                  <c:v>16923.52</c:v>
                </c:pt>
                <c:pt idx="133967">
                  <c:v>16486</c:v>
                </c:pt>
                <c:pt idx="133968">
                  <c:v>14290.66</c:v>
                </c:pt>
                <c:pt idx="133969">
                  <c:v>15433.97</c:v>
                </c:pt>
                <c:pt idx="133970">
                  <c:v>16148.83</c:v>
                </c:pt>
                <c:pt idx="133971">
                  <c:v>12340.4</c:v>
                </c:pt>
                <c:pt idx="133972">
                  <c:v>19411.82</c:v>
                </c:pt>
                <c:pt idx="133973">
                  <c:v>13615.61</c:v>
                </c:pt>
                <c:pt idx="133974">
                  <c:v>13918.1</c:v>
                </c:pt>
                <c:pt idx="133975">
                  <c:v>12864.4</c:v>
                </c:pt>
                <c:pt idx="133976">
                  <c:v>10892.23</c:v>
                </c:pt>
                <c:pt idx="133977">
                  <c:v>12842.66</c:v>
                </c:pt>
                <c:pt idx="133978">
                  <c:v>11532.41</c:v>
                </c:pt>
                <c:pt idx="133979">
                  <c:v>14398.64</c:v>
                </c:pt>
                <c:pt idx="133980">
                  <c:v>9507.92</c:v>
                </c:pt>
                <c:pt idx="133981">
                  <c:v>10048.870000000001</c:v>
                </c:pt>
                <c:pt idx="133982">
                  <c:v>9830.23</c:v>
                </c:pt>
                <c:pt idx="133983">
                  <c:v>11885.35</c:v>
                </c:pt>
                <c:pt idx="133984">
                  <c:v>9663.1</c:v>
                </c:pt>
                <c:pt idx="133985">
                  <c:v>9342.7000000000007</c:v>
                </c:pt>
                <c:pt idx="133986">
                  <c:v>11205.57</c:v>
                </c:pt>
                <c:pt idx="133987">
                  <c:v>14133.25</c:v>
                </c:pt>
                <c:pt idx="133988">
                  <c:v>11674.49</c:v>
                </c:pt>
                <c:pt idx="133989">
                  <c:v>13912.29</c:v>
                </c:pt>
                <c:pt idx="133990">
                  <c:v>11730.59</c:v>
                </c:pt>
                <c:pt idx="133991">
                  <c:v>11193.65</c:v>
                </c:pt>
                <c:pt idx="133992">
                  <c:v>11180.51</c:v>
                </c:pt>
                <c:pt idx="133993">
                  <c:v>12084.6</c:v>
                </c:pt>
                <c:pt idx="133994">
                  <c:v>12638.98</c:v>
                </c:pt>
                <c:pt idx="133995">
                  <c:v>10297.48</c:v>
                </c:pt>
                <c:pt idx="133996">
                  <c:v>11932.58</c:v>
                </c:pt>
                <c:pt idx="133997">
                  <c:v>10329.06</c:v>
                </c:pt>
                <c:pt idx="133998">
                  <c:v>10665.06</c:v>
                </c:pt>
                <c:pt idx="133999">
                  <c:v>10484.06</c:v>
                </c:pt>
                <c:pt idx="134000">
                  <c:v>13654.51</c:v>
                </c:pt>
                <c:pt idx="134001">
                  <c:v>8933.3700000000008</c:v>
                </c:pt>
                <c:pt idx="134002">
                  <c:v>9569.39</c:v>
                </c:pt>
                <c:pt idx="134003">
                  <c:v>13342.58</c:v>
                </c:pt>
                <c:pt idx="134004">
                  <c:v>10996.54</c:v>
                </c:pt>
                <c:pt idx="134005">
                  <c:v>11261.21</c:v>
                </c:pt>
                <c:pt idx="134006">
                  <c:v>6418.83</c:v>
                </c:pt>
                <c:pt idx="134007">
                  <c:v>12061.25</c:v>
                </c:pt>
                <c:pt idx="134008">
                  <c:v>11197.39</c:v>
                </c:pt>
                <c:pt idx="134009">
                  <c:v>8695.4599999999991</c:v>
                </c:pt>
                <c:pt idx="134010">
                  <c:v>9277.74</c:v>
                </c:pt>
                <c:pt idx="134011">
                  <c:v>9492.24</c:v>
                </c:pt>
                <c:pt idx="134012">
                  <c:v>10254.9</c:v>
                </c:pt>
                <c:pt idx="134013">
                  <c:v>11338.37</c:v>
                </c:pt>
                <c:pt idx="134014">
                  <c:v>12890.41</c:v>
                </c:pt>
                <c:pt idx="134015">
                  <c:v>10919.22</c:v>
                </c:pt>
                <c:pt idx="134016">
                  <c:v>11705.74</c:v>
                </c:pt>
                <c:pt idx="134017">
                  <c:v>12054.83</c:v>
                </c:pt>
                <c:pt idx="134018">
                  <c:v>11922.56</c:v>
                </c:pt>
                <c:pt idx="134019">
                  <c:v>12438.08</c:v>
                </c:pt>
                <c:pt idx="134020">
                  <c:v>13512.03</c:v>
                </c:pt>
                <c:pt idx="134021">
                  <c:v>11857.22</c:v>
                </c:pt>
                <c:pt idx="134022">
                  <c:v>12928.22</c:v>
                </c:pt>
                <c:pt idx="134023">
                  <c:v>13626.78</c:v>
                </c:pt>
                <c:pt idx="134024">
                  <c:v>13962.04</c:v>
                </c:pt>
                <c:pt idx="134025">
                  <c:v>12889.18</c:v>
                </c:pt>
                <c:pt idx="134026">
                  <c:v>12187.01</c:v>
                </c:pt>
                <c:pt idx="134027">
                  <c:v>11142.17</c:v>
                </c:pt>
                <c:pt idx="134028">
                  <c:v>12178.86</c:v>
                </c:pt>
                <c:pt idx="134029">
                  <c:v>12214.09</c:v>
                </c:pt>
                <c:pt idx="134030">
                  <c:v>13196.87</c:v>
                </c:pt>
                <c:pt idx="134031">
                  <c:v>13471.64</c:v>
                </c:pt>
                <c:pt idx="134032">
                  <c:v>12341.35</c:v>
                </c:pt>
                <c:pt idx="134033">
                  <c:v>9658.94</c:v>
                </c:pt>
                <c:pt idx="134034">
                  <c:v>11544.01</c:v>
                </c:pt>
                <c:pt idx="134035">
                  <c:v>11932.67</c:v>
                </c:pt>
                <c:pt idx="134036">
                  <c:v>11264.96</c:v>
                </c:pt>
                <c:pt idx="134037">
                  <c:v>12939.42</c:v>
                </c:pt>
                <c:pt idx="134038">
                  <c:v>9122.2199999999993</c:v>
                </c:pt>
                <c:pt idx="134039">
                  <c:v>14846.24</c:v>
                </c:pt>
                <c:pt idx="134040">
                  <c:v>12274.71</c:v>
                </c:pt>
                <c:pt idx="134041">
                  <c:v>14059.64</c:v>
                </c:pt>
                <c:pt idx="134042">
                  <c:v>10998.37</c:v>
                </c:pt>
                <c:pt idx="134043">
                  <c:v>14300.13</c:v>
                </c:pt>
                <c:pt idx="134044">
                  <c:v>12156.88</c:v>
                </c:pt>
                <c:pt idx="134045">
                  <c:v>11407.7</c:v>
                </c:pt>
                <c:pt idx="134046">
                  <c:v>12042.34</c:v>
                </c:pt>
                <c:pt idx="134047">
                  <c:v>9738.14</c:v>
                </c:pt>
                <c:pt idx="134048">
                  <c:v>12795.23</c:v>
                </c:pt>
                <c:pt idx="134049">
                  <c:v>12119.15</c:v>
                </c:pt>
                <c:pt idx="134050">
                  <c:v>11902.6</c:v>
                </c:pt>
                <c:pt idx="134051">
                  <c:v>12727.89</c:v>
                </c:pt>
                <c:pt idx="134052">
                  <c:v>11433.59</c:v>
                </c:pt>
                <c:pt idx="134053">
                  <c:v>11992.19</c:v>
                </c:pt>
                <c:pt idx="134054">
                  <c:v>9606.0499999999993</c:v>
                </c:pt>
                <c:pt idx="134055">
                  <c:v>14045.18</c:v>
                </c:pt>
                <c:pt idx="134056">
                  <c:v>7393.08</c:v>
                </c:pt>
                <c:pt idx="134057">
                  <c:v>12734.56</c:v>
                </c:pt>
                <c:pt idx="134058">
                  <c:v>8152.22</c:v>
                </c:pt>
                <c:pt idx="134059">
                  <c:v>9496.52</c:v>
                </c:pt>
                <c:pt idx="134060">
                  <c:v>11416.1</c:v>
                </c:pt>
                <c:pt idx="134061">
                  <c:v>10233.15</c:v>
                </c:pt>
                <c:pt idx="134062">
                  <c:v>6886.53</c:v>
                </c:pt>
                <c:pt idx="134063">
                  <c:v>9093.6</c:v>
                </c:pt>
                <c:pt idx="134064">
                  <c:v>11506.22</c:v>
                </c:pt>
                <c:pt idx="134065">
                  <c:v>11486.64</c:v>
                </c:pt>
                <c:pt idx="134066">
                  <c:v>12458.93</c:v>
                </c:pt>
                <c:pt idx="134067">
                  <c:v>10654.12</c:v>
                </c:pt>
                <c:pt idx="134068">
                  <c:v>9437.76</c:v>
                </c:pt>
                <c:pt idx="134069">
                  <c:v>13591.99</c:v>
                </c:pt>
                <c:pt idx="134070">
                  <c:v>17165.29</c:v>
                </c:pt>
                <c:pt idx="134071">
                  <c:v>14961.25</c:v>
                </c:pt>
                <c:pt idx="134072">
                  <c:v>16515.07</c:v>
                </c:pt>
                <c:pt idx="134073">
                  <c:v>15307.8</c:v>
                </c:pt>
                <c:pt idx="134074">
                  <c:v>14379.76</c:v>
                </c:pt>
                <c:pt idx="134075">
                  <c:v>15205.28</c:v>
                </c:pt>
                <c:pt idx="134076">
                  <c:v>11675.96</c:v>
                </c:pt>
                <c:pt idx="134077">
                  <c:v>12673.31</c:v>
                </c:pt>
                <c:pt idx="134078">
                  <c:v>11221.07</c:v>
                </c:pt>
                <c:pt idx="134079">
                  <c:v>11437.07</c:v>
                </c:pt>
                <c:pt idx="134080">
                  <c:v>10335.299999999999</c:v>
                </c:pt>
                <c:pt idx="134081">
                  <c:v>11546.27</c:v>
                </c:pt>
                <c:pt idx="134082">
                  <c:v>12776.02</c:v>
                </c:pt>
                <c:pt idx="134083">
                  <c:v>11707.96</c:v>
                </c:pt>
                <c:pt idx="134084">
                  <c:v>13122.42</c:v>
                </c:pt>
                <c:pt idx="134085">
                  <c:v>7601.46</c:v>
                </c:pt>
                <c:pt idx="134086">
                  <c:v>11083.96</c:v>
                </c:pt>
                <c:pt idx="134087">
                  <c:v>11671.1</c:v>
                </c:pt>
                <c:pt idx="134088">
                  <c:v>12108.54</c:v>
                </c:pt>
                <c:pt idx="134089">
                  <c:v>12323.78</c:v>
                </c:pt>
                <c:pt idx="134090">
                  <c:v>12134.42</c:v>
                </c:pt>
                <c:pt idx="134091">
                  <c:v>12881.64</c:v>
                </c:pt>
                <c:pt idx="134092">
                  <c:v>8989.0499999999993</c:v>
                </c:pt>
                <c:pt idx="134093">
                  <c:v>10269.24</c:v>
                </c:pt>
                <c:pt idx="134094">
                  <c:v>12445.19</c:v>
                </c:pt>
                <c:pt idx="134095">
                  <c:v>9892.3799999999992</c:v>
                </c:pt>
                <c:pt idx="134096">
                  <c:v>12547.59</c:v>
                </c:pt>
                <c:pt idx="134097">
                  <c:v>13245.21</c:v>
                </c:pt>
                <c:pt idx="134098">
                  <c:v>10870.09</c:v>
                </c:pt>
                <c:pt idx="134099">
                  <c:v>10580.62</c:v>
                </c:pt>
                <c:pt idx="134100">
                  <c:v>13292.94</c:v>
                </c:pt>
                <c:pt idx="134101">
                  <c:v>9715.35</c:v>
                </c:pt>
                <c:pt idx="134102">
                  <c:v>8292.17</c:v>
                </c:pt>
                <c:pt idx="134103">
                  <c:v>11635.69</c:v>
                </c:pt>
                <c:pt idx="134104">
                  <c:v>11619.81</c:v>
                </c:pt>
                <c:pt idx="134105">
                  <c:v>13495.92</c:v>
                </c:pt>
                <c:pt idx="134106">
                  <c:v>13745.64</c:v>
                </c:pt>
                <c:pt idx="134107">
                  <c:v>2032</c:v>
                </c:pt>
                <c:pt idx="134108">
                  <c:v>1941</c:v>
                </c:pt>
                <c:pt idx="134109">
                  <c:v>3004</c:v>
                </c:pt>
                <c:pt idx="134110">
                  <c:v>2730</c:v>
                </c:pt>
                <c:pt idx="134111">
                  <c:v>3325</c:v>
                </c:pt>
                <c:pt idx="134112">
                  <c:v>3641</c:v>
                </c:pt>
                <c:pt idx="134113">
                  <c:v>3497</c:v>
                </c:pt>
                <c:pt idx="134114">
                  <c:v>3413</c:v>
                </c:pt>
                <c:pt idx="134115">
                  <c:v>3677</c:v>
                </c:pt>
                <c:pt idx="134116">
                  <c:v>3111</c:v>
                </c:pt>
                <c:pt idx="134117">
                  <c:v>3481</c:v>
                </c:pt>
                <c:pt idx="134118">
                  <c:v>1798</c:v>
                </c:pt>
                <c:pt idx="134119">
                  <c:v>2330</c:v>
                </c:pt>
                <c:pt idx="134120">
                  <c:v>2483</c:v>
                </c:pt>
                <c:pt idx="134121">
                  <c:v>2930</c:v>
                </c:pt>
                <c:pt idx="134122">
                  <c:v>2441</c:v>
                </c:pt>
                <c:pt idx="134123">
                  <c:v>2327</c:v>
                </c:pt>
                <c:pt idx="134124">
                  <c:v>1502</c:v>
                </c:pt>
                <c:pt idx="134125">
                  <c:v>1728</c:v>
                </c:pt>
                <c:pt idx="134126">
                  <c:v>2200</c:v>
                </c:pt>
                <c:pt idx="134127">
                  <c:v>2523</c:v>
                </c:pt>
                <c:pt idx="134128">
                  <c:v>2582</c:v>
                </c:pt>
                <c:pt idx="134129">
                  <c:v>1901</c:v>
                </c:pt>
                <c:pt idx="134130">
                  <c:v>2798</c:v>
                </c:pt>
                <c:pt idx="134131">
                  <c:v>1611</c:v>
                </c:pt>
                <c:pt idx="134132">
                  <c:v>2485</c:v>
                </c:pt>
                <c:pt idx="134133">
                  <c:v>3119</c:v>
                </c:pt>
                <c:pt idx="134134">
                  <c:v>2335</c:v>
                </c:pt>
                <c:pt idx="134135">
                  <c:v>3035</c:v>
                </c:pt>
                <c:pt idx="134136">
                  <c:v>2627</c:v>
                </c:pt>
                <c:pt idx="134137">
                  <c:v>2335</c:v>
                </c:pt>
                <c:pt idx="134138">
                  <c:v>2352</c:v>
                </c:pt>
                <c:pt idx="134139">
                  <c:v>2435</c:v>
                </c:pt>
                <c:pt idx="134140">
                  <c:v>1734</c:v>
                </c:pt>
                <c:pt idx="134141">
                  <c:v>2242</c:v>
                </c:pt>
                <c:pt idx="134142">
                  <c:v>2284</c:v>
                </c:pt>
                <c:pt idx="134143">
                  <c:v>2466</c:v>
                </c:pt>
                <c:pt idx="134144">
                  <c:v>2491</c:v>
                </c:pt>
                <c:pt idx="134145">
                  <c:v>2213</c:v>
                </c:pt>
                <c:pt idx="134146">
                  <c:v>2439</c:v>
                </c:pt>
                <c:pt idx="134147">
                  <c:v>2285</c:v>
                </c:pt>
                <c:pt idx="134148">
                  <c:v>1649</c:v>
                </c:pt>
                <c:pt idx="134149">
                  <c:v>1430</c:v>
                </c:pt>
                <c:pt idx="134150">
                  <c:v>2601</c:v>
                </c:pt>
                <c:pt idx="134151">
                  <c:v>2361</c:v>
                </c:pt>
                <c:pt idx="134152">
                  <c:v>1891</c:v>
                </c:pt>
                <c:pt idx="134153">
                  <c:v>1743</c:v>
                </c:pt>
                <c:pt idx="134154">
                  <c:v>1216</c:v>
                </c:pt>
                <c:pt idx="134155">
                  <c:v>2072</c:v>
                </c:pt>
                <c:pt idx="134156">
                  <c:v>1402</c:v>
                </c:pt>
                <c:pt idx="134157">
                  <c:v>2736</c:v>
                </c:pt>
                <c:pt idx="134158">
                  <c:v>2299</c:v>
                </c:pt>
                <c:pt idx="134159">
                  <c:v>1717</c:v>
                </c:pt>
                <c:pt idx="134160">
                  <c:v>3382.5</c:v>
                </c:pt>
                <c:pt idx="134161">
                  <c:v>2357</c:v>
                </c:pt>
                <c:pt idx="134162">
                  <c:v>2864</c:v>
                </c:pt>
                <c:pt idx="134163">
                  <c:v>2393</c:v>
                </c:pt>
                <c:pt idx="134164">
                  <c:v>1939</c:v>
                </c:pt>
                <c:pt idx="134165">
                  <c:v>2228</c:v>
                </c:pt>
                <c:pt idx="134166">
                  <c:v>2840</c:v>
                </c:pt>
                <c:pt idx="134167">
                  <c:v>3101</c:v>
                </c:pt>
                <c:pt idx="134168">
                  <c:v>1912</c:v>
                </c:pt>
                <c:pt idx="134169">
                  <c:v>2476</c:v>
                </c:pt>
                <c:pt idx="134170">
                  <c:v>1933</c:v>
                </c:pt>
                <c:pt idx="134171">
                  <c:v>2226</c:v>
                </c:pt>
                <c:pt idx="134172">
                  <c:v>1816</c:v>
                </c:pt>
                <c:pt idx="134173">
                  <c:v>2117.3000000000002</c:v>
                </c:pt>
                <c:pt idx="134174">
                  <c:v>3365</c:v>
                </c:pt>
                <c:pt idx="134175">
                  <c:v>2015</c:v>
                </c:pt>
                <c:pt idx="134176">
                  <c:v>1094</c:v>
                </c:pt>
                <c:pt idx="134177">
                  <c:v>1767</c:v>
                </c:pt>
                <c:pt idx="134178">
                  <c:v>1692</c:v>
                </c:pt>
                <c:pt idx="134179">
                  <c:v>1542</c:v>
                </c:pt>
                <c:pt idx="134180">
                  <c:v>1873</c:v>
                </c:pt>
                <c:pt idx="134181">
                  <c:v>1212</c:v>
                </c:pt>
                <c:pt idx="134182">
                  <c:v>2288</c:v>
                </c:pt>
                <c:pt idx="134183">
                  <c:v>2156</c:v>
                </c:pt>
                <c:pt idx="134184">
                  <c:v>2274</c:v>
                </c:pt>
                <c:pt idx="134185">
                  <c:v>1945</c:v>
                </c:pt>
                <c:pt idx="134186">
                  <c:v>2211</c:v>
                </c:pt>
                <c:pt idx="134187">
                  <c:v>2278</c:v>
                </c:pt>
                <c:pt idx="134188">
                  <c:v>2461</c:v>
                </c:pt>
                <c:pt idx="134189">
                  <c:v>2198</c:v>
                </c:pt>
                <c:pt idx="134190">
                  <c:v>1289</c:v>
                </c:pt>
                <c:pt idx="134191">
                  <c:v>2054</c:v>
                </c:pt>
                <c:pt idx="134192">
                  <c:v>2234</c:v>
                </c:pt>
                <c:pt idx="134193">
                  <c:v>2578</c:v>
                </c:pt>
                <c:pt idx="134194">
                  <c:v>1836</c:v>
                </c:pt>
                <c:pt idx="134195">
                  <c:v>2179</c:v>
                </c:pt>
                <c:pt idx="134196">
                  <c:v>2036</c:v>
                </c:pt>
                <c:pt idx="134197">
                  <c:v>1453</c:v>
                </c:pt>
                <c:pt idx="134198">
                  <c:v>1869</c:v>
                </c:pt>
                <c:pt idx="134199">
                  <c:v>1699</c:v>
                </c:pt>
                <c:pt idx="134200">
                  <c:v>1985</c:v>
                </c:pt>
                <c:pt idx="134201">
                  <c:v>1568</c:v>
                </c:pt>
                <c:pt idx="134202">
                  <c:v>2044</c:v>
                </c:pt>
                <c:pt idx="134203">
                  <c:v>1814</c:v>
                </c:pt>
                <c:pt idx="134204">
                  <c:v>1510</c:v>
                </c:pt>
                <c:pt idx="134205">
                  <c:v>1567</c:v>
                </c:pt>
                <c:pt idx="134206">
                  <c:v>1271</c:v>
                </c:pt>
                <c:pt idx="134207">
                  <c:v>1850</c:v>
                </c:pt>
                <c:pt idx="134208">
                  <c:v>2319</c:v>
                </c:pt>
                <c:pt idx="134209">
                  <c:v>2556</c:v>
                </c:pt>
                <c:pt idx="134210">
                  <c:v>1613</c:v>
                </c:pt>
                <c:pt idx="134211">
                  <c:v>1675</c:v>
                </c:pt>
                <c:pt idx="134212">
                  <c:v>2326</c:v>
                </c:pt>
                <c:pt idx="134213">
                  <c:v>2483</c:v>
                </c:pt>
                <c:pt idx="134214">
                  <c:v>1942</c:v>
                </c:pt>
                <c:pt idx="134215">
                  <c:v>2407</c:v>
                </c:pt>
                <c:pt idx="134216">
                  <c:v>2723</c:v>
                </c:pt>
                <c:pt idx="134217">
                  <c:v>2577</c:v>
                </c:pt>
                <c:pt idx="134218">
                  <c:v>3363</c:v>
                </c:pt>
                <c:pt idx="134219">
                  <c:v>2434</c:v>
                </c:pt>
                <c:pt idx="134220">
                  <c:v>2534</c:v>
                </c:pt>
                <c:pt idx="134221">
                  <c:v>1867</c:v>
                </c:pt>
                <c:pt idx="134222">
                  <c:v>1933</c:v>
                </c:pt>
                <c:pt idx="134223">
                  <c:v>2375</c:v>
                </c:pt>
                <c:pt idx="134224">
                  <c:v>2372</c:v>
                </c:pt>
                <c:pt idx="134225">
                  <c:v>1998</c:v>
                </c:pt>
                <c:pt idx="134226">
                  <c:v>1840</c:v>
                </c:pt>
                <c:pt idx="134227">
                  <c:v>2177</c:v>
                </c:pt>
                <c:pt idx="134228">
                  <c:v>1169</c:v>
                </c:pt>
                <c:pt idx="134229">
                  <c:v>1933</c:v>
                </c:pt>
                <c:pt idx="134230">
                  <c:v>2229</c:v>
                </c:pt>
                <c:pt idx="134231">
                  <c:v>2184</c:v>
                </c:pt>
                <c:pt idx="134232">
                  <c:v>2544</c:v>
                </c:pt>
                <c:pt idx="134233">
                  <c:v>2062</c:v>
                </c:pt>
                <c:pt idx="134234">
                  <c:v>1764</c:v>
                </c:pt>
                <c:pt idx="134235">
                  <c:v>1831</c:v>
                </c:pt>
                <c:pt idx="134236">
                  <c:v>1989</c:v>
                </c:pt>
                <c:pt idx="134237">
                  <c:v>2371</c:v>
                </c:pt>
                <c:pt idx="134238">
                  <c:v>1684</c:v>
                </c:pt>
                <c:pt idx="134239">
                  <c:v>2571</c:v>
                </c:pt>
                <c:pt idx="134240">
                  <c:v>2822</c:v>
                </c:pt>
                <c:pt idx="134241">
                  <c:v>2118</c:v>
                </c:pt>
                <c:pt idx="134242">
                  <c:v>1390</c:v>
                </c:pt>
                <c:pt idx="134243">
                  <c:v>1681</c:v>
                </c:pt>
                <c:pt idx="134244">
                  <c:v>1376</c:v>
                </c:pt>
                <c:pt idx="134245">
                  <c:v>1427</c:v>
                </c:pt>
                <c:pt idx="134246">
                  <c:v>1248</c:v>
                </c:pt>
                <c:pt idx="134247">
                  <c:v>1330</c:v>
                </c:pt>
                <c:pt idx="134248">
                  <c:v>2090</c:v>
                </c:pt>
                <c:pt idx="134249">
                  <c:v>1611</c:v>
                </c:pt>
                <c:pt idx="134250">
                  <c:v>12</c:v>
                </c:pt>
                <c:pt idx="134251">
                  <c:v>24.25</c:v>
                </c:pt>
                <c:pt idx="134252">
                  <c:v>29.52</c:v>
                </c:pt>
                <c:pt idx="134253">
                  <c:v>24</c:v>
                </c:pt>
                <c:pt idx="134254">
                  <c:v>19.96</c:v>
                </c:pt>
                <c:pt idx="134255">
                  <c:v>16.37</c:v>
                </c:pt>
                <c:pt idx="134256">
                  <c:v>12.14</c:v>
                </c:pt>
                <c:pt idx="134257">
                  <c:v>9.1199999999999992</c:v>
                </c:pt>
                <c:pt idx="134258">
                  <c:v>58.4</c:v>
                </c:pt>
                <c:pt idx="134259">
                  <c:v>48.96</c:v>
                </c:pt>
                <c:pt idx="134260">
                  <c:v>67.28</c:v>
                </c:pt>
                <c:pt idx="134261">
                  <c:v>33.26</c:v>
                </c:pt>
                <c:pt idx="134262">
                  <c:v>96.12</c:v>
                </c:pt>
                <c:pt idx="134263">
                  <c:v>32.4</c:v>
                </c:pt>
                <c:pt idx="134264">
                  <c:v>69.400000000000006</c:v>
                </c:pt>
                <c:pt idx="134265">
                  <c:v>85.72</c:v>
                </c:pt>
                <c:pt idx="134266">
                  <c:v>137.04</c:v>
                </c:pt>
                <c:pt idx="134267">
                  <c:v>150.28</c:v>
                </c:pt>
                <c:pt idx="134268">
                  <c:v>117.92</c:v>
                </c:pt>
                <c:pt idx="134269">
                  <c:v>168.08</c:v>
                </c:pt>
                <c:pt idx="134270">
                  <c:v>139.80000000000001</c:v>
                </c:pt>
                <c:pt idx="134271">
                  <c:v>125.48</c:v>
                </c:pt>
                <c:pt idx="134272">
                  <c:v>116.92</c:v>
                </c:pt>
                <c:pt idx="134273">
                  <c:v>103</c:v>
                </c:pt>
                <c:pt idx="134274">
                  <c:v>100.64</c:v>
                </c:pt>
                <c:pt idx="134275">
                  <c:v>55.44</c:v>
                </c:pt>
                <c:pt idx="134276">
                  <c:v>106.24</c:v>
                </c:pt>
                <c:pt idx="134277">
                  <c:v>102.24</c:v>
                </c:pt>
                <c:pt idx="134278">
                  <c:v>99.96</c:v>
                </c:pt>
                <c:pt idx="134279">
                  <c:v>74.12</c:v>
                </c:pt>
                <c:pt idx="134280">
                  <c:v>63.2</c:v>
                </c:pt>
                <c:pt idx="134281">
                  <c:v>74.16</c:v>
                </c:pt>
                <c:pt idx="134282">
                  <c:v>18.22</c:v>
                </c:pt>
                <c:pt idx="134283">
                  <c:v>6.68</c:v>
                </c:pt>
                <c:pt idx="134284">
                  <c:v>3</c:v>
                </c:pt>
                <c:pt idx="134285">
                  <c:v>7.78</c:v>
                </c:pt>
                <c:pt idx="134286">
                  <c:v>1.96</c:v>
                </c:pt>
                <c:pt idx="134287">
                  <c:v>5.92</c:v>
                </c:pt>
                <c:pt idx="134288">
                  <c:v>5.92</c:v>
                </c:pt>
                <c:pt idx="134289">
                  <c:v>8.8800000000000008</c:v>
                </c:pt>
                <c:pt idx="134290">
                  <c:v>5.52</c:v>
                </c:pt>
                <c:pt idx="134291">
                  <c:v>1.36</c:v>
                </c:pt>
                <c:pt idx="134292">
                  <c:v>2.96</c:v>
                </c:pt>
                <c:pt idx="134293">
                  <c:v>8.68</c:v>
                </c:pt>
                <c:pt idx="134294">
                  <c:v>1.96</c:v>
                </c:pt>
                <c:pt idx="134295">
                  <c:v>0</c:v>
                </c:pt>
                <c:pt idx="134296">
                  <c:v>17.72</c:v>
                </c:pt>
                <c:pt idx="134297">
                  <c:v>6.88</c:v>
                </c:pt>
                <c:pt idx="134298">
                  <c:v>8.8800000000000008</c:v>
                </c:pt>
                <c:pt idx="134299">
                  <c:v>17.64</c:v>
                </c:pt>
                <c:pt idx="134300">
                  <c:v>10.84</c:v>
                </c:pt>
                <c:pt idx="134301">
                  <c:v>18.68</c:v>
                </c:pt>
                <c:pt idx="134302">
                  <c:v>27.56</c:v>
                </c:pt>
                <c:pt idx="134303">
                  <c:v>10.8</c:v>
                </c:pt>
                <c:pt idx="134304">
                  <c:v>3.92</c:v>
                </c:pt>
                <c:pt idx="134305">
                  <c:v>55.12</c:v>
                </c:pt>
                <c:pt idx="134306">
                  <c:v>32.56</c:v>
                </c:pt>
                <c:pt idx="134307">
                  <c:v>43.28</c:v>
                </c:pt>
                <c:pt idx="134308">
                  <c:v>24.56</c:v>
                </c:pt>
                <c:pt idx="134309">
                  <c:v>12.8</c:v>
                </c:pt>
                <c:pt idx="134310">
                  <c:v>11.84</c:v>
                </c:pt>
                <c:pt idx="134311">
                  <c:v>70.8</c:v>
                </c:pt>
                <c:pt idx="134312">
                  <c:v>43.72</c:v>
                </c:pt>
                <c:pt idx="134313">
                  <c:v>42.8</c:v>
                </c:pt>
                <c:pt idx="134314">
                  <c:v>13.8</c:v>
                </c:pt>
                <c:pt idx="134315">
                  <c:v>31.96</c:v>
                </c:pt>
                <c:pt idx="134316">
                  <c:v>31.96</c:v>
                </c:pt>
                <c:pt idx="134317">
                  <c:v>5.92</c:v>
                </c:pt>
                <c:pt idx="134318">
                  <c:v>2.96</c:v>
                </c:pt>
                <c:pt idx="134319">
                  <c:v>9.9600000000000009</c:v>
                </c:pt>
                <c:pt idx="134320">
                  <c:v>2.96</c:v>
                </c:pt>
                <c:pt idx="134321">
                  <c:v>5.92</c:v>
                </c:pt>
                <c:pt idx="134322">
                  <c:v>6.32</c:v>
                </c:pt>
                <c:pt idx="134323">
                  <c:v>9.1199999999999992</c:v>
                </c:pt>
                <c:pt idx="134324">
                  <c:v>15.4</c:v>
                </c:pt>
                <c:pt idx="134325">
                  <c:v>3.16</c:v>
                </c:pt>
                <c:pt idx="134326">
                  <c:v>18.760000000000002</c:v>
                </c:pt>
                <c:pt idx="134327">
                  <c:v>3.36</c:v>
                </c:pt>
                <c:pt idx="134328">
                  <c:v>10.08</c:v>
                </c:pt>
                <c:pt idx="134329">
                  <c:v>18</c:v>
                </c:pt>
                <c:pt idx="134330">
                  <c:v>8.8800000000000008</c:v>
                </c:pt>
                <c:pt idx="134331">
                  <c:v>32.200000000000003</c:v>
                </c:pt>
                <c:pt idx="134332">
                  <c:v>6.72</c:v>
                </c:pt>
                <c:pt idx="134333">
                  <c:v>14.04</c:v>
                </c:pt>
                <c:pt idx="134334">
                  <c:v>16</c:v>
                </c:pt>
                <c:pt idx="134335">
                  <c:v>3.16</c:v>
                </c:pt>
                <c:pt idx="134336">
                  <c:v>22.32</c:v>
                </c:pt>
                <c:pt idx="134337">
                  <c:v>2.36</c:v>
                </c:pt>
                <c:pt idx="134338">
                  <c:v>6.32</c:v>
                </c:pt>
                <c:pt idx="134339">
                  <c:v>6.32</c:v>
                </c:pt>
                <c:pt idx="134340">
                  <c:v>3.16</c:v>
                </c:pt>
                <c:pt idx="134341">
                  <c:v>12.04</c:v>
                </c:pt>
                <c:pt idx="134342">
                  <c:v>9.48</c:v>
                </c:pt>
                <c:pt idx="134343">
                  <c:v>3.16</c:v>
                </c:pt>
                <c:pt idx="134344">
                  <c:v>2.96</c:v>
                </c:pt>
                <c:pt idx="134345">
                  <c:v>13.38</c:v>
                </c:pt>
                <c:pt idx="134346">
                  <c:v>2425.3000000000002</c:v>
                </c:pt>
                <c:pt idx="134347">
                  <c:v>1613.06</c:v>
                </c:pt>
                <c:pt idx="134348">
                  <c:v>3674.1</c:v>
                </c:pt>
                <c:pt idx="134349">
                  <c:v>2271.36</c:v>
                </c:pt>
                <c:pt idx="134350">
                  <c:v>3259.57</c:v>
                </c:pt>
                <c:pt idx="134351">
                  <c:v>2938.12</c:v>
                </c:pt>
                <c:pt idx="134352">
                  <c:v>2819.43</c:v>
                </c:pt>
                <c:pt idx="134353">
                  <c:v>2784.15</c:v>
                </c:pt>
                <c:pt idx="134354">
                  <c:v>3091.46</c:v>
                </c:pt>
                <c:pt idx="134355">
                  <c:v>3009.92</c:v>
                </c:pt>
                <c:pt idx="134356">
                  <c:v>3069.61</c:v>
                </c:pt>
                <c:pt idx="134357">
                  <c:v>2628.16</c:v>
                </c:pt>
                <c:pt idx="134358">
                  <c:v>2835.34</c:v>
                </c:pt>
                <c:pt idx="134359">
                  <c:v>2880.46</c:v>
                </c:pt>
                <c:pt idx="134360">
                  <c:v>3220.03</c:v>
                </c:pt>
                <c:pt idx="134361">
                  <c:v>2502.5</c:v>
                </c:pt>
                <c:pt idx="134362">
                  <c:v>2181.34</c:v>
                </c:pt>
                <c:pt idx="134363">
                  <c:v>2223.44</c:v>
                </c:pt>
                <c:pt idx="134364">
                  <c:v>2073.37</c:v>
                </c:pt>
                <c:pt idx="134365">
                  <c:v>1798.54</c:v>
                </c:pt>
                <c:pt idx="134366">
                  <c:v>2016.97</c:v>
                </c:pt>
                <c:pt idx="134367">
                  <c:v>1624.6</c:v>
                </c:pt>
                <c:pt idx="134368">
                  <c:v>1693.79</c:v>
                </c:pt>
                <c:pt idx="134369">
                  <c:v>1784.85</c:v>
                </c:pt>
                <c:pt idx="134370">
                  <c:v>1499.15</c:v>
                </c:pt>
                <c:pt idx="134371">
                  <c:v>1685.32</c:v>
                </c:pt>
                <c:pt idx="134372">
                  <c:v>2147.38</c:v>
                </c:pt>
                <c:pt idx="134373">
                  <c:v>2610.11</c:v>
                </c:pt>
                <c:pt idx="134374">
                  <c:v>2074.59</c:v>
                </c:pt>
                <c:pt idx="134375">
                  <c:v>2115.6799999999998</c:v>
                </c:pt>
                <c:pt idx="134376">
                  <c:v>2774.45</c:v>
                </c:pt>
                <c:pt idx="134377">
                  <c:v>2156.2600000000002</c:v>
                </c:pt>
                <c:pt idx="134378">
                  <c:v>2988.34</c:v>
                </c:pt>
                <c:pt idx="134379">
                  <c:v>2714.04</c:v>
                </c:pt>
                <c:pt idx="134380">
                  <c:v>1874.19</c:v>
                </c:pt>
                <c:pt idx="134381">
                  <c:v>1808.67</c:v>
                </c:pt>
                <c:pt idx="134382">
                  <c:v>1303.6400000000001</c:v>
                </c:pt>
                <c:pt idx="134383">
                  <c:v>1881</c:v>
                </c:pt>
                <c:pt idx="134384">
                  <c:v>2012.74</c:v>
                </c:pt>
                <c:pt idx="134385">
                  <c:v>2142.65</c:v>
                </c:pt>
                <c:pt idx="134386">
                  <c:v>1786.17</c:v>
                </c:pt>
                <c:pt idx="134387">
                  <c:v>1822.4</c:v>
                </c:pt>
                <c:pt idx="134388">
                  <c:v>4128.6400000000003</c:v>
                </c:pt>
                <c:pt idx="134389">
                  <c:v>3224.54</c:v>
                </c:pt>
                <c:pt idx="134390">
                  <c:v>2808.47</c:v>
                </c:pt>
                <c:pt idx="134391">
                  <c:v>2721.04</c:v>
                </c:pt>
                <c:pt idx="134392">
                  <c:v>3690.5</c:v>
                </c:pt>
                <c:pt idx="134393">
                  <c:v>1216.6199999999999</c:v>
                </c:pt>
                <c:pt idx="134394">
                  <c:v>1094.5</c:v>
                </c:pt>
                <c:pt idx="134395">
                  <c:v>1291.33</c:v>
                </c:pt>
                <c:pt idx="134396">
                  <c:v>1597.08</c:v>
                </c:pt>
                <c:pt idx="134397">
                  <c:v>1245.21</c:v>
                </c:pt>
                <c:pt idx="134398">
                  <c:v>1343.66</c:v>
                </c:pt>
                <c:pt idx="134399">
                  <c:v>1579.34</c:v>
                </c:pt>
                <c:pt idx="134400">
                  <c:v>2217.39</c:v>
                </c:pt>
                <c:pt idx="134401">
                  <c:v>1824.72</c:v>
                </c:pt>
                <c:pt idx="134402">
                  <c:v>2036.52</c:v>
                </c:pt>
                <c:pt idx="134403">
                  <c:v>2085.0100000000002</c:v>
                </c:pt>
                <c:pt idx="134404">
                  <c:v>2261.9699999999998</c:v>
                </c:pt>
                <c:pt idx="134405">
                  <c:v>1980.99</c:v>
                </c:pt>
                <c:pt idx="134406">
                  <c:v>2302.92</c:v>
                </c:pt>
                <c:pt idx="134407">
                  <c:v>2638.69</c:v>
                </c:pt>
                <c:pt idx="134408">
                  <c:v>1846.91</c:v>
                </c:pt>
                <c:pt idx="134409">
                  <c:v>2186.71</c:v>
                </c:pt>
                <c:pt idx="134410">
                  <c:v>2065.9</c:v>
                </c:pt>
                <c:pt idx="134411">
                  <c:v>2358.6</c:v>
                </c:pt>
                <c:pt idx="134412">
                  <c:v>2768.74</c:v>
                </c:pt>
                <c:pt idx="134413">
                  <c:v>2239.84</c:v>
                </c:pt>
                <c:pt idx="134414">
                  <c:v>2182.14</c:v>
                </c:pt>
                <c:pt idx="134415">
                  <c:v>1992.54</c:v>
                </c:pt>
                <c:pt idx="134416">
                  <c:v>1706.44</c:v>
                </c:pt>
                <c:pt idx="134417">
                  <c:v>1897.82</c:v>
                </c:pt>
                <c:pt idx="134418">
                  <c:v>1906.41</c:v>
                </c:pt>
                <c:pt idx="134419">
                  <c:v>1962.52</c:v>
                </c:pt>
                <c:pt idx="134420">
                  <c:v>1694.3</c:v>
                </c:pt>
                <c:pt idx="134421">
                  <c:v>1544.69</c:v>
                </c:pt>
                <c:pt idx="134422">
                  <c:v>1730.4</c:v>
                </c:pt>
                <c:pt idx="134423">
                  <c:v>1849.78</c:v>
                </c:pt>
                <c:pt idx="134424">
                  <c:v>1714.68</c:v>
                </c:pt>
                <c:pt idx="134425">
                  <c:v>1900.86</c:v>
                </c:pt>
                <c:pt idx="134426">
                  <c:v>506.96</c:v>
                </c:pt>
                <c:pt idx="134427">
                  <c:v>2048.86</c:v>
                </c:pt>
                <c:pt idx="134428">
                  <c:v>2173.4</c:v>
                </c:pt>
                <c:pt idx="134429">
                  <c:v>3034.05</c:v>
                </c:pt>
                <c:pt idx="134430">
                  <c:v>3793.33</c:v>
                </c:pt>
                <c:pt idx="134431">
                  <c:v>3747.75</c:v>
                </c:pt>
                <c:pt idx="134432">
                  <c:v>3207.34</c:v>
                </c:pt>
                <c:pt idx="134433">
                  <c:v>3142.45</c:v>
                </c:pt>
                <c:pt idx="134434">
                  <c:v>3425.37</c:v>
                </c:pt>
                <c:pt idx="134435">
                  <c:v>2797.25</c:v>
                </c:pt>
                <c:pt idx="134436">
                  <c:v>3250.77</c:v>
                </c:pt>
                <c:pt idx="134437">
                  <c:v>2744.09</c:v>
                </c:pt>
                <c:pt idx="134438">
                  <c:v>2720.32</c:v>
                </c:pt>
                <c:pt idx="134439">
                  <c:v>2694.02</c:v>
                </c:pt>
                <c:pt idx="134440">
                  <c:v>5213.55</c:v>
                </c:pt>
                <c:pt idx="134441">
                  <c:v>3437.54</c:v>
                </c:pt>
                <c:pt idx="134442">
                  <c:v>4463.63</c:v>
                </c:pt>
                <c:pt idx="134443">
                  <c:v>4292.33</c:v>
                </c:pt>
                <c:pt idx="134444">
                  <c:v>4885.25</c:v>
                </c:pt>
                <c:pt idx="134445">
                  <c:v>2347.96</c:v>
                </c:pt>
                <c:pt idx="134446">
                  <c:v>2207.66</c:v>
                </c:pt>
                <c:pt idx="134447">
                  <c:v>2645.32</c:v>
                </c:pt>
                <c:pt idx="134448">
                  <c:v>1871.14</c:v>
                </c:pt>
                <c:pt idx="134449">
                  <c:v>2106.1999999999998</c:v>
                </c:pt>
                <c:pt idx="134450">
                  <c:v>2347.1</c:v>
                </c:pt>
                <c:pt idx="134451">
                  <c:v>2885.19</c:v>
                </c:pt>
                <c:pt idx="134452">
                  <c:v>3039.9</c:v>
                </c:pt>
                <c:pt idx="134453">
                  <c:v>1963.02</c:v>
                </c:pt>
                <c:pt idx="134454">
                  <c:v>2309.58</c:v>
                </c:pt>
                <c:pt idx="134455">
                  <c:v>2721.05</c:v>
                </c:pt>
                <c:pt idx="134456">
                  <c:v>3098.25</c:v>
                </c:pt>
                <c:pt idx="134457">
                  <c:v>2561.1799999999998</c:v>
                </c:pt>
                <c:pt idx="134458">
                  <c:v>3683.21</c:v>
                </c:pt>
                <c:pt idx="134459">
                  <c:v>2984.9</c:v>
                </c:pt>
                <c:pt idx="134460">
                  <c:v>2439.91</c:v>
                </c:pt>
                <c:pt idx="134461">
                  <c:v>2688.33</c:v>
                </c:pt>
                <c:pt idx="134462">
                  <c:v>2136.2199999999998</c:v>
                </c:pt>
                <c:pt idx="134463">
                  <c:v>2723.62</c:v>
                </c:pt>
                <c:pt idx="134464">
                  <c:v>2662.82</c:v>
                </c:pt>
                <c:pt idx="134465">
                  <c:v>2549.81</c:v>
                </c:pt>
                <c:pt idx="134466">
                  <c:v>2643.93</c:v>
                </c:pt>
                <c:pt idx="134467">
                  <c:v>2576.0100000000002</c:v>
                </c:pt>
                <c:pt idx="134468">
                  <c:v>2449.67</c:v>
                </c:pt>
                <c:pt idx="134469">
                  <c:v>2285.4</c:v>
                </c:pt>
                <c:pt idx="134470">
                  <c:v>2189.83</c:v>
                </c:pt>
                <c:pt idx="134471">
                  <c:v>1434.64</c:v>
                </c:pt>
                <c:pt idx="134472">
                  <c:v>2300.66</c:v>
                </c:pt>
                <c:pt idx="134473">
                  <c:v>1557.87</c:v>
                </c:pt>
                <c:pt idx="134474">
                  <c:v>1763.69</c:v>
                </c:pt>
                <c:pt idx="134475">
                  <c:v>2142.0500000000002</c:v>
                </c:pt>
                <c:pt idx="134476">
                  <c:v>2035.57</c:v>
                </c:pt>
                <c:pt idx="134477">
                  <c:v>1984.09</c:v>
                </c:pt>
                <c:pt idx="134478">
                  <c:v>1383.83</c:v>
                </c:pt>
                <c:pt idx="134479">
                  <c:v>1770.74</c:v>
                </c:pt>
                <c:pt idx="134480">
                  <c:v>1448.41</c:v>
                </c:pt>
                <c:pt idx="134481">
                  <c:v>2657.61</c:v>
                </c:pt>
                <c:pt idx="134482">
                  <c:v>1760.34</c:v>
                </c:pt>
                <c:pt idx="134483">
                  <c:v>2376.7399999999998</c:v>
                </c:pt>
                <c:pt idx="134484">
                  <c:v>1797.38</c:v>
                </c:pt>
                <c:pt idx="134485">
                  <c:v>1801.48</c:v>
                </c:pt>
                <c:pt idx="134486">
                  <c:v>1820.29</c:v>
                </c:pt>
                <c:pt idx="134487">
                  <c:v>2503.7600000000002</c:v>
                </c:pt>
                <c:pt idx="134488">
                  <c:v>2040.33</c:v>
                </c:pt>
                <c:pt idx="134489">
                  <c:v>263</c:v>
                </c:pt>
                <c:pt idx="134490">
                  <c:v>385</c:v>
                </c:pt>
                <c:pt idx="134491">
                  <c:v>708</c:v>
                </c:pt>
                <c:pt idx="134492">
                  <c:v>448</c:v>
                </c:pt>
                <c:pt idx="134493">
                  <c:v>231</c:v>
                </c:pt>
                <c:pt idx="134494">
                  <c:v>382</c:v>
                </c:pt>
                <c:pt idx="134495">
                  <c:v>175</c:v>
                </c:pt>
                <c:pt idx="134496">
                  <c:v>279</c:v>
                </c:pt>
                <c:pt idx="134497">
                  <c:v>258</c:v>
                </c:pt>
                <c:pt idx="134498">
                  <c:v>457</c:v>
                </c:pt>
                <c:pt idx="134499">
                  <c:v>76</c:v>
                </c:pt>
                <c:pt idx="134500">
                  <c:v>325</c:v>
                </c:pt>
                <c:pt idx="134501">
                  <c:v>243</c:v>
                </c:pt>
                <c:pt idx="134502">
                  <c:v>444</c:v>
                </c:pt>
                <c:pt idx="134503">
                  <c:v>478</c:v>
                </c:pt>
                <c:pt idx="134504">
                  <c:v>268</c:v>
                </c:pt>
                <c:pt idx="134505">
                  <c:v>444</c:v>
                </c:pt>
                <c:pt idx="134506">
                  <c:v>373</c:v>
                </c:pt>
                <c:pt idx="134507">
                  <c:v>247</c:v>
                </c:pt>
                <c:pt idx="134508">
                  <c:v>423</c:v>
                </c:pt>
                <c:pt idx="134509">
                  <c:v>476</c:v>
                </c:pt>
                <c:pt idx="134510">
                  <c:v>245</c:v>
                </c:pt>
                <c:pt idx="134511">
                  <c:v>262</c:v>
                </c:pt>
                <c:pt idx="134512">
                  <c:v>272</c:v>
                </c:pt>
                <c:pt idx="134513">
                  <c:v>305</c:v>
                </c:pt>
                <c:pt idx="134514">
                  <c:v>528</c:v>
                </c:pt>
                <c:pt idx="134515">
                  <c:v>377</c:v>
                </c:pt>
                <c:pt idx="134516">
                  <c:v>280</c:v>
                </c:pt>
                <c:pt idx="134517">
                  <c:v>148</c:v>
                </c:pt>
                <c:pt idx="134518">
                  <c:v>162</c:v>
                </c:pt>
                <c:pt idx="134519">
                  <c:v>420</c:v>
                </c:pt>
                <c:pt idx="134520">
                  <c:v>261</c:v>
                </c:pt>
                <c:pt idx="134521">
                  <c:v>211</c:v>
                </c:pt>
                <c:pt idx="134522">
                  <c:v>98</c:v>
                </c:pt>
                <c:pt idx="134523">
                  <c:v>145</c:v>
                </c:pt>
                <c:pt idx="134524">
                  <c:v>55</c:v>
                </c:pt>
                <c:pt idx="134525">
                  <c:v>183.76</c:v>
                </c:pt>
                <c:pt idx="134526">
                  <c:v>205.6</c:v>
                </c:pt>
                <c:pt idx="134527">
                  <c:v>51.92</c:v>
                </c:pt>
                <c:pt idx="134528">
                  <c:v>66.84</c:v>
                </c:pt>
                <c:pt idx="134529">
                  <c:v>129.84</c:v>
                </c:pt>
                <c:pt idx="134530">
                  <c:v>138.68</c:v>
                </c:pt>
                <c:pt idx="134531">
                  <c:v>96.84</c:v>
                </c:pt>
                <c:pt idx="134532">
                  <c:v>375.52</c:v>
                </c:pt>
                <c:pt idx="134533">
                  <c:v>55.92</c:v>
                </c:pt>
                <c:pt idx="134534">
                  <c:v>271</c:v>
                </c:pt>
                <c:pt idx="134535">
                  <c:v>501.92</c:v>
                </c:pt>
                <c:pt idx="134536">
                  <c:v>218.84</c:v>
                </c:pt>
                <c:pt idx="134537">
                  <c:v>163.84</c:v>
                </c:pt>
                <c:pt idx="134538">
                  <c:v>142.84</c:v>
                </c:pt>
                <c:pt idx="134539">
                  <c:v>68</c:v>
                </c:pt>
                <c:pt idx="134540">
                  <c:v>37.92</c:v>
                </c:pt>
                <c:pt idx="134541">
                  <c:v>108.8</c:v>
                </c:pt>
                <c:pt idx="134542">
                  <c:v>184.76</c:v>
                </c:pt>
                <c:pt idx="134543">
                  <c:v>40.92</c:v>
                </c:pt>
                <c:pt idx="134544">
                  <c:v>140.91999999999999</c:v>
                </c:pt>
                <c:pt idx="134545">
                  <c:v>35.92</c:v>
                </c:pt>
                <c:pt idx="134546">
                  <c:v>-20</c:v>
                </c:pt>
                <c:pt idx="134547">
                  <c:v>111.68</c:v>
                </c:pt>
                <c:pt idx="134548">
                  <c:v>126</c:v>
                </c:pt>
                <c:pt idx="134549">
                  <c:v>133.88</c:v>
                </c:pt>
                <c:pt idx="134550">
                  <c:v>176.84</c:v>
                </c:pt>
                <c:pt idx="134551">
                  <c:v>57.03</c:v>
                </c:pt>
                <c:pt idx="134552">
                  <c:v>73.84</c:v>
                </c:pt>
                <c:pt idx="134553">
                  <c:v>90</c:v>
                </c:pt>
                <c:pt idx="134554">
                  <c:v>216</c:v>
                </c:pt>
                <c:pt idx="134555">
                  <c:v>126.68</c:v>
                </c:pt>
                <c:pt idx="134556">
                  <c:v>104.92</c:v>
                </c:pt>
                <c:pt idx="134557">
                  <c:v>68.92</c:v>
                </c:pt>
                <c:pt idx="134558">
                  <c:v>98.92</c:v>
                </c:pt>
                <c:pt idx="134559">
                  <c:v>66</c:v>
                </c:pt>
                <c:pt idx="134560">
                  <c:v>60.26</c:v>
                </c:pt>
                <c:pt idx="134561">
                  <c:v>32</c:v>
                </c:pt>
                <c:pt idx="134562">
                  <c:v>118.16</c:v>
                </c:pt>
                <c:pt idx="134563">
                  <c:v>50</c:v>
                </c:pt>
                <c:pt idx="134564">
                  <c:v>69.239999999999995</c:v>
                </c:pt>
                <c:pt idx="134565">
                  <c:v>100.42</c:v>
                </c:pt>
                <c:pt idx="134566">
                  <c:v>80</c:v>
                </c:pt>
                <c:pt idx="134567">
                  <c:v>27.24</c:v>
                </c:pt>
                <c:pt idx="134568">
                  <c:v>157.34</c:v>
                </c:pt>
                <c:pt idx="134569">
                  <c:v>96.76</c:v>
                </c:pt>
                <c:pt idx="134570">
                  <c:v>40.92</c:v>
                </c:pt>
                <c:pt idx="134571">
                  <c:v>513.91999999999996</c:v>
                </c:pt>
                <c:pt idx="134572">
                  <c:v>20</c:v>
                </c:pt>
                <c:pt idx="134573">
                  <c:v>-465.08</c:v>
                </c:pt>
                <c:pt idx="134574">
                  <c:v>87.8</c:v>
                </c:pt>
                <c:pt idx="134575">
                  <c:v>50.12</c:v>
                </c:pt>
                <c:pt idx="134576">
                  <c:v>36.880000000000003</c:v>
                </c:pt>
                <c:pt idx="134577">
                  <c:v>302.83999999999997</c:v>
                </c:pt>
                <c:pt idx="134578">
                  <c:v>28.92</c:v>
                </c:pt>
                <c:pt idx="134579">
                  <c:v>-42.78</c:v>
                </c:pt>
                <c:pt idx="134580">
                  <c:v>90.68</c:v>
                </c:pt>
                <c:pt idx="134581">
                  <c:v>56.84</c:v>
                </c:pt>
                <c:pt idx="134582">
                  <c:v>99</c:v>
                </c:pt>
                <c:pt idx="134583">
                  <c:v>54.24</c:v>
                </c:pt>
                <c:pt idx="134584">
                  <c:v>110.56</c:v>
                </c:pt>
                <c:pt idx="134585">
                  <c:v>157.88</c:v>
                </c:pt>
                <c:pt idx="134586">
                  <c:v>338.14</c:v>
                </c:pt>
                <c:pt idx="134587">
                  <c:v>132.88</c:v>
                </c:pt>
                <c:pt idx="134588">
                  <c:v>50.38</c:v>
                </c:pt>
                <c:pt idx="134589">
                  <c:v>86.76</c:v>
                </c:pt>
                <c:pt idx="134590">
                  <c:v>91.5</c:v>
                </c:pt>
                <c:pt idx="134591">
                  <c:v>33.799999999999997</c:v>
                </c:pt>
                <c:pt idx="134592">
                  <c:v>35.799999999999997</c:v>
                </c:pt>
                <c:pt idx="134593">
                  <c:v>228.76</c:v>
                </c:pt>
                <c:pt idx="134594">
                  <c:v>40.76</c:v>
                </c:pt>
                <c:pt idx="134595">
                  <c:v>15.88</c:v>
                </c:pt>
                <c:pt idx="134596">
                  <c:v>15.88</c:v>
                </c:pt>
                <c:pt idx="134597">
                  <c:v>64.64</c:v>
                </c:pt>
                <c:pt idx="134598">
                  <c:v>24.88</c:v>
                </c:pt>
                <c:pt idx="134599">
                  <c:v>34.799999999999997</c:v>
                </c:pt>
                <c:pt idx="134600">
                  <c:v>-5.12</c:v>
                </c:pt>
                <c:pt idx="134601">
                  <c:v>-2</c:v>
                </c:pt>
                <c:pt idx="134602">
                  <c:v>45</c:v>
                </c:pt>
                <c:pt idx="134603">
                  <c:v>165.8</c:v>
                </c:pt>
                <c:pt idx="134604">
                  <c:v>85.76</c:v>
                </c:pt>
                <c:pt idx="134605">
                  <c:v>84.88</c:v>
                </c:pt>
                <c:pt idx="134606">
                  <c:v>22.88</c:v>
                </c:pt>
                <c:pt idx="134607">
                  <c:v>28.92</c:v>
                </c:pt>
                <c:pt idx="134608">
                  <c:v>15.88</c:v>
                </c:pt>
                <c:pt idx="134609">
                  <c:v>82</c:v>
                </c:pt>
                <c:pt idx="134610">
                  <c:v>59.84</c:v>
                </c:pt>
                <c:pt idx="134611">
                  <c:v>26.88</c:v>
                </c:pt>
                <c:pt idx="134612">
                  <c:v>30.92</c:v>
                </c:pt>
                <c:pt idx="134613">
                  <c:v>10</c:v>
                </c:pt>
                <c:pt idx="134614">
                  <c:v>36.799999999999997</c:v>
                </c:pt>
                <c:pt idx="134615">
                  <c:v>26.88</c:v>
                </c:pt>
                <c:pt idx="134616">
                  <c:v>-18</c:v>
                </c:pt>
                <c:pt idx="134617">
                  <c:v>41.92</c:v>
                </c:pt>
                <c:pt idx="134618">
                  <c:v>40.92</c:v>
                </c:pt>
                <c:pt idx="134619">
                  <c:v>38.799999999999997</c:v>
                </c:pt>
                <c:pt idx="134620">
                  <c:v>28.92</c:v>
                </c:pt>
                <c:pt idx="134621">
                  <c:v>-5.04</c:v>
                </c:pt>
                <c:pt idx="134622">
                  <c:v>22214.27</c:v>
                </c:pt>
                <c:pt idx="134623">
                  <c:v>21166.26</c:v>
                </c:pt>
                <c:pt idx="134624">
                  <c:v>27448.1</c:v>
                </c:pt>
                <c:pt idx="134625">
                  <c:v>18088.849999999999</c:v>
                </c:pt>
                <c:pt idx="134626">
                  <c:v>18618.169999999998</c:v>
                </c:pt>
                <c:pt idx="134627">
                  <c:v>18439.36</c:v>
                </c:pt>
                <c:pt idx="134628">
                  <c:v>18603.77</c:v>
                </c:pt>
                <c:pt idx="134629">
                  <c:v>15355.41</c:v>
                </c:pt>
                <c:pt idx="134630">
                  <c:v>22231.26</c:v>
                </c:pt>
                <c:pt idx="134631">
                  <c:v>16276.71</c:v>
                </c:pt>
                <c:pt idx="134632">
                  <c:v>12755.32</c:v>
                </c:pt>
                <c:pt idx="134633">
                  <c:v>11428.11</c:v>
                </c:pt>
                <c:pt idx="134634">
                  <c:v>11335.48</c:v>
                </c:pt>
                <c:pt idx="134635">
                  <c:v>13362.1</c:v>
                </c:pt>
                <c:pt idx="134636">
                  <c:v>11823.36</c:v>
                </c:pt>
                <c:pt idx="134637">
                  <c:v>10858.2</c:v>
                </c:pt>
                <c:pt idx="134638">
                  <c:v>11449.37</c:v>
                </c:pt>
                <c:pt idx="134639">
                  <c:v>10875.14</c:v>
                </c:pt>
                <c:pt idx="134640">
                  <c:v>9105.7800000000007</c:v>
                </c:pt>
                <c:pt idx="134641">
                  <c:v>10878.89</c:v>
                </c:pt>
                <c:pt idx="134642">
                  <c:v>11623.67</c:v>
                </c:pt>
                <c:pt idx="134643">
                  <c:v>10588.1</c:v>
                </c:pt>
                <c:pt idx="134644">
                  <c:v>10998.66</c:v>
                </c:pt>
                <c:pt idx="134645">
                  <c:v>10114.040000000001</c:v>
                </c:pt>
                <c:pt idx="134646">
                  <c:v>9717.6200000000008</c:v>
                </c:pt>
                <c:pt idx="134647">
                  <c:v>11154.57</c:v>
                </c:pt>
                <c:pt idx="134648">
                  <c:v>10056.790000000001</c:v>
                </c:pt>
                <c:pt idx="134649">
                  <c:v>16821.599999999999</c:v>
                </c:pt>
                <c:pt idx="134650">
                  <c:v>12514.75</c:v>
                </c:pt>
                <c:pt idx="134651">
                  <c:v>11447.91</c:v>
                </c:pt>
                <c:pt idx="134652">
                  <c:v>10313.66</c:v>
                </c:pt>
                <c:pt idx="134653">
                  <c:v>11917.85</c:v>
                </c:pt>
                <c:pt idx="134654">
                  <c:v>18648.18</c:v>
                </c:pt>
                <c:pt idx="134655">
                  <c:v>12131.07</c:v>
                </c:pt>
                <c:pt idx="134656">
                  <c:v>12192.27</c:v>
                </c:pt>
                <c:pt idx="134657">
                  <c:v>15049.51</c:v>
                </c:pt>
                <c:pt idx="134658">
                  <c:v>12219.3</c:v>
                </c:pt>
                <c:pt idx="134659">
                  <c:v>11073.64</c:v>
                </c:pt>
                <c:pt idx="134660">
                  <c:v>15342.1</c:v>
                </c:pt>
                <c:pt idx="134661">
                  <c:v>15859.71</c:v>
                </c:pt>
                <c:pt idx="134662">
                  <c:v>41513.379999999997</c:v>
                </c:pt>
                <c:pt idx="134663">
                  <c:v>25321.8</c:v>
                </c:pt>
                <c:pt idx="134664">
                  <c:v>61259.99</c:v>
                </c:pt>
                <c:pt idx="134665">
                  <c:v>39809.379999999997</c:v>
                </c:pt>
                <c:pt idx="134666">
                  <c:v>41799.980000000003</c:v>
                </c:pt>
                <c:pt idx="134667">
                  <c:v>44750.46</c:v>
                </c:pt>
                <c:pt idx="134668">
                  <c:v>73281.45</c:v>
                </c:pt>
                <c:pt idx="134669">
                  <c:v>15989.99</c:v>
                </c:pt>
                <c:pt idx="134670">
                  <c:v>10870.17</c:v>
                </c:pt>
                <c:pt idx="134671">
                  <c:v>9083.56</c:v>
                </c:pt>
                <c:pt idx="134672">
                  <c:v>9043.9500000000007</c:v>
                </c:pt>
                <c:pt idx="134673">
                  <c:v>7110.16</c:v>
                </c:pt>
                <c:pt idx="134674">
                  <c:v>10377.9</c:v>
                </c:pt>
                <c:pt idx="134675">
                  <c:v>12061.77</c:v>
                </c:pt>
                <c:pt idx="134676">
                  <c:v>15275.52</c:v>
                </c:pt>
                <c:pt idx="134677">
                  <c:v>12232.15</c:v>
                </c:pt>
                <c:pt idx="134678">
                  <c:v>13486.14</c:v>
                </c:pt>
                <c:pt idx="134679">
                  <c:v>17891.169999999998</c:v>
                </c:pt>
                <c:pt idx="134680">
                  <c:v>14801.45</c:v>
                </c:pt>
                <c:pt idx="134681">
                  <c:v>14214.91</c:v>
                </c:pt>
                <c:pt idx="134682">
                  <c:v>14608.82</c:v>
                </c:pt>
                <c:pt idx="134683">
                  <c:v>12268.2</c:v>
                </c:pt>
                <c:pt idx="134684">
                  <c:v>10931.6</c:v>
                </c:pt>
                <c:pt idx="134685">
                  <c:v>18780.02</c:v>
                </c:pt>
                <c:pt idx="134686">
                  <c:v>15747.2</c:v>
                </c:pt>
                <c:pt idx="134687">
                  <c:v>9923.2999999999993</c:v>
                </c:pt>
                <c:pt idx="134688">
                  <c:v>12383.57</c:v>
                </c:pt>
                <c:pt idx="134689">
                  <c:v>11850.11</c:v>
                </c:pt>
                <c:pt idx="134690">
                  <c:v>10030.11</c:v>
                </c:pt>
                <c:pt idx="134691">
                  <c:v>9529.15</c:v>
                </c:pt>
                <c:pt idx="134692">
                  <c:v>9477.5300000000007</c:v>
                </c:pt>
                <c:pt idx="134693">
                  <c:v>12956.35</c:v>
                </c:pt>
                <c:pt idx="134694">
                  <c:v>14060.98</c:v>
                </c:pt>
                <c:pt idx="134695">
                  <c:v>10021.219999999999</c:v>
                </c:pt>
                <c:pt idx="134696">
                  <c:v>12060.56</c:v>
                </c:pt>
                <c:pt idx="134697">
                  <c:v>11686.52</c:v>
                </c:pt>
                <c:pt idx="134698">
                  <c:v>10894.59</c:v>
                </c:pt>
                <c:pt idx="134699">
                  <c:v>10641.11</c:v>
                </c:pt>
                <c:pt idx="134700">
                  <c:v>10697.45</c:v>
                </c:pt>
                <c:pt idx="134701">
                  <c:v>9124.2099999999991</c:v>
                </c:pt>
                <c:pt idx="134702">
                  <c:v>10075.07</c:v>
                </c:pt>
                <c:pt idx="134703">
                  <c:v>7954.47</c:v>
                </c:pt>
                <c:pt idx="134704">
                  <c:v>19445.59</c:v>
                </c:pt>
                <c:pt idx="134705">
                  <c:v>12284.16</c:v>
                </c:pt>
                <c:pt idx="134706">
                  <c:v>11310.6</c:v>
                </c:pt>
                <c:pt idx="134707">
                  <c:v>12898.92</c:v>
                </c:pt>
                <c:pt idx="134708">
                  <c:v>9653.77</c:v>
                </c:pt>
                <c:pt idx="134709">
                  <c:v>10401.700000000001</c:v>
                </c:pt>
                <c:pt idx="134710">
                  <c:v>10720.5</c:v>
                </c:pt>
                <c:pt idx="134711">
                  <c:v>18107.12</c:v>
                </c:pt>
                <c:pt idx="134712">
                  <c:v>21246.02</c:v>
                </c:pt>
                <c:pt idx="134713">
                  <c:v>20198.36</c:v>
                </c:pt>
                <c:pt idx="134714">
                  <c:v>46917.97</c:v>
                </c:pt>
                <c:pt idx="134715">
                  <c:v>34262.839999999997</c:v>
                </c:pt>
                <c:pt idx="134716">
                  <c:v>68013.119999999995</c:v>
                </c:pt>
                <c:pt idx="134717">
                  <c:v>28766.93</c:v>
                </c:pt>
                <c:pt idx="134718">
                  <c:v>36251.949999999997</c:v>
                </c:pt>
                <c:pt idx="134719">
                  <c:v>46584.55</c:v>
                </c:pt>
                <c:pt idx="134720">
                  <c:v>69044.210000000006</c:v>
                </c:pt>
                <c:pt idx="134721">
                  <c:v>34992.129999999997</c:v>
                </c:pt>
                <c:pt idx="134722">
                  <c:v>12475.66</c:v>
                </c:pt>
                <c:pt idx="134723">
                  <c:v>10800.79</c:v>
                </c:pt>
                <c:pt idx="134724">
                  <c:v>11924.2</c:v>
                </c:pt>
                <c:pt idx="134725">
                  <c:v>10464.33</c:v>
                </c:pt>
                <c:pt idx="134726">
                  <c:v>11814.93</c:v>
                </c:pt>
                <c:pt idx="134727">
                  <c:v>13515.95</c:v>
                </c:pt>
                <c:pt idx="134728">
                  <c:v>17413.48</c:v>
                </c:pt>
                <c:pt idx="134729">
                  <c:v>14864.92</c:v>
                </c:pt>
                <c:pt idx="134730">
                  <c:v>13476.46</c:v>
                </c:pt>
                <c:pt idx="134731">
                  <c:v>13762.75</c:v>
                </c:pt>
                <c:pt idx="134732">
                  <c:v>11397.38</c:v>
                </c:pt>
                <c:pt idx="134733">
                  <c:v>9929.5499999999993</c:v>
                </c:pt>
                <c:pt idx="134734">
                  <c:v>11983.49</c:v>
                </c:pt>
                <c:pt idx="134735">
                  <c:v>15212.33</c:v>
                </c:pt>
                <c:pt idx="134736">
                  <c:v>14655.53</c:v>
                </c:pt>
                <c:pt idx="134737">
                  <c:v>8455.65</c:v>
                </c:pt>
                <c:pt idx="134738">
                  <c:v>8682.77</c:v>
                </c:pt>
                <c:pt idx="134739">
                  <c:v>9036.35</c:v>
                </c:pt>
                <c:pt idx="134740">
                  <c:v>9468.98</c:v>
                </c:pt>
                <c:pt idx="134741">
                  <c:v>10515.98</c:v>
                </c:pt>
                <c:pt idx="134742">
                  <c:v>8367.68</c:v>
                </c:pt>
                <c:pt idx="134743">
                  <c:v>10167.81</c:v>
                </c:pt>
                <c:pt idx="134744">
                  <c:v>9037.51</c:v>
                </c:pt>
                <c:pt idx="134745">
                  <c:v>9106.36</c:v>
                </c:pt>
                <c:pt idx="134746">
                  <c:v>10102.780000000001</c:v>
                </c:pt>
                <c:pt idx="134747">
                  <c:v>8671.06</c:v>
                </c:pt>
                <c:pt idx="134748">
                  <c:v>7872.6</c:v>
                </c:pt>
                <c:pt idx="134749">
                  <c:v>8639.3700000000008</c:v>
                </c:pt>
                <c:pt idx="134750">
                  <c:v>7030.07</c:v>
                </c:pt>
                <c:pt idx="134751">
                  <c:v>6071.37</c:v>
                </c:pt>
                <c:pt idx="134752">
                  <c:v>6889.56</c:v>
                </c:pt>
                <c:pt idx="134753">
                  <c:v>6259.75</c:v>
                </c:pt>
                <c:pt idx="134754">
                  <c:v>6779.14</c:v>
                </c:pt>
                <c:pt idx="134755">
                  <c:v>7096.92</c:v>
                </c:pt>
                <c:pt idx="134756">
                  <c:v>14583.1</c:v>
                </c:pt>
                <c:pt idx="134757">
                  <c:v>10658.23</c:v>
                </c:pt>
                <c:pt idx="134758">
                  <c:v>7357.03</c:v>
                </c:pt>
                <c:pt idx="134759">
                  <c:v>9152.7000000000007</c:v>
                </c:pt>
                <c:pt idx="134760">
                  <c:v>8459.48</c:v>
                </c:pt>
                <c:pt idx="134761">
                  <c:v>10983.85</c:v>
                </c:pt>
                <c:pt idx="134762">
                  <c:v>11677.58</c:v>
                </c:pt>
                <c:pt idx="134763">
                  <c:v>8529.14</c:v>
                </c:pt>
                <c:pt idx="134764">
                  <c:v>14159.81</c:v>
                </c:pt>
                <c:pt idx="134765">
                  <c:v>851.83</c:v>
                </c:pt>
                <c:pt idx="134766">
                  <c:v>1055.8</c:v>
                </c:pt>
                <c:pt idx="134767">
                  <c:v>3941.04</c:v>
                </c:pt>
                <c:pt idx="134768">
                  <c:v>3011.48</c:v>
                </c:pt>
                <c:pt idx="134769">
                  <c:v>3152.88</c:v>
                </c:pt>
                <c:pt idx="134770">
                  <c:v>6626.98</c:v>
                </c:pt>
                <c:pt idx="134771">
                  <c:v>6699.25</c:v>
                </c:pt>
                <c:pt idx="134772">
                  <c:v>9650.2900000000009</c:v>
                </c:pt>
                <c:pt idx="134773">
                  <c:v>16471.259999999998</c:v>
                </c:pt>
                <c:pt idx="134774">
                  <c:v>17671.939999999999</c:v>
                </c:pt>
                <c:pt idx="134775">
                  <c:v>16806.03</c:v>
                </c:pt>
                <c:pt idx="134776">
                  <c:v>16511.53</c:v>
                </c:pt>
                <c:pt idx="134777">
                  <c:v>15239.6</c:v>
                </c:pt>
                <c:pt idx="134778">
                  <c:v>27857.41</c:v>
                </c:pt>
                <c:pt idx="134779">
                  <c:v>22881.61</c:v>
                </c:pt>
                <c:pt idx="134780">
                  <c:v>20436.47</c:v>
                </c:pt>
                <c:pt idx="134781">
                  <c:v>19350.87</c:v>
                </c:pt>
                <c:pt idx="134782">
                  <c:v>15008.09</c:v>
                </c:pt>
                <c:pt idx="134783">
                  <c:v>9232.6</c:v>
                </c:pt>
                <c:pt idx="134784">
                  <c:v>7116.59</c:v>
                </c:pt>
                <c:pt idx="134785">
                  <c:v>6075.78</c:v>
                </c:pt>
                <c:pt idx="134786">
                  <c:v>6295.32</c:v>
                </c:pt>
                <c:pt idx="134787">
                  <c:v>4728.28</c:v>
                </c:pt>
                <c:pt idx="134788">
                  <c:v>2804.42</c:v>
                </c:pt>
                <c:pt idx="134789">
                  <c:v>1778.64</c:v>
                </c:pt>
                <c:pt idx="134790">
                  <c:v>2486.02</c:v>
                </c:pt>
                <c:pt idx="134791">
                  <c:v>2232.25</c:v>
                </c:pt>
                <c:pt idx="134792">
                  <c:v>1743.55</c:v>
                </c:pt>
                <c:pt idx="134793">
                  <c:v>2081.7199999999998</c:v>
                </c:pt>
                <c:pt idx="134794">
                  <c:v>2076.36</c:v>
                </c:pt>
                <c:pt idx="134795">
                  <c:v>2436.8000000000002</c:v>
                </c:pt>
                <c:pt idx="134796">
                  <c:v>3462.53</c:v>
                </c:pt>
                <c:pt idx="134797">
                  <c:v>3025.77</c:v>
                </c:pt>
                <c:pt idx="134798">
                  <c:v>4365.4399999999996</c:v>
                </c:pt>
                <c:pt idx="134799">
                  <c:v>2369.06</c:v>
                </c:pt>
                <c:pt idx="134800">
                  <c:v>3227.47</c:v>
                </c:pt>
                <c:pt idx="134801">
                  <c:v>3330.65</c:v>
                </c:pt>
                <c:pt idx="134802">
                  <c:v>1688.06</c:v>
                </c:pt>
                <c:pt idx="134803">
                  <c:v>1504</c:v>
                </c:pt>
                <c:pt idx="134804">
                  <c:v>783.39</c:v>
                </c:pt>
                <c:pt idx="134805">
                  <c:v>946.65</c:v>
                </c:pt>
                <c:pt idx="134806">
                  <c:v>969.56</c:v>
                </c:pt>
                <c:pt idx="134807">
                  <c:v>1934.88</c:v>
                </c:pt>
                <c:pt idx="134808">
                  <c:v>3365.85</c:v>
                </c:pt>
                <c:pt idx="134809">
                  <c:v>4727.01</c:v>
                </c:pt>
                <c:pt idx="134810">
                  <c:v>3759</c:v>
                </c:pt>
                <c:pt idx="134811">
                  <c:v>3319.25</c:v>
                </c:pt>
                <c:pt idx="134812">
                  <c:v>457.99</c:v>
                </c:pt>
                <c:pt idx="134813">
                  <c:v>595.23</c:v>
                </c:pt>
                <c:pt idx="134814">
                  <c:v>115.75</c:v>
                </c:pt>
                <c:pt idx="134815">
                  <c:v>99.75</c:v>
                </c:pt>
                <c:pt idx="134816">
                  <c:v>104.34</c:v>
                </c:pt>
                <c:pt idx="134817">
                  <c:v>1412.15</c:v>
                </c:pt>
                <c:pt idx="134818">
                  <c:v>2790.34</c:v>
                </c:pt>
                <c:pt idx="134819">
                  <c:v>3908.85</c:v>
                </c:pt>
                <c:pt idx="134820">
                  <c:v>2205.21</c:v>
                </c:pt>
                <c:pt idx="134821">
                  <c:v>4249.6000000000004</c:v>
                </c:pt>
                <c:pt idx="134822">
                  <c:v>4450.8</c:v>
                </c:pt>
                <c:pt idx="134823">
                  <c:v>6690.62</c:v>
                </c:pt>
                <c:pt idx="134824">
                  <c:v>7211.15</c:v>
                </c:pt>
                <c:pt idx="134825">
                  <c:v>4208</c:v>
                </c:pt>
                <c:pt idx="134826">
                  <c:v>10933.87</c:v>
                </c:pt>
                <c:pt idx="134827">
                  <c:v>14225.7</c:v>
                </c:pt>
                <c:pt idx="134828">
                  <c:v>20518.310000000001</c:v>
                </c:pt>
                <c:pt idx="134829">
                  <c:v>19812.71</c:v>
                </c:pt>
                <c:pt idx="134830">
                  <c:v>25799.25</c:v>
                </c:pt>
                <c:pt idx="134831">
                  <c:v>34425.839999999997</c:v>
                </c:pt>
                <c:pt idx="134832">
                  <c:v>13618.48</c:v>
                </c:pt>
                <c:pt idx="134833">
                  <c:v>17306.21</c:v>
                </c:pt>
                <c:pt idx="134834">
                  <c:v>12662.48</c:v>
                </c:pt>
                <c:pt idx="134835">
                  <c:v>8671.06</c:v>
                </c:pt>
                <c:pt idx="134836">
                  <c:v>7028.51</c:v>
                </c:pt>
                <c:pt idx="134837">
                  <c:v>4988.72</c:v>
                </c:pt>
                <c:pt idx="134838">
                  <c:v>6089.68</c:v>
                </c:pt>
                <c:pt idx="134839">
                  <c:v>4016.4</c:v>
                </c:pt>
                <c:pt idx="134840">
                  <c:v>3114.75</c:v>
                </c:pt>
                <c:pt idx="134841">
                  <c:v>1652.7</c:v>
                </c:pt>
                <c:pt idx="134842">
                  <c:v>1513.5</c:v>
                </c:pt>
                <c:pt idx="134843">
                  <c:v>1661.89</c:v>
                </c:pt>
                <c:pt idx="134844">
                  <c:v>1905.73</c:v>
                </c:pt>
                <c:pt idx="134845">
                  <c:v>1656.07</c:v>
                </c:pt>
                <c:pt idx="134846">
                  <c:v>2164.25</c:v>
                </c:pt>
                <c:pt idx="134847">
                  <c:v>2194.2199999999998</c:v>
                </c:pt>
                <c:pt idx="134848">
                  <c:v>2303.94</c:v>
                </c:pt>
                <c:pt idx="134849">
                  <c:v>3789.74</c:v>
                </c:pt>
                <c:pt idx="134850">
                  <c:v>3129.42</c:v>
                </c:pt>
                <c:pt idx="134851">
                  <c:v>4435.95</c:v>
                </c:pt>
                <c:pt idx="134852">
                  <c:v>4027.13</c:v>
                </c:pt>
                <c:pt idx="134853">
                  <c:v>3286.19</c:v>
                </c:pt>
                <c:pt idx="134854">
                  <c:v>1919.31</c:v>
                </c:pt>
                <c:pt idx="134855">
                  <c:v>1068.99</c:v>
                </c:pt>
                <c:pt idx="134856">
                  <c:v>709.86</c:v>
                </c:pt>
                <c:pt idx="134857">
                  <c:v>1383.93</c:v>
                </c:pt>
                <c:pt idx="134858">
                  <c:v>1337.84</c:v>
                </c:pt>
                <c:pt idx="134859">
                  <c:v>1986.84</c:v>
                </c:pt>
                <c:pt idx="134860">
                  <c:v>3106.4</c:v>
                </c:pt>
                <c:pt idx="134861">
                  <c:v>4139.03</c:v>
                </c:pt>
                <c:pt idx="134862">
                  <c:v>3053.35</c:v>
                </c:pt>
                <c:pt idx="134863">
                  <c:v>2794.07</c:v>
                </c:pt>
                <c:pt idx="134864">
                  <c:v>1144.53</c:v>
                </c:pt>
                <c:pt idx="134865">
                  <c:v>1082.21</c:v>
                </c:pt>
                <c:pt idx="134866">
                  <c:v>1095.04</c:v>
                </c:pt>
                <c:pt idx="134867">
                  <c:v>894.6</c:v>
                </c:pt>
                <c:pt idx="134868">
                  <c:v>701.06</c:v>
                </c:pt>
                <c:pt idx="134869">
                  <c:v>1126.48</c:v>
                </c:pt>
                <c:pt idx="134870">
                  <c:v>2721.06</c:v>
                </c:pt>
                <c:pt idx="134871">
                  <c:v>3512.03</c:v>
                </c:pt>
                <c:pt idx="134872">
                  <c:v>1924.5</c:v>
                </c:pt>
                <c:pt idx="134873">
                  <c:v>2962.43</c:v>
                </c:pt>
                <c:pt idx="134874">
                  <c:v>3348.52</c:v>
                </c:pt>
                <c:pt idx="134875">
                  <c:v>6144.37</c:v>
                </c:pt>
                <c:pt idx="134876">
                  <c:v>11748</c:v>
                </c:pt>
                <c:pt idx="134877">
                  <c:v>8449.7800000000007</c:v>
                </c:pt>
                <c:pt idx="134878">
                  <c:v>15842.45</c:v>
                </c:pt>
                <c:pt idx="134879">
                  <c:v>11109.31</c:v>
                </c:pt>
                <c:pt idx="134880">
                  <c:v>16671.419999999998</c:v>
                </c:pt>
                <c:pt idx="134881">
                  <c:v>10199.77</c:v>
                </c:pt>
                <c:pt idx="134882">
                  <c:v>13531.6</c:v>
                </c:pt>
                <c:pt idx="134883">
                  <c:v>23676.82</c:v>
                </c:pt>
                <c:pt idx="134884">
                  <c:v>22607.58</c:v>
                </c:pt>
                <c:pt idx="134885">
                  <c:v>12039.39</c:v>
                </c:pt>
                <c:pt idx="134886">
                  <c:v>10436.030000000001</c:v>
                </c:pt>
                <c:pt idx="134887">
                  <c:v>9283.49</c:v>
                </c:pt>
                <c:pt idx="134888">
                  <c:v>7054.13</c:v>
                </c:pt>
                <c:pt idx="134889">
                  <c:v>4664.3599999999997</c:v>
                </c:pt>
                <c:pt idx="134890">
                  <c:v>4726.71</c:v>
                </c:pt>
                <c:pt idx="134891">
                  <c:v>3221.04</c:v>
                </c:pt>
                <c:pt idx="134892">
                  <c:v>2182.38</c:v>
                </c:pt>
                <c:pt idx="134893">
                  <c:v>1277.02</c:v>
                </c:pt>
                <c:pt idx="134894">
                  <c:v>1621.02</c:v>
                </c:pt>
                <c:pt idx="134895">
                  <c:v>1115.26</c:v>
                </c:pt>
                <c:pt idx="134896">
                  <c:v>1421.06</c:v>
                </c:pt>
                <c:pt idx="134897">
                  <c:v>1292.0899999999999</c:v>
                </c:pt>
                <c:pt idx="134898">
                  <c:v>1523.35</c:v>
                </c:pt>
                <c:pt idx="134899">
                  <c:v>1810.13</c:v>
                </c:pt>
                <c:pt idx="134900">
                  <c:v>1444.25</c:v>
                </c:pt>
                <c:pt idx="134901">
                  <c:v>2147.9899999999998</c:v>
                </c:pt>
                <c:pt idx="134902">
                  <c:v>2011.73</c:v>
                </c:pt>
                <c:pt idx="134903">
                  <c:v>1815.36</c:v>
                </c:pt>
                <c:pt idx="134904">
                  <c:v>1875.38</c:v>
                </c:pt>
                <c:pt idx="134905">
                  <c:v>1552.42</c:v>
                </c:pt>
                <c:pt idx="134906">
                  <c:v>1121.92</c:v>
                </c:pt>
                <c:pt idx="134907">
                  <c:v>773.78</c:v>
                </c:pt>
                <c:pt idx="134908">
                  <c:v>3267</c:v>
                </c:pt>
                <c:pt idx="134909">
                  <c:v>4244</c:v>
                </c:pt>
                <c:pt idx="134910">
                  <c:v>8157.97</c:v>
                </c:pt>
                <c:pt idx="134911">
                  <c:v>6713</c:v>
                </c:pt>
                <c:pt idx="134912">
                  <c:v>8512</c:v>
                </c:pt>
                <c:pt idx="134913">
                  <c:v>9293</c:v>
                </c:pt>
                <c:pt idx="134914">
                  <c:v>4271</c:v>
                </c:pt>
                <c:pt idx="134915">
                  <c:v>6172</c:v>
                </c:pt>
                <c:pt idx="134916">
                  <c:v>4743</c:v>
                </c:pt>
                <c:pt idx="134917">
                  <c:v>5676</c:v>
                </c:pt>
                <c:pt idx="134918">
                  <c:v>6603</c:v>
                </c:pt>
                <c:pt idx="134919">
                  <c:v>6539</c:v>
                </c:pt>
                <c:pt idx="134920">
                  <c:v>7364</c:v>
                </c:pt>
                <c:pt idx="134921">
                  <c:v>6920</c:v>
                </c:pt>
                <c:pt idx="134922">
                  <c:v>6601</c:v>
                </c:pt>
                <c:pt idx="134923">
                  <c:v>4935</c:v>
                </c:pt>
                <c:pt idx="134924">
                  <c:v>5810</c:v>
                </c:pt>
                <c:pt idx="134925">
                  <c:v>9965</c:v>
                </c:pt>
                <c:pt idx="134926">
                  <c:v>12398</c:v>
                </c:pt>
                <c:pt idx="134927">
                  <c:v>7412</c:v>
                </c:pt>
                <c:pt idx="134928">
                  <c:v>8304</c:v>
                </c:pt>
                <c:pt idx="134929">
                  <c:v>8645</c:v>
                </c:pt>
                <c:pt idx="134930">
                  <c:v>12849</c:v>
                </c:pt>
                <c:pt idx="134931">
                  <c:v>9656</c:v>
                </c:pt>
                <c:pt idx="134932">
                  <c:v>7510</c:v>
                </c:pt>
                <c:pt idx="134933">
                  <c:v>13869</c:v>
                </c:pt>
                <c:pt idx="134934">
                  <c:v>13389</c:v>
                </c:pt>
                <c:pt idx="134935">
                  <c:v>9771</c:v>
                </c:pt>
                <c:pt idx="134936">
                  <c:v>10830</c:v>
                </c:pt>
                <c:pt idx="134937">
                  <c:v>6088</c:v>
                </c:pt>
                <c:pt idx="134938">
                  <c:v>9103</c:v>
                </c:pt>
                <c:pt idx="134939">
                  <c:v>8645.9699999999993</c:v>
                </c:pt>
                <c:pt idx="134940">
                  <c:v>6778</c:v>
                </c:pt>
                <c:pt idx="134941">
                  <c:v>5279</c:v>
                </c:pt>
                <c:pt idx="134942">
                  <c:v>4745</c:v>
                </c:pt>
                <c:pt idx="134943">
                  <c:v>7020</c:v>
                </c:pt>
                <c:pt idx="134944">
                  <c:v>7352</c:v>
                </c:pt>
                <c:pt idx="134945">
                  <c:v>6811</c:v>
                </c:pt>
                <c:pt idx="134946">
                  <c:v>6031</c:v>
                </c:pt>
                <c:pt idx="134947">
                  <c:v>4386</c:v>
                </c:pt>
                <c:pt idx="134948">
                  <c:v>6127</c:v>
                </c:pt>
                <c:pt idx="134949">
                  <c:v>6215</c:v>
                </c:pt>
                <c:pt idx="134950">
                  <c:v>12796</c:v>
                </c:pt>
                <c:pt idx="134951">
                  <c:v>6838</c:v>
                </c:pt>
                <c:pt idx="134952">
                  <c:v>9728</c:v>
                </c:pt>
                <c:pt idx="134953">
                  <c:v>10307</c:v>
                </c:pt>
                <c:pt idx="134954">
                  <c:v>11612</c:v>
                </c:pt>
                <c:pt idx="134955">
                  <c:v>4768</c:v>
                </c:pt>
                <c:pt idx="134956">
                  <c:v>7152</c:v>
                </c:pt>
                <c:pt idx="134957">
                  <c:v>4207</c:v>
                </c:pt>
                <c:pt idx="134958">
                  <c:v>8281</c:v>
                </c:pt>
                <c:pt idx="134959">
                  <c:v>6387</c:v>
                </c:pt>
                <c:pt idx="134960">
                  <c:v>8984</c:v>
                </c:pt>
                <c:pt idx="134961">
                  <c:v>11685</c:v>
                </c:pt>
                <c:pt idx="134962">
                  <c:v>5354</c:v>
                </c:pt>
                <c:pt idx="134963">
                  <c:v>4737</c:v>
                </c:pt>
                <c:pt idx="134964">
                  <c:v>4825</c:v>
                </c:pt>
                <c:pt idx="134965">
                  <c:v>4688</c:v>
                </c:pt>
                <c:pt idx="134966">
                  <c:v>5650</c:v>
                </c:pt>
                <c:pt idx="134967">
                  <c:v>8903</c:v>
                </c:pt>
                <c:pt idx="134968">
                  <c:v>3830</c:v>
                </c:pt>
                <c:pt idx="134969">
                  <c:v>5095</c:v>
                </c:pt>
                <c:pt idx="134970">
                  <c:v>3985</c:v>
                </c:pt>
                <c:pt idx="134971">
                  <c:v>6395</c:v>
                </c:pt>
                <c:pt idx="134972">
                  <c:v>3090</c:v>
                </c:pt>
                <c:pt idx="134973">
                  <c:v>3185</c:v>
                </c:pt>
                <c:pt idx="134974">
                  <c:v>7735</c:v>
                </c:pt>
                <c:pt idx="134975">
                  <c:v>4310</c:v>
                </c:pt>
                <c:pt idx="134976">
                  <c:v>4340</c:v>
                </c:pt>
                <c:pt idx="134977">
                  <c:v>3635</c:v>
                </c:pt>
                <c:pt idx="134978">
                  <c:v>7110</c:v>
                </c:pt>
                <c:pt idx="134979">
                  <c:v>7360</c:v>
                </c:pt>
                <c:pt idx="134980">
                  <c:v>8310</c:v>
                </c:pt>
                <c:pt idx="134981">
                  <c:v>6910</c:v>
                </c:pt>
                <c:pt idx="134982">
                  <c:v>4965</c:v>
                </c:pt>
                <c:pt idx="134983">
                  <c:v>4955</c:v>
                </c:pt>
                <c:pt idx="134984">
                  <c:v>7804.97</c:v>
                </c:pt>
                <c:pt idx="134985">
                  <c:v>5410</c:v>
                </c:pt>
                <c:pt idx="134986">
                  <c:v>7800</c:v>
                </c:pt>
                <c:pt idx="134987">
                  <c:v>7425</c:v>
                </c:pt>
                <c:pt idx="134988">
                  <c:v>9485</c:v>
                </c:pt>
                <c:pt idx="134989">
                  <c:v>6225</c:v>
                </c:pt>
                <c:pt idx="134990">
                  <c:v>7600</c:v>
                </c:pt>
                <c:pt idx="134991">
                  <c:v>4770</c:v>
                </c:pt>
                <c:pt idx="134992">
                  <c:v>6035</c:v>
                </c:pt>
                <c:pt idx="134993">
                  <c:v>8735</c:v>
                </c:pt>
                <c:pt idx="134994">
                  <c:v>6017.5</c:v>
                </c:pt>
                <c:pt idx="134995">
                  <c:v>5500</c:v>
                </c:pt>
                <c:pt idx="134996">
                  <c:v>3650</c:v>
                </c:pt>
                <c:pt idx="134997">
                  <c:v>9192.5</c:v>
                </c:pt>
                <c:pt idx="134998">
                  <c:v>7242.5</c:v>
                </c:pt>
                <c:pt idx="134999">
                  <c:v>9475</c:v>
                </c:pt>
                <c:pt idx="135000">
                  <c:v>8727.5</c:v>
                </c:pt>
                <c:pt idx="135001">
                  <c:v>9315</c:v>
                </c:pt>
                <c:pt idx="135002">
                  <c:v>9575</c:v>
                </c:pt>
                <c:pt idx="135003">
                  <c:v>11640</c:v>
                </c:pt>
                <c:pt idx="135004">
                  <c:v>11405</c:v>
                </c:pt>
                <c:pt idx="135005">
                  <c:v>9293.9699999999993</c:v>
                </c:pt>
                <c:pt idx="135006">
                  <c:v>16455</c:v>
                </c:pt>
                <c:pt idx="135007">
                  <c:v>12037.5</c:v>
                </c:pt>
                <c:pt idx="135008">
                  <c:v>8227.5</c:v>
                </c:pt>
                <c:pt idx="135009">
                  <c:v>10090</c:v>
                </c:pt>
                <c:pt idx="135010">
                  <c:v>4700</c:v>
                </c:pt>
                <c:pt idx="135011">
                  <c:v>3050</c:v>
                </c:pt>
                <c:pt idx="135012">
                  <c:v>9950</c:v>
                </c:pt>
                <c:pt idx="135013">
                  <c:v>9460</c:v>
                </c:pt>
                <c:pt idx="135014">
                  <c:v>8770</c:v>
                </c:pt>
                <c:pt idx="135015">
                  <c:v>8672</c:v>
                </c:pt>
                <c:pt idx="135016">
                  <c:v>11095</c:v>
                </c:pt>
                <c:pt idx="135017">
                  <c:v>8460</c:v>
                </c:pt>
                <c:pt idx="135018">
                  <c:v>9880</c:v>
                </c:pt>
                <c:pt idx="135019">
                  <c:v>5515</c:v>
                </c:pt>
                <c:pt idx="135020">
                  <c:v>7385</c:v>
                </c:pt>
                <c:pt idx="135021">
                  <c:v>10785</c:v>
                </c:pt>
                <c:pt idx="135022">
                  <c:v>8790</c:v>
                </c:pt>
                <c:pt idx="135023">
                  <c:v>9647</c:v>
                </c:pt>
                <c:pt idx="135024">
                  <c:v>3420</c:v>
                </c:pt>
                <c:pt idx="135025">
                  <c:v>5425</c:v>
                </c:pt>
                <c:pt idx="135026">
                  <c:v>6690</c:v>
                </c:pt>
                <c:pt idx="135027">
                  <c:v>5285</c:v>
                </c:pt>
                <c:pt idx="135028">
                  <c:v>4537</c:v>
                </c:pt>
                <c:pt idx="135029">
                  <c:v>6300</c:v>
                </c:pt>
                <c:pt idx="135030">
                  <c:v>6005</c:v>
                </c:pt>
                <c:pt idx="135031">
                  <c:v>12275</c:v>
                </c:pt>
                <c:pt idx="135032">
                  <c:v>14355</c:v>
                </c:pt>
                <c:pt idx="135033">
                  <c:v>12970</c:v>
                </c:pt>
                <c:pt idx="135034">
                  <c:v>9500</c:v>
                </c:pt>
                <c:pt idx="135035">
                  <c:v>9475</c:v>
                </c:pt>
                <c:pt idx="135036">
                  <c:v>8335</c:v>
                </c:pt>
                <c:pt idx="135037">
                  <c:v>8860</c:v>
                </c:pt>
                <c:pt idx="135038">
                  <c:v>6620</c:v>
                </c:pt>
                <c:pt idx="135039">
                  <c:v>13525</c:v>
                </c:pt>
                <c:pt idx="135040">
                  <c:v>5884</c:v>
                </c:pt>
                <c:pt idx="135041">
                  <c:v>15855</c:v>
                </c:pt>
                <c:pt idx="135042">
                  <c:v>9245</c:v>
                </c:pt>
                <c:pt idx="135043">
                  <c:v>10440</c:v>
                </c:pt>
                <c:pt idx="135044">
                  <c:v>8290</c:v>
                </c:pt>
                <c:pt idx="135045">
                  <c:v>19280</c:v>
                </c:pt>
                <c:pt idx="135046">
                  <c:v>28085</c:v>
                </c:pt>
                <c:pt idx="135047">
                  <c:v>18140</c:v>
                </c:pt>
                <c:pt idx="135048">
                  <c:v>19735</c:v>
                </c:pt>
                <c:pt idx="135049">
                  <c:v>12000</c:v>
                </c:pt>
                <c:pt idx="135050">
                  <c:v>13550</c:v>
                </c:pt>
                <c:pt idx="135051">
                  <c:v>857.83</c:v>
                </c:pt>
                <c:pt idx="135052">
                  <c:v>753.71</c:v>
                </c:pt>
                <c:pt idx="135053">
                  <c:v>949.99</c:v>
                </c:pt>
                <c:pt idx="135054">
                  <c:v>808.75</c:v>
                </c:pt>
                <c:pt idx="135055">
                  <c:v>959.91</c:v>
                </c:pt>
                <c:pt idx="135056">
                  <c:v>791.49</c:v>
                </c:pt>
                <c:pt idx="135057">
                  <c:v>670.46</c:v>
                </c:pt>
                <c:pt idx="135058">
                  <c:v>712.62</c:v>
                </c:pt>
                <c:pt idx="135059">
                  <c:v>920.94</c:v>
                </c:pt>
                <c:pt idx="135060">
                  <c:v>859.63</c:v>
                </c:pt>
                <c:pt idx="135061">
                  <c:v>856.07</c:v>
                </c:pt>
                <c:pt idx="135062">
                  <c:v>872.92</c:v>
                </c:pt>
                <c:pt idx="135063">
                  <c:v>889.51</c:v>
                </c:pt>
                <c:pt idx="135064">
                  <c:v>851.11</c:v>
                </c:pt>
                <c:pt idx="135065">
                  <c:v>908.35</c:v>
                </c:pt>
                <c:pt idx="135066">
                  <c:v>770.67</c:v>
                </c:pt>
                <c:pt idx="135067">
                  <c:v>776.35</c:v>
                </c:pt>
                <c:pt idx="135068">
                  <c:v>649.27</c:v>
                </c:pt>
                <c:pt idx="135069">
                  <c:v>858.34</c:v>
                </c:pt>
                <c:pt idx="135070">
                  <c:v>681.21</c:v>
                </c:pt>
                <c:pt idx="135071">
                  <c:v>584.85</c:v>
                </c:pt>
                <c:pt idx="135072">
                  <c:v>822.28</c:v>
                </c:pt>
                <c:pt idx="135073">
                  <c:v>781.43</c:v>
                </c:pt>
                <c:pt idx="135074">
                  <c:v>806.44</c:v>
                </c:pt>
                <c:pt idx="135075">
                  <c:v>768.53</c:v>
                </c:pt>
                <c:pt idx="135076">
                  <c:v>807.4</c:v>
                </c:pt>
                <c:pt idx="135077">
                  <c:v>777.73</c:v>
                </c:pt>
                <c:pt idx="135078">
                  <c:v>832.21</c:v>
                </c:pt>
                <c:pt idx="135079">
                  <c:v>759.86</c:v>
                </c:pt>
                <c:pt idx="135080">
                  <c:v>719.72</c:v>
                </c:pt>
                <c:pt idx="135081">
                  <c:v>727.7</c:v>
                </c:pt>
                <c:pt idx="135082">
                  <c:v>706.24</c:v>
                </c:pt>
                <c:pt idx="135083">
                  <c:v>774.1</c:v>
                </c:pt>
                <c:pt idx="135084">
                  <c:v>614.13</c:v>
                </c:pt>
                <c:pt idx="135085">
                  <c:v>587.54</c:v>
                </c:pt>
                <c:pt idx="135086">
                  <c:v>593.37</c:v>
                </c:pt>
                <c:pt idx="135087">
                  <c:v>930.2</c:v>
                </c:pt>
                <c:pt idx="135088">
                  <c:v>712.07</c:v>
                </c:pt>
                <c:pt idx="135089">
                  <c:v>1027.2</c:v>
                </c:pt>
                <c:pt idx="135090">
                  <c:v>2059.0100000000002</c:v>
                </c:pt>
                <c:pt idx="135091">
                  <c:v>2832.96</c:v>
                </c:pt>
                <c:pt idx="135092">
                  <c:v>3265.22</c:v>
                </c:pt>
                <c:pt idx="135093">
                  <c:v>5030.4399999999996</c:v>
                </c:pt>
                <c:pt idx="135094">
                  <c:v>5617.01</c:v>
                </c:pt>
                <c:pt idx="135095">
                  <c:v>8086.71</c:v>
                </c:pt>
                <c:pt idx="135096">
                  <c:v>12077.47</c:v>
                </c:pt>
                <c:pt idx="135097">
                  <c:v>30901.24</c:v>
                </c:pt>
                <c:pt idx="135098">
                  <c:v>15735.37</c:v>
                </c:pt>
                <c:pt idx="135099">
                  <c:v>7176.68</c:v>
                </c:pt>
                <c:pt idx="135100">
                  <c:v>848.05</c:v>
                </c:pt>
                <c:pt idx="135101">
                  <c:v>686.72</c:v>
                </c:pt>
                <c:pt idx="135102">
                  <c:v>457.64</c:v>
                </c:pt>
                <c:pt idx="135103">
                  <c:v>823.41</c:v>
                </c:pt>
                <c:pt idx="135104">
                  <c:v>612.54999999999995</c:v>
                </c:pt>
                <c:pt idx="135105">
                  <c:v>843.25</c:v>
                </c:pt>
                <c:pt idx="135106">
                  <c:v>492.45</c:v>
                </c:pt>
                <c:pt idx="135107">
                  <c:v>696.77</c:v>
                </c:pt>
                <c:pt idx="135108">
                  <c:v>501.57</c:v>
                </c:pt>
                <c:pt idx="135109">
                  <c:v>625.80999999999995</c:v>
                </c:pt>
                <c:pt idx="135110">
                  <c:v>671.82</c:v>
                </c:pt>
                <c:pt idx="135111">
                  <c:v>721.18</c:v>
                </c:pt>
                <c:pt idx="135112">
                  <c:v>584.78</c:v>
                </c:pt>
                <c:pt idx="135113">
                  <c:v>775.35</c:v>
                </c:pt>
                <c:pt idx="135114">
                  <c:v>633.04</c:v>
                </c:pt>
                <c:pt idx="135115">
                  <c:v>435.33</c:v>
                </c:pt>
                <c:pt idx="135116">
                  <c:v>506.59</c:v>
                </c:pt>
                <c:pt idx="135117">
                  <c:v>422.17</c:v>
                </c:pt>
                <c:pt idx="135118">
                  <c:v>395.62</c:v>
                </c:pt>
                <c:pt idx="135119">
                  <c:v>388.27</c:v>
                </c:pt>
                <c:pt idx="135120">
                  <c:v>308.86</c:v>
                </c:pt>
                <c:pt idx="135121">
                  <c:v>301.11</c:v>
                </c:pt>
                <c:pt idx="135122">
                  <c:v>386.21</c:v>
                </c:pt>
                <c:pt idx="135123">
                  <c:v>452.41</c:v>
                </c:pt>
                <c:pt idx="135124">
                  <c:v>521.08000000000004</c:v>
                </c:pt>
                <c:pt idx="135125">
                  <c:v>537.37</c:v>
                </c:pt>
                <c:pt idx="135126">
                  <c:v>355.66</c:v>
                </c:pt>
                <c:pt idx="135127">
                  <c:v>415.67</c:v>
                </c:pt>
                <c:pt idx="135128">
                  <c:v>287.04000000000002</c:v>
                </c:pt>
                <c:pt idx="135129">
                  <c:v>413.89</c:v>
                </c:pt>
                <c:pt idx="135130">
                  <c:v>535.24</c:v>
                </c:pt>
                <c:pt idx="135131">
                  <c:v>541.45000000000005</c:v>
                </c:pt>
                <c:pt idx="135132">
                  <c:v>476.66</c:v>
                </c:pt>
                <c:pt idx="135133">
                  <c:v>483.79</c:v>
                </c:pt>
                <c:pt idx="135134">
                  <c:v>568.41999999999996</c:v>
                </c:pt>
                <c:pt idx="135135">
                  <c:v>727.53</c:v>
                </c:pt>
                <c:pt idx="135136">
                  <c:v>400.79</c:v>
                </c:pt>
                <c:pt idx="135137">
                  <c:v>536.5</c:v>
                </c:pt>
                <c:pt idx="135138">
                  <c:v>424.12</c:v>
                </c:pt>
                <c:pt idx="135139">
                  <c:v>213.13</c:v>
                </c:pt>
                <c:pt idx="135140">
                  <c:v>317.27</c:v>
                </c:pt>
                <c:pt idx="135141">
                  <c:v>371.15</c:v>
                </c:pt>
                <c:pt idx="135142">
                  <c:v>310.8</c:v>
                </c:pt>
                <c:pt idx="135143">
                  <c:v>536.53</c:v>
                </c:pt>
                <c:pt idx="135144">
                  <c:v>1071.94</c:v>
                </c:pt>
                <c:pt idx="135145">
                  <c:v>999.19</c:v>
                </c:pt>
                <c:pt idx="135146">
                  <c:v>1315.15</c:v>
                </c:pt>
                <c:pt idx="135147">
                  <c:v>3221.09</c:v>
                </c:pt>
                <c:pt idx="135148">
                  <c:v>6684.75</c:v>
                </c:pt>
                <c:pt idx="135149">
                  <c:v>14450.28</c:v>
                </c:pt>
                <c:pt idx="135150">
                  <c:v>7462.76</c:v>
                </c:pt>
                <c:pt idx="135151">
                  <c:v>1202.99</c:v>
                </c:pt>
                <c:pt idx="135152">
                  <c:v>281.11</c:v>
                </c:pt>
                <c:pt idx="135153">
                  <c:v>306.8</c:v>
                </c:pt>
                <c:pt idx="135154">
                  <c:v>373.74</c:v>
                </c:pt>
                <c:pt idx="135155">
                  <c:v>348.19</c:v>
                </c:pt>
                <c:pt idx="135156">
                  <c:v>495.79</c:v>
                </c:pt>
                <c:pt idx="135157">
                  <c:v>386.52</c:v>
                </c:pt>
                <c:pt idx="135158">
                  <c:v>409.54</c:v>
                </c:pt>
                <c:pt idx="135159">
                  <c:v>456.98</c:v>
                </c:pt>
                <c:pt idx="135160">
                  <c:v>427.04</c:v>
                </c:pt>
                <c:pt idx="135161">
                  <c:v>377.17</c:v>
                </c:pt>
                <c:pt idx="135162">
                  <c:v>347.29</c:v>
                </c:pt>
                <c:pt idx="135163">
                  <c:v>405.69</c:v>
                </c:pt>
                <c:pt idx="135164">
                  <c:v>549.84</c:v>
                </c:pt>
                <c:pt idx="135165">
                  <c:v>335.54</c:v>
                </c:pt>
                <c:pt idx="135166">
                  <c:v>432.06</c:v>
                </c:pt>
                <c:pt idx="135167">
                  <c:v>394.21</c:v>
                </c:pt>
                <c:pt idx="135168">
                  <c:v>400.47</c:v>
                </c:pt>
                <c:pt idx="135169">
                  <c:v>226.88</c:v>
                </c:pt>
                <c:pt idx="135170">
                  <c:v>413.04</c:v>
                </c:pt>
                <c:pt idx="135171">
                  <c:v>265.39</c:v>
                </c:pt>
                <c:pt idx="135172">
                  <c:v>331.48</c:v>
                </c:pt>
                <c:pt idx="135173">
                  <c:v>310.98</c:v>
                </c:pt>
                <c:pt idx="135174">
                  <c:v>289.8</c:v>
                </c:pt>
                <c:pt idx="135175">
                  <c:v>201.49</c:v>
                </c:pt>
                <c:pt idx="135176">
                  <c:v>270.32</c:v>
                </c:pt>
                <c:pt idx="135177">
                  <c:v>211.76</c:v>
                </c:pt>
                <c:pt idx="135178">
                  <c:v>282.97000000000003</c:v>
                </c:pt>
                <c:pt idx="135179">
                  <c:v>251.04</c:v>
                </c:pt>
                <c:pt idx="135180">
                  <c:v>186.78</c:v>
                </c:pt>
                <c:pt idx="135181">
                  <c:v>243.03</c:v>
                </c:pt>
                <c:pt idx="135182">
                  <c:v>295.95</c:v>
                </c:pt>
                <c:pt idx="135183">
                  <c:v>213.39</c:v>
                </c:pt>
                <c:pt idx="135184">
                  <c:v>307.5</c:v>
                </c:pt>
                <c:pt idx="135185">
                  <c:v>235.11</c:v>
                </c:pt>
                <c:pt idx="135186">
                  <c:v>306.60000000000002</c:v>
                </c:pt>
                <c:pt idx="135187">
                  <c:v>234.96</c:v>
                </c:pt>
                <c:pt idx="135188">
                  <c:v>207.89</c:v>
                </c:pt>
                <c:pt idx="135189">
                  <c:v>281.72000000000003</c:v>
                </c:pt>
                <c:pt idx="135190">
                  <c:v>165.98</c:v>
                </c:pt>
                <c:pt idx="135191">
                  <c:v>214.45</c:v>
                </c:pt>
                <c:pt idx="135192">
                  <c:v>217.26</c:v>
                </c:pt>
                <c:pt idx="135193">
                  <c:v>276.08999999999997</c:v>
                </c:pt>
                <c:pt idx="135194">
                  <c:v>387.2</c:v>
                </c:pt>
                <c:pt idx="135195">
                  <c:v>360.8</c:v>
                </c:pt>
                <c:pt idx="135196">
                  <c:v>440</c:v>
                </c:pt>
                <c:pt idx="135197">
                  <c:v>404.8</c:v>
                </c:pt>
                <c:pt idx="135198">
                  <c:v>396</c:v>
                </c:pt>
                <c:pt idx="135199">
                  <c:v>308</c:v>
                </c:pt>
                <c:pt idx="135200">
                  <c:v>369.6</c:v>
                </c:pt>
                <c:pt idx="135201">
                  <c:v>279.8</c:v>
                </c:pt>
                <c:pt idx="135202">
                  <c:v>492.8</c:v>
                </c:pt>
                <c:pt idx="135203">
                  <c:v>270</c:v>
                </c:pt>
                <c:pt idx="135204">
                  <c:v>359</c:v>
                </c:pt>
                <c:pt idx="135205">
                  <c:v>387.2</c:v>
                </c:pt>
                <c:pt idx="135206">
                  <c:v>369.6</c:v>
                </c:pt>
                <c:pt idx="135207">
                  <c:v>510.4</c:v>
                </c:pt>
                <c:pt idx="135208">
                  <c:v>308</c:v>
                </c:pt>
                <c:pt idx="135209">
                  <c:v>220</c:v>
                </c:pt>
                <c:pt idx="135210">
                  <c:v>375.8</c:v>
                </c:pt>
                <c:pt idx="135211">
                  <c:v>324.8</c:v>
                </c:pt>
                <c:pt idx="135212">
                  <c:v>352</c:v>
                </c:pt>
                <c:pt idx="135213">
                  <c:v>386.4</c:v>
                </c:pt>
                <c:pt idx="135214">
                  <c:v>360.4</c:v>
                </c:pt>
                <c:pt idx="135215">
                  <c:v>431.2</c:v>
                </c:pt>
                <c:pt idx="135216">
                  <c:v>352</c:v>
                </c:pt>
                <c:pt idx="135217">
                  <c:v>387.2</c:v>
                </c:pt>
                <c:pt idx="135218">
                  <c:v>350.4</c:v>
                </c:pt>
                <c:pt idx="135219">
                  <c:v>413.6</c:v>
                </c:pt>
                <c:pt idx="135220">
                  <c:v>325.60000000000002</c:v>
                </c:pt>
                <c:pt idx="135221">
                  <c:v>299.2</c:v>
                </c:pt>
                <c:pt idx="135222">
                  <c:v>290.39999999999998</c:v>
                </c:pt>
                <c:pt idx="135223">
                  <c:v>396</c:v>
                </c:pt>
                <c:pt idx="135224">
                  <c:v>402.6</c:v>
                </c:pt>
                <c:pt idx="135225">
                  <c:v>262.2</c:v>
                </c:pt>
                <c:pt idx="135226">
                  <c:v>336.2</c:v>
                </c:pt>
                <c:pt idx="135227">
                  <c:v>325.60000000000002</c:v>
                </c:pt>
                <c:pt idx="135228">
                  <c:v>431.2</c:v>
                </c:pt>
                <c:pt idx="135229">
                  <c:v>211.2</c:v>
                </c:pt>
                <c:pt idx="135230">
                  <c:v>369.6</c:v>
                </c:pt>
                <c:pt idx="135231">
                  <c:v>352</c:v>
                </c:pt>
                <c:pt idx="135232">
                  <c:v>369.6</c:v>
                </c:pt>
                <c:pt idx="135233">
                  <c:v>456.2</c:v>
                </c:pt>
                <c:pt idx="135234">
                  <c:v>352</c:v>
                </c:pt>
                <c:pt idx="135235">
                  <c:v>492.8</c:v>
                </c:pt>
                <c:pt idx="135236">
                  <c:v>290.39999999999998</c:v>
                </c:pt>
                <c:pt idx="135237">
                  <c:v>440</c:v>
                </c:pt>
                <c:pt idx="135238">
                  <c:v>563.20000000000005</c:v>
                </c:pt>
                <c:pt idx="135239">
                  <c:v>941.2</c:v>
                </c:pt>
                <c:pt idx="135240">
                  <c:v>806.5</c:v>
                </c:pt>
                <c:pt idx="135241">
                  <c:v>149.6</c:v>
                </c:pt>
                <c:pt idx="135242">
                  <c:v>369.6</c:v>
                </c:pt>
                <c:pt idx="135243">
                  <c:v>220</c:v>
                </c:pt>
                <c:pt idx="135244">
                  <c:v>343.2</c:v>
                </c:pt>
                <c:pt idx="135245">
                  <c:v>316.8</c:v>
                </c:pt>
                <c:pt idx="135246">
                  <c:v>748</c:v>
                </c:pt>
                <c:pt idx="135247">
                  <c:v>482.2</c:v>
                </c:pt>
                <c:pt idx="135248">
                  <c:v>260.39999999999998</c:v>
                </c:pt>
                <c:pt idx="135249">
                  <c:v>473.4</c:v>
                </c:pt>
                <c:pt idx="135250">
                  <c:v>403</c:v>
                </c:pt>
                <c:pt idx="135251">
                  <c:v>498</c:v>
                </c:pt>
                <c:pt idx="135252">
                  <c:v>272.8</c:v>
                </c:pt>
                <c:pt idx="135253">
                  <c:v>158.4</c:v>
                </c:pt>
                <c:pt idx="135254">
                  <c:v>290.39999999999998</c:v>
                </c:pt>
                <c:pt idx="135255">
                  <c:v>448.8</c:v>
                </c:pt>
                <c:pt idx="135256">
                  <c:v>255.2</c:v>
                </c:pt>
                <c:pt idx="135257">
                  <c:v>413.6</c:v>
                </c:pt>
                <c:pt idx="135258">
                  <c:v>281.60000000000002</c:v>
                </c:pt>
                <c:pt idx="135259">
                  <c:v>589.6</c:v>
                </c:pt>
                <c:pt idx="135260">
                  <c:v>492.8</c:v>
                </c:pt>
                <c:pt idx="135261">
                  <c:v>281.60000000000002</c:v>
                </c:pt>
                <c:pt idx="135262">
                  <c:v>334.4</c:v>
                </c:pt>
                <c:pt idx="135263">
                  <c:v>218.86</c:v>
                </c:pt>
                <c:pt idx="135264">
                  <c:v>308</c:v>
                </c:pt>
                <c:pt idx="135265">
                  <c:v>325.60000000000002</c:v>
                </c:pt>
                <c:pt idx="135266">
                  <c:v>378.4</c:v>
                </c:pt>
                <c:pt idx="135267">
                  <c:v>255.2</c:v>
                </c:pt>
                <c:pt idx="135268">
                  <c:v>228.8</c:v>
                </c:pt>
                <c:pt idx="135269">
                  <c:v>255.2</c:v>
                </c:pt>
                <c:pt idx="135270">
                  <c:v>272.8</c:v>
                </c:pt>
                <c:pt idx="135271">
                  <c:v>607.20000000000005</c:v>
                </c:pt>
                <c:pt idx="135272">
                  <c:v>272.8</c:v>
                </c:pt>
                <c:pt idx="135273">
                  <c:v>220</c:v>
                </c:pt>
                <c:pt idx="135274">
                  <c:v>422.4</c:v>
                </c:pt>
                <c:pt idx="135275">
                  <c:v>290.39999999999998</c:v>
                </c:pt>
                <c:pt idx="135276">
                  <c:v>264</c:v>
                </c:pt>
                <c:pt idx="135277">
                  <c:v>202.4</c:v>
                </c:pt>
                <c:pt idx="135278">
                  <c:v>325.60000000000002</c:v>
                </c:pt>
                <c:pt idx="135279">
                  <c:v>360.8</c:v>
                </c:pt>
                <c:pt idx="135280">
                  <c:v>140.80000000000001</c:v>
                </c:pt>
                <c:pt idx="135281">
                  <c:v>431.2</c:v>
                </c:pt>
                <c:pt idx="135282">
                  <c:v>352</c:v>
                </c:pt>
                <c:pt idx="135283">
                  <c:v>290.39999999999998</c:v>
                </c:pt>
                <c:pt idx="135284">
                  <c:v>308</c:v>
                </c:pt>
                <c:pt idx="135285">
                  <c:v>387.2</c:v>
                </c:pt>
                <c:pt idx="135286">
                  <c:v>404.8</c:v>
                </c:pt>
                <c:pt idx="135287">
                  <c:v>343.2</c:v>
                </c:pt>
                <c:pt idx="135288">
                  <c:v>290.39999999999998</c:v>
                </c:pt>
                <c:pt idx="135289">
                  <c:v>572</c:v>
                </c:pt>
                <c:pt idx="135290">
                  <c:v>827.2</c:v>
                </c:pt>
                <c:pt idx="135291">
                  <c:v>932.8</c:v>
                </c:pt>
                <c:pt idx="135292">
                  <c:v>1003.2</c:v>
                </c:pt>
                <c:pt idx="135293">
                  <c:v>176</c:v>
                </c:pt>
                <c:pt idx="135294">
                  <c:v>404.8</c:v>
                </c:pt>
                <c:pt idx="135295">
                  <c:v>255.2</c:v>
                </c:pt>
                <c:pt idx="135296">
                  <c:v>334.4</c:v>
                </c:pt>
                <c:pt idx="135297">
                  <c:v>352</c:v>
                </c:pt>
                <c:pt idx="135298">
                  <c:v>553.79999999999995</c:v>
                </c:pt>
                <c:pt idx="135299">
                  <c:v>297</c:v>
                </c:pt>
                <c:pt idx="135300">
                  <c:v>288</c:v>
                </c:pt>
                <c:pt idx="135301">
                  <c:v>225</c:v>
                </c:pt>
                <c:pt idx="135302">
                  <c:v>684</c:v>
                </c:pt>
                <c:pt idx="135303">
                  <c:v>441</c:v>
                </c:pt>
                <c:pt idx="135304">
                  <c:v>333</c:v>
                </c:pt>
                <c:pt idx="135305">
                  <c:v>243</c:v>
                </c:pt>
                <c:pt idx="135306">
                  <c:v>378</c:v>
                </c:pt>
                <c:pt idx="135307">
                  <c:v>360</c:v>
                </c:pt>
                <c:pt idx="135308">
                  <c:v>459</c:v>
                </c:pt>
                <c:pt idx="135309">
                  <c:v>261</c:v>
                </c:pt>
                <c:pt idx="135310">
                  <c:v>324</c:v>
                </c:pt>
                <c:pt idx="135311">
                  <c:v>288</c:v>
                </c:pt>
                <c:pt idx="135312">
                  <c:v>360</c:v>
                </c:pt>
                <c:pt idx="135313">
                  <c:v>432</c:v>
                </c:pt>
                <c:pt idx="135314">
                  <c:v>396</c:v>
                </c:pt>
                <c:pt idx="135315">
                  <c:v>342</c:v>
                </c:pt>
                <c:pt idx="135316">
                  <c:v>522</c:v>
                </c:pt>
                <c:pt idx="135317">
                  <c:v>369</c:v>
                </c:pt>
                <c:pt idx="135318">
                  <c:v>432</c:v>
                </c:pt>
                <c:pt idx="135319">
                  <c:v>333</c:v>
                </c:pt>
                <c:pt idx="135320">
                  <c:v>306</c:v>
                </c:pt>
                <c:pt idx="135321">
                  <c:v>558</c:v>
                </c:pt>
                <c:pt idx="135322">
                  <c:v>432</c:v>
                </c:pt>
                <c:pt idx="135323">
                  <c:v>171</c:v>
                </c:pt>
                <c:pt idx="135324">
                  <c:v>342</c:v>
                </c:pt>
                <c:pt idx="135325">
                  <c:v>333</c:v>
                </c:pt>
                <c:pt idx="135326">
                  <c:v>261</c:v>
                </c:pt>
                <c:pt idx="135327">
                  <c:v>243</c:v>
                </c:pt>
                <c:pt idx="135328">
                  <c:v>261</c:v>
                </c:pt>
                <c:pt idx="135329">
                  <c:v>216</c:v>
                </c:pt>
                <c:pt idx="135330">
                  <c:v>324</c:v>
                </c:pt>
                <c:pt idx="135331">
                  <c:v>252</c:v>
                </c:pt>
                <c:pt idx="135332">
                  <c:v>423</c:v>
                </c:pt>
                <c:pt idx="135333">
                  <c:v>270</c:v>
                </c:pt>
                <c:pt idx="135334">
                  <c:v>396</c:v>
                </c:pt>
                <c:pt idx="135335">
                  <c:v>360</c:v>
                </c:pt>
                <c:pt idx="135336">
                  <c:v>234</c:v>
                </c:pt>
                <c:pt idx="135337">
                  <c:v>14864.5</c:v>
                </c:pt>
                <c:pt idx="135338">
                  <c:v>23880.34</c:v>
                </c:pt>
                <c:pt idx="135339">
                  <c:v>28514.87</c:v>
                </c:pt>
                <c:pt idx="135340">
                  <c:v>10906.56</c:v>
                </c:pt>
                <c:pt idx="135341">
                  <c:v>12798.66</c:v>
                </c:pt>
                <c:pt idx="135342">
                  <c:v>13414.98</c:v>
                </c:pt>
                <c:pt idx="135343">
                  <c:v>13049.97</c:v>
                </c:pt>
                <c:pt idx="135344">
                  <c:v>13307.5</c:v>
                </c:pt>
                <c:pt idx="135345">
                  <c:v>21613.57</c:v>
                </c:pt>
                <c:pt idx="135346">
                  <c:v>14284.64</c:v>
                </c:pt>
                <c:pt idx="135347">
                  <c:v>11866.32</c:v>
                </c:pt>
                <c:pt idx="135348">
                  <c:v>12583.21</c:v>
                </c:pt>
                <c:pt idx="135349">
                  <c:v>15221.54</c:v>
                </c:pt>
                <c:pt idx="135350">
                  <c:v>30937.37</c:v>
                </c:pt>
                <c:pt idx="135351">
                  <c:v>33149.93</c:v>
                </c:pt>
                <c:pt idx="135352">
                  <c:v>14201.72</c:v>
                </c:pt>
                <c:pt idx="135353">
                  <c:v>13310.46</c:v>
                </c:pt>
                <c:pt idx="135354">
                  <c:v>13670.71</c:v>
                </c:pt>
                <c:pt idx="135355">
                  <c:v>17477.400000000001</c:v>
                </c:pt>
                <c:pt idx="135356">
                  <c:v>29308.639999999999</c:v>
                </c:pt>
                <c:pt idx="135357">
                  <c:v>27883.97</c:v>
                </c:pt>
                <c:pt idx="135358">
                  <c:v>12800.47</c:v>
                </c:pt>
                <c:pt idx="135359">
                  <c:v>11872.84</c:v>
                </c:pt>
                <c:pt idx="135360">
                  <c:v>12602.21</c:v>
                </c:pt>
                <c:pt idx="135361">
                  <c:v>11417.8</c:v>
                </c:pt>
                <c:pt idx="135362">
                  <c:v>11473.65</c:v>
                </c:pt>
                <c:pt idx="135363">
                  <c:v>12213.85</c:v>
                </c:pt>
                <c:pt idx="135364">
                  <c:v>11480.71</c:v>
                </c:pt>
                <c:pt idx="135365">
                  <c:v>10938.42</c:v>
                </c:pt>
                <c:pt idx="135366">
                  <c:v>11525.95</c:v>
                </c:pt>
                <c:pt idx="135367">
                  <c:v>10374.76</c:v>
                </c:pt>
                <c:pt idx="135368">
                  <c:v>11097.13</c:v>
                </c:pt>
                <c:pt idx="135369">
                  <c:v>12242.22</c:v>
                </c:pt>
                <c:pt idx="135370">
                  <c:v>11836.37</c:v>
                </c:pt>
                <c:pt idx="135371">
                  <c:v>11476.55</c:v>
                </c:pt>
                <c:pt idx="135372">
                  <c:v>11873.87</c:v>
                </c:pt>
                <c:pt idx="135373">
                  <c:v>12904.25</c:v>
                </c:pt>
                <c:pt idx="135374">
                  <c:v>11938.29</c:v>
                </c:pt>
                <c:pt idx="135375">
                  <c:v>13656.89</c:v>
                </c:pt>
                <c:pt idx="135376">
                  <c:v>10561.89</c:v>
                </c:pt>
                <c:pt idx="135377">
                  <c:v>12783.08</c:v>
                </c:pt>
                <c:pt idx="135378">
                  <c:v>13584.03</c:v>
                </c:pt>
                <c:pt idx="135379">
                  <c:v>13365.11</c:v>
                </c:pt>
                <c:pt idx="135380">
                  <c:v>13634.24</c:v>
                </c:pt>
                <c:pt idx="135381">
                  <c:v>17946.87</c:v>
                </c:pt>
                <c:pt idx="135382">
                  <c:v>22499.99</c:v>
                </c:pt>
                <c:pt idx="135383">
                  <c:v>42449.61</c:v>
                </c:pt>
                <c:pt idx="135384">
                  <c:v>10602.1</c:v>
                </c:pt>
                <c:pt idx="135385">
                  <c:v>7518.02</c:v>
                </c:pt>
                <c:pt idx="135386">
                  <c:v>7764.49</c:v>
                </c:pt>
                <c:pt idx="135387">
                  <c:v>9216.82</c:v>
                </c:pt>
                <c:pt idx="135388">
                  <c:v>9134.15</c:v>
                </c:pt>
                <c:pt idx="135389">
                  <c:v>14038.36</c:v>
                </c:pt>
                <c:pt idx="135390">
                  <c:v>21810.12</c:v>
                </c:pt>
                <c:pt idx="135391">
                  <c:v>29106.55</c:v>
                </c:pt>
                <c:pt idx="135392">
                  <c:v>10118.200000000001</c:v>
                </c:pt>
                <c:pt idx="135393">
                  <c:v>10934.49</c:v>
                </c:pt>
                <c:pt idx="135394">
                  <c:v>11332.73</c:v>
                </c:pt>
                <c:pt idx="135395">
                  <c:v>11754.55</c:v>
                </c:pt>
                <c:pt idx="135396">
                  <c:v>11130.82</c:v>
                </c:pt>
                <c:pt idx="135397">
                  <c:v>10565.31</c:v>
                </c:pt>
                <c:pt idx="135398">
                  <c:v>12166.21</c:v>
                </c:pt>
                <c:pt idx="135399">
                  <c:v>13454.96</c:v>
                </c:pt>
                <c:pt idx="135400">
                  <c:v>18872.36</c:v>
                </c:pt>
                <c:pt idx="135401">
                  <c:v>16820.849999999999</c:v>
                </c:pt>
                <c:pt idx="135402">
                  <c:v>26400.02</c:v>
                </c:pt>
                <c:pt idx="135403">
                  <c:v>28946.77</c:v>
                </c:pt>
                <c:pt idx="135404">
                  <c:v>13246.43</c:v>
                </c:pt>
                <c:pt idx="135405">
                  <c:v>12684.93</c:v>
                </c:pt>
                <c:pt idx="135406">
                  <c:v>12247.44</c:v>
                </c:pt>
                <c:pt idx="135407">
                  <c:v>16334.04</c:v>
                </c:pt>
                <c:pt idx="135408">
                  <c:v>27303.64</c:v>
                </c:pt>
                <c:pt idx="135409">
                  <c:v>23264.77</c:v>
                </c:pt>
                <c:pt idx="135410">
                  <c:v>11946.36</c:v>
                </c:pt>
                <c:pt idx="135411">
                  <c:v>10595.67</c:v>
                </c:pt>
                <c:pt idx="135412">
                  <c:v>10772.2</c:v>
                </c:pt>
                <c:pt idx="135413">
                  <c:v>9552.77</c:v>
                </c:pt>
                <c:pt idx="135414">
                  <c:v>10060.219999999999</c:v>
                </c:pt>
                <c:pt idx="135415">
                  <c:v>10380.39</c:v>
                </c:pt>
                <c:pt idx="135416">
                  <c:v>10379.030000000001</c:v>
                </c:pt>
                <c:pt idx="135417">
                  <c:v>9359.64</c:v>
                </c:pt>
                <c:pt idx="135418">
                  <c:v>10225.370000000001</c:v>
                </c:pt>
                <c:pt idx="135419">
                  <c:v>8423.15</c:v>
                </c:pt>
                <c:pt idx="135420">
                  <c:v>10842.14</c:v>
                </c:pt>
                <c:pt idx="135421">
                  <c:v>11256.53</c:v>
                </c:pt>
                <c:pt idx="135422">
                  <c:v>10475.370000000001</c:v>
                </c:pt>
                <c:pt idx="135423">
                  <c:v>11737.16</c:v>
                </c:pt>
                <c:pt idx="135424">
                  <c:v>12199.18</c:v>
                </c:pt>
                <c:pt idx="135425">
                  <c:v>12573.9</c:v>
                </c:pt>
                <c:pt idx="135426">
                  <c:v>11747.58</c:v>
                </c:pt>
                <c:pt idx="135427">
                  <c:v>14261.52</c:v>
                </c:pt>
                <c:pt idx="135428">
                  <c:v>12771.12</c:v>
                </c:pt>
                <c:pt idx="135429">
                  <c:v>13044.9</c:v>
                </c:pt>
                <c:pt idx="135430">
                  <c:v>13003.83</c:v>
                </c:pt>
                <c:pt idx="135431">
                  <c:v>12222.75</c:v>
                </c:pt>
                <c:pt idx="135432">
                  <c:v>13813.23</c:v>
                </c:pt>
                <c:pt idx="135433">
                  <c:v>20757.48</c:v>
                </c:pt>
                <c:pt idx="135434">
                  <c:v>26148.080000000002</c:v>
                </c:pt>
                <c:pt idx="135435">
                  <c:v>39707.17</c:v>
                </c:pt>
                <c:pt idx="135436">
                  <c:v>16750.88</c:v>
                </c:pt>
                <c:pt idx="135437">
                  <c:v>8869.81</c:v>
                </c:pt>
                <c:pt idx="135438">
                  <c:v>8987.4599999999991</c:v>
                </c:pt>
                <c:pt idx="135439">
                  <c:v>9568.7800000000007</c:v>
                </c:pt>
                <c:pt idx="135440">
                  <c:v>9724.77</c:v>
                </c:pt>
                <c:pt idx="135441">
                  <c:v>13969.98</c:v>
                </c:pt>
                <c:pt idx="135442">
                  <c:v>21633.98</c:v>
                </c:pt>
                <c:pt idx="135443">
                  <c:v>35668</c:v>
                </c:pt>
                <c:pt idx="135444">
                  <c:v>10903.25</c:v>
                </c:pt>
                <c:pt idx="135445">
                  <c:v>10968.25</c:v>
                </c:pt>
                <c:pt idx="135446">
                  <c:v>11751.77</c:v>
                </c:pt>
                <c:pt idx="135447">
                  <c:v>13153.06</c:v>
                </c:pt>
                <c:pt idx="135448">
                  <c:v>10994.24</c:v>
                </c:pt>
                <c:pt idx="135449">
                  <c:v>13007.89</c:v>
                </c:pt>
                <c:pt idx="135450">
                  <c:v>19542.400000000001</c:v>
                </c:pt>
                <c:pt idx="135451">
                  <c:v>14004.82</c:v>
                </c:pt>
                <c:pt idx="135452">
                  <c:v>10818.89</c:v>
                </c:pt>
                <c:pt idx="135453">
                  <c:v>12173.55</c:v>
                </c:pt>
                <c:pt idx="135454">
                  <c:v>15656.03</c:v>
                </c:pt>
                <c:pt idx="135455">
                  <c:v>30820.720000000001</c:v>
                </c:pt>
                <c:pt idx="135456">
                  <c:v>31280.99</c:v>
                </c:pt>
                <c:pt idx="135457">
                  <c:v>12573.43</c:v>
                </c:pt>
                <c:pt idx="135458">
                  <c:v>12604.18</c:v>
                </c:pt>
                <c:pt idx="135459">
                  <c:v>18271.560000000001</c:v>
                </c:pt>
                <c:pt idx="135460">
                  <c:v>25760.02</c:v>
                </c:pt>
                <c:pt idx="135461">
                  <c:v>19325.53</c:v>
                </c:pt>
                <c:pt idx="135462">
                  <c:v>11079.39</c:v>
                </c:pt>
                <c:pt idx="135463">
                  <c:v>11847.51</c:v>
                </c:pt>
                <c:pt idx="135464">
                  <c:v>9077.02</c:v>
                </c:pt>
                <c:pt idx="135465">
                  <c:v>10004.06</c:v>
                </c:pt>
                <c:pt idx="135466">
                  <c:v>9462.33</c:v>
                </c:pt>
                <c:pt idx="135467">
                  <c:v>9298.69</c:v>
                </c:pt>
                <c:pt idx="135468">
                  <c:v>10155.84</c:v>
                </c:pt>
                <c:pt idx="135469">
                  <c:v>9868.58</c:v>
                </c:pt>
                <c:pt idx="135470">
                  <c:v>9747.16</c:v>
                </c:pt>
                <c:pt idx="135471">
                  <c:v>7986.71</c:v>
                </c:pt>
                <c:pt idx="135472">
                  <c:v>9763.61</c:v>
                </c:pt>
                <c:pt idx="135473">
                  <c:v>9587.41</c:v>
                </c:pt>
                <c:pt idx="135474">
                  <c:v>9666.25</c:v>
                </c:pt>
                <c:pt idx="135475">
                  <c:v>9962.24</c:v>
                </c:pt>
                <c:pt idx="135476">
                  <c:v>10933</c:v>
                </c:pt>
                <c:pt idx="135477">
                  <c:v>11101.56</c:v>
                </c:pt>
                <c:pt idx="135478">
                  <c:v>10653.97</c:v>
                </c:pt>
                <c:pt idx="135479">
                  <c:v>11561.23</c:v>
                </c:pt>
                <c:pt idx="135480">
                  <c:v>18707.560000000001</c:v>
                </c:pt>
                <c:pt idx="135481">
                  <c:v>14362.58</c:v>
                </c:pt>
                <c:pt idx="135482">
                  <c:v>16372.02</c:v>
                </c:pt>
                <c:pt idx="135483">
                  <c:v>18304.240000000002</c:v>
                </c:pt>
                <c:pt idx="135484">
                  <c:v>15353.12</c:v>
                </c:pt>
                <c:pt idx="135485">
                  <c:v>16429.310000000001</c:v>
                </c:pt>
                <c:pt idx="135486">
                  <c:v>12765.51</c:v>
                </c:pt>
                <c:pt idx="135487">
                  <c:v>12569.25</c:v>
                </c:pt>
                <c:pt idx="135488">
                  <c:v>13307.78</c:v>
                </c:pt>
                <c:pt idx="135489">
                  <c:v>10784.42</c:v>
                </c:pt>
                <c:pt idx="135490">
                  <c:v>13463.92</c:v>
                </c:pt>
                <c:pt idx="135491">
                  <c:v>11029.01</c:v>
                </c:pt>
                <c:pt idx="135492">
                  <c:v>12109.12</c:v>
                </c:pt>
                <c:pt idx="135493">
                  <c:v>10440.540000000001</c:v>
                </c:pt>
                <c:pt idx="135494">
                  <c:v>9618.94</c:v>
                </c:pt>
                <c:pt idx="135495">
                  <c:v>9433.9599999999991</c:v>
                </c:pt>
                <c:pt idx="135496">
                  <c:v>10143.06</c:v>
                </c:pt>
                <c:pt idx="135497">
                  <c:v>8822.56</c:v>
                </c:pt>
                <c:pt idx="135498">
                  <c:v>10802.22</c:v>
                </c:pt>
                <c:pt idx="135499">
                  <c:v>7872.32</c:v>
                </c:pt>
                <c:pt idx="135500">
                  <c:v>11355.46</c:v>
                </c:pt>
                <c:pt idx="135501">
                  <c:v>9963.7000000000007</c:v>
                </c:pt>
                <c:pt idx="135502">
                  <c:v>9668.3799999999992</c:v>
                </c:pt>
                <c:pt idx="135503">
                  <c:v>11579.83</c:v>
                </c:pt>
                <c:pt idx="135504">
                  <c:v>10582.94</c:v>
                </c:pt>
                <c:pt idx="135505">
                  <c:v>9964.92</c:v>
                </c:pt>
                <c:pt idx="135506">
                  <c:v>11501.62</c:v>
                </c:pt>
                <c:pt idx="135507">
                  <c:v>10486.02</c:v>
                </c:pt>
                <c:pt idx="135508">
                  <c:v>13583.8</c:v>
                </c:pt>
                <c:pt idx="135509">
                  <c:v>13450.1</c:v>
                </c:pt>
                <c:pt idx="135510">
                  <c:v>12490.18</c:v>
                </c:pt>
                <c:pt idx="135511">
                  <c:v>10278.9</c:v>
                </c:pt>
                <c:pt idx="135512">
                  <c:v>8474.6</c:v>
                </c:pt>
                <c:pt idx="135513">
                  <c:v>7970.7</c:v>
                </c:pt>
                <c:pt idx="135514">
                  <c:v>8502.84</c:v>
                </c:pt>
                <c:pt idx="135515">
                  <c:v>7722.74</c:v>
                </c:pt>
                <c:pt idx="135516">
                  <c:v>6400.62</c:v>
                </c:pt>
                <c:pt idx="135517">
                  <c:v>7041.64</c:v>
                </c:pt>
                <c:pt idx="135518">
                  <c:v>7830.44</c:v>
                </c:pt>
                <c:pt idx="135519">
                  <c:v>8387.44</c:v>
                </c:pt>
                <c:pt idx="135520">
                  <c:v>8160.56</c:v>
                </c:pt>
                <c:pt idx="135521">
                  <c:v>6166.62</c:v>
                </c:pt>
                <c:pt idx="135522">
                  <c:v>18055.14</c:v>
                </c:pt>
                <c:pt idx="135523">
                  <c:v>7888.22</c:v>
                </c:pt>
                <c:pt idx="135524">
                  <c:v>9300.25</c:v>
                </c:pt>
                <c:pt idx="135525">
                  <c:v>9867.14</c:v>
                </c:pt>
                <c:pt idx="135526">
                  <c:v>15723.82</c:v>
                </c:pt>
                <c:pt idx="135527">
                  <c:v>9167.25</c:v>
                </c:pt>
                <c:pt idx="135528">
                  <c:v>10760.72</c:v>
                </c:pt>
                <c:pt idx="135529">
                  <c:v>8156.68</c:v>
                </c:pt>
                <c:pt idx="135530">
                  <c:v>8719.61</c:v>
                </c:pt>
                <c:pt idx="135531">
                  <c:v>9045.34</c:v>
                </c:pt>
                <c:pt idx="135532">
                  <c:v>9993.3799999999992</c:v>
                </c:pt>
                <c:pt idx="135533">
                  <c:v>10424.64</c:v>
                </c:pt>
                <c:pt idx="135534">
                  <c:v>15552.82</c:v>
                </c:pt>
                <c:pt idx="135535">
                  <c:v>12584.52</c:v>
                </c:pt>
                <c:pt idx="135536">
                  <c:v>9888.9699999999993</c:v>
                </c:pt>
                <c:pt idx="135537">
                  <c:v>7896.75</c:v>
                </c:pt>
                <c:pt idx="135538">
                  <c:v>9018.6</c:v>
                </c:pt>
                <c:pt idx="135539">
                  <c:v>9976.84</c:v>
                </c:pt>
                <c:pt idx="135540">
                  <c:v>9805.48</c:v>
                </c:pt>
                <c:pt idx="135541">
                  <c:v>7974.78</c:v>
                </c:pt>
                <c:pt idx="135542">
                  <c:v>8763.9599999999991</c:v>
                </c:pt>
                <c:pt idx="135543">
                  <c:v>8576.2099999999991</c:v>
                </c:pt>
                <c:pt idx="135544">
                  <c:v>6834.63</c:v>
                </c:pt>
                <c:pt idx="135545">
                  <c:v>6329.06</c:v>
                </c:pt>
                <c:pt idx="135546">
                  <c:v>6545.44</c:v>
                </c:pt>
                <c:pt idx="135547">
                  <c:v>8428.17</c:v>
                </c:pt>
                <c:pt idx="135548">
                  <c:v>7263.16</c:v>
                </c:pt>
                <c:pt idx="135549">
                  <c:v>5586.41</c:v>
                </c:pt>
                <c:pt idx="135550">
                  <c:v>6731.56</c:v>
                </c:pt>
                <c:pt idx="135551">
                  <c:v>8062.4</c:v>
                </c:pt>
                <c:pt idx="135552">
                  <c:v>8437.11</c:v>
                </c:pt>
                <c:pt idx="135553">
                  <c:v>8330.2999999999993</c:v>
                </c:pt>
                <c:pt idx="135554">
                  <c:v>8469.11</c:v>
                </c:pt>
                <c:pt idx="135555">
                  <c:v>8175.64</c:v>
                </c:pt>
                <c:pt idx="135556">
                  <c:v>8134.31</c:v>
                </c:pt>
                <c:pt idx="135557">
                  <c:v>8142.74</c:v>
                </c:pt>
                <c:pt idx="135558">
                  <c:v>9934.42</c:v>
                </c:pt>
                <c:pt idx="135559">
                  <c:v>9637.98</c:v>
                </c:pt>
                <c:pt idx="135560">
                  <c:v>9961.5499999999993</c:v>
                </c:pt>
                <c:pt idx="135561">
                  <c:v>10726.99</c:v>
                </c:pt>
                <c:pt idx="135562">
                  <c:v>7593.12</c:v>
                </c:pt>
                <c:pt idx="135563">
                  <c:v>11544.1</c:v>
                </c:pt>
                <c:pt idx="135564">
                  <c:v>10985.48</c:v>
                </c:pt>
                <c:pt idx="135565">
                  <c:v>6582.62</c:v>
                </c:pt>
                <c:pt idx="135566">
                  <c:v>9098.39</c:v>
                </c:pt>
                <c:pt idx="135567">
                  <c:v>7769.42</c:v>
                </c:pt>
                <c:pt idx="135568">
                  <c:v>8034.63</c:v>
                </c:pt>
                <c:pt idx="135569">
                  <c:v>6410.85</c:v>
                </c:pt>
                <c:pt idx="135570">
                  <c:v>5714.36</c:v>
                </c:pt>
                <c:pt idx="135571">
                  <c:v>7304.41</c:v>
                </c:pt>
                <c:pt idx="135572">
                  <c:v>7565.88</c:v>
                </c:pt>
                <c:pt idx="135573">
                  <c:v>8398.6299999999992</c:v>
                </c:pt>
                <c:pt idx="135574">
                  <c:v>14723.35</c:v>
                </c:pt>
                <c:pt idx="135575">
                  <c:v>10326.5</c:v>
                </c:pt>
                <c:pt idx="135576">
                  <c:v>9734.6200000000008</c:v>
                </c:pt>
                <c:pt idx="135577">
                  <c:v>12786</c:v>
                </c:pt>
                <c:pt idx="135578">
                  <c:v>17366.02</c:v>
                </c:pt>
                <c:pt idx="135579">
                  <c:v>13232.18</c:v>
                </c:pt>
                <c:pt idx="135580">
                  <c:v>9944.27</c:v>
                </c:pt>
                <c:pt idx="135581">
                  <c:v>8245.82</c:v>
                </c:pt>
                <c:pt idx="135582">
                  <c:v>10351.25</c:v>
                </c:pt>
                <c:pt idx="135583">
                  <c:v>8586</c:v>
                </c:pt>
                <c:pt idx="135584">
                  <c:v>10550.32</c:v>
                </c:pt>
                <c:pt idx="135585">
                  <c:v>13020.95</c:v>
                </c:pt>
                <c:pt idx="135586">
                  <c:v>12925.82</c:v>
                </c:pt>
                <c:pt idx="135587">
                  <c:v>13193.67</c:v>
                </c:pt>
                <c:pt idx="135588">
                  <c:v>13343.99</c:v>
                </c:pt>
                <c:pt idx="135589">
                  <c:v>11531.54</c:v>
                </c:pt>
                <c:pt idx="135590">
                  <c:v>9807.68</c:v>
                </c:pt>
                <c:pt idx="135591">
                  <c:v>10521.77</c:v>
                </c:pt>
                <c:pt idx="135592">
                  <c:v>8471.86</c:v>
                </c:pt>
                <c:pt idx="135593">
                  <c:v>10539.85</c:v>
                </c:pt>
                <c:pt idx="135594">
                  <c:v>8046.42</c:v>
                </c:pt>
                <c:pt idx="135595">
                  <c:v>7009.02</c:v>
                </c:pt>
                <c:pt idx="135596">
                  <c:v>8109.79</c:v>
                </c:pt>
                <c:pt idx="135597">
                  <c:v>9163.43</c:v>
                </c:pt>
                <c:pt idx="135598">
                  <c:v>9245.4699999999993</c:v>
                </c:pt>
                <c:pt idx="135599">
                  <c:v>8581.33</c:v>
                </c:pt>
                <c:pt idx="135600">
                  <c:v>6876.81</c:v>
                </c:pt>
                <c:pt idx="135601">
                  <c:v>8215.09</c:v>
                </c:pt>
                <c:pt idx="135602">
                  <c:v>9594.35</c:v>
                </c:pt>
                <c:pt idx="135603">
                  <c:v>6643.95</c:v>
                </c:pt>
                <c:pt idx="135604">
                  <c:v>10094.75</c:v>
                </c:pt>
                <c:pt idx="135605">
                  <c:v>9395.8799999999992</c:v>
                </c:pt>
                <c:pt idx="135606">
                  <c:v>8841.24</c:v>
                </c:pt>
                <c:pt idx="135607">
                  <c:v>8008.21</c:v>
                </c:pt>
                <c:pt idx="135608">
                  <c:v>8933.42</c:v>
                </c:pt>
                <c:pt idx="135609">
                  <c:v>7757.72</c:v>
                </c:pt>
                <c:pt idx="135610">
                  <c:v>9127.11</c:v>
                </c:pt>
                <c:pt idx="135611">
                  <c:v>9951.89</c:v>
                </c:pt>
                <c:pt idx="135612">
                  <c:v>7973.84</c:v>
                </c:pt>
                <c:pt idx="135613">
                  <c:v>9219.51</c:v>
                </c:pt>
                <c:pt idx="135614">
                  <c:v>11176.47</c:v>
                </c:pt>
                <c:pt idx="135615">
                  <c:v>9723.32</c:v>
                </c:pt>
                <c:pt idx="135616">
                  <c:v>6790.49</c:v>
                </c:pt>
                <c:pt idx="135617">
                  <c:v>5558.1</c:v>
                </c:pt>
                <c:pt idx="135618">
                  <c:v>5814.41</c:v>
                </c:pt>
                <c:pt idx="135619">
                  <c:v>7446.77</c:v>
                </c:pt>
                <c:pt idx="135620">
                  <c:v>6951.9</c:v>
                </c:pt>
                <c:pt idx="135621">
                  <c:v>7120.56</c:v>
                </c:pt>
                <c:pt idx="135622">
                  <c:v>6073.54</c:v>
                </c:pt>
                <c:pt idx="135623">
                  <c:v>150038.04</c:v>
                </c:pt>
                <c:pt idx="135624">
                  <c:v>125889.88</c:v>
                </c:pt>
                <c:pt idx="135625">
                  <c:v>134042.48000000001</c:v>
                </c:pt>
                <c:pt idx="135626">
                  <c:v>128109.93</c:v>
                </c:pt>
                <c:pt idx="135627">
                  <c:v>151790.57999999999</c:v>
                </c:pt>
                <c:pt idx="135628">
                  <c:v>112406.89</c:v>
                </c:pt>
                <c:pt idx="135629">
                  <c:v>83392.639999999999</c:v>
                </c:pt>
                <c:pt idx="135630">
                  <c:v>86950.77</c:v>
                </c:pt>
                <c:pt idx="135631">
                  <c:v>101199.5</c:v>
                </c:pt>
                <c:pt idx="135632">
                  <c:v>90145.5</c:v>
                </c:pt>
                <c:pt idx="135633">
                  <c:v>97773.47</c:v>
                </c:pt>
                <c:pt idx="135634">
                  <c:v>91440.43</c:v>
                </c:pt>
                <c:pt idx="135635">
                  <c:v>98321.69</c:v>
                </c:pt>
                <c:pt idx="135636">
                  <c:v>85634.31</c:v>
                </c:pt>
                <c:pt idx="135637">
                  <c:v>104437.26</c:v>
                </c:pt>
                <c:pt idx="135638">
                  <c:v>77198.759999999995</c:v>
                </c:pt>
                <c:pt idx="135639">
                  <c:v>67608.179999999993</c:v>
                </c:pt>
                <c:pt idx="135640">
                  <c:v>74585.56</c:v>
                </c:pt>
                <c:pt idx="135641">
                  <c:v>78539.3</c:v>
                </c:pt>
                <c:pt idx="135642">
                  <c:v>85025.51</c:v>
                </c:pt>
                <c:pt idx="135643">
                  <c:v>88560.36</c:v>
                </c:pt>
                <c:pt idx="135644">
                  <c:v>72165.919999999998</c:v>
                </c:pt>
                <c:pt idx="135645">
                  <c:v>76448.350000000006</c:v>
                </c:pt>
                <c:pt idx="135646">
                  <c:v>79747.42</c:v>
                </c:pt>
                <c:pt idx="135647">
                  <c:v>70644.490000000005</c:v>
                </c:pt>
                <c:pt idx="135648">
                  <c:v>94102.02</c:v>
                </c:pt>
                <c:pt idx="135649">
                  <c:v>79914.39</c:v>
                </c:pt>
                <c:pt idx="135650">
                  <c:v>74378.89</c:v>
                </c:pt>
                <c:pt idx="135651">
                  <c:v>89745.33</c:v>
                </c:pt>
                <c:pt idx="135652">
                  <c:v>77551.100000000006</c:v>
                </c:pt>
                <c:pt idx="135653">
                  <c:v>92941.82</c:v>
                </c:pt>
                <c:pt idx="135654">
                  <c:v>89558.080000000002</c:v>
                </c:pt>
                <c:pt idx="135655">
                  <c:v>85552.17</c:v>
                </c:pt>
                <c:pt idx="135656">
                  <c:v>68018.87</c:v>
                </c:pt>
                <c:pt idx="135657">
                  <c:v>60897.58</c:v>
                </c:pt>
                <c:pt idx="135658">
                  <c:v>60888.639999999999</c:v>
                </c:pt>
                <c:pt idx="135659">
                  <c:v>85714.79</c:v>
                </c:pt>
                <c:pt idx="135660">
                  <c:v>74730.73</c:v>
                </c:pt>
                <c:pt idx="135661">
                  <c:v>65493.54</c:v>
                </c:pt>
                <c:pt idx="135662">
                  <c:v>82507.13</c:v>
                </c:pt>
                <c:pt idx="135663">
                  <c:v>119638.31</c:v>
                </c:pt>
                <c:pt idx="135664">
                  <c:v>84058.84</c:v>
                </c:pt>
                <c:pt idx="135665">
                  <c:v>474330.1</c:v>
                </c:pt>
                <c:pt idx="135666">
                  <c:v>163903.69</c:v>
                </c:pt>
                <c:pt idx="135667">
                  <c:v>131057.48</c:v>
                </c:pt>
                <c:pt idx="135668">
                  <c:v>195768.4</c:v>
                </c:pt>
                <c:pt idx="135669">
                  <c:v>313933.21999999997</c:v>
                </c:pt>
                <c:pt idx="135670">
                  <c:v>67369.2</c:v>
                </c:pt>
                <c:pt idx="135671">
                  <c:v>82793.73</c:v>
                </c:pt>
                <c:pt idx="135672">
                  <c:v>70887.100000000006</c:v>
                </c:pt>
                <c:pt idx="135673">
                  <c:v>68963.42</c:v>
                </c:pt>
                <c:pt idx="135674">
                  <c:v>71718</c:v>
                </c:pt>
                <c:pt idx="135675">
                  <c:v>105088.61</c:v>
                </c:pt>
                <c:pt idx="135676">
                  <c:v>106080.28</c:v>
                </c:pt>
                <c:pt idx="135677">
                  <c:v>113756.99</c:v>
                </c:pt>
                <c:pt idx="135678">
                  <c:v>95361.91</c:v>
                </c:pt>
                <c:pt idx="135679">
                  <c:v>104288.85</c:v>
                </c:pt>
                <c:pt idx="135680">
                  <c:v>95155.55</c:v>
                </c:pt>
                <c:pt idx="135681">
                  <c:v>89565.5</c:v>
                </c:pt>
                <c:pt idx="135682">
                  <c:v>75116.100000000006</c:v>
                </c:pt>
                <c:pt idx="135683">
                  <c:v>85692.15</c:v>
                </c:pt>
                <c:pt idx="135684">
                  <c:v>88848.38</c:v>
                </c:pt>
                <c:pt idx="135685">
                  <c:v>84652.35</c:v>
                </c:pt>
                <c:pt idx="135686">
                  <c:v>82766.45</c:v>
                </c:pt>
                <c:pt idx="135687">
                  <c:v>75097.38</c:v>
                </c:pt>
                <c:pt idx="135688">
                  <c:v>75495.12</c:v>
                </c:pt>
                <c:pt idx="135689">
                  <c:v>71256.039999999994</c:v>
                </c:pt>
                <c:pt idx="135690">
                  <c:v>74981.37</c:v>
                </c:pt>
                <c:pt idx="135691">
                  <c:v>71533</c:v>
                </c:pt>
                <c:pt idx="135692">
                  <c:v>61662.96</c:v>
                </c:pt>
                <c:pt idx="135693">
                  <c:v>75390.960000000006</c:v>
                </c:pt>
                <c:pt idx="135694">
                  <c:v>97698.84</c:v>
                </c:pt>
                <c:pt idx="135695">
                  <c:v>84362</c:v>
                </c:pt>
                <c:pt idx="135696">
                  <c:v>69777.53</c:v>
                </c:pt>
                <c:pt idx="135697">
                  <c:v>70965.06</c:v>
                </c:pt>
                <c:pt idx="135698">
                  <c:v>63288.5</c:v>
                </c:pt>
                <c:pt idx="135699">
                  <c:v>80279.429999999993</c:v>
                </c:pt>
                <c:pt idx="135700">
                  <c:v>74888.62</c:v>
                </c:pt>
                <c:pt idx="135701">
                  <c:v>85521.71</c:v>
                </c:pt>
                <c:pt idx="135702">
                  <c:v>79826.3</c:v>
                </c:pt>
                <c:pt idx="135703">
                  <c:v>80726.720000000001</c:v>
                </c:pt>
                <c:pt idx="135704">
                  <c:v>78366.36</c:v>
                </c:pt>
                <c:pt idx="135705">
                  <c:v>74904.03</c:v>
                </c:pt>
                <c:pt idx="135706">
                  <c:v>82451.13</c:v>
                </c:pt>
                <c:pt idx="135707">
                  <c:v>77329.22</c:v>
                </c:pt>
                <c:pt idx="135708">
                  <c:v>72625.899999999994</c:v>
                </c:pt>
                <c:pt idx="135709">
                  <c:v>61359.5</c:v>
                </c:pt>
                <c:pt idx="135710">
                  <c:v>79918.38</c:v>
                </c:pt>
                <c:pt idx="135711">
                  <c:v>77696.13</c:v>
                </c:pt>
                <c:pt idx="135712">
                  <c:v>139004.32</c:v>
                </c:pt>
                <c:pt idx="135713">
                  <c:v>118609.56</c:v>
                </c:pt>
                <c:pt idx="135714">
                  <c:v>148601.69</c:v>
                </c:pt>
                <c:pt idx="135715">
                  <c:v>119662.21</c:v>
                </c:pt>
                <c:pt idx="135716">
                  <c:v>114504.71</c:v>
                </c:pt>
                <c:pt idx="135717">
                  <c:v>375948.31</c:v>
                </c:pt>
                <c:pt idx="135718">
                  <c:v>120801.48</c:v>
                </c:pt>
                <c:pt idx="135719">
                  <c:v>130873.98</c:v>
                </c:pt>
                <c:pt idx="135720">
                  <c:v>133840.31</c:v>
                </c:pt>
                <c:pt idx="135721">
                  <c:v>254275.88</c:v>
                </c:pt>
                <c:pt idx="135722">
                  <c:v>121244.67</c:v>
                </c:pt>
                <c:pt idx="135723">
                  <c:v>65662.570000000007</c:v>
                </c:pt>
                <c:pt idx="135724">
                  <c:v>67443.570000000007</c:v>
                </c:pt>
                <c:pt idx="135725">
                  <c:v>84596.17</c:v>
                </c:pt>
                <c:pt idx="135726">
                  <c:v>71826.559999999998</c:v>
                </c:pt>
                <c:pt idx="135727">
                  <c:v>98341.67</c:v>
                </c:pt>
                <c:pt idx="135728">
                  <c:v>122601.49</c:v>
                </c:pt>
                <c:pt idx="135729">
                  <c:v>112845.12</c:v>
                </c:pt>
                <c:pt idx="135730">
                  <c:v>99127.73</c:v>
                </c:pt>
                <c:pt idx="135731">
                  <c:v>91151.99</c:v>
                </c:pt>
                <c:pt idx="135732">
                  <c:v>87827.03</c:v>
                </c:pt>
                <c:pt idx="135733">
                  <c:v>100348.6</c:v>
                </c:pt>
                <c:pt idx="135734">
                  <c:v>75840.28</c:v>
                </c:pt>
                <c:pt idx="135735">
                  <c:v>67829.460000000006</c:v>
                </c:pt>
                <c:pt idx="135736">
                  <c:v>77890.13</c:v>
                </c:pt>
                <c:pt idx="135737">
                  <c:v>79221.98</c:v>
                </c:pt>
                <c:pt idx="135738">
                  <c:v>62131.74</c:v>
                </c:pt>
                <c:pt idx="135739">
                  <c:v>71754.41</c:v>
                </c:pt>
                <c:pt idx="135740">
                  <c:v>65886.39</c:v>
                </c:pt>
                <c:pt idx="135741">
                  <c:v>71695.63</c:v>
                </c:pt>
                <c:pt idx="135742">
                  <c:v>78206.16</c:v>
                </c:pt>
                <c:pt idx="135743">
                  <c:v>63371.13</c:v>
                </c:pt>
                <c:pt idx="135744">
                  <c:v>71190.399999999994</c:v>
                </c:pt>
                <c:pt idx="135745">
                  <c:v>68447.98</c:v>
                </c:pt>
                <c:pt idx="135746">
                  <c:v>77074.460000000006</c:v>
                </c:pt>
                <c:pt idx="135747">
                  <c:v>66165.16</c:v>
                </c:pt>
                <c:pt idx="135748">
                  <c:v>56808.72</c:v>
                </c:pt>
                <c:pt idx="135749">
                  <c:v>60089.2</c:v>
                </c:pt>
                <c:pt idx="135750">
                  <c:v>58637.55</c:v>
                </c:pt>
                <c:pt idx="135751">
                  <c:v>54189.98</c:v>
                </c:pt>
                <c:pt idx="135752">
                  <c:v>57044.62</c:v>
                </c:pt>
                <c:pt idx="135753">
                  <c:v>60050.39</c:v>
                </c:pt>
                <c:pt idx="135754">
                  <c:v>59961.61</c:v>
                </c:pt>
                <c:pt idx="135755">
                  <c:v>75391.22</c:v>
                </c:pt>
                <c:pt idx="135756">
                  <c:v>65670.59</c:v>
                </c:pt>
                <c:pt idx="135757">
                  <c:v>72635.27</c:v>
                </c:pt>
                <c:pt idx="135758">
                  <c:v>73279.48</c:v>
                </c:pt>
                <c:pt idx="135759">
                  <c:v>65689.960000000006</c:v>
                </c:pt>
                <c:pt idx="135760">
                  <c:v>79630.3</c:v>
                </c:pt>
                <c:pt idx="135761">
                  <c:v>90215.88</c:v>
                </c:pt>
                <c:pt idx="135762">
                  <c:v>89332.43</c:v>
                </c:pt>
                <c:pt idx="135763">
                  <c:v>72917.39</c:v>
                </c:pt>
                <c:pt idx="135764">
                  <c:v>69389.31</c:v>
                </c:pt>
                <c:pt idx="135765">
                  <c:v>63071.17</c:v>
                </c:pt>
                <c:pt idx="135766">
                  <c:v>30459.19</c:v>
                </c:pt>
                <c:pt idx="135767">
                  <c:v>19948.66</c:v>
                </c:pt>
                <c:pt idx="135768">
                  <c:v>30949.9</c:v>
                </c:pt>
                <c:pt idx="135769">
                  <c:v>34899.550000000003</c:v>
                </c:pt>
                <c:pt idx="135770">
                  <c:v>35113.269999999997</c:v>
                </c:pt>
                <c:pt idx="135771">
                  <c:v>30046.74</c:v>
                </c:pt>
                <c:pt idx="135772">
                  <c:v>29794.98</c:v>
                </c:pt>
                <c:pt idx="135773">
                  <c:v>25100.25</c:v>
                </c:pt>
                <c:pt idx="135774">
                  <c:v>32572.75</c:v>
                </c:pt>
                <c:pt idx="135775">
                  <c:v>27512.46</c:v>
                </c:pt>
                <c:pt idx="135776">
                  <c:v>30584.42</c:v>
                </c:pt>
                <c:pt idx="135777">
                  <c:v>26065.01</c:v>
                </c:pt>
                <c:pt idx="135778">
                  <c:v>26885.53</c:v>
                </c:pt>
                <c:pt idx="135779">
                  <c:v>28789.46</c:v>
                </c:pt>
                <c:pt idx="135780">
                  <c:v>26483.46</c:v>
                </c:pt>
                <c:pt idx="135781">
                  <c:v>26779.83</c:v>
                </c:pt>
                <c:pt idx="135782">
                  <c:v>28129.01</c:v>
                </c:pt>
                <c:pt idx="135783">
                  <c:v>31057.1</c:v>
                </c:pt>
                <c:pt idx="135784">
                  <c:v>26631.41</c:v>
                </c:pt>
                <c:pt idx="135785">
                  <c:v>28355.59</c:v>
                </c:pt>
                <c:pt idx="135786">
                  <c:v>27537.51</c:v>
                </c:pt>
                <c:pt idx="135787">
                  <c:v>30905.15</c:v>
                </c:pt>
                <c:pt idx="135788">
                  <c:v>30448.54</c:v>
                </c:pt>
                <c:pt idx="135789">
                  <c:v>29092.28</c:v>
                </c:pt>
                <c:pt idx="135790">
                  <c:v>28401.21</c:v>
                </c:pt>
                <c:pt idx="135791">
                  <c:v>28889.34</c:v>
                </c:pt>
                <c:pt idx="135792">
                  <c:v>32998.36</c:v>
                </c:pt>
                <c:pt idx="135793">
                  <c:v>30439.1</c:v>
                </c:pt>
                <c:pt idx="135794">
                  <c:v>29948.720000000001</c:v>
                </c:pt>
                <c:pt idx="135795">
                  <c:v>32282.35</c:v>
                </c:pt>
                <c:pt idx="135796">
                  <c:v>32229.16</c:v>
                </c:pt>
                <c:pt idx="135797">
                  <c:v>29370.55</c:v>
                </c:pt>
                <c:pt idx="135798">
                  <c:v>26342.86</c:v>
                </c:pt>
                <c:pt idx="135799">
                  <c:v>24807.89</c:v>
                </c:pt>
                <c:pt idx="135800">
                  <c:v>24965.71</c:v>
                </c:pt>
                <c:pt idx="135801">
                  <c:v>25376.36</c:v>
                </c:pt>
                <c:pt idx="135802">
                  <c:v>24251.07</c:v>
                </c:pt>
                <c:pt idx="135803">
                  <c:v>26057.29</c:v>
                </c:pt>
                <c:pt idx="135804">
                  <c:v>26316.41</c:v>
                </c:pt>
                <c:pt idx="135805">
                  <c:v>28069.96</c:v>
                </c:pt>
                <c:pt idx="135806">
                  <c:v>23652.31</c:v>
                </c:pt>
                <c:pt idx="135807">
                  <c:v>21159.94</c:v>
                </c:pt>
                <c:pt idx="135808">
                  <c:v>39148.410000000003</c:v>
                </c:pt>
                <c:pt idx="135809">
                  <c:v>19419.96</c:v>
                </c:pt>
                <c:pt idx="135810">
                  <c:v>24197.38</c:v>
                </c:pt>
                <c:pt idx="135811">
                  <c:v>21528.44</c:v>
                </c:pt>
                <c:pt idx="135812">
                  <c:v>29162.09</c:v>
                </c:pt>
                <c:pt idx="135813">
                  <c:v>24267.41</c:v>
                </c:pt>
                <c:pt idx="135814">
                  <c:v>33630.620000000003</c:v>
                </c:pt>
                <c:pt idx="135815">
                  <c:v>24590.82</c:v>
                </c:pt>
                <c:pt idx="135816">
                  <c:v>28936.95</c:v>
                </c:pt>
                <c:pt idx="135817">
                  <c:v>22043.14</c:v>
                </c:pt>
                <c:pt idx="135818">
                  <c:v>24310.57</c:v>
                </c:pt>
                <c:pt idx="135819">
                  <c:v>25571.78</c:v>
                </c:pt>
                <c:pt idx="135820">
                  <c:v>24630.14</c:v>
                </c:pt>
                <c:pt idx="135821">
                  <c:v>28036.51</c:v>
                </c:pt>
                <c:pt idx="135822">
                  <c:v>29329.29</c:v>
                </c:pt>
                <c:pt idx="135823">
                  <c:v>28144.32</c:v>
                </c:pt>
                <c:pt idx="135824">
                  <c:v>28897.9</c:v>
                </c:pt>
                <c:pt idx="135825">
                  <c:v>27780.48</c:v>
                </c:pt>
                <c:pt idx="135826">
                  <c:v>26760.43</c:v>
                </c:pt>
                <c:pt idx="135827">
                  <c:v>24494.62</c:v>
                </c:pt>
                <c:pt idx="135828">
                  <c:v>24899.55</c:v>
                </c:pt>
                <c:pt idx="135829">
                  <c:v>25910.49</c:v>
                </c:pt>
                <c:pt idx="135830">
                  <c:v>23615.88</c:v>
                </c:pt>
                <c:pt idx="135831">
                  <c:v>24689.3</c:v>
                </c:pt>
                <c:pt idx="135832">
                  <c:v>25771.79</c:v>
                </c:pt>
                <c:pt idx="135833">
                  <c:v>27255.759999999998</c:v>
                </c:pt>
                <c:pt idx="135834">
                  <c:v>23554.89</c:v>
                </c:pt>
                <c:pt idx="135835">
                  <c:v>25173.59</c:v>
                </c:pt>
                <c:pt idx="135836">
                  <c:v>25482.04</c:v>
                </c:pt>
                <c:pt idx="135837">
                  <c:v>26505.16</c:v>
                </c:pt>
                <c:pt idx="135838">
                  <c:v>26856.2</c:v>
                </c:pt>
                <c:pt idx="135839">
                  <c:v>26938.44</c:v>
                </c:pt>
                <c:pt idx="135840">
                  <c:v>27202.91</c:v>
                </c:pt>
                <c:pt idx="135841">
                  <c:v>24553.4</c:v>
                </c:pt>
                <c:pt idx="135842">
                  <c:v>26289.99</c:v>
                </c:pt>
                <c:pt idx="135843">
                  <c:v>25467.11</c:v>
                </c:pt>
                <c:pt idx="135844">
                  <c:v>29255.49</c:v>
                </c:pt>
                <c:pt idx="135845">
                  <c:v>28327.33</c:v>
                </c:pt>
                <c:pt idx="135846">
                  <c:v>31942.99</c:v>
                </c:pt>
                <c:pt idx="135847">
                  <c:v>31724.89</c:v>
                </c:pt>
                <c:pt idx="135848">
                  <c:v>27535.71</c:v>
                </c:pt>
                <c:pt idx="135849">
                  <c:v>30958.639999999999</c:v>
                </c:pt>
                <c:pt idx="135850">
                  <c:v>24362.15</c:v>
                </c:pt>
                <c:pt idx="135851">
                  <c:v>23163.39</c:v>
                </c:pt>
                <c:pt idx="135852">
                  <c:v>26432.12</c:v>
                </c:pt>
                <c:pt idx="135853">
                  <c:v>27419.3</c:v>
                </c:pt>
                <c:pt idx="135854">
                  <c:v>27993.86</c:v>
                </c:pt>
                <c:pt idx="135855">
                  <c:v>25324.6</c:v>
                </c:pt>
                <c:pt idx="135856">
                  <c:v>24234.240000000002</c:v>
                </c:pt>
                <c:pt idx="135857">
                  <c:v>25454.28</c:v>
                </c:pt>
                <c:pt idx="135858">
                  <c:v>24899.26</c:v>
                </c:pt>
                <c:pt idx="135859">
                  <c:v>21399.11</c:v>
                </c:pt>
                <c:pt idx="135860">
                  <c:v>40931.480000000003</c:v>
                </c:pt>
                <c:pt idx="135861">
                  <c:v>22379.87</c:v>
                </c:pt>
                <c:pt idx="135862">
                  <c:v>22352.6</c:v>
                </c:pt>
                <c:pt idx="135863">
                  <c:v>26033.72</c:v>
                </c:pt>
                <c:pt idx="135864">
                  <c:v>30261.34</c:v>
                </c:pt>
                <c:pt idx="135865">
                  <c:v>25818.02</c:v>
                </c:pt>
                <c:pt idx="135866">
                  <c:v>32293.82</c:v>
                </c:pt>
                <c:pt idx="135867">
                  <c:v>29259.279999999999</c:v>
                </c:pt>
                <c:pt idx="135868">
                  <c:v>22694.6</c:v>
                </c:pt>
                <c:pt idx="135869">
                  <c:v>20039.37</c:v>
                </c:pt>
                <c:pt idx="135870">
                  <c:v>26168.57</c:v>
                </c:pt>
                <c:pt idx="135871">
                  <c:v>27259.77</c:v>
                </c:pt>
                <c:pt idx="135872">
                  <c:v>25693.07</c:v>
                </c:pt>
                <c:pt idx="135873">
                  <c:v>27937.27</c:v>
                </c:pt>
                <c:pt idx="135874">
                  <c:v>31355.599999999999</c:v>
                </c:pt>
                <c:pt idx="135875">
                  <c:v>29765.74</c:v>
                </c:pt>
                <c:pt idx="135876">
                  <c:v>26523.57</c:v>
                </c:pt>
                <c:pt idx="135877">
                  <c:v>23277.21</c:v>
                </c:pt>
                <c:pt idx="135878">
                  <c:v>26744.76</c:v>
                </c:pt>
                <c:pt idx="135879">
                  <c:v>25406.79</c:v>
                </c:pt>
                <c:pt idx="135880">
                  <c:v>22161.77</c:v>
                </c:pt>
                <c:pt idx="135881">
                  <c:v>22215.759999999998</c:v>
                </c:pt>
                <c:pt idx="135882">
                  <c:v>22225.54</c:v>
                </c:pt>
                <c:pt idx="135883">
                  <c:v>22945.29</c:v>
                </c:pt>
                <c:pt idx="135884">
                  <c:v>24861.14</c:v>
                </c:pt>
                <c:pt idx="135885">
                  <c:v>21335.200000000001</c:v>
                </c:pt>
                <c:pt idx="135886">
                  <c:v>25006.5</c:v>
                </c:pt>
                <c:pt idx="135887">
                  <c:v>26200.22</c:v>
                </c:pt>
                <c:pt idx="135888">
                  <c:v>23157.77</c:v>
                </c:pt>
                <c:pt idx="135889">
                  <c:v>20252.61</c:v>
                </c:pt>
                <c:pt idx="135890">
                  <c:v>17090.55</c:v>
                </c:pt>
                <c:pt idx="135891">
                  <c:v>20340.259999999998</c:v>
                </c:pt>
                <c:pt idx="135892">
                  <c:v>20528.86</c:v>
                </c:pt>
                <c:pt idx="135893">
                  <c:v>18858.72</c:v>
                </c:pt>
                <c:pt idx="135894">
                  <c:v>20318.560000000001</c:v>
                </c:pt>
                <c:pt idx="135895">
                  <c:v>20188.5</c:v>
                </c:pt>
                <c:pt idx="135896">
                  <c:v>21515.22</c:v>
                </c:pt>
                <c:pt idx="135897">
                  <c:v>22534.27</c:v>
                </c:pt>
                <c:pt idx="135898">
                  <c:v>24101.43</c:v>
                </c:pt>
                <c:pt idx="135899">
                  <c:v>22471.63</c:v>
                </c:pt>
                <c:pt idx="135900">
                  <c:v>23001.06</c:v>
                </c:pt>
                <c:pt idx="135901">
                  <c:v>26196.39</c:v>
                </c:pt>
                <c:pt idx="135902">
                  <c:v>19217.689999999999</c:v>
                </c:pt>
                <c:pt idx="135903">
                  <c:v>17434.349999999999</c:v>
                </c:pt>
                <c:pt idx="135904">
                  <c:v>15525.04</c:v>
                </c:pt>
                <c:pt idx="135905">
                  <c:v>18252.830000000002</c:v>
                </c:pt>
                <c:pt idx="135906">
                  <c:v>18517.669999999998</c:v>
                </c:pt>
                <c:pt idx="135907">
                  <c:v>15857.37</c:v>
                </c:pt>
                <c:pt idx="135908">
                  <c:v>16896.59</c:v>
                </c:pt>
                <c:pt idx="135909">
                  <c:v>318</c:v>
                </c:pt>
                <c:pt idx="135910">
                  <c:v>318</c:v>
                </c:pt>
                <c:pt idx="135911">
                  <c:v>159</c:v>
                </c:pt>
                <c:pt idx="135912">
                  <c:v>198</c:v>
                </c:pt>
                <c:pt idx="135913">
                  <c:v>12</c:v>
                </c:pt>
                <c:pt idx="135914">
                  <c:v>12</c:v>
                </c:pt>
                <c:pt idx="135915">
                  <c:v>-2</c:v>
                </c:pt>
                <c:pt idx="135916">
                  <c:v>1</c:v>
                </c:pt>
                <c:pt idx="135917">
                  <c:v>0</c:v>
                </c:pt>
                <c:pt idx="135918">
                  <c:v>12.88</c:v>
                </c:pt>
                <c:pt idx="135919">
                  <c:v>52228.58</c:v>
                </c:pt>
                <c:pt idx="135920">
                  <c:v>34176.35</c:v>
                </c:pt>
                <c:pt idx="135921">
                  <c:v>45117.11</c:v>
                </c:pt>
                <c:pt idx="135922">
                  <c:v>42965.52</c:v>
                </c:pt>
                <c:pt idx="135923">
                  <c:v>46933.1</c:v>
                </c:pt>
                <c:pt idx="135924">
                  <c:v>44323.24</c:v>
                </c:pt>
                <c:pt idx="135925">
                  <c:v>42332.79</c:v>
                </c:pt>
                <c:pt idx="135926">
                  <c:v>39856.639999999999</c:v>
                </c:pt>
                <c:pt idx="135927">
                  <c:v>46514.04</c:v>
                </c:pt>
                <c:pt idx="135928">
                  <c:v>44279.31</c:v>
                </c:pt>
                <c:pt idx="135929">
                  <c:v>42629</c:v>
                </c:pt>
                <c:pt idx="135930">
                  <c:v>43365.29</c:v>
                </c:pt>
                <c:pt idx="135931">
                  <c:v>44109.440000000002</c:v>
                </c:pt>
                <c:pt idx="135932">
                  <c:v>45718.32</c:v>
                </c:pt>
                <c:pt idx="135933">
                  <c:v>39617.019999999997</c:v>
                </c:pt>
                <c:pt idx="135934">
                  <c:v>42378.43</c:v>
                </c:pt>
                <c:pt idx="135935">
                  <c:v>41821.39</c:v>
                </c:pt>
                <c:pt idx="135936">
                  <c:v>44694.34</c:v>
                </c:pt>
                <c:pt idx="135937">
                  <c:v>44143.77</c:v>
                </c:pt>
                <c:pt idx="135938">
                  <c:v>41322.35</c:v>
                </c:pt>
                <c:pt idx="135939">
                  <c:v>40277.120000000003</c:v>
                </c:pt>
                <c:pt idx="135940">
                  <c:v>46668.24</c:v>
                </c:pt>
                <c:pt idx="135941">
                  <c:v>44897.33</c:v>
                </c:pt>
                <c:pt idx="135942">
                  <c:v>43330.86</c:v>
                </c:pt>
                <c:pt idx="135943">
                  <c:v>40141.72</c:v>
                </c:pt>
                <c:pt idx="135944">
                  <c:v>40720.370000000003</c:v>
                </c:pt>
                <c:pt idx="135945">
                  <c:v>46197.7</c:v>
                </c:pt>
                <c:pt idx="135946">
                  <c:v>40922.43</c:v>
                </c:pt>
                <c:pt idx="135947">
                  <c:v>38245.85</c:v>
                </c:pt>
                <c:pt idx="135948">
                  <c:v>39331</c:v>
                </c:pt>
                <c:pt idx="135949">
                  <c:v>43241.22</c:v>
                </c:pt>
                <c:pt idx="135950">
                  <c:v>41550.410000000003</c:v>
                </c:pt>
                <c:pt idx="135951">
                  <c:v>38626.07</c:v>
                </c:pt>
                <c:pt idx="135952">
                  <c:v>38200.28</c:v>
                </c:pt>
                <c:pt idx="135953">
                  <c:v>38335.5</c:v>
                </c:pt>
                <c:pt idx="135954">
                  <c:v>43362.33</c:v>
                </c:pt>
                <c:pt idx="135955">
                  <c:v>35416.92</c:v>
                </c:pt>
                <c:pt idx="135956">
                  <c:v>36961.61</c:v>
                </c:pt>
                <c:pt idx="135957">
                  <c:v>37487.29</c:v>
                </c:pt>
                <c:pt idx="135958">
                  <c:v>40541.83</c:v>
                </c:pt>
                <c:pt idx="135959">
                  <c:v>36526.15</c:v>
                </c:pt>
                <c:pt idx="135960">
                  <c:v>34085.17</c:v>
                </c:pt>
                <c:pt idx="135961">
                  <c:v>37627.629999999997</c:v>
                </c:pt>
                <c:pt idx="135962">
                  <c:v>36746.39</c:v>
                </c:pt>
                <c:pt idx="135963">
                  <c:v>40036.01</c:v>
                </c:pt>
                <c:pt idx="135964">
                  <c:v>38376.800000000003</c:v>
                </c:pt>
                <c:pt idx="135965">
                  <c:v>44227.57</c:v>
                </c:pt>
                <c:pt idx="135966">
                  <c:v>29875.759999999998</c:v>
                </c:pt>
                <c:pt idx="135967">
                  <c:v>35290.129999999997</c:v>
                </c:pt>
                <c:pt idx="135968">
                  <c:v>30003.35</c:v>
                </c:pt>
                <c:pt idx="135969">
                  <c:v>34629.089999999997</c:v>
                </c:pt>
                <c:pt idx="135970">
                  <c:v>30479.27</c:v>
                </c:pt>
                <c:pt idx="135971">
                  <c:v>37969.919999999998</c:v>
                </c:pt>
                <c:pt idx="135972">
                  <c:v>39579</c:v>
                </c:pt>
                <c:pt idx="135973">
                  <c:v>39275.33</c:v>
                </c:pt>
                <c:pt idx="135974">
                  <c:v>39408.080000000002</c:v>
                </c:pt>
                <c:pt idx="135975">
                  <c:v>40229.19</c:v>
                </c:pt>
                <c:pt idx="135976">
                  <c:v>38129.910000000003</c:v>
                </c:pt>
                <c:pt idx="135977">
                  <c:v>34919.33</c:v>
                </c:pt>
                <c:pt idx="135978">
                  <c:v>37887.22</c:v>
                </c:pt>
                <c:pt idx="135979">
                  <c:v>36602.18</c:v>
                </c:pt>
                <c:pt idx="135980">
                  <c:v>38024.910000000003</c:v>
                </c:pt>
                <c:pt idx="135981">
                  <c:v>37502.81</c:v>
                </c:pt>
                <c:pt idx="135982">
                  <c:v>37911.08</c:v>
                </c:pt>
                <c:pt idx="135983">
                  <c:v>34605.42</c:v>
                </c:pt>
                <c:pt idx="135984">
                  <c:v>37561.620000000003</c:v>
                </c:pt>
                <c:pt idx="135985">
                  <c:v>34206.18</c:v>
                </c:pt>
                <c:pt idx="135986">
                  <c:v>36491.370000000003</c:v>
                </c:pt>
                <c:pt idx="135987">
                  <c:v>36400.269999999997</c:v>
                </c:pt>
                <c:pt idx="135988">
                  <c:v>35266.51</c:v>
                </c:pt>
                <c:pt idx="135989">
                  <c:v>38399.89</c:v>
                </c:pt>
                <c:pt idx="135990">
                  <c:v>36840.1</c:v>
                </c:pt>
                <c:pt idx="135991">
                  <c:v>36057.08</c:v>
                </c:pt>
                <c:pt idx="135992">
                  <c:v>38098.9</c:v>
                </c:pt>
                <c:pt idx="135993">
                  <c:v>38499.089999999997</c:v>
                </c:pt>
                <c:pt idx="135994">
                  <c:v>35012.69</c:v>
                </c:pt>
                <c:pt idx="135995">
                  <c:v>35940.410000000003</c:v>
                </c:pt>
                <c:pt idx="135996">
                  <c:v>34058.379999999997</c:v>
                </c:pt>
                <c:pt idx="135997">
                  <c:v>40353.800000000003</c:v>
                </c:pt>
                <c:pt idx="135998">
                  <c:v>37598.78</c:v>
                </c:pt>
                <c:pt idx="135999">
                  <c:v>33503.24</c:v>
                </c:pt>
                <c:pt idx="136000">
                  <c:v>44176.39</c:v>
                </c:pt>
                <c:pt idx="136001">
                  <c:v>28668.05</c:v>
                </c:pt>
                <c:pt idx="136002">
                  <c:v>39150.639999999999</c:v>
                </c:pt>
                <c:pt idx="136003">
                  <c:v>34665.4</c:v>
                </c:pt>
                <c:pt idx="136004">
                  <c:v>37227.040000000001</c:v>
                </c:pt>
                <c:pt idx="136005">
                  <c:v>33502.67</c:v>
                </c:pt>
                <c:pt idx="136006">
                  <c:v>40584.6</c:v>
                </c:pt>
                <c:pt idx="136007">
                  <c:v>33989.14</c:v>
                </c:pt>
                <c:pt idx="136008">
                  <c:v>34647.01</c:v>
                </c:pt>
                <c:pt idx="136009">
                  <c:v>33331.5</c:v>
                </c:pt>
                <c:pt idx="136010">
                  <c:v>37820.589999999997</c:v>
                </c:pt>
                <c:pt idx="136011">
                  <c:v>36095.910000000003</c:v>
                </c:pt>
                <c:pt idx="136012">
                  <c:v>33815.99</c:v>
                </c:pt>
                <c:pt idx="136013">
                  <c:v>36204.94</c:v>
                </c:pt>
                <c:pt idx="136014">
                  <c:v>36870.769999999997</c:v>
                </c:pt>
                <c:pt idx="136015">
                  <c:v>39124.01</c:v>
                </c:pt>
                <c:pt idx="136016">
                  <c:v>38928.370000000003</c:v>
                </c:pt>
                <c:pt idx="136017">
                  <c:v>41967.26</c:v>
                </c:pt>
                <c:pt idx="136018">
                  <c:v>31047.26</c:v>
                </c:pt>
                <c:pt idx="136019">
                  <c:v>35119.699999999997</c:v>
                </c:pt>
                <c:pt idx="136020">
                  <c:v>33126.18</c:v>
                </c:pt>
                <c:pt idx="136021">
                  <c:v>33379.58</c:v>
                </c:pt>
                <c:pt idx="136022">
                  <c:v>34594.53</c:v>
                </c:pt>
                <c:pt idx="136023">
                  <c:v>39447.39</c:v>
                </c:pt>
                <c:pt idx="136024">
                  <c:v>43086.98</c:v>
                </c:pt>
                <c:pt idx="136025">
                  <c:v>40449.82</c:v>
                </c:pt>
                <c:pt idx="136026">
                  <c:v>41660.28</c:v>
                </c:pt>
                <c:pt idx="136027">
                  <c:v>42460.6</c:v>
                </c:pt>
                <c:pt idx="136028">
                  <c:v>43445.16</c:v>
                </c:pt>
                <c:pt idx="136029">
                  <c:v>39127.5</c:v>
                </c:pt>
                <c:pt idx="136030">
                  <c:v>36970.959999999999</c:v>
                </c:pt>
                <c:pt idx="136031">
                  <c:v>34674.9</c:v>
                </c:pt>
                <c:pt idx="136032">
                  <c:v>44356.88</c:v>
                </c:pt>
                <c:pt idx="136033">
                  <c:v>35562.5</c:v>
                </c:pt>
                <c:pt idx="136034">
                  <c:v>35925.949999999997</c:v>
                </c:pt>
                <c:pt idx="136035">
                  <c:v>35709.93</c:v>
                </c:pt>
                <c:pt idx="136036">
                  <c:v>39117.58</c:v>
                </c:pt>
                <c:pt idx="136037">
                  <c:v>38010.33</c:v>
                </c:pt>
                <c:pt idx="136038">
                  <c:v>35628.92</c:v>
                </c:pt>
                <c:pt idx="136039">
                  <c:v>39852.33</c:v>
                </c:pt>
                <c:pt idx="136040">
                  <c:v>41240.21</c:v>
                </c:pt>
                <c:pt idx="136041">
                  <c:v>46489.56</c:v>
                </c:pt>
                <c:pt idx="136042">
                  <c:v>34562.74</c:v>
                </c:pt>
                <c:pt idx="136043">
                  <c:v>29664.76</c:v>
                </c:pt>
                <c:pt idx="136044">
                  <c:v>30663.31</c:v>
                </c:pt>
                <c:pt idx="136045">
                  <c:v>35809.94</c:v>
                </c:pt>
                <c:pt idx="136046">
                  <c:v>31399.49</c:v>
                </c:pt>
                <c:pt idx="136047">
                  <c:v>30986.720000000001</c:v>
                </c:pt>
                <c:pt idx="136048">
                  <c:v>32211.55</c:v>
                </c:pt>
                <c:pt idx="136049">
                  <c:v>30644.82</c:v>
                </c:pt>
                <c:pt idx="136050">
                  <c:v>33211.29</c:v>
                </c:pt>
                <c:pt idx="136051">
                  <c:v>30565.43</c:v>
                </c:pt>
                <c:pt idx="136052">
                  <c:v>31436.94</c:v>
                </c:pt>
                <c:pt idx="136053">
                  <c:v>32217.78</c:v>
                </c:pt>
                <c:pt idx="136054">
                  <c:v>38579.49</c:v>
                </c:pt>
                <c:pt idx="136055">
                  <c:v>31745.47</c:v>
                </c:pt>
                <c:pt idx="136056">
                  <c:v>31048.9</c:v>
                </c:pt>
                <c:pt idx="136057">
                  <c:v>27985.78</c:v>
                </c:pt>
                <c:pt idx="136058">
                  <c:v>32396.71</c:v>
                </c:pt>
                <c:pt idx="136059">
                  <c:v>32134.27</c:v>
                </c:pt>
                <c:pt idx="136060">
                  <c:v>28133.279999999999</c:v>
                </c:pt>
                <c:pt idx="136061">
                  <c:v>28966.89</c:v>
                </c:pt>
                <c:pt idx="136062">
                  <c:v>48501.73</c:v>
                </c:pt>
                <c:pt idx="136063">
                  <c:v>31118.87</c:v>
                </c:pt>
                <c:pt idx="136064">
                  <c:v>35155.06</c:v>
                </c:pt>
                <c:pt idx="136065">
                  <c:v>39452.18</c:v>
                </c:pt>
                <c:pt idx="136066">
                  <c:v>37345.760000000002</c:v>
                </c:pt>
                <c:pt idx="136067">
                  <c:v>36173.160000000003</c:v>
                </c:pt>
                <c:pt idx="136068">
                  <c:v>33893.01</c:v>
                </c:pt>
                <c:pt idx="136069">
                  <c:v>33609.74</c:v>
                </c:pt>
                <c:pt idx="136070">
                  <c:v>35699.230000000003</c:v>
                </c:pt>
                <c:pt idx="136071">
                  <c:v>33336.61</c:v>
                </c:pt>
                <c:pt idx="136072">
                  <c:v>35810.03</c:v>
                </c:pt>
                <c:pt idx="136073">
                  <c:v>36451.4</c:v>
                </c:pt>
                <c:pt idx="136074">
                  <c:v>34746.68</c:v>
                </c:pt>
                <c:pt idx="136075">
                  <c:v>39663.589999999997</c:v>
                </c:pt>
                <c:pt idx="136076">
                  <c:v>35187.75</c:v>
                </c:pt>
                <c:pt idx="136077">
                  <c:v>35140.199999999997</c:v>
                </c:pt>
                <c:pt idx="136078">
                  <c:v>37552.9</c:v>
                </c:pt>
                <c:pt idx="136079">
                  <c:v>38405.370000000003</c:v>
                </c:pt>
                <c:pt idx="136080">
                  <c:v>39114.42</c:v>
                </c:pt>
                <c:pt idx="136081">
                  <c:v>37974.449999999997</c:v>
                </c:pt>
                <c:pt idx="136082">
                  <c:v>36440.86</c:v>
                </c:pt>
                <c:pt idx="136083">
                  <c:v>40651.26</c:v>
                </c:pt>
                <c:pt idx="136084">
                  <c:v>38125.68</c:v>
                </c:pt>
                <c:pt idx="136085">
                  <c:v>37392.68</c:v>
                </c:pt>
                <c:pt idx="136086">
                  <c:v>36868.879999999997</c:v>
                </c:pt>
                <c:pt idx="136087">
                  <c:v>37216.480000000003</c:v>
                </c:pt>
                <c:pt idx="136088">
                  <c:v>40137.870000000003</c:v>
                </c:pt>
                <c:pt idx="136089">
                  <c:v>37439.39</c:v>
                </c:pt>
                <c:pt idx="136090">
                  <c:v>37496.550000000003</c:v>
                </c:pt>
                <c:pt idx="136091">
                  <c:v>36237.599999999999</c:v>
                </c:pt>
                <c:pt idx="136092">
                  <c:v>35743.379999999997</c:v>
                </c:pt>
                <c:pt idx="136093">
                  <c:v>39619.79</c:v>
                </c:pt>
                <c:pt idx="136094">
                  <c:v>35681.69</c:v>
                </c:pt>
                <c:pt idx="136095">
                  <c:v>34536.46</c:v>
                </c:pt>
                <c:pt idx="136096">
                  <c:v>35046.69</c:v>
                </c:pt>
                <c:pt idx="136097">
                  <c:v>38779.949999999997</c:v>
                </c:pt>
                <c:pt idx="136098">
                  <c:v>35262.32</c:v>
                </c:pt>
                <c:pt idx="136099">
                  <c:v>35364.25</c:v>
                </c:pt>
                <c:pt idx="136100">
                  <c:v>34985.050000000003</c:v>
                </c:pt>
                <c:pt idx="136101">
                  <c:v>37087.86</c:v>
                </c:pt>
                <c:pt idx="136102">
                  <c:v>37526.839999999997</c:v>
                </c:pt>
                <c:pt idx="136103">
                  <c:v>34975.42</c:v>
                </c:pt>
                <c:pt idx="136104">
                  <c:v>32713.89</c:v>
                </c:pt>
                <c:pt idx="136105">
                  <c:v>34275.949999999997</c:v>
                </c:pt>
                <c:pt idx="136106">
                  <c:v>40953.26</c:v>
                </c:pt>
                <c:pt idx="136107">
                  <c:v>38570.589999999997</c:v>
                </c:pt>
                <c:pt idx="136108">
                  <c:v>44197.41</c:v>
                </c:pt>
                <c:pt idx="136109">
                  <c:v>34199.980000000003</c:v>
                </c:pt>
                <c:pt idx="136110">
                  <c:v>37383.57</c:v>
                </c:pt>
                <c:pt idx="136111">
                  <c:v>35276.870000000003</c:v>
                </c:pt>
                <c:pt idx="136112">
                  <c:v>35729.71</c:v>
                </c:pt>
                <c:pt idx="136113">
                  <c:v>33008.33</c:v>
                </c:pt>
                <c:pt idx="136114">
                  <c:v>39606.49</c:v>
                </c:pt>
                <c:pt idx="136115">
                  <c:v>38549</c:v>
                </c:pt>
                <c:pt idx="136116">
                  <c:v>33954.03</c:v>
                </c:pt>
                <c:pt idx="136117">
                  <c:v>37546.29</c:v>
                </c:pt>
                <c:pt idx="136118">
                  <c:v>38942.53</c:v>
                </c:pt>
                <c:pt idx="136119">
                  <c:v>36959.51</c:v>
                </c:pt>
                <c:pt idx="136120">
                  <c:v>34506.78</c:v>
                </c:pt>
                <c:pt idx="136121">
                  <c:v>34037.26</c:v>
                </c:pt>
                <c:pt idx="136122">
                  <c:v>34743.440000000002</c:v>
                </c:pt>
                <c:pt idx="136123">
                  <c:v>38408.25</c:v>
                </c:pt>
                <c:pt idx="136124">
                  <c:v>35148.720000000001</c:v>
                </c:pt>
                <c:pt idx="136125">
                  <c:v>37318.46</c:v>
                </c:pt>
                <c:pt idx="136126">
                  <c:v>32396.74</c:v>
                </c:pt>
                <c:pt idx="136127">
                  <c:v>40308.69</c:v>
                </c:pt>
                <c:pt idx="136128">
                  <c:v>36340.239999999998</c:v>
                </c:pt>
                <c:pt idx="136129">
                  <c:v>38550.269999999997</c:v>
                </c:pt>
                <c:pt idx="136130">
                  <c:v>38852.93</c:v>
                </c:pt>
                <c:pt idx="136131">
                  <c:v>36836.199999999997</c:v>
                </c:pt>
                <c:pt idx="136132">
                  <c:v>40638.949999999997</c:v>
                </c:pt>
                <c:pt idx="136133">
                  <c:v>38276.03</c:v>
                </c:pt>
                <c:pt idx="136134">
                  <c:v>37759.71</c:v>
                </c:pt>
                <c:pt idx="136135">
                  <c:v>39216.01</c:v>
                </c:pt>
                <c:pt idx="136136">
                  <c:v>38292.61</c:v>
                </c:pt>
                <c:pt idx="136137">
                  <c:v>39093.11</c:v>
                </c:pt>
                <c:pt idx="136138">
                  <c:v>36799.96</c:v>
                </c:pt>
                <c:pt idx="136139">
                  <c:v>36085.129999999997</c:v>
                </c:pt>
                <c:pt idx="136140">
                  <c:v>39129.339999999997</c:v>
                </c:pt>
                <c:pt idx="136141">
                  <c:v>38087.4</c:v>
                </c:pt>
                <c:pt idx="136142">
                  <c:v>37004.28</c:v>
                </c:pt>
                <c:pt idx="136143">
                  <c:v>42978.45</c:v>
                </c:pt>
                <c:pt idx="136144">
                  <c:v>32777.42</c:v>
                </c:pt>
                <c:pt idx="136145">
                  <c:v>43286.74</c:v>
                </c:pt>
                <c:pt idx="136146">
                  <c:v>39376.239999999998</c:v>
                </c:pt>
                <c:pt idx="136147">
                  <c:v>36845.9</c:v>
                </c:pt>
                <c:pt idx="136148">
                  <c:v>35266.959999999999</c:v>
                </c:pt>
                <c:pt idx="136149">
                  <c:v>41117.75</c:v>
                </c:pt>
                <c:pt idx="136150">
                  <c:v>37350.379999999997</c:v>
                </c:pt>
                <c:pt idx="136151">
                  <c:v>34876.080000000002</c:v>
                </c:pt>
                <c:pt idx="136152">
                  <c:v>35871.339999999997</c:v>
                </c:pt>
                <c:pt idx="136153">
                  <c:v>37740.78</c:v>
                </c:pt>
                <c:pt idx="136154">
                  <c:v>35955</c:v>
                </c:pt>
                <c:pt idx="136155">
                  <c:v>35207.1</c:v>
                </c:pt>
                <c:pt idx="136156">
                  <c:v>30204.7</c:v>
                </c:pt>
                <c:pt idx="136157">
                  <c:v>33966</c:v>
                </c:pt>
                <c:pt idx="136158">
                  <c:v>37807.43</c:v>
                </c:pt>
                <c:pt idx="136159">
                  <c:v>36286.620000000003</c:v>
                </c:pt>
                <c:pt idx="136160">
                  <c:v>40330.74</c:v>
                </c:pt>
                <c:pt idx="136161">
                  <c:v>28620</c:v>
                </c:pt>
                <c:pt idx="136162">
                  <c:v>36633.279999999999</c:v>
                </c:pt>
                <c:pt idx="136163">
                  <c:v>34106.29</c:v>
                </c:pt>
                <c:pt idx="136164">
                  <c:v>34976.720000000001</c:v>
                </c:pt>
                <c:pt idx="136165">
                  <c:v>32125.15</c:v>
                </c:pt>
                <c:pt idx="136166">
                  <c:v>35617.74</c:v>
                </c:pt>
                <c:pt idx="136167">
                  <c:v>38444.589999999997</c:v>
                </c:pt>
                <c:pt idx="136168">
                  <c:v>33326.93</c:v>
                </c:pt>
                <c:pt idx="136169">
                  <c:v>34205.19</c:v>
                </c:pt>
                <c:pt idx="136170">
                  <c:v>35816.06</c:v>
                </c:pt>
                <c:pt idx="136171">
                  <c:v>36719.370000000003</c:v>
                </c:pt>
                <c:pt idx="136172">
                  <c:v>32898.31</c:v>
                </c:pt>
                <c:pt idx="136173">
                  <c:v>30813.02</c:v>
                </c:pt>
                <c:pt idx="136174">
                  <c:v>32624.95</c:v>
                </c:pt>
                <c:pt idx="136175">
                  <c:v>38285.97</c:v>
                </c:pt>
                <c:pt idx="136176">
                  <c:v>31330.01</c:v>
                </c:pt>
                <c:pt idx="136177">
                  <c:v>34416.78</c:v>
                </c:pt>
                <c:pt idx="136178">
                  <c:v>33815.5</c:v>
                </c:pt>
                <c:pt idx="136179">
                  <c:v>36280.370000000003</c:v>
                </c:pt>
                <c:pt idx="136180">
                  <c:v>35060.410000000003</c:v>
                </c:pt>
                <c:pt idx="136181">
                  <c:v>34281.589999999997</c:v>
                </c:pt>
                <c:pt idx="136182">
                  <c:v>36989.15</c:v>
                </c:pt>
                <c:pt idx="136183">
                  <c:v>34717.24</c:v>
                </c:pt>
                <c:pt idx="136184">
                  <c:v>37919.129999999997</c:v>
                </c:pt>
                <c:pt idx="136185">
                  <c:v>34193.5</c:v>
                </c:pt>
                <c:pt idx="136186">
                  <c:v>30088.5</c:v>
                </c:pt>
                <c:pt idx="136187">
                  <c:v>29291.759999999998</c:v>
                </c:pt>
                <c:pt idx="136188">
                  <c:v>33633.06</c:v>
                </c:pt>
                <c:pt idx="136189">
                  <c:v>28653.38</c:v>
                </c:pt>
                <c:pt idx="136190">
                  <c:v>29808.68</c:v>
                </c:pt>
                <c:pt idx="136191">
                  <c:v>28576.1</c:v>
                </c:pt>
                <c:pt idx="136192">
                  <c:v>29828.6</c:v>
                </c:pt>
                <c:pt idx="136193">
                  <c:v>31101.81</c:v>
                </c:pt>
                <c:pt idx="136194">
                  <c:v>28883.91</c:v>
                </c:pt>
                <c:pt idx="136195">
                  <c:v>28432.720000000001</c:v>
                </c:pt>
                <c:pt idx="136196">
                  <c:v>27894.81</c:v>
                </c:pt>
                <c:pt idx="136197">
                  <c:v>33551.01</c:v>
                </c:pt>
                <c:pt idx="136198">
                  <c:v>29475.62</c:v>
                </c:pt>
                <c:pt idx="136199">
                  <c:v>29092.51</c:v>
                </c:pt>
                <c:pt idx="136200">
                  <c:v>28228.75</c:v>
                </c:pt>
                <c:pt idx="136201">
                  <c:v>32348.75</c:v>
                </c:pt>
                <c:pt idx="136202">
                  <c:v>29475.759999999998</c:v>
                </c:pt>
                <c:pt idx="136203">
                  <c:v>28856.34</c:v>
                </c:pt>
                <c:pt idx="136204">
                  <c:v>30902.07</c:v>
                </c:pt>
                <c:pt idx="136205">
                  <c:v>61048.84</c:v>
                </c:pt>
                <c:pt idx="136206">
                  <c:v>32474.17</c:v>
                </c:pt>
                <c:pt idx="136207">
                  <c:v>39738.370000000003</c:v>
                </c:pt>
                <c:pt idx="136208">
                  <c:v>44993.19</c:v>
                </c:pt>
                <c:pt idx="136209">
                  <c:v>44424.35</c:v>
                </c:pt>
                <c:pt idx="136210">
                  <c:v>44519.45</c:v>
                </c:pt>
                <c:pt idx="136211">
                  <c:v>41562</c:v>
                </c:pt>
                <c:pt idx="136212">
                  <c:v>40230.57</c:v>
                </c:pt>
                <c:pt idx="136213">
                  <c:v>45361.19</c:v>
                </c:pt>
                <c:pt idx="136214">
                  <c:v>41129.43</c:v>
                </c:pt>
                <c:pt idx="136215">
                  <c:v>45114.64</c:v>
                </c:pt>
                <c:pt idx="136216">
                  <c:v>46785.08</c:v>
                </c:pt>
                <c:pt idx="136217">
                  <c:v>45205.31</c:v>
                </c:pt>
                <c:pt idx="136218">
                  <c:v>50024.85</c:v>
                </c:pt>
                <c:pt idx="136219">
                  <c:v>44511.95</c:v>
                </c:pt>
                <c:pt idx="136220">
                  <c:v>47971.13</c:v>
                </c:pt>
                <c:pt idx="136221">
                  <c:v>51224.22</c:v>
                </c:pt>
                <c:pt idx="136222">
                  <c:v>51210.19</c:v>
                </c:pt>
                <c:pt idx="136223">
                  <c:v>49013.93</c:v>
                </c:pt>
                <c:pt idx="136224">
                  <c:v>48332.56</c:v>
                </c:pt>
                <c:pt idx="136225">
                  <c:v>46731.21</c:v>
                </c:pt>
                <c:pt idx="136226">
                  <c:v>51557.72</c:v>
                </c:pt>
                <c:pt idx="136227">
                  <c:v>49566.47</c:v>
                </c:pt>
                <c:pt idx="136228">
                  <c:v>45518.58</c:v>
                </c:pt>
                <c:pt idx="136229">
                  <c:v>45734.87</c:v>
                </c:pt>
                <c:pt idx="136230">
                  <c:v>43703.7</c:v>
                </c:pt>
                <c:pt idx="136231">
                  <c:v>48469.62</c:v>
                </c:pt>
                <c:pt idx="136232">
                  <c:v>42818.21</c:v>
                </c:pt>
                <c:pt idx="136233">
                  <c:v>43638.75</c:v>
                </c:pt>
                <c:pt idx="136234">
                  <c:v>43228.480000000003</c:v>
                </c:pt>
                <c:pt idx="136235">
                  <c:v>48333.53</c:v>
                </c:pt>
                <c:pt idx="136236">
                  <c:v>49961.94</c:v>
                </c:pt>
                <c:pt idx="136237">
                  <c:v>42226.52</c:v>
                </c:pt>
                <c:pt idx="136238">
                  <c:v>41151.620000000003</c:v>
                </c:pt>
                <c:pt idx="136239">
                  <c:v>40810.44</c:v>
                </c:pt>
                <c:pt idx="136240">
                  <c:v>44890.07</c:v>
                </c:pt>
                <c:pt idx="136241">
                  <c:v>40570.99</c:v>
                </c:pt>
                <c:pt idx="136242">
                  <c:v>39298.76</c:v>
                </c:pt>
                <c:pt idx="136243">
                  <c:v>39130.18</c:v>
                </c:pt>
                <c:pt idx="136244">
                  <c:v>41228.1</c:v>
                </c:pt>
                <c:pt idx="136245">
                  <c:v>41039.480000000003</c:v>
                </c:pt>
                <c:pt idx="136246">
                  <c:v>42608.57</c:v>
                </c:pt>
                <c:pt idx="136247">
                  <c:v>41992.76</c:v>
                </c:pt>
                <c:pt idx="136248">
                  <c:v>40229.699999999997</c:v>
                </c:pt>
                <c:pt idx="136249">
                  <c:v>44462.65</c:v>
                </c:pt>
                <c:pt idx="136250">
                  <c:v>39233.68</c:v>
                </c:pt>
                <c:pt idx="136251">
                  <c:v>40269.160000000003</c:v>
                </c:pt>
                <c:pt idx="136252">
                  <c:v>31372.34</c:v>
                </c:pt>
                <c:pt idx="136253">
                  <c:v>39120.800000000003</c:v>
                </c:pt>
                <c:pt idx="136254">
                  <c:v>38368.32</c:v>
                </c:pt>
                <c:pt idx="136255">
                  <c:v>38567.72</c:v>
                </c:pt>
                <c:pt idx="136256">
                  <c:v>36873.870000000003</c:v>
                </c:pt>
                <c:pt idx="136257">
                  <c:v>43774.400000000001</c:v>
                </c:pt>
                <c:pt idx="136258">
                  <c:v>40180.89</c:v>
                </c:pt>
                <c:pt idx="136259">
                  <c:v>38724.01</c:v>
                </c:pt>
                <c:pt idx="136260">
                  <c:v>39171.17</c:v>
                </c:pt>
                <c:pt idx="136261">
                  <c:v>42894.09</c:v>
                </c:pt>
                <c:pt idx="136262">
                  <c:v>41911.300000000003</c:v>
                </c:pt>
                <c:pt idx="136263">
                  <c:v>40700.400000000001</c:v>
                </c:pt>
                <c:pt idx="136264">
                  <c:v>40740.18</c:v>
                </c:pt>
                <c:pt idx="136265">
                  <c:v>42059.29</c:v>
                </c:pt>
                <c:pt idx="136266">
                  <c:v>45254.13</c:v>
                </c:pt>
                <c:pt idx="136267">
                  <c:v>41094.620000000003</c:v>
                </c:pt>
                <c:pt idx="136268">
                  <c:v>43072.87</c:v>
                </c:pt>
                <c:pt idx="136269">
                  <c:v>34497.870000000003</c:v>
                </c:pt>
                <c:pt idx="136270">
                  <c:v>45149.279999999999</c:v>
                </c:pt>
                <c:pt idx="136271">
                  <c:v>40943.49</c:v>
                </c:pt>
                <c:pt idx="136272">
                  <c:v>43626.16</c:v>
                </c:pt>
                <c:pt idx="136273">
                  <c:v>45260.74</c:v>
                </c:pt>
                <c:pt idx="136274">
                  <c:v>44927.5</c:v>
                </c:pt>
                <c:pt idx="136275">
                  <c:v>45928.1</c:v>
                </c:pt>
                <c:pt idx="136276">
                  <c:v>43468.07</c:v>
                </c:pt>
                <c:pt idx="136277">
                  <c:v>42241.68</c:v>
                </c:pt>
                <c:pt idx="136278">
                  <c:v>45082.18</c:v>
                </c:pt>
                <c:pt idx="136279">
                  <c:v>45571.29</c:v>
                </c:pt>
                <c:pt idx="136280">
                  <c:v>42545.19</c:v>
                </c:pt>
                <c:pt idx="136281">
                  <c:v>40259.89</c:v>
                </c:pt>
                <c:pt idx="136282">
                  <c:v>39924.78</c:v>
                </c:pt>
                <c:pt idx="136283">
                  <c:v>43460.56</c:v>
                </c:pt>
                <c:pt idx="136284">
                  <c:v>39820.800000000003</c:v>
                </c:pt>
                <c:pt idx="136285">
                  <c:v>38096.870000000003</c:v>
                </c:pt>
                <c:pt idx="136286">
                  <c:v>58531.05</c:v>
                </c:pt>
                <c:pt idx="136287">
                  <c:v>36017.370000000003</c:v>
                </c:pt>
                <c:pt idx="136288">
                  <c:v>47817.24</c:v>
                </c:pt>
                <c:pt idx="136289">
                  <c:v>39480.6</c:v>
                </c:pt>
                <c:pt idx="136290">
                  <c:v>40035.31</c:v>
                </c:pt>
                <c:pt idx="136291">
                  <c:v>37386.51</c:v>
                </c:pt>
                <c:pt idx="136292">
                  <c:v>43755.25</c:v>
                </c:pt>
                <c:pt idx="136293">
                  <c:v>39673.61</c:v>
                </c:pt>
                <c:pt idx="136294">
                  <c:v>38439</c:v>
                </c:pt>
                <c:pt idx="136295">
                  <c:v>39045.56</c:v>
                </c:pt>
                <c:pt idx="136296">
                  <c:v>39243.57</c:v>
                </c:pt>
                <c:pt idx="136297">
                  <c:v>39253.129999999997</c:v>
                </c:pt>
                <c:pt idx="136298">
                  <c:v>38358.04</c:v>
                </c:pt>
                <c:pt idx="136299">
                  <c:v>37427.11</c:v>
                </c:pt>
                <c:pt idx="136300">
                  <c:v>36889.61</c:v>
                </c:pt>
                <c:pt idx="136301">
                  <c:v>39958.49</c:v>
                </c:pt>
                <c:pt idx="136302">
                  <c:v>37325.980000000003</c:v>
                </c:pt>
                <c:pt idx="136303">
                  <c:v>39354.17</c:v>
                </c:pt>
                <c:pt idx="136304">
                  <c:v>26872.98</c:v>
                </c:pt>
                <c:pt idx="136305">
                  <c:v>39324.06</c:v>
                </c:pt>
                <c:pt idx="136306">
                  <c:v>36521.199999999997</c:v>
                </c:pt>
                <c:pt idx="136307">
                  <c:v>38098.29</c:v>
                </c:pt>
                <c:pt idx="136308">
                  <c:v>32779.61</c:v>
                </c:pt>
                <c:pt idx="136309">
                  <c:v>38928.17</c:v>
                </c:pt>
                <c:pt idx="136310">
                  <c:v>38994.21</c:v>
                </c:pt>
                <c:pt idx="136311">
                  <c:v>36144.14</c:v>
                </c:pt>
                <c:pt idx="136312">
                  <c:v>35738.879999999997</c:v>
                </c:pt>
                <c:pt idx="136313">
                  <c:v>36542.050000000003</c:v>
                </c:pt>
                <c:pt idx="136314">
                  <c:v>39981.050000000003</c:v>
                </c:pt>
                <c:pt idx="136315">
                  <c:v>37151.06</c:v>
                </c:pt>
                <c:pt idx="136316">
                  <c:v>35254.67</c:v>
                </c:pt>
                <c:pt idx="136317">
                  <c:v>35915.93</c:v>
                </c:pt>
                <c:pt idx="136318">
                  <c:v>41956.98</c:v>
                </c:pt>
                <c:pt idx="136319">
                  <c:v>34045.910000000003</c:v>
                </c:pt>
                <c:pt idx="136320">
                  <c:v>38820.660000000003</c:v>
                </c:pt>
                <c:pt idx="136321">
                  <c:v>37574.03</c:v>
                </c:pt>
                <c:pt idx="136322">
                  <c:v>41480.639999999999</c:v>
                </c:pt>
                <c:pt idx="136323">
                  <c:v>40012.67</c:v>
                </c:pt>
                <c:pt idx="136324">
                  <c:v>36382.39</c:v>
                </c:pt>
                <c:pt idx="136325">
                  <c:v>41998.87</c:v>
                </c:pt>
                <c:pt idx="136326">
                  <c:v>40542.18</c:v>
                </c:pt>
                <c:pt idx="136327">
                  <c:v>43125.599999999999</c:v>
                </c:pt>
                <c:pt idx="136328">
                  <c:v>36956.04</c:v>
                </c:pt>
                <c:pt idx="136329">
                  <c:v>31544.26</c:v>
                </c:pt>
                <c:pt idx="136330">
                  <c:v>31273.46</c:v>
                </c:pt>
                <c:pt idx="136331">
                  <c:v>38462.39</c:v>
                </c:pt>
                <c:pt idx="136332">
                  <c:v>30650.95</c:v>
                </c:pt>
                <c:pt idx="136333">
                  <c:v>32700.45</c:v>
                </c:pt>
                <c:pt idx="136334">
                  <c:v>29501.33</c:v>
                </c:pt>
                <c:pt idx="136335">
                  <c:v>31680.92</c:v>
                </c:pt>
                <c:pt idx="136336">
                  <c:v>32893.33</c:v>
                </c:pt>
                <c:pt idx="136337">
                  <c:v>30455.74</c:v>
                </c:pt>
                <c:pt idx="136338">
                  <c:v>29636.65</c:v>
                </c:pt>
                <c:pt idx="136339">
                  <c:v>29221.59</c:v>
                </c:pt>
                <c:pt idx="136340">
                  <c:v>37562.97</c:v>
                </c:pt>
                <c:pt idx="136341">
                  <c:v>31065.45</c:v>
                </c:pt>
                <c:pt idx="136342">
                  <c:v>31133.439999999999</c:v>
                </c:pt>
                <c:pt idx="136343">
                  <c:v>28566.74</c:v>
                </c:pt>
                <c:pt idx="136344">
                  <c:v>34230.32</c:v>
                </c:pt>
                <c:pt idx="136345">
                  <c:v>30948.75</c:v>
                </c:pt>
                <c:pt idx="136346">
                  <c:v>31414.28</c:v>
                </c:pt>
                <c:pt idx="136347">
                  <c:v>35548.17</c:v>
                </c:pt>
                <c:pt idx="136348">
                  <c:v>23743.62</c:v>
                </c:pt>
                <c:pt idx="136349">
                  <c:v>18947.21</c:v>
                </c:pt>
                <c:pt idx="136350">
                  <c:v>26508.31</c:v>
                </c:pt>
                <c:pt idx="136351">
                  <c:v>22957.23</c:v>
                </c:pt>
                <c:pt idx="136352">
                  <c:v>22550.45</c:v>
                </c:pt>
                <c:pt idx="136353">
                  <c:v>21828.84</c:v>
                </c:pt>
                <c:pt idx="136354">
                  <c:v>22742.12</c:v>
                </c:pt>
                <c:pt idx="136355">
                  <c:v>21266.63</c:v>
                </c:pt>
                <c:pt idx="136356">
                  <c:v>27673.38</c:v>
                </c:pt>
                <c:pt idx="136357">
                  <c:v>23663.42</c:v>
                </c:pt>
                <c:pt idx="136358">
                  <c:v>18712.689999999999</c:v>
                </c:pt>
                <c:pt idx="136359">
                  <c:v>20753.97</c:v>
                </c:pt>
                <c:pt idx="136360">
                  <c:v>20484.66</c:v>
                </c:pt>
                <c:pt idx="136361">
                  <c:v>23447.02</c:v>
                </c:pt>
                <c:pt idx="136362">
                  <c:v>23055.97</c:v>
                </c:pt>
                <c:pt idx="136363">
                  <c:v>21138.78</c:v>
                </c:pt>
                <c:pt idx="136364">
                  <c:v>22738.29</c:v>
                </c:pt>
                <c:pt idx="136365">
                  <c:v>24616.52</c:v>
                </c:pt>
                <c:pt idx="136366">
                  <c:v>23574.63</c:v>
                </c:pt>
                <c:pt idx="136367">
                  <c:v>24751.68</c:v>
                </c:pt>
                <c:pt idx="136368">
                  <c:v>26770.62</c:v>
                </c:pt>
                <c:pt idx="136369">
                  <c:v>25180.36</c:v>
                </c:pt>
                <c:pt idx="136370">
                  <c:v>22665.86</c:v>
                </c:pt>
                <c:pt idx="136371">
                  <c:v>23037.86</c:v>
                </c:pt>
                <c:pt idx="136372">
                  <c:v>24681.02</c:v>
                </c:pt>
                <c:pt idx="136373">
                  <c:v>23969.83</c:v>
                </c:pt>
                <c:pt idx="136374">
                  <c:v>25027.16</c:v>
                </c:pt>
                <c:pt idx="136375">
                  <c:v>24168.55</c:v>
                </c:pt>
                <c:pt idx="136376">
                  <c:v>24653.33</c:v>
                </c:pt>
                <c:pt idx="136377">
                  <c:v>25343.31</c:v>
                </c:pt>
                <c:pt idx="136378">
                  <c:v>28519.599999999999</c:v>
                </c:pt>
                <c:pt idx="136379">
                  <c:v>25548.78</c:v>
                </c:pt>
                <c:pt idx="136380">
                  <c:v>23861.82</c:v>
                </c:pt>
                <c:pt idx="136381">
                  <c:v>24457.89</c:v>
                </c:pt>
                <c:pt idx="136382">
                  <c:v>22780.34</c:v>
                </c:pt>
                <c:pt idx="136383">
                  <c:v>25354.43</c:v>
                </c:pt>
                <c:pt idx="136384">
                  <c:v>24608.93</c:v>
                </c:pt>
                <c:pt idx="136385">
                  <c:v>23930.04</c:v>
                </c:pt>
                <c:pt idx="136386">
                  <c:v>24930.57</c:v>
                </c:pt>
                <c:pt idx="136387">
                  <c:v>25150.92</c:v>
                </c:pt>
                <c:pt idx="136388">
                  <c:v>29551.01</c:v>
                </c:pt>
                <c:pt idx="136389">
                  <c:v>23914.44</c:v>
                </c:pt>
                <c:pt idx="136390">
                  <c:v>33050.42</c:v>
                </c:pt>
                <c:pt idx="136391">
                  <c:v>34515.86</c:v>
                </c:pt>
                <c:pt idx="136392">
                  <c:v>48074.32</c:v>
                </c:pt>
                <c:pt idx="136393">
                  <c:v>60417.73</c:v>
                </c:pt>
                <c:pt idx="136394">
                  <c:v>128113.46</c:v>
                </c:pt>
                <c:pt idx="136395">
                  <c:v>24625.759999999998</c:v>
                </c:pt>
                <c:pt idx="136396">
                  <c:v>21325.01</c:v>
                </c:pt>
                <c:pt idx="136397">
                  <c:v>19437.61</c:v>
                </c:pt>
                <c:pt idx="136398">
                  <c:v>19761.97</c:v>
                </c:pt>
                <c:pt idx="136399">
                  <c:v>18056.82</c:v>
                </c:pt>
                <c:pt idx="136400">
                  <c:v>22102.5</c:v>
                </c:pt>
                <c:pt idx="136401">
                  <c:v>23787.95</c:v>
                </c:pt>
                <c:pt idx="136402">
                  <c:v>24883.24</c:v>
                </c:pt>
                <c:pt idx="136403">
                  <c:v>22470.6</c:v>
                </c:pt>
                <c:pt idx="136404">
                  <c:v>22547.06</c:v>
                </c:pt>
                <c:pt idx="136405">
                  <c:v>20969.75</c:v>
                </c:pt>
                <c:pt idx="136406">
                  <c:v>21733.18</c:v>
                </c:pt>
                <c:pt idx="136407">
                  <c:v>23138.49</c:v>
                </c:pt>
                <c:pt idx="136408">
                  <c:v>21310.86</c:v>
                </c:pt>
                <c:pt idx="136409">
                  <c:v>22728.55</c:v>
                </c:pt>
                <c:pt idx="136410">
                  <c:v>22945.45</c:v>
                </c:pt>
                <c:pt idx="136411">
                  <c:v>29722.21</c:v>
                </c:pt>
                <c:pt idx="136412">
                  <c:v>24978.35</c:v>
                </c:pt>
                <c:pt idx="136413">
                  <c:v>23043.17</c:v>
                </c:pt>
                <c:pt idx="136414">
                  <c:v>23607.119999999999</c:v>
                </c:pt>
                <c:pt idx="136415">
                  <c:v>21876.91</c:v>
                </c:pt>
                <c:pt idx="136416">
                  <c:v>22834.54</c:v>
                </c:pt>
                <c:pt idx="136417">
                  <c:v>21670.49</c:v>
                </c:pt>
                <c:pt idx="136418">
                  <c:v>22842.01</c:v>
                </c:pt>
                <c:pt idx="136419">
                  <c:v>29296.12</c:v>
                </c:pt>
                <c:pt idx="136420">
                  <c:v>30588.99</c:v>
                </c:pt>
                <c:pt idx="136421">
                  <c:v>25176.94</c:v>
                </c:pt>
                <c:pt idx="136422">
                  <c:v>25290.9</c:v>
                </c:pt>
                <c:pt idx="136423">
                  <c:v>24783.47</c:v>
                </c:pt>
                <c:pt idx="136424">
                  <c:v>24414.06</c:v>
                </c:pt>
                <c:pt idx="136425">
                  <c:v>23963.23</c:v>
                </c:pt>
                <c:pt idx="136426">
                  <c:v>25905.68</c:v>
                </c:pt>
                <c:pt idx="136427">
                  <c:v>24794.52</c:v>
                </c:pt>
                <c:pt idx="136428">
                  <c:v>27600.67</c:v>
                </c:pt>
                <c:pt idx="136429">
                  <c:v>44987.45</c:v>
                </c:pt>
                <c:pt idx="136430">
                  <c:v>30486.880000000001</c:v>
                </c:pt>
                <c:pt idx="136431">
                  <c:v>26869.62</c:v>
                </c:pt>
                <c:pt idx="136432">
                  <c:v>22658.26</c:v>
                </c:pt>
                <c:pt idx="136433">
                  <c:v>22394.32</c:v>
                </c:pt>
                <c:pt idx="136434">
                  <c:v>24797.39</c:v>
                </c:pt>
                <c:pt idx="136435">
                  <c:v>29650.22</c:v>
                </c:pt>
                <c:pt idx="136436">
                  <c:v>27442.23</c:v>
                </c:pt>
                <c:pt idx="136437">
                  <c:v>30453.43</c:v>
                </c:pt>
                <c:pt idx="136438">
                  <c:v>25569.42</c:v>
                </c:pt>
                <c:pt idx="136439">
                  <c:v>25473.56</c:v>
                </c:pt>
                <c:pt idx="136440">
                  <c:v>27952.49</c:v>
                </c:pt>
                <c:pt idx="136441">
                  <c:v>29774.89</c:v>
                </c:pt>
                <c:pt idx="136442">
                  <c:v>35808.32</c:v>
                </c:pt>
                <c:pt idx="136443">
                  <c:v>37061.29</c:v>
                </c:pt>
                <c:pt idx="136444">
                  <c:v>52857.01</c:v>
                </c:pt>
                <c:pt idx="136445">
                  <c:v>65834.95</c:v>
                </c:pt>
                <c:pt idx="136446">
                  <c:v>119908.09</c:v>
                </c:pt>
                <c:pt idx="136447">
                  <c:v>49755.86</c:v>
                </c:pt>
                <c:pt idx="136448">
                  <c:v>22086.85</c:v>
                </c:pt>
                <c:pt idx="136449">
                  <c:v>19788.52</c:v>
                </c:pt>
                <c:pt idx="136450">
                  <c:v>23516.36</c:v>
                </c:pt>
                <c:pt idx="136451">
                  <c:v>18750.21</c:v>
                </c:pt>
                <c:pt idx="136452">
                  <c:v>20616.87</c:v>
                </c:pt>
                <c:pt idx="136453">
                  <c:v>25701.16</c:v>
                </c:pt>
                <c:pt idx="136454">
                  <c:v>27379.61</c:v>
                </c:pt>
                <c:pt idx="136455">
                  <c:v>25599.06</c:v>
                </c:pt>
                <c:pt idx="136456">
                  <c:v>26203.38</c:v>
                </c:pt>
                <c:pt idx="136457">
                  <c:v>28858.11</c:v>
                </c:pt>
                <c:pt idx="136458">
                  <c:v>29336.51</c:v>
                </c:pt>
                <c:pt idx="136459">
                  <c:v>24524.86</c:v>
                </c:pt>
                <c:pt idx="136460">
                  <c:v>24910.080000000002</c:v>
                </c:pt>
                <c:pt idx="136461">
                  <c:v>33170.230000000003</c:v>
                </c:pt>
                <c:pt idx="136462">
                  <c:v>26183.22</c:v>
                </c:pt>
                <c:pt idx="136463">
                  <c:v>20555.27</c:v>
                </c:pt>
                <c:pt idx="136464">
                  <c:v>20763.400000000001</c:v>
                </c:pt>
                <c:pt idx="136465">
                  <c:v>21852.68</c:v>
                </c:pt>
                <c:pt idx="136466">
                  <c:v>24374.240000000002</c:v>
                </c:pt>
                <c:pt idx="136467">
                  <c:v>23824.99</c:v>
                </c:pt>
                <c:pt idx="136468">
                  <c:v>22535.16</c:v>
                </c:pt>
                <c:pt idx="136469">
                  <c:v>22417.58</c:v>
                </c:pt>
                <c:pt idx="136470">
                  <c:v>25493.360000000001</c:v>
                </c:pt>
                <c:pt idx="136471">
                  <c:v>24948.17</c:v>
                </c:pt>
                <c:pt idx="136472">
                  <c:v>22207.22</c:v>
                </c:pt>
                <c:pt idx="136473">
                  <c:v>18932.669999999998</c:v>
                </c:pt>
                <c:pt idx="136474">
                  <c:v>22519.86</c:v>
                </c:pt>
                <c:pt idx="136475">
                  <c:v>19417.86</c:v>
                </c:pt>
                <c:pt idx="136476">
                  <c:v>20359.88</c:v>
                </c:pt>
                <c:pt idx="136477">
                  <c:v>18516.03</c:v>
                </c:pt>
                <c:pt idx="136478">
                  <c:v>20520.28</c:v>
                </c:pt>
                <c:pt idx="136479">
                  <c:v>21238.639999999999</c:v>
                </c:pt>
                <c:pt idx="136480">
                  <c:v>20875.04</c:v>
                </c:pt>
                <c:pt idx="136481">
                  <c:v>21011.81</c:v>
                </c:pt>
                <c:pt idx="136482">
                  <c:v>21502.87</c:v>
                </c:pt>
                <c:pt idx="136483">
                  <c:v>25765.91</c:v>
                </c:pt>
                <c:pt idx="136484">
                  <c:v>20997.96</c:v>
                </c:pt>
                <c:pt idx="136485">
                  <c:v>21252.91</c:v>
                </c:pt>
                <c:pt idx="136486">
                  <c:v>20129.71</c:v>
                </c:pt>
                <c:pt idx="136487">
                  <c:v>23738.49</c:v>
                </c:pt>
                <c:pt idx="136488">
                  <c:v>21924.01</c:v>
                </c:pt>
                <c:pt idx="136489">
                  <c:v>21580.65</c:v>
                </c:pt>
                <c:pt idx="136490">
                  <c:v>31561.93</c:v>
                </c:pt>
                <c:pt idx="136491">
                  <c:v>17889.11</c:v>
                </c:pt>
                <c:pt idx="136492">
                  <c:v>11806.89</c:v>
                </c:pt>
                <c:pt idx="136493">
                  <c:v>15678.83</c:v>
                </c:pt>
                <c:pt idx="136494">
                  <c:v>15252.83</c:v>
                </c:pt>
                <c:pt idx="136495">
                  <c:v>16480.150000000001</c:v>
                </c:pt>
                <c:pt idx="136496">
                  <c:v>14616.47</c:v>
                </c:pt>
                <c:pt idx="136497">
                  <c:v>12208.02</c:v>
                </c:pt>
                <c:pt idx="136498">
                  <c:v>11676.1</c:v>
                </c:pt>
                <c:pt idx="136499">
                  <c:v>15578</c:v>
                </c:pt>
                <c:pt idx="136500">
                  <c:v>13606.45</c:v>
                </c:pt>
                <c:pt idx="136501">
                  <c:v>12207.48</c:v>
                </c:pt>
                <c:pt idx="136502">
                  <c:v>11875.88</c:v>
                </c:pt>
                <c:pt idx="136503">
                  <c:v>10828.39</c:v>
                </c:pt>
                <c:pt idx="136504">
                  <c:v>15847.65</c:v>
                </c:pt>
                <c:pt idx="136505">
                  <c:v>11125.92</c:v>
                </c:pt>
                <c:pt idx="136506">
                  <c:v>10369.06</c:v>
                </c:pt>
                <c:pt idx="136507">
                  <c:v>11196.37</c:v>
                </c:pt>
                <c:pt idx="136508">
                  <c:v>14171.33</c:v>
                </c:pt>
                <c:pt idx="136509">
                  <c:v>12630.28</c:v>
                </c:pt>
                <c:pt idx="136510">
                  <c:v>11372.07</c:v>
                </c:pt>
                <c:pt idx="136511">
                  <c:v>10488.3</c:v>
                </c:pt>
                <c:pt idx="136512">
                  <c:v>11472.71</c:v>
                </c:pt>
                <c:pt idx="136513">
                  <c:v>15795.3</c:v>
                </c:pt>
                <c:pt idx="136514">
                  <c:v>12625.72</c:v>
                </c:pt>
                <c:pt idx="136515">
                  <c:v>12851.3</c:v>
                </c:pt>
                <c:pt idx="136516">
                  <c:v>12399.41</c:v>
                </c:pt>
                <c:pt idx="136517">
                  <c:v>14792.99</c:v>
                </c:pt>
                <c:pt idx="136518">
                  <c:v>12348.96</c:v>
                </c:pt>
                <c:pt idx="136519">
                  <c:v>10321.85</c:v>
                </c:pt>
                <c:pt idx="136520">
                  <c:v>8193.68</c:v>
                </c:pt>
                <c:pt idx="136521">
                  <c:v>9717.98</c:v>
                </c:pt>
                <c:pt idx="136522">
                  <c:v>15140.08</c:v>
                </c:pt>
                <c:pt idx="136523">
                  <c:v>10694.2</c:v>
                </c:pt>
                <c:pt idx="136524">
                  <c:v>9603.61</c:v>
                </c:pt>
                <c:pt idx="136525">
                  <c:v>10584.79</c:v>
                </c:pt>
                <c:pt idx="136526">
                  <c:v>13048.97</c:v>
                </c:pt>
                <c:pt idx="136527">
                  <c:v>9872.3799999999992</c:v>
                </c:pt>
                <c:pt idx="136528">
                  <c:v>9821.15</c:v>
                </c:pt>
                <c:pt idx="136529">
                  <c:v>8762.99</c:v>
                </c:pt>
                <c:pt idx="136530">
                  <c:v>12749.96</c:v>
                </c:pt>
                <c:pt idx="136531">
                  <c:v>11031.53</c:v>
                </c:pt>
                <c:pt idx="136532">
                  <c:v>9600.1299999999992</c:v>
                </c:pt>
                <c:pt idx="136533">
                  <c:v>10612.19</c:v>
                </c:pt>
                <c:pt idx="136534">
                  <c:v>9497.09</c:v>
                </c:pt>
                <c:pt idx="136535">
                  <c:v>12547.19</c:v>
                </c:pt>
                <c:pt idx="136536">
                  <c:v>11333.57</c:v>
                </c:pt>
                <c:pt idx="136537">
                  <c:v>18615.53</c:v>
                </c:pt>
                <c:pt idx="136538">
                  <c:v>12186.91</c:v>
                </c:pt>
                <c:pt idx="136539">
                  <c:v>13724.88</c:v>
                </c:pt>
                <c:pt idx="136540">
                  <c:v>11770.35</c:v>
                </c:pt>
                <c:pt idx="136541">
                  <c:v>11118.73</c:v>
                </c:pt>
                <c:pt idx="136542">
                  <c:v>9449.27</c:v>
                </c:pt>
                <c:pt idx="136543">
                  <c:v>13693.58</c:v>
                </c:pt>
                <c:pt idx="136544">
                  <c:v>13111.76</c:v>
                </c:pt>
                <c:pt idx="136545">
                  <c:v>11815.74</c:v>
                </c:pt>
                <c:pt idx="136546">
                  <c:v>11755.57</c:v>
                </c:pt>
                <c:pt idx="136547">
                  <c:v>14031.93</c:v>
                </c:pt>
                <c:pt idx="136548">
                  <c:v>13911.61</c:v>
                </c:pt>
                <c:pt idx="136549">
                  <c:v>11731.91</c:v>
                </c:pt>
                <c:pt idx="136550">
                  <c:v>11139.49</c:v>
                </c:pt>
                <c:pt idx="136551">
                  <c:v>11684.91</c:v>
                </c:pt>
                <c:pt idx="136552">
                  <c:v>13907.7</c:v>
                </c:pt>
                <c:pt idx="136553">
                  <c:v>10911.17</c:v>
                </c:pt>
                <c:pt idx="136554">
                  <c:v>11114.95</c:v>
                </c:pt>
                <c:pt idx="136555">
                  <c:v>7361.93</c:v>
                </c:pt>
                <c:pt idx="136556">
                  <c:v>11940.82</c:v>
                </c:pt>
                <c:pt idx="136557">
                  <c:v>10318.370000000001</c:v>
                </c:pt>
                <c:pt idx="136558">
                  <c:v>9231.7999999999993</c:v>
                </c:pt>
                <c:pt idx="136559">
                  <c:v>8603.9599999999991</c:v>
                </c:pt>
                <c:pt idx="136560">
                  <c:v>9646.5400000000009</c:v>
                </c:pt>
                <c:pt idx="136561">
                  <c:v>11274.47</c:v>
                </c:pt>
                <c:pt idx="136562">
                  <c:v>9787.7099999999991</c:v>
                </c:pt>
                <c:pt idx="136563">
                  <c:v>9193.61</c:v>
                </c:pt>
                <c:pt idx="136564">
                  <c:v>10019.040000000001</c:v>
                </c:pt>
                <c:pt idx="136565">
                  <c:v>11440.53</c:v>
                </c:pt>
                <c:pt idx="136566">
                  <c:v>10381.790000000001</c:v>
                </c:pt>
                <c:pt idx="136567">
                  <c:v>9137.1</c:v>
                </c:pt>
                <c:pt idx="136568">
                  <c:v>8242.5499999999993</c:v>
                </c:pt>
                <c:pt idx="136569">
                  <c:v>11309.74</c:v>
                </c:pt>
                <c:pt idx="136570">
                  <c:v>10507.84</c:v>
                </c:pt>
                <c:pt idx="136571">
                  <c:v>8866.49</c:v>
                </c:pt>
                <c:pt idx="136572">
                  <c:v>9370.9500000000007</c:v>
                </c:pt>
                <c:pt idx="136573">
                  <c:v>7558.65</c:v>
                </c:pt>
                <c:pt idx="136574">
                  <c:v>13504.55</c:v>
                </c:pt>
                <c:pt idx="136575">
                  <c:v>9391.8799999999992</c:v>
                </c:pt>
                <c:pt idx="136576">
                  <c:v>8817.93</c:v>
                </c:pt>
                <c:pt idx="136577">
                  <c:v>8523.41</c:v>
                </c:pt>
                <c:pt idx="136578">
                  <c:v>11169.8</c:v>
                </c:pt>
                <c:pt idx="136579">
                  <c:v>9025.5400000000009</c:v>
                </c:pt>
                <c:pt idx="136580">
                  <c:v>8573.58</c:v>
                </c:pt>
                <c:pt idx="136581">
                  <c:v>7295.26</c:v>
                </c:pt>
                <c:pt idx="136582">
                  <c:v>11057.13</c:v>
                </c:pt>
                <c:pt idx="136583">
                  <c:v>9577.56</c:v>
                </c:pt>
                <c:pt idx="136584">
                  <c:v>8464.11</c:v>
                </c:pt>
                <c:pt idx="136585">
                  <c:v>8173.28</c:v>
                </c:pt>
                <c:pt idx="136586">
                  <c:v>7659.54</c:v>
                </c:pt>
                <c:pt idx="136587">
                  <c:v>10954.5</c:v>
                </c:pt>
                <c:pt idx="136588">
                  <c:v>10074.24</c:v>
                </c:pt>
                <c:pt idx="136589">
                  <c:v>15321.04</c:v>
                </c:pt>
                <c:pt idx="136590">
                  <c:v>11038.33</c:v>
                </c:pt>
                <c:pt idx="136591">
                  <c:v>13447.38</c:v>
                </c:pt>
                <c:pt idx="136592">
                  <c:v>10023.959999999999</c:v>
                </c:pt>
                <c:pt idx="136593">
                  <c:v>11091.77</c:v>
                </c:pt>
                <c:pt idx="136594">
                  <c:v>10272.9</c:v>
                </c:pt>
                <c:pt idx="136595">
                  <c:v>11141.4</c:v>
                </c:pt>
                <c:pt idx="136596">
                  <c:v>14141.88</c:v>
                </c:pt>
                <c:pt idx="136597">
                  <c:v>10227.48</c:v>
                </c:pt>
                <c:pt idx="136598">
                  <c:v>10837.07</c:v>
                </c:pt>
                <c:pt idx="136599">
                  <c:v>11392.58</c:v>
                </c:pt>
                <c:pt idx="136600">
                  <c:v>13063.84</c:v>
                </c:pt>
                <c:pt idx="136601">
                  <c:v>11095.63</c:v>
                </c:pt>
                <c:pt idx="136602">
                  <c:v>9610.41</c:v>
                </c:pt>
                <c:pt idx="136603">
                  <c:v>10533.25</c:v>
                </c:pt>
                <c:pt idx="136604">
                  <c:v>14217.25</c:v>
                </c:pt>
                <c:pt idx="136605">
                  <c:v>9469.49</c:v>
                </c:pt>
                <c:pt idx="136606">
                  <c:v>8493.25</c:v>
                </c:pt>
                <c:pt idx="136607">
                  <c:v>8149.56</c:v>
                </c:pt>
                <c:pt idx="136608">
                  <c:v>12146.85</c:v>
                </c:pt>
                <c:pt idx="136609">
                  <c:v>11942.09</c:v>
                </c:pt>
                <c:pt idx="136610">
                  <c:v>9087.4699999999993</c:v>
                </c:pt>
                <c:pt idx="136611">
                  <c:v>9891.1299999999992</c:v>
                </c:pt>
                <c:pt idx="136612">
                  <c:v>8608.6299999999992</c:v>
                </c:pt>
                <c:pt idx="136613">
                  <c:v>12232.17</c:v>
                </c:pt>
                <c:pt idx="136614">
                  <c:v>9392.52</c:v>
                </c:pt>
                <c:pt idx="136615">
                  <c:v>7533.95</c:v>
                </c:pt>
                <c:pt idx="136616">
                  <c:v>6824.19</c:v>
                </c:pt>
                <c:pt idx="136617">
                  <c:v>11089.03</c:v>
                </c:pt>
                <c:pt idx="136618">
                  <c:v>8255.2000000000007</c:v>
                </c:pt>
                <c:pt idx="136619">
                  <c:v>8211.58</c:v>
                </c:pt>
                <c:pt idx="136620">
                  <c:v>7523.84</c:v>
                </c:pt>
                <c:pt idx="136621">
                  <c:v>9352.7900000000009</c:v>
                </c:pt>
                <c:pt idx="136622">
                  <c:v>10353.02</c:v>
                </c:pt>
                <c:pt idx="136623">
                  <c:v>7737.27</c:v>
                </c:pt>
                <c:pt idx="136624">
                  <c:v>11306.69</c:v>
                </c:pt>
                <c:pt idx="136625">
                  <c:v>7336.24</c:v>
                </c:pt>
                <c:pt idx="136626">
                  <c:v>11296.99</c:v>
                </c:pt>
                <c:pt idx="136627">
                  <c:v>8116.27</c:v>
                </c:pt>
                <c:pt idx="136628">
                  <c:v>8002.83</c:v>
                </c:pt>
                <c:pt idx="136629">
                  <c:v>6907.81</c:v>
                </c:pt>
                <c:pt idx="136630">
                  <c:v>8733.26</c:v>
                </c:pt>
                <c:pt idx="136631">
                  <c:v>8929.48</c:v>
                </c:pt>
                <c:pt idx="136632">
                  <c:v>7104.27</c:v>
                </c:pt>
                <c:pt idx="136633">
                  <c:v>7547.23</c:v>
                </c:pt>
                <c:pt idx="136634">
                  <c:v>1578.49</c:v>
                </c:pt>
                <c:pt idx="136635">
                  <c:v>1107.77</c:v>
                </c:pt>
                <c:pt idx="136636">
                  <c:v>1936.57</c:v>
                </c:pt>
                <c:pt idx="136637">
                  <c:v>1673.67</c:v>
                </c:pt>
                <c:pt idx="136638">
                  <c:v>1641.36</c:v>
                </c:pt>
                <c:pt idx="136639">
                  <c:v>1516.13</c:v>
                </c:pt>
                <c:pt idx="136640">
                  <c:v>2657.54</c:v>
                </c:pt>
                <c:pt idx="136641">
                  <c:v>3545.56</c:v>
                </c:pt>
                <c:pt idx="136642">
                  <c:v>2530.9</c:v>
                </c:pt>
                <c:pt idx="136643">
                  <c:v>2528.94</c:v>
                </c:pt>
                <c:pt idx="136644">
                  <c:v>2578.44</c:v>
                </c:pt>
                <c:pt idx="136645">
                  <c:v>2388.0300000000002</c:v>
                </c:pt>
                <c:pt idx="136646">
                  <c:v>2421.7800000000002</c:v>
                </c:pt>
                <c:pt idx="136647">
                  <c:v>3067.03</c:v>
                </c:pt>
                <c:pt idx="136648">
                  <c:v>2529.3200000000002</c:v>
                </c:pt>
                <c:pt idx="136649">
                  <c:v>3362.03</c:v>
                </c:pt>
                <c:pt idx="136650">
                  <c:v>3006.71</c:v>
                </c:pt>
                <c:pt idx="136651">
                  <c:v>3348.73</c:v>
                </c:pt>
                <c:pt idx="136652">
                  <c:v>3044.03</c:v>
                </c:pt>
                <c:pt idx="136653">
                  <c:v>2866.9</c:v>
                </c:pt>
                <c:pt idx="136654">
                  <c:v>3337.19</c:v>
                </c:pt>
                <c:pt idx="136655">
                  <c:v>2407.96</c:v>
                </c:pt>
                <c:pt idx="136656">
                  <c:v>3120.48</c:v>
                </c:pt>
                <c:pt idx="136657">
                  <c:v>3757.12</c:v>
                </c:pt>
                <c:pt idx="136658">
                  <c:v>3216.13</c:v>
                </c:pt>
                <c:pt idx="136659">
                  <c:v>3063.89</c:v>
                </c:pt>
                <c:pt idx="136660">
                  <c:v>3162.79</c:v>
                </c:pt>
                <c:pt idx="136661">
                  <c:v>3005.11</c:v>
                </c:pt>
                <c:pt idx="136662">
                  <c:v>3487.34</c:v>
                </c:pt>
                <c:pt idx="136663">
                  <c:v>3837.43</c:v>
                </c:pt>
                <c:pt idx="136664">
                  <c:v>3142.33</c:v>
                </c:pt>
                <c:pt idx="136665">
                  <c:v>3376.55</c:v>
                </c:pt>
                <c:pt idx="136666">
                  <c:v>2901.02</c:v>
                </c:pt>
                <c:pt idx="136667">
                  <c:v>2654.82</c:v>
                </c:pt>
                <c:pt idx="136668">
                  <c:v>2392.71</c:v>
                </c:pt>
                <c:pt idx="136669">
                  <c:v>2330.98</c:v>
                </c:pt>
                <c:pt idx="136670">
                  <c:v>2771.18</c:v>
                </c:pt>
                <c:pt idx="136671">
                  <c:v>2558.17</c:v>
                </c:pt>
                <c:pt idx="136672">
                  <c:v>2648.88</c:v>
                </c:pt>
                <c:pt idx="136673">
                  <c:v>2910.68</c:v>
                </c:pt>
                <c:pt idx="136674">
                  <c:v>2414.21</c:v>
                </c:pt>
                <c:pt idx="136675">
                  <c:v>2768.89</c:v>
                </c:pt>
                <c:pt idx="136676">
                  <c:v>2648.91</c:v>
                </c:pt>
                <c:pt idx="136677">
                  <c:v>2868.26</c:v>
                </c:pt>
                <c:pt idx="136678">
                  <c:v>4024.85</c:v>
                </c:pt>
                <c:pt idx="136679">
                  <c:v>7058.2</c:v>
                </c:pt>
                <c:pt idx="136680">
                  <c:v>7190.71</c:v>
                </c:pt>
                <c:pt idx="136681">
                  <c:v>1725.05</c:v>
                </c:pt>
                <c:pt idx="136682">
                  <c:v>2000.63</c:v>
                </c:pt>
                <c:pt idx="136683">
                  <c:v>2016.19</c:v>
                </c:pt>
                <c:pt idx="136684">
                  <c:v>1730.46</c:v>
                </c:pt>
                <c:pt idx="136685">
                  <c:v>1586.64</c:v>
                </c:pt>
                <c:pt idx="136686">
                  <c:v>1790.87</c:v>
                </c:pt>
                <c:pt idx="136687">
                  <c:v>1842.58</c:v>
                </c:pt>
                <c:pt idx="136688">
                  <c:v>1941.97</c:v>
                </c:pt>
                <c:pt idx="136689">
                  <c:v>1569.19</c:v>
                </c:pt>
                <c:pt idx="136690">
                  <c:v>1675.06</c:v>
                </c:pt>
                <c:pt idx="136691">
                  <c:v>1990.55</c:v>
                </c:pt>
                <c:pt idx="136692">
                  <c:v>1853.59</c:v>
                </c:pt>
                <c:pt idx="136693">
                  <c:v>1253.26</c:v>
                </c:pt>
                <c:pt idx="136694">
                  <c:v>1674.88</c:v>
                </c:pt>
                <c:pt idx="136695">
                  <c:v>1947.85</c:v>
                </c:pt>
                <c:pt idx="136696">
                  <c:v>1704.52</c:v>
                </c:pt>
                <c:pt idx="136697">
                  <c:v>1988.74</c:v>
                </c:pt>
                <c:pt idx="136698">
                  <c:v>1981.43</c:v>
                </c:pt>
                <c:pt idx="136699">
                  <c:v>2274.4499999999998</c:v>
                </c:pt>
                <c:pt idx="136700">
                  <c:v>2466.14</c:v>
                </c:pt>
                <c:pt idx="136701">
                  <c:v>2218.0500000000002</c:v>
                </c:pt>
                <c:pt idx="136702">
                  <c:v>2312.31</c:v>
                </c:pt>
                <c:pt idx="136703">
                  <c:v>1779.33</c:v>
                </c:pt>
                <c:pt idx="136704">
                  <c:v>2270.37</c:v>
                </c:pt>
                <c:pt idx="136705">
                  <c:v>3664.25</c:v>
                </c:pt>
                <c:pt idx="136706">
                  <c:v>3219.52</c:v>
                </c:pt>
                <c:pt idx="136707">
                  <c:v>2207.15</c:v>
                </c:pt>
                <c:pt idx="136708">
                  <c:v>2574.02</c:v>
                </c:pt>
                <c:pt idx="136709">
                  <c:v>2882.92</c:v>
                </c:pt>
                <c:pt idx="136710">
                  <c:v>4248.16</c:v>
                </c:pt>
                <c:pt idx="136711">
                  <c:v>2519.5100000000002</c:v>
                </c:pt>
                <c:pt idx="136712">
                  <c:v>1976.69</c:v>
                </c:pt>
                <c:pt idx="136713">
                  <c:v>2893.38</c:v>
                </c:pt>
                <c:pt idx="136714">
                  <c:v>2950.4</c:v>
                </c:pt>
                <c:pt idx="136715">
                  <c:v>2558.84</c:v>
                </c:pt>
                <c:pt idx="136716">
                  <c:v>1551.92</c:v>
                </c:pt>
                <c:pt idx="136717">
                  <c:v>2269</c:v>
                </c:pt>
                <c:pt idx="136718">
                  <c:v>2658.73</c:v>
                </c:pt>
                <c:pt idx="136719">
                  <c:v>2299.98</c:v>
                </c:pt>
                <c:pt idx="136720">
                  <c:v>1906.12</c:v>
                </c:pt>
                <c:pt idx="136721">
                  <c:v>1924.57</c:v>
                </c:pt>
                <c:pt idx="136722">
                  <c:v>1902.38</c:v>
                </c:pt>
                <c:pt idx="136723">
                  <c:v>1772.12</c:v>
                </c:pt>
                <c:pt idx="136724">
                  <c:v>2171.4</c:v>
                </c:pt>
                <c:pt idx="136725">
                  <c:v>2334.69</c:v>
                </c:pt>
                <c:pt idx="136726">
                  <c:v>1977.37</c:v>
                </c:pt>
                <c:pt idx="136727">
                  <c:v>2237.64</c:v>
                </c:pt>
                <c:pt idx="136728">
                  <c:v>1892.69</c:v>
                </c:pt>
                <c:pt idx="136729">
                  <c:v>2623.22</c:v>
                </c:pt>
                <c:pt idx="136730">
                  <c:v>3643.76</c:v>
                </c:pt>
                <c:pt idx="136731">
                  <c:v>4538.92</c:v>
                </c:pt>
                <c:pt idx="136732">
                  <c:v>6674.38</c:v>
                </c:pt>
                <c:pt idx="136733">
                  <c:v>1373.78</c:v>
                </c:pt>
                <c:pt idx="136734">
                  <c:v>1537.66</c:v>
                </c:pt>
                <c:pt idx="136735">
                  <c:v>2009.97</c:v>
                </c:pt>
                <c:pt idx="136736">
                  <c:v>1875.75</c:v>
                </c:pt>
                <c:pt idx="136737">
                  <c:v>1737.68</c:v>
                </c:pt>
                <c:pt idx="136738">
                  <c:v>1178.3499999999999</c:v>
                </c:pt>
                <c:pt idx="136739">
                  <c:v>1895.72</c:v>
                </c:pt>
                <c:pt idx="136740">
                  <c:v>1606.52</c:v>
                </c:pt>
                <c:pt idx="136741">
                  <c:v>1332.76</c:v>
                </c:pt>
                <c:pt idx="136742">
                  <c:v>1894.71</c:v>
                </c:pt>
                <c:pt idx="136743">
                  <c:v>1634.16</c:v>
                </c:pt>
                <c:pt idx="136744">
                  <c:v>1709.92</c:v>
                </c:pt>
                <c:pt idx="136745">
                  <c:v>1649.17</c:v>
                </c:pt>
                <c:pt idx="136746">
                  <c:v>1479.99</c:v>
                </c:pt>
                <c:pt idx="136747">
                  <c:v>1878.14</c:v>
                </c:pt>
                <c:pt idx="136748">
                  <c:v>1963.28</c:v>
                </c:pt>
                <c:pt idx="136749">
                  <c:v>1556.15</c:v>
                </c:pt>
                <c:pt idx="136750">
                  <c:v>1725.54</c:v>
                </c:pt>
                <c:pt idx="136751">
                  <c:v>1668.67</c:v>
                </c:pt>
                <c:pt idx="136752">
                  <c:v>2247.5500000000002</c:v>
                </c:pt>
                <c:pt idx="136753">
                  <c:v>2462.2600000000002</c:v>
                </c:pt>
                <c:pt idx="136754">
                  <c:v>2748.94</c:v>
                </c:pt>
                <c:pt idx="136755">
                  <c:v>2390.16</c:v>
                </c:pt>
                <c:pt idx="136756">
                  <c:v>2306.9699999999998</c:v>
                </c:pt>
                <c:pt idx="136757">
                  <c:v>2437.17</c:v>
                </c:pt>
                <c:pt idx="136758">
                  <c:v>1663.16</c:v>
                </c:pt>
                <c:pt idx="136759">
                  <c:v>1581.99</c:v>
                </c:pt>
                <c:pt idx="136760">
                  <c:v>1243.07</c:v>
                </c:pt>
                <c:pt idx="136761">
                  <c:v>2094.29</c:v>
                </c:pt>
                <c:pt idx="136762">
                  <c:v>1933.57</c:v>
                </c:pt>
                <c:pt idx="136763">
                  <c:v>2235.35</c:v>
                </c:pt>
                <c:pt idx="136764">
                  <c:v>1992.36</c:v>
                </c:pt>
                <c:pt idx="136765">
                  <c:v>1895.52</c:v>
                </c:pt>
                <c:pt idx="136766">
                  <c:v>1860.79</c:v>
                </c:pt>
                <c:pt idx="136767">
                  <c:v>2386.4499999999998</c:v>
                </c:pt>
                <c:pt idx="136768">
                  <c:v>2285.69</c:v>
                </c:pt>
                <c:pt idx="136769">
                  <c:v>2220.6999999999998</c:v>
                </c:pt>
                <c:pt idx="136770">
                  <c:v>1947.33</c:v>
                </c:pt>
                <c:pt idx="136771">
                  <c:v>1530.24</c:v>
                </c:pt>
                <c:pt idx="136772">
                  <c:v>1046.54</c:v>
                </c:pt>
                <c:pt idx="136773">
                  <c:v>1435.98</c:v>
                </c:pt>
                <c:pt idx="136774">
                  <c:v>1709.28</c:v>
                </c:pt>
                <c:pt idx="136775">
                  <c:v>2000.79</c:v>
                </c:pt>
                <c:pt idx="136776">
                  <c:v>1642.71</c:v>
                </c:pt>
                <c:pt idx="136777">
                  <c:v>22875.25</c:v>
                </c:pt>
                <c:pt idx="136778">
                  <c:v>16361.8</c:v>
                </c:pt>
                <c:pt idx="136779">
                  <c:v>19143.22</c:v>
                </c:pt>
                <c:pt idx="136780">
                  <c:v>21402.69</c:v>
                </c:pt>
                <c:pt idx="136781">
                  <c:v>19994.21</c:v>
                </c:pt>
                <c:pt idx="136782">
                  <c:v>16409.330000000002</c:v>
                </c:pt>
                <c:pt idx="136783">
                  <c:v>16609.8</c:v>
                </c:pt>
                <c:pt idx="136784">
                  <c:v>14248.7</c:v>
                </c:pt>
                <c:pt idx="136785">
                  <c:v>17058.07</c:v>
                </c:pt>
                <c:pt idx="136786">
                  <c:v>17470.96</c:v>
                </c:pt>
                <c:pt idx="136787">
                  <c:v>19155.71</c:v>
                </c:pt>
                <c:pt idx="136788">
                  <c:v>16030.15</c:v>
                </c:pt>
                <c:pt idx="136789">
                  <c:v>16376.54</c:v>
                </c:pt>
                <c:pt idx="136790">
                  <c:v>16032.81</c:v>
                </c:pt>
                <c:pt idx="136791">
                  <c:v>16596.7</c:v>
                </c:pt>
                <c:pt idx="136792">
                  <c:v>14923.38</c:v>
                </c:pt>
                <c:pt idx="136793">
                  <c:v>14381.76</c:v>
                </c:pt>
                <c:pt idx="136794">
                  <c:v>16596.04</c:v>
                </c:pt>
                <c:pt idx="136795">
                  <c:v>16856.63</c:v>
                </c:pt>
                <c:pt idx="136796">
                  <c:v>17578.05</c:v>
                </c:pt>
                <c:pt idx="136797">
                  <c:v>15687.5</c:v>
                </c:pt>
                <c:pt idx="136798">
                  <c:v>22212.73</c:v>
                </c:pt>
                <c:pt idx="136799">
                  <c:v>20141.71</c:v>
                </c:pt>
                <c:pt idx="136800">
                  <c:v>19467.55</c:v>
                </c:pt>
                <c:pt idx="136801">
                  <c:v>18660</c:v>
                </c:pt>
                <c:pt idx="136802">
                  <c:v>19950.29</c:v>
                </c:pt>
                <c:pt idx="136803">
                  <c:v>19294.34</c:v>
                </c:pt>
                <c:pt idx="136804">
                  <c:v>19722.43</c:v>
                </c:pt>
                <c:pt idx="136805">
                  <c:v>20061.62</c:v>
                </c:pt>
                <c:pt idx="136806">
                  <c:v>15065.03</c:v>
                </c:pt>
                <c:pt idx="136807">
                  <c:v>18960.3</c:v>
                </c:pt>
                <c:pt idx="136808">
                  <c:v>18169.830000000002</c:v>
                </c:pt>
                <c:pt idx="136809">
                  <c:v>18960.669999999998</c:v>
                </c:pt>
                <c:pt idx="136810">
                  <c:v>18228.330000000002</c:v>
                </c:pt>
                <c:pt idx="136811">
                  <c:v>17923.099999999999</c:v>
                </c:pt>
                <c:pt idx="136812">
                  <c:v>18854.400000000001</c:v>
                </c:pt>
                <c:pt idx="136813">
                  <c:v>14479.7</c:v>
                </c:pt>
                <c:pt idx="136814">
                  <c:v>14086.75</c:v>
                </c:pt>
                <c:pt idx="136815">
                  <c:v>14647.05</c:v>
                </c:pt>
                <c:pt idx="136816">
                  <c:v>17609.12</c:v>
                </c:pt>
                <c:pt idx="136817">
                  <c:v>16372.73</c:v>
                </c:pt>
                <c:pt idx="136818">
                  <c:v>15094.5</c:v>
                </c:pt>
                <c:pt idx="136819">
                  <c:v>17117</c:v>
                </c:pt>
                <c:pt idx="136820">
                  <c:v>16789.57</c:v>
                </c:pt>
                <c:pt idx="136821">
                  <c:v>16826.63</c:v>
                </c:pt>
                <c:pt idx="136822">
                  <c:v>16029.52</c:v>
                </c:pt>
                <c:pt idx="136823">
                  <c:v>25316.86</c:v>
                </c:pt>
                <c:pt idx="136824">
                  <c:v>14089.37</c:v>
                </c:pt>
                <c:pt idx="136825">
                  <c:v>16236.88</c:v>
                </c:pt>
                <c:pt idx="136826">
                  <c:v>11322.87</c:v>
                </c:pt>
                <c:pt idx="136827">
                  <c:v>13856.64</c:v>
                </c:pt>
                <c:pt idx="136828">
                  <c:v>14335.34</c:v>
                </c:pt>
                <c:pt idx="136829">
                  <c:v>16683.87</c:v>
                </c:pt>
                <c:pt idx="136830">
                  <c:v>17663.259999999998</c:v>
                </c:pt>
                <c:pt idx="136831">
                  <c:v>16730.95</c:v>
                </c:pt>
                <c:pt idx="136832">
                  <c:v>14219.7</c:v>
                </c:pt>
                <c:pt idx="136833">
                  <c:v>15882.93</c:v>
                </c:pt>
                <c:pt idx="136834">
                  <c:v>15944.82</c:v>
                </c:pt>
                <c:pt idx="136835">
                  <c:v>15054.71</c:v>
                </c:pt>
                <c:pt idx="136836">
                  <c:v>15852.09</c:v>
                </c:pt>
                <c:pt idx="136837">
                  <c:v>15596.95</c:v>
                </c:pt>
                <c:pt idx="136838">
                  <c:v>14920.63</c:v>
                </c:pt>
                <c:pt idx="136839">
                  <c:v>13780.26</c:v>
                </c:pt>
                <c:pt idx="136840">
                  <c:v>15408.82</c:v>
                </c:pt>
                <c:pt idx="136841">
                  <c:v>12695.59</c:v>
                </c:pt>
                <c:pt idx="136842">
                  <c:v>15082.45</c:v>
                </c:pt>
                <c:pt idx="136843">
                  <c:v>14197.65</c:v>
                </c:pt>
                <c:pt idx="136844">
                  <c:v>14648.17</c:v>
                </c:pt>
                <c:pt idx="136845">
                  <c:v>12931.81</c:v>
                </c:pt>
                <c:pt idx="136846">
                  <c:v>14435.74</c:v>
                </c:pt>
                <c:pt idx="136847">
                  <c:v>15881.45</c:v>
                </c:pt>
                <c:pt idx="136848">
                  <c:v>14271.65</c:v>
                </c:pt>
                <c:pt idx="136849">
                  <c:v>18337.8</c:v>
                </c:pt>
                <c:pt idx="136850">
                  <c:v>18004.91</c:v>
                </c:pt>
                <c:pt idx="136851">
                  <c:v>15359.46</c:v>
                </c:pt>
                <c:pt idx="136852">
                  <c:v>16997.740000000002</c:v>
                </c:pt>
                <c:pt idx="136853">
                  <c:v>17364.88</c:v>
                </c:pt>
                <c:pt idx="136854">
                  <c:v>16114.22</c:v>
                </c:pt>
                <c:pt idx="136855">
                  <c:v>20520.37</c:v>
                </c:pt>
                <c:pt idx="136856">
                  <c:v>16493.38</c:v>
                </c:pt>
                <c:pt idx="136857">
                  <c:v>19095.509999999998</c:v>
                </c:pt>
                <c:pt idx="136858">
                  <c:v>17037.330000000002</c:v>
                </c:pt>
                <c:pt idx="136859">
                  <c:v>18455.79</c:v>
                </c:pt>
                <c:pt idx="136860">
                  <c:v>16826.63</c:v>
                </c:pt>
                <c:pt idx="136861">
                  <c:v>16669.14</c:v>
                </c:pt>
                <c:pt idx="136862">
                  <c:v>15555.72</c:v>
                </c:pt>
                <c:pt idx="136863">
                  <c:v>17499.849999999999</c:v>
                </c:pt>
                <c:pt idx="136864">
                  <c:v>16696.86</c:v>
                </c:pt>
                <c:pt idx="136865">
                  <c:v>18207.54</c:v>
                </c:pt>
                <c:pt idx="136866">
                  <c:v>19441.55</c:v>
                </c:pt>
                <c:pt idx="136867">
                  <c:v>14710.95</c:v>
                </c:pt>
                <c:pt idx="136868">
                  <c:v>20864.71</c:v>
                </c:pt>
                <c:pt idx="136869">
                  <c:v>20485.189999999999</c:v>
                </c:pt>
                <c:pt idx="136870">
                  <c:v>17806.55</c:v>
                </c:pt>
                <c:pt idx="136871">
                  <c:v>19208.36</c:v>
                </c:pt>
                <c:pt idx="136872">
                  <c:v>21111.48</c:v>
                </c:pt>
                <c:pt idx="136873">
                  <c:v>19731.939999999999</c:v>
                </c:pt>
                <c:pt idx="136874">
                  <c:v>22107.02</c:v>
                </c:pt>
                <c:pt idx="136875">
                  <c:v>28228.89</c:v>
                </c:pt>
                <c:pt idx="136876">
                  <c:v>22966.77</c:v>
                </c:pt>
                <c:pt idx="136877">
                  <c:v>15936.32</c:v>
                </c:pt>
                <c:pt idx="136878">
                  <c:v>16090.5</c:v>
                </c:pt>
                <c:pt idx="136879">
                  <c:v>15573.2</c:v>
                </c:pt>
                <c:pt idx="136880">
                  <c:v>14590.76</c:v>
                </c:pt>
                <c:pt idx="136881">
                  <c:v>20609.43</c:v>
                </c:pt>
                <c:pt idx="136882">
                  <c:v>19924.84</c:v>
                </c:pt>
                <c:pt idx="136883">
                  <c:v>20266.14</c:v>
                </c:pt>
                <c:pt idx="136884">
                  <c:v>17198.62</c:v>
                </c:pt>
                <c:pt idx="136885">
                  <c:v>20784.96</c:v>
                </c:pt>
                <c:pt idx="136886">
                  <c:v>20822.5</c:v>
                </c:pt>
                <c:pt idx="136887">
                  <c:v>17464.62</c:v>
                </c:pt>
                <c:pt idx="136888">
                  <c:v>16142.14</c:v>
                </c:pt>
                <c:pt idx="136889">
                  <c:v>17077.349999999999</c:v>
                </c:pt>
                <c:pt idx="136890">
                  <c:v>19374.02</c:v>
                </c:pt>
                <c:pt idx="136891">
                  <c:v>17547.28</c:v>
                </c:pt>
                <c:pt idx="136892">
                  <c:v>14273.99</c:v>
                </c:pt>
                <c:pt idx="136893">
                  <c:v>15281.21</c:v>
                </c:pt>
                <c:pt idx="136894">
                  <c:v>16956.52</c:v>
                </c:pt>
                <c:pt idx="136895">
                  <c:v>15559.57</c:v>
                </c:pt>
                <c:pt idx="136896">
                  <c:v>19726.650000000001</c:v>
                </c:pt>
                <c:pt idx="136897">
                  <c:v>16510.310000000001</c:v>
                </c:pt>
                <c:pt idx="136898">
                  <c:v>16226.22</c:v>
                </c:pt>
                <c:pt idx="136899">
                  <c:v>19619.46</c:v>
                </c:pt>
                <c:pt idx="136900">
                  <c:v>19493.84</c:v>
                </c:pt>
                <c:pt idx="136901">
                  <c:v>19380.490000000002</c:v>
                </c:pt>
                <c:pt idx="136902">
                  <c:v>15126.29</c:v>
                </c:pt>
                <c:pt idx="136903">
                  <c:v>19721.38</c:v>
                </c:pt>
                <c:pt idx="136904">
                  <c:v>16231.84</c:v>
                </c:pt>
                <c:pt idx="136905">
                  <c:v>17365.11</c:v>
                </c:pt>
                <c:pt idx="136906">
                  <c:v>14848.81</c:v>
                </c:pt>
                <c:pt idx="136907">
                  <c:v>19307.990000000002</c:v>
                </c:pt>
                <c:pt idx="136908">
                  <c:v>17052.5</c:v>
                </c:pt>
                <c:pt idx="136909">
                  <c:v>17200.169999999998</c:v>
                </c:pt>
                <c:pt idx="136910">
                  <c:v>16530.39</c:v>
                </c:pt>
                <c:pt idx="136911">
                  <c:v>16527.240000000002</c:v>
                </c:pt>
                <c:pt idx="136912">
                  <c:v>19425.57</c:v>
                </c:pt>
                <c:pt idx="136913">
                  <c:v>14430.47</c:v>
                </c:pt>
                <c:pt idx="136914">
                  <c:v>18824.61</c:v>
                </c:pt>
                <c:pt idx="136915">
                  <c:v>20502.66</c:v>
                </c:pt>
                <c:pt idx="136916">
                  <c:v>23277.97</c:v>
                </c:pt>
                <c:pt idx="136917">
                  <c:v>18495.189999999999</c:v>
                </c:pt>
                <c:pt idx="136918">
                  <c:v>17169.39</c:v>
                </c:pt>
                <c:pt idx="136919">
                  <c:v>16549.37</c:v>
                </c:pt>
                <c:pt idx="136920">
                  <c:v>166263.81</c:v>
                </c:pt>
                <c:pt idx="136921">
                  <c:v>89460.26</c:v>
                </c:pt>
                <c:pt idx="136922">
                  <c:v>110790.79</c:v>
                </c:pt>
                <c:pt idx="136923">
                  <c:v>122369.17</c:v>
                </c:pt>
                <c:pt idx="136924">
                  <c:v>116356.84</c:v>
                </c:pt>
                <c:pt idx="136925">
                  <c:v>115833</c:v>
                </c:pt>
                <c:pt idx="136926">
                  <c:v>108796.15</c:v>
                </c:pt>
                <c:pt idx="136927">
                  <c:v>102192.16</c:v>
                </c:pt>
                <c:pt idx="136928">
                  <c:v>122656.21</c:v>
                </c:pt>
                <c:pt idx="136929">
                  <c:v>107855.15</c:v>
                </c:pt>
                <c:pt idx="136930">
                  <c:v>105205.64</c:v>
                </c:pt>
                <c:pt idx="136931">
                  <c:v>109923.21</c:v>
                </c:pt>
                <c:pt idx="136932">
                  <c:v>105940.02</c:v>
                </c:pt>
                <c:pt idx="136933">
                  <c:v>117804.13</c:v>
                </c:pt>
                <c:pt idx="136934">
                  <c:v>104727.39</c:v>
                </c:pt>
                <c:pt idx="136935">
                  <c:v>106912.91</c:v>
                </c:pt>
                <c:pt idx="136936">
                  <c:v>109927.79</c:v>
                </c:pt>
                <c:pt idx="136937">
                  <c:v>111475.08</c:v>
                </c:pt>
                <c:pt idx="136938">
                  <c:v>110456.15</c:v>
                </c:pt>
                <c:pt idx="136939">
                  <c:v>109480.2</c:v>
                </c:pt>
                <c:pt idx="136940">
                  <c:v>108517.41</c:v>
                </c:pt>
                <c:pt idx="136941">
                  <c:v>118083.94</c:v>
                </c:pt>
                <c:pt idx="136942">
                  <c:v>112283.34</c:v>
                </c:pt>
                <c:pt idx="136943">
                  <c:v>107482.19</c:v>
                </c:pt>
                <c:pt idx="136944">
                  <c:v>106237.05</c:v>
                </c:pt>
                <c:pt idx="136945">
                  <c:v>103487.37</c:v>
                </c:pt>
                <c:pt idx="136946">
                  <c:v>116559.97</c:v>
                </c:pt>
                <c:pt idx="136947">
                  <c:v>107307.97</c:v>
                </c:pt>
                <c:pt idx="136948">
                  <c:v>106123.71</c:v>
                </c:pt>
                <c:pt idx="136949">
                  <c:v>104522.87</c:v>
                </c:pt>
                <c:pt idx="136950">
                  <c:v>116226.36</c:v>
                </c:pt>
                <c:pt idx="136951">
                  <c:v>120205.64</c:v>
                </c:pt>
                <c:pt idx="136952">
                  <c:v>109031.22</c:v>
                </c:pt>
                <c:pt idx="136953">
                  <c:v>105402.61</c:v>
                </c:pt>
                <c:pt idx="136954">
                  <c:v>105016.39</c:v>
                </c:pt>
                <c:pt idx="136955">
                  <c:v>117340.94</c:v>
                </c:pt>
                <c:pt idx="136956">
                  <c:v>107187.65</c:v>
                </c:pt>
                <c:pt idx="136957">
                  <c:v>104667.82</c:v>
                </c:pt>
                <c:pt idx="136958">
                  <c:v>105589.73</c:v>
                </c:pt>
                <c:pt idx="136959">
                  <c:v>112546.04</c:v>
                </c:pt>
                <c:pt idx="136960">
                  <c:v>109900.05</c:v>
                </c:pt>
                <c:pt idx="136961">
                  <c:v>109033.86</c:v>
                </c:pt>
                <c:pt idx="136962">
                  <c:v>125679.52</c:v>
                </c:pt>
                <c:pt idx="136963">
                  <c:v>100648.07</c:v>
                </c:pt>
                <c:pt idx="136964">
                  <c:v>120457.82</c:v>
                </c:pt>
                <c:pt idx="136965">
                  <c:v>118113.93</c:v>
                </c:pt>
                <c:pt idx="136966">
                  <c:v>158949</c:v>
                </c:pt>
                <c:pt idx="136967">
                  <c:v>93430.57</c:v>
                </c:pt>
                <c:pt idx="136968">
                  <c:v>107680.58</c:v>
                </c:pt>
                <c:pt idx="136969">
                  <c:v>105473.17</c:v>
                </c:pt>
                <c:pt idx="136970">
                  <c:v>106068.93</c:v>
                </c:pt>
                <c:pt idx="136971">
                  <c:v>100152.07</c:v>
                </c:pt>
                <c:pt idx="136972">
                  <c:v>118653.52</c:v>
                </c:pt>
                <c:pt idx="136973">
                  <c:v>112932.48</c:v>
                </c:pt>
                <c:pt idx="136974">
                  <c:v>108193.74</c:v>
                </c:pt>
                <c:pt idx="136975">
                  <c:v>111366.67</c:v>
                </c:pt>
                <c:pt idx="136976">
                  <c:v>119508.97</c:v>
                </c:pt>
                <c:pt idx="136977">
                  <c:v>114442.98</c:v>
                </c:pt>
                <c:pt idx="136978">
                  <c:v>109700.79</c:v>
                </c:pt>
                <c:pt idx="136979">
                  <c:v>107672.31</c:v>
                </c:pt>
                <c:pt idx="136980">
                  <c:v>107714.54</c:v>
                </c:pt>
                <c:pt idx="136981">
                  <c:v>117235.56</c:v>
                </c:pt>
                <c:pt idx="136982">
                  <c:v>105281.19</c:v>
                </c:pt>
                <c:pt idx="136983">
                  <c:v>121812.04</c:v>
                </c:pt>
                <c:pt idx="136984">
                  <c:v>97450.16</c:v>
                </c:pt>
                <c:pt idx="136985">
                  <c:v>113350.01</c:v>
                </c:pt>
                <c:pt idx="136986">
                  <c:v>102227.59</c:v>
                </c:pt>
                <c:pt idx="136987">
                  <c:v>110609.32</c:v>
                </c:pt>
                <c:pt idx="136988">
                  <c:v>106678.85</c:v>
                </c:pt>
                <c:pt idx="136989">
                  <c:v>100586.38</c:v>
                </c:pt>
                <c:pt idx="136990">
                  <c:v>112223</c:v>
                </c:pt>
                <c:pt idx="136991">
                  <c:v>107573.58</c:v>
                </c:pt>
                <c:pt idx="136992">
                  <c:v>104350.08</c:v>
                </c:pt>
                <c:pt idx="136993">
                  <c:v>106270.25</c:v>
                </c:pt>
                <c:pt idx="136994">
                  <c:v>110328.68</c:v>
                </c:pt>
                <c:pt idx="136995">
                  <c:v>106900.53</c:v>
                </c:pt>
                <c:pt idx="136996">
                  <c:v>100508.21</c:v>
                </c:pt>
                <c:pt idx="136997">
                  <c:v>101959.02</c:v>
                </c:pt>
                <c:pt idx="136998">
                  <c:v>114002.52</c:v>
                </c:pt>
                <c:pt idx="136999">
                  <c:v>107445.6</c:v>
                </c:pt>
                <c:pt idx="137000">
                  <c:v>107057.98</c:v>
                </c:pt>
                <c:pt idx="137001">
                  <c:v>138231.70000000001</c:v>
                </c:pt>
                <c:pt idx="137002">
                  <c:v>90563.66</c:v>
                </c:pt>
                <c:pt idx="137003">
                  <c:v>128470.61</c:v>
                </c:pt>
                <c:pt idx="137004">
                  <c:v>111020.47</c:v>
                </c:pt>
                <c:pt idx="137005">
                  <c:v>110587.89</c:v>
                </c:pt>
                <c:pt idx="137006">
                  <c:v>105622.09</c:v>
                </c:pt>
                <c:pt idx="137007">
                  <c:v>126129.76</c:v>
                </c:pt>
                <c:pt idx="137008">
                  <c:v>108236.99</c:v>
                </c:pt>
                <c:pt idx="137009">
                  <c:v>106148.35</c:v>
                </c:pt>
                <c:pt idx="137010">
                  <c:v>108059.12</c:v>
                </c:pt>
                <c:pt idx="137011">
                  <c:v>112685.75</c:v>
                </c:pt>
                <c:pt idx="137012">
                  <c:v>108969.60000000001</c:v>
                </c:pt>
                <c:pt idx="137013">
                  <c:v>107175.51</c:v>
                </c:pt>
                <c:pt idx="137014">
                  <c:v>125005.24</c:v>
                </c:pt>
                <c:pt idx="137015">
                  <c:v>99589.33</c:v>
                </c:pt>
                <c:pt idx="137016">
                  <c:v>119985.86</c:v>
                </c:pt>
                <c:pt idx="137017">
                  <c:v>115607.91</c:v>
                </c:pt>
                <c:pt idx="137018">
                  <c:v>142419.6</c:v>
                </c:pt>
                <c:pt idx="137019">
                  <c:v>95516.23</c:v>
                </c:pt>
                <c:pt idx="137020">
                  <c:v>115152.13</c:v>
                </c:pt>
                <c:pt idx="137021">
                  <c:v>102170.04</c:v>
                </c:pt>
                <c:pt idx="137022">
                  <c:v>108046.68</c:v>
                </c:pt>
                <c:pt idx="137023">
                  <c:v>97079.31</c:v>
                </c:pt>
                <c:pt idx="137024">
                  <c:v>111998.29</c:v>
                </c:pt>
                <c:pt idx="137025">
                  <c:v>117100.45</c:v>
                </c:pt>
                <c:pt idx="137026">
                  <c:v>105111.44</c:v>
                </c:pt>
                <c:pt idx="137027">
                  <c:v>105705.51</c:v>
                </c:pt>
                <c:pt idx="137028">
                  <c:v>108238.45</c:v>
                </c:pt>
                <c:pt idx="137029">
                  <c:v>114388.82</c:v>
                </c:pt>
                <c:pt idx="137030">
                  <c:v>106718.84</c:v>
                </c:pt>
                <c:pt idx="137031">
                  <c:v>97620.36</c:v>
                </c:pt>
                <c:pt idx="137032">
                  <c:v>102099.03</c:v>
                </c:pt>
                <c:pt idx="137033">
                  <c:v>125209.2</c:v>
                </c:pt>
                <c:pt idx="137034">
                  <c:v>97061.63</c:v>
                </c:pt>
                <c:pt idx="137035">
                  <c:v>98771.91</c:v>
                </c:pt>
                <c:pt idx="137036">
                  <c:v>97314.28</c:v>
                </c:pt>
                <c:pt idx="137037">
                  <c:v>111305.39</c:v>
                </c:pt>
                <c:pt idx="137038">
                  <c:v>105439.94</c:v>
                </c:pt>
                <c:pt idx="137039">
                  <c:v>97058.44</c:v>
                </c:pt>
                <c:pt idx="137040">
                  <c:v>103953.87</c:v>
                </c:pt>
                <c:pt idx="137041">
                  <c:v>98173.04</c:v>
                </c:pt>
                <c:pt idx="137042">
                  <c:v>110600.92</c:v>
                </c:pt>
                <c:pt idx="137043">
                  <c:v>92816.320000000007</c:v>
                </c:pt>
                <c:pt idx="137044">
                  <c:v>79111</c:v>
                </c:pt>
                <c:pt idx="137045">
                  <c:v>78744.960000000006</c:v>
                </c:pt>
                <c:pt idx="137046">
                  <c:v>93058.03</c:v>
                </c:pt>
                <c:pt idx="137047">
                  <c:v>80045.37</c:v>
                </c:pt>
                <c:pt idx="137048">
                  <c:v>84280.02</c:v>
                </c:pt>
                <c:pt idx="137049">
                  <c:v>77940.899999999994</c:v>
                </c:pt>
                <c:pt idx="137050">
                  <c:v>88280.39</c:v>
                </c:pt>
                <c:pt idx="137051">
                  <c:v>91686.21</c:v>
                </c:pt>
                <c:pt idx="137052">
                  <c:v>86483.09</c:v>
                </c:pt>
                <c:pt idx="137053">
                  <c:v>85339.29</c:v>
                </c:pt>
                <c:pt idx="137054">
                  <c:v>85460.23</c:v>
                </c:pt>
                <c:pt idx="137055">
                  <c:v>102944.9</c:v>
                </c:pt>
                <c:pt idx="137056">
                  <c:v>89831.47</c:v>
                </c:pt>
                <c:pt idx="137057">
                  <c:v>89765.77</c:v>
                </c:pt>
                <c:pt idx="137058">
                  <c:v>85001.13</c:v>
                </c:pt>
                <c:pt idx="137059">
                  <c:v>95863.28</c:v>
                </c:pt>
                <c:pt idx="137060">
                  <c:v>90327.67</c:v>
                </c:pt>
                <c:pt idx="137061">
                  <c:v>88422.49</c:v>
                </c:pt>
                <c:pt idx="137062">
                  <c:v>96371.83</c:v>
                </c:pt>
                <c:pt idx="137063">
                  <c:v>162497.78</c:v>
                </c:pt>
                <c:pt idx="137064">
                  <c:v>78058.28</c:v>
                </c:pt>
                <c:pt idx="137065">
                  <c:v>99812.11</c:v>
                </c:pt>
                <c:pt idx="137066">
                  <c:v>110977.72</c:v>
                </c:pt>
                <c:pt idx="137067">
                  <c:v>116031.38</c:v>
                </c:pt>
                <c:pt idx="137068">
                  <c:v>107590.14</c:v>
                </c:pt>
                <c:pt idx="137069">
                  <c:v>98433.36</c:v>
                </c:pt>
                <c:pt idx="137070">
                  <c:v>89815.09</c:v>
                </c:pt>
                <c:pt idx="137071">
                  <c:v>103518.43</c:v>
                </c:pt>
                <c:pt idx="137072">
                  <c:v>92278.55</c:v>
                </c:pt>
                <c:pt idx="137073">
                  <c:v>97415.03</c:v>
                </c:pt>
                <c:pt idx="137074">
                  <c:v>104270.67</c:v>
                </c:pt>
                <c:pt idx="137075">
                  <c:v>98508.28</c:v>
                </c:pt>
                <c:pt idx="137076">
                  <c:v>112800.59</c:v>
                </c:pt>
                <c:pt idx="137077">
                  <c:v>97380.31</c:v>
                </c:pt>
                <c:pt idx="137078">
                  <c:v>99788.35</c:v>
                </c:pt>
                <c:pt idx="137079">
                  <c:v>98210.03</c:v>
                </c:pt>
                <c:pt idx="137080">
                  <c:v>100397.34</c:v>
                </c:pt>
                <c:pt idx="137081">
                  <c:v>105716.67</c:v>
                </c:pt>
                <c:pt idx="137082">
                  <c:v>98235.28</c:v>
                </c:pt>
                <c:pt idx="137083">
                  <c:v>92429.66</c:v>
                </c:pt>
                <c:pt idx="137084">
                  <c:v>103671.32</c:v>
                </c:pt>
                <c:pt idx="137085">
                  <c:v>99988.15</c:v>
                </c:pt>
                <c:pt idx="137086">
                  <c:v>99221.11</c:v>
                </c:pt>
                <c:pt idx="137087">
                  <c:v>95715.53</c:v>
                </c:pt>
                <c:pt idx="137088">
                  <c:v>92534.04</c:v>
                </c:pt>
                <c:pt idx="137089">
                  <c:v>111714.08</c:v>
                </c:pt>
                <c:pt idx="137090">
                  <c:v>98118.27</c:v>
                </c:pt>
                <c:pt idx="137091">
                  <c:v>100311.56</c:v>
                </c:pt>
                <c:pt idx="137092">
                  <c:v>94922.1</c:v>
                </c:pt>
                <c:pt idx="137093">
                  <c:v>103686.93</c:v>
                </c:pt>
                <c:pt idx="137094">
                  <c:v>108430.65</c:v>
                </c:pt>
                <c:pt idx="137095">
                  <c:v>97963.91</c:v>
                </c:pt>
                <c:pt idx="137096">
                  <c:v>92542.18</c:v>
                </c:pt>
                <c:pt idx="137097">
                  <c:v>91169.79</c:v>
                </c:pt>
                <c:pt idx="137098">
                  <c:v>113418.68</c:v>
                </c:pt>
                <c:pt idx="137099">
                  <c:v>98879.73</c:v>
                </c:pt>
                <c:pt idx="137100">
                  <c:v>96975.96</c:v>
                </c:pt>
                <c:pt idx="137101">
                  <c:v>94540.56</c:v>
                </c:pt>
                <c:pt idx="137102">
                  <c:v>109085.42</c:v>
                </c:pt>
                <c:pt idx="137103">
                  <c:v>97264.08</c:v>
                </c:pt>
                <c:pt idx="137104">
                  <c:v>91414.64</c:v>
                </c:pt>
                <c:pt idx="137105">
                  <c:v>82322.61</c:v>
                </c:pt>
                <c:pt idx="137106">
                  <c:v>85980.7</c:v>
                </c:pt>
                <c:pt idx="137107">
                  <c:v>104293.67</c:v>
                </c:pt>
                <c:pt idx="137108">
                  <c:v>88219.96</c:v>
                </c:pt>
                <c:pt idx="137109">
                  <c:v>97691.35</c:v>
                </c:pt>
                <c:pt idx="137110">
                  <c:v>78639.289999999994</c:v>
                </c:pt>
                <c:pt idx="137111">
                  <c:v>110711.42</c:v>
                </c:pt>
                <c:pt idx="137112">
                  <c:v>99292.69</c:v>
                </c:pt>
                <c:pt idx="137113">
                  <c:v>92675.81</c:v>
                </c:pt>
                <c:pt idx="137114">
                  <c:v>89265.75</c:v>
                </c:pt>
                <c:pt idx="137115">
                  <c:v>115890.42</c:v>
                </c:pt>
                <c:pt idx="137116">
                  <c:v>105912.67</c:v>
                </c:pt>
                <c:pt idx="137117">
                  <c:v>97201.14</c:v>
                </c:pt>
                <c:pt idx="137118">
                  <c:v>96388.2</c:v>
                </c:pt>
                <c:pt idx="137119">
                  <c:v>106341.3</c:v>
                </c:pt>
                <c:pt idx="137120">
                  <c:v>102577.23</c:v>
                </c:pt>
                <c:pt idx="137121">
                  <c:v>94670.5</c:v>
                </c:pt>
                <c:pt idx="137122">
                  <c:v>86272.9</c:v>
                </c:pt>
                <c:pt idx="137123">
                  <c:v>92764.5</c:v>
                </c:pt>
                <c:pt idx="137124">
                  <c:v>108192.39</c:v>
                </c:pt>
                <c:pt idx="137125">
                  <c:v>93737.26</c:v>
                </c:pt>
                <c:pt idx="137126">
                  <c:v>96240.57</c:v>
                </c:pt>
                <c:pt idx="137127">
                  <c:v>72589.73</c:v>
                </c:pt>
                <c:pt idx="137128">
                  <c:v>103690.61</c:v>
                </c:pt>
                <c:pt idx="137129">
                  <c:v>85094.35</c:v>
                </c:pt>
                <c:pt idx="137130">
                  <c:v>91701.93</c:v>
                </c:pt>
                <c:pt idx="137131">
                  <c:v>83091.12</c:v>
                </c:pt>
                <c:pt idx="137132">
                  <c:v>79624.52</c:v>
                </c:pt>
                <c:pt idx="137133">
                  <c:v>98886.58</c:v>
                </c:pt>
                <c:pt idx="137134">
                  <c:v>88486.86</c:v>
                </c:pt>
                <c:pt idx="137135">
                  <c:v>83356.36</c:v>
                </c:pt>
                <c:pt idx="137136">
                  <c:v>82917.53</c:v>
                </c:pt>
                <c:pt idx="137137">
                  <c:v>90997.65</c:v>
                </c:pt>
                <c:pt idx="137138">
                  <c:v>87848.98</c:v>
                </c:pt>
                <c:pt idx="137139">
                  <c:v>80495.27</c:v>
                </c:pt>
                <c:pt idx="137140">
                  <c:v>79924.240000000005</c:v>
                </c:pt>
                <c:pt idx="137141">
                  <c:v>97728.65</c:v>
                </c:pt>
                <c:pt idx="137142">
                  <c:v>89657.48</c:v>
                </c:pt>
                <c:pt idx="137143">
                  <c:v>83730.39</c:v>
                </c:pt>
                <c:pt idx="137144">
                  <c:v>97952.46</c:v>
                </c:pt>
                <c:pt idx="137145">
                  <c:v>68981.8</c:v>
                </c:pt>
                <c:pt idx="137146">
                  <c:v>101500.47</c:v>
                </c:pt>
                <c:pt idx="137147">
                  <c:v>84958.86</c:v>
                </c:pt>
                <c:pt idx="137148">
                  <c:v>87464.02</c:v>
                </c:pt>
                <c:pt idx="137149">
                  <c:v>82196.429999999993</c:v>
                </c:pt>
                <c:pt idx="137150">
                  <c:v>111635.07</c:v>
                </c:pt>
                <c:pt idx="137151">
                  <c:v>93614.42</c:v>
                </c:pt>
                <c:pt idx="137152">
                  <c:v>88199.47</c:v>
                </c:pt>
                <c:pt idx="137153">
                  <c:v>85294.8</c:v>
                </c:pt>
                <c:pt idx="137154">
                  <c:v>97570.72</c:v>
                </c:pt>
                <c:pt idx="137155">
                  <c:v>93381.04</c:v>
                </c:pt>
                <c:pt idx="137156">
                  <c:v>83846.039999999994</c:v>
                </c:pt>
                <c:pt idx="137157">
                  <c:v>76375.509999999995</c:v>
                </c:pt>
                <c:pt idx="137158">
                  <c:v>81410.3</c:v>
                </c:pt>
                <c:pt idx="137159">
                  <c:v>101103.17</c:v>
                </c:pt>
                <c:pt idx="137160">
                  <c:v>85304.23</c:v>
                </c:pt>
                <c:pt idx="137161">
                  <c:v>87312.36</c:v>
                </c:pt>
                <c:pt idx="137162">
                  <c:v>66269.19</c:v>
                </c:pt>
                <c:pt idx="137163">
                  <c:v>102887.12</c:v>
                </c:pt>
                <c:pt idx="137164">
                  <c:v>88844.78</c:v>
                </c:pt>
                <c:pt idx="137165">
                  <c:v>91011.68</c:v>
                </c:pt>
                <c:pt idx="137166">
                  <c:v>80345.56</c:v>
                </c:pt>
                <c:pt idx="137167">
                  <c:v>97785.66</c:v>
                </c:pt>
                <c:pt idx="137168">
                  <c:v>105247.47</c:v>
                </c:pt>
                <c:pt idx="137169">
                  <c:v>88726.82</c:v>
                </c:pt>
                <c:pt idx="137170">
                  <c:v>89435.28</c:v>
                </c:pt>
                <c:pt idx="137171">
                  <c:v>93625.72</c:v>
                </c:pt>
                <c:pt idx="137172">
                  <c:v>102976.8</c:v>
                </c:pt>
                <c:pt idx="137173">
                  <c:v>89427.16</c:v>
                </c:pt>
                <c:pt idx="137174">
                  <c:v>82351.56</c:v>
                </c:pt>
                <c:pt idx="137175">
                  <c:v>84975.12</c:v>
                </c:pt>
                <c:pt idx="137176">
                  <c:v>106335.03999999999</c:v>
                </c:pt>
                <c:pt idx="137177">
                  <c:v>76636.789999999994</c:v>
                </c:pt>
                <c:pt idx="137178">
                  <c:v>85833.13</c:v>
                </c:pt>
                <c:pt idx="137179">
                  <c:v>82728.69</c:v>
                </c:pt>
                <c:pt idx="137180">
                  <c:v>99114.2</c:v>
                </c:pt>
                <c:pt idx="137181">
                  <c:v>92346.7</c:v>
                </c:pt>
                <c:pt idx="137182">
                  <c:v>79558.009999999995</c:v>
                </c:pt>
                <c:pt idx="137183">
                  <c:v>81463.240000000005</c:v>
                </c:pt>
                <c:pt idx="137184">
                  <c:v>75473.960000000006</c:v>
                </c:pt>
                <c:pt idx="137185">
                  <c:v>96801.14</c:v>
                </c:pt>
                <c:pt idx="137186">
                  <c:v>79838.69</c:v>
                </c:pt>
                <c:pt idx="137187">
                  <c:v>66989.759999999995</c:v>
                </c:pt>
                <c:pt idx="137188">
                  <c:v>63397.15</c:v>
                </c:pt>
                <c:pt idx="137189">
                  <c:v>79690.87</c:v>
                </c:pt>
                <c:pt idx="137190">
                  <c:v>69925.600000000006</c:v>
                </c:pt>
                <c:pt idx="137191">
                  <c:v>71316.52</c:v>
                </c:pt>
                <c:pt idx="137192">
                  <c:v>63428.2</c:v>
                </c:pt>
                <c:pt idx="137193">
                  <c:v>75801.55</c:v>
                </c:pt>
                <c:pt idx="137194">
                  <c:v>80567.08</c:v>
                </c:pt>
                <c:pt idx="137195">
                  <c:v>71425.91</c:v>
                </c:pt>
                <c:pt idx="137196">
                  <c:v>68851.289999999994</c:v>
                </c:pt>
                <c:pt idx="137197">
                  <c:v>66775.09</c:v>
                </c:pt>
                <c:pt idx="137198">
                  <c:v>88988.06</c:v>
                </c:pt>
                <c:pt idx="137199">
                  <c:v>72625.210000000006</c:v>
                </c:pt>
                <c:pt idx="137200">
                  <c:v>71744.710000000006</c:v>
                </c:pt>
                <c:pt idx="137201">
                  <c:v>66414.240000000005</c:v>
                </c:pt>
                <c:pt idx="137202">
                  <c:v>81781.84</c:v>
                </c:pt>
                <c:pt idx="137203">
                  <c:v>76052.460000000006</c:v>
                </c:pt>
                <c:pt idx="137204">
                  <c:v>72196.75</c:v>
                </c:pt>
                <c:pt idx="137205">
                  <c:v>74168.86</c:v>
                </c:pt>
                <c:pt idx="137206">
                  <c:v>293966.05</c:v>
                </c:pt>
                <c:pt idx="137207">
                  <c:v>151901.21</c:v>
                </c:pt>
                <c:pt idx="137208">
                  <c:v>192282.19</c:v>
                </c:pt>
                <c:pt idx="137209">
                  <c:v>205250.96</c:v>
                </c:pt>
                <c:pt idx="137210">
                  <c:v>214383.07</c:v>
                </c:pt>
                <c:pt idx="137211">
                  <c:v>197070.21</c:v>
                </c:pt>
                <c:pt idx="137212">
                  <c:v>178028.58</c:v>
                </c:pt>
                <c:pt idx="137213">
                  <c:v>167512.67000000001</c:v>
                </c:pt>
                <c:pt idx="137214">
                  <c:v>203457.42</c:v>
                </c:pt>
                <c:pt idx="137215">
                  <c:v>180584.36</c:v>
                </c:pt>
                <c:pt idx="137216">
                  <c:v>175843.63</c:v>
                </c:pt>
                <c:pt idx="137217">
                  <c:v>183147.38</c:v>
                </c:pt>
                <c:pt idx="137218">
                  <c:v>177014.37</c:v>
                </c:pt>
                <c:pt idx="137219">
                  <c:v>206160.36</c:v>
                </c:pt>
                <c:pt idx="137220">
                  <c:v>177116.48</c:v>
                </c:pt>
                <c:pt idx="137221">
                  <c:v>183182.96</c:v>
                </c:pt>
                <c:pt idx="137222">
                  <c:v>187738.85</c:v>
                </c:pt>
                <c:pt idx="137223">
                  <c:v>190128.43</c:v>
                </c:pt>
                <c:pt idx="137224">
                  <c:v>194723.71</c:v>
                </c:pt>
                <c:pt idx="137225">
                  <c:v>188045.88</c:v>
                </c:pt>
                <c:pt idx="137226">
                  <c:v>175840.55</c:v>
                </c:pt>
                <c:pt idx="137227">
                  <c:v>198349.17</c:v>
                </c:pt>
                <c:pt idx="137228">
                  <c:v>191981.99</c:v>
                </c:pt>
                <c:pt idx="137229">
                  <c:v>177803.19</c:v>
                </c:pt>
                <c:pt idx="137230">
                  <c:v>168341.28</c:v>
                </c:pt>
                <c:pt idx="137231">
                  <c:v>168187.32</c:v>
                </c:pt>
                <c:pt idx="137232">
                  <c:v>204695.13</c:v>
                </c:pt>
                <c:pt idx="137233">
                  <c:v>181729.63</c:v>
                </c:pt>
                <c:pt idx="137234">
                  <c:v>180468.24</c:v>
                </c:pt>
                <c:pt idx="137235">
                  <c:v>175412.46</c:v>
                </c:pt>
                <c:pt idx="137236">
                  <c:v>198704.92</c:v>
                </c:pt>
                <c:pt idx="137237">
                  <c:v>205314.67</c:v>
                </c:pt>
                <c:pt idx="137238">
                  <c:v>179946.34</c:v>
                </c:pt>
                <c:pt idx="137239">
                  <c:v>170830.69</c:v>
                </c:pt>
                <c:pt idx="137240">
                  <c:v>174219.51</c:v>
                </c:pt>
                <c:pt idx="137241">
                  <c:v>210596.66</c:v>
                </c:pt>
                <c:pt idx="137242">
                  <c:v>182166.26</c:v>
                </c:pt>
                <c:pt idx="137243">
                  <c:v>180585.77</c:v>
                </c:pt>
                <c:pt idx="137244">
                  <c:v>176155.17</c:v>
                </c:pt>
                <c:pt idx="137245">
                  <c:v>206935.29</c:v>
                </c:pt>
                <c:pt idx="137246">
                  <c:v>200451.31</c:v>
                </c:pt>
                <c:pt idx="137247">
                  <c:v>197465.60000000001</c:v>
                </c:pt>
                <c:pt idx="137248">
                  <c:v>221034.84</c:v>
                </c:pt>
                <c:pt idx="137249">
                  <c:v>177803.87</c:v>
                </c:pt>
                <c:pt idx="137250">
                  <c:v>221013.44</c:v>
                </c:pt>
                <c:pt idx="137251">
                  <c:v>206518.11</c:v>
                </c:pt>
                <c:pt idx="137252">
                  <c:v>244628.76</c:v>
                </c:pt>
                <c:pt idx="137253">
                  <c:v>147464.09</c:v>
                </c:pt>
                <c:pt idx="137254">
                  <c:v>198789.07</c:v>
                </c:pt>
                <c:pt idx="137255">
                  <c:v>177641.33</c:v>
                </c:pt>
                <c:pt idx="137256">
                  <c:v>173771.66</c:v>
                </c:pt>
                <c:pt idx="137257">
                  <c:v>161663.64000000001</c:v>
                </c:pt>
                <c:pt idx="137258">
                  <c:v>207824.62</c:v>
                </c:pt>
                <c:pt idx="137259">
                  <c:v>189115.49</c:v>
                </c:pt>
                <c:pt idx="137260">
                  <c:v>174863.7</c:v>
                </c:pt>
                <c:pt idx="137261">
                  <c:v>180354.83</c:v>
                </c:pt>
                <c:pt idx="137262">
                  <c:v>200367.18</c:v>
                </c:pt>
                <c:pt idx="137263">
                  <c:v>191167.3</c:v>
                </c:pt>
                <c:pt idx="137264">
                  <c:v>178875.27</c:v>
                </c:pt>
                <c:pt idx="137265">
                  <c:v>172111.54</c:v>
                </c:pt>
                <c:pt idx="137266">
                  <c:v>175473.67</c:v>
                </c:pt>
                <c:pt idx="137267">
                  <c:v>206017.23</c:v>
                </c:pt>
                <c:pt idx="137268">
                  <c:v>175531.22</c:v>
                </c:pt>
                <c:pt idx="137269">
                  <c:v>191840.95</c:v>
                </c:pt>
                <c:pt idx="137270">
                  <c:v>144127.67999999999</c:v>
                </c:pt>
                <c:pt idx="137271">
                  <c:v>196628.33</c:v>
                </c:pt>
                <c:pt idx="137272">
                  <c:v>165095.96</c:v>
                </c:pt>
                <c:pt idx="137273">
                  <c:v>180525.39</c:v>
                </c:pt>
                <c:pt idx="137274">
                  <c:v>171545.23</c:v>
                </c:pt>
                <c:pt idx="137275">
                  <c:v>162995.07999999999</c:v>
                </c:pt>
                <c:pt idx="137276">
                  <c:v>190737.26</c:v>
                </c:pt>
                <c:pt idx="137277">
                  <c:v>174197.72</c:v>
                </c:pt>
                <c:pt idx="137278">
                  <c:v>166873.16</c:v>
                </c:pt>
                <c:pt idx="137279">
                  <c:v>175468.71</c:v>
                </c:pt>
                <c:pt idx="137280">
                  <c:v>188688.12</c:v>
                </c:pt>
                <c:pt idx="137281">
                  <c:v>168959.37</c:v>
                </c:pt>
                <c:pt idx="137282">
                  <c:v>154140.9</c:v>
                </c:pt>
                <c:pt idx="137283">
                  <c:v>158816.24</c:v>
                </c:pt>
                <c:pt idx="137284">
                  <c:v>197416.29</c:v>
                </c:pt>
                <c:pt idx="137285">
                  <c:v>174877.08</c:v>
                </c:pt>
                <c:pt idx="137286">
                  <c:v>170690.98</c:v>
                </c:pt>
                <c:pt idx="137287">
                  <c:v>241120</c:v>
                </c:pt>
                <c:pt idx="137288">
                  <c:v>149419.91</c:v>
                </c:pt>
                <c:pt idx="137289">
                  <c:v>214448.96</c:v>
                </c:pt>
                <c:pt idx="137290">
                  <c:v>177437.5</c:v>
                </c:pt>
                <c:pt idx="137291">
                  <c:v>178288.71</c:v>
                </c:pt>
                <c:pt idx="137292">
                  <c:v>172057.5</c:v>
                </c:pt>
                <c:pt idx="137293">
                  <c:v>221834.28</c:v>
                </c:pt>
                <c:pt idx="137294">
                  <c:v>187911.15</c:v>
                </c:pt>
                <c:pt idx="137295">
                  <c:v>181127.71</c:v>
                </c:pt>
                <c:pt idx="137296">
                  <c:v>183447.07</c:v>
                </c:pt>
                <c:pt idx="137297">
                  <c:v>208504.83</c:v>
                </c:pt>
                <c:pt idx="137298">
                  <c:v>206465.15</c:v>
                </c:pt>
                <c:pt idx="137299">
                  <c:v>192681.31</c:v>
                </c:pt>
                <c:pt idx="137300">
                  <c:v>218755.14</c:v>
                </c:pt>
                <c:pt idx="137301">
                  <c:v>172338.47</c:v>
                </c:pt>
                <c:pt idx="137302">
                  <c:v>227088.13</c:v>
                </c:pt>
                <c:pt idx="137303">
                  <c:v>209598.85</c:v>
                </c:pt>
                <c:pt idx="137304">
                  <c:v>240895.28</c:v>
                </c:pt>
                <c:pt idx="137305">
                  <c:v>148956.43</c:v>
                </c:pt>
                <c:pt idx="137306">
                  <c:v>206871.52</c:v>
                </c:pt>
                <c:pt idx="137307">
                  <c:v>178049.34</c:v>
                </c:pt>
                <c:pt idx="137308">
                  <c:v>185683.25</c:v>
                </c:pt>
                <c:pt idx="137309">
                  <c:v>163197.25</c:v>
                </c:pt>
                <c:pt idx="137310">
                  <c:v>198551.21</c:v>
                </c:pt>
                <c:pt idx="137311">
                  <c:v>213557.23</c:v>
                </c:pt>
                <c:pt idx="137312">
                  <c:v>185744.71</c:v>
                </c:pt>
                <c:pt idx="137313">
                  <c:v>184077.26</c:v>
                </c:pt>
                <c:pt idx="137314">
                  <c:v>190545.48</c:v>
                </c:pt>
                <c:pt idx="137315">
                  <c:v>213636.03</c:v>
                </c:pt>
                <c:pt idx="137316">
                  <c:v>179178.58</c:v>
                </c:pt>
                <c:pt idx="137317">
                  <c:v>164732.41</c:v>
                </c:pt>
                <c:pt idx="137318">
                  <c:v>171498.91</c:v>
                </c:pt>
                <c:pt idx="137319">
                  <c:v>224917.94</c:v>
                </c:pt>
                <c:pt idx="137320">
                  <c:v>164790.03</c:v>
                </c:pt>
                <c:pt idx="137321">
                  <c:v>168230.13</c:v>
                </c:pt>
                <c:pt idx="137322">
                  <c:v>169755.19</c:v>
                </c:pt>
                <c:pt idx="137323">
                  <c:v>200789.85</c:v>
                </c:pt>
                <c:pt idx="137324">
                  <c:v>194034.68</c:v>
                </c:pt>
                <c:pt idx="137325">
                  <c:v>163028.98000000001</c:v>
                </c:pt>
                <c:pt idx="137326">
                  <c:v>180251.98</c:v>
                </c:pt>
                <c:pt idx="137327">
                  <c:v>165598.92000000001</c:v>
                </c:pt>
                <c:pt idx="137328">
                  <c:v>206575.9</c:v>
                </c:pt>
                <c:pt idx="137329">
                  <c:v>160550.26999999999</c:v>
                </c:pt>
                <c:pt idx="137330">
                  <c:v>134236.16</c:v>
                </c:pt>
                <c:pt idx="137331">
                  <c:v>135790.38</c:v>
                </c:pt>
                <c:pt idx="137332">
                  <c:v>166956.91</c:v>
                </c:pt>
                <c:pt idx="137333">
                  <c:v>137087.76999999999</c:v>
                </c:pt>
                <c:pt idx="137334">
                  <c:v>141112.32999999999</c:v>
                </c:pt>
                <c:pt idx="137335">
                  <c:v>129580.31</c:v>
                </c:pt>
                <c:pt idx="137336">
                  <c:v>156774.74</c:v>
                </c:pt>
                <c:pt idx="137337">
                  <c:v>163284.81</c:v>
                </c:pt>
                <c:pt idx="137338">
                  <c:v>149472.75</c:v>
                </c:pt>
                <c:pt idx="137339">
                  <c:v>145009.72</c:v>
                </c:pt>
                <c:pt idx="137340">
                  <c:v>138589.09</c:v>
                </c:pt>
                <c:pt idx="137341">
                  <c:v>190579.72</c:v>
                </c:pt>
                <c:pt idx="137342">
                  <c:v>146630.32999999999</c:v>
                </c:pt>
                <c:pt idx="137343">
                  <c:v>148417.22</c:v>
                </c:pt>
                <c:pt idx="137344">
                  <c:v>139707.79999999999</c:v>
                </c:pt>
                <c:pt idx="137345">
                  <c:v>169519.23</c:v>
                </c:pt>
                <c:pt idx="137346">
                  <c:v>156174.21</c:v>
                </c:pt>
                <c:pt idx="137347">
                  <c:v>152511.54999999999</c:v>
                </c:pt>
                <c:pt idx="137348">
                  <c:v>164464.01999999999</c:v>
                </c:pt>
                <c:pt idx="137349">
                  <c:v>103827.72</c:v>
                </c:pt>
                <c:pt idx="137350">
                  <c:v>49584.74</c:v>
                </c:pt>
                <c:pt idx="137351">
                  <c:v>57760.33</c:v>
                </c:pt>
                <c:pt idx="137352">
                  <c:v>67099.37</c:v>
                </c:pt>
                <c:pt idx="137353">
                  <c:v>67225.509999999995</c:v>
                </c:pt>
                <c:pt idx="137354">
                  <c:v>64822.75</c:v>
                </c:pt>
                <c:pt idx="137355">
                  <c:v>59983.97</c:v>
                </c:pt>
                <c:pt idx="137356">
                  <c:v>57399.06</c:v>
                </c:pt>
                <c:pt idx="137357">
                  <c:v>73197.759999999995</c:v>
                </c:pt>
                <c:pt idx="137358">
                  <c:v>67143.95</c:v>
                </c:pt>
                <c:pt idx="137359">
                  <c:v>60795.82</c:v>
                </c:pt>
                <c:pt idx="137360">
                  <c:v>60105.69</c:v>
                </c:pt>
                <c:pt idx="137361">
                  <c:v>61193.27</c:v>
                </c:pt>
                <c:pt idx="137362">
                  <c:v>83041.83</c:v>
                </c:pt>
                <c:pt idx="137363">
                  <c:v>65673.27</c:v>
                </c:pt>
                <c:pt idx="137364">
                  <c:v>65856.149999999994</c:v>
                </c:pt>
                <c:pt idx="137365">
                  <c:v>72456.84</c:v>
                </c:pt>
                <c:pt idx="137366">
                  <c:v>83236.56</c:v>
                </c:pt>
                <c:pt idx="137367">
                  <c:v>71856.63</c:v>
                </c:pt>
                <c:pt idx="137368">
                  <c:v>72557.52</c:v>
                </c:pt>
                <c:pt idx="137369">
                  <c:v>68828.81</c:v>
                </c:pt>
                <c:pt idx="137370">
                  <c:v>80880.570000000007</c:v>
                </c:pt>
                <c:pt idx="137371">
                  <c:v>81598.37</c:v>
                </c:pt>
                <c:pt idx="137372">
                  <c:v>64544.160000000003</c:v>
                </c:pt>
                <c:pt idx="137373">
                  <c:v>65205.7</c:v>
                </c:pt>
                <c:pt idx="137374">
                  <c:v>61971.62</c:v>
                </c:pt>
                <c:pt idx="137375">
                  <c:v>77098</c:v>
                </c:pt>
                <c:pt idx="137376">
                  <c:v>65348.94</c:v>
                </c:pt>
                <c:pt idx="137377">
                  <c:v>63852.49</c:v>
                </c:pt>
                <c:pt idx="137378">
                  <c:v>61695.97</c:v>
                </c:pt>
                <c:pt idx="137379">
                  <c:v>71443.899999999994</c:v>
                </c:pt>
                <c:pt idx="137380">
                  <c:v>78095.08</c:v>
                </c:pt>
                <c:pt idx="137381">
                  <c:v>62760.03</c:v>
                </c:pt>
                <c:pt idx="137382">
                  <c:v>61163.82</c:v>
                </c:pt>
                <c:pt idx="137383">
                  <c:v>60715.95</c:v>
                </c:pt>
                <c:pt idx="137384">
                  <c:v>80471.539999999994</c:v>
                </c:pt>
                <c:pt idx="137385">
                  <c:v>62141.41</c:v>
                </c:pt>
                <c:pt idx="137386">
                  <c:v>61330.94</c:v>
                </c:pt>
                <c:pt idx="137387">
                  <c:v>56867.64</c:v>
                </c:pt>
                <c:pt idx="137388">
                  <c:v>71288.259999999995</c:v>
                </c:pt>
                <c:pt idx="137389">
                  <c:v>65956.62</c:v>
                </c:pt>
                <c:pt idx="137390">
                  <c:v>64922.52</c:v>
                </c:pt>
                <c:pt idx="137391">
                  <c:v>71493.72</c:v>
                </c:pt>
                <c:pt idx="137392">
                  <c:v>54308.58</c:v>
                </c:pt>
                <c:pt idx="137393">
                  <c:v>71254.09</c:v>
                </c:pt>
                <c:pt idx="137394">
                  <c:v>61138.5</c:v>
                </c:pt>
                <c:pt idx="137395">
                  <c:v>84097.87</c:v>
                </c:pt>
                <c:pt idx="137396">
                  <c:v>54798.17</c:v>
                </c:pt>
                <c:pt idx="137397">
                  <c:v>70565.7</c:v>
                </c:pt>
                <c:pt idx="137398">
                  <c:v>63549.7</c:v>
                </c:pt>
                <c:pt idx="137399">
                  <c:v>59075.47</c:v>
                </c:pt>
                <c:pt idx="137400">
                  <c:v>58096.36</c:v>
                </c:pt>
                <c:pt idx="137401">
                  <c:v>70880.33</c:v>
                </c:pt>
                <c:pt idx="137402">
                  <c:v>63900.99</c:v>
                </c:pt>
                <c:pt idx="137403">
                  <c:v>59241.93</c:v>
                </c:pt>
                <c:pt idx="137404">
                  <c:v>59939.53</c:v>
                </c:pt>
                <c:pt idx="137405">
                  <c:v>65874.66</c:v>
                </c:pt>
                <c:pt idx="137406">
                  <c:v>62272.07</c:v>
                </c:pt>
                <c:pt idx="137407">
                  <c:v>57303.58</c:v>
                </c:pt>
                <c:pt idx="137408">
                  <c:v>54738.53</c:v>
                </c:pt>
                <c:pt idx="137409">
                  <c:v>51876.26</c:v>
                </c:pt>
                <c:pt idx="137410">
                  <c:v>69853.55</c:v>
                </c:pt>
                <c:pt idx="137411">
                  <c:v>57118.38</c:v>
                </c:pt>
                <c:pt idx="137412">
                  <c:v>66982.100000000006</c:v>
                </c:pt>
                <c:pt idx="137413">
                  <c:v>48584.89</c:v>
                </c:pt>
                <c:pt idx="137414">
                  <c:v>67617.38</c:v>
                </c:pt>
                <c:pt idx="137415">
                  <c:v>58190.3</c:v>
                </c:pt>
                <c:pt idx="137416">
                  <c:v>60473.68</c:v>
                </c:pt>
                <c:pt idx="137417">
                  <c:v>65898.66</c:v>
                </c:pt>
                <c:pt idx="137418">
                  <c:v>71572.63</c:v>
                </c:pt>
                <c:pt idx="137419">
                  <c:v>70922.48</c:v>
                </c:pt>
                <c:pt idx="137420">
                  <c:v>63115.44</c:v>
                </c:pt>
                <c:pt idx="137421">
                  <c:v>60808.78</c:v>
                </c:pt>
                <c:pt idx="137422">
                  <c:v>70288.399999999994</c:v>
                </c:pt>
                <c:pt idx="137423">
                  <c:v>84247.23</c:v>
                </c:pt>
                <c:pt idx="137424">
                  <c:v>65545.22</c:v>
                </c:pt>
                <c:pt idx="137425">
                  <c:v>59415.57</c:v>
                </c:pt>
                <c:pt idx="137426">
                  <c:v>56386.59</c:v>
                </c:pt>
                <c:pt idx="137427">
                  <c:v>71215.070000000007</c:v>
                </c:pt>
                <c:pt idx="137428">
                  <c:v>64508.84</c:v>
                </c:pt>
                <c:pt idx="137429">
                  <c:v>57710.16</c:v>
                </c:pt>
                <c:pt idx="137430">
                  <c:v>70497.16</c:v>
                </c:pt>
                <c:pt idx="137431">
                  <c:v>53205.74</c:v>
                </c:pt>
                <c:pt idx="137432">
                  <c:v>83320.13</c:v>
                </c:pt>
                <c:pt idx="137433">
                  <c:v>59729.01</c:v>
                </c:pt>
                <c:pt idx="137434">
                  <c:v>61724.85</c:v>
                </c:pt>
                <c:pt idx="137435">
                  <c:v>53874.54</c:v>
                </c:pt>
                <c:pt idx="137436">
                  <c:v>72552.37</c:v>
                </c:pt>
                <c:pt idx="137437">
                  <c:v>61524.51</c:v>
                </c:pt>
                <c:pt idx="137438">
                  <c:v>55354.42</c:v>
                </c:pt>
                <c:pt idx="137439">
                  <c:v>54414.12</c:v>
                </c:pt>
                <c:pt idx="137440">
                  <c:v>66779.360000000001</c:v>
                </c:pt>
                <c:pt idx="137441">
                  <c:v>63733.54</c:v>
                </c:pt>
                <c:pt idx="137442">
                  <c:v>59131.360000000001</c:v>
                </c:pt>
                <c:pt idx="137443">
                  <c:v>63744.69</c:v>
                </c:pt>
                <c:pt idx="137444">
                  <c:v>50073.31</c:v>
                </c:pt>
                <c:pt idx="137445">
                  <c:v>64016.47</c:v>
                </c:pt>
                <c:pt idx="137446">
                  <c:v>54662.85</c:v>
                </c:pt>
                <c:pt idx="137447">
                  <c:v>72621.3</c:v>
                </c:pt>
                <c:pt idx="137448">
                  <c:v>48749.440000000002</c:v>
                </c:pt>
                <c:pt idx="137449">
                  <c:v>66775.009999999995</c:v>
                </c:pt>
                <c:pt idx="137450">
                  <c:v>57369.46</c:v>
                </c:pt>
                <c:pt idx="137451">
                  <c:v>56553.73</c:v>
                </c:pt>
                <c:pt idx="137452">
                  <c:v>50817.59</c:v>
                </c:pt>
                <c:pt idx="137453">
                  <c:v>61397.440000000002</c:v>
                </c:pt>
                <c:pt idx="137454">
                  <c:v>67218.320000000007</c:v>
                </c:pt>
                <c:pt idx="137455">
                  <c:v>53320.56</c:v>
                </c:pt>
                <c:pt idx="137456">
                  <c:v>52008.67</c:v>
                </c:pt>
                <c:pt idx="137457">
                  <c:v>56678.01</c:v>
                </c:pt>
                <c:pt idx="137458">
                  <c:v>63807.22</c:v>
                </c:pt>
                <c:pt idx="137459">
                  <c:v>53084.38</c:v>
                </c:pt>
                <c:pt idx="137460">
                  <c:v>49433.81</c:v>
                </c:pt>
                <c:pt idx="137461">
                  <c:v>50524.17</c:v>
                </c:pt>
                <c:pt idx="137462">
                  <c:v>72600.350000000006</c:v>
                </c:pt>
                <c:pt idx="137463">
                  <c:v>51412.81</c:v>
                </c:pt>
                <c:pt idx="137464">
                  <c:v>52567.91</c:v>
                </c:pt>
                <c:pt idx="137465">
                  <c:v>51557.17</c:v>
                </c:pt>
                <c:pt idx="137466">
                  <c:v>61257.31</c:v>
                </c:pt>
                <c:pt idx="137467">
                  <c:v>63170.15</c:v>
                </c:pt>
                <c:pt idx="137468">
                  <c:v>53262.07</c:v>
                </c:pt>
                <c:pt idx="137469">
                  <c:v>63678.55</c:v>
                </c:pt>
                <c:pt idx="137470">
                  <c:v>69146.37</c:v>
                </c:pt>
                <c:pt idx="137471">
                  <c:v>72104.59</c:v>
                </c:pt>
                <c:pt idx="137472">
                  <c:v>58612.74</c:v>
                </c:pt>
                <c:pt idx="137473">
                  <c:v>49502.12</c:v>
                </c:pt>
                <c:pt idx="137474">
                  <c:v>48572.33</c:v>
                </c:pt>
                <c:pt idx="137475">
                  <c:v>74265.33</c:v>
                </c:pt>
                <c:pt idx="137476">
                  <c:v>48462.59</c:v>
                </c:pt>
                <c:pt idx="137477">
                  <c:v>48803.68</c:v>
                </c:pt>
                <c:pt idx="137478">
                  <c:v>44642.3</c:v>
                </c:pt>
                <c:pt idx="137479">
                  <c:v>52244.480000000003</c:v>
                </c:pt>
                <c:pt idx="137480">
                  <c:v>56594.74</c:v>
                </c:pt>
                <c:pt idx="137481">
                  <c:v>49660.75</c:v>
                </c:pt>
                <c:pt idx="137482">
                  <c:v>47638.19</c:v>
                </c:pt>
                <c:pt idx="137483">
                  <c:v>48018.67</c:v>
                </c:pt>
                <c:pt idx="137484">
                  <c:v>61903.71</c:v>
                </c:pt>
                <c:pt idx="137485">
                  <c:v>49688.480000000003</c:v>
                </c:pt>
                <c:pt idx="137486">
                  <c:v>46775.81</c:v>
                </c:pt>
                <c:pt idx="137487">
                  <c:v>42750.73</c:v>
                </c:pt>
                <c:pt idx="137488">
                  <c:v>53215.31</c:v>
                </c:pt>
                <c:pt idx="137489">
                  <c:v>48564.4</c:v>
                </c:pt>
                <c:pt idx="137490">
                  <c:v>45081.22</c:v>
                </c:pt>
                <c:pt idx="137491">
                  <c:v>46358.21</c:v>
                </c:pt>
                <c:pt idx="137492">
                  <c:v>90943.29</c:v>
                </c:pt>
                <c:pt idx="137493">
                  <c:v>54100.75</c:v>
                </c:pt>
                <c:pt idx="137494">
                  <c:v>84708.63</c:v>
                </c:pt>
                <c:pt idx="137495">
                  <c:v>72262.37</c:v>
                </c:pt>
                <c:pt idx="137496">
                  <c:v>74841.45</c:v>
                </c:pt>
                <c:pt idx="137497">
                  <c:v>76764.56</c:v>
                </c:pt>
                <c:pt idx="137498">
                  <c:v>70654.05</c:v>
                </c:pt>
                <c:pt idx="137499">
                  <c:v>68366.25</c:v>
                </c:pt>
                <c:pt idx="137500">
                  <c:v>79677.100000000006</c:v>
                </c:pt>
                <c:pt idx="137501">
                  <c:v>77756.94</c:v>
                </c:pt>
                <c:pt idx="137502">
                  <c:v>73746.539999999994</c:v>
                </c:pt>
                <c:pt idx="137503">
                  <c:v>75639.73</c:v>
                </c:pt>
                <c:pt idx="137504">
                  <c:v>72689.94</c:v>
                </c:pt>
                <c:pt idx="137505">
                  <c:v>83399.490000000005</c:v>
                </c:pt>
                <c:pt idx="137506">
                  <c:v>90320.31</c:v>
                </c:pt>
                <c:pt idx="137507">
                  <c:v>81677.850000000006</c:v>
                </c:pt>
                <c:pt idx="137508">
                  <c:v>82565.539999999994</c:v>
                </c:pt>
                <c:pt idx="137509">
                  <c:v>88259.5</c:v>
                </c:pt>
                <c:pt idx="137510">
                  <c:v>82088.28</c:v>
                </c:pt>
                <c:pt idx="137511">
                  <c:v>83849.06</c:v>
                </c:pt>
                <c:pt idx="137512">
                  <c:v>79864.83</c:v>
                </c:pt>
                <c:pt idx="137513">
                  <c:v>83616.710000000006</c:v>
                </c:pt>
                <c:pt idx="137514">
                  <c:v>83809.440000000002</c:v>
                </c:pt>
                <c:pt idx="137515">
                  <c:v>77126.37</c:v>
                </c:pt>
                <c:pt idx="137516">
                  <c:v>77308.14</c:v>
                </c:pt>
                <c:pt idx="137517">
                  <c:v>75619.69</c:v>
                </c:pt>
                <c:pt idx="137518">
                  <c:v>76062.27</c:v>
                </c:pt>
                <c:pt idx="137519">
                  <c:v>72932.899999999994</c:v>
                </c:pt>
                <c:pt idx="137520">
                  <c:v>70232.929999999993</c:v>
                </c:pt>
                <c:pt idx="137521">
                  <c:v>66562.91</c:v>
                </c:pt>
                <c:pt idx="137522">
                  <c:v>67985.36</c:v>
                </c:pt>
                <c:pt idx="137523">
                  <c:v>69399.09</c:v>
                </c:pt>
                <c:pt idx="137524">
                  <c:v>61387.56</c:v>
                </c:pt>
                <c:pt idx="137525">
                  <c:v>62880.5</c:v>
                </c:pt>
                <c:pt idx="137526">
                  <c:v>59027.13</c:v>
                </c:pt>
                <c:pt idx="137527">
                  <c:v>64428.07</c:v>
                </c:pt>
                <c:pt idx="137528">
                  <c:v>60188.45</c:v>
                </c:pt>
                <c:pt idx="137529">
                  <c:v>60998.99</c:v>
                </c:pt>
                <c:pt idx="137530">
                  <c:v>63693.68</c:v>
                </c:pt>
                <c:pt idx="137531">
                  <c:v>60655.42</c:v>
                </c:pt>
                <c:pt idx="137532">
                  <c:v>58286.5</c:v>
                </c:pt>
                <c:pt idx="137533">
                  <c:v>58498.47</c:v>
                </c:pt>
                <c:pt idx="137534">
                  <c:v>72604.77</c:v>
                </c:pt>
                <c:pt idx="137535">
                  <c:v>48675.37</c:v>
                </c:pt>
                <c:pt idx="137536">
                  <c:v>56424.02</c:v>
                </c:pt>
                <c:pt idx="137537">
                  <c:v>52368.12</c:v>
                </c:pt>
                <c:pt idx="137538">
                  <c:v>72942.92</c:v>
                </c:pt>
                <c:pt idx="137539">
                  <c:v>42527.83</c:v>
                </c:pt>
                <c:pt idx="137540">
                  <c:v>61972.74</c:v>
                </c:pt>
                <c:pt idx="137541">
                  <c:v>61959.54</c:v>
                </c:pt>
                <c:pt idx="137542">
                  <c:v>61464.45</c:v>
                </c:pt>
                <c:pt idx="137543">
                  <c:v>58238.02</c:v>
                </c:pt>
                <c:pt idx="137544">
                  <c:v>69614.710000000006</c:v>
                </c:pt>
                <c:pt idx="137545">
                  <c:v>66321.09</c:v>
                </c:pt>
                <c:pt idx="137546">
                  <c:v>82269.95</c:v>
                </c:pt>
                <c:pt idx="137547">
                  <c:v>67747.34</c:v>
                </c:pt>
                <c:pt idx="137548">
                  <c:v>70606.81</c:v>
                </c:pt>
                <c:pt idx="137549">
                  <c:v>69153.42</c:v>
                </c:pt>
                <c:pt idx="137550">
                  <c:v>69897.47</c:v>
                </c:pt>
                <c:pt idx="137551">
                  <c:v>68287.149999999994</c:v>
                </c:pt>
                <c:pt idx="137552">
                  <c:v>63140.34</c:v>
                </c:pt>
                <c:pt idx="137553">
                  <c:v>69088.09</c:v>
                </c:pt>
                <c:pt idx="137554">
                  <c:v>66175.789999999994</c:v>
                </c:pt>
                <c:pt idx="137555">
                  <c:v>73792.19</c:v>
                </c:pt>
                <c:pt idx="137556">
                  <c:v>64330.87</c:v>
                </c:pt>
                <c:pt idx="137557">
                  <c:v>76218.899999999994</c:v>
                </c:pt>
                <c:pt idx="137558">
                  <c:v>83735.66</c:v>
                </c:pt>
                <c:pt idx="137559">
                  <c:v>71407.95</c:v>
                </c:pt>
                <c:pt idx="137560">
                  <c:v>70791.81</c:v>
                </c:pt>
                <c:pt idx="137561">
                  <c:v>75181.83</c:v>
                </c:pt>
                <c:pt idx="137562">
                  <c:v>73930.95</c:v>
                </c:pt>
                <c:pt idx="137563">
                  <c:v>71479.199999999997</c:v>
                </c:pt>
                <c:pt idx="137564">
                  <c:v>67211.88</c:v>
                </c:pt>
                <c:pt idx="137565">
                  <c:v>67486.179999999993</c:v>
                </c:pt>
                <c:pt idx="137566">
                  <c:v>68995.7</c:v>
                </c:pt>
                <c:pt idx="137567">
                  <c:v>65089.66</c:v>
                </c:pt>
                <c:pt idx="137568">
                  <c:v>62254.55</c:v>
                </c:pt>
                <c:pt idx="137569">
                  <c:v>62916.15</c:v>
                </c:pt>
                <c:pt idx="137570">
                  <c:v>67997.67</c:v>
                </c:pt>
                <c:pt idx="137571">
                  <c:v>67379.77</c:v>
                </c:pt>
                <c:pt idx="137572">
                  <c:v>62486.68</c:v>
                </c:pt>
                <c:pt idx="137573">
                  <c:v>75956.14</c:v>
                </c:pt>
                <c:pt idx="137574">
                  <c:v>54028.82</c:v>
                </c:pt>
                <c:pt idx="137575">
                  <c:v>70819.69</c:v>
                </c:pt>
                <c:pt idx="137576">
                  <c:v>58893.440000000002</c:v>
                </c:pt>
                <c:pt idx="137577">
                  <c:v>59543.27</c:v>
                </c:pt>
                <c:pt idx="137578">
                  <c:v>55655.34</c:v>
                </c:pt>
                <c:pt idx="137579">
                  <c:v>62357.04</c:v>
                </c:pt>
                <c:pt idx="137580">
                  <c:v>56073.95</c:v>
                </c:pt>
                <c:pt idx="137581">
                  <c:v>56881.38</c:v>
                </c:pt>
                <c:pt idx="137582">
                  <c:v>57859.39</c:v>
                </c:pt>
                <c:pt idx="137583">
                  <c:v>55147.95</c:v>
                </c:pt>
                <c:pt idx="137584">
                  <c:v>53937.13</c:v>
                </c:pt>
                <c:pt idx="137585">
                  <c:v>54262.25</c:v>
                </c:pt>
                <c:pt idx="137586">
                  <c:v>64180.44</c:v>
                </c:pt>
                <c:pt idx="137587">
                  <c:v>47618.01</c:v>
                </c:pt>
                <c:pt idx="137588">
                  <c:v>55867.11</c:v>
                </c:pt>
                <c:pt idx="137589">
                  <c:v>51414.81</c:v>
                </c:pt>
                <c:pt idx="137590">
                  <c:v>63514.58</c:v>
                </c:pt>
                <c:pt idx="137591">
                  <c:v>47225.95</c:v>
                </c:pt>
                <c:pt idx="137592">
                  <c:v>61315.42</c:v>
                </c:pt>
                <c:pt idx="137593">
                  <c:v>56326.25</c:v>
                </c:pt>
                <c:pt idx="137594">
                  <c:v>61070.61</c:v>
                </c:pt>
                <c:pt idx="137595">
                  <c:v>52887.41</c:v>
                </c:pt>
                <c:pt idx="137596">
                  <c:v>60212.19</c:v>
                </c:pt>
                <c:pt idx="137597">
                  <c:v>62181.120000000003</c:v>
                </c:pt>
                <c:pt idx="137598">
                  <c:v>70904.649999999994</c:v>
                </c:pt>
                <c:pt idx="137599">
                  <c:v>57730.48</c:v>
                </c:pt>
                <c:pt idx="137600">
                  <c:v>59173.51</c:v>
                </c:pt>
                <c:pt idx="137601">
                  <c:v>64236.67</c:v>
                </c:pt>
                <c:pt idx="137602">
                  <c:v>58412.27</c:v>
                </c:pt>
                <c:pt idx="137603">
                  <c:v>55760</c:v>
                </c:pt>
                <c:pt idx="137604">
                  <c:v>55118.400000000001</c:v>
                </c:pt>
                <c:pt idx="137605">
                  <c:v>66421.89</c:v>
                </c:pt>
                <c:pt idx="137606">
                  <c:v>57416.84</c:v>
                </c:pt>
                <c:pt idx="137607">
                  <c:v>60086.85</c:v>
                </c:pt>
                <c:pt idx="137608">
                  <c:v>57333.99</c:v>
                </c:pt>
                <c:pt idx="137609">
                  <c:v>61814.95</c:v>
                </c:pt>
                <c:pt idx="137610">
                  <c:v>60668.53</c:v>
                </c:pt>
                <c:pt idx="137611">
                  <c:v>72684.73</c:v>
                </c:pt>
                <c:pt idx="137612">
                  <c:v>62923.26</c:v>
                </c:pt>
                <c:pt idx="137613">
                  <c:v>63768.49</c:v>
                </c:pt>
                <c:pt idx="137614">
                  <c:v>66083.539999999994</c:v>
                </c:pt>
                <c:pt idx="137615">
                  <c:v>60878.12</c:v>
                </c:pt>
                <c:pt idx="137616">
                  <c:v>53234.53</c:v>
                </c:pt>
                <c:pt idx="137617">
                  <c:v>52596.45</c:v>
                </c:pt>
                <c:pt idx="137618">
                  <c:v>64302.58</c:v>
                </c:pt>
                <c:pt idx="137619">
                  <c:v>51817.91</c:v>
                </c:pt>
                <c:pt idx="137620">
                  <c:v>54137.04</c:v>
                </c:pt>
                <c:pt idx="137621">
                  <c:v>50343.86</c:v>
                </c:pt>
                <c:pt idx="137622">
                  <c:v>52059.02</c:v>
                </c:pt>
                <c:pt idx="137623">
                  <c:v>53409.81</c:v>
                </c:pt>
                <c:pt idx="137624">
                  <c:v>51503.61</c:v>
                </c:pt>
                <c:pt idx="137625">
                  <c:v>48682.400000000001</c:v>
                </c:pt>
                <c:pt idx="137626">
                  <c:v>48956.14</c:v>
                </c:pt>
                <c:pt idx="137627">
                  <c:v>53861.61</c:v>
                </c:pt>
                <c:pt idx="137628">
                  <c:v>49059.77</c:v>
                </c:pt>
                <c:pt idx="137629">
                  <c:v>49514.559999999998</c:v>
                </c:pt>
                <c:pt idx="137630">
                  <c:v>47503.45</c:v>
                </c:pt>
                <c:pt idx="137631">
                  <c:v>51539.81</c:v>
                </c:pt>
                <c:pt idx="137632">
                  <c:v>50891.8</c:v>
                </c:pt>
                <c:pt idx="137633">
                  <c:v>48198.400000000001</c:v>
                </c:pt>
                <c:pt idx="137634">
                  <c:v>52082.5</c:v>
                </c:pt>
                <c:pt idx="137635">
                  <c:v>213042.66</c:v>
                </c:pt>
                <c:pt idx="137636">
                  <c:v>114381.3</c:v>
                </c:pt>
                <c:pt idx="137637">
                  <c:v>141663.35999999999</c:v>
                </c:pt>
                <c:pt idx="137638">
                  <c:v>151818.16</c:v>
                </c:pt>
                <c:pt idx="137639">
                  <c:v>159118.95000000001</c:v>
                </c:pt>
                <c:pt idx="137640">
                  <c:v>157807.89000000001</c:v>
                </c:pt>
                <c:pt idx="137641">
                  <c:v>154116.17000000001</c:v>
                </c:pt>
                <c:pt idx="137642">
                  <c:v>144524.66</c:v>
                </c:pt>
                <c:pt idx="137643">
                  <c:v>156857.57</c:v>
                </c:pt>
                <c:pt idx="137644">
                  <c:v>151251.88</c:v>
                </c:pt>
                <c:pt idx="137645">
                  <c:v>160869.74</c:v>
                </c:pt>
                <c:pt idx="137646">
                  <c:v>162816.31</c:v>
                </c:pt>
                <c:pt idx="137647">
                  <c:v>158640.34</c:v>
                </c:pt>
                <c:pt idx="137648">
                  <c:v>186083.37</c:v>
                </c:pt>
                <c:pt idx="137649">
                  <c:v>160842.49</c:v>
                </c:pt>
                <c:pt idx="137650">
                  <c:v>166187.09</c:v>
                </c:pt>
                <c:pt idx="137651">
                  <c:v>181338.33</c:v>
                </c:pt>
                <c:pt idx="137652">
                  <c:v>185532.46</c:v>
                </c:pt>
                <c:pt idx="137653">
                  <c:v>179312.44</c:v>
                </c:pt>
                <c:pt idx="137654">
                  <c:v>177254.47</c:v>
                </c:pt>
                <c:pt idx="137655">
                  <c:v>178621.33</c:v>
                </c:pt>
                <c:pt idx="137656">
                  <c:v>190412.82</c:v>
                </c:pt>
                <c:pt idx="137657">
                  <c:v>183704.26</c:v>
                </c:pt>
                <c:pt idx="137658">
                  <c:v>163339.54</c:v>
                </c:pt>
                <c:pt idx="137659">
                  <c:v>163268.42000000001</c:v>
                </c:pt>
                <c:pt idx="137660">
                  <c:v>163185.20000000001</c:v>
                </c:pt>
                <c:pt idx="137661">
                  <c:v>179900.51</c:v>
                </c:pt>
                <c:pt idx="137662">
                  <c:v>165867.87</c:v>
                </c:pt>
                <c:pt idx="137663">
                  <c:v>159712.76999999999</c:v>
                </c:pt>
                <c:pt idx="137664">
                  <c:v>152402.13</c:v>
                </c:pt>
                <c:pt idx="137665">
                  <c:v>171688.78</c:v>
                </c:pt>
                <c:pt idx="137666">
                  <c:v>173022.47</c:v>
                </c:pt>
                <c:pt idx="137667">
                  <c:v>151134.88</c:v>
                </c:pt>
                <c:pt idx="137668">
                  <c:v>149821.35</c:v>
                </c:pt>
                <c:pt idx="137669">
                  <c:v>146998.17000000001</c:v>
                </c:pt>
                <c:pt idx="137670">
                  <c:v>164514.46</c:v>
                </c:pt>
                <c:pt idx="137671">
                  <c:v>145249.56</c:v>
                </c:pt>
                <c:pt idx="137672">
                  <c:v>140463.12</c:v>
                </c:pt>
                <c:pt idx="137673">
                  <c:v>141885.41</c:v>
                </c:pt>
                <c:pt idx="137674">
                  <c:v>143260</c:v>
                </c:pt>
                <c:pt idx="137675">
                  <c:v>137085.29</c:v>
                </c:pt>
                <c:pt idx="137676">
                  <c:v>134293.49</c:v>
                </c:pt>
                <c:pt idx="137677">
                  <c:v>131803.03</c:v>
                </c:pt>
                <c:pt idx="137678">
                  <c:v>124022.94</c:v>
                </c:pt>
                <c:pt idx="137679">
                  <c:v>146817.06</c:v>
                </c:pt>
                <c:pt idx="137680">
                  <c:v>138582.28</c:v>
                </c:pt>
                <c:pt idx="137681">
                  <c:v>164993.29999999999</c:v>
                </c:pt>
                <c:pt idx="137682">
                  <c:v>121237.23</c:v>
                </c:pt>
                <c:pt idx="137683">
                  <c:v>142116.21</c:v>
                </c:pt>
                <c:pt idx="137684">
                  <c:v>133735.25</c:v>
                </c:pt>
                <c:pt idx="137685">
                  <c:v>133059.20000000001</c:v>
                </c:pt>
                <c:pt idx="137686">
                  <c:v>123601.07</c:v>
                </c:pt>
                <c:pt idx="137687">
                  <c:v>151074.79999999999</c:v>
                </c:pt>
                <c:pt idx="137688">
                  <c:v>147752.49</c:v>
                </c:pt>
                <c:pt idx="137689">
                  <c:v>136767.81</c:v>
                </c:pt>
                <c:pt idx="137690">
                  <c:v>139445.42000000001</c:v>
                </c:pt>
                <c:pt idx="137691">
                  <c:v>157517.94</c:v>
                </c:pt>
                <c:pt idx="137692">
                  <c:v>147715.32999999999</c:v>
                </c:pt>
                <c:pt idx="137693">
                  <c:v>143181.66</c:v>
                </c:pt>
                <c:pt idx="137694">
                  <c:v>138018.9</c:v>
                </c:pt>
                <c:pt idx="137695">
                  <c:v>137582.31</c:v>
                </c:pt>
                <c:pt idx="137696">
                  <c:v>154741.37</c:v>
                </c:pt>
                <c:pt idx="137697">
                  <c:v>140897.70000000001</c:v>
                </c:pt>
                <c:pt idx="137698">
                  <c:v>146625.57999999999</c:v>
                </c:pt>
                <c:pt idx="137699">
                  <c:v>126796.49</c:v>
                </c:pt>
                <c:pt idx="137700">
                  <c:v>172994.97</c:v>
                </c:pt>
                <c:pt idx="137701">
                  <c:v>147316.44</c:v>
                </c:pt>
                <c:pt idx="137702">
                  <c:v>150647.85</c:v>
                </c:pt>
                <c:pt idx="137703">
                  <c:v>156978.07</c:v>
                </c:pt>
                <c:pt idx="137704">
                  <c:v>159088.85999999999</c:v>
                </c:pt>
                <c:pt idx="137705">
                  <c:v>171520.18</c:v>
                </c:pt>
                <c:pt idx="137706">
                  <c:v>161089.9</c:v>
                </c:pt>
                <c:pt idx="137707">
                  <c:v>157320.25</c:v>
                </c:pt>
                <c:pt idx="137708">
                  <c:v>162085.04</c:v>
                </c:pt>
                <c:pt idx="137709">
                  <c:v>167571.96</c:v>
                </c:pt>
                <c:pt idx="137710">
                  <c:v>157244.18</c:v>
                </c:pt>
                <c:pt idx="137711">
                  <c:v>151876.28</c:v>
                </c:pt>
                <c:pt idx="137712">
                  <c:v>144543.39000000001</c:v>
                </c:pt>
                <c:pt idx="137713">
                  <c:v>158852.92000000001</c:v>
                </c:pt>
                <c:pt idx="137714">
                  <c:v>145969.16</c:v>
                </c:pt>
                <c:pt idx="137715">
                  <c:v>142079.44</c:v>
                </c:pt>
                <c:pt idx="137716">
                  <c:v>206433.98</c:v>
                </c:pt>
                <c:pt idx="137717">
                  <c:v>126671.85</c:v>
                </c:pt>
                <c:pt idx="137718">
                  <c:v>161246.98000000001</c:v>
                </c:pt>
                <c:pt idx="137719">
                  <c:v>143460.54</c:v>
                </c:pt>
                <c:pt idx="137720">
                  <c:v>137095.63</c:v>
                </c:pt>
                <c:pt idx="137721">
                  <c:v>134772.5</c:v>
                </c:pt>
                <c:pt idx="137722">
                  <c:v>152106.66</c:v>
                </c:pt>
                <c:pt idx="137723">
                  <c:v>136819.1</c:v>
                </c:pt>
                <c:pt idx="137724">
                  <c:v>133454.07999999999</c:v>
                </c:pt>
                <c:pt idx="137725">
                  <c:v>137222.81</c:v>
                </c:pt>
                <c:pt idx="137726">
                  <c:v>137928.21</c:v>
                </c:pt>
                <c:pt idx="137727">
                  <c:v>134444.17000000001</c:v>
                </c:pt>
                <c:pt idx="137728">
                  <c:v>127415.32</c:v>
                </c:pt>
                <c:pt idx="137729">
                  <c:v>124632.14</c:v>
                </c:pt>
                <c:pt idx="137730">
                  <c:v>124023.09</c:v>
                </c:pt>
                <c:pt idx="137731">
                  <c:v>148827.47</c:v>
                </c:pt>
                <c:pt idx="137732">
                  <c:v>132958.57</c:v>
                </c:pt>
                <c:pt idx="137733">
                  <c:v>150971.12</c:v>
                </c:pt>
                <c:pt idx="137734">
                  <c:v>106706.61</c:v>
                </c:pt>
                <c:pt idx="137735">
                  <c:v>139493.07999999999</c:v>
                </c:pt>
                <c:pt idx="137736">
                  <c:v>124915.09</c:v>
                </c:pt>
                <c:pt idx="137737">
                  <c:v>133191.5</c:v>
                </c:pt>
                <c:pt idx="137738">
                  <c:v>119095.52</c:v>
                </c:pt>
                <c:pt idx="137739">
                  <c:v>135853.14000000001</c:v>
                </c:pt>
                <c:pt idx="137740">
                  <c:v>146138.81</c:v>
                </c:pt>
                <c:pt idx="137741">
                  <c:v>127800.87</c:v>
                </c:pt>
                <c:pt idx="137742">
                  <c:v>133356.76</c:v>
                </c:pt>
                <c:pt idx="137743">
                  <c:v>134515.79999999999</c:v>
                </c:pt>
                <c:pt idx="137744">
                  <c:v>143632.51999999999</c:v>
                </c:pt>
                <c:pt idx="137745">
                  <c:v>133719.35999999999</c:v>
                </c:pt>
                <c:pt idx="137746">
                  <c:v>129326.88</c:v>
                </c:pt>
                <c:pt idx="137747">
                  <c:v>130492.8</c:v>
                </c:pt>
                <c:pt idx="137748">
                  <c:v>155634.89000000001</c:v>
                </c:pt>
                <c:pt idx="137749">
                  <c:v>122869.47</c:v>
                </c:pt>
                <c:pt idx="137750">
                  <c:v>134653.44</c:v>
                </c:pt>
                <c:pt idx="137751">
                  <c:v>133186.41</c:v>
                </c:pt>
                <c:pt idx="137752">
                  <c:v>148137.53</c:v>
                </c:pt>
                <c:pt idx="137753">
                  <c:v>144879.37</c:v>
                </c:pt>
                <c:pt idx="137754">
                  <c:v>133012.06</c:v>
                </c:pt>
                <c:pt idx="137755">
                  <c:v>145564.37</c:v>
                </c:pt>
                <c:pt idx="137756">
                  <c:v>141705.04999999999</c:v>
                </c:pt>
                <c:pt idx="137757">
                  <c:v>152203.57</c:v>
                </c:pt>
                <c:pt idx="137758">
                  <c:v>136451.10999999999</c:v>
                </c:pt>
                <c:pt idx="137759">
                  <c:v>118598.34</c:v>
                </c:pt>
                <c:pt idx="137760">
                  <c:v>118370.6</c:v>
                </c:pt>
                <c:pt idx="137761">
                  <c:v>140660.4</c:v>
                </c:pt>
                <c:pt idx="137762">
                  <c:v>115259.58</c:v>
                </c:pt>
                <c:pt idx="137763">
                  <c:v>115656.8</c:v>
                </c:pt>
                <c:pt idx="137764">
                  <c:v>109767.88</c:v>
                </c:pt>
                <c:pt idx="137765">
                  <c:v>120581.8</c:v>
                </c:pt>
                <c:pt idx="137766">
                  <c:v>126159</c:v>
                </c:pt>
                <c:pt idx="137767">
                  <c:v>117213.66</c:v>
                </c:pt>
                <c:pt idx="137768">
                  <c:v>113004.06</c:v>
                </c:pt>
                <c:pt idx="137769">
                  <c:v>107728.92</c:v>
                </c:pt>
                <c:pt idx="137770">
                  <c:v>131721.03</c:v>
                </c:pt>
                <c:pt idx="137771">
                  <c:v>110840.96000000001</c:v>
                </c:pt>
                <c:pt idx="137772">
                  <c:v>110174.12</c:v>
                </c:pt>
                <c:pt idx="137773">
                  <c:v>105376.06</c:v>
                </c:pt>
                <c:pt idx="137774">
                  <c:v>118491.68</c:v>
                </c:pt>
                <c:pt idx="137775">
                  <c:v>109851.09</c:v>
                </c:pt>
                <c:pt idx="137776">
                  <c:v>109526.8</c:v>
                </c:pt>
                <c:pt idx="137777">
                  <c:v>121352.61</c:v>
                </c:pt>
                <c:pt idx="137778">
                  <c:v>16.84</c:v>
                </c:pt>
                <c:pt idx="137779">
                  <c:v>-19.02</c:v>
                </c:pt>
                <c:pt idx="137780">
                  <c:v>18.88</c:v>
                </c:pt>
                <c:pt idx="137781">
                  <c:v>13.75</c:v>
                </c:pt>
                <c:pt idx="137782">
                  <c:v>-4.99</c:v>
                </c:pt>
                <c:pt idx="137783">
                  <c:v>1.97</c:v>
                </c:pt>
                <c:pt idx="137784">
                  <c:v>3.5</c:v>
                </c:pt>
                <c:pt idx="137785">
                  <c:v>9.98</c:v>
                </c:pt>
                <c:pt idx="137786">
                  <c:v>2.74</c:v>
                </c:pt>
                <c:pt idx="137787">
                  <c:v>12.5</c:v>
                </c:pt>
                <c:pt idx="137788">
                  <c:v>6.39</c:v>
                </c:pt>
                <c:pt idx="137789">
                  <c:v>1.98</c:v>
                </c:pt>
                <c:pt idx="137790">
                  <c:v>3</c:v>
                </c:pt>
                <c:pt idx="137791">
                  <c:v>45017.96</c:v>
                </c:pt>
                <c:pt idx="137792">
                  <c:v>22098.67</c:v>
                </c:pt>
                <c:pt idx="137793">
                  <c:v>24556.94</c:v>
                </c:pt>
                <c:pt idx="137794">
                  <c:v>29080.99</c:v>
                </c:pt>
                <c:pt idx="137795">
                  <c:v>29741.3</c:v>
                </c:pt>
                <c:pt idx="137796">
                  <c:v>27450.16</c:v>
                </c:pt>
                <c:pt idx="137797">
                  <c:v>25029.200000000001</c:v>
                </c:pt>
                <c:pt idx="137798">
                  <c:v>23874.26</c:v>
                </c:pt>
                <c:pt idx="137799">
                  <c:v>26234.27</c:v>
                </c:pt>
                <c:pt idx="137800">
                  <c:v>27398.29</c:v>
                </c:pt>
                <c:pt idx="137801">
                  <c:v>26908.49</c:v>
                </c:pt>
                <c:pt idx="137802">
                  <c:v>28201.14</c:v>
                </c:pt>
                <c:pt idx="137803">
                  <c:v>26500.76</c:v>
                </c:pt>
                <c:pt idx="137804">
                  <c:v>32462.71</c:v>
                </c:pt>
                <c:pt idx="137805">
                  <c:v>26661.19</c:v>
                </c:pt>
                <c:pt idx="137806">
                  <c:v>26345.53</c:v>
                </c:pt>
                <c:pt idx="137807">
                  <c:v>29628.51</c:v>
                </c:pt>
                <c:pt idx="137808">
                  <c:v>32526.89</c:v>
                </c:pt>
                <c:pt idx="137809">
                  <c:v>29269.06</c:v>
                </c:pt>
                <c:pt idx="137810">
                  <c:v>28332.12</c:v>
                </c:pt>
                <c:pt idx="137811">
                  <c:v>27742.97</c:v>
                </c:pt>
                <c:pt idx="137812">
                  <c:v>32823.51</c:v>
                </c:pt>
                <c:pt idx="137813">
                  <c:v>32359.3</c:v>
                </c:pt>
                <c:pt idx="137814">
                  <c:v>27224.02</c:v>
                </c:pt>
                <c:pt idx="137815">
                  <c:v>26814.2</c:v>
                </c:pt>
                <c:pt idx="137816">
                  <c:v>26311.27</c:v>
                </c:pt>
                <c:pt idx="137817">
                  <c:v>33376.519999999997</c:v>
                </c:pt>
                <c:pt idx="137818">
                  <c:v>28064.05</c:v>
                </c:pt>
                <c:pt idx="137819">
                  <c:v>27052.28</c:v>
                </c:pt>
                <c:pt idx="137820">
                  <c:v>26332.35</c:v>
                </c:pt>
                <c:pt idx="137821">
                  <c:v>29135.22</c:v>
                </c:pt>
                <c:pt idx="137822">
                  <c:v>33952.300000000003</c:v>
                </c:pt>
                <c:pt idx="137823">
                  <c:v>27207.29</c:v>
                </c:pt>
                <c:pt idx="137824">
                  <c:v>25716.93</c:v>
                </c:pt>
                <c:pt idx="137825">
                  <c:v>24812.560000000001</c:v>
                </c:pt>
                <c:pt idx="137826">
                  <c:v>30424.36</c:v>
                </c:pt>
                <c:pt idx="137827">
                  <c:v>25187.03</c:v>
                </c:pt>
                <c:pt idx="137828">
                  <c:v>24451.439999999999</c:v>
                </c:pt>
                <c:pt idx="137829">
                  <c:v>24767.4</c:v>
                </c:pt>
                <c:pt idx="137830">
                  <c:v>28502.06</c:v>
                </c:pt>
                <c:pt idx="137831">
                  <c:v>25844.5</c:v>
                </c:pt>
                <c:pt idx="137832">
                  <c:v>22854.86</c:v>
                </c:pt>
                <c:pt idx="137833">
                  <c:v>21772.83</c:v>
                </c:pt>
                <c:pt idx="137834">
                  <c:v>23231.24</c:v>
                </c:pt>
                <c:pt idx="137835">
                  <c:v>28991.360000000001</c:v>
                </c:pt>
                <c:pt idx="137836">
                  <c:v>24978.66</c:v>
                </c:pt>
                <c:pt idx="137837">
                  <c:v>32745.81</c:v>
                </c:pt>
                <c:pt idx="137838">
                  <c:v>22924.3</c:v>
                </c:pt>
                <c:pt idx="137839">
                  <c:v>27330.959999999999</c:v>
                </c:pt>
                <c:pt idx="137840">
                  <c:v>25886.86</c:v>
                </c:pt>
                <c:pt idx="137841">
                  <c:v>24452.44</c:v>
                </c:pt>
                <c:pt idx="137842">
                  <c:v>23518.12</c:v>
                </c:pt>
                <c:pt idx="137843">
                  <c:v>29230.880000000001</c:v>
                </c:pt>
                <c:pt idx="137844">
                  <c:v>26254.52</c:v>
                </c:pt>
                <c:pt idx="137845">
                  <c:v>24385.55</c:v>
                </c:pt>
                <c:pt idx="137846">
                  <c:v>25086.06</c:v>
                </c:pt>
                <c:pt idx="137847">
                  <c:v>27076.959999999999</c:v>
                </c:pt>
                <c:pt idx="137848">
                  <c:v>26003.67</c:v>
                </c:pt>
                <c:pt idx="137849">
                  <c:v>24879.54</c:v>
                </c:pt>
                <c:pt idx="137850">
                  <c:v>24298.38</c:v>
                </c:pt>
                <c:pt idx="137851">
                  <c:v>23739.74</c:v>
                </c:pt>
                <c:pt idx="137852">
                  <c:v>29874.73</c:v>
                </c:pt>
                <c:pt idx="137853">
                  <c:v>24106.12</c:v>
                </c:pt>
                <c:pt idx="137854">
                  <c:v>26352.9</c:v>
                </c:pt>
                <c:pt idx="137855">
                  <c:v>21300.09</c:v>
                </c:pt>
                <c:pt idx="137856">
                  <c:v>28906.91</c:v>
                </c:pt>
                <c:pt idx="137857">
                  <c:v>25600.06</c:v>
                </c:pt>
                <c:pt idx="137858">
                  <c:v>26883.95</c:v>
                </c:pt>
                <c:pt idx="137859">
                  <c:v>28146.25</c:v>
                </c:pt>
                <c:pt idx="137860">
                  <c:v>28696.94</c:v>
                </c:pt>
                <c:pt idx="137861">
                  <c:v>29554.400000000001</c:v>
                </c:pt>
                <c:pt idx="137862">
                  <c:v>26517.13</c:v>
                </c:pt>
                <c:pt idx="137863">
                  <c:v>26192.87</c:v>
                </c:pt>
                <c:pt idx="137864">
                  <c:v>28733.38</c:v>
                </c:pt>
                <c:pt idx="137865">
                  <c:v>32017.3</c:v>
                </c:pt>
                <c:pt idx="137866">
                  <c:v>27070.84</c:v>
                </c:pt>
                <c:pt idx="137867">
                  <c:v>25048.99</c:v>
                </c:pt>
                <c:pt idx="137868">
                  <c:v>25219.93</c:v>
                </c:pt>
                <c:pt idx="137869">
                  <c:v>29729.52</c:v>
                </c:pt>
                <c:pt idx="137870">
                  <c:v>26139.42</c:v>
                </c:pt>
                <c:pt idx="137871">
                  <c:v>24878.58</c:v>
                </c:pt>
                <c:pt idx="137872">
                  <c:v>35513.61</c:v>
                </c:pt>
                <c:pt idx="137873">
                  <c:v>22847.599999999999</c:v>
                </c:pt>
                <c:pt idx="137874">
                  <c:v>33157.82</c:v>
                </c:pt>
                <c:pt idx="137875">
                  <c:v>26126.880000000001</c:v>
                </c:pt>
                <c:pt idx="137876">
                  <c:v>24780.87</c:v>
                </c:pt>
                <c:pt idx="137877">
                  <c:v>23026.15</c:v>
                </c:pt>
                <c:pt idx="137878">
                  <c:v>30885.41</c:v>
                </c:pt>
                <c:pt idx="137879">
                  <c:v>25524.16</c:v>
                </c:pt>
                <c:pt idx="137880">
                  <c:v>24137.98</c:v>
                </c:pt>
                <c:pt idx="137881">
                  <c:v>23881.96</c:v>
                </c:pt>
                <c:pt idx="137882">
                  <c:v>26531.02</c:v>
                </c:pt>
                <c:pt idx="137883">
                  <c:v>24953.31</c:v>
                </c:pt>
                <c:pt idx="137884">
                  <c:v>22333.15</c:v>
                </c:pt>
                <c:pt idx="137885">
                  <c:v>21102.5</c:v>
                </c:pt>
                <c:pt idx="137886">
                  <c:v>20770.22</c:v>
                </c:pt>
                <c:pt idx="137887">
                  <c:v>27590.57</c:v>
                </c:pt>
                <c:pt idx="137888">
                  <c:v>24607.22</c:v>
                </c:pt>
                <c:pt idx="137889">
                  <c:v>30216.400000000001</c:v>
                </c:pt>
                <c:pt idx="137890">
                  <c:v>22216.28</c:v>
                </c:pt>
                <c:pt idx="137891">
                  <c:v>28249.43</c:v>
                </c:pt>
                <c:pt idx="137892">
                  <c:v>23936.21</c:v>
                </c:pt>
                <c:pt idx="137893">
                  <c:v>23227.5</c:v>
                </c:pt>
                <c:pt idx="137894">
                  <c:v>20366.98</c:v>
                </c:pt>
                <c:pt idx="137895">
                  <c:v>25036.720000000001</c:v>
                </c:pt>
                <c:pt idx="137896">
                  <c:v>27476.6</c:v>
                </c:pt>
                <c:pt idx="137897">
                  <c:v>22291.8</c:v>
                </c:pt>
                <c:pt idx="137898">
                  <c:v>22657.24</c:v>
                </c:pt>
                <c:pt idx="137899">
                  <c:v>24285.74</c:v>
                </c:pt>
                <c:pt idx="137900">
                  <c:v>27198.61</c:v>
                </c:pt>
                <c:pt idx="137901">
                  <c:v>22428.46</c:v>
                </c:pt>
                <c:pt idx="137902">
                  <c:v>21336.14</c:v>
                </c:pt>
                <c:pt idx="137903">
                  <c:v>21891.53</c:v>
                </c:pt>
                <c:pt idx="137904">
                  <c:v>27516.53</c:v>
                </c:pt>
                <c:pt idx="137905">
                  <c:v>21540.44</c:v>
                </c:pt>
                <c:pt idx="137906">
                  <c:v>22793.96</c:v>
                </c:pt>
                <c:pt idx="137907">
                  <c:v>21611.03</c:v>
                </c:pt>
                <c:pt idx="137908">
                  <c:v>27343.13</c:v>
                </c:pt>
                <c:pt idx="137909">
                  <c:v>26204.65</c:v>
                </c:pt>
                <c:pt idx="137910">
                  <c:v>23090.92</c:v>
                </c:pt>
                <c:pt idx="137911">
                  <c:v>26264.54</c:v>
                </c:pt>
                <c:pt idx="137912">
                  <c:v>25768.28</c:v>
                </c:pt>
                <c:pt idx="137913">
                  <c:v>26381.84</c:v>
                </c:pt>
                <c:pt idx="137914">
                  <c:v>21600.400000000001</c:v>
                </c:pt>
                <c:pt idx="137915">
                  <c:v>19643.650000000001</c:v>
                </c:pt>
                <c:pt idx="137916">
                  <c:v>18610.75</c:v>
                </c:pt>
                <c:pt idx="137917">
                  <c:v>26233.040000000001</c:v>
                </c:pt>
                <c:pt idx="137918">
                  <c:v>19019.34</c:v>
                </c:pt>
                <c:pt idx="137919">
                  <c:v>20361.330000000002</c:v>
                </c:pt>
                <c:pt idx="137920">
                  <c:v>18282.689999999999</c:v>
                </c:pt>
                <c:pt idx="137921">
                  <c:v>22201.35</c:v>
                </c:pt>
                <c:pt idx="137922">
                  <c:v>22097.26</c:v>
                </c:pt>
                <c:pt idx="137923">
                  <c:v>19218.37</c:v>
                </c:pt>
                <c:pt idx="137924">
                  <c:v>18732.78</c:v>
                </c:pt>
                <c:pt idx="137925">
                  <c:v>19547.400000000001</c:v>
                </c:pt>
                <c:pt idx="137926">
                  <c:v>27808.55</c:v>
                </c:pt>
                <c:pt idx="137927">
                  <c:v>21204.3</c:v>
                </c:pt>
                <c:pt idx="137928">
                  <c:v>19893.990000000002</c:v>
                </c:pt>
                <c:pt idx="137929">
                  <c:v>18503.900000000001</c:v>
                </c:pt>
                <c:pt idx="137930">
                  <c:v>23905.59</c:v>
                </c:pt>
                <c:pt idx="137931">
                  <c:v>19624.939999999999</c:v>
                </c:pt>
                <c:pt idx="137932">
                  <c:v>20209.73</c:v>
                </c:pt>
                <c:pt idx="137933">
                  <c:v>21049.38</c:v>
                </c:pt>
                <c:pt idx="137934">
                  <c:v>24273.74</c:v>
                </c:pt>
                <c:pt idx="137935">
                  <c:v>18099.099999999999</c:v>
                </c:pt>
                <c:pt idx="137936">
                  <c:v>20631.05</c:v>
                </c:pt>
                <c:pt idx="137937">
                  <c:v>18615.95</c:v>
                </c:pt>
                <c:pt idx="137938">
                  <c:v>18598.71</c:v>
                </c:pt>
                <c:pt idx="137939">
                  <c:v>16917.37</c:v>
                </c:pt>
                <c:pt idx="137940">
                  <c:v>18824.29</c:v>
                </c:pt>
                <c:pt idx="137941">
                  <c:v>17149.91</c:v>
                </c:pt>
                <c:pt idx="137942">
                  <c:v>22863.15</c:v>
                </c:pt>
                <c:pt idx="137943">
                  <c:v>19985.009999999998</c:v>
                </c:pt>
                <c:pt idx="137944">
                  <c:v>16563.62</c:v>
                </c:pt>
                <c:pt idx="137945">
                  <c:v>16997.439999999999</c:v>
                </c:pt>
                <c:pt idx="137946">
                  <c:v>17410.66</c:v>
                </c:pt>
                <c:pt idx="137947">
                  <c:v>20257.68</c:v>
                </c:pt>
                <c:pt idx="137948">
                  <c:v>21225.279999999999</c:v>
                </c:pt>
                <c:pt idx="137949">
                  <c:v>18631.599999999999</c:v>
                </c:pt>
                <c:pt idx="137950">
                  <c:v>18731.150000000001</c:v>
                </c:pt>
                <c:pt idx="137951">
                  <c:v>20119.84</c:v>
                </c:pt>
                <c:pt idx="137952">
                  <c:v>19611.439999999999</c:v>
                </c:pt>
                <c:pt idx="137953">
                  <c:v>20152.11</c:v>
                </c:pt>
                <c:pt idx="137954">
                  <c:v>21281.87</c:v>
                </c:pt>
                <c:pt idx="137955">
                  <c:v>20396.78</c:v>
                </c:pt>
                <c:pt idx="137956">
                  <c:v>20217.61</c:v>
                </c:pt>
                <c:pt idx="137957">
                  <c:v>18307.77</c:v>
                </c:pt>
                <c:pt idx="137958">
                  <c:v>17612.03</c:v>
                </c:pt>
                <c:pt idx="137959">
                  <c:v>16525.64</c:v>
                </c:pt>
                <c:pt idx="137960">
                  <c:v>18507.490000000002</c:v>
                </c:pt>
                <c:pt idx="137961">
                  <c:v>17968.939999999999</c:v>
                </c:pt>
                <c:pt idx="137962">
                  <c:v>18161.68</c:v>
                </c:pt>
                <c:pt idx="137963">
                  <c:v>16082.2</c:v>
                </c:pt>
                <c:pt idx="137964">
                  <c:v>16568.5</c:v>
                </c:pt>
                <c:pt idx="137965">
                  <c:v>19010.419999999998</c:v>
                </c:pt>
                <c:pt idx="137966">
                  <c:v>16117.14</c:v>
                </c:pt>
                <c:pt idx="137967">
                  <c:v>15342.76</c:v>
                </c:pt>
                <c:pt idx="137968">
                  <c:v>16335.43</c:v>
                </c:pt>
                <c:pt idx="137969">
                  <c:v>17801.349999999999</c:v>
                </c:pt>
                <c:pt idx="137970">
                  <c:v>17121.23</c:v>
                </c:pt>
                <c:pt idx="137971">
                  <c:v>17761.650000000001</c:v>
                </c:pt>
                <c:pt idx="137972">
                  <c:v>20596.21</c:v>
                </c:pt>
                <c:pt idx="137973">
                  <c:v>18115.53</c:v>
                </c:pt>
                <c:pt idx="137974">
                  <c:v>17090.75</c:v>
                </c:pt>
                <c:pt idx="137975">
                  <c:v>16374.43</c:v>
                </c:pt>
                <c:pt idx="137976">
                  <c:v>26385.53</c:v>
                </c:pt>
                <c:pt idx="137977">
                  <c:v>15388.59</c:v>
                </c:pt>
                <c:pt idx="137978">
                  <c:v>20142.61</c:v>
                </c:pt>
                <c:pt idx="137979">
                  <c:v>20037.48</c:v>
                </c:pt>
                <c:pt idx="137980">
                  <c:v>33759.9</c:v>
                </c:pt>
                <c:pt idx="137981">
                  <c:v>14767.68</c:v>
                </c:pt>
                <c:pt idx="137982">
                  <c:v>15701.56</c:v>
                </c:pt>
                <c:pt idx="137983">
                  <c:v>15580.47</c:v>
                </c:pt>
                <c:pt idx="137984">
                  <c:v>15768.79</c:v>
                </c:pt>
                <c:pt idx="137985">
                  <c:v>14150.1</c:v>
                </c:pt>
                <c:pt idx="137986">
                  <c:v>17810.97</c:v>
                </c:pt>
                <c:pt idx="137987">
                  <c:v>20792.27</c:v>
                </c:pt>
                <c:pt idx="137988">
                  <c:v>20765.78</c:v>
                </c:pt>
                <c:pt idx="137989">
                  <c:v>17132.48</c:v>
                </c:pt>
                <c:pt idx="137990">
                  <c:v>18214.98</c:v>
                </c:pt>
                <c:pt idx="137991">
                  <c:v>17844.38</c:v>
                </c:pt>
                <c:pt idx="137992">
                  <c:v>18628.580000000002</c:v>
                </c:pt>
                <c:pt idx="137993">
                  <c:v>16742.849999999999</c:v>
                </c:pt>
                <c:pt idx="137994">
                  <c:v>16825.439999999999</c:v>
                </c:pt>
                <c:pt idx="137995">
                  <c:v>18102.330000000002</c:v>
                </c:pt>
                <c:pt idx="137996">
                  <c:v>16772.759999999998</c:v>
                </c:pt>
                <c:pt idx="137997">
                  <c:v>21996.13</c:v>
                </c:pt>
                <c:pt idx="137998">
                  <c:v>17327.37</c:v>
                </c:pt>
                <c:pt idx="137999">
                  <c:v>17465.62</c:v>
                </c:pt>
                <c:pt idx="138000">
                  <c:v>17279.78</c:v>
                </c:pt>
                <c:pt idx="138001">
                  <c:v>17233.66</c:v>
                </c:pt>
                <c:pt idx="138002">
                  <c:v>16513.48</c:v>
                </c:pt>
                <c:pt idx="138003">
                  <c:v>18636.18</c:v>
                </c:pt>
                <c:pt idx="138004">
                  <c:v>18576.43</c:v>
                </c:pt>
                <c:pt idx="138005">
                  <c:v>20635.2</c:v>
                </c:pt>
                <c:pt idx="138006">
                  <c:v>19761.32</c:v>
                </c:pt>
                <c:pt idx="138007">
                  <c:v>17797.64</c:v>
                </c:pt>
                <c:pt idx="138008">
                  <c:v>19896.599999999999</c:v>
                </c:pt>
                <c:pt idx="138009">
                  <c:v>16745.490000000002</c:v>
                </c:pt>
                <c:pt idx="138010">
                  <c:v>15637</c:v>
                </c:pt>
                <c:pt idx="138011">
                  <c:v>15953.3</c:v>
                </c:pt>
                <c:pt idx="138012">
                  <c:v>17805.63</c:v>
                </c:pt>
                <c:pt idx="138013">
                  <c:v>17586.72</c:v>
                </c:pt>
                <c:pt idx="138014">
                  <c:v>16638.07</c:v>
                </c:pt>
                <c:pt idx="138015">
                  <c:v>19782.060000000001</c:v>
                </c:pt>
                <c:pt idx="138016">
                  <c:v>15023.74</c:v>
                </c:pt>
                <c:pt idx="138017">
                  <c:v>19075.68</c:v>
                </c:pt>
                <c:pt idx="138018">
                  <c:v>16790.919999999998</c:v>
                </c:pt>
                <c:pt idx="138019">
                  <c:v>17248.87</c:v>
                </c:pt>
                <c:pt idx="138020">
                  <c:v>17136.3</c:v>
                </c:pt>
                <c:pt idx="138021">
                  <c:v>19837.759999999998</c:v>
                </c:pt>
                <c:pt idx="138022">
                  <c:v>18088.29</c:v>
                </c:pt>
                <c:pt idx="138023">
                  <c:v>18173.740000000002</c:v>
                </c:pt>
                <c:pt idx="138024">
                  <c:v>19415.52</c:v>
                </c:pt>
                <c:pt idx="138025">
                  <c:v>18830.169999999998</c:v>
                </c:pt>
                <c:pt idx="138026">
                  <c:v>17020.11</c:v>
                </c:pt>
                <c:pt idx="138027">
                  <c:v>17677.03</c:v>
                </c:pt>
                <c:pt idx="138028">
                  <c:v>25904.51</c:v>
                </c:pt>
                <c:pt idx="138029">
                  <c:v>15146.25</c:v>
                </c:pt>
                <c:pt idx="138030">
                  <c:v>18994.169999999998</c:v>
                </c:pt>
                <c:pt idx="138031">
                  <c:v>20458.21</c:v>
                </c:pt>
                <c:pt idx="138032">
                  <c:v>28772.84</c:v>
                </c:pt>
                <c:pt idx="138033">
                  <c:v>18973.62</c:v>
                </c:pt>
                <c:pt idx="138034">
                  <c:v>17920.64</c:v>
                </c:pt>
                <c:pt idx="138035">
                  <c:v>15534.26</c:v>
                </c:pt>
                <c:pt idx="138036">
                  <c:v>16259.12</c:v>
                </c:pt>
                <c:pt idx="138037">
                  <c:v>14336.48</c:v>
                </c:pt>
                <c:pt idx="138038">
                  <c:v>17439.939999999999</c:v>
                </c:pt>
                <c:pt idx="138039">
                  <c:v>21776.39</c:v>
                </c:pt>
                <c:pt idx="138040">
                  <c:v>21376.880000000001</c:v>
                </c:pt>
                <c:pt idx="138041">
                  <c:v>16807.36</c:v>
                </c:pt>
                <c:pt idx="138042">
                  <c:v>16716.919999999998</c:v>
                </c:pt>
                <c:pt idx="138043">
                  <c:v>17398.669999999998</c:v>
                </c:pt>
                <c:pt idx="138044">
                  <c:v>18272.03</c:v>
                </c:pt>
                <c:pt idx="138045">
                  <c:v>14813.39</c:v>
                </c:pt>
                <c:pt idx="138046">
                  <c:v>15003.27</c:v>
                </c:pt>
                <c:pt idx="138047">
                  <c:v>20309.09</c:v>
                </c:pt>
                <c:pt idx="138048">
                  <c:v>17503.169999999998</c:v>
                </c:pt>
                <c:pt idx="138049">
                  <c:v>14583.49</c:v>
                </c:pt>
                <c:pt idx="138050">
                  <c:v>15461.46</c:v>
                </c:pt>
                <c:pt idx="138051">
                  <c:v>16861.59</c:v>
                </c:pt>
                <c:pt idx="138052">
                  <c:v>18894.03</c:v>
                </c:pt>
                <c:pt idx="138053">
                  <c:v>18299.22</c:v>
                </c:pt>
                <c:pt idx="138054">
                  <c:v>16654.57</c:v>
                </c:pt>
                <c:pt idx="138055">
                  <c:v>19132.37</c:v>
                </c:pt>
                <c:pt idx="138056">
                  <c:v>18333.04</c:v>
                </c:pt>
                <c:pt idx="138057">
                  <c:v>17679.22</c:v>
                </c:pt>
                <c:pt idx="138058">
                  <c:v>15628.56</c:v>
                </c:pt>
                <c:pt idx="138059">
                  <c:v>13243.91</c:v>
                </c:pt>
                <c:pt idx="138060">
                  <c:v>17984.560000000001</c:v>
                </c:pt>
                <c:pt idx="138061">
                  <c:v>12918.24</c:v>
                </c:pt>
                <c:pt idx="138062">
                  <c:v>13402.4</c:v>
                </c:pt>
                <c:pt idx="138063">
                  <c:v>13031.45</c:v>
                </c:pt>
                <c:pt idx="138064">
                  <c:v>13052.22</c:v>
                </c:pt>
                <c:pt idx="138065">
                  <c:v>13276.88</c:v>
                </c:pt>
                <c:pt idx="138066">
                  <c:v>14228.47</c:v>
                </c:pt>
                <c:pt idx="138067">
                  <c:v>12861.3</c:v>
                </c:pt>
                <c:pt idx="138068">
                  <c:v>13713.87</c:v>
                </c:pt>
                <c:pt idx="138069">
                  <c:v>15409.72</c:v>
                </c:pt>
                <c:pt idx="138070">
                  <c:v>13037.05</c:v>
                </c:pt>
                <c:pt idx="138071">
                  <c:v>13504.88</c:v>
                </c:pt>
                <c:pt idx="138072">
                  <c:v>14584.25</c:v>
                </c:pt>
                <c:pt idx="138073">
                  <c:v>13642.74</c:v>
                </c:pt>
                <c:pt idx="138074">
                  <c:v>14068.34</c:v>
                </c:pt>
                <c:pt idx="138075">
                  <c:v>14365.6</c:v>
                </c:pt>
                <c:pt idx="138076">
                  <c:v>15397.47</c:v>
                </c:pt>
                <c:pt idx="138077">
                  <c:v>0.03</c:v>
                </c:pt>
                <c:pt idx="138078">
                  <c:v>650</c:v>
                </c:pt>
                <c:pt idx="138079">
                  <c:v>120</c:v>
                </c:pt>
                <c:pt idx="138080">
                  <c:v>45</c:v>
                </c:pt>
                <c:pt idx="138081">
                  <c:v>110</c:v>
                </c:pt>
                <c:pt idx="138082">
                  <c:v>250</c:v>
                </c:pt>
                <c:pt idx="138083">
                  <c:v>50</c:v>
                </c:pt>
                <c:pt idx="138084">
                  <c:v>490</c:v>
                </c:pt>
                <c:pt idx="138085">
                  <c:v>70</c:v>
                </c:pt>
                <c:pt idx="138086">
                  <c:v>280</c:v>
                </c:pt>
                <c:pt idx="138087">
                  <c:v>120</c:v>
                </c:pt>
                <c:pt idx="138088">
                  <c:v>-30</c:v>
                </c:pt>
                <c:pt idx="138089">
                  <c:v>100</c:v>
                </c:pt>
                <c:pt idx="138090">
                  <c:v>3350</c:v>
                </c:pt>
                <c:pt idx="138091">
                  <c:v>1435</c:v>
                </c:pt>
                <c:pt idx="138092">
                  <c:v>6910</c:v>
                </c:pt>
                <c:pt idx="138093">
                  <c:v>6020</c:v>
                </c:pt>
                <c:pt idx="138094">
                  <c:v>345</c:v>
                </c:pt>
                <c:pt idx="138095">
                  <c:v>2740</c:v>
                </c:pt>
                <c:pt idx="138096">
                  <c:v>700</c:v>
                </c:pt>
                <c:pt idx="138097">
                  <c:v>50</c:v>
                </c:pt>
                <c:pt idx="138098">
                  <c:v>20</c:v>
                </c:pt>
                <c:pt idx="138099">
                  <c:v>100</c:v>
                </c:pt>
                <c:pt idx="138100">
                  <c:v>20</c:v>
                </c:pt>
                <c:pt idx="138101">
                  <c:v>440</c:v>
                </c:pt>
                <c:pt idx="138102">
                  <c:v>120</c:v>
                </c:pt>
                <c:pt idx="138103">
                  <c:v>-12</c:v>
                </c:pt>
                <c:pt idx="138104">
                  <c:v>125</c:v>
                </c:pt>
                <c:pt idx="138105">
                  <c:v>210</c:v>
                </c:pt>
                <c:pt idx="138106">
                  <c:v>30</c:v>
                </c:pt>
                <c:pt idx="138107">
                  <c:v>0.03</c:v>
                </c:pt>
                <c:pt idx="138108">
                  <c:v>0.11</c:v>
                </c:pt>
                <c:pt idx="138109">
                  <c:v>7.0000000000000007E-2</c:v>
                </c:pt>
                <c:pt idx="138110">
                  <c:v>0.08</c:v>
                </c:pt>
                <c:pt idx="138111">
                  <c:v>240.02</c:v>
                </c:pt>
                <c:pt idx="138112">
                  <c:v>10.08</c:v>
                </c:pt>
                <c:pt idx="138113">
                  <c:v>0.09</c:v>
                </c:pt>
                <c:pt idx="138114">
                  <c:v>1320.12</c:v>
                </c:pt>
                <c:pt idx="138115">
                  <c:v>40.08</c:v>
                </c:pt>
                <c:pt idx="138116">
                  <c:v>20.14</c:v>
                </c:pt>
                <c:pt idx="138117">
                  <c:v>0.06</c:v>
                </c:pt>
                <c:pt idx="138118">
                  <c:v>750</c:v>
                </c:pt>
                <c:pt idx="138119">
                  <c:v>90</c:v>
                </c:pt>
                <c:pt idx="138120">
                  <c:v>12239.38</c:v>
                </c:pt>
                <c:pt idx="138121">
                  <c:v>23252.04</c:v>
                </c:pt>
                <c:pt idx="138122">
                  <c:v>17391.310000000001</c:v>
                </c:pt>
                <c:pt idx="138123">
                  <c:v>9236.15</c:v>
                </c:pt>
                <c:pt idx="138124">
                  <c:v>10900.64</c:v>
                </c:pt>
                <c:pt idx="138125">
                  <c:v>11113.97</c:v>
                </c:pt>
                <c:pt idx="138126">
                  <c:v>11997.09</c:v>
                </c:pt>
                <c:pt idx="138127">
                  <c:v>17250.52</c:v>
                </c:pt>
                <c:pt idx="138128">
                  <c:v>49610.9</c:v>
                </c:pt>
                <c:pt idx="138129">
                  <c:v>31548.240000000002</c:v>
                </c:pt>
                <c:pt idx="138130">
                  <c:v>9646.5499999999993</c:v>
                </c:pt>
                <c:pt idx="138131">
                  <c:v>9580.4</c:v>
                </c:pt>
                <c:pt idx="138132">
                  <c:v>9568.83</c:v>
                </c:pt>
                <c:pt idx="138133">
                  <c:v>9277.5499999999993</c:v>
                </c:pt>
                <c:pt idx="138134">
                  <c:v>8964.24</c:v>
                </c:pt>
                <c:pt idx="138135">
                  <c:v>8393.0400000000009</c:v>
                </c:pt>
                <c:pt idx="138136">
                  <c:v>8934.23</c:v>
                </c:pt>
                <c:pt idx="138137">
                  <c:v>8653.83</c:v>
                </c:pt>
                <c:pt idx="138138">
                  <c:v>9521.25</c:v>
                </c:pt>
                <c:pt idx="138139">
                  <c:v>9615.02</c:v>
                </c:pt>
                <c:pt idx="138140">
                  <c:v>10205.469999999999</c:v>
                </c:pt>
                <c:pt idx="138141">
                  <c:v>11786.56</c:v>
                </c:pt>
                <c:pt idx="138142">
                  <c:v>9713</c:v>
                </c:pt>
                <c:pt idx="138143">
                  <c:v>10296.049999999999</c:v>
                </c:pt>
                <c:pt idx="138144">
                  <c:v>9786.5300000000007</c:v>
                </c:pt>
                <c:pt idx="138145">
                  <c:v>9787.4699999999993</c:v>
                </c:pt>
                <c:pt idx="138146">
                  <c:v>9748.7199999999993</c:v>
                </c:pt>
                <c:pt idx="138147">
                  <c:v>9486.1</c:v>
                </c:pt>
                <c:pt idx="138148">
                  <c:v>9028.4599999999991</c:v>
                </c:pt>
                <c:pt idx="138149">
                  <c:v>10117.65</c:v>
                </c:pt>
                <c:pt idx="138150">
                  <c:v>8966.7099999999991</c:v>
                </c:pt>
                <c:pt idx="138151">
                  <c:v>8701.08</c:v>
                </c:pt>
                <c:pt idx="138152">
                  <c:v>9197.1200000000008</c:v>
                </c:pt>
                <c:pt idx="138153">
                  <c:v>10009.61</c:v>
                </c:pt>
                <c:pt idx="138154">
                  <c:v>10995.37</c:v>
                </c:pt>
                <c:pt idx="138155">
                  <c:v>12770.46</c:v>
                </c:pt>
                <c:pt idx="138156">
                  <c:v>14464.53</c:v>
                </c:pt>
                <c:pt idx="138157">
                  <c:v>17156.62</c:v>
                </c:pt>
                <c:pt idx="138158">
                  <c:v>28335.25</c:v>
                </c:pt>
                <c:pt idx="138159">
                  <c:v>21450.6</c:v>
                </c:pt>
                <c:pt idx="138160">
                  <c:v>8468.98</c:v>
                </c:pt>
                <c:pt idx="138161">
                  <c:v>9183.7000000000007</c:v>
                </c:pt>
                <c:pt idx="138162">
                  <c:v>11286.82</c:v>
                </c:pt>
                <c:pt idx="138163">
                  <c:v>13967.4</c:v>
                </c:pt>
                <c:pt idx="138164">
                  <c:v>20511.41</c:v>
                </c:pt>
                <c:pt idx="138165">
                  <c:v>31921.48</c:v>
                </c:pt>
                <c:pt idx="138166">
                  <c:v>43929.919999999998</c:v>
                </c:pt>
                <c:pt idx="138167">
                  <c:v>9016.08</c:v>
                </c:pt>
                <c:pt idx="138168">
                  <c:v>7332.82</c:v>
                </c:pt>
                <c:pt idx="138169">
                  <c:v>8064.3</c:v>
                </c:pt>
                <c:pt idx="138170">
                  <c:v>8902.48</c:v>
                </c:pt>
                <c:pt idx="138171">
                  <c:v>9911.66</c:v>
                </c:pt>
                <c:pt idx="138172">
                  <c:v>11523.89</c:v>
                </c:pt>
                <c:pt idx="138173">
                  <c:v>17831.96</c:v>
                </c:pt>
                <c:pt idx="138174">
                  <c:v>25636.93</c:v>
                </c:pt>
                <c:pt idx="138175">
                  <c:v>9484.7000000000007</c:v>
                </c:pt>
                <c:pt idx="138176">
                  <c:v>12030.55</c:v>
                </c:pt>
                <c:pt idx="138177">
                  <c:v>11422.76</c:v>
                </c:pt>
                <c:pt idx="138178">
                  <c:v>11930.72</c:v>
                </c:pt>
                <c:pt idx="138179">
                  <c:v>11136.58</c:v>
                </c:pt>
                <c:pt idx="138180">
                  <c:v>12379.08</c:v>
                </c:pt>
                <c:pt idx="138181">
                  <c:v>15783.57</c:v>
                </c:pt>
                <c:pt idx="138182">
                  <c:v>22310.73</c:v>
                </c:pt>
                <c:pt idx="138183">
                  <c:v>45739.44</c:v>
                </c:pt>
                <c:pt idx="138184">
                  <c:v>24599.3</c:v>
                </c:pt>
                <c:pt idx="138185">
                  <c:v>11099.46</c:v>
                </c:pt>
                <c:pt idx="138186">
                  <c:v>10309.31</c:v>
                </c:pt>
                <c:pt idx="138187">
                  <c:v>10332.89</c:v>
                </c:pt>
                <c:pt idx="138188">
                  <c:v>10821.51</c:v>
                </c:pt>
                <c:pt idx="138189">
                  <c:v>10260.66</c:v>
                </c:pt>
                <c:pt idx="138190">
                  <c:v>10840.83</c:v>
                </c:pt>
                <c:pt idx="138191">
                  <c:v>11467.15</c:v>
                </c:pt>
                <c:pt idx="138192">
                  <c:v>11377.65</c:v>
                </c:pt>
                <c:pt idx="138193">
                  <c:v>12439.74</c:v>
                </c:pt>
                <c:pt idx="138194">
                  <c:v>10618.39</c:v>
                </c:pt>
                <c:pt idx="138195">
                  <c:v>10750.73</c:v>
                </c:pt>
                <c:pt idx="138196">
                  <c:v>10034.66</c:v>
                </c:pt>
                <c:pt idx="138197">
                  <c:v>11065.86</c:v>
                </c:pt>
                <c:pt idx="138198">
                  <c:v>11228.65</c:v>
                </c:pt>
                <c:pt idx="138199">
                  <c:v>10702.68</c:v>
                </c:pt>
                <c:pt idx="138200">
                  <c:v>10601.67</c:v>
                </c:pt>
                <c:pt idx="138201">
                  <c:v>10859.94</c:v>
                </c:pt>
                <c:pt idx="138202">
                  <c:v>10468.74</c:v>
                </c:pt>
                <c:pt idx="138203">
                  <c:v>10815.13</c:v>
                </c:pt>
                <c:pt idx="138204">
                  <c:v>10932.27</c:v>
                </c:pt>
                <c:pt idx="138205">
                  <c:v>11452.01</c:v>
                </c:pt>
                <c:pt idx="138206">
                  <c:v>10730.34</c:v>
                </c:pt>
                <c:pt idx="138207">
                  <c:v>12949.7</c:v>
                </c:pt>
                <c:pt idx="138208">
                  <c:v>14243.85</c:v>
                </c:pt>
                <c:pt idx="138209">
                  <c:v>17485.02</c:v>
                </c:pt>
                <c:pt idx="138210">
                  <c:v>23771.49</c:v>
                </c:pt>
                <c:pt idx="138211">
                  <c:v>26962</c:v>
                </c:pt>
                <c:pt idx="138212">
                  <c:v>9739.85</c:v>
                </c:pt>
                <c:pt idx="138213">
                  <c:v>10279.16</c:v>
                </c:pt>
                <c:pt idx="138214">
                  <c:v>11349.3</c:v>
                </c:pt>
                <c:pt idx="138215">
                  <c:v>15210.42</c:v>
                </c:pt>
                <c:pt idx="138216">
                  <c:v>22084.639999999999</c:v>
                </c:pt>
                <c:pt idx="138217">
                  <c:v>31539.279999999999</c:v>
                </c:pt>
                <c:pt idx="138218">
                  <c:v>43921.97</c:v>
                </c:pt>
                <c:pt idx="138219">
                  <c:v>15332.51</c:v>
                </c:pt>
                <c:pt idx="138220">
                  <c:v>8038.64</c:v>
                </c:pt>
                <c:pt idx="138221">
                  <c:v>8076.01</c:v>
                </c:pt>
                <c:pt idx="138222">
                  <c:v>8495.57</c:v>
                </c:pt>
                <c:pt idx="138223">
                  <c:v>9401.18</c:v>
                </c:pt>
                <c:pt idx="138224">
                  <c:v>11440.05</c:v>
                </c:pt>
                <c:pt idx="138225">
                  <c:v>17198.39</c:v>
                </c:pt>
                <c:pt idx="138226">
                  <c:v>27314.57</c:v>
                </c:pt>
                <c:pt idx="138227">
                  <c:v>10440.469999999999</c:v>
                </c:pt>
                <c:pt idx="138228">
                  <c:v>10260.969999999999</c:v>
                </c:pt>
                <c:pt idx="138229">
                  <c:v>11330.47</c:v>
                </c:pt>
                <c:pt idx="138230">
                  <c:v>12137.27</c:v>
                </c:pt>
                <c:pt idx="138231">
                  <c:v>14334.41</c:v>
                </c:pt>
                <c:pt idx="138232">
                  <c:v>18948.46</c:v>
                </c:pt>
                <c:pt idx="138233">
                  <c:v>50479.15</c:v>
                </c:pt>
                <c:pt idx="138234">
                  <c:v>28008.55</c:v>
                </c:pt>
                <c:pt idx="138235">
                  <c:v>7866.6</c:v>
                </c:pt>
                <c:pt idx="138236">
                  <c:v>9038.43</c:v>
                </c:pt>
                <c:pt idx="138237">
                  <c:v>9003.5300000000007</c:v>
                </c:pt>
                <c:pt idx="138238">
                  <c:v>9962.43</c:v>
                </c:pt>
                <c:pt idx="138239">
                  <c:v>9586.2900000000009</c:v>
                </c:pt>
                <c:pt idx="138240">
                  <c:v>9442.11</c:v>
                </c:pt>
                <c:pt idx="138241">
                  <c:v>9752.84</c:v>
                </c:pt>
                <c:pt idx="138242">
                  <c:v>10404.5</c:v>
                </c:pt>
                <c:pt idx="138243">
                  <c:v>9681.3799999999992</c:v>
                </c:pt>
                <c:pt idx="138244">
                  <c:v>10370.76</c:v>
                </c:pt>
                <c:pt idx="138245">
                  <c:v>10110.56</c:v>
                </c:pt>
                <c:pt idx="138246">
                  <c:v>9819.0300000000007</c:v>
                </c:pt>
                <c:pt idx="138247">
                  <c:v>9262.1299999999992</c:v>
                </c:pt>
                <c:pt idx="138248">
                  <c:v>9751.76</c:v>
                </c:pt>
                <c:pt idx="138249">
                  <c:v>9213.94</c:v>
                </c:pt>
                <c:pt idx="138250">
                  <c:v>9035.1200000000008</c:v>
                </c:pt>
                <c:pt idx="138251">
                  <c:v>9933.27</c:v>
                </c:pt>
                <c:pt idx="138252">
                  <c:v>9598.27</c:v>
                </c:pt>
                <c:pt idx="138253">
                  <c:v>9978.56</c:v>
                </c:pt>
                <c:pt idx="138254">
                  <c:v>9381.26</c:v>
                </c:pt>
                <c:pt idx="138255">
                  <c:v>10472.32</c:v>
                </c:pt>
                <c:pt idx="138256">
                  <c:v>10654.02</c:v>
                </c:pt>
                <c:pt idx="138257">
                  <c:v>10048.790000000001</c:v>
                </c:pt>
                <c:pt idx="138258">
                  <c:v>10798.38</c:v>
                </c:pt>
                <c:pt idx="138259">
                  <c:v>12867.94</c:v>
                </c:pt>
                <c:pt idx="138260">
                  <c:v>13495.91</c:v>
                </c:pt>
                <c:pt idx="138261">
                  <c:v>15744.7</c:v>
                </c:pt>
                <c:pt idx="138262">
                  <c:v>21677.69</c:v>
                </c:pt>
                <c:pt idx="138263">
                  <c:v>27179.85</c:v>
                </c:pt>
                <c:pt idx="138264">
                  <c:v>26463</c:v>
                </c:pt>
                <c:pt idx="138265">
                  <c:v>26533.03</c:v>
                </c:pt>
                <c:pt idx="138266">
                  <c:v>23617.57</c:v>
                </c:pt>
                <c:pt idx="138267">
                  <c:v>25889.18</c:v>
                </c:pt>
                <c:pt idx="138268">
                  <c:v>27469.84</c:v>
                </c:pt>
                <c:pt idx="138269">
                  <c:v>23325.07</c:v>
                </c:pt>
                <c:pt idx="138270">
                  <c:v>24164.01</c:v>
                </c:pt>
                <c:pt idx="138271">
                  <c:v>27388.59</c:v>
                </c:pt>
                <c:pt idx="138272">
                  <c:v>27313.37</c:v>
                </c:pt>
                <c:pt idx="138273">
                  <c:v>29601.69</c:v>
                </c:pt>
                <c:pt idx="138274">
                  <c:v>26601.08</c:v>
                </c:pt>
                <c:pt idx="138275">
                  <c:v>24079.69</c:v>
                </c:pt>
                <c:pt idx="138276">
                  <c:v>27408.03</c:v>
                </c:pt>
                <c:pt idx="138277">
                  <c:v>25082.39</c:v>
                </c:pt>
                <c:pt idx="138278">
                  <c:v>26086.19</c:v>
                </c:pt>
                <c:pt idx="138279">
                  <c:v>29496.95</c:v>
                </c:pt>
                <c:pt idx="138280">
                  <c:v>26833.38</c:v>
                </c:pt>
                <c:pt idx="138281">
                  <c:v>27810.32</c:v>
                </c:pt>
                <c:pt idx="138282">
                  <c:v>28860.54</c:v>
                </c:pt>
                <c:pt idx="138283">
                  <c:v>29293.23</c:v>
                </c:pt>
                <c:pt idx="138284">
                  <c:v>31016.51</c:v>
                </c:pt>
                <c:pt idx="138285">
                  <c:v>28281.38</c:v>
                </c:pt>
                <c:pt idx="138286">
                  <c:v>29924.63</c:v>
                </c:pt>
                <c:pt idx="138287">
                  <c:v>29320.43</c:v>
                </c:pt>
                <c:pt idx="138288">
                  <c:v>29895.759999999998</c:v>
                </c:pt>
                <c:pt idx="138289">
                  <c:v>31491.52</c:v>
                </c:pt>
                <c:pt idx="138290">
                  <c:v>31840.77</c:v>
                </c:pt>
                <c:pt idx="138291">
                  <c:v>31679.33</c:v>
                </c:pt>
                <c:pt idx="138292">
                  <c:v>32211.66</c:v>
                </c:pt>
                <c:pt idx="138293">
                  <c:v>29790.99</c:v>
                </c:pt>
                <c:pt idx="138294">
                  <c:v>29278.39</c:v>
                </c:pt>
                <c:pt idx="138295">
                  <c:v>24585.63</c:v>
                </c:pt>
                <c:pt idx="138296">
                  <c:v>25030.1</c:v>
                </c:pt>
                <c:pt idx="138297">
                  <c:v>25178.84</c:v>
                </c:pt>
                <c:pt idx="138298">
                  <c:v>25330.57</c:v>
                </c:pt>
                <c:pt idx="138299">
                  <c:v>23597.79</c:v>
                </c:pt>
                <c:pt idx="138300">
                  <c:v>26384.880000000001</c:v>
                </c:pt>
                <c:pt idx="138301">
                  <c:v>25114.86</c:v>
                </c:pt>
                <c:pt idx="138302">
                  <c:v>24823.46</c:v>
                </c:pt>
                <c:pt idx="138303">
                  <c:v>24906.560000000001</c:v>
                </c:pt>
                <c:pt idx="138304">
                  <c:v>22421.67</c:v>
                </c:pt>
                <c:pt idx="138305">
                  <c:v>23654.77</c:v>
                </c:pt>
                <c:pt idx="138306">
                  <c:v>26337.63</c:v>
                </c:pt>
                <c:pt idx="138307">
                  <c:v>25827.5</c:v>
                </c:pt>
                <c:pt idx="138308">
                  <c:v>30720.87</c:v>
                </c:pt>
                <c:pt idx="138309">
                  <c:v>45445.84</c:v>
                </c:pt>
                <c:pt idx="138310">
                  <c:v>20045.11</c:v>
                </c:pt>
                <c:pt idx="138311">
                  <c:v>22346.06</c:v>
                </c:pt>
                <c:pt idx="138312">
                  <c:v>21990.05</c:v>
                </c:pt>
                <c:pt idx="138313">
                  <c:v>22935.55</c:v>
                </c:pt>
                <c:pt idx="138314">
                  <c:v>22431.83</c:v>
                </c:pt>
                <c:pt idx="138315">
                  <c:v>22970.26</c:v>
                </c:pt>
                <c:pt idx="138316">
                  <c:v>24084.67</c:v>
                </c:pt>
                <c:pt idx="138317">
                  <c:v>26661.040000000001</c:v>
                </c:pt>
                <c:pt idx="138318">
                  <c:v>24653.06</c:v>
                </c:pt>
                <c:pt idx="138319">
                  <c:v>27354.15</c:v>
                </c:pt>
                <c:pt idx="138320">
                  <c:v>23688.32</c:v>
                </c:pt>
                <c:pt idx="138321">
                  <c:v>24564.28</c:v>
                </c:pt>
                <c:pt idx="138322">
                  <c:v>24886.080000000002</c:v>
                </c:pt>
                <c:pt idx="138323">
                  <c:v>24579.759999999998</c:v>
                </c:pt>
                <c:pt idx="138324">
                  <c:v>27059.33</c:v>
                </c:pt>
                <c:pt idx="138325">
                  <c:v>25513.23</c:v>
                </c:pt>
                <c:pt idx="138326">
                  <c:v>27927.79</c:v>
                </c:pt>
                <c:pt idx="138327">
                  <c:v>23404.720000000001</c:v>
                </c:pt>
                <c:pt idx="138328">
                  <c:v>26088.3</c:v>
                </c:pt>
                <c:pt idx="138329">
                  <c:v>25969.919999999998</c:v>
                </c:pt>
                <c:pt idx="138330">
                  <c:v>26559.38</c:v>
                </c:pt>
                <c:pt idx="138331">
                  <c:v>27024.14</c:v>
                </c:pt>
                <c:pt idx="138332">
                  <c:v>25927.22</c:v>
                </c:pt>
                <c:pt idx="138333">
                  <c:v>26067.26</c:v>
                </c:pt>
                <c:pt idx="138334">
                  <c:v>27614.880000000001</c:v>
                </c:pt>
                <c:pt idx="138335">
                  <c:v>28301.57</c:v>
                </c:pt>
                <c:pt idx="138336">
                  <c:v>29824.39</c:v>
                </c:pt>
                <c:pt idx="138337">
                  <c:v>27138.25</c:v>
                </c:pt>
                <c:pt idx="138338">
                  <c:v>29034.21</c:v>
                </c:pt>
                <c:pt idx="138339">
                  <c:v>28070.639999999999</c:v>
                </c:pt>
                <c:pt idx="138340">
                  <c:v>29575.360000000001</c:v>
                </c:pt>
                <c:pt idx="138341">
                  <c:v>30251.45</c:v>
                </c:pt>
                <c:pt idx="138342">
                  <c:v>30242.33</c:v>
                </c:pt>
                <c:pt idx="138343">
                  <c:v>30282.73</c:v>
                </c:pt>
                <c:pt idx="138344">
                  <c:v>29644.12</c:v>
                </c:pt>
                <c:pt idx="138345">
                  <c:v>31056.59</c:v>
                </c:pt>
                <c:pt idx="138346">
                  <c:v>27925.7</c:v>
                </c:pt>
                <c:pt idx="138347">
                  <c:v>23164.799999999999</c:v>
                </c:pt>
                <c:pt idx="138348">
                  <c:v>24185.99</c:v>
                </c:pt>
                <c:pt idx="138349">
                  <c:v>23915.99</c:v>
                </c:pt>
                <c:pt idx="138350">
                  <c:v>25600.48</c:v>
                </c:pt>
                <c:pt idx="138351">
                  <c:v>23812.57</c:v>
                </c:pt>
                <c:pt idx="138352">
                  <c:v>25201.48</c:v>
                </c:pt>
                <c:pt idx="138353">
                  <c:v>24309.45</c:v>
                </c:pt>
                <c:pt idx="138354">
                  <c:v>26502.79</c:v>
                </c:pt>
                <c:pt idx="138355">
                  <c:v>23762.5</c:v>
                </c:pt>
                <c:pt idx="138356">
                  <c:v>24657.97</c:v>
                </c:pt>
                <c:pt idx="138357">
                  <c:v>25138.92</c:v>
                </c:pt>
                <c:pt idx="138358">
                  <c:v>28211.81</c:v>
                </c:pt>
                <c:pt idx="138359">
                  <c:v>30336.39</c:v>
                </c:pt>
                <c:pt idx="138360">
                  <c:v>33284.589999999997</c:v>
                </c:pt>
                <c:pt idx="138361">
                  <c:v>44032.09</c:v>
                </c:pt>
                <c:pt idx="138362">
                  <c:v>23034.18</c:v>
                </c:pt>
                <c:pt idx="138363">
                  <c:v>23641.55</c:v>
                </c:pt>
                <c:pt idx="138364">
                  <c:v>22816.639999999999</c:v>
                </c:pt>
                <c:pt idx="138365">
                  <c:v>22665.599999999999</c:v>
                </c:pt>
                <c:pt idx="138366">
                  <c:v>22292.71</c:v>
                </c:pt>
                <c:pt idx="138367">
                  <c:v>23747.79</c:v>
                </c:pt>
                <c:pt idx="138368">
                  <c:v>25281.13</c:v>
                </c:pt>
                <c:pt idx="138369">
                  <c:v>23903.88</c:v>
                </c:pt>
                <c:pt idx="138370">
                  <c:v>24882.76</c:v>
                </c:pt>
                <c:pt idx="138371">
                  <c:v>23339.06</c:v>
                </c:pt>
                <c:pt idx="138372">
                  <c:v>24742.799999999999</c:v>
                </c:pt>
                <c:pt idx="138373">
                  <c:v>25165.14</c:v>
                </c:pt>
                <c:pt idx="138374">
                  <c:v>23164.51</c:v>
                </c:pt>
                <c:pt idx="138375">
                  <c:v>23930.62</c:v>
                </c:pt>
                <c:pt idx="138376">
                  <c:v>26901.99</c:v>
                </c:pt>
                <c:pt idx="138377">
                  <c:v>21886.12</c:v>
                </c:pt>
                <c:pt idx="138378">
                  <c:v>22804.33</c:v>
                </c:pt>
                <c:pt idx="138379">
                  <c:v>22791.32</c:v>
                </c:pt>
                <c:pt idx="138380">
                  <c:v>24154</c:v>
                </c:pt>
                <c:pt idx="138381">
                  <c:v>23576.85</c:v>
                </c:pt>
                <c:pt idx="138382">
                  <c:v>24470.62</c:v>
                </c:pt>
                <c:pt idx="138383">
                  <c:v>28042.39</c:v>
                </c:pt>
                <c:pt idx="138384">
                  <c:v>25057.1</c:v>
                </c:pt>
                <c:pt idx="138385">
                  <c:v>28088.82</c:v>
                </c:pt>
                <c:pt idx="138386">
                  <c:v>25489.89</c:v>
                </c:pt>
                <c:pt idx="138387">
                  <c:v>27304.799999999999</c:v>
                </c:pt>
                <c:pt idx="138388">
                  <c:v>27830.49</c:v>
                </c:pt>
                <c:pt idx="138389">
                  <c:v>26735.79</c:v>
                </c:pt>
                <c:pt idx="138390">
                  <c:v>26560.7</c:v>
                </c:pt>
                <c:pt idx="138391">
                  <c:v>25925.919999999998</c:v>
                </c:pt>
                <c:pt idx="138392">
                  <c:v>25322.59</c:v>
                </c:pt>
                <c:pt idx="138393">
                  <c:v>27088.32</c:v>
                </c:pt>
                <c:pt idx="138394">
                  <c:v>28904.28</c:v>
                </c:pt>
                <c:pt idx="138395">
                  <c:v>26964.22</c:v>
                </c:pt>
                <c:pt idx="138396">
                  <c:v>28684.26</c:v>
                </c:pt>
                <c:pt idx="138397">
                  <c:v>26741.94</c:v>
                </c:pt>
                <c:pt idx="138398">
                  <c:v>25443.47</c:v>
                </c:pt>
                <c:pt idx="138399">
                  <c:v>22580.240000000002</c:v>
                </c:pt>
                <c:pt idx="138400">
                  <c:v>23665.48</c:v>
                </c:pt>
                <c:pt idx="138401">
                  <c:v>22722.959999999999</c:v>
                </c:pt>
                <c:pt idx="138402">
                  <c:v>22660.98</c:v>
                </c:pt>
                <c:pt idx="138403">
                  <c:v>21901.11</c:v>
                </c:pt>
                <c:pt idx="138404">
                  <c:v>22798.92</c:v>
                </c:pt>
                <c:pt idx="138405">
                  <c:v>23280.58</c:v>
                </c:pt>
                <c:pt idx="138406">
                  <c:v>9494.42</c:v>
                </c:pt>
                <c:pt idx="138407">
                  <c:v>8123.23</c:v>
                </c:pt>
                <c:pt idx="138408">
                  <c:v>7991.87</c:v>
                </c:pt>
                <c:pt idx="138409">
                  <c:v>7250.8</c:v>
                </c:pt>
                <c:pt idx="138410">
                  <c:v>7559.99</c:v>
                </c:pt>
                <c:pt idx="138411">
                  <c:v>8030.35</c:v>
                </c:pt>
                <c:pt idx="138412">
                  <c:v>7464.44</c:v>
                </c:pt>
                <c:pt idx="138413">
                  <c:v>7359.91</c:v>
                </c:pt>
                <c:pt idx="138414">
                  <c:v>7627.53</c:v>
                </c:pt>
                <c:pt idx="138415">
                  <c:v>6586.63</c:v>
                </c:pt>
                <c:pt idx="138416">
                  <c:v>7750.92</c:v>
                </c:pt>
                <c:pt idx="138417">
                  <c:v>6820.81</c:v>
                </c:pt>
                <c:pt idx="138418">
                  <c:v>5950.12</c:v>
                </c:pt>
                <c:pt idx="138419">
                  <c:v>6714.41</c:v>
                </c:pt>
                <c:pt idx="138420">
                  <c:v>7248.2</c:v>
                </c:pt>
                <c:pt idx="138421">
                  <c:v>6958.83</c:v>
                </c:pt>
                <c:pt idx="138422">
                  <c:v>6414</c:v>
                </c:pt>
                <c:pt idx="138423">
                  <c:v>6546.09</c:v>
                </c:pt>
                <c:pt idx="138424">
                  <c:v>6861.34</c:v>
                </c:pt>
                <c:pt idx="138425">
                  <c:v>6692.73</c:v>
                </c:pt>
                <c:pt idx="138426">
                  <c:v>6376.68</c:v>
                </c:pt>
                <c:pt idx="138427">
                  <c:v>6624.78</c:v>
                </c:pt>
                <c:pt idx="138428">
                  <c:v>7125.25</c:v>
                </c:pt>
                <c:pt idx="138429">
                  <c:v>10890.75</c:v>
                </c:pt>
                <c:pt idx="138430">
                  <c:v>12312.05</c:v>
                </c:pt>
                <c:pt idx="138431">
                  <c:v>16225.4</c:v>
                </c:pt>
                <c:pt idx="138432">
                  <c:v>19628.71</c:v>
                </c:pt>
                <c:pt idx="138433">
                  <c:v>24312.06</c:v>
                </c:pt>
                <c:pt idx="138434">
                  <c:v>26682.75</c:v>
                </c:pt>
                <c:pt idx="138435">
                  <c:v>32060.14</c:v>
                </c:pt>
                <c:pt idx="138436">
                  <c:v>36169.040000000001</c:v>
                </c:pt>
                <c:pt idx="138437">
                  <c:v>30909.49</c:v>
                </c:pt>
                <c:pt idx="138438">
                  <c:v>14109.87</c:v>
                </c:pt>
                <c:pt idx="138439">
                  <c:v>7153.21</c:v>
                </c:pt>
                <c:pt idx="138440">
                  <c:v>7680.18</c:v>
                </c:pt>
                <c:pt idx="138441">
                  <c:v>6939.43</c:v>
                </c:pt>
                <c:pt idx="138442">
                  <c:v>6879.8</c:v>
                </c:pt>
                <c:pt idx="138443">
                  <c:v>7426</c:v>
                </c:pt>
                <c:pt idx="138444">
                  <c:v>7279.68</c:v>
                </c:pt>
                <c:pt idx="138445">
                  <c:v>6602.99</c:v>
                </c:pt>
                <c:pt idx="138446">
                  <c:v>6875.09</c:v>
                </c:pt>
                <c:pt idx="138447">
                  <c:v>6863.59</c:v>
                </c:pt>
                <c:pt idx="138448">
                  <c:v>10426.370000000001</c:v>
                </c:pt>
                <c:pt idx="138449">
                  <c:v>8204.84</c:v>
                </c:pt>
                <c:pt idx="138450">
                  <c:v>9069.84</c:v>
                </c:pt>
                <c:pt idx="138451">
                  <c:v>12071.59</c:v>
                </c:pt>
                <c:pt idx="138452">
                  <c:v>17312.330000000002</c:v>
                </c:pt>
                <c:pt idx="138453">
                  <c:v>6806.06</c:v>
                </c:pt>
                <c:pt idx="138454">
                  <c:v>11594.19</c:v>
                </c:pt>
                <c:pt idx="138455">
                  <c:v>10091.450000000001</c:v>
                </c:pt>
                <c:pt idx="138456">
                  <c:v>10819.31</c:v>
                </c:pt>
                <c:pt idx="138457">
                  <c:v>10641.09</c:v>
                </c:pt>
                <c:pt idx="138458">
                  <c:v>8811.82</c:v>
                </c:pt>
                <c:pt idx="138459">
                  <c:v>8759.89</c:v>
                </c:pt>
                <c:pt idx="138460">
                  <c:v>8722.3700000000008</c:v>
                </c:pt>
                <c:pt idx="138461">
                  <c:v>7689.32</c:v>
                </c:pt>
                <c:pt idx="138462">
                  <c:v>8016.45</c:v>
                </c:pt>
                <c:pt idx="138463">
                  <c:v>7304.88</c:v>
                </c:pt>
                <c:pt idx="138464">
                  <c:v>7707.51</c:v>
                </c:pt>
                <c:pt idx="138465">
                  <c:v>7206.71</c:v>
                </c:pt>
                <c:pt idx="138466">
                  <c:v>7490.24</c:v>
                </c:pt>
                <c:pt idx="138467">
                  <c:v>7273.06</c:v>
                </c:pt>
                <c:pt idx="138468">
                  <c:v>7050.73</c:v>
                </c:pt>
                <c:pt idx="138469">
                  <c:v>7813.48</c:v>
                </c:pt>
                <c:pt idx="138470">
                  <c:v>6573.64</c:v>
                </c:pt>
                <c:pt idx="138471">
                  <c:v>7378.8</c:v>
                </c:pt>
                <c:pt idx="138472">
                  <c:v>5623.79</c:v>
                </c:pt>
                <c:pt idx="138473">
                  <c:v>6747.66</c:v>
                </c:pt>
                <c:pt idx="138474">
                  <c:v>6785.41</c:v>
                </c:pt>
                <c:pt idx="138475">
                  <c:v>6827.56</c:v>
                </c:pt>
                <c:pt idx="138476">
                  <c:v>6086.69</c:v>
                </c:pt>
                <c:pt idx="138477">
                  <c:v>6765.83</c:v>
                </c:pt>
                <c:pt idx="138478">
                  <c:v>6892.21</c:v>
                </c:pt>
                <c:pt idx="138479">
                  <c:v>7234.16</c:v>
                </c:pt>
                <c:pt idx="138480">
                  <c:v>6370.31</c:v>
                </c:pt>
                <c:pt idx="138481">
                  <c:v>6549.06</c:v>
                </c:pt>
                <c:pt idx="138482">
                  <c:v>8914.6200000000008</c:v>
                </c:pt>
                <c:pt idx="138483">
                  <c:v>12456.02</c:v>
                </c:pt>
                <c:pt idx="138484">
                  <c:v>19031.13</c:v>
                </c:pt>
                <c:pt idx="138485">
                  <c:v>20844.939999999999</c:v>
                </c:pt>
                <c:pt idx="138486">
                  <c:v>25363.06</c:v>
                </c:pt>
                <c:pt idx="138487">
                  <c:v>31093.48</c:v>
                </c:pt>
                <c:pt idx="138488">
                  <c:v>39195.599999999999</c:v>
                </c:pt>
                <c:pt idx="138489">
                  <c:v>28247.21</c:v>
                </c:pt>
                <c:pt idx="138490">
                  <c:v>12197.71</c:v>
                </c:pt>
                <c:pt idx="138491">
                  <c:v>7489.77</c:v>
                </c:pt>
                <c:pt idx="138492">
                  <c:v>7810.06</c:v>
                </c:pt>
                <c:pt idx="138493">
                  <c:v>7086.35</c:v>
                </c:pt>
                <c:pt idx="138494">
                  <c:v>7028.54</c:v>
                </c:pt>
                <c:pt idx="138495">
                  <c:v>6978.22</c:v>
                </c:pt>
                <c:pt idx="138496">
                  <c:v>7394.41</c:v>
                </c:pt>
                <c:pt idx="138497">
                  <c:v>6895.53</c:v>
                </c:pt>
                <c:pt idx="138498">
                  <c:v>6575.46</c:v>
                </c:pt>
                <c:pt idx="138499">
                  <c:v>6983.46</c:v>
                </c:pt>
                <c:pt idx="138500">
                  <c:v>8673.09</c:v>
                </c:pt>
                <c:pt idx="138501">
                  <c:v>9028.89</c:v>
                </c:pt>
                <c:pt idx="138502">
                  <c:v>10595.72</c:v>
                </c:pt>
                <c:pt idx="138503">
                  <c:v>11668.87</c:v>
                </c:pt>
                <c:pt idx="138504">
                  <c:v>15666.46</c:v>
                </c:pt>
                <c:pt idx="138505">
                  <c:v>6592.15</c:v>
                </c:pt>
                <c:pt idx="138506">
                  <c:v>8646.27</c:v>
                </c:pt>
                <c:pt idx="138507">
                  <c:v>9242.57</c:v>
                </c:pt>
                <c:pt idx="138508">
                  <c:v>8521.43</c:v>
                </c:pt>
                <c:pt idx="138509">
                  <c:v>9432.7800000000007</c:v>
                </c:pt>
                <c:pt idx="138510">
                  <c:v>8240.61</c:v>
                </c:pt>
                <c:pt idx="138511">
                  <c:v>7668.52</c:v>
                </c:pt>
                <c:pt idx="138512">
                  <c:v>6790.78</c:v>
                </c:pt>
                <c:pt idx="138513">
                  <c:v>7089.08</c:v>
                </c:pt>
                <c:pt idx="138514">
                  <c:v>7335.54</c:v>
                </c:pt>
                <c:pt idx="138515">
                  <c:v>6523.94</c:v>
                </c:pt>
                <c:pt idx="138516">
                  <c:v>7062.9</c:v>
                </c:pt>
                <c:pt idx="138517">
                  <c:v>6278.52</c:v>
                </c:pt>
                <c:pt idx="138518">
                  <c:v>6452.14</c:v>
                </c:pt>
                <c:pt idx="138519">
                  <c:v>6853.51</c:v>
                </c:pt>
                <c:pt idx="138520">
                  <c:v>5537.83</c:v>
                </c:pt>
                <c:pt idx="138521">
                  <c:v>6405.65</c:v>
                </c:pt>
                <c:pt idx="138522">
                  <c:v>7268.99</c:v>
                </c:pt>
                <c:pt idx="138523">
                  <c:v>6530.61</c:v>
                </c:pt>
                <c:pt idx="138524">
                  <c:v>6703.71</c:v>
                </c:pt>
                <c:pt idx="138525">
                  <c:v>6061.13</c:v>
                </c:pt>
                <c:pt idx="138526">
                  <c:v>6176.23</c:v>
                </c:pt>
                <c:pt idx="138527">
                  <c:v>6925.1</c:v>
                </c:pt>
                <c:pt idx="138528">
                  <c:v>7268.8</c:v>
                </c:pt>
                <c:pt idx="138529">
                  <c:v>7123</c:v>
                </c:pt>
                <c:pt idx="138530">
                  <c:v>6190.54</c:v>
                </c:pt>
                <c:pt idx="138531">
                  <c:v>6308.01</c:v>
                </c:pt>
                <c:pt idx="138532">
                  <c:v>6574.21</c:v>
                </c:pt>
                <c:pt idx="138533">
                  <c:v>7168.97</c:v>
                </c:pt>
                <c:pt idx="138534">
                  <c:v>13349.43</c:v>
                </c:pt>
                <c:pt idx="138535">
                  <c:v>11628.78</c:v>
                </c:pt>
                <c:pt idx="138536">
                  <c:v>16761.12</c:v>
                </c:pt>
                <c:pt idx="138537">
                  <c:v>21333.89</c:v>
                </c:pt>
                <c:pt idx="138538">
                  <c:v>27508.77</c:v>
                </c:pt>
                <c:pt idx="138539">
                  <c:v>32075.33</c:v>
                </c:pt>
                <c:pt idx="138540">
                  <c:v>35427.24</c:v>
                </c:pt>
                <c:pt idx="138541">
                  <c:v>30183.77</c:v>
                </c:pt>
                <c:pt idx="138542">
                  <c:v>12716.12</c:v>
                </c:pt>
                <c:pt idx="138543">
                  <c:v>7275.93</c:v>
                </c:pt>
                <c:pt idx="138544">
                  <c:v>7352.24</c:v>
                </c:pt>
                <c:pt idx="138545">
                  <c:v>6616.09</c:v>
                </c:pt>
                <c:pt idx="138546">
                  <c:v>6003.53</c:v>
                </c:pt>
                <c:pt idx="138547">
                  <c:v>6579.58</c:v>
                </c:pt>
                <c:pt idx="138548">
                  <c:v>7029.96</c:v>
                </c:pt>
                <c:pt idx="138549">
                  <c:v>11694.61</c:v>
                </c:pt>
                <c:pt idx="138550">
                  <c:v>11681.97</c:v>
                </c:pt>
                <c:pt idx="138551">
                  <c:v>11590.1</c:v>
                </c:pt>
                <c:pt idx="138552">
                  <c:v>10720.36</c:v>
                </c:pt>
                <c:pt idx="138553">
                  <c:v>11458.56</c:v>
                </c:pt>
                <c:pt idx="138554">
                  <c:v>11433.11</c:v>
                </c:pt>
                <c:pt idx="138555">
                  <c:v>11766.82</c:v>
                </c:pt>
                <c:pt idx="138556">
                  <c:v>12011.49</c:v>
                </c:pt>
                <c:pt idx="138557">
                  <c:v>12893.52</c:v>
                </c:pt>
                <c:pt idx="138558">
                  <c:v>11110.34</c:v>
                </c:pt>
                <c:pt idx="138559">
                  <c:v>12966.01</c:v>
                </c:pt>
                <c:pt idx="138560">
                  <c:v>12225.88</c:v>
                </c:pt>
                <c:pt idx="138561">
                  <c:v>11547.6</c:v>
                </c:pt>
                <c:pt idx="138562">
                  <c:v>12660.18</c:v>
                </c:pt>
                <c:pt idx="138563">
                  <c:v>11730.4</c:v>
                </c:pt>
                <c:pt idx="138564">
                  <c:v>13439.21</c:v>
                </c:pt>
                <c:pt idx="138565">
                  <c:v>15094.6</c:v>
                </c:pt>
                <c:pt idx="138566">
                  <c:v>14519.12</c:v>
                </c:pt>
                <c:pt idx="138567">
                  <c:v>14204.28</c:v>
                </c:pt>
                <c:pt idx="138568">
                  <c:v>14263.62</c:v>
                </c:pt>
                <c:pt idx="138569">
                  <c:v>14411.83</c:v>
                </c:pt>
                <c:pt idx="138570">
                  <c:v>15178.55</c:v>
                </c:pt>
                <c:pt idx="138571">
                  <c:v>14214.54</c:v>
                </c:pt>
                <c:pt idx="138572">
                  <c:v>15475.61</c:v>
                </c:pt>
                <c:pt idx="138573">
                  <c:v>13825.52</c:v>
                </c:pt>
                <c:pt idx="138574">
                  <c:v>14608.25</c:v>
                </c:pt>
                <c:pt idx="138575">
                  <c:v>14956.12</c:v>
                </c:pt>
                <c:pt idx="138576">
                  <c:v>13704.25</c:v>
                </c:pt>
                <c:pt idx="138577">
                  <c:v>14624.9</c:v>
                </c:pt>
                <c:pt idx="138578">
                  <c:v>14955.57</c:v>
                </c:pt>
                <c:pt idx="138579">
                  <c:v>15476.34</c:v>
                </c:pt>
                <c:pt idx="138580">
                  <c:v>15126.29</c:v>
                </c:pt>
                <c:pt idx="138581">
                  <c:v>13584.77</c:v>
                </c:pt>
                <c:pt idx="138582">
                  <c:v>12943.67</c:v>
                </c:pt>
                <c:pt idx="138583">
                  <c:v>13065.78</c:v>
                </c:pt>
                <c:pt idx="138584">
                  <c:v>13436.85</c:v>
                </c:pt>
                <c:pt idx="138585">
                  <c:v>12461.67</c:v>
                </c:pt>
                <c:pt idx="138586">
                  <c:v>12847.92</c:v>
                </c:pt>
                <c:pt idx="138587">
                  <c:v>13055.73</c:v>
                </c:pt>
                <c:pt idx="138588">
                  <c:v>13679.17</c:v>
                </c:pt>
                <c:pt idx="138589">
                  <c:v>13396.66</c:v>
                </c:pt>
                <c:pt idx="138590">
                  <c:v>12829.24</c:v>
                </c:pt>
                <c:pt idx="138591">
                  <c:v>13078.86</c:v>
                </c:pt>
                <c:pt idx="138592">
                  <c:v>13439.51</c:v>
                </c:pt>
                <c:pt idx="138593">
                  <c:v>12818.43</c:v>
                </c:pt>
                <c:pt idx="138594">
                  <c:v>14020.6</c:v>
                </c:pt>
                <c:pt idx="138595">
                  <c:v>16610.509999999998</c:v>
                </c:pt>
                <c:pt idx="138596">
                  <c:v>11834.11</c:v>
                </c:pt>
                <c:pt idx="138597">
                  <c:v>11745.58</c:v>
                </c:pt>
                <c:pt idx="138598">
                  <c:v>11764.81</c:v>
                </c:pt>
                <c:pt idx="138599">
                  <c:v>11894.8</c:v>
                </c:pt>
                <c:pt idx="138600">
                  <c:v>10950.77</c:v>
                </c:pt>
                <c:pt idx="138601">
                  <c:v>10654.45</c:v>
                </c:pt>
                <c:pt idx="138602">
                  <c:v>11313.71</c:v>
                </c:pt>
                <c:pt idx="138603">
                  <c:v>12256.32</c:v>
                </c:pt>
                <c:pt idx="138604">
                  <c:v>11298.95</c:v>
                </c:pt>
                <c:pt idx="138605">
                  <c:v>12006.36</c:v>
                </c:pt>
                <c:pt idx="138606">
                  <c:v>10893.9</c:v>
                </c:pt>
                <c:pt idx="138607">
                  <c:v>11391.03</c:v>
                </c:pt>
                <c:pt idx="138608">
                  <c:v>11312.56</c:v>
                </c:pt>
                <c:pt idx="138609">
                  <c:v>11417.76</c:v>
                </c:pt>
                <c:pt idx="138610">
                  <c:v>12869.85</c:v>
                </c:pt>
                <c:pt idx="138611">
                  <c:v>12091.95</c:v>
                </c:pt>
                <c:pt idx="138612">
                  <c:v>12379.27</c:v>
                </c:pt>
                <c:pt idx="138613">
                  <c:v>10782.77</c:v>
                </c:pt>
                <c:pt idx="138614">
                  <c:v>12162.16</c:v>
                </c:pt>
                <c:pt idx="138615">
                  <c:v>12230.83</c:v>
                </c:pt>
                <c:pt idx="138616">
                  <c:v>12615.25</c:v>
                </c:pt>
                <c:pt idx="138617">
                  <c:v>13232.18</c:v>
                </c:pt>
                <c:pt idx="138618">
                  <c:v>14487.91</c:v>
                </c:pt>
                <c:pt idx="138619">
                  <c:v>12943.94</c:v>
                </c:pt>
                <c:pt idx="138620">
                  <c:v>13234.6</c:v>
                </c:pt>
                <c:pt idx="138621">
                  <c:v>13807.29</c:v>
                </c:pt>
                <c:pt idx="138622">
                  <c:v>15168.19</c:v>
                </c:pt>
                <c:pt idx="138623">
                  <c:v>14873.35</c:v>
                </c:pt>
                <c:pt idx="138624">
                  <c:v>13843.49</c:v>
                </c:pt>
                <c:pt idx="138625">
                  <c:v>13990.06</c:v>
                </c:pt>
                <c:pt idx="138626">
                  <c:v>13722.86</c:v>
                </c:pt>
                <c:pt idx="138627">
                  <c:v>15265.57</c:v>
                </c:pt>
                <c:pt idx="138628">
                  <c:v>14336.12</c:v>
                </c:pt>
                <c:pt idx="138629">
                  <c:v>15562.91</c:v>
                </c:pt>
                <c:pt idx="138630">
                  <c:v>15929.95</c:v>
                </c:pt>
                <c:pt idx="138631">
                  <c:v>16357.59</c:v>
                </c:pt>
                <c:pt idx="138632">
                  <c:v>15155.41</c:v>
                </c:pt>
                <c:pt idx="138633">
                  <c:v>13102.22</c:v>
                </c:pt>
                <c:pt idx="138634">
                  <c:v>12933.88</c:v>
                </c:pt>
                <c:pt idx="138635">
                  <c:v>12509.36</c:v>
                </c:pt>
                <c:pt idx="138636">
                  <c:v>12898.17</c:v>
                </c:pt>
                <c:pt idx="138637">
                  <c:v>12376.16</c:v>
                </c:pt>
                <c:pt idx="138638">
                  <c:v>13606.59</c:v>
                </c:pt>
                <c:pt idx="138639">
                  <c:v>12950.82</c:v>
                </c:pt>
                <c:pt idx="138640">
                  <c:v>13355.44</c:v>
                </c:pt>
                <c:pt idx="138641">
                  <c:v>14095.76</c:v>
                </c:pt>
                <c:pt idx="138642">
                  <c:v>12892.18</c:v>
                </c:pt>
                <c:pt idx="138643">
                  <c:v>12930.64</c:v>
                </c:pt>
                <c:pt idx="138644">
                  <c:v>12838.2</c:v>
                </c:pt>
                <c:pt idx="138645">
                  <c:v>13461.23</c:v>
                </c:pt>
                <c:pt idx="138646">
                  <c:v>13152.5</c:v>
                </c:pt>
                <c:pt idx="138647">
                  <c:v>15159.05</c:v>
                </c:pt>
                <c:pt idx="138648">
                  <c:v>12228.36</c:v>
                </c:pt>
                <c:pt idx="138649">
                  <c:v>14011.36</c:v>
                </c:pt>
                <c:pt idx="138650">
                  <c:v>11839.84</c:v>
                </c:pt>
                <c:pt idx="138651">
                  <c:v>12324.68</c:v>
                </c:pt>
                <c:pt idx="138652">
                  <c:v>11346.1</c:v>
                </c:pt>
                <c:pt idx="138653">
                  <c:v>11704.53</c:v>
                </c:pt>
                <c:pt idx="138654">
                  <c:v>12747.16</c:v>
                </c:pt>
                <c:pt idx="138655">
                  <c:v>11488.98</c:v>
                </c:pt>
                <c:pt idx="138656">
                  <c:v>11614.38</c:v>
                </c:pt>
                <c:pt idx="138657">
                  <c:v>12096.68</c:v>
                </c:pt>
                <c:pt idx="138658">
                  <c:v>11728.12</c:v>
                </c:pt>
                <c:pt idx="138659">
                  <c:v>11849.23</c:v>
                </c:pt>
                <c:pt idx="138660">
                  <c:v>11787.14</c:v>
                </c:pt>
                <c:pt idx="138661">
                  <c:v>11999.35</c:v>
                </c:pt>
                <c:pt idx="138662">
                  <c:v>13653.66</c:v>
                </c:pt>
                <c:pt idx="138663">
                  <c:v>11270.11</c:v>
                </c:pt>
                <c:pt idx="138664">
                  <c:v>11079.37</c:v>
                </c:pt>
                <c:pt idx="138665">
                  <c:v>11171.84</c:v>
                </c:pt>
                <c:pt idx="138666">
                  <c:v>12123.28</c:v>
                </c:pt>
                <c:pt idx="138667">
                  <c:v>11729.51</c:v>
                </c:pt>
                <c:pt idx="138668">
                  <c:v>11463.99</c:v>
                </c:pt>
                <c:pt idx="138669">
                  <c:v>14089.96</c:v>
                </c:pt>
                <c:pt idx="138670">
                  <c:v>13726.48</c:v>
                </c:pt>
                <c:pt idx="138671">
                  <c:v>14580.26</c:v>
                </c:pt>
                <c:pt idx="138672">
                  <c:v>13684.75</c:v>
                </c:pt>
                <c:pt idx="138673">
                  <c:v>14203.95</c:v>
                </c:pt>
                <c:pt idx="138674">
                  <c:v>14148.17</c:v>
                </c:pt>
                <c:pt idx="138675">
                  <c:v>15367.14</c:v>
                </c:pt>
                <c:pt idx="138676">
                  <c:v>14072.6</c:v>
                </c:pt>
                <c:pt idx="138677">
                  <c:v>14403.33</c:v>
                </c:pt>
                <c:pt idx="138678">
                  <c:v>13493.08</c:v>
                </c:pt>
                <c:pt idx="138679">
                  <c:v>14832.84</c:v>
                </c:pt>
                <c:pt idx="138680">
                  <c:v>13953.48</c:v>
                </c:pt>
                <c:pt idx="138681">
                  <c:v>14060.95</c:v>
                </c:pt>
                <c:pt idx="138682">
                  <c:v>14423.46</c:v>
                </c:pt>
                <c:pt idx="138683">
                  <c:v>14324.48</c:v>
                </c:pt>
                <c:pt idx="138684">
                  <c:v>15076.11</c:v>
                </c:pt>
                <c:pt idx="138685">
                  <c:v>12380.14</c:v>
                </c:pt>
                <c:pt idx="138686">
                  <c:v>12487.97</c:v>
                </c:pt>
                <c:pt idx="138687">
                  <c:v>12404.62</c:v>
                </c:pt>
                <c:pt idx="138688">
                  <c:v>12950.57</c:v>
                </c:pt>
                <c:pt idx="138689">
                  <c:v>12441.16</c:v>
                </c:pt>
                <c:pt idx="138690">
                  <c:v>12596.73</c:v>
                </c:pt>
                <c:pt idx="138691">
                  <c:v>12911.03</c:v>
                </c:pt>
                <c:pt idx="138692">
                  <c:v>18851.63</c:v>
                </c:pt>
                <c:pt idx="138693">
                  <c:v>20604.5</c:v>
                </c:pt>
                <c:pt idx="138694">
                  <c:v>21255.71</c:v>
                </c:pt>
                <c:pt idx="138695">
                  <c:v>14561.29</c:v>
                </c:pt>
                <c:pt idx="138696">
                  <c:v>18039.68</c:v>
                </c:pt>
                <c:pt idx="138697">
                  <c:v>18621.740000000002</c:v>
                </c:pt>
                <c:pt idx="138698">
                  <c:v>18095.98</c:v>
                </c:pt>
                <c:pt idx="138699">
                  <c:v>28650.25</c:v>
                </c:pt>
                <c:pt idx="138700">
                  <c:v>27421.18</c:v>
                </c:pt>
                <c:pt idx="138701">
                  <c:v>15478.12</c:v>
                </c:pt>
                <c:pt idx="138702">
                  <c:v>14682.23</c:v>
                </c:pt>
                <c:pt idx="138703">
                  <c:v>24569.47</c:v>
                </c:pt>
                <c:pt idx="138704">
                  <c:v>17386.490000000002</c:v>
                </c:pt>
                <c:pt idx="138705">
                  <c:v>13113.16</c:v>
                </c:pt>
                <c:pt idx="138706">
                  <c:v>14065.97</c:v>
                </c:pt>
                <c:pt idx="138707">
                  <c:v>10474.790000000001</c:v>
                </c:pt>
                <c:pt idx="138708">
                  <c:v>8533.2000000000007</c:v>
                </c:pt>
                <c:pt idx="138709">
                  <c:v>14676.82</c:v>
                </c:pt>
                <c:pt idx="138710">
                  <c:v>12885.69</c:v>
                </c:pt>
                <c:pt idx="138711">
                  <c:v>12027.35</c:v>
                </c:pt>
                <c:pt idx="138712">
                  <c:v>14661.01</c:v>
                </c:pt>
                <c:pt idx="138713">
                  <c:v>15336.59</c:v>
                </c:pt>
                <c:pt idx="138714">
                  <c:v>11336.33</c:v>
                </c:pt>
                <c:pt idx="138715">
                  <c:v>10714.83</c:v>
                </c:pt>
                <c:pt idx="138716">
                  <c:v>9988.75</c:v>
                </c:pt>
                <c:pt idx="138717">
                  <c:v>13986.52</c:v>
                </c:pt>
                <c:pt idx="138718">
                  <c:v>12595.76</c:v>
                </c:pt>
                <c:pt idx="138719">
                  <c:v>11292.11</c:v>
                </c:pt>
                <c:pt idx="138720">
                  <c:v>12506.34</c:v>
                </c:pt>
                <c:pt idx="138721">
                  <c:v>11516.31</c:v>
                </c:pt>
                <c:pt idx="138722">
                  <c:v>7597.13</c:v>
                </c:pt>
                <c:pt idx="138723">
                  <c:v>9981.73</c:v>
                </c:pt>
                <c:pt idx="138724">
                  <c:v>10180.57</c:v>
                </c:pt>
                <c:pt idx="138725">
                  <c:v>10551.88</c:v>
                </c:pt>
                <c:pt idx="138726">
                  <c:v>12665.32</c:v>
                </c:pt>
                <c:pt idx="138727">
                  <c:v>14532.19</c:v>
                </c:pt>
                <c:pt idx="138728">
                  <c:v>12849.44</c:v>
                </c:pt>
                <c:pt idx="138729">
                  <c:v>15392.8</c:v>
                </c:pt>
                <c:pt idx="138730">
                  <c:v>11358.23</c:v>
                </c:pt>
                <c:pt idx="138731">
                  <c:v>16370.02</c:v>
                </c:pt>
                <c:pt idx="138732">
                  <c:v>21187.8</c:v>
                </c:pt>
                <c:pt idx="138733">
                  <c:v>20279.73</c:v>
                </c:pt>
                <c:pt idx="138734">
                  <c:v>75002.25</c:v>
                </c:pt>
                <c:pt idx="138735">
                  <c:v>29929.71</c:v>
                </c:pt>
                <c:pt idx="138736">
                  <c:v>44231.839999999997</c:v>
                </c:pt>
                <c:pt idx="138737">
                  <c:v>59903.8</c:v>
                </c:pt>
                <c:pt idx="138738">
                  <c:v>83150.97</c:v>
                </c:pt>
                <c:pt idx="138739">
                  <c:v>19157.7</c:v>
                </c:pt>
                <c:pt idx="138740">
                  <c:v>12897.82</c:v>
                </c:pt>
                <c:pt idx="138741">
                  <c:v>12392.49</c:v>
                </c:pt>
                <c:pt idx="138742">
                  <c:v>13323.1</c:v>
                </c:pt>
                <c:pt idx="138743">
                  <c:v>14867.31</c:v>
                </c:pt>
                <c:pt idx="138744">
                  <c:v>12809.35</c:v>
                </c:pt>
                <c:pt idx="138745">
                  <c:v>20319.22</c:v>
                </c:pt>
                <c:pt idx="138746">
                  <c:v>21714.83</c:v>
                </c:pt>
                <c:pt idx="138747">
                  <c:v>18351.3</c:v>
                </c:pt>
                <c:pt idx="138748">
                  <c:v>16720.13</c:v>
                </c:pt>
                <c:pt idx="138749">
                  <c:v>19993.84</c:v>
                </c:pt>
                <c:pt idx="138750">
                  <c:v>15607.65</c:v>
                </c:pt>
                <c:pt idx="138751">
                  <c:v>10711.65</c:v>
                </c:pt>
                <c:pt idx="138752">
                  <c:v>16357.48</c:v>
                </c:pt>
                <c:pt idx="138753">
                  <c:v>16305.08</c:v>
                </c:pt>
                <c:pt idx="138754">
                  <c:v>16870.810000000001</c:v>
                </c:pt>
                <c:pt idx="138755">
                  <c:v>25726.5</c:v>
                </c:pt>
                <c:pt idx="138756">
                  <c:v>14232.56</c:v>
                </c:pt>
                <c:pt idx="138757">
                  <c:v>11138.39</c:v>
                </c:pt>
                <c:pt idx="138758">
                  <c:v>8647.83</c:v>
                </c:pt>
                <c:pt idx="138759">
                  <c:v>9619.31</c:v>
                </c:pt>
                <c:pt idx="138760">
                  <c:v>8508.68</c:v>
                </c:pt>
                <c:pt idx="138761">
                  <c:v>9960.1</c:v>
                </c:pt>
                <c:pt idx="138762">
                  <c:v>12664.64</c:v>
                </c:pt>
                <c:pt idx="138763">
                  <c:v>12215.86</c:v>
                </c:pt>
                <c:pt idx="138764">
                  <c:v>11876.45</c:v>
                </c:pt>
                <c:pt idx="138765">
                  <c:v>11893</c:v>
                </c:pt>
                <c:pt idx="138766">
                  <c:v>8258.75</c:v>
                </c:pt>
                <c:pt idx="138767">
                  <c:v>10408.549999999999</c:v>
                </c:pt>
                <c:pt idx="138768">
                  <c:v>11002.72</c:v>
                </c:pt>
                <c:pt idx="138769">
                  <c:v>10599.88</c:v>
                </c:pt>
                <c:pt idx="138770">
                  <c:v>9843.86</c:v>
                </c:pt>
                <c:pt idx="138771">
                  <c:v>10783.19</c:v>
                </c:pt>
                <c:pt idx="138772">
                  <c:v>10795.01</c:v>
                </c:pt>
                <c:pt idx="138773">
                  <c:v>9053.09</c:v>
                </c:pt>
                <c:pt idx="138774">
                  <c:v>8902.7000000000007</c:v>
                </c:pt>
                <c:pt idx="138775">
                  <c:v>12084.53</c:v>
                </c:pt>
                <c:pt idx="138776">
                  <c:v>11477.8</c:v>
                </c:pt>
                <c:pt idx="138777">
                  <c:v>11458.25</c:v>
                </c:pt>
                <c:pt idx="138778">
                  <c:v>11585.98</c:v>
                </c:pt>
                <c:pt idx="138779">
                  <c:v>16981.599999999999</c:v>
                </c:pt>
                <c:pt idx="138780">
                  <c:v>12878.89</c:v>
                </c:pt>
                <c:pt idx="138781">
                  <c:v>17215.61</c:v>
                </c:pt>
                <c:pt idx="138782">
                  <c:v>20149.32</c:v>
                </c:pt>
                <c:pt idx="138783">
                  <c:v>20213.419999999998</c:v>
                </c:pt>
                <c:pt idx="138784">
                  <c:v>22388.560000000001</c:v>
                </c:pt>
                <c:pt idx="138785">
                  <c:v>17835.16</c:v>
                </c:pt>
                <c:pt idx="138786">
                  <c:v>80022.759999999995</c:v>
                </c:pt>
                <c:pt idx="138787">
                  <c:v>23213</c:v>
                </c:pt>
                <c:pt idx="138788">
                  <c:v>26280.26</c:v>
                </c:pt>
                <c:pt idx="138789">
                  <c:v>39793.29</c:v>
                </c:pt>
                <c:pt idx="138790">
                  <c:v>55811.97</c:v>
                </c:pt>
                <c:pt idx="138791">
                  <c:v>24378.17</c:v>
                </c:pt>
                <c:pt idx="138792">
                  <c:v>12937.38</c:v>
                </c:pt>
                <c:pt idx="138793">
                  <c:v>10583.87</c:v>
                </c:pt>
                <c:pt idx="138794">
                  <c:v>11952.45</c:v>
                </c:pt>
                <c:pt idx="138795">
                  <c:v>9957.9</c:v>
                </c:pt>
                <c:pt idx="138796">
                  <c:v>13217.5</c:v>
                </c:pt>
                <c:pt idx="138797">
                  <c:v>18035.48</c:v>
                </c:pt>
                <c:pt idx="138798">
                  <c:v>21366.73</c:v>
                </c:pt>
                <c:pt idx="138799">
                  <c:v>17769.14</c:v>
                </c:pt>
                <c:pt idx="138800">
                  <c:v>16284.5</c:v>
                </c:pt>
                <c:pt idx="138801">
                  <c:v>15799.42</c:v>
                </c:pt>
                <c:pt idx="138802">
                  <c:v>14713.29</c:v>
                </c:pt>
                <c:pt idx="138803">
                  <c:v>10407.93</c:v>
                </c:pt>
                <c:pt idx="138804">
                  <c:v>15362.07</c:v>
                </c:pt>
                <c:pt idx="138805">
                  <c:v>18204.759999999998</c:v>
                </c:pt>
                <c:pt idx="138806">
                  <c:v>13863.88</c:v>
                </c:pt>
                <c:pt idx="138807">
                  <c:v>9567.18</c:v>
                </c:pt>
                <c:pt idx="138808">
                  <c:v>9988.5400000000009</c:v>
                </c:pt>
                <c:pt idx="138809">
                  <c:v>8840</c:v>
                </c:pt>
                <c:pt idx="138810">
                  <c:v>9866.9</c:v>
                </c:pt>
                <c:pt idx="138811">
                  <c:v>10425.59</c:v>
                </c:pt>
                <c:pt idx="138812">
                  <c:v>7110.09</c:v>
                </c:pt>
                <c:pt idx="138813">
                  <c:v>7748.02</c:v>
                </c:pt>
                <c:pt idx="138814">
                  <c:v>11632.21</c:v>
                </c:pt>
                <c:pt idx="138815">
                  <c:v>13190.1</c:v>
                </c:pt>
                <c:pt idx="138816">
                  <c:v>11048.76</c:v>
                </c:pt>
                <c:pt idx="138817">
                  <c:v>10341.01</c:v>
                </c:pt>
                <c:pt idx="138818">
                  <c:v>10849.92</c:v>
                </c:pt>
                <c:pt idx="138819">
                  <c:v>7587.88</c:v>
                </c:pt>
                <c:pt idx="138820">
                  <c:v>10002</c:v>
                </c:pt>
                <c:pt idx="138821">
                  <c:v>8390.4699999999993</c:v>
                </c:pt>
                <c:pt idx="138822">
                  <c:v>7721.92</c:v>
                </c:pt>
                <c:pt idx="138823">
                  <c:v>10694.73</c:v>
                </c:pt>
                <c:pt idx="138824">
                  <c:v>8632.42</c:v>
                </c:pt>
                <c:pt idx="138825">
                  <c:v>13970.14</c:v>
                </c:pt>
                <c:pt idx="138826">
                  <c:v>9903.81</c:v>
                </c:pt>
                <c:pt idx="138827">
                  <c:v>10090.41</c:v>
                </c:pt>
                <c:pt idx="138828">
                  <c:v>11911.94</c:v>
                </c:pt>
                <c:pt idx="138829">
                  <c:v>10275.32</c:v>
                </c:pt>
                <c:pt idx="138830">
                  <c:v>13179.9</c:v>
                </c:pt>
                <c:pt idx="138831">
                  <c:v>13846.06</c:v>
                </c:pt>
                <c:pt idx="138832">
                  <c:v>11952.17</c:v>
                </c:pt>
                <c:pt idx="138833">
                  <c:v>18593.509999999998</c:v>
                </c:pt>
                <c:pt idx="138834">
                  <c:v>15384.19</c:v>
                </c:pt>
                <c:pt idx="138835">
                  <c:v>4966.12</c:v>
                </c:pt>
                <c:pt idx="138836">
                  <c:v>4309.34</c:v>
                </c:pt>
                <c:pt idx="138837">
                  <c:v>6472.44</c:v>
                </c:pt>
                <c:pt idx="138838">
                  <c:v>4009.95</c:v>
                </c:pt>
                <c:pt idx="138839">
                  <c:v>4896.12</c:v>
                </c:pt>
                <c:pt idx="138840">
                  <c:v>4893.5200000000004</c:v>
                </c:pt>
                <c:pt idx="138841">
                  <c:v>5833.84</c:v>
                </c:pt>
                <c:pt idx="138842">
                  <c:v>4563.17</c:v>
                </c:pt>
                <c:pt idx="138843">
                  <c:v>4827.49</c:v>
                </c:pt>
                <c:pt idx="138844">
                  <c:v>3600.37</c:v>
                </c:pt>
                <c:pt idx="138845">
                  <c:v>4738.13</c:v>
                </c:pt>
                <c:pt idx="138846">
                  <c:v>3829.48</c:v>
                </c:pt>
                <c:pt idx="138847">
                  <c:v>3630.09</c:v>
                </c:pt>
                <c:pt idx="138848">
                  <c:v>6639.75</c:v>
                </c:pt>
                <c:pt idx="138849">
                  <c:v>6749.54</c:v>
                </c:pt>
                <c:pt idx="138850">
                  <c:v>5084.63</c:v>
                </c:pt>
                <c:pt idx="138851">
                  <c:v>4067.23</c:v>
                </c:pt>
                <c:pt idx="138852">
                  <c:v>4688.59</c:v>
                </c:pt>
                <c:pt idx="138853">
                  <c:v>4832.74</c:v>
                </c:pt>
                <c:pt idx="138854">
                  <c:v>6747.51</c:v>
                </c:pt>
                <c:pt idx="138855">
                  <c:v>4086.18</c:v>
                </c:pt>
                <c:pt idx="138856">
                  <c:v>7932.34</c:v>
                </c:pt>
                <c:pt idx="138857">
                  <c:v>4975</c:v>
                </c:pt>
                <c:pt idx="138858">
                  <c:v>4247.58</c:v>
                </c:pt>
                <c:pt idx="138859">
                  <c:v>4472.66</c:v>
                </c:pt>
                <c:pt idx="138860">
                  <c:v>4970.13</c:v>
                </c:pt>
                <c:pt idx="138861">
                  <c:v>5025.91</c:v>
                </c:pt>
                <c:pt idx="138862">
                  <c:v>6415.66</c:v>
                </c:pt>
                <c:pt idx="138863">
                  <c:v>3157.08</c:v>
                </c:pt>
                <c:pt idx="138864">
                  <c:v>4224.78</c:v>
                </c:pt>
                <c:pt idx="138865">
                  <c:v>5151.43</c:v>
                </c:pt>
                <c:pt idx="138866">
                  <c:v>5140.6000000000004</c:v>
                </c:pt>
                <c:pt idx="138867">
                  <c:v>2516.66</c:v>
                </c:pt>
                <c:pt idx="138868">
                  <c:v>3053.32</c:v>
                </c:pt>
                <c:pt idx="138869">
                  <c:v>3427.23</c:v>
                </c:pt>
                <c:pt idx="138870">
                  <c:v>5297.27</c:v>
                </c:pt>
                <c:pt idx="138871">
                  <c:v>4524.84</c:v>
                </c:pt>
                <c:pt idx="138872">
                  <c:v>3245.61</c:v>
                </c:pt>
                <c:pt idx="138873">
                  <c:v>4579.38</c:v>
                </c:pt>
                <c:pt idx="138874">
                  <c:v>5600.94</c:v>
                </c:pt>
                <c:pt idx="138875">
                  <c:v>2690.76</c:v>
                </c:pt>
                <c:pt idx="138876">
                  <c:v>2399.75</c:v>
                </c:pt>
                <c:pt idx="138877">
                  <c:v>24366.85</c:v>
                </c:pt>
                <c:pt idx="138878">
                  <c:v>4876.46</c:v>
                </c:pt>
                <c:pt idx="138879">
                  <c:v>9166.7000000000007</c:v>
                </c:pt>
                <c:pt idx="138880">
                  <c:v>12503.91</c:v>
                </c:pt>
                <c:pt idx="138881">
                  <c:v>27586.99</c:v>
                </c:pt>
                <c:pt idx="138882">
                  <c:v>4331.6499999999996</c:v>
                </c:pt>
                <c:pt idx="138883">
                  <c:v>1101.76</c:v>
                </c:pt>
                <c:pt idx="138884">
                  <c:v>1769.66</c:v>
                </c:pt>
                <c:pt idx="138885">
                  <c:v>1713.87</c:v>
                </c:pt>
                <c:pt idx="138886">
                  <c:v>3115.27</c:v>
                </c:pt>
                <c:pt idx="138887">
                  <c:v>4549.2</c:v>
                </c:pt>
                <c:pt idx="138888">
                  <c:v>3283.79</c:v>
                </c:pt>
                <c:pt idx="138889">
                  <c:v>5591.78</c:v>
                </c:pt>
                <c:pt idx="138890">
                  <c:v>3744.81</c:v>
                </c:pt>
                <c:pt idx="138891">
                  <c:v>2951.42</c:v>
                </c:pt>
                <c:pt idx="138892">
                  <c:v>3285.68</c:v>
                </c:pt>
                <c:pt idx="138893">
                  <c:v>3842.44</c:v>
                </c:pt>
                <c:pt idx="138894">
                  <c:v>2369.7199999999998</c:v>
                </c:pt>
                <c:pt idx="138895">
                  <c:v>3328.55</c:v>
                </c:pt>
                <c:pt idx="138896">
                  <c:v>2889.76</c:v>
                </c:pt>
                <c:pt idx="138897">
                  <c:v>3658.59</c:v>
                </c:pt>
                <c:pt idx="138898">
                  <c:v>4171.96</c:v>
                </c:pt>
                <c:pt idx="138899">
                  <c:v>3202.46</c:v>
                </c:pt>
                <c:pt idx="138900">
                  <c:v>4185.74</c:v>
                </c:pt>
                <c:pt idx="138901">
                  <c:v>4573.67</c:v>
                </c:pt>
                <c:pt idx="138902">
                  <c:v>3540.03</c:v>
                </c:pt>
                <c:pt idx="138903">
                  <c:v>3195.97</c:v>
                </c:pt>
                <c:pt idx="138904">
                  <c:v>5326.69</c:v>
                </c:pt>
                <c:pt idx="138905">
                  <c:v>4606.47</c:v>
                </c:pt>
                <c:pt idx="138906">
                  <c:v>5317.12</c:v>
                </c:pt>
                <c:pt idx="138907">
                  <c:v>5504.91</c:v>
                </c:pt>
                <c:pt idx="138908">
                  <c:v>5348.78</c:v>
                </c:pt>
                <c:pt idx="138909">
                  <c:v>3082.09</c:v>
                </c:pt>
                <c:pt idx="138910">
                  <c:v>4954.75</c:v>
                </c:pt>
                <c:pt idx="138911">
                  <c:v>4500.87</c:v>
                </c:pt>
                <c:pt idx="138912">
                  <c:v>4231.8999999999996</c:v>
                </c:pt>
                <c:pt idx="138913">
                  <c:v>3306.52</c:v>
                </c:pt>
                <c:pt idx="138914">
                  <c:v>3899.37</c:v>
                </c:pt>
                <c:pt idx="138915">
                  <c:v>3295.67</c:v>
                </c:pt>
                <c:pt idx="138916">
                  <c:v>2847.3</c:v>
                </c:pt>
                <c:pt idx="138917">
                  <c:v>2694.79</c:v>
                </c:pt>
                <c:pt idx="138918">
                  <c:v>3304.83</c:v>
                </c:pt>
                <c:pt idx="138919">
                  <c:v>2482.66</c:v>
                </c:pt>
                <c:pt idx="138920">
                  <c:v>2494.33</c:v>
                </c:pt>
                <c:pt idx="138921">
                  <c:v>2857.15</c:v>
                </c:pt>
                <c:pt idx="138922">
                  <c:v>2942.69</c:v>
                </c:pt>
                <c:pt idx="138923">
                  <c:v>3229.65</c:v>
                </c:pt>
                <c:pt idx="138924">
                  <c:v>3277.85</c:v>
                </c:pt>
                <c:pt idx="138925">
                  <c:v>3535.73</c:v>
                </c:pt>
                <c:pt idx="138926">
                  <c:v>3581.71</c:v>
                </c:pt>
                <c:pt idx="138927">
                  <c:v>5301.78</c:v>
                </c:pt>
                <c:pt idx="138928">
                  <c:v>2539.21</c:v>
                </c:pt>
                <c:pt idx="138929">
                  <c:v>17161.439999999999</c:v>
                </c:pt>
                <c:pt idx="138930">
                  <c:v>3502.13</c:v>
                </c:pt>
                <c:pt idx="138931">
                  <c:v>4146.8</c:v>
                </c:pt>
                <c:pt idx="138932">
                  <c:v>6597.78</c:v>
                </c:pt>
                <c:pt idx="138933">
                  <c:v>13922.69</c:v>
                </c:pt>
                <c:pt idx="138934">
                  <c:v>4735.2</c:v>
                </c:pt>
                <c:pt idx="138935">
                  <c:v>964.23</c:v>
                </c:pt>
                <c:pt idx="138936">
                  <c:v>2136.59</c:v>
                </c:pt>
                <c:pt idx="138937">
                  <c:v>2594.52</c:v>
                </c:pt>
                <c:pt idx="138938">
                  <c:v>1697.98</c:v>
                </c:pt>
                <c:pt idx="138939">
                  <c:v>3142.08</c:v>
                </c:pt>
                <c:pt idx="138940">
                  <c:v>3578.48</c:v>
                </c:pt>
                <c:pt idx="138941">
                  <c:v>3446.79</c:v>
                </c:pt>
                <c:pt idx="138942">
                  <c:v>3553.56</c:v>
                </c:pt>
                <c:pt idx="138943">
                  <c:v>1697.03</c:v>
                </c:pt>
                <c:pt idx="138944">
                  <c:v>3748.85</c:v>
                </c:pt>
                <c:pt idx="138945">
                  <c:v>2688.18</c:v>
                </c:pt>
                <c:pt idx="138946">
                  <c:v>1106.72</c:v>
                </c:pt>
                <c:pt idx="138947">
                  <c:v>1980.35</c:v>
                </c:pt>
                <c:pt idx="138948">
                  <c:v>3472.73</c:v>
                </c:pt>
                <c:pt idx="138949">
                  <c:v>2352.7800000000002</c:v>
                </c:pt>
                <c:pt idx="138950">
                  <c:v>2360.37</c:v>
                </c:pt>
                <c:pt idx="138951">
                  <c:v>2833.67</c:v>
                </c:pt>
                <c:pt idx="138952">
                  <c:v>4550.9399999999996</c:v>
                </c:pt>
                <c:pt idx="138953">
                  <c:v>3420.06</c:v>
                </c:pt>
                <c:pt idx="138954">
                  <c:v>3153.22</c:v>
                </c:pt>
                <c:pt idx="138955">
                  <c:v>2412.16</c:v>
                </c:pt>
                <c:pt idx="138956">
                  <c:v>2524.8000000000002</c:v>
                </c:pt>
                <c:pt idx="138957">
                  <c:v>2189.85</c:v>
                </c:pt>
                <c:pt idx="138958">
                  <c:v>3743.63</c:v>
                </c:pt>
                <c:pt idx="138959">
                  <c:v>4314</c:v>
                </c:pt>
                <c:pt idx="138960">
                  <c:v>3334.76</c:v>
                </c:pt>
                <c:pt idx="138961">
                  <c:v>2598.8200000000002</c:v>
                </c:pt>
                <c:pt idx="138962">
                  <c:v>2322.0700000000002</c:v>
                </c:pt>
                <c:pt idx="138963">
                  <c:v>3225.99</c:v>
                </c:pt>
                <c:pt idx="138964">
                  <c:v>2353.09</c:v>
                </c:pt>
                <c:pt idx="138965">
                  <c:v>2784.83</c:v>
                </c:pt>
                <c:pt idx="138966">
                  <c:v>2833.89</c:v>
                </c:pt>
                <c:pt idx="138967">
                  <c:v>2438.1999999999998</c:v>
                </c:pt>
                <c:pt idx="138968">
                  <c:v>2708.44</c:v>
                </c:pt>
                <c:pt idx="138969">
                  <c:v>1725.19</c:v>
                </c:pt>
                <c:pt idx="138970">
                  <c:v>1600.96</c:v>
                </c:pt>
                <c:pt idx="138971">
                  <c:v>1725.43</c:v>
                </c:pt>
                <c:pt idx="138972">
                  <c:v>2629.37</c:v>
                </c:pt>
                <c:pt idx="138973">
                  <c:v>3025.42</c:v>
                </c:pt>
                <c:pt idx="138974">
                  <c:v>2851.71</c:v>
                </c:pt>
                <c:pt idx="138975">
                  <c:v>1499.05</c:v>
                </c:pt>
                <c:pt idx="138976">
                  <c:v>1938.14</c:v>
                </c:pt>
                <c:pt idx="138977">
                  <c:v>1708.92</c:v>
                </c:pt>
                <c:pt idx="138978">
                  <c:v>16505.87</c:v>
                </c:pt>
                <c:pt idx="138979">
                  <c:v>16078.79</c:v>
                </c:pt>
                <c:pt idx="138980">
                  <c:v>18624.11</c:v>
                </c:pt>
                <c:pt idx="138981">
                  <c:v>14206.25</c:v>
                </c:pt>
                <c:pt idx="138982">
                  <c:v>16879.46</c:v>
                </c:pt>
                <c:pt idx="138983">
                  <c:v>16921.310000000001</c:v>
                </c:pt>
                <c:pt idx="138984">
                  <c:v>19776.599999999999</c:v>
                </c:pt>
                <c:pt idx="138985">
                  <c:v>21412.63</c:v>
                </c:pt>
                <c:pt idx="138986">
                  <c:v>33498.870000000003</c:v>
                </c:pt>
                <c:pt idx="138987">
                  <c:v>25164.92</c:v>
                </c:pt>
                <c:pt idx="138988">
                  <c:v>22788.959999999999</c:v>
                </c:pt>
                <c:pt idx="138989">
                  <c:v>24951.77</c:v>
                </c:pt>
                <c:pt idx="138990">
                  <c:v>19851.7</c:v>
                </c:pt>
                <c:pt idx="138991">
                  <c:v>22909.42</c:v>
                </c:pt>
                <c:pt idx="138992">
                  <c:v>16542.75</c:v>
                </c:pt>
                <c:pt idx="138993">
                  <c:v>22358.31</c:v>
                </c:pt>
                <c:pt idx="138994">
                  <c:v>32014.17</c:v>
                </c:pt>
                <c:pt idx="138995">
                  <c:v>29234.67</c:v>
                </c:pt>
                <c:pt idx="138996">
                  <c:v>21460.959999999999</c:v>
                </c:pt>
                <c:pt idx="138997">
                  <c:v>21232.5</c:v>
                </c:pt>
                <c:pt idx="138998">
                  <c:v>24788.91</c:v>
                </c:pt>
                <c:pt idx="138999">
                  <c:v>22867.27</c:v>
                </c:pt>
                <c:pt idx="139000">
                  <c:v>26896.5</c:v>
                </c:pt>
                <c:pt idx="139001">
                  <c:v>19851.900000000001</c:v>
                </c:pt>
                <c:pt idx="139002">
                  <c:v>18515.96</c:v>
                </c:pt>
                <c:pt idx="139003">
                  <c:v>17833.28</c:v>
                </c:pt>
                <c:pt idx="139004">
                  <c:v>17890.150000000001</c:v>
                </c:pt>
                <c:pt idx="139005">
                  <c:v>18307.240000000002</c:v>
                </c:pt>
                <c:pt idx="139006">
                  <c:v>17056.87</c:v>
                </c:pt>
                <c:pt idx="139007">
                  <c:v>17211.82</c:v>
                </c:pt>
                <c:pt idx="139008">
                  <c:v>16081.04</c:v>
                </c:pt>
                <c:pt idx="139009">
                  <c:v>15483.88</c:v>
                </c:pt>
                <c:pt idx="139010">
                  <c:v>15341.85</c:v>
                </c:pt>
                <c:pt idx="139011">
                  <c:v>15181.75</c:v>
                </c:pt>
                <c:pt idx="139012">
                  <c:v>13991.9</c:v>
                </c:pt>
                <c:pt idx="139013">
                  <c:v>16900.73</c:v>
                </c:pt>
                <c:pt idx="139014">
                  <c:v>16980.45</c:v>
                </c:pt>
                <c:pt idx="139015">
                  <c:v>16548.62</c:v>
                </c:pt>
                <c:pt idx="139016">
                  <c:v>15958.24</c:v>
                </c:pt>
                <c:pt idx="139017">
                  <c:v>17291.98</c:v>
                </c:pt>
                <c:pt idx="139018">
                  <c:v>26796.43</c:v>
                </c:pt>
                <c:pt idx="139019">
                  <c:v>27594.959999999999</c:v>
                </c:pt>
                <c:pt idx="139020">
                  <c:v>81164.33</c:v>
                </c:pt>
                <c:pt idx="139021">
                  <c:v>46028.75</c:v>
                </c:pt>
                <c:pt idx="139022">
                  <c:v>63112.45</c:v>
                </c:pt>
                <c:pt idx="139023">
                  <c:v>80062.759999999995</c:v>
                </c:pt>
                <c:pt idx="139024">
                  <c:v>118878.66</c:v>
                </c:pt>
                <c:pt idx="139025">
                  <c:v>12370.37</c:v>
                </c:pt>
                <c:pt idx="139026">
                  <c:v>9408.43</c:v>
                </c:pt>
                <c:pt idx="139027">
                  <c:v>10301.31</c:v>
                </c:pt>
                <c:pt idx="139028">
                  <c:v>10835.47</c:v>
                </c:pt>
                <c:pt idx="139029">
                  <c:v>9621.1299999999992</c:v>
                </c:pt>
                <c:pt idx="139030">
                  <c:v>14604.41</c:v>
                </c:pt>
                <c:pt idx="139031">
                  <c:v>13679.86</c:v>
                </c:pt>
                <c:pt idx="139032">
                  <c:v>15839.89</c:v>
                </c:pt>
                <c:pt idx="139033">
                  <c:v>14597.47</c:v>
                </c:pt>
                <c:pt idx="139034">
                  <c:v>14415.67</c:v>
                </c:pt>
                <c:pt idx="139035">
                  <c:v>13810.96</c:v>
                </c:pt>
                <c:pt idx="139036">
                  <c:v>15729.61</c:v>
                </c:pt>
                <c:pt idx="139037">
                  <c:v>16521.04</c:v>
                </c:pt>
                <c:pt idx="139038">
                  <c:v>13801.1</c:v>
                </c:pt>
                <c:pt idx="139039">
                  <c:v>17509.04</c:v>
                </c:pt>
                <c:pt idx="139040">
                  <c:v>21137.59</c:v>
                </c:pt>
                <c:pt idx="139041">
                  <c:v>27715.64</c:v>
                </c:pt>
                <c:pt idx="139042">
                  <c:v>21118.58</c:v>
                </c:pt>
                <c:pt idx="139043">
                  <c:v>18208.47</c:v>
                </c:pt>
                <c:pt idx="139044">
                  <c:v>21118.54</c:v>
                </c:pt>
                <c:pt idx="139045">
                  <c:v>17823.22</c:v>
                </c:pt>
                <c:pt idx="139046">
                  <c:v>22302.48</c:v>
                </c:pt>
                <c:pt idx="139047">
                  <c:v>28292.13</c:v>
                </c:pt>
                <c:pt idx="139048">
                  <c:v>24680.959999999999</c:v>
                </c:pt>
                <c:pt idx="139049">
                  <c:v>21570.35</c:v>
                </c:pt>
                <c:pt idx="139050">
                  <c:v>27340.31</c:v>
                </c:pt>
                <c:pt idx="139051">
                  <c:v>25632.37</c:v>
                </c:pt>
                <c:pt idx="139052">
                  <c:v>29158.59</c:v>
                </c:pt>
                <c:pt idx="139053">
                  <c:v>22855.52</c:v>
                </c:pt>
                <c:pt idx="139054">
                  <c:v>18571.740000000002</c:v>
                </c:pt>
                <c:pt idx="139055">
                  <c:v>17798.080000000002</c:v>
                </c:pt>
                <c:pt idx="139056">
                  <c:v>14539.09</c:v>
                </c:pt>
                <c:pt idx="139057">
                  <c:v>15239.8</c:v>
                </c:pt>
                <c:pt idx="139058">
                  <c:v>14128.83</c:v>
                </c:pt>
                <c:pt idx="139059">
                  <c:v>15979.81</c:v>
                </c:pt>
                <c:pt idx="139060">
                  <c:v>15751.51</c:v>
                </c:pt>
                <c:pt idx="139061">
                  <c:v>13102.48</c:v>
                </c:pt>
                <c:pt idx="139062">
                  <c:v>12438.95</c:v>
                </c:pt>
                <c:pt idx="139063">
                  <c:v>15632.96</c:v>
                </c:pt>
                <c:pt idx="139064">
                  <c:v>14013.15</c:v>
                </c:pt>
                <c:pt idx="139065">
                  <c:v>13907.49</c:v>
                </c:pt>
                <c:pt idx="139066">
                  <c:v>13789.35</c:v>
                </c:pt>
                <c:pt idx="139067">
                  <c:v>22052.09</c:v>
                </c:pt>
                <c:pt idx="139068">
                  <c:v>21842.18</c:v>
                </c:pt>
                <c:pt idx="139069">
                  <c:v>22955.61</c:v>
                </c:pt>
                <c:pt idx="139070">
                  <c:v>30701.35</c:v>
                </c:pt>
                <c:pt idx="139071">
                  <c:v>26362.46</c:v>
                </c:pt>
                <c:pt idx="139072">
                  <c:v>77468.69</c:v>
                </c:pt>
                <c:pt idx="139073">
                  <c:v>41315.96</c:v>
                </c:pt>
                <c:pt idx="139074">
                  <c:v>52986.81</c:v>
                </c:pt>
                <c:pt idx="139075">
                  <c:v>70167.12</c:v>
                </c:pt>
                <c:pt idx="139076">
                  <c:v>103844.59</c:v>
                </c:pt>
                <c:pt idx="139077">
                  <c:v>22929.47</c:v>
                </c:pt>
                <c:pt idx="139078">
                  <c:v>9804.4</c:v>
                </c:pt>
                <c:pt idx="139079">
                  <c:v>8950.06</c:v>
                </c:pt>
                <c:pt idx="139080">
                  <c:v>10685.94</c:v>
                </c:pt>
                <c:pt idx="139081">
                  <c:v>10821.69</c:v>
                </c:pt>
                <c:pt idx="139082">
                  <c:v>12962.29</c:v>
                </c:pt>
                <c:pt idx="139083">
                  <c:v>16247.95</c:v>
                </c:pt>
                <c:pt idx="139084">
                  <c:v>15406.85</c:v>
                </c:pt>
                <c:pt idx="139085">
                  <c:v>15227.62</c:v>
                </c:pt>
                <c:pt idx="139086">
                  <c:v>12812.38</c:v>
                </c:pt>
                <c:pt idx="139087">
                  <c:v>13676.37</c:v>
                </c:pt>
                <c:pt idx="139088">
                  <c:v>19179.05</c:v>
                </c:pt>
                <c:pt idx="139089">
                  <c:v>20282.259999999998</c:v>
                </c:pt>
                <c:pt idx="139090">
                  <c:v>16306.56</c:v>
                </c:pt>
                <c:pt idx="139091">
                  <c:v>25917.73</c:v>
                </c:pt>
                <c:pt idx="139092">
                  <c:v>23076.400000000001</c:v>
                </c:pt>
                <c:pt idx="139093">
                  <c:v>13819.74</c:v>
                </c:pt>
                <c:pt idx="139094">
                  <c:v>14764.89</c:v>
                </c:pt>
                <c:pt idx="139095">
                  <c:v>15044.3</c:v>
                </c:pt>
                <c:pt idx="139096">
                  <c:v>15240.8</c:v>
                </c:pt>
                <c:pt idx="139097">
                  <c:v>17287.02</c:v>
                </c:pt>
                <c:pt idx="139098">
                  <c:v>23293.48</c:v>
                </c:pt>
                <c:pt idx="139099">
                  <c:v>23446.26</c:v>
                </c:pt>
                <c:pt idx="139100">
                  <c:v>18885.93</c:v>
                </c:pt>
                <c:pt idx="139101">
                  <c:v>23633.98</c:v>
                </c:pt>
                <c:pt idx="139102">
                  <c:v>27761.45</c:v>
                </c:pt>
                <c:pt idx="139103">
                  <c:v>21467.95</c:v>
                </c:pt>
                <c:pt idx="139104">
                  <c:v>24030.79</c:v>
                </c:pt>
                <c:pt idx="139105">
                  <c:v>20933.3</c:v>
                </c:pt>
                <c:pt idx="139106">
                  <c:v>17248.46</c:v>
                </c:pt>
                <c:pt idx="139107">
                  <c:v>14664.2</c:v>
                </c:pt>
                <c:pt idx="139108">
                  <c:v>15308.63</c:v>
                </c:pt>
                <c:pt idx="139109">
                  <c:v>13738.45</c:v>
                </c:pt>
                <c:pt idx="139110">
                  <c:v>15259.6</c:v>
                </c:pt>
                <c:pt idx="139111">
                  <c:v>15670.17</c:v>
                </c:pt>
                <c:pt idx="139112">
                  <c:v>16837.54</c:v>
                </c:pt>
                <c:pt idx="139113">
                  <c:v>15334.27</c:v>
                </c:pt>
                <c:pt idx="139114">
                  <c:v>13154.84</c:v>
                </c:pt>
                <c:pt idx="139115">
                  <c:v>16430.45</c:v>
                </c:pt>
                <c:pt idx="139116">
                  <c:v>14944.97</c:v>
                </c:pt>
                <c:pt idx="139117">
                  <c:v>17077.2</c:v>
                </c:pt>
                <c:pt idx="139118">
                  <c:v>12756.36</c:v>
                </c:pt>
                <c:pt idx="139119">
                  <c:v>17827.07</c:v>
                </c:pt>
                <c:pt idx="139120">
                  <c:v>20440.04</c:v>
                </c:pt>
                <c:pt idx="139121">
                  <c:v>23180.02</c:v>
                </c:pt>
                <c:pt idx="139122">
                  <c:v>20920.04</c:v>
                </c:pt>
                <c:pt idx="139123">
                  <c:v>21566.48</c:v>
                </c:pt>
                <c:pt idx="139124">
                  <c:v>19743.830000000002</c:v>
                </c:pt>
                <c:pt idx="139125">
                  <c:v>21291.98</c:v>
                </c:pt>
                <c:pt idx="139126">
                  <c:v>21103.74</c:v>
                </c:pt>
                <c:pt idx="139127">
                  <c:v>21491.67</c:v>
                </c:pt>
                <c:pt idx="139128">
                  <c:v>20075.86</c:v>
                </c:pt>
                <c:pt idx="139129">
                  <c:v>19906.72</c:v>
                </c:pt>
                <c:pt idx="139130">
                  <c:v>19489.91</c:v>
                </c:pt>
                <c:pt idx="139131">
                  <c:v>20502.900000000001</c:v>
                </c:pt>
                <c:pt idx="139132">
                  <c:v>21339.49</c:v>
                </c:pt>
                <c:pt idx="139133">
                  <c:v>18247.740000000002</c:v>
                </c:pt>
                <c:pt idx="139134">
                  <c:v>20418.05</c:v>
                </c:pt>
                <c:pt idx="139135">
                  <c:v>19620.509999999998</c:v>
                </c:pt>
                <c:pt idx="139136">
                  <c:v>20293.62</c:v>
                </c:pt>
                <c:pt idx="139137">
                  <c:v>20447.48</c:v>
                </c:pt>
                <c:pt idx="139138">
                  <c:v>19036.18</c:v>
                </c:pt>
                <c:pt idx="139139">
                  <c:v>22251.23</c:v>
                </c:pt>
                <c:pt idx="139140">
                  <c:v>19748.169999999998</c:v>
                </c:pt>
                <c:pt idx="139141">
                  <c:v>19280.12</c:v>
                </c:pt>
                <c:pt idx="139142">
                  <c:v>21622.36</c:v>
                </c:pt>
                <c:pt idx="139143">
                  <c:v>18206.330000000002</c:v>
                </c:pt>
                <c:pt idx="139144">
                  <c:v>20501.22</c:v>
                </c:pt>
                <c:pt idx="139145">
                  <c:v>20882.62</c:v>
                </c:pt>
                <c:pt idx="139146">
                  <c:v>19893.669999999998</c:v>
                </c:pt>
                <c:pt idx="139147">
                  <c:v>21204.35</c:v>
                </c:pt>
                <c:pt idx="139148">
                  <c:v>18896.75</c:v>
                </c:pt>
                <c:pt idx="139149">
                  <c:v>20933.759999999998</c:v>
                </c:pt>
                <c:pt idx="139150">
                  <c:v>20062.919999999998</c:v>
                </c:pt>
                <c:pt idx="139151">
                  <c:v>20608.16</c:v>
                </c:pt>
                <c:pt idx="139152">
                  <c:v>21046.11</c:v>
                </c:pt>
                <c:pt idx="139153">
                  <c:v>20811.04</c:v>
                </c:pt>
                <c:pt idx="139154">
                  <c:v>19782.95</c:v>
                </c:pt>
                <c:pt idx="139155">
                  <c:v>19863.93</c:v>
                </c:pt>
                <c:pt idx="139156">
                  <c:v>20516.349999999999</c:v>
                </c:pt>
                <c:pt idx="139157">
                  <c:v>19172.759999999998</c:v>
                </c:pt>
                <c:pt idx="139158">
                  <c:v>20313.54</c:v>
                </c:pt>
                <c:pt idx="139159">
                  <c:v>21007.24</c:v>
                </c:pt>
                <c:pt idx="139160">
                  <c:v>22724.6</c:v>
                </c:pt>
                <c:pt idx="139161">
                  <c:v>20935.349999999999</c:v>
                </c:pt>
                <c:pt idx="139162">
                  <c:v>21149.200000000001</c:v>
                </c:pt>
                <c:pt idx="139163">
                  <c:v>18066.22</c:v>
                </c:pt>
                <c:pt idx="139164">
                  <c:v>20770.080000000002</c:v>
                </c:pt>
                <c:pt idx="139165">
                  <c:v>22485.99</c:v>
                </c:pt>
                <c:pt idx="139166">
                  <c:v>24852.880000000001</c:v>
                </c:pt>
                <c:pt idx="139167">
                  <c:v>33355.730000000003</c:v>
                </c:pt>
                <c:pt idx="139168">
                  <c:v>15748.32</c:v>
                </c:pt>
                <c:pt idx="139169">
                  <c:v>18043.509999999998</c:v>
                </c:pt>
                <c:pt idx="139170">
                  <c:v>18001.72</c:v>
                </c:pt>
                <c:pt idx="139171">
                  <c:v>19029.95</c:v>
                </c:pt>
                <c:pt idx="139172">
                  <c:v>18051.93</c:v>
                </c:pt>
                <c:pt idx="139173">
                  <c:v>19563.5</c:v>
                </c:pt>
                <c:pt idx="139174">
                  <c:v>20030.73</c:v>
                </c:pt>
                <c:pt idx="139175">
                  <c:v>20874.16</c:v>
                </c:pt>
                <c:pt idx="139176">
                  <c:v>19245.29</c:v>
                </c:pt>
                <c:pt idx="139177">
                  <c:v>21638.17</c:v>
                </c:pt>
                <c:pt idx="139178">
                  <c:v>18940.830000000002</c:v>
                </c:pt>
                <c:pt idx="139179">
                  <c:v>18389.11</c:v>
                </c:pt>
                <c:pt idx="139180">
                  <c:v>20391.419999999998</c:v>
                </c:pt>
                <c:pt idx="139181">
                  <c:v>19739.259999999998</c:v>
                </c:pt>
                <c:pt idx="139182">
                  <c:v>20320.48</c:v>
                </c:pt>
                <c:pt idx="139183">
                  <c:v>19790.91</c:v>
                </c:pt>
                <c:pt idx="139184">
                  <c:v>20493.55</c:v>
                </c:pt>
                <c:pt idx="139185">
                  <c:v>18044.37</c:v>
                </c:pt>
                <c:pt idx="139186">
                  <c:v>20673.91</c:v>
                </c:pt>
                <c:pt idx="139187">
                  <c:v>18201.27</c:v>
                </c:pt>
                <c:pt idx="139188">
                  <c:v>20454.05</c:v>
                </c:pt>
                <c:pt idx="139189">
                  <c:v>20817.52</c:v>
                </c:pt>
                <c:pt idx="139190">
                  <c:v>21219.43</c:v>
                </c:pt>
                <c:pt idx="139191">
                  <c:v>20299.23</c:v>
                </c:pt>
                <c:pt idx="139192">
                  <c:v>21873.46</c:v>
                </c:pt>
                <c:pt idx="139193">
                  <c:v>20474.68</c:v>
                </c:pt>
                <c:pt idx="139194">
                  <c:v>21871.98</c:v>
                </c:pt>
                <c:pt idx="139195">
                  <c:v>19674.669999999998</c:v>
                </c:pt>
                <c:pt idx="139196">
                  <c:v>20898.02</c:v>
                </c:pt>
                <c:pt idx="139197">
                  <c:v>18810.28</c:v>
                </c:pt>
                <c:pt idx="139198">
                  <c:v>19618.68</c:v>
                </c:pt>
                <c:pt idx="139199">
                  <c:v>19634.580000000002</c:v>
                </c:pt>
                <c:pt idx="139200">
                  <c:v>20031.150000000001</c:v>
                </c:pt>
                <c:pt idx="139201">
                  <c:v>19843.310000000001</c:v>
                </c:pt>
                <c:pt idx="139202">
                  <c:v>20671.400000000001</c:v>
                </c:pt>
                <c:pt idx="139203">
                  <c:v>19924.71</c:v>
                </c:pt>
                <c:pt idx="139204">
                  <c:v>20426.88</c:v>
                </c:pt>
                <c:pt idx="139205">
                  <c:v>19961.830000000002</c:v>
                </c:pt>
                <c:pt idx="139206">
                  <c:v>20563.88</c:v>
                </c:pt>
                <c:pt idx="139207">
                  <c:v>19288.96</c:v>
                </c:pt>
                <c:pt idx="139208">
                  <c:v>20565.03</c:v>
                </c:pt>
                <c:pt idx="139209">
                  <c:v>20109.54</c:v>
                </c:pt>
                <c:pt idx="139210">
                  <c:v>21185.19</c:v>
                </c:pt>
                <c:pt idx="139211">
                  <c:v>20295.689999999999</c:v>
                </c:pt>
                <c:pt idx="139212">
                  <c:v>21509.91</c:v>
                </c:pt>
                <c:pt idx="139213">
                  <c:v>20132.43</c:v>
                </c:pt>
                <c:pt idx="139214">
                  <c:v>19823.189999999999</c:v>
                </c:pt>
                <c:pt idx="139215">
                  <c:v>20529.86</c:v>
                </c:pt>
                <c:pt idx="139216">
                  <c:v>21471.63</c:v>
                </c:pt>
                <c:pt idx="139217">
                  <c:v>23225.98</c:v>
                </c:pt>
                <c:pt idx="139218">
                  <c:v>24091.42</c:v>
                </c:pt>
                <c:pt idx="139219">
                  <c:v>30526.75</c:v>
                </c:pt>
                <c:pt idx="139220">
                  <c:v>19098.63</c:v>
                </c:pt>
                <c:pt idx="139221">
                  <c:v>19273.759999999998</c:v>
                </c:pt>
                <c:pt idx="139222">
                  <c:v>17974.3</c:v>
                </c:pt>
                <c:pt idx="139223">
                  <c:v>18108.43</c:v>
                </c:pt>
                <c:pt idx="139224">
                  <c:v>18987.400000000001</c:v>
                </c:pt>
                <c:pt idx="139225">
                  <c:v>21334.49</c:v>
                </c:pt>
                <c:pt idx="139226">
                  <c:v>20920.86</c:v>
                </c:pt>
                <c:pt idx="139227">
                  <c:v>17823.490000000002</c:v>
                </c:pt>
                <c:pt idx="139228">
                  <c:v>20756.32</c:v>
                </c:pt>
                <c:pt idx="139229">
                  <c:v>20766.28</c:v>
                </c:pt>
                <c:pt idx="139230">
                  <c:v>18685.12</c:v>
                </c:pt>
                <c:pt idx="139231">
                  <c:v>19609.38</c:v>
                </c:pt>
                <c:pt idx="139232">
                  <c:v>19379.599999999999</c:v>
                </c:pt>
                <c:pt idx="139233">
                  <c:v>19720.7</c:v>
                </c:pt>
                <c:pt idx="139234">
                  <c:v>22740.74</c:v>
                </c:pt>
                <c:pt idx="139235">
                  <c:v>17473.18</c:v>
                </c:pt>
                <c:pt idx="139236">
                  <c:v>19851.810000000001</c:v>
                </c:pt>
                <c:pt idx="139237">
                  <c:v>18057.310000000001</c:v>
                </c:pt>
                <c:pt idx="139238">
                  <c:v>21297.09</c:v>
                </c:pt>
                <c:pt idx="139239">
                  <c:v>19590.87</c:v>
                </c:pt>
                <c:pt idx="139240">
                  <c:v>19330.68</c:v>
                </c:pt>
                <c:pt idx="139241">
                  <c:v>21050.85</c:v>
                </c:pt>
                <c:pt idx="139242">
                  <c:v>19927.48</c:v>
                </c:pt>
                <c:pt idx="139243">
                  <c:v>22063.58</c:v>
                </c:pt>
                <c:pt idx="139244">
                  <c:v>20668.12</c:v>
                </c:pt>
                <c:pt idx="139245">
                  <c:v>19795.78</c:v>
                </c:pt>
                <c:pt idx="139246">
                  <c:v>21284.61</c:v>
                </c:pt>
                <c:pt idx="139247">
                  <c:v>20960.39</c:v>
                </c:pt>
                <c:pt idx="139248">
                  <c:v>19870.060000000001</c:v>
                </c:pt>
                <c:pt idx="139249">
                  <c:v>20090.810000000001</c:v>
                </c:pt>
                <c:pt idx="139250">
                  <c:v>20992.14</c:v>
                </c:pt>
                <c:pt idx="139251">
                  <c:v>21299.25</c:v>
                </c:pt>
                <c:pt idx="139252">
                  <c:v>20143.509999999998</c:v>
                </c:pt>
                <c:pt idx="139253">
                  <c:v>20200.66</c:v>
                </c:pt>
                <c:pt idx="139254">
                  <c:v>21383.61</c:v>
                </c:pt>
                <c:pt idx="139255">
                  <c:v>21225.3</c:v>
                </c:pt>
                <c:pt idx="139256">
                  <c:v>20068.47</c:v>
                </c:pt>
                <c:pt idx="139257">
                  <c:v>20025.05</c:v>
                </c:pt>
                <c:pt idx="139258">
                  <c:v>20040.96</c:v>
                </c:pt>
                <c:pt idx="139259">
                  <c:v>20758.330000000002</c:v>
                </c:pt>
                <c:pt idx="139260">
                  <c:v>20250.810000000001</c:v>
                </c:pt>
                <c:pt idx="139261">
                  <c:v>21508.23</c:v>
                </c:pt>
                <c:pt idx="139262">
                  <c:v>20383.23</c:v>
                </c:pt>
                <c:pt idx="139263">
                  <c:v>20195.09</c:v>
                </c:pt>
                <c:pt idx="139264">
                  <c:v>8757.41</c:v>
                </c:pt>
                <c:pt idx="139265">
                  <c:v>9295.52</c:v>
                </c:pt>
                <c:pt idx="139266">
                  <c:v>10889.09</c:v>
                </c:pt>
                <c:pt idx="139267">
                  <c:v>8456.52</c:v>
                </c:pt>
                <c:pt idx="139268">
                  <c:v>9398.34</c:v>
                </c:pt>
                <c:pt idx="139269">
                  <c:v>10065.24</c:v>
                </c:pt>
                <c:pt idx="139270">
                  <c:v>11851</c:v>
                </c:pt>
                <c:pt idx="139271">
                  <c:v>13006.68</c:v>
                </c:pt>
                <c:pt idx="139272">
                  <c:v>20816.05</c:v>
                </c:pt>
                <c:pt idx="139273">
                  <c:v>15140.05</c:v>
                </c:pt>
                <c:pt idx="139274">
                  <c:v>18672</c:v>
                </c:pt>
                <c:pt idx="139275">
                  <c:v>18403.740000000002</c:v>
                </c:pt>
                <c:pt idx="139276">
                  <c:v>13236.69</c:v>
                </c:pt>
                <c:pt idx="139277">
                  <c:v>15886.22</c:v>
                </c:pt>
                <c:pt idx="139278">
                  <c:v>13098.95</c:v>
                </c:pt>
                <c:pt idx="139279">
                  <c:v>16797.28</c:v>
                </c:pt>
                <c:pt idx="139280">
                  <c:v>26177.35</c:v>
                </c:pt>
                <c:pt idx="139281">
                  <c:v>24274.47</c:v>
                </c:pt>
                <c:pt idx="139282">
                  <c:v>18066.96</c:v>
                </c:pt>
                <c:pt idx="139283">
                  <c:v>22412.44</c:v>
                </c:pt>
                <c:pt idx="139284">
                  <c:v>24643.33</c:v>
                </c:pt>
                <c:pt idx="139285">
                  <c:v>29098.29</c:v>
                </c:pt>
                <c:pt idx="139286">
                  <c:v>27742.38</c:v>
                </c:pt>
                <c:pt idx="139287">
                  <c:v>22808.73</c:v>
                </c:pt>
                <c:pt idx="139288">
                  <c:v>20623.87</c:v>
                </c:pt>
                <c:pt idx="139289">
                  <c:v>19310.830000000002</c:v>
                </c:pt>
                <c:pt idx="139290">
                  <c:v>18797.89</c:v>
                </c:pt>
                <c:pt idx="139291">
                  <c:v>19742.2</c:v>
                </c:pt>
                <c:pt idx="139292">
                  <c:v>20564.54</c:v>
                </c:pt>
                <c:pt idx="139293">
                  <c:v>17914.34</c:v>
                </c:pt>
                <c:pt idx="139294">
                  <c:v>18164.919999999998</c:v>
                </c:pt>
                <c:pt idx="139295">
                  <c:v>14445.31</c:v>
                </c:pt>
                <c:pt idx="139296">
                  <c:v>15157.23</c:v>
                </c:pt>
                <c:pt idx="139297">
                  <c:v>14137.7</c:v>
                </c:pt>
                <c:pt idx="139298">
                  <c:v>18178.86</c:v>
                </c:pt>
                <c:pt idx="139299">
                  <c:v>16582.330000000002</c:v>
                </c:pt>
                <c:pt idx="139300">
                  <c:v>17728.849999999999</c:v>
                </c:pt>
                <c:pt idx="139301">
                  <c:v>12157.32</c:v>
                </c:pt>
                <c:pt idx="139302">
                  <c:v>11262.98</c:v>
                </c:pt>
                <c:pt idx="139303">
                  <c:v>12072.44</c:v>
                </c:pt>
                <c:pt idx="139304">
                  <c:v>10363.049999999999</c:v>
                </c:pt>
                <c:pt idx="139305">
                  <c:v>15966.05</c:v>
                </c:pt>
                <c:pt idx="139306">
                  <c:v>16932.95</c:v>
                </c:pt>
                <c:pt idx="139307">
                  <c:v>9093.44</c:v>
                </c:pt>
                <c:pt idx="139308">
                  <c:v>10505.82</c:v>
                </c:pt>
                <c:pt idx="139309">
                  <c:v>13901.07</c:v>
                </c:pt>
                <c:pt idx="139310">
                  <c:v>27147.360000000001</c:v>
                </c:pt>
                <c:pt idx="139311">
                  <c:v>7452.54</c:v>
                </c:pt>
                <c:pt idx="139312">
                  <c:v>8252.24</c:v>
                </c:pt>
                <c:pt idx="139313">
                  <c:v>4885.8900000000003</c:v>
                </c:pt>
                <c:pt idx="139314">
                  <c:v>6827.99</c:v>
                </c:pt>
                <c:pt idx="139315">
                  <c:v>5699.78</c:v>
                </c:pt>
                <c:pt idx="139316">
                  <c:v>7574.21</c:v>
                </c:pt>
                <c:pt idx="139317">
                  <c:v>7142.64</c:v>
                </c:pt>
                <c:pt idx="139318">
                  <c:v>7615.46</c:v>
                </c:pt>
                <c:pt idx="139319">
                  <c:v>6929.36</c:v>
                </c:pt>
                <c:pt idx="139320">
                  <c:v>8037.71</c:v>
                </c:pt>
                <c:pt idx="139321">
                  <c:v>7768.29</c:v>
                </c:pt>
                <c:pt idx="139322">
                  <c:v>10927.17</c:v>
                </c:pt>
                <c:pt idx="139323">
                  <c:v>11344.5</c:v>
                </c:pt>
                <c:pt idx="139324">
                  <c:v>13142.59</c:v>
                </c:pt>
                <c:pt idx="139325">
                  <c:v>14645.66</c:v>
                </c:pt>
                <c:pt idx="139326">
                  <c:v>16574.830000000002</c:v>
                </c:pt>
                <c:pt idx="139327">
                  <c:v>15622.43</c:v>
                </c:pt>
                <c:pt idx="139328">
                  <c:v>15190.34</c:v>
                </c:pt>
                <c:pt idx="139329">
                  <c:v>14174.29</c:v>
                </c:pt>
                <c:pt idx="139330">
                  <c:v>19946.02</c:v>
                </c:pt>
                <c:pt idx="139331">
                  <c:v>15801.76</c:v>
                </c:pt>
                <c:pt idx="139332">
                  <c:v>23342.81</c:v>
                </c:pt>
                <c:pt idx="139333">
                  <c:v>22863.56</c:v>
                </c:pt>
                <c:pt idx="139334">
                  <c:v>20550.62</c:v>
                </c:pt>
                <c:pt idx="139335">
                  <c:v>21163.17</c:v>
                </c:pt>
                <c:pt idx="139336">
                  <c:v>30391.08</c:v>
                </c:pt>
                <c:pt idx="139337">
                  <c:v>30887.02</c:v>
                </c:pt>
                <c:pt idx="139338">
                  <c:v>29745.47</c:v>
                </c:pt>
                <c:pt idx="139339">
                  <c:v>23459.38</c:v>
                </c:pt>
                <c:pt idx="139340">
                  <c:v>23791.49</c:v>
                </c:pt>
                <c:pt idx="139341">
                  <c:v>20272.009999999998</c:v>
                </c:pt>
                <c:pt idx="139342">
                  <c:v>20461.650000000001</c:v>
                </c:pt>
                <c:pt idx="139343">
                  <c:v>18016.72</c:v>
                </c:pt>
                <c:pt idx="139344">
                  <c:v>22775.15</c:v>
                </c:pt>
                <c:pt idx="139345">
                  <c:v>18627.189999999999</c:v>
                </c:pt>
                <c:pt idx="139346">
                  <c:v>18046.349999999999</c:v>
                </c:pt>
                <c:pt idx="139347">
                  <c:v>17157.93</c:v>
                </c:pt>
                <c:pt idx="139348">
                  <c:v>14234.02</c:v>
                </c:pt>
                <c:pt idx="139349">
                  <c:v>16033.63</c:v>
                </c:pt>
                <c:pt idx="139350">
                  <c:v>16512.96</c:v>
                </c:pt>
                <c:pt idx="139351">
                  <c:v>17130.39</c:v>
                </c:pt>
                <c:pt idx="139352">
                  <c:v>17397.13</c:v>
                </c:pt>
                <c:pt idx="139353">
                  <c:v>11630.51</c:v>
                </c:pt>
                <c:pt idx="139354">
                  <c:v>11689.81</c:v>
                </c:pt>
                <c:pt idx="139355">
                  <c:v>11468.43</c:v>
                </c:pt>
                <c:pt idx="139356">
                  <c:v>10405.75</c:v>
                </c:pt>
                <c:pt idx="139357">
                  <c:v>15806.32</c:v>
                </c:pt>
                <c:pt idx="139358">
                  <c:v>17708.400000000001</c:v>
                </c:pt>
                <c:pt idx="139359">
                  <c:v>9312.2900000000009</c:v>
                </c:pt>
                <c:pt idx="139360">
                  <c:v>11055.62</c:v>
                </c:pt>
                <c:pt idx="139361">
                  <c:v>14194.86</c:v>
                </c:pt>
                <c:pt idx="139362">
                  <c:v>22070.240000000002</c:v>
                </c:pt>
                <c:pt idx="139363">
                  <c:v>7006.78</c:v>
                </c:pt>
                <c:pt idx="139364">
                  <c:v>6501.04</c:v>
                </c:pt>
                <c:pt idx="139365">
                  <c:v>7046.84</c:v>
                </c:pt>
                <c:pt idx="139366">
                  <c:v>7682.62</c:v>
                </c:pt>
                <c:pt idx="139367">
                  <c:v>6156.28</c:v>
                </c:pt>
                <c:pt idx="139368">
                  <c:v>6157.96</c:v>
                </c:pt>
                <c:pt idx="139369">
                  <c:v>7605.7</c:v>
                </c:pt>
                <c:pt idx="139370">
                  <c:v>8732.92</c:v>
                </c:pt>
                <c:pt idx="139371">
                  <c:v>7505.81</c:v>
                </c:pt>
                <c:pt idx="139372">
                  <c:v>7484.97</c:v>
                </c:pt>
                <c:pt idx="139373">
                  <c:v>9234.0300000000007</c:v>
                </c:pt>
                <c:pt idx="139374">
                  <c:v>13289</c:v>
                </c:pt>
                <c:pt idx="139375">
                  <c:v>16277.76</c:v>
                </c:pt>
                <c:pt idx="139376">
                  <c:v>14514.24</c:v>
                </c:pt>
                <c:pt idx="139377">
                  <c:v>16359.19</c:v>
                </c:pt>
                <c:pt idx="139378">
                  <c:v>15663.78</c:v>
                </c:pt>
                <c:pt idx="139379">
                  <c:v>15322.33</c:v>
                </c:pt>
                <c:pt idx="139380">
                  <c:v>12686.42</c:v>
                </c:pt>
                <c:pt idx="139381">
                  <c:v>16404.32</c:v>
                </c:pt>
                <c:pt idx="139382">
                  <c:v>17332.18</c:v>
                </c:pt>
                <c:pt idx="139383">
                  <c:v>18145.3</c:v>
                </c:pt>
                <c:pt idx="139384">
                  <c:v>24741.35</c:v>
                </c:pt>
                <c:pt idx="139385">
                  <c:v>22369.61</c:v>
                </c:pt>
                <c:pt idx="139386">
                  <c:v>20336.39</c:v>
                </c:pt>
                <c:pt idx="139387">
                  <c:v>23332.52</c:v>
                </c:pt>
                <c:pt idx="139388">
                  <c:v>30283.86</c:v>
                </c:pt>
                <c:pt idx="139389">
                  <c:v>24621.919999999998</c:v>
                </c:pt>
                <c:pt idx="139390">
                  <c:v>29622.35</c:v>
                </c:pt>
                <c:pt idx="139391">
                  <c:v>22783.67</c:v>
                </c:pt>
                <c:pt idx="139392">
                  <c:v>21406.71</c:v>
                </c:pt>
                <c:pt idx="139393">
                  <c:v>19536.36</c:v>
                </c:pt>
                <c:pt idx="139394">
                  <c:v>22402.85</c:v>
                </c:pt>
                <c:pt idx="139395">
                  <c:v>19571.400000000001</c:v>
                </c:pt>
                <c:pt idx="139396">
                  <c:v>20814.43</c:v>
                </c:pt>
                <c:pt idx="139397">
                  <c:v>18009.32</c:v>
                </c:pt>
                <c:pt idx="139398">
                  <c:v>18196.080000000002</c:v>
                </c:pt>
                <c:pt idx="139399">
                  <c:v>14445.34</c:v>
                </c:pt>
                <c:pt idx="139400">
                  <c:v>12780.05</c:v>
                </c:pt>
                <c:pt idx="139401">
                  <c:v>13937.39</c:v>
                </c:pt>
                <c:pt idx="139402">
                  <c:v>15755.89</c:v>
                </c:pt>
                <c:pt idx="139403">
                  <c:v>23296.959999999999</c:v>
                </c:pt>
                <c:pt idx="139404">
                  <c:v>14965.71</c:v>
                </c:pt>
                <c:pt idx="139405">
                  <c:v>13545.28</c:v>
                </c:pt>
                <c:pt idx="139406">
                  <c:v>14152.44</c:v>
                </c:pt>
                <c:pt idx="139407">
                  <c:v>9444.31</c:v>
                </c:pt>
                <c:pt idx="139408">
                  <c:v>8367.75</c:v>
                </c:pt>
                <c:pt idx="139409">
                  <c:v>9067.5</c:v>
                </c:pt>
                <c:pt idx="139410">
                  <c:v>8262.82</c:v>
                </c:pt>
                <c:pt idx="139411">
                  <c:v>8727.34</c:v>
                </c:pt>
                <c:pt idx="139412">
                  <c:v>10370.33</c:v>
                </c:pt>
                <c:pt idx="139413">
                  <c:v>10655.8</c:v>
                </c:pt>
                <c:pt idx="139414">
                  <c:v>9506.75</c:v>
                </c:pt>
                <c:pt idx="139415">
                  <c:v>12645.79</c:v>
                </c:pt>
                <c:pt idx="139416">
                  <c:v>13257.15</c:v>
                </c:pt>
                <c:pt idx="139417">
                  <c:v>14190.01</c:v>
                </c:pt>
                <c:pt idx="139418">
                  <c:v>12401</c:v>
                </c:pt>
                <c:pt idx="139419">
                  <c:v>9764.5499999999993</c:v>
                </c:pt>
                <c:pt idx="139420">
                  <c:v>11966.67</c:v>
                </c:pt>
                <c:pt idx="139421">
                  <c:v>9712.74</c:v>
                </c:pt>
                <c:pt idx="139422">
                  <c:v>11893.78</c:v>
                </c:pt>
                <c:pt idx="139423">
                  <c:v>13709.51</c:v>
                </c:pt>
                <c:pt idx="139424">
                  <c:v>12519.22</c:v>
                </c:pt>
                <c:pt idx="139425">
                  <c:v>11564.9</c:v>
                </c:pt>
                <c:pt idx="139426">
                  <c:v>11410.8</c:v>
                </c:pt>
                <c:pt idx="139427">
                  <c:v>11914.24</c:v>
                </c:pt>
                <c:pt idx="139428">
                  <c:v>13087.27</c:v>
                </c:pt>
                <c:pt idx="139429">
                  <c:v>12365.25</c:v>
                </c:pt>
                <c:pt idx="139430">
                  <c:v>11535.61</c:v>
                </c:pt>
                <c:pt idx="139431">
                  <c:v>11596.51</c:v>
                </c:pt>
                <c:pt idx="139432">
                  <c:v>9598.18</c:v>
                </c:pt>
                <c:pt idx="139433">
                  <c:v>12202.61</c:v>
                </c:pt>
                <c:pt idx="139434">
                  <c:v>11066.62</c:v>
                </c:pt>
                <c:pt idx="139435">
                  <c:v>11864.04</c:v>
                </c:pt>
                <c:pt idx="139436">
                  <c:v>9962.65</c:v>
                </c:pt>
                <c:pt idx="139437">
                  <c:v>10740.32</c:v>
                </c:pt>
                <c:pt idx="139438">
                  <c:v>11453.79</c:v>
                </c:pt>
                <c:pt idx="139439">
                  <c:v>10572.05</c:v>
                </c:pt>
                <c:pt idx="139440">
                  <c:v>11200.4</c:v>
                </c:pt>
                <c:pt idx="139441">
                  <c:v>10286.19</c:v>
                </c:pt>
                <c:pt idx="139442">
                  <c:v>10674.49</c:v>
                </c:pt>
                <c:pt idx="139443">
                  <c:v>11208.99</c:v>
                </c:pt>
                <c:pt idx="139444">
                  <c:v>10698.49</c:v>
                </c:pt>
                <c:pt idx="139445">
                  <c:v>11597.57</c:v>
                </c:pt>
                <c:pt idx="139446">
                  <c:v>11827.66</c:v>
                </c:pt>
                <c:pt idx="139447">
                  <c:v>9711.9699999999993</c:v>
                </c:pt>
                <c:pt idx="139448">
                  <c:v>11500.36</c:v>
                </c:pt>
                <c:pt idx="139449">
                  <c:v>10151.24</c:v>
                </c:pt>
                <c:pt idx="139450">
                  <c:v>12827.84</c:v>
                </c:pt>
                <c:pt idx="139451">
                  <c:v>20164.23</c:v>
                </c:pt>
                <c:pt idx="139452">
                  <c:v>20606.95</c:v>
                </c:pt>
                <c:pt idx="139453">
                  <c:v>22749.32</c:v>
                </c:pt>
                <c:pt idx="139454">
                  <c:v>8515.41</c:v>
                </c:pt>
                <c:pt idx="139455">
                  <c:v>8807.65</c:v>
                </c:pt>
                <c:pt idx="139456">
                  <c:v>9879.24</c:v>
                </c:pt>
                <c:pt idx="139457">
                  <c:v>10331.26</c:v>
                </c:pt>
                <c:pt idx="139458">
                  <c:v>10030.709999999999</c:v>
                </c:pt>
                <c:pt idx="139459">
                  <c:v>9435.4500000000007</c:v>
                </c:pt>
                <c:pt idx="139460">
                  <c:v>8544.06</c:v>
                </c:pt>
                <c:pt idx="139461">
                  <c:v>9563.98</c:v>
                </c:pt>
                <c:pt idx="139462">
                  <c:v>9440.7800000000007</c:v>
                </c:pt>
                <c:pt idx="139463">
                  <c:v>9095.91</c:v>
                </c:pt>
                <c:pt idx="139464">
                  <c:v>8676.2099999999991</c:v>
                </c:pt>
                <c:pt idx="139465">
                  <c:v>10706.44</c:v>
                </c:pt>
                <c:pt idx="139466">
                  <c:v>9915.48</c:v>
                </c:pt>
                <c:pt idx="139467">
                  <c:v>10023.08</c:v>
                </c:pt>
                <c:pt idx="139468">
                  <c:v>10644.98</c:v>
                </c:pt>
                <c:pt idx="139469">
                  <c:v>10913.34</c:v>
                </c:pt>
                <c:pt idx="139470">
                  <c:v>10571.43</c:v>
                </c:pt>
                <c:pt idx="139471">
                  <c:v>11244.17</c:v>
                </c:pt>
                <c:pt idx="139472">
                  <c:v>13676.71</c:v>
                </c:pt>
                <c:pt idx="139473">
                  <c:v>13645.07</c:v>
                </c:pt>
                <c:pt idx="139474">
                  <c:v>12526.23</c:v>
                </c:pt>
                <c:pt idx="139475">
                  <c:v>15157.05</c:v>
                </c:pt>
                <c:pt idx="139476">
                  <c:v>13590.75</c:v>
                </c:pt>
                <c:pt idx="139477">
                  <c:v>12697.02</c:v>
                </c:pt>
                <c:pt idx="139478">
                  <c:v>12881.58</c:v>
                </c:pt>
                <c:pt idx="139479">
                  <c:v>14634.93</c:v>
                </c:pt>
                <c:pt idx="139480">
                  <c:v>15358.22</c:v>
                </c:pt>
                <c:pt idx="139481">
                  <c:v>13686.49</c:v>
                </c:pt>
                <c:pt idx="139482">
                  <c:v>12146.77</c:v>
                </c:pt>
                <c:pt idx="139483">
                  <c:v>12987.75</c:v>
                </c:pt>
                <c:pt idx="139484">
                  <c:v>12195.94</c:v>
                </c:pt>
                <c:pt idx="139485">
                  <c:v>11649.8</c:v>
                </c:pt>
                <c:pt idx="139486">
                  <c:v>10723.74</c:v>
                </c:pt>
                <c:pt idx="139487">
                  <c:v>11432.48</c:v>
                </c:pt>
                <c:pt idx="139488">
                  <c:v>10559.79</c:v>
                </c:pt>
                <c:pt idx="139489">
                  <c:v>11546.55</c:v>
                </c:pt>
                <c:pt idx="139490">
                  <c:v>11488.89</c:v>
                </c:pt>
                <c:pt idx="139491">
                  <c:v>11052.72</c:v>
                </c:pt>
                <c:pt idx="139492">
                  <c:v>10635.35</c:v>
                </c:pt>
                <c:pt idx="139493">
                  <c:v>11052.28</c:v>
                </c:pt>
                <c:pt idx="139494">
                  <c:v>12107.45</c:v>
                </c:pt>
                <c:pt idx="139495">
                  <c:v>12257.2</c:v>
                </c:pt>
                <c:pt idx="139496">
                  <c:v>10365.14</c:v>
                </c:pt>
                <c:pt idx="139497">
                  <c:v>12750.02</c:v>
                </c:pt>
                <c:pt idx="139498">
                  <c:v>11933.91</c:v>
                </c:pt>
                <c:pt idx="139499">
                  <c:v>11927.63</c:v>
                </c:pt>
                <c:pt idx="139500">
                  <c:v>10297.6</c:v>
                </c:pt>
                <c:pt idx="139501">
                  <c:v>11156.63</c:v>
                </c:pt>
                <c:pt idx="139502">
                  <c:v>10961.26</c:v>
                </c:pt>
                <c:pt idx="139503">
                  <c:v>11505.95</c:v>
                </c:pt>
                <c:pt idx="139504">
                  <c:v>12535.14</c:v>
                </c:pt>
                <c:pt idx="139505">
                  <c:v>18580.22</c:v>
                </c:pt>
                <c:pt idx="139506">
                  <c:v>14162.98</c:v>
                </c:pt>
                <c:pt idx="139507">
                  <c:v>12932.55</c:v>
                </c:pt>
                <c:pt idx="139508">
                  <c:v>9662.02</c:v>
                </c:pt>
                <c:pt idx="139509">
                  <c:v>11991.59</c:v>
                </c:pt>
                <c:pt idx="139510">
                  <c:v>8505.52</c:v>
                </c:pt>
                <c:pt idx="139511">
                  <c:v>9292.7800000000007</c:v>
                </c:pt>
                <c:pt idx="139512">
                  <c:v>8944.84</c:v>
                </c:pt>
                <c:pt idx="139513">
                  <c:v>9616.11</c:v>
                </c:pt>
                <c:pt idx="139514">
                  <c:v>9231.0300000000007</c:v>
                </c:pt>
                <c:pt idx="139515">
                  <c:v>8598.07</c:v>
                </c:pt>
                <c:pt idx="139516">
                  <c:v>9648.1</c:v>
                </c:pt>
                <c:pt idx="139517">
                  <c:v>11612.71</c:v>
                </c:pt>
                <c:pt idx="139518">
                  <c:v>12415.88</c:v>
                </c:pt>
                <c:pt idx="139519">
                  <c:v>10849.33</c:v>
                </c:pt>
                <c:pt idx="139520">
                  <c:v>10321.76</c:v>
                </c:pt>
                <c:pt idx="139521">
                  <c:v>11718.61</c:v>
                </c:pt>
                <c:pt idx="139522">
                  <c:v>12085.3</c:v>
                </c:pt>
                <c:pt idx="139523">
                  <c:v>9351.83</c:v>
                </c:pt>
                <c:pt idx="139524">
                  <c:v>10785.59</c:v>
                </c:pt>
                <c:pt idx="139525">
                  <c:v>10931.98</c:v>
                </c:pt>
                <c:pt idx="139526">
                  <c:v>11698.18</c:v>
                </c:pt>
                <c:pt idx="139527">
                  <c:v>15046.28</c:v>
                </c:pt>
                <c:pt idx="139528">
                  <c:v>13299.01</c:v>
                </c:pt>
                <c:pt idx="139529">
                  <c:v>13377.63</c:v>
                </c:pt>
                <c:pt idx="139530">
                  <c:v>13243.09</c:v>
                </c:pt>
                <c:pt idx="139531">
                  <c:v>13978.74</c:v>
                </c:pt>
                <c:pt idx="139532">
                  <c:v>14330.18</c:v>
                </c:pt>
                <c:pt idx="139533">
                  <c:v>13906.74</c:v>
                </c:pt>
                <c:pt idx="139534">
                  <c:v>12039.53</c:v>
                </c:pt>
                <c:pt idx="139535">
                  <c:v>12977.48</c:v>
                </c:pt>
                <c:pt idx="139536">
                  <c:v>10963.47</c:v>
                </c:pt>
                <c:pt idx="139537">
                  <c:v>10821.15</c:v>
                </c:pt>
                <c:pt idx="139538">
                  <c:v>10607.78</c:v>
                </c:pt>
                <c:pt idx="139539">
                  <c:v>11236.28</c:v>
                </c:pt>
                <c:pt idx="139540">
                  <c:v>11185.12</c:v>
                </c:pt>
                <c:pt idx="139541">
                  <c:v>10875.5</c:v>
                </c:pt>
                <c:pt idx="139542">
                  <c:v>10275.39</c:v>
                </c:pt>
                <c:pt idx="139543">
                  <c:v>11009.19</c:v>
                </c:pt>
                <c:pt idx="139544">
                  <c:v>9967.76</c:v>
                </c:pt>
                <c:pt idx="139545">
                  <c:v>10149.66</c:v>
                </c:pt>
                <c:pt idx="139546">
                  <c:v>11079.54</c:v>
                </c:pt>
                <c:pt idx="139547">
                  <c:v>11150.64</c:v>
                </c:pt>
                <c:pt idx="139548">
                  <c:v>10938.34</c:v>
                </c:pt>
                <c:pt idx="139549">
                  <c:v>10591.79</c:v>
                </c:pt>
                <c:pt idx="139550">
                  <c:v>13259.31</c:v>
                </c:pt>
                <c:pt idx="139551">
                  <c:v>11728.69</c:v>
                </c:pt>
                <c:pt idx="139552">
                  <c:v>13216.27</c:v>
                </c:pt>
                <c:pt idx="139553">
                  <c:v>13570.44</c:v>
                </c:pt>
                <c:pt idx="139554">
                  <c:v>11207.52</c:v>
                </c:pt>
                <c:pt idx="139555">
                  <c:v>11927.34</c:v>
                </c:pt>
                <c:pt idx="139556">
                  <c:v>12828.5</c:v>
                </c:pt>
                <c:pt idx="139557">
                  <c:v>12592</c:v>
                </c:pt>
                <c:pt idx="139558">
                  <c:v>13112.3</c:v>
                </c:pt>
                <c:pt idx="139559">
                  <c:v>12219.41</c:v>
                </c:pt>
                <c:pt idx="139560">
                  <c:v>11141.58</c:v>
                </c:pt>
                <c:pt idx="139561">
                  <c:v>11415.84</c:v>
                </c:pt>
                <c:pt idx="139562">
                  <c:v>9997.6299999999992</c:v>
                </c:pt>
                <c:pt idx="139563">
                  <c:v>18298.25</c:v>
                </c:pt>
                <c:pt idx="139564">
                  <c:v>10024.620000000001</c:v>
                </c:pt>
                <c:pt idx="139565">
                  <c:v>11107.98</c:v>
                </c:pt>
                <c:pt idx="139566">
                  <c:v>36335.93</c:v>
                </c:pt>
                <c:pt idx="139567">
                  <c:v>20649.09</c:v>
                </c:pt>
                <c:pt idx="139568">
                  <c:v>14117.63</c:v>
                </c:pt>
                <c:pt idx="139569">
                  <c:v>13200.86</c:v>
                </c:pt>
                <c:pt idx="139570">
                  <c:v>21053.51</c:v>
                </c:pt>
                <c:pt idx="139571">
                  <c:v>19982.310000000001</c:v>
                </c:pt>
                <c:pt idx="139572">
                  <c:v>53415</c:v>
                </c:pt>
                <c:pt idx="139573">
                  <c:v>16601.45</c:v>
                </c:pt>
                <c:pt idx="139574">
                  <c:v>12049.99</c:v>
                </c:pt>
                <c:pt idx="139575">
                  <c:v>13719.94</c:v>
                </c:pt>
                <c:pt idx="139576">
                  <c:v>14145.3</c:v>
                </c:pt>
                <c:pt idx="139577">
                  <c:v>11877.9</c:v>
                </c:pt>
                <c:pt idx="139578">
                  <c:v>11302.2</c:v>
                </c:pt>
                <c:pt idx="139579">
                  <c:v>12509.44</c:v>
                </c:pt>
                <c:pt idx="139580">
                  <c:v>11303.03</c:v>
                </c:pt>
                <c:pt idx="139581">
                  <c:v>12412.43</c:v>
                </c:pt>
                <c:pt idx="139582">
                  <c:v>10444.98</c:v>
                </c:pt>
                <c:pt idx="139583">
                  <c:v>9988.74</c:v>
                </c:pt>
                <c:pt idx="139584">
                  <c:v>11112.03</c:v>
                </c:pt>
                <c:pt idx="139585">
                  <c:v>12868.31</c:v>
                </c:pt>
                <c:pt idx="139586">
                  <c:v>12144.31</c:v>
                </c:pt>
                <c:pt idx="139587">
                  <c:v>13250.26</c:v>
                </c:pt>
                <c:pt idx="139588">
                  <c:v>12116.24</c:v>
                </c:pt>
                <c:pt idx="139589">
                  <c:v>13103.63</c:v>
                </c:pt>
                <c:pt idx="139590">
                  <c:v>14165.09</c:v>
                </c:pt>
                <c:pt idx="139591">
                  <c:v>13907.31</c:v>
                </c:pt>
                <c:pt idx="139592">
                  <c:v>17103.900000000001</c:v>
                </c:pt>
                <c:pt idx="139593">
                  <c:v>17909.16</c:v>
                </c:pt>
                <c:pt idx="139594">
                  <c:v>17191.400000000001</c:v>
                </c:pt>
                <c:pt idx="139595">
                  <c:v>17350.78</c:v>
                </c:pt>
                <c:pt idx="139596">
                  <c:v>20395.07</c:v>
                </c:pt>
                <c:pt idx="139597">
                  <c:v>11308.46</c:v>
                </c:pt>
                <c:pt idx="139598">
                  <c:v>10437.11</c:v>
                </c:pt>
                <c:pt idx="139599">
                  <c:v>10364.99</c:v>
                </c:pt>
                <c:pt idx="139600">
                  <c:v>10585.85</c:v>
                </c:pt>
                <c:pt idx="139601">
                  <c:v>11043.98</c:v>
                </c:pt>
                <c:pt idx="139602">
                  <c:v>10199.299999999999</c:v>
                </c:pt>
                <c:pt idx="139603">
                  <c:v>10330.719999999999</c:v>
                </c:pt>
                <c:pt idx="139604">
                  <c:v>10087.51</c:v>
                </c:pt>
                <c:pt idx="139605">
                  <c:v>9591.99</c:v>
                </c:pt>
                <c:pt idx="139606">
                  <c:v>10554.86</c:v>
                </c:pt>
                <c:pt idx="139607">
                  <c:v>9191.91</c:v>
                </c:pt>
                <c:pt idx="139608">
                  <c:v>10047.790000000001</c:v>
                </c:pt>
                <c:pt idx="139609">
                  <c:v>9034.44</c:v>
                </c:pt>
                <c:pt idx="139610">
                  <c:v>9727.51</c:v>
                </c:pt>
                <c:pt idx="139611">
                  <c:v>10229.67</c:v>
                </c:pt>
                <c:pt idx="139612">
                  <c:v>10075.879999999999</c:v>
                </c:pt>
                <c:pt idx="139613">
                  <c:v>8961.73</c:v>
                </c:pt>
                <c:pt idx="139614">
                  <c:v>10417.66</c:v>
                </c:pt>
                <c:pt idx="139615">
                  <c:v>11856.01</c:v>
                </c:pt>
                <c:pt idx="139616">
                  <c:v>14191.09</c:v>
                </c:pt>
                <c:pt idx="139617">
                  <c:v>15319.62</c:v>
                </c:pt>
                <c:pt idx="139618">
                  <c:v>18261.45</c:v>
                </c:pt>
                <c:pt idx="139619">
                  <c:v>28563.53</c:v>
                </c:pt>
                <c:pt idx="139620">
                  <c:v>19612.599999999999</c:v>
                </c:pt>
                <c:pt idx="139621">
                  <c:v>15076.84</c:v>
                </c:pt>
                <c:pt idx="139622">
                  <c:v>16200.2</c:v>
                </c:pt>
                <c:pt idx="139623">
                  <c:v>16254.61</c:v>
                </c:pt>
                <c:pt idx="139624">
                  <c:v>19144.240000000002</c:v>
                </c:pt>
                <c:pt idx="139625">
                  <c:v>18121.64</c:v>
                </c:pt>
                <c:pt idx="139626">
                  <c:v>24683.439999999999</c:v>
                </c:pt>
                <c:pt idx="139627">
                  <c:v>11925.8</c:v>
                </c:pt>
                <c:pt idx="139628">
                  <c:v>11678.92</c:v>
                </c:pt>
                <c:pt idx="139629">
                  <c:v>10277.780000000001</c:v>
                </c:pt>
                <c:pt idx="139630">
                  <c:v>10925.82</c:v>
                </c:pt>
                <c:pt idx="139631">
                  <c:v>11925.81</c:v>
                </c:pt>
                <c:pt idx="139632">
                  <c:v>11181</c:v>
                </c:pt>
                <c:pt idx="139633">
                  <c:v>12289.99</c:v>
                </c:pt>
                <c:pt idx="139634">
                  <c:v>10322.969999999999</c:v>
                </c:pt>
                <c:pt idx="139635">
                  <c:v>10106.86</c:v>
                </c:pt>
                <c:pt idx="139636">
                  <c:v>10157.52</c:v>
                </c:pt>
                <c:pt idx="139637">
                  <c:v>14524.07</c:v>
                </c:pt>
                <c:pt idx="139638">
                  <c:v>11339.7</c:v>
                </c:pt>
                <c:pt idx="139639">
                  <c:v>11346.33</c:v>
                </c:pt>
                <c:pt idx="139640">
                  <c:v>12217.49</c:v>
                </c:pt>
                <c:pt idx="139641">
                  <c:v>12310.03</c:v>
                </c:pt>
                <c:pt idx="139642">
                  <c:v>12185.82</c:v>
                </c:pt>
                <c:pt idx="139643">
                  <c:v>12231.08</c:v>
                </c:pt>
                <c:pt idx="139644">
                  <c:v>15951.33</c:v>
                </c:pt>
                <c:pt idx="139645">
                  <c:v>15052.29</c:v>
                </c:pt>
                <c:pt idx="139646">
                  <c:v>15314.58</c:v>
                </c:pt>
                <c:pt idx="139647">
                  <c:v>14787.31</c:v>
                </c:pt>
                <c:pt idx="139648">
                  <c:v>15728.01</c:v>
                </c:pt>
                <c:pt idx="139649">
                  <c:v>10400.709999999999</c:v>
                </c:pt>
                <c:pt idx="139650">
                  <c:v>12394.98</c:v>
                </c:pt>
                <c:pt idx="139651">
                  <c:v>9922.2900000000009</c:v>
                </c:pt>
                <c:pt idx="139652">
                  <c:v>11238.71</c:v>
                </c:pt>
                <c:pt idx="139653">
                  <c:v>9258.15</c:v>
                </c:pt>
                <c:pt idx="139654">
                  <c:v>10086.35</c:v>
                </c:pt>
                <c:pt idx="139655">
                  <c:v>11440.48</c:v>
                </c:pt>
                <c:pt idx="139656">
                  <c:v>9201.0300000000007</c:v>
                </c:pt>
                <c:pt idx="139657">
                  <c:v>10492.19</c:v>
                </c:pt>
                <c:pt idx="139658">
                  <c:v>9728.65</c:v>
                </c:pt>
                <c:pt idx="139659">
                  <c:v>8079.63</c:v>
                </c:pt>
                <c:pt idx="139660">
                  <c:v>9171.09</c:v>
                </c:pt>
                <c:pt idx="139661">
                  <c:v>10916.48</c:v>
                </c:pt>
                <c:pt idx="139662">
                  <c:v>8593.5499999999993</c:v>
                </c:pt>
                <c:pt idx="139663">
                  <c:v>10158.68</c:v>
                </c:pt>
                <c:pt idx="139664">
                  <c:v>9536.6200000000008</c:v>
                </c:pt>
                <c:pt idx="139665">
                  <c:v>9410.67</c:v>
                </c:pt>
                <c:pt idx="139666">
                  <c:v>9288.23</c:v>
                </c:pt>
                <c:pt idx="139667">
                  <c:v>11334.48</c:v>
                </c:pt>
                <c:pt idx="139668">
                  <c:v>12842.33</c:v>
                </c:pt>
                <c:pt idx="139669">
                  <c:v>11106.16</c:v>
                </c:pt>
                <c:pt idx="139670">
                  <c:v>31935.8</c:v>
                </c:pt>
                <c:pt idx="139671">
                  <c:v>34246.67</c:v>
                </c:pt>
                <c:pt idx="139672">
                  <c:v>14106.69</c:v>
                </c:pt>
                <c:pt idx="139673">
                  <c:v>25665.46</c:v>
                </c:pt>
                <c:pt idx="139674">
                  <c:v>47832.51</c:v>
                </c:pt>
                <c:pt idx="139675">
                  <c:v>20245.88</c:v>
                </c:pt>
                <c:pt idx="139676">
                  <c:v>38804.080000000002</c:v>
                </c:pt>
                <c:pt idx="139677">
                  <c:v>18500.12</c:v>
                </c:pt>
                <c:pt idx="139678">
                  <c:v>27805.52</c:v>
                </c:pt>
                <c:pt idx="139679">
                  <c:v>14224.07</c:v>
                </c:pt>
                <c:pt idx="139680">
                  <c:v>14276.97</c:v>
                </c:pt>
                <c:pt idx="139681">
                  <c:v>11262.15</c:v>
                </c:pt>
                <c:pt idx="139682">
                  <c:v>10781.88</c:v>
                </c:pt>
                <c:pt idx="139683">
                  <c:v>10283.91</c:v>
                </c:pt>
                <c:pt idx="139684">
                  <c:v>9338.0499999999993</c:v>
                </c:pt>
                <c:pt idx="139685">
                  <c:v>11278.34</c:v>
                </c:pt>
                <c:pt idx="139686">
                  <c:v>8682.51</c:v>
                </c:pt>
                <c:pt idx="139687">
                  <c:v>10387.120000000001</c:v>
                </c:pt>
                <c:pt idx="139688">
                  <c:v>11058.54</c:v>
                </c:pt>
                <c:pt idx="139689">
                  <c:v>10153.549999999999</c:v>
                </c:pt>
                <c:pt idx="139690">
                  <c:v>11640.45</c:v>
                </c:pt>
                <c:pt idx="139691">
                  <c:v>10895.75</c:v>
                </c:pt>
                <c:pt idx="139692">
                  <c:v>11254.63</c:v>
                </c:pt>
                <c:pt idx="139693">
                  <c:v>2360.06</c:v>
                </c:pt>
                <c:pt idx="139694">
                  <c:v>2583.4899999999998</c:v>
                </c:pt>
                <c:pt idx="139695">
                  <c:v>3115.01</c:v>
                </c:pt>
                <c:pt idx="139696">
                  <c:v>3186.82</c:v>
                </c:pt>
                <c:pt idx="139697">
                  <c:v>2820.72</c:v>
                </c:pt>
                <c:pt idx="139698">
                  <c:v>4040.15</c:v>
                </c:pt>
                <c:pt idx="139699">
                  <c:v>3454.09</c:v>
                </c:pt>
                <c:pt idx="139700">
                  <c:v>3461.95</c:v>
                </c:pt>
                <c:pt idx="139701">
                  <c:v>3363.36</c:v>
                </c:pt>
                <c:pt idx="139702">
                  <c:v>3932.95</c:v>
                </c:pt>
                <c:pt idx="139703">
                  <c:v>3823.14</c:v>
                </c:pt>
                <c:pt idx="139704">
                  <c:v>4571.8999999999996</c:v>
                </c:pt>
                <c:pt idx="139705">
                  <c:v>4099.3</c:v>
                </c:pt>
                <c:pt idx="139706">
                  <c:v>4137.45</c:v>
                </c:pt>
                <c:pt idx="139707">
                  <c:v>4066.48</c:v>
                </c:pt>
                <c:pt idx="139708">
                  <c:v>4494.8100000000004</c:v>
                </c:pt>
                <c:pt idx="139709">
                  <c:v>5445.2</c:v>
                </c:pt>
                <c:pt idx="139710">
                  <c:v>4428.82</c:v>
                </c:pt>
                <c:pt idx="139711">
                  <c:v>4663.79</c:v>
                </c:pt>
                <c:pt idx="139712">
                  <c:v>4587.3100000000004</c:v>
                </c:pt>
                <c:pt idx="139713">
                  <c:v>4544.2299999999996</c:v>
                </c:pt>
                <c:pt idx="139714">
                  <c:v>5228.9799999999996</c:v>
                </c:pt>
                <c:pt idx="139715">
                  <c:v>4463.0200000000004</c:v>
                </c:pt>
                <c:pt idx="139716">
                  <c:v>4307.1099999999997</c:v>
                </c:pt>
                <c:pt idx="139717">
                  <c:v>4400.66</c:v>
                </c:pt>
                <c:pt idx="139718">
                  <c:v>4578.6400000000003</c:v>
                </c:pt>
                <c:pt idx="139719">
                  <c:v>4946.45</c:v>
                </c:pt>
                <c:pt idx="139720">
                  <c:v>4185.5200000000004</c:v>
                </c:pt>
                <c:pt idx="139721">
                  <c:v>4088.8</c:v>
                </c:pt>
                <c:pt idx="139722">
                  <c:v>3992.44</c:v>
                </c:pt>
                <c:pt idx="139723">
                  <c:v>4689.8100000000004</c:v>
                </c:pt>
                <c:pt idx="139724">
                  <c:v>3526.48</c:v>
                </c:pt>
                <c:pt idx="139725">
                  <c:v>3905.96</c:v>
                </c:pt>
                <c:pt idx="139726">
                  <c:v>4500.9799999999996</c:v>
                </c:pt>
                <c:pt idx="139727">
                  <c:v>3919.35</c:v>
                </c:pt>
                <c:pt idx="139728">
                  <c:v>3531.5</c:v>
                </c:pt>
                <c:pt idx="139729">
                  <c:v>3543.64</c:v>
                </c:pt>
                <c:pt idx="139730">
                  <c:v>3385.91</c:v>
                </c:pt>
                <c:pt idx="139731">
                  <c:v>3908</c:v>
                </c:pt>
                <c:pt idx="139732">
                  <c:v>3205.4</c:v>
                </c:pt>
                <c:pt idx="139733">
                  <c:v>2887.51</c:v>
                </c:pt>
                <c:pt idx="139734">
                  <c:v>3414.45</c:v>
                </c:pt>
                <c:pt idx="139735">
                  <c:v>2473.5100000000002</c:v>
                </c:pt>
                <c:pt idx="139736">
                  <c:v>2667.1</c:v>
                </c:pt>
                <c:pt idx="139737">
                  <c:v>2184.65</c:v>
                </c:pt>
                <c:pt idx="139738">
                  <c:v>2117.63</c:v>
                </c:pt>
                <c:pt idx="139739">
                  <c:v>1946.71</c:v>
                </c:pt>
                <c:pt idx="139740">
                  <c:v>1656.68</c:v>
                </c:pt>
                <c:pt idx="139741">
                  <c:v>2574.61</c:v>
                </c:pt>
                <c:pt idx="139742">
                  <c:v>2157.8000000000002</c:v>
                </c:pt>
                <c:pt idx="139743">
                  <c:v>2887.65</c:v>
                </c:pt>
                <c:pt idx="139744">
                  <c:v>2325.9</c:v>
                </c:pt>
                <c:pt idx="139745">
                  <c:v>2246.25</c:v>
                </c:pt>
                <c:pt idx="139746">
                  <c:v>2449.2600000000002</c:v>
                </c:pt>
                <c:pt idx="139747">
                  <c:v>3016.78</c:v>
                </c:pt>
                <c:pt idx="139748">
                  <c:v>3064.63</c:v>
                </c:pt>
                <c:pt idx="139749">
                  <c:v>3019.18</c:v>
                </c:pt>
                <c:pt idx="139750">
                  <c:v>2384.2199999999998</c:v>
                </c:pt>
                <c:pt idx="139751">
                  <c:v>3213.85</c:v>
                </c:pt>
                <c:pt idx="139752">
                  <c:v>2687.26</c:v>
                </c:pt>
                <c:pt idx="139753">
                  <c:v>2875.57</c:v>
                </c:pt>
                <c:pt idx="139754">
                  <c:v>3652.9</c:v>
                </c:pt>
                <c:pt idx="139755">
                  <c:v>3378.89</c:v>
                </c:pt>
                <c:pt idx="139756">
                  <c:v>4080.3</c:v>
                </c:pt>
                <c:pt idx="139757">
                  <c:v>2605.42</c:v>
                </c:pt>
                <c:pt idx="139758">
                  <c:v>3975.6</c:v>
                </c:pt>
                <c:pt idx="139759">
                  <c:v>4171.33</c:v>
                </c:pt>
                <c:pt idx="139760">
                  <c:v>3380.66</c:v>
                </c:pt>
                <c:pt idx="139761">
                  <c:v>4009.93</c:v>
                </c:pt>
                <c:pt idx="139762">
                  <c:v>4656.29</c:v>
                </c:pt>
                <c:pt idx="139763">
                  <c:v>4859.7700000000004</c:v>
                </c:pt>
                <c:pt idx="139764">
                  <c:v>4850.28</c:v>
                </c:pt>
                <c:pt idx="139765">
                  <c:v>4503.59</c:v>
                </c:pt>
                <c:pt idx="139766">
                  <c:v>5215.1499999999996</c:v>
                </c:pt>
                <c:pt idx="139767">
                  <c:v>5137.93</c:v>
                </c:pt>
                <c:pt idx="139768">
                  <c:v>5968.07</c:v>
                </c:pt>
                <c:pt idx="139769">
                  <c:v>4319.3</c:v>
                </c:pt>
                <c:pt idx="139770">
                  <c:v>4488.6099999999997</c:v>
                </c:pt>
                <c:pt idx="139771">
                  <c:v>4787.1899999999996</c:v>
                </c:pt>
                <c:pt idx="139772">
                  <c:v>3956.78</c:v>
                </c:pt>
                <c:pt idx="139773">
                  <c:v>4422.63</c:v>
                </c:pt>
                <c:pt idx="139774">
                  <c:v>4370.92</c:v>
                </c:pt>
                <c:pt idx="139775">
                  <c:v>4708.43</c:v>
                </c:pt>
                <c:pt idx="139776">
                  <c:v>4395.3999999999996</c:v>
                </c:pt>
                <c:pt idx="139777">
                  <c:v>3984.86</c:v>
                </c:pt>
                <c:pt idx="139778">
                  <c:v>3836.91</c:v>
                </c:pt>
                <c:pt idx="139779">
                  <c:v>3256.62</c:v>
                </c:pt>
                <c:pt idx="139780">
                  <c:v>3321.75</c:v>
                </c:pt>
                <c:pt idx="139781">
                  <c:v>3822.95</c:v>
                </c:pt>
                <c:pt idx="139782">
                  <c:v>3594.62</c:v>
                </c:pt>
                <c:pt idx="139783">
                  <c:v>3379.74</c:v>
                </c:pt>
                <c:pt idx="139784">
                  <c:v>2902.52</c:v>
                </c:pt>
                <c:pt idx="139785">
                  <c:v>3260.63</c:v>
                </c:pt>
                <c:pt idx="139786">
                  <c:v>2671.89</c:v>
                </c:pt>
                <c:pt idx="139787">
                  <c:v>2952.78</c:v>
                </c:pt>
                <c:pt idx="139788">
                  <c:v>3125.42</c:v>
                </c:pt>
                <c:pt idx="139789">
                  <c:v>2009.12</c:v>
                </c:pt>
                <c:pt idx="139790">
                  <c:v>2130.46</c:v>
                </c:pt>
                <c:pt idx="139791">
                  <c:v>2602.91</c:v>
                </c:pt>
                <c:pt idx="139792">
                  <c:v>2065.5500000000002</c:v>
                </c:pt>
                <c:pt idx="139793">
                  <c:v>2162.65</c:v>
                </c:pt>
                <c:pt idx="139794">
                  <c:v>2239.1999999999998</c:v>
                </c:pt>
                <c:pt idx="139795">
                  <c:v>2124.3200000000002</c:v>
                </c:pt>
                <c:pt idx="139796">
                  <c:v>2322.0500000000002</c:v>
                </c:pt>
                <c:pt idx="139797">
                  <c:v>2706.52</c:v>
                </c:pt>
                <c:pt idx="139798">
                  <c:v>3436.25</c:v>
                </c:pt>
                <c:pt idx="139799">
                  <c:v>2555.5100000000002</c:v>
                </c:pt>
                <c:pt idx="139800">
                  <c:v>3437.16</c:v>
                </c:pt>
                <c:pt idx="139801">
                  <c:v>2911.43</c:v>
                </c:pt>
                <c:pt idx="139802">
                  <c:v>3159.6</c:v>
                </c:pt>
                <c:pt idx="139803">
                  <c:v>3562.08</c:v>
                </c:pt>
                <c:pt idx="139804">
                  <c:v>3139.59</c:v>
                </c:pt>
                <c:pt idx="139805">
                  <c:v>3190.04</c:v>
                </c:pt>
                <c:pt idx="139806">
                  <c:v>3404.09</c:v>
                </c:pt>
                <c:pt idx="139807">
                  <c:v>3618.47</c:v>
                </c:pt>
                <c:pt idx="139808">
                  <c:v>4038.77</c:v>
                </c:pt>
                <c:pt idx="139809">
                  <c:v>3435.98</c:v>
                </c:pt>
                <c:pt idx="139810">
                  <c:v>3862.7</c:v>
                </c:pt>
                <c:pt idx="139811">
                  <c:v>4206.26</c:v>
                </c:pt>
                <c:pt idx="139812">
                  <c:v>4597.37</c:v>
                </c:pt>
                <c:pt idx="139813">
                  <c:v>4560.8900000000003</c:v>
                </c:pt>
                <c:pt idx="139814">
                  <c:v>5001.3900000000003</c:v>
                </c:pt>
                <c:pt idx="139815">
                  <c:v>4512.3100000000004</c:v>
                </c:pt>
                <c:pt idx="139816">
                  <c:v>4268.83</c:v>
                </c:pt>
                <c:pt idx="139817">
                  <c:v>3567.93</c:v>
                </c:pt>
                <c:pt idx="139818">
                  <c:v>4762.78</c:v>
                </c:pt>
                <c:pt idx="139819">
                  <c:v>5091.96</c:v>
                </c:pt>
                <c:pt idx="139820">
                  <c:v>4725.3500000000004</c:v>
                </c:pt>
                <c:pt idx="139821">
                  <c:v>4867.2700000000004</c:v>
                </c:pt>
                <c:pt idx="139822">
                  <c:v>4619.3999999999996</c:v>
                </c:pt>
                <c:pt idx="139823">
                  <c:v>4714.09</c:v>
                </c:pt>
                <c:pt idx="139824">
                  <c:v>4296.18</c:v>
                </c:pt>
                <c:pt idx="139825">
                  <c:v>4177.46</c:v>
                </c:pt>
                <c:pt idx="139826">
                  <c:v>4338.26</c:v>
                </c:pt>
                <c:pt idx="139827">
                  <c:v>4424.42</c:v>
                </c:pt>
                <c:pt idx="139828">
                  <c:v>4680.24</c:v>
                </c:pt>
                <c:pt idx="139829">
                  <c:v>3368.89</c:v>
                </c:pt>
                <c:pt idx="139830">
                  <c:v>3853.64</c:v>
                </c:pt>
                <c:pt idx="139831">
                  <c:v>3553.25</c:v>
                </c:pt>
                <c:pt idx="139832">
                  <c:v>3543.3</c:v>
                </c:pt>
                <c:pt idx="139833">
                  <c:v>2899.6</c:v>
                </c:pt>
                <c:pt idx="139834">
                  <c:v>3171.83</c:v>
                </c:pt>
                <c:pt idx="139835">
                  <c:v>3493.79</c:v>
                </c:pt>
                <c:pt idx="139836">
                  <c:v>19437.349999999999</c:v>
                </c:pt>
                <c:pt idx="139837">
                  <c:v>18775.189999999999</c:v>
                </c:pt>
                <c:pt idx="139838">
                  <c:v>19171.810000000001</c:v>
                </c:pt>
                <c:pt idx="139839">
                  <c:v>18576.240000000002</c:v>
                </c:pt>
                <c:pt idx="139840">
                  <c:v>19965.150000000001</c:v>
                </c:pt>
                <c:pt idx="139841">
                  <c:v>20081.16</c:v>
                </c:pt>
                <c:pt idx="139842">
                  <c:v>19020.849999999999</c:v>
                </c:pt>
                <c:pt idx="139843">
                  <c:v>19102.7</c:v>
                </c:pt>
                <c:pt idx="139844">
                  <c:v>21198.47</c:v>
                </c:pt>
                <c:pt idx="139845">
                  <c:v>18810.86</c:v>
                </c:pt>
                <c:pt idx="139846">
                  <c:v>21511.97</c:v>
                </c:pt>
                <c:pt idx="139847">
                  <c:v>22460.61</c:v>
                </c:pt>
                <c:pt idx="139848">
                  <c:v>19308.169999999998</c:v>
                </c:pt>
                <c:pt idx="139849">
                  <c:v>21406.9</c:v>
                </c:pt>
                <c:pt idx="139850">
                  <c:v>18236.75</c:v>
                </c:pt>
                <c:pt idx="139851">
                  <c:v>19092.64</c:v>
                </c:pt>
                <c:pt idx="139852">
                  <c:v>21326.44</c:v>
                </c:pt>
                <c:pt idx="139853">
                  <c:v>19848.02</c:v>
                </c:pt>
                <c:pt idx="139854">
                  <c:v>20817.23</c:v>
                </c:pt>
                <c:pt idx="139855">
                  <c:v>20858.32</c:v>
                </c:pt>
                <c:pt idx="139856">
                  <c:v>19487.86</c:v>
                </c:pt>
                <c:pt idx="139857">
                  <c:v>22571.759999999998</c:v>
                </c:pt>
                <c:pt idx="139858">
                  <c:v>19922.259999999998</c:v>
                </c:pt>
                <c:pt idx="139859">
                  <c:v>23266.12</c:v>
                </c:pt>
                <c:pt idx="139860">
                  <c:v>21576.69</c:v>
                </c:pt>
                <c:pt idx="139861">
                  <c:v>21337.919999999998</c:v>
                </c:pt>
                <c:pt idx="139862">
                  <c:v>22343.31</c:v>
                </c:pt>
                <c:pt idx="139863">
                  <c:v>20415.04</c:v>
                </c:pt>
                <c:pt idx="139864">
                  <c:v>22014.39</c:v>
                </c:pt>
                <c:pt idx="139865">
                  <c:v>23158.02</c:v>
                </c:pt>
                <c:pt idx="139866">
                  <c:v>23493.34</c:v>
                </c:pt>
                <c:pt idx="139867">
                  <c:v>22028.67</c:v>
                </c:pt>
                <c:pt idx="139868">
                  <c:v>19530.46</c:v>
                </c:pt>
                <c:pt idx="139869">
                  <c:v>20316.61</c:v>
                </c:pt>
                <c:pt idx="139870">
                  <c:v>20282.36</c:v>
                </c:pt>
                <c:pt idx="139871">
                  <c:v>20691.41</c:v>
                </c:pt>
                <c:pt idx="139872">
                  <c:v>20048.37</c:v>
                </c:pt>
                <c:pt idx="139873">
                  <c:v>20120.11</c:v>
                </c:pt>
                <c:pt idx="139874">
                  <c:v>19365.3</c:v>
                </c:pt>
                <c:pt idx="139875">
                  <c:v>19230.689999999999</c:v>
                </c:pt>
                <c:pt idx="139876">
                  <c:v>19177.78</c:v>
                </c:pt>
                <c:pt idx="139877">
                  <c:v>18088.490000000002</c:v>
                </c:pt>
                <c:pt idx="139878">
                  <c:v>17613.07</c:v>
                </c:pt>
                <c:pt idx="139879">
                  <c:v>18075.32</c:v>
                </c:pt>
                <c:pt idx="139880">
                  <c:v>15606.55</c:v>
                </c:pt>
                <c:pt idx="139881">
                  <c:v>16554.990000000002</c:v>
                </c:pt>
                <c:pt idx="139882">
                  <c:v>19056.2</c:v>
                </c:pt>
                <c:pt idx="139883">
                  <c:v>15314.64</c:v>
                </c:pt>
                <c:pt idx="139884">
                  <c:v>17747.55</c:v>
                </c:pt>
                <c:pt idx="139885">
                  <c:v>16360.35</c:v>
                </c:pt>
                <c:pt idx="139886">
                  <c:v>17003.32</c:v>
                </c:pt>
                <c:pt idx="139887">
                  <c:v>15748.24</c:v>
                </c:pt>
                <c:pt idx="139888">
                  <c:v>15617.95</c:v>
                </c:pt>
                <c:pt idx="139889">
                  <c:v>16578.72</c:v>
                </c:pt>
                <c:pt idx="139890">
                  <c:v>18503.12</c:v>
                </c:pt>
                <c:pt idx="139891">
                  <c:v>16981.2</c:v>
                </c:pt>
                <c:pt idx="139892">
                  <c:v>19844.87</c:v>
                </c:pt>
                <c:pt idx="139893">
                  <c:v>16830.080000000002</c:v>
                </c:pt>
                <c:pt idx="139894">
                  <c:v>18307.490000000002</c:v>
                </c:pt>
                <c:pt idx="139895">
                  <c:v>17950.18</c:v>
                </c:pt>
                <c:pt idx="139896">
                  <c:v>17923.599999999999</c:v>
                </c:pt>
                <c:pt idx="139897">
                  <c:v>18642.28</c:v>
                </c:pt>
                <c:pt idx="139898">
                  <c:v>17827</c:v>
                </c:pt>
                <c:pt idx="139899">
                  <c:v>19400.07</c:v>
                </c:pt>
                <c:pt idx="139900">
                  <c:v>16822.88</c:v>
                </c:pt>
                <c:pt idx="139901">
                  <c:v>19630.36</c:v>
                </c:pt>
                <c:pt idx="139902">
                  <c:v>16958.259999999998</c:v>
                </c:pt>
                <c:pt idx="139903">
                  <c:v>20482.150000000001</c:v>
                </c:pt>
                <c:pt idx="139904">
                  <c:v>19446.009999999998</c:v>
                </c:pt>
                <c:pt idx="139905">
                  <c:v>20538.5</c:v>
                </c:pt>
                <c:pt idx="139906">
                  <c:v>19056.560000000001</c:v>
                </c:pt>
                <c:pt idx="139907">
                  <c:v>17524.93</c:v>
                </c:pt>
                <c:pt idx="139908">
                  <c:v>18855.72</c:v>
                </c:pt>
                <c:pt idx="139909">
                  <c:v>21360.639999999999</c:v>
                </c:pt>
                <c:pt idx="139910">
                  <c:v>19311.34</c:v>
                </c:pt>
                <c:pt idx="139911">
                  <c:v>18977.330000000002</c:v>
                </c:pt>
                <c:pt idx="139912">
                  <c:v>18246.099999999999</c:v>
                </c:pt>
                <c:pt idx="139913">
                  <c:v>18595.349999999999</c:v>
                </c:pt>
                <c:pt idx="139914">
                  <c:v>20242.21</c:v>
                </c:pt>
                <c:pt idx="139915">
                  <c:v>19862.86</c:v>
                </c:pt>
                <c:pt idx="139916">
                  <c:v>20329.07</c:v>
                </c:pt>
                <c:pt idx="139917">
                  <c:v>22273.81</c:v>
                </c:pt>
                <c:pt idx="139918">
                  <c:v>21628.12</c:v>
                </c:pt>
                <c:pt idx="139919">
                  <c:v>20832.97</c:v>
                </c:pt>
                <c:pt idx="139920">
                  <c:v>19649.080000000002</c:v>
                </c:pt>
                <c:pt idx="139921">
                  <c:v>18576.580000000002</c:v>
                </c:pt>
                <c:pt idx="139922">
                  <c:v>18521.34</c:v>
                </c:pt>
                <c:pt idx="139923">
                  <c:v>20400.060000000001</c:v>
                </c:pt>
                <c:pt idx="139924">
                  <c:v>18137.2</c:v>
                </c:pt>
                <c:pt idx="139925">
                  <c:v>20265.47</c:v>
                </c:pt>
                <c:pt idx="139926">
                  <c:v>17836.240000000002</c:v>
                </c:pt>
                <c:pt idx="139927">
                  <c:v>19183.97</c:v>
                </c:pt>
                <c:pt idx="139928">
                  <c:v>18072.05</c:v>
                </c:pt>
                <c:pt idx="139929">
                  <c:v>17000.939999999999</c:v>
                </c:pt>
                <c:pt idx="139930">
                  <c:v>16117.05</c:v>
                </c:pt>
                <c:pt idx="139931">
                  <c:v>17841.580000000002</c:v>
                </c:pt>
                <c:pt idx="139932">
                  <c:v>17071.87</c:v>
                </c:pt>
                <c:pt idx="139933">
                  <c:v>15187.24</c:v>
                </c:pt>
                <c:pt idx="139934">
                  <c:v>17143.740000000002</c:v>
                </c:pt>
                <c:pt idx="139935">
                  <c:v>14038.39</c:v>
                </c:pt>
                <c:pt idx="139936">
                  <c:v>17142.7</c:v>
                </c:pt>
                <c:pt idx="139937">
                  <c:v>16395.03</c:v>
                </c:pt>
                <c:pt idx="139938">
                  <c:v>16982.580000000002</c:v>
                </c:pt>
                <c:pt idx="139939">
                  <c:v>15921.25</c:v>
                </c:pt>
                <c:pt idx="139940">
                  <c:v>17088.05</c:v>
                </c:pt>
                <c:pt idx="139941">
                  <c:v>17359.2</c:v>
                </c:pt>
                <c:pt idx="139942">
                  <c:v>16403.689999999999</c:v>
                </c:pt>
                <c:pt idx="139943">
                  <c:v>17669.900000000001</c:v>
                </c:pt>
                <c:pt idx="139944">
                  <c:v>17266.84</c:v>
                </c:pt>
                <c:pt idx="139945">
                  <c:v>16981.78</c:v>
                </c:pt>
                <c:pt idx="139946">
                  <c:v>19282.37</c:v>
                </c:pt>
                <c:pt idx="139947">
                  <c:v>17854.8</c:v>
                </c:pt>
                <c:pt idx="139948">
                  <c:v>17661.3</c:v>
                </c:pt>
                <c:pt idx="139949">
                  <c:v>19548.5</c:v>
                </c:pt>
                <c:pt idx="139950">
                  <c:v>15982.26</c:v>
                </c:pt>
                <c:pt idx="139951">
                  <c:v>16849.669999999998</c:v>
                </c:pt>
                <c:pt idx="139952">
                  <c:v>16828.509999999998</c:v>
                </c:pt>
                <c:pt idx="139953">
                  <c:v>18354.52</c:v>
                </c:pt>
                <c:pt idx="139954">
                  <c:v>17340.34</c:v>
                </c:pt>
                <c:pt idx="139955">
                  <c:v>16891.03</c:v>
                </c:pt>
                <c:pt idx="139956">
                  <c:v>19048.28</c:v>
                </c:pt>
                <c:pt idx="139957">
                  <c:v>18512.18</c:v>
                </c:pt>
                <c:pt idx="139958">
                  <c:v>20588.560000000001</c:v>
                </c:pt>
                <c:pt idx="139959">
                  <c:v>17823.849999999999</c:v>
                </c:pt>
                <c:pt idx="139960">
                  <c:v>18184.189999999999</c:v>
                </c:pt>
                <c:pt idx="139961">
                  <c:v>20064.669999999998</c:v>
                </c:pt>
                <c:pt idx="139962">
                  <c:v>19710.46</c:v>
                </c:pt>
                <c:pt idx="139963">
                  <c:v>18604.490000000002</c:v>
                </c:pt>
                <c:pt idx="139964">
                  <c:v>18613.240000000002</c:v>
                </c:pt>
                <c:pt idx="139965">
                  <c:v>18855.419999999998</c:v>
                </c:pt>
                <c:pt idx="139966">
                  <c:v>20878.11</c:v>
                </c:pt>
                <c:pt idx="139967">
                  <c:v>19710.150000000001</c:v>
                </c:pt>
                <c:pt idx="139968">
                  <c:v>20609.36</c:v>
                </c:pt>
                <c:pt idx="139969">
                  <c:v>20340.52</c:v>
                </c:pt>
                <c:pt idx="139970">
                  <c:v>20169.72</c:v>
                </c:pt>
                <c:pt idx="139971">
                  <c:v>20479.14</c:v>
                </c:pt>
                <c:pt idx="139972">
                  <c:v>17392.79</c:v>
                </c:pt>
                <c:pt idx="139973">
                  <c:v>18454.919999999998</c:v>
                </c:pt>
                <c:pt idx="139974">
                  <c:v>17267.310000000001</c:v>
                </c:pt>
                <c:pt idx="139975">
                  <c:v>18876.11</c:v>
                </c:pt>
                <c:pt idx="139976">
                  <c:v>17799.91</c:v>
                </c:pt>
                <c:pt idx="139977">
                  <c:v>17714.490000000002</c:v>
                </c:pt>
                <c:pt idx="139978">
                  <c:v>17252.060000000001</c:v>
                </c:pt>
                <c:pt idx="139979">
                  <c:v>13723.46</c:v>
                </c:pt>
                <c:pt idx="139980">
                  <c:v>15164.8</c:v>
                </c:pt>
                <c:pt idx="139981">
                  <c:v>15013.34</c:v>
                </c:pt>
                <c:pt idx="139982">
                  <c:v>13866.94</c:v>
                </c:pt>
                <c:pt idx="139983">
                  <c:v>13885.5</c:v>
                </c:pt>
                <c:pt idx="139984">
                  <c:v>13520.06</c:v>
                </c:pt>
                <c:pt idx="139985">
                  <c:v>13296.82</c:v>
                </c:pt>
                <c:pt idx="139986">
                  <c:v>12197.85</c:v>
                </c:pt>
                <c:pt idx="139987">
                  <c:v>14445.55</c:v>
                </c:pt>
                <c:pt idx="139988">
                  <c:v>11428.82</c:v>
                </c:pt>
                <c:pt idx="139989">
                  <c:v>11360.91</c:v>
                </c:pt>
                <c:pt idx="139990">
                  <c:v>12563.35</c:v>
                </c:pt>
                <c:pt idx="139991">
                  <c:v>9685.61</c:v>
                </c:pt>
                <c:pt idx="139992">
                  <c:v>12696.53</c:v>
                </c:pt>
                <c:pt idx="139993">
                  <c:v>13125.59</c:v>
                </c:pt>
                <c:pt idx="139994">
                  <c:v>11284.31</c:v>
                </c:pt>
                <c:pt idx="139995">
                  <c:v>11001.45</c:v>
                </c:pt>
                <c:pt idx="139996">
                  <c:v>11540.41</c:v>
                </c:pt>
                <c:pt idx="139997">
                  <c:v>11834.1</c:v>
                </c:pt>
                <c:pt idx="139998">
                  <c:v>12297.19</c:v>
                </c:pt>
                <c:pt idx="139999">
                  <c:v>11997.9</c:v>
                </c:pt>
                <c:pt idx="140000">
                  <c:v>14012.8</c:v>
                </c:pt>
                <c:pt idx="140001">
                  <c:v>10372.82</c:v>
                </c:pt>
                <c:pt idx="140002">
                  <c:v>12045.95</c:v>
                </c:pt>
                <c:pt idx="140003">
                  <c:v>11199.12</c:v>
                </c:pt>
                <c:pt idx="140004">
                  <c:v>12362.18</c:v>
                </c:pt>
                <c:pt idx="140005">
                  <c:v>14051.64</c:v>
                </c:pt>
                <c:pt idx="140006">
                  <c:v>12260.97</c:v>
                </c:pt>
                <c:pt idx="140007">
                  <c:v>14268</c:v>
                </c:pt>
                <c:pt idx="140008">
                  <c:v>14094.59</c:v>
                </c:pt>
                <c:pt idx="140009">
                  <c:v>12854.42</c:v>
                </c:pt>
                <c:pt idx="140010">
                  <c:v>13342.41</c:v>
                </c:pt>
                <c:pt idx="140011">
                  <c:v>11615.54</c:v>
                </c:pt>
                <c:pt idx="140012">
                  <c:v>10995.59</c:v>
                </c:pt>
                <c:pt idx="140013">
                  <c:v>12236.56</c:v>
                </c:pt>
                <c:pt idx="140014">
                  <c:v>12873.29</c:v>
                </c:pt>
                <c:pt idx="140015">
                  <c:v>11564.36</c:v>
                </c:pt>
                <c:pt idx="140016">
                  <c:v>12713.66</c:v>
                </c:pt>
                <c:pt idx="140017">
                  <c:v>12336.34</c:v>
                </c:pt>
                <c:pt idx="140018">
                  <c:v>12509.46</c:v>
                </c:pt>
                <c:pt idx="140019">
                  <c:v>14082.06</c:v>
                </c:pt>
                <c:pt idx="140020">
                  <c:v>15825.73</c:v>
                </c:pt>
                <c:pt idx="140021">
                  <c:v>37098.35</c:v>
                </c:pt>
                <c:pt idx="140022">
                  <c:v>19453.060000000001</c:v>
                </c:pt>
                <c:pt idx="140023">
                  <c:v>22065.17</c:v>
                </c:pt>
                <c:pt idx="140024">
                  <c:v>28731.7</c:v>
                </c:pt>
                <c:pt idx="140025">
                  <c:v>46058.28</c:v>
                </c:pt>
                <c:pt idx="140026">
                  <c:v>14606.14</c:v>
                </c:pt>
                <c:pt idx="140027">
                  <c:v>11273.4</c:v>
                </c:pt>
                <c:pt idx="140028">
                  <c:v>9706.2199999999993</c:v>
                </c:pt>
                <c:pt idx="140029">
                  <c:v>9716.6</c:v>
                </c:pt>
                <c:pt idx="140030">
                  <c:v>11220.89</c:v>
                </c:pt>
                <c:pt idx="140031">
                  <c:v>13431.31</c:v>
                </c:pt>
                <c:pt idx="140032">
                  <c:v>12340.11</c:v>
                </c:pt>
                <c:pt idx="140033">
                  <c:v>13130.21</c:v>
                </c:pt>
                <c:pt idx="140034">
                  <c:v>12632.81</c:v>
                </c:pt>
                <c:pt idx="140035">
                  <c:v>12121.73</c:v>
                </c:pt>
                <c:pt idx="140036">
                  <c:v>11798.64</c:v>
                </c:pt>
                <c:pt idx="140037">
                  <c:v>10363.84</c:v>
                </c:pt>
                <c:pt idx="140038">
                  <c:v>11158.7</c:v>
                </c:pt>
                <c:pt idx="140039">
                  <c:v>11849.8</c:v>
                </c:pt>
                <c:pt idx="140040">
                  <c:v>12063.31</c:v>
                </c:pt>
                <c:pt idx="140041">
                  <c:v>11251.39</c:v>
                </c:pt>
                <c:pt idx="140042">
                  <c:v>13628.25</c:v>
                </c:pt>
                <c:pt idx="140043">
                  <c:v>10340.19</c:v>
                </c:pt>
                <c:pt idx="140044">
                  <c:v>12667.89</c:v>
                </c:pt>
                <c:pt idx="140045">
                  <c:v>13128.15</c:v>
                </c:pt>
                <c:pt idx="140046">
                  <c:v>10613.97</c:v>
                </c:pt>
                <c:pt idx="140047">
                  <c:v>10831.65</c:v>
                </c:pt>
                <c:pt idx="140048">
                  <c:v>10282.68</c:v>
                </c:pt>
                <c:pt idx="140049">
                  <c:v>10818.4</c:v>
                </c:pt>
                <c:pt idx="140050">
                  <c:v>9852.66</c:v>
                </c:pt>
                <c:pt idx="140051">
                  <c:v>10571.77</c:v>
                </c:pt>
                <c:pt idx="140052">
                  <c:v>10476.07</c:v>
                </c:pt>
                <c:pt idx="140053">
                  <c:v>10207.4</c:v>
                </c:pt>
                <c:pt idx="140054">
                  <c:v>10703.76</c:v>
                </c:pt>
                <c:pt idx="140055">
                  <c:v>9454.4699999999993</c:v>
                </c:pt>
                <c:pt idx="140056">
                  <c:v>10128.1</c:v>
                </c:pt>
                <c:pt idx="140057">
                  <c:v>10680.46</c:v>
                </c:pt>
                <c:pt idx="140058">
                  <c:v>10850.32</c:v>
                </c:pt>
                <c:pt idx="140059">
                  <c:v>10562.59</c:v>
                </c:pt>
                <c:pt idx="140060">
                  <c:v>10847.69</c:v>
                </c:pt>
                <c:pt idx="140061">
                  <c:v>11767.05</c:v>
                </c:pt>
                <c:pt idx="140062">
                  <c:v>10549.16</c:v>
                </c:pt>
                <c:pt idx="140063">
                  <c:v>10370.32</c:v>
                </c:pt>
                <c:pt idx="140064">
                  <c:v>9793.4599999999991</c:v>
                </c:pt>
                <c:pt idx="140065">
                  <c:v>10090.15</c:v>
                </c:pt>
                <c:pt idx="140066">
                  <c:v>10310.65</c:v>
                </c:pt>
                <c:pt idx="140067">
                  <c:v>10286.41</c:v>
                </c:pt>
                <c:pt idx="140068">
                  <c:v>13642.05</c:v>
                </c:pt>
                <c:pt idx="140069">
                  <c:v>10546.69</c:v>
                </c:pt>
                <c:pt idx="140070">
                  <c:v>11465.87</c:v>
                </c:pt>
                <c:pt idx="140071">
                  <c:v>11624.76</c:v>
                </c:pt>
                <c:pt idx="140072">
                  <c:v>13591.29</c:v>
                </c:pt>
                <c:pt idx="140073">
                  <c:v>30476.04</c:v>
                </c:pt>
                <c:pt idx="140074">
                  <c:v>15781.96</c:v>
                </c:pt>
                <c:pt idx="140075">
                  <c:v>17786.59</c:v>
                </c:pt>
                <c:pt idx="140076">
                  <c:v>26141.96</c:v>
                </c:pt>
                <c:pt idx="140077">
                  <c:v>39709.29</c:v>
                </c:pt>
                <c:pt idx="140078">
                  <c:v>14746.29</c:v>
                </c:pt>
                <c:pt idx="140079">
                  <c:v>10266.23</c:v>
                </c:pt>
                <c:pt idx="140080">
                  <c:v>10032.219999999999</c:v>
                </c:pt>
                <c:pt idx="140081">
                  <c:v>9925.36</c:v>
                </c:pt>
                <c:pt idx="140082">
                  <c:v>9784.6299999999992</c:v>
                </c:pt>
                <c:pt idx="140083">
                  <c:v>10861.25</c:v>
                </c:pt>
                <c:pt idx="140084">
                  <c:v>13492.7</c:v>
                </c:pt>
                <c:pt idx="140085">
                  <c:v>11700.97</c:v>
                </c:pt>
                <c:pt idx="140086">
                  <c:v>11877.15</c:v>
                </c:pt>
                <c:pt idx="140087">
                  <c:v>11491.4</c:v>
                </c:pt>
                <c:pt idx="140088">
                  <c:v>11213.39</c:v>
                </c:pt>
                <c:pt idx="140089">
                  <c:v>9843.2999999999993</c:v>
                </c:pt>
                <c:pt idx="140090">
                  <c:v>8949.17</c:v>
                </c:pt>
                <c:pt idx="140091">
                  <c:v>11273.48</c:v>
                </c:pt>
                <c:pt idx="140092">
                  <c:v>12928.52</c:v>
                </c:pt>
                <c:pt idx="140093">
                  <c:v>10893.57</c:v>
                </c:pt>
                <c:pt idx="140094">
                  <c:v>9768.08</c:v>
                </c:pt>
                <c:pt idx="140095">
                  <c:v>11786.73</c:v>
                </c:pt>
                <c:pt idx="140096">
                  <c:v>12718.78</c:v>
                </c:pt>
                <c:pt idx="140097">
                  <c:v>11405.97</c:v>
                </c:pt>
                <c:pt idx="140098">
                  <c:v>13003.01</c:v>
                </c:pt>
                <c:pt idx="140099">
                  <c:v>10450.89</c:v>
                </c:pt>
                <c:pt idx="140100">
                  <c:v>10516.54</c:v>
                </c:pt>
                <c:pt idx="140101">
                  <c:v>11066.59</c:v>
                </c:pt>
                <c:pt idx="140102">
                  <c:v>11873.03</c:v>
                </c:pt>
                <c:pt idx="140103">
                  <c:v>11560.18</c:v>
                </c:pt>
                <c:pt idx="140104">
                  <c:v>11048.71</c:v>
                </c:pt>
                <c:pt idx="140105">
                  <c:v>11054.66</c:v>
                </c:pt>
                <c:pt idx="140106">
                  <c:v>10862.58</c:v>
                </c:pt>
                <c:pt idx="140107">
                  <c:v>11105</c:v>
                </c:pt>
                <c:pt idx="140108">
                  <c:v>10325.24</c:v>
                </c:pt>
                <c:pt idx="140109">
                  <c:v>9794.25</c:v>
                </c:pt>
                <c:pt idx="140110">
                  <c:v>11255.09</c:v>
                </c:pt>
                <c:pt idx="140111">
                  <c:v>12396.13</c:v>
                </c:pt>
                <c:pt idx="140112">
                  <c:v>11477.82</c:v>
                </c:pt>
                <c:pt idx="140113">
                  <c:v>9565.2199999999993</c:v>
                </c:pt>
                <c:pt idx="140114">
                  <c:v>8926.5499999999993</c:v>
                </c:pt>
                <c:pt idx="140115">
                  <c:v>9115.91</c:v>
                </c:pt>
                <c:pt idx="140116">
                  <c:v>10058.59</c:v>
                </c:pt>
                <c:pt idx="140117">
                  <c:v>10320.69</c:v>
                </c:pt>
                <c:pt idx="140118">
                  <c:v>10438</c:v>
                </c:pt>
                <c:pt idx="140119">
                  <c:v>11069.08</c:v>
                </c:pt>
                <c:pt idx="140120">
                  <c:v>10777</c:v>
                </c:pt>
                <c:pt idx="140121">
                  <c:v>9164.35</c:v>
                </c:pt>
                <c:pt idx="140122">
                  <c:v>1698.71</c:v>
                </c:pt>
                <c:pt idx="140123">
                  <c:v>2075.2800000000002</c:v>
                </c:pt>
                <c:pt idx="140124">
                  <c:v>2675</c:v>
                </c:pt>
                <c:pt idx="140125">
                  <c:v>3304.41</c:v>
                </c:pt>
                <c:pt idx="140126">
                  <c:v>5396.61</c:v>
                </c:pt>
                <c:pt idx="140127">
                  <c:v>4058.41</c:v>
                </c:pt>
                <c:pt idx="140128">
                  <c:v>9105.23</c:v>
                </c:pt>
                <c:pt idx="140129">
                  <c:v>8299.1200000000008</c:v>
                </c:pt>
                <c:pt idx="140130">
                  <c:v>17045</c:v>
                </c:pt>
                <c:pt idx="140131">
                  <c:v>23022.41</c:v>
                </c:pt>
                <c:pt idx="140132">
                  <c:v>26609.08</c:v>
                </c:pt>
                <c:pt idx="140133">
                  <c:v>31966.9</c:v>
                </c:pt>
                <c:pt idx="140134">
                  <c:v>27639.07</c:v>
                </c:pt>
                <c:pt idx="140135">
                  <c:v>35379.410000000003</c:v>
                </c:pt>
                <c:pt idx="140136">
                  <c:v>20271.22</c:v>
                </c:pt>
                <c:pt idx="140137">
                  <c:v>36004.21</c:v>
                </c:pt>
                <c:pt idx="140138">
                  <c:v>57305.440000000002</c:v>
                </c:pt>
                <c:pt idx="140139">
                  <c:v>53327.08</c:v>
                </c:pt>
                <c:pt idx="140140">
                  <c:v>28803.91</c:v>
                </c:pt>
                <c:pt idx="140141">
                  <c:v>28974.76</c:v>
                </c:pt>
                <c:pt idx="140142">
                  <c:v>33677.03</c:v>
                </c:pt>
                <c:pt idx="140143">
                  <c:v>35470.75</c:v>
                </c:pt>
                <c:pt idx="140144">
                  <c:v>38184.68</c:v>
                </c:pt>
                <c:pt idx="140145">
                  <c:v>26884.61</c:v>
                </c:pt>
                <c:pt idx="140146">
                  <c:v>22317.59</c:v>
                </c:pt>
                <c:pt idx="140147">
                  <c:v>19131.400000000001</c:v>
                </c:pt>
                <c:pt idx="140148">
                  <c:v>18234.27</c:v>
                </c:pt>
                <c:pt idx="140149">
                  <c:v>14638.69</c:v>
                </c:pt>
                <c:pt idx="140150">
                  <c:v>11555.53</c:v>
                </c:pt>
                <c:pt idx="140151">
                  <c:v>9379.94</c:v>
                </c:pt>
                <c:pt idx="140152">
                  <c:v>11421.49</c:v>
                </c:pt>
                <c:pt idx="140153">
                  <c:v>9152.77</c:v>
                </c:pt>
                <c:pt idx="140154">
                  <c:v>5612.17</c:v>
                </c:pt>
                <c:pt idx="140155">
                  <c:v>4766.1899999999996</c:v>
                </c:pt>
                <c:pt idx="140156">
                  <c:v>4848.03</c:v>
                </c:pt>
                <c:pt idx="140157">
                  <c:v>3278.89</c:v>
                </c:pt>
                <c:pt idx="140158">
                  <c:v>3666.62</c:v>
                </c:pt>
                <c:pt idx="140159">
                  <c:v>3982.52</c:v>
                </c:pt>
                <c:pt idx="140160">
                  <c:v>2582.9499999999998</c:v>
                </c:pt>
                <c:pt idx="140161">
                  <c:v>2282.12</c:v>
                </c:pt>
                <c:pt idx="140162">
                  <c:v>2293.4</c:v>
                </c:pt>
                <c:pt idx="140163">
                  <c:v>1649.56</c:v>
                </c:pt>
                <c:pt idx="140164">
                  <c:v>1908.79</c:v>
                </c:pt>
                <c:pt idx="140165">
                  <c:v>2441.48</c:v>
                </c:pt>
                <c:pt idx="140166">
                  <c:v>7033.69</c:v>
                </c:pt>
                <c:pt idx="140167">
                  <c:v>4751.1400000000003</c:v>
                </c:pt>
                <c:pt idx="140168">
                  <c:v>5090.3100000000004</c:v>
                </c:pt>
                <c:pt idx="140169">
                  <c:v>1993.16</c:v>
                </c:pt>
                <c:pt idx="140170">
                  <c:v>1906.77</c:v>
                </c:pt>
                <c:pt idx="140171">
                  <c:v>1989.29</c:v>
                </c:pt>
                <c:pt idx="140172">
                  <c:v>2689.82</c:v>
                </c:pt>
                <c:pt idx="140173">
                  <c:v>2512.35</c:v>
                </c:pt>
                <c:pt idx="140174">
                  <c:v>3490.06</c:v>
                </c:pt>
                <c:pt idx="140175">
                  <c:v>3236.47</c:v>
                </c:pt>
                <c:pt idx="140176">
                  <c:v>2187.6799999999998</c:v>
                </c:pt>
                <c:pt idx="140177">
                  <c:v>2696.04</c:v>
                </c:pt>
                <c:pt idx="140178">
                  <c:v>3281.77</c:v>
                </c:pt>
                <c:pt idx="140179">
                  <c:v>2326.0700000000002</c:v>
                </c:pt>
                <c:pt idx="140180">
                  <c:v>5613.76</c:v>
                </c:pt>
                <c:pt idx="140181">
                  <c:v>6403.15</c:v>
                </c:pt>
                <c:pt idx="140182">
                  <c:v>4473.71</c:v>
                </c:pt>
                <c:pt idx="140183">
                  <c:v>11049.06</c:v>
                </c:pt>
                <c:pt idx="140184">
                  <c:v>18670.13</c:v>
                </c:pt>
                <c:pt idx="140185">
                  <c:v>9982.17</c:v>
                </c:pt>
                <c:pt idx="140186">
                  <c:v>14091.23</c:v>
                </c:pt>
                <c:pt idx="140187">
                  <c:v>28905.16</c:v>
                </c:pt>
                <c:pt idx="140188">
                  <c:v>47039.58</c:v>
                </c:pt>
                <c:pt idx="140189">
                  <c:v>23979.86</c:v>
                </c:pt>
                <c:pt idx="140190">
                  <c:v>39313.370000000003</c:v>
                </c:pt>
                <c:pt idx="140191">
                  <c:v>54206.09</c:v>
                </c:pt>
                <c:pt idx="140192">
                  <c:v>40755.730000000003</c:v>
                </c:pt>
                <c:pt idx="140193">
                  <c:v>34019.71</c:v>
                </c:pt>
                <c:pt idx="140194">
                  <c:v>40068.22</c:v>
                </c:pt>
                <c:pt idx="140195">
                  <c:v>33252.54</c:v>
                </c:pt>
                <c:pt idx="140196">
                  <c:v>39380.980000000003</c:v>
                </c:pt>
                <c:pt idx="140197">
                  <c:v>31130.77</c:v>
                </c:pt>
                <c:pt idx="140198">
                  <c:v>27997.759999999998</c:v>
                </c:pt>
                <c:pt idx="140199">
                  <c:v>23921.09</c:v>
                </c:pt>
                <c:pt idx="140200">
                  <c:v>19021.919999999998</c:v>
                </c:pt>
                <c:pt idx="140201">
                  <c:v>15299.63</c:v>
                </c:pt>
                <c:pt idx="140202">
                  <c:v>12147.9</c:v>
                </c:pt>
                <c:pt idx="140203">
                  <c:v>12693.46</c:v>
                </c:pt>
                <c:pt idx="140204">
                  <c:v>11716.83</c:v>
                </c:pt>
                <c:pt idx="140205">
                  <c:v>9101.09</c:v>
                </c:pt>
                <c:pt idx="140206">
                  <c:v>7560.09</c:v>
                </c:pt>
                <c:pt idx="140207">
                  <c:v>5976.29</c:v>
                </c:pt>
                <c:pt idx="140208">
                  <c:v>5186.12</c:v>
                </c:pt>
                <c:pt idx="140209">
                  <c:v>3275.73</c:v>
                </c:pt>
                <c:pt idx="140210">
                  <c:v>4082.77</c:v>
                </c:pt>
                <c:pt idx="140211">
                  <c:v>1604.62</c:v>
                </c:pt>
                <c:pt idx="140212">
                  <c:v>2077.02</c:v>
                </c:pt>
                <c:pt idx="140213">
                  <c:v>1972.3</c:v>
                </c:pt>
                <c:pt idx="140214">
                  <c:v>1926.79</c:v>
                </c:pt>
                <c:pt idx="140215">
                  <c:v>2392.33</c:v>
                </c:pt>
                <c:pt idx="140216">
                  <c:v>2208.4299999999998</c:v>
                </c:pt>
                <c:pt idx="140217">
                  <c:v>1679.74</c:v>
                </c:pt>
                <c:pt idx="140218">
                  <c:v>2578</c:v>
                </c:pt>
                <c:pt idx="140219">
                  <c:v>1863.42</c:v>
                </c:pt>
                <c:pt idx="140220">
                  <c:v>2939.3</c:v>
                </c:pt>
                <c:pt idx="140221">
                  <c:v>2860.49</c:v>
                </c:pt>
                <c:pt idx="140222">
                  <c:v>2725.1</c:v>
                </c:pt>
                <c:pt idx="140223">
                  <c:v>1773.62</c:v>
                </c:pt>
                <c:pt idx="140224">
                  <c:v>3145.46</c:v>
                </c:pt>
                <c:pt idx="140225">
                  <c:v>1800.24</c:v>
                </c:pt>
                <c:pt idx="140226">
                  <c:v>1563.25</c:v>
                </c:pt>
                <c:pt idx="140227">
                  <c:v>1724.12</c:v>
                </c:pt>
                <c:pt idx="140228">
                  <c:v>2244.13</c:v>
                </c:pt>
                <c:pt idx="140229">
                  <c:v>1892.03</c:v>
                </c:pt>
                <c:pt idx="140230">
                  <c:v>2577.21</c:v>
                </c:pt>
                <c:pt idx="140231">
                  <c:v>3927.11</c:v>
                </c:pt>
                <c:pt idx="140232">
                  <c:v>9896.4699999999993</c:v>
                </c:pt>
                <c:pt idx="140233">
                  <c:v>17143.18</c:v>
                </c:pt>
                <c:pt idx="140234">
                  <c:v>10592.05</c:v>
                </c:pt>
                <c:pt idx="140235">
                  <c:v>12531.09</c:v>
                </c:pt>
                <c:pt idx="140236">
                  <c:v>17373.939999999999</c:v>
                </c:pt>
                <c:pt idx="140237">
                  <c:v>24273.919999999998</c:v>
                </c:pt>
                <c:pt idx="140238">
                  <c:v>11076.32</c:v>
                </c:pt>
                <c:pt idx="140239">
                  <c:v>22457.8</c:v>
                </c:pt>
                <c:pt idx="140240">
                  <c:v>29052.21</c:v>
                </c:pt>
                <c:pt idx="140241">
                  <c:v>37414.239999999998</c:v>
                </c:pt>
                <c:pt idx="140242">
                  <c:v>55328.02</c:v>
                </c:pt>
                <c:pt idx="140243">
                  <c:v>45038.3</c:v>
                </c:pt>
                <c:pt idx="140244">
                  <c:v>29263.08</c:v>
                </c:pt>
                <c:pt idx="140245">
                  <c:v>34662.559999999998</c:v>
                </c:pt>
                <c:pt idx="140246">
                  <c:v>35788.71</c:v>
                </c:pt>
                <c:pt idx="140247">
                  <c:v>30191.94</c:v>
                </c:pt>
                <c:pt idx="140248">
                  <c:v>36466.47</c:v>
                </c:pt>
                <c:pt idx="140249">
                  <c:v>24229.84</c:v>
                </c:pt>
                <c:pt idx="140250">
                  <c:v>20647.84</c:v>
                </c:pt>
                <c:pt idx="140251">
                  <c:v>17333.240000000002</c:v>
                </c:pt>
                <c:pt idx="140252">
                  <c:v>17153.310000000001</c:v>
                </c:pt>
                <c:pt idx="140253">
                  <c:v>14517.78</c:v>
                </c:pt>
                <c:pt idx="140254">
                  <c:v>12510.84</c:v>
                </c:pt>
                <c:pt idx="140255">
                  <c:v>10323.08</c:v>
                </c:pt>
                <c:pt idx="140256">
                  <c:v>13091.04</c:v>
                </c:pt>
                <c:pt idx="140257">
                  <c:v>9635.17</c:v>
                </c:pt>
                <c:pt idx="140258">
                  <c:v>7331.64</c:v>
                </c:pt>
                <c:pt idx="140259">
                  <c:v>5584.87</c:v>
                </c:pt>
                <c:pt idx="140260">
                  <c:v>5234.16</c:v>
                </c:pt>
                <c:pt idx="140261">
                  <c:v>5215.8900000000003</c:v>
                </c:pt>
                <c:pt idx="140262">
                  <c:v>4767.3</c:v>
                </c:pt>
                <c:pt idx="140263">
                  <c:v>3389.21</c:v>
                </c:pt>
                <c:pt idx="140264">
                  <c:v>2687.59</c:v>
                </c:pt>
                <c:pt idx="140265">
                  <c:v>11908.6</c:v>
                </c:pt>
                <c:pt idx="140266">
                  <c:v>13406.62</c:v>
                </c:pt>
                <c:pt idx="140267">
                  <c:v>15114.35</c:v>
                </c:pt>
                <c:pt idx="140268">
                  <c:v>11953.56</c:v>
                </c:pt>
                <c:pt idx="140269">
                  <c:v>11490.15</c:v>
                </c:pt>
                <c:pt idx="140270">
                  <c:v>13043.06</c:v>
                </c:pt>
                <c:pt idx="140271">
                  <c:v>12284.87</c:v>
                </c:pt>
                <c:pt idx="140272">
                  <c:v>10867.97</c:v>
                </c:pt>
                <c:pt idx="140273">
                  <c:v>11747.83</c:v>
                </c:pt>
                <c:pt idx="140274">
                  <c:v>8956.75</c:v>
                </c:pt>
                <c:pt idx="140275">
                  <c:v>10475.77</c:v>
                </c:pt>
                <c:pt idx="140276">
                  <c:v>12550.26</c:v>
                </c:pt>
                <c:pt idx="140277">
                  <c:v>8888.82</c:v>
                </c:pt>
                <c:pt idx="140278">
                  <c:v>10959.34</c:v>
                </c:pt>
                <c:pt idx="140279">
                  <c:v>12361.72</c:v>
                </c:pt>
                <c:pt idx="140280">
                  <c:v>10484.24</c:v>
                </c:pt>
                <c:pt idx="140281">
                  <c:v>8642.86</c:v>
                </c:pt>
                <c:pt idx="140282">
                  <c:v>8480.9500000000007</c:v>
                </c:pt>
                <c:pt idx="140283">
                  <c:v>10831.34</c:v>
                </c:pt>
                <c:pt idx="140284">
                  <c:v>11045.48</c:v>
                </c:pt>
                <c:pt idx="140285">
                  <c:v>8668.19</c:v>
                </c:pt>
                <c:pt idx="140286">
                  <c:v>11642.71</c:v>
                </c:pt>
                <c:pt idx="140287">
                  <c:v>8387.7099999999991</c:v>
                </c:pt>
                <c:pt idx="140288">
                  <c:v>10999.35</c:v>
                </c:pt>
                <c:pt idx="140289">
                  <c:v>9436.7000000000007</c:v>
                </c:pt>
                <c:pt idx="140290">
                  <c:v>9347.5499999999993</c:v>
                </c:pt>
                <c:pt idx="140291">
                  <c:v>11173.72</c:v>
                </c:pt>
                <c:pt idx="140292">
                  <c:v>10097.540000000001</c:v>
                </c:pt>
                <c:pt idx="140293">
                  <c:v>11081.85</c:v>
                </c:pt>
                <c:pt idx="140294">
                  <c:v>12896.65</c:v>
                </c:pt>
                <c:pt idx="140295">
                  <c:v>11019.39</c:v>
                </c:pt>
                <c:pt idx="140296">
                  <c:v>12366.8</c:v>
                </c:pt>
                <c:pt idx="140297">
                  <c:v>11708.86</c:v>
                </c:pt>
                <c:pt idx="140298">
                  <c:v>11593.82</c:v>
                </c:pt>
                <c:pt idx="140299">
                  <c:v>12495.17</c:v>
                </c:pt>
                <c:pt idx="140300">
                  <c:v>12866.91</c:v>
                </c:pt>
                <c:pt idx="140301">
                  <c:v>11002.33</c:v>
                </c:pt>
                <c:pt idx="140302">
                  <c:v>12568.78</c:v>
                </c:pt>
                <c:pt idx="140303">
                  <c:v>11567.18</c:v>
                </c:pt>
                <c:pt idx="140304">
                  <c:v>12326.92</c:v>
                </c:pt>
                <c:pt idx="140305">
                  <c:v>11807.86</c:v>
                </c:pt>
                <c:pt idx="140306">
                  <c:v>11686.72</c:v>
                </c:pt>
                <c:pt idx="140307">
                  <c:v>16240.64</c:v>
                </c:pt>
                <c:pt idx="140308">
                  <c:v>13311.35</c:v>
                </c:pt>
                <c:pt idx="140309">
                  <c:v>14616.32</c:v>
                </c:pt>
                <c:pt idx="140310">
                  <c:v>17868.22</c:v>
                </c:pt>
                <c:pt idx="140311">
                  <c:v>26551.79</c:v>
                </c:pt>
                <c:pt idx="140312">
                  <c:v>11047.53</c:v>
                </c:pt>
                <c:pt idx="140313">
                  <c:v>11169.01</c:v>
                </c:pt>
                <c:pt idx="140314">
                  <c:v>9846.0499999999993</c:v>
                </c:pt>
                <c:pt idx="140315">
                  <c:v>8960.0499999999993</c:v>
                </c:pt>
                <c:pt idx="140316">
                  <c:v>10943.65</c:v>
                </c:pt>
                <c:pt idx="140317">
                  <c:v>11308.79</c:v>
                </c:pt>
                <c:pt idx="140318">
                  <c:v>12470.64</c:v>
                </c:pt>
                <c:pt idx="140319">
                  <c:v>14262.93</c:v>
                </c:pt>
                <c:pt idx="140320">
                  <c:v>14706.64</c:v>
                </c:pt>
                <c:pt idx="140321">
                  <c:v>13337.8</c:v>
                </c:pt>
                <c:pt idx="140322">
                  <c:v>12369.43</c:v>
                </c:pt>
                <c:pt idx="140323">
                  <c:v>11544.05</c:v>
                </c:pt>
                <c:pt idx="140324">
                  <c:v>11783.36</c:v>
                </c:pt>
                <c:pt idx="140325">
                  <c:v>10814.89</c:v>
                </c:pt>
                <c:pt idx="140326">
                  <c:v>11916.73</c:v>
                </c:pt>
                <c:pt idx="140327">
                  <c:v>11228.59</c:v>
                </c:pt>
                <c:pt idx="140328">
                  <c:v>11285.01</c:v>
                </c:pt>
                <c:pt idx="140329">
                  <c:v>8832.85</c:v>
                </c:pt>
                <c:pt idx="140330">
                  <c:v>10885.96</c:v>
                </c:pt>
                <c:pt idx="140331">
                  <c:v>9575.5499999999993</c:v>
                </c:pt>
                <c:pt idx="140332">
                  <c:v>9404.49</c:v>
                </c:pt>
                <c:pt idx="140333">
                  <c:v>8927.1299999999992</c:v>
                </c:pt>
                <c:pt idx="140334">
                  <c:v>10041.14</c:v>
                </c:pt>
                <c:pt idx="140335">
                  <c:v>9108.9699999999993</c:v>
                </c:pt>
                <c:pt idx="140336">
                  <c:v>8898.3700000000008</c:v>
                </c:pt>
                <c:pt idx="140337">
                  <c:v>8296.09</c:v>
                </c:pt>
                <c:pt idx="140338">
                  <c:v>9910.5300000000007</c:v>
                </c:pt>
                <c:pt idx="140339">
                  <c:v>8799.64</c:v>
                </c:pt>
                <c:pt idx="140340">
                  <c:v>10346.209999999999</c:v>
                </c:pt>
                <c:pt idx="140341">
                  <c:v>9049.1</c:v>
                </c:pt>
                <c:pt idx="140342">
                  <c:v>8385.1299999999992</c:v>
                </c:pt>
                <c:pt idx="140343">
                  <c:v>10358.52</c:v>
                </c:pt>
                <c:pt idx="140344">
                  <c:v>11209.55</c:v>
                </c:pt>
                <c:pt idx="140345">
                  <c:v>11276.48</c:v>
                </c:pt>
                <c:pt idx="140346">
                  <c:v>11605.27</c:v>
                </c:pt>
                <c:pt idx="140347">
                  <c:v>10817.92</c:v>
                </c:pt>
                <c:pt idx="140348">
                  <c:v>12013.86</c:v>
                </c:pt>
                <c:pt idx="140349">
                  <c:v>9042.7099999999991</c:v>
                </c:pt>
                <c:pt idx="140350">
                  <c:v>10454.43</c:v>
                </c:pt>
                <c:pt idx="140351">
                  <c:v>9928.7099999999991</c:v>
                </c:pt>
                <c:pt idx="140352">
                  <c:v>11982.52</c:v>
                </c:pt>
                <c:pt idx="140353">
                  <c:v>9747.2000000000007</c:v>
                </c:pt>
                <c:pt idx="140354">
                  <c:v>11552.96</c:v>
                </c:pt>
                <c:pt idx="140355">
                  <c:v>10397.42</c:v>
                </c:pt>
                <c:pt idx="140356">
                  <c:v>11073.21</c:v>
                </c:pt>
                <c:pt idx="140357">
                  <c:v>12498.73</c:v>
                </c:pt>
                <c:pt idx="140358">
                  <c:v>12863.25</c:v>
                </c:pt>
                <c:pt idx="140359">
                  <c:v>15890.88</c:v>
                </c:pt>
                <c:pt idx="140360">
                  <c:v>13277.57</c:v>
                </c:pt>
                <c:pt idx="140361">
                  <c:v>13174.06</c:v>
                </c:pt>
                <c:pt idx="140362">
                  <c:v>14994.72</c:v>
                </c:pt>
                <c:pt idx="140363">
                  <c:v>23101.37</c:v>
                </c:pt>
                <c:pt idx="140364">
                  <c:v>11365.83</c:v>
                </c:pt>
                <c:pt idx="140365">
                  <c:v>11595.6</c:v>
                </c:pt>
                <c:pt idx="140366">
                  <c:v>9769.2199999999993</c:v>
                </c:pt>
                <c:pt idx="140367">
                  <c:v>10554.89</c:v>
                </c:pt>
                <c:pt idx="140368">
                  <c:v>8605.32</c:v>
                </c:pt>
                <c:pt idx="140369">
                  <c:v>10413.709999999999</c:v>
                </c:pt>
                <c:pt idx="140370">
                  <c:v>13966.76</c:v>
                </c:pt>
                <c:pt idx="140371">
                  <c:v>12424.34</c:v>
                </c:pt>
                <c:pt idx="140372">
                  <c:v>14277.01</c:v>
                </c:pt>
                <c:pt idx="140373">
                  <c:v>11743.23</c:v>
                </c:pt>
                <c:pt idx="140374">
                  <c:v>12308.74</c:v>
                </c:pt>
                <c:pt idx="140375">
                  <c:v>11220.51</c:v>
                </c:pt>
                <c:pt idx="140376">
                  <c:v>10134.48</c:v>
                </c:pt>
                <c:pt idx="140377">
                  <c:v>9272.65</c:v>
                </c:pt>
                <c:pt idx="140378">
                  <c:v>10772.84</c:v>
                </c:pt>
                <c:pt idx="140379">
                  <c:v>8415.4699999999993</c:v>
                </c:pt>
                <c:pt idx="140380">
                  <c:v>8045.12</c:v>
                </c:pt>
                <c:pt idx="140381">
                  <c:v>9677.5300000000007</c:v>
                </c:pt>
                <c:pt idx="140382">
                  <c:v>10532.11</c:v>
                </c:pt>
                <c:pt idx="140383">
                  <c:v>10315.780000000001</c:v>
                </c:pt>
                <c:pt idx="140384">
                  <c:v>9149.4599999999991</c:v>
                </c:pt>
                <c:pt idx="140385">
                  <c:v>7305.2</c:v>
                </c:pt>
                <c:pt idx="140386">
                  <c:v>8896.59</c:v>
                </c:pt>
                <c:pt idx="140387">
                  <c:v>10384.64</c:v>
                </c:pt>
                <c:pt idx="140388">
                  <c:v>9274.81</c:v>
                </c:pt>
                <c:pt idx="140389">
                  <c:v>8983.34</c:v>
                </c:pt>
                <c:pt idx="140390">
                  <c:v>9046.69</c:v>
                </c:pt>
                <c:pt idx="140391">
                  <c:v>9360.44</c:v>
                </c:pt>
                <c:pt idx="140392">
                  <c:v>9056.86</c:v>
                </c:pt>
                <c:pt idx="140393">
                  <c:v>9111.07</c:v>
                </c:pt>
                <c:pt idx="140394">
                  <c:v>10523.99</c:v>
                </c:pt>
                <c:pt idx="140395">
                  <c:v>10959.16</c:v>
                </c:pt>
                <c:pt idx="140396">
                  <c:v>10894.59</c:v>
                </c:pt>
                <c:pt idx="140397">
                  <c:v>12667.48</c:v>
                </c:pt>
                <c:pt idx="140398">
                  <c:v>10694.5</c:v>
                </c:pt>
                <c:pt idx="140399">
                  <c:v>11308.17</c:v>
                </c:pt>
                <c:pt idx="140400">
                  <c:v>9903.0300000000007</c:v>
                </c:pt>
                <c:pt idx="140401">
                  <c:v>9789.52</c:v>
                </c:pt>
                <c:pt idx="140402">
                  <c:v>9968.0300000000007</c:v>
                </c:pt>
                <c:pt idx="140403">
                  <c:v>11174.37</c:v>
                </c:pt>
                <c:pt idx="140404">
                  <c:v>12637.86</c:v>
                </c:pt>
                <c:pt idx="140405">
                  <c:v>10735.17</c:v>
                </c:pt>
                <c:pt idx="140406">
                  <c:v>10482.91</c:v>
                </c:pt>
                <c:pt idx="140407">
                  <c:v>10027.9</c:v>
                </c:pt>
                <c:pt idx="140408">
                  <c:v>2239.25</c:v>
                </c:pt>
                <c:pt idx="140409">
                  <c:v>7584.74</c:v>
                </c:pt>
                <c:pt idx="140410">
                  <c:v>6716.48</c:v>
                </c:pt>
                <c:pt idx="140411">
                  <c:v>550.76</c:v>
                </c:pt>
                <c:pt idx="140412">
                  <c:v>430.2</c:v>
                </c:pt>
                <c:pt idx="140413">
                  <c:v>485.69</c:v>
                </c:pt>
                <c:pt idx="140414">
                  <c:v>1566.33</c:v>
                </c:pt>
                <c:pt idx="140415">
                  <c:v>2802.72</c:v>
                </c:pt>
                <c:pt idx="140416">
                  <c:v>10095.34</c:v>
                </c:pt>
                <c:pt idx="140417">
                  <c:v>6598.91</c:v>
                </c:pt>
                <c:pt idx="140418">
                  <c:v>678.07</c:v>
                </c:pt>
                <c:pt idx="140419">
                  <c:v>46.5</c:v>
                </c:pt>
                <c:pt idx="140420">
                  <c:v>37.15</c:v>
                </c:pt>
                <c:pt idx="140421">
                  <c:v>8.15</c:v>
                </c:pt>
                <c:pt idx="140422">
                  <c:v>0.5</c:v>
                </c:pt>
                <c:pt idx="140423">
                  <c:v>0.25</c:v>
                </c:pt>
                <c:pt idx="140424">
                  <c:v>1</c:v>
                </c:pt>
                <c:pt idx="140425">
                  <c:v>0.25</c:v>
                </c:pt>
                <c:pt idx="140426">
                  <c:v>0.5</c:v>
                </c:pt>
                <c:pt idx="140427">
                  <c:v>130.91</c:v>
                </c:pt>
                <c:pt idx="140428">
                  <c:v>3226.25</c:v>
                </c:pt>
                <c:pt idx="140429">
                  <c:v>5594.74</c:v>
                </c:pt>
                <c:pt idx="140430">
                  <c:v>7450.74</c:v>
                </c:pt>
                <c:pt idx="140431">
                  <c:v>6976.06</c:v>
                </c:pt>
                <c:pt idx="140432">
                  <c:v>8940.02</c:v>
                </c:pt>
                <c:pt idx="140433">
                  <c:v>16318.85</c:v>
                </c:pt>
                <c:pt idx="140434">
                  <c:v>10368.540000000001</c:v>
                </c:pt>
                <c:pt idx="140435">
                  <c:v>11578.06</c:v>
                </c:pt>
                <c:pt idx="140436">
                  <c:v>16670.18</c:v>
                </c:pt>
                <c:pt idx="140437">
                  <c:v>31338.9</c:v>
                </c:pt>
                <c:pt idx="140438">
                  <c:v>49495.02</c:v>
                </c:pt>
                <c:pt idx="140439">
                  <c:v>41966.96</c:v>
                </c:pt>
                <c:pt idx="140440">
                  <c:v>34171.800000000003</c:v>
                </c:pt>
                <c:pt idx="140441">
                  <c:v>28833.5</c:v>
                </c:pt>
                <c:pt idx="140442">
                  <c:v>15785.64</c:v>
                </c:pt>
                <c:pt idx="140443">
                  <c:v>3110.6</c:v>
                </c:pt>
                <c:pt idx="140444">
                  <c:v>550.29</c:v>
                </c:pt>
                <c:pt idx="140445">
                  <c:v>784.15</c:v>
                </c:pt>
                <c:pt idx="140446">
                  <c:v>1009.7</c:v>
                </c:pt>
                <c:pt idx="140447">
                  <c:v>1640.93</c:v>
                </c:pt>
                <c:pt idx="140448">
                  <c:v>4144.59</c:v>
                </c:pt>
                <c:pt idx="140449">
                  <c:v>7216.06</c:v>
                </c:pt>
                <c:pt idx="140450">
                  <c:v>128.43</c:v>
                </c:pt>
                <c:pt idx="140451">
                  <c:v>40.14</c:v>
                </c:pt>
                <c:pt idx="140452">
                  <c:v>87.06</c:v>
                </c:pt>
                <c:pt idx="140453">
                  <c:v>158.85</c:v>
                </c:pt>
                <c:pt idx="140454">
                  <c:v>498.46</c:v>
                </c:pt>
                <c:pt idx="140455">
                  <c:v>922.06</c:v>
                </c:pt>
                <c:pt idx="140456">
                  <c:v>1748.35</c:v>
                </c:pt>
                <c:pt idx="140457">
                  <c:v>2643.28</c:v>
                </c:pt>
                <c:pt idx="140458">
                  <c:v>7967.93</c:v>
                </c:pt>
                <c:pt idx="140459">
                  <c:v>3986.23</c:v>
                </c:pt>
                <c:pt idx="140460">
                  <c:v>207</c:v>
                </c:pt>
                <c:pt idx="140461">
                  <c:v>4.25</c:v>
                </c:pt>
                <c:pt idx="140462">
                  <c:v>-1.66</c:v>
                </c:pt>
                <c:pt idx="140463">
                  <c:v>-39</c:v>
                </c:pt>
                <c:pt idx="140464">
                  <c:v>0.25</c:v>
                </c:pt>
                <c:pt idx="140465">
                  <c:v>0.1</c:v>
                </c:pt>
                <c:pt idx="140466">
                  <c:v>1.1000000000000001</c:v>
                </c:pt>
                <c:pt idx="140467">
                  <c:v>0.5</c:v>
                </c:pt>
                <c:pt idx="140468">
                  <c:v>19.940000000000001</c:v>
                </c:pt>
                <c:pt idx="140469">
                  <c:v>-14.94</c:v>
                </c:pt>
                <c:pt idx="140470">
                  <c:v>10.79</c:v>
                </c:pt>
                <c:pt idx="140471">
                  <c:v>587.6</c:v>
                </c:pt>
                <c:pt idx="140472">
                  <c:v>1321.19</c:v>
                </c:pt>
                <c:pt idx="140473">
                  <c:v>2014.96</c:v>
                </c:pt>
                <c:pt idx="140474">
                  <c:v>3032.77</c:v>
                </c:pt>
                <c:pt idx="140475">
                  <c:v>3305.44</c:v>
                </c:pt>
                <c:pt idx="140476">
                  <c:v>4409.53</c:v>
                </c:pt>
                <c:pt idx="140477">
                  <c:v>8228.64</c:v>
                </c:pt>
                <c:pt idx="140478">
                  <c:v>10233.25</c:v>
                </c:pt>
                <c:pt idx="140479">
                  <c:v>10280.709999999999</c:v>
                </c:pt>
                <c:pt idx="140480">
                  <c:v>15716.93</c:v>
                </c:pt>
                <c:pt idx="140481">
                  <c:v>36985.65</c:v>
                </c:pt>
                <c:pt idx="140482">
                  <c:v>59585.47</c:v>
                </c:pt>
                <c:pt idx="140483">
                  <c:v>44164.89</c:v>
                </c:pt>
                <c:pt idx="140484">
                  <c:v>27099.96</c:v>
                </c:pt>
                <c:pt idx="140485">
                  <c:v>25456.32</c:v>
                </c:pt>
                <c:pt idx="140486">
                  <c:v>12439.07</c:v>
                </c:pt>
                <c:pt idx="140487">
                  <c:v>3386.65</c:v>
                </c:pt>
                <c:pt idx="140488">
                  <c:v>1622.9</c:v>
                </c:pt>
                <c:pt idx="140489">
                  <c:v>1108.24</c:v>
                </c:pt>
                <c:pt idx="140490">
                  <c:v>1284.44</c:v>
                </c:pt>
                <c:pt idx="140491">
                  <c:v>1404.16</c:v>
                </c:pt>
                <c:pt idx="140492">
                  <c:v>3558.42</c:v>
                </c:pt>
                <c:pt idx="140493">
                  <c:v>7751.48</c:v>
                </c:pt>
                <c:pt idx="140494">
                  <c:v>488.26</c:v>
                </c:pt>
                <c:pt idx="140495">
                  <c:v>561.45000000000005</c:v>
                </c:pt>
                <c:pt idx="140496">
                  <c:v>508.22</c:v>
                </c:pt>
                <c:pt idx="140497">
                  <c:v>779.09</c:v>
                </c:pt>
                <c:pt idx="140498">
                  <c:v>912.63</c:v>
                </c:pt>
                <c:pt idx="140499">
                  <c:v>1692.23</c:v>
                </c:pt>
                <c:pt idx="140500">
                  <c:v>6844.97</c:v>
                </c:pt>
                <c:pt idx="140501">
                  <c:v>3466.41</c:v>
                </c:pt>
                <c:pt idx="140502">
                  <c:v>193.18</c:v>
                </c:pt>
                <c:pt idx="140503">
                  <c:v>18.579999999999998</c:v>
                </c:pt>
                <c:pt idx="140504">
                  <c:v>-7.71</c:v>
                </c:pt>
                <c:pt idx="140505">
                  <c:v>4.1399999999999997</c:v>
                </c:pt>
                <c:pt idx="140506">
                  <c:v>0.2</c:v>
                </c:pt>
                <c:pt idx="140507">
                  <c:v>2.97</c:v>
                </c:pt>
                <c:pt idx="140508">
                  <c:v>7.97</c:v>
                </c:pt>
                <c:pt idx="140509">
                  <c:v>0.97</c:v>
                </c:pt>
                <c:pt idx="140510">
                  <c:v>15.94</c:v>
                </c:pt>
                <c:pt idx="140511">
                  <c:v>22.73</c:v>
                </c:pt>
                <c:pt idx="140512">
                  <c:v>981.67</c:v>
                </c:pt>
                <c:pt idx="140513">
                  <c:v>2828.8</c:v>
                </c:pt>
                <c:pt idx="140514">
                  <c:v>3225.3</c:v>
                </c:pt>
                <c:pt idx="140515">
                  <c:v>4441.46</c:v>
                </c:pt>
                <c:pt idx="140516">
                  <c:v>5133.8</c:v>
                </c:pt>
                <c:pt idx="140517">
                  <c:v>7041.82</c:v>
                </c:pt>
                <c:pt idx="140518">
                  <c:v>1381.4</c:v>
                </c:pt>
                <c:pt idx="140519">
                  <c:v>1464.94</c:v>
                </c:pt>
                <c:pt idx="140520">
                  <c:v>1164.81</c:v>
                </c:pt>
                <c:pt idx="140521">
                  <c:v>951.95</c:v>
                </c:pt>
                <c:pt idx="140522">
                  <c:v>1256.8599999999999</c:v>
                </c:pt>
                <c:pt idx="140523">
                  <c:v>1636.79</c:v>
                </c:pt>
                <c:pt idx="140524">
                  <c:v>1297.04</c:v>
                </c:pt>
                <c:pt idx="140525">
                  <c:v>1137.94</c:v>
                </c:pt>
                <c:pt idx="140526">
                  <c:v>1155.6400000000001</c:v>
                </c:pt>
                <c:pt idx="140527">
                  <c:v>959.37</c:v>
                </c:pt>
                <c:pt idx="140528">
                  <c:v>861.49</c:v>
                </c:pt>
                <c:pt idx="140529">
                  <c:v>1143.8900000000001</c:v>
                </c:pt>
                <c:pt idx="140530">
                  <c:v>853.24</c:v>
                </c:pt>
                <c:pt idx="140531">
                  <c:v>1137.98</c:v>
                </c:pt>
                <c:pt idx="140532">
                  <c:v>868.25</c:v>
                </c:pt>
                <c:pt idx="140533">
                  <c:v>1126.1199999999999</c:v>
                </c:pt>
                <c:pt idx="140534">
                  <c:v>757.76</c:v>
                </c:pt>
                <c:pt idx="140535">
                  <c:v>999.61</c:v>
                </c:pt>
                <c:pt idx="140536">
                  <c:v>765.28</c:v>
                </c:pt>
                <c:pt idx="140537">
                  <c:v>1212.6099999999999</c:v>
                </c:pt>
                <c:pt idx="140538">
                  <c:v>877.99</c:v>
                </c:pt>
                <c:pt idx="140539">
                  <c:v>1035.82</c:v>
                </c:pt>
                <c:pt idx="140540">
                  <c:v>695.1</c:v>
                </c:pt>
                <c:pt idx="140541">
                  <c:v>1042.24</c:v>
                </c:pt>
                <c:pt idx="140542">
                  <c:v>1023.06</c:v>
                </c:pt>
                <c:pt idx="140543">
                  <c:v>1099.7</c:v>
                </c:pt>
                <c:pt idx="140544">
                  <c:v>1117.8800000000001</c:v>
                </c:pt>
                <c:pt idx="140545">
                  <c:v>1024.56</c:v>
                </c:pt>
                <c:pt idx="140546">
                  <c:v>1118.25</c:v>
                </c:pt>
                <c:pt idx="140547">
                  <c:v>1296.47</c:v>
                </c:pt>
                <c:pt idx="140548">
                  <c:v>1544.8</c:v>
                </c:pt>
                <c:pt idx="140549">
                  <c:v>1077.44</c:v>
                </c:pt>
                <c:pt idx="140550">
                  <c:v>1080.32</c:v>
                </c:pt>
                <c:pt idx="140551">
                  <c:v>1804.61</c:v>
                </c:pt>
                <c:pt idx="140552">
                  <c:v>1270.44</c:v>
                </c:pt>
                <c:pt idx="140553">
                  <c:v>1541.63</c:v>
                </c:pt>
                <c:pt idx="140554">
                  <c:v>1550.36</c:v>
                </c:pt>
                <c:pt idx="140555">
                  <c:v>1578.68</c:v>
                </c:pt>
                <c:pt idx="140556">
                  <c:v>1371.97</c:v>
                </c:pt>
                <c:pt idx="140557">
                  <c:v>784.22</c:v>
                </c:pt>
                <c:pt idx="140558">
                  <c:v>1844.34</c:v>
                </c:pt>
                <c:pt idx="140559">
                  <c:v>1135.4000000000001</c:v>
                </c:pt>
                <c:pt idx="140560">
                  <c:v>1586.36</c:v>
                </c:pt>
                <c:pt idx="140561">
                  <c:v>1491.71</c:v>
                </c:pt>
                <c:pt idx="140562">
                  <c:v>1491.7</c:v>
                </c:pt>
                <c:pt idx="140563">
                  <c:v>1330.79</c:v>
                </c:pt>
                <c:pt idx="140564">
                  <c:v>1473.21</c:v>
                </c:pt>
                <c:pt idx="140565">
                  <c:v>1248.83</c:v>
                </c:pt>
                <c:pt idx="140566">
                  <c:v>901.51</c:v>
                </c:pt>
                <c:pt idx="140567">
                  <c:v>1168.44</c:v>
                </c:pt>
                <c:pt idx="140568">
                  <c:v>918.44</c:v>
                </c:pt>
                <c:pt idx="140569">
                  <c:v>655.84</c:v>
                </c:pt>
                <c:pt idx="140570">
                  <c:v>1007.67</c:v>
                </c:pt>
                <c:pt idx="140571">
                  <c:v>1614.45</c:v>
                </c:pt>
                <c:pt idx="140572">
                  <c:v>1435.19</c:v>
                </c:pt>
                <c:pt idx="140573">
                  <c:v>999.39</c:v>
                </c:pt>
                <c:pt idx="140574">
                  <c:v>1116.18</c:v>
                </c:pt>
                <c:pt idx="140575">
                  <c:v>1493.21</c:v>
                </c:pt>
                <c:pt idx="140576">
                  <c:v>1355.96</c:v>
                </c:pt>
                <c:pt idx="140577">
                  <c:v>1201.29</c:v>
                </c:pt>
                <c:pt idx="140578">
                  <c:v>1302.67</c:v>
                </c:pt>
                <c:pt idx="140579">
                  <c:v>1767.35</c:v>
                </c:pt>
                <c:pt idx="140580">
                  <c:v>1048.27</c:v>
                </c:pt>
                <c:pt idx="140581">
                  <c:v>1332.74</c:v>
                </c:pt>
                <c:pt idx="140582">
                  <c:v>1106.57</c:v>
                </c:pt>
                <c:pt idx="140583">
                  <c:v>1160.95</c:v>
                </c:pt>
                <c:pt idx="140584">
                  <c:v>944.15</c:v>
                </c:pt>
                <c:pt idx="140585">
                  <c:v>1162.67</c:v>
                </c:pt>
                <c:pt idx="140586">
                  <c:v>1062.02</c:v>
                </c:pt>
                <c:pt idx="140587">
                  <c:v>891.41</c:v>
                </c:pt>
                <c:pt idx="140588">
                  <c:v>864.57</c:v>
                </c:pt>
                <c:pt idx="140589">
                  <c:v>691.75</c:v>
                </c:pt>
                <c:pt idx="140590">
                  <c:v>850.7</c:v>
                </c:pt>
                <c:pt idx="140591">
                  <c:v>954.05</c:v>
                </c:pt>
                <c:pt idx="140592">
                  <c:v>698.72</c:v>
                </c:pt>
                <c:pt idx="140593">
                  <c:v>906.23</c:v>
                </c:pt>
                <c:pt idx="140594">
                  <c:v>802.25</c:v>
                </c:pt>
                <c:pt idx="140595">
                  <c:v>1077.96</c:v>
                </c:pt>
                <c:pt idx="140596">
                  <c:v>1183.76</c:v>
                </c:pt>
                <c:pt idx="140597">
                  <c:v>1162.3900000000001</c:v>
                </c:pt>
                <c:pt idx="140598">
                  <c:v>1327.34</c:v>
                </c:pt>
                <c:pt idx="140599">
                  <c:v>961.87</c:v>
                </c:pt>
                <c:pt idx="140600">
                  <c:v>1111.73</c:v>
                </c:pt>
                <c:pt idx="140601">
                  <c:v>799.23</c:v>
                </c:pt>
                <c:pt idx="140602">
                  <c:v>1100.78</c:v>
                </c:pt>
                <c:pt idx="140603">
                  <c:v>924.93</c:v>
                </c:pt>
                <c:pt idx="140604">
                  <c:v>953.43</c:v>
                </c:pt>
                <c:pt idx="140605">
                  <c:v>1153.97</c:v>
                </c:pt>
                <c:pt idx="140606">
                  <c:v>1319.59</c:v>
                </c:pt>
                <c:pt idx="140607">
                  <c:v>1279.82</c:v>
                </c:pt>
                <c:pt idx="140608">
                  <c:v>1198.8499999999999</c:v>
                </c:pt>
                <c:pt idx="140609">
                  <c:v>918.39</c:v>
                </c:pt>
                <c:pt idx="140610">
                  <c:v>1060.9100000000001</c:v>
                </c:pt>
                <c:pt idx="140611">
                  <c:v>1098.1500000000001</c:v>
                </c:pt>
                <c:pt idx="140612">
                  <c:v>975.08</c:v>
                </c:pt>
                <c:pt idx="140613">
                  <c:v>881.54</c:v>
                </c:pt>
                <c:pt idx="140614">
                  <c:v>1645.93</c:v>
                </c:pt>
                <c:pt idx="140615">
                  <c:v>1348.51</c:v>
                </c:pt>
                <c:pt idx="140616">
                  <c:v>1325.25</c:v>
                </c:pt>
                <c:pt idx="140617">
                  <c:v>806.72</c:v>
                </c:pt>
                <c:pt idx="140618">
                  <c:v>753.95</c:v>
                </c:pt>
                <c:pt idx="140619">
                  <c:v>807.28</c:v>
                </c:pt>
                <c:pt idx="140620">
                  <c:v>598.19000000000005</c:v>
                </c:pt>
                <c:pt idx="140621">
                  <c:v>771.08</c:v>
                </c:pt>
                <c:pt idx="140622">
                  <c:v>737.7</c:v>
                </c:pt>
                <c:pt idx="140623">
                  <c:v>1426.67</c:v>
                </c:pt>
                <c:pt idx="140624">
                  <c:v>857.7</c:v>
                </c:pt>
                <c:pt idx="140625">
                  <c:v>1145.68</c:v>
                </c:pt>
                <c:pt idx="140626">
                  <c:v>1224.8499999999999</c:v>
                </c:pt>
                <c:pt idx="140627">
                  <c:v>1104.3900000000001</c:v>
                </c:pt>
                <c:pt idx="140628">
                  <c:v>1135.02</c:v>
                </c:pt>
                <c:pt idx="140629">
                  <c:v>918.16</c:v>
                </c:pt>
                <c:pt idx="140630">
                  <c:v>1323.08</c:v>
                </c:pt>
                <c:pt idx="140631">
                  <c:v>1255.29</c:v>
                </c:pt>
                <c:pt idx="140632">
                  <c:v>945.64</c:v>
                </c:pt>
                <c:pt idx="140633">
                  <c:v>816.61</c:v>
                </c:pt>
                <c:pt idx="140634">
                  <c:v>1090.3599999999999</c:v>
                </c:pt>
                <c:pt idx="140635">
                  <c:v>1052.5</c:v>
                </c:pt>
                <c:pt idx="140636">
                  <c:v>846.11</c:v>
                </c:pt>
                <c:pt idx="140637">
                  <c:v>1045.51</c:v>
                </c:pt>
                <c:pt idx="140638">
                  <c:v>1180.04</c:v>
                </c:pt>
                <c:pt idx="140639">
                  <c:v>1051.05</c:v>
                </c:pt>
                <c:pt idx="140640">
                  <c:v>1142.46</c:v>
                </c:pt>
                <c:pt idx="140641">
                  <c:v>1074.02</c:v>
                </c:pt>
                <c:pt idx="140642">
                  <c:v>1423.83</c:v>
                </c:pt>
                <c:pt idx="140643">
                  <c:v>828.98</c:v>
                </c:pt>
                <c:pt idx="140644">
                  <c:v>1016.24</c:v>
                </c:pt>
                <c:pt idx="140645">
                  <c:v>989.92</c:v>
                </c:pt>
                <c:pt idx="140646">
                  <c:v>863.98</c:v>
                </c:pt>
                <c:pt idx="140647">
                  <c:v>1405.25</c:v>
                </c:pt>
                <c:pt idx="140648">
                  <c:v>1408.84</c:v>
                </c:pt>
                <c:pt idx="140649">
                  <c:v>1074.17</c:v>
                </c:pt>
                <c:pt idx="140650">
                  <c:v>947.39</c:v>
                </c:pt>
                <c:pt idx="140651">
                  <c:v>1193.99</c:v>
                </c:pt>
                <c:pt idx="140652">
                  <c:v>794.07</c:v>
                </c:pt>
                <c:pt idx="140653">
                  <c:v>880.68</c:v>
                </c:pt>
                <c:pt idx="140654">
                  <c:v>1356.01</c:v>
                </c:pt>
                <c:pt idx="140655">
                  <c:v>828.37</c:v>
                </c:pt>
                <c:pt idx="140656">
                  <c:v>1010.17</c:v>
                </c:pt>
                <c:pt idx="140657">
                  <c:v>1393.97</c:v>
                </c:pt>
                <c:pt idx="140658">
                  <c:v>1101.8699999999999</c:v>
                </c:pt>
                <c:pt idx="140659">
                  <c:v>1211.8499999999999</c:v>
                </c:pt>
                <c:pt idx="140660">
                  <c:v>1046.58</c:v>
                </c:pt>
                <c:pt idx="140661">
                  <c:v>4606.8999999999996</c:v>
                </c:pt>
                <c:pt idx="140662">
                  <c:v>6311.06</c:v>
                </c:pt>
                <c:pt idx="140663">
                  <c:v>5336.87</c:v>
                </c:pt>
                <c:pt idx="140664">
                  <c:v>4946.8599999999997</c:v>
                </c:pt>
                <c:pt idx="140665">
                  <c:v>4645.6899999999996</c:v>
                </c:pt>
                <c:pt idx="140666">
                  <c:v>4822.96</c:v>
                </c:pt>
                <c:pt idx="140667">
                  <c:v>4219.08</c:v>
                </c:pt>
                <c:pt idx="140668">
                  <c:v>4470.6899999999996</c:v>
                </c:pt>
                <c:pt idx="140669">
                  <c:v>4749.58</c:v>
                </c:pt>
                <c:pt idx="140670">
                  <c:v>4639.29</c:v>
                </c:pt>
                <c:pt idx="140671">
                  <c:v>4240.24</c:v>
                </c:pt>
                <c:pt idx="140672">
                  <c:v>4578.6099999999997</c:v>
                </c:pt>
                <c:pt idx="140673">
                  <c:v>4337.53</c:v>
                </c:pt>
                <c:pt idx="140674">
                  <c:v>5021.3599999999997</c:v>
                </c:pt>
                <c:pt idx="140675">
                  <c:v>4501.33</c:v>
                </c:pt>
                <c:pt idx="140676">
                  <c:v>4724.16</c:v>
                </c:pt>
                <c:pt idx="140677">
                  <c:v>5250.19</c:v>
                </c:pt>
                <c:pt idx="140678">
                  <c:v>4878</c:v>
                </c:pt>
                <c:pt idx="140679">
                  <c:v>5641.57</c:v>
                </c:pt>
                <c:pt idx="140680">
                  <c:v>5035.76</c:v>
                </c:pt>
                <c:pt idx="140681">
                  <c:v>5205.0600000000004</c:v>
                </c:pt>
                <c:pt idx="140682">
                  <c:v>6457</c:v>
                </c:pt>
                <c:pt idx="140683">
                  <c:v>5573.81</c:v>
                </c:pt>
                <c:pt idx="140684">
                  <c:v>5073.38</c:v>
                </c:pt>
                <c:pt idx="140685">
                  <c:v>5077.8900000000003</c:v>
                </c:pt>
                <c:pt idx="140686">
                  <c:v>4974.87</c:v>
                </c:pt>
                <c:pt idx="140687">
                  <c:v>5319.19</c:v>
                </c:pt>
                <c:pt idx="140688">
                  <c:v>4634.28</c:v>
                </c:pt>
                <c:pt idx="140689">
                  <c:v>5276.29</c:v>
                </c:pt>
                <c:pt idx="140690">
                  <c:v>4741.34</c:v>
                </c:pt>
                <c:pt idx="140691">
                  <c:v>4156.83</c:v>
                </c:pt>
                <c:pt idx="140692">
                  <c:v>4409.66</c:v>
                </c:pt>
                <c:pt idx="140693">
                  <c:v>3525.71</c:v>
                </c:pt>
                <c:pt idx="140694">
                  <c:v>3478.8</c:v>
                </c:pt>
                <c:pt idx="140695">
                  <c:v>4024.12</c:v>
                </c:pt>
                <c:pt idx="140696">
                  <c:v>4620.09</c:v>
                </c:pt>
                <c:pt idx="140697">
                  <c:v>4473.83</c:v>
                </c:pt>
                <c:pt idx="140698">
                  <c:v>4524.32</c:v>
                </c:pt>
                <c:pt idx="140699">
                  <c:v>4051.68</c:v>
                </c:pt>
                <c:pt idx="140700">
                  <c:v>5434.44</c:v>
                </c:pt>
                <c:pt idx="140701">
                  <c:v>3683.26</c:v>
                </c:pt>
                <c:pt idx="140702">
                  <c:v>3973.28</c:v>
                </c:pt>
                <c:pt idx="140703">
                  <c:v>5902.13</c:v>
                </c:pt>
                <c:pt idx="140704">
                  <c:v>4293.29</c:v>
                </c:pt>
                <c:pt idx="140705">
                  <c:v>3540.16</c:v>
                </c:pt>
                <c:pt idx="140706">
                  <c:v>3440.96</c:v>
                </c:pt>
                <c:pt idx="140707">
                  <c:v>4936.3500000000004</c:v>
                </c:pt>
                <c:pt idx="140708">
                  <c:v>3028.47</c:v>
                </c:pt>
                <c:pt idx="140709">
                  <c:v>3202.8</c:v>
                </c:pt>
                <c:pt idx="140710">
                  <c:v>3294.94</c:v>
                </c:pt>
                <c:pt idx="140711">
                  <c:v>3565.7</c:v>
                </c:pt>
                <c:pt idx="140712">
                  <c:v>3871.54</c:v>
                </c:pt>
                <c:pt idx="140713">
                  <c:v>4661.7299999999996</c:v>
                </c:pt>
                <c:pt idx="140714">
                  <c:v>4600.97</c:v>
                </c:pt>
                <c:pt idx="140715">
                  <c:v>5173.83</c:v>
                </c:pt>
                <c:pt idx="140716">
                  <c:v>4934.78</c:v>
                </c:pt>
                <c:pt idx="140717">
                  <c:v>4616.8</c:v>
                </c:pt>
                <c:pt idx="140718">
                  <c:v>4561.1000000000004</c:v>
                </c:pt>
                <c:pt idx="140719">
                  <c:v>3868.05</c:v>
                </c:pt>
                <c:pt idx="140720">
                  <c:v>3867.83</c:v>
                </c:pt>
                <c:pt idx="140721">
                  <c:v>4579.0600000000004</c:v>
                </c:pt>
                <c:pt idx="140722">
                  <c:v>4809.03</c:v>
                </c:pt>
                <c:pt idx="140723">
                  <c:v>3990.69</c:v>
                </c:pt>
                <c:pt idx="140724">
                  <c:v>4560.2299999999996</c:v>
                </c:pt>
                <c:pt idx="140725">
                  <c:v>3517.36</c:v>
                </c:pt>
                <c:pt idx="140726">
                  <c:v>5063.25</c:v>
                </c:pt>
                <c:pt idx="140727">
                  <c:v>3436.17</c:v>
                </c:pt>
                <c:pt idx="140728">
                  <c:v>4251.96</c:v>
                </c:pt>
                <c:pt idx="140729">
                  <c:v>3867.1</c:v>
                </c:pt>
                <c:pt idx="140730">
                  <c:v>4703.99</c:v>
                </c:pt>
                <c:pt idx="140731">
                  <c:v>4900.6400000000003</c:v>
                </c:pt>
                <c:pt idx="140732">
                  <c:v>4327.79</c:v>
                </c:pt>
                <c:pt idx="140733">
                  <c:v>4882.1499999999996</c:v>
                </c:pt>
                <c:pt idx="140734">
                  <c:v>5546.32</c:v>
                </c:pt>
                <c:pt idx="140735">
                  <c:v>4818.1099999999997</c:v>
                </c:pt>
                <c:pt idx="140736">
                  <c:v>4825.57</c:v>
                </c:pt>
                <c:pt idx="140737">
                  <c:v>4230.07</c:v>
                </c:pt>
                <c:pt idx="140738">
                  <c:v>4457.63</c:v>
                </c:pt>
                <c:pt idx="140739">
                  <c:v>6123.94</c:v>
                </c:pt>
                <c:pt idx="140740">
                  <c:v>5549.03</c:v>
                </c:pt>
                <c:pt idx="140741">
                  <c:v>5188.17</c:v>
                </c:pt>
                <c:pt idx="140742">
                  <c:v>4704.41</c:v>
                </c:pt>
                <c:pt idx="140743">
                  <c:v>5445.97</c:v>
                </c:pt>
                <c:pt idx="140744">
                  <c:v>4711.6499999999996</c:v>
                </c:pt>
                <c:pt idx="140745">
                  <c:v>3620.3</c:v>
                </c:pt>
                <c:pt idx="140746">
                  <c:v>4006.36</c:v>
                </c:pt>
                <c:pt idx="140747">
                  <c:v>3803.05</c:v>
                </c:pt>
                <c:pt idx="140748">
                  <c:v>3281.67</c:v>
                </c:pt>
                <c:pt idx="140749">
                  <c:v>3733.29</c:v>
                </c:pt>
                <c:pt idx="140750">
                  <c:v>3795.93</c:v>
                </c:pt>
                <c:pt idx="140751">
                  <c:v>3432.45</c:v>
                </c:pt>
                <c:pt idx="140752">
                  <c:v>4357.49</c:v>
                </c:pt>
                <c:pt idx="140753">
                  <c:v>4067.26</c:v>
                </c:pt>
                <c:pt idx="140754">
                  <c:v>3955.75</c:v>
                </c:pt>
                <c:pt idx="140755">
                  <c:v>5746.2</c:v>
                </c:pt>
                <c:pt idx="140756">
                  <c:v>3700.14</c:v>
                </c:pt>
                <c:pt idx="140757">
                  <c:v>3572.57</c:v>
                </c:pt>
                <c:pt idx="140758">
                  <c:v>3576.75</c:v>
                </c:pt>
                <c:pt idx="140759">
                  <c:v>5026.41</c:v>
                </c:pt>
                <c:pt idx="140760">
                  <c:v>2806.96</c:v>
                </c:pt>
                <c:pt idx="140761">
                  <c:v>3183.71</c:v>
                </c:pt>
                <c:pt idx="140762">
                  <c:v>2512.52</c:v>
                </c:pt>
                <c:pt idx="140763">
                  <c:v>3015.06</c:v>
                </c:pt>
                <c:pt idx="140764">
                  <c:v>2901.76</c:v>
                </c:pt>
                <c:pt idx="140765">
                  <c:v>3846.24</c:v>
                </c:pt>
                <c:pt idx="140766">
                  <c:v>5304.97</c:v>
                </c:pt>
                <c:pt idx="140767">
                  <c:v>4593.8999999999996</c:v>
                </c:pt>
                <c:pt idx="140768">
                  <c:v>5478.63</c:v>
                </c:pt>
                <c:pt idx="140769">
                  <c:v>5022.43</c:v>
                </c:pt>
                <c:pt idx="140770">
                  <c:v>4603.08</c:v>
                </c:pt>
                <c:pt idx="140771">
                  <c:v>4258.17</c:v>
                </c:pt>
                <c:pt idx="140772">
                  <c:v>4021.68</c:v>
                </c:pt>
                <c:pt idx="140773">
                  <c:v>3686.65</c:v>
                </c:pt>
                <c:pt idx="140774">
                  <c:v>4522.24</c:v>
                </c:pt>
                <c:pt idx="140775">
                  <c:v>3759.69</c:v>
                </c:pt>
                <c:pt idx="140776">
                  <c:v>4700.8100000000004</c:v>
                </c:pt>
                <c:pt idx="140777">
                  <c:v>3650.95</c:v>
                </c:pt>
                <c:pt idx="140778">
                  <c:v>5076.6899999999996</c:v>
                </c:pt>
                <c:pt idx="140779">
                  <c:v>4639.4399999999996</c:v>
                </c:pt>
                <c:pt idx="140780">
                  <c:v>3514.82</c:v>
                </c:pt>
                <c:pt idx="140781">
                  <c:v>4845.3</c:v>
                </c:pt>
                <c:pt idx="140782">
                  <c:v>5498.7</c:v>
                </c:pt>
                <c:pt idx="140783">
                  <c:v>5806.66</c:v>
                </c:pt>
                <c:pt idx="140784">
                  <c:v>4325.6499999999996</c:v>
                </c:pt>
                <c:pt idx="140785">
                  <c:v>5070.74</c:v>
                </c:pt>
                <c:pt idx="140786">
                  <c:v>5076.34</c:v>
                </c:pt>
                <c:pt idx="140787">
                  <c:v>4837.1099999999997</c:v>
                </c:pt>
                <c:pt idx="140788">
                  <c:v>4557.38</c:v>
                </c:pt>
                <c:pt idx="140789">
                  <c:v>5347.29</c:v>
                </c:pt>
                <c:pt idx="140790">
                  <c:v>4326.3</c:v>
                </c:pt>
                <c:pt idx="140791">
                  <c:v>4885.1099999999997</c:v>
                </c:pt>
                <c:pt idx="140792">
                  <c:v>4939.2</c:v>
                </c:pt>
                <c:pt idx="140793">
                  <c:v>4658.9399999999996</c:v>
                </c:pt>
                <c:pt idx="140794">
                  <c:v>4386.38</c:v>
                </c:pt>
                <c:pt idx="140795">
                  <c:v>4878.1899999999996</c:v>
                </c:pt>
                <c:pt idx="140796">
                  <c:v>4777.34</c:v>
                </c:pt>
                <c:pt idx="140797">
                  <c:v>3601.45</c:v>
                </c:pt>
                <c:pt idx="140798">
                  <c:v>3672.1</c:v>
                </c:pt>
                <c:pt idx="140799">
                  <c:v>3465.92</c:v>
                </c:pt>
                <c:pt idx="140800">
                  <c:v>4364.12</c:v>
                </c:pt>
                <c:pt idx="140801">
                  <c:v>3713.05</c:v>
                </c:pt>
                <c:pt idx="140802">
                  <c:v>4118.47</c:v>
                </c:pt>
                <c:pt idx="140803">
                  <c:v>3271.8</c:v>
                </c:pt>
                <c:pt idx="140804">
                  <c:v>3253.19</c:v>
                </c:pt>
                <c:pt idx="140805">
                  <c:v>3505.78</c:v>
                </c:pt>
                <c:pt idx="140806">
                  <c:v>3474.48</c:v>
                </c:pt>
                <c:pt idx="140807">
                  <c:v>2725.93</c:v>
                </c:pt>
                <c:pt idx="140808">
                  <c:v>3637.97</c:v>
                </c:pt>
                <c:pt idx="140809">
                  <c:v>3194.12</c:v>
                </c:pt>
                <c:pt idx="140810">
                  <c:v>2984.51</c:v>
                </c:pt>
                <c:pt idx="140811">
                  <c:v>3331.54</c:v>
                </c:pt>
                <c:pt idx="140812">
                  <c:v>4429.6400000000003</c:v>
                </c:pt>
                <c:pt idx="140813">
                  <c:v>3379.88</c:v>
                </c:pt>
                <c:pt idx="140814">
                  <c:v>3283.55</c:v>
                </c:pt>
                <c:pt idx="140815">
                  <c:v>3199.39</c:v>
                </c:pt>
                <c:pt idx="140816">
                  <c:v>2844.38</c:v>
                </c:pt>
                <c:pt idx="140817">
                  <c:v>3370.72</c:v>
                </c:pt>
                <c:pt idx="140818">
                  <c:v>3018.19</c:v>
                </c:pt>
                <c:pt idx="140819">
                  <c:v>2853.63</c:v>
                </c:pt>
                <c:pt idx="140820">
                  <c:v>3008.88</c:v>
                </c:pt>
                <c:pt idx="140821">
                  <c:v>2989.27</c:v>
                </c:pt>
                <c:pt idx="140822">
                  <c:v>3513.83</c:v>
                </c:pt>
                <c:pt idx="140823">
                  <c:v>2537.87</c:v>
                </c:pt>
                <c:pt idx="140824">
                  <c:v>3587.1</c:v>
                </c:pt>
                <c:pt idx="140825">
                  <c:v>3853.84</c:v>
                </c:pt>
                <c:pt idx="140826">
                  <c:v>3106.69</c:v>
                </c:pt>
                <c:pt idx="140827">
                  <c:v>3205.66</c:v>
                </c:pt>
                <c:pt idx="140828">
                  <c:v>2980.42</c:v>
                </c:pt>
                <c:pt idx="140829">
                  <c:v>3136.61</c:v>
                </c:pt>
                <c:pt idx="140830">
                  <c:v>3288.49</c:v>
                </c:pt>
                <c:pt idx="140831">
                  <c:v>3147.04</c:v>
                </c:pt>
                <c:pt idx="140832">
                  <c:v>2955.07</c:v>
                </c:pt>
                <c:pt idx="140833">
                  <c:v>2760.01</c:v>
                </c:pt>
                <c:pt idx="140834">
                  <c:v>3396.32</c:v>
                </c:pt>
                <c:pt idx="140835">
                  <c:v>3019.55</c:v>
                </c:pt>
                <c:pt idx="140836">
                  <c:v>3074.97</c:v>
                </c:pt>
                <c:pt idx="140837">
                  <c:v>2685.66</c:v>
                </c:pt>
                <c:pt idx="140838">
                  <c:v>2782.94</c:v>
                </c:pt>
                <c:pt idx="140839">
                  <c:v>2948.27</c:v>
                </c:pt>
                <c:pt idx="140840">
                  <c:v>2653.02</c:v>
                </c:pt>
                <c:pt idx="140841">
                  <c:v>3181.78</c:v>
                </c:pt>
                <c:pt idx="140842">
                  <c:v>3034.12</c:v>
                </c:pt>
                <c:pt idx="140843">
                  <c:v>2886.27</c:v>
                </c:pt>
                <c:pt idx="140844">
                  <c:v>3252.93</c:v>
                </c:pt>
                <c:pt idx="140845">
                  <c:v>3227.58</c:v>
                </c:pt>
                <c:pt idx="140846">
                  <c:v>4397.5200000000004</c:v>
                </c:pt>
                <c:pt idx="140847">
                  <c:v>3888.71</c:v>
                </c:pt>
                <c:pt idx="140848">
                  <c:v>4181.82</c:v>
                </c:pt>
                <c:pt idx="140849">
                  <c:v>5597.53</c:v>
                </c:pt>
                <c:pt idx="140850">
                  <c:v>8520.8700000000008</c:v>
                </c:pt>
                <c:pt idx="140851">
                  <c:v>2159.85</c:v>
                </c:pt>
                <c:pt idx="140852">
                  <c:v>2089.21</c:v>
                </c:pt>
                <c:pt idx="140853">
                  <c:v>2035.43</c:v>
                </c:pt>
                <c:pt idx="140854">
                  <c:v>2273.64</c:v>
                </c:pt>
                <c:pt idx="140855">
                  <c:v>2285.88</c:v>
                </c:pt>
                <c:pt idx="140856">
                  <c:v>2415.12</c:v>
                </c:pt>
                <c:pt idx="140857">
                  <c:v>2678.33</c:v>
                </c:pt>
                <c:pt idx="140858">
                  <c:v>3448.47</c:v>
                </c:pt>
                <c:pt idx="140859">
                  <c:v>2693.25</c:v>
                </c:pt>
                <c:pt idx="140860">
                  <c:v>2891.1</c:v>
                </c:pt>
                <c:pt idx="140861">
                  <c:v>2154.67</c:v>
                </c:pt>
                <c:pt idx="140862">
                  <c:v>2581.83</c:v>
                </c:pt>
                <c:pt idx="140863">
                  <c:v>2674.72</c:v>
                </c:pt>
                <c:pt idx="140864">
                  <c:v>2932.93</c:v>
                </c:pt>
                <c:pt idx="140865">
                  <c:v>3033.71</c:v>
                </c:pt>
                <c:pt idx="140866">
                  <c:v>3357.02</c:v>
                </c:pt>
                <c:pt idx="140867">
                  <c:v>4222.4799999999996</c:v>
                </c:pt>
                <c:pt idx="140868">
                  <c:v>2982.46</c:v>
                </c:pt>
                <c:pt idx="140869">
                  <c:v>2745.39</c:v>
                </c:pt>
                <c:pt idx="140870">
                  <c:v>2437.9299999999998</c:v>
                </c:pt>
                <c:pt idx="140871">
                  <c:v>2663.66</c:v>
                </c:pt>
                <c:pt idx="140872">
                  <c:v>2282.54</c:v>
                </c:pt>
                <c:pt idx="140873">
                  <c:v>2445.5700000000002</c:v>
                </c:pt>
                <c:pt idx="140874">
                  <c:v>2369.85</c:v>
                </c:pt>
                <c:pt idx="140875">
                  <c:v>2522.2800000000002</c:v>
                </c:pt>
                <c:pt idx="140876">
                  <c:v>3263.97</c:v>
                </c:pt>
                <c:pt idx="140877">
                  <c:v>2949.57</c:v>
                </c:pt>
                <c:pt idx="140878">
                  <c:v>2653.57</c:v>
                </c:pt>
                <c:pt idx="140879">
                  <c:v>2679.62</c:v>
                </c:pt>
                <c:pt idx="140880">
                  <c:v>2687.78</c:v>
                </c:pt>
                <c:pt idx="140881">
                  <c:v>2898.13</c:v>
                </c:pt>
                <c:pt idx="140882">
                  <c:v>3006.83</c:v>
                </c:pt>
                <c:pt idx="140883">
                  <c:v>2818.42</c:v>
                </c:pt>
                <c:pt idx="140884">
                  <c:v>2808.93</c:v>
                </c:pt>
                <c:pt idx="140885">
                  <c:v>2947.04</c:v>
                </c:pt>
                <c:pt idx="140886">
                  <c:v>3314.39</c:v>
                </c:pt>
                <c:pt idx="140887">
                  <c:v>3240.3</c:v>
                </c:pt>
                <c:pt idx="140888">
                  <c:v>3023.93</c:v>
                </c:pt>
                <c:pt idx="140889">
                  <c:v>2481.7600000000002</c:v>
                </c:pt>
                <c:pt idx="140890">
                  <c:v>2531.29</c:v>
                </c:pt>
                <c:pt idx="140891">
                  <c:v>2664.59</c:v>
                </c:pt>
                <c:pt idx="140892">
                  <c:v>2477.4</c:v>
                </c:pt>
                <c:pt idx="140893">
                  <c:v>3045.25</c:v>
                </c:pt>
                <c:pt idx="140894">
                  <c:v>2756.39</c:v>
                </c:pt>
                <c:pt idx="140895">
                  <c:v>3002.6</c:v>
                </c:pt>
                <c:pt idx="140896">
                  <c:v>3213.94</c:v>
                </c:pt>
                <c:pt idx="140897">
                  <c:v>2808.01</c:v>
                </c:pt>
                <c:pt idx="140898">
                  <c:v>4302.79</c:v>
                </c:pt>
                <c:pt idx="140899">
                  <c:v>3850.82</c:v>
                </c:pt>
                <c:pt idx="140900">
                  <c:v>4326.46</c:v>
                </c:pt>
                <c:pt idx="140901">
                  <c:v>5085.88</c:v>
                </c:pt>
                <c:pt idx="140902">
                  <c:v>6728.51</c:v>
                </c:pt>
                <c:pt idx="140903">
                  <c:v>2856.63</c:v>
                </c:pt>
                <c:pt idx="140904">
                  <c:v>2109.21</c:v>
                </c:pt>
                <c:pt idx="140905">
                  <c:v>2019.01</c:v>
                </c:pt>
                <c:pt idx="140906">
                  <c:v>2084.83</c:v>
                </c:pt>
                <c:pt idx="140907">
                  <c:v>2240.2800000000002</c:v>
                </c:pt>
                <c:pt idx="140908">
                  <c:v>2417.0100000000002</c:v>
                </c:pt>
                <c:pt idx="140909">
                  <c:v>2953.56</c:v>
                </c:pt>
                <c:pt idx="140910">
                  <c:v>3022.87</c:v>
                </c:pt>
                <c:pt idx="140911">
                  <c:v>2959.92</c:v>
                </c:pt>
                <c:pt idx="140912">
                  <c:v>3341.34</c:v>
                </c:pt>
                <c:pt idx="140913">
                  <c:v>3154.78</c:v>
                </c:pt>
                <c:pt idx="140914">
                  <c:v>3157.93</c:v>
                </c:pt>
                <c:pt idx="140915">
                  <c:v>2917.38</c:v>
                </c:pt>
                <c:pt idx="140916">
                  <c:v>3941.91</c:v>
                </c:pt>
                <c:pt idx="140917">
                  <c:v>4855.2700000000004</c:v>
                </c:pt>
                <c:pt idx="140918">
                  <c:v>3284.73</c:v>
                </c:pt>
                <c:pt idx="140919">
                  <c:v>2669.28</c:v>
                </c:pt>
                <c:pt idx="140920">
                  <c:v>2504.79</c:v>
                </c:pt>
                <c:pt idx="140921">
                  <c:v>3059.55</c:v>
                </c:pt>
                <c:pt idx="140922">
                  <c:v>2632.21</c:v>
                </c:pt>
                <c:pt idx="140923">
                  <c:v>2209.6799999999998</c:v>
                </c:pt>
                <c:pt idx="140924">
                  <c:v>2441.52</c:v>
                </c:pt>
                <c:pt idx="140925">
                  <c:v>2801.17</c:v>
                </c:pt>
                <c:pt idx="140926">
                  <c:v>2961.93</c:v>
                </c:pt>
                <c:pt idx="140927">
                  <c:v>2883.43</c:v>
                </c:pt>
                <c:pt idx="140928">
                  <c:v>2918.65</c:v>
                </c:pt>
                <c:pt idx="140929">
                  <c:v>2884.99</c:v>
                </c:pt>
                <c:pt idx="140930">
                  <c:v>2752.22</c:v>
                </c:pt>
                <c:pt idx="140931">
                  <c:v>2895.01</c:v>
                </c:pt>
                <c:pt idx="140932">
                  <c:v>2758.98</c:v>
                </c:pt>
                <c:pt idx="140933">
                  <c:v>2884.7</c:v>
                </c:pt>
                <c:pt idx="140934">
                  <c:v>2956.55</c:v>
                </c:pt>
                <c:pt idx="140935">
                  <c:v>2801.73</c:v>
                </c:pt>
                <c:pt idx="140936">
                  <c:v>3042.01</c:v>
                </c:pt>
                <c:pt idx="140937">
                  <c:v>3085.02</c:v>
                </c:pt>
                <c:pt idx="140938">
                  <c:v>2953.62</c:v>
                </c:pt>
                <c:pt idx="140939">
                  <c:v>2608.71</c:v>
                </c:pt>
                <c:pt idx="140940">
                  <c:v>2697.06</c:v>
                </c:pt>
                <c:pt idx="140941">
                  <c:v>2812.72</c:v>
                </c:pt>
                <c:pt idx="140942">
                  <c:v>3071.62</c:v>
                </c:pt>
                <c:pt idx="140943">
                  <c:v>2480.6999999999998</c:v>
                </c:pt>
                <c:pt idx="140944">
                  <c:v>3018.05</c:v>
                </c:pt>
                <c:pt idx="140945">
                  <c:v>2507.5300000000002</c:v>
                </c:pt>
                <c:pt idx="140946">
                  <c:v>2959</c:v>
                </c:pt>
                <c:pt idx="140947">
                  <c:v>9090.49</c:v>
                </c:pt>
                <c:pt idx="140948">
                  <c:v>13148.69</c:v>
                </c:pt>
                <c:pt idx="140949">
                  <c:v>13258.9</c:v>
                </c:pt>
                <c:pt idx="140950">
                  <c:v>11887.97</c:v>
                </c:pt>
                <c:pt idx="140951">
                  <c:v>9962.3700000000008</c:v>
                </c:pt>
                <c:pt idx="140952">
                  <c:v>8966.65</c:v>
                </c:pt>
                <c:pt idx="140953">
                  <c:v>8653.34</c:v>
                </c:pt>
                <c:pt idx="140954">
                  <c:v>7958.84</c:v>
                </c:pt>
                <c:pt idx="140955">
                  <c:v>6905.57</c:v>
                </c:pt>
                <c:pt idx="140956">
                  <c:v>7735.89</c:v>
                </c:pt>
                <c:pt idx="140957">
                  <c:v>8029.99</c:v>
                </c:pt>
                <c:pt idx="140958">
                  <c:v>8188.52</c:v>
                </c:pt>
                <c:pt idx="140959">
                  <c:v>7374.18</c:v>
                </c:pt>
                <c:pt idx="140960">
                  <c:v>8698.82</c:v>
                </c:pt>
                <c:pt idx="140961">
                  <c:v>7442.4</c:v>
                </c:pt>
                <c:pt idx="140962">
                  <c:v>7350.22</c:v>
                </c:pt>
                <c:pt idx="140963">
                  <c:v>7317.03</c:v>
                </c:pt>
                <c:pt idx="140964">
                  <c:v>6529.89</c:v>
                </c:pt>
                <c:pt idx="140965">
                  <c:v>6486.06</c:v>
                </c:pt>
                <c:pt idx="140966">
                  <c:v>7336.49</c:v>
                </c:pt>
                <c:pt idx="140967">
                  <c:v>7559.87</c:v>
                </c:pt>
                <c:pt idx="140968">
                  <c:v>9058.39</c:v>
                </c:pt>
                <c:pt idx="140969">
                  <c:v>7562.57</c:v>
                </c:pt>
                <c:pt idx="140970">
                  <c:v>8054.48</c:v>
                </c:pt>
                <c:pt idx="140971">
                  <c:v>9459.01</c:v>
                </c:pt>
                <c:pt idx="140972">
                  <c:v>10587.12</c:v>
                </c:pt>
                <c:pt idx="140973">
                  <c:v>8310.26</c:v>
                </c:pt>
                <c:pt idx="140974">
                  <c:v>8059.15</c:v>
                </c:pt>
                <c:pt idx="140975">
                  <c:v>8539.57</c:v>
                </c:pt>
                <c:pt idx="140976">
                  <c:v>9302.4</c:v>
                </c:pt>
                <c:pt idx="140977">
                  <c:v>9575.91</c:v>
                </c:pt>
                <c:pt idx="140978">
                  <c:v>9988.58</c:v>
                </c:pt>
                <c:pt idx="140979">
                  <c:v>9657.8799999999992</c:v>
                </c:pt>
                <c:pt idx="140980">
                  <c:v>8664.4500000000007</c:v>
                </c:pt>
                <c:pt idx="140981">
                  <c:v>10053.76</c:v>
                </c:pt>
                <c:pt idx="140982">
                  <c:v>10459.620000000001</c:v>
                </c:pt>
                <c:pt idx="140983">
                  <c:v>9469.44</c:v>
                </c:pt>
                <c:pt idx="140984">
                  <c:v>9375.39</c:v>
                </c:pt>
                <c:pt idx="140985">
                  <c:v>7887.76</c:v>
                </c:pt>
                <c:pt idx="140986">
                  <c:v>7963.97</c:v>
                </c:pt>
                <c:pt idx="140987">
                  <c:v>8612.65</c:v>
                </c:pt>
                <c:pt idx="140988">
                  <c:v>7626.02</c:v>
                </c:pt>
                <c:pt idx="140989">
                  <c:v>16680.75</c:v>
                </c:pt>
                <c:pt idx="140990">
                  <c:v>8973.2900000000009</c:v>
                </c:pt>
                <c:pt idx="140991">
                  <c:v>10023.35</c:v>
                </c:pt>
                <c:pt idx="140992">
                  <c:v>13564.58</c:v>
                </c:pt>
                <c:pt idx="140993">
                  <c:v>21101.3</c:v>
                </c:pt>
                <c:pt idx="140994">
                  <c:v>6840.74</c:v>
                </c:pt>
                <c:pt idx="140995">
                  <c:v>5952.42</c:v>
                </c:pt>
                <c:pt idx="140996">
                  <c:v>6418.81</c:v>
                </c:pt>
                <c:pt idx="140997">
                  <c:v>6843.32</c:v>
                </c:pt>
                <c:pt idx="140998">
                  <c:v>7312.83</c:v>
                </c:pt>
                <c:pt idx="140999">
                  <c:v>8064.48</c:v>
                </c:pt>
                <c:pt idx="141000">
                  <c:v>11089.97</c:v>
                </c:pt>
                <c:pt idx="141001">
                  <c:v>11967.4</c:v>
                </c:pt>
                <c:pt idx="141002">
                  <c:v>9948.09</c:v>
                </c:pt>
                <c:pt idx="141003">
                  <c:v>8886.3799999999992</c:v>
                </c:pt>
                <c:pt idx="141004">
                  <c:v>9509.5400000000009</c:v>
                </c:pt>
                <c:pt idx="141005">
                  <c:v>8723.4599999999991</c:v>
                </c:pt>
                <c:pt idx="141006">
                  <c:v>9893.36</c:v>
                </c:pt>
                <c:pt idx="141007">
                  <c:v>9017.4699999999993</c:v>
                </c:pt>
                <c:pt idx="141008">
                  <c:v>7075.11</c:v>
                </c:pt>
                <c:pt idx="141009">
                  <c:v>6551.09</c:v>
                </c:pt>
                <c:pt idx="141010">
                  <c:v>7795.92</c:v>
                </c:pt>
                <c:pt idx="141011">
                  <c:v>6047.77</c:v>
                </c:pt>
                <c:pt idx="141012">
                  <c:v>8527.7199999999993</c:v>
                </c:pt>
                <c:pt idx="141013">
                  <c:v>7060.77</c:v>
                </c:pt>
                <c:pt idx="141014">
                  <c:v>8040.25</c:v>
                </c:pt>
                <c:pt idx="141015">
                  <c:v>8103.15</c:v>
                </c:pt>
                <c:pt idx="141016">
                  <c:v>7144.71</c:v>
                </c:pt>
                <c:pt idx="141017">
                  <c:v>7038.56</c:v>
                </c:pt>
                <c:pt idx="141018">
                  <c:v>6616.03</c:v>
                </c:pt>
                <c:pt idx="141019">
                  <c:v>7412.83</c:v>
                </c:pt>
                <c:pt idx="141020">
                  <c:v>8102.59</c:v>
                </c:pt>
                <c:pt idx="141021">
                  <c:v>7161.22</c:v>
                </c:pt>
                <c:pt idx="141022">
                  <c:v>7654.32</c:v>
                </c:pt>
                <c:pt idx="141023">
                  <c:v>7139.06</c:v>
                </c:pt>
                <c:pt idx="141024">
                  <c:v>7039.7</c:v>
                </c:pt>
                <c:pt idx="141025">
                  <c:v>8848.9500000000007</c:v>
                </c:pt>
                <c:pt idx="141026">
                  <c:v>8269.92</c:v>
                </c:pt>
                <c:pt idx="141027">
                  <c:v>8077.01</c:v>
                </c:pt>
                <c:pt idx="141028">
                  <c:v>6699.91</c:v>
                </c:pt>
                <c:pt idx="141029">
                  <c:v>7339.12</c:v>
                </c:pt>
                <c:pt idx="141030">
                  <c:v>7773.64</c:v>
                </c:pt>
                <c:pt idx="141031">
                  <c:v>5971.04</c:v>
                </c:pt>
                <c:pt idx="141032">
                  <c:v>7971.39</c:v>
                </c:pt>
                <c:pt idx="141033">
                  <c:v>7006.47</c:v>
                </c:pt>
                <c:pt idx="141034">
                  <c:v>7778.02</c:v>
                </c:pt>
                <c:pt idx="141035">
                  <c:v>5913.15</c:v>
                </c:pt>
                <c:pt idx="141036">
                  <c:v>7116.4</c:v>
                </c:pt>
                <c:pt idx="141037">
                  <c:v>7136.02</c:v>
                </c:pt>
                <c:pt idx="141038">
                  <c:v>7840.4</c:v>
                </c:pt>
                <c:pt idx="141039">
                  <c:v>7437.46</c:v>
                </c:pt>
                <c:pt idx="141040">
                  <c:v>8224.1200000000008</c:v>
                </c:pt>
                <c:pt idx="141041">
                  <c:v>16779.689999999999</c:v>
                </c:pt>
                <c:pt idx="141042">
                  <c:v>7078.68</c:v>
                </c:pt>
                <c:pt idx="141043">
                  <c:v>9539.5300000000007</c:v>
                </c:pt>
                <c:pt idx="141044">
                  <c:v>10446.540000000001</c:v>
                </c:pt>
                <c:pt idx="141045">
                  <c:v>16547.71</c:v>
                </c:pt>
                <c:pt idx="141046">
                  <c:v>6728.77</c:v>
                </c:pt>
                <c:pt idx="141047">
                  <c:v>8333.2999999999993</c:v>
                </c:pt>
                <c:pt idx="141048">
                  <c:v>5808.96</c:v>
                </c:pt>
                <c:pt idx="141049">
                  <c:v>6881.53</c:v>
                </c:pt>
                <c:pt idx="141050">
                  <c:v>6170.56</c:v>
                </c:pt>
                <c:pt idx="141051">
                  <c:v>6756.44</c:v>
                </c:pt>
                <c:pt idx="141052">
                  <c:v>12343.21</c:v>
                </c:pt>
                <c:pt idx="141053">
                  <c:v>10327</c:v>
                </c:pt>
                <c:pt idx="141054">
                  <c:v>10369.9</c:v>
                </c:pt>
                <c:pt idx="141055">
                  <c:v>9959.82</c:v>
                </c:pt>
                <c:pt idx="141056">
                  <c:v>10031.709999999999</c:v>
                </c:pt>
                <c:pt idx="141057">
                  <c:v>8013.44</c:v>
                </c:pt>
                <c:pt idx="141058">
                  <c:v>8004.05</c:v>
                </c:pt>
                <c:pt idx="141059">
                  <c:v>6804.15</c:v>
                </c:pt>
                <c:pt idx="141060">
                  <c:v>6810.51</c:v>
                </c:pt>
                <c:pt idx="141061">
                  <c:v>7854.37</c:v>
                </c:pt>
                <c:pt idx="141062">
                  <c:v>7489.9</c:v>
                </c:pt>
                <c:pt idx="141063">
                  <c:v>8534.8799999999992</c:v>
                </c:pt>
                <c:pt idx="141064">
                  <c:v>8691.4500000000007</c:v>
                </c:pt>
                <c:pt idx="141065">
                  <c:v>7277.28</c:v>
                </c:pt>
                <c:pt idx="141066">
                  <c:v>5929.25</c:v>
                </c:pt>
                <c:pt idx="141067">
                  <c:v>7449.46</c:v>
                </c:pt>
                <c:pt idx="141068">
                  <c:v>7232.32</c:v>
                </c:pt>
                <c:pt idx="141069">
                  <c:v>8210.94</c:v>
                </c:pt>
                <c:pt idx="141070">
                  <c:v>7697.33</c:v>
                </c:pt>
                <c:pt idx="141071">
                  <c:v>5854.6</c:v>
                </c:pt>
                <c:pt idx="141072">
                  <c:v>8859.07</c:v>
                </c:pt>
                <c:pt idx="141073">
                  <c:v>7971.28</c:v>
                </c:pt>
                <c:pt idx="141074">
                  <c:v>8453.83</c:v>
                </c:pt>
                <c:pt idx="141075">
                  <c:v>7264.24</c:v>
                </c:pt>
                <c:pt idx="141076">
                  <c:v>7974.9</c:v>
                </c:pt>
                <c:pt idx="141077">
                  <c:v>8872.69</c:v>
                </c:pt>
                <c:pt idx="141078">
                  <c:v>10310.77</c:v>
                </c:pt>
                <c:pt idx="141079">
                  <c:v>9462.65</c:v>
                </c:pt>
                <c:pt idx="141080">
                  <c:v>8539.06</c:v>
                </c:pt>
                <c:pt idx="141081">
                  <c:v>8553.14</c:v>
                </c:pt>
                <c:pt idx="141082">
                  <c:v>8333.26</c:v>
                </c:pt>
                <c:pt idx="141083">
                  <c:v>7254.4</c:v>
                </c:pt>
                <c:pt idx="141084">
                  <c:v>8080.48</c:v>
                </c:pt>
                <c:pt idx="141085">
                  <c:v>7991.72</c:v>
                </c:pt>
                <c:pt idx="141086">
                  <c:v>8936.2000000000007</c:v>
                </c:pt>
                <c:pt idx="141087">
                  <c:v>7856.47</c:v>
                </c:pt>
                <c:pt idx="141088">
                  <c:v>8609.7900000000009</c:v>
                </c:pt>
                <c:pt idx="141089">
                  <c:v>5582.9</c:v>
                </c:pt>
                <c:pt idx="141090">
                  <c:v>20584.189999999999</c:v>
                </c:pt>
                <c:pt idx="141091">
                  <c:v>21505.56</c:v>
                </c:pt>
                <c:pt idx="141092">
                  <c:v>21921.62</c:v>
                </c:pt>
                <c:pt idx="141093">
                  <c:v>17662.16</c:v>
                </c:pt>
                <c:pt idx="141094">
                  <c:v>19491.21</c:v>
                </c:pt>
                <c:pt idx="141095">
                  <c:v>20331.2</c:v>
                </c:pt>
                <c:pt idx="141096">
                  <c:v>20178.509999999998</c:v>
                </c:pt>
                <c:pt idx="141097">
                  <c:v>20210.650000000001</c:v>
                </c:pt>
                <c:pt idx="141098">
                  <c:v>21196.58</c:v>
                </c:pt>
                <c:pt idx="141099">
                  <c:v>22102.09</c:v>
                </c:pt>
                <c:pt idx="141100">
                  <c:v>20264.45</c:v>
                </c:pt>
                <c:pt idx="141101">
                  <c:v>18652.72</c:v>
                </c:pt>
                <c:pt idx="141102">
                  <c:v>17542.37</c:v>
                </c:pt>
                <c:pt idx="141103">
                  <c:v>21853.599999999999</c:v>
                </c:pt>
                <c:pt idx="141104">
                  <c:v>18990.2</c:v>
                </c:pt>
                <c:pt idx="141105">
                  <c:v>19778.72</c:v>
                </c:pt>
                <c:pt idx="141106">
                  <c:v>30416.65</c:v>
                </c:pt>
                <c:pt idx="141107">
                  <c:v>28073.88</c:v>
                </c:pt>
                <c:pt idx="141108">
                  <c:v>23484.799999999999</c:v>
                </c:pt>
                <c:pt idx="141109">
                  <c:v>27449.51</c:v>
                </c:pt>
                <c:pt idx="141110">
                  <c:v>31316.95</c:v>
                </c:pt>
                <c:pt idx="141111">
                  <c:v>23579.01</c:v>
                </c:pt>
                <c:pt idx="141112">
                  <c:v>26503.51</c:v>
                </c:pt>
                <c:pt idx="141113">
                  <c:v>21827.51</c:v>
                </c:pt>
                <c:pt idx="141114">
                  <c:v>19052.919999999998</c:v>
                </c:pt>
                <c:pt idx="141115">
                  <c:v>20451.53</c:v>
                </c:pt>
                <c:pt idx="141116">
                  <c:v>20546.5</c:v>
                </c:pt>
                <c:pt idx="141117">
                  <c:v>20409.71</c:v>
                </c:pt>
                <c:pt idx="141118">
                  <c:v>18010.66</c:v>
                </c:pt>
                <c:pt idx="141119">
                  <c:v>20558.46</c:v>
                </c:pt>
                <c:pt idx="141120">
                  <c:v>22581.59</c:v>
                </c:pt>
                <c:pt idx="141121">
                  <c:v>23796.45</c:v>
                </c:pt>
                <c:pt idx="141122">
                  <c:v>21579.119999999999</c:v>
                </c:pt>
                <c:pt idx="141123">
                  <c:v>17525.560000000001</c:v>
                </c:pt>
                <c:pt idx="141124">
                  <c:v>18874.55</c:v>
                </c:pt>
                <c:pt idx="141125">
                  <c:v>23875.55</c:v>
                </c:pt>
                <c:pt idx="141126">
                  <c:v>19928.16</c:v>
                </c:pt>
                <c:pt idx="141127">
                  <c:v>23656.66</c:v>
                </c:pt>
                <c:pt idx="141128">
                  <c:v>22959.39</c:v>
                </c:pt>
                <c:pt idx="141129">
                  <c:v>25343.74</c:v>
                </c:pt>
                <c:pt idx="141130">
                  <c:v>21826.560000000001</c:v>
                </c:pt>
                <c:pt idx="141131">
                  <c:v>21431.47</c:v>
                </c:pt>
                <c:pt idx="141132">
                  <c:v>32474.1</c:v>
                </c:pt>
                <c:pt idx="141133">
                  <c:v>28444.04</c:v>
                </c:pt>
                <c:pt idx="141134">
                  <c:v>37540.080000000002</c:v>
                </c:pt>
                <c:pt idx="141135">
                  <c:v>44632.61</c:v>
                </c:pt>
                <c:pt idx="141136">
                  <c:v>68364.990000000005</c:v>
                </c:pt>
                <c:pt idx="141137">
                  <c:v>15378.52</c:v>
                </c:pt>
                <c:pt idx="141138">
                  <c:v>13328.98</c:v>
                </c:pt>
                <c:pt idx="141139">
                  <c:v>12071.99</c:v>
                </c:pt>
                <c:pt idx="141140">
                  <c:v>14101.52</c:v>
                </c:pt>
                <c:pt idx="141141">
                  <c:v>12514.1</c:v>
                </c:pt>
                <c:pt idx="141142">
                  <c:v>17517.900000000001</c:v>
                </c:pt>
                <c:pt idx="141143">
                  <c:v>17094.93</c:v>
                </c:pt>
                <c:pt idx="141144">
                  <c:v>19823.7</c:v>
                </c:pt>
                <c:pt idx="141145">
                  <c:v>16407.169999999998</c:v>
                </c:pt>
                <c:pt idx="141146">
                  <c:v>17695.240000000002</c:v>
                </c:pt>
                <c:pt idx="141147">
                  <c:v>18311.72</c:v>
                </c:pt>
                <c:pt idx="141148">
                  <c:v>18578.73</c:v>
                </c:pt>
                <c:pt idx="141149">
                  <c:v>16644.830000000002</c:v>
                </c:pt>
                <c:pt idx="141150">
                  <c:v>17036.919999999998</c:v>
                </c:pt>
                <c:pt idx="141151">
                  <c:v>18122.82</c:v>
                </c:pt>
                <c:pt idx="141152">
                  <c:v>20028.189999999999</c:v>
                </c:pt>
                <c:pt idx="141153">
                  <c:v>19427.71</c:v>
                </c:pt>
                <c:pt idx="141154">
                  <c:v>18617.09</c:v>
                </c:pt>
                <c:pt idx="141155">
                  <c:v>18900.3</c:v>
                </c:pt>
                <c:pt idx="141156">
                  <c:v>20286</c:v>
                </c:pt>
                <c:pt idx="141157">
                  <c:v>19682.91</c:v>
                </c:pt>
                <c:pt idx="141158">
                  <c:v>22966.48</c:v>
                </c:pt>
                <c:pt idx="141159">
                  <c:v>27677.599999999999</c:v>
                </c:pt>
                <c:pt idx="141160">
                  <c:v>24230.65</c:v>
                </c:pt>
                <c:pt idx="141161">
                  <c:v>24690.5</c:v>
                </c:pt>
                <c:pt idx="141162">
                  <c:v>26596.01</c:v>
                </c:pt>
                <c:pt idx="141163">
                  <c:v>22155.68</c:v>
                </c:pt>
                <c:pt idx="141164">
                  <c:v>21469.37</c:v>
                </c:pt>
                <c:pt idx="141165">
                  <c:v>19711.830000000002</c:v>
                </c:pt>
                <c:pt idx="141166">
                  <c:v>20363.18</c:v>
                </c:pt>
                <c:pt idx="141167">
                  <c:v>17621.45</c:v>
                </c:pt>
                <c:pt idx="141168">
                  <c:v>16810.349999999999</c:v>
                </c:pt>
                <c:pt idx="141169">
                  <c:v>17198.02</c:v>
                </c:pt>
                <c:pt idx="141170">
                  <c:v>17783.48</c:v>
                </c:pt>
                <c:pt idx="141171">
                  <c:v>17115.86</c:v>
                </c:pt>
                <c:pt idx="141172">
                  <c:v>19387.03</c:v>
                </c:pt>
                <c:pt idx="141173">
                  <c:v>22732.97</c:v>
                </c:pt>
                <c:pt idx="141174">
                  <c:v>17821.39</c:v>
                </c:pt>
                <c:pt idx="141175">
                  <c:v>19530.91</c:v>
                </c:pt>
                <c:pt idx="141176">
                  <c:v>16825.52</c:v>
                </c:pt>
                <c:pt idx="141177">
                  <c:v>21850.38</c:v>
                </c:pt>
                <c:pt idx="141178">
                  <c:v>17723.57</c:v>
                </c:pt>
                <c:pt idx="141179">
                  <c:v>22152.68</c:v>
                </c:pt>
                <c:pt idx="141180">
                  <c:v>23169.45</c:v>
                </c:pt>
                <c:pt idx="141181">
                  <c:v>21084.99</c:v>
                </c:pt>
                <c:pt idx="141182">
                  <c:v>21449.83</c:v>
                </c:pt>
                <c:pt idx="141183">
                  <c:v>22966.01</c:v>
                </c:pt>
                <c:pt idx="141184">
                  <c:v>31642.57</c:v>
                </c:pt>
                <c:pt idx="141185">
                  <c:v>23047.439999999999</c:v>
                </c:pt>
                <c:pt idx="141186">
                  <c:v>31135.52</c:v>
                </c:pt>
                <c:pt idx="141187">
                  <c:v>38604.86</c:v>
                </c:pt>
                <c:pt idx="141188">
                  <c:v>58823.35</c:v>
                </c:pt>
                <c:pt idx="141189">
                  <c:v>20062.439999999999</c:v>
                </c:pt>
                <c:pt idx="141190">
                  <c:v>14554.17</c:v>
                </c:pt>
                <c:pt idx="141191">
                  <c:v>12287.35</c:v>
                </c:pt>
                <c:pt idx="141192">
                  <c:v>15053.29</c:v>
                </c:pt>
                <c:pt idx="141193">
                  <c:v>12465.61</c:v>
                </c:pt>
                <c:pt idx="141194">
                  <c:v>13440.75</c:v>
                </c:pt>
                <c:pt idx="141195">
                  <c:v>17813.45</c:v>
                </c:pt>
                <c:pt idx="141196">
                  <c:v>18382.990000000002</c:v>
                </c:pt>
                <c:pt idx="141197">
                  <c:v>19388.46</c:v>
                </c:pt>
                <c:pt idx="141198">
                  <c:v>18624.009999999998</c:v>
                </c:pt>
                <c:pt idx="141199">
                  <c:v>18576.580000000002</c:v>
                </c:pt>
                <c:pt idx="141200">
                  <c:v>22204.34</c:v>
                </c:pt>
                <c:pt idx="141201">
                  <c:v>25244.59</c:v>
                </c:pt>
                <c:pt idx="141202">
                  <c:v>19279.84</c:v>
                </c:pt>
                <c:pt idx="141203">
                  <c:v>21339.26</c:v>
                </c:pt>
                <c:pt idx="141204">
                  <c:v>16682.34</c:v>
                </c:pt>
                <c:pt idx="141205">
                  <c:v>19396.25</c:v>
                </c:pt>
                <c:pt idx="141206">
                  <c:v>18403.8</c:v>
                </c:pt>
                <c:pt idx="141207">
                  <c:v>16628.73</c:v>
                </c:pt>
                <c:pt idx="141208">
                  <c:v>19664</c:v>
                </c:pt>
                <c:pt idx="141209">
                  <c:v>18928.330000000002</c:v>
                </c:pt>
                <c:pt idx="141210">
                  <c:v>28697.53</c:v>
                </c:pt>
                <c:pt idx="141211">
                  <c:v>25839.47</c:v>
                </c:pt>
                <c:pt idx="141212">
                  <c:v>24104.26</c:v>
                </c:pt>
                <c:pt idx="141213">
                  <c:v>28751.88</c:v>
                </c:pt>
                <c:pt idx="141214">
                  <c:v>29160.26</c:v>
                </c:pt>
                <c:pt idx="141215">
                  <c:v>22959.63</c:v>
                </c:pt>
                <c:pt idx="141216">
                  <c:v>21502.6</c:v>
                </c:pt>
                <c:pt idx="141217">
                  <c:v>19551.97</c:v>
                </c:pt>
                <c:pt idx="141218">
                  <c:v>20422.93</c:v>
                </c:pt>
                <c:pt idx="141219">
                  <c:v>18262.39</c:v>
                </c:pt>
                <c:pt idx="141220">
                  <c:v>18058.599999999999</c:v>
                </c:pt>
                <c:pt idx="141221">
                  <c:v>17987.12</c:v>
                </c:pt>
                <c:pt idx="141222">
                  <c:v>19314</c:v>
                </c:pt>
                <c:pt idx="141223">
                  <c:v>16422.939999999999</c:v>
                </c:pt>
                <c:pt idx="141224">
                  <c:v>19437.04</c:v>
                </c:pt>
                <c:pt idx="141225">
                  <c:v>19865.87</c:v>
                </c:pt>
                <c:pt idx="141226">
                  <c:v>15883.75</c:v>
                </c:pt>
                <c:pt idx="141227">
                  <c:v>16674.849999999999</c:v>
                </c:pt>
                <c:pt idx="141228">
                  <c:v>19292.61</c:v>
                </c:pt>
                <c:pt idx="141229">
                  <c:v>20657.07</c:v>
                </c:pt>
                <c:pt idx="141230">
                  <c:v>23048.19</c:v>
                </c:pt>
                <c:pt idx="141231">
                  <c:v>19816.740000000002</c:v>
                </c:pt>
                <c:pt idx="141232">
                  <c:v>19815.37</c:v>
                </c:pt>
                <c:pt idx="141233">
                  <c:v>4106.8999999999996</c:v>
                </c:pt>
                <c:pt idx="141234">
                  <c:v>4453.76</c:v>
                </c:pt>
                <c:pt idx="141235">
                  <c:v>4844.26</c:v>
                </c:pt>
                <c:pt idx="141236">
                  <c:v>4287.16</c:v>
                </c:pt>
                <c:pt idx="141237">
                  <c:v>5580.1</c:v>
                </c:pt>
                <c:pt idx="141238">
                  <c:v>4195.88</c:v>
                </c:pt>
                <c:pt idx="141239">
                  <c:v>4504.33</c:v>
                </c:pt>
                <c:pt idx="141240">
                  <c:v>4541.26</c:v>
                </c:pt>
                <c:pt idx="141241">
                  <c:v>6427.19</c:v>
                </c:pt>
                <c:pt idx="141242">
                  <c:v>6791.32</c:v>
                </c:pt>
                <c:pt idx="141243">
                  <c:v>4809.38</c:v>
                </c:pt>
                <c:pt idx="141244">
                  <c:v>3668.51</c:v>
                </c:pt>
                <c:pt idx="141245">
                  <c:v>3447.24</c:v>
                </c:pt>
                <c:pt idx="141246">
                  <c:v>5391.78</c:v>
                </c:pt>
                <c:pt idx="141247">
                  <c:v>3453.45</c:v>
                </c:pt>
                <c:pt idx="141248">
                  <c:v>4527.76</c:v>
                </c:pt>
                <c:pt idx="141249">
                  <c:v>5959.72</c:v>
                </c:pt>
                <c:pt idx="141250">
                  <c:v>4550.5200000000004</c:v>
                </c:pt>
                <c:pt idx="141251">
                  <c:v>3098.5</c:v>
                </c:pt>
                <c:pt idx="141252">
                  <c:v>3587.34</c:v>
                </c:pt>
                <c:pt idx="141253">
                  <c:v>3496.47</c:v>
                </c:pt>
                <c:pt idx="141254">
                  <c:v>3740.75</c:v>
                </c:pt>
                <c:pt idx="141255">
                  <c:v>3733.15</c:v>
                </c:pt>
                <c:pt idx="141256">
                  <c:v>3548.67</c:v>
                </c:pt>
                <c:pt idx="141257">
                  <c:v>3248.15</c:v>
                </c:pt>
                <c:pt idx="141258">
                  <c:v>3052.4</c:v>
                </c:pt>
                <c:pt idx="141259">
                  <c:v>5352.45</c:v>
                </c:pt>
                <c:pt idx="141260">
                  <c:v>5337.46</c:v>
                </c:pt>
                <c:pt idx="141261">
                  <c:v>6461.52</c:v>
                </c:pt>
                <c:pt idx="141262">
                  <c:v>8350.49</c:v>
                </c:pt>
                <c:pt idx="141263">
                  <c:v>8650.2800000000007</c:v>
                </c:pt>
                <c:pt idx="141264">
                  <c:v>9172.48</c:v>
                </c:pt>
                <c:pt idx="141265">
                  <c:v>5884.68</c:v>
                </c:pt>
                <c:pt idx="141266">
                  <c:v>4247.2</c:v>
                </c:pt>
                <c:pt idx="141267">
                  <c:v>3817.65</c:v>
                </c:pt>
                <c:pt idx="141268">
                  <c:v>4469.79</c:v>
                </c:pt>
                <c:pt idx="141269">
                  <c:v>4461.8900000000003</c:v>
                </c:pt>
                <c:pt idx="141270">
                  <c:v>5638.21</c:v>
                </c:pt>
                <c:pt idx="141271">
                  <c:v>5273.88</c:v>
                </c:pt>
                <c:pt idx="141272">
                  <c:v>5093.21</c:v>
                </c:pt>
                <c:pt idx="141273">
                  <c:v>4738.79</c:v>
                </c:pt>
                <c:pt idx="141274">
                  <c:v>4539.57</c:v>
                </c:pt>
                <c:pt idx="141275">
                  <c:v>9274.15</c:v>
                </c:pt>
                <c:pt idx="141276">
                  <c:v>7897.71</c:v>
                </c:pt>
                <c:pt idx="141277">
                  <c:v>10397.530000000001</c:v>
                </c:pt>
                <c:pt idx="141278">
                  <c:v>10303.280000000001</c:v>
                </c:pt>
                <c:pt idx="141279">
                  <c:v>11078.63</c:v>
                </c:pt>
                <c:pt idx="141280">
                  <c:v>2062.5300000000002</c:v>
                </c:pt>
                <c:pt idx="141281">
                  <c:v>1716.06</c:v>
                </c:pt>
                <c:pt idx="141282">
                  <c:v>2792.44</c:v>
                </c:pt>
                <c:pt idx="141283">
                  <c:v>2166.48</c:v>
                </c:pt>
                <c:pt idx="141284">
                  <c:v>2802.01</c:v>
                </c:pt>
                <c:pt idx="141285">
                  <c:v>3858.63</c:v>
                </c:pt>
                <c:pt idx="141286">
                  <c:v>3835.89</c:v>
                </c:pt>
                <c:pt idx="141287">
                  <c:v>4584.21</c:v>
                </c:pt>
                <c:pt idx="141288">
                  <c:v>3438.77</c:v>
                </c:pt>
                <c:pt idx="141289">
                  <c:v>3795.97</c:v>
                </c:pt>
                <c:pt idx="141290">
                  <c:v>4168.1899999999996</c:v>
                </c:pt>
                <c:pt idx="141291">
                  <c:v>3354.76</c:v>
                </c:pt>
                <c:pt idx="141292">
                  <c:v>3811.16</c:v>
                </c:pt>
                <c:pt idx="141293">
                  <c:v>3417.45</c:v>
                </c:pt>
                <c:pt idx="141294">
                  <c:v>5160.41</c:v>
                </c:pt>
                <c:pt idx="141295">
                  <c:v>5242.17</c:v>
                </c:pt>
                <c:pt idx="141296">
                  <c:v>4950.84</c:v>
                </c:pt>
                <c:pt idx="141297">
                  <c:v>3796.38</c:v>
                </c:pt>
                <c:pt idx="141298">
                  <c:v>3873.66</c:v>
                </c:pt>
                <c:pt idx="141299">
                  <c:v>3913.82</c:v>
                </c:pt>
                <c:pt idx="141300">
                  <c:v>4412.42</c:v>
                </c:pt>
                <c:pt idx="141301">
                  <c:v>4451.62</c:v>
                </c:pt>
                <c:pt idx="141302">
                  <c:v>5039.17</c:v>
                </c:pt>
                <c:pt idx="141303">
                  <c:v>4378.12</c:v>
                </c:pt>
                <c:pt idx="141304">
                  <c:v>4247.66</c:v>
                </c:pt>
                <c:pt idx="141305">
                  <c:v>4212.5200000000004</c:v>
                </c:pt>
                <c:pt idx="141306">
                  <c:v>4347.58</c:v>
                </c:pt>
                <c:pt idx="141307">
                  <c:v>3154.02</c:v>
                </c:pt>
                <c:pt idx="141308">
                  <c:v>3242.45</c:v>
                </c:pt>
                <c:pt idx="141309">
                  <c:v>3799.37</c:v>
                </c:pt>
                <c:pt idx="141310">
                  <c:v>2901.19</c:v>
                </c:pt>
                <c:pt idx="141311">
                  <c:v>3971.02</c:v>
                </c:pt>
                <c:pt idx="141312">
                  <c:v>5764.39</c:v>
                </c:pt>
                <c:pt idx="141313">
                  <c:v>6170.12</c:v>
                </c:pt>
                <c:pt idx="141314">
                  <c:v>7728.43</c:v>
                </c:pt>
                <c:pt idx="141315">
                  <c:v>10893.32</c:v>
                </c:pt>
                <c:pt idx="141316">
                  <c:v>9010.56</c:v>
                </c:pt>
                <c:pt idx="141317">
                  <c:v>4672.29</c:v>
                </c:pt>
                <c:pt idx="141318">
                  <c:v>5165.25</c:v>
                </c:pt>
                <c:pt idx="141319">
                  <c:v>3240.52</c:v>
                </c:pt>
                <c:pt idx="141320">
                  <c:v>5599.22</c:v>
                </c:pt>
                <c:pt idx="141321">
                  <c:v>3321.83</c:v>
                </c:pt>
                <c:pt idx="141322">
                  <c:v>5094.08</c:v>
                </c:pt>
                <c:pt idx="141323">
                  <c:v>5728.08</c:v>
                </c:pt>
                <c:pt idx="141324">
                  <c:v>5309.03</c:v>
                </c:pt>
                <c:pt idx="141325">
                  <c:v>4635.5</c:v>
                </c:pt>
                <c:pt idx="141326">
                  <c:v>5121.0200000000004</c:v>
                </c:pt>
                <c:pt idx="141327">
                  <c:v>10053.219999999999</c:v>
                </c:pt>
                <c:pt idx="141328">
                  <c:v>5529.13</c:v>
                </c:pt>
                <c:pt idx="141329">
                  <c:v>7424.89</c:v>
                </c:pt>
                <c:pt idx="141330">
                  <c:v>8526.89</c:v>
                </c:pt>
                <c:pt idx="141331">
                  <c:v>9999.98</c:v>
                </c:pt>
                <c:pt idx="141332">
                  <c:v>2411.39</c:v>
                </c:pt>
                <c:pt idx="141333">
                  <c:v>2070.6999999999998</c:v>
                </c:pt>
                <c:pt idx="141334">
                  <c:v>1868.28</c:v>
                </c:pt>
                <c:pt idx="141335">
                  <c:v>2171.4499999999998</c:v>
                </c:pt>
                <c:pt idx="141336">
                  <c:v>2142.29</c:v>
                </c:pt>
                <c:pt idx="141337">
                  <c:v>3133.05</c:v>
                </c:pt>
                <c:pt idx="141338">
                  <c:v>4605.88</c:v>
                </c:pt>
                <c:pt idx="141339">
                  <c:v>3696.94</c:v>
                </c:pt>
                <c:pt idx="141340">
                  <c:v>4474.08</c:v>
                </c:pt>
                <c:pt idx="141341">
                  <c:v>3608.37</c:v>
                </c:pt>
                <c:pt idx="141342">
                  <c:v>3157.54</c:v>
                </c:pt>
                <c:pt idx="141343">
                  <c:v>5500.68</c:v>
                </c:pt>
                <c:pt idx="141344">
                  <c:v>6074.4</c:v>
                </c:pt>
                <c:pt idx="141345">
                  <c:v>3602.46</c:v>
                </c:pt>
                <c:pt idx="141346">
                  <c:v>5340.98</c:v>
                </c:pt>
                <c:pt idx="141347">
                  <c:v>3429.17</c:v>
                </c:pt>
                <c:pt idx="141348">
                  <c:v>3284.53</c:v>
                </c:pt>
                <c:pt idx="141349">
                  <c:v>3222.47</c:v>
                </c:pt>
                <c:pt idx="141350">
                  <c:v>3904.85</c:v>
                </c:pt>
                <c:pt idx="141351">
                  <c:v>3559.31</c:v>
                </c:pt>
                <c:pt idx="141352">
                  <c:v>5008.3100000000004</c:v>
                </c:pt>
                <c:pt idx="141353">
                  <c:v>5560.94</c:v>
                </c:pt>
                <c:pt idx="141354">
                  <c:v>4382.87</c:v>
                </c:pt>
                <c:pt idx="141355">
                  <c:v>2990.39</c:v>
                </c:pt>
                <c:pt idx="141356">
                  <c:v>4337.1499999999996</c:v>
                </c:pt>
                <c:pt idx="141357">
                  <c:v>3977.66</c:v>
                </c:pt>
                <c:pt idx="141358">
                  <c:v>4074.24</c:v>
                </c:pt>
                <c:pt idx="141359">
                  <c:v>3834.35</c:v>
                </c:pt>
                <c:pt idx="141360">
                  <c:v>2559.44</c:v>
                </c:pt>
                <c:pt idx="141361">
                  <c:v>2781.5</c:v>
                </c:pt>
                <c:pt idx="141362">
                  <c:v>3125.72</c:v>
                </c:pt>
                <c:pt idx="141363">
                  <c:v>4023.66</c:v>
                </c:pt>
                <c:pt idx="141364">
                  <c:v>5068.72</c:v>
                </c:pt>
                <c:pt idx="141365">
                  <c:v>4733.29</c:v>
                </c:pt>
                <c:pt idx="141366">
                  <c:v>5927.72</c:v>
                </c:pt>
                <c:pt idx="141367">
                  <c:v>7906.48</c:v>
                </c:pt>
                <c:pt idx="141368">
                  <c:v>10017.200000000001</c:v>
                </c:pt>
                <c:pt idx="141369">
                  <c:v>5029.55</c:v>
                </c:pt>
                <c:pt idx="141370">
                  <c:v>4380.8900000000003</c:v>
                </c:pt>
                <c:pt idx="141371">
                  <c:v>5023.4399999999996</c:v>
                </c:pt>
                <c:pt idx="141372">
                  <c:v>5040.82</c:v>
                </c:pt>
                <c:pt idx="141373">
                  <c:v>5685.94</c:v>
                </c:pt>
                <c:pt idx="141374">
                  <c:v>5113.91</c:v>
                </c:pt>
                <c:pt idx="141375">
                  <c:v>4367.3100000000004</c:v>
                </c:pt>
                <c:pt idx="141376">
                  <c:v>8456.25</c:v>
                </c:pt>
                <c:pt idx="141377">
                  <c:v>8171.5</c:v>
                </c:pt>
                <c:pt idx="141378">
                  <c:v>8119.75</c:v>
                </c:pt>
                <c:pt idx="141379">
                  <c:v>7034.25</c:v>
                </c:pt>
                <c:pt idx="141380">
                  <c:v>8536.5300000000007</c:v>
                </c:pt>
                <c:pt idx="141381">
                  <c:v>8594.25</c:v>
                </c:pt>
                <c:pt idx="141382">
                  <c:v>8577.17</c:v>
                </c:pt>
                <c:pt idx="141383">
                  <c:v>9087.6</c:v>
                </c:pt>
                <c:pt idx="141384">
                  <c:v>11792.06</c:v>
                </c:pt>
                <c:pt idx="141385">
                  <c:v>11587</c:v>
                </c:pt>
                <c:pt idx="141386">
                  <c:v>10271.25</c:v>
                </c:pt>
                <c:pt idx="141387">
                  <c:v>10111.75</c:v>
                </c:pt>
                <c:pt idx="141388">
                  <c:v>9001</c:v>
                </c:pt>
                <c:pt idx="141389">
                  <c:v>11704.5</c:v>
                </c:pt>
                <c:pt idx="141390">
                  <c:v>8916.25</c:v>
                </c:pt>
                <c:pt idx="141391">
                  <c:v>9659</c:v>
                </c:pt>
                <c:pt idx="141392">
                  <c:v>14104.25</c:v>
                </c:pt>
                <c:pt idx="141393">
                  <c:v>11654.25</c:v>
                </c:pt>
                <c:pt idx="141394">
                  <c:v>9685.5</c:v>
                </c:pt>
                <c:pt idx="141395">
                  <c:v>8824.25</c:v>
                </c:pt>
                <c:pt idx="141396">
                  <c:v>9824.5</c:v>
                </c:pt>
                <c:pt idx="141397">
                  <c:v>8747.75</c:v>
                </c:pt>
                <c:pt idx="141398">
                  <c:v>8905.5</c:v>
                </c:pt>
                <c:pt idx="141399">
                  <c:v>9009.5</c:v>
                </c:pt>
                <c:pt idx="141400">
                  <c:v>6803.84</c:v>
                </c:pt>
                <c:pt idx="141401">
                  <c:v>7737.75</c:v>
                </c:pt>
                <c:pt idx="141402">
                  <c:v>7974.5</c:v>
                </c:pt>
                <c:pt idx="141403">
                  <c:v>7501.13</c:v>
                </c:pt>
                <c:pt idx="141404">
                  <c:v>7890.47</c:v>
                </c:pt>
                <c:pt idx="141405">
                  <c:v>8895.17</c:v>
                </c:pt>
                <c:pt idx="141406">
                  <c:v>9338.17</c:v>
                </c:pt>
                <c:pt idx="141407">
                  <c:v>11750.32</c:v>
                </c:pt>
                <c:pt idx="141408">
                  <c:v>10037.02</c:v>
                </c:pt>
                <c:pt idx="141409">
                  <c:v>8542.56</c:v>
                </c:pt>
                <c:pt idx="141410">
                  <c:v>8759.98</c:v>
                </c:pt>
                <c:pt idx="141411">
                  <c:v>9479.82</c:v>
                </c:pt>
                <c:pt idx="141412">
                  <c:v>9233.83</c:v>
                </c:pt>
                <c:pt idx="141413">
                  <c:v>10149.75</c:v>
                </c:pt>
                <c:pt idx="141414">
                  <c:v>9810.7800000000007</c:v>
                </c:pt>
                <c:pt idx="141415">
                  <c:v>9187.57</c:v>
                </c:pt>
                <c:pt idx="141416">
                  <c:v>8694.2000000000007</c:v>
                </c:pt>
                <c:pt idx="141417">
                  <c:v>8157.13</c:v>
                </c:pt>
                <c:pt idx="141418">
                  <c:v>11245.52</c:v>
                </c:pt>
                <c:pt idx="141419">
                  <c:v>12790.7</c:v>
                </c:pt>
                <c:pt idx="141420">
                  <c:v>19580.27</c:v>
                </c:pt>
                <c:pt idx="141421">
                  <c:v>15333.97</c:v>
                </c:pt>
                <c:pt idx="141422">
                  <c:v>17636.560000000001</c:v>
                </c:pt>
                <c:pt idx="141423">
                  <c:v>5799.43</c:v>
                </c:pt>
                <c:pt idx="141424">
                  <c:v>5888.77</c:v>
                </c:pt>
                <c:pt idx="141425">
                  <c:v>6374.4</c:v>
                </c:pt>
                <c:pt idx="141426">
                  <c:v>6605.25</c:v>
                </c:pt>
                <c:pt idx="141427">
                  <c:v>5499.4</c:v>
                </c:pt>
                <c:pt idx="141428">
                  <c:v>6829.2</c:v>
                </c:pt>
                <c:pt idx="141429">
                  <c:v>7091.93</c:v>
                </c:pt>
                <c:pt idx="141430">
                  <c:v>8029.93</c:v>
                </c:pt>
                <c:pt idx="141431">
                  <c:v>6510.14</c:v>
                </c:pt>
                <c:pt idx="141432">
                  <c:v>7948.53</c:v>
                </c:pt>
                <c:pt idx="141433">
                  <c:v>7477.77</c:v>
                </c:pt>
                <c:pt idx="141434">
                  <c:v>7883.11</c:v>
                </c:pt>
                <c:pt idx="141435">
                  <c:v>7929.81</c:v>
                </c:pt>
                <c:pt idx="141436">
                  <c:v>8286.6200000000008</c:v>
                </c:pt>
                <c:pt idx="141437">
                  <c:v>9891.0400000000009</c:v>
                </c:pt>
                <c:pt idx="141438">
                  <c:v>10967.86</c:v>
                </c:pt>
                <c:pt idx="141439">
                  <c:v>10144.74</c:v>
                </c:pt>
                <c:pt idx="141440">
                  <c:v>9403.01</c:v>
                </c:pt>
                <c:pt idx="141441">
                  <c:v>11417.42</c:v>
                </c:pt>
                <c:pt idx="141442">
                  <c:v>10941.68</c:v>
                </c:pt>
                <c:pt idx="141443">
                  <c:v>10150.34</c:v>
                </c:pt>
                <c:pt idx="141444">
                  <c:v>11478.37</c:v>
                </c:pt>
                <c:pt idx="141445">
                  <c:v>11394.67</c:v>
                </c:pt>
                <c:pt idx="141446">
                  <c:v>10021.209999999999</c:v>
                </c:pt>
                <c:pt idx="141447">
                  <c:v>8472.1299999999992</c:v>
                </c:pt>
                <c:pt idx="141448">
                  <c:v>10814.82</c:v>
                </c:pt>
                <c:pt idx="141449">
                  <c:v>9035.16</c:v>
                </c:pt>
                <c:pt idx="141450">
                  <c:v>8572.7800000000007</c:v>
                </c:pt>
                <c:pt idx="141451">
                  <c:v>8328.08</c:v>
                </c:pt>
                <c:pt idx="141452">
                  <c:v>7805.56</c:v>
                </c:pt>
                <c:pt idx="141453">
                  <c:v>7464.86</c:v>
                </c:pt>
                <c:pt idx="141454">
                  <c:v>7477.76</c:v>
                </c:pt>
                <c:pt idx="141455">
                  <c:v>7850.96</c:v>
                </c:pt>
                <c:pt idx="141456">
                  <c:v>7597.58</c:v>
                </c:pt>
                <c:pt idx="141457">
                  <c:v>8376.01</c:v>
                </c:pt>
                <c:pt idx="141458">
                  <c:v>9809.3700000000008</c:v>
                </c:pt>
                <c:pt idx="141459">
                  <c:v>10696.72</c:v>
                </c:pt>
                <c:pt idx="141460">
                  <c:v>7227.59</c:v>
                </c:pt>
                <c:pt idx="141461">
                  <c:v>9258.91</c:v>
                </c:pt>
                <c:pt idx="141462">
                  <c:v>8075.34</c:v>
                </c:pt>
                <c:pt idx="141463">
                  <c:v>9963.4599999999991</c:v>
                </c:pt>
                <c:pt idx="141464">
                  <c:v>8455.61</c:v>
                </c:pt>
                <c:pt idx="141465">
                  <c:v>10659.16</c:v>
                </c:pt>
                <c:pt idx="141466">
                  <c:v>9582.7800000000007</c:v>
                </c:pt>
                <c:pt idx="141467">
                  <c:v>9542.27</c:v>
                </c:pt>
                <c:pt idx="141468">
                  <c:v>9218.4599999999991</c:v>
                </c:pt>
                <c:pt idx="141469">
                  <c:v>7745.42</c:v>
                </c:pt>
                <c:pt idx="141470">
                  <c:v>9632.31</c:v>
                </c:pt>
                <c:pt idx="141471">
                  <c:v>7233.99</c:v>
                </c:pt>
                <c:pt idx="141472">
                  <c:v>9929.9500000000007</c:v>
                </c:pt>
                <c:pt idx="141473">
                  <c:v>10870.05</c:v>
                </c:pt>
                <c:pt idx="141474">
                  <c:v>14823.62</c:v>
                </c:pt>
                <c:pt idx="141475">
                  <c:v>8009.31</c:v>
                </c:pt>
                <c:pt idx="141476">
                  <c:v>6963.16</c:v>
                </c:pt>
                <c:pt idx="141477">
                  <c:v>5532.32</c:v>
                </c:pt>
                <c:pt idx="141478">
                  <c:v>7746.24</c:v>
                </c:pt>
                <c:pt idx="141479">
                  <c:v>4855.57</c:v>
                </c:pt>
                <c:pt idx="141480">
                  <c:v>5813.34</c:v>
                </c:pt>
                <c:pt idx="141481">
                  <c:v>7048.26</c:v>
                </c:pt>
                <c:pt idx="141482">
                  <c:v>6643.12</c:v>
                </c:pt>
                <c:pt idx="141483">
                  <c:v>7161.69</c:v>
                </c:pt>
                <c:pt idx="141484">
                  <c:v>5848.65</c:v>
                </c:pt>
                <c:pt idx="141485">
                  <c:v>6169.67</c:v>
                </c:pt>
                <c:pt idx="141486">
                  <c:v>10033.450000000001</c:v>
                </c:pt>
                <c:pt idx="141487">
                  <c:v>12057.89</c:v>
                </c:pt>
                <c:pt idx="141488">
                  <c:v>8416.57</c:v>
                </c:pt>
                <c:pt idx="141489">
                  <c:v>9915.2099999999991</c:v>
                </c:pt>
                <c:pt idx="141490">
                  <c:v>7788.98</c:v>
                </c:pt>
                <c:pt idx="141491">
                  <c:v>8803.94</c:v>
                </c:pt>
                <c:pt idx="141492">
                  <c:v>8627.7999999999993</c:v>
                </c:pt>
                <c:pt idx="141493">
                  <c:v>8112.51</c:v>
                </c:pt>
                <c:pt idx="141494">
                  <c:v>8733.17</c:v>
                </c:pt>
                <c:pt idx="141495">
                  <c:v>9806.43</c:v>
                </c:pt>
                <c:pt idx="141496">
                  <c:v>11969.19</c:v>
                </c:pt>
                <c:pt idx="141497">
                  <c:v>10252.14</c:v>
                </c:pt>
                <c:pt idx="141498">
                  <c:v>8386.5400000000009</c:v>
                </c:pt>
                <c:pt idx="141499">
                  <c:v>9329.4</c:v>
                </c:pt>
                <c:pt idx="141500">
                  <c:v>9112.41</c:v>
                </c:pt>
                <c:pt idx="141501">
                  <c:v>8027.96</c:v>
                </c:pt>
                <c:pt idx="141502">
                  <c:v>7771.51</c:v>
                </c:pt>
                <c:pt idx="141503">
                  <c:v>6678.71</c:v>
                </c:pt>
                <c:pt idx="141504">
                  <c:v>6681.11</c:v>
                </c:pt>
                <c:pt idx="141505">
                  <c:v>6791.15</c:v>
                </c:pt>
                <c:pt idx="141506">
                  <c:v>6917.52</c:v>
                </c:pt>
                <c:pt idx="141507">
                  <c:v>6574.14</c:v>
                </c:pt>
                <c:pt idx="141508">
                  <c:v>7595.42</c:v>
                </c:pt>
                <c:pt idx="141509">
                  <c:v>7606.36</c:v>
                </c:pt>
                <c:pt idx="141510">
                  <c:v>7943.94</c:v>
                </c:pt>
                <c:pt idx="141511">
                  <c:v>10490.03</c:v>
                </c:pt>
                <c:pt idx="141512">
                  <c:v>8503.85</c:v>
                </c:pt>
                <c:pt idx="141513">
                  <c:v>7597</c:v>
                </c:pt>
                <c:pt idx="141514">
                  <c:v>8995.11</c:v>
                </c:pt>
                <c:pt idx="141515">
                  <c:v>7733.71</c:v>
                </c:pt>
                <c:pt idx="141516">
                  <c:v>9317.39</c:v>
                </c:pt>
                <c:pt idx="141517">
                  <c:v>8936.9</c:v>
                </c:pt>
                <c:pt idx="141518">
                  <c:v>7571.73</c:v>
                </c:pt>
                <c:pt idx="141519">
                  <c:v>4712.8100000000004</c:v>
                </c:pt>
                <c:pt idx="141520">
                  <c:v>6203.26</c:v>
                </c:pt>
                <c:pt idx="141521">
                  <c:v>5766.55</c:v>
                </c:pt>
                <c:pt idx="141522">
                  <c:v>5484.88</c:v>
                </c:pt>
                <c:pt idx="141523">
                  <c:v>6116.76</c:v>
                </c:pt>
                <c:pt idx="141524">
                  <c:v>5815.52</c:v>
                </c:pt>
                <c:pt idx="141525">
                  <c:v>5071.47</c:v>
                </c:pt>
                <c:pt idx="141526">
                  <c:v>4858.7700000000004</c:v>
                </c:pt>
                <c:pt idx="141527">
                  <c:v>7649.39</c:v>
                </c:pt>
                <c:pt idx="141528">
                  <c:v>6474.03</c:v>
                </c:pt>
                <c:pt idx="141529">
                  <c:v>5036.58</c:v>
                </c:pt>
                <c:pt idx="141530">
                  <c:v>5522.85</c:v>
                </c:pt>
                <c:pt idx="141531">
                  <c:v>4617.78</c:v>
                </c:pt>
                <c:pt idx="141532">
                  <c:v>5998.03</c:v>
                </c:pt>
                <c:pt idx="141533">
                  <c:v>4234.68</c:v>
                </c:pt>
                <c:pt idx="141534">
                  <c:v>4594.0200000000004</c:v>
                </c:pt>
                <c:pt idx="141535">
                  <c:v>7137.99</c:v>
                </c:pt>
                <c:pt idx="141536">
                  <c:v>5916.85</c:v>
                </c:pt>
                <c:pt idx="141537">
                  <c:v>4360.03</c:v>
                </c:pt>
                <c:pt idx="141538">
                  <c:v>3795.98</c:v>
                </c:pt>
                <c:pt idx="141539">
                  <c:v>3248.16</c:v>
                </c:pt>
                <c:pt idx="141540">
                  <c:v>3942.12</c:v>
                </c:pt>
                <c:pt idx="141541">
                  <c:v>3468.84</c:v>
                </c:pt>
                <c:pt idx="141542">
                  <c:v>3890.63</c:v>
                </c:pt>
                <c:pt idx="141543">
                  <c:v>4337.41</c:v>
                </c:pt>
                <c:pt idx="141544">
                  <c:v>3735.29</c:v>
                </c:pt>
                <c:pt idx="141545">
                  <c:v>4215.5</c:v>
                </c:pt>
                <c:pt idx="141546">
                  <c:v>3835.76</c:v>
                </c:pt>
                <c:pt idx="141547">
                  <c:v>3511.27</c:v>
                </c:pt>
                <c:pt idx="141548">
                  <c:v>5193.34</c:v>
                </c:pt>
                <c:pt idx="141549">
                  <c:v>4098.54</c:v>
                </c:pt>
                <c:pt idx="141550">
                  <c:v>5598.47</c:v>
                </c:pt>
                <c:pt idx="141551">
                  <c:v>7008.59</c:v>
                </c:pt>
                <c:pt idx="141552">
                  <c:v>5144.37</c:v>
                </c:pt>
                <c:pt idx="141553">
                  <c:v>4970</c:v>
                </c:pt>
                <c:pt idx="141554">
                  <c:v>5685.32</c:v>
                </c:pt>
                <c:pt idx="141555">
                  <c:v>5763.31</c:v>
                </c:pt>
                <c:pt idx="141556">
                  <c:v>6345.12</c:v>
                </c:pt>
                <c:pt idx="141557">
                  <c:v>4828.12</c:v>
                </c:pt>
                <c:pt idx="141558">
                  <c:v>5282.94</c:v>
                </c:pt>
                <c:pt idx="141559">
                  <c:v>5529.63</c:v>
                </c:pt>
                <c:pt idx="141560">
                  <c:v>5518.87</c:v>
                </c:pt>
                <c:pt idx="141561">
                  <c:v>12137.44</c:v>
                </c:pt>
                <c:pt idx="141562">
                  <c:v>6326.49</c:v>
                </c:pt>
                <c:pt idx="141563">
                  <c:v>8170.17</c:v>
                </c:pt>
                <c:pt idx="141564">
                  <c:v>7704.67</c:v>
                </c:pt>
                <c:pt idx="141565">
                  <c:v>11594.94</c:v>
                </c:pt>
                <c:pt idx="141566">
                  <c:v>2525.15</c:v>
                </c:pt>
                <c:pt idx="141567">
                  <c:v>2823.57</c:v>
                </c:pt>
                <c:pt idx="141568">
                  <c:v>2932.77</c:v>
                </c:pt>
                <c:pt idx="141569">
                  <c:v>2492.75</c:v>
                </c:pt>
                <c:pt idx="141570">
                  <c:v>2902.48</c:v>
                </c:pt>
                <c:pt idx="141571">
                  <c:v>4265.33</c:v>
                </c:pt>
                <c:pt idx="141572">
                  <c:v>5221.6499999999996</c:v>
                </c:pt>
                <c:pt idx="141573">
                  <c:v>5163.0600000000004</c:v>
                </c:pt>
                <c:pt idx="141574">
                  <c:v>3972.58</c:v>
                </c:pt>
                <c:pt idx="141575">
                  <c:v>4656.33</c:v>
                </c:pt>
                <c:pt idx="141576">
                  <c:v>5051.82</c:v>
                </c:pt>
                <c:pt idx="141577">
                  <c:v>5056.33</c:v>
                </c:pt>
                <c:pt idx="141578">
                  <c:v>4765.88</c:v>
                </c:pt>
                <c:pt idx="141579">
                  <c:v>4061.57</c:v>
                </c:pt>
                <c:pt idx="141580">
                  <c:v>4484.95</c:v>
                </c:pt>
                <c:pt idx="141581">
                  <c:v>5862.93</c:v>
                </c:pt>
                <c:pt idx="141582">
                  <c:v>5915.59</c:v>
                </c:pt>
                <c:pt idx="141583">
                  <c:v>4756.3900000000003</c:v>
                </c:pt>
                <c:pt idx="141584">
                  <c:v>4502.6899999999996</c:v>
                </c:pt>
                <c:pt idx="141585">
                  <c:v>4805.71</c:v>
                </c:pt>
                <c:pt idx="141586">
                  <c:v>5554.26</c:v>
                </c:pt>
                <c:pt idx="141587">
                  <c:v>4896.41</c:v>
                </c:pt>
                <c:pt idx="141588">
                  <c:v>6416.65</c:v>
                </c:pt>
                <c:pt idx="141589">
                  <c:v>5090.71</c:v>
                </c:pt>
                <c:pt idx="141590">
                  <c:v>5015.8</c:v>
                </c:pt>
                <c:pt idx="141591">
                  <c:v>3671.4</c:v>
                </c:pt>
                <c:pt idx="141592">
                  <c:v>4101.1099999999997</c:v>
                </c:pt>
                <c:pt idx="141593">
                  <c:v>3746.13</c:v>
                </c:pt>
                <c:pt idx="141594">
                  <c:v>3171.55</c:v>
                </c:pt>
                <c:pt idx="141595">
                  <c:v>3403.57</c:v>
                </c:pt>
                <c:pt idx="141596">
                  <c:v>3041.12</c:v>
                </c:pt>
                <c:pt idx="141597">
                  <c:v>3490.66</c:v>
                </c:pt>
                <c:pt idx="141598">
                  <c:v>3476.54</c:v>
                </c:pt>
                <c:pt idx="141599">
                  <c:v>4020.67</c:v>
                </c:pt>
                <c:pt idx="141600">
                  <c:v>4400.2700000000004</c:v>
                </c:pt>
                <c:pt idx="141601">
                  <c:v>4171.29</c:v>
                </c:pt>
                <c:pt idx="141602">
                  <c:v>5599.08</c:v>
                </c:pt>
                <c:pt idx="141603">
                  <c:v>6155.71</c:v>
                </c:pt>
                <c:pt idx="141604">
                  <c:v>6390.03</c:v>
                </c:pt>
                <c:pt idx="141605">
                  <c:v>4314.04</c:v>
                </c:pt>
                <c:pt idx="141606">
                  <c:v>6414.41</c:v>
                </c:pt>
                <c:pt idx="141607">
                  <c:v>4769.6499999999996</c:v>
                </c:pt>
                <c:pt idx="141608">
                  <c:v>6585.92</c:v>
                </c:pt>
                <c:pt idx="141609">
                  <c:v>5717.98</c:v>
                </c:pt>
                <c:pt idx="141610">
                  <c:v>5883.82</c:v>
                </c:pt>
                <c:pt idx="141611">
                  <c:v>5693.22</c:v>
                </c:pt>
                <c:pt idx="141612">
                  <c:v>4771.5</c:v>
                </c:pt>
                <c:pt idx="141613">
                  <c:v>9212.43</c:v>
                </c:pt>
                <c:pt idx="141614">
                  <c:v>5946.8</c:v>
                </c:pt>
                <c:pt idx="141615">
                  <c:v>6515.86</c:v>
                </c:pt>
                <c:pt idx="141616">
                  <c:v>6928.09</c:v>
                </c:pt>
                <c:pt idx="141617">
                  <c:v>9846.7199999999993</c:v>
                </c:pt>
                <c:pt idx="141618">
                  <c:v>3481.75</c:v>
                </c:pt>
                <c:pt idx="141619">
                  <c:v>2850.54</c:v>
                </c:pt>
                <c:pt idx="141620">
                  <c:v>2787.1</c:v>
                </c:pt>
                <c:pt idx="141621">
                  <c:v>3037.98</c:v>
                </c:pt>
                <c:pt idx="141622">
                  <c:v>3516.58</c:v>
                </c:pt>
                <c:pt idx="141623">
                  <c:v>4150.1000000000004</c:v>
                </c:pt>
                <c:pt idx="141624">
                  <c:v>5062.3500000000004</c:v>
                </c:pt>
                <c:pt idx="141625">
                  <c:v>4554.66</c:v>
                </c:pt>
                <c:pt idx="141626">
                  <c:v>4754.25</c:v>
                </c:pt>
                <c:pt idx="141627">
                  <c:v>4907.96</c:v>
                </c:pt>
                <c:pt idx="141628">
                  <c:v>4077.54</c:v>
                </c:pt>
                <c:pt idx="141629">
                  <c:v>5484.74</c:v>
                </c:pt>
                <c:pt idx="141630">
                  <c:v>7923.32</c:v>
                </c:pt>
                <c:pt idx="141631">
                  <c:v>4729.4399999999996</c:v>
                </c:pt>
                <c:pt idx="141632">
                  <c:v>5056.24</c:v>
                </c:pt>
                <c:pt idx="141633">
                  <c:v>4317.01</c:v>
                </c:pt>
                <c:pt idx="141634">
                  <c:v>4255.8999999999996</c:v>
                </c:pt>
                <c:pt idx="141635">
                  <c:v>4355.72</c:v>
                </c:pt>
                <c:pt idx="141636">
                  <c:v>5488.11</c:v>
                </c:pt>
                <c:pt idx="141637">
                  <c:v>4949.33</c:v>
                </c:pt>
                <c:pt idx="141638">
                  <c:v>4580.3900000000003</c:v>
                </c:pt>
                <c:pt idx="141639">
                  <c:v>6334.46</c:v>
                </c:pt>
                <c:pt idx="141640">
                  <c:v>4902.83</c:v>
                </c:pt>
                <c:pt idx="141641">
                  <c:v>3889.76</c:v>
                </c:pt>
                <c:pt idx="141642">
                  <c:v>3403.19</c:v>
                </c:pt>
                <c:pt idx="141643">
                  <c:v>3099.45</c:v>
                </c:pt>
                <c:pt idx="141644">
                  <c:v>3173.77</c:v>
                </c:pt>
                <c:pt idx="141645">
                  <c:v>2894.69</c:v>
                </c:pt>
                <c:pt idx="141646">
                  <c:v>2824.09</c:v>
                </c:pt>
                <c:pt idx="141647">
                  <c:v>3203.79</c:v>
                </c:pt>
                <c:pt idx="141648">
                  <c:v>2762.25</c:v>
                </c:pt>
                <c:pt idx="141649">
                  <c:v>2639.14</c:v>
                </c:pt>
                <c:pt idx="141650">
                  <c:v>3425.76</c:v>
                </c:pt>
                <c:pt idx="141651">
                  <c:v>3792.87</c:v>
                </c:pt>
                <c:pt idx="141652">
                  <c:v>5148.71</c:v>
                </c:pt>
                <c:pt idx="141653">
                  <c:v>3559.11</c:v>
                </c:pt>
                <c:pt idx="141654">
                  <c:v>3797.76</c:v>
                </c:pt>
                <c:pt idx="141655">
                  <c:v>4642.17</c:v>
                </c:pt>
                <c:pt idx="141656">
                  <c:v>6319.19</c:v>
                </c:pt>
                <c:pt idx="141657">
                  <c:v>6700.98</c:v>
                </c:pt>
                <c:pt idx="141658">
                  <c:v>5709.99</c:v>
                </c:pt>
                <c:pt idx="141659">
                  <c:v>6191.05</c:v>
                </c:pt>
                <c:pt idx="141660">
                  <c:v>6007.51</c:v>
                </c:pt>
                <c:pt idx="141661">
                  <c:v>4838.8500000000004</c:v>
                </c:pt>
                <c:pt idx="141662">
                  <c:v>2267.02</c:v>
                </c:pt>
                <c:pt idx="141663">
                  <c:v>2309.96</c:v>
                </c:pt>
                <c:pt idx="141664">
                  <c:v>2085.46</c:v>
                </c:pt>
                <c:pt idx="141665">
                  <c:v>1839.5</c:v>
                </c:pt>
                <c:pt idx="141666">
                  <c:v>1894.94</c:v>
                </c:pt>
                <c:pt idx="141667">
                  <c:v>1985.44</c:v>
                </c:pt>
                <c:pt idx="141668">
                  <c:v>1878.5</c:v>
                </c:pt>
                <c:pt idx="141669">
                  <c:v>1591.5</c:v>
                </c:pt>
                <c:pt idx="141670">
                  <c:v>1517.5</c:v>
                </c:pt>
                <c:pt idx="141671">
                  <c:v>1734.44</c:v>
                </c:pt>
                <c:pt idx="141672">
                  <c:v>1571.75</c:v>
                </c:pt>
                <c:pt idx="141673">
                  <c:v>1434.5</c:v>
                </c:pt>
                <c:pt idx="141674">
                  <c:v>1375.5</c:v>
                </c:pt>
                <c:pt idx="141675">
                  <c:v>1181.53</c:v>
                </c:pt>
                <c:pt idx="141676">
                  <c:v>1325.38</c:v>
                </c:pt>
                <c:pt idx="141677">
                  <c:v>1214.75</c:v>
                </c:pt>
                <c:pt idx="141678">
                  <c:v>1335.96</c:v>
                </c:pt>
                <c:pt idx="141679">
                  <c:v>1156.96</c:v>
                </c:pt>
                <c:pt idx="141680">
                  <c:v>1139</c:v>
                </c:pt>
                <c:pt idx="141681">
                  <c:v>975.5</c:v>
                </c:pt>
                <c:pt idx="141682">
                  <c:v>1042.75</c:v>
                </c:pt>
                <c:pt idx="141683">
                  <c:v>1165.46</c:v>
                </c:pt>
                <c:pt idx="141684">
                  <c:v>896.92</c:v>
                </c:pt>
                <c:pt idx="141685">
                  <c:v>962</c:v>
                </c:pt>
                <c:pt idx="141686">
                  <c:v>951.42</c:v>
                </c:pt>
                <c:pt idx="141687">
                  <c:v>1103.02</c:v>
                </c:pt>
                <c:pt idx="141688">
                  <c:v>1353.9</c:v>
                </c:pt>
                <c:pt idx="141689">
                  <c:v>1078.1199999999999</c:v>
                </c:pt>
                <c:pt idx="141690">
                  <c:v>1110.8399999999999</c:v>
                </c:pt>
                <c:pt idx="141691">
                  <c:v>1243.81</c:v>
                </c:pt>
                <c:pt idx="141692">
                  <c:v>1206.42</c:v>
                </c:pt>
                <c:pt idx="141693">
                  <c:v>1387.09</c:v>
                </c:pt>
                <c:pt idx="141694">
                  <c:v>1564.55</c:v>
                </c:pt>
                <c:pt idx="141695">
                  <c:v>1201.17</c:v>
                </c:pt>
                <c:pt idx="141696">
                  <c:v>1632.97</c:v>
                </c:pt>
                <c:pt idx="141697">
                  <c:v>1941.06</c:v>
                </c:pt>
                <c:pt idx="141698">
                  <c:v>1785.64</c:v>
                </c:pt>
                <c:pt idx="141699">
                  <c:v>1950.71</c:v>
                </c:pt>
                <c:pt idx="141700">
                  <c:v>1988</c:v>
                </c:pt>
                <c:pt idx="141701">
                  <c:v>2082.4299999999998</c:v>
                </c:pt>
                <c:pt idx="141702">
                  <c:v>1849.7</c:v>
                </c:pt>
                <c:pt idx="141703">
                  <c:v>2022.98</c:v>
                </c:pt>
                <c:pt idx="141704">
                  <c:v>2216.7199999999998</c:v>
                </c:pt>
                <c:pt idx="141705">
                  <c:v>2376.34</c:v>
                </c:pt>
                <c:pt idx="141706">
                  <c:v>3053.83</c:v>
                </c:pt>
                <c:pt idx="141707">
                  <c:v>3762.04</c:v>
                </c:pt>
                <c:pt idx="141708">
                  <c:v>4858.18</c:v>
                </c:pt>
                <c:pt idx="141709">
                  <c:v>1350.04</c:v>
                </c:pt>
                <c:pt idx="141710">
                  <c:v>1470.76</c:v>
                </c:pt>
                <c:pt idx="141711">
                  <c:v>1264.6600000000001</c:v>
                </c:pt>
                <c:pt idx="141712">
                  <c:v>1536.91</c:v>
                </c:pt>
                <c:pt idx="141713">
                  <c:v>1458.25</c:v>
                </c:pt>
                <c:pt idx="141714">
                  <c:v>1423.36</c:v>
                </c:pt>
                <c:pt idx="141715">
                  <c:v>1988.88</c:v>
                </c:pt>
                <c:pt idx="141716">
                  <c:v>2075.9299999999998</c:v>
                </c:pt>
                <c:pt idx="141717">
                  <c:v>1706.4</c:v>
                </c:pt>
                <c:pt idx="141718">
                  <c:v>1687.33</c:v>
                </c:pt>
                <c:pt idx="141719">
                  <c:v>1624.57</c:v>
                </c:pt>
                <c:pt idx="141720">
                  <c:v>1476.85</c:v>
                </c:pt>
                <c:pt idx="141721">
                  <c:v>1517.63</c:v>
                </c:pt>
                <c:pt idx="141722">
                  <c:v>1395.72</c:v>
                </c:pt>
                <c:pt idx="141723">
                  <c:v>1728.16</c:v>
                </c:pt>
                <c:pt idx="141724">
                  <c:v>1856.41</c:v>
                </c:pt>
                <c:pt idx="141725">
                  <c:v>1445.32</c:v>
                </c:pt>
                <c:pt idx="141726">
                  <c:v>1275.8900000000001</c:v>
                </c:pt>
                <c:pt idx="141727">
                  <c:v>1367.12</c:v>
                </c:pt>
                <c:pt idx="141728">
                  <c:v>1548.12</c:v>
                </c:pt>
                <c:pt idx="141729">
                  <c:v>1556.04</c:v>
                </c:pt>
                <c:pt idx="141730">
                  <c:v>1377.63</c:v>
                </c:pt>
                <c:pt idx="141731">
                  <c:v>1234.1300000000001</c:v>
                </c:pt>
                <c:pt idx="141732">
                  <c:v>1073.68</c:v>
                </c:pt>
                <c:pt idx="141733">
                  <c:v>859.62</c:v>
                </c:pt>
                <c:pt idx="141734">
                  <c:v>1051.93</c:v>
                </c:pt>
                <c:pt idx="141735">
                  <c:v>973.2</c:v>
                </c:pt>
                <c:pt idx="141736">
                  <c:v>933.44</c:v>
                </c:pt>
                <c:pt idx="141737">
                  <c:v>1059.25</c:v>
                </c:pt>
                <c:pt idx="141738">
                  <c:v>785.12</c:v>
                </c:pt>
                <c:pt idx="141739">
                  <c:v>912.67</c:v>
                </c:pt>
                <c:pt idx="141740">
                  <c:v>977.41</c:v>
                </c:pt>
                <c:pt idx="141741">
                  <c:v>945.41</c:v>
                </c:pt>
                <c:pt idx="141742">
                  <c:v>1262.3599999999999</c:v>
                </c:pt>
                <c:pt idx="141743">
                  <c:v>1069.78</c:v>
                </c:pt>
                <c:pt idx="141744">
                  <c:v>1618.89</c:v>
                </c:pt>
                <c:pt idx="141745">
                  <c:v>1489.76</c:v>
                </c:pt>
                <c:pt idx="141746">
                  <c:v>1176.96</c:v>
                </c:pt>
                <c:pt idx="141747">
                  <c:v>1438.01</c:v>
                </c:pt>
                <c:pt idx="141748">
                  <c:v>1186.54</c:v>
                </c:pt>
                <c:pt idx="141749">
                  <c:v>1600.68</c:v>
                </c:pt>
                <c:pt idx="141750">
                  <c:v>1606.48</c:v>
                </c:pt>
                <c:pt idx="141751">
                  <c:v>1955.51</c:v>
                </c:pt>
                <c:pt idx="141752">
                  <c:v>2262.6799999999998</c:v>
                </c:pt>
                <c:pt idx="141753">
                  <c:v>2129.25</c:v>
                </c:pt>
                <c:pt idx="141754">
                  <c:v>1857.1</c:v>
                </c:pt>
                <c:pt idx="141755">
                  <c:v>1641.45</c:v>
                </c:pt>
                <c:pt idx="141756">
                  <c:v>2274.6799999999998</c:v>
                </c:pt>
                <c:pt idx="141757">
                  <c:v>1970.28</c:v>
                </c:pt>
                <c:pt idx="141758">
                  <c:v>2556.94</c:v>
                </c:pt>
                <c:pt idx="141759">
                  <c:v>3383.29</c:v>
                </c:pt>
                <c:pt idx="141760">
                  <c:v>4648.67</c:v>
                </c:pt>
                <c:pt idx="141761">
                  <c:v>2134.4699999999998</c:v>
                </c:pt>
                <c:pt idx="141762">
                  <c:v>1718.28</c:v>
                </c:pt>
                <c:pt idx="141763">
                  <c:v>1385.7</c:v>
                </c:pt>
                <c:pt idx="141764">
                  <c:v>1536.91</c:v>
                </c:pt>
                <c:pt idx="141765">
                  <c:v>1367.33</c:v>
                </c:pt>
                <c:pt idx="141766">
                  <c:v>1489.65</c:v>
                </c:pt>
                <c:pt idx="141767">
                  <c:v>1737.46</c:v>
                </c:pt>
                <c:pt idx="141768">
                  <c:v>1530.61</c:v>
                </c:pt>
                <c:pt idx="141769">
                  <c:v>2085.6799999999998</c:v>
                </c:pt>
                <c:pt idx="141770">
                  <c:v>1538.54</c:v>
                </c:pt>
                <c:pt idx="141771">
                  <c:v>1480.32</c:v>
                </c:pt>
                <c:pt idx="141772">
                  <c:v>1739.52</c:v>
                </c:pt>
                <c:pt idx="141773">
                  <c:v>1516.18</c:v>
                </c:pt>
                <c:pt idx="141774">
                  <c:v>1435.11</c:v>
                </c:pt>
                <c:pt idx="141775">
                  <c:v>1362.64</c:v>
                </c:pt>
                <c:pt idx="141776">
                  <c:v>1383.69</c:v>
                </c:pt>
                <c:pt idx="141777">
                  <c:v>1249.8699999999999</c:v>
                </c:pt>
                <c:pt idx="141778">
                  <c:v>1280.81</c:v>
                </c:pt>
                <c:pt idx="141779">
                  <c:v>1488.8</c:v>
                </c:pt>
                <c:pt idx="141780">
                  <c:v>1129.2</c:v>
                </c:pt>
                <c:pt idx="141781">
                  <c:v>1161.5999999999999</c:v>
                </c:pt>
                <c:pt idx="141782">
                  <c:v>1405.12</c:v>
                </c:pt>
                <c:pt idx="141783">
                  <c:v>1012.07</c:v>
                </c:pt>
                <c:pt idx="141784">
                  <c:v>1117.6300000000001</c:v>
                </c:pt>
                <c:pt idx="141785">
                  <c:v>1030.9000000000001</c:v>
                </c:pt>
                <c:pt idx="141786">
                  <c:v>1019.78</c:v>
                </c:pt>
                <c:pt idx="141787">
                  <c:v>986.96</c:v>
                </c:pt>
                <c:pt idx="141788">
                  <c:v>1092.52</c:v>
                </c:pt>
                <c:pt idx="141789">
                  <c:v>1114.18</c:v>
                </c:pt>
                <c:pt idx="141790">
                  <c:v>1094.8499999999999</c:v>
                </c:pt>
                <c:pt idx="141791">
                  <c:v>1166.47</c:v>
                </c:pt>
                <c:pt idx="141792">
                  <c:v>1262.94</c:v>
                </c:pt>
                <c:pt idx="141793">
                  <c:v>1343.39</c:v>
                </c:pt>
                <c:pt idx="141794">
                  <c:v>993.95</c:v>
                </c:pt>
                <c:pt idx="141795">
                  <c:v>1276.68</c:v>
                </c:pt>
                <c:pt idx="141796">
                  <c:v>1317.21</c:v>
                </c:pt>
                <c:pt idx="141797">
                  <c:v>1508.34</c:v>
                </c:pt>
                <c:pt idx="141798">
                  <c:v>1223.23</c:v>
                </c:pt>
                <c:pt idx="141799">
                  <c:v>1410.15</c:v>
                </c:pt>
                <c:pt idx="141800">
                  <c:v>1378.55</c:v>
                </c:pt>
                <c:pt idx="141801">
                  <c:v>1948.18</c:v>
                </c:pt>
                <c:pt idx="141802">
                  <c:v>1996.7</c:v>
                </c:pt>
                <c:pt idx="141803">
                  <c:v>1550.67</c:v>
                </c:pt>
                <c:pt idx="141804">
                  <c:v>1593.41</c:v>
                </c:pt>
                <c:pt idx="141805">
                  <c:v>791.85</c:v>
                </c:pt>
                <c:pt idx="141806">
                  <c:v>816.11</c:v>
                </c:pt>
                <c:pt idx="141807">
                  <c:v>790.83</c:v>
                </c:pt>
                <c:pt idx="141808">
                  <c:v>792.61</c:v>
                </c:pt>
                <c:pt idx="141809">
                  <c:v>927.86</c:v>
                </c:pt>
                <c:pt idx="141810">
                  <c:v>1032.9100000000001</c:v>
                </c:pt>
                <c:pt idx="141811">
                  <c:v>872.97</c:v>
                </c:pt>
                <c:pt idx="141812">
                  <c:v>874.88</c:v>
                </c:pt>
                <c:pt idx="141813">
                  <c:v>1298.76</c:v>
                </c:pt>
                <c:pt idx="141814">
                  <c:v>1201.29</c:v>
                </c:pt>
                <c:pt idx="141815">
                  <c:v>978.64</c:v>
                </c:pt>
                <c:pt idx="141816">
                  <c:v>916.77</c:v>
                </c:pt>
                <c:pt idx="141817">
                  <c:v>625.94000000000005</c:v>
                </c:pt>
                <c:pt idx="141818">
                  <c:v>722.78</c:v>
                </c:pt>
                <c:pt idx="141819">
                  <c:v>884.7</c:v>
                </c:pt>
                <c:pt idx="141820">
                  <c:v>792.32</c:v>
                </c:pt>
                <c:pt idx="141821">
                  <c:v>679.41</c:v>
                </c:pt>
                <c:pt idx="141822">
                  <c:v>580.87</c:v>
                </c:pt>
                <c:pt idx="141823">
                  <c:v>659.98</c:v>
                </c:pt>
                <c:pt idx="141824">
                  <c:v>423.1</c:v>
                </c:pt>
                <c:pt idx="141825">
                  <c:v>541.55999999999995</c:v>
                </c:pt>
                <c:pt idx="141826">
                  <c:v>563.71</c:v>
                </c:pt>
                <c:pt idx="141827">
                  <c:v>400.47</c:v>
                </c:pt>
                <c:pt idx="141828">
                  <c:v>452.21</c:v>
                </c:pt>
                <c:pt idx="141829">
                  <c:v>426.04</c:v>
                </c:pt>
                <c:pt idx="141830">
                  <c:v>403.27</c:v>
                </c:pt>
                <c:pt idx="141831">
                  <c:v>453.02</c:v>
                </c:pt>
                <c:pt idx="141832">
                  <c:v>501.51</c:v>
                </c:pt>
                <c:pt idx="141833">
                  <c:v>630.77</c:v>
                </c:pt>
                <c:pt idx="141834">
                  <c:v>339.23</c:v>
                </c:pt>
                <c:pt idx="141835">
                  <c:v>512.70000000000005</c:v>
                </c:pt>
                <c:pt idx="141836">
                  <c:v>594.70000000000005</c:v>
                </c:pt>
                <c:pt idx="141837">
                  <c:v>806.78</c:v>
                </c:pt>
                <c:pt idx="141838">
                  <c:v>830.66</c:v>
                </c:pt>
                <c:pt idx="141839">
                  <c:v>797.32</c:v>
                </c:pt>
                <c:pt idx="141840">
                  <c:v>1220.3499999999999</c:v>
                </c:pt>
                <c:pt idx="141841">
                  <c:v>1058.6500000000001</c:v>
                </c:pt>
                <c:pt idx="141842">
                  <c:v>1207.29</c:v>
                </c:pt>
                <c:pt idx="141843">
                  <c:v>1519.16</c:v>
                </c:pt>
                <c:pt idx="141844">
                  <c:v>1275.76</c:v>
                </c:pt>
                <c:pt idx="141845">
                  <c:v>1009.68</c:v>
                </c:pt>
                <c:pt idx="141846">
                  <c:v>971.74</c:v>
                </c:pt>
                <c:pt idx="141847">
                  <c:v>826.83</c:v>
                </c:pt>
                <c:pt idx="141848">
                  <c:v>875.78</c:v>
                </c:pt>
                <c:pt idx="141849">
                  <c:v>981.13</c:v>
                </c:pt>
                <c:pt idx="141850">
                  <c:v>855.07</c:v>
                </c:pt>
                <c:pt idx="141851">
                  <c:v>1079.3599999999999</c:v>
                </c:pt>
                <c:pt idx="141852">
                  <c:v>962.32</c:v>
                </c:pt>
                <c:pt idx="141853">
                  <c:v>623.71</c:v>
                </c:pt>
                <c:pt idx="141854">
                  <c:v>665.64</c:v>
                </c:pt>
                <c:pt idx="141855">
                  <c:v>631.79999999999995</c:v>
                </c:pt>
                <c:pt idx="141856">
                  <c:v>629.97</c:v>
                </c:pt>
                <c:pt idx="141857">
                  <c:v>619.79</c:v>
                </c:pt>
                <c:pt idx="141858">
                  <c:v>594.04</c:v>
                </c:pt>
                <c:pt idx="141859">
                  <c:v>694.07</c:v>
                </c:pt>
                <c:pt idx="141860">
                  <c:v>637.85</c:v>
                </c:pt>
                <c:pt idx="141861">
                  <c:v>611.86</c:v>
                </c:pt>
                <c:pt idx="141862">
                  <c:v>583.95000000000005</c:v>
                </c:pt>
                <c:pt idx="141863">
                  <c:v>705.63</c:v>
                </c:pt>
                <c:pt idx="141864">
                  <c:v>692.76</c:v>
                </c:pt>
                <c:pt idx="141865">
                  <c:v>765.29</c:v>
                </c:pt>
                <c:pt idx="141866">
                  <c:v>926.57</c:v>
                </c:pt>
                <c:pt idx="141867">
                  <c:v>718.36</c:v>
                </c:pt>
                <c:pt idx="141868">
                  <c:v>807.49</c:v>
                </c:pt>
                <c:pt idx="141869">
                  <c:v>867.83</c:v>
                </c:pt>
                <c:pt idx="141870">
                  <c:v>801.37</c:v>
                </c:pt>
                <c:pt idx="141871">
                  <c:v>843.17</c:v>
                </c:pt>
                <c:pt idx="141872">
                  <c:v>793.75</c:v>
                </c:pt>
                <c:pt idx="141873">
                  <c:v>636.37</c:v>
                </c:pt>
                <c:pt idx="141874">
                  <c:v>525.35</c:v>
                </c:pt>
                <c:pt idx="141875">
                  <c:v>545.57000000000005</c:v>
                </c:pt>
                <c:pt idx="141876">
                  <c:v>510.55</c:v>
                </c:pt>
                <c:pt idx="141877">
                  <c:v>494.51</c:v>
                </c:pt>
                <c:pt idx="141878">
                  <c:v>478.47</c:v>
                </c:pt>
                <c:pt idx="141879">
                  <c:v>364.1</c:v>
                </c:pt>
                <c:pt idx="141880">
                  <c:v>417.39</c:v>
                </c:pt>
                <c:pt idx="141881">
                  <c:v>263.02999999999997</c:v>
                </c:pt>
                <c:pt idx="141882">
                  <c:v>442.1</c:v>
                </c:pt>
                <c:pt idx="141883">
                  <c:v>412.11</c:v>
                </c:pt>
                <c:pt idx="141884">
                  <c:v>355.06</c:v>
                </c:pt>
                <c:pt idx="141885">
                  <c:v>413.13</c:v>
                </c:pt>
                <c:pt idx="141886">
                  <c:v>475.81</c:v>
                </c:pt>
                <c:pt idx="141887">
                  <c:v>488.66</c:v>
                </c:pt>
                <c:pt idx="141888">
                  <c:v>497.94</c:v>
                </c:pt>
                <c:pt idx="141889">
                  <c:v>586.20000000000005</c:v>
                </c:pt>
                <c:pt idx="141890">
                  <c:v>661.79</c:v>
                </c:pt>
                <c:pt idx="141891">
                  <c:v>705.15</c:v>
                </c:pt>
                <c:pt idx="141892">
                  <c:v>882.85</c:v>
                </c:pt>
                <c:pt idx="141893">
                  <c:v>604.97</c:v>
                </c:pt>
                <c:pt idx="141894">
                  <c:v>1038.26</c:v>
                </c:pt>
                <c:pt idx="141895">
                  <c:v>1131.79</c:v>
                </c:pt>
                <c:pt idx="141896">
                  <c:v>1143.83</c:v>
                </c:pt>
                <c:pt idx="141897">
                  <c:v>943.71</c:v>
                </c:pt>
                <c:pt idx="141898">
                  <c:v>800.81</c:v>
                </c:pt>
                <c:pt idx="141899">
                  <c:v>857.04</c:v>
                </c:pt>
                <c:pt idx="141900">
                  <c:v>809.04</c:v>
                </c:pt>
                <c:pt idx="141901">
                  <c:v>1007.05</c:v>
                </c:pt>
                <c:pt idx="141902">
                  <c:v>1024.97</c:v>
                </c:pt>
                <c:pt idx="141903">
                  <c:v>1234.5899999999999</c:v>
                </c:pt>
                <c:pt idx="141904">
                  <c:v>618.86</c:v>
                </c:pt>
                <c:pt idx="141905">
                  <c:v>720.26</c:v>
                </c:pt>
                <c:pt idx="141906">
                  <c:v>679.32</c:v>
                </c:pt>
                <c:pt idx="141907">
                  <c:v>740.04</c:v>
                </c:pt>
                <c:pt idx="141908">
                  <c:v>787.69</c:v>
                </c:pt>
                <c:pt idx="141909">
                  <c:v>599.82000000000005</c:v>
                </c:pt>
                <c:pt idx="141910">
                  <c:v>764.06</c:v>
                </c:pt>
                <c:pt idx="141911">
                  <c:v>482.79</c:v>
                </c:pt>
                <c:pt idx="141912">
                  <c:v>747.56</c:v>
                </c:pt>
                <c:pt idx="141913">
                  <c:v>579.26</c:v>
                </c:pt>
                <c:pt idx="141914">
                  <c:v>748.34</c:v>
                </c:pt>
                <c:pt idx="141915">
                  <c:v>679.02</c:v>
                </c:pt>
                <c:pt idx="141916">
                  <c:v>520.97</c:v>
                </c:pt>
                <c:pt idx="141917">
                  <c:v>572.05999999999995</c:v>
                </c:pt>
                <c:pt idx="141918">
                  <c:v>743.9</c:v>
                </c:pt>
                <c:pt idx="141919">
                  <c:v>813.31</c:v>
                </c:pt>
                <c:pt idx="141920">
                  <c:v>612.86</c:v>
                </c:pt>
                <c:pt idx="141921">
                  <c:v>551.84</c:v>
                </c:pt>
                <c:pt idx="141922">
                  <c:v>598.26</c:v>
                </c:pt>
                <c:pt idx="141923">
                  <c:v>841.55</c:v>
                </c:pt>
                <c:pt idx="141924">
                  <c:v>624.24</c:v>
                </c:pt>
                <c:pt idx="141925">
                  <c:v>521.9</c:v>
                </c:pt>
                <c:pt idx="141926">
                  <c:v>531.51</c:v>
                </c:pt>
                <c:pt idx="141927">
                  <c:v>519.66</c:v>
                </c:pt>
                <c:pt idx="141928">
                  <c:v>453.29</c:v>
                </c:pt>
                <c:pt idx="141929">
                  <c:v>403.56</c:v>
                </c:pt>
                <c:pt idx="141930">
                  <c:v>409.66</c:v>
                </c:pt>
                <c:pt idx="141931">
                  <c:v>303.10000000000002</c:v>
                </c:pt>
                <c:pt idx="141932">
                  <c:v>366.64</c:v>
                </c:pt>
                <c:pt idx="141933">
                  <c:v>404.51</c:v>
                </c:pt>
                <c:pt idx="141934">
                  <c:v>372.27</c:v>
                </c:pt>
                <c:pt idx="141935">
                  <c:v>259.37</c:v>
                </c:pt>
                <c:pt idx="141936">
                  <c:v>312.66000000000003</c:v>
                </c:pt>
                <c:pt idx="141937">
                  <c:v>410.75</c:v>
                </c:pt>
                <c:pt idx="141938">
                  <c:v>348.1</c:v>
                </c:pt>
                <c:pt idx="141939">
                  <c:v>380.01</c:v>
                </c:pt>
                <c:pt idx="141940">
                  <c:v>413.84</c:v>
                </c:pt>
                <c:pt idx="141941">
                  <c:v>517.92999999999995</c:v>
                </c:pt>
                <c:pt idx="141942">
                  <c:v>658.73</c:v>
                </c:pt>
                <c:pt idx="141943">
                  <c:v>609.4</c:v>
                </c:pt>
                <c:pt idx="141944">
                  <c:v>824.94</c:v>
                </c:pt>
                <c:pt idx="141945">
                  <c:v>751.82</c:v>
                </c:pt>
                <c:pt idx="141946">
                  <c:v>886.78</c:v>
                </c:pt>
                <c:pt idx="141947">
                  <c:v>1036.32</c:v>
                </c:pt>
                <c:pt idx="141948">
                  <c:v>5306.86</c:v>
                </c:pt>
                <c:pt idx="141949">
                  <c:v>5328.38</c:v>
                </c:pt>
                <c:pt idx="141950">
                  <c:v>6396.27</c:v>
                </c:pt>
                <c:pt idx="141951">
                  <c:v>4109.46</c:v>
                </c:pt>
                <c:pt idx="141952">
                  <c:v>3943.82</c:v>
                </c:pt>
                <c:pt idx="141953">
                  <c:v>4298.46</c:v>
                </c:pt>
                <c:pt idx="141954">
                  <c:v>3800.51</c:v>
                </c:pt>
                <c:pt idx="141955">
                  <c:v>4074.01</c:v>
                </c:pt>
                <c:pt idx="141956">
                  <c:v>4125.4399999999996</c:v>
                </c:pt>
                <c:pt idx="141957">
                  <c:v>4342.1899999999996</c:v>
                </c:pt>
                <c:pt idx="141958">
                  <c:v>4270.75</c:v>
                </c:pt>
                <c:pt idx="141959">
                  <c:v>4382</c:v>
                </c:pt>
                <c:pt idx="141960">
                  <c:v>3781.5</c:v>
                </c:pt>
                <c:pt idx="141961">
                  <c:v>5524.44</c:v>
                </c:pt>
                <c:pt idx="141962">
                  <c:v>5322.5</c:v>
                </c:pt>
                <c:pt idx="141963">
                  <c:v>4073.5</c:v>
                </c:pt>
                <c:pt idx="141964">
                  <c:v>4601.99</c:v>
                </c:pt>
                <c:pt idx="141965">
                  <c:v>4397.5</c:v>
                </c:pt>
                <c:pt idx="141966">
                  <c:v>4068</c:v>
                </c:pt>
                <c:pt idx="141967">
                  <c:v>3849.5</c:v>
                </c:pt>
                <c:pt idx="141968">
                  <c:v>4658.75</c:v>
                </c:pt>
                <c:pt idx="141969">
                  <c:v>4519</c:v>
                </c:pt>
                <c:pt idx="141970">
                  <c:v>4325</c:v>
                </c:pt>
                <c:pt idx="141971">
                  <c:v>4946.5</c:v>
                </c:pt>
                <c:pt idx="141972">
                  <c:v>4492.1400000000003</c:v>
                </c:pt>
                <c:pt idx="141973">
                  <c:v>5647.09</c:v>
                </c:pt>
                <c:pt idx="141974">
                  <c:v>5467.62</c:v>
                </c:pt>
                <c:pt idx="141975">
                  <c:v>5072.07</c:v>
                </c:pt>
                <c:pt idx="141976">
                  <c:v>5031.99</c:v>
                </c:pt>
                <c:pt idx="141977">
                  <c:v>4962.51</c:v>
                </c:pt>
                <c:pt idx="141978">
                  <c:v>4254.3900000000003</c:v>
                </c:pt>
                <c:pt idx="141979">
                  <c:v>3941.31</c:v>
                </c:pt>
                <c:pt idx="141980">
                  <c:v>5022.79</c:v>
                </c:pt>
                <c:pt idx="141981">
                  <c:v>4200.68</c:v>
                </c:pt>
                <c:pt idx="141982">
                  <c:v>4746.7</c:v>
                </c:pt>
                <c:pt idx="141983">
                  <c:v>4285.17</c:v>
                </c:pt>
                <c:pt idx="141984">
                  <c:v>3909.62</c:v>
                </c:pt>
                <c:pt idx="141985">
                  <c:v>4332.24</c:v>
                </c:pt>
                <c:pt idx="141986">
                  <c:v>5004.66</c:v>
                </c:pt>
                <c:pt idx="141987">
                  <c:v>4831.58</c:v>
                </c:pt>
                <c:pt idx="141988">
                  <c:v>4798.87</c:v>
                </c:pt>
                <c:pt idx="141989">
                  <c:v>4879.47</c:v>
                </c:pt>
                <c:pt idx="141990">
                  <c:v>6230</c:v>
                </c:pt>
                <c:pt idx="141991">
                  <c:v>5504</c:v>
                </c:pt>
                <c:pt idx="141992">
                  <c:v>7408</c:v>
                </c:pt>
                <c:pt idx="141993">
                  <c:v>8614.1200000000008</c:v>
                </c:pt>
                <c:pt idx="141994">
                  <c:v>14489.26</c:v>
                </c:pt>
                <c:pt idx="141995">
                  <c:v>4444.03</c:v>
                </c:pt>
                <c:pt idx="141996">
                  <c:v>3743.5</c:v>
                </c:pt>
                <c:pt idx="141997">
                  <c:v>3769.9</c:v>
                </c:pt>
                <c:pt idx="141998">
                  <c:v>3330.25</c:v>
                </c:pt>
                <c:pt idx="141999">
                  <c:v>3608.93</c:v>
                </c:pt>
                <c:pt idx="142000">
                  <c:v>4443.7</c:v>
                </c:pt>
                <c:pt idx="142001">
                  <c:v>5183.79</c:v>
                </c:pt>
                <c:pt idx="142002">
                  <c:v>7317.89</c:v>
                </c:pt>
                <c:pt idx="142003">
                  <c:v>4397.05</c:v>
                </c:pt>
                <c:pt idx="142004">
                  <c:v>4820.03</c:v>
                </c:pt>
                <c:pt idx="142005">
                  <c:v>4150.8999999999996</c:v>
                </c:pt>
                <c:pt idx="142006">
                  <c:v>4248.05</c:v>
                </c:pt>
                <c:pt idx="142007">
                  <c:v>4205.09</c:v>
                </c:pt>
                <c:pt idx="142008">
                  <c:v>4937.13</c:v>
                </c:pt>
                <c:pt idx="142009">
                  <c:v>4896.16</c:v>
                </c:pt>
                <c:pt idx="142010">
                  <c:v>5214.76</c:v>
                </c:pt>
                <c:pt idx="142011">
                  <c:v>4192.91</c:v>
                </c:pt>
                <c:pt idx="142012">
                  <c:v>3944.55</c:v>
                </c:pt>
                <c:pt idx="142013">
                  <c:v>5479.87</c:v>
                </c:pt>
                <c:pt idx="142014">
                  <c:v>4872.96</c:v>
                </c:pt>
                <c:pt idx="142015">
                  <c:v>5070.51</c:v>
                </c:pt>
                <c:pt idx="142016">
                  <c:v>4481.8599999999997</c:v>
                </c:pt>
                <c:pt idx="142017">
                  <c:v>4583.96</c:v>
                </c:pt>
                <c:pt idx="142018">
                  <c:v>4618.66</c:v>
                </c:pt>
                <c:pt idx="142019">
                  <c:v>3998.73</c:v>
                </c:pt>
                <c:pt idx="142020">
                  <c:v>4426.9799999999996</c:v>
                </c:pt>
                <c:pt idx="142021">
                  <c:v>4714.8500000000004</c:v>
                </c:pt>
                <c:pt idx="142022">
                  <c:v>4527.3100000000004</c:v>
                </c:pt>
                <c:pt idx="142023">
                  <c:v>4640.76</c:v>
                </c:pt>
                <c:pt idx="142024">
                  <c:v>4283.8900000000003</c:v>
                </c:pt>
                <c:pt idx="142025">
                  <c:v>4324.7299999999996</c:v>
                </c:pt>
                <c:pt idx="142026">
                  <c:v>4631.0600000000004</c:v>
                </c:pt>
                <c:pt idx="142027">
                  <c:v>4256.66</c:v>
                </c:pt>
                <c:pt idx="142028">
                  <c:v>3793.58</c:v>
                </c:pt>
                <c:pt idx="142029">
                  <c:v>4733.76</c:v>
                </c:pt>
                <c:pt idx="142030">
                  <c:v>4461.22</c:v>
                </c:pt>
                <c:pt idx="142031">
                  <c:v>5163.75</c:v>
                </c:pt>
                <c:pt idx="142032">
                  <c:v>4136.5200000000004</c:v>
                </c:pt>
                <c:pt idx="142033">
                  <c:v>4278.96</c:v>
                </c:pt>
                <c:pt idx="142034">
                  <c:v>3374.11</c:v>
                </c:pt>
                <c:pt idx="142035">
                  <c:v>4353.47</c:v>
                </c:pt>
                <c:pt idx="142036">
                  <c:v>3552.11</c:v>
                </c:pt>
                <c:pt idx="142037">
                  <c:v>4641.07</c:v>
                </c:pt>
                <c:pt idx="142038">
                  <c:v>5667.24</c:v>
                </c:pt>
                <c:pt idx="142039">
                  <c:v>4533.75</c:v>
                </c:pt>
                <c:pt idx="142040">
                  <c:v>4616.76</c:v>
                </c:pt>
                <c:pt idx="142041">
                  <c:v>4670.72</c:v>
                </c:pt>
                <c:pt idx="142042">
                  <c:v>6622.33</c:v>
                </c:pt>
                <c:pt idx="142043">
                  <c:v>4754.17</c:v>
                </c:pt>
                <c:pt idx="142044">
                  <c:v>5992.57</c:v>
                </c:pt>
                <c:pt idx="142045">
                  <c:v>8653.19</c:v>
                </c:pt>
                <c:pt idx="142046">
                  <c:v>11902.43</c:v>
                </c:pt>
                <c:pt idx="142047">
                  <c:v>5228.1099999999997</c:v>
                </c:pt>
                <c:pt idx="142048">
                  <c:v>4275.34</c:v>
                </c:pt>
                <c:pt idx="142049">
                  <c:v>3044.61</c:v>
                </c:pt>
                <c:pt idx="142050">
                  <c:v>4103.7299999999996</c:v>
                </c:pt>
                <c:pt idx="142051">
                  <c:v>3191.65</c:v>
                </c:pt>
                <c:pt idx="142052">
                  <c:v>3961.46</c:v>
                </c:pt>
                <c:pt idx="142053">
                  <c:v>5168.7</c:v>
                </c:pt>
                <c:pt idx="142054">
                  <c:v>5511.9</c:v>
                </c:pt>
                <c:pt idx="142055">
                  <c:v>4844.29</c:v>
                </c:pt>
                <c:pt idx="142056">
                  <c:v>4426.42</c:v>
                </c:pt>
                <c:pt idx="142057">
                  <c:v>4392.4799999999996</c:v>
                </c:pt>
                <c:pt idx="142058">
                  <c:v>5034.2700000000004</c:v>
                </c:pt>
                <c:pt idx="142059">
                  <c:v>4021.31</c:v>
                </c:pt>
                <c:pt idx="142060">
                  <c:v>3330.84</c:v>
                </c:pt>
                <c:pt idx="142061">
                  <c:v>4229.41</c:v>
                </c:pt>
                <c:pt idx="142062">
                  <c:v>3600.09</c:v>
                </c:pt>
                <c:pt idx="142063">
                  <c:v>3650.57</c:v>
                </c:pt>
                <c:pt idx="142064">
                  <c:v>3167.13</c:v>
                </c:pt>
                <c:pt idx="142065">
                  <c:v>4409.95</c:v>
                </c:pt>
                <c:pt idx="142066">
                  <c:v>4459.18</c:v>
                </c:pt>
                <c:pt idx="142067">
                  <c:v>4483.22</c:v>
                </c:pt>
                <c:pt idx="142068">
                  <c:v>4004.96</c:v>
                </c:pt>
                <c:pt idx="142069">
                  <c:v>3989.69</c:v>
                </c:pt>
                <c:pt idx="142070">
                  <c:v>3785.16</c:v>
                </c:pt>
                <c:pt idx="142071">
                  <c:v>4358.8</c:v>
                </c:pt>
                <c:pt idx="142072">
                  <c:v>4567.88</c:v>
                </c:pt>
                <c:pt idx="142073">
                  <c:v>4549.42</c:v>
                </c:pt>
                <c:pt idx="142074">
                  <c:v>4148.03</c:v>
                </c:pt>
                <c:pt idx="142075">
                  <c:v>4379.03</c:v>
                </c:pt>
                <c:pt idx="142076">
                  <c:v>5223.26</c:v>
                </c:pt>
                <c:pt idx="142077">
                  <c:v>4409.9399999999996</c:v>
                </c:pt>
                <c:pt idx="142078">
                  <c:v>4913.9799999999996</c:v>
                </c:pt>
                <c:pt idx="142079">
                  <c:v>4340.12</c:v>
                </c:pt>
                <c:pt idx="142080">
                  <c:v>4557.5600000000004</c:v>
                </c:pt>
                <c:pt idx="142081">
                  <c:v>4224.8</c:v>
                </c:pt>
                <c:pt idx="142082">
                  <c:v>4466</c:v>
                </c:pt>
                <c:pt idx="142083">
                  <c:v>4185.1099999999997</c:v>
                </c:pt>
                <c:pt idx="142084">
                  <c:v>3805.07</c:v>
                </c:pt>
                <c:pt idx="142085">
                  <c:v>3937.05</c:v>
                </c:pt>
                <c:pt idx="142086">
                  <c:v>3821.7</c:v>
                </c:pt>
                <c:pt idx="142087">
                  <c:v>3919.31</c:v>
                </c:pt>
                <c:pt idx="142088">
                  <c:v>4022.24</c:v>
                </c:pt>
                <c:pt idx="142089">
                  <c:v>3082.76</c:v>
                </c:pt>
                <c:pt idx="142090">
                  <c:v>3837.51</c:v>
                </c:pt>
                <c:pt idx="142091">
                  <c:v>4246.59</c:v>
                </c:pt>
                <c:pt idx="142092">
                  <c:v>4120.74</c:v>
                </c:pt>
                <c:pt idx="142093">
                  <c:v>4671.3100000000004</c:v>
                </c:pt>
                <c:pt idx="142094">
                  <c:v>3519.7</c:v>
                </c:pt>
                <c:pt idx="142095">
                  <c:v>3720</c:v>
                </c:pt>
                <c:pt idx="142096">
                  <c:v>4040.5</c:v>
                </c:pt>
                <c:pt idx="142097">
                  <c:v>3992.1</c:v>
                </c:pt>
                <c:pt idx="142098">
                  <c:v>3803.62</c:v>
                </c:pt>
                <c:pt idx="142099">
                  <c:v>3914.5</c:v>
                </c:pt>
                <c:pt idx="142100">
                  <c:v>3791.49</c:v>
                </c:pt>
                <c:pt idx="142101">
                  <c:v>3627</c:v>
                </c:pt>
                <c:pt idx="142102">
                  <c:v>4290.79</c:v>
                </c:pt>
                <c:pt idx="142103">
                  <c:v>3626.41</c:v>
                </c:pt>
                <c:pt idx="142104">
                  <c:v>4293.66</c:v>
                </c:pt>
                <c:pt idx="142105">
                  <c:v>4295.83</c:v>
                </c:pt>
                <c:pt idx="142106">
                  <c:v>3528.56</c:v>
                </c:pt>
                <c:pt idx="142107">
                  <c:v>4778.2299999999996</c:v>
                </c:pt>
                <c:pt idx="142108">
                  <c:v>4216.87</c:v>
                </c:pt>
                <c:pt idx="142109">
                  <c:v>4230.75</c:v>
                </c:pt>
                <c:pt idx="142110">
                  <c:v>3809.07</c:v>
                </c:pt>
                <c:pt idx="142111">
                  <c:v>4398.4799999999996</c:v>
                </c:pt>
                <c:pt idx="142112">
                  <c:v>3991.08</c:v>
                </c:pt>
                <c:pt idx="142113">
                  <c:v>4240.6099999999997</c:v>
                </c:pt>
                <c:pt idx="142114">
                  <c:v>4287.37</c:v>
                </c:pt>
                <c:pt idx="142115">
                  <c:v>3891.88</c:v>
                </c:pt>
                <c:pt idx="142116">
                  <c:v>4954.32</c:v>
                </c:pt>
                <c:pt idx="142117">
                  <c:v>4149.3599999999997</c:v>
                </c:pt>
                <c:pt idx="142118">
                  <c:v>3520.24</c:v>
                </c:pt>
                <c:pt idx="142119">
                  <c:v>3676.72</c:v>
                </c:pt>
                <c:pt idx="142120">
                  <c:v>4076.66</c:v>
                </c:pt>
                <c:pt idx="142121">
                  <c:v>3529.38</c:v>
                </c:pt>
                <c:pt idx="142122">
                  <c:v>3741.54</c:v>
                </c:pt>
                <c:pt idx="142123">
                  <c:v>3081.5</c:v>
                </c:pt>
                <c:pt idx="142124">
                  <c:v>2627.96</c:v>
                </c:pt>
                <c:pt idx="142125">
                  <c:v>2605.94</c:v>
                </c:pt>
                <c:pt idx="142126">
                  <c:v>2603.7399999999998</c:v>
                </c:pt>
                <c:pt idx="142127">
                  <c:v>2941.32</c:v>
                </c:pt>
                <c:pt idx="142128">
                  <c:v>2650.1</c:v>
                </c:pt>
                <c:pt idx="142129">
                  <c:v>2810.84</c:v>
                </c:pt>
                <c:pt idx="142130">
                  <c:v>2438.44</c:v>
                </c:pt>
                <c:pt idx="142131">
                  <c:v>2918.12</c:v>
                </c:pt>
                <c:pt idx="142132">
                  <c:v>2312.08</c:v>
                </c:pt>
                <c:pt idx="142133">
                  <c:v>2403.98</c:v>
                </c:pt>
                <c:pt idx="142134">
                  <c:v>2257.02</c:v>
                </c:pt>
                <c:pt idx="142135">
                  <c:v>2460.2199999999998</c:v>
                </c:pt>
                <c:pt idx="142136">
                  <c:v>3057.88</c:v>
                </c:pt>
                <c:pt idx="142137">
                  <c:v>3760.16</c:v>
                </c:pt>
                <c:pt idx="142138">
                  <c:v>2915.74</c:v>
                </c:pt>
                <c:pt idx="142139">
                  <c:v>2444.1</c:v>
                </c:pt>
                <c:pt idx="142140">
                  <c:v>1924.11</c:v>
                </c:pt>
                <c:pt idx="142141">
                  <c:v>2194.8200000000002</c:v>
                </c:pt>
                <c:pt idx="142142">
                  <c:v>2196.2800000000002</c:v>
                </c:pt>
                <c:pt idx="142143">
                  <c:v>3073.5</c:v>
                </c:pt>
                <c:pt idx="142144">
                  <c:v>3037.02</c:v>
                </c:pt>
                <c:pt idx="142145">
                  <c:v>4837.8</c:v>
                </c:pt>
                <c:pt idx="142146">
                  <c:v>3316.4</c:v>
                </c:pt>
                <c:pt idx="142147">
                  <c:v>3810.04</c:v>
                </c:pt>
                <c:pt idx="142148">
                  <c:v>3556.62</c:v>
                </c:pt>
                <c:pt idx="142149">
                  <c:v>3875.5</c:v>
                </c:pt>
                <c:pt idx="142150">
                  <c:v>3888.16</c:v>
                </c:pt>
                <c:pt idx="142151">
                  <c:v>3964.7</c:v>
                </c:pt>
                <c:pt idx="142152">
                  <c:v>3649.26</c:v>
                </c:pt>
                <c:pt idx="142153">
                  <c:v>3669.02</c:v>
                </c:pt>
                <c:pt idx="142154">
                  <c:v>2836.28</c:v>
                </c:pt>
                <c:pt idx="142155">
                  <c:v>3501.44</c:v>
                </c:pt>
                <c:pt idx="142156">
                  <c:v>3727.86</c:v>
                </c:pt>
                <c:pt idx="142157">
                  <c:v>3564.2</c:v>
                </c:pt>
                <c:pt idx="142158">
                  <c:v>3740.4</c:v>
                </c:pt>
                <c:pt idx="142159">
                  <c:v>3995.28</c:v>
                </c:pt>
                <c:pt idx="142160">
                  <c:v>5427.4</c:v>
                </c:pt>
                <c:pt idx="142161">
                  <c:v>3975.98</c:v>
                </c:pt>
                <c:pt idx="142162">
                  <c:v>3535.2</c:v>
                </c:pt>
                <c:pt idx="142163">
                  <c:v>3951.84</c:v>
                </c:pt>
                <c:pt idx="142164">
                  <c:v>3681.95</c:v>
                </c:pt>
                <c:pt idx="142165">
                  <c:v>4341.28</c:v>
                </c:pt>
                <c:pt idx="142166">
                  <c:v>3963.98</c:v>
                </c:pt>
                <c:pt idx="142167">
                  <c:v>4210.34</c:v>
                </c:pt>
                <c:pt idx="142168">
                  <c:v>4608.18</c:v>
                </c:pt>
                <c:pt idx="142169">
                  <c:v>4089.66</c:v>
                </c:pt>
                <c:pt idx="142170">
                  <c:v>3575.84</c:v>
                </c:pt>
                <c:pt idx="142171">
                  <c:v>3517.7</c:v>
                </c:pt>
                <c:pt idx="142172">
                  <c:v>3161</c:v>
                </c:pt>
                <c:pt idx="142173">
                  <c:v>3896.38</c:v>
                </c:pt>
                <c:pt idx="142174">
                  <c:v>4095.46</c:v>
                </c:pt>
                <c:pt idx="142175">
                  <c:v>2812.38</c:v>
                </c:pt>
                <c:pt idx="142176">
                  <c:v>3045.14</c:v>
                </c:pt>
                <c:pt idx="142177">
                  <c:v>2630.3</c:v>
                </c:pt>
                <c:pt idx="142178">
                  <c:v>3428.64</c:v>
                </c:pt>
                <c:pt idx="142179">
                  <c:v>2284.54</c:v>
                </c:pt>
                <c:pt idx="142180">
                  <c:v>2797.78</c:v>
                </c:pt>
                <c:pt idx="142181">
                  <c:v>2657.2</c:v>
                </c:pt>
                <c:pt idx="142182">
                  <c:v>2597.14</c:v>
                </c:pt>
                <c:pt idx="142183">
                  <c:v>3255.24</c:v>
                </c:pt>
                <c:pt idx="142184">
                  <c:v>2280.98</c:v>
                </c:pt>
                <c:pt idx="142185">
                  <c:v>2534.1</c:v>
                </c:pt>
                <c:pt idx="142186">
                  <c:v>2269.66</c:v>
                </c:pt>
                <c:pt idx="142187">
                  <c:v>2999.82</c:v>
                </c:pt>
                <c:pt idx="142188">
                  <c:v>3099.5</c:v>
                </c:pt>
                <c:pt idx="142189">
                  <c:v>3925.26</c:v>
                </c:pt>
                <c:pt idx="142190">
                  <c:v>2882.18</c:v>
                </c:pt>
                <c:pt idx="142191">
                  <c:v>2478.8200000000002</c:v>
                </c:pt>
                <c:pt idx="142192">
                  <c:v>2398.2399999999998</c:v>
                </c:pt>
                <c:pt idx="142193">
                  <c:v>2198.62</c:v>
                </c:pt>
                <c:pt idx="142194">
                  <c:v>2507.5</c:v>
                </c:pt>
                <c:pt idx="142195">
                  <c:v>2530.94</c:v>
                </c:pt>
                <c:pt idx="142196">
                  <c:v>3610.46</c:v>
                </c:pt>
                <c:pt idx="142197">
                  <c:v>3009.92</c:v>
                </c:pt>
                <c:pt idx="142198">
                  <c:v>3852.24</c:v>
                </c:pt>
                <c:pt idx="142199">
                  <c:v>2576.42</c:v>
                </c:pt>
                <c:pt idx="142200">
                  <c:v>2762.2</c:v>
                </c:pt>
                <c:pt idx="142201">
                  <c:v>3871.1</c:v>
                </c:pt>
                <c:pt idx="142202">
                  <c:v>4198.04</c:v>
                </c:pt>
                <c:pt idx="142203">
                  <c:v>3167.9</c:v>
                </c:pt>
                <c:pt idx="142204">
                  <c:v>3539.47</c:v>
                </c:pt>
                <c:pt idx="142205">
                  <c:v>2971.46</c:v>
                </c:pt>
                <c:pt idx="142206">
                  <c:v>3347.42</c:v>
                </c:pt>
                <c:pt idx="142207">
                  <c:v>2651.04</c:v>
                </c:pt>
                <c:pt idx="142208">
                  <c:v>3486.74</c:v>
                </c:pt>
                <c:pt idx="142209">
                  <c:v>3387.44</c:v>
                </c:pt>
                <c:pt idx="142210">
                  <c:v>3715.86</c:v>
                </c:pt>
                <c:pt idx="142211">
                  <c:v>4009.39</c:v>
                </c:pt>
                <c:pt idx="142212">
                  <c:v>3878.4</c:v>
                </c:pt>
                <c:pt idx="142213">
                  <c:v>3489.36</c:v>
                </c:pt>
                <c:pt idx="142214">
                  <c:v>3717.38</c:v>
                </c:pt>
                <c:pt idx="142215">
                  <c:v>3703.82</c:v>
                </c:pt>
                <c:pt idx="142216">
                  <c:v>3908.9</c:v>
                </c:pt>
                <c:pt idx="142217">
                  <c:v>4421.82</c:v>
                </c:pt>
                <c:pt idx="142218">
                  <c:v>4588.32</c:v>
                </c:pt>
                <c:pt idx="142219">
                  <c:v>3868.04</c:v>
                </c:pt>
                <c:pt idx="142220">
                  <c:v>3676.76</c:v>
                </c:pt>
                <c:pt idx="142221">
                  <c:v>3551.48</c:v>
                </c:pt>
                <c:pt idx="142222">
                  <c:v>3236.44</c:v>
                </c:pt>
                <c:pt idx="142223">
                  <c:v>3348.3</c:v>
                </c:pt>
                <c:pt idx="142224">
                  <c:v>2863.36</c:v>
                </c:pt>
                <c:pt idx="142225">
                  <c:v>2962.7</c:v>
                </c:pt>
                <c:pt idx="142226">
                  <c:v>3243.78</c:v>
                </c:pt>
                <c:pt idx="142227">
                  <c:v>2844.42</c:v>
                </c:pt>
                <c:pt idx="142228">
                  <c:v>2258.86</c:v>
                </c:pt>
                <c:pt idx="142229">
                  <c:v>2424.7399999999998</c:v>
                </c:pt>
                <c:pt idx="142230">
                  <c:v>2594.08</c:v>
                </c:pt>
                <c:pt idx="142231">
                  <c:v>2071.38</c:v>
                </c:pt>
                <c:pt idx="142232">
                  <c:v>1813.8</c:v>
                </c:pt>
                <c:pt idx="142233">
                  <c:v>1947.34</c:v>
                </c:pt>
                <c:pt idx="142234">
                  <c:v>2594.2399999999998</c:v>
                </c:pt>
                <c:pt idx="142235">
                  <c:v>2971</c:v>
                </c:pt>
                <c:pt idx="142236">
                  <c:v>2858.34</c:v>
                </c:pt>
                <c:pt idx="142237">
                  <c:v>2940.24</c:v>
                </c:pt>
                <c:pt idx="142238">
                  <c:v>3104.24</c:v>
                </c:pt>
                <c:pt idx="142239">
                  <c:v>2524.7199999999998</c:v>
                </c:pt>
                <c:pt idx="142240">
                  <c:v>2514.7199999999998</c:v>
                </c:pt>
                <c:pt idx="142241">
                  <c:v>2394.5</c:v>
                </c:pt>
                <c:pt idx="142242">
                  <c:v>2511.98</c:v>
                </c:pt>
                <c:pt idx="142243">
                  <c:v>2073.54</c:v>
                </c:pt>
                <c:pt idx="142244">
                  <c:v>2130.34</c:v>
                </c:pt>
                <c:pt idx="142245">
                  <c:v>1941.96</c:v>
                </c:pt>
                <c:pt idx="142246">
                  <c:v>1738.76</c:v>
                </c:pt>
                <c:pt idx="142247">
                  <c:v>2056.9499999999998</c:v>
                </c:pt>
                <c:pt idx="142248">
                  <c:v>1899.68</c:v>
                </c:pt>
                <c:pt idx="142249">
                  <c:v>2161.7199999999998</c:v>
                </c:pt>
                <c:pt idx="142250">
                  <c:v>2138.6999999999998</c:v>
                </c:pt>
                <c:pt idx="142251">
                  <c:v>2307.84</c:v>
                </c:pt>
                <c:pt idx="142252">
                  <c:v>1930.22</c:v>
                </c:pt>
                <c:pt idx="142253">
                  <c:v>1806.08</c:v>
                </c:pt>
                <c:pt idx="142254">
                  <c:v>2053.56</c:v>
                </c:pt>
                <c:pt idx="142255">
                  <c:v>2315.38</c:v>
                </c:pt>
                <c:pt idx="142256">
                  <c:v>1869.42</c:v>
                </c:pt>
                <c:pt idx="142257">
                  <c:v>1475.3</c:v>
                </c:pt>
                <c:pt idx="142258">
                  <c:v>2097.7600000000002</c:v>
                </c:pt>
                <c:pt idx="142259">
                  <c:v>2286.14</c:v>
                </c:pt>
                <c:pt idx="142260">
                  <c:v>2986.8</c:v>
                </c:pt>
                <c:pt idx="142261">
                  <c:v>3268.34</c:v>
                </c:pt>
                <c:pt idx="142262">
                  <c:v>3530.31</c:v>
                </c:pt>
                <c:pt idx="142263">
                  <c:v>4363.5600000000004</c:v>
                </c:pt>
                <c:pt idx="142264">
                  <c:v>4331.92</c:v>
                </c:pt>
                <c:pt idx="142265">
                  <c:v>4541.22</c:v>
                </c:pt>
                <c:pt idx="142266">
                  <c:v>2466</c:v>
                </c:pt>
                <c:pt idx="142267">
                  <c:v>1997.66</c:v>
                </c:pt>
                <c:pt idx="142268">
                  <c:v>2246.96</c:v>
                </c:pt>
                <c:pt idx="142269">
                  <c:v>2767.68</c:v>
                </c:pt>
                <c:pt idx="142270">
                  <c:v>2226.94</c:v>
                </c:pt>
                <c:pt idx="142271">
                  <c:v>2390.16</c:v>
                </c:pt>
                <c:pt idx="142272">
                  <c:v>2795.28</c:v>
                </c:pt>
                <c:pt idx="142273">
                  <c:v>2613.25</c:v>
                </c:pt>
                <c:pt idx="142274">
                  <c:v>2812.42</c:v>
                </c:pt>
                <c:pt idx="142275">
                  <c:v>2188.65</c:v>
                </c:pt>
                <c:pt idx="142276">
                  <c:v>3292.08</c:v>
                </c:pt>
                <c:pt idx="142277">
                  <c:v>3941.9</c:v>
                </c:pt>
                <c:pt idx="142278">
                  <c:v>5782.27</c:v>
                </c:pt>
                <c:pt idx="142279">
                  <c:v>5129.49</c:v>
                </c:pt>
                <c:pt idx="142280">
                  <c:v>7399.8</c:v>
                </c:pt>
                <c:pt idx="142281">
                  <c:v>2000.99</c:v>
                </c:pt>
                <c:pt idx="142282">
                  <c:v>1759.24</c:v>
                </c:pt>
                <c:pt idx="142283">
                  <c:v>1506.67</c:v>
                </c:pt>
                <c:pt idx="142284">
                  <c:v>1774.4</c:v>
                </c:pt>
                <c:pt idx="142285">
                  <c:v>1611.49</c:v>
                </c:pt>
                <c:pt idx="142286">
                  <c:v>1468.6</c:v>
                </c:pt>
                <c:pt idx="142287">
                  <c:v>1955.84</c:v>
                </c:pt>
                <c:pt idx="142288">
                  <c:v>2268.5</c:v>
                </c:pt>
                <c:pt idx="142289">
                  <c:v>1965.46</c:v>
                </c:pt>
                <c:pt idx="142290">
                  <c:v>2147.1</c:v>
                </c:pt>
                <c:pt idx="142291">
                  <c:v>2100.2399999999998</c:v>
                </c:pt>
                <c:pt idx="142292">
                  <c:v>2166.85</c:v>
                </c:pt>
                <c:pt idx="142293">
                  <c:v>2191.5</c:v>
                </c:pt>
                <c:pt idx="142294">
                  <c:v>2073.09</c:v>
                </c:pt>
                <c:pt idx="142295">
                  <c:v>2080.41</c:v>
                </c:pt>
                <c:pt idx="142296">
                  <c:v>2313.34</c:v>
                </c:pt>
                <c:pt idx="142297">
                  <c:v>1466</c:v>
                </c:pt>
                <c:pt idx="142298">
                  <c:v>1863.67</c:v>
                </c:pt>
                <c:pt idx="142299">
                  <c:v>1886.1</c:v>
                </c:pt>
                <c:pt idx="142300">
                  <c:v>1929.96</c:v>
                </c:pt>
                <c:pt idx="142301">
                  <c:v>2302.1799999999998</c:v>
                </c:pt>
                <c:pt idx="142302">
                  <c:v>1869.58</c:v>
                </c:pt>
                <c:pt idx="142303">
                  <c:v>2092.9899999999998</c:v>
                </c:pt>
                <c:pt idx="142304">
                  <c:v>1606.48</c:v>
                </c:pt>
                <c:pt idx="142305">
                  <c:v>1530.88</c:v>
                </c:pt>
                <c:pt idx="142306">
                  <c:v>2042.52</c:v>
                </c:pt>
                <c:pt idx="142307">
                  <c:v>2010.16</c:v>
                </c:pt>
                <c:pt idx="142308">
                  <c:v>1361.64</c:v>
                </c:pt>
                <c:pt idx="142309">
                  <c:v>2024.67</c:v>
                </c:pt>
                <c:pt idx="142310">
                  <c:v>2090.06</c:v>
                </c:pt>
                <c:pt idx="142311">
                  <c:v>2025.54</c:v>
                </c:pt>
                <c:pt idx="142312">
                  <c:v>2460.6799999999998</c:v>
                </c:pt>
                <c:pt idx="142313">
                  <c:v>3095.71</c:v>
                </c:pt>
                <c:pt idx="142314">
                  <c:v>3588.29</c:v>
                </c:pt>
                <c:pt idx="142315">
                  <c:v>3262.9</c:v>
                </c:pt>
                <c:pt idx="142316">
                  <c:v>4444.43</c:v>
                </c:pt>
                <c:pt idx="142317">
                  <c:v>3237.77</c:v>
                </c:pt>
                <c:pt idx="142318">
                  <c:v>1415.7</c:v>
                </c:pt>
                <c:pt idx="142319">
                  <c:v>1647.98</c:v>
                </c:pt>
                <c:pt idx="142320">
                  <c:v>1832.21</c:v>
                </c:pt>
                <c:pt idx="142321">
                  <c:v>1999.71</c:v>
                </c:pt>
                <c:pt idx="142322">
                  <c:v>1482.78</c:v>
                </c:pt>
                <c:pt idx="142323">
                  <c:v>2477.3200000000002</c:v>
                </c:pt>
                <c:pt idx="142324">
                  <c:v>2587.81</c:v>
                </c:pt>
                <c:pt idx="142325">
                  <c:v>2498</c:v>
                </c:pt>
                <c:pt idx="142326">
                  <c:v>2233.54</c:v>
                </c:pt>
                <c:pt idx="142327">
                  <c:v>2360.88</c:v>
                </c:pt>
                <c:pt idx="142328">
                  <c:v>2522.7399999999998</c:v>
                </c:pt>
                <c:pt idx="142329">
                  <c:v>2592.15</c:v>
                </c:pt>
                <c:pt idx="142330">
                  <c:v>3601.9</c:v>
                </c:pt>
                <c:pt idx="142331">
                  <c:v>4173.43</c:v>
                </c:pt>
                <c:pt idx="142332">
                  <c:v>6816.33</c:v>
                </c:pt>
                <c:pt idx="142333">
                  <c:v>3153.53</c:v>
                </c:pt>
                <c:pt idx="142334">
                  <c:v>2089.34</c:v>
                </c:pt>
                <c:pt idx="142335">
                  <c:v>1237.6600000000001</c:v>
                </c:pt>
                <c:pt idx="142336">
                  <c:v>1730.87</c:v>
                </c:pt>
                <c:pt idx="142337">
                  <c:v>1574.04</c:v>
                </c:pt>
                <c:pt idx="142338">
                  <c:v>1191.57</c:v>
                </c:pt>
                <c:pt idx="142339">
                  <c:v>1579.85</c:v>
                </c:pt>
                <c:pt idx="142340">
                  <c:v>2045.48</c:v>
                </c:pt>
                <c:pt idx="142341">
                  <c:v>1486.3</c:v>
                </c:pt>
                <c:pt idx="142342">
                  <c:v>1498.43</c:v>
                </c:pt>
                <c:pt idx="142343">
                  <c:v>1439.92</c:v>
                </c:pt>
                <c:pt idx="142344">
                  <c:v>1448.4</c:v>
                </c:pt>
                <c:pt idx="142345">
                  <c:v>1336.67</c:v>
                </c:pt>
                <c:pt idx="142346">
                  <c:v>1202.52</c:v>
                </c:pt>
                <c:pt idx="142347">
                  <c:v>1400.55</c:v>
                </c:pt>
                <c:pt idx="142348">
                  <c:v>1261.68</c:v>
                </c:pt>
                <c:pt idx="142349">
                  <c:v>1407.79</c:v>
                </c:pt>
                <c:pt idx="142350">
                  <c:v>1234.24</c:v>
                </c:pt>
                <c:pt idx="142351">
                  <c:v>1610.68</c:v>
                </c:pt>
                <c:pt idx="142352">
                  <c:v>1577.74</c:v>
                </c:pt>
                <c:pt idx="142353">
                  <c:v>1547.96</c:v>
                </c:pt>
                <c:pt idx="142354">
                  <c:v>1362.08</c:v>
                </c:pt>
                <c:pt idx="142355">
                  <c:v>1586.75</c:v>
                </c:pt>
                <c:pt idx="142356">
                  <c:v>2058.38</c:v>
                </c:pt>
                <c:pt idx="142357">
                  <c:v>1920.41</c:v>
                </c:pt>
                <c:pt idx="142358">
                  <c:v>2065.46</c:v>
                </c:pt>
                <c:pt idx="142359">
                  <c:v>1778.39</c:v>
                </c:pt>
                <c:pt idx="142360">
                  <c:v>1411.01</c:v>
                </c:pt>
                <c:pt idx="142361">
                  <c:v>1503.3</c:v>
                </c:pt>
                <c:pt idx="142362">
                  <c:v>2017.82</c:v>
                </c:pt>
                <c:pt idx="142363">
                  <c:v>1580.2</c:v>
                </c:pt>
                <c:pt idx="142364">
                  <c:v>2055.52</c:v>
                </c:pt>
                <c:pt idx="142365">
                  <c:v>2890.95</c:v>
                </c:pt>
                <c:pt idx="142366">
                  <c:v>3317.93</c:v>
                </c:pt>
                <c:pt idx="142367">
                  <c:v>2778.57</c:v>
                </c:pt>
                <c:pt idx="142368">
                  <c:v>3952.8</c:v>
                </c:pt>
                <c:pt idx="142369">
                  <c:v>5011.7700000000004</c:v>
                </c:pt>
                <c:pt idx="142370">
                  <c:v>2349.27</c:v>
                </c:pt>
                <c:pt idx="142371">
                  <c:v>2587.31</c:v>
                </c:pt>
                <c:pt idx="142372">
                  <c:v>1878.74</c:v>
                </c:pt>
                <c:pt idx="142373">
                  <c:v>1949.17</c:v>
                </c:pt>
                <c:pt idx="142374">
                  <c:v>2396.9699999999998</c:v>
                </c:pt>
                <c:pt idx="142375">
                  <c:v>1955.48</c:v>
                </c:pt>
                <c:pt idx="142376">
                  <c:v>2343.69</c:v>
                </c:pt>
                <c:pt idx="142377">
                  <c:v>6728.19</c:v>
                </c:pt>
                <c:pt idx="142378">
                  <c:v>8333.69</c:v>
                </c:pt>
                <c:pt idx="142379">
                  <c:v>9323.7099999999991</c:v>
                </c:pt>
                <c:pt idx="142380">
                  <c:v>7133.68</c:v>
                </c:pt>
                <c:pt idx="142381">
                  <c:v>6874.04</c:v>
                </c:pt>
                <c:pt idx="142382">
                  <c:v>5827.72</c:v>
                </c:pt>
                <c:pt idx="142383">
                  <c:v>3899.23</c:v>
                </c:pt>
                <c:pt idx="142384">
                  <c:v>5090.6899999999996</c:v>
                </c:pt>
                <c:pt idx="142385">
                  <c:v>5593.42</c:v>
                </c:pt>
                <c:pt idx="142386">
                  <c:v>5066.57</c:v>
                </c:pt>
                <c:pt idx="142387">
                  <c:v>5156.58</c:v>
                </c:pt>
                <c:pt idx="142388">
                  <c:v>5021.8999999999996</c:v>
                </c:pt>
                <c:pt idx="142389">
                  <c:v>4857.8500000000004</c:v>
                </c:pt>
                <c:pt idx="142390">
                  <c:v>6677.13</c:v>
                </c:pt>
                <c:pt idx="142391">
                  <c:v>9001.06</c:v>
                </c:pt>
                <c:pt idx="142392">
                  <c:v>4964.82</c:v>
                </c:pt>
                <c:pt idx="142393">
                  <c:v>5596.37</c:v>
                </c:pt>
                <c:pt idx="142394">
                  <c:v>6340.15</c:v>
                </c:pt>
                <c:pt idx="142395">
                  <c:v>5498.95</c:v>
                </c:pt>
                <c:pt idx="142396">
                  <c:v>7584.35</c:v>
                </c:pt>
                <c:pt idx="142397">
                  <c:v>8400.1200000000008</c:v>
                </c:pt>
                <c:pt idx="142398">
                  <c:v>5230.55</c:v>
                </c:pt>
                <c:pt idx="142399">
                  <c:v>5207.34</c:v>
                </c:pt>
                <c:pt idx="142400">
                  <c:v>4601.2700000000004</c:v>
                </c:pt>
                <c:pt idx="142401">
                  <c:v>4544.49</c:v>
                </c:pt>
                <c:pt idx="142402">
                  <c:v>5917.39</c:v>
                </c:pt>
                <c:pt idx="142403">
                  <c:v>6013.78</c:v>
                </c:pt>
                <c:pt idx="142404">
                  <c:v>5084.3599999999997</c:v>
                </c:pt>
                <c:pt idx="142405">
                  <c:v>5175.3599999999997</c:v>
                </c:pt>
                <c:pt idx="142406">
                  <c:v>3571.72</c:v>
                </c:pt>
                <c:pt idx="142407">
                  <c:v>4563.0200000000004</c:v>
                </c:pt>
                <c:pt idx="142408">
                  <c:v>4659.6400000000003</c:v>
                </c:pt>
                <c:pt idx="142409">
                  <c:v>4469.12</c:v>
                </c:pt>
                <c:pt idx="142410">
                  <c:v>4727.16</c:v>
                </c:pt>
                <c:pt idx="142411">
                  <c:v>5243.66</c:v>
                </c:pt>
                <c:pt idx="142412">
                  <c:v>3854.72</c:v>
                </c:pt>
                <c:pt idx="142413">
                  <c:v>4341.88</c:v>
                </c:pt>
                <c:pt idx="142414">
                  <c:v>2677.02</c:v>
                </c:pt>
                <c:pt idx="142415">
                  <c:v>4892.47</c:v>
                </c:pt>
                <c:pt idx="142416">
                  <c:v>3990.6</c:v>
                </c:pt>
                <c:pt idx="142417">
                  <c:v>4529.43</c:v>
                </c:pt>
                <c:pt idx="142418">
                  <c:v>4231.76</c:v>
                </c:pt>
                <c:pt idx="142419">
                  <c:v>5876.55</c:v>
                </c:pt>
                <c:pt idx="142420">
                  <c:v>6001.78</c:v>
                </c:pt>
                <c:pt idx="142421">
                  <c:v>7045.05</c:v>
                </c:pt>
                <c:pt idx="142422">
                  <c:v>10153.950000000001</c:v>
                </c:pt>
                <c:pt idx="142423">
                  <c:v>23585.33</c:v>
                </c:pt>
                <c:pt idx="142424">
                  <c:v>3710.71</c:v>
                </c:pt>
                <c:pt idx="142425">
                  <c:v>2568.58</c:v>
                </c:pt>
                <c:pt idx="142426">
                  <c:v>2490.5100000000002</c:v>
                </c:pt>
                <c:pt idx="142427">
                  <c:v>1812.08</c:v>
                </c:pt>
                <c:pt idx="142428">
                  <c:v>2307.35</c:v>
                </c:pt>
                <c:pt idx="142429">
                  <c:v>3598.97</c:v>
                </c:pt>
                <c:pt idx="142430">
                  <c:v>5067.3999999999996</c:v>
                </c:pt>
                <c:pt idx="142431">
                  <c:v>9278.89</c:v>
                </c:pt>
                <c:pt idx="142432">
                  <c:v>3606.83</c:v>
                </c:pt>
                <c:pt idx="142433">
                  <c:v>4429.9799999999996</c:v>
                </c:pt>
                <c:pt idx="142434">
                  <c:v>4255.8599999999997</c:v>
                </c:pt>
                <c:pt idx="142435">
                  <c:v>4919.21</c:v>
                </c:pt>
                <c:pt idx="142436">
                  <c:v>4403.72</c:v>
                </c:pt>
                <c:pt idx="142437">
                  <c:v>3689.24</c:v>
                </c:pt>
                <c:pt idx="142438">
                  <c:v>4058.16</c:v>
                </c:pt>
                <c:pt idx="142439">
                  <c:v>3918.02</c:v>
                </c:pt>
                <c:pt idx="142440">
                  <c:v>4207.62</c:v>
                </c:pt>
                <c:pt idx="142441">
                  <c:v>4312.5</c:v>
                </c:pt>
                <c:pt idx="142442">
                  <c:v>6279.74</c:v>
                </c:pt>
                <c:pt idx="142443">
                  <c:v>7778.79</c:v>
                </c:pt>
                <c:pt idx="142444">
                  <c:v>4639.6000000000004</c:v>
                </c:pt>
                <c:pt idx="142445">
                  <c:v>4003.62</c:v>
                </c:pt>
                <c:pt idx="142446">
                  <c:v>4782.6099999999997</c:v>
                </c:pt>
                <c:pt idx="142447">
                  <c:v>3846.08</c:v>
                </c:pt>
                <c:pt idx="142448">
                  <c:v>5253.68</c:v>
                </c:pt>
                <c:pt idx="142449">
                  <c:v>5571.37</c:v>
                </c:pt>
                <c:pt idx="142450">
                  <c:v>5028.03</c:v>
                </c:pt>
                <c:pt idx="142451">
                  <c:v>5182.78</c:v>
                </c:pt>
                <c:pt idx="142452">
                  <c:v>4559.6000000000004</c:v>
                </c:pt>
                <c:pt idx="142453">
                  <c:v>5347.98</c:v>
                </c:pt>
                <c:pt idx="142454">
                  <c:v>4661.42</c:v>
                </c:pt>
                <c:pt idx="142455">
                  <c:v>4605.6499999999996</c:v>
                </c:pt>
                <c:pt idx="142456">
                  <c:v>3627.48</c:v>
                </c:pt>
                <c:pt idx="142457">
                  <c:v>4769.71</c:v>
                </c:pt>
                <c:pt idx="142458">
                  <c:v>4489.1099999999997</c:v>
                </c:pt>
                <c:pt idx="142459">
                  <c:v>4062.84</c:v>
                </c:pt>
                <c:pt idx="142460">
                  <c:v>4745.1099999999997</c:v>
                </c:pt>
                <c:pt idx="142461">
                  <c:v>4057.24</c:v>
                </c:pt>
                <c:pt idx="142462">
                  <c:v>4199.97</c:v>
                </c:pt>
                <c:pt idx="142463">
                  <c:v>2943.39</c:v>
                </c:pt>
                <c:pt idx="142464">
                  <c:v>3500.01</c:v>
                </c:pt>
                <c:pt idx="142465">
                  <c:v>4157.82</c:v>
                </c:pt>
                <c:pt idx="142466">
                  <c:v>3653.61</c:v>
                </c:pt>
                <c:pt idx="142467">
                  <c:v>3773.22</c:v>
                </c:pt>
                <c:pt idx="142468">
                  <c:v>4788.09</c:v>
                </c:pt>
                <c:pt idx="142469">
                  <c:v>5248.9</c:v>
                </c:pt>
                <c:pt idx="142470">
                  <c:v>4418.16</c:v>
                </c:pt>
                <c:pt idx="142471">
                  <c:v>5276.04</c:v>
                </c:pt>
                <c:pt idx="142472">
                  <c:v>5734.44</c:v>
                </c:pt>
                <c:pt idx="142473">
                  <c:v>6566.43</c:v>
                </c:pt>
                <c:pt idx="142474">
                  <c:v>10305.66</c:v>
                </c:pt>
                <c:pt idx="142475">
                  <c:v>19640.64</c:v>
                </c:pt>
                <c:pt idx="142476">
                  <c:v>7709.2</c:v>
                </c:pt>
                <c:pt idx="142477">
                  <c:v>3473.24</c:v>
                </c:pt>
                <c:pt idx="142478">
                  <c:v>2967.4</c:v>
                </c:pt>
                <c:pt idx="142479">
                  <c:v>3019.23</c:v>
                </c:pt>
                <c:pt idx="142480">
                  <c:v>2763.74</c:v>
                </c:pt>
                <c:pt idx="142481">
                  <c:v>3963.23</c:v>
                </c:pt>
                <c:pt idx="142482">
                  <c:v>5784.67</c:v>
                </c:pt>
                <c:pt idx="142483">
                  <c:v>8874.16</c:v>
                </c:pt>
                <c:pt idx="142484">
                  <c:v>5270.6</c:v>
                </c:pt>
                <c:pt idx="142485">
                  <c:v>3261.37</c:v>
                </c:pt>
                <c:pt idx="142486">
                  <c:v>4142.68</c:v>
                </c:pt>
                <c:pt idx="142487">
                  <c:v>3502.85</c:v>
                </c:pt>
                <c:pt idx="142488">
                  <c:v>4234.4399999999996</c:v>
                </c:pt>
                <c:pt idx="142489">
                  <c:v>2724.11</c:v>
                </c:pt>
                <c:pt idx="142490">
                  <c:v>5103.45</c:v>
                </c:pt>
                <c:pt idx="142491">
                  <c:v>4072.56</c:v>
                </c:pt>
                <c:pt idx="142492">
                  <c:v>4155.47</c:v>
                </c:pt>
                <c:pt idx="142493">
                  <c:v>3442.19</c:v>
                </c:pt>
                <c:pt idx="142494">
                  <c:v>4365.55</c:v>
                </c:pt>
                <c:pt idx="142495">
                  <c:v>5518.97</c:v>
                </c:pt>
                <c:pt idx="142496">
                  <c:v>6693.34</c:v>
                </c:pt>
                <c:pt idx="142497">
                  <c:v>4738.99</c:v>
                </c:pt>
                <c:pt idx="142498">
                  <c:v>5254.17</c:v>
                </c:pt>
                <c:pt idx="142499">
                  <c:v>4379.6000000000004</c:v>
                </c:pt>
                <c:pt idx="142500">
                  <c:v>4148.22</c:v>
                </c:pt>
                <c:pt idx="142501">
                  <c:v>6076.71</c:v>
                </c:pt>
                <c:pt idx="142502">
                  <c:v>4751.51</c:v>
                </c:pt>
                <c:pt idx="142503">
                  <c:v>5572.44</c:v>
                </c:pt>
                <c:pt idx="142504">
                  <c:v>4466.0200000000004</c:v>
                </c:pt>
                <c:pt idx="142505">
                  <c:v>4827.21</c:v>
                </c:pt>
                <c:pt idx="142506">
                  <c:v>4203.3100000000004</c:v>
                </c:pt>
                <c:pt idx="142507">
                  <c:v>4495.08</c:v>
                </c:pt>
                <c:pt idx="142508">
                  <c:v>4245.22</c:v>
                </c:pt>
                <c:pt idx="142509">
                  <c:v>4442.51</c:v>
                </c:pt>
                <c:pt idx="142510">
                  <c:v>4155.83</c:v>
                </c:pt>
                <c:pt idx="142511">
                  <c:v>4818.93</c:v>
                </c:pt>
                <c:pt idx="142512">
                  <c:v>4245.6099999999997</c:v>
                </c:pt>
                <c:pt idx="142513">
                  <c:v>4236.28</c:v>
                </c:pt>
                <c:pt idx="142514">
                  <c:v>3969.5</c:v>
                </c:pt>
                <c:pt idx="142515">
                  <c:v>2955.79</c:v>
                </c:pt>
                <c:pt idx="142516">
                  <c:v>3934.02</c:v>
                </c:pt>
                <c:pt idx="142517">
                  <c:v>3188.38</c:v>
                </c:pt>
                <c:pt idx="142518">
                  <c:v>3361.99</c:v>
                </c:pt>
                <c:pt idx="142519">
                  <c:v>4229.74</c:v>
                </c:pt>
                <c:pt idx="142520">
                  <c:v>4601.62</c:v>
                </c:pt>
                <c:pt idx="142521">
                  <c:v>5053.57</c:v>
                </c:pt>
                <c:pt idx="142522">
                  <c:v>4102.6400000000003</c:v>
                </c:pt>
                <c:pt idx="142523">
                  <c:v>3308.88</c:v>
                </c:pt>
                <c:pt idx="142524">
                  <c:v>4350.01</c:v>
                </c:pt>
                <c:pt idx="142525">
                  <c:v>4187.5</c:v>
                </c:pt>
                <c:pt idx="142526">
                  <c:v>4782.43</c:v>
                </c:pt>
                <c:pt idx="142527">
                  <c:v>3763</c:v>
                </c:pt>
                <c:pt idx="142528">
                  <c:v>5900.5</c:v>
                </c:pt>
                <c:pt idx="142529">
                  <c:v>5386.5</c:v>
                </c:pt>
                <c:pt idx="142530">
                  <c:v>4250.75</c:v>
                </c:pt>
                <c:pt idx="142531">
                  <c:v>4055.5</c:v>
                </c:pt>
                <c:pt idx="142532">
                  <c:v>3744.15</c:v>
                </c:pt>
                <c:pt idx="142533">
                  <c:v>4870.25</c:v>
                </c:pt>
                <c:pt idx="142534">
                  <c:v>3335.55</c:v>
                </c:pt>
                <c:pt idx="142535">
                  <c:v>3296.22</c:v>
                </c:pt>
                <c:pt idx="142536">
                  <c:v>5679.72</c:v>
                </c:pt>
                <c:pt idx="142537">
                  <c:v>4903.5</c:v>
                </c:pt>
                <c:pt idx="142538">
                  <c:v>3452.38</c:v>
                </c:pt>
                <c:pt idx="142539">
                  <c:v>3839.5</c:v>
                </c:pt>
                <c:pt idx="142540">
                  <c:v>3570.38</c:v>
                </c:pt>
                <c:pt idx="142541">
                  <c:v>4106</c:v>
                </c:pt>
                <c:pt idx="142542">
                  <c:v>3400.75</c:v>
                </c:pt>
                <c:pt idx="142543">
                  <c:v>3132.75</c:v>
                </c:pt>
                <c:pt idx="142544">
                  <c:v>2526.25</c:v>
                </c:pt>
                <c:pt idx="142545">
                  <c:v>2999.75</c:v>
                </c:pt>
                <c:pt idx="142546">
                  <c:v>4380.09</c:v>
                </c:pt>
                <c:pt idx="142547">
                  <c:v>4801.58</c:v>
                </c:pt>
                <c:pt idx="142548">
                  <c:v>6009.23</c:v>
                </c:pt>
                <c:pt idx="142549">
                  <c:v>6248.13</c:v>
                </c:pt>
                <c:pt idx="142550">
                  <c:v>7833.07</c:v>
                </c:pt>
                <c:pt idx="142551">
                  <c:v>6944.01</c:v>
                </c:pt>
                <c:pt idx="142552">
                  <c:v>4295.87</c:v>
                </c:pt>
                <c:pt idx="142553">
                  <c:v>4268.72</c:v>
                </c:pt>
                <c:pt idx="142554">
                  <c:v>3319.37</c:v>
                </c:pt>
                <c:pt idx="142555">
                  <c:v>3732.07</c:v>
                </c:pt>
                <c:pt idx="142556">
                  <c:v>3685.6</c:v>
                </c:pt>
                <c:pt idx="142557">
                  <c:v>5116.22</c:v>
                </c:pt>
                <c:pt idx="142558">
                  <c:v>4690.24</c:v>
                </c:pt>
                <c:pt idx="142559">
                  <c:v>4912.6400000000003</c:v>
                </c:pt>
                <c:pt idx="142560">
                  <c:v>4534.8500000000004</c:v>
                </c:pt>
                <c:pt idx="142561">
                  <c:v>3674.32</c:v>
                </c:pt>
                <c:pt idx="142562">
                  <c:v>9448.44</c:v>
                </c:pt>
                <c:pt idx="142563">
                  <c:v>6600.09</c:v>
                </c:pt>
                <c:pt idx="142564">
                  <c:v>7671.45</c:v>
                </c:pt>
                <c:pt idx="142565">
                  <c:v>8110.77</c:v>
                </c:pt>
                <c:pt idx="142566">
                  <c:v>9968.16</c:v>
                </c:pt>
                <c:pt idx="142567">
                  <c:v>1955.13</c:v>
                </c:pt>
                <c:pt idx="142568">
                  <c:v>1963.44</c:v>
                </c:pt>
                <c:pt idx="142569">
                  <c:v>2385.77</c:v>
                </c:pt>
                <c:pt idx="142570">
                  <c:v>1823.49</c:v>
                </c:pt>
                <c:pt idx="142571">
                  <c:v>1889.62</c:v>
                </c:pt>
                <c:pt idx="142572">
                  <c:v>3332.61</c:v>
                </c:pt>
                <c:pt idx="142573">
                  <c:v>3781.75</c:v>
                </c:pt>
                <c:pt idx="142574">
                  <c:v>4302.58</c:v>
                </c:pt>
                <c:pt idx="142575">
                  <c:v>2853.66</c:v>
                </c:pt>
                <c:pt idx="142576">
                  <c:v>3749.07</c:v>
                </c:pt>
                <c:pt idx="142577">
                  <c:v>2873</c:v>
                </c:pt>
                <c:pt idx="142578">
                  <c:v>3713.14</c:v>
                </c:pt>
                <c:pt idx="142579">
                  <c:v>3122.49</c:v>
                </c:pt>
                <c:pt idx="142580">
                  <c:v>3207.17</c:v>
                </c:pt>
                <c:pt idx="142581">
                  <c:v>3840.18</c:v>
                </c:pt>
                <c:pt idx="142582">
                  <c:v>4679.59</c:v>
                </c:pt>
                <c:pt idx="142583">
                  <c:v>4611.01</c:v>
                </c:pt>
                <c:pt idx="142584">
                  <c:v>3799.93</c:v>
                </c:pt>
                <c:pt idx="142585">
                  <c:v>3495.02</c:v>
                </c:pt>
                <c:pt idx="142586">
                  <c:v>3791.84</c:v>
                </c:pt>
                <c:pt idx="142587">
                  <c:v>3186.7</c:v>
                </c:pt>
                <c:pt idx="142588">
                  <c:v>4373.7700000000004</c:v>
                </c:pt>
                <c:pt idx="142589">
                  <c:v>5954.07</c:v>
                </c:pt>
                <c:pt idx="142590">
                  <c:v>4403.62</c:v>
                </c:pt>
                <c:pt idx="142591">
                  <c:v>2833.79</c:v>
                </c:pt>
                <c:pt idx="142592">
                  <c:v>3212.62</c:v>
                </c:pt>
                <c:pt idx="142593">
                  <c:v>3751.24</c:v>
                </c:pt>
                <c:pt idx="142594">
                  <c:v>3681.36</c:v>
                </c:pt>
                <c:pt idx="142595">
                  <c:v>2868.97</c:v>
                </c:pt>
                <c:pt idx="142596">
                  <c:v>2804.54</c:v>
                </c:pt>
                <c:pt idx="142597">
                  <c:v>3065.48</c:v>
                </c:pt>
                <c:pt idx="142598">
                  <c:v>3452.49</c:v>
                </c:pt>
                <c:pt idx="142599">
                  <c:v>3990.29</c:v>
                </c:pt>
                <c:pt idx="142600">
                  <c:v>4518.6899999999996</c:v>
                </c:pt>
                <c:pt idx="142601">
                  <c:v>5387.1</c:v>
                </c:pt>
                <c:pt idx="142602">
                  <c:v>6562.62</c:v>
                </c:pt>
                <c:pt idx="142603">
                  <c:v>7427.98</c:v>
                </c:pt>
                <c:pt idx="142604">
                  <c:v>3134.06</c:v>
                </c:pt>
                <c:pt idx="142605">
                  <c:v>3290.95</c:v>
                </c:pt>
                <c:pt idx="142606">
                  <c:v>3062.84</c:v>
                </c:pt>
                <c:pt idx="142607">
                  <c:v>3266.72</c:v>
                </c:pt>
                <c:pt idx="142608">
                  <c:v>2603.5700000000002</c:v>
                </c:pt>
                <c:pt idx="142609">
                  <c:v>3820.9</c:v>
                </c:pt>
                <c:pt idx="142610">
                  <c:v>5107.3500000000004</c:v>
                </c:pt>
                <c:pt idx="142611">
                  <c:v>4471.62</c:v>
                </c:pt>
                <c:pt idx="142612">
                  <c:v>3448.5</c:v>
                </c:pt>
                <c:pt idx="142613">
                  <c:v>4458.03</c:v>
                </c:pt>
                <c:pt idx="142614">
                  <c:v>9136.74</c:v>
                </c:pt>
                <c:pt idx="142615">
                  <c:v>4979.21</c:v>
                </c:pt>
                <c:pt idx="142616">
                  <c:v>6433.48</c:v>
                </c:pt>
                <c:pt idx="142617">
                  <c:v>7618.64</c:v>
                </c:pt>
                <c:pt idx="142618">
                  <c:v>9381.25</c:v>
                </c:pt>
                <c:pt idx="142619">
                  <c:v>2391.1</c:v>
                </c:pt>
                <c:pt idx="142620">
                  <c:v>1808.79</c:v>
                </c:pt>
                <c:pt idx="142621">
                  <c:v>1715.54</c:v>
                </c:pt>
                <c:pt idx="142622">
                  <c:v>2453.63</c:v>
                </c:pt>
                <c:pt idx="142623">
                  <c:v>1778.8</c:v>
                </c:pt>
                <c:pt idx="142624">
                  <c:v>2795.67</c:v>
                </c:pt>
                <c:pt idx="142625">
                  <c:v>3975.63</c:v>
                </c:pt>
                <c:pt idx="142626">
                  <c:v>4301.22</c:v>
                </c:pt>
                <c:pt idx="142627">
                  <c:v>3441.18</c:v>
                </c:pt>
                <c:pt idx="142628">
                  <c:v>3894.55</c:v>
                </c:pt>
                <c:pt idx="142629">
                  <c:v>3753.89</c:v>
                </c:pt>
                <c:pt idx="142630">
                  <c:v>4843.37</c:v>
                </c:pt>
                <c:pt idx="142631">
                  <c:v>6324.28</c:v>
                </c:pt>
                <c:pt idx="142632">
                  <c:v>3000.52</c:v>
                </c:pt>
                <c:pt idx="142633">
                  <c:v>4180.66</c:v>
                </c:pt>
                <c:pt idx="142634">
                  <c:v>3154.43</c:v>
                </c:pt>
                <c:pt idx="142635">
                  <c:v>2747.08</c:v>
                </c:pt>
                <c:pt idx="142636">
                  <c:v>2971.98</c:v>
                </c:pt>
                <c:pt idx="142637">
                  <c:v>3574.72</c:v>
                </c:pt>
                <c:pt idx="142638">
                  <c:v>3177.62</c:v>
                </c:pt>
                <c:pt idx="142639">
                  <c:v>3176.28</c:v>
                </c:pt>
                <c:pt idx="142640">
                  <c:v>5475.03</c:v>
                </c:pt>
                <c:pt idx="142641">
                  <c:v>3813.37</c:v>
                </c:pt>
                <c:pt idx="142642">
                  <c:v>3226.26</c:v>
                </c:pt>
                <c:pt idx="142643">
                  <c:v>3721.95</c:v>
                </c:pt>
                <c:pt idx="142644">
                  <c:v>3595.02</c:v>
                </c:pt>
                <c:pt idx="142645">
                  <c:v>3650.6</c:v>
                </c:pt>
                <c:pt idx="142646">
                  <c:v>3686.21</c:v>
                </c:pt>
                <c:pt idx="142647">
                  <c:v>3884.67</c:v>
                </c:pt>
                <c:pt idx="142648">
                  <c:v>3386.17</c:v>
                </c:pt>
                <c:pt idx="142649">
                  <c:v>2422.63</c:v>
                </c:pt>
                <c:pt idx="142650">
                  <c:v>3614.57</c:v>
                </c:pt>
                <c:pt idx="142651">
                  <c:v>5012.74</c:v>
                </c:pt>
                <c:pt idx="142652">
                  <c:v>5375.9</c:v>
                </c:pt>
                <c:pt idx="142653">
                  <c:v>5262.15</c:v>
                </c:pt>
                <c:pt idx="142654">
                  <c:v>6848.6</c:v>
                </c:pt>
                <c:pt idx="142655">
                  <c:v>7596.15</c:v>
                </c:pt>
                <c:pt idx="142656">
                  <c:v>3730.8</c:v>
                </c:pt>
                <c:pt idx="142657">
                  <c:v>4852.18</c:v>
                </c:pt>
                <c:pt idx="142658">
                  <c:v>4974.7</c:v>
                </c:pt>
                <c:pt idx="142659">
                  <c:v>4952.63</c:v>
                </c:pt>
                <c:pt idx="142660">
                  <c:v>5176.17</c:v>
                </c:pt>
                <c:pt idx="142661">
                  <c:v>5526.16</c:v>
                </c:pt>
                <c:pt idx="142662">
                  <c:v>4770</c:v>
                </c:pt>
                <c:pt idx="142663">
                  <c:v>13059.9</c:v>
                </c:pt>
                <c:pt idx="142664">
                  <c:v>15353.5</c:v>
                </c:pt>
                <c:pt idx="142665">
                  <c:v>16397.099999999999</c:v>
                </c:pt>
                <c:pt idx="142666">
                  <c:v>12619</c:v>
                </c:pt>
                <c:pt idx="142667">
                  <c:v>14301.5</c:v>
                </c:pt>
                <c:pt idx="142668">
                  <c:v>16021.5</c:v>
                </c:pt>
                <c:pt idx="142669">
                  <c:v>15791.5</c:v>
                </c:pt>
                <c:pt idx="142670">
                  <c:v>12802</c:v>
                </c:pt>
                <c:pt idx="142671">
                  <c:v>16783.8</c:v>
                </c:pt>
                <c:pt idx="142672">
                  <c:v>19560.2</c:v>
                </c:pt>
                <c:pt idx="142673">
                  <c:v>17487.5</c:v>
                </c:pt>
                <c:pt idx="142674">
                  <c:v>16137.5</c:v>
                </c:pt>
                <c:pt idx="142675">
                  <c:v>13395</c:v>
                </c:pt>
                <c:pt idx="142676">
                  <c:v>17618.5</c:v>
                </c:pt>
                <c:pt idx="142677">
                  <c:v>12303.5</c:v>
                </c:pt>
                <c:pt idx="142678">
                  <c:v>16801</c:v>
                </c:pt>
                <c:pt idx="142679">
                  <c:v>26141.58</c:v>
                </c:pt>
                <c:pt idx="142680">
                  <c:v>24301</c:v>
                </c:pt>
                <c:pt idx="142681">
                  <c:v>17577.97</c:v>
                </c:pt>
                <c:pt idx="142682">
                  <c:v>18543.5</c:v>
                </c:pt>
                <c:pt idx="142683">
                  <c:v>18635</c:v>
                </c:pt>
                <c:pt idx="142684">
                  <c:v>17551.099999999999</c:v>
                </c:pt>
                <c:pt idx="142685">
                  <c:v>20745.5</c:v>
                </c:pt>
                <c:pt idx="142686">
                  <c:v>17615</c:v>
                </c:pt>
                <c:pt idx="142687">
                  <c:v>15398</c:v>
                </c:pt>
                <c:pt idx="142688">
                  <c:v>16099</c:v>
                </c:pt>
                <c:pt idx="142689">
                  <c:v>16672</c:v>
                </c:pt>
                <c:pt idx="142690">
                  <c:v>14672.5</c:v>
                </c:pt>
                <c:pt idx="142691">
                  <c:v>13961.5</c:v>
                </c:pt>
                <c:pt idx="142692">
                  <c:v>12808.78</c:v>
                </c:pt>
                <c:pt idx="142693">
                  <c:v>15049.35</c:v>
                </c:pt>
                <c:pt idx="142694">
                  <c:v>15328</c:v>
                </c:pt>
                <c:pt idx="142695">
                  <c:v>13762.5</c:v>
                </c:pt>
                <c:pt idx="142696">
                  <c:v>13231.8</c:v>
                </c:pt>
                <c:pt idx="142697">
                  <c:v>12241.5</c:v>
                </c:pt>
                <c:pt idx="142698">
                  <c:v>13757.37</c:v>
                </c:pt>
                <c:pt idx="142699">
                  <c:v>12461</c:v>
                </c:pt>
                <c:pt idx="142700">
                  <c:v>13147</c:v>
                </c:pt>
                <c:pt idx="142701">
                  <c:v>14571.5</c:v>
                </c:pt>
                <c:pt idx="142702">
                  <c:v>14262.5</c:v>
                </c:pt>
                <c:pt idx="142703">
                  <c:v>13742.35</c:v>
                </c:pt>
                <c:pt idx="142704">
                  <c:v>12863.3</c:v>
                </c:pt>
                <c:pt idx="142705">
                  <c:v>17217</c:v>
                </c:pt>
                <c:pt idx="142706">
                  <c:v>11829.5</c:v>
                </c:pt>
                <c:pt idx="142707">
                  <c:v>14554.5</c:v>
                </c:pt>
                <c:pt idx="142708">
                  <c:v>17465</c:v>
                </c:pt>
                <c:pt idx="142709">
                  <c:v>22727</c:v>
                </c:pt>
                <c:pt idx="142710">
                  <c:v>9487.5</c:v>
                </c:pt>
                <c:pt idx="142711">
                  <c:v>8580.75</c:v>
                </c:pt>
                <c:pt idx="142712">
                  <c:v>8665</c:v>
                </c:pt>
                <c:pt idx="142713">
                  <c:v>9200.5</c:v>
                </c:pt>
                <c:pt idx="142714">
                  <c:v>9252.0300000000007</c:v>
                </c:pt>
                <c:pt idx="142715">
                  <c:v>10062.36</c:v>
                </c:pt>
                <c:pt idx="142716">
                  <c:v>10461.950000000001</c:v>
                </c:pt>
                <c:pt idx="142717">
                  <c:v>13903.85</c:v>
                </c:pt>
                <c:pt idx="142718">
                  <c:v>11980.1</c:v>
                </c:pt>
                <c:pt idx="142719">
                  <c:v>13253.59</c:v>
                </c:pt>
                <c:pt idx="142720">
                  <c:v>12539.06</c:v>
                </c:pt>
                <c:pt idx="142721">
                  <c:v>13430.05</c:v>
                </c:pt>
                <c:pt idx="142722">
                  <c:v>12115.2</c:v>
                </c:pt>
                <c:pt idx="142723">
                  <c:v>12156</c:v>
                </c:pt>
                <c:pt idx="142724">
                  <c:v>13050.95</c:v>
                </c:pt>
                <c:pt idx="142725">
                  <c:v>16916.14</c:v>
                </c:pt>
                <c:pt idx="142726">
                  <c:v>13190.26</c:v>
                </c:pt>
                <c:pt idx="142727">
                  <c:v>14654.61</c:v>
                </c:pt>
                <c:pt idx="142728">
                  <c:v>15333.13</c:v>
                </c:pt>
                <c:pt idx="142729">
                  <c:v>17707.64</c:v>
                </c:pt>
                <c:pt idx="142730">
                  <c:v>14283.98</c:v>
                </c:pt>
                <c:pt idx="142731">
                  <c:v>17825.62</c:v>
                </c:pt>
                <c:pt idx="142732">
                  <c:v>22026.37</c:v>
                </c:pt>
                <c:pt idx="142733">
                  <c:v>19807.7</c:v>
                </c:pt>
                <c:pt idx="142734">
                  <c:v>14426.38</c:v>
                </c:pt>
                <c:pt idx="142735">
                  <c:v>15387.04</c:v>
                </c:pt>
                <c:pt idx="142736">
                  <c:v>15245.01</c:v>
                </c:pt>
                <c:pt idx="142737">
                  <c:v>16965.73</c:v>
                </c:pt>
                <c:pt idx="142738">
                  <c:v>15230.19</c:v>
                </c:pt>
                <c:pt idx="142739">
                  <c:v>16764.21</c:v>
                </c:pt>
                <c:pt idx="142740">
                  <c:v>13489.29</c:v>
                </c:pt>
                <c:pt idx="142741">
                  <c:v>13536.15</c:v>
                </c:pt>
                <c:pt idx="142742">
                  <c:v>12018.76</c:v>
                </c:pt>
                <c:pt idx="142743">
                  <c:v>11451.14</c:v>
                </c:pt>
                <c:pt idx="142744">
                  <c:v>11049.42</c:v>
                </c:pt>
                <c:pt idx="142745">
                  <c:v>10053.780000000001</c:v>
                </c:pt>
                <c:pt idx="142746">
                  <c:v>12564.25</c:v>
                </c:pt>
                <c:pt idx="142747">
                  <c:v>12275.5</c:v>
                </c:pt>
                <c:pt idx="142748">
                  <c:v>10684.54</c:v>
                </c:pt>
                <c:pt idx="142749">
                  <c:v>10342.780000000001</c:v>
                </c:pt>
                <c:pt idx="142750">
                  <c:v>11938</c:v>
                </c:pt>
                <c:pt idx="142751">
                  <c:v>9855.18</c:v>
                </c:pt>
                <c:pt idx="142752">
                  <c:v>13055.97</c:v>
                </c:pt>
                <c:pt idx="142753">
                  <c:v>13327.78</c:v>
                </c:pt>
                <c:pt idx="142754">
                  <c:v>12404.03</c:v>
                </c:pt>
                <c:pt idx="142755">
                  <c:v>10594.47</c:v>
                </c:pt>
                <c:pt idx="142756">
                  <c:v>9984.6299999999992</c:v>
                </c:pt>
                <c:pt idx="142757">
                  <c:v>12042.48</c:v>
                </c:pt>
                <c:pt idx="142758">
                  <c:v>11929.82</c:v>
                </c:pt>
                <c:pt idx="142759">
                  <c:v>12764.08</c:v>
                </c:pt>
                <c:pt idx="142760">
                  <c:v>14487.96</c:v>
                </c:pt>
                <c:pt idx="142761">
                  <c:v>18501.71</c:v>
                </c:pt>
                <c:pt idx="142762">
                  <c:v>8760.58</c:v>
                </c:pt>
                <c:pt idx="142763">
                  <c:v>9172.69</c:v>
                </c:pt>
                <c:pt idx="142764">
                  <c:v>8455.89</c:v>
                </c:pt>
                <c:pt idx="142765">
                  <c:v>8099.56</c:v>
                </c:pt>
                <c:pt idx="142766">
                  <c:v>7096.61</c:v>
                </c:pt>
                <c:pt idx="142767">
                  <c:v>8089.26</c:v>
                </c:pt>
                <c:pt idx="142768">
                  <c:v>10623.26</c:v>
                </c:pt>
                <c:pt idx="142769">
                  <c:v>11178.83</c:v>
                </c:pt>
                <c:pt idx="142770">
                  <c:v>11936.93</c:v>
                </c:pt>
                <c:pt idx="142771">
                  <c:v>10221.11</c:v>
                </c:pt>
                <c:pt idx="142772">
                  <c:v>11354.21</c:v>
                </c:pt>
                <c:pt idx="142773">
                  <c:v>16398.259999999998</c:v>
                </c:pt>
                <c:pt idx="142774">
                  <c:v>18501.509999999998</c:v>
                </c:pt>
                <c:pt idx="142775">
                  <c:v>10721.33</c:v>
                </c:pt>
                <c:pt idx="142776">
                  <c:v>12438.38</c:v>
                </c:pt>
                <c:pt idx="142777">
                  <c:v>10915.81</c:v>
                </c:pt>
                <c:pt idx="142778">
                  <c:v>13622.36</c:v>
                </c:pt>
                <c:pt idx="142779">
                  <c:v>12175.5</c:v>
                </c:pt>
                <c:pt idx="142780">
                  <c:v>15110.36</c:v>
                </c:pt>
                <c:pt idx="142781">
                  <c:v>15056.57</c:v>
                </c:pt>
                <c:pt idx="142782">
                  <c:v>16726.3</c:v>
                </c:pt>
                <c:pt idx="142783">
                  <c:v>24781.7</c:v>
                </c:pt>
                <c:pt idx="142784">
                  <c:v>19370.57</c:v>
                </c:pt>
                <c:pt idx="142785">
                  <c:v>13776.48</c:v>
                </c:pt>
                <c:pt idx="142786">
                  <c:v>14746.38</c:v>
                </c:pt>
                <c:pt idx="142787">
                  <c:v>17062.98</c:v>
                </c:pt>
                <c:pt idx="142788">
                  <c:v>13156.16</c:v>
                </c:pt>
                <c:pt idx="142789">
                  <c:v>17738.849999999999</c:v>
                </c:pt>
                <c:pt idx="142790">
                  <c:v>13265.44</c:v>
                </c:pt>
                <c:pt idx="142791">
                  <c:v>11980.08</c:v>
                </c:pt>
                <c:pt idx="142792">
                  <c:v>9625.94</c:v>
                </c:pt>
                <c:pt idx="142793">
                  <c:v>9791.44</c:v>
                </c:pt>
                <c:pt idx="142794">
                  <c:v>9872.9599999999991</c:v>
                </c:pt>
                <c:pt idx="142795">
                  <c:v>8275.2199999999993</c:v>
                </c:pt>
                <c:pt idx="142796">
                  <c:v>9812.51</c:v>
                </c:pt>
                <c:pt idx="142797">
                  <c:v>10477.91</c:v>
                </c:pt>
                <c:pt idx="142798">
                  <c:v>10093.69</c:v>
                </c:pt>
                <c:pt idx="142799">
                  <c:v>10196.08</c:v>
                </c:pt>
                <c:pt idx="142800">
                  <c:v>11301.51</c:v>
                </c:pt>
                <c:pt idx="142801">
                  <c:v>13168.53</c:v>
                </c:pt>
                <c:pt idx="142802">
                  <c:v>11518.85</c:v>
                </c:pt>
                <c:pt idx="142803">
                  <c:v>14024.18</c:v>
                </c:pt>
                <c:pt idx="142804">
                  <c:v>13242.96</c:v>
                </c:pt>
                <c:pt idx="142805">
                  <c:v>11964.47</c:v>
                </c:pt>
                <c:pt idx="142806">
                  <c:v>1312</c:v>
                </c:pt>
                <c:pt idx="142807">
                  <c:v>2208</c:v>
                </c:pt>
                <c:pt idx="142808">
                  <c:v>2070</c:v>
                </c:pt>
                <c:pt idx="142809">
                  <c:v>1571</c:v>
                </c:pt>
                <c:pt idx="142810">
                  <c:v>1403</c:v>
                </c:pt>
                <c:pt idx="142811">
                  <c:v>2728</c:v>
                </c:pt>
                <c:pt idx="142812">
                  <c:v>2621</c:v>
                </c:pt>
                <c:pt idx="142813">
                  <c:v>2090</c:v>
                </c:pt>
                <c:pt idx="142814">
                  <c:v>3544</c:v>
                </c:pt>
                <c:pt idx="142815">
                  <c:v>3486.5</c:v>
                </c:pt>
                <c:pt idx="142816">
                  <c:v>2452</c:v>
                </c:pt>
                <c:pt idx="142817">
                  <c:v>2395</c:v>
                </c:pt>
                <c:pt idx="142818">
                  <c:v>1975</c:v>
                </c:pt>
                <c:pt idx="142819">
                  <c:v>3261</c:v>
                </c:pt>
                <c:pt idx="142820">
                  <c:v>2429.04</c:v>
                </c:pt>
                <c:pt idx="142821">
                  <c:v>1809</c:v>
                </c:pt>
                <c:pt idx="142822">
                  <c:v>3704</c:v>
                </c:pt>
                <c:pt idx="142823">
                  <c:v>3104.04</c:v>
                </c:pt>
                <c:pt idx="142824">
                  <c:v>3092</c:v>
                </c:pt>
                <c:pt idx="142825">
                  <c:v>2421</c:v>
                </c:pt>
                <c:pt idx="142826">
                  <c:v>3473</c:v>
                </c:pt>
                <c:pt idx="142827">
                  <c:v>2571</c:v>
                </c:pt>
                <c:pt idx="142828">
                  <c:v>3245</c:v>
                </c:pt>
                <c:pt idx="142829">
                  <c:v>2892.01</c:v>
                </c:pt>
                <c:pt idx="142830">
                  <c:v>2204</c:v>
                </c:pt>
                <c:pt idx="142831">
                  <c:v>2375</c:v>
                </c:pt>
                <c:pt idx="142832">
                  <c:v>2144</c:v>
                </c:pt>
                <c:pt idx="142833">
                  <c:v>2239</c:v>
                </c:pt>
                <c:pt idx="142834">
                  <c:v>2356</c:v>
                </c:pt>
                <c:pt idx="142835">
                  <c:v>1652</c:v>
                </c:pt>
                <c:pt idx="142836">
                  <c:v>2303</c:v>
                </c:pt>
                <c:pt idx="142837">
                  <c:v>2709</c:v>
                </c:pt>
                <c:pt idx="142838">
                  <c:v>2541</c:v>
                </c:pt>
                <c:pt idx="142839">
                  <c:v>2917</c:v>
                </c:pt>
                <c:pt idx="142840">
                  <c:v>2360</c:v>
                </c:pt>
                <c:pt idx="142841">
                  <c:v>2939</c:v>
                </c:pt>
                <c:pt idx="142842">
                  <c:v>2807.4</c:v>
                </c:pt>
                <c:pt idx="142843">
                  <c:v>3034</c:v>
                </c:pt>
                <c:pt idx="142844">
                  <c:v>2913</c:v>
                </c:pt>
                <c:pt idx="142845">
                  <c:v>3627.5</c:v>
                </c:pt>
                <c:pt idx="142846">
                  <c:v>2149</c:v>
                </c:pt>
                <c:pt idx="142847">
                  <c:v>2621</c:v>
                </c:pt>
                <c:pt idx="142848">
                  <c:v>2410</c:v>
                </c:pt>
                <c:pt idx="142849">
                  <c:v>2520</c:v>
                </c:pt>
                <c:pt idx="142850">
                  <c:v>2884</c:v>
                </c:pt>
                <c:pt idx="142851">
                  <c:v>3013</c:v>
                </c:pt>
                <c:pt idx="142852">
                  <c:v>4598</c:v>
                </c:pt>
                <c:pt idx="142853">
                  <c:v>2135.75</c:v>
                </c:pt>
                <c:pt idx="142854">
                  <c:v>1938</c:v>
                </c:pt>
                <c:pt idx="142855">
                  <c:v>1303</c:v>
                </c:pt>
                <c:pt idx="142856">
                  <c:v>1278.5</c:v>
                </c:pt>
                <c:pt idx="142857">
                  <c:v>1524.26</c:v>
                </c:pt>
                <c:pt idx="142858">
                  <c:v>1379.88</c:v>
                </c:pt>
                <c:pt idx="142859">
                  <c:v>2402.91</c:v>
                </c:pt>
                <c:pt idx="142860">
                  <c:v>3072.82</c:v>
                </c:pt>
                <c:pt idx="142861">
                  <c:v>1880.03</c:v>
                </c:pt>
                <c:pt idx="142862">
                  <c:v>2642.88</c:v>
                </c:pt>
                <c:pt idx="142863">
                  <c:v>2752.85</c:v>
                </c:pt>
                <c:pt idx="142864">
                  <c:v>3105.91</c:v>
                </c:pt>
                <c:pt idx="142865">
                  <c:v>3096.91</c:v>
                </c:pt>
                <c:pt idx="142866">
                  <c:v>2512.88</c:v>
                </c:pt>
                <c:pt idx="142867">
                  <c:v>3504.91</c:v>
                </c:pt>
                <c:pt idx="142868">
                  <c:v>3650.44</c:v>
                </c:pt>
                <c:pt idx="142869">
                  <c:v>3185.76</c:v>
                </c:pt>
                <c:pt idx="142870">
                  <c:v>2826.98</c:v>
                </c:pt>
                <c:pt idx="142871">
                  <c:v>4418.53</c:v>
                </c:pt>
                <c:pt idx="142872">
                  <c:v>3637.91</c:v>
                </c:pt>
                <c:pt idx="142873">
                  <c:v>3835.35</c:v>
                </c:pt>
                <c:pt idx="142874">
                  <c:v>3560.88</c:v>
                </c:pt>
                <c:pt idx="142875">
                  <c:v>4178.5</c:v>
                </c:pt>
                <c:pt idx="142876">
                  <c:v>4144.9399999999996</c:v>
                </c:pt>
                <c:pt idx="142877">
                  <c:v>3229.47</c:v>
                </c:pt>
                <c:pt idx="142878">
                  <c:v>3219.97</c:v>
                </c:pt>
                <c:pt idx="142879">
                  <c:v>2987.98</c:v>
                </c:pt>
                <c:pt idx="142880">
                  <c:v>2196.2199999999998</c:v>
                </c:pt>
                <c:pt idx="142881">
                  <c:v>3050.9</c:v>
                </c:pt>
                <c:pt idx="142882">
                  <c:v>3585.16</c:v>
                </c:pt>
                <c:pt idx="142883">
                  <c:v>1299.98</c:v>
                </c:pt>
                <c:pt idx="142884">
                  <c:v>1897.45</c:v>
                </c:pt>
                <c:pt idx="142885">
                  <c:v>1586.14</c:v>
                </c:pt>
                <c:pt idx="142886">
                  <c:v>2232.02</c:v>
                </c:pt>
                <c:pt idx="142887">
                  <c:v>2751.87</c:v>
                </c:pt>
                <c:pt idx="142888">
                  <c:v>2532.71</c:v>
                </c:pt>
                <c:pt idx="142889">
                  <c:v>2616.6799999999998</c:v>
                </c:pt>
                <c:pt idx="142890">
                  <c:v>2846.59</c:v>
                </c:pt>
                <c:pt idx="142891">
                  <c:v>2856.52</c:v>
                </c:pt>
                <c:pt idx="142892">
                  <c:v>3244.82</c:v>
                </c:pt>
                <c:pt idx="142893">
                  <c:v>3230.94</c:v>
                </c:pt>
                <c:pt idx="142894">
                  <c:v>2309.5300000000002</c:v>
                </c:pt>
                <c:pt idx="142895">
                  <c:v>3818.7</c:v>
                </c:pt>
                <c:pt idx="142896">
                  <c:v>2974.92</c:v>
                </c:pt>
                <c:pt idx="142897">
                  <c:v>3295.4</c:v>
                </c:pt>
                <c:pt idx="142898">
                  <c:v>2901.44</c:v>
                </c:pt>
                <c:pt idx="142899">
                  <c:v>1902.83</c:v>
                </c:pt>
                <c:pt idx="142900">
                  <c:v>2624.61</c:v>
                </c:pt>
                <c:pt idx="142901">
                  <c:v>2706.88</c:v>
                </c:pt>
                <c:pt idx="142902">
                  <c:v>3510.15</c:v>
                </c:pt>
                <c:pt idx="142903">
                  <c:v>3345.17</c:v>
                </c:pt>
                <c:pt idx="142904">
                  <c:v>4074.93</c:v>
                </c:pt>
                <c:pt idx="142905">
                  <c:v>2052.6799999999998</c:v>
                </c:pt>
                <c:pt idx="142906">
                  <c:v>2058.09</c:v>
                </c:pt>
                <c:pt idx="142907">
                  <c:v>1959.35</c:v>
                </c:pt>
                <c:pt idx="142908">
                  <c:v>1358.62</c:v>
                </c:pt>
                <c:pt idx="142909">
                  <c:v>1433.33</c:v>
                </c:pt>
                <c:pt idx="142910">
                  <c:v>1750.58</c:v>
                </c:pt>
                <c:pt idx="142911">
                  <c:v>2631.15</c:v>
                </c:pt>
                <c:pt idx="142912">
                  <c:v>2649.6</c:v>
                </c:pt>
                <c:pt idx="142913">
                  <c:v>2822.83</c:v>
                </c:pt>
                <c:pt idx="142914">
                  <c:v>2639.07</c:v>
                </c:pt>
                <c:pt idx="142915">
                  <c:v>2906.83</c:v>
                </c:pt>
                <c:pt idx="142916">
                  <c:v>3565.74</c:v>
                </c:pt>
                <c:pt idx="142917">
                  <c:v>3884.13</c:v>
                </c:pt>
                <c:pt idx="142918">
                  <c:v>2473.87</c:v>
                </c:pt>
                <c:pt idx="142919">
                  <c:v>2862.45</c:v>
                </c:pt>
                <c:pt idx="142920">
                  <c:v>2309.17</c:v>
                </c:pt>
                <c:pt idx="142921">
                  <c:v>2876.13</c:v>
                </c:pt>
                <c:pt idx="142922">
                  <c:v>2065.04</c:v>
                </c:pt>
                <c:pt idx="142923">
                  <c:v>2953.27</c:v>
                </c:pt>
                <c:pt idx="142924">
                  <c:v>3082.96</c:v>
                </c:pt>
                <c:pt idx="142925">
                  <c:v>2998.86</c:v>
                </c:pt>
                <c:pt idx="142926">
                  <c:v>4421.88</c:v>
                </c:pt>
                <c:pt idx="142927">
                  <c:v>3473.04</c:v>
                </c:pt>
                <c:pt idx="142928">
                  <c:v>2060.65</c:v>
                </c:pt>
                <c:pt idx="142929">
                  <c:v>2235.12</c:v>
                </c:pt>
                <c:pt idx="142930">
                  <c:v>3088.63</c:v>
                </c:pt>
                <c:pt idx="142931">
                  <c:v>1920.81</c:v>
                </c:pt>
                <c:pt idx="142932">
                  <c:v>2241.71</c:v>
                </c:pt>
                <c:pt idx="142933">
                  <c:v>2128.35</c:v>
                </c:pt>
                <c:pt idx="142934">
                  <c:v>2299.0500000000002</c:v>
                </c:pt>
                <c:pt idx="142935">
                  <c:v>1634.46</c:v>
                </c:pt>
                <c:pt idx="142936">
                  <c:v>1636.97</c:v>
                </c:pt>
                <c:pt idx="142937">
                  <c:v>1578.04</c:v>
                </c:pt>
                <c:pt idx="142938">
                  <c:v>2026.43</c:v>
                </c:pt>
                <c:pt idx="142939">
                  <c:v>1734.87</c:v>
                </c:pt>
                <c:pt idx="142940">
                  <c:v>1810.63</c:v>
                </c:pt>
                <c:pt idx="142941">
                  <c:v>1822.78</c:v>
                </c:pt>
                <c:pt idx="142942">
                  <c:v>1705.93</c:v>
                </c:pt>
                <c:pt idx="142943">
                  <c:v>1840.76</c:v>
                </c:pt>
                <c:pt idx="142944">
                  <c:v>2514.84</c:v>
                </c:pt>
                <c:pt idx="142945">
                  <c:v>1896.17</c:v>
                </c:pt>
                <c:pt idx="142946">
                  <c:v>2535.29</c:v>
                </c:pt>
                <c:pt idx="142947">
                  <c:v>2788.39</c:v>
                </c:pt>
                <c:pt idx="142948">
                  <c:v>2354.25</c:v>
                </c:pt>
                <c:pt idx="142949">
                  <c:v>418</c:v>
                </c:pt>
                <c:pt idx="142950">
                  <c:v>605</c:v>
                </c:pt>
                <c:pt idx="142951">
                  <c:v>390</c:v>
                </c:pt>
                <c:pt idx="142952">
                  <c:v>774</c:v>
                </c:pt>
                <c:pt idx="142953">
                  <c:v>1701.5</c:v>
                </c:pt>
                <c:pt idx="142954">
                  <c:v>1658</c:v>
                </c:pt>
                <c:pt idx="142955">
                  <c:v>1603</c:v>
                </c:pt>
                <c:pt idx="142956">
                  <c:v>1038</c:v>
                </c:pt>
                <c:pt idx="142957">
                  <c:v>1443.5</c:v>
                </c:pt>
                <c:pt idx="142958">
                  <c:v>1555</c:v>
                </c:pt>
                <c:pt idx="142959">
                  <c:v>1260</c:v>
                </c:pt>
                <c:pt idx="142960">
                  <c:v>1000</c:v>
                </c:pt>
                <c:pt idx="142961">
                  <c:v>709</c:v>
                </c:pt>
                <c:pt idx="142962">
                  <c:v>1512</c:v>
                </c:pt>
                <c:pt idx="142963">
                  <c:v>1414.5</c:v>
                </c:pt>
                <c:pt idx="142964">
                  <c:v>1342.5</c:v>
                </c:pt>
                <c:pt idx="142965">
                  <c:v>2904</c:v>
                </c:pt>
                <c:pt idx="142966">
                  <c:v>2618</c:v>
                </c:pt>
                <c:pt idx="142967">
                  <c:v>1461</c:v>
                </c:pt>
                <c:pt idx="142968">
                  <c:v>1769.5</c:v>
                </c:pt>
                <c:pt idx="142969">
                  <c:v>3498</c:v>
                </c:pt>
                <c:pt idx="142970">
                  <c:v>3579</c:v>
                </c:pt>
                <c:pt idx="142971">
                  <c:v>4684</c:v>
                </c:pt>
                <c:pt idx="142972">
                  <c:v>2080.5</c:v>
                </c:pt>
                <c:pt idx="142973">
                  <c:v>1456</c:v>
                </c:pt>
                <c:pt idx="142974">
                  <c:v>1216</c:v>
                </c:pt>
                <c:pt idx="142975">
                  <c:v>788.5</c:v>
                </c:pt>
                <c:pt idx="142976">
                  <c:v>599</c:v>
                </c:pt>
                <c:pt idx="142977">
                  <c:v>613.5</c:v>
                </c:pt>
                <c:pt idx="142978">
                  <c:v>324</c:v>
                </c:pt>
                <c:pt idx="142979">
                  <c:v>642</c:v>
                </c:pt>
                <c:pt idx="142980">
                  <c:v>1065</c:v>
                </c:pt>
                <c:pt idx="142981">
                  <c:v>930</c:v>
                </c:pt>
                <c:pt idx="142982">
                  <c:v>593</c:v>
                </c:pt>
                <c:pt idx="142983">
                  <c:v>706</c:v>
                </c:pt>
                <c:pt idx="142984">
                  <c:v>1062</c:v>
                </c:pt>
                <c:pt idx="142985">
                  <c:v>1386</c:v>
                </c:pt>
                <c:pt idx="142986">
                  <c:v>1459</c:v>
                </c:pt>
                <c:pt idx="142987">
                  <c:v>960</c:v>
                </c:pt>
                <c:pt idx="142988">
                  <c:v>2106</c:v>
                </c:pt>
                <c:pt idx="142989">
                  <c:v>1663</c:v>
                </c:pt>
                <c:pt idx="142990">
                  <c:v>1250</c:v>
                </c:pt>
                <c:pt idx="142991">
                  <c:v>2729</c:v>
                </c:pt>
                <c:pt idx="142992">
                  <c:v>1663</c:v>
                </c:pt>
                <c:pt idx="142993">
                  <c:v>2871</c:v>
                </c:pt>
                <c:pt idx="142994">
                  <c:v>2166</c:v>
                </c:pt>
                <c:pt idx="142995">
                  <c:v>3173</c:v>
                </c:pt>
                <c:pt idx="142996">
                  <c:v>933.8</c:v>
                </c:pt>
                <c:pt idx="142997">
                  <c:v>228</c:v>
                </c:pt>
                <c:pt idx="142998">
                  <c:v>740</c:v>
                </c:pt>
                <c:pt idx="142999">
                  <c:v>681</c:v>
                </c:pt>
                <c:pt idx="143000">
                  <c:v>1316</c:v>
                </c:pt>
                <c:pt idx="143001">
                  <c:v>1505</c:v>
                </c:pt>
                <c:pt idx="143002">
                  <c:v>678</c:v>
                </c:pt>
                <c:pt idx="143003">
                  <c:v>361</c:v>
                </c:pt>
                <c:pt idx="143004">
                  <c:v>337.5</c:v>
                </c:pt>
                <c:pt idx="143005">
                  <c:v>407</c:v>
                </c:pt>
                <c:pt idx="143006">
                  <c:v>894</c:v>
                </c:pt>
                <c:pt idx="143007">
                  <c:v>1410</c:v>
                </c:pt>
                <c:pt idx="143008">
                  <c:v>1463</c:v>
                </c:pt>
                <c:pt idx="143009">
                  <c:v>1075</c:v>
                </c:pt>
                <c:pt idx="143010">
                  <c:v>1691</c:v>
                </c:pt>
                <c:pt idx="143011">
                  <c:v>2064</c:v>
                </c:pt>
                <c:pt idx="143012">
                  <c:v>1123.5</c:v>
                </c:pt>
                <c:pt idx="143013">
                  <c:v>982</c:v>
                </c:pt>
                <c:pt idx="143014">
                  <c:v>1159</c:v>
                </c:pt>
                <c:pt idx="143015">
                  <c:v>1347</c:v>
                </c:pt>
                <c:pt idx="143016">
                  <c:v>1650</c:v>
                </c:pt>
                <c:pt idx="143017">
                  <c:v>1572</c:v>
                </c:pt>
                <c:pt idx="143018">
                  <c:v>3273</c:v>
                </c:pt>
                <c:pt idx="143019">
                  <c:v>2878</c:v>
                </c:pt>
                <c:pt idx="143020">
                  <c:v>1965</c:v>
                </c:pt>
                <c:pt idx="143021">
                  <c:v>2778</c:v>
                </c:pt>
                <c:pt idx="143022">
                  <c:v>2510</c:v>
                </c:pt>
                <c:pt idx="143023">
                  <c:v>3323</c:v>
                </c:pt>
                <c:pt idx="143024">
                  <c:v>2226</c:v>
                </c:pt>
                <c:pt idx="143025">
                  <c:v>1465</c:v>
                </c:pt>
                <c:pt idx="143026">
                  <c:v>404.54</c:v>
                </c:pt>
                <c:pt idx="143027">
                  <c:v>511</c:v>
                </c:pt>
                <c:pt idx="143028">
                  <c:v>162.96</c:v>
                </c:pt>
                <c:pt idx="143029">
                  <c:v>328.68</c:v>
                </c:pt>
                <c:pt idx="143030">
                  <c:v>587.22</c:v>
                </c:pt>
                <c:pt idx="143031">
                  <c:v>485.57</c:v>
                </c:pt>
                <c:pt idx="143032">
                  <c:v>887.84</c:v>
                </c:pt>
                <c:pt idx="143033">
                  <c:v>945.1</c:v>
                </c:pt>
                <c:pt idx="143034">
                  <c:v>620.79</c:v>
                </c:pt>
                <c:pt idx="143035">
                  <c:v>583.95000000000005</c:v>
                </c:pt>
                <c:pt idx="143036">
                  <c:v>1534.54</c:v>
                </c:pt>
                <c:pt idx="143037">
                  <c:v>1052.51</c:v>
                </c:pt>
                <c:pt idx="143038">
                  <c:v>2083.21</c:v>
                </c:pt>
                <c:pt idx="143039">
                  <c:v>1812.02</c:v>
                </c:pt>
                <c:pt idx="143040">
                  <c:v>1708.7</c:v>
                </c:pt>
                <c:pt idx="143041">
                  <c:v>1237.8599999999999</c:v>
                </c:pt>
                <c:pt idx="143042">
                  <c:v>1505.62</c:v>
                </c:pt>
                <c:pt idx="143043">
                  <c:v>1983.91</c:v>
                </c:pt>
                <c:pt idx="143044">
                  <c:v>1652.15</c:v>
                </c:pt>
                <c:pt idx="143045">
                  <c:v>1517.27</c:v>
                </c:pt>
                <c:pt idx="143046">
                  <c:v>1993.77</c:v>
                </c:pt>
                <c:pt idx="143047">
                  <c:v>2940.03</c:v>
                </c:pt>
                <c:pt idx="143048">
                  <c:v>1210.52</c:v>
                </c:pt>
                <c:pt idx="143049">
                  <c:v>1052.02</c:v>
                </c:pt>
                <c:pt idx="143050">
                  <c:v>662.57</c:v>
                </c:pt>
                <c:pt idx="143051">
                  <c:v>1001.46</c:v>
                </c:pt>
                <c:pt idx="143052">
                  <c:v>475.64</c:v>
                </c:pt>
                <c:pt idx="143053">
                  <c:v>890.6</c:v>
                </c:pt>
                <c:pt idx="143054">
                  <c:v>2446.6</c:v>
                </c:pt>
                <c:pt idx="143055">
                  <c:v>2138.5500000000002</c:v>
                </c:pt>
                <c:pt idx="143056">
                  <c:v>1724.06</c:v>
                </c:pt>
                <c:pt idx="143057">
                  <c:v>1213.72</c:v>
                </c:pt>
                <c:pt idx="143058">
                  <c:v>1157.8900000000001</c:v>
                </c:pt>
                <c:pt idx="143059">
                  <c:v>1644.49</c:v>
                </c:pt>
                <c:pt idx="143060">
                  <c:v>1635.51</c:v>
                </c:pt>
                <c:pt idx="143061">
                  <c:v>1352.51</c:v>
                </c:pt>
                <c:pt idx="143062">
                  <c:v>1296</c:v>
                </c:pt>
                <c:pt idx="143063">
                  <c:v>903.5</c:v>
                </c:pt>
                <c:pt idx="143064">
                  <c:v>806</c:v>
                </c:pt>
                <c:pt idx="143065">
                  <c:v>525</c:v>
                </c:pt>
                <c:pt idx="143066">
                  <c:v>738</c:v>
                </c:pt>
                <c:pt idx="143067">
                  <c:v>1078</c:v>
                </c:pt>
                <c:pt idx="143068">
                  <c:v>1414.12</c:v>
                </c:pt>
                <c:pt idx="143069">
                  <c:v>3059</c:v>
                </c:pt>
                <c:pt idx="143070">
                  <c:v>3236.99</c:v>
                </c:pt>
                <c:pt idx="143071">
                  <c:v>2007</c:v>
                </c:pt>
                <c:pt idx="143072">
                  <c:v>2036.97</c:v>
                </c:pt>
                <c:pt idx="143073">
                  <c:v>3230</c:v>
                </c:pt>
                <c:pt idx="143074">
                  <c:v>1309</c:v>
                </c:pt>
                <c:pt idx="143075">
                  <c:v>1874</c:v>
                </c:pt>
                <c:pt idx="143076">
                  <c:v>640</c:v>
                </c:pt>
                <c:pt idx="143077">
                  <c:v>451</c:v>
                </c:pt>
                <c:pt idx="143078">
                  <c:v>136</c:v>
                </c:pt>
                <c:pt idx="143079">
                  <c:v>88</c:v>
                </c:pt>
                <c:pt idx="143080">
                  <c:v>38.92</c:v>
                </c:pt>
                <c:pt idx="143081">
                  <c:v>245.6</c:v>
                </c:pt>
                <c:pt idx="143082">
                  <c:v>280.39999999999998</c:v>
                </c:pt>
                <c:pt idx="143083">
                  <c:v>580</c:v>
                </c:pt>
                <c:pt idx="143084">
                  <c:v>742.84</c:v>
                </c:pt>
                <c:pt idx="143085">
                  <c:v>893.45</c:v>
                </c:pt>
                <c:pt idx="143086">
                  <c:v>1299.44</c:v>
                </c:pt>
                <c:pt idx="143087">
                  <c:v>1562.06</c:v>
                </c:pt>
                <c:pt idx="143088">
                  <c:v>1195.75</c:v>
                </c:pt>
                <c:pt idx="143089">
                  <c:v>2041.26</c:v>
                </c:pt>
                <c:pt idx="143090">
                  <c:v>1293.9000000000001</c:v>
                </c:pt>
                <c:pt idx="143091">
                  <c:v>1230.69</c:v>
                </c:pt>
                <c:pt idx="143092">
                  <c:v>-2.5</c:v>
                </c:pt>
                <c:pt idx="143093">
                  <c:v>59646.12</c:v>
                </c:pt>
                <c:pt idx="143094">
                  <c:v>56105.96</c:v>
                </c:pt>
                <c:pt idx="143095">
                  <c:v>45123.33</c:v>
                </c:pt>
                <c:pt idx="143096">
                  <c:v>49295.24</c:v>
                </c:pt>
                <c:pt idx="143097">
                  <c:v>50914.81</c:v>
                </c:pt>
                <c:pt idx="143098">
                  <c:v>55520.51</c:v>
                </c:pt>
                <c:pt idx="143099">
                  <c:v>50998.54</c:v>
                </c:pt>
                <c:pt idx="143100">
                  <c:v>52557.48</c:v>
                </c:pt>
                <c:pt idx="143101">
                  <c:v>59354.12</c:v>
                </c:pt>
                <c:pt idx="143102">
                  <c:v>53246.28</c:v>
                </c:pt>
                <c:pt idx="143103">
                  <c:v>58709.67</c:v>
                </c:pt>
                <c:pt idx="143104">
                  <c:v>57891.71</c:v>
                </c:pt>
                <c:pt idx="143105">
                  <c:v>58123.47</c:v>
                </c:pt>
                <c:pt idx="143106">
                  <c:v>55026.43</c:v>
                </c:pt>
                <c:pt idx="143107">
                  <c:v>57158.13</c:v>
                </c:pt>
                <c:pt idx="143108">
                  <c:v>54720.11</c:v>
                </c:pt>
                <c:pt idx="143109">
                  <c:v>54728.77</c:v>
                </c:pt>
                <c:pt idx="143110">
                  <c:v>54396.55</c:v>
                </c:pt>
                <c:pt idx="143111">
                  <c:v>51414.68</c:v>
                </c:pt>
                <c:pt idx="143112">
                  <c:v>55321.599999999999</c:v>
                </c:pt>
                <c:pt idx="143113">
                  <c:v>56859.75</c:v>
                </c:pt>
                <c:pt idx="143114">
                  <c:v>62115.82</c:v>
                </c:pt>
                <c:pt idx="143115">
                  <c:v>54482.98</c:v>
                </c:pt>
                <c:pt idx="143116">
                  <c:v>53945.18</c:v>
                </c:pt>
                <c:pt idx="143117">
                  <c:v>51670.38</c:v>
                </c:pt>
                <c:pt idx="143118">
                  <c:v>50121.56</c:v>
                </c:pt>
                <c:pt idx="143119">
                  <c:v>56127.62</c:v>
                </c:pt>
                <c:pt idx="143120">
                  <c:v>46179.03</c:v>
                </c:pt>
                <c:pt idx="143121">
                  <c:v>53318.51</c:v>
                </c:pt>
                <c:pt idx="143122">
                  <c:v>56681.35</c:v>
                </c:pt>
                <c:pt idx="143123">
                  <c:v>48902.29</c:v>
                </c:pt>
                <c:pt idx="143124">
                  <c:v>49808.28</c:v>
                </c:pt>
                <c:pt idx="143125">
                  <c:v>47414.07</c:v>
                </c:pt>
                <c:pt idx="143126">
                  <c:v>52647.95</c:v>
                </c:pt>
                <c:pt idx="143127">
                  <c:v>61558.99</c:v>
                </c:pt>
                <c:pt idx="143128">
                  <c:v>51443.31</c:v>
                </c:pt>
                <c:pt idx="143129">
                  <c:v>51514.66</c:v>
                </c:pt>
                <c:pt idx="143130">
                  <c:v>56581.32</c:v>
                </c:pt>
                <c:pt idx="143131">
                  <c:v>52034.42</c:v>
                </c:pt>
                <c:pt idx="143132">
                  <c:v>58432.95</c:v>
                </c:pt>
                <c:pt idx="143133">
                  <c:v>51079.88</c:v>
                </c:pt>
                <c:pt idx="143134">
                  <c:v>54700.21</c:v>
                </c:pt>
                <c:pt idx="143135">
                  <c:v>40719.71</c:v>
                </c:pt>
                <c:pt idx="143136">
                  <c:v>60343.95</c:v>
                </c:pt>
                <c:pt idx="143137">
                  <c:v>50399.839999999997</c:v>
                </c:pt>
                <c:pt idx="143138">
                  <c:v>53467.42</c:v>
                </c:pt>
                <c:pt idx="143139">
                  <c:v>46424.800000000003</c:v>
                </c:pt>
                <c:pt idx="143140">
                  <c:v>54527.8</c:v>
                </c:pt>
                <c:pt idx="143141">
                  <c:v>67475.73</c:v>
                </c:pt>
                <c:pt idx="143142">
                  <c:v>53757.4</c:v>
                </c:pt>
                <c:pt idx="143143">
                  <c:v>47778.41</c:v>
                </c:pt>
                <c:pt idx="143144">
                  <c:v>47951.78</c:v>
                </c:pt>
                <c:pt idx="143145">
                  <c:v>54396.51</c:v>
                </c:pt>
                <c:pt idx="143146">
                  <c:v>53972.59</c:v>
                </c:pt>
                <c:pt idx="143147">
                  <c:v>54102.78</c:v>
                </c:pt>
                <c:pt idx="143148">
                  <c:v>50281.42</c:v>
                </c:pt>
                <c:pt idx="143149">
                  <c:v>53747.16</c:v>
                </c:pt>
                <c:pt idx="143150">
                  <c:v>52344.9</c:v>
                </c:pt>
                <c:pt idx="143151">
                  <c:v>48847.28</c:v>
                </c:pt>
                <c:pt idx="143152">
                  <c:v>48973.61</c:v>
                </c:pt>
                <c:pt idx="143153">
                  <c:v>54463.25</c:v>
                </c:pt>
                <c:pt idx="143154">
                  <c:v>51307.040000000001</c:v>
                </c:pt>
                <c:pt idx="143155">
                  <c:v>53622.71</c:v>
                </c:pt>
                <c:pt idx="143156">
                  <c:v>49150</c:v>
                </c:pt>
                <c:pt idx="143157">
                  <c:v>50459.05</c:v>
                </c:pt>
                <c:pt idx="143158">
                  <c:v>59772.95</c:v>
                </c:pt>
                <c:pt idx="143159">
                  <c:v>53961.36</c:v>
                </c:pt>
                <c:pt idx="143160">
                  <c:v>58775.69</c:v>
                </c:pt>
                <c:pt idx="143161">
                  <c:v>46020.84</c:v>
                </c:pt>
                <c:pt idx="143162">
                  <c:v>56951.97</c:v>
                </c:pt>
                <c:pt idx="143163">
                  <c:v>56598.23</c:v>
                </c:pt>
                <c:pt idx="143164">
                  <c:v>58858.63</c:v>
                </c:pt>
                <c:pt idx="143165">
                  <c:v>46269.46</c:v>
                </c:pt>
                <c:pt idx="143166">
                  <c:v>57809.11</c:v>
                </c:pt>
                <c:pt idx="143167">
                  <c:v>52423.76</c:v>
                </c:pt>
                <c:pt idx="143168">
                  <c:v>54102.51</c:v>
                </c:pt>
                <c:pt idx="143169">
                  <c:v>54628.5</c:v>
                </c:pt>
                <c:pt idx="143170">
                  <c:v>48587.37</c:v>
                </c:pt>
                <c:pt idx="143171">
                  <c:v>53591.3</c:v>
                </c:pt>
                <c:pt idx="143172">
                  <c:v>53590.25</c:v>
                </c:pt>
                <c:pt idx="143173">
                  <c:v>51456.84</c:v>
                </c:pt>
                <c:pt idx="143174">
                  <c:v>50786.34</c:v>
                </c:pt>
                <c:pt idx="143175">
                  <c:v>56741.96</c:v>
                </c:pt>
                <c:pt idx="143176">
                  <c:v>48582.2</c:v>
                </c:pt>
                <c:pt idx="143177">
                  <c:v>54962.11</c:v>
                </c:pt>
                <c:pt idx="143178">
                  <c:v>52641.17</c:v>
                </c:pt>
                <c:pt idx="143179">
                  <c:v>58205.56</c:v>
                </c:pt>
                <c:pt idx="143180">
                  <c:v>52797.62</c:v>
                </c:pt>
                <c:pt idx="143181">
                  <c:v>57115.81</c:v>
                </c:pt>
                <c:pt idx="143182">
                  <c:v>52616.17</c:v>
                </c:pt>
                <c:pt idx="143183">
                  <c:v>49091.55</c:v>
                </c:pt>
                <c:pt idx="143184">
                  <c:v>46504.73</c:v>
                </c:pt>
                <c:pt idx="143185">
                  <c:v>49764.18</c:v>
                </c:pt>
                <c:pt idx="143186">
                  <c:v>59798.53</c:v>
                </c:pt>
                <c:pt idx="143187">
                  <c:v>42682.89</c:v>
                </c:pt>
                <c:pt idx="143188">
                  <c:v>52544</c:v>
                </c:pt>
                <c:pt idx="143189">
                  <c:v>55212.25</c:v>
                </c:pt>
                <c:pt idx="143190">
                  <c:v>54997.56</c:v>
                </c:pt>
                <c:pt idx="143191">
                  <c:v>54101.9</c:v>
                </c:pt>
                <c:pt idx="143192">
                  <c:v>50366.81</c:v>
                </c:pt>
                <c:pt idx="143193">
                  <c:v>60825.64</c:v>
                </c:pt>
                <c:pt idx="143194">
                  <c:v>50445.42</c:v>
                </c:pt>
                <c:pt idx="143195">
                  <c:v>53809.69</c:v>
                </c:pt>
                <c:pt idx="143196">
                  <c:v>52855.76</c:v>
                </c:pt>
                <c:pt idx="143197">
                  <c:v>53619.78</c:v>
                </c:pt>
                <c:pt idx="143198">
                  <c:v>50575.92</c:v>
                </c:pt>
                <c:pt idx="143199">
                  <c:v>49847.43</c:v>
                </c:pt>
                <c:pt idx="143200">
                  <c:v>43471.09</c:v>
                </c:pt>
                <c:pt idx="143201">
                  <c:v>55702.02</c:v>
                </c:pt>
                <c:pt idx="143202">
                  <c:v>46790.42</c:v>
                </c:pt>
                <c:pt idx="143203">
                  <c:v>46627.07</c:v>
                </c:pt>
                <c:pt idx="143204">
                  <c:v>42053.19</c:v>
                </c:pt>
                <c:pt idx="143205">
                  <c:v>60271.43</c:v>
                </c:pt>
                <c:pt idx="143206">
                  <c:v>50791.83</c:v>
                </c:pt>
                <c:pt idx="143207">
                  <c:v>51048.01</c:v>
                </c:pt>
                <c:pt idx="143208">
                  <c:v>51006.3</c:v>
                </c:pt>
                <c:pt idx="143209">
                  <c:v>62567.45</c:v>
                </c:pt>
                <c:pt idx="143210">
                  <c:v>64114.23</c:v>
                </c:pt>
                <c:pt idx="143211">
                  <c:v>36744.29</c:v>
                </c:pt>
                <c:pt idx="143212">
                  <c:v>51240.959999999999</c:v>
                </c:pt>
                <c:pt idx="143213">
                  <c:v>53713.31</c:v>
                </c:pt>
                <c:pt idx="143214">
                  <c:v>62717.99</c:v>
                </c:pt>
                <c:pt idx="143215">
                  <c:v>44548.08</c:v>
                </c:pt>
                <c:pt idx="143216">
                  <c:v>50580.09</c:v>
                </c:pt>
                <c:pt idx="143217">
                  <c:v>51954.400000000001</c:v>
                </c:pt>
                <c:pt idx="143218">
                  <c:v>50355.61</c:v>
                </c:pt>
                <c:pt idx="143219">
                  <c:v>53736.45</c:v>
                </c:pt>
                <c:pt idx="143220">
                  <c:v>54906.45</c:v>
                </c:pt>
                <c:pt idx="143221">
                  <c:v>41884.800000000003</c:v>
                </c:pt>
                <c:pt idx="143222">
                  <c:v>54332.42</c:v>
                </c:pt>
                <c:pt idx="143223">
                  <c:v>54628.77</c:v>
                </c:pt>
                <c:pt idx="143224">
                  <c:v>49603.87</c:v>
                </c:pt>
                <c:pt idx="143225">
                  <c:v>37940.870000000003</c:v>
                </c:pt>
                <c:pt idx="143226">
                  <c:v>55495.88</c:v>
                </c:pt>
                <c:pt idx="143227">
                  <c:v>58982.18</c:v>
                </c:pt>
                <c:pt idx="143228">
                  <c:v>43293.05</c:v>
                </c:pt>
                <c:pt idx="143229">
                  <c:v>45216.160000000003</c:v>
                </c:pt>
                <c:pt idx="143230">
                  <c:v>43488.13</c:v>
                </c:pt>
                <c:pt idx="143231">
                  <c:v>53985.11</c:v>
                </c:pt>
                <c:pt idx="143232">
                  <c:v>50881.98</c:v>
                </c:pt>
                <c:pt idx="143233">
                  <c:v>44167.95</c:v>
                </c:pt>
                <c:pt idx="143234">
                  <c:v>48454.95</c:v>
                </c:pt>
                <c:pt idx="143235">
                  <c:v>49243.96</c:v>
                </c:pt>
                <c:pt idx="143236">
                  <c:v>34262.559999999998</c:v>
                </c:pt>
                <c:pt idx="143237">
                  <c:v>35032.49</c:v>
                </c:pt>
                <c:pt idx="143238">
                  <c:v>31419.47</c:v>
                </c:pt>
                <c:pt idx="143239">
                  <c:v>30502.880000000001</c:v>
                </c:pt>
                <c:pt idx="143240">
                  <c:v>32961.269999999997</c:v>
                </c:pt>
                <c:pt idx="143241">
                  <c:v>32442.79</c:v>
                </c:pt>
                <c:pt idx="143242">
                  <c:v>30285.439999999999</c:v>
                </c:pt>
                <c:pt idx="143243">
                  <c:v>29631.56</c:v>
                </c:pt>
                <c:pt idx="143244">
                  <c:v>31163.25</c:v>
                </c:pt>
                <c:pt idx="143245">
                  <c:v>30103.54</c:v>
                </c:pt>
                <c:pt idx="143246">
                  <c:v>32545.62</c:v>
                </c:pt>
                <c:pt idx="143247">
                  <c:v>30994.19</c:v>
                </c:pt>
                <c:pt idx="143248">
                  <c:v>29969.01</c:v>
                </c:pt>
                <c:pt idx="143249">
                  <c:v>30732.33</c:v>
                </c:pt>
                <c:pt idx="143250">
                  <c:v>30290.17</c:v>
                </c:pt>
                <c:pt idx="143251">
                  <c:v>31210.799999999999</c:v>
                </c:pt>
                <c:pt idx="143252">
                  <c:v>33250.959999999999</c:v>
                </c:pt>
                <c:pt idx="143253">
                  <c:v>31049.82</c:v>
                </c:pt>
                <c:pt idx="143254">
                  <c:v>30172.65</c:v>
                </c:pt>
                <c:pt idx="143255">
                  <c:v>30271.4</c:v>
                </c:pt>
                <c:pt idx="143256">
                  <c:v>30358.83</c:v>
                </c:pt>
                <c:pt idx="143257">
                  <c:v>32855.67</c:v>
                </c:pt>
                <c:pt idx="143258">
                  <c:v>29535.42</c:v>
                </c:pt>
                <c:pt idx="143259">
                  <c:v>34440.58</c:v>
                </c:pt>
                <c:pt idx="143260">
                  <c:v>30316.65</c:v>
                </c:pt>
                <c:pt idx="143261">
                  <c:v>32542.55</c:v>
                </c:pt>
                <c:pt idx="143262">
                  <c:v>32129.08</c:v>
                </c:pt>
                <c:pt idx="143263">
                  <c:v>32289.439999999999</c:v>
                </c:pt>
                <c:pt idx="143264">
                  <c:v>33933.46</c:v>
                </c:pt>
                <c:pt idx="143265">
                  <c:v>32447.75</c:v>
                </c:pt>
                <c:pt idx="143266">
                  <c:v>31358.36</c:v>
                </c:pt>
                <c:pt idx="143267">
                  <c:v>32079.439999999999</c:v>
                </c:pt>
                <c:pt idx="143268">
                  <c:v>32462.35</c:v>
                </c:pt>
                <c:pt idx="143269">
                  <c:v>31395.59</c:v>
                </c:pt>
                <c:pt idx="143270">
                  <c:v>31654.84</c:v>
                </c:pt>
                <c:pt idx="143271">
                  <c:v>32013.8</c:v>
                </c:pt>
                <c:pt idx="143272">
                  <c:v>30482.15</c:v>
                </c:pt>
                <c:pt idx="143273">
                  <c:v>31122.74</c:v>
                </c:pt>
                <c:pt idx="143274">
                  <c:v>32197.4</c:v>
                </c:pt>
                <c:pt idx="143275">
                  <c:v>31521.08</c:v>
                </c:pt>
                <c:pt idx="143276">
                  <c:v>30672.7</c:v>
                </c:pt>
                <c:pt idx="143277">
                  <c:v>31180.95</c:v>
                </c:pt>
                <c:pt idx="143278">
                  <c:v>30113.68</c:v>
                </c:pt>
                <c:pt idx="143279">
                  <c:v>32925.410000000003</c:v>
                </c:pt>
                <c:pt idx="143280">
                  <c:v>32576.11</c:v>
                </c:pt>
                <c:pt idx="143281">
                  <c:v>32041.19</c:v>
                </c:pt>
                <c:pt idx="143282">
                  <c:v>37115.68</c:v>
                </c:pt>
                <c:pt idx="143283">
                  <c:v>35181.360000000001</c:v>
                </c:pt>
                <c:pt idx="143284">
                  <c:v>30520.639999999999</c:v>
                </c:pt>
                <c:pt idx="143285">
                  <c:v>28456.2</c:v>
                </c:pt>
                <c:pt idx="143286">
                  <c:v>29800.78</c:v>
                </c:pt>
                <c:pt idx="143287">
                  <c:v>28786.63</c:v>
                </c:pt>
                <c:pt idx="143288">
                  <c:v>28694.46</c:v>
                </c:pt>
                <c:pt idx="143289">
                  <c:v>30631.63</c:v>
                </c:pt>
                <c:pt idx="143290">
                  <c:v>30973.96</c:v>
                </c:pt>
                <c:pt idx="143291">
                  <c:v>27641.55</c:v>
                </c:pt>
                <c:pt idx="143292">
                  <c:v>31718.51</c:v>
                </c:pt>
                <c:pt idx="143293">
                  <c:v>30741.74</c:v>
                </c:pt>
                <c:pt idx="143294">
                  <c:v>29670.01</c:v>
                </c:pt>
                <c:pt idx="143295">
                  <c:v>29338.18</c:v>
                </c:pt>
                <c:pt idx="143296">
                  <c:v>29449.56</c:v>
                </c:pt>
                <c:pt idx="143297">
                  <c:v>30990.01</c:v>
                </c:pt>
                <c:pt idx="143298">
                  <c:v>31821.15</c:v>
                </c:pt>
                <c:pt idx="143299">
                  <c:v>27593.97</c:v>
                </c:pt>
                <c:pt idx="143300">
                  <c:v>27734.959999999999</c:v>
                </c:pt>
                <c:pt idx="143301">
                  <c:v>30537.55</c:v>
                </c:pt>
                <c:pt idx="143302">
                  <c:v>28121.65</c:v>
                </c:pt>
                <c:pt idx="143303">
                  <c:v>31565.35</c:v>
                </c:pt>
                <c:pt idx="143304">
                  <c:v>31292.77</c:v>
                </c:pt>
                <c:pt idx="143305">
                  <c:v>28595.759999999998</c:v>
                </c:pt>
                <c:pt idx="143306">
                  <c:v>30920.32</c:v>
                </c:pt>
                <c:pt idx="143307">
                  <c:v>31388.799999999999</c:v>
                </c:pt>
                <c:pt idx="143308">
                  <c:v>32158.560000000001</c:v>
                </c:pt>
                <c:pt idx="143309">
                  <c:v>31878.23</c:v>
                </c:pt>
                <c:pt idx="143310">
                  <c:v>27494.83</c:v>
                </c:pt>
                <c:pt idx="143311">
                  <c:v>31290.46</c:v>
                </c:pt>
                <c:pt idx="143312">
                  <c:v>29354.9</c:v>
                </c:pt>
                <c:pt idx="143313">
                  <c:v>30220.16</c:v>
                </c:pt>
                <c:pt idx="143314">
                  <c:v>30614.92</c:v>
                </c:pt>
                <c:pt idx="143315">
                  <c:v>31595.69</c:v>
                </c:pt>
                <c:pt idx="143316">
                  <c:v>31736.84</c:v>
                </c:pt>
                <c:pt idx="143317">
                  <c:v>31273.23</c:v>
                </c:pt>
                <c:pt idx="143318">
                  <c:v>30730.92</c:v>
                </c:pt>
                <c:pt idx="143319">
                  <c:v>28886.27</c:v>
                </c:pt>
                <c:pt idx="143320">
                  <c:v>28634.080000000002</c:v>
                </c:pt>
                <c:pt idx="143321">
                  <c:v>29709.98</c:v>
                </c:pt>
                <c:pt idx="143322">
                  <c:v>29063.93</c:v>
                </c:pt>
                <c:pt idx="143323">
                  <c:v>31708.66</c:v>
                </c:pt>
                <c:pt idx="143324">
                  <c:v>27899.4</c:v>
                </c:pt>
                <c:pt idx="143325">
                  <c:v>31161.06</c:v>
                </c:pt>
                <c:pt idx="143326">
                  <c:v>28057.61</c:v>
                </c:pt>
                <c:pt idx="143327">
                  <c:v>30997.16</c:v>
                </c:pt>
                <c:pt idx="143328">
                  <c:v>29193.94</c:v>
                </c:pt>
                <c:pt idx="143329">
                  <c:v>29937.040000000001</c:v>
                </c:pt>
                <c:pt idx="143330">
                  <c:v>25391.83</c:v>
                </c:pt>
                <c:pt idx="143331">
                  <c:v>31022.59</c:v>
                </c:pt>
                <c:pt idx="143332">
                  <c:v>32427.96</c:v>
                </c:pt>
                <c:pt idx="143333">
                  <c:v>31485.59</c:v>
                </c:pt>
                <c:pt idx="143334">
                  <c:v>36703.33</c:v>
                </c:pt>
                <c:pt idx="143335">
                  <c:v>26127.38</c:v>
                </c:pt>
                <c:pt idx="143336">
                  <c:v>30283.26</c:v>
                </c:pt>
                <c:pt idx="143337">
                  <c:v>29707.75</c:v>
                </c:pt>
                <c:pt idx="143338">
                  <c:v>30445.98</c:v>
                </c:pt>
                <c:pt idx="143339">
                  <c:v>29554.05</c:v>
                </c:pt>
                <c:pt idx="143340">
                  <c:v>29934.77</c:v>
                </c:pt>
                <c:pt idx="143341">
                  <c:v>31493.73</c:v>
                </c:pt>
                <c:pt idx="143342">
                  <c:v>28015.4</c:v>
                </c:pt>
                <c:pt idx="143343">
                  <c:v>31653.95</c:v>
                </c:pt>
                <c:pt idx="143344">
                  <c:v>32325.71</c:v>
                </c:pt>
                <c:pt idx="143345">
                  <c:v>30669.78</c:v>
                </c:pt>
                <c:pt idx="143346">
                  <c:v>29529.360000000001</c:v>
                </c:pt>
                <c:pt idx="143347">
                  <c:v>29540.28</c:v>
                </c:pt>
                <c:pt idx="143348">
                  <c:v>31181.68</c:v>
                </c:pt>
                <c:pt idx="143349">
                  <c:v>32472.03</c:v>
                </c:pt>
                <c:pt idx="143350">
                  <c:v>28805.01</c:v>
                </c:pt>
                <c:pt idx="143351">
                  <c:v>30305.31</c:v>
                </c:pt>
                <c:pt idx="143352">
                  <c:v>30299.73</c:v>
                </c:pt>
                <c:pt idx="143353">
                  <c:v>31261.47</c:v>
                </c:pt>
                <c:pt idx="143354">
                  <c:v>29245.18</c:v>
                </c:pt>
                <c:pt idx="143355">
                  <c:v>29753.759999999998</c:v>
                </c:pt>
                <c:pt idx="143356">
                  <c:v>32010.52</c:v>
                </c:pt>
                <c:pt idx="143357">
                  <c:v>29845.53</c:v>
                </c:pt>
                <c:pt idx="143358">
                  <c:v>32427.599999999999</c:v>
                </c:pt>
                <c:pt idx="143359">
                  <c:v>28074.25</c:v>
                </c:pt>
                <c:pt idx="143360">
                  <c:v>30141.02</c:v>
                </c:pt>
                <c:pt idx="143361">
                  <c:v>30705.91</c:v>
                </c:pt>
                <c:pt idx="143362">
                  <c:v>30316.81</c:v>
                </c:pt>
                <c:pt idx="143363">
                  <c:v>29681.4</c:v>
                </c:pt>
                <c:pt idx="143364">
                  <c:v>31873.19</c:v>
                </c:pt>
                <c:pt idx="143365">
                  <c:v>31125.38</c:v>
                </c:pt>
                <c:pt idx="143366">
                  <c:v>30406.47</c:v>
                </c:pt>
                <c:pt idx="143367">
                  <c:v>30443.439999999999</c:v>
                </c:pt>
                <c:pt idx="143368">
                  <c:v>32709.21</c:v>
                </c:pt>
                <c:pt idx="143369">
                  <c:v>32129.24</c:v>
                </c:pt>
                <c:pt idx="143370">
                  <c:v>30628.41</c:v>
                </c:pt>
                <c:pt idx="143371">
                  <c:v>30252.75</c:v>
                </c:pt>
                <c:pt idx="143372">
                  <c:v>28854</c:v>
                </c:pt>
                <c:pt idx="143373">
                  <c:v>29852.799999999999</c:v>
                </c:pt>
                <c:pt idx="143374">
                  <c:v>32011.19</c:v>
                </c:pt>
                <c:pt idx="143375">
                  <c:v>28344.02</c:v>
                </c:pt>
                <c:pt idx="143376">
                  <c:v>29816.6</c:v>
                </c:pt>
                <c:pt idx="143377">
                  <c:v>31422.29</c:v>
                </c:pt>
                <c:pt idx="143378">
                  <c:v>27476.77</c:v>
                </c:pt>
                <c:pt idx="143379">
                  <c:v>574</c:v>
                </c:pt>
                <c:pt idx="143380">
                  <c:v>724</c:v>
                </c:pt>
                <c:pt idx="143381">
                  <c:v>194</c:v>
                </c:pt>
                <c:pt idx="143382">
                  <c:v>83</c:v>
                </c:pt>
                <c:pt idx="143383">
                  <c:v>180</c:v>
                </c:pt>
                <c:pt idx="143384">
                  <c:v>121</c:v>
                </c:pt>
                <c:pt idx="143385">
                  <c:v>110</c:v>
                </c:pt>
                <c:pt idx="143386">
                  <c:v>89</c:v>
                </c:pt>
                <c:pt idx="143387">
                  <c:v>96</c:v>
                </c:pt>
                <c:pt idx="143388">
                  <c:v>204</c:v>
                </c:pt>
                <c:pt idx="143389">
                  <c:v>277</c:v>
                </c:pt>
                <c:pt idx="143390">
                  <c:v>304</c:v>
                </c:pt>
                <c:pt idx="143391">
                  <c:v>262</c:v>
                </c:pt>
                <c:pt idx="143392">
                  <c:v>174</c:v>
                </c:pt>
                <c:pt idx="143393">
                  <c:v>189</c:v>
                </c:pt>
                <c:pt idx="143394">
                  <c:v>272</c:v>
                </c:pt>
                <c:pt idx="143395">
                  <c:v>609</c:v>
                </c:pt>
                <c:pt idx="143396">
                  <c:v>357</c:v>
                </c:pt>
                <c:pt idx="143397">
                  <c:v>376</c:v>
                </c:pt>
                <c:pt idx="143398">
                  <c:v>521</c:v>
                </c:pt>
                <c:pt idx="143399">
                  <c:v>596</c:v>
                </c:pt>
                <c:pt idx="143400">
                  <c:v>350</c:v>
                </c:pt>
                <c:pt idx="143401">
                  <c:v>392.96</c:v>
                </c:pt>
                <c:pt idx="143402">
                  <c:v>406</c:v>
                </c:pt>
                <c:pt idx="143403">
                  <c:v>580</c:v>
                </c:pt>
                <c:pt idx="143404">
                  <c:v>627</c:v>
                </c:pt>
                <c:pt idx="143405">
                  <c:v>1116</c:v>
                </c:pt>
                <c:pt idx="143406">
                  <c:v>1092</c:v>
                </c:pt>
                <c:pt idx="143407">
                  <c:v>1629</c:v>
                </c:pt>
                <c:pt idx="143408">
                  <c:v>1681</c:v>
                </c:pt>
                <c:pt idx="143409">
                  <c:v>1177</c:v>
                </c:pt>
                <c:pt idx="143410">
                  <c:v>1559</c:v>
                </c:pt>
                <c:pt idx="143411">
                  <c:v>2411</c:v>
                </c:pt>
                <c:pt idx="143412">
                  <c:v>2078</c:v>
                </c:pt>
                <c:pt idx="143413">
                  <c:v>1522</c:v>
                </c:pt>
                <c:pt idx="143414">
                  <c:v>2223</c:v>
                </c:pt>
                <c:pt idx="143415">
                  <c:v>1636</c:v>
                </c:pt>
                <c:pt idx="143416">
                  <c:v>1329</c:v>
                </c:pt>
                <c:pt idx="143417">
                  <c:v>1347</c:v>
                </c:pt>
                <c:pt idx="143418">
                  <c:v>1367</c:v>
                </c:pt>
                <c:pt idx="143419">
                  <c:v>1163</c:v>
                </c:pt>
                <c:pt idx="143420">
                  <c:v>1136</c:v>
                </c:pt>
                <c:pt idx="143421">
                  <c:v>2234</c:v>
                </c:pt>
                <c:pt idx="143422">
                  <c:v>1953.5</c:v>
                </c:pt>
                <c:pt idx="143423">
                  <c:v>2092.25</c:v>
                </c:pt>
                <c:pt idx="143424">
                  <c:v>3491.25</c:v>
                </c:pt>
                <c:pt idx="143425">
                  <c:v>5276.75</c:v>
                </c:pt>
                <c:pt idx="143426">
                  <c:v>607</c:v>
                </c:pt>
                <c:pt idx="143427">
                  <c:v>304</c:v>
                </c:pt>
                <c:pt idx="143428">
                  <c:v>415</c:v>
                </c:pt>
                <c:pt idx="143429">
                  <c:v>444.25</c:v>
                </c:pt>
                <c:pt idx="143430">
                  <c:v>566.75</c:v>
                </c:pt>
                <c:pt idx="143431">
                  <c:v>1078</c:v>
                </c:pt>
                <c:pt idx="143432">
                  <c:v>1183</c:v>
                </c:pt>
                <c:pt idx="143433">
                  <c:v>564</c:v>
                </c:pt>
                <c:pt idx="143434">
                  <c:v>659</c:v>
                </c:pt>
                <c:pt idx="143435">
                  <c:v>486</c:v>
                </c:pt>
                <c:pt idx="143436">
                  <c:v>507.5</c:v>
                </c:pt>
                <c:pt idx="143437">
                  <c:v>651</c:v>
                </c:pt>
                <c:pt idx="143438">
                  <c:v>772</c:v>
                </c:pt>
                <c:pt idx="143439">
                  <c:v>526</c:v>
                </c:pt>
                <c:pt idx="143440">
                  <c:v>859.5</c:v>
                </c:pt>
                <c:pt idx="143441">
                  <c:v>882</c:v>
                </c:pt>
                <c:pt idx="143442">
                  <c:v>730.5</c:v>
                </c:pt>
                <c:pt idx="143443">
                  <c:v>518</c:v>
                </c:pt>
                <c:pt idx="143444">
                  <c:v>386</c:v>
                </c:pt>
                <c:pt idx="143445">
                  <c:v>769.75</c:v>
                </c:pt>
                <c:pt idx="143446">
                  <c:v>517.25</c:v>
                </c:pt>
                <c:pt idx="143447">
                  <c:v>451.75</c:v>
                </c:pt>
                <c:pt idx="143448">
                  <c:v>599.25</c:v>
                </c:pt>
                <c:pt idx="143449">
                  <c:v>612.5</c:v>
                </c:pt>
                <c:pt idx="143450">
                  <c:v>922.75</c:v>
                </c:pt>
                <c:pt idx="143451">
                  <c:v>912.75</c:v>
                </c:pt>
                <c:pt idx="143452">
                  <c:v>476.75</c:v>
                </c:pt>
                <c:pt idx="143453">
                  <c:v>761</c:v>
                </c:pt>
                <c:pt idx="143454">
                  <c:v>945.5</c:v>
                </c:pt>
                <c:pt idx="143455">
                  <c:v>1324.5</c:v>
                </c:pt>
                <c:pt idx="143456">
                  <c:v>1502.5</c:v>
                </c:pt>
                <c:pt idx="143457">
                  <c:v>1625</c:v>
                </c:pt>
                <c:pt idx="143458">
                  <c:v>1656</c:v>
                </c:pt>
                <c:pt idx="143459">
                  <c:v>1489.5</c:v>
                </c:pt>
                <c:pt idx="143460">
                  <c:v>1661</c:v>
                </c:pt>
                <c:pt idx="143461">
                  <c:v>1778.5</c:v>
                </c:pt>
                <c:pt idx="143462">
                  <c:v>1669</c:v>
                </c:pt>
                <c:pt idx="143463">
                  <c:v>2567</c:v>
                </c:pt>
                <c:pt idx="143464">
                  <c:v>3595.75</c:v>
                </c:pt>
                <c:pt idx="143465">
                  <c:v>3041.25</c:v>
                </c:pt>
                <c:pt idx="143466">
                  <c:v>3151.75</c:v>
                </c:pt>
                <c:pt idx="143467">
                  <c:v>2350.5</c:v>
                </c:pt>
                <c:pt idx="143468">
                  <c:v>2270.96</c:v>
                </c:pt>
                <c:pt idx="143469">
                  <c:v>1453.75</c:v>
                </c:pt>
                <c:pt idx="143470">
                  <c:v>2364.7600000000002</c:v>
                </c:pt>
                <c:pt idx="143471">
                  <c:v>2346.5</c:v>
                </c:pt>
                <c:pt idx="143472">
                  <c:v>1497</c:v>
                </c:pt>
                <c:pt idx="143473">
                  <c:v>2510.79</c:v>
                </c:pt>
                <c:pt idx="143474">
                  <c:v>1880.22</c:v>
                </c:pt>
                <c:pt idx="143475">
                  <c:v>2760.41</c:v>
                </c:pt>
                <c:pt idx="143476">
                  <c:v>3027.19</c:v>
                </c:pt>
                <c:pt idx="143477">
                  <c:v>4804.75</c:v>
                </c:pt>
                <c:pt idx="143478">
                  <c:v>1205.94</c:v>
                </c:pt>
                <c:pt idx="143479">
                  <c:v>396.25</c:v>
                </c:pt>
                <c:pt idx="143480">
                  <c:v>280.25</c:v>
                </c:pt>
                <c:pt idx="143481">
                  <c:v>306.25</c:v>
                </c:pt>
                <c:pt idx="143482">
                  <c:v>361.25</c:v>
                </c:pt>
                <c:pt idx="143483">
                  <c:v>579.5</c:v>
                </c:pt>
                <c:pt idx="143484">
                  <c:v>716.5</c:v>
                </c:pt>
                <c:pt idx="143485">
                  <c:v>446.25</c:v>
                </c:pt>
                <c:pt idx="143486">
                  <c:v>795.5</c:v>
                </c:pt>
                <c:pt idx="143487">
                  <c:v>799</c:v>
                </c:pt>
                <c:pt idx="143488">
                  <c:v>697.5</c:v>
                </c:pt>
                <c:pt idx="143489">
                  <c:v>847.03</c:v>
                </c:pt>
                <c:pt idx="143490">
                  <c:v>712.5</c:v>
                </c:pt>
                <c:pt idx="143491">
                  <c:v>673</c:v>
                </c:pt>
                <c:pt idx="143492">
                  <c:v>788.5</c:v>
                </c:pt>
                <c:pt idx="143493">
                  <c:v>799</c:v>
                </c:pt>
                <c:pt idx="143494">
                  <c:v>725.5</c:v>
                </c:pt>
                <c:pt idx="143495">
                  <c:v>525</c:v>
                </c:pt>
                <c:pt idx="143496">
                  <c:v>596</c:v>
                </c:pt>
                <c:pt idx="143497">
                  <c:v>967</c:v>
                </c:pt>
                <c:pt idx="143498">
                  <c:v>678.64</c:v>
                </c:pt>
                <c:pt idx="143499">
                  <c:v>714.31</c:v>
                </c:pt>
                <c:pt idx="143500">
                  <c:v>842.96</c:v>
                </c:pt>
                <c:pt idx="143501">
                  <c:v>475</c:v>
                </c:pt>
                <c:pt idx="143502">
                  <c:v>951.58</c:v>
                </c:pt>
                <c:pt idx="143503">
                  <c:v>624.53</c:v>
                </c:pt>
                <c:pt idx="143504">
                  <c:v>829.5</c:v>
                </c:pt>
                <c:pt idx="143505">
                  <c:v>732.5</c:v>
                </c:pt>
                <c:pt idx="143506">
                  <c:v>845.88</c:v>
                </c:pt>
                <c:pt idx="143507">
                  <c:v>863.61</c:v>
                </c:pt>
                <c:pt idx="143508">
                  <c:v>795.52</c:v>
                </c:pt>
                <c:pt idx="143509">
                  <c:v>1310.51</c:v>
                </c:pt>
                <c:pt idx="143510">
                  <c:v>1763.92</c:v>
                </c:pt>
                <c:pt idx="143511">
                  <c:v>2521.83</c:v>
                </c:pt>
                <c:pt idx="143512">
                  <c:v>2752.15</c:v>
                </c:pt>
                <c:pt idx="143513">
                  <c:v>2680.5</c:v>
                </c:pt>
                <c:pt idx="143514">
                  <c:v>2178.34</c:v>
                </c:pt>
                <c:pt idx="143515">
                  <c:v>2827.06</c:v>
                </c:pt>
                <c:pt idx="143516">
                  <c:v>2347.04</c:v>
                </c:pt>
                <c:pt idx="143517">
                  <c:v>1998.61</c:v>
                </c:pt>
                <c:pt idx="143518">
                  <c:v>2268.92</c:v>
                </c:pt>
                <c:pt idx="143519">
                  <c:v>2473.69</c:v>
                </c:pt>
                <c:pt idx="143520">
                  <c:v>1011.13</c:v>
                </c:pt>
                <c:pt idx="143521">
                  <c:v>1970.46</c:v>
                </c:pt>
                <c:pt idx="143522">
                  <c:v>2031.37</c:v>
                </c:pt>
                <c:pt idx="143523">
                  <c:v>2191.9299999999998</c:v>
                </c:pt>
                <c:pt idx="143524">
                  <c:v>1983.57</c:v>
                </c:pt>
                <c:pt idx="143525">
                  <c:v>2201.37</c:v>
                </c:pt>
                <c:pt idx="143526">
                  <c:v>2920.1</c:v>
                </c:pt>
                <c:pt idx="143527">
                  <c:v>3773.32</c:v>
                </c:pt>
                <c:pt idx="143528">
                  <c:v>2920.93</c:v>
                </c:pt>
                <c:pt idx="143529">
                  <c:v>3233.73</c:v>
                </c:pt>
                <c:pt idx="143530">
                  <c:v>4031.9</c:v>
                </c:pt>
                <c:pt idx="143531">
                  <c:v>3323.25</c:v>
                </c:pt>
                <c:pt idx="143532">
                  <c:v>4004.86</c:v>
                </c:pt>
                <c:pt idx="143533">
                  <c:v>3321.84</c:v>
                </c:pt>
                <c:pt idx="143534">
                  <c:v>3162.69</c:v>
                </c:pt>
                <c:pt idx="143535">
                  <c:v>3419.91</c:v>
                </c:pt>
                <c:pt idx="143536">
                  <c:v>3511.43</c:v>
                </c:pt>
                <c:pt idx="143537">
                  <c:v>3332.36</c:v>
                </c:pt>
                <c:pt idx="143538">
                  <c:v>3436.3</c:v>
                </c:pt>
                <c:pt idx="143539">
                  <c:v>3426.07</c:v>
                </c:pt>
                <c:pt idx="143540">
                  <c:v>3003.44</c:v>
                </c:pt>
                <c:pt idx="143541">
                  <c:v>3760.48</c:v>
                </c:pt>
                <c:pt idx="143542">
                  <c:v>3305.53</c:v>
                </c:pt>
                <c:pt idx="143543">
                  <c:v>4175.9399999999996</c:v>
                </c:pt>
                <c:pt idx="143544">
                  <c:v>4298.71</c:v>
                </c:pt>
                <c:pt idx="143545">
                  <c:v>3407.63</c:v>
                </c:pt>
                <c:pt idx="143546">
                  <c:v>3311.18</c:v>
                </c:pt>
                <c:pt idx="143547">
                  <c:v>3514.54</c:v>
                </c:pt>
                <c:pt idx="143548">
                  <c:v>4051.47</c:v>
                </c:pt>
                <c:pt idx="143549">
                  <c:v>3780.88</c:v>
                </c:pt>
                <c:pt idx="143550">
                  <c:v>3771.03</c:v>
                </c:pt>
                <c:pt idx="143551">
                  <c:v>3476.43</c:v>
                </c:pt>
                <c:pt idx="143552">
                  <c:v>3647.85</c:v>
                </c:pt>
                <c:pt idx="143553">
                  <c:v>4696.8599999999997</c:v>
                </c:pt>
                <c:pt idx="143554">
                  <c:v>3790.39</c:v>
                </c:pt>
                <c:pt idx="143555">
                  <c:v>3758.8</c:v>
                </c:pt>
                <c:pt idx="143556">
                  <c:v>3064.74</c:v>
                </c:pt>
                <c:pt idx="143557">
                  <c:v>3298.92</c:v>
                </c:pt>
                <c:pt idx="143558">
                  <c:v>3751.31</c:v>
                </c:pt>
                <c:pt idx="143559">
                  <c:v>4306.45</c:v>
                </c:pt>
                <c:pt idx="143560">
                  <c:v>4013.91</c:v>
                </c:pt>
                <c:pt idx="143561">
                  <c:v>4083.01</c:v>
                </c:pt>
                <c:pt idx="143562">
                  <c:v>3744.42</c:v>
                </c:pt>
                <c:pt idx="143563">
                  <c:v>3359.19</c:v>
                </c:pt>
                <c:pt idx="143564">
                  <c:v>3797.1</c:v>
                </c:pt>
                <c:pt idx="143565">
                  <c:v>2802.86</c:v>
                </c:pt>
                <c:pt idx="143566">
                  <c:v>2851.92</c:v>
                </c:pt>
                <c:pt idx="143567">
                  <c:v>2027.35</c:v>
                </c:pt>
                <c:pt idx="143568">
                  <c:v>2929.65</c:v>
                </c:pt>
                <c:pt idx="143569">
                  <c:v>3237.79</c:v>
                </c:pt>
                <c:pt idx="143570">
                  <c:v>2559.84</c:v>
                </c:pt>
                <c:pt idx="143571">
                  <c:v>1737.17</c:v>
                </c:pt>
                <c:pt idx="143572">
                  <c:v>2996.56</c:v>
                </c:pt>
                <c:pt idx="143573">
                  <c:v>2349.46</c:v>
                </c:pt>
                <c:pt idx="143574">
                  <c:v>2527.0700000000002</c:v>
                </c:pt>
                <c:pt idx="143575">
                  <c:v>2918.74</c:v>
                </c:pt>
                <c:pt idx="143576">
                  <c:v>3211.2</c:v>
                </c:pt>
                <c:pt idx="143577">
                  <c:v>2329.75</c:v>
                </c:pt>
                <c:pt idx="143578">
                  <c:v>2673.31</c:v>
                </c:pt>
                <c:pt idx="143579">
                  <c:v>2522.48</c:v>
                </c:pt>
                <c:pt idx="143580">
                  <c:v>4198.08</c:v>
                </c:pt>
                <c:pt idx="143581">
                  <c:v>3474.55</c:v>
                </c:pt>
                <c:pt idx="143582">
                  <c:v>3364.61</c:v>
                </c:pt>
                <c:pt idx="143583">
                  <c:v>4100.59</c:v>
                </c:pt>
                <c:pt idx="143584">
                  <c:v>3972.48</c:v>
                </c:pt>
                <c:pt idx="143585">
                  <c:v>3796.4</c:v>
                </c:pt>
                <c:pt idx="143586">
                  <c:v>3909.49</c:v>
                </c:pt>
                <c:pt idx="143587">
                  <c:v>3581.8</c:v>
                </c:pt>
                <c:pt idx="143588">
                  <c:v>3892.6</c:v>
                </c:pt>
                <c:pt idx="143589">
                  <c:v>3201.85</c:v>
                </c:pt>
                <c:pt idx="143590">
                  <c:v>3784.34</c:v>
                </c:pt>
                <c:pt idx="143591">
                  <c:v>3742.27</c:v>
                </c:pt>
                <c:pt idx="143592">
                  <c:v>3783.14</c:v>
                </c:pt>
                <c:pt idx="143593">
                  <c:v>3744.28</c:v>
                </c:pt>
                <c:pt idx="143594">
                  <c:v>3823.49</c:v>
                </c:pt>
                <c:pt idx="143595">
                  <c:v>4510.33</c:v>
                </c:pt>
                <c:pt idx="143596">
                  <c:v>4019.26</c:v>
                </c:pt>
                <c:pt idx="143597">
                  <c:v>3664.68</c:v>
                </c:pt>
                <c:pt idx="143598">
                  <c:v>3777.81</c:v>
                </c:pt>
                <c:pt idx="143599">
                  <c:v>3518.45</c:v>
                </c:pt>
                <c:pt idx="143600">
                  <c:v>4060.72</c:v>
                </c:pt>
                <c:pt idx="143601">
                  <c:v>3393.15</c:v>
                </c:pt>
                <c:pt idx="143602">
                  <c:v>3720.04</c:v>
                </c:pt>
                <c:pt idx="143603">
                  <c:v>4145.8500000000004</c:v>
                </c:pt>
                <c:pt idx="143604">
                  <c:v>3387.99</c:v>
                </c:pt>
                <c:pt idx="143605">
                  <c:v>3653.89</c:v>
                </c:pt>
                <c:pt idx="143606">
                  <c:v>3754.99</c:v>
                </c:pt>
                <c:pt idx="143607">
                  <c:v>4457.03</c:v>
                </c:pt>
                <c:pt idx="143608">
                  <c:v>3237.23</c:v>
                </c:pt>
                <c:pt idx="143609">
                  <c:v>3810.79</c:v>
                </c:pt>
                <c:pt idx="143610">
                  <c:v>5391.69</c:v>
                </c:pt>
                <c:pt idx="143611">
                  <c:v>4310.0600000000004</c:v>
                </c:pt>
                <c:pt idx="143612">
                  <c:v>4476.4399999999996</c:v>
                </c:pt>
                <c:pt idx="143613">
                  <c:v>4533.82</c:v>
                </c:pt>
                <c:pt idx="143614">
                  <c:v>4705.7700000000004</c:v>
                </c:pt>
                <c:pt idx="143615">
                  <c:v>4058.93</c:v>
                </c:pt>
                <c:pt idx="143616">
                  <c:v>4284.42</c:v>
                </c:pt>
                <c:pt idx="143617">
                  <c:v>4395.6099999999997</c:v>
                </c:pt>
                <c:pt idx="143618">
                  <c:v>3066.85</c:v>
                </c:pt>
                <c:pt idx="143619">
                  <c:v>3174.45</c:v>
                </c:pt>
                <c:pt idx="143620">
                  <c:v>3295.25</c:v>
                </c:pt>
                <c:pt idx="143621">
                  <c:v>2465.0500000000002</c:v>
                </c:pt>
                <c:pt idx="143622">
                  <c:v>3139.22</c:v>
                </c:pt>
                <c:pt idx="143623">
                  <c:v>2931.6</c:v>
                </c:pt>
                <c:pt idx="143624">
                  <c:v>2499.2800000000002</c:v>
                </c:pt>
                <c:pt idx="143625">
                  <c:v>2607.6</c:v>
                </c:pt>
                <c:pt idx="143626">
                  <c:v>2987.86</c:v>
                </c:pt>
                <c:pt idx="143627">
                  <c:v>2867.32</c:v>
                </c:pt>
                <c:pt idx="143628">
                  <c:v>2353.6</c:v>
                </c:pt>
                <c:pt idx="143629">
                  <c:v>3085.32</c:v>
                </c:pt>
                <c:pt idx="143630">
                  <c:v>2862.86</c:v>
                </c:pt>
                <c:pt idx="143631">
                  <c:v>3352.24</c:v>
                </c:pt>
                <c:pt idx="143632">
                  <c:v>4606.82</c:v>
                </c:pt>
                <c:pt idx="143633">
                  <c:v>3872.25</c:v>
                </c:pt>
                <c:pt idx="143634">
                  <c:v>3101.68</c:v>
                </c:pt>
                <c:pt idx="143635">
                  <c:v>4559.51</c:v>
                </c:pt>
                <c:pt idx="143636">
                  <c:v>4283.3900000000003</c:v>
                </c:pt>
                <c:pt idx="143637">
                  <c:v>3745.64</c:v>
                </c:pt>
                <c:pt idx="143638">
                  <c:v>3610.77</c:v>
                </c:pt>
                <c:pt idx="143639">
                  <c:v>3637.66</c:v>
                </c:pt>
                <c:pt idx="143640">
                  <c:v>3545.29</c:v>
                </c:pt>
                <c:pt idx="143641">
                  <c:v>4082.72</c:v>
                </c:pt>
                <c:pt idx="143642">
                  <c:v>4451.8500000000004</c:v>
                </c:pt>
                <c:pt idx="143643">
                  <c:v>3720.59</c:v>
                </c:pt>
                <c:pt idx="143644">
                  <c:v>4006.63</c:v>
                </c:pt>
                <c:pt idx="143645">
                  <c:v>4001.85</c:v>
                </c:pt>
                <c:pt idx="143646">
                  <c:v>3414.73</c:v>
                </c:pt>
                <c:pt idx="143647">
                  <c:v>4234.74</c:v>
                </c:pt>
                <c:pt idx="143648">
                  <c:v>4841.6400000000003</c:v>
                </c:pt>
                <c:pt idx="143649">
                  <c:v>3453.42</c:v>
                </c:pt>
                <c:pt idx="143650">
                  <c:v>4009.75</c:v>
                </c:pt>
                <c:pt idx="143651">
                  <c:v>3598.78</c:v>
                </c:pt>
                <c:pt idx="143652">
                  <c:v>3485.78</c:v>
                </c:pt>
                <c:pt idx="143653">
                  <c:v>4012.26</c:v>
                </c:pt>
                <c:pt idx="143654">
                  <c:v>3966.06</c:v>
                </c:pt>
                <c:pt idx="143655">
                  <c:v>3531.92</c:v>
                </c:pt>
                <c:pt idx="143656">
                  <c:v>3099.93</c:v>
                </c:pt>
                <c:pt idx="143657">
                  <c:v>3387.08</c:v>
                </c:pt>
                <c:pt idx="143658">
                  <c:v>3474.81</c:v>
                </c:pt>
                <c:pt idx="143659">
                  <c:v>3954</c:v>
                </c:pt>
                <c:pt idx="143660">
                  <c:v>3736.06</c:v>
                </c:pt>
                <c:pt idx="143661">
                  <c:v>3833.41</c:v>
                </c:pt>
                <c:pt idx="143662">
                  <c:v>4329.09</c:v>
                </c:pt>
                <c:pt idx="143663">
                  <c:v>4042.59</c:v>
                </c:pt>
                <c:pt idx="143664">
                  <c:v>3901.42</c:v>
                </c:pt>
                <c:pt idx="143665">
                  <c:v>3</c:v>
                </c:pt>
                <c:pt idx="143666">
                  <c:v>3</c:v>
                </c:pt>
                <c:pt idx="143667">
                  <c:v>2997.13</c:v>
                </c:pt>
                <c:pt idx="143668">
                  <c:v>3219.02</c:v>
                </c:pt>
                <c:pt idx="143669">
                  <c:v>3792.17</c:v>
                </c:pt>
                <c:pt idx="143670">
                  <c:v>3056.7</c:v>
                </c:pt>
                <c:pt idx="143671">
                  <c:v>3295.25</c:v>
                </c:pt>
                <c:pt idx="143672">
                  <c:v>2931.01</c:v>
                </c:pt>
                <c:pt idx="143673">
                  <c:v>3199.42</c:v>
                </c:pt>
                <c:pt idx="143674">
                  <c:v>3438.71</c:v>
                </c:pt>
                <c:pt idx="143675">
                  <c:v>3433.82</c:v>
                </c:pt>
                <c:pt idx="143676">
                  <c:v>3043.1</c:v>
                </c:pt>
                <c:pt idx="143677">
                  <c:v>3118.94</c:v>
                </c:pt>
                <c:pt idx="143678">
                  <c:v>3240.48</c:v>
                </c:pt>
                <c:pt idx="143679">
                  <c:v>2719.88</c:v>
                </c:pt>
                <c:pt idx="143680">
                  <c:v>3101.67</c:v>
                </c:pt>
                <c:pt idx="143681">
                  <c:v>3588.3</c:v>
                </c:pt>
                <c:pt idx="143682">
                  <c:v>2561.02</c:v>
                </c:pt>
                <c:pt idx="143683">
                  <c:v>2497.62</c:v>
                </c:pt>
                <c:pt idx="143684">
                  <c:v>2519.37</c:v>
                </c:pt>
                <c:pt idx="143685">
                  <c:v>3016.22</c:v>
                </c:pt>
                <c:pt idx="143686">
                  <c:v>3718.19</c:v>
                </c:pt>
                <c:pt idx="143687">
                  <c:v>3206.08</c:v>
                </c:pt>
                <c:pt idx="143688">
                  <c:v>3783.24</c:v>
                </c:pt>
                <c:pt idx="143689">
                  <c:v>3104.59</c:v>
                </c:pt>
                <c:pt idx="143690">
                  <c:v>3274.85</c:v>
                </c:pt>
                <c:pt idx="143691">
                  <c:v>2996.33</c:v>
                </c:pt>
                <c:pt idx="143692">
                  <c:v>3166.17</c:v>
                </c:pt>
                <c:pt idx="143693">
                  <c:v>3392.41</c:v>
                </c:pt>
                <c:pt idx="143694">
                  <c:v>3148.98</c:v>
                </c:pt>
                <c:pt idx="143695">
                  <c:v>3002.89</c:v>
                </c:pt>
                <c:pt idx="143696">
                  <c:v>3120.47</c:v>
                </c:pt>
                <c:pt idx="143697">
                  <c:v>3324.84</c:v>
                </c:pt>
                <c:pt idx="143698">
                  <c:v>3072.31</c:v>
                </c:pt>
                <c:pt idx="143699">
                  <c:v>3097.84</c:v>
                </c:pt>
                <c:pt idx="143700">
                  <c:v>3321.29</c:v>
                </c:pt>
                <c:pt idx="143701">
                  <c:v>2779.6</c:v>
                </c:pt>
                <c:pt idx="143702">
                  <c:v>3861.99</c:v>
                </c:pt>
                <c:pt idx="143703">
                  <c:v>3290.2</c:v>
                </c:pt>
                <c:pt idx="143704">
                  <c:v>3807.53</c:v>
                </c:pt>
                <c:pt idx="143705">
                  <c:v>3883.84</c:v>
                </c:pt>
                <c:pt idx="143706">
                  <c:v>3507.21</c:v>
                </c:pt>
                <c:pt idx="143707">
                  <c:v>3168.9</c:v>
                </c:pt>
                <c:pt idx="143708">
                  <c:v>3641.99</c:v>
                </c:pt>
                <c:pt idx="143709">
                  <c:v>5520.05</c:v>
                </c:pt>
                <c:pt idx="143710">
                  <c:v>5259.84</c:v>
                </c:pt>
                <c:pt idx="143711">
                  <c:v>4414.59</c:v>
                </c:pt>
                <c:pt idx="143712">
                  <c:v>4844.3500000000004</c:v>
                </c:pt>
                <c:pt idx="143713">
                  <c:v>7621.77</c:v>
                </c:pt>
                <c:pt idx="143714">
                  <c:v>2772.61</c:v>
                </c:pt>
                <c:pt idx="143715">
                  <c:v>2677.56</c:v>
                </c:pt>
                <c:pt idx="143716">
                  <c:v>2975.6</c:v>
                </c:pt>
                <c:pt idx="143717">
                  <c:v>3054.07</c:v>
                </c:pt>
                <c:pt idx="143718">
                  <c:v>3065.88</c:v>
                </c:pt>
                <c:pt idx="143719">
                  <c:v>2858.35</c:v>
                </c:pt>
                <c:pt idx="143720">
                  <c:v>3134.07</c:v>
                </c:pt>
                <c:pt idx="143721">
                  <c:v>3513.54</c:v>
                </c:pt>
                <c:pt idx="143722">
                  <c:v>3126.44</c:v>
                </c:pt>
                <c:pt idx="143723">
                  <c:v>3485.97</c:v>
                </c:pt>
                <c:pt idx="143724">
                  <c:v>3275.53</c:v>
                </c:pt>
                <c:pt idx="143725">
                  <c:v>2794.26</c:v>
                </c:pt>
                <c:pt idx="143726">
                  <c:v>2498.9299999999998</c:v>
                </c:pt>
                <c:pt idx="143727">
                  <c:v>3280.5</c:v>
                </c:pt>
                <c:pt idx="143728">
                  <c:v>2975.74</c:v>
                </c:pt>
                <c:pt idx="143729">
                  <c:v>2654.21</c:v>
                </c:pt>
                <c:pt idx="143730">
                  <c:v>3131.44</c:v>
                </c:pt>
                <c:pt idx="143731">
                  <c:v>2289.4</c:v>
                </c:pt>
                <c:pt idx="143732">
                  <c:v>3447.85</c:v>
                </c:pt>
                <c:pt idx="143733">
                  <c:v>2584.1799999999998</c:v>
                </c:pt>
                <c:pt idx="143734">
                  <c:v>2767.86</c:v>
                </c:pt>
                <c:pt idx="143735">
                  <c:v>2827.45</c:v>
                </c:pt>
                <c:pt idx="143736">
                  <c:v>2359.94</c:v>
                </c:pt>
                <c:pt idx="143737">
                  <c:v>2763.66</c:v>
                </c:pt>
                <c:pt idx="143738">
                  <c:v>3337.48</c:v>
                </c:pt>
                <c:pt idx="143739">
                  <c:v>3233.29</c:v>
                </c:pt>
                <c:pt idx="143740">
                  <c:v>3449.14</c:v>
                </c:pt>
                <c:pt idx="143741">
                  <c:v>2604.83</c:v>
                </c:pt>
                <c:pt idx="143742">
                  <c:v>3292.65</c:v>
                </c:pt>
                <c:pt idx="143743">
                  <c:v>2995.93</c:v>
                </c:pt>
                <c:pt idx="143744">
                  <c:v>2705.71</c:v>
                </c:pt>
                <c:pt idx="143745">
                  <c:v>3338.55</c:v>
                </c:pt>
                <c:pt idx="143746">
                  <c:v>3063.01</c:v>
                </c:pt>
                <c:pt idx="143747">
                  <c:v>3195.93</c:v>
                </c:pt>
                <c:pt idx="143748">
                  <c:v>3016.08</c:v>
                </c:pt>
                <c:pt idx="143749">
                  <c:v>2755.7</c:v>
                </c:pt>
                <c:pt idx="143750">
                  <c:v>2989.05</c:v>
                </c:pt>
                <c:pt idx="143751">
                  <c:v>2581.9</c:v>
                </c:pt>
                <c:pt idx="143752">
                  <c:v>3144.44</c:v>
                </c:pt>
                <c:pt idx="143753">
                  <c:v>3221.22</c:v>
                </c:pt>
                <c:pt idx="143754">
                  <c:v>3625.79</c:v>
                </c:pt>
                <c:pt idx="143755">
                  <c:v>3067.22</c:v>
                </c:pt>
                <c:pt idx="143756">
                  <c:v>3481.6</c:v>
                </c:pt>
                <c:pt idx="143757">
                  <c:v>3815.45</c:v>
                </c:pt>
                <c:pt idx="143758">
                  <c:v>3461.66</c:v>
                </c:pt>
                <c:pt idx="143759">
                  <c:v>3915.04</c:v>
                </c:pt>
                <c:pt idx="143760">
                  <c:v>3923.99</c:v>
                </c:pt>
                <c:pt idx="143761">
                  <c:v>5723.38</c:v>
                </c:pt>
                <c:pt idx="143762">
                  <c:v>5206.6400000000003</c:v>
                </c:pt>
                <c:pt idx="143763">
                  <c:v>6084.54</c:v>
                </c:pt>
                <c:pt idx="143764">
                  <c:v>7522.15</c:v>
                </c:pt>
                <c:pt idx="143765">
                  <c:v>9473.9</c:v>
                </c:pt>
                <c:pt idx="143766">
                  <c:v>3782.49</c:v>
                </c:pt>
                <c:pt idx="143767">
                  <c:v>2962.92</c:v>
                </c:pt>
                <c:pt idx="143768">
                  <c:v>2974.96</c:v>
                </c:pt>
                <c:pt idx="143769">
                  <c:v>3108.73</c:v>
                </c:pt>
                <c:pt idx="143770">
                  <c:v>3126.07</c:v>
                </c:pt>
                <c:pt idx="143771">
                  <c:v>3545.51</c:v>
                </c:pt>
                <c:pt idx="143772">
                  <c:v>3614.12</c:v>
                </c:pt>
                <c:pt idx="143773">
                  <c:v>3332.89</c:v>
                </c:pt>
                <c:pt idx="143774">
                  <c:v>3510.17</c:v>
                </c:pt>
                <c:pt idx="143775">
                  <c:v>3271.96</c:v>
                </c:pt>
                <c:pt idx="143776">
                  <c:v>2920.57</c:v>
                </c:pt>
                <c:pt idx="143777">
                  <c:v>2742.88</c:v>
                </c:pt>
                <c:pt idx="143778">
                  <c:v>2517.2800000000002</c:v>
                </c:pt>
                <c:pt idx="143779">
                  <c:v>2356.2199999999998</c:v>
                </c:pt>
                <c:pt idx="143780">
                  <c:v>3164.85</c:v>
                </c:pt>
                <c:pt idx="143781">
                  <c:v>2263.42</c:v>
                </c:pt>
                <c:pt idx="143782">
                  <c:v>2518.92</c:v>
                </c:pt>
                <c:pt idx="143783">
                  <c:v>3128.97</c:v>
                </c:pt>
                <c:pt idx="143784">
                  <c:v>2919.7</c:v>
                </c:pt>
                <c:pt idx="143785">
                  <c:v>3234.44</c:v>
                </c:pt>
                <c:pt idx="143786">
                  <c:v>3104.64</c:v>
                </c:pt>
                <c:pt idx="143787">
                  <c:v>2611.1799999999998</c:v>
                </c:pt>
                <c:pt idx="143788">
                  <c:v>2776.01</c:v>
                </c:pt>
                <c:pt idx="143789">
                  <c:v>2827.97</c:v>
                </c:pt>
                <c:pt idx="143790">
                  <c:v>3355.37</c:v>
                </c:pt>
                <c:pt idx="143791">
                  <c:v>3238.49</c:v>
                </c:pt>
                <c:pt idx="143792">
                  <c:v>3145</c:v>
                </c:pt>
                <c:pt idx="143793">
                  <c:v>3477.55</c:v>
                </c:pt>
                <c:pt idx="143794">
                  <c:v>3228.18</c:v>
                </c:pt>
                <c:pt idx="143795">
                  <c:v>3741.31</c:v>
                </c:pt>
                <c:pt idx="143796">
                  <c:v>3012.55</c:v>
                </c:pt>
                <c:pt idx="143797">
                  <c:v>3759.3</c:v>
                </c:pt>
                <c:pt idx="143798">
                  <c:v>3535.14</c:v>
                </c:pt>
                <c:pt idx="143799">
                  <c:v>3840.48</c:v>
                </c:pt>
                <c:pt idx="143800">
                  <c:v>3481.43</c:v>
                </c:pt>
                <c:pt idx="143801">
                  <c:v>3143.27</c:v>
                </c:pt>
                <c:pt idx="143802">
                  <c:v>3230.5</c:v>
                </c:pt>
                <c:pt idx="143803">
                  <c:v>3267.92</c:v>
                </c:pt>
                <c:pt idx="143804">
                  <c:v>3255.2</c:v>
                </c:pt>
                <c:pt idx="143805">
                  <c:v>3536.39</c:v>
                </c:pt>
                <c:pt idx="143806">
                  <c:v>2956.08</c:v>
                </c:pt>
                <c:pt idx="143807">
                  <c:v>4054.78</c:v>
                </c:pt>
                <c:pt idx="143808">
                  <c:v>3806.29</c:v>
                </c:pt>
                <c:pt idx="143809">
                  <c:v>4133.4799999999996</c:v>
                </c:pt>
                <c:pt idx="143810">
                  <c:v>4.75</c:v>
                </c:pt>
                <c:pt idx="143811">
                  <c:v>22.2</c:v>
                </c:pt>
                <c:pt idx="143812">
                  <c:v>1.1599999999999999</c:v>
                </c:pt>
                <c:pt idx="143813">
                  <c:v>1.1599999999999999</c:v>
                </c:pt>
                <c:pt idx="143814">
                  <c:v>2.3199999999999998</c:v>
                </c:pt>
                <c:pt idx="143815">
                  <c:v>20.46</c:v>
                </c:pt>
                <c:pt idx="143816">
                  <c:v>12.96</c:v>
                </c:pt>
                <c:pt idx="143817">
                  <c:v>61.78</c:v>
                </c:pt>
                <c:pt idx="143818">
                  <c:v>17</c:v>
                </c:pt>
                <c:pt idx="143819">
                  <c:v>19.96</c:v>
                </c:pt>
                <c:pt idx="143820">
                  <c:v>1.1599999999999999</c:v>
                </c:pt>
                <c:pt idx="143821">
                  <c:v>1.1599999999999999</c:v>
                </c:pt>
                <c:pt idx="143822">
                  <c:v>-13.8</c:v>
                </c:pt>
                <c:pt idx="143823">
                  <c:v>1.1599999999999999</c:v>
                </c:pt>
                <c:pt idx="143824">
                  <c:v>21.63</c:v>
                </c:pt>
                <c:pt idx="143825">
                  <c:v>1.1599999999999999</c:v>
                </c:pt>
                <c:pt idx="143826">
                  <c:v>1.1599999999999999</c:v>
                </c:pt>
                <c:pt idx="143827">
                  <c:v>19.86</c:v>
                </c:pt>
                <c:pt idx="143828">
                  <c:v>19.86</c:v>
                </c:pt>
                <c:pt idx="143829">
                  <c:v>19.86</c:v>
                </c:pt>
                <c:pt idx="143830">
                  <c:v>19.86</c:v>
                </c:pt>
                <c:pt idx="143831">
                  <c:v>19.86</c:v>
                </c:pt>
                <c:pt idx="143832">
                  <c:v>19.86</c:v>
                </c:pt>
                <c:pt idx="143833">
                  <c:v>-19.86</c:v>
                </c:pt>
                <c:pt idx="143834">
                  <c:v>19.86</c:v>
                </c:pt>
                <c:pt idx="143835">
                  <c:v>12739.03</c:v>
                </c:pt>
                <c:pt idx="143836">
                  <c:v>12267.47</c:v>
                </c:pt>
                <c:pt idx="143837">
                  <c:v>10768.83</c:v>
                </c:pt>
                <c:pt idx="143838">
                  <c:v>10796.81</c:v>
                </c:pt>
                <c:pt idx="143839">
                  <c:v>13430.27</c:v>
                </c:pt>
                <c:pt idx="143840">
                  <c:v>12751.34</c:v>
                </c:pt>
                <c:pt idx="143841">
                  <c:v>10940.99</c:v>
                </c:pt>
                <c:pt idx="143842">
                  <c:v>10925.76</c:v>
                </c:pt>
                <c:pt idx="143843">
                  <c:v>14019.72</c:v>
                </c:pt>
                <c:pt idx="143844">
                  <c:v>13288.46</c:v>
                </c:pt>
                <c:pt idx="143845">
                  <c:v>14450.01</c:v>
                </c:pt>
                <c:pt idx="143846">
                  <c:v>12823.71</c:v>
                </c:pt>
                <c:pt idx="143847">
                  <c:v>11733.09</c:v>
                </c:pt>
                <c:pt idx="143848">
                  <c:v>12578.61</c:v>
                </c:pt>
                <c:pt idx="143849">
                  <c:v>13385.87</c:v>
                </c:pt>
                <c:pt idx="143850">
                  <c:v>12237.69</c:v>
                </c:pt>
                <c:pt idx="143851">
                  <c:v>14735.85</c:v>
                </c:pt>
                <c:pt idx="143852">
                  <c:v>13539.19</c:v>
                </c:pt>
                <c:pt idx="143853">
                  <c:v>11974.97</c:v>
                </c:pt>
                <c:pt idx="143854">
                  <c:v>12299.97</c:v>
                </c:pt>
                <c:pt idx="143855">
                  <c:v>13182.8</c:v>
                </c:pt>
                <c:pt idx="143856">
                  <c:v>13621.95</c:v>
                </c:pt>
                <c:pt idx="143857">
                  <c:v>13231.74</c:v>
                </c:pt>
                <c:pt idx="143858">
                  <c:v>12566.98</c:v>
                </c:pt>
                <c:pt idx="143859">
                  <c:v>11043.03</c:v>
                </c:pt>
                <c:pt idx="143860">
                  <c:v>11479.73</c:v>
                </c:pt>
                <c:pt idx="143861">
                  <c:v>12552.19</c:v>
                </c:pt>
                <c:pt idx="143862">
                  <c:v>11904.71</c:v>
                </c:pt>
                <c:pt idx="143863">
                  <c:v>11815.71</c:v>
                </c:pt>
                <c:pt idx="143864">
                  <c:v>11550.61</c:v>
                </c:pt>
                <c:pt idx="143865">
                  <c:v>11269.65</c:v>
                </c:pt>
                <c:pt idx="143866">
                  <c:v>10971</c:v>
                </c:pt>
                <c:pt idx="143867">
                  <c:v>10625.85</c:v>
                </c:pt>
                <c:pt idx="143868">
                  <c:v>10493.05</c:v>
                </c:pt>
                <c:pt idx="143869">
                  <c:v>9819.61</c:v>
                </c:pt>
                <c:pt idx="143870">
                  <c:v>10504.36</c:v>
                </c:pt>
                <c:pt idx="143871">
                  <c:v>10057.379999999999</c:v>
                </c:pt>
                <c:pt idx="143872">
                  <c:v>10629.03</c:v>
                </c:pt>
                <c:pt idx="143873">
                  <c:v>11929.99</c:v>
                </c:pt>
                <c:pt idx="143874">
                  <c:v>10890.27</c:v>
                </c:pt>
                <c:pt idx="143875">
                  <c:v>11813.59</c:v>
                </c:pt>
                <c:pt idx="143876">
                  <c:v>10652.65</c:v>
                </c:pt>
                <c:pt idx="143877">
                  <c:v>14021.97</c:v>
                </c:pt>
                <c:pt idx="143878">
                  <c:v>13330.4</c:v>
                </c:pt>
                <c:pt idx="143879">
                  <c:v>15987.04</c:v>
                </c:pt>
                <c:pt idx="143880">
                  <c:v>19337.009999999998</c:v>
                </c:pt>
                <c:pt idx="143881">
                  <c:v>31109.65</c:v>
                </c:pt>
                <c:pt idx="143882">
                  <c:v>13707.99</c:v>
                </c:pt>
                <c:pt idx="143883">
                  <c:v>9562.4599999999991</c:v>
                </c:pt>
                <c:pt idx="143884">
                  <c:v>9599.43</c:v>
                </c:pt>
                <c:pt idx="143885">
                  <c:v>11120.87</c:v>
                </c:pt>
                <c:pt idx="143886">
                  <c:v>10928.22</c:v>
                </c:pt>
                <c:pt idx="143887">
                  <c:v>10921.87</c:v>
                </c:pt>
                <c:pt idx="143888">
                  <c:v>11566.17</c:v>
                </c:pt>
                <c:pt idx="143889">
                  <c:v>13256.01</c:v>
                </c:pt>
                <c:pt idx="143890">
                  <c:v>11392.92</c:v>
                </c:pt>
                <c:pt idx="143891">
                  <c:v>12259.61</c:v>
                </c:pt>
                <c:pt idx="143892">
                  <c:v>11658.03</c:v>
                </c:pt>
                <c:pt idx="143893">
                  <c:v>12391.43</c:v>
                </c:pt>
                <c:pt idx="143894">
                  <c:v>11917.23</c:v>
                </c:pt>
                <c:pt idx="143895">
                  <c:v>11789.41</c:v>
                </c:pt>
                <c:pt idx="143896">
                  <c:v>12096.61</c:v>
                </c:pt>
                <c:pt idx="143897">
                  <c:v>12770.32</c:v>
                </c:pt>
                <c:pt idx="143898">
                  <c:v>12852.74</c:v>
                </c:pt>
                <c:pt idx="143899">
                  <c:v>11232.37</c:v>
                </c:pt>
                <c:pt idx="143900">
                  <c:v>11499.92</c:v>
                </c:pt>
                <c:pt idx="143901">
                  <c:v>13286.14</c:v>
                </c:pt>
                <c:pt idx="143902">
                  <c:v>11080.63</c:v>
                </c:pt>
                <c:pt idx="143903">
                  <c:v>12624.15</c:v>
                </c:pt>
                <c:pt idx="143904">
                  <c:v>13341.62</c:v>
                </c:pt>
                <c:pt idx="143905">
                  <c:v>12796.32</c:v>
                </c:pt>
                <c:pt idx="143906">
                  <c:v>12730.17</c:v>
                </c:pt>
                <c:pt idx="143907">
                  <c:v>13268.44</c:v>
                </c:pt>
                <c:pt idx="143908">
                  <c:v>14020.79</c:v>
                </c:pt>
                <c:pt idx="143909">
                  <c:v>12652.77</c:v>
                </c:pt>
                <c:pt idx="143910">
                  <c:v>14335.9</c:v>
                </c:pt>
                <c:pt idx="143911">
                  <c:v>12476.47</c:v>
                </c:pt>
                <c:pt idx="143912">
                  <c:v>12375.85</c:v>
                </c:pt>
                <c:pt idx="143913">
                  <c:v>12208.21</c:v>
                </c:pt>
                <c:pt idx="143914">
                  <c:v>12211.22</c:v>
                </c:pt>
                <c:pt idx="143915">
                  <c:v>12678.73</c:v>
                </c:pt>
                <c:pt idx="143916">
                  <c:v>12558.83</c:v>
                </c:pt>
                <c:pt idx="143917">
                  <c:v>13233.43</c:v>
                </c:pt>
                <c:pt idx="143918">
                  <c:v>11831.94</c:v>
                </c:pt>
                <c:pt idx="143919">
                  <c:v>10271.280000000001</c:v>
                </c:pt>
                <c:pt idx="143920">
                  <c:v>10709.48</c:v>
                </c:pt>
                <c:pt idx="143921">
                  <c:v>9511.5400000000009</c:v>
                </c:pt>
                <c:pt idx="143922">
                  <c:v>11320.39</c:v>
                </c:pt>
                <c:pt idx="143923">
                  <c:v>11343.11</c:v>
                </c:pt>
                <c:pt idx="143924">
                  <c:v>11964.38</c:v>
                </c:pt>
                <c:pt idx="143925">
                  <c:v>11279.3</c:v>
                </c:pt>
                <c:pt idx="143926">
                  <c:v>11551.8</c:v>
                </c:pt>
                <c:pt idx="143927">
                  <c:v>11264.48</c:v>
                </c:pt>
                <c:pt idx="143928">
                  <c:v>10844.21</c:v>
                </c:pt>
                <c:pt idx="143929">
                  <c:v>12260.54</c:v>
                </c:pt>
                <c:pt idx="143930">
                  <c:v>13846.09</c:v>
                </c:pt>
                <c:pt idx="143931">
                  <c:v>14986.33</c:v>
                </c:pt>
                <c:pt idx="143932">
                  <c:v>18380.240000000002</c:v>
                </c:pt>
                <c:pt idx="143933">
                  <c:v>26604.22</c:v>
                </c:pt>
                <c:pt idx="143934">
                  <c:v>15043.81</c:v>
                </c:pt>
                <c:pt idx="143935">
                  <c:v>11172.09</c:v>
                </c:pt>
                <c:pt idx="143936">
                  <c:v>9448.56</c:v>
                </c:pt>
                <c:pt idx="143937">
                  <c:v>10142.65</c:v>
                </c:pt>
                <c:pt idx="143938">
                  <c:v>10240.98</c:v>
                </c:pt>
                <c:pt idx="143939">
                  <c:v>11385.79</c:v>
                </c:pt>
                <c:pt idx="143940">
                  <c:v>12762.65</c:v>
                </c:pt>
                <c:pt idx="143941">
                  <c:v>12220.16</c:v>
                </c:pt>
                <c:pt idx="143942">
                  <c:v>12479.43</c:v>
                </c:pt>
                <c:pt idx="143943">
                  <c:v>11173.91</c:v>
                </c:pt>
                <c:pt idx="143944">
                  <c:v>11804.36</c:v>
                </c:pt>
                <c:pt idx="143945">
                  <c:v>11884.5</c:v>
                </c:pt>
                <c:pt idx="143946">
                  <c:v>11538.7</c:v>
                </c:pt>
                <c:pt idx="143947">
                  <c:v>11008.43</c:v>
                </c:pt>
                <c:pt idx="143948">
                  <c:v>12858</c:v>
                </c:pt>
                <c:pt idx="143949">
                  <c:v>11692.46</c:v>
                </c:pt>
                <c:pt idx="143950">
                  <c:v>10195.32</c:v>
                </c:pt>
                <c:pt idx="143951">
                  <c:v>10409.09</c:v>
                </c:pt>
                <c:pt idx="143952">
                  <c:v>12286.49</c:v>
                </c:pt>
                <c:pt idx="143953">
                  <c:v>11435.19</c:v>
                </c:pt>
                <c:pt idx="143954">
                  <c:v>11827.6</c:v>
                </c:pt>
                <c:pt idx="143955">
                  <c:v>14701.74</c:v>
                </c:pt>
                <c:pt idx="143956">
                  <c:v>12947.13</c:v>
                </c:pt>
                <c:pt idx="143957">
                  <c:v>14034.05</c:v>
                </c:pt>
                <c:pt idx="143958">
                  <c:v>13216.58</c:v>
                </c:pt>
                <c:pt idx="143959">
                  <c:v>15028.74</c:v>
                </c:pt>
                <c:pt idx="143960">
                  <c:v>14122.52</c:v>
                </c:pt>
                <c:pt idx="143961">
                  <c:v>14072.09</c:v>
                </c:pt>
                <c:pt idx="143962">
                  <c:v>14225.05</c:v>
                </c:pt>
                <c:pt idx="143963">
                  <c:v>12678.55</c:v>
                </c:pt>
                <c:pt idx="143964">
                  <c:v>12808.99</c:v>
                </c:pt>
                <c:pt idx="143965">
                  <c:v>12064.37</c:v>
                </c:pt>
                <c:pt idx="143966">
                  <c:v>12528.45</c:v>
                </c:pt>
                <c:pt idx="143967">
                  <c:v>12353.52</c:v>
                </c:pt>
                <c:pt idx="143968">
                  <c:v>11966.55</c:v>
                </c:pt>
                <c:pt idx="143969">
                  <c:v>10714.35</c:v>
                </c:pt>
                <c:pt idx="143970">
                  <c:v>10605.5</c:v>
                </c:pt>
                <c:pt idx="143971">
                  <c:v>9739.56</c:v>
                </c:pt>
                <c:pt idx="143972">
                  <c:v>10262.99</c:v>
                </c:pt>
                <c:pt idx="143973">
                  <c:v>10292.02</c:v>
                </c:pt>
                <c:pt idx="143974">
                  <c:v>9855.2199999999993</c:v>
                </c:pt>
                <c:pt idx="143975">
                  <c:v>9761.48</c:v>
                </c:pt>
                <c:pt idx="143976">
                  <c:v>9670.3700000000008</c:v>
                </c:pt>
                <c:pt idx="143977">
                  <c:v>10997.11</c:v>
                </c:pt>
                <c:pt idx="143978">
                  <c:v>-40</c:v>
                </c:pt>
                <c:pt idx="143979">
                  <c:v>-99</c:v>
                </c:pt>
                <c:pt idx="143980">
                  <c:v>15</c:v>
                </c:pt>
                <c:pt idx="143981">
                  <c:v>99</c:v>
                </c:pt>
                <c:pt idx="143982">
                  <c:v>15</c:v>
                </c:pt>
                <c:pt idx="143983">
                  <c:v>60</c:v>
                </c:pt>
                <c:pt idx="143984">
                  <c:v>-59</c:v>
                </c:pt>
                <c:pt idx="143985">
                  <c:v>-179</c:v>
                </c:pt>
                <c:pt idx="143986">
                  <c:v>-89</c:v>
                </c:pt>
                <c:pt idx="143987">
                  <c:v>-40</c:v>
                </c:pt>
                <c:pt idx="143988">
                  <c:v>300</c:v>
                </c:pt>
                <c:pt idx="143989">
                  <c:v>-99</c:v>
                </c:pt>
                <c:pt idx="143990">
                  <c:v>298</c:v>
                </c:pt>
                <c:pt idx="143991">
                  <c:v>189.5</c:v>
                </c:pt>
                <c:pt idx="143992">
                  <c:v>-28</c:v>
                </c:pt>
                <c:pt idx="143993">
                  <c:v>13.96</c:v>
                </c:pt>
                <c:pt idx="143994">
                  <c:v>240</c:v>
                </c:pt>
                <c:pt idx="143995">
                  <c:v>10970.47</c:v>
                </c:pt>
                <c:pt idx="143996">
                  <c:v>12130.3</c:v>
                </c:pt>
                <c:pt idx="143997">
                  <c:v>14846.3</c:v>
                </c:pt>
                <c:pt idx="143998">
                  <c:v>10291.08</c:v>
                </c:pt>
                <c:pt idx="143999">
                  <c:v>11296.42</c:v>
                </c:pt>
                <c:pt idx="144000">
                  <c:v>10459.81</c:v>
                </c:pt>
                <c:pt idx="144001">
                  <c:v>14390.2</c:v>
                </c:pt>
                <c:pt idx="144002">
                  <c:v>11746.11</c:v>
                </c:pt>
                <c:pt idx="144003">
                  <c:v>12294.26</c:v>
                </c:pt>
                <c:pt idx="144004">
                  <c:v>8235.07</c:v>
                </c:pt>
                <c:pt idx="144005">
                  <c:v>8401.2099999999991</c:v>
                </c:pt>
                <c:pt idx="144006">
                  <c:v>9437.9699999999993</c:v>
                </c:pt>
                <c:pt idx="144007">
                  <c:v>10449.69</c:v>
                </c:pt>
                <c:pt idx="144008">
                  <c:v>10610.93</c:v>
                </c:pt>
                <c:pt idx="144009">
                  <c:v>8866.8700000000008</c:v>
                </c:pt>
                <c:pt idx="144010">
                  <c:v>9176.4500000000007</c:v>
                </c:pt>
                <c:pt idx="144011">
                  <c:v>9274.2000000000007</c:v>
                </c:pt>
                <c:pt idx="144012">
                  <c:v>7632.78</c:v>
                </c:pt>
                <c:pt idx="144013">
                  <c:v>6548.93</c:v>
                </c:pt>
                <c:pt idx="144014">
                  <c:v>10001.4</c:v>
                </c:pt>
                <c:pt idx="144015">
                  <c:v>9372.39</c:v>
                </c:pt>
                <c:pt idx="144016">
                  <c:v>9786.81</c:v>
                </c:pt>
                <c:pt idx="144017">
                  <c:v>7208.85</c:v>
                </c:pt>
                <c:pt idx="144018">
                  <c:v>8492.67</c:v>
                </c:pt>
                <c:pt idx="144019">
                  <c:v>7736.94</c:v>
                </c:pt>
                <c:pt idx="144020">
                  <c:v>10312.17</c:v>
                </c:pt>
                <c:pt idx="144021">
                  <c:v>10077.34</c:v>
                </c:pt>
                <c:pt idx="144022">
                  <c:v>9154.2000000000007</c:v>
                </c:pt>
                <c:pt idx="144023">
                  <c:v>8741.7199999999993</c:v>
                </c:pt>
                <c:pt idx="144024">
                  <c:v>11528.69</c:v>
                </c:pt>
                <c:pt idx="144025">
                  <c:v>10392.35</c:v>
                </c:pt>
                <c:pt idx="144026">
                  <c:v>12255.02</c:v>
                </c:pt>
                <c:pt idx="144027">
                  <c:v>12400.39</c:v>
                </c:pt>
                <c:pt idx="144028">
                  <c:v>8496.2099999999991</c:v>
                </c:pt>
                <c:pt idx="144029">
                  <c:v>6703.18</c:v>
                </c:pt>
                <c:pt idx="144030">
                  <c:v>6762.57</c:v>
                </c:pt>
                <c:pt idx="144031">
                  <c:v>8598.2000000000007</c:v>
                </c:pt>
                <c:pt idx="144032">
                  <c:v>7278.38</c:v>
                </c:pt>
                <c:pt idx="144033">
                  <c:v>6741.52</c:v>
                </c:pt>
                <c:pt idx="144034">
                  <c:v>7611.48</c:v>
                </c:pt>
                <c:pt idx="144035">
                  <c:v>7988.6</c:v>
                </c:pt>
                <c:pt idx="144036">
                  <c:v>10229.33</c:v>
                </c:pt>
                <c:pt idx="144037">
                  <c:v>6609.78</c:v>
                </c:pt>
                <c:pt idx="144038">
                  <c:v>5583.19</c:v>
                </c:pt>
                <c:pt idx="144039">
                  <c:v>8669.9599999999991</c:v>
                </c:pt>
                <c:pt idx="144040">
                  <c:v>7119.96</c:v>
                </c:pt>
                <c:pt idx="144041">
                  <c:v>8115.88</c:v>
                </c:pt>
                <c:pt idx="144042">
                  <c:v>11967.52</c:v>
                </c:pt>
                <c:pt idx="144043">
                  <c:v>7214.86</c:v>
                </c:pt>
                <c:pt idx="144044">
                  <c:v>11059.73</c:v>
                </c:pt>
                <c:pt idx="144045">
                  <c:v>8715.1</c:v>
                </c:pt>
                <c:pt idx="144046">
                  <c:v>8956.98</c:v>
                </c:pt>
                <c:pt idx="144047">
                  <c:v>8229.7000000000007</c:v>
                </c:pt>
                <c:pt idx="144048">
                  <c:v>8947.33</c:v>
                </c:pt>
                <c:pt idx="144049">
                  <c:v>11171.9</c:v>
                </c:pt>
                <c:pt idx="144050">
                  <c:v>9800.4500000000007</c:v>
                </c:pt>
                <c:pt idx="144051">
                  <c:v>9658.4699999999993</c:v>
                </c:pt>
                <c:pt idx="144052">
                  <c:v>9871.41</c:v>
                </c:pt>
                <c:pt idx="144053">
                  <c:v>13700.58</c:v>
                </c:pt>
                <c:pt idx="144054">
                  <c:v>7909.19</c:v>
                </c:pt>
                <c:pt idx="144055">
                  <c:v>11146.12</c:v>
                </c:pt>
                <c:pt idx="144056">
                  <c:v>11139.77</c:v>
                </c:pt>
                <c:pt idx="144057">
                  <c:v>11404</c:v>
                </c:pt>
                <c:pt idx="144058">
                  <c:v>9998.2800000000007</c:v>
                </c:pt>
                <c:pt idx="144059">
                  <c:v>8539.36</c:v>
                </c:pt>
                <c:pt idx="144060">
                  <c:v>9948.5400000000009</c:v>
                </c:pt>
                <c:pt idx="144061">
                  <c:v>8371.24</c:v>
                </c:pt>
                <c:pt idx="144062">
                  <c:v>10987.11</c:v>
                </c:pt>
                <c:pt idx="144063">
                  <c:v>11053.47</c:v>
                </c:pt>
                <c:pt idx="144064">
                  <c:v>6243.28</c:v>
                </c:pt>
                <c:pt idx="144065">
                  <c:v>8903.7999999999993</c:v>
                </c:pt>
                <c:pt idx="144066">
                  <c:v>12053.04</c:v>
                </c:pt>
                <c:pt idx="144067">
                  <c:v>10464.370000000001</c:v>
                </c:pt>
                <c:pt idx="144068">
                  <c:v>12540.04</c:v>
                </c:pt>
                <c:pt idx="144069">
                  <c:v>9935.11</c:v>
                </c:pt>
                <c:pt idx="144070">
                  <c:v>10262.24</c:v>
                </c:pt>
                <c:pt idx="144071">
                  <c:v>8652.8799999999992</c:v>
                </c:pt>
                <c:pt idx="144072">
                  <c:v>9520.2900000000009</c:v>
                </c:pt>
                <c:pt idx="144073">
                  <c:v>11703.52</c:v>
                </c:pt>
                <c:pt idx="144074">
                  <c:v>11466.77</c:v>
                </c:pt>
                <c:pt idx="144075">
                  <c:v>12130.72</c:v>
                </c:pt>
                <c:pt idx="144076">
                  <c:v>10552.76</c:v>
                </c:pt>
                <c:pt idx="144077">
                  <c:v>10820.73</c:v>
                </c:pt>
                <c:pt idx="144078">
                  <c:v>5986.48</c:v>
                </c:pt>
                <c:pt idx="144079">
                  <c:v>11733.32</c:v>
                </c:pt>
                <c:pt idx="144080">
                  <c:v>9680.9</c:v>
                </c:pt>
                <c:pt idx="144081">
                  <c:v>8798.82</c:v>
                </c:pt>
                <c:pt idx="144082">
                  <c:v>10989.59</c:v>
                </c:pt>
                <c:pt idx="144083">
                  <c:v>9737.85</c:v>
                </c:pt>
                <c:pt idx="144084">
                  <c:v>7285.16</c:v>
                </c:pt>
                <c:pt idx="144085">
                  <c:v>6858.14</c:v>
                </c:pt>
                <c:pt idx="144086">
                  <c:v>8861.64</c:v>
                </c:pt>
                <c:pt idx="144087">
                  <c:v>8680.33</c:v>
                </c:pt>
                <c:pt idx="144088">
                  <c:v>7695.96</c:v>
                </c:pt>
                <c:pt idx="144089">
                  <c:v>6400.69</c:v>
                </c:pt>
                <c:pt idx="144090">
                  <c:v>6455.09</c:v>
                </c:pt>
                <c:pt idx="144091">
                  <c:v>9750.5400000000009</c:v>
                </c:pt>
                <c:pt idx="144092">
                  <c:v>7578.76</c:v>
                </c:pt>
                <c:pt idx="144093">
                  <c:v>7407.82</c:v>
                </c:pt>
                <c:pt idx="144094">
                  <c:v>15436.09</c:v>
                </c:pt>
                <c:pt idx="144095">
                  <c:v>9202.84</c:v>
                </c:pt>
                <c:pt idx="144096">
                  <c:v>8852.92</c:v>
                </c:pt>
                <c:pt idx="144097">
                  <c:v>10571.46</c:v>
                </c:pt>
                <c:pt idx="144098">
                  <c:v>9903.65</c:v>
                </c:pt>
                <c:pt idx="144099">
                  <c:v>10215.26</c:v>
                </c:pt>
                <c:pt idx="144100">
                  <c:v>7376.77</c:v>
                </c:pt>
                <c:pt idx="144101">
                  <c:v>10891.62</c:v>
                </c:pt>
                <c:pt idx="144102">
                  <c:v>12211.67</c:v>
                </c:pt>
                <c:pt idx="144103">
                  <c:v>7426.74</c:v>
                </c:pt>
                <c:pt idx="144104">
                  <c:v>13224.49</c:v>
                </c:pt>
                <c:pt idx="144105">
                  <c:v>10002.52</c:v>
                </c:pt>
                <c:pt idx="144106">
                  <c:v>10953.22</c:v>
                </c:pt>
                <c:pt idx="144107">
                  <c:v>11866.29</c:v>
                </c:pt>
                <c:pt idx="144108">
                  <c:v>7241.12</c:v>
                </c:pt>
                <c:pt idx="144109">
                  <c:v>10075.83</c:v>
                </c:pt>
                <c:pt idx="144110">
                  <c:v>13209.89</c:v>
                </c:pt>
                <c:pt idx="144111">
                  <c:v>8681.94</c:v>
                </c:pt>
                <c:pt idx="144112">
                  <c:v>8402.18</c:v>
                </c:pt>
                <c:pt idx="144113">
                  <c:v>9015.02</c:v>
                </c:pt>
                <c:pt idx="144114">
                  <c:v>7832.82</c:v>
                </c:pt>
                <c:pt idx="144115">
                  <c:v>10038.19</c:v>
                </c:pt>
                <c:pt idx="144116">
                  <c:v>8182.68</c:v>
                </c:pt>
                <c:pt idx="144117">
                  <c:v>9519.75</c:v>
                </c:pt>
                <c:pt idx="144118">
                  <c:v>7904.08</c:v>
                </c:pt>
                <c:pt idx="144119">
                  <c:v>8068.26</c:v>
                </c:pt>
                <c:pt idx="144120">
                  <c:v>10103.44</c:v>
                </c:pt>
                <c:pt idx="144121">
                  <c:v>4828.6400000000003</c:v>
                </c:pt>
                <c:pt idx="144122">
                  <c:v>10146.030000000001</c:v>
                </c:pt>
                <c:pt idx="144123">
                  <c:v>9938.42</c:v>
                </c:pt>
                <c:pt idx="144124">
                  <c:v>12208.59</c:v>
                </c:pt>
                <c:pt idx="144125">
                  <c:v>10422.709999999999</c:v>
                </c:pt>
                <c:pt idx="144126">
                  <c:v>11831.2</c:v>
                </c:pt>
                <c:pt idx="144127">
                  <c:v>12556.19</c:v>
                </c:pt>
                <c:pt idx="144128">
                  <c:v>12227.59</c:v>
                </c:pt>
                <c:pt idx="144129">
                  <c:v>11403.43</c:v>
                </c:pt>
                <c:pt idx="144130">
                  <c:v>8066.99</c:v>
                </c:pt>
                <c:pt idx="144131">
                  <c:v>10825.24</c:v>
                </c:pt>
                <c:pt idx="144132">
                  <c:v>11403.01</c:v>
                </c:pt>
                <c:pt idx="144133">
                  <c:v>8462.65</c:v>
                </c:pt>
                <c:pt idx="144134">
                  <c:v>8547.7999999999993</c:v>
                </c:pt>
                <c:pt idx="144135">
                  <c:v>12147.57</c:v>
                </c:pt>
                <c:pt idx="144136">
                  <c:v>9163.82</c:v>
                </c:pt>
                <c:pt idx="144137">
                  <c:v>10316.06</c:v>
                </c:pt>
                <c:pt idx="144138">
                  <c:v>2518</c:v>
                </c:pt>
                <c:pt idx="144139">
                  <c:v>2509</c:v>
                </c:pt>
                <c:pt idx="144140">
                  <c:v>3620</c:v>
                </c:pt>
                <c:pt idx="144141">
                  <c:v>1347</c:v>
                </c:pt>
                <c:pt idx="144142">
                  <c:v>3288</c:v>
                </c:pt>
                <c:pt idx="144143">
                  <c:v>2609</c:v>
                </c:pt>
                <c:pt idx="144144">
                  <c:v>2123</c:v>
                </c:pt>
                <c:pt idx="144145">
                  <c:v>2353</c:v>
                </c:pt>
                <c:pt idx="144146">
                  <c:v>2680</c:v>
                </c:pt>
                <c:pt idx="144147">
                  <c:v>1832</c:v>
                </c:pt>
                <c:pt idx="144148">
                  <c:v>1997</c:v>
                </c:pt>
                <c:pt idx="144149">
                  <c:v>2842</c:v>
                </c:pt>
                <c:pt idx="144150">
                  <c:v>1209</c:v>
                </c:pt>
                <c:pt idx="144151">
                  <c:v>1353</c:v>
                </c:pt>
                <c:pt idx="144152">
                  <c:v>1683</c:v>
                </c:pt>
                <c:pt idx="144153">
                  <c:v>2527</c:v>
                </c:pt>
                <c:pt idx="144154">
                  <c:v>2735</c:v>
                </c:pt>
                <c:pt idx="144155">
                  <c:v>1731</c:v>
                </c:pt>
                <c:pt idx="144156">
                  <c:v>1934</c:v>
                </c:pt>
                <c:pt idx="144157">
                  <c:v>1889</c:v>
                </c:pt>
                <c:pt idx="144158">
                  <c:v>2908</c:v>
                </c:pt>
                <c:pt idx="144159">
                  <c:v>2531</c:v>
                </c:pt>
                <c:pt idx="144160">
                  <c:v>1573.5</c:v>
                </c:pt>
                <c:pt idx="144161">
                  <c:v>1452</c:v>
                </c:pt>
                <c:pt idx="144162">
                  <c:v>1117</c:v>
                </c:pt>
                <c:pt idx="144163">
                  <c:v>2647</c:v>
                </c:pt>
                <c:pt idx="144164">
                  <c:v>2086</c:v>
                </c:pt>
                <c:pt idx="144165">
                  <c:v>2565</c:v>
                </c:pt>
                <c:pt idx="144166">
                  <c:v>2616</c:v>
                </c:pt>
                <c:pt idx="144167">
                  <c:v>3120.21</c:v>
                </c:pt>
                <c:pt idx="144168">
                  <c:v>3234</c:v>
                </c:pt>
                <c:pt idx="144169">
                  <c:v>2317</c:v>
                </c:pt>
                <c:pt idx="144170">
                  <c:v>2300</c:v>
                </c:pt>
                <c:pt idx="144171">
                  <c:v>2238</c:v>
                </c:pt>
                <c:pt idx="144172">
                  <c:v>1507.5</c:v>
                </c:pt>
                <c:pt idx="144173">
                  <c:v>1830</c:v>
                </c:pt>
                <c:pt idx="144174">
                  <c:v>1509</c:v>
                </c:pt>
                <c:pt idx="144175">
                  <c:v>1564</c:v>
                </c:pt>
                <c:pt idx="144176">
                  <c:v>1327</c:v>
                </c:pt>
                <c:pt idx="144177">
                  <c:v>2179</c:v>
                </c:pt>
                <c:pt idx="144178">
                  <c:v>1586</c:v>
                </c:pt>
                <c:pt idx="144179">
                  <c:v>2101</c:v>
                </c:pt>
                <c:pt idx="144180">
                  <c:v>815</c:v>
                </c:pt>
                <c:pt idx="144181">
                  <c:v>1529</c:v>
                </c:pt>
                <c:pt idx="144182">
                  <c:v>1972</c:v>
                </c:pt>
                <c:pt idx="144183">
                  <c:v>883</c:v>
                </c:pt>
                <c:pt idx="144184">
                  <c:v>1924</c:v>
                </c:pt>
                <c:pt idx="144185">
                  <c:v>2133</c:v>
                </c:pt>
                <c:pt idx="144186">
                  <c:v>1305</c:v>
                </c:pt>
                <c:pt idx="144187">
                  <c:v>2128</c:v>
                </c:pt>
                <c:pt idx="144188">
                  <c:v>1561</c:v>
                </c:pt>
                <c:pt idx="144189">
                  <c:v>1652</c:v>
                </c:pt>
                <c:pt idx="144190">
                  <c:v>3066.5</c:v>
                </c:pt>
                <c:pt idx="144191">
                  <c:v>2503</c:v>
                </c:pt>
                <c:pt idx="144192">
                  <c:v>3027</c:v>
                </c:pt>
                <c:pt idx="144193">
                  <c:v>2545.5</c:v>
                </c:pt>
                <c:pt idx="144194">
                  <c:v>1487</c:v>
                </c:pt>
                <c:pt idx="144195">
                  <c:v>2829</c:v>
                </c:pt>
                <c:pt idx="144196">
                  <c:v>3314</c:v>
                </c:pt>
                <c:pt idx="144197">
                  <c:v>1784</c:v>
                </c:pt>
                <c:pt idx="144198">
                  <c:v>3078.5</c:v>
                </c:pt>
                <c:pt idx="144199">
                  <c:v>3011</c:v>
                </c:pt>
                <c:pt idx="144200">
                  <c:v>2537</c:v>
                </c:pt>
                <c:pt idx="144201">
                  <c:v>1643</c:v>
                </c:pt>
                <c:pt idx="144202">
                  <c:v>1752</c:v>
                </c:pt>
                <c:pt idx="144203">
                  <c:v>2450</c:v>
                </c:pt>
                <c:pt idx="144204">
                  <c:v>2662</c:v>
                </c:pt>
                <c:pt idx="144205">
                  <c:v>3234</c:v>
                </c:pt>
                <c:pt idx="144206">
                  <c:v>2393</c:v>
                </c:pt>
                <c:pt idx="144207">
                  <c:v>1203</c:v>
                </c:pt>
                <c:pt idx="144208">
                  <c:v>3225</c:v>
                </c:pt>
                <c:pt idx="144209">
                  <c:v>2214.5</c:v>
                </c:pt>
                <c:pt idx="144210">
                  <c:v>2427</c:v>
                </c:pt>
                <c:pt idx="144211">
                  <c:v>2292</c:v>
                </c:pt>
                <c:pt idx="144212">
                  <c:v>2142</c:v>
                </c:pt>
                <c:pt idx="144213">
                  <c:v>3665</c:v>
                </c:pt>
                <c:pt idx="144214">
                  <c:v>2455</c:v>
                </c:pt>
                <c:pt idx="144215">
                  <c:v>1986</c:v>
                </c:pt>
                <c:pt idx="144216">
                  <c:v>1858</c:v>
                </c:pt>
                <c:pt idx="144217">
                  <c:v>1603</c:v>
                </c:pt>
                <c:pt idx="144218">
                  <c:v>2916</c:v>
                </c:pt>
                <c:pt idx="144219">
                  <c:v>3071</c:v>
                </c:pt>
                <c:pt idx="144220">
                  <c:v>2162</c:v>
                </c:pt>
                <c:pt idx="144221">
                  <c:v>1205</c:v>
                </c:pt>
                <c:pt idx="144222">
                  <c:v>1786</c:v>
                </c:pt>
                <c:pt idx="144223">
                  <c:v>2958</c:v>
                </c:pt>
                <c:pt idx="144224">
                  <c:v>2330</c:v>
                </c:pt>
                <c:pt idx="144225">
                  <c:v>1770</c:v>
                </c:pt>
                <c:pt idx="144226">
                  <c:v>1710</c:v>
                </c:pt>
                <c:pt idx="144227">
                  <c:v>2072</c:v>
                </c:pt>
                <c:pt idx="144228">
                  <c:v>1975</c:v>
                </c:pt>
                <c:pt idx="144229">
                  <c:v>2230</c:v>
                </c:pt>
                <c:pt idx="144230">
                  <c:v>1975</c:v>
                </c:pt>
                <c:pt idx="144231">
                  <c:v>2564</c:v>
                </c:pt>
                <c:pt idx="144232">
                  <c:v>1036</c:v>
                </c:pt>
                <c:pt idx="144233">
                  <c:v>1390</c:v>
                </c:pt>
                <c:pt idx="144234">
                  <c:v>2013</c:v>
                </c:pt>
                <c:pt idx="144235">
                  <c:v>1318</c:v>
                </c:pt>
                <c:pt idx="144236">
                  <c:v>1291</c:v>
                </c:pt>
                <c:pt idx="144237">
                  <c:v>3337</c:v>
                </c:pt>
                <c:pt idx="144238">
                  <c:v>2508</c:v>
                </c:pt>
                <c:pt idx="144239">
                  <c:v>1928</c:v>
                </c:pt>
                <c:pt idx="144240">
                  <c:v>2870</c:v>
                </c:pt>
                <c:pt idx="144241">
                  <c:v>2688</c:v>
                </c:pt>
                <c:pt idx="144242">
                  <c:v>2527</c:v>
                </c:pt>
                <c:pt idx="144243">
                  <c:v>2367</c:v>
                </c:pt>
                <c:pt idx="144244">
                  <c:v>3334</c:v>
                </c:pt>
                <c:pt idx="144245">
                  <c:v>3925</c:v>
                </c:pt>
                <c:pt idx="144246">
                  <c:v>3776</c:v>
                </c:pt>
                <c:pt idx="144247">
                  <c:v>3532</c:v>
                </c:pt>
                <c:pt idx="144248">
                  <c:v>2651</c:v>
                </c:pt>
                <c:pt idx="144249">
                  <c:v>2993</c:v>
                </c:pt>
                <c:pt idx="144250">
                  <c:v>2525</c:v>
                </c:pt>
                <c:pt idx="144251">
                  <c:v>2177</c:v>
                </c:pt>
                <c:pt idx="144252">
                  <c:v>2541</c:v>
                </c:pt>
                <c:pt idx="144253">
                  <c:v>2737</c:v>
                </c:pt>
                <c:pt idx="144254">
                  <c:v>1733</c:v>
                </c:pt>
                <c:pt idx="144255">
                  <c:v>2435</c:v>
                </c:pt>
                <c:pt idx="144256">
                  <c:v>2425</c:v>
                </c:pt>
                <c:pt idx="144257">
                  <c:v>1689</c:v>
                </c:pt>
                <c:pt idx="144258">
                  <c:v>1763</c:v>
                </c:pt>
                <c:pt idx="144259">
                  <c:v>1374</c:v>
                </c:pt>
                <c:pt idx="144260">
                  <c:v>1898</c:v>
                </c:pt>
                <c:pt idx="144261">
                  <c:v>1825</c:v>
                </c:pt>
                <c:pt idx="144262">
                  <c:v>2728</c:v>
                </c:pt>
                <c:pt idx="144263">
                  <c:v>2872</c:v>
                </c:pt>
                <c:pt idx="144264">
                  <c:v>566</c:v>
                </c:pt>
                <c:pt idx="144265">
                  <c:v>1972</c:v>
                </c:pt>
                <c:pt idx="144266">
                  <c:v>3770</c:v>
                </c:pt>
                <c:pt idx="144267">
                  <c:v>2320</c:v>
                </c:pt>
                <c:pt idx="144268">
                  <c:v>2982</c:v>
                </c:pt>
                <c:pt idx="144269">
                  <c:v>3010</c:v>
                </c:pt>
                <c:pt idx="144270">
                  <c:v>2487</c:v>
                </c:pt>
                <c:pt idx="144271">
                  <c:v>1852</c:v>
                </c:pt>
                <c:pt idx="144272">
                  <c:v>2573</c:v>
                </c:pt>
                <c:pt idx="144273">
                  <c:v>2298</c:v>
                </c:pt>
                <c:pt idx="144274">
                  <c:v>2775</c:v>
                </c:pt>
                <c:pt idx="144275">
                  <c:v>3239.5</c:v>
                </c:pt>
                <c:pt idx="144276">
                  <c:v>1873</c:v>
                </c:pt>
                <c:pt idx="144277">
                  <c:v>2692</c:v>
                </c:pt>
                <c:pt idx="144278">
                  <c:v>2499</c:v>
                </c:pt>
                <c:pt idx="144279">
                  <c:v>2113</c:v>
                </c:pt>
                <c:pt idx="144280">
                  <c:v>2163</c:v>
                </c:pt>
                <c:pt idx="144281">
                  <c:v>3</c:v>
                </c:pt>
                <c:pt idx="144282">
                  <c:v>4.96</c:v>
                </c:pt>
                <c:pt idx="144283">
                  <c:v>35.96</c:v>
                </c:pt>
                <c:pt idx="144284">
                  <c:v>13</c:v>
                </c:pt>
                <c:pt idx="144285">
                  <c:v>11.56</c:v>
                </c:pt>
                <c:pt idx="144286">
                  <c:v>19.52</c:v>
                </c:pt>
                <c:pt idx="144287">
                  <c:v>29.88</c:v>
                </c:pt>
                <c:pt idx="144288">
                  <c:v>2.96</c:v>
                </c:pt>
                <c:pt idx="144289">
                  <c:v>22.84</c:v>
                </c:pt>
                <c:pt idx="144290">
                  <c:v>7.96</c:v>
                </c:pt>
                <c:pt idx="144291">
                  <c:v>9.92</c:v>
                </c:pt>
                <c:pt idx="144292">
                  <c:v>48.89</c:v>
                </c:pt>
                <c:pt idx="144293">
                  <c:v>2.96</c:v>
                </c:pt>
                <c:pt idx="144294">
                  <c:v>4</c:v>
                </c:pt>
                <c:pt idx="144295">
                  <c:v>4.25</c:v>
                </c:pt>
                <c:pt idx="144296">
                  <c:v>5.96</c:v>
                </c:pt>
                <c:pt idx="144297">
                  <c:v>4.96</c:v>
                </c:pt>
                <c:pt idx="144298">
                  <c:v>0.75</c:v>
                </c:pt>
                <c:pt idx="144299">
                  <c:v>0</c:v>
                </c:pt>
                <c:pt idx="144300">
                  <c:v>1.5</c:v>
                </c:pt>
                <c:pt idx="144301">
                  <c:v>1.5</c:v>
                </c:pt>
                <c:pt idx="144302">
                  <c:v>1.5</c:v>
                </c:pt>
                <c:pt idx="144303">
                  <c:v>1.5</c:v>
                </c:pt>
                <c:pt idx="144304">
                  <c:v>1.5</c:v>
                </c:pt>
                <c:pt idx="144305">
                  <c:v>9.9600000000000009</c:v>
                </c:pt>
                <c:pt idx="144306">
                  <c:v>9.9600000000000009</c:v>
                </c:pt>
                <c:pt idx="144307">
                  <c:v>9.9600000000000009</c:v>
                </c:pt>
                <c:pt idx="144308">
                  <c:v>9.9600000000000009</c:v>
                </c:pt>
                <c:pt idx="144309">
                  <c:v>1719.51</c:v>
                </c:pt>
                <c:pt idx="144310">
                  <c:v>2175.9499999999998</c:v>
                </c:pt>
                <c:pt idx="144311">
                  <c:v>2041.04</c:v>
                </c:pt>
                <c:pt idx="144312">
                  <c:v>1308.8499999999999</c:v>
                </c:pt>
                <c:pt idx="144313">
                  <c:v>1775.97</c:v>
                </c:pt>
                <c:pt idx="144314">
                  <c:v>2153.9699999999998</c:v>
                </c:pt>
                <c:pt idx="144315">
                  <c:v>2202.8200000000002</c:v>
                </c:pt>
                <c:pt idx="144316">
                  <c:v>1449.69</c:v>
                </c:pt>
                <c:pt idx="144317">
                  <c:v>2232.91</c:v>
                </c:pt>
                <c:pt idx="144318">
                  <c:v>1777.76</c:v>
                </c:pt>
                <c:pt idx="144319">
                  <c:v>1886.61</c:v>
                </c:pt>
                <c:pt idx="144320">
                  <c:v>1881.58</c:v>
                </c:pt>
                <c:pt idx="144321">
                  <c:v>1261.07</c:v>
                </c:pt>
                <c:pt idx="144322">
                  <c:v>2101.64</c:v>
                </c:pt>
                <c:pt idx="144323">
                  <c:v>1623.18</c:v>
                </c:pt>
                <c:pt idx="144324">
                  <c:v>1625.31</c:v>
                </c:pt>
                <c:pt idx="144325">
                  <c:v>1400.3</c:v>
                </c:pt>
                <c:pt idx="144326">
                  <c:v>1473.5</c:v>
                </c:pt>
                <c:pt idx="144327">
                  <c:v>1534.86</c:v>
                </c:pt>
                <c:pt idx="144328">
                  <c:v>1943.79</c:v>
                </c:pt>
                <c:pt idx="144329">
                  <c:v>1482.09</c:v>
                </c:pt>
                <c:pt idx="144330">
                  <c:v>1728.65</c:v>
                </c:pt>
                <c:pt idx="144331">
                  <c:v>1338.05</c:v>
                </c:pt>
                <c:pt idx="144332">
                  <c:v>1497.08</c:v>
                </c:pt>
                <c:pt idx="144333">
                  <c:v>1339.16</c:v>
                </c:pt>
                <c:pt idx="144334">
                  <c:v>1403.16</c:v>
                </c:pt>
                <c:pt idx="144335">
                  <c:v>1381.73</c:v>
                </c:pt>
                <c:pt idx="144336">
                  <c:v>1534.83</c:v>
                </c:pt>
                <c:pt idx="144337">
                  <c:v>774.04</c:v>
                </c:pt>
                <c:pt idx="144338">
                  <c:v>1572.55</c:v>
                </c:pt>
                <c:pt idx="144339">
                  <c:v>1324.67</c:v>
                </c:pt>
                <c:pt idx="144340">
                  <c:v>1443.42</c:v>
                </c:pt>
                <c:pt idx="144341">
                  <c:v>1332.81</c:v>
                </c:pt>
                <c:pt idx="144342">
                  <c:v>1716.7</c:v>
                </c:pt>
                <c:pt idx="144343">
                  <c:v>1498.28</c:v>
                </c:pt>
                <c:pt idx="144344">
                  <c:v>2228.64</c:v>
                </c:pt>
                <c:pt idx="144345">
                  <c:v>1737.01</c:v>
                </c:pt>
                <c:pt idx="144346">
                  <c:v>1915.92</c:v>
                </c:pt>
                <c:pt idx="144347">
                  <c:v>2113.48</c:v>
                </c:pt>
                <c:pt idx="144348">
                  <c:v>1422.77</c:v>
                </c:pt>
                <c:pt idx="144349">
                  <c:v>1635.87</c:v>
                </c:pt>
                <c:pt idx="144350">
                  <c:v>1243.8499999999999</c:v>
                </c:pt>
                <c:pt idx="144351">
                  <c:v>2454.2600000000002</c:v>
                </c:pt>
                <c:pt idx="144352">
                  <c:v>1604.46</c:v>
                </c:pt>
                <c:pt idx="144353">
                  <c:v>1552.35</c:v>
                </c:pt>
                <c:pt idx="144354">
                  <c:v>1691.87</c:v>
                </c:pt>
                <c:pt idx="144355">
                  <c:v>1859.6</c:v>
                </c:pt>
                <c:pt idx="144356">
                  <c:v>791.22</c:v>
                </c:pt>
                <c:pt idx="144357">
                  <c:v>1496.19</c:v>
                </c:pt>
                <c:pt idx="144358">
                  <c:v>1068.77</c:v>
                </c:pt>
                <c:pt idx="144359">
                  <c:v>1190.1199999999999</c:v>
                </c:pt>
                <c:pt idx="144360">
                  <c:v>839.45</c:v>
                </c:pt>
                <c:pt idx="144361">
                  <c:v>1464.3</c:v>
                </c:pt>
                <c:pt idx="144362">
                  <c:v>1431.57</c:v>
                </c:pt>
                <c:pt idx="144363">
                  <c:v>2032.24</c:v>
                </c:pt>
                <c:pt idx="144364">
                  <c:v>1822.75</c:v>
                </c:pt>
                <c:pt idx="144365">
                  <c:v>1910.73</c:v>
                </c:pt>
                <c:pt idx="144366">
                  <c:v>1731.03</c:v>
                </c:pt>
                <c:pt idx="144367">
                  <c:v>1716.2</c:v>
                </c:pt>
                <c:pt idx="144368">
                  <c:v>1772.64</c:v>
                </c:pt>
                <c:pt idx="144369">
                  <c:v>1758.09</c:v>
                </c:pt>
                <c:pt idx="144370">
                  <c:v>1750.31</c:v>
                </c:pt>
                <c:pt idx="144371">
                  <c:v>1584.53</c:v>
                </c:pt>
                <c:pt idx="144372">
                  <c:v>1958.45</c:v>
                </c:pt>
                <c:pt idx="144373">
                  <c:v>1160.8900000000001</c:v>
                </c:pt>
                <c:pt idx="144374">
                  <c:v>1795.29</c:v>
                </c:pt>
                <c:pt idx="144375">
                  <c:v>1943.52</c:v>
                </c:pt>
                <c:pt idx="144376">
                  <c:v>1478.28</c:v>
                </c:pt>
                <c:pt idx="144377">
                  <c:v>1835.52</c:v>
                </c:pt>
                <c:pt idx="144378">
                  <c:v>1163.3800000000001</c:v>
                </c:pt>
                <c:pt idx="144379">
                  <c:v>1435.83</c:v>
                </c:pt>
                <c:pt idx="144380">
                  <c:v>1465.59</c:v>
                </c:pt>
                <c:pt idx="144381">
                  <c:v>1479.34</c:v>
                </c:pt>
                <c:pt idx="144382">
                  <c:v>1423.5</c:v>
                </c:pt>
                <c:pt idx="144383">
                  <c:v>1459.49</c:v>
                </c:pt>
                <c:pt idx="144384">
                  <c:v>1237.8699999999999</c:v>
                </c:pt>
                <c:pt idx="144385">
                  <c:v>1084.04</c:v>
                </c:pt>
                <c:pt idx="144386">
                  <c:v>1510.83</c:v>
                </c:pt>
                <c:pt idx="144387">
                  <c:v>1723.02</c:v>
                </c:pt>
                <c:pt idx="144388">
                  <c:v>1059.43</c:v>
                </c:pt>
                <c:pt idx="144389">
                  <c:v>1233.99</c:v>
                </c:pt>
                <c:pt idx="144390">
                  <c:v>1074.32</c:v>
                </c:pt>
                <c:pt idx="144391">
                  <c:v>1251.1099999999999</c:v>
                </c:pt>
                <c:pt idx="144392">
                  <c:v>1663.77</c:v>
                </c:pt>
                <c:pt idx="144393">
                  <c:v>1506.89</c:v>
                </c:pt>
                <c:pt idx="144394">
                  <c:v>1400</c:v>
                </c:pt>
                <c:pt idx="144395">
                  <c:v>1531.22</c:v>
                </c:pt>
                <c:pt idx="144396">
                  <c:v>1464.67</c:v>
                </c:pt>
                <c:pt idx="144397">
                  <c:v>1439.85</c:v>
                </c:pt>
                <c:pt idx="144398">
                  <c:v>1619.65</c:v>
                </c:pt>
                <c:pt idx="144399">
                  <c:v>1714.87</c:v>
                </c:pt>
                <c:pt idx="144400">
                  <c:v>1542.01</c:v>
                </c:pt>
                <c:pt idx="144401">
                  <c:v>1573.69</c:v>
                </c:pt>
                <c:pt idx="144402">
                  <c:v>1885.89</c:v>
                </c:pt>
                <c:pt idx="144403">
                  <c:v>3564.71</c:v>
                </c:pt>
                <c:pt idx="144404">
                  <c:v>2227.0700000000002</c:v>
                </c:pt>
                <c:pt idx="144405">
                  <c:v>2037.9</c:v>
                </c:pt>
                <c:pt idx="144406">
                  <c:v>1840.81</c:v>
                </c:pt>
                <c:pt idx="144407">
                  <c:v>2174.83</c:v>
                </c:pt>
                <c:pt idx="144408">
                  <c:v>1230.3699999999999</c:v>
                </c:pt>
                <c:pt idx="144409">
                  <c:v>1290.8399999999999</c:v>
                </c:pt>
                <c:pt idx="144410">
                  <c:v>1128.33</c:v>
                </c:pt>
                <c:pt idx="144411">
                  <c:v>1380.24</c:v>
                </c:pt>
                <c:pt idx="144412">
                  <c:v>1170.6500000000001</c:v>
                </c:pt>
                <c:pt idx="144413">
                  <c:v>1428.49</c:v>
                </c:pt>
                <c:pt idx="144414">
                  <c:v>1915.05</c:v>
                </c:pt>
                <c:pt idx="144415">
                  <c:v>2085.8200000000002</c:v>
                </c:pt>
                <c:pt idx="144416">
                  <c:v>1746.92</c:v>
                </c:pt>
                <c:pt idx="144417">
                  <c:v>1504.78</c:v>
                </c:pt>
                <c:pt idx="144418">
                  <c:v>1379.55</c:v>
                </c:pt>
                <c:pt idx="144419">
                  <c:v>1414.25</c:v>
                </c:pt>
                <c:pt idx="144420">
                  <c:v>1469.19</c:v>
                </c:pt>
                <c:pt idx="144421">
                  <c:v>1723.89</c:v>
                </c:pt>
                <c:pt idx="144422">
                  <c:v>1911.18</c:v>
                </c:pt>
                <c:pt idx="144423">
                  <c:v>1190.78</c:v>
                </c:pt>
                <c:pt idx="144424">
                  <c:v>1190.51</c:v>
                </c:pt>
                <c:pt idx="144425">
                  <c:v>1288.72</c:v>
                </c:pt>
                <c:pt idx="144426">
                  <c:v>1346.51</c:v>
                </c:pt>
                <c:pt idx="144427">
                  <c:v>1494.69</c:v>
                </c:pt>
                <c:pt idx="144428">
                  <c:v>2090.7800000000002</c:v>
                </c:pt>
                <c:pt idx="144429">
                  <c:v>1233.8399999999999</c:v>
                </c:pt>
                <c:pt idx="144430">
                  <c:v>1617.8</c:v>
                </c:pt>
                <c:pt idx="144431">
                  <c:v>1437.01</c:v>
                </c:pt>
                <c:pt idx="144432">
                  <c:v>1393.2</c:v>
                </c:pt>
                <c:pt idx="144433">
                  <c:v>1546.97</c:v>
                </c:pt>
                <c:pt idx="144434">
                  <c:v>1400.74</c:v>
                </c:pt>
                <c:pt idx="144435">
                  <c:v>1458.35</c:v>
                </c:pt>
                <c:pt idx="144436">
                  <c:v>938.82</c:v>
                </c:pt>
                <c:pt idx="144437">
                  <c:v>1201.4100000000001</c:v>
                </c:pt>
                <c:pt idx="144438">
                  <c:v>1683.64</c:v>
                </c:pt>
                <c:pt idx="144439">
                  <c:v>801.29</c:v>
                </c:pt>
                <c:pt idx="144440">
                  <c:v>1161.8599999999999</c:v>
                </c:pt>
                <c:pt idx="144441">
                  <c:v>1258.94</c:v>
                </c:pt>
                <c:pt idx="144442">
                  <c:v>1283.96</c:v>
                </c:pt>
                <c:pt idx="144443">
                  <c:v>1544.94</c:v>
                </c:pt>
                <c:pt idx="144444">
                  <c:v>1450.55</c:v>
                </c:pt>
                <c:pt idx="144445">
                  <c:v>1061.79</c:v>
                </c:pt>
                <c:pt idx="144446">
                  <c:v>851.05</c:v>
                </c:pt>
                <c:pt idx="144447">
                  <c:v>1847.98</c:v>
                </c:pt>
                <c:pt idx="144448">
                  <c:v>1453.96</c:v>
                </c:pt>
                <c:pt idx="144449">
                  <c:v>1602.22</c:v>
                </c:pt>
                <c:pt idx="144450">
                  <c:v>1351.43</c:v>
                </c:pt>
                <c:pt idx="144451">
                  <c:v>1575.2</c:v>
                </c:pt>
                <c:pt idx="144452">
                  <c:v>135</c:v>
                </c:pt>
                <c:pt idx="144453">
                  <c:v>60</c:v>
                </c:pt>
                <c:pt idx="144454">
                  <c:v>99.5</c:v>
                </c:pt>
                <c:pt idx="144455">
                  <c:v>125</c:v>
                </c:pt>
                <c:pt idx="144456">
                  <c:v>120</c:v>
                </c:pt>
                <c:pt idx="144457">
                  <c:v>175</c:v>
                </c:pt>
                <c:pt idx="144458">
                  <c:v>68</c:v>
                </c:pt>
                <c:pt idx="144459">
                  <c:v>-62.5</c:v>
                </c:pt>
                <c:pt idx="144460">
                  <c:v>95</c:v>
                </c:pt>
                <c:pt idx="144461">
                  <c:v>23.5</c:v>
                </c:pt>
                <c:pt idx="144462">
                  <c:v>153</c:v>
                </c:pt>
                <c:pt idx="144463">
                  <c:v>20</c:v>
                </c:pt>
                <c:pt idx="144464">
                  <c:v>42</c:v>
                </c:pt>
                <c:pt idx="144465">
                  <c:v>104.5</c:v>
                </c:pt>
                <c:pt idx="144466">
                  <c:v>85</c:v>
                </c:pt>
                <c:pt idx="144467">
                  <c:v>102</c:v>
                </c:pt>
                <c:pt idx="144468">
                  <c:v>269</c:v>
                </c:pt>
                <c:pt idx="144469">
                  <c:v>184.97</c:v>
                </c:pt>
                <c:pt idx="144470">
                  <c:v>111</c:v>
                </c:pt>
                <c:pt idx="144471">
                  <c:v>225.97</c:v>
                </c:pt>
                <c:pt idx="144472">
                  <c:v>90</c:v>
                </c:pt>
                <c:pt idx="144473">
                  <c:v>135</c:v>
                </c:pt>
                <c:pt idx="144474">
                  <c:v>46</c:v>
                </c:pt>
                <c:pt idx="144475">
                  <c:v>66</c:v>
                </c:pt>
                <c:pt idx="144476">
                  <c:v>130</c:v>
                </c:pt>
                <c:pt idx="144477">
                  <c:v>345</c:v>
                </c:pt>
                <c:pt idx="144478">
                  <c:v>169.97</c:v>
                </c:pt>
                <c:pt idx="144479">
                  <c:v>166.97</c:v>
                </c:pt>
                <c:pt idx="144480">
                  <c:v>18</c:v>
                </c:pt>
                <c:pt idx="144481">
                  <c:v>90</c:v>
                </c:pt>
                <c:pt idx="144482">
                  <c:v>-28</c:v>
                </c:pt>
                <c:pt idx="144483">
                  <c:v>-23</c:v>
                </c:pt>
                <c:pt idx="144484">
                  <c:v>22</c:v>
                </c:pt>
                <c:pt idx="144485">
                  <c:v>25</c:v>
                </c:pt>
                <c:pt idx="144486">
                  <c:v>43</c:v>
                </c:pt>
                <c:pt idx="144487">
                  <c:v>8.94</c:v>
                </c:pt>
                <c:pt idx="144488">
                  <c:v>20</c:v>
                </c:pt>
                <c:pt idx="144489">
                  <c:v>45.92</c:v>
                </c:pt>
                <c:pt idx="144490">
                  <c:v>-5.92</c:v>
                </c:pt>
                <c:pt idx="144491">
                  <c:v>31.36</c:v>
                </c:pt>
                <c:pt idx="144492">
                  <c:v>60.92</c:v>
                </c:pt>
                <c:pt idx="144493">
                  <c:v>35</c:v>
                </c:pt>
                <c:pt idx="144494">
                  <c:v>99.5</c:v>
                </c:pt>
                <c:pt idx="144495">
                  <c:v>30.89</c:v>
                </c:pt>
                <c:pt idx="144496">
                  <c:v>203.92</c:v>
                </c:pt>
                <c:pt idx="144497">
                  <c:v>28</c:v>
                </c:pt>
                <c:pt idx="144498">
                  <c:v>17</c:v>
                </c:pt>
                <c:pt idx="144499">
                  <c:v>15</c:v>
                </c:pt>
                <c:pt idx="144500">
                  <c:v>50.92</c:v>
                </c:pt>
                <c:pt idx="144501">
                  <c:v>15</c:v>
                </c:pt>
                <c:pt idx="144502">
                  <c:v>180.72</c:v>
                </c:pt>
                <c:pt idx="144503">
                  <c:v>25.92</c:v>
                </c:pt>
                <c:pt idx="144504">
                  <c:v>17.88</c:v>
                </c:pt>
                <c:pt idx="144505">
                  <c:v>57.92</c:v>
                </c:pt>
                <c:pt idx="144506">
                  <c:v>5.88</c:v>
                </c:pt>
                <c:pt idx="144507">
                  <c:v>49.92</c:v>
                </c:pt>
                <c:pt idx="144508">
                  <c:v>92.76</c:v>
                </c:pt>
                <c:pt idx="144509">
                  <c:v>27</c:v>
                </c:pt>
                <c:pt idx="144510">
                  <c:v>17.88</c:v>
                </c:pt>
                <c:pt idx="144511">
                  <c:v>15</c:v>
                </c:pt>
                <c:pt idx="144512">
                  <c:v>18</c:v>
                </c:pt>
                <c:pt idx="144513">
                  <c:v>53.92</c:v>
                </c:pt>
                <c:pt idx="144514">
                  <c:v>73.92</c:v>
                </c:pt>
                <c:pt idx="144515">
                  <c:v>0</c:v>
                </c:pt>
                <c:pt idx="144516">
                  <c:v>-4.5</c:v>
                </c:pt>
                <c:pt idx="144517">
                  <c:v>20</c:v>
                </c:pt>
                <c:pt idx="144518">
                  <c:v>28.92</c:v>
                </c:pt>
                <c:pt idx="144519">
                  <c:v>24.24</c:v>
                </c:pt>
                <c:pt idx="144520">
                  <c:v>15</c:v>
                </c:pt>
                <c:pt idx="144521">
                  <c:v>4.97</c:v>
                </c:pt>
                <c:pt idx="144522">
                  <c:v>5.88</c:v>
                </c:pt>
                <c:pt idx="144523">
                  <c:v>-6.68</c:v>
                </c:pt>
                <c:pt idx="144524">
                  <c:v>14.24</c:v>
                </c:pt>
                <c:pt idx="144525">
                  <c:v>15.88</c:v>
                </c:pt>
                <c:pt idx="144526">
                  <c:v>34.840000000000003</c:v>
                </c:pt>
                <c:pt idx="144527">
                  <c:v>39.74</c:v>
                </c:pt>
                <c:pt idx="144528">
                  <c:v>5.88</c:v>
                </c:pt>
                <c:pt idx="144529">
                  <c:v>58.92</c:v>
                </c:pt>
                <c:pt idx="144530">
                  <c:v>74.900000000000006</c:v>
                </c:pt>
                <c:pt idx="144531">
                  <c:v>43.16</c:v>
                </c:pt>
                <c:pt idx="144532">
                  <c:v>5.88</c:v>
                </c:pt>
                <c:pt idx="144533">
                  <c:v>15.5</c:v>
                </c:pt>
                <c:pt idx="144534">
                  <c:v>24.88</c:v>
                </c:pt>
                <c:pt idx="144535">
                  <c:v>28.92</c:v>
                </c:pt>
                <c:pt idx="144536">
                  <c:v>32.42</c:v>
                </c:pt>
                <c:pt idx="144537">
                  <c:v>20</c:v>
                </c:pt>
                <c:pt idx="144538">
                  <c:v>68.88</c:v>
                </c:pt>
                <c:pt idx="144539">
                  <c:v>186.4</c:v>
                </c:pt>
                <c:pt idx="144540">
                  <c:v>12.38</c:v>
                </c:pt>
                <c:pt idx="144541">
                  <c:v>28.92</c:v>
                </c:pt>
                <c:pt idx="144542">
                  <c:v>35.119999999999997</c:v>
                </c:pt>
                <c:pt idx="144543">
                  <c:v>40.880000000000003</c:v>
                </c:pt>
                <c:pt idx="144544">
                  <c:v>5.88</c:v>
                </c:pt>
                <c:pt idx="144545">
                  <c:v>31.92</c:v>
                </c:pt>
                <c:pt idx="144546">
                  <c:v>26.64</c:v>
                </c:pt>
                <c:pt idx="144547">
                  <c:v>9.0399999999999991</c:v>
                </c:pt>
                <c:pt idx="144548">
                  <c:v>36.799999999999997</c:v>
                </c:pt>
                <c:pt idx="144549">
                  <c:v>28.92</c:v>
                </c:pt>
                <c:pt idx="144550">
                  <c:v>-8</c:v>
                </c:pt>
                <c:pt idx="144551">
                  <c:v>14.88</c:v>
                </c:pt>
                <c:pt idx="144552">
                  <c:v>20.76</c:v>
                </c:pt>
                <c:pt idx="144553">
                  <c:v>34.92</c:v>
                </c:pt>
                <c:pt idx="144554">
                  <c:v>-5.88</c:v>
                </c:pt>
                <c:pt idx="144555">
                  <c:v>43.8</c:v>
                </c:pt>
                <c:pt idx="144556">
                  <c:v>71.84</c:v>
                </c:pt>
                <c:pt idx="144557">
                  <c:v>28.92</c:v>
                </c:pt>
                <c:pt idx="144558">
                  <c:v>40.799999999999997</c:v>
                </c:pt>
                <c:pt idx="144559">
                  <c:v>5.88</c:v>
                </c:pt>
                <c:pt idx="144560">
                  <c:v>68.92</c:v>
                </c:pt>
                <c:pt idx="144561">
                  <c:v>5.88</c:v>
                </c:pt>
                <c:pt idx="144562">
                  <c:v>28.92</c:v>
                </c:pt>
                <c:pt idx="144563">
                  <c:v>28.92</c:v>
                </c:pt>
                <c:pt idx="144564">
                  <c:v>5.88</c:v>
                </c:pt>
                <c:pt idx="144565">
                  <c:v>28.92</c:v>
                </c:pt>
                <c:pt idx="144566">
                  <c:v>45.92</c:v>
                </c:pt>
                <c:pt idx="144567">
                  <c:v>9433.3799999999992</c:v>
                </c:pt>
                <c:pt idx="144568">
                  <c:v>11450.84</c:v>
                </c:pt>
                <c:pt idx="144569">
                  <c:v>15440.2</c:v>
                </c:pt>
                <c:pt idx="144570">
                  <c:v>7534.16</c:v>
                </c:pt>
                <c:pt idx="144571">
                  <c:v>7687.38</c:v>
                </c:pt>
                <c:pt idx="144572">
                  <c:v>8901.69</c:v>
                </c:pt>
                <c:pt idx="144573">
                  <c:v>7919.39</c:v>
                </c:pt>
                <c:pt idx="144574">
                  <c:v>6042.18</c:v>
                </c:pt>
                <c:pt idx="144575">
                  <c:v>8637.14</c:v>
                </c:pt>
                <c:pt idx="144576">
                  <c:v>6910.14</c:v>
                </c:pt>
                <c:pt idx="144577">
                  <c:v>5829.18</c:v>
                </c:pt>
                <c:pt idx="144578">
                  <c:v>7100.96</c:v>
                </c:pt>
                <c:pt idx="144579">
                  <c:v>4870.66</c:v>
                </c:pt>
                <c:pt idx="144580">
                  <c:v>4698.1499999999996</c:v>
                </c:pt>
                <c:pt idx="144581">
                  <c:v>4548.62</c:v>
                </c:pt>
                <c:pt idx="144582">
                  <c:v>5302.14</c:v>
                </c:pt>
                <c:pt idx="144583">
                  <c:v>5449.62</c:v>
                </c:pt>
                <c:pt idx="144584">
                  <c:v>5269.88</c:v>
                </c:pt>
                <c:pt idx="144585">
                  <c:v>5264.34</c:v>
                </c:pt>
                <c:pt idx="144586">
                  <c:v>6213.77</c:v>
                </c:pt>
                <c:pt idx="144587">
                  <c:v>7071.58</c:v>
                </c:pt>
                <c:pt idx="144588">
                  <c:v>5927.89</c:v>
                </c:pt>
                <c:pt idx="144589">
                  <c:v>4071.55</c:v>
                </c:pt>
                <c:pt idx="144590">
                  <c:v>3993.94</c:v>
                </c:pt>
                <c:pt idx="144591">
                  <c:v>3766.38</c:v>
                </c:pt>
                <c:pt idx="144592">
                  <c:v>5900.75</c:v>
                </c:pt>
                <c:pt idx="144593">
                  <c:v>5156.83</c:v>
                </c:pt>
                <c:pt idx="144594">
                  <c:v>7127.23</c:v>
                </c:pt>
                <c:pt idx="144595">
                  <c:v>5274.25</c:v>
                </c:pt>
                <c:pt idx="144596">
                  <c:v>4941.5600000000004</c:v>
                </c:pt>
                <c:pt idx="144597">
                  <c:v>4229.07</c:v>
                </c:pt>
                <c:pt idx="144598">
                  <c:v>4140.6000000000004</c:v>
                </c:pt>
                <c:pt idx="144599">
                  <c:v>5964.7</c:v>
                </c:pt>
                <c:pt idx="144600">
                  <c:v>5993.38</c:v>
                </c:pt>
                <c:pt idx="144601">
                  <c:v>4347.76</c:v>
                </c:pt>
                <c:pt idx="144602">
                  <c:v>5522.04</c:v>
                </c:pt>
                <c:pt idx="144603">
                  <c:v>5541.96</c:v>
                </c:pt>
                <c:pt idx="144604">
                  <c:v>5704.56</c:v>
                </c:pt>
                <c:pt idx="144605">
                  <c:v>5574.76</c:v>
                </c:pt>
                <c:pt idx="144606">
                  <c:v>5848.31</c:v>
                </c:pt>
                <c:pt idx="144607">
                  <c:v>12578.31</c:v>
                </c:pt>
                <c:pt idx="144608">
                  <c:v>9744.9699999999993</c:v>
                </c:pt>
                <c:pt idx="144609">
                  <c:v>29582.09</c:v>
                </c:pt>
                <c:pt idx="144610">
                  <c:v>14559.66</c:v>
                </c:pt>
                <c:pt idx="144611">
                  <c:v>18680.509999999998</c:v>
                </c:pt>
                <c:pt idx="144612">
                  <c:v>24428.57</c:v>
                </c:pt>
                <c:pt idx="144613">
                  <c:v>34581.58</c:v>
                </c:pt>
                <c:pt idx="144614">
                  <c:v>9854.86</c:v>
                </c:pt>
                <c:pt idx="144615">
                  <c:v>4232.5600000000004</c:v>
                </c:pt>
                <c:pt idx="144616">
                  <c:v>5000.53</c:v>
                </c:pt>
                <c:pt idx="144617">
                  <c:v>4635.55</c:v>
                </c:pt>
                <c:pt idx="144618">
                  <c:v>3818</c:v>
                </c:pt>
                <c:pt idx="144619">
                  <c:v>5100.42</c:v>
                </c:pt>
                <c:pt idx="144620">
                  <c:v>5234.67</c:v>
                </c:pt>
                <c:pt idx="144621">
                  <c:v>7104.7</c:v>
                </c:pt>
                <c:pt idx="144622">
                  <c:v>6425.64</c:v>
                </c:pt>
                <c:pt idx="144623">
                  <c:v>5386.52</c:v>
                </c:pt>
                <c:pt idx="144624">
                  <c:v>5728.38</c:v>
                </c:pt>
                <c:pt idx="144625">
                  <c:v>5546.87</c:v>
                </c:pt>
                <c:pt idx="144626">
                  <c:v>5632.12</c:v>
                </c:pt>
                <c:pt idx="144627">
                  <c:v>5176.01</c:v>
                </c:pt>
                <c:pt idx="144628">
                  <c:v>5128.49</c:v>
                </c:pt>
                <c:pt idx="144629">
                  <c:v>5262.16</c:v>
                </c:pt>
                <c:pt idx="144630">
                  <c:v>8079.66</c:v>
                </c:pt>
                <c:pt idx="144631">
                  <c:v>5380.36</c:v>
                </c:pt>
                <c:pt idx="144632">
                  <c:v>4603.2700000000004</c:v>
                </c:pt>
                <c:pt idx="144633">
                  <c:v>3386.2</c:v>
                </c:pt>
                <c:pt idx="144634">
                  <c:v>4047.05</c:v>
                </c:pt>
                <c:pt idx="144635">
                  <c:v>3462.72</c:v>
                </c:pt>
                <c:pt idx="144636">
                  <c:v>3785.45</c:v>
                </c:pt>
                <c:pt idx="144637">
                  <c:v>3979.37</c:v>
                </c:pt>
                <c:pt idx="144638">
                  <c:v>4009.43</c:v>
                </c:pt>
                <c:pt idx="144639">
                  <c:v>4262.6400000000003</c:v>
                </c:pt>
                <c:pt idx="144640">
                  <c:v>3982.72</c:v>
                </c:pt>
                <c:pt idx="144641">
                  <c:v>4447.76</c:v>
                </c:pt>
                <c:pt idx="144642">
                  <c:v>3800.61</c:v>
                </c:pt>
                <c:pt idx="144643">
                  <c:v>3173.2</c:v>
                </c:pt>
                <c:pt idx="144644">
                  <c:v>3134.24</c:v>
                </c:pt>
                <c:pt idx="144645">
                  <c:v>3199.31</c:v>
                </c:pt>
                <c:pt idx="144646">
                  <c:v>3389.19</c:v>
                </c:pt>
                <c:pt idx="144647">
                  <c:v>3340.16</c:v>
                </c:pt>
                <c:pt idx="144648">
                  <c:v>3096.83</c:v>
                </c:pt>
                <c:pt idx="144649">
                  <c:v>5871.8</c:v>
                </c:pt>
                <c:pt idx="144650">
                  <c:v>4820.32</c:v>
                </c:pt>
                <c:pt idx="144651">
                  <c:v>4024.94</c:v>
                </c:pt>
                <c:pt idx="144652">
                  <c:v>4175.01</c:v>
                </c:pt>
                <c:pt idx="144653">
                  <c:v>3619.03</c:v>
                </c:pt>
                <c:pt idx="144654">
                  <c:v>5620.1</c:v>
                </c:pt>
                <c:pt idx="144655">
                  <c:v>3864.82</c:v>
                </c:pt>
                <c:pt idx="144656">
                  <c:v>5658.27</c:v>
                </c:pt>
                <c:pt idx="144657">
                  <c:v>7636.72</c:v>
                </c:pt>
                <c:pt idx="144658">
                  <c:v>5717.78</c:v>
                </c:pt>
                <c:pt idx="144659">
                  <c:v>14969.64</c:v>
                </c:pt>
                <c:pt idx="144660">
                  <c:v>10404.41</c:v>
                </c:pt>
                <c:pt idx="144661">
                  <c:v>31591.53</c:v>
                </c:pt>
                <c:pt idx="144662">
                  <c:v>11685.13</c:v>
                </c:pt>
                <c:pt idx="144663">
                  <c:v>15852.29</c:v>
                </c:pt>
                <c:pt idx="144664">
                  <c:v>22374.62</c:v>
                </c:pt>
                <c:pt idx="144665">
                  <c:v>30131.98</c:v>
                </c:pt>
                <c:pt idx="144666">
                  <c:v>14772.41</c:v>
                </c:pt>
                <c:pt idx="144667">
                  <c:v>7412.91</c:v>
                </c:pt>
                <c:pt idx="144668">
                  <c:v>4465.3999999999996</c:v>
                </c:pt>
                <c:pt idx="144669">
                  <c:v>4639.3500000000004</c:v>
                </c:pt>
                <c:pt idx="144670">
                  <c:v>2957.24</c:v>
                </c:pt>
                <c:pt idx="144671">
                  <c:v>6363.78</c:v>
                </c:pt>
                <c:pt idx="144672">
                  <c:v>6439.8</c:v>
                </c:pt>
                <c:pt idx="144673">
                  <c:v>7574.16</c:v>
                </c:pt>
                <c:pt idx="144674">
                  <c:v>6877.29</c:v>
                </c:pt>
                <c:pt idx="144675">
                  <c:v>6003.16</c:v>
                </c:pt>
                <c:pt idx="144676">
                  <c:v>5533.76</c:v>
                </c:pt>
                <c:pt idx="144677">
                  <c:v>5356.31</c:v>
                </c:pt>
                <c:pt idx="144678">
                  <c:v>3716.91</c:v>
                </c:pt>
                <c:pt idx="144679">
                  <c:v>4812.45</c:v>
                </c:pt>
                <c:pt idx="144680">
                  <c:v>5836.08</c:v>
                </c:pt>
                <c:pt idx="144681">
                  <c:v>6799.96</c:v>
                </c:pt>
                <c:pt idx="144682">
                  <c:v>3617.86</c:v>
                </c:pt>
                <c:pt idx="144683">
                  <c:v>3744.85</c:v>
                </c:pt>
                <c:pt idx="144684">
                  <c:v>4002.61</c:v>
                </c:pt>
                <c:pt idx="144685">
                  <c:v>3378.97</c:v>
                </c:pt>
                <c:pt idx="144686">
                  <c:v>4678.5600000000004</c:v>
                </c:pt>
                <c:pt idx="144687">
                  <c:v>2797.59</c:v>
                </c:pt>
                <c:pt idx="144688">
                  <c:v>3404.36</c:v>
                </c:pt>
                <c:pt idx="144689">
                  <c:v>3469.51</c:v>
                </c:pt>
                <c:pt idx="144690">
                  <c:v>4221.84</c:v>
                </c:pt>
                <c:pt idx="144691">
                  <c:v>4363.47</c:v>
                </c:pt>
                <c:pt idx="144692">
                  <c:v>4500.74</c:v>
                </c:pt>
                <c:pt idx="144693">
                  <c:v>4344.97</c:v>
                </c:pt>
                <c:pt idx="144694">
                  <c:v>4063.87</c:v>
                </c:pt>
                <c:pt idx="144695">
                  <c:v>3481.11</c:v>
                </c:pt>
                <c:pt idx="144696">
                  <c:v>3269.91</c:v>
                </c:pt>
                <c:pt idx="144697">
                  <c:v>3197.76</c:v>
                </c:pt>
                <c:pt idx="144698">
                  <c:v>2886.31</c:v>
                </c:pt>
                <c:pt idx="144699">
                  <c:v>3000.41</c:v>
                </c:pt>
                <c:pt idx="144700">
                  <c:v>2780.71</c:v>
                </c:pt>
                <c:pt idx="144701">
                  <c:v>5944.4</c:v>
                </c:pt>
                <c:pt idx="144702">
                  <c:v>3439.47</c:v>
                </c:pt>
                <c:pt idx="144703">
                  <c:v>3687.61</c:v>
                </c:pt>
                <c:pt idx="144704">
                  <c:v>2955.36</c:v>
                </c:pt>
                <c:pt idx="144705">
                  <c:v>3256.58</c:v>
                </c:pt>
                <c:pt idx="144706">
                  <c:v>3797.04</c:v>
                </c:pt>
                <c:pt idx="144707">
                  <c:v>4077.27</c:v>
                </c:pt>
                <c:pt idx="144708">
                  <c:v>4256.8500000000004</c:v>
                </c:pt>
                <c:pt idx="144709">
                  <c:v>5846.85</c:v>
                </c:pt>
                <c:pt idx="144710">
                  <c:v>461.2</c:v>
                </c:pt>
                <c:pt idx="144711">
                  <c:v>1053.2</c:v>
                </c:pt>
                <c:pt idx="144712">
                  <c:v>866.1</c:v>
                </c:pt>
                <c:pt idx="144713">
                  <c:v>575.6</c:v>
                </c:pt>
                <c:pt idx="144714">
                  <c:v>928.04</c:v>
                </c:pt>
                <c:pt idx="144715">
                  <c:v>1585.88</c:v>
                </c:pt>
                <c:pt idx="144716">
                  <c:v>2143.1</c:v>
                </c:pt>
                <c:pt idx="144717">
                  <c:v>2462.7399999999998</c:v>
                </c:pt>
                <c:pt idx="144718">
                  <c:v>7037.67</c:v>
                </c:pt>
                <c:pt idx="144719">
                  <c:v>5850.34</c:v>
                </c:pt>
                <c:pt idx="144720">
                  <c:v>5969.94</c:v>
                </c:pt>
                <c:pt idx="144721">
                  <c:v>7573.14</c:v>
                </c:pt>
                <c:pt idx="144722">
                  <c:v>8299.92</c:v>
                </c:pt>
                <c:pt idx="144723">
                  <c:v>15164.47</c:v>
                </c:pt>
                <c:pt idx="144724">
                  <c:v>7501.89</c:v>
                </c:pt>
                <c:pt idx="144725">
                  <c:v>13349.56</c:v>
                </c:pt>
                <c:pt idx="144726">
                  <c:v>14889.35</c:v>
                </c:pt>
                <c:pt idx="144727">
                  <c:v>11915.55</c:v>
                </c:pt>
                <c:pt idx="144728">
                  <c:v>6555.78</c:v>
                </c:pt>
                <c:pt idx="144729">
                  <c:v>7438.92</c:v>
                </c:pt>
                <c:pt idx="144730">
                  <c:v>6334.85</c:v>
                </c:pt>
                <c:pt idx="144731">
                  <c:v>5328.63</c:v>
                </c:pt>
                <c:pt idx="144732">
                  <c:v>3569.33</c:v>
                </c:pt>
                <c:pt idx="144733">
                  <c:v>2859.29</c:v>
                </c:pt>
                <c:pt idx="144734">
                  <c:v>2243.59</c:v>
                </c:pt>
                <c:pt idx="144735">
                  <c:v>1965.27</c:v>
                </c:pt>
                <c:pt idx="144736">
                  <c:v>2479.4899999999998</c:v>
                </c:pt>
                <c:pt idx="144737">
                  <c:v>2011.98</c:v>
                </c:pt>
                <c:pt idx="144738">
                  <c:v>2306.89</c:v>
                </c:pt>
                <c:pt idx="144739">
                  <c:v>2004.68</c:v>
                </c:pt>
                <c:pt idx="144740">
                  <c:v>1798.09</c:v>
                </c:pt>
                <c:pt idx="144741">
                  <c:v>1779.52</c:v>
                </c:pt>
                <c:pt idx="144742">
                  <c:v>1761.36</c:v>
                </c:pt>
                <c:pt idx="144743">
                  <c:v>1767.26</c:v>
                </c:pt>
                <c:pt idx="144744">
                  <c:v>1132.99</c:v>
                </c:pt>
                <c:pt idx="144745">
                  <c:v>713.06</c:v>
                </c:pt>
                <c:pt idx="144746">
                  <c:v>964.69</c:v>
                </c:pt>
                <c:pt idx="144747">
                  <c:v>584.27</c:v>
                </c:pt>
                <c:pt idx="144748">
                  <c:v>217.47</c:v>
                </c:pt>
                <c:pt idx="144749">
                  <c:v>21</c:v>
                </c:pt>
                <c:pt idx="144750">
                  <c:v>-20</c:v>
                </c:pt>
                <c:pt idx="144751">
                  <c:v>40</c:v>
                </c:pt>
                <c:pt idx="144752">
                  <c:v>488.75</c:v>
                </c:pt>
                <c:pt idx="144753">
                  <c:v>483.75</c:v>
                </c:pt>
                <c:pt idx="144754">
                  <c:v>933.25</c:v>
                </c:pt>
                <c:pt idx="144755">
                  <c:v>673.75</c:v>
                </c:pt>
                <c:pt idx="144756">
                  <c:v>342.75</c:v>
                </c:pt>
                <c:pt idx="144757">
                  <c:v>228.5</c:v>
                </c:pt>
                <c:pt idx="144758">
                  <c:v>78</c:v>
                </c:pt>
                <c:pt idx="144759">
                  <c:v>3</c:v>
                </c:pt>
                <c:pt idx="144760">
                  <c:v>5.5</c:v>
                </c:pt>
                <c:pt idx="144761">
                  <c:v>186.97</c:v>
                </c:pt>
                <c:pt idx="144762">
                  <c:v>220.68</c:v>
                </c:pt>
                <c:pt idx="144763">
                  <c:v>443.5</c:v>
                </c:pt>
                <c:pt idx="144764">
                  <c:v>1379.76</c:v>
                </c:pt>
                <c:pt idx="144765">
                  <c:v>594.46</c:v>
                </c:pt>
                <c:pt idx="144766">
                  <c:v>927.19</c:v>
                </c:pt>
                <c:pt idx="144767">
                  <c:v>827.55</c:v>
                </c:pt>
                <c:pt idx="144768">
                  <c:v>1653.87</c:v>
                </c:pt>
                <c:pt idx="144769">
                  <c:v>1589.81</c:v>
                </c:pt>
                <c:pt idx="144770">
                  <c:v>2103.44</c:v>
                </c:pt>
                <c:pt idx="144771">
                  <c:v>3544.83</c:v>
                </c:pt>
                <c:pt idx="144772">
                  <c:v>6526.2</c:v>
                </c:pt>
                <c:pt idx="144773">
                  <c:v>7541.68</c:v>
                </c:pt>
                <c:pt idx="144774">
                  <c:v>8769.2000000000007</c:v>
                </c:pt>
                <c:pt idx="144775">
                  <c:v>12788.36</c:v>
                </c:pt>
                <c:pt idx="144776">
                  <c:v>19377.349999999999</c:v>
                </c:pt>
                <c:pt idx="144777">
                  <c:v>9351.0400000000009</c:v>
                </c:pt>
                <c:pt idx="144778">
                  <c:v>15256.2</c:v>
                </c:pt>
                <c:pt idx="144779">
                  <c:v>14841.24</c:v>
                </c:pt>
                <c:pt idx="144780">
                  <c:v>9762.7000000000007</c:v>
                </c:pt>
                <c:pt idx="144781">
                  <c:v>7863.51</c:v>
                </c:pt>
                <c:pt idx="144782">
                  <c:v>7108.62</c:v>
                </c:pt>
                <c:pt idx="144783">
                  <c:v>5435.46</c:v>
                </c:pt>
                <c:pt idx="144784">
                  <c:v>4764.51</c:v>
                </c:pt>
                <c:pt idx="144785">
                  <c:v>2690.07</c:v>
                </c:pt>
                <c:pt idx="144786">
                  <c:v>1832.97</c:v>
                </c:pt>
                <c:pt idx="144787">
                  <c:v>1946.28</c:v>
                </c:pt>
                <c:pt idx="144788">
                  <c:v>2030.51</c:v>
                </c:pt>
                <c:pt idx="144789">
                  <c:v>1802.37</c:v>
                </c:pt>
                <c:pt idx="144790">
                  <c:v>2147.04</c:v>
                </c:pt>
                <c:pt idx="144791">
                  <c:v>2419.6799999999998</c:v>
                </c:pt>
                <c:pt idx="144792">
                  <c:v>3261.01</c:v>
                </c:pt>
                <c:pt idx="144793">
                  <c:v>3630.58</c:v>
                </c:pt>
                <c:pt idx="144794">
                  <c:v>2395.0100000000002</c:v>
                </c:pt>
                <c:pt idx="144795">
                  <c:v>2017.89</c:v>
                </c:pt>
                <c:pt idx="144796">
                  <c:v>2724.61</c:v>
                </c:pt>
                <c:pt idx="144797">
                  <c:v>2598.2800000000002</c:v>
                </c:pt>
                <c:pt idx="144798">
                  <c:v>2806.48</c:v>
                </c:pt>
                <c:pt idx="144799">
                  <c:v>711.29</c:v>
                </c:pt>
                <c:pt idx="144800">
                  <c:v>477.53</c:v>
                </c:pt>
                <c:pt idx="144801">
                  <c:v>410.38</c:v>
                </c:pt>
                <c:pt idx="144802">
                  <c:v>375.24</c:v>
                </c:pt>
                <c:pt idx="144803">
                  <c:v>293.91000000000003</c:v>
                </c:pt>
                <c:pt idx="144804">
                  <c:v>729.26</c:v>
                </c:pt>
                <c:pt idx="144805">
                  <c:v>1212.82</c:v>
                </c:pt>
                <c:pt idx="144806">
                  <c:v>1707.78</c:v>
                </c:pt>
                <c:pt idx="144807">
                  <c:v>1130.76</c:v>
                </c:pt>
                <c:pt idx="144808">
                  <c:v>1109.83</c:v>
                </c:pt>
                <c:pt idx="144809">
                  <c:v>77.069999999999993</c:v>
                </c:pt>
                <c:pt idx="144810">
                  <c:v>110.52</c:v>
                </c:pt>
                <c:pt idx="144811">
                  <c:v>248.39</c:v>
                </c:pt>
                <c:pt idx="144812">
                  <c:v>395.76</c:v>
                </c:pt>
                <c:pt idx="144813">
                  <c:v>296.04000000000002</c:v>
                </c:pt>
                <c:pt idx="144814">
                  <c:v>428.62</c:v>
                </c:pt>
                <c:pt idx="144815">
                  <c:v>849.18</c:v>
                </c:pt>
                <c:pt idx="144816">
                  <c:v>1252.6600000000001</c:v>
                </c:pt>
                <c:pt idx="144817">
                  <c:v>1067.0999999999999</c:v>
                </c:pt>
                <c:pt idx="144818">
                  <c:v>1001.16</c:v>
                </c:pt>
                <c:pt idx="144819">
                  <c:v>1429.5</c:v>
                </c:pt>
                <c:pt idx="144820">
                  <c:v>2942.54</c:v>
                </c:pt>
                <c:pt idx="144821">
                  <c:v>4338.2700000000004</c:v>
                </c:pt>
                <c:pt idx="144822">
                  <c:v>3808.11</c:v>
                </c:pt>
                <c:pt idx="144823">
                  <c:v>6354.92</c:v>
                </c:pt>
                <c:pt idx="144824">
                  <c:v>4624.29</c:v>
                </c:pt>
                <c:pt idx="144825">
                  <c:v>7029.86</c:v>
                </c:pt>
                <c:pt idx="144826">
                  <c:v>3919.78</c:v>
                </c:pt>
                <c:pt idx="144827">
                  <c:v>8011.18</c:v>
                </c:pt>
                <c:pt idx="144828">
                  <c:v>15167.4</c:v>
                </c:pt>
                <c:pt idx="144829">
                  <c:v>19204.03</c:v>
                </c:pt>
                <c:pt idx="144830">
                  <c:v>18093.22</c:v>
                </c:pt>
                <c:pt idx="144831">
                  <c:v>11403.43</c:v>
                </c:pt>
                <c:pt idx="144832">
                  <c:v>8296.34</c:v>
                </c:pt>
                <c:pt idx="144833">
                  <c:v>6316.79</c:v>
                </c:pt>
                <c:pt idx="144834">
                  <c:v>6336.07</c:v>
                </c:pt>
                <c:pt idx="144835">
                  <c:v>5171.59</c:v>
                </c:pt>
                <c:pt idx="144836">
                  <c:v>3423.64</c:v>
                </c:pt>
                <c:pt idx="144837">
                  <c:v>2443.77</c:v>
                </c:pt>
                <c:pt idx="144838">
                  <c:v>1422.9</c:v>
                </c:pt>
                <c:pt idx="144839">
                  <c:v>1158.4000000000001</c:v>
                </c:pt>
                <c:pt idx="144840">
                  <c:v>1162.78</c:v>
                </c:pt>
                <c:pt idx="144841">
                  <c:v>1573.42</c:v>
                </c:pt>
                <c:pt idx="144842">
                  <c:v>2429.42</c:v>
                </c:pt>
                <c:pt idx="144843">
                  <c:v>2730.54</c:v>
                </c:pt>
                <c:pt idx="144844">
                  <c:v>2470.1</c:v>
                </c:pt>
                <c:pt idx="144845">
                  <c:v>3564.48</c:v>
                </c:pt>
                <c:pt idx="144846">
                  <c:v>3342.81</c:v>
                </c:pt>
                <c:pt idx="144847">
                  <c:v>2677.14</c:v>
                </c:pt>
                <c:pt idx="144848">
                  <c:v>2286.41</c:v>
                </c:pt>
                <c:pt idx="144849">
                  <c:v>2632.03</c:v>
                </c:pt>
                <c:pt idx="144850">
                  <c:v>1538.53</c:v>
                </c:pt>
                <c:pt idx="144851">
                  <c:v>932.77</c:v>
                </c:pt>
                <c:pt idx="144852">
                  <c:v>811.1</c:v>
                </c:pt>
                <c:pt idx="144853">
                  <c:v>730</c:v>
                </c:pt>
                <c:pt idx="144854">
                  <c:v>170</c:v>
                </c:pt>
                <c:pt idx="144855">
                  <c:v>1093</c:v>
                </c:pt>
                <c:pt idx="144856">
                  <c:v>190</c:v>
                </c:pt>
                <c:pt idx="144857">
                  <c:v>1885</c:v>
                </c:pt>
                <c:pt idx="144858">
                  <c:v>645</c:v>
                </c:pt>
                <c:pt idx="144859">
                  <c:v>856</c:v>
                </c:pt>
                <c:pt idx="144860">
                  <c:v>1150</c:v>
                </c:pt>
                <c:pt idx="144861">
                  <c:v>670</c:v>
                </c:pt>
                <c:pt idx="144862">
                  <c:v>248</c:v>
                </c:pt>
                <c:pt idx="144863">
                  <c:v>666</c:v>
                </c:pt>
                <c:pt idx="144864">
                  <c:v>1715</c:v>
                </c:pt>
                <c:pt idx="144865">
                  <c:v>200</c:v>
                </c:pt>
                <c:pt idx="144866">
                  <c:v>687</c:v>
                </c:pt>
                <c:pt idx="144867">
                  <c:v>1482</c:v>
                </c:pt>
                <c:pt idx="144868">
                  <c:v>990</c:v>
                </c:pt>
                <c:pt idx="144869">
                  <c:v>1890</c:v>
                </c:pt>
                <c:pt idx="144870">
                  <c:v>1311</c:v>
                </c:pt>
                <c:pt idx="144871">
                  <c:v>3070</c:v>
                </c:pt>
                <c:pt idx="144872">
                  <c:v>1080</c:v>
                </c:pt>
                <c:pt idx="144873">
                  <c:v>1863</c:v>
                </c:pt>
                <c:pt idx="144874">
                  <c:v>1099</c:v>
                </c:pt>
                <c:pt idx="144875">
                  <c:v>1434</c:v>
                </c:pt>
                <c:pt idx="144876">
                  <c:v>438</c:v>
                </c:pt>
                <c:pt idx="144877">
                  <c:v>390</c:v>
                </c:pt>
                <c:pt idx="144878">
                  <c:v>995</c:v>
                </c:pt>
                <c:pt idx="144879">
                  <c:v>1660</c:v>
                </c:pt>
                <c:pt idx="144880">
                  <c:v>981</c:v>
                </c:pt>
                <c:pt idx="144881">
                  <c:v>820</c:v>
                </c:pt>
                <c:pt idx="144882">
                  <c:v>1500</c:v>
                </c:pt>
                <c:pt idx="144883">
                  <c:v>750</c:v>
                </c:pt>
                <c:pt idx="144884">
                  <c:v>1018</c:v>
                </c:pt>
                <c:pt idx="144885">
                  <c:v>1901</c:v>
                </c:pt>
                <c:pt idx="144886">
                  <c:v>733</c:v>
                </c:pt>
                <c:pt idx="144887">
                  <c:v>911</c:v>
                </c:pt>
                <c:pt idx="144888">
                  <c:v>170</c:v>
                </c:pt>
                <c:pt idx="144889">
                  <c:v>1143</c:v>
                </c:pt>
                <c:pt idx="144890">
                  <c:v>327</c:v>
                </c:pt>
                <c:pt idx="144891">
                  <c:v>815</c:v>
                </c:pt>
                <c:pt idx="144892">
                  <c:v>2144</c:v>
                </c:pt>
                <c:pt idx="144893">
                  <c:v>1685</c:v>
                </c:pt>
                <c:pt idx="144894">
                  <c:v>1593</c:v>
                </c:pt>
                <c:pt idx="144895">
                  <c:v>1518</c:v>
                </c:pt>
                <c:pt idx="144896">
                  <c:v>195</c:v>
                </c:pt>
                <c:pt idx="144897">
                  <c:v>883</c:v>
                </c:pt>
                <c:pt idx="144898">
                  <c:v>916</c:v>
                </c:pt>
                <c:pt idx="144899">
                  <c:v>140</c:v>
                </c:pt>
                <c:pt idx="144900">
                  <c:v>170</c:v>
                </c:pt>
                <c:pt idx="144901">
                  <c:v>1259</c:v>
                </c:pt>
                <c:pt idx="144902">
                  <c:v>1080</c:v>
                </c:pt>
                <c:pt idx="144903">
                  <c:v>170</c:v>
                </c:pt>
                <c:pt idx="144904">
                  <c:v>363</c:v>
                </c:pt>
                <c:pt idx="144905">
                  <c:v>340</c:v>
                </c:pt>
                <c:pt idx="144906">
                  <c:v>500</c:v>
                </c:pt>
                <c:pt idx="144907">
                  <c:v>460</c:v>
                </c:pt>
                <c:pt idx="144908">
                  <c:v>865</c:v>
                </c:pt>
                <c:pt idx="144909">
                  <c:v>845</c:v>
                </c:pt>
                <c:pt idx="144910">
                  <c:v>2770</c:v>
                </c:pt>
                <c:pt idx="144911">
                  <c:v>1600</c:v>
                </c:pt>
                <c:pt idx="144912">
                  <c:v>1575</c:v>
                </c:pt>
                <c:pt idx="144913">
                  <c:v>310</c:v>
                </c:pt>
                <c:pt idx="144914">
                  <c:v>1100</c:v>
                </c:pt>
                <c:pt idx="144915">
                  <c:v>290</c:v>
                </c:pt>
                <c:pt idx="144916">
                  <c:v>285</c:v>
                </c:pt>
                <c:pt idx="144917">
                  <c:v>390</c:v>
                </c:pt>
                <c:pt idx="144918">
                  <c:v>515</c:v>
                </c:pt>
                <c:pt idx="144919">
                  <c:v>630</c:v>
                </c:pt>
                <c:pt idx="144920">
                  <c:v>1495</c:v>
                </c:pt>
                <c:pt idx="144921">
                  <c:v>365</c:v>
                </c:pt>
                <c:pt idx="144922">
                  <c:v>820</c:v>
                </c:pt>
                <c:pt idx="144923">
                  <c:v>860</c:v>
                </c:pt>
                <c:pt idx="144924">
                  <c:v>260</c:v>
                </c:pt>
                <c:pt idx="144925">
                  <c:v>90</c:v>
                </c:pt>
                <c:pt idx="144926">
                  <c:v>230</c:v>
                </c:pt>
                <c:pt idx="144927">
                  <c:v>610</c:v>
                </c:pt>
                <c:pt idx="144928">
                  <c:v>270</c:v>
                </c:pt>
                <c:pt idx="144929">
                  <c:v>530</c:v>
                </c:pt>
                <c:pt idx="144930">
                  <c:v>285</c:v>
                </c:pt>
                <c:pt idx="144931">
                  <c:v>1820</c:v>
                </c:pt>
                <c:pt idx="144932">
                  <c:v>730</c:v>
                </c:pt>
                <c:pt idx="144933">
                  <c:v>720</c:v>
                </c:pt>
                <c:pt idx="144934">
                  <c:v>2740</c:v>
                </c:pt>
                <c:pt idx="144935">
                  <c:v>1130</c:v>
                </c:pt>
                <c:pt idx="144936">
                  <c:v>230</c:v>
                </c:pt>
                <c:pt idx="144937">
                  <c:v>260</c:v>
                </c:pt>
                <c:pt idx="144938">
                  <c:v>580</c:v>
                </c:pt>
                <c:pt idx="144939">
                  <c:v>230</c:v>
                </c:pt>
                <c:pt idx="144940">
                  <c:v>2270</c:v>
                </c:pt>
                <c:pt idx="144941">
                  <c:v>810</c:v>
                </c:pt>
                <c:pt idx="144942">
                  <c:v>530</c:v>
                </c:pt>
                <c:pt idx="144943">
                  <c:v>530</c:v>
                </c:pt>
                <c:pt idx="144944">
                  <c:v>700</c:v>
                </c:pt>
                <c:pt idx="144945">
                  <c:v>250</c:v>
                </c:pt>
                <c:pt idx="144946">
                  <c:v>540</c:v>
                </c:pt>
                <c:pt idx="144947">
                  <c:v>1490</c:v>
                </c:pt>
                <c:pt idx="144948">
                  <c:v>290</c:v>
                </c:pt>
                <c:pt idx="144949">
                  <c:v>840</c:v>
                </c:pt>
                <c:pt idx="144950">
                  <c:v>755</c:v>
                </c:pt>
                <c:pt idx="144951">
                  <c:v>240</c:v>
                </c:pt>
                <c:pt idx="144952">
                  <c:v>1790</c:v>
                </c:pt>
                <c:pt idx="144953">
                  <c:v>280</c:v>
                </c:pt>
                <c:pt idx="144954">
                  <c:v>1435</c:v>
                </c:pt>
                <c:pt idx="144955">
                  <c:v>675</c:v>
                </c:pt>
                <c:pt idx="144956">
                  <c:v>250</c:v>
                </c:pt>
                <c:pt idx="144957">
                  <c:v>615</c:v>
                </c:pt>
                <c:pt idx="144958">
                  <c:v>235</c:v>
                </c:pt>
                <c:pt idx="144959">
                  <c:v>230</c:v>
                </c:pt>
                <c:pt idx="144960">
                  <c:v>700</c:v>
                </c:pt>
                <c:pt idx="144961">
                  <c:v>630</c:v>
                </c:pt>
                <c:pt idx="144962">
                  <c:v>525</c:v>
                </c:pt>
                <c:pt idx="144963">
                  <c:v>270</c:v>
                </c:pt>
                <c:pt idx="144964">
                  <c:v>1540</c:v>
                </c:pt>
                <c:pt idx="144965">
                  <c:v>900</c:v>
                </c:pt>
                <c:pt idx="144966">
                  <c:v>501.27</c:v>
                </c:pt>
                <c:pt idx="144967">
                  <c:v>506.76</c:v>
                </c:pt>
                <c:pt idx="144968">
                  <c:v>435.91</c:v>
                </c:pt>
                <c:pt idx="144969">
                  <c:v>350.62</c:v>
                </c:pt>
                <c:pt idx="144970">
                  <c:v>475.43</c:v>
                </c:pt>
                <c:pt idx="144971">
                  <c:v>506.76</c:v>
                </c:pt>
                <c:pt idx="144972">
                  <c:v>441.51</c:v>
                </c:pt>
                <c:pt idx="144973">
                  <c:v>404.58</c:v>
                </c:pt>
                <c:pt idx="144974">
                  <c:v>460.67</c:v>
                </c:pt>
                <c:pt idx="144975">
                  <c:v>412.76</c:v>
                </c:pt>
                <c:pt idx="144976">
                  <c:v>525.53</c:v>
                </c:pt>
                <c:pt idx="144977">
                  <c:v>325.67</c:v>
                </c:pt>
                <c:pt idx="144978">
                  <c:v>306.08</c:v>
                </c:pt>
                <c:pt idx="144979">
                  <c:v>370.86</c:v>
                </c:pt>
                <c:pt idx="144980">
                  <c:v>428.05</c:v>
                </c:pt>
                <c:pt idx="144981">
                  <c:v>344.38</c:v>
                </c:pt>
                <c:pt idx="144982">
                  <c:v>336.13</c:v>
                </c:pt>
                <c:pt idx="144983">
                  <c:v>407.72</c:v>
                </c:pt>
                <c:pt idx="144984">
                  <c:v>348.58</c:v>
                </c:pt>
                <c:pt idx="144985">
                  <c:v>357.21</c:v>
                </c:pt>
                <c:pt idx="144986">
                  <c:v>295.52</c:v>
                </c:pt>
                <c:pt idx="144987">
                  <c:v>376.62</c:v>
                </c:pt>
                <c:pt idx="144988">
                  <c:v>291.10000000000002</c:v>
                </c:pt>
                <c:pt idx="144989">
                  <c:v>288.05</c:v>
                </c:pt>
                <c:pt idx="144990">
                  <c:v>236.17</c:v>
                </c:pt>
                <c:pt idx="144991">
                  <c:v>367.26</c:v>
                </c:pt>
                <c:pt idx="144992">
                  <c:v>433.13</c:v>
                </c:pt>
                <c:pt idx="144993">
                  <c:v>311.94</c:v>
                </c:pt>
                <c:pt idx="144994">
                  <c:v>401.97</c:v>
                </c:pt>
                <c:pt idx="144995">
                  <c:v>291.82</c:v>
                </c:pt>
                <c:pt idx="144996">
                  <c:v>245.82</c:v>
                </c:pt>
                <c:pt idx="144997">
                  <c:v>328.59</c:v>
                </c:pt>
                <c:pt idx="144998">
                  <c:v>412.75</c:v>
                </c:pt>
                <c:pt idx="144999">
                  <c:v>295.70999999999998</c:v>
                </c:pt>
                <c:pt idx="145000">
                  <c:v>331.27</c:v>
                </c:pt>
                <c:pt idx="145001">
                  <c:v>323.44</c:v>
                </c:pt>
                <c:pt idx="145002">
                  <c:v>234.49</c:v>
                </c:pt>
                <c:pt idx="145003">
                  <c:v>366</c:v>
                </c:pt>
                <c:pt idx="145004">
                  <c:v>545.19000000000005</c:v>
                </c:pt>
                <c:pt idx="145005">
                  <c:v>552.41999999999996</c:v>
                </c:pt>
                <c:pt idx="145006">
                  <c:v>509.71</c:v>
                </c:pt>
                <c:pt idx="145007">
                  <c:v>720.13</c:v>
                </c:pt>
                <c:pt idx="145008">
                  <c:v>1165.52</c:v>
                </c:pt>
                <c:pt idx="145009">
                  <c:v>1155.1300000000001</c:v>
                </c:pt>
                <c:pt idx="145010">
                  <c:v>1296.1199999999999</c:v>
                </c:pt>
                <c:pt idx="145011">
                  <c:v>1847.46</c:v>
                </c:pt>
                <c:pt idx="145012">
                  <c:v>3876.18</c:v>
                </c:pt>
                <c:pt idx="145013">
                  <c:v>1363.66</c:v>
                </c:pt>
                <c:pt idx="145014">
                  <c:v>371.54</c:v>
                </c:pt>
                <c:pt idx="145015">
                  <c:v>257.64</c:v>
                </c:pt>
                <c:pt idx="145016">
                  <c:v>312.89</c:v>
                </c:pt>
                <c:pt idx="145017">
                  <c:v>193.8</c:v>
                </c:pt>
                <c:pt idx="145018">
                  <c:v>255.36</c:v>
                </c:pt>
                <c:pt idx="145019">
                  <c:v>262.04000000000002</c:v>
                </c:pt>
                <c:pt idx="145020">
                  <c:v>272.39999999999998</c:v>
                </c:pt>
                <c:pt idx="145021">
                  <c:v>221.28</c:v>
                </c:pt>
                <c:pt idx="145022">
                  <c:v>232.53</c:v>
                </c:pt>
                <c:pt idx="145023">
                  <c:v>204.2</c:v>
                </c:pt>
                <c:pt idx="145024">
                  <c:v>170.39</c:v>
                </c:pt>
                <c:pt idx="145025">
                  <c:v>137.46</c:v>
                </c:pt>
                <c:pt idx="145026">
                  <c:v>162.19999999999999</c:v>
                </c:pt>
                <c:pt idx="145027">
                  <c:v>201.32</c:v>
                </c:pt>
                <c:pt idx="145028">
                  <c:v>274.45</c:v>
                </c:pt>
                <c:pt idx="145029">
                  <c:v>168.7</c:v>
                </c:pt>
                <c:pt idx="145030">
                  <c:v>208.15</c:v>
                </c:pt>
                <c:pt idx="145031">
                  <c:v>148.59</c:v>
                </c:pt>
                <c:pt idx="145032">
                  <c:v>181.82</c:v>
                </c:pt>
                <c:pt idx="145033">
                  <c:v>178.33</c:v>
                </c:pt>
                <c:pt idx="145034">
                  <c:v>222.6</c:v>
                </c:pt>
                <c:pt idx="145035">
                  <c:v>102.58</c:v>
                </c:pt>
                <c:pt idx="145036">
                  <c:v>171.27</c:v>
                </c:pt>
                <c:pt idx="145037">
                  <c:v>120.78</c:v>
                </c:pt>
                <c:pt idx="145038">
                  <c:v>99.04</c:v>
                </c:pt>
                <c:pt idx="145039">
                  <c:v>168.77</c:v>
                </c:pt>
                <c:pt idx="145040">
                  <c:v>99.63</c:v>
                </c:pt>
                <c:pt idx="145041">
                  <c:v>129.52000000000001</c:v>
                </c:pt>
                <c:pt idx="145042">
                  <c:v>144.5</c:v>
                </c:pt>
                <c:pt idx="145043">
                  <c:v>94.12</c:v>
                </c:pt>
                <c:pt idx="145044">
                  <c:v>168.09</c:v>
                </c:pt>
                <c:pt idx="145045">
                  <c:v>203.56</c:v>
                </c:pt>
                <c:pt idx="145046">
                  <c:v>166.74</c:v>
                </c:pt>
                <c:pt idx="145047">
                  <c:v>222.21</c:v>
                </c:pt>
                <c:pt idx="145048">
                  <c:v>235.63</c:v>
                </c:pt>
                <c:pt idx="145049">
                  <c:v>150.68</c:v>
                </c:pt>
                <c:pt idx="145050">
                  <c:v>156.1</c:v>
                </c:pt>
                <c:pt idx="145051">
                  <c:v>162.74</c:v>
                </c:pt>
                <c:pt idx="145052">
                  <c:v>209.16</c:v>
                </c:pt>
                <c:pt idx="145053">
                  <c:v>161.87</c:v>
                </c:pt>
                <c:pt idx="145054">
                  <c:v>202.91</c:v>
                </c:pt>
                <c:pt idx="145055">
                  <c:v>138.30000000000001</c:v>
                </c:pt>
                <c:pt idx="145056">
                  <c:v>175.66</c:v>
                </c:pt>
                <c:pt idx="145057">
                  <c:v>232.24</c:v>
                </c:pt>
                <c:pt idx="145058">
                  <c:v>225.26</c:v>
                </c:pt>
                <c:pt idx="145059">
                  <c:v>325.31</c:v>
                </c:pt>
                <c:pt idx="145060">
                  <c:v>501.66</c:v>
                </c:pt>
                <c:pt idx="145061">
                  <c:v>584.4</c:v>
                </c:pt>
                <c:pt idx="145062">
                  <c:v>1035.17</c:v>
                </c:pt>
                <c:pt idx="145063">
                  <c:v>1080.47</c:v>
                </c:pt>
                <c:pt idx="145064">
                  <c:v>2188.21</c:v>
                </c:pt>
                <c:pt idx="145065">
                  <c:v>1258.1400000000001</c:v>
                </c:pt>
                <c:pt idx="145066">
                  <c:v>192.09</c:v>
                </c:pt>
                <c:pt idx="145067">
                  <c:v>146.34</c:v>
                </c:pt>
                <c:pt idx="145068">
                  <c:v>130.66</c:v>
                </c:pt>
                <c:pt idx="145069">
                  <c:v>88.11</c:v>
                </c:pt>
                <c:pt idx="145070">
                  <c:v>124.92</c:v>
                </c:pt>
                <c:pt idx="145071">
                  <c:v>167.31</c:v>
                </c:pt>
                <c:pt idx="145072">
                  <c:v>149.44999999999999</c:v>
                </c:pt>
                <c:pt idx="145073">
                  <c:v>154.56</c:v>
                </c:pt>
                <c:pt idx="145074">
                  <c:v>112.71</c:v>
                </c:pt>
                <c:pt idx="145075">
                  <c:v>85.75</c:v>
                </c:pt>
                <c:pt idx="145076">
                  <c:v>116.07</c:v>
                </c:pt>
                <c:pt idx="145077">
                  <c:v>154.18</c:v>
                </c:pt>
                <c:pt idx="145078">
                  <c:v>42.05</c:v>
                </c:pt>
                <c:pt idx="145079">
                  <c:v>195.83</c:v>
                </c:pt>
                <c:pt idx="145080">
                  <c:v>78.06</c:v>
                </c:pt>
                <c:pt idx="145081">
                  <c:v>76.569999999999993</c:v>
                </c:pt>
                <c:pt idx="145082">
                  <c:v>103.47</c:v>
                </c:pt>
                <c:pt idx="145083">
                  <c:v>184.44</c:v>
                </c:pt>
                <c:pt idx="145084">
                  <c:v>134.29</c:v>
                </c:pt>
                <c:pt idx="145085">
                  <c:v>46.4</c:v>
                </c:pt>
                <c:pt idx="145086">
                  <c:v>95.14</c:v>
                </c:pt>
                <c:pt idx="145087">
                  <c:v>121.93</c:v>
                </c:pt>
                <c:pt idx="145088">
                  <c:v>128.49</c:v>
                </c:pt>
                <c:pt idx="145089">
                  <c:v>86.48</c:v>
                </c:pt>
                <c:pt idx="145090">
                  <c:v>100.14</c:v>
                </c:pt>
                <c:pt idx="145091">
                  <c:v>94.94</c:v>
                </c:pt>
                <c:pt idx="145092">
                  <c:v>95.98</c:v>
                </c:pt>
                <c:pt idx="145093">
                  <c:v>90.34</c:v>
                </c:pt>
                <c:pt idx="145094">
                  <c:v>74.66</c:v>
                </c:pt>
                <c:pt idx="145095">
                  <c:v>113.23</c:v>
                </c:pt>
                <c:pt idx="145096">
                  <c:v>119.27</c:v>
                </c:pt>
                <c:pt idx="145097">
                  <c:v>81.62</c:v>
                </c:pt>
                <c:pt idx="145098">
                  <c:v>168.35</c:v>
                </c:pt>
                <c:pt idx="145099">
                  <c:v>101.56</c:v>
                </c:pt>
                <c:pt idx="145100">
                  <c:v>64.099999999999994</c:v>
                </c:pt>
                <c:pt idx="145101">
                  <c:v>75.819999999999993</c:v>
                </c:pt>
                <c:pt idx="145102">
                  <c:v>112.31</c:v>
                </c:pt>
                <c:pt idx="145103">
                  <c:v>127.62</c:v>
                </c:pt>
                <c:pt idx="145104">
                  <c:v>175.74</c:v>
                </c:pt>
                <c:pt idx="145105">
                  <c:v>96.44</c:v>
                </c:pt>
                <c:pt idx="145106">
                  <c:v>59.39</c:v>
                </c:pt>
                <c:pt idx="145107">
                  <c:v>143.44999999999999</c:v>
                </c:pt>
                <c:pt idx="145108">
                  <c:v>88.93</c:v>
                </c:pt>
                <c:pt idx="145109">
                  <c:v>7</c:v>
                </c:pt>
                <c:pt idx="145110">
                  <c:v>1073.5999999999999</c:v>
                </c:pt>
                <c:pt idx="145111">
                  <c:v>237.6</c:v>
                </c:pt>
                <c:pt idx="145112">
                  <c:v>8.8000000000000007</c:v>
                </c:pt>
                <c:pt idx="145113">
                  <c:v>44</c:v>
                </c:pt>
                <c:pt idx="145114">
                  <c:v>114.4</c:v>
                </c:pt>
                <c:pt idx="145115">
                  <c:v>140.80000000000001</c:v>
                </c:pt>
                <c:pt idx="145116">
                  <c:v>44</c:v>
                </c:pt>
                <c:pt idx="145117">
                  <c:v>105.6</c:v>
                </c:pt>
                <c:pt idx="145118">
                  <c:v>96.8</c:v>
                </c:pt>
                <c:pt idx="145119">
                  <c:v>44</c:v>
                </c:pt>
                <c:pt idx="145120">
                  <c:v>52.8</c:v>
                </c:pt>
                <c:pt idx="145121">
                  <c:v>139</c:v>
                </c:pt>
                <c:pt idx="145122">
                  <c:v>70.400000000000006</c:v>
                </c:pt>
                <c:pt idx="145123">
                  <c:v>114.4</c:v>
                </c:pt>
                <c:pt idx="145124">
                  <c:v>44</c:v>
                </c:pt>
                <c:pt idx="145125">
                  <c:v>61.6</c:v>
                </c:pt>
                <c:pt idx="145126">
                  <c:v>52.8</c:v>
                </c:pt>
                <c:pt idx="145127">
                  <c:v>123.2</c:v>
                </c:pt>
                <c:pt idx="145128">
                  <c:v>114.4</c:v>
                </c:pt>
                <c:pt idx="145129">
                  <c:v>88</c:v>
                </c:pt>
                <c:pt idx="145130">
                  <c:v>149.6</c:v>
                </c:pt>
                <c:pt idx="145131">
                  <c:v>79.2</c:v>
                </c:pt>
                <c:pt idx="145132">
                  <c:v>70.400000000000006</c:v>
                </c:pt>
                <c:pt idx="145133">
                  <c:v>52.8</c:v>
                </c:pt>
                <c:pt idx="145134">
                  <c:v>70.400000000000006</c:v>
                </c:pt>
                <c:pt idx="145135">
                  <c:v>123.2</c:v>
                </c:pt>
                <c:pt idx="145136">
                  <c:v>88</c:v>
                </c:pt>
                <c:pt idx="145137">
                  <c:v>70.400000000000006</c:v>
                </c:pt>
                <c:pt idx="145138">
                  <c:v>79.2</c:v>
                </c:pt>
                <c:pt idx="145139">
                  <c:v>70.400000000000006</c:v>
                </c:pt>
                <c:pt idx="145140">
                  <c:v>123.2</c:v>
                </c:pt>
                <c:pt idx="145141">
                  <c:v>123.2</c:v>
                </c:pt>
                <c:pt idx="145142">
                  <c:v>52.8</c:v>
                </c:pt>
                <c:pt idx="145143">
                  <c:v>70.400000000000006</c:v>
                </c:pt>
                <c:pt idx="145144">
                  <c:v>70.400000000000006</c:v>
                </c:pt>
                <c:pt idx="145145">
                  <c:v>52.8</c:v>
                </c:pt>
                <c:pt idx="145146">
                  <c:v>88</c:v>
                </c:pt>
                <c:pt idx="145147">
                  <c:v>96.8</c:v>
                </c:pt>
                <c:pt idx="145148">
                  <c:v>52.8</c:v>
                </c:pt>
                <c:pt idx="145149">
                  <c:v>52.8</c:v>
                </c:pt>
                <c:pt idx="145150">
                  <c:v>61.6</c:v>
                </c:pt>
                <c:pt idx="145151">
                  <c:v>114.4</c:v>
                </c:pt>
                <c:pt idx="145152">
                  <c:v>96.8</c:v>
                </c:pt>
                <c:pt idx="145153">
                  <c:v>96.8</c:v>
                </c:pt>
                <c:pt idx="145154">
                  <c:v>123.2</c:v>
                </c:pt>
                <c:pt idx="145155">
                  <c:v>149.6</c:v>
                </c:pt>
                <c:pt idx="145156">
                  <c:v>202.4</c:v>
                </c:pt>
                <c:pt idx="145157">
                  <c:v>79.2</c:v>
                </c:pt>
                <c:pt idx="145158">
                  <c:v>70.400000000000006</c:v>
                </c:pt>
                <c:pt idx="145159">
                  <c:v>105.6</c:v>
                </c:pt>
                <c:pt idx="145160">
                  <c:v>184.8</c:v>
                </c:pt>
                <c:pt idx="145161">
                  <c:v>255.2</c:v>
                </c:pt>
                <c:pt idx="145162">
                  <c:v>360.8</c:v>
                </c:pt>
                <c:pt idx="145163">
                  <c:v>378.4</c:v>
                </c:pt>
                <c:pt idx="145164">
                  <c:v>44</c:v>
                </c:pt>
                <c:pt idx="145165">
                  <c:v>79.2</c:v>
                </c:pt>
                <c:pt idx="145166">
                  <c:v>105.6</c:v>
                </c:pt>
                <c:pt idx="145167">
                  <c:v>61.6</c:v>
                </c:pt>
                <c:pt idx="145168">
                  <c:v>106.6</c:v>
                </c:pt>
                <c:pt idx="145169">
                  <c:v>135</c:v>
                </c:pt>
                <c:pt idx="145170">
                  <c:v>117</c:v>
                </c:pt>
                <c:pt idx="145171">
                  <c:v>126</c:v>
                </c:pt>
                <c:pt idx="145172">
                  <c:v>45</c:v>
                </c:pt>
                <c:pt idx="145173">
                  <c:v>81</c:v>
                </c:pt>
                <c:pt idx="145174">
                  <c:v>90</c:v>
                </c:pt>
                <c:pt idx="145175">
                  <c:v>45</c:v>
                </c:pt>
                <c:pt idx="145176">
                  <c:v>72</c:v>
                </c:pt>
                <c:pt idx="145177">
                  <c:v>99</c:v>
                </c:pt>
                <c:pt idx="145178">
                  <c:v>207</c:v>
                </c:pt>
                <c:pt idx="145179">
                  <c:v>81</c:v>
                </c:pt>
                <c:pt idx="145180">
                  <c:v>135</c:v>
                </c:pt>
                <c:pt idx="145181">
                  <c:v>81</c:v>
                </c:pt>
                <c:pt idx="145182">
                  <c:v>90</c:v>
                </c:pt>
                <c:pt idx="145183">
                  <c:v>108</c:v>
                </c:pt>
                <c:pt idx="145184">
                  <c:v>54</c:v>
                </c:pt>
                <c:pt idx="145185">
                  <c:v>27</c:v>
                </c:pt>
                <c:pt idx="145186">
                  <c:v>72</c:v>
                </c:pt>
                <c:pt idx="145187">
                  <c:v>117</c:v>
                </c:pt>
                <c:pt idx="145188">
                  <c:v>99</c:v>
                </c:pt>
                <c:pt idx="145189">
                  <c:v>144</c:v>
                </c:pt>
                <c:pt idx="145190">
                  <c:v>99</c:v>
                </c:pt>
                <c:pt idx="145191">
                  <c:v>54</c:v>
                </c:pt>
                <c:pt idx="145192">
                  <c:v>243</c:v>
                </c:pt>
                <c:pt idx="145193">
                  <c:v>135</c:v>
                </c:pt>
                <c:pt idx="145194">
                  <c:v>81</c:v>
                </c:pt>
                <c:pt idx="145195">
                  <c:v>108</c:v>
                </c:pt>
                <c:pt idx="145196">
                  <c:v>90</c:v>
                </c:pt>
                <c:pt idx="145197">
                  <c:v>18</c:v>
                </c:pt>
                <c:pt idx="145198">
                  <c:v>18</c:v>
                </c:pt>
                <c:pt idx="145199">
                  <c:v>99</c:v>
                </c:pt>
                <c:pt idx="145200">
                  <c:v>189</c:v>
                </c:pt>
                <c:pt idx="145201">
                  <c:v>180</c:v>
                </c:pt>
                <c:pt idx="145202">
                  <c:v>90</c:v>
                </c:pt>
                <c:pt idx="145203">
                  <c:v>81</c:v>
                </c:pt>
                <c:pt idx="145204">
                  <c:v>135</c:v>
                </c:pt>
                <c:pt idx="145205">
                  <c:v>108</c:v>
                </c:pt>
                <c:pt idx="145206">
                  <c:v>125</c:v>
                </c:pt>
                <c:pt idx="145207">
                  <c:v>63</c:v>
                </c:pt>
                <c:pt idx="145208">
                  <c:v>7234.88</c:v>
                </c:pt>
                <c:pt idx="145209">
                  <c:v>13350.31</c:v>
                </c:pt>
                <c:pt idx="145210">
                  <c:v>9520.0300000000007</c:v>
                </c:pt>
                <c:pt idx="145211">
                  <c:v>4533.51</c:v>
                </c:pt>
                <c:pt idx="145212">
                  <c:v>5614.63</c:v>
                </c:pt>
                <c:pt idx="145213">
                  <c:v>6422.58</c:v>
                </c:pt>
                <c:pt idx="145214">
                  <c:v>6401.41</c:v>
                </c:pt>
                <c:pt idx="145215">
                  <c:v>6513.51</c:v>
                </c:pt>
                <c:pt idx="145216">
                  <c:v>9083.94</c:v>
                </c:pt>
                <c:pt idx="145217">
                  <c:v>5980.01</c:v>
                </c:pt>
                <c:pt idx="145218">
                  <c:v>5355.13</c:v>
                </c:pt>
                <c:pt idx="145219">
                  <c:v>5516.49</c:v>
                </c:pt>
                <c:pt idx="145220">
                  <c:v>5827.8</c:v>
                </c:pt>
                <c:pt idx="145221">
                  <c:v>12689.81</c:v>
                </c:pt>
                <c:pt idx="145222">
                  <c:v>11482.65</c:v>
                </c:pt>
                <c:pt idx="145223">
                  <c:v>6116.66</c:v>
                </c:pt>
                <c:pt idx="145224">
                  <c:v>6156.07</c:v>
                </c:pt>
                <c:pt idx="145225">
                  <c:v>6036.42</c:v>
                </c:pt>
                <c:pt idx="145226">
                  <c:v>7494.64</c:v>
                </c:pt>
                <c:pt idx="145227">
                  <c:v>11592.61</c:v>
                </c:pt>
                <c:pt idx="145228">
                  <c:v>11469.25</c:v>
                </c:pt>
                <c:pt idx="145229">
                  <c:v>6360.64</c:v>
                </c:pt>
                <c:pt idx="145230">
                  <c:v>5419.32</c:v>
                </c:pt>
                <c:pt idx="145231">
                  <c:v>6409.71</c:v>
                </c:pt>
                <c:pt idx="145232">
                  <c:v>5172.99</c:v>
                </c:pt>
                <c:pt idx="145233">
                  <c:v>5585.45</c:v>
                </c:pt>
                <c:pt idx="145234">
                  <c:v>5611.54</c:v>
                </c:pt>
                <c:pt idx="145235">
                  <c:v>6115.33</c:v>
                </c:pt>
                <c:pt idx="145236">
                  <c:v>5517.48</c:v>
                </c:pt>
                <c:pt idx="145237">
                  <c:v>5336.3</c:v>
                </c:pt>
                <c:pt idx="145238">
                  <c:v>5015.92</c:v>
                </c:pt>
                <c:pt idx="145239">
                  <c:v>4551.51</c:v>
                </c:pt>
                <c:pt idx="145240">
                  <c:v>4780.16</c:v>
                </c:pt>
                <c:pt idx="145241">
                  <c:v>4966.75</c:v>
                </c:pt>
                <c:pt idx="145242">
                  <c:v>4511.3500000000004</c:v>
                </c:pt>
                <c:pt idx="145243">
                  <c:v>5186.99</c:v>
                </c:pt>
                <c:pt idx="145244">
                  <c:v>5565.06</c:v>
                </c:pt>
                <c:pt idx="145245">
                  <c:v>5770.63</c:v>
                </c:pt>
                <c:pt idx="145246">
                  <c:v>5579.09</c:v>
                </c:pt>
                <c:pt idx="145247">
                  <c:v>5021.3999999999996</c:v>
                </c:pt>
                <c:pt idx="145248">
                  <c:v>5401.25</c:v>
                </c:pt>
                <c:pt idx="145249">
                  <c:v>5689</c:v>
                </c:pt>
                <c:pt idx="145250">
                  <c:v>5214.75</c:v>
                </c:pt>
                <c:pt idx="145251">
                  <c:v>5922.54</c:v>
                </c:pt>
                <c:pt idx="145252">
                  <c:v>8359.4</c:v>
                </c:pt>
                <c:pt idx="145253">
                  <c:v>10539.96</c:v>
                </c:pt>
                <c:pt idx="145254">
                  <c:v>17927.68</c:v>
                </c:pt>
                <c:pt idx="145255">
                  <c:v>4558.99</c:v>
                </c:pt>
                <c:pt idx="145256">
                  <c:v>3920.1</c:v>
                </c:pt>
                <c:pt idx="145257">
                  <c:v>3860.39</c:v>
                </c:pt>
                <c:pt idx="145258">
                  <c:v>4323.1000000000004</c:v>
                </c:pt>
                <c:pt idx="145259">
                  <c:v>4868.84</c:v>
                </c:pt>
                <c:pt idx="145260">
                  <c:v>5422.53</c:v>
                </c:pt>
                <c:pt idx="145261">
                  <c:v>9450.76</c:v>
                </c:pt>
                <c:pt idx="145262">
                  <c:v>12122.78</c:v>
                </c:pt>
                <c:pt idx="145263">
                  <c:v>4081.18</c:v>
                </c:pt>
                <c:pt idx="145264">
                  <c:v>4634.34</c:v>
                </c:pt>
                <c:pt idx="145265">
                  <c:v>4381.28</c:v>
                </c:pt>
                <c:pt idx="145266">
                  <c:v>4633.7700000000004</c:v>
                </c:pt>
                <c:pt idx="145267">
                  <c:v>4485.95</c:v>
                </c:pt>
                <c:pt idx="145268">
                  <c:v>4620.5200000000004</c:v>
                </c:pt>
                <c:pt idx="145269">
                  <c:v>4861.93</c:v>
                </c:pt>
                <c:pt idx="145270">
                  <c:v>5945.62</c:v>
                </c:pt>
                <c:pt idx="145271">
                  <c:v>7824.68</c:v>
                </c:pt>
                <c:pt idx="145272">
                  <c:v>6739.51</c:v>
                </c:pt>
                <c:pt idx="145273">
                  <c:v>11469.16</c:v>
                </c:pt>
                <c:pt idx="145274">
                  <c:v>10672.14</c:v>
                </c:pt>
                <c:pt idx="145275">
                  <c:v>4952.18</c:v>
                </c:pt>
                <c:pt idx="145276">
                  <c:v>5149.0600000000004</c:v>
                </c:pt>
                <c:pt idx="145277">
                  <c:v>5737.62</c:v>
                </c:pt>
                <c:pt idx="145278">
                  <c:v>6502.11</c:v>
                </c:pt>
                <c:pt idx="145279">
                  <c:v>11034.76</c:v>
                </c:pt>
                <c:pt idx="145280">
                  <c:v>10467.49</c:v>
                </c:pt>
                <c:pt idx="145281">
                  <c:v>5606.21</c:v>
                </c:pt>
                <c:pt idx="145282">
                  <c:v>5046.3999999999996</c:v>
                </c:pt>
                <c:pt idx="145283">
                  <c:v>5016.51</c:v>
                </c:pt>
                <c:pt idx="145284">
                  <c:v>4552.91</c:v>
                </c:pt>
                <c:pt idx="145285">
                  <c:v>4931.2299999999996</c:v>
                </c:pt>
                <c:pt idx="145286">
                  <c:v>5233.71</c:v>
                </c:pt>
                <c:pt idx="145287">
                  <c:v>5109.07</c:v>
                </c:pt>
                <c:pt idx="145288">
                  <c:v>4651.8599999999997</c:v>
                </c:pt>
                <c:pt idx="145289">
                  <c:v>4883.16</c:v>
                </c:pt>
                <c:pt idx="145290">
                  <c:v>4736.0600000000004</c:v>
                </c:pt>
                <c:pt idx="145291">
                  <c:v>4382.04</c:v>
                </c:pt>
                <c:pt idx="145292">
                  <c:v>4611.5200000000004</c:v>
                </c:pt>
                <c:pt idx="145293">
                  <c:v>4564.41</c:v>
                </c:pt>
                <c:pt idx="145294">
                  <c:v>4656.17</c:v>
                </c:pt>
                <c:pt idx="145295">
                  <c:v>5139.42</c:v>
                </c:pt>
                <c:pt idx="145296">
                  <c:v>5494.18</c:v>
                </c:pt>
                <c:pt idx="145297">
                  <c:v>5138.59</c:v>
                </c:pt>
                <c:pt idx="145298">
                  <c:v>5028.83</c:v>
                </c:pt>
                <c:pt idx="145299">
                  <c:v>4705.59</c:v>
                </c:pt>
                <c:pt idx="145300">
                  <c:v>5337.1</c:v>
                </c:pt>
                <c:pt idx="145301">
                  <c:v>5447.17</c:v>
                </c:pt>
                <c:pt idx="145302">
                  <c:v>5423.36</c:v>
                </c:pt>
                <c:pt idx="145303">
                  <c:v>6478.41</c:v>
                </c:pt>
                <c:pt idx="145304">
                  <c:v>8221.08</c:v>
                </c:pt>
                <c:pt idx="145305">
                  <c:v>10532.81</c:v>
                </c:pt>
                <c:pt idx="145306">
                  <c:v>16541.23</c:v>
                </c:pt>
                <c:pt idx="145307">
                  <c:v>6545.04</c:v>
                </c:pt>
                <c:pt idx="145308">
                  <c:v>4352.03</c:v>
                </c:pt>
                <c:pt idx="145309">
                  <c:v>4118.22</c:v>
                </c:pt>
                <c:pt idx="145310">
                  <c:v>3807.66</c:v>
                </c:pt>
                <c:pt idx="145311">
                  <c:v>4018.27</c:v>
                </c:pt>
                <c:pt idx="145312">
                  <c:v>5328.22</c:v>
                </c:pt>
                <c:pt idx="145313">
                  <c:v>7541.44</c:v>
                </c:pt>
                <c:pt idx="145314">
                  <c:v>10638.24</c:v>
                </c:pt>
                <c:pt idx="145315">
                  <c:v>3945.42</c:v>
                </c:pt>
                <c:pt idx="145316">
                  <c:v>3869.79</c:v>
                </c:pt>
                <c:pt idx="145317">
                  <c:v>4366.37</c:v>
                </c:pt>
                <c:pt idx="145318">
                  <c:v>4552.4799999999996</c:v>
                </c:pt>
                <c:pt idx="145319">
                  <c:v>4243.99</c:v>
                </c:pt>
                <c:pt idx="145320">
                  <c:v>4898.28</c:v>
                </c:pt>
                <c:pt idx="145321">
                  <c:v>7571.69</c:v>
                </c:pt>
                <c:pt idx="145322">
                  <c:v>4988.3</c:v>
                </c:pt>
                <c:pt idx="145323">
                  <c:v>4560.4799999999996</c:v>
                </c:pt>
                <c:pt idx="145324">
                  <c:v>4850.4799999999996</c:v>
                </c:pt>
                <c:pt idx="145325">
                  <c:v>6003.12</c:v>
                </c:pt>
                <c:pt idx="145326">
                  <c:v>10985.18</c:v>
                </c:pt>
                <c:pt idx="145327">
                  <c:v>9862.4500000000007</c:v>
                </c:pt>
                <c:pt idx="145328">
                  <c:v>5103.2</c:v>
                </c:pt>
                <c:pt idx="145329">
                  <c:v>5123.5</c:v>
                </c:pt>
                <c:pt idx="145330">
                  <c:v>6710.6</c:v>
                </c:pt>
                <c:pt idx="145331">
                  <c:v>10106.93</c:v>
                </c:pt>
                <c:pt idx="145332">
                  <c:v>9526.9699999999993</c:v>
                </c:pt>
                <c:pt idx="145333">
                  <c:v>5451.33</c:v>
                </c:pt>
                <c:pt idx="145334">
                  <c:v>5033.93</c:v>
                </c:pt>
                <c:pt idx="145335">
                  <c:v>4998.76</c:v>
                </c:pt>
                <c:pt idx="145336">
                  <c:v>5014.12</c:v>
                </c:pt>
                <c:pt idx="145337">
                  <c:v>4876.34</c:v>
                </c:pt>
                <c:pt idx="145338">
                  <c:v>4130.24</c:v>
                </c:pt>
                <c:pt idx="145339">
                  <c:v>4993.1099999999997</c:v>
                </c:pt>
                <c:pt idx="145340">
                  <c:v>4695.18</c:v>
                </c:pt>
                <c:pt idx="145341">
                  <c:v>5183.74</c:v>
                </c:pt>
                <c:pt idx="145342">
                  <c:v>4713.28</c:v>
                </c:pt>
                <c:pt idx="145343">
                  <c:v>4056.77</c:v>
                </c:pt>
                <c:pt idx="145344">
                  <c:v>4658.37</c:v>
                </c:pt>
                <c:pt idx="145345">
                  <c:v>4388.04</c:v>
                </c:pt>
                <c:pt idx="145346">
                  <c:v>4463.7</c:v>
                </c:pt>
                <c:pt idx="145347">
                  <c:v>4351.6400000000003</c:v>
                </c:pt>
                <c:pt idx="145348">
                  <c:v>5073.2</c:v>
                </c:pt>
                <c:pt idx="145349">
                  <c:v>4975.84</c:v>
                </c:pt>
                <c:pt idx="145350">
                  <c:v>5937.75</c:v>
                </c:pt>
                <c:pt idx="145351">
                  <c:v>7389.57</c:v>
                </c:pt>
                <c:pt idx="145352">
                  <c:v>7968.98</c:v>
                </c:pt>
                <c:pt idx="145353">
                  <c:v>6374.58</c:v>
                </c:pt>
                <c:pt idx="145354">
                  <c:v>6079.22</c:v>
                </c:pt>
                <c:pt idx="145355">
                  <c:v>3912.42</c:v>
                </c:pt>
                <c:pt idx="145356">
                  <c:v>4292.0200000000004</c:v>
                </c:pt>
                <c:pt idx="145357">
                  <c:v>5715.68</c:v>
                </c:pt>
                <c:pt idx="145358">
                  <c:v>3449.5</c:v>
                </c:pt>
                <c:pt idx="145359">
                  <c:v>4681.42</c:v>
                </c:pt>
                <c:pt idx="145360">
                  <c:v>4338.0600000000004</c:v>
                </c:pt>
                <c:pt idx="145361">
                  <c:v>4440.8599999999997</c:v>
                </c:pt>
                <c:pt idx="145362">
                  <c:v>4768.58</c:v>
                </c:pt>
                <c:pt idx="145363">
                  <c:v>2667.98</c:v>
                </c:pt>
                <c:pt idx="145364">
                  <c:v>2671.04</c:v>
                </c:pt>
                <c:pt idx="145365">
                  <c:v>2707.54</c:v>
                </c:pt>
                <c:pt idx="145366">
                  <c:v>3664.54</c:v>
                </c:pt>
                <c:pt idx="145367">
                  <c:v>2686.76</c:v>
                </c:pt>
                <c:pt idx="145368">
                  <c:v>3963.88</c:v>
                </c:pt>
                <c:pt idx="145369">
                  <c:v>4260.5</c:v>
                </c:pt>
                <c:pt idx="145370">
                  <c:v>3213.04</c:v>
                </c:pt>
                <c:pt idx="145371">
                  <c:v>3429.52</c:v>
                </c:pt>
                <c:pt idx="145372">
                  <c:v>3739.9</c:v>
                </c:pt>
                <c:pt idx="145373">
                  <c:v>4280.76</c:v>
                </c:pt>
                <c:pt idx="145374">
                  <c:v>4628.92</c:v>
                </c:pt>
                <c:pt idx="145375">
                  <c:v>5291.86</c:v>
                </c:pt>
                <c:pt idx="145376">
                  <c:v>4844.53</c:v>
                </c:pt>
                <c:pt idx="145377">
                  <c:v>3777.26</c:v>
                </c:pt>
                <c:pt idx="145378">
                  <c:v>4568</c:v>
                </c:pt>
                <c:pt idx="145379">
                  <c:v>2994.72</c:v>
                </c:pt>
                <c:pt idx="145380">
                  <c:v>4657.88</c:v>
                </c:pt>
                <c:pt idx="145381">
                  <c:v>4108.04</c:v>
                </c:pt>
                <c:pt idx="145382">
                  <c:v>4423.6099999999997</c:v>
                </c:pt>
                <c:pt idx="145383">
                  <c:v>2515.3000000000002</c:v>
                </c:pt>
                <c:pt idx="145384">
                  <c:v>2807.56</c:v>
                </c:pt>
                <c:pt idx="145385">
                  <c:v>4629.9799999999996</c:v>
                </c:pt>
                <c:pt idx="145386">
                  <c:v>4693.7</c:v>
                </c:pt>
                <c:pt idx="145387">
                  <c:v>3229.22</c:v>
                </c:pt>
                <c:pt idx="145388">
                  <c:v>3405.85</c:v>
                </c:pt>
                <c:pt idx="145389">
                  <c:v>2361.2600000000002</c:v>
                </c:pt>
                <c:pt idx="145390">
                  <c:v>4772.3999999999996</c:v>
                </c:pt>
                <c:pt idx="145391">
                  <c:v>5076.8599999999997</c:v>
                </c:pt>
                <c:pt idx="145392">
                  <c:v>5128.0600000000004</c:v>
                </c:pt>
                <c:pt idx="145393">
                  <c:v>8811.52</c:v>
                </c:pt>
                <c:pt idx="145394">
                  <c:v>2884.96</c:v>
                </c:pt>
                <c:pt idx="145395">
                  <c:v>4317.76</c:v>
                </c:pt>
                <c:pt idx="145396">
                  <c:v>4122.7700000000004</c:v>
                </c:pt>
                <c:pt idx="145397">
                  <c:v>7788.16</c:v>
                </c:pt>
                <c:pt idx="145398">
                  <c:v>4678.7</c:v>
                </c:pt>
                <c:pt idx="145399">
                  <c:v>3413.48</c:v>
                </c:pt>
                <c:pt idx="145400">
                  <c:v>3301.22</c:v>
                </c:pt>
                <c:pt idx="145401">
                  <c:v>3056.44</c:v>
                </c:pt>
                <c:pt idx="145402">
                  <c:v>3514.63</c:v>
                </c:pt>
                <c:pt idx="145403">
                  <c:v>6914.57</c:v>
                </c:pt>
                <c:pt idx="145404">
                  <c:v>6339.54</c:v>
                </c:pt>
                <c:pt idx="145405">
                  <c:v>6769.74</c:v>
                </c:pt>
                <c:pt idx="145406">
                  <c:v>6428.96</c:v>
                </c:pt>
                <c:pt idx="145407">
                  <c:v>6328.82</c:v>
                </c:pt>
                <c:pt idx="145408">
                  <c:v>5612.77</c:v>
                </c:pt>
                <c:pt idx="145409">
                  <c:v>5181.28</c:v>
                </c:pt>
                <c:pt idx="145410">
                  <c:v>4027.14</c:v>
                </c:pt>
                <c:pt idx="145411">
                  <c:v>3782.64</c:v>
                </c:pt>
                <c:pt idx="145412">
                  <c:v>4283.5200000000004</c:v>
                </c:pt>
                <c:pt idx="145413">
                  <c:v>3492.83</c:v>
                </c:pt>
                <c:pt idx="145414">
                  <c:v>4122.7</c:v>
                </c:pt>
                <c:pt idx="145415">
                  <c:v>4360.1000000000004</c:v>
                </c:pt>
                <c:pt idx="145416">
                  <c:v>4671.42</c:v>
                </c:pt>
                <c:pt idx="145417">
                  <c:v>3747.72</c:v>
                </c:pt>
                <c:pt idx="145418">
                  <c:v>3058.12</c:v>
                </c:pt>
                <c:pt idx="145419">
                  <c:v>3258.77</c:v>
                </c:pt>
                <c:pt idx="145420">
                  <c:v>3865.45</c:v>
                </c:pt>
                <c:pt idx="145421">
                  <c:v>3780.74</c:v>
                </c:pt>
                <c:pt idx="145422">
                  <c:v>3617.97</c:v>
                </c:pt>
                <c:pt idx="145423">
                  <c:v>3468.41</c:v>
                </c:pt>
                <c:pt idx="145424">
                  <c:v>4385.55</c:v>
                </c:pt>
                <c:pt idx="145425">
                  <c:v>4082.79</c:v>
                </c:pt>
                <c:pt idx="145426">
                  <c:v>4500.28</c:v>
                </c:pt>
                <c:pt idx="145427">
                  <c:v>3771.74</c:v>
                </c:pt>
                <c:pt idx="145428">
                  <c:v>3354.49</c:v>
                </c:pt>
                <c:pt idx="145429">
                  <c:v>5420.48</c:v>
                </c:pt>
                <c:pt idx="145430">
                  <c:v>5451.18</c:v>
                </c:pt>
                <c:pt idx="145431">
                  <c:v>6008.37</c:v>
                </c:pt>
                <c:pt idx="145432">
                  <c:v>5537.61</c:v>
                </c:pt>
                <c:pt idx="145433">
                  <c:v>4641.1400000000003</c:v>
                </c:pt>
                <c:pt idx="145434">
                  <c:v>3623.22</c:v>
                </c:pt>
                <c:pt idx="145435">
                  <c:v>3711.11</c:v>
                </c:pt>
                <c:pt idx="145436">
                  <c:v>3961.76</c:v>
                </c:pt>
                <c:pt idx="145437">
                  <c:v>3022.49</c:v>
                </c:pt>
                <c:pt idx="145438">
                  <c:v>4533.67</c:v>
                </c:pt>
                <c:pt idx="145439">
                  <c:v>2536.5500000000002</c:v>
                </c:pt>
                <c:pt idx="145440">
                  <c:v>3737.86</c:v>
                </c:pt>
                <c:pt idx="145441">
                  <c:v>3748.64</c:v>
                </c:pt>
                <c:pt idx="145442">
                  <c:v>4386.67</c:v>
                </c:pt>
                <c:pt idx="145443">
                  <c:v>4276.42</c:v>
                </c:pt>
                <c:pt idx="145444">
                  <c:v>3667.25</c:v>
                </c:pt>
                <c:pt idx="145445">
                  <c:v>7563.25</c:v>
                </c:pt>
                <c:pt idx="145446">
                  <c:v>3576.57</c:v>
                </c:pt>
                <c:pt idx="145447">
                  <c:v>3371.21</c:v>
                </c:pt>
                <c:pt idx="145448">
                  <c:v>5902.91</c:v>
                </c:pt>
                <c:pt idx="145449">
                  <c:v>7702.4</c:v>
                </c:pt>
                <c:pt idx="145450">
                  <c:v>4153.01</c:v>
                </c:pt>
                <c:pt idx="145451">
                  <c:v>4826.45</c:v>
                </c:pt>
                <c:pt idx="145452">
                  <c:v>3140.68</c:v>
                </c:pt>
                <c:pt idx="145453">
                  <c:v>2670.33</c:v>
                </c:pt>
                <c:pt idx="145454">
                  <c:v>2865.52</c:v>
                </c:pt>
                <c:pt idx="145455">
                  <c:v>3612.01</c:v>
                </c:pt>
                <c:pt idx="145456">
                  <c:v>8109.09</c:v>
                </c:pt>
                <c:pt idx="145457">
                  <c:v>5764.88</c:v>
                </c:pt>
                <c:pt idx="145458">
                  <c:v>6715.05</c:v>
                </c:pt>
                <c:pt idx="145459">
                  <c:v>5324.03</c:v>
                </c:pt>
                <c:pt idx="145460">
                  <c:v>5012.71</c:v>
                </c:pt>
                <c:pt idx="145461">
                  <c:v>5569.31</c:v>
                </c:pt>
                <c:pt idx="145462">
                  <c:v>4419.6499999999996</c:v>
                </c:pt>
                <c:pt idx="145463">
                  <c:v>2110.0100000000002</c:v>
                </c:pt>
                <c:pt idx="145464">
                  <c:v>3397.32</c:v>
                </c:pt>
                <c:pt idx="145465">
                  <c:v>3060.32</c:v>
                </c:pt>
                <c:pt idx="145466">
                  <c:v>2465.16</c:v>
                </c:pt>
                <c:pt idx="145467">
                  <c:v>3646.75</c:v>
                </c:pt>
                <c:pt idx="145468">
                  <c:v>3007.58</c:v>
                </c:pt>
                <c:pt idx="145469">
                  <c:v>4023.81</c:v>
                </c:pt>
                <c:pt idx="145470">
                  <c:v>3076.44</c:v>
                </c:pt>
                <c:pt idx="145471">
                  <c:v>2575.4299999999998</c:v>
                </c:pt>
                <c:pt idx="145472">
                  <c:v>3512.45</c:v>
                </c:pt>
                <c:pt idx="145473">
                  <c:v>3865.18</c:v>
                </c:pt>
                <c:pt idx="145474">
                  <c:v>5779.02</c:v>
                </c:pt>
                <c:pt idx="145475">
                  <c:v>3995.54</c:v>
                </c:pt>
                <c:pt idx="145476">
                  <c:v>4173.09</c:v>
                </c:pt>
                <c:pt idx="145477">
                  <c:v>4069.81</c:v>
                </c:pt>
                <c:pt idx="145478">
                  <c:v>4405.99</c:v>
                </c:pt>
                <c:pt idx="145479">
                  <c:v>3351.09</c:v>
                </c:pt>
                <c:pt idx="145480">
                  <c:v>4188.57</c:v>
                </c:pt>
                <c:pt idx="145481">
                  <c:v>5082.4399999999996</c:v>
                </c:pt>
                <c:pt idx="145482">
                  <c:v>6422.97</c:v>
                </c:pt>
                <c:pt idx="145483">
                  <c:v>4423.1899999999996</c:v>
                </c:pt>
                <c:pt idx="145484">
                  <c:v>4546.3999999999996</c:v>
                </c:pt>
                <c:pt idx="145485">
                  <c:v>3889.04</c:v>
                </c:pt>
                <c:pt idx="145486">
                  <c:v>4531.43</c:v>
                </c:pt>
                <c:pt idx="145487">
                  <c:v>3564.84</c:v>
                </c:pt>
                <c:pt idx="145488">
                  <c:v>4132.67</c:v>
                </c:pt>
                <c:pt idx="145489">
                  <c:v>3595.11</c:v>
                </c:pt>
                <c:pt idx="145490">
                  <c:v>3690.09</c:v>
                </c:pt>
                <c:pt idx="145491">
                  <c:v>2134.27</c:v>
                </c:pt>
                <c:pt idx="145492">
                  <c:v>3806.78</c:v>
                </c:pt>
                <c:pt idx="145493">
                  <c:v>3985.52</c:v>
                </c:pt>
                <c:pt idx="145494">
                  <c:v>80900.2</c:v>
                </c:pt>
                <c:pt idx="145495">
                  <c:v>76330.52</c:v>
                </c:pt>
                <c:pt idx="145496">
                  <c:v>67301.94</c:v>
                </c:pt>
                <c:pt idx="145497">
                  <c:v>52281.05</c:v>
                </c:pt>
                <c:pt idx="145498">
                  <c:v>52561.19</c:v>
                </c:pt>
                <c:pt idx="145499">
                  <c:v>45457.17</c:v>
                </c:pt>
                <c:pt idx="145500">
                  <c:v>41642.94</c:v>
                </c:pt>
                <c:pt idx="145501">
                  <c:v>34463.9</c:v>
                </c:pt>
                <c:pt idx="145502">
                  <c:v>28666.75</c:v>
                </c:pt>
                <c:pt idx="145503">
                  <c:v>29172.35</c:v>
                </c:pt>
                <c:pt idx="145504">
                  <c:v>40959.68</c:v>
                </c:pt>
                <c:pt idx="145505">
                  <c:v>34412.46</c:v>
                </c:pt>
                <c:pt idx="145506">
                  <c:v>32773.480000000003</c:v>
                </c:pt>
                <c:pt idx="145507">
                  <c:v>32557.599999999999</c:v>
                </c:pt>
                <c:pt idx="145508">
                  <c:v>30997.98</c:v>
                </c:pt>
                <c:pt idx="145509">
                  <c:v>32384.27</c:v>
                </c:pt>
                <c:pt idx="145510">
                  <c:v>30231.93</c:v>
                </c:pt>
                <c:pt idx="145511">
                  <c:v>30350.76</c:v>
                </c:pt>
                <c:pt idx="145512">
                  <c:v>29891.040000000001</c:v>
                </c:pt>
                <c:pt idx="145513">
                  <c:v>41770.410000000003</c:v>
                </c:pt>
                <c:pt idx="145514">
                  <c:v>36343.53</c:v>
                </c:pt>
                <c:pt idx="145515">
                  <c:v>38804.89</c:v>
                </c:pt>
                <c:pt idx="145516">
                  <c:v>34422.39</c:v>
                </c:pt>
                <c:pt idx="145517">
                  <c:v>33059.839999999997</c:v>
                </c:pt>
                <c:pt idx="145518">
                  <c:v>35787.54</c:v>
                </c:pt>
                <c:pt idx="145519">
                  <c:v>38759.82</c:v>
                </c:pt>
                <c:pt idx="145520">
                  <c:v>34367.08</c:v>
                </c:pt>
                <c:pt idx="145521">
                  <c:v>45112.07</c:v>
                </c:pt>
                <c:pt idx="145522">
                  <c:v>51104.53</c:v>
                </c:pt>
                <c:pt idx="145523">
                  <c:v>47659.41</c:v>
                </c:pt>
                <c:pt idx="145524">
                  <c:v>41940.53</c:v>
                </c:pt>
                <c:pt idx="145525">
                  <c:v>43787.63</c:v>
                </c:pt>
                <c:pt idx="145526">
                  <c:v>43774.62</c:v>
                </c:pt>
                <c:pt idx="145527">
                  <c:v>27448.32</c:v>
                </c:pt>
                <c:pt idx="145528">
                  <c:v>34904.76</c:v>
                </c:pt>
                <c:pt idx="145529">
                  <c:v>35786.730000000003</c:v>
                </c:pt>
                <c:pt idx="145530">
                  <c:v>40903.230000000003</c:v>
                </c:pt>
                <c:pt idx="145531">
                  <c:v>40921.01</c:v>
                </c:pt>
                <c:pt idx="145532">
                  <c:v>34797.82</c:v>
                </c:pt>
                <c:pt idx="145533">
                  <c:v>37215.67</c:v>
                </c:pt>
                <c:pt idx="145534">
                  <c:v>54949.73</c:v>
                </c:pt>
                <c:pt idx="145535">
                  <c:v>35769.81</c:v>
                </c:pt>
                <c:pt idx="145536">
                  <c:v>292555.25</c:v>
                </c:pt>
                <c:pt idx="145537">
                  <c:v>65466.49</c:v>
                </c:pt>
                <c:pt idx="145538">
                  <c:v>61145.54</c:v>
                </c:pt>
                <c:pt idx="145539">
                  <c:v>79934.62</c:v>
                </c:pt>
                <c:pt idx="145540">
                  <c:v>137773.01999999999</c:v>
                </c:pt>
                <c:pt idx="145541">
                  <c:v>45805.54</c:v>
                </c:pt>
                <c:pt idx="145542">
                  <c:v>41403.47</c:v>
                </c:pt>
                <c:pt idx="145543">
                  <c:v>36455.879999999997</c:v>
                </c:pt>
                <c:pt idx="145544">
                  <c:v>39322.699999999997</c:v>
                </c:pt>
                <c:pt idx="145545">
                  <c:v>37470.49</c:v>
                </c:pt>
                <c:pt idx="145546">
                  <c:v>63354.61</c:v>
                </c:pt>
                <c:pt idx="145547">
                  <c:v>56790.13</c:v>
                </c:pt>
                <c:pt idx="145548">
                  <c:v>62165.54</c:v>
                </c:pt>
                <c:pt idx="145549">
                  <c:v>53712.21</c:v>
                </c:pt>
                <c:pt idx="145550">
                  <c:v>48775.41</c:v>
                </c:pt>
                <c:pt idx="145551">
                  <c:v>37723.96</c:v>
                </c:pt>
                <c:pt idx="145552">
                  <c:v>40322.85</c:v>
                </c:pt>
                <c:pt idx="145553">
                  <c:v>35033.89</c:v>
                </c:pt>
                <c:pt idx="145554">
                  <c:v>34087.620000000003</c:v>
                </c:pt>
                <c:pt idx="145555">
                  <c:v>37082.54</c:v>
                </c:pt>
                <c:pt idx="145556">
                  <c:v>30395.53</c:v>
                </c:pt>
                <c:pt idx="145557">
                  <c:v>35348.9</c:v>
                </c:pt>
                <c:pt idx="145558">
                  <c:v>30472.45</c:v>
                </c:pt>
                <c:pt idx="145559">
                  <c:v>37307.730000000003</c:v>
                </c:pt>
                <c:pt idx="145560">
                  <c:v>29282.2</c:v>
                </c:pt>
                <c:pt idx="145561">
                  <c:v>27463.31</c:v>
                </c:pt>
                <c:pt idx="145562">
                  <c:v>33141.480000000003</c:v>
                </c:pt>
                <c:pt idx="145563">
                  <c:v>32708.93</c:v>
                </c:pt>
                <c:pt idx="145564">
                  <c:v>24989.52</c:v>
                </c:pt>
                <c:pt idx="145565">
                  <c:v>31377.86</c:v>
                </c:pt>
                <c:pt idx="145566">
                  <c:v>25673.94</c:v>
                </c:pt>
                <c:pt idx="145567">
                  <c:v>32667.85</c:v>
                </c:pt>
                <c:pt idx="145568">
                  <c:v>26827.8</c:v>
                </c:pt>
                <c:pt idx="145569">
                  <c:v>27833.759999999998</c:v>
                </c:pt>
                <c:pt idx="145570">
                  <c:v>30082.87</c:v>
                </c:pt>
                <c:pt idx="145571">
                  <c:v>30903.77</c:v>
                </c:pt>
                <c:pt idx="145572">
                  <c:v>35392.85</c:v>
                </c:pt>
                <c:pt idx="145573">
                  <c:v>31898.959999999999</c:v>
                </c:pt>
                <c:pt idx="145574">
                  <c:v>28839.52</c:v>
                </c:pt>
                <c:pt idx="145575">
                  <c:v>27451.68</c:v>
                </c:pt>
                <c:pt idx="145576">
                  <c:v>45184.15</c:v>
                </c:pt>
                <c:pt idx="145577">
                  <c:v>30204.54</c:v>
                </c:pt>
                <c:pt idx="145578">
                  <c:v>34721.599999999999</c:v>
                </c:pt>
                <c:pt idx="145579">
                  <c:v>29388.080000000002</c:v>
                </c:pt>
                <c:pt idx="145580">
                  <c:v>24558.69</c:v>
                </c:pt>
                <c:pt idx="145581">
                  <c:v>28438.06</c:v>
                </c:pt>
                <c:pt idx="145582">
                  <c:v>25338.93</c:v>
                </c:pt>
                <c:pt idx="145583">
                  <c:v>51286.73</c:v>
                </c:pt>
                <c:pt idx="145584">
                  <c:v>37475.39</c:v>
                </c:pt>
                <c:pt idx="145585">
                  <c:v>48023.26</c:v>
                </c:pt>
                <c:pt idx="145586">
                  <c:v>53160.45</c:v>
                </c:pt>
                <c:pt idx="145587">
                  <c:v>37906.11</c:v>
                </c:pt>
                <c:pt idx="145588">
                  <c:v>257439.62</c:v>
                </c:pt>
                <c:pt idx="145589">
                  <c:v>45707.8</c:v>
                </c:pt>
                <c:pt idx="145590">
                  <c:v>40725.49</c:v>
                </c:pt>
                <c:pt idx="145591">
                  <c:v>55351.77</c:v>
                </c:pt>
                <c:pt idx="145592">
                  <c:v>96546.87</c:v>
                </c:pt>
                <c:pt idx="145593">
                  <c:v>46251.03</c:v>
                </c:pt>
                <c:pt idx="145594">
                  <c:v>25120.22</c:v>
                </c:pt>
                <c:pt idx="145595">
                  <c:v>19258.77</c:v>
                </c:pt>
                <c:pt idx="145596">
                  <c:v>28311.200000000001</c:v>
                </c:pt>
                <c:pt idx="145597">
                  <c:v>28897.46</c:v>
                </c:pt>
                <c:pt idx="145598">
                  <c:v>46931.86</c:v>
                </c:pt>
                <c:pt idx="145599">
                  <c:v>76278.899999999994</c:v>
                </c:pt>
                <c:pt idx="145600">
                  <c:v>50411.7</c:v>
                </c:pt>
                <c:pt idx="145601">
                  <c:v>39519.75</c:v>
                </c:pt>
                <c:pt idx="145602">
                  <c:v>37500.21</c:v>
                </c:pt>
                <c:pt idx="145603">
                  <c:v>41160.480000000003</c:v>
                </c:pt>
                <c:pt idx="145604">
                  <c:v>33121.22</c:v>
                </c:pt>
                <c:pt idx="145605">
                  <c:v>26204.97</c:v>
                </c:pt>
                <c:pt idx="145606">
                  <c:v>30829.17</c:v>
                </c:pt>
                <c:pt idx="145607">
                  <c:v>34936.18</c:v>
                </c:pt>
                <c:pt idx="145608">
                  <c:v>24184.41</c:v>
                </c:pt>
                <c:pt idx="145609">
                  <c:v>24176.25</c:v>
                </c:pt>
                <c:pt idx="145610">
                  <c:v>29529.86</c:v>
                </c:pt>
                <c:pt idx="145611">
                  <c:v>26818.7</c:v>
                </c:pt>
                <c:pt idx="145612">
                  <c:v>30468.37</c:v>
                </c:pt>
                <c:pt idx="145613">
                  <c:v>29348.61</c:v>
                </c:pt>
                <c:pt idx="145614">
                  <c:v>23104.86</c:v>
                </c:pt>
                <c:pt idx="145615">
                  <c:v>24737.1</c:v>
                </c:pt>
                <c:pt idx="145616">
                  <c:v>28371.59</c:v>
                </c:pt>
                <c:pt idx="145617">
                  <c:v>27156.42</c:v>
                </c:pt>
                <c:pt idx="145618">
                  <c:v>30526.81</c:v>
                </c:pt>
                <c:pt idx="145619">
                  <c:v>25532.16</c:v>
                </c:pt>
                <c:pt idx="145620">
                  <c:v>38346.17</c:v>
                </c:pt>
                <c:pt idx="145621">
                  <c:v>27374.42</c:v>
                </c:pt>
                <c:pt idx="145622">
                  <c:v>27754.55</c:v>
                </c:pt>
                <c:pt idx="145623">
                  <c:v>34487.64</c:v>
                </c:pt>
                <c:pt idx="145624">
                  <c:v>30690.28</c:v>
                </c:pt>
                <c:pt idx="145625">
                  <c:v>29072.45</c:v>
                </c:pt>
                <c:pt idx="145626">
                  <c:v>25359.63</c:v>
                </c:pt>
                <c:pt idx="145627">
                  <c:v>30285.95</c:v>
                </c:pt>
                <c:pt idx="145628">
                  <c:v>26083.14</c:v>
                </c:pt>
                <c:pt idx="145629">
                  <c:v>28408.78</c:v>
                </c:pt>
                <c:pt idx="145630">
                  <c:v>32763.86</c:v>
                </c:pt>
                <c:pt idx="145631">
                  <c:v>35019.089999999997</c:v>
                </c:pt>
                <c:pt idx="145632">
                  <c:v>35303.69</c:v>
                </c:pt>
                <c:pt idx="145633">
                  <c:v>38157.9</c:v>
                </c:pt>
                <c:pt idx="145634">
                  <c:v>34674.5</c:v>
                </c:pt>
                <c:pt idx="145635">
                  <c:v>33050.65</c:v>
                </c:pt>
                <c:pt idx="145636">
                  <c:v>32262.23</c:v>
                </c:pt>
                <c:pt idx="145637">
                  <c:v>13596.75</c:v>
                </c:pt>
                <c:pt idx="145638">
                  <c:v>14572.46</c:v>
                </c:pt>
                <c:pt idx="145639">
                  <c:v>14073.03</c:v>
                </c:pt>
                <c:pt idx="145640">
                  <c:v>13429.99</c:v>
                </c:pt>
                <c:pt idx="145641">
                  <c:v>15842.62</c:v>
                </c:pt>
                <c:pt idx="145642">
                  <c:v>13284.92</c:v>
                </c:pt>
                <c:pt idx="145643">
                  <c:v>13583.36</c:v>
                </c:pt>
                <c:pt idx="145644">
                  <c:v>13725.75</c:v>
                </c:pt>
                <c:pt idx="145645">
                  <c:v>13410.34</c:v>
                </c:pt>
                <c:pt idx="145646">
                  <c:v>12496.26</c:v>
                </c:pt>
                <c:pt idx="145647">
                  <c:v>14937.79</c:v>
                </c:pt>
                <c:pt idx="145648">
                  <c:v>13303.55</c:v>
                </c:pt>
                <c:pt idx="145649">
                  <c:v>11211.32</c:v>
                </c:pt>
                <c:pt idx="145650">
                  <c:v>15417.38</c:v>
                </c:pt>
                <c:pt idx="145651">
                  <c:v>14620.64</c:v>
                </c:pt>
                <c:pt idx="145652">
                  <c:v>13869.29</c:v>
                </c:pt>
                <c:pt idx="145653">
                  <c:v>14782.94</c:v>
                </c:pt>
                <c:pt idx="145654">
                  <c:v>14714.04</c:v>
                </c:pt>
                <c:pt idx="145655">
                  <c:v>14469.4</c:v>
                </c:pt>
                <c:pt idx="145656">
                  <c:v>14232.8</c:v>
                </c:pt>
                <c:pt idx="145657">
                  <c:v>14398.32</c:v>
                </c:pt>
                <c:pt idx="145658">
                  <c:v>16115.4</c:v>
                </c:pt>
                <c:pt idx="145659">
                  <c:v>12684.6</c:v>
                </c:pt>
                <c:pt idx="145660">
                  <c:v>14242.94</c:v>
                </c:pt>
                <c:pt idx="145661">
                  <c:v>14987.32</c:v>
                </c:pt>
                <c:pt idx="145662">
                  <c:v>15049.51</c:v>
                </c:pt>
                <c:pt idx="145663">
                  <c:v>18023.560000000001</c:v>
                </c:pt>
                <c:pt idx="145664">
                  <c:v>15468.16</c:v>
                </c:pt>
                <c:pt idx="145665">
                  <c:v>18011.03</c:v>
                </c:pt>
                <c:pt idx="145666">
                  <c:v>18664.03</c:v>
                </c:pt>
                <c:pt idx="145667">
                  <c:v>17571.240000000002</c:v>
                </c:pt>
                <c:pt idx="145668">
                  <c:v>18481.32</c:v>
                </c:pt>
                <c:pt idx="145669">
                  <c:v>15126.8</c:v>
                </c:pt>
                <c:pt idx="145670">
                  <c:v>14619.08</c:v>
                </c:pt>
                <c:pt idx="145671">
                  <c:v>14081.52</c:v>
                </c:pt>
                <c:pt idx="145672">
                  <c:v>13933.25</c:v>
                </c:pt>
                <c:pt idx="145673">
                  <c:v>13197.72</c:v>
                </c:pt>
                <c:pt idx="145674">
                  <c:v>14437.32</c:v>
                </c:pt>
                <c:pt idx="145675">
                  <c:v>13314.2</c:v>
                </c:pt>
                <c:pt idx="145676">
                  <c:v>13493.5</c:v>
                </c:pt>
                <c:pt idx="145677">
                  <c:v>13265.75</c:v>
                </c:pt>
                <c:pt idx="145678">
                  <c:v>13479.76</c:v>
                </c:pt>
                <c:pt idx="145679">
                  <c:v>22687.62</c:v>
                </c:pt>
                <c:pt idx="145680">
                  <c:v>11975.78</c:v>
                </c:pt>
                <c:pt idx="145681">
                  <c:v>10016.59</c:v>
                </c:pt>
                <c:pt idx="145682">
                  <c:v>12670.97</c:v>
                </c:pt>
                <c:pt idx="145683">
                  <c:v>14687.25</c:v>
                </c:pt>
                <c:pt idx="145684">
                  <c:v>14154.69</c:v>
                </c:pt>
                <c:pt idx="145685">
                  <c:v>17874.34</c:v>
                </c:pt>
                <c:pt idx="145686">
                  <c:v>13013.25</c:v>
                </c:pt>
                <c:pt idx="145687">
                  <c:v>12049.99</c:v>
                </c:pt>
                <c:pt idx="145688">
                  <c:v>11523.54</c:v>
                </c:pt>
                <c:pt idx="145689">
                  <c:v>11810.42</c:v>
                </c:pt>
                <c:pt idx="145690">
                  <c:v>11997.56</c:v>
                </c:pt>
                <c:pt idx="145691">
                  <c:v>13531.45</c:v>
                </c:pt>
                <c:pt idx="145692">
                  <c:v>14711.09</c:v>
                </c:pt>
                <c:pt idx="145693">
                  <c:v>15354.91</c:v>
                </c:pt>
                <c:pt idx="145694">
                  <c:v>12823.87</c:v>
                </c:pt>
                <c:pt idx="145695">
                  <c:v>12321.08</c:v>
                </c:pt>
                <c:pt idx="145696">
                  <c:v>13783.54</c:v>
                </c:pt>
                <c:pt idx="145697">
                  <c:v>12839.42</c:v>
                </c:pt>
                <c:pt idx="145698">
                  <c:v>13765.05</c:v>
                </c:pt>
                <c:pt idx="145699">
                  <c:v>12902.1</c:v>
                </c:pt>
                <c:pt idx="145700">
                  <c:v>14350.19</c:v>
                </c:pt>
                <c:pt idx="145701">
                  <c:v>11271.43</c:v>
                </c:pt>
                <c:pt idx="145702">
                  <c:v>13514.92</c:v>
                </c:pt>
                <c:pt idx="145703">
                  <c:v>12593.15</c:v>
                </c:pt>
                <c:pt idx="145704">
                  <c:v>13645.09</c:v>
                </c:pt>
                <c:pt idx="145705">
                  <c:v>14138.71</c:v>
                </c:pt>
                <c:pt idx="145706">
                  <c:v>14355.56</c:v>
                </c:pt>
                <c:pt idx="145707">
                  <c:v>11890.44</c:v>
                </c:pt>
                <c:pt idx="145708">
                  <c:v>15845.12</c:v>
                </c:pt>
                <c:pt idx="145709">
                  <c:v>14808.84</c:v>
                </c:pt>
                <c:pt idx="145710">
                  <c:v>16369.6</c:v>
                </c:pt>
                <c:pt idx="145711">
                  <c:v>13227.2</c:v>
                </c:pt>
                <c:pt idx="145712">
                  <c:v>15000.29</c:v>
                </c:pt>
                <c:pt idx="145713">
                  <c:v>13140.29</c:v>
                </c:pt>
                <c:pt idx="145714">
                  <c:v>15272.37</c:v>
                </c:pt>
                <c:pt idx="145715">
                  <c:v>17272.080000000002</c:v>
                </c:pt>
                <c:pt idx="145716">
                  <c:v>15759.64</c:v>
                </c:pt>
                <c:pt idx="145717">
                  <c:v>17894.57</c:v>
                </c:pt>
                <c:pt idx="145718">
                  <c:v>18013.53</c:v>
                </c:pt>
                <c:pt idx="145719">
                  <c:v>17473.169999999998</c:v>
                </c:pt>
                <c:pt idx="145720">
                  <c:v>17673.900000000001</c:v>
                </c:pt>
                <c:pt idx="145721">
                  <c:v>13167.67</c:v>
                </c:pt>
                <c:pt idx="145722">
                  <c:v>12304.04</c:v>
                </c:pt>
                <c:pt idx="145723">
                  <c:v>12412.57</c:v>
                </c:pt>
                <c:pt idx="145724">
                  <c:v>13610.82</c:v>
                </c:pt>
                <c:pt idx="145725">
                  <c:v>11920.65</c:v>
                </c:pt>
                <c:pt idx="145726">
                  <c:v>11936.71</c:v>
                </c:pt>
                <c:pt idx="145727">
                  <c:v>12192.98</c:v>
                </c:pt>
                <c:pt idx="145728">
                  <c:v>14152.32</c:v>
                </c:pt>
                <c:pt idx="145729">
                  <c:v>12859.39</c:v>
                </c:pt>
                <c:pt idx="145730">
                  <c:v>10865.33</c:v>
                </c:pt>
                <c:pt idx="145731">
                  <c:v>23397.65</c:v>
                </c:pt>
                <c:pt idx="145732">
                  <c:v>10982.21</c:v>
                </c:pt>
                <c:pt idx="145733">
                  <c:v>11634.39</c:v>
                </c:pt>
                <c:pt idx="145734">
                  <c:v>13513.48</c:v>
                </c:pt>
                <c:pt idx="145735">
                  <c:v>13703.89</c:v>
                </c:pt>
                <c:pt idx="145736">
                  <c:v>13712.49</c:v>
                </c:pt>
                <c:pt idx="145737">
                  <c:v>15461.22</c:v>
                </c:pt>
                <c:pt idx="145738">
                  <c:v>11802.09</c:v>
                </c:pt>
                <c:pt idx="145739">
                  <c:v>11126.71</c:v>
                </c:pt>
                <c:pt idx="145740">
                  <c:v>11027.6</c:v>
                </c:pt>
                <c:pt idx="145741">
                  <c:v>11454.31</c:v>
                </c:pt>
                <c:pt idx="145742">
                  <c:v>14464.03</c:v>
                </c:pt>
                <c:pt idx="145743">
                  <c:v>11302.33</c:v>
                </c:pt>
                <c:pt idx="145744">
                  <c:v>13653.17</c:v>
                </c:pt>
                <c:pt idx="145745">
                  <c:v>13586.2</c:v>
                </c:pt>
                <c:pt idx="145746">
                  <c:v>12890.47</c:v>
                </c:pt>
                <c:pt idx="145747">
                  <c:v>12286.6</c:v>
                </c:pt>
                <c:pt idx="145748">
                  <c:v>11614.79</c:v>
                </c:pt>
                <c:pt idx="145749">
                  <c:v>11534</c:v>
                </c:pt>
                <c:pt idx="145750">
                  <c:v>13347.02</c:v>
                </c:pt>
                <c:pt idx="145751">
                  <c:v>13029.59</c:v>
                </c:pt>
                <c:pt idx="145752">
                  <c:v>11833.51</c:v>
                </c:pt>
                <c:pt idx="145753">
                  <c:v>12628.99</c:v>
                </c:pt>
                <c:pt idx="145754">
                  <c:v>11861.72</c:v>
                </c:pt>
                <c:pt idx="145755">
                  <c:v>11728.62</c:v>
                </c:pt>
                <c:pt idx="145756">
                  <c:v>11633.54</c:v>
                </c:pt>
                <c:pt idx="145757">
                  <c:v>13591.89</c:v>
                </c:pt>
                <c:pt idx="145758">
                  <c:v>13979.9</c:v>
                </c:pt>
                <c:pt idx="145759">
                  <c:v>14805.14</c:v>
                </c:pt>
                <c:pt idx="145760">
                  <c:v>13203.18</c:v>
                </c:pt>
                <c:pt idx="145761">
                  <c:v>12654.08</c:v>
                </c:pt>
                <c:pt idx="145762">
                  <c:v>13484.04</c:v>
                </c:pt>
                <c:pt idx="145763">
                  <c:v>15288</c:v>
                </c:pt>
                <c:pt idx="145764">
                  <c:v>13461.34</c:v>
                </c:pt>
                <c:pt idx="145765">
                  <c:v>13866.12</c:v>
                </c:pt>
                <c:pt idx="145766">
                  <c:v>15556.97</c:v>
                </c:pt>
                <c:pt idx="145767">
                  <c:v>16732.3</c:v>
                </c:pt>
                <c:pt idx="145768">
                  <c:v>15378.5</c:v>
                </c:pt>
                <c:pt idx="145769">
                  <c:v>17130.53</c:v>
                </c:pt>
                <c:pt idx="145770">
                  <c:v>16610.13</c:v>
                </c:pt>
                <c:pt idx="145771">
                  <c:v>16605.41</c:v>
                </c:pt>
                <c:pt idx="145772">
                  <c:v>16507.810000000001</c:v>
                </c:pt>
                <c:pt idx="145773">
                  <c:v>13157.09</c:v>
                </c:pt>
                <c:pt idx="145774">
                  <c:v>11360.25</c:v>
                </c:pt>
                <c:pt idx="145775">
                  <c:v>12127.93</c:v>
                </c:pt>
                <c:pt idx="145776">
                  <c:v>13068.11</c:v>
                </c:pt>
                <c:pt idx="145777">
                  <c:v>12175.48</c:v>
                </c:pt>
                <c:pt idx="145778">
                  <c:v>11286.31</c:v>
                </c:pt>
                <c:pt idx="145779">
                  <c:v>10451.74</c:v>
                </c:pt>
                <c:pt idx="145780">
                  <c:v>9.65</c:v>
                </c:pt>
                <c:pt idx="145781">
                  <c:v>636</c:v>
                </c:pt>
                <c:pt idx="145782">
                  <c:v>159</c:v>
                </c:pt>
                <c:pt idx="145783">
                  <c:v>204</c:v>
                </c:pt>
                <c:pt idx="145784">
                  <c:v>204</c:v>
                </c:pt>
                <c:pt idx="145785">
                  <c:v>204</c:v>
                </c:pt>
                <c:pt idx="145786">
                  <c:v>17</c:v>
                </c:pt>
                <c:pt idx="145787">
                  <c:v>5</c:v>
                </c:pt>
                <c:pt idx="145788">
                  <c:v>10</c:v>
                </c:pt>
                <c:pt idx="145789">
                  <c:v>-7</c:v>
                </c:pt>
                <c:pt idx="145790">
                  <c:v>1</c:v>
                </c:pt>
                <c:pt idx="145791">
                  <c:v>-9.8800000000000008</c:v>
                </c:pt>
                <c:pt idx="145792">
                  <c:v>9.8800000000000008</c:v>
                </c:pt>
                <c:pt idx="145793">
                  <c:v>-12.88</c:v>
                </c:pt>
                <c:pt idx="145794">
                  <c:v>12.88</c:v>
                </c:pt>
                <c:pt idx="145795">
                  <c:v>5</c:v>
                </c:pt>
                <c:pt idx="145796">
                  <c:v>3</c:v>
                </c:pt>
                <c:pt idx="145797">
                  <c:v>9216.91</c:v>
                </c:pt>
                <c:pt idx="145798">
                  <c:v>10805.11</c:v>
                </c:pt>
                <c:pt idx="145799">
                  <c:v>10225.08</c:v>
                </c:pt>
                <c:pt idx="145800">
                  <c:v>11316.49</c:v>
                </c:pt>
                <c:pt idx="145801">
                  <c:v>11076.33</c:v>
                </c:pt>
                <c:pt idx="145802">
                  <c:v>9764.26</c:v>
                </c:pt>
                <c:pt idx="145803">
                  <c:v>9266.56</c:v>
                </c:pt>
                <c:pt idx="145804">
                  <c:v>9855.8700000000008</c:v>
                </c:pt>
                <c:pt idx="145805">
                  <c:v>9086.7999999999993</c:v>
                </c:pt>
                <c:pt idx="145806">
                  <c:v>8816.7099999999991</c:v>
                </c:pt>
                <c:pt idx="145807">
                  <c:v>9224.58</c:v>
                </c:pt>
                <c:pt idx="145808">
                  <c:v>8813.92</c:v>
                </c:pt>
                <c:pt idx="145809">
                  <c:v>8065.17</c:v>
                </c:pt>
                <c:pt idx="145810">
                  <c:v>8365.2800000000007</c:v>
                </c:pt>
                <c:pt idx="145811">
                  <c:v>8206.26</c:v>
                </c:pt>
                <c:pt idx="145812">
                  <c:v>7908.55</c:v>
                </c:pt>
                <c:pt idx="145813">
                  <c:v>8306.6</c:v>
                </c:pt>
                <c:pt idx="145814">
                  <c:v>7984.61</c:v>
                </c:pt>
                <c:pt idx="145815">
                  <c:v>9544.09</c:v>
                </c:pt>
                <c:pt idx="145816">
                  <c:v>8572.1299999999992</c:v>
                </c:pt>
                <c:pt idx="145817">
                  <c:v>7866.94</c:v>
                </c:pt>
                <c:pt idx="145818">
                  <c:v>10079.01</c:v>
                </c:pt>
                <c:pt idx="145819">
                  <c:v>8713.8700000000008</c:v>
                </c:pt>
                <c:pt idx="145820">
                  <c:v>9059.06</c:v>
                </c:pt>
                <c:pt idx="145821">
                  <c:v>9581.7800000000007</c:v>
                </c:pt>
                <c:pt idx="145822">
                  <c:v>7981.37</c:v>
                </c:pt>
                <c:pt idx="145823">
                  <c:v>8478.51</c:v>
                </c:pt>
                <c:pt idx="145824">
                  <c:v>8772.57</c:v>
                </c:pt>
                <c:pt idx="145825">
                  <c:v>7683.39</c:v>
                </c:pt>
                <c:pt idx="145826">
                  <c:v>9456.57</c:v>
                </c:pt>
                <c:pt idx="145827">
                  <c:v>7343.25</c:v>
                </c:pt>
                <c:pt idx="145828">
                  <c:v>8186.42</c:v>
                </c:pt>
                <c:pt idx="145829">
                  <c:v>8088.06</c:v>
                </c:pt>
                <c:pt idx="145830">
                  <c:v>7191.31</c:v>
                </c:pt>
                <c:pt idx="145831">
                  <c:v>7560.16</c:v>
                </c:pt>
                <c:pt idx="145832">
                  <c:v>8313.33</c:v>
                </c:pt>
                <c:pt idx="145833">
                  <c:v>8191.79</c:v>
                </c:pt>
                <c:pt idx="145834">
                  <c:v>9017.57</c:v>
                </c:pt>
                <c:pt idx="145835">
                  <c:v>7376.82</c:v>
                </c:pt>
                <c:pt idx="145836">
                  <c:v>9274.4500000000007</c:v>
                </c:pt>
                <c:pt idx="145837">
                  <c:v>7257.11</c:v>
                </c:pt>
                <c:pt idx="145838">
                  <c:v>8159.3</c:v>
                </c:pt>
                <c:pt idx="145839">
                  <c:v>9195.1200000000008</c:v>
                </c:pt>
                <c:pt idx="145840">
                  <c:v>8257.99</c:v>
                </c:pt>
                <c:pt idx="145841">
                  <c:v>8151.89</c:v>
                </c:pt>
                <c:pt idx="145842">
                  <c:v>8804.41</c:v>
                </c:pt>
                <c:pt idx="145843">
                  <c:v>12208.73</c:v>
                </c:pt>
                <c:pt idx="145844">
                  <c:v>5845.52</c:v>
                </c:pt>
                <c:pt idx="145845">
                  <c:v>6860.08</c:v>
                </c:pt>
                <c:pt idx="145846">
                  <c:v>7787.8</c:v>
                </c:pt>
                <c:pt idx="145847">
                  <c:v>7502.94</c:v>
                </c:pt>
                <c:pt idx="145848">
                  <c:v>6864.84</c:v>
                </c:pt>
                <c:pt idx="145849">
                  <c:v>7405.39</c:v>
                </c:pt>
                <c:pt idx="145850">
                  <c:v>10427.700000000001</c:v>
                </c:pt>
                <c:pt idx="145851">
                  <c:v>10223.89</c:v>
                </c:pt>
                <c:pt idx="145852">
                  <c:v>9779.15</c:v>
                </c:pt>
                <c:pt idx="145853">
                  <c:v>9802.7900000000009</c:v>
                </c:pt>
                <c:pt idx="145854">
                  <c:v>8343.8700000000008</c:v>
                </c:pt>
                <c:pt idx="145855">
                  <c:v>8528.64</c:v>
                </c:pt>
                <c:pt idx="145856">
                  <c:v>8287.7099999999991</c:v>
                </c:pt>
                <c:pt idx="145857">
                  <c:v>7813.46</c:v>
                </c:pt>
                <c:pt idx="145858">
                  <c:v>9308.07</c:v>
                </c:pt>
                <c:pt idx="145859">
                  <c:v>8856.06</c:v>
                </c:pt>
                <c:pt idx="145860">
                  <c:v>9172.68</c:v>
                </c:pt>
                <c:pt idx="145861">
                  <c:v>7094</c:v>
                </c:pt>
                <c:pt idx="145862">
                  <c:v>7860.52</c:v>
                </c:pt>
                <c:pt idx="145863">
                  <c:v>6933.34</c:v>
                </c:pt>
                <c:pt idx="145864">
                  <c:v>8062.68</c:v>
                </c:pt>
                <c:pt idx="145865">
                  <c:v>8207.52</c:v>
                </c:pt>
                <c:pt idx="145866">
                  <c:v>8040.27</c:v>
                </c:pt>
                <c:pt idx="145867">
                  <c:v>8713.77</c:v>
                </c:pt>
                <c:pt idx="145868">
                  <c:v>8340.7199999999993</c:v>
                </c:pt>
                <c:pt idx="145869">
                  <c:v>7503.95</c:v>
                </c:pt>
                <c:pt idx="145870">
                  <c:v>8822.31</c:v>
                </c:pt>
                <c:pt idx="145871">
                  <c:v>8656.27</c:v>
                </c:pt>
                <c:pt idx="145872">
                  <c:v>8383.52</c:v>
                </c:pt>
                <c:pt idx="145873">
                  <c:v>8773.9699999999993</c:v>
                </c:pt>
                <c:pt idx="145874">
                  <c:v>9097.83</c:v>
                </c:pt>
                <c:pt idx="145875">
                  <c:v>10425.17</c:v>
                </c:pt>
                <c:pt idx="145876">
                  <c:v>8372.2099999999991</c:v>
                </c:pt>
                <c:pt idx="145877">
                  <c:v>7724.27</c:v>
                </c:pt>
                <c:pt idx="145878">
                  <c:v>8057.76</c:v>
                </c:pt>
                <c:pt idx="145879">
                  <c:v>7924.16</c:v>
                </c:pt>
                <c:pt idx="145880">
                  <c:v>7590.46</c:v>
                </c:pt>
                <c:pt idx="145881">
                  <c:v>7516.65</c:v>
                </c:pt>
                <c:pt idx="145882">
                  <c:v>7510.7</c:v>
                </c:pt>
                <c:pt idx="145883">
                  <c:v>6366.26</c:v>
                </c:pt>
                <c:pt idx="145884">
                  <c:v>8467.2999999999993</c:v>
                </c:pt>
                <c:pt idx="145885">
                  <c:v>7408.03</c:v>
                </c:pt>
                <c:pt idx="145886">
                  <c:v>6811.94</c:v>
                </c:pt>
                <c:pt idx="145887">
                  <c:v>7748.12</c:v>
                </c:pt>
                <c:pt idx="145888">
                  <c:v>8253.36</c:v>
                </c:pt>
                <c:pt idx="145889">
                  <c:v>8649.58</c:v>
                </c:pt>
                <c:pt idx="145890">
                  <c:v>6971.39</c:v>
                </c:pt>
                <c:pt idx="145891">
                  <c:v>8866.0400000000009</c:v>
                </c:pt>
                <c:pt idx="145892">
                  <c:v>8043.98</c:v>
                </c:pt>
                <c:pt idx="145893">
                  <c:v>9012.6200000000008</c:v>
                </c:pt>
                <c:pt idx="145894">
                  <c:v>7858.96</c:v>
                </c:pt>
                <c:pt idx="145895">
                  <c:v>9281.6</c:v>
                </c:pt>
                <c:pt idx="145896">
                  <c:v>6699.52</c:v>
                </c:pt>
                <c:pt idx="145897">
                  <c:v>7597.45</c:v>
                </c:pt>
                <c:pt idx="145898">
                  <c:v>7378.37</c:v>
                </c:pt>
                <c:pt idx="145899">
                  <c:v>7746.95</c:v>
                </c:pt>
                <c:pt idx="145900">
                  <c:v>7878.18</c:v>
                </c:pt>
                <c:pt idx="145901">
                  <c:v>7786.57</c:v>
                </c:pt>
                <c:pt idx="145902">
                  <c:v>10487.45</c:v>
                </c:pt>
                <c:pt idx="145903">
                  <c:v>9757.82</c:v>
                </c:pt>
                <c:pt idx="145904">
                  <c:v>9459.25</c:v>
                </c:pt>
                <c:pt idx="145905">
                  <c:v>10164.23</c:v>
                </c:pt>
                <c:pt idx="145906">
                  <c:v>8247.92</c:v>
                </c:pt>
                <c:pt idx="145907">
                  <c:v>8567.6200000000008</c:v>
                </c:pt>
                <c:pt idx="145908">
                  <c:v>7749.17</c:v>
                </c:pt>
                <c:pt idx="145909">
                  <c:v>7731.16</c:v>
                </c:pt>
                <c:pt idx="145910">
                  <c:v>9307.0400000000009</c:v>
                </c:pt>
                <c:pt idx="145911">
                  <c:v>7720.12</c:v>
                </c:pt>
                <c:pt idx="145912">
                  <c:v>6668.56</c:v>
                </c:pt>
                <c:pt idx="145913">
                  <c:v>8725.18</c:v>
                </c:pt>
                <c:pt idx="145914">
                  <c:v>8399.2999999999993</c:v>
                </c:pt>
                <c:pt idx="145915">
                  <c:v>8332.67</c:v>
                </c:pt>
                <c:pt idx="145916">
                  <c:v>6450.01</c:v>
                </c:pt>
                <c:pt idx="145917">
                  <c:v>8441.31</c:v>
                </c:pt>
                <c:pt idx="145918">
                  <c:v>8006.64</c:v>
                </c:pt>
                <c:pt idx="145919">
                  <c:v>8370.76</c:v>
                </c:pt>
                <c:pt idx="145920">
                  <c:v>8158.08</c:v>
                </c:pt>
                <c:pt idx="145921">
                  <c:v>7029.95</c:v>
                </c:pt>
                <c:pt idx="145922">
                  <c:v>7961.72</c:v>
                </c:pt>
                <c:pt idx="145923">
                  <c:v>8630.41</c:v>
                </c:pt>
                <c:pt idx="145924">
                  <c:v>8727.77</c:v>
                </c:pt>
                <c:pt idx="145925">
                  <c:v>9238.0499999999993</c:v>
                </c:pt>
                <c:pt idx="145926">
                  <c:v>8148.76</c:v>
                </c:pt>
                <c:pt idx="145927">
                  <c:v>7826.37</c:v>
                </c:pt>
                <c:pt idx="145928">
                  <c:v>7732.26</c:v>
                </c:pt>
                <c:pt idx="145929">
                  <c:v>7836.49</c:v>
                </c:pt>
                <c:pt idx="145930">
                  <c:v>8673.57</c:v>
                </c:pt>
                <c:pt idx="145931">
                  <c:v>8467.6299999999992</c:v>
                </c:pt>
                <c:pt idx="145932">
                  <c:v>8811.7199999999993</c:v>
                </c:pt>
                <c:pt idx="145933">
                  <c:v>7243.98</c:v>
                </c:pt>
                <c:pt idx="145934">
                  <c:v>7871.52</c:v>
                </c:pt>
                <c:pt idx="145935">
                  <c:v>7762.03</c:v>
                </c:pt>
                <c:pt idx="145936">
                  <c:v>7767.63</c:v>
                </c:pt>
                <c:pt idx="145937">
                  <c:v>7744.44</c:v>
                </c:pt>
                <c:pt idx="145938">
                  <c:v>7232.69</c:v>
                </c:pt>
                <c:pt idx="145939">
                  <c:v>7687.24</c:v>
                </c:pt>
                <c:pt idx="145940">
                  <c:v>-0.04</c:v>
                </c:pt>
                <c:pt idx="145941">
                  <c:v>-50.97</c:v>
                </c:pt>
                <c:pt idx="145942">
                  <c:v>10</c:v>
                </c:pt>
                <c:pt idx="145943">
                  <c:v>15.96</c:v>
                </c:pt>
                <c:pt idx="145944">
                  <c:v>23.94</c:v>
                </c:pt>
                <c:pt idx="145945">
                  <c:v>41.53</c:v>
                </c:pt>
                <c:pt idx="145946">
                  <c:v>8.08</c:v>
                </c:pt>
                <c:pt idx="145947">
                  <c:v>39.9</c:v>
                </c:pt>
                <c:pt idx="145948">
                  <c:v>112.07</c:v>
                </c:pt>
                <c:pt idx="145949">
                  <c:v>35.86</c:v>
                </c:pt>
                <c:pt idx="145950">
                  <c:v>118.29</c:v>
                </c:pt>
                <c:pt idx="145951">
                  <c:v>112.9</c:v>
                </c:pt>
                <c:pt idx="145952">
                  <c:v>19.899999999999999</c:v>
                </c:pt>
                <c:pt idx="145953">
                  <c:v>59.72</c:v>
                </c:pt>
                <c:pt idx="145954">
                  <c:v>22.4</c:v>
                </c:pt>
                <c:pt idx="145955">
                  <c:v>7.96</c:v>
                </c:pt>
                <c:pt idx="145956">
                  <c:v>15.92</c:v>
                </c:pt>
                <c:pt idx="145957">
                  <c:v>162.79</c:v>
                </c:pt>
                <c:pt idx="145958">
                  <c:v>23.7</c:v>
                </c:pt>
                <c:pt idx="145959">
                  <c:v>11.94</c:v>
                </c:pt>
                <c:pt idx="145960">
                  <c:v>35.68</c:v>
                </c:pt>
                <c:pt idx="145961">
                  <c:v>12.75</c:v>
                </c:pt>
                <c:pt idx="145962">
                  <c:v>34.32</c:v>
                </c:pt>
                <c:pt idx="145963">
                  <c:v>11.94</c:v>
                </c:pt>
                <c:pt idx="145964">
                  <c:v>46.2</c:v>
                </c:pt>
                <c:pt idx="145965">
                  <c:v>7.96</c:v>
                </c:pt>
                <c:pt idx="145966">
                  <c:v>15.92</c:v>
                </c:pt>
                <c:pt idx="145967">
                  <c:v>71.02</c:v>
                </c:pt>
                <c:pt idx="145968">
                  <c:v>26.9</c:v>
                </c:pt>
                <c:pt idx="145969">
                  <c:v>25.86</c:v>
                </c:pt>
                <c:pt idx="145970">
                  <c:v>21.94</c:v>
                </c:pt>
                <c:pt idx="145971">
                  <c:v>34.36</c:v>
                </c:pt>
                <c:pt idx="145972">
                  <c:v>29.14</c:v>
                </c:pt>
                <c:pt idx="145973">
                  <c:v>23.98</c:v>
                </c:pt>
                <c:pt idx="145974">
                  <c:v>71</c:v>
                </c:pt>
                <c:pt idx="145975">
                  <c:v>17.5</c:v>
                </c:pt>
                <c:pt idx="145976">
                  <c:v>34.799999999999997</c:v>
                </c:pt>
                <c:pt idx="145977">
                  <c:v>16.43</c:v>
                </c:pt>
                <c:pt idx="145978">
                  <c:v>19.899999999999999</c:v>
                </c:pt>
                <c:pt idx="145979">
                  <c:v>12.96</c:v>
                </c:pt>
                <c:pt idx="145980">
                  <c:v>61.38</c:v>
                </c:pt>
                <c:pt idx="145981">
                  <c:v>60.92</c:v>
                </c:pt>
                <c:pt idx="145982">
                  <c:v>68.42</c:v>
                </c:pt>
                <c:pt idx="145983">
                  <c:v>37.96</c:v>
                </c:pt>
                <c:pt idx="145984">
                  <c:v>25.46</c:v>
                </c:pt>
                <c:pt idx="145985">
                  <c:v>120</c:v>
                </c:pt>
                <c:pt idx="145986">
                  <c:v>188.94</c:v>
                </c:pt>
                <c:pt idx="145987">
                  <c:v>32</c:v>
                </c:pt>
                <c:pt idx="145988">
                  <c:v>61.94</c:v>
                </c:pt>
                <c:pt idx="145989">
                  <c:v>15.92</c:v>
                </c:pt>
                <c:pt idx="145990">
                  <c:v>112.96</c:v>
                </c:pt>
                <c:pt idx="145991">
                  <c:v>24.93</c:v>
                </c:pt>
                <c:pt idx="145992">
                  <c:v>11.26</c:v>
                </c:pt>
                <c:pt idx="145993">
                  <c:v>11.94</c:v>
                </c:pt>
                <c:pt idx="145994">
                  <c:v>7.96</c:v>
                </c:pt>
                <c:pt idx="145995">
                  <c:v>7.96</c:v>
                </c:pt>
                <c:pt idx="145996">
                  <c:v>-41.02</c:v>
                </c:pt>
                <c:pt idx="145997">
                  <c:v>15.9</c:v>
                </c:pt>
                <c:pt idx="145998">
                  <c:v>15.92</c:v>
                </c:pt>
                <c:pt idx="145999">
                  <c:v>45.84</c:v>
                </c:pt>
                <c:pt idx="146000">
                  <c:v>21.4</c:v>
                </c:pt>
                <c:pt idx="146001">
                  <c:v>22.91</c:v>
                </c:pt>
                <c:pt idx="146002">
                  <c:v>17.2</c:v>
                </c:pt>
                <c:pt idx="146003">
                  <c:v>19.899999999999999</c:v>
                </c:pt>
                <c:pt idx="146004">
                  <c:v>97.76</c:v>
                </c:pt>
                <c:pt idx="146005">
                  <c:v>53.68</c:v>
                </c:pt>
                <c:pt idx="146006">
                  <c:v>17.96</c:v>
                </c:pt>
                <c:pt idx="146007">
                  <c:v>54.19</c:v>
                </c:pt>
                <c:pt idx="146008">
                  <c:v>38.380000000000003</c:v>
                </c:pt>
                <c:pt idx="146009">
                  <c:v>21.81</c:v>
                </c:pt>
                <c:pt idx="146010">
                  <c:v>45.44</c:v>
                </c:pt>
                <c:pt idx="146011">
                  <c:v>15.92</c:v>
                </c:pt>
                <c:pt idx="146012">
                  <c:v>29.37</c:v>
                </c:pt>
                <c:pt idx="146013">
                  <c:v>20.98</c:v>
                </c:pt>
                <c:pt idx="146014">
                  <c:v>4.4800000000000004</c:v>
                </c:pt>
                <c:pt idx="146015">
                  <c:v>14.42</c:v>
                </c:pt>
                <c:pt idx="146016">
                  <c:v>28.28</c:v>
                </c:pt>
                <c:pt idx="146017">
                  <c:v>16.920000000000002</c:v>
                </c:pt>
                <c:pt idx="146018">
                  <c:v>14.44</c:v>
                </c:pt>
                <c:pt idx="146019">
                  <c:v>7</c:v>
                </c:pt>
                <c:pt idx="146020">
                  <c:v>21.4</c:v>
                </c:pt>
                <c:pt idx="146021">
                  <c:v>9.9600000000000009</c:v>
                </c:pt>
                <c:pt idx="146022">
                  <c:v>40.58</c:v>
                </c:pt>
                <c:pt idx="146023">
                  <c:v>22.9</c:v>
                </c:pt>
                <c:pt idx="146024">
                  <c:v>-14.97</c:v>
                </c:pt>
                <c:pt idx="146025">
                  <c:v>56.34</c:v>
                </c:pt>
                <c:pt idx="146026">
                  <c:v>21.94</c:v>
                </c:pt>
                <c:pt idx="146027">
                  <c:v>26.7</c:v>
                </c:pt>
                <c:pt idx="146028">
                  <c:v>11.81</c:v>
                </c:pt>
                <c:pt idx="146029">
                  <c:v>55.88</c:v>
                </c:pt>
                <c:pt idx="146030">
                  <c:v>34.729999999999997</c:v>
                </c:pt>
                <c:pt idx="146031">
                  <c:v>-45.25</c:v>
                </c:pt>
                <c:pt idx="146032">
                  <c:v>95.8</c:v>
                </c:pt>
                <c:pt idx="146033">
                  <c:v>76.739999999999995</c:v>
                </c:pt>
                <c:pt idx="146034">
                  <c:v>196.62</c:v>
                </c:pt>
                <c:pt idx="146035">
                  <c:v>44.9</c:v>
                </c:pt>
                <c:pt idx="146036">
                  <c:v>43.9</c:v>
                </c:pt>
                <c:pt idx="146037">
                  <c:v>25.42</c:v>
                </c:pt>
                <c:pt idx="146038">
                  <c:v>66.260000000000005</c:v>
                </c:pt>
                <c:pt idx="146039">
                  <c:v>3.98</c:v>
                </c:pt>
                <c:pt idx="146040">
                  <c:v>5.48</c:v>
                </c:pt>
                <c:pt idx="146041">
                  <c:v>59.46</c:v>
                </c:pt>
                <c:pt idx="146042">
                  <c:v>25.44</c:v>
                </c:pt>
                <c:pt idx="146043">
                  <c:v>32.880000000000003</c:v>
                </c:pt>
                <c:pt idx="146044">
                  <c:v>16.440000000000001</c:v>
                </c:pt>
                <c:pt idx="146045">
                  <c:v>70.31</c:v>
                </c:pt>
                <c:pt idx="146046">
                  <c:v>31.32</c:v>
                </c:pt>
                <c:pt idx="146047">
                  <c:v>80.66</c:v>
                </c:pt>
                <c:pt idx="146048">
                  <c:v>46.24</c:v>
                </c:pt>
                <c:pt idx="146049">
                  <c:v>74.87</c:v>
                </c:pt>
                <c:pt idx="146050">
                  <c:v>34.61</c:v>
                </c:pt>
                <c:pt idx="146051">
                  <c:v>72.88</c:v>
                </c:pt>
                <c:pt idx="146052">
                  <c:v>23.87</c:v>
                </c:pt>
                <c:pt idx="146053">
                  <c:v>63.56</c:v>
                </c:pt>
                <c:pt idx="146054">
                  <c:v>65.260000000000005</c:v>
                </c:pt>
                <c:pt idx="146055">
                  <c:v>61.12</c:v>
                </c:pt>
                <c:pt idx="146056">
                  <c:v>93.9</c:v>
                </c:pt>
                <c:pt idx="146057">
                  <c:v>49.62</c:v>
                </c:pt>
                <c:pt idx="146058">
                  <c:v>51.54</c:v>
                </c:pt>
                <c:pt idx="146059">
                  <c:v>154.09</c:v>
                </c:pt>
                <c:pt idx="146060">
                  <c:v>57.6</c:v>
                </c:pt>
                <c:pt idx="146061">
                  <c:v>123.15</c:v>
                </c:pt>
                <c:pt idx="146062">
                  <c:v>299.11</c:v>
                </c:pt>
                <c:pt idx="146063">
                  <c:v>81.739999999999995</c:v>
                </c:pt>
                <c:pt idx="146064">
                  <c:v>61.27</c:v>
                </c:pt>
                <c:pt idx="146065">
                  <c:v>30.97</c:v>
                </c:pt>
                <c:pt idx="146066">
                  <c:v>51.56</c:v>
                </c:pt>
                <c:pt idx="146067">
                  <c:v>100.6</c:v>
                </c:pt>
                <c:pt idx="146068">
                  <c:v>37.53</c:v>
                </c:pt>
                <c:pt idx="146069">
                  <c:v>70.92</c:v>
                </c:pt>
                <c:pt idx="146070">
                  <c:v>58.66</c:v>
                </c:pt>
                <c:pt idx="146071">
                  <c:v>51.96</c:v>
                </c:pt>
                <c:pt idx="146072">
                  <c:v>35.07</c:v>
                </c:pt>
                <c:pt idx="146073">
                  <c:v>13.92</c:v>
                </c:pt>
                <c:pt idx="146074">
                  <c:v>30.6</c:v>
                </c:pt>
                <c:pt idx="146075">
                  <c:v>35.89</c:v>
                </c:pt>
                <c:pt idx="146076">
                  <c:v>183.29</c:v>
                </c:pt>
                <c:pt idx="146077">
                  <c:v>30.82</c:v>
                </c:pt>
                <c:pt idx="146078">
                  <c:v>63.2</c:v>
                </c:pt>
                <c:pt idx="146079">
                  <c:v>4889.0600000000004</c:v>
                </c:pt>
                <c:pt idx="146080">
                  <c:v>4798.3500000000004</c:v>
                </c:pt>
                <c:pt idx="146081">
                  <c:v>4362.83</c:v>
                </c:pt>
                <c:pt idx="146082">
                  <c:v>4302.09</c:v>
                </c:pt>
                <c:pt idx="146083">
                  <c:v>4755.47</c:v>
                </c:pt>
                <c:pt idx="146084">
                  <c:v>4591.8500000000004</c:v>
                </c:pt>
                <c:pt idx="146085">
                  <c:v>4555.6000000000004</c:v>
                </c:pt>
                <c:pt idx="146086">
                  <c:v>5109.13</c:v>
                </c:pt>
                <c:pt idx="146087">
                  <c:v>5913.14</c:v>
                </c:pt>
                <c:pt idx="146088">
                  <c:v>5137.18</c:v>
                </c:pt>
                <c:pt idx="146089">
                  <c:v>5724.66</c:v>
                </c:pt>
                <c:pt idx="146090">
                  <c:v>5817.43</c:v>
                </c:pt>
                <c:pt idx="146091">
                  <c:v>5136.32</c:v>
                </c:pt>
                <c:pt idx="146092">
                  <c:v>5453.93</c:v>
                </c:pt>
                <c:pt idx="146093">
                  <c:v>4903.01</c:v>
                </c:pt>
                <c:pt idx="146094">
                  <c:v>4858.9399999999996</c:v>
                </c:pt>
                <c:pt idx="146095">
                  <c:v>5518.27</c:v>
                </c:pt>
                <c:pt idx="146096">
                  <c:v>5299.48</c:v>
                </c:pt>
                <c:pt idx="146097">
                  <c:v>4823.3500000000004</c:v>
                </c:pt>
                <c:pt idx="146098">
                  <c:v>4709.79</c:v>
                </c:pt>
                <c:pt idx="146099">
                  <c:v>4552.59</c:v>
                </c:pt>
                <c:pt idx="146100">
                  <c:v>5036.79</c:v>
                </c:pt>
                <c:pt idx="146101">
                  <c:v>4577.5200000000004</c:v>
                </c:pt>
                <c:pt idx="146102">
                  <c:v>4332.93</c:v>
                </c:pt>
                <c:pt idx="146103">
                  <c:v>4351.12</c:v>
                </c:pt>
                <c:pt idx="146104">
                  <c:v>4312.2700000000004</c:v>
                </c:pt>
                <c:pt idx="146105">
                  <c:v>4148.95</c:v>
                </c:pt>
                <c:pt idx="146106">
                  <c:v>4395.6400000000003</c:v>
                </c:pt>
                <c:pt idx="146107">
                  <c:v>4563.41</c:v>
                </c:pt>
                <c:pt idx="146108">
                  <c:v>4686.26</c:v>
                </c:pt>
                <c:pt idx="146109">
                  <c:v>4686.26</c:v>
                </c:pt>
                <c:pt idx="146110">
                  <c:v>5032.5200000000004</c:v>
                </c:pt>
                <c:pt idx="146111">
                  <c:v>4368.5200000000004</c:v>
                </c:pt>
                <c:pt idx="146112">
                  <c:v>4331.95</c:v>
                </c:pt>
                <c:pt idx="146113">
                  <c:v>4398.04</c:v>
                </c:pt>
                <c:pt idx="146114">
                  <c:v>4552.12</c:v>
                </c:pt>
                <c:pt idx="146115">
                  <c:v>4454.95</c:v>
                </c:pt>
                <c:pt idx="146116">
                  <c:v>4326.1899999999996</c:v>
                </c:pt>
                <c:pt idx="146117">
                  <c:v>4325.1000000000004</c:v>
                </c:pt>
                <c:pt idx="146118">
                  <c:v>4268.5200000000004</c:v>
                </c:pt>
                <c:pt idx="146119">
                  <c:v>4666.71</c:v>
                </c:pt>
                <c:pt idx="146120">
                  <c:v>4606.4799999999996</c:v>
                </c:pt>
                <c:pt idx="146121">
                  <c:v>4000.96</c:v>
                </c:pt>
                <c:pt idx="146122">
                  <c:v>4254.1899999999996</c:v>
                </c:pt>
                <c:pt idx="146123">
                  <c:v>4020.37</c:v>
                </c:pt>
                <c:pt idx="146124">
                  <c:v>4132.7</c:v>
                </c:pt>
                <c:pt idx="146125">
                  <c:v>3978.66</c:v>
                </c:pt>
                <c:pt idx="146126">
                  <c:v>2768.87</c:v>
                </c:pt>
                <c:pt idx="146127">
                  <c:v>3994.23</c:v>
                </c:pt>
                <c:pt idx="146128">
                  <c:v>3474.98</c:v>
                </c:pt>
                <c:pt idx="146129">
                  <c:v>3516.72</c:v>
                </c:pt>
                <c:pt idx="146130">
                  <c:v>3403.48</c:v>
                </c:pt>
                <c:pt idx="146131">
                  <c:v>3785.02</c:v>
                </c:pt>
                <c:pt idx="146132">
                  <c:v>3805.52</c:v>
                </c:pt>
                <c:pt idx="146133">
                  <c:v>3759.74</c:v>
                </c:pt>
                <c:pt idx="146134">
                  <c:v>3381.1</c:v>
                </c:pt>
                <c:pt idx="146135">
                  <c:v>4182.76</c:v>
                </c:pt>
                <c:pt idx="146136">
                  <c:v>3612.07</c:v>
                </c:pt>
                <c:pt idx="146137">
                  <c:v>3699.63</c:v>
                </c:pt>
                <c:pt idx="146138">
                  <c:v>4443.08</c:v>
                </c:pt>
                <c:pt idx="146139">
                  <c:v>4337.25</c:v>
                </c:pt>
                <c:pt idx="146140">
                  <c:v>4607.53</c:v>
                </c:pt>
                <c:pt idx="146141">
                  <c:v>4605.72</c:v>
                </c:pt>
                <c:pt idx="146142">
                  <c:v>4858.3500000000004</c:v>
                </c:pt>
                <c:pt idx="146143">
                  <c:v>4380.8599999999997</c:v>
                </c:pt>
                <c:pt idx="146144">
                  <c:v>4839.7700000000004</c:v>
                </c:pt>
                <c:pt idx="146145">
                  <c:v>4481.8900000000003</c:v>
                </c:pt>
                <c:pt idx="146146">
                  <c:v>4618.66</c:v>
                </c:pt>
                <c:pt idx="146147">
                  <c:v>5238.6400000000003</c:v>
                </c:pt>
                <c:pt idx="146148">
                  <c:v>4811.72</c:v>
                </c:pt>
                <c:pt idx="146149">
                  <c:v>4372.9399999999996</c:v>
                </c:pt>
                <c:pt idx="146150">
                  <c:v>5146.1400000000003</c:v>
                </c:pt>
                <c:pt idx="146151">
                  <c:v>4803.2700000000004</c:v>
                </c:pt>
                <c:pt idx="146152">
                  <c:v>5442.46</c:v>
                </c:pt>
                <c:pt idx="146153">
                  <c:v>4990.79</c:v>
                </c:pt>
                <c:pt idx="146154">
                  <c:v>4720.13</c:v>
                </c:pt>
                <c:pt idx="146155">
                  <c:v>4282.63</c:v>
                </c:pt>
                <c:pt idx="146156">
                  <c:v>4552.3999999999996</c:v>
                </c:pt>
                <c:pt idx="146157">
                  <c:v>4470.38</c:v>
                </c:pt>
                <c:pt idx="146158">
                  <c:v>4470</c:v>
                </c:pt>
                <c:pt idx="146159">
                  <c:v>4462.72</c:v>
                </c:pt>
                <c:pt idx="146160">
                  <c:v>4149.57</c:v>
                </c:pt>
                <c:pt idx="146161">
                  <c:v>4469</c:v>
                </c:pt>
                <c:pt idx="146162">
                  <c:v>5047.2</c:v>
                </c:pt>
                <c:pt idx="146163">
                  <c:v>4732.66</c:v>
                </c:pt>
                <c:pt idx="146164">
                  <c:v>4759.3500000000004</c:v>
                </c:pt>
                <c:pt idx="146165">
                  <c:v>4440.38</c:v>
                </c:pt>
                <c:pt idx="146166">
                  <c:v>4458.7</c:v>
                </c:pt>
                <c:pt idx="146167">
                  <c:v>4264.1899999999996</c:v>
                </c:pt>
                <c:pt idx="146168">
                  <c:v>4583.42</c:v>
                </c:pt>
                <c:pt idx="146169">
                  <c:v>4276.04</c:v>
                </c:pt>
                <c:pt idx="146170">
                  <c:v>4244.16</c:v>
                </c:pt>
                <c:pt idx="146171">
                  <c:v>4337.71</c:v>
                </c:pt>
                <c:pt idx="146172">
                  <c:v>3985.87</c:v>
                </c:pt>
                <c:pt idx="146173">
                  <c:v>4056.09</c:v>
                </c:pt>
                <c:pt idx="146174">
                  <c:v>4511.87</c:v>
                </c:pt>
                <c:pt idx="146175">
                  <c:v>5223.7</c:v>
                </c:pt>
                <c:pt idx="146176">
                  <c:v>4817.4399999999996</c:v>
                </c:pt>
                <c:pt idx="146177">
                  <c:v>4381.58</c:v>
                </c:pt>
                <c:pt idx="146178">
                  <c:v>3282.03</c:v>
                </c:pt>
                <c:pt idx="146179">
                  <c:v>4079.09</c:v>
                </c:pt>
                <c:pt idx="146180">
                  <c:v>4057</c:v>
                </c:pt>
                <c:pt idx="146181">
                  <c:v>4055.85</c:v>
                </c:pt>
                <c:pt idx="146182">
                  <c:v>4130.67</c:v>
                </c:pt>
                <c:pt idx="146183">
                  <c:v>3996.37</c:v>
                </c:pt>
                <c:pt idx="146184">
                  <c:v>4307.2</c:v>
                </c:pt>
                <c:pt idx="146185">
                  <c:v>4104.33</c:v>
                </c:pt>
                <c:pt idx="146186">
                  <c:v>4148.0200000000004</c:v>
                </c:pt>
                <c:pt idx="146187">
                  <c:v>4319.57</c:v>
                </c:pt>
                <c:pt idx="146188">
                  <c:v>4275.59</c:v>
                </c:pt>
                <c:pt idx="146189">
                  <c:v>4433.55</c:v>
                </c:pt>
                <c:pt idx="146190">
                  <c:v>4113.72</c:v>
                </c:pt>
                <c:pt idx="146191">
                  <c:v>4393.24</c:v>
                </c:pt>
                <c:pt idx="146192">
                  <c:v>4843.3500000000004</c:v>
                </c:pt>
                <c:pt idx="146193">
                  <c:v>4033.86</c:v>
                </c:pt>
                <c:pt idx="146194">
                  <c:v>4215.25</c:v>
                </c:pt>
                <c:pt idx="146195">
                  <c:v>4288.8599999999997</c:v>
                </c:pt>
                <c:pt idx="146196">
                  <c:v>4039.41</c:v>
                </c:pt>
                <c:pt idx="146197">
                  <c:v>4585.28</c:v>
                </c:pt>
                <c:pt idx="146198">
                  <c:v>4158.07</c:v>
                </c:pt>
                <c:pt idx="146199">
                  <c:v>4616.29</c:v>
                </c:pt>
                <c:pt idx="146200">
                  <c:v>4200.12</c:v>
                </c:pt>
                <c:pt idx="146201">
                  <c:v>4313.79</c:v>
                </c:pt>
                <c:pt idx="146202">
                  <c:v>4154.7299999999996</c:v>
                </c:pt>
                <c:pt idx="146203">
                  <c:v>3979.28</c:v>
                </c:pt>
                <c:pt idx="146204">
                  <c:v>3873.66</c:v>
                </c:pt>
                <c:pt idx="146205">
                  <c:v>4246.6400000000003</c:v>
                </c:pt>
                <c:pt idx="146206">
                  <c:v>3661.32</c:v>
                </c:pt>
                <c:pt idx="146207">
                  <c:v>3925.29</c:v>
                </c:pt>
                <c:pt idx="146208">
                  <c:v>3934.99</c:v>
                </c:pt>
                <c:pt idx="146209">
                  <c:v>4051.58</c:v>
                </c:pt>
                <c:pt idx="146210">
                  <c:v>4032.81</c:v>
                </c:pt>
                <c:pt idx="146211">
                  <c:v>4123.24</c:v>
                </c:pt>
                <c:pt idx="146212">
                  <c:v>4242.68</c:v>
                </c:pt>
                <c:pt idx="146213">
                  <c:v>4058.19</c:v>
                </c:pt>
                <c:pt idx="146214">
                  <c:v>4774.92</c:v>
                </c:pt>
                <c:pt idx="146215">
                  <c:v>4330.3599999999997</c:v>
                </c:pt>
                <c:pt idx="146216">
                  <c:v>4170</c:v>
                </c:pt>
                <c:pt idx="146217">
                  <c:v>4264.67</c:v>
                </c:pt>
                <c:pt idx="146218">
                  <c:v>4339.6400000000003</c:v>
                </c:pt>
                <c:pt idx="146219">
                  <c:v>3925.28</c:v>
                </c:pt>
                <c:pt idx="146220">
                  <c:v>4092.46</c:v>
                </c:pt>
                <c:pt idx="146221">
                  <c:v>4313.34</c:v>
                </c:pt>
                <c:pt idx="146222">
                  <c:v>8674.61</c:v>
                </c:pt>
                <c:pt idx="146223">
                  <c:v>9511.82</c:v>
                </c:pt>
                <c:pt idx="146224">
                  <c:v>9466.6200000000008</c:v>
                </c:pt>
                <c:pt idx="146225">
                  <c:v>7460.99</c:v>
                </c:pt>
                <c:pt idx="146226">
                  <c:v>8399.26</c:v>
                </c:pt>
                <c:pt idx="146227">
                  <c:v>8779.81</c:v>
                </c:pt>
                <c:pt idx="146228">
                  <c:v>7980.21</c:v>
                </c:pt>
                <c:pt idx="146229">
                  <c:v>8154.03</c:v>
                </c:pt>
                <c:pt idx="146230">
                  <c:v>11548.01</c:v>
                </c:pt>
                <c:pt idx="146231">
                  <c:v>9159.23</c:v>
                </c:pt>
                <c:pt idx="146232">
                  <c:v>8505.16</c:v>
                </c:pt>
                <c:pt idx="146233">
                  <c:v>8136.41</c:v>
                </c:pt>
                <c:pt idx="146234">
                  <c:v>6474.57</c:v>
                </c:pt>
                <c:pt idx="146235">
                  <c:v>9179.0300000000007</c:v>
                </c:pt>
                <c:pt idx="146236">
                  <c:v>8651.36</c:v>
                </c:pt>
                <c:pt idx="146237">
                  <c:v>8146.22</c:v>
                </c:pt>
                <c:pt idx="146238">
                  <c:v>8481.4500000000007</c:v>
                </c:pt>
                <c:pt idx="146239">
                  <c:v>9043.06</c:v>
                </c:pt>
                <c:pt idx="146240">
                  <c:v>9257.67</c:v>
                </c:pt>
                <c:pt idx="146241">
                  <c:v>9932.0499999999993</c:v>
                </c:pt>
                <c:pt idx="146242">
                  <c:v>9591.5</c:v>
                </c:pt>
                <c:pt idx="146243">
                  <c:v>9708.07</c:v>
                </c:pt>
                <c:pt idx="146244">
                  <c:v>8877.76</c:v>
                </c:pt>
                <c:pt idx="146245">
                  <c:v>8729.09</c:v>
                </c:pt>
                <c:pt idx="146246">
                  <c:v>9257.36</c:v>
                </c:pt>
                <c:pt idx="146247">
                  <c:v>9636.6200000000008</c:v>
                </c:pt>
                <c:pt idx="146248">
                  <c:v>8721.91</c:v>
                </c:pt>
                <c:pt idx="146249">
                  <c:v>9213.34</c:v>
                </c:pt>
                <c:pt idx="146250">
                  <c:v>9658.27</c:v>
                </c:pt>
                <c:pt idx="146251">
                  <c:v>9306.56</c:v>
                </c:pt>
                <c:pt idx="146252">
                  <c:v>8757.18</c:v>
                </c:pt>
                <c:pt idx="146253">
                  <c:v>8702.41</c:v>
                </c:pt>
                <c:pt idx="146254">
                  <c:v>8964.69</c:v>
                </c:pt>
                <c:pt idx="146255">
                  <c:v>12711.63</c:v>
                </c:pt>
                <c:pt idx="146256">
                  <c:v>7895.9</c:v>
                </c:pt>
                <c:pt idx="146257">
                  <c:v>9735.36</c:v>
                </c:pt>
                <c:pt idx="146258">
                  <c:v>9952.06</c:v>
                </c:pt>
                <c:pt idx="146259">
                  <c:v>8735.18</c:v>
                </c:pt>
                <c:pt idx="146260">
                  <c:v>9841.82</c:v>
                </c:pt>
                <c:pt idx="146261">
                  <c:v>9152.9599999999991</c:v>
                </c:pt>
                <c:pt idx="146262">
                  <c:v>11392.98</c:v>
                </c:pt>
                <c:pt idx="146263">
                  <c:v>10034.57</c:v>
                </c:pt>
                <c:pt idx="146264">
                  <c:v>13774.2</c:v>
                </c:pt>
                <c:pt idx="146265">
                  <c:v>14915.12</c:v>
                </c:pt>
                <c:pt idx="146266">
                  <c:v>22462.720000000001</c:v>
                </c:pt>
                <c:pt idx="146267">
                  <c:v>36485.870000000003</c:v>
                </c:pt>
                <c:pt idx="146268">
                  <c:v>61131.42</c:v>
                </c:pt>
                <c:pt idx="146269">
                  <c:v>11233.49</c:v>
                </c:pt>
                <c:pt idx="146270">
                  <c:v>8106.5</c:v>
                </c:pt>
                <c:pt idx="146271">
                  <c:v>7801.44</c:v>
                </c:pt>
                <c:pt idx="146272">
                  <c:v>7399.71</c:v>
                </c:pt>
                <c:pt idx="146273">
                  <c:v>7733.1</c:v>
                </c:pt>
                <c:pt idx="146274">
                  <c:v>9147.9500000000007</c:v>
                </c:pt>
                <c:pt idx="146275">
                  <c:v>9346.08</c:v>
                </c:pt>
                <c:pt idx="146276">
                  <c:v>11221.03</c:v>
                </c:pt>
                <c:pt idx="146277">
                  <c:v>8977.16</c:v>
                </c:pt>
                <c:pt idx="146278">
                  <c:v>8036.99</c:v>
                </c:pt>
                <c:pt idx="146279">
                  <c:v>8702.99</c:v>
                </c:pt>
                <c:pt idx="146280">
                  <c:v>9190.92</c:v>
                </c:pt>
                <c:pt idx="146281">
                  <c:v>7934.78</c:v>
                </c:pt>
                <c:pt idx="146282">
                  <c:v>7499.29</c:v>
                </c:pt>
                <c:pt idx="146283">
                  <c:v>9454.52</c:v>
                </c:pt>
                <c:pt idx="146284">
                  <c:v>8711.0300000000007</c:v>
                </c:pt>
                <c:pt idx="146285">
                  <c:v>12198.41</c:v>
                </c:pt>
                <c:pt idx="146286">
                  <c:v>8986.94</c:v>
                </c:pt>
                <c:pt idx="146287">
                  <c:v>9950.1200000000008</c:v>
                </c:pt>
                <c:pt idx="146288">
                  <c:v>9650.7900000000009</c:v>
                </c:pt>
                <c:pt idx="146289">
                  <c:v>8878.75</c:v>
                </c:pt>
                <c:pt idx="146290">
                  <c:v>9686.6</c:v>
                </c:pt>
                <c:pt idx="146291">
                  <c:v>8910.9599999999991</c:v>
                </c:pt>
                <c:pt idx="146292">
                  <c:v>9719.5</c:v>
                </c:pt>
                <c:pt idx="146293">
                  <c:v>10360.219999999999</c:v>
                </c:pt>
                <c:pt idx="146294">
                  <c:v>13394.05</c:v>
                </c:pt>
                <c:pt idx="146295">
                  <c:v>13207.81</c:v>
                </c:pt>
                <c:pt idx="146296">
                  <c:v>10897.84</c:v>
                </c:pt>
                <c:pt idx="146297">
                  <c:v>10480.36</c:v>
                </c:pt>
                <c:pt idx="146298">
                  <c:v>9525.86</c:v>
                </c:pt>
                <c:pt idx="146299">
                  <c:v>8921.7099999999991</c:v>
                </c:pt>
                <c:pt idx="146300">
                  <c:v>9433.5499999999993</c:v>
                </c:pt>
                <c:pt idx="146301">
                  <c:v>8946.44</c:v>
                </c:pt>
                <c:pt idx="146302">
                  <c:v>9528.2000000000007</c:v>
                </c:pt>
                <c:pt idx="146303">
                  <c:v>9926.76</c:v>
                </c:pt>
                <c:pt idx="146304">
                  <c:v>10836.82</c:v>
                </c:pt>
                <c:pt idx="146305">
                  <c:v>9404.4599999999991</c:v>
                </c:pt>
                <c:pt idx="146306">
                  <c:v>8274</c:v>
                </c:pt>
                <c:pt idx="146307">
                  <c:v>8001.24</c:v>
                </c:pt>
                <c:pt idx="146308">
                  <c:v>8350.92</c:v>
                </c:pt>
                <c:pt idx="146309">
                  <c:v>9148.3799999999992</c:v>
                </c:pt>
                <c:pt idx="146310">
                  <c:v>8488.59</c:v>
                </c:pt>
                <c:pt idx="146311">
                  <c:v>8552.27</c:v>
                </c:pt>
                <c:pt idx="146312">
                  <c:v>9029.33</c:v>
                </c:pt>
                <c:pt idx="146313">
                  <c:v>9298.0499999999993</c:v>
                </c:pt>
                <c:pt idx="146314">
                  <c:v>8836.94</c:v>
                </c:pt>
                <c:pt idx="146315">
                  <c:v>9572.7000000000007</c:v>
                </c:pt>
                <c:pt idx="146316">
                  <c:v>11714.27</c:v>
                </c:pt>
                <c:pt idx="146317">
                  <c:v>13756.55</c:v>
                </c:pt>
                <c:pt idx="146318">
                  <c:v>16294.01</c:v>
                </c:pt>
                <c:pt idx="146319">
                  <c:v>23561.439999999999</c:v>
                </c:pt>
                <c:pt idx="146320">
                  <c:v>46475.87</c:v>
                </c:pt>
                <c:pt idx="146321">
                  <c:v>18462.88</c:v>
                </c:pt>
                <c:pt idx="146322">
                  <c:v>9677.0300000000007</c:v>
                </c:pt>
                <c:pt idx="146323">
                  <c:v>7749.64</c:v>
                </c:pt>
                <c:pt idx="146324">
                  <c:v>8757.84</c:v>
                </c:pt>
                <c:pt idx="146325">
                  <c:v>7866.53</c:v>
                </c:pt>
                <c:pt idx="146326">
                  <c:v>7846.44</c:v>
                </c:pt>
                <c:pt idx="146327">
                  <c:v>9543.9</c:v>
                </c:pt>
                <c:pt idx="146328">
                  <c:v>9306.19</c:v>
                </c:pt>
                <c:pt idx="146329">
                  <c:v>9070.33</c:v>
                </c:pt>
                <c:pt idx="146330">
                  <c:v>8328.01</c:v>
                </c:pt>
                <c:pt idx="146331">
                  <c:v>8597.83</c:v>
                </c:pt>
                <c:pt idx="146332">
                  <c:v>9782.68</c:v>
                </c:pt>
                <c:pt idx="146333">
                  <c:v>9406.23</c:v>
                </c:pt>
                <c:pt idx="146334">
                  <c:v>9106.16</c:v>
                </c:pt>
                <c:pt idx="146335">
                  <c:v>12655.15</c:v>
                </c:pt>
                <c:pt idx="146336">
                  <c:v>9498.42</c:v>
                </c:pt>
                <c:pt idx="146337">
                  <c:v>8521.31</c:v>
                </c:pt>
                <c:pt idx="146338">
                  <c:v>8959.7199999999993</c:v>
                </c:pt>
                <c:pt idx="146339">
                  <c:v>9707.83</c:v>
                </c:pt>
                <c:pt idx="146340">
                  <c:v>10796.08</c:v>
                </c:pt>
                <c:pt idx="146341">
                  <c:v>10601.2</c:v>
                </c:pt>
                <c:pt idx="146342">
                  <c:v>8684.49</c:v>
                </c:pt>
                <c:pt idx="146343">
                  <c:v>9965.1200000000008</c:v>
                </c:pt>
                <c:pt idx="146344">
                  <c:v>9239.91</c:v>
                </c:pt>
                <c:pt idx="146345">
                  <c:v>10240.19</c:v>
                </c:pt>
                <c:pt idx="146346">
                  <c:v>12047.09</c:v>
                </c:pt>
                <c:pt idx="146347">
                  <c:v>11021.7</c:v>
                </c:pt>
                <c:pt idx="146348">
                  <c:v>10909.78</c:v>
                </c:pt>
                <c:pt idx="146349">
                  <c:v>9205.91</c:v>
                </c:pt>
                <c:pt idx="146350">
                  <c:v>9167.3700000000008</c:v>
                </c:pt>
                <c:pt idx="146351">
                  <c:v>9711.64</c:v>
                </c:pt>
                <c:pt idx="146352">
                  <c:v>10019.86</c:v>
                </c:pt>
                <c:pt idx="146353">
                  <c:v>10470.530000000001</c:v>
                </c:pt>
                <c:pt idx="146354">
                  <c:v>10229.42</c:v>
                </c:pt>
                <c:pt idx="146355">
                  <c:v>9994.65</c:v>
                </c:pt>
                <c:pt idx="146356">
                  <c:v>9539.11</c:v>
                </c:pt>
                <c:pt idx="146357">
                  <c:v>9734.42</c:v>
                </c:pt>
                <c:pt idx="146358">
                  <c:v>9688.82</c:v>
                </c:pt>
                <c:pt idx="146359">
                  <c:v>10194.31</c:v>
                </c:pt>
                <c:pt idx="146360">
                  <c:v>9303.35</c:v>
                </c:pt>
                <c:pt idx="146361">
                  <c:v>9195.86</c:v>
                </c:pt>
                <c:pt idx="146362">
                  <c:v>8731.84</c:v>
                </c:pt>
                <c:pt idx="146363">
                  <c:v>9542.26</c:v>
                </c:pt>
                <c:pt idx="146364">
                  <c:v>10721.75</c:v>
                </c:pt>
                <c:pt idx="146365">
                  <c:v>464.68</c:v>
                </c:pt>
                <c:pt idx="146366">
                  <c:v>550.76</c:v>
                </c:pt>
                <c:pt idx="146367">
                  <c:v>556.9</c:v>
                </c:pt>
                <c:pt idx="146368">
                  <c:v>411.68</c:v>
                </c:pt>
                <c:pt idx="146369">
                  <c:v>641.78</c:v>
                </c:pt>
                <c:pt idx="146370">
                  <c:v>426.74</c:v>
                </c:pt>
                <c:pt idx="146371">
                  <c:v>435.64</c:v>
                </c:pt>
                <c:pt idx="146372">
                  <c:v>428.56</c:v>
                </c:pt>
                <c:pt idx="146373">
                  <c:v>450.74</c:v>
                </c:pt>
                <c:pt idx="146374">
                  <c:v>366.7</c:v>
                </c:pt>
                <c:pt idx="146375">
                  <c:v>331.82</c:v>
                </c:pt>
                <c:pt idx="146376">
                  <c:v>488.96</c:v>
                </c:pt>
                <c:pt idx="146377">
                  <c:v>445.84</c:v>
                </c:pt>
                <c:pt idx="146378">
                  <c:v>523.86</c:v>
                </c:pt>
                <c:pt idx="146379">
                  <c:v>603.78</c:v>
                </c:pt>
                <c:pt idx="146380">
                  <c:v>658.76</c:v>
                </c:pt>
                <c:pt idx="146381">
                  <c:v>504.78</c:v>
                </c:pt>
                <c:pt idx="146382">
                  <c:v>521.78</c:v>
                </c:pt>
                <c:pt idx="146383">
                  <c:v>683.7</c:v>
                </c:pt>
                <c:pt idx="146384">
                  <c:v>415.84</c:v>
                </c:pt>
                <c:pt idx="146385">
                  <c:v>543.76</c:v>
                </c:pt>
                <c:pt idx="146386">
                  <c:v>767.76</c:v>
                </c:pt>
                <c:pt idx="146387">
                  <c:v>781.78</c:v>
                </c:pt>
                <c:pt idx="146388">
                  <c:v>544.74</c:v>
                </c:pt>
                <c:pt idx="146389">
                  <c:v>610.88</c:v>
                </c:pt>
                <c:pt idx="146390">
                  <c:v>538.79999999999995</c:v>
                </c:pt>
                <c:pt idx="146391">
                  <c:v>594.76</c:v>
                </c:pt>
                <c:pt idx="146392">
                  <c:v>527.64</c:v>
                </c:pt>
                <c:pt idx="146393">
                  <c:v>445.72</c:v>
                </c:pt>
                <c:pt idx="146394">
                  <c:v>510.74</c:v>
                </c:pt>
                <c:pt idx="146395">
                  <c:v>493.6</c:v>
                </c:pt>
                <c:pt idx="146396">
                  <c:v>512</c:v>
                </c:pt>
                <c:pt idx="146397">
                  <c:v>323.56</c:v>
                </c:pt>
                <c:pt idx="146398">
                  <c:v>311.06</c:v>
                </c:pt>
                <c:pt idx="146399">
                  <c:v>319.68</c:v>
                </c:pt>
                <c:pt idx="146400">
                  <c:v>315.58</c:v>
                </c:pt>
                <c:pt idx="146401">
                  <c:v>330.66</c:v>
                </c:pt>
                <c:pt idx="146402">
                  <c:v>212.32</c:v>
                </c:pt>
                <c:pt idx="146403">
                  <c:v>359.84</c:v>
                </c:pt>
                <c:pt idx="146404">
                  <c:v>371.12</c:v>
                </c:pt>
                <c:pt idx="146405">
                  <c:v>582.16</c:v>
                </c:pt>
                <c:pt idx="146406">
                  <c:v>319.89999999999998</c:v>
                </c:pt>
                <c:pt idx="146407">
                  <c:v>622.55999999999995</c:v>
                </c:pt>
                <c:pt idx="146408">
                  <c:v>425.9</c:v>
                </c:pt>
                <c:pt idx="146409">
                  <c:v>695.6</c:v>
                </c:pt>
                <c:pt idx="146410">
                  <c:v>707.76</c:v>
                </c:pt>
                <c:pt idx="146411">
                  <c:v>878.14</c:v>
                </c:pt>
                <c:pt idx="146412">
                  <c:v>754.18</c:v>
                </c:pt>
                <c:pt idx="146413">
                  <c:v>413.64</c:v>
                </c:pt>
                <c:pt idx="146414">
                  <c:v>442.62</c:v>
                </c:pt>
                <c:pt idx="146415">
                  <c:v>353.64</c:v>
                </c:pt>
                <c:pt idx="146416">
                  <c:v>326.74</c:v>
                </c:pt>
                <c:pt idx="146417">
                  <c:v>520.44000000000005</c:v>
                </c:pt>
                <c:pt idx="146418">
                  <c:v>474.66</c:v>
                </c:pt>
                <c:pt idx="146419">
                  <c:v>382.76</c:v>
                </c:pt>
                <c:pt idx="146420">
                  <c:v>351.72</c:v>
                </c:pt>
                <c:pt idx="146421">
                  <c:v>445.72</c:v>
                </c:pt>
                <c:pt idx="146422">
                  <c:v>394.8</c:v>
                </c:pt>
                <c:pt idx="146423">
                  <c:v>305.06</c:v>
                </c:pt>
                <c:pt idx="146424">
                  <c:v>203.94</c:v>
                </c:pt>
                <c:pt idx="146425">
                  <c:v>55.48</c:v>
                </c:pt>
                <c:pt idx="146426">
                  <c:v>302.68</c:v>
                </c:pt>
                <c:pt idx="146427">
                  <c:v>184.24</c:v>
                </c:pt>
                <c:pt idx="146428">
                  <c:v>238.66</c:v>
                </c:pt>
                <c:pt idx="146429">
                  <c:v>222.65</c:v>
                </c:pt>
                <c:pt idx="146430">
                  <c:v>208.26</c:v>
                </c:pt>
                <c:pt idx="146431">
                  <c:v>287.75</c:v>
                </c:pt>
                <c:pt idx="146432">
                  <c:v>314.60000000000002</c:v>
                </c:pt>
                <c:pt idx="146433">
                  <c:v>264.7</c:v>
                </c:pt>
                <c:pt idx="146434">
                  <c:v>204.16</c:v>
                </c:pt>
                <c:pt idx="146435">
                  <c:v>214.28</c:v>
                </c:pt>
                <c:pt idx="146436">
                  <c:v>338.52</c:v>
                </c:pt>
                <c:pt idx="146437">
                  <c:v>212.62</c:v>
                </c:pt>
                <c:pt idx="146438">
                  <c:v>253.28</c:v>
                </c:pt>
                <c:pt idx="146439">
                  <c:v>297.38</c:v>
                </c:pt>
                <c:pt idx="146440">
                  <c:v>143.4</c:v>
                </c:pt>
                <c:pt idx="146441">
                  <c:v>52.78</c:v>
                </c:pt>
                <c:pt idx="146442">
                  <c:v>59.52</c:v>
                </c:pt>
                <c:pt idx="146443">
                  <c:v>176.7</c:v>
                </c:pt>
                <c:pt idx="146444">
                  <c:v>181.84</c:v>
                </c:pt>
                <c:pt idx="146445">
                  <c:v>96.64</c:v>
                </c:pt>
                <c:pt idx="146446">
                  <c:v>179.66</c:v>
                </c:pt>
                <c:pt idx="146447">
                  <c:v>98.16</c:v>
                </c:pt>
                <c:pt idx="146448">
                  <c:v>245.14</c:v>
                </c:pt>
                <c:pt idx="146449">
                  <c:v>289.10000000000002</c:v>
                </c:pt>
                <c:pt idx="146450">
                  <c:v>323.60000000000002</c:v>
                </c:pt>
                <c:pt idx="146451">
                  <c:v>242.38</c:v>
                </c:pt>
                <c:pt idx="146452">
                  <c:v>228.62</c:v>
                </c:pt>
                <c:pt idx="146453">
                  <c:v>228.7</c:v>
                </c:pt>
                <c:pt idx="146454">
                  <c:v>221.96</c:v>
                </c:pt>
                <c:pt idx="146455">
                  <c:v>290.39999999999998</c:v>
                </c:pt>
                <c:pt idx="146456">
                  <c:v>343.32</c:v>
                </c:pt>
                <c:pt idx="146457">
                  <c:v>283.54000000000002</c:v>
                </c:pt>
                <c:pt idx="146458">
                  <c:v>285.82</c:v>
                </c:pt>
                <c:pt idx="146459">
                  <c:v>530.28</c:v>
                </c:pt>
                <c:pt idx="146460">
                  <c:v>291.74</c:v>
                </c:pt>
                <c:pt idx="146461">
                  <c:v>649.6</c:v>
                </c:pt>
                <c:pt idx="146462">
                  <c:v>531.9</c:v>
                </c:pt>
                <c:pt idx="146463">
                  <c:v>653.55999999999995</c:v>
                </c:pt>
                <c:pt idx="146464">
                  <c:v>558.28</c:v>
                </c:pt>
                <c:pt idx="146465">
                  <c:v>458.22</c:v>
                </c:pt>
                <c:pt idx="146466">
                  <c:v>342.24</c:v>
                </c:pt>
                <c:pt idx="146467">
                  <c:v>485.12</c:v>
                </c:pt>
                <c:pt idx="146468">
                  <c:v>299.72000000000003</c:v>
                </c:pt>
                <c:pt idx="146469">
                  <c:v>378.86</c:v>
                </c:pt>
                <c:pt idx="146470">
                  <c:v>665.36</c:v>
                </c:pt>
                <c:pt idx="146471">
                  <c:v>265.89999999999998</c:v>
                </c:pt>
                <c:pt idx="146472">
                  <c:v>310.98</c:v>
                </c:pt>
                <c:pt idx="146473">
                  <c:v>338.9</c:v>
                </c:pt>
                <c:pt idx="146474">
                  <c:v>297</c:v>
                </c:pt>
                <c:pt idx="146475">
                  <c:v>180.14</c:v>
                </c:pt>
                <c:pt idx="146476">
                  <c:v>215.08</c:v>
                </c:pt>
                <c:pt idx="146477">
                  <c:v>211.56</c:v>
                </c:pt>
                <c:pt idx="146478">
                  <c:v>285.86</c:v>
                </c:pt>
                <c:pt idx="146479">
                  <c:v>245.88</c:v>
                </c:pt>
                <c:pt idx="146480">
                  <c:v>263.72000000000003</c:v>
                </c:pt>
                <c:pt idx="146481">
                  <c:v>248.88</c:v>
                </c:pt>
                <c:pt idx="146482">
                  <c:v>292.5</c:v>
                </c:pt>
                <c:pt idx="146483">
                  <c:v>273.16000000000003</c:v>
                </c:pt>
                <c:pt idx="146484">
                  <c:v>244.86</c:v>
                </c:pt>
                <c:pt idx="146485">
                  <c:v>312.58</c:v>
                </c:pt>
                <c:pt idx="146486">
                  <c:v>309.36</c:v>
                </c:pt>
                <c:pt idx="146487">
                  <c:v>239.22</c:v>
                </c:pt>
                <c:pt idx="146488">
                  <c:v>202.58</c:v>
                </c:pt>
                <c:pt idx="146489">
                  <c:v>255.18</c:v>
                </c:pt>
                <c:pt idx="146490">
                  <c:v>214.58</c:v>
                </c:pt>
                <c:pt idx="146491">
                  <c:v>225.36</c:v>
                </c:pt>
                <c:pt idx="146492">
                  <c:v>188.88</c:v>
                </c:pt>
                <c:pt idx="146493">
                  <c:v>314.48</c:v>
                </c:pt>
                <c:pt idx="146494">
                  <c:v>294.24</c:v>
                </c:pt>
                <c:pt idx="146495">
                  <c:v>274.3</c:v>
                </c:pt>
                <c:pt idx="146496">
                  <c:v>260.56</c:v>
                </c:pt>
                <c:pt idx="146497">
                  <c:v>248.66</c:v>
                </c:pt>
                <c:pt idx="146498">
                  <c:v>202.62</c:v>
                </c:pt>
                <c:pt idx="146499">
                  <c:v>193.04</c:v>
                </c:pt>
                <c:pt idx="146500">
                  <c:v>327.39999999999998</c:v>
                </c:pt>
                <c:pt idx="146501">
                  <c:v>233.66</c:v>
                </c:pt>
                <c:pt idx="146502">
                  <c:v>236.4</c:v>
                </c:pt>
                <c:pt idx="146503">
                  <c:v>208.6</c:v>
                </c:pt>
                <c:pt idx="146504">
                  <c:v>123.2</c:v>
                </c:pt>
                <c:pt idx="146505">
                  <c:v>258.32</c:v>
                </c:pt>
                <c:pt idx="146506">
                  <c:v>182.28</c:v>
                </c:pt>
                <c:pt idx="146507">
                  <c:v>176.74</c:v>
                </c:pt>
                <c:pt idx="146508">
                  <c:v>3509.05</c:v>
                </c:pt>
                <c:pt idx="146509">
                  <c:v>2803.95</c:v>
                </c:pt>
                <c:pt idx="146510">
                  <c:v>2516.1799999999998</c:v>
                </c:pt>
                <c:pt idx="146511">
                  <c:v>3013.05</c:v>
                </c:pt>
                <c:pt idx="146512">
                  <c:v>2916.34</c:v>
                </c:pt>
                <c:pt idx="146513">
                  <c:v>2743.32</c:v>
                </c:pt>
                <c:pt idx="146514">
                  <c:v>2163.69</c:v>
                </c:pt>
                <c:pt idx="146515">
                  <c:v>1701.91</c:v>
                </c:pt>
                <c:pt idx="146516">
                  <c:v>2281.36</c:v>
                </c:pt>
                <c:pt idx="146517">
                  <c:v>2725.95</c:v>
                </c:pt>
                <c:pt idx="146518">
                  <c:v>1977.19</c:v>
                </c:pt>
                <c:pt idx="146519">
                  <c:v>2989.9</c:v>
                </c:pt>
                <c:pt idx="146520">
                  <c:v>3303.22</c:v>
                </c:pt>
                <c:pt idx="146521">
                  <c:v>3156.25</c:v>
                </c:pt>
                <c:pt idx="146522">
                  <c:v>3285</c:v>
                </c:pt>
                <c:pt idx="146523">
                  <c:v>3169.68</c:v>
                </c:pt>
                <c:pt idx="146524">
                  <c:v>2924.17</c:v>
                </c:pt>
                <c:pt idx="146525">
                  <c:v>3007.7</c:v>
                </c:pt>
                <c:pt idx="146526">
                  <c:v>3870.92</c:v>
                </c:pt>
                <c:pt idx="146527">
                  <c:v>3800.74</c:v>
                </c:pt>
                <c:pt idx="146528">
                  <c:v>3000.82</c:v>
                </c:pt>
                <c:pt idx="146529">
                  <c:v>3258.69</c:v>
                </c:pt>
                <c:pt idx="146530">
                  <c:v>3618.92</c:v>
                </c:pt>
                <c:pt idx="146531">
                  <c:v>4215.63</c:v>
                </c:pt>
                <c:pt idx="146532">
                  <c:v>2733.28</c:v>
                </c:pt>
                <c:pt idx="146533">
                  <c:v>3738.51</c:v>
                </c:pt>
                <c:pt idx="146534">
                  <c:v>3829.73</c:v>
                </c:pt>
                <c:pt idx="146535">
                  <c:v>3310.71</c:v>
                </c:pt>
                <c:pt idx="146536">
                  <c:v>3350.33</c:v>
                </c:pt>
                <c:pt idx="146537">
                  <c:v>4092.49</c:v>
                </c:pt>
                <c:pt idx="146538">
                  <c:v>3884.4</c:v>
                </c:pt>
                <c:pt idx="146539">
                  <c:v>3426.17</c:v>
                </c:pt>
                <c:pt idx="146540">
                  <c:v>3331.43</c:v>
                </c:pt>
                <c:pt idx="146541">
                  <c:v>3040.6</c:v>
                </c:pt>
                <c:pt idx="146542">
                  <c:v>2992.61</c:v>
                </c:pt>
                <c:pt idx="146543">
                  <c:v>3208.52</c:v>
                </c:pt>
                <c:pt idx="146544">
                  <c:v>2639.97</c:v>
                </c:pt>
                <c:pt idx="146545">
                  <c:v>2798.82</c:v>
                </c:pt>
                <c:pt idx="146546">
                  <c:v>3167.72</c:v>
                </c:pt>
                <c:pt idx="146547">
                  <c:v>3170.03</c:v>
                </c:pt>
                <c:pt idx="146548">
                  <c:v>3964.33</c:v>
                </c:pt>
                <c:pt idx="146549">
                  <c:v>3131.86</c:v>
                </c:pt>
                <c:pt idx="146550">
                  <c:v>3675.04</c:v>
                </c:pt>
                <c:pt idx="146551">
                  <c:v>4900.6899999999996</c:v>
                </c:pt>
                <c:pt idx="146552">
                  <c:v>6666.05</c:v>
                </c:pt>
                <c:pt idx="146553">
                  <c:v>10049.98</c:v>
                </c:pt>
                <c:pt idx="146554">
                  <c:v>11364.92</c:v>
                </c:pt>
                <c:pt idx="146555">
                  <c:v>3733.39</c:v>
                </c:pt>
                <c:pt idx="146556">
                  <c:v>2378.5</c:v>
                </c:pt>
                <c:pt idx="146557">
                  <c:v>2686.83</c:v>
                </c:pt>
                <c:pt idx="146558">
                  <c:v>2589.0500000000002</c:v>
                </c:pt>
                <c:pt idx="146559">
                  <c:v>1718.29</c:v>
                </c:pt>
                <c:pt idx="146560">
                  <c:v>2176.29</c:v>
                </c:pt>
                <c:pt idx="146561">
                  <c:v>2626.9</c:v>
                </c:pt>
                <c:pt idx="146562">
                  <c:v>1901.21</c:v>
                </c:pt>
                <c:pt idx="146563">
                  <c:v>2070.16</c:v>
                </c:pt>
                <c:pt idx="146564">
                  <c:v>2390.39</c:v>
                </c:pt>
                <c:pt idx="146565">
                  <c:v>2412.21</c:v>
                </c:pt>
                <c:pt idx="146566">
                  <c:v>2220.7600000000002</c:v>
                </c:pt>
                <c:pt idx="146567">
                  <c:v>1965.51</c:v>
                </c:pt>
                <c:pt idx="146568">
                  <c:v>2485.81</c:v>
                </c:pt>
                <c:pt idx="146569">
                  <c:v>2150.77</c:v>
                </c:pt>
                <c:pt idx="146570">
                  <c:v>2769.26</c:v>
                </c:pt>
                <c:pt idx="146571">
                  <c:v>2482.5300000000002</c:v>
                </c:pt>
                <c:pt idx="146572">
                  <c:v>2275.71</c:v>
                </c:pt>
                <c:pt idx="146573">
                  <c:v>2780.01</c:v>
                </c:pt>
                <c:pt idx="146574">
                  <c:v>3358.27</c:v>
                </c:pt>
                <c:pt idx="146575">
                  <c:v>2889.03</c:v>
                </c:pt>
                <c:pt idx="146576">
                  <c:v>3527.47</c:v>
                </c:pt>
                <c:pt idx="146577">
                  <c:v>3125.13</c:v>
                </c:pt>
                <c:pt idx="146578">
                  <c:v>2856.81</c:v>
                </c:pt>
                <c:pt idx="146579">
                  <c:v>4436.53</c:v>
                </c:pt>
                <c:pt idx="146580">
                  <c:v>3830.48</c:v>
                </c:pt>
                <c:pt idx="146581">
                  <c:v>3508.15</c:v>
                </c:pt>
                <c:pt idx="146582">
                  <c:v>3332.03</c:v>
                </c:pt>
                <c:pt idx="146583">
                  <c:v>3822.16</c:v>
                </c:pt>
                <c:pt idx="146584">
                  <c:v>2532.09</c:v>
                </c:pt>
                <c:pt idx="146585">
                  <c:v>3375.11</c:v>
                </c:pt>
                <c:pt idx="146586">
                  <c:v>3358.8</c:v>
                </c:pt>
                <c:pt idx="146587">
                  <c:v>3320.72</c:v>
                </c:pt>
                <c:pt idx="146588">
                  <c:v>3334.02</c:v>
                </c:pt>
                <c:pt idx="146589">
                  <c:v>3369.63</c:v>
                </c:pt>
                <c:pt idx="146590">
                  <c:v>2664.75</c:v>
                </c:pt>
                <c:pt idx="146591">
                  <c:v>3892.13</c:v>
                </c:pt>
                <c:pt idx="146592">
                  <c:v>3112.36</c:v>
                </c:pt>
                <c:pt idx="146593">
                  <c:v>2904.25</c:v>
                </c:pt>
                <c:pt idx="146594">
                  <c:v>2812.72</c:v>
                </c:pt>
                <c:pt idx="146595">
                  <c:v>2158.17</c:v>
                </c:pt>
                <c:pt idx="146596">
                  <c:v>3032.66</c:v>
                </c:pt>
                <c:pt idx="146597">
                  <c:v>3030.21</c:v>
                </c:pt>
                <c:pt idx="146598">
                  <c:v>2269.36</c:v>
                </c:pt>
                <c:pt idx="146599">
                  <c:v>2489.71</c:v>
                </c:pt>
                <c:pt idx="146600">
                  <c:v>2508.33</c:v>
                </c:pt>
                <c:pt idx="146601">
                  <c:v>2471.86</c:v>
                </c:pt>
                <c:pt idx="146602">
                  <c:v>3140.34</c:v>
                </c:pt>
                <c:pt idx="146603">
                  <c:v>4609.29</c:v>
                </c:pt>
                <c:pt idx="146604">
                  <c:v>7486.43</c:v>
                </c:pt>
                <c:pt idx="146605">
                  <c:v>14160.78</c:v>
                </c:pt>
                <c:pt idx="146606">
                  <c:v>15114.58</c:v>
                </c:pt>
                <c:pt idx="146607">
                  <c:v>3300</c:v>
                </c:pt>
                <c:pt idx="146608">
                  <c:v>2270.88</c:v>
                </c:pt>
                <c:pt idx="146609">
                  <c:v>1487.56</c:v>
                </c:pt>
                <c:pt idx="146610">
                  <c:v>2206.7800000000002</c:v>
                </c:pt>
                <c:pt idx="146611">
                  <c:v>2325.8000000000002</c:v>
                </c:pt>
                <c:pt idx="146612">
                  <c:v>2205.9</c:v>
                </c:pt>
                <c:pt idx="146613">
                  <c:v>1971.23</c:v>
                </c:pt>
                <c:pt idx="146614">
                  <c:v>2455.7600000000002</c:v>
                </c:pt>
                <c:pt idx="146615">
                  <c:v>1876.3</c:v>
                </c:pt>
                <c:pt idx="146616">
                  <c:v>2042.26</c:v>
                </c:pt>
                <c:pt idx="146617">
                  <c:v>1985.62</c:v>
                </c:pt>
                <c:pt idx="146618">
                  <c:v>1896.99</c:v>
                </c:pt>
                <c:pt idx="146619">
                  <c:v>1494.72</c:v>
                </c:pt>
                <c:pt idx="146620">
                  <c:v>2607.7600000000002</c:v>
                </c:pt>
                <c:pt idx="146621">
                  <c:v>2813.49</c:v>
                </c:pt>
                <c:pt idx="146622">
                  <c:v>2550.37</c:v>
                </c:pt>
                <c:pt idx="146623">
                  <c:v>2271.65</c:v>
                </c:pt>
                <c:pt idx="146624">
                  <c:v>1720.67</c:v>
                </c:pt>
                <c:pt idx="146625">
                  <c:v>1996.71</c:v>
                </c:pt>
                <c:pt idx="146626">
                  <c:v>2920.48</c:v>
                </c:pt>
                <c:pt idx="146627">
                  <c:v>2551.29</c:v>
                </c:pt>
                <c:pt idx="146628">
                  <c:v>2879.01</c:v>
                </c:pt>
                <c:pt idx="146629">
                  <c:v>2891.57</c:v>
                </c:pt>
                <c:pt idx="146630">
                  <c:v>3602.28</c:v>
                </c:pt>
                <c:pt idx="146631">
                  <c:v>3718.66</c:v>
                </c:pt>
                <c:pt idx="146632">
                  <c:v>3198.7</c:v>
                </c:pt>
                <c:pt idx="146633">
                  <c:v>3655.86</c:v>
                </c:pt>
                <c:pt idx="146634">
                  <c:v>2738.1</c:v>
                </c:pt>
                <c:pt idx="146635">
                  <c:v>3144.34</c:v>
                </c:pt>
                <c:pt idx="146636">
                  <c:v>3090.57</c:v>
                </c:pt>
                <c:pt idx="146637">
                  <c:v>2842.12</c:v>
                </c:pt>
                <c:pt idx="146638">
                  <c:v>2656.03</c:v>
                </c:pt>
                <c:pt idx="146639">
                  <c:v>3308.86</c:v>
                </c:pt>
                <c:pt idx="146640">
                  <c:v>3653.77</c:v>
                </c:pt>
                <c:pt idx="146641">
                  <c:v>3409.4</c:v>
                </c:pt>
                <c:pt idx="146642">
                  <c:v>2731.02</c:v>
                </c:pt>
                <c:pt idx="146643">
                  <c:v>2494.94</c:v>
                </c:pt>
                <c:pt idx="146644">
                  <c:v>2641.92</c:v>
                </c:pt>
                <c:pt idx="146645">
                  <c:v>2916.19</c:v>
                </c:pt>
                <c:pt idx="146646">
                  <c:v>3185.99</c:v>
                </c:pt>
                <c:pt idx="146647">
                  <c:v>2992.92</c:v>
                </c:pt>
                <c:pt idx="146648">
                  <c:v>2797.46</c:v>
                </c:pt>
                <c:pt idx="146649">
                  <c:v>3150.38</c:v>
                </c:pt>
                <c:pt idx="146650">
                  <c:v>1906.98</c:v>
                </c:pt>
                <c:pt idx="146651">
                  <c:v>11107.13</c:v>
                </c:pt>
                <c:pt idx="146652">
                  <c:v>8298.31</c:v>
                </c:pt>
                <c:pt idx="146653">
                  <c:v>8930.59</c:v>
                </c:pt>
                <c:pt idx="146654">
                  <c:v>9297.27</c:v>
                </c:pt>
                <c:pt idx="146655">
                  <c:v>8866.07</c:v>
                </c:pt>
                <c:pt idx="146656">
                  <c:v>7427.39</c:v>
                </c:pt>
                <c:pt idx="146657">
                  <c:v>7958.29</c:v>
                </c:pt>
                <c:pt idx="146658">
                  <c:v>7275.14</c:v>
                </c:pt>
                <c:pt idx="146659">
                  <c:v>7353.65</c:v>
                </c:pt>
                <c:pt idx="146660">
                  <c:v>7886.68</c:v>
                </c:pt>
                <c:pt idx="146661">
                  <c:v>8627.4699999999993</c:v>
                </c:pt>
                <c:pt idx="146662">
                  <c:v>7502.94</c:v>
                </c:pt>
                <c:pt idx="146663">
                  <c:v>7282.05</c:v>
                </c:pt>
                <c:pt idx="146664">
                  <c:v>8570.2000000000007</c:v>
                </c:pt>
                <c:pt idx="146665">
                  <c:v>8499.27</c:v>
                </c:pt>
                <c:pt idx="146666">
                  <c:v>7504.77</c:v>
                </c:pt>
                <c:pt idx="146667">
                  <c:v>6912.52</c:v>
                </c:pt>
                <c:pt idx="146668">
                  <c:v>8248.57</c:v>
                </c:pt>
                <c:pt idx="146669">
                  <c:v>7928.68</c:v>
                </c:pt>
                <c:pt idx="146670">
                  <c:v>9405.3799999999992</c:v>
                </c:pt>
                <c:pt idx="146671">
                  <c:v>8566.98</c:v>
                </c:pt>
                <c:pt idx="146672">
                  <c:v>8647.08</c:v>
                </c:pt>
                <c:pt idx="146673">
                  <c:v>7925.97</c:v>
                </c:pt>
                <c:pt idx="146674">
                  <c:v>9003.25</c:v>
                </c:pt>
                <c:pt idx="146675">
                  <c:v>9681.34</c:v>
                </c:pt>
                <c:pt idx="146676">
                  <c:v>9959.82</c:v>
                </c:pt>
                <c:pt idx="146677">
                  <c:v>8586.32</c:v>
                </c:pt>
                <c:pt idx="146678">
                  <c:v>8763.4599999999991</c:v>
                </c:pt>
                <c:pt idx="146679">
                  <c:v>8123.34</c:v>
                </c:pt>
                <c:pt idx="146680">
                  <c:v>8129.73</c:v>
                </c:pt>
                <c:pt idx="146681">
                  <c:v>9412.94</c:v>
                </c:pt>
                <c:pt idx="146682">
                  <c:v>7675.84</c:v>
                </c:pt>
                <c:pt idx="146683">
                  <c:v>8846.26</c:v>
                </c:pt>
                <c:pt idx="146684">
                  <c:v>7644.46</c:v>
                </c:pt>
                <c:pt idx="146685">
                  <c:v>8450.56</c:v>
                </c:pt>
                <c:pt idx="146686">
                  <c:v>8200.77</c:v>
                </c:pt>
                <c:pt idx="146687">
                  <c:v>7464.15</c:v>
                </c:pt>
                <c:pt idx="146688">
                  <c:v>8671.09</c:v>
                </c:pt>
                <c:pt idx="146689">
                  <c:v>7311.2</c:v>
                </c:pt>
                <c:pt idx="146690">
                  <c:v>8604.35</c:v>
                </c:pt>
                <c:pt idx="146691">
                  <c:v>5876.25</c:v>
                </c:pt>
                <c:pt idx="146692">
                  <c:v>7422.99</c:v>
                </c:pt>
                <c:pt idx="146693">
                  <c:v>8329.74</c:v>
                </c:pt>
                <c:pt idx="146694">
                  <c:v>8727.66</c:v>
                </c:pt>
                <c:pt idx="146695">
                  <c:v>8030.06</c:v>
                </c:pt>
                <c:pt idx="146696">
                  <c:v>10234.48</c:v>
                </c:pt>
                <c:pt idx="146697">
                  <c:v>13663.67</c:v>
                </c:pt>
                <c:pt idx="146698">
                  <c:v>7992.54</c:v>
                </c:pt>
                <c:pt idx="146699">
                  <c:v>7515.88</c:v>
                </c:pt>
                <c:pt idx="146700">
                  <c:v>6721.59</c:v>
                </c:pt>
                <c:pt idx="146701">
                  <c:v>7549.25</c:v>
                </c:pt>
                <c:pt idx="146702">
                  <c:v>7688.9</c:v>
                </c:pt>
                <c:pt idx="146703">
                  <c:v>9993.9699999999993</c:v>
                </c:pt>
                <c:pt idx="146704">
                  <c:v>8732.61</c:v>
                </c:pt>
                <c:pt idx="146705">
                  <c:v>9677.27</c:v>
                </c:pt>
                <c:pt idx="146706">
                  <c:v>9508.41</c:v>
                </c:pt>
                <c:pt idx="146707">
                  <c:v>11139.62</c:v>
                </c:pt>
                <c:pt idx="146708">
                  <c:v>9685.4699999999993</c:v>
                </c:pt>
                <c:pt idx="146709">
                  <c:v>8638.33</c:v>
                </c:pt>
                <c:pt idx="146710">
                  <c:v>8107.46</c:v>
                </c:pt>
                <c:pt idx="146711">
                  <c:v>9179.7800000000007</c:v>
                </c:pt>
                <c:pt idx="146712">
                  <c:v>9448.08</c:v>
                </c:pt>
                <c:pt idx="146713">
                  <c:v>8870.8700000000008</c:v>
                </c:pt>
                <c:pt idx="146714">
                  <c:v>10073</c:v>
                </c:pt>
                <c:pt idx="146715">
                  <c:v>8459.2999999999993</c:v>
                </c:pt>
                <c:pt idx="146716">
                  <c:v>8445.9599999999991</c:v>
                </c:pt>
                <c:pt idx="146717">
                  <c:v>6935.87</c:v>
                </c:pt>
                <c:pt idx="146718">
                  <c:v>7978.09</c:v>
                </c:pt>
                <c:pt idx="146719">
                  <c:v>7532.44</c:v>
                </c:pt>
                <c:pt idx="146720">
                  <c:v>8179</c:v>
                </c:pt>
                <c:pt idx="146721">
                  <c:v>7234.16</c:v>
                </c:pt>
                <c:pt idx="146722">
                  <c:v>7323.4</c:v>
                </c:pt>
                <c:pt idx="146723">
                  <c:v>9146.2999999999993</c:v>
                </c:pt>
                <c:pt idx="146724">
                  <c:v>9363.77</c:v>
                </c:pt>
                <c:pt idx="146725">
                  <c:v>9205</c:v>
                </c:pt>
                <c:pt idx="146726">
                  <c:v>9932.4500000000007</c:v>
                </c:pt>
                <c:pt idx="146727">
                  <c:v>8667.24</c:v>
                </c:pt>
                <c:pt idx="146728">
                  <c:v>7794.73</c:v>
                </c:pt>
                <c:pt idx="146729">
                  <c:v>8450.91</c:v>
                </c:pt>
                <c:pt idx="146730">
                  <c:v>7836.76</c:v>
                </c:pt>
                <c:pt idx="146731">
                  <c:v>7609.44</c:v>
                </c:pt>
                <c:pt idx="146732">
                  <c:v>8617.93</c:v>
                </c:pt>
                <c:pt idx="146733">
                  <c:v>9271.5</c:v>
                </c:pt>
                <c:pt idx="146734">
                  <c:v>8772</c:v>
                </c:pt>
                <c:pt idx="146735">
                  <c:v>7697.88</c:v>
                </c:pt>
                <c:pt idx="146736">
                  <c:v>8415.57</c:v>
                </c:pt>
                <c:pt idx="146737">
                  <c:v>8147.29</c:v>
                </c:pt>
                <c:pt idx="146738">
                  <c:v>10397.86</c:v>
                </c:pt>
                <c:pt idx="146739">
                  <c:v>9949.18</c:v>
                </c:pt>
                <c:pt idx="146740">
                  <c:v>10344.299999999999</c:v>
                </c:pt>
                <c:pt idx="146741">
                  <c:v>10366.56</c:v>
                </c:pt>
                <c:pt idx="146742">
                  <c:v>9538.07</c:v>
                </c:pt>
                <c:pt idx="146743">
                  <c:v>10779.84</c:v>
                </c:pt>
                <c:pt idx="146744">
                  <c:v>9210.94</c:v>
                </c:pt>
                <c:pt idx="146745">
                  <c:v>11099.95</c:v>
                </c:pt>
                <c:pt idx="146746">
                  <c:v>10174.530000000001</c:v>
                </c:pt>
                <c:pt idx="146747">
                  <c:v>11336.97</c:v>
                </c:pt>
                <c:pt idx="146748">
                  <c:v>11373.85</c:v>
                </c:pt>
                <c:pt idx="146749">
                  <c:v>15103.22</c:v>
                </c:pt>
                <c:pt idx="146750">
                  <c:v>10389.31</c:v>
                </c:pt>
                <c:pt idx="146751">
                  <c:v>9190.74</c:v>
                </c:pt>
                <c:pt idx="146752">
                  <c:v>8024.06</c:v>
                </c:pt>
                <c:pt idx="146753">
                  <c:v>9108.61</c:v>
                </c:pt>
                <c:pt idx="146754">
                  <c:v>8935.11</c:v>
                </c:pt>
                <c:pt idx="146755">
                  <c:v>10691.7</c:v>
                </c:pt>
                <c:pt idx="146756">
                  <c:v>11733.33</c:v>
                </c:pt>
                <c:pt idx="146757">
                  <c:v>9494.86</c:v>
                </c:pt>
                <c:pt idx="146758">
                  <c:v>9694.6</c:v>
                </c:pt>
                <c:pt idx="146759">
                  <c:v>10594.81</c:v>
                </c:pt>
                <c:pt idx="146760">
                  <c:v>11321.32</c:v>
                </c:pt>
                <c:pt idx="146761">
                  <c:v>9188.9699999999993</c:v>
                </c:pt>
                <c:pt idx="146762">
                  <c:v>8142.73</c:v>
                </c:pt>
                <c:pt idx="146763">
                  <c:v>9678.64</c:v>
                </c:pt>
                <c:pt idx="146764">
                  <c:v>9210.2999999999993</c:v>
                </c:pt>
                <c:pt idx="146765">
                  <c:v>9335.89</c:v>
                </c:pt>
                <c:pt idx="146766">
                  <c:v>8925.24</c:v>
                </c:pt>
                <c:pt idx="146767">
                  <c:v>7582.88</c:v>
                </c:pt>
                <c:pt idx="146768">
                  <c:v>9150.64</c:v>
                </c:pt>
                <c:pt idx="146769">
                  <c:v>9161.2900000000009</c:v>
                </c:pt>
                <c:pt idx="146770">
                  <c:v>9033.67</c:v>
                </c:pt>
                <c:pt idx="146771">
                  <c:v>11484.88</c:v>
                </c:pt>
                <c:pt idx="146772">
                  <c:v>10913.41</c:v>
                </c:pt>
                <c:pt idx="146773">
                  <c:v>9725.24</c:v>
                </c:pt>
                <c:pt idx="146774">
                  <c:v>9673.5400000000009</c:v>
                </c:pt>
                <c:pt idx="146775">
                  <c:v>10742.69</c:v>
                </c:pt>
                <c:pt idx="146776">
                  <c:v>10416.92</c:v>
                </c:pt>
                <c:pt idx="146777">
                  <c:v>12065.98</c:v>
                </c:pt>
                <c:pt idx="146778">
                  <c:v>10937.08</c:v>
                </c:pt>
                <c:pt idx="146779">
                  <c:v>10396.26</c:v>
                </c:pt>
                <c:pt idx="146780">
                  <c:v>9322.3700000000008</c:v>
                </c:pt>
                <c:pt idx="146781">
                  <c:v>11519.08</c:v>
                </c:pt>
                <c:pt idx="146782">
                  <c:v>11190.04</c:v>
                </c:pt>
                <c:pt idx="146783">
                  <c:v>10893.95</c:v>
                </c:pt>
                <c:pt idx="146784">
                  <c:v>9292.5400000000009</c:v>
                </c:pt>
                <c:pt idx="146785">
                  <c:v>11827.51</c:v>
                </c:pt>
                <c:pt idx="146786">
                  <c:v>12370.83</c:v>
                </c:pt>
                <c:pt idx="146787">
                  <c:v>9259.11</c:v>
                </c:pt>
                <c:pt idx="146788">
                  <c:v>9365.31</c:v>
                </c:pt>
                <c:pt idx="146789">
                  <c:v>8467.7199999999993</c:v>
                </c:pt>
                <c:pt idx="146790">
                  <c:v>10685.28</c:v>
                </c:pt>
                <c:pt idx="146791">
                  <c:v>10237.129999999999</c:v>
                </c:pt>
                <c:pt idx="146792">
                  <c:v>10443.450000000001</c:v>
                </c:pt>
                <c:pt idx="146793">
                  <c:v>9525.7099999999991</c:v>
                </c:pt>
                <c:pt idx="146794">
                  <c:v>6171.21</c:v>
                </c:pt>
                <c:pt idx="146795">
                  <c:v>6121.27</c:v>
                </c:pt>
                <c:pt idx="146796">
                  <c:v>5938.49</c:v>
                </c:pt>
                <c:pt idx="146797">
                  <c:v>5808.8</c:v>
                </c:pt>
                <c:pt idx="146798">
                  <c:v>5616.4</c:v>
                </c:pt>
                <c:pt idx="146799">
                  <c:v>5515.81</c:v>
                </c:pt>
                <c:pt idx="146800">
                  <c:v>5358.58</c:v>
                </c:pt>
                <c:pt idx="146801">
                  <c:v>5449.08</c:v>
                </c:pt>
                <c:pt idx="146802">
                  <c:v>6183.87</c:v>
                </c:pt>
                <c:pt idx="146803">
                  <c:v>5227.7</c:v>
                </c:pt>
                <c:pt idx="146804">
                  <c:v>5325.33</c:v>
                </c:pt>
                <c:pt idx="146805">
                  <c:v>5050.82</c:v>
                </c:pt>
                <c:pt idx="146806">
                  <c:v>4663.29</c:v>
                </c:pt>
                <c:pt idx="146807">
                  <c:v>5243.56</c:v>
                </c:pt>
                <c:pt idx="146808">
                  <c:v>5245.79</c:v>
                </c:pt>
                <c:pt idx="146809">
                  <c:v>5109.5600000000004</c:v>
                </c:pt>
                <c:pt idx="146810">
                  <c:v>5092.7700000000004</c:v>
                </c:pt>
                <c:pt idx="146811">
                  <c:v>5022.2700000000004</c:v>
                </c:pt>
                <c:pt idx="146812">
                  <c:v>4969.09</c:v>
                </c:pt>
                <c:pt idx="146813">
                  <c:v>4780.79</c:v>
                </c:pt>
                <c:pt idx="146814">
                  <c:v>4966.96</c:v>
                </c:pt>
                <c:pt idx="146815">
                  <c:v>5344.18</c:v>
                </c:pt>
                <c:pt idx="146816">
                  <c:v>5052.2299999999996</c:v>
                </c:pt>
                <c:pt idx="146817">
                  <c:v>5240.8599999999997</c:v>
                </c:pt>
                <c:pt idx="146818">
                  <c:v>4977.3599999999997</c:v>
                </c:pt>
                <c:pt idx="146819">
                  <c:v>4986.4399999999996</c:v>
                </c:pt>
                <c:pt idx="146820">
                  <c:v>5224.5200000000004</c:v>
                </c:pt>
                <c:pt idx="146821">
                  <c:v>5281.42</c:v>
                </c:pt>
                <c:pt idx="146822">
                  <c:v>5277.11</c:v>
                </c:pt>
                <c:pt idx="146823">
                  <c:v>5218.72</c:v>
                </c:pt>
                <c:pt idx="146824">
                  <c:v>4944.4799999999996</c:v>
                </c:pt>
                <c:pt idx="146825">
                  <c:v>5731.77</c:v>
                </c:pt>
                <c:pt idx="146826">
                  <c:v>5403.22</c:v>
                </c:pt>
                <c:pt idx="146827">
                  <c:v>5262.46</c:v>
                </c:pt>
                <c:pt idx="146828">
                  <c:v>5365.7</c:v>
                </c:pt>
                <c:pt idx="146829">
                  <c:v>5511.01</c:v>
                </c:pt>
                <c:pt idx="146830">
                  <c:v>5464.88</c:v>
                </c:pt>
                <c:pt idx="146831">
                  <c:v>5403.32</c:v>
                </c:pt>
                <c:pt idx="146832">
                  <c:v>5544.96</c:v>
                </c:pt>
                <c:pt idx="146833">
                  <c:v>5648.32</c:v>
                </c:pt>
                <c:pt idx="146834">
                  <c:v>5522.95</c:v>
                </c:pt>
                <c:pt idx="146835">
                  <c:v>5572.67</c:v>
                </c:pt>
                <c:pt idx="146836">
                  <c:v>5903.77</c:v>
                </c:pt>
                <c:pt idx="146837">
                  <c:v>5810.89</c:v>
                </c:pt>
                <c:pt idx="146838">
                  <c:v>6626.6</c:v>
                </c:pt>
                <c:pt idx="146839">
                  <c:v>6616.7</c:v>
                </c:pt>
                <c:pt idx="146840">
                  <c:v>8077.09</c:v>
                </c:pt>
                <c:pt idx="146841">
                  <c:v>5230.67</c:v>
                </c:pt>
                <c:pt idx="146842">
                  <c:v>5571.51</c:v>
                </c:pt>
                <c:pt idx="146843">
                  <c:v>5313.86</c:v>
                </c:pt>
                <c:pt idx="146844">
                  <c:v>5843.37</c:v>
                </c:pt>
                <c:pt idx="146845">
                  <c:v>5443.5</c:v>
                </c:pt>
                <c:pt idx="146846">
                  <c:v>5656.73</c:v>
                </c:pt>
                <c:pt idx="146847">
                  <c:v>5143.76</c:v>
                </c:pt>
                <c:pt idx="146848">
                  <c:v>4997.76</c:v>
                </c:pt>
                <c:pt idx="146849">
                  <c:v>5210.66</c:v>
                </c:pt>
                <c:pt idx="146850">
                  <c:v>5077.57</c:v>
                </c:pt>
                <c:pt idx="146851">
                  <c:v>4934.83</c:v>
                </c:pt>
                <c:pt idx="146852">
                  <c:v>4857.29</c:v>
                </c:pt>
                <c:pt idx="146853">
                  <c:v>4897.6099999999997</c:v>
                </c:pt>
                <c:pt idx="146854">
                  <c:v>4813.92</c:v>
                </c:pt>
                <c:pt idx="146855">
                  <c:v>5478.42</c:v>
                </c:pt>
                <c:pt idx="146856">
                  <c:v>4735.18</c:v>
                </c:pt>
                <c:pt idx="146857">
                  <c:v>6066.84</c:v>
                </c:pt>
                <c:pt idx="146858">
                  <c:v>4908.33</c:v>
                </c:pt>
                <c:pt idx="146859">
                  <c:v>4945.78</c:v>
                </c:pt>
                <c:pt idx="146860">
                  <c:v>4608.76</c:v>
                </c:pt>
                <c:pt idx="146861">
                  <c:v>5239.9799999999996</c:v>
                </c:pt>
                <c:pt idx="146862">
                  <c:v>4880.74</c:v>
                </c:pt>
                <c:pt idx="146863">
                  <c:v>4684.68</c:v>
                </c:pt>
                <c:pt idx="146864">
                  <c:v>4527.58</c:v>
                </c:pt>
                <c:pt idx="146865">
                  <c:v>4894.1400000000003</c:v>
                </c:pt>
                <c:pt idx="146866">
                  <c:v>5144.17</c:v>
                </c:pt>
                <c:pt idx="146867">
                  <c:v>5013.8900000000003</c:v>
                </c:pt>
                <c:pt idx="146868">
                  <c:v>4798.01</c:v>
                </c:pt>
                <c:pt idx="146869">
                  <c:v>5108.51</c:v>
                </c:pt>
                <c:pt idx="146870">
                  <c:v>4815.18</c:v>
                </c:pt>
                <c:pt idx="146871">
                  <c:v>4826.99</c:v>
                </c:pt>
                <c:pt idx="146872">
                  <c:v>4918.08</c:v>
                </c:pt>
                <c:pt idx="146873">
                  <c:v>5444.32</c:v>
                </c:pt>
                <c:pt idx="146874">
                  <c:v>5176.34</c:v>
                </c:pt>
                <c:pt idx="146875">
                  <c:v>5090.66</c:v>
                </c:pt>
                <c:pt idx="146876">
                  <c:v>5411.66</c:v>
                </c:pt>
                <c:pt idx="146877">
                  <c:v>5828.16</c:v>
                </c:pt>
                <c:pt idx="146878">
                  <c:v>5356.37</c:v>
                </c:pt>
                <c:pt idx="146879">
                  <c:v>5111.84</c:v>
                </c:pt>
                <c:pt idx="146880">
                  <c:v>4489.0600000000004</c:v>
                </c:pt>
                <c:pt idx="146881">
                  <c:v>5595.74</c:v>
                </c:pt>
                <c:pt idx="146882">
                  <c:v>5147.03</c:v>
                </c:pt>
                <c:pt idx="146883">
                  <c:v>5506.16</c:v>
                </c:pt>
                <c:pt idx="146884">
                  <c:v>5241.57</c:v>
                </c:pt>
                <c:pt idx="146885">
                  <c:v>5356.86</c:v>
                </c:pt>
                <c:pt idx="146886">
                  <c:v>5778.63</c:v>
                </c:pt>
                <c:pt idx="146887">
                  <c:v>5815.04</c:v>
                </c:pt>
                <c:pt idx="146888">
                  <c:v>5959.67</c:v>
                </c:pt>
                <c:pt idx="146889">
                  <c:v>5845.97</c:v>
                </c:pt>
                <c:pt idx="146890">
                  <c:v>6514.96</c:v>
                </c:pt>
                <c:pt idx="146891">
                  <c:v>6734.78</c:v>
                </c:pt>
                <c:pt idx="146892">
                  <c:v>8334.23</c:v>
                </c:pt>
                <c:pt idx="146893">
                  <c:v>5771.57</c:v>
                </c:pt>
                <c:pt idx="146894">
                  <c:v>5968.08</c:v>
                </c:pt>
                <c:pt idx="146895">
                  <c:v>5804.51</c:v>
                </c:pt>
                <c:pt idx="146896">
                  <c:v>5418.18</c:v>
                </c:pt>
                <c:pt idx="146897">
                  <c:v>5383.52</c:v>
                </c:pt>
                <c:pt idx="146898">
                  <c:v>5706.45</c:v>
                </c:pt>
                <c:pt idx="146899">
                  <c:v>6410.11</c:v>
                </c:pt>
                <c:pt idx="146900">
                  <c:v>5926.42</c:v>
                </c:pt>
                <c:pt idx="146901">
                  <c:v>5383.6</c:v>
                </c:pt>
                <c:pt idx="146902">
                  <c:v>5603.58</c:v>
                </c:pt>
                <c:pt idx="146903">
                  <c:v>5331.47</c:v>
                </c:pt>
                <c:pt idx="146904">
                  <c:v>5090.66</c:v>
                </c:pt>
                <c:pt idx="146905">
                  <c:v>5011.7700000000004</c:v>
                </c:pt>
                <c:pt idx="146906">
                  <c:v>5277.55</c:v>
                </c:pt>
                <c:pt idx="146907">
                  <c:v>6391.51</c:v>
                </c:pt>
                <c:pt idx="146908">
                  <c:v>5174.97</c:v>
                </c:pt>
                <c:pt idx="146909">
                  <c:v>5130.92</c:v>
                </c:pt>
                <c:pt idx="146910">
                  <c:v>5478.41</c:v>
                </c:pt>
                <c:pt idx="146911">
                  <c:v>5142.67</c:v>
                </c:pt>
                <c:pt idx="146912">
                  <c:v>5226.47</c:v>
                </c:pt>
                <c:pt idx="146913">
                  <c:v>4764.38</c:v>
                </c:pt>
                <c:pt idx="146914">
                  <c:v>4987.08</c:v>
                </c:pt>
                <c:pt idx="146915">
                  <c:v>4864.82</c:v>
                </c:pt>
                <c:pt idx="146916">
                  <c:v>4714.71</c:v>
                </c:pt>
                <c:pt idx="146917">
                  <c:v>4457.95</c:v>
                </c:pt>
                <c:pt idx="146918">
                  <c:v>4971.13</c:v>
                </c:pt>
                <c:pt idx="146919">
                  <c:v>4847.8599999999997</c:v>
                </c:pt>
                <c:pt idx="146920">
                  <c:v>4658.2299999999996</c:v>
                </c:pt>
                <c:pt idx="146921">
                  <c:v>4489.0600000000004</c:v>
                </c:pt>
                <c:pt idx="146922">
                  <c:v>4612.46</c:v>
                </c:pt>
                <c:pt idx="146923">
                  <c:v>4418.13</c:v>
                </c:pt>
                <c:pt idx="146924">
                  <c:v>4973.78</c:v>
                </c:pt>
                <c:pt idx="146925">
                  <c:v>5155.1099999999997</c:v>
                </c:pt>
                <c:pt idx="146926">
                  <c:v>5036.96</c:v>
                </c:pt>
                <c:pt idx="146927">
                  <c:v>4907.4799999999996</c:v>
                </c:pt>
                <c:pt idx="146928">
                  <c:v>5088.1499999999996</c:v>
                </c:pt>
                <c:pt idx="146929">
                  <c:v>5503.69</c:v>
                </c:pt>
                <c:pt idx="146930">
                  <c:v>5364.25</c:v>
                </c:pt>
                <c:pt idx="146931">
                  <c:v>4952.28</c:v>
                </c:pt>
                <c:pt idx="146932">
                  <c:v>5271.74</c:v>
                </c:pt>
                <c:pt idx="146933">
                  <c:v>5458.02</c:v>
                </c:pt>
                <c:pt idx="146934">
                  <c:v>5446.72</c:v>
                </c:pt>
                <c:pt idx="146935">
                  <c:v>5168.93</c:v>
                </c:pt>
                <c:pt idx="146936">
                  <c:v>5421.62</c:v>
                </c:pt>
                <c:pt idx="146937">
                  <c:v>3806.45</c:v>
                </c:pt>
                <c:pt idx="146938">
                  <c:v>3644.79</c:v>
                </c:pt>
                <c:pt idx="146939">
                  <c:v>3578.04</c:v>
                </c:pt>
                <c:pt idx="146940">
                  <c:v>4065.76</c:v>
                </c:pt>
                <c:pt idx="146941">
                  <c:v>3335.33</c:v>
                </c:pt>
                <c:pt idx="146942">
                  <c:v>3086.09</c:v>
                </c:pt>
                <c:pt idx="146943">
                  <c:v>3297.01</c:v>
                </c:pt>
                <c:pt idx="146944">
                  <c:v>3495.06</c:v>
                </c:pt>
                <c:pt idx="146945">
                  <c:v>3137.68</c:v>
                </c:pt>
                <c:pt idx="146946">
                  <c:v>3257.58</c:v>
                </c:pt>
                <c:pt idx="146947">
                  <c:v>3606.07</c:v>
                </c:pt>
                <c:pt idx="146948">
                  <c:v>3432.93</c:v>
                </c:pt>
                <c:pt idx="146949">
                  <c:v>2797.52</c:v>
                </c:pt>
                <c:pt idx="146950">
                  <c:v>3487.29</c:v>
                </c:pt>
                <c:pt idx="146951">
                  <c:v>3405.13</c:v>
                </c:pt>
                <c:pt idx="146952">
                  <c:v>3431.2</c:v>
                </c:pt>
                <c:pt idx="146953">
                  <c:v>3571.77</c:v>
                </c:pt>
                <c:pt idx="146954">
                  <c:v>3417.39</c:v>
                </c:pt>
                <c:pt idx="146955">
                  <c:v>3370.39</c:v>
                </c:pt>
                <c:pt idx="146956">
                  <c:v>3212</c:v>
                </c:pt>
                <c:pt idx="146957">
                  <c:v>3503.86</c:v>
                </c:pt>
                <c:pt idx="146958">
                  <c:v>3523.24</c:v>
                </c:pt>
                <c:pt idx="146959">
                  <c:v>3901.56</c:v>
                </c:pt>
                <c:pt idx="146960">
                  <c:v>3478.09</c:v>
                </c:pt>
                <c:pt idx="146961">
                  <c:v>3234.19</c:v>
                </c:pt>
                <c:pt idx="146962">
                  <c:v>3116.11</c:v>
                </c:pt>
                <c:pt idx="146963">
                  <c:v>3201.56</c:v>
                </c:pt>
                <c:pt idx="146964">
                  <c:v>3372.4</c:v>
                </c:pt>
                <c:pt idx="146965">
                  <c:v>3208.43</c:v>
                </c:pt>
                <c:pt idx="146966">
                  <c:v>3190.96</c:v>
                </c:pt>
                <c:pt idx="146967">
                  <c:v>3040.99</c:v>
                </c:pt>
                <c:pt idx="146968">
                  <c:v>3674.3</c:v>
                </c:pt>
                <c:pt idx="146969">
                  <c:v>3495.45</c:v>
                </c:pt>
                <c:pt idx="146970">
                  <c:v>3141.17</c:v>
                </c:pt>
                <c:pt idx="146971">
                  <c:v>3340.01</c:v>
                </c:pt>
                <c:pt idx="146972">
                  <c:v>3324.41</c:v>
                </c:pt>
                <c:pt idx="146973">
                  <c:v>3115.75</c:v>
                </c:pt>
                <c:pt idx="146974">
                  <c:v>2937.33</c:v>
                </c:pt>
                <c:pt idx="146975">
                  <c:v>3024.92</c:v>
                </c:pt>
                <c:pt idx="146976">
                  <c:v>3404.89</c:v>
                </c:pt>
                <c:pt idx="146977">
                  <c:v>3453.74</c:v>
                </c:pt>
                <c:pt idx="146978">
                  <c:v>3744.82</c:v>
                </c:pt>
                <c:pt idx="146979">
                  <c:v>2935.25</c:v>
                </c:pt>
                <c:pt idx="146980">
                  <c:v>3549.58</c:v>
                </c:pt>
                <c:pt idx="146981">
                  <c:v>4154.34</c:v>
                </c:pt>
                <c:pt idx="146982">
                  <c:v>3781.31</c:v>
                </c:pt>
                <c:pt idx="146983">
                  <c:v>3588.44</c:v>
                </c:pt>
                <c:pt idx="146984">
                  <c:v>3025</c:v>
                </c:pt>
                <c:pt idx="146985">
                  <c:v>4022.98</c:v>
                </c:pt>
                <c:pt idx="146986">
                  <c:v>3832.71</c:v>
                </c:pt>
                <c:pt idx="146987">
                  <c:v>3558.11</c:v>
                </c:pt>
                <c:pt idx="146988">
                  <c:v>3393.67</c:v>
                </c:pt>
                <c:pt idx="146989">
                  <c:v>3733.39</c:v>
                </c:pt>
                <c:pt idx="146990">
                  <c:v>3783.63</c:v>
                </c:pt>
                <c:pt idx="146991">
                  <c:v>3342.58</c:v>
                </c:pt>
                <c:pt idx="146992">
                  <c:v>3423.51</c:v>
                </c:pt>
                <c:pt idx="146993">
                  <c:v>3691.83</c:v>
                </c:pt>
                <c:pt idx="146994">
                  <c:v>3708.94</c:v>
                </c:pt>
                <c:pt idx="146995">
                  <c:v>3194.75</c:v>
                </c:pt>
                <c:pt idx="146996">
                  <c:v>3000.67</c:v>
                </c:pt>
                <c:pt idx="146997">
                  <c:v>3047.24</c:v>
                </c:pt>
                <c:pt idx="146998">
                  <c:v>3549.24</c:v>
                </c:pt>
                <c:pt idx="146999">
                  <c:v>3464.91</c:v>
                </c:pt>
                <c:pt idx="147000">
                  <c:v>3645.31</c:v>
                </c:pt>
                <c:pt idx="147001">
                  <c:v>2943.59</c:v>
                </c:pt>
                <c:pt idx="147002">
                  <c:v>3408.09</c:v>
                </c:pt>
                <c:pt idx="147003">
                  <c:v>3117.43</c:v>
                </c:pt>
                <c:pt idx="147004">
                  <c:v>3670.48</c:v>
                </c:pt>
                <c:pt idx="147005">
                  <c:v>3447.89</c:v>
                </c:pt>
                <c:pt idx="147006">
                  <c:v>3365.87</c:v>
                </c:pt>
                <c:pt idx="147007">
                  <c:v>3542.05</c:v>
                </c:pt>
                <c:pt idx="147008">
                  <c:v>3608.71</c:v>
                </c:pt>
                <c:pt idx="147009">
                  <c:v>3164.89</c:v>
                </c:pt>
                <c:pt idx="147010">
                  <c:v>3301.82</c:v>
                </c:pt>
                <c:pt idx="147011">
                  <c:v>3671.12</c:v>
                </c:pt>
                <c:pt idx="147012">
                  <c:v>3668.43</c:v>
                </c:pt>
                <c:pt idx="147013">
                  <c:v>3652.82</c:v>
                </c:pt>
                <c:pt idx="147014">
                  <c:v>3556.04</c:v>
                </c:pt>
                <c:pt idx="147015">
                  <c:v>3679.11</c:v>
                </c:pt>
                <c:pt idx="147016">
                  <c:v>3517.74</c:v>
                </c:pt>
                <c:pt idx="147017">
                  <c:v>3398.42</c:v>
                </c:pt>
                <c:pt idx="147018">
                  <c:v>3624.23</c:v>
                </c:pt>
                <c:pt idx="147019">
                  <c:v>3666.78</c:v>
                </c:pt>
                <c:pt idx="147020">
                  <c:v>4226.09</c:v>
                </c:pt>
                <c:pt idx="147021">
                  <c:v>3346.85</c:v>
                </c:pt>
                <c:pt idx="147022">
                  <c:v>3194.99</c:v>
                </c:pt>
                <c:pt idx="147023">
                  <c:v>3419.08</c:v>
                </c:pt>
                <c:pt idx="147024">
                  <c:v>4011.17</c:v>
                </c:pt>
                <c:pt idx="147025">
                  <c:v>3173.61</c:v>
                </c:pt>
                <c:pt idx="147026">
                  <c:v>3476.12</c:v>
                </c:pt>
                <c:pt idx="147027">
                  <c:v>2856</c:v>
                </c:pt>
                <c:pt idx="147028">
                  <c:v>3616.24</c:v>
                </c:pt>
                <c:pt idx="147029">
                  <c:v>3455.22</c:v>
                </c:pt>
                <c:pt idx="147030">
                  <c:v>2941.47</c:v>
                </c:pt>
                <c:pt idx="147031">
                  <c:v>2599</c:v>
                </c:pt>
                <c:pt idx="147032">
                  <c:v>3525.57</c:v>
                </c:pt>
                <c:pt idx="147033">
                  <c:v>3379.12</c:v>
                </c:pt>
                <c:pt idx="147034">
                  <c:v>3211.2</c:v>
                </c:pt>
                <c:pt idx="147035">
                  <c:v>3081.94</c:v>
                </c:pt>
                <c:pt idx="147036">
                  <c:v>3068.13</c:v>
                </c:pt>
                <c:pt idx="147037">
                  <c:v>3664.62</c:v>
                </c:pt>
                <c:pt idx="147038">
                  <c:v>3722.88</c:v>
                </c:pt>
                <c:pt idx="147039">
                  <c:v>3650.89</c:v>
                </c:pt>
                <c:pt idx="147040">
                  <c:v>3450.66</c:v>
                </c:pt>
                <c:pt idx="147041">
                  <c:v>3650.69</c:v>
                </c:pt>
                <c:pt idx="147042">
                  <c:v>4045.59</c:v>
                </c:pt>
                <c:pt idx="147043">
                  <c:v>3275.99</c:v>
                </c:pt>
                <c:pt idx="147044">
                  <c:v>3574.99</c:v>
                </c:pt>
                <c:pt idx="147045">
                  <c:v>3480.02</c:v>
                </c:pt>
                <c:pt idx="147046">
                  <c:v>3585.5</c:v>
                </c:pt>
                <c:pt idx="147047">
                  <c:v>3451.07</c:v>
                </c:pt>
                <c:pt idx="147048">
                  <c:v>3157.18</c:v>
                </c:pt>
                <c:pt idx="147049">
                  <c:v>3305.23</c:v>
                </c:pt>
                <c:pt idx="147050">
                  <c:v>3636.11</c:v>
                </c:pt>
                <c:pt idx="147051">
                  <c:v>3484.33</c:v>
                </c:pt>
                <c:pt idx="147052">
                  <c:v>3368.92</c:v>
                </c:pt>
                <c:pt idx="147053">
                  <c:v>3374.86</c:v>
                </c:pt>
                <c:pt idx="147054">
                  <c:v>3259.76</c:v>
                </c:pt>
                <c:pt idx="147055">
                  <c:v>3473.12</c:v>
                </c:pt>
                <c:pt idx="147056">
                  <c:v>2859.44</c:v>
                </c:pt>
                <c:pt idx="147057">
                  <c:v>3151.51</c:v>
                </c:pt>
                <c:pt idx="147058">
                  <c:v>3265.16</c:v>
                </c:pt>
                <c:pt idx="147059">
                  <c:v>3544.49</c:v>
                </c:pt>
                <c:pt idx="147060">
                  <c:v>3155.39</c:v>
                </c:pt>
                <c:pt idx="147061">
                  <c:v>3395.11</c:v>
                </c:pt>
                <c:pt idx="147062">
                  <c:v>3292.11</c:v>
                </c:pt>
                <c:pt idx="147063">
                  <c:v>3359.9</c:v>
                </c:pt>
                <c:pt idx="147064">
                  <c:v>3321.62</c:v>
                </c:pt>
                <c:pt idx="147065">
                  <c:v>3331.12</c:v>
                </c:pt>
                <c:pt idx="147066">
                  <c:v>2946.64</c:v>
                </c:pt>
                <c:pt idx="147067">
                  <c:v>3784.8</c:v>
                </c:pt>
                <c:pt idx="147068">
                  <c:v>3503.5</c:v>
                </c:pt>
                <c:pt idx="147069">
                  <c:v>3130.15</c:v>
                </c:pt>
                <c:pt idx="147070">
                  <c:v>3435.33</c:v>
                </c:pt>
                <c:pt idx="147071">
                  <c:v>3266.51</c:v>
                </c:pt>
                <c:pt idx="147072">
                  <c:v>3631.71</c:v>
                </c:pt>
                <c:pt idx="147073">
                  <c:v>3740.84</c:v>
                </c:pt>
                <c:pt idx="147074">
                  <c:v>2955.9</c:v>
                </c:pt>
                <c:pt idx="147075">
                  <c:v>3428.28</c:v>
                </c:pt>
                <c:pt idx="147076">
                  <c:v>3405.83</c:v>
                </c:pt>
                <c:pt idx="147077">
                  <c:v>3172.74</c:v>
                </c:pt>
                <c:pt idx="147078">
                  <c:v>3403.26</c:v>
                </c:pt>
                <c:pt idx="147079">
                  <c:v>3335.84</c:v>
                </c:pt>
                <c:pt idx="147080">
                  <c:v>19520.259999999998</c:v>
                </c:pt>
                <c:pt idx="147081">
                  <c:v>18695.53</c:v>
                </c:pt>
                <c:pt idx="147082">
                  <c:v>16810.009999999998</c:v>
                </c:pt>
                <c:pt idx="147083">
                  <c:v>18276.509999999998</c:v>
                </c:pt>
                <c:pt idx="147084">
                  <c:v>18879.72</c:v>
                </c:pt>
                <c:pt idx="147085">
                  <c:v>19115.96</c:v>
                </c:pt>
                <c:pt idx="147086">
                  <c:v>16803.29</c:v>
                </c:pt>
                <c:pt idx="147087">
                  <c:v>17323.86</c:v>
                </c:pt>
                <c:pt idx="147088">
                  <c:v>18356.88</c:v>
                </c:pt>
                <c:pt idx="147089">
                  <c:v>15855.63</c:v>
                </c:pt>
                <c:pt idx="147090">
                  <c:v>17708.47</c:v>
                </c:pt>
                <c:pt idx="147091">
                  <c:v>17078.68</c:v>
                </c:pt>
                <c:pt idx="147092">
                  <c:v>15895.3</c:v>
                </c:pt>
                <c:pt idx="147093">
                  <c:v>17042.18</c:v>
                </c:pt>
                <c:pt idx="147094">
                  <c:v>17602.330000000002</c:v>
                </c:pt>
                <c:pt idx="147095">
                  <c:v>18058.37</c:v>
                </c:pt>
                <c:pt idx="147096">
                  <c:v>18542.66</c:v>
                </c:pt>
                <c:pt idx="147097">
                  <c:v>16490.72</c:v>
                </c:pt>
                <c:pt idx="147098">
                  <c:v>17786.8</c:v>
                </c:pt>
                <c:pt idx="147099">
                  <c:v>16856.45</c:v>
                </c:pt>
                <c:pt idx="147100">
                  <c:v>16069.48</c:v>
                </c:pt>
                <c:pt idx="147101">
                  <c:v>17897.78</c:v>
                </c:pt>
                <c:pt idx="147102">
                  <c:v>16101.45</c:v>
                </c:pt>
                <c:pt idx="147103">
                  <c:v>15981.35</c:v>
                </c:pt>
                <c:pt idx="147104">
                  <c:v>15305.19</c:v>
                </c:pt>
                <c:pt idx="147105">
                  <c:v>15580.43</c:v>
                </c:pt>
                <c:pt idx="147106">
                  <c:v>15271.77</c:v>
                </c:pt>
                <c:pt idx="147107">
                  <c:v>16125.89</c:v>
                </c:pt>
                <c:pt idx="147108">
                  <c:v>16235.45</c:v>
                </c:pt>
                <c:pt idx="147109">
                  <c:v>16429.13</c:v>
                </c:pt>
                <c:pt idx="147110">
                  <c:v>16501.97</c:v>
                </c:pt>
                <c:pt idx="147111">
                  <c:v>18527.900000000001</c:v>
                </c:pt>
                <c:pt idx="147112">
                  <c:v>17592.39</c:v>
                </c:pt>
                <c:pt idx="147113">
                  <c:v>16321.21</c:v>
                </c:pt>
                <c:pt idx="147114">
                  <c:v>16494.55</c:v>
                </c:pt>
                <c:pt idx="147115">
                  <c:v>18702.22</c:v>
                </c:pt>
                <c:pt idx="147116">
                  <c:v>19449.759999999998</c:v>
                </c:pt>
                <c:pt idx="147117">
                  <c:v>19145.61</c:v>
                </c:pt>
                <c:pt idx="147118">
                  <c:v>18331.330000000002</c:v>
                </c:pt>
                <c:pt idx="147119">
                  <c:v>21025.57</c:v>
                </c:pt>
                <c:pt idx="147120">
                  <c:v>21232.98</c:v>
                </c:pt>
                <c:pt idx="147121">
                  <c:v>21591.49</c:v>
                </c:pt>
                <c:pt idx="147122">
                  <c:v>21267.16</c:v>
                </c:pt>
                <c:pt idx="147123">
                  <c:v>19643.22</c:v>
                </c:pt>
                <c:pt idx="147124">
                  <c:v>22819.81</c:v>
                </c:pt>
                <c:pt idx="147125">
                  <c:v>23443.67</c:v>
                </c:pt>
                <c:pt idx="147126">
                  <c:v>24586.27</c:v>
                </c:pt>
                <c:pt idx="147127">
                  <c:v>13592.49</c:v>
                </c:pt>
                <c:pt idx="147128">
                  <c:v>17999.25</c:v>
                </c:pt>
                <c:pt idx="147129">
                  <c:v>17776.759999999998</c:v>
                </c:pt>
                <c:pt idx="147130">
                  <c:v>18277.2</c:v>
                </c:pt>
                <c:pt idx="147131">
                  <c:v>17175.52</c:v>
                </c:pt>
                <c:pt idx="147132">
                  <c:v>18979.45</c:v>
                </c:pt>
                <c:pt idx="147133">
                  <c:v>17470.150000000001</c:v>
                </c:pt>
                <c:pt idx="147134">
                  <c:v>17773.48</c:v>
                </c:pt>
                <c:pt idx="147135">
                  <c:v>15802</c:v>
                </c:pt>
                <c:pt idx="147136">
                  <c:v>17519.759999999998</c:v>
                </c:pt>
                <c:pt idx="147137">
                  <c:v>16401.900000000001</c:v>
                </c:pt>
                <c:pt idx="147138">
                  <c:v>16043.35</c:v>
                </c:pt>
                <c:pt idx="147139">
                  <c:v>15309.08</c:v>
                </c:pt>
                <c:pt idx="147140">
                  <c:v>16054.27</c:v>
                </c:pt>
                <c:pt idx="147141">
                  <c:v>16808.03</c:v>
                </c:pt>
                <c:pt idx="147142">
                  <c:v>15762.45</c:v>
                </c:pt>
                <c:pt idx="147143">
                  <c:v>16328.93</c:v>
                </c:pt>
                <c:pt idx="147144">
                  <c:v>13289.39</c:v>
                </c:pt>
                <c:pt idx="147145">
                  <c:v>16212.25</c:v>
                </c:pt>
                <c:pt idx="147146">
                  <c:v>14692.25</c:v>
                </c:pt>
                <c:pt idx="147147">
                  <c:v>16174.83</c:v>
                </c:pt>
                <c:pt idx="147148">
                  <c:v>16209.09</c:v>
                </c:pt>
                <c:pt idx="147149">
                  <c:v>15414.54</c:v>
                </c:pt>
                <c:pt idx="147150">
                  <c:v>15926.39</c:v>
                </c:pt>
                <c:pt idx="147151">
                  <c:v>16190.71</c:v>
                </c:pt>
                <c:pt idx="147152">
                  <c:v>16753.91</c:v>
                </c:pt>
                <c:pt idx="147153">
                  <c:v>17785.16</c:v>
                </c:pt>
                <c:pt idx="147154">
                  <c:v>16926.96</c:v>
                </c:pt>
                <c:pt idx="147155">
                  <c:v>16324.7</c:v>
                </c:pt>
                <c:pt idx="147156">
                  <c:v>15288.04</c:v>
                </c:pt>
                <c:pt idx="147157">
                  <c:v>16257.36</c:v>
                </c:pt>
                <c:pt idx="147158">
                  <c:v>17297.57</c:v>
                </c:pt>
                <c:pt idx="147159">
                  <c:v>18605.22</c:v>
                </c:pt>
                <c:pt idx="147160">
                  <c:v>17573.189999999999</c:v>
                </c:pt>
                <c:pt idx="147161">
                  <c:v>17844.57</c:v>
                </c:pt>
                <c:pt idx="147162">
                  <c:v>18798.560000000001</c:v>
                </c:pt>
                <c:pt idx="147163">
                  <c:v>18996.310000000001</c:v>
                </c:pt>
                <c:pt idx="147164">
                  <c:v>16958.830000000002</c:v>
                </c:pt>
                <c:pt idx="147165">
                  <c:v>16944.740000000002</c:v>
                </c:pt>
                <c:pt idx="147166">
                  <c:v>17077.45</c:v>
                </c:pt>
                <c:pt idx="147167">
                  <c:v>18841.79</c:v>
                </c:pt>
                <c:pt idx="147168">
                  <c:v>17665.16</c:v>
                </c:pt>
                <c:pt idx="147169">
                  <c:v>20179.8</c:v>
                </c:pt>
                <c:pt idx="147170">
                  <c:v>18863.91</c:v>
                </c:pt>
                <c:pt idx="147171">
                  <c:v>20549.77</c:v>
                </c:pt>
                <c:pt idx="147172">
                  <c:v>21694.37</c:v>
                </c:pt>
                <c:pt idx="147173">
                  <c:v>22463.83</c:v>
                </c:pt>
                <c:pt idx="147174">
                  <c:v>21291.77</c:v>
                </c:pt>
                <c:pt idx="147175">
                  <c:v>20633.5</c:v>
                </c:pt>
                <c:pt idx="147176">
                  <c:v>22279.97</c:v>
                </c:pt>
                <c:pt idx="147177">
                  <c:v>23200.85</c:v>
                </c:pt>
                <c:pt idx="147178">
                  <c:v>28407.27</c:v>
                </c:pt>
                <c:pt idx="147179">
                  <c:v>18227.349999999999</c:v>
                </c:pt>
                <c:pt idx="147180">
                  <c:v>20859.689999999999</c:v>
                </c:pt>
                <c:pt idx="147181">
                  <c:v>20161.59</c:v>
                </c:pt>
                <c:pt idx="147182">
                  <c:v>21273.26</c:v>
                </c:pt>
                <c:pt idx="147183">
                  <c:v>20420.669999999998</c:v>
                </c:pt>
                <c:pt idx="147184">
                  <c:v>20280.810000000001</c:v>
                </c:pt>
                <c:pt idx="147185">
                  <c:v>22051.81</c:v>
                </c:pt>
                <c:pt idx="147186">
                  <c:v>19907.75</c:v>
                </c:pt>
                <c:pt idx="147187">
                  <c:v>19343.75</c:v>
                </c:pt>
                <c:pt idx="147188">
                  <c:v>20105.39</c:v>
                </c:pt>
                <c:pt idx="147189">
                  <c:v>20390.97</c:v>
                </c:pt>
                <c:pt idx="147190">
                  <c:v>18798.330000000002</c:v>
                </c:pt>
                <c:pt idx="147191">
                  <c:v>17459.89</c:v>
                </c:pt>
                <c:pt idx="147192">
                  <c:v>18236.27</c:v>
                </c:pt>
                <c:pt idx="147193">
                  <c:v>20285.27</c:v>
                </c:pt>
                <c:pt idx="147194">
                  <c:v>17110.29</c:v>
                </c:pt>
                <c:pt idx="147195">
                  <c:v>16706.64</c:v>
                </c:pt>
                <c:pt idx="147196">
                  <c:v>17197.169999999998</c:v>
                </c:pt>
                <c:pt idx="147197">
                  <c:v>18401.66</c:v>
                </c:pt>
                <c:pt idx="147198">
                  <c:v>19638.169999999998</c:v>
                </c:pt>
                <c:pt idx="147199">
                  <c:v>16982.689999999999</c:v>
                </c:pt>
                <c:pt idx="147200">
                  <c:v>18756.13</c:v>
                </c:pt>
                <c:pt idx="147201">
                  <c:v>18318.7</c:v>
                </c:pt>
                <c:pt idx="147202">
                  <c:v>20548.900000000001</c:v>
                </c:pt>
                <c:pt idx="147203">
                  <c:v>17830.57</c:v>
                </c:pt>
                <c:pt idx="147204">
                  <c:v>17708.47</c:v>
                </c:pt>
                <c:pt idx="147205">
                  <c:v>18740.169999999998</c:v>
                </c:pt>
                <c:pt idx="147206">
                  <c:v>18910.53</c:v>
                </c:pt>
                <c:pt idx="147207">
                  <c:v>17947.54</c:v>
                </c:pt>
                <c:pt idx="147208">
                  <c:v>17434.32</c:v>
                </c:pt>
                <c:pt idx="147209">
                  <c:v>16093.46</c:v>
                </c:pt>
                <c:pt idx="147210">
                  <c:v>18008.849999999999</c:v>
                </c:pt>
                <c:pt idx="147211">
                  <c:v>19251.689999999999</c:v>
                </c:pt>
                <c:pt idx="147212">
                  <c:v>17510.27</c:v>
                </c:pt>
                <c:pt idx="147213">
                  <c:v>18583.89</c:v>
                </c:pt>
                <c:pt idx="147214">
                  <c:v>18580.349999999999</c:v>
                </c:pt>
                <c:pt idx="147215">
                  <c:v>20422.97</c:v>
                </c:pt>
                <c:pt idx="147216">
                  <c:v>18588.150000000001</c:v>
                </c:pt>
                <c:pt idx="147217">
                  <c:v>19039.23</c:v>
                </c:pt>
                <c:pt idx="147218">
                  <c:v>19808.63</c:v>
                </c:pt>
                <c:pt idx="147219">
                  <c:v>21172.99</c:v>
                </c:pt>
                <c:pt idx="147220">
                  <c:v>19977.21</c:v>
                </c:pt>
                <c:pt idx="147221">
                  <c:v>19120.36</c:v>
                </c:pt>
                <c:pt idx="147222">
                  <c:v>20264.37</c:v>
                </c:pt>
                <c:pt idx="147223">
                  <c:v>605.69000000000005</c:v>
                </c:pt>
                <c:pt idx="147224">
                  <c:v>628.65</c:v>
                </c:pt>
                <c:pt idx="147225">
                  <c:v>465.05</c:v>
                </c:pt>
                <c:pt idx="147226">
                  <c:v>577.57000000000005</c:v>
                </c:pt>
                <c:pt idx="147227">
                  <c:v>574.88</c:v>
                </c:pt>
                <c:pt idx="147228">
                  <c:v>486.74</c:v>
                </c:pt>
                <c:pt idx="147229">
                  <c:v>513.98</c:v>
                </c:pt>
                <c:pt idx="147230">
                  <c:v>676.1</c:v>
                </c:pt>
                <c:pt idx="147231">
                  <c:v>442.76</c:v>
                </c:pt>
                <c:pt idx="147232">
                  <c:v>671.28</c:v>
                </c:pt>
                <c:pt idx="147233">
                  <c:v>603.91999999999996</c:v>
                </c:pt>
                <c:pt idx="147234">
                  <c:v>608.62</c:v>
                </c:pt>
                <c:pt idx="147235">
                  <c:v>259.74</c:v>
                </c:pt>
                <c:pt idx="147236">
                  <c:v>540.86</c:v>
                </c:pt>
                <c:pt idx="147237">
                  <c:v>474.04</c:v>
                </c:pt>
                <c:pt idx="147238">
                  <c:v>491.28</c:v>
                </c:pt>
                <c:pt idx="147239">
                  <c:v>510.02</c:v>
                </c:pt>
                <c:pt idx="147240">
                  <c:v>631.96</c:v>
                </c:pt>
                <c:pt idx="147241">
                  <c:v>603.16</c:v>
                </c:pt>
                <c:pt idx="147242">
                  <c:v>355.16</c:v>
                </c:pt>
                <c:pt idx="147243">
                  <c:v>461.82</c:v>
                </c:pt>
                <c:pt idx="147244">
                  <c:v>626.55999999999995</c:v>
                </c:pt>
                <c:pt idx="147245">
                  <c:v>742.58</c:v>
                </c:pt>
                <c:pt idx="147246">
                  <c:v>588.76</c:v>
                </c:pt>
                <c:pt idx="147247">
                  <c:v>469.48</c:v>
                </c:pt>
                <c:pt idx="147248">
                  <c:v>450.42</c:v>
                </c:pt>
                <c:pt idx="147249">
                  <c:v>408.86</c:v>
                </c:pt>
                <c:pt idx="147250">
                  <c:v>474.24</c:v>
                </c:pt>
                <c:pt idx="147251">
                  <c:v>377.42</c:v>
                </c:pt>
                <c:pt idx="147252">
                  <c:v>528.64</c:v>
                </c:pt>
                <c:pt idx="147253">
                  <c:v>608.66</c:v>
                </c:pt>
                <c:pt idx="147254">
                  <c:v>552.30999999999995</c:v>
                </c:pt>
                <c:pt idx="147255">
                  <c:v>338.51</c:v>
                </c:pt>
                <c:pt idx="147256">
                  <c:v>443.15</c:v>
                </c:pt>
                <c:pt idx="147257">
                  <c:v>504.12</c:v>
                </c:pt>
                <c:pt idx="147258">
                  <c:v>553.62</c:v>
                </c:pt>
                <c:pt idx="147259">
                  <c:v>376.98</c:v>
                </c:pt>
                <c:pt idx="147260">
                  <c:v>313.83999999999997</c:v>
                </c:pt>
                <c:pt idx="147261">
                  <c:v>165</c:v>
                </c:pt>
                <c:pt idx="147262">
                  <c:v>324.54000000000002</c:v>
                </c:pt>
                <c:pt idx="147263">
                  <c:v>376.96</c:v>
                </c:pt>
                <c:pt idx="147264">
                  <c:v>291.68</c:v>
                </c:pt>
                <c:pt idx="147265">
                  <c:v>293.51</c:v>
                </c:pt>
                <c:pt idx="147266">
                  <c:v>306.58</c:v>
                </c:pt>
                <c:pt idx="147267">
                  <c:v>428.62</c:v>
                </c:pt>
                <c:pt idx="147268">
                  <c:v>352.36</c:v>
                </c:pt>
                <c:pt idx="147269">
                  <c:v>421.35</c:v>
                </c:pt>
                <c:pt idx="147270">
                  <c:v>223.38</c:v>
                </c:pt>
                <c:pt idx="147271">
                  <c:v>459.22</c:v>
                </c:pt>
                <c:pt idx="147272">
                  <c:v>306.3</c:v>
                </c:pt>
                <c:pt idx="147273">
                  <c:v>502.8</c:v>
                </c:pt>
                <c:pt idx="147274">
                  <c:v>317.98</c:v>
                </c:pt>
                <c:pt idx="147275">
                  <c:v>457.38</c:v>
                </c:pt>
                <c:pt idx="147276">
                  <c:v>368.34</c:v>
                </c:pt>
                <c:pt idx="147277">
                  <c:v>386.1</c:v>
                </c:pt>
                <c:pt idx="147278">
                  <c:v>220.68</c:v>
                </c:pt>
                <c:pt idx="147279">
                  <c:v>331.32</c:v>
                </c:pt>
                <c:pt idx="147280">
                  <c:v>436.72</c:v>
                </c:pt>
                <c:pt idx="147281">
                  <c:v>282.18</c:v>
                </c:pt>
                <c:pt idx="147282">
                  <c:v>266.42</c:v>
                </c:pt>
                <c:pt idx="147283">
                  <c:v>363.58</c:v>
                </c:pt>
                <c:pt idx="147284">
                  <c:v>378.74</c:v>
                </c:pt>
                <c:pt idx="147285">
                  <c:v>403.48</c:v>
                </c:pt>
                <c:pt idx="147286">
                  <c:v>498.68</c:v>
                </c:pt>
                <c:pt idx="147287">
                  <c:v>377.44</c:v>
                </c:pt>
                <c:pt idx="147288">
                  <c:v>348.6</c:v>
                </c:pt>
                <c:pt idx="147289">
                  <c:v>713.94</c:v>
                </c:pt>
                <c:pt idx="147290">
                  <c:v>420.62</c:v>
                </c:pt>
                <c:pt idx="147291">
                  <c:v>528.20000000000005</c:v>
                </c:pt>
                <c:pt idx="147292">
                  <c:v>677.33</c:v>
                </c:pt>
                <c:pt idx="147293">
                  <c:v>556.28</c:v>
                </c:pt>
                <c:pt idx="147294">
                  <c:v>424.66</c:v>
                </c:pt>
                <c:pt idx="147295">
                  <c:v>447.25</c:v>
                </c:pt>
                <c:pt idx="147296">
                  <c:v>674.22</c:v>
                </c:pt>
                <c:pt idx="147297">
                  <c:v>639.1</c:v>
                </c:pt>
                <c:pt idx="147298">
                  <c:v>645.67999999999995</c:v>
                </c:pt>
                <c:pt idx="147299">
                  <c:v>522.08000000000004</c:v>
                </c:pt>
                <c:pt idx="147300">
                  <c:v>350.61</c:v>
                </c:pt>
                <c:pt idx="147301">
                  <c:v>470.7</c:v>
                </c:pt>
                <c:pt idx="147302">
                  <c:v>520.20000000000005</c:v>
                </c:pt>
                <c:pt idx="147303">
                  <c:v>332</c:v>
                </c:pt>
                <c:pt idx="147304">
                  <c:v>372.96</c:v>
                </c:pt>
                <c:pt idx="147305">
                  <c:v>428.02</c:v>
                </c:pt>
                <c:pt idx="147306">
                  <c:v>562.17999999999995</c:v>
                </c:pt>
                <c:pt idx="147307">
                  <c:v>421.08</c:v>
                </c:pt>
                <c:pt idx="147308">
                  <c:v>400.1</c:v>
                </c:pt>
                <c:pt idx="147309">
                  <c:v>294.58</c:v>
                </c:pt>
                <c:pt idx="147310">
                  <c:v>340.88</c:v>
                </c:pt>
                <c:pt idx="147311">
                  <c:v>352.56</c:v>
                </c:pt>
                <c:pt idx="147312">
                  <c:v>327.7</c:v>
                </c:pt>
                <c:pt idx="147313">
                  <c:v>175.44</c:v>
                </c:pt>
                <c:pt idx="147314">
                  <c:v>405.14</c:v>
                </c:pt>
                <c:pt idx="147315">
                  <c:v>438.8</c:v>
                </c:pt>
                <c:pt idx="147316">
                  <c:v>401.64</c:v>
                </c:pt>
                <c:pt idx="147317">
                  <c:v>495.74</c:v>
                </c:pt>
                <c:pt idx="147318">
                  <c:v>361.88</c:v>
                </c:pt>
                <c:pt idx="147319">
                  <c:v>308.76</c:v>
                </c:pt>
                <c:pt idx="147320">
                  <c:v>283.08999999999997</c:v>
                </c:pt>
                <c:pt idx="147321">
                  <c:v>393.89</c:v>
                </c:pt>
                <c:pt idx="147322">
                  <c:v>283.79000000000002</c:v>
                </c:pt>
                <c:pt idx="147323">
                  <c:v>308.22000000000003</c:v>
                </c:pt>
                <c:pt idx="147324">
                  <c:v>262.62</c:v>
                </c:pt>
                <c:pt idx="147325">
                  <c:v>295.83999999999997</c:v>
                </c:pt>
                <c:pt idx="147326">
                  <c:v>284.12</c:v>
                </c:pt>
                <c:pt idx="147327">
                  <c:v>399.44</c:v>
                </c:pt>
                <c:pt idx="147328">
                  <c:v>349.5</c:v>
                </c:pt>
                <c:pt idx="147329">
                  <c:v>211.38</c:v>
                </c:pt>
                <c:pt idx="147330">
                  <c:v>255.44</c:v>
                </c:pt>
                <c:pt idx="147331">
                  <c:v>447.58</c:v>
                </c:pt>
                <c:pt idx="147332">
                  <c:v>264.62</c:v>
                </c:pt>
                <c:pt idx="147333">
                  <c:v>318.38</c:v>
                </c:pt>
                <c:pt idx="147334">
                  <c:v>405.08</c:v>
                </c:pt>
                <c:pt idx="147335">
                  <c:v>300.60000000000002</c:v>
                </c:pt>
                <c:pt idx="147336">
                  <c:v>459.04</c:v>
                </c:pt>
                <c:pt idx="147337">
                  <c:v>430.88</c:v>
                </c:pt>
                <c:pt idx="147338">
                  <c:v>329.48</c:v>
                </c:pt>
                <c:pt idx="147339">
                  <c:v>366.12</c:v>
                </c:pt>
                <c:pt idx="147340">
                  <c:v>333.76</c:v>
                </c:pt>
                <c:pt idx="147341">
                  <c:v>526.24</c:v>
                </c:pt>
                <c:pt idx="147342">
                  <c:v>346.68</c:v>
                </c:pt>
                <c:pt idx="147343">
                  <c:v>376.2</c:v>
                </c:pt>
                <c:pt idx="147344">
                  <c:v>375.84</c:v>
                </c:pt>
                <c:pt idx="147345">
                  <c:v>496.82</c:v>
                </c:pt>
                <c:pt idx="147346">
                  <c:v>396.88</c:v>
                </c:pt>
                <c:pt idx="147347">
                  <c:v>375.88</c:v>
                </c:pt>
                <c:pt idx="147348">
                  <c:v>416.7</c:v>
                </c:pt>
                <c:pt idx="147349">
                  <c:v>479.92</c:v>
                </c:pt>
                <c:pt idx="147350">
                  <c:v>332.1</c:v>
                </c:pt>
                <c:pt idx="147351">
                  <c:v>324.08</c:v>
                </c:pt>
                <c:pt idx="147352">
                  <c:v>542.17999999999995</c:v>
                </c:pt>
                <c:pt idx="147353">
                  <c:v>353.78</c:v>
                </c:pt>
                <c:pt idx="147354">
                  <c:v>295.54000000000002</c:v>
                </c:pt>
                <c:pt idx="147355">
                  <c:v>364.62</c:v>
                </c:pt>
                <c:pt idx="147356">
                  <c:v>304.08</c:v>
                </c:pt>
                <c:pt idx="147357">
                  <c:v>393.32</c:v>
                </c:pt>
                <c:pt idx="147358">
                  <c:v>596.05999999999995</c:v>
                </c:pt>
                <c:pt idx="147359">
                  <c:v>440.52</c:v>
                </c:pt>
                <c:pt idx="147360">
                  <c:v>320.32</c:v>
                </c:pt>
                <c:pt idx="147361">
                  <c:v>501.72</c:v>
                </c:pt>
                <c:pt idx="147362">
                  <c:v>417.36</c:v>
                </c:pt>
                <c:pt idx="147363">
                  <c:v>339.7</c:v>
                </c:pt>
                <c:pt idx="147364">
                  <c:v>346.24</c:v>
                </c:pt>
                <c:pt idx="147365">
                  <c:v>384.24</c:v>
                </c:pt>
                <c:pt idx="147366">
                  <c:v>1.96</c:v>
                </c:pt>
                <c:pt idx="147367">
                  <c:v>797.5</c:v>
                </c:pt>
                <c:pt idx="147368">
                  <c:v>2423.75</c:v>
                </c:pt>
                <c:pt idx="147369">
                  <c:v>30.98</c:v>
                </c:pt>
                <c:pt idx="147370">
                  <c:v>110.71</c:v>
                </c:pt>
                <c:pt idx="147371">
                  <c:v>3.75</c:v>
                </c:pt>
                <c:pt idx="147372">
                  <c:v>0.98</c:v>
                </c:pt>
                <c:pt idx="147373">
                  <c:v>12.23</c:v>
                </c:pt>
                <c:pt idx="147374">
                  <c:v>4.25</c:v>
                </c:pt>
                <c:pt idx="147375">
                  <c:v>1.98</c:v>
                </c:pt>
                <c:pt idx="147376">
                  <c:v>3.92</c:v>
                </c:pt>
                <c:pt idx="147377">
                  <c:v>485</c:v>
                </c:pt>
                <c:pt idx="147378">
                  <c:v>2310</c:v>
                </c:pt>
                <c:pt idx="147379">
                  <c:v>2.94</c:v>
                </c:pt>
                <c:pt idx="147380">
                  <c:v>0.98</c:v>
                </c:pt>
                <c:pt idx="147381">
                  <c:v>184.36</c:v>
                </c:pt>
                <c:pt idx="147382">
                  <c:v>397.38</c:v>
                </c:pt>
                <c:pt idx="147383">
                  <c:v>4.93</c:v>
                </c:pt>
                <c:pt idx="147384">
                  <c:v>7.74</c:v>
                </c:pt>
                <c:pt idx="147385">
                  <c:v>5.5</c:v>
                </c:pt>
                <c:pt idx="147386">
                  <c:v>-3</c:v>
                </c:pt>
                <c:pt idx="147387">
                  <c:v>0.98</c:v>
                </c:pt>
                <c:pt idx="147388">
                  <c:v>0.28000000000000003</c:v>
                </c:pt>
                <c:pt idx="147389">
                  <c:v>0.98</c:v>
                </c:pt>
                <c:pt idx="147390">
                  <c:v>1.97</c:v>
                </c:pt>
                <c:pt idx="147391">
                  <c:v>9.9600000000000009</c:v>
                </c:pt>
                <c:pt idx="147392">
                  <c:v>64.739999999999995</c:v>
                </c:pt>
                <c:pt idx="147393">
                  <c:v>168.14</c:v>
                </c:pt>
                <c:pt idx="147394">
                  <c:v>301.77999999999997</c:v>
                </c:pt>
                <c:pt idx="147395">
                  <c:v>14.94</c:v>
                </c:pt>
                <c:pt idx="147396">
                  <c:v>0.5</c:v>
                </c:pt>
                <c:pt idx="147397">
                  <c:v>-2.88</c:v>
                </c:pt>
                <c:pt idx="147398">
                  <c:v>-5.98</c:v>
                </c:pt>
                <c:pt idx="147399">
                  <c:v>252.5</c:v>
                </c:pt>
                <c:pt idx="147400">
                  <c:v>3585</c:v>
                </c:pt>
                <c:pt idx="147401">
                  <c:v>14.91</c:v>
                </c:pt>
                <c:pt idx="147402">
                  <c:v>16.97</c:v>
                </c:pt>
                <c:pt idx="147403">
                  <c:v>365</c:v>
                </c:pt>
                <c:pt idx="147404">
                  <c:v>2608.98</c:v>
                </c:pt>
                <c:pt idx="147405">
                  <c:v>-9.98</c:v>
                </c:pt>
                <c:pt idx="147406">
                  <c:v>-2.5</c:v>
                </c:pt>
                <c:pt idx="147407">
                  <c:v>-2.5</c:v>
                </c:pt>
                <c:pt idx="147408">
                  <c:v>3</c:v>
                </c:pt>
                <c:pt idx="147409">
                  <c:v>-2.5</c:v>
                </c:pt>
                <c:pt idx="147410">
                  <c:v>151.24</c:v>
                </c:pt>
                <c:pt idx="147411">
                  <c:v>95.52</c:v>
                </c:pt>
                <c:pt idx="147412">
                  <c:v>65.72</c:v>
                </c:pt>
                <c:pt idx="147413">
                  <c:v>-1.48</c:v>
                </c:pt>
                <c:pt idx="147414">
                  <c:v>16.16</c:v>
                </c:pt>
                <c:pt idx="147415">
                  <c:v>71.760000000000005</c:v>
                </c:pt>
                <c:pt idx="147416">
                  <c:v>166.5</c:v>
                </c:pt>
                <c:pt idx="147417">
                  <c:v>438.98</c:v>
                </c:pt>
                <c:pt idx="147418">
                  <c:v>390.98</c:v>
                </c:pt>
                <c:pt idx="147419">
                  <c:v>190.84</c:v>
                </c:pt>
                <c:pt idx="147420">
                  <c:v>349.12</c:v>
                </c:pt>
                <c:pt idx="147421">
                  <c:v>84.9</c:v>
                </c:pt>
                <c:pt idx="147422">
                  <c:v>45</c:v>
                </c:pt>
                <c:pt idx="147423">
                  <c:v>40.08</c:v>
                </c:pt>
                <c:pt idx="147424">
                  <c:v>45.7</c:v>
                </c:pt>
                <c:pt idx="147425">
                  <c:v>48.98</c:v>
                </c:pt>
                <c:pt idx="147426">
                  <c:v>120.4</c:v>
                </c:pt>
                <c:pt idx="147427">
                  <c:v>230.24</c:v>
                </c:pt>
                <c:pt idx="147428">
                  <c:v>3606.6</c:v>
                </c:pt>
                <c:pt idx="147429">
                  <c:v>35.979999999999997</c:v>
                </c:pt>
                <c:pt idx="147430">
                  <c:v>31.38</c:v>
                </c:pt>
                <c:pt idx="147431">
                  <c:v>20.98</c:v>
                </c:pt>
                <c:pt idx="147432">
                  <c:v>66.180000000000007</c:v>
                </c:pt>
                <c:pt idx="147433">
                  <c:v>59</c:v>
                </c:pt>
                <c:pt idx="147434">
                  <c:v>135.47999999999999</c:v>
                </c:pt>
                <c:pt idx="147435">
                  <c:v>455.66</c:v>
                </c:pt>
                <c:pt idx="147436">
                  <c:v>48.45</c:v>
                </c:pt>
                <c:pt idx="147437">
                  <c:v>3</c:v>
                </c:pt>
                <c:pt idx="147438">
                  <c:v>7</c:v>
                </c:pt>
                <c:pt idx="147439">
                  <c:v>257.83999999999997</c:v>
                </c:pt>
                <c:pt idx="147440">
                  <c:v>589.62</c:v>
                </c:pt>
                <c:pt idx="147441">
                  <c:v>3047</c:v>
                </c:pt>
                <c:pt idx="147442">
                  <c:v>75.180000000000007</c:v>
                </c:pt>
                <c:pt idx="147443">
                  <c:v>211.99</c:v>
                </c:pt>
                <c:pt idx="147444">
                  <c:v>150.26</c:v>
                </c:pt>
                <c:pt idx="147445">
                  <c:v>-2.96</c:v>
                </c:pt>
                <c:pt idx="147446">
                  <c:v>8</c:v>
                </c:pt>
                <c:pt idx="147447">
                  <c:v>48.04</c:v>
                </c:pt>
                <c:pt idx="147448">
                  <c:v>295.88</c:v>
                </c:pt>
                <c:pt idx="147449">
                  <c:v>3</c:v>
                </c:pt>
                <c:pt idx="147450">
                  <c:v>76.3</c:v>
                </c:pt>
                <c:pt idx="147451">
                  <c:v>-45</c:v>
                </c:pt>
                <c:pt idx="147452">
                  <c:v>-2.98</c:v>
                </c:pt>
                <c:pt idx="147453">
                  <c:v>3</c:v>
                </c:pt>
                <c:pt idx="147454">
                  <c:v>4.22</c:v>
                </c:pt>
                <c:pt idx="147455">
                  <c:v>3.75</c:v>
                </c:pt>
                <c:pt idx="147456">
                  <c:v>90.24</c:v>
                </c:pt>
                <c:pt idx="147457">
                  <c:v>120.28</c:v>
                </c:pt>
                <c:pt idx="147458">
                  <c:v>46.68</c:v>
                </c:pt>
                <c:pt idx="147459">
                  <c:v>8.18</c:v>
                </c:pt>
                <c:pt idx="147460">
                  <c:v>7</c:v>
                </c:pt>
                <c:pt idx="147461">
                  <c:v>11</c:v>
                </c:pt>
                <c:pt idx="147462">
                  <c:v>27584.99</c:v>
                </c:pt>
                <c:pt idx="147463">
                  <c:v>26689.54</c:v>
                </c:pt>
                <c:pt idx="147464">
                  <c:v>23357.05</c:v>
                </c:pt>
                <c:pt idx="147465">
                  <c:v>24023.13</c:v>
                </c:pt>
                <c:pt idx="147466">
                  <c:v>25825.41</c:v>
                </c:pt>
                <c:pt idx="147467">
                  <c:v>25392.92</c:v>
                </c:pt>
                <c:pt idx="147468">
                  <c:v>24792.51</c:v>
                </c:pt>
                <c:pt idx="147469">
                  <c:v>24840.71</c:v>
                </c:pt>
                <c:pt idx="147470">
                  <c:v>28643.29</c:v>
                </c:pt>
                <c:pt idx="147471">
                  <c:v>25043.01</c:v>
                </c:pt>
                <c:pt idx="147472">
                  <c:v>29944.55</c:v>
                </c:pt>
                <c:pt idx="147473">
                  <c:v>30029.33</c:v>
                </c:pt>
                <c:pt idx="147474">
                  <c:v>28388.11</c:v>
                </c:pt>
                <c:pt idx="147475">
                  <c:v>30699.23</c:v>
                </c:pt>
                <c:pt idx="147476">
                  <c:v>27738.23</c:v>
                </c:pt>
                <c:pt idx="147477">
                  <c:v>29741.81</c:v>
                </c:pt>
                <c:pt idx="147478">
                  <c:v>40609.65</c:v>
                </c:pt>
                <c:pt idx="147479">
                  <c:v>36379.370000000003</c:v>
                </c:pt>
                <c:pt idx="147480">
                  <c:v>30711.4</c:v>
                </c:pt>
                <c:pt idx="147481">
                  <c:v>29405.08</c:v>
                </c:pt>
                <c:pt idx="147482">
                  <c:v>30290.33</c:v>
                </c:pt>
                <c:pt idx="147483">
                  <c:v>36914.83</c:v>
                </c:pt>
                <c:pt idx="147484">
                  <c:v>36086.410000000003</c:v>
                </c:pt>
                <c:pt idx="147485">
                  <c:v>30638.05</c:v>
                </c:pt>
                <c:pt idx="147486">
                  <c:v>29466.6</c:v>
                </c:pt>
                <c:pt idx="147487">
                  <c:v>29489.1</c:v>
                </c:pt>
                <c:pt idx="147488">
                  <c:v>31138</c:v>
                </c:pt>
                <c:pt idx="147489">
                  <c:v>29736.22</c:v>
                </c:pt>
                <c:pt idx="147490">
                  <c:v>27985.39</c:v>
                </c:pt>
                <c:pt idx="147491">
                  <c:v>27519.99</c:v>
                </c:pt>
                <c:pt idx="147492">
                  <c:v>32602.37</c:v>
                </c:pt>
                <c:pt idx="147493">
                  <c:v>30061.89</c:v>
                </c:pt>
                <c:pt idx="147494">
                  <c:v>26564.71</c:v>
                </c:pt>
                <c:pt idx="147495">
                  <c:v>25925.95</c:v>
                </c:pt>
                <c:pt idx="147496">
                  <c:v>24274.95</c:v>
                </c:pt>
                <c:pt idx="147497">
                  <c:v>25451.74</c:v>
                </c:pt>
                <c:pt idx="147498">
                  <c:v>25341.79</c:v>
                </c:pt>
                <c:pt idx="147499">
                  <c:v>24183.89</c:v>
                </c:pt>
                <c:pt idx="147500">
                  <c:v>25253.47</c:v>
                </c:pt>
                <c:pt idx="147501">
                  <c:v>24775.74</c:v>
                </c:pt>
                <c:pt idx="147502">
                  <c:v>25682.11</c:v>
                </c:pt>
                <c:pt idx="147503">
                  <c:v>26452.19</c:v>
                </c:pt>
                <c:pt idx="147504">
                  <c:v>24214.19</c:v>
                </c:pt>
                <c:pt idx="147505">
                  <c:v>23469.13</c:v>
                </c:pt>
                <c:pt idx="147506">
                  <c:v>24990.959999999999</c:v>
                </c:pt>
                <c:pt idx="147507">
                  <c:v>27044.36</c:v>
                </c:pt>
                <c:pt idx="147508">
                  <c:v>35233.82</c:v>
                </c:pt>
                <c:pt idx="147509">
                  <c:v>22523.31</c:v>
                </c:pt>
                <c:pt idx="147510">
                  <c:v>21693.58</c:v>
                </c:pt>
                <c:pt idx="147511">
                  <c:v>22755.99</c:v>
                </c:pt>
                <c:pt idx="147512">
                  <c:v>23412.240000000002</c:v>
                </c:pt>
                <c:pt idx="147513">
                  <c:v>22254.959999999999</c:v>
                </c:pt>
                <c:pt idx="147514">
                  <c:v>23450.5</c:v>
                </c:pt>
                <c:pt idx="147515">
                  <c:v>24580.12</c:v>
                </c:pt>
                <c:pt idx="147516">
                  <c:v>23306.14</c:v>
                </c:pt>
                <c:pt idx="147517">
                  <c:v>21538.959999999999</c:v>
                </c:pt>
                <c:pt idx="147518">
                  <c:v>23069.65</c:v>
                </c:pt>
                <c:pt idx="147519">
                  <c:v>22752.61</c:v>
                </c:pt>
                <c:pt idx="147520">
                  <c:v>23178.29</c:v>
                </c:pt>
                <c:pt idx="147521">
                  <c:v>23480.01</c:v>
                </c:pt>
                <c:pt idx="147522">
                  <c:v>24180.65</c:v>
                </c:pt>
                <c:pt idx="147523">
                  <c:v>25954.36</c:v>
                </c:pt>
                <c:pt idx="147524">
                  <c:v>25800.04</c:v>
                </c:pt>
                <c:pt idx="147525">
                  <c:v>27109.27</c:v>
                </c:pt>
                <c:pt idx="147526">
                  <c:v>24052.98</c:v>
                </c:pt>
                <c:pt idx="147527">
                  <c:v>28642.22</c:v>
                </c:pt>
                <c:pt idx="147528">
                  <c:v>28069.57</c:v>
                </c:pt>
                <c:pt idx="147529">
                  <c:v>28929.25</c:v>
                </c:pt>
                <c:pt idx="147530">
                  <c:v>29304.97</c:v>
                </c:pt>
                <c:pt idx="147531">
                  <c:v>31378.12</c:v>
                </c:pt>
                <c:pt idx="147532">
                  <c:v>33049.97</c:v>
                </c:pt>
                <c:pt idx="147533">
                  <c:v>32276.880000000001</c:v>
                </c:pt>
                <c:pt idx="147534">
                  <c:v>31387.81</c:v>
                </c:pt>
                <c:pt idx="147535">
                  <c:v>32253.200000000001</c:v>
                </c:pt>
                <c:pt idx="147536">
                  <c:v>32340.880000000001</c:v>
                </c:pt>
                <c:pt idx="147537">
                  <c:v>31742.240000000002</c:v>
                </c:pt>
                <c:pt idx="147538">
                  <c:v>33513.01</c:v>
                </c:pt>
                <c:pt idx="147539">
                  <c:v>30532.04</c:v>
                </c:pt>
                <c:pt idx="147540">
                  <c:v>29810.22</c:v>
                </c:pt>
                <c:pt idx="147541">
                  <c:v>28706.799999999999</c:v>
                </c:pt>
                <c:pt idx="147542">
                  <c:v>28749.89</c:v>
                </c:pt>
                <c:pt idx="147543">
                  <c:v>29119.57</c:v>
                </c:pt>
                <c:pt idx="147544">
                  <c:v>29694.2</c:v>
                </c:pt>
                <c:pt idx="147545">
                  <c:v>29358.1</c:v>
                </c:pt>
                <c:pt idx="147546">
                  <c:v>26267.19</c:v>
                </c:pt>
                <c:pt idx="147547">
                  <c:v>25631.85</c:v>
                </c:pt>
                <c:pt idx="147548">
                  <c:v>25006.16</c:v>
                </c:pt>
                <c:pt idx="147549">
                  <c:v>26235.15</c:v>
                </c:pt>
                <c:pt idx="147550">
                  <c:v>25235.62</c:v>
                </c:pt>
                <c:pt idx="147551">
                  <c:v>25614.55</c:v>
                </c:pt>
                <c:pt idx="147552">
                  <c:v>24930.11</c:v>
                </c:pt>
                <c:pt idx="147553">
                  <c:v>24319.88</c:v>
                </c:pt>
                <c:pt idx="147554">
                  <c:v>25223.15</c:v>
                </c:pt>
                <c:pt idx="147555">
                  <c:v>24226.81</c:v>
                </c:pt>
                <c:pt idx="147556">
                  <c:v>23929.29</c:v>
                </c:pt>
                <c:pt idx="147557">
                  <c:v>23911.71</c:v>
                </c:pt>
                <c:pt idx="147558">
                  <c:v>26510.31</c:v>
                </c:pt>
                <c:pt idx="147559">
                  <c:v>26865.56</c:v>
                </c:pt>
                <c:pt idx="147560">
                  <c:v>31351.39</c:v>
                </c:pt>
                <c:pt idx="147561">
                  <c:v>21505.83</c:v>
                </c:pt>
                <c:pt idx="147562">
                  <c:v>22597.25</c:v>
                </c:pt>
                <c:pt idx="147563">
                  <c:v>22191.61</c:v>
                </c:pt>
                <c:pt idx="147564">
                  <c:v>22635.64</c:v>
                </c:pt>
                <c:pt idx="147565">
                  <c:v>22438.33</c:v>
                </c:pt>
                <c:pt idx="147566">
                  <c:v>23156.02</c:v>
                </c:pt>
                <c:pt idx="147567">
                  <c:v>25022.1</c:v>
                </c:pt>
                <c:pt idx="147568">
                  <c:v>24227.83</c:v>
                </c:pt>
                <c:pt idx="147569">
                  <c:v>24449.119999999999</c:v>
                </c:pt>
                <c:pt idx="147570">
                  <c:v>23572.83</c:v>
                </c:pt>
                <c:pt idx="147571">
                  <c:v>24840.09</c:v>
                </c:pt>
                <c:pt idx="147572">
                  <c:v>26097.27</c:v>
                </c:pt>
                <c:pt idx="147573">
                  <c:v>25470.75</c:v>
                </c:pt>
                <c:pt idx="147574">
                  <c:v>25402.06</c:v>
                </c:pt>
                <c:pt idx="147575">
                  <c:v>29230.26</c:v>
                </c:pt>
                <c:pt idx="147576">
                  <c:v>24582.65</c:v>
                </c:pt>
                <c:pt idx="147577">
                  <c:v>24317.09</c:v>
                </c:pt>
                <c:pt idx="147578">
                  <c:v>23894.84</c:v>
                </c:pt>
                <c:pt idx="147579">
                  <c:v>26691.93</c:v>
                </c:pt>
                <c:pt idx="147580">
                  <c:v>28928.87</c:v>
                </c:pt>
                <c:pt idx="147581">
                  <c:v>25896.77</c:v>
                </c:pt>
                <c:pt idx="147582">
                  <c:v>32371.51</c:v>
                </c:pt>
                <c:pt idx="147583">
                  <c:v>29325.58</c:v>
                </c:pt>
                <c:pt idx="147584">
                  <c:v>29674.51</c:v>
                </c:pt>
                <c:pt idx="147585">
                  <c:v>30443.09</c:v>
                </c:pt>
                <c:pt idx="147586">
                  <c:v>33143.68</c:v>
                </c:pt>
                <c:pt idx="147587">
                  <c:v>32488.31</c:v>
                </c:pt>
                <c:pt idx="147588">
                  <c:v>36954.870000000003</c:v>
                </c:pt>
                <c:pt idx="147589">
                  <c:v>31096.92</c:v>
                </c:pt>
                <c:pt idx="147590">
                  <c:v>31557.69</c:v>
                </c:pt>
                <c:pt idx="147591">
                  <c:v>30047.1</c:v>
                </c:pt>
                <c:pt idx="147592">
                  <c:v>30087.32</c:v>
                </c:pt>
                <c:pt idx="147593">
                  <c:v>30212.54</c:v>
                </c:pt>
                <c:pt idx="147594">
                  <c:v>27816.26</c:v>
                </c:pt>
                <c:pt idx="147595">
                  <c:v>28747.72</c:v>
                </c:pt>
                <c:pt idx="147596">
                  <c:v>28328.19</c:v>
                </c:pt>
                <c:pt idx="147597">
                  <c:v>29479.200000000001</c:v>
                </c:pt>
                <c:pt idx="147598">
                  <c:v>25798.7</c:v>
                </c:pt>
                <c:pt idx="147599">
                  <c:v>25417.95</c:v>
                </c:pt>
                <c:pt idx="147600">
                  <c:v>24721.919999999998</c:v>
                </c:pt>
                <c:pt idx="147601">
                  <c:v>26442.95</c:v>
                </c:pt>
                <c:pt idx="147602">
                  <c:v>24027.9</c:v>
                </c:pt>
                <c:pt idx="147603">
                  <c:v>22990.87</c:v>
                </c:pt>
                <c:pt idx="147604">
                  <c:v>24452.7</c:v>
                </c:pt>
                <c:pt idx="147605">
                  <c:v>2105.79</c:v>
                </c:pt>
                <c:pt idx="147606">
                  <c:v>2435.2800000000002</c:v>
                </c:pt>
                <c:pt idx="147607">
                  <c:v>1845.02</c:v>
                </c:pt>
                <c:pt idx="147608">
                  <c:v>1609.54</c:v>
                </c:pt>
                <c:pt idx="147609">
                  <c:v>1592.31</c:v>
                </c:pt>
                <c:pt idx="147610">
                  <c:v>1851.41</c:v>
                </c:pt>
                <c:pt idx="147611">
                  <c:v>1645.15</c:v>
                </c:pt>
                <c:pt idx="147612">
                  <c:v>1801.53</c:v>
                </c:pt>
                <c:pt idx="147613">
                  <c:v>2443.37</c:v>
                </c:pt>
                <c:pt idx="147614">
                  <c:v>2309.4299999999998</c:v>
                </c:pt>
                <c:pt idx="147615">
                  <c:v>2168.2600000000002</c:v>
                </c:pt>
                <c:pt idx="147616">
                  <c:v>2333.31</c:v>
                </c:pt>
                <c:pt idx="147617">
                  <c:v>2671.23</c:v>
                </c:pt>
                <c:pt idx="147618">
                  <c:v>2737.49</c:v>
                </c:pt>
                <c:pt idx="147619">
                  <c:v>2392.36</c:v>
                </c:pt>
                <c:pt idx="147620">
                  <c:v>3014.38</c:v>
                </c:pt>
                <c:pt idx="147621">
                  <c:v>4972.05</c:v>
                </c:pt>
                <c:pt idx="147622">
                  <c:v>4703.33</c:v>
                </c:pt>
                <c:pt idx="147623">
                  <c:v>3126.73</c:v>
                </c:pt>
                <c:pt idx="147624">
                  <c:v>3193.62</c:v>
                </c:pt>
                <c:pt idx="147625">
                  <c:v>3673.65</c:v>
                </c:pt>
                <c:pt idx="147626">
                  <c:v>4719.13</c:v>
                </c:pt>
                <c:pt idx="147627">
                  <c:v>4812.76</c:v>
                </c:pt>
                <c:pt idx="147628">
                  <c:v>3785.62</c:v>
                </c:pt>
                <c:pt idx="147629">
                  <c:v>3278.04</c:v>
                </c:pt>
                <c:pt idx="147630">
                  <c:v>3021.33</c:v>
                </c:pt>
                <c:pt idx="147631">
                  <c:v>3442.36</c:v>
                </c:pt>
                <c:pt idx="147632">
                  <c:v>3050.74</c:v>
                </c:pt>
                <c:pt idx="147633">
                  <c:v>2850.12</c:v>
                </c:pt>
                <c:pt idx="147634">
                  <c:v>2457.0100000000002</c:v>
                </c:pt>
                <c:pt idx="147635">
                  <c:v>2890.31</c:v>
                </c:pt>
                <c:pt idx="147636">
                  <c:v>2617.15</c:v>
                </c:pt>
                <c:pt idx="147637">
                  <c:v>2185.58</c:v>
                </c:pt>
                <c:pt idx="147638">
                  <c:v>2001.15</c:v>
                </c:pt>
                <c:pt idx="147639">
                  <c:v>2113.85</c:v>
                </c:pt>
                <c:pt idx="147640">
                  <c:v>1992.31</c:v>
                </c:pt>
                <c:pt idx="147641">
                  <c:v>2230.11</c:v>
                </c:pt>
                <c:pt idx="147642">
                  <c:v>2217.38</c:v>
                </c:pt>
                <c:pt idx="147643">
                  <c:v>1962.38</c:v>
                </c:pt>
                <c:pt idx="147644">
                  <c:v>2429.5500000000002</c:v>
                </c:pt>
                <c:pt idx="147645">
                  <c:v>2114.77</c:v>
                </c:pt>
                <c:pt idx="147646">
                  <c:v>1850.76</c:v>
                </c:pt>
                <c:pt idx="147647">
                  <c:v>2588.3200000000002</c:v>
                </c:pt>
                <c:pt idx="147648">
                  <c:v>2133.5500000000002</c:v>
                </c:pt>
                <c:pt idx="147649">
                  <c:v>2065.11</c:v>
                </c:pt>
                <c:pt idx="147650">
                  <c:v>2137.36</c:v>
                </c:pt>
                <c:pt idx="147651">
                  <c:v>3966.74</c:v>
                </c:pt>
                <c:pt idx="147652">
                  <c:v>1960.15</c:v>
                </c:pt>
                <c:pt idx="147653">
                  <c:v>1364.74</c:v>
                </c:pt>
                <c:pt idx="147654">
                  <c:v>1956.5</c:v>
                </c:pt>
                <c:pt idx="147655">
                  <c:v>1720.02</c:v>
                </c:pt>
                <c:pt idx="147656">
                  <c:v>1633.15</c:v>
                </c:pt>
                <c:pt idx="147657">
                  <c:v>1783.38</c:v>
                </c:pt>
                <c:pt idx="147658">
                  <c:v>1834.43</c:v>
                </c:pt>
                <c:pt idx="147659">
                  <c:v>1614.26</c:v>
                </c:pt>
                <c:pt idx="147660">
                  <c:v>1598.36</c:v>
                </c:pt>
                <c:pt idx="147661">
                  <c:v>1963.54</c:v>
                </c:pt>
                <c:pt idx="147662">
                  <c:v>1847.52</c:v>
                </c:pt>
                <c:pt idx="147663">
                  <c:v>1508.15</c:v>
                </c:pt>
                <c:pt idx="147664">
                  <c:v>1582.66</c:v>
                </c:pt>
                <c:pt idx="147665">
                  <c:v>1574.43</c:v>
                </c:pt>
                <c:pt idx="147666">
                  <c:v>1615.17</c:v>
                </c:pt>
                <c:pt idx="147667">
                  <c:v>2107.0500000000002</c:v>
                </c:pt>
                <c:pt idx="147668">
                  <c:v>2187.92</c:v>
                </c:pt>
                <c:pt idx="147669">
                  <c:v>2400.06</c:v>
                </c:pt>
                <c:pt idx="147670">
                  <c:v>2480.54</c:v>
                </c:pt>
                <c:pt idx="147671">
                  <c:v>2067.1</c:v>
                </c:pt>
                <c:pt idx="147672">
                  <c:v>2074.44</c:v>
                </c:pt>
                <c:pt idx="147673">
                  <c:v>2768.12</c:v>
                </c:pt>
                <c:pt idx="147674">
                  <c:v>3754.51</c:v>
                </c:pt>
                <c:pt idx="147675">
                  <c:v>3026.64</c:v>
                </c:pt>
                <c:pt idx="147676">
                  <c:v>3283.83</c:v>
                </c:pt>
                <c:pt idx="147677">
                  <c:v>3098.45</c:v>
                </c:pt>
                <c:pt idx="147678">
                  <c:v>3366.46</c:v>
                </c:pt>
                <c:pt idx="147679">
                  <c:v>4207.87</c:v>
                </c:pt>
                <c:pt idx="147680">
                  <c:v>3562.3</c:v>
                </c:pt>
                <c:pt idx="147681">
                  <c:v>3419.1</c:v>
                </c:pt>
                <c:pt idx="147682">
                  <c:v>2970.65</c:v>
                </c:pt>
                <c:pt idx="147683">
                  <c:v>3317.66</c:v>
                </c:pt>
                <c:pt idx="147684">
                  <c:v>2828.65</c:v>
                </c:pt>
                <c:pt idx="147685">
                  <c:v>2324.9</c:v>
                </c:pt>
                <c:pt idx="147686">
                  <c:v>2824.2</c:v>
                </c:pt>
                <c:pt idx="147687">
                  <c:v>3231.72</c:v>
                </c:pt>
                <c:pt idx="147688">
                  <c:v>3281.02</c:v>
                </c:pt>
                <c:pt idx="147689">
                  <c:v>2862.78</c:v>
                </c:pt>
                <c:pt idx="147690">
                  <c:v>2785.25</c:v>
                </c:pt>
                <c:pt idx="147691">
                  <c:v>2307.85</c:v>
                </c:pt>
                <c:pt idx="147692">
                  <c:v>2365.48</c:v>
                </c:pt>
                <c:pt idx="147693">
                  <c:v>2575.8200000000002</c:v>
                </c:pt>
                <c:pt idx="147694">
                  <c:v>1934.97</c:v>
                </c:pt>
                <c:pt idx="147695">
                  <c:v>2023.69</c:v>
                </c:pt>
                <c:pt idx="147696">
                  <c:v>2180.2600000000002</c:v>
                </c:pt>
                <c:pt idx="147697">
                  <c:v>1551.79</c:v>
                </c:pt>
                <c:pt idx="147698">
                  <c:v>1690.54</c:v>
                </c:pt>
                <c:pt idx="147699">
                  <c:v>2304.9299999999998</c:v>
                </c:pt>
                <c:pt idx="147700">
                  <c:v>1496.19</c:v>
                </c:pt>
                <c:pt idx="147701">
                  <c:v>1794.41</c:v>
                </c:pt>
                <c:pt idx="147702">
                  <c:v>2119.27</c:v>
                </c:pt>
                <c:pt idx="147703">
                  <c:v>3420.25</c:v>
                </c:pt>
                <c:pt idx="147704">
                  <c:v>2268.06</c:v>
                </c:pt>
                <c:pt idx="147705">
                  <c:v>1904.2</c:v>
                </c:pt>
                <c:pt idx="147706">
                  <c:v>1619.58</c:v>
                </c:pt>
                <c:pt idx="147707">
                  <c:v>1799.87</c:v>
                </c:pt>
                <c:pt idx="147708">
                  <c:v>1977.57</c:v>
                </c:pt>
                <c:pt idx="147709">
                  <c:v>1655.03</c:v>
                </c:pt>
                <c:pt idx="147710">
                  <c:v>2429.6999999999998</c:v>
                </c:pt>
                <c:pt idx="147711">
                  <c:v>1731.42</c:v>
                </c:pt>
                <c:pt idx="147712">
                  <c:v>1997.98</c:v>
                </c:pt>
                <c:pt idx="147713">
                  <c:v>1902.41</c:v>
                </c:pt>
                <c:pt idx="147714">
                  <c:v>2018.44</c:v>
                </c:pt>
                <c:pt idx="147715">
                  <c:v>2678.54</c:v>
                </c:pt>
                <c:pt idx="147716">
                  <c:v>2443.48</c:v>
                </c:pt>
                <c:pt idx="147717">
                  <c:v>2242.1</c:v>
                </c:pt>
                <c:pt idx="147718">
                  <c:v>2350.39</c:v>
                </c:pt>
                <c:pt idx="147719">
                  <c:v>2688.47</c:v>
                </c:pt>
                <c:pt idx="147720">
                  <c:v>2834.33</c:v>
                </c:pt>
                <c:pt idx="147721">
                  <c:v>2384.12</c:v>
                </c:pt>
                <c:pt idx="147722">
                  <c:v>2775.47</c:v>
                </c:pt>
                <c:pt idx="147723">
                  <c:v>3104.9</c:v>
                </c:pt>
                <c:pt idx="147724">
                  <c:v>3400.17</c:v>
                </c:pt>
                <c:pt idx="147725">
                  <c:v>4897.16</c:v>
                </c:pt>
                <c:pt idx="147726">
                  <c:v>5019.54</c:v>
                </c:pt>
                <c:pt idx="147727">
                  <c:v>4258.6099999999997</c:v>
                </c:pt>
                <c:pt idx="147728">
                  <c:v>4781.08</c:v>
                </c:pt>
                <c:pt idx="147729">
                  <c:v>5808.08</c:v>
                </c:pt>
                <c:pt idx="147730">
                  <c:v>5942.45</c:v>
                </c:pt>
                <c:pt idx="147731">
                  <c:v>7623.7</c:v>
                </c:pt>
                <c:pt idx="147732">
                  <c:v>4939.7299999999996</c:v>
                </c:pt>
                <c:pt idx="147733">
                  <c:v>5762.28</c:v>
                </c:pt>
                <c:pt idx="147734">
                  <c:v>5529.3</c:v>
                </c:pt>
                <c:pt idx="147735">
                  <c:v>4773.58</c:v>
                </c:pt>
                <c:pt idx="147736">
                  <c:v>4786.49</c:v>
                </c:pt>
                <c:pt idx="147737">
                  <c:v>3471.97</c:v>
                </c:pt>
                <c:pt idx="147738">
                  <c:v>4385.99</c:v>
                </c:pt>
                <c:pt idx="147739">
                  <c:v>4612.8</c:v>
                </c:pt>
                <c:pt idx="147740">
                  <c:v>3774.37</c:v>
                </c:pt>
                <c:pt idx="147741">
                  <c:v>2928.77</c:v>
                </c:pt>
                <c:pt idx="147742">
                  <c:v>3069.04</c:v>
                </c:pt>
                <c:pt idx="147743">
                  <c:v>2534.36</c:v>
                </c:pt>
                <c:pt idx="147744">
                  <c:v>3195.2</c:v>
                </c:pt>
                <c:pt idx="147745">
                  <c:v>2738.8</c:v>
                </c:pt>
                <c:pt idx="147746">
                  <c:v>2575.88</c:v>
                </c:pt>
                <c:pt idx="147747">
                  <c:v>3427.45</c:v>
                </c:pt>
                <c:pt idx="147748">
                  <c:v>2126.4899999999998</c:v>
                </c:pt>
                <c:pt idx="147749">
                  <c:v>1986.32</c:v>
                </c:pt>
                <c:pt idx="147750">
                  <c:v>1832.09</c:v>
                </c:pt>
                <c:pt idx="147751">
                  <c:v>2028.65</c:v>
                </c:pt>
                <c:pt idx="147752">
                  <c:v>1929.64</c:v>
                </c:pt>
                <c:pt idx="147753">
                  <c:v>1917.14</c:v>
                </c:pt>
                <c:pt idx="147754">
                  <c:v>1919.94</c:v>
                </c:pt>
                <c:pt idx="147755">
                  <c:v>1929.28</c:v>
                </c:pt>
                <c:pt idx="147756">
                  <c:v>1844.39</c:v>
                </c:pt>
                <c:pt idx="147757">
                  <c:v>1983.66</c:v>
                </c:pt>
                <c:pt idx="147758">
                  <c:v>1970.48</c:v>
                </c:pt>
                <c:pt idx="147759">
                  <c:v>1972.66</c:v>
                </c:pt>
                <c:pt idx="147760">
                  <c:v>1721.75</c:v>
                </c:pt>
                <c:pt idx="147761">
                  <c:v>2226.0500000000002</c:v>
                </c:pt>
                <c:pt idx="147762">
                  <c:v>2016.5</c:v>
                </c:pt>
                <c:pt idx="147763">
                  <c:v>2502.5500000000002</c:v>
                </c:pt>
                <c:pt idx="147764">
                  <c:v>3988.84</c:v>
                </c:pt>
                <c:pt idx="147765">
                  <c:v>4409.47</c:v>
                </c:pt>
                <c:pt idx="147766">
                  <c:v>3521.49</c:v>
                </c:pt>
                <c:pt idx="147767">
                  <c:v>2647.5</c:v>
                </c:pt>
                <c:pt idx="147768">
                  <c:v>2835.78</c:v>
                </c:pt>
                <c:pt idx="147769">
                  <c:v>5372.96</c:v>
                </c:pt>
                <c:pt idx="147770">
                  <c:v>3875.89</c:v>
                </c:pt>
                <c:pt idx="147771">
                  <c:v>2871.41</c:v>
                </c:pt>
                <c:pt idx="147772">
                  <c:v>2700.54</c:v>
                </c:pt>
                <c:pt idx="147773">
                  <c:v>2459.3000000000002</c:v>
                </c:pt>
                <c:pt idx="147774">
                  <c:v>2590.9699999999998</c:v>
                </c:pt>
                <c:pt idx="147775">
                  <c:v>2283.09</c:v>
                </c:pt>
                <c:pt idx="147776">
                  <c:v>2141.2399999999998</c:v>
                </c:pt>
                <c:pt idx="147777">
                  <c:v>2023.74</c:v>
                </c:pt>
                <c:pt idx="147778">
                  <c:v>2222.9499999999998</c:v>
                </c:pt>
                <c:pt idx="147779">
                  <c:v>2448.08</c:v>
                </c:pt>
                <c:pt idx="147780">
                  <c:v>2053.73</c:v>
                </c:pt>
                <c:pt idx="147781">
                  <c:v>2066.81</c:v>
                </c:pt>
                <c:pt idx="147782">
                  <c:v>2010.58</c:v>
                </c:pt>
                <c:pt idx="147783">
                  <c:v>2079.5500000000002</c:v>
                </c:pt>
                <c:pt idx="147784">
                  <c:v>1940.89</c:v>
                </c:pt>
                <c:pt idx="147785">
                  <c:v>1802.55</c:v>
                </c:pt>
                <c:pt idx="147786">
                  <c:v>1943.79</c:v>
                </c:pt>
                <c:pt idx="147787">
                  <c:v>2103.88</c:v>
                </c:pt>
                <c:pt idx="147788">
                  <c:v>2238.5300000000002</c:v>
                </c:pt>
                <c:pt idx="147789">
                  <c:v>1875.79</c:v>
                </c:pt>
                <c:pt idx="147790">
                  <c:v>1653.98</c:v>
                </c:pt>
                <c:pt idx="147791">
                  <c:v>1951.1</c:v>
                </c:pt>
                <c:pt idx="147792">
                  <c:v>1988.89</c:v>
                </c:pt>
                <c:pt idx="147793">
                  <c:v>1974.4</c:v>
                </c:pt>
                <c:pt idx="147794">
                  <c:v>2299.91</c:v>
                </c:pt>
                <c:pt idx="147795">
                  <c:v>1504.3</c:v>
                </c:pt>
                <c:pt idx="147796">
                  <c:v>2131.0100000000002</c:v>
                </c:pt>
                <c:pt idx="147797">
                  <c:v>1849.9</c:v>
                </c:pt>
                <c:pt idx="147798">
                  <c:v>1763.82</c:v>
                </c:pt>
                <c:pt idx="147799">
                  <c:v>1712.67</c:v>
                </c:pt>
                <c:pt idx="147800">
                  <c:v>2055.37</c:v>
                </c:pt>
                <c:pt idx="147801">
                  <c:v>1899.67</c:v>
                </c:pt>
                <c:pt idx="147802">
                  <c:v>1380.09</c:v>
                </c:pt>
                <c:pt idx="147803">
                  <c:v>1685.66</c:v>
                </c:pt>
                <c:pt idx="147804">
                  <c:v>1767.02</c:v>
                </c:pt>
                <c:pt idx="147805">
                  <c:v>1820.52</c:v>
                </c:pt>
                <c:pt idx="147806">
                  <c:v>1754.64</c:v>
                </c:pt>
                <c:pt idx="147807">
                  <c:v>1529.06</c:v>
                </c:pt>
                <c:pt idx="147808">
                  <c:v>1679.3</c:v>
                </c:pt>
                <c:pt idx="147809">
                  <c:v>1726.24</c:v>
                </c:pt>
                <c:pt idx="147810">
                  <c:v>1668.98</c:v>
                </c:pt>
                <c:pt idx="147811">
                  <c:v>1877.1</c:v>
                </c:pt>
                <c:pt idx="147812">
                  <c:v>1801.08</c:v>
                </c:pt>
                <c:pt idx="147813">
                  <c:v>2101.36</c:v>
                </c:pt>
                <c:pt idx="147814">
                  <c:v>1825.78</c:v>
                </c:pt>
                <c:pt idx="147815">
                  <c:v>1775.76</c:v>
                </c:pt>
                <c:pt idx="147816">
                  <c:v>2427.56</c:v>
                </c:pt>
                <c:pt idx="147817">
                  <c:v>4325.18</c:v>
                </c:pt>
                <c:pt idx="147818">
                  <c:v>3494.91</c:v>
                </c:pt>
                <c:pt idx="147819">
                  <c:v>2997.8</c:v>
                </c:pt>
                <c:pt idx="147820">
                  <c:v>3405.48</c:v>
                </c:pt>
                <c:pt idx="147821">
                  <c:v>3709.14</c:v>
                </c:pt>
                <c:pt idx="147822">
                  <c:v>2785.5</c:v>
                </c:pt>
                <c:pt idx="147823">
                  <c:v>2577.63</c:v>
                </c:pt>
                <c:pt idx="147824">
                  <c:v>2485.61</c:v>
                </c:pt>
                <c:pt idx="147825">
                  <c:v>2263.6799999999998</c:v>
                </c:pt>
                <c:pt idx="147826">
                  <c:v>2458.5100000000002</c:v>
                </c:pt>
                <c:pt idx="147827">
                  <c:v>2594.48</c:v>
                </c:pt>
                <c:pt idx="147828">
                  <c:v>1984.93</c:v>
                </c:pt>
                <c:pt idx="147829">
                  <c:v>1808.5</c:v>
                </c:pt>
                <c:pt idx="147830">
                  <c:v>1976.06</c:v>
                </c:pt>
                <c:pt idx="147831">
                  <c:v>1990.35</c:v>
                </c:pt>
                <c:pt idx="147832">
                  <c:v>1788.26</c:v>
                </c:pt>
                <c:pt idx="147833">
                  <c:v>1781.21</c:v>
                </c:pt>
                <c:pt idx="147834">
                  <c:v>1574.41</c:v>
                </c:pt>
                <c:pt idx="147835">
                  <c:v>1727.69</c:v>
                </c:pt>
                <c:pt idx="147836">
                  <c:v>1836.4</c:v>
                </c:pt>
                <c:pt idx="147837">
                  <c:v>1836.12</c:v>
                </c:pt>
                <c:pt idx="147838">
                  <c:v>1555.27</c:v>
                </c:pt>
                <c:pt idx="147839">
                  <c:v>1863.17</c:v>
                </c:pt>
                <c:pt idx="147840">
                  <c:v>1747.02</c:v>
                </c:pt>
                <c:pt idx="147841">
                  <c:v>1552.37</c:v>
                </c:pt>
                <c:pt idx="147842">
                  <c:v>1383.56</c:v>
                </c:pt>
                <c:pt idx="147843">
                  <c:v>1542.87</c:v>
                </c:pt>
                <c:pt idx="147844">
                  <c:v>1829.36</c:v>
                </c:pt>
                <c:pt idx="147845">
                  <c:v>1767.86</c:v>
                </c:pt>
                <c:pt idx="147846">
                  <c:v>1697.7</c:v>
                </c:pt>
                <c:pt idx="147847">
                  <c:v>1349.88</c:v>
                </c:pt>
                <c:pt idx="147848">
                  <c:v>1755.66</c:v>
                </c:pt>
                <c:pt idx="147849">
                  <c:v>1726.38</c:v>
                </c:pt>
                <c:pt idx="147850">
                  <c:v>1530.94</c:v>
                </c:pt>
                <c:pt idx="147851">
                  <c:v>1618.96</c:v>
                </c:pt>
                <c:pt idx="147852">
                  <c:v>1780.54</c:v>
                </c:pt>
                <c:pt idx="147853">
                  <c:v>1741.54</c:v>
                </c:pt>
                <c:pt idx="147854">
                  <c:v>1786.16</c:v>
                </c:pt>
                <c:pt idx="147855">
                  <c:v>1504.26</c:v>
                </c:pt>
                <c:pt idx="147856">
                  <c:v>1554.8</c:v>
                </c:pt>
                <c:pt idx="147857">
                  <c:v>1730</c:v>
                </c:pt>
                <c:pt idx="147858">
                  <c:v>1526.18</c:v>
                </c:pt>
                <c:pt idx="147859">
                  <c:v>1453.28</c:v>
                </c:pt>
                <c:pt idx="147860">
                  <c:v>1454.18</c:v>
                </c:pt>
                <c:pt idx="147861">
                  <c:v>1856.9</c:v>
                </c:pt>
                <c:pt idx="147862">
                  <c:v>1438.82</c:v>
                </c:pt>
                <c:pt idx="147863">
                  <c:v>1621.44</c:v>
                </c:pt>
                <c:pt idx="147864">
                  <c:v>1497.1</c:v>
                </c:pt>
                <c:pt idx="147865">
                  <c:v>1430.46</c:v>
                </c:pt>
                <c:pt idx="147866">
                  <c:v>1690.8</c:v>
                </c:pt>
                <c:pt idx="147867">
                  <c:v>1499.7</c:v>
                </c:pt>
                <c:pt idx="147868">
                  <c:v>3274.97</c:v>
                </c:pt>
                <c:pt idx="147869">
                  <c:v>2771.68</c:v>
                </c:pt>
                <c:pt idx="147870">
                  <c:v>2200.39</c:v>
                </c:pt>
                <c:pt idx="147871">
                  <c:v>2323.06</c:v>
                </c:pt>
                <c:pt idx="147872">
                  <c:v>2162.21</c:v>
                </c:pt>
                <c:pt idx="147873">
                  <c:v>2545.69</c:v>
                </c:pt>
                <c:pt idx="147874">
                  <c:v>3204.12</c:v>
                </c:pt>
                <c:pt idx="147875">
                  <c:v>2638.27</c:v>
                </c:pt>
                <c:pt idx="147876">
                  <c:v>2009.23</c:v>
                </c:pt>
                <c:pt idx="147877">
                  <c:v>2052.9899999999998</c:v>
                </c:pt>
                <c:pt idx="147878">
                  <c:v>2110.8000000000002</c:v>
                </c:pt>
                <c:pt idx="147879">
                  <c:v>1920.7</c:v>
                </c:pt>
                <c:pt idx="147880">
                  <c:v>1554.07</c:v>
                </c:pt>
                <c:pt idx="147881">
                  <c:v>1521.34</c:v>
                </c:pt>
                <c:pt idx="147882">
                  <c:v>1696.36</c:v>
                </c:pt>
                <c:pt idx="147883">
                  <c:v>1613.77</c:v>
                </c:pt>
                <c:pt idx="147884">
                  <c:v>1552.51</c:v>
                </c:pt>
                <c:pt idx="147885">
                  <c:v>1595.06</c:v>
                </c:pt>
                <c:pt idx="147886">
                  <c:v>1514.54</c:v>
                </c:pt>
                <c:pt idx="147887">
                  <c:v>1651.94</c:v>
                </c:pt>
                <c:pt idx="147888">
                  <c:v>1441.14</c:v>
                </c:pt>
                <c:pt idx="147889">
                  <c:v>1526.62</c:v>
                </c:pt>
                <c:pt idx="147890">
                  <c:v>1390.72</c:v>
                </c:pt>
                <c:pt idx="147891">
                  <c:v>39</c:v>
                </c:pt>
                <c:pt idx="147892">
                  <c:v>615.25</c:v>
                </c:pt>
                <c:pt idx="147893">
                  <c:v>151.25</c:v>
                </c:pt>
                <c:pt idx="147894">
                  <c:v>33.75</c:v>
                </c:pt>
                <c:pt idx="147895">
                  <c:v>7.5</c:v>
                </c:pt>
                <c:pt idx="147896">
                  <c:v>-22.62</c:v>
                </c:pt>
                <c:pt idx="147897">
                  <c:v>58.97</c:v>
                </c:pt>
                <c:pt idx="147898">
                  <c:v>138.5</c:v>
                </c:pt>
                <c:pt idx="147899">
                  <c:v>144</c:v>
                </c:pt>
                <c:pt idx="147900">
                  <c:v>122.8</c:v>
                </c:pt>
                <c:pt idx="147901">
                  <c:v>71.099999999999994</c:v>
                </c:pt>
                <c:pt idx="147902">
                  <c:v>8.74</c:v>
                </c:pt>
                <c:pt idx="147903">
                  <c:v>58.42</c:v>
                </c:pt>
                <c:pt idx="147904">
                  <c:v>35.76</c:v>
                </c:pt>
                <c:pt idx="147905">
                  <c:v>10.78</c:v>
                </c:pt>
                <c:pt idx="147906">
                  <c:v>5.34</c:v>
                </c:pt>
                <c:pt idx="147907">
                  <c:v>3.56</c:v>
                </c:pt>
                <c:pt idx="147908">
                  <c:v>18.46</c:v>
                </c:pt>
                <c:pt idx="147909">
                  <c:v>51.14</c:v>
                </c:pt>
                <c:pt idx="147910">
                  <c:v>82.72</c:v>
                </c:pt>
                <c:pt idx="147911">
                  <c:v>81.56</c:v>
                </c:pt>
                <c:pt idx="147912">
                  <c:v>70.010000000000005</c:v>
                </c:pt>
                <c:pt idx="147913">
                  <c:v>93</c:v>
                </c:pt>
                <c:pt idx="147914">
                  <c:v>-1</c:v>
                </c:pt>
                <c:pt idx="147915">
                  <c:v>0.02</c:v>
                </c:pt>
                <c:pt idx="147916">
                  <c:v>147.25</c:v>
                </c:pt>
                <c:pt idx="147917">
                  <c:v>365.25</c:v>
                </c:pt>
                <c:pt idx="147918">
                  <c:v>99.75</c:v>
                </c:pt>
                <c:pt idx="147919">
                  <c:v>182.44</c:v>
                </c:pt>
                <c:pt idx="147920">
                  <c:v>181.82</c:v>
                </c:pt>
                <c:pt idx="147921">
                  <c:v>218.34</c:v>
                </c:pt>
                <c:pt idx="147922">
                  <c:v>288.97000000000003</c:v>
                </c:pt>
                <c:pt idx="147923">
                  <c:v>257.97000000000003</c:v>
                </c:pt>
                <c:pt idx="147924">
                  <c:v>310.92</c:v>
                </c:pt>
                <c:pt idx="147925">
                  <c:v>344.4</c:v>
                </c:pt>
                <c:pt idx="147926">
                  <c:v>204.6</c:v>
                </c:pt>
                <c:pt idx="147927">
                  <c:v>53.25</c:v>
                </c:pt>
                <c:pt idx="147928">
                  <c:v>42</c:v>
                </c:pt>
                <c:pt idx="147929">
                  <c:v>34</c:v>
                </c:pt>
                <c:pt idx="147930">
                  <c:v>48</c:v>
                </c:pt>
                <c:pt idx="147931">
                  <c:v>47.5</c:v>
                </c:pt>
                <c:pt idx="147932">
                  <c:v>127.5</c:v>
                </c:pt>
                <c:pt idx="147933">
                  <c:v>220.34</c:v>
                </c:pt>
                <c:pt idx="147934">
                  <c:v>74.05</c:v>
                </c:pt>
                <c:pt idx="147935">
                  <c:v>44.5</c:v>
                </c:pt>
                <c:pt idx="147936">
                  <c:v>108.75</c:v>
                </c:pt>
                <c:pt idx="147937">
                  <c:v>26.75</c:v>
                </c:pt>
                <c:pt idx="147938">
                  <c:v>12.5</c:v>
                </c:pt>
                <c:pt idx="147939">
                  <c:v>19.27</c:v>
                </c:pt>
                <c:pt idx="147940">
                  <c:v>594.70000000000005</c:v>
                </c:pt>
                <c:pt idx="147941">
                  <c:v>451.17</c:v>
                </c:pt>
                <c:pt idx="147942">
                  <c:v>353.7</c:v>
                </c:pt>
                <c:pt idx="147943">
                  <c:v>57.28</c:v>
                </c:pt>
                <c:pt idx="147944">
                  <c:v>1.49</c:v>
                </c:pt>
                <c:pt idx="147945">
                  <c:v>289.39999999999998</c:v>
                </c:pt>
                <c:pt idx="147946">
                  <c:v>367.7</c:v>
                </c:pt>
                <c:pt idx="147947">
                  <c:v>173.11</c:v>
                </c:pt>
                <c:pt idx="147948">
                  <c:v>195.7</c:v>
                </c:pt>
                <c:pt idx="147949">
                  <c:v>199.59</c:v>
                </c:pt>
                <c:pt idx="147950">
                  <c:v>124.75</c:v>
                </c:pt>
                <c:pt idx="147951">
                  <c:v>203.72</c:v>
                </c:pt>
                <c:pt idx="147952">
                  <c:v>76.63</c:v>
                </c:pt>
                <c:pt idx="147953">
                  <c:v>65.92</c:v>
                </c:pt>
                <c:pt idx="147954">
                  <c:v>198.29</c:v>
                </c:pt>
                <c:pt idx="147955">
                  <c:v>188.87</c:v>
                </c:pt>
                <c:pt idx="147956">
                  <c:v>179.42</c:v>
                </c:pt>
                <c:pt idx="147957">
                  <c:v>258.06</c:v>
                </c:pt>
                <c:pt idx="147958">
                  <c:v>122.66</c:v>
                </c:pt>
                <c:pt idx="147959">
                  <c:v>80.05</c:v>
                </c:pt>
                <c:pt idx="147960">
                  <c:v>324.89999999999998</c:v>
                </c:pt>
                <c:pt idx="147961">
                  <c:v>223.34</c:v>
                </c:pt>
                <c:pt idx="147962">
                  <c:v>363.99</c:v>
                </c:pt>
                <c:pt idx="147963">
                  <c:v>307.24</c:v>
                </c:pt>
                <c:pt idx="147964">
                  <c:v>371.97</c:v>
                </c:pt>
                <c:pt idx="147965">
                  <c:v>483.48</c:v>
                </c:pt>
                <c:pt idx="147966">
                  <c:v>606.23</c:v>
                </c:pt>
                <c:pt idx="147967">
                  <c:v>538.16</c:v>
                </c:pt>
                <c:pt idx="147968">
                  <c:v>455.77</c:v>
                </c:pt>
                <c:pt idx="147969">
                  <c:v>377.78</c:v>
                </c:pt>
                <c:pt idx="147970">
                  <c:v>358.8</c:v>
                </c:pt>
                <c:pt idx="147971">
                  <c:v>407.99</c:v>
                </c:pt>
                <c:pt idx="147972">
                  <c:v>494.87</c:v>
                </c:pt>
                <c:pt idx="147973">
                  <c:v>734.83</c:v>
                </c:pt>
                <c:pt idx="147974">
                  <c:v>635.53</c:v>
                </c:pt>
                <c:pt idx="147975">
                  <c:v>872</c:v>
                </c:pt>
                <c:pt idx="147976">
                  <c:v>332.75</c:v>
                </c:pt>
                <c:pt idx="147977">
                  <c:v>228.84</c:v>
                </c:pt>
                <c:pt idx="147978">
                  <c:v>365.36</c:v>
                </c:pt>
                <c:pt idx="147979">
                  <c:v>397.82</c:v>
                </c:pt>
                <c:pt idx="147980">
                  <c:v>359.42</c:v>
                </c:pt>
                <c:pt idx="147981">
                  <c:v>346.6</c:v>
                </c:pt>
                <c:pt idx="147982">
                  <c:v>643.26</c:v>
                </c:pt>
                <c:pt idx="147983">
                  <c:v>462.02</c:v>
                </c:pt>
                <c:pt idx="147984">
                  <c:v>395.12</c:v>
                </c:pt>
                <c:pt idx="147985">
                  <c:v>285.54000000000002</c:v>
                </c:pt>
                <c:pt idx="147986">
                  <c:v>354.28</c:v>
                </c:pt>
                <c:pt idx="147987">
                  <c:v>391.74</c:v>
                </c:pt>
                <c:pt idx="147988">
                  <c:v>556.28</c:v>
                </c:pt>
                <c:pt idx="147989">
                  <c:v>482.34</c:v>
                </c:pt>
                <c:pt idx="147990">
                  <c:v>391.4</c:v>
                </c:pt>
                <c:pt idx="147991">
                  <c:v>355.92</c:v>
                </c:pt>
                <c:pt idx="147992">
                  <c:v>331.28</c:v>
                </c:pt>
                <c:pt idx="147993">
                  <c:v>388.31</c:v>
                </c:pt>
                <c:pt idx="147994">
                  <c:v>315.43</c:v>
                </c:pt>
                <c:pt idx="147995">
                  <c:v>454.4</c:v>
                </c:pt>
                <c:pt idx="147996">
                  <c:v>339.65</c:v>
                </c:pt>
                <c:pt idx="147997">
                  <c:v>484.51</c:v>
                </c:pt>
                <c:pt idx="147998">
                  <c:v>488.35</c:v>
                </c:pt>
                <c:pt idx="147999">
                  <c:v>368.34</c:v>
                </c:pt>
                <c:pt idx="148000">
                  <c:v>408.59</c:v>
                </c:pt>
                <c:pt idx="148001">
                  <c:v>413.59</c:v>
                </c:pt>
                <c:pt idx="148002">
                  <c:v>543.61</c:v>
                </c:pt>
                <c:pt idx="148003">
                  <c:v>922.75</c:v>
                </c:pt>
                <c:pt idx="148004">
                  <c:v>715.05</c:v>
                </c:pt>
                <c:pt idx="148005">
                  <c:v>290.33999999999997</c:v>
                </c:pt>
                <c:pt idx="148006">
                  <c:v>433.97</c:v>
                </c:pt>
                <c:pt idx="148007">
                  <c:v>462.38</c:v>
                </c:pt>
                <c:pt idx="148008">
                  <c:v>465.21</c:v>
                </c:pt>
                <c:pt idx="148009">
                  <c:v>321.36</c:v>
                </c:pt>
                <c:pt idx="148010">
                  <c:v>214.97</c:v>
                </c:pt>
                <c:pt idx="148011">
                  <c:v>290.47000000000003</c:v>
                </c:pt>
                <c:pt idx="148012">
                  <c:v>329.19</c:v>
                </c:pt>
                <c:pt idx="148013">
                  <c:v>342.96</c:v>
                </c:pt>
                <c:pt idx="148014">
                  <c:v>390.73</c:v>
                </c:pt>
                <c:pt idx="148015">
                  <c:v>374.26</c:v>
                </c:pt>
                <c:pt idx="148016">
                  <c:v>637.17999999999995</c:v>
                </c:pt>
                <c:pt idx="148017">
                  <c:v>614.29999999999995</c:v>
                </c:pt>
                <c:pt idx="148018">
                  <c:v>303.75</c:v>
                </c:pt>
                <c:pt idx="148019">
                  <c:v>211.29</c:v>
                </c:pt>
                <c:pt idx="148020">
                  <c:v>29.88</c:v>
                </c:pt>
                <c:pt idx="148021">
                  <c:v>12786.85</c:v>
                </c:pt>
                <c:pt idx="148022">
                  <c:v>18305.599999999999</c:v>
                </c:pt>
                <c:pt idx="148023">
                  <c:v>13714.98</c:v>
                </c:pt>
                <c:pt idx="148024">
                  <c:v>11182.72</c:v>
                </c:pt>
                <c:pt idx="148025">
                  <c:v>10996.97</c:v>
                </c:pt>
                <c:pt idx="148026">
                  <c:v>11749.3</c:v>
                </c:pt>
                <c:pt idx="148027">
                  <c:v>13692.46</c:v>
                </c:pt>
                <c:pt idx="148028">
                  <c:v>13304.21</c:v>
                </c:pt>
                <c:pt idx="148029">
                  <c:v>21239.35</c:v>
                </c:pt>
                <c:pt idx="148030">
                  <c:v>14037.66</c:v>
                </c:pt>
                <c:pt idx="148031">
                  <c:v>9101.1200000000008</c:v>
                </c:pt>
                <c:pt idx="148032">
                  <c:v>8065.59</c:v>
                </c:pt>
                <c:pt idx="148033">
                  <c:v>8625.82</c:v>
                </c:pt>
                <c:pt idx="148034">
                  <c:v>9259.09</c:v>
                </c:pt>
                <c:pt idx="148035">
                  <c:v>10225.59</c:v>
                </c:pt>
                <c:pt idx="148036">
                  <c:v>9674.0400000000009</c:v>
                </c:pt>
                <c:pt idx="148037">
                  <c:v>10028.780000000001</c:v>
                </c:pt>
                <c:pt idx="148038">
                  <c:v>9016.1</c:v>
                </c:pt>
                <c:pt idx="148039">
                  <c:v>9112.67</c:v>
                </c:pt>
                <c:pt idx="148040">
                  <c:v>10118.34</c:v>
                </c:pt>
                <c:pt idx="148041">
                  <c:v>10682.13</c:v>
                </c:pt>
                <c:pt idx="148042">
                  <c:v>11563.64</c:v>
                </c:pt>
                <c:pt idx="148043">
                  <c:v>12319.38</c:v>
                </c:pt>
                <c:pt idx="148044">
                  <c:v>11734.25</c:v>
                </c:pt>
                <c:pt idx="148045">
                  <c:v>12326.82</c:v>
                </c:pt>
                <c:pt idx="148046">
                  <c:v>11368.11</c:v>
                </c:pt>
                <c:pt idx="148047">
                  <c:v>11062.19</c:v>
                </c:pt>
                <c:pt idx="148048">
                  <c:v>10592.93</c:v>
                </c:pt>
                <c:pt idx="148049">
                  <c:v>10126.9</c:v>
                </c:pt>
                <c:pt idx="148050">
                  <c:v>11215.04</c:v>
                </c:pt>
                <c:pt idx="148051">
                  <c:v>10854.06</c:v>
                </c:pt>
                <c:pt idx="148052">
                  <c:v>10798.14</c:v>
                </c:pt>
                <c:pt idx="148053">
                  <c:v>11107.1</c:v>
                </c:pt>
                <c:pt idx="148054">
                  <c:v>10852.87</c:v>
                </c:pt>
                <c:pt idx="148055">
                  <c:v>10361.120000000001</c:v>
                </c:pt>
                <c:pt idx="148056">
                  <c:v>11607.56</c:v>
                </c:pt>
                <c:pt idx="148057">
                  <c:v>12437.82</c:v>
                </c:pt>
                <c:pt idx="148058">
                  <c:v>13901.91</c:v>
                </c:pt>
                <c:pt idx="148059">
                  <c:v>20502.3</c:v>
                </c:pt>
                <c:pt idx="148060">
                  <c:v>12610.92</c:v>
                </c:pt>
                <c:pt idx="148061">
                  <c:v>7569.15</c:v>
                </c:pt>
                <c:pt idx="148062">
                  <c:v>7964.91</c:v>
                </c:pt>
                <c:pt idx="148063">
                  <c:v>9996.33</c:v>
                </c:pt>
                <c:pt idx="148064">
                  <c:v>13851.21</c:v>
                </c:pt>
                <c:pt idx="148065">
                  <c:v>15720.73</c:v>
                </c:pt>
                <c:pt idx="148066">
                  <c:v>19441.490000000002</c:v>
                </c:pt>
                <c:pt idx="148067">
                  <c:v>26101.87</c:v>
                </c:pt>
                <c:pt idx="148068">
                  <c:v>9614.9599999999991</c:v>
                </c:pt>
                <c:pt idx="148069">
                  <c:v>9726.43</c:v>
                </c:pt>
                <c:pt idx="148070">
                  <c:v>9542.65</c:v>
                </c:pt>
                <c:pt idx="148071">
                  <c:v>9903.27</c:v>
                </c:pt>
                <c:pt idx="148072">
                  <c:v>10787.63</c:v>
                </c:pt>
                <c:pt idx="148073">
                  <c:v>12202.86</c:v>
                </c:pt>
                <c:pt idx="148074">
                  <c:v>16305.74</c:v>
                </c:pt>
                <c:pt idx="148075">
                  <c:v>18044.16</c:v>
                </c:pt>
                <c:pt idx="148076">
                  <c:v>9512.1</c:v>
                </c:pt>
                <c:pt idx="148077">
                  <c:v>10052.68</c:v>
                </c:pt>
                <c:pt idx="148078">
                  <c:v>10654.86</c:v>
                </c:pt>
                <c:pt idx="148079">
                  <c:v>11404.01</c:v>
                </c:pt>
                <c:pt idx="148080">
                  <c:v>11173.77</c:v>
                </c:pt>
                <c:pt idx="148081">
                  <c:v>11205.38</c:v>
                </c:pt>
                <c:pt idx="148082">
                  <c:v>11824.84</c:v>
                </c:pt>
                <c:pt idx="148083">
                  <c:v>12709.45</c:v>
                </c:pt>
                <c:pt idx="148084">
                  <c:v>15159.85</c:v>
                </c:pt>
                <c:pt idx="148085">
                  <c:v>14084.96</c:v>
                </c:pt>
                <c:pt idx="148086">
                  <c:v>9732.3799999999992</c:v>
                </c:pt>
                <c:pt idx="148087">
                  <c:v>8416.35</c:v>
                </c:pt>
                <c:pt idx="148088">
                  <c:v>8125.64</c:v>
                </c:pt>
                <c:pt idx="148089">
                  <c:v>8581.08</c:v>
                </c:pt>
                <c:pt idx="148090">
                  <c:v>8714.23</c:v>
                </c:pt>
                <c:pt idx="148091">
                  <c:v>9768.64</c:v>
                </c:pt>
                <c:pt idx="148092">
                  <c:v>10809.76</c:v>
                </c:pt>
                <c:pt idx="148093">
                  <c:v>10407.85</c:v>
                </c:pt>
                <c:pt idx="148094">
                  <c:v>11283.99</c:v>
                </c:pt>
                <c:pt idx="148095">
                  <c:v>12792.88</c:v>
                </c:pt>
                <c:pt idx="148096">
                  <c:v>12318.34</c:v>
                </c:pt>
                <c:pt idx="148097">
                  <c:v>12245.08</c:v>
                </c:pt>
                <c:pt idx="148098">
                  <c:v>12292.33</c:v>
                </c:pt>
                <c:pt idx="148099">
                  <c:v>12759.23</c:v>
                </c:pt>
                <c:pt idx="148100">
                  <c:v>11878.15</c:v>
                </c:pt>
                <c:pt idx="148101">
                  <c:v>11053.78</c:v>
                </c:pt>
                <c:pt idx="148102">
                  <c:v>10438.370000000001</c:v>
                </c:pt>
                <c:pt idx="148103">
                  <c:v>10529.34</c:v>
                </c:pt>
                <c:pt idx="148104">
                  <c:v>12307.73</c:v>
                </c:pt>
                <c:pt idx="148105">
                  <c:v>11558.37</c:v>
                </c:pt>
                <c:pt idx="148106">
                  <c:v>9757.65</c:v>
                </c:pt>
                <c:pt idx="148107">
                  <c:v>9812.31</c:v>
                </c:pt>
                <c:pt idx="148108">
                  <c:v>9993.69</c:v>
                </c:pt>
                <c:pt idx="148109">
                  <c:v>10625.3</c:v>
                </c:pt>
                <c:pt idx="148110">
                  <c:v>13969.88</c:v>
                </c:pt>
                <c:pt idx="148111">
                  <c:v>17275.52</c:v>
                </c:pt>
                <c:pt idx="148112">
                  <c:v>16526.89</c:v>
                </c:pt>
                <c:pt idx="148113">
                  <c:v>8380.0499999999993</c:v>
                </c:pt>
                <c:pt idx="148114">
                  <c:v>7901.55</c:v>
                </c:pt>
                <c:pt idx="148115">
                  <c:v>8310.0400000000009</c:v>
                </c:pt>
                <c:pt idx="148116">
                  <c:v>11075.5</c:v>
                </c:pt>
                <c:pt idx="148117">
                  <c:v>14653.15</c:v>
                </c:pt>
                <c:pt idx="148118">
                  <c:v>18978.16</c:v>
                </c:pt>
                <c:pt idx="148119">
                  <c:v>28386.85</c:v>
                </c:pt>
                <c:pt idx="148120">
                  <c:v>14351.12</c:v>
                </c:pt>
                <c:pt idx="148121">
                  <c:v>10555.77</c:v>
                </c:pt>
                <c:pt idx="148122">
                  <c:v>9399.52</c:v>
                </c:pt>
                <c:pt idx="148123">
                  <c:v>10008.17</c:v>
                </c:pt>
                <c:pt idx="148124">
                  <c:v>9727.2900000000009</c:v>
                </c:pt>
                <c:pt idx="148125">
                  <c:v>9756.59</c:v>
                </c:pt>
                <c:pt idx="148126">
                  <c:v>11185.53</c:v>
                </c:pt>
                <c:pt idx="148127">
                  <c:v>17408.39</c:v>
                </c:pt>
                <c:pt idx="148128">
                  <c:v>9647.56</c:v>
                </c:pt>
                <c:pt idx="148129">
                  <c:v>9365.43</c:v>
                </c:pt>
                <c:pt idx="148130">
                  <c:v>9840.69</c:v>
                </c:pt>
                <c:pt idx="148131">
                  <c:v>10897.38</c:v>
                </c:pt>
                <c:pt idx="148132">
                  <c:v>10428.73</c:v>
                </c:pt>
                <c:pt idx="148133">
                  <c:v>10826.1</c:v>
                </c:pt>
                <c:pt idx="148134">
                  <c:v>18765.53</c:v>
                </c:pt>
                <c:pt idx="148135">
                  <c:v>13165.2</c:v>
                </c:pt>
                <c:pt idx="148136">
                  <c:v>7778.74</c:v>
                </c:pt>
                <c:pt idx="148137">
                  <c:v>6577.89</c:v>
                </c:pt>
                <c:pt idx="148138">
                  <c:v>7278.91</c:v>
                </c:pt>
                <c:pt idx="148139">
                  <c:v>7272.77</c:v>
                </c:pt>
                <c:pt idx="148140">
                  <c:v>7064.99</c:v>
                </c:pt>
                <c:pt idx="148141">
                  <c:v>7747.66</c:v>
                </c:pt>
                <c:pt idx="148142">
                  <c:v>8271.52</c:v>
                </c:pt>
                <c:pt idx="148143">
                  <c:v>8514.48</c:v>
                </c:pt>
                <c:pt idx="148144">
                  <c:v>8678.6200000000008</c:v>
                </c:pt>
                <c:pt idx="148145">
                  <c:v>7917.6</c:v>
                </c:pt>
                <c:pt idx="148146">
                  <c:v>8539.93</c:v>
                </c:pt>
                <c:pt idx="148147">
                  <c:v>10212.42</c:v>
                </c:pt>
                <c:pt idx="148148">
                  <c:v>8788.89</c:v>
                </c:pt>
                <c:pt idx="148149">
                  <c:v>9056.4699999999993</c:v>
                </c:pt>
                <c:pt idx="148150">
                  <c:v>9008.27</c:v>
                </c:pt>
                <c:pt idx="148151">
                  <c:v>9154.66</c:v>
                </c:pt>
                <c:pt idx="148152">
                  <c:v>8734.34</c:v>
                </c:pt>
                <c:pt idx="148153">
                  <c:v>9244.14</c:v>
                </c:pt>
                <c:pt idx="148154">
                  <c:v>8857.59</c:v>
                </c:pt>
                <c:pt idx="148155">
                  <c:v>8555.0400000000009</c:v>
                </c:pt>
                <c:pt idx="148156">
                  <c:v>10112.67</c:v>
                </c:pt>
                <c:pt idx="148157">
                  <c:v>10182.870000000001</c:v>
                </c:pt>
                <c:pt idx="148158">
                  <c:v>8768.82</c:v>
                </c:pt>
                <c:pt idx="148159">
                  <c:v>9662.31</c:v>
                </c:pt>
                <c:pt idx="148160">
                  <c:v>8474.64</c:v>
                </c:pt>
                <c:pt idx="148161">
                  <c:v>9298.2000000000007</c:v>
                </c:pt>
                <c:pt idx="148162">
                  <c:v>12442.68</c:v>
                </c:pt>
                <c:pt idx="148163">
                  <c:v>13400.65</c:v>
                </c:pt>
                <c:pt idx="148164">
                  <c:v>22483.89</c:v>
                </c:pt>
                <c:pt idx="148165">
                  <c:v>23174.16</c:v>
                </c:pt>
                <c:pt idx="148166">
                  <c:v>22786.26</c:v>
                </c:pt>
                <c:pt idx="148167">
                  <c:v>21750.01</c:v>
                </c:pt>
                <c:pt idx="148168">
                  <c:v>22776.28</c:v>
                </c:pt>
                <c:pt idx="148169">
                  <c:v>23115.18</c:v>
                </c:pt>
                <c:pt idx="148170">
                  <c:v>24442.75</c:v>
                </c:pt>
                <c:pt idx="148171">
                  <c:v>22696.26</c:v>
                </c:pt>
                <c:pt idx="148172">
                  <c:v>22443.81</c:v>
                </c:pt>
                <c:pt idx="148173">
                  <c:v>21245.18</c:v>
                </c:pt>
                <c:pt idx="148174">
                  <c:v>22882.43</c:v>
                </c:pt>
                <c:pt idx="148175">
                  <c:v>17154.8</c:v>
                </c:pt>
                <c:pt idx="148176">
                  <c:v>17099.490000000002</c:v>
                </c:pt>
                <c:pt idx="148177">
                  <c:v>19573.71</c:v>
                </c:pt>
                <c:pt idx="148178">
                  <c:v>19109.25</c:v>
                </c:pt>
                <c:pt idx="148179">
                  <c:v>19570.2</c:v>
                </c:pt>
                <c:pt idx="148180">
                  <c:v>20415.150000000001</c:v>
                </c:pt>
                <c:pt idx="148181">
                  <c:v>21759.42</c:v>
                </c:pt>
                <c:pt idx="148182">
                  <c:v>24773.82</c:v>
                </c:pt>
                <c:pt idx="148183">
                  <c:v>23439.47</c:v>
                </c:pt>
                <c:pt idx="148184">
                  <c:v>24013.34</c:v>
                </c:pt>
                <c:pt idx="148185">
                  <c:v>27041.45</c:v>
                </c:pt>
                <c:pt idx="148186">
                  <c:v>27588.42</c:v>
                </c:pt>
                <c:pt idx="148187">
                  <c:v>27487.55</c:v>
                </c:pt>
                <c:pt idx="148188">
                  <c:v>29215.16</c:v>
                </c:pt>
                <c:pt idx="148189">
                  <c:v>27951.93</c:v>
                </c:pt>
                <c:pt idx="148190">
                  <c:v>27391.22</c:v>
                </c:pt>
                <c:pt idx="148191">
                  <c:v>27252.46</c:v>
                </c:pt>
                <c:pt idx="148192">
                  <c:v>26454.22</c:v>
                </c:pt>
                <c:pt idx="148193">
                  <c:v>27022.19</c:v>
                </c:pt>
                <c:pt idx="148194">
                  <c:v>24693.61</c:v>
                </c:pt>
                <c:pt idx="148195">
                  <c:v>23966.26</c:v>
                </c:pt>
                <c:pt idx="148196">
                  <c:v>23428.3</c:v>
                </c:pt>
                <c:pt idx="148197">
                  <c:v>23192.28</c:v>
                </c:pt>
                <c:pt idx="148198">
                  <c:v>22509.279999999999</c:v>
                </c:pt>
                <c:pt idx="148199">
                  <c:v>22588.959999999999</c:v>
                </c:pt>
                <c:pt idx="148200">
                  <c:v>21324.21</c:v>
                </c:pt>
                <c:pt idx="148201">
                  <c:v>21248.81</c:v>
                </c:pt>
                <c:pt idx="148202">
                  <c:v>21020.48</c:v>
                </c:pt>
                <c:pt idx="148203">
                  <c:v>19159.080000000002</c:v>
                </c:pt>
                <c:pt idx="148204">
                  <c:v>20024.5</c:v>
                </c:pt>
                <c:pt idx="148205">
                  <c:v>19807.650000000001</c:v>
                </c:pt>
                <c:pt idx="148206">
                  <c:v>21917.360000000001</c:v>
                </c:pt>
                <c:pt idx="148207">
                  <c:v>22054.97</c:v>
                </c:pt>
                <c:pt idx="148208">
                  <c:v>21933.09</c:v>
                </c:pt>
                <c:pt idx="148209">
                  <c:v>25278.47</c:v>
                </c:pt>
                <c:pt idx="148210">
                  <c:v>39597.089999999997</c:v>
                </c:pt>
                <c:pt idx="148211">
                  <c:v>24718.799999999999</c:v>
                </c:pt>
                <c:pt idx="148212">
                  <c:v>26893.8</c:v>
                </c:pt>
                <c:pt idx="148213">
                  <c:v>22309.31</c:v>
                </c:pt>
                <c:pt idx="148214">
                  <c:v>23152.74</c:v>
                </c:pt>
                <c:pt idx="148215">
                  <c:v>23306.39</c:v>
                </c:pt>
                <c:pt idx="148216">
                  <c:v>22198.959999999999</c:v>
                </c:pt>
                <c:pt idx="148217">
                  <c:v>20582.830000000002</c:v>
                </c:pt>
                <c:pt idx="148218">
                  <c:v>24092.81</c:v>
                </c:pt>
                <c:pt idx="148219">
                  <c:v>23366.57</c:v>
                </c:pt>
                <c:pt idx="148220">
                  <c:v>26397.439999999999</c:v>
                </c:pt>
                <c:pt idx="148221">
                  <c:v>23355.23</c:v>
                </c:pt>
                <c:pt idx="148222">
                  <c:v>24204.22</c:v>
                </c:pt>
                <c:pt idx="148223">
                  <c:v>25164.959999999999</c:v>
                </c:pt>
                <c:pt idx="148224">
                  <c:v>22777.05</c:v>
                </c:pt>
                <c:pt idx="148225">
                  <c:v>22644.6</c:v>
                </c:pt>
                <c:pt idx="148226">
                  <c:v>22575.99</c:v>
                </c:pt>
                <c:pt idx="148227">
                  <c:v>17572.91</c:v>
                </c:pt>
                <c:pt idx="148228">
                  <c:v>18625.62</c:v>
                </c:pt>
                <c:pt idx="148229">
                  <c:v>20654.900000000001</c:v>
                </c:pt>
                <c:pt idx="148230">
                  <c:v>19858.66</c:v>
                </c:pt>
                <c:pt idx="148231">
                  <c:v>20954.88</c:v>
                </c:pt>
                <c:pt idx="148232">
                  <c:v>21007.62</c:v>
                </c:pt>
                <c:pt idx="148233">
                  <c:v>22523.81</c:v>
                </c:pt>
                <c:pt idx="148234">
                  <c:v>25201.69</c:v>
                </c:pt>
                <c:pt idx="148235">
                  <c:v>26132.959999999999</c:v>
                </c:pt>
                <c:pt idx="148236">
                  <c:v>25664.46</c:v>
                </c:pt>
                <c:pt idx="148237">
                  <c:v>27012.36</c:v>
                </c:pt>
                <c:pt idx="148238">
                  <c:v>30124.13</c:v>
                </c:pt>
                <c:pt idx="148239">
                  <c:v>28766.21</c:v>
                </c:pt>
                <c:pt idx="148240">
                  <c:v>29609.59</c:v>
                </c:pt>
                <c:pt idx="148241">
                  <c:v>30476.47</c:v>
                </c:pt>
                <c:pt idx="148242">
                  <c:v>28812.49</c:v>
                </c:pt>
                <c:pt idx="148243">
                  <c:v>27330.89</c:v>
                </c:pt>
                <c:pt idx="148244">
                  <c:v>27706.94</c:v>
                </c:pt>
                <c:pt idx="148245">
                  <c:v>27258.19</c:v>
                </c:pt>
                <c:pt idx="148246">
                  <c:v>27970.91</c:v>
                </c:pt>
                <c:pt idx="148247">
                  <c:v>25179.38</c:v>
                </c:pt>
                <c:pt idx="148248">
                  <c:v>22508.240000000002</c:v>
                </c:pt>
                <c:pt idx="148249">
                  <c:v>23497.14</c:v>
                </c:pt>
                <c:pt idx="148250">
                  <c:v>21188.240000000002</c:v>
                </c:pt>
                <c:pt idx="148251">
                  <c:v>21773.439999999999</c:v>
                </c:pt>
                <c:pt idx="148252">
                  <c:v>21505.83</c:v>
                </c:pt>
                <c:pt idx="148253">
                  <c:v>19959.39</c:v>
                </c:pt>
                <c:pt idx="148254">
                  <c:v>22103.71</c:v>
                </c:pt>
                <c:pt idx="148255">
                  <c:v>20775.5</c:v>
                </c:pt>
                <c:pt idx="148256">
                  <c:v>21491.32</c:v>
                </c:pt>
                <c:pt idx="148257">
                  <c:v>20583.73</c:v>
                </c:pt>
                <c:pt idx="148258">
                  <c:v>22036.69</c:v>
                </c:pt>
                <c:pt idx="148259">
                  <c:v>22241.47</c:v>
                </c:pt>
                <c:pt idx="148260">
                  <c:v>23001.46</c:v>
                </c:pt>
                <c:pt idx="148261">
                  <c:v>26507.22</c:v>
                </c:pt>
                <c:pt idx="148262">
                  <c:v>41615.51</c:v>
                </c:pt>
                <c:pt idx="148263">
                  <c:v>29829.61</c:v>
                </c:pt>
                <c:pt idx="148264">
                  <c:v>29021.71</c:v>
                </c:pt>
                <c:pt idx="148265">
                  <c:v>25425.87</c:v>
                </c:pt>
                <c:pt idx="148266">
                  <c:v>24395.95</c:v>
                </c:pt>
                <c:pt idx="148267">
                  <c:v>22167.360000000001</c:v>
                </c:pt>
                <c:pt idx="148268">
                  <c:v>22280.959999999999</c:v>
                </c:pt>
                <c:pt idx="148269">
                  <c:v>21521.85</c:v>
                </c:pt>
                <c:pt idx="148270">
                  <c:v>23543.22</c:v>
                </c:pt>
                <c:pt idx="148271">
                  <c:v>22306.66</c:v>
                </c:pt>
                <c:pt idx="148272">
                  <c:v>22750.55</c:v>
                </c:pt>
                <c:pt idx="148273">
                  <c:v>22651.21</c:v>
                </c:pt>
                <c:pt idx="148274">
                  <c:v>23404.58</c:v>
                </c:pt>
                <c:pt idx="148275">
                  <c:v>23560.799999999999</c:v>
                </c:pt>
                <c:pt idx="148276">
                  <c:v>22377.14</c:v>
                </c:pt>
                <c:pt idx="148277">
                  <c:v>22473.73</c:v>
                </c:pt>
                <c:pt idx="148278">
                  <c:v>19892.8</c:v>
                </c:pt>
                <c:pt idx="148279">
                  <c:v>20929.09</c:v>
                </c:pt>
                <c:pt idx="148280">
                  <c:v>16299.97</c:v>
                </c:pt>
                <c:pt idx="148281">
                  <c:v>18346.52</c:v>
                </c:pt>
                <c:pt idx="148282">
                  <c:v>20785.09</c:v>
                </c:pt>
                <c:pt idx="148283">
                  <c:v>19818.78</c:v>
                </c:pt>
                <c:pt idx="148284">
                  <c:v>20479.919999999998</c:v>
                </c:pt>
                <c:pt idx="148285">
                  <c:v>21475.279999999999</c:v>
                </c:pt>
                <c:pt idx="148286">
                  <c:v>24021.68</c:v>
                </c:pt>
                <c:pt idx="148287">
                  <c:v>24106.25</c:v>
                </c:pt>
                <c:pt idx="148288">
                  <c:v>23985.32</c:v>
                </c:pt>
                <c:pt idx="148289">
                  <c:v>25083.01</c:v>
                </c:pt>
                <c:pt idx="148290">
                  <c:v>27381.82</c:v>
                </c:pt>
                <c:pt idx="148291">
                  <c:v>26468.87</c:v>
                </c:pt>
                <c:pt idx="148292">
                  <c:v>27660.33</c:v>
                </c:pt>
                <c:pt idx="148293">
                  <c:v>25399.3</c:v>
                </c:pt>
                <c:pt idx="148294">
                  <c:v>27032.31</c:v>
                </c:pt>
                <c:pt idx="148295">
                  <c:v>26201.4</c:v>
                </c:pt>
                <c:pt idx="148296">
                  <c:v>24542.28</c:v>
                </c:pt>
                <c:pt idx="148297">
                  <c:v>24390.26</c:v>
                </c:pt>
                <c:pt idx="148298">
                  <c:v>23143.17</c:v>
                </c:pt>
                <c:pt idx="148299">
                  <c:v>21830.639999999999</c:v>
                </c:pt>
                <c:pt idx="148300">
                  <c:v>21584.21</c:v>
                </c:pt>
                <c:pt idx="148301">
                  <c:v>21489.09</c:v>
                </c:pt>
                <c:pt idx="148302">
                  <c:v>20949.96</c:v>
                </c:pt>
                <c:pt idx="148303">
                  <c:v>20739.560000000001</c:v>
                </c:pt>
                <c:pt idx="148304">
                  <c:v>20093.439999999999</c:v>
                </c:pt>
                <c:pt idx="148305">
                  <c:v>20693.599999999999</c:v>
                </c:pt>
                <c:pt idx="148306">
                  <c:v>20163.060000000001</c:v>
                </c:pt>
                <c:pt idx="148307">
                  <c:v>8278.26</c:v>
                </c:pt>
                <c:pt idx="148308">
                  <c:v>8721.26</c:v>
                </c:pt>
                <c:pt idx="148309">
                  <c:v>8092.8</c:v>
                </c:pt>
                <c:pt idx="148310">
                  <c:v>7772.38</c:v>
                </c:pt>
                <c:pt idx="148311">
                  <c:v>8245.2900000000009</c:v>
                </c:pt>
                <c:pt idx="148312">
                  <c:v>7657.27</c:v>
                </c:pt>
                <c:pt idx="148313">
                  <c:v>9194.01</c:v>
                </c:pt>
                <c:pt idx="148314">
                  <c:v>7263.58</c:v>
                </c:pt>
                <c:pt idx="148315">
                  <c:v>8794.98</c:v>
                </c:pt>
                <c:pt idx="148316">
                  <c:v>7810.38</c:v>
                </c:pt>
                <c:pt idx="148317">
                  <c:v>7484.78</c:v>
                </c:pt>
                <c:pt idx="148318">
                  <c:v>5030.13</c:v>
                </c:pt>
                <c:pt idx="148319">
                  <c:v>6217.74</c:v>
                </c:pt>
                <c:pt idx="148320">
                  <c:v>6309.35</c:v>
                </c:pt>
                <c:pt idx="148321">
                  <c:v>6084.02</c:v>
                </c:pt>
                <c:pt idx="148322">
                  <c:v>6658.79</c:v>
                </c:pt>
                <c:pt idx="148323">
                  <c:v>6121.67</c:v>
                </c:pt>
                <c:pt idx="148324">
                  <c:v>6549.93</c:v>
                </c:pt>
                <c:pt idx="148325">
                  <c:v>6217.21</c:v>
                </c:pt>
                <c:pt idx="148326">
                  <c:v>6416.33</c:v>
                </c:pt>
                <c:pt idx="148327">
                  <c:v>6044.27</c:v>
                </c:pt>
                <c:pt idx="148328">
                  <c:v>7533.69</c:v>
                </c:pt>
                <c:pt idx="148329">
                  <c:v>8242.7099999999991</c:v>
                </c:pt>
                <c:pt idx="148330">
                  <c:v>8425.0300000000007</c:v>
                </c:pt>
                <c:pt idx="148331">
                  <c:v>8213.9500000000007</c:v>
                </c:pt>
                <c:pt idx="148332">
                  <c:v>9496.4</c:v>
                </c:pt>
                <c:pt idx="148333">
                  <c:v>12935.31</c:v>
                </c:pt>
                <c:pt idx="148334">
                  <c:v>15356.96</c:v>
                </c:pt>
                <c:pt idx="148335">
                  <c:v>16574.55</c:v>
                </c:pt>
                <c:pt idx="148336">
                  <c:v>22146.25</c:v>
                </c:pt>
                <c:pt idx="148337">
                  <c:v>10223.780000000001</c:v>
                </c:pt>
                <c:pt idx="148338">
                  <c:v>7894.35</c:v>
                </c:pt>
                <c:pt idx="148339">
                  <c:v>7337.46</c:v>
                </c:pt>
                <c:pt idx="148340">
                  <c:v>6860.45</c:v>
                </c:pt>
                <c:pt idx="148341">
                  <c:v>6300.01</c:v>
                </c:pt>
                <c:pt idx="148342">
                  <c:v>6785.47</c:v>
                </c:pt>
                <c:pt idx="148343">
                  <c:v>5583.03</c:v>
                </c:pt>
                <c:pt idx="148344">
                  <c:v>6221.6</c:v>
                </c:pt>
                <c:pt idx="148345">
                  <c:v>6345.31</c:v>
                </c:pt>
                <c:pt idx="148346">
                  <c:v>5495</c:v>
                </c:pt>
                <c:pt idx="148347">
                  <c:v>5673.99</c:v>
                </c:pt>
                <c:pt idx="148348">
                  <c:v>6419.96</c:v>
                </c:pt>
                <c:pt idx="148349">
                  <c:v>7234.45</c:v>
                </c:pt>
                <c:pt idx="148350">
                  <c:v>7055.63</c:v>
                </c:pt>
                <c:pt idx="148351">
                  <c:v>9100.99</c:v>
                </c:pt>
                <c:pt idx="148352">
                  <c:v>11507.4</c:v>
                </c:pt>
                <c:pt idx="148353">
                  <c:v>13727.11</c:v>
                </c:pt>
                <c:pt idx="148354">
                  <c:v>6944.29</c:v>
                </c:pt>
                <c:pt idx="148355">
                  <c:v>10035</c:v>
                </c:pt>
                <c:pt idx="148356">
                  <c:v>8292.68</c:v>
                </c:pt>
                <c:pt idx="148357">
                  <c:v>8490.82</c:v>
                </c:pt>
                <c:pt idx="148358">
                  <c:v>6891.45</c:v>
                </c:pt>
                <c:pt idx="148359">
                  <c:v>7296.19</c:v>
                </c:pt>
                <c:pt idx="148360">
                  <c:v>6972.82</c:v>
                </c:pt>
                <c:pt idx="148361">
                  <c:v>6959.12</c:v>
                </c:pt>
                <c:pt idx="148362">
                  <c:v>5857.79</c:v>
                </c:pt>
                <c:pt idx="148363">
                  <c:v>7561.96</c:v>
                </c:pt>
                <c:pt idx="148364">
                  <c:v>6837.58</c:v>
                </c:pt>
                <c:pt idx="148365">
                  <c:v>7019.66</c:v>
                </c:pt>
                <c:pt idx="148366">
                  <c:v>6217.82</c:v>
                </c:pt>
                <c:pt idx="148367">
                  <c:v>6537.23</c:v>
                </c:pt>
                <c:pt idx="148368">
                  <c:v>7131.13</c:v>
                </c:pt>
                <c:pt idx="148369">
                  <c:v>5889.88</c:v>
                </c:pt>
                <c:pt idx="148370">
                  <c:v>4704.43</c:v>
                </c:pt>
                <c:pt idx="148371">
                  <c:v>5417.57</c:v>
                </c:pt>
                <c:pt idx="148372">
                  <c:v>6701.76</c:v>
                </c:pt>
                <c:pt idx="148373">
                  <c:v>4898.05</c:v>
                </c:pt>
                <c:pt idx="148374">
                  <c:v>5186.78</c:v>
                </c:pt>
                <c:pt idx="148375">
                  <c:v>5854.31</c:v>
                </c:pt>
                <c:pt idx="148376">
                  <c:v>5963.52</c:v>
                </c:pt>
                <c:pt idx="148377">
                  <c:v>6200.99</c:v>
                </c:pt>
                <c:pt idx="148378">
                  <c:v>6195.76</c:v>
                </c:pt>
                <c:pt idx="148379">
                  <c:v>6469.1</c:v>
                </c:pt>
                <c:pt idx="148380">
                  <c:v>6459.82</c:v>
                </c:pt>
                <c:pt idx="148381">
                  <c:v>7660.85</c:v>
                </c:pt>
                <c:pt idx="148382">
                  <c:v>7562.55</c:v>
                </c:pt>
                <c:pt idx="148383">
                  <c:v>7014.3</c:v>
                </c:pt>
                <c:pt idx="148384">
                  <c:v>6678.32</c:v>
                </c:pt>
                <c:pt idx="148385">
                  <c:v>8705.48</c:v>
                </c:pt>
                <c:pt idx="148386">
                  <c:v>11350</c:v>
                </c:pt>
                <c:pt idx="148387">
                  <c:v>16010.78</c:v>
                </c:pt>
                <c:pt idx="148388">
                  <c:v>21087.14</c:v>
                </c:pt>
                <c:pt idx="148389">
                  <c:v>11319.55</c:v>
                </c:pt>
                <c:pt idx="148390">
                  <c:v>7589.7</c:v>
                </c:pt>
                <c:pt idx="148391">
                  <c:v>7009.51</c:v>
                </c:pt>
                <c:pt idx="148392">
                  <c:v>5535.12</c:v>
                </c:pt>
                <c:pt idx="148393">
                  <c:v>6061.08</c:v>
                </c:pt>
                <c:pt idx="148394">
                  <c:v>5428.18</c:v>
                </c:pt>
                <c:pt idx="148395">
                  <c:v>5427.91</c:v>
                </c:pt>
                <c:pt idx="148396">
                  <c:v>6598.13</c:v>
                </c:pt>
                <c:pt idx="148397">
                  <c:v>5134.9399999999996</c:v>
                </c:pt>
                <c:pt idx="148398">
                  <c:v>5608.71</c:v>
                </c:pt>
                <c:pt idx="148399">
                  <c:v>6628.25</c:v>
                </c:pt>
                <c:pt idx="148400">
                  <c:v>5832.21</c:v>
                </c:pt>
                <c:pt idx="148401">
                  <c:v>6728.32</c:v>
                </c:pt>
                <c:pt idx="148402">
                  <c:v>6554.74</c:v>
                </c:pt>
                <c:pt idx="148403">
                  <c:v>7670.16</c:v>
                </c:pt>
                <c:pt idx="148404">
                  <c:v>10615.02</c:v>
                </c:pt>
                <c:pt idx="148405">
                  <c:v>12427.63</c:v>
                </c:pt>
                <c:pt idx="148406">
                  <c:v>8062.15</c:v>
                </c:pt>
                <c:pt idx="148407">
                  <c:v>10362.450000000001</c:v>
                </c:pt>
                <c:pt idx="148408">
                  <c:v>9026.64</c:v>
                </c:pt>
                <c:pt idx="148409">
                  <c:v>9065</c:v>
                </c:pt>
                <c:pt idx="148410">
                  <c:v>7573.91</c:v>
                </c:pt>
                <c:pt idx="148411">
                  <c:v>6948.1</c:v>
                </c:pt>
                <c:pt idx="148412">
                  <c:v>7415.88</c:v>
                </c:pt>
                <c:pt idx="148413">
                  <c:v>7530.25</c:v>
                </c:pt>
                <c:pt idx="148414">
                  <c:v>6754.24</c:v>
                </c:pt>
                <c:pt idx="148415">
                  <c:v>6005.55</c:v>
                </c:pt>
                <c:pt idx="148416">
                  <c:v>6549.54</c:v>
                </c:pt>
                <c:pt idx="148417">
                  <c:v>6527.39</c:v>
                </c:pt>
                <c:pt idx="148418">
                  <c:v>6682.04</c:v>
                </c:pt>
                <c:pt idx="148419">
                  <c:v>5934.02</c:v>
                </c:pt>
                <c:pt idx="148420">
                  <c:v>5875.45</c:v>
                </c:pt>
                <c:pt idx="148421">
                  <c:v>5627.85</c:v>
                </c:pt>
                <c:pt idx="148422">
                  <c:v>5308.29</c:v>
                </c:pt>
                <c:pt idx="148423">
                  <c:v>4126</c:v>
                </c:pt>
                <c:pt idx="148424">
                  <c:v>5282.19</c:v>
                </c:pt>
                <c:pt idx="148425">
                  <c:v>5801.69</c:v>
                </c:pt>
                <c:pt idx="148426">
                  <c:v>4215.82</c:v>
                </c:pt>
                <c:pt idx="148427">
                  <c:v>5331.12</c:v>
                </c:pt>
                <c:pt idx="148428">
                  <c:v>6133</c:v>
                </c:pt>
                <c:pt idx="148429">
                  <c:v>6323.45</c:v>
                </c:pt>
                <c:pt idx="148430">
                  <c:v>5691.69</c:v>
                </c:pt>
                <c:pt idx="148431">
                  <c:v>6071.66</c:v>
                </c:pt>
                <c:pt idx="148432">
                  <c:v>6220.11</c:v>
                </c:pt>
                <c:pt idx="148433">
                  <c:v>7372.31</c:v>
                </c:pt>
                <c:pt idx="148434">
                  <c:v>6673.65</c:v>
                </c:pt>
                <c:pt idx="148435">
                  <c:v>6471.31</c:v>
                </c:pt>
                <c:pt idx="148436">
                  <c:v>7205.53</c:v>
                </c:pt>
                <c:pt idx="148437">
                  <c:v>9444.7900000000009</c:v>
                </c:pt>
                <c:pt idx="148438">
                  <c:v>10475.459999999999</c:v>
                </c:pt>
                <c:pt idx="148439">
                  <c:v>11612.07</c:v>
                </c:pt>
                <c:pt idx="148440">
                  <c:v>13563.92</c:v>
                </c:pt>
                <c:pt idx="148441">
                  <c:v>13479.84</c:v>
                </c:pt>
                <c:pt idx="148442">
                  <c:v>8774.57</c:v>
                </c:pt>
                <c:pt idx="148443">
                  <c:v>6576.79</c:v>
                </c:pt>
                <c:pt idx="148444">
                  <c:v>6425.38</c:v>
                </c:pt>
                <c:pt idx="148445">
                  <c:v>5538.33</c:v>
                </c:pt>
                <c:pt idx="148446">
                  <c:v>6766.59</c:v>
                </c:pt>
                <c:pt idx="148447">
                  <c:v>5759.07</c:v>
                </c:pt>
                <c:pt idx="148448">
                  <c:v>6629.18</c:v>
                </c:pt>
                <c:pt idx="148449">
                  <c:v>5770.47</c:v>
                </c:pt>
                <c:pt idx="148450">
                  <c:v>14319.11</c:v>
                </c:pt>
                <c:pt idx="148451">
                  <c:v>14476.6</c:v>
                </c:pt>
                <c:pt idx="148452">
                  <c:v>13324.04</c:v>
                </c:pt>
                <c:pt idx="148453">
                  <c:v>13887.17</c:v>
                </c:pt>
                <c:pt idx="148454">
                  <c:v>14179.84</c:v>
                </c:pt>
                <c:pt idx="148455">
                  <c:v>13673.71</c:v>
                </c:pt>
                <c:pt idx="148456">
                  <c:v>14288.12</c:v>
                </c:pt>
                <c:pt idx="148457">
                  <c:v>14346.59</c:v>
                </c:pt>
                <c:pt idx="148458">
                  <c:v>12904.1</c:v>
                </c:pt>
                <c:pt idx="148459">
                  <c:v>12531.61</c:v>
                </c:pt>
                <c:pt idx="148460">
                  <c:v>12578.44</c:v>
                </c:pt>
                <c:pt idx="148461">
                  <c:v>10681.87</c:v>
                </c:pt>
                <c:pt idx="148462">
                  <c:v>11322.35</c:v>
                </c:pt>
                <c:pt idx="148463">
                  <c:v>12672.27</c:v>
                </c:pt>
                <c:pt idx="148464">
                  <c:v>10905.06</c:v>
                </c:pt>
                <c:pt idx="148465">
                  <c:v>12605.84</c:v>
                </c:pt>
                <c:pt idx="148466">
                  <c:v>13785.54</c:v>
                </c:pt>
                <c:pt idx="148467">
                  <c:v>14146.36</c:v>
                </c:pt>
                <c:pt idx="148468">
                  <c:v>13653.69</c:v>
                </c:pt>
                <c:pt idx="148469">
                  <c:v>14206.85</c:v>
                </c:pt>
                <c:pt idx="148470">
                  <c:v>15409.72</c:v>
                </c:pt>
                <c:pt idx="148471">
                  <c:v>17358.77</c:v>
                </c:pt>
                <c:pt idx="148472">
                  <c:v>17715.27</c:v>
                </c:pt>
                <c:pt idx="148473">
                  <c:v>17531.34</c:v>
                </c:pt>
                <c:pt idx="148474">
                  <c:v>17486.580000000002</c:v>
                </c:pt>
                <c:pt idx="148475">
                  <c:v>15149.34</c:v>
                </c:pt>
                <c:pt idx="148476">
                  <c:v>17990.5</c:v>
                </c:pt>
                <c:pt idx="148477">
                  <c:v>16363.83</c:v>
                </c:pt>
                <c:pt idx="148478">
                  <c:v>17323.080000000002</c:v>
                </c:pt>
                <c:pt idx="148479">
                  <c:v>17582.740000000002</c:v>
                </c:pt>
                <c:pt idx="148480">
                  <c:v>16294.19</c:v>
                </c:pt>
                <c:pt idx="148481">
                  <c:v>14769.73</c:v>
                </c:pt>
                <c:pt idx="148482">
                  <c:v>15207.75</c:v>
                </c:pt>
                <c:pt idx="148483">
                  <c:v>15172.91</c:v>
                </c:pt>
                <c:pt idx="148484">
                  <c:v>13892.8</c:v>
                </c:pt>
                <c:pt idx="148485">
                  <c:v>14361.56</c:v>
                </c:pt>
                <c:pt idx="148486">
                  <c:v>14121.9</c:v>
                </c:pt>
                <c:pt idx="148487">
                  <c:v>14824.14</c:v>
                </c:pt>
                <c:pt idx="148488">
                  <c:v>13982.44</c:v>
                </c:pt>
                <c:pt idx="148489">
                  <c:v>13642.27</c:v>
                </c:pt>
                <c:pt idx="148490">
                  <c:v>13778.1</c:v>
                </c:pt>
                <c:pt idx="148491">
                  <c:v>13646.58</c:v>
                </c:pt>
                <c:pt idx="148492">
                  <c:v>13170.53</c:v>
                </c:pt>
                <c:pt idx="148493">
                  <c:v>13483.16</c:v>
                </c:pt>
                <c:pt idx="148494">
                  <c:v>14716.45</c:v>
                </c:pt>
                <c:pt idx="148495">
                  <c:v>15366.6</c:v>
                </c:pt>
                <c:pt idx="148496">
                  <c:v>18422.13</c:v>
                </c:pt>
                <c:pt idx="148497">
                  <c:v>17428.48</c:v>
                </c:pt>
                <c:pt idx="148498">
                  <c:v>18630.240000000002</c:v>
                </c:pt>
                <c:pt idx="148499">
                  <c:v>16135.83</c:v>
                </c:pt>
                <c:pt idx="148500">
                  <c:v>15896.94</c:v>
                </c:pt>
                <c:pt idx="148501">
                  <c:v>14241.31</c:v>
                </c:pt>
                <c:pt idx="148502">
                  <c:v>14527.48</c:v>
                </c:pt>
                <c:pt idx="148503">
                  <c:v>14483.09</c:v>
                </c:pt>
                <c:pt idx="148504">
                  <c:v>15371.31</c:v>
                </c:pt>
                <c:pt idx="148505">
                  <c:v>14633.63</c:v>
                </c:pt>
                <c:pt idx="148506">
                  <c:v>15144.87</c:v>
                </c:pt>
                <c:pt idx="148507">
                  <c:v>14445.11</c:v>
                </c:pt>
                <c:pt idx="148508">
                  <c:v>14302.96</c:v>
                </c:pt>
                <c:pt idx="148509">
                  <c:v>15081.39</c:v>
                </c:pt>
                <c:pt idx="148510">
                  <c:v>14034.59</c:v>
                </c:pt>
                <c:pt idx="148511">
                  <c:v>13956.8</c:v>
                </c:pt>
                <c:pt idx="148512">
                  <c:v>12114.99</c:v>
                </c:pt>
                <c:pt idx="148513">
                  <c:v>10431.17</c:v>
                </c:pt>
                <c:pt idx="148514">
                  <c:v>11574.47</c:v>
                </c:pt>
                <c:pt idx="148515">
                  <c:v>12526.9</c:v>
                </c:pt>
                <c:pt idx="148516">
                  <c:v>12521.43</c:v>
                </c:pt>
                <c:pt idx="148517">
                  <c:v>13377.31</c:v>
                </c:pt>
                <c:pt idx="148518">
                  <c:v>14260.85</c:v>
                </c:pt>
                <c:pt idx="148519">
                  <c:v>14249.94</c:v>
                </c:pt>
                <c:pt idx="148520">
                  <c:v>14841.57</c:v>
                </c:pt>
                <c:pt idx="148521">
                  <c:v>15376.28</c:v>
                </c:pt>
                <c:pt idx="148522">
                  <c:v>15769.91</c:v>
                </c:pt>
                <c:pt idx="148523">
                  <c:v>18030.21</c:v>
                </c:pt>
                <c:pt idx="148524">
                  <c:v>19435.28</c:v>
                </c:pt>
                <c:pt idx="148525">
                  <c:v>18942.509999999998</c:v>
                </c:pt>
                <c:pt idx="148526">
                  <c:v>17577.740000000002</c:v>
                </c:pt>
                <c:pt idx="148527">
                  <c:v>18707.8</c:v>
                </c:pt>
                <c:pt idx="148528">
                  <c:v>18625.12</c:v>
                </c:pt>
                <c:pt idx="148529">
                  <c:v>17763.240000000002</c:v>
                </c:pt>
                <c:pt idx="148530">
                  <c:v>17955.97</c:v>
                </c:pt>
                <c:pt idx="148531">
                  <c:v>17924.18</c:v>
                </c:pt>
                <c:pt idx="148532">
                  <c:v>17815.68</c:v>
                </c:pt>
                <c:pt idx="148533">
                  <c:v>16511.98</c:v>
                </c:pt>
                <c:pt idx="148534">
                  <c:v>14914.1</c:v>
                </c:pt>
                <c:pt idx="148535">
                  <c:v>13427.46</c:v>
                </c:pt>
                <c:pt idx="148536">
                  <c:v>13331.78</c:v>
                </c:pt>
                <c:pt idx="148537">
                  <c:v>14454.26</c:v>
                </c:pt>
                <c:pt idx="148538">
                  <c:v>14161.38</c:v>
                </c:pt>
                <c:pt idx="148539">
                  <c:v>14591.71</c:v>
                </c:pt>
                <c:pt idx="148540">
                  <c:v>13793.57</c:v>
                </c:pt>
                <c:pt idx="148541">
                  <c:v>12830.58</c:v>
                </c:pt>
                <c:pt idx="148542">
                  <c:v>13407.32</c:v>
                </c:pt>
                <c:pt idx="148543">
                  <c:v>13824.65</c:v>
                </c:pt>
                <c:pt idx="148544">
                  <c:v>13986.22</c:v>
                </c:pt>
                <c:pt idx="148545">
                  <c:v>13876.12</c:v>
                </c:pt>
                <c:pt idx="148546">
                  <c:v>15014.5</c:v>
                </c:pt>
                <c:pt idx="148547">
                  <c:v>15707.88</c:v>
                </c:pt>
                <c:pt idx="148548">
                  <c:v>18251.330000000002</c:v>
                </c:pt>
                <c:pt idx="148549">
                  <c:v>16922.759999999998</c:v>
                </c:pt>
                <c:pt idx="148550">
                  <c:v>17691.599999999999</c:v>
                </c:pt>
                <c:pt idx="148551">
                  <c:v>14738.98</c:v>
                </c:pt>
                <c:pt idx="148552">
                  <c:v>14665.93</c:v>
                </c:pt>
                <c:pt idx="148553">
                  <c:v>12323.39</c:v>
                </c:pt>
                <c:pt idx="148554">
                  <c:v>14027.64</c:v>
                </c:pt>
                <c:pt idx="148555">
                  <c:v>12875.26</c:v>
                </c:pt>
                <c:pt idx="148556">
                  <c:v>13952.24</c:v>
                </c:pt>
                <c:pt idx="148557">
                  <c:v>13533.45</c:v>
                </c:pt>
                <c:pt idx="148558">
                  <c:v>13633.56</c:v>
                </c:pt>
                <c:pt idx="148559">
                  <c:v>13873.44</c:v>
                </c:pt>
                <c:pt idx="148560">
                  <c:v>15069.36</c:v>
                </c:pt>
                <c:pt idx="148561">
                  <c:v>14608.96</c:v>
                </c:pt>
                <c:pt idx="148562">
                  <c:v>14090.01</c:v>
                </c:pt>
                <c:pt idx="148563">
                  <c:v>13335.84</c:v>
                </c:pt>
                <c:pt idx="148564">
                  <c:v>12490.27</c:v>
                </c:pt>
                <c:pt idx="148565">
                  <c:v>11393.27</c:v>
                </c:pt>
                <c:pt idx="148566">
                  <c:v>9987.2800000000007</c:v>
                </c:pt>
                <c:pt idx="148567">
                  <c:v>11796.58</c:v>
                </c:pt>
                <c:pt idx="148568">
                  <c:v>12193.25</c:v>
                </c:pt>
                <c:pt idx="148569">
                  <c:v>11367.55</c:v>
                </c:pt>
                <c:pt idx="148570">
                  <c:v>13720.03</c:v>
                </c:pt>
                <c:pt idx="148571">
                  <c:v>14363.93</c:v>
                </c:pt>
                <c:pt idx="148572">
                  <c:v>14964.71</c:v>
                </c:pt>
                <c:pt idx="148573">
                  <c:v>15314.01</c:v>
                </c:pt>
                <c:pt idx="148574">
                  <c:v>15230.53</c:v>
                </c:pt>
                <c:pt idx="148575">
                  <c:v>15907.13</c:v>
                </c:pt>
                <c:pt idx="148576">
                  <c:v>18518.509999999998</c:v>
                </c:pt>
                <c:pt idx="148577">
                  <c:v>16276.62</c:v>
                </c:pt>
                <c:pt idx="148578">
                  <c:v>16496.07</c:v>
                </c:pt>
                <c:pt idx="148579">
                  <c:v>15602.11</c:v>
                </c:pt>
                <c:pt idx="148580">
                  <c:v>17482.16</c:v>
                </c:pt>
                <c:pt idx="148581">
                  <c:v>16550.77</c:v>
                </c:pt>
                <c:pt idx="148582">
                  <c:v>15272.94</c:v>
                </c:pt>
                <c:pt idx="148583">
                  <c:v>16408.12</c:v>
                </c:pt>
                <c:pt idx="148584">
                  <c:v>16294.76</c:v>
                </c:pt>
                <c:pt idx="148585">
                  <c:v>15363.26</c:v>
                </c:pt>
                <c:pt idx="148586">
                  <c:v>13877.5</c:v>
                </c:pt>
                <c:pt idx="148587">
                  <c:v>14404.19</c:v>
                </c:pt>
                <c:pt idx="148588">
                  <c:v>13038.3</c:v>
                </c:pt>
                <c:pt idx="148589">
                  <c:v>14273.44</c:v>
                </c:pt>
                <c:pt idx="148590">
                  <c:v>13865.05</c:v>
                </c:pt>
                <c:pt idx="148591">
                  <c:v>14580.73</c:v>
                </c:pt>
                <c:pt idx="148592">
                  <c:v>13124.69</c:v>
                </c:pt>
                <c:pt idx="148593">
                  <c:v>13295.8</c:v>
                </c:pt>
                <c:pt idx="148594">
                  <c:v>15509.85</c:v>
                </c:pt>
                <c:pt idx="148595">
                  <c:v>15595.76</c:v>
                </c:pt>
                <c:pt idx="148596">
                  <c:v>11939.1</c:v>
                </c:pt>
                <c:pt idx="148597">
                  <c:v>12738.31</c:v>
                </c:pt>
                <c:pt idx="148598">
                  <c:v>14036.09</c:v>
                </c:pt>
                <c:pt idx="148599">
                  <c:v>17680.86</c:v>
                </c:pt>
                <c:pt idx="148600">
                  <c:v>23166.34</c:v>
                </c:pt>
                <c:pt idx="148601">
                  <c:v>19937.830000000002</c:v>
                </c:pt>
                <c:pt idx="148602">
                  <c:v>16070.58</c:v>
                </c:pt>
                <c:pt idx="148603">
                  <c:v>9607.74</c:v>
                </c:pt>
                <c:pt idx="148604">
                  <c:v>15011.62</c:v>
                </c:pt>
                <c:pt idx="148605">
                  <c:v>10240.65</c:v>
                </c:pt>
                <c:pt idx="148606">
                  <c:v>9517.76</c:v>
                </c:pt>
                <c:pt idx="148607">
                  <c:v>9343.9599999999991</c:v>
                </c:pt>
                <c:pt idx="148608">
                  <c:v>8199.58</c:v>
                </c:pt>
                <c:pt idx="148609">
                  <c:v>8844.52</c:v>
                </c:pt>
                <c:pt idx="148610">
                  <c:v>10011.629999999999</c:v>
                </c:pt>
                <c:pt idx="148611">
                  <c:v>9014.25</c:v>
                </c:pt>
                <c:pt idx="148612">
                  <c:v>13229.01</c:v>
                </c:pt>
                <c:pt idx="148613">
                  <c:v>10035.68</c:v>
                </c:pt>
                <c:pt idx="148614">
                  <c:v>11473.4</c:v>
                </c:pt>
                <c:pt idx="148615">
                  <c:v>13008.03</c:v>
                </c:pt>
                <c:pt idx="148616">
                  <c:v>11404.48</c:v>
                </c:pt>
                <c:pt idx="148617">
                  <c:v>10780.38</c:v>
                </c:pt>
                <c:pt idx="148618">
                  <c:v>13986.12</c:v>
                </c:pt>
                <c:pt idx="148619">
                  <c:v>12363.13</c:v>
                </c:pt>
                <c:pt idx="148620">
                  <c:v>10995.47</c:v>
                </c:pt>
                <c:pt idx="148621">
                  <c:v>11675.49</c:v>
                </c:pt>
                <c:pt idx="148622">
                  <c:v>9455.25</c:v>
                </c:pt>
                <c:pt idx="148623">
                  <c:v>9828.26</c:v>
                </c:pt>
                <c:pt idx="148624">
                  <c:v>7715</c:v>
                </c:pt>
                <c:pt idx="148625">
                  <c:v>10765.32</c:v>
                </c:pt>
                <c:pt idx="148626">
                  <c:v>12396.69</c:v>
                </c:pt>
                <c:pt idx="148627">
                  <c:v>13480.64</c:v>
                </c:pt>
                <c:pt idx="148628">
                  <c:v>9606.14</c:v>
                </c:pt>
                <c:pt idx="148629">
                  <c:v>11444.84</c:v>
                </c:pt>
                <c:pt idx="148630">
                  <c:v>12616.56</c:v>
                </c:pt>
                <c:pt idx="148631">
                  <c:v>8524.9</c:v>
                </c:pt>
                <c:pt idx="148632">
                  <c:v>11675.27</c:v>
                </c:pt>
                <c:pt idx="148633">
                  <c:v>14240.6</c:v>
                </c:pt>
                <c:pt idx="148634">
                  <c:v>12359.52</c:v>
                </c:pt>
                <c:pt idx="148635">
                  <c:v>36513.620000000003</c:v>
                </c:pt>
                <c:pt idx="148636">
                  <c:v>17195.060000000001</c:v>
                </c:pt>
                <c:pt idx="148637">
                  <c:v>22179.439999999999</c:v>
                </c:pt>
                <c:pt idx="148638">
                  <c:v>31440.25</c:v>
                </c:pt>
                <c:pt idx="148639">
                  <c:v>72737.679999999993</c:v>
                </c:pt>
                <c:pt idx="148640">
                  <c:v>25846.97</c:v>
                </c:pt>
                <c:pt idx="148641">
                  <c:v>16752.080000000002</c:v>
                </c:pt>
                <c:pt idx="148642">
                  <c:v>14305.42</c:v>
                </c:pt>
                <c:pt idx="148643">
                  <c:v>14580.46</c:v>
                </c:pt>
                <c:pt idx="148644">
                  <c:v>12333.17</c:v>
                </c:pt>
                <c:pt idx="148645">
                  <c:v>15100.34</c:v>
                </c:pt>
                <c:pt idx="148646">
                  <c:v>12081.2</c:v>
                </c:pt>
                <c:pt idx="148647">
                  <c:v>14012.33</c:v>
                </c:pt>
                <c:pt idx="148648">
                  <c:v>13866.25</c:v>
                </c:pt>
                <c:pt idx="148649">
                  <c:v>14360.72</c:v>
                </c:pt>
                <c:pt idx="148650">
                  <c:v>12819.89</c:v>
                </c:pt>
                <c:pt idx="148651">
                  <c:v>14302.17</c:v>
                </c:pt>
                <c:pt idx="148652">
                  <c:v>11789.08</c:v>
                </c:pt>
                <c:pt idx="148653">
                  <c:v>15909.56</c:v>
                </c:pt>
                <c:pt idx="148654">
                  <c:v>11813.95</c:v>
                </c:pt>
                <c:pt idx="148655">
                  <c:v>11724.3</c:v>
                </c:pt>
                <c:pt idx="148656">
                  <c:v>13139.37</c:v>
                </c:pt>
                <c:pt idx="148657">
                  <c:v>9510.98</c:v>
                </c:pt>
                <c:pt idx="148658">
                  <c:v>7516.45</c:v>
                </c:pt>
                <c:pt idx="148659">
                  <c:v>6633.89</c:v>
                </c:pt>
                <c:pt idx="148660">
                  <c:v>6774.65</c:v>
                </c:pt>
                <c:pt idx="148661">
                  <c:v>8740.26</c:v>
                </c:pt>
                <c:pt idx="148662">
                  <c:v>8276.3799999999992</c:v>
                </c:pt>
                <c:pt idx="148663">
                  <c:v>9235.56</c:v>
                </c:pt>
                <c:pt idx="148664">
                  <c:v>10086.370000000001</c:v>
                </c:pt>
                <c:pt idx="148665">
                  <c:v>9752.41</c:v>
                </c:pt>
                <c:pt idx="148666">
                  <c:v>10072.48</c:v>
                </c:pt>
                <c:pt idx="148667">
                  <c:v>10744.4</c:v>
                </c:pt>
                <c:pt idx="148668">
                  <c:v>10354.26</c:v>
                </c:pt>
                <c:pt idx="148669">
                  <c:v>10839.27</c:v>
                </c:pt>
                <c:pt idx="148670">
                  <c:v>8671.25</c:v>
                </c:pt>
                <c:pt idx="148671">
                  <c:v>11765.4</c:v>
                </c:pt>
                <c:pt idx="148672">
                  <c:v>11075.39</c:v>
                </c:pt>
                <c:pt idx="148673">
                  <c:v>11243.84</c:v>
                </c:pt>
                <c:pt idx="148674">
                  <c:v>10063.69</c:v>
                </c:pt>
                <c:pt idx="148675">
                  <c:v>10517.51</c:v>
                </c:pt>
                <c:pt idx="148676">
                  <c:v>8800.26</c:v>
                </c:pt>
                <c:pt idx="148677">
                  <c:v>12122.48</c:v>
                </c:pt>
                <c:pt idx="148678">
                  <c:v>11385.56</c:v>
                </c:pt>
                <c:pt idx="148679">
                  <c:v>9382.8799999999992</c:v>
                </c:pt>
                <c:pt idx="148680">
                  <c:v>13946.62</c:v>
                </c:pt>
                <c:pt idx="148681">
                  <c:v>13500.06</c:v>
                </c:pt>
                <c:pt idx="148682">
                  <c:v>12800.77</c:v>
                </c:pt>
                <c:pt idx="148683">
                  <c:v>10657.77</c:v>
                </c:pt>
                <c:pt idx="148684">
                  <c:v>11669.41</c:v>
                </c:pt>
                <c:pt idx="148685">
                  <c:v>17332.900000000001</c:v>
                </c:pt>
                <c:pt idx="148686">
                  <c:v>13129.68</c:v>
                </c:pt>
                <c:pt idx="148687">
                  <c:v>45080.26</c:v>
                </c:pt>
                <c:pt idx="148688">
                  <c:v>16533.61</c:v>
                </c:pt>
                <c:pt idx="148689">
                  <c:v>18802.240000000002</c:v>
                </c:pt>
                <c:pt idx="148690">
                  <c:v>26581.81</c:v>
                </c:pt>
                <c:pt idx="148691">
                  <c:v>50342.87</c:v>
                </c:pt>
                <c:pt idx="148692">
                  <c:v>24536.79</c:v>
                </c:pt>
                <c:pt idx="148693">
                  <c:v>16513.400000000001</c:v>
                </c:pt>
                <c:pt idx="148694">
                  <c:v>15500.67</c:v>
                </c:pt>
                <c:pt idx="148695">
                  <c:v>12663.39</c:v>
                </c:pt>
                <c:pt idx="148696">
                  <c:v>10325.09</c:v>
                </c:pt>
                <c:pt idx="148697">
                  <c:v>11886.02</c:v>
                </c:pt>
                <c:pt idx="148698">
                  <c:v>11040.03</c:v>
                </c:pt>
                <c:pt idx="148699">
                  <c:v>16689.099999999999</c:v>
                </c:pt>
                <c:pt idx="148700">
                  <c:v>16840.689999999999</c:v>
                </c:pt>
                <c:pt idx="148701">
                  <c:v>14984.57</c:v>
                </c:pt>
                <c:pt idx="148702">
                  <c:v>18005.259999999998</c:v>
                </c:pt>
                <c:pt idx="148703">
                  <c:v>14256.66</c:v>
                </c:pt>
                <c:pt idx="148704">
                  <c:v>14051.68</c:v>
                </c:pt>
                <c:pt idx="148705">
                  <c:v>12961.78</c:v>
                </c:pt>
                <c:pt idx="148706">
                  <c:v>12958.18</c:v>
                </c:pt>
                <c:pt idx="148707">
                  <c:v>9794.0499999999993</c:v>
                </c:pt>
                <c:pt idx="148708">
                  <c:v>8387.4699999999993</c:v>
                </c:pt>
                <c:pt idx="148709">
                  <c:v>6616.6</c:v>
                </c:pt>
                <c:pt idx="148710">
                  <c:v>7518.59</c:v>
                </c:pt>
                <c:pt idx="148711">
                  <c:v>6234.04</c:v>
                </c:pt>
                <c:pt idx="148712">
                  <c:v>7878.53</c:v>
                </c:pt>
                <c:pt idx="148713">
                  <c:v>7256.78</c:v>
                </c:pt>
                <c:pt idx="148714">
                  <c:v>7147.2</c:v>
                </c:pt>
                <c:pt idx="148715">
                  <c:v>9278.32</c:v>
                </c:pt>
                <c:pt idx="148716">
                  <c:v>11534.24</c:v>
                </c:pt>
                <c:pt idx="148717">
                  <c:v>9980.02</c:v>
                </c:pt>
                <c:pt idx="148718">
                  <c:v>11368.02</c:v>
                </c:pt>
                <c:pt idx="148719">
                  <c:v>13555.38</c:v>
                </c:pt>
                <c:pt idx="148720">
                  <c:v>10893.3</c:v>
                </c:pt>
                <c:pt idx="148721">
                  <c:v>11680.82</c:v>
                </c:pt>
                <c:pt idx="148722">
                  <c:v>10282.5</c:v>
                </c:pt>
                <c:pt idx="148723">
                  <c:v>9862.31</c:v>
                </c:pt>
                <c:pt idx="148724">
                  <c:v>11215.13</c:v>
                </c:pt>
                <c:pt idx="148725">
                  <c:v>12368.62</c:v>
                </c:pt>
                <c:pt idx="148726">
                  <c:v>14047.12</c:v>
                </c:pt>
                <c:pt idx="148727">
                  <c:v>11631.56</c:v>
                </c:pt>
                <c:pt idx="148728">
                  <c:v>10222.86</c:v>
                </c:pt>
                <c:pt idx="148729">
                  <c:v>9548.42</c:v>
                </c:pt>
                <c:pt idx="148730">
                  <c:v>9248.7800000000007</c:v>
                </c:pt>
                <c:pt idx="148731">
                  <c:v>12040.84</c:v>
                </c:pt>
                <c:pt idx="148732">
                  <c:v>11257.28</c:v>
                </c:pt>
                <c:pt idx="148733">
                  <c:v>11957.36</c:v>
                </c:pt>
                <c:pt idx="148734">
                  <c:v>12572.3</c:v>
                </c:pt>
                <c:pt idx="148735">
                  <c:v>9557.94</c:v>
                </c:pt>
                <c:pt idx="148736">
                  <c:v>4501.74</c:v>
                </c:pt>
                <c:pt idx="148737">
                  <c:v>4673.75</c:v>
                </c:pt>
                <c:pt idx="148738">
                  <c:v>6418.12</c:v>
                </c:pt>
                <c:pt idx="148739">
                  <c:v>4134.09</c:v>
                </c:pt>
                <c:pt idx="148740">
                  <c:v>5086.5</c:v>
                </c:pt>
                <c:pt idx="148741">
                  <c:v>4067.2</c:v>
                </c:pt>
                <c:pt idx="148742">
                  <c:v>8581.39</c:v>
                </c:pt>
                <c:pt idx="148743">
                  <c:v>6707.38</c:v>
                </c:pt>
                <c:pt idx="148744">
                  <c:v>7014.08</c:v>
                </c:pt>
                <c:pt idx="148745">
                  <c:v>6128.58</c:v>
                </c:pt>
                <c:pt idx="148746">
                  <c:v>5078.04</c:v>
                </c:pt>
                <c:pt idx="148747">
                  <c:v>4119.01</c:v>
                </c:pt>
                <c:pt idx="148748">
                  <c:v>3638.08</c:v>
                </c:pt>
                <c:pt idx="148749">
                  <c:v>3728.88</c:v>
                </c:pt>
                <c:pt idx="148750">
                  <c:v>2499.2600000000002</c:v>
                </c:pt>
                <c:pt idx="148751">
                  <c:v>5354.74</c:v>
                </c:pt>
                <c:pt idx="148752">
                  <c:v>3497.36</c:v>
                </c:pt>
                <c:pt idx="148753">
                  <c:v>5088.3999999999996</c:v>
                </c:pt>
                <c:pt idx="148754">
                  <c:v>4646.74</c:v>
                </c:pt>
                <c:pt idx="148755">
                  <c:v>6076.66</c:v>
                </c:pt>
                <c:pt idx="148756">
                  <c:v>7139.77</c:v>
                </c:pt>
                <c:pt idx="148757">
                  <c:v>6971.68</c:v>
                </c:pt>
                <c:pt idx="148758">
                  <c:v>9705.33</c:v>
                </c:pt>
                <c:pt idx="148759">
                  <c:v>8896.11</c:v>
                </c:pt>
                <c:pt idx="148760">
                  <c:v>7111.91</c:v>
                </c:pt>
                <c:pt idx="148761">
                  <c:v>8769.14</c:v>
                </c:pt>
                <c:pt idx="148762">
                  <c:v>8484.7000000000007</c:v>
                </c:pt>
                <c:pt idx="148763">
                  <c:v>6910.06</c:v>
                </c:pt>
                <c:pt idx="148764">
                  <c:v>4866.84</c:v>
                </c:pt>
                <c:pt idx="148765">
                  <c:v>6170.86</c:v>
                </c:pt>
                <c:pt idx="148766">
                  <c:v>7075.38</c:v>
                </c:pt>
                <c:pt idx="148767">
                  <c:v>5225.82</c:v>
                </c:pt>
                <c:pt idx="148768">
                  <c:v>5066.08</c:v>
                </c:pt>
                <c:pt idx="148769">
                  <c:v>6486.92</c:v>
                </c:pt>
                <c:pt idx="148770">
                  <c:v>6338.97</c:v>
                </c:pt>
                <c:pt idx="148771">
                  <c:v>4916.8500000000004</c:v>
                </c:pt>
                <c:pt idx="148772">
                  <c:v>2131.1999999999998</c:v>
                </c:pt>
                <c:pt idx="148773">
                  <c:v>4331.5200000000004</c:v>
                </c:pt>
                <c:pt idx="148774">
                  <c:v>3654.56</c:v>
                </c:pt>
                <c:pt idx="148775">
                  <c:v>2783.92</c:v>
                </c:pt>
                <c:pt idx="148776">
                  <c:v>2079.86</c:v>
                </c:pt>
                <c:pt idx="148777">
                  <c:v>2914.53</c:v>
                </c:pt>
                <c:pt idx="148778">
                  <c:v>16212.38</c:v>
                </c:pt>
                <c:pt idx="148779">
                  <c:v>3408.18</c:v>
                </c:pt>
                <c:pt idx="148780">
                  <c:v>5504.82</c:v>
                </c:pt>
                <c:pt idx="148781">
                  <c:v>6472.48</c:v>
                </c:pt>
                <c:pt idx="148782">
                  <c:v>21861.78</c:v>
                </c:pt>
                <c:pt idx="148783">
                  <c:v>7381.36</c:v>
                </c:pt>
                <c:pt idx="148784">
                  <c:v>5774.4</c:v>
                </c:pt>
                <c:pt idx="148785">
                  <c:v>3384.32</c:v>
                </c:pt>
                <c:pt idx="148786">
                  <c:v>4266.12</c:v>
                </c:pt>
                <c:pt idx="148787">
                  <c:v>4392.04</c:v>
                </c:pt>
                <c:pt idx="148788">
                  <c:v>3896.86</c:v>
                </c:pt>
                <c:pt idx="148789">
                  <c:v>6831.86</c:v>
                </c:pt>
                <c:pt idx="148790">
                  <c:v>4341.2</c:v>
                </c:pt>
                <c:pt idx="148791">
                  <c:v>4836.8599999999997</c:v>
                </c:pt>
                <c:pt idx="148792">
                  <c:v>4671.1400000000003</c:v>
                </c:pt>
                <c:pt idx="148793">
                  <c:v>4033.58</c:v>
                </c:pt>
                <c:pt idx="148794">
                  <c:v>4863.3100000000004</c:v>
                </c:pt>
                <c:pt idx="148795">
                  <c:v>5201.22</c:v>
                </c:pt>
                <c:pt idx="148796">
                  <c:v>5150.29</c:v>
                </c:pt>
                <c:pt idx="148797">
                  <c:v>3596.83</c:v>
                </c:pt>
                <c:pt idx="148798">
                  <c:v>3702.52</c:v>
                </c:pt>
                <c:pt idx="148799">
                  <c:v>3710.74</c:v>
                </c:pt>
                <c:pt idx="148800">
                  <c:v>2575.94</c:v>
                </c:pt>
                <c:pt idx="148801">
                  <c:v>2592.1799999999998</c:v>
                </c:pt>
                <c:pt idx="148802">
                  <c:v>3266.27</c:v>
                </c:pt>
                <c:pt idx="148803">
                  <c:v>4866.55</c:v>
                </c:pt>
                <c:pt idx="148804">
                  <c:v>2892.42</c:v>
                </c:pt>
                <c:pt idx="148805">
                  <c:v>5205.41</c:v>
                </c:pt>
                <c:pt idx="148806">
                  <c:v>6160.88</c:v>
                </c:pt>
                <c:pt idx="148807">
                  <c:v>5167.83</c:v>
                </c:pt>
                <c:pt idx="148808">
                  <c:v>4766.08</c:v>
                </c:pt>
                <c:pt idx="148809">
                  <c:v>3168.39</c:v>
                </c:pt>
                <c:pt idx="148810">
                  <c:v>6707.88</c:v>
                </c:pt>
                <c:pt idx="148811">
                  <c:v>6413.58</c:v>
                </c:pt>
                <c:pt idx="148812">
                  <c:v>6370.58</c:v>
                </c:pt>
                <c:pt idx="148813">
                  <c:v>5980.17</c:v>
                </c:pt>
                <c:pt idx="148814">
                  <c:v>6251.23</c:v>
                </c:pt>
                <c:pt idx="148815">
                  <c:v>6122.52</c:v>
                </c:pt>
                <c:pt idx="148816">
                  <c:v>5788.8</c:v>
                </c:pt>
                <c:pt idx="148817">
                  <c:v>4553.95</c:v>
                </c:pt>
                <c:pt idx="148818">
                  <c:v>5426.12</c:v>
                </c:pt>
                <c:pt idx="148819">
                  <c:v>4943.57</c:v>
                </c:pt>
                <c:pt idx="148820">
                  <c:v>4604.8900000000003</c:v>
                </c:pt>
                <c:pt idx="148821">
                  <c:v>3009.69</c:v>
                </c:pt>
                <c:pt idx="148822">
                  <c:v>4884.7299999999996</c:v>
                </c:pt>
                <c:pt idx="148823">
                  <c:v>3345.77</c:v>
                </c:pt>
                <c:pt idx="148824">
                  <c:v>3850.85</c:v>
                </c:pt>
                <c:pt idx="148825">
                  <c:v>3786.17</c:v>
                </c:pt>
                <c:pt idx="148826">
                  <c:v>3056.95</c:v>
                </c:pt>
                <c:pt idx="148827">
                  <c:v>4378.84</c:v>
                </c:pt>
                <c:pt idx="148828">
                  <c:v>2857.86</c:v>
                </c:pt>
                <c:pt idx="148829">
                  <c:v>2107.19</c:v>
                </c:pt>
                <c:pt idx="148830">
                  <c:v>17357.990000000002</c:v>
                </c:pt>
                <c:pt idx="148831">
                  <c:v>2740.7</c:v>
                </c:pt>
                <c:pt idx="148832">
                  <c:v>4075.38</c:v>
                </c:pt>
                <c:pt idx="148833">
                  <c:v>7408.84</c:v>
                </c:pt>
                <c:pt idx="148834">
                  <c:v>10970.22</c:v>
                </c:pt>
                <c:pt idx="148835">
                  <c:v>9107.9500000000007</c:v>
                </c:pt>
                <c:pt idx="148836">
                  <c:v>2974.09</c:v>
                </c:pt>
                <c:pt idx="148837">
                  <c:v>3991.41</c:v>
                </c:pt>
                <c:pt idx="148838">
                  <c:v>2901.75</c:v>
                </c:pt>
                <c:pt idx="148839">
                  <c:v>4100.5200000000004</c:v>
                </c:pt>
                <c:pt idx="148840">
                  <c:v>4104.96</c:v>
                </c:pt>
                <c:pt idx="148841">
                  <c:v>4153.01</c:v>
                </c:pt>
                <c:pt idx="148842">
                  <c:v>3945.66</c:v>
                </c:pt>
                <c:pt idx="148843">
                  <c:v>5022.4399999999996</c:v>
                </c:pt>
                <c:pt idx="148844">
                  <c:v>4452.3900000000003</c:v>
                </c:pt>
                <c:pt idx="148845">
                  <c:v>4928.49</c:v>
                </c:pt>
                <c:pt idx="148846">
                  <c:v>13604.67</c:v>
                </c:pt>
                <c:pt idx="148847">
                  <c:v>3914.46</c:v>
                </c:pt>
                <c:pt idx="148848">
                  <c:v>4129.18</c:v>
                </c:pt>
                <c:pt idx="148849">
                  <c:v>4441.88</c:v>
                </c:pt>
                <c:pt idx="148850">
                  <c:v>2939.28</c:v>
                </c:pt>
                <c:pt idx="148851">
                  <c:v>3340.04</c:v>
                </c:pt>
                <c:pt idx="148852">
                  <c:v>489.92</c:v>
                </c:pt>
                <c:pt idx="148853">
                  <c:v>2042.68</c:v>
                </c:pt>
                <c:pt idx="148854">
                  <c:v>3371.32</c:v>
                </c:pt>
                <c:pt idx="148855">
                  <c:v>3863.41</c:v>
                </c:pt>
                <c:pt idx="148856">
                  <c:v>3489.5</c:v>
                </c:pt>
                <c:pt idx="148857">
                  <c:v>3532.92</c:v>
                </c:pt>
                <c:pt idx="148858">
                  <c:v>4039.61</c:v>
                </c:pt>
                <c:pt idx="148859">
                  <c:v>4749.63</c:v>
                </c:pt>
                <c:pt idx="148860">
                  <c:v>3806.67</c:v>
                </c:pt>
                <c:pt idx="148861">
                  <c:v>5360.59</c:v>
                </c:pt>
                <c:pt idx="148862">
                  <c:v>6705.28</c:v>
                </c:pt>
                <c:pt idx="148863">
                  <c:v>3499.98</c:v>
                </c:pt>
                <c:pt idx="148864">
                  <c:v>6723.2</c:v>
                </c:pt>
                <c:pt idx="148865">
                  <c:v>4474.74</c:v>
                </c:pt>
                <c:pt idx="148866">
                  <c:v>5673.5</c:v>
                </c:pt>
                <c:pt idx="148867">
                  <c:v>5411.37</c:v>
                </c:pt>
                <c:pt idx="148868">
                  <c:v>2652.44</c:v>
                </c:pt>
                <c:pt idx="148869">
                  <c:v>4817.8500000000004</c:v>
                </c:pt>
                <c:pt idx="148870">
                  <c:v>3638</c:v>
                </c:pt>
                <c:pt idx="148871">
                  <c:v>4680.71</c:v>
                </c:pt>
                <c:pt idx="148872">
                  <c:v>5318.08</c:v>
                </c:pt>
                <c:pt idx="148873">
                  <c:v>4305.8999999999996</c:v>
                </c:pt>
                <c:pt idx="148874">
                  <c:v>5470.61</c:v>
                </c:pt>
                <c:pt idx="148875">
                  <c:v>4385.78</c:v>
                </c:pt>
                <c:pt idx="148876">
                  <c:v>5280.53</c:v>
                </c:pt>
                <c:pt idx="148877">
                  <c:v>3656.75</c:v>
                </c:pt>
                <c:pt idx="148878">
                  <c:v>2167.6999999999998</c:v>
                </c:pt>
                <c:pt idx="148879">
                  <c:v>9793.3799999999992</c:v>
                </c:pt>
                <c:pt idx="148880">
                  <c:v>11403.49</c:v>
                </c:pt>
                <c:pt idx="148881">
                  <c:v>11584.1</c:v>
                </c:pt>
                <c:pt idx="148882">
                  <c:v>8863.84</c:v>
                </c:pt>
                <c:pt idx="148883">
                  <c:v>10027.209999999999</c:v>
                </c:pt>
                <c:pt idx="148884">
                  <c:v>10302.26</c:v>
                </c:pt>
                <c:pt idx="148885">
                  <c:v>13245.91</c:v>
                </c:pt>
                <c:pt idx="148886">
                  <c:v>11859.93</c:v>
                </c:pt>
                <c:pt idx="148887">
                  <c:v>16531.22</c:v>
                </c:pt>
                <c:pt idx="148888">
                  <c:v>12668.59</c:v>
                </c:pt>
                <c:pt idx="148889">
                  <c:v>10929.51</c:v>
                </c:pt>
                <c:pt idx="148890">
                  <c:v>9345.7800000000007</c:v>
                </c:pt>
                <c:pt idx="148891">
                  <c:v>8351.39</c:v>
                </c:pt>
                <c:pt idx="148892">
                  <c:v>8840.23</c:v>
                </c:pt>
                <c:pt idx="148893">
                  <c:v>9285.83</c:v>
                </c:pt>
                <c:pt idx="148894">
                  <c:v>9663.18</c:v>
                </c:pt>
                <c:pt idx="148895">
                  <c:v>9347.36</c:v>
                </c:pt>
                <c:pt idx="148896">
                  <c:v>13640.49</c:v>
                </c:pt>
                <c:pt idx="148897">
                  <c:v>13206.73</c:v>
                </c:pt>
                <c:pt idx="148898">
                  <c:v>11726.54</c:v>
                </c:pt>
                <c:pt idx="148899">
                  <c:v>12206.73</c:v>
                </c:pt>
                <c:pt idx="148900">
                  <c:v>16006.88</c:v>
                </c:pt>
                <c:pt idx="148901">
                  <c:v>17121.91</c:v>
                </c:pt>
                <c:pt idx="148902">
                  <c:v>14576.62</c:v>
                </c:pt>
                <c:pt idx="148903">
                  <c:v>15131.68</c:v>
                </c:pt>
                <c:pt idx="148904">
                  <c:v>12144.76</c:v>
                </c:pt>
                <c:pt idx="148905">
                  <c:v>12884.79</c:v>
                </c:pt>
                <c:pt idx="148906">
                  <c:v>11354.89</c:v>
                </c:pt>
                <c:pt idx="148907">
                  <c:v>12614.92</c:v>
                </c:pt>
                <c:pt idx="148908">
                  <c:v>11250.24</c:v>
                </c:pt>
                <c:pt idx="148909">
                  <c:v>9977.35</c:v>
                </c:pt>
                <c:pt idx="148910">
                  <c:v>10383.73</c:v>
                </c:pt>
                <c:pt idx="148911">
                  <c:v>8558.59</c:v>
                </c:pt>
                <c:pt idx="148912">
                  <c:v>9638.2999999999993</c:v>
                </c:pt>
                <c:pt idx="148913">
                  <c:v>10243.120000000001</c:v>
                </c:pt>
                <c:pt idx="148914">
                  <c:v>8361.4500000000007</c:v>
                </c:pt>
                <c:pt idx="148915">
                  <c:v>7849</c:v>
                </c:pt>
                <c:pt idx="148916">
                  <c:v>7630.2</c:v>
                </c:pt>
                <c:pt idx="148917">
                  <c:v>8424.3700000000008</c:v>
                </c:pt>
                <c:pt idx="148918">
                  <c:v>8291.3700000000008</c:v>
                </c:pt>
                <c:pt idx="148919">
                  <c:v>7715.97</c:v>
                </c:pt>
                <c:pt idx="148920">
                  <c:v>10307.09</c:v>
                </c:pt>
                <c:pt idx="148921">
                  <c:v>25027.11</c:v>
                </c:pt>
                <c:pt idx="148922">
                  <c:v>18495.009999999998</c:v>
                </c:pt>
                <c:pt idx="148923">
                  <c:v>25192.63</c:v>
                </c:pt>
                <c:pt idx="148924">
                  <c:v>36293.89</c:v>
                </c:pt>
                <c:pt idx="148925">
                  <c:v>66502.600000000006</c:v>
                </c:pt>
                <c:pt idx="148926">
                  <c:v>15712.68</c:v>
                </c:pt>
                <c:pt idx="148927">
                  <c:v>8856.1299999999992</c:v>
                </c:pt>
                <c:pt idx="148928">
                  <c:v>8455.76</c:v>
                </c:pt>
                <c:pt idx="148929">
                  <c:v>9714.1299999999992</c:v>
                </c:pt>
                <c:pt idx="148930">
                  <c:v>8604.02</c:v>
                </c:pt>
                <c:pt idx="148931">
                  <c:v>9165.35</c:v>
                </c:pt>
                <c:pt idx="148932">
                  <c:v>10104.18</c:v>
                </c:pt>
                <c:pt idx="148933">
                  <c:v>11666.12</c:v>
                </c:pt>
                <c:pt idx="148934">
                  <c:v>11680.06</c:v>
                </c:pt>
                <c:pt idx="148935">
                  <c:v>11738.59</c:v>
                </c:pt>
                <c:pt idx="148936">
                  <c:v>10156.66</c:v>
                </c:pt>
                <c:pt idx="148937">
                  <c:v>11919.19</c:v>
                </c:pt>
                <c:pt idx="148938">
                  <c:v>10784.77</c:v>
                </c:pt>
                <c:pt idx="148939">
                  <c:v>11022.1</c:v>
                </c:pt>
                <c:pt idx="148940">
                  <c:v>8625.67</c:v>
                </c:pt>
                <c:pt idx="148941">
                  <c:v>8990.5</c:v>
                </c:pt>
                <c:pt idx="148942">
                  <c:v>10006.99</c:v>
                </c:pt>
                <c:pt idx="148943">
                  <c:v>8517.84</c:v>
                </c:pt>
                <c:pt idx="148944">
                  <c:v>9007.42</c:v>
                </c:pt>
                <c:pt idx="148945">
                  <c:v>7799.34</c:v>
                </c:pt>
                <c:pt idx="148946">
                  <c:v>8816.1200000000008</c:v>
                </c:pt>
                <c:pt idx="148947">
                  <c:v>8566.2900000000009</c:v>
                </c:pt>
                <c:pt idx="148948">
                  <c:v>10860.15</c:v>
                </c:pt>
                <c:pt idx="148949">
                  <c:v>12276.84</c:v>
                </c:pt>
                <c:pt idx="148950">
                  <c:v>14104.97</c:v>
                </c:pt>
                <c:pt idx="148951">
                  <c:v>12534.78</c:v>
                </c:pt>
                <c:pt idx="148952">
                  <c:v>14440.38</c:v>
                </c:pt>
                <c:pt idx="148953">
                  <c:v>18926.43</c:v>
                </c:pt>
                <c:pt idx="148954">
                  <c:v>14503.33</c:v>
                </c:pt>
                <c:pt idx="148955">
                  <c:v>13533.17</c:v>
                </c:pt>
                <c:pt idx="148956">
                  <c:v>13044.46</c:v>
                </c:pt>
                <c:pt idx="148957">
                  <c:v>12796.81</c:v>
                </c:pt>
                <c:pt idx="148958">
                  <c:v>11708.42</c:v>
                </c:pt>
                <c:pt idx="148959">
                  <c:v>11112.78</c:v>
                </c:pt>
                <c:pt idx="148960">
                  <c:v>9455.56</c:v>
                </c:pt>
                <c:pt idx="148961">
                  <c:v>9916.7900000000009</c:v>
                </c:pt>
                <c:pt idx="148962">
                  <c:v>8763</c:v>
                </c:pt>
                <c:pt idx="148963">
                  <c:v>8246.2000000000007</c:v>
                </c:pt>
                <c:pt idx="148964">
                  <c:v>6813.83</c:v>
                </c:pt>
                <c:pt idx="148965">
                  <c:v>7336.7</c:v>
                </c:pt>
                <c:pt idx="148966">
                  <c:v>7170.21</c:v>
                </c:pt>
                <c:pt idx="148967">
                  <c:v>6286.11</c:v>
                </c:pt>
                <c:pt idx="148968">
                  <c:v>7672.4</c:v>
                </c:pt>
                <c:pt idx="148969">
                  <c:v>6904.94</c:v>
                </c:pt>
                <c:pt idx="148970">
                  <c:v>6168.26</c:v>
                </c:pt>
                <c:pt idx="148971">
                  <c:v>7006.99</c:v>
                </c:pt>
                <c:pt idx="148972">
                  <c:v>8208.42</c:v>
                </c:pt>
                <c:pt idx="148973">
                  <c:v>24152.5</c:v>
                </c:pt>
                <c:pt idx="148974">
                  <c:v>10968.53</c:v>
                </c:pt>
                <c:pt idx="148975">
                  <c:v>15499.92</c:v>
                </c:pt>
                <c:pt idx="148976">
                  <c:v>24185.15</c:v>
                </c:pt>
                <c:pt idx="148977">
                  <c:v>43239.05</c:v>
                </c:pt>
                <c:pt idx="148978">
                  <c:v>17025.57</c:v>
                </c:pt>
                <c:pt idx="148979">
                  <c:v>7993.92</c:v>
                </c:pt>
                <c:pt idx="148980">
                  <c:v>6103.74</c:v>
                </c:pt>
                <c:pt idx="148981">
                  <c:v>6757.95</c:v>
                </c:pt>
                <c:pt idx="148982">
                  <c:v>6966.48</c:v>
                </c:pt>
                <c:pt idx="148983">
                  <c:v>7155.07</c:v>
                </c:pt>
                <c:pt idx="148984">
                  <c:v>6559.81</c:v>
                </c:pt>
                <c:pt idx="148985">
                  <c:v>7634.28</c:v>
                </c:pt>
                <c:pt idx="148986">
                  <c:v>10277.66</c:v>
                </c:pt>
                <c:pt idx="148987">
                  <c:v>6508.24</c:v>
                </c:pt>
                <c:pt idx="148988">
                  <c:v>8006.05</c:v>
                </c:pt>
                <c:pt idx="148989">
                  <c:v>11193.44</c:v>
                </c:pt>
                <c:pt idx="148990">
                  <c:v>7884.93</c:v>
                </c:pt>
                <c:pt idx="148991">
                  <c:v>10874.48</c:v>
                </c:pt>
                <c:pt idx="148992">
                  <c:v>13875.29</c:v>
                </c:pt>
                <c:pt idx="148993">
                  <c:v>12344.25</c:v>
                </c:pt>
                <c:pt idx="148994">
                  <c:v>8295.7800000000007</c:v>
                </c:pt>
                <c:pt idx="148995">
                  <c:v>8025.01</c:v>
                </c:pt>
                <c:pt idx="148996">
                  <c:v>7346.56</c:v>
                </c:pt>
                <c:pt idx="148997">
                  <c:v>8607.2199999999993</c:v>
                </c:pt>
                <c:pt idx="148998">
                  <c:v>6564.51</c:v>
                </c:pt>
                <c:pt idx="148999">
                  <c:v>8837.66</c:v>
                </c:pt>
                <c:pt idx="149000">
                  <c:v>12210.79</c:v>
                </c:pt>
                <c:pt idx="149001">
                  <c:v>12990.81</c:v>
                </c:pt>
                <c:pt idx="149002">
                  <c:v>12409.86</c:v>
                </c:pt>
                <c:pt idx="149003">
                  <c:v>12266.05</c:v>
                </c:pt>
                <c:pt idx="149004">
                  <c:v>12423.73</c:v>
                </c:pt>
                <c:pt idx="149005">
                  <c:v>17866.349999999999</c:v>
                </c:pt>
                <c:pt idx="149006">
                  <c:v>12596.03</c:v>
                </c:pt>
                <c:pt idx="149007">
                  <c:v>10083.24</c:v>
                </c:pt>
                <c:pt idx="149008">
                  <c:v>10022.66</c:v>
                </c:pt>
                <c:pt idx="149009">
                  <c:v>10509.28</c:v>
                </c:pt>
                <c:pt idx="149010">
                  <c:v>10963.75</c:v>
                </c:pt>
                <c:pt idx="149011">
                  <c:v>8689.35</c:v>
                </c:pt>
                <c:pt idx="149012">
                  <c:v>9029.06</c:v>
                </c:pt>
                <c:pt idx="149013">
                  <c:v>9558.6299999999992</c:v>
                </c:pt>
                <c:pt idx="149014">
                  <c:v>9063.8700000000008</c:v>
                </c:pt>
                <c:pt idx="149015">
                  <c:v>8785.31</c:v>
                </c:pt>
                <c:pt idx="149016">
                  <c:v>6627.1</c:v>
                </c:pt>
                <c:pt idx="149017">
                  <c:v>7793.27</c:v>
                </c:pt>
                <c:pt idx="149018">
                  <c:v>8689.2999999999993</c:v>
                </c:pt>
                <c:pt idx="149019">
                  <c:v>6650.24</c:v>
                </c:pt>
                <c:pt idx="149020">
                  <c:v>6935.47</c:v>
                </c:pt>
                <c:pt idx="149021">
                  <c:v>7285.14</c:v>
                </c:pt>
                <c:pt idx="149022">
                  <c:v>16238.07</c:v>
                </c:pt>
                <c:pt idx="149023">
                  <c:v>16421.22</c:v>
                </c:pt>
                <c:pt idx="149024">
                  <c:v>16433.650000000001</c:v>
                </c:pt>
                <c:pt idx="149025">
                  <c:v>15840.66</c:v>
                </c:pt>
                <c:pt idx="149026">
                  <c:v>16370.12</c:v>
                </c:pt>
                <c:pt idx="149027">
                  <c:v>14847.85</c:v>
                </c:pt>
                <c:pt idx="149028">
                  <c:v>15658.47</c:v>
                </c:pt>
                <c:pt idx="149029">
                  <c:v>15605.31</c:v>
                </c:pt>
                <c:pt idx="149030">
                  <c:v>16182.97</c:v>
                </c:pt>
                <c:pt idx="149031">
                  <c:v>15374.85</c:v>
                </c:pt>
                <c:pt idx="149032">
                  <c:v>16762.34</c:v>
                </c:pt>
                <c:pt idx="149033">
                  <c:v>13207.14</c:v>
                </c:pt>
                <c:pt idx="149034">
                  <c:v>13757.75</c:v>
                </c:pt>
                <c:pt idx="149035">
                  <c:v>13348.3</c:v>
                </c:pt>
                <c:pt idx="149036">
                  <c:v>14382.72</c:v>
                </c:pt>
                <c:pt idx="149037">
                  <c:v>14337.52</c:v>
                </c:pt>
                <c:pt idx="149038">
                  <c:v>13974.61</c:v>
                </c:pt>
                <c:pt idx="149039">
                  <c:v>14245.83</c:v>
                </c:pt>
                <c:pt idx="149040">
                  <c:v>13497.11</c:v>
                </c:pt>
                <c:pt idx="149041">
                  <c:v>14520.86</c:v>
                </c:pt>
                <c:pt idx="149042">
                  <c:v>14360.81</c:v>
                </c:pt>
                <c:pt idx="149043">
                  <c:v>14989.28</c:v>
                </c:pt>
                <c:pt idx="149044">
                  <c:v>14311.55</c:v>
                </c:pt>
                <c:pt idx="149045">
                  <c:v>14852.39</c:v>
                </c:pt>
                <c:pt idx="149046">
                  <c:v>16573.419999999998</c:v>
                </c:pt>
                <c:pt idx="149047">
                  <c:v>14745.96</c:v>
                </c:pt>
                <c:pt idx="149048">
                  <c:v>15372.88</c:v>
                </c:pt>
                <c:pt idx="149049">
                  <c:v>15467.36</c:v>
                </c:pt>
                <c:pt idx="149050">
                  <c:v>15291.1</c:v>
                </c:pt>
                <c:pt idx="149051">
                  <c:v>14997.78</c:v>
                </c:pt>
                <c:pt idx="149052">
                  <c:v>15516.36</c:v>
                </c:pt>
                <c:pt idx="149053">
                  <c:v>14510.44</c:v>
                </c:pt>
                <c:pt idx="149054">
                  <c:v>14514.35</c:v>
                </c:pt>
                <c:pt idx="149055">
                  <c:v>15795.69</c:v>
                </c:pt>
                <c:pt idx="149056">
                  <c:v>13785.45</c:v>
                </c:pt>
                <c:pt idx="149057">
                  <c:v>14937.45</c:v>
                </c:pt>
                <c:pt idx="149058">
                  <c:v>15282.17</c:v>
                </c:pt>
                <c:pt idx="149059">
                  <c:v>16804.36</c:v>
                </c:pt>
                <c:pt idx="149060">
                  <c:v>16216.21</c:v>
                </c:pt>
                <c:pt idx="149061">
                  <c:v>15381.42</c:v>
                </c:pt>
                <c:pt idx="149062">
                  <c:v>16096.13</c:v>
                </c:pt>
                <c:pt idx="149063">
                  <c:v>16128.69</c:v>
                </c:pt>
                <c:pt idx="149064">
                  <c:v>15638.21</c:v>
                </c:pt>
                <c:pt idx="149065">
                  <c:v>16475.23</c:v>
                </c:pt>
                <c:pt idx="149066">
                  <c:v>16367.79</c:v>
                </c:pt>
                <c:pt idx="149067">
                  <c:v>18023.439999999999</c:v>
                </c:pt>
                <c:pt idx="149068">
                  <c:v>23483.47</c:v>
                </c:pt>
                <c:pt idx="149069">
                  <c:v>14951.79</c:v>
                </c:pt>
                <c:pt idx="149070">
                  <c:v>16379.95</c:v>
                </c:pt>
                <c:pt idx="149071">
                  <c:v>16162.26</c:v>
                </c:pt>
                <c:pt idx="149072">
                  <c:v>16387.39</c:v>
                </c:pt>
                <c:pt idx="149073">
                  <c:v>15354.22</c:v>
                </c:pt>
                <c:pt idx="149074">
                  <c:v>15767.25</c:v>
                </c:pt>
                <c:pt idx="149075">
                  <c:v>15276.13</c:v>
                </c:pt>
                <c:pt idx="149076">
                  <c:v>15931.23</c:v>
                </c:pt>
                <c:pt idx="149077">
                  <c:v>15985.9</c:v>
                </c:pt>
                <c:pt idx="149078">
                  <c:v>15203.34</c:v>
                </c:pt>
                <c:pt idx="149079">
                  <c:v>14925.91</c:v>
                </c:pt>
                <c:pt idx="149080">
                  <c:v>15132.62</c:v>
                </c:pt>
                <c:pt idx="149081">
                  <c:v>15405.45</c:v>
                </c:pt>
                <c:pt idx="149082">
                  <c:v>14662.76</c:v>
                </c:pt>
                <c:pt idx="149083">
                  <c:v>15399.58</c:v>
                </c:pt>
                <c:pt idx="149084">
                  <c:v>15416.82</c:v>
                </c:pt>
                <c:pt idx="149085">
                  <c:v>12854.22</c:v>
                </c:pt>
                <c:pt idx="149086">
                  <c:v>12711.79</c:v>
                </c:pt>
                <c:pt idx="149087">
                  <c:v>14341.6</c:v>
                </c:pt>
                <c:pt idx="149088">
                  <c:v>12683.03</c:v>
                </c:pt>
                <c:pt idx="149089">
                  <c:v>13118.84</c:v>
                </c:pt>
                <c:pt idx="149090">
                  <c:v>14238.98</c:v>
                </c:pt>
                <c:pt idx="149091">
                  <c:v>14424.97</c:v>
                </c:pt>
                <c:pt idx="149092">
                  <c:v>15083.84</c:v>
                </c:pt>
                <c:pt idx="149093">
                  <c:v>14116.86</c:v>
                </c:pt>
                <c:pt idx="149094">
                  <c:v>15077.3</c:v>
                </c:pt>
                <c:pt idx="149095">
                  <c:v>14832.25</c:v>
                </c:pt>
                <c:pt idx="149096">
                  <c:v>14604.93</c:v>
                </c:pt>
                <c:pt idx="149097">
                  <c:v>16100.76</c:v>
                </c:pt>
                <c:pt idx="149098">
                  <c:v>15157.98</c:v>
                </c:pt>
                <c:pt idx="149099">
                  <c:v>13908.02</c:v>
                </c:pt>
                <c:pt idx="149100">
                  <c:v>15130.44</c:v>
                </c:pt>
                <c:pt idx="149101">
                  <c:v>14843.04</c:v>
                </c:pt>
                <c:pt idx="149102">
                  <c:v>14139.64</c:v>
                </c:pt>
                <c:pt idx="149103">
                  <c:v>13618.43</c:v>
                </c:pt>
                <c:pt idx="149104">
                  <c:v>15047.73</c:v>
                </c:pt>
                <c:pt idx="149105">
                  <c:v>14688.7</c:v>
                </c:pt>
                <c:pt idx="149106">
                  <c:v>14078.79</c:v>
                </c:pt>
                <c:pt idx="149107">
                  <c:v>13493.37</c:v>
                </c:pt>
                <c:pt idx="149108">
                  <c:v>12812.93</c:v>
                </c:pt>
                <c:pt idx="149109">
                  <c:v>14313.37</c:v>
                </c:pt>
                <c:pt idx="149110">
                  <c:v>14785.96</c:v>
                </c:pt>
                <c:pt idx="149111">
                  <c:v>13832.27</c:v>
                </c:pt>
                <c:pt idx="149112">
                  <c:v>13800.75</c:v>
                </c:pt>
                <c:pt idx="149113">
                  <c:v>14535.76</c:v>
                </c:pt>
                <c:pt idx="149114">
                  <c:v>15519.09</c:v>
                </c:pt>
                <c:pt idx="149115">
                  <c:v>13936.77</c:v>
                </c:pt>
                <c:pt idx="149116">
                  <c:v>12666.34</c:v>
                </c:pt>
                <c:pt idx="149117">
                  <c:v>14669.66</c:v>
                </c:pt>
                <c:pt idx="149118">
                  <c:v>15257.47</c:v>
                </c:pt>
                <c:pt idx="149119">
                  <c:v>15888.28</c:v>
                </c:pt>
                <c:pt idx="149120">
                  <c:v>20571.650000000001</c:v>
                </c:pt>
                <c:pt idx="149121">
                  <c:v>13696.94</c:v>
                </c:pt>
                <c:pt idx="149122">
                  <c:v>13818.01</c:v>
                </c:pt>
                <c:pt idx="149123">
                  <c:v>14565</c:v>
                </c:pt>
                <c:pt idx="149124">
                  <c:v>14148.93</c:v>
                </c:pt>
                <c:pt idx="149125">
                  <c:v>13231.54</c:v>
                </c:pt>
                <c:pt idx="149126">
                  <c:v>14806.4</c:v>
                </c:pt>
                <c:pt idx="149127">
                  <c:v>13312.37</c:v>
                </c:pt>
                <c:pt idx="149128">
                  <c:v>14290.02</c:v>
                </c:pt>
                <c:pt idx="149129">
                  <c:v>14777.97</c:v>
                </c:pt>
                <c:pt idx="149130">
                  <c:v>14566.5</c:v>
                </c:pt>
                <c:pt idx="149131">
                  <c:v>14580.36</c:v>
                </c:pt>
                <c:pt idx="149132">
                  <c:v>13386.36</c:v>
                </c:pt>
                <c:pt idx="149133">
                  <c:v>12935.61</c:v>
                </c:pt>
                <c:pt idx="149134">
                  <c:v>13973.33</c:v>
                </c:pt>
                <c:pt idx="149135">
                  <c:v>12368.6</c:v>
                </c:pt>
                <c:pt idx="149136">
                  <c:v>12477.53</c:v>
                </c:pt>
                <c:pt idx="149137">
                  <c:v>13644.57</c:v>
                </c:pt>
                <c:pt idx="149138">
                  <c:v>12131.92</c:v>
                </c:pt>
                <c:pt idx="149139">
                  <c:v>12030.45</c:v>
                </c:pt>
                <c:pt idx="149140">
                  <c:v>12794.48</c:v>
                </c:pt>
                <c:pt idx="149141">
                  <c:v>11832.6</c:v>
                </c:pt>
                <c:pt idx="149142">
                  <c:v>12018.45</c:v>
                </c:pt>
                <c:pt idx="149143">
                  <c:v>13158.55</c:v>
                </c:pt>
                <c:pt idx="149144">
                  <c:v>14025.12</c:v>
                </c:pt>
                <c:pt idx="149145">
                  <c:v>13132.14</c:v>
                </c:pt>
                <c:pt idx="149146">
                  <c:v>13990.36</c:v>
                </c:pt>
                <c:pt idx="149147">
                  <c:v>13030.96</c:v>
                </c:pt>
                <c:pt idx="149148">
                  <c:v>13713.16</c:v>
                </c:pt>
                <c:pt idx="149149">
                  <c:v>13439.83</c:v>
                </c:pt>
                <c:pt idx="149150">
                  <c:v>13872.35</c:v>
                </c:pt>
                <c:pt idx="149151">
                  <c:v>13928.52</c:v>
                </c:pt>
                <c:pt idx="149152">
                  <c:v>13801.29</c:v>
                </c:pt>
                <c:pt idx="149153">
                  <c:v>14131.19</c:v>
                </c:pt>
                <c:pt idx="149154">
                  <c:v>13470.29</c:v>
                </c:pt>
                <c:pt idx="149155">
                  <c:v>14216.8</c:v>
                </c:pt>
                <c:pt idx="149156">
                  <c:v>14308.45</c:v>
                </c:pt>
                <c:pt idx="149157">
                  <c:v>13680.45</c:v>
                </c:pt>
                <c:pt idx="149158">
                  <c:v>13844.97</c:v>
                </c:pt>
                <c:pt idx="149159">
                  <c:v>14349.64</c:v>
                </c:pt>
                <c:pt idx="149160">
                  <c:v>13830.3</c:v>
                </c:pt>
                <c:pt idx="149161">
                  <c:v>14831.2</c:v>
                </c:pt>
                <c:pt idx="149162">
                  <c:v>14799.2</c:v>
                </c:pt>
                <c:pt idx="149163">
                  <c:v>14402.31</c:v>
                </c:pt>
                <c:pt idx="149164">
                  <c:v>15279.13</c:v>
                </c:pt>
                <c:pt idx="149165">
                  <c:v>9885.1299999999992</c:v>
                </c:pt>
                <c:pt idx="149166">
                  <c:v>11518.21</c:v>
                </c:pt>
                <c:pt idx="149167">
                  <c:v>11141.92</c:v>
                </c:pt>
                <c:pt idx="149168">
                  <c:v>10234.209999999999</c:v>
                </c:pt>
                <c:pt idx="149169">
                  <c:v>9846.34</c:v>
                </c:pt>
                <c:pt idx="149170">
                  <c:v>10800.95</c:v>
                </c:pt>
                <c:pt idx="149171">
                  <c:v>16619.93</c:v>
                </c:pt>
                <c:pt idx="149172">
                  <c:v>15602.44</c:v>
                </c:pt>
                <c:pt idx="149173">
                  <c:v>14090.22</c:v>
                </c:pt>
                <c:pt idx="149174">
                  <c:v>14392.43</c:v>
                </c:pt>
                <c:pt idx="149175">
                  <c:v>21486.61</c:v>
                </c:pt>
                <c:pt idx="149176">
                  <c:v>16692.990000000002</c:v>
                </c:pt>
                <c:pt idx="149177">
                  <c:v>15628.99</c:v>
                </c:pt>
                <c:pt idx="149178">
                  <c:v>14817.97</c:v>
                </c:pt>
                <c:pt idx="149179">
                  <c:v>17778.66</c:v>
                </c:pt>
                <c:pt idx="149180">
                  <c:v>20792.63</c:v>
                </c:pt>
                <c:pt idx="149181">
                  <c:v>27797.97</c:v>
                </c:pt>
                <c:pt idx="149182">
                  <c:v>30522.04</c:v>
                </c:pt>
                <c:pt idx="149183">
                  <c:v>31682.6</c:v>
                </c:pt>
                <c:pt idx="149184">
                  <c:v>33312.36</c:v>
                </c:pt>
                <c:pt idx="149185">
                  <c:v>42307.22</c:v>
                </c:pt>
                <c:pt idx="149186">
                  <c:v>50656.45</c:v>
                </c:pt>
                <c:pt idx="149187">
                  <c:v>50203.93</c:v>
                </c:pt>
                <c:pt idx="149188">
                  <c:v>48539.03</c:v>
                </c:pt>
                <c:pt idx="149189">
                  <c:v>46895.74</c:v>
                </c:pt>
                <c:pt idx="149190">
                  <c:v>42394.12</c:v>
                </c:pt>
                <c:pt idx="149191">
                  <c:v>42779.46</c:v>
                </c:pt>
                <c:pt idx="149192">
                  <c:v>40464.86</c:v>
                </c:pt>
                <c:pt idx="149193">
                  <c:v>32518.04</c:v>
                </c:pt>
                <c:pt idx="149194">
                  <c:v>69978.490000000005</c:v>
                </c:pt>
                <c:pt idx="149195">
                  <c:v>65681.64</c:v>
                </c:pt>
                <c:pt idx="149196">
                  <c:v>81655.25</c:v>
                </c:pt>
                <c:pt idx="149197">
                  <c:v>66432.03</c:v>
                </c:pt>
                <c:pt idx="149198">
                  <c:v>45290.26</c:v>
                </c:pt>
                <c:pt idx="149199">
                  <c:v>20864.8</c:v>
                </c:pt>
                <c:pt idx="149200">
                  <c:v>18181.39</c:v>
                </c:pt>
                <c:pt idx="149201">
                  <c:v>24916.46</c:v>
                </c:pt>
                <c:pt idx="149202">
                  <c:v>91337.02</c:v>
                </c:pt>
                <c:pt idx="149203">
                  <c:v>15766.93</c:v>
                </c:pt>
                <c:pt idx="149204">
                  <c:v>32921.410000000003</c:v>
                </c:pt>
                <c:pt idx="149205">
                  <c:v>13890.92</c:v>
                </c:pt>
                <c:pt idx="149206">
                  <c:v>9895.35</c:v>
                </c:pt>
                <c:pt idx="149207">
                  <c:v>12134.28</c:v>
                </c:pt>
                <c:pt idx="149208">
                  <c:v>8590.9500000000007</c:v>
                </c:pt>
                <c:pt idx="149209">
                  <c:v>7591.13</c:v>
                </c:pt>
                <c:pt idx="149210">
                  <c:v>13235.26</c:v>
                </c:pt>
                <c:pt idx="149211">
                  <c:v>27869.73</c:v>
                </c:pt>
                <c:pt idx="149212">
                  <c:v>13371.92</c:v>
                </c:pt>
                <c:pt idx="149213">
                  <c:v>10884.99</c:v>
                </c:pt>
                <c:pt idx="149214">
                  <c:v>9118.0300000000007</c:v>
                </c:pt>
                <c:pt idx="149215">
                  <c:v>9596.8700000000008</c:v>
                </c:pt>
                <c:pt idx="149216">
                  <c:v>8332.9</c:v>
                </c:pt>
                <c:pt idx="149217">
                  <c:v>10157.870000000001</c:v>
                </c:pt>
                <c:pt idx="149218">
                  <c:v>7450.78</c:v>
                </c:pt>
                <c:pt idx="149219">
                  <c:v>8990.4500000000007</c:v>
                </c:pt>
                <c:pt idx="149220">
                  <c:v>8910.6299999999992</c:v>
                </c:pt>
                <c:pt idx="149221">
                  <c:v>9095.85</c:v>
                </c:pt>
                <c:pt idx="149222">
                  <c:v>8459.6200000000008</c:v>
                </c:pt>
                <c:pt idx="149223">
                  <c:v>12753.23</c:v>
                </c:pt>
                <c:pt idx="149224">
                  <c:v>13977.56</c:v>
                </c:pt>
                <c:pt idx="149225">
                  <c:v>12981.03</c:v>
                </c:pt>
                <c:pt idx="149226">
                  <c:v>13271.83</c:v>
                </c:pt>
                <c:pt idx="149227">
                  <c:v>16632.13</c:v>
                </c:pt>
                <c:pt idx="149228">
                  <c:v>12007.13</c:v>
                </c:pt>
                <c:pt idx="149229">
                  <c:v>10820.36</c:v>
                </c:pt>
                <c:pt idx="149230">
                  <c:v>15235.73</c:v>
                </c:pt>
                <c:pt idx="149231">
                  <c:v>16859.89</c:v>
                </c:pt>
                <c:pt idx="149232">
                  <c:v>21303.38</c:v>
                </c:pt>
                <c:pt idx="149233">
                  <c:v>22588.92</c:v>
                </c:pt>
                <c:pt idx="149234">
                  <c:v>26236.799999999999</c:v>
                </c:pt>
                <c:pt idx="149235">
                  <c:v>30169.08</c:v>
                </c:pt>
                <c:pt idx="149236">
                  <c:v>34744.26</c:v>
                </c:pt>
                <c:pt idx="149237">
                  <c:v>36099.86</c:v>
                </c:pt>
                <c:pt idx="149238">
                  <c:v>40903.379999999997</c:v>
                </c:pt>
                <c:pt idx="149239">
                  <c:v>49588.86</c:v>
                </c:pt>
                <c:pt idx="149240">
                  <c:v>38457.379999999997</c:v>
                </c:pt>
                <c:pt idx="149241">
                  <c:v>45834.13</c:v>
                </c:pt>
                <c:pt idx="149242">
                  <c:v>50192.42</c:v>
                </c:pt>
                <c:pt idx="149243">
                  <c:v>48676.29</c:v>
                </c:pt>
                <c:pt idx="149244">
                  <c:v>47708.01</c:v>
                </c:pt>
                <c:pt idx="149245">
                  <c:v>36206.18</c:v>
                </c:pt>
                <c:pt idx="149246">
                  <c:v>61414.03</c:v>
                </c:pt>
                <c:pt idx="149247">
                  <c:v>77614.710000000006</c:v>
                </c:pt>
                <c:pt idx="149248">
                  <c:v>90076.18</c:v>
                </c:pt>
                <c:pt idx="149249">
                  <c:v>71878.460000000006</c:v>
                </c:pt>
                <c:pt idx="149250">
                  <c:v>57994.21</c:v>
                </c:pt>
                <c:pt idx="149251">
                  <c:v>22847.5</c:v>
                </c:pt>
                <c:pt idx="149252">
                  <c:v>19366.759999999998</c:v>
                </c:pt>
                <c:pt idx="149253">
                  <c:v>22980.37</c:v>
                </c:pt>
                <c:pt idx="149254">
                  <c:v>101688.57</c:v>
                </c:pt>
                <c:pt idx="149255">
                  <c:v>19895.97</c:v>
                </c:pt>
                <c:pt idx="149256">
                  <c:v>43977.34</c:v>
                </c:pt>
                <c:pt idx="149257">
                  <c:v>12957.35</c:v>
                </c:pt>
                <c:pt idx="149258">
                  <c:v>10195.67</c:v>
                </c:pt>
                <c:pt idx="149259">
                  <c:v>14005.64</c:v>
                </c:pt>
                <c:pt idx="149260">
                  <c:v>9699.99</c:v>
                </c:pt>
                <c:pt idx="149261">
                  <c:v>10645.7</c:v>
                </c:pt>
                <c:pt idx="149262">
                  <c:v>16018.16</c:v>
                </c:pt>
                <c:pt idx="149263">
                  <c:v>27437.34</c:v>
                </c:pt>
                <c:pt idx="149264">
                  <c:v>17246.59</c:v>
                </c:pt>
                <c:pt idx="149265">
                  <c:v>12967.44</c:v>
                </c:pt>
                <c:pt idx="149266">
                  <c:v>10453.620000000001</c:v>
                </c:pt>
                <c:pt idx="149267">
                  <c:v>9576.49</c:v>
                </c:pt>
                <c:pt idx="149268">
                  <c:v>9143.4599999999991</c:v>
                </c:pt>
                <c:pt idx="149269">
                  <c:v>8951.75</c:v>
                </c:pt>
                <c:pt idx="149270">
                  <c:v>10336.129999999999</c:v>
                </c:pt>
                <c:pt idx="149271">
                  <c:v>11848.6</c:v>
                </c:pt>
                <c:pt idx="149272">
                  <c:v>9772.4699999999993</c:v>
                </c:pt>
                <c:pt idx="149273">
                  <c:v>9344.64</c:v>
                </c:pt>
                <c:pt idx="149274">
                  <c:v>11333.21</c:v>
                </c:pt>
                <c:pt idx="149275">
                  <c:v>15256.25</c:v>
                </c:pt>
                <c:pt idx="149276">
                  <c:v>13759.96</c:v>
                </c:pt>
                <c:pt idx="149277">
                  <c:v>17768.41</c:v>
                </c:pt>
                <c:pt idx="149278">
                  <c:v>25953.53</c:v>
                </c:pt>
                <c:pt idx="149279">
                  <c:v>22947.73</c:v>
                </c:pt>
                <c:pt idx="149280">
                  <c:v>21724.84</c:v>
                </c:pt>
                <c:pt idx="149281">
                  <c:v>24547.97</c:v>
                </c:pt>
                <c:pt idx="149282">
                  <c:v>18903.38</c:v>
                </c:pt>
                <c:pt idx="149283">
                  <c:v>22142.82</c:v>
                </c:pt>
                <c:pt idx="149284">
                  <c:v>23726.79</c:v>
                </c:pt>
                <c:pt idx="149285">
                  <c:v>32311.71</c:v>
                </c:pt>
                <c:pt idx="149286">
                  <c:v>33884.49</c:v>
                </c:pt>
                <c:pt idx="149287">
                  <c:v>36080.629999999997</c:v>
                </c:pt>
                <c:pt idx="149288">
                  <c:v>38547.910000000003</c:v>
                </c:pt>
                <c:pt idx="149289">
                  <c:v>39403.29</c:v>
                </c:pt>
                <c:pt idx="149290">
                  <c:v>33439.760000000002</c:v>
                </c:pt>
                <c:pt idx="149291">
                  <c:v>45419.33</c:v>
                </c:pt>
                <c:pt idx="149292">
                  <c:v>34275.589999999997</c:v>
                </c:pt>
                <c:pt idx="149293">
                  <c:v>36034.17</c:v>
                </c:pt>
                <c:pt idx="149294">
                  <c:v>37678.14</c:v>
                </c:pt>
                <c:pt idx="149295">
                  <c:v>37397.230000000003</c:v>
                </c:pt>
                <c:pt idx="149296">
                  <c:v>34137.72</c:v>
                </c:pt>
                <c:pt idx="149297">
                  <c:v>34037.800000000003</c:v>
                </c:pt>
                <c:pt idx="149298">
                  <c:v>59623.42</c:v>
                </c:pt>
                <c:pt idx="149299">
                  <c:v>56891.53</c:v>
                </c:pt>
                <c:pt idx="149300">
                  <c:v>74836.87</c:v>
                </c:pt>
                <c:pt idx="149301">
                  <c:v>72177.399999999994</c:v>
                </c:pt>
                <c:pt idx="149302">
                  <c:v>55777.98</c:v>
                </c:pt>
                <c:pt idx="149303">
                  <c:v>23504.66</c:v>
                </c:pt>
                <c:pt idx="149304">
                  <c:v>20309.59</c:v>
                </c:pt>
                <c:pt idx="149305">
                  <c:v>25660.58</c:v>
                </c:pt>
                <c:pt idx="149306">
                  <c:v>111246.19</c:v>
                </c:pt>
                <c:pt idx="149307">
                  <c:v>19293.439999999999</c:v>
                </c:pt>
                <c:pt idx="149308">
                  <c:v>10204.049999999999</c:v>
                </c:pt>
                <c:pt idx="149309">
                  <c:v>10258.44</c:v>
                </c:pt>
                <c:pt idx="149310">
                  <c:v>9047.25</c:v>
                </c:pt>
                <c:pt idx="149311">
                  <c:v>11213.08</c:v>
                </c:pt>
                <c:pt idx="149312">
                  <c:v>9509.7099999999991</c:v>
                </c:pt>
                <c:pt idx="149313">
                  <c:v>8990.98</c:v>
                </c:pt>
                <c:pt idx="149314">
                  <c:v>12042</c:v>
                </c:pt>
                <c:pt idx="149315">
                  <c:v>10633.55</c:v>
                </c:pt>
                <c:pt idx="149316">
                  <c:v>9195.3799999999992</c:v>
                </c:pt>
                <c:pt idx="149317">
                  <c:v>8652.73</c:v>
                </c:pt>
                <c:pt idx="149318">
                  <c:v>12548.35</c:v>
                </c:pt>
                <c:pt idx="149319">
                  <c:v>12867.35</c:v>
                </c:pt>
                <c:pt idx="149320">
                  <c:v>10820.15</c:v>
                </c:pt>
                <c:pt idx="149321">
                  <c:v>10806.52</c:v>
                </c:pt>
                <c:pt idx="149322">
                  <c:v>9788.4699999999993</c:v>
                </c:pt>
                <c:pt idx="149323">
                  <c:v>10707.85</c:v>
                </c:pt>
                <c:pt idx="149324">
                  <c:v>13650.11</c:v>
                </c:pt>
                <c:pt idx="149325">
                  <c:v>12664.49</c:v>
                </c:pt>
                <c:pt idx="149326">
                  <c:v>13140.6</c:v>
                </c:pt>
                <c:pt idx="149327">
                  <c:v>14919.53</c:v>
                </c:pt>
                <c:pt idx="149328">
                  <c:v>13569.62</c:v>
                </c:pt>
                <c:pt idx="149329">
                  <c:v>13589.85</c:v>
                </c:pt>
                <c:pt idx="149330">
                  <c:v>16942.37</c:v>
                </c:pt>
                <c:pt idx="149331">
                  <c:v>15217.04</c:v>
                </c:pt>
                <c:pt idx="149332">
                  <c:v>16118.77</c:v>
                </c:pt>
                <c:pt idx="149333">
                  <c:v>15260.93</c:v>
                </c:pt>
                <c:pt idx="149334">
                  <c:v>13893.92</c:v>
                </c:pt>
                <c:pt idx="149335">
                  <c:v>13050.88</c:v>
                </c:pt>
                <c:pt idx="149336">
                  <c:v>12352.51</c:v>
                </c:pt>
                <c:pt idx="149337">
                  <c:v>12843.44</c:v>
                </c:pt>
                <c:pt idx="149338">
                  <c:v>13791.77</c:v>
                </c:pt>
                <c:pt idx="149339">
                  <c:v>13948.4</c:v>
                </c:pt>
                <c:pt idx="149340">
                  <c:v>11591.48</c:v>
                </c:pt>
                <c:pt idx="149341">
                  <c:v>13772.46</c:v>
                </c:pt>
                <c:pt idx="149342">
                  <c:v>11110.66</c:v>
                </c:pt>
                <c:pt idx="149343">
                  <c:v>13021.72</c:v>
                </c:pt>
                <c:pt idx="149344">
                  <c:v>13422.36</c:v>
                </c:pt>
                <c:pt idx="149345">
                  <c:v>13991.21</c:v>
                </c:pt>
                <c:pt idx="149346">
                  <c:v>22714.080000000002</c:v>
                </c:pt>
                <c:pt idx="149347">
                  <c:v>13058.24</c:v>
                </c:pt>
                <c:pt idx="149348">
                  <c:v>13823.53</c:v>
                </c:pt>
                <c:pt idx="149349">
                  <c:v>17374.09</c:v>
                </c:pt>
                <c:pt idx="149350">
                  <c:v>18252.400000000001</c:v>
                </c:pt>
                <c:pt idx="149351">
                  <c:v>13361.25</c:v>
                </c:pt>
                <c:pt idx="149352">
                  <c:v>11507.72</c:v>
                </c:pt>
                <c:pt idx="149353">
                  <c:v>14354.24</c:v>
                </c:pt>
                <c:pt idx="149354">
                  <c:v>23526.54</c:v>
                </c:pt>
                <c:pt idx="149355">
                  <c:v>17875.11</c:v>
                </c:pt>
                <c:pt idx="149356">
                  <c:v>18476.28</c:v>
                </c:pt>
                <c:pt idx="149357">
                  <c:v>15773.66</c:v>
                </c:pt>
                <c:pt idx="149358">
                  <c:v>10605.57</c:v>
                </c:pt>
                <c:pt idx="149359">
                  <c:v>10544.04</c:v>
                </c:pt>
                <c:pt idx="149360">
                  <c:v>19028.3</c:v>
                </c:pt>
                <c:pt idx="149361">
                  <c:v>14971.96</c:v>
                </c:pt>
                <c:pt idx="149362">
                  <c:v>10826.19</c:v>
                </c:pt>
                <c:pt idx="149363">
                  <c:v>12990.14</c:v>
                </c:pt>
                <c:pt idx="149364">
                  <c:v>9743.86</c:v>
                </c:pt>
                <c:pt idx="149365">
                  <c:v>10150.34</c:v>
                </c:pt>
                <c:pt idx="149366">
                  <c:v>10736.92</c:v>
                </c:pt>
                <c:pt idx="149367">
                  <c:v>10115.85</c:v>
                </c:pt>
                <c:pt idx="149368">
                  <c:v>10615.02</c:v>
                </c:pt>
                <c:pt idx="149369">
                  <c:v>11076.99</c:v>
                </c:pt>
                <c:pt idx="149370">
                  <c:v>11181.93</c:v>
                </c:pt>
                <c:pt idx="149371">
                  <c:v>10108.4</c:v>
                </c:pt>
                <c:pt idx="149372">
                  <c:v>10697.66</c:v>
                </c:pt>
                <c:pt idx="149373">
                  <c:v>10438.84</c:v>
                </c:pt>
                <c:pt idx="149374">
                  <c:v>12146.57</c:v>
                </c:pt>
                <c:pt idx="149375">
                  <c:v>9971.82</c:v>
                </c:pt>
                <c:pt idx="149376">
                  <c:v>11207.31</c:v>
                </c:pt>
                <c:pt idx="149377">
                  <c:v>13734.16</c:v>
                </c:pt>
                <c:pt idx="149378">
                  <c:v>15280.24</c:v>
                </c:pt>
                <c:pt idx="149379">
                  <c:v>13665.41</c:v>
                </c:pt>
                <c:pt idx="149380">
                  <c:v>13410.83</c:v>
                </c:pt>
                <c:pt idx="149381">
                  <c:v>14477.19</c:v>
                </c:pt>
                <c:pt idx="149382">
                  <c:v>14623.47</c:v>
                </c:pt>
                <c:pt idx="149383">
                  <c:v>14772.72</c:v>
                </c:pt>
                <c:pt idx="149384">
                  <c:v>14509.93</c:v>
                </c:pt>
                <c:pt idx="149385">
                  <c:v>15076.73</c:v>
                </c:pt>
                <c:pt idx="149386">
                  <c:v>14907.69</c:v>
                </c:pt>
                <c:pt idx="149387">
                  <c:v>14956.31</c:v>
                </c:pt>
                <c:pt idx="149388">
                  <c:v>12936.07</c:v>
                </c:pt>
                <c:pt idx="149389">
                  <c:v>13020.85</c:v>
                </c:pt>
                <c:pt idx="149390">
                  <c:v>13587.54</c:v>
                </c:pt>
                <c:pt idx="149391">
                  <c:v>14840.3</c:v>
                </c:pt>
                <c:pt idx="149392">
                  <c:v>13523.87</c:v>
                </c:pt>
                <c:pt idx="149393">
                  <c:v>11875.97</c:v>
                </c:pt>
                <c:pt idx="149394">
                  <c:v>12942.77</c:v>
                </c:pt>
                <c:pt idx="149395">
                  <c:v>12468.07</c:v>
                </c:pt>
                <c:pt idx="149396">
                  <c:v>13949.55</c:v>
                </c:pt>
                <c:pt idx="149397">
                  <c:v>12814.84</c:v>
                </c:pt>
                <c:pt idx="149398">
                  <c:v>15154.12</c:v>
                </c:pt>
                <c:pt idx="149399">
                  <c:v>14226.57</c:v>
                </c:pt>
                <c:pt idx="149400">
                  <c:v>15406.92</c:v>
                </c:pt>
                <c:pt idx="149401">
                  <c:v>14985.59</c:v>
                </c:pt>
                <c:pt idx="149402">
                  <c:v>14324.2</c:v>
                </c:pt>
                <c:pt idx="149403">
                  <c:v>12153.38</c:v>
                </c:pt>
                <c:pt idx="149404">
                  <c:v>14162.17</c:v>
                </c:pt>
                <c:pt idx="149405">
                  <c:v>12442.99</c:v>
                </c:pt>
                <c:pt idx="149406">
                  <c:v>15986.18</c:v>
                </c:pt>
                <c:pt idx="149407">
                  <c:v>10694.03</c:v>
                </c:pt>
                <c:pt idx="149408">
                  <c:v>10843.71</c:v>
                </c:pt>
                <c:pt idx="149409">
                  <c:v>10645.52</c:v>
                </c:pt>
                <c:pt idx="149410">
                  <c:v>12325.14</c:v>
                </c:pt>
                <c:pt idx="149411">
                  <c:v>9384.19</c:v>
                </c:pt>
                <c:pt idx="149412">
                  <c:v>9454.68</c:v>
                </c:pt>
                <c:pt idx="149413">
                  <c:v>9661.81</c:v>
                </c:pt>
                <c:pt idx="149414">
                  <c:v>9310.99</c:v>
                </c:pt>
                <c:pt idx="149415">
                  <c:v>12629.69</c:v>
                </c:pt>
                <c:pt idx="149416">
                  <c:v>10824.61</c:v>
                </c:pt>
                <c:pt idx="149417">
                  <c:v>9527.2999999999993</c:v>
                </c:pt>
                <c:pt idx="149418">
                  <c:v>10143.31</c:v>
                </c:pt>
                <c:pt idx="149419">
                  <c:v>8477.98</c:v>
                </c:pt>
                <c:pt idx="149420">
                  <c:v>10529.31</c:v>
                </c:pt>
                <c:pt idx="149421">
                  <c:v>9503.16</c:v>
                </c:pt>
                <c:pt idx="149422">
                  <c:v>10183.81</c:v>
                </c:pt>
                <c:pt idx="149423">
                  <c:v>11570.97</c:v>
                </c:pt>
                <c:pt idx="149424">
                  <c:v>9918.4599999999991</c:v>
                </c:pt>
                <c:pt idx="149425">
                  <c:v>10054.799999999999</c:v>
                </c:pt>
                <c:pt idx="149426">
                  <c:v>9935.02</c:v>
                </c:pt>
                <c:pt idx="149427">
                  <c:v>10022.620000000001</c:v>
                </c:pt>
                <c:pt idx="149428">
                  <c:v>11408.18</c:v>
                </c:pt>
                <c:pt idx="149429">
                  <c:v>11853.77</c:v>
                </c:pt>
                <c:pt idx="149430">
                  <c:v>12657.7</c:v>
                </c:pt>
                <c:pt idx="149431">
                  <c:v>12674.03</c:v>
                </c:pt>
                <c:pt idx="149432">
                  <c:v>12978.47</c:v>
                </c:pt>
                <c:pt idx="149433">
                  <c:v>13218.71</c:v>
                </c:pt>
                <c:pt idx="149434">
                  <c:v>13480.43</c:v>
                </c:pt>
                <c:pt idx="149435">
                  <c:v>14195.54</c:v>
                </c:pt>
                <c:pt idx="149436">
                  <c:v>11485.96</c:v>
                </c:pt>
                <c:pt idx="149437">
                  <c:v>12470.36</c:v>
                </c:pt>
                <c:pt idx="149438">
                  <c:v>12891.08</c:v>
                </c:pt>
                <c:pt idx="149439">
                  <c:v>12157.92</c:v>
                </c:pt>
                <c:pt idx="149440">
                  <c:v>13000.43</c:v>
                </c:pt>
                <c:pt idx="149441">
                  <c:v>12731.47</c:v>
                </c:pt>
                <c:pt idx="149442">
                  <c:v>11798.04</c:v>
                </c:pt>
                <c:pt idx="149443">
                  <c:v>12087.19</c:v>
                </c:pt>
                <c:pt idx="149444">
                  <c:v>11172.62</c:v>
                </c:pt>
                <c:pt idx="149445">
                  <c:v>11595.7</c:v>
                </c:pt>
                <c:pt idx="149446">
                  <c:v>10895.44</c:v>
                </c:pt>
                <c:pt idx="149447">
                  <c:v>11534.96</c:v>
                </c:pt>
                <c:pt idx="149448">
                  <c:v>13593.67</c:v>
                </c:pt>
                <c:pt idx="149449">
                  <c:v>13059.48</c:v>
                </c:pt>
                <c:pt idx="149450">
                  <c:v>18290.34</c:v>
                </c:pt>
                <c:pt idx="149451">
                  <c:v>9947.86</c:v>
                </c:pt>
                <c:pt idx="149452">
                  <c:v>9017.7999999999993</c:v>
                </c:pt>
                <c:pt idx="149453">
                  <c:v>10790.91</c:v>
                </c:pt>
                <c:pt idx="149454">
                  <c:v>8974.77</c:v>
                </c:pt>
                <c:pt idx="149455">
                  <c:v>9461.24</c:v>
                </c:pt>
                <c:pt idx="149456">
                  <c:v>9769.01</c:v>
                </c:pt>
                <c:pt idx="149457">
                  <c:v>9126.2900000000009</c:v>
                </c:pt>
                <c:pt idx="149458">
                  <c:v>7728.58</c:v>
                </c:pt>
                <c:pt idx="149459">
                  <c:v>8715.17</c:v>
                </c:pt>
                <c:pt idx="149460">
                  <c:v>7712.75</c:v>
                </c:pt>
                <c:pt idx="149461">
                  <c:v>8199.9699999999993</c:v>
                </c:pt>
                <c:pt idx="149462">
                  <c:v>8074.83</c:v>
                </c:pt>
                <c:pt idx="149463">
                  <c:v>9070.16</c:v>
                </c:pt>
                <c:pt idx="149464">
                  <c:v>9260.42</c:v>
                </c:pt>
                <c:pt idx="149465">
                  <c:v>8281.34</c:v>
                </c:pt>
                <c:pt idx="149466">
                  <c:v>9121.09</c:v>
                </c:pt>
                <c:pt idx="149467">
                  <c:v>10444.66</c:v>
                </c:pt>
                <c:pt idx="149468">
                  <c:v>11517.32</c:v>
                </c:pt>
                <c:pt idx="149469">
                  <c:v>13284.42</c:v>
                </c:pt>
                <c:pt idx="149470">
                  <c:v>11129.39</c:v>
                </c:pt>
                <c:pt idx="149471">
                  <c:v>10955.36</c:v>
                </c:pt>
                <c:pt idx="149472">
                  <c:v>14978.02</c:v>
                </c:pt>
                <c:pt idx="149473">
                  <c:v>13972.15</c:v>
                </c:pt>
                <c:pt idx="149474">
                  <c:v>12619.03</c:v>
                </c:pt>
                <c:pt idx="149475">
                  <c:v>15055.55</c:v>
                </c:pt>
                <c:pt idx="149476">
                  <c:v>13254.43</c:v>
                </c:pt>
                <c:pt idx="149477">
                  <c:v>10996.89</c:v>
                </c:pt>
                <c:pt idx="149478">
                  <c:v>11557.19</c:v>
                </c:pt>
                <c:pt idx="149479">
                  <c:v>10892.96</c:v>
                </c:pt>
                <c:pt idx="149480">
                  <c:v>12483.22</c:v>
                </c:pt>
                <c:pt idx="149481">
                  <c:v>11292.79</c:v>
                </c:pt>
                <c:pt idx="149482">
                  <c:v>12364.46</c:v>
                </c:pt>
                <c:pt idx="149483">
                  <c:v>11903.5</c:v>
                </c:pt>
                <c:pt idx="149484">
                  <c:v>11105.78</c:v>
                </c:pt>
                <c:pt idx="149485">
                  <c:v>10469.049999999999</c:v>
                </c:pt>
                <c:pt idx="149486">
                  <c:v>11955.56</c:v>
                </c:pt>
                <c:pt idx="149487">
                  <c:v>12548.92</c:v>
                </c:pt>
                <c:pt idx="149488">
                  <c:v>13520.41</c:v>
                </c:pt>
                <c:pt idx="149489">
                  <c:v>16977.259999999998</c:v>
                </c:pt>
                <c:pt idx="149490">
                  <c:v>13772.24</c:v>
                </c:pt>
                <c:pt idx="149491">
                  <c:v>14572.95</c:v>
                </c:pt>
                <c:pt idx="149492">
                  <c:v>16864.02</c:v>
                </c:pt>
                <c:pt idx="149493">
                  <c:v>17556.39</c:v>
                </c:pt>
                <c:pt idx="149494">
                  <c:v>15467.02</c:v>
                </c:pt>
                <c:pt idx="149495">
                  <c:v>15491.73</c:v>
                </c:pt>
                <c:pt idx="149496">
                  <c:v>16399.22</c:v>
                </c:pt>
                <c:pt idx="149497">
                  <c:v>18479.79</c:v>
                </c:pt>
                <c:pt idx="149498">
                  <c:v>16886.79</c:v>
                </c:pt>
                <c:pt idx="149499">
                  <c:v>19088.73</c:v>
                </c:pt>
                <c:pt idx="149500">
                  <c:v>13299.61</c:v>
                </c:pt>
                <c:pt idx="149501">
                  <c:v>11476.15</c:v>
                </c:pt>
                <c:pt idx="149502">
                  <c:v>10979.87</c:v>
                </c:pt>
                <c:pt idx="149503">
                  <c:v>16068.54</c:v>
                </c:pt>
                <c:pt idx="149504">
                  <c:v>8922.23</c:v>
                </c:pt>
                <c:pt idx="149505">
                  <c:v>10171.049999999999</c:v>
                </c:pt>
                <c:pt idx="149506">
                  <c:v>9546.75</c:v>
                </c:pt>
                <c:pt idx="149507">
                  <c:v>9734.01</c:v>
                </c:pt>
                <c:pt idx="149508">
                  <c:v>8730.23</c:v>
                </c:pt>
                <c:pt idx="149509">
                  <c:v>9131.09</c:v>
                </c:pt>
                <c:pt idx="149510">
                  <c:v>9272.16</c:v>
                </c:pt>
                <c:pt idx="149511">
                  <c:v>7565.53</c:v>
                </c:pt>
                <c:pt idx="149512">
                  <c:v>7757.42</c:v>
                </c:pt>
                <c:pt idx="149513">
                  <c:v>7179.27</c:v>
                </c:pt>
                <c:pt idx="149514">
                  <c:v>7303.34</c:v>
                </c:pt>
                <c:pt idx="149515">
                  <c:v>7720.78</c:v>
                </c:pt>
                <c:pt idx="149516">
                  <c:v>8239.2800000000007</c:v>
                </c:pt>
                <c:pt idx="149517">
                  <c:v>8490.8700000000008</c:v>
                </c:pt>
                <c:pt idx="149518">
                  <c:v>9134.2099999999991</c:v>
                </c:pt>
                <c:pt idx="149519">
                  <c:v>9441.9699999999993</c:v>
                </c:pt>
                <c:pt idx="149520">
                  <c:v>11060.03</c:v>
                </c:pt>
                <c:pt idx="149521">
                  <c:v>13218.55</c:v>
                </c:pt>
                <c:pt idx="149522">
                  <c:v>9940.9500000000007</c:v>
                </c:pt>
                <c:pt idx="149523">
                  <c:v>10800.9</c:v>
                </c:pt>
                <c:pt idx="149524">
                  <c:v>14871.51</c:v>
                </c:pt>
                <c:pt idx="149525">
                  <c:v>14422.01</c:v>
                </c:pt>
                <c:pt idx="149526">
                  <c:v>12101.78</c:v>
                </c:pt>
                <c:pt idx="149527">
                  <c:v>13221.62</c:v>
                </c:pt>
                <c:pt idx="149528">
                  <c:v>12861.53</c:v>
                </c:pt>
                <c:pt idx="149529">
                  <c:v>11132.24</c:v>
                </c:pt>
                <c:pt idx="149530">
                  <c:v>10619.07</c:v>
                </c:pt>
                <c:pt idx="149531">
                  <c:v>10556.03</c:v>
                </c:pt>
                <c:pt idx="149532">
                  <c:v>10852.71</c:v>
                </c:pt>
                <c:pt idx="149533">
                  <c:v>11583.53</c:v>
                </c:pt>
                <c:pt idx="149534">
                  <c:v>11875.83</c:v>
                </c:pt>
                <c:pt idx="149535">
                  <c:v>11741.73</c:v>
                </c:pt>
                <c:pt idx="149536">
                  <c:v>12074.62</c:v>
                </c:pt>
                <c:pt idx="149537">
                  <c:v>10428.200000000001</c:v>
                </c:pt>
                <c:pt idx="149538">
                  <c:v>13156.58</c:v>
                </c:pt>
                <c:pt idx="149539">
                  <c:v>15682.02</c:v>
                </c:pt>
                <c:pt idx="149540">
                  <c:v>12226.75</c:v>
                </c:pt>
                <c:pt idx="149541">
                  <c:v>14489.96</c:v>
                </c:pt>
                <c:pt idx="149542">
                  <c:v>14228.01</c:v>
                </c:pt>
                <c:pt idx="149543">
                  <c:v>17903.25</c:v>
                </c:pt>
                <c:pt idx="149544">
                  <c:v>16065.76</c:v>
                </c:pt>
                <c:pt idx="149545">
                  <c:v>16488.22</c:v>
                </c:pt>
                <c:pt idx="149546">
                  <c:v>19286</c:v>
                </c:pt>
                <c:pt idx="149547">
                  <c:v>19222.96</c:v>
                </c:pt>
                <c:pt idx="149548">
                  <c:v>16620.349999999999</c:v>
                </c:pt>
                <c:pt idx="149549">
                  <c:v>21939.25</c:v>
                </c:pt>
                <c:pt idx="149550">
                  <c:v>18947.23</c:v>
                </c:pt>
                <c:pt idx="149551">
                  <c:v>14862.74</c:v>
                </c:pt>
                <c:pt idx="149552">
                  <c:v>13521.03</c:v>
                </c:pt>
                <c:pt idx="149553">
                  <c:v>13292.43</c:v>
                </c:pt>
                <c:pt idx="149554">
                  <c:v>11617.53</c:v>
                </c:pt>
                <c:pt idx="149555">
                  <c:v>11128.71</c:v>
                </c:pt>
                <c:pt idx="149556">
                  <c:v>10188.780000000001</c:v>
                </c:pt>
                <c:pt idx="149557">
                  <c:v>10653.48</c:v>
                </c:pt>
                <c:pt idx="149558">
                  <c:v>9426.2900000000009</c:v>
                </c:pt>
                <c:pt idx="149559">
                  <c:v>8613.5</c:v>
                </c:pt>
                <c:pt idx="149560">
                  <c:v>8530.9500000000007</c:v>
                </c:pt>
                <c:pt idx="149561">
                  <c:v>9363.75</c:v>
                </c:pt>
                <c:pt idx="149562">
                  <c:v>8657.35</c:v>
                </c:pt>
                <c:pt idx="149563">
                  <c:v>8905.15</c:v>
                </c:pt>
                <c:pt idx="149564">
                  <c:v>8547.41</c:v>
                </c:pt>
                <c:pt idx="149565">
                  <c:v>8216.11</c:v>
                </c:pt>
                <c:pt idx="149566">
                  <c:v>8422.5300000000007</c:v>
                </c:pt>
                <c:pt idx="149567">
                  <c:v>8395.84</c:v>
                </c:pt>
                <c:pt idx="149568">
                  <c:v>9002.5499999999993</c:v>
                </c:pt>
                <c:pt idx="149569">
                  <c:v>9361.4</c:v>
                </c:pt>
                <c:pt idx="149570">
                  <c:v>9582.5400000000009</c:v>
                </c:pt>
                <c:pt idx="149571">
                  <c:v>10264.24</c:v>
                </c:pt>
                <c:pt idx="149572">
                  <c:v>10928.56</c:v>
                </c:pt>
                <c:pt idx="149573">
                  <c:v>12759.49</c:v>
                </c:pt>
                <c:pt idx="149574">
                  <c:v>10602.09</c:v>
                </c:pt>
                <c:pt idx="149575">
                  <c:v>13719.12</c:v>
                </c:pt>
                <c:pt idx="149576">
                  <c:v>23124.74</c:v>
                </c:pt>
                <c:pt idx="149577">
                  <c:v>24156.87</c:v>
                </c:pt>
                <c:pt idx="149578">
                  <c:v>14413.64</c:v>
                </c:pt>
                <c:pt idx="149579">
                  <c:v>12770.53</c:v>
                </c:pt>
                <c:pt idx="149580">
                  <c:v>15586.91</c:v>
                </c:pt>
                <c:pt idx="149581">
                  <c:v>11634.57</c:v>
                </c:pt>
                <c:pt idx="149582">
                  <c:v>12444.16</c:v>
                </c:pt>
                <c:pt idx="149583">
                  <c:v>9923.2000000000007</c:v>
                </c:pt>
                <c:pt idx="149584">
                  <c:v>11897.89</c:v>
                </c:pt>
                <c:pt idx="149585">
                  <c:v>10508.09</c:v>
                </c:pt>
                <c:pt idx="149586">
                  <c:v>11605.48</c:v>
                </c:pt>
                <c:pt idx="149587">
                  <c:v>10092.11</c:v>
                </c:pt>
                <c:pt idx="149588">
                  <c:v>10622.56</c:v>
                </c:pt>
                <c:pt idx="149589">
                  <c:v>10961.11</c:v>
                </c:pt>
                <c:pt idx="149590">
                  <c:v>12392.7</c:v>
                </c:pt>
                <c:pt idx="149591">
                  <c:v>16479.52</c:v>
                </c:pt>
                <c:pt idx="149592">
                  <c:v>16271.93</c:v>
                </c:pt>
                <c:pt idx="149593">
                  <c:v>14969.81</c:v>
                </c:pt>
                <c:pt idx="149594">
                  <c:v>3606.5</c:v>
                </c:pt>
                <c:pt idx="149595">
                  <c:v>2928.69</c:v>
                </c:pt>
                <c:pt idx="149596">
                  <c:v>2405.85</c:v>
                </c:pt>
                <c:pt idx="149597">
                  <c:v>2658.31</c:v>
                </c:pt>
                <c:pt idx="149598">
                  <c:v>2983.01</c:v>
                </c:pt>
                <c:pt idx="149599">
                  <c:v>2998.63</c:v>
                </c:pt>
                <c:pt idx="149600">
                  <c:v>3125.86</c:v>
                </c:pt>
                <c:pt idx="149601">
                  <c:v>4182.43</c:v>
                </c:pt>
                <c:pt idx="149602">
                  <c:v>3267.04</c:v>
                </c:pt>
                <c:pt idx="149603">
                  <c:v>3761.13</c:v>
                </c:pt>
                <c:pt idx="149604">
                  <c:v>4405.91</c:v>
                </c:pt>
                <c:pt idx="149605">
                  <c:v>3960.57</c:v>
                </c:pt>
                <c:pt idx="149606">
                  <c:v>4057.67</c:v>
                </c:pt>
                <c:pt idx="149607">
                  <c:v>4600.1000000000004</c:v>
                </c:pt>
                <c:pt idx="149608">
                  <c:v>4545.38</c:v>
                </c:pt>
                <c:pt idx="149609">
                  <c:v>5286.52</c:v>
                </c:pt>
                <c:pt idx="149610">
                  <c:v>5726.04</c:v>
                </c:pt>
                <c:pt idx="149611">
                  <c:v>5491.34</c:v>
                </c:pt>
                <c:pt idx="149612">
                  <c:v>5211.1099999999997</c:v>
                </c:pt>
                <c:pt idx="149613">
                  <c:v>5212.83</c:v>
                </c:pt>
                <c:pt idx="149614">
                  <c:v>5770.45</c:v>
                </c:pt>
                <c:pt idx="149615">
                  <c:v>6313.75</c:v>
                </c:pt>
                <c:pt idx="149616">
                  <c:v>5417.88</c:v>
                </c:pt>
                <c:pt idx="149617">
                  <c:v>5165.7700000000004</c:v>
                </c:pt>
                <c:pt idx="149618">
                  <c:v>4931.29</c:v>
                </c:pt>
                <c:pt idx="149619">
                  <c:v>5105.12</c:v>
                </c:pt>
                <c:pt idx="149620">
                  <c:v>5150.46</c:v>
                </c:pt>
                <c:pt idx="149621">
                  <c:v>5518.02</c:v>
                </c:pt>
                <c:pt idx="149622">
                  <c:v>4412.05</c:v>
                </c:pt>
                <c:pt idx="149623">
                  <c:v>6305.13</c:v>
                </c:pt>
                <c:pt idx="149624">
                  <c:v>5347.4</c:v>
                </c:pt>
                <c:pt idx="149625">
                  <c:v>4260.97</c:v>
                </c:pt>
                <c:pt idx="149626">
                  <c:v>5120.6099999999997</c:v>
                </c:pt>
                <c:pt idx="149627">
                  <c:v>5212.22</c:v>
                </c:pt>
                <c:pt idx="149628">
                  <c:v>4736.6099999999997</c:v>
                </c:pt>
                <c:pt idx="149629">
                  <c:v>5035.47</c:v>
                </c:pt>
                <c:pt idx="149630">
                  <c:v>4636.76</c:v>
                </c:pt>
                <c:pt idx="149631">
                  <c:v>5000.6400000000003</c:v>
                </c:pt>
                <c:pt idx="149632">
                  <c:v>4480.6400000000003</c:v>
                </c:pt>
                <c:pt idx="149633">
                  <c:v>4691.88</c:v>
                </c:pt>
                <c:pt idx="149634">
                  <c:v>3732.72</c:v>
                </c:pt>
                <c:pt idx="149635">
                  <c:v>3772.89</c:v>
                </c:pt>
                <c:pt idx="149636">
                  <c:v>3115.43</c:v>
                </c:pt>
                <c:pt idx="149637">
                  <c:v>2531.12</c:v>
                </c:pt>
                <c:pt idx="149638">
                  <c:v>2812.74</c:v>
                </c:pt>
                <c:pt idx="149639">
                  <c:v>3143.09</c:v>
                </c:pt>
                <c:pt idx="149640">
                  <c:v>2869.83</c:v>
                </c:pt>
                <c:pt idx="149641">
                  <c:v>1837.7</c:v>
                </c:pt>
                <c:pt idx="149642">
                  <c:v>2542.75</c:v>
                </c:pt>
                <c:pt idx="149643">
                  <c:v>2175.9299999999998</c:v>
                </c:pt>
                <c:pt idx="149644">
                  <c:v>2039.51</c:v>
                </c:pt>
                <c:pt idx="149645">
                  <c:v>2465.41</c:v>
                </c:pt>
                <c:pt idx="149646">
                  <c:v>2713.33</c:v>
                </c:pt>
                <c:pt idx="149647">
                  <c:v>2290.56</c:v>
                </c:pt>
                <c:pt idx="149648">
                  <c:v>1986.4</c:v>
                </c:pt>
                <c:pt idx="149649">
                  <c:v>2311.34</c:v>
                </c:pt>
                <c:pt idx="149650">
                  <c:v>2343.25</c:v>
                </c:pt>
                <c:pt idx="149651">
                  <c:v>2286.4699999999998</c:v>
                </c:pt>
                <c:pt idx="149652">
                  <c:v>2591.87</c:v>
                </c:pt>
                <c:pt idx="149653">
                  <c:v>3055.06</c:v>
                </c:pt>
                <c:pt idx="149654">
                  <c:v>2753.2</c:v>
                </c:pt>
                <c:pt idx="149655">
                  <c:v>3195.33</c:v>
                </c:pt>
                <c:pt idx="149656">
                  <c:v>3135.51</c:v>
                </c:pt>
                <c:pt idx="149657">
                  <c:v>3133.82</c:v>
                </c:pt>
                <c:pt idx="149658">
                  <c:v>3568.05</c:v>
                </c:pt>
                <c:pt idx="149659">
                  <c:v>3946.8</c:v>
                </c:pt>
                <c:pt idx="149660">
                  <c:v>3855.9</c:v>
                </c:pt>
                <c:pt idx="149661">
                  <c:v>5574.55</c:v>
                </c:pt>
                <c:pt idx="149662">
                  <c:v>5852.31</c:v>
                </c:pt>
                <c:pt idx="149663">
                  <c:v>6500.62</c:v>
                </c:pt>
                <c:pt idx="149664">
                  <c:v>5716.34</c:v>
                </c:pt>
                <c:pt idx="149665">
                  <c:v>5475.17</c:v>
                </c:pt>
                <c:pt idx="149666">
                  <c:v>5642.25</c:v>
                </c:pt>
                <c:pt idx="149667">
                  <c:v>5256.89</c:v>
                </c:pt>
                <c:pt idx="149668">
                  <c:v>5578.13</c:v>
                </c:pt>
                <c:pt idx="149669">
                  <c:v>4767.45</c:v>
                </c:pt>
                <c:pt idx="149670">
                  <c:v>5442.38</c:v>
                </c:pt>
                <c:pt idx="149671">
                  <c:v>4763.2</c:v>
                </c:pt>
                <c:pt idx="149672">
                  <c:v>5127.28</c:v>
                </c:pt>
                <c:pt idx="149673">
                  <c:v>4416.03</c:v>
                </c:pt>
                <c:pt idx="149674">
                  <c:v>4239.38</c:v>
                </c:pt>
                <c:pt idx="149675">
                  <c:v>5095.58</c:v>
                </c:pt>
                <c:pt idx="149676">
                  <c:v>5258.64</c:v>
                </c:pt>
                <c:pt idx="149677">
                  <c:v>5353.81</c:v>
                </c:pt>
                <c:pt idx="149678">
                  <c:v>4954.88</c:v>
                </c:pt>
                <c:pt idx="149679">
                  <c:v>4942.8999999999996</c:v>
                </c:pt>
                <c:pt idx="149680">
                  <c:v>5313.45</c:v>
                </c:pt>
                <c:pt idx="149681">
                  <c:v>5046.59</c:v>
                </c:pt>
                <c:pt idx="149682">
                  <c:v>4622.83</c:v>
                </c:pt>
                <c:pt idx="149683">
                  <c:v>4893</c:v>
                </c:pt>
                <c:pt idx="149684">
                  <c:v>4062.44</c:v>
                </c:pt>
                <c:pt idx="149685">
                  <c:v>3932.37</c:v>
                </c:pt>
                <c:pt idx="149686">
                  <c:v>4421.99</c:v>
                </c:pt>
                <c:pt idx="149687">
                  <c:v>3246.12</c:v>
                </c:pt>
                <c:pt idx="149688">
                  <c:v>3016.12</c:v>
                </c:pt>
                <c:pt idx="149689">
                  <c:v>3120.48</c:v>
                </c:pt>
                <c:pt idx="149690">
                  <c:v>3361.92</c:v>
                </c:pt>
                <c:pt idx="149691">
                  <c:v>3157.45</c:v>
                </c:pt>
                <c:pt idx="149692">
                  <c:v>3009.42</c:v>
                </c:pt>
                <c:pt idx="149693">
                  <c:v>2605.86</c:v>
                </c:pt>
                <c:pt idx="149694">
                  <c:v>3184.31</c:v>
                </c:pt>
                <c:pt idx="149695">
                  <c:v>2920.58</c:v>
                </c:pt>
                <c:pt idx="149696">
                  <c:v>2325.7199999999998</c:v>
                </c:pt>
                <c:pt idx="149697">
                  <c:v>3105.72</c:v>
                </c:pt>
                <c:pt idx="149698">
                  <c:v>2766.91</c:v>
                </c:pt>
                <c:pt idx="149699">
                  <c:v>2754.57</c:v>
                </c:pt>
                <c:pt idx="149700">
                  <c:v>2952.82</c:v>
                </c:pt>
                <c:pt idx="149701">
                  <c:v>2586.31</c:v>
                </c:pt>
                <c:pt idx="149702">
                  <c:v>2328</c:v>
                </c:pt>
                <c:pt idx="149703">
                  <c:v>2489.62</c:v>
                </c:pt>
                <c:pt idx="149704">
                  <c:v>3049.82</c:v>
                </c:pt>
                <c:pt idx="149705">
                  <c:v>3317.59</c:v>
                </c:pt>
                <c:pt idx="149706">
                  <c:v>2977.91</c:v>
                </c:pt>
                <c:pt idx="149707">
                  <c:v>4337.34</c:v>
                </c:pt>
                <c:pt idx="149708">
                  <c:v>4164.38</c:v>
                </c:pt>
                <c:pt idx="149709">
                  <c:v>3741.76</c:v>
                </c:pt>
                <c:pt idx="149710">
                  <c:v>4594.59</c:v>
                </c:pt>
                <c:pt idx="149711">
                  <c:v>4902.13</c:v>
                </c:pt>
                <c:pt idx="149712">
                  <c:v>4731.9399999999996</c:v>
                </c:pt>
                <c:pt idx="149713">
                  <c:v>4870.32</c:v>
                </c:pt>
                <c:pt idx="149714">
                  <c:v>4759.7700000000004</c:v>
                </c:pt>
                <c:pt idx="149715">
                  <c:v>4546.38</c:v>
                </c:pt>
                <c:pt idx="149716">
                  <c:v>4578.08</c:v>
                </c:pt>
                <c:pt idx="149717">
                  <c:v>4962.1000000000004</c:v>
                </c:pt>
                <c:pt idx="149718">
                  <c:v>5317.77</c:v>
                </c:pt>
                <c:pt idx="149719">
                  <c:v>5370.05</c:v>
                </c:pt>
                <c:pt idx="149720">
                  <c:v>5479.57</c:v>
                </c:pt>
                <c:pt idx="149721">
                  <c:v>4756.4799999999996</c:v>
                </c:pt>
                <c:pt idx="149722">
                  <c:v>4879.96</c:v>
                </c:pt>
                <c:pt idx="149723">
                  <c:v>4740.12</c:v>
                </c:pt>
                <c:pt idx="149724">
                  <c:v>5637.82</c:v>
                </c:pt>
                <c:pt idx="149725">
                  <c:v>5030.8</c:v>
                </c:pt>
                <c:pt idx="149726">
                  <c:v>4890.08</c:v>
                </c:pt>
                <c:pt idx="149727">
                  <c:v>5069.1499999999996</c:v>
                </c:pt>
                <c:pt idx="149728">
                  <c:v>4629.1899999999996</c:v>
                </c:pt>
                <c:pt idx="149729">
                  <c:v>4838.71</c:v>
                </c:pt>
                <c:pt idx="149730">
                  <c:v>4391.07</c:v>
                </c:pt>
                <c:pt idx="149731">
                  <c:v>5110.38</c:v>
                </c:pt>
                <c:pt idx="149732">
                  <c:v>4890.08</c:v>
                </c:pt>
                <c:pt idx="149733">
                  <c:v>4966.63</c:v>
                </c:pt>
                <c:pt idx="149734">
                  <c:v>5149.6099999999997</c:v>
                </c:pt>
                <c:pt idx="149735">
                  <c:v>4238.12</c:v>
                </c:pt>
                <c:pt idx="149736">
                  <c:v>4062.09</c:v>
                </c:pt>
                <c:pt idx="149737">
                  <c:v>14779.59</c:v>
                </c:pt>
                <c:pt idx="149738">
                  <c:v>14330.43</c:v>
                </c:pt>
                <c:pt idx="149739">
                  <c:v>14178.01</c:v>
                </c:pt>
                <c:pt idx="149740">
                  <c:v>14676.48</c:v>
                </c:pt>
                <c:pt idx="149741">
                  <c:v>15430.3</c:v>
                </c:pt>
                <c:pt idx="149742">
                  <c:v>15581.3</c:v>
                </c:pt>
                <c:pt idx="149743">
                  <c:v>15653.93</c:v>
                </c:pt>
                <c:pt idx="149744">
                  <c:v>14845.32</c:v>
                </c:pt>
                <c:pt idx="149745">
                  <c:v>13472.13</c:v>
                </c:pt>
                <c:pt idx="149746">
                  <c:v>13093.83</c:v>
                </c:pt>
                <c:pt idx="149747">
                  <c:v>14855.26</c:v>
                </c:pt>
                <c:pt idx="149748">
                  <c:v>13007.47</c:v>
                </c:pt>
                <c:pt idx="149749">
                  <c:v>13589.72</c:v>
                </c:pt>
                <c:pt idx="149750">
                  <c:v>13879.01</c:v>
                </c:pt>
                <c:pt idx="149751">
                  <c:v>12867.16</c:v>
                </c:pt>
                <c:pt idx="149752">
                  <c:v>13917.19</c:v>
                </c:pt>
                <c:pt idx="149753">
                  <c:v>14376.03</c:v>
                </c:pt>
                <c:pt idx="149754">
                  <c:v>14970.62</c:v>
                </c:pt>
                <c:pt idx="149755">
                  <c:v>15137.59</c:v>
                </c:pt>
                <c:pt idx="149756">
                  <c:v>15639.13</c:v>
                </c:pt>
                <c:pt idx="149757">
                  <c:v>15935.37</c:v>
                </c:pt>
                <c:pt idx="149758">
                  <c:v>19512.63</c:v>
                </c:pt>
                <c:pt idx="149759">
                  <c:v>18126.73</c:v>
                </c:pt>
                <c:pt idx="149760">
                  <c:v>17948.53</c:v>
                </c:pt>
                <c:pt idx="149761">
                  <c:v>18796.62</c:v>
                </c:pt>
                <c:pt idx="149762">
                  <c:v>17958.66</c:v>
                </c:pt>
                <c:pt idx="149763">
                  <c:v>18130.14</c:v>
                </c:pt>
                <c:pt idx="149764">
                  <c:v>16831.580000000002</c:v>
                </c:pt>
                <c:pt idx="149765">
                  <c:v>18203.939999999999</c:v>
                </c:pt>
                <c:pt idx="149766">
                  <c:v>18227.189999999999</c:v>
                </c:pt>
                <c:pt idx="149767">
                  <c:v>16718.849999999999</c:v>
                </c:pt>
                <c:pt idx="149768">
                  <c:v>15624.07</c:v>
                </c:pt>
                <c:pt idx="149769">
                  <c:v>16200.31</c:v>
                </c:pt>
                <c:pt idx="149770">
                  <c:v>16024.51</c:v>
                </c:pt>
                <c:pt idx="149771">
                  <c:v>15220.43</c:v>
                </c:pt>
                <c:pt idx="149772">
                  <c:v>15444.84</c:v>
                </c:pt>
                <c:pt idx="149773">
                  <c:v>14655.66</c:v>
                </c:pt>
                <c:pt idx="149774">
                  <c:v>14097.71</c:v>
                </c:pt>
                <c:pt idx="149775">
                  <c:v>13948.48</c:v>
                </c:pt>
                <c:pt idx="149776">
                  <c:v>14163.41</c:v>
                </c:pt>
                <c:pt idx="149777">
                  <c:v>14932.94</c:v>
                </c:pt>
                <c:pt idx="149778">
                  <c:v>14246.06</c:v>
                </c:pt>
                <c:pt idx="149779">
                  <c:v>13352.92</c:v>
                </c:pt>
                <c:pt idx="149780">
                  <c:v>14565.03</c:v>
                </c:pt>
                <c:pt idx="149781">
                  <c:v>14586.43</c:v>
                </c:pt>
                <c:pt idx="149782">
                  <c:v>14771.77</c:v>
                </c:pt>
                <c:pt idx="149783">
                  <c:v>17686.87</c:v>
                </c:pt>
                <c:pt idx="149784">
                  <c:v>15094.52</c:v>
                </c:pt>
                <c:pt idx="149785">
                  <c:v>17786.310000000001</c:v>
                </c:pt>
                <c:pt idx="149786">
                  <c:v>15298.41</c:v>
                </c:pt>
                <c:pt idx="149787">
                  <c:v>15575.12</c:v>
                </c:pt>
                <c:pt idx="149788">
                  <c:v>14183.56</c:v>
                </c:pt>
                <c:pt idx="149789">
                  <c:v>14194.55</c:v>
                </c:pt>
                <c:pt idx="149790">
                  <c:v>12730.39</c:v>
                </c:pt>
                <c:pt idx="149791">
                  <c:v>14381.67</c:v>
                </c:pt>
                <c:pt idx="149792">
                  <c:v>13842.87</c:v>
                </c:pt>
                <c:pt idx="149793">
                  <c:v>15459.05</c:v>
                </c:pt>
                <c:pt idx="149794">
                  <c:v>14348.82</c:v>
                </c:pt>
                <c:pt idx="149795">
                  <c:v>14350.42</c:v>
                </c:pt>
                <c:pt idx="149796">
                  <c:v>15501.2</c:v>
                </c:pt>
                <c:pt idx="149797">
                  <c:v>14085.47</c:v>
                </c:pt>
                <c:pt idx="149798">
                  <c:v>13059.25</c:v>
                </c:pt>
                <c:pt idx="149799">
                  <c:v>12817.2</c:v>
                </c:pt>
                <c:pt idx="149800">
                  <c:v>11057.89</c:v>
                </c:pt>
                <c:pt idx="149801">
                  <c:v>11626.84</c:v>
                </c:pt>
                <c:pt idx="149802">
                  <c:v>13331.92</c:v>
                </c:pt>
                <c:pt idx="149803">
                  <c:v>13035.52</c:v>
                </c:pt>
                <c:pt idx="149804">
                  <c:v>13352.76</c:v>
                </c:pt>
                <c:pt idx="149805">
                  <c:v>13392.68</c:v>
                </c:pt>
                <c:pt idx="149806">
                  <c:v>15028.99</c:v>
                </c:pt>
                <c:pt idx="149807">
                  <c:v>15563.73</c:v>
                </c:pt>
                <c:pt idx="149808">
                  <c:v>15409.7</c:v>
                </c:pt>
                <c:pt idx="149809">
                  <c:v>16339.52</c:v>
                </c:pt>
                <c:pt idx="149810">
                  <c:v>18247.82</c:v>
                </c:pt>
                <c:pt idx="149811">
                  <c:v>20295.11</c:v>
                </c:pt>
                <c:pt idx="149812">
                  <c:v>19010.37</c:v>
                </c:pt>
                <c:pt idx="149813">
                  <c:v>18829.330000000002</c:v>
                </c:pt>
                <c:pt idx="149814">
                  <c:v>19002.75</c:v>
                </c:pt>
                <c:pt idx="149815">
                  <c:v>19545.310000000001</c:v>
                </c:pt>
                <c:pt idx="149816">
                  <c:v>17516.91</c:v>
                </c:pt>
                <c:pt idx="149817">
                  <c:v>18139.04</c:v>
                </c:pt>
                <c:pt idx="149818">
                  <c:v>17197.34</c:v>
                </c:pt>
                <c:pt idx="149819">
                  <c:v>17655.16</c:v>
                </c:pt>
                <c:pt idx="149820">
                  <c:v>15846.73</c:v>
                </c:pt>
                <c:pt idx="149821">
                  <c:v>15605.51</c:v>
                </c:pt>
                <c:pt idx="149822">
                  <c:v>13701.56</c:v>
                </c:pt>
                <c:pt idx="149823">
                  <c:v>14262.62</c:v>
                </c:pt>
                <c:pt idx="149824">
                  <c:v>14942.43</c:v>
                </c:pt>
                <c:pt idx="149825">
                  <c:v>15188.14</c:v>
                </c:pt>
                <c:pt idx="149826">
                  <c:v>14150.26</c:v>
                </c:pt>
                <c:pt idx="149827">
                  <c:v>14704.05</c:v>
                </c:pt>
                <c:pt idx="149828">
                  <c:v>13485.12</c:v>
                </c:pt>
                <c:pt idx="149829">
                  <c:v>13779.8</c:v>
                </c:pt>
                <c:pt idx="149830">
                  <c:v>12370.72</c:v>
                </c:pt>
                <c:pt idx="149831">
                  <c:v>12999.73</c:v>
                </c:pt>
                <c:pt idx="149832">
                  <c:v>14552.89</c:v>
                </c:pt>
                <c:pt idx="149833">
                  <c:v>13398.27</c:v>
                </c:pt>
                <c:pt idx="149834">
                  <c:v>13584.57</c:v>
                </c:pt>
                <c:pt idx="149835">
                  <c:v>16342.85</c:v>
                </c:pt>
                <c:pt idx="149836">
                  <c:v>16077.87</c:v>
                </c:pt>
                <c:pt idx="149837">
                  <c:v>17034.560000000001</c:v>
                </c:pt>
                <c:pt idx="149838">
                  <c:v>14604.96</c:v>
                </c:pt>
                <c:pt idx="149839">
                  <c:v>14923.39</c:v>
                </c:pt>
                <c:pt idx="149840">
                  <c:v>12451.39</c:v>
                </c:pt>
                <c:pt idx="149841">
                  <c:v>13975.7</c:v>
                </c:pt>
                <c:pt idx="149842">
                  <c:v>12633.67</c:v>
                </c:pt>
                <c:pt idx="149843">
                  <c:v>12853.06</c:v>
                </c:pt>
                <c:pt idx="149844">
                  <c:v>13513.74</c:v>
                </c:pt>
                <c:pt idx="149845">
                  <c:v>13890.91</c:v>
                </c:pt>
                <c:pt idx="149846">
                  <c:v>13066.62</c:v>
                </c:pt>
                <c:pt idx="149847">
                  <c:v>14100.87</c:v>
                </c:pt>
                <c:pt idx="149848">
                  <c:v>14840.57</c:v>
                </c:pt>
                <c:pt idx="149849">
                  <c:v>14567.72</c:v>
                </c:pt>
                <c:pt idx="149850">
                  <c:v>12542.63</c:v>
                </c:pt>
                <c:pt idx="149851">
                  <c:v>11274.55</c:v>
                </c:pt>
                <c:pt idx="149852">
                  <c:v>12200.53</c:v>
                </c:pt>
                <c:pt idx="149853">
                  <c:v>10786.13</c:v>
                </c:pt>
                <c:pt idx="149854">
                  <c:v>12386.96</c:v>
                </c:pt>
                <c:pt idx="149855">
                  <c:v>12304.33</c:v>
                </c:pt>
                <c:pt idx="149856">
                  <c:v>11145.13</c:v>
                </c:pt>
                <c:pt idx="149857">
                  <c:v>13603.33</c:v>
                </c:pt>
                <c:pt idx="149858">
                  <c:v>14174.19</c:v>
                </c:pt>
                <c:pt idx="149859">
                  <c:v>14866.94</c:v>
                </c:pt>
                <c:pt idx="149860">
                  <c:v>14864.3</c:v>
                </c:pt>
                <c:pt idx="149861">
                  <c:v>15872.66</c:v>
                </c:pt>
                <c:pt idx="149862">
                  <c:v>15697.61</c:v>
                </c:pt>
                <c:pt idx="149863">
                  <c:v>18487.919999999998</c:v>
                </c:pt>
                <c:pt idx="149864">
                  <c:v>17766.849999999999</c:v>
                </c:pt>
                <c:pt idx="149865">
                  <c:v>16762.3</c:v>
                </c:pt>
                <c:pt idx="149866">
                  <c:v>15765.55</c:v>
                </c:pt>
                <c:pt idx="149867">
                  <c:v>19140.48</c:v>
                </c:pt>
                <c:pt idx="149868">
                  <c:v>17828.189999999999</c:v>
                </c:pt>
                <c:pt idx="149869">
                  <c:v>16803.349999999999</c:v>
                </c:pt>
                <c:pt idx="149870">
                  <c:v>17206.79</c:v>
                </c:pt>
                <c:pt idx="149871">
                  <c:v>17309.36</c:v>
                </c:pt>
                <c:pt idx="149872">
                  <c:v>16700.689999999999</c:v>
                </c:pt>
                <c:pt idx="149873">
                  <c:v>14281.2</c:v>
                </c:pt>
                <c:pt idx="149874">
                  <c:v>14677.66</c:v>
                </c:pt>
                <c:pt idx="149875">
                  <c:v>14619.28</c:v>
                </c:pt>
                <c:pt idx="149876">
                  <c:v>15165.05</c:v>
                </c:pt>
                <c:pt idx="149877">
                  <c:v>14500.79</c:v>
                </c:pt>
                <c:pt idx="149878">
                  <c:v>13973.45</c:v>
                </c:pt>
                <c:pt idx="149879">
                  <c:v>14427.22</c:v>
                </c:pt>
                <c:pt idx="149880">
                  <c:v>9994.66</c:v>
                </c:pt>
                <c:pt idx="149881">
                  <c:v>8637</c:v>
                </c:pt>
                <c:pt idx="149882">
                  <c:v>9066.23</c:v>
                </c:pt>
                <c:pt idx="149883">
                  <c:v>8422.48</c:v>
                </c:pt>
                <c:pt idx="149884">
                  <c:v>8660.43</c:v>
                </c:pt>
                <c:pt idx="149885">
                  <c:v>8237.86</c:v>
                </c:pt>
                <c:pt idx="149886">
                  <c:v>9840.1</c:v>
                </c:pt>
                <c:pt idx="149887">
                  <c:v>7812.03</c:v>
                </c:pt>
                <c:pt idx="149888">
                  <c:v>7773.41</c:v>
                </c:pt>
                <c:pt idx="149889">
                  <c:v>6309.97</c:v>
                </c:pt>
                <c:pt idx="149890">
                  <c:v>5601.66</c:v>
                </c:pt>
                <c:pt idx="149891">
                  <c:v>5126.66</c:v>
                </c:pt>
                <c:pt idx="149892">
                  <c:v>6004.03</c:v>
                </c:pt>
                <c:pt idx="149893">
                  <c:v>6017.56</c:v>
                </c:pt>
                <c:pt idx="149894">
                  <c:v>6439.92</c:v>
                </c:pt>
                <c:pt idx="149895">
                  <c:v>7110.38</c:v>
                </c:pt>
                <c:pt idx="149896">
                  <c:v>8081.67</c:v>
                </c:pt>
                <c:pt idx="149897">
                  <c:v>7711.17</c:v>
                </c:pt>
                <c:pt idx="149898">
                  <c:v>7490.82</c:v>
                </c:pt>
                <c:pt idx="149899">
                  <c:v>7261.51</c:v>
                </c:pt>
                <c:pt idx="149900">
                  <c:v>7887.57</c:v>
                </c:pt>
                <c:pt idx="149901">
                  <c:v>8855.39</c:v>
                </c:pt>
                <c:pt idx="149902">
                  <c:v>10520.3</c:v>
                </c:pt>
                <c:pt idx="149903">
                  <c:v>9220.19</c:v>
                </c:pt>
                <c:pt idx="149904">
                  <c:v>9644.42</c:v>
                </c:pt>
                <c:pt idx="149905">
                  <c:v>10115.11</c:v>
                </c:pt>
                <c:pt idx="149906">
                  <c:v>11463.41</c:v>
                </c:pt>
                <c:pt idx="149907">
                  <c:v>9204.57</c:v>
                </c:pt>
                <c:pt idx="149908">
                  <c:v>9226.4500000000007</c:v>
                </c:pt>
                <c:pt idx="149909">
                  <c:v>10214.709999999999</c:v>
                </c:pt>
                <c:pt idx="149910">
                  <c:v>10253.83</c:v>
                </c:pt>
                <c:pt idx="149911">
                  <c:v>9360.1200000000008</c:v>
                </c:pt>
                <c:pt idx="149912">
                  <c:v>7929.15</c:v>
                </c:pt>
                <c:pt idx="149913">
                  <c:v>7880.62</c:v>
                </c:pt>
                <c:pt idx="149914">
                  <c:v>8254.7099999999991</c:v>
                </c:pt>
                <c:pt idx="149915">
                  <c:v>6966.93</c:v>
                </c:pt>
                <c:pt idx="149916">
                  <c:v>8906.41</c:v>
                </c:pt>
                <c:pt idx="149917">
                  <c:v>7933.63</c:v>
                </c:pt>
                <c:pt idx="149918">
                  <c:v>9431.68</c:v>
                </c:pt>
                <c:pt idx="149919">
                  <c:v>8337.2999999999993</c:v>
                </c:pt>
                <c:pt idx="149920">
                  <c:v>8230.0400000000009</c:v>
                </c:pt>
                <c:pt idx="149921">
                  <c:v>9677.5499999999993</c:v>
                </c:pt>
                <c:pt idx="149922">
                  <c:v>17441.189999999999</c:v>
                </c:pt>
                <c:pt idx="149923">
                  <c:v>9802.83</c:v>
                </c:pt>
                <c:pt idx="149924">
                  <c:v>12776.34</c:v>
                </c:pt>
                <c:pt idx="149925">
                  <c:v>15563.87</c:v>
                </c:pt>
                <c:pt idx="149926">
                  <c:v>27374.639999999999</c:v>
                </c:pt>
                <c:pt idx="149927">
                  <c:v>12885.47</c:v>
                </c:pt>
                <c:pt idx="149928">
                  <c:v>11076.37</c:v>
                </c:pt>
                <c:pt idx="149929">
                  <c:v>8567.94</c:v>
                </c:pt>
                <c:pt idx="149930">
                  <c:v>7838.36</c:v>
                </c:pt>
                <c:pt idx="149931">
                  <c:v>8541.94</c:v>
                </c:pt>
                <c:pt idx="149932">
                  <c:v>8378</c:v>
                </c:pt>
                <c:pt idx="149933">
                  <c:v>8557.44</c:v>
                </c:pt>
                <c:pt idx="149934">
                  <c:v>8044.13</c:v>
                </c:pt>
                <c:pt idx="149935">
                  <c:v>8799.08</c:v>
                </c:pt>
                <c:pt idx="149936">
                  <c:v>8028.68</c:v>
                </c:pt>
                <c:pt idx="149937">
                  <c:v>7496.74</c:v>
                </c:pt>
                <c:pt idx="149938">
                  <c:v>8645.26</c:v>
                </c:pt>
                <c:pt idx="149939">
                  <c:v>7892.3</c:v>
                </c:pt>
                <c:pt idx="149940">
                  <c:v>7506.71</c:v>
                </c:pt>
                <c:pt idx="149941">
                  <c:v>6608.59</c:v>
                </c:pt>
                <c:pt idx="149942">
                  <c:v>4980.03</c:v>
                </c:pt>
                <c:pt idx="149943">
                  <c:v>5837.92</c:v>
                </c:pt>
                <c:pt idx="149944">
                  <c:v>5994.71</c:v>
                </c:pt>
                <c:pt idx="149945">
                  <c:v>7243.41</c:v>
                </c:pt>
                <c:pt idx="149946">
                  <c:v>7713.37</c:v>
                </c:pt>
                <c:pt idx="149947">
                  <c:v>7505.66</c:v>
                </c:pt>
                <c:pt idx="149948">
                  <c:v>7838.75</c:v>
                </c:pt>
                <c:pt idx="149949">
                  <c:v>8827.33</c:v>
                </c:pt>
                <c:pt idx="149950">
                  <c:v>7481.72</c:v>
                </c:pt>
                <c:pt idx="149951">
                  <c:v>7887.02</c:v>
                </c:pt>
                <c:pt idx="149952">
                  <c:v>8200.76</c:v>
                </c:pt>
                <c:pt idx="149953">
                  <c:v>9321.19</c:v>
                </c:pt>
                <c:pt idx="149954">
                  <c:v>10935.7</c:v>
                </c:pt>
                <c:pt idx="149955">
                  <c:v>9225.7900000000009</c:v>
                </c:pt>
                <c:pt idx="149956">
                  <c:v>8337.56</c:v>
                </c:pt>
                <c:pt idx="149957">
                  <c:v>8019.72</c:v>
                </c:pt>
                <c:pt idx="149958">
                  <c:v>10059.370000000001</c:v>
                </c:pt>
                <c:pt idx="149959">
                  <c:v>8507.68</c:v>
                </c:pt>
                <c:pt idx="149960">
                  <c:v>8777.69</c:v>
                </c:pt>
                <c:pt idx="149961">
                  <c:v>8935.2999999999993</c:v>
                </c:pt>
                <c:pt idx="149962">
                  <c:v>10150.24</c:v>
                </c:pt>
                <c:pt idx="149963">
                  <c:v>9572.2800000000007</c:v>
                </c:pt>
                <c:pt idx="149964">
                  <c:v>7622.34</c:v>
                </c:pt>
                <c:pt idx="149965">
                  <c:v>7355.06</c:v>
                </c:pt>
                <c:pt idx="149966">
                  <c:v>6603.24</c:v>
                </c:pt>
                <c:pt idx="149967">
                  <c:v>11830.2</c:v>
                </c:pt>
                <c:pt idx="149968">
                  <c:v>7396.37</c:v>
                </c:pt>
                <c:pt idx="149969">
                  <c:v>8465.85</c:v>
                </c:pt>
                <c:pt idx="149970">
                  <c:v>9154</c:v>
                </c:pt>
                <c:pt idx="149971">
                  <c:v>8933.7199999999993</c:v>
                </c:pt>
                <c:pt idx="149972">
                  <c:v>8381.31</c:v>
                </c:pt>
                <c:pt idx="149973">
                  <c:v>9219.6</c:v>
                </c:pt>
                <c:pt idx="149974">
                  <c:v>18581.04</c:v>
                </c:pt>
                <c:pt idx="149975">
                  <c:v>8829.6299999999992</c:v>
                </c:pt>
                <c:pt idx="149976">
                  <c:v>10942.64</c:v>
                </c:pt>
                <c:pt idx="149977">
                  <c:v>15112.11</c:v>
                </c:pt>
                <c:pt idx="149978">
                  <c:v>25748.87</c:v>
                </c:pt>
                <c:pt idx="149979">
                  <c:v>16605.060000000001</c:v>
                </c:pt>
                <c:pt idx="149980">
                  <c:v>9015.25</c:v>
                </c:pt>
                <c:pt idx="149981">
                  <c:v>7932.92</c:v>
                </c:pt>
                <c:pt idx="149982">
                  <c:v>7454.53</c:v>
                </c:pt>
                <c:pt idx="149983">
                  <c:v>6221.78</c:v>
                </c:pt>
                <c:pt idx="149984">
                  <c:v>7494.51</c:v>
                </c:pt>
                <c:pt idx="149985">
                  <c:v>7014.36</c:v>
                </c:pt>
                <c:pt idx="149986">
                  <c:v>7492.52</c:v>
                </c:pt>
                <c:pt idx="149987">
                  <c:v>6989.08</c:v>
                </c:pt>
                <c:pt idx="149988">
                  <c:v>7821.26</c:v>
                </c:pt>
                <c:pt idx="149989">
                  <c:v>6656.26</c:v>
                </c:pt>
                <c:pt idx="149990">
                  <c:v>7245.46</c:v>
                </c:pt>
                <c:pt idx="149991">
                  <c:v>6294.09</c:v>
                </c:pt>
                <c:pt idx="149992">
                  <c:v>7277.49</c:v>
                </c:pt>
                <c:pt idx="149993">
                  <c:v>5643.73</c:v>
                </c:pt>
                <c:pt idx="149994">
                  <c:v>5761.43</c:v>
                </c:pt>
                <c:pt idx="149995">
                  <c:v>5188.79</c:v>
                </c:pt>
                <c:pt idx="149996">
                  <c:v>4519.6099999999997</c:v>
                </c:pt>
                <c:pt idx="149997">
                  <c:v>6971.3</c:v>
                </c:pt>
                <c:pt idx="149998">
                  <c:v>6078.21</c:v>
                </c:pt>
                <c:pt idx="149999">
                  <c:v>6051.63</c:v>
                </c:pt>
                <c:pt idx="150000">
                  <c:v>5475.05</c:v>
                </c:pt>
                <c:pt idx="150001">
                  <c:v>6832.44</c:v>
                </c:pt>
                <c:pt idx="150002">
                  <c:v>6156.94</c:v>
                </c:pt>
                <c:pt idx="150003">
                  <c:v>7530.14</c:v>
                </c:pt>
                <c:pt idx="150004">
                  <c:v>7087.2</c:v>
                </c:pt>
                <c:pt idx="150005">
                  <c:v>7817.24</c:v>
                </c:pt>
                <c:pt idx="150006">
                  <c:v>11027.81</c:v>
                </c:pt>
                <c:pt idx="150007">
                  <c:v>6934.72</c:v>
                </c:pt>
                <c:pt idx="150008">
                  <c:v>7480.5</c:v>
                </c:pt>
                <c:pt idx="150009">
                  <c:v>7689.56</c:v>
                </c:pt>
                <c:pt idx="150010">
                  <c:v>8867.1299999999992</c:v>
                </c:pt>
                <c:pt idx="150011">
                  <c:v>8607.36</c:v>
                </c:pt>
                <c:pt idx="150012">
                  <c:v>7777.11</c:v>
                </c:pt>
                <c:pt idx="150013">
                  <c:v>9559.5300000000007</c:v>
                </c:pt>
                <c:pt idx="150014">
                  <c:v>7514.43</c:v>
                </c:pt>
                <c:pt idx="150015">
                  <c:v>7628.68</c:v>
                </c:pt>
                <c:pt idx="150016">
                  <c:v>5972.44</c:v>
                </c:pt>
                <c:pt idx="150017">
                  <c:v>7657.78</c:v>
                </c:pt>
                <c:pt idx="150018">
                  <c:v>8012.63</c:v>
                </c:pt>
                <c:pt idx="150019">
                  <c:v>7893.38</c:v>
                </c:pt>
                <c:pt idx="150020">
                  <c:v>7968.72</c:v>
                </c:pt>
                <c:pt idx="150021">
                  <c:v>8085.43</c:v>
                </c:pt>
                <c:pt idx="150022">
                  <c:v>8158.68</c:v>
                </c:pt>
                <c:pt idx="150023">
                  <c:v>1811.37</c:v>
                </c:pt>
                <c:pt idx="150024">
                  <c:v>2217.5</c:v>
                </c:pt>
                <c:pt idx="150025">
                  <c:v>2002.29</c:v>
                </c:pt>
                <c:pt idx="150026">
                  <c:v>1965.63</c:v>
                </c:pt>
                <c:pt idx="150027">
                  <c:v>1658.67</c:v>
                </c:pt>
                <c:pt idx="150028">
                  <c:v>2098.2800000000002</c:v>
                </c:pt>
                <c:pt idx="150029">
                  <c:v>1598.3</c:v>
                </c:pt>
                <c:pt idx="150030">
                  <c:v>2328.69</c:v>
                </c:pt>
                <c:pt idx="150031">
                  <c:v>3649.36</c:v>
                </c:pt>
                <c:pt idx="150032">
                  <c:v>3550.86</c:v>
                </c:pt>
                <c:pt idx="150033">
                  <c:v>7590.12</c:v>
                </c:pt>
                <c:pt idx="150034">
                  <c:v>10713.98</c:v>
                </c:pt>
                <c:pt idx="150035">
                  <c:v>10044.81</c:v>
                </c:pt>
                <c:pt idx="150036">
                  <c:v>9982.18</c:v>
                </c:pt>
                <c:pt idx="150037">
                  <c:v>16985.830000000002</c:v>
                </c:pt>
                <c:pt idx="150038">
                  <c:v>25546.45</c:v>
                </c:pt>
                <c:pt idx="150039">
                  <c:v>31045.24</c:v>
                </c:pt>
                <c:pt idx="150040">
                  <c:v>33530.79</c:v>
                </c:pt>
                <c:pt idx="150041">
                  <c:v>32055.02</c:v>
                </c:pt>
                <c:pt idx="150042">
                  <c:v>23882.59</c:v>
                </c:pt>
                <c:pt idx="150043">
                  <c:v>25385.49</c:v>
                </c:pt>
                <c:pt idx="150044">
                  <c:v>23269.74</c:v>
                </c:pt>
                <c:pt idx="150045">
                  <c:v>18960.61</c:v>
                </c:pt>
                <c:pt idx="150046">
                  <c:v>16899.77</c:v>
                </c:pt>
                <c:pt idx="150047">
                  <c:v>13075.13</c:v>
                </c:pt>
                <c:pt idx="150048">
                  <c:v>12243.25</c:v>
                </c:pt>
                <c:pt idx="150049">
                  <c:v>11295.01</c:v>
                </c:pt>
                <c:pt idx="150050">
                  <c:v>8511.2000000000007</c:v>
                </c:pt>
                <c:pt idx="150051">
                  <c:v>7633.01</c:v>
                </c:pt>
                <c:pt idx="150052">
                  <c:v>6947.14</c:v>
                </c:pt>
                <c:pt idx="150053">
                  <c:v>5561.36</c:v>
                </c:pt>
                <c:pt idx="150054">
                  <c:v>5039.68</c:v>
                </c:pt>
                <c:pt idx="150055">
                  <c:v>4017.04</c:v>
                </c:pt>
                <c:pt idx="150056">
                  <c:v>4089.98</c:v>
                </c:pt>
                <c:pt idx="150057">
                  <c:v>4279.38</c:v>
                </c:pt>
                <c:pt idx="150058">
                  <c:v>2494.1</c:v>
                </c:pt>
                <c:pt idx="150059">
                  <c:v>2446.1</c:v>
                </c:pt>
                <c:pt idx="150060">
                  <c:v>2438.16</c:v>
                </c:pt>
                <c:pt idx="150061">
                  <c:v>3510.12</c:v>
                </c:pt>
                <c:pt idx="150062">
                  <c:v>3228.2</c:v>
                </c:pt>
                <c:pt idx="150063">
                  <c:v>3010.71</c:v>
                </c:pt>
                <c:pt idx="150064">
                  <c:v>5486.02</c:v>
                </c:pt>
                <c:pt idx="150065">
                  <c:v>4084.57</c:v>
                </c:pt>
                <c:pt idx="150066">
                  <c:v>2580.63</c:v>
                </c:pt>
                <c:pt idx="150067">
                  <c:v>2524.8000000000002</c:v>
                </c:pt>
                <c:pt idx="150068">
                  <c:v>2606.63</c:v>
                </c:pt>
                <c:pt idx="150069">
                  <c:v>5937.2</c:v>
                </c:pt>
                <c:pt idx="150070">
                  <c:v>2726.66</c:v>
                </c:pt>
                <c:pt idx="150071">
                  <c:v>4382.42</c:v>
                </c:pt>
                <c:pt idx="150072">
                  <c:v>3051.5</c:v>
                </c:pt>
                <c:pt idx="150073">
                  <c:v>3094.56</c:v>
                </c:pt>
                <c:pt idx="150074">
                  <c:v>4161.62</c:v>
                </c:pt>
                <c:pt idx="150075">
                  <c:v>1927.28</c:v>
                </c:pt>
                <c:pt idx="150076">
                  <c:v>3050.75</c:v>
                </c:pt>
                <c:pt idx="150077">
                  <c:v>2818.41</c:v>
                </c:pt>
                <c:pt idx="150078">
                  <c:v>2687.64</c:v>
                </c:pt>
                <c:pt idx="150079">
                  <c:v>2817.64</c:v>
                </c:pt>
                <c:pt idx="150080">
                  <c:v>3010.82</c:v>
                </c:pt>
                <c:pt idx="150081">
                  <c:v>3855</c:v>
                </c:pt>
                <c:pt idx="150082">
                  <c:v>5158.5600000000004</c:v>
                </c:pt>
                <c:pt idx="150083">
                  <c:v>4678.2</c:v>
                </c:pt>
                <c:pt idx="150084">
                  <c:v>6104.64</c:v>
                </c:pt>
                <c:pt idx="150085">
                  <c:v>7017.88</c:v>
                </c:pt>
                <c:pt idx="150086">
                  <c:v>7405.15</c:v>
                </c:pt>
                <c:pt idx="150087">
                  <c:v>7178.94</c:v>
                </c:pt>
                <c:pt idx="150088">
                  <c:v>10473.31</c:v>
                </c:pt>
                <c:pt idx="150089">
                  <c:v>15816.24</c:v>
                </c:pt>
                <c:pt idx="150090">
                  <c:v>22179.57</c:v>
                </c:pt>
                <c:pt idx="150091">
                  <c:v>23411.98</c:v>
                </c:pt>
                <c:pt idx="150092">
                  <c:v>33068.120000000003</c:v>
                </c:pt>
                <c:pt idx="150093">
                  <c:v>46078.23</c:v>
                </c:pt>
                <c:pt idx="150094">
                  <c:v>37026.620000000003</c:v>
                </c:pt>
                <c:pt idx="150095">
                  <c:v>31471.35</c:v>
                </c:pt>
                <c:pt idx="150096">
                  <c:v>32570.27</c:v>
                </c:pt>
                <c:pt idx="150097">
                  <c:v>25783.74</c:v>
                </c:pt>
                <c:pt idx="150098">
                  <c:v>17887.53</c:v>
                </c:pt>
                <c:pt idx="150099">
                  <c:v>14056.76</c:v>
                </c:pt>
                <c:pt idx="150100">
                  <c:v>15669.74</c:v>
                </c:pt>
                <c:pt idx="150101">
                  <c:v>11854.46</c:v>
                </c:pt>
                <c:pt idx="150102">
                  <c:v>12293.69</c:v>
                </c:pt>
                <c:pt idx="150103">
                  <c:v>7161.09</c:v>
                </c:pt>
                <c:pt idx="150104">
                  <c:v>6611.91</c:v>
                </c:pt>
                <c:pt idx="150105">
                  <c:v>6118.17</c:v>
                </c:pt>
                <c:pt idx="150106">
                  <c:v>4884.54</c:v>
                </c:pt>
                <c:pt idx="150107">
                  <c:v>4423.41</c:v>
                </c:pt>
                <c:pt idx="150108">
                  <c:v>3399.49</c:v>
                </c:pt>
                <c:pt idx="150109">
                  <c:v>3155.18</c:v>
                </c:pt>
                <c:pt idx="150110">
                  <c:v>2866.19</c:v>
                </c:pt>
                <c:pt idx="150111">
                  <c:v>2185.79</c:v>
                </c:pt>
                <c:pt idx="150112">
                  <c:v>1645.91</c:v>
                </c:pt>
                <c:pt idx="150113">
                  <c:v>2469.73</c:v>
                </c:pt>
                <c:pt idx="150114">
                  <c:v>2929.59</c:v>
                </c:pt>
                <c:pt idx="150115">
                  <c:v>3372.11</c:v>
                </c:pt>
                <c:pt idx="150116">
                  <c:v>4408.76</c:v>
                </c:pt>
                <c:pt idx="150117">
                  <c:v>5064.21</c:v>
                </c:pt>
                <c:pt idx="150118">
                  <c:v>2614.4699999999998</c:v>
                </c:pt>
                <c:pt idx="150119">
                  <c:v>2428.84</c:v>
                </c:pt>
                <c:pt idx="150120">
                  <c:v>2374.23</c:v>
                </c:pt>
                <c:pt idx="150121">
                  <c:v>2140.35</c:v>
                </c:pt>
                <c:pt idx="150122">
                  <c:v>1485.87</c:v>
                </c:pt>
                <c:pt idx="150123">
                  <c:v>2114.09</c:v>
                </c:pt>
                <c:pt idx="150124">
                  <c:v>1907.36</c:v>
                </c:pt>
                <c:pt idx="150125">
                  <c:v>1866.38</c:v>
                </c:pt>
                <c:pt idx="150126">
                  <c:v>2131.67</c:v>
                </c:pt>
                <c:pt idx="150127">
                  <c:v>1891.55</c:v>
                </c:pt>
                <c:pt idx="150128">
                  <c:v>2406.6</c:v>
                </c:pt>
                <c:pt idx="150129">
                  <c:v>2137.86</c:v>
                </c:pt>
                <c:pt idx="150130">
                  <c:v>2394.4699999999998</c:v>
                </c:pt>
                <c:pt idx="150131">
                  <c:v>2480.56</c:v>
                </c:pt>
                <c:pt idx="150132">
                  <c:v>2986.76</c:v>
                </c:pt>
                <c:pt idx="150133">
                  <c:v>3800.36</c:v>
                </c:pt>
                <c:pt idx="150134">
                  <c:v>4855.45</c:v>
                </c:pt>
                <c:pt idx="150135">
                  <c:v>8017.69</c:v>
                </c:pt>
                <c:pt idx="150136">
                  <c:v>11175.73</c:v>
                </c:pt>
                <c:pt idx="150137">
                  <c:v>12088.85</c:v>
                </c:pt>
                <c:pt idx="150138">
                  <c:v>10499.17</c:v>
                </c:pt>
                <c:pt idx="150139">
                  <c:v>18369.240000000002</c:v>
                </c:pt>
                <c:pt idx="150140">
                  <c:v>21157.34</c:v>
                </c:pt>
                <c:pt idx="150141">
                  <c:v>28873.72</c:v>
                </c:pt>
                <c:pt idx="150142">
                  <c:v>33213.46</c:v>
                </c:pt>
                <c:pt idx="150143">
                  <c:v>28982.47</c:v>
                </c:pt>
                <c:pt idx="150144">
                  <c:v>32335.54</c:v>
                </c:pt>
                <c:pt idx="150145">
                  <c:v>31783.13</c:v>
                </c:pt>
                <c:pt idx="150146">
                  <c:v>28935.39</c:v>
                </c:pt>
                <c:pt idx="150147">
                  <c:v>26133.37</c:v>
                </c:pt>
                <c:pt idx="150148">
                  <c:v>19256.990000000002</c:v>
                </c:pt>
                <c:pt idx="150149">
                  <c:v>19461.21</c:v>
                </c:pt>
                <c:pt idx="150150">
                  <c:v>14541.65</c:v>
                </c:pt>
                <c:pt idx="150151">
                  <c:v>10585.67</c:v>
                </c:pt>
                <c:pt idx="150152">
                  <c:v>11784.57</c:v>
                </c:pt>
                <c:pt idx="150153">
                  <c:v>9266.4599999999991</c:v>
                </c:pt>
                <c:pt idx="150154">
                  <c:v>9853.7099999999991</c:v>
                </c:pt>
                <c:pt idx="150155">
                  <c:v>7201.78</c:v>
                </c:pt>
                <c:pt idx="150156">
                  <c:v>8261.64</c:v>
                </c:pt>
                <c:pt idx="150157">
                  <c:v>6963.7</c:v>
                </c:pt>
                <c:pt idx="150158">
                  <c:v>7100</c:v>
                </c:pt>
                <c:pt idx="150159">
                  <c:v>5308.38</c:v>
                </c:pt>
                <c:pt idx="150160">
                  <c:v>5192.05</c:v>
                </c:pt>
                <c:pt idx="150161">
                  <c:v>5493.25</c:v>
                </c:pt>
                <c:pt idx="150162">
                  <c:v>3145.16</c:v>
                </c:pt>
                <c:pt idx="150163">
                  <c:v>3331.28</c:v>
                </c:pt>
                <c:pt idx="150164">
                  <c:v>1889.77</c:v>
                </c:pt>
                <c:pt idx="150165">
                  <c:v>3581.51</c:v>
                </c:pt>
                <c:pt idx="150166">
                  <c:v>6867.96</c:v>
                </c:pt>
                <c:pt idx="150167">
                  <c:v>7702.94</c:v>
                </c:pt>
                <c:pt idx="150168">
                  <c:v>5998.22</c:v>
                </c:pt>
                <c:pt idx="150169">
                  <c:v>7548.17</c:v>
                </c:pt>
                <c:pt idx="150170">
                  <c:v>7201.08</c:v>
                </c:pt>
                <c:pt idx="150171">
                  <c:v>6301.43</c:v>
                </c:pt>
                <c:pt idx="150172">
                  <c:v>7555.83</c:v>
                </c:pt>
                <c:pt idx="150173">
                  <c:v>7679.7</c:v>
                </c:pt>
                <c:pt idx="150174">
                  <c:v>6462.14</c:v>
                </c:pt>
                <c:pt idx="150175">
                  <c:v>5804.42</c:v>
                </c:pt>
                <c:pt idx="150176">
                  <c:v>4527.08</c:v>
                </c:pt>
                <c:pt idx="150177">
                  <c:v>5060.5</c:v>
                </c:pt>
                <c:pt idx="150178">
                  <c:v>6213.31</c:v>
                </c:pt>
                <c:pt idx="150179">
                  <c:v>6343.56</c:v>
                </c:pt>
                <c:pt idx="150180">
                  <c:v>6553.9</c:v>
                </c:pt>
                <c:pt idx="150181">
                  <c:v>6555.71</c:v>
                </c:pt>
                <c:pt idx="150182">
                  <c:v>6093.1</c:v>
                </c:pt>
                <c:pt idx="150183">
                  <c:v>5415.03</c:v>
                </c:pt>
                <c:pt idx="150184">
                  <c:v>5326.55</c:v>
                </c:pt>
                <c:pt idx="150185">
                  <c:v>5877.56</c:v>
                </c:pt>
                <c:pt idx="150186">
                  <c:v>6037.75</c:v>
                </c:pt>
                <c:pt idx="150187">
                  <c:v>6505.63</c:v>
                </c:pt>
                <c:pt idx="150188">
                  <c:v>5844.48</c:v>
                </c:pt>
                <c:pt idx="150189">
                  <c:v>6309.4</c:v>
                </c:pt>
                <c:pt idx="150190">
                  <c:v>7118.63</c:v>
                </c:pt>
                <c:pt idx="150191">
                  <c:v>6295.9</c:v>
                </c:pt>
                <c:pt idx="150192">
                  <c:v>8175.6</c:v>
                </c:pt>
                <c:pt idx="150193">
                  <c:v>7083.03</c:v>
                </c:pt>
                <c:pt idx="150194">
                  <c:v>7384.35</c:v>
                </c:pt>
                <c:pt idx="150195">
                  <c:v>7127.86</c:v>
                </c:pt>
                <c:pt idx="150196">
                  <c:v>7919.71</c:v>
                </c:pt>
                <c:pt idx="150197">
                  <c:v>6710.46</c:v>
                </c:pt>
                <c:pt idx="150198">
                  <c:v>7816.99</c:v>
                </c:pt>
                <c:pt idx="150199">
                  <c:v>6452.53</c:v>
                </c:pt>
                <c:pt idx="150200">
                  <c:v>6609.68</c:v>
                </c:pt>
                <c:pt idx="150201">
                  <c:v>7412.62</c:v>
                </c:pt>
                <c:pt idx="150202">
                  <c:v>7513.92</c:v>
                </c:pt>
                <c:pt idx="150203">
                  <c:v>8162.39</c:v>
                </c:pt>
                <c:pt idx="150204">
                  <c:v>8913.93</c:v>
                </c:pt>
                <c:pt idx="150205">
                  <c:v>7294.71</c:v>
                </c:pt>
                <c:pt idx="150206">
                  <c:v>7758.91</c:v>
                </c:pt>
                <c:pt idx="150207">
                  <c:v>7823.28</c:v>
                </c:pt>
                <c:pt idx="150208">
                  <c:v>9371.2000000000007</c:v>
                </c:pt>
                <c:pt idx="150209">
                  <c:v>7511.99</c:v>
                </c:pt>
                <c:pt idx="150210">
                  <c:v>8929.08</c:v>
                </c:pt>
                <c:pt idx="150211">
                  <c:v>12588.2</c:v>
                </c:pt>
                <c:pt idx="150212">
                  <c:v>15930.18</c:v>
                </c:pt>
                <c:pt idx="150213">
                  <c:v>6964.62</c:v>
                </c:pt>
                <c:pt idx="150214">
                  <c:v>7930.18</c:v>
                </c:pt>
                <c:pt idx="150215">
                  <c:v>6836.92</c:v>
                </c:pt>
                <c:pt idx="150216">
                  <c:v>6618.95</c:v>
                </c:pt>
                <c:pt idx="150217">
                  <c:v>6106.85</c:v>
                </c:pt>
                <c:pt idx="150218">
                  <c:v>6823.79</c:v>
                </c:pt>
                <c:pt idx="150219">
                  <c:v>5097.05</c:v>
                </c:pt>
                <c:pt idx="150220">
                  <c:v>6180.05</c:v>
                </c:pt>
                <c:pt idx="150221">
                  <c:v>6196.56</c:v>
                </c:pt>
                <c:pt idx="150222">
                  <c:v>5885.6</c:v>
                </c:pt>
                <c:pt idx="150223">
                  <c:v>5467.25</c:v>
                </c:pt>
                <c:pt idx="150224">
                  <c:v>5730.27</c:v>
                </c:pt>
                <c:pt idx="150225">
                  <c:v>4192.53</c:v>
                </c:pt>
                <c:pt idx="150226">
                  <c:v>4899.1899999999996</c:v>
                </c:pt>
                <c:pt idx="150227">
                  <c:v>5744.84</c:v>
                </c:pt>
                <c:pt idx="150228">
                  <c:v>4113.91</c:v>
                </c:pt>
                <c:pt idx="150229">
                  <c:v>4927.07</c:v>
                </c:pt>
                <c:pt idx="150230">
                  <c:v>5525.19</c:v>
                </c:pt>
                <c:pt idx="150231">
                  <c:v>6907.17</c:v>
                </c:pt>
                <c:pt idx="150232">
                  <c:v>5231.51</c:v>
                </c:pt>
                <c:pt idx="150233">
                  <c:v>5220.9799999999996</c:v>
                </c:pt>
                <c:pt idx="150234">
                  <c:v>5633.71</c:v>
                </c:pt>
                <c:pt idx="150235">
                  <c:v>7235.13</c:v>
                </c:pt>
                <c:pt idx="150236">
                  <c:v>5780.95</c:v>
                </c:pt>
                <c:pt idx="150237">
                  <c:v>5919.11</c:v>
                </c:pt>
                <c:pt idx="150238">
                  <c:v>6046.31</c:v>
                </c:pt>
                <c:pt idx="150239">
                  <c:v>6477.93</c:v>
                </c:pt>
                <c:pt idx="150240">
                  <c:v>6728.58</c:v>
                </c:pt>
                <c:pt idx="150241">
                  <c:v>7234.39</c:v>
                </c:pt>
                <c:pt idx="150242">
                  <c:v>5445.92</c:v>
                </c:pt>
                <c:pt idx="150243">
                  <c:v>6588.42</c:v>
                </c:pt>
                <c:pt idx="150244">
                  <c:v>8035.17</c:v>
                </c:pt>
                <c:pt idx="150245">
                  <c:v>6842.11</c:v>
                </c:pt>
                <c:pt idx="150246">
                  <c:v>6759.76</c:v>
                </c:pt>
                <c:pt idx="150247">
                  <c:v>6718.49</c:v>
                </c:pt>
                <c:pt idx="150248">
                  <c:v>7269.97</c:v>
                </c:pt>
                <c:pt idx="150249">
                  <c:v>7938.12</c:v>
                </c:pt>
                <c:pt idx="150250">
                  <c:v>6767.68</c:v>
                </c:pt>
                <c:pt idx="150251">
                  <c:v>6713.45</c:v>
                </c:pt>
                <c:pt idx="150252">
                  <c:v>6979.64</c:v>
                </c:pt>
                <c:pt idx="150253">
                  <c:v>6952.04</c:v>
                </c:pt>
                <c:pt idx="150254">
                  <c:v>8351.92</c:v>
                </c:pt>
                <c:pt idx="150255">
                  <c:v>8455.85</c:v>
                </c:pt>
                <c:pt idx="150256">
                  <c:v>7579.06</c:v>
                </c:pt>
                <c:pt idx="150257">
                  <c:v>8484.0300000000007</c:v>
                </c:pt>
                <c:pt idx="150258">
                  <c:v>10362.83</c:v>
                </c:pt>
                <c:pt idx="150259">
                  <c:v>8184.81</c:v>
                </c:pt>
                <c:pt idx="150260">
                  <c:v>12812.31</c:v>
                </c:pt>
                <c:pt idx="150261">
                  <c:v>9020.5</c:v>
                </c:pt>
                <c:pt idx="150262">
                  <c:v>11484.58</c:v>
                </c:pt>
                <c:pt idx="150263">
                  <c:v>11825.51</c:v>
                </c:pt>
                <c:pt idx="150264">
                  <c:v>17597.84</c:v>
                </c:pt>
                <c:pt idx="150265">
                  <c:v>12041.61</c:v>
                </c:pt>
                <c:pt idx="150266">
                  <c:v>8560.07</c:v>
                </c:pt>
                <c:pt idx="150267">
                  <c:v>7967.58</c:v>
                </c:pt>
                <c:pt idx="150268">
                  <c:v>7511.38</c:v>
                </c:pt>
                <c:pt idx="150269">
                  <c:v>8028.85</c:v>
                </c:pt>
                <c:pt idx="150270">
                  <c:v>7828.4</c:v>
                </c:pt>
                <c:pt idx="150271">
                  <c:v>6534.5</c:v>
                </c:pt>
                <c:pt idx="150272">
                  <c:v>7030.2</c:v>
                </c:pt>
                <c:pt idx="150273">
                  <c:v>7667.73</c:v>
                </c:pt>
                <c:pt idx="150274">
                  <c:v>4898.28</c:v>
                </c:pt>
                <c:pt idx="150275">
                  <c:v>7296.76</c:v>
                </c:pt>
                <c:pt idx="150276">
                  <c:v>6867.05</c:v>
                </c:pt>
                <c:pt idx="150277">
                  <c:v>7777.28</c:v>
                </c:pt>
                <c:pt idx="150278">
                  <c:v>6807.44</c:v>
                </c:pt>
                <c:pt idx="150279">
                  <c:v>5162.2700000000004</c:v>
                </c:pt>
                <c:pt idx="150280">
                  <c:v>5503.21</c:v>
                </c:pt>
                <c:pt idx="150281">
                  <c:v>5039.2</c:v>
                </c:pt>
                <c:pt idx="150282">
                  <c:v>5211.3999999999996</c:v>
                </c:pt>
                <c:pt idx="150283">
                  <c:v>6034.95</c:v>
                </c:pt>
                <c:pt idx="150284">
                  <c:v>6129.37</c:v>
                </c:pt>
                <c:pt idx="150285">
                  <c:v>5681.86</c:v>
                </c:pt>
                <c:pt idx="150286">
                  <c:v>5562.75</c:v>
                </c:pt>
                <c:pt idx="150287">
                  <c:v>7218.71</c:v>
                </c:pt>
                <c:pt idx="150288">
                  <c:v>6114.02</c:v>
                </c:pt>
                <c:pt idx="150289">
                  <c:v>6321.2</c:v>
                </c:pt>
                <c:pt idx="150290">
                  <c:v>7436.15</c:v>
                </c:pt>
                <c:pt idx="150291">
                  <c:v>7138.91</c:v>
                </c:pt>
                <c:pt idx="150292">
                  <c:v>7519.29</c:v>
                </c:pt>
                <c:pt idx="150293">
                  <c:v>6509.42</c:v>
                </c:pt>
                <c:pt idx="150294">
                  <c:v>8040.51</c:v>
                </c:pt>
                <c:pt idx="150295">
                  <c:v>7163.85</c:v>
                </c:pt>
                <c:pt idx="150296">
                  <c:v>8218.35</c:v>
                </c:pt>
                <c:pt idx="150297">
                  <c:v>8204.82</c:v>
                </c:pt>
                <c:pt idx="150298">
                  <c:v>8345.5400000000009</c:v>
                </c:pt>
                <c:pt idx="150299">
                  <c:v>8440.25</c:v>
                </c:pt>
                <c:pt idx="150300">
                  <c:v>7874.98</c:v>
                </c:pt>
                <c:pt idx="150301">
                  <c:v>8004.29</c:v>
                </c:pt>
                <c:pt idx="150302">
                  <c:v>7266.09</c:v>
                </c:pt>
                <c:pt idx="150303">
                  <c:v>7484.72</c:v>
                </c:pt>
                <c:pt idx="150304">
                  <c:v>7002.92</c:v>
                </c:pt>
                <c:pt idx="150305">
                  <c:v>8113.77</c:v>
                </c:pt>
                <c:pt idx="150306">
                  <c:v>8680.77</c:v>
                </c:pt>
                <c:pt idx="150307">
                  <c:v>9075.73</c:v>
                </c:pt>
                <c:pt idx="150308">
                  <c:v>8171.16</c:v>
                </c:pt>
                <c:pt idx="150309">
                  <c:v>1369</c:v>
                </c:pt>
                <c:pt idx="150310">
                  <c:v>3911</c:v>
                </c:pt>
                <c:pt idx="150311">
                  <c:v>2408.46</c:v>
                </c:pt>
                <c:pt idx="150312">
                  <c:v>413.63</c:v>
                </c:pt>
                <c:pt idx="150313">
                  <c:v>226.43</c:v>
                </c:pt>
                <c:pt idx="150314">
                  <c:v>360.66</c:v>
                </c:pt>
                <c:pt idx="150315">
                  <c:v>675.36</c:v>
                </c:pt>
                <c:pt idx="150316">
                  <c:v>969.26</c:v>
                </c:pt>
                <c:pt idx="150317">
                  <c:v>3943.81</c:v>
                </c:pt>
                <c:pt idx="150318">
                  <c:v>1322.54</c:v>
                </c:pt>
                <c:pt idx="150319">
                  <c:v>26.69</c:v>
                </c:pt>
                <c:pt idx="150320">
                  <c:v>4.0999999999999996</c:v>
                </c:pt>
                <c:pt idx="150321">
                  <c:v>-1.5</c:v>
                </c:pt>
                <c:pt idx="150322">
                  <c:v>34</c:v>
                </c:pt>
                <c:pt idx="150323">
                  <c:v>102</c:v>
                </c:pt>
                <c:pt idx="150324">
                  <c:v>297</c:v>
                </c:pt>
                <c:pt idx="150325">
                  <c:v>1610.76</c:v>
                </c:pt>
                <c:pt idx="150326">
                  <c:v>2532.84</c:v>
                </c:pt>
                <c:pt idx="150327">
                  <c:v>3843.18</c:v>
                </c:pt>
                <c:pt idx="150328">
                  <c:v>4114.67</c:v>
                </c:pt>
                <c:pt idx="150329">
                  <c:v>5544.41</c:v>
                </c:pt>
                <c:pt idx="150330">
                  <c:v>11546.39</c:v>
                </c:pt>
                <c:pt idx="150331">
                  <c:v>6313.48</c:v>
                </c:pt>
                <c:pt idx="150332">
                  <c:v>5621.07</c:v>
                </c:pt>
                <c:pt idx="150333">
                  <c:v>7444.15</c:v>
                </c:pt>
                <c:pt idx="150334">
                  <c:v>11745.45</c:v>
                </c:pt>
                <c:pt idx="150335">
                  <c:v>21552.44</c:v>
                </c:pt>
                <c:pt idx="150336">
                  <c:v>25027.41</c:v>
                </c:pt>
                <c:pt idx="150337">
                  <c:v>17740.650000000001</c:v>
                </c:pt>
                <c:pt idx="150338">
                  <c:v>13707.85</c:v>
                </c:pt>
                <c:pt idx="150339">
                  <c:v>2587.06</c:v>
                </c:pt>
                <c:pt idx="150340">
                  <c:v>1845.05</c:v>
                </c:pt>
                <c:pt idx="150341">
                  <c:v>393.11</c:v>
                </c:pt>
                <c:pt idx="150342">
                  <c:v>222.73</c:v>
                </c:pt>
                <c:pt idx="150343">
                  <c:v>391.9</c:v>
                </c:pt>
                <c:pt idx="150344">
                  <c:v>560.73</c:v>
                </c:pt>
                <c:pt idx="150345">
                  <c:v>1464.17</c:v>
                </c:pt>
                <c:pt idx="150346">
                  <c:v>1976.43</c:v>
                </c:pt>
                <c:pt idx="150347">
                  <c:v>41.2</c:v>
                </c:pt>
                <c:pt idx="150348">
                  <c:v>2.4500000000000002</c:v>
                </c:pt>
                <c:pt idx="150349">
                  <c:v>0.3</c:v>
                </c:pt>
                <c:pt idx="150350">
                  <c:v>197.72</c:v>
                </c:pt>
                <c:pt idx="150351">
                  <c:v>174.07</c:v>
                </c:pt>
                <c:pt idx="150352">
                  <c:v>321.52</c:v>
                </c:pt>
                <c:pt idx="150353">
                  <c:v>396.09</c:v>
                </c:pt>
                <c:pt idx="150354">
                  <c:v>677.26</c:v>
                </c:pt>
                <c:pt idx="150355">
                  <c:v>954.79</c:v>
                </c:pt>
                <c:pt idx="150356">
                  <c:v>367.56</c:v>
                </c:pt>
                <c:pt idx="150357">
                  <c:v>38.08</c:v>
                </c:pt>
                <c:pt idx="150358">
                  <c:v>2.63</c:v>
                </c:pt>
                <c:pt idx="150359">
                  <c:v>21.88</c:v>
                </c:pt>
                <c:pt idx="150360">
                  <c:v>86.43</c:v>
                </c:pt>
                <c:pt idx="150361">
                  <c:v>1025.76</c:v>
                </c:pt>
                <c:pt idx="150362">
                  <c:v>3015.55</c:v>
                </c:pt>
                <c:pt idx="150363">
                  <c:v>4495.67</c:v>
                </c:pt>
                <c:pt idx="150364">
                  <c:v>5483.21</c:v>
                </c:pt>
                <c:pt idx="150365">
                  <c:v>5637.53</c:v>
                </c:pt>
                <c:pt idx="150366">
                  <c:v>10059.35</c:v>
                </c:pt>
                <c:pt idx="150367">
                  <c:v>7638.31</c:v>
                </c:pt>
                <c:pt idx="150368">
                  <c:v>5591.31</c:v>
                </c:pt>
                <c:pt idx="150369">
                  <c:v>6754.58</c:v>
                </c:pt>
                <c:pt idx="150370">
                  <c:v>10558.38</c:v>
                </c:pt>
                <c:pt idx="150371">
                  <c:v>19453.03</c:v>
                </c:pt>
                <c:pt idx="150372">
                  <c:v>22229.5</c:v>
                </c:pt>
                <c:pt idx="150373">
                  <c:v>16164.04</c:v>
                </c:pt>
                <c:pt idx="150374">
                  <c:v>11835.75</c:v>
                </c:pt>
                <c:pt idx="150375">
                  <c:v>3807.52</c:v>
                </c:pt>
                <c:pt idx="150376">
                  <c:v>920.36</c:v>
                </c:pt>
                <c:pt idx="150377">
                  <c:v>434.42</c:v>
                </c:pt>
                <c:pt idx="150378">
                  <c:v>508.06</c:v>
                </c:pt>
                <c:pt idx="150379">
                  <c:v>577.6</c:v>
                </c:pt>
                <c:pt idx="150380">
                  <c:v>589.57000000000005</c:v>
                </c:pt>
                <c:pt idx="150381">
                  <c:v>1006.93</c:v>
                </c:pt>
                <c:pt idx="150382">
                  <c:v>2602.56</c:v>
                </c:pt>
                <c:pt idx="150383">
                  <c:v>155.4</c:v>
                </c:pt>
                <c:pt idx="150384">
                  <c:v>162.24</c:v>
                </c:pt>
                <c:pt idx="150385">
                  <c:v>267.55</c:v>
                </c:pt>
                <c:pt idx="150386">
                  <c:v>284.3</c:v>
                </c:pt>
                <c:pt idx="150387">
                  <c:v>341.74</c:v>
                </c:pt>
                <c:pt idx="150388">
                  <c:v>706.36</c:v>
                </c:pt>
                <c:pt idx="150389">
                  <c:v>1640.97</c:v>
                </c:pt>
                <c:pt idx="150390">
                  <c:v>324.7</c:v>
                </c:pt>
                <c:pt idx="150391">
                  <c:v>18.59</c:v>
                </c:pt>
                <c:pt idx="150392">
                  <c:v>16.850000000000001</c:v>
                </c:pt>
                <c:pt idx="150393">
                  <c:v>8.35</c:v>
                </c:pt>
                <c:pt idx="150394">
                  <c:v>0.2</c:v>
                </c:pt>
                <c:pt idx="150395">
                  <c:v>0.1</c:v>
                </c:pt>
                <c:pt idx="150396">
                  <c:v>2.97</c:v>
                </c:pt>
                <c:pt idx="150397">
                  <c:v>5.94</c:v>
                </c:pt>
                <c:pt idx="150398">
                  <c:v>23.82</c:v>
                </c:pt>
                <c:pt idx="150399">
                  <c:v>81.180000000000007</c:v>
                </c:pt>
                <c:pt idx="150400">
                  <c:v>2047.2</c:v>
                </c:pt>
                <c:pt idx="150401">
                  <c:v>3655.87</c:v>
                </c:pt>
                <c:pt idx="150402">
                  <c:v>4978.6000000000004</c:v>
                </c:pt>
                <c:pt idx="150403">
                  <c:v>4637.49</c:v>
                </c:pt>
                <c:pt idx="150404">
                  <c:v>5525.75</c:v>
                </c:pt>
                <c:pt idx="150405">
                  <c:v>9216.89</c:v>
                </c:pt>
                <c:pt idx="150406">
                  <c:v>1514.29</c:v>
                </c:pt>
                <c:pt idx="150407">
                  <c:v>1342.64</c:v>
                </c:pt>
                <c:pt idx="150408">
                  <c:v>1240.42</c:v>
                </c:pt>
                <c:pt idx="150409">
                  <c:v>1223.42</c:v>
                </c:pt>
                <c:pt idx="150410">
                  <c:v>1959.85</c:v>
                </c:pt>
                <c:pt idx="150411">
                  <c:v>1685.08</c:v>
                </c:pt>
                <c:pt idx="150412">
                  <c:v>1584.09</c:v>
                </c:pt>
                <c:pt idx="150413">
                  <c:v>1853.81</c:v>
                </c:pt>
                <c:pt idx="150414">
                  <c:v>1529.29</c:v>
                </c:pt>
                <c:pt idx="150415">
                  <c:v>1070.94</c:v>
                </c:pt>
                <c:pt idx="150416">
                  <c:v>1712.02</c:v>
                </c:pt>
                <c:pt idx="150417">
                  <c:v>1144.9000000000001</c:v>
                </c:pt>
                <c:pt idx="150418">
                  <c:v>1507.85</c:v>
                </c:pt>
                <c:pt idx="150419">
                  <c:v>1509.9</c:v>
                </c:pt>
                <c:pt idx="150420">
                  <c:v>2520.09</c:v>
                </c:pt>
                <c:pt idx="150421">
                  <c:v>1955.36</c:v>
                </c:pt>
                <c:pt idx="150422">
                  <c:v>89.91</c:v>
                </c:pt>
                <c:pt idx="150423">
                  <c:v>287.8</c:v>
                </c:pt>
                <c:pt idx="150424">
                  <c:v>405.49</c:v>
                </c:pt>
                <c:pt idx="150425">
                  <c:v>362.5</c:v>
                </c:pt>
                <c:pt idx="150426">
                  <c:v>450.3</c:v>
                </c:pt>
                <c:pt idx="150427">
                  <c:v>717.57</c:v>
                </c:pt>
                <c:pt idx="150428">
                  <c:v>693.86</c:v>
                </c:pt>
                <c:pt idx="150429">
                  <c:v>546.95000000000005</c:v>
                </c:pt>
                <c:pt idx="150430">
                  <c:v>557.28</c:v>
                </c:pt>
                <c:pt idx="150431">
                  <c:v>795.3</c:v>
                </c:pt>
                <c:pt idx="150432">
                  <c:v>802.07</c:v>
                </c:pt>
                <c:pt idx="150433">
                  <c:v>613.91</c:v>
                </c:pt>
                <c:pt idx="150434">
                  <c:v>602.52</c:v>
                </c:pt>
                <c:pt idx="150435">
                  <c:v>746.95</c:v>
                </c:pt>
                <c:pt idx="150436">
                  <c:v>810.94</c:v>
                </c:pt>
                <c:pt idx="150437">
                  <c:v>1220.26</c:v>
                </c:pt>
                <c:pt idx="150438">
                  <c:v>532</c:v>
                </c:pt>
                <c:pt idx="150439">
                  <c:v>593</c:v>
                </c:pt>
                <c:pt idx="150440">
                  <c:v>588.5</c:v>
                </c:pt>
                <c:pt idx="150441">
                  <c:v>874.91</c:v>
                </c:pt>
                <c:pt idx="150442">
                  <c:v>547</c:v>
                </c:pt>
                <c:pt idx="150443">
                  <c:v>749</c:v>
                </c:pt>
                <c:pt idx="150444">
                  <c:v>1166.5</c:v>
                </c:pt>
                <c:pt idx="150445">
                  <c:v>612.44000000000005</c:v>
                </c:pt>
                <c:pt idx="150446">
                  <c:v>826.44</c:v>
                </c:pt>
                <c:pt idx="150447">
                  <c:v>835.75</c:v>
                </c:pt>
                <c:pt idx="150448">
                  <c:v>655.19000000000005</c:v>
                </c:pt>
                <c:pt idx="150449">
                  <c:v>891.5</c:v>
                </c:pt>
                <c:pt idx="150450">
                  <c:v>699.94</c:v>
                </c:pt>
                <c:pt idx="150451">
                  <c:v>847.97</c:v>
                </c:pt>
                <c:pt idx="150452">
                  <c:v>890.5</c:v>
                </c:pt>
                <c:pt idx="150453">
                  <c:v>379</c:v>
                </c:pt>
                <c:pt idx="150454">
                  <c:v>641.75</c:v>
                </c:pt>
                <c:pt idx="150455">
                  <c:v>981.72</c:v>
                </c:pt>
                <c:pt idx="150456">
                  <c:v>912.14</c:v>
                </c:pt>
                <c:pt idx="150457">
                  <c:v>792.22</c:v>
                </c:pt>
                <c:pt idx="150458">
                  <c:v>1144.7</c:v>
                </c:pt>
                <c:pt idx="150459">
                  <c:v>1317.03</c:v>
                </c:pt>
                <c:pt idx="150460">
                  <c:v>944.17</c:v>
                </c:pt>
                <c:pt idx="150461">
                  <c:v>562.34</c:v>
                </c:pt>
                <c:pt idx="150462">
                  <c:v>803.17</c:v>
                </c:pt>
                <c:pt idx="150463">
                  <c:v>879.87</c:v>
                </c:pt>
                <c:pt idx="150464">
                  <c:v>773.71</c:v>
                </c:pt>
                <c:pt idx="150465">
                  <c:v>682.22</c:v>
                </c:pt>
                <c:pt idx="150466">
                  <c:v>440.32</c:v>
                </c:pt>
                <c:pt idx="150467">
                  <c:v>505.83</c:v>
                </c:pt>
                <c:pt idx="150468">
                  <c:v>666.25</c:v>
                </c:pt>
                <c:pt idx="150469">
                  <c:v>332.15</c:v>
                </c:pt>
                <c:pt idx="150470">
                  <c:v>415.51</c:v>
                </c:pt>
                <c:pt idx="150471">
                  <c:v>419.53</c:v>
                </c:pt>
                <c:pt idx="150472">
                  <c:v>484.35</c:v>
                </c:pt>
                <c:pt idx="150473">
                  <c:v>383.51</c:v>
                </c:pt>
                <c:pt idx="150474">
                  <c:v>432.23</c:v>
                </c:pt>
                <c:pt idx="150475">
                  <c:v>485.35</c:v>
                </c:pt>
                <c:pt idx="150476">
                  <c:v>338.5</c:v>
                </c:pt>
                <c:pt idx="150477">
                  <c:v>312.18</c:v>
                </c:pt>
                <c:pt idx="150478">
                  <c:v>449.76</c:v>
                </c:pt>
                <c:pt idx="150479">
                  <c:v>423.62</c:v>
                </c:pt>
                <c:pt idx="150480">
                  <c:v>618.9</c:v>
                </c:pt>
                <c:pt idx="150481">
                  <c:v>594.89</c:v>
                </c:pt>
                <c:pt idx="150482">
                  <c:v>644.12</c:v>
                </c:pt>
                <c:pt idx="150483">
                  <c:v>567.67999999999995</c:v>
                </c:pt>
                <c:pt idx="150484">
                  <c:v>348.67</c:v>
                </c:pt>
                <c:pt idx="150485">
                  <c:v>927.98</c:v>
                </c:pt>
                <c:pt idx="150486">
                  <c:v>907.08</c:v>
                </c:pt>
                <c:pt idx="150487">
                  <c:v>695.59</c:v>
                </c:pt>
                <c:pt idx="150488">
                  <c:v>288.73</c:v>
                </c:pt>
                <c:pt idx="150489">
                  <c:v>467.92</c:v>
                </c:pt>
                <c:pt idx="150490">
                  <c:v>463.54</c:v>
                </c:pt>
                <c:pt idx="150491">
                  <c:v>585.58000000000004</c:v>
                </c:pt>
                <c:pt idx="150492">
                  <c:v>371.61</c:v>
                </c:pt>
                <c:pt idx="150493">
                  <c:v>940.94</c:v>
                </c:pt>
                <c:pt idx="150494">
                  <c:v>634.54999999999995</c:v>
                </c:pt>
                <c:pt idx="150495">
                  <c:v>828.72</c:v>
                </c:pt>
                <c:pt idx="150496">
                  <c:v>1534.32</c:v>
                </c:pt>
                <c:pt idx="150497">
                  <c:v>1262.2</c:v>
                </c:pt>
                <c:pt idx="150498">
                  <c:v>1121.9000000000001</c:v>
                </c:pt>
                <c:pt idx="150499">
                  <c:v>1091.47</c:v>
                </c:pt>
                <c:pt idx="150500">
                  <c:v>1413.79</c:v>
                </c:pt>
                <c:pt idx="150501">
                  <c:v>1699.86</c:v>
                </c:pt>
                <c:pt idx="150502">
                  <c:v>1669.86</c:v>
                </c:pt>
                <c:pt idx="150503">
                  <c:v>1318.83</c:v>
                </c:pt>
                <c:pt idx="150504">
                  <c:v>1782.11</c:v>
                </c:pt>
                <c:pt idx="150505">
                  <c:v>1152.24</c:v>
                </c:pt>
                <c:pt idx="150506">
                  <c:v>904.34</c:v>
                </c:pt>
                <c:pt idx="150507">
                  <c:v>1126.6199999999999</c:v>
                </c:pt>
                <c:pt idx="150508">
                  <c:v>1103.1099999999999</c:v>
                </c:pt>
                <c:pt idx="150509">
                  <c:v>839.13</c:v>
                </c:pt>
                <c:pt idx="150510">
                  <c:v>1097.26</c:v>
                </c:pt>
                <c:pt idx="150511">
                  <c:v>1329.5</c:v>
                </c:pt>
                <c:pt idx="150512">
                  <c:v>702.13</c:v>
                </c:pt>
                <c:pt idx="150513">
                  <c:v>892.09</c:v>
                </c:pt>
                <c:pt idx="150514">
                  <c:v>1657.75</c:v>
                </c:pt>
                <c:pt idx="150515">
                  <c:v>1233.17</c:v>
                </c:pt>
                <c:pt idx="150516">
                  <c:v>1239.81</c:v>
                </c:pt>
                <c:pt idx="150517">
                  <c:v>1184.3</c:v>
                </c:pt>
                <c:pt idx="150518">
                  <c:v>955.87</c:v>
                </c:pt>
                <c:pt idx="150519">
                  <c:v>898.29</c:v>
                </c:pt>
                <c:pt idx="150520">
                  <c:v>976.77</c:v>
                </c:pt>
                <c:pt idx="150521">
                  <c:v>808.44</c:v>
                </c:pt>
                <c:pt idx="150522">
                  <c:v>810.82</c:v>
                </c:pt>
                <c:pt idx="150523">
                  <c:v>1542.98</c:v>
                </c:pt>
                <c:pt idx="150524">
                  <c:v>1129.26</c:v>
                </c:pt>
                <c:pt idx="150525">
                  <c:v>1504.99</c:v>
                </c:pt>
                <c:pt idx="150526">
                  <c:v>1077.3800000000001</c:v>
                </c:pt>
                <c:pt idx="150527">
                  <c:v>1190.3900000000001</c:v>
                </c:pt>
                <c:pt idx="150528">
                  <c:v>1365.92</c:v>
                </c:pt>
                <c:pt idx="150529">
                  <c:v>1355.5</c:v>
                </c:pt>
                <c:pt idx="150530">
                  <c:v>1316.98</c:v>
                </c:pt>
                <c:pt idx="150531">
                  <c:v>1412.25</c:v>
                </c:pt>
                <c:pt idx="150532">
                  <c:v>1747.94</c:v>
                </c:pt>
                <c:pt idx="150533">
                  <c:v>1890.39</c:v>
                </c:pt>
                <c:pt idx="150534">
                  <c:v>1363.97</c:v>
                </c:pt>
                <c:pt idx="150535">
                  <c:v>1936.06</c:v>
                </c:pt>
                <c:pt idx="150536">
                  <c:v>1533.29</c:v>
                </c:pt>
                <c:pt idx="150537">
                  <c:v>1448.99</c:v>
                </c:pt>
                <c:pt idx="150538">
                  <c:v>1555.46</c:v>
                </c:pt>
                <c:pt idx="150539">
                  <c:v>1275.3599999999999</c:v>
                </c:pt>
                <c:pt idx="150540">
                  <c:v>1279.1199999999999</c:v>
                </c:pt>
                <c:pt idx="150541">
                  <c:v>1211.77</c:v>
                </c:pt>
                <c:pt idx="150542">
                  <c:v>1184.92</c:v>
                </c:pt>
                <c:pt idx="150543">
                  <c:v>1165.97</c:v>
                </c:pt>
                <c:pt idx="150544">
                  <c:v>1165.05</c:v>
                </c:pt>
                <c:pt idx="150545">
                  <c:v>1096.47</c:v>
                </c:pt>
                <c:pt idx="150546">
                  <c:v>1261.3599999999999</c:v>
                </c:pt>
                <c:pt idx="150547">
                  <c:v>2043.72</c:v>
                </c:pt>
                <c:pt idx="150548">
                  <c:v>2255.15</c:v>
                </c:pt>
                <c:pt idx="150549">
                  <c:v>2449.0100000000002</c:v>
                </c:pt>
                <c:pt idx="150550">
                  <c:v>2097.38</c:v>
                </c:pt>
                <c:pt idx="150551">
                  <c:v>1947.05</c:v>
                </c:pt>
                <c:pt idx="150552">
                  <c:v>2664.69</c:v>
                </c:pt>
                <c:pt idx="150553">
                  <c:v>3395.89</c:v>
                </c:pt>
                <c:pt idx="150554">
                  <c:v>3392.75</c:v>
                </c:pt>
                <c:pt idx="150555">
                  <c:v>3530.65</c:v>
                </c:pt>
                <c:pt idx="150556">
                  <c:v>3011.07</c:v>
                </c:pt>
                <c:pt idx="150557">
                  <c:v>2693.34</c:v>
                </c:pt>
                <c:pt idx="150558">
                  <c:v>1976.98</c:v>
                </c:pt>
                <c:pt idx="150559">
                  <c:v>2438.38</c:v>
                </c:pt>
                <c:pt idx="150560">
                  <c:v>2037.62</c:v>
                </c:pt>
                <c:pt idx="150561">
                  <c:v>2479.02</c:v>
                </c:pt>
                <c:pt idx="150562">
                  <c:v>2815.98</c:v>
                </c:pt>
                <c:pt idx="150563">
                  <c:v>2351.89</c:v>
                </c:pt>
                <c:pt idx="150564">
                  <c:v>3293.35</c:v>
                </c:pt>
                <c:pt idx="150565">
                  <c:v>3040.36</c:v>
                </c:pt>
                <c:pt idx="150566">
                  <c:v>4417.1499999999996</c:v>
                </c:pt>
                <c:pt idx="150567">
                  <c:v>3862.55</c:v>
                </c:pt>
                <c:pt idx="150568">
                  <c:v>3990.57</c:v>
                </c:pt>
                <c:pt idx="150569">
                  <c:v>2976.78</c:v>
                </c:pt>
                <c:pt idx="150570">
                  <c:v>5405.28</c:v>
                </c:pt>
                <c:pt idx="150571">
                  <c:v>4755.3900000000003</c:v>
                </c:pt>
                <c:pt idx="150572">
                  <c:v>4137.66</c:v>
                </c:pt>
                <c:pt idx="150573">
                  <c:v>5073.17</c:v>
                </c:pt>
                <c:pt idx="150574">
                  <c:v>3885.07</c:v>
                </c:pt>
                <c:pt idx="150575">
                  <c:v>4359.5</c:v>
                </c:pt>
                <c:pt idx="150576">
                  <c:v>3878.86</c:v>
                </c:pt>
                <c:pt idx="150577">
                  <c:v>4156.82</c:v>
                </c:pt>
                <c:pt idx="150578">
                  <c:v>4334.53</c:v>
                </c:pt>
                <c:pt idx="150579">
                  <c:v>3707.09</c:v>
                </c:pt>
                <c:pt idx="150580">
                  <c:v>3289.81</c:v>
                </c:pt>
                <c:pt idx="150581">
                  <c:v>3036.07</c:v>
                </c:pt>
                <c:pt idx="150582">
                  <c:v>3370.89</c:v>
                </c:pt>
                <c:pt idx="150583">
                  <c:v>3532.6</c:v>
                </c:pt>
                <c:pt idx="150584">
                  <c:v>3236</c:v>
                </c:pt>
                <c:pt idx="150585">
                  <c:v>2890.93</c:v>
                </c:pt>
                <c:pt idx="150586">
                  <c:v>2840.26</c:v>
                </c:pt>
                <c:pt idx="150587">
                  <c:v>2899.69</c:v>
                </c:pt>
                <c:pt idx="150588">
                  <c:v>3716.33</c:v>
                </c:pt>
                <c:pt idx="150589">
                  <c:v>3298.58</c:v>
                </c:pt>
                <c:pt idx="150590">
                  <c:v>2519.19</c:v>
                </c:pt>
                <c:pt idx="150591">
                  <c:v>3951.38</c:v>
                </c:pt>
                <c:pt idx="150592">
                  <c:v>2597.42</c:v>
                </c:pt>
                <c:pt idx="150593">
                  <c:v>3647.26</c:v>
                </c:pt>
                <c:pt idx="150594">
                  <c:v>3399.36</c:v>
                </c:pt>
                <c:pt idx="150595">
                  <c:v>4303.4399999999996</c:v>
                </c:pt>
                <c:pt idx="150596">
                  <c:v>3238.53</c:v>
                </c:pt>
                <c:pt idx="150597">
                  <c:v>3753.48</c:v>
                </c:pt>
                <c:pt idx="150598">
                  <c:v>2438.3200000000002</c:v>
                </c:pt>
                <c:pt idx="150599">
                  <c:v>2923.22</c:v>
                </c:pt>
                <c:pt idx="150600">
                  <c:v>2847.14</c:v>
                </c:pt>
                <c:pt idx="150601">
                  <c:v>2373.4499999999998</c:v>
                </c:pt>
                <c:pt idx="150602">
                  <c:v>2207.9899999999998</c:v>
                </c:pt>
                <c:pt idx="150603">
                  <c:v>2922.31</c:v>
                </c:pt>
                <c:pt idx="150604">
                  <c:v>3183.42</c:v>
                </c:pt>
                <c:pt idx="150605">
                  <c:v>2902.2</c:v>
                </c:pt>
                <c:pt idx="150606">
                  <c:v>3455.24</c:v>
                </c:pt>
                <c:pt idx="150607">
                  <c:v>3626.29</c:v>
                </c:pt>
                <c:pt idx="150608">
                  <c:v>3128.96</c:v>
                </c:pt>
                <c:pt idx="150609">
                  <c:v>2626.07</c:v>
                </c:pt>
                <c:pt idx="150610">
                  <c:v>2400.06</c:v>
                </c:pt>
                <c:pt idx="150611">
                  <c:v>2141.19</c:v>
                </c:pt>
                <c:pt idx="150612">
                  <c:v>2159.44</c:v>
                </c:pt>
                <c:pt idx="150613">
                  <c:v>2391.91</c:v>
                </c:pt>
                <c:pt idx="150614">
                  <c:v>2723.94</c:v>
                </c:pt>
                <c:pt idx="150615">
                  <c:v>3207.54</c:v>
                </c:pt>
                <c:pt idx="150616">
                  <c:v>3516.95</c:v>
                </c:pt>
                <c:pt idx="150617">
                  <c:v>2771.78</c:v>
                </c:pt>
                <c:pt idx="150618">
                  <c:v>3181.6</c:v>
                </c:pt>
                <c:pt idx="150619">
                  <c:v>3473.36</c:v>
                </c:pt>
                <c:pt idx="150620">
                  <c:v>3157.59</c:v>
                </c:pt>
                <c:pt idx="150621">
                  <c:v>3595.35</c:v>
                </c:pt>
                <c:pt idx="150622">
                  <c:v>4811.33</c:v>
                </c:pt>
                <c:pt idx="150623">
                  <c:v>4429.3100000000004</c:v>
                </c:pt>
                <c:pt idx="150624">
                  <c:v>4308.17</c:v>
                </c:pt>
                <c:pt idx="150625">
                  <c:v>4339.8599999999997</c:v>
                </c:pt>
                <c:pt idx="150626">
                  <c:v>3813.18</c:v>
                </c:pt>
                <c:pt idx="150627">
                  <c:v>4528.6499999999996</c:v>
                </c:pt>
                <c:pt idx="150628">
                  <c:v>4058.23</c:v>
                </c:pt>
                <c:pt idx="150629">
                  <c:v>3681.64</c:v>
                </c:pt>
                <c:pt idx="150630">
                  <c:v>3896.17</c:v>
                </c:pt>
                <c:pt idx="150631">
                  <c:v>4242.43</c:v>
                </c:pt>
                <c:pt idx="150632">
                  <c:v>2990.59</c:v>
                </c:pt>
                <c:pt idx="150633">
                  <c:v>2782.41</c:v>
                </c:pt>
                <c:pt idx="150634">
                  <c:v>2534.8000000000002</c:v>
                </c:pt>
                <c:pt idx="150635">
                  <c:v>3279.39</c:v>
                </c:pt>
                <c:pt idx="150636">
                  <c:v>3414.3</c:v>
                </c:pt>
                <c:pt idx="150637">
                  <c:v>3139.73</c:v>
                </c:pt>
                <c:pt idx="150638">
                  <c:v>2803.23</c:v>
                </c:pt>
                <c:pt idx="150639">
                  <c:v>2685.65</c:v>
                </c:pt>
                <c:pt idx="150640">
                  <c:v>3184.51</c:v>
                </c:pt>
                <c:pt idx="150641">
                  <c:v>3725</c:v>
                </c:pt>
                <c:pt idx="150642">
                  <c:v>3103.57</c:v>
                </c:pt>
                <c:pt idx="150643">
                  <c:v>3982.03</c:v>
                </c:pt>
                <c:pt idx="150644">
                  <c:v>4165.55</c:v>
                </c:pt>
                <c:pt idx="150645">
                  <c:v>3577.38</c:v>
                </c:pt>
                <c:pt idx="150646">
                  <c:v>3546.8</c:v>
                </c:pt>
                <c:pt idx="150647">
                  <c:v>5839.55</c:v>
                </c:pt>
                <c:pt idx="150648">
                  <c:v>4126.32</c:v>
                </c:pt>
                <c:pt idx="150649">
                  <c:v>3751.98</c:v>
                </c:pt>
                <c:pt idx="150650">
                  <c:v>2983.75</c:v>
                </c:pt>
                <c:pt idx="150651">
                  <c:v>2714.35</c:v>
                </c:pt>
                <c:pt idx="150652">
                  <c:v>2261.5700000000002</c:v>
                </c:pt>
                <c:pt idx="150653">
                  <c:v>2503.08</c:v>
                </c:pt>
                <c:pt idx="150654">
                  <c:v>2737.73</c:v>
                </c:pt>
                <c:pt idx="150655">
                  <c:v>2501.31</c:v>
                </c:pt>
                <c:pt idx="150656">
                  <c:v>2911.89</c:v>
                </c:pt>
                <c:pt idx="150657">
                  <c:v>2358.92</c:v>
                </c:pt>
                <c:pt idx="150658">
                  <c:v>2812.27</c:v>
                </c:pt>
                <c:pt idx="150659">
                  <c:v>2892.16</c:v>
                </c:pt>
                <c:pt idx="150660">
                  <c:v>2631.63</c:v>
                </c:pt>
                <c:pt idx="150661">
                  <c:v>3515.31</c:v>
                </c:pt>
                <c:pt idx="150662">
                  <c:v>2440.0100000000002</c:v>
                </c:pt>
                <c:pt idx="150663">
                  <c:v>2684.5</c:v>
                </c:pt>
                <c:pt idx="150664">
                  <c:v>2268.4899999999998</c:v>
                </c:pt>
                <c:pt idx="150665">
                  <c:v>2610</c:v>
                </c:pt>
                <c:pt idx="150666">
                  <c:v>3055.19</c:v>
                </c:pt>
                <c:pt idx="150667">
                  <c:v>2645.52</c:v>
                </c:pt>
                <c:pt idx="150668">
                  <c:v>2303.8200000000002</c:v>
                </c:pt>
                <c:pt idx="150669">
                  <c:v>2509.1799999999998</c:v>
                </c:pt>
                <c:pt idx="150670">
                  <c:v>4135.9799999999996</c:v>
                </c:pt>
                <c:pt idx="150671">
                  <c:v>3679.22</c:v>
                </c:pt>
                <c:pt idx="150672">
                  <c:v>3484.46</c:v>
                </c:pt>
                <c:pt idx="150673">
                  <c:v>3936.49</c:v>
                </c:pt>
                <c:pt idx="150674">
                  <c:v>4532.16</c:v>
                </c:pt>
                <c:pt idx="150675">
                  <c:v>6346.89</c:v>
                </c:pt>
                <c:pt idx="150676">
                  <c:v>4135.03</c:v>
                </c:pt>
                <c:pt idx="150677">
                  <c:v>3898.4</c:v>
                </c:pt>
                <c:pt idx="150678">
                  <c:v>3751.38</c:v>
                </c:pt>
                <c:pt idx="150679">
                  <c:v>4672.68</c:v>
                </c:pt>
                <c:pt idx="150680">
                  <c:v>3877.65</c:v>
                </c:pt>
                <c:pt idx="150681">
                  <c:v>4103.92</c:v>
                </c:pt>
                <c:pt idx="150682">
                  <c:v>4019.84</c:v>
                </c:pt>
                <c:pt idx="150683">
                  <c:v>4164.8999999999996</c:v>
                </c:pt>
                <c:pt idx="150684">
                  <c:v>3707.05</c:v>
                </c:pt>
                <c:pt idx="150685">
                  <c:v>3160.88</c:v>
                </c:pt>
                <c:pt idx="150686">
                  <c:v>3260.19</c:v>
                </c:pt>
                <c:pt idx="150687">
                  <c:v>3321.83</c:v>
                </c:pt>
                <c:pt idx="150688">
                  <c:v>2874.98</c:v>
                </c:pt>
                <c:pt idx="150689">
                  <c:v>3040.08</c:v>
                </c:pt>
                <c:pt idx="150690">
                  <c:v>3086.84</c:v>
                </c:pt>
                <c:pt idx="150691">
                  <c:v>3310.61</c:v>
                </c:pt>
                <c:pt idx="150692">
                  <c:v>3155.13</c:v>
                </c:pt>
                <c:pt idx="150693">
                  <c:v>3512.21</c:v>
                </c:pt>
                <c:pt idx="150694">
                  <c:v>3464.3</c:v>
                </c:pt>
                <c:pt idx="150695">
                  <c:v>3241.05</c:v>
                </c:pt>
                <c:pt idx="150696">
                  <c:v>3493.52</c:v>
                </c:pt>
                <c:pt idx="150697">
                  <c:v>3118.58</c:v>
                </c:pt>
                <c:pt idx="150698">
                  <c:v>4095.52</c:v>
                </c:pt>
                <c:pt idx="150699">
                  <c:v>3873.27</c:v>
                </c:pt>
                <c:pt idx="150700">
                  <c:v>4234.9799999999996</c:v>
                </c:pt>
                <c:pt idx="150701">
                  <c:v>3241.82</c:v>
                </c:pt>
                <c:pt idx="150702">
                  <c:v>2756.02</c:v>
                </c:pt>
                <c:pt idx="150703">
                  <c:v>2326.7399999999998</c:v>
                </c:pt>
                <c:pt idx="150704">
                  <c:v>2595.9899999999998</c:v>
                </c:pt>
                <c:pt idx="150705">
                  <c:v>2906.87</c:v>
                </c:pt>
                <c:pt idx="150706">
                  <c:v>2612.3200000000002</c:v>
                </c:pt>
                <c:pt idx="150707">
                  <c:v>2624.81</c:v>
                </c:pt>
                <c:pt idx="150708">
                  <c:v>2739.57</c:v>
                </c:pt>
                <c:pt idx="150709">
                  <c:v>2702.27</c:v>
                </c:pt>
                <c:pt idx="150710">
                  <c:v>2616.54</c:v>
                </c:pt>
                <c:pt idx="150711">
                  <c:v>2616.0300000000002</c:v>
                </c:pt>
                <c:pt idx="150712">
                  <c:v>3268.77</c:v>
                </c:pt>
                <c:pt idx="150713">
                  <c:v>5170.6400000000003</c:v>
                </c:pt>
                <c:pt idx="150714">
                  <c:v>5498.23</c:v>
                </c:pt>
                <c:pt idx="150715">
                  <c:v>4679.37</c:v>
                </c:pt>
                <c:pt idx="150716">
                  <c:v>4729.51</c:v>
                </c:pt>
                <c:pt idx="150717">
                  <c:v>4422.6499999999996</c:v>
                </c:pt>
                <c:pt idx="150718">
                  <c:v>4849.28</c:v>
                </c:pt>
                <c:pt idx="150719">
                  <c:v>4490.05</c:v>
                </c:pt>
                <c:pt idx="150720">
                  <c:v>4358.12</c:v>
                </c:pt>
                <c:pt idx="150721">
                  <c:v>4256.1899999999996</c:v>
                </c:pt>
                <c:pt idx="150722">
                  <c:v>3753.71</c:v>
                </c:pt>
                <c:pt idx="150723">
                  <c:v>4378.96</c:v>
                </c:pt>
                <c:pt idx="150724">
                  <c:v>3967.17</c:v>
                </c:pt>
                <c:pt idx="150725">
                  <c:v>4005.07</c:v>
                </c:pt>
                <c:pt idx="150726">
                  <c:v>3365.7</c:v>
                </c:pt>
                <c:pt idx="150727">
                  <c:v>3250.66</c:v>
                </c:pt>
                <c:pt idx="150728">
                  <c:v>4107.72</c:v>
                </c:pt>
                <c:pt idx="150729">
                  <c:v>3869.96</c:v>
                </c:pt>
                <c:pt idx="150730">
                  <c:v>3524.44</c:v>
                </c:pt>
                <c:pt idx="150731">
                  <c:v>3266</c:v>
                </c:pt>
                <c:pt idx="150732">
                  <c:v>2890.7</c:v>
                </c:pt>
                <c:pt idx="150733">
                  <c:v>3037.4</c:v>
                </c:pt>
                <c:pt idx="150734">
                  <c:v>3792.79</c:v>
                </c:pt>
                <c:pt idx="150735">
                  <c:v>3863.86</c:v>
                </c:pt>
                <c:pt idx="150736">
                  <c:v>4515.34</c:v>
                </c:pt>
                <c:pt idx="150737">
                  <c:v>5042.21</c:v>
                </c:pt>
                <c:pt idx="150738">
                  <c:v>9462.61</c:v>
                </c:pt>
                <c:pt idx="150739">
                  <c:v>3648.65</c:v>
                </c:pt>
                <c:pt idx="150740">
                  <c:v>3587.96</c:v>
                </c:pt>
                <c:pt idx="150741">
                  <c:v>3126.47</c:v>
                </c:pt>
                <c:pt idx="150742">
                  <c:v>3459.68</c:v>
                </c:pt>
                <c:pt idx="150743">
                  <c:v>3321.13</c:v>
                </c:pt>
                <c:pt idx="150744">
                  <c:v>3227.82</c:v>
                </c:pt>
                <c:pt idx="150745">
                  <c:v>3467.82</c:v>
                </c:pt>
                <c:pt idx="150746">
                  <c:v>3975.7</c:v>
                </c:pt>
                <c:pt idx="150747">
                  <c:v>3956.08</c:v>
                </c:pt>
                <c:pt idx="150748">
                  <c:v>3601.18</c:v>
                </c:pt>
                <c:pt idx="150749">
                  <c:v>3486.46</c:v>
                </c:pt>
                <c:pt idx="150750">
                  <c:v>4029.89</c:v>
                </c:pt>
                <c:pt idx="150751">
                  <c:v>3703.43</c:v>
                </c:pt>
                <c:pt idx="150752">
                  <c:v>3829.56</c:v>
                </c:pt>
                <c:pt idx="150753">
                  <c:v>3621.79</c:v>
                </c:pt>
                <c:pt idx="150754">
                  <c:v>2950.08</c:v>
                </c:pt>
                <c:pt idx="150755">
                  <c:v>2982.08</c:v>
                </c:pt>
                <c:pt idx="150756">
                  <c:v>2762.33</c:v>
                </c:pt>
                <c:pt idx="150757">
                  <c:v>3534.47</c:v>
                </c:pt>
                <c:pt idx="150758">
                  <c:v>2899.87</c:v>
                </c:pt>
                <c:pt idx="150759">
                  <c:v>2629.64</c:v>
                </c:pt>
                <c:pt idx="150760">
                  <c:v>2860.29</c:v>
                </c:pt>
                <c:pt idx="150761">
                  <c:v>3027.88</c:v>
                </c:pt>
                <c:pt idx="150762">
                  <c:v>3773.29</c:v>
                </c:pt>
                <c:pt idx="150763">
                  <c:v>3412.52</c:v>
                </c:pt>
                <c:pt idx="150764">
                  <c:v>4196.4799999999996</c:v>
                </c:pt>
                <c:pt idx="150765">
                  <c:v>4277.08</c:v>
                </c:pt>
                <c:pt idx="150766">
                  <c:v>5017.4799999999996</c:v>
                </c:pt>
                <c:pt idx="150767">
                  <c:v>4519.1899999999996</c:v>
                </c:pt>
                <c:pt idx="150768">
                  <c:v>4134.68</c:v>
                </c:pt>
                <c:pt idx="150769">
                  <c:v>4502.37</c:v>
                </c:pt>
                <c:pt idx="150770">
                  <c:v>4452.67</c:v>
                </c:pt>
                <c:pt idx="150771">
                  <c:v>4386.26</c:v>
                </c:pt>
                <c:pt idx="150772">
                  <c:v>4246.45</c:v>
                </c:pt>
                <c:pt idx="150773">
                  <c:v>3770.61</c:v>
                </c:pt>
                <c:pt idx="150774">
                  <c:v>4427.66</c:v>
                </c:pt>
                <c:pt idx="150775">
                  <c:v>3977.19</c:v>
                </c:pt>
                <c:pt idx="150776">
                  <c:v>3573.17</c:v>
                </c:pt>
                <c:pt idx="150777">
                  <c:v>3823.93</c:v>
                </c:pt>
                <c:pt idx="150778">
                  <c:v>3442.54</c:v>
                </c:pt>
                <c:pt idx="150779">
                  <c:v>3510.64</c:v>
                </c:pt>
                <c:pt idx="150780">
                  <c:v>3184.36</c:v>
                </c:pt>
                <c:pt idx="150781">
                  <c:v>2949.83</c:v>
                </c:pt>
                <c:pt idx="150782">
                  <c:v>2601.65</c:v>
                </c:pt>
                <c:pt idx="150783">
                  <c:v>3159.42</c:v>
                </c:pt>
                <c:pt idx="150784">
                  <c:v>2818.64</c:v>
                </c:pt>
                <c:pt idx="150785">
                  <c:v>2539.86</c:v>
                </c:pt>
                <c:pt idx="150786">
                  <c:v>4376.71</c:v>
                </c:pt>
                <c:pt idx="150787">
                  <c:v>2923.67</c:v>
                </c:pt>
                <c:pt idx="150788">
                  <c:v>3447.87</c:v>
                </c:pt>
                <c:pt idx="150789">
                  <c:v>4862.6499999999996</c:v>
                </c:pt>
                <c:pt idx="150790">
                  <c:v>9170.2800000000007</c:v>
                </c:pt>
                <c:pt idx="150791">
                  <c:v>5019.57</c:v>
                </c:pt>
                <c:pt idx="150792">
                  <c:v>3798.66</c:v>
                </c:pt>
                <c:pt idx="150793">
                  <c:v>2905.58</c:v>
                </c:pt>
                <c:pt idx="150794">
                  <c:v>3096.01</c:v>
                </c:pt>
                <c:pt idx="150795">
                  <c:v>2889.58</c:v>
                </c:pt>
                <c:pt idx="150796">
                  <c:v>3067.14</c:v>
                </c:pt>
                <c:pt idx="150797">
                  <c:v>2698.93</c:v>
                </c:pt>
                <c:pt idx="150798">
                  <c:v>3221.19</c:v>
                </c:pt>
                <c:pt idx="150799">
                  <c:v>3278.22</c:v>
                </c:pt>
                <c:pt idx="150800">
                  <c:v>3420.83</c:v>
                </c:pt>
                <c:pt idx="150801">
                  <c:v>3837.26</c:v>
                </c:pt>
                <c:pt idx="150802">
                  <c:v>3989.26</c:v>
                </c:pt>
                <c:pt idx="150803">
                  <c:v>3951.73</c:v>
                </c:pt>
                <c:pt idx="150804">
                  <c:v>4722.92</c:v>
                </c:pt>
                <c:pt idx="150805">
                  <c:v>4297.46</c:v>
                </c:pt>
                <c:pt idx="150806">
                  <c:v>3721.54</c:v>
                </c:pt>
                <c:pt idx="150807">
                  <c:v>3202.74</c:v>
                </c:pt>
                <c:pt idx="150808">
                  <c:v>2371.5100000000002</c:v>
                </c:pt>
                <c:pt idx="150809">
                  <c:v>2334.48</c:v>
                </c:pt>
                <c:pt idx="150810">
                  <c:v>3153.12</c:v>
                </c:pt>
                <c:pt idx="150811">
                  <c:v>2533.71</c:v>
                </c:pt>
                <c:pt idx="150812">
                  <c:v>2752.52</c:v>
                </c:pt>
                <c:pt idx="150813">
                  <c:v>2785.06</c:v>
                </c:pt>
                <c:pt idx="150814">
                  <c:v>3666.97</c:v>
                </c:pt>
                <c:pt idx="150815">
                  <c:v>3570.85</c:v>
                </c:pt>
                <c:pt idx="150816">
                  <c:v>3195.78</c:v>
                </c:pt>
                <c:pt idx="150817">
                  <c:v>3089.03</c:v>
                </c:pt>
                <c:pt idx="150818">
                  <c:v>4102.9399999999996</c:v>
                </c:pt>
                <c:pt idx="150819">
                  <c:v>4266.72</c:v>
                </c:pt>
                <c:pt idx="150820">
                  <c:v>4248.04</c:v>
                </c:pt>
                <c:pt idx="150821">
                  <c:v>3729.95</c:v>
                </c:pt>
                <c:pt idx="150822">
                  <c:v>3612.52</c:v>
                </c:pt>
                <c:pt idx="150823">
                  <c:v>3470.14</c:v>
                </c:pt>
                <c:pt idx="150824">
                  <c:v>3559.28</c:v>
                </c:pt>
                <c:pt idx="150825">
                  <c:v>3118.65</c:v>
                </c:pt>
                <c:pt idx="150826">
                  <c:v>3112.48</c:v>
                </c:pt>
                <c:pt idx="150827">
                  <c:v>2840.62</c:v>
                </c:pt>
                <c:pt idx="150828">
                  <c:v>3026.69</c:v>
                </c:pt>
                <c:pt idx="150829">
                  <c:v>3191.57</c:v>
                </c:pt>
                <c:pt idx="150830">
                  <c:v>2871.44</c:v>
                </c:pt>
                <c:pt idx="150831">
                  <c:v>2965.72</c:v>
                </c:pt>
                <c:pt idx="150832">
                  <c:v>2590.13</c:v>
                </c:pt>
                <c:pt idx="150833">
                  <c:v>2659.31</c:v>
                </c:pt>
                <c:pt idx="150834">
                  <c:v>2611.09</c:v>
                </c:pt>
                <c:pt idx="150835">
                  <c:v>6794.99</c:v>
                </c:pt>
                <c:pt idx="150836">
                  <c:v>5938.75</c:v>
                </c:pt>
                <c:pt idx="150837">
                  <c:v>6537.23</c:v>
                </c:pt>
                <c:pt idx="150838">
                  <c:v>6438.08</c:v>
                </c:pt>
                <c:pt idx="150839">
                  <c:v>4845.0600000000004</c:v>
                </c:pt>
                <c:pt idx="150840">
                  <c:v>6575.61</c:v>
                </c:pt>
                <c:pt idx="150841">
                  <c:v>6593.38</c:v>
                </c:pt>
                <c:pt idx="150842">
                  <c:v>4750.8100000000004</c:v>
                </c:pt>
                <c:pt idx="150843">
                  <c:v>4672.53</c:v>
                </c:pt>
                <c:pt idx="150844">
                  <c:v>3613.04</c:v>
                </c:pt>
                <c:pt idx="150845">
                  <c:v>3325.97</c:v>
                </c:pt>
                <c:pt idx="150846">
                  <c:v>3142.65</c:v>
                </c:pt>
                <c:pt idx="150847">
                  <c:v>4065.93</c:v>
                </c:pt>
                <c:pt idx="150848">
                  <c:v>4267.47</c:v>
                </c:pt>
                <c:pt idx="150849">
                  <c:v>3590.25</c:v>
                </c:pt>
                <c:pt idx="150850">
                  <c:v>4232.13</c:v>
                </c:pt>
                <c:pt idx="150851">
                  <c:v>4315.4399999999996</c:v>
                </c:pt>
                <c:pt idx="150852">
                  <c:v>5820.49</c:v>
                </c:pt>
                <c:pt idx="150853">
                  <c:v>5916.26</c:v>
                </c:pt>
                <c:pt idx="150854">
                  <c:v>5654.18</c:v>
                </c:pt>
                <c:pt idx="150855">
                  <c:v>5418.99</c:v>
                </c:pt>
                <c:pt idx="150856">
                  <c:v>6186.4</c:v>
                </c:pt>
                <c:pt idx="150857">
                  <c:v>6657.09</c:v>
                </c:pt>
                <c:pt idx="150858">
                  <c:v>7370.21</c:v>
                </c:pt>
                <c:pt idx="150859">
                  <c:v>6047.48</c:v>
                </c:pt>
                <c:pt idx="150860">
                  <c:v>5683.32</c:v>
                </c:pt>
                <c:pt idx="150861">
                  <c:v>7552.68</c:v>
                </c:pt>
                <c:pt idx="150862">
                  <c:v>6644.03</c:v>
                </c:pt>
                <c:pt idx="150863">
                  <c:v>7187.19</c:v>
                </c:pt>
                <c:pt idx="150864">
                  <c:v>7698.9</c:v>
                </c:pt>
                <c:pt idx="150865">
                  <c:v>6245.27</c:v>
                </c:pt>
                <c:pt idx="150866">
                  <c:v>5945.15</c:v>
                </c:pt>
                <c:pt idx="150867">
                  <c:v>5727.9</c:v>
                </c:pt>
                <c:pt idx="150868">
                  <c:v>6773.09</c:v>
                </c:pt>
                <c:pt idx="150869">
                  <c:v>6706.86</c:v>
                </c:pt>
                <c:pt idx="150870">
                  <c:v>5070.91</c:v>
                </c:pt>
                <c:pt idx="150871">
                  <c:v>6145.98</c:v>
                </c:pt>
                <c:pt idx="150872">
                  <c:v>7868.25</c:v>
                </c:pt>
                <c:pt idx="150873">
                  <c:v>7595.88</c:v>
                </c:pt>
                <c:pt idx="150874">
                  <c:v>6365.3</c:v>
                </c:pt>
                <c:pt idx="150875">
                  <c:v>5903.8</c:v>
                </c:pt>
                <c:pt idx="150876">
                  <c:v>5914.34</c:v>
                </c:pt>
                <c:pt idx="150877">
                  <c:v>11094.82</c:v>
                </c:pt>
                <c:pt idx="150878">
                  <c:v>6948.42</c:v>
                </c:pt>
                <c:pt idx="150879">
                  <c:v>7439.81</c:v>
                </c:pt>
                <c:pt idx="150880">
                  <c:v>10636.5</c:v>
                </c:pt>
                <c:pt idx="150881">
                  <c:v>13136.18</c:v>
                </c:pt>
                <c:pt idx="150882">
                  <c:v>9574.64</c:v>
                </c:pt>
                <c:pt idx="150883">
                  <c:v>8244.35</c:v>
                </c:pt>
                <c:pt idx="150884">
                  <c:v>7320.67</c:v>
                </c:pt>
                <c:pt idx="150885">
                  <c:v>7018.05</c:v>
                </c:pt>
                <c:pt idx="150886">
                  <c:v>6027.06</c:v>
                </c:pt>
                <c:pt idx="150887">
                  <c:v>6910.41</c:v>
                </c:pt>
                <c:pt idx="150888">
                  <c:v>5824.18</c:v>
                </c:pt>
                <c:pt idx="150889">
                  <c:v>5659.45</c:v>
                </c:pt>
                <c:pt idx="150890">
                  <c:v>6046.79</c:v>
                </c:pt>
                <c:pt idx="150891">
                  <c:v>5411.25</c:v>
                </c:pt>
                <c:pt idx="150892">
                  <c:v>5585.09</c:v>
                </c:pt>
                <c:pt idx="150893">
                  <c:v>6898.68</c:v>
                </c:pt>
                <c:pt idx="150894">
                  <c:v>5257.3</c:v>
                </c:pt>
                <c:pt idx="150895">
                  <c:v>4659.7700000000004</c:v>
                </c:pt>
                <c:pt idx="150896">
                  <c:v>3771.45</c:v>
                </c:pt>
                <c:pt idx="150897">
                  <c:v>3644.16</c:v>
                </c:pt>
                <c:pt idx="150898">
                  <c:v>3200.68</c:v>
                </c:pt>
                <c:pt idx="150899">
                  <c:v>3596.45</c:v>
                </c:pt>
                <c:pt idx="150900">
                  <c:v>5181.84</c:v>
                </c:pt>
                <c:pt idx="150901">
                  <c:v>3597.68</c:v>
                </c:pt>
                <c:pt idx="150902">
                  <c:v>3778.33</c:v>
                </c:pt>
                <c:pt idx="150903">
                  <c:v>5377.49</c:v>
                </c:pt>
                <c:pt idx="150904">
                  <c:v>4510.6899999999996</c:v>
                </c:pt>
                <c:pt idx="150905">
                  <c:v>6044.2</c:v>
                </c:pt>
                <c:pt idx="150906">
                  <c:v>5191.1499999999996</c:v>
                </c:pt>
                <c:pt idx="150907">
                  <c:v>5792.98</c:v>
                </c:pt>
                <c:pt idx="150908">
                  <c:v>6872.38</c:v>
                </c:pt>
                <c:pt idx="150909">
                  <c:v>7149.62</c:v>
                </c:pt>
                <c:pt idx="150910">
                  <c:v>6884.85</c:v>
                </c:pt>
                <c:pt idx="150911">
                  <c:v>5819.66</c:v>
                </c:pt>
                <c:pt idx="150912">
                  <c:v>6776.04</c:v>
                </c:pt>
                <c:pt idx="150913">
                  <c:v>6473.27</c:v>
                </c:pt>
                <c:pt idx="150914">
                  <c:v>7159.95</c:v>
                </c:pt>
                <c:pt idx="150915">
                  <c:v>6337.43</c:v>
                </c:pt>
                <c:pt idx="150916">
                  <c:v>6867.51</c:v>
                </c:pt>
                <c:pt idx="150917">
                  <c:v>6426.36</c:v>
                </c:pt>
                <c:pt idx="150918">
                  <c:v>6070.04</c:v>
                </c:pt>
                <c:pt idx="150919">
                  <c:v>7567.09</c:v>
                </c:pt>
                <c:pt idx="150920">
                  <c:v>5842.16</c:v>
                </c:pt>
                <c:pt idx="150921">
                  <c:v>6809.44</c:v>
                </c:pt>
                <c:pt idx="150922">
                  <c:v>6239.36</c:v>
                </c:pt>
                <c:pt idx="150923">
                  <c:v>6006.43</c:v>
                </c:pt>
                <c:pt idx="150924">
                  <c:v>5511.99</c:v>
                </c:pt>
                <c:pt idx="150925">
                  <c:v>6325.46</c:v>
                </c:pt>
                <c:pt idx="150926">
                  <c:v>5868.77</c:v>
                </c:pt>
                <c:pt idx="150927">
                  <c:v>8025.48</c:v>
                </c:pt>
                <c:pt idx="150928">
                  <c:v>6557.78</c:v>
                </c:pt>
                <c:pt idx="150929">
                  <c:v>11871.82</c:v>
                </c:pt>
                <c:pt idx="150930">
                  <c:v>7104.29</c:v>
                </c:pt>
                <c:pt idx="150931">
                  <c:v>6883.02</c:v>
                </c:pt>
                <c:pt idx="150932">
                  <c:v>9010.8700000000008</c:v>
                </c:pt>
                <c:pt idx="150933">
                  <c:v>13614.44</c:v>
                </c:pt>
                <c:pt idx="150934">
                  <c:v>12266.44</c:v>
                </c:pt>
                <c:pt idx="150935">
                  <c:v>7043.75</c:v>
                </c:pt>
                <c:pt idx="150936">
                  <c:v>7143.06</c:v>
                </c:pt>
                <c:pt idx="150937">
                  <c:v>5231.6400000000003</c:v>
                </c:pt>
                <c:pt idx="150938">
                  <c:v>6494.3</c:v>
                </c:pt>
                <c:pt idx="150939">
                  <c:v>6415.02</c:v>
                </c:pt>
                <c:pt idx="150940">
                  <c:v>6711.15</c:v>
                </c:pt>
                <c:pt idx="150941">
                  <c:v>6493.81</c:v>
                </c:pt>
                <c:pt idx="150942">
                  <c:v>6113.64</c:v>
                </c:pt>
                <c:pt idx="150943">
                  <c:v>5197.41</c:v>
                </c:pt>
                <c:pt idx="150944">
                  <c:v>5749.32</c:v>
                </c:pt>
                <c:pt idx="150945">
                  <c:v>6474.49</c:v>
                </c:pt>
                <c:pt idx="150946">
                  <c:v>4034.65</c:v>
                </c:pt>
                <c:pt idx="150947">
                  <c:v>5567.73</c:v>
                </c:pt>
                <c:pt idx="150948">
                  <c:v>4434.55</c:v>
                </c:pt>
                <c:pt idx="150949">
                  <c:v>3952.22</c:v>
                </c:pt>
                <c:pt idx="150950">
                  <c:v>3971.1</c:v>
                </c:pt>
                <c:pt idx="150951">
                  <c:v>3857.38</c:v>
                </c:pt>
                <c:pt idx="150952">
                  <c:v>4169.71</c:v>
                </c:pt>
                <c:pt idx="150953">
                  <c:v>4465.37</c:v>
                </c:pt>
                <c:pt idx="150954">
                  <c:v>4356.9399999999996</c:v>
                </c:pt>
                <c:pt idx="150955">
                  <c:v>4239.5600000000004</c:v>
                </c:pt>
                <c:pt idx="150956">
                  <c:v>5261.44</c:v>
                </c:pt>
                <c:pt idx="150957">
                  <c:v>5825.73</c:v>
                </c:pt>
                <c:pt idx="150958">
                  <c:v>5860.24</c:v>
                </c:pt>
                <c:pt idx="150959">
                  <c:v>5695.6</c:v>
                </c:pt>
                <c:pt idx="150960">
                  <c:v>7173.53</c:v>
                </c:pt>
                <c:pt idx="150961">
                  <c:v>9206.17</c:v>
                </c:pt>
                <c:pt idx="150962">
                  <c:v>7293.05</c:v>
                </c:pt>
                <c:pt idx="150963">
                  <c:v>6639.91</c:v>
                </c:pt>
                <c:pt idx="150964">
                  <c:v>7270.8</c:v>
                </c:pt>
                <c:pt idx="150965">
                  <c:v>8058.48</c:v>
                </c:pt>
                <c:pt idx="150966">
                  <c:v>7346.89</c:v>
                </c:pt>
                <c:pt idx="150967">
                  <c:v>8448.39</c:v>
                </c:pt>
                <c:pt idx="150968">
                  <c:v>8142.02</c:v>
                </c:pt>
                <c:pt idx="150969">
                  <c:v>7959.7</c:v>
                </c:pt>
                <c:pt idx="150970">
                  <c:v>6883.07</c:v>
                </c:pt>
                <c:pt idx="150971">
                  <c:v>4955.25</c:v>
                </c:pt>
                <c:pt idx="150972">
                  <c:v>6955.52</c:v>
                </c:pt>
                <c:pt idx="150973">
                  <c:v>8332.5499999999993</c:v>
                </c:pt>
                <c:pt idx="150974">
                  <c:v>6092.34</c:v>
                </c:pt>
                <c:pt idx="150975">
                  <c:v>6860</c:v>
                </c:pt>
                <c:pt idx="150976">
                  <c:v>6380.63</c:v>
                </c:pt>
                <c:pt idx="150977">
                  <c:v>6957.78</c:v>
                </c:pt>
                <c:pt idx="150978">
                  <c:v>9481.49</c:v>
                </c:pt>
                <c:pt idx="150979">
                  <c:v>9667.49</c:v>
                </c:pt>
                <c:pt idx="150980">
                  <c:v>10736.29</c:v>
                </c:pt>
                <c:pt idx="150981">
                  <c:v>8808.93</c:v>
                </c:pt>
                <c:pt idx="150982">
                  <c:v>9920.7900000000009</c:v>
                </c:pt>
                <c:pt idx="150983">
                  <c:v>9006.08</c:v>
                </c:pt>
                <c:pt idx="150984">
                  <c:v>13244.32</c:v>
                </c:pt>
                <c:pt idx="150985">
                  <c:v>9741.5499999999993</c:v>
                </c:pt>
                <c:pt idx="150986">
                  <c:v>10720.55</c:v>
                </c:pt>
                <c:pt idx="150987">
                  <c:v>7515.88</c:v>
                </c:pt>
                <c:pt idx="150988">
                  <c:v>8961.06</c:v>
                </c:pt>
                <c:pt idx="150989">
                  <c:v>7608.95</c:v>
                </c:pt>
                <c:pt idx="150990">
                  <c:v>7127.9</c:v>
                </c:pt>
                <c:pt idx="150991">
                  <c:v>6683.8</c:v>
                </c:pt>
                <c:pt idx="150992">
                  <c:v>6573.29</c:v>
                </c:pt>
                <c:pt idx="150993">
                  <c:v>8571.91</c:v>
                </c:pt>
                <c:pt idx="150994">
                  <c:v>9044.7900000000009</c:v>
                </c:pt>
                <c:pt idx="150995">
                  <c:v>10359.85</c:v>
                </c:pt>
                <c:pt idx="150996">
                  <c:v>12284.67</c:v>
                </c:pt>
                <c:pt idx="150997">
                  <c:v>12804.14</c:v>
                </c:pt>
                <c:pt idx="150998">
                  <c:v>13047.53</c:v>
                </c:pt>
                <c:pt idx="150999">
                  <c:v>11913.22</c:v>
                </c:pt>
                <c:pt idx="151000">
                  <c:v>13672.68</c:v>
                </c:pt>
                <c:pt idx="151001">
                  <c:v>11793.39</c:v>
                </c:pt>
                <c:pt idx="151002">
                  <c:v>12774.73</c:v>
                </c:pt>
                <c:pt idx="151003">
                  <c:v>11479.06</c:v>
                </c:pt>
                <c:pt idx="151004">
                  <c:v>11899.49</c:v>
                </c:pt>
                <c:pt idx="151005">
                  <c:v>9291.2199999999993</c:v>
                </c:pt>
                <c:pt idx="151006">
                  <c:v>11049.68</c:v>
                </c:pt>
                <c:pt idx="151007">
                  <c:v>10073.549999999999</c:v>
                </c:pt>
                <c:pt idx="151008">
                  <c:v>9397.98</c:v>
                </c:pt>
                <c:pt idx="151009">
                  <c:v>10660.93</c:v>
                </c:pt>
                <c:pt idx="151010">
                  <c:v>9598.17</c:v>
                </c:pt>
                <c:pt idx="151011">
                  <c:v>10820.6</c:v>
                </c:pt>
                <c:pt idx="151012">
                  <c:v>11533.53</c:v>
                </c:pt>
                <c:pt idx="151013">
                  <c:v>9783.1200000000008</c:v>
                </c:pt>
                <c:pt idx="151014">
                  <c:v>10764.87</c:v>
                </c:pt>
                <c:pt idx="151015">
                  <c:v>11065.69</c:v>
                </c:pt>
                <c:pt idx="151016">
                  <c:v>14034.47</c:v>
                </c:pt>
                <c:pt idx="151017">
                  <c:v>9782.7199999999993</c:v>
                </c:pt>
                <c:pt idx="151018">
                  <c:v>10864.52</c:v>
                </c:pt>
                <c:pt idx="151019">
                  <c:v>11094.34</c:v>
                </c:pt>
                <c:pt idx="151020">
                  <c:v>17706.099999999999</c:v>
                </c:pt>
                <c:pt idx="151021">
                  <c:v>11642.19</c:v>
                </c:pt>
                <c:pt idx="151022">
                  <c:v>11926.82</c:v>
                </c:pt>
                <c:pt idx="151023">
                  <c:v>18130.2</c:v>
                </c:pt>
                <c:pt idx="151024">
                  <c:v>29257.7</c:v>
                </c:pt>
                <c:pt idx="151025">
                  <c:v>14780.97</c:v>
                </c:pt>
                <c:pt idx="151026">
                  <c:v>13235.83</c:v>
                </c:pt>
                <c:pt idx="151027">
                  <c:v>9686.98</c:v>
                </c:pt>
                <c:pt idx="151028">
                  <c:v>10178.75</c:v>
                </c:pt>
                <c:pt idx="151029">
                  <c:v>9035.57</c:v>
                </c:pt>
                <c:pt idx="151030">
                  <c:v>11045.94</c:v>
                </c:pt>
                <c:pt idx="151031">
                  <c:v>9951.3799999999992</c:v>
                </c:pt>
                <c:pt idx="151032">
                  <c:v>9621.3700000000008</c:v>
                </c:pt>
                <c:pt idx="151033">
                  <c:v>9333.82</c:v>
                </c:pt>
                <c:pt idx="151034">
                  <c:v>11788.28</c:v>
                </c:pt>
                <c:pt idx="151035">
                  <c:v>10185.67</c:v>
                </c:pt>
                <c:pt idx="151036">
                  <c:v>12313.33</c:v>
                </c:pt>
                <c:pt idx="151037">
                  <c:v>9229.65</c:v>
                </c:pt>
                <c:pt idx="151038">
                  <c:v>9182.14</c:v>
                </c:pt>
                <c:pt idx="151039">
                  <c:v>7362.53</c:v>
                </c:pt>
                <c:pt idx="151040">
                  <c:v>7708.64</c:v>
                </c:pt>
                <c:pt idx="151041">
                  <c:v>6220.12</c:v>
                </c:pt>
                <c:pt idx="151042">
                  <c:v>6515.64</c:v>
                </c:pt>
                <c:pt idx="151043">
                  <c:v>7242.92</c:v>
                </c:pt>
                <c:pt idx="151044">
                  <c:v>6986.59</c:v>
                </c:pt>
                <c:pt idx="151045">
                  <c:v>8246.34</c:v>
                </c:pt>
                <c:pt idx="151046">
                  <c:v>8078.28</c:v>
                </c:pt>
                <c:pt idx="151047">
                  <c:v>10604.33</c:v>
                </c:pt>
                <c:pt idx="151048">
                  <c:v>12633.7</c:v>
                </c:pt>
                <c:pt idx="151049">
                  <c:v>11682.01</c:v>
                </c:pt>
                <c:pt idx="151050">
                  <c:v>12816.38</c:v>
                </c:pt>
                <c:pt idx="151051">
                  <c:v>12188.08</c:v>
                </c:pt>
                <c:pt idx="151052">
                  <c:v>13187.68</c:v>
                </c:pt>
                <c:pt idx="151053">
                  <c:v>10978.82</c:v>
                </c:pt>
                <c:pt idx="151054">
                  <c:v>12318.75</c:v>
                </c:pt>
                <c:pt idx="151055">
                  <c:v>10383.82</c:v>
                </c:pt>
                <c:pt idx="151056">
                  <c:v>11451.17</c:v>
                </c:pt>
                <c:pt idx="151057">
                  <c:v>10233.35</c:v>
                </c:pt>
                <c:pt idx="151058">
                  <c:v>9624.69</c:v>
                </c:pt>
                <c:pt idx="151059">
                  <c:v>9810.19</c:v>
                </c:pt>
                <c:pt idx="151060">
                  <c:v>8431.2199999999993</c:v>
                </c:pt>
                <c:pt idx="151061">
                  <c:v>11421.26</c:v>
                </c:pt>
                <c:pt idx="151062">
                  <c:v>11274.21</c:v>
                </c:pt>
                <c:pt idx="151063">
                  <c:v>10712.86</c:v>
                </c:pt>
                <c:pt idx="151064">
                  <c:v>8795.48</c:v>
                </c:pt>
                <c:pt idx="151065">
                  <c:v>10659.95</c:v>
                </c:pt>
                <c:pt idx="151066">
                  <c:v>12802.38</c:v>
                </c:pt>
                <c:pt idx="151067">
                  <c:v>10992.97</c:v>
                </c:pt>
                <c:pt idx="151068">
                  <c:v>12274.15</c:v>
                </c:pt>
                <c:pt idx="151069">
                  <c:v>13254.79</c:v>
                </c:pt>
                <c:pt idx="151070">
                  <c:v>10470.040000000001</c:v>
                </c:pt>
                <c:pt idx="151071">
                  <c:v>10470.950000000001</c:v>
                </c:pt>
                <c:pt idx="151072">
                  <c:v>15466.13</c:v>
                </c:pt>
                <c:pt idx="151073">
                  <c:v>11855.81</c:v>
                </c:pt>
                <c:pt idx="151074">
                  <c:v>15305.55</c:v>
                </c:pt>
                <c:pt idx="151075">
                  <c:v>20703.63</c:v>
                </c:pt>
                <c:pt idx="151076">
                  <c:v>31152.400000000001</c:v>
                </c:pt>
                <c:pt idx="151077">
                  <c:v>17441.72</c:v>
                </c:pt>
                <c:pt idx="151078">
                  <c:v>12636.41</c:v>
                </c:pt>
                <c:pt idx="151079">
                  <c:v>10567.44</c:v>
                </c:pt>
                <c:pt idx="151080">
                  <c:v>10029.25</c:v>
                </c:pt>
                <c:pt idx="151081">
                  <c:v>8950.5499999999993</c:v>
                </c:pt>
                <c:pt idx="151082">
                  <c:v>8486.59</c:v>
                </c:pt>
                <c:pt idx="151083">
                  <c:v>9569.61</c:v>
                </c:pt>
                <c:pt idx="151084">
                  <c:v>11452.23</c:v>
                </c:pt>
                <c:pt idx="151085">
                  <c:v>12483.35</c:v>
                </c:pt>
                <c:pt idx="151086">
                  <c:v>10245.09</c:v>
                </c:pt>
                <c:pt idx="151087">
                  <c:v>11013.57</c:v>
                </c:pt>
                <c:pt idx="151088">
                  <c:v>11589.22</c:v>
                </c:pt>
                <c:pt idx="151089">
                  <c:v>11881.73</c:v>
                </c:pt>
                <c:pt idx="151090">
                  <c:v>11787.01</c:v>
                </c:pt>
                <c:pt idx="151091">
                  <c:v>11545</c:v>
                </c:pt>
                <c:pt idx="151092">
                  <c:v>10680.97</c:v>
                </c:pt>
                <c:pt idx="151093">
                  <c:v>8798.8700000000008</c:v>
                </c:pt>
                <c:pt idx="151094">
                  <c:v>9698.4599999999991</c:v>
                </c:pt>
                <c:pt idx="151095">
                  <c:v>7846.54</c:v>
                </c:pt>
                <c:pt idx="151096">
                  <c:v>8849.5499999999993</c:v>
                </c:pt>
                <c:pt idx="151097">
                  <c:v>9327.23</c:v>
                </c:pt>
                <c:pt idx="151098">
                  <c:v>11312.7</c:v>
                </c:pt>
                <c:pt idx="151099">
                  <c:v>11419.8</c:v>
                </c:pt>
                <c:pt idx="151100">
                  <c:v>13026.07</c:v>
                </c:pt>
                <c:pt idx="151101">
                  <c:v>13875.12</c:v>
                </c:pt>
                <c:pt idx="151102">
                  <c:v>14886.08</c:v>
                </c:pt>
                <c:pt idx="151103">
                  <c:v>13549.13</c:v>
                </c:pt>
                <c:pt idx="151104">
                  <c:v>15615.1</c:v>
                </c:pt>
                <c:pt idx="151105">
                  <c:v>14203.63</c:v>
                </c:pt>
                <c:pt idx="151106">
                  <c:v>12340.09</c:v>
                </c:pt>
                <c:pt idx="151107">
                  <c:v>11084.61</c:v>
                </c:pt>
                <c:pt idx="151108">
                  <c:v>11450.95</c:v>
                </c:pt>
                <c:pt idx="151109">
                  <c:v>11373.56</c:v>
                </c:pt>
                <c:pt idx="151110">
                  <c:v>10927.98</c:v>
                </c:pt>
                <c:pt idx="151111">
                  <c:v>10883.92</c:v>
                </c:pt>
                <c:pt idx="151112">
                  <c:v>9955.07</c:v>
                </c:pt>
                <c:pt idx="151113">
                  <c:v>9979.1200000000008</c:v>
                </c:pt>
                <c:pt idx="151114">
                  <c:v>10297.57</c:v>
                </c:pt>
                <c:pt idx="151115">
                  <c:v>11871.23</c:v>
                </c:pt>
                <c:pt idx="151116">
                  <c:v>11483.07</c:v>
                </c:pt>
                <c:pt idx="151117">
                  <c:v>10938.32</c:v>
                </c:pt>
                <c:pt idx="151118">
                  <c:v>13943.53</c:v>
                </c:pt>
                <c:pt idx="151119">
                  <c:v>12474.77</c:v>
                </c:pt>
                <c:pt idx="151120">
                  <c:v>13297.65</c:v>
                </c:pt>
                <c:pt idx="151121">
                  <c:v>1761.02</c:v>
                </c:pt>
                <c:pt idx="151122">
                  <c:v>2571.96</c:v>
                </c:pt>
                <c:pt idx="151123">
                  <c:v>2587.65</c:v>
                </c:pt>
                <c:pt idx="151124">
                  <c:v>2589.84</c:v>
                </c:pt>
                <c:pt idx="151125">
                  <c:v>1846.68</c:v>
                </c:pt>
                <c:pt idx="151126">
                  <c:v>2110.11</c:v>
                </c:pt>
                <c:pt idx="151127">
                  <c:v>3170.75</c:v>
                </c:pt>
                <c:pt idx="151128">
                  <c:v>2145.84</c:v>
                </c:pt>
                <c:pt idx="151129">
                  <c:v>2784.28</c:v>
                </c:pt>
                <c:pt idx="151130">
                  <c:v>1957.94</c:v>
                </c:pt>
                <c:pt idx="151131">
                  <c:v>1588.26</c:v>
                </c:pt>
                <c:pt idx="151132">
                  <c:v>910.64</c:v>
                </c:pt>
                <c:pt idx="151133">
                  <c:v>1139.08</c:v>
                </c:pt>
                <c:pt idx="151134">
                  <c:v>1401.55</c:v>
                </c:pt>
                <c:pt idx="151135">
                  <c:v>1155.19</c:v>
                </c:pt>
                <c:pt idx="151136">
                  <c:v>1365.87</c:v>
                </c:pt>
                <c:pt idx="151137">
                  <c:v>1251.57</c:v>
                </c:pt>
                <c:pt idx="151138">
                  <c:v>1739.9</c:v>
                </c:pt>
                <c:pt idx="151139">
                  <c:v>1854.77</c:v>
                </c:pt>
                <c:pt idx="151140">
                  <c:v>1763.52</c:v>
                </c:pt>
                <c:pt idx="151141">
                  <c:v>1547.6</c:v>
                </c:pt>
                <c:pt idx="151142">
                  <c:v>2085.71</c:v>
                </c:pt>
                <c:pt idx="151143">
                  <c:v>2077.62</c:v>
                </c:pt>
                <c:pt idx="151144">
                  <c:v>1754.2</c:v>
                </c:pt>
                <c:pt idx="151145">
                  <c:v>2335.34</c:v>
                </c:pt>
                <c:pt idx="151146">
                  <c:v>2629.04</c:v>
                </c:pt>
                <c:pt idx="151147">
                  <c:v>2458.09</c:v>
                </c:pt>
                <c:pt idx="151148">
                  <c:v>2470.0700000000002</c:v>
                </c:pt>
                <c:pt idx="151149">
                  <c:v>3028.4</c:v>
                </c:pt>
                <c:pt idx="151150">
                  <c:v>2648.09</c:v>
                </c:pt>
                <c:pt idx="151151">
                  <c:v>1714.52</c:v>
                </c:pt>
                <c:pt idx="151152">
                  <c:v>1640.56</c:v>
                </c:pt>
                <c:pt idx="151153">
                  <c:v>1586.45</c:v>
                </c:pt>
                <c:pt idx="151154">
                  <c:v>1800.85</c:v>
                </c:pt>
                <c:pt idx="151155">
                  <c:v>1831.09</c:v>
                </c:pt>
                <c:pt idx="151156">
                  <c:v>1733.86</c:v>
                </c:pt>
                <c:pt idx="151157">
                  <c:v>2209.96</c:v>
                </c:pt>
                <c:pt idx="151158">
                  <c:v>1611.04</c:v>
                </c:pt>
                <c:pt idx="151159">
                  <c:v>4106.2700000000004</c:v>
                </c:pt>
                <c:pt idx="151160">
                  <c:v>2032.56</c:v>
                </c:pt>
                <c:pt idx="151161">
                  <c:v>2258.9299999999998</c:v>
                </c:pt>
                <c:pt idx="151162">
                  <c:v>2009.7</c:v>
                </c:pt>
                <c:pt idx="151163">
                  <c:v>4043.48</c:v>
                </c:pt>
                <c:pt idx="151164">
                  <c:v>2242.31</c:v>
                </c:pt>
                <c:pt idx="151165">
                  <c:v>3646.9</c:v>
                </c:pt>
                <c:pt idx="151166">
                  <c:v>3712.75</c:v>
                </c:pt>
                <c:pt idx="151167">
                  <c:v>5781.22</c:v>
                </c:pt>
                <c:pt idx="151168">
                  <c:v>3208.36</c:v>
                </c:pt>
                <c:pt idx="151169">
                  <c:v>2296.4299999999998</c:v>
                </c:pt>
                <c:pt idx="151170">
                  <c:v>1576.16</c:v>
                </c:pt>
                <c:pt idx="151171">
                  <c:v>2266.6999999999998</c:v>
                </c:pt>
                <c:pt idx="151172">
                  <c:v>1436.82</c:v>
                </c:pt>
                <c:pt idx="151173">
                  <c:v>1628.77</c:v>
                </c:pt>
                <c:pt idx="151174">
                  <c:v>2015.22</c:v>
                </c:pt>
                <c:pt idx="151175">
                  <c:v>1994.13</c:v>
                </c:pt>
                <c:pt idx="151176">
                  <c:v>2285.37</c:v>
                </c:pt>
                <c:pt idx="151177">
                  <c:v>2731.07</c:v>
                </c:pt>
                <c:pt idx="151178">
                  <c:v>2906.76</c:v>
                </c:pt>
                <c:pt idx="151179">
                  <c:v>4452.09</c:v>
                </c:pt>
                <c:pt idx="151180">
                  <c:v>2741.31</c:v>
                </c:pt>
                <c:pt idx="151181">
                  <c:v>2260.6999999999998</c:v>
                </c:pt>
                <c:pt idx="151182">
                  <c:v>1756.1</c:v>
                </c:pt>
                <c:pt idx="151183">
                  <c:v>1548.14</c:v>
                </c:pt>
                <c:pt idx="151184">
                  <c:v>1095.58</c:v>
                </c:pt>
                <c:pt idx="151185">
                  <c:v>1181.17</c:v>
                </c:pt>
                <c:pt idx="151186">
                  <c:v>1393.9</c:v>
                </c:pt>
                <c:pt idx="151187">
                  <c:v>1300.54</c:v>
                </c:pt>
                <c:pt idx="151188">
                  <c:v>1463.39</c:v>
                </c:pt>
                <c:pt idx="151189">
                  <c:v>1177.01</c:v>
                </c:pt>
                <c:pt idx="151190">
                  <c:v>1426.16</c:v>
                </c:pt>
                <c:pt idx="151191">
                  <c:v>2175.11</c:v>
                </c:pt>
                <c:pt idx="151192">
                  <c:v>2360.37</c:v>
                </c:pt>
                <c:pt idx="151193">
                  <c:v>1663.89</c:v>
                </c:pt>
                <c:pt idx="151194">
                  <c:v>2401.15</c:v>
                </c:pt>
                <c:pt idx="151195">
                  <c:v>2487.5</c:v>
                </c:pt>
                <c:pt idx="151196">
                  <c:v>2211.39</c:v>
                </c:pt>
                <c:pt idx="151197">
                  <c:v>1819.93</c:v>
                </c:pt>
                <c:pt idx="151198">
                  <c:v>2456.52</c:v>
                </c:pt>
                <c:pt idx="151199">
                  <c:v>2299.73</c:v>
                </c:pt>
                <c:pt idx="151200">
                  <c:v>2164.38</c:v>
                </c:pt>
                <c:pt idx="151201">
                  <c:v>2449.4499999999998</c:v>
                </c:pt>
                <c:pt idx="151202">
                  <c:v>2863.42</c:v>
                </c:pt>
                <c:pt idx="151203">
                  <c:v>1864.6</c:v>
                </c:pt>
                <c:pt idx="151204">
                  <c:v>1622.38</c:v>
                </c:pt>
                <c:pt idx="151205">
                  <c:v>2095.33</c:v>
                </c:pt>
                <c:pt idx="151206">
                  <c:v>3318.53</c:v>
                </c:pt>
                <c:pt idx="151207">
                  <c:v>2471.29</c:v>
                </c:pt>
                <c:pt idx="151208">
                  <c:v>2051.61</c:v>
                </c:pt>
                <c:pt idx="151209">
                  <c:v>2575.5500000000002</c:v>
                </c:pt>
                <c:pt idx="151210">
                  <c:v>2809.58</c:v>
                </c:pt>
                <c:pt idx="151211">
                  <c:v>3643.49</c:v>
                </c:pt>
                <c:pt idx="151212">
                  <c:v>3321.77</c:v>
                </c:pt>
                <c:pt idx="151213">
                  <c:v>3067.13</c:v>
                </c:pt>
                <c:pt idx="151214">
                  <c:v>2440.67</c:v>
                </c:pt>
                <c:pt idx="151215">
                  <c:v>3906.33</c:v>
                </c:pt>
                <c:pt idx="151216">
                  <c:v>3110.99</c:v>
                </c:pt>
                <c:pt idx="151217">
                  <c:v>3080.7</c:v>
                </c:pt>
                <c:pt idx="151218">
                  <c:v>5385.93</c:v>
                </c:pt>
                <c:pt idx="151219">
                  <c:v>6202.21</c:v>
                </c:pt>
                <c:pt idx="151220">
                  <c:v>2729.6</c:v>
                </c:pt>
                <c:pt idx="151221">
                  <c:v>1773.33</c:v>
                </c:pt>
                <c:pt idx="151222">
                  <c:v>2123.8000000000002</c:v>
                </c:pt>
                <c:pt idx="151223">
                  <c:v>1717.93</c:v>
                </c:pt>
                <c:pt idx="151224">
                  <c:v>1202.21</c:v>
                </c:pt>
                <c:pt idx="151225">
                  <c:v>1809.63</c:v>
                </c:pt>
                <c:pt idx="151226">
                  <c:v>1905.66</c:v>
                </c:pt>
                <c:pt idx="151227">
                  <c:v>1928.03</c:v>
                </c:pt>
                <c:pt idx="151228">
                  <c:v>1931.28</c:v>
                </c:pt>
                <c:pt idx="151229">
                  <c:v>1723.71</c:v>
                </c:pt>
                <c:pt idx="151230">
                  <c:v>1772.25</c:v>
                </c:pt>
                <c:pt idx="151231">
                  <c:v>4133.57</c:v>
                </c:pt>
                <c:pt idx="151232">
                  <c:v>2543.0500000000002</c:v>
                </c:pt>
                <c:pt idx="151233">
                  <c:v>2634.18</c:v>
                </c:pt>
                <c:pt idx="151234">
                  <c:v>2286.16</c:v>
                </c:pt>
                <c:pt idx="151235">
                  <c:v>1764.42</c:v>
                </c:pt>
                <c:pt idx="151236">
                  <c:v>2498.88</c:v>
                </c:pt>
                <c:pt idx="151237">
                  <c:v>1160.52</c:v>
                </c:pt>
                <c:pt idx="151238">
                  <c:v>1301.1600000000001</c:v>
                </c:pt>
                <c:pt idx="151239">
                  <c:v>1359.39</c:v>
                </c:pt>
                <c:pt idx="151240">
                  <c:v>1203.69</c:v>
                </c:pt>
                <c:pt idx="151241">
                  <c:v>1537.3</c:v>
                </c:pt>
                <c:pt idx="151242">
                  <c:v>1329.17</c:v>
                </c:pt>
                <c:pt idx="151243">
                  <c:v>1961.1</c:v>
                </c:pt>
                <c:pt idx="151244">
                  <c:v>2065.12</c:v>
                </c:pt>
                <c:pt idx="151245">
                  <c:v>1679.67</c:v>
                </c:pt>
                <c:pt idx="151246">
                  <c:v>1804.01</c:v>
                </c:pt>
                <c:pt idx="151247">
                  <c:v>2510.54</c:v>
                </c:pt>
                <c:pt idx="151248">
                  <c:v>2091.4499999999998</c:v>
                </c:pt>
                <c:pt idx="151249">
                  <c:v>2150.27</c:v>
                </c:pt>
                <c:pt idx="151250">
                  <c:v>2159.4499999999998</c:v>
                </c:pt>
                <c:pt idx="151251">
                  <c:v>2136.0100000000002</c:v>
                </c:pt>
                <c:pt idx="151252">
                  <c:v>1925.14</c:v>
                </c:pt>
                <c:pt idx="151253">
                  <c:v>2955.84</c:v>
                </c:pt>
                <c:pt idx="151254">
                  <c:v>2794.66</c:v>
                </c:pt>
                <c:pt idx="151255">
                  <c:v>2116.98</c:v>
                </c:pt>
                <c:pt idx="151256">
                  <c:v>1820.27</c:v>
                </c:pt>
                <c:pt idx="151257">
                  <c:v>1873.99</c:v>
                </c:pt>
                <c:pt idx="151258">
                  <c:v>1433.68</c:v>
                </c:pt>
                <c:pt idx="151259">
                  <c:v>1908.31</c:v>
                </c:pt>
                <c:pt idx="151260">
                  <c:v>2547.77</c:v>
                </c:pt>
                <c:pt idx="151261">
                  <c:v>2038.1</c:v>
                </c:pt>
                <c:pt idx="151262">
                  <c:v>2363.21</c:v>
                </c:pt>
                <c:pt idx="151263">
                  <c:v>3041.05</c:v>
                </c:pt>
                <c:pt idx="151264">
                  <c:v>3594.58</c:v>
                </c:pt>
                <c:pt idx="151265">
                  <c:v>3536.17</c:v>
                </c:pt>
                <c:pt idx="151266">
                  <c:v>3711.75</c:v>
                </c:pt>
                <c:pt idx="151267">
                  <c:v>3357.25</c:v>
                </c:pt>
                <c:pt idx="151268">
                  <c:v>3318.12</c:v>
                </c:pt>
                <c:pt idx="151269">
                  <c:v>3634.5</c:v>
                </c:pt>
                <c:pt idx="151270">
                  <c:v>5995.75</c:v>
                </c:pt>
                <c:pt idx="151271">
                  <c:v>4265.5</c:v>
                </c:pt>
                <c:pt idx="151272">
                  <c:v>4981.25</c:v>
                </c:pt>
                <c:pt idx="151273">
                  <c:v>3918.5</c:v>
                </c:pt>
                <c:pt idx="151274">
                  <c:v>3952</c:v>
                </c:pt>
                <c:pt idx="151275">
                  <c:v>4109.25</c:v>
                </c:pt>
                <c:pt idx="151276">
                  <c:v>2811.22</c:v>
                </c:pt>
                <c:pt idx="151277">
                  <c:v>3298</c:v>
                </c:pt>
                <c:pt idx="151278">
                  <c:v>2741.78</c:v>
                </c:pt>
                <c:pt idx="151279">
                  <c:v>3920</c:v>
                </c:pt>
                <c:pt idx="151280">
                  <c:v>4227.25</c:v>
                </c:pt>
                <c:pt idx="151281">
                  <c:v>4843</c:v>
                </c:pt>
                <c:pt idx="151282">
                  <c:v>5465</c:v>
                </c:pt>
                <c:pt idx="151283">
                  <c:v>5496.25</c:v>
                </c:pt>
                <c:pt idx="151284">
                  <c:v>5706.5</c:v>
                </c:pt>
                <c:pt idx="151285">
                  <c:v>5056.5</c:v>
                </c:pt>
                <c:pt idx="151286">
                  <c:v>5638.25</c:v>
                </c:pt>
                <c:pt idx="151287">
                  <c:v>5048.3599999999997</c:v>
                </c:pt>
                <c:pt idx="151288">
                  <c:v>4684.9399999999996</c:v>
                </c:pt>
                <c:pt idx="151289">
                  <c:v>4636.68</c:v>
                </c:pt>
                <c:pt idx="151290">
                  <c:v>5093.54</c:v>
                </c:pt>
                <c:pt idx="151291">
                  <c:v>4523.76</c:v>
                </c:pt>
                <c:pt idx="151292">
                  <c:v>5326.03</c:v>
                </c:pt>
                <c:pt idx="151293">
                  <c:v>4621.45</c:v>
                </c:pt>
                <c:pt idx="151294">
                  <c:v>4473.4399999999996</c:v>
                </c:pt>
                <c:pt idx="151295">
                  <c:v>3986.93</c:v>
                </c:pt>
                <c:pt idx="151296">
                  <c:v>3528.17</c:v>
                </c:pt>
                <c:pt idx="151297">
                  <c:v>4353.57</c:v>
                </c:pt>
                <c:pt idx="151298">
                  <c:v>4067.77</c:v>
                </c:pt>
                <c:pt idx="151299">
                  <c:v>4113.7</c:v>
                </c:pt>
                <c:pt idx="151300">
                  <c:v>4661.54</c:v>
                </c:pt>
                <c:pt idx="151301">
                  <c:v>5824.84</c:v>
                </c:pt>
                <c:pt idx="151302">
                  <c:v>11326.09</c:v>
                </c:pt>
                <c:pt idx="151303">
                  <c:v>4114.08</c:v>
                </c:pt>
                <c:pt idx="151304">
                  <c:v>6133.15</c:v>
                </c:pt>
                <c:pt idx="151305">
                  <c:v>5373.52</c:v>
                </c:pt>
                <c:pt idx="151306">
                  <c:v>6319.56</c:v>
                </c:pt>
                <c:pt idx="151307">
                  <c:v>4134.91</c:v>
                </c:pt>
                <c:pt idx="151308">
                  <c:v>4522.42</c:v>
                </c:pt>
                <c:pt idx="151309">
                  <c:v>6175.04</c:v>
                </c:pt>
                <c:pt idx="151310">
                  <c:v>11743.33</c:v>
                </c:pt>
                <c:pt idx="151311">
                  <c:v>5651.3</c:v>
                </c:pt>
                <c:pt idx="151312">
                  <c:v>4489.1000000000004</c:v>
                </c:pt>
                <c:pt idx="151313">
                  <c:v>3689.72</c:v>
                </c:pt>
                <c:pt idx="151314">
                  <c:v>4714.3500000000004</c:v>
                </c:pt>
                <c:pt idx="151315">
                  <c:v>3203.6</c:v>
                </c:pt>
                <c:pt idx="151316">
                  <c:v>3447.71</c:v>
                </c:pt>
                <c:pt idx="151317">
                  <c:v>4556.2299999999996</c:v>
                </c:pt>
                <c:pt idx="151318">
                  <c:v>3353.1</c:v>
                </c:pt>
                <c:pt idx="151319">
                  <c:v>4469.34</c:v>
                </c:pt>
                <c:pt idx="151320">
                  <c:v>4790.07</c:v>
                </c:pt>
                <c:pt idx="151321">
                  <c:v>4542.79</c:v>
                </c:pt>
                <c:pt idx="151322">
                  <c:v>5201.88</c:v>
                </c:pt>
                <c:pt idx="151323">
                  <c:v>4436.33</c:v>
                </c:pt>
                <c:pt idx="151324">
                  <c:v>4363.47</c:v>
                </c:pt>
                <c:pt idx="151325">
                  <c:v>5020.2700000000004</c:v>
                </c:pt>
                <c:pt idx="151326">
                  <c:v>3866.61</c:v>
                </c:pt>
                <c:pt idx="151327">
                  <c:v>4312.95</c:v>
                </c:pt>
                <c:pt idx="151328">
                  <c:v>3487.18</c:v>
                </c:pt>
                <c:pt idx="151329">
                  <c:v>3546.69</c:v>
                </c:pt>
                <c:pt idx="151330">
                  <c:v>4052.97</c:v>
                </c:pt>
                <c:pt idx="151331">
                  <c:v>3506.73</c:v>
                </c:pt>
                <c:pt idx="151332">
                  <c:v>4791.58</c:v>
                </c:pt>
                <c:pt idx="151333">
                  <c:v>4912.32</c:v>
                </c:pt>
                <c:pt idx="151334">
                  <c:v>5316.26</c:v>
                </c:pt>
                <c:pt idx="151335">
                  <c:v>5288.21</c:v>
                </c:pt>
                <c:pt idx="151336">
                  <c:v>5564.44</c:v>
                </c:pt>
                <c:pt idx="151337">
                  <c:v>5804.99</c:v>
                </c:pt>
                <c:pt idx="151338">
                  <c:v>6355.46</c:v>
                </c:pt>
                <c:pt idx="151339">
                  <c:v>6498.1</c:v>
                </c:pt>
                <c:pt idx="151340">
                  <c:v>5052.41</c:v>
                </c:pt>
                <c:pt idx="151341">
                  <c:v>5391.21</c:v>
                </c:pt>
                <c:pt idx="151342">
                  <c:v>5834.5</c:v>
                </c:pt>
                <c:pt idx="151343">
                  <c:v>5169.3100000000004</c:v>
                </c:pt>
                <c:pt idx="151344">
                  <c:v>5215.8500000000004</c:v>
                </c:pt>
                <c:pt idx="151345">
                  <c:v>5667.43</c:v>
                </c:pt>
                <c:pt idx="151346">
                  <c:v>4786.3</c:v>
                </c:pt>
                <c:pt idx="151347">
                  <c:v>5435.07</c:v>
                </c:pt>
                <c:pt idx="151348">
                  <c:v>5396.09</c:v>
                </c:pt>
                <c:pt idx="151349">
                  <c:v>5504.08</c:v>
                </c:pt>
                <c:pt idx="151350">
                  <c:v>3605.83</c:v>
                </c:pt>
                <c:pt idx="151351">
                  <c:v>4423.01</c:v>
                </c:pt>
                <c:pt idx="151352">
                  <c:v>6330.08</c:v>
                </c:pt>
                <c:pt idx="151353">
                  <c:v>4310.8500000000004</c:v>
                </c:pt>
                <c:pt idx="151354">
                  <c:v>6147.76</c:v>
                </c:pt>
                <c:pt idx="151355">
                  <c:v>5667.99</c:v>
                </c:pt>
                <c:pt idx="151356">
                  <c:v>5906.02</c:v>
                </c:pt>
                <c:pt idx="151357">
                  <c:v>4980.54</c:v>
                </c:pt>
                <c:pt idx="151358">
                  <c:v>8812.43</c:v>
                </c:pt>
                <c:pt idx="151359">
                  <c:v>4019.63</c:v>
                </c:pt>
                <c:pt idx="151360">
                  <c:v>5270.53</c:v>
                </c:pt>
                <c:pt idx="151361">
                  <c:v>8528.7800000000007</c:v>
                </c:pt>
                <c:pt idx="151362">
                  <c:v>10789.64</c:v>
                </c:pt>
                <c:pt idx="151363">
                  <c:v>5561.75</c:v>
                </c:pt>
                <c:pt idx="151364">
                  <c:v>4246.22</c:v>
                </c:pt>
                <c:pt idx="151365">
                  <c:v>4355</c:v>
                </c:pt>
                <c:pt idx="151366">
                  <c:v>3845.54</c:v>
                </c:pt>
                <c:pt idx="151367">
                  <c:v>3529.08</c:v>
                </c:pt>
                <c:pt idx="151368">
                  <c:v>2933.05</c:v>
                </c:pt>
                <c:pt idx="151369">
                  <c:v>4235.5200000000004</c:v>
                </c:pt>
                <c:pt idx="151370">
                  <c:v>4772.83</c:v>
                </c:pt>
                <c:pt idx="151371">
                  <c:v>4880.95</c:v>
                </c:pt>
                <c:pt idx="151372">
                  <c:v>4738.63</c:v>
                </c:pt>
                <c:pt idx="151373">
                  <c:v>3758.26</c:v>
                </c:pt>
                <c:pt idx="151374">
                  <c:v>6143.65</c:v>
                </c:pt>
                <c:pt idx="151375">
                  <c:v>6167.88</c:v>
                </c:pt>
                <c:pt idx="151376">
                  <c:v>5912.56</c:v>
                </c:pt>
                <c:pt idx="151377">
                  <c:v>5974.38</c:v>
                </c:pt>
                <c:pt idx="151378">
                  <c:v>5079.9399999999996</c:v>
                </c:pt>
                <c:pt idx="151379">
                  <c:v>4343.68</c:v>
                </c:pt>
                <c:pt idx="151380">
                  <c:v>3946.23</c:v>
                </c:pt>
                <c:pt idx="151381">
                  <c:v>3919.31</c:v>
                </c:pt>
                <c:pt idx="151382">
                  <c:v>4403.33</c:v>
                </c:pt>
                <c:pt idx="151383">
                  <c:v>4318.16</c:v>
                </c:pt>
                <c:pt idx="151384">
                  <c:v>4366.8100000000004</c:v>
                </c:pt>
                <c:pt idx="151385">
                  <c:v>4480.87</c:v>
                </c:pt>
                <c:pt idx="151386">
                  <c:v>6493.39</c:v>
                </c:pt>
                <c:pt idx="151387">
                  <c:v>5752.93</c:v>
                </c:pt>
                <c:pt idx="151388">
                  <c:v>5620.49</c:v>
                </c:pt>
                <c:pt idx="151389">
                  <c:v>5807.04</c:v>
                </c:pt>
                <c:pt idx="151390">
                  <c:v>5947.65</c:v>
                </c:pt>
                <c:pt idx="151391">
                  <c:v>5447.75</c:v>
                </c:pt>
                <c:pt idx="151392">
                  <c:v>5558.97</c:v>
                </c:pt>
                <c:pt idx="151393">
                  <c:v>5255.91</c:v>
                </c:pt>
                <c:pt idx="151394">
                  <c:v>4845.1499999999996</c:v>
                </c:pt>
                <c:pt idx="151395">
                  <c:v>5023.7</c:v>
                </c:pt>
                <c:pt idx="151396">
                  <c:v>5380.74</c:v>
                </c:pt>
                <c:pt idx="151397">
                  <c:v>5056.38</c:v>
                </c:pt>
                <c:pt idx="151398">
                  <c:v>4972.59</c:v>
                </c:pt>
                <c:pt idx="151399">
                  <c:v>4372.6400000000003</c:v>
                </c:pt>
                <c:pt idx="151400">
                  <c:v>4620.3500000000004</c:v>
                </c:pt>
                <c:pt idx="151401">
                  <c:v>5349.53</c:v>
                </c:pt>
                <c:pt idx="151402">
                  <c:v>4577.6899999999996</c:v>
                </c:pt>
                <c:pt idx="151403">
                  <c:v>4350.3900000000003</c:v>
                </c:pt>
                <c:pt idx="151404">
                  <c:v>4969.16</c:v>
                </c:pt>
                <c:pt idx="151405">
                  <c:v>5206.46</c:v>
                </c:pt>
                <c:pt idx="151406">
                  <c:v>7428.52</c:v>
                </c:pt>
                <c:pt idx="151407">
                  <c:v>1871.88</c:v>
                </c:pt>
                <c:pt idx="151408">
                  <c:v>2026.22</c:v>
                </c:pt>
                <c:pt idx="151409">
                  <c:v>2128.42</c:v>
                </c:pt>
                <c:pt idx="151410">
                  <c:v>2371.4499999999998</c:v>
                </c:pt>
                <c:pt idx="151411">
                  <c:v>1875.48</c:v>
                </c:pt>
                <c:pt idx="151412">
                  <c:v>1954.59</c:v>
                </c:pt>
                <c:pt idx="151413">
                  <c:v>2366.16</c:v>
                </c:pt>
                <c:pt idx="151414">
                  <c:v>1976.86</c:v>
                </c:pt>
                <c:pt idx="151415">
                  <c:v>1887.2</c:v>
                </c:pt>
                <c:pt idx="151416">
                  <c:v>1819.46</c:v>
                </c:pt>
                <c:pt idx="151417">
                  <c:v>1931.42</c:v>
                </c:pt>
                <c:pt idx="151418">
                  <c:v>1431.34</c:v>
                </c:pt>
                <c:pt idx="151419">
                  <c:v>1641.22</c:v>
                </c:pt>
                <c:pt idx="151420">
                  <c:v>1485.96</c:v>
                </c:pt>
                <c:pt idx="151421">
                  <c:v>1653.84</c:v>
                </c:pt>
                <c:pt idx="151422">
                  <c:v>1492.32</c:v>
                </c:pt>
                <c:pt idx="151423">
                  <c:v>1610.96</c:v>
                </c:pt>
                <c:pt idx="151424">
                  <c:v>1979.54</c:v>
                </c:pt>
                <c:pt idx="151425">
                  <c:v>1836.34</c:v>
                </c:pt>
                <c:pt idx="151426">
                  <c:v>1636.4</c:v>
                </c:pt>
                <c:pt idx="151427">
                  <c:v>1467.24</c:v>
                </c:pt>
                <c:pt idx="151428">
                  <c:v>1894.01</c:v>
                </c:pt>
                <c:pt idx="151429">
                  <c:v>1490.65</c:v>
                </c:pt>
                <c:pt idx="151430">
                  <c:v>1275.52</c:v>
                </c:pt>
                <c:pt idx="151431">
                  <c:v>1678.3</c:v>
                </c:pt>
                <c:pt idx="151432">
                  <c:v>1875.27</c:v>
                </c:pt>
                <c:pt idx="151433">
                  <c:v>1628.81</c:v>
                </c:pt>
                <c:pt idx="151434">
                  <c:v>1802.4</c:v>
                </c:pt>
                <c:pt idx="151435">
                  <c:v>1836.29</c:v>
                </c:pt>
                <c:pt idx="151436">
                  <c:v>1889.5</c:v>
                </c:pt>
                <c:pt idx="151437">
                  <c:v>2125.75</c:v>
                </c:pt>
                <c:pt idx="151438">
                  <c:v>2284.73</c:v>
                </c:pt>
                <c:pt idx="151439">
                  <c:v>2480.2600000000002</c:v>
                </c:pt>
                <c:pt idx="151440">
                  <c:v>2261.71</c:v>
                </c:pt>
                <c:pt idx="151441">
                  <c:v>1996.8</c:v>
                </c:pt>
                <c:pt idx="151442">
                  <c:v>2455.3000000000002</c:v>
                </c:pt>
                <c:pt idx="151443">
                  <c:v>2491.7399999999998</c:v>
                </c:pt>
                <c:pt idx="151444">
                  <c:v>2377.19</c:v>
                </c:pt>
                <c:pt idx="151445">
                  <c:v>3467.45</c:v>
                </c:pt>
                <c:pt idx="151446">
                  <c:v>2185.59</c:v>
                </c:pt>
                <c:pt idx="151447">
                  <c:v>2127.9</c:v>
                </c:pt>
                <c:pt idx="151448">
                  <c:v>2381.58</c:v>
                </c:pt>
                <c:pt idx="151449">
                  <c:v>3375.27</c:v>
                </c:pt>
                <c:pt idx="151450">
                  <c:v>2135.75</c:v>
                </c:pt>
                <c:pt idx="151451">
                  <c:v>3085.26</c:v>
                </c:pt>
                <c:pt idx="151452">
                  <c:v>3908.16</c:v>
                </c:pt>
                <c:pt idx="151453">
                  <c:v>4018.64</c:v>
                </c:pt>
                <c:pt idx="151454">
                  <c:v>1556.5</c:v>
                </c:pt>
                <c:pt idx="151455">
                  <c:v>1829.42</c:v>
                </c:pt>
                <c:pt idx="151456">
                  <c:v>1879.02</c:v>
                </c:pt>
                <c:pt idx="151457">
                  <c:v>1839.52</c:v>
                </c:pt>
                <c:pt idx="151458">
                  <c:v>1603.19</c:v>
                </c:pt>
                <c:pt idx="151459">
                  <c:v>1712.33</c:v>
                </c:pt>
                <c:pt idx="151460">
                  <c:v>2018.95</c:v>
                </c:pt>
                <c:pt idx="151461">
                  <c:v>1856.39</c:v>
                </c:pt>
                <c:pt idx="151462">
                  <c:v>1585.29</c:v>
                </c:pt>
                <c:pt idx="151463">
                  <c:v>2520.37</c:v>
                </c:pt>
                <c:pt idx="151464">
                  <c:v>2223.1999999999998</c:v>
                </c:pt>
                <c:pt idx="151465">
                  <c:v>2823.34</c:v>
                </c:pt>
                <c:pt idx="151466">
                  <c:v>2470.31</c:v>
                </c:pt>
                <c:pt idx="151467">
                  <c:v>1769.43</c:v>
                </c:pt>
                <c:pt idx="151468">
                  <c:v>1626.76</c:v>
                </c:pt>
                <c:pt idx="151469">
                  <c:v>2209.4</c:v>
                </c:pt>
                <c:pt idx="151470">
                  <c:v>1746.36</c:v>
                </c:pt>
                <c:pt idx="151471">
                  <c:v>1139.8399999999999</c:v>
                </c:pt>
                <c:pt idx="151472">
                  <c:v>1497.44</c:v>
                </c:pt>
                <c:pt idx="151473">
                  <c:v>1501.69</c:v>
                </c:pt>
                <c:pt idx="151474">
                  <c:v>1808.4</c:v>
                </c:pt>
                <c:pt idx="151475">
                  <c:v>1227.73</c:v>
                </c:pt>
                <c:pt idx="151476">
                  <c:v>1791.51</c:v>
                </c:pt>
                <c:pt idx="151477">
                  <c:v>1891.46</c:v>
                </c:pt>
                <c:pt idx="151478">
                  <c:v>1464.51</c:v>
                </c:pt>
                <c:pt idx="151479">
                  <c:v>1571.47</c:v>
                </c:pt>
                <c:pt idx="151480">
                  <c:v>1574.42</c:v>
                </c:pt>
                <c:pt idx="151481">
                  <c:v>1878.57</c:v>
                </c:pt>
                <c:pt idx="151482">
                  <c:v>1603.77</c:v>
                </c:pt>
                <c:pt idx="151483">
                  <c:v>1781.86</c:v>
                </c:pt>
                <c:pt idx="151484">
                  <c:v>1645.46</c:v>
                </c:pt>
                <c:pt idx="151485">
                  <c:v>2061.56</c:v>
                </c:pt>
                <c:pt idx="151486">
                  <c:v>1743.35</c:v>
                </c:pt>
                <c:pt idx="151487">
                  <c:v>1864.76</c:v>
                </c:pt>
                <c:pt idx="151488">
                  <c:v>1994.54</c:v>
                </c:pt>
                <c:pt idx="151489">
                  <c:v>1513.68</c:v>
                </c:pt>
                <c:pt idx="151490">
                  <c:v>2602.0500000000002</c:v>
                </c:pt>
                <c:pt idx="151491">
                  <c:v>2229.19</c:v>
                </c:pt>
                <c:pt idx="151492">
                  <c:v>2033.22</c:v>
                </c:pt>
                <c:pt idx="151493">
                  <c:v>2021.68</c:v>
                </c:pt>
                <c:pt idx="151494">
                  <c:v>2490.08</c:v>
                </c:pt>
                <c:pt idx="151495">
                  <c:v>2590.46</c:v>
                </c:pt>
                <c:pt idx="151496">
                  <c:v>2628.02</c:v>
                </c:pt>
                <c:pt idx="151497">
                  <c:v>2697.1</c:v>
                </c:pt>
                <c:pt idx="151498">
                  <c:v>3154.55</c:v>
                </c:pt>
                <c:pt idx="151499">
                  <c:v>2253.46</c:v>
                </c:pt>
                <c:pt idx="151500">
                  <c:v>2862.65</c:v>
                </c:pt>
                <c:pt idx="151501">
                  <c:v>2920.15</c:v>
                </c:pt>
                <c:pt idx="151502">
                  <c:v>2554.11</c:v>
                </c:pt>
                <c:pt idx="151503">
                  <c:v>2884.9</c:v>
                </c:pt>
                <c:pt idx="151504">
                  <c:v>3947.64</c:v>
                </c:pt>
                <c:pt idx="151505">
                  <c:v>5122.1899999999996</c:v>
                </c:pt>
                <c:pt idx="151506">
                  <c:v>2755.06</c:v>
                </c:pt>
                <c:pt idx="151507">
                  <c:v>1763.11</c:v>
                </c:pt>
                <c:pt idx="151508">
                  <c:v>1312.56</c:v>
                </c:pt>
                <c:pt idx="151509">
                  <c:v>1352.83</c:v>
                </c:pt>
                <c:pt idx="151510">
                  <c:v>1726.19</c:v>
                </c:pt>
                <c:pt idx="151511">
                  <c:v>1482.25</c:v>
                </c:pt>
                <c:pt idx="151512">
                  <c:v>1718.35</c:v>
                </c:pt>
                <c:pt idx="151513">
                  <c:v>2076.21</c:v>
                </c:pt>
                <c:pt idx="151514">
                  <c:v>1708.67</c:v>
                </c:pt>
                <c:pt idx="151515">
                  <c:v>1626.11</c:v>
                </c:pt>
                <c:pt idx="151516">
                  <c:v>1599.22</c:v>
                </c:pt>
                <c:pt idx="151517">
                  <c:v>1823.93</c:v>
                </c:pt>
                <c:pt idx="151518">
                  <c:v>2123.6799999999998</c:v>
                </c:pt>
                <c:pt idx="151519">
                  <c:v>2705.01</c:v>
                </c:pt>
                <c:pt idx="151520">
                  <c:v>2076.87</c:v>
                </c:pt>
                <c:pt idx="151521">
                  <c:v>1943.18</c:v>
                </c:pt>
                <c:pt idx="151522">
                  <c:v>1729.03</c:v>
                </c:pt>
                <c:pt idx="151523">
                  <c:v>2055.27</c:v>
                </c:pt>
                <c:pt idx="151524">
                  <c:v>1391.56</c:v>
                </c:pt>
                <c:pt idx="151525">
                  <c:v>1438.78</c:v>
                </c:pt>
                <c:pt idx="151526">
                  <c:v>1319.23</c:v>
                </c:pt>
                <c:pt idx="151527">
                  <c:v>1510.09</c:v>
                </c:pt>
                <c:pt idx="151528">
                  <c:v>1704.87</c:v>
                </c:pt>
                <c:pt idx="151529">
                  <c:v>1719.76</c:v>
                </c:pt>
                <c:pt idx="151530">
                  <c:v>1723.41</c:v>
                </c:pt>
                <c:pt idx="151531">
                  <c:v>1368.27</c:v>
                </c:pt>
                <c:pt idx="151532">
                  <c:v>1885.04</c:v>
                </c:pt>
                <c:pt idx="151533">
                  <c:v>1743.36</c:v>
                </c:pt>
                <c:pt idx="151534">
                  <c:v>1348.55</c:v>
                </c:pt>
                <c:pt idx="151535">
                  <c:v>1540.03</c:v>
                </c:pt>
                <c:pt idx="151536">
                  <c:v>1646.4</c:v>
                </c:pt>
                <c:pt idx="151537">
                  <c:v>1537.8</c:v>
                </c:pt>
                <c:pt idx="151538">
                  <c:v>2015.41</c:v>
                </c:pt>
                <c:pt idx="151539">
                  <c:v>2141.52</c:v>
                </c:pt>
                <c:pt idx="151540">
                  <c:v>1735.01</c:v>
                </c:pt>
                <c:pt idx="151541">
                  <c:v>1710.06</c:v>
                </c:pt>
                <c:pt idx="151542">
                  <c:v>1584.57</c:v>
                </c:pt>
                <c:pt idx="151543">
                  <c:v>1846.74</c:v>
                </c:pt>
                <c:pt idx="151544">
                  <c:v>1839.74</c:v>
                </c:pt>
                <c:pt idx="151545">
                  <c:v>1536.57</c:v>
                </c:pt>
                <c:pt idx="151546">
                  <c:v>1498.24</c:v>
                </c:pt>
                <c:pt idx="151547">
                  <c:v>2101.04</c:v>
                </c:pt>
                <c:pt idx="151548">
                  <c:v>2111.13</c:v>
                </c:pt>
                <c:pt idx="151549">
                  <c:v>2341.06</c:v>
                </c:pt>
                <c:pt idx="151550">
                  <c:v>576</c:v>
                </c:pt>
                <c:pt idx="151551">
                  <c:v>735.5</c:v>
                </c:pt>
                <c:pt idx="151552">
                  <c:v>642.25</c:v>
                </c:pt>
                <c:pt idx="151553">
                  <c:v>587.5</c:v>
                </c:pt>
                <c:pt idx="151554">
                  <c:v>572</c:v>
                </c:pt>
                <c:pt idx="151555">
                  <c:v>558</c:v>
                </c:pt>
                <c:pt idx="151556">
                  <c:v>796.25</c:v>
                </c:pt>
                <c:pt idx="151557">
                  <c:v>679.5</c:v>
                </c:pt>
                <c:pt idx="151558">
                  <c:v>580.5</c:v>
                </c:pt>
                <c:pt idx="151559">
                  <c:v>542.75</c:v>
                </c:pt>
                <c:pt idx="151560">
                  <c:v>578.25</c:v>
                </c:pt>
                <c:pt idx="151561">
                  <c:v>521</c:v>
                </c:pt>
                <c:pt idx="151562">
                  <c:v>489</c:v>
                </c:pt>
                <c:pt idx="151563">
                  <c:v>556.5</c:v>
                </c:pt>
                <c:pt idx="151564">
                  <c:v>615</c:v>
                </c:pt>
                <c:pt idx="151565">
                  <c:v>511.5</c:v>
                </c:pt>
                <c:pt idx="151566">
                  <c:v>610.5</c:v>
                </c:pt>
                <c:pt idx="151567">
                  <c:v>803.5</c:v>
                </c:pt>
                <c:pt idx="151568">
                  <c:v>714</c:v>
                </c:pt>
                <c:pt idx="151569">
                  <c:v>647</c:v>
                </c:pt>
                <c:pt idx="151570">
                  <c:v>716.5</c:v>
                </c:pt>
                <c:pt idx="151571">
                  <c:v>766.5</c:v>
                </c:pt>
                <c:pt idx="151572">
                  <c:v>971.5</c:v>
                </c:pt>
                <c:pt idx="151573">
                  <c:v>716.5</c:v>
                </c:pt>
                <c:pt idx="151574">
                  <c:v>728</c:v>
                </c:pt>
                <c:pt idx="151575">
                  <c:v>592.95000000000005</c:v>
                </c:pt>
                <c:pt idx="151576">
                  <c:v>689.58</c:v>
                </c:pt>
                <c:pt idx="151577">
                  <c:v>743.54</c:v>
                </c:pt>
                <c:pt idx="151578">
                  <c:v>482.5</c:v>
                </c:pt>
                <c:pt idx="151579">
                  <c:v>682.7</c:v>
                </c:pt>
                <c:pt idx="151580">
                  <c:v>613</c:v>
                </c:pt>
                <c:pt idx="151581">
                  <c:v>583</c:v>
                </c:pt>
                <c:pt idx="151582">
                  <c:v>534.49</c:v>
                </c:pt>
                <c:pt idx="151583">
                  <c:v>680.5</c:v>
                </c:pt>
                <c:pt idx="151584">
                  <c:v>620.5</c:v>
                </c:pt>
                <c:pt idx="151585">
                  <c:v>472</c:v>
                </c:pt>
                <c:pt idx="151586">
                  <c:v>688</c:v>
                </c:pt>
                <c:pt idx="151587">
                  <c:v>673.5</c:v>
                </c:pt>
                <c:pt idx="151588">
                  <c:v>1001.5</c:v>
                </c:pt>
                <c:pt idx="151589">
                  <c:v>951.9</c:v>
                </c:pt>
                <c:pt idx="151590">
                  <c:v>817.3</c:v>
                </c:pt>
                <c:pt idx="151591">
                  <c:v>861.2</c:v>
                </c:pt>
                <c:pt idx="151592">
                  <c:v>951.9</c:v>
                </c:pt>
                <c:pt idx="151593">
                  <c:v>667.8</c:v>
                </c:pt>
                <c:pt idx="151594">
                  <c:v>907.8</c:v>
                </c:pt>
                <c:pt idx="151595">
                  <c:v>1109.0999999999999</c:v>
                </c:pt>
                <c:pt idx="151596">
                  <c:v>2349.8000000000002</c:v>
                </c:pt>
                <c:pt idx="151597">
                  <c:v>843.1</c:v>
                </c:pt>
                <c:pt idx="151598">
                  <c:v>951.86</c:v>
                </c:pt>
                <c:pt idx="151599">
                  <c:v>664.42</c:v>
                </c:pt>
                <c:pt idx="151600">
                  <c:v>553.42999999999995</c:v>
                </c:pt>
                <c:pt idx="151601">
                  <c:v>687</c:v>
                </c:pt>
                <c:pt idx="151602">
                  <c:v>560.41</c:v>
                </c:pt>
                <c:pt idx="151603">
                  <c:v>469.49</c:v>
                </c:pt>
                <c:pt idx="151604">
                  <c:v>832.42</c:v>
                </c:pt>
                <c:pt idx="151605">
                  <c:v>662.79</c:v>
                </c:pt>
                <c:pt idx="151606">
                  <c:v>695.45</c:v>
                </c:pt>
                <c:pt idx="151607">
                  <c:v>737.04</c:v>
                </c:pt>
                <c:pt idx="151608">
                  <c:v>1402.17</c:v>
                </c:pt>
                <c:pt idx="151609">
                  <c:v>801.49</c:v>
                </c:pt>
                <c:pt idx="151610">
                  <c:v>600.62</c:v>
                </c:pt>
                <c:pt idx="151611">
                  <c:v>683.82</c:v>
                </c:pt>
                <c:pt idx="151612">
                  <c:v>625.03</c:v>
                </c:pt>
                <c:pt idx="151613">
                  <c:v>501.57</c:v>
                </c:pt>
                <c:pt idx="151614">
                  <c:v>396.89</c:v>
                </c:pt>
                <c:pt idx="151615">
                  <c:v>550.79999999999995</c:v>
                </c:pt>
                <c:pt idx="151616">
                  <c:v>612.79999999999995</c:v>
                </c:pt>
                <c:pt idx="151617">
                  <c:v>722.3</c:v>
                </c:pt>
                <c:pt idx="151618">
                  <c:v>734.05</c:v>
                </c:pt>
                <c:pt idx="151619">
                  <c:v>790.01</c:v>
                </c:pt>
                <c:pt idx="151620">
                  <c:v>802.88</c:v>
                </c:pt>
                <c:pt idx="151621">
                  <c:v>874.71</c:v>
                </c:pt>
                <c:pt idx="151622">
                  <c:v>940.83</c:v>
                </c:pt>
                <c:pt idx="151623">
                  <c:v>830.72</c:v>
                </c:pt>
                <c:pt idx="151624">
                  <c:v>949.3</c:v>
                </c:pt>
                <c:pt idx="151625">
                  <c:v>1076.55</c:v>
                </c:pt>
                <c:pt idx="151626">
                  <c:v>768.66</c:v>
                </c:pt>
                <c:pt idx="151627">
                  <c:v>703.33</c:v>
                </c:pt>
                <c:pt idx="151628">
                  <c:v>625.71</c:v>
                </c:pt>
                <c:pt idx="151629">
                  <c:v>785.28</c:v>
                </c:pt>
                <c:pt idx="151630">
                  <c:v>591.49</c:v>
                </c:pt>
                <c:pt idx="151631">
                  <c:v>666.28</c:v>
                </c:pt>
                <c:pt idx="151632">
                  <c:v>668.24</c:v>
                </c:pt>
                <c:pt idx="151633">
                  <c:v>620.05999999999995</c:v>
                </c:pt>
                <c:pt idx="151634">
                  <c:v>888.17</c:v>
                </c:pt>
                <c:pt idx="151635">
                  <c:v>717.18</c:v>
                </c:pt>
                <c:pt idx="151636">
                  <c:v>784.96</c:v>
                </c:pt>
                <c:pt idx="151637">
                  <c:v>757.26</c:v>
                </c:pt>
                <c:pt idx="151638">
                  <c:v>833.03</c:v>
                </c:pt>
                <c:pt idx="151639">
                  <c:v>807.42</c:v>
                </c:pt>
                <c:pt idx="151640">
                  <c:v>1110.3</c:v>
                </c:pt>
                <c:pt idx="151641">
                  <c:v>855.14</c:v>
                </c:pt>
                <c:pt idx="151642">
                  <c:v>970.19</c:v>
                </c:pt>
                <c:pt idx="151643">
                  <c:v>633.69000000000005</c:v>
                </c:pt>
                <c:pt idx="151644">
                  <c:v>890.09</c:v>
                </c:pt>
                <c:pt idx="151645">
                  <c:v>871.96</c:v>
                </c:pt>
                <c:pt idx="151646">
                  <c:v>749.01</c:v>
                </c:pt>
                <c:pt idx="151647">
                  <c:v>858.42</c:v>
                </c:pt>
                <c:pt idx="151648">
                  <c:v>1658.69</c:v>
                </c:pt>
                <c:pt idx="151649">
                  <c:v>1240.8599999999999</c:v>
                </c:pt>
                <c:pt idx="151650">
                  <c:v>793.9</c:v>
                </c:pt>
                <c:pt idx="151651">
                  <c:v>799.42</c:v>
                </c:pt>
                <c:pt idx="151652">
                  <c:v>615.29999999999995</c:v>
                </c:pt>
                <c:pt idx="151653">
                  <c:v>652.94000000000005</c:v>
                </c:pt>
                <c:pt idx="151654">
                  <c:v>512.80999999999995</c:v>
                </c:pt>
                <c:pt idx="151655">
                  <c:v>579.47</c:v>
                </c:pt>
                <c:pt idx="151656">
                  <c:v>727.91</c:v>
                </c:pt>
                <c:pt idx="151657">
                  <c:v>716.74</c:v>
                </c:pt>
                <c:pt idx="151658">
                  <c:v>792.3</c:v>
                </c:pt>
                <c:pt idx="151659">
                  <c:v>609.48</c:v>
                </c:pt>
                <c:pt idx="151660">
                  <c:v>1013.3</c:v>
                </c:pt>
                <c:pt idx="151661">
                  <c:v>683.47</c:v>
                </c:pt>
                <c:pt idx="151662">
                  <c:v>884.44</c:v>
                </c:pt>
                <c:pt idx="151663">
                  <c:v>775.85</c:v>
                </c:pt>
                <c:pt idx="151664">
                  <c:v>835.4</c:v>
                </c:pt>
                <c:pt idx="151665">
                  <c:v>613.87</c:v>
                </c:pt>
                <c:pt idx="151666">
                  <c:v>562.80999999999995</c:v>
                </c:pt>
                <c:pt idx="151667">
                  <c:v>508.78</c:v>
                </c:pt>
                <c:pt idx="151668">
                  <c:v>631.80999999999995</c:v>
                </c:pt>
                <c:pt idx="151669">
                  <c:v>679.04</c:v>
                </c:pt>
                <c:pt idx="151670">
                  <c:v>739.14</c:v>
                </c:pt>
                <c:pt idx="151671">
                  <c:v>750.82</c:v>
                </c:pt>
                <c:pt idx="151672">
                  <c:v>1095.92</c:v>
                </c:pt>
                <c:pt idx="151673">
                  <c:v>909.28</c:v>
                </c:pt>
                <c:pt idx="151674">
                  <c:v>929.01</c:v>
                </c:pt>
                <c:pt idx="151675">
                  <c:v>885.89</c:v>
                </c:pt>
                <c:pt idx="151676">
                  <c:v>889.18</c:v>
                </c:pt>
                <c:pt idx="151677">
                  <c:v>952.86</c:v>
                </c:pt>
                <c:pt idx="151678">
                  <c:v>799.2</c:v>
                </c:pt>
                <c:pt idx="151679">
                  <c:v>862.37</c:v>
                </c:pt>
                <c:pt idx="151680">
                  <c:v>827.55</c:v>
                </c:pt>
                <c:pt idx="151681">
                  <c:v>943.58</c:v>
                </c:pt>
                <c:pt idx="151682">
                  <c:v>752.11</c:v>
                </c:pt>
                <c:pt idx="151683">
                  <c:v>703.94</c:v>
                </c:pt>
                <c:pt idx="151684">
                  <c:v>614.79</c:v>
                </c:pt>
                <c:pt idx="151685">
                  <c:v>823.54</c:v>
                </c:pt>
                <c:pt idx="151686">
                  <c:v>898.63</c:v>
                </c:pt>
                <c:pt idx="151687">
                  <c:v>644.04</c:v>
                </c:pt>
                <c:pt idx="151688">
                  <c:v>836.65</c:v>
                </c:pt>
                <c:pt idx="151689">
                  <c:v>763.36</c:v>
                </c:pt>
                <c:pt idx="151690">
                  <c:v>647.53</c:v>
                </c:pt>
                <c:pt idx="151691">
                  <c:v>852.81</c:v>
                </c:pt>
                <c:pt idx="151692">
                  <c:v>815.95</c:v>
                </c:pt>
                <c:pt idx="151693">
                  <c:v>300.5</c:v>
                </c:pt>
                <c:pt idx="151694">
                  <c:v>189.5</c:v>
                </c:pt>
                <c:pt idx="151695">
                  <c:v>266</c:v>
                </c:pt>
                <c:pt idx="151696">
                  <c:v>255.5</c:v>
                </c:pt>
                <c:pt idx="151697">
                  <c:v>315.5</c:v>
                </c:pt>
                <c:pt idx="151698">
                  <c:v>376</c:v>
                </c:pt>
                <c:pt idx="151699">
                  <c:v>259</c:v>
                </c:pt>
                <c:pt idx="151700">
                  <c:v>335.5</c:v>
                </c:pt>
                <c:pt idx="151701">
                  <c:v>293.5</c:v>
                </c:pt>
                <c:pt idx="151702">
                  <c:v>362.5</c:v>
                </c:pt>
                <c:pt idx="151703">
                  <c:v>252</c:v>
                </c:pt>
                <c:pt idx="151704">
                  <c:v>196</c:v>
                </c:pt>
                <c:pt idx="151705">
                  <c:v>207.47</c:v>
                </c:pt>
                <c:pt idx="151706">
                  <c:v>271.29000000000002</c:v>
                </c:pt>
                <c:pt idx="151707">
                  <c:v>216.98</c:v>
                </c:pt>
                <c:pt idx="151708">
                  <c:v>268</c:v>
                </c:pt>
                <c:pt idx="151709">
                  <c:v>356.16</c:v>
                </c:pt>
                <c:pt idx="151710">
                  <c:v>172.32</c:v>
                </c:pt>
                <c:pt idx="151711">
                  <c:v>161.66</c:v>
                </c:pt>
                <c:pt idx="151712">
                  <c:v>149.66</c:v>
                </c:pt>
                <c:pt idx="151713">
                  <c:v>107.15</c:v>
                </c:pt>
                <c:pt idx="151714">
                  <c:v>218.33</c:v>
                </c:pt>
                <c:pt idx="151715">
                  <c:v>122.63</c:v>
                </c:pt>
                <c:pt idx="151716">
                  <c:v>115.32</c:v>
                </c:pt>
                <c:pt idx="151717">
                  <c:v>117.8</c:v>
                </c:pt>
                <c:pt idx="151718">
                  <c:v>141.32</c:v>
                </c:pt>
                <c:pt idx="151719">
                  <c:v>242.99</c:v>
                </c:pt>
                <c:pt idx="151720">
                  <c:v>131.79</c:v>
                </c:pt>
                <c:pt idx="151721">
                  <c:v>220.3</c:v>
                </c:pt>
                <c:pt idx="151722">
                  <c:v>134.33000000000001</c:v>
                </c:pt>
                <c:pt idx="151723">
                  <c:v>185.49</c:v>
                </c:pt>
                <c:pt idx="151724">
                  <c:v>229.89</c:v>
                </c:pt>
                <c:pt idx="151725">
                  <c:v>236.98</c:v>
                </c:pt>
                <c:pt idx="151726">
                  <c:v>442.65</c:v>
                </c:pt>
                <c:pt idx="151727">
                  <c:v>429.13</c:v>
                </c:pt>
                <c:pt idx="151728">
                  <c:v>302.64</c:v>
                </c:pt>
                <c:pt idx="151729">
                  <c:v>396</c:v>
                </c:pt>
                <c:pt idx="151730">
                  <c:v>471.13</c:v>
                </c:pt>
                <c:pt idx="151731">
                  <c:v>823.3</c:v>
                </c:pt>
                <c:pt idx="151732">
                  <c:v>681.44</c:v>
                </c:pt>
                <c:pt idx="151733">
                  <c:v>390.81</c:v>
                </c:pt>
                <c:pt idx="151734">
                  <c:v>525.66</c:v>
                </c:pt>
                <c:pt idx="151735">
                  <c:v>487.44</c:v>
                </c:pt>
                <c:pt idx="151736">
                  <c:v>362.31</c:v>
                </c:pt>
                <c:pt idx="151737">
                  <c:v>491.47</c:v>
                </c:pt>
                <c:pt idx="151738">
                  <c:v>706.99</c:v>
                </c:pt>
                <c:pt idx="151739">
                  <c:v>593.30999999999995</c:v>
                </c:pt>
                <c:pt idx="151740">
                  <c:v>706.11</c:v>
                </c:pt>
                <c:pt idx="151741">
                  <c:v>322.8</c:v>
                </c:pt>
                <c:pt idx="151742">
                  <c:v>519.99</c:v>
                </c:pt>
                <c:pt idx="151743">
                  <c:v>477.48</c:v>
                </c:pt>
                <c:pt idx="151744">
                  <c:v>628.32000000000005</c:v>
                </c:pt>
                <c:pt idx="151745">
                  <c:v>342</c:v>
                </c:pt>
                <c:pt idx="151746">
                  <c:v>231.33</c:v>
                </c:pt>
                <c:pt idx="151747">
                  <c:v>338</c:v>
                </c:pt>
                <c:pt idx="151748">
                  <c:v>278.91000000000003</c:v>
                </c:pt>
                <c:pt idx="151749">
                  <c:v>389.16</c:v>
                </c:pt>
                <c:pt idx="151750">
                  <c:v>291.14999999999998</c:v>
                </c:pt>
                <c:pt idx="151751">
                  <c:v>266.3</c:v>
                </c:pt>
                <c:pt idx="151752">
                  <c:v>175.29</c:v>
                </c:pt>
                <c:pt idx="151753">
                  <c:v>245.56</c:v>
                </c:pt>
                <c:pt idx="151754">
                  <c:v>245.96</c:v>
                </c:pt>
                <c:pt idx="151755">
                  <c:v>208.31</c:v>
                </c:pt>
                <c:pt idx="151756">
                  <c:v>142.91</c:v>
                </c:pt>
                <c:pt idx="151757">
                  <c:v>169.65</c:v>
                </c:pt>
                <c:pt idx="151758">
                  <c:v>271.57</c:v>
                </c:pt>
                <c:pt idx="151759">
                  <c:v>177.05</c:v>
                </c:pt>
                <c:pt idx="151760">
                  <c:v>191.47</c:v>
                </c:pt>
                <c:pt idx="151761">
                  <c:v>152.12</c:v>
                </c:pt>
                <c:pt idx="151762">
                  <c:v>175.73</c:v>
                </c:pt>
                <c:pt idx="151763">
                  <c:v>108.4</c:v>
                </c:pt>
                <c:pt idx="151764">
                  <c:v>68.459999999999994</c:v>
                </c:pt>
                <c:pt idx="151765">
                  <c:v>124.67</c:v>
                </c:pt>
                <c:pt idx="151766">
                  <c:v>118.92</c:v>
                </c:pt>
                <c:pt idx="151767">
                  <c:v>102.69</c:v>
                </c:pt>
                <c:pt idx="151768">
                  <c:v>195.5</c:v>
                </c:pt>
                <c:pt idx="151769">
                  <c:v>144.69</c:v>
                </c:pt>
                <c:pt idx="151770">
                  <c:v>153.94</c:v>
                </c:pt>
                <c:pt idx="151771">
                  <c:v>73.25</c:v>
                </c:pt>
                <c:pt idx="151772">
                  <c:v>122</c:v>
                </c:pt>
                <c:pt idx="151773">
                  <c:v>221.13</c:v>
                </c:pt>
                <c:pt idx="151774">
                  <c:v>100.94</c:v>
                </c:pt>
                <c:pt idx="151775">
                  <c:v>166.73</c:v>
                </c:pt>
                <c:pt idx="151776">
                  <c:v>193.48</c:v>
                </c:pt>
                <c:pt idx="151777">
                  <c:v>204.13</c:v>
                </c:pt>
                <c:pt idx="151778">
                  <c:v>224.19</c:v>
                </c:pt>
                <c:pt idx="151779">
                  <c:v>241.7</c:v>
                </c:pt>
                <c:pt idx="151780">
                  <c:v>285.81</c:v>
                </c:pt>
                <c:pt idx="151781">
                  <c:v>442.47</c:v>
                </c:pt>
                <c:pt idx="151782">
                  <c:v>521.39</c:v>
                </c:pt>
                <c:pt idx="151783">
                  <c:v>828.12</c:v>
                </c:pt>
                <c:pt idx="151784">
                  <c:v>755.41</c:v>
                </c:pt>
                <c:pt idx="151785">
                  <c:v>468.42</c:v>
                </c:pt>
                <c:pt idx="151786">
                  <c:v>279.22000000000003</c:v>
                </c:pt>
                <c:pt idx="151787">
                  <c:v>349.09</c:v>
                </c:pt>
                <c:pt idx="151788">
                  <c:v>333.55</c:v>
                </c:pt>
                <c:pt idx="151789">
                  <c:v>543.22</c:v>
                </c:pt>
                <c:pt idx="151790">
                  <c:v>608.46</c:v>
                </c:pt>
                <c:pt idx="151791">
                  <c:v>575.78</c:v>
                </c:pt>
                <c:pt idx="151792">
                  <c:v>685.46</c:v>
                </c:pt>
                <c:pt idx="151793">
                  <c:v>585.91</c:v>
                </c:pt>
                <c:pt idx="151794">
                  <c:v>382.02</c:v>
                </c:pt>
                <c:pt idx="151795">
                  <c:v>354.85</c:v>
                </c:pt>
                <c:pt idx="151796">
                  <c:v>718.78</c:v>
                </c:pt>
                <c:pt idx="151797">
                  <c:v>329.75</c:v>
                </c:pt>
                <c:pt idx="151798">
                  <c:v>281.36</c:v>
                </c:pt>
                <c:pt idx="151799">
                  <c:v>309.2</c:v>
                </c:pt>
                <c:pt idx="151800">
                  <c:v>357</c:v>
                </c:pt>
                <c:pt idx="151801">
                  <c:v>318.89999999999998</c:v>
                </c:pt>
                <c:pt idx="151802">
                  <c:v>325.45999999999998</c:v>
                </c:pt>
                <c:pt idx="151803">
                  <c:v>285.95999999999998</c:v>
                </c:pt>
                <c:pt idx="151804">
                  <c:v>253.19</c:v>
                </c:pt>
                <c:pt idx="151805">
                  <c:v>258.02999999999997</c:v>
                </c:pt>
                <c:pt idx="151806">
                  <c:v>300.99</c:v>
                </c:pt>
                <c:pt idx="151807">
                  <c:v>176.09</c:v>
                </c:pt>
                <c:pt idx="151808">
                  <c:v>159.24</c:v>
                </c:pt>
                <c:pt idx="151809">
                  <c:v>144.78</c:v>
                </c:pt>
                <c:pt idx="151810">
                  <c:v>145.07</c:v>
                </c:pt>
                <c:pt idx="151811">
                  <c:v>185.48</c:v>
                </c:pt>
                <c:pt idx="151812">
                  <c:v>164.36</c:v>
                </c:pt>
                <c:pt idx="151813">
                  <c:v>168.58</c:v>
                </c:pt>
                <c:pt idx="151814">
                  <c:v>64.08</c:v>
                </c:pt>
                <c:pt idx="151815">
                  <c:v>179.13</c:v>
                </c:pt>
                <c:pt idx="151816">
                  <c:v>161.52000000000001</c:v>
                </c:pt>
                <c:pt idx="151817">
                  <c:v>90.72</c:v>
                </c:pt>
                <c:pt idx="151818">
                  <c:v>97.64</c:v>
                </c:pt>
                <c:pt idx="151819">
                  <c:v>184.23</c:v>
                </c:pt>
                <c:pt idx="151820">
                  <c:v>105.12</c:v>
                </c:pt>
                <c:pt idx="151821">
                  <c:v>166.02</c:v>
                </c:pt>
                <c:pt idx="151822">
                  <c:v>107.4</c:v>
                </c:pt>
                <c:pt idx="151823">
                  <c:v>212.73</c:v>
                </c:pt>
                <c:pt idx="151824">
                  <c:v>111.27</c:v>
                </c:pt>
                <c:pt idx="151825">
                  <c:v>189.78</c:v>
                </c:pt>
                <c:pt idx="151826">
                  <c:v>114.51</c:v>
                </c:pt>
                <c:pt idx="151827">
                  <c:v>102.92</c:v>
                </c:pt>
                <c:pt idx="151828">
                  <c:v>235.72</c:v>
                </c:pt>
                <c:pt idx="151829">
                  <c:v>185.52</c:v>
                </c:pt>
                <c:pt idx="151830">
                  <c:v>232.05</c:v>
                </c:pt>
                <c:pt idx="151831">
                  <c:v>165.85</c:v>
                </c:pt>
                <c:pt idx="151832">
                  <c:v>243.75</c:v>
                </c:pt>
                <c:pt idx="151833">
                  <c:v>300.64</c:v>
                </c:pt>
                <c:pt idx="151834">
                  <c:v>363.7</c:v>
                </c:pt>
                <c:pt idx="151835">
                  <c:v>586.39</c:v>
                </c:pt>
                <c:pt idx="151836">
                  <c:v>1473.16</c:v>
                </c:pt>
                <c:pt idx="151837">
                  <c:v>1579.54</c:v>
                </c:pt>
                <c:pt idx="151838">
                  <c:v>1764.46</c:v>
                </c:pt>
                <c:pt idx="151839">
                  <c:v>1852.82</c:v>
                </c:pt>
                <c:pt idx="151840">
                  <c:v>1527.5</c:v>
                </c:pt>
                <c:pt idx="151841">
                  <c:v>1703</c:v>
                </c:pt>
                <c:pt idx="151842">
                  <c:v>2237.5</c:v>
                </c:pt>
                <c:pt idx="151843">
                  <c:v>1220.5</c:v>
                </c:pt>
                <c:pt idx="151844">
                  <c:v>1712.94</c:v>
                </c:pt>
                <c:pt idx="151845">
                  <c:v>1356</c:v>
                </c:pt>
                <c:pt idx="151846">
                  <c:v>1623.48</c:v>
                </c:pt>
                <c:pt idx="151847">
                  <c:v>1166.5</c:v>
                </c:pt>
                <c:pt idx="151848">
                  <c:v>1425</c:v>
                </c:pt>
                <c:pt idx="151849">
                  <c:v>1430.38</c:v>
                </c:pt>
                <c:pt idx="151850">
                  <c:v>1450.94</c:v>
                </c:pt>
                <c:pt idx="151851">
                  <c:v>1965</c:v>
                </c:pt>
                <c:pt idx="151852">
                  <c:v>1420.32</c:v>
                </c:pt>
                <c:pt idx="151853">
                  <c:v>1529.5</c:v>
                </c:pt>
                <c:pt idx="151854">
                  <c:v>2207</c:v>
                </c:pt>
                <c:pt idx="151855">
                  <c:v>1906.94</c:v>
                </c:pt>
                <c:pt idx="151856">
                  <c:v>2455.44</c:v>
                </c:pt>
                <c:pt idx="151857">
                  <c:v>2568.5</c:v>
                </c:pt>
                <c:pt idx="151858">
                  <c:v>2141.94</c:v>
                </c:pt>
                <c:pt idx="151859">
                  <c:v>2126.5</c:v>
                </c:pt>
                <c:pt idx="151860">
                  <c:v>2429.44</c:v>
                </c:pt>
                <c:pt idx="151861">
                  <c:v>2185.96</c:v>
                </c:pt>
                <c:pt idx="151862">
                  <c:v>2289.0300000000002</c:v>
                </c:pt>
                <c:pt idx="151863">
                  <c:v>1673.78</c:v>
                </c:pt>
                <c:pt idx="151864">
                  <c:v>1843.74</c:v>
                </c:pt>
                <c:pt idx="151865">
                  <c:v>1886.35</c:v>
                </c:pt>
                <c:pt idx="151866">
                  <c:v>1512.94</c:v>
                </c:pt>
                <c:pt idx="151867">
                  <c:v>1775.42</c:v>
                </c:pt>
                <c:pt idx="151868">
                  <c:v>1966.51</c:v>
                </c:pt>
                <c:pt idx="151869">
                  <c:v>1899.12</c:v>
                </c:pt>
                <c:pt idx="151870">
                  <c:v>1822.9</c:v>
                </c:pt>
                <c:pt idx="151871">
                  <c:v>2008.31</c:v>
                </c:pt>
                <c:pt idx="151872">
                  <c:v>2145.12</c:v>
                </c:pt>
                <c:pt idx="151873">
                  <c:v>1670.12</c:v>
                </c:pt>
                <c:pt idx="151874">
                  <c:v>2034.06</c:v>
                </c:pt>
                <c:pt idx="151875">
                  <c:v>1734.31</c:v>
                </c:pt>
                <c:pt idx="151876">
                  <c:v>1641.25</c:v>
                </c:pt>
                <c:pt idx="151877">
                  <c:v>1585.25</c:v>
                </c:pt>
                <c:pt idx="151878">
                  <c:v>2265.25</c:v>
                </c:pt>
                <c:pt idx="151879">
                  <c:v>1956</c:v>
                </c:pt>
                <c:pt idx="151880">
                  <c:v>2026.5</c:v>
                </c:pt>
                <c:pt idx="151881">
                  <c:v>2575.37</c:v>
                </c:pt>
                <c:pt idx="151882">
                  <c:v>5299.91</c:v>
                </c:pt>
                <c:pt idx="151883">
                  <c:v>2183.25</c:v>
                </c:pt>
                <c:pt idx="151884">
                  <c:v>2213.0300000000002</c:v>
                </c:pt>
                <c:pt idx="151885">
                  <c:v>1291</c:v>
                </c:pt>
                <c:pt idx="151886">
                  <c:v>1337.5</c:v>
                </c:pt>
                <c:pt idx="151887">
                  <c:v>1524.23</c:v>
                </c:pt>
                <c:pt idx="151888">
                  <c:v>1462.76</c:v>
                </c:pt>
                <c:pt idx="151889">
                  <c:v>1545.64</c:v>
                </c:pt>
                <c:pt idx="151890">
                  <c:v>2128.37</c:v>
                </c:pt>
                <c:pt idx="151891">
                  <c:v>1669.44</c:v>
                </c:pt>
                <c:pt idx="151892">
                  <c:v>1926.31</c:v>
                </c:pt>
                <c:pt idx="151893">
                  <c:v>1648.13</c:v>
                </c:pt>
                <c:pt idx="151894">
                  <c:v>2159.14</c:v>
                </c:pt>
                <c:pt idx="151895">
                  <c:v>1979.06</c:v>
                </c:pt>
                <c:pt idx="151896">
                  <c:v>1628.17</c:v>
                </c:pt>
                <c:pt idx="151897">
                  <c:v>1264.71</c:v>
                </c:pt>
                <c:pt idx="151898">
                  <c:v>1595.85</c:v>
                </c:pt>
                <c:pt idx="151899">
                  <c:v>1008.05</c:v>
                </c:pt>
                <c:pt idx="151900">
                  <c:v>1081.8800000000001</c:v>
                </c:pt>
                <c:pt idx="151901">
                  <c:v>1660.34</c:v>
                </c:pt>
                <c:pt idx="151902">
                  <c:v>1396.93</c:v>
                </c:pt>
                <c:pt idx="151903">
                  <c:v>1231.75</c:v>
                </c:pt>
                <c:pt idx="151904">
                  <c:v>1087.44</c:v>
                </c:pt>
                <c:pt idx="151905">
                  <c:v>1258.22</c:v>
                </c:pt>
                <c:pt idx="151906">
                  <c:v>1572.41</c:v>
                </c:pt>
                <c:pt idx="151907">
                  <c:v>1383.72</c:v>
                </c:pt>
                <c:pt idx="151908">
                  <c:v>1553.6</c:v>
                </c:pt>
                <c:pt idx="151909">
                  <c:v>1738.65</c:v>
                </c:pt>
                <c:pt idx="151910">
                  <c:v>1705.24</c:v>
                </c:pt>
                <c:pt idx="151911">
                  <c:v>1768.02</c:v>
                </c:pt>
                <c:pt idx="151912">
                  <c:v>1743.38</c:v>
                </c:pt>
                <c:pt idx="151913">
                  <c:v>1634.99</c:v>
                </c:pt>
                <c:pt idx="151914">
                  <c:v>1503.53</c:v>
                </c:pt>
                <c:pt idx="151915">
                  <c:v>1396.07</c:v>
                </c:pt>
                <c:pt idx="151916">
                  <c:v>1430.6</c:v>
                </c:pt>
                <c:pt idx="151917">
                  <c:v>1390.84</c:v>
                </c:pt>
                <c:pt idx="151918">
                  <c:v>1596.53</c:v>
                </c:pt>
                <c:pt idx="151919">
                  <c:v>1357.72</c:v>
                </c:pt>
                <c:pt idx="151920">
                  <c:v>1457.11</c:v>
                </c:pt>
                <c:pt idx="151921">
                  <c:v>1347.01</c:v>
                </c:pt>
                <c:pt idx="151922">
                  <c:v>1285.07</c:v>
                </c:pt>
                <c:pt idx="151923">
                  <c:v>1335.69</c:v>
                </c:pt>
                <c:pt idx="151924">
                  <c:v>1142.58</c:v>
                </c:pt>
                <c:pt idx="151925">
                  <c:v>1384.81</c:v>
                </c:pt>
                <c:pt idx="151926">
                  <c:v>1317.09</c:v>
                </c:pt>
                <c:pt idx="151927">
                  <c:v>1198.4100000000001</c:v>
                </c:pt>
                <c:pt idx="151928">
                  <c:v>1399.04</c:v>
                </c:pt>
                <c:pt idx="151929">
                  <c:v>1381.08</c:v>
                </c:pt>
                <c:pt idx="151930">
                  <c:v>1781.89</c:v>
                </c:pt>
                <c:pt idx="151931">
                  <c:v>1832.32</c:v>
                </c:pt>
                <c:pt idx="151932">
                  <c:v>1636.02</c:v>
                </c:pt>
                <c:pt idx="151933">
                  <c:v>1994.84</c:v>
                </c:pt>
                <c:pt idx="151934">
                  <c:v>3304.96</c:v>
                </c:pt>
                <c:pt idx="151935">
                  <c:v>2273.64</c:v>
                </c:pt>
                <c:pt idx="151936">
                  <c:v>1620.64</c:v>
                </c:pt>
                <c:pt idx="151937">
                  <c:v>1465.77</c:v>
                </c:pt>
                <c:pt idx="151938">
                  <c:v>1140.1199999999999</c:v>
                </c:pt>
                <c:pt idx="151939">
                  <c:v>1083.68</c:v>
                </c:pt>
                <c:pt idx="151940">
                  <c:v>1082.69</c:v>
                </c:pt>
                <c:pt idx="151941">
                  <c:v>1512.66</c:v>
                </c:pt>
                <c:pt idx="151942">
                  <c:v>1438.88</c:v>
                </c:pt>
                <c:pt idx="151943">
                  <c:v>1356.99</c:v>
                </c:pt>
                <c:pt idx="151944">
                  <c:v>1314.15</c:v>
                </c:pt>
                <c:pt idx="151945">
                  <c:v>1449.9</c:v>
                </c:pt>
                <c:pt idx="151946">
                  <c:v>1341.9</c:v>
                </c:pt>
                <c:pt idx="151947">
                  <c:v>1198.77</c:v>
                </c:pt>
                <c:pt idx="151948">
                  <c:v>1456.22</c:v>
                </c:pt>
                <c:pt idx="151949">
                  <c:v>1603.03</c:v>
                </c:pt>
                <c:pt idx="151950">
                  <c:v>1141.05</c:v>
                </c:pt>
                <c:pt idx="151951">
                  <c:v>1128.06</c:v>
                </c:pt>
                <c:pt idx="151952">
                  <c:v>867.34</c:v>
                </c:pt>
                <c:pt idx="151953">
                  <c:v>836.18</c:v>
                </c:pt>
                <c:pt idx="151954">
                  <c:v>1095.94</c:v>
                </c:pt>
                <c:pt idx="151955">
                  <c:v>1022.79</c:v>
                </c:pt>
                <c:pt idx="151956">
                  <c:v>901.41</c:v>
                </c:pt>
                <c:pt idx="151957">
                  <c:v>1099.92</c:v>
                </c:pt>
                <c:pt idx="151958">
                  <c:v>1295.5899999999999</c:v>
                </c:pt>
                <c:pt idx="151959">
                  <c:v>1381.05</c:v>
                </c:pt>
                <c:pt idx="151960">
                  <c:v>1516.6</c:v>
                </c:pt>
                <c:pt idx="151961">
                  <c:v>1801.21</c:v>
                </c:pt>
                <c:pt idx="151962">
                  <c:v>1601.57</c:v>
                </c:pt>
                <c:pt idx="151963">
                  <c:v>1555.67</c:v>
                </c:pt>
                <c:pt idx="151964">
                  <c:v>1707.61</c:v>
                </c:pt>
                <c:pt idx="151965">
                  <c:v>1698.03</c:v>
                </c:pt>
                <c:pt idx="151966">
                  <c:v>1754.46</c:v>
                </c:pt>
                <c:pt idx="151967">
                  <c:v>1745.44</c:v>
                </c:pt>
                <c:pt idx="151968">
                  <c:v>1316.63</c:v>
                </c:pt>
                <c:pt idx="151969">
                  <c:v>1424.76</c:v>
                </c:pt>
                <c:pt idx="151970">
                  <c:v>1417.95</c:v>
                </c:pt>
                <c:pt idx="151971">
                  <c:v>1530.72</c:v>
                </c:pt>
                <c:pt idx="151972">
                  <c:v>1331.37</c:v>
                </c:pt>
                <c:pt idx="151973">
                  <c:v>1326.91</c:v>
                </c:pt>
                <c:pt idx="151974">
                  <c:v>1517.43</c:v>
                </c:pt>
                <c:pt idx="151975">
                  <c:v>1541.87</c:v>
                </c:pt>
                <c:pt idx="151976">
                  <c:v>1871.95</c:v>
                </c:pt>
                <c:pt idx="151977">
                  <c:v>1423.94</c:v>
                </c:pt>
                <c:pt idx="151978">
                  <c:v>1638.01</c:v>
                </c:pt>
                <c:pt idx="151979">
                  <c:v>1488</c:v>
                </c:pt>
                <c:pt idx="151980">
                  <c:v>1560</c:v>
                </c:pt>
                <c:pt idx="151981">
                  <c:v>1478</c:v>
                </c:pt>
                <c:pt idx="151982">
                  <c:v>1613</c:v>
                </c:pt>
                <c:pt idx="151983">
                  <c:v>1527.5</c:v>
                </c:pt>
                <c:pt idx="151984">
                  <c:v>1145.5</c:v>
                </c:pt>
                <c:pt idx="151985">
                  <c:v>1622.5</c:v>
                </c:pt>
                <c:pt idx="151986">
                  <c:v>1573.88</c:v>
                </c:pt>
                <c:pt idx="151987">
                  <c:v>1893</c:v>
                </c:pt>
                <c:pt idx="151988">
                  <c:v>1502.5</c:v>
                </c:pt>
                <c:pt idx="151989">
                  <c:v>1686.5</c:v>
                </c:pt>
                <c:pt idx="151990">
                  <c:v>1448.5</c:v>
                </c:pt>
                <c:pt idx="151991">
                  <c:v>1900.38</c:v>
                </c:pt>
                <c:pt idx="151992">
                  <c:v>1327.38</c:v>
                </c:pt>
                <c:pt idx="151993">
                  <c:v>1494.28</c:v>
                </c:pt>
                <c:pt idx="151994">
                  <c:v>1775.68</c:v>
                </c:pt>
                <c:pt idx="151995">
                  <c:v>1377.52</c:v>
                </c:pt>
                <c:pt idx="151996">
                  <c:v>1619.3</c:v>
                </c:pt>
                <c:pt idx="151997">
                  <c:v>2187.7600000000002</c:v>
                </c:pt>
                <c:pt idx="151998">
                  <c:v>1499.3</c:v>
                </c:pt>
                <c:pt idx="151999">
                  <c:v>1781.92</c:v>
                </c:pt>
                <c:pt idx="152000">
                  <c:v>1828</c:v>
                </c:pt>
                <c:pt idx="152001">
                  <c:v>1862.38</c:v>
                </c:pt>
                <c:pt idx="152002">
                  <c:v>2012.14</c:v>
                </c:pt>
                <c:pt idx="152003">
                  <c:v>1990.92</c:v>
                </c:pt>
                <c:pt idx="152004">
                  <c:v>1696.5</c:v>
                </c:pt>
                <c:pt idx="152005">
                  <c:v>1900.96</c:v>
                </c:pt>
                <c:pt idx="152006">
                  <c:v>1579.5</c:v>
                </c:pt>
                <c:pt idx="152007">
                  <c:v>1534.88</c:v>
                </c:pt>
                <c:pt idx="152008">
                  <c:v>1434</c:v>
                </c:pt>
                <c:pt idx="152009">
                  <c:v>935</c:v>
                </c:pt>
                <c:pt idx="152010">
                  <c:v>1258.5</c:v>
                </c:pt>
                <c:pt idx="152011">
                  <c:v>1345</c:v>
                </c:pt>
                <c:pt idx="152012">
                  <c:v>1093.3800000000001</c:v>
                </c:pt>
                <c:pt idx="152013">
                  <c:v>1151</c:v>
                </c:pt>
                <c:pt idx="152014">
                  <c:v>1221.5</c:v>
                </c:pt>
                <c:pt idx="152015">
                  <c:v>1202.8399999999999</c:v>
                </c:pt>
                <c:pt idx="152016">
                  <c:v>1076</c:v>
                </c:pt>
                <c:pt idx="152017">
                  <c:v>1250</c:v>
                </c:pt>
                <c:pt idx="152018">
                  <c:v>1105.5</c:v>
                </c:pt>
                <c:pt idx="152019">
                  <c:v>920.5</c:v>
                </c:pt>
                <c:pt idx="152020">
                  <c:v>569.5</c:v>
                </c:pt>
                <c:pt idx="152021">
                  <c:v>879</c:v>
                </c:pt>
                <c:pt idx="152022">
                  <c:v>876</c:v>
                </c:pt>
                <c:pt idx="152023">
                  <c:v>1165</c:v>
                </c:pt>
                <c:pt idx="152024">
                  <c:v>986.5</c:v>
                </c:pt>
                <c:pt idx="152025">
                  <c:v>1317.5</c:v>
                </c:pt>
                <c:pt idx="152026">
                  <c:v>1380</c:v>
                </c:pt>
                <c:pt idx="152027">
                  <c:v>1284.5</c:v>
                </c:pt>
                <c:pt idx="152028">
                  <c:v>1089</c:v>
                </c:pt>
                <c:pt idx="152029">
                  <c:v>1060</c:v>
                </c:pt>
                <c:pt idx="152030">
                  <c:v>1068.3800000000001</c:v>
                </c:pt>
                <c:pt idx="152031">
                  <c:v>803.56</c:v>
                </c:pt>
                <c:pt idx="152032">
                  <c:v>852.2</c:v>
                </c:pt>
                <c:pt idx="152033">
                  <c:v>1223.2</c:v>
                </c:pt>
                <c:pt idx="152034">
                  <c:v>1171.6199999999999</c:v>
                </c:pt>
                <c:pt idx="152035">
                  <c:v>1558.18</c:v>
                </c:pt>
                <c:pt idx="152036">
                  <c:v>1642.36</c:v>
                </c:pt>
                <c:pt idx="152037">
                  <c:v>1892.54</c:v>
                </c:pt>
                <c:pt idx="152038">
                  <c:v>1615.28</c:v>
                </c:pt>
                <c:pt idx="152039">
                  <c:v>1360.76</c:v>
                </c:pt>
                <c:pt idx="152040">
                  <c:v>1461.5</c:v>
                </c:pt>
                <c:pt idx="152041">
                  <c:v>1242.54</c:v>
                </c:pt>
                <c:pt idx="152042">
                  <c:v>1192.6600000000001</c:v>
                </c:pt>
                <c:pt idx="152043">
                  <c:v>1016.2</c:v>
                </c:pt>
                <c:pt idx="152044">
                  <c:v>1100.7</c:v>
                </c:pt>
                <c:pt idx="152045">
                  <c:v>1178.26</c:v>
                </c:pt>
                <c:pt idx="152046">
                  <c:v>1020.08</c:v>
                </c:pt>
                <c:pt idx="152047">
                  <c:v>1036</c:v>
                </c:pt>
                <c:pt idx="152048">
                  <c:v>1249.42</c:v>
                </c:pt>
                <c:pt idx="152049">
                  <c:v>1576.28</c:v>
                </c:pt>
                <c:pt idx="152050">
                  <c:v>1494.84</c:v>
                </c:pt>
                <c:pt idx="152051">
                  <c:v>1165.82</c:v>
                </c:pt>
                <c:pt idx="152052">
                  <c:v>1552.82</c:v>
                </c:pt>
                <c:pt idx="152053">
                  <c:v>1710.38</c:v>
                </c:pt>
                <c:pt idx="152054">
                  <c:v>1805.72</c:v>
                </c:pt>
                <c:pt idx="152055">
                  <c:v>1879.56</c:v>
                </c:pt>
                <c:pt idx="152056">
                  <c:v>1962.28</c:v>
                </c:pt>
                <c:pt idx="152057">
                  <c:v>1725.12</c:v>
                </c:pt>
                <c:pt idx="152058">
                  <c:v>1429.2</c:v>
                </c:pt>
                <c:pt idx="152059">
                  <c:v>1581.38</c:v>
                </c:pt>
                <c:pt idx="152060">
                  <c:v>1315.48</c:v>
                </c:pt>
                <c:pt idx="152061">
                  <c:v>1049.68</c:v>
                </c:pt>
                <c:pt idx="152062">
                  <c:v>1117.22</c:v>
                </c:pt>
                <c:pt idx="152063">
                  <c:v>1222.48</c:v>
                </c:pt>
                <c:pt idx="152064">
                  <c:v>1157.32</c:v>
                </c:pt>
                <c:pt idx="152065">
                  <c:v>1111.3900000000001</c:v>
                </c:pt>
                <c:pt idx="152066">
                  <c:v>1186.76</c:v>
                </c:pt>
                <c:pt idx="152067">
                  <c:v>1157.72</c:v>
                </c:pt>
                <c:pt idx="152068">
                  <c:v>1039.78</c:v>
                </c:pt>
                <c:pt idx="152069">
                  <c:v>1446.3</c:v>
                </c:pt>
                <c:pt idx="152070">
                  <c:v>879.08</c:v>
                </c:pt>
                <c:pt idx="152071">
                  <c:v>715.04</c:v>
                </c:pt>
                <c:pt idx="152072">
                  <c:v>724.02</c:v>
                </c:pt>
                <c:pt idx="152073">
                  <c:v>645.75</c:v>
                </c:pt>
                <c:pt idx="152074">
                  <c:v>663.4</c:v>
                </c:pt>
                <c:pt idx="152075">
                  <c:v>715.92</c:v>
                </c:pt>
                <c:pt idx="152076">
                  <c:v>856.46</c:v>
                </c:pt>
                <c:pt idx="152077">
                  <c:v>1330.32</c:v>
                </c:pt>
                <c:pt idx="152078">
                  <c:v>1336.02</c:v>
                </c:pt>
                <c:pt idx="152079">
                  <c:v>947.04</c:v>
                </c:pt>
                <c:pt idx="152080">
                  <c:v>1010.24</c:v>
                </c:pt>
                <c:pt idx="152081">
                  <c:v>987.56</c:v>
                </c:pt>
                <c:pt idx="152082">
                  <c:v>936.82</c:v>
                </c:pt>
                <c:pt idx="152083">
                  <c:v>590.22</c:v>
                </c:pt>
                <c:pt idx="152084">
                  <c:v>891.3</c:v>
                </c:pt>
                <c:pt idx="152085">
                  <c:v>768.56</c:v>
                </c:pt>
                <c:pt idx="152086">
                  <c:v>791.34</c:v>
                </c:pt>
                <c:pt idx="152087">
                  <c:v>903.7</c:v>
                </c:pt>
                <c:pt idx="152088">
                  <c:v>1260.8399999999999</c:v>
                </c:pt>
                <c:pt idx="152089">
                  <c:v>675.04</c:v>
                </c:pt>
                <c:pt idx="152090">
                  <c:v>1223.7</c:v>
                </c:pt>
                <c:pt idx="152091">
                  <c:v>1544.22</c:v>
                </c:pt>
                <c:pt idx="152092">
                  <c:v>1628.1</c:v>
                </c:pt>
                <c:pt idx="152093">
                  <c:v>1359.92</c:v>
                </c:pt>
                <c:pt idx="152094">
                  <c:v>1434.72</c:v>
                </c:pt>
                <c:pt idx="152095">
                  <c:v>1318.6</c:v>
                </c:pt>
                <c:pt idx="152096">
                  <c:v>1276.26</c:v>
                </c:pt>
                <c:pt idx="152097">
                  <c:v>1652.56</c:v>
                </c:pt>
                <c:pt idx="152098">
                  <c:v>1335.14</c:v>
                </c:pt>
                <c:pt idx="152099">
                  <c:v>1446.52</c:v>
                </c:pt>
                <c:pt idx="152100">
                  <c:v>1413.54</c:v>
                </c:pt>
                <c:pt idx="152101">
                  <c:v>2015.04</c:v>
                </c:pt>
                <c:pt idx="152102">
                  <c:v>1513.84</c:v>
                </c:pt>
                <c:pt idx="152103">
                  <c:v>1645.08</c:v>
                </c:pt>
                <c:pt idx="152104">
                  <c:v>1910.12</c:v>
                </c:pt>
                <c:pt idx="152105">
                  <c:v>1798.52</c:v>
                </c:pt>
                <c:pt idx="152106">
                  <c:v>1853.52</c:v>
                </c:pt>
                <c:pt idx="152107">
                  <c:v>1989.14</c:v>
                </c:pt>
                <c:pt idx="152108">
                  <c:v>1597.5</c:v>
                </c:pt>
                <c:pt idx="152109">
                  <c:v>2014.3</c:v>
                </c:pt>
                <c:pt idx="152110">
                  <c:v>1978.06</c:v>
                </c:pt>
                <c:pt idx="152111">
                  <c:v>1591.84</c:v>
                </c:pt>
                <c:pt idx="152112">
                  <c:v>1369.28</c:v>
                </c:pt>
                <c:pt idx="152113">
                  <c:v>1532.84</c:v>
                </c:pt>
                <c:pt idx="152114">
                  <c:v>1108.76</c:v>
                </c:pt>
                <c:pt idx="152115">
                  <c:v>958.94</c:v>
                </c:pt>
                <c:pt idx="152116">
                  <c:v>1016.22</c:v>
                </c:pt>
                <c:pt idx="152117">
                  <c:v>1115.8399999999999</c:v>
                </c:pt>
                <c:pt idx="152118">
                  <c:v>919.78</c:v>
                </c:pt>
                <c:pt idx="152119">
                  <c:v>1023.94</c:v>
                </c:pt>
                <c:pt idx="152120">
                  <c:v>1141.72</c:v>
                </c:pt>
                <c:pt idx="152121">
                  <c:v>953.34</c:v>
                </c:pt>
                <c:pt idx="152122">
                  <c:v>1078</c:v>
                </c:pt>
                <c:pt idx="152123">
                  <c:v>1040</c:v>
                </c:pt>
                <c:pt idx="152124">
                  <c:v>1026</c:v>
                </c:pt>
                <c:pt idx="152125">
                  <c:v>1156.92</c:v>
                </c:pt>
                <c:pt idx="152126">
                  <c:v>716</c:v>
                </c:pt>
                <c:pt idx="152127">
                  <c:v>977.96</c:v>
                </c:pt>
                <c:pt idx="152128">
                  <c:v>1170.96</c:v>
                </c:pt>
                <c:pt idx="152129">
                  <c:v>949.8</c:v>
                </c:pt>
                <c:pt idx="152130">
                  <c:v>1040.5</c:v>
                </c:pt>
                <c:pt idx="152131">
                  <c:v>672.5</c:v>
                </c:pt>
                <c:pt idx="152132">
                  <c:v>694</c:v>
                </c:pt>
                <c:pt idx="152133">
                  <c:v>493.92</c:v>
                </c:pt>
                <c:pt idx="152134">
                  <c:v>617</c:v>
                </c:pt>
                <c:pt idx="152135">
                  <c:v>484.46</c:v>
                </c:pt>
                <c:pt idx="152136">
                  <c:v>598.46</c:v>
                </c:pt>
                <c:pt idx="152137">
                  <c:v>549.5</c:v>
                </c:pt>
                <c:pt idx="152138">
                  <c:v>862.5</c:v>
                </c:pt>
                <c:pt idx="152139">
                  <c:v>667.92</c:v>
                </c:pt>
                <c:pt idx="152140">
                  <c:v>864.5</c:v>
                </c:pt>
                <c:pt idx="152141">
                  <c:v>1101.72</c:v>
                </c:pt>
                <c:pt idx="152142">
                  <c:v>1061.76</c:v>
                </c:pt>
                <c:pt idx="152143">
                  <c:v>916.46</c:v>
                </c:pt>
                <c:pt idx="152144">
                  <c:v>1162.52</c:v>
                </c:pt>
                <c:pt idx="152145">
                  <c:v>1157.5</c:v>
                </c:pt>
                <c:pt idx="152146">
                  <c:v>1105.02</c:v>
                </c:pt>
                <c:pt idx="152147">
                  <c:v>1076.18</c:v>
                </c:pt>
                <c:pt idx="152148">
                  <c:v>1518.38</c:v>
                </c:pt>
                <c:pt idx="152149">
                  <c:v>1320.46</c:v>
                </c:pt>
                <c:pt idx="152150">
                  <c:v>1973</c:v>
                </c:pt>
                <c:pt idx="152151">
                  <c:v>1863.46</c:v>
                </c:pt>
                <c:pt idx="152152">
                  <c:v>1188</c:v>
                </c:pt>
                <c:pt idx="152153">
                  <c:v>859.5</c:v>
                </c:pt>
                <c:pt idx="152154">
                  <c:v>729.46</c:v>
                </c:pt>
                <c:pt idx="152155">
                  <c:v>683.98</c:v>
                </c:pt>
                <c:pt idx="152156">
                  <c:v>740</c:v>
                </c:pt>
                <c:pt idx="152157">
                  <c:v>818</c:v>
                </c:pt>
                <c:pt idx="152158">
                  <c:v>1423</c:v>
                </c:pt>
                <c:pt idx="152159">
                  <c:v>1183.76</c:v>
                </c:pt>
                <c:pt idx="152160">
                  <c:v>2204.1999999999998</c:v>
                </c:pt>
                <c:pt idx="152161">
                  <c:v>1054.5999999999999</c:v>
                </c:pt>
                <c:pt idx="152162">
                  <c:v>1375.2</c:v>
                </c:pt>
                <c:pt idx="152163">
                  <c:v>1512</c:v>
                </c:pt>
                <c:pt idx="152164">
                  <c:v>2191.1</c:v>
                </c:pt>
                <c:pt idx="152165">
                  <c:v>1525.1</c:v>
                </c:pt>
                <c:pt idx="152166">
                  <c:v>1671</c:v>
                </c:pt>
                <c:pt idx="152167">
                  <c:v>1943.5</c:v>
                </c:pt>
                <c:pt idx="152168">
                  <c:v>3687.8</c:v>
                </c:pt>
                <c:pt idx="152169">
                  <c:v>2071.5</c:v>
                </c:pt>
                <c:pt idx="152170">
                  <c:v>1722.66</c:v>
                </c:pt>
                <c:pt idx="152171">
                  <c:v>1428.8</c:v>
                </c:pt>
                <c:pt idx="152172">
                  <c:v>1209.3</c:v>
                </c:pt>
                <c:pt idx="152173">
                  <c:v>1096.8</c:v>
                </c:pt>
                <c:pt idx="152174">
                  <c:v>858.45</c:v>
                </c:pt>
                <c:pt idx="152175">
                  <c:v>897.25</c:v>
                </c:pt>
                <c:pt idx="152176">
                  <c:v>1004.91</c:v>
                </c:pt>
                <c:pt idx="152177">
                  <c:v>990.4</c:v>
                </c:pt>
                <c:pt idx="152178">
                  <c:v>1589.34</c:v>
                </c:pt>
                <c:pt idx="152179">
                  <c:v>1225.95</c:v>
                </c:pt>
                <c:pt idx="152180">
                  <c:v>1321.8</c:v>
                </c:pt>
                <c:pt idx="152181">
                  <c:v>964.3</c:v>
                </c:pt>
                <c:pt idx="152182">
                  <c:v>837.45</c:v>
                </c:pt>
                <c:pt idx="152183">
                  <c:v>796</c:v>
                </c:pt>
                <c:pt idx="152184">
                  <c:v>886.36</c:v>
                </c:pt>
                <c:pt idx="152185">
                  <c:v>819.46</c:v>
                </c:pt>
                <c:pt idx="152186">
                  <c:v>644.46</c:v>
                </c:pt>
                <c:pt idx="152187">
                  <c:v>671.58</c:v>
                </c:pt>
                <c:pt idx="152188">
                  <c:v>740.86</c:v>
                </c:pt>
                <c:pt idx="152189">
                  <c:v>744.96</c:v>
                </c:pt>
                <c:pt idx="152190">
                  <c:v>809.56</c:v>
                </c:pt>
                <c:pt idx="152191">
                  <c:v>918.29</c:v>
                </c:pt>
                <c:pt idx="152192">
                  <c:v>1058.6600000000001</c:v>
                </c:pt>
                <c:pt idx="152193">
                  <c:v>1489.04</c:v>
                </c:pt>
                <c:pt idx="152194">
                  <c:v>1369.04</c:v>
                </c:pt>
                <c:pt idx="152195">
                  <c:v>1139.3399999999999</c:v>
                </c:pt>
                <c:pt idx="152196">
                  <c:v>1813.9</c:v>
                </c:pt>
                <c:pt idx="152197">
                  <c:v>1675.48</c:v>
                </c:pt>
                <c:pt idx="152198">
                  <c:v>1407.62</c:v>
                </c:pt>
                <c:pt idx="152199">
                  <c:v>1454.96</c:v>
                </c:pt>
                <c:pt idx="152200">
                  <c:v>1124.28</c:v>
                </c:pt>
                <c:pt idx="152201">
                  <c:v>1157.3399999999999</c:v>
                </c:pt>
                <c:pt idx="152202">
                  <c:v>1627.96</c:v>
                </c:pt>
                <c:pt idx="152203">
                  <c:v>1424.14</c:v>
                </c:pt>
                <c:pt idx="152204">
                  <c:v>1001.74</c:v>
                </c:pt>
                <c:pt idx="152205">
                  <c:v>1373.14</c:v>
                </c:pt>
                <c:pt idx="152206">
                  <c:v>832.36</c:v>
                </c:pt>
                <c:pt idx="152207">
                  <c:v>1027.1400000000001</c:v>
                </c:pt>
                <c:pt idx="152208">
                  <c:v>610.67999999999995</c:v>
                </c:pt>
                <c:pt idx="152209">
                  <c:v>926.82</c:v>
                </c:pt>
                <c:pt idx="152210">
                  <c:v>912.88</c:v>
                </c:pt>
                <c:pt idx="152211">
                  <c:v>931.87</c:v>
                </c:pt>
                <c:pt idx="152212">
                  <c:v>1468.44</c:v>
                </c:pt>
                <c:pt idx="152213">
                  <c:v>1738.75</c:v>
                </c:pt>
                <c:pt idx="152214">
                  <c:v>1683.23</c:v>
                </c:pt>
                <c:pt idx="152215">
                  <c:v>1265</c:v>
                </c:pt>
                <c:pt idx="152216">
                  <c:v>1943.72</c:v>
                </c:pt>
                <c:pt idx="152217">
                  <c:v>1492.6</c:v>
                </c:pt>
                <c:pt idx="152218">
                  <c:v>2203.4499999999998</c:v>
                </c:pt>
                <c:pt idx="152219">
                  <c:v>2367.11</c:v>
                </c:pt>
                <c:pt idx="152220">
                  <c:v>4534.43</c:v>
                </c:pt>
                <c:pt idx="152221">
                  <c:v>2659.55</c:v>
                </c:pt>
                <c:pt idx="152222">
                  <c:v>1971.57</c:v>
                </c:pt>
                <c:pt idx="152223">
                  <c:v>1772.78</c:v>
                </c:pt>
                <c:pt idx="152224">
                  <c:v>1754.97</c:v>
                </c:pt>
                <c:pt idx="152225">
                  <c:v>1075.9100000000001</c:v>
                </c:pt>
                <c:pt idx="152226">
                  <c:v>1091.5999999999999</c:v>
                </c:pt>
                <c:pt idx="152227">
                  <c:v>729.92</c:v>
                </c:pt>
                <c:pt idx="152228">
                  <c:v>888.54</c:v>
                </c:pt>
                <c:pt idx="152229">
                  <c:v>1122.5</c:v>
                </c:pt>
                <c:pt idx="152230">
                  <c:v>989.54</c:v>
                </c:pt>
                <c:pt idx="152231">
                  <c:v>1195.43</c:v>
                </c:pt>
                <c:pt idx="152232">
                  <c:v>1231.54</c:v>
                </c:pt>
                <c:pt idx="152233">
                  <c:v>874.82</c:v>
                </c:pt>
                <c:pt idx="152234">
                  <c:v>953.13</c:v>
                </c:pt>
                <c:pt idx="152235">
                  <c:v>644.14</c:v>
                </c:pt>
                <c:pt idx="152236">
                  <c:v>688.92</c:v>
                </c:pt>
                <c:pt idx="152237">
                  <c:v>594.14</c:v>
                </c:pt>
                <c:pt idx="152238">
                  <c:v>618.27</c:v>
                </c:pt>
                <c:pt idx="152239">
                  <c:v>529.94000000000005</c:v>
                </c:pt>
                <c:pt idx="152240">
                  <c:v>569.58000000000004</c:v>
                </c:pt>
                <c:pt idx="152241">
                  <c:v>606.95000000000005</c:v>
                </c:pt>
                <c:pt idx="152242">
                  <c:v>603.63</c:v>
                </c:pt>
                <c:pt idx="152243">
                  <c:v>630.58000000000004</c:v>
                </c:pt>
                <c:pt idx="152244">
                  <c:v>1005.95</c:v>
                </c:pt>
                <c:pt idx="152245">
                  <c:v>989.18</c:v>
                </c:pt>
                <c:pt idx="152246">
                  <c:v>948.72</c:v>
                </c:pt>
                <c:pt idx="152247">
                  <c:v>820.78</c:v>
                </c:pt>
                <c:pt idx="152248">
                  <c:v>1713.9</c:v>
                </c:pt>
                <c:pt idx="152249">
                  <c:v>1033.92</c:v>
                </c:pt>
                <c:pt idx="152250">
                  <c:v>1164.7</c:v>
                </c:pt>
                <c:pt idx="152251">
                  <c:v>1134.58</c:v>
                </c:pt>
                <c:pt idx="152252">
                  <c:v>1153.3</c:v>
                </c:pt>
                <c:pt idx="152253">
                  <c:v>850.74</c:v>
                </c:pt>
                <c:pt idx="152254">
                  <c:v>928.8</c:v>
                </c:pt>
                <c:pt idx="152255">
                  <c:v>859.69</c:v>
                </c:pt>
                <c:pt idx="152256">
                  <c:v>991.22</c:v>
                </c:pt>
                <c:pt idx="152257">
                  <c:v>680.8</c:v>
                </c:pt>
                <c:pt idx="152258">
                  <c:v>663.83</c:v>
                </c:pt>
                <c:pt idx="152259">
                  <c:v>350</c:v>
                </c:pt>
                <c:pt idx="152260">
                  <c:v>659.82</c:v>
                </c:pt>
                <c:pt idx="152261">
                  <c:v>735.8</c:v>
                </c:pt>
                <c:pt idx="152262">
                  <c:v>1338.29</c:v>
                </c:pt>
                <c:pt idx="152263">
                  <c:v>1193.03</c:v>
                </c:pt>
                <c:pt idx="152264">
                  <c:v>1476.34</c:v>
                </c:pt>
                <c:pt idx="152265">
                  <c:v>3852.56</c:v>
                </c:pt>
                <c:pt idx="152266">
                  <c:v>6555.16</c:v>
                </c:pt>
                <c:pt idx="152267">
                  <c:v>6299.24</c:v>
                </c:pt>
                <c:pt idx="152268">
                  <c:v>4396.45</c:v>
                </c:pt>
                <c:pt idx="152269">
                  <c:v>3717.19</c:v>
                </c:pt>
                <c:pt idx="152270">
                  <c:v>4004.5</c:v>
                </c:pt>
                <c:pt idx="152271">
                  <c:v>5307.15</c:v>
                </c:pt>
                <c:pt idx="152272">
                  <c:v>4170.26</c:v>
                </c:pt>
                <c:pt idx="152273">
                  <c:v>4977.24</c:v>
                </c:pt>
                <c:pt idx="152274">
                  <c:v>3774.23</c:v>
                </c:pt>
                <c:pt idx="152275">
                  <c:v>3864.25</c:v>
                </c:pt>
                <c:pt idx="152276">
                  <c:v>3164.7</c:v>
                </c:pt>
                <c:pt idx="152277">
                  <c:v>2958.18</c:v>
                </c:pt>
                <c:pt idx="152278">
                  <c:v>3336.31</c:v>
                </c:pt>
                <c:pt idx="152279">
                  <c:v>3168.22</c:v>
                </c:pt>
                <c:pt idx="152280">
                  <c:v>4046.14</c:v>
                </c:pt>
                <c:pt idx="152281">
                  <c:v>4243.3999999999996</c:v>
                </c:pt>
                <c:pt idx="152282">
                  <c:v>2708.15</c:v>
                </c:pt>
                <c:pt idx="152283">
                  <c:v>3665.56</c:v>
                </c:pt>
                <c:pt idx="152284">
                  <c:v>4128.92</c:v>
                </c:pt>
                <c:pt idx="152285">
                  <c:v>4281.01</c:v>
                </c:pt>
                <c:pt idx="152286">
                  <c:v>5070.67</c:v>
                </c:pt>
                <c:pt idx="152287">
                  <c:v>6255.68</c:v>
                </c:pt>
                <c:pt idx="152288">
                  <c:v>4980.6499999999996</c:v>
                </c:pt>
                <c:pt idx="152289">
                  <c:v>5208.6899999999996</c:v>
                </c:pt>
                <c:pt idx="152290">
                  <c:v>4878.9799999999996</c:v>
                </c:pt>
                <c:pt idx="152291">
                  <c:v>5224.46</c:v>
                </c:pt>
                <c:pt idx="152292">
                  <c:v>4455.01</c:v>
                </c:pt>
                <c:pt idx="152293">
                  <c:v>4561.82</c:v>
                </c:pt>
                <c:pt idx="152294">
                  <c:v>5395.03</c:v>
                </c:pt>
                <c:pt idx="152295">
                  <c:v>3880.71</c:v>
                </c:pt>
                <c:pt idx="152296">
                  <c:v>4275.55</c:v>
                </c:pt>
                <c:pt idx="152297">
                  <c:v>4129.37</c:v>
                </c:pt>
                <c:pt idx="152298">
                  <c:v>4306.26</c:v>
                </c:pt>
                <c:pt idx="152299">
                  <c:v>4022.39</c:v>
                </c:pt>
                <c:pt idx="152300">
                  <c:v>3544.1</c:v>
                </c:pt>
                <c:pt idx="152301">
                  <c:v>3262.52</c:v>
                </c:pt>
                <c:pt idx="152302">
                  <c:v>2982.84</c:v>
                </c:pt>
                <c:pt idx="152303">
                  <c:v>4419.68</c:v>
                </c:pt>
                <c:pt idx="152304">
                  <c:v>3019.6</c:v>
                </c:pt>
                <c:pt idx="152305">
                  <c:v>2503.92</c:v>
                </c:pt>
                <c:pt idx="152306">
                  <c:v>3275.82</c:v>
                </c:pt>
                <c:pt idx="152307">
                  <c:v>4638.45</c:v>
                </c:pt>
                <c:pt idx="152308">
                  <c:v>3396.28</c:v>
                </c:pt>
                <c:pt idx="152309">
                  <c:v>5254.63</c:v>
                </c:pt>
                <c:pt idx="152310">
                  <c:v>7893.05</c:v>
                </c:pt>
                <c:pt idx="152311">
                  <c:v>18340.400000000001</c:v>
                </c:pt>
                <c:pt idx="152312">
                  <c:v>7734.64</c:v>
                </c:pt>
                <c:pt idx="152313">
                  <c:v>4831.3999999999996</c:v>
                </c:pt>
                <c:pt idx="152314">
                  <c:v>3644.1</c:v>
                </c:pt>
                <c:pt idx="152315">
                  <c:v>5259.85</c:v>
                </c:pt>
                <c:pt idx="152316">
                  <c:v>4278.2299999999996</c:v>
                </c:pt>
                <c:pt idx="152317">
                  <c:v>3958.33</c:v>
                </c:pt>
                <c:pt idx="152318">
                  <c:v>4778.09</c:v>
                </c:pt>
                <c:pt idx="152319">
                  <c:v>7373.51</c:v>
                </c:pt>
                <c:pt idx="152320">
                  <c:v>4772.2700000000004</c:v>
                </c:pt>
                <c:pt idx="152321">
                  <c:v>6639.21</c:v>
                </c:pt>
                <c:pt idx="152322">
                  <c:v>4750.88</c:v>
                </c:pt>
                <c:pt idx="152323">
                  <c:v>5512.3</c:v>
                </c:pt>
                <c:pt idx="152324">
                  <c:v>4368.2</c:v>
                </c:pt>
                <c:pt idx="152325">
                  <c:v>4533.88</c:v>
                </c:pt>
                <c:pt idx="152326">
                  <c:v>4215.46</c:v>
                </c:pt>
                <c:pt idx="152327">
                  <c:v>3141.62</c:v>
                </c:pt>
                <c:pt idx="152328">
                  <c:v>2526.9299999999998</c:v>
                </c:pt>
                <c:pt idx="152329">
                  <c:v>1230.47</c:v>
                </c:pt>
                <c:pt idx="152330">
                  <c:v>4458.49</c:v>
                </c:pt>
                <c:pt idx="152331">
                  <c:v>3140.58</c:v>
                </c:pt>
                <c:pt idx="152332">
                  <c:v>3301.1</c:v>
                </c:pt>
                <c:pt idx="152333">
                  <c:v>2923.72</c:v>
                </c:pt>
                <c:pt idx="152334">
                  <c:v>3421.64</c:v>
                </c:pt>
                <c:pt idx="152335">
                  <c:v>4227.8999999999996</c:v>
                </c:pt>
                <c:pt idx="152336">
                  <c:v>4591.16</c:v>
                </c:pt>
                <c:pt idx="152337">
                  <c:v>4832.12</c:v>
                </c:pt>
                <c:pt idx="152338">
                  <c:v>4866.0200000000004</c:v>
                </c:pt>
                <c:pt idx="152339">
                  <c:v>6269.04</c:v>
                </c:pt>
                <c:pt idx="152340">
                  <c:v>5553.1</c:v>
                </c:pt>
                <c:pt idx="152341">
                  <c:v>5733.86</c:v>
                </c:pt>
                <c:pt idx="152342">
                  <c:v>6049.34</c:v>
                </c:pt>
                <c:pt idx="152343">
                  <c:v>5049.12</c:v>
                </c:pt>
                <c:pt idx="152344">
                  <c:v>5644.5</c:v>
                </c:pt>
                <c:pt idx="152345">
                  <c:v>4563.8999999999996</c:v>
                </c:pt>
                <c:pt idx="152346">
                  <c:v>3948.98</c:v>
                </c:pt>
                <c:pt idx="152347">
                  <c:v>4211.42</c:v>
                </c:pt>
                <c:pt idx="152348">
                  <c:v>4564.24</c:v>
                </c:pt>
                <c:pt idx="152349">
                  <c:v>3785.74</c:v>
                </c:pt>
                <c:pt idx="152350">
                  <c:v>4331.0600000000004</c:v>
                </c:pt>
                <c:pt idx="152351">
                  <c:v>3422.28</c:v>
                </c:pt>
                <c:pt idx="152352">
                  <c:v>2841.44</c:v>
                </c:pt>
                <c:pt idx="152353">
                  <c:v>2658.6</c:v>
                </c:pt>
                <c:pt idx="152354">
                  <c:v>4439.33</c:v>
                </c:pt>
                <c:pt idx="152355">
                  <c:v>3219.63</c:v>
                </c:pt>
                <c:pt idx="152356">
                  <c:v>2996.29</c:v>
                </c:pt>
                <c:pt idx="152357">
                  <c:v>3899.19</c:v>
                </c:pt>
                <c:pt idx="152358">
                  <c:v>3313.41</c:v>
                </c:pt>
                <c:pt idx="152359">
                  <c:v>5006.17</c:v>
                </c:pt>
                <c:pt idx="152360">
                  <c:v>4285.99</c:v>
                </c:pt>
                <c:pt idx="152361">
                  <c:v>5103.58</c:v>
                </c:pt>
                <c:pt idx="152362">
                  <c:v>7580.21</c:v>
                </c:pt>
                <c:pt idx="152363">
                  <c:v>16301</c:v>
                </c:pt>
                <c:pt idx="152364">
                  <c:v>10320.790000000001</c:v>
                </c:pt>
                <c:pt idx="152365">
                  <c:v>4775.99</c:v>
                </c:pt>
                <c:pt idx="152366">
                  <c:v>3991.52</c:v>
                </c:pt>
                <c:pt idx="152367">
                  <c:v>2986.1</c:v>
                </c:pt>
                <c:pt idx="152368">
                  <c:v>3386.14</c:v>
                </c:pt>
                <c:pt idx="152369">
                  <c:v>3729.9</c:v>
                </c:pt>
                <c:pt idx="152370">
                  <c:v>4480.92</c:v>
                </c:pt>
                <c:pt idx="152371">
                  <c:v>5321.09</c:v>
                </c:pt>
                <c:pt idx="152372">
                  <c:v>4872.42</c:v>
                </c:pt>
                <c:pt idx="152373">
                  <c:v>3950.96</c:v>
                </c:pt>
                <c:pt idx="152374">
                  <c:v>5124.2700000000004</c:v>
                </c:pt>
                <c:pt idx="152375">
                  <c:v>5248.96</c:v>
                </c:pt>
                <c:pt idx="152376">
                  <c:v>4562.58</c:v>
                </c:pt>
                <c:pt idx="152377">
                  <c:v>4432.76</c:v>
                </c:pt>
                <c:pt idx="152378">
                  <c:v>5038.68</c:v>
                </c:pt>
                <c:pt idx="152379">
                  <c:v>4100.49</c:v>
                </c:pt>
                <c:pt idx="152380">
                  <c:v>3151.96</c:v>
                </c:pt>
                <c:pt idx="152381">
                  <c:v>2681.47</c:v>
                </c:pt>
                <c:pt idx="152382">
                  <c:v>3387.85</c:v>
                </c:pt>
                <c:pt idx="152383">
                  <c:v>4243.33</c:v>
                </c:pt>
                <c:pt idx="152384">
                  <c:v>4286.74</c:v>
                </c:pt>
                <c:pt idx="152385">
                  <c:v>3348.68</c:v>
                </c:pt>
                <c:pt idx="152386">
                  <c:v>3845.12</c:v>
                </c:pt>
                <c:pt idx="152387">
                  <c:v>5500.08</c:v>
                </c:pt>
                <c:pt idx="152388">
                  <c:v>5398.5</c:v>
                </c:pt>
                <c:pt idx="152389">
                  <c:v>5361.8</c:v>
                </c:pt>
                <c:pt idx="152390">
                  <c:v>4515.74</c:v>
                </c:pt>
                <c:pt idx="152391">
                  <c:v>5447.14</c:v>
                </c:pt>
                <c:pt idx="152392">
                  <c:v>4820.93</c:v>
                </c:pt>
                <c:pt idx="152393">
                  <c:v>5025.5600000000004</c:v>
                </c:pt>
                <c:pt idx="152394">
                  <c:v>4219.97</c:v>
                </c:pt>
                <c:pt idx="152395">
                  <c:v>4926.54</c:v>
                </c:pt>
                <c:pt idx="152396">
                  <c:v>5625.08</c:v>
                </c:pt>
                <c:pt idx="152397">
                  <c:v>4321.1000000000004</c:v>
                </c:pt>
                <c:pt idx="152398">
                  <c:v>4020.76</c:v>
                </c:pt>
                <c:pt idx="152399">
                  <c:v>4270.51</c:v>
                </c:pt>
                <c:pt idx="152400">
                  <c:v>3258.66</c:v>
                </c:pt>
                <c:pt idx="152401">
                  <c:v>3767.9</c:v>
                </c:pt>
                <c:pt idx="152402">
                  <c:v>3554.9</c:v>
                </c:pt>
                <c:pt idx="152403">
                  <c:v>3324.21</c:v>
                </c:pt>
                <c:pt idx="152404">
                  <c:v>3824.26</c:v>
                </c:pt>
                <c:pt idx="152405">
                  <c:v>3571.74</c:v>
                </c:pt>
                <c:pt idx="152406">
                  <c:v>2904.44</c:v>
                </c:pt>
                <c:pt idx="152407">
                  <c:v>3478.37</c:v>
                </c:pt>
                <c:pt idx="152408">
                  <c:v>2123.6</c:v>
                </c:pt>
                <c:pt idx="152409">
                  <c:v>2299.36</c:v>
                </c:pt>
                <c:pt idx="152410">
                  <c:v>1815.49</c:v>
                </c:pt>
                <c:pt idx="152411">
                  <c:v>1807.12</c:v>
                </c:pt>
                <c:pt idx="152412">
                  <c:v>1840.22</c:v>
                </c:pt>
                <c:pt idx="152413">
                  <c:v>1973.88</c:v>
                </c:pt>
                <c:pt idx="152414">
                  <c:v>2780.05</c:v>
                </c:pt>
                <c:pt idx="152415">
                  <c:v>1886.17</c:v>
                </c:pt>
                <c:pt idx="152416">
                  <c:v>2930.07</c:v>
                </c:pt>
                <c:pt idx="152417">
                  <c:v>1729.13</c:v>
                </c:pt>
                <c:pt idx="152418">
                  <c:v>2141.9699999999998</c:v>
                </c:pt>
                <c:pt idx="152419">
                  <c:v>1194.5</c:v>
                </c:pt>
                <c:pt idx="152420">
                  <c:v>1052.5</c:v>
                </c:pt>
                <c:pt idx="152421">
                  <c:v>1575.13</c:v>
                </c:pt>
                <c:pt idx="152422">
                  <c:v>1576.91</c:v>
                </c:pt>
                <c:pt idx="152423">
                  <c:v>1602.66</c:v>
                </c:pt>
                <c:pt idx="152424">
                  <c:v>1587.97</c:v>
                </c:pt>
                <c:pt idx="152425">
                  <c:v>2064.85</c:v>
                </c:pt>
                <c:pt idx="152426">
                  <c:v>2214.0700000000002</c:v>
                </c:pt>
                <c:pt idx="152427">
                  <c:v>2021.82</c:v>
                </c:pt>
                <c:pt idx="152428">
                  <c:v>2118.66</c:v>
                </c:pt>
                <c:pt idx="152429">
                  <c:v>2394.5700000000002</c:v>
                </c:pt>
                <c:pt idx="152430">
                  <c:v>2205.8200000000002</c:v>
                </c:pt>
                <c:pt idx="152431">
                  <c:v>1736.47</c:v>
                </c:pt>
                <c:pt idx="152432">
                  <c:v>2249.19</c:v>
                </c:pt>
                <c:pt idx="152433">
                  <c:v>2297.2199999999998</c:v>
                </c:pt>
                <c:pt idx="152434">
                  <c:v>2465.7800000000002</c:v>
                </c:pt>
                <c:pt idx="152435">
                  <c:v>2839.16</c:v>
                </c:pt>
                <c:pt idx="152436">
                  <c:v>2492.58</c:v>
                </c:pt>
                <c:pt idx="152437">
                  <c:v>2726.71</c:v>
                </c:pt>
                <c:pt idx="152438">
                  <c:v>1851.08</c:v>
                </c:pt>
                <c:pt idx="152439">
                  <c:v>1751.46</c:v>
                </c:pt>
                <c:pt idx="152440">
                  <c:v>1983.06</c:v>
                </c:pt>
                <c:pt idx="152441">
                  <c:v>2144.2199999999998</c:v>
                </c:pt>
                <c:pt idx="152442">
                  <c:v>2201.96</c:v>
                </c:pt>
                <c:pt idx="152443">
                  <c:v>1526.9</c:v>
                </c:pt>
                <c:pt idx="152444">
                  <c:v>1832.63</c:v>
                </c:pt>
                <c:pt idx="152445">
                  <c:v>1758.72</c:v>
                </c:pt>
                <c:pt idx="152446">
                  <c:v>3635.36</c:v>
                </c:pt>
                <c:pt idx="152447">
                  <c:v>1847.33</c:v>
                </c:pt>
                <c:pt idx="152448">
                  <c:v>2455.21</c:v>
                </c:pt>
                <c:pt idx="152449">
                  <c:v>2234.2600000000002</c:v>
                </c:pt>
                <c:pt idx="152450">
                  <c:v>3065.56</c:v>
                </c:pt>
                <c:pt idx="152451">
                  <c:v>2020.55</c:v>
                </c:pt>
                <c:pt idx="152452">
                  <c:v>3502.87</c:v>
                </c:pt>
                <c:pt idx="152453">
                  <c:v>4109.54</c:v>
                </c:pt>
                <c:pt idx="152454">
                  <c:v>5707.33</c:v>
                </c:pt>
                <c:pt idx="152455">
                  <c:v>2581.29</c:v>
                </c:pt>
                <c:pt idx="152456">
                  <c:v>2000.96</c:v>
                </c:pt>
                <c:pt idx="152457">
                  <c:v>1664.75</c:v>
                </c:pt>
                <c:pt idx="152458">
                  <c:v>2186.2199999999998</c:v>
                </c:pt>
                <c:pt idx="152459">
                  <c:v>1393.92</c:v>
                </c:pt>
                <c:pt idx="152460">
                  <c:v>1849.97</c:v>
                </c:pt>
                <c:pt idx="152461">
                  <c:v>1999.97</c:v>
                </c:pt>
                <c:pt idx="152462">
                  <c:v>2086.56</c:v>
                </c:pt>
                <c:pt idx="152463">
                  <c:v>2173.2199999999998</c:v>
                </c:pt>
                <c:pt idx="152464">
                  <c:v>2410.44</c:v>
                </c:pt>
                <c:pt idx="152465">
                  <c:v>2795.64</c:v>
                </c:pt>
                <c:pt idx="152466">
                  <c:v>3495.78</c:v>
                </c:pt>
                <c:pt idx="152467">
                  <c:v>2086.5500000000002</c:v>
                </c:pt>
                <c:pt idx="152468">
                  <c:v>2216.0100000000002</c:v>
                </c:pt>
                <c:pt idx="152469">
                  <c:v>1795.8</c:v>
                </c:pt>
                <c:pt idx="152470">
                  <c:v>2172.38</c:v>
                </c:pt>
                <c:pt idx="152471">
                  <c:v>1318.05</c:v>
                </c:pt>
                <c:pt idx="152472">
                  <c:v>1430.93</c:v>
                </c:pt>
                <c:pt idx="152473">
                  <c:v>1826.04</c:v>
                </c:pt>
                <c:pt idx="152474">
                  <c:v>1445.08</c:v>
                </c:pt>
                <c:pt idx="152475">
                  <c:v>1358.13</c:v>
                </c:pt>
                <c:pt idx="152476">
                  <c:v>1252.94</c:v>
                </c:pt>
                <c:pt idx="152477">
                  <c:v>2124.58</c:v>
                </c:pt>
                <c:pt idx="152478">
                  <c:v>1955.01</c:v>
                </c:pt>
                <c:pt idx="152479">
                  <c:v>1921.43</c:v>
                </c:pt>
                <c:pt idx="152480">
                  <c:v>2073.56</c:v>
                </c:pt>
                <c:pt idx="152481">
                  <c:v>2448.06</c:v>
                </c:pt>
                <c:pt idx="152482">
                  <c:v>2465.3000000000002</c:v>
                </c:pt>
                <c:pt idx="152483">
                  <c:v>1744.56</c:v>
                </c:pt>
                <c:pt idx="152484">
                  <c:v>1791.75</c:v>
                </c:pt>
                <c:pt idx="152485">
                  <c:v>1916.22</c:v>
                </c:pt>
                <c:pt idx="152486">
                  <c:v>2417.0100000000002</c:v>
                </c:pt>
                <c:pt idx="152487">
                  <c:v>2225.48</c:v>
                </c:pt>
                <c:pt idx="152488">
                  <c:v>1959.76</c:v>
                </c:pt>
                <c:pt idx="152489">
                  <c:v>2032.02</c:v>
                </c:pt>
                <c:pt idx="152490">
                  <c:v>1795.9</c:v>
                </c:pt>
                <c:pt idx="152491">
                  <c:v>1891.64</c:v>
                </c:pt>
                <c:pt idx="152492">
                  <c:v>1470.99</c:v>
                </c:pt>
                <c:pt idx="152493">
                  <c:v>1822.7</c:v>
                </c:pt>
                <c:pt idx="152494">
                  <c:v>1927.47</c:v>
                </c:pt>
                <c:pt idx="152495">
                  <c:v>1829.35</c:v>
                </c:pt>
                <c:pt idx="152496">
                  <c:v>2233.92</c:v>
                </c:pt>
                <c:pt idx="152497">
                  <c:v>2446.13</c:v>
                </c:pt>
                <c:pt idx="152498">
                  <c:v>2813.75</c:v>
                </c:pt>
                <c:pt idx="152499">
                  <c:v>2506.14</c:v>
                </c:pt>
                <c:pt idx="152500">
                  <c:v>2119.86</c:v>
                </c:pt>
                <c:pt idx="152501">
                  <c:v>2316.67</c:v>
                </c:pt>
                <c:pt idx="152502">
                  <c:v>2658.03</c:v>
                </c:pt>
                <c:pt idx="152503">
                  <c:v>2632.82</c:v>
                </c:pt>
                <c:pt idx="152504">
                  <c:v>2487.13</c:v>
                </c:pt>
                <c:pt idx="152505">
                  <c:v>3938.36</c:v>
                </c:pt>
                <c:pt idx="152506">
                  <c:v>5959.61</c:v>
                </c:pt>
                <c:pt idx="152507">
                  <c:v>2471.14</c:v>
                </c:pt>
                <c:pt idx="152508">
                  <c:v>1873.61</c:v>
                </c:pt>
                <c:pt idx="152509">
                  <c:v>1582.97</c:v>
                </c:pt>
                <c:pt idx="152510">
                  <c:v>1772.36</c:v>
                </c:pt>
                <c:pt idx="152511">
                  <c:v>1552.03</c:v>
                </c:pt>
                <c:pt idx="152512">
                  <c:v>1514.54</c:v>
                </c:pt>
                <c:pt idx="152513">
                  <c:v>1680.59</c:v>
                </c:pt>
                <c:pt idx="152514">
                  <c:v>2873.59</c:v>
                </c:pt>
                <c:pt idx="152515">
                  <c:v>1951.56</c:v>
                </c:pt>
                <c:pt idx="152516">
                  <c:v>1628.8</c:v>
                </c:pt>
                <c:pt idx="152517">
                  <c:v>2149.77</c:v>
                </c:pt>
                <c:pt idx="152518">
                  <c:v>3702.6</c:v>
                </c:pt>
                <c:pt idx="152519">
                  <c:v>2076.86</c:v>
                </c:pt>
                <c:pt idx="152520">
                  <c:v>3059.55</c:v>
                </c:pt>
                <c:pt idx="152521">
                  <c:v>3117.94</c:v>
                </c:pt>
                <c:pt idx="152522">
                  <c:v>2102.04</c:v>
                </c:pt>
                <c:pt idx="152523">
                  <c:v>2069.9899999999998</c:v>
                </c:pt>
                <c:pt idx="152524">
                  <c:v>1047.82</c:v>
                </c:pt>
                <c:pt idx="152525">
                  <c:v>1478.35</c:v>
                </c:pt>
                <c:pt idx="152526">
                  <c:v>1478.18</c:v>
                </c:pt>
                <c:pt idx="152527">
                  <c:v>1311.89</c:v>
                </c:pt>
                <c:pt idx="152528">
                  <c:v>2158.81</c:v>
                </c:pt>
                <c:pt idx="152529">
                  <c:v>1656.33</c:v>
                </c:pt>
                <c:pt idx="152530">
                  <c:v>2404.2399999999998</c:v>
                </c:pt>
                <c:pt idx="152531">
                  <c:v>2183.83</c:v>
                </c:pt>
                <c:pt idx="152532">
                  <c:v>1723.11</c:v>
                </c:pt>
                <c:pt idx="152533">
                  <c:v>1883.73</c:v>
                </c:pt>
                <c:pt idx="152534">
                  <c:v>2811.55</c:v>
                </c:pt>
                <c:pt idx="152535">
                  <c:v>1978.64</c:v>
                </c:pt>
                <c:pt idx="152536">
                  <c:v>2485.73</c:v>
                </c:pt>
                <c:pt idx="152537">
                  <c:v>2051.5700000000002</c:v>
                </c:pt>
                <c:pt idx="152538">
                  <c:v>2593.52</c:v>
                </c:pt>
                <c:pt idx="152539">
                  <c:v>2667.15</c:v>
                </c:pt>
                <c:pt idx="152540">
                  <c:v>2676.35</c:v>
                </c:pt>
                <c:pt idx="152541">
                  <c:v>2776.99</c:v>
                </c:pt>
                <c:pt idx="152542">
                  <c:v>2346.5</c:v>
                </c:pt>
                <c:pt idx="152543">
                  <c:v>1733.5</c:v>
                </c:pt>
                <c:pt idx="152544">
                  <c:v>1879.23</c:v>
                </c:pt>
                <c:pt idx="152545">
                  <c:v>2206.11</c:v>
                </c:pt>
                <c:pt idx="152546">
                  <c:v>1982.81</c:v>
                </c:pt>
                <c:pt idx="152547">
                  <c:v>2054.2600000000002</c:v>
                </c:pt>
                <c:pt idx="152548">
                  <c:v>2026.12</c:v>
                </c:pt>
                <c:pt idx="152549">
                  <c:v>2258.37</c:v>
                </c:pt>
                <c:pt idx="152550">
                  <c:v>3131.96</c:v>
                </c:pt>
                <c:pt idx="152551">
                  <c:v>4069.81</c:v>
                </c:pt>
                <c:pt idx="152552">
                  <c:v>4057.15</c:v>
                </c:pt>
                <c:pt idx="152553">
                  <c:v>4541.3100000000004</c:v>
                </c:pt>
                <c:pt idx="152554">
                  <c:v>4328.95</c:v>
                </c:pt>
                <c:pt idx="152555">
                  <c:v>4132.32</c:v>
                </c:pt>
                <c:pt idx="152556">
                  <c:v>4119.6400000000003</c:v>
                </c:pt>
                <c:pt idx="152557">
                  <c:v>5792.98</c:v>
                </c:pt>
                <c:pt idx="152558">
                  <c:v>5026.1499999999996</c:v>
                </c:pt>
                <c:pt idx="152559">
                  <c:v>5178.83</c:v>
                </c:pt>
                <c:pt idx="152560">
                  <c:v>4528.07</c:v>
                </c:pt>
                <c:pt idx="152561">
                  <c:v>5819.98</c:v>
                </c:pt>
                <c:pt idx="152562">
                  <c:v>4342.33</c:v>
                </c:pt>
                <c:pt idx="152563">
                  <c:v>3878.47</c:v>
                </c:pt>
                <c:pt idx="152564">
                  <c:v>3374.49</c:v>
                </c:pt>
                <c:pt idx="152565">
                  <c:v>4319.83</c:v>
                </c:pt>
                <c:pt idx="152566">
                  <c:v>4457.8100000000004</c:v>
                </c:pt>
                <c:pt idx="152567">
                  <c:v>5563.98</c:v>
                </c:pt>
                <c:pt idx="152568">
                  <c:v>5374.73</c:v>
                </c:pt>
                <c:pt idx="152569">
                  <c:v>6486.31</c:v>
                </c:pt>
                <c:pt idx="152570">
                  <c:v>5036.05</c:v>
                </c:pt>
                <c:pt idx="152571">
                  <c:v>5514.32</c:v>
                </c:pt>
                <c:pt idx="152572">
                  <c:v>5302.82</c:v>
                </c:pt>
                <c:pt idx="152573">
                  <c:v>5043.3100000000004</c:v>
                </c:pt>
                <c:pt idx="152574">
                  <c:v>4447.13</c:v>
                </c:pt>
                <c:pt idx="152575">
                  <c:v>5059.1499999999996</c:v>
                </c:pt>
                <c:pt idx="152576">
                  <c:v>5157.1400000000003</c:v>
                </c:pt>
                <c:pt idx="152577">
                  <c:v>4277.9799999999996</c:v>
                </c:pt>
                <c:pt idx="152578">
                  <c:v>3727.32</c:v>
                </c:pt>
                <c:pt idx="152579">
                  <c:v>4183.82</c:v>
                </c:pt>
                <c:pt idx="152580">
                  <c:v>4250.1499999999996</c:v>
                </c:pt>
                <c:pt idx="152581">
                  <c:v>4678.83</c:v>
                </c:pt>
                <c:pt idx="152582">
                  <c:v>5345.98</c:v>
                </c:pt>
                <c:pt idx="152583">
                  <c:v>4469.9799999999996</c:v>
                </c:pt>
                <c:pt idx="152584">
                  <c:v>5078.1400000000003</c:v>
                </c:pt>
                <c:pt idx="152585">
                  <c:v>4153.62</c:v>
                </c:pt>
                <c:pt idx="152586">
                  <c:v>3401.5</c:v>
                </c:pt>
                <c:pt idx="152587">
                  <c:v>3878.06</c:v>
                </c:pt>
                <c:pt idx="152588">
                  <c:v>3647</c:v>
                </c:pt>
                <c:pt idx="152589">
                  <c:v>4108.33</c:v>
                </c:pt>
                <c:pt idx="152590">
                  <c:v>2751.25</c:v>
                </c:pt>
                <c:pt idx="152591">
                  <c:v>3398.75</c:v>
                </c:pt>
                <c:pt idx="152592">
                  <c:v>3521.5</c:v>
                </c:pt>
                <c:pt idx="152593">
                  <c:v>4331</c:v>
                </c:pt>
                <c:pt idx="152594">
                  <c:v>3829.5</c:v>
                </c:pt>
                <c:pt idx="152595">
                  <c:v>4361.5</c:v>
                </c:pt>
                <c:pt idx="152596">
                  <c:v>4309</c:v>
                </c:pt>
                <c:pt idx="152597">
                  <c:v>5888</c:v>
                </c:pt>
                <c:pt idx="152598">
                  <c:v>3966</c:v>
                </c:pt>
                <c:pt idx="152599">
                  <c:v>3915</c:v>
                </c:pt>
                <c:pt idx="152600">
                  <c:v>3376.5</c:v>
                </c:pt>
                <c:pt idx="152601">
                  <c:v>3912</c:v>
                </c:pt>
                <c:pt idx="152602">
                  <c:v>3575.22</c:v>
                </c:pt>
                <c:pt idx="152603">
                  <c:v>3475.31</c:v>
                </c:pt>
                <c:pt idx="152604">
                  <c:v>3510.9</c:v>
                </c:pt>
                <c:pt idx="152605">
                  <c:v>4352.1899999999996</c:v>
                </c:pt>
                <c:pt idx="152606">
                  <c:v>4353.66</c:v>
                </c:pt>
                <c:pt idx="152607">
                  <c:v>5133.32</c:v>
                </c:pt>
                <c:pt idx="152608">
                  <c:v>4632.38</c:v>
                </c:pt>
                <c:pt idx="152609">
                  <c:v>4757.6499999999996</c:v>
                </c:pt>
                <c:pt idx="152610">
                  <c:v>4864.1400000000003</c:v>
                </c:pt>
                <c:pt idx="152611">
                  <c:v>4535.17</c:v>
                </c:pt>
                <c:pt idx="152612">
                  <c:v>4840.84</c:v>
                </c:pt>
                <c:pt idx="152613">
                  <c:v>5881.03</c:v>
                </c:pt>
                <c:pt idx="152614">
                  <c:v>3941.65</c:v>
                </c:pt>
                <c:pt idx="152615">
                  <c:v>3742.72</c:v>
                </c:pt>
                <c:pt idx="152616">
                  <c:v>4819.79</c:v>
                </c:pt>
                <c:pt idx="152617">
                  <c:v>5765.71</c:v>
                </c:pt>
                <c:pt idx="152618">
                  <c:v>5572.21</c:v>
                </c:pt>
                <c:pt idx="152619">
                  <c:v>4801.3599999999997</c:v>
                </c:pt>
                <c:pt idx="152620">
                  <c:v>6792.23</c:v>
                </c:pt>
                <c:pt idx="152621">
                  <c:v>8933.9</c:v>
                </c:pt>
                <c:pt idx="152622">
                  <c:v>7872.9</c:v>
                </c:pt>
                <c:pt idx="152623">
                  <c:v>6748.08</c:v>
                </c:pt>
                <c:pt idx="152624">
                  <c:v>8245.11</c:v>
                </c:pt>
                <c:pt idx="152625">
                  <c:v>8313.5499999999993</c:v>
                </c:pt>
                <c:pt idx="152626">
                  <c:v>7394.86</c:v>
                </c:pt>
                <c:pt idx="152627">
                  <c:v>6413.29</c:v>
                </c:pt>
                <c:pt idx="152628">
                  <c:v>7208.87</c:v>
                </c:pt>
                <c:pt idx="152629">
                  <c:v>7276.59</c:v>
                </c:pt>
                <c:pt idx="152630">
                  <c:v>5666.97</c:v>
                </c:pt>
                <c:pt idx="152631">
                  <c:v>5082.5600000000004</c:v>
                </c:pt>
                <c:pt idx="152632">
                  <c:v>3714.71</c:v>
                </c:pt>
                <c:pt idx="152633">
                  <c:v>3893.12</c:v>
                </c:pt>
                <c:pt idx="152634">
                  <c:v>4710.95</c:v>
                </c:pt>
                <c:pt idx="152635">
                  <c:v>5022.28</c:v>
                </c:pt>
                <c:pt idx="152636">
                  <c:v>5672.98</c:v>
                </c:pt>
                <c:pt idx="152637">
                  <c:v>5373.07</c:v>
                </c:pt>
                <c:pt idx="152638">
                  <c:v>4198.59</c:v>
                </c:pt>
                <c:pt idx="152639">
                  <c:v>4753.92</c:v>
                </c:pt>
                <c:pt idx="152640">
                  <c:v>4203.78</c:v>
                </c:pt>
                <c:pt idx="152641">
                  <c:v>4605.1400000000003</c:v>
                </c:pt>
                <c:pt idx="152642">
                  <c:v>4390.13</c:v>
                </c:pt>
                <c:pt idx="152643">
                  <c:v>3786.08</c:v>
                </c:pt>
                <c:pt idx="152644">
                  <c:v>3406.16</c:v>
                </c:pt>
                <c:pt idx="152645">
                  <c:v>4268.03</c:v>
                </c:pt>
                <c:pt idx="152646">
                  <c:v>3283.42</c:v>
                </c:pt>
                <c:pt idx="152647">
                  <c:v>4046.35</c:v>
                </c:pt>
                <c:pt idx="152648">
                  <c:v>5589.62</c:v>
                </c:pt>
                <c:pt idx="152649">
                  <c:v>5879.15</c:v>
                </c:pt>
                <c:pt idx="152650">
                  <c:v>4453.55</c:v>
                </c:pt>
                <c:pt idx="152651">
                  <c:v>3510.46</c:v>
                </c:pt>
                <c:pt idx="152652">
                  <c:v>3185.22</c:v>
                </c:pt>
                <c:pt idx="152653">
                  <c:v>3956.26</c:v>
                </c:pt>
                <c:pt idx="152654">
                  <c:v>2434.0500000000002</c:v>
                </c:pt>
                <c:pt idx="152655">
                  <c:v>2590.58</c:v>
                </c:pt>
                <c:pt idx="152656">
                  <c:v>3324.05</c:v>
                </c:pt>
                <c:pt idx="152657">
                  <c:v>3317.1</c:v>
                </c:pt>
                <c:pt idx="152658">
                  <c:v>4044.52</c:v>
                </c:pt>
                <c:pt idx="152659">
                  <c:v>3792.24</c:v>
                </c:pt>
                <c:pt idx="152660">
                  <c:v>4896.2299999999996</c:v>
                </c:pt>
                <c:pt idx="152661">
                  <c:v>6451.21</c:v>
                </c:pt>
                <c:pt idx="152662">
                  <c:v>5868.44</c:v>
                </c:pt>
                <c:pt idx="152663">
                  <c:v>7643.85</c:v>
                </c:pt>
                <c:pt idx="152664">
                  <c:v>6434.42</c:v>
                </c:pt>
                <c:pt idx="152665">
                  <c:v>5398.99</c:v>
                </c:pt>
                <c:pt idx="152666">
                  <c:v>5639.29</c:v>
                </c:pt>
                <c:pt idx="152667">
                  <c:v>5269.05</c:v>
                </c:pt>
                <c:pt idx="152668">
                  <c:v>4739.18</c:v>
                </c:pt>
                <c:pt idx="152669">
                  <c:v>5792.56</c:v>
                </c:pt>
                <c:pt idx="152670">
                  <c:v>5654.43</c:v>
                </c:pt>
                <c:pt idx="152671">
                  <c:v>5874.61</c:v>
                </c:pt>
                <c:pt idx="152672">
                  <c:v>6176.47</c:v>
                </c:pt>
                <c:pt idx="152673">
                  <c:v>7782.04</c:v>
                </c:pt>
                <c:pt idx="152674">
                  <c:v>7138.94</c:v>
                </c:pt>
                <c:pt idx="152675">
                  <c:v>6547.49</c:v>
                </c:pt>
                <c:pt idx="152676">
                  <c:v>6623.68</c:v>
                </c:pt>
                <c:pt idx="152677">
                  <c:v>7100.67</c:v>
                </c:pt>
                <c:pt idx="152678">
                  <c:v>6191.68</c:v>
                </c:pt>
                <c:pt idx="152679">
                  <c:v>4816.47</c:v>
                </c:pt>
                <c:pt idx="152680">
                  <c:v>4822.18</c:v>
                </c:pt>
                <c:pt idx="152681">
                  <c:v>5221.3599999999997</c:v>
                </c:pt>
                <c:pt idx="152682">
                  <c:v>5486.83</c:v>
                </c:pt>
                <c:pt idx="152683">
                  <c:v>4917.5200000000004</c:v>
                </c:pt>
                <c:pt idx="152684">
                  <c:v>4479.38</c:v>
                </c:pt>
                <c:pt idx="152685">
                  <c:v>3668.71</c:v>
                </c:pt>
                <c:pt idx="152686">
                  <c:v>5055.21</c:v>
                </c:pt>
                <c:pt idx="152687">
                  <c:v>4719.6899999999996</c:v>
                </c:pt>
                <c:pt idx="152688">
                  <c:v>4692.38</c:v>
                </c:pt>
                <c:pt idx="152689">
                  <c:v>4270.63</c:v>
                </c:pt>
                <c:pt idx="152690">
                  <c:v>4232.8599999999997</c:v>
                </c:pt>
                <c:pt idx="152691">
                  <c:v>5503.83</c:v>
                </c:pt>
                <c:pt idx="152692">
                  <c:v>5455.99</c:v>
                </c:pt>
                <c:pt idx="152693">
                  <c:v>5399.42</c:v>
                </c:pt>
                <c:pt idx="152694">
                  <c:v>663</c:v>
                </c:pt>
                <c:pt idx="152695">
                  <c:v>411</c:v>
                </c:pt>
                <c:pt idx="152696">
                  <c:v>345</c:v>
                </c:pt>
                <c:pt idx="152697">
                  <c:v>517</c:v>
                </c:pt>
                <c:pt idx="152698">
                  <c:v>620</c:v>
                </c:pt>
                <c:pt idx="152699">
                  <c:v>830</c:v>
                </c:pt>
                <c:pt idx="152700">
                  <c:v>763</c:v>
                </c:pt>
                <c:pt idx="152701">
                  <c:v>428</c:v>
                </c:pt>
                <c:pt idx="152702">
                  <c:v>468</c:v>
                </c:pt>
                <c:pt idx="152703">
                  <c:v>593</c:v>
                </c:pt>
                <c:pt idx="152704">
                  <c:v>1156.33</c:v>
                </c:pt>
                <c:pt idx="152705">
                  <c:v>751</c:v>
                </c:pt>
                <c:pt idx="152706">
                  <c:v>460</c:v>
                </c:pt>
                <c:pt idx="152707">
                  <c:v>602</c:v>
                </c:pt>
                <c:pt idx="152708">
                  <c:v>840</c:v>
                </c:pt>
                <c:pt idx="152709">
                  <c:v>507</c:v>
                </c:pt>
                <c:pt idx="152710">
                  <c:v>991</c:v>
                </c:pt>
                <c:pt idx="152711">
                  <c:v>914</c:v>
                </c:pt>
                <c:pt idx="152712">
                  <c:v>1058</c:v>
                </c:pt>
                <c:pt idx="152713">
                  <c:v>672</c:v>
                </c:pt>
                <c:pt idx="152714">
                  <c:v>785</c:v>
                </c:pt>
                <c:pt idx="152715">
                  <c:v>1342</c:v>
                </c:pt>
                <c:pt idx="152716">
                  <c:v>1512</c:v>
                </c:pt>
                <c:pt idx="152717">
                  <c:v>1018</c:v>
                </c:pt>
                <c:pt idx="152718">
                  <c:v>1038</c:v>
                </c:pt>
                <c:pt idx="152719">
                  <c:v>936</c:v>
                </c:pt>
                <c:pt idx="152720">
                  <c:v>1346</c:v>
                </c:pt>
                <c:pt idx="152721">
                  <c:v>837</c:v>
                </c:pt>
                <c:pt idx="152722">
                  <c:v>1303</c:v>
                </c:pt>
                <c:pt idx="152723">
                  <c:v>1036</c:v>
                </c:pt>
                <c:pt idx="152724">
                  <c:v>860</c:v>
                </c:pt>
                <c:pt idx="152725">
                  <c:v>849</c:v>
                </c:pt>
                <c:pt idx="152726">
                  <c:v>1004</c:v>
                </c:pt>
                <c:pt idx="152727">
                  <c:v>1051</c:v>
                </c:pt>
                <c:pt idx="152728">
                  <c:v>941</c:v>
                </c:pt>
                <c:pt idx="152729">
                  <c:v>763</c:v>
                </c:pt>
                <c:pt idx="152730">
                  <c:v>1133</c:v>
                </c:pt>
                <c:pt idx="152731">
                  <c:v>647</c:v>
                </c:pt>
                <c:pt idx="152732">
                  <c:v>903.04</c:v>
                </c:pt>
                <c:pt idx="152733">
                  <c:v>732</c:v>
                </c:pt>
                <c:pt idx="152734">
                  <c:v>703.01</c:v>
                </c:pt>
                <c:pt idx="152735">
                  <c:v>791</c:v>
                </c:pt>
                <c:pt idx="152736">
                  <c:v>557</c:v>
                </c:pt>
                <c:pt idx="152737">
                  <c:v>335</c:v>
                </c:pt>
                <c:pt idx="152738">
                  <c:v>534</c:v>
                </c:pt>
                <c:pt idx="152739">
                  <c:v>924</c:v>
                </c:pt>
                <c:pt idx="152740">
                  <c:v>1069</c:v>
                </c:pt>
                <c:pt idx="152741">
                  <c:v>486.5</c:v>
                </c:pt>
                <c:pt idx="152742">
                  <c:v>403</c:v>
                </c:pt>
                <c:pt idx="152743">
                  <c:v>209</c:v>
                </c:pt>
                <c:pt idx="152744">
                  <c:v>476</c:v>
                </c:pt>
                <c:pt idx="152745">
                  <c:v>85</c:v>
                </c:pt>
                <c:pt idx="152746">
                  <c:v>519.5</c:v>
                </c:pt>
                <c:pt idx="152747">
                  <c:v>657</c:v>
                </c:pt>
                <c:pt idx="152748">
                  <c:v>609</c:v>
                </c:pt>
                <c:pt idx="152749">
                  <c:v>596</c:v>
                </c:pt>
                <c:pt idx="152750">
                  <c:v>757</c:v>
                </c:pt>
                <c:pt idx="152751">
                  <c:v>837</c:v>
                </c:pt>
                <c:pt idx="152752">
                  <c:v>955</c:v>
                </c:pt>
                <c:pt idx="152753">
                  <c:v>919</c:v>
                </c:pt>
                <c:pt idx="152754">
                  <c:v>845</c:v>
                </c:pt>
                <c:pt idx="152755">
                  <c:v>549</c:v>
                </c:pt>
                <c:pt idx="152756">
                  <c:v>1024</c:v>
                </c:pt>
                <c:pt idx="152757">
                  <c:v>569</c:v>
                </c:pt>
                <c:pt idx="152758">
                  <c:v>541</c:v>
                </c:pt>
                <c:pt idx="152759">
                  <c:v>927</c:v>
                </c:pt>
                <c:pt idx="152760">
                  <c:v>792</c:v>
                </c:pt>
                <c:pt idx="152761">
                  <c:v>698</c:v>
                </c:pt>
                <c:pt idx="152762">
                  <c:v>1076</c:v>
                </c:pt>
                <c:pt idx="152763">
                  <c:v>1001</c:v>
                </c:pt>
                <c:pt idx="152764">
                  <c:v>999</c:v>
                </c:pt>
                <c:pt idx="152765">
                  <c:v>1022</c:v>
                </c:pt>
                <c:pt idx="152766">
                  <c:v>1042</c:v>
                </c:pt>
                <c:pt idx="152767">
                  <c:v>1512</c:v>
                </c:pt>
                <c:pt idx="152768">
                  <c:v>1379.52</c:v>
                </c:pt>
                <c:pt idx="152769">
                  <c:v>1357.55</c:v>
                </c:pt>
                <c:pt idx="152770">
                  <c:v>1253.6400000000001</c:v>
                </c:pt>
                <c:pt idx="152771">
                  <c:v>905.64</c:v>
                </c:pt>
                <c:pt idx="152772">
                  <c:v>582.88</c:v>
                </c:pt>
                <c:pt idx="152773">
                  <c:v>997.64</c:v>
                </c:pt>
                <c:pt idx="152774">
                  <c:v>853.37</c:v>
                </c:pt>
                <c:pt idx="152775">
                  <c:v>602.52</c:v>
                </c:pt>
                <c:pt idx="152776">
                  <c:v>712.4</c:v>
                </c:pt>
                <c:pt idx="152777">
                  <c:v>962.67</c:v>
                </c:pt>
                <c:pt idx="152778">
                  <c:v>972.95</c:v>
                </c:pt>
                <c:pt idx="152779">
                  <c:v>788.65</c:v>
                </c:pt>
                <c:pt idx="152780">
                  <c:v>618.70000000000005</c:v>
                </c:pt>
                <c:pt idx="152781">
                  <c:v>458.34</c:v>
                </c:pt>
                <c:pt idx="152782">
                  <c:v>313.76</c:v>
                </c:pt>
                <c:pt idx="152783">
                  <c:v>578.42999999999995</c:v>
                </c:pt>
                <c:pt idx="152784">
                  <c:v>281.85000000000002</c:v>
                </c:pt>
                <c:pt idx="152785">
                  <c:v>310.22000000000003</c:v>
                </c:pt>
                <c:pt idx="152786">
                  <c:v>547.95000000000005</c:v>
                </c:pt>
                <c:pt idx="152787">
                  <c:v>226.85</c:v>
                </c:pt>
                <c:pt idx="152788">
                  <c:v>273.19</c:v>
                </c:pt>
                <c:pt idx="152789">
                  <c:v>470.49</c:v>
                </c:pt>
                <c:pt idx="152790">
                  <c:v>417.88</c:v>
                </c:pt>
                <c:pt idx="152791">
                  <c:v>700.74</c:v>
                </c:pt>
                <c:pt idx="152792">
                  <c:v>692.99</c:v>
                </c:pt>
                <c:pt idx="152793">
                  <c:v>276.43</c:v>
                </c:pt>
                <c:pt idx="152794">
                  <c:v>388.18</c:v>
                </c:pt>
                <c:pt idx="152795">
                  <c:v>236.61</c:v>
                </c:pt>
                <c:pt idx="152796">
                  <c:v>292.73</c:v>
                </c:pt>
                <c:pt idx="152797">
                  <c:v>153.61000000000001</c:v>
                </c:pt>
                <c:pt idx="152798">
                  <c:v>205.98</c:v>
                </c:pt>
                <c:pt idx="152799">
                  <c:v>347.47</c:v>
                </c:pt>
                <c:pt idx="152800">
                  <c:v>275.88</c:v>
                </c:pt>
                <c:pt idx="152801">
                  <c:v>257.88</c:v>
                </c:pt>
                <c:pt idx="152802">
                  <c:v>118</c:v>
                </c:pt>
                <c:pt idx="152803">
                  <c:v>208.85</c:v>
                </c:pt>
                <c:pt idx="152804">
                  <c:v>400.88</c:v>
                </c:pt>
                <c:pt idx="152805">
                  <c:v>223.32</c:v>
                </c:pt>
                <c:pt idx="152806">
                  <c:v>473.49</c:v>
                </c:pt>
                <c:pt idx="152807">
                  <c:v>306.88</c:v>
                </c:pt>
                <c:pt idx="152808">
                  <c:v>205.12</c:v>
                </c:pt>
                <c:pt idx="152809">
                  <c:v>291.76</c:v>
                </c:pt>
                <c:pt idx="152810">
                  <c:v>185.88</c:v>
                </c:pt>
                <c:pt idx="152811">
                  <c:v>209.85</c:v>
                </c:pt>
                <c:pt idx="152812">
                  <c:v>219</c:v>
                </c:pt>
                <c:pt idx="152813">
                  <c:v>210.03</c:v>
                </c:pt>
                <c:pt idx="152814">
                  <c:v>199</c:v>
                </c:pt>
                <c:pt idx="152815">
                  <c:v>187</c:v>
                </c:pt>
                <c:pt idx="152816">
                  <c:v>290.88</c:v>
                </c:pt>
                <c:pt idx="152817">
                  <c:v>223</c:v>
                </c:pt>
                <c:pt idx="152818">
                  <c:v>168.76</c:v>
                </c:pt>
                <c:pt idx="152819">
                  <c:v>225</c:v>
                </c:pt>
                <c:pt idx="152820">
                  <c:v>419.4</c:v>
                </c:pt>
                <c:pt idx="152821">
                  <c:v>238.85</c:v>
                </c:pt>
                <c:pt idx="152822">
                  <c:v>319.88</c:v>
                </c:pt>
                <c:pt idx="152823">
                  <c:v>51</c:v>
                </c:pt>
                <c:pt idx="152824">
                  <c:v>182.76</c:v>
                </c:pt>
                <c:pt idx="152825">
                  <c:v>95.88</c:v>
                </c:pt>
                <c:pt idx="152826">
                  <c:v>154.69999999999999</c:v>
                </c:pt>
                <c:pt idx="152827">
                  <c:v>55.06</c:v>
                </c:pt>
                <c:pt idx="152828">
                  <c:v>129.85</c:v>
                </c:pt>
                <c:pt idx="152829">
                  <c:v>59.94</c:v>
                </c:pt>
                <c:pt idx="152830">
                  <c:v>101.88</c:v>
                </c:pt>
                <c:pt idx="152831">
                  <c:v>82.85</c:v>
                </c:pt>
                <c:pt idx="152832">
                  <c:v>61</c:v>
                </c:pt>
                <c:pt idx="152833">
                  <c:v>63.94</c:v>
                </c:pt>
                <c:pt idx="152834">
                  <c:v>82.88</c:v>
                </c:pt>
                <c:pt idx="152835">
                  <c:v>80.819999999999993</c:v>
                </c:pt>
                <c:pt idx="152836">
                  <c:v>48.88</c:v>
                </c:pt>
                <c:pt idx="152837">
                  <c:v>1705.9</c:v>
                </c:pt>
                <c:pt idx="152838">
                  <c:v>1578.1</c:v>
                </c:pt>
                <c:pt idx="152839">
                  <c:v>2399.5</c:v>
                </c:pt>
                <c:pt idx="152840">
                  <c:v>1816</c:v>
                </c:pt>
                <c:pt idx="152841">
                  <c:v>1700.5</c:v>
                </c:pt>
                <c:pt idx="152842">
                  <c:v>1848.5</c:v>
                </c:pt>
                <c:pt idx="152843">
                  <c:v>3890.5</c:v>
                </c:pt>
                <c:pt idx="152844">
                  <c:v>2813</c:v>
                </c:pt>
                <c:pt idx="152845">
                  <c:v>3078</c:v>
                </c:pt>
                <c:pt idx="152846">
                  <c:v>2045</c:v>
                </c:pt>
                <c:pt idx="152847">
                  <c:v>1816</c:v>
                </c:pt>
                <c:pt idx="152848">
                  <c:v>1218.5</c:v>
                </c:pt>
                <c:pt idx="152849">
                  <c:v>1383.5</c:v>
                </c:pt>
                <c:pt idx="152850">
                  <c:v>640</c:v>
                </c:pt>
                <c:pt idx="152851">
                  <c:v>837.5</c:v>
                </c:pt>
                <c:pt idx="152852">
                  <c:v>1120.5</c:v>
                </c:pt>
                <c:pt idx="152853">
                  <c:v>1623.5</c:v>
                </c:pt>
                <c:pt idx="152854">
                  <c:v>2382.5</c:v>
                </c:pt>
                <c:pt idx="152855">
                  <c:v>3058</c:v>
                </c:pt>
                <c:pt idx="152856">
                  <c:v>2616.5</c:v>
                </c:pt>
                <c:pt idx="152857">
                  <c:v>3031.5</c:v>
                </c:pt>
                <c:pt idx="152858">
                  <c:v>2886</c:v>
                </c:pt>
                <c:pt idx="152859">
                  <c:v>3169</c:v>
                </c:pt>
                <c:pt idx="152860">
                  <c:v>2144</c:v>
                </c:pt>
                <c:pt idx="152861">
                  <c:v>2046</c:v>
                </c:pt>
                <c:pt idx="152862">
                  <c:v>1529</c:v>
                </c:pt>
                <c:pt idx="152863">
                  <c:v>1044</c:v>
                </c:pt>
                <c:pt idx="152864">
                  <c:v>907.5</c:v>
                </c:pt>
                <c:pt idx="152865">
                  <c:v>785.5</c:v>
                </c:pt>
                <c:pt idx="152866">
                  <c:v>713</c:v>
                </c:pt>
                <c:pt idx="152867">
                  <c:v>1061</c:v>
                </c:pt>
                <c:pt idx="152868">
                  <c:v>1923</c:v>
                </c:pt>
                <c:pt idx="152869">
                  <c:v>2343.5</c:v>
                </c:pt>
                <c:pt idx="152870">
                  <c:v>2725</c:v>
                </c:pt>
                <c:pt idx="152871">
                  <c:v>2112</c:v>
                </c:pt>
                <c:pt idx="152872">
                  <c:v>2749</c:v>
                </c:pt>
                <c:pt idx="152873">
                  <c:v>2229</c:v>
                </c:pt>
                <c:pt idx="152874">
                  <c:v>2801</c:v>
                </c:pt>
                <c:pt idx="152875">
                  <c:v>2989.5</c:v>
                </c:pt>
                <c:pt idx="152876">
                  <c:v>2168</c:v>
                </c:pt>
                <c:pt idx="152877">
                  <c:v>2312</c:v>
                </c:pt>
                <c:pt idx="152878">
                  <c:v>2752</c:v>
                </c:pt>
                <c:pt idx="152879">
                  <c:v>4729.5</c:v>
                </c:pt>
                <c:pt idx="152880">
                  <c:v>2710</c:v>
                </c:pt>
                <c:pt idx="152881">
                  <c:v>2846</c:v>
                </c:pt>
                <c:pt idx="152882">
                  <c:v>4103.5</c:v>
                </c:pt>
                <c:pt idx="152883">
                  <c:v>6923</c:v>
                </c:pt>
                <c:pt idx="152884">
                  <c:v>4074</c:v>
                </c:pt>
                <c:pt idx="152885">
                  <c:v>2705.5</c:v>
                </c:pt>
                <c:pt idx="152886">
                  <c:v>2578</c:v>
                </c:pt>
                <c:pt idx="152887">
                  <c:v>1817</c:v>
                </c:pt>
                <c:pt idx="152888">
                  <c:v>1341</c:v>
                </c:pt>
                <c:pt idx="152889">
                  <c:v>1516.5</c:v>
                </c:pt>
                <c:pt idx="152890">
                  <c:v>1826.8</c:v>
                </c:pt>
                <c:pt idx="152891">
                  <c:v>1890.5</c:v>
                </c:pt>
                <c:pt idx="152892">
                  <c:v>1532</c:v>
                </c:pt>
                <c:pt idx="152893">
                  <c:v>2536</c:v>
                </c:pt>
                <c:pt idx="152894">
                  <c:v>1794</c:v>
                </c:pt>
                <c:pt idx="152895">
                  <c:v>3344</c:v>
                </c:pt>
                <c:pt idx="152896">
                  <c:v>1237.75</c:v>
                </c:pt>
                <c:pt idx="152897">
                  <c:v>1172.5</c:v>
                </c:pt>
                <c:pt idx="152898">
                  <c:v>898</c:v>
                </c:pt>
                <c:pt idx="152899">
                  <c:v>430</c:v>
                </c:pt>
                <c:pt idx="152900">
                  <c:v>633.5</c:v>
                </c:pt>
                <c:pt idx="152901">
                  <c:v>446</c:v>
                </c:pt>
                <c:pt idx="152902">
                  <c:v>353</c:v>
                </c:pt>
                <c:pt idx="152903">
                  <c:v>366</c:v>
                </c:pt>
                <c:pt idx="152904">
                  <c:v>206</c:v>
                </c:pt>
                <c:pt idx="152905">
                  <c:v>469</c:v>
                </c:pt>
                <c:pt idx="152906">
                  <c:v>801</c:v>
                </c:pt>
                <c:pt idx="152907">
                  <c:v>948</c:v>
                </c:pt>
                <c:pt idx="152908">
                  <c:v>718</c:v>
                </c:pt>
                <c:pt idx="152909">
                  <c:v>583</c:v>
                </c:pt>
                <c:pt idx="152910">
                  <c:v>587</c:v>
                </c:pt>
                <c:pt idx="152911">
                  <c:v>859</c:v>
                </c:pt>
                <c:pt idx="152912">
                  <c:v>667</c:v>
                </c:pt>
                <c:pt idx="152913">
                  <c:v>854</c:v>
                </c:pt>
                <c:pt idx="152914">
                  <c:v>791</c:v>
                </c:pt>
                <c:pt idx="152915">
                  <c:v>1095</c:v>
                </c:pt>
                <c:pt idx="152916">
                  <c:v>1757</c:v>
                </c:pt>
                <c:pt idx="152917">
                  <c:v>1889.55</c:v>
                </c:pt>
                <c:pt idx="152918">
                  <c:v>1500.7</c:v>
                </c:pt>
                <c:pt idx="152919">
                  <c:v>653.76</c:v>
                </c:pt>
                <c:pt idx="152920">
                  <c:v>2030.67</c:v>
                </c:pt>
                <c:pt idx="152921">
                  <c:v>1432.46</c:v>
                </c:pt>
                <c:pt idx="152922">
                  <c:v>2219.86</c:v>
                </c:pt>
                <c:pt idx="152923">
                  <c:v>1560.52</c:v>
                </c:pt>
                <c:pt idx="152924">
                  <c:v>2187.89</c:v>
                </c:pt>
                <c:pt idx="152925">
                  <c:v>2074.25</c:v>
                </c:pt>
                <c:pt idx="152926">
                  <c:v>1579.19</c:v>
                </c:pt>
                <c:pt idx="152927">
                  <c:v>1477.4</c:v>
                </c:pt>
                <c:pt idx="152928">
                  <c:v>1737.25</c:v>
                </c:pt>
                <c:pt idx="152929">
                  <c:v>1933.98</c:v>
                </c:pt>
                <c:pt idx="152930">
                  <c:v>1566.28</c:v>
                </c:pt>
                <c:pt idx="152931">
                  <c:v>3380.67</c:v>
                </c:pt>
                <c:pt idx="152932">
                  <c:v>2165.4899999999998</c:v>
                </c:pt>
                <c:pt idx="152933">
                  <c:v>2167.13</c:v>
                </c:pt>
                <c:pt idx="152934">
                  <c:v>3293.89</c:v>
                </c:pt>
                <c:pt idx="152935">
                  <c:v>5390.86</c:v>
                </c:pt>
                <c:pt idx="152936">
                  <c:v>2965.25</c:v>
                </c:pt>
                <c:pt idx="152937">
                  <c:v>1427.62</c:v>
                </c:pt>
                <c:pt idx="152938">
                  <c:v>2392.67</c:v>
                </c:pt>
                <c:pt idx="152939">
                  <c:v>2744.67</c:v>
                </c:pt>
                <c:pt idx="152940">
                  <c:v>1920.76</c:v>
                </c:pt>
                <c:pt idx="152941">
                  <c:v>1715.89</c:v>
                </c:pt>
                <c:pt idx="152942">
                  <c:v>2736.78</c:v>
                </c:pt>
                <c:pt idx="152943">
                  <c:v>2601.75</c:v>
                </c:pt>
                <c:pt idx="152944">
                  <c:v>3639.31</c:v>
                </c:pt>
                <c:pt idx="152945">
                  <c:v>1866.37</c:v>
                </c:pt>
                <c:pt idx="152946">
                  <c:v>2301.85</c:v>
                </c:pt>
                <c:pt idx="152947">
                  <c:v>3215.44</c:v>
                </c:pt>
                <c:pt idx="152948">
                  <c:v>2030.97</c:v>
                </c:pt>
                <c:pt idx="152949">
                  <c:v>2197</c:v>
                </c:pt>
                <c:pt idx="152950">
                  <c:v>1385</c:v>
                </c:pt>
                <c:pt idx="152951">
                  <c:v>918.03</c:v>
                </c:pt>
                <c:pt idx="152952">
                  <c:v>1048</c:v>
                </c:pt>
                <c:pt idx="152953">
                  <c:v>700</c:v>
                </c:pt>
                <c:pt idx="152954">
                  <c:v>807</c:v>
                </c:pt>
                <c:pt idx="152955">
                  <c:v>1263</c:v>
                </c:pt>
                <c:pt idx="152956">
                  <c:v>907</c:v>
                </c:pt>
                <c:pt idx="152957">
                  <c:v>1476</c:v>
                </c:pt>
                <c:pt idx="152958">
                  <c:v>1847.03</c:v>
                </c:pt>
                <c:pt idx="152959">
                  <c:v>2131</c:v>
                </c:pt>
                <c:pt idx="152960">
                  <c:v>2225.5</c:v>
                </c:pt>
                <c:pt idx="152961">
                  <c:v>2039</c:v>
                </c:pt>
                <c:pt idx="152962">
                  <c:v>1754</c:v>
                </c:pt>
                <c:pt idx="152963">
                  <c:v>1390</c:v>
                </c:pt>
                <c:pt idx="152964">
                  <c:v>1491</c:v>
                </c:pt>
                <c:pt idx="152965">
                  <c:v>1389</c:v>
                </c:pt>
                <c:pt idx="152966">
                  <c:v>1325</c:v>
                </c:pt>
                <c:pt idx="152967">
                  <c:v>811</c:v>
                </c:pt>
                <c:pt idx="152968">
                  <c:v>987.6</c:v>
                </c:pt>
                <c:pt idx="152969">
                  <c:v>1228.46</c:v>
                </c:pt>
                <c:pt idx="152970">
                  <c:v>851.98</c:v>
                </c:pt>
                <c:pt idx="152971">
                  <c:v>622.41999999999996</c:v>
                </c:pt>
                <c:pt idx="152972">
                  <c:v>939.18</c:v>
                </c:pt>
                <c:pt idx="152973">
                  <c:v>749.38</c:v>
                </c:pt>
                <c:pt idx="152974">
                  <c:v>1135.68</c:v>
                </c:pt>
                <c:pt idx="152975">
                  <c:v>1070.68</c:v>
                </c:pt>
                <c:pt idx="152976">
                  <c:v>837.16</c:v>
                </c:pt>
                <c:pt idx="152977">
                  <c:v>1029.22</c:v>
                </c:pt>
                <c:pt idx="152978">
                  <c:v>1359.92</c:v>
                </c:pt>
                <c:pt idx="152979">
                  <c:v>1053.3800000000001</c:v>
                </c:pt>
                <c:pt idx="152980">
                  <c:v>57776.81</c:v>
                </c:pt>
                <c:pt idx="152981">
                  <c:v>43115.55</c:v>
                </c:pt>
                <c:pt idx="152982">
                  <c:v>49663.5</c:v>
                </c:pt>
                <c:pt idx="152983">
                  <c:v>48213.68</c:v>
                </c:pt>
                <c:pt idx="152984">
                  <c:v>51112.67</c:v>
                </c:pt>
                <c:pt idx="152985">
                  <c:v>54081.75</c:v>
                </c:pt>
                <c:pt idx="152986">
                  <c:v>44556.46</c:v>
                </c:pt>
                <c:pt idx="152987">
                  <c:v>53731.91</c:v>
                </c:pt>
                <c:pt idx="152988">
                  <c:v>57605.39</c:v>
                </c:pt>
                <c:pt idx="152989">
                  <c:v>51162.1</c:v>
                </c:pt>
                <c:pt idx="152990">
                  <c:v>55685.34</c:v>
                </c:pt>
                <c:pt idx="152991">
                  <c:v>39250.9</c:v>
                </c:pt>
                <c:pt idx="152992">
                  <c:v>46229.56</c:v>
                </c:pt>
                <c:pt idx="152993">
                  <c:v>49809.18</c:v>
                </c:pt>
                <c:pt idx="152994">
                  <c:v>43836.99</c:v>
                </c:pt>
                <c:pt idx="152995">
                  <c:v>48006.31</c:v>
                </c:pt>
                <c:pt idx="152996">
                  <c:v>47587.3</c:v>
                </c:pt>
                <c:pt idx="152997">
                  <c:v>43626.77</c:v>
                </c:pt>
                <c:pt idx="152998">
                  <c:v>51705.53</c:v>
                </c:pt>
                <c:pt idx="152999">
                  <c:v>50655.66</c:v>
                </c:pt>
                <c:pt idx="153000">
                  <c:v>52309.84</c:v>
                </c:pt>
                <c:pt idx="153001">
                  <c:v>60083.45</c:v>
                </c:pt>
                <c:pt idx="153002">
                  <c:v>60667.74</c:v>
                </c:pt>
                <c:pt idx="153003">
                  <c:v>58611.44</c:v>
                </c:pt>
                <c:pt idx="153004">
                  <c:v>52747.23</c:v>
                </c:pt>
                <c:pt idx="153005">
                  <c:v>54307.88</c:v>
                </c:pt>
                <c:pt idx="153006">
                  <c:v>58034.879999999997</c:v>
                </c:pt>
                <c:pt idx="153007">
                  <c:v>54367.62</c:v>
                </c:pt>
                <c:pt idx="153008">
                  <c:v>51751.48</c:v>
                </c:pt>
                <c:pt idx="153009">
                  <c:v>49484.9</c:v>
                </c:pt>
                <c:pt idx="153010">
                  <c:v>56731.08</c:v>
                </c:pt>
                <c:pt idx="153011">
                  <c:v>49076.25</c:v>
                </c:pt>
                <c:pt idx="153012">
                  <c:v>52762.81</c:v>
                </c:pt>
                <c:pt idx="153013">
                  <c:v>55279.62</c:v>
                </c:pt>
                <c:pt idx="153014">
                  <c:v>52447.040000000001</c:v>
                </c:pt>
                <c:pt idx="153015">
                  <c:v>46104.53</c:v>
                </c:pt>
                <c:pt idx="153016">
                  <c:v>48924.18</c:v>
                </c:pt>
                <c:pt idx="153017">
                  <c:v>49093.65</c:v>
                </c:pt>
                <c:pt idx="153018">
                  <c:v>44146.02</c:v>
                </c:pt>
                <c:pt idx="153019">
                  <c:v>44024.56</c:v>
                </c:pt>
                <c:pt idx="153020">
                  <c:v>43952.52</c:v>
                </c:pt>
                <c:pt idx="153021">
                  <c:v>54878.79</c:v>
                </c:pt>
                <c:pt idx="153022">
                  <c:v>35652.42</c:v>
                </c:pt>
                <c:pt idx="153023">
                  <c:v>57100.27</c:v>
                </c:pt>
                <c:pt idx="153024">
                  <c:v>55270.99</c:v>
                </c:pt>
                <c:pt idx="153025">
                  <c:v>49653.2</c:v>
                </c:pt>
                <c:pt idx="153026">
                  <c:v>53381.96</c:v>
                </c:pt>
                <c:pt idx="153027">
                  <c:v>56734.52</c:v>
                </c:pt>
                <c:pt idx="153028">
                  <c:v>74846.16</c:v>
                </c:pt>
                <c:pt idx="153029">
                  <c:v>55142.74</c:v>
                </c:pt>
                <c:pt idx="153030">
                  <c:v>48594.720000000001</c:v>
                </c:pt>
                <c:pt idx="153031">
                  <c:v>55561.45</c:v>
                </c:pt>
                <c:pt idx="153032">
                  <c:v>53309.72</c:v>
                </c:pt>
                <c:pt idx="153033">
                  <c:v>52341.4</c:v>
                </c:pt>
                <c:pt idx="153034">
                  <c:v>48441.27</c:v>
                </c:pt>
                <c:pt idx="153035">
                  <c:v>62852.68</c:v>
                </c:pt>
                <c:pt idx="153036">
                  <c:v>45954.63</c:v>
                </c:pt>
                <c:pt idx="153037">
                  <c:v>44344.27</c:v>
                </c:pt>
                <c:pt idx="153038">
                  <c:v>55969.94</c:v>
                </c:pt>
                <c:pt idx="153039">
                  <c:v>47275.9</c:v>
                </c:pt>
                <c:pt idx="153040">
                  <c:v>57659.83</c:v>
                </c:pt>
                <c:pt idx="153041">
                  <c:v>56535.78</c:v>
                </c:pt>
                <c:pt idx="153042">
                  <c:v>52925.68</c:v>
                </c:pt>
                <c:pt idx="153043">
                  <c:v>42897.31</c:v>
                </c:pt>
                <c:pt idx="153044">
                  <c:v>43090.81</c:v>
                </c:pt>
                <c:pt idx="153045">
                  <c:v>50149.21</c:v>
                </c:pt>
                <c:pt idx="153046">
                  <c:v>44612.34</c:v>
                </c:pt>
                <c:pt idx="153047">
                  <c:v>48779.01</c:v>
                </c:pt>
                <c:pt idx="153048">
                  <c:v>39926.120000000003</c:v>
                </c:pt>
                <c:pt idx="153049">
                  <c:v>51946.12</c:v>
                </c:pt>
                <c:pt idx="153050">
                  <c:v>57497.66</c:v>
                </c:pt>
                <c:pt idx="153051">
                  <c:v>54905.58</c:v>
                </c:pt>
                <c:pt idx="153052">
                  <c:v>47748.51</c:v>
                </c:pt>
                <c:pt idx="153053">
                  <c:v>66396.05</c:v>
                </c:pt>
                <c:pt idx="153054">
                  <c:v>52783.199999999997</c:v>
                </c:pt>
                <c:pt idx="153055">
                  <c:v>62342.76</c:v>
                </c:pt>
                <c:pt idx="153056">
                  <c:v>56782.49</c:v>
                </c:pt>
                <c:pt idx="153057">
                  <c:v>54053.9</c:v>
                </c:pt>
                <c:pt idx="153058">
                  <c:v>51382.27</c:v>
                </c:pt>
                <c:pt idx="153059">
                  <c:v>55001.79</c:v>
                </c:pt>
                <c:pt idx="153060">
                  <c:v>63208.69</c:v>
                </c:pt>
                <c:pt idx="153061">
                  <c:v>51494.92</c:v>
                </c:pt>
                <c:pt idx="153062">
                  <c:v>61469.73</c:v>
                </c:pt>
                <c:pt idx="153063">
                  <c:v>51627.76</c:v>
                </c:pt>
                <c:pt idx="153064">
                  <c:v>62851.21</c:v>
                </c:pt>
                <c:pt idx="153065">
                  <c:v>55492.99</c:v>
                </c:pt>
                <c:pt idx="153066">
                  <c:v>54517.01</c:v>
                </c:pt>
                <c:pt idx="153067">
                  <c:v>52041.41</c:v>
                </c:pt>
                <c:pt idx="153068">
                  <c:v>59843.83</c:v>
                </c:pt>
                <c:pt idx="153069">
                  <c:v>43473.56</c:v>
                </c:pt>
                <c:pt idx="153070">
                  <c:v>58326.9</c:v>
                </c:pt>
                <c:pt idx="153071">
                  <c:v>44960.03</c:v>
                </c:pt>
                <c:pt idx="153072">
                  <c:v>53576.26</c:v>
                </c:pt>
                <c:pt idx="153073">
                  <c:v>57247.02</c:v>
                </c:pt>
                <c:pt idx="153074">
                  <c:v>54363.19</c:v>
                </c:pt>
                <c:pt idx="153075">
                  <c:v>60164.55</c:v>
                </c:pt>
                <c:pt idx="153076">
                  <c:v>51588.43</c:v>
                </c:pt>
                <c:pt idx="153077">
                  <c:v>56136.160000000003</c:v>
                </c:pt>
                <c:pt idx="153078">
                  <c:v>56023.839999999997</c:v>
                </c:pt>
                <c:pt idx="153079">
                  <c:v>56844.18</c:v>
                </c:pt>
                <c:pt idx="153080">
                  <c:v>62729.41</c:v>
                </c:pt>
                <c:pt idx="153081">
                  <c:v>59909.51</c:v>
                </c:pt>
                <c:pt idx="153082">
                  <c:v>48581.85</c:v>
                </c:pt>
                <c:pt idx="153083">
                  <c:v>61549.59</c:v>
                </c:pt>
                <c:pt idx="153084">
                  <c:v>65501.08</c:v>
                </c:pt>
                <c:pt idx="153085">
                  <c:v>65184.58</c:v>
                </c:pt>
                <c:pt idx="153086">
                  <c:v>54791.16</c:v>
                </c:pt>
                <c:pt idx="153087">
                  <c:v>52800.13</c:v>
                </c:pt>
                <c:pt idx="153088">
                  <c:v>57489.3</c:v>
                </c:pt>
                <c:pt idx="153089">
                  <c:v>61781.4</c:v>
                </c:pt>
                <c:pt idx="153090">
                  <c:v>52752.39</c:v>
                </c:pt>
                <c:pt idx="153091">
                  <c:v>61539.12</c:v>
                </c:pt>
                <c:pt idx="153092">
                  <c:v>50545.8</c:v>
                </c:pt>
                <c:pt idx="153093">
                  <c:v>57869.1</c:v>
                </c:pt>
                <c:pt idx="153094">
                  <c:v>45769.599999999999</c:v>
                </c:pt>
                <c:pt idx="153095">
                  <c:v>51891.54</c:v>
                </c:pt>
                <c:pt idx="153096">
                  <c:v>43166.35</c:v>
                </c:pt>
                <c:pt idx="153097">
                  <c:v>49713.27</c:v>
                </c:pt>
                <c:pt idx="153098">
                  <c:v>54572.87</c:v>
                </c:pt>
                <c:pt idx="153099">
                  <c:v>51853.64</c:v>
                </c:pt>
                <c:pt idx="153100">
                  <c:v>48067.13</c:v>
                </c:pt>
                <c:pt idx="153101">
                  <c:v>39327.1</c:v>
                </c:pt>
                <c:pt idx="153102">
                  <c:v>64310.34</c:v>
                </c:pt>
                <c:pt idx="153103">
                  <c:v>38625.620000000003</c:v>
                </c:pt>
                <c:pt idx="153104">
                  <c:v>48405.279999999999</c:v>
                </c:pt>
                <c:pt idx="153105">
                  <c:v>49534.3</c:v>
                </c:pt>
                <c:pt idx="153106">
                  <c:v>49578.07</c:v>
                </c:pt>
                <c:pt idx="153107">
                  <c:v>59187.09</c:v>
                </c:pt>
                <c:pt idx="153108">
                  <c:v>56425.48</c:v>
                </c:pt>
                <c:pt idx="153109">
                  <c:v>35375.72</c:v>
                </c:pt>
                <c:pt idx="153110">
                  <c:v>56454.17</c:v>
                </c:pt>
                <c:pt idx="153111">
                  <c:v>49762.5</c:v>
                </c:pt>
                <c:pt idx="153112">
                  <c:v>44249.87</c:v>
                </c:pt>
                <c:pt idx="153113">
                  <c:v>41705.11</c:v>
                </c:pt>
                <c:pt idx="153114">
                  <c:v>58913.31</c:v>
                </c:pt>
                <c:pt idx="153115">
                  <c:v>43583.57</c:v>
                </c:pt>
                <c:pt idx="153116">
                  <c:v>52013.24</c:v>
                </c:pt>
                <c:pt idx="153117">
                  <c:v>48796.97</c:v>
                </c:pt>
                <c:pt idx="153118">
                  <c:v>41758.300000000003</c:v>
                </c:pt>
                <c:pt idx="153119">
                  <c:v>49951.37</c:v>
                </c:pt>
                <c:pt idx="153120">
                  <c:v>43846.58</c:v>
                </c:pt>
                <c:pt idx="153121">
                  <c:v>42311.34</c:v>
                </c:pt>
                <c:pt idx="153122">
                  <c:v>32782.879999999997</c:v>
                </c:pt>
                <c:pt idx="153123">
                  <c:v>34870.18</c:v>
                </c:pt>
                <c:pt idx="153124">
                  <c:v>33667.35</c:v>
                </c:pt>
                <c:pt idx="153125">
                  <c:v>33627.79</c:v>
                </c:pt>
                <c:pt idx="153126">
                  <c:v>33763.57</c:v>
                </c:pt>
                <c:pt idx="153127">
                  <c:v>34182.25</c:v>
                </c:pt>
                <c:pt idx="153128">
                  <c:v>32460.44</c:v>
                </c:pt>
                <c:pt idx="153129">
                  <c:v>36986.620000000003</c:v>
                </c:pt>
                <c:pt idx="153130">
                  <c:v>35604.160000000003</c:v>
                </c:pt>
                <c:pt idx="153131">
                  <c:v>32144.26</c:v>
                </c:pt>
                <c:pt idx="153132">
                  <c:v>29778.53</c:v>
                </c:pt>
                <c:pt idx="153133">
                  <c:v>29297.67</c:v>
                </c:pt>
                <c:pt idx="153134">
                  <c:v>22541.75</c:v>
                </c:pt>
                <c:pt idx="153135">
                  <c:v>24329.25</c:v>
                </c:pt>
                <c:pt idx="153136">
                  <c:v>24974.05</c:v>
                </c:pt>
                <c:pt idx="153137">
                  <c:v>24552.080000000002</c:v>
                </c:pt>
                <c:pt idx="153138">
                  <c:v>26216.06</c:v>
                </c:pt>
                <c:pt idx="153139">
                  <c:v>27623.27</c:v>
                </c:pt>
                <c:pt idx="153140">
                  <c:v>29380.81</c:v>
                </c:pt>
                <c:pt idx="153141">
                  <c:v>32137.18</c:v>
                </c:pt>
                <c:pt idx="153142">
                  <c:v>30537.01</c:v>
                </c:pt>
                <c:pt idx="153143">
                  <c:v>31886.84</c:v>
                </c:pt>
                <c:pt idx="153144">
                  <c:v>36984.81</c:v>
                </c:pt>
                <c:pt idx="153145">
                  <c:v>38102.33</c:v>
                </c:pt>
                <c:pt idx="153146">
                  <c:v>37636.129999999997</c:v>
                </c:pt>
                <c:pt idx="153147">
                  <c:v>38407.550000000003</c:v>
                </c:pt>
                <c:pt idx="153148">
                  <c:v>37334.79</c:v>
                </c:pt>
                <c:pt idx="153149">
                  <c:v>36242.339999999997</c:v>
                </c:pt>
                <c:pt idx="153150">
                  <c:v>32997.18</c:v>
                </c:pt>
                <c:pt idx="153151">
                  <c:v>32470.74</c:v>
                </c:pt>
                <c:pt idx="153152">
                  <c:v>33800.160000000003</c:v>
                </c:pt>
                <c:pt idx="153153">
                  <c:v>31708.79</c:v>
                </c:pt>
                <c:pt idx="153154">
                  <c:v>32456.05</c:v>
                </c:pt>
                <c:pt idx="153155">
                  <c:v>32847.53</c:v>
                </c:pt>
                <c:pt idx="153156">
                  <c:v>31406.83</c:v>
                </c:pt>
                <c:pt idx="153157">
                  <c:v>30887.52</c:v>
                </c:pt>
                <c:pt idx="153158">
                  <c:v>29734.17</c:v>
                </c:pt>
                <c:pt idx="153159">
                  <c:v>26131.82</c:v>
                </c:pt>
                <c:pt idx="153160">
                  <c:v>27169.13</c:v>
                </c:pt>
                <c:pt idx="153161">
                  <c:v>26444.27</c:v>
                </c:pt>
                <c:pt idx="153162">
                  <c:v>26207.27</c:v>
                </c:pt>
                <c:pt idx="153163">
                  <c:v>26683.59</c:v>
                </c:pt>
                <c:pt idx="153164">
                  <c:v>26663.7</c:v>
                </c:pt>
                <c:pt idx="153165">
                  <c:v>25129.65</c:v>
                </c:pt>
                <c:pt idx="153166">
                  <c:v>31052.55</c:v>
                </c:pt>
                <c:pt idx="153167">
                  <c:v>29397.24</c:v>
                </c:pt>
                <c:pt idx="153168">
                  <c:v>31647.56</c:v>
                </c:pt>
                <c:pt idx="153169">
                  <c:v>44681.03</c:v>
                </c:pt>
                <c:pt idx="153170">
                  <c:v>41757.25</c:v>
                </c:pt>
                <c:pt idx="153171">
                  <c:v>41403.370000000003</c:v>
                </c:pt>
                <c:pt idx="153172">
                  <c:v>35759.82</c:v>
                </c:pt>
                <c:pt idx="153173">
                  <c:v>34618.85</c:v>
                </c:pt>
                <c:pt idx="153174">
                  <c:v>35060.29</c:v>
                </c:pt>
                <c:pt idx="153175">
                  <c:v>36011.589999999997</c:v>
                </c:pt>
                <c:pt idx="153176">
                  <c:v>35701.71</c:v>
                </c:pt>
                <c:pt idx="153177">
                  <c:v>36694.11</c:v>
                </c:pt>
                <c:pt idx="153178">
                  <c:v>34331.86</c:v>
                </c:pt>
                <c:pt idx="153179">
                  <c:v>37832.080000000002</c:v>
                </c:pt>
                <c:pt idx="153180">
                  <c:v>35695.01</c:v>
                </c:pt>
                <c:pt idx="153181">
                  <c:v>36484.379999999997</c:v>
                </c:pt>
                <c:pt idx="153182">
                  <c:v>35931.47</c:v>
                </c:pt>
                <c:pt idx="153183">
                  <c:v>33428.25</c:v>
                </c:pt>
                <c:pt idx="153184">
                  <c:v>31382.73</c:v>
                </c:pt>
                <c:pt idx="153185">
                  <c:v>29916.34</c:v>
                </c:pt>
                <c:pt idx="153186">
                  <c:v>23584.85</c:v>
                </c:pt>
                <c:pt idx="153187">
                  <c:v>24572.75</c:v>
                </c:pt>
                <c:pt idx="153188">
                  <c:v>27397.16</c:v>
                </c:pt>
                <c:pt idx="153189">
                  <c:v>25439.13</c:v>
                </c:pt>
                <c:pt idx="153190">
                  <c:v>26032.560000000001</c:v>
                </c:pt>
                <c:pt idx="153191">
                  <c:v>26015.66</c:v>
                </c:pt>
                <c:pt idx="153192">
                  <c:v>28881.5</c:v>
                </c:pt>
                <c:pt idx="153193">
                  <c:v>33381.06</c:v>
                </c:pt>
                <c:pt idx="153194">
                  <c:v>32420.43</c:v>
                </c:pt>
                <c:pt idx="153195">
                  <c:v>34205.839999999997</c:v>
                </c:pt>
                <c:pt idx="153196">
                  <c:v>36101.550000000003</c:v>
                </c:pt>
                <c:pt idx="153197">
                  <c:v>39733.660000000003</c:v>
                </c:pt>
                <c:pt idx="153198">
                  <c:v>36396.18</c:v>
                </c:pt>
                <c:pt idx="153199">
                  <c:v>38340.44</c:v>
                </c:pt>
                <c:pt idx="153200">
                  <c:v>38032.39</c:v>
                </c:pt>
                <c:pt idx="153201">
                  <c:v>37519.339999999997</c:v>
                </c:pt>
                <c:pt idx="153202">
                  <c:v>37667.49</c:v>
                </c:pt>
                <c:pt idx="153203">
                  <c:v>34998.639999999999</c:v>
                </c:pt>
                <c:pt idx="153204">
                  <c:v>31785.88</c:v>
                </c:pt>
                <c:pt idx="153205">
                  <c:v>33323.910000000003</c:v>
                </c:pt>
                <c:pt idx="153206">
                  <c:v>34252.51</c:v>
                </c:pt>
                <c:pt idx="153207">
                  <c:v>31429.31</c:v>
                </c:pt>
                <c:pt idx="153208">
                  <c:v>31424.95</c:v>
                </c:pt>
                <c:pt idx="153209">
                  <c:v>30934.29</c:v>
                </c:pt>
                <c:pt idx="153210">
                  <c:v>29899.37</c:v>
                </c:pt>
                <c:pt idx="153211">
                  <c:v>27753.43</c:v>
                </c:pt>
                <c:pt idx="153212">
                  <c:v>27377.17</c:v>
                </c:pt>
                <c:pt idx="153213">
                  <c:v>28445.22</c:v>
                </c:pt>
                <c:pt idx="153214">
                  <c:v>26103.37</c:v>
                </c:pt>
                <c:pt idx="153215">
                  <c:v>27530.37</c:v>
                </c:pt>
                <c:pt idx="153216">
                  <c:v>27009.31</c:v>
                </c:pt>
                <c:pt idx="153217">
                  <c:v>27034.89</c:v>
                </c:pt>
                <c:pt idx="153218">
                  <c:v>28956.9</c:v>
                </c:pt>
                <c:pt idx="153219">
                  <c:v>30145.38</c:v>
                </c:pt>
                <c:pt idx="153220">
                  <c:v>32942.160000000003</c:v>
                </c:pt>
                <c:pt idx="153221">
                  <c:v>42300.7</c:v>
                </c:pt>
                <c:pt idx="153222">
                  <c:v>41544.269999999997</c:v>
                </c:pt>
                <c:pt idx="153223">
                  <c:v>41070.230000000003</c:v>
                </c:pt>
                <c:pt idx="153224">
                  <c:v>35310.46</c:v>
                </c:pt>
                <c:pt idx="153225">
                  <c:v>33846.86</c:v>
                </c:pt>
                <c:pt idx="153226">
                  <c:v>31555.21</c:v>
                </c:pt>
                <c:pt idx="153227">
                  <c:v>30280.17</c:v>
                </c:pt>
                <c:pt idx="153228">
                  <c:v>32134.880000000001</c:v>
                </c:pt>
                <c:pt idx="153229">
                  <c:v>32337.06</c:v>
                </c:pt>
                <c:pt idx="153230">
                  <c:v>34009.5</c:v>
                </c:pt>
                <c:pt idx="153231">
                  <c:v>32316.45</c:v>
                </c:pt>
                <c:pt idx="153232">
                  <c:v>32569.57</c:v>
                </c:pt>
                <c:pt idx="153233">
                  <c:v>33044.28</c:v>
                </c:pt>
                <c:pt idx="153234">
                  <c:v>31103.15</c:v>
                </c:pt>
                <c:pt idx="153235">
                  <c:v>30880.799999999999</c:v>
                </c:pt>
                <c:pt idx="153236">
                  <c:v>28798.78</c:v>
                </c:pt>
                <c:pt idx="153237">
                  <c:v>27997.919999999998</c:v>
                </c:pt>
                <c:pt idx="153238">
                  <c:v>25591.84</c:v>
                </c:pt>
                <c:pt idx="153239">
                  <c:v>23068.85</c:v>
                </c:pt>
                <c:pt idx="153240">
                  <c:v>23370.560000000001</c:v>
                </c:pt>
                <c:pt idx="153241">
                  <c:v>25717.919999999998</c:v>
                </c:pt>
                <c:pt idx="153242">
                  <c:v>25265.16</c:v>
                </c:pt>
                <c:pt idx="153243">
                  <c:v>24877.79</c:v>
                </c:pt>
                <c:pt idx="153244">
                  <c:v>27496.21</c:v>
                </c:pt>
                <c:pt idx="153245">
                  <c:v>30992.36</c:v>
                </c:pt>
                <c:pt idx="153246">
                  <c:v>33007.61</c:v>
                </c:pt>
                <c:pt idx="153247">
                  <c:v>33820.53</c:v>
                </c:pt>
                <c:pt idx="153248">
                  <c:v>32520.27</c:v>
                </c:pt>
                <c:pt idx="153249">
                  <c:v>35581.599999999999</c:v>
                </c:pt>
                <c:pt idx="153250">
                  <c:v>32940.629999999997</c:v>
                </c:pt>
                <c:pt idx="153251">
                  <c:v>32472.560000000001</c:v>
                </c:pt>
                <c:pt idx="153252">
                  <c:v>32997.949999999997</c:v>
                </c:pt>
                <c:pt idx="153253">
                  <c:v>34054.160000000003</c:v>
                </c:pt>
                <c:pt idx="153254">
                  <c:v>34582.97</c:v>
                </c:pt>
                <c:pt idx="153255">
                  <c:v>31099.16</c:v>
                </c:pt>
                <c:pt idx="153256">
                  <c:v>30934.73</c:v>
                </c:pt>
                <c:pt idx="153257">
                  <c:v>29448.48</c:v>
                </c:pt>
                <c:pt idx="153258">
                  <c:v>30636.07</c:v>
                </c:pt>
                <c:pt idx="153259">
                  <c:v>30359.360000000001</c:v>
                </c:pt>
                <c:pt idx="153260">
                  <c:v>29683.85</c:v>
                </c:pt>
                <c:pt idx="153261">
                  <c:v>27941.31</c:v>
                </c:pt>
                <c:pt idx="153262">
                  <c:v>28103.29</c:v>
                </c:pt>
                <c:pt idx="153263">
                  <c:v>26413.45</c:v>
                </c:pt>
                <c:pt idx="153264">
                  <c:v>27089.79</c:v>
                </c:pt>
                <c:pt idx="153265">
                  <c:v>26270.11</c:v>
                </c:pt>
                <c:pt idx="153266">
                  <c:v>2285.64</c:v>
                </c:pt>
                <c:pt idx="153267">
                  <c:v>2648.72</c:v>
                </c:pt>
                <c:pt idx="153268">
                  <c:v>3419.76</c:v>
                </c:pt>
                <c:pt idx="153269">
                  <c:v>3014</c:v>
                </c:pt>
                <c:pt idx="153270">
                  <c:v>2170.8000000000002</c:v>
                </c:pt>
                <c:pt idx="153271">
                  <c:v>2050.6</c:v>
                </c:pt>
                <c:pt idx="153272">
                  <c:v>3782.68</c:v>
                </c:pt>
                <c:pt idx="153273">
                  <c:v>1517.56</c:v>
                </c:pt>
                <c:pt idx="153274">
                  <c:v>1178.0999999999999</c:v>
                </c:pt>
                <c:pt idx="153275">
                  <c:v>873.86</c:v>
                </c:pt>
                <c:pt idx="153276">
                  <c:v>356.36</c:v>
                </c:pt>
                <c:pt idx="153277">
                  <c:v>145.86000000000001</c:v>
                </c:pt>
                <c:pt idx="153278">
                  <c:v>458.18</c:v>
                </c:pt>
                <c:pt idx="153279">
                  <c:v>508.92</c:v>
                </c:pt>
                <c:pt idx="153280">
                  <c:v>386.64</c:v>
                </c:pt>
                <c:pt idx="153281">
                  <c:v>607.91999999999996</c:v>
                </c:pt>
                <c:pt idx="153282">
                  <c:v>597.16</c:v>
                </c:pt>
                <c:pt idx="153283">
                  <c:v>705.56</c:v>
                </c:pt>
                <c:pt idx="153284">
                  <c:v>679.44</c:v>
                </c:pt>
                <c:pt idx="153285">
                  <c:v>1298.82</c:v>
                </c:pt>
                <c:pt idx="153286">
                  <c:v>1037.4000000000001</c:v>
                </c:pt>
                <c:pt idx="153287">
                  <c:v>1364.16</c:v>
                </c:pt>
                <c:pt idx="153288">
                  <c:v>2545.92</c:v>
                </c:pt>
                <c:pt idx="153289">
                  <c:v>1763.44</c:v>
                </c:pt>
                <c:pt idx="153290">
                  <c:v>1872.3</c:v>
                </c:pt>
                <c:pt idx="153291">
                  <c:v>1643.22</c:v>
                </c:pt>
                <c:pt idx="153292">
                  <c:v>2712.02</c:v>
                </c:pt>
                <c:pt idx="153293">
                  <c:v>2595.08</c:v>
                </c:pt>
                <c:pt idx="153294">
                  <c:v>1655.64</c:v>
                </c:pt>
                <c:pt idx="153295">
                  <c:v>1685.68</c:v>
                </c:pt>
                <c:pt idx="153296">
                  <c:v>978.14</c:v>
                </c:pt>
                <c:pt idx="153297">
                  <c:v>1403.34</c:v>
                </c:pt>
                <c:pt idx="153298">
                  <c:v>1278.44</c:v>
                </c:pt>
                <c:pt idx="153299">
                  <c:v>1190.1199999999999</c:v>
                </c:pt>
                <c:pt idx="153300">
                  <c:v>1453.64</c:v>
                </c:pt>
                <c:pt idx="153301">
                  <c:v>793</c:v>
                </c:pt>
                <c:pt idx="153302">
                  <c:v>949.24</c:v>
                </c:pt>
                <c:pt idx="153303">
                  <c:v>1234.26</c:v>
                </c:pt>
                <c:pt idx="153304">
                  <c:v>1208.06</c:v>
                </c:pt>
                <c:pt idx="153305">
                  <c:v>735.54</c:v>
                </c:pt>
                <c:pt idx="153306">
                  <c:v>785.3</c:v>
                </c:pt>
                <c:pt idx="153307">
                  <c:v>530.67999999999995</c:v>
                </c:pt>
                <c:pt idx="153308">
                  <c:v>2123.5</c:v>
                </c:pt>
                <c:pt idx="153309">
                  <c:v>1119.48</c:v>
                </c:pt>
                <c:pt idx="153310">
                  <c:v>1265.22</c:v>
                </c:pt>
                <c:pt idx="153311">
                  <c:v>2073.5</c:v>
                </c:pt>
                <c:pt idx="153312">
                  <c:v>4205.28</c:v>
                </c:pt>
                <c:pt idx="153313">
                  <c:v>4168.32</c:v>
                </c:pt>
                <c:pt idx="153314">
                  <c:v>1937.76</c:v>
                </c:pt>
                <c:pt idx="153315">
                  <c:v>1105.5</c:v>
                </c:pt>
                <c:pt idx="153316">
                  <c:v>1687.84</c:v>
                </c:pt>
                <c:pt idx="153317">
                  <c:v>2061.36</c:v>
                </c:pt>
                <c:pt idx="153318">
                  <c:v>1678.2</c:v>
                </c:pt>
                <c:pt idx="153319">
                  <c:v>2124.8000000000002</c:v>
                </c:pt>
                <c:pt idx="153320">
                  <c:v>1924.84</c:v>
                </c:pt>
                <c:pt idx="153321">
                  <c:v>2203</c:v>
                </c:pt>
                <c:pt idx="153322">
                  <c:v>2917.1</c:v>
                </c:pt>
                <c:pt idx="153323">
                  <c:v>2142.2399999999998</c:v>
                </c:pt>
                <c:pt idx="153324">
                  <c:v>3109.9</c:v>
                </c:pt>
                <c:pt idx="153325">
                  <c:v>1905.48</c:v>
                </c:pt>
                <c:pt idx="153326">
                  <c:v>2555.2600000000002</c:v>
                </c:pt>
                <c:pt idx="153327">
                  <c:v>1162.8399999999999</c:v>
                </c:pt>
                <c:pt idx="153328">
                  <c:v>1114.46</c:v>
                </c:pt>
                <c:pt idx="153329">
                  <c:v>628.58000000000004</c:v>
                </c:pt>
                <c:pt idx="153330">
                  <c:v>630.1</c:v>
                </c:pt>
                <c:pt idx="153331">
                  <c:v>648</c:v>
                </c:pt>
                <c:pt idx="153332">
                  <c:v>577.79999999999995</c:v>
                </c:pt>
                <c:pt idx="153333">
                  <c:v>641.94000000000005</c:v>
                </c:pt>
                <c:pt idx="153334">
                  <c:v>979.52</c:v>
                </c:pt>
                <c:pt idx="153335">
                  <c:v>1276.3</c:v>
                </c:pt>
                <c:pt idx="153336">
                  <c:v>1589.16</c:v>
                </c:pt>
                <c:pt idx="153337">
                  <c:v>2187.7600000000002</c:v>
                </c:pt>
                <c:pt idx="153338">
                  <c:v>3120.96</c:v>
                </c:pt>
                <c:pt idx="153339">
                  <c:v>1956.74</c:v>
                </c:pt>
                <c:pt idx="153340">
                  <c:v>2933.48</c:v>
                </c:pt>
                <c:pt idx="153341">
                  <c:v>2717.78</c:v>
                </c:pt>
                <c:pt idx="153342">
                  <c:v>2298.2199999999998</c:v>
                </c:pt>
                <c:pt idx="153343">
                  <c:v>3149.28</c:v>
                </c:pt>
                <c:pt idx="153344">
                  <c:v>2939.52</c:v>
                </c:pt>
                <c:pt idx="153345">
                  <c:v>2762.56</c:v>
                </c:pt>
                <c:pt idx="153346">
                  <c:v>1965.32</c:v>
                </c:pt>
                <c:pt idx="153347">
                  <c:v>1033.3599999999999</c:v>
                </c:pt>
                <c:pt idx="153348">
                  <c:v>1019.76</c:v>
                </c:pt>
                <c:pt idx="153349">
                  <c:v>2160.8000000000002</c:v>
                </c:pt>
                <c:pt idx="153350">
                  <c:v>2412.36</c:v>
                </c:pt>
                <c:pt idx="153351">
                  <c:v>1687.24</c:v>
                </c:pt>
                <c:pt idx="153352">
                  <c:v>926.44</c:v>
                </c:pt>
                <c:pt idx="153353">
                  <c:v>1363.8</c:v>
                </c:pt>
                <c:pt idx="153354">
                  <c:v>1340.68</c:v>
                </c:pt>
                <c:pt idx="153355">
                  <c:v>794.44</c:v>
                </c:pt>
                <c:pt idx="153356">
                  <c:v>1049.52</c:v>
                </c:pt>
                <c:pt idx="153357">
                  <c:v>826.64</c:v>
                </c:pt>
                <c:pt idx="153358">
                  <c:v>1025.28</c:v>
                </c:pt>
                <c:pt idx="153359">
                  <c:v>456.28</c:v>
                </c:pt>
                <c:pt idx="153360">
                  <c:v>1317.47</c:v>
                </c:pt>
                <c:pt idx="153361">
                  <c:v>896.57</c:v>
                </c:pt>
                <c:pt idx="153362">
                  <c:v>1197.22</c:v>
                </c:pt>
                <c:pt idx="153363">
                  <c:v>1408.72</c:v>
                </c:pt>
                <c:pt idx="153364">
                  <c:v>3983.16</c:v>
                </c:pt>
                <c:pt idx="153365">
                  <c:v>2266.04</c:v>
                </c:pt>
                <c:pt idx="153366">
                  <c:v>1909.96</c:v>
                </c:pt>
                <c:pt idx="153367">
                  <c:v>1390.36</c:v>
                </c:pt>
                <c:pt idx="153368">
                  <c:v>1174.44</c:v>
                </c:pt>
                <c:pt idx="153369">
                  <c:v>874.4</c:v>
                </c:pt>
                <c:pt idx="153370">
                  <c:v>1085.32</c:v>
                </c:pt>
                <c:pt idx="153371">
                  <c:v>1728.44</c:v>
                </c:pt>
                <c:pt idx="153372">
                  <c:v>1550.96</c:v>
                </c:pt>
                <c:pt idx="153373">
                  <c:v>1806.48</c:v>
                </c:pt>
                <c:pt idx="153374">
                  <c:v>1546.08</c:v>
                </c:pt>
                <c:pt idx="153375">
                  <c:v>1904.44</c:v>
                </c:pt>
                <c:pt idx="153376">
                  <c:v>2143.12</c:v>
                </c:pt>
                <c:pt idx="153377">
                  <c:v>1965</c:v>
                </c:pt>
                <c:pt idx="153378">
                  <c:v>808.09</c:v>
                </c:pt>
                <c:pt idx="153379">
                  <c:v>950.59</c:v>
                </c:pt>
                <c:pt idx="153380">
                  <c:v>1473.35</c:v>
                </c:pt>
                <c:pt idx="153381">
                  <c:v>590.52</c:v>
                </c:pt>
                <c:pt idx="153382">
                  <c:v>409.95</c:v>
                </c:pt>
                <c:pt idx="153383">
                  <c:v>708.5</c:v>
                </c:pt>
                <c:pt idx="153384">
                  <c:v>669.43</c:v>
                </c:pt>
                <c:pt idx="153385">
                  <c:v>675.93</c:v>
                </c:pt>
                <c:pt idx="153386">
                  <c:v>904.9</c:v>
                </c:pt>
                <c:pt idx="153387">
                  <c:v>1230.17</c:v>
                </c:pt>
                <c:pt idx="153388">
                  <c:v>1270.46</c:v>
                </c:pt>
                <c:pt idx="153389">
                  <c:v>1394.12</c:v>
                </c:pt>
                <c:pt idx="153390">
                  <c:v>1503.28</c:v>
                </c:pt>
                <c:pt idx="153391">
                  <c:v>1261.81</c:v>
                </c:pt>
                <c:pt idx="153392">
                  <c:v>2071.33</c:v>
                </c:pt>
                <c:pt idx="153393">
                  <c:v>1834.17</c:v>
                </c:pt>
                <c:pt idx="153394">
                  <c:v>2450.08</c:v>
                </c:pt>
                <c:pt idx="153395">
                  <c:v>2576.66</c:v>
                </c:pt>
                <c:pt idx="153396">
                  <c:v>2153.58</c:v>
                </c:pt>
                <c:pt idx="153397">
                  <c:v>1514.2</c:v>
                </c:pt>
                <c:pt idx="153398">
                  <c:v>889.79</c:v>
                </c:pt>
                <c:pt idx="153399">
                  <c:v>1066.8900000000001</c:v>
                </c:pt>
                <c:pt idx="153400">
                  <c:v>1060</c:v>
                </c:pt>
                <c:pt idx="153401">
                  <c:v>938.52</c:v>
                </c:pt>
                <c:pt idx="153402">
                  <c:v>1333.18</c:v>
                </c:pt>
                <c:pt idx="153403">
                  <c:v>947.13</c:v>
                </c:pt>
                <c:pt idx="153404">
                  <c:v>899.32</c:v>
                </c:pt>
                <c:pt idx="153405">
                  <c:v>588.54999999999995</c:v>
                </c:pt>
                <c:pt idx="153406">
                  <c:v>836.77</c:v>
                </c:pt>
                <c:pt idx="153407">
                  <c:v>1037.04</c:v>
                </c:pt>
                <c:pt idx="153408">
                  <c:v>663.94</c:v>
                </c:pt>
                <c:pt idx="153409">
                  <c:v>2932.81</c:v>
                </c:pt>
                <c:pt idx="153410">
                  <c:v>2460.85</c:v>
                </c:pt>
                <c:pt idx="153411">
                  <c:v>2359.16</c:v>
                </c:pt>
                <c:pt idx="153412">
                  <c:v>2727.88</c:v>
                </c:pt>
                <c:pt idx="153413">
                  <c:v>2757.97</c:v>
                </c:pt>
                <c:pt idx="153414">
                  <c:v>3170.27</c:v>
                </c:pt>
                <c:pt idx="153415">
                  <c:v>3273.18</c:v>
                </c:pt>
                <c:pt idx="153416">
                  <c:v>3416.67</c:v>
                </c:pt>
                <c:pt idx="153417">
                  <c:v>3332.95</c:v>
                </c:pt>
                <c:pt idx="153418">
                  <c:v>2493.31</c:v>
                </c:pt>
                <c:pt idx="153419">
                  <c:v>4483.7700000000004</c:v>
                </c:pt>
                <c:pt idx="153420">
                  <c:v>3359.46</c:v>
                </c:pt>
                <c:pt idx="153421">
                  <c:v>3770.67</c:v>
                </c:pt>
                <c:pt idx="153422">
                  <c:v>2514.41</c:v>
                </c:pt>
                <c:pt idx="153423">
                  <c:v>3059.45</c:v>
                </c:pt>
                <c:pt idx="153424">
                  <c:v>3353.54</c:v>
                </c:pt>
                <c:pt idx="153425">
                  <c:v>3998.05</c:v>
                </c:pt>
                <c:pt idx="153426">
                  <c:v>3426.22</c:v>
                </c:pt>
                <c:pt idx="153427">
                  <c:v>3737.73</c:v>
                </c:pt>
                <c:pt idx="153428">
                  <c:v>3057.53</c:v>
                </c:pt>
                <c:pt idx="153429">
                  <c:v>3696.44</c:v>
                </c:pt>
                <c:pt idx="153430">
                  <c:v>3818.9</c:v>
                </c:pt>
                <c:pt idx="153431">
                  <c:v>3627</c:v>
                </c:pt>
                <c:pt idx="153432">
                  <c:v>3829.87</c:v>
                </c:pt>
                <c:pt idx="153433">
                  <c:v>3708.7</c:v>
                </c:pt>
                <c:pt idx="153434">
                  <c:v>3733.4</c:v>
                </c:pt>
                <c:pt idx="153435">
                  <c:v>3608.3</c:v>
                </c:pt>
                <c:pt idx="153436">
                  <c:v>3718.17</c:v>
                </c:pt>
                <c:pt idx="153437">
                  <c:v>3687.66</c:v>
                </c:pt>
                <c:pt idx="153438">
                  <c:v>4459.3500000000004</c:v>
                </c:pt>
                <c:pt idx="153439">
                  <c:v>4169.37</c:v>
                </c:pt>
                <c:pt idx="153440">
                  <c:v>3325.73</c:v>
                </c:pt>
                <c:pt idx="153441">
                  <c:v>4417.92</c:v>
                </c:pt>
                <c:pt idx="153442">
                  <c:v>3920.22</c:v>
                </c:pt>
                <c:pt idx="153443">
                  <c:v>3879.77</c:v>
                </c:pt>
                <c:pt idx="153444">
                  <c:v>4247.8</c:v>
                </c:pt>
                <c:pt idx="153445">
                  <c:v>3713.18</c:v>
                </c:pt>
                <c:pt idx="153446">
                  <c:v>3756.99</c:v>
                </c:pt>
                <c:pt idx="153447">
                  <c:v>3361.34</c:v>
                </c:pt>
                <c:pt idx="153448">
                  <c:v>4168.83</c:v>
                </c:pt>
                <c:pt idx="153449">
                  <c:v>3959.26</c:v>
                </c:pt>
                <c:pt idx="153450">
                  <c:v>3341.12</c:v>
                </c:pt>
                <c:pt idx="153451">
                  <c:v>4322.29</c:v>
                </c:pt>
                <c:pt idx="153452">
                  <c:v>3167.91</c:v>
                </c:pt>
                <c:pt idx="153453">
                  <c:v>2631.59</c:v>
                </c:pt>
                <c:pt idx="153454">
                  <c:v>2641.23</c:v>
                </c:pt>
                <c:pt idx="153455">
                  <c:v>2277.7199999999998</c:v>
                </c:pt>
                <c:pt idx="153456">
                  <c:v>3108.69</c:v>
                </c:pt>
                <c:pt idx="153457">
                  <c:v>2843.7</c:v>
                </c:pt>
                <c:pt idx="153458">
                  <c:v>2509.5</c:v>
                </c:pt>
                <c:pt idx="153459">
                  <c:v>2660.48</c:v>
                </c:pt>
                <c:pt idx="153460">
                  <c:v>2936.02</c:v>
                </c:pt>
                <c:pt idx="153461">
                  <c:v>2804.69</c:v>
                </c:pt>
                <c:pt idx="153462">
                  <c:v>2639.56</c:v>
                </c:pt>
                <c:pt idx="153463">
                  <c:v>3288.49</c:v>
                </c:pt>
                <c:pt idx="153464">
                  <c:v>3122.05</c:v>
                </c:pt>
                <c:pt idx="153465">
                  <c:v>2965.82</c:v>
                </c:pt>
                <c:pt idx="153466">
                  <c:v>2789.97</c:v>
                </c:pt>
                <c:pt idx="153467">
                  <c:v>3167.36</c:v>
                </c:pt>
                <c:pt idx="153468">
                  <c:v>3359.31</c:v>
                </c:pt>
                <c:pt idx="153469">
                  <c:v>2998.87</c:v>
                </c:pt>
                <c:pt idx="153470">
                  <c:v>3964.13</c:v>
                </c:pt>
                <c:pt idx="153471">
                  <c:v>4196.01</c:v>
                </c:pt>
                <c:pt idx="153472">
                  <c:v>3023.13</c:v>
                </c:pt>
                <c:pt idx="153473">
                  <c:v>3135.32</c:v>
                </c:pt>
                <c:pt idx="153474">
                  <c:v>3535.45</c:v>
                </c:pt>
                <c:pt idx="153475">
                  <c:v>3248.09</c:v>
                </c:pt>
                <c:pt idx="153476">
                  <c:v>3269.82</c:v>
                </c:pt>
                <c:pt idx="153477">
                  <c:v>2991.98</c:v>
                </c:pt>
                <c:pt idx="153478">
                  <c:v>4532.6899999999996</c:v>
                </c:pt>
                <c:pt idx="153479">
                  <c:v>3961.13</c:v>
                </c:pt>
                <c:pt idx="153480">
                  <c:v>3695.25</c:v>
                </c:pt>
                <c:pt idx="153481">
                  <c:v>3850.87</c:v>
                </c:pt>
                <c:pt idx="153482">
                  <c:v>4145.3599999999997</c:v>
                </c:pt>
                <c:pt idx="153483">
                  <c:v>3812.1</c:v>
                </c:pt>
                <c:pt idx="153484">
                  <c:v>4275.79</c:v>
                </c:pt>
                <c:pt idx="153485">
                  <c:v>4169.0600000000004</c:v>
                </c:pt>
                <c:pt idx="153486">
                  <c:v>4450</c:v>
                </c:pt>
                <c:pt idx="153487">
                  <c:v>4313.66</c:v>
                </c:pt>
                <c:pt idx="153488">
                  <c:v>4386.57</c:v>
                </c:pt>
                <c:pt idx="153489">
                  <c:v>4608.79</c:v>
                </c:pt>
                <c:pt idx="153490">
                  <c:v>3730.38</c:v>
                </c:pt>
                <c:pt idx="153491">
                  <c:v>4214.8599999999997</c:v>
                </c:pt>
                <c:pt idx="153492">
                  <c:v>4678.4799999999996</c:v>
                </c:pt>
                <c:pt idx="153493">
                  <c:v>4244.3599999999997</c:v>
                </c:pt>
                <c:pt idx="153494">
                  <c:v>4168.03</c:v>
                </c:pt>
                <c:pt idx="153495">
                  <c:v>3949.42</c:v>
                </c:pt>
                <c:pt idx="153496">
                  <c:v>4848.67</c:v>
                </c:pt>
                <c:pt idx="153497">
                  <c:v>4169.8999999999996</c:v>
                </c:pt>
                <c:pt idx="153498">
                  <c:v>4646.75</c:v>
                </c:pt>
                <c:pt idx="153499">
                  <c:v>3656.47</c:v>
                </c:pt>
                <c:pt idx="153500">
                  <c:v>4521.54</c:v>
                </c:pt>
                <c:pt idx="153501">
                  <c:v>4611.54</c:v>
                </c:pt>
                <c:pt idx="153502">
                  <c:v>2929.48</c:v>
                </c:pt>
                <c:pt idx="153503">
                  <c:v>2872.6</c:v>
                </c:pt>
                <c:pt idx="153504">
                  <c:v>3872.53</c:v>
                </c:pt>
                <c:pt idx="153505">
                  <c:v>3261.68</c:v>
                </c:pt>
                <c:pt idx="153506">
                  <c:v>2912.27</c:v>
                </c:pt>
                <c:pt idx="153507">
                  <c:v>3684.42</c:v>
                </c:pt>
                <c:pt idx="153508">
                  <c:v>3297.32</c:v>
                </c:pt>
                <c:pt idx="153509">
                  <c:v>3758.66</c:v>
                </c:pt>
                <c:pt idx="153510">
                  <c:v>3029.24</c:v>
                </c:pt>
                <c:pt idx="153511">
                  <c:v>2773.23</c:v>
                </c:pt>
                <c:pt idx="153512">
                  <c:v>2903.78</c:v>
                </c:pt>
                <c:pt idx="153513">
                  <c:v>4062.72</c:v>
                </c:pt>
                <c:pt idx="153514">
                  <c:v>3116.56</c:v>
                </c:pt>
                <c:pt idx="153515">
                  <c:v>3201.93</c:v>
                </c:pt>
                <c:pt idx="153516">
                  <c:v>3146.97</c:v>
                </c:pt>
                <c:pt idx="153517">
                  <c:v>2951.26</c:v>
                </c:pt>
                <c:pt idx="153518">
                  <c:v>4705.1499999999996</c:v>
                </c:pt>
                <c:pt idx="153519">
                  <c:v>4227.62</c:v>
                </c:pt>
                <c:pt idx="153520">
                  <c:v>4066.8</c:v>
                </c:pt>
                <c:pt idx="153521">
                  <c:v>4249.67</c:v>
                </c:pt>
                <c:pt idx="153522">
                  <c:v>3951.14</c:v>
                </c:pt>
                <c:pt idx="153523">
                  <c:v>4478.41</c:v>
                </c:pt>
                <c:pt idx="153524">
                  <c:v>4414.26</c:v>
                </c:pt>
                <c:pt idx="153525">
                  <c:v>4623.1400000000003</c:v>
                </c:pt>
                <c:pt idx="153526">
                  <c:v>3830.96</c:v>
                </c:pt>
                <c:pt idx="153527">
                  <c:v>4477.75</c:v>
                </c:pt>
                <c:pt idx="153528">
                  <c:v>4104.8999999999996</c:v>
                </c:pt>
                <c:pt idx="153529">
                  <c:v>3683.82</c:v>
                </c:pt>
                <c:pt idx="153530">
                  <c:v>4376.1099999999997</c:v>
                </c:pt>
                <c:pt idx="153531">
                  <c:v>3839.47</c:v>
                </c:pt>
                <c:pt idx="153532">
                  <c:v>4375.05</c:v>
                </c:pt>
                <c:pt idx="153533">
                  <c:v>3945</c:v>
                </c:pt>
                <c:pt idx="153534">
                  <c:v>4007.61</c:v>
                </c:pt>
                <c:pt idx="153535">
                  <c:v>4232.41</c:v>
                </c:pt>
                <c:pt idx="153536">
                  <c:v>4378.6000000000004</c:v>
                </c:pt>
                <c:pt idx="153537">
                  <c:v>4460.91</c:v>
                </c:pt>
                <c:pt idx="153538">
                  <c:v>4006.3</c:v>
                </c:pt>
                <c:pt idx="153539">
                  <c:v>4319.37</c:v>
                </c:pt>
                <c:pt idx="153540">
                  <c:v>3968.89</c:v>
                </c:pt>
                <c:pt idx="153541">
                  <c:v>3748.01</c:v>
                </c:pt>
                <c:pt idx="153542">
                  <c:v>4263.3599999999997</c:v>
                </c:pt>
                <c:pt idx="153543">
                  <c:v>4559.1400000000003</c:v>
                </c:pt>
                <c:pt idx="153544">
                  <c:v>4535.54</c:v>
                </c:pt>
                <c:pt idx="153545">
                  <c:v>4527.62</c:v>
                </c:pt>
                <c:pt idx="153546">
                  <c:v>4000.86</c:v>
                </c:pt>
                <c:pt idx="153547">
                  <c:v>4172.21</c:v>
                </c:pt>
                <c:pt idx="153548">
                  <c:v>3839.86</c:v>
                </c:pt>
                <c:pt idx="153549">
                  <c:v>4751.91</c:v>
                </c:pt>
                <c:pt idx="153550">
                  <c:v>4042.65</c:v>
                </c:pt>
                <c:pt idx="153551">
                  <c:v>4291.78</c:v>
                </c:pt>
                <c:pt idx="153552">
                  <c:v>4435.4799999999996</c:v>
                </c:pt>
                <c:pt idx="153553">
                  <c:v>5436.28</c:v>
                </c:pt>
                <c:pt idx="153554">
                  <c:v>4290.84</c:v>
                </c:pt>
                <c:pt idx="153555">
                  <c:v>4755.3500000000004</c:v>
                </c:pt>
                <c:pt idx="153556">
                  <c:v>3949.92</c:v>
                </c:pt>
                <c:pt idx="153557">
                  <c:v>4073.08</c:v>
                </c:pt>
                <c:pt idx="153558">
                  <c:v>4915.6499999999996</c:v>
                </c:pt>
                <c:pt idx="153559">
                  <c:v>4419.18</c:v>
                </c:pt>
                <c:pt idx="153560">
                  <c:v>4697.7</c:v>
                </c:pt>
                <c:pt idx="153561">
                  <c:v>3703.96</c:v>
                </c:pt>
                <c:pt idx="153562">
                  <c:v>3022.04</c:v>
                </c:pt>
                <c:pt idx="153563">
                  <c:v>3236</c:v>
                </c:pt>
                <c:pt idx="153564">
                  <c:v>3763.65</c:v>
                </c:pt>
                <c:pt idx="153565">
                  <c:v>4193.6000000000004</c:v>
                </c:pt>
                <c:pt idx="153566">
                  <c:v>3864.85</c:v>
                </c:pt>
                <c:pt idx="153567">
                  <c:v>3642.29</c:v>
                </c:pt>
                <c:pt idx="153568">
                  <c:v>3881.94</c:v>
                </c:pt>
                <c:pt idx="153569">
                  <c:v>4701.05</c:v>
                </c:pt>
                <c:pt idx="153570">
                  <c:v>3626.63</c:v>
                </c:pt>
                <c:pt idx="153571">
                  <c:v>3683.27</c:v>
                </c:pt>
                <c:pt idx="153572">
                  <c:v>3754.04</c:v>
                </c:pt>
                <c:pt idx="153573">
                  <c:v>3722.16</c:v>
                </c:pt>
                <c:pt idx="153574">
                  <c:v>2826.38</c:v>
                </c:pt>
                <c:pt idx="153575">
                  <c:v>3395.33</c:v>
                </c:pt>
                <c:pt idx="153576">
                  <c:v>3088.27</c:v>
                </c:pt>
                <c:pt idx="153577">
                  <c:v>3840.49</c:v>
                </c:pt>
                <c:pt idx="153578">
                  <c:v>4256.59</c:v>
                </c:pt>
                <c:pt idx="153579">
                  <c:v>4141.49</c:v>
                </c:pt>
                <c:pt idx="153580">
                  <c:v>3462.22</c:v>
                </c:pt>
                <c:pt idx="153581">
                  <c:v>3072.6</c:v>
                </c:pt>
                <c:pt idx="153582">
                  <c:v>3252.85</c:v>
                </c:pt>
                <c:pt idx="153583">
                  <c:v>3300.88</c:v>
                </c:pt>
                <c:pt idx="153584">
                  <c:v>3301.63</c:v>
                </c:pt>
                <c:pt idx="153585">
                  <c:v>3369.75</c:v>
                </c:pt>
                <c:pt idx="153586">
                  <c:v>3478.3</c:v>
                </c:pt>
                <c:pt idx="153587">
                  <c:v>2711.26</c:v>
                </c:pt>
                <c:pt idx="153588">
                  <c:v>3136.2</c:v>
                </c:pt>
                <c:pt idx="153589">
                  <c:v>3311.42</c:v>
                </c:pt>
                <c:pt idx="153590">
                  <c:v>4927.28</c:v>
                </c:pt>
                <c:pt idx="153591">
                  <c:v>3034.85</c:v>
                </c:pt>
                <c:pt idx="153592">
                  <c:v>2998.81</c:v>
                </c:pt>
                <c:pt idx="153593">
                  <c:v>3695.05</c:v>
                </c:pt>
                <c:pt idx="153594">
                  <c:v>3899.62</c:v>
                </c:pt>
                <c:pt idx="153595">
                  <c:v>4123.13</c:v>
                </c:pt>
                <c:pt idx="153596">
                  <c:v>5905.22</c:v>
                </c:pt>
                <c:pt idx="153597">
                  <c:v>5548.83</c:v>
                </c:pt>
                <c:pt idx="153598">
                  <c:v>6997.71</c:v>
                </c:pt>
                <c:pt idx="153599">
                  <c:v>3259.56</c:v>
                </c:pt>
                <c:pt idx="153600">
                  <c:v>3414.06</c:v>
                </c:pt>
                <c:pt idx="153601">
                  <c:v>2830.91</c:v>
                </c:pt>
                <c:pt idx="153602">
                  <c:v>3376</c:v>
                </c:pt>
                <c:pt idx="153603">
                  <c:v>3608.23</c:v>
                </c:pt>
                <c:pt idx="153604">
                  <c:v>4184.47</c:v>
                </c:pt>
                <c:pt idx="153605">
                  <c:v>3635.86</c:v>
                </c:pt>
                <c:pt idx="153606">
                  <c:v>3350.98</c:v>
                </c:pt>
                <c:pt idx="153607">
                  <c:v>2787.89</c:v>
                </c:pt>
                <c:pt idx="153608">
                  <c:v>2711.82</c:v>
                </c:pt>
                <c:pt idx="153609">
                  <c:v>3473.53</c:v>
                </c:pt>
                <c:pt idx="153610">
                  <c:v>3112.32</c:v>
                </c:pt>
                <c:pt idx="153611">
                  <c:v>3342.46</c:v>
                </c:pt>
                <c:pt idx="153612">
                  <c:v>3894.04</c:v>
                </c:pt>
                <c:pt idx="153613">
                  <c:v>3714.94</c:v>
                </c:pt>
                <c:pt idx="153614">
                  <c:v>3049.97</c:v>
                </c:pt>
                <c:pt idx="153615">
                  <c:v>2943.93</c:v>
                </c:pt>
                <c:pt idx="153616">
                  <c:v>2881.02</c:v>
                </c:pt>
                <c:pt idx="153617">
                  <c:v>4350.25</c:v>
                </c:pt>
                <c:pt idx="153618">
                  <c:v>3131.7</c:v>
                </c:pt>
                <c:pt idx="153619">
                  <c:v>2985.2</c:v>
                </c:pt>
                <c:pt idx="153620">
                  <c:v>2807.8</c:v>
                </c:pt>
                <c:pt idx="153621">
                  <c:v>2852.01</c:v>
                </c:pt>
                <c:pt idx="153622">
                  <c:v>3156.36</c:v>
                </c:pt>
                <c:pt idx="153623">
                  <c:v>3382.47</c:v>
                </c:pt>
                <c:pt idx="153624">
                  <c:v>4094.88</c:v>
                </c:pt>
                <c:pt idx="153625">
                  <c:v>3785.3</c:v>
                </c:pt>
                <c:pt idx="153626">
                  <c:v>3670.81</c:v>
                </c:pt>
                <c:pt idx="153627">
                  <c:v>3999.62</c:v>
                </c:pt>
                <c:pt idx="153628">
                  <c:v>3909.26</c:v>
                </c:pt>
                <c:pt idx="153629">
                  <c:v>3256.19</c:v>
                </c:pt>
                <c:pt idx="153630">
                  <c:v>3597.15</c:v>
                </c:pt>
                <c:pt idx="153631">
                  <c:v>2775.42</c:v>
                </c:pt>
                <c:pt idx="153632">
                  <c:v>3196.69</c:v>
                </c:pt>
                <c:pt idx="153633">
                  <c:v>3408.2</c:v>
                </c:pt>
                <c:pt idx="153634">
                  <c:v>3429.94</c:v>
                </c:pt>
                <c:pt idx="153635">
                  <c:v>3943.79</c:v>
                </c:pt>
                <c:pt idx="153636">
                  <c:v>3767.19</c:v>
                </c:pt>
                <c:pt idx="153637">
                  <c:v>4090.58</c:v>
                </c:pt>
                <c:pt idx="153638">
                  <c:v>3893.81</c:v>
                </c:pt>
                <c:pt idx="153639">
                  <c:v>3622.29</c:v>
                </c:pt>
                <c:pt idx="153640">
                  <c:v>4181.6099999999997</c:v>
                </c:pt>
                <c:pt idx="153641">
                  <c:v>4379.1899999999996</c:v>
                </c:pt>
                <c:pt idx="153642">
                  <c:v>5341.9</c:v>
                </c:pt>
                <c:pt idx="153643">
                  <c:v>5095</c:v>
                </c:pt>
                <c:pt idx="153644">
                  <c:v>4060.19</c:v>
                </c:pt>
                <c:pt idx="153645">
                  <c:v>4162.45</c:v>
                </c:pt>
                <c:pt idx="153646">
                  <c:v>5492.09</c:v>
                </c:pt>
                <c:pt idx="153647">
                  <c:v>5210.41</c:v>
                </c:pt>
                <c:pt idx="153648">
                  <c:v>7301.08</c:v>
                </c:pt>
                <c:pt idx="153649">
                  <c:v>7554.27</c:v>
                </c:pt>
                <c:pt idx="153650">
                  <c:v>9555.35</c:v>
                </c:pt>
                <c:pt idx="153651">
                  <c:v>4450.8</c:v>
                </c:pt>
                <c:pt idx="153652">
                  <c:v>4301.8599999999997</c:v>
                </c:pt>
                <c:pt idx="153653">
                  <c:v>3792.97</c:v>
                </c:pt>
                <c:pt idx="153654">
                  <c:v>3796.54</c:v>
                </c:pt>
                <c:pt idx="153655">
                  <c:v>4065.32</c:v>
                </c:pt>
                <c:pt idx="153656">
                  <c:v>4358.75</c:v>
                </c:pt>
                <c:pt idx="153657">
                  <c:v>4109.09</c:v>
                </c:pt>
                <c:pt idx="153658">
                  <c:v>3762.55</c:v>
                </c:pt>
                <c:pt idx="153659">
                  <c:v>3848.61</c:v>
                </c:pt>
                <c:pt idx="153660">
                  <c:v>4245.76</c:v>
                </c:pt>
                <c:pt idx="153661">
                  <c:v>3880.48</c:v>
                </c:pt>
                <c:pt idx="153662">
                  <c:v>3588.57</c:v>
                </c:pt>
                <c:pt idx="153663">
                  <c:v>3355.02</c:v>
                </c:pt>
                <c:pt idx="153664">
                  <c:v>3227.36</c:v>
                </c:pt>
                <c:pt idx="153665">
                  <c:v>3439.86</c:v>
                </c:pt>
                <c:pt idx="153666">
                  <c:v>3219.79</c:v>
                </c:pt>
                <c:pt idx="153667">
                  <c:v>3315.24</c:v>
                </c:pt>
                <c:pt idx="153668">
                  <c:v>2348.2399999999998</c:v>
                </c:pt>
                <c:pt idx="153669">
                  <c:v>2722</c:v>
                </c:pt>
                <c:pt idx="153670">
                  <c:v>2786.63</c:v>
                </c:pt>
                <c:pt idx="153671">
                  <c:v>2626.8</c:v>
                </c:pt>
                <c:pt idx="153672">
                  <c:v>3479.81</c:v>
                </c:pt>
                <c:pt idx="153673">
                  <c:v>3290.17</c:v>
                </c:pt>
                <c:pt idx="153674">
                  <c:v>4192.76</c:v>
                </c:pt>
                <c:pt idx="153675">
                  <c:v>3976.9</c:v>
                </c:pt>
                <c:pt idx="153676">
                  <c:v>3478.29</c:v>
                </c:pt>
                <c:pt idx="153677">
                  <c:v>4153.63</c:v>
                </c:pt>
                <c:pt idx="153678">
                  <c:v>4327.9399999999996</c:v>
                </c:pt>
                <c:pt idx="153679">
                  <c:v>3939.15</c:v>
                </c:pt>
                <c:pt idx="153680">
                  <c:v>4837.53</c:v>
                </c:pt>
                <c:pt idx="153681">
                  <c:v>4215.4399999999996</c:v>
                </c:pt>
                <c:pt idx="153682">
                  <c:v>4318.68</c:v>
                </c:pt>
                <c:pt idx="153683">
                  <c:v>4192.26</c:v>
                </c:pt>
                <c:pt idx="153684">
                  <c:v>4653.58</c:v>
                </c:pt>
                <c:pt idx="153685">
                  <c:v>3883.44</c:v>
                </c:pt>
                <c:pt idx="153686">
                  <c:v>3908.78</c:v>
                </c:pt>
                <c:pt idx="153687">
                  <c:v>3442.02</c:v>
                </c:pt>
                <c:pt idx="153688">
                  <c:v>4151.42</c:v>
                </c:pt>
                <c:pt idx="153689">
                  <c:v>4183.66</c:v>
                </c:pt>
                <c:pt idx="153690">
                  <c:v>5779.09</c:v>
                </c:pt>
                <c:pt idx="153691">
                  <c:v>4563.7299999999996</c:v>
                </c:pt>
                <c:pt idx="153692">
                  <c:v>4112.05</c:v>
                </c:pt>
                <c:pt idx="153693">
                  <c:v>5010.38</c:v>
                </c:pt>
                <c:pt idx="153694">
                  <c:v>5755.17</c:v>
                </c:pt>
                <c:pt idx="153695">
                  <c:v>34.619999999999997</c:v>
                </c:pt>
                <c:pt idx="153696">
                  <c:v>18.010000000000002</c:v>
                </c:pt>
                <c:pt idx="153697">
                  <c:v>2</c:v>
                </c:pt>
                <c:pt idx="153698">
                  <c:v>2</c:v>
                </c:pt>
                <c:pt idx="153699">
                  <c:v>8.4700000000000006</c:v>
                </c:pt>
                <c:pt idx="153700">
                  <c:v>12.94</c:v>
                </c:pt>
                <c:pt idx="153701">
                  <c:v>28.85</c:v>
                </c:pt>
                <c:pt idx="153702">
                  <c:v>-21.96</c:v>
                </c:pt>
                <c:pt idx="153703">
                  <c:v>12.24</c:v>
                </c:pt>
                <c:pt idx="153704">
                  <c:v>5.77</c:v>
                </c:pt>
                <c:pt idx="153705">
                  <c:v>2</c:v>
                </c:pt>
                <c:pt idx="153706">
                  <c:v>23.41</c:v>
                </c:pt>
                <c:pt idx="153707">
                  <c:v>24.2</c:v>
                </c:pt>
                <c:pt idx="153708">
                  <c:v>11.54</c:v>
                </c:pt>
                <c:pt idx="153709">
                  <c:v>6.47</c:v>
                </c:pt>
                <c:pt idx="153710">
                  <c:v>84.76</c:v>
                </c:pt>
                <c:pt idx="153711">
                  <c:v>51.39</c:v>
                </c:pt>
                <c:pt idx="153712">
                  <c:v>22.94</c:v>
                </c:pt>
                <c:pt idx="153713">
                  <c:v>11.96</c:v>
                </c:pt>
                <c:pt idx="153714">
                  <c:v>6.47</c:v>
                </c:pt>
                <c:pt idx="153715">
                  <c:v>11.47</c:v>
                </c:pt>
                <c:pt idx="153716">
                  <c:v>6.47</c:v>
                </c:pt>
                <c:pt idx="153717">
                  <c:v>68.819999999999993</c:v>
                </c:pt>
                <c:pt idx="153718">
                  <c:v>11.47</c:v>
                </c:pt>
                <c:pt idx="153719">
                  <c:v>12.94</c:v>
                </c:pt>
                <c:pt idx="153720">
                  <c:v>34.409999999999997</c:v>
                </c:pt>
                <c:pt idx="153721">
                  <c:v>22.94</c:v>
                </c:pt>
                <c:pt idx="153722">
                  <c:v>11.47</c:v>
                </c:pt>
                <c:pt idx="153723">
                  <c:v>11.47</c:v>
                </c:pt>
                <c:pt idx="153724">
                  <c:v>33.409999999999997</c:v>
                </c:pt>
                <c:pt idx="153725">
                  <c:v>11.47</c:v>
                </c:pt>
                <c:pt idx="153726">
                  <c:v>11.47</c:v>
                </c:pt>
                <c:pt idx="153727">
                  <c:v>11.47</c:v>
                </c:pt>
                <c:pt idx="153728">
                  <c:v>5.77</c:v>
                </c:pt>
                <c:pt idx="153729">
                  <c:v>6.47</c:v>
                </c:pt>
                <c:pt idx="153730">
                  <c:v>11.47</c:v>
                </c:pt>
                <c:pt idx="153731">
                  <c:v>51.29</c:v>
                </c:pt>
                <c:pt idx="153732">
                  <c:v>11.94</c:v>
                </c:pt>
                <c:pt idx="153733">
                  <c:v>23.94</c:v>
                </c:pt>
                <c:pt idx="153734">
                  <c:v>11.54</c:v>
                </c:pt>
                <c:pt idx="153735">
                  <c:v>35.479999999999997</c:v>
                </c:pt>
                <c:pt idx="153736">
                  <c:v>11.54</c:v>
                </c:pt>
                <c:pt idx="153737">
                  <c:v>12.94</c:v>
                </c:pt>
                <c:pt idx="153738">
                  <c:v>29.75</c:v>
                </c:pt>
                <c:pt idx="153739">
                  <c:v>11.54</c:v>
                </c:pt>
                <c:pt idx="153740">
                  <c:v>23.08</c:v>
                </c:pt>
                <c:pt idx="153741">
                  <c:v>5.97</c:v>
                </c:pt>
                <c:pt idx="153742">
                  <c:v>21.71</c:v>
                </c:pt>
                <c:pt idx="153743">
                  <c:v>17.309999999999999</c:v>
                </c:pt>
                <c:pt idx="153744">
                  <c:v>5.77</c:v>
                </c:pt>
                <c:pt idx="153745">
                  <c:v>11.54</c:v>
                </c:pt>
                <c:pt idx="153746">
                  <c:v>5.77</c:v>
                </c:pt>
                <c:pt idx="153747">
                  <c:v>52.73</c:v>
                </c:pt>
                <c:pt idx="153748">
                  <c:v>35.25</c:v>
                </c:pt>
                <c:pt idx="153749">
                  <c:v>5.77</c:v>
                </c:pt>
                <c:pt idx="153750">
                  <c:v>28.85</c:v>
                </c:pt>
                <c:pt idx="153751">
                  <c:v>23.08</c:v>
                </c:pt>
                <c:pt idx="153752">
                  <c:v>10.94</c:v>
                </c:pt>
                <c:pt idx="153753">
                  <c:v>5.47</c:v>
                </c:pt>
                <c:pt idx="153754">
                  <c:v>5.47</c:v>
                </c:pt>
                <c:pt idx="153755">
                  <c:v>10.94</c:v>
                </c:pt>
                <c:pt idx="153756">
                  <c:v>10.94</c:v>
                </c:pt>
                <c:pt idx="153757">
                  <c:v>23.88</c:v>
                </c:pt>
                <c:pt idx="153758">
                  <c:v>23.88</c:v>
                </c:pt>
                <c:pt idx="153759">
                  <c:v>34.35</c:v>
                </c:pt>
                <c:pt idx="153760">
                  <c:v>5.97</c:v>
                </c:pt>
                <c:pt idx="153761">
                  <c:v>12553.92</c:v>
                </c:pt>
                <c:pt idx="153762">
                  <c:v>13502.45</c:v>
                </c:pt>
                <c:pt idx="153763">
                  <c:v>13246.72</c:v>
                </c:pt>
                <c:pt idx="153764">
                  <c:v>13389.79</c:v>
                </c:pt>
                <c:pt idx="153765">
                  <c:v>12530.91</c:v>
                </c:pt>
                <c:pt idx="153766">
                  <c:v>12768.31</c:v>
                </c:pt>
                <c:pt idx="153767">
                  <c:v>14815.92</c:v>
                </c:pt>
                <c:pt idx="153768">
                  <c:v>15004.57</c:v>
                </c:pt>
                <c:pt idx="153769">
                  <c:v>15072.29</c:v>
                </c:pt>
                <c:pt idx="153770">
                  <c:v>13638.38</c:v>
                </c:pt>
                <c:pt idx="153771">
                  <c:v>15017.11</c:v>
                </c:pt>
                <c:pt idx="153772">
                  <c:v>11314.25</c:v>
                </c:pt>
                <c:pt idx="153773">
                  <c:v>10619.62</c:v>
                </c:pt>
                <c:pt idx="153774">
                  <c:v>10483.43</c:v>
                </c:pt>
                <c:pt idx="153775">
                  <c:v>11711.93</c:v>
                </c:pt>
                <c:pt idx="153776">
                  <c:v>11844.28</c:v>
                </c:pt>
                <c:pt idx="153777">
                  <c:v>13608.07</c:v>
                </c:pt>
                <c:pt idx="153778">
                  <c:v>15036.59</c:v>
                </c:pt>
                <c:pt idx="153779">
                  <c:v>16643.62</c:v>
                </c:pt>
                <c:pt idx="153780">
                  <c:v>16474.04</c:v>
                </c:pt>
                <c:pt idx="153781">
                  <c:v>18914.98</c:v>
                </c:pt>
                <c:pt idx="153782">
                  <c:v>19903.11</c:v>
                </c:pt>
                <c:pt idx="153783">
                  <c:v>19223.419999999998</c:v>
                </c:pt>
                <c:pt idx="153784">
                  <c:v>19112.62</c:v>
                </c:pt>
                <c:pt idx="153785">
                  <c:v>18708.62</c:v>
                </c:pt>
                <c:pt idx="153786">
                  <c:v>18388.060000000001</c:v>
                </c:pt>
                <c:pt idx="153787">
                  <c:v>16797.46</c:v>
                </c:pt>
                <c:pt idx="153788">
                  <c:v>16426.11</c:v>
                </c:pt>
                <c:pt idx="153789">
                  <c:v>15385.7</c:v>
                </c:pt>
                <c:pt idx="153790">
                  <c:v>14218.42</c:v>
                </c:pt>
                <c:pt idx="153791">
                  <c:v>12409.51</c:v>
                </c:pt>
                <c:pt idx="153792">
                  <c:v>13130.73</c:v>
                </c:pt>
                <c:pt idx="153793">
                  <c:v>13064.57</c:v>
                </c:pt>
                <c:pt idx="153794">
                  <c:v>12685.28</c:v>
                </c:pt>
                <c:pt idx="153795">
                  <c:v>12456.61</c:v>
                </c:pt>
                <c:pt idx="153796">
                  <c:v>11697.34</c:v>
                </c:pt>
                <c:pt idx="153797">
                  <c:v>11478.61</c:v>
                </c:pt>
                <c:pt idx="153798">
                  <c:v>10806.26</c:v>
                </c:pt>
                <c:pt idx="153799">
                  <c:v>11937.04</c:v>
                </c:pt>
                <c:pt idx="153800">
                  <c:v>10631.77</c:v>
                </c:pt>
                <c:pt idx="153801">
                  <c:v>10004.92</c:v>
                </c:pt>
                <c:pt idx="153802">
                  <c:v>10562.04</c:v>
                </c:pt>
                <c:pt idx="153803">
                  <c:v>10970.69</c:v>
                </c:pt>
                <c:pt idx="153804">
                  <c:v>11801.18</c:v>
                </c:pt>
                <c:pt idx="153805">
                  <c:v>12993.39</c:v>
                </c:pt>
                <c:pt idx="153806">
                  <c:v>16034.35</c:v>
                </c:pt>
                <c:pt idx="153807">
                  <c:v>28289.5</c:v>
                </c:pt>
                <c:pt idx="153808">
                  <c:v>18388.29</c:v>
                </c:pt>
                <c:pt idx="153809">
                  <c:v>15046.33</c:v>
                </c:pt>
                <c:pt idx="153810">
                  <c:v>13258.88</c:v>
                </c:pt>
                <c:pt idx="153811">
                  <c:v>13446.69</c:v>
                </c:pt>
                <c:pt idx="153812">
                  <c:v>13954.87</c:v>
                </c:pt>
                <c:pt idx="153813">
                  <c:v>13036.75</c:v>
                </c:pt>
                <c:pt idx="153814">
                  <c:v>13629.91</c:v>
                </c:pt>
                <c:pt idx="153815">
                  <c:v>15633.39</c:v>
                </c:pt>
                <c:pt idx="153816">
                  <c:v>14306.19</c:v>
                </c:pt>
                <c:pt idx="153817">
                  <c:v>14570.54</c:v>
                </c:pt>
                <c:pt idx="153818">
                  <c:v>14561.09</c:v>
                </c:pt>
                <c:pt idx="153819">
                  <c:v>15973.14</c:v>
                </c:pt>
                <c:pt idx="153820">
                  <c:v>13928.78</c:v>
                </c:pt>
                <c:pt idx="153821">
                  <c:v>13777.67</c:v>
                </c:pt>
                <c:pt idx="153822">
                  <c:v>13642.9</c:v>
                </c:pt>
                <c:pt idx="153823">
                  <c:v>15592.54</c:v>
                </c:pt>
                <c:pt idx="153824">
                  <c:v>10863.75</c:v>
                </c:pt>
                <c:pt idx="153825">
                  <c:v>11721.23</c:v>
                </c:pt>
                <c:pt idx="153826">
                  <c:v>13232.02</c:v>
                </c:pt>
                <c:pt idx="153827">
                  <c:v>13404.43</c:v>
                </c:pt>
                <c:pt idx="153828">
                  <c:v>14706.78</c:v>
                </c:pt>
                <c:pt idx="153829">
                  <c:v>13210.41</c:v>
                </c:pt>
                <c:pt idx="153830">
                  <c:v>16948.86</c:v>
                </c:pt>
                <c:pt idx="153831">
                  <c:v>22813.87</c:v>
                </c:pt>
                <c:pt idx="153832">
                  <c:v>20536.98</c:v>
                </c:pt>
                <c:pt idx="153833">
                  <c:v>18326.02</c:v>
                </c:pt>
                <c:pt idx="153834">
                  <c:v>21205.17</c:v>
                </c:pt>
                <c:pt idx="153835">
                  <c:v>21680.18</c:v>
                </c:pt>
                <c:pt idx="153836">
                  <c:v>18638.43</c:v>
                </c:pt>
                <c:pt idx="153837">
                  <c:v>20270.46</c:v>
                </c:pt>
                <c:pt idx="153838">
                  <c:v>20172.71</c:v>
                </c:pt>
                <c:pt idx="153839">
                  <c:v>19849.009999999998</c:v>
                </c:pt>
                <c:pt idx="153840">
                  <c:v>18451.23</c:v>
                </c:pt>
                <c:pt idx="153841">
                  <c:v>16036.15</c:v>
                </c:pt>
                <c:pt idx="153842">
                  <c:v>15730.4</c:v>
                </c:pt>
                <c:pt idx="153843">
                  <c:v>15413.93</c:v>
                </c:pt>
                <c:pt idx="153844">
                  <c:v>13335.55</c:v>
                </c:pt>
                <c:pt idx="153845">
                  <c:v>11025.4</c:v>
                </c:pt>
                <c:pt idx="153846">
                  <c:v>11241.19</c:v>
                </c:pt>
                <c:pt idx="153847">
                  <c:v>11385.15</c:v>
                </c:pt>
                <c:pt idx="153848">
                  <c:v>11010.58</c:v>
                </c:pt>
                <c:pt idx="153849">
                  <c:v>11118.05</c:v>
                </c:pt>
                <c:pt idx="153850">
                  <c:v>10190.540000000001</c:v>
                </c:pt>
                <c:pt idx="153851">
                  <c:v>11706.11</c:v>
                </c:pt>
                <c:pt idx="153852">
                  <c:v>11397.58</c:v>
                </c:pt>
                <c:pt idx="153853">
                  <c:v>11215.11</c:v>
                </c:pt>
                <c:pt idx="153854">
                  <c:v>11202.48</c:v>
                </c:pt>
                <c:pt idx="153855">
                  <c:v>11407.82</c:v>
                </c:pt>
                <c:pt idx="153856">
                  <c:v>12785.45</c:v>
                </c:pt>
                <c:pt idx="153857">
                  <c:v>13322.87</c:v>
                </c:pt>
                <c:pt idx="153858">
                  <c:v>16700.04</c:v>
                </c:pt>
                <c:pt idx="153859">
                  <c:v>25690.33</c:v>
                </c:pt>
                <c:pt idx="153860">
                  <c:v>20800.95</c:v>
                </c:pt>
                <c:pt idx="153861">
                  <c:v>16248.45</c:v>
                </c:pt>
                <c:pt idx="153862">
                  <c:v>12992.93</c:v>
                </c:pt>
                <c:pt idx="153863">
                  <c:v>13148.01</c:v>
                </c:pt>
                <c:pt idx="153864">
                  <c:v>12740.21</c:v>
                </c:pt>
                <c:pt idx="153865">
                  <c:v>10931.2</c:v>
                </c:pt>
                <c:pt idx="153866">
                  <c:v>10967.56</c:v>
                </c:pt>
                <c:pt idx="153867">
                  <c:v>12219.6</c:v>
                </c:pt>
                <c:pt idx="153868">
                  <c:v>11997.68</c:v>
                </c:pt>
                <c:pt idx="153869">
                  <c:v>10460.11</c:v>
                </c:pt>
                <c:pt idx="153870">
                  <c:v>12745.87</c:v>
                </c:pt>
                <c:pt idx="153871">
                  <c:v>14826.62</c:v>
                </c:pt>
                <c:pt idx="153872">
                  <c:v>13381.54</c:v>
                </c:pt>
                <c:pt idx="153873">
                  <c:v>13722.68</c:v>
                </c:pt>
                <c:pt idx="153874">
                  <c:v>15036.2</c:v>
                </c:pt>
                <c:pt idx="153875">
                  <c:v>13490.11</c:v>
                </c:pt>
                <c:pt idx="153876">
                  <c:v>12748.09</c:v>
                </c:pt>
                <c:pt idx="153877">
                  <c:v>11016.2</c:v>
                </c:pt>
                <c:pt idx="153878">
                  <c:v>10809.65</c:v>
                </c:pt>
                <c:pt idx="153879">
                  <c:v>12127.45</c:v>
                </c:pt>
                <c:pt idx="153880">
                  <c:v>13592.2</c:v>
                </c:pt>
                <c:pt idx="153881">
                  <c:v>12131.97</c:v>
                </c:pt>
                <c:pt idx="153882">
                  <c:v>13903.87</c:v>
                </c:pt>
                <c:pt idx="153883">
                  <c:v>17466.22</c:v>
                </c:pt>
                <c:pt idx="153884">
                  <c:v>17576.45</c:v>
                </c:pt>
                <c:pt idx="153885">
                  <c:v>18145.23</c:v>
                </c:pt>
                <c:pt idx="153886">
                  <c:v>18051.150000000001</c:v>
                </c:pt>
                <c:pt idx="153887">
                  <c:v>18740.169999999998</c:v>
                </c:pt>
                <c:pt idx="153888">
                  <c:v>16806.29</c:v>
                </c:pt>
                <c:pt idx="153889">
                  <c:v>15688.45</c:v>
                </c:pt>
                <c:pt idx="153890">
                  <c:v>15928.81</c:v>
                </c:pt>
                <c:pt idx="153891">
                  <c:v>14982.32</c:v>
                </c:pt>
                <c:pt idx="153892">
                  <c:v>14896.14</c:v>
                </c:pt>
                <c:pt idx="153893">
                  <c:v>13059.38</c:v>
                </c:pt>
                <c:pt idx="153894">
                  <c:v>11736.93</c:v>
                </c:pt>
                <c:pt idx="153895">
                  <c:v>11050.63</c:v>
                </c:pt>
                <c:pt idx="153896">
                  <c:v>11327.19</c:v>
                </c:pt>
                <c:pt idx="153897">
                  <c:v>10630.99</c:v>
                </c:pt>
                <c:pt idx="153898">
                  <c:v>10118.370000000001</c:v>
                </c:pt>
                <c:pt idx="153899">
                  <c:v>9711.92</c:v>
                </c:pt>
                <c:pt idx="153900">
                  <c:v>10112.89</c:v>
                </c:pt>
                <c:pt idx="153901">
                  <c:v>9414.6299999999992</c:v>
                </c:pt>
                <c:pt idx="153902">
                  <c:v>9488.01</c:v>
                </c:pt>
                <c:pt idx="153903">
                  <c:v>10185.700000000001</c:v>
                </c:pt>
                <c:pt idx="153904">
                  <c:v>69</c:v>
                </c:pt>
                <c:pt idx="153905">
                  <c:v>5</c:v>
                </c:pt>
                <c:pt idx="153906">
                  <c:v>54</c:v>
                </c:pt>
                <c:pt idx="153907">
                  <c:v>0</c:v>
                </c:pt>
                <c:pt idx="153908">
                  <c:v>-500</c:v>
                </c:pt>
                <c:pt idx="153909">
                  <c:v>25</c:v>
                </c:pt>
                <c:pt idx="153910">
                  <c:v>35.92</c:v>
                </c:pt>
                <c:pt idx="153911">
                  <c:v>39</c:v>
                </c:pt>
                <c:pt idx="153912">
                  <c:v>78</c:v>
                </c:pt>
                <c:pt idx="153913">
                  <c:v>400</c:v>
                </c:pt>
                <c:pt idx="153914">
                  <c:v>500</c:v>
                </c:pt>
                <c:pt idx="153915">
                  <c:v>54</c:v>
                </c:pt>
                <c:pt idx="153916">
                  <c:v>-1699</c:v>
                </c:pt>
                <c:pt idx="153917">
                  <c:v>-75</c:v>
                </c:pt>
                <c:pt idx="153918">
                  <c:v>58</c:v>
                </c:pt>
                <c:pt idx="153919">
                  <c:v>-58</c:v>
                </c:pt>
                <c:pt idx="153920">
                  <c:v>375</c:v>
                </c:pt>
                <c:pt idx="153921">
                  <c:v>-400</c:v>
                </c:pt>
                <c:pt idx="153922">
                  <c:v>474</c:v>
                </c:pt>
                <c:pt idx="153923">
                  <c:v>367</c:v>
                </c:pt>
                <c:pt idx="153924">
                  <c:v>386</c:v>
                </c:pt>
                <c:pt idx="153925">
                  <c:v>851</c:v>
                </c:pt>
                <c:pt idx="153926">
                  <c:v>634</c:v>
                </c:pt>
                <c:pt idx="153927">
                  <c:v>1339</c:v>
                </c:pt>
                <c:pt idx="153928">
                  <c:v>127</c:v>
                </c:pt>
                <c:pt idx="153929">
                  <c:v>0</c:v>
                </c:pt>
                <c:pt idx="153930">
                  <c:v>367</c:v>
                </c:pt>
                <c:pt idx="153931">
                  <c:v>137</c:v>
                </c:pt>
                <c:pt idx="153932">
                  <c:v>913</c:v>
                </c:pt>
                <c:pt idx="153933">
                  <c:v>2306</c:v>
                </c:pt>
                <c:pt idx="153934">
                  <c:v>1090</c:v>
                </c:pt>
                <c:pt idx="153935">
                  <c:v>167</c:v>
                </c:pt>
                <c:pt idx="153936">
                  <c:v>417</c:v>
                </c:pt>
                <c:pt idx="153937">
                  <c:v>297</c:v>
                </c:pt>
                <c:pt idx="153938">
                  <c:v>256</c:v>
                </c:pt>
                <c:pt idx="153939">
                  <c:v>606</c:v>
                </c:pt>
                <c:pt idx="153940">
                  <c:v>1618</c:v>
                </c:pt>
                <c:pt idx="153941">
                  <c:v>496</c:v>
                </c:pt>
                <c:pt idx="153942">
                  <c:v>446</c:v>
                </c:pt>
                <c:pt idx="153943">
                  <c:v>584</c:v>
                </c:pt>
                <c:pt idx="153944">
                  <c:v>940</c:v>
                </c:pt>
                <c:pt idx="153945">
                  <c:v>327</c:v>
                </c:pt>
                <c:pt idx="153946">
                  <c:v>277</c:v>
                </c:pt>
                <c:pt idx="153947">
                  <c:v>551</c:v>
                </c:pt>
                <c:pt idx="153948">
                  <c:v>247</c:v>
                </c:pt>
                <c:pt idx="153949">
                  <c:v>759</c:v>
                </c:pt>
                <c:pt idx="153950">
                  <c:v>336</c:v>
                </c:pt>
                <c:pt idx="153951">
                  <c:v>426</c:v>
                </c:pt>
                <c:pt idx="153952">
                  <c:v>109</c:v>
                </c:pt>
                <c:pt idx="153953">
                  <c:v>883</c:v>
                </c:pt>
                <c:pt idx="153954">
                  <c:v>169</c:v>
                </c:pt>
                <c:pt idx="153955">
                  <c:v>167</c:v>
                </c:pt>
                <c:pt idx="153956">
                  <c:v>297</c:v>
                </c:pt>
                <c:pt idx="153957">
                  <c:v>2942</c:v>
                </c:pt>
                <c:pt idx="153958">
                  <c:v>1974</c:v>
                </c:pt>
                <c:pt idx="153959">
                  <c:v>813</c:v>
                </c:pt>
                <c:pt idx="153960">
                  <c:v>297</c:v>
                </c:pt>
                <c:pt idx="153961">
                  <c:v>499</c:v>
                </c:pt>
                <c:pt idx="153962">
                  <c:v>-15</c:v>
                </c:pt>
                <c:pt idx="153963">
                  <c:v>77.22</c:v>
                </c:pt>
                <c:pt idx="153964">
                  <c:v>118.8</c:v>
                </c:pt>
                <c:pt idx="153965">
                  <c:v>112.86</c:v>
                </c:pt>
                <c:pt idx="153966">
                  <c:v>118.8</c:v>
                </c:pt>
                <c:pt idx="153967">
                  <c:v>103.95</c:v>
                </c:pt>
                <c:pt idx="153968">
                  <c:v>68.31</c:v>
                </c:pt>
                <c:pt idx="153969">
                  <c:v>95.04</c:v>
                </c:pt>
                <c:pt idx="153970">
                  <c:v>59.4</c:v>
                </c:pt>
                <c:pt idx="153971">
                  <c:v>5.94</c:v>
                </c:pt>
                <c:pt idx="153972">
                  <c:v>38.61</c:v>
                </c:pt>
                <c:pt idx="153973">
                  <c:v>80.19</c:v>
                </c:pt>
                <c:pt idx="153974">
                  <c:v>74.25</c:v>
                </c:pt>
                <c:pt idx="153975">
                  <c:v>71.28</c:v>
                </c:pt>
                <c:pt idx="153976">
                  <c:v>59.26</c:v>
                </c:pt>
                <c:pt idx="153977">
                  <c:v>80.19</c:v>
                </c:pt>
                <c:pt idx="153978">
                  <c:v>59.26</c:v>
                </c:pt>
                <c:pt idx="153979">
                  <c:v>50.4</c:v>
                </c:pt>
                <c:pt idx="153980">
                  <c:v>53.46</c:v>
                </c:pt>
                <c:pt idx="153981">
                  <c:v>35.64</c:v>
                </c:pt>
                <c:pt idx="153982">
                  <c:v>65.34</c:v>
                </c:pt>
                <c:pt idx="153983">
                  <c:v>47.52</c:v>
                </c:pt>
                <c:pt idx="153984">
                  <c:v>109.89</c:v>
                </c:pt>
                <c:pt idx="153985">
                  <c:v>17.82</c:v>
                </c:pt>
                <c:pt idx="153986">
                  <c:v>59.4</c:v>
                </c:pt>
                <c:pt idx="153987">
                  <c:v>38.61</c:v>
                </c:pt>
                <c:pt idx="153988">
                  <c:v>32.67</c:v>
                </c:pt>
                <c:pt idx="153989">
                  <c:v>41.58</c:v>
                </c:pt>
                <c:pt idx="153990">
                  <c:v>29.7</c:v>
                </c:pt>
                <c:pt idx="153991">
                  <c:v>32.67</c:v>
                </c:pt>
                <c:pt idx="153992">
                  <c:v>32.67</c:v>
                </c:pt>
                <c:pt idx="153993">
                  <c:v>14.85</c:v>
                </c:pt>
                <c:pt idx="153994">
                  <c:v>11.88</c:v>
                </c:pt>
                <c:pt idx="153995">
                  <c:v>32.67</c:v>
                </c:pt>
                <c:pt idx="153996">
                  <c:v>11.88</c:v>
                </c:pt>
                <c:pt idx="153997">
                  <c:v>47.52</c:v>
                </c:pt>
                <c:pt idx="153998">
                  <c:v>26.73</c:v>
                </c:pt>
                <c:pt idx="153999">
                  <c:v>59.4</c:v>
                </c:pt>
                <c:pt idx="154000">
                  <c:v>115.83</c:v>
                </c:pt>
                <c:pt idx="154001">
                  <c:v>118.8</c:v>
                </c:pt>
                <c:pt idx="154002">
                  <c:v>92.07</c:v>
                </c:pt>
                <c:pt idx="154003">
                  <c:v>68.31</c:v>
                </c:pt>
                <c:pt idx="154004">
                  <c:v>53.46</c:v>
                </c:pt>
                <c:pt idx="154005">
                  <c:v>53.46</c:v>
                </c:pt>
                <c:pt idx="154006">
                  <c:v>65.34</c:v>
                </c:pt>
                <c:pt idx="154007">
                  <c:v>59.4</c:v>
                </c:pt>
                <c:pt idx="154008">
                  <c:v>95.04</c:v>
                </c:pt>
                <c:pt idx="154009">
                  <c:v>74.25</c:v>
                </c:pt>
                <c:pt idx="154010">
                  <c:v>35.64</c:v>
                </c:pt>
                <c:pt idx="154011">
                  <c:v>29.7</c:v>
                </c:pt>
                <c:pt idx="154012">
                  <c:v>32.67</c:v>
                </c:pt>
                <c:pt idx="154013">
                  <c:v>20.79</c:v>
                </c:pt>
                <c:pt idx="154014">
                  <c:v>47.52</c:v>
                </c:pt>
                <c:pt idx="154015">
                  <c:v>56.43</c:v>
                </c:pt>
                <c:pt idx="154016">
                  <c:v>62.37</c:v>
                </c:pt>
                <c:pt idx="154017">
                  <c:v>59.4</c:v>
                </c:pt>
                <c:pt idx="154018">
                  <c:v>23.76</c:v>
                </c:pt>
                <c:pt idx="154019">
                  <c:v>14.85</c:v>
                </c:pt>
                <c:pt idx="154020">
                  <c:v>14.85</c:v>
                </c:pt>
                <c:pt idx="154021">
                  <c:v>28.58</c:v>
                </c:pt>
                <c:pt idx="154022">
                  <c:v>15.56</c:v>
                </c:pt>
                <c:pt idx="154023">
                  <c:v>37.42</c:v>
                </c:pt>
                <c:pt idx="154024">
                  <c:v>14</c:v>
                </c:pt>
                <c:pt idx="154025">
                  <c:v>11.28</c:v>
                </c:pt>
                <c:pt idx="154026">
                  <c:v>25.62</c:v>
                </c:pt>
                <c:pt idx="154027">
                  <c:v>6.62</c:v>
                </c:pt>
                <c:pt idx="154028">
                  <c:v>34.11</c:v>
                </c:pt>
                <c:pt idx="154029">
                  <c:v>13.47</c:v>
                </c:pt>
                <c:pt idx="154030">
                  <c:v>17.04</c:v>
                </c:pt>
                <c:pt idx="154031">
                  <c:v>16.579999999999998</c:v>
                </c:pt>
                <c:pt idx="154032">
                  <c:v>20.84</c:v>
                </c:pt>
                <c:pt idx="154033">
                  <c:v>38.42</c:v>
                </c:pt>
                <c:pt idx="154034">
                  <c:v>36.92</c:v>
                </c:pt>
                <c:pt idx="154035">
                  <c:v>20.38</c:v>
                </c:pt>
                <c:pt idx="154036">
                  <c:v>49.08</c:v>
                </c:pt>
                <c:pt idx="154037">
                  <c:v>17.59</c:v>
                </c:pt>
                <c:pt idx="154038">
                  <c:v>60.84</c:v>
                </c:pt>
                <c:pt idx="154039">
                  <c:v>18.989999999999998</c:v>
                </c:pt>
                <c:pt idx="154040">
                  <c:v>35.299999999999997</c:v>
                </c:pt>
                <c:pt idx="154041">
                  <c:v>53.76</c:v>
                </c:pt>
                <c:pt idx="154042">
                  <c:v>20.78</c:v>
                </c:pt>
                <c:pt idx="154043">
                  <c:v>23.01</c:v>
                </c:pt>
                <c:pt idx="154044">
                  <c:v>17.52</c:v>
                </c:pt>
                <c:pt idx="154045">
                  <c:v>41.72</c:v>
                </c:pt>
                <c:pt idx="154046">
                  <c:v>19.28</c:v>
                </c:pt>
                <c:pt idx="154047">
                  <c:v>29.26</c:v>
                </c:pt>
                <c:pt idx="154048">
                  <c:v>34.880000000000003</c:v>
                </c:pt>
                <c:pt idx="154049">
                  <c:v>26.26</c:v>
                </c:pt>
                <c:pt idx="154050">
                  <c:v>6</c:v>
                </c:pt>
                <c:pt idx="154051">
                  <c:v>3.75</c:v>
                </c:pt>
                <c:pt idx="154052">
                  <c:v>29.75</c:v>
                </c:pt>
                <c:pt idx="154053">
                  <c:v>6.75</c:v>
                </c:pt>
                <c:pt idx="154054">
                  <c:v>19.510000000000002</c:v>
                </c:pt>
                <c:pt idx="154055">
                  <c:v>5.26</c:v>
                </c:pt>
                <c:pt idx="154056">
                  <c:v>16.25</c:v>
                </c:pt>
                <c:pt idx="154057">
                  <c:v>6</c:v>
                </c:pt>
                <c:pt idx="154058">
                  <c:v>2</c:v>
                </c:pt>
                <c:pt idx="154059">
                  <c:v>111.16</c:v>
                </c:pt>
                <c:pt idx="154060">
                  <c:v>26.24</c:v>
                </c:pt>
                <c:pt idx="154061">
                  <c:v>94.8</c:v>
                </c:pt>
                <c:pt idx="154062">
                  <c:v>54</c:v>
                </c:pt>
                <c:pt idx="154063">
                  <c:v>98.28</c:v>
                </c:pt>
                <c:pt idx="154064">
                  <c:v>147</c:v>
                </c:pt>
                <c:pt idx="154065">
                  <c:v>67.84</c:v>
                </c:pt>
                <c:pt idx="154066">
                  <c:v>1.75</c:v>
                </c:pt>
                <c:pt idx="154067">
                  <c:v>-10.96</c:v>
                </c:pt>
                <c:pt idx="154068">
                  <c:v>4.76</c:v>
                </c:pt>
                <c:pt idx="154069">
                  <c:v>2.3199999999999998</c:v>
                </c:pt>
                <c:pt idx="154070">
                  <c:v>1.1599999999999999</c:v>
                </c:pt>
                <c:pt idx="154071">
                  <c:v>2.76</c:v>
                </c:pt>
                <c:pt idx="154072">
                  <c:v>3.48</c:v>
                </c:pt>
                <c:pt idx="154073">
                  <c:v>21</c:v>
                </c:pt>
                <c:pt idx="154074">
                  <c:v>8.5</c:v>
                </c:pt>
                <c:pt idx="154075">
                  <c:v>27</c:v>
                </c:pt>
                <c:pt idx="154076">
                  <c:v>1.5</c:v>
                </c:pt>
                <c:pt idx="154077">
                  <c:v>1</c:v>
                </c:pt>
                <c:pt idx="154078">
                  <c:v>61.92</c:v>
                </c:pt>
                <c:pt idx="154079">
                  <c:v>4</c:v>
                </c:pt>
                <c:pt idx="154080">
                  <c:v>1.25</c:v>
                </c:pt>
                <c:pt idx="154081">
                  <c:v>5</c:v>
                </c:pt>
                <c:pt idx="154082">
                  <c:v>30.46</c:v>
                </c:pt>
                <c:pt idx="154083">
                  <c:v>1.5</c:v>
                </c:pt>
                <c:pt idx="154084">
                  <c:v>59.92</c:v>
                </c:pt>
                <c:pt idx="154085">
                  <c:v>34.96</c:v>
                </c:pt>
                <c:pt idx="154086">
                  <c:v>8</c:v>
                </c:pt>
                <c:pt idx="154087">
                  <c:v>59.92</c:v>
                </c:pt>
                <c:pt idx="154088">
                  <c:v>29.96</c:v>
                </c:pt>
                <c:pt idx="154089">
                  <c:v>123.6</c:v>
                </c:pt>
                <c:pt idx="154090">
                  <c:v>123.6</c:v>
                </c:pt>
                <c:pt idx="154091">
                  <c:v>209.72</c:v>
                </c:pt>
                <c:pt idx="154092">
                  <c:v>89.88</c:v>
                </c:pt>
                <c:pt idx="154093">
                  <c:v>179.76</c:v>
                </c:pt>
                <c:pt idx="154094">
                  <c:v>89.88</c:v>
                </c:pt>
                <c:pt idx="154095">
                  <c:v>29.96</c:v>
                </c:pt>
                <c:pt idx="154096">
                  <c:v>3.25</c:v>
                </c:pt>
                <c:pt idx="154097">
                  <c:v>4.25</c:v>
                </c:pt>
                <c:pt idx="154098">
                  <c:v>2</c:v>
                </c:pt>
                <c:pt idx="154099">
                  <c:v>1.98</c:v>
                </c:pt>
                <c:pt idx="154100">
                  <c:v>2541.04</c:v>
                </c:pt>
                <c:pt idx="154101">
                  <c:v>2213.9</c:v>
                </c:pt>
                <c:pt idx="154102">
                  <c:v>2152.31</c:v>
                </c:pt>
                <c:pt idx="154103">
                  <c:v>1867.8</c:v>
                </c:pt>
                <c:pt idx="154104">
                  <c:v>2342.86</c:v>
                </c:pt>
                <c:pt idx="154105">
                  <c:v>2070.77</c:v>
                </c:pt>
                <c:pt idx="154106">
                  <c:v>2486.31</c:v>
                </c:pt>
                <c:pt idx="154107">
                  <c:v>2216.12</c:v>
                </c:pt>
                <c:pt idx="154108">
                  <c:v>1991.26</c:v>
                </c:pt>
                <c:pt idx="154109">
                  <c:v>1536.88</c:v>
                </c:pt>
                <c:pt idx="154110">
                  <c:v>1882.72</c:v>
                </c:pt>
                <c:pt idx="154111">
                  <c:v>1619.85</c:v>
                </c:pt>
                <c:pt idx="154112">
                  <c:v>1889.57</c:v>
                </c:pt>
                <c:pt idx="154113">
                  <c:v>1934.04</c:v>
                </c:pt>
                <c:pt idx="154114">
                  <c:v>2276.42</c:v>
                </c:pt>
                <c:pt idx="154115">
                  <c:v>2302.88</c:v>
                </c:pt>
                <c:pt idx="154116">
                  <c:v>3492.58</c:v>
                </c:pt>
                <c:pt idx="154117">
                  <c:v>2174.23</c:v>
                </c:pt>
                <c:pt idx="154118">
                  <c:v>1899.7</c:v>
                </c:pt>
                <c:pt idx="154119">
                  <c:v>1646.87</c:v>
                </c:pt>
                <c:pt idx="154120">
                  <c:v>1228.24</c:v>
                </c:pt>
                <c:pt idx="154121">
                  <c:v>1091.23</c:v>
                </c:pt>
                <c:pt idx="154122">
                  <c:v>2515.02</c:v>
                </c:pt>
                <c:pt idx="154123">
                  <c:v>1226.82</c:v>
                </c:pt>
                <c:pt idx="154124">
                  <c:v>1330.21</c:v>
                </c:pt>
                <c:pt idx="154125">
                  <c:v>1151.53</c:v>
                </c:pt>
                <c:pt idx="154126">
                  <c:v>1479.74</c:v>
                </c:pt>
                <c:pt idx="154127">
                  <c:v>1590.06</c:v>
                </c:pt>
                <c:pt idx="154128">
                  <c:v>998.8</c:v>
                </c:pt>
                <c:pt idx="154129">
                  <c:v>1684.24</c:v>
                </c:pt>
                <c:pt idx="154130">
                  <c:v>1393.21</c:v>
                </c:pt>
                <c:pt idx="154131">
                  <c:v>1915.33</c:v>
                </c:pt>
                <c:pt idx="154132">
                  <c:v>1590.4</c:v>
                </c:pt>
                <c:pt idx="154133">
                  <c:v>1780.97</c:v>
                </c:pt>
                <c:pt idx="154134">
                  <c:v>1532.61</c:v>
                </c:pt>
                <c:pt idx="154135">
                  <c:v>1422.9</c:v>
                </c:pt>
                <c:pt idx="154136">
                  <c:v>1330.87</c:v>
                </c:pt>
                <c:pt idx="154137">
                  <c:v>1622.09</c:v>
                </c:pt>
                <c:pt idx="154138">
                  <c:v>1828.06</c:v>
                </c:pt>
                <c:pt idx="154139">
                  <c:v>1604.03</c:v>
                </c:pt>
                <c:pt idx="154140">
                  <c:v>1461.32</c:v>
                </c:pt>
                <c:pt idx="154141">
                  <c:v>1229.56</c:v>
                </c:pt>
                <c:pt idx="154142">
                  <c:v>2178.5300000000002</c:v>
                </c:pt>
                <c:pt idx="154143">
                  <c:v>2155.3200000000002</c:v>
                </c:pt>
                <c:pt idx="154144">
                  <c:v>2116.4899999999998</c:v>
                </c:pt>
                <c:pt idx="154145">
                  <c:v>1628.59</c:v>
                </c:pt>
                <c:pt idx="154146">
                  <c:v>2582.29</c:v>
                </c:pt>
                <c:pt idx="154147">
                  <c:v>1244.77</c:v>
                </c:pt>
                <c:pt idx="154148">
                  <c:v>1618.44</c:v>
                </c:pt>
                <c:pt idx="154149">
                  <c:v>1318.7</c:v>
                </c:pt>
                <c:pt idx="154150">
                  <c:v>1821.48</c:v>
                </c:pt>
                <c:pt idx="154151">
                  <c:v>1260.28</c:v>
                </c:pt>
                <c:pt idx="154152">
                  <c:v>1374.75</c:v>
                </c:pt>
                <c:pt idx="154153">
                  <c:v>1300.99</c:v>
                </c:pt>
                <c:pt idx="154154">
                  <c:v>2151.27</c:v>
                </c:pt>
                <c:pt idx="154155">
                  <c:v>1475.56</c:v>
                </c:pt>
                <c:pt idx="154156">
                  <c:v>1449.24</c:v>
                </c:pt>
                <c:pt idx="154157">
                  <c:v>1418.42</c:v>
                </c:pt>
                <c:pt idx="154158">
                  <c:v>1731.73</c:v>
                </c:pt>
                <c:pt idx="154159">
                  <c:v>1598.89</c:v>
                </c:pt>
                <c:pt idx="154160">
                  <c:v>1173.03</c:v>
                </c:pt>
                <c:pt idx="154161">
                  <c:v>1259.52</c:v>
                </c:pt>
                <c:pt idx="154162">
                  <c:v>1197</c:v>
                </c:pt>
                <c:pt idx="154163">
                  <c:v>1376.91</c:v>
                </c:pt>
                <c:pt idx="154164">
                  <c:v>1228.1500000000001</c:v>
                </c:pt>
                <c:pt idx="154165">
                  <c:v>1432.62</c:v>
                </c:pt>
                <c:pt idx="154166">
                  <c:v>1159.43</c:v>
                </c:pt>
                <c:pt idx="154167">
                  <c:v>1317.59</c:v>
                </c:pt>
                <c:pt idx="154168">
                  <c:v>1456.99</c:v>
                </c:pt>
                <c:pt idx="154169">
                  <c:v>1400.73</c:v>
                </c:pt>
                <c:pt idx="154170">
                  <c:v>1080.33</c:v>
                </c:pt>
                <c:pt idx="154171">
                  <c:v>1187.58</c:v>
                </c:pt>
                <c:pt idx="154172">
                  <c:v>1166.94</c:v>
                </c:pt>
                <c:pt idx="154173">
                  <c:v>1463.82</c:v>
                </c:pt>
                <c:pt idx="154174">
                  <c:v>1338.89</c:v>
                </c:pt>
                <c:pt idx="154175">
                  <c:v>1467.68</c:v>
                </c:pt>
                <c:pt idx="154176">
                  <c:v>1500.85</c:v>
                </c:pt>
                <c:pt idx="154177">
                  <c:v>1322.56</c:v>
                </c:pt>
                <c:pt idx="154178">
                  <c:v>1616.6</c:v>
                </c:pt>
                <c:pt idx="154179">
                  <c:v>1432.88</c:v>
                </c:pt>
                <c:pt idx="154180">
                  <c:v>1879.59</c:v>
                </c:pt>
                <c:pt idx="154181">
                  <c:v>1111.71</c:v>
                </c:pt>
                <c:pt idx="154182">
                  <c:v>1273.55</c:v>
                </c:pt>
                <c:pt idx="154183">
                  <c:v>1980.73</c:v>
                </c:pt>
                <c:pt idx="154184">
                  <c:v>1364.11</c:v>
                </c:pt>
                <c:pt idx="154185">
                  <c:v>2066.88</c:v>
                </c:pt>
                <c:pt idx="154186">
                  <c:v>2031.83</c:v>
                </c:pt>
                <c:pt idx="154187">
                  <c:v>1891.08</c:v>
                </c:pt>
                <c:pt idx="154188">
                  <c:v>2034.58</c:v>
                </c:pt>
                <c:pt idx="154189">
                  <c:v>1442.33</c:v>
                </c:pt>
                <c:pt idx="154190">
                  <c:v>2282.9699999999998</c:v>
                </c:pt>
                <c:pt idx="154191">
                  <c:v>2546.02</c:v>
                </c:pt>
                <c:pt idx="154192">
                  <c:v>1887.56</c:v>
                </c:pt>
                <c:pt idx="154193">
                  <c:v>1857.76</c:v>
                </c:pt>
                <c:pt idx="154194">
                  <c:v>2370.84</c:v>
                </c:pt>
                <c:pt idx="154195">
                  <c:v>1901.93</c:v>
                </c:pt>
                <c:pt idx="154196">
                  <c:v>2265.7600000000002</c:v>
                </c:pt>
                <c:pt idx="154197">
                  <c:v>2304.29</c:v>
                </c:pt>
                <c:pt idx="154198">
                  <c:v>3117.79</c:v>
                </c:pt>
                <c:pt idx="154199">
                  <c:v>2066.54</c:v>
                </c:pt>
                <c:pt idx="154200">
                  <c:v>1508.46</c:v>
                </c:pt>
                <c:pt idx="154201">
                  <c:v>1871.69</c:v>
                </c:pt>
                <c:pt idx="154202">
                  <c:v>1638.16</c:v>
                </c:pt>
                <c:pt idx="154203">
                  <c:v>1528.52</c:v>
                </c:pt>
                <c:pt idx="154204">
                  <c:v>1752.16</c:v>
                </c:pt>
                <c:pt idx="154205">
                  <c:v>1665.78</c:v>
                </c:pt>
                <c:pt idx="154206">
                  <c:v>1902.75</c:v>
                </c:pt>
                <c:pt idx="154207">
                  <c:v>1689.87</c:v>
                </c:pt>
                <c:pt idx="154208">
                  <c:v>1512.03</c:v>
                </c:pt>
                <c:pt idx="154209">
                  <c:v>1757.73</c:v>
                </c:pt>
                <c:pt idx="154210">
                  <c:v>1709</c:v>
                </c:pt>
                <c:pt idx="154211">
                  <c:v>1658.33</c:v>
                </c:pt>
                <c:pt idx="154212">
                  <c:v>1216.1600000000001</c:v>
                </c:pt>
                <c:pt idx="154213">
                  <c:v>1529.53</c:v>
                </c:pt>
                <c:pt idx="154214">
                  <c:v>1158.94</c:v>
                </c:pt>
                <c:pt idx="154215">
                  <c:v>1635.46</c:v>
                </c:pt>
                <c:pt idx="154216">
                  <c:v>1615.8</c:v>
                </c:pt>
                <c:pt idx="154217">
                  <c:v>836.2</c:v>
                </c:pt>
                <c:pt idx="154218">
                  <c:v>843.7</c:v>
                </c:pt>
                <c:pt idx="154219">
                  <c:v>1253.6400000000001</c:v>
                </c:pt>
                <c:pt idx="154220">
                  <c:v>1333.28</c:v>
                </c:pt>
                <c:pt idx="154221">
                  <c:v>1200.1400000000001</c:v>
                </c:pt>
                <c:pt idx="154222">
                  <c:v>1380.19</c:v>
                </c:pt>
                <c:pt idx="154223">
                  <c:v>1581.46</c:v>
                </c:pt>
                <c:pt idx="154224">
                  <c:v>1162.75</c:v>
                </c:pt>
                <c:pt idx="154225">
                  <c:v>1191.07</c:v>
                </c:pt>
                <c:pt idx="154226">
                  <c:v>1354.99</c:v>
                </c:pt>
                <c:pt idx="154227">
                  <c:v>1516.01</c:v>
                </c:pt>
                <c:pt idx="154228">
                  <c:v>679.49</c:v>
                </c:pt>
                <c:pt idx="154229">
                  <c:v>1513.88</c:v>
                </c:pt>
                <c:pt idx="154230">
                  <c:v>1449.25</c:v>
                </c:pt>
                <c:pt idx="154231">
                  <c:v>1691.62</c:v>
                </c:pt>
                <c:pt idx="154232">
                  <c:v>1384.22</c:v>
                </c:pt>
                <c:pt idx="154233">
                  <c:v>1562.43</c:v>
                </c:pt>
                <c:pt idx="154234">
                  <c:v>1744.13</c:v>
                </c:pt>
                <c:pt idx="154235">
                  <c:v>1407.75</c:v>
                </c:pt>
                <c:pt idx="154236">
                  <c:v>1230.8699999999999</c:v>
                </c:pt>
                <c:pt idx="154237">
                  <c:v>1310.56</c:v>
                </c:pt>
                <c:pt idx="154238">
                  <c:v>1456.84</c:v>
                </c:pt>
                <c:pt idx="154239">
                  <c:v>1262.45</c:v>
                </c:pt>
                <c:pt idx="154240">
                  <c:v>1277.6300000000001</c:v>
                </c:pt>
                <c:pt idx="154241">
                  <c:v>1959.22</c:v>
                </c:pt>
                <c:pt idx="154242">
                  <c:v>1969.49</c:v>
                </c:pt>
                <c:pt idx="154243">
                  <c:v>105.5</c:v>
                </c:pt>
                <c:pt idx="154244">
                  <c:v>226</c:v>
                </c:pt>
                <c:pt idx="154245">
                  <c:v>181</c:v>
                </c:pt>
                <c:pt idx="154246">
                  <c:v>257</c:v>
                </c:pt>
                <c:pt idx="154247">
                  <c:v>427.5</c:v>
                </c:pt>
                <c:pt idx="154248">
                  <c:v>50</c:v>
                </c:pt>
                <c:pt idx="154249">
                  <c:v>245</c:v>
                </c:pt>
                <c:pt idx="154250">
                  <c:v>165.97</c:v>
                </c:pt>
                <c:pt idx="154251">
                  <c:v>117</c:v>
                </c:pt>
                <c:pt idx="154252">
                  <c:v>161</c:v>
                </c:pt>
                <c:pt idx="154253">
                  <c:v>40</c:v>
                </c:pt>
                <c:pt idx="154254">
                  <c:v>158</c:v>
                </c:pt>
                <c:pt idx="154255">
                  <c:v>91.97</c:v>
                </c:pt>
                <c:pt idx="154256">
                  <c:v>174</c:v>
                </c:pt>
                <c:pt idx="154257">
                  <c:v>85</c:v>
                </c:pt>
                <c:pt idx="154258">
                  <c:v>192</c:v>
                </c:pt>
                <c:pt idx="154259">
                  <c:v>100</c:v>
                </c:pt>
                <c:pt idx="154260">
                  <c:v>77</c:v>
                </c:pt>
                <c:pt idx="154261">
                  <c:v>86</c:v>
                </c:pt>
                <c:pt idx="154262">
                  <c:v>137</c:v>
                </c:pt>
                <c:pt idx="154263">
                  <c:v>180</c:v>
                </c:pt>
                <c:pt idx="154264">
                  <c:v>10</c:v>
                </c:pt>
                <c:pt idx="154265">
                  <c:v>48</c:v>
                </c:pt>
                <c:pt idx="154266">
                  <c:v>121</c:v>
                </c:pt>
                <c:pt idx="154267">
                  <c:v>202</c:v>
                </c:pt>
                <c:pt idx="154268">
                  <c:v>197</c:v>
                </c:pt>
                <c:pt idx="154269">
                  <c:v>255</c:v>
                </c:pt>
                <c:pt idx="154270">
                  <c:v>185</c:v>
                </c:pt>
                <c:pt idx="154271">
                  <c:v>61</c:v>
                </c:pt>
                <c:pt idx="154272">
                  <c:v>100</c:v>
                </c:pt>
                <c:pt idx="154273">
                  <c:v>150</c:v>
                </c:pt>
                <c:pt idx="154274">
                  <c:v>55</c:v>
                </c:pt>
                <c:pt idx="154275">
                  <c:v>45</c:v>
                </c:pt>
                <c:pt idx="154276">
                  <c:v>280</c:v>
                </c:pt>
                <c:pt idx="154277">
                  <c:v>20</c:v>
                </c:pt>
                <c:pt idx="154278">
                  <c:v>56.84</c:v>
                </c:pt>
                <c:pt idx="154279">
                  <c:v>12</c:v>
                </c:pt>
                <c:pt idx="154280">
                  <c:v>25.92</c:v>
                </c:pt>
                <c:pt idx="154281">
                  <c:v>144.6</c:v>
                </c:pt>
                <c:pt idx="154282">
                  <c:v>51.84</c:v>
                </c:pt>
                <c:pt idx="154283">
                  <c:v>15</c:v>
                </c:pt>
                <c:pt idx="154284">
                  <c:v>116.68</c:v>
                </c:pt>
                <c:pt idx="154285">
                  <c:v>113</c:v>
                </c:pt>
                <c:pt idx="154286">
                  <c:v>10</c:v>
                </c:pt>
                <c:pt idx="154287">
                  <c:v>184.84</c:v>
                </c:pt>
                <c:pt idx="154288">
                  <c:v>60.92</c:v>
                </c:pt>
                <c:pt idx="154289">
                  <c:v>130.68</c:v>
                </c:pt>
                <c:pt idx="154290">
                  <c:v>126.39</c:v>
                </c:pt>
                <c:pt idx="154291">
                  <c:v>25.92</c:v>
                </c:pt>
                <c:pt idx="154292">
                  <c:v>30.92</c:v>
                </c:pt>
                <c:pt idx="154293">
                  <c:v>35</c:v>
                </c:pt>
                <c:pt idx="154294">
                  <c:v>151.84</c:v>
                </c:pt>
                <c:pt idx="154295">
                  <c:v>49.68</c:v>
                </c:pt>
                <c:pt idx="154296">
                  <c:v>25.92</c:v>
                </c:pt>
                <c:pt idx="154297">
                  <c:v>33.92</c:v>
                </c:pt>
                <c:pt idx="154298">
                  <c:v>71.84</c:v>
                </c:pt>
                <c:pt idx="154299">
                  <c:v>58.92</c:v>
                </c:pt>
                <c:pt idx="154300">
                  <c:v>51.8</c:v>
                </c:pt>
                <c:pt idx="154301">
                  <c:v>89.8</c:v>
                </c:pt>
                <c:pt idx="154302">
                  <c:v>19.8</c:v>
                </c:pt>
                <c:pt idx="154303">
                  <c:v>5</c:v>
                </c:pt>
                <c:pt idx="154304">
                  <c:v>12</c:v>
                </c:pt>
                <c:pt idx="154305">
                  <c:v>-39.97</c:v>
                </c:pt>
                <c:pt idx="154306">
                  <c:v>24</c:v>
                </c:pt>
                <c:pt idx="154307">
                  <c:v>81.92</c:v>
                </c:pt>
                <c:pt idx="154308">
                  <c:v>25.92</c:v>
                </c:pt>
                <c:pt idx="154309">
                  <c:v>81.16</c:v>
                </c:pt>
                <c:pt idx="154310">
                  <c:v>33.880000000000003</c:v>
                </c:pt>
                <c:pt idx="154311">
                  <c:v>5.88</c:v>
                </c:pt>
                <c:pt idx="154312">
                  <c:v>30.12</c:v>
                </c:pt>
                <c:pt idx="154313">
                  <c:v>40.68</c:v>
                </c:pt>
                <c:pt idx="154314">
                  <c:v>15</c:v>
                </c:pt>
                <c:pt idx="154315">
                  <c:v>5.88</c:v>
                </c:pt>
                <c:pt idx="154316">
                  <c:v>43.16</c:v>
                </c:pt>
                <c:pt idx="154317">
                  <c:v>10</c:v>
                </c:pt>
                <c:pt idx="154318">
                  <c:v>10.5</c:v>
                </c:pt>
                <c:pt idx="154319">
                  <c:v>-5</c:v>
                </c:pt>
                <c:pt idx="154320">
                  <c:v>63.72</c:v>
                </c:pt>
                <c:pt idx="154321">
                  <c:v>34.24</c:v>
                </c:pt>
                <c:pt idx="154322">
                  <c:v>72.08</c:v>
                </c:pt>
                <c:pt idx="154323">
                  <c:v>20.12</c:v>
                </c:pt>
                <c:pt idx="154324">
                  <c:v>25.88</c:v>
                </c:pt>
                <c:pt idx="154325">
                  <c:v>49.24</c:v>
                </c:pt>
                <c:pt idx="154326">
                  <c:v>43.92</c:v>
                </c:pt>
                <c:pt idx="154327">
                  <c:v>101.8</c:v>
                </c:pt>
                <c:pt idx="154328">
                  <c:v>63.72</c:v>
                </c:pt>
                <c:pt idx="154329">
                  <c:v>14.24</c:v>
                </c:pt>
                <c:pt idx="154330">
                  <c:v>0.88</c:v>
                </c:pt>
                <c:pt idx="154331">
                  <c:v>5.88</c:v>
                </c:pt>
                <c:pt idx="154332">
                  <c:v>54.12</c:v>
                </c:pt>
                <c:pt idx="154333">
                  <c:v>82.72</c:v>
                </c:pt>
                <c:pt idx="154334">
                  <c:v>92.36</c:v>
                </c:pt>
                <c:pt idx="154335">
                  <c:v>29.24</c:v>
                </c:pt>
                <c:pt idx="154336">
                  <c:v>14.24</c:v>
                </c:pt>
                <c:pt idx="154337">
                  <c:v>10</c:v>
                </c:pt>
                <c:pt idx="154338">
                  <c:v>15</c:v>
                </c:pt>
                <c:pt idx="154339">
                  <c:v>43.8</c:v>
                </c:pt>
                <c:pt idx="154340">
                  <c:v>5.88</c:v>
                </c:pt>
                <c:pt idx="154341">
                  <c:v>5.88</c:v>
                </c:pt>
                <c:pt idx="154342">
                  <c:v>-13.92</c:v>
                </c:pt>
                <c:pt idx="154343">
                  <c:v>34.799999999999997</c:v>
                </c:pt>
                <c:pt idx="154344">
                  <c:v>15</c:v>
                </c:pt>
                <c:pt idx="154345">
                  <c:v>-9.1199999999999992</c:v>
                </c:pt>
                <c:pt idx="154346">
                  <c:v>29.88</c:v>
                </c:pt>
                <c:pt idx="154347">
                  <c:v>5.88</c:v>
                </c:pt>
                <c:pt idx="154348">
                  <c:v>49.68</c:v>
                </c:pt>
                <c:pt idx="154349">
                  <c:v>11.76</c:v>
                </c:pt>
                <c:pt idx="154350">
                  <c:v>17.88</c:v>
                </c:pt>
                <c:pt idx="154351">
                  <c:v>30.92</c:v>
                </c:pt>
                <c:pt idx="154352">
                  <c:v>12</c:v>
                </c:pt>
                <c:pt idx="154353">
                  <c:v>65.84</c:v>
                </c:pt>
                <c:pt idx="154354">
                  <c:v>8</c:v>
                </c:pt>
                <c:pt idx="154355">
                  <c:v>12</c:v>
                </c:pt>
                <c:pt idx="154356">
                  <c:v>63.92</c:v>
                </c:pt>
                <c:pt idx="154357">
                  <c:v>52.84</c:v>
                </c:pt>
                <c:pt idx="154358">
                  <c:v>-30.92</c:v>
                </c:pt>
                <c:pt idx="154359">
                  <c:v>36.799999999999997</c:v>
                </c:pt>
                <c:pt idx="154360">
                  <c:v>16.64</c:v>
                </c:pt>
                <c:pt idx="154361">
                  <c:v>28.92</c:v>
                </c:pt>
                <c:pt idx="154362">
                  <c:v>25.64</c:v>
                </c:pt>
                <c:pt idx="154363">
                  <c:v>16</c:v>
                </c:pt>
                <c:pt idx="154364">
                  <c:v>7178.35</c:v>
                </c:pt>
                <c:pt idx="154365">
                  <c:v>8556.34</c:v>
                </c:pt>
                <c:pt idx="154366">
                  <c:v>10122.68</c:v>
                </c:pt>
                <c:pt idx="154367">
                  <c:v>7300.83</c:v>
                </c:pt>
                <c:pt idx="154368">
                  <c:v>7409.9</c:v>
                </c:pt>
                <c:pt idx="154369">
                  <c:v>8104.49</c:v>
                </c:pt>
                <c:pt idx="154370">
                  <c:v>9974.81</c:v>
                </c:pt>
                <c:pt idx="154371">
                  <c:v>8670.82</c:v>
                </c:pt>
                <c:pt idx="154372">
                  <c:v>7737.68</c:v>
                </c:pt>
                <c:pt idx="154373">
                  <c:v>7747.98</c:v>
                </c:pt>
                <c:pt idx="154374">
                  <c:v>5825.67</c:v>
                </c:pt>
                <c:pt idx="154375">
                  <c:v>5927.72</c:v>
                </c:pt>
                <c:pt idx="154376">
                  <c:v>4150.5200000000004</c:v>
                </c:pt>
                <c:pt idx="154377">
                  <c:v>5195.92</c:v>
                </c:pt>
                <c:pt idx="154378">
                  <c:v>5301.54</c:v>
                </c:pt>
                <c:pt idx="154379">
                  <c:v>5741.46</c:v>
                </c:pt>
                <c:pt idx="154380">
                  <c:v>7009.48</c:v>
                </c:pt>
                <c:pt idx="154381">
                  <c:v>5826.08</c:v>
                </c:pt>
                <c:pt idx="154382">
                  <c:v>6054.67</c:v>
                </c:pt>
                <c:pt idx="154383">
                  <c:v>7139.44</c:v>
                </c:pt>
                <c:pt idx="154384">
                  <c:v>5558.7</c:v>
                </c:pt>
                <c:pt idx="154385">
                  <c:v>6087.9</c:v>
                </c:pt>
                <c:pt idx="154386">
                  <c:v>7383.08</c:v>
                </c:pt>
                <c:pt idx="154387">
                  <c:v>5917.91</c:v>
                </c:pt>
                <c:pt idx="154388">
                  <c:v>6801.47</c:v>
                </c:pt>
                <c:pt idx="154389">
                  <c:v>7212.52</c:v>
                </c:pt>
                <c:pt idx="154390">
                  <c:v>5723.14</c:v>
                </c:pt>
                <c:pt idx="154391">
                  <c:v>7030</c:v>
                </c:pt>
                <c:pt idx="154392">
                  <c:v>5877.34</c:v>
                </c:pt>
                <c:pt idx="154393">
                  <c:v>5897.93</c:v>
                </c:pt>
                <c:pt idx="154394">
                  <c:v>5092.1099999999997</c:v>
                </c:pt>
                <c:pt idx="154395">
                  <c:v>5247.99</c:v>
                </c:pt>
                <c:pt idx="154396">
                  <c:v>11104.6</c:v>
                </c:pt>
                <c:pt idx="154397">
                  <c:v>6891.3</c:v>
                </c:pt>
                <c:pt idx="154398">
                  <c:v>5495.58</c:v>
                </c:pt>
                <c:pt idx="154399">
                  <c:v>4869.62</c:v>
                </c:pt>
                <c:pt idx="154400">
                  <c:v>5837.94</c:v>
                </c:pt>
                <c:pt idx="154401">
                  <c:v>6955.28</c:v>
                </c:pt>
                <c:pt idx="154402">
                  <c:v>8112.74</c:v>
                </c:pt>
                <c:pt idx="154403">
                  <c:v>6280.3</c:v>
                </c:pt>
                <c:pt idx="154404">
                  <c:v>14198.34</c:v>
                </c:pt>
                <c:pt idx="154405">
                  <c:v>10498.16</c:v>
                </c:pt>
                <c:pt idx="154406">
                  <c:v>19801.37</c:v>
                </c:pt>
                <c:pt idx="154407">
                  <c:v>9155.06</c:v>
                </c:pt>
                <c:pt idx="154408">
                  <c:v>12613.96</c:v>
                </c:pt>
                <c:pt idx="154409">
                  <c:v>17680.55</c:v>
                </c:pt>
                <c:pt idx="154410">
                  <c:v>35723.53</c:v>
                </c:pt>
                <c:pt idx="154411">
                  <c:v>12921.42</c:v>
                </c:pt>
                <c:pt idx="154412">
                  <c:v>8254.36</c:v>
                </c:pt>
                <c:pt idx="154413">
                  <c:v>7957.54</c:v>
                </c:pt>
                <c:pt idx="154414">
                  <c:v>8181</c:v>
                </c:pt>
                <c:pt idx="154415">
                  <c:v>6315.64</c:v>
                </c:pt>
                <c:pt idx="154416">
                  <c:v>7325.12</c:v>
                </c:pt>
                <c:pt idx="154417">
                  <c:v>5727.36</c:v>
                </c:pt>
                <c:pt idx="154418">
                  <c:v>7137</c:v>
                </c:pt>
                <c:pt idx="154419">
                  <c:v>6851.48</c:v>
                </c:pt>
                <c:pt idx="154420">
                  <c:v>6838.3</c:v>
                </c:pt>
                <c:pt idx="154421">
                  <c:v>7888.68</c:v>
                </c:pt>
                <c:pt idx="154422">
                  <c:v>7794.93</c:v>
                </c:pt>
                <c:pt idx="154423">
                  <c:v>7413.58</c:v>
                </c:pt>
                <c:pt idx="154424">
                  <c:v>6989.14</c:v>
                </c:pt>
                <c:pt idx="154425">
                  <c:v>6250.26</c:v>
                </c:pt>
                <c:pt idx="154426">
                  <c:v>4459.9799999999996</c:v>
                </c:pt>
                <c:pt idx="154427">
                  <c:v>5882.48</c:v>
                </c:pt>
                <c:pt idx="154428">
                  <c:v>5012.66</c:v>
                </c:pt>
                <c:pt idx="154429">
                  <c:v>3626.7</c:v>
                </c:pt>
                <c:pt idx="154430">
                  <c:v>3517.91</c:v>
                </c:pt>
                <c:pt idx="154431">
                  <c:v>5499.78</c:v>
                </c:pt>
                <c:pt idx="154432">
                  <c:v>4356.5600000000004</c:v>
                </c:pt>
                <c:pt idx="154433">
                  <c:v>3084.72</c:v>
                </c:pt>
                <c:pt idx="154434">
                  <c:v>4148.84</c:v>
                </c:pt>
                <c:pt idx="154435">
                  <c:v>3958.43</c:v>
                </c:pt>
                <c:pt idx="154436">
                  <c:v>5266.54</c:v>
                </c:pt>
                <c:pt idx="154437">
                  <c:v>4344.72</c:v>
                </c:pt>
                <c:pt idx="154438">
                  <c:v>4884.29</c:v>
                </c:pt>
                <c:pt idx="154439">
                  <c:v>5684.28</c:v>
                </c:pt>
                <c:pt idx="154440">
                  <c:v>4183.8</c:v>
                </c:pt>
                <c:pt idx="154441">
                  <c:v>4146.92</c:v>
                </c:pt>
                <c:pt idx="154442">
                  <c:v>4409.32</c:v>
                </c:pt>
                <c:pt idx="154443">
                  <c:v>4700.1000000000004</c:v>
                </c:pt>
                <c:pt idx="154444">
                  <c:v>4569</c:v>
                </c:pt>
                <c:pt idx="154445">
                  <c:v>5544.18</c:v>
                </c:pt>
                <c:pt idx="154446">
                  <c:v>5762.52</c:v>
                </c:pt>
                <c:pt idx="154447">
                  <c:v>6490.09</c:v>
                </c:pt>
                <c:pt idx="154448">
                  <c:v>6101.47</c:v>
                </c:pt>
                <c:pt idx="154449">
                  <c:v>7557.41</c:v>
                </c:pt>
                <c:pt idx="154450">
                  <c:v>5899.46</c:v>
                </c:pt>
                <c:pt idx="154451">
                  <c:v>6658.41</c:v>
                </c:pt>
                <c:pt idx="154452">
                  <c:v>6118.1</c:v>
                </c:pt>
                <c:pt idx="154453">
                  <c:v>5864.42</c:v>
                </c:pt>
                <c:pt idx="154454">
                  <c:v>7293.31</c:v>
                </c:pt>
                <c:pt idx="154455">
                  <c:v>6122.4</c:v>
                </c:pt>
                <c:pt idx="154456">
                  <c:v>20104.669999999998</c:v>
                </c:pt>
                <c:pt idx="154457">
                  <c:v>9142.3799999999992</c:v>
                </c:pt>
                <c:pt idx="154458">
                  <c:v>20708.560000000001</c:v>
                </c:pt>
                <c:pt idx="154459">
                  <c:v>8115.71</c:v>
                </c:pt>
                <c:pt idx="154460">
                  <c:v>10582.45</c:v>
                </c:pt>
                <c:pt idx="154461">
                  <c:v>13407.09</c:v>
                </c:pt>
                <c:pt idx="154462">
                  <c:v>30427.03</c:v>
                </c:pt>
                <c:pt idx="154463">
                  <c:v>17751.009999999998</c:v>
                </c:pt>
                <c:pt idx="154464">
                  <c:v>9981.56</c:v>
                </c:pt>
                <c:pt idx="154465">
                  <c:v>7087.65</c:v>
                </c:pt>
                <c:pt idx="154466">
                  <c:v>6062.28</c:v>
                </c:pt>
                <c:pt idx="154467">
                  <c:v>4608.9399999999996</c:v>
                </c:pt>
                <c:pt idx="154468">
                  <c:v>6227.46</c:v>
                </c:pt>
                <c:pt idx="154469">
                  <c:v>7469.4</c:v>
                </c:pt>
                <c:pt idx="154470">
                  <c:v>6770.63</c:v>
                </c:pt>
                <c:pt idx="154471">
                  <c:v>8560.52</c:v>
                </c:pt>
                <c:pt idx="154472">
                  <c:v>6878.94</c:v>
                </c:pt>
                <c:pt idx="154473">
                  <c:v>7078.56</c:v>
                </c:pt>
                <c:pt idx="154474">
                  <c:v>7745.34</c:v>
                </c:pt>
                <c:pt idx="154475">
                  <c:v>6899.31</c:v>
                </c:pt>
                <c:pt idx="154476">
                  <c:v>4365.84</c:v>
                </c:pt>
                <c:pt idx="154477">
                  <c:v>6342.96</c:v>
                </c:pt>
                <c:pt idx="154478">
                  <c:v>5053.0200000000004</c:v>
                </c:pt>
                <c:pt idx="154479">
                  <c:v>4694.2</c:v>
                </c:pt>
                <c:pt idx="154480">
                  <c:v>3021.84</c:v>
                </c:pt>
                <c:pt idx="154481">
                  <c:v>2936.32</c:v>
                </c:pt>
                <c:pt idx="154482">
                  <c:v>3238.57</c:v>
                </c:pt>
                <c:pt idx="154483">
                  <c:v>3945.53</c:v>
                </c:pt>
                <c:pt idx="154484">
                  <c:v>4305.08</c:v>
                </c:pt>
                <c:pt idx="154485">
                  <c:v>3739.92</c:v>
                </c:pt>
                <c:pt idx="154486">
                  <c:v>4071.95</c:v>
                </c:pt>
                <c:pt idx="154487">
                  <c:v>4196.42</c:v>
                </c:pt>
                <c:pt idx="154488">
                  <c:v>3711.67</c:v>
                </c:pt>
                <c:pt idx="154489">
                  <c:v>4591.91</c:v>
                </c:pt>
                <c:pt idx="154490">
                  <c:v>4083.4</c:v>
                </c:pt>
                <c:pt idx="154491">
                  <c:v>5221.03</c:v>
                </c:pt>
                <c:pt idx="154492">
                  <c:v>4827.62</c:v>
                </c:pt>
                <c:pt idx="154493">
                  <c:v>3902.72</c:v>
                </c:pt>
                <c:pt idx="154494">
                  <c:v>4236.71</c:v>
                </c:pt>
                <c:pt idx="154495">
                  <c:v>4011.96</c:v>
                </c:pt>
                <c:pt idx="154496">
                  <c:v>5137.2</c:v>
                </c:pt>
                <c:pt idx="154497">
                  <c:v>3704.34</c:v>
                </c:pt>
                <c:pt idx="154498">
                  <c:v>6303.64</c:v>
                </c:pt>
                <c:pt idx="154499">
                  <c:v>4376.18</c:v>
                </c:pt>
                <c:pt idx="154500">
                  <c:v>4971.5600000000004</c:v>
                </c:pt>
                <c:pt idx="154501">
                  <c:v>5112.6099999999997</c:v>
                </c:pt>
                <c:pt idx="154502">
                  <c:v>4902.08</c:v>
                </c:pt>
                <c:pt idx="154503">
                  <c:v>5012.28</c:v>
                </c:pt>
                <c:pt idx="154504">
                  <c:v>5738.61</c:v>
                </c:pt>
                <c:pt idx="154505">
                  <c:v>4911.8100000000004</c:v>
                </c:pt>
                <c:pt idx="154506">
                  <c:v>4637.3500000000004</c:v>
                </c:pt>
                <c:pt idx="154507">
                  <c:v>37.5</c:v>
                </c:pt>
                <c:pt idx="154508">
                  <c:v>419</c:v>
                </c:pt>
                <c:pt idx="154509">
                  <c:v>226</c:v>
                </c:pt>
                <c:pt idx="154510">
                  <c:v>2.5</c:v>
                </c:pt>
                <c:pt idx="154511">
                  <c:v>35</c:v>
                </c:pt>
                <c:pt idx="154512">
                  <c:v>28.5</c:v>
                </c:pt>
                <c:pt idx="154513">
                  <c:v>617.5</c:v>
                </c:pt>
                <c:pt idx="154514">
                  <c:v>2006.87</c:v>
                </c:pt>
                <c:pt idx="154515">
                  <c:v>2993.03</c:v>
                </c:pt>
                <c:pt idx="154516">
                  <c:v>2570.59</c:v>
                </c:pt>
                <c:pt idx="154517">
                  <c:v>4576.87</c:v>
                </c:pt>
                <c:pt idx="154518">
                  <c:v>6034.61</c:v>
                </c:pt>
                <c:pt idx="154519">
                  <c:v>3693.11</c:v>
                </c:pt>
                <c:pt idx="154520">
                  <c:v>5476.92</c:v>
                </c:pt>
                <c:pt idx="154521">
                  <c:v>5998.27</c:v>
                </c:pt>
                <c:pt idx="154522">
                  <c:v>8444.92</c:v>
                </c:pt>
                <c:pt idx="154523">
                  <c:v>18902.47</c:v>
                </c:pt>
                <c:pt idx="154524">
                  <c:v>38701.54</c:v>
                </c:pt>
                <c:pt idx="154525">
                  <c:v>33028.86</c:v>
                </c:pt>
                <c:pt idx="154526">
                  <c:v>21551.82</c:v>
                </c:pt>
                <c:pt idx="154527">
                  <c:v>24185.82</c:v>
                </c:pt>
                <c:pt idx="154528">
                  <c:v>18186.61</c:v>
                </c:pt>
                <c:pt idx="154529">
                  <c:v>8557.85</c:v>
                </c:pt>
                <c:pt idx="154530">
                  <c:v>8134.7</c:v>
                </c:pt>
                <c:pt idx="154531">
                  <c:v>3076.54</c:v>
                </c:pt>
                <c:pt idx="154532">
                  <c:v>2601.65</c:v>
                </c:pt>
                <c:pt idx="154533">
                  <c:v>3030.05</c:v>
                </c:pt>
                <c:pt idx="154534">
                  <c:v>1606.94</c:v>
                </c:pt>
                <c:pt idx="154535">
                  <c:v>1423.92</c:v>
                </c:pt>
                <c:pt idx="154536">
                  <c:v>1882.09</c:v>
                </c:pt>
                <c:pt idx="154537">
                  <c:v>2286.2800000000002</c:v>
                </c:pt>
                <c:pt idx="154538">
                  <c:v>2180.5300000000002</c:v>
                </c:pt>
                <c:pt idx="154539">
                  <c:v>1520.76</c:v>
                </c:pt>
                <c:pt idx="154540">
                  <c:v>989.62</c:v>
                </c:pt>
                <c:pt idx="154541">
                  <c:v>815</c:v>
                </c:pt>
                <c:pt idx="154542">
                  <c:v>741.31</c:v>
                </c:pt>
                <c:pt idx="154543">
                  <c:v>710.3</c:v>
                </c:pt>
                <c:pt idx="154544">
                  <c:v>888.22</c:v>
                </c:pt>
                <c:pt idx="154545">
                  <c:v>532</c:v>
                </c:pt>
                <c:pt idx="154546">
                  <c:v>913.98</c:v>
                </c:pt>
                <c:pt idx="154547">
                  <c:v>1027.5</c:v>
                </c:pt>
                <c:pt idx="154548">
                  <c:v>895</c:v>
                </c:pt>
                <c:pt idx="154549">
                  <c:v>1370.5</c:v>
                </c:pt>
                <c:pt idx="154550">
                  <c:v>1931</c:v>
                </c:pt>
                <c:pt idx="154551">
                  <c:v>2396.75</c:v>
                </c:pt>
                <c:pt idx="154552">
                  <c:v>1926</c:v>
                </c:pt>
                <c:pt idx="154553">
                  <c:v>1052.75</c:v>
                </c:pt>
                <c:pt idx="154554">
                  <c:v>135</c:v>
                </c:pt>
                <c:pt idx="154555">
                  <c:v>44.25</c:v>
                </c:pt>
                <c:pt idx="154556">
                  <c:v>2</c:v>
                </c:pt>
                <c:pt idx="154557">
                  <c:v>9</c:v>
                </c:pt>
                <c:pt idx="154558">
                  <c:v>3</c:v>
                </c:pt>
                <c:pt idx="154559">
                  <c:v>230.33</c:v>
                </c:pt>
                <c:pt idx="154560">
                  <c:v>519.70000000000005</c:v>
                </c:pt>
                <c:pt idx="154561">
                  <c:v>139</c:v>
                </c:pt>
                <c:pt idx="154562">
                  <c:v>1097</c:v>
                </c:pt>
                <c:pt idx="154563">
                  <c:v>1762</c:v>
                </c:pt>
                <c:pt idx="154564">
                  <c:v>1464.93</c:v>
                </c:pt>
                <c:pt idx="154565">
                  <c:v>1271.72</c:v>
                </c:pt>
                <c:pt idx="154566">
                  <c:v>2850.46</c:v>
                </c:pt>
                <c:pt idx="154567">
                  <c:v>2559.31</c:v>
                </c:pt>
                <c:pt idx="154568">
                  <c:v>2747</c:v>
                </c:pt>
                <c:pt idx="154569">
                  <c:v>4048.1</c:v>
                </c:pt>
                <c:pt idx="154570">
                  <c:v>3812.64</c:v>
                </c:pt>
                <c:pt idx="154571">
                  <c:v>5154.8500000000004</c:v>
                </c:pt>
                <c:pt idx="154572">
                  <c:v>7889.96</c:v>
                </c:pt>
                <c:pt idx="154573">
                  <c:v>9240.89</c:v>
                </c:pt>
                <c:pt idx="154574">
                  <c:v>16867.599999999999</c:v>
                </c:pt>
                <c:pt idx="154575">
                  <c:v>34296.639999999999</c:v>
                </c:pt>
                <c:pt idx="154576">
                  <c:v>49061.75</c:v>
                </c:pt>
                <c:pt idx="154577">
                  <c:v>35342.660000000003</c:v>
                </c:pt>
                <c:pt idx="154578">
                  <c:v>25630.9</c:v>
                </c:pt>
                <c:pt idx="154579">
                  <c:v>19062.32</c:v>
                </c:pt>
                <c:pt idx="154580">
                  <c:v>11689.67</c:v>
                </c:pt>
                <c:pt idx="154581">
                  <c:v>8679.9599999999991</c:v>
                </c:pt>
                <c:pt idx="154582">
                  <c:v>4803.2</c:v>
                </c:pt>
                <c:pt idx="154583">
                  <c:v>2074.2800000000002</c:v>
                </c:pt>
                <c:pt idx="154584">
                  <c:v>1990.32</c:v>
                </c:pt>
                <c:pt idx="154585">
                  <c:v>1825.42</c:v>
                </c:pt>
                <c:pt idx="154586">
                  <c:v>1068.6500000000001</c:v>
                </c:pt>
                <c:pt idx="154587">
                  <c:v>1066.79</c:v>
                </c:pt>
                <c:pt idx="154588">
                  <c:v>1100.75</c:v>
                </c:pt>
                <c:pt idx="154589">
                  <c:v>1571.94</c:v>
                </c:pt>
                <c:pt idx="154590">
                  <c:v>1584.22</c:v>
                </c:pt>
                <c:pt idx="154591">
                  <c:v>1321.18</c:v>
                </c:pt>
                <c:pt idx="154592">
                  <c:v>1030.5</c:v>
                </c:pt>
                <c:pt idx="154593">
                  <c:v>632.12</c:v>
                </c:pt>
                <c:pt idx="154594">
                  <c:v>267.76</c:v>
                </c:pt>
                <c:pt idx="154595">
                  <c:v>782.8</c:v>
                </c:pt>
                <c:pt idx="154596">
                  <c:v>623.74</c:v>
                </c:pt>
                <c:pt idx="154597">
                  <c:v>574.12</c:v>
                </c:pt>
                <c:pt idx="154598">
                  <c:v>664.55</c:v>
                </c:pt>
                <c:pt idx="154599">
                  <c:v>693.82</c:v>
                </c:pt>
                <c:pt idx="154600">
                  <c:v>1270.1400000000001</c:v>
                </c:pt>
                <c:pt idx="154601">
                  <c:v>2102.7800000000002</c:v>
                </c:pt>
                <c:pt idx="154602">
                  <c:v>2604.58</c:v>
                </c:pt>
                <c:pt idx="154603">
                  <c:v>563.08000000000004</c:v>
                </c:pt>
                <c:pt idx="154604">
                  <c:v>405.72</c:v>
                </c:pt>
                <c:pt idx="154605">
                  <c:v>97.56</c:v>
                </c:pt>
                <c:pt idx="154606">
                  <c:v>264.16000000000003</c:v>
                </c:pt>
                <c:pt idx="154607">
                  <c:v>8.14</c:v>
                </c:pt>
                <c:pt idx="154608">
                  <c:v>72</c:v>
                </c:pt>
                <c:pt idx="154609">
                  <c:v>23.51</c:v>
                </c:pt>
                <c:pt idx="154610">
                  <c:v>44.47</c:v>
                </c:pt>
                <c:pt idx="154611">
                  <c:v>371.21</c:v>
                </c:pt>
                <c:pt idx="154612">
                  <c:v>417.8</c:v>
                </c:pt>
                <c:pt idx="154613">
                  <c:v>89.69</c:v>
                </c:pt>
                <c:pt idx="154614">
                  <c:v>353.9</c:v>
                </c:pt>
                <c:pt idx="154615">
                  <c:v>3009.23</c:v>
                </c:pt>
                <c:pt idx="154616">
                  <c:v>1700.56</c:v>
                </c:pt>
                <c:pt idx="154617">
                  <c:v>1576.71</c:v>
                </c:pt>
                <c:pt idx="154618">
                  <c:v>3396.96</c:v>
                </c:pt>
                <c:pt idx="154619">
                  <c:v>5134.09</c:v>
                </c:pt>
                <c:pt idx="154620">
                  <c:v>4644.79</c:v>
                </c:pt>
                <c:pt idx="154621">
                  <c:v>3133.74</c:v>
                </c:pt>
                <c:pt idx="154622">
                  <c:v>7792.43</c:v>
                </c:pt>
                <c:pt idx="154623">
                  <c:v>11322.22</c:v>
                </c:pt>
                <c:pt idx="154624">
                  <c:v>22060.44</c:v>
                </c:pt>
                <c:pt idx="154625">
                  <c:v>40404.14</c:v>
                </c:pt>
                <c:pt idx="154626">
                  <c:v>39781.599999999999</c:v>
                </c:pt>
                <c:pt idx="154627">
                  <c:v>44956.91</c:v>
                </c:pt>
                <c:pt idx="154628">
                  <c:v>34654.22</c:v>
                </c:pt>
                <c:pt idx="154629">
                  <c:v>32423.35</c:v>
                </c:pt>
                <c:pt idx="154630">
                  <c:v>23022.55</c:v>
                </c:pt>
                <c:pt idx="154631">
                  <c:v>12114.61</c:v>
                </c:pt>
                <c:pt idx="154632">
                  <c:v>6638.72</c:v>
                </c:pt>
                <c:pt idx="154633">
                  <c:v>5854.39</c:v>
                </c:pt>
                <c:pt idx="154634">
                  <c:v>3935.06</c:v>
                </c:pt>
                <c:pt idx="154635">
                  <c:v>2897.85</c:v>
                </c:pt>
                <c:pt idx="154636">
                  <c:v>1917.22</c:v>
                </c:pt>
                <c:pt idx="154637">
                  <c:v>1541.23</c:v>
                </c:pt>
                <c:pt idx="154638">
                  <c:v>1198.5999999999999</c:v>
                </c:pt>
                <c:pt idx="154639">
                  <c:v>1588.33</c:v>
                </c:pt>
                <c:pt idx="154640">
                  <c:v>1283.3699999999999</c:v>
                </c:pt>
                <c:pt idx="154641">
                  <c:v>1387.08</c:v>
                </c:pt>
                <c:pt idx="154642">
                  <c:v>1337.29</c:v>
                </c:pt>
                <c:pt idx="154643">
                  <c:v>1500.04</c:v>
                </c:pt>
                <c:pt idx="154644">
                  <c:v>1591.57</c:v>
                </c:pt>
                <c:pt idx="154645">
                  <c:v>1563.91</c:v>
                </c:pt>
                <c:pt idx="154646">
                  <c:v>1443.43</c:v>
                </c:pt>
                <c:pt idx="154647">
                  <c:v>1614.56</c:v>
                </c:pt>
                <c:pt idx="154648">
                  <c:v>733.1</c:v>
                </c:pt>
                <c:pt idx="154649">
                  <c:v>346</c:v>
                </c:pt>
                <c:pt idx="154650">
                  <c:v>170</c:v>
                </c:pt>
                <c:pt idx="154651">
                  <c:v>538</c:v>
                </c:pt>
                <c:pt idx="154652">
                  <c:v>340</c:v>
                </c:pt>
                <c:pt idx="154653">
                  <c:v>413</c:v>
                </c:pt>
                <c:pt idx="154654">
                  <c:v>440</c:v>
                </c:pt>
                <c:pt idx="154655">
                  <c:v>1244</c:v>
                </c:pt>
                <c:pt idx="154656">
                  <c:v>285</c:v>
                </c:pt>
                <c:pt idx="154657">
                  <c:v>230</c:v>
                </c:pt>
                <c:pt idx="154658">
                  <c:v>385</c:v>
                </c:pt>
                <c:pt idx="154659">
                  <c:v>600</c:v>
                </c:pt>
                <c:pt idx="154660">
                  <c:v>520</c:v>
                </c:pt>
                <c:pt idx="154661">
                  <c:v>260</c:v>
                </c:pt>
                <c:pt idx="154662">
                  <c:v>280</c:v>
                </c:pt>
                <c:pt idx="154663">
                  <c:v>480</c:v>
                </c:pt>
                <c:pt idx="154664">
                  <c:v>280</c:v>
                </c:pt>
                <c:pt idx="154665">
                  <c:v>600</c:v>
                </c:pt>
                <c:pt idx="154666">
                  <c:v>600</c:v>
                </c:pt>
                <c:pt idx="154667">
                  <c:v>380</c:v>
                </c:pt>
                <c:pt idx="154668">
                  <c:v>2400</c:v>
                </c:pt>
                <c:pt idx="154669">
                  <c:v>1800</c:v>
                </c:pt>
                <c:pt idx="154670">
                  <c:v>1460</c:v>
                </c:pt>
                <c:pt idx="154671">
                  <c:v>338.1</c:v>
                </c:pt>
                <c:pt idx="154672">
                  <c:v>273.06</c:v>
                </c:pt>
                <c:pt idx="154673">
                  <c:v>243.4</c:v>
                </c:pt>
                <c:pt idx="154674">
                  <c:v>220.14</c:v>
                </c:pt>
                <c:pt idx="154675">
                  <c:v>187.13</c:v>
                </c:pt>
                <c:pt idx="154676">
                  <c:v>223.33</c:v>
                </c:pt>
                <c:pt idx="154677">
                  <c:v>162.99</c:v>
                </c:pt>
                <c:pt idx="154678">
                  <c:v>285.41000000000003</c:v>
                </c:pt>
                <c:pt idx="154679">
                  <c:v>207.82</c:v>
                </c:pt>
                <c:pt idx="154680">
                  <c:v>118.67</c:v>
                </c:pt>
                <c:pt idx="154681">
                  <c:v>126.75</c:v>
                </c:pt>
                <c:pt idx="154682">
                  <c:v>110.44</c:v>
                </c:pt>
                <c:pt idx="154683">
                  <c:v>47.34</c:v>
                </c:pt>
                <c:pt idx="154684">
                  <c:v>121.32</c:v>
                </c:pt>
                <c:pt idx="154685">
                  <c:v>117.59</c:v>
                </c:pt>
                <c:pt idx="154686">
                  <c:v>57.32</c:v>
                </c:pt>
                <c:pt idx="154687">
                  <c:v>102.75</c:v>
                </c:pt>
                <c:pt idx="154688">
                  <c:v>98.14</c:v>
                </c:pt>
                <c:pt idx="154689">
                  <c:v>72</c:v>
                </c:pt>
                <c:pt idx="154690">
                  <c:v>159.06</c:v>
                </c:pt>
                <c:pt idx="154691">
                  <c:v>104.69</c:v>
                </c:pt>
                <c:pt idx="154692">
                  <c:v>117.83</c:v>
                </c:pt>
                <c:pt idx="154693">
                  <c:v>70.569999999999993</c:v>
                </c:pt>
                <c:pt idx="154694">
                  <c:v>85.86</c:v>
                </c:pt>
                <c:pt idx="154695">
                  <c:v>149.11000000000001</c:v>
                </c:pt>
                <c:pt idx="154696">
                  <c:v>190.15</c:v>
                </c:pt>
                <c:pt idx="154697">
                  <c:v>118.66</c:v>
                </c:pt>
                <c:pt idx="154698">
                  <c:v>125.68</c:v>
                </c:pt>
                <c:pt idx="154699">
                  <c:v>164.88</c:v>
                </c:pt>
                <c:pt idx="154700">
                  <c:v>145.88</c:v>
                </c:pt>
                <c:pt idx="154701">
                  <c:v>164.25</c:v>
                </c:pt>
                <c:pt idx="154702">
                  <c:v>76.37</c:v>
                </c:pt>
                <c:pt idx="154703">
                  <c:v>112.76</c:v>
                </c:pt>
                <c:pt idx="154704">
                  <c:v>151.29</c:v>
                </c:pt>
                <c:pt idx="154705">
                  <c:v>122.76</c:v>
                </c:pt>
                <c:pt idx="154706">
                  <c:v>65.38</c:v>
                </c:pt>
                <c:pt idx="154707">
                  <c:v>186.57</c:v>
                </c:pt>
                <c:pt idx="154708">
                  <c:v>142.69999999999999</c:v>
                </c:pt>
                <c:pt idx="154709">
                  <c:v>135.55000000000001</c:v>
                </c:pt>
                <c:pt idx="154710">
                  <c:v>165.09</c:v>
                </c:pt>
                <c:pt idx="154711">
                  <c:v>233.24</c:v>
                </c:pt>
                <c:pt idx="154712">
                  <c:v>273.7</c:v>
                </c:pt>
                <c:pt idx="154713">
                  <c:v>273.64999999999998</c:v>
                </c:pt>
                <c:pt idx="154714">
                  <c:v>320.10000000000002</c:v>
                </c:pt>
                <c:pt idx="154715">
                  <c:v>398.88</c:v>
                </c:pt>
                <c:pt idx="154716">
                  <c:v>432.06</c:v>
                </c:pt>
                <c:pt idx="154717">
                  <c:v>862.42</c:v>
                </c:pt>
                <c:pt idx="154718">
                  <c:v>304</c:v>
                </c:pt>
                <c:pt idx="154719">
                  <c:v>100.65</c:v>
                </c:pt>
                <c:pt idx="154720">
                  <c:v>131.13999999999999</c:v>
                </c:pt>
                <c:pt idx="154721">
                  <c:v>68.31</c:v>
                </c:pt>
                <c:pt idx="154722">
                  <c:v>95.69</c:v>
                </c:pt>
                <c:pt idx="154723">
                  <c:v>136.97999999999999</c:v>
                </c:pt>
                <c:pt idx="154724">
                  <c:v>86.84</c:v>
                </c:pt>
                <c:pt idx="154725">
                  <c:v>87.69</c:v>
                </c:pt>
                <c:pt idx="154726">
                  <c:v>96.23</c:v>
                </c:pt>
                <c:pt idx="154727">
                  <c:v>99.01</c:v>
                </c:pt>
                <c:pt idx="154728">
                  <c:v>65.23</c:v>
                </c:pt>
                <c:pt idx="154729">
                  <c:v>57.54</c:v>
                </c:pt>
                <c:pt idx="154730">
                  <c:v>31</c:v>
                </c:pt>
                <c:pt idx="154731">
                  <c:v>11.88</c:v>
                </c:pt>
                <c:pt idx="154732">
                  <c:v>25.06</c:v>
                </c:pt>
                <c:pt idx="154733">
                  <c:v>33.6</c:v>
                </c:pt>
                <c:pt idx="154734">
                  <c:v>36.090000000000003</c:v>
                </c:pt>
                <c:pt idx="154735">
                  <c:v>46.92</c:v>
                </c:pt>
                <c:pt idx="154736">
                  <c:v>95.88</c:v>
                </c:pt>
                <c:pt idx="154737">
                  <c:v>30.04</c:v>
                </c:pt>
                <c:pt idx="154738">
                  <c:v>31.9</c:v>
                </c:pt>
                <c:pt idx="154739">
                  <c:v>37.200000000000003</c:v>
                </c:pt>
                <c:pt idx="154740">
                  <c:v>29.46</c:v>
                </c:pt>
                <c:pt idx="154741">
                  <c:v>38.700000000000003</c:v>
                </c:pt>
                <c:pt idx="154742">
                  <c:v>36.229999999999997</c:v>
                </c:pt>
                <c:pt idx="154743">
                  <c:v>7.24</c:v>
                </c:pt>
                <c:pt idx="154744">
                  <c:v>28.96</c:v>
                </c:pt>
                <c:pt idx="154745">
                  <c:v>14.48</c:v>
                </c:pt>
                <c:pt idx="154746">
                  <c:v>10.08</c:v>
                </c:pt>
                <c:pt idx="154747">
                  <c:v>21.72</c:v>
                </c:pt>
                <c:pt idx="154748">
                  <c:v>22.6</c:v>
                </c:pt>
                <c:pt idx="154749">
                  <c:v>7.68</c:v>
                </c:pt>
                <c:pt idx="154750">
                  <c:v>25.56</c:v>
                </c:pt>
                <c:pt idx="154751">
                  <c:v>7.24</c:v>
                </c:pt>
                <c:pt idx="154752">
                  <c:v>8.7100000000000009</c:v>
                </c:pt>
                <c:pt idx="154753">
                  <c:v>7.24</c:v>
                </c:pt>
                <c:pt idx="154754">
                  <c:v>5</c:v>
                </c:pt>
                <c:pt idx="154755">
                  <c:v>6.53</c:v>
                </c:pt>
                <c:pt idx="154756">
                  <c:v>145</c:v>
                </c:pt>
                <c:pt idx="154757">
                  <c:v>130</c:v>
                </c:pt>
                <c:pt idx="154758">
                  <c:v>170</c:v>
                </c:pt>
                <c:pt idx="154759">
                  <c:v>150</c:v>
                </c:pt>
                <c:pt idx="154760">
                  <c:v>460.2</c:v>
                </c:pt>
                <c:pt idx="154761">
                  <c:v>331.23</c:v>
                </c:pt>
                <c:pt idx="154762">
                  <c:v>-12.5</c:v>
                </c:pt>
                <c:pt idx="154763">
                  <c:v>2.5</c:v>
                </c:pt>
                <c:pt idx="154764">
                  <c:v>-8</c:v>
                </c:pt>
                <c:pt idx="154765">
                  <c:v>5.25</c:v>
                </c:pt>
                <c:pt idx="154766">
                  <c:v>3.54</c:v>
                </c:pt>
                <c:pt idx="154767">
                  <c:v>1.62</c:v>
                </c:pt>
                <c:pt idx="154768">
                  <c:v>33.92</c:v>
                </c:pt>
                <c:pt idx="154769">
                  <c:v>7.98</c:v>
                </c:pt>
                <c:pt idx="154770">
                  <c:v>7.98</c:v>
                </c:pt>
                <c:pt idx="154771">
                  <c:v>7.98</c:v>
                </c:pt>
                <c:pt idx="154772">
                  <c:v>7.98</c:v>
                </c:pt>
                <c:pt idx="154773">
                  <c:v>-9.6300000000000008</c:v>
                </c:pt>
                <c:pt idx="154774">
                  <c:v>-2.5</c:v>
                </c:pt>
                <c:pt idx="154775">
                  <c:v>15.48</c:v>
                </c:pt>
                <c:pt idx="154776">
                  <c:v>23.7</c:v>
                </c:pt>
                <c:pt idx="154777">
                  <c:v>15.72</c:v>
                </c:pt>
                <c:pt idx="154778">
                  <c:v>7.98</c:v>
                </c:pt>
                <c:pt idx="154779">
                  <c:v>7.74</c:v>
                </c:pt>
                <c:pt idx="154780">
                  <c:v>7.98</c:v>
                </c:pt>
                <c:pt idx="154781">
                  <c:v>15.96</c:v>
                </c:pt>
                <c:pt idx="154782">
                  <c:v>7.98</c:v>
                </c:pt>
                <c:pt idx="154783">
                  <c:v>7.98</c:v>
                </c:pt>
                <c:pt idx="154784">
                  <c:v>7.98</c:v>
                </c:pt>
                <c:pt idx="154785">
                  <c:v>7.98</c:v>
                </c:pt>
                <c:pt idx="154786">
                  <c:v>7.98</c:v>
                </c:pt>
                <c:pt idx="154787">
                  <c:v>15.96</c:v>
                </c:pt>
                <c:pt idx="154788">
                  <c:v>7</c:v>
                </c:pt>
                <c:pt idx="154789">
                  <c:v>52.8</c:v>
                </c:pt>
                <c:pt idx="154790">
                  <c:v>44</c:v>
                </c:pt>
                <c:pt idx="154791">
                  <c:v>70.400000000000006</c:v>
                </c:pt>
                <c:pt idx="154792">
                  <c:v>79.2</c:v>
                </c:pt>
                <c:pt idx="154793">
                  <c:v>79.2</c:v>
                </c:pt>
                <c:pt idx="154794">
                  <c:v>61.6</c:v>
                </c:pt>
                <c:pt idx="154795">
                  <c:v>44</c:v>
                </c:pt>
                <c:pt idx="154796">
                  <c:v>88</c:v>
                </c:pt>
                <c:pt idx="154797">
                  <c:v>264</c:v>
                </c:pt>
                <c:pt idx="154798">
                  <c:v>211.2</c:v>
                </c:pt>
                <c:pt idx="154799">
                  <c:v>528</c:v>
                </c:pt>
                <c:pt idx="154800">
                  <c:v>132</c:v>
                </c:pt>
                <c:pt idx="154801">
                  <c:v>114.4</c:v>
                </c:pt>
                <c:pt idx="154802">
                  <c:v>140.80000000000001</c:v>
                </c:pt>
                <c:pt idx="154803">
                  <c:v>79.2</c:v>
                </c:pt>
                <c:pt idx="154804">
                  <c:v>70.400000000000006</c:v>
                </c:pt>
                <c:pt idx="154805">
                  <c:v>96.8</c:v>
                </c:pt>
                <c:pt idx="154806">
                  <c:v>184.8</c:v>
                </c:pt>
                <c:pt idx="154807">
                  <c:v>79.2</c:v>
                </c:pt>
                <c:pt idx="154808">
                  <c:v>114.4</c:v>
                </c:pt>
                <c:pt idx="154809">
                  <c:v>88</c:v>
                </c:pt>
                <c:pt idx="154810">
                  <c:v>70.400000000000006</c:v>
                </c:pt>
                <c:pt idx="154811">
                  <c:v>132</c:v>
                </c:pt>
                <c:pt idx="154812">
                  <c:v>105.6</c:v>
                </c:pt>
                <c:pt idx="154813">
                  <c:v>149.6</c:v>
                </c:pt>
                <c:pt idx="154814">
                  <c:v>96.8</c:v>
                </c:pt>
                <c:pt idx="154815">
                  <c:v>52.8</c:v>
                </c:pt>
                <c:pt idx="154816">
                  <c:v>44</c:v>
                </c:pt>
                <c:pt idx="154817">
                  <c:v>70.400000000000006</c:v>
                </c:pt>
                <c:pt idx="154818">
                  <c:v>123.2</c:v>
                </c:pt>
                <c:pt idx="154819">
                  <c:v>70.400000000000006</c:v>
                </c:pt>
                <c:pt idx="154820">
                  <c:v>61.6</c:v>
                </c:pt>
                <c:pt idx="154821">
                  <c:v>52.8</c:v>
                </c:pt>
                <c:pt idx="154822">
                  <c:v>96.8</c:v>
                </c:pt>
                <c:pt idx="154823">
                  <c:v>88</c:v>
                </c:pt>
                <c:pt idx="154824">
                  <c:v>202.4</c:v>
                </c:pt>
                <c:pt idx="154825">
                  <c:v>132</c:v>
                </c:pt>
                <c:pt idx="154826">
                  <c:v>96.8</c:v>
                </c:pt>
                <c:pt idx="154827">
                  <c:v>79.2</c:v>
                </c:pt>
                <c:pt idx="154828">
                  <c:v>96.8</c:v>
                </c:pt>
                <c:pt idx="154829">
                  <c:v>114.4</c:v>
                </c:pt>
                <c:pt idx="154830">
                  <c:v>158.4</c:v>
                </c:pt>
                <c:pt idx="154831">
                  <c:v>158.4</c:v>
                </c:pt>
                <c:pt idx="154832">
                  <c:v>61.6</c:v>
                </c:pt>
                <c:pt idx="154833">
                  <c:v>140.80000000000001</c:v>
                </c:pt>
                <c:pt idx="154834">
                  <c:v>105.6</c:v>
                </c:pt>
                <c:pt idx="154835">
                  <c:v>184.8</c:v>
                </c:pt>
                <c:pt idx="154836">
                  <c:v>96.8</c:v>
                </c:pt>
                <c:pt idx="154837">
                  <c:v>79.2</c:v>
                </c:pt>
                <c:pt idx="154838">
                  <c:v>105.6</c:v>
                </c:pt>
                <c:pt idx="154839">
                  <c:v>105.6</c:v>
                </c:pt>
                <c:pt idx="154840">
                  <c:v>44</c:v>
                </c:pt>
                <c:pt idx="154841">
                  <c:v>167.2</c:v>
                </c:pt>
                <c:pt idx="154842">
                  <c:v>79.98</c:v>
                </c:pt>
                <c:pt idx="154843">
                  <c:v>88</c:v>
                </c:pt>
                <c:pt idx="154844">
                  <c:v>88</c:v>
                </c:pt>
                <c:pt idx="154845">
                  <c:v>123.2</c:v>
                </c:pt>
                <c:pt idx="154846">
                  <c:v>88</c:v>
                </c:pt>
                <c:pt idx="154847">
                  <c:v>35.200000000000003</c:v>
                </c:pt>
                <c:pt idx="154848">
                  <c:v>96.8</c:v>
                </c:pt>
                <c:pt idx="154849">
                  <c:v>158.4</c:v>
                </c:pt>
                <c:pt idx="154850">
                  <c:v>448.8</c:v>
                </c:pt>
                <c:pt idx="154851">
                  <c:v>545.6</c:v>
                </c:pt>
                <c:pt idx="154852">
                  <c:v>202.4</c:v>
                </c:pt>
                <c:pt idx="154853">
                  <c:v>114.4</c:v>
                </c:pt>
                <c:pt idx="154854">
                  <c:v>96.8</c:v>
                </c:pt>
                <c:pt idx="154855">
                  <c:v>52.8</c:v>
                </c:pt>
                <c:pt idx="154856">
                  <c:v>89</c:v>
                </c:pt>
                <c:pt idx="154857">
                  <c:v>135</c:v>
                </c:pt>
                <c:pt idx="154858">
                  <c:v>99</c:v>
                </c:pt>
                <c:pt idx="154859">
                  <c:v>144</c:v>
                </c:pt>
                <c:pt idx="154860">
                  <c:v>108</c:v>
                </c:pt>
                <c:pt idx="154861">
                  <c:v>90</c:v>
                </c:pt>
                <c:pt idx="154862">
                  <c:v>90</c:v>
                </c:pt>
                <c:pt idx="154863">
                  <c:v>135</c:v>
                </c:pt>
                <c:pt idx="154864">
                  <c:v>63</c:v>
                </c:pt>
                <c:pt idx="154865">
                  <c:v>90</c:v>
                </c:pt>
                <c:pt idx="154866">
                  <c:v>63</c:v>
                </c:pt>
                <c:pt idx="154867">
                  <c:v>99</c:v>
                </c:pt>
                <c:pt idx="154868">
                  <c:v>36</c:v>
                </c:pt>
                <c:pt idx="154869">
                  <c:v>135</c:v>
                </c:pt>
                <c:pt idx="154870">
                  <c:v>135</c:v>
                </c:pt>
                <c:pt idx="154871">
                  <c:v>144</c:v>
                </c:pt>
                <c:pt idx="154872">
                  <c:v>81</c:v>
                </c:pt>
                <c:pt idx="154873">
                  <c:v>72</c:v>
                </c:pt>
                <c:pt idx="154874">
                  <c:v>108</c:v>
                </c:pt>
                <c:pt idx="154875">
                  <c:v>108</c:v>
                </c:pt>
                <c:pt idx="154876">
                  <c:v>144</c:v>
                </c:pt>
                <c:pt idx="154877">
                  <c:v>90</c:v>
                </c:pt>
                <c:pt idx="154878">
                  <c:v>117</c:v>
                </c:pt>
                <c:pt idx="154879">
                  <c:v>126</c:v>
                </c:pt>
                <c:pt idx="154880">
                  <c:v>171</c:v>
                </c:pt>
                <c:pt idx="154881">
                  <c:v>81</c:v>
                </c:pt>
                <c:pt idx="154882">
                  <c:v>90</c:v>
                </c:pt>
                <c:pt idx="154883">
                  <c:v>108</c:v>
                </c:pt>
                <c:pt idx="154884">
                  <c:v>54</c:v>
                </c:pt>
                <c:pt idx="154885">
                  <c:v>153</c:v>
                </c:pt>
                <c:pt idx="154886">
                  <c:v>99</c:v>
                </c:pt>
                <c:pt idx="154887">
                  <c:v>135</c:v>
                </c:pt>
                <c:pt idx="154888">
                  <c:v>36</c:v>
                </c:pt>
                <c:pt idx="154889">
                  <c:v>90</c:v>
                </c:pt>
                <c:pt idx="154890">
                  <c:v>135</c:v>
                </c:pt>
                <c:pt idx="154891">
                  <c:v>117</c:v>
                </c:pt>
                <c:pt idx="154892">
                  <c:v>99</c:v>
                </c:pt>
                <c:pt idx="154893">
                  <c:v>135</c:v>
                </c:pt>
                <c:pt idx="154894">
                  <c:v>135</c:v>
                </c:pt>
                <c:pt idx="154895">
                  <c:v>45</c:v>
                </c:pt>
                <c:pt idx="154896">
                  <c:v>3911.46</c:v>
                </c:pt>
                <c:pt idx="154897">
                  <c:v>6856.5</c:v>
                </c:pt>
                <c:pt idx="154898">
                  <c:v>4504.3500000000004</c:v>
                </c:pt>
                <c:pt idx="154899">
                  <c:v>2566.87</c:v>
                </c:pt>
                <c:pt idx="154900">
                  <c:v>2914.97</c:v>
                </c:pt>
                <c:pt idx="154901">
                  <c:v>3098.04</c:v>
                </c:pt>
                <c:pt idx="154902">
                  <c:v>3358.18</c:v>
                </c:pt>
                <c:pt idx="154903">
                  <c:v>2511.61</c:v>
                </c:pt>
                <c:pt idx="154904">
                  <c:v>3203.09</c:v>
                </c:pt>
                <c:pt idx="154905">
                  <c:v>2325.85</c:v>
                </c:pt>
                <c:pt idx="154906">
                  <c:v>1969.4</c:v>
                </c:pt>
                <c:pt idx="154907">
                  <c:v>1863.96</c:v>
                </c:pt>
                <c:pt idx="154908">
                  <c:v>3359.59</c:v>
                </c:pt>
                <c:pt idx="154909">
                  <c:v>7162.83</c:v>
                </c:pt>
                <c:pt idx="154910">
                  <c:v>3746.85</c:v>
                </c:pt>
                <c:pt idx="154911">
                  <c:v>3405.79</c:v>
                </c:pt>
                <c:pt idx="154912">
                  <c:v>4179.1400000000003</c:v>
                </c:pt>
                <c:pt idx="154913">
                  <c:v>3429.84</c:v>
                </c:pt>
                <c:pt idx="154914">
                  <c:v>3635.82</c:v>
                </c:pt>
                <c:pt idx="154915">
                  <c:v>6623.66</c:v>
                </c:pt>
                <c:pt idx="154916">
                  <c:v>4263.62</c:v>
                </c:pt>
                <c:pt idx="154917">
                  <c:v>2865.68</c:v>
                </c:pt>
                <c:pt idx="154918">
                  <c:v>2907.59</c:v>
                </c:pt>
                <c:pt idx="154919">
                  <c:v>2762.57</c:v>
                </c:pt>
                <c:pt idx="154920">
                  <c:v>2812.72</c:v>
                </c:pt>
                <c:pt idx="154921">
                  <c:v>2773.62</c:v>
                </c:pt>
                <c:pt idx="154922">
                  <c:v>3233.18</c:v>
                </c:pt>
                <c:pt idx="154923">
                  <c:v>2712.05</c:v>
                </c:pt>
                <c:pt idx="154924">
                  <c:v>2596.14</c:v>
                </c:pt>
                <c:pt idx="154925">
                  <c:v>2368.9</c:v>
                </c:pt>
                <c:pt idx="154926">
                  <c:v>2193.14</c:v>
                </c:pt>
                <c:pt idx="154927">
                  <c:v>2503.41</c:v>
                </c:pt>
                <c:pt idx="154928">
                  <c:v>2565.48</c:v>
                </c:pt>
                <c:pt idx="154929">
                  <c:v>2762.67</c:v>
                </c:pt>
                <c:pt idx="154930">
                  <c:v>2699.53</c:v>
                </c:pt>
                <c:pt idx="154931">
                  <c:v>2747.01</c:v>
                </c:pt>
                <c:pt idx="154932">
                  <c:v>2792.37</c:v>
                </c:pt>
                <c:pt idx="154933">
                  <c:v>2514.73</c:v>
                </c:pt>
                <c:pt idx="154934">
                  <c:v>2822.15</c:v>
                </c:pt>
                <c:pt idx="154935">
                  <c:v>2221.2199999999998</c:v>
                </c:pt>
                <c:pt idx="154936">
                  <c:v>2338.9899999999998</c:v>
                </c:pt>
                <c:pt idx="154937">
                  <c:v>2555.96</c:v>
                </c:pt>
                <c:pt idx="154938">
                  <c:v>2764.45</c:v>
                </c:pt>
                <c:pt idx="154939">
                  <c:v>2610.88</c:v>
                </c:pt>
                <c:pt idx="154940">
                  <c:v>3802.72</c:v>
                </c:pt>
                <c:pt idx="154941">
                  <c:v>5491.44</c:v>
                </c:pt>
                <c:pt idx="154942">
                  <c:v>8980.7000000000007</c:v>
                </c:pt>
                <c:pt idx="154943">
                  <c:v>4513.6099999999997</c:v>
                </c:pt>
                <c:pt idx="154944">
                  <c:v>2082.16</c:v>
                </c:pt>
                <c:pt idx="154945">
                  <c:v>2170.92</c:v>
                </c:pt>
                <c:pt idx="154946">
                  <c:v>2335.23</c:v>
                </c:pt>
                <c:pt idx="154947">
                  <c:v>2480.96</c:v>
                </c:pt>
                <c:pt idx="154948">
                  <c:v>3468.7</c:v>
                </c:pt>
                <c:pt idx="154949">
                  <c:v>6390.35</c:v>
                </c:pt>
                <c:pt idx="154950">
                  <c:v>6830.99</c:v>
                </c:pt>
                <c:pt idx="154951">
                  <c:v>2334.81</c:v>
                </c:pt>
                <c:pt idx="154952">
                  <c:v>2809.24</c:v>
                </c:pt>
                <c:pt idx="154953">
                  <c:v>2622.98</c:v>
                </c:pt>
                <c:pt idx="154954">
                  <c:v>2268.62</c:v>
                </c:pt>
                <c:pt idx="154955">
                  <c:v>2163.31</c:v>
                </c:pt>
                <c:pt idx="154956">
                  <c:v>2229.37</c:v>
                </c:pt>
                <c:pt idx="154957">
                  <c:v>2344.04</c:v>
                </c:pt>
                <c:pt idx="154958">
                  <c:v>2614.89</c:v>
                </c:pt>
                <c:pt idx="154959">
                  <c:v>2340.15</c:v>
                </c:pt>
                <c:pt idx="154960">
                  <c:v>2433.5700000000002</c:v>
                </c:pt>
                <c:pt idx="154961">
                  <c:v>7322.35</c:v>
                </c:pt>
                <c:pt idx="154962">
                  <c:v>4109.59</c:v>
                </c:pt>
                <c:pt idx="154963">
                  <c:v>3151.82</c:v>
                </c:pt>
                <c:pt idx="154964">
                  <c:v>3590.75</c:v>
                </c:pt>
                <c:pt idx="154965">
                  <c:v>3447.04</c:v>
                </c:pt>
                <c:pt idx="154966">
                  <c:v>3562.27</c:v>
                </c:pt>
                <c:pt idx="154967">
                  <c:v>4904.82</c:v>
                </c:pt>
                <c:pt idx="154968">
                  <c:v>4414.6400000000003</c:v>
                </c:pt>
                <c:pt idx="154969">
                  <c:v>2754.86</c:v>
                </c:pt>
                <c:pt idx="154970">
                  <c:v>2712.07</c:v>
                </c:pt>
                <c:pt idx="154971">
                  <c:v>2757.13</c:v>
                </c:pt>
                <c:pt idx="154972">
                  <c:v>2572.29</c:v>
                </c:pt>
                <c:pt idx="154973">
                  <c:v>2679.77</c:v>
                </c:pt>
                <c:pt idx="154974">
                  <c:v>2652.47</c:v>
                </c:pt>
                <c:pt idx="154975">
                  <c:v>2285.6799999999998</c:v>
                </c:pt>
                <c:pt idx="154976">
                  <c:v>2564.6799999999998</c:v>
                </c:pt>
                <c:pt idx="154977">
                  <c:v>2144.61</c:v>
                </c:pt>
                <c:pt idx="154978">
                  <c:v>2347.4499999999998</c:v>
                </c:pt>
                <c:pt idx="154979">
                  <c:v>2594.5</c:v>
                </c:pt>
                <c:pt idx="154980">
                  <c:v>2530.09</c:v>
                </c:pt>
                <c:pt idx="154981">
                  <c:v>2716.76</c:v>
                </c:pt>
                <c:pt idx="154982">
                  <c:v>2547.25</c:v>
                </c:pt>
                <c:pt idx="154983">
                  <c:v>2750.07</c:v>
                </c:pt>
                <c:pt idx="154984">
                  <c:v>2920.28</c:v>
                </c:pt>
                <c:pt idx="154985">
                  <c:v>2803.73</c:v>
                </c:pt>
                <c:pt idx="154986">
                  <c:v>2821.54</c:v>
                </c:pt>
                <c:pt idx="154987">
                  <c:v>3307.1</c:v>
                </c:pt>
                <c:pt idx="154988">
                  <c:v>2936.12</c:v>
                </c:pt>
                <c:pt idx="154989">
                  <c:v>3501.07</c:v>
                </c:pt>
                <c:pt idx="154990">
                  <c:v>3304.78</c:v>
                </c:pt>
                <c:pt idx="154991">
                  <c:v>3609.57</c:v>
                </c:pt>
                <c:pt idx="154992">
                  <c:v>4553.17</c:v>
                </c:pt>
                <c:pt idx="154993">
                  <c:v>6376.47</c:v>
                </c:pt>
                <c:pt idx="154994">
                  <c:v>8158.01</c:v>
                </c:pt>
                <c:pt idx="154995">
                  <c:v>5242.76</c:v>
                </c:pt>
                <c:pt idx="154996">
                  <c:v>3309.51</c:v>
                </c:pt>
                <c:pt idx="154997">
                  <c:v>2270.08</c:v>
                </c:pt>
                <c:pt idx="154998">
                  <c:v>2721.99</c:v>
                </c:pt>
                <c:pt idx="154999">
                  <c:v>3343.55</c:v>
                </c:pt>
                <c:pt idx="155000">
                  <c:v>4079.09</c:v>
                </c:pt>
                <c:pt idx="155001">
                  <c:v>5529.28</c:v>
                </c:pt>
                <c:pt idx="155002">
                  <c:v>7652.5</c:v>
                </c:pt>
                <c:pt idx="155003">
                  <c:v>2576.96</c:v>
                </c:pt>
                <c:pt idx="155004">
                  <c:v>2467.15</c:v>
                </c:pt>
                <c:pt idx="155005">
                  <c:v>2983.47</c:v>
                </c:pt>
                <c:pt idx="155006">
                  <c:v>3074.77</c:v>
                </c:pt>
                <c:pt idx="155007">
                  <c:v>2980.41</c:v>
                </c:pt>
                <c:pt idx="155008">
                  <c:v>2920.66</c:v>
                </c:pt>
                <c:pt idx="155009">
                  <c:v>3413.37</c:v>
                </c:pt>
                <c:pt idx="155010">
                  <c:v>3182.09</c:v>
                </c:pt>
                <c:pt idx="155011">
                  <c:v>2365.0500000000002</c:v>
                </c:pt>
                <c:pt idx="155012">
                  <c:v>2328.2800000000002</c:v>
                </c:pt>
                <c:pt idx="155013">
                  <c:v>4250.55</c:v>
                </c:pt>
                <c:pt idx="155014">
                  <c:v>8724.58</c:v>
                </c:pt>
                <c:pt idx="155015">
                  <c:v>5170.41</c:v>
                </c:pt>
                <c:pt idx="155016">
                  <c:v>4676.41</c:v>
                </c:pt>
                <c:pt idx="155017">
                  <c:v>4363.0600000000004</c:v>
                </c:pt>
                <c:pt idx="155018">
                  <c:v>4673.6899999999996</c:v>
                </c:pt>
                <c:pt idx="155019">
                  <c:v>6304.67</c:v>
                </c:pt>
                <c:pt idx="155020">
                  <c:v>4579.91</c:v>
                </c:pt>
                <c:pt idx="155021">
                  <c:v>3236.85</c:v>
                </c:pt>
                <c:pt idx="155022">
                  <c:v>3169.53</c:v>
                </c:pt>
                <c:pt idx="155023">
                  <c:v>3157.99</c:v>
                </c:pt>
                <c:pt idx="155024">
                  <c:v>3005.81</c:v>
                </c:pt>
                <c:pt idx="155025">
                  <c:v>3466.16</c:v>
                </c:pt>
                <c:pt idx="155026">
                  <c:v>3288.99</c:v>
                </c:pt>
                <c:pt idx="155027">
                  <c:v>3111.98</c:v>
                </c:pt>
                <c:pt idx="155028">
                  <c:v>2945.08</c:v>
                </c:pt>
                <c:pt idx="155029">
                  <c:v>3237</c:v>
                </c:pt>
                <c:pt idx="155030">
                  <c:v>2713.51</c:v>
                </c:pt>
                <c:pt idx="155031">
                  <c:v>2816.05</c:v>
                </c:pt>
                <c:pt idx="155032">
                  <c:v>2907.06</c:v>
                </c:pt>
                <c:pt idx="155033">
                  <c:v>2831.95</c:v>
                </c:pt>
                <c:pt idx="155034">
                  <c:v>3010.95</c:v>
                </c:pt>
                <c:pt idx="155035">
                  <c:v>3345.25</c:v>
                </c:pt>
                <c:pt idx="155036">
                  <c:v>3061.98</c:v>
                </c:pt>
                <c:pt idx="155037">
                  <c:v>3272.06</c:v>
                </c:pt>
                <c:pt idx="155038">
                  <c:v>2751.15</c:v>
                </c:pt>
                <c:pt idx="155039">
                  <c:v>2633.22</c:v>
                </c:pt>
                <c:pt idx="155040">
                  <c:v>3381.5</c:v>
                </c:pt>
                <c:pt idx="155041">
                  <c:v>2248.08</c:v>
                </c:pt>
                <c:pt idx="155042">
                  <c:v>2817.12</c:v>
                </c:pt>
                <c:pt idx="155043">
                  <c:v>3237.12</c:v>
                </c:pt>
                <c:pt idx="155044">
                  <c:v>1612</c:v>
                </c:pt>
                <c:pt idx="155045">
                  <c:v>2055</c:v>
                </c:pt>
                <c:pt idx="155046">
                  <c:v>2203.12</c:v>
                </c:pt>
                <c:pt idx="155047">
                  <c:v>2203.66</c:v>
                </c:pt>
                <c:pt idx="155048">
                  <c:v>2586.62</c:v>
                </c:pt>
                <c:pt idx="155049">
                  <c:v>1894.5</c:v>
                </c:pt>
                <c:pt idx="155050">
                  <c:v>1712</c:v>
                </c:pt>
                <c:pt idx="155051">
                  <c:v>1262.04</c:v>
                </c:pt>
                <c:pt idx="155052">
                  <c:v>1653.54</c:v>
                </c:pt>
                <c:pt idx="155053">
                  <c:v>1317</c:v>
                </c:pt>
                <c:pt idx="155054">
                  <c:v>1575.04</c:v>
                </c:pt>
                <c:pt idx="155055">
                  <c:v>1649.5</c:v>
                </c:pt>
                <c:pt idx="155056">
                  <c:v>1294.08</c:v>
                </c:pt>
                <c:pt idx="155057">
                  <c:v>2024.08</c:v>
                </c:pt>
                <c:pt idx="155058">
                  <c:v>1182.54</c:v>
                </c:pt>
                <c:pt idx="155059">
                  <c:v>1418</c:v>
                </c:pt>
                <c:pt idx="155060">
                  <c:v>2799</c:v>
                </c:pt>
                <c:pt idx="155061">
                  <c:v>1661.58</c:v>
                </c:pt>
                <c:pt idx="155062">
                  <c:v>1907.54</c:v>
                </c:pt>
                <c:pt idx="155063">
                  <c:v>2560</c:v>
                </c:pt>
                <c:pt idx="155064">
                  <c:v>2169.88</c:v>
                </c:pt>
                <c:pt idx="155065">
                  <c:v>2408.38</c:v>
                </c:pt>
                <c:pt idx="155066">
                  <c:v>3018.38</c:v>
                </c:pt>
                <c:pt idx="155067">
                  <c:v>2182.2199999999998</c:v>
                </c:pt>
                <c:pt idx="155068">
                  <c:v>3807.64</c:v>
                </c:pt>
                <c:pt idx="155069">
                  <c:v>3010.38</c:v>
                </c:pt>
                <c:pt idx="155070">
                  <c:v>1669.38</c:v>
                </c:pt>
                <c:pt idx="155071">
                  <c:v>1475.24</c:v>
                </c:pt>
                <c:pt idx="155072">
                  <c:v>2087.38</c:v>
                </c:pt>
                <c:pt idx="155073">
                  <c:v>2362.02</c:v>
                </c:pt>
                <c:pt idx="155074">
                  <c:v>2388.02</c:v>
                </c:pt>
                <c:pt idx="155075">
                  <c:v>2545.3000000000002</c:v>
                </c:pt>
                <c:pt idx="155076">
                  <c:v>1614.48</c:v>
                </c:pt>
                <c:pt idx="155077">
                  <c:v>2541.2199999999998</c:v>
                </c:pt>
                <c:pt idx="155078">
                  <c:v>2166</c:v>
                </c:pt>
                <c:pt idx="155079">
                  <c:v>2603.7399999999998</c:v>
                </c:pt>
                <c:pt idx="155080">
                  <c:v>1415.16</c:v>
                </c:pt>
                <c:pt idx="155081">
                  <c:v>3570.5</c:v>
                </c:pt>
                <c:pt idx="155082">
                  <c:v>1732.9</c:v>
                </c:pt>
                <c:pt idx="155083">
                  <c:v>1917.28</c:v>
                </c:pt>
                <c:pt idx="155084">
                  <c:v>1836.8</c:v>
                </c:pt>
                <c:pt idx="155085">
                  <c:v>2582.3200000000002</c:v>
                </c:pt>
                <c:pt idx="155086">
                  <c:v>2857.78</c:v>
                </c:pt>
                <c:pt idx="155087">
                  <c:v>2222.7199999999998</c:v>
                </c:pt>
                <c:pt idx="155088">
                  <c:v>2381.54</c:v>
                </c:pt>
                <c:pt idx="155089">
                  <c:v>1547.7</c:v>
                </c:pt>
                <c:pt idx="155090">
                  <c:v>1827.08</c:v>
                </c:pt>
                <c:pt idx="155091">
                  <c:v>2103.88</c:v>
                </c:pt>
                <c:pt idx="155092">
                  <c:v>2061.48</c:v>
                </c:pt>
                <c:pt idx="155093">
                  <c:v>2579.3000000000002</c:v>
                </c:pt>
                <c:pt idx="155094">
                  <c:v>2396.48</c:v>
                </c:pt>
                <c:pt idx="155095">
                  <c:v>2159.08</c:v>
                </c:pt>
                <c:pt idx="155096">
                  <c:v>2148.84</c:v>
                </c:pt>
                <c:pt idx="155097">
                  <c:v>1714</c:v>
                </c:pt>
                <c:pt idx="155098">
                  <c:v>2203</c:v>
                </c:pt>
                <c:pt idx="155099">
                  <c:v>2025.06</c:v>
                </c:pt>
                <c:pt idx="155100">
                  <c:v>1716.89</c:v>
                </c:pt>
                <c:pt idx="155101">
                  <c:v>2600.23</c:v>
                </c:pt>
                <c:pt idx="155102">
                  <c:v>1277.49</c:v>
                </c:pt>
                <c:pt idx="155103">
                  <c:v>2414.2600000000002</c:v>
                </c:pt>
                <c:pt idx="155104">
                  <c:v>1682.03</c:v>
                </c:pt>
                <c:pt idx="155105">
                  <c:v>990.41</c:v>
                </c:pt>
                <c:pt idx="155106">
                  <c:v>1943.98</c:v>
                </c:pt>
                <c:pt idx="155107">
                  <c:v>1469.44</c:v>
                </c:pt>
                <c:pt idx="155108">
                  <c:v>2891.44</c:v>
                </c:pt>
                <c:pt idx="155109">
                  <c:v>2240.83</c:v>
                </c:pt>
                <c:pt idx="155110">
                  <c:v>2995.39</c:v>
                </c:pt>
                <c:pt idx="155111">
                  <c:v>2188</c:v>
                </c:pt>
                <c:pt idx="155112">
                  <c:v>1760.91</c:v>
                </c:pt>
                <c:pt idx="155113">
                  <c:v>2679.07</c:v>
                </c:pt>
                <c:pt idx="155114">
                  <c:v>1906.09</c:v>
                </c:pt>
                <c:pt idx="155115">
                  <c:v>1288.6199999999999</c:v>
                </c:pt>
                <c:pt idx="155116">
                  <c:v>2290.5300000000002</c:v>
                </c:pt>
                <c:pt idx="155117">
                  <c:v>2879.97</c:v>
                </c:pt>
                <c:pt idx="155118">
                  <c:v>3284.34</c:v>
                </c:pt>
                <c:pt idx="155119">
                  <c:v>2554.34</c:v>
                </c:pt>
                <c:pt idx="155120">
                  <c:v>2324.0500000000002</c:v>
                </c:pt>
                <c:pt idx="155121">
                  <c:v>2157.58</c:v>
                </c:pt>
                <c:pt idx="155122">
                  <c:v>1747.62</c:v>
                </c:pt>
                <c:pt idx="155123">
                  <c:v>1616.6</c:v>
                </c:pt>
                <c:pt idx="155124">
                  <c:v>1977.33</c:v>
                </c:pt>
                <c:pt idx="155125">
                  <c:v>1422.23</c:v>
                </c:pt>
                <c:pt idx="155126">
                  <c:v>2416.4899999999998</c:v>
                </c:pt>
                <c:pt idx="155127">
                  <c:v>1968.84</c:v>
                </c:pt>
                <c:pt idx="155128">
                  <c:v>2597.23</c:v>
                </c:pt>
                <c:pt idx="155129">
                  <c:v>1907.42</c:v>
                </c:pt>
                <c:pt idx="155130">
                  <c:v>2147.25</c:v>
                </c:pt>
                <c:pt idx="155131">
                  <c:v>1561.74</c:v>
                </c:pt>
                <c:pt idx="155132">
                  <c:v>1897.88</c:v>
                </c:pt>
                <c:pt idx="155133">
                  <c:v>2820.61</c:v>
                </c:pt>
                <c:pt idx="155134">
                  <c:v>2182.9</c:v>
                </c:pt>
                <c:pt idx="155135">
                  <c:v>2254.0700000000002</c:v>
                </c:pt>
                <c:pt idx="155136">
                  <c:v>2074.8200000000002</c:v>
                </c:pt>
                <c:pt idx="155137">
                  <c:v>3774.65</c:v>
                </c:pt>
                <c:pt idx="155138">
                  <c:v>3862.41</c:v>
                </c:pt>
                <c:pt idx="155139">
                  <c:v>2445.04</c:v>
                </c:pt>
                <c:pt idx="155140">
                  <c:v>2219.73</c:v>
                </c:pt>
                <c:pt idx="155141">
                  <c:v>2429.11</c:v>
                </c:pt>
                <c:pt idx="155142">
                  <c:v>2832.74</c:v>
                </c:pt>
                <c:pt idx="155143">
                  <c:v>1875.7</c:v>
                </c:pt>
                <c:pt idx="155144">
                  <c:v>2233.79</c:v>
                </c:pt>
                <c:pt idx="155145">
                  <c:v>2641.51</c:v>
                </c:pt>
                <c:pt idx="155146">
                  <c:v>3030.17</c:v>
                </c:pt>
                <c:pt idx="155147">
                  <c:v>1864.33</c:v>
                </c:pt>
                <c:pt idx="155148">
                  <c:v>2305</c:v>
                </c:pt>
                <c:pt idx="155149">
                  <c:v>1961.82</c:v>
                </c:pt>
                <c:pt idx="155150">
                  <c:v>1859.05</c:v>
                </c:pt>
                <c:pt idx="155151">
                  <c:v>2027.17</c:v>
                </c:pt>
                <c:pt idx="155152">
                  <c:v>2214.4</c:v>
                </c:pt>
                <c:pt idx="155153">
                  <c:v>2040.33</c:v>
                </c:pt>
                <c:pt idx="155154">
                  <c:v>3147.43</c:v>
                </c:pt>
                <c:pt idx="155155">
                  <c:v>1491.84</c:v>
                </c:pt>
                <c:pt idx="155156">
                  <c:v>3057.55</c:v>
                </c:pt>
                <c:pt idx="155157">
                  <c:v>1899.39</c:v>
                </c:pt>
                <c:pt idx="155158">
                  <c:v>1610.2</c:v>
                </c:pt>
                <c:pt idx="155159">
                  <c:v>1858.32</c:v>
                </c:pt>
                <c:pt idx="155160">
                  <c:v>1267.44</c:v>
                </c:pt>
                <c:pt idx="155161">
                  <c:v>2663.19</c:v>
                </c:pt>
                <c:pt idx="155162">
                  <c:v>1655.29</c:v>
                </c:pt>
                <c:pt idx="155163">
                  <c:v>2360.94</c:v>
                </c:pt>
                <c:pt idx="155164">
                  <c:v>2371.4</c:v>
                </c:pt>
                <c:pt idx="155165">
                  <c:v>3184.49</c:v>
                </c:pt>
                <c:pt idx="155166">
                  <c:v>1999.4</c:v>
                </c:pt>
                <c:pt idx="155167">
                  <c:v>2757.52</c:v>
                </c:pt>
                <c:pt idx="155168">
                  <c:v>2671.6</c:v>
                </c:pt>
                <c:pt idx="155169">
                  <c:v>2636.14</c:v>
                </c:pt>
                <c:pt idx="155170">
                  <c:v>3172.91</c:v>
                </c:pt>
                <c:pt idx="155171">
                  <c:v>2909.19</c:v>
                </c:pt>
                <c:pt idx="155172">
                  <c:v>3103.54</c:v>
                </c:pt>
                <c:pt idx="155173">
                  <c:v>2098.75</c:v>
                </c:pt>
                <c:pt idx="155174">
                  <c:v>2466.6799999999998</c:v>
                </c:pt>
                <c:pt idx="155175">
                  <c:v>2361.69</c:v>
                </c:pt>
                <c:pt idx="155176">
                  <c:v>2783.2</c:v>
                </c:pt>
                <c:pt idx="155177">
                  <c:v>1929.98</c:v>
                </c:pt>
                <c:pt idx="155178">
                  <c:v>2240.9</c:v>
                </c:pt>
                <c:pt idx="155179">
                  <c:v>2502.7600000000002</c:v>
                </c:pt>
                <c:pt idx="155180">
                  <c:v>1936.44</c:v>
                </c:pt>
                <c:pt idx="155181">
                  <c:v>1918.35</c:v>
                </c:pt>
                <c:pt idx="155182">
                  <c:v>47548.99</c:v>
                </c:pt>
                <c:pt idx="155183">
                  <c:v>37654.82</c:v>
                </c:pt>
                <c:pt idx="155184">
                  <c:v>35696.22</c:v>
                </c:pt>
                <c:pt idx="155185">
                  <c:v>34627.14</c:v>
                </c:pt>
                <c:pt idx="155186">
                  <c:v>29102.18</c:v>
                </c:pt>
                <c:pt idx="155187">
                  <c:v>29674.98</c:v>
                </c:pt>
                <c:pt idx="155188">
                  <c:v>28238.85</c:v>
                </c:pt>
                <c:pt idx="155189">
                  <c:v>32692.19</c:v>
                </c:pt>
                <c:pt idx="155190">
                  <c:v>26098.49</c:v>
                </c:pt>
                <c:pt idx="155191">
                  <c:v>21272.16</c:v>
                </c:pt>
                <c:pt idx="155192">
                  <c:v>22937.99</c:v>
                </c:pt>
                <c:pt idx="155193">
                  <c:v>16810.53</c:v>
                </c:pt>
                <c:pt idx="155194">
                  <c:v>21884</c:v>
                </c:pt>
                <c:pt idx="155195">
                  <c:v>22105.919999999998</c:v>
                </c:pt>
                <c:pt idx="155196">
                  <c:v>23913.97</c:v>
                </c:pt>
                <c:pt idx="155197">
                  <c:v>19752.75</c:v>
                </c:pt>
                <c:pt idx="155198">
                  <c:v>21329.83</c:v>
                </c:pt>
                <c:pt idx="155199">
                  <c:v>23708.86</c:v>
                </c:pt>
                <c:pt idx="155200">
                  <c:v>18421.810000000001</c:v>
                </c:pt>
                <c:pt idx="155201">
                  <c:v>31044.65</c:v>
                </c:pt>
                <c:pt idx="155202">
                  <c:v>22688.48</c:v>
                </c:pt>
                <c:pt idx="155203">
                  <c:v>27755.41</c:v>
                </c:pt>
                <c:pt idx="155204">
                  <c:v>31761.87</c:v>
                </c:pt>
                <c:pt idx="155205">
                  <c:v>32542.400000000001</c:v>
                </c:pt>
                <c:pt idx="155206">
                  <c:v>34117.32</c:v>
                </c:pt>
                <c:pt idx="155207">
                  <c:v>26883.55</c:v>
                </c:pt>
                <c:pt idx="155208">
                  <c:v>32572.41</c:v>
                </c:pt>
                <c:pt idx="155209">
                  <c:v>31661.66</c:v>
                </c:pt>
                <c:pt idx="155210">
                  <c:v>26869.47</c:v>
                </c:pt>
                <c:pt idx="155211">
                  <c:v>32295.5</c:v>
                </c:pt>
                <c:pt idx="155212">
                  <c:v>28092.5</c:v>
                </c:pt>
                <c:pt idx="155213">
                  <c:v>27012.2</c:v>
                </c:pt>
                <c:pt idx="155214">
                  <c:v>29906.54</c:v>
                </c:pt>
                <c:pt idx="155215">
                  <c:v>29808.37</c:v>
                </c:pt>
                <c:pt idx="155216">
                  <c:v>27300.35</c:v>
                </c:pt>
                <c:pt idx="155217">
                  <c:v>26864.79</c:v>
                </c:pt>
                <c:pt idx="155218">
                  <c:v>25907.32</c:v>
                </c:pt>
                <c:pt idx="155219">
                  <c:v>28519.66</c:v>
                </c:pt>
                <c:pt idx="155220">
                  <c:v>26740.43</c:v>
                </c:pt>
                <c:pt idx="155221">
                  <c:v>23715.119999999999</c:v>
                </c:pt>
                <c:pt idx="155222">
                  <c:v>35862.910000000003</c:v>
                </c:pt>
                <c:pt idx="155223">
                  <c:v>25511.52</c:v>
                </c:pt>
                <c:pt idx="155224">
                  <c:v>121805.62</c:v>
                </c:pt>
                <c:pt idx="155225">
                  <c:v>42787.76</c:v>
                </c:pt>
                <c:pt idx="155226">
                  <c:v>50003.55</c:v>
                </c:pt>
                <c:pt idx="155227">
                  <c:v>43698.2</c:v>
                </c:pt>
                <c:pt idx="155228">
                  <c:v>91830.52</c:v>
                </c:pt>
                <c:pt idx="155229">
                  <c:v>39048.660000000003</c:v>
                </c:pt>
                <c:pt idx="155230">
                  <c:v>42983.95</c:v>
                </c:pt>
                <c:pt idx="155231">
                  <c:v>32893.68</c:v>
                </c:pt>
                <c:pt idx="155232">
                  <c:v>31778.34</c:v>
                </c:pt>
                <c:pt idx="155233">
                  <c:v>30105.72</c:v>
                </c:pt>
                <c:pt idx="155234">
                  <c:v>33305.910000000003</c:v>
                </c:pt>
                <c:pt idx="155235">
                  <c:v>34738.21</c:v>
                </c:pt>
                <c:pt idx="155236">
                  <c:v>40972.06</c:v>
                </c:pt>
                <c:pt idx="155237">
                  <c:v>38070.76</c:v>
                </c:pt>
                <c:pt idx="155238">
                  <c:v>36265.75</c:v>
                </c:pt>
                <c:pt idx="155239">
                  <c:v>36057.910000000003</c:v>
                </c:pt>
                <c:pt idx="155240">
                  <c:v>25171.95</c:v>
                </c:pt>
                <c:pt idx="155241">
                  <c:v>30993.03</c:v>
                </c:pt>
                <c:pt idx="155242">
                  <c:v>26662.93</c:v>
                </c:pt>
                <c:pt idx="155243">
                  <c:v>23067.85</c:v>
                </c:pt>
                <c:pt idx="155244">
                  <c:v>24766.01</c:v>
                </c:pt>
                <c:pt idx="155245">
                  <c:v>16286.4</c:v>
                </c:pt>
                <c:pt idx="155246">
                  <c:v>25454.240000000002</c:v>
                </c:pt>
                <c:pt idx="155247">
                  <c:v>24362.03</c:v>
                </c:pt>
                <c:pt idx="155248">
                  <c:v>23757.97</c:v>
                </c:pt>
                <c:pt idx="155249">
                  <c:v>18712.62</c:v>
                </c:pt>
                <c:pt idx="155250">
                  <c:v>19764.62</c:v>
                </c:pt>
                <c:pt idx="155251">
                  <c:v>23611.06</c:v>
                </c:pt>
                <c:pt idx="155252">
                  <c:v>21535.24</c:v>
                </c:pt>
                <c:pt idx="155253">
                  <c:v>25501.1</c:v>
                </c:pt>
                <c:pt idx="155254">
                  <c:v>31321.93</c:v>
                </c:pt>
                <c:pt idx="155255">
                  <c:v>27269.58</c:v>
                </c:pt>
                <c:pt idx="155256">
                  <c:v>32391.42</c:v>
                </c:pt>
                <c:pt idx="155257">
                  <c:v>27139.05</c:v>
                </c:pt>
                <c:pt idx="155258">
                  <c:v>31720.06</c:v>
                </c:pt>
                <c:pt idx="155259">
                  <c:v>29760.66</c:v>
                </c:pt>
                <c:pt idx="155260">
                  <c:v>32165.38</c:v>
                </c:pt>
                <c:pt idx="155261">
                  <c:v>27000.46</c:v>
                </c:pt>
                <c:pt idx="155262">
                  <c:v>39580.69</c:v>
                </c:pt>
                <c:pt idx="155263">
                  <c:v>34727.35</c:v>
                </c:pt>
                <c:pt idx="155264">
                  <c:v>34024.49</c:v>
                </c:pt>
                <c:pt idx="155265">
                  <c:v>30248.12</c:v>
                </c:pt>
                <c:pt idx="155266">
                  <c:v>29568.92</c:v>
                </c:pt>
                <c:pt idx="155267">
                  <c:v>31814.73</c:v>
                </c:pt>
                <c:pt idx="155268">
                  <c:v>24264.37</c:v>
                </c:pt>
                <c:pt idx="155269">
                  <c:v>31101.56</c:v>
                </c:pt>
                <c:pt idx="155270">
                  <c:v>29170.36</c:v>
                </c:pt>
                <c:pt idx="155271">
                  <c:v>24695.4</c:v>
                </c:pt>
                <c:pt idx="155272">
                  <c:v>27112.32</c:v>
                </c:pt>
                <c:pt idx="155273">
                  <c:v>31006.61</c:v>
                </c:pt>
                <c:pt idx="155274">
                  <c:v>37116.6</c:v>
                </c:pt>
                <c:pt idx="155275">
                  <c:v>34736.36</c:v>
                </c:pt>
                <c:pt idx="155276">
                  <c:v>129372.97</c:v>
                </c:pt>
                <c:pt idx="155277">
                  <c:v>35234.980000000003</c:v>
                </c:pt>
                <c:pt idx="155278">
                  <c:v>39009.620000000003</c:v>
                </c:pt>
                <c:pt idx="155279">
                  <c:v>61767.79</c:v>
                </c:pt>
                <c:pt idx="155280">
                  <c:v>84481.1</c:v>
                </c:pt>
                <c:pt idx="155281">
                  <c:v>59135.83</c:v>
                </c:pt>
                <c:pt idx="155282">
                  <c:v>35830.85</c:v>
                </c:pt>
                <c:pt idx="155283">
                  <c:v>35495.620000000003</c:v>
                </c:pt>
                <c:pt idx="155284">
                  <c:v>31314.01</c:v>
                </c:pt>
                <c:pt idx="155285">
                  <c:v>31141.81</c:v>
                </c:pt>
                <c:pt idx="155286">
                  <c:v>36722.699999999997</c:v>
                </c:pt>
                <c:pt idx="155287">
                  <c:v>33698.46</c:v>
                </c:pt>
                <c:pt idx="155288">
                  <c:v>33475.040000000001</c:v>
                </c:pt>
                <c:pt idx="155289">
                  <c:v>40894.61</c:v>
                </c:pt>
                <c:pt idx="155290">
                  <c:v>34879.199999999997</c:v>
                </c:pt>
                <c:pt idx="155291">
                  <c:v>35449.78</c:v>
                </c:pt>
                <c:pt idx="155292">
                  <c:v>33297.65</c:v>
                </c:pt>
                <c:pt idx="155293">
                  <c:v>32033.33</c:v>
                </c:pt>
                <c:pt idx="155294">
                  <c:v>20754.36</c:v>
                </c:pt>
                <c:pt idx="155295">
                  <c:v>24628.95</c:v>
                </c:pt>
                <c:pt idx="155296">
                  <c:v>23245.88</c:v>
                </c:pt>
                <c:pt idx="155297">
                  <c:v>24681.42</c:v>
                </c:pt>
                <c:pt idx="155298">
                  <c:v>18404.96</c:v>
                </c:pt>
                <c:pt idx="155299">
                  <c:v>18935.849999999999</c:v>
                </c:pt>
                <c:pt idx="155300">
                  <c:v>19049.849999999999</c:v>
                </c:pt>
                <c:pt idx="155301">
                  <c:v>23615.3</c:v>
                </c:pt>
                <c:pt idx="155302">
                  <c:v>24172.89</c:v>
                </c:pt>
                <c:pt idx="155303">
                  <c:v>17827.55</c:v>
                </c:pt>
                <c:pt idx="155304">
                  <c:v>26346.34</c:v>
                </c:pt>
                <c:pt idx="155305">
                  <c:v>22950.7</c:v>
                </c:pt>
                <c:pt idx="155306">
                  <c:v>29289.56</c:v>
                </c:pt>
                <c:pt idx="155307">
                  <c:v>25675.61</c:v>
                </c:pt>
                <c:pt idx="155308">
                  <c:v>32661.07</c:v>
                </c:pt>
                <c:pt idx="155309">
                  <c:v>25397.25</c:v>
                </c:pt>
                <c:pt idx="155310">
                  <c:v>28398.78</c:v>
                </c:pt>
                <c:pt idx="155311">
                  <c:v>32317.96</c:v>
                </c:pt>
                <c:pt idx="155312">
                  <c:v>33378.629999999997</c:v>
                </c:pt>
                <c:pt idx="155313">
                  <c:v>30983.9</c:v>
                </c:pt>
                <c:pt idx="155314">
                  <c:v>31286.3</c:v>
                </c:pt>
                <c:pt idx="155315">
                  <c:v>30862.49</c:v>
                </c:pt>
                <c:pt idx="155316">
                  <c:v>28881.72</c:v>
                </c:pt>
                <c:pt idx="155317">
                  <c:v>27596.47</c:v>
                </c:pt>
                <c:pt idx="155318">
                  <c:v>29155.5</c:v>
                </c:pt>
                <c:pt idx="155319">
                  <c:v>27774.76</c:v>
                </c:pt>
                <c:pt idx="155320">
                  <c:v>27678.39</c:v>
                </c:pt>
                <c:pt idx="155321">
                  <c:v>28302.92</c:v>
                </c:pt>
                <c:pt idx="155322">
                  <c:v>31269.01</c:v>
                </c:pt>
                <c:pt idx="155323">
                  <c:v>27597.82</c:v>
                </c:pt>
                <c:pt idx="155324">
                  <c:v>26632.47</c:v>
                </c:pt>
                <c:pt idx="155325">
                  <c:v>9071.6299999999992</c:v>
                </c:pt>
                <c:pt idx="155326">
                  <c:v>6497.2</c:v>
                </c:pt>
                <c:pt idx="155327">
                  <c:v>9471.2900000000009</c:v>
                </c:pt>
                <c:pt idx="155328">
                  <c:v>8554.4599999999991</c:v>
                </c:pt>
                <c:pt idx="155329">
                  <c:v>9313.65</c:v>
                </c:pt>
                <c:pt idx="155330">
                  <c:v>7921.01</c:v>
                </c:pt>
                <c:pt idx="155331">
                  <c:v>8934.74</c:v>
                </c:pt>
                <c:pt idx="155332">
                  <c:v>9884.6</c:v>
                </c:pt>
                <c:pt idx="155333">
                  <c:v>8855.91</c:v>
                </c:pt>
                <c:pt idx="155334">
                  <c:v>8163.95</c:v>
                </c:pt>
                <c:pt idx="155335">
                  <c:v>8535.58</c:v>
                </c:pt>
                <c:pt idx="155336">
                  <c:v>9409.6299999999992</c:v>
                </c:pt>
                <c:pt idx="155337">
                  <c:v>10545.97</c:v>
                </c:pt>
                <c:pt idx="155338">
                  <c:v>9979.58</c:v>
                </c:pt>
                <c:pt idx="155339">
                  <c:v>7960.6</c:v>
                </c:pt>
                <c:pt idx="155340">
                  <c:v>7936.02</c:v>
                </c:pt>
                <c:pt idx="155341">
                  <c:v>9886.09</c:v>
                </c:pt>
                <c:pt idx="155342">
                  <c:v>9148.73</c:v>
                </c:pt>
                <c:pt idx="155343">
                  <c:v>8997.75</c:v>
                </c:pt>
                <c:pt idx="155344">
                  <c:v>11001.79</c:v>
                </c:pt>
                <c:pt idx="155345">
                  <c:v>8823.57</c:v>
                </c:pt>
                <c:pt idx="155346">
                  <c:v>11924.3</c:v>
                </c:pt>
                <c:pt idx="155347">
                  <c:v>11732.09</c:v>
                </c:pt>
                <c:pt idx="155348">
                  <c:v>11036.86</c:v>
                </c:pt>
                <c:pt idx="155349">
                  <c:v>11201.89</c:v>
                </c:pt>
                <c:pt idx="155350">
                  <c:v>10581.11</c:v>
                </c:pt>
                <c:pt idx="155351">
                  <c:v>12721.82</c:v>
                </c:pt>
                <c:pt idx="155352">
                  <c:v>12807.99</c:v>
                </c:pt>
                <c:pt idx="155353">
                  <c:v>12381.26</c:v>
                </c:pt>
                <c:pt idx="155354">
                  <c:v>15681.2</c:v>
                </c:pt>
                <c:pt idx="155355">
                  <c:v>14589.01</c:v>
                </c:pt>
                <c:pt idx="155356">
                  <c:v>12018.87</c:v>
                </c:pt>
                <c:pt idx="155357">
                  <c:v>10901.91</c:v>
                </c:pt>
                <c:pt idx="155358">
                  <c:v>11133.83</c:v>
                </c:pt>
                <c:pt idx="155359">
                  <c:v>9820.68</c:v>
                </c:pt>
                <c:pt idx="155360">
                  <c:v>9831.42</c:v>
                </c:pt>
                <c:pt idx="155361">
                  <c:v>10449.459999999999</c:v>
                </c:pt>
                <c:pt idx="155362">
                  <c:v>10450.64</c:v>
                </c:pt>
                <c:pt idx="155363">
                  <c:v>10531.77</c:v>
                </c:pt>
                <c:pt idx="155364">
                  <c:v>11319.32</c:v>
                </c:pt>
                <c:pt idx="155365">
                  <c:v>10414.19</c:v>
                </c:pt>
                <c:pt idx="155366">
                  <c:v>9739.09</c:v>
                </c:pt>
                <c:pt idx="155367">
                  <c:v>11728.73</c:v>
                </c:pt>
                <c:pt idx="155368">
                  <c:v>9544.2099999999991</c:v>
                </c:pt>
                <c:pt idx="155369">
                  <c:v>8918.75</c:v>
                </c:pt>
                <c:pt idx="155370">
                  <c:v>8427.6200000000008</c:v>
                </c:pt>
                <c:pt idx="155371">
                  <c:v>13491.06</c:v>
                </c:pt>
                <c:pt idx="155372">
                  <c:v>14192.31</c:v>
                </c:pt>
                <c:pt idx="155373">
                  <c:v>14262.84</c:v>
                </c:pt>
                <c:pt idx="155374">
                  <c:v>9530.09</c:v>
                </c:pt>
                <c:pt idx="155375">
                  <c:v>10503.34</c:v>
                </c:pt>
                <c:pt idx="155376">
                  <c:v>7920.56</c:v>
                </c:pt>
                <c:pt idx="155377">
                  <c:v>9382.42</c:v>
                </c:pt>
                <c:pt idx="155378">
                  <c:v>8547.36</c:v>
                </c:pt>
                <c:pt idx="155379">
                  <c:v>8050.89</c:v>
                </c:pt>
                <c:pt idx="155380">
                  <c:v>8497.2199999999993</c:v>
                </c:pt>
                <c:pt idx="155381">
                  <c:v>8936.56</c:v>
                </c:pt>
                <c:pt idx="155382">
                  <c:v>8584.27</c:v>
                </c:pt>
                <c:pt idx="155383">
                  <c:v>9377.68</c:v>
                </c:pt>
                <c:pt idx="155384">
                  <c:v>8529.19</c:v>
                </c:pt>
                <c:pt idx="155385">
                  <c:v>9487.3799999999992</c:v>
                </c:pt>
                <c:pt idx="155386">
                  <c:v>9520.67</c:v>
                </c:pt>
                <c:pt idx="155387">
                  <c:v>9100.65</c:v>
                </c:pt>
                <c:pt idx="155388">
                  <c:v>8259.4500000000007</c:v>
                </c:pt>
                <c:pt idx="155389">
                  <c:v>9168.36</c:v>
                </c:pt>
                <c:pt idx="155390">
                  <c:v>8419.74</c:v>
                </c:pt>
                <c:pt idx="155391">
                  <c:v>9492.7199999999993</c:v>
                </c:pt>
                <c:pt idx="155392">
                  <c:v>9174.9599999999991</c:v>
                </c:pt>
                <c:pt idx="155393">
                  <c:v>10484.19</c:v>
                </c:pt>
                <c:pt idx="155394">
                  <c:v>11781.74</c:v>
                </c:pt>
                <c:pt idx="155395">
                  <c:v>9778.7999999999993</c:v>
                </c:pt>
                <c:pt idx="155396">
                  <c:v>11297.81</c:v>
                </c:pt>
                <c:pt idx="155397">
                  <c:v>9332.3700000000008</c:v>
                </c:pt>
                <c:pt idx="155398">
                  <c:v>12603.23</c:v>
                </c:pt>
                <c:pt idx="155399">
                  <c:v>12390.09</c:v>
                </c:pt>
                <c:pt idx="155400">
                  <c:v>11452.78</c:v>
                </c:pt>
                <c:pt idx="155401">
                  <c:v>11054.45</c:v>
                </c:pt>
                <c:pt idx="155402">
                  <c:v>12325.23</c:v>
                </c:pt>
                <c:pt idx="155403">
                  <c:v>12255.82</c:v>
                </c:pt>
                <c:pt idx="155404">
                  <c:v>11065.86</c:v>
                </c:pt>
                <c:pt idx="155405">
                  <c:v>11582.11</c:v>
                </c:pt>
                <c:pt idx="155406">
                  <c:v>12829</c:v>
                </c:pt>
                <c:pt idx="155407">
                  <c:v>12759.93</c:v>
                </c:pt>
                <c:pt idx="155408">
                  <c:v>13158.03</c:v>
                </c:pt>
                <c:pt idx="155409">
                  <c:v>10330.49</c:v>
                </c:pt>
                <c:pt idx="155410">
                  <c:v>9558.5</c:v>
                </c:pt>
                <c:pt idx="155411">
                  <c:v>9084.4</c:v>
                </c:pt>
                <c:pt idx="155412">
                  <c:v>9301.99</c:v>
                </c:pt>
                <c:pt idx="155413">
                  <c:v>8319.4599999999991</c:v>
                </c:pt>
                <c:pt idx="155414">
                  <c:v>9255.49</c:v>
                </c:pt>
                <c:pt idx="155415">
                  <c:v>10526.01</c:v>
                </c:pt>
                <c:pt idx="155416">
                  <c:v>9366.09</c:v>
                </c:pt>
                <c:pt idx="155417">
                  <c:v>9619.51</c:v>
                </c:pt>
                <c:pt idx="155418">
                  <c:v>8775.9699999999993</c:v>
                </c:pt>
                <c:pt idx="155419">
                  <c:v>11961.13</c:v>
                </c:pt>
                <c:pt idx="155420">
                  <c:v>9846.9500000000007</c:v>
                </c:pt>
                <c:pt idx="155421">
                  <c:v>8180.48</c:v>
                </c:pt>
                <c:pt idx="155422">
                  <c:v>7832.83</c:v>
                </c:pt>
                <c:pt idx="155423">
                  <c:v>9568.44</c:v>
                </c:pt>
                <c:pt idx="155424">
                  <c:v>10842.54</c:v>
                </c:pt>
                <c:pt idx="155425">
                  <c:v>13169.56</c:v>
                </c:pt>
                <c:pt idx="155426">
                  <c:v>9756.06</c:v>
                </c:pt>
                <c:pt idx="155427">
                  <c:v>7129.41</c:v>
                </c:pt>
                <c:pt idx="155428">
                  <c:v>7062.04</c:v>
                </c:pt>
                <c:pt idx="155429">
                  <c:v>7177.45</c:v>
                </c:pt>
                <c:pt idx="155430">
                  <c:v>7339.61</c:v>
                </c:pt>
                <c:pt idx="155431">
                  <c:v>5863.77</c:v>
                </c:pt>
                <c:pt idx="155432">
                  <c:v>7040.18</c:v>
                </c:pt>
                <c:pt idx="155433">
                  <c:v>6380.83</c:v>
                </c:pt>
                <c:pt idx="155434">
                  <c:v>7264.23</c:v>
                </c:pt>
                <c:pt idx="155435">
                  <c:v>7416.18</c:v>
                </c:pt>
                <c:pt idx="155436">
                  <c:v>8073.81</c:v>
                </c:pt>
                <c:pt idx="155437">
                  <c:v>8228.6200000000008</c:v>
                </c:pt>
                <c:pt idx="155438">
                  <c:v>7354.28</c:v>
                </c:pt>
                <c:pt idx="155439">
                  <c:v>7308.91</c:v>
                </c:pt>
                <c:pt idx="155440">
                  <c:v>6961.73</c:v>
                </c:pt>
                <c:pt idx="155441">
                  <c:v>7266.92</c:v>
                </c:pt>
                <c:pt idx="155442">
                  <c:v>6542.48</c:v>
                </c:pt>
                <c:pt idx="155443">
                  <c:v>6303.1</c:v>
                </c:pt>
                <c:pt idx="155444">
                  <c:v>7499.12</c:v>
                </c:pt>
                <c:pt idx="155445">
                  <c:v>7962.74</c:v>
                </c:pt>
                <c:pt idx="155446">
                  <c:v>8958.35</c:v>
                </c:pt>
                <c:pt idx="155447">
                  <c:v>9055.9500000000007</c:v>
                </c:pt>
                <c:pt idx="155448">
                  <c:v>8859.61</c:v>
                </c:pt>
                <c:pt idx="155449">
                  <c:v>8704.15</c:v>
                </c:pt>
                <c:pt idx="155450">
                  <c:v>11832.41</c:v>
                </c:pt>
                <c:pt idx="155451">
                  <c:v>12854.78</c:v>
                </c:pt>
                <c:pt idx="155452">
                  <c:v>10406.98</c:v>
                </c:pt>
                <c:pt idx="155453">
                  <c:v>10055.66</c:v>
                </c:pt>
                <c:pt idx="155454">
                  <c:v>9088.3799999999992</c:v>
                </c:pt>
                <c:pt idx="155455">
                  <c:v>11815.56</c:v>
                </c:pt>
                <c:pt idx="155456">
                  <c:v>10572.6</c:v>
                </c:pt>
                <c:pt idx="155457">
                  <c:v>11205.61</c:v>
                </c:pt>
                <c:pt idx="155458">
                  <c:v>12101.1</c:v>
                </c:pt>
                <c:pt idx="155459">
                  <c:v>10826.92</c:v>
                </c:pt>
                <c:pt idx="155460">
                  <c:v>9834.25</c:v>
                </c:pt>
                <c:pt idx="155461">
                  <c:v>9986.82</c:v>
                </c:pt>
                <c:pt idx="155462">
                  <c:v>8464.2900000000009</c:v>
                </c:pt>
                <c:pt idx="155463">
                  <c:v>9369.68</c:v>
                </c:pt>
                <c:pt idx="155464">
                  <c:v>9591.43</c:v>
                </c:pt>
                <c:pt idx="155465">
                  <c:v>10623.23</c:v>
                </c:pt>
                <c:pt idx="155466">
                  <c:v>9247.59</c:v>
                </c:pt>
                <c:pt idx="155467">
                  <c:v>10019.69</c:v>
                </c:pt>
                <c:pt idx="155468">
                  <c:v>318</c:v>
                </c:pt>
                <c:pt idx="155469">
                  <c:v>159</c:v>
                </c:pt>
                <c:pt idx="155470">
                  <c:v>-12.88</c:v>
                </c:pt>
                <c:pt idx="155471">
                  <c:v>12.88</c:v>
                </c:pt>
                <c:pt idx="155472">
                  <c:v>5965.04</c:v>
                </c:pt>
                <c:pt idx="155473">
                  <c:v>5872.15</c:v>
                </c:pt>
                <c:pt idx="155474">
                  <c:v>6098.15</c:v>
                </c:pt>
                <c:pt idx="155475">
                  <c:v>6118.8</c:v>
                </c:pt>
                <c:pt idx="155476">
                  <c:v>5670.1</c:v>
                </c:pt>
                <c:pt idx="155477">
                  <c:v>6063.34</c:v>
                </c:pt>
                <c:pt idx="155478">
                  <c:v>6435.81</c:v>
                </c:pt>
                <c:pt idx="155479">
                  <c:v>6586.13</c:v>
                </c:pt>
                <c:pt idx="155480">
                  <c:v>5527.04</c:v>
                </c:pt>
                <c:pt idx="155481">
                  <c:v>5654.86</c:v>
                </c:pt>
                <c:pt idx="155482">
                  <c:v>5493.22</c:v>
                </c:pt>
                <c:pt idx="155483">
                  <c:v>4414</c:v>
                </c:pt>
                <c:pt idx="155484">
                  <c:v>4554.83</c:v>
                </c:pt>
                <c:pt idx="155485">
                  <c:v>4425.9799999999996</c:v>
                </c:pt>
                <c:pt idx="155486">
                  <c:v>4811.26</c:v>
                </c:pt>
                <c:pt idx="155487">
                  <c:v>4451.1099999999997</c:v>
                </c:pt>
                <c:pt idx="155488">
                  <c:v>4380.38</c:v>
                </c:pt>
                <c:pt idx="155489">
                  <c:v>5454.27</c:v>
                </c:pt>
                <c:pt idx="155490">
                  <c:v>5204.25</c:v>
                </c:pt>
                <c:pt idx="155491">
                  <c:v>5763.18</c:v>
                </c:pt>
                <c:pt idx="155492">
                  <c:v>5963.43</c:v>
                </c:pt>
                <c:pt idx="155493">
                  <c:v>7014.74</c:v>
                </c:pt>
                <c:pt idx="155494">
                  <c:v>7452.98</c:v>
                </c:pt>
                <c:pt idx="155495">
                  <c:v>7497.78</c:v>
                </c:pt>
                <c:pt idx="155496">
                  <c:v>6419.58</c:v>
                </c:pt>
                <c:pt idx="155497">
                  <c:v>6593.58</c:v>
                </c:pt>
                <c:pt idx="155498">
                  <c:v>6720.79</c:v>
                </c:pt>
                <c:pt idx="155499">
                  <c:v>6205.88</c:v>
                </c:pt>
                <c:pt idx="155500">
                  <c:v>6047.13</c:v>
                </c:pt>
                <c:pt idx="155501">
                  <c:v>5681.35</c:v>
                </c:pt>
                <c:pt idx="155502">
                  <c:v>5873.79</c:v>
                </c:pt>
                <c:pt idx="155503">
                  <c:v>5587.1</c:v>
                </c:pt>
                <c:pt idx="155504">
                  <c:v>5078.47</c:v>
                </c:pt>
                <c:pt idx="155505">
                  <c:v>5039.62</c:v>
                </c:pt>
                <c:pt idx="155506">
                  <c:v>4860.6499999999996</c:v>
                </c:pt>
                <c:pt idx="155507">
                  <c:v>5405.81</c:v>
                </c:pt>
                <c:pt idx="155508">
                  <c:v>5156.95</c:v>
                </c:pt>
                <c:pt idx="155509">
                  <c:v>4920.47</c:v>
                </c:pt>
                <c:pt idx="155510">
                  <c:v>4264.91</c:v>
                </c:pt>
                <c:pt idx="155511">
                  <c:v>3945.48</c:v>
                </c:pt>
                <c:pt idx="155512">
                  <c:v>4993.5200000000004</c:v>
                </c:pt>
                <c:pt idx="155513">
                  <c:v>4573.3</c:v>
                </c:pt>
                <c:pt idx="155514">
                  <c:v>5138.78</c:v>
                </c:pt>
                <c:pt idx="155515">
                  <c:v>4531.18</c:v>
                </c:pt>
                <c:pt idx="155516">
                  <c:v>4979.1899999999996</c:v>
                </c:pt>
                <c:pt idx="155517">
                  <c:v>5393.52</c:v>
                </c:pt>
                <c:pt idx="155518">
                  <c:v>8226.02</c:v>
                </c:pt>
                <c:pt idx="155519">
                  <c:v>6318.28</c:v>
                </c:pt>
                <c:pt idx="155520">
                  <c:v>6377.12</c:v>
                </c:pt>
                <c:pt idx="155521">
                  <c:v>6024.76</c:v>
                </c:pt>
                <c:pt idx="155522">
                  <c:v>5949.53</c:v>
                </c:pt>
                <c:pt idx="155523">
                  <c:v>5049.2700000000004</c:v>
                </c:pt>
                <c:pt idx="155524">
                  <c:v>5609.75</c:v>
                </c:pt>
                <c:pt idx="155525">
                  <c:v>5438.5</c:v>
                </c:pt>
                <c:pt idx="155526">
                  <c:v>7001.73</c:v>
                </c:pt>
                <c:pt idx="155527">
                  <c:v>5319.76</c:v>
                </c:pt>
                <c:pt idx="155528">
                  <c:v>6245.34</c:v>
                </c:pt>
                <c:pt idx="155529">
                  <c:v>5084.6499999999996</c:v>
                </c:pt>
                <c:pt idx="155530">
                  <c:v>7003.18</c:v>
                </c:pt>
                <c:pt idx="155531">
                  <c:v>6023.42</c:v>
                </c:pt>
                <c:pt idx="155532">
                  <c:v>6264.85</c:v>
                </c:pt>
                <c:pt idx="155533">
                  <c:v>5702.26</c:v>
                </c:pt>
                <c:pt idx="155534">
                  <c:v>5188.58</c:v>
                </c:pt>
                <c:pt idx="155535">
                  <c:v>4585.78</c:v>
                </c:pt>
                <c:pt idx="155536">
                  <c:v>4412.42</c:v>
                </c:pt>
                <c:pt idx="155537">
                  <c:v>5394.14</c:v>
                </c:pt>
                <c:pt idx="155538">
                  <c:v>4907.6099999999997</c:v>
                </c:pt>
                <c:pt idx="155539">
                  <c:v>5360.89</c:v>
                </c:pt>
                <c:pt idx="155540">
                  <c:v>5047.5</c:v>
                </c:pt>
                <c:pt idx="155541">
                  <c:v>5215.6899999999996</c:v>
                </c:pt>
                <c:pt idx="155542">
                  <c:v>5358.11</c:v>
                </c:pt>
                <c:pt idx="155543">
                  <c:v>5903.71</c:v>
                </c:pt>
                <c:pt idx="155544">
                  <c:v>5330.92</c:v>
                </c:pt>
                <c:pt idx="155545">
                  <c:v>6440.41</c:v>
                </c:pt>
                <c:pt idx="155546">
                  <c:v>7119.56</c:v>
                </c:pt>
                <c:pt idx="155547">
                  <c:v>6484.84</c:v>
                </c:pt>
                <c:pt idx="155548">
                  <c:v>7068.86</c:v>
                </c:pt>
                <c:pt idx="155549">
                  <c:v>6847.76</c:v>
                </c:pt>
                <c:pt idx="155550">
                  <c:v>7822.27</c:v>
                </c:pt>
                <c:pt idx="155551">
                  <c:v>6448.46</c:v>
                </c:pt>
                <c:pt idx="155552">
                  <c:v>6411.95</c:v>
                </c:pt>
                <c:pt idx="155553">
                  <c:v>5946.67</c:v>
                </c:pt>
                <c:pt idx="155554">
                  <c:v>6192.75</c:v>
                </c:pt>
                <c:pt idx="155555">
                  <c:v>6024.17</c:v>
                </c:pt>
                <c:pt idx="155556">
                  <c:v>5131.42</c:v>
                </c:pt>
                <c:pt idx="155557">
                  <c:v>5081.84</c:v>
                </c:pt>
                <c:pt idx="155558">
                  <c:v>4562.43</c:v>
                </c:pt>
                <c:pt idx="155559">
                  <c:v>5644.35</c:v>
                </c:pt>
                <c:pt idx="155560">
                  <c:v>4777.97</c:v>
                </c:pt>
                <c:pt idx="155561">
                  <c:v>4258.18</c:v>
                </c:pt>
                <c:pt idx="155562">
                  <c:v>4825.55</c:v>
                </c:pt>
                <c:pt idx="155563">
                  <c:v>4548.87</c:v>
                </c:pt>
                <c:pt idx="155564">
                  <c:v>5632.69</c:v>
                </c:pt>
                <c:pt idx="155565">
                  <c:v>5689.78</c:v>
                </c:pt>
                <c:pt idx="155566">
                  <c:v>5528.07</c:v>
                </c:pt>
                <c:pt idx="155567">
                  <c:v>5288.49</c:v>
                </c:pt>
                <c:pt idx="155568">
                  <c:v>5338.77</c:v>
                </c:pt>
                <c:pt idx="155569">
                  <c:v>5797.7</c:v>
                </c:pt>
                <c:pt idx="155570">
                  <c:v>7555.87</c:v>
                </c:pt>
                <c:pt idx="155571">
                  <c:v>6656.89</c:v>
                </c:pt>
                <c:pt idx="155572">
                  <c:v>5552.91</c:v>
                </c:pt>
                <c:pt idx="155573">
                  <c:v>4734.55</c:v>
                </c:pt>
                <c:pt idx="155574">
                  <c:v>5556.75</c:v>
                </c:pt>
                <c:pt idx="155575">
                  <c:v>5315.9</c:v>
                </c:pt>
                <c:pt idx="155576">
                  <c:v>5654.96</c:v>
                </c:pt>
                <c:pt idx="155577">
                  <c:v>5666.66</c:v>
                </c:pt>
                <c:pt idx="155578">
                  <c:v>5558.13</c:v>
                </c:pt>
                <c:pt idx="155579">
                  <c:v>5438.02</c:v>
                </c:pt>
                <c:pt idx="155580">
                  <c:v>5070.63</c:v>
                </c:pt>
                <c:pt idx="155581">
                  <c:v>5066.1400000000003</c:v>
                </c:pt>
                <c:pt idx="155582">
                  <c:v>5471.96</c:v>
                </c:pt>
                <c:pt idx="155583">
                  <c:v>5310.16</c:v>
                </c:pt>
                <c:pt idx="155584">
                  <c:v>5578.28</c:v>
                </c:pt>
                <c:pt idx="155585">
                  <c:v>4877.78</c:v>
                </c:pt>
                <c:pt idx="155586">
                  <c:v>4052.03</c:v>
                </c:pt>
                <c:pt idx="155587">
                  <c:v>4477.55</c:v>
                </c:pt>
                <c:pt idx="155588">
                  <c:v>4777.8999999999996</c:v>
                </c:pt>
                <c:pt idx="155589">
                  <c:v>3851.15</c:v>
                </c:pt>
                <c:pt idx="155590">
                  <c:v>4689.96</c:v>
                </c:pt>
                <c:pt idx="155591">
                  <c:v>4063.64</c:v>
                </c:pt>
                <c:pt idx="155592">
                  <c:v>3700.26</c:v>
                </c:pt>
                <c:pt idx="155593">
                  <c:v>5138.45</c:v>
                </c:pt>
                <c:pt idx="155594">
                  <c:v>6144.49</c:v>
                </c:pt>
                <c:pt idx="155595">
                  <c:v>5485.71</c:v>
                </c:pt>
                <c:pt idx="155596">
                  <c:v>6025.9</c:v>
                </c:pt>
                <c:pt idx="155597">
                  <c:v>5516.09</c:v>
                </c:pt>
                <c:pt idx="155598">
                  <c:v>6219.86</c:v>
                </c:pt>
                <c:pt idx="155599">
                  <c:v>6767.34</c:v>
                </c:pt>
                <c:pt idx="155600">
                  <c:v>5645.79</c:v>
                </c:pt>
                <c:pt idx="155601">
                  <c:v>5831.71</c:v>
                </c:pt>
                <c:pt idx="155602">
                  <c:v>6318.68</c:v>
                </c:pt>
                <c:pt idx="155603">
                  <c:v>6283.9</c:v>
                </c:pt>
                <c:pt idx="155604">
                  <c:v>5082.37</c:v>
                </c:pt>
                <c:pt idx="155605">
                  <c:v>5290.72</c:v>
                </c:pt>
                <c:pt idx="155606">
                  <c:v>5452.13</c:v>
                </c:pt>
                <c:pt idx="155607">
                  <c:v>4854.8100000000004</c:v>
                </c:pt>
                <c:pt idx="155608">
                  <c:v>5448.37</c:v>
                </c:pt>
                <c:pt idx="155609">
                  <c:v>4641.1000000000004</c:v>
                </c:pt>
                <c:pt idx="155610">
                  <c:v>5200.08</c:v>
                </c:pt>
                <c:pt idx="155611">
                  <c:v>4053.65</c:v>
                </c:pt>
                <c:pt idx="155612">
                  <c:v>4737.8</c:v>
                </c:pt>
                <c:pt idx="155613">
                  <c:v>4057.92</c:v>
                </c:pt>
                <c:pt idx="155614">
                  <c:v>4359.26</c:v>
                </c:pt>
                <c:pt idx="155615">
                  <c:v>19.899999999999999</c:v>
                </c:pt>
                <c:pt idx="155616">
                  <c:v>31.84</c:v>
                </c:pt>
                <c:pt idx="155617">
                  <c:v>23.88</c:v>
                </c:pt>
                <c:pt idx="155618">
                  <c:v>11.94</c:v>
                </c:pt>
                <c:pt idx="155619">
                  <c:v>15.92</c:v>
                </c:pt>
                <c:pt idx="155620">
                  <c:v>63.68</c:v>
                </c:pt>
                <c:pt idx="155621">
                  <c:v>19.899999999999999</c:v>
                </c:pt>
                <c:pt idx="155622">
                  <c:v>43.78</c:v>
                </c:pt>
                <c:pt idx="155623">
                  <c:v>27.86</c:v>
                </c:pt>
                <c:pt idx="155624">
                  <c:v>11.94</c:v>
                </c:pt>
                <c:pt idx="155625">
                  <c:v>3.98</c:v>
                </c:pt>
                <c:pt idx="155626">
                  <c:v>23.88</c:v>
                </c:pt>
                <c:pt idx="155627">
                  <c:v>56.29</c:v>
                </c:pt>
                <c:pt idx="155628">
                  <c:v>31.84</c:v>
                </c:pt>
                <c:pt idx="155629">
                  <c:v>35.82</c:v>
                </c:pt>
                <c:pt idx="155630">
                  <c:v>35.82</c:v>
                </c:pt>
                <c:pt idx="155631">
                  <c:v>54.72</c:v>
                </c:pt>
                <c:pt idx="155632">
                  <c:v>21.88</c:v>
                </c:pt>
                <c:pt idx="155633">
                  <c:v>37.78</c:v>
                </c:pt>
                <c:pt idx="155634">
                  <c:v>60.66</c:v>
                </c:pt>
                <c:pt idx="155635">
                  <c:v>36.82</c:v>
                </c:pt>
                <c:pt idx="155636">
                  <c:v>27.86</c:v>
                </c:pt>
                <c:pt idx="155637">
                  <c:v>48.76</c:v>
                </c:pt>
                <c:pt idx="155638">
                  <c:v>15.92</c:v>
                </c:pt>
                <c:pt idx="155639">
                  <c:v>23.88</c:v>
                </c:pt>
                <c:pt idx="155640">
                  <c:v>3.98</c:v>
                </c:pt>
                <c:pt idx="155641">
                  <c:v>11.94</c:v>
                </c:pt>
                <c:pt idx="155642">
                  <c:v>15.92</c:v>
                </c:pt>
                <c:pt idx="155643">
                  <c:v>7.96</c:v>
                </c:pt>
                <c:pt idx="155644">
                  <c:v>11.94</c:v>
                </c:pt>
                <c:pt idx="155645">
                  <c:v>11.94</c:v>
                </c:pt>
                <c:pt idx="155646">
                  <c:v>15.46</c:v>
                </c:pt>
                <c:pt idx="155647">
                  <c:v>59.9</c:v>
                </c:pt>
                <c:pt idx="155648">
                  <c:v>51.48</c:v>
                </c:pt>
                <c:pt idx="155649">
                  <c:v>38.880000000000003</c:v>
                </c:pt>
                <c:pt idx="155650">
                  <c:v>7.96</c:v>
                </c:pt>
                <c:pt idx="155651">
                  <c:v>25.88</c:v>
                </c:pt>
                <c:pt idx="155652">
                  <c:v>22.9</c:v>
                </c:pt>
                <c:pt idx="155653">
                  <c:v>27.86</c:v>
                </c:pt>
                <c:pt idx="155654">
                  <c:v>15.92</c:v>
                </c:pt>
                <c:pt idx="155655">
                  <c:v>3.98</c:v>
                </c:pt>
                <c:pt idx="155656">
                  <c:v>3.98</c:v>
                </c:pt>
                <c:pt idx="155657">
                  <c:v>3.98</c:v>
                </c:pt>
                <c:pt idx="155658">
                  <c:v>7.96</c:v>
                </c:pt>
                <c:pt idx="155659">
                  <c:v>15.92</c:v>
                </c:pt>
                <c:pt idx="155660">
                  <c:v>3.98</c:v>
                </c:pt>
                <c:pt idx="155661">
                  <c:v>7.96</c:v>
                </c:pt>
                <c:pt idx="155662">
                  <c:v>11.94</c:v>
                </c:pt>
                <c:pt idx="155663">
                  <c:v>23.88</c:v>
                </c:pt>
                <c:pt idx="155664">
                  <c:v>4.9800000000000004</c:v>
                </c:pt>
                <c:pt idx="155665">
                  <c:v>-22.6</c:v>
                </c:pt>
                <c:pt idx="155666">
                  <c:v>102.65</c:v>
                </c:pt>
                <c:pt idx="155667">
                  <c:v>4.8600000000000003</c:v>
                </c:pt>
                <c:pt idx="155668">
                  <c:v>14.47</c:v>
                </c:pt>
                <c:pt idx="155669">
                  <c:v>9.23</c:v>
                </c:pt>
                <c:pt idx="155670">
                  <c:v>-5.46</c:v>
                </c:pt>
                <c:pt idx="155671">
                  <c:v>1.1200000000000001</c:v>
                </c:pt>
                <c:pt idx="155672">
                  <c:v>-9.5299999999999994</c:v>
                </c:pt>
                <c:pt idx="155673">
                  <c:v>-43.48</c:v>
                </c:pt>
                <c:pt idx="155674">
                  <c:v>23.8</c:v>
                </c:pt>
                <c:pt idx="155675">
                  <c:v>-26.85</c:v>
                </c:pt>
                <c:pt idx="155676">
                  <c:v>-11.54</c:v>
                </c:pt>
                <c:pt idx="155677">
                  <c:v>-590.04</c:v>
                </c:pt>
                <c:pt idx="155678">
                  <c:v>16.829999999999998</c:v>
                </c:pt>
                <c:pt idx="155679">
                  <c:v>-2.58</c:v>
                </c:pt>
                <c:pt idx="155680">
                  <c:v>-2.08</c:v>
                </c:pt>
                <c:pt idx="155681">
                  <c:v>2.72</c:v>
                </c:pt>
                <c:pt idx="155682">
                  <c:v>24.46</c:v>
                </c:pt>
                <c:pt idx="155683">
                  <c:v>-83.57</c:v>
                </c:pt>
                <c:pt idx="155684">
                  <c:v>-43</c:v>
                </c:pt>
                <c:pt idx="155685">
                  <c:v>-486.27</c:v>
                </c:pt>
                <c:pt idx="155686">
                  <c:v>33.299999999999997</c:v>
                </c:pt>
                <c:pt idx="155687">
                  <c:v>116.88</c:v>
                </c:pt>
                <c:pt idx="155688">
                  <c:v>26.82</c:v>
                </c:pt>
                <c:pt idx="155689">
                  <c:v>419.66</c:v>
                </c:pt>
                <c:pt idx="155690">
                  <c:v>460.82</c:v>
                </c:pt>
                <c:pt idx="155691">
                  <c:v>341.34</c:v>
                </c:pt>
                <c:pt idx="155692">
                  <c:v>592.91999999999996</c:v>
                </c:pt>
                <c:pt idx="155693">
                  <c:v>436.51</c:v>
                </c:pt>
                <c:pt idx="155694">
                  <c:v>697.65</c:v>
                </c:pt>
                <c:pt idx="155695">
                  <c:v>846.44</c:v>
                </c:pt>
                <c:pt idx="155696">
                  <c:v>873.08</c:v>
                </c:pt>
                <c:pt idx="155697">
                  <c:v>704.54</c:v>
                </c:pt>
                <c:pt idx="155698">
                  <c:v>815.34</c:v>
                </c:pt>
                <c:pt idx="155699">
                  <c:v>901.53</c:v>
                </c:pt>
                <c:pt idx="155700">
                  <c:v>1102.8</c:v>
                </c:pt>
                <c:pt idx="155701">
                  <c:v>728.56</c:v>
                </c:pt>
                <c:pt idx="155702">
                  <c:v>1082.8399999999999</c:v>
                </c:pt>
                <c:pt idx="155703">
                  <c:v>1051.28</c:v>
                </c:pt>
                <c:pt idx="155704">
                  <c:v>958.18</c:v>
                </c:pt>
                <c:pt idx="155705">
                  <c:v>1101.32</c:v>
                </c:pt>
                <c:pt idx="155706">
                  <c:v>928.02</c:v>
                </c:pt>
                <c:pt idx="155707">
                  <c:v>760.72</c:v>
                </c:pt>
                <c:pt idx="155708">
                  <c:v>658.68</c:v>
                </c:pt>
                <c:pt idx="155709">
                  <c:v>886.2</c:v>
                </c:pt>
                <c:pt idx="155710">
                  <c:v>723.68</c:v>
                </c:pt>
                <c:pt idx="155711">
                  <c:v>550.4</c:v>
                </c:pt>
                <c:pt idx="155712">
                  <c:v>442.04</c:v>
                </c:pt>
                <c:pt idx="155713">
                  <c:v>839.58</c:v>
                </c:pt>
                <c:pt idx="155714">
                  <c:v>785.87</c:v>
                </c:pt>
                <c:pt idx="155715">
                  <c:v>770.65</c:v>
                </c:pt>
                <c:pt idx="155716">
                  <c:v>750.57</c:v>
                </c:pt>
                <c:pt idx="155717">
                  <c:v>729.74</c:v>
                </c:pt>
                <c:pt idx="155718">
                  <c:v>600.73</c:v>
                </c:pt>
                <c:pt idx="155719">
                  <c:v>679.96</c:v>
                </c:pt>
                <c:pt idx="155720">
                  <c:v>613.15</c:v>
                </c:pt>
                <c:pt idx="155721">
                  <c:v>666.68</c:v>
                </c:pt>
                <c:pt idx="155722">
                  <c:v>698.84</c:v>
                </c:pt>
                <c:pt idx="155723">
                  <c:v>723.25</c:v>
                </c:pt>
                <c:pt idx="155724">
                  <c:v>722.16</c:v>
                </c:pt>
                <c:pt idx="155725">
                  <c:v>714.29</c:v>
                </c:pt>
                <c:pt idx="155726">
                  <c:v>521.70000000000005</c:v>
                </c:pt>
                <c:pt idx="155727">
                  <c:v>691.66</c:v>
                </c:pt>
                <c:pt idx="155728">
                  <c:v>832.68</c:v>
                </c:pt>
                <c:pt idx="155729">
                  <c:v>813.58</c:v>
                </c:pt>
                <c:pt idx="155730">
                  <c:v>909.52</c:v>
                </c:pt>
                <c:pt idx="155731">
                  <c:v>750.12</c:v>
                </c:pt>
                <c:pt idx="155732">
                  <c:v>775.24</c:v>
                </c:pt>
                <c:pt idx="155733">
                  <c:v>686.32</c:v>
                </c:pt>
                <c:pt idx="155734">
                  <c:v>595.75</c:v>
                </c:pt>
                <c:pt idx="155735">
                  <c:v>607.16</c:v>
                </c:pt>
                <c:pt idx="155736">
                  <c:v>510</c:v>
                </c:pt>
                <c:pt idx="155737">
                  <c:v>661.53</c:v>
                </c:pt>
                <c:pt idx="155738">
                  <c:v>617.70000000000005</c:v>
                </c:pt>
                <c:pt idx="155739">
                  <c:v>621.78</c:v>
                </c:pt>
                <c:pt idx="155740">
                  <c:v>640.44000000000005</c:v>
                </c:pt>
                <c:pt idx="155741">
                  <c:v>623.62</c:v>
                </c:pt>
                <c:pt idx="155742">
                  <c:v>593.91999999999996</c:v>
                </c:pt>
                <c:pt idx="155743">
                  <c:v>650.16</c:v>
                </c:pt>
                <c:pt idx="155744">
                  <c:v>553.9</c:v>
                </c:pt>
                <c:pt idx="155745">
                  <c:v>2580.8000000000002</c:v>
                </c:pt>
                <c:pt idx="155746">
                  <c:v>2772.91</c:v>
                </c:pt>
                <c:pt idx="155747">
                  <c:v>2596.7600000000002</c:v>
                </c:pt>
                <c:pt idx="155748">
                  <c:v>2553.38</c:v>
                </c:pt>
                <c:pt idx="155749">
                  <c:v>2528.34</c:v>
                </c:pt>
                <c:pt idx="155750">
                  <c:v>2618.23</c:v>
                </c:pt>
                <c:pt idx="155751">
                  <c:v>3190.85</c:v>
                </c:pt>
                <c:pt idx="155752">
                  <c:v>2621.81</c:v>
                </c:pt>
                <c:pt idx="155753">
                  <c:v>2653.56</c:v>
                </c:pt>
                <c:pt idx="155754">
                  <c:v>2379.23</c:v>
                </c:pt>
                <c:pt idx="155755">
                  <c:v>2325.79</c:v>
                </c:pt>
                <c:pt idx="155756">
                  <c:v>1965.46</c:v>
                </c:pt>
                <c:pt idx="155757">
                  <c:v>2012.18</c:v>
                </c:pt>
                <c:pt idx="155758">
                  <c:v>2451.46</c:v>
                </c:pt>
                <c:pt idx="155759">
                  <c:v>2446.67</c:v>
                </c:pt>
                <c:pt idx="155760">
                  <c:v>2721.03</c:v>
                </c:pt>
                <c:pt idx="155761">
                  <c:v>2766.73</c:v>
                </c:pt>
                <c:pt idx="155762">
                  <c:v>2969.67</c:v>
                </c:pt>
                <c:pt idx="155763">
                  <c:v>3904.95</c:v>
                </c:pt>
                <c:pt idx="155764">
                  <c:v>3755.72</c:v>
                </c:pt>
                <c:pt idx="155765">
                  <c:v>3890.1</c:v>
                </c:pt>
                <c:pt idx="155766">
                  <c:v>4683.9399999999996</c:v>
                </c:pt>
                <c:pt idx="155767">
                  <c:v>4420.3</c:v>
                </c:pt>
                <c:pt idx="155768">
                  <c:v>4481.3</c:v>
                </c:pt>
                <c:pt idx="155769">
                  <c:v>4900.95</c:v>
                </c:pt>
                <c:pt idx="155770">
                  <c:v>4771.5600000000004</c:v>
                </c:pt>
                <c:pt idx="155771">
                  <c:v>4610.45</c:v>
                </c:pt>
                <c:pt idx="155772">
                  <c:v>4127.16</c:v>
                </c:pt>
                <c:pt idx="155773">
                  <c:v>3706.36</c:v>
                </c:pt>
                <c:pt idx="155774">
                  <c:v>3819.4</c:v>
                </c:pt>
                <c:pt idx="155775">
                  <c:v>3732.24</c:v>
                </c:pt>
                <c:pt idx="155776">
                  <c:v>3976.39</c:v>
                </c:pt>
                <c:pt idx="155777">
                  <c:v>3798.95</c:v>
                </c:pt>
                <c:pt idx="155778">
                  <c:v>3657.36</c:v>
                </c:pt>
                <c:pt idx="155779">
                  <c:v>3432.32</c:v>
                </c:pt>
                <c:pt idx="155780">
                  <c:v>3559.99</c:v>
                </c:pt>
                <c:pt idx="155781">
                  <c:v>3490.56</c:v>
                </c:pt>
                <c:pt idx="155782">
                  <c:v>3780.96</c:v>
                </c:pt>
                <c:pt idx="155783">
                  <c:v>3203.47</c:v>
                </c:pt>
                <c:pt idx="155784">
                  <c:v>3332.94</c:v>
                </c:pt>
                <c:pt idx="155785">
                  <c:v>3263.25</c:v>
                </c:pt>
                <c:pt idx="155786">
                  <c:v>3250.91</c:v>
                </c:pt>
                <c:pt idx="155787">
                  <c:v>2870.9</c:v>
                </c:pt>
                <c:pt idx="155788">
                  <c:v>3401.04</c:v>
                </c:pt>
                <c:pt idx="155789">
                  <c:v>3652.35</c:v>
                </c:pt>
                <c:pt idx="155790">
                  <c:v>3881.15</c:v>
                </c:pt>
                <c:pt idx="155791">
                  <c:v>4775.32</c:v>
                </c:pt>
                <c:pt idx="155792">
                  <c:v>4129.01</c:v>
                </c:pt>
                <c:pt idx="155793">
                  <c:v>4412.8100000000004</c:v>
                </c:pt>
                <c:pt idx="155794">
                  <c:v>4158.17</c:v>
                </c:pt>
                <c:pt idx="155795">
                  <c:v>3889.57</c:v>
                </c:pt>
                <c:pt idx="155796">
                  <c:v>3882.94</c:v>
                </c:pt>
                <c:pt idx="155797">
                  <c:v>4142.37</c:v>
                </c:pt>
                <c:pt idx="155798">
                  <c:v>4017.98</c:v>
                </c:pt>
                <c:pt idx="155799">
                  <c:v>3979.34</c:v>
                </c:pt>
                <c:pt idx="155800">
                  <c:v>3931.99</c:v>
                </c:pt>
                <c:pt idx="155801">
                  <c:v>4314</c:v>
                </c:pt>
                <c:pt idx="155802">
                  <c:v>4146.37</c:v>
                </c:pt>
                <c:pt idx="155803">
                  <c:v>4728.2299999999996</c:v>
                </c:pt>
                <c:pt idx="155804">
                  <c:v>4072.69</c:v>
                </c:pt>
                <c:pt idx="155805">
                  <c:v>4206.3599999999997</c:v>
                </c:pt>
                <c:pt idx="155806">
                  <c:v>3736.45</c:v>
                </c:pt>
                <c:pt idx="155807">
                  <c:v>3665.07</c:v>
                </c:pt>
                <c:pt idx="155808">
                  <c:v>2900.08</c:v>
                </c:pt>
                <c:pt idx="155809">
                  <c:v>3400.26</c:v>
                </c:pt>
                <c:pt idx="155810">
                  <c:v>3607.48</c:v>
                </c:pt>
                <c:pt idx="155811">
                  <c:v>3520.5</c:v>
                </c:pt>
                <c:pt idx="155812">
                  <c:v>3706.44</c:v>
                </c:pt>
                <c:pt idx="155813">
                  <c:v>4243.29</c:v>
                </c:pt>
                <c:pt idx="155814">
                  <c:v>4193.6000000000004</c:v>
                </c:pt>
                <c:pt idx="155815">
                  <c:v>4677.07</c:v>
                </c:pt>
                <c:pt idx="155816">
                  <c:v>4898.45</c:v>
                </c:pt>
                <c:pt idx="155817">
                  <c:v>4340.21</c:v>
                </c:pt>
                <c:pt idx="155818">
                  <c:v>4585.95</c:v>
                </c:pt>
                <c:pt idx="155819">
                  <c:v>5031.93</c:v>
                </c:pt>
                <c:pt idx="155820">
                  <c:v>4570.41</c:v>
                </c:pt>
                <c:pt idx="155821">
                  <c:v>4646.1499999999996</c:v>
                </c:pt>
                <c:pt idx="155822">
                  <c:v>4903.66</c:v>
                </c:pt>
                <c:pt idx="155823">
                  <c:v>5691.68</c:v>
                </c:pt>
                <c:pt idx="155824">
                  <c:v>4714.21</c:v>
                </c:pt>
                <c:pt idx="155825">
                  <c:v>4264.25</c:v>
                </c:pt>
                <c:pt idx="155826">
                  <c:v>4151.54</c:v>
                </c:pt>
                <c:pt idx="155827">
                  <c:v>4985.91</c:v>
                </c:pt>
                <c:pt idx="155828">
                  <c:v>4702.03</c:v>
                </c:pt>
                <c:pt idx="155829">
                  <c:v>4098.32</c:v>
                </c:pt>
                <c:pt idx="155830">
                  <c:v>2973.44</c:v>
                </c:pt>
                <c:pt idx="155831">
                  <c:v>3187.82</c:v>
                </c:pt>
                <c:pt idx="155832">
                  <c:v>3360.92</c:v>
                </c:pt>
                <c:pt idx="155833">
                  <c:v>4042.66</c:v>
                </c:pt>
                <c:pt idx="155834">
                  <c:v>4035.59</c:v>
                </c:pt>
                <c:pt idx="155835">
                  <c:v>3670.89</c:v>
                </c:pt>
                <c:pt idx="155836">
                  <c:v>3564.08</c:v>
                </c:pt>
                <c:pt idx="155837">
                  <c:v>3766.72</c:v>
                </c:pt>
                <c:pt idx="155838">
                  <c:v>3632.75</c:v>
                </c:pt>
                <c:pt idx="155839">
                  <c:v>3187.46</c:v>
                </c:pt>
                <c:pt idx="155840">
                  <c:v>3763.8</c:v>
                </c:pt>
                <c:pt idx="155841">
                  <c:v>3888.7</c:v>
                </c:pt>
                <c:pt idx="155842">
                  <c:v>3836.45</c:v>
                </c:pt>
                <c:pt idx="155843">
                  <c:v>4570.59</c:v>
                </c:pt>
                <c:pt idx="155844">
                  <c:v>3919.55</c:v>
                </c:pt>
                <c:pt idx="155845">
                  <c:v>4796.75</c:v>
                </c:pt>
                <c:pt idx="155846">
                  <c:v>4498.72</c:v>
                </c:pt>
                <c:pt idx="155847">
                  <c:v>4087.93</c:v>
                </c:pt>
                <c:pt idx="155848">
                  <c:v>3677.48</c:v>
                </c:pt>
                <c:pt idx="155849">
                  <c:v>4334.6000000000004</c:v>
                </c:pt>
                <c:pt idx="155850">
                  <c:v>3952.04</c:v>
                </c:pt>
                <c:pt idx="155851">
                  <c:v>3908.1</c:v>
                </c:pt>
                <c:pt idx="155852">
                  <c:v>3758.87</c:v>
                </c:pt>
                <c:pt idx="155853">
                  <c:v>3863.45</c:v>
                </c:pt>
                <c:pt idx="155854">
                  <c:v>3951.95</c:v>
                </c:pt>
                <c:pt idx="155855">
                  <c:v>4272.07</c:v>
                </c:pt>
                <c:pt idx="155856">
                  <c:v>3987.24</c:v>
                </c:pt>
                <c:pt idx="155857">
                  <c:v>3890.98</c:v>
                </c:pt>
                <c:pt idx="155858">
                  <c:v>3474.6</c:v>
                </c:pt>
                <c:pt idx="155859">
                  <c:v>3191.57</c:v>
                </c:pt>
                <c:pt idx="155860">
                  <c:v>3312.45</c:v>
                </c:pt>
                <c:pt idx="155861">
                  <c:v>3045.5</c:v>
                </c:pt>
                <c:pt idx="155862">
                  <c:v>3497.29</c:v>
                </c:pt>
                <c:pt idx="155863">
                  <c:v>3557.28</c:v>
                </c:pt>
                <c:pt idx="155864">
                  <c:v>3437.84</c:v>
                </c:pt>
                <c:pt idx="155865">
                  <c:v>4153.84</c:v>
                </c:pt>
                <c:pt idx="155866">
                  <c:v>3916.59</c:v>
                </c:pt>
                <c:pt idx="155867">
                  <c:v>4188.47</c:v>
                </c:pt>
                <c:pt idx="155868">
                  <c:v>4562.82</c:v>
                </c:pt>
                <c:pt idx="155869">
                  <c:v>4630.09</c:v>
                </c:pt>
                <c:pt idx="155870">
                  <c:v>4329.07</c:v>
                </c:pt>
                <c:pt idx="155871">
                  <c:v>4897.05</c:v>
                </c:pt>
                <c:pt idx="155872">
                  <c:v>4459.6499999999996</c:v>
                </c:pt>
                <c:pt idx="155873">
                  <c:v>4438.2299999999996</c:v>
                </c:pt>
                <c:pt idx="155874">
                  <c:v>4741.0200000000004</c:v>
                </c:pt>
                <c:pt idx="155875">
                  <c:v>5298.06</c:v>
                </c:pt>
                <c:pt idx="155876">
                  <c:v>4130.3500000000004</c:v>
                </c:pt>
                <c:pt idx="155877">
                  <c:v>3789.86</c:v>
                </c:pt>
                <c:pt idx="155878">
                  <c:v>3956.04</c:v>
                </c:pt>
                <c:pt idx="155879">
                  <c:v>4206.38</c:v>
                </c:pt>
                <c:pt idx="155880">
                  <c:v>3868.75</c:v>
                </c:pt>
                <c:pt idx="155881">
                  <c:v>3993.22</c:v>
                </c:pt>
                <c:pt idx="155882">
                  <c:v>3587.99</c:v>
                </c:pt>
                <c:pt idx="155883">
                  <c:v>3449.88</c:v>
                </c:pt>
                <c:pt idx="155884">
                  <c:v>3582.57</c:v>
                </c:pt>
                <c:pt idx="155885">
                  <c:v>3491.54</c:v>
                </c:pt>
                <c:pt idx="155886">
                  <c:v>3973.02</c:v>
                </c:pt>
                <c:pt idx="155887">
                  <c:v>3558.21</c:v>
                </c:pt>
                <c:pt idx="155888">
                  <c:v>7863.82</c:v>
                </c:pt>
                <c:pt idx="155889">
                  <c:v>8485.23</c:v>
                </c:pt>
                <c:pt idx="155890">
                  <c:v>8853.92</c:v>
                </c:pt>
                <c:pt idx="155891">
                  <c:v>8410.2199999999993</c:v>
                </c:pt>
                <c:pt idx="155892">
                  <c:v>8244.3799999999992</c:v>
                </c:pt>
                <c:pt idx="155893">
                  <c:v>7363.99</c:v>
                </c:pt>
                <c:pt idx="155894">
                  <c:v>9086.61</c:v>
                </c:pt>
                <c:pt idx="155895">
                  <c:v>8367.6</c:v>
                </c:pt>
                <c:pt idx="155896">
                  <c:v>8710.24</c:v>
                </c:pt>
                <c:pt idx="155897">
                  <c:v>7911.77</c:v>
                </c:pt>
                <c:pt idx="155898">
                  <c:v>7589.95</c:v>
                </c:pt>
                <c:pt idx="155899">
                  <c:v>5676.66</c:v>
                </c:pt>
                <c:pt idx="155900">
                  <c:v>6521.01</c:v>
                </c:pt>
                <c:pt idx="155901">
                  <c:v>6798.49</c:v>
                </c:pt>
                <c:pt idx="155902">
                  <c:v>6949.57</c:v>
                </c:pt>
                <c:pt idx="155903">
                  <c:v>7142.86</c:v>
                </c:pt>
                <c:pt idx="155904">
                  <c:v>8148.67</c:v>
                </c:pt>
                <c:pt idx="155905">
                  <c:v>8474.33</c:v>
                </c:pt>
                <c:pt idx="155906">
                  <c:v>9220.0300000000007</c:v>
                </c:pt>
                <c:pt idx="155907">
                  <c:v>9913.74</c:v>
                </c:pt>
                <c:pt idx="155908">
                  <c:v>9488.8700000000008</c:v>
                </c:pt>
                <c:pt idx="155909">
                  <c:v>10430.44</c:v>
                </c:pt>
                <c:pt idx="155910">
                  <c:v>12249.75</c:v>
                </c:pt>
                <c:pt idx="155911">
                  <c:v>11272.23</c:v>
                </c:pt>
                <c:pt idx="155912">
                  <c:v>11310.73</c:v>
                </c:pt>
                <c:pt idx="155913">
                  <c:v>10826.86</c:v>
                </c:pt>
                <c:pt idx="155914">
                  <c:v>12152.96</c:v>
                </c:pt>
                <c:pt idx="155915">
                  <c:v>10539.31</c:v>
                </c:pt>
                <c:pt idx="155916">
                  <c:v>10022.58</c:v>
                </c:pt>
                <c:pt idx="155917">
                  <c:v>10583.27</c:v>
                </c:pt>
                <c:pt idx="155918">
                  <c:v>9502.23</c:v>
                </c:pt>
                <c:pt idx="155919">
                  <c:v>10068.32</c:v>
                </c:pt>
                <c:pt idx="155920">
                  <c:v>9688.94</c:v>
                </c:pt>
                <c:pt idx="155921">
                  <c:v>10055.52</c:v>
                </c:pt>
                <c:pt idx="155922">
                  <c:v>9953.14</c:v>
                </c:pt>
                <c:pt idx="155923">
                  <c:v>8591.9</c:v>
                </c:pt>
                <c:pt idx="155924">
                  <c:v>8596.44</c:v>
                </c:pt>
                <c:pt idx="155925">
                  <c:v>9169.89</c:v>
                </c:pt>
                <c:pt idx="155926">
                  <c:v>8292.4</c:v>
                </c:pt>
                <c:pt idx="155927">
                  <c:v>7931.1</c:v>
                </c:pt>
                <c:pt idx="155928">
                  <c:v>8608.1299999999992</c:v>
                </c:pt>
                <c:pt idx="155929">
                  <c:v>8679.43</c:v>
                </c:pt>
                <c:pt idx="155930">
                  <c:v>10789.02</c:v>
                </c:pt>
                <c:pt idx="155931">
                  <c:v>9948.16</c:v>
                </c:pt>
                <c:pt idx="155932">
                  <c:v>12027.78</c:v>
                </c:pt>
                <c:pt idx="155933">
                  <c:v>19570.259999999998</c:v>
                </c:pt>
                <c:pt idx="155934">
                  <c:v>34848.660000000003</c:v>
                </c:pt>
                <c:pt idx="155935">
                  <c:v>12294.98</c:v>
                </c:pt>
                <c:pt idx="155936">
                  <c:v>9910.93</c:v>
                </c:pt>
                <c:pt idx="155937">
                  <c:v>7965.49</c:v>
                </c:pt>
                <c:pt idx="155938">
                  <c:v>7700.83</c:v>
                </c:pt>
                <c:pt idx="155939">
                  <c:v>7629.95</c:v>
                </c:pt>
                <c:pt idx="155940">
                  <c:v>8603.33</c:v>
                </c:pt>
                <c:pt idx="155941">
                  <c:v>8228.24</c:v>
                </c:pt>
                <c:pt idx="155942">
                  <c:v>9113.48</c:v>
                </c:pt>
                <c:pt idx="155943">
                  <c:v>8346.9599999999991</c:v>
                </c:pt>
                <c:pt idx="155944">
                  <c:v>8554.49</c:v>
                </c:pt>
                <c:pt idx="155945">
                  <c:v>7669.31</c:v>
                </c:pt>
                <c:pt idx="155946">
                  <c:v>8791.2900000000009</c:v>
                </c:pt>
                <c:pt idx="155947">
                  <c:v>8895.08</c:v>
                </c:pt>
                <c:pt idx="155948">
                  <c:v>7962.01</c:v>
                </c:pt>
                <c:pt idx="155949">
                  <c:v>7755.3</c:v>
                </c:pt>
                <c:pt idx="155950">
                  <c:v>7793.96</c:v>
                </c:pt>
                <c:pt idx="155951">
                  <c:v>6249.6</c:v>
                </c:pt>
                <c:pt idx="155952">
                  <c:v>6446.88</c:v>
                </c:pt>
                <c:pt idx="155953">
                  <c:v>7133.33</c:v>
                </c:pt>
                <c:pt idx="155954">
                  <c:v>6999.92</c:v>
                </c:pt>
                <c:pt idx="155955">
                  <c:v>6536.58</c:v>
                </c:pt>
                <c:pt idx="155956">
                  <c:v>7431.97</c:v>
                </c:pt>
                <c:pt idx="155957">
                  <c:v>8715.42</c:v>
                </c:pt>
                <c:pt idx="155958">
                  <c:v>9836.32</c:v>
                </c:pt>
                <c:pt idx="155959">
                  <c:v>9486.6</c:v>
                </c:pt>
                <c:pt idx="155960">
                  <c:v>9821.61</c:v>
                </c:pt>
                <c:pt idx="155961">
                  <c:v>10596.8</c:v>
                </c:pt>
                <c:pt idx="155962">
                  <c:v>12022.91</c:v>
                </c:pt>
                <c:pt idx="155963">
                  <c:v>11109.45</c:v>
                </c:pt>
                <c:pt idx="155964">
                  <c:v>11634.09</c:v>
                </c:pt>
                <c:pt idx="155965">
                  <c:v>11449.7</c:v>
                </c:pt>
                <c:pt idx="155966">
                  <c:v>11817.12</c:v>
                </c:pt>
                <c:pt idx="155967">
                  <c:v>10720.37</c:v>
                </c:pt>
                <c:pt idx="155968">
                  <c:v>10127.040000000001</c:v>
                </c:pt>
                <c:pt idx="155969">
                  <c:v>10735.02</c:v>
                </c:pt>
                <c:pt idx="155970">
                  <c:v>10323.790000000001</c:v>
                </c:pt>
                <c:pt idx="155971">
                  <c:v>10916.56</c:v>
                </c:pt>
                <c:pt idx="155972">
                  <c:v>10231.280000000001</c:v>
                </c:pt>
                <c:pt idx="155973">
                  <c:v>9722.3700000000008</c:v>
                </c:pt>
                <c:pt idx="155974">
                  <c:v>7981.92</c:v>
                </c:pt>
                <c:pt idx="155975">
                  <c:v>7930.04</c:v>
                </c:pt>
                <c:pt idx="155976">
                  <c:v>8847.2999999999993</c:v>
                </c:pt>
                <c:pt idx="155977">
                  <c:v>9304.92</c:v>
                </c:pt>
                <c:pt idx="155978">
                  <c:v>8670.31</c:v>
                </c:pt>
                <c:pt idx="155979">
                  <c:v>8491.1200000000008</c:v>
                </c:pt>
                <c:pt idx="155980">
                  <c:v>8960.56</c:v>
                </c:pt>
                <c:pt idx="155981">
                  <c:v>8589.6200000000008</c:v>
                </c:pt>
                <c:pt idx="155982">
                  <c:v>9182.7199999999993</c:v>
                </c:pt>
                <c:pt idx="155983">
                  <c:v>10262.69</c:v>
                </c:pt>
                <c:pt idx="155984">
                  <c:v>10804.64</c:v>
                </c:pt>
                <c:pt idx="155985">
                  <c:v>12434.59</c:v>
                </c:pt>
                <c:pt idx="155986">
                  <c:v>26896.47</c:v>
                </c:pt>
                <c:pt idx="155987">
                  <c:v>15927.51</c:v>
                </c:pt>
                <c:pt idx="155988">
                  <c:v>10223.83</c:v>
                </c:pt>
                <c:pt idx="155989">
                  <c:v>8028.3</c:v>
                </c:pt>
                <c:pt idx="155990">
                  <c:v>8348.2099999999991</c:v>
                </c:pt>
                <c:pt idx="155991">
                  <c:v>7676.5</c:v>
                </c:pt>
                <c:pt idx="155992">
                  <c:v>7213.3</c:v>
                </c:pt>
                <c:pt idx="155993">
                  <c:v>7605.19</c:v>
                </c:pt>
                <c:pt idx="155994">
                  <c:v>7973.25</c:v>
                </c:pt>
                <c:pt idx="155995">
                  <c:v>8715.42</c:v>
                </c:pt>
                <c:pt idx="155996">
                  <c:v>7329.09</c:v>
                </c:pt>
                <c:pt idx="155997">
                  <c:v>8709.6299999999992</c:v>
                </c:pt>
                <c:pt idx="155998">
                  <c:v>8328.64</c:v>
                </c:pt>
                <c:pt idx="155999">
                  <c:v>8109.95</c:v>
                </c:pt>
                <c:pt idx="156000">
                  <c:v>8793.01</c:v>
                </c:pt>
                <c:pt idx="156001">
                  <c:v>8722.5499999999993</c:v>
                </c:pt>
                <c:pt idx="156002">
                  <c:v>7744.34</c:v>
                </c:pt>
                <c:pt idx="156003">
                  <c:v>8324.58</c:v>
                </c:pt>
                <c:pt idx="156004">
                  <c:v>6578.65</c:v>
                </c:pt>
                <c:pt idx="156005">
                  <c:v>6282.02</c:v>
                </c:pt>
                <c:pt idx="156006">
                  <c:v>7976.31</c:v>
                </c:pt>
                <c:pt idx="156007">
                  <c:v>7589.67</c:v>
                </c:pt>
                <c:pt idx="156008">
                  <c:v>7853.81</c:v>
                </c:pt>
                <c:pt idx="156009">
                  <c:v>7827.41</c:v>
                </c:pt>
                <c:pt idx="156010">
                  <c:v>9589.2999999999993</c:v>
                </c:pt>
                <c:pt idx="156011">
                  <c:v>9171.7000000000007</c:v>
                </c:pt>
                <c:pt idx="156012">
                  <c:v>9149.73</c:v>
                </c:pt>
                <c:pt idx="156013">
                  <c:v>9853.36</c:v>
                </c:pt>
                <c:pt idx="156014">
                  <c:v>10892.97</c:v>
                </c:pt>
                <c:pt idx="156015">
                  <c:v>9324.59</c:v>
                </c:pt>
                <c:pt idx="156016">
                  <c:v>10951.28</c:v>
                </c:pt>
                <c:pt idx="156017">
                  <c:v>9980.06</c:v>
                </c:pt>
                <c:pt idx="156018">
                  <c:v>10797.73</c:v>
                </c:pt>
                <c:pt idx="156019">
                  <c:v>10047.42</c:v>
                </c:pt>
                <c:pt idx="156020">
                  <c:v>9531.7099999999991</c:v>
                </c:pt>
                <c:pt idx="156021">
                  <c:v>9005.1299999999992</c:v>
                </c:pt>
                <c:pt idx="156022">
                  <c:v>9212.0499999999993</c:v>
                </c:pt>
                <c:pt idx="156023">
                  <c:v>9319.61</c:v>
                </c:pt>
                <c:pt idx="156024">
                  <c:v>10009.86</c:v>
                </c:pt>
                <c:pt idx="156025">
                  <c:v>8675.2099999999991</c:v>
                </c:pt>
                <c:pt idx="156026">
                  <c:v>7529.48</c:v>
                </c:pt>
                <c:pt idx="156027">
                  <c:v>7708.78</c:v>
                </c:pt>
                <c:pt idx="156028">
                  <c:v>8521.74</c:v>
                </c:pt>
                <c:pt idx="156029">
                  <c:v>10023.51</c:v>
                </c:pt>
                <c:pt idx="156030">
                  <c:v>8046.43</c:v>
                </c:pt>
                <c:pt idx="156031">
                  <c:v>-5.48</c:v>
                </c:pt>
                <c:pt idx="156032">
                  <c:v>165.8</c:v>
                </c:pt>
                <c:pt idx="156033">
                  <c:v>276.08</c:v>
                </c:pt>
                <c:pt idx="156034">
                  <c:v>281.94</c:v>
                </c:pt>
                <c:pt idx="156035">
                  <c:v>288.56</c:v>
                </c:pt>
                <c:pt idx="156036">
                  <c:v>260.38</c:v>
                </c:pt>
                <c:pt idx="156037">
                  <c:v>271.2</c:v>
                </c:pt>
                <c:pt idx="156038">
                  <c:v>225.5</c:v>
                </c:pt>
                <c:pt idx="156039">
                  <c:v>370.02</c:v>
                </c:pt>
                <c:pt idx="156040">
                  <c:v>309.92</c:v>
                </c:pt>
                <c:pt idx="156041">
                  <c:v>342.78</c:v>
                </c:pt>
                <c:pt idx="156042">
                  <c:v>368.04</c:v>
                </c:pt>
                <c:pt idx="156043">
                  <c:v>609.91999999999996</c:v>
                </c:pt>
                <c:pt idx="156044">
                  <c:v>293.48</c:v>
                </c:pt>
                <c:pt idx="156045">
                  <c:v>453.82</c:v>
                </c:pt>
                <c:pt idx="156046">
                  <c:v>379.08</c:v>
                </c:pt>
                <c:pt idx="156047">
                  <c:v>371</c:v>
                </c:pt>
                <c:pt idx="156048">
                  <c:v>291.3</c:v>
                </c:pt>
                <c:pt idx="156049">
                  <c:v>232.08</c:v>
                </c:pt>
                <c:pt idx="156050">
                  <c:v>185.71</c:v>
                </c:pt>
                <c:pt idx="156051">
                  <c:v>244.79</c:v>
                </c:pt>
                <c:pt idx="156052">
                  <c:v>329.04</c:v>
                </c:pt>
                <c:pt idx="156053">
                  <c:v>293.68</c:v>
                </c:pt>
                <c:pt idx="156054">
                  <c:v>314.66000000000003</c:v>
                </c:pt>
                <c:pt idx="156055">
                  <c:v>312.58</c:v>
                </c:pt>
                <c:pt idx="156056">
                  <c:v>306.10000000000002</c:v>
                </c:pt>
                <c:pt idx="156057">
                  <c:v>305.72000000000003</c:v>
                </c:pt>
                <c:pt idx="156058">
                  <c:v>324.04000000000002</c:v>
                </c:pt>
                <c:pt idx="156059">
                  <c:v>207.64</c:v>
                </c:pt>
                <c:pt idx="156060">
                  <c:v>269.66000000000003</c:v>
                </c:pt>
                <c:pt idx="156061">
                  <c:v>268.54000000000002</c:v>
                </c:pt>
                <c:pt idx="156062">
                  <c:v>176.74</c:v>
                </c:pt>
                <c:pt idx="156063">
                  <c:v>235.14</c:v>
                </c:pt>
                <c:pt idx="156064">
                  <c:v>229.64</c:v>
                </c:pt>
                <c:pt idx="156065">
                  <c:v>203.38</c:v>
                </c:pt>
                <c:pt idx="156066">
                  <c:v>180.36</c:v>
                </c:pt>
                <c:pt idx="156067">
                  <c:v>272.68</c:v>
                </c:pt>
                <c:pt idx="156068">
                  <c:v>240.68</c:v>
                </c:pt>
                <c:pt idx="156069">
                  <c:v>243.6</c:v>
                </c:pt>
                <c:pt idx="156070">
                  <c:v>162.06</c:v>
                </c:pt>
                <c:pt idx="156071">
                  <c:v>233.76</c:v>
                </c:pt>
                <c:pt idx="156072">
                  <c:v>228.24</c:v>
                </c:pt>
                <c:pt idx="156073">
                  <c:v>273.24</c:v>
                </c:pt>
                <c:pt idx="156074">
                  <c:v>223.56</c:v>
                </c:pt>
                <c:pt idx="156075">
                  <c:v>178.12</c:v>
                </c:pt>
                <c:pt idx="156076">
                  <c:v>198.62</c:v>
                </c:pt>
                <c:pt idx="156077">
                  <c:v>200.68</c:v>
                </c:pt>
                <c:pt idx="156078">
                  <c:v>260.10000000000002</c:v>
                </c:pt>
                <c:pt idx="156079">
                  <c:v>154.30000000000001</c:v>
                </c:pt>
                <c:pt idx="156080">
                  <c:v>203.7</c:v>
                </c:pt>
                <c:pt idx="156081">
                  <c:v>308.45999999999998</c:v>
                </c:pt>
                <c:pt idx="156082">
                  <c:v>262.76</c:v>
                </c:pt>
                <c:pt idx="156083">
                  <c:v>206.88</c:v>
                </c:pt>
                <c:pt idx="156084">
                  <c:v>150.36000000000001</c:v>
                </c:pt>
                <c:pt idx="156085">
                  <c:v>267.7</c:v>
                </c:pt>
                <c:pt idx="156086">
                  <c:v>199.96</c:v>
                </c:pt>
                <c:pt idx="156087">
                  <c:v>106</c:v>
                </c:pt>
                <c:pt idx="156088">
                  <c:v>2831.96</c:v>
                </c:pt>
                <c:pt idx="156089">
                  <c:v>2300.5300000000002</c:v>
                </c:pt>
                <c:pt idx="156090">
                  <c:v>1557.31</c:v>
                </c:pt>
                <c:pt idx="156091">
                  <c:v>1915.16</c:v>
                </c:pt>
                <c:pt idx="156092">
                  <c:v>1958.69</c:v>
                </c:pt>
                <c:pt idx="156093">
                  <c:v>2504.3200000000002</c:v>
                </c:pt>
                <c:pt idx="156094">
                  <c:v>2207.0500000000002</c:v>
                </c:pt>
                <c:pt idx="156095">
                  <c:v>2685.39</c:v>
                </c:pt>
                <c:pt idx="156096">
                  <c:v>2437.71</c:v>
                </c:pt>
                <c:pt idx="156097">
                  <c:v>2404.7800000000002</c:v>
                </c:pt>
                <c:pt idx="156098">
                  <c:v>2188.12</c:v>
                </c:pt>
                <c:pt idx="156099">
                  <c:v>1842.79</c:v>
                </c:pt>
                <c:pt idx="156100">
                  <c:v>3222.97</c:v>
                </c:pt>
                <c:pt idx="156101">
                  <c:v>3110.9</c:v>
                </c:pt>
                <c:pt idx="156102">
                  <c:v>3329.63</c:v>
                </c:pt>
                <c:pt idx="156103">
                  <c:v>2952.29</c:v>
                </c:pt>
                <c:pt idx="156104">
                  <c:v>3200.15</c:v>
                </c:pt>
                <c:pt idx="156105">
                  <c:v>2672.86</c:v>
                </c:pt>
                <c:pt idx="156106">
                  <c:v>2293.02</c:v>
                </c:pt>
                <c:pt idx="156107">
                  <c:v>3160.25</c:v>
                </c:pt>
                <c:pt idx="156108">
                  <c:v>2461.67</c:v>
                </c:pt>
                <c:pt idx="156109">
                  <c:v>2429.7600000000002</c:v>
                </c:pt>
                <c:pt idx="156110">
                  <c:v>3042.91</c:v>
                </c:pt>
                <c:pt idx="156111">
                  <c:v>3204.4</c:v>
                </c:pt>
                <c:pt idx="156112">
                  <c:v>3126.65</c:v>
                </c:pt>
                <c:pt idx="156113">
                  <c:v>3420.19</c:v>
                </c:pt>
                <c:pt idx="156114">
                  <c:v>4322.17</c:v>
                </c:pt>
                <c:pt idx="156115">
                  <c:v>4163.21</c:v>
                </c:pt>
                <c:pt idx="156116">
                  <c:v>3351.34</c:v>
                </c:pt>
                <c:pt idx="156117">
                  <c:v>3028.22</c:v>
                </c:pt>
                <c:pt idx="156118">
                  <c:v>3286.2</c:v>
                </c:pt>
                <c:pt idx="156119">
                  <c:v>3535.93</c:v>
                </c:pt>
                <c:pt idx="156120">
                  <c:v>2940.45</c:v>
                </c:pt>
                <c:pt idx="156121">
                  <c:v>2849.94</c:v>
                </c:pt>
                <c:pt idx="156122">
                  <c:v>3560.28</c:v>
                </c:pt>
                <c:pt idx="156123">
                  <c:v>2459.4</c:v>
                </c:pt>
                <c:pt idx="156124">
                  <c:v>2379.19</c:v>
                </c:pt>
                <c:pt idx="156125">
                  <c:v>2905.26</c:v>
                </c:pt>
                <c:pt idx="156126">
                  <c:v>2368.8000000000002</c:v>
                </c:pt>
                <c:pt idx="156127">
                  <c:v>2204.5100000000002</c:v>
                </c:pt>
                <c:pt idx="156128">
                  <c:v>2253.63</c:v>
                </c:pt>
                <c:pt idx="156129">
                  <c:v>2418.37</c:v>
                </c:pt>
                <c:pt idx="156130">
                  <c:v>3949.19</c:v>
                </c:pt>
                <c:pt idx="156131">
                  <c:v>3099.46</c:v>
                </c:pt>
                <c:pt idx="156132">
                  <c:v>5540.56</c:v>
                </c:pt>
                <c:pt idx="156133">
                  <c:v>7931.92</c:v>
                </c:pt>
                <c:pt idx="156134">
                  <c:v>8239.3799999999992</c:v>
                </c:pt>
                <c:pt idx="156135">
                  <c:v>2449.36</c:v>
                </c:pt>
                <c:pt idx="156136">
                  <c:v>2287.7399999999998</c:v>
                </c:pt>
                <c:pt idx="156137">
                  <c:v>2222.38</c:v>
                </c:pt>
                <c:pt idx="156138">
                  <c:v>1815.25</c:v>
                </c:pt>
                <c:pt idx="156139">
                  <c:v>2423.6799999999998</c:v>
                </c:pt>
                <c:pt idx="156140">
                  <c:v>2540.39</c:v>
                </c:pt>
                <c:pt idx="156141">
                  <c:v>2068.84</c:v>
                </c:pt>
                <c:pt idx="156142">
                  <c:v>2091.39</c:v>
                </c:pt>
                <c:pt idx="156143">
                  <c:v>1953.87</c:v>
                </c:pt>
                <c:pt idx="156144">
                  <c:v>2521.61</c:v>
                </c:pt>
                <c:pt idx="156145">
                  <c:v>1875.75</c:v>
                </c:pt>
                <c:pt idx="156146">
                  <c:v>2348.3000000000002</c:v>
                </c:pt>
                <c:pt idx="156147">
                  <c:v>2066.1</c:v>
                </c:pt>
                <c:pt idx="156148">
                  <c:v>2116.36</c:v>
                </c:pt>
                <c:pt idx="156149">
                  <c:v>1806.54</c:v>
                </c:pt>
                <c:pt idx="156150">
                  <c:v>1779.39</c:v>
                </c:pt>
                <c:pt idx="156151">
                  <c:v>2044.46</c:v>
                </c:pt>
                <c:pt idx="156152">
                  <c:v>2379.7199999999998</c:v>
                </c:pt>
                <c:pt idx="156153">
                  <c:v>3320.2</c:v>
                </c:pt>
                <c:pt idx="156154">
                  <c:v>3104.87</c:v>
                </c:pt>
                <c:pt idx="156155">
                  <c:v>2255.44</c:v>
                </c:pt>
                <c:pt idx="156156">
                  <c:v>3215.09</c:v>
                </c:pt>
                <c:pt idx="156157">
                  <c:v>2898.69</c:v>
                </c:pt>
                <c:pt idx="156158">
                  <c:v>2566.39</c:v>
                </c:pt>
                <c:pt idx="156159">
                  <c:v>2889.99</c:v>
                </c:pt>
                <c:pt idx="156160">
                  <c:v>3086.45</c:v>
                </c:pt>
                <c:pt idx="156161">
                  <c:v>2541.52</c:v>
                </c:pt>
                <c:pt idx="156162">
                  <c:v>2843.47</c:v>
                </c:pt>
                <c:pt idx="156163">
                  <c:v>3108.43</c:v>
                </c:pt>
                <c:pt idx="156164">
                  <c:v>3531.25</c:v>
                </c:pt>
                <c:pt idx="156165">
                  <c:v>2999.93</c:v>
                </c:pt>
                <c:pt idx="156166">
                  <c:v>3543.93</c:v>
                </c:pt>
                <c:pt idx="156167">
                  <c:v>3078.87</c:v>
                </c:pt>
                <c:pt idx="156168">
                  <c:v>4137.47</c:v>
                </c:pt>
                <c:pt idx="156169">
                  <c:v>3121.5</c:v>
                </c:pt>
                <c:pt idx="156170">
                  <c:v>2915.14</c:v>
                </c:pt>
                <c:pt idx="156171">
                  <c:v>2249.91</c:v>
                </c:pt>
                <c:pt idx="156172">
                  <c:v>2233.7800000000002</c:v>
                </c:pt>
                <c:pt idx="156173">
                  <c:v>1961.4</c:v>
                </c:pt>
                <c:pt idx="156174">
                  <c:v>2531.5500000000002</c:v>
                </c:pt>
                <c:pt idx="156175">
                  <c:v>2405.2600000000002</c:v>
                </c:pt>
                <c:pt idx="156176">
                  <c:v>2428.1</c:v>
                </c:pt>
                <c:pt idx="156177">
                  <c:v>2961.65</c:v>
                </c:pt>
                <c:pt idx="156178">
                  <c:v>2401.29</c:v>
                </c:pt>
                <c:pt idx="156179">
                  <c:v>2424.7800000000002</c:v>
                </c:pt>
                <c:pt idx="156180">
                  <c:v>2037.38</c:v>
                </c:pt>
                <c:pt idx="156181">
                  <c:v>1945.12</c:v>
                </c:pt>
                <c:pt idx="156182">
                  <c:v>2419.31</c:v>
                </c:pt>
                <c:pt idx="156183">
                  <c:v>3600.96</c:v>
                </c:pt>
                <c:pt idx="156184">
                  <c:v>5754.25</c:v>
                </c:pt>
                <c:pt idx="156185">
                  <c:v>8456.01</c:v>
                </c:pt>
                <c:pt idx="156186">
                  <c:v>10048.27</c:v>
                </c:pt>
                <c:pt idx="156187">
                  <c:v>4004.69</c:v>
                </c:pt>
                <c:pt idx="156188">
                  <c:v>3097.23</c:v>
                </c:pt>
                <c:pt idx="156189">
                  <c:v>2314.39</c:v>
                </c:pt>
                <c:pt idx="156190">
                  <c:v>1710.3</c:v>
                </c:pt>
                <c:pt idx="156191">
                  <c:v>1995.56</c:v>
                </c:pt>
                <c:pt idx="156192">
                  <c:v>1932.04</c:v>
                </c:pt>
                <c:pt idx="156193">
                  <c:v>1497.54</c:v>
                </c:pt>
                <c:pt idx="156194">
                  <c:v>1941.32</c:v>
                </c:pt>
                <c:pt idx="156195">
                  <c:v>1679.57</c:v>
                </c:pt>
                <c:pt idx="156196">
                  <c:v>1744.78</c:v>
                </c:pt>
                <c:pt idx="156197">
                  <c:v>1356.17</c:v>
                </c:pt>
                <c:pt idx="156198">
                  <c:v>1284.23</c:v>
                </c:pt>
                <c:pt idx="156199">
                  <c:v>1421.44</c:v>
                </c:pt>
                <c:pt idx="156200">
                  <c:v>1697.15</c:v>
                </c:pt>
                <c:pt idx="156201">
                  <c:v>1554.31</c:v>
                </c:pt>
                <c:pt idx="156202">
                  <c:v>1254.71</c:v>
                </c:pt>
                <c:pt idx="156203">
                  <c:v>1715.73</c:v>
                </c:pt>
                <c:pt idx="156204">
                  <c:v>1443.26</c:v>
                </c:pt>
                <c:pt idx="156205">
                  <c:v>1922.03</c:v>
                </c:pt>
                <c:pt idx="156206">
                  <c:v>2343.64</c:v>
                </c:pt>
                <c:pt idx="156207">
                  <c:v>1767.74</c:v>
                </c:pt>
                <c:pt idx="156208">
                  <c:v>2181.96</c:v>
                </c:pt>
                <c:pt idx="156209">
                  <c:v>2381.41</c:v>
                </c:pt>
                <c:pt idx="156210">
                  <c:v>1787.28</c:v>
                </c:pt>
                <c:pt idx="156211">
                  <c:v>2931.58</c:v>
                </c:pt>
                <c:pt idx="156212">
                  <c:v>2540.59</c:v>
                </c:pt>
                <c:pt idx="156213">
                  <c:v>1815.02</c:v>
                </c:pt>
                <c:pt idx="156214">
                  <c:v>2225.11</c:v>
                </c:pt>
                <c:pt idx="156215">
                  <c:v>1803.09</c:v>
                </c:pt>
                <c:pt idx="156216">
                  <c:v>2476.14</c:v>
                </c:pt>
                <c:pt idx="156217">
                  <c:v>2213.85</c:v>
                </c:pt>
                <c:pt idx="156218">
                  <c:v>2333</c:v>
                </c:pt>
                <c:pt idx="156219">
                  <c:v>2005.07</c:v>
                </c:pt>
                <c:pt idx="156220">
                  <c:v>1932.57</c:v>
                </c:pt>
                <c:pt idx="156221">
                  <c:v>1643.37</c:v>
                </c:pt>
                <c:pt idx="156222">
                  <c:v>2416.7399999999998</c:v>
                </c:pt>
                <c:pt idx="156223">
                  <c:v>1925.26</c:v>
                </c:pt>
                <c:pt idx="156224">
                  <c:v>1684.14</c:v>
                </c:pt>
                <c:pt idx="156225">
                  <c:v>2544.5300000000002</c:v>
                </c:pt>
                <c:pt idx="156226">
                  <c:v>2334.7199999999998</c:v>
                </c:pt>
                <c:pt idx="156227">
                  <c:v>1604.84</c:v>
                </c:pt>
                <c:pt idx="156228">
                  <c:v>2031.23</c:v>
                </c:pt>
                <c:pt idx="156229">
                  <c:v>1830.54</c:v>
                </c:pt>
                <c:pt idx="156230">
                  <c:v>1808.84</c:v>
                </c:pt>
                <c:pt idx="156231">
                  <c:v>6786.01</c:v>
                </c:pt>
                <c:pt idx="156232">
                  <c:v>7206.79</c:v>
                </c:pt>
                <c:pt idx="156233">
                  <c:v>5979.45</c:v>
                </c:pt>
                <c:pt idx="156234">
                  <c:v>6487.41</c:v>
                </c:pt>
                <c:pt idx="156235">
                  <c:v>7177.52</c:v>
                </c:pt>
                <c:pt idx="156236">
                  <c:v>6537.02</c:v>
                </c:pt>
                <c:pt idx="156237">
                  <c:v>6876.16</c:v>
                </c:pt>
                <c:pt idx="156238">
                  <c:v>6592.16</c:v>
                </c:pt>
                <c:pt idx="156239">
                  <c:v>7836.92</c:v>
                </c:pt>
                <c:pt idx="156240">
                  <c:v>5403.9</c:v>
                </c:pt>
                <c:pt idx="156241">
                  <c:v>6312.43</c:v>
                </c:pt>
                <c:pt idx="156242">
                  <c:v>5391.68</c:v>
                </c:pt>
                <c:pt idx="156243">
                  <c:v>4939.76</c:v>
                </c:pt>
                <c:pt idx="156244">
                  <c:v>6213.2</c:v>
                </c:pt>
                <c:pt idx="156245">
                  <c:v>5561.45</c:v>
                </c:pt>
                <c:pt idx="156246">
                  <c:v>6325.14</c:v>
                </c:pt>
                <c:pt idx="156247">
                  <c:v>6964.67</c:v>
                </c:pt>
                <c:pt idx="156248">
                  <c:v>6506.37</c:v>
                </c:pt>
                <c:pt idx="156249">
                  <c:v>7358.17</c:v>
                </c:pt>
                <c:pt idx="156250">
                  <c:v>6435.87</c:v>
                </c:pt>
                <c:pt idx="156251">
                  <c:v>7554.11</c:v>
                </c:pt>
                <c:pt idx="156252">
                  <c:v>8483.93</c:v>
                </c:pt>
                <c:pt idx="156253">
                  <c:v>7730.47</c:v>
                </c:pt>
                <c:pt idx="156254">
                  <c:v>8986.33</c:v>
                </c:pt>
                <c:pt idx="156255">
                  <c:v>8934.66</c:v>
                </c:pt>
                <c:pt idx="156256">
                  <c:v>8334.98</c:v>
                </c:pt>
                <c:pt idx="156257">
                  <c:v>10373.26</c:v>
                </c:pt>
                <c:pt idx="156258">
                  <c:v>9556.6</c:v>
                </c:pt>
                <c:pt idx="156259">
                  <c:v>8549.9500000000007</c:v>
                </c:pt>
                <c:pt idx="156260">
                  <c:v>9605.74</c:v>
                </c:pt>
                <c:pt idx="156261">
                  <c:v>9120.7999999999993</c:v>
                </c:pt>
                <c:pt idx="156262">
                  <c:v>7550.42</c:v>
                </c:pt>
                <c:pt idx="156263">
                  <c:v>6074.71</c:v>
                </c:pt>
                <c:pt idx="156264">
                  <c:v>7967.86</c:v>
                </c:pt>
                <c:pt idx="156265">
                  <c:v>6139.99</c:v>
                </c:pt>
                <c:pt idx="156266">
                  <c:v>6968.08</c:v>
                </c:pt>
                <c:pt idx="156267">
                  <c:v>5869.55</c:v>
                </c:pt>
                <c:pt idx="156268">
                  <c:v>7876.88</c:v>
                </c:pt>
                <c:pt idx="156269">
                  <c:v>7229.36</c:v>
                </c:pt>
                <c:pt idx="156270">
                  <c:v>6983.61</c:v>
                </c:pt>
                <c:pt idx="156271">
                  <c:v>7525.77</c:v>
                </c:pt>
                <c:pt idx="156272">
                  <c:v>6621.04</c:v>
                </c:pt>
                <c:pt idx="156273">
                  <c:v>6779.61</c:v>
                </c:pt>
                <c:pt idx="156274">
                  <c:v>6532.5</c:v>
                </c:pt>
                <c:pt idx="156275">
                  <c:v>8002.07</c:v>
                </c:pt>
                <c:pt idx="156276">
                  <c:v>8795.74</c:v>
                </c:pt>
                <c:pt idx="156277">
                  <c:v>11377.07</c:v>
                </c:pt>
                <c:pt idx="156278">
                  <c:v>8219.3799999999992</c:v>
                </c:pt>
                <c:pt idx="156279">
                  <c:v>9436.67</c:v>
                </c:pt>
                <c:pt idx="156280">
                  <c:v>7392.58</c:v>
                </c:pt>
                <c:pt idx="156281">
                  <c:v>8039.73</c:v>
                </c:pt>
                <c:pt idx="156282">
                  <c:v>8046.16</c:v>
                </c:pt>
                <c:pt idx="156283">
                  <c:v>8043.24</c:v>
                </c:pt>
                <c:pt idx="156284">
                  <c:v>8111.81</c:v>
                </c:pt>
                <c:pt idx="156285">
                  <c:v>7203.73</c:v>
                </c:pt>
                <c:pt idx="156286">
                  <c:v>8489.5</c:v>
                </c:pt>
                <c:pt idx="156287">
                  <c:v>9878.57</c:v>
                </c:pt>
                <c:pt idx="156288">
                  <c:v>7879.32</c:v>
                </c:pt>
                <c:pt idx="156289">
                  <c:v>8275.2099999999991</c:v>
                </c:pt>
                <c:pt idx="156290">
                  <c:v>8235.11</c:v>
                </c:pt>
                <c:pt idx="156291">
                  <c:v>8415.4500000000007</c:v>
                </c:pt>
                <c:pt idx="156292">
                  <c:v>8241.8700000000008</c:v>
                </c:pt>
                <c:pt idx="156293">
                  <c:v>7192.04</c:v>
                </c:pt>
                <c:pt idx="156294">
                  <c:v>6122.66</c:v>
                </c:pt>
                <c:pt idx="156295">
                  <c:v>6470.87</c:v>
                </c:pt>
                <c:pt idx="156296">
                  <c:v>6506.71</c:v>
                </c:pt>
                <c:pt idx="156297">
                  <c:v>6509.05</c:v>
                </c:pt>
                <c:pt idx="156298">
                  <c:v>7531.34</c:v>
                </c:pt>
                <c:pt idx="156299">
                  <c:v>6260.12</c:v>
                </c:pt>
                <c:pt idx="156300">
                  <c:v>8046.08</c:v>
                </c:pt>
                <c:pt idx="156301">
                  <c:v>8780.59</c:v>
                </c:pt>
                <c:pt idx="156302">
                  <c:v>8168.77</c:v>
                </c:pt>
                <c:pt idx="156303">
                  <c:v>9329.41</c:v>
                </c:pt>
                <c:pt idx="156304">
                  <c:v>7840.04</c:v>
                </c:pt>
                <c:pt idx="156305">
                  <c:v>10084.530000000001</c:v>
                </c:pt>
                <c:pt idx="156306">
                  <c:v>10181.36</c:v>
                </c:pt>
                <c:pt idx="156307">
                  <c:v>9134.75</c:v>
                </c:pt>
                <c:pt idx="156308">
                  <c:v>8981.75</c:v>
                </c:pt>
                <c:pt idx="156309">
                  <c:v>9741.0400000000009</c:v>
                </c:pt>
                <c:pt idx="156310">
                  <c:v>9484.2900000000009</c:v>
                </c:pt>
                <c:pt idx="156311">
                  <c:v>9038.9699999999993</c:v>
                </c:pt>
                <c:pt idx="156312">
                  <c:v>8700.11</c:v>
                </c:pt>
                <c:pt idx="156313">
                  <c:v>9076.67</c:v>
                </c:pt>
                <c:pt idx="156314">
                  <c:v>9449.01</c:v>
                </c:pt>
                <c:pt idx="156315">
                  <c:v>9222.41</c:v>
                </c:pt>
                <c:pt idx="156316">
                  <c:v>9219.4699999999993</c:v>
                </c:pt>
                <c:pt idx="156317">
                  <c:v>9671.7199999999993</c:v>
                </c:pt>
                <c:pt idx="156318">
                  <c:v>11057.2</c:v>
                </c:pt>
                <c:pt idx="156319">
                  <c:v>10236.77</c:v>
                </c:pt>
                <c:pt idx="156320">
                  <c:v>11690.61</c:v>
                </c:pt>
                <c:pt idx="156321">
                  <c:v>8089.84</c:v>
                </c:pt>
                <c:pt idx="156322">
                  <c:v>10143.58</c:v>
                </c:pt>
                <c:pt idx="156323">
                  <c:v>9394.52</c:v>
                </c:pt>
                <c:pt idx="156324">
                  <c:v>9481.7199999999993</c:v>
                </c:pt>
                <c:pt idx="156325">
                  <c:v>12209.38</c:v>
                </c:pt>
                <c:pt idx="156326">
                  <c:v>8457.33</c:v>
                </c:pt>
                <c:pt idx="156327">
                  <c:v>11683.4</c:v>
                </c:pt>
                <c:pt idx="156328">
                  <c:v>12173.95</c:v>
                </c:pt>
                <c:pt idx="156329">
                  <c:v>16443.79</c:v>
                </c:pt>
                <c:pt idx="156330">
                  <c:v>16143.53</c:v>
                </c:pt>
                <c:pt idx="156331">
                  <c:v>13001.07</c:v>
                </c:pt>
                <c:pt idx="156332">
                  <c:v>11250.58</c:v>
                </c:pt>
                <c:pt idx="156333">
                  <c:v>12140.17</c:v>
                </c:pt>
                <c:pt idx="156334">
                  <c:v>9250.5300000000007</c:v>
                </c:pt>
                <c:pt idx="156335">
                  <c:v>11329.2</c:v>
                </c:pt>
                <c:pt idx="156336">
                  <c:v>11451.1</c:v>
                </c:pt>
                <c:pt idx="156337">
                  <c:v>11135.75</c:v>
                </c:pt>
                <c:pt idx="156338">
                  <c:v>11743.75</c:v>
                </c:pt>
                <c:pt idx="156339">
                  <c:v>11300.04</c:v>
                </c:pt>
                <c:pt idx="156340">
                  <c:v>12490.44</c:v>
                </c:pt>
                <c:pt idx="156341">
                  <c:v>10582.25</c:v>
                </c:pt>
                <c:pt idx="156342">
                  <c:v>11187.82</c:v>
                </c:pt>
                <c:pt idx="156343">
                  <c:v>9794</c:v>
                </c:pt>
                <c:pt idx="156344">
                  <c:v>10332.61</c:v>
                </c:pt>
                <c:pt idx="156345">
                  <c:v>10213.02</c:v>
                </c:pt>
                <c:pt idx="156346">
                  <c:v>9570.3799999999992</c:v>
                </c:pt>
                <c:pt idx="156347">
                  <c:v>8347.73</c:v>
                </c:pt>
                <c:pt idx="156348">
                  <c:v>7791.08</c:v>
                </c:pt>
                <c:pt idx="156349">
                  <c:v>9276.02</c:v>
                </c:pt>
                <c:pt idx="156350">
                  <c:v>8817.4599999999991</c:v>
                </c:pt>
                <c:pt idx="156351">
                  <c:v>10136.030000000001</c:v>
                </c:pt>
                <c:pt idx="156352">
                  <c:v>8368.3799999999992</c:v>
                </c:pt>
                <c:pt idx="156353">
                  <c:v>13004.32</c:v>
                </c:pt>
                <c:pt idx="156354">
                  <c:v>9365.2000000000007</c:v>
                </c:pt>
                <c:pt idx="156355">
                  <c:v>12903.08</c:v>
                </c:pt>
                <c:pt idx="156356">
                  <c:v>10734.35</c:v>
                </c:pt>
                <c:pt idx="156357">
                  <c:v>13297.89</c:v>
                </c:pt>
                <c:pt idx="156358">
                  <c:v>11848.05</c:v>
                </c:pt>
                <c:pt idx="156359">
                  <c:v>14702.38</c:v>
                </c:pt>
                <c:pt idx="156360">
                  <c:v>12469.61</c:v>
                </c:pt>
                <c:pt idx="156361">
                  <c:v>11111.56</c:v>
                </c:pt>
                <c:pt idx="156362">
                  <c:v>12592.31</c:v>
                </c:pt>
                <c:pt idx="156363">
                  <c:v>13978.03</c:v>
                </c:pt>
                <c:pt idx="156364">
                  <c:v>12692.59</c:v>
                </c:pt>
                <c:pt idx="156365">
                  <c:v>13047.88</c:v>
                </c:pt>
                <c:pt idx="156366">
                  <c:v>10585.13</c:v>
                </c:pt>
                <c:pt idx="156367">
                  <c:v>11113.68</c:v>
                </c:pt>
                <c:pt idx="156368">
                  <c:v>14114.4</c:v>
                </c:pt>
                <c:pt idx="156369">
                  <c:v>12276.28</c:v>
                </c:pt>
                <c:pt idx="156370">
                  <c:v>10510.45</c:v>
                </c:pt>
                <c:pt idx="156371">
                  <c:v>10608.74</c:v>
                </c:pt>
                <c:pt idx="156372">
                  <c:v>13156.35</c:v>
                </c:pt>
                <c:pt idx="156373">
                  <c:v>11565.66</c:v>
                </c:pt>
                <c:pt idx="156374">
                  <c:v>5330.05</c:v>
                </c:pt>
                <c:pt idx="156375">
                  <c:v>4425.0200000000004</c:v>
                </c:pt>
                <c:pt idx="156376">
                  <c:v>5281.35</c:v>
                </c:pt>
                <c:pt idx="156377">
                  <c:v>5302.95</c:v>
                </c:pt>
                <c:pt idx="156378">
                  <c:v>4948.68</c:v>
                </c:pt>
                <c:pt idx="156379">
                  <c:v>5423</c:v>
                </c:pt>
                <c:pt idx="156380">
                  <c:v>7136.87</c:v>
                </c:pt>
                <c:pt idx="156381">
                  <c:v>5294.48</c:v>
                </c:pt>
                <c:pt idx="156382">
                  <c:v>5769.3</c:v>
                </c:pt>
                <c:pt idx="156383">
                  <c:v>4858.91</c:v>
                </c:pt>
                <c:pt idx="156384">
                  <c:v>3844.18</c:v>
                </c:pt>
                <c:pt idx="156385">
                  <c:v>3711.67</c:v>
                </c:pt>
                <c:pt idx="156386">
                  <c:v>4015.94</c:v>
                </c:pt>
                <c:pt idx="156387">
                  <c:v>4432.95</c:v>
                </c:pt>
                <c:pt idx="156388">
                  <c:v>3968.59</c:v>
                </c:pt>
                <c:pt idx="156389">
                  <c:v>3984.65</c:v>
                </c:pt>
                <c:pt idx="156390">
                  <c:v>4459.5</c:v>
                </c:pt>
                <c:pt idx="156391">
                  <c:v>4548.26</c:v>
                </c:pt>
                <c:pt idx="156392">
                  <c:v>4736.09</c:v>
                </c:pt>
                <c:pt idx="156393">
                  <c:v>5332.18</c:v>
                </c:pt>
                <c:pt idx="156394">
                  <c:v>4746.67</c:v>
                </c:pt>
                <c:pt idx="156395">
                  <c:v>6088.08</c:v>
                </c:pt>
                <c:pt idx="156396">
                  <c:v>6069.69</c:v>
                </c:pt>
                <c:pt idx="156397">
                  <c:v>5778.13</c:v>
                </c:pt>
                <c:pt idx="156398">
                  <c:v>6170.5</c:v>
                </c:pt>
                <c:pt idx="156399">
                  <c:v>6234.57</c:v>
                </c:pt>
                <c:pt idx="156400">
                  <c:v>6752.82</c:v>
                </c:pt>
                <c:pt idx="156401">
                  <c:v>5814.58</c:v>
                </c:pt>
                <c:pt idx="156402">
                  <c:v>5543.39</c:v>
                </c:pt>
                <c:pt idx="156403">
                  <c:v>5054.42</c:v>
                </c:pt>
                <c:pt idx="156404">
                  <c:v>5218.29</c:v>
                </c:pt>
                <c:pt idx="156405">
                  <c:v>5569.85</c:v>
                </c:pt>
                <c:pt idx="156406">
                  <c:v>4897.21</c:v>
                </c:pt>
                <c:pt idx="156407">
                  <c:v>5241.78</c:v>
                </c:pt>
                <c:pt idx="156408">
                  <c:v>4929.75</c:v>
                </c:pt>
                <c:pt idx="156409">
                  <c:v>4110.7299999999996</c:v>
                </c:pt>
                <c:pt idx="156410">
                  <c:v>4822.0600000000004</c:v>
                </c:pt>
                <c:pt idx="156411">
                  <c:v>5164.83</c:v>
                </c:pt>
                <c:pt idx="156412">
                  <c:v>5141.1899999999996</c:v>
                </c:pt>
                <c:pt idx="156413">
                  <c:v>5073.92</c:v>
                </c:pt>
                <c:pt idx="156414">
                  <c:v>4999.93</c:v>
                </c:pt>
                <c:pt idx="156415">
                  <c:v>5125.32</c:v>
                </c:pt>
                <c:pt idx="156416">
                  <c:v>5774.89</c:v>
                </c:pt>
                <c:pt idx="156417">
                  <c:v>5228.92</c:v>
                </c:pt>
                <c:pt idx="156418">
                  <c:v>5693</c:v>
                </c:pt>
                <c:pt idx="156419">
                  <c:v>7163.52</c:v>
                </c:pt>
                <c:pt idx="156420">
                  <c:v>9248.4500000000007</c:v>
                </c:pt>
                <c:pt idx="156421">
                  <c:v>7740.85</c:v>
                </c:pt>
                <c:pt idx="156422">
                  <c:v>7220.72</c:v>
                </c:pt>
                <c:pt idx="156423">
                  <c:v>6416.87</c:v>
                </c:pt>
                <c:pt idx="156424">
                  <c:v>6238.01</c:v>
                </c:pt>
                <c:pt idx="156425">
                  <c:v>6244.25</c:v>
                </c:pt>
                <c:pt idx="156426">
                  <c:v>6792.34</c:v>
                </c:pt>
                <c:pt idx="156427">
                  <c:v>6173.74</c:v>
                </c:pt>
                <c:pt idx="156428">
                  <c:v>6139.75</c:v>
                </c:pt>
                <c:pt idx="156429">
                  <c:v>6480.66</c:v>
                </c:pt>
                <c:pt idx="156430">
                  <c:v>6783.84</c:v>
                </c:pt>
                <c:pt idx="156431">
                  <c:v>6407.28</c:v>
                </c:pt>
                <c:pt idx="156432">
                  <c:v>7513.51</c:v>
                </c:pt>
                <c:pt idx="156433">
                  <c:v>6519.8</c:v>
                </c:pt>
                <c:pt idx="156434">
                  <c:v>6236.47</c:v>
                </c:pt>
                <c:pt idx="156435">
                  <c:v>5981.32</c:v>
                </c:pt>
                <c:pt idx="156436">
                  <c:v>4933.7</c:v>
                </c:pt>
                <c:pt idx="156437">
                  <c:v>4567.2700000000004</c:v>
                </c:pt>
                <c:pt idx="156438">
                  <c:v>4956.34</c:v>
                </c:pt>
                <c:pt idx="156439">
                  <c:v>5401.02</c:v>
                </c:pt>
                <c:pt idx="156440">
                  <c:v>4690.5600000000004</c:v>
                </c:pt>
                <c:pt idx="156441">
                  <c:v>5637.91</c:v>
                </c:pt>
                <c:pt idx="156442">
                  <c:v>5896.08</c:v>
                </c:pt>
                <c:pt idx="156443">
                  <c:v>5780.54</c:v>
                </c:pt>
                <c:pt idx="156444">
                  <c:v>6150.5</c:v>
                </c:pt>
                <c:pt idx="156445">
                  <c:v>6489.22</c:v>
                </c:pt>
                <c:pt idx="156446">
                  <c:v>6617.2</c:v>
                </c:pt>
                <c:pt idx="156447">
                  <c:v>6197.7</c:v>
                </c:pt>
                <c:pt idx="156448">
                  <c:v>6861.98</c:v>
                </c:pt>
                <c:pt idx="156449">
                  <c:v>7006.54</c:v>
                </c:pt>
                <c:pt idx="156450">
                  <c:v>7145.7</c:v>
                </c:pt>
                <c:pt idx="156451">
                  <c:v>5010.26</c:v>
                </c:pt>
                <c:pt idx="156452">
                  <c:v>7063.83</c:v>
                </c:pt>
                <c:pt idx="156453">
                  <c:v>6509.65</c:v>
                </c:pt>
                <c:pt idx="156454">
                  <c:v>6335.45</c:v>
                </c:pt>
                <c:pt idx="156455">
                  <c:v>6250.74</c:v>
                </c:pt>
                <c:pt idx="156456">
                  <c:v>6892.58</c:v>
                </c:pt>
                <c:pt idx="156457">
                  <c:v>6373.5</c:v>
                </c:pt>
                <c:pt idx="156458">
                  <c:v>5864.59</c:v>
                </c:pt>
                <c:pt idx="156459">
                  <c:v>5249.13</c:v>
                </c:pt>
                <c:pt idx="156460">
                  <c:v>4735.7</c:v>
                </c:pt>
                <c:pt idx="156461">
                  <c:v>6607.05</c:v>
                </c:pt>
                <c:pt idx="156462">
                  <c:v>7519.69</c:v>
                </c:pt>
                <c:pt idx="156463">
                  <c:v>9275.74</c:v>
                </c:pt>
                <c:pt idx="156464">
                  <c:v>8610.31</c:v>
                </c:pt>
                <c:pt idx="156465">
                  <c:v>8454.24</c:v>
                </c:pt>
                <c:pt idx="156466">
                  <c:v>8946.14</c:v>
                </c:pt>
                <c:pt idx="156467">
                  <c:v>8479.7000000000007</c:v>
                </c:pt>
                <c:pt idx="156468">
                  <c:v>9932.68</c:v>
                </c:pt>
                <c:pt idx="156469">
                  <c:v>8887.1</c:v>
                </c:pt>
                <c:pt idx="156470">
                  <c:v>9807.7099999999991</c:v>
                </c:pt>
                <c:pt idx="156471">
                  <c:v>10918.48</c:v>
                </c:pt>
                <c:pt idx="156472">
                  <c:v>13645.59</c:v>
                </c:pt>
                <c:pt idx="156473">
                  <c:v>11504.25</c:v>
                </c:pt>
                <c:pt idx="156474">
                  <c:v>12358.28</c:v>
                </c:pt>
                <c:pt idx="156475">
                  <c:v>10821.68</c:v>
                </c:pt>
                <c:pt idx="156476">
                  <c:v>10038.66</c:v>
                </c:pt>
                <c:pt idx="156477">
                  <c:v>8943.17</c:v>
                </c:pt>
                <c:pt idx="156478">
                  <c:v>9499.8700000000008</c:v>
                </c:pt>
                <c:pt idx="156479">
                  <c:v>8824.1299999999992</c:v>
                </c:pt>
                <c:pt idx="156480">
                  <c:v>9242.52</c:v>
                </c:pt>
                <c:pt idx="156481">
                  <c:v>9700.4500000000007</c:v>
                </c:pt>
                <c:pt idx="156482">
                  <c:v>8174.79</c:v>
                </c:pt>
                <c:pt idx="156483">
                  <c:v>8768.17</c:v>
                </c:pt>
                <c:pt idx="156484">
                  <c:v>9649.5400000000009</c:v>
                </c:pt>
                <c:pt idx="156485">
                  <c:v>9426.24</c:v>
                </c:pt>
                <c:pt idx="156486">
                  <c:v>9236.9599999999991</c:v>
                </c:pt>
                <c:pt idx="156487">
                  <c:v>8452.58</c:v>
                </c:pt>
                <c:pt idx="156488">
                  <c:v>7280.18</c:v>
                </c:pt>
                <c:pt idx="156489">
                  <c:v>6715.39</c:v>
                </c:pt>
                <c:pt idx="156490">
                  <c:v>6355.01</c:v>
                </c:pt>
                <c:pt idx="156491">
                  <c:v>6566.97</c:v>
                </c:pt>
                <c:pt idx="156492">
                  <c:v>7342.49</c:v>
                </c:pt>
                <c:pt idx="156493">
                  <c:v>6778.9</c:v>
                </c:pt>
                <c:pt idx="156494">
                  <c:v>8082.3</c:v>
                </c:pt>
                <c:pt idx="156495">
                  <c:v>8252.3700000000008</c:v>
                </c:pt>
                <c:pt idx="156496">
                  <c:v>8514.2999999999993</c:v>
                </c:pt>
                <c:pt idx="156497">
                  <c:v>8609.9699999999993</c:v>
                </c:pt>
                <c:pt idx="156498">
                  <c:v>8624.36</c:v>
                </c:pt>
                <c:pt idx="156499">
                  <c:v>8782.82</c:v>
                </c:pt>
                <c:pt idx="156500">
                  <c:v>9313.84</c:v>
                </c:pt>
                <c:pt idx="156501">
                  <c:v>9245.85</c:v>
                </c:pt>
                <c:pt idx="156502">
                  <c:v>10041.35</c:v>
                </c:pt>
                <c:pt idx="156503">
                  <c:v>9719.6</c:v>
                </c:pt>
                <c:pt idx="156504">
                  <c:v>10809.15</c:v>
                </c:pt>
                <c:pt idx="156505">
                  <c:v>8661.3700000000008</c:v>
                </c:pt>
                <c:pt idx="156506">
                  <c:v>8169.83</c:v>
                </c:pt>
                <c:pt idx="156507">
                  <c:v>7692.56</c:v>
                </c:pt>
                <c:pt idx="156508">
                  <c:v>8501.1</c:v>
                </c:pt>
                <c:pt idx="156509">
                  <c:v>8638.77</c:v>
                </c:pt>
                <c:pt idx="156510">
                  <c:v>7927.32</c:v>
                </c:pt>
                <c:pt idx="156511">
                  <c:v>7920.22</c:v>
                </c:pt>
                <c:pt idx="156512">
                  <c:v>7584</c:v>
                </c:pt>
                <c:pt idx="156513">
                  <c:v>7645.58</c:v>
                </c:pt>
                <c:pt idx="156514">
                  <c:v>8129.4</c:v>
                </c:pt>
                <c:pt idx="156515">
                  <c:v>8358.93</c:v>
                </c:pt>
                <c:pt idx="156516">
                  <c:v>7994.63</c:v>
                </c:pt>
                <c:pt idx="156517">
                  <c:v>1109.33</c:v>
                </c:pt>
                <c:pt idx="156518">
                  <c:v>1274.56</c:v>
                </c:pt>
                <c:pt idx="156519">
                  <c:v>1279.02</c:v>
                </c:pt>
                <c:pt idx="156520">
                  <c:v>1334.95</c:v>
                </c:pt>
                <c:pt idx="156521">
                  <c:v>1359.26</c:v>
                </c:pt>
                <c:pt idx="156522">
                  <c:v>1380.02</c:v>
                </c:pt>
                <c:pt idx="156523">
                  <c:v>1660.74</c:v>
                </c:pt>
                <c:pt idx="156524">
                  <c:v>1157.56</c:v>
                </c:pt>
                <c:pt idx="156525">
                  <c:v>1281.49</c:v>
                </c:pt>
                <c:pt idx="156526">
                  <c:v>1335.93</c:v>
                </c:pt>
                <c:pt idx="156527">
                  <c:v>870.02</c:v>
                </c:pt>
                <c:pt idx="156528">
                  <c:v>973.08</c:v>
                </c:pt>
                <c:pt idx="156529">
                  <c:v>956.45</c:v>
                </c:pt>
                <c:pt idx="156530">
                  <c:v>901.16</c:v>
                </c:pt>
                <c:pt idx="156531">
                  <c:v>1157.01</c:v>
                </c:pt>
                <c:pt idx="156532">
                  <c:v>1013.31</c:v>
                </c:pt>
                <c:pt idx="156533">
                  <c:v>1186.8800000000001</c:v>
                </c:pt>
                <c:pt idx="156534">
                  <c:v>1239.42</c:v>
                </c:pt>
                <c:pt idx="156535">
                  <c:v>1188.96</c:v>
                </c:pt>
                <c:pt idx="156536">
                  <c:v>1471.99</c:v>
                </c:pt>
                <c:pt idx="156537">
                  <c:v>1653.28</c:v>
                </c:pt>
                <c:pt idx="156538">
                  <c:v>1744.25</c:v>
                </c:pt>
                <c:pt idx="156539">
                  <c:v>1881.7</c:v>
                </c:pt>
                <c:pt idx="156540">
                  <c:v>1877.06</c:v>
                </c:pt>
                <c:pt idx="156541">
                  <c:v>2194.5</c:v>
                </c:pt>
                <c:pt idx="156542">
                  <c:v>2047.56</c:v>
                </c:pt>
                <c:pt idx="156543">
                  <c:v>2006.68</c:v>
                </c:pt>
                <c:pt idx="156544">
                  <c:v>1276.7</c:v>
                </c:pt>
                <c:pt idx="156545">
                  <c:v>1615.96</c:v>
                </c:pt>
                <c:pt idx="156546">
                  <c:v>1540.26</c:v>
                </c:pt>
                <c:pt idx="156547">
                  <c:v>1454.14</c:v>
                </c:pt>
                <c:pt idx="156548">
                  <c:v>1349.2</c:v>
                </c:pt>
                <c:pt idx="156549">
                  <c:v>1477.04</c:v>
                </c:pt>
                <c:pt idx="156550">
                  <c:v>1394.7</c:v>
                </c:pt>
                <c:pt idx="156551">
                  <c:v>1375.16</c:v>
                </c:pt>
                <c:pt idx="156552">
                  <c:v>1355.22</c:v>
                </c:pt>
                <c:pt idx="156553">
                  <c:v>1114.98</c:v>
                </c:pt>
                <c:pt idx="156554">
                  <c:v>1304.94</c:v>
                </c:pt>
                <c:pt idx="156555">
                  <c:v>1347.08</c:v>
                </c:pt>
                <c:pt idx="156556">
                  <c:v>1398.9</c:v>
                </c:pt>
                <c:pt idx="156557">
                  <c:v>1136.02</c:v>
                </c:pt>
                <c:pt idx="156558">
                  <c:v>1300.02</c:v>
                </c:pt>
                <c:pt idx="156559">
                  <c:v>1246.2</c:v>
                </c:pt>
                <c:pt idx="156560">
                  <c:v>1258.8</c:v>
                </c:pt>
                <c:pt idx="156561">
                  <c:v>1104.5999999999999</c:v>
                </c:pt>
                <c:pt idx="156562">
                  <c:v>1794.07</c:v>
                </c:pt>
                <c:pt idx="156563">
                  <c:v>1717.94</c:v>
                </c:pt>
                <c:pt idx="156564">
                  <c:v>1697.99</c:v>
                </c:pt>
                <c:pt idx="156565">
                  <c:v>1652.42</c:v>
                </c:pt>
                <c:pt idx="156566">
                  <c:v>1423</c:v>
                </c:pt>
                <c:pt idx="156567">
                  <c:v>1343.01</c:v>
                </c:pt>
                <c:pt idx="156568">
                  <c:v>1159.8800000000001</c:v>
                </c:pt>
                <c:pt idx="156569">
                  <c:v>1327.09</c:v>
                </c:pt>
                <c:pt idx="156570">
                  <c:v>1338.66</c:v>
                </c:pt>
                <c:pt idx="156571">
                  <c:v>1424.22</c:v>
                </c:pt>
                <c:pt idx="156572">
                  <c:v>1503.06</c:v>
                </c:pt>
                <c:pt idx="156573">
                  <c:v>1357.98</c:v>
                </c:pt>
                <c:pt idx="156574">
                  <c:v>1377.84</c:v>
                </c:pt>
                <c:pt idx="156575">
                  <c:v>1611.26</c:v>
                </c:pt>
                <c:pt idx="156576">
                  <c:v>1312.48</c:v>
                </c:pt>
                <c:pt idx="156577">
                  <c:v>1342.02</c:v>
                </c:pt>
                <c:pt idx="156578">
                  <c:v>1278.5999999999999</c:v>
                </c:pt>
                <c:pt idx="156579">
                  <c:v>1212.83</c:v>
                </c:pt>
                <c:pt idx="156580">
                  <c:v>951.78</c:v>
                </c:pt>
                <c:pt idx="156581">
                  <c:v>844.06</c:v>
                </c:pt>
                <c:pt idx="156582">
                  <c:v>1090.8499999999999</c:v>
                </c:pt>
                <c:pt idx="156583">
                  <c:v>935</c:v>
                </c:pt>
                <c:pt idx="156584">
                  <c:v>1238.02</c:v>
                </c:pt>
                <c:pt idx="156585">
                  <c:v>1063.73</c:v>
                </c:pt>
                <c:pt idx="156586">
                  <c:v>1150.1300000000001</c:v>
                </c:pt>
                <c:pt idx="156587">
                  <c:v>1525.37</c:v>
                </c:pt>
                <c:pt idx="156588">
                  <c:v>1645.96</c:v>
                </c:pt>
                <c:pt idx="156589">
                  <c:v>1580.28</c:v>
                </c:pt>
                <c:pt idx="156590">
                  <c:v>1558.7</c:v>
                </c:pt>
                <c:pt idx="156591">
                  <c:v>1854.68</c:v>
                </c:pt>
                <c:pt idx="156592">
                  <c:v>1507.04</c:v>
                </c:pt>
                <c:pt idx="156593">
                  <c:v>1624.04</c:v>
                </c:pt>
                <c:pt idx="156594">
                  <c:v>1861.04</c:v>
                </c:pt>
                <c:pt idx="156595">
                  <c:v>1832.68</c:v>
                </c:pt>
                <c:pt idx="156596">
                  <c:v>1456.97</c:v>
                </c:pt>
                <c:pt idx="156597">
                  <c:v>1448.06</c:v>
                </c:pt>
                <c:pt idx="156598">
                  <c:v>1423.13</c:v>
                </c:pt>
                <c:pt idx="156599">
                  <c:v>1592.86</c:v>
                </c:pt>
                <c:pt idx="156600">
                  <c:v>1591.74</c:v>
                </c:pt>
                <c:pt idx="156601">
                  <c:v>1388.64</c:v>
                </c:pt>
                <c:pt idx="156602">
                  <c:v>983.84</c:v>
                </c:pt>
                <c:pt idx="156603">
                  <c:v>784.82</c:v>
                </c:pt>
                <c:pt idx="156604">
                  <c:v>4391.21</c:v>
                </c:pt>
                <c:pt idx="156605">
                  <c:v>6569.87</c:v>
                </c:pt>
                <c:pt idx="156606">
                  <c:v>6489.65</c:v>
                </c:pt>
                <c:pt idx="156607">
                  <c:v>6473.03</c:v>
                </c:pt>
                <c:pt idx="156608">
                  <c:v>6041.89</c:v>
                </c:pt>
                <c:pt idx="156609">
                  <c:v>5795.78</c:v>
                </c:pt>
                <c:pt idx="156610">
                  <c:v>5744.66</c:v>
                </c:pt>
                <c:pt idx="156611">
                  <c:v>6019.02</c:v>
                </c:pt>
                <c:pt idx="156612">
                  <c:v>6347.62</c:v>
                </c:pt>
                <c:pt idx="156613">
                  <c:v>6791.87</c:v>
                </c:pt>
                <c:pt idx="156614">
                  <c:v>6791.54</c:v>
                </c:pt>
                <c:pt idx="156615">
                  <c:v>7734.43</c:v>
                </c:pt>
                <c:pt idx="156616">
                  <c:v>7011.57</c:v>
                </c:pt>
                <c:pt idx="156617">
                  <c:v>8742.86</c:v>
                </c:pt>
                <c:pt idx="156618">
                  <c:v>9675.49</c:v>
                </c:pt>
                <c:pt idx="156619">
                  <c:v>6930.74</c:v>
                </c:pt>
                <c:pt idx="156620">
                  <c:v>6205.82</c:v>
                </c:pt>
                <c:pt idx="156621">
                  <c:v>7339.78</c:v>
                </c:pt>
                <c:pt idx="156622">
                  <c:v>6496.87</c:v>
                </c:pt>
                <c:pt idx="156623">
                  <c:v>6304.36</c:v>
                </c:pt>
                <c:pt idx="156624">
                  <c:v>7159.81</c:v>
                </c:pt>
                <c:pt idx="156625">
                  <c:v>6700.72</c:v>
                </c:pt>
                <c:pt idx="156626">
                  <c:v>7148.08</c:v>
                </c:pt>
                <c:pt idx="156627">
                  <c:v>7195.87</c:v>
                </c:pt>
                <c:pt idx="156628">
                  <c:v>6480.5</c:v>
                </c:pt>
                <c:pt idx="156629">
                  <c:v>6442.36</c:v>
                </c:pt>
                <c:pt idx="156630">
                  <c:v>6022.71</c:v>
                </c:pt>
                <c:pt idx="156631">
                  <c:v>5451.02</c:v>
                </c:pt>
                <c:pt idx="156632">
                  <c:v>5371.95</c:v>
                </c:pt>
                <c:pt idx="156633">
                  <c:v>5229.05</c:v>
                </c:pt>
                <c:pt idx="156634">
                  <c:v>5594.65</c:v>
                </c:pt>
                <c:pt idx="156635">
                  <c:v>6072.32</c:v>
                </c:pt>
                <c:pt idx="156636">
                  <c:v>5614.38</c:v>
                </c:pt>
                <c:pt idx="156637">
                  <c:v>5336.68</c:v>
                </c:pt>
                <c:pt idx="156638">
                  <c:v>5555.31</c:v>
                </c:pt>
                <c:pt idx="156639">
                  <c:v>6831.98</c:v>
                </c:pt>
                <c:pt idx="156640">
                  <c:v>6156.41</c:v>
                </c:pt>
                <c:pt idx="156641">
                  <c:v>6335.74</c:v>
                </c:pt>
                <c:pt idx="156642">
                  <c:v>6202.91</c:v>
                </c:pt>
                <c:pt idx="156643">
                  <c:v>6813.48</c:v>
                </c:pt>
                <c:pt idx="156644">
                  <c:v>6838.55</c:v>
                </c:pt>
                <c:pt idx="156645">
                  <c:v>7075.14</c:v>
                </c:pt>
                <c:pt idx="156646">
                  <c:v>6614.08</c:v>
                </c:pt>
                <c:pt idx="156647">
                  <c:v>8086.75</c:v>
                </c:pt>
                <c:pt idx="156648">
                  <c:v>6541.76</c:v>
                </c:pt>
                <c:pt idx="156649">
                  <c:v>5807.81</c:v>
                </c:pt>
                <c:pt idx="156650">
                  <c:v>5740.53</c:v>
                </c:pt>
                <c:pt idx="156651">
                  <c:v>5643.37</c:v>
                </c:pt>
                <c:pt idx="156652">
                  <c:v>6150.43</c:v>
                </c:pt>
                <c:pt idx="156653">
                  <c:v>5867.58</c:v>
                </c:pt>
                <c:pt idx="156654">
                  <c:v>5827.64</c:v>
                </c:pt>
                <c:pt idx="156655">
                  <c:v>5312.97</c:v>
                </c:pt>
                <c:pt idx="156656">
                  <c:v>5175.2700000000004</c:v>
                </c:pt>
                <c:pt idx="156657">
                  <c:v>5801.13</c:v>
                </c:pt>
                <c:pt idx="156658">
                  <c:v>5845.76</c:v>
                </c:pt>
                <c:pt idx="156659">
                  <c:v>6025.69</c:v>
                </c:pt>
                <c:pt idx="156660">
                  <c:v>15694.3</c:v>
                </c:pt>
                <c:pt idx="156661">
                  <c:v>15794.05</c:v>
                </c:pt>
                <c:pt idx="156662">
                  <c:v>15573.63</c:v>
                </c:pt>
                <c:pt idx="156663">
                  <c:v>14067.88</c:v>
                </c:pt>
                <c:pt idx="156664">
                  <c:v>14936.45</c:v>
                </c:pt>
                <c:pt idx="156665">
                  <c:v>14750.59</c:v>
                </c:pt>
                <c:pt idx="156666">
                  <c:v>16741.55</c:v>
                </c:pt>
                <c:pt idx="156667">
                  <c:v>14325.17</c:v>
                </c:pt>
                <c:pt idx="156668">
                  <c:v>14027.93</c:v>
                </c:pt>
                <c:pt idx="156669">
                  <c:v>12570.95</c:v>
                </c:pt>
                <c:pt idx="156670">
                  <c:v>12063.79</c:v>
                </c:pt>
                <c:pt idx="156671">
                  <c:v>9745.23</c:v>
                </c:pt>
                <c:pt idx="156672">
                  <c:v>10928.68</c:v>
                </c:pt>
                <c:pt idx="156673">
                  <c:v>12422.13</c:v>
                </c:pt>
                <c:pt idx="156674">
                  <c:v>12025.83</c:v>
                </c:pt>
                <c:pt idx="156675">
                  <c:v>12854.05</c:v>
                </c:pt>
                <c:pt idx="156676">
                  <c:v>13443.4</c:v>
                </c:pt>
                <c:pt idx="156677">
                  <c:v>13129.44</c:v>
                </c:pt>
                <c:pt idx="156678">
                  <c:v>16750.54</c:v>
                </c:pt>
                <c:pt idx="156679">
                  <c:v>18125.259999999998</c:v>
                </c:pt>
                <c:pt idx="156680">
                  <c:v>16212.05</c:v>
                </c:pt>
                <c:pt idx="156681">
                  <c:v>19867.61</c:v>
                </c:pt>
                <c:pt idx="156682">
                  <c:v>18100.27</c:v>
                </c:pt>
                <c:pt idx="156683">
                  <c:v>17429.38</c:v>
                </c:pt>
                <c:pt idx="156684">
                  <c:v>18494.71</c:v>
                </c:pt>
                <c:pt idx="156685">
                  <c:v>18161</c:v>
                </c:pt>
                <c:pt idx="156686">
                  <c:v>19615.400000000001</c:v>
                </c:pt>
                <c:pt idx="156687">
                  <c:v>18119.36</c:v>
                </c:pt>
                <c:pt idx="156688">
                  <c:v>17383.060000000001</c:v>
                </c:pt>
                <c:pt idx="156689">
                  <c:v>18664.060000000001</c:v>
                </c:pt>
                <c:pt idx="156690">
                  <c:v>18321.22</c:v>
                </c:pt>
                <c:pt idx="156691">
                  <c:v>18611.490000000002</c:v>
                </c:pt>
                <c:pt idx="156692">
                  <c:v>17259.38</c:v>
                </c:pt>
                <c:pt idx="156693">
                  <c:v>17782.93</c:v>
                </c:pt>
                <c:pt idx="156694">
                  <c:v>15850.75</c:v>
                </c:pt>
                <c:pt idx="156695">
                  <c:v>16467.21</c:v>
                </c:pt>
                <c:pt idx="156696">
                  <c:v>16248.25</c:v>
                </c:pt>
                <c:pt idx="156697">
                  <c:v>17537.41</c:v>
                </c:pt>
                <c:pt idx="156698">
                  <c:v>16650.650000000001</c:v>
                </c:pt>
                <c:pt idx="156699">
                  <c:v>16544.349999999999</c:v>
                </c:pt>
                <c:pt idx="156700">
                  <c:v>18804.78</c:v>
                </c:pt>
                <c:pt idx="156701">
                  <c:v>19760.509999999998</c:v>
                </c:pt>
                <c:pt idx="156702">
                  <c:v>20037.13</c:v>
                </c:pt>
                <c:pt idx="156703">
                  <c:v>18803.36</c:v>
                </c:pt>
                <c:pt idx="156704">
                  <c:v>21228.18</c:v>
                </c:pt>
                <c:pt idx="156705">
                  <c:v>23010.22</c:v>
                </c:pt>
                <c:pt idx="156706">
                  <c:v>27733.82</c:v>
                </c:pt>
                <c:pt idx="156707">
                  <c:v>19986.21</c:v>
                </c:pt>
                <c:pt idx="156708">
                  <c:v>23437.360000000001</c:v>
                </c:pt>
                <c:pt idx="156709">
                  <c:v>19748.32</c:v>
                </c:pt>
                <c:pt idx="156710">
                  <c:v>19227.73</c:v>
                </c:pt>
                <c:pt idx="156711">
                  <c:v>19085.650000000001</c:v>
                </c:pt>
                <c:pt idx="156712">
                  <c:v>20227.25</c:v>
                </c:pt>
                <c:pt idx="156713">
                  <c:v>20645.47</c:v>
                </c:pt>
                <c:pt idx="156714">
                  <c:v>19797.05</c:v>
                </c:pt>
                <c:pt idx="156715">
                  <c:v>18731.830000000002</c:v>
                </c:pt>
                <c:pt idx="156716">
                  <c:v>21485.43</c:v>
                </c:pt>
                <c:pt idx="156717">
                  <c:v>20007.98</c:v>
                </c:pt>
                <c:pt idx="156718">
                  <c:v>20964.37</c:v>
                </c:pt>
                <c:pt idx="156719">
                  <c:v>19790.509999999998</c:v>
                </c:pt>
                <c:pt idx="156720">
                  <c:v>17549.580000000002</c:v>
                </c:pt>
                <c:pt idx="156721">
                  <c:v>17542.54</c:v>
                </c:pt>
                <c:pt idx="156722">
                  <c:v>16262.41</c:v>
                </c:pt>
                <c:pt idx="156723">
                  <c:v>13285.75</c:v>
                </c:pt>
                <c:pt idx="156724">
                  <c:v>14685.11</c:v>
                </c:pt>
                <c:pt idx="156725">
                  <c:v>16340.87</c:v>
                </c:pt>
                <c:pt idx="156726">
                  <c:v>15780.48</c:v>
                </c:pt>
                <c:pt idx="156727">
                  <c:v>17557.57</c:v>
                </c:pt>
                <c:pt idx="156728">
                  <c:v>17744.63</c:v>
                </c:pt>
                <c:pt idx="156729">
                  <c:v>18717.38</c:v>
                </c:pt>
                <c:pt idx="156730">
                  <c:v>19917.72</c:v>
                </c:pt>
                <c:pt idx="156731">
                  <c:v>19917.77</c:v>
                </c:pt>
                <c:pt idx="156732">
                  <c:v>20777.36</c:v>
                </c:pt>
                <c:pt idx="156733">
                  <c:v>20134.849999999999</c:v>
                </c:pt>
                <c:pt idx="156734">
                  <c:v>22357.57</c:v>
                </c:pt>
                <c:pt idx="156735">
                  <c:v>21551.7</c:v>
                </c:pt>
                <c:pt idx="156736">
                  <c:v>21556.38</c:v>
                </c:pt>
                <c:pt idx="156737">
                  <c:v>22444.31</c:v>
                </c:pt>
                <c:pt idx="156738">
                  <c:v>23836.55</c:v>
                </c:pt>
                <c:pt idx="156739">
                  <c:v>21826.94</c:v>
                </c:pt>
                <c:pt idx="156740">
                  <c:v>19488.439999999999</c:v>
                </c:pt>
                <c:pt idx="156741">
                  <c:v>19881.509999999998</c:v>
                </c:pt>
                <c:pt idx="156742">
                  <c:v>20985.77</c:v>
                </c:pt>
                <c:pt idx="156743">
                  <c:v>20529.73</c:v>
                </c:pt>
                <c:pt idx="156744">
                  <c:v>19564.39</c:v>
                </c:pt>
                <c:pt idx="156745">
                  <c:v>18972.14</c:v>
                </c:pt>
                <c:pt idx="156746">
                  <c:v>19669.39</c:v>
                </c:pt>
                <c:pt idx="156747">
                  <c:v>23299.16</c:v>
                </c:pt>
                <c:pt idx="156748">
                  <c:v>23591.58</c:v>
                </c:pt>
                <c:pt idx="156749">
                  <c:v>24730.39</c:v>
                </c:pt>
                <c:pt idx="156750">
                  <c:v>22841.37</c:v>
                </c:pt>
                <c:pt idx="156751">
                  <c:v>23344.19</c:v>
                </c:pt>
                <c:pt idx="156752">
                  <c:v>23730.04</c:v>
                </c:pt>
                <c:pt idx="156753">
                  <c:v>24500.51</c:v>
                </c:pt>
                <c:pt idx="156754">
                  <c:v>26423.21</c:v>
                </c:pt>
                <c:pt idx="156755">
                  <c:v>25277.83</c:v>
                </c:pt>
                <c:pt idx="156756">
                  <c:v>28758.97</c:v>
                </c:pt>
                <c:pt idx="156757">
                  <c:v>31788.62</c:v>
                </c:pt>
                <c:pt idx="156758">
                  <c:v>38759.69</c:v>
                </c:pt>
                <c:pt idx="156759">
                  <c:v>23949.94</c:v>
                </c:pt>
                <c:pt idx="156760">
                  <c:v>27030.69</c:v>
                </c:pt>
                <c:pt idx="156761">
                  <c:v>26223.18</c:v>
                </c:pt>
                <c:pt idx="156762">
                  <c:v>24991.14</c:v>
                </c:pt>
                <c:pt idx="156763">
                  <c:v>23310.42</c:v>
                </c:pt>
                <c:pt idx="156764">
                  <c:v>23306.87</c:v>
                </c:pt>
                <c:pt idx="156765">
                  <c:v>22610.04</c:v>
                </c:pt>
                <c:pt idx="156766">
                  <c:v>22883.42</c:v>
                </c:pt>
                <c:pt idx="156767">
                  <c:v>23315.439999999999</c:v>
                </c:pt>
                <c:pt idx="156768">
                  <c:v>22951.119999999999</c:v>
                </c:pt>
                <c:pt idx="156769">
                  <c:v>23977.05</c:v>
                </c:pt>
                <c:pt idx="156770">
                  <c:v>24706.87</c:v>
                </c:pt>
                <c:pt idx="156771">
                  <c:v>22694.560000000001</c:v>
                </c:pt>
                <c:pt idx="156772">
                  <c:v>22971.360000000001</c:v>
                </c:pt>
                <c:pt idx="156773">
                  <c:v>21082.92</c:v>
                </c:pt>
                <c:pt idx="156774">
                  <c:v>19318.3</c:v>
                </c:pt>
                <c:pt idx="156775">
                  <c:v>19682.95</c:v>
                </c:pt>
                <c:pt idx="156776">
                  <c:v>16553.939999999999</c:v>
                </c:pt>
                <c:pt idx="156777">
                  <c:v>19857.150000000001</c:v>
                </c:pt>
                <c:pt idx="156778">
                  <c:v>20780.32</c:v>
                </c:pt>
                <c:pt idx="156779">
                  <c:v>20115.63</c:v>
                </c:pt>
                <c:pt idx="156780">
                  <c:v>23521.4</c:v>
                </c:pt>
                <c:pt idx="156781">
                  <c:v>22431.95</c:v>
                </c:pt>
                <c:pt idx="156782">
                  <c:v>24214.52</c:v>
                </c:pt>
                <c:pt idx="156783">
                  <c:v>24561.439999999999</c:v>
                </c:pt>
                <c:pt idx="156784">
                  <c:v>24405.34</c:v>
                </c:pt>
                <c:pt idx="156785">
                  <c:v>24144.37</c:v>
                </c:pt>
                <c:pt idx="156786">
                  <c:v>28100.27</c:v>
                </c:pt>
                <c:pt idx="156787">
                  <c:v>25644.12</c:v>
                </c:pt>
                <c:pt idx="156788">
                  <c:v>25464.639999999999</c:v>
                </c:pt>
                <c:pt idx="156789">
                  <c:v>26315.73</c:v>
                </c:pt>
                <c:pt idx="156790">
                  <c:v>30543.91</c:v>
                </c:pt>
                <c:pt idx="156791">
                  <c:v>26486.38</c:v>
                </c:pt>
                <c:pt idx="156792">
                  <c:v>24394.59</c:v>
                </c:pt>
                <c:pt idx="156793">
                  <c:v>23820.57</c:v>
                </c:pt>
                <c:pt idx="156794">
                  <c:v>25009.35</c:v>
                </c:pt>
                <c:pt idx="156795">
                  <c:v>24557.39</c:v>
                </c:pt>
                <c:pt idx="156796">
                  <c:v>23461.11</c:v>
                </c:pt>
                <c:pt idx="156797">
                  <c:v>24241.7</c:v>
                </c:pt>
                <c:pt idx="156798">
                  <c:v>23093.95</c:v>
                </c:pt>
                <c:pt idx="156799">
                  <c:v>23242.22</c:v>
                </c:pt>
                <c:pt idx="156800">
                  <c:v>24253.79</c:v>
                </c:pt>
                <c:pt idx="156801">
                  <c:v>24368.21</c:v>
                </c:pt>
                <c:pt idx="156802">
                  <c:v>23597.19</c:v>
                </c:pt>
                <c:pt idx="156803">
                  <c:v>-18.66</c:v>
                </c:pt>
                <c:pt idx="156804">
                  <c:v>704.54</c:v>
                </c:pt>
                <c:pt idx="156805">
                  <c:v>804.38</c:v>
                </c:pt>
                <c:pt idx="156806">
                  <c:v>973.74</c:v>
                </c:pt>
                <c:pt idx="156807">
                  <c:v>906.06</c:v>
                </c:pt>
                <c:pt idx="156808">
                  <c:v>935.98</c:v>
                </c:pt>
                <c:pt idx="156809">
                  <c:v>804.18</c:v>
                </c:pt>
                <c:pt idx="156810">
                  <c:v>826.38</c:v>
                </c:pt>
                <c:pt idx="156811">
                  <c:v>671.28</c:v>
                </c:pt>
                <c:pt idx="156812">
                  <c:v>787.52</c:v>
                </c:pt>
                <c:pt idx="156813">
                  <c:v>818.48</c:v>
                </c:pt>
                <c:pt idx="156814">
                  <c:v>1143.48</c:v>
                </c:pt>
                <c:pt idx="156815">
                  <c:v>1362.64</c:v>
                </c:pt>
                <c:pt idx="156816">
                  <c:v>926.66</c:v>
                </c:pt>
                <c:pt idx="156817">
                  <c:v>1326.98</c:v>
                </c:pt>
                <c:pt idx="156818">
                  <c:v>1321.82</c:v>
                </c:pt>
                <c:pt idx="156819">
                  <c:v>1264.42</c:v>
                </c:pt>
                <c:pt idx="156820">
                  <c:v>684.92</c:v>
                </c:pt>
                <c:pt idx="156821">
                  <c:v>1141.78</c:v>
                </c:pt>
                <c:pt idx="156822">
                  <c:v>1043.92</c:v>
                </c:pt>
                <c:pt idx="156823">
                  <c:v>869.86</c:v>
                </c:pt>
                <c:pt idx="156824">
                  <c:v>1049.9000000000001</c:v>
                </c:pt>
                <c:pt idx="156825">
                  <c:v>1043.4000000000001</c:v>
                </c:pt>
                <c:pt idx="156826">
                  <c:v>1017.88</c:v>
                </c:pt>
                <c:pt idx="156827">
                  <c:v>890.26</c:v>
                </c:pt>
                <c:pt idx="156828">
                  <c:v>1015.54</c:v>
                </c:pt>
                <c:pt idx="156829">
                  <c:v>893.24</c:v>
                </c:pt>
                <c:pt idx="156830">
                  <c:v>1155.31</c:v>
                </c:pt>
                <c:pt idx="156831">
                  <c:v>889.75</c:v>
                </c:pt>
                <c:pt idx="156832">
                  <c:v>827.46</c:v>
                </c:pt>
                <c:pt idx="156833">
                  <c:v>1037.29</c:v>
                </c:pt>
                <c:pt idx="156834">
                  <c:v>1206.68</c:v>
                </c:pt>
                <c:pt idx="156835">
                  <c:v>1144.31</c:v>
                </c:pt>
                <c:pt idx="156836">
                  <c:v>923.01</c:v>
                </c:pt>
                <c:pt idx="156837">
                  <c:v>1402.17</c:v>
                </c:pt>
                <c:pt idx="156838">
                  <c:v>1124.03</c:v>
                </c:pt>
                <c:pt idx="156839">
                  <c:v>1615.77</c:v>
                </c:pt>
                <c:pt idx="156840">
                  <c:v>1229.6600000000001</c:v>
                </c:pt>
                <c:pt idx="156841">
                  <c:v>1502.47</c:v>
                </c:pt>
                <c:pt idx="156842">
                  <c:v>1204.56</c:v>
                </c:pt>
                <c:pt idx="156843">
                  <c:v>1600.83</c:v>
                </c:pt>
                <c:pt idx="156844">
                  <c:v>967.74</c:v>
                </c:pt>
                <c:pt idx="156845">
                  <c:v>1207.78</c:v>
                </c:pt>
                <c:pt idx="156846">
                  <c:v>741.25</c:v>
                </c:pt>
                <c:pt idx="156847">
                  <c:v>1053.46</c:v>
                </c:pt>
                <c:pt idx="156848">
                  <c:v>986.27</c:v>
                </c:pt>
                <c:pt idx="156849">
                  <c:v>996.46</c:v>
                </c:pt>
                <c:pt idx="156850">
                  <c:v>914.59</c:v>
                </c:pt>
                <c:pt idx="156851">
                  <c:v>1053.8499999999999</c:v>
                </c:pt>
                <c:pt idx="156852">
                  <c:v>1100.57</c:v>
                </c:pt>
                <c:pt idx="156853">
                  <c:v>774.44</c:v>
                </c:pt>
                <c:pt idx="156854">
                  <c:v>754.73</c:v>
                </c:pt>
                <c:pt idx="156855">
                  <c:v>869.7</c:v>
                </c:pt>
                <c:pt idx="156856">
                  <c:v>819.9</c:v>
                </c:pt>
                <c:pt idx="156857">
                  <c:v>853.38</c:v>
                </c:pt>
                <c:pt idx="156858">
                  <c:v>871.68</c:v>
                </c:pt>
                <c:pt idx="156859">
                  <c:v>791.16</c:v>
                </c:pt>
                <c:pt idx="156860">
                  <c:v>5.88</c:v>
                </c:pt>
                <c:pt idx="156861">
                  <c:v>13.72</c:v>
                </c:pt>
                <c:pt idx="156862">
                  <c:v>1068.53</c:v>
                </c:pt>
                <c:pt idx="156863">
                  <c:v>30.61</c:v>
                </c:pt>
                <c:pt idx="156864">
                  <c:v>4.9000000000000004</c:v>
                </c:pt>
                <c:pt idx="156865">
                  <c:v>5.88</c:v>
                </c:pt>
                <c:pt idx="156866">
                  <c:v>26.46</c:v>
                </c:pt>
                <c:pt idx="156867">
                  <c:v>13.72</c:v>
                </c:pt>
                <c:pt idx="156868">
                  <c:v>17.64</c:v>
                </c:pt>
                <c:pt idx="156869">
                  <c:v>14.13</c:v>
                </c:pt>
                <c:pt idx="156870">
                  <c:v>16.78</c:v>
                </c:pt>
                <c:pt idx="156871">
                  <c:v>6.86</c:v>
                </c:pt>
                <c:pt idx="156872">
                  <c:v>219.28</c:v>
                </c:pt>
                <c:pt idx="156873">
                  <c:v>684.99</c:v>
                </c:pt>
                <c:pt idx="156874">
                  <c:v>7.84</c:v>
                </c:pt>
                <c:pt idx="156875">
                  <c:v>10.78</c:v>
                </c:pt>
                <c:pt idx="156876">
                  <c:v>9.8000000000000007</c:v>
                </c:pt>
                <c:pt idx="156877">
                  <c:v>9.8000000000000007</c:v>
                </c:pt>
                <c:pt idx="156878">
                  <c:v>3.92</c:v>
                </c:pt>
                <c:pt idx="156879">
                  <c:v>479.22</c:v>
                </c:pt>
                <c:pt idx="156880">
                  <c:v>610.94000000000005</c:v>
                </c:pt>
                <c:pt idx="156881">
                  <c:v>35.96</c:v>
                </c:pt>
                <c:pt idx="156882">
                  <c:v>8.82</c:v>
                </c:pt>
                <c:pt idx="156883">
                  <c:v>22.72</c:v>
                </c:pt>
                <c:pt idx="156884">
                  <c:v>4.3099999999999996</c:v>
                </c:pt>
                <c:pt idx="156885">
                  <c:v>6.86</c:v>
                </c:pt>
                <c:pt idx="156886">
                  <c:v>0.98</c:v>
                </c:pt>
                <c:pt idx="156887">
                  <c:v>11.93</c:v>
                </c:pt>
                <c:pt idx="156888">
                  <c:v>-4.0999999999999996</c:v>
                </c:pt>
                <c:pt idx="156889">
                  <c:v>7.14</c:v>
                </c:pt>
                <c:pt idx="156890">
                  <c:v>23.26</c:v>
                </c:pt>
                <c:pt idx="156891">
                  <c:v>18.96</c:v>
                </c:pt>
                <c:pt idx="156892">
                  <c:v>318.72000000000003</c:v>
                </c:pt>
                <c:pt idx="156893">
                  <c:v>1016.66</c:v>
                </c:pt>
                <c:pt idx="156894">
                  <c:v>1280.4000000000001</c:v>
                </c:pt>
                <c:pt idx="156895">
                  <c:v>744.96</c:v>
                </c:pt>
                <c:pt idx="156896">
                  <c:v>0.5</c:v>
                </c:pt>
                <c:pt idx="156897">
                  <c:v>1510</c:v>
                </c:pt>
                <c:pt idx="156898">
                  <c:v>30</c:v>
                </c:pt>
                <c:pt idx="156899">
                  <c:v>-3.98</c:v>
                </c:pt>
                <c:pt idx="156900">
                  <c:v>14.64</c:v>
                </c:pt>
                <c:pt idx="156901">
                  <c:v>970</c:v>
                </c:pt>
                <c:pt idx="156902">
                  <c:v>35</c:v>
                </c:pt>
                <c:pt idx="156903">
                  <c:v>0.44</c:v>
                </c:pt>
                <c:pt idx="156904">
                  <c:v>426.8</c:v>
                </c:pt>
                <c:pt idx="156905">
                  <c:v>27.16</c:v>
                </c:pt>
                <c:pt idx="156906">
                  <c:v>-3.88</c:v>
                </c:pt>
                <c:pt idx="156907">
                  <c:v>552.08000000000004</c:v>
                </c:pt>
                <c:pt idx="156908">
                  <c:v>978.34</c:v>
                </c:pt>
                <c:pt idx="156909">
                  <c:v>180.96</c:v>
                </c:pt>
                <c:pt idx="156910">
                  <c:v>4.4800000000000004</c:v>
                </c:pt>
                <c:pt idx="156911">
                  <c:v>-4.88</c:v>
                </c:pt>
                <c:pt idx="156912">
                  <c:v>501.14</c:v>
                </c:pt>
                <c:pt idx="156913">
                  <c:v>765.06</c:v>
                </c:pt>
                <c:pt idx="156914">
                  <c:v>977.76</c:v>
                </c:pt>
                <c:pt idx="156915">
                  <c:v>1936.12</c:v>
                </c:pt>
                <c:pt idx="156916">
                  <c:v>90.99</c:v>
                </c:pt>
                <c:pt idx="156917">
                  <c:v>7.47</c:v>
                </c:pt>
                <c:pt idx="156918">
                  <c:v>7.24</c:v>
                </c:pt>
                <c:pt idx="156919">
                  <c:v>668.58</c:v>
                </c:pt>
                <c:pt idx="156920">
                  <c:v>1163.52</c:v>
                </c:pt>
                <c:pt idx="156921">
                  <c:v>643.47</c:v>
                </c:pt>
                <c:pt idx="156922">
                  <c:v>1848.14</c:v>
                </c:pt>
                <c:pt idx="156923">
                  <c:v>1283.67</c:v>
                </c:pt>
                <c:pt idx="156924">
                  <c:v>1890.31</c:v>
                </c:pt>
                <c:pt idx="156925">
                  <c:v>1590.94</c:v>
                </c:pt>
                <c:pt idx="156926">
                  <c:v>1849.47</c:v>
                </c:pt>
                <c:pt idx="156927">
                  <c:v>1651.92</c:v>
                </c:pt>
                <c:pt idx="156928">
                  <c:v>1540.94</c:v>
                </c:pt>
                <c:pt idx="156929">
                  <c:v>1695.01</c:v>
                </c:pt>
                <c:pt idx="156930">
                  <c:v>1843.02</c:v>
                </c:pt>
                <c:pt idx="156931">
                  <c:v>1331.51</c:v>
                </c:pt>
                <c:pt idx="156932">
                  <c:v>1209.3</c:v>
                </c:pt>
                <c:pt idx="156933">
                  <c:v>1193.28</c:v>
                </c:pt>
                <c:pt idx="156934">
                  <c:v>1901.45</c:v>
                </c:pt>
                <c:pt idx="156935">
                  <c:v>1884.16</c:v>
                </c:pt>
                <c:pt idx="156936">
                  <c:v>1991.76</c:v>
                </c:pt>
                <c:pt idx="156937">
                  <c:v>1486.13</c:v>
                </c:pt>
                <c:pt idx="156938">
                  <c:v>2428.14</c:v>
                </c:pt>
                <c:pt idx="156939">
                  <c:v>1370.76</c:v>
                </c:pt>
                <c:pt idx="156940">
                  <c:v>1483.23</c:v>
                </c:pt>
                <c:pt idx="156941">
                  <c:v>2159.0100000000002</c:v>
                </c:pt>
                <c:pt idx="156942">
                  <c:v>3105.02</c:v>
                </c:pt>
                <c:pt idx="156943">
                  <c:v>2004.45</c:v>
                </c:pt>
                <c:pt idx="156944">
                  <c:v>1734.14</c:v>
                </c:pt>
                <c:pt idx="156945">
                  <c:v>1232.3900000000001</c:v>
                </c:pt>
                <c:pt idx="156946">
                  <c:v>838.54</c:v>
                </c:pt>
                <c:pt idx="156947">
                  <c:v>31.03</c:v>
                </c:pt>
                <c:pt idx="156948">
                  <c:v>35.5</c:v>
                </c:pt>
                <c:pt idx="156949">
                  <c:v>31.54</c:v>
                </c:pt>
                <c:pt idx="156950">
                  <c:v>59.32</c:v>
                </c:pt>
                <c:pt idx="156951">
                  <c:v>235.04</c:v>
                </c:pt>
                <c:pt idx="156952">
                  <c:v>257.2</c:v>
                </c:pt>
                <c:pt idx="156953">
                  <c:v>419.54</c:v>
                </c:pt>
                <c:pt idx="156954">
                  <c:v>571.36</c:v>
                </c:pt>
                <c:pt idx="156955">
                  <c:v>1381.28</c:v>
                </c:pt>
                <c:pt idx="156956">
                  <c:v>1501.48</c:v>
                </c:pt>
                <c:pt idx="156957">
                  <c:v>21070.74</c:v>
                </c:pt>
                <c:pt idx="156958">
                  <c:v>21371.35</c:v>
                </c:pt>
                <c:pt idx="156959">
                  <c:v>20433.759999999998</c:v>
                </c:pt>
                <c:pt idx="156960">
                  <c:v>21184.04</c:v>
                </c:pt>
                <c:pt idx="156961">
                  <c:v>21517.3</c:v>
                </c:pt>
                <c:pt idx="156962">
                  <c:v>22401.7</c:v>
                </c:pt>
                <c:pt idx="156963">
                  <c:v>26417.06</c:v>
                </c:pt>
                <c:pt idx="156964">
                  <c:v>22241.91</c:v>
                </c:pt>
                <c:pt idx="156965">
                  <c:v>22053.57</c:v>
                </c:pt>
                <c:pt idx="156966">
                  <c:v>19289.41</c:v>
                </c:pt>
                <c:pt idx="156967">
                  <c:v>18842.150000000001</c:v>
                </c:pt>
                <c:pt idx="156968">
                  <c:v>16646.38</c:v>
                </c:pt>
                <c:pt idx="156969">
                  <c:v>16823.61</c:v>
                </c:pt>
                <c:pt idx="156970">
                  <c:v>17591.66</c:v>
                </c:pt>
                <c:pt idx="156971">
                  <c:v>17960.419999999998</c:v>
                </c:pt>
                <c:pt idx="156972">
                  <c:v>19519.86</c:v>
                </c:pt>
                <c:pt idx="156973">
                  <c:v>21174.81</c:v>
                </c:pt>
                <c:pt idx="156974">
                  <c:v>21642.85</c:v>
                </c:pt>
                <c:pt idx="156975">
                  <c:v>26150.13</c:v>
                </c:pt>
                <c:pt idx="156976">
                  <c:v>27167.82</c:v>
                </c:pt>
                <c:pt idx="156977">
                  <c:v>29313.9</c:v>
                </c:pt>
                <c:pt idx="156978">
                  <c:v>32183.8</c:v>
                </c:pt>
                <c:pt idx="156979">
                  <c:v>31908.33</c:v>
                </c:pt>
                <c:pt idx="156980">
                  <c:v>31970.98</c:v>
                </c:pt>
                <c:pt idx="156981">
                  <c:v>35367.89</c:v>
                </c:pt>
                <c:pt idx="156982">
                  <c:v>34667.56</c:v>
                </c:pt>
                <c:pt idx="156983">
                  <c:v>34492.36</c:v>
                </c:pt>
                <c:pt idx="156984">
                  <c:v>28481.93</c:v>
                </c:pt>
                <c:pt idx="156985">
                  <c:v>27864.75</c:v>
                </c:pt>
                <c:pt idx="156986">
                  <c:v>30216.86</c:v>
                </c:pt>
                <c:pt idx="156987">
                  <c:v>27135.5</c:v>
                </c:pt>
                <c:pt idx="156988">
                  <c:v>26974.57</c:v>
                </c:pt>
                <c:pt idx="156989">
                  <c:v>25743.45</c:v>
                </c:pt>
                <c:pt idx="156990">
                  <c:v>26017.35</c:v>
                </c:pt>
                <c:pt idx="156991">
                  <c:v>24643.040000000001</c:v>
                </c:pt>
                <c:pt idx="156992">
                  <c:v>23037.35</c:v>
                </c:pt>
                <c:pt idx="156993">
                  <c:v>22334.47</c:v>
                </c:pt>
                <c:pt idx="156994">
                  <c:v>24409.68</c:v>
                </c:pt>
                <c:pt idx="156995">
                  <c:v>21134.1</c:v>
                </c:pt>
                <c:pt idx="156996">
                  <c:v>19713.98</c:v>
                </c:pt>
                <c:pt idx="156997">
                  <c:v>20398.740000000002</c:v>
                </c:pt>
                <c:pt idx="156998">
                  <c:v>20669.310000000001</c:v>
                </c:pt>
                <c:pt idx="156999">
                  <c:v>19390.89</c:v>
                </c:pt>
                <c:pt idx="157000">
                  <c:v>18896.55</c:v>
                </c:pt>
                <c:pt idx="157001">
                  <c:v>21688.66</c:v>
                </c:pt>
                <c:pt idx="157002">
                  <c:v>25047.72</c:v>
                </c:pt>
                <c:pt idx="157003">
                  <c:v>32374.959999999999</c:v>
                </c:pt>
                <c:pt idx="157004">
                  <c:v>26502.04</c:v>
                </c:pt>
                <c:pt idx="157005">
                  <c:v>29072.02</c:v>
                </c:pt>
                <c:pt idx="157006">
                  <c:v>25427.47</c:v>
                </c:pt>
                <c:pt idx="157007">
                  <c:v>25109.24</c:v>
                </c:pt>
                <c:pt idx="157008">
                  <c:v>24253.61</c:v>
                </c:pt>
                <c:pt idx="157009">
                  <c:v>24764.95</c:v>
                </c:pt>
                <c:pt idx="157010">
                  <c:v>24555.360000000001</c:v>
                </c:pt>
                <c:pt idx="157011">
                  <c:v>25442.71</c:v>
                </c:pt>
                <c:pt idx="157012">
                  <c:v>24251.48</c:v>
                </c:pt>
                <c:pt idx="157013">
                  <c:v>28229.47</c:v>
                </c:pt>
                <c:pt idx="157014">
                  <c:v>26525.31</c:v>
                </c:pt>
                <c:pt idx="157015">
                  <c:v>29623.279999999999</c:v>
                </c:pt>
                <c:pt idx="157016">
                  <c:v>25582.38</c:v>
                </c:pt>
                <c:pt idx="157017">
                  <c:v>24026.2</c:v>
                </c:pt>
                <c:pt idx="157018">
                  <c:v>23242.47</c:v>
                </c:pt>
                <c:pt idx="157019">
                  <c:v>21224.65</c:v>
                </c:pt>
                <c:pt idx="157020">
                  <c:v>17818.95</c:v>
                </c:pt>
                <c:pt idx="157021">
                  <c:v>18668.89</c:v>
                </c:pt>
                <c:pt idx="157022">
                  <c:v>20730.93</c:v>
                </c:pt>
                <c:pt idx="157023">
                  <c:v>21102.14</c:v>
                </c:pt>
                <c:pt idx="157024">
                  <c:v>22561.57</c:v>
                </c:pt>
                <c:pt idx="157025">
                  <c:v>23409.759999999998</c:v>
                </c:pt>
                <c:pt idx="157026">
                  <c:v>26379.21</c:v>
                </c:pt>
                <c:pt idx="157027">
                  <c:v>30148.79</c:v>
                </c:pt>
                <c:pt idx="157028">
                  <c:v>30841.1</c:v>
                </c:pt>
                <c:pt idx="157029">
                  <c:v>30258.34</c:v>
                </c:pt>
                <c:pt idx="157030">
                  <c:v>34005.370000000003</c:v>
                </c:pt>
                <c:pt idx="157031">
                  <c:v>34462.99</c:v>
                </c:pt>
                <c:pt idx="157032">
                  <c:v>32061.06</c:v>
                </c:pt>
                <c:pt idx="157033">
                  <c:v>33767.910000000003</c:v>
                </c:pt>
                <c:pt idx="157034">
                  <c:v>36748.17</c:v>
                </c:pt>
                <c:pt idx="157035">
                  <c:v>37513.120000000003</c:v>
                </c:pt>
                <c:pt idx="157036">
                  <c:v>32474</c:v>
                </c:pt>
                <c:pt idx="157037">
                  <c:v>28989.81</c:v>
                </c:pt>
                <c:pt idx="157038">
                  <c:v>31178.44</c:v>
                </c:pt>
                <c:pt idx="157039">
                  <c:v>30917.8</c:v>
                </c:pt>
                <c:pt idx="157040">
                  <c:v>30165.68</c:v>
                </c:pt>
                <c:pt idx="157041">
                  <c:v>25712.080000000002</c:v>
                </c:pt>
                <c:pt idx="157042">
                  <c:v>23663.35</c:v>
                </c:pt>
                <c:pt idx="157043">
                  <c:v>24283.32</c:v>
                </c:pt>
                <c:pt idx="157044">
                  <c:v>25375.61</c:v>
                </c:pt>
                <c:pt idx="157045">
                  <c:v>25449.16</c:v>
                </c:pt>
                <c:pt idx="157046">
                  <c:v>28853.32</c:v>
                </c:pt>
                <c:pt idx="157047">
                  <c:v>25765.81</c:v>
                </c:pt>
                <c:pt idx="157048">
                  <c:v>24667.41</c:v>
                </c:pt>
                <c:pt idx="157049">
                  <c:v>24658.7</c:v>
                </c:pt>
                <c:pt idx="157050">
                  <c:v>23918.19</c:v>
                </c:pt>
                <c:pt idx="157051">
                  <c:v>25961.06</c:v>
                </c:pt>
                <c:pt idx="157052">
                  <c:v>25498.1</c:v>
                </c:pt>
                <c:pt idx="157053">
                  <c:v>26434.19</c:v>
                </c:pt>
                <c:pt idx="157054">
                  <c:v>29203.72</c:v>
                </c:pt>
                <c:pt idx="157055">
                  <c:v>37424.559999999998</c:v>
                </c:pt>
                <c:pt idx="157056">
                  <c:v>30177.89</c:v>
                </c:pt>
                <c:pt idx="157057">
                  <c:v>33724.019999999997</c:v>
                </c:pt>
                <c:pt idx="157058">
                  <c:v>30379.33</c:v>
                </c:pt>
                <c:pt idx="157059">
                  <c:v>29821.87</c:v>
                </c:pt>
                <c:pt idx="157060">
                  <c:v>27036.46</c:v>
                </c:pt>
                <c:pt idx="157061">
                  <c:v>27944.89</c:v>
                </c:pt>
                <c:pt idx="157062">
                  <c:v>26594.639999999999</c:v>
                </c:pt>
                <c:pt idx="157063">
                  <c:v>28502.959999999999</c:v>
                </c:pt>
                <c:pt idx="157064">
                  <c:v>28592.69</c:v>
                </c:pt>
                <c:pt idx="157065">
                  <c:v>27626.3</c:v>
                </c:pt>
                <c:pt idx="157066">
                  <c:v>29613.91</c:v>
                </c:pt>
                <c:pt idx="157067">
                  <c:v>32495.75</c:v>
                </c:pt>
                <c:pt idx="157068">
                  <c:v>30435.51</c:v>
                </c:pt>
                <c:pt idx="157069">
                  <c:v>30482.15</c:v>
                </c:pt>
                <c:pt idx="157070">
                  <c:v>26601.759999999998</c:v>
                </c:pt>
                <c:pt idx="157071">
                  <c:v>25686.25</c:v>
                </c:pt>
                <c:pt idx="157072">
                  <c:v>24990.720000000001</c:v>
                </c:pt>
                <c:pt idx="157073">
                  <c:v>22893.95</c:v>
                </c:pt>
                <c:pt idx="157074">
                  <c:v>24619.45</c:v>
                </c:pt>
                <c:pt idx="157075">
                  <c:v>26930.03</c:v>
                </c:pt>
                <c:pt idx="157076">
                  <c:v>27150.16</c:v>
                </c:pt>
                <c:pt idx="157077">
                  <c:v>29831.91</c:v>
                </c:pt>
                <c:pt idx="157078">
                  <c:v>30424.38</c:v>
                </c:pt>
                <c:pt idx="157079">
                  <c:v>34864.89</c:v>
                </c:pt>
                <c:pt idx="157080">
                  <c:v>35217.730000000003</c:v>
                </c:pt>
                <c:pt idx="157081">
                  <c:v>36773.25</c:v>
                </c:pt>
                <c:pt idx="157082">
                  <c:v>38100.589999999997</c:v>
                </c:pt>
                <c:pt idx="157083">
                  <c:v>40764.46</c:v>
                </c:pt>
                <c:pt idx="157084">
                  <c:v>39415.760000000002</c:v>
                </c:pt>
                <c:pt idx="157085">
                  <c:v>38275.43</c:v>
                </c:pt>
                <c:pt idx="157086">
                  <c:v>39958.68</c:v>
                </c:pt>
                <c:pt idx="157087">
                  <c:v>42052.88</c:v>
                </c:pt>
                <c:pt idx="157088">
                  <c:v>38587.519999999997</c:v>
                </c:pt>
                <c:pt idx="157089">
                  <c:v>33435.19</c:v>
                </c:pt>
                <c:pt idx="157090">
                  <c:v>33442.51</c:v>
                </c:pt>
                <c:pt idx="157091">
                  <c:v>35240.720000000001</c:v>
                </c:pt>
                <c:pt idx="157092">
                  <c:v>33228.300000000003</c:v>
                </c:pt>
                <c:pt idx="157093">
                  <c:v>30745.14</c:v>
                </c:pt>
                <c:pt idx="157094">
                  <c:v>29491.599999999999</c:v>
                </c:pt>
                <c:pt idx="157095">
                  <c:v>27400.48</c:v>
                </c:pt>
                <c:pt idx="157096">
                  <c:v>26922.41</c:v>
                </c:pt>
                <c:pt idx="157097">
                  <c:v>28371.1</c:v>
                </c:pt>
                <c:pt idx="157098">
                  <c:v>29025.48</c:v>
                </c:pt>
                <c:pt idx="157099">
                  <c:v>25809.439999999999</c:v>
                </c:pt>
                <c:pt idx="157100">
                  <c:v>87.26</c:v>
                </c:pt>
                <c:pt idx="157101">
                  <c:v>104.7</c:v>
                </c:pt>
                <c:pt idx="157102">
                  <c:v>148.94999999999999</c:v>
                </c:pt>
                <c:pt idx="157103">
                  <c:v>39.409999999999997</c:v>
                </c:pt>
                <c:pt idx="157104">
                  <c:v>113.64</c:v>
                </c:pt>
                <c:pt idx="157105">
                  <c:v>53.82</c:v>
                </c:pt>
                <c:pt idx="157106">
                  <c:v>187.9</c:v>
                </c:pt>
                <c:pt idx="157107">
                  <c:v>161.41999999999999</c:v>
                </c:pt>
                <c:pt idx="157108">
                  <c:v>130.44999999999999</c:v>
                </c:pt>
                <c:pt idx="157109">
                  <c:v>146.94999999999999</c:v>
                </c:pt>
                <c:pt idx="157110">
                  <c:v>25.44</c:v>
                </c:pt>
                <c:pt idx="157111">
                  <c:v>47.38</c:v>
                </c:pt>
                <c:pt idx="157112">
                  <c:v>11.94</c:v>
                </c:pt>
                <c:pt idx="157113">
                  <c:v>75.16</c:v>
                </c:pt>
                <c:pt idx="157114">
                  <c:v>13.44</c:v>
                </c:pt>
                <c:pt idx="157115">
                  <c:v>55.32</c:v>
                </c:pt>
                <c:pt idx="157116">
                  <c:v>53.35</c:v>
                </c:pt>
                <c:pt idx="157117">
                  <c:v>96.14</c:v>
                </c:pt>
                <c:pt idx="157118">
                  <c:v>49.62</c:v>
                </c:pt>
                <c:pt idx="157119">
                  <c:v>39.82</c:v>
                </c:pt>
                <c:pt idx="157120">
                  <c:v>116.64</c:v>
                </c:pt>
                <c:pt idx="157121">
                  <c:v>105.6</c:v>
                </c:pt>
                <c:pt idx="157122">
                  <c:v>156.86000000000001</c:v>
                </c:pt>
                <c:pt idx="157123">
                  <c:v>106.84</c:v>
                </c:pt>
                <c:pt idx="157124">
                  <c:v>130.05000000000001</c:v>
                </c:pt>
                <c:pt idx="157125">
                  <c:v>177.36</c:v>
                </c:pt>
                <c:pt idx="157126">
                  <c:v>174.76</c:v>
                </c:pt>
                <c:pt idx="157127">
                  <c:v>78.73</c:v>
                </c:pt>
                <c:pt idx="157128">
                  <c:v>70.63</c:v>
                </c:pt>
                <c:pt idx="157129">
                  <c:v>111.17</c:v>
                </c:pt>
                <c:pt idx="157130">
                  <c:v>44.72</c:v>
                </c:pt>
                <c:pt idx="157131">
                  <c:v>84.57</c:v>
                </c:pt>
                <c:pt idx="157132">
                  <c:v>101.64</c:v>
                </c:pt>
                <c:pt idx="157133">
                  <c:v>30.41</c:v>
                </c:pt>
                <c:pt idx="157134">
                  <c:v>31.85</c:v>
                </c:pt>
                <c:pt idx="157135">
                  <c:v>26.41</c:v>
                </c:pt>
                <c:pt idx="157136">
                  <c:v>49.32</c:v>
                </c:pt>
                <c:pt idx="157137">
                  <c:v>47.15</c:v>
                </c:pt>
                <c:pt idx="157138">
                  <c:v>61.29</c:v>
                </c:pt>
                <c:pt idx="157139">
                  <c:v>22.94</c:v>
                </c:pt>
                <c:pt idx="157140">
                  <c:v>19.940000000000001</c:v>
                </c:pt>
                <c:pt idx="157141">
                  <c:v>8.4700000000000006</c:v>
                </c:pt>
                <c:pt idx="157142">
                  <c:v>97.73</c:v>
                </c:pt>
                <c:pt idx="157143">
                  <c:v>20.41</c:v>
                </c:pt>
                <c:pt idx="157144">
                  <c:v>38.909999999999997</c:v>
                </c:pt>
                <c:pt idx="157145">
                  <c:v>30.91</c:v>
                </c:pt>
                <c:pt idx="157146">
                  <c:v>165.49</c:v>
                </c:pt>
                <c:pt idx="157147">
                  <c:v>36.880000000000003</c:v>
                </c:pt>
                <c:pt idx="157148">
                  <c:v>280.72000000000003</c:v>
                </c:pt>
                <c:pt idx="157149">
                  <c:v>149.02000000000001</c:v>
                </c:pt>
                <c:pt idx="157150">
                  <c:v>57.69</c:v>
                </c:pt>
                <c:pt idx="157151">
                  <c:v>152.05000000000001</c:v>
                </c:pt>
                <c:pt idx="157152">
                  <c:v>75.290000000000006</c:v>
                </c:pt>
                <c:pt idx="157153">
                  <c:v>148.04</c:v>
                </c:pt>
                <c:pt idx="157154">
                  <c:v>60.29</c:v>
                </c:pt>
                <c:pt idx="157155">
                  <c:v>113.11</c:v>
                </c:pt>
                <c:pt idx="157156">
                  <c:v>71.66</c:v>
                </c:pt>
                <c:pt idx="157157">
                  <c:v>124.11</c:v>
                </c:pt>
                <c:pt idx="157158">
                  <c:v>120.88</c:v>
                </c:pt>
                <c:pt idx="157159">
                  <c:v>47.29</c:v>
                </c:pt>
                <c:pt idx="157160">
                  <c:v>88.23</c:v>
                </c:pt>
                <c:pt idx="157161">
                  <c:v>54.79</c:v>
                </c:pt>
                <c:pt idx="157162">
                  <c:v>45.85</c:v>
                </c:pt>
                <c:pt idx="157163">
                  <c:v>119.7</c:v>
                </c:pt>
                <c:pt idx="157164">
                  <c:v>21.41</c:v>
                </c:pt>
                <c:pt idx="157165">
                  <c:v>28.88</c:v>
                </c:pt>
                <c:pt idx="157166">
                  <c:v>8.4700000000000006</c:v>
                </c:pt>
                <c:pt idx="157167">
                  <c:v>45.88</c:v>
                </c:pt>
                <c:pt idx="157168">
                  <c:v>29.91</c:v>
                </c:pt>
                <c:pt idx="157169">
                  <c:v>86.23</c:v>
                </c:pt>
                <c:pt idx="157170">
                  <c:v>69.260000000000005</c:v>
                </c:pt>
                <c:pt idx="157171">
                  <c:v>88.2</c:v>
                </c:pt>
                <c:pt idx="157172">
                  <c:v>116.94</c:v>
                </c:pt>
                <c:pt idx="157173">
                  <c:v>154.41999999999999</c:v>
                </c:pt>
                <c:pt idx="157174">
                  <c:v>161.38999999999999</c:v>
                </c:pt>
                <c:pt idx="157175">
                  <c:v>71.13</c:v>
                </c:pt>
                <c:pt idx="157176">
                  <c:v>58.79</c:v>
                </c:pt>
                <c:pt idx="157177">
                  <c:v>175.2</c:v>
                </c:pt>
                <c:pt idx="157178">
                  <c:v>269.58999999999997</c:v>
                </c:pt>
                <c:pt idx="157179">
                  <c:v>58.19</c:v>
                </c:pt>
                <c:pt idx="157180">
                  <c:v>148.44999999999999</c:v>
                </c:pt>
                <c:pt idx="157181">
                  <c:v>77.23</c:v>
                </c:pt>
                <c:pt idx="157182">
                  <c:v>118.67</c:v>
                </c:pt>
                <c:pt idx="157183">
                  <c:v>88.17</c:v>
                </c:pt>
                <c:pt idx="157184">
                  <c:v>111.08</c:v>
                </c:pt>
                <c:pt idx="157185">
                  <c:v>237.39</c:v>
                </c:pt>
                <c:pt idx="157186">
                  <c:v>461.87</c:v>
                </c:pt>
                <c:pt idx="157187">
                  <c:v>306.77999999999997</c:v>
                </c:pt>
                <c:pt idx="157188">
                  <c:v>500.74</c:v>
                </c:pt>
                <c:pt idx="157189">
                  <c:v>714.31</c:v>
                </c:pt>
                <c:pt idx="157190">
                  <c:v>415.71</c:v>
                </c:pt>
                <c:pt idx="157191">
                  <c:v>121.11</c:v>
                </c:pt>
                <c:pt idx="157192">
                  <c:v>58.82</c:v>
                </c:pt>
                <c:pt idx="157193">
                  <c:v>63.32</c:v>
                </c:pt>
                <c:pt idx="157194">
                  <c:v>171.99</c:v>
                </c:pt>
                <c:pt idx="157195">
                  <c:v>128.63999999999999</c:v>
                </c:pt>
                <c:pt idx="157196">
                  <c:v>134.49</c:v>
                </c:pt>
                <c:pt idx="157197">
                  <c:v>106.47</c:v>
                </c:pt>
                <c:pt idx="157198">
                  <c:v>200.67</c:v>
                </c:pt>
                <c:pt idx="157199">
                  <c:v>194.21</c:v>
                </c:pt>
                <c:pt idx="157200">
                  <c:v>196.8</c:v>
                </c:pt>
                <c:pt idx="157201">
                  <c:v>304.39999999999998</c:v>
                </c:pt>
                <c:pt idx="157202">
                  <c:v>175.36</c:v>
                </c:pt>
                <c:pt idx="157203">
                  <c:v>130.07</c:v>
                </c:pt>
                <c:pt idx="157204">
                  <c:v>87.25</c:v>
                </c:pt>
                <c:pt idx="157205">
                  <c:v>97.67</c:v>
                </c:pt>
                <c:pt idx="157206">
                  <c:v>230.53</c:v>
                </c:pt>
                <c:pt idx="157207">
                  <c:v>231.25</c:v>
                </c:pt>
                <c:pt idx="157208">
                  <c:v>161.46</c:v>
                </c:pt>
                <c:pt idx="157209">
                  <c:v>165.84</c:v>
                </c:pt>
                <c:pt idx="157210">
                  <c:v>169.46</c:v>
                </c:pt>
                <c:pt idx="157211">
                  <c:v>184.93</c:v>
                </c:pt>
                <c:pt idx="157212">
                  <c:v>54.49</c:v>
                </c:pt>
                <c:pt idx="157213">
                  <c:v>108.48</c:v>
                </c:pt>
                <c:pt idx="157214">
                  <c:v>145.77000000000001</c:v>
                </c:pt>
                <c:pt idx="157215">
                  <c:v>52.3</c:v>
                </c:pt>
                <c:pt idx="157216">
                  <c:v>77.39</c:v>
                </c:pt>
                <c:pt idx="157217">
                  <c:v>116.87</c:v>
                </c:pt>
                <c:pt idx="157218">
                  <c:v>75.53</c:v>
                </c:pt>
                <c:pt idx="157219">
                  <c:v>205.53</c:v>
                </c:pt>
                <c:pt idx="157220">
                  <c:v>98.65</c:v>
                </c:pt>
                <c:pt idx="157221">
                  <c:v>157.91999999999999</c:v>
                </c:pt>
                <c:pt idx="157222">
                  <c:v>170.28</c:v>
                </c:pt>
                <c:pt idx="157223">
                  <c:v>174.34</c:v>
                </c:pt>
                <c:pt idx="157224">
                  <c:v>118.2</c:v>
                </c:pt>
                <c:pt idx="157225">
                  <c:v>263.93</c:v>
                </c:pt>
                <c:pt idx="157226">
                  <c:v>48.3</c:v>
                </c:pt>
                <c:pt idx="157227">
                  <c:v>221.39</c:v>
                </c:pt>
                <c:pt idx="157228">
                  <c:v>226.57</c:v>
                </c:pt>
                <c:pt idx="157229">
                  <c:v>457.23</c:v>
                </c:pt>
                <c:pt idx="157230">
                  <c:v>299.33999999999997</c:v>
                </c:pt>
                <c:pt idx="157231">
                  <c:v>205.23</c:v>
                </c:pt>
                <c:pt idx="157232">
                  <c:v>170.11</c:v>
                </c:pt>
                <c:pt idx="157233">
                  <c:v>109.76</c:v>
                </c:pt>
                <c:pt idx="157234">
                  <c:v>91.49</c:v>
                </c:pt>
                <c:pt idx="157235">
                  <c:v>189.74</c:v>
                </c:pt>
                <c:pt idx="157236">
                  <c:v>142.52000000000001</c:v>
                </c:pt>
                <c:pt idx="157237">
                  <c:v>100.49</c:v>
                </c:pt>
                <c:pt idx="157238">
                  <c:v>142.06</c:v>
                </c:pt>
                <c:pt idx="157239">
                  <c:v>145.27000000000001</c:v>
                </c:pt>
                <c:pt idx="157240">
                  <c:v>166.91</c:v>
                </c:pt>
                <c:pt idx="157241">
                  <c:v>85.71</c:v>
                </c:pt>
                <c:pt idx="157242">
                  <c:v>92.24</c:v>
                </c:pt>
                <c:pt idx="157243">
                  <c:v>1344.22</c:v>
                </c:pt>
                <c:pt idx="157244">
                  <c:v>1194.1099999999999</c:v>
                </c:pt>
                <c:pt idx="157245">
                  <c:v>1450.14</c:v>
                </c:pt>
                <c:pt idx="157246">
                  <c:v>1199.53</c:v>
                </c:pt>
                <c:pt idx="157247">
                  <c:v>1314.63</c:v>
                </c:pt>
                <c:pt idx="157248">
                  <c:v>1274.4000000000001</c:v>
                </c:pt>
                <c:pt idx="157249">
                  <c:v>1705.7</c:v>
                </c:pt>
                <c:pt idx="157250">
                  <c:v>1316.44</c:v>
                </c:pt>
                <c:pt idx="157251">
                  <c:v>1312.84</c:v>
                </c:pt>
                <c:pt idx="157252">
                  <c:v>1245.04</c:v>
                </c:pt>
                <c:pt idx="157253">
                  <c:v>1055.52</c:v>
                </c:pt>
                <c:pt idx="157254">
                  <c:v>898.38</c:v>
                </c:pt>
                <c:pt idx="157255">
                  <c:v>1012.94</c:v>
                </c:pt>
                <c:pt idx="157256">
                  <c:v>1300.17</c:v>
                </c:pt>
                <c:pt idx="157257">
                  <c:v>1255.68</c:v>
                </c:pt>
                <c:pt idx="157258">
                  <c:v>1214</c:v>
                </c:pt>
                <c:pt idx="157259">
                  <c:v>1445.17</c:v>
                </c:pt>
                <c:pt idx="157260">
                  <c:v>1454.7</c:v>
                </c:pt>
                <c:pt idx="157261">
                  <c:v>1645.59</c:v>
                </c:pt>
                <c:pt idx="157262">
                  <c:v>1677.12</c:v>
                </c:pt>
                <c:pt idx="157263">
                  <c:v>1520.36</c:v>
                </c:pt>
                <c:pt idx="157264">
                  <c:v>1970.8</c:v>
                </c:pt>
                <c:pt idx="157265">
                  <c:v>2000.7</c:v>
                </c:pt>
                <c:pt idx="157266">
                  <c:v>1912.6</c:v>
                </c:pt>
                <c:pt idx="157267">
                  <c:v>2009.9</c:v>
                </c:pt>
                <c:pt idx="157268">
                  <c:v>2104.5700000000002</c:v>
                </c:pt>
                <c:pt idx="157269">
                  <c:v>2113.15</c:v>
                </c:pt>
                <c:pt idx="157270">
                  <c:v>1863.99</c:v>
                </c:pt>
                <c:pt idx="157271">
                  <c:v>1817.86</c:v>
                </c:pt>
                <c:pt idx="157272">
                  <c:v>1725.06</c:v>
                </c:pt>
                <c:pt idx="157273">
                  <c:v>1653.79</c:v>
                </c:pt>
                <c:pt idx="157274">
                  <c:v>1762.75</c:v>
                </c:pt>
                <c:pt idx="157275">
                  <c:v>1537.81</c:v>
                </c:pt>
                <c:pt idx="157276">
                  <c:v>1576.98</c:v>
                </c:pt>
                <c:pt idx="157277">
                  <c:v>1579.85</c:v>
                </c:pt>
                <c:pt idx="157278">
                  <c:v>1390.57</c:v>
                </c:pt>
                <c:pt idx="157279">
                  <c:v>1554.7</c:v>
                </c:pt>
                <c:pt idx="157280">
                  <c:v>1910.49</c:v>
                </c:pt>
                <c:pt idx="157281">
                  <c:v>1633.59</c:v>
                </c:pt>
                <c:pt idx="157282">
                  <c:v>1479.36</c:v>
                </c:pt>
                <c:pt idx="157283">
                  <c:v>1420.7</c:v>
                </c:pt>
                <c:pt idx="157284">
                  <c:v>1128.3699999999999</c:v>
                </c:pt>
                <c:pt idx="157285">
                  <c:v>823.64</c:v>
                </c:pt>
                <c:pt idx="157286">
                  <c:v>1379.2</c:v>
                </c:pt>
                <c:pt idx="157287">
                  <c:v>1657.67</c:v>
                </c:pt>
                <c:pt idx="157288">
                  <c:v>2053.08</c:v>
                </c:pt>
                <c:pt idx="157289">
                  <c:v>2494.1799999999998</c:v>
                </c:pt>
                <c:pt idx="157290">
                  <c:v>2030.47</c:v>
                </c:pt>
                <c:pt idx="157291">
                  <c:v>2472.0500000000002</c:v>
                </c:pt>
                <c:pt idx="157292">
                  <c:v>2003.88</c:v>
                </c:pt>
                <c:pt idx="157293">
                  <c:v>1698.89</c:v>
                </c:pt>
                <c:pt idx="157294">
                  <c:v>1600.09</c:v>
                </c:pt>
                <c:pt idx="157295">
                  <c:v>2021.86</c:v>
                </c:pt>
                <c:pt idx="157296">
                  <c:v>1762.69</c:v>
                </c:pt>
                <c:pt idx="157297">
                  <c:v>1628.92</c:v>
                </c:pt>
                <c:pt idx="157298">
                  <c:v>1738.36</c:v>
                </c:pt>
                <c:pt idx="157299">
                  <c:v>2199.5300000000002</c:v>
                </c:pt>
                <c:pt idx="157300">
                  <c:v>1895.78</c:v>
                </c:pt>
                <c:pt idx="157301">
                  <c:v>2392.25</c:v>
                </c:pt>
                <c:pt idx="157302">
                  <c:v>1791.54</c:v>
                </c:pt>
                <c:pt idx="157303">
                  <c:v>1716.13</c:v>
                </c:pt>
                <c:pt idx="157304">
                  <c:v>1621.2</c:v>
                </c:pt>
                <c:pt idx="157305">
                  <c:v>1377.46</c:v>
                </c:pt>
                <c:pt idx="157306">
                  <c:v>1385.93</c:v>
                </c:pt>
                <c:pt idx="157307">
                  <c:v>1365.75</c:v>
                </c:pt>
                <c:pt idx="157308">
                  <c:v>1581.04</c:v>
                </c:pt>
                <c:pt idx="157309">
                  <c:v>1469.02</c:v>
                </c:pt>
                <c:pt idx="157310">
                  <c:v>1471.5</c:v>
                </c:pt>
                <c:pt idx="157311">
                  <c:v>1756.5</c:v>
                </c:pt>
                <c:pt idx="157312">
                  <c:v>1969.14</c:v>
                </c:pt>
                <c:pt idx="157313">
                  <c:v>2032.06</c:v>
                </c:pt>
                <c:pt idx="157314">
                  <c:v>2271.08</c:v>
                </c:pt>
                <c:pt idx="157315">
                  <c:v>2170.06</c:v>
                </c:pt>
                <c:pt idx="157316">
                  <c:v>2267.02</c:v>
                </c:pt>
                <c:pt idx="157317">
                  <c:v>2400.8200000000002</c:v>
                </c:pt>
                <c:pt idx="157318">
                  <c:v>2463.86</c:v>
                </c:pt>
                <c:pt idx="157319">
                  <c:v>2355.5100000000002</c:v>
                </c:pt>
                <c:pt idx="157320">
                  <c:v>2682.37</c:v>
                </c:pt>
                <c:pt idx="157321">
                  <c:v>2895.19</c:v>
                </c:pt>
                <c:pt idx="157322">
                  <c:v>2227.7800000000002</c:v>
                </c:pt>
                <c:pt idx="157323">
                  <c:v>2032.84</c:v>
                </c:pt>
                <c:pt idx="157324">
                  <c:v>2094.33</c:v>
                </c:pt>
                <c:pt idx="157325">
                  <c:v>2493.1999999999998</c:v>
                </c:pt>
                <c:pt idx="157326">
                  <c:v>1967.32</c:v>
                </c:pt>
                <c:pt idx="157327">
                  <c:v>2161.65</c:v>
                </c:pt>
                <c:pt idx="157328">
                  <c:v>1653.03</c:v>
                </c:pt>
                <c:pt idx="157329">
                  <c:v>1577.04</c:v>
                </c:pt>
                <c:pt idx="157330">
                  <c:v>1752.19</c:v>
                </c:pt>
                <c:pt idx="157331">
                  <c:v>2487.98</c:v>
                </c:pt>
                <c:pt idx="157332">
                  <c:v>2632.28</c:v>
                </c:pt>
                <c:pt idx="157333">
                  <c:v>2375.42</c:v>
                </c:pt>
                <c:pt idx="157334">
                  <c:v>2361.88</c:v>
                </c:pt>
                <c:pt idx="157335">
                  <c:v>2554.1799999999998</c:v>
                </c:pt>
                <c:pt idx="157336">
                  <c:v>2146.4</c:v>
                </c:pt>
                <c:pt idx="157337">
                  <c:v>2028.84</c:v>
                </c:pt>
                <c:pt idx="157338">
                  <c:v>2135</c:v>
                </c:pt>
                <c:pt idx="157339">
                  <c:v>2604.6799999999998</c:v>
                </c:pt>
                <c:pt idx="157340">
                  <c:v>2826.86</c:v>
                </c:pt>
                <c:pt idx="157341">
                  <c:v>3441.58</c:v>
                </c:pt>
                <c:pt idx="157342">
                  <c:v>2771.72</c:v>
                </c:pt>
                <c:pt idx="157343">
                  <c:v>3975.36</c:v>
                </c:pt>
                <c:pt idx="157344">
                  <c:v>3639.26</c:v>
                </c:pt>
                <c:pt idx="157345">
                  <c:v>3114.14</c:v>
                </c:pt>
                <c:pt idx="157346">
                  <c:v>2383.42</c:v>
                </c:pt>
                <c:pt idx="157347">
                  <c:v>2926.58</c:v>
                </c:pt>
                <c:pt idx="157348">
                  <c:v>2579.64</c:v>
                </c:pt>
                <c:pt idx="157349">
                  <c:v>2443.88</c:v>
                </c:pt>
                <c:pt idx="157350">
                  <c:v>2562.58</c:v>
                </c:pt>
                <c:pt idx="157351">
                  <c:v>2397.7800000000002</c:v>
                </c:pt>
                <c:pt idx="157352">
                  <c:v>2537.46</c:v>
                </c:pt>
                <c:pt idx="157353">
                  <c:v>2927.08</c:v>
                </c:pt>
                <c:pt idx="157354">
                  <c:v>2777.2</c:v>
                </c:pt>
                <c:pt idx="157355">
                  <c:v>2428.06</c:v>
                </c:pt>
                <c:pt idx="157356">
                  <c:v>2334.58</c:v>
                </c:pt>
                <c:pt idx="157357">
                  <c:v>2277.6</c:v>
                </c:pt>
                <c:pt idx="157358">
                  <c:v>1992.68</c:v>
                </c:pt>
                <c:pt idx="157359">
                  <c:v>2091.66</c:v>
                </c:pt>
                <c:pt idx="157360">
                  <c:v>2199.52</c:v>
                </c:pt>
                <c:pt idx="157361">
                  <c:v>2458.94</c:v>
                </c:pt>
                <c:pt idx="157362">
                  <c:v>2054.6999999999998</c:v>
                </c:pt>
                <c:pt idx="157363">
                  <c:v>2837.12</c:v>
                </c:pt>
                <c:pt idx="157364">
                  <c:v>2964.96</c:v>
                </c:pt>
                <c:pt idx="157365">
                  <c:v>2986.05</c:v>
                </c:pt>
                <c:pt idx="157366">
                  <c:v>2977.52</c:v>
                </c:pt>
                <c:pt idx="157367">
                  <c:v>3303.76</c:v>
                </c:pt>
                <c:pt idx="157368">
                  <c:v>2703.69</c:v>
                </c:pt>
                <c:pt idx="157369">
                  <c:v>3190.17</c:v>
                </c:pt>
                <c:pt idx="157370">
                  <c:v>3205.73</c:v>
                </c:pt>
                <c:pt idx="157371">
                  <c:v>3220.97</c:v>
                </c:pt>
                <c:pt idx="157372">
                  <c:v>3364.18</c:v>
                </c:pt>
                <c:pt idx="157373">
                  <c:v>3835.95</c:v>
                </c:pt>
                <c:pt idx="157374">
                  <c:v>3116.52</c:v>
                </c:pt>
                <c:pt idx="157375">
                  <c:v>2759.15</c:v>
                </c:pt>
                <c:pt idx="157376">
                  <c:v>2719.89</c:v>
                </c:pt>
                <c:pt idx="157377">
                  <c:v>3019.23</c:v>
                </c:pt>
                <c:pt idx="157378">
                  <c:v>2895.32</c:v>
                </c:pt>
                <c:pt idx="157379">
                  <c:v>2647.96</c:v>
                </c:pt>
                <c:pt idx="157380">
                  <c:v>2730.34</c:v>
                </c:pt>
                <c:pt idx="157381">
                  <c:v>2401.5</c:v>
                </c:pt>
                <c:pt idx="157382">
                  <c:v>2576.34</c:v>
                </c:pt>
                <c:pt idx="157383">
                  <c:v>2604.73</c:v>
                </c:pt>
                <c:pt idx="157384">
                  <c:v>2857.6</c:v>
                </c:pt>
                <c:pt idx="157385">
                  <c:v>2460.6799999999998</c:v>
                </c:pt>
                <c:pt idx="157386">
                  <c:v>22.5</c:v>
                </c:pt>
                <c:pt idx="157387">
                  <c:v>210</c:v>
                </c:pt>
                <c:pt idx="157388">
                  <c:v>138</c:v>
                </c:pt>
                <c:pt idx="157389">
                  <c:v>3</c:v>
                </c:pt>
                <c:pt idx="157390">
                  <c:v>-15.86</c:v>
                </c:pt>
                <c:pt idx="157391">
                  <c:v>9.8000000000000007</c:v>
                </c:pt>
                <c:pt idx="157392">
                  <c:v>48</c:v>
                </c:pt>
                <c:pt idx="157393">
                  <c:v>194</c:v>
                </c:pt>
                <c:pt idx="157394">
                  <c:v>140</c:v>
                </c:pt>
                <c:pt idx="157395">
                  <c:v>124</c:v>
                </c:pt>
                <c:pt idx="157396">
                  <c:v>176</c:v>
                </c:pt>
                <c:pt idx="157397">
                  <c:v>4</c:v>
                </c:pt>
                <c:pt idx="157398">
                  <c:v>5.5</c:v>
                </c:pt>
                <c:pt idx="157399">
                  <c:v>5.5</c:v>
                </c:pt>
                <c:pt idx="157400">
                  <c:v>2.75</c:v>
                </c:pt>
                <c:pt idx="157401">
                  <c:v>10</c:v>
                </c:pt>
                <c:pt idx="157402">
                  <c:v>7.5</c:v>
                </c:pt>
                <c:pt idx="157403">
                  <c:v>9</c:v>
                </c:pt>
                <c:pt idx="157404">
                  <c:v>6.68</c:v>
                </c:pt>
                <c:pt idx="157405">
                  <c:v>2.75</c:v>
                </c:pt>
                <c:pt idx="157406">
                  <c:v>2.98</c:v>
                </c:pt>
                <c:pt idx="157407">
                  <c:v>54.77</c:v>
                </c:pt>
                <c:pt idx="157408">
                  <c:v>133.66</c:v>
                </c:pt>
                <c:pt idx="157409">
                  <c:v>99.2</c:v>
                </c:pt>
                <c:pt idx="157410">
                  <c:v>39.9</c:v>
                </c:pt>
                <c:pt idx="157411">
                  <c:v>2.72</c:v>
                </c:pt>
                <c:pt idx="157412">
                  <c:v>69.41</c:v>
                </c:pt>
                <c:pt idx="157413">
                  <c:v>38.44</c:v>
                </c:pt>
                <c:pt idx="157414">
                  <c:v>52.76</c:v>
                </c:pt>
                <c:pt idx="157415">
                  <c:v>21.1</c:v>
                </c:pt>
                <c:pt idx="157416">
                  <c:v>15.26</c:v>
                </c:pt>
                <c:pt idx="157417">
                  <c:v>56.12</c:v>
                </c:pt>
                <c:pt idx="157418">
                  <c:v>72.88</c:v>
                </c:pt>
                <c:pt idx="157419">
                  <c:v>29.23</c:v>
                </c:pt>
                <c:pt idx="157420">
                  <c:v>36.909999999999997</c:v>
                </c:pt>
                <c:pt idx="157421">
                  <c:v>18.86</c:v>
                </c:pt>
                <c:pt idx="157422">
                  <c:v>24.32</c:v>
                </c:pt>
                <c:pt idx="157423">
                  <c:v>18.62</c:v>
                </c:pt>
                <c:pt idx="157424">
                  <c:v>17.68</c:v>
                </c:pt>
                <c:pt idx="157425">
                  <c:v>21.08</c:v>
                </c:pt>
                <c:pt idx="157426">
                  <c:v>29.92</c:v>
                </c:pt>
                <c:pt idx="157427">
                  <c:v>20.399999999999999</c:v>
                </c:pt>
                <c:pt idx="157428">
                  <c:v>15.64</c:v>
                </c:pt>
                <c:pt idx="157429">
                  <c:v>19.04</c:v>
                </c:pt>
                <c:pt idx="157430">
                  <c:v>9.52</c:v>
                </c:pt>
                <c:pt idx="157431">
                  <c:v>24.48</c:v>
                </c:pt>
                <c:pt idx="157432">
                  <c:v>23.12</c:v>
                </c:pt>
                <c:pt idx="157433">
                  <c:v>89.46</c:v>
                </c:pt>
                <c:pt idx="157434">
                  <c:v>55.08</c:v>
                </c:pt>
                <c:pt idx="157435">
                  <c:v>25.84</c:v>
                </c:pt>
                <c:pt idx="157436">
                  <c:v>19.04</c:v>
                </c:pt>
                <c:pt idx="157437">
                  <c:v>19.72</c:v>
                </c:pt>
                <c:pt idx="157438">
                  <c:v>19.72</c:v>
                </c:pt>
                <c:pt idx="157439">
                  <c:v>27.2</c:v>
                </c:pt>
                <c:pt idx="157440">
                  <c:v>23.8</c:v>
                </c:pt>
                <c:pt idx="157441">
                  <c:v>26.52</c:v>
                </c:pt>
                <c:pt idx="157442">
                  <c:v>25.84</c:v>
                </c:pt>
                <c:pt idx="157443">
                  <c:v>20.399999999999999</c:v>
                </c:pt>
                <c:pt idx="157444">
                  <c:v>20.399999999999999</c:v>
                </c:pt>
                <c:pt idx="157445">
                  <c:v>27.2</c:v>
                </c:pt>
                <c:pt idx="157446">
                  <c:v>13.6</c:v>
                </c:pt>
                <c:pt idx="157447">
                  <c:v>6.8</c:v>
                </c:pt>
                <c:pt idx="157448">
                  <c:v>40.56</c:v>
                </c:pt>
                <c:pt idx="157449">
                  <c:v>43.28</c:v>
                </c:pt>
                <c:pt idx="157450">
                  <c:v>19.04</c:v>
                </c:pt>
                <c:pt idx="157451">
                  <c:v>45.56</c:v>
                </c:pt>
                <c:pt idx="157452">
                  <c:v>34.68</c:v>
                </c:pt>
                <c:pt idx="157453">
                  <c:v>39.04</c:v>
                </c:pt>
                <c:pt idx="157454">
                  <c:v>20.68</c:v>
                </c:pt>
                <c:pt idx="157455">
                  <c:v>20.399999999999999</c:v>
                </c:pt>
                <c:pt idx="157456">
                  <c:v>42.56</c:v>
                </c:pt>
                <c:pt idx="157457">
                  <c:v>35.76</c:v>
                </c:pt>
                <c:pt idx="157458">
                  <c:v>26.1</c:v>
                </c:pt>
                <c:pt idx="157459">
                  <c:v>24.51</c:v>
                </c:pt>
                <c:pt idx="157460">
                  <c:v>209.29</c:v>
                </c:pt>
                <c:pt idx="157461">
                  <c:v>99.64</c:v>
                </c:pt>
                <c:pt idx="157462">
                  <c:v>88.77</c:v>
                </c:pt>
                <c:pt idx="157463">
                  <c:v>59.76</c:v>
                </c:pt>
                <c:pt idx="157464">
                  <c:v>20304.23</c:v>
                </c:pt>
                <c:pt idx="157465">
                  <c:v>40434.79</c:v>
                </c:pt>
                <c:pt idx="157466">
                  <c:v>23375.58</c:v>
                </c:pt>
                <c:pt idx="157467">
                  <c:v>16343.01</c:v>
                </c:pt>
                <c:pt idx="157468">
                  <c:v>17728.27</c:v>
                </c:pt>
                <c:pt idx="157469">
                  <c:v>16670.61</c:v>
                </c:pt>
                <c:pt idx="157470">
                  <c:v>18413.71</c:v>
                </c:pt>
                <c:pt idx="157471">
                  <c:v>28369.9</c:v>
                </c:pt>
                <c:pt idx="157472">
                  <c:v>63964.65</c:v>
                </c:pt>
                <c:pt idx="157473">
                  <c:v>32836.67</c:v>
                </c:pt>
                <c:pt idx="157474">
                  <c:v>10860.72</c:v>
                </c:pt>
                <c:pt idx="157475">
                  <c:v>12333.99</c:v>
                </c:pt>
                <c:pt idx="157476">
                  <c:v>13569.07</c:v>
                </c:pt>
                <c:pt idx="157477">
                  <c:v>17032.21</c:v>
                </c:pt>
                <c:pt idx="157478">
                  <c:v>17051.47</c:v>
                </c:pt>
                <c:pt idx="157479">
                  <c:v>17987.189999999999</c:v>
                </c:pt>
                <c:pt idx="157480">
                  <c:v>19820.64</c:v>
                </c:pt>
                <c:pt idx="157481">
                  <c:v>16356.42</c:v>
                </c:pt>
                <c:pt idx="157482">
                  <c:v>16061.45</c:v>
                </c:pt>
                <c:pt idx="157483">
                  <c:v>17978.419999999998</c:v>
                </c:pt>
                <c:pt idx="157484">
                  <c:v>18171.509999999998</c:v>
                </c:pt>
                <c:pt idx="157485">
                  <c:v>17864.68</c:v>
                </c:pt>
                <c:pt idx="157486">
                  <c:v>15743.03</c:v>
                </c:pt>
                <c:pt idx="157487">
                  <c:v>16692.22</c:v>
                </c:pt>
                <c:pt idx="157488">
                  <c:v>16365.53</c:v>
                </c:pt>
                <c:pt idx="157489">
                  <c:v>13825.95</c:v>
                </c:pt>
                <c:pt idx="157490">
                  <c:v>14129.34</c:v>
                </c:pt>
                <c:pt idx="157491">
                  <c:v>12906.97</c:v>
                </c:pt>
                <c:pt idx="157492">
                  <c:v>12242.83</c:v>
                </c:pt>
                <c:pt idx="157493">
                  <c:v>13244.39</c:v>
                </c:pt>
                <c:pt idx="157494">
                  <c:v>12195.82</c:v>
                </c:pt>
                <c:pt idx="157495">
                  <c:v>14176.27</c:v>
                </c:pt>
                <c:pt idx="157496">
                  <c:v>16136.45</c:v>
                </c:pt>
                <c:pt idx="157497">
                  <c:v>18770.73</c:v>
                </c:pt>
                <c:pt idx="157498">
                  <c:v>20386.59</c:v>
                </c:pt>
                <c:pt idx="157499">
                  <c:v>20468.25</c:v>
                </c:pt>
                <c:pt idx="157500">
                  <c:v>26519.93</c:v>
                </c:pt>
                <c:pt idx="157501">
                  <c:v>28303.279999999999</c:v>
                </c:pt>
                <c:pt idx="157502">
                  <c:v>45482.34</c:v>
                </c:pt>
                <c:pt idx="157503">
                  <c:v>27549.96</c:v>
                </c:pt>
                <c:pt idx="157504">
                  <c:v>16483.84</c:v>
                </c:pt>
                <c:pt idx="157505">
                  <c:v>18228.830000000002</c:v>
                </c:pt>
                <c:pt idx="157506">
                  <c:v>15746.02</c:v>
                </c:pt>
                <c:pt idx="157507">
                  <c:v>25564.83</c:v>
                </c:pt>
                <c:pt idx="157508">
                  <c:v>34879.040000000001</c:v>
                </c:pt>
                <c:pt idx="157509">
                  <c:v>44252.46</c:v>
                </c:pt>
                <c:pt idx="157510">
                  <c:v>54876.68</c:v>
                </c:pt>
                <c:pt idx="157511">
                  <c:v>12319.85</c:v>
                </c:pt>
                <c:pt idx="157512">
                  <c:v>9599.1200000000008</c:v>
                </c:pt>
                <c:pt idx="157513">
                  <c:v>13835.84</c:v>
                </c:pt>
                <c:pt idx="157514">
                  <c:v>16137.3</c:v>
                </c:pt>
                <c:pt idx="157515">
                  <c:v>18709.689999999999</c:v>
                </c:pt>
                <c:pt idx="157516">
                  <c:v>23584.07</c:v>
                </c:pt>
                <c:pt idx="157517">
                  <c:v>34220.339999999997</c:v>
                </c:pt>
                <c:pt idx="157518">
                  <c:v>34283.019999999997</c:v>
                </c:pt>
                <c:pt idx="157519">
                  <c:v>16623.52</c:v>
                </c:pt>
                <c:pt idx="157520">
                  <c:v>17424.63</c:v>
                </c:pt>
                <c:pt idx="157521">
                  <c:v>18073.43</c:v>
                </c:pt>
                <c:pt idx="157522">
                  <c:v>18682.78</c:v>
                </c:pt>
                <c:pt idx="157523">
                  <c:v>19188.61</c:v>
                </c:pt>
                <c:pt idx="157524">
                  <c:v>22376.560000000001</c:v>
                </c:pt>
                <c:pt idx="157525">
                  <c:v>23656.84</c:v>
                </c:pt>
                <c:pt idx="157526">
                  <c:v>27213.81</c:v>
                </c:pt>
                <c:pt idx="157527">
                  <c:v>63945.120000000003</c:v>
                </c:pt>
                <c:pt idx="157528">
                  <c:v>36155.83</c:v>
                </c:pt>
                <c:pt idx="157529">
                  <c:v>16013.55</c:v>
                </c:pt>
                <c:pt idx="157530">
                  <c:v>15059.79</c:v>
                </c:pt>
                <c:pt idx="157531">
                  <c:v>15977.34</c:v>
                </c:pt>
                <c:pt idx="157532">
                  <c:v>18283.61</c:v>
                </c:pt>
                <c:pt idx="157533">
                  <c:v>17317.240000000002</c:v>
                </c:pt>
                <c:pt idx="157534">
                  <c:v>17037.349999999999</c:v>
                </c:pt>
                <c:pt idx="157535">
                  <c:v>19150.689999999999</c:v>
                </c:pt>
                <c:pt idx="157536">
                  <c:v>19827.84</c:v>
                </c:pt>
                <c:pt idx="157537">
                  <c:v>19499.12</c:v>
                </c:pt>
                <c:pt idx="157538">
                  <c:v>18446.439999999999</c:v>
                </c:pt>
                <c:pt idx="157539">
                  <c:v>19497.400000000001</c:v>
                </c:pt>
                <c:pt idx="157540">
                  <c:v>19459.650000000001</c:v>
                </c:pt>
                <c:pt idx="157541">
                  <c:v>17416.41</c:v>
                </c:pt>
                <c:pt idx="157542">
                  <c:v>17276.12</c:v>
                </c:pt>
                <c:pt idx="157543">
                  <c:v>15388.86</c:v>
                </c:pt>
                <c:pt idx="157544">
                  <c:v>13908.97</c:v>
                </c:pt>
                <c:pt idx="157545">
                  <c:v>15915.47</c:v>
                </c:pt>
                <c:pt idx="157546">
                  <c:v>15837.78</c:v>
                </c:pt>
                <c:pt idx="157547">
                  <c:v>16268.59</c:v>
                </c:pt>
                <c:pt idx="157548">
                  <c:v>18060.259999999998</c:v>
                </c:pt>
                <c:pt idx="157549">
                  <c:v>21734.7</c:v>
                </c:pt>
                <c:pt idx="157550">
                  <c:v>22377.16</c:v>
                </c:pt>
                <c:pt idx="157551">
                  <c:v>23199.119999999999</c:v>
                </c:pt>
                <c:pt idx="157552">
                  <c:v>25893.58</c:v>
                </c:pt>
                <c:pt idx="157553">
                  <c:v>28619.919999999998</c:v>
                </c:pt>
                <c:pt idx="157554">
                  <c:v>42950.66</c:v>
                </c:pt>
                <c:pt idx="157555">
                  <c:v>41072.239999999998</c:v>
                </c:pt>
                <c:pt idx="157556">
                  <c:v>17072.88</c:v>
                </c:pt>
                <c:pt idx="157557">
                  <c:v>19221.669999999998</c:v>
                </c:pt>
                <c:pt idx="157558">
                  <c:v>19045.22</c:v>
                </c:pt>
                <c:pt idx="157559">
                  <c:v>26496.28</c:v>
                </c:pt>
                <c:pt idx="157560">
                  <c:v>38675.68</c:v>
                </c:pt>
                <c:pt idx="157561">
                  <c:v>49784.63</c:v>
                </c:pt>
                <c:pt idx="157562">
                  <c:v>58218.9</c:v>
                </c:pt>
                <c:pt idx="157563">
                  <c:v>18767.080000000002</c:v>
                </c:pt>
                <c:pt idx="157564">
                  <c:v>12401.24</c:v>
                </c:pt>
                <c:pt idx="157565">
                  <c:v>16215.57</c:v>
                </c:pt>
                <c:pt idx="157566">
                  <c:v>17051.759999999998</c:v>
                </c:pt>
                <c:pt idx="157567">
                  <c:v>18901.400000000001</c:v>
                </c:pt>
                <c:pt idx="157568">
                  <c:v>24612.720000000001</c:v>
                </c:pt>
                <c:pt idx="157569">
                  <c:v>32331.78</c:v>
                </c:pt>
                <c:pt idx="157570">
                  <c:v>47349.2</c:v>
                </c:pt>
                <c:pt idx="157571">
                  <c:v>19247.400000000001</c:v>
                </c:pt>
                <c:pt idx="157572">
                  <c:v>19691.04</c:v>
                </c:pt>
                <c:pt idx="157573">
                  <c:v>20823.72</c:v>
                </c:pt>
                <c:pt idx="157574">
                  <c:v>28341.599999999999</c:v>
                </c:pt>
                <c:pt idx="157575">
                  <c:v>30693.06</c:v>
                </c:pt>
                <c:pt idx="157576">
                  <c:v>37198.1</c:v>
                </c:pt>
                <c:pt idx="157577">
                  <c:v>62220.91</c:v>
                </c:pt>
                <c:pt idx="157578">
                  <c:v>32166.18</c:v>
                </c:pt>
                <c:pt idx="157579">
                  <c:v>14554.92</c:v>
                </c:pt>
                <c:pt idx="157580">
                  <c:v>17227.57</c:v>
                </c:pt>
                <c:pt idx="157581">
                  <c:v>18800.55</c:v>
                </c:pt>
                <c:pt idx="157582">
                  <c:v>19697.61</c:v>
                </c:pt>
                <c:pt idx="157583">
                  <c:v>19234.14</c:v>
                </c:pt>
                <c:pt idx="157584">
                  <c:v>21962.14</c:v>
                </c:pt>
                <c:pt idx="157585">
                  <c:v>18853.47</c:v>
                </c:pt>
                <c:pt idx="157586">
                  <c:v>19929.509999999998</c:v>
                </c:pt>
                <c:pt idx="157587">
                  <c:v>22977.54</c:v>
                </c:pt>
                <c:pt idx="157588">
                  <c:v>21322.67</c:v>
                </c:pt>
                <c:pt idx="157589">
                  <c:v>20517.27</c:v>
                </c:pt>
                <c:pt idx="157590">
                  <c:v>23252.49</c:v>
                </c:pt>
                <c:pt idx="157591">
                  <c:v>20295.29</c:v>
                </c:pt>
                <c:pt idx="157592">
                  <c:v>21842.46</c:v>
                </c:pt>
                <c:pt idx="157593">
                  <c:v>19585.79</c:v>
                </c:pt>
                <c:pt idx="157594">
                  <c:v>17729.2</c:v>
                </c:pt>
                <c:pt idx="157595">
                  <c:v>16266.24</c:v>
                </c:pt>
                <c:pt idx="157596">
                  <c:v>15848.72</c:v>
                </c:pt>
                <c:pt idx="157597">
                  <c:v>15208.03</c:v>
                </c:pt>
                <c:pt idx="157598">
                  <c:v>16045.42</c:v>
                </c:pt>
                <c:pt idx="157599">
                  <c:v>17210.29</c:v>
                </c:pt>
                <c:pt idx="157600">
                  <c:v>18640.84</c:v>
                </c:pt>
                <c:pt idx="157601">
                  <c:v>21660.82</c:v>
                </c:pt>
                <c:pt idx="157602">
                  <c:v>23604.61</c:v>
                </c:pt>
                <c:pt idx="157603">
                  <c:v>26269.97</c:v>
                </c:pt>
                <c:pt idx="157604">
                  <c:v>26993.83</c:v>
                </c:pt>
                <c:pt idx="157605">
                  <c:v>32681</c:v>
                </c:pt>
                <c:pt idx="157606">
                  <c:v>39668.71</c:v>
                </c:pt>
                <c:pt idx="157607">
                  <c:v>37655.46</c:v>
                </c:pt>
                <c:pt idx="157608">
                  <c:v>36920.11</c:v>
                </c:pt>
                <c:pt idx="157609">
                  <c:v>36840.519999999997</c:v>
                </c:pt>
                <c:pt idx="157610">
                  <c:v>38648.06</c:v>
                </c:pt>
                <c:pt idx="157611">
                  <c:v>38758.78</c:v>
                </c:pt>
                <c:pt idx="157612">
                  <c:v>37715.57</c:v>
                </c:pt>
                <c:pt idx="157613">
                  <c:v>35818.29</c:v>
                </c:pt>
                <c:pt idx="157614">
                  <c:v>36382.22</c:v>
                </c:pt>
                <c:pt idx="157615">
                  <c:v>37290.639999999999</c:v>
                </c:pt>
                <c:pt idx="157616">
                  <c:v>37491.360000000001</c:v>
                </c:pt>
                <c:pt idx="157617">
                  <c:v>41116.61</c:v>
                </c:pt>
                <c:pt idx="157618">
                  <c:v>56385.88</c:v>
                </c:pt>
                <c:pt idx="157619">
                  <c:v>40591.730000000003</c:v>
                </c:pt>
                <c:pt idx="157620">
                  <c:v>41164.400000000001</c:v>
                </c:pt>
                <c:pt idx="157621">
                  <c:v>37165.339999999997</c:v>
                </c:pt>
                <c:pt idx="157622">
                  <c:v>42512.23</c:v>
                </c:pt>
                <c:pt idx="157623">
                  <c:v>41262.86</c:v>
                </c:pt>
                <c:pt idx="157624">
                  <c:v>40376.32</c:v>
                </c:pt>
                <c:pt idx="157625">
                  <c:v>42767.13</c:v>
                </c:pt>
                <c:pt idx="157626">
                  <c:v>43084.27</c:v>
                </c:pt>
                <c:pt idx="157627">
                  <c:v>41108.44</c:v>
                </c:pt>
                <c:pt idx="157628">
                  <c:v>43677.19</c:v>
                </c:pt>
                <c:pt idx="157629">
                  <c:v>40271.949999999997</c:v>
                </c:pt>
                <c:pt idx="157630">
                  <c:v>40504.199999999997</c:v>
                </c:pt>
                <c:pt idx="157631">
                  <c:v>42858.86</c:v>
                </c:pt>
                <c:pt idx="157632">
                  <c:v>40864.519999999997</c:v>
                </c:pt>
                <c:pt idx="157633">
                  <c:v>38708.06</c:v>
                </c:pt>
                <c:pt idx="157634">
                  <c:v>36476.06</c:v>
                </c:pt>
                <c:pt idx="157635">
                  <c:v>39192</c:v>
                </c:pt>
                <c:pt idx="157636">
                  <c:v>40625.43</c:v>
                </c:pt>
                <c:pt idx="157637">
                  <c:v>41389.32</c:v>
                </c:pt>
                <c:pt idx="157638">
                  <c:v>69069.8</c:v>
                </c:pt>
                <c:pt idx="157639">
                  <c:v>41592.22</c:v>
                </c:pt>
                <c:pt idx="157640">
                  <c:v>42785.33</c:v>
                </c:pt>
                <c:pt idx="157641">
                  <c:v>41083.81</c:v>
                </c:pt>
                <c:pt idx="157642">
                  <c:v>39239.01</c:v>
                </c:pt>
                <c:pt idx="157643">
                  <c:v>38898.080000000002</c:v>
                </c:pt>
                <c:pt idx="157644">
                  <c:v>39905.31</c:v>
                </c:pt>
                <c:pt idx="157645">
                  <c:v>40459.65</c:v>
                </c:pt>
                <c:pt idx="157646">
                  <c:v>39929.89</c:v>
                </c:pt>
                <c:pt idx="157647">
                  <c:v>40445.79</c:v>
                </c:pt>
                <c:pt idx="157648">
                  <c:v>37809.71</c:v>
                </c:pt>
                <c:pt idx="157649">
                  <c:v>29368.53</c:v>
                </c:pt>
                <c:pt idx="157650">
                  <c:v>40438.080000000002</c:v>
                </c:pt>
                <c:pt idx="157651">
                  <c:v>39299.089999999997</c:v>
                </c:pt>
                <c:pt idx="157652">
                  <c:v>41655.07</c:v>
                </c:pt>
                <c:pt idx="157653">
                  <c:v>52017.96</c:v>
                </c:pt>
                <c:pt idx="157654">
                  <c:v>24005.42</c:v>
                </c:pt>
                <c:pt idx="157655">
                  <c:v>59977.5</c:v>
                </c:pt>
                <c:pt idx="157656">
                  <c:v>38694.32</c:v>
                </c:pt>
                <c:pt idx="157657">
                  <c:v>39712.800000000003</c:v>
                </c:pt>
                <c:pt idx="157658">
                  <c:v>39031.51</c:v>
                </c:pt>
                <c:pt idx="157659">
                  <c:v>39065.370000000003</c:v>
                </c:pt>
                <c:pt idx="157660">
                  <c:v>40954.160000000003</c:v>
                </c:pt>
                <c:pt idx="157661">
                  <c:v>40323.449999999997</c:v>
                </c:pt>
                <c:pt idx="157662">
                  <c:v>41271.71</c:v>
                </c:pt>
                <c:pt idx="157663">
                  <c:v>43789.11</c:v>
                </c:pt>
                <c:pt idx="157664">
                  <c:v>39679.07</c:v>
                </c:pt>
                <c:pt idx="157665">
                  <c:v>39825.51</c:v>
                </c:pt>
                <c:pt idx="157666">
                  <c:v>40808.120000000003</c:v>
                </c:pt>
                <c:pt idx="157667">
                  <c:v>36893.120000000003</c:v>
                </c:pt>
                <c:pt idx="157668">
                  <c:v>38612.85</c:v>
                </c:pt>
                <c:pt idx="157669">
                  <c:v>40103.32</c:v>
                </c:pt>
                <c:pt idx="157670">
                  <c:v>54657.52</c:v>
                </c:pt>
                <c:pt idx="157671">
                  <c:v>40339.56</c:v>
                </c:pt>
                <c:pt idx="157672">
                  <c:v>42229.98</c:v>
                </c:pt>
                <c:pt idx="157673">
                  <c:v>39440.75</c:v>
                </c:pt>
                <c:pt idx="157674">
                  <c:v>39806.07</c:v>
                </c:pt>
                <c:pt idx="157675">
                  <c:v>40722.629999999997</c:v>
                </c:pt>
                <c:pt idx="157676">
                  <c:v>41683.730000000003</c:v>
                </c:pt>
                <c:pt idx="157677">
                  <c:v>40951.440000000002</c:v>
                </c:pt>
                <c:pt idx="157678">
                  <c:v>40764.699999999997</c:v>
                </c:pt>
                <c:pt idx="157679">
                  <c:v>42653.77</c:v>
                </c:pt>
                <c:pt idx="157680">
                  <c:v>40934.44</c:v>
                </c:pt>
                <c:pt idx="157681">
                  <c:v>40255.21</c:v>
                </c:pt>
                <c:pt idx="157682">
                  <c:v>41444.58</c:v>
                </c:pt>
                <c:pt idx="157683">
                  <c:v>40638.949999999997</c:v>
                </c:pt>
                <c:pt idx="157684">
                  <c:v>40060.870000000003</c:v>
                </c:pt>
                <c:pt idx="157685">
                  <c:v>40621.56</c:v>
                </c:pt>
                <c:pt idx="157686">
                  <c:v>35925.120000000003</c:v>
                </c:pt>
                <c:pt idx="157687">
                  <c:v>36002.699999999997</c:v>
                </c:pt>
                <c:pt idx="157688">
                  <c:v>38388.400000000001</c:v>
                </c:pt>
                <c:pt idx="157689">
                  <c:v>38871.269999999997</c:v>
                </c:pt>
                <c:pt idx="157690">
                  <c:v>66496.039999999994</c:v>
                </c:pt>
                <c:pt idx="157691">
                  <c:v>55491.86</c:v>
                </c:pt>
                <c:pt idx="157692">
                  <c:v>44586.85</c:v>
                </c:pt>
                <c:pt idx="157693">
                  <c:v>40963.08</c:v>
                </c:pt>
                <c:pt idx="157694">
                  <c:v>43588.63</c:v>
                </c:pt>
                <c:pt idx="157695">
                  <c:v>39850.44</c:v>
                </c:pt>
                <c:pt idx="157696">
                  <c:v>41051.370000000003</c:v>
                </c:pt>
                <c:pt idx="157697">
                  <c:v>43215.06</c:v>
                </c:pt>
                <c:pt idx="157698">
                  <c:v>43598.21</c:v>
                </c:pt>
                <c:pt idx="157699">
                  <c:v>42967.1</c:v>
                </c:pt>
                <c:pt idx="157700">
                  <c:v>39472.15</c:v>
                </c:pt>
                <c:pt idx="157701">
                  <c:v>38072.269999999997</c:v>
                </c:pt>
                <c:pt idx="157702">
                  <c:v>41737.79</c:v>
                </c:pt>
                <c:pt idx="157703">
                  <c:v>41563.370000000003</c:v>
                </c:pt>
                <c:pt idx="157704">
                  <c:v>46529.84</c:v>
                </c:pt>
                <c:pt idx="157705">
                  <c:v>55408.65</c:v>
                </c:pt>
                <c:pt idx="157706">
                  <c:v>35174.720000000001</c:v>
                </c:pt>
                <c:pt idx="157707">
                  <c:v>72470.8</c:v>
                </c:pt>
                <c:pt idx="157708">
                  <c:v>43454.75</c:v>
                </c:pt>
                <c:pt idx="157709">
                  <c:v>40579.85</c:v>
                </c:pt>
                <c:pt idx="157710">
                  <c:v>40405</c:v>
                </c:pt>
                <c:pt idx="157711">
                  <c:v>42458.98</c:v>
                </c:pt>
                <c:pt idx="157712">
                  <c:v>42520.04</c:v>
                </c:pt>
                <c:pt idx="157713">
                  <c:v>41658</c:v>
                </c:pt>
                <c:pt idx="157714">
                  <c:v>43446.89</c:v>
                </c:pt>
                <c:pt idx="157715">
                  <c:v>43165.95</c:v>
                </c:pt>
                <c:pt idx="157716">
                  <c:v>42351.97</c:v>
                </c:pt>
                <c:pt idx="157717">
                  <c:v>40267.61</c:v>
                </c:pt>
                <c:pt idx="157718">
                  <c:v>39548.32</c:v>
                </c:pt>
                <c:pt idx="157719">
                  <c:v>38134.32</c:v>
                </c:pt>
                <c:pt idx="157720">
                  <c:v>41037.89</c:v>
                </c:pt>
                <c:pt idx="157721">
                  <c:v>40032.449999999997</c:v>
                </c:pt>
                <c:pt idx="157722">
                  <c:v>61166.400000000001</c:v>
                </c:pt>
                <c:pt idx="157723">
                  <c:v>43904.38</c:v>
                </c:pt>
                <c:pt idx="157724">
                  <c:v>41943.87</c:v>
                </c:pt>
                <c:pt idx="157725">
                  <c:v>42325.64</c:v>
                </c:pt>
                <c:pt idx="157726">
                  <c:v>40691.519999999997</c:v>
                </c:pt>
                <c:pt idx="157727">
                  <c:v>44017.46</c:v>
                </c:pt>
                <c:pt idx="157728">
                  <c:v>41320.51</c:v>
                </c:pt>
                <c:pt idx="157729">
                  <c:v>44389.91</c:v>
                </c:pt>
                <c:pt idx="157730">
                  <c:v>42983.040000000001</c:v>
                </c:pt>
                <c:pt idx="157731">
                  <c:v>45743.45</c:v>
                </c:pt>
                <c:pt idx="157732">
                  <c:v>44257.62</c:v>
                </c:pt>
                <c:pt idx="157733">
                  <c:v>44245.27</c:v>
                </c:pt>
                <c:pt idx="157734">
                  <c:v>44873.2</c:v>
                </c:pt>
                <c:pt idx="157735">
                  <c:v>42819.3</c:v>
                </c:pt>
                <c:pt idx="157736">
                  <c:v>40409.69</c:v>
                </c:pt>
                <c:pt idx="157737">
                  <c:v>37882.42</c:v>
                </c:pt>
                <c:pt idx="157738">
                  <c:v>38351.120000000003</c:v>
                </c:pt>
                <c:pt idx="157739">
                  <c:v>38654.58</c:v>
                </c:pt>
                <c:pt idx="157740">
                  <c:v>40536.1</c:v>
                </c:pt>
                <c:pt idx="157741">
                  <c:v>38836</c:v>
                </c:pt>
                <c:pt idx="157742">
                  <c:v>69579.350000000006</c:v>
                </c:pt>
                <c:pt idx="157743">
                  <c:v>55367.839999999997</c:v>
                </c:pt>
                <c:pt idx="157744">
                  <c:v>44566.91</c:v>
                </c:pt>
                <c:pt idx="157745">
                  <c:v>45525.98</c:v>
                </c:pt>
                <c:pt idx="157746">
                  <c:v>43682.37</c:v>
                </c:pt>
                <c:pt idx="157747">
                  <c:v>43240.39</c:v>
                </c:pt>
                <c:pt idx="157748">
                  <c:v>44326.26</c:v>
                </c:pt>
                <c:pt idx="157749">
                  <c:v>43451.19</c:v>
                </c:pt>
                <c:pt idx="157750">
                  <c:v>15548.65</c:v>
                </c:pt>
                <c:pt idx="157751">
                  <c:v>15581.17</c:v>
                </c:pt>
                <c:pt idx="157752">
                  <c:v>12712.95</c:v>
                </c:pt>
                <c:pt idx="157753">
                  <c:v>14277.07</c:v>
                </c:pt>
                <c:pt idx="157754">
                  <c:v>15632.5</c:v>
                </c:pt>
                <c:pt idx="157755">
                  <c:v>18212.61</c:v>
                </c:pt>
                <c:pt idx="157756">
                  <c:v>14524.56</c:v>
                </c:pt>
                <c:pt idx="157757">
                  <c:v>13247.35</c:v>
                </c:pt>
                <c:pt idx="157758">
                  <c:v>14463.98</c:v>
                </c:pt>
                <c:pt idx="157759">
                  <c:v>14994.42</c:v>
                </c:pt>
                <c:pt idx="157760">
                  <c:v>16984.759999999998</c:v>
                </c:pt>
                <c:pt idx="157761">
                  <c:v>30005.47</c:v>
                </c:pt>
                <c:pt idx="157762">
                  <c:v>18473.240000000002</c:v>
                </c:pt>
                <c:pt idx="157763">
                  <c:v>17255.55</c:v>
                </c:pt>
                <c:pt idx="157764">
                  <c:v>13895.31</c:v>
                </c:pt>
                <c:pt idx="157765">
                  <c:v>14068.73</c:v>
                </c:pt>
                <c:pt idx="157766">
                  <c:v>14058.75</c:v>
                </c:pt>
                <c:pt idx="157767">
                  <c:v>11661.58</c:v>
                </c:pt>
                <c:pt idx="157768">
                  <c:v>12435.2</c:v>
                </c:pt>
                <c:pt idx="157769">
                  <c:v>12253.54</c:v>
                </c:pt>
                <c:pt idx="157770">
                  <c:v>10740.39</c:v>
                </c:pt>
                <c:pt idx="157771">
                  <c:v>11105.87</c:v>
                </c:pt>
                <c:pt idx="157772">
                  <c:v>12862.13</c:v>
                </c:pt>
                <c:pt idx="157773">
                  <c:v>17892.400000000001</c:v>
                </c:pt>
                <c:pt idx="157774">
                  <c:v>20130.28</c:v>
                </c:pt>
                <c:pt idx="157775">
                  <c:v>19638.32</c:v>
                </c:pt>
                <c:pt idx="157776">
                  <c:v>22332.41</c:v>
                </c:pt>
                <c:pt idx="157777">
                  <c:v>29853.82</c:v>
                </c:pt>
                <c:pt idx="157778">
                  <c:v>40451.199999999997</c:v>
                </c:pt>
                <c:pt idx="157779">
                  <c:v>54075.99</c:v>
                </c:pt>
                <c:pt idx="157780">
                  <c:v>28445.11</c:v>
                </c:pt>
                <c:pt idx="157781">
                  <c:v>50827.77</c:v>
                </c:pt>
                <c:pt idx="157782">
                  <c:v>28606.62</c:v>
                </c:pt>
                <c:pt idx="157783">
                  <c:v>16594.34</c:v>
                </c:pt>
                <c:pt idx="157784">
                  <c:v>13134.16</c:v>
                </c:pt>
                <c:pt idx="157785">
                  <c:v>12226.22</c:v>
                </c:pt>
                <c:pt idx="157786">
                  <c:v>13131.97</c:v>
                </c:pt>
                <c:pt idx="157787">
                  <c:v>12728.3</c:v>
                </c:pt>
                <c:pt idx="157788">
                  <c:v>13035.57</c:v>
                </c:pt>
                <c:pt idx="157789">
                  <c:v>12117.26</c:v>
                </c:pt>
                <c:pt idx="157790">
                  <c:v>13631.64</c:v>
                </c:pt>
                <c:pt idx="157791">
                  <c:v>13648.77</c:v>
                </c:pt>
                <c:pt idx="157792">
                  <c:v>10404.26</c:v>
                </c:pt>
                <c:pt idx="157793">
                  <c:v>18170.89</c:v>
                </c:pt>
                <c:pt idx="157794">
                  <c:v>22167.31</c:v>
                </c:pt>
                <c:pt idx="157795">
                  <c:v>20480.84</c:v>
                </c:pt>
                <c:pt idx="157796">
                  <c:v>16952.330000000002</c:v>
                </c:pt>
                <c:pt idx="157797">
                  <c:v>9722.17</c:v>
                </c:pt>
                <c:pt idx="157798">
                  <c:v>49244.06</c:v>
                </c:pt>
                <c:pt idx="157799">
                  <c:v>23508.06</c:v>
                </c:pt>
                <c:pt idx="157800">
                  <c:v>16762.490000000002</c:v>
                </c:pt>
                <c:pt idx="157801">
                  <c:v>16104.09</c:v>
                </c:pt>
                <c:pt idx="157802">
                  <c:v>15735.85</c:v>
                </c:pt>
                <c:pt idx="157803">
                  <c:v>15614.08</c:v>
                </c:pt>
                <c:pt idx="157804">
                  <c:v>14812.96</c:v>
                </c:pt>
                <c:pt idx="157805">
                  <c:v>12457.48</c:v>
                </c:pt>
                <c:pt idx="157806">
                  <c:v>14039.94</c:v>
                </c:pt>
                <c:pt idx="157807">
                  <c:v>17532.02</c:v>
                </c:pt>
                <c:pt idx="157808">
                  <c:v>13959.64</c:v>
                </c:pt>
                <c:pt idx="157809">
                  <c:v>12995.25</c:v>
                </c:pt>
                <c:pt idx="157810">
                  <c:v>13844.38</c:v>
                </c:pt>
                <c:pt idx="157811">
                  <c:v>13598.99</c:v>
                </c:pt>
                <c:pt idx="157812">
                  <c:v>16681.7</c:v>
                </c:pt>
                <c:pt idx="157813">
                  <c:v>32027.69</c:v>
                </c:pt>
                <c:pt idx="157814">
                  <c:v>17577.46</c:v>
                </c:pt>
                <c:pt idx="157815">
                  <c:v>15974.05</c:v>
                </c:pt>
                <c:pt idx="157816">
                  <c:v>14603.21</c:v>
                </c:pt>
                <c:pt idx="157817">
                  <c:v>13628.81</c:v>
                </c:pt>
                <c:pt idx="157818">
                  <c:v>12232.31</c:v>
                </c:pt>
                <c:pt idx="157819">
                  <c:v>11572.69</c:v>
                </c:pt>
                <c:pt idx="157820">
                  <c:v>11973.86</c:v>
                </c:pt>
                <c:pt idx="157821">
                  <c:v>11376.46</c:v>
                </c:pt>
                <c:pt idx="157822">
                  <c:v>10954.23</c:v>
                </c:pt>
                <c:pt idx="157823">
                  <c:v>10158.57</c:v>
                </c:pt>
                <c:pt idx="157824">
                  <c:v>11525.5</c:v>
                </c:pt>
                <c:pt idx="157825">
                  <c:v>17534.61</c:v>
                </c:pt>
                <c:pt idx="157826">
                  <c:v>20565.580000000002</c:v>
                </c:pt>
                <c:pt idx="157827">
                  <c:v>21697.61</c:v>
                </c:pt>
                <c:pt idx="157828">
                  <c:v>24370.44</c:v>
                </c:pt>
                <c:pt idx="157829">
                  <c:v>29363.66</c:v>
                </c:pt>
                <c:pt idx="157830">
                  <c:v>41344.9</c:v>
                </c:pt>
                <c:pt idx="157831">
                  <c:v>59049.4</c:v>
                </c:pt>
                <c:pt idx="157832">
                  <c:v>32525.06</c:v>
                </c:pt>
                <c:pt idx="157833">
                  <c:v>46570.37</c:v>
                </c:pt>
                <c:pt idx="157834">
                  <c:v>41958.41</c:v>
                </c:pt>
                <c:pt idx="157835">
                  <c:v>17203.29</c:v>
                </c:pt>
                <c:pt idx="157836">
                  <c:v>13180.03</c:v>
                </c:pt>
                <c:pt idx="157837">
                  <c:v>11887.26</c:v>
                </c:pt>
                <c:pt idx="157838">
                  <c:v>12296.64</c:v>
                </c:pt>
                <c:pt idx="157839">
                  <c:v>13495.61</c:v>
                </c:pt>
                <c:pt idx="157840">
                  <c:v>13397.32</c:v>
                </c:pt>
                <c:pt idx="157841">
                  <c:v>12139.06</c:v>
                </c:pt>
                <c:pt idx="157842">
                  <c:v>12968.44</c:v>
                </c:pt>
                <c:pt idx="157843">
                  <c:v>11932.1</c:v>
                </c:pt>
                <c:pt idx="157844">
                  <c:v>11689.14</c:v>
                </c:pt>
                <c:pt idx="157845">
                  <c:v>22356.54</c:v>
                </c:pt>
                <c:pt idx="157846">
                  <c:v>18427.16</c:v>
                </c:pt>
                <c:pt idx="157847">
                  <c:v>18666.68</c:v>
                </c:pt>
                <c:pt idx="157848">
                  <c:v>19771.22</c:v>
                </c:pt>
                <c:pt idx="157849">
                  <c:v>11495.34</c:v>
                </c:pt>
                <c:pt idx="157850">
                  <c:v>46815.67</c:v>
                </c:pt>
                <c:pt idx="157851">
                  <c:v>24339.34</c:v>
                </c:pt>
                <c:pt idx="157852">
                  <c:v>18653.59</c:v>
                </c:pt>
                <c:pt idx="157853">
                  <c:v>16182.44</c:v>
                </c:pt>
                <c:pt idx="157854">
                  <c:v>17020.88</c:v>
                </c:pt>
                <c:pt idx="157855">
                  <c:v>16657.37</c:v>
                </c:pt>
                <c:pt idx="157856">
                  <c:v>15817.84</c:v>
                </c:pt>
                <c:pt idx="157857">
                  <c:v>13179.04</c:v>
                </c:pt>
                <c:pt idx="157858">
                  <c:v>13355.7</c:v>
                </c:pt>
                <c:pt idx="157859">
                  <c:v>19462.05</c:v>
                </c:pt>
                <c:pt idx="157860">
                  <c:v>15192.83</c:v>
                </c:pt>
                <c:pt idx="157861">
                  <c:v>13475.71</c:v>
                </c:pt>
                <c:pt idx="157862">
                  <c:v>14263.09</c:v>
                </c:pt>
                <c:pt idx="157863">
                  <c:v>15276.63</c:v>
                </c:pt>
                <c:pt idx="157864">
                  <c:v>13968.37</c:v>
                </c:pt>
                <c:pt idx="157865">
                  <c:v>29475.49</c:v>
                </c:pt>
                <c:pt idx="157866">
                  <c:v>15317.72</c:v>
                </c:pt>
                <c:pt idx="157867">
                  <c:v>15671.31</c:v>
                </c:pt>
                <c:pt idx="157868">
                  <c:v>13141.8</c:v>
                </c:pt>
                <c:pt idx="157869">
                  <c:v>13267.59</c:v>
                </c:pt>
                <c:pt idx="157870">
                  <c:v>12703.36</c:v>
                </c:pt>
                <c:pt idx="157871">
                  <c:v>11367.7</c:v>
                </c:pt>
                <c:pt idx="157872">
                  <c:v>12290.03</c:v>
                </c:pt>
                <c:pt idx="157873">
                  <c:v>12444.09</c:v>
                </c:pt>
                <c:pt idx="157874">
                  <c:v>11679.51</c:v>
                </c:pt>
                <c:pt idx="157875">
                  <c:v>11450.44</c:v>
                </c:pt>
                <c:pt idx="157876">
                  <c:v>10906.95</c:v>
                </c:pt>
                <c:pt idx="157877">
                  <c:v>18349.09</c:v>
                </c:pt>
                <c:pt idx="157878">
                  <c:v>23979.4</c:v>
                </c:pt>
                <c:pt idx="157879">
                  <c:v>19265.7</c:v>
                </c:pt>
                <c:pt idx="157880">
                  <c:v>22809.43</c:v>
                </c:pt>
                <c:pt idx="157881">
                  <c:v>28312.9</c:v>
                </c:pt>
                <c:pt idx="157882">
                  <c:v>41647.83</c:v>
                </c:pt>
                <c:pt idx="157883">
                  <c:v>67983.39</c:v>
                </c:pt>
                <c:pt idx="157884">
                  <c:v>43940.07</c:v>
                </c:pt>
                <c:pt idx="157885">
                  <c:v>46297.19</c:v>
                </c:pt>
                <c:pt idx="157886">
                  <c:v>38785.57</c:v>
                </c:pt>
                <c:pt idx="157887">
                  <c:v>17582.25</c:v>
                </c:pt>
                <c:pt idx="157888">
                  <c:v>17119.14</c:v>
                </c:pt>
                <c:pt idx="157889">
                  <c:v>14673.24</c:v>
                </c:pt>
                <c:pt idx="157890">
                  <c:v>13644.32</c:v>
                </c:pt>
                <c:pt idx="157891">
                  <c:v>14059.86</c:v>
                </c:pt>
                <c:pt idx="157892">
                  <c:v>13287.22</c:v>
                </c:pt>
                <c:pt idx="157893">
                  <c:v>20984.53</c:v>
                </c:pt>
                <c:pt idx="157894">
                  <c:v>19928.04</c:v>
                </c:pt>
                <c:pt idx="157895">
                  <c:v>18594.79</c:v>
                </c:pt>
                <c:pt idx="157896">
                  <c:v>20544.25</c:v>
                </c:pt>
                <c:pt idx="157897">
                  <c:v>20543.28</c:v>
                </c:pt>
                <c:pt idx="157898">
                  <c:v>18987.080000000002</c:v>
                </c:pt>
                <c:pt idx="157899">
                  <c:v>18057.73</c:v>
                </c:pt>
                <c:pt idx="157900">
                  <c:v>19930.939999999999</c:v>
                </c:pt>
                <c:pt idx="157901">
                  <c:v>19358.169999999998</c:v>
                </c:pt>
                <c:pt idx="157902">
                  <c:v>20556.349999999999</c:v>
                </c:pt>
                <c:pt idx="157903">
                  <c:v>23799.25</c:v>
                </c:pt>
                <c:pt idx="157904">
                  <c:v>28098.55</c:v>
                </c:pt>
                <c:pt idx="157905">
                  <c:v>20523.560000000001</c:v>
                </c:pt>
                <c:pt idx="157906">
                  <c:v>20810.939999999999</c:v>
                </c:pt>
                <c:pt idx="157907">
                  <c:v>19652.509999999998</c:v>
                </c:pt>
                <c:pt idx="157908">
                  <c:v>21643.01</c:v>
                </c:pt>
                <c:pt idx="157909">
                  <c:v>22720.33</c:v>
                </c:pt>
                <c:pt idx="157910">
                  <c:v>22365.57</c:v>
                </c:pt>
                <c:pt idx="157911">
                  <c:v>22044.73</c:v>
                </c:pt>
                <c:pt idx="157912">
                  <c:v>22437.14</c:v>
                </c:pt>
                <c:pt idx="157913">
                  <c:v>22090.85</c:v>
                </c:pt>
                <c:pt idx="157914">
                  <c:v>26144.28</c:v>
                </c:pt>
                <c:pt idx="157915">
                  <c:v>24352.61</c:v>
                </c:pt>
                <c:pt idx="157916">
                  <c:v>24176.19</c:v>
                </c:pt>
                <c:pt idx="157917">
                  <c:v>26735.439999999999</c:v>
                </c:pt>
                <c:pt idx="157918">
                  <c:v>23054.17</c:v>
                </c:pt>
                <c:pt idx="157919">
                  <c:v>24306.17</c:v>
                </c:pt>
                <c:pt idx="157920">
                  <c:v>21577.97</c:v>
                </c:pt>
                <c:pt idx="157921">
                  <c:v>22647.96</c:v>
                </c:pt>
                <c:pt idx="157922">
                  <c:v>22218.55</c:v>
                </c:pt>
                <c:pt idx="157923">
                  <c:v>25889.94</c:v>
                </c:pt>
                <c:pt idx="157924">
                  <c:v>43121.13</c:v>
                </c:pt>
                <c:pt idx="157925">
                  <c:v>22511.17</c:v>
                </c:pt>
                <c:pt idx="157926">
                  <c:v>23198.73</c:v>
                </c:pt>
                <c:pt idx="157927">
                  <c:v>21298.27</c:v>
                </c:pt>
                <c:pt idx="157928">
                  <c:v>20878.23</c:v>
                </c:pt>
                <c:pt idx="157929">
                  <c:v>21683.360000000001</c:v>
                </c:pt>
                <c:pt idx="157930">
                  <c:v>23368.38</c:v>
                </c:pt>
                <c:pt idx="157931">
                  <c:v>22696.09</c:v>
                </c:pt>
                <c:pt idx="157932">
                  <c:v>24612.58</c:v>
                </c:pt>
                <c:pt idx="157933">
                  <c:v>22915.040000000001</c:v>
                </c:pt>
                <c:pt idx="157934">
                  <c:v>20122.490000000002</c:v>
                </c:pt>
                <c:pt idx="157935">
                  <c:v>17177.830000000002</c:v>
                </c:pt>
                <c:pt idx="157936">
                  <c:v>22823.96</c:v>
                </c:pt>
                <c:pt idx="157937">
                  <c:v>20966.740000000002</c:v>
                </c:pt>
                <c:pt idx="157938">
                  <c:v>21382.91</c:v>
                </c:pt>
                <c:pt idx="157939">
                  <c:v>21104.99</c:v>
                </c:pt>
                <c:pt idx="157940">
                  <c:v>17312.919999999998</c:v>
                </c:pt>
                <c:pt idx="157941">
                  <c:v>39775.449999999997</c:v>
                </c:pt>
                <c:pt idx="157942">
                  <c:v>22178.95</c:v>
                </c:pt>
                <c:pt idx="157943">
                  <c:v>22773.89</c:v>
                </c:pt>
                <c:pt idx="157944">
                  <c:v>20752.3</c:v>
                </c:pt>
                <c:pt idx="157945">
                  <c:v>21827.200000000001</c:v>
                </c:pt>
                <c:pt idx="157946">
                  <c:v>22114.240000000002</c:v>
                </c:pt>
                <c:pt idx="157947">
                  <c:v>20814.78</c:v>
                </c:pt>
                <c:pt idx="157948">
                  <c:v>21330.39</c:v>
                </c:pt>
                <c:pt idx="157949">
                  <c:v>22900.45</c:v>
                </c:pt>
                <c:pt idx="157950">
                  <c:v>21832.45</c:v>
                </c:pt>
                <c:pt idx="157951">
                  <c:v>20365.95</c:v>
                </c:pt>
                <c:pt idx="157952">
                  <c:v>20384.71</c:v>
                </c:pt>
                <c:pt idx="157953">
                  <c:v>20232.43</c:v>
                </c:pt>
                <c:pt idx="157954">
                  <c:v>22405.57</c:v>
                </c:pt>
                <c:pt idx="157955">
                  <c:v>23590.799999999999</c:v>
                </c:pt>
                <c:pt idx="157956">
                  <c:v>27570.720000000001</c:v>
                </c:pt>
                <c:pt idx="157957">
                  <c:v>20484.439999999999</c:v>
                </c:pt>
                <c:pt idx="157958">
                  <c:v>23238.35</c:v>
                </c:pt>
                <c:pt idx="157959">
                  <c:v>22040.39</c:v>
                </c:pt>
                <c:pt idx="157960">
                  <c:v>22551.05</c:v>
                </c:pt>
                <c:pt idx="157961">
                  <c:v>22624.71</c:v>
                </c:pt>
                <c:pt idx="157962">
                  <c:v>25861.63</c:v>
                </c:pt>
                <c:pt idx="157963">
                  <c:v>23416.66</c:v>
                </c:pt>
                <c:pt idx="157964">
                  <c:v>24234.3</c:v>
                </c:pt>
                <c:pt idx="157965">
                  <c:v>24478.42</c:v>
                </c:pt>
                <c:pt idx="157966">
                  <c:v>26767.86</c:v>
                </c:pt>
                <c:pt idx="157967">
                  <c:v>26479.47</c:v>
                </c:pt>
                <c:pt idx="157968">
                  <c:v>25632.2</c:v>
                </c:pt>
                <c:pt idx="157969">
                  <c:v>26116.9</c:v>
                </c:pt>
                <c:pt idx="157970">
                  <c:v>24866.36</c:v>
                </c:pt>
                <c:pt idx="157971">
                  <c:v>22909.27</c:v>
                </c:pt>
                <c:pt idx="157972">
                  <c:v>20813.04</c:v>
                </c:pt>
                <c:pt idx="157973">
                  <c:v>21175.43</c:v>
                </c:pt>
                <c:pt idx="157974">
                  <c:v>22408.18</c:v>
                </c:pt>
                <c:pt idx="157975">
                  <c:v>26725.61</c:v>
                </c:pt>
                <c:pt idx="157976">
                  <c:v>45608.07</c:v>
                </c:pt>
                <c:pt idx="157977">
                  <c:v>30924.03</c:v>
                </c:pt>
                <c:pt idx="157978">
                  <c:v>24460.3</c:v>
                </c:pt>
                <c:pt idx="157979">
                  <c:v>22573.119999999999</c:v>
                </c:pt>
                <c:pt idx="157980">
                  <c:v>23383.71</c:v>
                </c:pt>
                <c:pt idx="157981">
                  <c:v>22523</c:v>
                </c:pt>
                <c:pt idx="157982">
                  <c:v>23050.99</c:v>
                </c:pt>
                <c:pt idx="157983">
                  <c:v>23165.08</c:v>
                </c:pt>
                <c:pt idx="157984">
                  <c:v>23957.06</c:v>
                </c:pt>
                <c:pt idx="157985">
                  <c:v>22926.47</c:v>
                </c:pt>
                <c:pt idx="157986">
                  <c:v>21896.58</c:v>
                </c:pt>
                <c:pt idx="157987">
                  <c:v>21527.919999999998</c:v>
                </c:pt>
                <c:pt idx="157988">
                  <c:v>21504.53</c:v>
                </c:pt>
                <c:pt idx="157989">
                  <c:v>22688.87</c:v>
                </c:pt>
                <c:pt idx="157990">
                  <c:v>23898.84</c:v>
                </c:pt>
                <c:pt idx="157991">
                  <c:v>22039.24</c:v>
                </c:pt>
                <c:pt idx="157992">
                  <c:v>19655.080000000002</c:v>
                </c:pt>
                <c:pt idx="157993">
                  <c:v>42848.33</c:v>
                </c:pt>
                <c:pt idx="157994">
                  <c:v>24174.97</c:v>
                </c:pt>
                <c:pt idx="157995">
                  <c:v>22410.87</c:v>
                </c:pt>
                <c:pt idx="157996">
                  <c:v>20520.080000000002</c:v>
                </c:pt>
                <c:pt idx="157997">
                  <c:v>23327.360000000001</c:v>
                </c:pt>
                <c:pt idx="157998">
                  <c:v>22574.2</c:v>
                </c:pt>
                <c:pt idx="157999">
                  <c:v>22130.67</c:v>
                </c:pt>
                <c:pt idx="158000">
                  <c:v>23528.35</c:v>
                </c:pt>
                <c:pt idx="158001">
                  <c:v>23682.05</c:v>
                </c:pt>
                <c:pt idx="158002">
                  <c:v>23742.36</c:v>
                </c:pt>
                <c:pt idx="158003">
                  <c:v>21462.62</c:v>
                </c:pt>
                <c:pt idx="158004">
                  <c:v>20673.919999999998</c:v>
                </c:pt>
                <c:pt idx="158005">
                  <c:v>22263.55</c:v>
                </c:pt>
                <c:pt idx="158006">
                  <c:v>25832.21</c:v>
                </c:pt>
                <c:pt idx="158007">
                  <c:v>24808.5</c:v>
                </c:pt>
                <c:pt idx="158008">
                  <c:v>36595.120000000003</c:v>
                </c:pt>
                <c:pt idx="158009">
                  <c:v>24214.44</c:v>
                </c:pt>
                <c:pt idx="158010">
                  <c:v>25312.86</c:v>
                </c:pt>
                <c:pt idx="158011">
                  <c:v>24013.52</c:v>
                </c:pt>
                <c:pt idx="158012">
                  <c:v>24035.46</c:v>
                </c:pt>
                <c:pt idx="158013">
                  <c:v>26548.86</c:v>
                </c:pt>
                <c:pt idx="158014">
                  <c:v>24407.02</c:v>
                </c:pt>
                <c:pt idx="158015">
                  <c:v>27111.49</c:v>
                </c:pt>
                <c:pt idx="158016">
                  <c:v>25491.94</c:v>
                </c:pt>
                <c:pt idx="158017">
                  <c:v>27052.26</c:v>
                </c:pt>
                <c:pt idx="158018">
                  <c:v>26636.32</c:v>
                </c:pt>
                <c:pt idx="158019">
                  <c:v>29466.28</c:v>
                </c:pt>
                <c:pt idx="158020">
                  <c:v>27421.67</c:v>
                </c:pt>
                <c:pt idx="158021">
                  <c:v>27530.240000000002</c:v>
                </c:pt>
                <c:pt idx="158022">
                  <c:v>26379.25</c:v>
                </c:pt>
                <c:pt idx="158023">
                  <c:v>25279.95</c:v>
                </c:pt>
                <c:pt idx="158024">
                  <c:v>23891.11</c:v>
                </c:pt>
                <c:pt idx="158025">
                  <c:v>23547.38</c:v>
                </c:pt>
                <c:pt idx="158026">
                  <c:v>25744.02</c:v>
                </c:pt>
                <c:pt idx="158027">
                  <c:v>25583.81</c:v>
                </c:pt>
                <c:pt idx="158028">
                  <c:v>48403.64</c:v>
                </c:pt>
                <c:pt idx="158029">
                  <c:v>29720.37</c:v>
                </c:pt>
                <c:pt idx="158030">
                  <c:v>25010.25</c:v>
                </c:pt>
                <c:pt idx="158031">
                  <c:v>23919.02</c:v>
                </c:pt>
                <c:pt idx="158032">
                  <c:v>24604</c:v>
                </c:pt>
                <c:pt idx="158033">
                  <c:v>23442.15</c:v>
                </c:pt>
                <c:pt idx="158034">
                  <c:v>24199.11</c:v>
                </c:pt>
                <c:pt idx="158035">
                  <c:v>25525.37</c:v>
                </c:pt>
                <c:pt idx="158036">
                  <c:v>20535.189999999999</c:v>
                </c:pt>
                <c:pt idx="158037">
                  <c:v>24537.73</c:v>
                </c:pt>
                <c:pt idx="158038">
                  <c:v>20236.419999999998</c:v>
                </c:pt>
                <c:pt idx="158039">
                  <c:v>19318.88</c:v>
                </c:pt>
                <c:pt idx="158040">
                  <c:v>20887.13</c:v>
                </c:pt>
                <c:pt idx="158041">
                  <c:v>23433.43</c:v>
                </c:pt>
                <c:pt idx="158042">
                  <c:v>24116.6</c:v>
                </c:pt>
                <c:pt idx="158043">
                  <c:v>54117.95</c:v>
                </c:pt>
                <c:pt idx="158044">
                  <c:v>40696.449999999997</c:v>
                </c:pt>
                <c:pt idx="158045">
                  <c:v>26826.82</c:v>
                </c:pt>
                <c:pt idx="158046">
                  <c:v>17972.32</c:v>
                </c:pt>
                <c:pt idx="158047">
                  <c:v>35949.94</c:v>
                </c:pt>
                <c:pt idx="158048">
                  <c:v>26676.95</c:v>
                </c:pt>
                <c:pt idx="158049">
                  <c:v>23537.69</c:v>
                </c:pt>
                <c:pt idx="158050">
                  <c:v>22696.12</c:v>
                </c:pt>
                <c:pt idx="158051">
                  <c:v>18452.79</c:v>
                </c:pt>
                <c:pt idx="158052">
                  <c:v>22004.2</c:v>
                </c:pt>
                <c:pt idx="158053">
                  <c:v>27074.49</c:v>
                </c:pt>
                <c:pt idx="158054">
                  <c:v>20103.990000000002</c:v>
                </c:pt>
                <c:pt idx="158055">
                  <c:v>22141.81</c:v>
                </c:pt>
                <c:pt idx="158056">
                  <c:v>17662.72</c:v>
                </c:pt>
                <c:pt idx="158057">
                  <c:v>18760.46</c:v>
                </c:pt>
                <c:pt idx="158058">
                  <c:v>14127.23</c:v>
                </c:pt>
                <c:pt idx="158059">
                  <c:v>17754.96</c:v>
                </c:pt>
                <c:pt idx="158060">
                  <c:v>17392.240000000002</c:v>
                </c:pt>
                <c:pt idx="158061">
                  <c:v>18371.009999999998</c:v>
                </c:pt>
                <c:pt idx="158062">
                  <c:v>15788.58</c:v>
                </c:pt>
                <c:pt idx="158063">
                  <c:v>15165.42</c:v>
                </c:pt>
                <c:pt idx="158064">
                  <c:v>16084.83</c:v>
                </c:pt>
                <c:pt idx="158065">
                  <c:v>13005.53</c:v>
                </c:pt>
                <c:pt idx="158066">
                  <c:v>14980.41</c:v>
                </c:pt>
                <c:pt idx="158067">
                  <c:v>20584.07</c:v>
                </c:pt>
                <c:pt idx="158068">
                  <c:v>24918.15</c:v>
                </c:pt>
                <c:pt idx="158069">
                  <c:v>23007.17</c:v>
                </c:pt>
                <c:pt idx="158070">
                  <c:v>27375.31</c:v>
                </c:pt>
                <c:pt idx="158071">
                  <c:v>27949.51</c:v>
                </c:pt>
                <c:pt idx="158072">
                  <c:v>30606.03</c:v>
                </c:pt>
                <c:pt idx="158073">
                  <c:v>24806.21</c:v>
                </c:pt>
                <c:pt idx="158074">
                  <c:v>21967.1</c:v>
                </c:pt>
                <c:pt idx="158075">
                  <c:v>30800.560000000001</c:v>
                </c:pt>
                <c:pt idx="158076">
                  <c:v>33884.769999999997</c:v>
                </c:pt>
                <c:pt idx="158077">
                  <c:v>28670.799999999999</c:v>
                </c:pt>
                <c:pt idx="158078">
                  <c:v>77255.37</c:v>
                </c:pt>
                <c:pt idx="158079">
                  <c:v>41112.39</c:v>
                </c:pt>
                <c:pt idx="158080">
                  <c:v>55631.26</c:v>
                </c:pt>
                <c:pt idx="158081">
                  <c:v>69024.179999999993</c:v>
                </c:pt>
                <c:pt idx="158082">
                  <c:v>90609.42</c:v>
                </c:pt>
                <c:pt idx="158083">
                  <c:v>30631.07</c:v>
                </c:pt>
                <c:pt idx="158084">
                  <c:v>24550.93</c:v>
                </c:pt>
                <c:pt idx="158085">
                  <c:v>20043.87</c:v>
                </c:pt>
                <c:pt idx="158086">
                  <c:v>21189.64</c:v>
                </c:pt>
                <c:pt idx="158087">
                  <c:v>22109.25</c:v>
                </c:pt>
                <c:pt idx="158088">
                  <c:v>27342.03</c:v>
                </c:pt>
                <c:pt idx="158089">
                  <c:v>27540.98</c:v>
                </c:pt>
                <c:pt idx="158090">
                  <c:v>31051.87</c:v>
                </c:pt>
                <c:pt idx="158091">
                  <c:v>25558.46</c:v>
                </c:pt>
                <c:pt idx="158092">
                  <c:v>26251.64</c:v>
                </c:pt>
                <c:pt idx="158093">
                  <c:v>22431.65</c:v>
                </c:pt>
                <c:pt idx="158094">
                  <c:v>20987.47</c:v>
                </c:pt>
                <c:pt idx="158095">
                  <c:v>21121.68</c:v>
                </c:pt>
                <c:pt idx="158096">
                  <c:v>36495.910000000003</c:v>
                </c:pt>
                <c:pt idx="158097">
                  <c:v>35028.949999999997</c:v>
                </c:pt>
                <c:pt idx="158098">
                  <c:v>34358.28</c:v>
                </c:pt>
                <c:pt idx="158099">
                  <c:v>35547.69</c:v>
                </c:pt>
                <c:pt idx="158100">
                  <c:v>22516.68</c:v>
                </c:pt>
                <c:pt idx="158101">
                  <c:v>21154.58</c:v>
                </c:pt>
                <c:pt idx="158102">
                  <c:v>18188.580000000002</c:v>
                </c:pt>
                <c:pt idx="158103">
                  <c:v>19459.939999999999</c:v>
                </c:pt>
                <c:pt idx="158104">
                  <c:v>23884.95</c:v>
                </c:pt>
                <c:pt idx="158105">
                  <c:v>19819.509999999998</c:v>
                </c:pt>
                <c:pt idx="158106">
                  <c:v>24901.03</c:v>
                </c:pt>
                <c:pt idx="158107">
                  <c:v>27188.95</c:v>
                </c:pt>
                <c:pt idx="158108">
                  <c:v>23683.15</c:v>
                </c:pt>
                <c:pt idx="158109">
                  <c:v>20679.2</c:v>
                </c:pt>
                <c:pt idx="158110">
                  <c:v>18472.169999999998</c:v>
                </c:pt>
                <c:pt idx="158111">
                  <c:v>18554.009999999998</c:v>
                </c:pt>
                <c:pt idx="158112">
                  <c:v>20248.22</c:v>
                </c:pt>
                <c:pt idx="158113">
                  <c:v>17717.8</c:v>
                </c:pt>
                <c:pt idx="158114">
                  <c:v>21404.77</c:v>
                </c:pt>
                <c:pt idx="158115">
                  <c:v>18653.419999999998</c:v>
                </c:pt>
                <c:pt idx="158116">
                  <c:v>16369.97</c:v>
                </c:pt>
                <c:pt idx="158117">
                  <c:v>17085.25</c:v>
                </c:pt>
                <c:pt idx="158118">
                  <c:v>15777.73</c:v>
                </c:pt>
                <c:pt idx="158119">
                  <c:v>19939.419999999998</c:v>
                </c:pt>
                <c:pt idx="158120">
                  <c:v>31026.83</c:v>
                </c:pt>
                <c:pt idx="158121">
                  <c:v>24977.06</c:v>
                </c:pt>
                <c:pt idx="158122">
                  <c:v>24308.59</c:v>
                </c:pt>
                <c:pt idx="158123">
                  <c:v>35847.01</c:v>
                </c:pt>
                <c:pt idx="158124">
                  <c:v>24808.62</c:v>
                </c:pt>
                <c:pt idx="158125">
                  <c:v>29184.47</c:v>
                </c:pt>
                <c:pt idx="158126">
                  <c:v>31343.35</c:v>
                </c:pt>
                <c:pt idx="158127">
                  <c:v>32118.82</c:v>
                </c:pt>
                <c:pt idx="158128">
                  <c:v>41308.18</c:v>
                </c:pt>
                <c:pt idx="158129">
                  <c:v>32302.81</c:v>
                </c:pt>
                <c:pt idx="158130">
                  <c:v>131634.65</c:v>
                </c:pt>
                <c:pt idx="158131">
                  <c:v>27968.38</c:v>
                </c:pt>
                <c:pt idx="158132">
                  <c:v>39873.440000000002</c:v>
                </c:pt>
                <c:pt idx="158133">
                  <c:v>49399.79</c:v>
                </c:pt>
                <c:pt idx="158134">
                  <c:v>73653.56</c:v>
                </c:pt>
                <c:pt idx="158135">
                  <c:v>37741.86</c:v>
                </c:pt>
                <c:pt idx="158136">
                  <c:v>25355.39</c:v>
                </c:pt>
                <c:pt idx="158137">
                  <c:v>22011.33</c:v>
                </c:pt>
                <c:pt idx="158138">
                  <c:v>23720.35</c:v>
                </c:pt>
                <c:pt idx="158139">
                  <c:v>25913.26</c:v>
                </c:pt>
                <c:pt idx="158140">
                  <c:v>25929.86</c:v>
                </c:pt>
                <c:pt idx="158141">
                  <c:v>26785.56</c:v>
                </c:pt>
                <c:pt idx="158142">
                  <c:v>42494.74</c:v>
                </c:pt>
                <c:pt idx="158143">
                  <c:v>28397.97</c:v>
                </c:pt>
                <c:pt idx="158144">
                  <c:v>27091.68</c:v>
                </c:pt>
                <c:pt idx="158145">
                  <c:v>27390.75</c:v>
                </c:pt>
                <c:pt idx="158146">
                  <c:v>26913.25</c:v>
                </c:pt>
                <c:pt idx="158147">
                  <c:v>24773.98</c:v>
                </c:pt>
                <c:pt idx="158148">
                  <c:v>24152.61</c:v>
                </c:pt>
                <c:pt idx="158149">
                  <c:v>30722.82</c:v>
                </c:pt>
                <c:pt idx="158150">
                  <c:v>24893.17</c:v>
                </c:pt>
                <c:pt idx="158151">
                  <c:v>23964.880000000001</c:v>
                </c:pt>
                <c:pt idx="158152">
                  <c:v>17683.18</c:v>
                </c:pt>
                <c:pt idx="158153">
                  <c:v>21287.35</c:v>
                </c:pt>
                <c:pt idx="158154">
                  <c:v>21861.22</c:v>
                </c:pt>
                <c:pt idx="158155">
                  <c:v>18870.240000000002</c:v>
                </c:pt>
                <c:pt idx="158156">
                  <c:v>19362.46</c:v>
                </c:pt>
                <c:pt idx="158157">
                  <c:v>21428.55</c:v>
                </c:pt>
                <c:pt idx="158158">
                  <c:v>23792.2</c:v>
                </c:pt>
                <c:pt idx="158159">
                  <c:v>32117.55</c:v>
                </c:pt>
                <c:pt idx="158160">
                  <c:v>22136.33</c:v>
                </c:pt>
                <c:pt idx="158161">
                  <c:v>24106.25</c:v>
                </c:pt>
                <c:pt idx="158162">
                  <c:v>18639.71</c:v>
                </c:pt>
                <c:pt idx="158163">
                  <c:v>15075.45</c:v>
                </c:pt>
                <c:pt idx="158164">
                  <c:v>18497.71</c:v>
                </c:pt>
                <c:pt idx="158165">
                  <c:v>14158.68</c:v>
                </c:pt>
                <c:pt idx="158166">
                  <c:v>13227.54</c:v>
                </c:pt>
                <c:pt idx="158167">
                  <c:v>18031.509999999998</c:v>
                </c:pt>
                <c:pt idx="158168">
                  <c:v>16111.61</c:v>
                </c:pt>
                <c:pt idx="158169">
                  <c:v>30438.42</c:v>
                </c:pt>
                <c:pt idx="158170">
                  <c:v>17647.48</c:v>
                </c:pt>
                <c:pt idx="158171">
                  <c:v>21218.27</c:v>
                </c:pt>
                <c:pt idx="158172">
                  <c:v>24818.7</c:v>
                </c:pt>
                <c:pt idx="158173">
                  <c:v>18587.07</c:v>
                </c:pt>
                <c:pt idx="158174">
                  <c:v>39638.870000000003</c:v>
                </c:pt>
                <c:pt idx="158175">
                  <c:v>28288.47</c:v>
                </c:pt>
                <c:pt idx="158176">
                  <c:v>22436.07</c:v>
                </c:pt>
                <c:pt idx="158177">
                  <c:v>24820.19</c:v>
                </c:pt>
                <c:pt idx="158178">
                  <c:v>23929.17</c:v>
                </c:pt>
                <c:pt idx="158179">
                  <c:v>3775.38</c:v>
                </c:pt>
                <c:pt idx="158180">
                  <c:v>4976.49</c:v>
                </c:pt>
                <c:pt idx="158181">
                  <c:v>6771.34</c:v>
                </c:pt>
                <c:pt idx="158182">
                  <c:v>4950.49</c:v>
                </c:pt>
                <c:pt idx="158183">
                  <c:v>6268.54</c:v>
                </c:pt>
                <c:pt idx="158184">
                  <c:v>3983.38</c:v>
                </c:pt>
                <c:pt idx="158185">
                  <c:v>5222.17</c:v>
                </c:pt>
                <c:pt idx="158186">
                  <c:v>4884.6400000000003</c:v>
                </c:pt>
                <c:pt idx="158187">
                  <c:v>5008.3900000000003</c:v>
                </c:pt>
                <c:pt idx="158188">
                  <c:v>4503.58</c:v>
                </c:pt>
                <c:pt idx="158189">
                  <c:v>7297.91</c:v>
                </c:pt>
                <c:pt idx="158190">
                  <c:v>6390.58</c:v>
                </c:pt>
                <c:pt idx="158191">
                  <c:v>6406.29</c:v>
                </c:pt>
                <c:pt idx="158192">
                  <c:v>5914.53</c:v>
                </c:pt>
                <c:pt idx="158193">
                  <c:v>9772.24</c:v>
                </c:pt>
                <c:pt idx="158194">
                  <c:v>5290.59</c:v>
                </c:pt>
                <c:pt idx="158195">
                  <c:v>9784.1299999999992</c:v>
                </c:pt>
                <c:pt idx="158196">
                  <c:v>7464.59</c:v>
                </c:pt>
                <c:pt idx="158197">
                  <c:v>4784.53</c:v>
                </c:pt>
                <c:pt idx="158198">
                  <c:v>5876.14</c:v>
                </c:pt>
                <c:pt idx="158199">
                  <c:v>8954.9699999999993</c:v>
                </c:pt>
                <c:pt idx="158200">
                  <c:v>6919.43</c:v>
                </c:pt>
                <c:pt idx="158201">
                  <c:v>7467.15</c:v>
                </c:pt>
                <c:pt idx="158202">
                  <c:v>7187.82</c:v>
                </c:pt>
                <c:pt idx="158203">
                  <c:v>11422.93</c:v>
                </c:pt>
                <c:pt idx="158204">
                  <c:v>10221.6</c:v>
                </c:pt>
                <c:pt idx="158205">
                  <c:v>7707.68</c:v>
                </c:pt>
                <c:pt idx="158206">
                  <c:v>7341.66</c:v>
                </c:pt>
                <c:pt idx="158207">
                  <c:v>7377.93</c:v>
                </c:pt>
                <c:pt idx="158208">
                  <c:v>5943.09</c:v>
                </c:pt>
                <c:pt idx="158209">
                  <c:v>5272.57</c:v>
                </c:pt>
                <c:pt idx="158210">
                  <c:v>9706.66</c:v>
                </c:pt>
                <c:pt idx="158211">
                  <c:v>4555.18</c:v>
                </c:pt>
                <c:pt idx="158212">
                  <c:v>7498.48</c:v>
                </c:pt>
                <c:pt idx="158213">
                  <c:v>7940.11</c:v>
                </c:pt>
                <c:pt idx="158214">
                  <c:v>6880.52</c:v>
                </c:pt>
                <c:pt idx="158215">
                  <c:v>5643.64</c:v>
                </c:pt>
                <c:pt idx="158216">
                  <c:v>4658.8999999999996</c:v>
                </c:pt>
                <c:pt idx="158217">
                  <c:v>5997.1</c:v>
                </c:pt>
                <c:pt idx="158218">
                  <c:v>3373.57</c:v>
                </c:pt>
                <c:pt idx="158219">
                  <c:v>5263.8</c:v>
                </c:pt>
                <c:pt idx="158220">
                  <c:v>4895.32</c:v>
                </c:pt>
                <c:pt idx="158221">
                  <c:v>24830.01</c:v>
                </c:pt>
                <c:pt idx="158222">
                  <c:v>5370.77</c:v>
                </c:pt>
                <c:pt idx="158223">
                  <c:v>9752.2800000000007</c:v>
                </c:pt>
                <c:pt idx="158224">
                  <c:v>15397.5</c:v>
                </c:pt>
                <c:pt idx="158225">
                  <c:v>26147.26</c:v>
                </c:pt>
                <c:pt idx="158226">
                  <c:v>4483.03</c:v>
                </c:pt>
                <c:pt idx="158227">
                  <c:v>3966.68</c:v>
                </c:pt>
                <c:pt idx="158228">
                  <c:v>3540.2</c:v>
                </c:pt>
                <c:pt idx="158229">
                  <c:v>4548.82</c:v>
                </c:pt>
                <c:pt idx="158230">
                  <c:v>2562.94</c:v>
                </c:pt>
                <c:pt idx="158231">
                  <c:v>2601.98</c:v>
                </c:pt>
                <c:pt idx="158232">
                  <c:v>5455.28</c:v>
                </c:pt>
                <c:pt idx="158233">
                  <c:v>5676.7</c:v>
                </c:pt>
                <c:pt idx="158234">
                  <c:v>4501.16</c:v>
                </c:pt>
                <c:pt idx="158235">
                  <c:v>5639.03</c:v>
                </c:pt>
                <c:pt idx="158236">
                  <c:v>5216.26</c:v>
                </c:pt>
                <c:pt idx="158237">
                  <c:v>4888.18</c:v>
                </c:pt>
                <c:pt idx="158238">
                  <c:v>3967.21</c:v>
                </c:pt>
                <c:pt idx="158239">
                  <c:v>4995.09</c:v>
                </c:pt>
                <c:pt idx="158240">
                  <c:v>5830.87</c:v>
                </c:pt>
                <c:pt idx="158241">
                  <c:v>7577.95</c:v>
                </c:pt>
                <c:pt idx="158242">
                  <c:v>4120.2700000000004</c:v>
                </c:pt>
                <c:pt idx="158243">
                  <c:v>7416.73</c:v>
                </c:pt>
                <c:pt idx="158244">
                  <c:v>6555.04</c:v>
                </c:pt>
                <c:pt idx="158245">
                  <c:v>6422.98</c:v>
                </c:pt>
                <c:pt idx="158246">
                  <c:v>6050.89</c:v>
                </c:pt>
                <c:pt idx="158247">
                  <c:v>9688.4</c:v>
                </c:pt>
                <c:pt idx="158248">
                  <c:v>4862.6499999999996</c:v>
                </c:pt>
                <c:pt idx="158249">
                  <c:v>5326.72</c:v>
                </c:pt>
                <c:pt idx="158250">
                  <c:v>7242.95</c:v>
                </c:pt>
                <c:pt idx="158251">
                  <c:v>8486.3700000000008</c:v>
                </c:pt>
                <c:pt idx="158252">
                  <c:v>5023.1400000000003</c:v>
                </c:pt>
                <c:pt idx="158253">
                  <c:v>4704.6400000000003</c:v>
                </c:pt>
                <c:pt idx="158254">
                  <c:v>4018.42</c:v>
                </c:pt>
                <c:pt idx="158255">
                  <c:v>7467.04</c:v>
                </c:pt>
                <c:pt idx="158256">
                  <c:v>5277.52</c:v>
                </c:pt>
                <c:pt idx="158257">
                  <c:v>7679.02</c:v>
                </c:pt>
                <c:pt idx="158258">
                  <c:v>4473.46</c:v>
                </c:pt>
                <c:pt idx="158259">
                  <c:v>3834.7</c:v>
                </c:pt>
                <c:pt idx="158260">
                  <c:v>4076.68</c:v>
                </c:pt>
                <c:pt idx="158261">
                  <c:v>5682.57</c:v>
                </c:pt>
                <c:pt idx="158262">
                  <c:v>5493.9</c:v>
                </c:pt>
                <c:pt idx="158263">
                  <c:v>4795.33</c:v>
                </c:pt>
                <c:pt idx="158264">
                  <c:v>5669.15</c:v>
                </c:pt>
                <c:pt idx="158265">
                  <c:v>5119.8900000000003</c:v>
                </c:pt>
                <c:pt idx="158266">
                  <c:v>3145.86</c:v>
                </c:pt>
                <c:pt idx="158267">
                  <c:v>4718.3599999999997</c:v>
                </c:pt>
                <c:pt idx="158268">
                  <c:v>3045.73</c:v>
                </c:pt>
                <c:pt idx="158269">
                  <c:v>4537.6400000000003</c:v>
                </c:pt>
                <c:pt idx="158270">
                  <c:v>2889.56</c:v>
                </c:pt>
                <c:pt idx="158271">
                  <c:v>2989.74</c:v>
                </c:pt>
                <c:pt idx="158272">
                  <c:v>2766.33</c:v>
                </c:pt>
                <c:pt idx="158273">
                  <c:v>24197.61</c:v>
                </c:pt>
                <c:pt idx="158274">
                  <c:v>4641.29</c:v>
                </c:pt>
                <c:pt idx="158275">
                  <c:v>4633.43</c:v>
                </c:pt>
                <c:pt idx="158276">
                  <c:v>6300.63</c:v>
                </c:pt>
                <c:pt idx="158277">
                  <c:v>15686.57</c:v>
                </c:pt>
                <c:pt idx="158278">
                  <c:v>5032</c:v>
                </c:pt>
                <c:pt idx="158279">
                  <c:v>3516.44</c:v>
                </c:pt>
                <c:pt idx="158280">
                  <c:v>4162.8100000000004</c:v>
                </c:pt>
                <c:pt idx="158281">
                  <c:v>2195.25</c:v>
                </c:pt>
                <c:pt idx="158282">
                  <c:v>1799.56</c:v>
                </c:pt>
                <c:pt idx="158283">
                  <c:v>3905.1</c:v>
                </c:pt>
                <c:pt idx="158284">
                  <c:v>2886.48</c:v>
                </c:pt>
                <c:pt idx="158285">
                  <c:v>5572.54</c:v>
                </c:pt>
                <c:pt idx="158286">
                  <c:v>4302.53</c:v>
                </c:pt>
                <c:pt idx="158287">
                  <c:v>4917.7700000000004</c:v>
                </c:pt>
                <c:pt idx="158288">
                  <c:v>4852.63</c:v>
                </c:pt>
                <c:pt idx="158289">
                  <c:v>3074.29</c:v>
                </c:pt>
                <c:pt idx="158290">
                  <c:v>3097.54</c:v>
                </c:pt>
                <c:pt idx="158291">
                  <c:v>3891.75</c:v>
                </c:pt>
                <c:pt idx="158292">
                  <c:v>2814.89</c:v>
                </c:pt>
                <c:pt idx="158293">
                  <c:v>3682.72</c:v>
                </c:pt>
                <c:pt idx="158294">
                  <c:v>3506.42</c:v>
                </c:pt>
                <c:pt idx="158295">
                  <c:v>3228.59</c:v>
                </c:pt>
                <c:pt idx="158296">
                  <c:v>5141.62</c:v>
                </c:pt>
                <c:pt idx="158297">
                  <c:v>5213.76</c:v>
                </c:pt>
                <c:pt idx="158298">
                  <c:v>9668.2099999999991</c:v>
                </c:pt>
                <c:pt idx="158299">
                  <c:v>8403.61</c:v>
                </c:pt>
                <c:pt idx="158300">
                  <c:v>5156.08</c:v>
                </c:pt>
                <c:pt idx="158301">
                  <c:v>4089.9</c:v>
                </c:pt>
                <c:pt idx="158302">
                  <c:v>3773.42</c:v>
                </c:pt>
                <c:pt idx="158303">
                  <c:v>7603.82</c:v>
                </c:pt>
                <c:pt idx="158304">
                  <c:v>5504.11</c:v>
                </c:pt>
                <c:pt idx="158305">
                  <c:v>6404.86</c:v>
                </c:pt>
                <c:pt idx="158306">
                  <c:v>6000.92</c:v>
                </c:pt>
                <c:pt idx="158307">
                  <c:v>4560.53</c:v>
                </c:pt>
                <c:pt idx="158308">
                  <c:v>7575.56</c:v>
                </c:pt>
                <c:pt idx="158309">
                  <c:v>4240.82</c:v>
                </c:pt>
                <c:pt idx="158310">
                  <c:v>4867.08</c:v>
                </c:pt>
                <c:pt idx="158311">
                  <c:v>3868.78</c:v>
                </c:pt>
                <c:pt idx="158312">
                  <c:v>4247.26</c:v>
                </c:pt>
                <c:pt idx="158313">
                  <c:v>4675.8</c:v>
                </c:pt>
                <c:pt idx="158314">
                  <c:v>4793.21</c:v>
                </c:pt>
                <c:pt idx="158315">
                  <c:v>6469.41</c:v>
                </c:pt>
                <c:pt idx="158316">
                  <c:v>5083.6899999999996</c:v>
                </c:pt>
                <c:pt idx="158317">
                  <c:v>5614.69</c:v>
                </c:pt>
                <c:pt idx="158318">
                  <c:v>4223.97</c:v>
                </c:pt>
                <c:pt idx="158319">
                  <c:v>3578.68</c:v>
                </c:pt>
                <c:pt idx="158320">
                  <c:v>2884.16</c:v>
                </c:pt>
                <c:pt idx="158321">
                  <c:v>2424.5300000000002</c:v>
                </c:pt>
                <c:pt idx="158322">
                  <c:v>11501.61</c:v>
                </c:pt>
                <c:pt idx="158323">
                  <c:v>12589.82</c:v>
                </c:pt>
                <c:pt idx="158324">
                  <c:v>13099.78</c:v>
                </c:pt>
                <c:pt idx="158325">
                  <c:v>10779.21</c:v>
                </c:pt>
                <c:pt idx="158326">
                  <c:v>11498.62</c:v>
                </c:pt>
                <c:pt idx="158327">
                  <c:v>15324.93</c:v>
                </c:pt>
                <c:pt idx="158328">
                  <c:v>17078.64</c:v>
                </c:pt>
                <c:pt idx="158329">
                  <c:v>18706.900000000001</c:v>
                </c:pt>
                <c:pt idx="158330">
                  <c:v>24790.240000000002</c:v>
                </c:pt>
                <c:pt idx="158331">
                  <c:v>17964.189999999999</c:v>
                </c:pt>
                <c:pt idx="158332">
                  <c:v>15875.83</c:v>
                </c:pt>
                <c:pt idx="158333">
                  <c:v>23392.51</c:v>
                </c:pt>
                <c:pt idx="158334">
                  <c:v>17625.650000000001</c:v>
                </c:pt>
                <c:pt idx="158335">
                  <c:v>16526.560000000001</c:v>
                </c:pt>
                <c:pt idx="158336">
                  <c:v>16745.36</c:v>
                </c:pt>
                <c:pt idx="158337">
                  <c:v>18581.43</c:v>
                </c:pt>
                <c:pt idx="158338">
                  <c:v>17194.490000000002</c:v>
                </c:pt>
                <c:pt idx="158339">
                  <c:v>19924.22</c:v>
                </c:pt>
                <c:pt idx="158340">
                  <c:v>17145.259999999998</c:v>
                </c:pt>
                <c:pt idx="158341">
                  <c:v>18867.060000000001</c:v>
                </c:pt>
                <c:pt idx="158342">
                  <c:v>26157.56</c:v>
                </c:pt>
                <c:pt idx="158343">
                  <c:v>31266.18</c:v>
                </c:pt>
                <c:pt idx="158344">
                  <c:v>21194.37</c:v>
                </c:pt>
                <c:pt idx="158345">
                  <c:v>24321.34</c:v>
                </c:pt>
                <c:pt idx="158346">
                  <c:v>20608.18</c:v>
                </c:pt>
                <c:pt idx="158347">
                  <c:v>21041.96</c:v>
                </c:pt>
                <c:pt idx="158348">
                  <c:v>16811.34</c:v>
                </c:pt>
                <c:pt idx="158349">
                  <c:v>14850.52</c:v>
                </c:pt>
                <c:pt idx="158350">
                  <c:v>16289.59</c:v>
                </c:pt>
                <c:pt idx="158351">
                  <c:v>14265.16</c:v>
                </c:pt>
                <c:pt idx="158352">
                  <c:v>16576.759999999998</c:v>
                </c:pt>
                <c:pt idx="158353">
                  <c:v>20030.59</c:v>
                </c:pt>
                <c:pt idx="158354">
                  <c:v>14931.31</c:v>
                </c:pt>
                <c:pt idx="158355">
                  <c:v>14335.08</c:v>
                </c:pt>
                <c:pt idx="158356">
                  <c:v>12306.95</c:v>
                </c:pt>
                <c:pt idx="158357">
                  <c:v>14192.29</c:v>
                </c:pt>
                <c:pt idx="158358">
                  <c:v>11857.9</c:v>
                </c:pt>
                <c:pt idx="158359">
                  <c:v>12541.42</c:v>
                </c:pt>
                <c:pt idx="158360">
                  <c:v>12620.49</c:v>
                </c:pt>
                <c:pt idx="158361">
                  <c:v>14439.08</c:v>
                </c:pt>
                <c:pt idx="158362">
                  <c:v>15548.96</c:v>
                </c:pt>
                <c:pt idx="158363">
                  <c:v>17854.59</c:v>
                </c:pt>
                <c:pt idx="158364">
                  <c:v>53171.199999999997</c:v>
                </c:pt>
                <c:pt idx="158365">
                  <c:v>29714.81</c:v>
                </c:pt>
                <c:pt idx="158366">
                  <c:v>39303.06</c:v>
                </c:pt>
                <c:pt idx="158367">
                  <c:v>52215.78</c:v>
                </c:pt>
                <c:pt idx="158368">
                  <c:v>79986.97</c:v>
                </c:pt>
                <c:pt idx="158369">
                  <c:v>17585.23</c:v>
                </c:pt>
                <c:pt idx="158370">
                  <c:v>9124.82</c:v>
                </c:pt>
                <c:pt idx="158371">
                  <c:v>8853.11</c:v>
                </c:pt>
                <c:pt idx="158372">
                  <c:v>8681.65</c:v>
                </c:pt>
                <c:pt idx="158373">
                  <c:v>10355.219999999999</c:v>
                </c:pt>
                <c:pt idx="158374">
                  <c:v>9473.7099999999991</c:v>
                </c:pt>
                <c:pt idx="158375">
                  <c:v>10306.98</c:v>
                </c:pt>
                <c:pt idx="158376">
                  <c:v>12806.82</c:v>
                </c:pt>
                <c:pt idx="158377">
                  <c:v>10107.27</c:v>
                </c:pt>
                <c:pt idx="158378">
                  <c:v>11946.52</c:v>
                </c:pt>
                <c:pt idx="158379">
                  <c:v>11804.8</c:v>
                </c:pt>
                <c:pt idx="158380">
                  <c:v>14836.67</c:v>
                </c:pt>
                <c:pt idx="158381">
                  <c:v>15228.96</c:v>
                </c:pt>
                <c:pt idx="158382">
                  <c:v>17256.439999999999</c:v>
                </c:pt>
                <c:pt idx="158383">
                  <c:v>20315.62</c:v>
                </c:pt>
                <c:pt idx="158384">
                  <c:v>20909.009999999998</c:v>
                </c:pt>
                <c:pt idx="158385">
                  <c:v>34676.449999999997</c:v>
                </c:pt>
                <c:pt idx="158386">
                  <c:v>23119.07</c:v>
                </c:pt>
                <c:pt idx="158387">
                  <c:v>21290.78</c:v>
                </c:pt>
                <c:pt idx="158388">
                  <c:v>22915.99</c:v>
                </c:pt>
                <c:pt idx="158389">
                  <c:v>20390.78</c:v>
                </c:pt>
                <c:pt idx="158390">
                  <c:v>22914.11</c:v>
                </c:pt>
                <c:pt idx="158391">
                  <c:v>22876.11</c:v>
                </c:pt>
                <c:pt idx="158392">
                  <c:v>21069.96</c:v>
                </c:pt>
                <c:pt idx="158393">
                  <c:v>21971.84</c:v>
                </c:pt>
                <c:pt idx="158394">
                  <c:v>22510.22</c:v>
                </c:pt>
                <c:pt idx="158395">
                  <c:v>26693.31</c:v>
                </c:pt>
                <c:pt idx="158396">
                  <c:v>25338.36</c:v>
                </c:pt>
                <c:pt idx="158397">
                  <c:v>23066.43</c:v>
                </c:pt>
                <c:pt idx="158398">
                  <c:v>22878.62</c:v>
                </c:pt>
                <c:pt idx="158399">
                  <c:v>19139.28</c:v>
                </c:pt>
                <c:pt idx="158400">
                  <c:v>16356.81</c:v>
                </c:pt>
                <c:pt idx="158401">
                  <c:v>16606.27</c:v>
                </c:pt>
                <c:pt idx="158402">
                  <c:v>12415.57</c:v>
                </c:pt>
                <c:pt idx="158403">
                  <c:v>15063.23</c:v>
                </c:pt>
                <c:pt idx="158404">
                  <c:v>14680.36</c:v>
                </c:pt>
                <c:pt idx="158405">
                  <c:v>19669.060000000001</c:v>
                </c:pt>
                <c:pt idx="158406">
                  <c:v>16908.61</c:v>
                </c:pt>
                <c:pt idx="158407">
                  <c:v>14778.25</c:v>
                </c:pt>
                <c:pt idx="158408">
                  <c:v>13352.46</c:v>
                </c:pt>
                <c:pt idx="158409">
                  <c:v>12868.58</c:v>
                </c:pt>
                <c:pt idx="158410">
                  <c:v>12383.58</c:v>
                </c:pt>
                <c:pt idx="158411">
                  <c:v>12369</c:v>
                </c:pt>
                <c:pt idx="158412">
                  <c:v>14150.49</c:v>
                </c:pt>
                <c:pt idx="158413">
                  <c:v>15282.12</c:v>
                </c:pt>
                <c:pt idx="158414">
                  <c:v>16445.46</c:v>
                </c:pt>
                <c:pt idx="158415">
                  <c:v>15465.86</c:v>
                </c:pt>
                <c:pt idx="158416">
                  <c:v>54797.02</c:v>
                </c:pt>
                <c:pt idx="158417">
                  <c:v>26543.19</c:v>
                </c:pt>
                <c:pt idx="158418">
                  <c:v>32871.53</c:v>
                </c:pt>
                <c:pt idx="158419">
                  <c:v>48038.46</c:v>
                </c:pt>
                <c:pt idx="158420">
                  <c:v>68464.990000000005</c:v>
                </c:pt>
                <c:pt idx="158421">
                  <c:v>24751.23</c:v>
                </c:pt>
                <c:pt idx="158422">
                  <c:v>9650.36</c:v>
                </c:pt>
                <c:pt idx="158423">
                  <c:v>9878.19</c:v>
                </c:pt>
                <c:pt idx="158424">
                  <c:v>10028.549999999999</c:v>
                </c:pt>
                <c:pt idx="158425">
                  <c:v>9968.16</c:v>
                </c:pt>
                <c:pt idx="158426">
                  <c:v>11721.1</c:v>
                </c:pt>
                <c:pt idx="158427">
                  <c:v>11302.09</c:v>
                </c:pt>
                <c:pt idx="158428">
                  <c:v>15007</c:v>
                </c:pt>
                <c:pt idx="158429">
                  <c:v>10579.48</c:v>
                </c:pt>
                <c:pt idx="158430">
                  <c:v>10282.69</c:v>
                </c:pt>
                <c:pt idx="158431">
                  <c:v>12295.58</c:v>
                </c:pt>
                <c:pt idx="158432">
                  <c:v>17706.57</c:v>
                </c:pt>
                <c:pt idx="158433">
                  <c:v>17374.14</c:v>
                </c:pt>
                <c:pt idx="158434">
                  <c:v>20523.38</c:v>
                </c:pt>
                <c:pt idx="158435">
                  <c:v>30734.959999999999</c:v>
                </c:pt>
                <c:pt idx="158436">
                  <c:v>25162.51</c:v>
                </c:pt>
                <c:pt idx="158437">
                  <c:v>24017.59</c:v>
                </c:pt>
                <c:pt idx="158438">
                  <c:v>20813.009999999998</c:v>
                </c:pt>
                <c:pt idx="158439">
                  <c:v>17643.34</c:v>
                </c:pt>
                <c:pt idx="158440">
                  <c:v>21113.03</c:v>
                </c:pt>
                <c:pt idx="158441">
                  <c:v>23034.74</c:v>
                </c:pt>
                <c:pt idx="158442">
                  <c:v>22195.53</c:v>
                </c:pt>
                <c:pt idx="158443">
                  <c:v>19784.68</c:v>
                </c:pt>
                <c:pt idx="158444">
                  <c:v>25422.959999999999</c:v>
                </c:pt>
                <c:pt idx="158445">
                  <c:v>24518.32</c:v>
                </c:pt>
                <c:pt idx="158446">
                  <c:v>22356.080000000002</c:v>
                </c:pt>
                <c:pt idx="158447">
                  <c:v>27852.66</c:v>
                </c:pt>
                <c:pt idx="158448">
                  <c:v>25905.49</c:v>
                </c:pt>
                <c:pt idx="158449">
                  <c:v>20724.349999999999</c:v>
                </c:pt>
                <c:pt idx="158450">
                  <c:v>20758.11</c:v>
                </c:pt>
                <c:pt idx="158451">
                  <c:v>18503.509999999998</c:v>
                </c:pt>
                <c:pt idx="158452">
                  <c:v>16387.740000000002</c:v>
                </c:pt>
                <c:pt idx="158453">
                  <c:v>16431.66</c:v>
                </c:pt>
                <c:pt idx="158454">
                  <c:v>14503.14</c:v>
                </c:pt>
                <c:pt idx="158455">
                  <c:v>14632.3</c:v>
                </c:pt>
                <c:pt idx="158456">
                  <c:v>13808.7</c:v>
                </c:pt>
                <c:pt idx="158457">
                  <c:v>22074.55</c:v>
                </c:pt>
                <c:pt idx="158458">
                  <c:v>15149.62</c:v>
                </c:pt>
                <c:pt idx="158459">
                  <c:v>17944.95</c:v>
                </c:pt>
                <c:pt idx="158460">
                  <c:v>15759.52</c:v>
                </c:pt>
                <c:pt idx="158461">
                  <c:v>13780.88</c:v>
                </c:pt>
                <c:pt idx="158462">
                  <c:v>12956.27</c:v>
                </c:pt>
                <c:pt idx="158463">
                  <c:v>13071.99</c:v>
                </c:pt>
                <c:pt idx="158464">
                  <c:v>13180.69</c:v>
                </c:pt>
                <c:pt idx="158465">
                  <c:v>22462.7</c:v>
                </c:pt>
                <c:pt idx="158466">
                  <c:v>20456.75</c:v>
                </c:pt>
                <c:pt idx="158467">
                  <c:v>20038.68</c:v>
                </c:pt>
                <c:pt idx="158468">
                  <c:v>22228.17</c:v>
                </c:pt>
                <c:pt idx="158469">
                  <c:v>21068.14</c:v>
                </c:pt>
                <c:pt idx="158470">
                  <c:v>19772.18</c:v>
                </c:pt>
                <c:pt idx="158471">
                  <c:v>18354.05</c:v>
                </c:pt>
                <c:pt idx="158472">
                  <c:v>19970.939999999999</c:v>
                </c:pt>
                <c:pt idx="158473">
                  <c:v>19416.28</c:v>
                </c:pt>
                <c:pt idx="158474">
                  <c:v>17660.759999999998</c:v>
                </c:pt>
                <c:pt idx="158475">
                  <c:v>18056.669999999998</c:v>
                </c:pt>
                <c:pt idx="158476">
                  <c:v>18816.25</c:v>
                </c:pt>
                <c:pt idx="158477">
                  <c:v>18755.97</c:v>
                </c:pt>
                <c:pt idx="158478">
                  <c:v>20426.22</c:v>
                </c:pt>
                <c:pt idx="158479">
                  <c:v>19082.02</c:v>
                </c:pt>
                <c:pt idx="158480">
                  <c:v>18857.29</c:v>
                </c:pt>
                <c:pt idx="158481">
                  <c:v>20244.39</c:v>
                </c:pt>
                <c:pt idx="158482">
                  <c:v>20715.93</c:v>
                </c:pt>
                <c:pt idx="158483">
                  <c:v>19635.57</c:v>
                </c:pt>
                <c:pt idx="158484">
                  <c:v>20617.580000000002</c:v>
                </c:pt>
                <c:pt idx="158485">
                  <c:v>20367.13</c:v>
                </c:pt>
                <c:pt idx="158486">
                  <c:v>21316.09</c:v>
                </c:pt>
                <c:pt idx="158487">
                  <c:v>19299.310000000001</c:v>
                </c:pt>
                <c:pt idx="158488">
                  <c:v>18998.5</c:v>
                </c:pt>
                <c:pt idx="158489">
                  <c:v>20560.48</c:v>
                </c:pt>
                <c:pt idx="158490">
                  <c:v>19693.84</c:v>
                </c:pt>
                <c:pt idx="158491">
                  <c:v>20130.68</c:v>
                </c:pt>
                <c:pt idx="158492">
                  <c:v>18888.03</c:v>
                </c:pt>
                <c:pt idx="158493">
                  <c:v>19472.3</c:v>
                </c:pt>
                <c:pt idx="158494">
                  <c:v>20111.810000000001</c:v>
                </c:pt>
                <c:pt idx="158495">
                  <c:v>21829.66</c:v>
                </c:pt>
                <c:pt idx="158496">
                  <c:v>19516.189999999999</c:v>
                </c:pt>
                <c:pt idx="158497">
                  <c:v>19245.810000000001</c:v>
                </c:pt>
                <c:pt idx="158498">
                  <c:v>19805.2</c:v>
                </c:pt>
                <c:pt idx="158499">
                  <c:v>20345.48</c:v>
                </c:pt>
                <c:pt idx="158500">
                  <c:v>19883.63</c:v>
                </c:pt>
                <c:pt idx="158501">
                  <c:v>19669.080000000002</c:v>
                </c:pt>
                <c:pt idx="158502">
                  <c:v>22111.21</c:v>
                </c:pt>
                <c:pt idx="158503">
                  <c:v>20786.240000000002</c:v>
                </c:pt>
                <c:pt idx="158504">
                  <c:v>21371.51</c:v>
                </c:pt>
                <c:pt idx="158505">
                  <c:v>22261.16</c:v>
                </c:pt>
                <c:pt idx="158506">
                  <c:v>20132.53</c:v>
                </c:pt>
                <c:pt idx="158507">
                  <c:v>19726.11</c:v>
                </c:pt>
                <c:pt idx="158508">
                  <c:v>22083.52</c:v>
                </c:pt>
                <c:pt idx="158509">
                  <c:v>21710.04</c:v>
                </c:pt>
                <c:pt idx="158510">
                  <c:v>22943.75</c:v>
                </c:pt>
                <c:pt idx="158511">
                  <c:v>24695.7</c:v>
                </c:pt>
                <c:pt idx="158512">
                  <c:v>17282.75</c:v>
                </c:pt>
                <c:pt idx="158513">
                  <c:v>21469.5</c:v>
                </c:pt>
                <c:pt idx="158514">
                  <c:v>20108.3</c:v>
                </c:pt>
                <c:pt idx="158515">
                  <c:v>19373.599999999999</c:v>
                </c:pt>
                <c:pt idx="158516">
                  <c:v>19627.79</c:v>
                </c:pt>
                <c:pt idx="158517">
                  <c:v>21110.5</c:v>
                </c:pt>
                <c:pt idx="158518">
                  <c:v>19599.900000000001</c:v>
                </c:pt>
                <c:pt idx="158519">
                  <c:v>19334.3</c:v>
                </c:pt>
                <c:pt idx="158520">
                  <c:v>19246.169999999998</c:v>
                </c:pt>
                <c:pt idx="158521">
                  <c:v>21671.119999999999</c:v>
                </c:pt>
                <c:pt idx="158522">
                  <c:v>19573.47</c:v>
                </c:pt>
                <c:pt idx="158523">
                  <c:v>18593.23</c:v>
                </c:pt>
                <c:pt idx="158524">
                  <c:v>18601.61</c:v>
                </c:pt>
                <c:pt idx="158525">
                  <c:v>18860.490000000002</c:v>
                </c:pt>
                <c:pt idx="158526">
                  <c:v>18412.419999999998</c:v>
                </c:pt>
                <c:pt idx="158527">
                  <c:v>18879.400000000001</c:v>
                </c:pt>
                <c:pt idx="158528">
                  <c:v>19435.810000000001</c:v>
                </c:pt>
                <c:pt idx="158529">
                  <c:v>18753.72</c:v>
                </c:pt>
                <c:pt idx="158530">
                  <c:v>19665.52</c:v>
                </c:pt>
                <c:pt idx="158531">
                  <c:v>18607.79</c:v>
                </c:pt>
                <c:pt idx="158532">
                  <c:v>18804.740000000002</c:v>
                </c:pt>
                <c:pt idx="158533">
                  <c:v>18114.23</c:v>
                </c:pt>
                <c:pt idx="158534">
                  <c:v>20050.73</c:v>
                </c:pt>
                <c:pt idx="158535">
                  <c:v>19632.3</c:v>
                </c:pt>
                <c:pt idx="158536">
                  <c:v>19902.38</c:v>
                </c:pt>
                <c:pt idx="158537">
                  <c:v>19327.05</c:v>
                </c:pt>
                <c:pt idx="158538">
                  <c:v>19611.59</c:v>
                </c:pt>
                <c:pt idx="158539">
                  <c:v>18382.060000000001</c:v>
                </c:pt>
                <c:pt idx="158540">
                  <c:v>20318.72</c:v>
                </c:pt>
                <c:pt idx="158541">
                  <c:v>19377.46</c:v>
                </c:pt>
                <c:pt idx="158542">
                  <c:v>19090.27</c:v>
                </c:pt>
                <c:pt idx="158543">
                  <c:v>20877.759999999998</c:v>
                </c:pt>
                <c:pt idx="158544">
                  <c:v>18438.689999999999</c:v>
                </c:pt>
                <c:pt idx="158545">
                  <c:v>19452.490000000002</c:v>
                </c:pt>
                <c:pt idx="158546">
                  <c:v>18897.27</c:v>
                </c:pt>
                <c:pt idx="158547">
                  <c:v>20254.12</c:v>
                </c:pt>
                <c:pt idx="158548">
                  <c:v>18193.259999999998</c:v>
                </c:pt>
                <c:pt idx="158549">
                  <c:v>20645.509999999998</c:v>
                </c:pt>
                <c:pt idx="158550">
                  <c:v>19962.16</c:v>
                </c:pt>
                <c:pt idx="158551">
                  <c:v>18410.3</c:v>
                </c:pt>
                <c:pt idx="158552">
                  <c:v>20398.849999999999</c:v>
                </c:pt>
                <c:pt idx="158553">
                  <c:v>19615.78</c:v>
                </c:pt>
                <c:pt idx="158554">
                  <c:v>19847.79</c:v>
                </c:pt>
                <c:pt idx="158555">
                  <c:v>20335.79</c:v>
                </c:pt>
                <c:pt idx="158556">
                  <c:v>21895.759999999998</c:v>
                </c:pt>
                <c:pt idx="158557">
                  <c:v>21792.11</c:v>
                </c:pt>
                <c:pt idx="158558">
                  <c:v>19793.48</c:v>
                </c:pt>
                <c:pt idx="158559">
                  <c:v>20007.72</c:v>
                </c:pt>
                <c:pt idx="158560">
                  <c:v>20333.759999999998</c:v>
                </c:pt>
                <c:pt idx="158561">
                  <c:v>21041.38</c:v>
                </c:pt>
                <c:pt idx="158562">
                  <c:v>20771.68</c:v>
                </c:pt>
                <c:pt idx="158563">
                  <c:v>24904.79</c:v>
                </c:pt>
                <c:pt idx="158564">
                  <c:v>18444.97</c:v>
                </c:pt>
                <c:pt idx="158565">
                  <c:v>20206.54</c:v>
                </c:pt>
                <c:pt idx="158566">
                  <c:v>20296.84</c:v>
                </c:pt>
                <c:pt idx="158567">
                  <c:v>20044.59</c:v>
                </c:pt>
                <c:pt idx="158568">
                  <c:v>18801.2</c:v>
                </c:pt>
                <c:pt idx="158569">
                  <c:v>21890.7</c:v>
                </c:pt>
                <c:pt idx="158570">
                  <c:v>21037.22</c:v>
                </c:pt>
                <c:pt idx="158571">
                  <c:v>19219.900000000001</c:v>
                </c:pt>
                <c:pt idx="158572">
                  <c:v>21560.66</c:v>
                </c:pt>
                <c:pt idx="158573">
                  <c:v>21278.07</c:v>
                </c:pt>
                <c:pt idx="158574">
                  <c:v>21315.96</c:v>
                </c:pt>
                <c:pt idx="158575">
                  <c:v>20144.7</c:v>
                </c:pt>
                <c:pt idx="158576">
                  <c:v>20324.669999999998</c:v>
                </c:pt>
                <c:pt idx="158577">
                  <c:v>18538.61</c:v>
                </c:pt>
                <c:pt idx="158578">
                  <c:v>21531.71</c:v>
                </c:pt>
                <c:pt idx="158579">
                  <c:v>18337.830000000002</c:v>
                </c:pt>
                <c:pt idx="158580">
                  <c:v>18271.71</c:v>
                </c:pt>
                <c:pt idx="158581">
                  <c:v>19879.23</c:v>
                </c:pt>
                <c:pt idx="158582">
                  <c:v>19567.86</c:v>
                </c:pt>
                <c:pt idx="158583">
                  <c:v>20127.39</c:v>
                </c:pt>
                <c:pt idx="158584">
                  <c:v>18090.95</c:v>
                </c:pt>
                <c:pt idx="158585">
                  <c:v>20665.75</c:v>
                </c:pt>
                <c:pt idx="158586">
                  <c:v>19940.75</c:v>
                </c:pt>
                <c:pt idx="158587">
                  <c:v>20683.080000000002</c:v>
                </c:pt>
                <c:pt idx="158588">
                  <c:v>20176.669999999998</c:v>
                </c:pt>
                <c:pt idx="158589">
                  <c:v>20550.48</c:v>
                </c:pt>
                <c:pt idx="158590">
                  <c:v>20171.509999999998</c:v>
                </c:pt>
                <c:pt idx="158591">
                  <c:v>21610.67</c:v>
                </c:pt>
                <c:pt idx="158592">
                  <c:v>19982.88</c:v>
                </c:pt>
                <c:pt idx="158593">
                  <c:v>20430.62</c:v>
                </c:pt>
                <c:pt idx="158594">
                  <c:v>18859.02</c:v>
                </c:pt>
                <c:pt idx="158595">
                  <c:v>22025.55</c:v>
                </c:pt>
                <c:pt idx="158596">
                  <c:v>19161.759999999998</c:v>
                </c:pt>
                <c:pt idx="158597">
                  <c:v>19442.82</c:v>
                </c:pt>
                <c:pt idx="158598">
                  <c:v>20038.45</c:v>
                </c:pt>
                <c:pt idx="158599">
                  <c:v>20696.150000000001</c:v>
                </c:pt>
                <c:pt idx="158600">
                  <c:v>19566.45</c:v>
                </c:pt>
                <c:pt idx="158601">
                  <c:v>21053.34</c:v>
                </c:pt>
                <c:pt idx="158602">
                  <c:v>22074.080000000002</c:v>
                </c:pt>
                <c:pt idx="158603">
                  <c:v>21314.93</c:v>
                </c:pt>
                <c:pt idx="158604">
                  <c:v>22659.48</c:v>
                </c:pt>
                <c:pt idx="158605">
                  <c:v>22481.57</c:v>
                </c:pt>
                <c:pt idx="158606">
                  <c:v>22170.77</c:v>
                </c:pt>
                <c:pt idx="158607">
                  <c:v>20819.740000000002</c:v>
                </c:pt>
                <c:pt idx="158608">
                  <c:v>12639.16</c:v>
                </c:pt>
                <c:pt idx="158609">
                  <c:v>14727.31</c:v>
                </c:pt>
                <c:pt idx="158610">
                  <c:v>16732.29</c:v>
                </c:pt>
                <c:pt idx="158611">
                  <c:v>14235.5</c:v>
                </c:pt>
                <c:pt idx="158612">
                  <c:v>16930.689999999999</c:v>
                </c:pt>
                <c:pt idx="158613">
                  <c:v>18464.61</c:v>
                </c:pt>
                <c:pt idx="158614">
                  <c:v>20003.87</c:v>
                </c:pt>
                <c:pt idx="158615">
                  <c:v>18760.580000000002</c:v>
                </c:pt>
                <c:pt idx="158616">
                  <c:v>20247.099999999999</c:v>
                </c:pt>
                <c:pt idx="158617">
                  <c:v>20709.77</c:v>
                </c:pt>
                <c:pt idx="158618">
                  <c:v>22403.439999999999</c:v>
                </c:pt>
                <c:pt idx="158619">
                  <c:v>25833.86</c:v>
                </c:pt>
                <c:pt idx="158620">
                  <c:v>25593.02</c:v>
                </c:pt>
                <c:pt idx="158621">
                  <c:v>21336.06</c:v>
                </c:pt>
                <c:pt idx="158622">
                  <c:v>23597.919999999998</c:v>
                </c:pt>
                <c:pt idx="158623">
                  <c:v>26701.64</c:v>
                </c:pt>
                <c:pt idx="158624">
                  <c:v>42056.75</c:v>
                </c:pt>
                <c:pt idx="158625">
                  <c:v>39550.120000000003</c:v>
                </c:pt>
                <c:pt idx="158626">
                  <c:v>34486.83</c:v>
                </c:pt>
                <c:pt idx="158627">
                  <c:v>43333.29</c:v>
                </c:pt>
                <c:pt idx="158628">
                  <c:v>47846.080000000002</c:v>
                </c:pt>
                <c:pt idx="158629">
                  <c:v>48443.6</c:v>
                </c:pt>
                <c:pt idx="158630">
                  <c:v>43989.86</c:v>
                </c:pt>
                <c:pt idx="158631">
                  <c:v>40515.050000000003</c:v>
                </c:pt>
                <c:pt idx="158632">
                  <c:v>38956.639999999999</c:v>
                </c:pt>
                <c:pt idx="158633">
                  <c:v>44701.8</c:v>
                </c:pt>
                <c:pt idx="158634">
                  <c:v>38473.85</c:v>
                </c:pt>
                <c:pt idx="158635">
                  <c:v>31213.25</c:v>
                </c:pt>
                <c:pt idx="158636">
                  <c:v>30270.880000000001</c:v>
                </c:pt>
                <c:pt idx="158637">
                  <c:v>24625.25</c:v>
                </c:pt>
                <c:pt idx="158638">
                  <c:v>33076.97</c:v>
                </c:pt>
                <c:pt idx="158639">
                  <c:v>27704.39</c:v>
                </c:pt>
                <c:pt idx="158640">
                  <c:v>26942.22</c:v>
                </c:pt>
                <c:pt idx="158641">
                  <c:v>22366.560000000001</c:v>
                </c:pt>
                <c:pt idx="158642">
                  <c:v>22528.41</c:v>
                </c:pt>
                <c:pt idx="158643">
                  <c:v>27829.88</c:v>
                </c:pt>
                <c:pt idx="158644">
                  <c:v>34533.72</c:v>
                </c:pt>
                <c:pt idx="158645">
                  <c:v>20729.439999999999</c:v>
                </c:pt>
                <c:pt idx="158646">
                  <c:v>15818.56</c:v>
                </c:pt>
                <c:pt idx="158647">
                  <c:v>16185.51</c:v>
                </c:pt>
                <c:pt idx="158648">
                  <c:v>17333.490000000002</c:v>
                </c:pt>
                <c:pt idx="158649">
                  <c:v>13284.66</c:v>
                </c:pt>
                <c:pt idx="158650">
                  <c:v>18971.560000000001</c:v>
                </c:pt>
                <c:pt idx="158651">
                  <c:v>15284.3</c:v>
                </c:pt>
                <c:pt idx="158652">
                  <c:v>17539.38</c:v>
                </c:pt>
                <c:pt idx="158653">
                  <c:v>22798.18</c:v>
                </c:pt>
                <c:pt idx="158654">
                  <c:v>36163.279999999999</c:v>
                </c:pt>
                <c:pt idx="158655">
                  <c:v>15256.43</c:v>
                </c:pt>
                <c:pt idx="158656">
                  <c:v>15191.9</c:v>
                </c:pt>
                <c:pt idx="158657">
                  <c:v>12624.66</c:v>
                </c:pt>
                <c:pt idx="158658">
                  <c:v>14049.77</c:v>
                </c:pt>
                <c:pt idx="158659">
                  <c:v>11997.63</c:v>
                </c:pt>
                <c:pt idx="158660">
                  <c:v>11429.13</c:v>
                </c:pt>
                <c:pt idx="158661">
                  <c:v>11405.07</c:v>
                </c:pt>
                <c:pt idx="158662">
                  <c:v>15174.78</c:v>
                </c:pt>
                <c:pt idx="158663">
                  <c:v>11518.16</c:v>
                </c:pt>
                <c:pt idx="158664">
                  <c:v>13918.73</c:v>
                </c:pt>
                <c:pt idx="158665">
                  <c:v>12805.2</c:v>
                </c:pt>
                <c:pt idx="158666">
                  <c:v>16679.05</c:v>
                </c:pt>
                <c:pt idx="158667">
                  <c:v>16892.490000000002</c:v>
                </c:pt>
                <c:pt idx="158668">
                  <c:v>20342.88</c:v>
                </c:pt>
                <c:pt idx="158669">
                  <c:v>18665.48</c:v>
                </c:pt>
                <c:pt idx="158670">
                  <c:v>20943.900000000001</c:v>
                </c:pt>
                <c:pt idx="158671">
                  <c:v>24248.68</c:v>
                </c:pt>
                <c:pt idx="158672">
                  <c:v>22756.29</c:v>
                </c:pt>
                <c:pt idx="158673">
                  <c:v>25936.07</c:v>
                </c:pt>
                <c:pt idx="158674">
                  <c:v>25429.45</c:v>
                </c:pt>
                <c:pt idx="158675">
                  <c:v>25742.34</c:v>
                </c:pt>
                <c:pt idx="158676">
                  <c:v>34046.18</c:v>
                </c:pt>
                <c:pt idx="158677">
                  <c:v>36384</c:v>
                </c:pt>
                <c:pt idx="158678">
                  <c:v>34582.15</c:v>
                </c:pt>
                <c:pt idx="158679">
                  <c:v>38057.25</c:v>
                </c:pt>
                <c:pt idx="158680">
                  <c:v>46019.4</c:v>
                </c:pt>
                <c:pt idx="158681">
                  <c:v>50958.23</c:v>
                </c:pt>
                <c:pt idx="158682">
                  <c:v>54494.400000000001</c:v>
                </c:pt>
                <c:pt idx="158683">
                  <c:v>44499.37</c:v>
                </c:pt>
                <c:pt idx="158684">
                  <c:v>44693.91</c:v>
                </c:pt>
                <c:pt idx="158685">
                  <c:v>50806.97</c:v>
                </c:pt>
                <c:pt idx="158686">
                  <c:v>42047.26</c:v>
                </c:pt>
                <c:pt idx="158687">
                  <c:v>34521.18</c:v>
                </c:pt>
                <c:pt idx="158688">
                  <c:v>29278.92</c:v>
                </c:pt>
                <c:pt idx="158689">
                  <c:v>29042.28</c:v>
                </c:pt>
                <c:pt idx="158690">
                  <c:v>37262.21</c:v>
                </c:pt>
                <c:pt idx="158691">
                  <c:v>27989.99</c:v>
                </c:pt>
                <c:pt idx="158692">
                  <c:v>25571.919999999998</c:v>
                </c:pt>
                <c:pt idx="158693">
                  <c:v>27777.32</c:v>
                </c:pt>
                <c:pt idx="158694">
                  <c:v>27110.49</c:v>
                </c:pt>
                <c:pt idx="158695">
                  <c:v>27756.79</c:v>
                </c:pt>
                <c:pt idx="158696">
                  <c:v>32740.26</c:v>
                </c:pt>
                <c:pt idx="158697">
                  <c:v>23077.62</c:v>
                </c:pt>
                <c:pt idx="158698">
                  <c:v>20911.62</c:v>
                </c:pt>
                <c:pt idx="158699">
                  <c:v>18051.990000000002</c:v>
                </c:pt>
                <c:pt idx="158700">
                  <c:v>15984.57</c:v>
                </c:pt>
                <c:pt idx="158701">
                  <c:v>14876.95</c:v>
                </c:pt>
                <c:pt idx="158702">
                  <c:v>34520.53</c:v>
                </c:pt>
                <c:pt idx="158703">
                  <c:v>15389.48</c:v>
                </c:pt>
                <c:pt idx="158704">
                  <c:v>17415.03</c:v>
                </c:pt>
                <c:pt idx="158705">
                  <c:v>24157.39</c:v>
                </c:pt>
                <c:pt idx="158706">
                  <c:v>34730.32</c:v>
                </c:pt>
                <c:pt idx="158707">
                  <c:v>22088.98</c:v>
                </c:pt>
                <c:pt idx="158708">
                  <c:v>19001.27</c:v>
                </c:pt>
                <c:pt idx="158709">
                  <c:v>16636.41</c:v>
                </c:pt>
                <c:pt idx="158710">
                  <c:v>17059.259999999998</c:v>
                </c:pt>
                <c:pt idx="158711">
                  <c:v>9979.5</c:v>
                </c:pt>
                <c:pt idx="158712">
                  <c:v>11852.54</c:v>
                </c:pt>
                <c:pt idx="158713">
                  <c:v>14694.99</c:v>
                </c:pt>
                <c:pt idx="158714">
                  <c:v>16643.43</c:v>
                </c:pt>
                <c:pt idx="158715">
                  <c:v>16919.75</c:v>
                </c:pt>
                <c:pt idx="158716">
                  <c:v>14945.51</c:v>
                </c:pt>
                <c:pt idx="158717">
                  <c:v>19163.87</c:v>
                </c:pt>
                <c:pt idx="158718">
                  <c:v>22251.35</c:v>
                </c:pt>
                <c:pt idx="158719">
                  <c:v>21124.639999999999</c:v>
                </c:pt>
                <c:pt idx="158720">
                  <c:v>21708.76</c:v>
                </c:pt>
                <c:pt idx="158721">
                  <c:v>27131.72</c:v>
                </c:pt>
                <c:pt idx="158722">
                  <c:v>24137.279999999999</c:v>
                </c:pt>
                <c:pt idx="158723">
                  <c:v>24325.96</c:v>
                </c:pt>
                <c:pt idx="158724">
                  <c:v>28476.799999999999</c:v>
                </c:pt>
                <c:pt idx="158725">
                  <c:v>27162.240000000002</c:v>
                </c:pt>
                <c:pt idx="158726">
                  <c:v>27855.45</c:v>
                </c:pt>
                <c:pt idx="158727">
                  <c:v>33727.74</c:v>
                </c:pt>
                <c:pt idx="158728">
                  <c:v>40920.03</c:v>
                </c:pt>
                <c:pt idx="158729">
                  <c:v>42537.32</c:v>
                </c:pt>
                <c:pt idx="158730">
                  <c:v>43452.39</c:v>
                </c:pt>
                <c:pt idx="158731">
                  <c:v>41958.44</c:v>
                </c:pt>
                <c:pt idx="158732">
                  <c:v>46732.65</c:v>
                </c:pt>
                <c:pt idx="158733">
                  <c:v>46492.63</c:v>
                </c:pt>
                <c:pt idx="158734">
                  <c:v>56918.89</c:v>
                </c:pt>
                <c:pt idx="158735">
                  <c:v>44105.33</c:v>
                </c:pt>
                <c:pt idx="158736">
                  <c:v>43144.63</c:v>
                </c:pt>
                <c:pt idx="158737">
                  <c:v>47940.2</c:v>
                </c:pt>
                <c:pt idx="158738">
                  <c:v>38404.559999999998</c:v>
                </c:pt>
                <c:pt idx="158739">
                  <c:v>32230.45</c:v>
                </c:pt>
                <c:pt idx="158740">
                  <c:v>29508.37</c:v>
                </c:pt>
                <c:pt idx="158741">
                  <c:v>27319.03</c:v>
                </c:pt>
                <c:pt idx="158742">
                  <c:v>36721.03</c:v>
                </c:pt>
                <c:pt idx="158743">
                  <c:v>32700.79</c:v>
                </c:pt>
                <c:pt idx="158744">
                  <c:v>31665.86</c:v>
                </c:pt>
                <c:pt idx="158745">
                  <c:v>29688.06</c:v>
                </c:pt>
                <c:pt idx="158746">
                  <c:v>27723.74</c:v>
                </c:pt>
                <c:pt idx="158747">
                  <c:v>26343.87</c:v>
                </c:pt>
                <c:pt idx="158748">
                  <c:v>36118.6</c:v>
                </c:pt>
                <c:pt idx="158749">
                  <c:v>30113.759999999998</c:v>
                </c:pt>
                <c:pt idx="158750">
                  <c:v>19130.37</c:v>
                </c:pt>
                <c:pt idx="158751">
                  <c:v>12323.85</c:v>
                </c:pt>
                <c:pt idx="158752">
                  <c:v>11814.74</c:v>
                </c:pt>
                <c:pt idx="158753">
                  <c:v>11700.91</c:v>
                </c:pt>
                <c:pt idx="158754">
                  <c:v>11054</c:v>
                </c:pt>
                <c:pt idx="158755">
                  <c:v>10461.290000000001</c:v>
                </c:pt>
                <c:pt idx="158756">
                  <c:v>11257.81</c:v>
                </c:pt>
                <c:pt idx="158757">
                  <c:v>13187.06</c:v>
                </c:pt>
                <c:pt idx="158758">
                  <c:v>13224.03</c:v>
                </c:pt>
                <c:pt idx="158759">
                  <c:v>12603.83</c:v>
                </c:pt>
                <c:pt idx="158760">
                  <c:v>12785</c:v>
                </c:pt>
                <c:pt idx="158761">
                  <c:v>12162.29</c:v>
                </c:pt>
                <c:pt idx="158762">
                  <c:v>14226.92</c:v>
                </c:pt>
                <c:pt idx="158763">
                  <c:v>11777.54</c:v>
                </c:pt>
                <c:pt idx="158764">
                  <c:v>13538.07</c:v>
                </c:pt>
                <c:pt idx="158765">
                  <c:v>12376.93</c:v>
                </c:pt>
                <c:pt idx="158766">
                  <c:v>14011.5</c:v>
                </c:pt>
                <c:pt idx="158767">
                  <c:v>16784.2</c:v>
                </c:pt>
                <c:pt idx="158768">
                  <c:v>15910.66</c:v>
                </c:pt>
                <c:pt idx="158769">
                  <c:v>14740.27</c:v>
                </c:pt>
                <c:pt idx="158770">
                  <c:v>16239.79</c:v>
                </c:pt>
                <c:pt idx="158771">
                  <c:v>18767.509999999998</c:v>
                </c:pt>
                <c:pt idx="158772">
                  <c:v>17787.400000000001</c:v>
                </c:pt>
                <c:pt idx="158773">
                  <c:v>17733.28</c:v>
                </c:pt>
                <c:pt idx="158774">
                  <c:v>16418.32</c:v>
                </c:pt>
                <c:pt idx="158775">
                  <c:v>18800.37</c:v>
                </c:pt>
                <c:pt idx="158776">
                  <c:v>15607.98</c:v>
                </c:pt>
                <c:pt idx="158777">
                  <c:v>15280.77</c:v>
                </c:pt>
                <c:pt idx="158778">
                  <c:v>14450.31</c:v>
                </c:pt>
                <c:pt idx="158779">
                  <c:v>14580.32</c:v>
                </c:pt>
                <c:pt idx="158780">
                  <c:v>13610.88</c:v>
                </c:pt>
                <c:pt idx="158781">
                  <c:v>12874.54</c:v>
                </c:pt>
                <c:pt idx="158782">
                  <c:v>16656.439999999999</c:v>
                </c:pt>
                <c:pt idx="158783">
                  <c:v>12759.21</c:v>
                </c:pt>
                <c:pt idx="158784">
                  <c:v>11435.76</c:v>
                </c:pt>
                <c:pt idx="158785">
                  <c:v>13519.65</c:v>
                </c:pt>
                <c:pt idx="158786">
                  <c:v>14350.92</c:v>
                </c:pt>
                <c:pt idx="158787">
                  <c:v>14574.63</c:v>
                </c:pt>
                <c:pt idx="158788">
                  <c:v>14297.79</c:v>
                </c:pt>
                <c:pt idx="158789">
                  <c:v>15533.77</c:v>
                </c:pt>
                <c:pt idx="158790">
                  <c:v>13070.46</c:v>
                </c:pt>
                <c:pt idx="158791">
                  <c:v>18670.310000000001</c:v>
                </c:pt>
                <c:pt idx="158792">
                  <c:v>13420.17</c:v>
                </c:pt>
                <c:pt idx="158793">
                  <c:v>16732.29</c:v>
                </c:pt>
                <c:pt idx="158794">
                  <c:v>15522.42</c:v>
                </c:pt>
                <c:pt idx="158795">
                  <c:v>12476.54</c:v>
                </c:pt>
                <c:pt idx="158796">
                  <c:v>15994.73</c:v>
                </c:pt>
                <c:pt idx="158797">
                  <c:v>18229.91</c:v>
                </c:pt>
                <c:pt idx="158798">
                  <c:v>9363.5400000000009</c:v>
                </c:pt>
                <c:pt idx="158799">
                  <c:v>14795.62</c:v>
                </c:pt>
                <c:pt idx="158800">
                  <c:v>10931.31</c:v>
                </c:pt>
                <c:pt idx="158801">
                  <c:v>12222.77</c:v>
                </c:pt>
                <c:pt idx="158802">
                  <c:v>9961.57</c:v>
                </c:pt>
                <c:pt idx="158803">
                  <c:v>10347.959999999999</c:v>
                </c:pt>
                <c:pt idx="158804">
                  <c:v>11108.77</c:v>
                </c:pt>
                <c:pt idx="158805">
                  <c:v>14099.83</c:v>
                </c:pt>
                <c:pt idx="158806">
                  <c:v>10295.51</c:v>
                </c:pt>
                <c:pt idx="158807">
                  <c:v>10865.11</c:v>
                </c:pt>
                <c:pt idx="158808">
                  <c:v>9834.0400000000009</c:v>
                </c:pt>
                <c:pt idx="158809">
                  <c:v>11727.33</c:v>
                </c:pt>
                <c:pt idx="158810">
                  <c:v>11208.43</c:v>
                </c:pt>
                <c:pt idx="158811">
                  <c:v>11557.16</c:v>
                </c:pt>
                <c:pt idx="158812">
                  <c:v>12950.54</c:v>
                </c:pt>
                <c:pt idx="158813">
                  <c:v>13062.54</c:v>
                </c:pt>
                <c:pt idx="158814">
                  <c:v>13045.78</c:v>
                </c:pt>
                <c:pt idx="158815">
                  <c:v>10896.28</c:v>
                </c:pt>
                <c:pt idx="158816">
                  <c:v>11435.39</c:v>
                </c:pt>
                <c:pt idx="158817">
                  <c:v>13815.88</c:v>
                </c:pt>
                <c:pt idx="158818">
                  <c:v>13743.4</c:v>
                </c:pt>
                <c:pt idx="158819">
                  <c:v>16284.86</c:v>
                </c:pt>
                <c:pt idx="158820">
                  <c:v>15247.62</c:v>
                </c:pt>
                <c:pt idx="158821">
                  <c:v>14853.01</c:v>
                </c:pt>
                <c:pt idx="158822">
                  <c:v>16184.77</c:v>
                </c:pt>
                <c:pt idx="158823">
                  <c:v>16956.88</c:v>
                </c:pt>
                <c:pt idx="158824">
                  <c:v>17168.96</c:v>
                </c:pt>
                <c:pt idx="158825">
                  <c:v>18633.11</c:v>
                </c:pt>
                <c:pt idx="158826">
                  <c:v>16678.5</c:v>
                </c:pt>
                <c:pt idx="158827">
                  <c:v>19021.68</c:v>
                </c:pt>
                <c:pt idx="158828">
                  <c:v>19131.189999999999</c:v>
                </c:pt>
                <c:pt idx="158829">
                  <c:v>16283.53</c:v>
                </c:pt>
                <c:pt idx="158830">
                  <c:v>13699.85</c:v>
                </c:pt>
                <c:pt idx="158831">
                  <c:v>13673.5</c:v>
                </c:pt>
                <c:pt idx="158832">
                  <c:v>13992.05</c:v>
                </c:pt>
                <c:pt idx="158833">
                  <c:v>15076.51</c:v>
                </c:pt>
                <c:pt idx="158834">
                  <c:v>15924.4</c:v>
                </c:pt>
                <c:pt idx="158835">
                  <c:v>15514.69</c:v>
                </c:pt>
                <c:pt idx="158836">
                  <c:v>13037.62</c:v>
                </c:pt>
                <c:pt idx="158837">
                  <c:v>14110.4</c:v>
                </c:pt>
                <c:pt idx="158838">
                  <c:v>19418.169999999998</c:v>
                </c:pt>
                <c:pt idx="158839">
                  <c:v>14308.48</c:v>
                </c:pt>
                <c:pt idx="158840">
                  <c:v>14981.1</c:v>
                </c:pt>
                <c:pt idx="158841">
                  <c:v>14559.65</c:v>
                </c:pt>
                <c:pt idx="158842">
                  <c:v>14839.83</c:v>
                </c:pt>
                <c:pt idx="158843">
                  <c:v>17991.900000000001</c:v>
                </c:pt>
                <c:pt idx="158844">
                  <c:v>16036.65</c:v>
                </c:pt>
                <c:pt idx="158845">
                  <c:v>15514.86</c:v>
                </c:pt>
                <c:pt idx="158846">
                  <c:v>11005.8</c:v>
                </c:pt>
                <c:pt idx="158847">
                  <c:v>12965.82</c:v>
                </c:pt>
                <c:pt idx="158848">
                  <c:v>12828.39</c:v>
                </c:pt>
                <c:pt idx="158849">
                  <c:v>16244.8</c:v>
                </c:pt>
                <c:pt idx="158850">
                  <c:v>11287.38</c:v>
                </c:pt>
                <c:pt idx="158851">
                  <c:v>11599.33</c:v>
                </c:pt>
                <c:pt idx="158852">
                  <c:v>9314.0499999999993</c:v>
                </c:pt>
                <c:pt idx="158853">
                  <c:v>9495.76</c:v>
                </c:pt>
                <c:pt idx="158854">
                  <c:v>12681.07</c:v>
                </c:pt>
                <c:pt idx="158855">
                  <c:v>10581.58</c:v>
                </c:pt>
                <c:pt idx="158856">
                  <c:v>11124.49</c:v>
                </c:pt>
                <c:pt idx="158857">
                  <c:v>11854.98</c:v>
                </c:pt>
                <c:pt idx="158858">
                  <c:v>11928.8</c:v>
                </c:pt>
                <c:pt idx="158859">
                  <c:v>12139.89</c:v>
                </c:pt>
                <c:pt idx="158860">
                  <c:v>11845.54</c:v>
                </c:pt>
                <c:pt idx="158861">
                  <c:v>11751.59</c:v>
                </c:pt>
                <c:pt idx="158862">
                  <c:v>13155.78</c:v>
                </c:pt>
                <c:pt idx="158863">
                  <c:v>12661.39</c:v>
                </c:pt>
                <c:pt idx="158864">
                  <c:v>15113</c:v>
                </c:pt>
                <c:pt idx="158865">
                  <c:v>13325.77</c:v>
                </c:pt>
                <c:pt idx="158866">
                  <c:v>13905.83</c:v>
                </c:pt>
                <c:pt idx="158867">
                  <c:v>12418.18</c:v>
                </c:pt>
                <c:pt idx="158868">
                  <c:v>12397.48</c:v>
                </c:pt>
                <c:pt idx="158869">
                  <c:v>14775.66</c:v>
                </c:pt>
                <c:pt idx="158870">
                  <c:v>13831.79</c:v>
                </c:pt>
                <c:pt idx="158871">
                  <c:v>16476.64</c:v>
                </c:pt>
                <c:pt idx="158872">
                  <c:v>14825.34</c:v>
                </c:pt>
                <c:pt idx="158873">
                  <c:v>15588.11</c:v>
                </c:pt>
                <c:pt idx="158874">
                  <c:v>15867.03</c:v>
                </c:pt>
                <c:pt idx="158875">
                  <c:v>16258.31</c:v>
                </c:pt>
                <c:pt idx="158876">
                  <c:v>15444.37</c:v>
                </c:pt>
                <c:pt idx="158877">
                  <c:v>19612.93</c:v>
                </c:pt>
                <c:pt idx="158878">
                  <c:v>15663.87</c:v>
                </c:pt>
                <c:pt idx="158879">
                  <c:v>19065.68</c:v>
                </c:pt>
                <c:pt idx="158880">
                  <c:v>16892.009999999998</c:v>
                </c:pt>
                <c:pt idx="158881">
                  <c:v>15520.15</c:v>
                </c:pt>
                <c:pt idx="158882">
                  <c:v>16145.38</c:v>
                </c:pt>
                <c:pt idx="158883">
                  <c:v>13867.87</c:v>
                </c:pt>
                <c:pt idx="158884">
                  <c:v>13697.24</c:v>
                </c:pt>
                <c:pt idx="158885">
                  <c:v>14546.53</c:v>
                </c:pt>
                <c:pt idx="158886">
                  <c:v>15168.88</c:v>
                </c:pt>
                <c:pt idx="158887">
                  <c:v>14342.93</c:v>
                </c:pt>
                <c:pt idx="158888">
                  <c:v>13152.57</c:v>
                </c:pt>
                <c:pt idx="158889">
                  <c:v>14647.75</c:v>
                </c:pt>
                <c:pt idx="158890">
                  <c:v>16520.41</c:v>
                </c:pt>
                <c:pt idx="158891">
                  <c:v>16309.01</c:v>
                </c:pt>
                <c:pt idx="158892">
                  <c:v>15792.77</c:v>
                </c:pt>
                <c:pt idx="158893">
                  <c:v>18225.169999999998</c:v>
                </c:pt>
                <c:pt idx="158894">
                  <c:v>13238.96</c:v>
                </c:pt>
                <c:pt idx="158895">
                  <c:v>12032.93</c:v>
                </c:pt>
                <c:pt idx="158896">
                  <c:v>10937.71</c:v>
                </c:pt>
                <c:pt idx="158897">
                  <c:v>12285.26</c:v>
                </c:pt>
                <c:pt idx="158898">
                  <c:v>11581.79</c:v>
                </c:pt>
                <c:pt idx="158899">
                  <c:v>11246.17</c:v>
                </c:pt>
                <c:pt idx="158900">
                  <c:v>11014.83</c:v>
                </c:pt>
                <c:pt idx="158901">
                  <c:v>11052.42</c:v>
                </c:pt>
                <c:pt idx="158902">
                  <c:v>12774.92</c:v>
                </c:pt>
                <c:pt idx="158903">
                  <c:v>12036.47</c:v>
                </c:pt>
                <c:pt idx="158904">
                  <c:v>15818.26</c:v>
                </c:pt>
                <c:pt idx="158905">
                  <c:v>18901.96</c:v>
                </c:pt>
                <c:pt idx="158906">
                  <c:v>12264.78</c:v>
                </c:pt>
                <c:pt idx="158907">
                  <c:v>12110.37</c:v>
                </c:pt>
                <c:pt idx="158908">
                  <c:v>10616.21</c:v>
                </c:pt>
                <c:pt idx="158909">
                  <c:v>11263.65</c:v>
                </c:pt>
                <c:pt idx="158910">
                  <c:v>11441.77</c:v>
                </c:pt>
                <c:pt idx="158911">
                  <c:v>12143.53</c:v>
                </c:pt>
                <c:pt idx="158912">
                  <c:v>12720.74</c:v>
                </c:pt>
                <c:pt idx="158913">
                  <c:v>12660.65</c:v>
                </c:pt>
                <c:pt idx="158914">
                  <c:v>15806.43</c:v>
                </c:pt>
                <c:pt idx="158915">
                  <c:v>26151.57</c:v>
                </c:pt>
                <c:pt idx="158916">
                  <c:v>13112.72</c:v>
                </c:pt>
                <c:pt idx="158917">
                  <c:v>12520.66</c:v>
                </c:pt>
                <c:pt idx="158918">
                  <c:v>16704.39</c:v>
                </c:pt>
                <c:pt idx="158919">
                  <c:v>16735.95</c:v>
                </c:pt>
                <c:pt idx="158920">
                  <c:v>14735.75</c:v>
                </c:pt>
                <c:pt idx="158921">
                  <c:v>12894.35</c:v>
                </c:pt>
                <c:pt idx="158922">
                  <c:v>11407.94</c:v>
                </c:pt>
                <c:pt idx="158923">
                  <c:v>12111.88</c:v>
                </c:pt>
                <c:pt idx="158924">
                  <c:v>15528.25</c:v>
                </c:pt>
                <c:pt idx="158925">
                  <c:v>30942.89</c:v>
                </c:pt>
                <c:pt idx="158926">
                  <c:v>12654.19</c:v>
                </c:pt>
                <c:pt idx="158927">
                  <c:v>12056.32</c:v>
                </c:pt>
                <c:pt idx="158928">
                  <c:v>11962.74</c:v>
                </c:pt>
                <c:pt idx="158929">
                  <c:v>12271.8</c:v>
                </c:pt>
                <c:pt idx="158930">
                  <c:v>12825.96</c:v>
                </c:pt>
                <c:pt idx="158931">
                  <c:v>13936.96</c:v>
                </c:pt>
                <c:pt idx="158932">
                  <c:v>16412.38</c:v>
                </c:pt>
                <c:pt idx="158933">
                  <c:v>13515.12</c:v>
                </c:pt>
                <c:pt idx="158934">
                  <c:v>14786.5</c:v>
                </c:pt>
                <c:pt idx="158935">
                  <c:v>14592.27</c:v>
                </c:pt>
                <c:pt idx="158936">
                  <c:v>18913.759999999998</c:v>
                </c:pt>
                <c:pt idx="158937">
                  <c:v>16980.98</c:v>
                </c:pt>
                <c:pt idx="158938">
                  <c:v>14815.68</c:v>
                </c:pt>
                <c:pt idx="158939">
                  <c:v>15375.28</c:v>
                </c:pt>
                <c:pt idx="158940">
                  <c:v>17540.73</c:v>
                </c:pt>
                <c:pt idx="158941">
                  <c:v>12004.03</c:v>
                </c:pt>
                <c:pt idx="158942">
                  <c:v>26787.96</c:v>
                </c:pt>
                <c:pt idx="158943">
                  <c:v>13340.97</c:v>
                </c:pt>
                <c:pt idx="158944">
                  <c:v>13510.61</c:v>
                </c:pt>
                <c:pt idx="158945">
                  <c:v>10703.93</c:v>
                </c:pt>
                <c:pt idx="158946">
                  <c:v>12744.74</c:v>
                </c:pt>
                <c:pt idx="158947">
                  <c:v>10865.32</c:v>
                </c:pt>
                <c:pt idx="158948">
                  <c:v>10753.04</c:v>
                </c:pt>
                <c:pt idx="158949">
                  <c:v>11142.44</c:v>
                </c:pt>
                <c:pt idx="158950">
                  <c:v>10865.58</c:v>
                </c:pt>
                <c:pt idx="158951">
                  <c:v>10498.49</c:v>
                </c:pt>
                <c:pt idx="158952">
                  <c:v>10389.44</c:v>
                </c:pt>
                <c:pt idx="158953">
                  <c:v>10523.39</c:v>
                </c:pt>
                <c:pt idx="158954">
                  <c:v>11492.93</c:v>
                </c:pt>
                <c:pt idx="158955">
                  <c:v>12656.21</c:v>
                </c:pt>
                <c:pt idx="158956">
                  <c:v>13367.69</c:v>
                </c:pt>
                <c:pt idx="158957">
                  <c:v>16178.43</c:v>
                </c:pt>
                <c:pt idx="158958">
                  <c:v>9992.82</c:v>
                </c:pt>
                <c:pt idx="158959">
                  <c:v>10559.69</c:v>
                </c:pt>
                <c:pt idx="158960">
                  <c:v>10705.42</c:v>
                </c:pt>
                <c:pt idx="158961">
                  <c:v>10008.209999999999</c:v>
                </c:pt>
                <c:pt idx="158962">
                  <c:v>10789.99</c:v>
                </c:pt>
                <c:pt idx="158963">
                  <c:v>12804.16</c:v>
                </c:pt>
                <c:pt idx="158964">
                  <c:v>11576.08</c:v>
                </c:pt>
                <c:pt idx="158965">
                  <c:v>12145.67</c:v>
                </c:pt>
                <c:pt idx="158966">
                  <c:v>13190.82</c:v>
                </c:pt>
                <c:pt idx="158967">
                  <c:v>18527.45</c:v>
                </c:pt>
                <c:pt idx="158968">
                  <c:v>26355.29</c:v>
                </c:pt>
                <c:pt idx="158969">
                  <c:v>14361.1</c:v>
                </c:pt>
                <c:pt idx="158970">
                  <c:v>20468.87</c:v>
                </c:pt>
                <c:pt idx="158971">
                  <c:v>14023.45</c:v>
                </c:pt>
                <c:pt idx="158972">
                  <c:v>13702.29</c:v>
                </c:pt>
                <c:pt idx="158973">
                  <c:v>11538.21</c:v>
                </c:pt>
                <c:pt idx="158974">
                  <c:v>13185.55</c:v>
                </c:pt>
                <c:pt idx="158975">
                  <c:v>13537.09</c:v>
                </c:pt>
                <c:pt idx="158976">
                  <c:v>17686.509999999998</c:v>
                </c:pt>
                <c:pt idx="158977">
                  <c:v>27540.69</c:v>
                </c:pt>
                <c:pt idx="158978">
                  <c:v>17140.72</c:v>
                </c:pt>
                <c:pt idx="158979">
                  <c:v>14081.67</c:v>
                </c:pt>
                <c:pt idx="158980">
                  <c:v>12039.64</c:v>
                </c:pt>
                <c:pt idx="158981">
                  <c:v>17515.189999999999</c:v>
                </c:pt>
                <c:pt idx="158982">
                  <c:v>14565.11</c:v>
                </c:pt>
                <c:pt idx="158983">
                  <c:v>13268.23</c:v>
                </c:pt>
                <c:pt idx="158984">
                  <c:v>14633.74</c:v>
                </c:pt>
                <c:pt idx="158985">
                  <c:v>15290.09</c:v>
                </c:pt>
                <c:pt idx="158986">
                  <c:v>19140.900000000001</c:v>
                </c:pt>
                <c:pt idx="158987">
                  <c:v>16088.21</c:v>
                </c:pt>
                <c:pt idx="158988">
                  <c:v>18752.39</c:v>
                </c:pt>
                <c:pt idx="158989">
                  <c:v>18192</c:v>
                </c:pt>
                <c:pt idx="158990">
                  <c:v>18714.05</c:v>
                </c:pt>
                <c:pt idx="158991">
                  <c:v>16680.349999999999</c:v>
                </c:pt>
                <c:pt idx="158992">
                  <c:v>20392.580000000002</c:v>
                </c:pt>
                <c:pt idx="158993">
                  <c:v>14553.13</c:v>
                </c:pt>
                <c:pt idx="158994">
                  <c:v>25932.13</c:v>
                </c:pt>
                <c:pt idx="158995">
                  <c:v>14314.65</c:v>
                </c:pt>
                <c:pt idx="158996">
                  <c:v>14096.03</c:v>
                </c:pt>
                <c:pt idx="158997">
                  <c:v>11550.99</c:v>
                </c:pt>
                <c:pt idx="158998">
                  <c:v>11950.4</c:v>
                </c:pt>
                <c:pt idx="158999">
                  <c:v>11705.01</c:v>
                </c:pt>
                <c:pt idx="159000">
                  <c:v>9874.1200000000008</c:v>
                </c:pt>
                <c:pt idx="159001">
                  <c:v>12391.91</c:v>
                </c:pt>
                <c:pt idx="159002">
                  <c:v>11552.62</c:v>
                </c:pt>
                <c:pt idx="159003">
                  <c:v>10963.06</c:v>
                </c:pt>
                <c:pt idx="159004">
                  <c:v>10566.11</c:v>
                </c:pt>
                <c:pt idx="159005">
                  <c:v>10897.43</c:v>
                </c:pt>
                <c:pt idx="159006">
                  <c:v>11692.97</c:v>
                </c:pt>
                <c:pt idx="159007">
                  <c:v>12486.38</c:v>
                </c:pt>
                <c:pt idx="159008">
                  <c:v>13027.99</c:v>
                </c:pt>
                <c:pt idx="159009">
                  <c:v>19146.89</c:v>
                </c:pt>
                <c:pt idx="159010">
                  <c:v>15173.09</c:v>
                </c:pt>
                <c:pt idx="159011">
                  <c:v>11144.94</c:v>
                </c:pt>
                <c:pt idx="159012">
                  <c:v>11680.74</c:v>
                </c:pt>
                <c:pt idx="159013">
                  <c:v>13262.62</c:v>
                </c:pt>
                <c:pt idx="159014">
                  <c:v>12835.41</c:v>
                </c:pt>
                <c:pt idx="159015">
                  <c:v>13450.04</c:v>
                </c:pt>
                <c:pt idx="159016">
                  <c:v>18311.57</c:v>
                </c:pt>
                <c:pt idx="159017">
                  <c:v>10991.46</c:v>
                </c:pt>
                <c:pt idx="159018">
                  <c:v>12939.51</c:v>
                </c:pt>
                <c:pt idx="159019">
                  <c:v>28697.57</c:v>
                </c:pt>
                <c:pt idx="159020">
                  <c:v>23480.52</c:v>
                </c:pt>
                <c:pt idx="159021">
                  <c:v>21417.99</c:v>
                </c:pt>
                <c:pt idx="159022">
                  <c:v>16176.98</c:v>
                </c:pt>
                <c:pt idx="159023">
                  <c:v>18023.98</c:v>
                </c:pt>
                <c:pt idx="159024">
                  <c:v>15235.46</c:v>
                </c:pt>
                <c:pt idx="159025">
                  <c:v>13718.69</c:v>
                </c:pt>
                <c:pt idx="159026">
                  <c:v>13005.78</c:v>
                </c:pt>
                <c:pt idx="159027">
                  <c:v>11945.98</c:v>
                </c:pt>
                <c:pt idx="159028">
                  <c:v>13294.59</c:v>
                </c:pt>
                <c:pt idx="159029">
                  <c:v>27921.74</c:v>
                </c:pt>
                <c:pt idx="159030">
                  <c:v>17959.189999999999</c:v>
                </c:pt>
                <c:pt idx="159031">
                  <c:v>14843.57</c:v>
                </c:pt>
                <c:pt idx="159032">
                  <c:v>12802.67</c:v>
                </c:pt>
                <c:pt idx="159033">
                  <c:v>14750.03</c:v>
                </c:pt>
                <c:pt idx="159034">
                  <c:v>15343</c:v>
                </c:pt>
                <c:pt idx="159035">
                  <c:v>14408.55</c:v>
                </c:pt>
                <c:pt idx="159036">
                  <c:v>15428.79</c:v>
                </c:pt>
                <c:pt idx="159037">
                  <c:v>5480.97</c:v>
                </c:pt>
                <c:pt idx="159038">
                  <c:v>5602.04</c:v>
                </c:pt>
                <c:pt idx="159039">
                  <c:v>6686.23</c:v>
                </c:pt>
                <c:pt idx="159040">
                  <c:v>5703.35</c:v>
                </c:pt>
                <c:pt idx="159041">
                  <c:v>6781.13</c:v>
                </c:pt>
                <c:pt idx="159042">
                  <c:v>7320.6</c:v>
                </c:pt>
                <c:pt idx="159043">
                  <c:v>6958.7</c:v>
                </c:pt>
                <c:pt idx="159044">
                  <c:v>7159.57</c:v>
                </c:pt>
                <c:pt idx="159045">
                  <c:v>6509.6</c:v>
                </c:pt>
                <c:pt idx="159046">
                  <c:v>6762.38</c:v>
                </c:pt>
                <c:pt idx="159047">
                  <c:v>7574.55</c:v>
                </c:pt>
                <c:pt idx="159048">
                  <c:v>7203.51</c:v>
                </c:pt>
                <c:pt idx="159049">
                  <c:v>7136.66</c:v>
                </c:pt>
                <c:pt idx="159050">
                  <c:v>6815.66</c:v>
                </c:pt>
                <c:pt idx="159051">
                  <c:v>7651.03</c:v>
                </c:pt>
                <c:pt idx="159052">
                  <c:v>7513.73</c:v>
                </c:pt>
                <c:pt idx="159053">
                  <c:v>7032.3</c:v>
                </c:pt>
                <c:pt idx="159054">
                  <c:v>9546.0400000000009</c:v>
                </c:pt>
                <c:pt idx="159055">
                  <c:v>8543.9</c:v>
                </c:pt>
                <c:pt idx="159056">
                  <c:v>8906.48</c:v>
                </c:pt>
                <c:pt idx="159057">
                  <c:v>8913.3799999999992</c:v>
                </c:pt>
                <c:pt idx="159058">
                  <c:v>8255.26</c:v>
                </c:pt>
                <c:pt idx="159059">
                  <c:v>8612.82</c:v>
                </c:pt>
                <c:pt idx="159060">
                  <c:v>9735.43</c:v>
                </c:pt>
                <c:pt idx="159061">
                  <c:v>9560.43</c:v>
                </c:pt>
                <c:pt idx="159062">
                  <c:v>10178.85</c:v>
                </c:pt>
                <c:pt idx="159063">
                  <c:v>8498.86</c:v>
                </c:pt>
                <c:pt idx="159064">
                  <c:v>9120.65</c:v>
                </c:pt>
                <c:pt idx="159065">
                  <c:v>9365.2900000000009</c:v>
                </c:pt>
                <c:pt idx="159066">
                  <c:v>9242.59</c:v>
                </c:pt>
                <c:pt idx="159067">
                  <c:v>8482.42</c:v>
                </c:pt>
                <c:pt idx="159068">
                  <c:v>9220.98</c:v>
                </c:pt>
                <c:pt idx="159069">
                  <c:v>8645.59</c:v>
                </c:pt>
                <c:pt idx="159070">
                  <c:v>7799.67</c:v>
                </c:pt>
                <c:pt idx="159071">
                  <c:v>7867.34</c:v>
                </c:pt>
                <c:pt idx="159072">
                  <c:v>8287.7000000000007</c:v>
                </c:pt>
                <c:pt idx="159073">
                  <c:v>7647.13</c:v>
                </c:pt>
                <c:pt idx="159074">
                  <c:v>7368.87</c:v>
                </c:pt>
                <c:pt idx="159075">
                  <c:v>6381.17</c:v>
                </c:pt>
                <c:pt idx="159076">
                  <c:v>5887.66</c:v>
                </c:pt>
                <c:pt idx="159077">
                  <c:v>6449.18</c:v>
                </c:pt>
                <c:pt idx="159078">
                  <c:v>5633.15</c:v>
                </c:pt>
                <c:pt idx="159079">
                  <c:v>4295.0200000000004</c:v>
                </c:pt>
                <c:pt idx="159080">
                  <c:v>4509.6000000000004</c:v>
                </c:pt>
                <c:pt idx="159081">
                  <c:v>5666.11</c:v>
                </c:pt>
                <c:pt idx="159082">
                  <c:v>5274.55</c:v>
                </c:pt>
                <c:pt idx="159083">
                  <c:v>5251.75</c:v>
                </c:pt>
                <c:pt idx="159084">
                  <c:v>4603.0200000000004</c:v>
                </c:pt>
                <c:pt idx="159085">
                  <c:v>4538.6899999999996</c:v>
                </c:pt>
                <c:pt idx="159086">
                  <c:v>4711.37</c:v>
                </c:pt>
                <c:pt idx="159087">
                  <c:v>4614.9799999999996</c:v>
                </c:pt>
                <c:pt idx="159088">
                  <c:v>4405.92</c:v>
                </c:pt>
                <c:pt idx="159089">
                  <c:v>4860.88</c:v>
                </c:pt>
                <c:pt idx="159090">
                  <c:v>4621.0600000000004</c:v>
                </c:pt>
                <c:pt idx="159091">
                  <c:v>5510.25</c:v>
                </c:pt>
                <c:pt idx="159092">
                  <c:v>5137.5600000000004</c:v>
                </c:pt>
                <c:pt idx="159093">
                  <c:v>5017.09</c:v>
                </c:pt>
                <c:pt idx="159094">
                  <c:v>5716.1</c:v>
                </c:pt>
                <c:pt idx="159095">
                  <c:v>6249.21</c:v>
                </c:pt>
                <c:pt idx="159096">
                  <c:v>5468.71</c:v>
                </c:pt>
                <c:pt idx="159097">
                  <c:v>5762.5</c:v>
                </c:pt>
                <c:pt idx="159098">
                  <c:v>7273.92</c:v>
                </c:pt>
                <c:pt idx="159099">
                  <c:v>8411.2000000000007</c:v>
                </c:pt>
                <c:pt idx="159100">
                  <c:v>6543.1</c:v>
                </c:pt>
                <c:pt idx="159101">
                  <c:v>5616.38</c:v>
                </c:pt>
                <c:pt idx="159102">
                  <c:v>6397.85</c:v>
                </c:pt>
                <c:pt idx="159103">
                  <c:v>7312.18</c:v>
                </c:pt>
                <c:pt idx="159104">
                  <c:v>7540.73</c:v>
                </c:pt>
                <c:pt idx="159105">
                  <c:v>8134.89</c:v>
                </c:pt>
                <c:pt idx="159106">
                  <c:v>7802.14</c:v>
                </c:pt>
                <c:pt idx="159107">
                  <c:v>7836.21</c:v>
                </c:pt>
                <c:pt idx="159108">
                  <c:v>9172.34</c:v>
                </c:pt>
                <c:pt idx="159109">
                  <c:v>9441.9</c:v>
                </c:pt>
                <c:pt idx="159110">
                  <c:v>8049.83</c:v>
                </c:pt>
                <c:pt idx="159111">
                  <c:v>7902.08</c:v>
                </c:pt>
                <c:pt idx="159112">
                  <c:v>9770.4699999999993</c:v>
                </c:pt>
                <c:pt idx="159113">
                  <c:v>8854.23</c:v>
                </c:pt>
                <c:pt idx="159114">
                  <c:v>9410.35</c:v>
                </c:pt>
                <c:pt idx="159115">
                  <c:v>9237.6299999999992</c:v>
                </c:pt>
                <c:pt idx="159116">
                  <c:v>10113.74</c:v>
                </c:pt>
                <c:pt idx="159117">
                  <c:v>10087.85</c:v>
                </c:pt>
                <c:pt idx="159118">
                  <c:v>8722.57</c:v>
                </c:pt>
                <c:pt idx="159119">
                  <c:v>10195.040000000001</c:v>
                </c:pt>
                <c:pt idx="159120">
                  <c:v>11542.65</c:v>
                </c:pt>
                <c:pt idx="159121">
                  <c:v>8450.49</c:v>
                </c:pt>
                <c:pt idx="159122">
                  <c:v>8662.7900000000009</c:v>
                </c:pt>
                <c:pt idx="159123">
                  <c:v>8775.7999999999993</c:v>
                </c:pt>
                <c:pt idx="159124">
                  <c:v>7983.74</c:v>
                </c:pt>
                <c:pt idx="159125">
                  <c:v>8872.6200000000008</c:v>
                </c:pt>
                <c:pt idx="159126">
                  <c:v>8183.52</c:v>
                </c:pt>
                <c:pt idx="159127">
                  <c:v>7687.06</c:v>
                </c:pt>
                <c:pt idx="159128">
                  <c:v>7126.25</c:v>
                </c:pt>
                <c:pt idx="159129">
                  <c:v>6676.24</c:v>
                </c:pt>
                <c:pt idx="159130">
                  <c:v>6266.53</c:v>
                </c:pt>
                <c:pt idx="159131">
                  <c:v>5240.8900000000003</c:v>
                </c:pt>
                <c:pt idx="159132">
                  <c:v>5513.21</c:v>
                </c:pt>
                <c:pt idx="159133">
                  <c:v>5313.35</c:v>
                </c:pt>
                <c:pt idx="159134">
                  <c:v>6426.93</c:v>
                </c:pt>
                <c:pt idx="159135">
                  <c:v>5388.75</c:v>
                </c:pt>
                <c:pt idx="159136">
                  <c:v>4957.71</c:v>
                </c:pt>
                <c:pt idx="159137">
                  <c:v>5687.42</c:v>
                </c:pt>
                <c:pt idx="159138">
                  <c:v>6072.1</c:v>
                </c:pt>
                <c:pt idx="159139">
                  <c:v>6467.17</c:v>
                </c:pt>
                <c:pt idx="159140">
                  <c:v>5069.95</c:v>
                </c:pt>
                <c:pt idx="159141">
                  <c:v>5898.06</c:v>
                </c:pt>
                <c:pt idx="159142">
                  <c:v>6348</c:v>
                </c:pt>
                <c:pt idx="159143">
                  <c:v>5351.21</c:v>
                </c:pt>
                <c:pt idx="159144">
                  <c:v>6351.25</c:v>
                </c:pt>
                <c:pt idx="159145">
                  <c:v>6602.95</c:v>
                </c:pt>
                <c:pt idx="159146">
                  <c:v>6383.67</c:v>
                </c:pt>
                <c:pt idx="159147">
                  <c:v>6069.9</c:v>
                </c:pt>
                <c:pt idx="159148">
                  <c:v>6177.96</c:v>
                </c:pt>
                <c:pt idx="159149">
                  <c:v>6922.79</c:v>
                </c:pt>
                <c:pt idx="159150">
                  <c:v>8132.31</c:v>
                </c:pt>
                <c:pt idx="159151">
                  <c:v>8888.5499999999993</c:v>
                </c:pt>
                <c:pt idx="159152">
                  <c:v>9841.98</c:v>
                </c:pt>
                <c:pt idx="159153">
                  <c:v>8414.7999999999993</c:v>
                </c:pt>
                <c:pt idx="159154">
                  <c:v>7207.14</c:v>
                </c:pt>
                <c:pt idx="159155">
                  <c:v>7948.66</c:v>
                </c:pt>
                <c:pt idx="159156">
                  <c:v>7569.17</c:v>
                </c:pt>
                <c:pt idx="159157">
                  <c:v>7593.76</c:v>
                </c:pt>
                <c:pt idx="159158">
                  <c:v>8326.1299999999992</c:v>
                </c:pt>
                <c:pt idx="159159">
                  <c:v>9226.9</c:v>
                </c:pt>
                <c:pt idx="159160">
                  <c:v>8484.32</c:v>
                </c:pt>
                <c:pt idx="159161">
                  <c:v>9261.77</c:v>
                </c:pt>
                <c:pt idx="159162">
                  <c:v>9859.1</c:v>
                </c:pt>
                <c:pt idx="159163">
                  <c:v>9505.33</c:v>
                </c:pt>
                <c:pt idx="159164">
                  <c:v>9659.0499999999993</c:v>
                </c:pt>
                <c:pt idx="159165">
                  <c:v>11446.03</c:v>
                </c:pt>
                <c:pt idx="159166">
                  <c:v>11691.24</c:v>
                </c:pt>
                <c:pt idx="159167">
                  <c:v>9478.27</c:v>
                </c:pt>
                <c:pt idx="159168">
                  <c:v>9717.76</c:v>
                </c:pt>
                <c:pt idx="159169">
                  <c:v>10114.030000000001</c:v>
                </c:pt>
                <c:pt idx="159170">
                  <c:v>9506.57</c:v>
                </c:pt>
                <c:pt idx="159171">
                  <c:v>9703.69</c:v>
                </c:pt>
                <c:pt idx="159172">
                  <c:v>9965.56</c:v>
                </c:pt>
                <c:pt idx="159173">
                  <c:v>8570.1299999999992</c:v>
                </c:pt>
                <c:pt idx="159174">
                  <c:v>9409</c:v>
                </c:pt>
                <c:pt idx="159175">
                  <c:v>8072.38</c:v>
                </c:pt>
                <c:pt idx="159176">
                  <c:v>9737.92</c:v>
                </c:pt>
                <c:pt idx="159177">
                  <c:v>8751.66</c:v>
                </c:pt>
                <c:pt idx="159178">
                  <c:v>7761.36</c:v>
                </c:pt>
                <c:pt idx="159179">
                  <c:v>7099.03</c:v>
                </c:pt>
                <c:pt idx="159180">
                  <c:v>22023.73</c:v>
                </c:pt>
                <c:pt idx="159181">
                  <c:v>20836.78</c:v>
                </c:pt>
                <c:pt idx="159182">
                  <c:v>19899.009999999998</c:v>
                </c:pt>
                <c:pt idx="159183">
                  <c:v>21311.75</c:v>
                </c:pt>
                <c:pt idx="159184">
                  <c:v>23792.21</c:v>
                </c:pt>
                <c:pt idx="159185">
                  <c:v>21524.7</c:v>
                </c:pt>
                <c:pt idx="159186">
                  <c:v>20528.3</c:v>
                </c:pt>
                <c:pt idx="159187">
                  <c:v>21034.48</c:v>
                </c:pt>
                <c:pt idx="159188">
                  <c:v>22415.360000000001</c:v>
                </c:pt>
                <c:pt idx="159189">
                  <c:v>25098.560000000001</c:v>
                </c:pt>
                <c:pt idx="159190">
                  <c:v>28405.97</c:v>
                </c:pt>
                <c:pt idx="159191">
                  <c:v>32844.53</c:v>
                </c:pt>
                <c:pt idx="159192">
                  <c:v>25021.15</c:v>
                </c:pt>
                <c:pt idx="159193">
                  <c:v>24341.56</c:v>
                </c:pt>
                <c:pt idx="159194">
                  <c:v>22346.29</c:v>
                </c:pt>
                <c:pt idx="159195">
                  <c:v>23387.279999999999</c:v>
                </c:pt>
                <c:pt idx="159196">
                  <c:v>23714.52</c:v>
                </c:pt>
                <c:pt idx="159197">
                  <c:v>23454.99</c:v>
                </c:pt>
                <c:pt idx="159198">
                  <c:v>23857.63</c:v>
                </c:pt>
                <c:pt idx="159199">
                  <c:v>23732.82</c:v>
                </c:pt>
                <c:pt idx="159200">
                  <c:v>23785.32</c:v>
                </c:pt>
                <c:pt idx="159201">
                  <c:v>26831.919999999998</c:v>
                </c:pt>
                <c:pt idx="159202">
                  <c:v>25220.02</c:v>
                </c:pt>
                <c:pt idx="159203">
                  <c:v>25798.93</c:v>
                </c:pt>
                <c:pt idx="159204">
                  <c:v>29345</c:v>
                </c:pt>
                <c:pt idx="159205">
                  <c:v>24606.97</c:v>
                </c:pt>
                <c:pt idx="159206">
                  <c:v>23766.7</c:v>
                </c:pt>
                <c:pt idx="159207">
                  <c:v>21691.78</c:v>
                </c:pt>
                <c:pt idx="159208">
                  <c:v>23661.68</c:v>
                </c:pt>
                <c:pt idx="159209">
                  <c:v>25520.98</c:v>
                </c:pt>
                <c:pt idx="159210">
                  <c:v>28985.919999999998</c:v>
                </c:pt>
                <c:pt idx="159211">
                  <c:v>50532.88</c:v>
                </c:pt>
                <c:pt idx="159212">
                  <c:v>26113.48</c:v>
                </c:pt>
                <c:pt idx="159213">
                  <c:v>28174.39</c:v>
                </c:pt>
                <c:pt idx="159214">
                  <c:v>24552.240000000002</c:v>
                </c:pt>
                <c:pt idx="159215">
                  <c:v>24967.5</c:v>
                </c:pt>
                <c:pt idx="159216">
                  <c:v>22458.2</c:v>
                </c:pt>
                <c:pt idx="159217">
                  <c:v>24895.759999999998</c:v>
                </c:pt>
                <c:pt idx="159218">
                  <c:v>22145.91</c:v>
                </c:pt>
                <c:pt idx="159219">
                  <c:v>24527.26</c:v>
                </c:pt>
                <c:pt idx="159220">
                  <c:v>23516.99</c:v>
                </c:pt>
                <c:pt idx="159221">
                  <c:v>20612.27</c:v>
                </c:pt>
                <c:pt idx="159222">
                  <c:v>15513.9</c:v>
                </c:pt>
                <c:pt idx="159223">
                  <c:v>20826.66</c:v>
                </c:pt>
                <c:pt idx="159224">
                  <c:v>20928.68</c:v>
                </c:pt>
                <c:pt idx="159225">
                  <c:v>21288.799999999999</c:v>
                </c:pt>
                <c:pt idx="159226">
                  <c:v>18358.16</c:v>
                </c:pt>
                <c:pt idx="159227">
                  <c:v>17535.259999999998</c:v>
                </c:pt>
                <c:pt idx="159228">
                  <c:v>43714.85</c:v>
                </c:pt>
                <c:pt idx="159229">
                  <c:v>24482.2</c:v>
                </c:pt>
                <c:pt idx="159230">
                  <c:v>23593.47</c:v>
                </c:pt>
                <c:pt idx="159231">
                  <c:v>20895.39</c:v>
                </c:pt>
                <c:pt idx="159232">
                  <c:v>22672.5</c:v>
                </c:pt>
                <c:pt idx="159233">
                  <c:v>20188.79</c:v>
                </c:pt>
                <c:pt idx="159234">
                  <c:v>20774.05</c:v>
                </c:pt>
                <c:pt idx="159235">
                  <c:v>21545.24</c:v>
                </c:pt>
                <c:pt idx="159236">
                  <c:v>23183.82</c:v>
                </c:pt>
                <c:pt idx="159237">
                  <c:v>23353.8</c:v>
                </c:pt>
                <c:pt idx="159238">
                  <c:v>21459.53</c:v>
                </c:pt>
                <c:pt idx="159239">
                  <c:v>23562.799999999999</c:v>
                </c:pt>
                <c:pt idx="159240">
                  <c:v>23002.49</c:v>
                </c:pt>
                <c:pt idx="159241">
                  <c:v>26016.71</c:v>
                </c:pt>
                <c:pt idx="159242">
                  <c:v>27519.22</c:v>
                </c:pt>
                <c:pt idx="159243">
                  <c:v>32348</c:v>
                </c:pt>
                <c:pt idx="159244">
                  <c:v>21502.82</c:v>
                </c:pt>
                <c:pt idx="159245">
                  <c:v>24309.54</c:v>
                </c:pt>
                <c:pt idx="159246">
                  <c:v>20755.78</c:v>
                </c:pt>
                <c:pt idx="159247">
                  <c:v>22077.37</c:v>
                </c:pt>
                <c:pt idx="159248">
                  <c:v>22470</c:v>
                </c:pt>
                <c:pt idx="159249">
                  <c:v>22810.09</c:v>
                </c:pt>
                <c:pt idx="159250">
                  <c:v>23285.26</c:v>
                </c:pt>
                <c:pt idx="159251">
                  <c:v>20984.04</c:v>
                </c:pt>
                <c:pt idx="159252">
                  <c:v>22777.21</c:v>
                </c:pt>
                <c:pt idx="159253">
                  <c:v>23787.3</c:v>
                </c:pt>
                <c:pt idx="159254">
                  <c:v>23726.080000000002</c:v>
                </c:pt>
                <c:pt idx="159255">
                  <c:v>23811.99</c:v>
                </c:pt>
                <c:pt idx="159256">
                  <c:v>27919.14</c:v>
                </c:pt>
                <c:pt idx="159257">
                  <c:v>25258.13</c:v>
                </c:pt>
                <c:pt idx="159258">
                  <c:v>24763.41</c:v>
                </c:pt>
                <c:pt idx="159259">
                  <c:v>22366.959999999999</c:v>
                </c:pt>
                <c:pt idx="159260">
                  <c:v>22036.84</c:v>
                </c:pt>
                <c:pt idx="159261">
                  <c:v>24262.35</c:v>
                </c:pt>
                <c:pt idx="159262">
                  <c:v>27633.82</c:v>
                </c:pt>
                <c:pt idx="159263">
                  <c:v>48450.79</c:v>
                </c:pt>
                <c:pt idx="159264">
                  <c:v>33332.050000000003</c:v>
                </c:pt>
                <c:pt idx="159265">
                  <c:v>27765.89</c:v>
                </c:pt>
                <c:pt idx="159266">
                  <c:v>24391.200000000001</c:v>
                </c:pt>
                <c:pt idx="159267">
                  <c:v>25198.93</c:v>
                </c:pt>
                <c:pt idx="159268">
                  <c:v>23382.54</c:v>
                </c:pt>
                <c:pt idx="159269">
                  <c:v>23192.02</c:v>
                </c:pt>
                <c:pt idx="159270">
                  <c:v>24091.11</c:v>
                </c:pt>
                <c:pt idx="159271">
                  <c:v>24170.36</c:v>
                </c:pt>
                <c:pt idx="159272">
                  <c:v>23350.89</c:v>
                </c:pt>
                <c:pt idx="159273">
                  <c:v>21626.32</c:v>
                </c:pt>
                <c:pt idx="159274">
                  <c:v>19001.5</c:v>
                </c:pt>
                <c:pt idx="159275">
                  <c:v>19758.98</c:v>
                </c:pt>
                <c:pt idx="159276">
                  <c:v>20332.509999999998</c:v>
                </c:pt>
                <c:pt idx="159277">
                  <c:v>22249.63</c:v>
                </c:pt>
                <c:pt idx="159278">
                  <c:v>19206.64</c:v>
                </c:pt>
                <c:pt idx="159279">
                  <c:v>17801.29</c:v>
                </c:pt>
                <c:pt idx="159280">
                  <c:v>45077.78</c:v>
                </c:pt>
                <c:pt idx="159281">
                  <c:v>26234.33</c:v>
                </c:pt>
                <c:pt idx="159282">
                  <c:v>22425.75</c:v>
                </c:pt>
                <c:pt idx="159283">
                  <c:v>20930.689999999999</c:v>
                </c:pt>
                <c:pt idx="159284">
                  <c:v>22262.01</c:v>
                </c:pt>
                <c:pt idx="159285">
                  <c:v>20829.45</c:v>
                </c:pt>
                <c:pt idx="159286">
                  <c:v>20531.72</c:v>
                </c:pt>
                <c:pt idx="159287">
                  <c:v>21928.48</c:v>
                </c:pt>
                <c:pt idx="159288">
                  <c:v>23301.75</c:v>
                </c:pt>
                <c:pt idx="159289">
                  <c:v>22530.05</c:v>
                </c:pt>
                <c:pt idx="159290">
                  <c:v>20731.66</c:v>
                </c:pt>
                <c:pt idx="159291">
                  <c:v>21986.74</c:v>
                </c:pt>
                <c:pt idx="159292">
                  <c:v>22851.15</c:v>
                </c:pt>
                <c:pt idx="159293">
                  <c:v>27887.68</c:v>
                </c:pt>
                <c:pt idx="159294">
                  <c:v>24773.21</c:v>
                </c:pt>
                <c:pt idx="159295">
                  <c:v>36686.870000000003</c:v>
                </c:pt>
                <c:pt idx="159296">
                  <c:v>24946.720000000001</c:v>
                </c:pt>
                <c:pt idx="159297">
                  <c:v>25354.3</c:v>
                </c:pt>
                <c:pt idx="159298">
                  <c:v>22468.73</c:v>
                </c:pt>
                <c:pt idx="159299">
                  <c:v>21912.1</c:v>
                </c:pt>
                <c:pt idx="159300">
                  <c:v>23156.13</c:v>
                </c:pt>
                <c:pt idx="159301">
                  <c:v>22342.23</c:v>
                </c:pt>
                <c:pt idx="159302">
                  <c:v>25444.05</c:v>
                </c:pt>
                <c:pt idx="159303">
                  <c:v>23352.67</c:v>
                </c:pt>
                <c:pt idx="159304">
                  <c:v>23426.23</c:v>
                </c:pt>
                <c:pt idx="159305">
                  <c:v>23671.97</c:v>
                </c:pt>
                <c:pt idx="159306">
                  <c:v>25706.04</c:v>
                </c:pt>
                <c:pt idx="159307">
                  <c:v>25168.76</c:v>
                </c:pt>
                <c:pt idx="159308">
                  <c:v>30247.45</c:v>
                </c:pt>
                <c:pt idx="159309">
                  <c:v>25489.51</c:v>
                </c:pt>
                <c:pt idx="159310">
                  <c:v>24066.23</c:v>
                </c:pt>
                <c:pt idx="159311">
                  <c:v>25483.41</c:v>
                </c:pt>
                <c:pt idx="159312">
                  <c:v>25345.64</c:v>
                </c:pt>
                <c:pt idx="159313">
                  <c:v>26509.55</c:v>
                </c:pt>
                <c:pt idx="159314">
                  <c:v>27024.63</c:v>
                </c:pt>
                <c:pt idx="159315">
                  <c:v>51103.54</c:v>
                </c:pt>
                <c:pt idx="159316">
                  <c:v>33329.480000000003</c:v>
                </c:pt>
                <c:pt idx="159317">
                  <c:v>27985.040000000001</c:v>
                </c:pt>
                <c:pt idx="159318">
                  <c:v>26245.9</c:v>
                </c:pt>
                <c:pt idx="159319">
                  <c:v>25149.13</c:v>
                </c:pt>
                <c:pt idx="159320">
                  <c:v>24842.65</c:v>
                </c:pt>
                <c:pt idx="159321">
                  <c:v>23260.27</c:v>
                </c:pt>
                <c:pt idx="159322">
                  <c:v>22901.69</c:v>
                </c:pt>
                <c:pt idx="159323">
                  <c:v>9379.08</c:v>
                </c:pt>
                <c:pt idx="159324">
                  <c:v>10789</c:v>
                </c:pt>
                <c:pt idx="159325">
                  <c:v>10985.93</c:v>
                </c:pt>
                <c:pt idx="159326">
                  <c:v>11190.97</c:v>
                </c:pt>
                <c:pt idx="159327">
                  <c:v>11421.18</c:v>
                </c:pt>
                <c:pt idx="159328">
                  <c:v>13209.36</c:v>
                </c:pt>
                <c:pt idx="159329">
                  <c:v>9724.42</c:v>
                </c:pt>
                <c:pt idx="159330">
                  <c:v>10249.64</c:v>
                </c:pt>
                <c:pt idx="159331">
                  <c:v>9210.93</c:v>
                </c:pt>
                <c:pt idx="159332">
                  <c:v>11181.98</c:v>
                </c:pt>
                <c:pt idx="159333">
                  <c:v>14886</c:v>
                </c:pt>
                <c:pt idx="159334">
                  <c:v>18320.73</c:v>
                </c:pt>
                <c:pt idx="159335">
                  <c:v>12845.1</c:v>
                </c:pt>
                <c:pt idx="159336">
                  <c:v>14578.23</c:v>
                </c:pt>
                <c:pt idx="159337">
                  <c:v>13491.93</c:v>
                </c:pt>
                <c:pt idx="159338">
                  <c:v>12394.83</c:v>
                </c:pt>
                <c:pt idx="159339">
                  <c:v>13046.82</c:v>
                </c:pt>
                <c:pt idx="159340">
                  <c:v>12385.22</c:v>
                </c:pt>
                <c:pt idx="159341">
                  <c:v>10897.94</c:v>
                </c:pt>
                <c:pt idx="159342">
                  <c:v>11718.89</c:v>
                </c:pt>
                <c:pt idx="159343">
                  <c:v>10577.26</c:v>
                </c:pt>
                <c:pt idx="159344">
                  <c:v>11371.21</c:v>
                </c:pt>
                <c:pt idx="159345">
                  <c:v>10185.92</c:v>
                </c:pt>
                <c:pt idx="159346">
                  <c:v>10148.48</c:v>
                </c:pt>
                <c:pt idx="159347">
                  <c:v>9966.1</c:v>
                </c:pt>
                <c:pt idx="159348">
                  <c:v>10786.2</c:v>
                </c:pt>
                <c:pt idx="159349">
                  <c:v>9891.43</c:v>
                </c:pt>
                <c:pt idx="159350">
                  <c:v>9889.43</c:v>
                </c:pt>
                <c:pt idx="159351">
                  <c:v>11559.72</c:v>
                </c:pt>
                <c:pt idx="159352">
                  <c:v>10646.08</c:v>
                </c:pt>
                <c:pt idx="159353">
                  <c:v>13165.33</c:v>
                </c:pt>
                <c:pt idx="159354">
                  <c:v>31797.19</c:v>
                </c:pt>
                <c:pt idx="159355">
                  <c:v>13621.23</c:v>
                </c:pt>
                <c:pt idx="159356">
                  <c:v>13147.16</c:v>
                </c:pt>
                <c:pt idx="159357">
                  <c:v>11100.57</c:v>
                </c:pt>
                <c:pt idx="159358">
                  <c:v>10690.84</c:v>
                </c:pt>
                <c:pt idx="159359">
                  <c:v>11726.61</c:v>
                </c:pt>
                <c:pt idx="159360">
                  <c:v>9469.24</c:v>
                </c:pt>
                <c:pt idx="159361">
                  <c:v>11246.53</c:v>
                </c:pt>
                <c:pt idx="159362">
                  <c:v>10326.14</c:v>
                </c:pt>
                <c:pt idx="159363">
                  <c:v>13048.06</c:v>
                </c:pt>
                <c:pt idx="159364">
                  <c:v>13459.18</c:v>
                </c:pt>
                <c:pt idx="159365">
                  <c:v>24543.85</c:v>
                </c:pt>
                <c:pt idx="159366">
                  <c:v>13735.19</c:v>
                </c:pt>
                <c:pt idx="159367">
                  <c:v>19427.66</c:v>
                </c:pt>
                <c:pt idx="159368">
                  <c:v>25147.9</c:v>
                </c:pt>
                <c:pt idx="159369">
                  <c:v>43687.27</c:v>
                </c:pt>
                <c:pt idx="159370">
                  <c:v>12003.54</c:v>
                </c:pt>
                <c:pt idx="159371">
                  <c:v>29555.43</c:v>
                </c:pt>
                <c:pt idx="159372">
                  <c:v>11789.16</c:v>
                </c:pt>
                <c:pt idx="159373">
                  <c:v>11119.05</c:v>
                </c:pt>
                <c:pt idx="159374">
                  <c:v>9244.3700000000008</c:v>
                </c:pt>
                <c:pt idx="159375">
                  <c:v>10534.98</c:v>
                </c:pt>
                <c:pt idx="159376">
                  <c:v>11772.51</c:v>
                </c:pt>
                <c:pt idx="159377">
                  <c:v>11530.2</c:v>
                </c:pt>
                <c:pt idx="159378">
                  <c:v>9637.9599999999991</c:v>
                </c:pt>
                <c:pt idx="159379">
                  <c:v>9506.7000000000007</c:v>
                </c:pt>
                <c:pt idx="159380">
                  <c:v>11628.4</c:v>
                </c:pt>
                <c:pt idx="159381">
                  <c:v>10672.28</c:v>
                </c:pt>
                <c:pt idx="159382">
                  <c:v>11946.06</c:v>
                </c:pt>
                <c:pt idx="159383">
                  <c:v>11698.85</c:v>
                </c:pt>
                <c:pt idx="159384">
                  <c:v>13790.77</c:v>
                </c:pt>
                <c:pt idx="159385">
                  <c:v>16777.59</c:v>
                </c:pt>
                <c:pt idx="159386">
                  <c:v>20838.599999999999</c:v>
                </c:pt>
                <c:pt idx="159387">
                  <c:v>11976.6</c:v>
                </c:pt>
                <c:pt idx="159388">
                  <c:v>14353.48</c:v>
                </c:pt>
                <c:pt idx="159389">
                  <c:v>15433.84</c:v>
                </c:pt>
                <c:pt idx="159390">
                  <c:v>11999.71</c:v>
                </c:pt>
                <c:pt idx="159391">
                  <c:v>12999.82</c:v>
                </c:pt>
                <c:pt idx="159392">
                  <c:v>12836.56</c:v>
                </c:pt>
                <c:pt idx="159393">
                  <c:v>10874</c:v>
                </c:pt>
                <c:pt idx="159394">
                  <c:v>11272.68</c:v>
                </c:pt>
                <c:pt idx="159395">
                  <c:v>11417.3</c:v>
                </c:pt>
                <c:pt idx="159396">
                  <c:v>11245.16</c:v>
                </c:pt>
                <c:pt idx="159397">
                  <c:v>10497.82</c:v>
                </c:pt>
                <c:pt idx="159398">
                  <c:v>11357.14</c:v>
                </c:pt>
                <c:pt idx="159399">
                  <c:v>11464.89</c:v>
                </c:pt>
                <c:pt idx="159400">
                  <c:v>13576.12</c:v>
                </c:pt>
                <c:pt idx="159401">
                  <c:v>12006.11</c:v>
                </c:pt>
                <c:pt idx="159402">
                  <c:v>12297.25</c:v>
                </c:pt>
                <c:pt idx="159403">
                  <c:v>11279.17</c:v>
                </c:pt>
                <c:pt idx="159404">
                  <c:v>11824.04</c:v>
                </c:pt>
                <c:pt idx="159405">
                  <c:v>11611.6</c:v>
                </c:pt>
                <c:pt idx="159406">
                  <c:v>33914.400000000001</c:v>
                </c:pt>
                <c:pt idx="159407">
                  <c:v>19587.849999999999</c:v>
                </c:pt>
                <c:pt idx="159408">
                  <c:v>13891.76</c:v>
                </c:pt>
                <c:pt idx="159409">
                  <c:v>10955.26</c:v>
                </c:pt>
                <c:pt idx="159410">
                  <c:v>15008.71</c:v>
                </c:pt>
                <c:pt idx="159411">
                  <c:v>11781.2</c:v>
                </c:pt>
                <c:pt idx="159412">
                  <c:v>11449.71</c:v>
                </c:pt>
                <c:pt idx="159413">
                  <c:v>11836.3</c:v>
                </c:pt>
                <c:pt idx="159414">
                  <c:v>12467.62</c:v>
                </c:pt>
                <c:pt idx="159415">
                  <c:v>13840.39</c:v>
                </c:pt>
                <c:pt idx="159416">
                  <c:v>14596.39</c:v>
                </c:pt>
                <c:pt idx="159417">
                  <c:v>32016.27</c:v>
                </c:pt>
                <c:pt idx="159418">
                  <c:v>14715.06</c:v>
                </c:pt>
                <c:pt idx="159419">
                  <c:v>18292.84</c:v>
                </c:pt>
                <c:pt idx="159420">
                  <c:v>23074.080000000002</c:v>
                </c:pt>
                <c:pt idx="159421">
                  <c:v>36582.75</c:v>
                </c:pt>
                <c:pt idx="159422">
                  <c:v>20195.68</c:v>
                </c:pt>
                <c:pt idx="159423">
                  <c:v>35708.18</c:v>
                </c:pt>
                <c:pt idx="159424">
                  <c:v>13899.49</c:v>
                </c:pt>
                <c:pt idx="159425">
                  <c:v>11447.96</c:v>
                </c:pt>
                <c:pt idx="159426">
                  <c:v>10660.4</c:v>
                </c:pt>
                <c:pt idx="159427">
                  <c:v>11717.07</c:v>
                </c:pt>
                <c:pt idx="159428">
                  <c:v>11183.68</c:v>
                </c:pt>
                <c:pt idx="159429">
                  <c:v>11975.71</c:v>
                </c:pt>
                <c:pt idx="159430">
                  <c:v>10627.02</c:v>
                </c:pt>
                <c:pt idx="159431">
                  <c:v>10826.28</c:v>
                </c:pt>
                <c:pt idx="159432">
                  <c:v>10300.1</c:v>
                </c:pt>
                <c:pt idx="159433">
                  <c:v>10122.86</c:v>
                </c:pt>
                <c:pt idx="159434">
                  <c:v>13884.03</c:v>
                </c:pt>
                <c:pt idx="159435">
                  <c:v>11147.26</c:v>
                </c:pt>
                <c:pt idx="159436">
                  <c:v>12941.88</c:v>
                </c:pt>
                <c:pt idx="159437">
                  <c:v>14373.18</c:v>
                </c:pt>
                <c:pt idx="159438">
                  <c:v>26612.84</c:v>
                </c:pt>
                <c:pt idx="159439">
                  <c:v>13886.52</c:v>
                </c:pt>
                <c:pt idx="159440">
                  <c:v>15893.91</c:v>
                </c:pt>
                <c:pt idx="159441">
                  <c:v>14067.32</c:v>
                </c:pt>
                <c:pt idx="159442">
                  <c:v>15339.87</c:v>
                </c:pt>
                <c:pt idx="159443">
                  <c:v>12742.66</c:v>
                </c:pt>
                <c:pt idx="159444">
                  <c:v>12272.82</c:v>
                </c:pt>
                <c:pt idx="159445">
                  <c:v>13068.81</c:v>
                </c:pt>
                <c:pt idx="159446">
                  <c:v>13627.57</c:v>
                </c:pt>
                <c:pt idx="159447">
                  <c:v>12330.28</c:v>
                </c:pt>
                <c:pt idx="159448">
                  <c:v>12334.67</c:v>
                </c:pt>
                <c:pt idx="159449">
                  <c:v>12594.56</c:v>
                </c:pt>
                <c:pt idx="159450">
                  <c:v>10288.209999999999</c:v>
                </c:pt>
                <c:pt idx="159451">
                  <c:v>12695.23</c:v>
                </c:pt>
                <c:pt idx="159452">
                  <c:v>12586.73</c:v>
                </c:pt>
                <c:pt idx="159453">
                  <c:v>12371.26</c:v>
                </c:pt>
                <c:pt idx="159454">
                  <c:v>11494.18</c:v>
                </c:pt>
                <c:pt idx="159455">
                  <c:v>13153.36</c:v>
                </c:pt>
                <c:pt idx="159456">
                  <c:v>12800.97</c:v>
                </c:pt>
                <c:pt idx="159457">
                  <c:v>12841.4</c:v>
                </c:pt>
                <c:pt idx="159458">
                  <c:v>38696.79</c:v>
                </c:pt>
                <c:pt idx="159459">
                  <c:v>22046.13</c:v>
                </c:pt>
                <c:pt idx="159460">
                  <c:v>14357.87</c:v>
                </c:pt>
                <c:pt idx="159461">
                  <c:v>13593.44</c:v>
                </c:pt>
                <c:pt idx="159462">
                  <c:v>13917.11</c:v>
                </c:pt>
                <c:pt idx="159463">
                  <c:v>12178.81</c:v>
                </c:pt>
                <c:pt idx="159464">
                  <c:v>12460.57</c:v>
                </c:pt>
                <c:pt idx="159465">
                  <c:v>12980.12</c:v>
                </c:pt>
                <c:pt idx="159466">
                  <c:v>2105.2800000000002</c:v>
                </c:pt>
                <c:pt idx="159467">
                  <c:v>2001.37</c:v>
                </c:pt>
                <c:pt idx="159468">
                  <c:v>2237.13</c:v>
                </c:pt>
                <c:pt idx="159469">
                  <c:v>2654.07</c:v>
                </c:pt>
                <c:pt idx="159470">
                  <c:v>2306.46</c:v>
                </c:pt>
                <c:pt idx="159471">
                  <c:v>3389.5</c:v>
                </c:pt>
                <c:pt idx="159472">
                  <c:v>3681.75</c:v>
                </c:pt>
                <c:pt idx="159473">
                  <c:v>5982.59</c:v>
                </c:pt>
                <c:pt idx="159474">
                  <c:v>7019.88</c:v>
                </c:pt>
                <c:pt idx="159475">
                  <c:v>6014.93</c:v>
                </c:pt>
                <c:pt idx="159476">
                  <c:v>15022.55</c:v>
                </c:pt>
                <c:pt idx="159477">
                  <c:v>25408.43</c:v>
                </c:pt>
                <c:pt idx="159478">
                  <c:v>20889.900000000001</c:v>
                </c:pt>
                <c:pt idx="159479">
                  <c:v>17114.14</c:v>
                </c:pt>
                <c:pt idx="159480">
                  <c:v>27208.87</c:v>
                </c:pt>
                <c:pt idx="159481">
                  <c:v>37454.129999999997</c:v>
                </c:pt>
                <c:pt idx="159482">
                  <c:v>23766.7</c:v>
                </c:pt>
                <c:pt idx="159483">
                  <c:v>34287.33</c:v>
                </c:pt>
                <c:pt idx="159484">
                  <c:v>26712.84</c:v>
                </c:pt>
                <c:pt idx="159485">
                  <c:v>29101.81</c:v>
                </c:pt>
                <c:pt idx="159486">
                  <c:v>33401.519999999997</c:v>
                </c:pt>
                <c:pt idx="159487">
                  <c:v>29028.63</c:v>
                </c:pt>
                <c:pt idx="159488">
                  <c:v>23236.97</c:v>
                </c:pt>
                <c:pt idx="159489">
                  <c:v>17114.14</c:v>
                </c:pt>
                <c:pt idx="159490">
                  <c:v>19943.259999999998</c:v>
                </c:pt>
                <c:pt idx="159491">
                  <c:v>14246.23</c:v>
                </c:pt>
                <c:pt idx="159492">
                  <c:v>12121.33</c:v>
                </c:pt>
                <c:pt idx="159493">
                  <c:v>8814.2999999999993</c:v>
                </c:pt>
                <c:pt idx="159494">
                  <c:v>7123.76</c:v>
                </c:pt>
                <c:pt idx="159495">
                  <c:v>5757.18</c:v>
                </c:pt>
                <c:pt idx="159496">
                  <c:v>4570.96</c:v>
                </c:pt>
                <c:pt idx="159497">
                  <c:v>4815.74</c:v>
                </c:pt>
                <c:pt idx="159498">
                  <c:v>4433.76</c:v>
                </c:pt>
                <c:pt idx="159499">
                  <c:v>3442.29</c:v>
                </c:pt>
                <c:pt idx="159500">
                  <c:v>3371.6</c:v>
                </c:pt>
                <c:pt idx="159501">
                  <c:v>3036.1</c:v>
                </c:pt>
                <c:pt idx="159502">
                  <c:v>2170.94</c:v>
                </c:pt>
                <c:pt idx="159503">
                  <c:v>2423.83</c:v>
                </c:pt>
                <c:pt idx="159504">
                  <c:v>1898.85</c:v>
                </c:pt>
                <c:pt idx="159505">
                  <c:v>1971.47</c:v>
                </c:pt>
                <c:pt idx="159506">
                  <c:v>3699.77</c:v>
                </c:pt>
                <c:pt idx="159507">
                  <c:v>2087.41</c:v>
                </c:pt>
                <c:pt idx="159508">
                  <c:v>5182.3100000000004</c:v>
                </c:pt>
                <c:pt idx="159509">
                  <c:v>3408.97</c:v>
                </c:pt>
                <c:pt idx="159510">
                  <c:v>1814.28</c:v>
                </c:pt>
                <c:pt idx="159511">
                  <c:v>2388.7199999999998</c:v>
                </c:pt>
                <c:pt idx="159512">
                  <c:v>2869.45</c:v>
                </c:pt>
                <c:pt idx="159513">
                  <c:v>2005.65</c:v>
                </c:pt>
                <c:pt idx="159514">
                  <c:v>1641.25</c:v>
                </c:pt>
                <c:pt idx="159515">
                  <c:v>1984.33</c:v>
                </c:pt>
                <c:pt idx="159516">
                  <c:v>2181.14</c:v>
                </c:pt>
                <c:pt idx="159517">
                  <c:v>1587.69</c:v>
                </c:pt>
                <c:pt idx="159518">
                  <c:v>1481.89</c:v>
                </c:pt>
                <c:pt idx="159519">
                  <c:v>1773.77</c:v>
                </c:pt>
                <c:pt idx="159520">
                  <c:v>1691.37</c:v>
                </c:pt>
                <c:pt idx="159521">
                  <c:v>2708.8</c:v>
                </c:pt>
                <c:pt idx="159522">
                  <c:v>2254.33</c:v>
                </c:pt>
                <c:pt idx="159523">
                  <c:v>2218.81</c:v>
                </c:pt>
                <c:pt idx="159524">
                  <c:v>2865.84</c:v>
                </c:pt>
                <c:pt idx="159525">
                  <c:v>4833.41</c:v>
                </c:pt>
                <c:pt idx="159526">
                  <c:v>5841.7</c:v>
                </c:pt>
                <c:pt idx="159527">
                  <c:v>6028.72</c:v>
                </c:pt>
                <c:pt idx="159528">
                  <c:v>8621.58</c:v>
                </c:pt>
                <c:pt idx="159529">
                  <c:v>10802.69</c:v>
                </c:pt>
                <c:pt idx="159530">
                  <c:v>11647.52</c:v>
                </c:pt>
                <c:pt idx="159531">
                  <c:v>21585.119999999999</c:v>
                </c:pt>
                <c:pt idx="159532">
                  <c:v>28404.94</c:v>
                </c:pt>
                <c:pt idx="159533">
                  <c:v>33550.620000000003</c:v>
                </c:pt>
                <c:pt idx="159534">
                  <c:v>34009.46</c:v>
                </c:pt>
                <c:pt idx="159535">
                  <c:v>36251.1</c:v>
                </c:pt>
                <c:pt idx="159536">
                  <c:v>34086.65</c:v>
                </c:pt>
                <c:pt idx="159537">
                  <c:v>26766.54</c:v>
                </c:pt>
                <c:pt idx="159538">
                  <c:v>30563</c:v>
                </c:pt>
                <c:pt idx="159539">
                  <c:v>33673.17</c:v>
                </c:pt>
                <c:pt idx="159540">
                  <c:v>27004.54</c:v>
                </c:pt>
                <c:pt idx="159541">
                  <c:v>23181.4</c:v>
                </c:pt>
                <c:pt idx="159542">
                  <c:v>18787.830000000002</c:v>
                </c:pt>
                <c:pt idx="159543">
                  <c:v>15272.39</c:v>
                </c:pt>
                <c:pt idx="159544">
                  <c:v>10629.42</c:v>
                </c:pt>
                <c:pt idx="159545">
                  <c:v>8978.6</c:v>
                </c:pt>
                <c:pt idx="159546">
                  <c:v>8125.14</c:v>
                </c:pt>
                <c:pt idx="159547">
                  <c:v>7215.19</c:v>
                </c:pt>
                <c:pt idx="159548">
                  <c:v>7297.95</c:v>
                </c:pt>
                <c:pt idx="159549">
                  <c:v>5808.76</c:v>
                </c:pt>
                <c:pt idx="159550">
                  <c:v>5717.59</c:v>
                </c:pt>
                <c:pt idx="159551">
                  <c:v>3078.85</c:v>
                </c:pt>
                <c:pt idx="159552">
                  <c:v>1639.49</c:v>
                </c:pt>
                <c:pt idx="159553">
                  <c:v>1257.17</c:v>
                </c:pt>
                <c:pt idx="159554">
                  <c:v>1025.6500000000001</c:v>
                </c:pt>
                <c:pt idx="159555">
                  <c:v>1243.68</c:v>
                </c:pt>
                <c:pt idx="159556">
                  <c:v>1023.41</c:v>
                </c:pt>
                <c:pt idx="159557">
                  <c:v>956.78</c:v>
                </c:pt>
                <c:pt idx="159558">
                  <c:v>2759.29</c:v>
                </c:pt>
                <c:pt idx="159559">
                  <c:v>2719.55</c:v>
                </c:pt>
                <c:pt idx="159560">
                  <c:v>1883.85</c:v>
                </c:pt>
                <c:pt idx="159561">
                  <c:v>1137.8800000000001</c:v>
                </c:pt>
                <c:pt idx="159562">
                  <c:v>1136.79</c:v>
                </c:pt>
                <c:pt idx="159563">
                  <c:v>855.8</c:v>
                </c:pt>
                <c:pt idx="159564">
                  <c:v>1628.66</c:v>
                </c:pt>
                <c:pt idx="159565">
                  <c:v>1025.8599999999999</c:v>
                </c:pt>
                <c:pt idx="159566">
                  <c:v>979.38</c:v>
                </c:pt>
                <c:pt idx="159567">
                  <c:v>1073.3699999999999</c:v>
                </c:pt>
                <c:pt idx="159568">
                  <c:v>1209.77</c:v>
                </c:pt>
                <c:pt idx="159569">
                  <c:v>1897.62</c:v>
                </c:pt>
                <c:pt idx="159570">
                  <c:v>1693.02</c:v>
                </c:pt>
                <c:pt idx="159571">
                  <c:v>1277.19</c:v>
                </c:pt>
                <c:pt idx="159572">
                  <c:v>1085.76</c:v>
                </c:pt>
                <c:pt idx="159573">
                  <c:v>1683.99</c:v>
                </c:pt>
                <c:pt idx="159574">
                  <c:v>2408.66</c:v>
                </c:pt>
                <c:pt idx="159575">
                  <c:v>2721.02</c:v>
                </c:pt>
                <c:pt idx="159576">
                  <c:v>3552.61</c:v>
                </c:pt>
                <c:pt idx="159577">
                  <c:v>5140.3999999999996</c:v>
                </c:pt>
                <c:pt idx="159578">
                  <c:v>9797.2199999999993</c:v>
                </c:pt>
                <c:pt idx="159579">
                  <c:v>11447.97</c:v>
                </c:pt>
                <c:pt idx="159580">
                  <c:v>17981.61</c:v>
                </c:pt>
                <c:pt idx="159581">
                  <c:v>17542.099999999999</c:v>
                </c:pt>
                <c:pt idx="159582">
                  <c:v>33864.75</c:v>
                </c:pt>
                <c:pt idx="159583">
                  <c:v>26375.55</c:v>
                </c:pt>
                <c:pt idx="159584">
                  <c:v>37836.75</c:v>
                </c:pt>
                <c:pt idx="159585">
                  <c:v>48926.66</c:v>
                </c:pt>
                <c:pt idx="159586">
                  <c:v>34534.57</c:v>
                </c:pt>
                <c:pt idx="159587">
                  <c:v>34961.9</c:v>
                </c:pt>
                <c:pt idx="159588">
                  <c:v>33637.89</c:v>
                </c:pt>
                <c:pt idx="159589">
                  <c:v>29494.93</c:v>
                </c:pt>
                <c:pt idx="159590">
                  <c:v>30332.6</c:v>
                </c:pt>
                <c:pt idx="159591">
                  <c:v>25881.68</c:v>
                </c:pt>
                <c:pt idx="159592">
                  <c:v>31013.39</c:v>
                </c:pt>
                <c:pt idx="159593">
                  <c:v>20776.89</c:v>
                </c:pt>
                <c:pt idx="159594">
                  <c:v>18477.13</c:v>
                </c:pt>
                <c:pt idx="159595">
                  <c:v>17282.03</c:v>
                </c:pt>
                <c:pt idx="159596">
                  <c:v>14522.75</c:v>
                </c:pt>
                <c:pt idx="159597">
                  <c:v>12225.87</c:v>
                </c:pt>
                <c:pt idx="159598">
                  <c:v>10950.46</c:v>
                </c:pt>
                <c:pt idx="159599">
                  <c:v>8827.7900000000009</c:v>
                </c:pt>
                <c:pt idx="159600">
                  <c:v>5663.18</c:v>
                </c:pt>
                <c:pt idx="159601">
                  <c:v>3339.63</c:v>
                </c:pt>
                <c:pt idx="159602">
                  <c:v>3594.91</c:v>
                </c:pt>
                <c:pt idx="159603">
                  <c:v>2729.35</c:v>
                </c:pt>
                <c:pt idx="159604">
                  <c:v>2471.34</c:v>
                </c:pt>
                <c:pt idx="159605">
                  <c:v>2543.89</c:v>
                </c:pt>
                <c:pt idx="159606">
                  <c:v>1080.5</c:v>
                </c:pt>
                <c:pt idx="159607">
                  <c:v>1228.51</c:v>
                </c:pt>
                <c:pt idx="159608">
                  <c:v>3047.3</c:v>
                </c:pt>
                <c:pt idx="159609">
                  <c:v>10642.14</c:v>
                </c:pt>
                <c:pt idx="159610">
                  <c:v>9641.0400000000009</c:v>
                </c:pt>
                <c:pt idx="159611">
                  <c:v>9331.02</c:v>
                </c:pt>
                <c:pt idx="159612">
                  <c:v>11042.96</c:v>
                </c:pt>
                <c:pt idx="159613">
                  <c:v>11665.18</c:v>
                </c:pt>
                <c:pt idx="159614">
                  <c:v>10023.76</c:v>
                </c:pt>
                <c:pt idx="159615">
                  <c:v>10448.469999999999</c:v>
                </c:pt>
                <c:pt idx="159616">
                  <c:v>10323.780000000001</c:v>
                </c:pt>
                <c:pt idx="159617">
                  <c:v>9054.26</c:v>
                </c:pt>
                <c:pt idx="159618">
                  <c:v>9836.4699999999993</c:v>
                </c:pt>
                <c:pt idx="159619">
                  <c:v>11147.71</c:v>
                </c:pt>
                <c:pt idx="159620">
                  <c:v>12351.61</c:v>
                </c:pt>
                <c:pt idx="159621">
                  <c:v>10123.379999999999</c:v>
                </c:pt>
                <c:pt idx="159622">
                  <c:v>11750.14</c:v>
                </c:pt>
                <c:pt idx="159623">
                  <c:v>10825.66</c:v>
                </c:pt>
                <c:pt idx="159624">
                  <c:v>8546.0400000000009</c:v>
                </c:pt>
                <c:pt idx="159625">
                  <c:v>8652.3700000000008</c:v>
                </c:pt>
                <c:pt idx="159626">
                  <c:v>9110.25</c:v>
                </c:pt>
                <c:pt idx="159627">
                  <c:v>9578.4599999999991</c:v>
                </c:pt>
                <c:pt idx="159628">
                  <c:v>8913.14</c:v>
                </c:pt>
                <c:pt idx="159629">
                  <c:v>9137.7900000000009</c:v>
                </c:pt>
                <c:pt idx="159630">
                  <c:v>9131.2000000000007</c:v>
                </c:pt>
                <c:pt idx="159631">
                  <c:v>7793.22</c:v>
                </c:pt>
                <c:pt idx="159632">
                  <c:v>8289.24</c:v>
                </c:pt>
                <c:pt idx="159633">
                  <c:v>9273.16</c:v>
                </c:pt>
                <c:pt idx="159634">
                  <c:v>8792.66</c:v>
                </c:pt>
                <c:pt idx="159635">
                  <c:v>8644.14</c:v>
                </c:pt>
                <c:pt idx="159636">
                  <c:v>8824.67</c:v>
                </c:pt>
                <c:pt idx="159637">
                  <c:v>8525.4</c:v>
                </c:pt>
                <c:pt idx="159638">
                  <c:v>10878.93</c:v>
                </c:pt>
                <c:pt idx="159639">
                  <c:v>12056.19</c:v>
                </c:pt>
                <c:pt idx="159640">
                  <c:v>21446.58</c:v>
                </c:pt>
                <c:pt idx="159641">
                  <c:v>11781.39</c:v>
                </c:pt>
                <c:pt idx="159642">
                  <c:v>11920.02</c:v>
                </c:pt>
                <c:pt idx="159643">
                  <c:v>10781.73</c:v>
                </c:pt>
                <c:pt idx="159644">
                  <c:v>11053.5</c:v>
                </c:pt>
                <c:pt idx="159645">
                  <c:v>11559.93</c:v>
                </c:pt>
                <c:pt idx="159646">
                  <c:v>8944.3700000000008</c:v>
                </c:pt>
                <c:pt idx="159647">
                  <c:v>10237.870000000001</c:v>
                </c:pt>
                <c:pt idx="159648">
                  <c:v>11617.27</c:v>
                </c:pt>
                <c:pt idx="159649">
                  <c:v>11001.23</c:v>
                </c:pt>
                <c:pt idx="159650">
                  <c:v>10094.299999999999</c:v>
                </c:pt>
                <c:pt idx="159651">
                  <c:v>12683.72</c:v>
                </c:pt>
                <c:pt idx="159652">
                  <c:v>11926.66</c:v>
                </c:pt>
                <c:pt idx="159653">
                  <c:v>13304.01</c:v>
                </c:pt>
                <c:pt idx="159654">
                  <c:v>14199.01</c:v>
                </c:pt>
                <c:pt idx="159655">
                  <c:v>19078.25</c:v>
                </c:pt>
                <c:pt idx="159656">
                  <c:v>9188.61</c:v>
                </c:pt>
                <c:pt idx="159657">
                  <c:v>18928.55</c:v>
                </c:pt>
                <c:pt idx="159658">
                  <c:v>10106.040000000001</c:v>
                </c:pt>
                <c:pt idx="159659">
                  <c:v>9762.49</c:v>
                </c:pt>
                <c:pt idx="159660">
                  <c:v>8914.0400000000009</c:v>
                </c:pt>
                <c:pt idx="159661">
                  <c:v>8853.0400000000009</c:v>
                </c:pt>
                <c:pt idx="159662">
                  <c:v>8741.36</c:v>
                </c:pt>
                <c:pt idx="159663">
                  <c:v>9616.57</c:v>
                </c:pt>
                <c:pt idx="159664">
                  <c:v>7501.86</c:v>
                </c:pt>
                <c:pt idx="159665">
                  <c:v>9131.4</c:v>
                </c:pt>
                <c:pt idx="159666">
                  <c:v>9002.01</c:v>
                </c:pt>
                <c:pt idx="159667">
                  <c:v>8922.52</c:v>
                </c:pt>
                <c:pt idx="159668">
                  <c:v>9729.15</c:v>
                </c:pt>
                <c:pt idx="159669">
                  <c:v>8272.5</c:v>
                </c:pt>
                <c:pt idx="159670">
                  <c:v>8805.2000000000007</c:v>
                </c:pt>
                <c:pt idx="159671">
                  <c:v>10612.55</c:v>
                </c:pt>
                <c:pt idx="159672">
                  <c:v>13123.3</c:v>
                </c:pt>
                <c:pt idx="159673">
                  <c:v>9108.4699999999993</c:v>
                </c:pt>
                <c:pt idx="159674">
                  <c:v>11782.78</c:v>
                </c:pt>
                <c:pt idx="159675">
                  <c:v>9631.6200000000008</c:v>
                </c:pt>
                <c:pt idx="159676">
                  <c:v>7996</c:v>
                </c:pt>
                <c:pt idx="159677">
                  <c:v>9340.49</c:v>
                </c:pt>
                <c:pt idx="159678">
                  <c:v>8911.83</c:v>
                </c:pt>
                <c:pt idx="159679">
                  <c:v>7882.64</c:v>
                </c:pt>
                <c:pt idx="159680">
                  <c:v>9394.0300000000007</c:v>
                </c:pt>
                <c:pt idx="159681">
                  <c:v>8251.19</c:v>
                </c:pt>
                <c:pt idx="159682">
                  <c:v>7759.16</c:v>
                </c:pt>
                <c:pt idx="159683">
                  <c:v>7044.85</c:v>
                </c:pt>
                <c:pt idx="159684">
                  <c:v>8587.9</c:v>
                </c:pt>
                <c:pt idx="159685">
                  <c:v>9478.5499999999993</c:v>
                </c:pt>
                <c:pt idx="159686">
                  <c:v>9422.6200000000008</c:v>
                </c:pt>
                <c:pt idx="159687">
                  <c:v>9208.3700000000008</c:v>
                </c:pt>
                <c:pt idx="159688">
                  <c:v>9079.06</c:v>
                </c:pt>
                <c:pt idx="159689">
                  <c:v>9364.73</c:v>
                </c:pt>
                <c:pt idx="159690">
                  <c:v>9916.42</c:v>
                </c:pt>
                <c:pt idx="159691">
                  <c:v>11641.07</c:v>
                </c:pt>
                <c:pt idx="159692">
                  <c:v>18494.48</c:v>
                </c:pt>
                <c:pt idx="159693">
                  <c:v>14527.18</c:v>
                </c:pt>
                <c:pt idx="159694">
                  <c:v>12005.48</c:v>
                </c:pt>
                <c:pt idx="159695">
                  <c:v>10550.76</c:v>
                </c:pt>
                <c:pt idx="159696">
                  <c:v>12986.5</c:v>
                </c:pt>
                <c:pt idx="159697">
                  <c:v>11414.63</c:v>
                </c:pt>
                <c:pt idx="159698">
                  <c:v>9391.27</c:v>
                </c:pt>
                <c:pt idx="159699">
                  <c:v>9914.8799999999992</c:v>
                </c:pt>
                <c:pt idx="159700">
                  <c:v>10462.33</c:v>
                </c:pt>
                <c:pt idx="159701">
                  <c:v>12251.54</c:v>
                </c:pt>
                <c:pt idx="159702">
                  <c:v>10370.33</c:v>
                </c:pt>
                <c:pt idx="159703">
                  <c:v>14304</c:v>
                </c:pt>
                <c:pt idx="159704">
                  <c:v>12141.7</c:v>
                </c:pt>
                <c:pt idx="159705">
                  <c:v>12599.92</c:v>
                </c:pt>
                <c:pt idx="159706">
                  <c:v>14395.51</c:v>
                </c:pt>
                <c:pt idx="159707">
                  <c:v>17145.34</c:v>
                </c:pt>
                <c:pt idx="159708">
                  <c:v>12422.5</c:v>
                </c:pt>
                <c:pt idx="159709">
                  <c:v>20813.38</c:v>
                </c:pt>
                <c:pt idx="159710">
                  <c:v>11596.35</c:v>
                </c:pt>
                <c:pt idx="159711">
                  <c:v>9869.1</c:v>
                </c:pt>
                <c:pt idx="159712">
                  <c:v>7274.22</c:v>
                </c:pt>
                <c:pt idx="159713">
                  <c:v>8509.65</c:v>
                </c:pt>
                <c:pt idx="159714">
                  <c:v>8967.1200000000008</c:v>
                </c:pt>
                <c:pt idx="159715">
                  <c:v>10316.5</c:v>
                </c:pt>
                <c:pt idx="159716">
                  <c:v>8582.6</c:v>
                </c:pt>
                <c:pt idx="159717">
                  <c:v>8284.44</c:v>
                </c:pt>
                <c:pt idx="159718">
                  <c:v>10219.94</c:v>
                </c:pt>
                <c:pt idx="159719">
                  <c:v>9371.33</c:v>
                </c:pt>
                <c:pt idx="159720">
                  <c:v>9658.4599999999991</c:v>
                </c:pt>
                <c:pt idx="159721">
                  <c:v>7586.79</c:v>
                </c:pt>
                <c:pt idx="159722">
                  <c:v>8999.67</c:v>
                </c:pt>
                <c:pt idx="159723">
                  <c:v>10356.61</c:v>
                </c:pt>
                <c:pt idx="159724">
                  <c:v>13102.75</c:v>
                </c:pt>
                <c:pt idx="159725">
                  <c:v>8968.41</c:v>
                </c:pt>
                <c:pt idx="159726">
                  <c:v>9002.4699999999993</c:v>
                </c:pt>
                <c:pt idx="159727">
                  <c:v>8828.65</c:v>
                </c:pt>
                <c:pt idx="159728">
                  <c:v>9086.75</c:v>
                </c:pt>
                <c:pt idx="159729">
                  <c:v>8724.5300000000007</c:v>
                </c:pt>
                <c:pt idx="159730">
                  <c:v>7725.41</c:v>
                </c:pt>
                <c:pt idx="159731">
                  <c:v>8318.42</c:v>
                </c:pt>
                <c:pt idx="159732">
                  <c:v>7633.91</c:v>
                </c:pt>
                <c:pt idx="159733">
                  <c:v>7874.25</c:v>
                </c:pt>
                <c:pt idx="159734">
                  <c:v>7794.73</c:v>
                </c:pt>
                <c:pt idx="159735">
                  <c:v>8321.0300000000007</c:v>
                </c:pt>
                <c:pt idx="159736">
                  <c:v>9192.25</c:v>
                </c:pt>
                <c:pt idx="159737">
                  <c:v>8541.98</c:v>
                </c:pt>
                <c:pt idx="159738">
                  <c:v>8310.01</c:v>
                </c:pt>
                <c:pt idx="159739">
                  <c:v>8729.27</c:v>
                </c:pt>
                <c:pt idx="159740">
                  <c:v>8361.41</c:v>
                </c:pt>
                <c:pt idx="159741">
                  <c:v>8362.1</c:v>
                </c:pt>
                <c:pt idx="159742">
                  <c:v>8346.4699999999993</c:v>
                </c:pt>
                <c:pt idx="159743">
                  <c:v>8387.2099999999991</c:v>
                </c:pt>
                <c:pt idx="159744">
                  <c:v>19093.849999999999</c:v>
                </c:pt>
                <c:pt idx="159745">
                  <c:v>13114.02</c:v>
                </c:pt>
                <c:pt idx="159746">
                  <c:v>10881.2</c:v>
                </c:pt>
                <c:pt idx="159747">
                  <c:v>10595.13</c:v>
                </c:pt>
                <c:pt idx="159748">
                  <c:v>11367.42</c:v>
                </c:pt>
                <c:pt idx="159749">
                  <c:v>10954.28</c:v>
                </c:pt>
                <c:pt idx="159750">
                  <c:v>10463.290000000001</c:v>
                </c:pt>
                <c:pt idx="159751">
                  <c:v>10452.73</c:v>
                </c:pt>
                <c:pt idx="159752">
                  <c:v>4803.1000000000004</c:v>
                </c:pt>
                <c:pt idx="159753">
                  <c:v>12397.47</c:v>
                </c:pt>
                <c:pt idx="159754">
                  <c:v>7158.16</c:v>
                </c:pt>
                <c:pt idx="159755">
                  <c:v>1202.4100000000001</c:v>
                </c:pt>
                <c:pt idx="159756">
                  <c:v>231.54</c:v>
                </c:pt>
                <c:pt idx="159757">
                  <c:v>1253.31</c:v>
                </c:pt>
                <c:pt idx="159758">
                  <c:v>1914.73</c:v>
                </c:pt>
                <c:pt idx="159759">
                  <c:v>4070.76</c:v>
                </c:pt>
                <c:pt idx="159760">
                  <c:v>12663.97</c:v>
                </c:pt>
                <c:pt idx="159761">
                  <c:v>5761.84</c:v>
                </c:pt>
                <c:pt idx="159762">
                  <c:v>2</c:v>
                </c:pt>
                <c:pt idx="159763">
                  <c:v>3324.02</c:v>
                </c:pt>
                <c:pt idx="159764">
                  <c:v>5554.4</c:v>
                </c:pt>
                <c:pt idx="159765">
                  <c:v>5595.7</c:v>
                </c:pt>
                <c:pt idx="159766">
                  <c:v>8991.64</c:v>
                </c:pt>
                <c:pt idx="159767">
                  <c:v>10419.77</c:v>
                </c:pt>
                <c:pt idx="159768">
                  <c:v>14504.39</c:v>
                </c:pt>
                <c:pt idx="159769">
                  <c:v>25806.19</c:v>
                </c:pt>
                <c:pt idx="159770">
                  <c:v>15277.64</c:v>
                </c:pt>
                <c:pt idx="159771">
                  <c:v>12693.52</c:v>
                </c:pt>
                <c:pt idx="159772">
                  <c:v>14645.66</c:v>
                </c:pt>
                <c:pt idx="159773">
                  <c:v>18379.060000000001</c:v>
                </c:pt>
                <c:pt idx="159774">
                  <c:v>35159.06</c:v>
                </c:pt>
                <c:pt idx="159775">
                  <c:v>32330.71</c:v>
                </c:pt>
                <c:pt idx="159776">
                  <c:v>22902.32</c:v>
                </c:pt>
                <c:pt idx="159777">
                  <c:v>17139.23</c:v>
                </c:pt>
                <c:pt idx="159778">
                  <c:v>16065.75</c:v>
                </c:pt>
                <c:pt idx="159779">
                  <c:v>4557.2299999999996</c:v>
                </c:pt>
                <c:pt idx="159780">
                  <c:v>1117.1199999999999</c:v>
                </c:pt>
                <c:pt idx="159781">
                  <c:v>681.58</c:v>
                </c:pt>
                <c:pt idx="159782">
                  <c:v>1789.28</c:v>
                </c:pt>
                <c:pt idx="159783">
                  <c:v>3211.21</c:v>
                </c:pt>
                <c:pt idx="159784">
                  <c:v>7707.75</c:v>
                </c:pt>
                <c:pt idx="159785">
                  <c:v>10202.870000000001</c:v>
                </c:pt>
                <c:pt idx="159786">
                  <c:v>338.91</c:v>
                </c:pt>
                <c:pt idx="159787">
                  <c:v>34.549999999999997</c:v>
                </c:pt>
                <c:pt idx="159788">
                  <c:v>247.6</c:v>
                </c:pt>
                <c:pt idx="159789">
                  <c:v>670.41</c:v>
                </c:pt>
                <c:pt idx="159790">
                  <c:v>1422.98</c:v>
                </c:pt>
                <c:pt idx="159791">
                  <c:v>1572.27</c:v>
                </c:pt>
                <c:pt idx="159792">
                  <c:v>1733.49</c:v>
                </c:pt>
                <c:pt idx="159793">
                  <c:v>3047.28</c:v>
                </c:pt>
                <c:pt idx="159794">
                  <c:v>9533.99</c:v>
                </c:pt>
                <c:pt idx="159795">
                  <c:v>3286.91</c:v>
                </c:pt>
                <c:pt idx="159796">
                  <c:v>-6</c:v>
                </c:pt>
                <c:pt idx="159797">
                  <c:v>0.2</c:v>
                </c:pt>
                <c:pt idx="159798">
                  <c:v>0.2</c:v>
                </c:pt>
                <c:pt idx="159799">
                  <c:v>1</c:v>
                </c:pt>
                <c:pt idx="159800">
                  <c:v>-2.97</c:v>
                </c:pt>
                <c:pt idx="159801">
                  <c:v>2</c:v>
                </c:pt>
                <c:pt idx="159802">
                  <c:v>0.1</c:v>
                </c:pt>
                <c:pt idx="159803">
                  <c:v>970.09</c:v>
                </c:pt>
                <c:pt idx="159804">
                  <c:v>6347.48</c:v>
                </c:pt>
                <c:pt idx="159805">
                  <c:v>7392.45</c:v>
                </c:pt>
                <c:pt idx="159806">
                  <c:v>8646.7800000000007</c:v>
                </c:pt>
                <c:pt idx="159807">
                  <c:v>10029.84</c:v>
                </c:pt>
                <c:pt idx="159808">
                  <c:v>13824.35</c:v>
                </c:pt>
                <c:pt idx="159809">
                  <c:v>25283.360000000001</c:v>
                </c:pt>
                <c:pt idx="159810">
                  <c:v>21763.99</c:v>
                </c:pt>
                <c:pt idx="159811">
                  <c:v>10338.469999999999</c:v>
                </c:pt>
                <c:pt idx="159812">
                  <c:v>16050.85</c:v>
                </c:pt>
                <c:pt idx="159813">
                  <c:v>23289.62</c:v>
                </c:pt>
                <c:pt idx="159814">
                  <c:v>46035.19</c:v>
                </c:pt>
                <c:pt idx="159815">
                  <c:v>31453.48</c:v>
                </c:pt>
                <c:pt idx="159816">
                  <c:v>21301.75</c:v>
                </c:pt>
                <c:pt idx="159817">
                  <c:v>18793.73</c:v>
                </c:pt>
                <c:pt idx="159818">
                  <c:v>16213.62</c:v>
                </c:pt>
                <c:pt idx="159819">
                  <c:v>2157.8000000000002</c:v>
                </c:pt>
                <c:pt idx="159820">
                  <c:v>565.05999999999995</c:v>
                </c:pt>
                <c:pt idx="159821">
                  <c:v>745.05</c:v>
                </c:pt>
                <c:pt idx="159822">
                  <c:v>1312.31</c:v>
                </c:pt>
                <c:pt idx="159823">
                  <c:v>2306.64</c:v>
                </c:pt>
                <c:pt idx="159824">
                  <c:v>4572.1899999999996</c:v>
                </c:pt>
                <c:pt idx="159825">
                  <c:v>8858.9599999999991</c:v>
                </c:pt>
                <c:pt idx="159826">
                  <c:v>610.1</c:v>
                </c:pt>
                <c:pt idx="159827">
                  <c:v>634.76</c:v>
                </c:pt>
                <c:pt idx="159828">
                  <c:v>897.19</c:v>
                </c:pt>
                <c:pt idx="159829">
                  <c:v>1151.31</c:v>
                </c:pt>
                <c:pt idx="159830">
                  <c:v>1953.14</c:v>
                </c:pt>
                <c:pt idx="159831">
                  <c:v>3389.88</c:v>
                </c:pt>
                <c:pt idx="159832">
                  <c:v>8468.58</c:v>
                </c:pt>
                <c:pt idx="159833">
                  <c:v>3953.87</c:v>
                </c:pt>
                <c:pt idx="159834">
                  <c:v>53.98</c:v>
                </c:pt>
                <c:pt idx="159835">
                  <c:v>0.5</c:v>
                </c:pt>
                <c:pt idx="159836">
                  <c:v>2.25</c:v>
                </c:pt>
                <c:pt idx="159837">
                  <c:v>441.6</c:v>
                </c:pt>
                <c:pt idx="159838">
                  <c:v>4151.03</c:v>
                </c:pt>
                <c:pt idx="159839">
                  <c:v>8588.7199999999993</c:v>
                </c:pt>
                <c:pt idx="159840">
                  <c:v>8565.73</c:v>
                </c:pt>
                <c:pt idx="159841">
                  <c:v>11344.78</c:v>
                </c:pt>
                <c:pt idx="159842">
                  <c:v>13328.98</c:v>
                </c:pt>
                <c:pt idx="159843">
                  <c:v>19070.919999999998</c:v>
                </c:pt>
                <c:pt idx="159844">
                  <c:v>3884.62</c:v>
                </c:pt>
                <c:pt idx="159845">
                  <c:v>3762.38</c:v>
                </c:pt>
                <c:pt idx="159846">
                  <c:v>3233.19</c:v>
                </c:pt>
                <c:pt idx="159847">
                  <c:v>3607.12</c:v>
                </c:pt>
                <c:pt idx="159848">
                  <c:v>4657.5600000000004</c:v>
                </c:pt>
                <c:pt idx="159849">
                  <c:v>3910.14</c:v>
                </c:pt>
                <c:pt idx="159850">
                  <c:v>4134.01</c:v>
                </c:pt>
                <c:pt idx="159851">
                  <c:v>3871.45</c:v>
                </c:pt>
                <c:pt idx="159852">
                  <c:v>3450.88</c:v>
                </c:pt>
                <c:pt idx="159853">
                  <c:v>3759.8</c:v>
                </c:pt>
                <c:pt idx="159854">
                  <c:v>3135.02</c:v>
                </c:pt>
                <c:pt idx="159855">
                  <c:v>3454.29</c:v>
                </c:pt>
                <c:pt idx="159856">
                  <c:v>4000.84</c:v>
                </c:pt>
                <c:pt idx="159857">
                  <c:v>5080.1400000000003</c:v>
                </c:pt>
                <c:pt idx="159858">
                  <c:v>3284.33</c:v>
                </c:pt>
                <c:pt idx="159859">
                  <c:v>3813.11</c:v>
                </c:pt>
                <c:pt idx="159860">
                  <c:v>3644.93</c:v>
                </c:pt>
                <c:pt idx="159861">
                  <c:v>4173.58</c:v>
                </c:pt>
                <c:pt idx="159862">
                  <c:v>3642.74</c:v>
                </c:pt>
                <c:pt idx="159863">
                  <c:v>3856.41</c:v>
                </c:pt>
                <c:pt idx="159864">
                  <c:v>3646.9</c:v>
                </c:pt>
                <c:pt idx="159865">
                  <c:v>3632.04</c:v>
                </c:pt>
                <c:pt idx="159866">
                  <c:v>4372.6499999999996</c:v>
                </c:pt>
                <c:pt idx="159867">
                  <c:v>18611.63</c:v>
                </c:pt>
                <c:pt idx="159868">
                  <c:v>7622.31</c:v>
                </c:pt>
                <c:pt idx="159869">
                  <c:v>3162.19</c:v>
                </c:pt>
                <c:pt idx="159870">
                  <c:v>3505.47</c:v>
                </c:pt>
                <c:pt idx="159871">
                  <c:v>3653.99</c:v>
                </c:pt>
                <c:pt idx="159872">
                  <c:v>3158.55</c:v>
                </c:pt>
                <c:pt idx="159873">
                  <c:v>3292.5</c:v>
                </c:pt>
                <c:pt idx="159874">
                  <c:v>4682.2299999999996</c:v>
                </c:pt>
                <c:pt idx="159875">
                  <c:v>5076.8</c:v>
                </c:pt>
                <c:pt idx="159876">
                  <c:v>8529.6</c:v>
                </c:pt>
                <c:pt idx="159877">
                  <c:v>5418.61</c:v>
                </c:pt>
                <c:pt idx="159878">
                  <c:v>11478.18</c:v>
                </c:pt>
                <c:pt idx="159879">
                  <c:v>11954.22</c:v>
                </c:pt>
                <c:pt idx="159880">
                  <c:v>6831.46</c:v>
                </c:pt>
                <c:pt idx="159881">
                  <c:v>6849.97</c:v>
                </c:pt>
                <c:pt idx="159882">
                  <c:v>7127.92</c:v>
                </c:pt>
                <c:pt idx="159883">
                  <c:v>5816.39</c:v>
                </c:pt>
                <c:pt idx="159884">
                  <c:v>6188.18</c:v>
                </c:pt>
                <c:pt idx="159885">
                  <c:v>6393.35</c:v>
                </c:pt>
                <c:pt idx="159886">
                  <c:v>4101.4399999999996</c:v>
                </c:pt>
                <c:pt idx="159887">
                  <c:v>6816.92</c:v>
                </c:pt>
                <c:pt idx="159888">
                  <c:v>6420.89</c:v>
                </c:pt>
                <c:pt idx="159889">
                  <c:v>5369.84</c:v>
                </c:pt>
                <c:pt idx="159890">
                  <c:v>5044.79</c:v>
                </c:pt>
                <c:pt idx="159891">
                  <c:v>2619.91</c:v>
                </c:pt>
                <c:pt idx="159892">
                  <c:v>3422.91</c:v>
                </c:pt>
                <c:pt idx="159893">
                  <c:v>3821.01</c:v>
                </c:pt>
                <c:pt idx="159894">
                  <c:v>3930.89</c:v>
                </c:pt>
                <c:pt idx="159895">
                  <c:v>5101.32</c:v>
                </c:pt>
                <c:pt idx="159896">
                  <c:v>4595.3599999999997</c:v>
                </c:pt>
                <c:pt idx="159897">
                  <c:v>4354.88</c:v>
                </c:pt>
                <c:pt idx="159898">
                  <c:v>4271.55</c:v>
                </c:pt>
                <c:pt idx="159899">
                  <c:v>3876.48</c:v>
                </c:pt>
                <c:pt idx="159900">
                  <c:v>4960.08</c:v>
                </c:pt>
                <c:pt idx="159901">
                  <c:v>4273.6099999999997</c:v>
                </c:pt>
                <c:pt idx="159902">
                  <c:v>4338.0200000000004</c:v>
                </c:pt>
                <c:pt idx="159903">
                  <c:v>5072.12</c:v>
                </c:pt>
                <c:pt idx="159904">
                  <c:v>4442.45</c:v>
                </c:pt>
                <c:pt idx="159905">
                  <c:v>3517.24</c:v>
                </c:pt>
                <c:pt idx="159906">
                  <c:v>4381.53</c:v>
                </c:pt>
                <c:pt idx="159907">
                  <c:v>3927.2</c:v>
                </c:pt>
                <c:pt idx="159908">
                  <c:v>3127.19</c:v>
                </c:pt>
                <c:pt idx="159909">
                  <c:v>3621.47</c:v>
                </c:pt>
                <c:pt idx="159910">
                  <c:v>3322.98</c:v>
                </c:pt>
                <c:pt idx="159911">
                  <c:v>2972.28</c:v>
                </c:pt>
                <c:pt idx="159912">
                  <c:v>3549.81</c:v>
                </c:pt>
                <c:pt idx="159913">
                  <c:v>3733.29</c:v>
                </c:pt>
                <c:pt idx="159914">
                  <c:v>8234.4599999999991</c:v>
                </c:pt>
                <c:pt idx="159915">
                  <c:v>7151.77</c:v>
                </c:pt>
                <c:pt idx="159916">
                  <c:v>4202.63</c:v>
                </c:pt>
                <c:pt idx="159917">
                  <c:v>3519.31</c:v>
                </c:pt>
                <c:pt idx="159918">
                  <c:v>3371.71</c:v>
                </c:pt>
                <c:pt idx="159919">
                  <c:v>3702.84</c:v>
                </c:pt>
                <c:pt idx="159920">
                  <c:v>3312.3</c:v>
                </c:pt>
                <c:pt idx="159921">
                  <c:v>3380.4</c:v>
                </c:pt>
                <c:pt idx="159922">
                  <c:v>3345.86</c:v>
                </c:pt>
                <c:pt idx="159923">
                  <c:v>3165.1</c:v>
                </c:pt>
                <c:pt idx="159924">
                  <c:v>3863.08</c:v>
                </c:pt>
                <c:pt idx="159925">
                  <c:v>2988.4</c:v>
                </c:pt>
                <c:pt idx="159926">
                  <c:v>2854.77</c:v>
                </c:pt>
                <c:pt idx="159927">
                  <c:v>2959.72</c:v>
                </c:pt>
                <c:pt idx="159928">
                  <c:v>4150.8900000000003</c:v>
                </c:pt>
                <c:pt idx="159929">
                  <c:v>3700.79</c:v>
                </c:pt>
                <c:pt idx="159930">
                  <c:v>4414.59</c:v>
                </c:pt>
                <c:pt idx="159931">
                  <c:v>4471.63</c:v>
                </c:pt>
                <c:pt idx="159932">
                  <c:v>11782.41</c:v>
                </c:pt>
                <c:pt idx="159933">
                  <c:v>7770.74</c:v>
                </c:pt>
                <c:pt idx="159934">
                  <c:v>5724.62</c:v>
                </c:pt>
                <c:pt idx="159935">
                  <c:v>3960.69</c:v>
                </c:pt>
                <c:pt idx="159936">
                  <c:v>3505.9</c:v>
                </c:pt>
                <c:pt idx="159937">
                  <c:v>4346.08</c:v>
                </c:pt>
                <c:pt idx="159938">
                  <c:v>3823.99</c:v>
                </c:pt>
                <c:pt idx="159939">
                  <c:v>5062.4399999999996</c:v>
                </c:pt>
                <c:pt idx="159940">
                  <c:v>4944.84</c:v>
                </c:pt>
                <c:pt idx="159941">
                  <c:v>4523.28</c:v>
                </c:pt>
                <c:pt idx="159942">
                  <c:v>3803.48</c:v>
                </c:pt>
                <c:pt idx="159943">
                  <c:v>2121.38</c:v>
                </c:pt>
                <c:pt idx="159944">
                  <c:v>3077.03</c:v>
                </c:pt>
                <c:pt idx="159945">
                  <c:v>3453.37</c:v>
                </c:pt>
                <c:pt idx="159946">
                  <c:v>3678.35</c:v>
                </c:pt>
                <c:pt idx="159947">
                  <c:v>3426.15</c:v>
                </c:pt>
                <c:pt idx="159948">
                  <c:v>3694.1</c:v>
                </c:pt>
                <c:pt idx="159949">
                  <c:v>3622.6</c:v>
                </c:pt>
                <c:pt idx="159950">
                  <c:v>3238.79</c:v>
                </c:pt>
                <c:pt idx="159951">
                  <c:v>3710.04</c:v>
                </c:pt>
                <c:pt idx="159952">
                  <c:v>3391.69</c:v>
                </c:pt>
                <c:pt idx="159953">
                  <c:v>3846.92</c:v>
                </c:pt>
                <c:pt idx="159954">
                  <c:v>4020.66</c:v>
                </c:pt>
                <c:pt idx="159955">
                  <c:v>4112.79</c:v>
                </c:pt>
                <c:pt idx="159956">
                  <c:v>14226.29</c:v>
                </c:pt>
                <c:pt idx="159957">
                  <c:v>3710.4</c:v>
                </c:pt>
                <c:pt idx="159958">
                  <c:v>2850.36</c:v>
                </c:pt>
                <c:pt idx="159959">
                  <c:v>3321.23</c:v>
                </c:pt>
                <c:pt idx="159960">
                  <c:v>3233.42</c:v>
                </c:pt>
                <c:pt idx="159961">
                  <c:v>3327.16</c:v>
                </c:pt>
                <c:pt idx="159962">
                  <c:v>3734.84</c:v>
                </c:pt>
                <c:pt idx="159963">
                  <c:v>3639.09</c:v>
                </c:pt>
                <c:pt idx="159964">
                  <c:v>3163.57</c:v>
                </c:pt>
                <c:pt idx="159965">
                  <c:v>3893.06</c:v>
                </c:pt>
                <c:pt idx="159966">
                  <c:v>3915.48</c:v>
                </c:pt>
                <c:pt idx="159967">
                  <c:v>4516.2299999999996</c:v>
                </c:pt>
                <c:pt idx="159968">
                  <c:v>2668.45</c:v>
                </c:pt>
                <c:pt idx="159969">
                  <c:v>3932.64</c:v>
                </c:pt>
                <c:pt idx="159970">
                  <c:v>2876</c:v>
                </c:pt>
                <c:pt idx="159971">
                  <c:v>3473.91</c:v>
                </c:pt>
                <c:pt idx="159972">
                  <c:v>3201.43</c:v>
                </c:pt>
                <c:pt idx="159973">
                  <c:v>3711.3</c:v>
                </c:pt>
                <c:pt idx="159974">
                  <c:v>2552.41</c:v>
                </c:pt>
                <c:pt idx="159975">
                  <c:v>2886.74</c:v>
                </c:pt>
                <c:pt idx="159976">
                  <c:v>2538.6799999999998</c:v>
                </c:pt>
                <c:pt idx="159977">
                  <c:v>2370.58</c:v>
                </c:pt>
                <c:pt idx="159978">
                  <c:v>2583.37</c:v>
                </c:pt>
                <c:pt idx="159979">
                  <c:v>2780.69</c:v>
                </c:pt>
                <c:pt idx="159980">
                  <c:v>3079.78</c:v>
                </c:pt>
                <c:pt idx="159981">
                  <c:v>3672.69</c:v>
                </c:pt>
                <c:pt idx="159982">
                  <c:v>3895.26</c:v>
                </c:pt>
                <c:pt idx="159983">
                  <c:v>3578.96</c:v>
                </c:pt>
                <c:pt idx="159984">
                  <c:v>3783.57</c:v>
                </c:pt>
                <c:pt idx="159985">
                  <c:v>15000.98</c:v>
                </c:pt>
                <c:pt idx="159986">
                  <c:v>6967.79</c:v>
                </c:pt>
                <c:pt idx="159987">
                  <c:v>3461.32</c:v>
                </c:pt>
                <c:pt idx="159988">
                  <c:v>3403.32</c:v>
                </c:pt>
                <c:pt idx="159989">
                  <c:v>3451.23</c:v>
                </c:pt>
                <c:pt idx="159990">
                  <c:v>3394.42</c:v>
                </c:pt>
                <c:pt idx="159991">
                  <c:v>3898.97</c:v>
                </c:pt>
                <c:pt idx="159992">
                  <c:v>4307.6099999999997</c:v>
                </c:pt>
                <c:pt idx="159993">
                  <c:v>3135.47</c:v>
                </c:pt>
                <c:pt idx="159994">
                  <c:v>3461.41</c:v>
                </c:pt>
                <c:pt idx="159995">
                  <c:v>3755.21</c:v>
                </c:pt>
                <c:pt idx="159996">
                  <c:v>4441.8500000000004</c:v>
                </c:pt>
                <c:pt idx="159997">
                  <c:v>7822.58</c:v>
                </c:pt>
                <c:pt idx="159998">
                  <c:v>9502.7000000000007</c:v>
                </c:pt>
                <c:pt idx="159999">
                  <c:v>3730.34</c:v>
                </c:pt>
                <c:pt idx="160000">
                  <c:v>4679.38</c:v>
                </c:pt>
                <c:pt idx="160001">
                  <c:v>4029.72</c:v>
                </c:pt>
                <c:pt idx="160002">
                  <c:v>3969.14</c:v>
                </c:pt>
                <c:pt idx="160003">
                  <c:v>4243.55</c:v>
                </c:pt>
                <c:pt idx="160004">
                  <c:v>4770.25</c:v>
                </c:pt>
                <c:pt idx="160005">
                  <c:v>4752.37</c:v>
                </c:pt>
                <c:pt idx="160006">
                  <c:v>4388.03</c:v>
                </c:pt>
                <c:pt idx="160007">
                  <c:v>4763.67</c:v>
                </c:pt>
                <c:pt idx="160008">
                  <c:v>5551.67</c:v>
                </c:pt>
                <c:pt idx="160009">
                  <c:v>4010.8</c:v>
                </c:pt>
                <c:pt idx="160010">
                  <c:v>5191.75</c:v>
                </c:pt>
                <c:pt idx="160011">
                  <c:v>5143.7700000000004</c:v>
                </c:pt>
                <c:pt idx="160012">
                  <c:v>5316.96</c:v>
                </c:pt>
                <c:pt idx="160013">
                  <c:v>4282.22</c:v>
                </c:pt>
                <c:pt idx="160014">
                  <c:v>4254.66</c:v>
                </c:pt>
                <c:pt idx="160015">
                  <c:v>4250.51</c:v>
                </c:pt>
                <c:pt idx="160016">
                  <c:v>4239.63</c:v>
                </c:pt>
                <c:pt idx="160017">
                  <c:v>6496.35</c:v>
                </c:pt>
                <c:pt idx="160018">
                  <c:v>14330.28</c:v>
                </c:pt>
                <c:pt idx="160019">
                  <c:v>3922.89</c:v>
                </c:pt>
                <c:pt idx="160020">
                  <c:v>3622.44</c:v>
                </c:pt>
                <c:pt idx="160021">
                  <c:v>3212.94</c:v>
                </c:pt>
                <c:pt idx="160022">
                  <c:v>3630.83</c:v>
                </c:pt>
                <c:pt idx="160023">
                  <c:v>3296.99</c:v>
                </c:pt>
                <c:pt idx="160024">
                  <c:v>3393.09</c:v>
                </c:pt>
                <c:pt idx="160025">
                  <c:v>2847.74</c:v>
                </c:pt>
                <c:pt idx="160026">
                  <c:v>3348.74</c:v>
                </c:pt>
                <c:pt idx="160027">
                  <c:v>3258.86</c:v>
                </c:pt>
                <c:pt idx="160028">
                  <c:v>2757.71</c:v>
                </c:pt>
                <c:pt idx="160029">
                  <c:v>4197.45</c:v>
                </c:pt>
                <c:pt idx="160030">
                  <c:v>2365.19</c:v>
                </c:pt>
                <c:pt idx="160031">
                  <c:v>3330.81</c:v>
                </c:pt>
                <c:pt idx="160032">
                  <c:v>3334.25</c:v>
                </c:pt>
                <c:pt idx="160033">
                  <c:v>3913.86</c:v>
                </c:pt>
                <c:pt idx="160034">
                  <c:v>3488.8</c:v>
                </c:pt>
                <c:pt idx="160035">
                  <c:v>14444.6</c:v>
                </c:pt>
                <c:pt idx="160036">
                  <c:v>3050.5</c:v>
                </c:pt>
                <c:pt idx="160037">
                  <c:v>3113.06</c:v>
                </c:pt>
                <c:pt idx="160038">
                  <c:v>2987.13</c:v>
                </c:pt>
                <c:pt idx="160039">
                  <c:v>2665.18</c:v>
                </c:pt>
                <c:pt idx="160040">
                  <c:v>2692.23</c:v>
                </c:pt>
                <c:pt idx="160041">
                  <c:v>3273.07</c:v>
                </c:pt>
                <c:pt idx="160042">
                  <c:v>3101.8</c:v>
                </c:pt>
                <c:pt idx="160043">
                  <c:v>2923.99</c:v>
                </c:pt>
                <c:pt idx="160044">
                  <c:v>3145.79</c:v>
                </c:pt>
                <c:pt idx="160045">
                  <c:v>3941.66</c:v>
                </c:pt>
                <c:pt idx="160046">
                  <c:v>3878</c:v>
                </c:pt>
                <c:pt idx="160047">
                  <c:v>3949.56</c:v>
                </c:pt>
                <c:pt idx="160048">
                  <c:v>3692.01</c:v>
                </c:pt>
                <c:pt idx="160049">
                  <c:v>6958.71</c:v>
                </c:pt>
                <c:pt idx="160050">
                  <c:v>8428.0400000000009</c:v>
                </c:pt>
                <c:pt idx="160051">
                  <c:v>3325.83</c:v>
                </c:pt>
                <c:pt idx="160052">
                  <c:v>3556.83</c:v>
                </c:pt>
                <c:pt idx="160053">
                  <c:v>3208.01</c:v>
                </c:pt>
                <c:pt idx="160054">
                  <c:v>3088.26</c:v>
                </c:pt>
                <c:pt idx="160055">
                  <c:v>3434.76</c:v>
                </c:pt>
                <c:pt idx="160056">
                  <c:v>4176.45</c:v>
                </c:pt>
                <c:pt idx="160057">
                  <c:v>3468.43</c:v>
                </c:pt>
                <c:pt idx="160058">
                  <c:v>3517.49</c:v>
                </c:pt>
                <c:pt idx="160059">
                  <c:v>4347.1400000000003</c:v>
                </c:pt>
                <c:pt idx="160060">
                  <c:v>5559.93</c:v>
                </c:pt>
                <c:pt idx="160061">
                  <c:v>4375.16</c:v>
                </c:pt>
                <c:pt idx="160062">
                  <c:v>4650.75</c:v>
                </c:pt>
                <c:pt idx="160063">
                  <c:v>4881.54</c:v>
                </c:pt>
                <c:pt idx="160064">
                  <c:v>5315.22</c:v>
                </c:pt>
                <c:pt idx="160065">
                  <c:v>5422.45</c:v>
                </c:pt>
                <c:pt idx="160066">
                  <c:v>5023.32</c:v>
                </c:pt>
                <c:pt idx="160067">
                  <c:v>3751.76</c:v>
                </c:pt>
                <c:pt idx="160068">
                  <c:v>3797.04</c:v>
                </c:pt>
                <c:pt idx="160069">
                  <c:v>4691.1000000000004</c:v>
                </c:pt>
                <c:pt idx="160070">
                  <c:v>15979.27</c:v>
                </c:pt>
                <c:pt idx="160071">
                  <c:v>6501.06</c:v>
                </c:pt>
                <c:pt idx="160072">
                  <c:v>4090.31</c:v>
                </c:pt>
                <c:pt idx="160073">
                  <c:v>3680.28</c:v>
                </c:pt>
                <c:pt idx="160074">
                  <c:v>3825.9</c:v>
                </c:pt>
                <c:pt idx="160075">
                  <c:v>3526.97</c:v>
                </c:pt>
                <c:pt idx="160076">
                  <c:v>3308.53</c:v>
                </c:pt>
                <c:pt idx="160077">
                  <c:v>2850.82</c:v>
                </c:pt>
                <c:pt idx="160078">
                  <c:v>3309.71</c:v>
                </c:pt>
                <c:pt idx="160079">
                  <c:v>3740.66</c:v>
                </c:pt>
                <c:pt idx="160080">
                  <c:v>3228.53</c:v>
                </c:pt>
                <c:pt idx="160081">
                  <c:v>3668.87</c:v>
                </c:pt>
                <c:pt idx="160082">
                  <c:v>2939.06</c:v>
                </c:pt>
                <c:pt idx="160083">
                  <c:v>2984.57</c:v>
                </c:pt>
                <c:pt idx="160084">
                  <c:v>3330.45</c:v>
                </c:pt>
                <c:pt idx="160085">
                  <c:v>4606.93</c:v>
                </c:pt>
                <c:pt idx="160086">
                  <c:v>4015.44</c:v>
                </c:pt>
                <c:pt idx="160087">
                  <c:v>15964.03</c:v>
                </c:pt>
                <c:pt idx="160088">
                  <c:v>4072.72</c:v>
                </c:pt>
                <c:pt idx="160089">
                  <c:v>3411.84</c:v>
                </c:pt>
                <c:pt idx="160090">
                  <c:v>3101.69</c:v>
                </c:pt>
                <c:pt idx="160091">
                  <c:v>3523.79</c:v>
                </c:pt>
                <c:pt idx="160092">
                  <c:v>3687.35</c:v>
                </c:pt>
                <c:pt idx="160093">
                  <c:v>3457.34</c:v>
                </c:pt>
                <c:pt idx="160094">
                  <c:v>2970.82</c:v>
                </c:pt>
                <c:pt idx="160095">
                  <c:v>3468.34</c:v>
                </c:pt>
                <c:pt idx="160096">
                  <c:v>3436.12</c:v>
                </c:pt>
                <c:pt idx="160097">
                  <c:v>3699.36</c:v>
                </c:pt>
                <c:pt idx="160098">
                  <c:v>3204.36</c:v>
                </c:pt>
                <c:pt idx="160099">
                  <c:v>2954.85</c:v>
                </c:pt>
                <c:pt idx="160100">
                  <c:v>4574.41</c:v>
                </c:pt>
                <c:pt idx="160101">
                  <c:v>6095.01</c:v>
                </c:pt>
                <c:pt idx="160102">
                  <c:v>10507.44</c:v>
                </c:pt>
                <c:pt idx="160103">
                  <c:v>3123.45</c:v>
                </c:pt>
                <c:pt idx="160104">
                  <c:v>3644.91</c:v>
                </c:pt>
                <c:pt idx="160105">
                  <c:v>3130.6</c:v>
                </c:pt>
                <c:pt idx="160106">
                  <c:v>3664.19</c:v>
                </c:pt>
                <c:pt idx="160107">
                  <c:v>4065.1</c:v>
                </c:pt>
                <c:pt idx="160108">
                  <c:v>3567.43</c:v>
                </c:pt>
                <c:pt idx="160109">
                  <c:v>4135.32</c:v>
                </c:pt>
                <c:pt idx="160110">
                  <c:v>3557.47</c:v>
                </c:pt>
                <c:pt idx="160111">
                  <c:v>4246.6400000000003</c:v>
                </c:pt>
                <c:pt idx="160112">
                  <c:v>4378.04</c:v>
                </c:pt>
                <c:pt idx="160113">
                  <c:v>5341.63</c:v>
                </c:pt>
                <c:pt idx="160114">
                  <c:v>4329.2</c:v>
                </c:pt>
                <c:pt idx="160115">
                  <c:v>4442.67</c:v>
                </c:pt>
                <c:pt idx="160116">
                  <c:v>4903.34</c:v>
                </c:pt>
                <c:pt idx="160117">
                  <c:v>4910.9399999999996</c:v>
                </c:pt>
                <c:pt idx="160118">
                  <c:v>3888.1</c:v>
                </c:pt>
                <c:pt idx="160119">
                  <c:v>4094.86</c:v>
                </c:pt>
                <c:pt idx="160120">
                  <c:v>4012.29</c:v>
                </c:pt>
                <c:pt idx="160121">
                  <c:v>4443.41</c:v>
                </c:pt>
                <c:pt idx="160122">
                  <c:v>18310.310000000001</c:v>
                </c:pt>
                <c:pt idx="160123">
                  <c:v>7753.76</c:v>
                </c:pt>
                <c:pt idx="160124">
                  <c:v>3725.38</c:v>
                </c:pt>
                <c:pt idx="160125">
                  <c:v>3221.92</c:v>
                </c:pt>
                <c:pt idx="160126">
                  <c:v>3343.84</c:v>
                </c:pt>
                <c:pt idx="160127">
                  <c:v>3277.03</c:v>
                </c:pt>
                <c:pt idx="160128">
                  <c:v>3768.07</c:v>
                </c:pt>
                <c:pt idx="160129">
                  <c:v>2878.95</c:v>
                </c:pt>
                <c:pt idx="160130">
                  <c:v>4534.25</c:v>
                </c:pt>
                <c:pt idx="160131">
                  <c:v>5133.6000000000004</c:v>
                </c:pt>
                <c:pt idx="160132">
                  <c:v>4049.21</c:v>
                </c:pt>
                <c:pt idx="160133">
                  <c:v>4299.8100000000004</c:v>
                </c:pt>
                <c:pt idx="160134">
                  <c:v>5301.57</c:v>
                </c:pt>
                <c:pt idx="160135">
                  <c:v>5077.28</c:v>
                </c:pt>
                <c:pt idx="160136">
                  <c:v>4349.63</c:v>
                </c:pt>
                <c:pt idx="160137">
                  <c:v>4988.3900000000003</c:v>
                </c:pt>
                <c:pt idx="160138">
                  <c:v>5428.67</c:v>
                </c:pt>
                <c:pt idx="160139">
                  <c:v>4429.42</c:v>
                </c:pt>
                <c:pt idx="160140">
                  <c:v>3690.29</c:v>
                </c:pt>
                <c:pt idx="160141">
                  <c:v>4312.05</c:v>
                </c:pt>
                <c:pt idx="160142">
                  <c:v>4281.1099999999997</c:v>
                </c:pt>
                <c:pt idx="160143">
                  <c:v>4548.49</c:v>
                </c:pt>
                <c:pt idx="160144">
                  <c:v>3750.69</c:v>
                </c:pt>
                <c:pt idx="160145">
                  <c:v>3252.46</c:v>
                </c:pt>
                <c:pt idx="160146">
                  <c:v>4445.3500000000004</c:v>
                </c:pt>
                <c:pt idx="160147">
                  <c:v>4941.1000000000004</c:v>
                </c:pt>
                <c:pt idx="160148">
                  <c:v>6564.42</c:v>
                </c:pt>
                <c:pt idx="160149">
                  <c:v>4551.6099999999997</c:v>
                </c:pt>
                <c:pt idx="160150">
                  <c:v>4520.4799999999996</c:v>
                </c:pt>
                <c:pt idx="160151">
                  <c:v>4681.3500000000004</c:v>
                </c:pt>
                <c:pt idx="160152">
                  <c:v>4780.8900000000003</c:v>
                </c:pt>
                <c:pt idx="160153">
                  <c:v>4344.41</c:v>
                </c:pt>
                <c:pt idx="160154">
                  <c:v>4305.07</c:v>
                </c:pt>
                <c:pt idx="160155">
                  <c:v>4129.32</c:v>
                </c:pt>
                <c:pt idx="160156">
                  <c:v>4334.9799999999996</c:v>
                </c:pt>
                <c:pt idx="160157">
                  <c:v>3599.36</c:v>
                </c:pt>
                <c:pt idx="160158">
                  <c:v>3770.4</c:v>
                </c:pt>
                <c:pt idx="160159">
                  <c:v>5000.51</c:v>
                </c:pt>
                <c:pt idx="160160">
                  <c:v>4463.62</c:v>
                </c:pt>
                <c:pt idx="160161">
                  <c:v>5199.8900000000003</c:v>
                </c:pt>
                <c:pt idx="160162">
                  <c:v>4115.8999999999996</c:v>
                </c:pt>
                <c:pt idx="160163">
                  <c:v>3655.74</c:v>
                </c:pt>
                <c:pt idx="160164">
                  <c:v>5578.78</c:v>
                </c:pt>
                <c:pt idx="160165">
                  <c:v>5136.78</c:v>
                </c:pt>
                <c:pt idx="160166">
                  <c:v>5182.6499999999996</c:v>
                </c:pt>
                <c:pt idx="160167">
                  <c:v>4327.3500000000004</c:v>
                </c:pt>
                <c:pt idx="160168">
                  <c:v>5074.2</c:v>
                </c:pt>
                <c:pt idx="160169">
                  <c:v>4438.12</c:v>
                </c:pt>
                <c:pt idx="160170">
                  <c:v>4336.99</c:v>
                </c:pt>
                <c:pt idx="160171">
                  <c:v>4677.62</c:v>
                </c:pt>
                <c:pt idx="160172">
                  <c:v>3757.65</c:v>
                </c:pt>
                <c:pt idx="160173">
                  <c:v>4391.7</c:v>
                </c:pt>
                <c:pt idx="160174">
                  <c:v>6074.12</c:v>
                </c:pt>
                <c:pt idx="160175">
                  <c:v>7151.74</c:v>
                </c:pt>
                <c:pt idx="160176">
                  <c:v>8380.9699999999993</c:v>
                </c:pt>
                <c:pt idx="160177">
                  <c:v>2301.4299999999998</c:v>
                </c:pt>
                <c:pt idx="160178">
                  <c:v>3771.07</c:v>
                </c:pt>
                <c:pt idx="160179">
                  <c:v>3859.06</c:v>
                </c:pt>
                <c:pt idx="160180">
                  <c:v>2884.91</c:v>
                </c:pt>
                <c:pt idx="160181">
                  <c:v>3286.31</c:v>
                </c:pt>
                <c:pt idx="160182">
                  <c:v>3627.3</c:v>
                </c:pt>
                <c:pt idx="160183">
                  <c:v>3529.75</c:v>
                </c:pt>
                <c:pt idx="160184">
                  <c:v>4349.18</c:v>
                </c:pt>
                <c:pt idx="160185">
                  <c:v>3111.45</c:v>
                </c:pt>
                <c:pt idx="160186">
                  <c:v>3850.73</c:v>
                </c:pt>
                <c:pt idx="160187">
                  <c:v>3691.34</c:v>
                </c:pt>
                <c:pt idx="160188">
                  <c:v>3495.95</c:v>
                </c:pt>
                <c:pt idx="160189">
                  <c:v>3787.87</c:v>
                </c:pt>
                <c:pt idx="160190">
                  <c:v>3579.5</c:v>
                </c:pt>
                <c:pt idx="160191">
                  <c:v>3825.21</c:v>
                </c:pt>
                <c:pt idx="160192">
                  <c:v>4156.37</c:v>
                </c:pt>
                <c:pt idx="160193">
                  <c:v>4850.2</c:v>
                </c:pt>
                <c:pt idx="160194">
                  <c:v>3867.41</c:v>
                </c:pt>
                <c:pt idx="160195">
                  <c:v>4530.3599999999997</c:v>
                </c:pt>
                <c:pt idx="160196">
                  <c:v>3975.78</c:v>
                </c:pt>
                <c:pt idx="160197">
                  <c:v>2925.92</c:v>
                </c:pt>
                <c:pt idx="160198">
                  <c:v>3804.24</c:v>
                </c:pt>
                <c:pt idx="160199">
                  <c:v>3157.5</c:v>
                </c:pt>
                <c:pt idx="160200">
                  <c:v>3630.41</c:v>
                </c:pt>
                <c:pt idx="160201">
                  <c:v>3929.16</c:v>
                </c:pt>
                <c:pt idx="160202">
                  <c:v>3988.08</c:v>
                </c:pt>
                <c:pt idx="160203">
                  <c:v>3885.3</c:v>
                </c:pt>
                <c:pt idx="160204">
                  <c:v>3712.52</c:v>
                </c:pt>
                <c:pt idx="160205">
                  <c:v>3820.04</c:v>
                </c:pt>
                <c:pt idx="160206">
                  <c:v>3494.79</c:v>
                </c:pt>
                <c:pt idx="160207">
                  <c:v>3535.7</c:v>
                </c:pt>
                <c:pt idx="160208">
                  <c:v>3898.44</c:v>
                </c:pt>
                <c:pt idx="160209">
                  <c:v>3483.05</c:v>
                </c:pt>
                <c:pt idx="160210">
                  <c:v>3531.82</c:v>
                </c:pt>
                <c:pt idx="160211">
                  <c:v>3213.61</c:v>
                </c:pt>
                <c:pt idx="160212">
                  <c:v>3391.51</c:v>
                </c:pt>
                <c:pt idx="160213">
                  <c:v>3752.62</c:v>
                </c:pt>
                <c:pt idx="160214">
                  <c:v>4360.24</c:v>
                </c:pt>
                <c:pt idx="160215">
                  <c:v>3766.57</c:v>
                </c:pt>
                <c:pt idx="160216">
                  <c:v>3602.32</c:v>
                </c:pt>
                <c:pt idx="160217">
                  <c:v>4289.55</c:v>
                </c:pt>
                <c:pt idx="160218">
                  <c:v>3895.66</c:v>
                </c:pt>
                <c:pt idx="160219">
                  <c:v>3816.5</c:v>
                </c:pt>
                <c:pt idx="160220">
                  <c:v>3731.89</c:v>
                </c:pt>
                <c:pt idx="160221">
                  <c:v>3802.81</c:v>
                </c:pt>
                <c:pt idx="160222">
                  <c:v>5177.9399999999996</c:v>
                </c:pt>
                <c:pt idx="160223">
                  <c:v>4330.78</c:v>
                </c:pt>
                <c:pt idx="160224">
                  <c:v>5853.6</c:v>
                </c:pt>
                <c:pt idx="160225">
                  <c:v>4473.78</c:v>
                </c:pt>
                <c:pt idx="160226">
                  <c:v>4863.21</c:v>
                </c:pt>
                <c:pt idx="160227">
                  <c:v>6213.5</c:v>
                </c:pt>
                <c:pt idx="160228">
                  <c:v>8202.16</c:v>
                </c:pt>
                <c:pt idx="160229">
                  <c:v>3390.93</c:v>
                </c:pt>
                <c:pt idx="160230">
                  <c:v>3310.76</c:v>
                </c:pt>
                <c:pt idx="160231">
                  <c:v>3308.75</c:v>
                </c:pt>
                <c:pt idx="160232">
                  <c:v>2959.29</c:v>
                </c:pt>
                <c:pt idx="160233">
                  <c:v>2936.77</c:v>
                </c:pt>
                <c:pt idx="160234">
                  <c:v>3054.78</c:v>
                </c:pt>
                <c:pt idx="160235">
                  <c:v>3207.59</c:v>
                </c:pt>
                <c:pt idx="160236">
                  <c:v>4038.02</c:v>
                </c:pt>
                <c:pt idx="160237">
                  <c:v>3881.23</c:v>
                </c:pt>
                <c:pt idx="160238">
                  <c:v>3519.73</c:v>
                </c:pt>
                <c:pt idx="160239">
                  <c:v>3635.86</c:v>
                </c:pt>
                <c:pt idx="160240">
                  <c:v>4239.25</c:v>
                </c:pt>
                <c:pt idx="160241">
                  <c:v>4949.8</c:v>
                </c:pt>
                <c:pt idx="160242">
                  <c:v>5033.92</c:v>
                </c:pt>
                <c:pt idx="160243">
                  <c:v>5341.3</c:v>
                </c:pt>
                <c:pt idx="160244">
                  <c:v>3882.63</c:v>
                </c:pt>
                <c:pt idx="160245">
                  <c:v>4193.01</c:v>
                </c:pt>
                <c:pt idx="160246">
                  <c:v>3111.23</c:v>
                </c:pt>
                <c:pt idx="160247">
                  <c:v>3579.11</c:v>
                </c:pt>
                <c:pt idx="160248">
                  <c:v>3901.51</c:v>
                </c:pt>
                <c:pt idx="160249">
                  <c:v>3332.53</c:v>
                </c:pt>
                <c:pt idx="160250">
                  <c:v>3617.6</c:v>
                </c:pt>
                <c:pt idx="160251">
                  <c:v>3257.67</c:v>
                </c:pt>
                <c:pt idx="160252">
                  <c:v>3211.57</c:v>
                </c:pt>
                <c:pt idx="160253">
                  <c:v>3892.81</c:v>
                </c:pt>
                <c:pt idx="160254">
                  <c:v>3897.08</c:v>
                </c:pt>
                <c:pt idx="160255">
                  <c:v>3356.07</c:v>
                </c:pt>
                <c:pt idx="160256">
                  <c:v>3732.1</c:v>
                </c:pt>
                <c:pt idx="160257">
                  <c:v>3349.09</c:v>
                </c:pt>
                <c:pt idx="160258">
                  <c:v>3418.52</c:v>
                </c:pt>
                <c:pt idx="160259">
                  <c:v>3699.41</c:v>
                </c:pt>
                <c:pt idx="160260">
                  <c:v>3211.14</c:v>
                </c:pt>
                <c:pt idx="160261">
                  <c:v>3354.8</c:v>
                </c:pt>
                <c:pt idx="160262">
                  <c:v>3457.23</c:v>
                </c:pt>
                <c:pt idx="160263">
                  <c:v>3896.92</c:v>
                </c:pt>
                <c:pt idx="160264">
                  <c:v>3534.67</c:v>
                </c:pt>
                <c:pt idx="160265">
                  <c:v>4037.01</c:v>
                </c:pt>
                <c:pt idx="160266">
                  <c:v>3693.17</c:v>
                </c:pt>
                <c:pt idx="160267">
                  <c:v>3619.03</c:v>
                </c:pt>
                <c:pt idx="160268">
                  <c:v>3940.63</c:v>
                </c:pt>
                <c:pt idx="160269">
                  <c:v>4939.6400000000003</c:v>
                </c:pt>
                <c:pt idx="160270">
                  <c:v>3962.72</c:v>
                </c:pt>
                <c:pt idx="160271">
                  <c:v>3677.43</c:v>
                </c:pt>
                <c:pt idx="160272">
                  <c:v>3861.56</c:v>
                </c:pt>
                <c:pt idx="160273">
                  <c:v>5326.23</c:v>
                </c:pt>
                <c:pt idx="160274">
                  <c:v>7259.16</c:v>
                </c:pt>
                <c:pt idx="160275">
                  <c:v>7567.62</c:v>
                </c:pt>
                <c:pt idx="160276">
                  <c:v>7359.92</c:v>
                </c:pt>
                <c:pt idx="160277">
                  <c:v>5690.36</c:v>
                </c:pt>
                <c:pt idx="160278">
                  <c:v>6408.64</c:v>
                </c:pt>
                <c:pt idx="160279">
                  <c:v>5837.52</c:v>
                </c:pt>
                <c:pt idx="160280">
                  <c:v>5901.82</c:v>
                </c:pt>
                <c:pt idx="160281">
                  <c:v>4903.1899999999996</c:v>
                </c:pt>
                <c:pt idx="160282">
                  <c:v>5635.11</c:v>
                </c:pt>
                <c:pt idx="160283">
                  <c:v>9632.0300000000007</c:v>
                </c:pt>
                <c:pt idx="160284">
                  <c:v>11184.87</c:v>
                </c:pt>
                <c:pt idx="160285">
                  <c:v>5849.59</c:v>
                </c:pt>
                <c:pt idx="160286">
                  <c:v>7113.78</c:v>
                </c:pt>
                <c:pt idx="160287">
                  <c:v>5770.33</c:v>
                </c:pt>
                <c:pt idx="160288">
                  <c:v>5637.54</c:v>
                </c:pt>
                <c:pt idx="160289">
                  <c:v>5869.48</c:v>
                </c:pt>
                <c:pt idx="160290">
                  <c:v>5859.49</c:v>
                </c:pt>
                <c:pt idx="160291">
                  <c:v>4912.6099999999997</c:v>
                </c:pt>
                <c:pt idx="160292">
                  <c:v>6068.37</c:v>
                </c:pt>
                <c:pt idx="160293">
                  <c:v>6273.9</c:v>
                </c:pt>
                <c:pt idx="160294">
                  <c:v>7271.9</c:v>
                </c:pt>
                <c:pt idx="160295">
                  <c:v>5802.38</c:v>
                </c:pt>
                <c:pt idx="160296">
                  <c:v>7242.23</c:v>
                </c:pt>
                <c:pt idx="160297">
                  <c:v>8090.7</c:v>
                </c:pt>
                <c:pt idx="160298">
                  <c:v>8240.65</c:v>
                </c:pt>
                <c:pt idx="160299">
                  <c:v>6674.38</c:v>
                </c:pt>
                <c:pt idx="160300">
                  <c:v>7148.5</c:v>
                </c:pt>
                <c:pt idx="160301">
                  <c:v>5853.34</c:v>
                </c:pt>
                <c:pt idx="160302">
                  <c:v>9511.9</c:v>
                </c:pt>
                <c:pt idx="160303">
                  <c:v>9184.07</c:v>
                </c:pt>
                <c:pt idx="160304">
                  <c:v>22030.04</c:v>
                </c:pt>
                <c:pt idx="160305">
                  <c:v>7349.08</c:v>
                </c:pt>
                <c:pt idx="160306">
                  <c:v>7349.6</c:v>
                </c:pt>
                <c:pt idx="160307">
                  <c:v>6766.4</c:v>
                </c:pt>
                <c:pt idx="160308">
                  <c:v>6627.65</c:v>
                </c:pt>
                <c:pt idx="160309">
                  <c:v>6733.14</c:v>
                </c:pt>
                <c:pt idx="160310">
                  <c:v>5973.08</c:v>
                </c:pt>
                <c:pt idx="160311">
                  <c:v>6258.67</c:v>
                </c:pt>
                <c:pt idx="160312">
                  <c:v>5692.52</c:v>
                </c:pt>
                <c:pt idx="160313">
                  <c:v>5804</c:v>
                </c:pt>
                <c:pt idx="160314">
                  <c:v>6412.58</c:v>
                </c:pt>
                <c:pt idx="160315">
                  <c:v>12200.13</c:v>
                </c:pt>
                <c:pt idx="160316">
                  <c:v>6903.29</c:v>
                </c:pt>
                <c:pt idx="160317">
                  <c:v>8555.42</c:v>
                </c:pt>
                <c:pt idx="160318">
                  <c:v>10889.85</c:v>
                </c:pt>
                <c:pt idx="160319">
                  <c:v>15808.84</c:v>
                </c:pt>
                <c:pt idx="160320">
                  <c:v>7572.56</c:v>
                </c:pt>
                <c:pt idx="160321">
                  <c:v>23168.32</c:v>
                </c:pt>
                <c:pt idx="160322">
                  <c:v>5796.62</c:v>
                </c:pt>
                <c:pt idx="160323">
                  <c:v>7212.28</c:v>
                </c:pt>
                <c:pt idx="160324">
                  <c:v>5394.35</c:v>
                </c:pt>
                <c:pt idx="160325">
                  <c:v>7312.85</c:v>
                </c:pt>
                <c:pt idx="160326">
                  <c:v>5656.63</c:v>
                </c:pt>
                <c:pt idx="160327">
                  <c:v>6682.91</c:v>
                </c:pt>
                <c:pt idx="160328">
                  <c:v>4380.93</c:v>
                </c:pt>
                <c:pt idx="160329">
                  <c:v>5777.1</c:v>
                </c:pt>
                <c:pt idx="160330">
                  <c:v>6981.14</c:v>
                </c:pt>
                <c:pt idx="160331">
                  <c:v>6982.69</c:v>
                </c:pt>
                <c:pt idx="160332">
                  <c:v>5654.86</c:v>
                </c:pt>
                <c:pt idx="160333">
                  <c:v>5497.34</c:v>
                </c:pt>
                <c:pt idx="160334">
                  <c:v>7189.91</c:v>
                </c:pt>
                <c:pt idx="160335">
                  <c:v>9294.2099999999991</c:v>
                </c:pt>
                <c:pt idx="160336">
                  <c:v>11957.04</c:v>
                </c:pt>
                <c:pt idx="160337">
                  <c:v>6672.41</c:v>
                </c:pt>
                <c:pt idx="160338">
                  <c:v>6535.6</c:v>
                </c:pt>
                <c:pt idx="160339">
                  <c:v>5340.63</c:v>
                </c:pt>
                <c:pt idx="160340">
                  <c:v>5404.51</c:v>
                </c:pt>
                <c:pt idx="160341">
                  <c:v>6899.07</c:v>
                </c:pt>
                <c:pt idx="160342">
                  <c:v>6726.48</c:v>
                </c:pt>
                <c:pt idx="160343">
                  <c:v>5119.7</c:v>
                </c:pt>
                <c:pt idx="160344">
                  <c:v>4846.7299999999996</c:v>
                </c:pt>
                <c:pt idx="160345">
                  <c:v>6392.02</c:v>
                </c:pt>
                <c:pt idx="160346">
                  <c:v>5971.95</c:v>
                </c:pt>
                <c:pt idx="160347">
                  <c:v>5596.67</c:v>
                </c:pt>
                <c:pt idx="160348">
                  <c:v>6717.45</c:v>
                </c:pt>
                <c:pt idx="160349">
                  <c:v>8299.59</c:v>
                </c:pt>
                <c:pt idx="160350">
                  <c:v>7374.02</c:v>
                </c:pt>
                <c:pt idx="160351">
                  <c:v>7350.77</c:v>
                </c:pt>
                <c:pt idx="160352">
                  <c:v>6593.73</c:v>
                </c:pt>
                <c:pt idx="160353">
                  <c:v>6063.24</c:v>
                </c:pt>
                <c:pt idx="160354">
                  <c:v>6237.78</c:v>
                </c:pt>
                <c:pt idx="160355">
                  <c:v>6974.79</c:v>
                </c:pt>
                <c:pt idx="160356">
                  <c:v>22646.33</c:v>
                </c:pt>
                <c:pt idx="160357">
                  <c:v>11658.97</c:v>
                </c:pt>
                <c:pt idx="160358">
                  <c:v>9624.7800000000007</c:v>
                </c:pt>
                <c:pt idx="160359">
                  <c:v>7476.13</c:v>
                </c:pt>
                <c:pt idx="160360">
                  <c:v>9130.08</c:v>
                </c:pt>
                <c:pt idx="160361">
                  <c:v>7036.84</c:v>
                </c:pt>
                <c:pt idx="160362">
                  <c:v>5969.19</c:v>
                </c:pt>
                <c:pt idx="160363">
                  <c:v>5319.49</c:v>
                </c:pt>
                <c:pt idx="160364">
                  <c:v>6366.38</c:v>
                </c:pt>
                <c:pt idx="160365">
                  <c:v>6809.83</c:v>
                </c:pt>
                <c:pt idx="160366">
                  <c:v>6283.4</c:v>
                </c:pt>
                <c:pt idx="160367">
                  <c:v>11827.74</c:v>
                </c:pt>
                <c:pt idx="160368">
                  <c:v>6101.51</c:v>
                </c:pt>
                <c:pt idx="160369">
                  <c:v>8909.3700000000008</c:v>
                </c:pt>
                <c:pt idx="160370">
                  <c:v>9408.61</c:v>
                </c:pt>
                <c:pt idx="160371">
                  <c:v>15722.54</c:v>
                </c:pt>
                <c:pt idx="160372">
                  <c:v>8759.42</c:v>
                </c:pt>
                <c:pt idx="160373">
                  <c:v>26819.51</c:v>
                </c:pt>
                <c:pt idx="160374">
                  <c:v>7329.88</c:v>
                </c:pt>
                <c:pt idx="160375">
                  <c:v>5544.11</c:v>
                </c:pt>
                <c:pt idx="160376">
                  <c:v>5372.45</c:v>
                </c:pt>
                <c:pt idx="160377">
                  <c:v>5846.36</c:v>
                </c:pt>
                <c:pt idx="160378">
                  <c:v>4977.66</c:v>
                </c:pt>
                <c:pt idx="160379">
                  <c:v>7312.7</c:v>
                </c:pt>
                <c:pt idx="160380">
                  <c:v>5969.38</c:v>
                </c:pt>
                <c:pt idx="160381">
                  <c:v>5943.9</c:v>
                </c:pt>
                <c:pt idx="160382">
                  <c:v>6963.87</c:v>
                </c:pt>
                <c:pt idx="160383">
                  <c:v>6775.43</c:v>
                </c:pt>
                <c:pt idx="160384">
                  <c:v>6807.95</c:v>
                </c:pt>
                <c:pt idx="160385">
                  <c:v>5998.12</c:v>
                </c:pt>
                <c:pt idx="160386">
                  <c:v>6681.67</c:v>
                </c:pt>
                <c:pt idx="160387">
                  <c:v>8235.82</c:v>
                </c:pt>
                <c:pt idx="160388">
                  <c:v>18586.509999999998</c:v>
                </c:pt>
                <c:pt idx="160389">
                  <c:v>6687.59</c:v>
                </c:pt>
                <c:pt idx="160390">
                  <c:v>6352.28</c:v>
                </c:pt>
                <c:pt idx="160391">
                  <c:v>4795.46</c:v>
                </c:pt>
                <c:pt idx="160392">
                  <c:v>4815.74</c:v>
                </c:pt>
                <c:pt idx="160393">
                  <c:v>6702.25</c:v>
                </c:pt>
                <c:pt idx="160394">
                  <c:v>5643.01</c:v>
                </c:pt>
                <c:pt idx="160395">
                  <c:v>5862.22</c:v>
                </c:pt>
                <c:pt idx="160396">
                  <c:v>5616.52</c:v>
                </c:pt>
                <c:pt idx="160397">
                  <c:v>5765.02</c:v>
                </c:pt>
                <c:pt idx="160398">
                  <c:v>5400.28</c:v>
                </c:pt>
                <c:pt idx="160399">
                  <c:v>6270.17</c:v>
                </c:pt>
                <c:pt idx="160400">
                  <c:v>6241.39</c:v>
                </c:pt>
                <c:pt idx="160401">
                  <c:v>7958.02</c:v>
                </c:pt>
                <c:pt idx="160402">
                  <c:v>7542.42</c:v>
                </c:pt>
                <c:pt idx="160403">
                  <c:v>6190.43</c:v>
                </c:pt>
                <c:pt idx="160404">
                  <c:v>6196.58</c:v>
                </c:pt>
                <c:pt idx="160405">
                  <c:v>6214.42</c:v>
                </c:pt>
                <c:pt idx="160406">
                  <c:v>5890.76</c:v>
                </c:pt>
                <c:pt idx="160407">
                  <c:v>6612.91</c:v>
                </c:pt>
                <c:pt idx="160408">
                  <c:v>25349.51</c:v>
                </c:pt>
                <c:pt idx="160409">
                  <c:v>11561.97</c:v>
                </c:pt>
                <c:pt idx="160410">
                  <c:v>8811.32</c:v>
                </c:pt>
                <c:pt idx="160411">
                  <c:v>6955.02</c:v>
                </c:pt>
                <c:pt idx="160412">
                  <c:v>7347.06</c:v>
                </c:pt>
                <c:pt idx="160413">
                  <c:v>6803.02</c:v>
                </c:pt>
                <c:pt idx="160414">
                  <c:v>6913.41</c:v>
                </c:pt>
                <c:pt idx="160415">
                  <c:v>5871.31</c:v>
                </c:pt>
                <c:pt idx="160416">
                  <c:v>9532.58</c:v>
                </c:pt>
                <c:pt idx="160417">
                  <c:v>13476.48</c:v>
                </c:pt>
                <c:pt idx="160418">
                  <c:v>13907.22</c:v>
                </c:pt>
                <c:pt idx="160419">
                  <c:v>10630.45</c:v>
                </c:pt>
                <c:pt idx="160420">
                  <c:v>9962.85</c:v>
                </c:pt>
                <c:pt idx="160421">
                  <c:v>10787.87</c:v>
                </c:pt>
                <c:pt idx="160422">
                  <c:v>10966.96</c:v>
                </c:pt>
                <c:pt idx="160423">
                  <c:v>11096.44</c:v>
                </c:pt>
                <c:pt idx="160424">
                  <c:v>11656.21</c:v>
                </c:pt>
                <c:pt idx="160425">
                  <c:v>11460.74</c:v>
                </c:pt>
                <c:pt idx="160426">
                  <c:v>11352.31</c:v>
                </c:pt>
                <c:pt idx="160427">
                  <c:v>13019.35</c:v>
                </c:pt>
                <c:pt idx="160428">
                  <c:v>10066.02</c:v>
                </c:pt>
                <c:pt idx="160429">
                  <c:v>11395.62</c:v>
                </c:pt>
                <c:pt idx="160430">
                  <c:v>10155.34</c:v>
                </c:pt>
                <c:pt idx="160431">
                  <c:v>12514.98</c:v>
                </c:pt>
                <c:pt idx="160432">
                  <c:v>13252.26</c:v>
                </c:pt>
                <c:pt idx="160433">
                  <c:v>12402.26</c:v>
                </c:pt>
                <c:pt idx="160434">
                  <c:v>12945.79</c:v>
                </c:pt>
                <c:pt idx="160435">
                  <c:v>16127.35</c:v>
                </c:pt>
                <c:pt idx="160436">
                  <c:v>14856.86</c:v>
                </c:pt>
                <c:pt idx="160437">
                  <c:v>16659.5</c:v>
                </c:pt>
                <c:pt idx="160438">
                  <c:v>15289.03</c:v>
                </c:pt>
                <c:pt idx="160439">
                  <c:v>13127.72</c:v>
                </c:pt>
                <c:pt idx="160440">
                  <c:v>15011.12</c:v>
                </c:pt>
                <c:pt idx="160441">
                  <c:v>14469.85</c:v>
                </c:pt>
                <c:pt idx="160442">
                  <c:v>15398.6</c:v>
                </c:pt>
                <c:pt idx="160443">
                  <c:v>14015.91</c:v>
                </c:pt>
                <c:pt idx="160444">
                  <c:v>14020.23</c:v>
                </c:pt>
                <c:pt idx="160445">
                  <c:v>13262.01</c:v>
                </c:pt>
                <c:pt idx="160446">
                  <c:v>14935.31</c:v>
                </c:pt>
                <c:pt idx="160447">
                  <c:v>16598.2</c:v>
                </c:pt>
                <c:pt idx="160448">
                  <c:v>11978.74</c:v>
                </c:pt>
                <c:pt idx="160449">
                  <c:v>12337.93</c:v>
                </c:pt>
                <c:pt idx="160450">
                  <c:v>11479.85</c:v>
                </c:pt>
                <c:pt idx="160451">
                  <c:v>13715.12</c:v>
                </c:pt>
                <c:pt idx="160452">
                  <c:v>14342.71</c:v>
                </c:pt>
                <c:pt idx="160453">
                  <c:v>13652.3</c:v>
                </c:pt>
                <c:pt idx="160454">
                  <c:v>16391.75</c:v>
                </c:pt>
                <c:pt idx="160455">
                  <c:v>11596.06</c:v>
                </c:pt>
                <c:pt idx="160456">
                  <c:v>14018.51</c:v>
                </c:pt>
                <c:pt idx="160457">
                  <c:v>12488.23</c:v>
                </c:pt>
                <c:pt idx="160458">
                  <c:v>18685.7</c:v>
                </c:pt>
                <c:pt idx="160459">
                  <c:v>14598.48</c:v>
                </c:pt>
                <c:pt idx="160460">
                  <c:v>15802.61</c:v>
                </c:pt>
                <c:pt idx="160461">
                  <c:v>21035.49</c:v>
                </c:pt>
                <c:pt idx="160462">
                  <c:v>35258.83</c:v>
                </c:pt>
                <c:pt idx="160463">
                  <c:v>6221.78</c:v>
                </c:pt>
                <c:pt idx="160464">
                  <c:v>10611.04</c:v>
                </c:pt>
                <c:pt idx="160465">
                  <c:v>12117.54</c:v>
                </c:pt>
                <c:pt idx="160466">
                  <c:v>8809.6299999999992</c:v>
                </c:pt>
                <c:pt idx="160467">
                  <c:v>7609.55</c:v>
                </c:pt>
                <c:pt idx="160468">
                  <c:v>13159.32</c:v>
                </c:pt>
                <c:pt idx="160469">
                  <c:v>10907.36</c:v>
                </c:pt>
                <c:pt idx="160470">
                  <c:v>10841.02</c:v>
                </c:pt>
                <c:pt idx="160471">
                  <c:v>9435.65</c:v>
                </c:pt>
                <c:pt idx="160472">
                  <c:v>10873.07</c:v>
                </c:pt>
                <c:pt idx="160473">
                  <c:v>10898.91</c:v>
                </c:pt>
                <c:pt idx="160474">
                  <c:v>10721.47</c:v>
                </c:pt>
                <c:pt idx="160475">
                  <c:v>10692.54</c:v>
                </c:pt>
                <c:pt idx="160476">
                  <c:v>10741.19</c:v>
                </c:pt>
                <c:pt idx="160477">
                  <c:v>9416.74</c:v>
                </c:pt>
                <c:pt idx="160478">
                  <c:v>10676.1</c:v>
                </c:pt>
                <c:pt idx="160479">
                  <c:v>13083.63</c:v>
                </c:pt>
                <c:pt idx="160480">
                  <c:v>10572.44</c:v>
                </c:pt>
                <c:pt idx="160481">
                  <c:v>11766.02</c:v>
                </c:pt>
                <c:pt idx="160482">
                  <c:v>12310.8</c:v>
                </c:pt>
                <c:pt idx="160483">
                  <c:v>13169.6</c:v>
                </c:pt>
                <c:pt idx="160484">
                  <c:v>12431.97</c:v>
                </c:pt>
                <c:pt idx="160485">
                  <c:v>12312.1</c:v>
                </c:pt>
                <c:pt idx="160486">
                  <c:v>12294.47</c:v>
                </c:pt>
                <c:pt idx="160487">
                  <c:v>16689.68</c:v>
                </c:pt>
                <c:pt idx="160488">
                  <c:v>16749</c:v>
                </c:pt>
                <c:pt idx="160489">
                  <c:v>15127.21</c:v>
                </c:pt>
                <c:pt idx="160490">
                  <c:v>17012.61</c:v>
                </c:pt>
                <c:pt idx="160491">
                  <c:v>15236.34</c:v>
                </c:pt>
                <c:pt idx="160492">
                  <c:v>14099.42</c:v>
                </c:pt>
                <c:pt idx="160493">
                  <c:v>14223.15</c:v>
                </c:pt>
                <c:pt idx="160494">
                  <c:v>15567.74</c:v>
                </c:pt>
                <c:pt idx="160495">
                  <c:v>13920.32</c:v>
                </c:pt>
                <c:pt idx="160496">
                  <c:v>13025.87</c:v>
                </c:pt>
                <c:pt idx="160497">
                  <c:v>12980.96</c:v>
                </c:pt>
                <c:pt idx="160498">
                  <c:v>12779.17</c:v>
                </c:pt>
                <c:pt idx="160499">
                  <c:v>14047.56</c:v>
                </c:pt>
                <c:pt idx="160500">
                  <c:v>15162.94</c:v>
                </c:pt>
                <c:pt idx="160501">
                  <c:v>13011.84</c:v>
                </c:pt>
                <c:pt idx="160502">
                  <c:v>13059.64</c:v>
                </c:pt>
                <c:pt idx="160503">
                  <c:v>17725.93</c:v>
                </c:pt>
                <c:pt idx="160504">
                  <c:v>13530.58</c:v>
                </c:pt>
                <c:pt idx="160505">
                  <c:v>13566.57</c:v>
                </c:pt>
                <c:pt idx="160506">
                  <c:v>16812.46</c:v>
                </c:pt>
                <c:pt idx="160507">
                  <c:v>16290.17</c:v>
                </c:pt>
                <c:pt idx="160508">
                  <c:v>17087.11</c:v>
                </c:pt>
                <c:pt idx="160509">
                  <c:v>15037.2</c:v>
                </c:pt>
                <c:pt idx="160510">
                  <c:v>19563.95</c:v>
                </c:pt>
                <c:pt idx="160511">
                  <c:v>14468.64</c:v>
                </c:pt>
                <c:pt idx="160512">
                  <c:v>17433.93</c:v>
                </c:pt>
                <c:pt idx="160513">
                  <c:v>21939.91</c:v>
                </c:pt>
                <c:pt idx="160514">
                  <c:v>32458.97</c:v>
                </c:pt>
                <c:pt idx="160515">
                  <c:v>10962.36</c:v>
                </c:pt>
                <c:pt idx="160516">
                  <c:v>11601.9</c:v>
                </c:pt>
                <c:pt idx="160517">
                  <c:v>9603.51</c:v>
                </c:pt>
                <c:pt idx="160518">
                  <c:v>11132.34</c:v>
                </c:pt>
                <c:pt idx="160519">
                  <c:v>7946.39</c:v>
                </c:pt>
                <c:pt idx="160520">
                  <c:v>11452.37</c:v>
                </c:pt>
                <c:pt idx="160521">
                  <c:v>12832.56</c:v>
                </c:pt>
                <c:pt idx="160522">
                  <c:v>11443.43</c:v>
                </c:pt>
                <c:pt idx="160523">
                  <c:v>11849.16</c:v>
                </c:pt>
                <c:pt idx="160524">
                  <c:v>11297.55</c:v>
                </c:pt>
                <c:pt idx="160525">
                  <c:v>12012.68</c:v>
                </c:pt>
                <c:pt idx="160526">
                  <c:v>10901.11</c:v>
                </c:pt>
                <c:pt idx="160527">
                  <c:v>11631.57</c:v>
                </c:pt>
                <c:pt idx="160528">
                  <c:v>10860.17</c:v>
                </c:pt>
                <c:pt idx="160529">
                  <c:v>13949.54</c:v>
                </c:pt>
                <c:pt idx="160530">
                  <c:v>12658.7</c:v>
                </c:pt>
                <c:pt idx="160531">
                  <c:v>13433.88</c:v>
                </c:pt>
                <c:pt idx="160532">
                  <c:v>13450.24</c:v>
                </c:pt>
                <c:pt idx="160533">
                  <c:v>11048.37</c:v>
                </c:pt>
                <c:pt idx="160534">
                  <c:v>12822.93</c:v>
                </c:pt>
                <c:pt idx="160535">
                  <c:v>12896.7</c:v>
                </c:pt>
                <c:pt idx="160536">
                  <c:v>12881.06</c:v>
                </c:pt>
                <c:pt idx="160537">
                  <c:v>13503.76</c:v>
                </c:pt>
                <c:pt idx="160538">
                  <c:v>15381.41</c:v>
                </c:pt>
                <c:pt idx="160539">
                  <c:v>15785.75</c:v>
                </c:pt>
                <c:pt idx="160540">
                  <c:v>17468.849999999999</c:v>
                </c:pt>
                <c:pt idx="160541">
                  <c:v>15638.22</c:v>
                </c:pt>
                <c:pt idx="160542">
                  <c:v>18173.080000000002</c:v>
                </c:pt>
                <c:pt idx="160543">
                  <c:v>14870.37</c:v>
                </c:pt>
                <c:pt idx="160544">
                  <c:v>15417.58</c:v>
                </c:pt>
                <c:pt idx="160545">
                  <c:v>15789.06</c:v>
                </c:pt>
                <c:pt idx="160546">
                  <c:v>15035.48</c:v>
                </c:pt>
                <c:pt idx="160547">
                  <c:v>15138.64</c:v>
                </c:pt>
                <c:pt idx="160548">
                  <c:v>14172.03</c:v>
                </c:pt>
                <c:pt idx="160549">
                  <c:v>14503.71</c:v>
                </c:pt>
                <c:pt idx="160550">
                  <c:v>13266.63</c:v>
                </c:pt>
                <c:pt idx="160551">
                  <c:v>16879.72</c:v>
                </c:pt>
                <c:pt idx="160552">
                  <c:v>15546.72</c:v>
                </c:pt>
                <c:pt idx="160553">
                  <c:v>12965.35</c:v>
                </c:pt>
                <c:pt idx="160554">
                  <c:v>13726.23</c:v>
                </c:pt>
                <c:pt idx="160555">
                  <c:v>14384.94</c:v>
                </c:pt>
                <c:pt idx="160556">
                  <c:v>15393.07</c:v>
                </c:pt>
                <c:pt idx="160557">
                  <c:v>14024.49</c:v>
                </c:pt>
                <c:pt idx="160558">
                  <c:v>18601.400000000001</c:v>
                </c:pt>
                <c:pt idx="160559">
                  <c:v>4583.13</c:v>
                </c:pt>
                <c:pt idx="160560">
                  <c:v>6702.22</c:v>
                </c:pt>
                <c:pt idx="160561">
                  <c:v>4438.2299999999996</c:v>
                </c:pt>
                <c:pt idx="160562">
                  <c:v>3627.6</c:v>
                </c:pt>
                <c:pt idx="160563">
                  <c:v>3872.61</c:v>
                </c:pt>
                <c:pt idx="160564">
                  <c:v>3573.79</c:v>
                </c:pt>
                <c:pt idx="160565">
                  <c:v>3740.66</c:v>
                </c:pt>
                <c:pt idx="160566">
                  <c:v>4039.53</c:v>
                </c:pt>
                <c:pt idx="160567">
                  <c:v>5357.65</c:v>
                </c:pt>
                <c:pt idx="160568">
                  <c:v>3983.03</c:v>
                </c:pt>
                <c:pt idx="160569">
                  <c:v>3998.11</c:v>
                </c:pt>
                <c:pt idx="160570">
                  <c:v>4390.29</c:v>
                </c:pt>
                <c:pt idx="160571">
                  <c:v>3265.88</c:v>
                </c:pt>
                <c:pt idx="160572">
                  <c:v>4209.3500000000004</c:v>
                </c:pt>
                <c:pt idx="160573">
                  <c:v>3510.69</c:v>
                </c:pt>
                <c:pt idx="160574">
                  <c:v>3680.06</c:v>
                </c:pt>
                <c:pt idx="160575">
                  <c:v>4233.6099999999997</c:v>
                </c:pt>
                <c:pt idx="160576">
                  <c:v>4148.32</c:v>
                </c:pt>
                <c:pt idx="160577">
                  <c:v>4208.3599999999997</c:v>
                </c:pt>
                <c:pt idx="160578">
                  <c:v>4008.06</c:v>
                </c:pt>
                <c:pt idx="160579">
                  <c:v>4572.1099999999997</c:v>
                </c:pt>
                <c:pt idx="160580">
                  <c:v>6188.23</c:v>
                </c:pt>
                <c:pt idx="160581">
                  <c:v>3991.56</c:v>
                </c:pt>
                <c:pt idx="160582">
                  <c:v>3967.62</c:v>
                </c:pt>
                <c:pt idx="160583">
                  <c:v>5424.44</c:v>
                </c:pt>
                <c:pt idx="160584">
                  <c:v>5541.29</c:v>
                </c:pt>
                <c:pt idx="160585">
                  <c:v>7912.16</c:v>
                </c:pt>
                <c:pt idx="160586">
                  <c:v>9119.7900000000009</c:v>
                </c:pt>
                <c:pt idx="160587">
                  <c:v>8846.92</c:v>
                </c:pt>
                <c:pt idx="160588">
                  <c:v>9330.34</c:v>
                </c:pt>
                <c:pt idx="160589">
                  <c:v>5638.06</c:v>
                </c:pt>
                <c:pt idx="160590">
                  <c:v>4711.92</c:v>
                </c:pt>
                <c:pt idx="160591">
                  <c:v>3379.78</c:v>
                </c:pt>
                <c:pt idx="160592">
                  <c:v>3106.84</c:v>
                </c:pt>
                <c:pt idx="160593">
                  <c:v>3281.12</c:v>
                </c:pt>
                <c:pt idx="160594">
                  <c:v>3587.02</c:v>
                </c:pt>
                <c:pt idx="160595">
                  <c:v>4234.2</c:v>
                </c:pt>
                <c:pt idx="160596">
                  <c:v>4791.88</c:v>
                </c:pt>
                <c:pt idx="160597">
                  <c:v>5613.43</c:v>
                </c:pt>
                <c:pt idx="160598">
                  <c:v>4652.2700000000004</c:v>
                </c:pt>
                <c:pt idx="160599">
                  <c:v>6288.99</c:v>
                </c:pt>
                <c:pt idx="160600">
                  <c:v>4311.09</c:v>
                </c:pt>
                <c:pt idx="160601">
                  <c:v>10673.76</c:v>
                </c:pt>
                <c:pt idx="160602">
                  <c:v>5767.4</c:v>
                </c:pt>
                <c:pt idx="160603">
                  <c:v>6846.53</c:v>
                </c:pt>
                <c:pt idx="160604">
                  <c:v>8812.7999999999993</c:v>
                </c:pt>
                <c:pt idx="160605">
                  <c:v>11805.3</c:v>
                </c:pt>
                <c:pt idx="160606">
                  <c:v>2611.71</c:v>
                </c:pt>
                <c:pt idx="160607">
                  <c:v>3956.29</c:v>
                </c:pt>
                <c:pt idx="160608">
                  <c:v>5145.1400000000003</c:v>
                </c:pt>
                <c:pt idx="160609">
                  <c:v>4319.72</c:v>
                </c:pt>
                <c:pt idx="160610">
                  <c:v>3141.8</c:v>
                </c:pt>
                <c:pt idx="160611">
                  <c:v>3803.22</c:v>
                </c:pt>
                <c:pt idx="160612">
                  <c:v>3852.78</c:v>
                </c:pt>
                <c:pt idx="160613">
                  <c:v>3652.3</c:v>
                </c:pt>
                <c:pt idx="160614">
                  <c:v>3584.64</c:v>
                </c:pt>
                <c:pt idx="160615">
                  <c:v>3868.85</c:v>
                </c:pt>
                <c:pt idx="160616">
                  <c:v>4123.3999999999996</c:v>
                </c:pt>
                <c:pt idx="160617">
                  <c:v>4426.07</c:v>
                </c:pt>
                <c:pt idx="160618">
                  <c:v>3961.94</c:v>
                </c:pt>
                <c:pt idx="160619">
                  <c:v>4156.13</c:v>
                </c:pt>
                <c:pt idx="160620">
                  <c:v>3739.71</c:v>
                </c:pt>
                <c:pt idx="160621">
                  <c:v>3349.9</c:v>
                </c:pt>
                <c:pt idx="160622">
                  <c:v>5520.04</c:v>
                </c:pt>
                <c:pt idx="160623">
                  <c:v>4080.56</c:v>
                </c:pt>
                <c:pt idx="160624">
                  <c:v>3447</c:v>
                </c:pt>
                <c:pt idx="160625">
                  <c:v>3838.12</c:v>
                </c:pt>
                <c:pt idx="160626">
                  <c:v>3731.86</c:v>
                </c:pt>
                <c:pt idx="160627">
                  <c:v>4347.5</c:v>
                </c:pt>
                <c:pt idx="160628">
                  <c:v>3986.35</c:v>
                </c:pt>
                <c:pt idx="160629">
                  <c:v>4551.7</c:v>
                </c:pt>
                <c:pt idx="160630">
                  <c:v>4054.56</c:v>
                </c:pt>
                <c:pt idx="160631">
                  <c:v>4484.68</c:v>
                </c:pt>
                <c:pt idx="160632">
                  <c:v>4867.1000000000004</c:v>
                </c:pt>
                <c:pt idx="160633">
                  <c:v>5260.21</c:v>
                </c:pt>
                <c:pt idx="160634">
                  <c:v>4621.92</c:v>
                </c:pt>
                <c:pt idx="160635">
                  <c:v>4075.96</c:v>
                </c:pt>
                <c:pt idx="160636">
                  <c:v>4977.7</c:v>
                </c:pt>
                <c:pt idx="160637">
                  <c:v>6609.52</c:v>
                </c:pt>
                <c:pt idx="160638">
                  <c:v>8023.02</c:v>
                </c:pt>
                <c:pt idx="160639">
                  <c:v>8216.4</c:v>
                </c:pt>
                <c:pt idx="160640">
                  <c:v>6843.11</c:v>
                </c:pt>
                <c:pt idx="160641">
                  <c:v>5998.39</c:v>
                </c:pt>
                <c:pt idx="160642">
                  <c:v>5061.4399999999996</c:v>
                </c:pt>
                <c:pt idx="160643">
                  <c:v>3662.74</c:v>
                </c:pt>
                <c:pt idx="160644">
                  <c:v>4096.67</c:v>
                </c:pt>
                <c:pt idx="160645">
                  <c:v>3489.98</c:v>
                </c:pt>
                <c:pt idx="160646">
                  <c:v>5281.72</c:v>
                </c:pt>
                <c:pt idx="160647">
                  <c:v>5052.9799999999996</c:v>
                </c:pt>
                <c:pt idx="160648">
                  <c:v>4651.76</c:v>
                </c:pt>
                <c:pt idx="160649">
                  <c:v>5309.61</c:v>
                </c:pt>
                <c:pt idx="160650">
                  <c:v>4994.13</c:v>
                </c:pt>
                <c:pt idx="160651">
                  <c:v>6012.56</c:v>
                </c:pt>
                <c:pt idx="160652">
                  <c:v>4909.01</c:v>
                </c:pt>
                <c:pt idx="160653">
                  <c:v>8815.76</c:v>
                </c:pt>
                <c:pt idx="160654">
                  <c:v>7054.78</c:v>
                </c:pt>
                <c:pt idx="160655">
                  <c:v>7441.43</c:v>
                </c:pt>
                <c:pt idx="160656">
                  <c:v>9951.9500000000007</c:v>
                </c:pt>
                <c:pt idx="160657">
                  <c:v>11225.82</c:v>
                </c:pt>
                <c:pt idx="160658">
                  <c:v>3538.14</c:v>
                </c:pt>
                <c:pt idx="160659">
                  <c:v>2736.58</c:v>
                </c:pt>
                <c:pt idx="160660">
                  <c:v>2770.44</c:v>
                </c:pt>
                <c:pt idx="160661">
                  <c:v>3383.89</c:v>
                </c:pt>
                <c:pt idx="160662">
                  <c:v>2860.98</c:v>
                </c:pt>
                <c:pt idx="160663">
                  <c:v>4548.09</c:v>
                </c:pt>
                <c:pt idx="160664">
                  <c:v>4814.82</c:v>
                </c:pt>
                <c:pt idx="160665">
                  <c:v>4341.47</c:v>
                </c:pt>
                <c:pt idx="160666">
                  <c:v>4166.07</c:v>
                </c:pt>
                <c:pt idx="160667">
                  <c:v>5126.7700000000004</c:v>
                </c:pt>
                <c:pt idx="160668">
                  <c:v>4110.82</c:v>
                </c:pt>
                <c:pt idx="160669">
                  <c:v>4180.91</c:v>
                </c:pt>
                <c:pt idx="160670">
                  <c:v>3874.47</c:v>
                </c:pt>
                <c:pt idx="160671">
                  <c:v>4060.8</c:v>
                </c:pt>
                <c:pt idx="160672">
                  <c:v>6296.26</c:v>
                </c:pt>
                <c:pt idx="160673">
                  <c:v>4571.87</c:v>
                </c:pt>
                <c:pt idx="160674">
                  <c:v>3723.35</c:v>
                </c:pt>
                <c:pt idx="160675">
                  <c:v>4281.66</c:v>
                </c:pt>
                <c:pt idx="160676">
                  <c:v>4082.63</c:v>
                </c:pt>
                <c:pt idx="160677">
                  <c:v>4572.72</c:v>
                </c:pt>
                <c:pt idx="160678">
                  <c:v>3881.01</c:v>
                </c:pt>
                <c:pt idx="160679">
                  <c:v>3945.76</c:v>
                </c:pt>
                <c:pt idx="160680">
                  <c:v>4115.68</c:v>
                </c:pt>
                <c:pt idx="160681">
                  <c:v>4271.93</c:v>
                </c:pt>
                <c:pt idx="160682">
                  <c:v>4192.1499999999996</c:v>
                </c:pt>
                <c:pt idx="160683">
                  <c:v>4137.08</c:v>
                </c:pt>
                <c:pt idx="160684">
                  <c:v>4051.94</c:v>
                </c:pt>
                <c:pt idx="160685">
                  <c:v>6441.01</c:v>
                </c:pt>
                <c:pt idx="160686">
                  <c:v>4747.97</c:v>
                </c:pt>
                <c:pt idx="160687">
                  <c:v>3881.4</c:v>
                </c:pt>
                <c:pt idx="160688">
                  <c:v>5038.43</c:v>
                </c:pt>
                <c:pt idx="160689">
                  <c:v>6024.23</c:v>
                </c:pt>
                <c:pt idx="160690">
                  <c:v>7209.22</c:v>
                </c:pt>
                <c:pt idx="160691">
                  <c:v>7420.63</c:v>
                </c:pt>
                <c:pt idx="160692">
                  <c:v>10828.64</c:v>
                </c:pt>
                <c:pt idx="160693">
                  <c:v>6758.48</c:v>
                </c:pt>
                <c:pt idx="160694">
                  <c:v>4339.3900000000003</c:v>
                </c:pt>
                <c:pt idx="160695">
                  <c:v>3309.94</c:v>
                </c:pt>
                <c:pt idx="160696">
                  <c:v>3779.54</c:v>
                </c:pt>
                <c:pt idx="160697">
                  <c:v>4239.38</c:v>
                </c:pt>
                <c:pt idx="160698">
                  <c:v>3754.86</c:v>
                </c:pt>
                <c:pt idx="160699">
                  <c:v>4446.78</c:v>
                </c:pt>
                <c:pt idx="160700">
                  <c:v>5110.87</c:v>
                </c:pt>
                <c:pt idx="160701">
                  <c:v>7384.44</c:v>
                </c:pt>
                <c:pt idx="160702">
                  <c:v>3413.75</c:v>
                </c:pt>
                <c:pt idx="160703">
                  <c:v>4600.5</c:v>
                </c:pt>
                <c:pt idx="160704">
                  <c:v>4230</c:v>
                </c:pt>
                <c:pt idx="160705">
                  <c:v>3515</c:v>
                </c:pt>
                <c:pt idx="160706">
                  <c:v>4379</c:v>
                </c:pt>
                <c:pt idx="160707">
                  <c:v>5409.81</c:v>
                </c:pt>
                <c:pt idx="160708">
                  <c:v>5718.75</c:v>
                </c:pt>
                <c:pt idx="160709">
                  <c:v>4540.5</c:v>
                </c:pt>
                <c:pt idx="160710">
                  <c:v>5445.25</c:v>
                </c:pt>
                <c:pt idx="160711">
                  <c:v>3971</c:v>
                </c:pt>
                <c:pt idx="160712">
                  <c:v>5003.25</c:v>
                </c:pt>
                <c:pt idx="160713">
                  <c:v>7691.5</c:v>
                </c:pt>
                <c:pt idx="160714">
                  <c:v>4381</c:v>
                </c:pt>
                <c:pt idx="160715">
                  <c:v>5097.75</c:v>
                </c:pt>
                <c:pt idx="160716">
                  <c:v>5043.5</c:v>
                </c:pt>
                <c:pt idx="160717">
                  <c:v>5111.75</c:v>
                </c:pt>
                <c:pt idx="160718">
                  <c:v>5419.25</c:v>
                </c:pt>
                <c:pt idx="160719">
                  <c:v>5459</c:v>
                </c:pt>
                <c:pt idx="160720">
                  <c:v>5285.5</c:v>
                </c:pt>
                <c:pt idx="160721">
                  <c:v>5184</c:v>
                </c:pt>
                <c:pt idx="160722">
                  <c:v>6133</c:v>
                </c:pt>
                <c:pt idx="160723">
                  <c:v>7107.25</c:v>
                </c:pt>
                <c:pt idx="160724">
                  <c:v>5383</c:v>
                </c:pt>
                <c:pt idx="160725">
                  <c:v>5319.85</c:v>
                </c:pt>
                <c:pt idx="160726">
                  <c:v>5002</c:v>
                </c:pt>
                <c:pt idx="160727">
                  <c:v>4766.75</c:v>
                </c:pt>
                <c:pt idx="160728">
                  <c:v>5859.25</c:v>
                </c:pt>
                <c:pt idx="160729">
                  <c:v>4885.5</c:v>
                </c:pt>
                <c:pt idx="160730">
                  <c:v>5132.75</c:v>
                </c:pt>
                <c:pt idx="160731">
                  <c:v>5274.25</c:v>
                </c:pt>
                <c:pt idx="160732">
                  <c:v>4692.09</c:v>
                </c:pt>
                <c:pt idx="160733">
                  <c:v>5977.49</c:v>
                </c:pt>
                <c:pt idx="160734">
                  <c:v>4628.22</c:v>
                </c:pt>
                <c:pt idx="160735">
                  <c:v>4219.79</c:v>
                </c:pt>
                <c:pt idx="160736">
                  <c:v>3846.4</c:v>
                </c:pt>
                <c:pt idx="160737">
                  <c:v>4641.83</c:v>
                </c:pt>
                <c:pt idx="160738">
                  <c:v>5163.91</c:v>
                </c:pt>
                <c:pt idx="160739">
                  <c:v>4226.34</c:v>
                </c:pt>
                <c:pt idx="160740">
                  <c:v>6007.99</c:v>
                </c:pt>
                <c:pt idx="160741">
                  <c:v>4135.07</c:v>
                </c:pt>
                <c:pt idx="160742">
                  <c:v>12166.41</c:v>
                </c:pt>
                <c:pt idx="160743">
                  <c:v>4515.6099999999997</c:v>
                </c:pt>
                <c:pt idx="160744">
                  <c:v>9599.5</c:v>
                </c:pt>
                <c:pt idx="160745">
                  <c:v>5774.86</c:v>
                </c:pt>
                <c:pt idx="160746">
                  <c:v>5641</c:v>
                </c:pt>
                <c:pt idx="160747">
                  <c:v>5138.33</c:v>
                </c:pt>
                <c:pt idx="160748">
                  <c:v>8211.92</c:v>
                </c:pt>
                <c:pt idx="160749">
                  <c:v>2980.74</c:v>
                </c:pt>
                <c:pt idx="160750">
                  <c:v>4740.4799999999996</c:v>
                </c:pt>
                <c:pt idx="160751">
                  <c:v>3451.39</c:v>
                </c:pt>
                <c:pt idx="160752">
                  <c:v>3331.97</c:v>
                </c:pt>
                <c:pt idx="160753">
                  <c:v>2902.73</c:v>
                </c:pt>
                <c:pt idx="160754">
                  <c:v>3194.63</c:v>
                </c:pt>
                <c:pt idx="160755">
                  <c:v>3932.44</c:v>
                </c:pt>
                <c:pt idx="160756">
                  <c:v>4681.24</c:v>
                </c:pt>
                <c:pt idx="160757">
                  <c:v>4372.49</c:v>
                </c:pt>
                <c:pt idx="160758">
                  <c:v>5976.49</c:v>
                </c:pt>
                <c:pt idx="160759">
                  <c:v>3278.68</c:v>
                </c:pt>
                <c:pt idx="160760">
                  <c:v>3765.7</c:v>
                </c:pt>
                <c:pt idx="160761">
                  <c:v>3905.18</c:v>
                </c:pt>
                <c:pt idx="160762">
                  <c:v>3958.71</c:v>
                </c:pt>
                <c:pt idx="160763">
                  <c:v>3865.99</c:v>
                </c:pt>
                <c:pt idx="160764">
                  <c:v>4279.1499999999996</c:v>
                </c:pt>
                <c:pt idx="160765">
                  <c:v>5539.31</c:v>
                </c:pt>
                <c:pt idx="160766">
                  <c:v>4660.92</c:v>
                </c:pt>
                <c:pt idx="160767">
                  <c:v>5592.18</c:v>
                </c:pt>
                <c:pt idx="160768">
                  <c:v>6103.92</c:v>
                </c:pt>
                <c:pt idx="160769">
                  <c:v>5353.91</c:v>
                </c:pt>
                <c:pt idx="160770">
                  <c:v>5710.09</c:v>
                </c:pt>
                <c:pt idx="160771">
                  <c:v>4940.92</c:v>
                </c:pt>
                <c:pt idx="160772">
                  <c:v>6167.84</c:v>
                </c:pt>
                <c:pt idx="160773">
                  <c:v>5279.18</c:v>
                </c:pt>
                <c:pt idx="160774">
                  <c:v>6382.26</c:v>
                </c:pt>
                <c:pt idx="160775">
                  <c:v>7229.18</c:v>
                </c:pt>
                <c:pt idx="160776">
                  <c:v>7277.34</c:v>
                </c:pt>
                <c:pt idx="160777">
                  <c:v>5608.57</c:v>
                </c:pt>
                <c:pt idx="160778">
                  <c:v>5714.12</c:v>
                </c:pt>
                <c:pt idx="160779">
                  <c:v>5314.51</c:v>
                </c:pt>
                <c:pt idx="160780">
                  <c:v>5516.18</c:v>
                </c:pt>
                <c:pt idx="160781">
                  <c:v>4931.07</c:v>
                </c:pt>
                <c:pt idx="160782">
                  <c:v>4858.08</c:v>
                </c:pt>
                <c:pt idx="160783">
                  <c:v>5476.97</c:v>
                </c:pt>
                <c:pt idx="160784">
                  <c:v>4512.07</c:v>
                </c:pt>
                <c:pt idx="160785">
                  <c:v>6152.02</c:v>
                </c:pt>
                <c:pt idx="160786">
                  <c:v>5791.5</c:v>
                </c:pt>
                <c:pt idx="160787">
                  <c:v>5833.45</c:v>
                </c:pt>
                <c:pt idx="160788">
                  <c:v>4901.1499999999996</c:v>
                </c:pt>
                <c:pt idx="160789">
                  <c:v>8880.99</c:v>
                </c:pt>
                <c:pt idx="160790">
                  <c:v>6000.36</c:v>
                </c:pt>
                <c:pt idx="160791">
                  <c:v>5684.17</c:v>
                </c:pt>
                <c:pt idx="160792">
                  <c:v>5618.39</c:v>
                </c:pt>
                <c:pt idx="160793">
                  <c:v>4876.3</c:v>
                </c:pt>
                <c:pt idx="160794">
                  <c:v>8133.19</c:v>
                </c:pt>
                <c:pt idx="160795">
                  <c:v>7619.14</c:v>
                </c:pt>
                <c:pt idx="160796">
                  <c:v>6471.25</c:v>
                </c:pt>
                <c:pt idx="160797">
                  <c:v>4272.8999999999996</c:v>
                </c:pt>
                <c:pt idx="160798">
                  <c:v>4940.04</c:v>
                </c:pt>
                <c:pt idx="160799">
                  <c:v>6708</c:v>
                </c:pt>
                <c:pt idx="160800">
                  <c:v>8146.46</c:v>
                </c:pt>
                <c:pt idx="160801">
                  <c:v>3638.65</c:v>
                </c:pt>
                <c:pt idx="160802">
                  <c:v>4351.63</c:v>
                </c:pt>
                <c:pt idx="160803">
                  <c:v>3349.5</c:v>
                </c:pt>
                <c:pt idx="160804">
                  <c:v>5313.46</c:v>
                </c:pt>
                <c:pt idx="160805">
                  <c:v>6299.63</c:v>
                </c:pt>
                <c:pt idx="160806">
                  <c:v>5160.67</c:v>
                </c:pt>
                <c:pt idx="160807">
                  <c:v>4850.62</c:v>
                </c:pt>
                <c:pt idx="160808">
                  <c:v>4096.91</c:v>
                </c:pt>
                <c:pt idx="160809">
                  <c:v>3484.55</c:v>
                </c:pt>
                <c:pt idx="160810">
                  <c:v>3898.88</c:v>
                </c:pt>
                <c:pt idx="160811">
                  <c:v>4948.88</c:v>
                </c:pt>
                <c:pt idx="160812">
                  <c:v>6315.41</c:v>
                </c:pt>
                <c:pt idx="160813">
                  <c:v>5071.84</c:v>
                </c:pt>
                <c:pt idx="160814">
                  <c:v>5789.39</c:v>
                </c:pt>
                <c:pt idx="160815">
                  <c:v>6784.65</c:v>
                </c:pt>
                <c:pt idx="160816">
                  <c:v>6784.97</c:v>
                </c:pt>
                <c:pt idx="160817">
                  <c:v>5378.84</c:v>
                </c:pt>
                <c:pt idx="160818">
                  <c:v>7383.72</c:v>
                </c:pt>
                <c:pt idx="160819">
                  <c:v>4795.96</c:v>
                </c:pt>
                <c:pt idx="160820">
                  <c:v>5239.7700000000004</c:v>
                </c:pt>
                <c:pt idx="160821">
                  <c:v>6309.25</c:v>
                </c:pt>
                <c:pt idx="160822">
                  <c:v>5994.37</c:v>
                </c:pt>
                <c:pt idx="160823">
                  <c:v>6476.69</c:v>
                </c:pt>
                <c:pt idx="160824">
                  <c:v>6612.93</c:v>
                </c:pt>
                <c:pt idx="160825">
                  <c:v>5302.24</c:v>
                </c:pt>
                <c:pt idx="160826">
                  <c:v>5616.9</c:v>
                </c:pt>
                <c:pt idx="160827">
                  <c:v>6018.41</c:v>
                </c:pt>
                <c:pt idx="160828">
                  <c:v>7532.04</c:v>
                </c:pt>
                <c:pt idx="160829">
                  <c:v>5989.83</c:v>
                </c:pt>
                <c:pt idx="160830">
                  <c:v>5314.36</c:v>
                </c:pt>
                <c:pt idx="160831">
                  <c:v>5701.87</c:v>
                </c:pt>
                <c:pt idx="160832">
                  <c:v>4772.04</c:v>
                </c:pt>
                <c:pt idx="160833">
                  <c:v>4346.54</c:v>
                </c:pt>
                <c:pt idx="160834">
                  <c:v>4879.97</c:v>
                </c:pt>
                <c:pt idx="160835">
                  <c:v>5356.89</c:v>
                </c:pt>
                <c:pt idx="160836">
                  <c:v>5071.22</c:v>
                </c:pt>
                <c:pt idx="160837">
                  <c:v>5311.65</c:v>
                </c:pt>
                <c:pt idx="160838">
                  <c:v>4796.37</c:v>
                </c:pt>
                <c:pt idx="160839">
                  <c:v>4693.26</c:v>
                </c:pt>
                <c:pt idx="160840">
                  <c:v>5341.4</c:v>
                </c:pt>
                <c:pt idx="160841">
                  <c:v>4614.78</c:v>
                </c:pt>
                <c:pt idx="160842">
                  <c:v>5276.86</c:v>
                </c:pt>
                <c:pt idx="160843">
                  <c:v>5197.6499999999996</c:v>
                </c:pt>
                <c:pt idx="160844">
                  <c:v>11293.39</c:v>
                </c:pt>
                <c:pt idx="160845">
                  <c:v>7853.86</c:v>
                </c:pt>
                <c:pt idx="160846">
                  <c:v>11781.24</c:v>
                </c:pt>
                <c:pt idx="160847">
                  <c:v>9222.7800000000007</c:v>
                </c:pt>
                <c:pt idx="160848">
                  <c:v>7729.62</c:v>
                </c:pt>
                <c:pt idx="160849">
                  <c:v>7859.27</c:v>
                </c:pt>
                <c:pt idx="160850">
                  <c:v>7484.64</c:v>
                </c:pt>
                <c:pt idx="160851">
                  <c:v>6226.92</c:v>
                </c:pt>
                <c:pt idx="160852">
                  <c:v>7504.11</c:v>
                </c:pt>
                <c:pt idx="160853">
                  <c:v>7434.97</c:v>
                </c:pt>
                <c:pt idx="160854">
                  <c:v>6570.71</c:v>
                </c:pt>
                <c:pt idx="160855">
                  <c:v>5756.35</c:v>
                </c:pt>
                <c:pt idx="160856">
                  <c:v>8851.2900000000009</c:v>
                </c:pt>
                <c:pt idx="160857">
                  <c:v>6299.23</c:v>
                </c:pt>
                <c:pt idx="160858">
                  <c:v>6652.99</c:v>
                </c:pt>
                <c:pt idx="160859">
                  <c:v>5859.86</c:v>
                </c:pt>
                <c:pt idx="160860">
                  <c:v>6765.01</c:v>
                </c:pt>
                <c:pt idx="160861">
                  <c:v>6459.22</c:v>
                </c:pt>
                <c:pt idx="160862">
                  <c:v>6255.63</c:v>
                </c:pt>
                <c:pt idx="160863">
                  <c:v>5843.37</c:v>
                </c:pt>
                <c:pt idx="160864">
                  <c:v>6167.13</c:v>
                </c:pt>
                <c:pt idx="160865">
                  <c:v>6949.01</c:v>
                </c:pt>
                <c:pt idx="160866">
                  <c:v>10775.71</c:v>
                </c:pt>
                <c:pt idx="160867">
                  <c:v>6671.3</c:v>
                </c:pt>
                <c:pt idx="160868">
                  <c:v>6386.24</c:v>
                </c:pt>
                <c:pt idx="160869">
                  <c:v>8684.14</c:v>
                </c:pt>
                <c:pt idx="160870">
                  <c:v>6914.67</c:v>
                </c:pt>
                <c:pt idx="160871">
                  <c:v>6273.71</c:v>
                </c:pt>
                <c:pt idx="160872">
                  <c:v>6767.5</c:v>
                </c:pt>
                <c:pt idx="160873">
                  <c:v>6555.58</c:v>
                </c:pt>
                <c:pt idx="160874">
                  <c:v>6970.76</c:v>
                </c:pt>
                <c:pt idx="160875">
                  <c:v>10179.83</c:v>
                </c:pt>
                <c:pt idx="160876">
                  <c:v>9084.93</c:v>
                </c:pt>
                <c:pt idx="160877">
                  <c:v>8113.3</c:v>
                </c:pt>
                <c:pt idx="160878">
                  <c:v>8386.77</c:v>
                </c:pt>
                <c:pt idx="160879">
                  <c:v>7638.8</c:v>
                </c:pt>
                <c:pt idx="160880">
                  <c:v>9319.49</c:v>
                </c:pt>
                <c:pt idx="160881">
                  <c:v>10013.06</c:v>
                </c:pt>
                <c:pt idx="160882">
                  <c:v>8937.5400000000009</c:v>
                </c:pt>
                <c:pt idx="160883">
                  <c:v>11069.3</c:v>
                </c:pt>
                <c:pt idx="160884">
                  <c:v>8552.6</c:v>
                </c:pt>
                <c:pt idx="160885">
                  <c:v>10746.32</c:v>
                </c:pt>
                <c:pt idx="160886">
                  <c:v>7781.08</c:v>
                </c:pt>
                <c:pt idx="160887">
                  <c:v>12199.37</c:v>
                </c:pt>
                <c:pt idx="160888">
                  <c:v>9490.64</c:v>
                </c:pt>
                <c:pt idx="160889">
                  <c:v>9746.33</c:v>
                </c:pt>
                <c:pt idx="160890">
                  <c:v>10752.35</c:v>
                </c:pt>
                <c:pt idx="160891">
                  <c:v>13254.85</c:v>
                </c:pt>
                <c:pt idx="160892">
                  <c:v>4850.34</c:v>
                </c:pt>
                <c:pt idx="160893">
                  <c:v>5423.85</c:v>
                </c:pt>
                <c:pt idx="160894">
                  <c:v>7235.11</c:v>
                </c:pt>
                <c:pt idx="160895">
                  <c:v>7078.7</c:v>
                </c:pt>
                <c:pt idx="160896">
                  <c:v>5540.74</c:v>
                </c:pt>
                <c:pt idx="160897">
                  <c:v>10453.75</c:v>
                </c:pt>
                <c:pt idx="160898">
                  <c:v>8641.56</c:v>
                </c:pt>
                <c:pt idx="160899">
                  <c:v>7332.61</c:v>
                </c:pt>
                <c:pt idx="160900">
                  <c:v>6777.53</c:v>
                </c:pt>
                <c:pt idx="160901">
                  <c:v>7998.75</c:v>
                </c:pt>
                <c:pt idx="160902">
                  <c:v>10083.85</c:v>
                </c:pt>
                <c:pt idx="160903">
                  <c:v>7247.2</c:v>
                </c:pt>
                <c:pt idx="160904">
                  <c:v>7815.19</c:v>
                </c:pt>
                <c:pt idx="160905">
                  <c:v>7205.16</c:v>
                </c:pt>
                <c:pt idx="160906">
                  <c:v>6320.83</c:v>
                </c:pt>
                <c:pt idx="160907">
                  <c:v>6570.24</c:v>
                </c:pt>
                <c:pt idx="160908">
                  <c:v>8026.08</c:v>
                </c:pt>
                <c:pt idx="160909">
                  <c:v>6572.2</c:v>
                </c:pt>
                <c:pt idx="160910">
                  <c:v>7212.9</c:v>
                </c:pt>
                <c:pt idx="160911">
                  <c:v>6442.27</c:v>
                </c:pt>
                <c:pt idx="160912">
                  <c:v>8854.68</c:v>
                </c:pt>
                <c:pt idx="160913">
                  <c:v>7702.49</c:v>
                </c:pt>
                <c:pt idx="160914">
                  <c:v>6300.91</c:v>
                </c:pt>
                <c:pt idx="160915">
                  <c:v>8289.69</c:v>
                </c:pt>
                <c:pt idx="160916">
                  <c:v>6903.41</c:v>
                </c:pt>
                <c:pt idx="160917">
                  <c:v>6425.59</c:v>
                </c:pt>
                <c:pt idx="160918">
                  <c:v>7220.28</c:v>
                </c:pt>
                <c:pt idx="160919">
                  <c:v>6995.16</c:v>
                </c:pt>
                <c:pt idx="160920">
                  <c:v>6714.26</c:v>
                </c:pt>
                <c:pt idx="160921">
                  <c:v>5543.42</c:v>
                </c:pt>
                <c:pt idx="160922">
                  <c:v>5587.69</c:v>
                </c:pt>
                <c:pt idx="160923">
                  <c:v>5735.19</c:v>
                </c:pt>
                <c:pt idx="160924">
                  <c:v>5914.7</c:v>
                </c:pt>
                <c:pt idx="160925">
                  <c:v>5855.47</c:v>
                </c:pt>
                <c:pt idx="160926">
                  <c:v>6669.84</c:v>
                </c:pt>
                <c:pt idx="160927">
                  <c:v>6038.97</c:v>
                </c:pt>
                <c:pt idx="160928">
                  <c:v>6951.06</c:v>
                </c:pt>
                <c:pt idx="160929">
                  <c:v>7376</c:v>
                </c:pt>
                <c:pt idx="160930">
                  <c:v>9766.7099999999991</c:v>
                </c:pt>
                <c:pt idx="160931">
                  <c:v>7487.43</c:v>
                </c:pt>
                <c:pt idx="160932">
                  <c:v>10341.17</c:v>
                </c:pt>
                <c:pt idx="160933">
                  <c:v>11079.67</c:v>
                </c:pt>
                <c:pt idx="160934">
                  <c:v>10113.81</c:v>
                </c:pt>
                <c:pt idx="160935">
                  <c:v>9480.2999999999993</c:v>
                </c:pt>
                <c:pt idx="160936">
                  <c:v>10431.52</c:v>
                </c:pt>
                <c:pt idx="160937">
                  <c:v>10110</c:v>
                </c:pt>
                <c:pt idx="160938">
                  <c:v>8600.7199999999993</c:v>
                </c:pt>
                <c:pt idx="160939">
                  <c:v>9687.44</c:v>
                </c:pt>
                <c:pt idx="160940">
                  <c:v>7600.4</c:v>
                </c:pt>
                <c:pt idx="160941">
                  <c:v>8376.32</c:v>
                </c:pt>
                <c:pt idx="160942">
                  <c:v>11905.73</c:v>
                </c:pt>
                <c:pt idx="160943">
                  <c:v>11862.03</c:v>
                </c:pt>
                <c:pt idx="160944">
                  <c:v>4491.1099999999997</c:v>
                </c:pt>
                <c:pt idx="160945">
                  <c:v>3981.97</c:v>
                </c:pt>
                <c:pt idx="160946">
                  <c:v>4901.8500000000004</c:v>
                </c:pt>
                <c:pt idx="160947">
                  <c:v>5160.49</c:v>
                </c:pt>
                <c:pt idx="160948">
                  <c:v>5267.97</c:v>
                </c:pt>
                <c:pt idx="160949">
                  <c:v>7164.01</c:v>
                </c:pt>
                <c:pt idx="160950">
                  <c:v>8997.6200000000008</c:v>
                </c:pt>
                <c:pt idx="160951">
                  <c:v>7780.8</c:v>
                </c:pt>
                <c:pt idx="160952">
                  <c:v>7223.05</c:v>
                </c:pt>
                <c:pt idx="160953">
                  <c:v>7305.56</c:v>
                </c:pt>
                <c:pt idx="160954">
                  <c:v>7665.64</c:v>
                </c:pt>
                <c:pt idx="160955">
                  <c:v>6548.6</c:v>
                </c:pt>
                <c:pt idx="160956">
                  <c:v>7251.15</c:v>
                </c:pt>
                <c:pt idx="160957">
                  <c:v>7793.16</c:v>
                </c:pt>
                <c:pt idx="160958">
                  <c:v>9185.5499999999993</c:v>
                </c:pt>
                <c:pt idx="160959">
                  <c:v>7894.83</c:v>
                </c:pt>
                <c:pt idx="160960">
                  <c:v>7268.97</c:v>
                </c:pt>
                <c:pt idx="160961">
                  <c:v>7678.11</c:v>
                </c:pt>
                <c:pt idx="160962">
                  <c:v>5695.75</c:v>
                </c:pt>
                <c:pt idx="160963">
                  <c:v>6514.88</c:v>
                </c:pt>
                <c:pt idx="160964">
                  <c:v>7425.67</c:v>
                </c:pt>
                <c:pt idx="160965">
                  <c:v>6676.44</c:v>
                </c:pt>
                <c:pt idx="160966">
                  <c:v>5917.27</c:v>
                </c:pt>
                <c:pt idx="160967">
                  <c:v>6688.94</c:v>
                </c:pt>
                <c:pt idx="160968">
                  <c:v>6984.13</c:v>
                </c:pt>
                <c:pt idx="160969">
                  <c:v>7406.43</c:v>
                </c:pt>
                <c:pt idx="160970">
                  <c:v>6887.48</c:v>
                </c:pt>
                <c:pt idx="160971">
                  <c:v>7084.84</c:v>
                </c:pt>
                <c:pt idx="160972">
                  <c:v>6695.97</c:v>
                </c:pt>
                <c:pt idx="160973">
                  <c:v>6119.02</c:v>
                </c:pt>
                <c:pt idx="160974">
                  <c:v>6665.99</c:v>
                </c:pt>
                <c:pt idx="160975">
                  <c:v>6166.99</c:v>
                </c:pt>
                <c:pt idx="160976">
                  <c:v>6564.76</c:v>
                </c:pt>
                <c:pt idx="160977">
                  <c:v>7392.4</c:v>
                </c:pt>
                <c:pt idx="160978">
                  <c:v>7643.54</c:v>
                </c:pt>
                <c:pt idx="160979">
                  <c:v>7195.47</c:v>
                </c:pt>
                <c:pt idx="160980">
                  <c:v>8399.48</c:v>
                </c:pt>
                <c:pt idx="160981">
                  <c:v>8904.6</c:v>
                </c:pt>
                <c:pt idx="160982">
                  <c:v>9022.17</c:v>
                </c:pt>
                <c:pt idx="160983">
                  <c:v>9123.2099999999991</c:v>
                </c:pt>
                <c:pt idx="160984">
                  <c:v>9547.59</c:v>
                </c:pt>
                <c:pt idx="160985">
                  <c:v>10492.87</c:v>
                </c:pt>
                <c:pt idx="160986">
                  <c:v>10250.469999999999</c:v>
                </c:pt>
                <c:pt idx="160987">
                  <c:v>12009.48</c:v>
                </c:pt>
                <c:pt idx="160988">
                  <c:v>1143</c:v>
                </c:pt>
                <c:pt idx="160989">
                  <c:v>1371</c:v>
                </c:pt>
                <c:pt idx="160990">
                  <c:v>1142.5</c:v>
                </c:pt>
                <c:pt idx="160991">
                  <c:v>1211.5</c:v>
                </c:pt>
                <c:pt idx="160992">
                  <c:v>1196</c:v>
                </c:pt>
                <c:pt idx="160993">
                  <c:v>1169</c:v>
                </c:pt>
                <c:pt idx="160994">
                  <c:v>930</c:v>
                </c:pt>
                <c:pt idx="160995">
                  <c:v>990.5</c:v>
                </c:pt>
                <c:pt idx="160996">
                  <c:v>793.5</c:v>
                </c:pt>
                <c:pt idx="160997">
                  <c:v>1201.5</c:v>
                </c:pt>
                <c:pt idx="160998">
                  <c:v>1264.5</c:v>
                </c:pt>
                <c:pt idx="160999">
                  <c:v>1412</c:v>
                </c:pt>
                <c:pt idx="161000">
                  <c:v>1118</c:v>
                </c:pt>
                <c:pt idx="161001">
                  <c:v>1415.5</c:v>
                </c:pt>
                <c:pt idx="161002">
                  <c:v>1060.25</c:v>
                </c:pt>
                <c:pt idx="161003">
                  <c:v>883.25</c:v>
                </c:pt>
                <c:pt idx="161004">
                  <c:v>1318.75</c:v>
                </c:pt>
                <c:pt idx="161005">
                  <c:v>1212.75</c:v>
                </c:pt>
                <c:pt idx="161006">
                  <c:v>1278.25</c:v>
                </c:pt>
                <c:pt idx="161007">
                  <c:v>1194.5</c:v>
                </c:pt>
                <c:pt idx="161008">
                  <c:v>1110.25</c:v>
                </c:pt>
                <c:pt idx="161009">
                  <c:v>1084</c:v>
                </c:pt>
                <c:pt idx="161010">
                  <c:v>970.5</c:v>
                </c:pt>
                <c:pt idx="161011">
                  <c:v>808</c:v>
                </c:pt>
                <c:pt idx="161012">
                  <c:v>830</c:v>
                </c:pt>
                <c:pt idx="161013">
                  <c:v>1072.9000000000001</c:v>
                </c:pt>
                <c:pt idx="161014">
                  <c:v>1016.29</c:v>
                </c:pt>
                <c:pt idx="161015">
                  <c:v>1216.5999999999999</c:v>
                </c:pt>
                <c:pt idx="161016">
                  <c:v>1009.96</c:v>
                </c:pt>
                <c:pt idx="161017">
                  <c:v>1203.1099999999999</c:v>
                </c:pt>
                <c:pt idx="161018">
                  <c:v>989.36</c:v>
                </c:pt>
                <c:pt idx="161019">
                  <c:v>1746.2</c:v>
                </c:pt>
                <c:pt idx="161020">
                  <c:v>1051.07</c:v>
                </c:pt>
                <c:pt idx="161021">
                  <c:v>924.28</c:v>
                </c:pt>
                <c:pt idx="161022">
                  <c:v>1080.3699999999999</c:v>
                </c:pt>
                <c:pt idx="161023">
                  <c:v>1107.3399999999999</c:v>
                </c:pt>
                <c:pt idx="161024">
                  <c:v>1220.9000000000001</c:v>
                </c:pt>
                <c:pt idx="161025">
                  <c:v>1283.1600000000001</c:v>
                </c:pt>
                <c:pt idx="161026">
                  <c:v>1436.06</c:v>
                </c:pt>
                <c:pt idx="161027">
                  <c:v>1417.46</c:v>
                </c:pt>
                <c:pt idx="161028">
                  <c:v>2035.78</c:v>
                </c:pt>
                <c:pt idx="161029">
                  <c:v>1518.16</c:v>
                </c:pt>
                <c:pt idx="161030">
                  <c:v>1581.64</c:v>
                </c:pt>
                <c:pt idx="161031">
                  <c:v>2062.86</c:v>
                </c:pt>
                <c:pt idx="161032">
                  <c:v>2182.94</c:v>
                </c:pt>
                <c:pt idx="161033">
                  <c:v>2683.62</c:v>
                </c:pt>
                <c:pt idx="161034">
                  <c:v>3492.86</c:v>
                </c:pt>
                <c:pt idx="161035">
                  <c:v>862.36</c:v>
                </c:pt>
                <c:pt idx="161036">
                  <c:v>1674.05</c:v>
                </c:pt>
                <c:pt idx="161037">
                  <c:v>1281.3900000000001</c:v>
                </c:pt>
                <c:pt idx="161038">
                  <c:v>1127.67</c:v>
                </c:pt>
                <c:pt idx="161039">
                  <c:v>1185.99</c:v>
                </c:pt>
                <c:pt idx="161040">
                  <c:v>1128.9000000000001</c:v>
                </c:pt>
                <c:pt idx="161041">
                  <c:v>1257.07</c:v>
                </c:pt>
                <c:pt idx="161042">
                  <c:v>1504.51</c:v>
                </c:pt>
                <c:pt idx="161043">
                  <c:v>1103.98</c:v>
                </c:pt>
                <c:pt idx="161044">
                  <c:v>1307.02</c:v>
                </c:pt>
                <c:pt idx="161045">
                  <c:v>1287.93</c:v>
                </c:pt>
                <c:pt idx="161046">
                  <c:v>1203.8399999999999</c:v>
                </c:pt>
                <c:pt idx="161047">
                  <c:v>1414.44</c:v>
                </c:pt>
                <c:pt idx="161048">
                  <c:v>1131.51</c:v>
                </c:pt>
                <c:pt idx="161049">
                  <c:v>1161.53</c:v>
                </c:pt>
                <c:pt idx="161050">
                  <c:v>1234.96</c:v>
                </c:pt>
                <c:pt idx="161051">
                  <c:v>1530.71</c:v>
                </c:pt>
                <c:pt idx="161052">
                  <c:v>1437.14</c:v>
                </c:pt>
                <c:pt idx="161053">
                  <c:v>1128.05</c:v>
                </c:pt>
                <c:pt idx="161054">
                  <c:v>1468.61</c:v>
                </c:pt>
                <c:pt idx="161055">
                  <c:v>1038.6500000000001</c:v>
                </c:pt>
                <c:pt idx="161056">
                  <c:v>1093.43</c:v>
                </c:pt>
                <c:pt idx="161057">
                  <c:v>1071.94</c:v>
                </c:pt>
                <c:pt idx="161058">
                  <c:v>1120.53</c:v>
                </c:pt>
                <c:pt idx="161059">
                  <c:v>1171.81</c:v>
                </c:pt>
                <c:pt idx="161060">
                  <c:v>1024.3599999999999</c:v>
                </c:pt>
                <c:pt idx="161061">
                  <c:v>946.05</c:v>
                </c:pt>
                <c:pt idx="161062">
                  <c:v>972.66</c:v>
                </c:pt>
                <c:pt idx="161063">
                  <c:v>929.81</c:v>
                </c:pt>
                <c:pt idx="161064">
                  <c:v>969.43</c:v>
                </c:pt>
                <c:pt idx="161065">
                  <c:v>1035.27</c:v>
                </c:pt>
                <c:pt idx="161066">
                  <c:v>1197.4100000000001</c:v>
                </c:pt>
                <c:pt idx="161067">
                  <c:v>1127.57</c:v>
                </c:pt>
                <c:pt idx="161068">
                  <c:v>1135.93</c:v>
                </c:pt>
                <c:pt idx="161069">
                  <c:v>1282.71</c:v>
                </c:pt>
                <c:pt idx="161070">
                  <c:v>801.32</c:v>
                </c:pt>
                <c:pt idx="161071">
                  <c:v>1676.87</c:v>
                </c:pt>
                <c:pt idx="161072">
                  <c:v>1489.66</c:v>
                </c:pt>
                <c:pt idx="161073">
                  <c:v>1130.19</c:v>
                </c:pt>
                <c:pt idx="161074">
                  <c:v>1314.3</c:v>
                </c:pt>
                <c:pt idx="161075">
                  <c:v>1411.38</c:v>
                </c:pt>
                <c:pt idx="161076">
                  <c:v>1547.37</c:v>
                </c:pt>
                <c:pt idx="161077">
                  <c:v>1427.63</c:v>
                </c:pt>
                <c:pt idx="161078">
                  <c:v>2009.68</c:v>
                </c:pt>
                <c:pt idx="161079">
                  <c:v>1735.86</c:v>
                </c:pt>
                <c:pt idx="161080">
                  <c:v>2094.5700000000002</c:v>
                </c:pt>
                <c:pt idx="161081">
                  <c:v>1509.4</c:v>
                </c:pt>
                <c:pt idx="161082">
                  <c:v>1776.85</c:v>
                </c:pt>
                <c:pt idx="161083">
                  <c:v>1674.32</c:v>
                </c:pt>
                <c:pt idx="161084">
                  <c:v>2129.5700000000002</c:v>
                </c:pt>
                <c:pt idx="161085">
                  <c:v>3320.38</c:v>
                </c:pt>
                <c:pt idx="161086">
                  <c:v>4753.03</c:v>
                </c:pt>
                <c:pt idx="161087">
                  <c:v>1838.31</c:v>
                </c:pt>
                <c:pt idx="161088">
                  <c:v>1953.36</c:v>
                </c:pt>
                <c:pt idx="161089">
                  <c:v>1490.73</c:v>
                </c:pt>
                <c:pt idx="161090">
                  <c:v>1337.14</c:v>
                </c:pt>
                <c:pt idx="161091">
                  <c:v>1152.01</c:v>
                </c:pt>
                <c:pt idx="161092">
                  <c:v>1112.3599999999999</c:v>
                </c:pt>
                <c:pt idx="161093">
                  <c:v>1352.99</c:v>
                </c:pt>
                <c:pt idx="161094">
                  <c:v>1521.58</c:v>
                </c:pt>
                <c:pt idx="161095">
                  <c:v>1562.66</c:v>
                </c:pt>
                <c:pt idx="161096">
                  <c:v>1089.32</c:v>
                </c:pt>
                <c:pt idx="161097">
                  <c:v>1213.23</c:v>
                </c:pt>
                <c:pt idx="161098">
                  <c:v>1210.3699999999999</c:v>
                </c:pt>
                <c:pt idx="161099">
                  <c:v>1162.2</c:v>
                </c:pt>
                <c:pt idx="161100">
                  <c:v>1201.78</c:v>
                </c:pt>
                <c:pt idx="161101">
                  <c:v>1489.55</c:v>
                </c:pt>
                <c:pt idx="161102">
                  <c:v>1364.35</c:v>
                </c:pt>
                <c:pt idx="161103">
                  <c:v>1870.96</c:v>
                </c:pt>
                <c:pt idx="161104">
                  <c:v>1233.73</c:v>
                </c:pt>
                <c:pt idx="161105">
                  <c:v>1364.13</c:v>
                </c:pt>
                <c:pt idx="161106">
                  <c:v>1239</c:v>
                </c:pt>
                <c:pt idx="161107">
                  <c:v>1244.3699999999999</c:v>
                </c:pt>
                <c:pt idx="161108">
                  <c:v>1146.83</c:v>
                </c:pt>
                <c:pt idx="161109">
                  <c:v>1228.71</c:v>
                </c:pt>
                <c:pt idx="161110">
                  <c:v>1352.03</c:v>
                </c:pt>
                <c:pt idx="161111">
                  <c:v>1192.76</c:v>
                </c:pt>
                <c:pt idx="161112">
                  <c:v>1354.33</c:v>
                </c:pt>
                <c:pt idx="161113">
                  <c:v>1076.4000000000001</c:v>
                </c:pt>
                <c:pt idx="161114">
                  <c:v>1041.97</c:v>
                </c:pt>
                <c:pt idx="161115">
                  <c:v>1143.96</c:v>
                </c:pt>
                <c:pt idx="161116">
                  <c:v>1236.1099999999999</c:v>
                </c:pt>
                <c:pt idx="161117">
                  <c:v>1409.74</c:v>
                </c:pt>
                <c:pt idx="161118">
                  <c:v>1178.53</c:v>
                </c:pt>
                <c:pt idx="161119">
                  <c:v>1032.32</c:v>
                </c:pt>
                <c:pt idx="161120">
                  <c:v>1493.5</c:v>
                </c:pt>
                <c:pt idx="161121">
                  <c:v>1632.18</c:v>
                </c:pt>
                <c:pt idx="161122">
                  <c:v>1318.73</c:v>
                </c:pt>
                <c:pt idx="161123">
                  <c:v>1973.5</c:v>
                </c:pt>
                <c:pt idx="161124">
                  <c:v>1536.59</c:v>
                </c:pt>
                <c:pt idx="161125">
                  <c:v>1583.8</c:v>
                </c:pt>
                <c:pt idx="161126">
                  <c:v>1497.47</c:v>
                </c:pt>
                <c:pt idx="161127">
                  <c:v>1433.2</c:v>
                </c:pt>
                <c:pt idx="161128">
                  <c:v>1723.66</c:v>
                </c:pt>
                <c:pt idx="161129">
                  <c:v>1758.7</c:v>
                </c:pt>
                <c:pt idx="161130">
                  <c:v>2257.88</c:v>
                </c:pt>
                <c:pt idx="161131">
                  <c:v>1891.66</c:v>
                </c:pt>
                <c:pt idx="161132">
                  <c:v>1840.77</c:v>
                </c:pt>
                <c:pt idx="161133">
                  <c:v>1788.8</c:v>
                </c:pt>
                <c:pt idx="161134">
                  <c:v>1856.94</c:v>
                </c:pt>
                <c:pt idx="161135">
                  <c:v>1660.12</c:v>
                </c:pt>
                <c:pt idx="161136">
                  <c:v>1727.19</c:v>
                </c:pt>
                <c:pt idx="161137">
                  <c:v>1688.33</c:v>
                </c:pt>
                <c:pt idx="161138">
                  <c:v>1704.39</c:v>
                </c:pt>
                <c:pt idx="161139">
                  <c:v>1719.46</c:v>
                </c:pt>
                <c:pt idx="161140">
                  <c:v>1563.06</c:v>
                </c:pt>
                <c:pt idx="161141">
                  <c:v>1383.05</c:v>
                </c:pt>
                <c:pt idx="161142">
                  <c:v>1558.2</c:v>
                </c:pt>
                <c:pt idx="161143">
                  <c:v>1555.52</c:v>
                </c:pt>
                <c:pt idx="161144">
                  <c:v>1639.12</c:v>
                </c:pt>
                <c:pt idx="161145">
                  <c:v>1467.3</c:v>
                </c:pt>
                <c:pt idx="161146">
                  <c:v>1193.21</c:v>
                </c:pt>
                <c:pt idx="161147">
                  <c:v>1335.6</c:v>
                </c:pt>
                <c:pt idx="161148">
                  <c:v>1396.14</c:v>
                </c:pt>
                <c:pt idx="161149">
                  <c:v>1115.6199999999999</c:v>
                </c:pt>
                <c:pt idx="161150">
                  <c:v>1183.52</c:v>
                </c:pt>
                <c:pt idx="161151">
                  <c:v>1047.24</c:v>
                </c:pt>
                <c:pt idx="161152">
                  <c:v>797.41</c:v>
                </c:pt>
                <c:pt idx="161153">
                  <c:v>854.5</c:v>
                </c:pt>
                <c:pt idx="161154">
                  <c:v>892.47</c:v>
                </c:pt>
                <c:pt idx="161155">
                  <c:v>968.17</c:v>
                </c:pt>
                <c:pt idx="161156">
                  <c:v>964.59</c:v>
                </c:pt>
                <c:pt idx="161157">
                  <c:v>742.16</c:v>
                </c:pt>
                <c:pt idx="161158">
                  <c:v>702.4</c:v>
                </c:pt>
                <c:pt idx="161159">
                  <c:v>771.72</c:v>
                </c:pt>
                <c:pt idx="161160">
                  <c:v>664.57</c:v>
                </c:pt>
                <c:pt idx="161161">
                  <c:v>954.02</c:v>
                </c:pt>
                <c:pt idx="161162">
                  <c:v>1447.17</c:v>
                </c:pt>
                <c:pt idx="161163">
                  <c:v>1423.24</c:v>
                </c:pt>
                <c:pt idx="161164">
                  <c:v>1383.04</c:v>
                </c:pt>
                <c:pt idx="161165">
                  <c:v>1255.4000000000001</c:v>
                </c:pt>
                <c:pt idx="161166">
                  <c:v>1156.3499999999999</c:v>
                </c:pt>
                <c:pt idx="161167">
                  <c:v>1575.89</c:v>
                </c:pt>
                <c:pt idx="161168">
                  <c:v>1817.99</c:v>
                </c:pt>
                <c:pt idx="161169">
                  <c:v>3181.54</c:v>
                </c:pt>
                <c:pt idx="161170">
                  <c:v>1914.34</c:v>
                </c:pt>
                <c:pt idx="161171">
                  <c:v>2059.16</c:v>
                </c:pt>
                <c:pt idx="161172">
                  <c:v>1912.53</c:v>
                </c:pt>
                <c:pt idx="161173">
                  <c:v>1197.32</c:v>
                </c:pt>
                <c:pt idx="161174">
                  <c:v>1673.5</c:v>
                </c:pt>
                <c:pt idx="161175">
                  <c:v>1814.36</c:v>
                </c:pt>
                <c:pt idx="161176">
                  <c:v>1891.61</c:v>
                </c:pt>
                <c:pt idx="161177">
                  <c:v>2192.77</c:v>
                </c:pt>
                <c:pt idx="161178">
                  <c:v>1030.3900000000001</c:v>
                </c:pt>
                <c:pt idx="161179">
                  <c:v>2034.63</c:v>
                </c:pt>
                <c:pt idx="161180">
                  <c:v>1842.16</c:v>
                </c:pt>
                <c:pt idx="161181">
                  <c:v>1794.82</c:v>
                </c:pt>
                <c:pt idx="161182">
                  <c:v>1875.54</c:v>
                </c:pt>
                <c:pt idx="161183">
                  <c:v>1834.48</c:v>
                </c:pt>
                <c:pt idx="161184">
                  <c:v>1619.2</c:v>
                </c:pt>
                <c:pt idx="161185">
                  <c:v>1925.85</c:v>
                </c:pt>
                <c:pt idx="161186">
                  <c:v>1280.3499999999999</c:v>
                </c:pt>
                <c:pt idx="161187">
                  <c:v>1603.25</c:v>
                </c:pt>
                <c:pt idx="161188">
                  <c:v>1526.9</c:v>
                </c:pt>
                <c:pt idx="161189">
                  <c:v>1371.37</c:v>
                </c:pt>
                <c:pt idx="161190">
                  <c:v>1567.81</c:v>
                </c:pt>
                <c:pt idx="161191">
                  <c:v>1525.86</c:v>
                </c:pt>
                <c:pt idx="161192">
                  <c:v>1315.26</c:v>
                </c:pt>
                <c:pt idx="161193">
                  <c:v>1280.9000000000001</c:v>
                </c:pt>
                <c:pt idx="161194">
                  <c:v>1394.67</c:v>
                </c:pt>
                <c:pt idx="161195">
                  <c:v>1459.28</c:v>
                </c:pt>
                <c:pt idx="161196">
                  <c:v>1466.21</c:v>
                </c:pt>
                <c:pt idx="161197">
                  <c:v>1032.81</c:v>
                </c:pt>
                <c:pt idx="161198">
                  <c:v>1018.64</c:v>
                </c:pt>
                <c:pt idx="161199">
                  <c:v>1283.3399999999999</c:v>
                </c:pt>
                <c:pt idx="161200">
                  <c:v>1123.18</c:v>
                </c:pt>
                <c:pt idx="161201">
                  <c:v>1005.82</c:v>
                </c:pt>
                <c:pt idx="161202">
                  <c:v>938.88</c:v>
                </c:pt>
                <c:pt idx="161203">
                  <c:v>787.7</c:v>
                </c:pt>
                <c:pt idx="161204">
                  <c:v>825.83</c:v>
                </c:pt>
                <c:pt idx="161205">
                  <c:v>801.5</c:v>
                </c:pt>
                <c:pt idx="161206">
                  <c:v>720.26</c:v>
                </c:pt>
                <c:pt idx="161207">
                  <c:v>744.06</c:v>
                </c:pt>
                <c:pt idx="161208">
                  <c:v>601.04999999999995</c:v>
                </c:pt>
                <c:pt idx="161209">
                  <c:v>676.09</c:v>
                </c:pt>
                <c:pt idx="161210">
                  <c:v>671.85</c:v>
                </c:pt>
                <c:pt idx="161211">
                  <c:v>451.19</c:v>
                </c:pt>
                <c:pt idx="161212">
                  <c:v>764.14</c:v>
                </c:pt>
                <c:pt idx="161213">
                  <c:v>695.59</c:v>
                </c:pt>
                <c:pt idx="161214">
                  <c:v>1101.67</c:v>
                </c:pt>
                <c:pt idx="161215">
                  <c:v>919.83</c:v>
                </c:pt>
                <c:pt idx="161216">
                  <c:v>1161.69</c:v>
                </c:pt>
                <c:pt idx="161217">
                  <c:v>1063.28</c:v>
                </c:pt>
                <c:pt idx="161218">
                  <c:v>1111.27</c:v>
                </c:pt>
                <c:pt idx="161219">
                  <c:v>1394.85</c:v>
                </c:pt>
                <c:pt idx="161220">
                  <c:v>1324.76</c:v>
                </c:pt>
                <c:pt idx="161221">
                  <c:v>1779.54</c:v>
                </c:pt>
                <c:pt idx="161222">
                  <c:v>1511.23</c:v>
                </c:pt>
                <c:pt idx="161223">
                  <c:v>2215.36</c:v>
                </c:pt>
                <c:pt idx="161224">
                  <c:v>1690.65</c:v>
                </c:pt>
                <c:pt idx="161225">
                  <c:v>1281.04</c:v>
                </c:pt>
                <c:pt idx="161226">
                  <c:v>1489.07</c:v>
                </c:pt>
                <c:pt idx="161227">
                  <c:v>1729.07</c:v>
                </c:pt>
                <c:pt idx="161228">
                  <c:v>1777.55</c:v>
                </c:pt>
                <c:pt idx="161229">
                  <c:v>1789.65</c:v>
                </c:pt>
                <c:pt idx="161230">
                  <c:v>1086.23</c:v>
                </c:pt>
                <c:pt idx="161231">
                  <c:v>1521.81</c:v>
                </c:pt>
                <c:pt idx="161232">
                  <c:v>1814.29</c:v>
                </c:pt>
                <c:pt idx="161233">
                  <c:v>1835.81</c:v>
                </c:pt>
                <c:pt idx="161234">
                  <c:v>1574.95</c:v>
                </c:pt>
                <c:pt idx="161235">
                  <c:v>1323.72</c:v>
                </c:pt>
                <c:pt idx="161236">
                  <c:v>1545.91</c:v>
                </c:pt>
                <c:pt idx="161237">
                  <c:v>1474.24</c:v>
                </c:pt>
                <c:pt idx="161238">
                  <c:v>1422.37</c:v>
                </c:pt>
                <c:pt idx="161239">
                  <c:v>1451.72</c:v>
                </c:pt>
                <c:pt idx="161240">
                  <c:v>1321.4</c:v>
                </c:pt>
                <c:pt idx="161241">
                  <c:v>1159.82</c:v>
                </c:pt>
                <c:pt idx="161242">
                  <c:v>1290.79</c:v>
                </c:pt>
                <c:pt idx="161243">
                  <c:v>1402.22</c:v>
                </c:pt>
                <c:pt idx="161244">
                  <c:v>1442.76</c:v>
                </c:pt>
                <c:pt idx="161245">
                  <c:v>1155.29</c:v>
                </c:pt>
                <c:pt idx="161246">
                  <c:v>1181.9000000000001</c:v>
                </c:pt>
                <c:pt idx="161247">
                  <c:v>994.26</c:v>
                </c:pt>
                <c:pt idx="161248">
                  <c:v>1094.92</c:v>
                </c:pt>
                <c:pt idx="161249">
                  <c:v>1043.4100000000001</c:v>
                </c:pt>
                <c:pt idx="161250">
                  <c:v>1099.1300000000001</c:v>
                </c:pt>
                <c:pt idx="161251">
                  <c:v>1002.41</c:v>
                </c:pt>
                <c:pt idx="161252">
                  <c:v>880.28</c:v>
                </c:pt>
                <c:pt idx="161253">
                  <c:v>930.75</c:v>
                </c:pt>
                <c:pt idx="161254">
                  <c:v>734.73</c:v>
                </c:pt>
                <c:pt idx="161255">
                  <c:v>786.87</c:v>
                </c:pt>
                <c:pt idx="161256">
                  <c:v>696.26</c:v>
                </c:pt>
                <c:pt idx="161257">
                  <c:v>623.75</c:v>
                </c:pt>
                <c:pt idx="161258">
                  <c:v>646.14</c:v>
                </c:pt>
                <c:pt idx="161259">
                  <c:v>951.51</c:v>
                </c:pt>
                <c:pt idx="161260">
                  <c:v>520.27</c:v>
                </c:pt>
                <c:pt idx="161261">
                  <c:v>694.95</c:v>
                </c:pt>
                <c:pt idx="161262">
                  <c:v>612.96</c:v>
                </c:pt>
                <c:pt idx="161263">
                  <c:v>664.28</c:v>
                </c:pt>
                <c:pt idx="161264">
                  <c:v>721.7</c:v>
                </c:pt>
                <c:pt idx="161265">
                  <c:v>744.1</c:v>
                </c:pt>
                <c:pt idx="161266">
                  <c:v>646.55999999999995</c:v>
                </c:pt>
                <c:pt idx="161267">
                  <c:v>767.95</c:v>
                </c:pt>
                <c:pt idx="161268">
                  <c:v>926.31</c:v>
                </c:pt>
                <c:pt idx="161269">
                  <c:v>1032.3499999999999</c:v>
                </c:pt>
                <c:pt idx="161270">
                  <c:v>865.47</c:v>
                </c:pt>
                <c:pt idx="161271">
                  <c:v>1176.3800000000001</c:v>
                </c:pt>
                <c:pt idx="161272">
                  <c:v>1788.63</c:v>
                </c:pt>
                <c:pt idx="161273">
                  <c:v>2197.4</c:v>
                </c:pt>
                <c:pt idx="161274">
                  <c:v>2712.07</c:v>
                </c:pt>
                <c:pt idx="161275">
                  <c:v>3495.23</c:v>
                </c:pt>
                <c:pt idx="161276">
                  <c:v>4130.18</c:v>
                </c:pt>
                <c:pt idx="161277">
                  <c:v>2971.57</c:v>
                </c:pt>
                <c:pt idx="161278">
                  <c:v>2458.5</c:v>
                </c:pt>
                <c:pt idx="161279">
                  <c:v>1918.06</c:v>
                </c:pt>
                <c:pt idx="161280">
                  <c:v>2473.88</c:v>
                </c:pt>
                <c:pt idx="161281">
                  <c:v>2386.21</c:v>
                </c:pt>
                <c:pt idx="161282">
                  <c:v>2349.5</c:v>
                </c:pt>
                <c:pt idx="161283">
                  <c:v>2207.85</c:v>
                </c:pt>
                <c:pt idx="161284">
                  <c:v>1777.25</c:v>
                </c:pt>
                <c:pt idx="161285">
                  <c:v>2812.65</c:v>
                </c:pt>
                <c:pt idx="161286">
                  <c:v>2273.25</c:v>
                </c:pt>
                <c:pt idx="161287">
                  <c:v>2300.84</c:v>
                </c:pt>
                <c:pt idx="161288">
                  <c:v>2125</c:v>
                </c:pt>
                <c:pt idx="161289">
                  <c:v>2360</c:v>
                </c:pt>
                <c:pt idx="161290">
                  <c:v>1796.56</c:v>
                </c:pt>
                <c:pt idx="161291">
                  <c:v>1991</c:v>
                </c:pt>
                <c:pt idx="161292">
                  <c:v>2560.46</c:v>
                </c:pt>
                <c:pt idx="161293">
                  <c:v>1935.5</c:v>
                </c:pt>
                <c:pt idx="161294">
                  <c:v>2609</c:v>
                </c:pt>
                <c:pt idx="161295">
                  <c:v>3323.5</c:v>
                </c:pt>
                <c:pt idx="161296">
                  <c:v>2827.5</c:v>
                </c:pt>
                <c:pt idx="161297">
                  <c:v>3235.5</c:v>
                </c:pt>
                <c:pt idx="161298">
                  <c:v>3414.5</c:v>
                </c:pt>
                <c:pt idx="161299">
                  <c:v>2592.27</c:v>
                </c:pt>
                <c:pt idx="161300">
                  <c:v>2631.27</c:v>
                </c:pt>
                <c:pt idx="161301">
                  <c:v>2484.21</c:v>
                </c:pt>
                <c:pt idx="161302">
                  <c:v>2123.98</c:v>
                </c:pt>
                <c:pt idx="161303">
                  <c:v>2494.94</c:v>
                </c:pt>
                <c:pt idx="161304">
                  <c:v>2123.7199999999998</c:v>
                </c:pt>
                <c:pt idx="161305">
                  <c:v>3343.29</c:v>
                </c:pt>
                <c:pt idx="161306">
                  <c:v>3051.12</c:v>
                </c:pt>
                <c:pt idx="161307">
                  <c:v>2843.37</c:v>
                </c:pt>
                <c:pt idx="161308">
                  <c:v>2772.06</c:v>
                </c:pt>
                <c:pt idx="161309">
                  <c:v>2597.64</c:v>
                </c:pt>
                <c:pt idx="161310">
                  <c:v>3023.36</c:v>
                </c:pt>
                <c:pt idx="161311">
                  <c:v>3242.01</c:v>
                </c:pt>
                <c:pt idx="161312">
                  <c:v>3994.65</c:v>
                </c:pt>
                <c:pt idx="161313">
                  <c:v>2160.89</c:v>
                </c:pt>
                <c:pt idx="161314">
                  <c:v>3460.85</c:v>
                </c:pt>
                <c:pt idx="161315">
                  <c:v>2680.75</c:v>
                </c:pt>
                <c:pt idx="161316">
                  <c:v>3629.45</c:v>
                </c:pt>
                <c:pt idx="161317">
                  <c:v>3374.8</c:v>
                </c:pt>
                <c:pt idx="161318">
                  <c:v>4011.75</c:v>
                </c:pt>
                <c:pt idx="161319">
                  <c:v>5108.9799999999996</c:v>
                </c:pt>
                <c:pt idx="161320">
                  <c:v>8519.18</c:v>
                </c:pt>
                <c:pt idx="161321">
                  <c:v>1977.33</c:v>
                </c:pt>
                <c:pt idx="161322">
                  <c:v>3572.16</c:v>
                </c:pt>
                <c:pt idx="161323">
                  <c:v>2408.1999999999998</c:v>
                </c:pt>
                <c:pt idx="161324">
                  <c:v>2567.35</c:v>
                </c:pt>
                <c:pt idx="161325">
                  <c:v>1987.97</c:v>
                </c:pt>
                <c:pt idx="161326">
                  <c:v>2184.37</c:v>
                </c:pt>
                <c:pt idx="161327">
                  <c:v>2309.6799999999998</c:v>
                </c:pt>
                <c:pt idx="161328">
                  <c:v>3290.78</c:v>
                </c:pt>
                <c:pt idx="161329">
                  <c:v>2553.9499999999998</c:v>
                </c:pt>
                <c:pt idx="161330">
                  <c:v>2432.9899999999998</c:v>
                </c:pt>
                <c:pt idx="161331">
                  <c:v>1723.63</c:v>
                </c:pt>
                <c:pt idx="161332">
                  <c:v>2489.0700000000002</c:v>
                </c:pt>
                <c:pt idx="161333">
                  <c:v>2462.19</c:v>
                </c:pt>
                <c:pt idx="161334">
                  <c:v>2720.19</c:v>
                </c:pt>
                <c:pt idx="161335">
                  <c:v>2631.25</c:v>
                </c:pt>
                <c:pt idx="161336">
                  <c:v>2056.34</c:v>
                </c:pt>
                <c:pt idx="161337">
                  <c:v>2476.27</c:v>
                </c:pt>
                <c:pt idx="161338">
                  <c:v>2262</c:v>
                </c:pt>
                <c:pt idx="161339">
                  <c:v>2716.85</c:v>
                </c:pt>
                <c:pt idx="161340">
                  <c:v>2445.8000000000002</c:v>
                </c:pt>
                <c:pt idx="161341">
                  <c:v>2293.9499999999998</c:v>
                </c:pt>
                <c:pt idx="161342">
                  <c:v>2010.42</c:v>
                </c:pt>
                <c:pt idx="161343">
                  <c:v>1821</c:v>
                </c:pt>
                <c:pt idx="161344">
                  <c:v>2129</c:v>
                </c:pt>
                <c:pt idx="161345">
                  <c:v>2106.64</c:v>
                </c:pt>
                <c:pt idx="161346">
                  <c:v>2590.46</c:v>
                </c:pt>
                <c:pt idx="161347">
                  <c:v>2545.64</c:v>
                </c:pt>
                <c:pt idx="161348">
                  <c:v>2661.18</c:v>
                </c:pt>
                <c:pt idx="161349">
                  <c:v>2574.04</c:v>
                </c:pt>
                <c:pt idx="161350">
                  <c:v>2846.19</c:v>
                </c:pt>
                <c:pt idx="161351">
                  <c:v>2282.71</c:v>
                </c:pt>
                <c:pt idx="161352">
                  <c:v>3063.01</c:v>
                </c:pt>
                <c:pt idx="161353">
                  <c:v>2288.44</c:v>
                </c:pt>
                <c:pt idx="161354">
                  <c:v>2445.52</c:v>
                </c:pt>
                <c:pt idx="161355">
                  <c:v>2107.34</c:v>
                </c:pt>
                <c:pt idx="161356">
                  <c:v>1863.11</c:v>
                </c:pt>
                <c:pt idx="161357">
                  <c:v>2393.59</c:v>
                </c:pt>
                <c:pt idx="161358">
                  <c:v>2868.9</c:v>
                </c:pt>
                <c:pt idx="161359">
                  <c:v>2427.83</c:v>
                </c:pt>
                <c:pt idx="161360">
                  <c:v>2333.4</c:v>
                </c:pt>
                <c:pt idx="161361">
                  <c:v>2621.34</c:v>
                </c:pt>
                <c:pt idx="161362">
                  <c:v>2207.4</c:v>
                </c:pt>
                <c:pt idx="161363">
                  <c:v>1993.23</c:v>
                </c:pt>
                <c:pt idx="161364">
                  <c:v>2926.07</c:v>
                </c:pt>
                <c:pt idx="161365">
                  <c:v>2873.43</c:v>
                </c:pt>
                <c:pt idx="161366">
                  <c:v>2935.72</c:v>
                </c:pt>
                <c:pt idx="161367">
                  <c:v>2529.5100000000002</c:v>
                </c:pt>
                <c:pt idx="161368">
                  <c:v>4274.83</c:v>
                </c:pt>
                <c:pt idx="161369">
                  <c:v>3554.62</c:v>
                </c:pt>
                <c:pt idx="161370">
                  <c:v>3962.73</c:v>
                </c:pt>
                <c:pt idx="161371">
                  <c:v>5757.11</c:v>
                </c:pt>
                <c:pt idx="161372">
                  <c:v>7826.54</c:v>
                </c:pt>
                <c:pt idx="161373">
                  <c:v>3336.6</c:v>
                </c:pt>
                <c:pt idx="161374">
                  <c:v>3031.8</c:v>
                </c:pt>
                <c:pt idx="161375">
                  <c:v>2196.56</c:v>
                </c:pt>
                <c:pt idx="161376">
                  <c:v>1990.88</c:v>
                </c:pt>
                <c:pt idx="161377">
                  <c:v>2403.6999999999998</c:v>
                </c:pt>
                <c:pt idx="161378">
                  <c:v>2139.98</c:v>
                </c:pt>
                <c:pt idx="161379">
                  <c:v>2065.5700000000002</c:v>
                </c:pt>
                <c:pt idx="161380">
                  <c:v>2902.15</c:v>
                </c:pt>
                <c:pt idx="161381">
                  <c:v>2150.92</c:v>
                </c:pt>
                <c:pt idx="161382">
                  <c:v>1933.74</c:v>
                </c:pt>
                <c:pt idx="161383">
                  <c:v>2157.1</c:v>
                </c:pt>
                <c:pt idx="161384">
                  <c:v>1560.98</c:v>
                </c:pt>
                <c:pt idx="161385">
                  <c:v>1996.87</c:v>
                </c:pt>
                <c:pt idx="161386">
                  <c:v>2483.9499999999998</c:v>
                </c:pt>
                <c:pt idx="161387">
                  <c:v>1927.56</c:v>
                </c:pt>
                <c:pt idx="161388">
                  <c:v>2055.35</c:v>
                </c:pt>
                <c:pt idx="161389">
                  <c:v>2198.2199999999998</c:v>
                </c:pt>
                <c:pt idx="161390">
                  <c:v>2323.16</c:v>
                </c:pt>
                <c:pt idx="161391">
                  <c:v>1970.38</c:v>
                </c:pt>
                <c:pt idx="161392">
                  <c:v>2120.36</c:v>
                </c:pt>
                <c:pt idx="161393">
                  <c:v>1778.88</c:v>
                </c:pt>
                <c:pt idx="161394">
                  <c:v>1993.47</c:v>
                </c:pt>
                <c:pt idx="161395">
                  <c:v>2293.5700000000002</c:v>
                </c:pt>
                <c:pt idx="161396">
                  <c:v>2015.08</c:v>
                </c:pt>
                <c:pt idx="161397">
                  <c:v>1981.09</c:v>
                </c:pt>
                <c:pt idx="161398">
                  <c:v>2134.69</c:v>
                </c:pt>
                <c:pt idx="161399">
                  <c:v>2193.5500000000002</c:v>
                </c:pt>
                <c:pt idx="161400">
                  <c:v>2178.5500000000002</c:v>
                </c:pt>
                <c:pt idx="161401">
                  <c:v>2253.94</c:v>
                </c:pt>
                <c:pt idx="161402">
                  <c:v>2376.34</c:v>
                </c:pt>
                <c:pt idx="161403">
                  <c:v>2577.44</c:v>
                </c:pt>
                <c:pt idx="161404">
                  <c:v>2083.59</c:v>
                </c:pt>
                <c:pt idx="161405">
                  <c:v>2398.81</c:v>
                </c:pt>
                <c:pt idx="161406">
                  <c:v>2287.36</c:v>
                </c:pt>
                <c:pt idx="161407">
                  <c:v>2797.02</c:v>
                </c:pt>
                <c:pt idx="161408">
                  <c:v>2597.98</c:v>
                </c:pt>
                <c:pt idx="161409">
                  <c:v>2471.7399999999998</c:v>
                </c:pt>
                <c:pt idx="161410">
                  <c:v>2457.4699999999998</c:v>
                </c:pt>
                <c:pt idx="161411">
                  <c:v>2434.56</c:v>
                </c:pt>
                <c:pt idx="161412">
                  <c:v>2588.4699999999998</c:v>
                </c:pt>
                <c:pt idx="161413">
                  <c:v>2521.89</c:v>
                </c:pt>
                <c:pt idx="161414">
                  <c:v>2522.15</c:v>
                </c:pt>
                <c:pt idx="161415">
                  <c:v>2801.61</c:v>
                </c:pt>
                <c:pt idx="161416">
                  <c:v>3074.76</c:v>
                </c:pt>
                <c:pt idx="161417">
                  <c:v>1859</c:v>
                </c:pt>
                <c:pt idx="161418">
                  <c:v>2319.44</c:v>
                </c:pt>
                <c:pt idx="161419">
                  <c:v>2360.08</c:v>
                </c:pt>
                <c:pt idx="161420">
                  <c:v>1893.5</c:v>
                </c:pt>
                <c:pt idx="161421">
                  <c:v>1862.26</c:v>
                </c:pt>
                <c:pt idx="161422">
                  <c:v>1700.38</c:v>
                </c:pt>
                <c:pt idx="161423">
                  <c:v>1747.5</c:v>
                </c:pt>
                <c:pt idx="161424">
                  <c:v>1808</c:v>
                </c:pt>
                <c:pt idx="161425">
                  <c:v>2090.5</c:v>
                </c:pt>
                <c:pt idx="161426">
                  <c:v>2107.44</c:v>
                </c:pt>
                <c:pt idx="161427">
                  <c:v>1806.64</c:v>
                </c:pt>
                <c:pt idx="161428">
                  <c:v>2149.3200000000002</c:v>
                </c:pt>
                <c:pt idx="161429">
                  <c:v>1719.76</c:v>
                </c:pt>
                <c:pt idx="161430">
                  <c:v>2469.06</c:v>
                </c:pt>
                <c:pt idx="161431">
                  <c:v>2973.06</c:v>
                </c:pt>
                <c:pt idx="161432">
                  <c:v>2913.48</c:v>
                </c:pt>
                <c:pt idx="161433">
                  <c:v>2338.3000000000002</c:v>
                </c:pt>
                <c:pt idx="161434">
                  <c:v>2594.11</c:v>
                </c:pt>
                <c:pt idx="161435">
                  <c:v>2910.58</c:v>
                </c:pt>
                <c:pt idx="161436">
                  <c:v>2550.4</c:v>
                </c:pt>
                <c:pt idx="161437">
                  <c:v>3327.38</c:v>
                </c:pt>
                <c:pt idx="161438">
                  <c:v>4489.7700000000004</c:v>
                </c:pt>
                <c:pt idx="161439">
                  <c:v>3118.7</c:v>
                </c:pt>
                <c:pt idx="161440">
                  <c:v>2675.57</c:v>
                </c:pt>
                <c:pt idx="161441">
                  <c:v>2721.92</c:v>
                </c:pt>
                <c:pt idx="161442">
                  <c:v>1779.62</c:v>
                </c:pt>
                <c:pt idx="161443">
                  <c:v>2407.84</c:v>
                </c:pt>
                <c:pt idx="161444">
                  <c:v>2698.8</c:v>
                </c:pt>
                <c:pt idx="161445">
                  <c:v>2590.46</c:v>
                </c:pt>
                <c:pt idx="161446">
                  <c:v>2702.02</c:v>
                </c:pt>
                <c:pt idx="161447">
                  <c:v>1842.5</c:v>
                </c:pt>
                <c:pt idx="161448">
                  <c:v>2259.34</c:v>
                </c:pt>
                <c:pt idx="161449">
                  <c:v>2350.98</c:v>
                </c:pt>
                <c:pt idx="161450">
                  <c:v>2071.2199999999998</c:v>
                </c:pt>
                <c:pt idx="161451">
                  <c:v>1828.5</c:v>
                </c:pt>
                <c:pt idx="161452">
                  <c:v>1893.34</c:v>
                </c:pt>
                <c:pt idx="161453">
                  <c:v>2006.1</c:v>
                </c:pt>
                <c:pt idx="161454">
                  <c:v>1919</c:v>
                </c:pt>
                <c:pt idx="161455">
                  <c:v>1962.68</c:v>
                </c:pt>
                <c:pt idx="161456">
                  <c:v>2295.3000000000002</c:v>
                </c:pt>
                <c:pt idx="161457">
                  <c:v>1726.42</c:v>
                </c:pt>
                <c:pt idx="161458">
                  <c:v>1548.68</c:v>
                </c:pt>
                <c:pt idx="161459">
                  <c:v>802.08</c:v>
                </c:pt>
                <c:pt idx="161460">
                  <c:v>1664.88</c:v>
                </c:pt>
                <c:pt idx="161461">
                  <c:v>1719.76</c:v>
                </c:pt>
                <c:pt idx="161462">
                  <c:v>2110.84</c:v>
                </c:pt>
                <c:pt idx="161463">
                  <c:v>2327.88</c:v>
                </c:pt>
                <c:pt idx="161464">
                  <c:v>1382.22</c:v>
                </c:pt>
                <c:pt idx="161465">
                  <c:v>1807.5</c:v>
                </c:pt>
                <c:pt idx="161466">
                  <c:v>1904.04</c:v>
                </c:pt>
                <c:pt idx="161467">
                  <c:v>2104.84</c:v>
                </c:pt>
                <c:pt idx="161468">
                  <c:v>1974.26</c:v>
                </c:pt>
                <c:pt idx="161469">
                  <c:v>1999.64</c:v>
                </c:pt>
                <c:pt idx="161470">
                  <c:v>2101.64</c:v>
                </c:pt>
                <c:pt idx="161471">
                  <c:v>2337.38</c:v>
                </c:pt>
                <c:pt idx="161472">
                  <c:v>2004</c:v>
                </c:pt>
                <c:pt idx="161473">
                  <c:v>1990.62</c:v>
                </c:pt>
                <c:pt idx="161474">
                  <c:v>2065.3200000000002</c:v>
                </c:pt>
                <c:pt idx="161475">
                  <c:v>2917.28</c:v>
                </c:pt>
                <c:pt idx="161476">
                  <c:v>2694.92</c:v>
                </c:pt>
                <c:pt idx="161477">
                  <c:v>2870.56</c:v>
                </c:pt>
                <c:pt idx="161478">
                  <c:v>2403.8200000000002</c:v>
                </c:pt>
                <c:pt idx="161479">
                  <c:v>2691.56</c:v>
                </c:pt>
                <c:pt idx="161480">
                  <c:v>2736.98</c:v>
                </c:pt>
                <c:pt idx="161481">
                  <c:v>2794.84</c:v>
                </c:pt>
                <c:pt idx="161482">
                  <c:v>3252.44</c:v>
                </c:pt>
                <c:pt idx="161483">
                  <c:v>2511.1</c:v>
                </c:pt>
                <c:pt idx="161484">
                  <c:v>2188.42</c:v>
                </c:pt>
                <c:pt idx="161485">
                  <c:v>2591.36</c:v>
                </c:pt>
                <c:pt idx="161486">
                  <c:v>2220.1799999999998</c:v>
                </c:pt>
                <c:pt idx="161487">
                  <c:v>2600.84</c:v>
                </c:pt>
                <c:pt idx="161488">
                  <c:v>2392.2800000000002</c:v>
                </c:pt>
                <c:pt idx="161489">
                  <c:v>2528.34</c:v>
                </c:pt>
                <c:pt idx="161490">
                  <c:v>2274.9699999999998</c:v>
                </c:pt>
                <c:pt idx="161491">
                  <c:v>2955.22</c:v>
                </c:pt>
                <c:pt idx="161492">
                  <c:v>2517.94</c:v>
                </c:pt>
                <c:pt idx="161493">
                  <c:v>2438.92</c:v>
                </c:pt>
                <c:pt idx="161494">
                  <c:v>2833.92</c:v>
                </c:pt>
                <c:pt idx="161495">
                  <c:v>3110.28</c:v>
                </c:pt>
                <c:pt idx="161496">
                  <c:v>2733.92</c:v>
                </c:pt>
                <c:pt idx="161497">
                  <c:v>2139.16</c:v>
                </c:pt>
                <c:pt idx="161498">
                  <c:v>2466.16</c:v>
                </c:pt>
                <c:pt idx="161499">
                  <c:v>2162.7399999999998</c:v>
                </c:pt>
                <c:pt idx="161500">
                  <c:v>2487.9</c:v>
                </c:pt>
                <c:pt idx="161501">
                  <c:v>2551.92</c:v>
                </c:pt>
                <c:pt idx="161502">
                  <c:v>1992.62</c:v>
                </c:pt>
                <c:pt idx="161503">
                  <c:v>2304.16</c:v>
                </c:pt>
                <c:pt idx="161504">
                  <c:v>2109.54</c:v>
                </c:pt>
                <c:pt idx="161505">
                  <c:v>2068.14</c:v>
                </c:pt>
                <c:pt idx="161506">
                  <c:v>1831.58</c:v>
                </c:pt>
                <c:pt idx="161507">
                  <c:v>2041.06</c:v>
                </c:pt>
                <c:pt idx="161508">
                  <c:v>2174.9</c:v>
                </c:pt>
                <c:pt idx="161509">
                  <c:v>1696.96</c:v>
                </c:pt>
                <c:pt idx="161510">
                  <c:v>1418.28</c:v>
                </c:pt>
                <c:pt idx="161511">
                  <c:v>1189.81</c:v>
                </c:pt>
                <c:pt idx="161512">
                  <c:v>1496.72</c:v>
                </c:pt>
                <c:pt idx="161513">
                  <c:v>1532.8</c:v>
                </c:pt>
                <c:pt idx="161514">
                  <c:v>1516.4</c:v>
                </c:pt>
                <c:pt idx="161515">
                  <c:v>1489.06</c:v>
                </c:pt>
                <c:pt idx="161516">
                  <c:v>1619.24</c:v>
                </c:pt>
                <c:pt idx="161517">
                  <c:v>2305.48</c:v>
                </c:pt>
                <c:pt idx="161518">
                  <c:v>1539.14</c:v>
                </c:pt>
                <c:pt idx="161519">
                  <c:v>1365.18</c:v>
                </c:pt>
                <c:pt idx="161520">
                  <c:v>1293.48</c:v>
                </c:pt>
                <c:pt idx="161521">
                  <c:v>1466.4</c:v>
                </c:pt>
                <c:pt idx="161522">
                  <c:v>1432.7</c:v>
                </c:pt>
                <c:pt idx="161523">
                  <c:v>1717.96</c:v>
                </c:pt>
                <c:pt idx="161524">
                  <c:v>1535.96</c:v>
                </c:pt>
                <c:pt idx="161525">
                  <c:v>1554.02</c:v>
                </c:pt>
                <c:pt idx="161526">
                  <c:v>2263.34</c:v>
                </c:pt>
                <c:pt idx="161527">
                  <c:v>2310.9299999999998</c:v>
                </c:pt>
                <c:pt idx="161528">
                  <c:v>2280.46</c:v>
                </c:pt>
                <c:pt idx="161529">
                  <c:v>2313.58</c:v>
                </c:pt>
                <c:pt idx="161530">
                  <c:v>1954.81</c:v>
                </c:pt>
                <c:pt idx="161531">
                  <c:v>2547.2199999999998</c:v>
                </c:pt>
                <c:pt idx="161532">
                  <c:v>2416</c:v>
                </c:pt>
                <c:pt idx="161533">
                  <c:v>2453.8200000000002</c:v>
                </c:pt>
                <c:pt idx="161534">
                  <c:v>2456.94</c:v>
                </c:pt>
                <c:pt idx="161535">
                  <c:v>2676.82</c:v>
                </c:pt>
                <c:pt idx="161536">
                  <c:v>2583.88</c:v>
                </c:pt>
                <c:pt idx="161537">
                  <c:v>2609.44</c:v>
                </c:pt>
                <c:pt idx="161538">
                  <c:v>2494.5</c:v>
                </c:pt>
                <c:pt idx="161539">
                  <c:v>2522.2399999999998</c:v>
                </c:pt>
                <c:pt idx="161540">
                  <c:v>2105.3200000000002</c:v>
                </c:pt>
                <c:pt idx="161541">
                  <c:v>2944.74</c:v>
                </c:pt>
                <c:pt idx="161542">
                  <c:v>2824.98</c:v>
                </c:pt>
                <c:pt idx="161543">
                  <c:v>3019.78</c:v>
                </c:pt>
                <c:pt idx="161544">
                  <c:v>2926.92</c:v>
                </c:pt>
                <c:pt idx="161545">
                  <c:v>3433.2</c:v>
                </c:pt>
                <c:pt idx="161546">
                  <c:v>3095.52</c:v>
                </c:pt>
                <c:pt idx="161547">
                  <c:v>2371.8200000000002</c:v>
                </c:pt>
                <c:pt idx="161548">
                  <c:v>2866.66</c:v>
                </c:pt>
                <c:pt idx="161549">
                  <c:v>2646.52</c:v>
                </c:pt>
                <c:pt idx="161550">
                  <c:v>2948.52</c:v>
                </c:pt>
                <c:pt idx="161551">
                  <c:v>2699.34</c:v>
                </c:pt>
                <c:pt idx="161552">
                  <c:v>2306.3200000000002</c:v>
                </c:pt>
                <c:pt idx="161553">
                  <c:v>2609.08</c:v>
                </c:pt>
                <c:pt idx="161554">
                  <c:v>2295.7399999999998</c:v>
                </c:pt>
                <c:pt idx="161555">
                  <c:v>1999.23</c:v>
                </c:pt>
                <c:pt idx="161556">
                  <c:v>2543.1999999999998</c:v>
                </c:pt>
                <c:pt idx="161557">
                  <c:v>2726.9</c:v>
                </c:pt>
                <c:pt idx="161558">
                  <c:v>3159.71</c:v>
                </c:pt>
                <c:pt idx="161559">
                  <c:v>2681.19</c:v>
                </c:pt>
                <c:pt idx="161560">
                  <c:v>1553.76</c:v>
                </c:pt>
                <c:pt idx="161561">
                  <c:v>1902.84</c:v>
                </c:pt>
                <c:pt idx="161562">
                  <c:v>1861.26</c:v>
                </c:pt>
                <c:pt idx="161563">
                  <c:v>1717.92</c:v>
                </c:pt>
                <c:pt idx="161564">
                  <c:v>1847.5</c:v>
                </c:pt>
                <c:pt idx="161565">
                  <c:v>1509.5</c:v>
                </c:pt>
                <c:pt idx="161566">
                  <c:v>1255.05</c:v>
                </c:pt>
                <c:pt idx="161567">
                  <c:v>1107.6199999999999</c:v>
                </c:pt>
                <c:pt idx="161568">
                  <c:v>1373</c:v>
                </c:pt>
                <c:pt idx="161569">
                  <c:v>1162.3399999999999</c:v>
                </c:pt>
                <c:pt idx="161570">
                  <c:v>1018</c:v>
                </c:pt>
                <c:pt idx="161571">
                  <c:v>1956</c:v>
                </c:pt>
                <c:pt idx="161572">
                  <c:v>1161.46</c:v>
                </c:pt>
                <c:pt idx="161573">
                  <c:v>1206.5</c:v>
                </c:pt>
                <c:pt idx="161574">
                  <c:v>1435.96</c:v>
                </c:pt>
                <c:pt idx="161575">
                  <c:v>1293.42</c:v>
                </c:pt>
                <c:pt idx="161576">
                  <c:v>1571.6</c:v>
                </c:pt>
                <c:pt idx="161577">
                  <c:v>1520.26</c:v>
                </c:pt>
                <c:pt idx="161578">
                  <c:v>1548.41</c:v>
                </c:pt>
                <c:pt idx="161579">
                  <c:v>1379.46</c:v>
                </c:pt>
                <c:pt idx="161580">
                  <c:v>1311</c:v>
                </c:pt>
                <c:pt idx="161581">
                  <c:v>1380.26</c:v>
                </c:pt>
                <c:pt idx="161582">
                  <c:v>1343.34</c:v>
                </c:pt>
                <c:pt idx="161583">
                  <c:v>1399.01</c:v>
                </c:pt>
                <c:pt idx="161584">
                  <c:v>1783.64</c:v>
                </c:pt>
                <c:pt idx="161585">
                  <c:v>2103.85</c:v>
                </c:pt>
                <c:pt idx="161586">
                  <c:v>2715.47</c:v>
                </c:pt>
                <c:pt idx="161587">
                  <c:v>3938.68</c:v>
                </c:pt>
                <c:pt idx="161588">
                  <c:v>4551.42</c:v>
                </c:pt>
                <c:pt idx="161589">
                  <c:v>6092.18</c:v>
                </c:pt>
                <c:pt idx="161590">
                  <c:v>3070.93</c:v>
                </c:pt>
                <c:pt idx="161591">
                  <c:v>4315.46</c:v>
                </c:pt>
                <c:pt idx="161592">
                  <c:v>1956.92</c:v>
                </c:pt>
                <c:pt idx="161593">
                  <c:v>1527.92</c:v>
                </c:pt>
                <c:pt idx="161594">
                  <c:v>1153.42</c:v>
                </c:pt>
                <c:pt idx="161595">
                  <c:v>2027.18</c:v>
                </c:pt>
                <c:pt idx="161596">
                  <c:v>1731.08</c:v>
                </c:pt>
                <c:pt idx="161597">
                  <c:v>1575</c:v>
                </c:pt>
                <c:pt idx="161598">
                  <c:v>3043.14</c:v>
                </c:pt>
                <c:pt idx="161599">
                  <c:v>1649.2</c:v>
                </c:pt>
                <c:pt idx="161600">
                  <c:v>3334.5</c:v>
                </c:pt>
                <c:pt idx="161601">
                  <c:v>2059.1</c:v>
                </c:pt>
                <c:pt idx="161602">
                  <c:v>2372.9</c:v>
                </c:pt>
                <c:pt idx="161603">
                  <c:v>2476.4</c:v>
                </c:pt>
                <c:pt idx="161604">
                  <c:v>2403.5</c:v>
                </c:pt>
                <c:pt idx="161605">
                  <c:v>3284.65</c:v>
                </c:pt>
                <c:pt idx="161606">
                  <c:v>4848.8</c:v>
                </c:pt>
                <c:pt idx="161607">
                  <c:v>1134.25</c:v>
                </c:pt>
                <c:pt idx="161608">
                  <c:v>2797.2</c:v>
                </c:pt>
                <c:pt idx="161609">
                  <c:v>1570</c:v>
                </c:pt>
                <c:pt idx="161610">
                  <c:v>1123.4000000000001</c:v>
                </c:pt>
                <c:pt idx="161611">
                  <c:v>928</c:v>
                </c:pt>
                <c:pt idx="161612">
                  <c:v>2100.1</c:v>
                </c:pt>
                <c:pt idx="161613">
                  <c:v>2070.7199999999998</c:v>
                </c:pt>
                <c:pt idx="161614">
                  <c:v>1136.78</c:v>
                </c:pt>
                <c:pt idx="161615">
                  <c:v>1159.24</c:v>
                </c:pt>
                <c:pt idx="161616">
                  <c:v>1325.03</c:v>
                </c:pt>
                <c:pt idx="161617">
                  <c:v>1283.78</c:v>
                </c:pt>
                <c:pt idx="161618">
                  <c:v>1316.9</c:v>
                </c:pt>
                <c:pt idx="161619">
                  <c:v>1359.96</c:v>
                </c:pt>
                <c:pt idx="161620">
                  <c:v>1240</c:v>
                </c:pt>
                <c:pt idx="161621">
                  <c:v>1424.92</c:v>
                </c:pt>
                <c:pt idx="161622">
                  <c:v>1553.96</c:v>
                </c:pt>
                <c:pt idx="161623">
                  <c:v>1942.3</c:v>
                </c:pt>
                <c:pt idx="161624">
                  <c:v>1482.28</c:v>
                </c:pt>
                <c:pt idx="161625">
                  <c:v>1351.26</c:v>
                </c:pt>
                <c:pt idx="161626">
                  <c:v>1977.96</c:v>
                </c:pt>
                <c:pt idx="161627">
                  <c:v>1428.84</c:v>
                </c:pt>
                <c:pt idx="161628">
                  <c:v>2330.12</c:v>
                </c:pt>
                <c:pt idx="161629">
                  <c:v>2038.5</c:v>
                </c:pt>
                <c:pt idx="161630">
                  <c:v>1701.72</c:v>
                </c:pt>
                <c:pt idx="161631">
                  <c:v>1604.36</c:v>
                </c:pt>
                <c:pt idx="161632">
                  <c:v>1646.14</c:v>
                </c:pt>
                <c:pt idx="161633">
                  <c:v>1698.88</c:v>
                </c:pt>
                <c:pt idx="161634">
                  <c:v>1543.16</c:v>
                </c:pt>
                <c:pt idx="161635">
                  <c:v>1694.38</c:v>
                </c:pt>
                <c:pt idx="161636">
                  <c:v>1824.18</c:v>
                </c:pt>
                <c:pt idx="161637">
                  <c:v>2139.04</c:v>
                </c:pt>
                <c:pt idx="161638">
                  <c:v>3213.42</c:v>
                </c:pt>
                <c:pt idx="161639">
                  <c:v>3807.26</c:v>
                </c:pt>
                <c:pt idx="161640">
                  <c:v>4535.76</c:v>
                </c:pt>
                <c:pt idx="161641">
                  <c:v>4381.2</c:v>
                </c:pt>
                <c:pt idx="161642">
                  <c:v>2801.7</c:v>
                </c:pt>
                <c:pt idx="161643">
                  <c:v>2997.54</c:v>
                </c:pt>
                <c:pt idx="161644">
                  <c:v>2563.04</c:v>
                </c:pt>
                <c:pt idx="161645">
                  <c:v>1631.17</c:v>
                </c:pt>
                <c:pt idx="161646">
                  <c:v>1313.67</c:v>
                </c:pt>
                <c:pt idx="161647">
                  <c:v>4261.18</c:v>
                </c:pt>
                <c:pt idx="161648">
                  <c:v>2225.35</c:v>
                </c:pt>
                <c:pt idx="161649">
                  <c:v>1555.21</c:v>
                </c:pt>
                <c:pt idx="161650">
                  <c:v>2244.39</c:v>
                </c:pt>
                <c:pt idx="161651">
                  <c:v>2190.85</c:v>
                </c:pt>
                <c:pt idx="161652">
                  <c:v>2932.65</c:v>
                </c:pt>
                <c:pt idx="161653">
                  <c:v>2189.1799999999998</c:v>
                </c:pt>
                <c:pt idx="161654">
                  <c:v>2005.75</c:v>
                </c:pt>
                <c:pt idx="161655">
                  <c:v>1761.08</c:v>
                </c:pt>
                <c:pt idx="161656">
                  <c:v>2548.3000000000002</c:v>
                </c:pt>
                <c:pt idx="161657">
                  <c:v>2908.34</c:v>
                </c:pt>
                <c:pt idx="161658">
                  <c:v>3804.01</c:v>
                </c:pt>
                <c:pt idx="161659">
                  <c:v>1600.18</c:v>
                </c:pt>
                <c:pt idx="161660">
                  <c:v>1849.41</c:v>
                </c:pt>
                <c:pt idx="161661">
                  <c:v>1593.58</c:v>
                </c:pt>
                <c:pt idx="161662">
                  <c:v>1135.75</c:v>
                </c:pt>
                <c:pt idx="161663">
                  <c:v>858.47</c:v>
                </c:pt>
                <c:pt idx="161664">
                  <c:v>1276.73</c:v>
                </c:pt>
                <c:pt idx="161665">
                  <c:v>1129.78</c:v>
                </c:pt>
                <c:pt idx="161666">
                  <c:v>1939.34</c:v>
                </c:pt>
                <c:pt idx="161667">
                  <c:v>1617.6</c:v>
                </c:pt>
                <c:pt idx="161668">
                  <c:v>1236.6400000000001</c:v>
                </c:pt>
                <c:pt idx="161669">
                  <c:v>1417.66</c:v>
                </c:pt>
                <c:pt idx="161670">
                  <c:v>1456.68</c:v>
                </c:pt>
                <c:pt idx="161671">
                  <c:v>1561.88</c:v>
                </c:pt>
                <c:pt idx="161672">
                  <c:v>1136.6400000000001</c:v>
                </c:pt>
                <c:pt idx="161673">
                  <c:v>1156.94</c:v>
                </c:pt>
                <c:pt idx="161674">
                  <c:v>1152.78</c:v>
                </c:pt>
                <c:pt idx="161675">
                  <c:v>1428.8</c:v>
                </c:pt>
                <c:pt idx="161676">
                  <c:v>1140.18</c:v>
                </c:pt>
                <c:pt idx="161677">
                  <c:v>1307.96</c:v>
                </c:pt>
                <c:pt idx="161678">
                  <c:v>1167.93</c:v>
                </c:pt>
                <c:pt idx="161679">
                  <c:v>1228.96</c:v>
                </c:pt>
                <c:pt idx="161680">
                  <c:v>1088.3399999999999</c:v>
                </c:pt>
                <c:pt idx="161681">
                  <c:v>1371.8</c:v>
                </c:pt>
                <c:pt idx="161682">
                  <c:v>1315.36</c:v>
                </c:pt>
                <c:pt idx="161683">
                  <c:v>1246.52</c:v>
                </c:pt>
                <c:pt idx="161684">
                  <c:v>1094.0899999999999</c:v>
                </c:pt>
                <c:pt idx="161685">
                  <c:v>1448.08</c:v>
                </c:pt>
                <c:pt idx="161686">
                  <c:v>1866.69</c:v>
                </c:pt>
                <c:pt idx="161687">
                  <c:v>1545.58</c:v>
                </c:pt>
                <c:pt idx="161688">
                  <c:v>1646.37</c:v>
                </c:pt>
                <c:pt idx="161689">
                  <c:v>1606.74</c:v>
                </c:pt>
                <c:pt idx="161690">
                  <c:v>1685.93</c:v>
                </c:pt>
                <c:pt idx="161691">
                  <c:v>1775.95</c:v>
                </c:pt>
                <c:pt idx="161692">
                  <c:v>2462.4899999999998</c:v>
                </c:pt>
                <c:pt idx="161693">
                  <c:v>2537.11</c:v>
                </c:pt>
                <c:pt idx="161694">
                  <c:v>1356.83</c:v>
                </c:pt>
                <c:pt idx="161695">
                  <c:v>2246.85</c:v>
                </c:pt>
                <c:pt idx="161696">
                  <c:v>1419.33</c:v>
                </c:pt>
                <c:pt idx="161697">
                  <c:v>1238.6099999999999</c:v>
                </c:pt>
                <c:pt idx="161698">
                  <c:v>1528.85</c:v>
                </c:pt>
                <c:pt idx="161699">
                  <c:v>1862.69</c:v>
                </c:pt>
                <c:pt idx="161700">
                  <c:v>1715.6</c:v>
                </c:pt>
                <c:pt idx="161701">
                  <c:v>2087.58</c:v>
                </c:pt>
                <c:pt idx="161702">
                  <c:v>3823.4</c:v>
                </c:pt>
                <c:pt idx="161703">
                  <c:v>4453.59</c:v>
                </c:pt>
                <c:pt idx="161704">
                  <c:v>5617.53</c:v>
                </c:pt>
                <c:pt idx="161705">
                  <c:v>6975.11</c:v>
                </c:pt>
                <c:pt idx="161706">
                  <c:v>4054.22</c:v>
                </c:pt>
                <c:pt idx="161707">
                  <c:v>4653.2299999999996</c:v>
                </c:pt>
                <c:pt idx="161708">
                  <c:v>4792.0200000000004</c:v>
                </c:pt>
                <c:pt idx="161709">
                  <c:v>4447.49</c:v>
                </c:pt>
                <c:pt idx="161710">
                  <c:v>4002.2</c:v>
                </c:pt>
                <c:pt idx="161711">
                  <c:v>4360.8</c:v>
                </c:pt>
                <c:pt idx="161712">
                  <c:v>4741.51</c:v>
                </c:pt>
                <c:pt idx="161713">
                  <c:v>4288.8999999999996</c:v>
                </c:pt>
                <c:pt idx="161714">
                  <c:v>5490.05</c:v>
                </c:pt>
                <c:pt idx="161715">
                  <c:v>4854.8599999999997</c:v>
                </c:pt>
                <c:pt idx="161716">
                  <c:v>6219.93</c:v>
                </c:pt>
                <c:pt idx="161717">
                  <c:v>6779.78</c:v>
                </c:pt>
                <c:pt idx="161718">
                  <c:v>5448.65</c:v>
                </c:pt>
                <c:pt idx="161719">
                  <c:v>5645.54</c:v>
                </c:pt>
                <c:pt idx="161720">
                  <c:v>5106.7</c:v>
                </c:pt>
                <c:pt idx="161721">
                  <c:v>5142.6099999999997</c:v>
                </c:pt>
                <c:pt idx="161722">
                  <c:v>5443.37</c:v>
                </c:pt>
                <c:pt idx="161723">
                  <c:v>5647.72</c:v>
                </c:pt>
                <c:pt idx="161724">
                  <c:v>5856.51</c:v>
                </c:pt>
                <c:pt idx="161725">
                  <c:v>5830.32</c:v>
                </c:pt>
                <c:pt idx="161726">
                  <c:v>5804.12</c:v>
                </c:pt>
                <c:pt idx="161727">
                  <c:v>5998.66</c:v>
                </c:pt>
                <c:pt idx="161728">
                  <c:v>5755.25</c:v>
                </c:pt>
                <c:pt idx="161729">
                  <c:v>5351.93</c:v>
                </c:pt>
                <c:pt idx="161730">
                  <c:v>4455.91</c:v>
                </c:pt>
                <c:pt idx="161731">
                  <c:v>4943.7299999999996</c:v>
                </c:pt>
                <c:pt idx="161732">
                  <c:v>4405.22</c:v>
                </c:pt>
                <c:pt idx="161733">
                  <c:v>4342.42</c:v>
                </c:pt>
                <c:pt idx="161734">
                  <c:v>5685.91</c:v>
                </c:pt>
                <c:pt idx="161735">
                  <c:v>5600.04</c:v>
                </c:pt>
                <c:pt idx="161736">
                  <c:v>5047.9399999999996</c:v>
                </c:pt>
                <c:pt idx="161737">
                  <c:v>4029.08</c:v>
                </c:pt>
                <c:pt idx="161738">
                  <c:v>4403.58</c:v>
                </c:pt>
                <c:pt idx="161739">
                  <c:v>4435.24</c:v>
                </c:pt>
                <c:pt idx="161740">
                  <c:v>3812.46</c:v>
                </c:pt>
                <c:pt idx="161741">
                  <c:v>4998.16</c:v>
                </c:pt>
                <c:pt idx="161742">
                  <c:v>4585.9799999999996</c:v>
                </c:pt>
                <c:pt idx="161743">
                  <c:v>4407.1400000000003</c:v>
                </c:pt>
                <c:pt idx="161744">
                  <c:v>4878.42</c:v>
                </c:pt>
                <c:pt idx="161745">
                  <c:v>3818.7</c:v>
                </c:pt>
                <c:pt idx="161746">
                  <c:v>6199.98</c:v>
                </c:pt>
                <c:pt idx="161747">
                  <c:v>8681.68</c:v>
                </c:pt>
                <c:pt idx="161748">
                  <c:v>9813.42</c:v>
                </c:pt>
                <c:pt idx="161749">
                  <c:v>20464.86</c:v>
                </c:pt>
                <c:pt idx="161750">
                  <c:v>3734.93</c:v>
                </c:pt>
                <c:pt idx="161751">
                  <c:v>3441.11</c:v>
                </c:pt>
                <c:pt idx="161752">
                  <c:v>3551.13</c:v>
                </c:pt>
                <c:pt idx="161753">
                  <c:v>2634.67</c:v>
                </c:pt>
                <c:pt idx="161754">
                  <c:v>3475.6</c:v>
                </c:pt>
                <c:pt idx="161755">
                  <c:v>4906.53</c:v>
                </c:pt>
                <c:pt idx="161756">
                  <c:v>4692.3599999999997</c:v>
                </c:pt>
                <c:pt idx="161757">
                  <c:v>7147.21</c:v>
                </c:pt>
                <c:pt idx="161758">
                  <c:v>4527.07</c:v>
                </c:pt>
                <c:pt idx="161759">
                  <c:v>4539.88</c:v>
                </c:pt>
                <c:pt idx="161760">
                  <c:v>4192.8</c:v>
                </c:pt>
                <c:pt idx="161761">
                  <c:v>4738.57</c:v>
                </c:pt>
                <c:pt idx="161762">
                  <c:v>4536.24</c:v>
                </c:pt>
                <c:pt idx="161763">
                  <c:v>4401.34</c:v>
                </c:pt>
                <c:pt idx="161764">
                  <c:v>4774.5200000000004</c:v>
                </c:pt>
                <c:pt idx="161765">
                  <c:v>4059.24</c:v>
                </c:pt>
                <c:pt idx="161766">
                  <c:v>5495.31</c:v>
                </c:pt>
                <c:pt idx="161767">
                  <c:v>5602.62</c:v>
                </c:pt>
                <c:pt idx="161768">
                  <c:v>6453</c:v>
                </c:pt>
                <c:pt idx="161769">
                  <c:v>9463.43</c:v>
                </c:pt>
                <c:pt idx="161770">
                  <c:v>5287.1</c:v>
                </c:pt>
                <c:pt idx="161771">
                  <c:v>5730.23</c:v>
                </c:pt>
                <c:pt idx="161772">
                  <c:v>5513.14</c:v>
                </c:pt>
                <c:pt idx="161773">
                  <c:v>4918.78</c:v>
                </c:pt>
                <c:pt idx="161774">
                  <c:v>5840.28</c:v>
                </c:pt>
                <c:pt idx="161775">
                  <c:v>6292.32</c:v>
                </c:pt>
                <c:pt idx="161776">
                  <c:v>7756.17</c:v>
                </c:pt>
                <c:pt idx="161777">
                  <c:v>6938.69</c:v>
                </c:pt>
                <c:pt idx="161778">
                  <c:v>6345.38</c:v>
                </c:pt>
                <c:pt idx="161779">
                  <c:v>7724.41</c:v>
                </c:pt>
                <c:pt idx="161780">
                  <c:v>6513.63</c:v>
                </c:pt>
                <c:pt idx="161781">
                  <c:v>5865</c:v>
                </c:pt>
                <c:pt idx="161782">
                  <c:v>5534.44</c:v>
                </c:pt>
                <c:pt idx="161783">
                  <c:v>4125.4399999999996</c:v>
                </c:pt>
                <c:pt idx="161784">
                  <c:v>5791.64</c:v>
                </c:pt>
                <c:pt idx="161785">
                  <c:v>5103.25</c:v>
                </c:pt>
                <c:pt idx="161786">
                  <c:v>6009</c:v>
                </c:pt>
                <c:pt idx="161787">
                  <c:v>5823.01</c:v>
                </c:pt>
                <c:pt idx="161788">
                  <c:v>5118.95</c:v>
                </c:pt>
                <c:pt idx="161789">
                  <c:v>5717.78</c:v>
                </c:pt>
                <c:pt idx="161790">
                  <c:v>5248.07</c:v>
                </c:pt>
                <c:pt idx="161791">
                  <c:v>4503.63</c:v>
                </c:pt>
                <c:pt idx="161792">
                  <c:v>4730.3100000000004</c:v>
                </c:pt>
                <c:pt idx="161793">
                  <c:v>6149.99</c:v>
                </c:pt>
                <c:pt idx="161794">
                  <c:v>5229.3100000000004</c:v>
                </c:pt>
                <c:pt idx="161795">
                  <c:v>5329.95</c:v>
                </c:pt>
                <c:pt idx="161796">
                  <c:v>5143.49</c:v>
                </c:pt>
                <c:pt idx="161797">
                  <c:v>5845.94</c:v>
                </c:pt>
                <c:pt idx="161798">
                  <c:v>7506.83</c:v>
                </c:pt>
                <c:pt idx="161799">
                  <c:v>9401.17</c:v>
                </c:pt>
                <c:pt idx="161800">
                  <c:v>12844.56</c:v>
                </c:pt>
                <c:pt idx="161801">
                  <c:v>19970.150000000001</c:v>
                </c:pt>
                <c:pt idx="161802">
                  <c:v>7117.82</c:v>
                </c:pt>
                <c:pt idx="161803">
                  <c:v>4729.92</c:v>
                </c:pt>
                <c:pt idx="161804">
                  <c:v>3791.28</c:v>
                </c:pt>
                <c:pt idx="161805">
                  <c:v>4382.08</c:v>
                </c:pt>
                <c:pt idx="161806">
                  <c:v>3255.16</c:v>
                </c:pt>
                <c:pt idx="161807">
                  <c:v>4442.49</c:v>
                </c:pt>
                <c:pt idx="161808">
                  <c:v>5032.63</c:v>
                </c:pt>
                <c:pt idx="161809">
                  <c:v>7833.2</c:v>
                </c:pt>
                <c:pt idx="161810">
                  <c:v>4934.21</c:v>
                </c:pt>
                <c:pt idx="161811">
                  <c:v>4499.6400000000003</c:v>
                </c:pt>
                <c:pt idx="161812">
                  <c:v>4790.18</c:v>
                </c:pt>
                <c:pt idx="161813">
                  <c:v>5194.26</c:v>
                </c:pt>
                <c:pt idx="161814">
                  <c:v>5760.54</c:v>
                </c:pt>
                <c:pt idx="161815">
                  <c:v>5733.37</c:v>
                </c:pt>
                <c:pt idx="161816">
                  <c:v>7344.76</c:v>
                </c:pt>
                <c:pt idx="161817">
                  <c:v>5537.88</c:v>
                </c:pt>
                <c:pt idx="161818">
                  <c:v>5192.09</c:v>
                </c:pt>
                <c:pt idx="161819">
                  <c:v>5129.08</c:v>
                </c:pt>
                <c:pt idx="161820">
                  <c:v>5481.85</c:v>
                </c:pt>
                <c:pt idx="161821">
                  <c:v>6738.8</c:v>
                </c:pt>
                <c:pt idx="161822">
                  <c:v>7617.99</c:v>
                </c:pt>
                <c:pt idx="161823">
                  <c:v>5690.18</c:v>
                </c:pt>
                <c:pt idx="161824">
                  <c:v>5840.97</c:v>
                </c:pt>
                <c:pt idx="161825">
                  <c:v>6191.04</c:v>
                </c:pt>
                <c:pt idx="161826">
                  <c:v>6380.19</c:v>
                </c:pt>
                <c:pt idx="161827">
                  <c:v>6466.39</c:v>
                </c:pt>
                <c:pt idx="161828">
                  <c:v>6959.79</c:v>
                </c:pt>
                <c:pt idx="161829">
                  <c:v>7435.65</c:v>
                </c:pt>
                <c:pt idx="161830">
                  <c:v>6563.31</c:v>
                </c:pt>
                <c:pt idx="161831">
                  <c:v>8099.93</c:v>
                </c:pt>
                <c:pt idx="161832">
                  <c:v>6170.71</c:v>
                </c:pt>
                <c:pt idx="161833">
                  <c:v>6617.36</c:v>
                </c:pt>
                <c:pt idx="161834">
                  <c:v>5959.66</c:v>
                </c:pt>
                <c:pt idx="161835">
                  <c:v>5982.71</c:v>
                </c:pt>
                <c:pt idx="161836">
                  <c:v>6202.89</c:v>
                </c:pt>
                <c:pt idx="161837">
                  <c:v>5782.14</c:v>
                </c:pt>
                <c:pt idx="161838">
                  <c:v>7417.04</c:v>
                </c:pt>
                <c:pt idx="161839">
                  <c:v>6495.85</c:v>
                </c:pt>
                <c:pt idx="161840">
                  <c:v>5666.85</c:v>
                </c:pt>
                <c:pt idx="161841">
                  <c:v>5908.11</c:v>
                </c:pt>
                <c:pt idx="161842">
                  <c:v>5692.05</c:v>
                </c:pt>
                <c:pt idx="161843">
                  <c:v>4793.29</c:v>
                </c:pt>
                <c:pt idx="161844">
                  <c:v>5717.4</c:v>
                </c:pt>
                <c:pt idx="161845">
                  <c:v>5539.32</c:v>
                </c:pt>
                <c:pt idx="161846">
                  <c:v>5030.1400000000003</c:v>
                </c:pt>
                <c:pt idx="161847">
                  <c:v>7689.49</c:v>
                </c:pt>
                <c:pt idx="161848">
                  <c:v>6294.61</c:v>
                </c:pt>
                <c:pt idx="161849">
                  <c:v>4514.58</c:v>
                </c:pt>
                <c:pt idx="161850">
                  <c:v>4773.6499999999996</c:v>
                </c:pt>
                <c:pt idx="161851">
                  <c:v>4207.12</c:v>
                </c:pt>
                <c:pt idx="161852">
                  <c:v>4652.25</c:v>
                </c:pt>
                <c:pt idx="161853">
                  <c:v>3794.25</c:v>
                </c:pt>
                <c:pt idx="161854">
                  <c:v>5634.76</c:v>
                </c:pt>
                <c:pt idx="161855">
                  <c:v>5361.38</c:v>
                </c:pt>
                <c:pt idx="161856">
                  <c:v>4086.5</c:v>
                </c:pt>
                <c:pt idx="161857">
                  <c:v>5113.72</c:v>
                </c:pt>
                <c:pt idx="161858">
                  <c:v>3392</c:v>
                </c:pt>
                <c:pt idx="161859">
                  <c:v>3780</c:v>
                </c:pt>
                <c:pt idx="161860">
                  <c:v>4074.97</c:v>
                </c:pt>
                <c:pt idx="161861">
                  <c:v>4567</c:v>
                </c:pt>
                <c:pt idx="161862">
                  <c:v>4135.76</c:v>
                </c:pt>
                <c:pt idx="161863">
                  <c:v>4503.84</c:v>
                </c:pt>
                <c:pt idx="161864">
                  <c:v>3634</c:v>
                </c:pt>
                <c:pt idx="161865">
                  <c:v>3481.25</c:v>
                </c:pt>
                <c:pt idx="161866">
                  <c:v>4449.49</c:v>
                </c:pt>
                <c:pt idx="161867">
                  <c:v>5493.94</c:v>
                </c:pt>
                <c:pt idx="161868">
                  <c:v>3615.83</c:v>
                </c:pt>
                <c:pt idx="161869">
                  <c:v>3947</c:v>
                </c:pt>
                <c:pt idx="161870">
                  <c:v>4960.5</c:v>
                </c:pt>
                <c:pt idx="161871">
                  <c:v>4641</c:v>
                </c:pt>
                <c:pt idx="161872">
                  <c:v>7545.93</c:v>
                </c:pt>
                <c:pt idx="161873">
                  <c:v>7923.66</c:v>
                </c:pt>
                <c:pt idx="161874">
                  <c:v>8461.08</c:v>
                </c:pt>
                <c:pt idx="161875">
                  <c:v>7430.35</c:v>
                </c:pt>
                <c:pt idx="161876">
                  <c:v>6192.72</c:v>
                </c:pt>
                <c:pt idx="161877">
                  <c:v>4845.8100000000004</c:v>
                </c:pt>
                <c:pt idx="161878">
                  <c:v>4549.37</c:v>
                </c:pt>
                <c:pt idx="161879">
                  <c:v>3699.23</c:v>
                </c:pt>
                <c:pt idx="161880">
                  <c:v>3381.07</c:v>
                </c:pt>
                <c:pt idx="161881">
                  <c:v>3500.48</c:v>
                </c:pt>
                <c:pt idx="161882">
                  <c:v>5057.4399999999996</c:v>
                </c:pt>
                <c:pt idx="161883">
                  <c:v>4742.1099999999997</c:v>
                </c:pt>
                <c:pt idx="161884">
                  <c:v>6219.61</c:v>
                </c:pt>
                <c:pt idx="161885">
                  <c:v>4008.94</c:v>
                </c:pt>
                <c:pt idx="161886">
                  <c:v>6558.3</c:v>
                </c:pt>
                <c:pt idx="161887">
                  <c:v>4683.13</c:v>
                </c:pt>
                <c:pt idx="161888">
                  <c:v>8735</c:v>
                </c:pt>
                <c:pt idx="161889">
                  <c:v>6369.47</c:v>
                </c:pt>
                <c:pt idx="161890">
                  <c:v>7988.13</c:v>
                </c:pt>
                <c:pt idx="161891">
                  <c:v>9307.83</c:v>
                </c:pt>
                <c:pt idx="161892">
                  <c:v>10633.42</c:v>
                </c:pt>
                <c:pt idx="161893">
                  <c:v>3069.95</c:v>
                </c:pt>
                <c:pt idx="161894">
                  <c:v>4060.81</c:v>
                </c:pt>
                <c:pt idx="161895">
                  <c:v>5581.86</c:v>
                </c:pt>
                <c:pt idx="161896">
                  <c:v>3840.19</c:v>
                </c:pt>
                <c:pt idx="161897">
                  <c:v>2753.76</c:v>
                </c:pt>
                <c:pt idx="161898">
                  <c:v>5095.79</c:v>
                </c:pt>
                <c:pt idx="161899">
                  <c:v>4685.5200000000004</c:v>
                </c:pt>
                <c:pt idx="161900">
                  <c:v>4059.87</c:v>
                </c:pt>
                <c:pt idx="161901">
                  <c:v>4321.1499999999996</c:v>
                </c:pt>
                <c:pt idx="161902">
                  <c:v>4343.32</c:v>
                </c:pt>
                <c:pt idx="161903">
                  <c:v>4102.08</c:v>
                </c:pt>
                <c:pt idx="161904">
                  <c:v>4189.8900000000003</c:v>
                </c:pt>
                <c:pt idx="161905">
                  <c:v>4216.58</c:v>
                </c:pt>
                <c:pt idx="161906">
                  <c:v>3643.06</c:v>
                </c:pt>
                <c:pt idx="161907">
                  <c:v>4142.08</c:v>
                </c:pt>
                <c:pt idx="161908">
                  <c:v>4196.71</c:v>
                </c:pt>
                <c:pt idx="161909">
                  <c:v>5891.67</c:v>
                </c:pt>
                <c:pt idx="161910">
                  <c:v>4689.34</c:v>
                </c:pt>
                <c:pt idx="161911">
                  <c:v>3773.04</c:v>
                </c:pt>
                <c:pt idx="161912">
                  <c:v>4385.57</c:v>
                </c:pt>
                <c:pt idx="161913">
                  <c:v>3428.89</c:v>
                </c:pt>
                <c:pt idx="161914">
                  <c:v>4017.35</c:v>
                </c:pt>
                <c:pt idx="161915">
                  <c:v>4707.8500000000004</c:v>
                </c:pt>
                <c:pt idx="161916">
                  <c:v>4501.8100000000004</c:v>
                </c:pt>
                <c:pt idx="161917">
                  <c:v>4499.68</c:v>
                </c:pt>
                <c:pt idx="161918">
                  <c:v>4005.77</c:v>
                </c:pt>
                <c:pt idx="161919">
                  <c:v>6043.15</c:v>
                </c:pt>
                <c:pt idx="161920">
                  <c:v>5586.87</c:v>
                </c:pt>
                <c:pt idx="161921">
                  <c:v>5068.2700000000004</c:v>
                </c:pt>
                <c:pt idx="161922">
                  <c:v>4221</c:v>
                </c:pt>
                <c:pt idx="161923">
                  <c:v>5290.51</c:v>
                </c:pt>
                <c:pt idx="161924">
                  <c:v>5998.52</c:v>
                </c:pt>
                <c:pt idx="161925">
                  <c:v>7650.32</c:v>
                </c:pt>
                <c:pt idx="161926">
                  <c:v>9178.5300000000007</c:v>
                </c:pt>
                <c:pt idx="161927">
                  <c:v>7972.92</c:v>
                </c:pt>
                <c:pt idx="161928">
                  <c:v>6158.6</c:v>
                </c:pt>
                <c:pt idx="161929">
                  <c:v>5638.84</c:v>
                </c:pt>
                <c:pt idx="161930">
                  <c:v>4161.82</c:v>
                </c:pt>
                <c:pt idx="161931">
                  <c:v>4047.08</c:v>
                </c:pt>
                <c:pt idx="161932">
                  <c:v>3200.93</c:v>
                </c:pt>
                <c:pt idx="161933">
                  <c:v>4729.4799999999996</c:v>
                </c:pt>
                <c:pt idx="161934">
                  <c:v>4924.5</c:v>
                </c:pt>
                <c:pt idx="161935">
                  <c:v>5077.38</c:v>
                </c:pt>
                <c:pt idx="161936">
                  <c:v>6259.02</c:v>
                </c:pt>
                <c:pt idx="161937">
                  <c:v>4680.83</c:v>
                </c:pt>
                <c:pt idx="161938">
                  <c:v>5612.42</c:v>
                </c:pt>
                <c:pt idx="161939">
                  <c:v>4657.92</c:v>
                </c:pt>
                <c:pt idx="161940">
                  <c:v>9460.2199999999993</c:v>
                </c:pt>
                <c:pt idx="161941">
                  <c:v>5786.78</c:v>
                </c:pt>
                <c:pt idx="161942">
                  <c:v>6932.13</c:v>
                </c:pt>
                <c:pt idx="161943">
                  <c:v>8701.18</c:v>
                </c:pt>
                <c:pt idx="161944">
                  <c:v>11645.95</c:v>
                </c:pt>
                <c:pt idx="161945">
                  <c:v>3230.31</c:v>
                </c:pt>
                <c:pt idx="161946">
                  <c:v>2311.6799999999998</c:v>
                </c:pt>
                <c:pt idx="161947">
                  <c:v>3606.21</c:v>
                </c:pt>
                <c:pt idx="161948">
                  <c:v>3151.73</c:v>
                </c:pt>
                <c:pt idx="161949">
                  <c:v>2891.93</c:v>
                </c:pt>
                <c:pt idx="161950">
                  <c:v>3547.04</c:v>
                </c:pt>
                <c:pt idx="161951">
                  <c:v>5119.68</c:v>
                </c:pt>
                <c:pt idx="161952">
                  <c:v>4234.49</c:v>
                </c:pt>
                <c:pt idx="161953">
                  <c:v>4514.49</c:v>
                </c:pt>
                <c:pt idx="161954">
                  <c:v>5296.32</c:v>
                </c:pt>
                <c:pt idx="161955">
                  <c:v>4269.18</c:v>
                </c:pt>
                <c:pt idx="161956">
                  <c:v>3873.04</c:v>
                </c:pt>
                <c:pt idx="161957">
                  <c:v>3571.96</c:v>
                </c:pt>
                <c:pt idx="161958">
                  <c:v>4603.46</c:v>
                </c:pt>
                <c:pt idx="161959">
                  <c:v>5613.12</c:v>
                </c:pt>
                <c:pt idx="161960">
                  <c:v>4617.13</c:v>
                </c:pt>
                <c:pt idx="161961">
                  <c:v>3486.16</c:v>
                </c:pt>
                <c:pt idx="161962">
                  <c:v>3849.05</c:v>
                </c:pt>
                <c:pt idx="161963">
                  <c:v>3468.04</c:v>
                </c:pt>
                <c:pt idx="161964">
                  <c:v>3276.21</c:v>
                </c:pt>
                <c:pt idx="161965">
                  <c:v>3997</c:v>
                </c:pt>
                <c:pt idx="161966">
                  <c:v>3866.25</c:v>
                </c:pt>
                <c:pt idx="161967">
                  <c:v>3982.92</c:v>
                </c:pt>
                <c:pt idx="161968">
                  <c:v>3532.07</c:v>
                </c:pt>
                <c:pt idx="161969">
                  <c:v>3477.18</c:v>
                </c:pt>
                <c:pt idx="161970">
                  <c:v>3704.66</c:v>
                </c:pt>
                <c:pt idx="161971">
                  <c:v>5013.0600000000004</c:v>
                </c:pt>
                <c:pt idx="161972">
                  <c:v>5679.31</c:v>
                </c:pt>
                <c:pt idx="161973">
                  <c:v>5121.42</c:v>
                </c:pt>
                <c:pt idx="161974">
                  <c:v>5742.58</c:v>
                </c:pt>
                <c:pt idx="161975">
                  <c:v>6885.69</c:v>
                </c:pt>
                <c:pt idx="161976">
                  <c:v>6651.28</c:v>
                </c:pt>
                <c:pt idx="161977">
                  <c:v>7902.06</c:v>
                </c:pt>
                <c:pt idx="161978">
                  <c:v>8456.17</c:v>
                </c:pt>
                <c:pt idx="161979">
                  <c:v>9658.7999999999993</c:v>
                </c:pt>
                <c:pt idx="161980">
                  <c:v>6702.59</c:v>
                </c:pt>
                <c:pt idx="161981">
                  <c:v>5046.6000000000004</c:v>
                </c:pt>
                <c:pt idx="161982">
                  <c:v>5160.95</c:v>
                </c:pt>
                <c:pt idx="161983">
                  <c:v>4342.2</c:v>
                </c:pt>
                <c:pt idx="161984">
                  <c:v>4256.16</c:v>
                </c:pt>
                <c:pt idx="161985">
                  <c:v>4658.96</c:v>
                </c:pt>
                <c:pt idx="161986">
                  <c:v>4551.09</c:v>
                </c:pt>
                <c:pt idx="161987">
                  <c:v>5497.05</c:v>
                </c:pt>
                <c:pt idx="161988">
                  <c:v>7523.63</c:v>
                </c:pt>
                <c:pt idx="161989">
                  <c:v>7132.67</c:v>
                </c:pt>
                <c:pt idx="161990">
                  <c:v>8523.6</c:v>
                </c:pt>
                <c:pt idx="161991">
                  <c:v>15279</c:v>
                </c:pt>
                <c:pt idx="161992">
                  <c:v>7164.65</c:v>
                </c:pt>
                <c:pt idx="161993">
                  <c:v>8061</c:v>
                </c:pt>
                <c:pt idx="161994">
                  <c:v>8349.6</c:v>
                </c:pt>
                <c:pt idx="161995">
                  <c:v>7626</c:v>
                </c:pt>
                <c:pt idx="161996">
                  <c:v>7199</c:v>
                </c:pt>
                <c:pt idx="161997">
                  <c:v>6270.5</c:v>
                </c:pt>
                <c:pt idx="161998">
                  <c:v>6919.5</c:v>
                </c:pt>
                <c:pt idx="161999">
                  <c:v>7235</c:v>
                </c:pt>
                <c:pt idx="162000">
                  <c:v>9214.5</c:v>
                </c:pt>
                <c:pt idx="162001">
                  <c:v>6769</c:v>
                </c:pt>
                <c:pt idx="162002">
                  <c:v>6755.5</c:v>
                </c:pt>
                <c:pt idx="162003">
                  <c:v>6907.5</c:v>
                </c:pt>
                <c:pt idx="162004">
                  <c:v>8943</c:v>
                </c:pt>
                <c:pt idx="162005">
                  <c:v>7442.85</c:v>
                </c:pt>
                <c:pt idx="162006">
                  <c:v>6549.58</c:v>
                </c:pt>
                <c:pt idx="162007">
                  <c:v>7605.82</c:v>
                </c:pt>
                <c:pt idx="162008">
                  <c:v>7349.5</c:v>
                </c:pt>
                <c:pt idx="162009">
                  <c:v>9401</c:v>
                </c:pt>
                <c:pt idx="162010">
                  <c:v>12380</c:v>
                </c:pt>
                <c:pt idx="162011">
                  <c:v>8968.5</c:v>
                </c:pt>
                <c:pt idx="162012">
                  <c:v>9482.1</c:v>
                </c:pt>
                <c:pt idx="162013">
                  <c:v>10683</c:v>
                </c:pt>
                <c:pt idx="162014">
                  <c:v>9345</c:v>
                </c:pt>
                <c:pt idx="162015">
                  <c:v>9481.4</c:v>
                </c:pt>
                <c:pt idx="162016">
                  <c:v>9377</c:v>
                </c:pt>
                <c:pt idx="162017">
                  <c:v>8302</c:v>
                </c:pt>
                <c:pt idx="162018">
                  <c:v>8103.5</c:v>
                </c:pt>
                <c:pt idx="162019">
                  <c:v>8214.0300000000007</c:v>
                </c:pt>
                <c:pt idx="162020">
                  <c:v>8604.5</c:v>
                </c:pt>
                <c:pt idx="162021">
                  <c:v>8727.5</c:v>
                </c:pt>
                <c:pt idx="162022">
                  <c:v>8622.92</c:v>
                </c:pt>
                <c:pt idx="162023">
                  <c:v>8190.5</c:v>
                </c:pt>
                <c:pt idx="162024">
                  <c:v>7124</c:v>
                </c:pt>
                <c:pt idx="162025">
                  <c:v>8606.5</c:v>
                </c:pt>
                <c:pt idx="162026">
                  <c:v>7065.5</c:v>
                </c:pt>
                <c:pt idx="162027">
                  <c:v>9523.5</c:v>
                </c:pt>
                <c:pt idx="162028">
                  <c:v>8411.5</c:v>
                </c:pt>
                <c:pt idx="162029">
                  <c:v>8309.75</c:v>
                </c:pt>
                <c:pt idx="162030">
                  <c:v>6385</c:v>
                </c:pt>
                <c:pt idx="162031">
                  <c:v>7380.5</c:v>
                </c:pt>
                <c:pt idx="162032">
                  <c:v>5934.5</c:v>
                </c:pt>
                <c:pt idx="162033">
                  <c:v>6974.5</c:v>
                </c:pt>
                <c:pt idx="162034">
                  <c:v>7641</c:v>
                </c:pt>
                <c:pt idx="162035">
                  <c:v>9364</c:v>
                </c:pt>
                <c:pt idx="162036">
                  <c:v>3767.5</c:v>
                </c:pt>
                <c:pt idx="162037">
                  <c:v>6152</c:v>
                </c:pt>
                <c:pt idx="162038">
                  <c:v>5602</c:v>
                </c:pt>
                <c:pt idx="162039">
                  <c:v>5272.5</c:v>
                </c:pt>
                <c:pt idx="162040">
                  <c:v>4924.21</c:v>
                </c:pt>
                <c:pt idx="162041">
                  <c:v>7627.15</c:v>
                </c:pt>
                <c:pt idx="162042">
                  <c:v>7155.29</c:v>
                </c:pt>
                <c:pt idx="162043">
                  <c:v>5659.49</c:v>
                </c:pt>
                <c:pt idx="162044">
                  <c:v>6001.86</c:v>
                </c:pt>
                <c:pt idx="162045">
                  <c:v>6242.75</c:v>
                </c:pt>
                <c:pt idx="162046">
                  <c:v>6206.69</c:v>
                </c:pt>
                <c:pt idx="162047">
                  <c:v>7001.59</c:v>
                </c:pt>
                <c:pt idx="162048">
                  <c:v>6781.27</c:v>
                </c:pt>
                <c:pt idx="162049">
                  <c:v>6329.19</c:v>
                </c:pt>
                <c:pt idx="162050">
                  <c:v>6360.22</c:v>
                </c:pt>
                <c:pt idx="162051">
                  <c:v>6833.08</c:v>
                </c:pt>
                <c:pt idx="162052">
                  <c:v>7213.1</c:v>
                </c:pt>
                <c:pt idx="162053">
                  <c:v>7404.39</c:v>
                </c:pt>
                <c:pt idx="162054">
                  <c:v>8163.54</c:v>
                </c:pt>
                <c:pt idx="162055">
                  <c:v>9178.08</c:v>
                </c:pt>
                <c:pt idx="162056">
                  <c:v>8151.03</c:v>
                </c:pt>
                <c:pt idx="162057">
                  <c:v>6821.1</c:v>
                </c:pt>
                <c:pt idx="162058">
                  <c:v>6246.11</c:v>
                </c:pt>
                <c:pt idx="162059">
                  <c:v>7471.81</c:v>
                </c:pt>
                <c:pt idx="162060">
                  <c:v>6985.03</c:v>
                </c:pt>
                <c:pt idx="162061">
                  <c:v>10609</c:v>
                </c:pt>
                <c:pt idx="162062">
                  <c:v>12332.7</c:v>
                </c:pt>
                <c:pt idx="162063">
                  <c:v>12469.82</c:v>
                </c:pt>
                <c:pt idx="162064">
                  <c:v>11147.84</c:v>
                </c:pt>
                <c:pt idx="162065">
                  <c:v>10972.75</c:v>
                </c:pt>
                <c:pt idx="162066">
                  <c:v>10828.31</c:v>
                </c:pt>
                <c:pt idx="162067">
                  <c:v>10521.05</c:v>
                </c:pt>
                <c:pt idx="162068">
                  <c:v>8775.39</c:v>
                </c:pt>
                <c:pt idx="162069">
                  <c:v>7873.32</c:v>
                </c:pt>
                <c:pt idx="162070">
                  <c:v>7279.72</c:v>
                </c:pt>
                <c:pt idx="162071">
                  <c:v>7972.35</c:v>
                </c:pt>
                <c:pt idx="162072">
                  <c:v>9473.25</c:v>
                </c:pt>
                <c:pt idx="162073">
                  <c:v>8889.8799999999992</c:v>
                </c:pt>
                <c:pt idx="162074">
                  <c:v>9322.98</c:v>
                </c:pt>
                <c:pt idx="162075">
                  <c:v>8435.7000000000007</c:v>
                </c:pt>
                <c:pt idx="162076">
                  <c:v>9104.93</c:v>
                </c:pt>
                <c:pt idx="162077">
                  <c:v>7984.56</c:v>
                </c:pt>
                <c:pt idx="162078">
                  <c:v>7963.18</c:v>
                </c:pt>
                <c:pt idx="162079">
                  <c:v>9756.01</c:v>
                </c:pt>
                <c:pt idx="162080">
                  <c:v>11003.64</c:v>
                </c:pt>
                <c:pt idx="162081">
                  <c:v>11118.21</c:v>
                </c:pt>
                <c:pt idx="162082">
                  <c:v>9633.1200000000008</c:v>
                </c:pt>
                <c:pt idx="162083">
                  <c:v>10759.54</c:v>
                </c:pt>
                <c:pt idx="162084">
                  <c:v>9035.19</c:v>
                </c:pt>
                <c:pt idx="162085">
                  <c:v>8197.34</c:v>
                </c:pt>
                <c:pt idx="162086">
                  <c:v>9645.06</c:v>
                </c:pt>
                <c:pt idx="162087">
                  <c:v>9950.92</c:v>
                </c:pt>
                <c:pt idx="162088">
                  <c:v>6500.91</c:v>
                </c:pt>
                <c:pt idx="162089">
                  <c:v>8078.31</c:v>
                </c:pt>
                <c:pt idx="162090">
                  <c:v>7344.88</c:v>
                </c:pt>
                <c:pt idx="162091">
                  <c:v>6063.25</c:v>
                </c:pt>
                <c:pt idx="162092">
                  <c:v>4855.7299999999996</c:v>
                </c:pt>
                <c:pt idx="162093">
                  <c:v>9815.1299999999992</c:v>
                </c:pt>
                <c:pt idx="162094">
                  <c:v>11006.69</c:v>
                </c:pt>
                <c:pt idx="162095">
                  <c:v>9293.98</c:v>
                </c:pt>
                <c:pt idx="162096">
                  <c:v>9753.07</c:v>
                </c:pt>
                <c:pt idx="162097">
                  <c:v>9840.9599999999991</c:v>
                </c:pt>
                <c:pt idx="162098">
                  <c:v>9215.6299999999992</c:v>
                </c:pt>
                <c:pt idx="162099">
                  <c:v>9627.7099999999991</c:v>
                </c:pt>
                <c:pt idx="162100">
                  <c:v>10065.4</c:v>
                </c:pt>
                <c:pt idx="162101">
                  <c:v>11113.76</c:v>
                </c:pt>
                <c:pt idx="162102">
                  <c:v>14398.05</c:v>
                </c:pt>
                <c:pt idx="162103">
                  <c:v>14928.64</c:v>
                </c:pt>
                <c:pt idx="162104">
                  <c:v>14252.79</c:v>
                </c:pt>
                <c:pt idx="162105">
                  <c:v>12381.91</c:v>
                </c:pt>
                <c:pt idx="162106">
                  <c:v>10387.92</c:v>
                </c:pt>
                <c:pt idx="162107">
                  <c:v>11032.3</c:v>
                </c:pt>
                <c:pt idx="162108">
                  <c:v>13428.78</c:v>
                </c:pt>
                <c:pt idx="162109">
                  <c:v>14561.88</c:v>
                </c:pt>
                <c:pt idx="162110">
                  <c:v>12599.43</c:v>
                </c:pt>
                <c:pt idx="162111">
                  <c:v>14021.03</c:v>
                </c:pt>
                <c:pt idx="162112">
                  <c:v>11982</c:v>
                </c:pt>
                <c:pt idx="162113">
                  <c:v>13434.48</c:v>
                </c:pt>
                <c:pt idx="162114">
                  <c:v>17006.45</c:v>
                </c:pt>
                <c:pt idx="162115">
                  <c:v>19125.96</c:v>
                </c:pt>
                <c:pt idx="162116">
                  <c:v>16514.53</c:v>
                </c:pt>
                <c:pt idx="162117">
                  <c:v>14904.22</c:v>
                </c:pt>
                <c:pt idx="162118">
                  <c:v>15138.09</c:v>
                </c:pt>
                <c:pt idx="162119">
                  <c:v>12240.68</c:v>
                </c:pt>
                <c:pt idx="162120">
                  <c:v>11824.9</c:v>
                </c:pt>
                <c:pt idx="162121">
                  <c:v>9883.3700000000008</c:v>
                </c:pt>
                <c:pt idx="162122">
                  <c:v>10463.24</c:v>
                </c:pt>
                <c:pt idx="162123">
                  <c:v>10262.32</c:v>
                </c:pt>
                <c:pt idx="162124">
                  <c:v>15112.95</c:v>
                </c:pt>
                <c:pt idx="162125">
                  <c:v>11384.54</c:v>
                </c:pt>
                <c:pt idx="162126">
                  <c:v>11352.39</c:v>
                </c:pt>
                <c:pt idx="162127">
                  <c:v>12577.89</c:v>
                </c:pt>
                <c:pt idx="162128">
                  <c:v>11414.6</c:v>
                </c:pt>
                <c:pt idx="162129">
                  <c:v>11766.02</c:v>
                </c:pt>
                <c:pt idx="162130">
                  <c:v>12787.96</c:v>
                </c:pt>
                <c:pt idx="162131">
                  <c:v>10939.02</c:v>
                </c:pt>
                <c:pt idx="162132">
                  <c:v>1552</c:v>
                </c:pt>
                <c:pt idx="162133">
                  <c:v>1519</c:v>
                </c:pt>
                <c:pt idx="162134">
                  <c:v>4048.1</c:v>
                </c:pt>
                <c:pt idx="162135">
                  <c:v>745</c:v>
                </c:pt>
                <c:pt idx="162136">
                  <c:v>860</c:v>
                </c:pt>
                <c:pt idx="162137">
                  <c:v>1028</c:v>
                </c:pt>
                <c:pt idx="162138">
                  <c:v>963</c:v>
                </c:pt>
                <c:pt idx="162139">
                  <c:v>1071</c:v>
                </c:pt>
                <c:pt idx="162140">
                  <c:v>1173</c:v>
                </c:pt>
                <c:pt idx="162141">
                  <c:v>1125</c:v>
                </c:pt>
                <c:pt idx="162142">
                  <c:v>1465</c:v>
                </c:pt>
                <c:pt idx="162143">
                  <c:v>1526</c:v>
                </c:pt>
                <c:pt idx="162144">
                  <c:v>1231</c:v>
                </c:pt>
                <c:pt idx="162145">
                  <c:v>1336</c:v>
                </c:pt>
                <c:pt idx="162146">
                  <c:v>1431</c:v>
                </c:pt>
                <c:pt idx="162147">
                  <c:v>1539</c:v>
                </c:pt>
                <c:pt idx="162148">
                  <c:v>1376</c:v>
                </c:pt>
                <c:pt idx="162149">
                  <c:v>1095</c:v>
                </c:pt>
                <c:pt idx="162150">
                  <c:v>1103</c:v>
                </c:pt>
                <c:pt idx="162151">
                  <c:v>960</c:v>
                </c:pt>
                <c:pt idx="162152">
                  <c:v>1475</c:v>
                </c:pt>
                <c:pt idx="162153">
                  <c:v>2099</c:v>
                </c:pt>
                <c:pt idx="162154">
                  <c:v>1544</c:v>
                </c:pt>
                <c:pt idx="162155">
                  <c:v>1685</c:v>
                </c:pt>
                <c:pt idx="162156">
                  <c:v>1994.12</c:v>
                </c:pt>
                <c:pt idx="162157">
                  <c:v>2025</c:v>
                </c:pt>
                <c:pt idx="162158">
                  <c:v>1709</c:v>
                </c:pt>
                <c:pt idx="162159">
                  <c:v>1975</c:v>
                </c:pt>
                <c:pt idx="162160">
                  <c:v>1711</c:v>
                </c:pt>
                <c:pt idx="162161">
                  <c:v>1615</c:v>
                </c:pt>
                <c:pt idx="162162">
                  <c:v>1613</c:v>
                </c:pt>
                <c:pt idx="162163">
                  <c:v>2214</c:v>
                </c:pt>
                <c:pt idx="162164">
                  <c:v>1814</c:v>
                </c:pt>
                <c:pt idx="162165">
                  <c:v>1724</c:v>
                </c:pt>
                <c:pt idx="162166">
                  <c:v>1222</c:v>
                </c:pt>
                <c:pt idx="162167">
                  <c:v>2264</c:v>
                </c:pt>
                <c:pt idx="162168">
                  <c:v>1796</c:v>
                </c:pt>
                <c:pt idx="162169">
                  <c:v>1649</c:v>
                </c:pt>
                <c:pt idx="162170">
                  <c:v>1811</c:v>
                </c:pt>
                <c:pt idx="162171">
                  <c:v>1427</c:v>
                </c:pt>
                <c:pt idx="162172">
                  <c:v>1670</c:v>
                </c:pt>
                <c:pt idx="162173">
                  <c:v>1294</c:v>
                </c:pt>
                <c:pt idx="162174">
                  <c:v>804</c:v>
                </c:pt>
                <c:pt idx="162175">
                  <c:v>1208</c:v>
                </c:pt>
                <c:pt idx="162176">
                  <c:v>1936</c:v>
                </c:pt>
                <c:pt idx="162177">
                  <c:v>1711</c:v>
                </c:pt>
                <c:pt idx="162178">
                  <c:v>2208</c:v>
                </c:pt>
                <c:pt idx="162179">
                  <c:v>799.75</c:v>
                </c:pt>
                <c:pt idx="162180">
                  <c:v>1501.5</c:v>
                </c:pt>
                <c:pt idx="162181">
                  <c:v>1029.5</c:v>
                </c:pt>
                <c:pt idx="162182">
                  <c:v>1066</c:v>
                </c:pt>
                <c:pt idx="162183">
                  <c:v>752.97</c:v>
                </c:pt>
                <c:pt idx="162184">
                  <c:v>1234</c:v>
                </c:pt>
                <c:pt idx="162185">
                  <c:v>1566.82</c:v>
                </c:pt>
                <c:pt idx="162186">
                  <c:v>1887.82</c:v>
                </c:pt>
                <c:pt idx="162187">
                  <c:v>1120.8800000000001</c:v>
                </c:pt>
                <c:pt idx="162188">
                  <c:v>2177.73</c:v>
                </c:pt>
                <c:pt idx="162189">
                  <c:v>1698.7</c:v>
                </c:pt>
                <c:pt idx="162190">
                  <c:v>1767.85</c:v>
                </c:pt>
                <c:pt idx="162191">
                  <c:v>1588.88</c:v>
                </c:pt>
                <c:pt idx="162192">
                  <c:v>1781.85</c:v>
                </c:pt>
                <c:pt idx="162193">
                  <c:v>1625.79</c:v>
                </c:pt>
                <c:pt idx="162194">
                  <c:v>2072.8200000000002</c:v>
                </c:pt>
                <c:pt idx="162195">
                  <c:v>2328.79</c:v>
                </c:pt>
                <c:pt idx="162196">
                  <c:v>1758.76</c:v>
                </c:pt>
                <c:pt idx="162197">
                  <c:v>2276.79</c:v>
                </c:pt>
                <c:pt idx="162198">
                  <c:v>2373.79</c:v>
                </c:pt>
                <c:pt idx="162199">
                  <c:v>2213.73</c:v>
                </c:pt>
                <c:pt idx="162200">
                  <c:v>2120.8200000000002</c:v>
                </c:pt>
                <c:pt idx="162201">
                  <c:v>1990.76</c:v>
                </c:pt>
                <c:pt idx="162202">
                  <c:v>2314.91</c:v>
                </c:pt>
                <c:pt idx="162203">
                  <c:v>1384.85</c:v>
                </c:pt>
                <c:pt idx="162204">
                  <c:v>1671.94</c:v>
                </c:pt>
                <c:pt idx="162205">
                  <c:v>2459.67</c:v>
                </c:pt>
                <c:pt idx="162206">
                  <c:v>2500.5</c:v>
                </c:pt>
                <c:pt idx="162207">
                  <c:v>2121.9899999999998</c:v>
                </c:pt>
                <c:pt idx="162208">
                  <c:v>2124.29</c:v>
                </c:pt>
                <c:pt idx="162209">
                  <c:v>1927.58</c:v>
                </c:pt>
                <c:pt idx="162210">
                  <c:v>1901.19</c:v>
                </c:pt>
                <c:pt idx="162211">
                  <c:v>2093.6999999999998</c:v>
                </c:pt>
                <c:pt idx="162212">
                  <c:v>1564.62</c:v>
                </c:pt>
                <c:pt idx="162213">
                  <c:v>1681.77</c:v>
                </c:pt>
                <c:pt idx="162214">
                  <c:v>2394.7399999999998</c:v>
                </c:pt>
                <c:pt idx="162215">
                  <c:v>2150.86</c:v>
                </c:pt>
                <c:pt idx="162216">
                  <c:v>2414.0300000000002</c:v>
                </c:pt>
                <c:pt idx="162217">
                  <c:v>1758.85</c:v>
                </c:pt>
                <c:pt idx="162218">
                  <c:v>1601.19</c:v>
                </c:pt>
                <c:pt idx="162219">
                  <c:v>1687.5</c:v>
                </c:pt>
                <c:pt idx="162220">
                  <c:v>1038.04</c:v>
                </c:pt>
                <c:pt idx="162221">
                  <c:v>1157.6500000000001</c:v>
                </c:pt>
                <c:pt idx="162222">
                  <c:v>1112.92</c:v>
                </c:pt>
                <c:pt idx="162223">
                  <c:v>821.23</c:v>
                </c:pt>
                <c:pt idx="162224">
                  <c:v>1017.41</c:v>
                </c:pt>
                <c:pt idx="162225">
                  <c:v>1264.79</c:v>
                </c:pt>
                <c:pt idx="162226">
                  <c:v>1134.43</c:v>
                </c:pt>
                <c:pt idx="162227">
                  <c:v>821.64</c:v>
                </c:pt>
                <c:pt idx="162228">
                  <c:v>1356.14</c:v>
                </c:pt>
                <c:pt idx="162229">
                  <c:v>1221.22</c:v>
                </c:pt>
                <c:pt idx="162230">
                  <c:v>2058.94</c:v>
                </c:pt>
                <c:pt idx="162231">
                  <c:v>1459.51</c:v>
                </c:pt>
                <c:pt idx="162232">
                  <c:v>1235.32</c:v>
                </c:pt>
                <c:pt idx="162233">
                  <c:v>1189.24</c:v>
                </c:pt>
                <c:pt idx="162234">
                  <c:v>1206.1199999999999</c:v>
                </c:pt>
                <c:pt idx="162235">
                  <c:v>879.82</c:v>
                </c:pt>
                <c:pt idx="162236">
                  <c:v>1120.42</c:v>
                </c:pt>
                <c:pt idx="162237">
                  <c:v>1556.19</c:v>
                </c:pt>
                <c:pt idx="162238">
                  <c:v>1474.97</c:v>
                </c:pt>
                <c:pt idx="162239">
                  <c:v>1334.79</c:v>
                </c:pt>
                <c:pt idx="162240">
                  <c:v>1265.98</c:v>
                </c:pt>
                <c:pt idx="162241">
                  <c:v>958.05</c:v>
                </c:pt>
                <c:pt idx="162242">
                  <c:v>1346.38</c:v>
                </c:pt>
                <c:pt idx="162243">
                  <c:v>998.16</c:v>
                </c:pt>
                <c:pt idx="162244">
                  <c:v>1407.73</c:v>
                </c:pt>
                <c:pt idx="162245">
                  <c:v>1398.29</c:v>
                </c:pt>
                <c:pt idx="162246">
                  <c:v>1177.8399999999999</c:v>
                </c:pt>
                <c:pt idx="162247">
                  <c:v>1417.31</c:v>
                </c:pt>
                <c:pt idx="162248">
                  <c:v>1501.32</c:v>
                </c:pt>
                <c:pt idx="162249">
                  <c:v>1316.29</c:v>
                </c:pt>
                <c:pt idx="162250">
                  <c:v>1164.01</c:v>
                </c:pt>
                <c:pt idx="162251">
                  <c:v>2024.35</c:v>
                </c:pt>
                <c:pt idx="162252">
                  <c:v>1388.99</c:v>
                </c:pt>
                <c:pt idx="162253">
                  <c:v>1239.2</c:v>
                </c:pt>
                <c:pt idx="162254">
                  <c:v>1611.92</c:v>
                </c:pt>
                <c:pt idx="162255">
                  <c:v>1545.14</c:v>
                </c:pt>
                <c:pt idx="162256">
                  <c:v>1576.44</c:v>
                </c:pt>
                <c:pt idx="162257">
                  <c:v>2220.0500000000002</c:v>
                </c:pt>
                <c:pt idx="162258">
                  <c:v>1678.73</c:v>
                </c:pt>
                <c:pt idx="162259">
                  <c:v>1760.29</c:v>
                </c:pt>
                <c:pt idx="162260">
                  <c:v>1620.53</c:v>
                </c:pt>
                <c:pt idx="162261">
                  <c:v>1194.17</c:v>
                </c:pt>
                <c:pt idx="162262">
                  <c:v>1324.88</c:v>
                </c:pt>
                <c:pt idx="162263">
                  <c:v>1169.69</c:v>
                </c:pt>
                <c:pt idx="162264">
                  <c:v>1446.4</c:v>
                </c:pt>
                <c:pt idx="162265">
                  <c:v>1437.82</c:v>
                </c:pt>
                <c:pt idx="162266">
                  <c:v>1610.99</c:v>
                </c:pt>
                <c:pt idx="162267">
                  <c:v>1286.74</c:v>
                </c:pt>
                <c:pt idx="162268">
                  <c:v>1172.3599999999999</c:v>
                </c:pt>
                <c:pt idx="162269">
                  <c:v>1239.58</c:v>
                </c:pt>
                <c:pt idx="162270">
                  <c:v>1085.05</c:v>
                </c:pt>
                <c:pt idx="162271">
                  <c:v>1012.05</c:v>
                </c:pt>
                <c:pt idx="162272">
                  <c:v>819.37</c:v>
                </c:pt>
                <c:pt idx="162273">
                  <c:v>1341.93</c:v>
                </c:pt>
                <c:pt idx="162274">
                  <c:v>1370.88</c:v>
                </c:pt>
                <c:pt idx="162275">
                  <c:v>789</c:v>
                </c:pt>
                <c:pt idx="162276">
                  <c:v>851</c:v>
                </c:pt>
                <c:pt idx="162277">
                  <c:v>1093</c:v>
                </c:pt>
                <c:pt idx="162278">
                  <c:v>859</c:v>
                </c:pt>
                <c:pt idx="162279">
                  <c:v>1006</c:v>
                </c:pt>
                <c:pt idx="162280">
                  <c:v>1331</c:v>
                </c:pt>
                <c:pt idx="162281">
                  <c:v>2157</c:v>
                </c:pt>
                <c:pt idx="162282">
                  <c:v>1215</c:v>
                </c:pt>
                <c:pt idx="162283">
                  <c:v>1229.5</c:v>
                </c:pt>
                <c:pt idx="162284">
                  <c:v>1584.5</c:v>
                </c:pt>
                <c:pt idx="162285">
                  <c:v>781</c:v>
                </c:pt>
                <c:pt idx="162286">
                  <c:v>1315</c:v>
                </c:pt>
                <c:pt idx="162287">
                  <c:v>893.5</c:v>
                </c:pt>
                <c:pt idx="162288">
                  <c:v>1118.5</c:v>
                </c:pt>
                <c:pt idx="162289">
                  <c:v>1413</c:v>
                </c:pt>
                <c:pt idx="162290">
                  <c:v>1606.5</c:v>
                </c:pt>
                <c:pt idx="162291">
                  <c:v>1468</c:v>
                </c:pt>
                <c:pt idx="162292">
                  <c:v>1309.5</c:v>
                </c:pt>
                <c:pt idx="162293">
                  <c:v>1331.5</c:v>
                </c:pt>
                <c:pt idx="162294">
                  <c:v>1826.5</c:v>
                </c:pt>
                <c:pt idx="162295">
                  <c:v>2455</c:v>
                </c:pt>
                <c:pt idx="162296">
                  <c:v>3757</c:v>
                </c:pt>
                <c:pt idx="162297">
                  <c:v>1852</c:v>
                </c:pt>
                <c:pt idx="162298">
                  <c:v>2127.5</c:v>
                </c:pt>
                <c:pt idx="162299">
                  <c:v>1959</c:v>
                </c:pt>
                <c:pt idx="162300">
                  <c:v>2134</c:v>
                </c:pt>
                <c:pt idx="162301">
                  <c:v>1783.5</c:v>
                </c:pt>
                <c:pt idx="162302">
                  <c:v>1192.5</c:v>
                </c:pt>
                <c:pt idx="162303">
                  <c:v>594.5</c:v>
                </c:pt>
                <c:pt idx="162304">
                  <c:v>445</c:v>
                </c:pt>
                <c:pt idx="162305">
                  <c:v>842</c:v>
                </c:pt>
                <c:pt idx="162306">
                  <c:v>904</c:v>
                </c:pt>
                <c:pt idx="162307">
                  <c:v>748</c:v>
                </c:pt>
                <c:pt idx="162308">
                  <c:v>465</c:v>
                </c:pt>
                <c:pt idx="162309">
                  <c:v>457</c:v>
                </c:pt>
                <c:pt idx="162310">
                  <c:v>887</c:v>
                </c:pt>
                <c:pt idx="162311">
                  <c:v>1324</c:v>
                </c:pt>
                <c:pt idx="162312">
                  <c:v>1124</c:v>
                </c:pt>
                <c:pt idx="162313">
                  <c:v>1312</c:v>
                </c:pt>
                <c:pt idx="162314">
                  <c:v>1040</c:v>
                </c:pt>
                <c:pt idx="162315">
                  <c:v>1993</c:v>
                </c:pt>
                <c:pt idx="162316">
                  <c:v>1423</c:v>
                </c:pt>
                <c:pt idx="162317">
                  <c:v>3033</c:v>
                </c:pt>
                <c:pt idx="162318">
                  <c:v>2136</c:v>
                </c:pt>
                <c:pt idx="162319">
                  <c:v>2500</c:v>
                </c:pt>
                <c:pt idx="162320">
                  <c:v>2213</c:v>
                </c:pt>
                <c:pt idx="162321">
                  <c:v>3135</c:v>
                </c:pt>
                <c:pt idx="162322">
                  <c:v>1381</c:v>
                </c:pt>
                <c:pt idx="162323">
                  <c:v>881</c:v>
                </c:pt>
                <c:pt idx="162324">
                  <c:v>2094.5</c:v>
                </c:pt>
                <c:pt idx="162325">
                  <c:v>2496.25</c:v>
                </c:pt>
                <c:pt idx="162326">
                  <c:v>364</c:v>
                </c:pt>
                <c:pt idx="162327">
                  <c:v>2355.5</c:v>
                </c:pt>
                <c:pt idx="162328">
                  <c:v>627.5</c:v>
                </c:pt>
                <c:pt idx="162329">
                  <c:v>699</c:v>
                </c:pt>
                <c:pt idx="162330">
                  <c:v>659</c:v>
                </c:pt>
                <c:pt idx="162331">
                  <c:v>1592</c:v>
                </c:pt>
                <c:pt idx="162332">
                  <c:v>1921</c:v>
                </c:pt>
                <c:pt idx="162333">
                  <c:v>1617</c:v>
                </c:pt>
                <c:pt idx="162334">
                  <c:v>1483</c:v>
                </c:pt>
                <c:pt idx="162335">
                  <c:v>1389</c:v>
                </c:pt>
                <c:pt idx="162336">
                  <c:v>1536</c:v>
                </c:pt>
                <c:pt idx="162337">
                  <c:v>1367</c:v>
                </c:pt>
                <c:pt idx="162338">
                  <c:v>1224.5</c:v>
                </c:pt>
                <c:pt idx="162339">
                  <c:v>1288</c:v>
                </c:pt>
                <c:pt idx="162340">
                  <c:v>1221</c:v>
                </c:pt>
                <c:pt idx="162341">
                  <c:v>1415</c:v>
                </c:pt>
                <c:pt idx="162342">
                  <c:v>1837.5</c:v>
                </c:pt>
                <c:pt idx="162343">
                  <c:v>1802</c:v>
                </c:pt>
                <c:pt idx="162344">
                  <c:v>2202</c:v>
                </c:pt>
                <c:pt idx="162345">
                  <c:v>2045</c:v>
                </c:pt>
                <c:pt idx="162346">
                  <c:v>1617</c:v>
                </c:pt>
                <c:pt idx="162347">
                  <c:v>12407</c:v>
                </c:pt>
                <c:pt idx="162348">
                  <c:v>11628</c:v>
                </c:pt>
                <c:pt idx="162349">
                  <c:v>9246</c:v>
                </c:pt>
                <c:pt idx="162350">
                  <c:v>4772</c:v>
                </c:pt>
                <c:pt idx="162351">
                  <c:v>4882</c:v>
                </c:pt>
                <c:pt idx="162352">
                  <c:v>4161.5</c:v>
                </c:pt>
                <c:pt idx="162353">
                  <c:v>5066</c:v>
                </c:pt>
                <c:pt idx="162354">
                  <c:v>4324</c:v>
                </c:pt>
                <c:pt idx="162355">
                  <c:v>3391</c:v>
                </c:pt>
                <c:pt idx="162356">
                  <c:v>3367</c:v>
                </c:pt>
                <c:pt idx="162357">
                  <c:v>3563.97</c:v>
                </c:pt>
                <c:pt idx="162358">
                  <c:v>5165</c:v>
                </c:pt>
                <c:pt idx="162359">
                  <c:v>3419</c:v>
                </c:pt>
                <c:pt idx="162360">
                  <c:v>2756.6</c:v>
                </c:pt>
                <c:pt idx="162361">
                  <c:v>2603.7600000000002</c:v>
                </c:pt>
                <c:pt idx="162362">
                  <c:v>2347.04</c:v>
                </c:pt>
                <c:pt idx="162363">
                  <c:v>2975.23</c:v>
                </c:pt>
                <c:pt idx="162364">
                  <c:v>2307.61</c:v>
                </c:pt>
                <c:pt idx="162365">
                  <c:v>2609.15</c:v>
                </c:pt>
                <c:pt idx="162366">
                  <c:v>2449.2399999999998</c:v>
                </c:pt>
                <c:pt idx="162367">
                  <c:v>2258.5100000000002</c:v>
                </c:pt>
                <c:pt idx="162368">
                  <c:v>1983.42</c:v>
                </c:pt>
                <c:pt idx="162369">
                  <c:v>1790.98</c:v>
                </c:pt>
                <c:pt idx="162370">
                  <c:v>1627.08</c:v>
                </c:pt>
                <c:pt idx="162371">
                  <c:v>1640.6</c:v>
                </c:pt>
                <c:pt idx="162372">
                  <c:v>2603.7800000000002</c:v>
                </c:pt>
                <c:pt idx="162373">
                  <c:v>2138.25</c:v>
                </c:pt>
                <c:pt idx="162374">
                  <c:v>814.49</c:v>
                </c:pt>
                <c:pt idx="162375">
                  <c:v>1207.79</c:v>
                </c:pt>
                <c:pt idx="162376">
                  <c:v>1344.52</c:v>
                </c:pt>
                <c:pt idx="162377">
                  <c:v>1405.41</c:v>
                </c:pt>
                <c:pt idx="162378">
                  <c:v>505.64</c:v>
                </c:pt>
                <c:pt idx="162379">
                  <c:v>2381.48</c:v>
                </c:pt>
                <c:pt idx="162380">
                  <c:v>2047.98</c:v>
                </c:pt>
                <c:pt idx="162381">
                  <c:v>1441.95</c:v>
                </c:pt>
                <c:pt idx="162382">
                  <c:v>1472.98</c:v>
                </c:pt>
                <c:pt idx="162383">
                  <c:v>854.96</c:v>
                </c:pt>
                <c:pt idx="162384">
                  <c:v>1362</c:v>
                </c:pt>
                <c:pt idx="162385">
                  <c:v>1800</c:v>
                </c:pt>
                <c:pt idx="162386">
                  <c:v>1577.5</c:v>
                </c:pt>
                <c:pt idx="162387">
                  <c:v>1206.5</c:v>
                </c:pt>
                <c:pt idx="162388">
                  <c:v>1660.5</c:v>
                </c:pt>
                <c:pt idx="162389">
                  <c:v>1188.8</c:v>
                </c:pt>
                <c:pt idx="162390">
                  <c:v>1310</c:v>
                </c:pt>
                <c:pt idx="162391">
                  <c:v>1239</c:v>
                </c:pt>
                <c:pt idx="162392">
                  <c:v>893</c:v>
                </c:pt>
                <c:pt idx="162393">
                  <c:v>1462</c:v>
                </c:pt>
                <c:pt idx="162394">
                  <c:v>1692.52</c:v>
                </c:pt>
                <c:pt idx="162395">
                  <c:v>2015</c:v>
                </c:pt>
                <c:pt idx="162396">
                  <c:v>2311</c:v>
                </c:pt>
                <c:pt idx="162397">
                  <c:v>1930</c:v>
                </c:pt>
                <c:pt idx="162398">
                  <c:v>1824</c:v>
                </c:pt>
                <c:pt idx="162399">
                  <c:v>2729</c:v>
                </c:pt>
                <c:pt idx="162400">
                  <c:v>3161</c:v>
                </c:pt>
                <c:pt idx="162401">
                  <c:v>2633</c:v>
                </c:pt>
                <c:pt idx="162402">
                  <c:v>996</c:v>
                </c:pt>
                <c:pt idx="162403">
                  <c:v>482</c:v>
                </c:pt>
                <c:pt idx="162404">
                  <c:v>633</c:v>
                </c:pt>
                <c:pt idx="162405">
                  <c:v>249</c:v>
                </c:pt>
                <c:pt idx="162406">
                  <c:v>46</c:v>
                </c:pt>
                <c:pt idx="162407">
                  <c:v>84.92</c:v>
                </c:pt>
                <c:pt idx="162408">
                  <c:v>100.34</c:v>
                </c:pt>
                <c:pt idx="162409">
                  <c:v>124.72</c:v>
                </c:pt>
                <c:pt idx="162410">
                  <c:v>754.03</c:v>
                </c:pt>
                <c:pt idx="162411">
                  <c:v>447.82</c:v>
                </c:pt>
                <c:pt idx="162412">
                  <c:v>676.19</c:v>
                </c:pt>
                <c:pt idx="162413">
                  <c:v>363.09</c:v>
                </c:pt>
                <c:pt idx="162414">
                  <c:v>724.08</c:v>
                </c:pt>
                <c:pt idx="162415">
                  <c:v>1155.3399999999999</c:v>
                </c:pt>
                <c:pt idx="162416">
                  <c:v>1163.99</c:v>
                </c:pt>
                <c:pt idx="162417">
                  <c:v>1485.85</c:v>
                </c:pt>
                <c:pt idx="162418">
                  <c:v>64439.76</c:v>
                </c:pt>
                <c:pt idx="162419">
                  <c:v>73037.45</c:v>
                </c:pt>
                <c:pt idx="162420">
                  <c:v>70361.72</c:v>
                </c:pt>
                <c:pt idx="162421">
                  <c:v>71810.080000000002</c:v>
                </c:pt>
                <c:pt idx="162422">
                  <c:v>69469.55</c:v>
                </c:pt>
                <c:pt idx="162423">
                  <c:v>72212.3</c:v>
                </c:pt>
                <c:pt idx="162424">
                  <c:v>72624.7</c:v>
                </c:pt>
                <c:pt idx="162425">
                  <c:v>61799.82</c:v>
                </c:pt>
                <c:pt idx="162426">
                  <c:v>69495.98</c:v>
                </c:pt>
                <c:pt idx="162427">
                  <c:v>69917.350000000006</c:v>
                </c:pt>
                <c:pt idx="162428">
                  <c:v>61823</c:v>
                </c:pt>
                <c:pt idx="162429">
                  <c:v>64446.39</c:v>
                </c:pt>
                <c:pt idx="162430">
                  <c:v>71152.23</c:v>
                </c:pt>
                <c:pt idx="162431">
                  <c:v>76476.850000000006</c:v>
                </c:pt>
                <c:pt idx="162432">
                  <c:v>65489.72</c:v>
                </c:pt>
                <c:pt idx="162433">
                  <c:v>70257.59</c:v>
                </c:pt>
                <c:pt idx="162434">
                  <c:v>73689.58</c:v>
                </c:pt>
                <c:pt idx="162435">
                  <c:v>68769.960000000006</c:v>
                </c:pt>
                <c:pt idx="162436">
                  <c:v>75689.37</c:v>
                </c:pt>
                <c:pt idx="162437">
                  <c:v>74109.259999999995</c:v>
                </c:pt>
                <c:pt idx="162438">
                  <c:v>67385.009999999995</c:v>
                </c:pt>
                <c:pt idx="162439">
                  <c:v>81242.3</c:v>
                </c:pt>
                <c:pt idx="162440">
                  <c:v>66081.320000000007</c:v>
                </c:pt>
                <c:pt idx="162441">
                  <c:v>73708.55</c:v>
                </c:pt>
                <c:pt idx="162442">
                  <c:v>72242.5</c:v>
                </c:pt>
                <c:pt idx="162443">
                  <c:v>70316.899999999994</c:v>
                </c:pt>
                <c:pt idx="162444">
                  <c:v>56909.04</c:v>
                </c:pt>
                <c:pt idx="162445">
                  <c:v>63107.22</c:v>
                </c:pt>
                <c:pt idx="162446">
                  <c:v>59227.62</c:v>
                </c:pt>
                <c:pt idx="162447">
                  <c:v>70341.41</c:v>
                </c:pt>
                <c:pt idx="162448">
                  <c:v>63839.37</c:v>
                </c:pt>
                <c:pt idx="162449">
                  <c:v>72070.720000000001</c:v>
                </c:pt>
                <c:pt idx="162450">
                  <c:v>74582.94</c:v>
                </c:pt>
                <c:pt idx="162451">
                  <c:v>77368.679999999993</c:v>
                </c:pt>
                <c:pt idx="162452">
                  <c:v>65355.8</c:v>
                </c:pt>
                <c:pt idx="162453">
                  <c:v>63052.08</c:v>
                </c:pt>
                <c:pt idx="162454">
                  <c:v>69689.36</c:v>
                </c:pt>
                <c:pt idx="162455">
                  <c:v>70464.52</c:v>
                </c:pt>
                <c:pt idx="162456">
                  <c:v>68504.509999999995</c:v>
                </c:pt>
                <c:pt idx="162457">
                  <c:v>68468.759999999995</c:v>
                </c:pt>
                <c:pt idx="162458">
                  <c:v>70019.81</c:v>
                </c:pt>
                <c:pt idx="162459">
                  <c:v>75898.929999999993</c:v>
                </c:pt>
                <c:pt idx="162460">
                  <c:v>49578.85</c:v>
                </c:pt>
                <c:pt idx="162461">
                  <c:v>78659.81</c:v>
                </c:pt>
                <c:pt idx="162462">
                  <c:v>71299.48</c:v>
                </c:pt>
                <c:pt idx="162463">
                  <c:v>69469.7</c:v>
                </c:pt>
                <c:pt idx="162464">
                  <c:v>69664.77</c:v>
                </c:pt>
                <c:pt idx="162465">
                  <c:v>61797.15</c:v>
                </c:pt>
                <c:pt idx="162466">
                  <c:v>68990.59</c:v>
                </c:pt>
                <c:pt idx="162467">
                  <c:v>73857.66</c:v>
                </c:pt>
                <c:pt idx="162468">
                  <c:v>70740.91</c:v>
                </c:pt>
                <c:pt idx="162469">
                  <c:v>81969.69</c:v>
                </c:pt>
                <c:pt idx="162470">
                  <c:v>70321.820000000007</c:v>
                </c:pt>
                <c:pt idx="162471">
                  <c:v>70799.42</c:v>
                </c:pt>
                <c:pt idx="162472">
                  <c:v>87071.49</c:v>
                </c:pt>
                <c:pt idx="162473">
                  <c:v>82659.45</c:v>
                </c:pt>
                <c:pt idx="162474">
                  <c:v>81574.460000000006</c:v>
                </c:pt>
                <c:pt idx="162475">
                  <c:v>75288.66</c:v>
                </c:pt>
                <c:pt idx="162476">
                  <c:v>85962.16</c:v>
                </c:pt>
                <c:pt idx="162477">
                  <c:v>79053.440000000002</c:v>
                </c:pt>
                <c:pt idx="162478">
                  <c:v>78720.990000000005</c:v>
                </c:pt>
                <c:pt idx="162479">
                  <c:v>77802.09</c:v>
                </c:pt>
                <c:pt idx="162480">
                  <c:v>69386.23</c:v>
                </c:pt>
                <c:pt idx="162481">
                  <c:v>78061.119999999995</c:v>
                </c:pt>
                <c:pt idx="162482">
                  <c:v>67864.47</c:v>
                </c:pt>
                <c:pt idx="162483">
                  <c:v>76554.36</c:v>
                </c:pt>
                <c:pt idx="162484">
                  <c:v>73376.55</c:v>
                </c:pt>
                <c:pt idx="162485">
                  <c:v>77472.600000000006</c:v>
                </c:pt>
                <c:pt idx="162486">
                  <c:v>87130.5</c:v>
                </c:pt>
                <c:pt idx="162487">
                  <c:v>77455.570000000007</c:v>
                </c:pt>
                <c:pt idx="162488">
                  <c:v>78566.95</c:v>
                </c:pt>
                <c:pt idx="162489">
                  <c:v>71847.27</c:v>
                </c:pt>
                <c:pt idx="162490">
                  <c:v>75210.63</c:v>
                </c:pt>
                <c:pt idx="162491">
                  <c:v>80321.69</c:v>
                </c:pt>
                <c:pt idx="162492">
                  <c:v>66281.59</c:v>
                </c:pt>
                <c:pt idx="162493">
                  <c:v>87509.43</c:v>
                </c:pt>
                <c:pt idx="162494">
                  <c:v>67043.62</c:v>
                </c:pt>
                <c:pt idx="162495">
                  <c:v>74913.05</c:v>
                </c:pt>
                <c:pt idx="162496">
                  <c:v>80554.48</c:v>
                </c:pt>
                <c:pt idx="162497">
                  <c:v>74444.08</c:v>
                </c:pt>
                <c:pt idx="162498">
                  <c:v>74142.61</c:v>
                </c:pt>
                <c:pt idx="162499">
                  <c:v>80903.39</c:v>
                </c:pt>
                <c:pt idx="162500">
                  <c:v>77886.039999999994</c:v>
                </c:pt>
                <c:pt idx="162501">
                  <c:v>74054.62</c:v>
                </c:pt>
                <c:pt idx="162502">
                  <c:v>90186.83</c:v>
                </c:pt>
                <c:pt idx="162503">
                  <c:v>67142.67</c:v>
                </c:pt>
                <c:pt idx="162504">
                  <c:v>86770.18</c:v>
                </c:pt>
                <c:pt idx="162505">
                  <c:v>69282.44</c:v>
                </c:pt>
                <c:pt idx="162506">
                  <c:v>84968.04</c:v>
                </c:pt>
                <c:pt idx="162507">
                  <c:v>74587.490000000005</c:v>
                </c:pt>
                <c:pt idx="162508">
                  <c:v>77917.710000000006</c:v>
                </c:pt>
                <c:pt idx="162509">
                  <c:v>77263.11</c:v>
                </c:pt>
                <c:pt idx="162510">
                  <c:v>66060.66</c:v>
                </c:pt>
                <c:pt idx="162511">
                  <c:v>94144.639999999999</c:v>
                </c:pt>
                <c:pt idx="162512">
                  <c:v>65205.84</c:v>
                </c:pt>
                <c:pt idx="162513">
                  <c:v>88971.57</c:v>
                </c:pt>
                <c:pt idx="162514">
                  <c:v>78054.710000000006</c:v>
                </c:pt>
                <c:pt idx="162515">
                  <c:v>78985.14</c:v>
                </c:pt>
                <c:pt idx="162516">
                  <c:v>81336.850000000006</c:v>
                </c:pt>
                <c:pt idx="162517">
                  <c:v>63192.03</c:v>
                </c:pt>
                <c:pt idx="162518">
                  <c:v>89075.48</c:v>
                </c:pt>
                <c:pt idx="162519">
                  <c:v>92979.17</c:v>
                </c:pt>
                <c:pt idx="162520">
                  <c:v>77338.100000000006</c:v>
                </c:pt>
                <c:pt idx="162521">
                  <c:v>79729.05</c:v>
                </c:pt>
                <c:pt idx="162522">
                  <c:v>93651.22</c:v>
                </c:pt>
                <c:pt idx="162523">
                  <c:v>83597.23</c:v>
                </c:pt>
                <c:pt idx="162524">
                  <c:v>91463.08</c:v>
                </c:pt>
                <c:pt idx="162525">
                  <c:v>83937.8</c:v>
                </c:pt>
                <c:pt idx="162526">
                  <c:v>93800.38</c:v>
                </c:pt>
                <c:pt idx="162527">
                  <c:v>83630.179999999993</c:v>
                </c:pt>
                <c:pt idx="162528">
                  <c:v>92010.75</c:v>
                </c:pt>
                <c:pt idx="162529">
                  <c:v>95451.69</c:v>
                </c:pt>
                <c:pt idx="162530">
                  <c:v>86525</c:v>
                </c:pt>
                <c:pt idx="162531">
                  <c:v>94451.51</c:v>
                </c:pt>
                <c:pt idx="162532">
                  <c:v>95756.29</c:v>
                </c:pt>
                <c:pt idx="162533">
                  <c:v>92063.99</c:v>
                </c:pt>
                <c:pt idx="162534">
                  <c:v>95595.69</c:v>
                </c:pt>
                <c:pt idx="162535">
                  <c:v>101629.41</c:v>
                </c:pt>
                <c:pt idx="162536">
                  <c:v>83333.98</c:v>
                </c:pt>
                <c:pt idx="162537">
                  <c:v>87722.65</c:v>
                </c:pt>
                <c:pt idx="162538">
                  <c:v>91871.89</c:v>
                </c:pt>
                <c:pt idx="162539">
                  <c:v>81303.490000000005</c:v>
                </c:pt>
                <c:pt idx="162540">
                  <c:v>87108.69</c:v>
                </c:pt>
                <c:pt idx="162541">
                  <c:v>85355.94</c:v>
                </c:pt>
                <c:pt idx="162542">
                  <c:v>88518.39</c:v>
                </c:pt>
                <c:pt idx="162543">
                  <c:v>86989.63</c:v>
                </c:pt>
                <c:pt idx="162544">
                  <c:v>86288.87</c:v>
                </c:pt>
                <c:pt idx="162545">
                  <c:v>93282.77</c:v>
                </c:pt>
                <c:pt idx="162546">
                  <c:v>84537.03</c:v>
                </c:pt>
                <c:pt idx="162547">
                  <c:v>81433.45</c:v>
                </c:pt>
                <c:pt idx="162548">
                  <c:v>89269.23</c:v>
                </c:pt>
                <c:pt idx="162549">
                  <c:v>83877.899999999994</c:v>
                </c:pt>
                <c:pt idx="162550">
                  <c:v>70168.800000000003</c:v>
                </c:pt>
                <c:pt idx="162551">
                  <c:v>86829.19</c:v>
                </c:pt>
                <c:pt idx="162552">
                  <c:v>76260.19</c:v>
                </c:pt>
                <c:pt idx="162553">
                  <c:v>76286.55</c:v>
                </c:pt>
                <c:pt idx="162554">
                  <c:v>94870.28</c:v>
                </c:pt>
                <c:pt idx="162555">
                  <c:v>81460.5</c:v>
                </c:pt>
                <c:pt idx="162556">
                  <c:v>85999.9</c:v>
                </c:pt>
                <c:pt idx="162557">
                  <c:v>86552.41</c:v>
                </c:pt>
                <c:pt idx="162558">
                  <c:v>83821.570000000007</c:v>
                </c:pt>
                <c:pt idx="162559">
                  <c:v>95596.11</c:v>
                </c:pt>
                <c:pt idx="162560">
                  <c:v>70879.240000000005</c:v>
                </c:pt>
                <c:pt idx="162561">
                  <c:v>47359.32</c:v>
                </c:pt>
                <c:pt idx="162562">
                  <c:v>45612.83</c:v>
                </c:pt>
                <c:pt idx="162563">
                  <c:v>46422.080000000002</c:v>
                </c:pt>
                <c:pt idx="162564">
                  <c:v>48167.29</c:v>
                </c:pt>
                <c:pt idx="162565">
                  <c:v>50972.94</c:v>
                </c:pt>
                <c:pt idx="162566">
                  <c:v>47765.78</c:v>
                </c:pt>
                <c:pt idx="162567">
                  <c:v>44659.26</c:v>
                </c:pt>
                <c:pt idx="162568">
                  <c:v>42946.23</c:v>
                </c:pt>
                <c:pt idx="162569">
                  <c:v>43556.27</c:v>
                </c:pt>
                <c:pt idx="162570">
                  <c:v>40873.89</c:v>
                </c:pt>
                <c:pt idx="162571">
                  <c:v>41735.230000000003</c:v>
                </c:pt>
                <c:pt idx="162572">
                  <c:v>49909.760000000002</c:v>
                </c:pt>
                <c:pt idx="162573">
                  <c:v>45404</c:v>
                </c:pt>
                <c:pt idx="162574">
                  <c:v>46742.34</c:v>
                </c:pt>
                <c:pt idx="162575">
                  <c:v>44319.32</c:v>
                </c:pt>
                <c:pt idx="162576">
                  <c:v>46426.43</c:v>
                </c:pt>
                <c:pt idx="162577">
                  <c:v>47262.9</c:v>
                </c:pt>
                <c:pt idx="162578">
                  <c:v>47380.47</c:v>
                </c:pt>
                <c:pt idx="162579">
                  <c:v>47769.8</c:v>
                </c:pt>
                <c:pt idx="162580">
                  <c:v>45827.91</c:v>
                </c:pt>
                <c:pt idx="162581">
                  <c:v>47869.599999999999</c:v>
                </c:pt>
                <c:pt idx="162582">
                  <c:v>49654.400000000001</c:v>
                </c:pt>
                <c:pt idx="162583">
                  <c:v>48651.55</c:v>
                </c:pt>
                <c:pt idx="162584">
                  <c:v>47728.13</c:v>
                </c:pt>
                <c:pt idx="162585">
                  <c:v>49851.68</c:v>
                </c:pt>
                <c:pt idx="162586">
                  <c:v>45627</c:v>
                </c:pt>
                <c:pt idx="162587">
                  <c:v>43801.75</c:v>
                </c:pt>
                <c:pt idx="162588">
                  <c:v>37927.730000000003</c:v>
                </c:pt>
                <c:pt idx="162589">
                  <c:v>41551.14</c:v>
                </c:pt>
                <c:pt idx="162590">
                  <c:v>40976.639999999999</c:v>
                </c:pt>
                <c:pt idx="162591">
                  <c:v>44998.28</c:v>
                </c:pt>
                <c:pt idx="162592">
                  <c:v>59005.440000000002</c:v>
                </c:pt>
                <c:pt idx="162593">
                  <c:v>46401.83</c:v>
                </c:pt>
                <c:pt idx="162594">
                  <c:v>49020.49</c:v>
                </c:pt>
                <c:pt idx="162595">
                  <c:v>48169.96</c:v>
                </c:pt>
                <c:pt idx="162596">
                  <c:v>47146.55</c:v>
                </c:pt>
                <c:pt idx="162597">
                  <c:v>44308.5</c:v>
                </c:pt>
                <c:pt idx="162598">
                  <c:v>44856.23</c:v>
                </c:pt>
                <c:pt idx="162599">
                  <c:v>46415.7</c:v>
                </c:pt>
                <c:pt idx="162600">
                  <c:v>46104.639999999999</c:v>
                </c:pt>
                <c:pt idx="162601">
                  <c:v>45024.85</c:v>
                </c:pt>
                <c:pt idx="162602">
                  <c:v>43561.16</c:v>
                </c:pt>
                <c:pt idx="162603">
                  <c:v>30219.03</c:v>
                </c:pt>
                <c:pt idx="162604">
                  <c:v>47373.95</c:v>
                </c:pt>
                <c:pt idx="162605">
                  <c:v>44918.74</c:v>
                </c:pt>
                <c:pt idx="162606">
                  <c:v>41372.620000000003</c:v>
                </c:pt>
                <c:pt idx="162607">
                  <c:v>43933.52</c:v>
                </c:pt>
                <c:pt idx="162608">
                  <c:v>38704.050000000003</c:v>
                </c:pt>
                <c:pt idx="162609">
                  <c:v>61958.93</c:v>
                </c:pt>
                <c:pt idx="162610">
                  <c:v>49673.86</c:v>
                </c:pt>
                <c:pt idx="162611">
                  <c:v>47271.65</c:v>
                </c:pt>
                <c:pt idx="162612">
                  <c:v>49473.66</c:v>
                </c:pt>
                <c:pt idx="162613">
                  <c:v>49417.120000000003</c:v>
                </c:pt>
                <c:pt idx="162614">
                  <c:v>48884.97</c:v>
                </c:pt>
                <c:pt idx="162615">
                  <c:v>50563.13</c:v>
                </c:pt>
                <c:pt idx="162616">
                  <c:v>49549.69</c:v>
                </c:pt>
                <c:pt idx="162617">
                  <c:v>51197.86</c:v>
                </c:pt>
                <c:pt idx="162618">
                  <c:v>48510.15</c:v>
                </c:pt>
                <c:pt idx="162619">
                  <c:v>46101.03</c:v>
                </c:pt>
                <c:pt idx="162620">
                  <c:v>45483.72</c:v>
                </c:pt>
                <c:pt idx="162621">
                  <c:v>45554.02</c:v>
                </c:pt>
                <c:pt idx="162622">
                  <c:v>45481.51</c:v>
                </c:pt>
                <c:pt idx="162623">
                  <c:v>41482.160000000003</c:v>
                </c:pt>
                <c:pt idx="162624">
                  <c:v>47809.38</c:v>
                </c:pt>
                <c:pt idx="162625">
                  <c:v>43370.83</c:v>
                </c:pt>
                <c:pt idx="162626">
                  <c:v>46070.89</c:v>
                </c:pt>
                <c:pt idx="162627">
                  <c:v>45114.23</c:v>
                </c:pt>
                <c:pt idx="162628">
                  <c:v>47144.26</c:v>
                </c:pt>
                <c:pt idx="162629">
                  <c:v>45324.05</c:v>
                </c:pt>
                <c:pt idx="162630">
                  <c:v>47365.440000000002</c:v>
                </c:pt>
                <c:pt idx="162631">
                  <c:v>45581.35</c:v>
                </c:pt>
                <c:pt idx="162632">
                  <c:v>46861.55</c:v>
                </c:pt>
                <c:pt idx="162633">
                  <c:v>46930.66</c:v>
                </c:pt>
                <c:pt idx="162634">
                  <c:v>50221.56</c:v>
                </c:pt>
                <c:pt idx="162635">
                  <c:v>50422.44</c:v>
                </c:pt>
                <c:pt idx="162636">
                  <c:v>48412.94</c:v>
                </c:pt>
                <c:pt idx="162637">
                  <c:v>45739.47</c:v>
                </c:pt>
                <c:pt idx="162638">
                  <c:v>43838.71</c:v>
                </c:pt>
                <c:pt idx="162639">
                  <c:v>42748.13</c:v>
                </c:pt>
                <c:pt idx="162640">
                  <c:v>41565.54</c:v>
                </c:pt>
                <c:pt idx="162641">
                  <c:v>41118.18</c:v>
                </c:pt>
                <c:pt idx="162642">
                  <c:v>41441.050000000003</c:v>
                </c:pt>
                <c:pt idx="162643">
                  <c:v>42792.59</c:v>
                </c:pt>
                <c:pt idx="162644">
                  <c:v>56599.12</c:v>
                </c:pt>
                <c:pt idx="162645">
                  <c:v>53855.87</c:v>
                </c:pt>
                <c:pt idx="162646">
                  <c:v>49362.46</c:v>
                </c:pt>
                <c:pt idx="162647">
                  <c:v>50015.040000000001</c:v>
                </c:pt>
                <c:pt idx="162648">
                  <c:v>47446.79</c:v>
                </c:pt>
                <c:pt idx="162649">
                  <c:v>44616.47</c:v>
                </c:pt>
                <c:pt idx="162650">
                  <c:v>44508.44</c:v>
                </c:pt>
                <c:pt idx="162651">
                  <c:v>45166.51</c:v>
                </c:pt>
                <c:pt idx="162652">
                  <c:v>45910.57</c:v>
                </c:pt>
                <c:pt idx="162653">
                  <c:v>46805.15</c:v>
                </c:pt>
                <c:pt idx="162654">
                  <c:v>43497.51</c:v>
                </c:pt>
                <c:pt idx="162655">
                  <c:v>39151.089999999997</c:v>
                </c:pt>
                <c:pt idx="162656">
                  <c:v>47193.66</c:v>
                </c:pt>
                <c:pt idx="162657">
                  <c:v>43997.21</c:v>
                </c:pt>
                <c:pt idx="162658">
                  <c:v>45271.86</c:v>
                </c:pt>
                <c:pt idx="162659">
                  <c:v>43357.87</c:v>
                </c:pt>
                <c:pt idx="162660">
                  <c:v>38869.01</c:v>
                </c:pt>
                <c:pt idx="162661">
                  <c:v>64531.25</c:v>
                </c:pt>
                <c:pt idx="162662">
                  <c:v>51918.45</c:v>
                </c:pt>
                <c:pt idx="162663">
                  <c:v>50307.11</c:v>
                </c:pt>
                <c:pt idx="162664">
                  <c:v>49732.78</c:v>
                </c:pt>
                <c:pt idx="162665">
                  <c:v>52850.46</c:v>
                </c:pt>
                <c:pt idx="162666">
                  <c:v>50923.14</c:v>
                </c:pt>
                <c:pt idx="162667">
                  <c:v>48123.74</c:v>
                </c:pt>
                <c:pt idx="162668">
                  <c:v>49599.46</c:v>
                </c:pt>
                <c:pt idx="162669">
                  <c:v>48711.08</c:v>
                </c:pt>
                <c:pt idx="162670">
                  <c:v>50343.99</c:v>
                </c:pt>
                <c:pt idx="162671">
                  <c:v>47292.65</c:v>
                </c:pt>
                <c:pt idx="162672">
                  <c:v>47045.3</c:v>
                </c:pt>
                <c:pt idx="162673">
                  <c:v>48834.92</c:v>
                </c:pt>
                <c:pt idx="162674">
                  <c:v>49217.07</c:v>
                </c:pt>
                <c:pt idx="162675">
                  <c:v>44253.42</c:v>
                </c:pt>
                <c:pt idx="162676">
                  <c:v>55602</c:v>
                </c:pt>
                <c:pt idx="162677">
                  <c:v>50115.94</c:v>
                </c:pt>
                <c:pt idx="162678">
                  <c:v>51048.38</c:v>
                </c:pt>
                <c:pt idx="162679">
                  <c:v>49039.65</c:v>
                </c:pt>
                <c:pt idx="162680">
                  <c:v>49787.77</c:v>
                </c:pt>
                <c:pt idx="162681">
                  <c:v>52226.75</c:v>
                </c:pt>
                <c:pt idx="162682">
                  <c:v>49931.79</c:v>
                </c:pt>
                <c:pt idx="162683">
                  <c:v>48972.13</c:v>
                </c:pt>
                <c:pt idx="162684">
                  <c:v>46860.18</c:v>
                </c:pt>
                <c:pt idx="162685">
                  <c:v>49385.5</c:v>
                </c:pt>
                <c:pt idx="162686">
                  <c:v>51278.13</c:v>
                </c:pt>
                <c:pt idx="162687">
                  <c:v>50553.8</c:v>
                </c:pt>
                <c:pt idx="162688">
                  <c:v>49097.2</c:v>
                </c:pt>
                <c:pt idx="162689">
                  <c:v>47296.7</c:v>
                </c:pt>
                <c:pt idx="162690">
                  <c:v>49222.239999999998</c:v>
                </c:pt>
                <c:pt idx="162691">
                  <c:v>44430.82</c:v>
                </c:pt>
                <c:pt idx="162692">
                  <c:v>45761.01</c:v>
                </c:pt>
                <c:pt idx="162693">
                  <c:v>44739</c:v>
                </c:pt>
                <c:pt idx="162694">
                  <c:v>46728.81</c:v>
                </c:pt>
                <c:pt idx="162695">
                  <c:v>45249.48</c:v>
                </c:pt>
                <c:pt idx="162696">
                  <c:v>62484.44</c:v>
                </c:pt>
                <c:pt idx="162697">
                  <c:v>57670.34</c:v>
                </c:pt>
                <c:pt idx="162698">
                  <c:v>56163.89</c:v>
                </c:pt>
                <c:pt idx="162699">
                  <c:v>54070.35</c:v>
                </c:pt>
                <c:pt idx="162700">
                  <c:v>53060.77</c:v>
                </c:pt>
                <c:pt idx="162701">
                  <c:v>49252.87</c:v>
                </c:pt>
                <c:pt idx="162702">
                  <c:v>48077.13</c:v>
                </c:pt>
                <c:pt idx="162703">
                  <c:v>50016.85</c:v>
                </c:pt>
                <c:pt idx="162704">
                  <c:v>7</c:v>
                </c:pt>
                <c:pt idx="162705">
                  <c:v>1</c:v>
                </c:pt>
                <c:pt idx="162706">
                  <c:v>12</c:v>
                </c:pt>
                <c:pt idx="162707">
                  <c:v>7</c:v>
                </c:pt>
                <c:pt idx="162708">
                  <c:v>14</c:v>
                </c:pt>
                <c:pt idx="162709">
                  <c:v>19</c:v>
                </c:pt>
                <c:pt idx="162710">
                  <c:v>-15</c:v>
                </c:pt>
                <c:pt idx="162711">
                  <c:v>14</c:v>
                </c:pt>
                <c:pt idx="162712">
                  <c:v>28</c:v>
                </c:pt>
                <c:pt idx="162713">
                  <c:v>7</c:v>
                </c:pt>
                <c:pt idx="162714">
                  <c:v>31</c:v>
                </c:pt>
                <c:pt idx="162715">
                  <c:v>14</c:v>
                </c:pt>
                <c:pt idx="162716">
                  <c:v>31</c:v>
                </c:pt>
                <c:pt idx="162717">
                  <c:v>28</c:v>
                </c:pt>
                <c:pt idx="162718">
                  <c:v>14</c:v>
                </c:pt>
                <c:pt idx="162719">
                  <c:v>14</c:v>
                </c:pt>
                <c:pt idx="162720">
                  <c:v>7</c:v>
                </c:pt>
                <c:pt idx="162721">
                  <c:v>28</c:v>
                </c:pt>
                <c:pt idx="162722">
                  <c:v>21</c:v>
                </c:pt>
                <c:pt idx="162723">
                  <c:v>21</c:v>
                </c:pt>
                <c:pt idx="162724">
                  <c:v>7</c:v>
                </c:pt>
                <c:pt idx="162725">
                  <c:v>21</c:v>
                </c:pt>
                <c:pt idx="162726">
                  <c:v>35</c:v>
                </c:pt>
                <c:pt idx="162727">
                  <c:v>-28</c:v>
                </c:pt>
                <c:pt idx="162728">
                  <c:v>25</c:v>
                </c:pt>
                <c:pt idx="162729">
                  <c:v>32</c:v>
                </c:pt>
                <c:pt idx="162730">
                  <c:v>10</c:v>
                </c:pt>
                <c:pt idx="162731">
                  <c:v>10</c:v>
                </c:pt>
                <c:pt idx="162732">
                  <c:v>-2</c:v>
                </c:pt>
                <c:pt idx="162733">
                  <c:v>41</c:v>
                </c:pt>
                <c:pt idx="162734">
                  <c:v>-9</c:v>
                </c:pt>
                <c:pt idx="162735">
                  <c:v>8</c:v>
                </c:pt>
                <c:pt idx="162736">
                  <c:v>21</c:v>
                </c:pt>
                <c:pt idx="162737">
                  <c:v>42</c:v>
                </c:pt>
                <c:pt idx="162738">
                  <c:v>22</c:v>
                </c:pt>
                <c:pt idx="162739">
                  <c:v>225.75</c:v>
                </c:pt>
                <c:pt idx="162740">
                  <c:v>68.25</c:v>
                </c:pt>
                <c:pt idx="162741">
                  <c:v>111.25</c:v>
                </c:pt>
                <c:pt idx="162742">
                  <c:v>68.25</c:v>
                </c:pt>
                <c:pt idx="162743">
                  <c:v>102</c:v>
                </c:pt>
                <c:pt idx="162744">
                  <c:v>-17.5</c:v>
                </c:pt>
                <c:pt idx="162745">
                  <c:v>4.25</c:v>
                </c:pt>
                <c:pt idx="162746">
                  <c:v>21</c:v>
                </c:pt>
                <c:pt idx="162747">
                  <c:v>16.75</c:v>
                </c:pt>
                <c:pt idx="162748">
                  <c:v>-2</c:v>
                </c:pt>
                <c:pt idx="162749">
                  <c:v>21</c:v>
                </c:pt>
                <c:pt idx="162750">
                  <c:v>10</c:v>
                </c:pt>
                <c:pt idx="162751">
                  <c:v>0</c:v>
                </c:pt>
                <c:pt idx="162752">
                  <c:v>23.5</c:v>
                </c:pt>
                <c:pt idx="162753">
                  <c:v>22.5</c:v>
                </c:pt>
                <c:pt idx="162754">
                  <c:v>37.5</c:v>
                </c:pt>
                <c:pt idx="162755">
                  <c:v>7.5</c:v>
                </c:pt>
                <c:pt idx="162756">
                  <c:v>19</c:v>
                </c:pt>
                <c:pt idx="162757">
                  <c:v>7.5</c:v>
                </c:pt>
                <c:pt idx="162758">
                  <c:v>19</c:v>
                </c:pt>
                <c:pt idx="162759">
                  <c:v>7.5</c:v>
                </c:pt>
                <c:pt idx="162760">
                  <c:v>8.5</c:v>
                </c:pt>
                <c:pt idx="162761">
                  <c:v>15</c:v>
                </c:pt>
                <c:pt idx="162762">
                  <c:v>34.5</c:v>
                </c:pt>
                <c:pt idx="162763">
                  <c:v>22.5</c:v>
                </c:pt>
                <c:pt idx="162764">
                  <c:v>30</c:v>
                </c:pt>
                <c:pt idx="162765">
                  <c:v>37.5</c:v>
                </c:pt>
                <c:pt idx="162766">
                  <c:v>6</c:v>
                </c:pt>
                <c:pt idx="162767">
                  <c:v>7.5</c:v>
                </c:pt>
                <c:pt idx="162768">
                  <c:v>8.5</c:v>
                </c:pt>
                <c:pt idx="162769">
                  <c:v>22.5</c:v>
                </c:pt>
                <c:pt idx="162770">
                  <c:v>30</c:v>
                </c:pt>
                <c:pt idx="162771">
                  <c:v>22.5</c:v>
                </c:pt>
                <c:pt idx="162772">
                  <c:v>7.5</c:v>
                </c:pt>
                <c:pt idx="162773">
                  <c:v>7.5</c:v>
                </c:pt>
                <c:pt idx="162774">
                  <c:v>49.5</c:v>
                </c:pt>
                <c:pt idx="162775">
                  <c:v>7.5</c:v>
                </c:pt>
                <c:pt idx="162776">
                  <c:v>7</c:v>
                </c:pt>
                <c:pt idx="162777">
                  <c:v>-2</c:v>
                </c:pt>
                <c:pt idx="162778">
                  <c:v>7.5</c:v>
                </c:pt>
                <c:pt idx="162779">
                  <c:v>1</c:v>
                </c:pt>
                <c:pt idx="162780">
                  <c:v>7.5</c:v>
                </c:pt>
                <c:pt idx="162781">
                  <c:v>16</c:v>
                </c:pt>
                <c:pt idx="162782">
                  <c:v>7.5</c:v>
                </c:pt>
                <c:pt idx="162783">
                  <c:v>22.5</c:v>
                </c:pt>
                <c:pt idx="162784">
                  <c:v>17.5</c:v>
                </c:pt>
                <c:pt idx="162785">
                  <c:v>7.5</c:v>
                </c:pt>
                <c:pt idx="162786">
                  <c:v>27</c:v>
                </c:pt>
                <c:pt idx="162787">
                  <c:v>199.34</c:v>
                </c:pt>
                <c:pt idx="162788">
                  <c:v>58.91</c:v>
                </c:pt>
                <c:pt idx="162789">
                  <c:v>37.409999999999997</c:v>
                </c:pt>
                <c:pt idx="162790">
                  <c:v>57.35</c:v>
                </c:pt>
                <c:pt idx="162791">
                  <c:v>46.97</c:v>
                </c:pt>
                <c:pt idx="162792">
                  <c:v>-4.03</c:v>
                </c:pt>
                <c:pt idx="162793">
                  <c:v>17.47</c:v>
                </c:pt>
                <c:pt idx="162794">
                  <c:v>-9.9700000000000006</c:v>
                </c:pt>
                <c:pt idx="162795">
                  <c:v>17.47</c:v>
                </c:pt>
                <c:pt idx="162796">
                  <c:v>-36</c:v>
                </c:pt>
                <c:pt idx="162797">
                  <c:v>16</c:v>
                </c:pt>
                <c:pt idx="162798">
                  <c:v>-14</c:v>
                </c:pt>
                <c:pt idx="162799">
                  <c:v>-33.94</c:v>
                </c:pt>
                <c:pt idx="162800">
                  <c:v>32</c:v>
                </c:pt>
                <c:pt idx="162801">
                  <c:v>32</c:v>
                </c:pt>
                <c:pt idx="162802">
                  <c:v>-8</c:v>
                </c:pt>
                <c:pt idx="162803">
                  <c:v>8</c:v>
                </c:pt>
                <c:pt idx="162804">
                  <c:v>24</c:v>
                </c:pt>
                <c:pt idx="162805">
                  <c:v>42</c:v>
                </c:pt>
                <c:pt idx="162806">
                  <c:v>8</c:v>
                </c:pt>
                <c:pt idx="162807">
                  <c:v>94.5</c:v>
                </c:pt>
                <c:pt idx="162808">
                  <c:v>133</c:v>
                </c:pt>
                <c:pt idx="162809">
                  <c:v>45</c:v>
                </c:pt>
                <c:pt idx="162810">
                  <c:v>76</c:v>
                </c:pt>
                <c:pt idx="162811">
                  <c:v>76</c:v>
                </c:pt>
                <c:pt idx="162812">
                  <c:v>196</c:v>
                </c:pt>
                <c:pt idx="162813">
                  <c:v>39.5</c:v>
                </c:pt>
                <c:pt idx="162814">
                  <c:v>56</c:v>
                </c:pt>
                <c:pt idx="162815">
                  <c:v>48</c:v>
                </c:pt>
                <c:pt idx="162816">
                  <c:v>16</c:v>
                </c:pt>
                <c:pt idx="162817">
                  <c:v>33</c:v>
                </c:pt>
                <c:pt idx="162818">
                  <c:v>80</c:v>
                </c:pt>
                <c:pt idx="162819">
                  <c:v>189.85</c:v>
                </c:pt>
                <c:pt idx="162820">
                  <c:v>165.76</c:v>
                </c:pt>
                <c:pt idx="162821">
                  <c:v>73.97</c:v>
                </c:pt>
                <c:pt idx="162822">
                  <c:v>43</c:v>
                </c:pt>
                <c:pt idx="162823">
                  <c:v>54</c:v>
                </c:pt>
                <c:pt idx="162824">
                  <c:v>8</c:v>
                </c:pt>
                <c:pt idx="162825">
                  <c:v>41.94</c:v>
                </c:pt>
                <c:pt idx="162826">
                  <c:v>69.91</c:v>
                </c:pt>
                <c:pt idx="162827">
                  <c:v>29</c:v>
                </c:pt>
                <c:pt idx="162828">
                  <c:v>35.96</c:v>
                </c:pt>
                <c:pt idx="162829">
                  <c:v>16</c:v>
                </c:pt>
                <c:pt idx="162830">
                  <c:v>24</c:v>
                </c:pt>
                <c:pt idx="162831">
                  <c:v>3232.11</c:v>
                </c:pt>
                <c:pt idx="162832">
                  <c:v>3035.85</c:v>
                </c:pt>
                <c:pt idx="162833">
                  <c:v>3970.55</c:v>
                </c:pt>
                <c:pt idx="162834">
                  <c:v>2753.92</c:v>
                </c:pt>
                <c:pt idx="162835">
                  <c:v>3526.01</c:v>
                </c:pt>
                <c:pt idx="162836">
                  <c:v>2772</c:v>
                </c:pt>
                <c:pt idx="162837">
                  <c:v>3508.71</c:v>
                </c:pt>
                <c:pt idx="162838">
                  <c:v>4625.3900000000003</c:v>
                </c:pt>
                <c:pt idx="162839">
                  <c:v>3334.62</c:v>
                </c:pt>
                <c:pt idx="162840">
                  <c:v>2960.06</c:v>
                </c:pt>
                <c:pt idx="162841">
                  <c:v>4143.4399999999996</c:v>
                </c:pt>
                <c:pt idx="162842">
                  <c:v>4434.47</c:v>
                </c:pt>
                <c:pt idx="162843">
                  <c:v>3501.3</c:v>
                </c:pt>
                <c:pt idx="162844">
                  <c:v>4692.03</c:v>
                </c:pt>
                <c:pt idx="162845">
                  <c:v>3579.71</c:v>
                </c:pt>
                <c:pt idx="162846">
                  <c:v>3995.61</c:v>
                </c:pt>
                <c:pt idx="162847">
                  <c:v>4805.8900000000003</c:v>
                </c:pt>
                <c:pt idx="162848">
                  <c:v>3909.8</c:v>
                </c:pt>
                <c:pt idx="162849">
                  <c:v>3800.51</c:v>
                </c:pt>
                <c:pt idx="162850">
                  <c:v>4980.9399999999996</c:v>
                </c:pt>
                <c:pt idx="162851">
                  <c:v>6043.35</c:v>
                </c:pt>
                <c:pt idx="162852">
                  <c:v>5145.07</c:v>
                </c:pt>
                <c:pt idx="162853">
                  <c:v>4190.34</c:v>
                </c:pt>
                <c:pt idx="162854">
                  <c:v>4428.29</c:v>
                </c:pt>
                <c:pt idx="162855">
                  <c:v>5052.37</c:v>
                </c:pt>
                <c:pt idx="162856">
                  <c:v>5882.91</c:v>
                </c:pt>
                <c:pt idx="162857">
                  <c:v>4045.79</c:v>
                </c:pt>
                <c:pt idx="162858">
                  <c:v>3933.94</c:v>
                </c:pt>
                <c:pt idx="162859">
                  <c:v>3619.67</c:v>
                </c:pt>
                <c:pt idx="162860">
                  <c:v>4760.2</c:v>
                </c:pt>
                <c:pt idx="162861">
                  <c:v>5076.37</c:v>
                </c:pt>
                <c:pt idx="162862">
                  <c:v>4560.7</c:v>
                </c:pt>
                <c:pt idx="162863">
                  <c:v>4322.29</c:v>
                </c:pt>
                <c:pt idx="162864">
                  <c:v>3774.47</c:v>
                </c:pt>
                <c:pt idx="162865">
                  <c:v>4821.05</c:v>
                </c:pt>
                <c:pt idx="162866">
                  <c:v>4435.4399999999996</c:v>
                </c:pt>
                <c:pt idx="162867">
                  <c:v>5029.9399999999996</c:v>
                </c:pt>
                <c:pt idx="162868">
                  <c:v>4560.88</c:v>
                </c:pt>
                <c:pt idx="162869">
                  <c:v>3505.9</c:v>
                </c:pt>
                <c:pt idx="162870">
                  <c:v>3686.84</c:v>
                </c:pt>
                <c:pt idx="162871">
                  <c:v>3976.34</c:v>
                </c:pt>
                <c:pt idx="162872">
                  <c:v>3718.43</c:v>
                </c:pt>
                <c:pt idx="162873">
                  <c:v>2566.5</c:v>
                </c:pt>
                <c:pt idx="162874">
                  <c:v>2828.87</c:v>
                </c:pt>
                <c:pt idx="162875">
                  <c:v>2563.52</c:v>
                </c:pt>
                <c:pt idx="162876">
                  <c:v>3019.13</c:v>
                </c:pt>
                <c:pt idx="162877">
                  <c:v>2673.32</c:v>
                </c:pt>
                <c:pt idx="162878">
                  <c:v>2377.38</c:v>
                </c:pt>
                <c:pt idx="162879">
                  <c:v>2561.8200000000002</c:v>
                </c:pt>
                <c:pt idx="162880">
                  <c:v>2864.93</c:v>
                </c:pt>
                <c:pt idx="162881">
                  <c:v>3348.16</c:v>
                </c:pt>
                <c:pt idx="162882">
                  <c:v>2490.69</c:v>
                </c:pt>
                <c:pt idx="162883">
                  <c:v>3220.58</c:v>
                </c:pt>
                <c:pt idx="162884">
                  <c:v>2722.25</c:v>
                </c:pt>
                <c:pt idx="162885">
                  <c:v>3205.53</c:v>
                </c:pt>
                <c:pt idx="162886">
                  <c:v>2836.49</c:v>
                </c:pt>
                <c:pt idx="162887">
                  <c:v>2866.9</c:v>
                </c:pt>
                <c:pt idx="162888">
                  <c:v>3393.66</c:v>
                </c:pt>
                <c:pt idx="162889">
                  <c:v>3293.36</c:v>
                </c:pt>
                <c:pt idx="162890">
                  <c:v>3221.1</c:v>
                </c:pt>
                <c:pt idx="162891">
                  <c:v>3910.52</c:v>
                </c:pt>
                <c:pt idx="162892">
                  <c:v>4340.95</c:v>
                </c:pt>
                <c:pt idx="162893">
                  <c:v>4067.55</c:v>
                </c:pt>
                <c:pt idx="162894">
                  <c:v>3579.39</c:v>
                </c:pt>
                <c:pt idx="162895">
                  <c:v>3283.05</c:v>
                </c:pt>
                <c:pt idx="162896">
                  <c:v>4131.21</c:v>
                </c:pt>
                <c:pt idx="162897">
                  <c:v>4700.8999999999996</c:v>
                </c:pt>
                <c:pt idx="162898">
                  <c:v>4223.08</c:v>
                </c:pt>
                <c:pt idx="162899">
                  <c:v>3968.59</c:v>
                </c:pt>
                <c:pt idx="162900">
                  <c:v>4017.19</c:v>
                </c:pt>
                <c:pt idx="162901">
                  <c:v>4114.8599999999997</c:v>
                </c:pt>
                <c:pt idx="162902">
                  <c:v>4185.8</c:v>
                </c:pt>
                <c:pt idx="162903">
                  <c:v>4105.82</c:v>
                </c:pt>
                <c:pt idx="162904">
                  <c:v>4546.21</c:v>
                </c:pt>
                <c:pt idx="162905">
                  <c:v>4718.59</c:v>
                </c:pt>
                <c:pt idx="162906">
                  <c:v>4569.54</c:v>
                </c:pt>
                <c:pt idx="162907">
                  <c:v>4936.41</c:v>
                </c:pt>
                <c:pt idx="162908">
                  <c:v>4988.2</c:v>
                </c:pt>
                <c:pt idx="162909">
                  <c:v>4445.16</c:v>
                </c:pt>
                <c:pt idx="162910">
                  <c:v>4045.87</c:v>
                </c:pt>
                <c:pt idx="162911">
                  <c:v>5133.17</c:v>
                </c:pt>
                <c:pt idx="162912">
                  <c:v>4645.88</c:v>
                </c:pt>
                <c:pt idx="162913">
                  <c:v>4163.46</c:v>
                </c:pt>
                <c:pt idx="162914">
                  <c:v>5054.07</c:v>
                </c:pt>
                <c:pt idx="162915">
                  <c:v>4228.22</c:v>
                </c:pt>
                <c:pt idx="162916">
                  <c:v>4428.91</c:v>
                </c:pt>
                <c:pt idx="162917">
                  <c:v>4437.25</c:v>
                </c:pt>
                <c:pt idx="162918">
                  <c:v>4247.75</c:v>
                </c:pt>
                <c:pt idx="162919">
                  <c:v>4282.9799999999996</c:v>
                </c:pt>
                <c:pt idx="162920">
                  <c:v>4609.78</c:v>
                </c:pt>
                <c:pt idx="162921">
                  <c:v>3855.64</c:v>
                </c:pt>
                <c:pt idx="162922">
                  <c:v>4513.25</c:v>
                </c:pt>
                <c:pt idx="162923">
                  <c:v>3987.73</c:v>
                </c:pt>
                <c:pt idx="162924">
                  <c:v>3781.11</c:v>
                </c:pt>
                <c:pt idx="162925">
                  <c:v>3974.79</c:v>
                </c:pt>
                <c:pt idx="162926">
                  <c:v>3325.99</c:v>
                </c:pt>
                <c:pt idx="162927">
                  <c:v>2749.36</c:v>
                </c:pt>
                <c:pt idx="162928">
                  <c:v>3282.68</c:v>
                </c:pt>
                <c:pt idx="162929">
                  <c:v>3241.06</c:v>
                </c:pt>
                <c:pt idx="162930">
                  <c:v>2330.23</c:v>
                </c:pt>
                <c:pt idx="162931">
                  <c:v>3627.77</c:v>
                </c:pt>
                <c:pt idx="162932">
                  <c:v>3368.83</c:v>
                </c:pt>
                <c:pt idx="162933">
                  <c:v>3093.19</c:v>
                </c:pt>
                <c:pt idx="162934">
                  <c:v>2325.7199999999998</c:v>
                </c:pt>
                <c:pt idx="162935">
                  <c:v>3287.44</c:v>
                </c:pt>
                <c:pt idx="162936">
                  <c:v>3458.75</c:v>
                </c:pt>
                <c:pt idx="162937">
                  <c:v>4232.03</c:v>
                </c:pt>
                <c:pt idx="162938">
                  <c:v>3938.14</c:v>
                </c:pt>
                <c:pt idx="162939">
                  <c:v>2321.4899999999998</c:v>
                </c:pt>
                <c:pt idx="162940">
                  <c:v>3295.13</c:v>
                </c:pt>
                <c:pt idx="162941">
                  <c:v>4314.1499999999996</c:v>
                </c:pt>
                <c:pt idx="162942">
                  <c:v>3734.52</c:v>
                </c:pt>
                <c:pt idx="162943">
                  <c:v>3735.31</c:v>
                </c:pt>
                <c:pt idx="162944">
                  <c:v>4918.51</c:v>
                </c:pt>
                <c:pt idx="162945">
                  <c:v>4347.91</c:v>
                </c:pt>
                <c:pt idx="162946">
                  <c:v>4852.8500000000004</c:v>
                </c:pt>
                <c:pt idx="162947">
                  <c:v>3349.4</c:v>
                </c:pt>
                <c:pt idx="162948">
                  <c:v>5178.37</c:v>
                </c:pt>
                <c:pt idx="162949">
                  <c:v>4515.1000000000004</c:v>
                </c:pt>
                <c:pt idx="162950">
                  <c:v>3053.07</c:v>
                </c:pt>
                <c:pt idx="162951">
                  <c:v>4308.71</c:v>
                </c:pt>
                <c:pt idx="162952">
                  <c:v>4223.8500000000004</c:v>
                </c:pt>
                <c:pt idx="162953">
                  <c:v>4475.22</c:v>
                </c:pt>
                <c:pt idx="162954">
                  <c:v>4371.1400000000003</c:v>
                </c:pt>
                <c:pt idx="162955">
                  <c:v>5138.12</c:v>
                </c:pt>
                <c:pt idx="162956">
                  <c:v>4937.76</c:v>
                </c:pt>
                <c:pt idx="162957">
                  <c:v>4399.01</c:v>
                </c:pt>
                <c:pt idx="162958">
                  <c:v>3936.44</c:v>
                </c:pt>
                <c:pt idx="162959">
                  <c:v>4457.79</c:v>
                </c:pt>
                <c:pt idx="162960">
                  <c:v>4703.91</c:v>
                </c:pt>
                <c:pt idx="162961">
                  <c:v>4393</c:v>
                </c:pt>
                <c:pt idx="162962">
                  <c:v>4884.63</c:v>
                </c:pt>
                <c:pt idx="162963">
                  <c:v>4269.1499999999996</c:v>
                </c:pt>
                <c:pt idx="162964">
                  <c:v>3828.4</c:v>
                </c:pt>
                <c:pt idx="162965">
                  <c:v>3826.26</c:v>
                </c:pt>
                <c:pt idx="162966">
                  <c:v>4334.87</c:v>
                </c:pt>
                <c:pt idx="162967">
                  <c:v>4941.21</c:v>
                </c:pt>
                <c:pt idx="162968">
                  <c:v>3482.1</c:v>
                </c:pt>
                <c:pt idx="162969">
                  <c:v>5460.94</c:v>
                </c:pt>
                <c:pt idx="162970">
                  <c:v>5137.6499999999996</c:v>
                </c:pt>
                <c:pt idx="162971">
                  <c:v>4353.5200000000004</c:v>
                </c:pt>
                <c:pt idx="162972">
                  <c:v>4367.42</c:v>
                </c:pt>
                <c:pt idx="162973">
                  <c:v>3843.75</c:v>
                </c:pt>
                <c:pt idx="162974">
                  <c:v>7757.54</c:v>
                </c:pt>
                <c:pt idx="162975">
                  <c:v>8767.9</c:v>
                </c:pt>
                <c:pt idx="162976">
                  <c:v>6963.53</c:v>
                </c:pt>
                <c:pt idx="162977">
                  <c:v>7822.44</c:v>
                </c:pt>
                <c:pt idx="162978">
                  <c:v>7660.24</c:v>
                </c:pt>
                <c:pt idx="162979">
                  <c:v>7502.66</c:v>
                </c:pt>
                <c:pt idx="162980">
                  <c:v>7940.24</c:v>
                </c:pt>
                <c:pt idx="162981">
                  <c:v>7605</c:v>
                </c:pt>
                <c:pt idx="162982">
                  <c:v>7467.14</c:v>
                </c:pt>
                <c:pt idx="162983">
                  <c:v>7777.35</c:v>
                </c:pt>
                <c:pt idx="162984">
                  <c:v>6340.22</c:v>
                </c:pt>
                <c:pt idx="162985">
                  <c:v>6607.42</c:v>
                </c:pt>
                <c:pt idx="162986">
                  <c:v>7029.08</c:v>
                </c:pt>
                <c:pt idx="162987">
                  <c:v>8959.52</c:v>
                </c:pt>
                <c:pt idx="162988">
                  <c:v>7039.72</c:v>
                </c:pt>
                <c:pt idx="162989">
                  <c:v>6432.49</c:v>
                </c:pt>
                <c:pt idx="162990">
                  <c:v>6201.51</c:v>
                </c:pt>
                <c:pt idx="162991">
                  <c:v>6595.37</c:v>
                </c:pt>
                <c:pt idx="162992">
                  <c:v>6883.56</c:v>
                </c:pt>
                <c:pt idx="162993">
                  <c:v>7581.68</c:v>
                </c:pt>
                <c:pt idx="162994">
                  <c:v>7541.95</c:v>
                </c:pt>
                <c:pt idx="162995">
                  <c:v>7019.4</c:v>
                </c:pt>
                <c:pt idx="162996">
                  <c:v>6513.38</c:v>
                </c:pt>
                <c:pt idx="162997">
                  <c:v>7486.43</c:v>
                </c:pt>
                <c:pt idx="162998">
                  <c:v>6471.04</c:v>
                </c:pt>
                <c:pt idx="162999">
                  <c:v>6813.84</c:v>
                </c:pt>
                <c:pt idx="163000">
                  <c:v>5999.33</c:v>
                </c:pt>
                <c:pt idx="163001">
                  <c:v>5730.58</c:v>
                </c:pt>
                <c:pt idx="163002">
                  <c:v>5349.96</c:v>
                </c:pt>
                <c:pt idx="163003">
                  <c:v>6835.05</c:v>
                </c:pt>
                <c:pt idx="163004">
                  <c:v>5898.05</c:v>
                </c:pt>
                <c:pt idx="163005">
                  <c:v>6549.32</c:v>
                </c:pt>
                <c:pt idx="163006">
                  <c:v>6798.7</c:v>
                </c:pt>
                <c:pt idx="163007">
                  <c:v>7006.73</c:v>
                </c:pt>
                <c:pt idx="163008">
                  <c:v>7025.91</c:v>
                </c:pt>
                <c:pt idx="163009">
                  <c:v>8617.74</c:v>
                </c:pt>
                <c:pt idx="163010">
                  <c:v>8787.08</c:v>
                </c:pt>
                <c:pt idx="163011">
                  <c:v>9576.49</c:v>
                </c:pt>
                <c:pt idx="163012">
                  <c:v>10606.67</c:v>
                </c:pt>
                <c:pt idx="163013">
                  <c:v>7902.9</c:v>
                </c:pt>
                <c:pt idx="163014">
                  <c:v>8156.06</c:v>
                </c:pt>
                <c:pt idx="163015">
                  <c:v>9957.6</c:v>
                </c:pt>
                <c:pt idx="163016">
                  <c:v>14452.85</c:v>
                </c:pt>
                <c:pt idx="163017">
                  <c:v>10478.74</c:v>
                </c:pt>
                <c:pt idx="163018">
                  <c:v>11754.94</c:v>
                </c:pt>
                <c:pt idx="163019">
                  <c:v>13304.91</c:v>
                </c:pt>
                <c:pt idx="163020">
                  <c:v>12828.89</c:v>
                </c:pt>
                <c:pt idx="163021">
                  <c:v>4895.7299999999996</c:v>
                </c:pt>
                <c:pt idx="163022">
                  <c:v>6009.83</c:v>
                </c:pt>
                <c:pt idx="163023">
                  <c:v>6916.18</c:v>
                </c:pt>
                <c:pt idx="163024">
                  <c:v>6378.52</c:v>
                </c:pt>
                <c:pt idx="163025">
                  <c:v>7576.52</c:v>
                </c:pt>
                <c:pt idx="163026">
                  <c:v>7329.08</c:v>
                </c:pt>
                <c:pt idx="163027">
                  <c:v>8263.0499999999993</c:v>
                </c:pt>
                <c:pt idx="163028">
                  <c:v>8398.44</c:v>
                </c:pt>
                <c:pt idx="163029">
                  <c:v>6772.29</c:v>
                </c:pt>
                <c:pt idx="163030">
                  <c:v>6757.81</c:v>
                </c:pt>
                <c:pt idx="163031">
                  <c:v>7402.52</c:v>
                </c:pt>
                <c:pt idx="163032">
                  <c:v>7109.73</c:v>
                </c:pt>
                <c:pt idx="163033">
                  <c:v>8107.07</c:v>
                </c:pt>
                <c:pt idx="163034">
                  <c:v>7816.5</c:v>
                </c:pt>
                <c:pt idx="163035">
                  <c:v>7658.93</c:v>
                </c:pt>
                <c:pt idx="163036">
                  <c:v>6642.48</c:v>
                </c:pt>
                <c:pt idx="163037">
                  <c:v>7400.06</c:v>
                </c:pt>
                <c:pt idx="163038">
                  <c:v>6001.94</c:v>
                </c:pt>
                <c:pt idx="163039">
                  <c:v>6935.4</c:v>
                </c:pt>
                <c:pt idx="163040">
                  <c:v>6786.18</c:v>
                </c:pt>
                <c:pt idx="163041">
                  <c:v>6190.1</c:v>
                </c:pt>
                <c:pt idx="163042">
                  <c:v>6168.52</c:v>
                </c:pt>
                <c:pt idx="163043">
                  <c:v>6541.28</c:v>
                </c:pt>
                <c:pt idx="163044">
                  <c:v>7132.75</c:v>
                </c:pt>
                <c:pt idx="163045">
                  <c:v>7649.99</c:v>
                </c:pt>
                <c:pt idx="163046">
                  <c:v>6491.33</c:v>
                </c:pt>
                <c:pt idx="163047">
                  <c:v>6982.23</c:v>
                </c:pt>
                <c:pt idx="163048">
                  <c:v>7243.64</c:v>
                </c:pt>
                <c:pt idx="163049">
                  <c:v>6969.62</c:v>
                </c:pt>
                <c:pt idx="163050">
                  <c:v>6435.94</c:v>
                </c:pt>
                <c:pt idx="163051">
                  <c:v>6857.38</c:v>
                </c:pt>
                <c:pt idx="163052">
                  <c:v>6853.39</c:v>
                </c:pt>
                <c:pt idx="163053">
                  <c:v>5632.74</c:v>
                </c:pt>
                <c:pt idx="163054">
                  <c:v>6230.85</c:v>
                </c:pt>
                <c:pt idx="163055">
                  <c:v>5565.62</c:v>
                </c:pt>
                <c:pt idx="163056">
                  <c:v>6635.44</c:v>
                </c:pt>
                <c:pt idx="163057">
                  <c:v>6233.92</c:v>
                </c:pt>
                <c:pt idx="163058">
                  <c:v>6884.24</c:v>
                </c:pt>
                <c:pt idx="163059">
                  <c:v>7836.01</c:v>
                </c:pt>
                <c:pt idx="163060">
                  <c:v>8747.69</c:v>
                </c:pt>
                <c:pt idx="163061">
                  <c:v>8528.08</c:v>
                </c:pt>
                <c:pt idx="163062">
                  <c:v>9095.4</c:v>
                </c:pt>
                <c:pt idx="163063">
                  <c:v>8902.61</c:v>
                </c:pt>
                <c:pt idx="163064">
                  <c:v>10419.86</c:v>
                </c:pt>
                <c:pt idx="163065">
                  <c:v>9894.2900000000009</c:v>
                </c:pt>
                <c:pt idx="163066">
                  <c:v>9170.3700000000008</c:v>
                </c:pt>
                <c:pt idx="163067">
                  <c:v>9207.64</c:v>
                </c:pt>
                <c:pt idx="163068">
                  <c:v>11139.03</c:v>
                </c:pt>
                <c:pt idx="163069">
                  <c:v>11287.04</c:v>
                </c:pt>
                <c:pt idx="163070">
                  <c:v>12702.53</c:v>
                </c:pt>
                <c:pt idx="163071">
                  <c:v>11919.02</c:v>
                </c:pt>
                <c:pt idx="163072">
                  <c:v>11528.81</c:v>
                </c:pt>
                <c:pt idx="163073">
                  <c:v>5635.29</c:v>
                </c:pt>
                <c:pt idx="163074">
                  <c:v>5121.0600000000004</c:v>
                </c:pt>
                <c:pt idx="163075">
                  <c:v>7183.62</c:v>
                </c:pt>
                <c:pt idx="163076">
                  <c:v>6973.7</c:v>
                </c:pt>
                <c:pt idx="163077">
                  <c:v>6667.12</c:v>
                </c:pt>
                <c:pt idx="163078">
                  <c:v>7593.04</c:v>
                </c:pt>
                <c:pt idx="163079">
                  <c:v>7018.8</c:v>
                </c:pt>
                <c:pt idx="163080">
                  <c:v>8181.04</c:v>
                </c:pt>
                <c:pt idx="163081">
                  <c:v>7740.61</c:v>
                </c:pt>
                <c:pt idx="163082">
                  <c:v>6352.97</c:v>
                </c:pt>
                <c:pt idx="163083">
                  <c:v>6868.41</c:v>
                </c:pt>
                <c:pt idx="163084">
                  <c:v>7375.81</c:v>
                </c:pt>
                <c:pt idx="163085">
                  <c:v>7216.22</c:v>
                </c:pt>
                <c:pt idx="163086">
                  <c:v>6917.12</c:v>
                </c:pt>
                <c:pt idx="163087">
                  <c:v>6924</c:v>
                </c:pt>
                <c:pt idx="163088">
                  <c:v>5795.01</c:v>
                </c:pt>
                <c:pt idx="163089">
                  <c:v>5490.83</c:v>
                </c:pt>
                <c:pt idx="163090">
                  <c:v>4920.8</c:v>
                </c:pt>
                <c:pt idx="163091">
                  <c:v>7424.36</c:v>
                </c:pt>
                <c:pt idx="163092">
                  <c:v>8203.14</c:v>
                </c:pt>
                <c:pt idx="163093">
                  <c:v>7560.46</c:v>
                </c:pt>
                <c:pt idx="163094">
                  <c:v>6985.45</c:v>
                </c:pt>
                <c:pt idx="163095">
                  <c:v>6616.39</c:v>
                </c:pt>
                <c:pt idx="163096">
                  <c:v>6437.68</c:v>
                </c:pt>
                <c:pt idx="163097">
                  <c:v>7040.02</c:v>
                </c:pt>
                <c:pt idx="163098">
                  <c:v>7362.23</c:v>
                </c:pt>
                <c:pt idx="163099">
                  <c:v>6700.56</c:v>
                </c:pt>
                <c:pt idx="163100">
                  <c:v>7277.1</c:v>
                </c:pt>
                <c:pt idx="163101">
                  <c:v>7443.46</c:v>
                </c:pt>
                <c:pt idx="163102">
                  <c:v>6761.97</c:v>
                </c:pt>
                <c:pt idx="163103">
                  <c:v>6128.61</c:v>
                </c:pt>
                <c:pt idx="163104">
                  <c:v>6546.31</c:v>
                </c:pt>
                <c:pt idx="163105">
                  <c:v>5372.85</c:v>
                </c:pt>
                <c:pt idx="163106">
                  <c:v>5463.09</c:v>
                </c:pt>
                <c:pt idx="163107">
                  <c:v>5737.49</c:v>
                </c:pt>
                <c:pt idx="163108">
                  <c:v>5476.35</c:v>
                </c:pt>
                <c:pt idx="163109">
                  <c:v>6090.46</c:v>
                </c:pt>
                <c:pt idx="163110">
                  <c:v>6390.18</c:v>
                </c:pt>
                <c:pt idx="163111">
                  <c:v>7149.68</c:v>
                </c:pt>
                <c:pt idx="163112">
                  <c:v>7951.25</c:v>
                </c:pt>
                <c:pt idx="163113">
                  <c:v>8779.82</c:v>
                </c:pt>
                <c:pt idx="163114">
                  <c:v>8559.26</c:v>
                </c:pt>
                <c:pt idx="163115">
                  <c:v>9383.57</c:v>
                </c:pt>
                <c:pt idx="163116">
                  <c:v>10057.700000000001</c:v>
                </c:pt>
                <c:pt idx="163117">
                  <c:v>38.93</c:v>
                </c:pt>
                <c:pt idx="163118">
                  <c:v>9.4700000000000006</c:v>
                </c:pt>
                <c:pt idx="163119">
                  <c:v>11.47</c:v>
                </c:pt>
                <c:pt idx="163120">
                  <c:v>19.47</c:v>
                </c:pt>
                <c:pt idx="163121">
                  <c:v>24.44</c:v>
                </c:pt>
                <c:pt idx="163122">
                  <c:v>18.91</c:v>
                </c:pt>
                <c:pt idx="163123">
                  <c:v>9.4700000000000006</c:v>
                </c:pt>
                <c:pt idx="163124">
                  <c:v>20.41</c:v>
                </c:pt>
                <c:pt idx="163125">
                  <c:v>12.44</c:v>
                </c:pt>
                <c:pt idx="163126">
                  <c:v>2</c:v>
                </c:pt>
                <c:pt idx="163127">
                  <c:v>2</c:v>
                </c:pt>
                <c:pt idx="163128">
                  <c:v>18.91</c:v>
                </c:pt>
                <c:pt idx="163129">
                  <c:v>14.94</c:v>
                </c:pt>
                <c:pt idx="163130">
                  <c:v>66.64</c:v>
                </c:pt>
                <c:pt idx="163131">
                  <c:v>24.38</c:v>
                </c:pt>
                <c:pt idx="163132">
                  <c:v>5.97</c:v>
                </c:pt>
                <c:pt idx="163133">
                  <c:v>13.44</c:v>
                </c:pt>
                <c:pt idx="163134">
                  <c:v>84.61</c:v>
                </c:pt>
                <c:pt idx="163135">
                  <c:v>12.97</c:v>
                </c:pt>
                <c:pt idx="163136">
                  <c:v>2</c:v>
                </c:pt>
                <c:pt idx="163137">
                  <c:v>24.91</c:v>
                </c:pt>
                <c:pt idx="163138">
                  <c:v>28.91</c:v>
                </c:pt>
                <c:pt idx="163139">
                  <c:v>135.59</c:v>
                </c:pt>
                <c:pt idx="163140">
                  <c:v>26.89</c:v>
                </c:pt>
                <c:pt idx="163141">
                  <c:v>36.82</c:v>
                </c:pt>
                <c:pt idx="163142">
                  <c:v>46.76</c:v>
                </c:pt>
                <c:pt idx="163143">
                  <c:v>16.41</c:v>
                </c:pt>
                <c:pt idx="163144">
                  <c:v>11.94</c:v>
                </c:pt>
                <c:pt idx="163145">
                  <c:v>23.88</c:v>
                </c:pt>
                <c:pt idx="163146">
                  <c:v>11.94</c:v>
                </c:pt>
                <c:pt idx="163147">
                  <c:v>28.85</c:v>
                </c:pt>
                <c:pt idx="163148">
                  <c:v>45.26</c:v>
                </c:pt>
                <c:pt idx="163149">
                  <c:v>47.76</c:v>
                </c:pt>
                <c:pt idx="163150">
                  <c:v>17.91</c:v>
                </c:pt>
                <c:pt idx="163151">
                  <c:v>16.91</c:v>
                </c:pt>
                <c:pt idx="163152">
                  <c:v>5.47</c:v>
                </c:pt>
                <c:pt idx="163153">
                  <c:v>17.91</c:v>
                </c:pt>
                <c:pt idx="163154">
                  <c:v>27.35</c:v>
                </c:pt>
                <c:pt idx="163155">
                  <c:v>5.97</c:v>
                </c:pt>
                <c:pt idx="163156">
                  <c:v>33.82</c:v>
                </c:pt>
                <c:pt idx="163157">
                  <c:v>5.97</c:v>
                </c:pt>
                <c:pt idx="163158">
                  <c:v>22.88</c:v>
                </c:pt>
                <c:pt idx="163159">
                  <c:v>10.94</c:v>
                </c:pt>
                <c:pt idx="163160">
                  <c:v>11.94</c:v>
                </c:pt>
                <c:pt idx="163161">
                  <c:v>10.94</c:v>
                </c:pt>
                <c:pt idx="163162">
                  <c:v>11.94</c:v>
                </c:pt>
                <c:pt idx="163163">
                  <c:v>56.7</c:v>
                </c:pt>
                <c:pt idx="163164">
                  <c:v>5.47</c:v>
                </c:pt>
                <c:pt idx="163165">
                  <c:v>6.33</c:v>
                </c:pt>
                <c:pt idx="163166">
                  <c:v>17.91</c:v>
                </c:pt>
                <c:pt idx="163167">
                  <c:v>10.94</c:v>
                </c:pt>
                <c:pt idx="163168">
                  <c:v>16.41</c:v>
                </c:pt>
                <c:pt idx="163169">
                  <c:v>11.94</c:v>
                </c:pt>
                <c:pt idx="163170">
                  <c:v>5.97</c:v>
                </c:pt>
                <c:pt idx="163171">
                  <c:v>39.29</c:v>
                </c:pt>
                <c:pt idx="163172">
                  <c:v>5.47</c:v>
                </c:pt>
                <c:pt idx="163173">
                  <c:v>24.88</c:v>
                </c:pt>
                <c:pt idx="163174">
                  <c:v>12.94</c:v>
                </c:pt>
                <c:pt idx="163175">
                  <c:v>12.94</c:v>
                </c:pt>
                <c:pt idx="163176">
                  <c:v>12.94</c:v>
                </c:pt>
                <c:pt idx="163177">
                  <c:v>12.94</c:v>
                </c:pt>
                <c:pt idx="163178">
                  <c:v>12.94</c:v>
                </c:pt>
                <c:pt idx="163179">
                  <c:v>12.44</c:v>
                </c:pt>
                <c:pt idx="163180">
                  <c:v>12.94</c:v>
                </c:pt>
                <c:pt idx="163181">
                  <c:v>5.97</c:v>
                </c:pt>
                <c:pt idx="163182">
                  <c:v>12.44</c:v>
                </c:pt>
                <c:pt idx="163183">
                  <c:v>30.85</c:v>
                </c:pt>
                <c:pt idx="163184">
                  <c:v>57.73</c:v>
                </c:pt>
                <c:pt idx="163185">
                  <c:v>55.73</c:v>
                </c:pt>
                <c:pt idx="163186">
                  <c:v>53.73</c:v>
                </c:pt>
                <c:pt idx="163187">
                  <c:v>43.82</c:v>
                </c:pt>
                <c:pt idx="163188">
                  <c:v>29.85</c:v>
                </c:pt>
                <c:pt idx="163189">
                  <c:v>43.82</c:v>
                </c:pt>
                <c:pt idx="163190">
                  <c:v>19.91</c:v>
                </c:pt>
                <c:pt idx="163191">
                  <c:v>5.97</c:v>
                </c:pt>
                <c:pt idx="163192">
                  <c:v>7.97</c:v>
                </c:pt>
                <c:pt idx="163193">
                  <c:v>23.91</c:v>
                </c:pt>
                <c:pt idx="163194">
                  <c:v>5.97</c:v>
                </c:pt>
                <c:pt idx="163195">
                  <c:v>14.94</c:v>
                </c:pt>
                <c:pt idx="163196">
                  <c:v>8.9700000000000006</c:v>
                </c:pt>
                <c:pt idx="163197">
                  <c:v>5.97</c:v>
                </c:pt>
                <c:pt idx="163198">
                  <c:v>8.9700000000000006</c:v>
                </c:pt>
                <c:pt idx="163199">
                  <c:v>5.97</c:v>
                </c:pt>
                <c:pt idx="163200">
                  <c:v>5.97</c:v>
                </c:pt>
                <c:pt idx="163201">
                  <c:v>17.91</c:v>
                </c:pt>
                <c:pt idx="163202">
                  <c:v>5.97</c:v>
                </c:pt>
                <c:pt idx="163203">
                  <c:v>17.940000000000001</c:v>
                </c:pt>
                <c:pt idx="163204">
                  <c:v>5.97</c:v>
                </c:pt>
                <c:pt idx="163205">
                  <c:v>5.97</c:v>
                </c:pt>
                <c:pt idx="163206">
                  <c:v>11.94</c:v>
                </c:pt>
                <c:pt idx="163207">
                  <c:v>14.94</c:v>
                </c:pt>
                <c:pt idx="163208">
                  <c:v>17.91</c:v>
                </c:pt>
                <c:pt idx="163209">
                  <c:v>8.9700000000000006</c:v>
                </c:pt>
                <c:pt idx="163210">
                  <c:v>17.91</c:v>
                </c:pt>
                <c:pt idx="163211">
                  <c:v>11.94</c:v>
                </c:pt>
                <c:pt idx="163212">
                  <c:v>20.91</c:v>
                </c:pt>
                <c:pt idx="163213">
                  <c:v>5.97</c:v>
                </c:pt>
                <c:pt idx="163214">
                  <c:v>5.97</c:v>
                </c:pt>
                <c:pt idx="163215">
                  <c:v>5.97</c:v>
                </c:pt>
                <c:pt idx="163216">
                  <c:v>17.940000000000001</c:v>
                </c:pt>
                <c:pt idx="163217">
                  <c:v>38.85</c:v>
                </c:pt>
                <c:pt idx="163218">
                  <c:v>23.88</c:v>
                </c:pt>
                <c:pt idx="163219">
                  <c:v>83.64</c:v>
                </c:pt>
                <c:pt idx="163220">
                  <c:v>38.85</c:v>
                </c:pt>
                <c:pt idx="163221">
                  <c:v>17.940000000000001</c:v>
                </c:pt>
                <c:pt idx="163222">
                  <c:v>21452.03</c:v>
                </c:pt>
                <c:pt idx="163223">
                  <c:v>23792.33</c:v>
                </c:pt>
                <c:pt idx="163224">
                  <c:v>23162.89</c:v>
                </c:pt>
                <c:pt idx="163225">
                  <c:v>23766.85</c:v>
                </c:pt>
                <c:pt idx="163226">
                  <c:v>22953.919999999998</c:v>
                </c:pt>
                <c:pt idx="163227">
                  <c:v>23614.18</c:v>
                </c:pt>
                <c:pt idx="163228">
                  <c:v>21318.87</c:v>
                </c:pt>
                <c:pt idx="163229">
                  <c:v>22843.54</c:v>
                </c:pt>
                <c:pt idx="163230">
                  <c:v>22905.45</c:v>
                </c:pt>
                <c:pt idx="163231">
                  <c:v>21373.62</c:v>
                </c:pt>
                <c:pt idx="163232">
                  <c:v>21005.52</c:v>
                </c:pt>
                <c:pt idx="163233">
                  <c:v>30687.87</c:v>
                </c:pt>
                <c:pt idx="163234">
                  <c:v>25661.67</c:v>
                </c:pt>
                <c:pt idx="163235">
                  <c:v>24590.639999999999</c:v>
                </c:pt>
                <c:pt idx="163236">
                  <c:v>24864.1</c:v>
                </c:pt>
                <c:pt idx="163237">
                  <c:v>26511.5</c:v>
                </c:pt>
                <c:pt idx="163238">
                  <c:v>26048.27</c:v>
                </c:pt>
                <c:pt idx="163239">
                  <c:v>25777.95</c:v>
                </c:pt>
                <c:pt idx="163240">
                  <c:v>25020.959999999999</c:v>
                </c:pt>
                <c:pt idx="163241">
                  <c:v>25827.63</c:v>
                </c:pt>
                <c:pt idx="163242">
                  <c:v>28129.73</c:v>
                </c:pt>
                <c:pt idx="163243">
                  <c:v>31410.959999999999</c:v>
                </c:pt>
                <c:pt idx="163244">
                  <c:v>27281.81</c:v>
                </c:pt>
                <c:pt idx="163245">
                  <c:v>26501</c:v>
                </c:pt>
                <c:pt idx="163246">
                  <c:v>28256.240000000002</c:v>
                </c:pt>
                <c:pt idx="163247">
                  <c:v>25323.75</c:v>
                </c:pt>
                <c:pt idx="163248">
                  <c:v>21006.73</c:v>
                </c:pt>
                <c:pt idx="163249">
                  <c:v>20553.259999999998</c:v>
                </c:pt>
                <c:pt idx="163250">
                  <c:v>21042.91</c:v>
                </c:pt>
                <c:pt idx="163251">
                  <c:v>20710.2</c:v>
                </c:pt>
                <c:pt idx="163252">
                  <c:v>20868.669999999998</c:v>
                </c:pt>
                <c:pt idx="163253">
                  <c:v>29559.91</c:v>
                </c:pt>
                <c:pt idx="163254">
                  <c:v>24702.07</c:v>
                </c:pt>
                <c:pt idx="163255">
                  <c:v>25528.2</c:v>
                </c:pt>
                <c:pt idx="163256">
                  <c:v>23347.09</c:v>
                </c:pt>
                <c:pt idx="163257">
                  <c:v>23912.080000000002</c:v>
                </c:pt>
                <c:pt idx="163258">
                  <c:v>24526.53</c:v>
                </c:pt>
                <c:pt idx="163259">
                  <c:v>24288.09</c:v>
                </c:pt>
                <c:pt idx="163260">
                  <c:v>25772.560000000001</c:v>
                </c:pt>
                <c:pt idx="163261">
                  <c:v>24360.53</c:v>
                </c:pt>
                <c:pt idx="163262">
                  <c:v>23829.48</c:v>
                </c:pt>
                <c:pt idx="163263">
                  <c:v>22632.32</c:v>
                </c:pt>
                <c:pt idx="163264">
                  <c:v>16064.25</c:v>
                </c:pt>
                <c:pt idx="163265">
                  <c:v>25818.13</c:v>
                </c:pt>
                <c:pt idx="163266">
                  <c:v>26771.62</c:v>
                </c:pt>
                <c:pt idx="163267">
                  <c:v>30801.83</c:v>
                </c:pt>
                <c:pt idx="163268">
                  <c:v>37281.980000000003</c:v>
                </c:pt>
                <c:pt idx="163269">
                  <c:v>18914.28</c:v>
                </c:pt>
                <c:pt idx="163270">
                  <c:v>30000.44</c:v>
                </c:pt>
                <c:pt idx="163271">
                  <c:v>22442.53</c:v>
                </c:pt>
                <c:pt idx="163272">
                  <c:v>23204.51</c:v>
                </c:pt>
                <c:pt idx="163273">
                  <c:v>23527.360000000001</c:v>
                </c:pt>
                <c:pt idx="163274">
                  <c:v>26246.81</c:v>
                </c:pt>
                <c:pt idx="163275">
                  <c:v>24225.02</c:v>
                </c:pt>
                <c:pt idx="163276">
                  <c:v>25976.07</c:v>
                </c:pt>
                <c:pt idx="163277">
                  <c:v>24285.759999999998</c:v>
                </c:pt>
                <c:pt idx="163278">
                  <c:v>26632.74</c:v>
                </c:pt>
                <c:pt idx="163279">
                  <c:v>23993.200000000001</c:v>
                </c:pt>
                <c:pt idx="163280">
                  <c:v>24316.29</c:v>
                </c:pt>
                <c:pt idx="163281">
                  <c:v>25089.78</c:v>
                </c:pt>
                <c:pt idx="163282">
                  <c:v>25158.66</c:v>
                </c:pt>
                <c:pt idx="163283">
                  <c:v>24083.4</c:v>
                </c:pt>
                <c:pt idx="163284">
                  <c:v>22611.02</c:v>
                </c:pt>
                <c:pt idx="163285">
                  <c:v>30117.69</c:v>
                </c:pt>
                <c:pt idx="163286">
                  <c:v>27057.57</c:v>
                </c:pt>
                <c:pt idx="163287">
                  <c:v>28401.95</c:v>
                </c:pt>
                <c:pt idx="163288">
                  <c:v>29493.75</c:v>
                </c:pt>
                <c:pt idx="163289">
                  <c:v>28212.91</c:v>
                </c:pt>
                <c:pt idx="163290">
                  <c:v>27500.82</c:v>
                </c:pt>
                <c:pt idx="163291">
                  <c:v>28058.95</c:v>
                </c:pt>
                <c:pt idx="163292">
                  <c:v>27835.33</c:v>
                </c:pt>
                <c:pt idx="163293">
                  <c:v>27678.94</c:v>
                </c:pt>
                <c:pt idx="163294">
                  <c:v>29873.200000000001</c:v>
                </c:pt>
                <c:pt idx="163295">
                  <c:v>31941.01</c:v>
                </c:pt>
                <c:pt idx="163296">
                  <c:v>29966.01</c:v>
                </c:pt>
                <c:pt idx="163297">
                  <c:v>28517.1</c:v>
                </c:pt>
                <c:pt idx="163298">
                  <c:v>27409.78</c:v>
                </c:pt>
                <c:pt idx="163299">
                  <c:v>25790.99</c:v>
                </c:pt>
                <c:pt idx="163300">
                  <c:v>23578.89</c:v>
                </c:pt>
                <c:pt idx="163301">
                  <c:v>22766.79</c:v>
                </c:pt>
                <c:pt idx="163302">
                  <c:v>21282.84</c:v>
                </c:pt>
                <c:pt idx="163303">
                  <c:v>20650.7</c:v>
                </c:pt>
                <c:pt idx="163304">
                  <c:v>20795.46</c:v>
                </c:pt>
                <c:pt idx="163305">
                  <c:v>29838.31</c:v>
                </c:pt>
                <c:pt idx="163306">
                  <c:v>29105.54</c:v>
                </c:pt>
                <c:pt idx="163307">
                  <c:v>25697.39</c:v>
                </c:pt>
                <c:pt idx="163308">
                  <c:v>24875.56</c:v>
                </c:pt>
                <c:pt idx="163309">
                  <c:v>24221.75</c:v>
                </c:pt>
                <c:pt idx="163310">
                  <c:v>25289.52</c:v>
                </c:pt>
                <c:pt idx="163311">
                  <c:v>25265.51</c:v>
                </c:pt>
                <c:pt idx="163312">
                  <c:v>27508</c:v>
                </c:pt>
                <c:pt idx="163313">
                  <c:v>26888.52</c:v>
                </c:pt>
                <c:pt idx="163314">
                  <c:v>26026.69</c:v>
                </c:pt>
                <c:pt idx="163315">
                  <c:v>23535.98</c:v>
                </c:pt>
                <c:pt idx="163316">
                  <c:v>21174.29</c:v>
                </c:pt>
                <c:pt idx="163317">
                  <c:v>25096.720000000001</c:v>
                </c:pt>
                <c:pt idx="163318">
                  <c:v>26877.1</c:v>
                </c:pt>
                <c:pt idx="163319">
                  <c:v>29292.65</c:v>
                </c:pt>
                <c:pt idx="163320">
                  <c:v>34795.06</c:v>
                </c:pt>
                <c:pt idx="163321">
                  <c:v>23203.5</c:v>
                </c:pt>
                <c:pt idx="163322">
                  <c:v>32209.47</c:v>
                </c:pt>
                <c:pt idx="163323">
                  <c:v>25449.03</c:v>
                </c:pt>
                <c:pt idx="163324">
                  <c:v>25551.24</c:v>
                </c:pt>
                <c:pt idx="163325">
                  <c:v>24007.14</c:v>
                </c:pt>
                <c:pt idx="163326">
                  <c:v>25550.98</c:v>
                </c:pt>
                <c:pt idx="163327">
                  <c:v>26456.27</c:v>
                </c:pt>
                <c:pt idx="163328">
                  <c:v>26087.34</c:v>
                </c:pt>
                <c:pt idx="163329">
                  <c:v>26328.29</c:v>
                </c:pt>
                <c:pt idx="163330">
                  <c:v>25021.85</c:v>
                </c:pt>
                <c:pt idx="163331">
                  <c:v>26030.48</c:v>
                </c:pt>
                <c:pt idx="163332">
                  <c:v>26064.65</c:v>
                </c:pt>
                <c:pt idx="163333">
                  <c:v>24854.47</c:v>
                </c:pt>
                <c:pt idx="163334">
                  <c:v>25913.54</c:v>
                </c:pt>
                <c:pt idx="163335">
                  <c:v>27109.33</c:v>
                </c:pt>
                <c:pt idx="163336">
                  <c:v>23768.52</c:v>
                </c:pt>
                <c:pt idx="163337">
                  <c:v>31421.37</c:v>
                </c:pt>
                <c:pt idx="163338">
                  <c:v>30088.16</c:v>
                </c:pt>
                <c:pt idx="163339">
                  <c:v>29083.599999999999</c:v>
                </c:pt>
                <c:pt idx="163340">
                  <c:v>29006.33</c:v>
                </c:pt>
                <c:pt idx="163341">
                  <c:v>29186.95</c:v>
                </c:pt>
                <c:pt idx="163342">
                  <c:v>28403.59</c:v>
                </c:pt>
                <c:pt idx="163343">
                  <c:v>26269.919999999998</c:v>
                </c:pt>
                <c:pt idx="163344">
                  <c:v>30478.68</c:v>
                </c:pt>
                <c:pt idx="163345">
                  <c:v>28050.3</c:v>
                </c:pt>
                <c:pt idx="163346">
                  <c:v>31858.61</c:v>
                </c:pt>
                <c:pt idx="163347">
                  <c:v>32402.22</c:v>
                </c:pt>
                <c:pt idx="163348">
                  <c:v>33318.35</c:v>
                </c:pt>
                <c:pt idx="163349">
                  <c:v>31442.93</c:v>
                </c:pt>
                <c:pt idx="163350">
                  <c:v>26756.31</c:v>
                </c:pt>
                <c:pt idx="163351">
                  <c:v>26800.87</c:v>
                </c:pt>
                <c:pt idx="163352">
                  <c:v>23737.82</c:v>
                </c:pt>
                <c:pt idx="163353">
                  <c:v>23941.87</c:v>
                </c:pt>
                <c:pt idx="163354">
                  <c:v>22621.35</c:v>
                </c:pt>
                <c:pt idx="163355">
                  <c:v>23217.63</c:v>
                </c:pt>
                <c:pt idx="163356">
                  <c:v>23634.42</c:v>
                </c:pt>
                <c:pt idx="163357">
                  <c:v>30786.89</c:v>
                </c:pt>
                <c:pt idx="163358">
                  <c:v>30751.01</c:v>
                </c:pt>
                <c:pt idx="163359">
                  <c:v>28424.63</c:v>
                </c:pt>
                <c:pt idx="163360">
                  <c:v>27069.42</c:v>
                </c:pt>
                <c:pt idx="163361">
                  <c:v>27057.599999999999</c:v>
                </c:pt>
                <c:pt idx="163362">
                  <c:v>26766.55</c:v>
                </c:pt>
                <c:pt idx="163363">
                  <c:v>27430.1</c:v>
                </c:pt>
                <c:pt idx="163364">
                  <c:v>28796.93</c:v>
                </c:pt>
                <c:pt idx="163365">
                  <c:v>-17.739999999999998</c:v>
                </c:pt>
                <c:pt idx="163366">
                  <c:v>-20</c:v>
                </c:pt>
                <c:pt idx="163367">
                  <c:v>313</c:v>
                </c:pt>
                <c:pt idx="163368">
                  <c:v>-63</c:v>
                </c:pt>
                <c:pt idx="163369">
                  <c:v>224</c:v>
                </c:pt>
                <c:pt idx="163370">
                  <c:v>-259</c:v>
                </c:pt>
                <c:pt idx="163371">
                  <c:v>-68</c:v>
                </c:pt>
                <c:pt idx="163372">
                  <c:v>1215</c:v>
                </c:pt>
                <c:pt idx="163373">
                  <c:v>801</c:v>
                </c:pt>
                <c:pt idx="163374">
                  <c:v>234</c:v>
                </c:pt>
                <c:pt idx="163375">
                  <c:v>1138</c:v>
                </c:pt>
                <c:pt idx="163376">
                  <c:v>287</c:v>
                </c:pt>
                <c:pt idx="163377">
                  <c:v>1682</c:v>
                </c:pt>
                <c:pt idx="163378">
                  <c:v>314</c:v>
                </c:pt>
                <c:pt idx="163379">
                  <c:v>955</c:v>
                </c:pt>
                <c:pt idx="163380">
                  <c:v>775</c:v>
                </c:pt>
                <c:pt idx="163381">
                  <c:v>671</c:v>
                </c:pt>
                <c:pt idx="163382">
                  <c:v>721</c:v>
                </c:pt>
                <c:pt idx="163383">
                  <c:v>1910</c:v>
                </c:pt>
                <c:pt idx="163384">
                  <c:v>1225</c:v>
                </c:pt>
                <c:pt idx="163385">
                  <c:v>1562</c:v>
                </c:pt>
                <c:pt idx="163386">
                  <c:v>648</c:v>
                </c:pt>
                <c:pt idx="163387">
                  <c:v>234</c:v>
                </c:pt>
                <c:pt idx="163388">
                  <c:v>514</c:v>
                </c:pt>
                <c:pt idx="163389">
                  <c:v>433</c:v>
                </c:pt>
                <c:pt idx="163390">
                  <c:v>800</c:v>
                </c:pt>
                <c:pt idx="163391">
                  <c:v>741</c:v>
                </c:pt>
                <c:pt idx="163392">
                  <c:v>287</c:v>
                </c:pt>
                <c:pt idx="163393">
                  <c:v>683</c:v>
                </c:pt>
                <c:pt idx="163394">
                  <c:v>873</c:v>
                </c:pt>
                <c:pt idx="163395">
                  <c:v>2183</c:v>
                </c:pt>
                <c:pt idx="163396">
                  <c:v>958</c:v>
                </c:pt>
                <c:pt idx="163397">
                  <c:v>631</c:v>
                </c:pt>
                <c:pt idx="163398">
                  <c:v>127</c:v>
                </c:pt>
                <c:pt idx="163399">
                  <c:v>1615</c:v>
                </c:pt>
                <c:pt idx="163400">
                  <c:v>1856</c:v>
                </c:pt>
                <c:pt idx="163401">
                  <c:v>641</c:v>
                </c:pt>
                <c:pt idx="163402">
                  <c:v>694</c:v>
                </c:pt>
                <c:pt idx="163403">
                  <c:v>2407</c:v>
                </c:pt>
                <c:pt idx="163404">
                  <c:v>1791</c:v>
                </c:pt>
                <c:pt idx="163405">
                  <c:v>2334.84</c:v>
                </c:pt>
                <c:pt idx="163406">
                  <c:v>1197</c:v>
                </c:pt>
                <c:pt idx="163407">
                  <c:v>1666</c:v>
                </c:pt>
                <c:pt idx="163408">
                  <c:v>1741</c:v>
                </c:pt>
                <c:pt idx="163409">
                  <c:v>1677</c:v>
                </c:pt>
                <c:pt idx="163410">
                  <c:v>1778</c:v>
                </c:pt>
                <c:pt idx="163411">
                  <c:v>1617</c:v>
                </c:pt>
                <c:pt idx="163412">
                  <c:v>247</c:v>
                </c:pt>
                <c:pt idx="163413">
                  <c:v>768</c:v>
                </c:pt>
                <c:pt idx="163414">
                  <c:v>3565</c:v>
                </c:pt>
                <c:pt idx="163415">
                  <c:v>1639</c:v>
                </c:pt>
                <c:pt idx="163416">
                  <c:v>1733</c:v>
                </c:pt>
                <c:pt idx="163417">
                  <c:v>4488</c:v>
                </c:pt>
                <c:pt idx="163418">
                  <c:v>683</c:v>
                </c:pt>
                <c:pt idx="163419">
                  <c:v>414</c:v>
                </c:pt>
                <c:pt idx="163420">
                  <c:v>751</c:v>
                </c:pt>
                <c:pt idx="163421">
                  <c:v>452</c:v>
                </c:pt>
                <c:pt idx="163422">
                  <c:v>294</c:v>
                </c:pt>
                <c:pt idx="163423">
                  <c:v>1106</c:v>
                </c:pt>
                <c:pt idx="163424">
                  <c:v>1225</c:v>
                </c:pt>
                <c:pt idx="163425">
                  <c:v>761</c:v>
                </c:pt>
                <c:pt idx="163426">
                  <c:v>137</c:v>
                </c:pt>
                <c:pt idx="163427">
                  <c:v>971</c:v>
                </c:pt>
                <c:pt idx="163428">
                  <c:v>1327</c:v>
                </c:pt>
                <c:pt idx="163429">
                  <c:v>134</c:v>
                </c:pt>
                <c:pt idx="163430">
                  <c:v>624</c:v>
                </c:pt>
                <c:pt idx="163431">
                  <c:v>1244</c:v>
                </c:pt>
                <c:pt idx="163432">
                  <c:v>267</c:v>
                </c:pt>
                <c:pt idx="163433">
                  <c:v>404</c:v>
                </c:pt>
                <c:pt idx="163434">
                  <c:v>494</c:v>
                </c:pt>
                <c:pt idx="163435">
                  <c:v>1358</c:v>
                </c:pt>
                <c:pt idx="163436">
                  <c:v>1499</c:v>
                </c:pt>
                <c:pt idx="163437">
                  <c:v>611</c:v>
                </c:pt>
                <c:pt idx="163438">
                  <c:v>2299</c:v>
                </c:pt>
                <c:pt idx="163439">
                  <c:v>1427</c:v>
                </c:pt>
                <c:pt idx="163440">
                  <c:v>841</c:v>
                </c:pt>
                <c:pt idx="163441">
                  <c:v>1198</c:v>
                </c:pt>
                <c:pt idx="163442">
                  <c:v>1296.99</c:v>
                </c:pt>
                <c:pt idx="163443">
                  <c:v>801</c:v>
                </c:pt>
                <c:pt idx="163444">
                  <c:v>888</c:v>
                </c:pt>
                <c:pt idx="163445">
                  <c:v>975</c:v>
                </c:pt>
                <c:pt idx="163446">
                  <c:v>454</c:v>
                </c:pt>
                <c:pt idx="163447">
                  <c:v>791</c:v>
                </c:pt>
                <c:pt idx="163448">
                  <c:v>818</c:v>
                </c:pt>
                <c:pt idx="163449">
                  <c:v>297</c:v>
                </c:pt>
                <c:pt idx="163450">
                  <c:v>753</c:v>
                </c:pt>
                <c:pt idx="163451">
                  <c:v>394</c:v>
                </c:pt>
                <c:pt idx="163452">
                  <c:v>361</c:v>
                </c:pt>
                <c:pt idx="163453">
                  <c:v>958</c:v>
                </c:pt>
                <c:pt idx="163454">
                  <c:v>397</c:v>
                </c:pt>
                <c:pt idx="163455">
                  <c:v>494</c:v>
                </c:pt>
                <c:pt idx="163456">
                  <c:v>1264</c:v>
                </c:pt>
                <c:pt idx="163457">
                  <c:v>474</c:v>
                </c:pt>
                <c:pt idx="163458">
                  <c:v>1226</c:v>
                </c:pt>
                <c:pt idx="163459">
                  <c:v>1304</c:v>
                </c:pt>
                <c:pt idx="163460">
                  <c:v>967</c:v>
                </c:pt>
                <c:pt idx="163461">
                  <c:v>434</c:v>
                </c:pt>
                <c:pt idx="163462">
                  <c:v>2293</c:v>
                </c:pt>
                <c:pt idx="163463">
                  <c:v>821</c:v>
                </c:pt>
                <c:pt idx="163464">
                  <c:v>1542</c:v>
                </c:pt>
                <c:pt idx="163465">
                  <c:v>3984</c:v>
                </c:pt>
                <c:pt idx="163466">
                  <c:v>1383.6</c:v>
                </c:pt>
                <c:pt idx="163467">
                  <c:v>883</c:v>
                </c:pt>
                <c:pt idx="163468">
                  <c:v>2064.9899999999998</c:v>
                </c:pt>
                <c:pt idx="163469">
                  <c:v>3507</c:v>
                </c:pt>
                <c:pt idx="163470">
                  <c:v>731</c:v>
                </c:pt>
                <c:pt idx="163471">
                  <c:v>527.29999999999995</c:v>
                </c:pt>
                <c:pt idx="163472">
                  <c:v>860</c:v>
                </c:pt>
                <c:pt idx="163473">
                  <c:v>1351</c:v>
                </c:pt>
                <c:pt idx="163474">
                  <c:v>297</c:v>
                </c:pt>
                <c:pt idx="163475">
                  <c:v>623</c:v>
                </c:pt>
                <c:pt idx="163476">
                  <c:v>1261.3</c:v>
                </c:pt>
                <c:pt idx="163477">
                  <c:v>949</c:v>
                </c:pt>
                <c:pt idx="163478">
                  <c:v>889</c:v>
                </c:pt>
                <c:pt idx="163479">
                  <c:v>1190</c:v>
                </c:pt>
                <c:pt idx="163480">
                  <c:v>1178</c:v>
                </c:pt>
                <c:pt idx="163481">
                  <c:v>2721</c:v>
                </c:pt>
                <c:pt idx="163482">
                  <c:v>2259</c:v>
                </c:pt>
                <c:pt idx="163483">
                  <c:v>772</c:v>
                </c:pt>
                <c:pt idx="163484">
                  <c:v>980.99</c:v>
                </c:pt>
                <c:pt idx="163485">
                  <c:v>1004</c:v>
                </c:pt>
                <c:pt idx="163486">
                  <c:v>926</c:v>
                </c:pt>
                <c:pt idx="163487">
                  <c:v>3010</c:v>
                </c:pt>
                <c:pt idx="163488">
                  <c:v>743</c:v>
                </c:pt>
                <c:pt idx="163489">
                  <c:v>980</c:v>
                </c:pt>
                <c:pt idx="163490">
                  <c:v>298</c:v>
                </c:pt>
                <c:pt idx="163491">
                  <c:v>954</c:v>
                </c:pt>
                <c:pt idx="163492">
                  <c:v>897</c:v>
                </c:pt>
                <c:pt idx="163493">
                  <c:v>1878</c:v>
                </c:pt>
                <c:pt idx="163494">
                  <c:v>1103</c:v>
                </c:pt>
                <c:pt idx="163495">
                  <c:v>1868</c:v>
                </c:pt>
                <c:pt idx="163496">
                  <c:v>1409</c:v>
                </c:pt>
                <c:pt idx="163497">
                  <c:v>2910</c:v>
                </c:pt>
                <c:pt idx="163498">
                  <c:v>456</c:v>
                </c:pt>
                <c:pt idx="163499">
                  <c:v>2523</c:v>
                </c:pt>
                <c:pt idx="163500">
                  <c:v>3113</c:v>
                </c:pt>
                <c:pt idx="163501">
                  <c:v>1623</c:v>
                </c:pt>
                <c:pt idx="163502">
                  <c:v>4620</c:v>
                </c:pt>
                <c:pt idx="163503">
                  <c:v>815</c:v>
                </c:pt>
                <c:pt idx="163504">
                  <c:v>556</c:v>
                </c:pt>
                <c:pt idx="163505">
                  <c:v>1491</c:v>
                </c:pt>
                <c:pt idx="163506">
                  <c:v>2049</c:v>
                </c:pt>
                <c:pt idx="163507">
                  <c:v>2749</c:v>
                </c:pt>
                <c:pt idx="163508">
                  <c:v>6238</c:v>
                </c:pt>
                <c:pt idx="163509">
                  <c:v>2727</c:v>
                </c:pt>
                <c:pt idx="163510">
                  <c:v>3066</c:v>
                </c:pt>
                <c:pt idx="163511">
                  <c:v>4085</c:v>
                </c:pt>
                <c:pt idx="163512">
                  <c:v>3437</c:v>
                </c:pt>
                <c:pt idx="163513">
                  <c:v>-15</c:v>
                </c:pt>
                <c:pt idx="163514">
                  <c:v>-7.94</c:v>
                </c:pt>
                <c:pt idx="163515">
                  <c:v>-15</c:v>
                </c:pt>
                <c:pt idx="163516">
                  <c:v>-15</c:v>
                </c:pt>
                <c:pt idx="163517">
                  <c:v>0</c:v>
                </c:pt>
                <c:pt idx="163518">
                  <c:v>15</c:v>
                </c:pt>
                <c:pt idx="163519">
                  <c:v>-15</c:v>
                </c:pt>
                <c:pt idx="163520">
                  <c:v>-17.97</c:v>
                </c:pt>
                <c:pt idx="163521">
                  <c:v>-31.94</c:v>
                </c:pt>
                <c:pt idx="163522">
                  <c:v>3.94</c:v>
                </c:pt>
                <c:pt idx="163523">
                  <c:v>-7.94</c:v>
                </c:pt>
                <c:pt idx="163524">
                  <c:v>3.03</c:v>
                </c:pt>
                <c:pt idx="163525">
                  <c:v>-1.97</c:v>
                </c:pt>
                <c:pt idx="163526">
                  <c:v>44.55</c:v>
                </c:pt>
                <c:pt idx="163527">
                  <c:v>213.84</c:v>
                </c:pt>
                <c:pt idx="163528">
                  <c:v>154.44</c:v>
                </c:pt>
                <c:pt idx="163529">
                  <c:v>184.14</c:v>
                </c:pt>
                <c:pt idx="163530">
                  <c:v>121.77</c:v>
                </c:pt>
                <c:pt idx="163531">
                  <c:v>46.49</c:v>
                </c:pt>
                <c:pt idx="163532">
                  <c:v>2.97</c:v>
                </c:pt>
                <c:pt idx="163533">
                  <c:v>2.97</c:v>
                </c:pt>
                <c:pt idx="163534">
                  <c:v>71.28</c:v>
                </c:pt>
                <c:pt idx="163535">
                  <c:v>112.86</c:v>
                </c:pt>
                <c:pt idx="163536">
                  <c:v>184.14</c:v>
                </c:pt>
                <c:pt idx="163537">
                  <c:v>154.44</c:v>
                </c:pt>
                <c:pt idx="163538">
                  <c:v>157.41</c:v>
                </c:pt>
                <c:pt idx="163539">
                  <c:v>133.65</c:v>
                </c:pt>
                <c:pt idx="163540">
                  <c:v>22.79</c:v>
                </c:pt>
                <c:pt idx="163541">
                  <c:v>23.76</c:v>
                </c:pt>
                <c:pt idx="163542">
                  <c:v>26.73</c:v>
                </c:pt>
                <c:pt idx="163543">
                  <c:v>5.94</c:v>
                </c:pt>
                <c:pt idx="163544">
                  <c:v>11.88</c:v>
                </c:pt>
                <c:pt idx="163545">
                  <c:v>14.85</c:v>
                </c:pt>
                <c:pt idx="163546">
                  <c:v>14.85</c:v>
                </c:pt>
                <c:pt idx="163547">
                  <c:v>20.79</c:v>
                </c:pt>
                <c:pt idx="163548">
                  <c:v>23.76</c:v>
                </c:pt>
                <c:pt idx="163549">
                  <c:v>0.82</c:v>
                </c:pt>
                <c:pt idx="163550">
                  <c:v>8.91</c:v>
                </c:pt>
                <c:pt idx="163551">
                  <c:v>8.91</c:v>
                </c:pt>
                <c:pt idx="163552">
                  <c:v>11.88</c:v>
                </c:pt>
                <c:pt idx="163553">
                  <c:v>5.94</c:v>
                </c:pt>
                <c:pt idx="163554">
                  <c:v>29.7</c:v>
                </c:pt>
                <c:pt idx="163555">
                  <c:v>26.58</c:v>
                </c:pt>
                <c:pt idx="163556">
                  <c:v>14.85</c:v>
                </c:pt>
                <c:pt idx="163557">
                  <c:v>23.76</c:v>
                </c:pt>
                <c:pt idx="163558">
                  <c:v>14.7</c:v>
                </c:pt>
                <c:pt idx="163559">
                  <c:v>29.7</c:v>
                </c:pt>
                <c:pt idx="163560">
                  <c:v>53.46</c:v>
                </c:pt>
                <c:pt idx="163561">
                  <c:v>50.49</c:v>
                </c:pt>
                <c:pt idx="163562">
                  <c:v>47.49</c:v>
                </c:pt>
                <c:pt idx="163563">
                  <c:v>50.49</c:v>
                </c:pt>
                <c:pt idx="163564">
                  <c:v>68.31</c:v>
                </c:pt>
                <c:pt idx="163565">
                  <c:v>47.52</c:v>
                </c:pt>
                <c:pt idx="163566">
                  <c:v>59.4</c:v>
                </c:pt>
                <c:pt idx="163567">
                  <c:v>32.67</c:v>
                </c:pt>
                <c:pt idx="163568">
                  <c:v>35.64</c:v>
                </c:pt>
                <c:pt idx="163569">
                  <c:v>47.52</c:v>
                </c:pt>
                <c:pt idx="163570">
                  <c:v>29.7</c:v>
                </c:pt>
                <c:pt idx="163571">
                  <c:v>41.58</c:v>
                </c:pt>
                <c:pt idx="163572">
                  <c:v>56.43</c:v>
                </c:pt>
                <c:pt idx="163573">
                  <c:v>53.46</c:v>
                </c:pt>
                <c:pt idx="163574">
                  <c:v>20.64</c:v>
                </c:pt>
                <c:pt idx="163575">
                  <c:v>38.61</c:v>
                </c:pt>
                <c:pt idx="163576">
                  <c:v>41.58</c:v>
                </c:pt>
                <c:pt idx="163577">
                  <c:v>-33.18</c:v>
                </c:pt>
                <c:pt idx="163578">
                  <c:v>33.79</c:v>
                </c:pt>
                <c:pt idx="163579">
                  <c:v>59.85</c:v>
                </c:pt>
                <c:pt idx="163580">
                  <c:v>38.76</c:v>
                </c:pt>
                <c:pt idx="163581">
                  <c:v>39.85</c:v>
                </c:pt>
                <c:pt idx="163582">
                  <c:v>29.7</c:v>
                </c:pt>
                <c:pt idx="163583">
                  <c:v>39.76</c:v>
                </c:pt>
                <c:pt idx="163584">
                  <c:v>40.79</c:v>
                </c:pt>
                <c:pt idx="163585">
                  <c:v>69.7</c:v>
                </c:pt>
                <c:pt idx="163586">
                  <c:v>-36.159999999999997</c:v>
                </c:pt>
                <c:pt idx="163587">
                  <c:v>31.67</c:v>
                </c:pt>
                <c:pt idx="163588">
                  <c:v>33.67</c:v>
                </c:pt>
                <c:pt idx="163589">
                  <c:v>44.55</c:v>
                </c:pt>
                <c:pt idx="163590">
                  <c:v>23.76</c:v>
                </c:pt>
                <c:pt idx="163591">
                  <c:v>17.82</c:v>
                </c:pt>
                <c:pt idx="163592">
                  <c:v>35.64</c:v>
                </c:pt>
                <c:pt idx="163593">
                  <c:v>30.88</c:v>
                </c:pt>
                <c:pt idx="163594">
                  <c:v>4.66</c:v>
                </c:pt>
                <c:pt idx="163595">
                  <c:v>42.34</c:v>
                </c:pt>
                <c:pt idx="163596">
                  <c:v>35.44</c:v>
                </c:pt>
                <c:pt idx="163597">
                  <c:v>34.840000000000003</c:v>
                </c:pt>
                <c:pt idx="163598">
                  <c:v>38.36</c:v>
                </c:pt>
                <c:pt idx="163599">
                  <c:v>22.4</c:v>
                </c:pt>
                <c:pt idx="163600">
                  <c:v>41.04</c:v>
                </c:pt>
                <c:pt idx="163601">
                  <c:v>37.96</c:v>
                </c:pt>
                <c:pt idx="163602">
                  <c:v>23.16</c:v>
                </c:pt>
                <c:pt idx="163603">
                  <c:v>13.28</c:v>
                </c:pt>
                <c:pt idx="163604">
                  <c:v>6.52</c:v>
                </c:pt>
                <c:pt idx="163605">
                  <c:v>26.08</c:v>
                </c:pt>
                <c:pt idx="163606">
                  <c:v>1.5</c:v>
                </c:pt>
                <c:pt idx="163607">
                  <c:v>41.4</c:v>
                </c:pt>
                <c:pt idx="163608">
                  <c:v>43.7</c:v>
                </c:pt>
                <c:pt idx="163609">
                  <c:v>84.46</c:v>
                </c:pt>
                <c:pt idx="163610">
                  <c:v>29.9</c:v>
                </c:pt>
                <c:pt idx="163611">
                  <c:v>79.650000000000006</c:v>
                </c:pt>
                <c:pt idx="163612">
                  <c:v>34</c:v>
                </c:pt>
                <c:pt idx="163613">
                  <c:v>14</c:v>
                </c:pt>
                <c:pt idx="163614">
                  <c:v>22.5</c:v>
                </c:pt>
                <c:pt idx="163615">
                  <c:v>6.5</c:v>
                </c:pt>
                <c:pt idx="163616">
                  <c:v>3.56</c:v>
                </c:pt>
                <c:pt idx="163617">
                  <c:v>1.5</c:v>
                </c:pt>
                <c:pt idx="163618">
                  <c:v>2.5</c:v>
                </c:pt>
                <c:pt idx="163619">
                  <c:v>7.92</c:v>
                </c:pt>
                <c:pt idx="163620">
                  <c:v>3.96</c:v>
                </c:pt>
                <c:pt idx="163621">
                  <c:v>3.96</c:v>
                </c:pt>
                <c:pt idx="163622">
                  <c:v>3.96</c:v>
                </c:pt>
                <c:pt idx="163623">
                  <c:v>11.88</c:v>
                </c:pt>
                <c:pt idx="163624">
                  <c:v>7.92</c:v>
                </c:pt>
                <c:pt idx="163625">
                  <c:v>7.92</c:v>
                </c:pt>
                <c:pt idx="163626">
                  <c:v>3.96</c:v>
                </c:pt>
                <c:pt idx="163627">
                  <c:v>3.96</c:v>
                </c:pt>
                <c:pt idx="163628">
                  <c:v>7.92</c:v>
                </c:pt>
                <c:pt idx="163629">
                  <c:v>3.96</c:v>
                </c:pt>
                <c:pt idx="163630">
                  <c:v>7.32</c:v>
                </c:pt>
                <c:pt idx="163631">
                  <c:v>3.96</c:v>
                </c:pt>
                <c:pt idx="163632">
                  <c:v>7.92</c:v>
                </c:pt>
                <c:pt idx="163633">
                  <c:v>3.96</c:v>
                </c:pt>
                <c:pt idx="163634">
                  <c:v>3.36</c:v>
                </c:pt>
                <c:pt idx="163635">
                  <c:v>-5.36</c:v>
                </c:pt>
                <c:pt idx="163636">
                  <c:v>3420.93</c:v>
                </c:pt>
                <c:pt idx="163637">
                  <c:v>3967.4</c:v>
                </c:pt>
                <c:pt idx="163638">
                  <c:v>3884.84</c:v>
                </c:pt>
                <c:pt idx="163639">
                  <c:v>3929.42</c:v>
                </c:pt>
                <c:pt idx="163640">
                  <c:v>3789.81</c:v>
                </c:pt>
                <c:pt idx="163641">
                  <c:v>3897.99</c:v>
                </c:pt>
                <c:pt idx="163642">
                  <c:v>3861.8</c:v>
                </c:pt>
                <c:pt idx="163643">
                  <c:v>4249.47</c:v>
                </c:pt>
                <c:pt idx="163644">
                  <c:v>3634.12</c:v>
                </c:pt>
                <c:pt idx="163645">
                  <c:v>4616.3</c:v>
                </c:pt>
                <c:pt idx="163646">
                  <c:v>3580.12</c:v>
                </c:pt>
                <c:pt idx="163647">
                  <c:v>4236.13</c:v>
                </c:pt>
                <c:pt idx="163648">
                  <c:v>4533.3500000000004</c:v>
                </c:pt>
                <c:pt idx="163649">
                  <c:v>4073.65</c:v>
                </c:pt>
                <c:pt idx="163650">
                  <c:v>4846.3599999999997</c:v>
                </c:pt>
                <c:pt idx="163651">
                  <c:v>3514.9</c:v>
                </c:pt>
                <c:pt idx="163652">
                  <c:v>4623.63</c:v>
                </c:pt>
                <c:pt idx="163653">
                  <c:v>4372.93</c:v>
                </c:pt>
                <c:pt idx="163654">
                  <c:v>3589.74</c:v>
                </c:pt>
                <c:pt idx="163655">
                  <c:v>3096.81</c:v>
                </c:pt>
                <c:pt idx="163656">
                  <c:v>3285.75</c:v>
                </c:pt>
                <c:pt idx="163657">
                  <c:v>3074.78</c:v>
                </c:pt>
                <c:pt idx="163658">
                  <c:v>3015.48</c:v>
                </c:pt>
                <c:pt idx="163659">
                  <c:v>3425.84</c:v>
                </c:pt>
                <c:pt idx="163660">
                  <c:v>3555.62</c:v>
                </c:pt>
                <c:pt idx="163661">
                  <c:v>2846.82</c:v>
                </c:pt>
                <c:pt idx="163662">
                  <c:v>2977.74</c:v>
                </c:pt>
                <c:pt idx="163663">
                  <c:v>2783.2</c:v>
                </c:pt>
                <c:pt idx="163664">
                  <c:v>2620.6999999999998</c:v>
                </c:pt>
                <c:pt idx="163665">
                  <c:v>2685.7</c:v>
                </c:pt>
                <c:pt idx="163666">
                  <c:v>2906.16</c:v>
                </c:pt>
                <c:pt idx="163667">
                  <c:v>3909.98</c:v>
                </c:pt>
                <c:pt idx="163668">
                  <c:v>4554.76</c:v>
                </c:pt>
                <c:pt idx="163669">
                  <c:v>3639.36</c:v>
                </c:pt>
                <c:pt idx="163670">
                  <c:v>3364.63</c:v>
                </c:pt>
                <c:pt idx="163671">
                  <c:v>4166.12</c:v>
                </c:pt>
                <c:pt idx="163672">
                  <c:v>4111.13</c:v>
                </c:pt>
                <c:pt idx="163673">
                  <c:v>4452.49</c:v>
                </c:pt>
                <c:pt idx="163674">
                  <c:v>5580.33</c:v>
                </c:pt>
                <c:pt idx="163675">
                  <c:v>3875.06</c:v>
                </c:pt>
                <c:pt idx="163676">
                  <c:v>3831.71</c:v>
                </c:pt>
                <c:pt idx="163677">
                  <c:v>3656.94</c:v>
                </c:pt>
                <c:pt idx="163678">
                  <c:v>5220.5</c:v>
                </c:pt>
                <c:pt idx="163679">
                  <c:v>4369.34</c:v>
                </c:pt>
                <c:pt idx="163680">
                  <c:v>3981.71</c:v>
                </c:pt>
                <c:pt idx="163681">
                  <c:v>4591</c:v>
                </c:pt>
                <c:pt idx="163682">
                  <c:v>4396.4799999999996</c:v>
                </c:pt>
                <c:pt idx="163683">
                  <c:v>1768.44</c:v>
                </c:pt>
                <c:pt idx="163684">
                  <c:v>3848.33</c:v>
                </c:pt>
                <c:pt idx="163685">
                  <c:v>3065.73</c:v>
                </c:pt>
                <c:pt idx="163686">
                  <c:v>3471.51</c:v>
                </c:pt>
                <c:pt idx="163687">
                  <c:v>3910.22</c:v>
                </c:pt>
                <c:pt idx="163688">
                  <c:v>3354.45</c:v>
                </c:pt>
                <c:pt idx="163689">
                  <c:v>3512.33</c:v>
                </c:pt>
                <c:pt idx="163690">
                  <c:v>3427.76</c:v>
                </c:pt>
                <c:pt idx="163691">
                  <c:v>3080.75</c:v>
                </c:pt>
                <c:pt idx="163692">
                  <c:v>3565.2</c:v>
                </c:pt>
                <c:pt idx="163693">
                  <c:v>3481.42</c:v>
                </c:pt>
                <c:pt idx="163694">
                  <c:v>3795.92</c:v>
                </c:pt>
                <c:pt idx="163695">
                  <c:v>3797.01</c:v>
                </c:pt>
                <c:pt idx="163696">
                  <c:v>3633.69</c:v>
                </c:pt>
                <c:pt idx="163697">
                  <c:v>2838.6</c:v>
                </c:pt>
                <c:pt idx="163698">
                  <c:v>3723.51</c:v>
                </c:pt>
                <c:pt idx="163699">
                  <c:v>4097.55</c:v>
                </c:pt>
                <c:pt idx="163700">
                  <c:v>3574.45</c:v>
                </c:pt>
                <c:pt idx="163701">
                  <c:v>4170.05</c:v>
                </c:pt>
                <c:pt idx="163702">
                  <c:v>3890.61</c:v>
                </c:pt>
                <c:pt idx="163703">
                  <c:v>2946.1</c:v>
                </c:pt>
                <c:pt idx="163704">
                  <c:v>3607.7</c:v>
                </c:pt>
                <c:pt idx="163705">
                  <c:v>3921.78</c:v>
                </c:pt>
                <c:pt idx="163706">
                  <c:v>3407.83</c:v>
                </c:pt>
                <c:pt idx="163707">
                  <c:v>3486.37</c:v>
                </c:pt>
                <c:pt idx="163708">
                  <c:v>2896.5</c:v>
                </c:pt>
                <c:pt idx="163709">
                  <c:v>3329.49</c:v>
                </c:pt>
                <c:pt idx="163710">
                  <c:v>2300.65</c:v>
                </c:pt>
                <c:pt idx="163711">
                  <c:v>3262.92</c:v>
                </c:pt>
                <c:pt idx="163712">
                  <c:v>3456.41</c:v>
                </c:pt>
                <c:pt idx="163713">
                  <c:v>2669.7</c:v>
                </c:pt>
                <c:pt idx="163714">
                  <c:v>2777.99</c:v>
                </c:pt>
                <c:pt idx="163715">
                  <c:v>3466.46</c:v>
                </c:pt>
                <c:pt idx="163716">
                  <c:v>2916.32</c:v>
                </c:pt>
                <c:pt idx="163717">
                  <c:v>2928.4</c:v>
                </c:pt>
                <c:pt idx="163718">
                  <c:v>2514.4699999999998</c:v>
                </c:pt>
                <c:pt idx="163719">
                  <c:v>3543.92</c:v>
                </c:pt>
                <c:pt idx="163720">
                  <c:v>4572.24</c:v>
                </c:pt>
                <c:pt idx="163721">
                  <c:v>4560.01</c:v>
                </c:pt>
                <c:pt idx="163722">
                  <c:v>3895.22</c:v>
                </c:pt>
                <c:pt idx="163723">
                  <c:v>3864.88</c:v>
                </c:pt>
                <c:pt idx="163724">
                  <c:v>4361.6499999999996</c:v>
                </c:pt>
                <c:pt idx="163725">
                  <c:v>4181.7</c:v>
                </c:pt>
                <c:pt idx="163726">
                  <c:v>4868.8500000000004</c:v>
                </c:pt>
                <c:pt idx="163727">
                  <c:v>3858.19</c:v>
                </c:pt>
                <c:pt idx="163728">
                  <c:v>4025.47</c:v>
                </c:pt>
                <c:pt idx="163729">
                  <c:v>4284.57</c:v>
                </c:pt>
                <c:pt idx="163730">
                  <c:v>7208.29</c:v>
                </c:pt>
                <c:pt idx="163731">
                  <c:v>5267.42</c:v>
                </c:pt>
                <c:pt idx="163732">
                  <c:v>4633.5200000000004</c:v>
                </c:pt>
                <c:pt idx="163733">
                  <c:v>4026.1</c:v>
                </c:pt>
                <c:pt idx="163734">
                  <c:v>4872.76</c:v>
                </c:pt>
                <c:pt idx="163735">
                  <c:v>2437.19</c:v>
                </c:pt>
                <c:pt idx="163736">
                  <c:v>3370.8</c:v>
                </c:pt>
                <c:pt idx="163737">
                  <c:v>3601.51</c:v>
                </c:pt>
                <c:pt idx="163738">
                  <c:v>2913.65</c:v>
                </c:pt>
                <c:pt idx="163739">
                  <c:v>2465.33</c:v>
                </c:pt>
                <c:pt idx="163740">
                  <c:v>2993.71</c:v>
                </c:pt>
                <c:pt idx="163741">
                  <c:v>3092.48</c:v>
                </c:pt>
                <c:pt idx="163742">
                  <c:v>3260.98</c:v>
                </c:pt>
                <c:pt idx="163743">
                  <c:v>3257.98</c:v>
                </c:pt>
                <c:pt idx="163744">
                  <c:v>2742</c:v>
                </c:pt>
                <c:pt idx="163745">
                  <c:v>3162.58</c:v>
                </c:pt>
                <c:pt idx="163746">
                  <c:v>3026.24</c:v>
                </c:pt>
                <c:pt idx="163747">
                  <c:v>3532.63</c:v>
                </c:pt>
                <c:pt idx="163748">
                  <c:v>3427.71</c:v>
                </c:pt>
                <c:pt idx="163749">
                  <c:v>3293.09</c:v>
                </c:pt>
                <c:pt idx="163750">
                  <c:v>2444.5300000000002</c:v>
                </c:pt>
                <c:pt idx="163751">
                  <c:v>3342.57</c:v>
                </c:pt>
                <c:pt idx="163752">
                  <c:v>2724.77</c:v>
                </c:pt>
                <c:pt idx="163753">
                  <c:v>3602.69</c:v>
                </c:pt>
                <c:pt idx="163754">
                  <c:v>3627.98</c:v>
                </c:pt>
                <c:pt idx="163755">
                  <c:v>3404.58</c:v>
                </c:pt>
                <c:pt idx="163756">
                  <c:v>3570.88</c:v>
                </c:pt>
                <c:pt idx="163757">
                  <c:v>3719.89</c:v>
                </c:pt>
                <c:pt idx="163758">
                  <c:v>3127.06</c:v>
                </c:pt>
                <c:pt idx="163759">
                  <c:v>3048.12</c:v>
                </c:pt>
                <c:pt idx="163760">
                  <c:v>3107.42</c:v>
                </c:pt>
                <c:pt idx="163761">
                  <c:v>2739.39</c:v>
                </c:pt>
                <c:pt idx="163762">
                  <c:v>2660.08</c:v>
                </c:pt>
                <c:pt idx="163763">
                  <c:v>2794.85</c:v>
                </c:pt>
                <c:pt idx="163764">
                  <c:v>3018.24</c:v>
                </c:pt>
                <c:pt idx="163765">
                  <c:v>2458.79</c:v>
                </c:pt>
                <c:pt idx="163766">
                  <c:v>2591.81</c:v>
                </c:pt>
                <c:pt idx="163767">
                  <c:v>2419.42</c:v>
                </c:pt>
                <c:pt idx="163768">
                  <c:v>2673.74</c:v>
                </c:pt>
                <c:pt idx="163769">
                  <c:v>2186.36</c:v>
                </c:pt>
                <c:pt idx="163770">
                  <c:v>1854.94</c:v>
                </c:pt>
                <c:pt idx="163771">
                  <c:v>2881.35</c:v>
                </c:pt>
                <c:pt idx="163772">
                  <c:v>3662.9</c:v>
                </c:pt>
                <c:pt idx="163773">
                  <c:v>3361.65</c:v>
                </c:pt>
                <c:pt idx="163774">
                  <c:v>3224.48</c:v>
                </c:pt>
                <c:pt idx="163775">
                  <c:v>2992.22</c:v>
                </c:pt>
                <c:pt idx="163776">
                  <c:v>3542.6</c:v>
                </c:pt>
                <c:pt idx="163777">
                  <c:v>4028.05</c:v>
                </c:pt>
                <c:pt idx="163778">
                  <c:v>4144.04</c:v>
                </c:pt>
                <c:pt idx="163779">
                  <c:v>82</c:v>
                </c:pt>
                <c:pt idx="163780">
                  <c:v>56</c:v>
                </c:pt>
                <c:pt idx="163781">
                  <c:v>175</c:v>
                </c:pt>
                <c:pt idx="163782">
                  <c:v>70</c:v>
                </c:pt>
                <c:pt idx="163783">
                  <c:v>211</c:v>
                </c:pt>
                <c:pt idx="163784">
                  <c:v>70</c:v>
                </c:pt>
                <c:pt idx="163785">
                  <c:v>93</c:v>
                </c:pt>
                <c:pt idx="163786">
                  <c:v>174</c:v>
                </c:pt>
                <c:pt idx="163787">
                  <c:v>40</c:v>
                </c:pt>
                <c:pt idx="163788">
                  <c:v>88</c:v>
                </c:pt>
                <c:pt idx="163789">
                  <c:v>36</c:v>
                </c:pt>
                <c:pt idx="163790">
                  <c:v>65</c:v>
                </c:pt>
                <c:pt idx="163791">
                  <c:v>46</c:v>
                </c:pt>
                <c:pt idx="163792">
                  <c:v>182</c:v>
                </c:pt>
                <c:pt idx="163793">
                  <c:v>62</c:v>
                </c:pt>
                <c:pt idx="163794">
                  <c:v>234</c:v>
                </c:pt>
                <c:pt idx="163795">
                  <c:v>75</c:v>
                </c:pt>
                <c:pt idx="163796">
                  <c:v>161</c:v>
                </c:pt>
                <c:pt idx="163797">
                  <c:v>91</c:v>
                </c:pt>
                <c:pt idx="163798">
                  <c:v>136</c:v>
                </c:pt>
                <c:pt idx="163799">
                  <c:v>208</c:v>
                </c:pt>
                <c:pt idx="163800">
                  <c:v>-10</c:v>
                </c:pt>
                <c:pt idx="163801">
                  <c:v>-75</c:v>
                </c:pt>
                <c:pt idx="163802">
                  <c:v>101</c:v>
                </c:pt>
                <c:pt idx="163803">
                  <c:v>81</c:v>
                </c:pt>
                <c:pt idx="163804">
                  <c:v>197</c:v>
                </c:pt>
                <c:pt idx="163805">
                  <c:v>105</c:v>
                </c:pt>
                <c:pt idx="163806">
                  <c:v>137</c:v>
                </c:pt>
                <c:pt idx="163807">
                  <c:v>113</c:v>
                </c:pt>
                <c:pt idx="163808">
                  <c:v>228</c:v>
                </c:pt>
                <c:pt idx="163809">
                  <c:v>70</c:v>
                </c:pt>
                <c:pt idx="163810">
                  <c:v>67</c:v>
                </c:pt>
                <c:pt idx="163811">
                  <c:v>21</c:v>
                </c:pt>
                <c:pt idx="163812">
                  <c:v>57</c:v>
                </c:pt>
                <c:pt idx="163813">
                  <c:v>40</c:v>
                </c:pt>
                <c:pt idx="163814">
                  <c:v>54</c:v>
                </c:pt>
                <c:pt idx="163815">
                  <c:v>40.92</c:v>
                </c:pt>
                <c:pt idx="163816">
                  <c:v>10</c:v>
                </c:pt>
                <c:pt idx="163817">
                  <c:v>25.92</c:v>
                </c:pt>
                <c:pt idx="163818">
                  <c:v>83.92</c:v>
                </c:pt>
                <c:pt idx="163819">
                  <c:v>135.68</c:v>
                </c:pt>
                <c:pt idx="163820">
                  <c:v>74.760000000000005</c:v>
                </c:pt>
                <c:pt idx="163821">
                  <c:v>163.92</c:v>
                </c:pt>
                <c:pt idx="163822">
                  <c:v>43</c:v>
                </c:pt>
                <c:pt idx="163823">
                  <c:v>342</c:v>
                </c:pt>
                <c:pt idx="163824">
                  <c:v>66.760000000000005</c:v>
                </c:pt>
                <c:pt idx="163825">
                  <c:v>141</c:v>
                </c:pt>
                <c:pt idx="163826">
                  <c:v>-20</c:v>
                </c:pt>
                <c:pt idx="163827">
                  <c:v>152.76</c:v>
                </c:pt>
                <c:pt idx="163828">
                  <c:v>40.92</c:v>
                </c:pt>
                <c:pt idx="163829">
                  <c:v>10</c:v>
                </c:pt>
                <c:pt idx="163830">
                  <c:v>5.88</c:v>
                </c:pt>
                <c:pt idx="163831">
                  <c:v>25</c:v>
                </c:pt>
                <c:pt idx="163832">
                  <c:v>38</c:v>
                </c:pt>
                <c:pt idx="163833">
                  <c:v>82.72</c:v>
                </c:pt>
                <c:pt idx="163834">
                  <c:v>71.84</c:v>
                </c:pt>
                <c:pt idx="163835">
                  <c:v>10</c:v>
                </c:pt>
                <c:pt idx="163836">
                  <c:v>41.8</c:v>
                </c:pt>
                <c:pt idx="163837">
                  <c:v>121.84</c:v>
                </c:pt>
                <c:pt idx="163838">
                  <c:v>122</c:v>
                </c:pt>
                <c:pt idx="163839">
                  <c:v>35.92</c:v>
                </c:pt>
                <c:pt idx="163840">
                  <c:v>40.92</c:v>
                </c:pt>
                <c:pt idx="163841">
                  <c:v>81.84</c:v>
                </c:pt>
                <c:pt idx="163842">
                  <c:v>27</c:v>
                </c:pt>
                <c:pt idx="163843">
                  <c:v>90.92</c:v>
                </c:pt>
                <c:pt idx="163844">
                  <c:v>85</c:v>
                </c:pt>
                <c:pt idx="163845">
                  <c:v>46.84</c:v>
                </c:pt>
                <c:pt idx="163846">
                  <c:v>35</c:v>
                </c:pt>
                <c:pt idx="163847">
                  <c:v>60.24</c:v>
                </c:pt>
                <c:pt idx="163848">
                  <c:v>14.24</c:v>
                </c:pt>
                <c:pt idx="163849">
                  <c:v>17.07</c:v>
                </c:pt>
                <c:pt idx="163850">
                  <c:v>7</c:v>
                </c:pt>
                <c:pt idx="163851">
                  <c:v>49.24</c:v>
                </c:pt>
                <c:pt idx="163852">
                  <c:v>75.64</c:v>
                </c:pt>
                <c:pt idx="163853">
                  <c:v>57.16</c:v>
                </c:pt>
                <c:pt idx="163854">
                  <c:v>-18.04</c:v>
                </c:pt>
                <c:pt idx="163855">
                  <c:v>20</c:v>
                </c:pt>
                <c:pt idx="163856">
                  <c:v>62.84</c:v>
                </c:pt>
                <c:pt idx="163857">
                  <c:v>38.92</c:v>
                </c:pt>
                <c:pt idx="163858">
                  <c:v>112.08</c:v>
                </c:pt>
                <c:pt idx="163859">
                  <c:v>40.68</c:v>
                </c:pt>
                <c:pt idx="163860">
                  <c:v>38.92</c:v>
                </c:pt>
                <c:pt idx="163861">
                  <c:v>97.92</c:v>
                </c:pt>
                <c:pt idx="163862">
                  <c:v>10</c:v>
                </c:pt>
                <c:pt idx="163863">
                  <c:v>45.92</c:v>
                </c:pt>
                <c:pt idx="163864">
                  <c:v>42.92</c:v>
                </c:pt>
                <c:pt idx="163865">
                  <c:v>108.76</c:v>
                </c:pt>
                <c:pt idx="163866">
                  <c:v>77.16</c:v>
                </c:pt>
                <c:pt idx="163867">
                  <c:v>38</c:v>
                </c:pt>
                <c:pt idx="163868">
                  <c:v>103.88</c:v>
                </c:pt>
                <c:pt idx="163869">
                  <c:v>35.92</c:v>
                </c:pt>
                <c:pt idx="163870">
                  <c:v>60.92</c:v>
                </c:pt>
                <c:pt idx="163871">
                  <c:v>24.88</c:v>
                </c:pt>
                <c:pt idx="163872">
                  <c:v>15</c:v>
                </c:pt>
                <c:pt idx="163873">
                  <c:v>163.96</c:v>
                </c:pt>
                <c:pt idx="163874">
                  <c:v>162.80000000000001</c:v>
                </c:pt>
                <c:pt idx="163875">
                  <c:v>7</c:v>
                </c:pt>
                <c:pt idx="163876">
                  <c:v>24.88</c:v>
                </c:pt>
                <c:pt idx="163877">
                  <c:v>10</c:v>
                </c:pt>
                <c:pt idx="163878">
                  <c:v>5.88</c:v>
                </c:pt>
                <c:pt idx="163879">
                  <c:v>23.92</c:v>
                </c:pt>
                <c:pt idx="163880">
                  <c:v>57.92</c:v>
                </c:pt>
                <c:pt idx="163881">
                  <c:v>29.88</c:v>
                </c:pt>
                <c:pt idx="163882">
                  <c:v>56</c:v>
                </c:pt>
                <c:pt idx="163883">
                  <c:v>31.26</c:v>
                </c:pt>
                <c:pt idx="163884">
                  <c:v>30.92</c:v>
                </c:pt>
                <c:pt idx="163885">
                  <c:v>17</c:v>
                </c:pt>
                <c:pt idx="163886">
                  <c:v>33.92</c:v>
                </c:pt>
                <c:pt idx="163887">
                  <c:v>64.84</c:v>
                </c:pt>
                <c:pt idx="163888">
                  <c:v>13</c:v>
                </c:pt>
                <c:pt idx="163889">
                  <c:v>17.88</c:v>
                </c:pt>
                <c:pt idx="163890">
                  <c:v>45.92</c:v>
                </c:pt>
                <c:pt idx="163891">
                  <c:v>61.84</c:v>
                </c:pt>
                <c:pt idx="163892">
                  <c:v>72.8</c:v>
                </c:pt>
                <c:pt idx="163893">
                  <c:v>85.22</c:v>
                </c:pt>
                <c:pt idx="163894">
                  <c:v>110.92</c:v>
                </c:pt>
                <c:pt idx="163895">
                  <c:v>14</c:v>
                </c:pt>
                <c:pt idx="163896">
                  <c:v>60.84</c:v>
                </c:pt>
                <c:pt idx="163897">
                  <c:v>20.88</c:v>
                </c:pt>
                <c:pt idx="163898">
                  <c:v>115.56</c:v>
                </c:pt>
                <c:pt idx="163899">
                  <c:v>31.92</c:v>
                </c:pt>
                <c:pt idx="163900">
                  <c:v>8</c:v>
                </c:pt>
                <c:pt idx="163901">
                  <c:v>71.84</c:v>
                </c:pt>
                <c:pt idx="163902">
                  <c:v>95.92</c:v>
                </c:pt>
                <c:pt idx="163903">
                  <c:v>34.799999999999997</c:v>
                </c:pt>
                <c:pt idx="163904">
                  <c:v>23.92</c:v>
                </c:pt>
                <c:pt idx="163905">
                  <c:v>10</c:v>
                </c:pt>
                <c:pt idx="163906">
                  <c:v>46.92</c:v>
                </c:pt>
                <c:pt idx="163907">
                  <c:v>27.88</c:v>
                </c:pt>
                <c:pt idx="163908">
                  <c:v>5.88</c:v>
                </c:pt>
                <c:pt idx="163909">
                  <c:v>5.88</c:v>
                </c:pt>
                <c:pt idx="163910">
                  <c:v>87.76</c:v>
                </c:pt>
                <c:pt idx="163911">
                  <c:v>-11</c:v>
                </c:pt>
                <c:pt idx="163912">
                  <c:v>10502.02</c:v>
                </c:pt>
                <c:pt idx="163913">
                  <c:v>14916.74</c:v>
                </c:pt>
                <c:pt idx="163914">
                  <c:v>11940.21</c:v>
                </c:pt>
                <c:pt idx="163915">
                  <c:v>9488.5400000000009</c:v>
                </c:pt>
                <c:pt idx="163916">
                  <c:v>11475.24</c:v>
                </c:pt>
                <c:pt idx="163917">
                  <c:v>12036.89</c:v>
                </c:pt>
                <c:pt idx="163918">
                  <c:v>11049.72</c:v>
                </c:pt>
                <c:pt idx="163919">
                  <c:v>10696.36</c:v>
                </c:pt>
                <c:pt idx="163920">
                  <c:v>11166.84</c:v>
                </c:pt>
                <c:pt idx="163921">
                  <c:v>9928.94</c:v>
                </c:pt>
                <c:pt idx="163922">
                  <c:v>9374.36</c:v>
                </c:pt>
                <c:pt idx="163923">
                  <c:v>8084.07</c:v>
                </c:pt>
                <c:pt idx="163924">
                  <c:v>9104.77</c:v>
                </c:pt>
                <c:pt idx="163925">
                  <c:v>8170.94</c:v>
                </c:pt>
                <c:pt idx="163926">
                  <c:v>8292.42</c:v>
                </c:pt>
                <c:pt idx="163927">
                  <c:v>9673.48</c:v>
                </c:pt>
                <c:pt idx="163928">
                  <c:v>12466.12</c:v>
                </c:pt>
                <c:pt idx="163929">
                  <c:v>10857.96</c:v>
                </c:pt>
                <c:pt idx="163930">
                  <c:v>10327.86</c:v>
                </c:pt>
                <c:pt idx="163931">
                  <c:v>9357.2199999999993</c:v>
                </c:pt>
                <c:pt idx="163932">
                  <c:v>9425.64</c:v>
                </c:pt>
                <c:pt idx="163933">
                  <c:v>9575.56</c:v>
                </c:pt>
                <c:pt idx="163934">
                  <c:v>8327.44</c:v>
                </c:pt>
                <c:pt idx="163935">
                  <c:v>9318.08</c:v>
                </c:pt>
                <c:pt idx="163936">
                  <c:v>8688</c:v>
                </c:pt>
                <c:pt idx="163937">
                  <c:v>11880.56</c:v>
                </c:pt>
                <c:pt idx="163938">
                  <c:v>6480.56</c:v>
                </c:pt>
                <c:pt idx="163939">
                  <c:v>10245.93</c:v>
                </c:pt>
                <c:pt idx="163940">
                  <c:v>9005.2800000000007</c:v>
                </c:pt>
                <c:pt idx="163941">
                  <c:v>6894.74</c:v>
                </c:pt>
                <c:pt idx="163942">
                  <c:v>7684.54</c:v>
                </c:pt>
                <c:pt idx="163943">
                  <c:v>8167.22</c:v>
                </c:pt>
                <c:pt idx="163944">
                  <c:v>17897.740000000002</c:v>
                </c:pt>
                <c:pt idx="163945">
                  <c:v>10838.72</c:v>
                </c:pt>
                <c:pt idx="163946">
                  <c:v>7583.22</c:v>
                </c:pt>
                <c:pt idx="163947">
                  <c:v>11347.24</c:v>
                </c:pt>
                <c:pt idx="163948">
                  <c:v>10523.04</c:v>
                </c:pt>
                <c:pt idx="163949">
                  <c:v>8740.3799999999992</c:v>
                </c:pt>
                <c:pt idx="163950">
                  <c:v>13600.54</c:v>
                </c:pt>
                <c:pt idx="163951">
                  <c:v>9857.8799999999992</c:v>
                </c:pt>
                <c:pt idx="163952">
                  <c:v>23473.200000000001</c:v>
                </c:pt>
                <c:pt idx="163953">
                  <c:v>14767.78</c:v>
                </c:pt>
                <c:pt idx="163954">
                  <c:v>30291.19</c:v>
                </c:pt>
                <c:pt idx="163955">
                  <c:v>16546.310000000001</c:v>
                </c:pt>
                <c:pt idx="163956">
                  <c:v>19201.810000000001</c:v>
                </c:pt>
                <c:pt idx="163957">
                  <c:v>24805.54</c:v>
                </c:pt>
                <c:pt idx="163958">
                  <c:v>40685.31</c:v>
                </c:pt>
                <c:pt idx="163959">
                  <c:v>16140.04</c:v>
                </c:pt>
                <c:pt idx="163960">
                  <c:v>10978.72</c:v>
                </c:pt>
                <c:pt idx="163961">
                  <c:v>8326.56</c:v>
                </c:pt>
                <c:pt idx="163962">
                  <c:v>8780.81</c:v>
                </c:pt>
                <c:pt idx="163963">
                  <c:v>8793.56</c:v>
                </c:pt>
                <c:pt idx="163964">
                  <c:v>9174.1200000000008</c:v>
                </c:pt>
                <c:pt idx="163965">
                  <c:v>11675.62</c:v>
                </c:pt>
                <c:pt idx="163966">
                  <c:v>13314.79</c:v>
                </c:pt>
                <c:pt idx="163967">
                  <c:v>10253.959999999999</c:v>
                </c:pt>
                <c:pt idx="163968">
                  <c:v>9710.9500000000007</c:v>
                </c:pt>
                <c:pt idx="163969">
                  <c:v>11390.76</c:v>
                </c:pt>
                <c:pt idx="163970">
                  <c:v>10694.81</c:v>
                </c:pt>
                <c:pt idx="163971">
                  <c:v>10787.92</c:v>
                </c:pt>
                <c:pt idx="163972">
                  <c:v>8927.3799999999992</c:v>
                </c:pt>
                <c:pt idx="163973">
                  <c:v>9963.3799999999992</c:v>
                </c:pt>
                <c:pt idx="163974">
                  <c:v>7970.46</c:v>
                </c:pt>
                <c:pt idx="163975">
                  <c:v>11521.87</c:v>
                </c:pt>
                <c:pt idx="163976">
                  <c:v>8618.5499999999993</c:v>
                </c:pt>
                <c:pt idx="163977">
                  <c:v>8729.39</c:v>
                </c:pt>
                <c:pt idx="163978">
                  <c:v>9684.8799999999992</c:v>
                </c:pt>
                <c:pt idx="163979">
                  <c:v>8218.07</c:v>
                </c:pt>
                <c:pt idx="163980">
                  <c:v>8323.6</c:v>
                </c:pt>
                <c:pt idx="163981">
                  <c:v>8398.69</c:v>
                </c:pt>
                <c:pt idx="163982">
                  <c:v>7973.43</c:v>
                </c:pt>
                <c:pt idx="163983">
                  <c:v>9379.57</c:v>
                </c:pt>
                <c:pt idx="163984">
                  <c:v>8091.73</c:v>
                </c:pt>
                <c:pt idx="163985">
                  <c:v>6432.95</c:v>
                </c:pt>
                <c:pt idx="163986">
                  <c:v>7569.92</c:v>
                </c:pt>
                <c:pt idx="163987">
                  <c:v>7102.82</c:v>
                </c:pt>
                <c:pt idx="163988">
                  <c:v>7340.99</c:v>
                </c:pt>
                <c:pt idx="163989">
                  <c:v>6877.04</c:v>
                </c:pt>
                <c:pt idx="163990">
                  <c:v>6252.54</c:v>
                </c:pt>
                <c:pt idx="163991">
                  <c:v>6612.27</c:v>
                </c:pt>
                <c:pt idx="163992">
                  <c:v>6010.45</c:v>
                </c:pt>
                <c:pt idx="163993">
                  <c:v>5424.82</c:v>
                </c:pt>
                <c:pt idx="163994">
                  <c:v>7016.47</c:v>
                </c:pt>
                <c:pt idx="163995">
                  <c:v>7715.46</c:v>
                </c:pt>
                <c:pt idx="163996">
                  <c:v>7521.31</c:v>
                </c:pt>
                <c:pt idx="163997">
                  <c:v>10403.52</c:v>
                </c:pt>
                <c:pt idx="163998">
                  <c:v>7823.67</c:v>
                </c:pt>
                <c:pt idx="163999">
                  <c:v>9407.6200000000008</c:v>
                </c:pt>
                <c:pt idx="164000">
                  <c:v>7448.62</c:v>
                </c:pt>
                <c:pt idx="164001">
                  <c:v>8890.91</c:v>
                </c:pt>
                <c:pt idx="164002">
                  <c:v>13273.43</c:v>
                </c:pt>
                <c:pt idx="164003">
                  <c:v>11815.54</c:v>
                </c:pt>
                <c:pt idx="164004">
                  <c:v>29693.41</c:v>
                </c:pt>
                <c:pt idx="164005">
                  <c:v>14239.51</c:v>
                </c:pt>
                <c:pt idx="164006">
                  <c:v>37128.86</c:v>
                </c:pt>
                <c:pt idx="164007">
                  <c:v>13570.38</c:v>
                </c:pt>
                <c:pt idx="164008">
                  <c:v>16472.73</c:v>
                </c:pt>
                <c:pt idx="164009">
                  <c:v>20508.88</c:v>
                </c:pt>
                <c:pt idx="164010">
                  <c:v>32102</c:v>
                </c:pt>
                <c:pt idx="164011">
                  <c:v>20338.84</c:v>
                </c:pt>
                <c:pt idx="164012">
                  <c:v>11638.17</c:v>
                </c:pt>
                <c:pt idx="164013">
                  <c:v>9939.33</c:v>
                </c:pt>
                <c:pt idx="164014">
                  <c:v>7997.42</c:v>
                </c:pt>
                <c:pt idx="164015">
                  <c:v>8735.06</c:v>
                </c:pt>
                <c:pt idx="164016">
                  <c:v>8324.39</c:v>
                </c:pt>
                <c:pt idx="164017">
                  <c:v>8676.24</c:v>
                </c:pt>
                <c:pt idx="164018">
                  <c:v>12224.72</c:v>
                </c:pt>
                <c:pt idx="164019">
                  <c:v>9096.9599999999991</c:v>
                </c:pt>
                <c:pt idx="164020">
                  <c:v>9444.24</c:v>
                </c:pt>
                <c:pt idx="164021">
                  <c:v>11288.76</c:v>
                </c:pt>
                <c:pt idx="164022">
                  <c:v>8905.32</c:v>
                </c:pt>
                <c:pt idx="164023">
                  <c:v>7837.8</c:v>
                </c:pt>
                <c:pt idx="164024">
                  <c:v>8365.7199999999993</c:v>
                </c:pt>
                <c:pt idx="164025">
                  <c:v>9901.76</c:v>
                </c:pt>
                <c:pt idx="164026">
                  <c:v>7907.69</c:v>
                </c:pt>
                <c:pt idx="164027">
                  <c:v>7526.37</c:v>
                </c:pt>
                <c:pt idx="164028">
                  <c:v>5734.38</c:v>
                </c:pt>
                <c:pt idx="164029">
                  <c:v>6578.38</c:v>
                </c:pt>
                <c:pt idx="164030">
                  <c:v>6447.78</c:v>
                </c:pt>
                <c:pt idx="164031">
                  <c:v>10231.719999999999</c:v>
                </c:pt>
                <c:pt idx="164032">
                  <c:v>8055.92</c:v>
                </c:pt>
                <c:pt idx="164033">
                  <c:v>8285.7199999999993</c:v>
                </c:pt>
                <c:pt idx="164034">
                  <c:v>6750.92</c:v>
                </c:pt>
                <c:pt idx="164035">
                  <c:v>5886.9</c:v>
                </c:pt>
                <c:pt idx="164036">
                  <c:v>8650.6299999999992</c:v>
                </c:pt>
                <c:pt idx="164037">
                  <c:v>7707.38</c:v>
                </c:pt>
                <c:pt idx="164038">
                  <c:v>6742.34</c:v>
                </c:pt>
                <c:pt idx="164039">
                  <c:v>7075.95</c:v>
                </c:pt>
                <c:pt idx="164040">
                  <c:v>8300.41</c:v>
                </c:pt>
                <c:pt idx="164041">
                  <c:v>7095.44</c:v>
                </c:pt>
                <c:pt idx="164042">
                  <c:v>5527.32</c:v>
                </c:pt>
                <c:pt idx="164043">
                  <c:v>5843.24</c:v>
                </c:pt>
                <c:pt idx="164044">
                  <c:v>6783.45</c:v>
                </c:pt>
                <c:pt idx="164045">
                  <c:v>5750.72</c:v>
                </c:pt>
                <c:pt idx="164046">
                  <c:v>7556.84</c:v>
                </c:pt>
                <c:pt idx="164047">
                  <c:v>6189.36</c:v>
                </c:pt>
                <c:pt idx="164048">
                  <c:v>6606.19</c:v>
                </c:pt>
                <c:pt idx="164049">
                  <c:v>7784.56</c:v>
                </c:pt>
                <c:pt idx="164050">
                  <c:v>7680.92</c:v>
                </c:pt>
                <c:pt idx="164051">
                  <c:v>8230.39</c:v>
                </c:pt>
                <c:pt idx="164052">
                  <c:v>8828.5</c:v>
                </c:pt>
                <c:pt idx="164053">
                  <c:v>6563.6</c:v>
                </c:pt>
                <c:pt idx="164054">
                  <c:v>11635.84</c:v>
                </c:pt>
                <c:pt idx="164055">
                  <c:v>357.75</c:v>
                </c:pt>
                <c:pt idx="164056">
                  <c:v>1031.44</c:v>
                </c:pt>
                <c:pt idx="164057">
                  <c:v>1777.5</c:v>
                </c:pt>
                <c:pt idx="164058">
                  <c:v>1332</c:v>
                </c:pt>
                <c:pt idx="164059">
                  <c:v>1351</c:v>
                </c:pt>
                <c:pt idx="164060">
                  <c:v>1544</c:v>
                </c:pt>
                <c:pt idx="164061">
                  <c:v>1534.6</c:v>
                </c:pt>
                <c:pt idx="164062">
                  <c:v>2603.9899999999998</c:v>
                </c:pt>
                <c:pt idx="164063">
                  <c:v>3209.28</c:v>
                </c:pt>
                <c:pt idx="164064">
                  <c:v>1799.58</c:v>
                </c:pt>
                <c:pt idx="164065">
                  <c:v>3642.08</c:v>
                </c:pt>
                <c:pt idx="164066">
                  <c:v>6308.44</c:v>
                </c:pt>
                <c:pt idx="164067">
                  <c:v>5008.8599999999997</c:v>
                </c:pt>
                <c:pt idx="164068">
                  <c:v>6601.97</c:v>
                </c:pt>
                <c:pt idx="164069">
                  <c:v>12803.13</c:v>
                </c:pt>
                <c:pt idx="164070">
                  <c:v>13033.96</c:v>
                </c:pt>
                <c:pt idx="164071">
                  <c:v>13046.75</c:v>
                </c:pt>
                <c:pt idx="164072">
                  <c:v>18097.669999999998</c:v>
                </c:pt>
                <c:pt idx="164073">
                  <c:v>14055.12</c:v>
                </c:pt>
                <c:pt idx="164074">
                  <c:v>12054.24</c:v>
                </c:pt>
                <c:pt idx="164075">
                  <c:v>12094.1</c:v>
                </c:pt>
                <c:pt idx="164076">
                  <c:v>7912.04</c:v>
                </c:pt>
                <c:pt idx="164077">
                  <c:v>6013.2</c:v>
                </c:pt>
                <c:pt idx="164078">
                  <c:v>4079.99</c:v>
                </c:pt>
                <c:pt idx="164079">
                  <c:v>3583.69</c:v>
                </c:pt>
                <c:pt idx="164080">
                  <c:v>2972.33</c:v>
                </c:pt>
                <c:pt idx="164081">
                  <c:v>1237.7</c:v>
                </c:pt>
                <c:pt idx="164082">
                  <c:v>649.80999999999995</c:v>
                </c:pt>
                <c:pt idx="164083">
                  <c:v>733.67</c:v>
                </c:pt>
                <c:pt idx="164084">
                  <c:v>1525.62</c:v>
                </c:pt>
                <c:pt idx="164085">
                  <c:v>1182.43</c:v>
                </c:pt>
                <c:pt idx="164086">
                  <c:v>834.01</c:v>
                </c:pt>
                <c:pt idx="164087">
                  <c:v>1608.58</c:v>
                </c:pt>
                <c:pt idx="164088">
                  <c:v>1185.29</c:v>
                </c:pt>
                <c:pt idx="164089">
                  <c:v>1252.27</c:v>
                </c:pt>
                <c:pt idx="164090">
                  <c:v>948.29</c:v>
                </c:pt>
                <c:pt idx="164091">
                  <c:v>373.82</c:v>
                </c:pt>
                <c:pt idx="164092">
                  <c:v>452.02</c:v>
                </c:pt>
                <c:pt idx="164093">
                  <c:v>114.51</c:v>
                </c:pt>
                <c:pt idx="164094">
                  <c:v>310.49</c:v>
                </c:pt>
                <c:pt idx="164095">
                  <c:v>284.33999999999997</c:v>
                </c:pt>
                <c:pt idx="164096">
                  <c:v>1185.27</c:v>
                </c:pt>
                <c:pt idx="164097">
                  <c:v>658.6</c:v>
                </c:pt>
                <c:pt idx="164098">
                  <c:v>1572</c:v>
                </c:pt>
                <c:pt idx="164099">
                  <c:v>1527.5</c:v>
                </c:pt>
                <c:pt idx="164100">
                  <c:v>654.35</c:v>
                </c:pt>
                <c:pt idx="164101">
                  <c:v>342.22</c:v>
                </c:pt>
                <c:pt idx="164102">
                  <c:v>53</c:v>
                </c:pt>
                <c:pt idx="164103">
                  <c:v>43</c:v>
                </c:pt>
                <c:pt idx="164104">
                  <c:v>52</c:v>
                </c:pt>
                <c:pt idx="164105">
                  <c:v>78</c:v>
                </c:pt>
                <c:pt idx="164106">
                  <c:v>52.43</c:v>
                </c:pt>
                <c:pt idx="164107">
                  <c:v>274.57</c:v>
                </c:pt>
                <c:pt idx="164108">
                  <c:v>1204.97</c:v>
                </c:pt>
                <c:pt idx="164109">
                  <c:v>2163.09</c:v>
                </c:pt>
                <c:pt idx="164110">
                  <c:v>2554.7600000000002</c:v>
                </c:pt>
                <c:pt idx="164111">
                  <c:v>1052.2</c:v>
                </c:pt>
                <c:pt idx="164112">
                  <c:v>1239.6600000000001</c:v>
                </c:pt>
                <c:pt idx="164113">
                  <c:v>2218.63</c:v>
                </c:pt>
                <c:pt idx="164114">
                  <c:v>3026.13</c:v>
                </c:pt>
                <c:pt idx="164115">
                  <c:v>1664.42</c:v>
                </c:pt>
                <c:pt idx="164116">
                  <c:v>1611.38</c:v>
                </c:pt>
                <c:pt idx="164117">
                  <c:v>2661.45</c:v>
                </c:pt>
                <c:pt idx="164118">
                  <c:v>4181.2299999999996</c:v>
                </c:pt>
                <c:pt idx="164119">
                  <c:v>3339.96</c:v>
                </c:pt>
                <c:pt idx="164120">
                  <c:v>10174.44</c:v>
                </c:pt>
                <c:pt idx="164121">
                  <c:v>18434.669999999998</c:v>
                </c:pt>
                <c:pt idx="164122">
                  <c:v>15685.82</c:v>
                </c:pt>
                <c:pt idx="164123">
                  <c:v>19673.54</c:v>
                </c:pt>
                <c:pt idx="164124">
                  <c:v>22552.29</c:v>
                </c:pt>
                <c:pt idx="164125">
                  <c:v>23212</c:v>
                </c:pt>
                <c:pt idx="164126">
                  <c:v>17149.3</c:v>
                </c:pt>
                <c:pt idx="164127">
                  <c:v>14876.68</c:v>
                </c:pt>
                <c:pt idx="164128">
                  <c:v>11418.4</c:v>
                </c:pt>
                <c:pt idx="164129">
                  <c:v>6044.33</c:v>
                </c:pt>
                <c:pt idx="164130">
                  <c:v>4135.4399999999996</c:v>
                </c:pt>
                <c:pt idx="164131">
                  <c:v>1628.25</c:v>
                </c:pt>
                <c:pt idx="164132">
                  <c:v>1411.5</c:v>
                </c:pt>
                <c:pt idx="164133">
                  <c:v>986.68</c:v>
                </c:pt>
                <c:pt idx="164134">
                  <c:v>695.74</c:v>
                </c:pt>
                <c:pt idx="164135">
                  <c:v>1153.18</c:v>
                </c:pt>
                <c:pt idx="164136">
                  <c:v>1149.7</c:v>
                </c:pt>
                <c:pt idx="164137">
                  <c:v>1093.18</c:v>
                </c:pt>
                <c:pt idx="164138">
                  <c:v>1195.46</c:v>
                </c:pt>
                <c:pt idx="164139">
                  <c:v>1132.0899999999999</c:v>
                </c:pt>
                <c:pt idx="164140">
                  <c:v>898.84</c:v>
                </c:pt>
                <c:pt idx="164141">
                  <c:v>855.86</c:v>
                </c:pt>
                <c:pt idx="164142">
                  <c:v>538.72</c:v>
                </c:pt>
                <c:pt idx="164143">
                  <c:v>640.63</c:v>
                </c:pt>
                <c:pt idx="164144">
                  <c:v>794.77</c:v>
                </c:pt>
                <c:pt idx="164145">
                  <c:v>62.18</c:v>
                </c:pt>
                <c:pt idx="164146">
                  <c:v>184.2</c:v>
                </c:pt>
                <c:pt idx="164147">
                  <c:v>347.08</c:v>
                </c:pt>
                <c:pt idx="164148">
                  <c:v>365.44</c:v>
                </c:pt>
                <c:pt idx="164149">
                  <c:v>1050.3</c:v>
                </c:pt>
                <c:pt idx="164150">
                  <c:v>1746.96</c:v>
                </c:pt>
                <c:pt idx="164151">
                  <c:v>507.78</c:v>
                </c:pt>
                <c:pt idx="164152">
                  <c:v>977.98</c:v>
                </c:pt>
                <c:pt idx="164153">
                  <c:v>386.25</c:v>
                </c:pt>
                <c:pt idx="164154">
                  <c:v>-1.18</c:v>
                </c:pt>
                <c:pt idx="164155">
                  <c:v>297.10000000000002</c:v>
                </c:pt>
                <c:pt idx="164156">
                  <c:v>87.51</c:v>
                </c:pt>
                <c:pt idx="164157">
                  <c:v>233.66</c:v>
                </c:pt>
                <c:pt idx="164158">
                  <c:v>243.74</c:v>
                </c:pt>
                <c:pt idx="164159">
                  <c:v>286.87</c:v>
                </c:pt>
                <c:pt idx="164160">
                  <c:v>1196.57</c:v>
                </c:pt>
                <c:pt idx="164161">
                  <c:v>1860.05</c:v>
                </c:pt>
                <c:pt idx="164162">
                  <c:v>610.14</c:v>
                </c:pt>
                <c:pt idx="164163">
                  <c:v>660.55</c:v>
                </c:pt>
                <c:pt idx="164164">
                  <c:v>2133.13</c:v>
                </c:pt>
                <c:pt idx="164165">
                  <c:v>2838.29</c:v>
                </c:pt>
                <c:pt idx="164166">
                  <c:v>1640.2</c:v>
                </c:pt>
                <c:pt idx="164167">
                  <c:v>3804.9</c:v>
                </c:pt>
                <c:pt idx="164168">
                  <c:v>5374.65</c:v>
                </c:pt>
                <c:pt idx="164169">
                  <c:v>4052.48</c:v>
                </c:pt>
                <c:pt idx="164170">
                  <c:v>4886.7299999999996</c:v>
                </c:pt>
                <c:pt idx="164171">
                  <c:v>7491.43</c:v>
                </c:pt>
                <c:pt idx="164172">
                  <c:v>6879.85</c:v>
                </c:pt>
                <c:pt idx="164173">
                  <c:v>17912.59</c:v>
                </c:pt>
                <c:pt idx="164174">
                  <c:v>27308.560000000001</c:v>
                </c:pt>
                <c:pt idx="164175">
                  <c:v>25296.11</c:v>
                </c:pt>
                <c:pt idx="164176">
                  <c:v>22531.64</c:v>
                </c:pt>
                <c:pt idx="164177">
                  <c:v>19773.86</c:v>
                </c:pt>
                <c:pt idx="164178">
                  <c:v>15386.88</c:v>
                </c:pt>
                <c:pt idx="164179">
                  <c:v>12325.22</c:v>
                </c:pt>
                <c:pt idx="164180">
                  <c:v>9846.0499999999993</c:v>
                </c:pt>
                <c:pt idx="164181">
                  <c:v>7631.62</c:v>
                </c:pt>
                <c:pt idx="164182">
                  <c:v>4569.16</c:v>
                </c:pt>
                <c:pt idx="164183">
                  <c:v>1905.91</c:v>
                </c:pt>
                <c:pt idx="164184">
                  <c:v>894.43</c:v>
                </c:pt>
                <c:pt idx="164185">
                  <c:v>712.45</c:v>
                </c:pt>
                <c:pt idx="164186">
                  <c:v>777.22</c:v>
                </c:pt>
                <c:pt idx="164187">
                  <c:v>606.29</c:v>
                </c:pt>
                <c:pt idx="164188">
                  <c:v>852.89</c:v>
                </c:pt>
                <c:pt idx="164189">
                  <c:v>996.23</c:v>
                </c:pt>
                <c:pt idx="164190">
                  <c:v>968.41</c:v>
                </c:pt>
                <c:pt idx="164191">
                  <c:v>1724.05</c:v>
                </c:pt>
                <c:pt idx="164192">
                  <c:v>976.4</c:v>
                </c:pt>
                <c:pt idx="164193">
                  <c:v>918.89</c:v>
                </c:pt>
                <c:pt idx="164194">
                  <c:v>770.21</c:v>
                </c:pt>
                <c:pt idx="164195">
                  <c:v>504.92</c:v>
                </c:pt>
                <c:pt idx="164196">
                  <c:v>128.22999999999999</c:v>
                </c:pt>
                <c:pt idx="164197">
                  <c:v>82.2</c:v>
                </c:pt>
                <c:pt idx="164198">
                  <c:v>1733</c:v>
                </c:pt>
                <c:pt idx="164199">
                  <c:v>1100</c:v>
                </c:pt>
                <c:pt idx="164200">
                  <c:v>1546</c:v>
                </c:pt>
                <c:pt idx="164201">
                  <c:v>2690</c:v>
                </c:pt>
                <c:pt idx="164202">
                  <c:v>1898</c:v>
                </c:pt>
                <c:pt idx="164203">
                  <c:v>1218</c:v>
                </c:pt>
                <c:pt idx="164204">
                  <c:v>600</c:v>
                </c:pt>
                <c:pt idx="164205">
                  <c:v>2293</c:v>
                </c:pt>
                <c:pt idx="164206">
                  <c:v>1418</c:v>
                </c:pt>
                <c:pt idx="164207">
                  <c:v>4544</c:v>
                </c:pt>
                <c:pt idx="164208">
                  <c:v>4259</c:v>
                </c:pt>
                <c:pt idx="164209">
                  <c:v>2282</c:v>
                </c:pt>
                <c:pt idx="164210">
                  <c:v>2047</c:v>
                </c:pt>
                <c:pt idx="164211">
                  <c:v>327</c:v>
                </c:pt>
                <c:pt idx="164212">
                  <c:v>2433</c:v>
                </c:pt>
                <c:pt idx="164213">
                  <c:v>1323</c:v>
                </c:pt>
                <c:pt idx="164214">
                  <c:v>610</c:v>
                </c:pt>
                <c:pt idx="164215">
                  <c:v>1021.01</c:v>
                </c:pt>
                <c:pt idx="164216">
                  <c:v>1563</c:v>
                </c:pt>
                <c:pt idx="164217">
                  <c:v>1177</c:v>
                </c:pt>
                <c:pt idx="164218">
                  <c:v>2537</c:v>
                </c:pt>
                <c:pt idx="164219">
                  <c:v>4092</c:v>
                </c:pt>
                <c:pt idx="164220">
                  <c:v>2565</c:v>
                </c:pt>
                <c:pt idx="164221">
                  <c:v>2203</c:v>
                </c:pt>
                <c:pt idx="164222">
                  <c:v>2400</c:v>
                </c:pt>
                <c:pt idx="164223">
                  <c:v>2521</c:v>
                </c:pt>
                <c:pt idx="164224">
                  <c:v>3103</c:v>
                </c:pt>
                <c:pt idx="164225">
                  <c:v>2335</c:v>
                </c:pt>
                <c:pt idx="164226">
                  <c:v>1086</c:v>
                </c:pt>
                <c:pt idx="164227">
                  <c:v>1633</c:v>
                </c:pt>
                <c:pt idx="164228">
                  <c:v>2236</c:v>
                </c:pt>
                <c:pt idx="164229">
                  <c:v>813</c:v>
                </c:pt>
                <c:pt idx="164230">
                  <c:v>1463</c:v>
                </c:pt>
                <c:pt idx="164231">
                  <c:v>2978</c:v>
                </c:pt>
                <c:pt idx="164232">
                  <c:v>903</c:v>
                </c:pt>
                <c:pt idx="164233">
                  <c:v>2521</c:v>
                </c:pt>
                <c:pt idx="164234">
                  <c:v>1092</c:v>
                </c:pt>
                <c:pt idx="164235">
                  <c:v>748</c:v>
                </c:pt>
                <c:pt idx="164236">
                  <c:v>1545</c:v>
                </c:pt>
                <c:pt idx="164237">
                  <c:v>540</c:v>
                </c:pt>
                <c:pt idx="164238">
                  <c:v>887</c:v>
                </c:pt>
                <c:pt idx="164239">
                  <c:v>1289</c:v>
                </c:pt>
                <c:pt idx="164240">
                  <c:v>1380</c:v>
                </c:pt>
                <c:pt idx="164241">
                  <c:v>1300</c:v>
                </c:pt>
                <c:pt idx="164242">
                  <c:v>1240</c:v>
                </c:pt>
                <c:pt idx="164243">
                  <c:v>1878</c:v>
                </c:pt>
                <c:pt idx="164244">
                  <c:v>413</c:v>
                </c:pt>
                <c:pt idx="164245">
                  <c:v>1700</c:v>
                </c:pt>
                <c:pt idx="164246">
                  <c:v>725</c:v>
                </c:pt>
                <c:pt idx="164247">
                  <c:v>1342</c:v>
                </c:pt>
                <c:pt idx="164248">
                  <c:v>458</c:v>
                </c:pt>
                <c:pt idx="164249">
                  <c:v>1221</c:v>
                </c:pt>
                <c:pt idx="164250">
                  <c:v>1690</c:v>
                </c:pt>
                <c:pt idx="164251">
                  <c:v>1200</c:v>
                </c:pt>
                <c:pt idx="164252">
                  <c:v>1744</c:v>
                </c:pt>
                <c:pt idx="164253">
                  <c:v>2058</c:v>
                </c:pt>
                <c:pt idx="164254">
                  <c:v>1041</c:v>
                </c:pt>
                <c:pt idx="164255">
                  <c:v>1649</c:v>
                </c:pt>
                <c:pt idx="164256">
                  <c:v>1261</c:v>
                </c:pt>
                <c:pt idx="164257">
                  <c:v>1845</c:v>
                </c:pt>
                <c:pt idx="164258">
                  <c:v>2020</c:v>
                </c:pt>
                <c:pt idx="164259">
                  <c:v>1065</c:v>
                </c:pt>
                <c:pt idx="164260">
                  <c:v>1695</c:v>
                </c:pt>
                <c:pt idx="164261">
                  <c:v>1680</c:v>
                </c:pt>
                <c:pt idx="164262">
                  <c:v>1880</c:v>
                </c:pt>
                <c:pt idx="164263">
                  <c:v>1390</c:v>
                </c:pt>
                <c:pt idx="164264">
                  <c:v>470</c:v>
                </c:pt>
                <c:pt idx="164265">
                  <c:v>1350</c:v>
                </c:pt>
                <c:pt idx="164266">
                  <c:v>615</c:v>
                </c:pt>
                <c:pt idx="164267">
                  <c:v>1910</c:v>
                </c:pt>
                <c:pt idx="164268">
                  <c:v>1000</c:v>
                </c:pt>
                <c:pt idx="164269">
                  <c:v>1030</c:v>
                </c:pt>
                <c:pt idx="164270">
                  <c:v>500</c:v>
                </c:pt>
                <c:pt idx="164271">
                  <c:v>1045</c:v>
                </c:pt>
                <c:pt idx="164272">
                  <c:v>510</c:v>
                </c:pt>
                <c:pt idx="164273">
                  <c:v>460</c:v>
                </c:pt>
                <c:pt idx="164274">
                  <c:v>1810</c:v>
                </c:pt>
                <c:pt idx="164275">
                  <c:v>1590</c:v>
                </c:pt>
                <c:pt idx="164276">
                  <c:v>1365</c:v>
                </c:pt>
                <c:pt idx="164277">
                  <c:v>3110</c:v>
                </c:pt>
                <c:pt idx="164278">
                  <c:v>610</c:v>
                </c:pt>
                <c:pt idx="164279">
                  <c:v>2810</c:v>
                </c:pt>
                <c:pt idx="164280">
                  <c:v>1080</c:v>
                </c:pt>
                <c:pt idx="164281">
                  <c:v>875</c:v>
                </c:pt>
                <c:pt idx="164282">
                  <c:v>805</c:v>
                </c:pt>
                <c:pt idx="164283">
                  <c:v>780</c:v>
                </c:pt>
                <c:pt idx="164284">
                  <c:v>1030</c:v>
                </c:pt>
                <c:pt idx="164285">
                  <c:v>620</c:v>
                </c:pt>
                <c:pt idx="164286">
                  <c:v>1570</c:v>
                </c:pt>
                <c:pt idx="164287">
                  <c:v>940</c:v>
                </c:pt>
                <c:pt idx="164288">
                  <c:v>730</c:v>
                </c:pt>
                <c:pt idx="164289">
                  <c:v>1010</c:v>
                </c:pt>
                <c:pt idx="164290">
                  <c:v>1700</c:v>
                </c:pt>
                <c:pt idx="164291">
                  <c:v>3080</c:v>
                </c:pt>
                <c:pt idx="164292">
                  <c:v>2800</c:v>
                </c:pt>
                <c:pt idx="164293">
                  <c:v>930</c:v>
                </c:pt>
                <c:pt idx="164294">
                  <c:v>1795</c:v>
                </c:pt>
                <c:pt idx="164295">
                  <c:v>1065</c:v>
                </c:pt>
                <c:pt idx="164296">
                  <c:v>275</c:v>
                </c:pt>
                <c:pt idx="164297">
                  <c:v>515</c:v>
                </c:pt>
                <c:pt idx="164298">
                  <c:v>1510</c:v>
                </c:pt>
                <c:pt idx="164299">
                  <c:v>1615</c:v>
                </c:pt>
                <c:pt idx="164300">
                  <c:v>400</c:v>
                </c:pt>
                <c:pt idx="164301">
                  <c:v>1275</c:v>
                </c:pt>
                <c:pt idx="164302">
                  <c:v>2500</c:v>
                </c:pt>
                <c:pt idx="164303">
                  <c:v>1335</c:v>
                </c:pt>
                <c:pt idx="164304">
                  <c:v>615</c:v>
                </c:pt>
                <c:pt idx="164305">
                  <c:v>1385</c:v>
                </c:pt>
                <c:pt idx="164306">
                  <c:v>1300</c:v>
                </c:pt>
                <c:pt idx="164307">
                  <c:v>540</c:v>
                </c:pt>
                <c:pt idx="164308">
                  <c:v>760</c:v>
                </c:pt>
                <c:pt idx="164309">
                  <c:v>1205</c:v>
                </c:pt>
                <c:pt idx="164310">
                  <c:v>2180</c:v>
                </c:pt>
                <c:pt idx="164311">
                  <c:v>2620</c:v>
                </c:pt>
                <c:pt idx="164312">
                  <c:v>925</c:v>
                </c:pt>
                <c:pt idx="164313">
                  <c:v>1140</c:v>
                </c:pt>
                <c:pt idx="164314">
                  <c:v>260</c:v>
                </c:pt>
                <c:pt idx="164315">
                  <c:v>640</c:v>
                </c:pt>
                <c:pt idx="164316">
                  <c:v>840</c:v>
                </c:pt>
                <c:pt idx="164317">
                  <c:v>2280</c:v>
                </c:pt>
                <c:pt idx="164318">
                  <c:v>2530</c:v>
                </c:pt>
                <c:pt idx="164319">
                  <c:v>2810</c:v>
                </c:pt>
                <c:pt idx="164320">
                  <c:v>275</c:v>
                </c:pt>
                <c:pt idx="164321">
                  <c:v>945</c:v>
                </c:pt>
                <c:pt idx="164322">
                  <c:v>1480</c:v>
                </c:pt>
                <c:pt idx="164323">
                  <c:v>2065</c:v>
                </c:pt>
                <c:pt idx="164324">
                  <c:v>560</c:v>
                </c:pt>
                <c:pt idx="164325">
                  <c:v>2055</c:v>
                </c:pt>
                <c:pt idx="164326">
                  <c:v>510</c:v>
                </c:pt>
                <c:pt idx="164327">
                  <c:v>3030</c:v>
                </c:pt>
                <c:pt idx="164328">
                  <c:v>1375</c:v>
                </c:pt>
                <c:pt idx="164329">
                  <c:v>1815</c:v>
                </c:pt>
                <c:pt idx="164330">
                  <c:v>1465</c:v>
                </c:pt>
                <c:pt idx="164331">
                  <c:v>1285</c:v>
                </c:pt>
                <c:pt idx="164332">
                  <c:v>745</c:v>
                </c:pt>
                <c:pt idx="164333">
                  <c:v>2660</c:v>
                </c:pt>
                <c:pt idx="164334">
                  <c:v>685</c:v>
                </c:pt>
                <c:pt idx="164335">
                  <c:v>1160</c:v>
                </c:pt>
                <c:pt idx="164336">
                  <c:v>590</c:v>
                </c:pt>
                <c:pt idx="164337">
                  <c:v>1510</c:v>
                </c:pt>
                <c:pt idx="164338">
                  <c:v>745.11</c:v>
                </c:pt>
                <c:pt idx="164339">
                  <c:v>1179.29</c:v>
                </c:pt>
                <c:pt idx="164340">
                  <c:v>956.81</c:v>
                </c:pt>
                <c:pt idx="164341">
                  <c:v>919.18</c:v>
                </c:pt>
                <c:pt idx="164342">
                  <c:v>1066.1300000000001</c:v>
                </c:pt>
                <c:pt idx="164343">
                  <c:v>998.49</c:v>
                </c:pt>
                <c:pt idx="164344">
                  <c:v>755</c:v>
                </c:pt>
                <c:pt idx="164345">
                  <c:v>998.8</c:v>
                </c:pt>
                <c:pt idx="164346">
                  <c:v>942.62</c:v>
                </c:pt>
                <c:pt idx="164347">
                  <c:v>881.18</c:v>
                </c:pt>
                <c:pt idx="164348">
                  <c:v>735.2</c:v>
                </c:pt>
                <c:pt idx="164349">
                  <c:v>1090.83</c:v>
                </c:pt>
                <c:pt idx="164350">
                  <c:v>1145.99</c:v>
                </c:pt>
                <c:pt idx="164351">
                  <c:v>867.73</c:v>
                </c:pt>
                <c:pt idx="164352">
                  <c:v>962.81</c:v>
                </c:pt>
                <c:pt idx="164353">
                  <c:v>841.58</c:v>
                </c:pt>
                <c:pt idx="164354">
                  <c:v>851.4</c:v>
                </c:pt>
                <c:pt idx="164355">
                  <c:v>687.65</c:v>
                </c:pt>
                <c:pt idx="164356">
                  <c:v>839.21</c:v>
                </c:pt>
                <c:pt idx="164357">
                  <c:v>816.07</c:v>
                </c:pt>
                <c:pt idx="164358">
                  <c:v>666.86</c:v>
                </c:pt>
                <c:pt idx="164359">
                  <c:v>776.38</c:v>
                </c:pt>
                <c:pt idx="164360">
                  <c:v>849.04</c:v>
                </c:pt>
                <c:pt idx="164361">
                  <c:v>833.16</c:v>
                </c:pt>
                <c:pt idx="164362">
                  <c:v>922.31</c:v>
                </c:pt>
                <c:pt idx="164363">
                  <c:v>686.11</c:v>
                </c:pt>
                <c:pt idx="164364">
                  <c:v>764.95</c:v>
                </c:pt>
                <c:pt idx="164365">
                  <c:v>556.37</c:v>
                </c:pt>
                <c:pt idx="164366">
                  <c:v>589.28</c:v>
                </c:pt>
                <c:pt idx="164367">
                  <c:v>708.64</c:v>
                </c:pt>
                <c:pt idx="164368">
                  <c:v>891.07</c:v>
                </c:pt>
                <c:pt idx="164369">
                  <c:v>927.59</c:v>
                </c:pt>
                <c:pt idx="164370">
                  <c:v>670.48</c:v>
                </c:pt>
                <c:pt idx="164371">
                  <c:v>957.86</c:v>
                </c:pt>
                <c:pt idx="164372">
                  <c:v>797.25</c:v>
                </c:pt>
                <c:pt idx="164373">
                  <c:v>775.12</c:v>
                </c:pt>
                <c:pt idx="164374">
                  <c:v>1018.49</c:v>
                </c:pt>
                <c:pt idx="164375">
                  <c:v>774.67</c:v>
                </c:pt>
                <c:pt idx="164376">
                  <c:v>1080.22</c:v>
                </c:pt>
                <c:pt idx="164377">
                  <c:v>881.47</c:v>
                </c:pt>
                <c:pt idx="164378">
                  <c:v>1075.8399999999999</c:v>
                </c:pt>
                <c:pt idx="164379">
                  <c:v>1184.75</c:v>
                </c:pt>
                <c:pt idx="164380">
                  <c:v>770.43</c:v>
                </c:pt>
                <c:pt idx="164381">
                  <c:v>1038.03</c:v>
                </c:pt>
                <c:pt idx="164382">
                  <c:v>1284.8699999999999</c:v>
                </c:pt>
                <c:pt idx="164383">
                  <c:v>1903.78</c:v>
                </c:pt>
                <c:pt idx="164384">
                  <c:v>2209.35</c:v>
                </c:pt>
                <c:pt idx="164385">
                  <c:v>791.04</c:v>
                </c:pt>
                <c:pt idx="164386">
                  <c:v>972.84</c:v>
                </c:pt>
                <c:pt idx="164387">
                  <c:v>562.83000000000004</c:v>
                </c:pt>
                <c:pt idx="164388">
                  <c:v>700.61</c:v>
                </c:pt>
                <c:pt idx="164389">
                  <c:v>591.63</c:v>
                </c:pt>
                <c:pt idx="164390">
                  <c:v>640.96</c:v>
                </c:pt>
                <c:pt idx="164391">
                  <c:v>653.28</c:v>
                </c:pt>
                <c:pt idx="164392">
                  <c:v>616.82000000000005</c:v>
                </c:pt>
                <c:pt idx="164393">
                  <c:v>671.24</c:v>
                </c:pt>
                <c:pt idx="164394">
                  <c:v>833.1</c:v>
                </c:pt>
                <c:pt idx="164395">
                  <c:v>614.17999999999995</c:v>
                </c:pt>
                <c:pt idx="164396">
                  <c:v>849.1</c:v>
                </c:pt>
                <c:pt idx="164397">
                  <c:v>641.62</c:v>
                </c:pt>
                <c:pt idx="164398">
                  <c:v>576.34</c:v>
                </c:pt>
                <c:pt idx="164399">
                  <c:v>515.26</c:v>
                </c:pt>
                <c:pt idx="164400">
                  <c:v>603.29999999999995</c:v>
                </c:pt>
                <c:pt idx="164401">
                  <c:v>738.17</c:v>
                </c:pt>
                <c:pt idx="164402">
                  <c:v>619.54999999999995</c:v>
                </c:pt>
                <c:pt idx="164403">
                  <c:v>576.04</c:v>
                </c:pt>
                <c:pt idx="164404">
                  <c:v>484.3</c:v>
                </c:pt>
                <c:pt idx="164405">
                  <c:v>523.37</c:v>
                </c:pt>
                <c:pt idx="164406">
                  <c:v>381.58</c:v>
                </c:pt>
                <c:pt idx="164407">
                  <c:v>486.17</c:v>
                </c:pt>
                <c:pt idx="164408">
                  <c:v>319.67</c:v>
                </c:pt>
                <c:pt idx="164409">
                  <c:v>419.86</c:v>
                </c:pt>
                <c:pt idx="164410">
                  <c:v>401.7</c:v>
                </c:pt>
                <c:pt idx="164411">
                  <c:v>274.35000000000002</c:v>
                </c:pt>
                <c:pt idx="164412">
                  <c:v>463.02</c:v>
                </c:pt>
                <c:pt idx="164413">
                  <c:v>403</c:v>
                </c:pt>
                <c:pt idx="164414">
                  <c:v>371.67</c:v>
                </c:pt>
                <c:pt idx="164415">
                  <c:v>332.67</c:v>
                </c:pt>
                <c:pt idx="164416">
                  <c:v>380.92</c:v>
                </c:pt>
                <c:pt idx="164417">
                  <c:v>370.03</c:v>
                </c:pt>
                <c:pt idx="164418">
                  <c:v>426.02</c:v>
                </c:pt>
                <c:pt idx="164419">
                  <c:v>412.9</c:v>
                </c:pt>
                <c:pt idx="164420">
                  <c:v>387</c:v>
                </c:pt>
                <c:pt idx="164421">
                  <c:v>443.57</c:v>
                </c:pt>
                <c:pt idx="164422">
                  <c:v>411.98</c:v>
                </c:pt>
                <c:pt idx="164423">
                  <c:v>586.59</c:v>
                </c:pt>
                <c:pt idx="164424">
                  <c:v>625.91999999999996</c:v>
                </c:pt>
                <c:pt idx="164425">
                  <c:v>499.86</c:v>
                </c:pt>
                <c:pt idx="164426">
                  <c:v>453.31</c:v>
                </c:pt>
                <c:pt idx="164427">
                  <c:v>612.23</c:v>
                </c:pt>
                <c:pt idx="164428">
                  <c:v>525.64</c:v>
                </c:pt>
                <c:pt idx="164429">
                  <c:v>259.33</c:v>
                </c:pt>
                <c:pt idx="164430">
                  <c:v>392.5</c:v>
                </c:pt>
                <c:pt idx="164431">
                  <c:v>448.49</c:v>
                </c:pt>
                <c:pt idx="164432">
                  <c:v>383.78</c:v>
                </c:pt>
                <c:pt idx="164433">
                  <c:v>611.97</c:v>
                </c:pt>
                <c:pt idx="164434">
                  <c:v>591.4</c:v>
                </c:pt>
                <c:pt idx="164435">
                  <c:v>991.44</c:v>
                </c:pt>
                <c:pt idx="164436">
                  <c:v>1039.23</c:v>
                </c:pt>
                <c:pt idx="164437">
                  <c:v>850.92</c:v>
                </c:pt>
                <c:pt idx="164438">
                  <c:v>488.11</c:v>
                </c:pt>
                <c:pt idx="164439">
                  <c:v>449.44</c:v>
                </c:pt>
                <c:pt idx="164440">
                  <c:v>360.97</c:v>
                </c:pt>
                <c:pt idx="164441">
                  <c:v>432.11</c:v>
                </c:pt>
                <c:pt idx="164442">
                  <c:v>416.41</c:v>
                </c:pt>
                <c:pt idx="164443">
                  <c:v>498.62</c:v>
                </c:pt>
                <c:pt idx="164444">
                  <c:v>521.21</c:v>
                </c:pt>
                <c:pt idx="164445">
                  <c:v>414.41</c:v>
                </c:pt>
                <c:pt idx="164446">
                  <c:v>400.87</c:v>
                </c:pt>
                <c:pt idx="164447">
                  <c:v>465.6</c:v>
                </c:pt>
                <c:pt idx="164448">
                  <c:v>400.26</c:v>
                </c:pt>
                <c:pt idx="164449">
                  <c:v>517.87</c:v>
                </c:pt>
                <c:pt idx="164450">
                  <c:v>487.59</c:v>
                </c:pt>
                <c:pt idx="164451">
                  <c:v>540.86</c:v>
                </c:pt>
                <c:pt idx="164452">
                  <c:v>561.82000000000005</c:v>
                </c:pt>
                <c:pt idx="164453">
                  <c:v>499.84</c:v>
                </c:pt>
                <c:pt idx="164454">
                  <c:v>525.86</c:v>
                </c:pt>
                <c:pt idx="164455">
                  <c:v>563.83000000000004</c:v>
                </c:pt>
                <c:pt idx="164456">
                  <c:v>407.98</c:v>
                </c:pt>
                <c:pt idx="164457">
                  <c:v>434.78</c:v>
                </c:pt>
                <c:pt idx="164458">
                  <c:v>319.91000000000003</c:v>
                </c:pt>
                <c:pt idx="164459">
                  <c:v>236.33</c:v>
                </c:pt>
                <c:pt idx="164460">
                  <c:v>392.41</c:v>
                </c:pt>
                <c:pt idx="164461">
                  <c:v>578.35</c:v>
                </c:pt>
                <c:pt idx="164462">
                  <c:v>482.8</c:v>
                </c:pt>
                <c:pt idx="164463">
                  <c:v>457.73</c:v>
                </c:pt>
                <c:pt idx="164464">
                  <c:v>316.39</c:v>
                </c:pt>
                <c:pt idx="164465">
                  <c:v>444.65</c:v>
                </c:pt>
                <c:pt idx="164466">
                  <c:v>322.91000000000003</c:v>
                </c:pt>
                <c:pt idx="164467">
                  <c:v>395.95</c:v>
                </c:pt>
                <c:pt idx="164468">
                  <c:v>277.37</c:v>
                </c:pt>
                <c:pt idx="164469">
                  <c:v>430.88</c:v>
                </c:pt>
                <c:pt idx="164470">
                  <c:v>471.68</c:v>
                </c:pt>
                <c:pt idx="164471">
                  <c:v>295.88</c:v>
                </c:pt>
                <c:pt idx="164472">
                  <c:v>258.17</c:v>
                </c:pt>
                <c:pt idx="164473">
                  <c:v>324.62</c:v>
                </c:pt>
                <c:pt idx="164474">
                  <c:v>331.09</c:v>
                </c:pt>
                <c:pt idx="164475">
                  <c:v>580.99</c:v>
                </c:pt>
                <c:pt idx="164476">
                  <c:v>273.64</c:v>
                </c:pt>
                <c:pt idx="164477">
                  <c:v>530.38</c:v>
                </c:pt>
                <c:pt idx="164478">
                  <c:v>305.11</c:v>
                </c:pt>
                <c:pt idx="164479">
                  <c:v>331.79</c:v>
                </c:pt>
                <c:pt idx="164480">
                  <c:v>399.1</c:v>
                </c:pt>
                <c:pt idx="164481">
                  <c:v>211.2</c:v>
                </c:pt>
                <c:pt idx="164482">
                  <c:v>308</c:v>
                </c:pt>
                <c:pt idx="164483">
                  <c:v>158.4</c:v>
                </c:pt>
                <c:pt idx="164484">
                  <c:v>352</c:v>
                </c:pt>
                <c:pt idx="164485">
                  <c:v>431.2</c:v>
                </c:pt>
                <c:pt idx="164486">
                  <c:v>299.2</c:v>
                </c:pt>
                <c:pt idx="164487">
                  <c:v>325.60000000000002</c:v>
                </c:pt>
                <c:pt idx="164488">
                  <c:v>272.8</c:v>
                </c:pt>
                <c:pt idx="164489">
                  <c:v>167.2</c:v>
                </c:pt>
                <c:pt idx="164490">
                  <c:v>237.6</c:v>
                </c:pt>
                <c:pt idx="164491">
                  <c:v>343.2</c:v>
                </c:pt>
                <c:pt idx="164492">
                  <c:v>149.6</c:v>
                </c:pt>
                <c:pt idx="164493">
                  <c:v>387.2</c:v>
                </c:pt>
                <c:pt idx="164494">
                  <c:v>510.4</c:v>
                </c:pt>
                <c:pt idx="164495">
                  <c:v>298.2</c:v>
                </c:pt>
                <c:pt idx="164496">
                  <c:v>325.60000000000002</c:v>
                </c:pt>
                <c:pt idx="164497">
                  <c:v>309</c:v>
                </c:pt>
                <c:pt idx="164498">
                  <c:v>220</c:v>
                </c:pt>
                <c:pt idx="164499">
                  <c:v>290.39999999999998</c:v>
                </c:pt>
                <c:pt idx="164500">
                  <c:v>316.8</c:v>
                </c:pt>
                <c:pt idx="164501">
                  <c:v>184.8</c:v>
                </c:pt>
                <c:pt idx="164502">
                  <c:v>281.60000000000002</c:v>
                </c:pt>
                <c:pt idx="164503">
                  <c:v>343.2</c:v>
                </c:pt>
                <c:pt idx="164504">
                  <c:v>255.2</c:v>
                </c:pt>
                <c:pt idx="164505">
                  <c:v>299.2</c:v>
                </c:pt>
                <c:pt idx="164506">
                  <c:v>308</c:v>
                </c:pt>
                <c:pt idx="164507">
                  <c:v>352</c:v>
                </c:pt>
                <c:pt idx="164508">
                  <c:v>343.2</c:v>
                </c:pt>
                <c:pt idx="164509">
                  <c:v>281.60000000000002</c:v>
                </c:pt>
                <c:pt idx="164510">
                  <c:v>140.80000000000001</c:v>
                </c:pt>
                <c:pt idx="164511">
                  <c:v>299.2</c:v>
                </c:pt>
                <c:pt idx="164512">
                  <c:v>580.79999999999995</c:v>
                </c:pt>
                <c:pt idx="164513">
                  <c:v>413.6</c:v>
                </c:pt>
                <c:pt idx="164514">
                  <c:v>272.8</c:v>
                </c:pt>
                <c:pt idx="164515">
                  <c:v>281.60000000000002</c:v>
                </c:pt>
                <c:pt idx="164516">
                  <c:v>352</c:v>
                </c:pt>
                <c:pt idx="164517">
                  <c:v>316.8</c:v>
                </c:pt>
                <c:pt idx="164518">
                  <c:v>220</c:v>
                </c:pt>
                <c:pt idx="164519">
                  <c:v>413.6</c:v>
                </c:pt>
                <c:pt idx="164520">
                  <c:v>580.79999999999995</c:v>
                </c:pt>
                <c:pt idx="164521">
                  <c:v>316.8</c:v>
                </c:pt>
                <c:pt idx="164522">
                  <c:v>378.4</c:v>
                </c:pt>
                <c:pt idx="164523">
                  <c:v>220</c:v>
                </c:pt>
                <c:pt idx="164524">
                  <c:v>519.20000000000005</c:v>
                </c:pt>
                <c:pt idx="164525">
                  <c:v>686.4</c:v>
                </c:pt>
                <c:pt idx="164526">
                  <c:v>756.8</c:v>
                </c:pt>
                <c:pt idx="164527">
                  <c:v>563.20000000000005</c:v>
                </c:pt>
                <c:pt idx="164528">
                  <c:v>149.6</c:v>
                </c:pt>
                <c:pt idx="164529">
                  <c:v>510.4</c:v>
                </c:pt>
                <c:pt idx="164530">
                  <c:v>369.6</c:v>
                </c:pt>
                <c:pt idx="164531">
                  <c:v>563.20000000000005</c:v>
                </c:pt>
                <c:pt idx="164532">
                  <c:v>343.2</c:v>
                </c:pt>
                <c:pt idx="164533">
                  <c:v>396</c:v>
                </c:pt>
                <c:pt idx="164534">
                  <c:v>413.6</c:v>
                </c:pt>
                <c:pt idx="164535">
                  <c:v>264</c:v>
                </c:pt>
                <c:pt idx="164536">
                  <c:v>360.8</c:v>
                </c:pt>
                <c:pt idx="164537">
                  <c:v>290.39999999999998</c:v>
                </c:pt>
                <c:pt idx="164538">
                  <c:v>220</c:v>
                </c:pt>
                <c:pt idx="164539">
                  <c:v>387.2</c:v>
                </c:pt>
                <c:pt idx="164540">
                  <c:v>475.2</c:v>
                </c:pt>
                <c:pt idx="164541">
                  <c:v>176</c:v>
                </c:pt>
                <c:pt idx="164542">
                  <c:v>202.4</c:v>
                </c:pt>
                <c:pt idx="164543">
                  <c:v>272.8</c:v>
                </c:pt>
                <c:pt idx="164544">
                  <c:v>281.60000000000002</c:v>
                </c:pt>
                <c:pt idx="164545">
                  <c:v>528</c:v>
                </c:pt>
                <c:pt idx="164546">
                  <c:v>580.79999999999995</c:v>
                </c:pt>
                <c:pt idx="164547">
                  <c:v>404.8</c:v>
                </c:pt>
                <c:pt idx="164548">
                  <c:v>299.2</c:v>
                </c:pt>
                <c:pt idx="164549">
                  <c:v>149.6</c:v>
                </c:pt>
                <c:pt idx="164550">
                  <c:v>299.2</c:v>
                </c:pt>
                <c:pt idx="164551">
                  <c:v>492.8</c:v>
                </c:pt>
                <c:pt idx="164552">
                  <c:v>422.4</c:v>
                </c:pt>
                <c:pt idx="164553">
                  <c:v>272.8</c:v>
                </c:pt>
                <c:pt idx="164554">
                  <c:v>184.8</c:v>
                </c:pt>
                <c:pt idx="164555">
                  <c:v>484</c:v>
                </c:pt>
                <c:pt idx="164556">
                  <c:v>712.8</c:v>
                </c:pt>
                <c:pt idx="164557">
                  <c:v>396</c:v>
                </c:pt>
                <c:pt idx="164558">
                  <c:v>325.60000000000002</c:v>
                </c:pt>
                <c:pt idx="164559">
                  <c:v>264</c:v>
                </c:pt>
                <c:pt idx="164560">
                  <c:v>404.8</c:v>
                </c:pt>
                <c:pt idx="164561">
                  <c:v>352</c:v>
                </c:pt>
                <c:pt idx="164562">
                  <c:v>246.4</c:v>
                </c:pt>
                <c:pt idx="164563">
                  <c:v>264</c:v>
                </c:pt>
                <c:pt idx="164564">
                  <c:v>334.4</c:v>
                </c:pt>
                <c:pt idx="164565">
                  <c:v>475.2</c:v>
                </c:pt>
                <c:pt idx="164566">
                  <c:v>352</c:v>
                </c:pt>
                <c:pt idx="164567">
                  <c:v>404.8</c:v>
                </c:pt>
                <c:pt idx="164568">
                  <c:v>343.2</c:v>
                </c:pt>
                <c:pt idx="164569">
                  <c:v>272.8</c:v>
                </c:pt>
                <c:pt idx="164570">
                  <c:v>334.4</c:v>
                </c:pt>
                <c:pt idx="164571">
                  <c:v>343.2</c:v>
                </c:pt>
                <c:pt idx="164572">
                  <c:v>475.2</c:v>
                </c:pt>
                <c:pt idx="164573">
                  <c:v>334.4</c:v>
                </c:pt>
                <c:pt idx="164574">
                  <c:v>572</c:v>
                </c:pt>
                <c:pt idx="164575">
                  <c:v>167.2</c:v>
                </c:pt>
                <c:pt idx="164576">
                  <c:v>624.79999999999995</c:v>
                </c:pt>
                <c:pt idx="164577">
                  <c:v>774.4</c:v>
                </c:pt>
                <c:pt idx="164578">
                  <c:v>827.2</c:v>
                </c:pt>
                <c:pt idx="164579">
                  <c:v>730.4</c:v>
                </c:pt>
                <c:pt idx="164580">
                  <c:v>220</c:v>
                </c:pt>
                <c:pt idx="164581">
                  <c:v>431.2</c:v>
                </c:pt>
                <c:pt idx="164582">
                  <c:v>431.2</c:v>
                </c:pt>
                <c:pt idx="164583">
                  <c:v>589.6</c:v>
                </c:pt>
                <c:pt idx="164584">
                  <c:v>376.2</c:v>
                </c:pt>
                <c:pt idx="164585">
                  <c:v>423</c:v>
                </c:pt>
                <c:pt idx="164586">
                  <c:v>423</c:v>
                </c:pt>
                <c:pt idx="164587">
                  <c:v>216</c:v>
                </c:pt>
                <c:pt idx="164588">
                  <c:v>261</c:v>
                </c:pt>
                <c:pt idx="164589">
                  <c:v>387</c:v>
                </c:pt>
                <c:pt idx="164590">
                  <c:v>585</c:v>
                </c:pt>
                <c:pt idx="164591">
                  <c:v>513</c:v>
                </c:pt>
                <c:pt idx="164592">
                  <c:v>414</c:v>
                </c:pt>
                <c:pt idx="164593">
                  <c:v>342</c:v>
                </c:pt>
                <c:pt idx="164594">
                  <c:v>315</c:v>
                </c:pt>
                <c:pt idx="164595">
                  <c:v>243</c:v>
                </c:pt>
                <c:pt idx="164596">
                  <c:v>351</c:v>
                </c:pt>
                <c:pt idx="164597">
                  <c:v>378</c:v>
                </c:pt>
                <c:pt idx="164598">
                  <c:v>396</c:v>
                </c:pt>
                <c:pt idx="164599">
                  <c:v>504</c:v>
                </c:pt>
                <c:pt idx="164600">
                  <c:v>504</c:v>
                </c:pt>
                <c:pt idx="164601">
                  <c:v>306</c:v>
                </c:pt>
                <c:pt idx="164602">
                  <c:v>243</c:v>
                </c:pt>
                <c:pt idx="164603">
                  <c:v>369</c:v>
                </c:pt>
                <c:pt idx="164604">
                  <c:v>441</c:v>
                </c:pt>
                <c:pt idx="164605">
                  <c:v>396</c:v>
                </c:pt>
                <c:pt idx="164606">
                  <c:v>360</c:v>
                </c:pt>
                <c:pt idx="164607">
                  <c:v>612</c:v>
                </c:pt>
                <c:pt idx="164608">
                  <c:v>315</c:v>
                </c:pt>
                <c:pt idx="164609">
                  <c:v>522</c:v>
                </c:pt>
                <c:pt idx="164610">
                  <c:v>126</c:v>
                </c:pt>
                <c:pt idx="164611">
                  <c:v>288</c:v>
                </c:pt>
                <c:pt idx="164612">
                  <c:v>297</c:v>
                </c:pt>
                <c:pt idx="164613">
                  <c:v>342</c:v>
                </c:pt>
                <c:pt idx="164614">
                  <c:v>207</c:v>
                </c:pt>
                <c:pt idx="164615">
                  <c:v>216</c:v>
                </c:pt>
                <c:pt idx="164616">
                  <c:v>261</c:v>
                </c:pt>
                <c:pt idx="164617">
                  <c:v>567</c:v>
                </c:pt>
                <c:pt idx="164618">
                  <c:v>531</c:v>
                </c:pt>
                <c:pt idx="164619">
                  <c:v>531</c:v>
                </c:pt>
                <c:pt idx="164620">
                  <c:v>486</c:v>
                </c:pt>
                <c:pt idx="164621">
                  <c:v>585</c:v>
                </c:pt>
                <c:pt idx="164622">
                  <c:v>405</c:v>
                </c:pt>
                <c:pt idx="164623">
                  <c:v>387</c:v>
                </c:pt>
                <c:pt idx="164624">
                  <c:v>7447.96</c:v>
                </c:pt>
                <c:pt idx="164625">
                  <c:v>15474.5</c:v>
                </c:pt>
                <c:pt idx="164626">
                  <c:v>10203.86</c:v>
                </c:pt>
                <c:pt idx="164627">
                  <c:v>6571.96</c:v>
                </c:pt>
                <c:pt idx="164628">
                  <c:v>7336.48</c:v>
                </c:pt>
                <c:pt idx="164629">
                  <c:v>7521.48</c:v>
                </c:pt>
                <c:pt idx="164630">
                  <c:v>7497.66</c:v>
                </c:pt>
                <c:pt idx="164631">
                  <c:v>6786.14</c:v>
                </c:pt>
                <c:pt idx="164632">
                  <c:v>7471.05</c:v>
                </c:pt>
                <c:pt idx="164633">
                  <c:v>6472.74</c:v>
                </c:pt>
                <c:pt idx="164634">
                  <c:v>5426.51</c:v>
                </c:pt>
                <c:pt idx="164635">
                  <c:v>6152.7</c:v>
                </c:pt>
                <c:pt idx="164636">
                  <c:v>8527.99</c:v>
                </c:pt>
                <c:pt idx="164637">
                  <c:v>17142.28</c:v>
                </c:pt>
                <c:pt idx="164638">
                  <c:v>11809.36</c:v>
                </c:pt>
                <c:pt idx="164639">
                  <c:v>7861.18</c:v>
                </c:pt>
                <c:pt idx="164640">
                  <c:v>9659.44</c:v>
                </c:pt>
                <c:pt idx="164641">
                  <c:v>7162.82</c:v>
                </c:pt>
                <c:pt idx="164642">
                  <c:v>8500.64</c:v>
                </c:pt>
                <c:pt idx="164643">
                  <c:v>14311.2</c:v>
                </c:pt>
                <c:pt idx="164644">
                  <c:v>9234.9599999999991</c:v>
                </c:pt>
                <c:pt idx="164645">
                  <c:v>6663.93</c:v>
                </c:pt>
                <c:pt idx="164646">
                  <c:v>5899.39</c:v>
                </c:pt>
                <c:pt idx="164647">
                  <c:v>6815.57</c:v>
                </c:pt>
                <c:pt idx="164648">
                  <c:v>6864.99</c:v>
                </c:pt>
                <c:pt idx="164649">
                  <c:v>5589.19</c:v>
                </c:pt>
                <c:pt idx="164650">
                  <c:v>5779.66</c:v>
                </c:pt>
                <c:pt idx="164651">
                  <c:v>4775.6899999999996</c:v>
                </c:pt>
                <c:pt idx="164652">
                  <c:v>4874.91</c:v>
                </c:pt>
                <c:pt idx="164653">
                  <c:v>5021.62</c:v>
                </c:pt>
                <c:pt idx="164654">
                  <c:v>5255.91</c:v>
                </c:pt>
                <c:pt idx="164655">
                  <c:v>6433.64</c:v>
                </c:pt>
                <c:pt idx="164656">
                  <c:v>6236.64</c:v>
                </c:pt>
                <c:pt idx="164657">
                  <c:v>6844.75</c:v>
                </c:pt>
                <c:pt idx="164658">
                  <c:v>6076.87</c:v>
                </c:pt>
                <c:pt idx="164659">
                  <c:v>6673.56</c:v>
                </c:pt>
                <c:pt idx="164660">
                  <c:v>7614.34</c:v>
                </c:pt>
                <c:pt idx="164661">
                  <c:v>7404.44</c:v>
                </c:pt>
                <c:pt idx="164662">
                  <c:v>7743.34</c:v>
                </c:pt>
                <c:pt idx="164663">
                  <c:v>6510.05</c:v>
                </c:pt>
                <c:pt idx="164664">
                  <c:v>6830.21</c:v>
                </c:pt>
                <c:pt idx="164665">
                  <c:v>5936.59</c:v>
                </c:pt>
                <c:pt idx="164666">
                  <c:v>4470.2700000000004</c:v>
                </c:pt>
                <c:pt idx="164667">
                  <c:v>6600.9</c:v>
                </c:pt>
                <c:pt idx="164668">
                  <c:v>8763.5400000000009</c:v>
                </c:pt>
                <c:pt idx="164669">
                  <c:v>10897.04</c:v>
                </c:pt>
                <c:pt idx="164670">
                  <c:v>9913.1200000000008</c:v>
                </c:pt>
                <c:pt idx="164671">
                  <c:v>4048.54</c:v>
                </c:pt>
                <c:pt idx="164672">
                  <c:v>4239.03</c:v>
                </c:pt>
                <c:pt idx="164673">
                  <c:v>4639.26</c:v>
                </c:pt>
                <c:pt idx="164674">
                  <c:v>5348.81</c:v>
                </c:pt>
                <c:pt idx="164675">
                  <c:v>5849.71</c:v>
                </c:pt>
                <c:pt idx="164676">
                  <c:v>8285.8700000000008</c:v>
                </c:pt>
                <c:pt idx="164677">
                  <c:v>12433.79</c:v>
                </c:pt>
                <c:pt idx="164678">
                  <c:v>11645.1</c:v>
                </c:pt>
                <c:pt idx="164679">
                  <c:v>4662.5</c:v>
                </c:pt>
                <c:pt idx="164680">
                  <c:v>5598.63</c:v>
                </c:pt>
                <c:pt idx="164681">
                  <c:v>6109.49</c:v>
                </c:pt>
                <c:pt idx="164682">
                  <c:v>7000.82</c:v>
                </c:pt>
                <c:pt idx="164683">
                  <c:v>6708.92</c:v>
                </c:pt>
                <c:pt idx="164684">
                  <c:v>6171.85</c:v>
                </c:pt>
                <c:pt idx="164685">
                  <c:v>5993.22</c:v>
                </c:pt>
                <c:pt idx="164686">
                  <c:v>6074.78</c:v>
                </c:pt>
                <c:pt idx="164687">
                  <c:v>7052.39</c:v>
                </c:pt>
                <c:pt idx="164688">
                  <c:v>8104.24</c:v>
                </c:pt>
                <c:pt idx="164689">
                  <c:v>19297.62</c:v>
                </c:pt>
                <c:pt idx="164690">
                  <c:v>13453.14</c:v>
                </c:pt>
                <c:pt idx="164691">
                  <c:v>7067.47</c:v>
                </c:pt>
                <c:pt idx="164692">
                  <c:v>8758.49</c:v>
                </c:pt>
                <c:pt idx="164693">
                  <c:v>7078.22</c:v>
                </c:pt>
                <c:pt idx="164694">
                  <c:v>7966.15</c:v>
                </c:pt>
                <c:pt idx="164695">
                  <c:v>14281.23</c:v>
                </c:pt>
                <c:pt idx="164696">
                  <c:v>9301.26</c:v>
                </c:pt>
                <c:pt idx="164697">
                  <c:v>5955.22</c:v>
                </c:pt>
                <c:pt idx="164698">
                  <c:v>6424.92</c:v>
                </c:pt>
                <c:pt idx="164699">
                  <c:v>6482.83</c:v>
                </c:pt>
                <c:pt idx="164700">
                  <c:v>6647.43</c:v>
                </c:pt>
                <c:pt idx="164701">
                  <c:v>5077.62</c:v>
                </c:pt>
                <c:pt idx="164702">
                  <c:v>5465.47</c:v>
                </c:pt>
                <c:pt idx="164703">
                  <c:v>5307.63</c:v>
                </c:pt>
                <c:pt idx="164704">
                  <c:v>5205.5</c:v>
                </c:pt>
                <c:pt idx="164705">
                  <c:v>5161.3100000000004</c:v>
                </c:pt>
                <c:pt idx="164706">
                  <c:v>5759.54</c:v>
                </c:pt>
                <c:pt idx="164707">
                  <c:v>5394.18</c:v>
                </c:pt>
                <c:pt idx="164708">
                  <c:v>6720.85</c:v>
                </c:pt>
                <c:pt idx="164709">
                  <c:v>6757.58</c:v>
                </c:pt>
                <c:pt idx="164710">
                  <c:v>6110.13</c:v>
                </c:pt>
                <c:pt idx="164711">
                  <c:v>6224.01</c:v>
                </c:pt>
                <c:pt idx="164712">
                  <c:v>7878.56</c:v>
                </c:pt>
                <c:pt idx="164713">
                  <c:v>8214.1200000000008</c:v>
                </c:pt>
                <c:pt idx="164714">
                  <c:v>8687.89</c:v>
                </c:pt>
                <c:pt idx="164715">
                  <c:v>7895.76</c:v>
                </c:pt>
                <c:pt idx="164716">
                  <c:v>7953.57</c:v>
                </c:pt>
                <c:pt idx="164717">
                  <c:v>7514.19</c:v>
                </c:pt>
                <c:pt idx="164718">
                  <c:v>6307.75</c:v>
                </c:pt>
                <c:pt idx="164719">
                  <c:v>8123.32</c:v>
                </c:pt>
                <c:pt idx="164720">
                  <c:v>11254.04</c:v>
                </c:pt>
                <c:pt idx="164721">
                  <c:v>13870.44</c:v>
                </c:pt>
                <c:pt idx="164722">
                  <c:v>14095.15</c:v>
                </c:pt>
                <c:pt idx="164723">
                  <c:v>6865.45</c:v>
                </c:pt>
                <c:pt idx="164724">
                  <c:v>5294.69</c:v>
                </c:pt>
                <c:pt idx="164725">
                  <c:v>6075.09</c:v>
                </c:pt>
                <c:pt idx="164726">
                  <c:v>5672.62</c:v>
                </c:pt>
                <c:pt idx="164727">
                  <c:v>6589.77</c:v>
                </c:pt>
                <c:pt idx="164728">
                  <c:v>7904.5</c:v>
                </c:pt>
                <c:pt idx="164729">
                  <c:v>11905.66</c:v>
                </c:pt>
                <c:pt idx="164730">
                  <c:v>16645.05</c:v>
                </c:pt>
                <c:pt idx="164731">
                  <c:v>5431.38</c:v>
                </c:pt>
                <c:pt idx="164732">
                  <c:v>5982.97</c:v>
                </c:pt>
                <c:pt idx="164733">
                  <c:v>7233.4</c:v>
                </c:pt>
                <c:pt idx="164734">
                  <c:v>7587.37</c:v>
                </c:pt>
                <c:pt idx="164735">
                  <c:v>7530.13</c:v>
                </c:pt>
                <c:pt idx="164736">
                  <c:v>6527.5</c:v>
                </c:pt>
                <c:pt idx="164737">
                  <c:v>8477.2099999999991</c:v>
                </c:pt>
                <c:pt idx="164738">
                  <c:v>6150.84</c:v>
                </c:pt>
                <c:pt idx="164739">
                  <c:v>6349.81</c:v>
                </c:pt>
                <c:pt idx="164740">
                  <c:v>6549.06</c:v>
                </c:pt>
                <c:pt idx="164741">
                  <c:v>10437.370000000001</c:v>
                </c:pt>
                <c:pt idx="164742">
                  <c:v>18369.849999999999</c:v>
                </c:pt>
                <c:pt idx="164743">
                  <c:v>12826.03</c:v>
                </c:pt>
                <c:pt idx="164744">
                  <c:v>9086.56</c:v>
                </c:pt>
                <c:pt idx="164745">
                  <c:v>7489.59</c:v>
                </c:pt>
                <c:pt idx="164746">
                  <c:v>9086.98</c:v>
                </c:pt>
                <c:pt idx="164747">
                  <c:v>14440.26</c:v>
                </c:pt>
                <c:pt idx="164748">
                  <c:v>11176.58</c:v>
                </c:pt>
                <c:pt idx="164749">
                  <c:v>7163.98</c:v>
                </c:pt>
                <c:pt idx="164750">
                  <c:v>7570.54</c:v>
                </c:pt>
                <c:pt idx="164751">
                  <c:v>7256.37</c:v>
                </c:pt>
                <c:pt idx="164752">
                  <c:v>7555.19</c:v>
                </c:pt>
                <c:pt idx="164753">
                  <c:v>5622.61</c:v>
                </c:pt>
                <c:pt idx="164754">
                  <c:v>5839.04</c:v>
                </c:pt>
                <c:pt idx="164755">
                  <c:v>6436.01</c:v>
                </c:pt>
                <c:pt idx="164756">
                  <c:v>5968.58</c:v>
                </c:pt>
                <c:pt idx="164757">
                  <c:v>6037.69</c:v>
                </c:pt>
                <c:pt idx="164758">
                  <c:v>5585.8</c:v>
                </c:pt>
                <c:pt idx="164759">
                  <c:v>5706.91</c:v>
                </c:pt>
                <c:pt idx="164760">
                  <c:v>6881.86</c:v>
                </c:pt>
                <c:pt idx="164761">
                  <c:v>7192.37</c:v>
                </c:pt>
                <c:pt idx="164762">
                  <c:v>6959.22</c:v>
                </c:pt>
                <c:pt idx="164763">
                  <c:v>7340.76</c:v>
                </c:pt>
                <c:pt idx="164764">
                  <c:v>7195.98</c:v>
                </c:pt>
                <c:pt idx="164765">
                  <c:v>7915.89</c:v>
                </c:pt>
                <c:pt idx="164766">
                  <c:v>8634.7800000000007</c:v>
                </c:pt>
                <c:pt idx="164767">
                  <c:v>4679.5</c:v>
                </c:pt>
                <c:pt idx="164768">
                  <c:v>3689</c:v>
                </c:pt>
                <c:pt idx="164769">
                  <c:v>4669.04</c:v>
                </c:pt>
                <c:pt idx="164770">
                  <c:v>5323.2</c:v>
                </c:pt>
                <c:pt idx="164771">
                  <c:v>4401.07</c:v>
                </c:pt>
                <c:pt idx="164772">
                  <c:v>2291</c:v>
                </c:pt>
                <c:pt idx="164773">
                  <c:v>2612.5</c:v>
                </c:pt>
                <c:pt idx="164774">
                  <c:v>2687.5</c:v>
                </c:pt>
                <c:pt idx="164775">
                  <c:v>2671.97</c:v>
                </c:pt>
                <c:pt idx="164776">
                  <c:v>3605.08</c:v>
                </c:pt>
                <c:pt idx="164777">
                  <c:v>4438.08</c:v>
                </c:pt>
                <c:pt idx="164778">
                  <c:v>6015.66</c:v>
                </c:pt>
                <c:pt idx="164779">
                  <c:v>3503</c:v>
                </c:pt>
                <c:pt idx="164780">
                  <c:v>4207.5</c:v>
                </c:pt>
                <c:pt idx="164781">
                  <c:v>3246.62</c:v>
                </c:pt>
                <c:pt idx="164782">
                  <c:v>1999</c:v>
                </c:pt>
                <c:pt idx="164783">
                  <c:v>2549.5</c:v>
                </c:pt>
                <c:pt idx="164784">
                  <c:v>3079.5</c:v>
                </c:pt>
                <c:pt idx="164785">
                  <c:v>1836.54</c:v>
                </c:pt>
                <c:pt idx="164786">
                  <c:v>2791.54</c:v>
                </c:pt>
                <c:pt idx="164787">
                  <c:v>2541.58</c:v>
                </c:pt>
                <c:pt idx="164788">
                  <c:v>2656.54</c:v>
                </c:pt>
                <c:pt idx="164789">
                  <c:v>3529.58</c:v>
                </c:pt>
                <c:pt idx="164790">
                  <c:v>3397.12</c:v>
                </c:pt>
                <c:pt idx="164791">
                  <c:v>3455.16</c:v>
                </c:pt>
                <c:pt idx="164792">
                  <c:v>3315.96</c:v>
                </c:pt>
                <c:pt idx="164793">
                  <c:v>2486.2600000000002</c:v>
                </c:pt>
                <c:pt idx="164794">
                  <c:v>2890.18</c:v>
                </c:pt>
                <c:pt idx="164795">
                  <c:v>3294.58</c:v>
                </c:pt>
                <c:pt idx="164796">
                  <c:v>3783</c:v>
                </c:pt>
                <c:pt idx="164797">
                  <c:v>4983.1400000000003</c:v>
                </c:pt>
                <c:pt idx="164798">
                  <c:v>8904.86</c:v>
                </c:pt>
                <c:pt idx="164799">
                  <c:v>3442</c:v>
                </c:pt>
                <c:pt idx="164800">
                  <c:v>2070.3000000000002</c:v>
                </c:pt>
                <c:pt idx="164801">
                  <c:v>2558.2600000000002</c:v>
                </c:pt>
                <c:pt idx="164802">
                  <c:v>1508</c:v>
                </c:pt>
                <c:pt idx="164803">
                  <c:v>2676.38</c:v>
                </c:pt>
                <c:pt idx="164804">
                  <c:v>2063.8200000000002</c:v>
                </c:pt>
                <c:pt idx="164805">
                  <c:v>1732.66</c:v>
                </c:pt>
                <c:pt idx="164806">
                  <c:v>2322.13</c:v>
                </c:pt>
                <c:pt idx="164807">
                  <c:v>1662.44</c:v>
                </c:pt>
                <c:pt idx="164808">
                  <c:v>3925.34</c:v>
                </c:pt>
                <c:pt idx="164809">
                  <c:v>4204.0600000000004</c:v>
                </c:pt>
                <c:pt idx="164810">
                  <c:v>2813.64</c:v>
                </c:pt>
                <c:pt idx="164811">
                  <c:v>2900</c:v>
                </c:pt>
                <c:pt idx="164812">
                  <c:v>2949.73</c:v>
                </c:pt>
                <c:pt idx="164813">
                  <c:v>4161.78</c:v>
                </c:pt>
                <c:pt idx="164814">
                  <c:v>4850.4399999999996</c:v>
                </c:pt>
                <c:pt idx="164815">
                  <c:v>5969.84</c:v>
                </c:pt>
                <c:pt idx="164816">
                  <c:v>4104.58</c:v>
                </c:pt>
                <c:pt idx="164817">
                  <c:v>3135.36</c:v>
                </c:pt>
                <c:pt idx="164818">
                  <c:v>3066.56</c:v>
                </c:pt>
                <c:pt idx="164819">
                  <c:v>3104.76</c:v>
                </c:pt>
                <c:pt idx="164820">
                  <c:v>3350.6</c:v>
                </c:pt>
                <c:pt idx="164821">
                  <c:v>3124.32</c:v>
                </c:pt>
                <c:pt idx="164822">
                  <c:v>3363.32</c:v>
                </c:pt>
                <c:pt idx="164823">
                  <c:v>3963.14</c:v>
                </c:pt>
                <c:pt idx="164824">
                  <c:v>1905.12</c:v>
                </c:pt>
                <c:pt idx="164825">
                  <c:v>3289.68</c:v>
                </c:pt>
                <c:pt idx="164826">
                  <c:v>2782.44</c:v>
                </c:pt>
                <c:pt idx="164827">
                  <c:v>2822.71</c:v>
                </c:pt>
                <c:pt idx="164828">
                  <c:v>3349.9</c:v>
                </c:pt>
                <c:pt idx="164829">
                  <c:v>5863.35</c:v>
                </c:pt>
                <c:pt idx="164830">
                  <c:v>6352.51</c:v>
                </c:pt>
                <c:pt idx="164831">
                  <c:v>3463.22</c:v>
                </c:pt>
                <c:pt idx="164832">
                  <c:v>3900.27</c:v>
                </c:pt>
                <c:pt idx="164833">
                  <c:v>3014.57</c:v>
                </c:pt>
                <c:pt idx="164834">
                  <c:v>3278.76</c:v>
                </c:pt>
                <c:pt idx="164835">
                  <c:v>3750.76</c:v>
                </c:pt>
                <c:pt idx="164836">
                  <c:v>2774.56</c:v>
                </c:pt>
                <c:pt idx="164837">
                  <c:v>2795.82</c:v>
                </c:pt>
                <c:pt idx="164838">
                  <c:v>3248.45</c:v>
                </c:pt>
                <c:pt idx="164839">
                  <c:v>3922.52</c:v>
                </c:pt>
                <c:pt idx="164840">
                  <c:v>1873.97</c:v>
                </c:pt>
                <c:pt idx="164841">
                  <c:v>2755.04</c:v>
                </c:pt>
                <c:pt idx="164842">
                  <c:v>3157.29</c:v>
                </c:pt>
                <c:pt idx="164843">
                  <c:v>3352.13</c:v>
                </c:pt>
                <c:pt idx="164844">
                  <c:v>4430.6000000000004</c:v>
                </c:pt>
                <c:pt idx="164845">
                  <c:v>2944.66</c:v>
                </c:pt>
                <c:pt idx="164846">
                  <c:v>3016.69</c:v>
                </c:pt>
                <c:pt idx="164847">
                  <c:v>2392.17</c:v>
                </c:pt>
                <c:pt idx="164848">
                  <c:v>2860.12</c:v>
                </c:pt>
                <c:pt idx="164849">
                  <c:v>4193.2</c:v>
                </c:pt>
                <c:pt idx="164850">
                  <c:v>7717.02</c:v>
                </c:pt>
                <c:pt idx="164851">
                  <c:v>5320.06</c:v>
                </c:pt>
                <c:pt idx="164852">
                  <c:v>4100.05</c:v>
                </c:pt>
                <c:pt idx="164853">
                  <c:v>3781.12</c:v>
                </c:pt>
                <c:pt idx="164854">
                  <c:v>3950.98</c:v>
                </c:pt>
                <c:pt idx="164855">
                  <c:v>3037.44</c:v>
                </c:pt>
                <c:pt idx="164856">
                  <c:v>2424.7399999999998</c:v>
                </c:pt>
                <c:pt idx="164857">
                  <c:v>2993.82</c:v>
                </c:pt>
                <c:pt idx="164858">
                  <c:v>2890.4</c:v>
                </c:pt>
                <c:pt idx="164859">
                  <c:v>2020.58</c:v>
                </c:pt>
                <c:pt idx="164860">
                  <c:v>3402.34</c:v>
                </c:pt>
                <c:pt idx="164861">
                  <c:v>5994.05</c:v>
                </c:pt>
                <c:pt idx="164862">
                  <c:v>3567.82</c:v>
                </c:pt>
                <c:pt idx="164863">
                  <c:v>2985.1</c:v>
                </c:pt>
                <c:pt idx="164864">
                  <c:v>4635.13</c:v>
                </c:pt>
                <c:pt idx="164865">
                  <c:v>5325.09</c:v>
                </c:pt>
                <c:pt idx="164866">
                  <c:v>3186.39</c:v>
                </c:pt>
                <c:pt idx="164867">
                  <c:v>6052.37</c:v>
                </c:pt>
                <c:pt idx="164868">
                  <c:v>3060.7</c:v>
                </c:pt>
                <c:pt idx="164869">
                  <c:v>2819.12</c:v>
                </c:pt>
                <c:pt idx="164870">
                  <c:v>1925.72</c:v>
                </c:pt>
                <c:pt idx="164871">
                  <c:v>2513.79</c:v>
                </c:pt>
                <c:pt idx="164872">
                  <c:v>3550.93</c:v>
                </c:pt>
                <c:pt idx="164873">
                  <c:v>2726.99</c:v>
                </c:pt>
                <c:pt idx="164874">
                  <c:v>3567.45</c:v>
                </c:pt>
                <c:pt idx="164875">
                  <c:v>3005.89</c:v>
                </c:pt>
                <c:pt idx="164876">
                  <c:v>3652.39</c:v>
                </c:pt>
                <c:pt idx="164877">
                  <c:v>3705.04</c:v>
                </c:pt>
                <c:pt idx="164878">
                  <c:v>3810.03</c:v>
                </c:pt>
                <c:pt idx="164879">
                  <c:v>2629.02</c:v>
                </c:pt>
                <c:pt idx="164880">
                  <c:v>3742.73</c:v>
                </c:pt>
                <c:pt idx="164881">
                  <c:v>4012.61</c:v>
                </c:pt>
                <c:pt idx="164882">
                  <c:v>6889.89</c:v>
                </c:pt>
                <c:pt idx="164883">
                  <c:v>3346.79</c:v>
                </c:pt>
                <c:pt idx="164884">
                  <c:v>2681.14</c:v>
                </c:pt>
                <c:pt idx="164885">
                  <c:v>2858.91</c:v>
                </c:pt>
                <c:pt idx="164886">
                  <c:v>1905.39</c:v>
                </c:pt>
                <c:pt idx="164887">
                  <c:v>2503.35</c:v>
                </c:pt>
                <c:pt idx="164888">
                  <c:v>3107.1</c:v>
                </c:pt>
                <c:pt idx="164889">
                  <c:v>2753.01</c:v>
                </c:pt>
                <c:pt idx="164890">
                  <c:v>2711.37</c:v>
                </c:pt>
                <c:pt idx="164891">
                  <c:v>1755.54</c:v>
                </c:pt>
                <c:pt idx="164892">
                  <c:v>2147.19</c:v>
                </c:pt>
                <c:pt idx="164893">
                  <c:v>2755.8</c:v>
                </c:pt>
                <c:pt idx="164894">
                  <c:v>2040.85</c:v>
                </c:pt>
                <c:pt idx="164895">
                  <c:v>2125.3000000000002</c:v>
                </c:pt>
                <c:pt idx="164896">
                  <c:v>3401.75</c:v>
                </c:pt>
                <c:pt idx="164897">
                  <c:v>3380.09</c:v>
                </c:pt>
                <c:pt idx="164898">
                  <c:v>3168.54</c:v>
                </c:pt>
                <c:pt idx="164899">
                  <c:v>4103.09</c:v>
                </c:pt>
                <c:pt idx="164900">
                  <c:v>3503.23</c:v>
                </c:pt>
                <c:pt idx="164901">
                  <c:v>4439.59</c:v>
                </c:pt>
                <c:pt idx="164902">
                  <c:v>9296.16</c:v>
                </c:pt>
                <c:pt idx="164903">
                  <c:v>4997.47</c:v>
                </c:pt>
                <c:pt idx="164904">
                  <c:v>3427.92</c:v>
                </c:pt>
                <c:pt idx="164905">
                  <c:v>3223.51</c:v>
                </c:pt>
                <c:pt idx="164906">
                  <c:v>2892.56</c:v>
                </c:pt>
                <c:pt idx="164907">
                  <c:v>3465.89</c:v>
                </c:pt>
                <c:pt idx="164908">
                  <c:v>2845.1</c:v>
                </c:pt>
                <c:pt idx="164909">
                  <c:v>3652.15</c:v>
                </c:pt>
                <c:pt idx="164910">
                  <c:v>72193.81</c:v>
                </c:pt>
                <c:pt idx="164911">
                  <c:v>62207.86</c:v>
                </c:pt>
                <c:pt idx="164912">
                  <c:v>60913.46</c:v>
                </c:pt>
                <c:pt idx="164913">
                  <c:v>43009.66</c:v>
                </c:pt>
                <c:pt idx="164914">
                  <c:v>53658.99</c:v>
                </c:pt>
                <c:pt idx="164915">
                  <c:v>47105.599999999999</c:v>
                </c:pt>
                <c:pt idx="164916">
                  <c:v>46920.45</c:v>
                </c:pt>
                <c:pt idx="164917">
                  <c:v>44882.85</c:v>
                </c:pt>
                <c:pt idx="164918">
                  <c:v>47958.79</c:v>
                </c:pt>
                <c:pt idx="164919">
                  <c:v>50649.15</c:v>
                </c:pt>
                <c:pt idx="164920">
                  <c:v>36217.11</c:v>
                </c:pt>
                <c:pt idx="164921">
                  <c:v>62521.62</c:v>
                </c:pt>
                <c:pt idx="164922">
                  <c:v>50830.79</c:v>
                </c:pt>
                <c:pt idx="164923">
                  <c:v>47194.95</c:v>
                </c:pt>
                <c:pt idx="164924">
                  <c:v>48900.67</c:v>
                </c:pt>
                <c:pt idx="164925">
                  <c:v>35145.370000000003</c:v>
                </c:pt>
                <c:pt idx="164926">
                  <c:v>45671.21</c:v>
                </c:pt>
                <c:pt idx="164927">
                  <c:v>45504.47</c:v>
                </c:pt>
                <c:pt idx="164928">
                  <c:v>42105.32</c:v>
                </c:pt>
                <c:pt idx="164929">
                  <c:v>40589.300000000003</c:v>
                </c:pt>
                <c:pt idx="164930">
                  <c:v>40455.160000000003</c:v>
                </c:pt>
                <c:pt idx="164931">
                  <c:v>35450.83</c:v>
                </c:pt>
                <c:pt idx="164932">
                  <c:v>38922.449999999997</c:v>
                </c:pt>
                <c:pt idx="164933">
                  <c:v>45957.64</c:v>
                </c:pt>
                <c:pt idx="164934">
                  <c:v>44173.42</c:v>
                </c:pt>
                <c:pt idx="164935">
                  <c:v>37680.65</c:v>
                </c:pt>
                <c:pt idx="164936">
                  <c:v>38226.25</c:v>
                </c:pt>
                <c:pt idx="164937">
                  <c:v>38613.43</c:v>
                </c:pt>
                <c:pt idx="164938">
                  <c:v>48849.54</c:v>
                </c:pt>
                <c:pt idx="164939">
                  <c:v>38501.35</c:v>
                </c:pt>
                <c:pt idx="164940">
                  <c:v>48854.41</c:v>
                </c:pt>
                <c:pt idx="164941">
                  <c:v>88550.66</c:v>
                </c:pt>
                <c:pt idx="164942">
                  <c:v>60938.03</c:v>
                </c:pt>
                <c:pt idx="164943">
                  <c:v>50208.13</c:v>
                </c:pt>
                <c:pt idx="164944">
                  <c:v>46776.69</c:v>
                </c:pt>
                <c:pt idx="164945">
                  <c:v>37016.99</c:v>
                </c:pt>
                <c:pt idx="164946">
                  <c:v>42333.84</c:v>
                </c:pt>
                <c:pt idx="164947">
                  <c:v>39894.870000000003</c:v>
                </c:pt>
                <c:pt idx="164948">
                  <c:v>39011.360000000001</c:v>
                </c:pt>
                <c:pt idx="164949">
                  <c:v>42888.34</c:v>
                </c:pt>
                <c:pt idx="164950">
                  <c:v>44129.99</c:v>
                </c:pt>
                <c:pt idx="164951">
                  <c:v>40734.79</c:v>
                </c:pt>
                <c:pt idx="164952">
                  <c:v>177156.04</c:v>
                </c:pt>
                <c:pt idx="164953">
                  <c:v>53701.7</c:v>
                </c:pt>
                <c:pt idx="164954">
                  <c:v>52285.86</c:v>
                </c:pt>
                <c:pt idx="164955">
                  <c:v>60908.15</c:v>
                </c:pt>
                <c:pt idx="164956">
                  <c:v>107325.81</c:v>
                </c:pt>
                <c:pt idx="164957">
                  <c:v>41131.89</c:v>
                </c:pt>
                <c:pt idx="164958">
                  <c:v>88431.75</c:v>
                </c:pt>
                <c:pt idx="164959">
                  <c:v>47802.54</c:v>
                </c:pt>
                <c:pt idx="164960">
                  <c:v>51862</c:v>
                </c:pt>
                <c:pt idx="164961">
                  <c:v>45724.24</c:v>
                </c:pt>
                <c:pt idx="164962">
                  <c:v>56742.21</c:v>
                </c:pt>
                <c:pt idx="164963">
                  <c:v>56843.86</c:v>
                </c:pt>
                <c:pt idx="164964">
                  <c:v>66813.72</c:v>
                </c:pt>
                <c:pt idx="164965">
                  <c:v>55835.91</c:v>
                </c:pt>
                <c:pt idx="164966">
                  <c:v>56520.58</c:v>
                </c:pt>
                <c:pt idx="164967">
                  <c:v>49662.46</c:v>
                </c:pt>
                <c:pt idx="164968">
                  <c:v>44198.09</c:v>
                </c:pt>
                <c:pt idx="164969">
                  <c:v>43597.48</c:v>
                </c:pt>
                <c:pt idx="164970">
                  <c:v>47128.23</c:v>
                </c:pt>
                <c:pt idx="164971">
                  <c:v>46478.16</c:v>
                </c:pt>
                <c:pt idx="164972">
                  <c:v>48272.56</c:v>
                </c:pt>
                <c:pt idx="164973">
                  <c:v>66051.759999999995</c:v>
                </c:pt>
                <c:pt idx="164974">
                  <c:v>49539.05</c:v>
                </c:pt>
                <c:pt idx="164975">
                  <c:v>47939.94</c:v>
                </c:pt>
                <c:pt idx="164976">
                  <c:v>53976.37</c:v>
                </c:pt>
                <c:pt idx="164977">
                  <c:v>42064.32</c:v>
                </c:pt>
                <c:pt idx="164978">
                  <c:v>42830.85</c:v>
                </c:pt>
                <c:pt idx="164979">
                  <c:v>46731.519999999997</c:v>
                </c:pt>
                <c:pt idx="164980">
                  <c:v>41213.129999999997</c:v>
                </c:pt>
                <c:pt idx="164981">
                  <c:v>47169.48</c:v>
                </c:pt>
                <c:pt idx="164982">
                  <c:v>40088.32</c:v>
                </c:pt>
                <c:pt idx="164983">
                  <c:v>32874.57</c:v>
                </c:pt>
                <c:pt idx="164984">
                  <c:v>35464.19</c:v>
                </c:pt>
                <c:pt idx="164985">
                  <c:v>40990.46</c:v>
                </c:pt>
                <c:pt idx="164986">
                  <c:v>48795.53</c:v>
                </c:pt>
                <c:pt idx="164987">
                  <c:v>39789</c:v>
                </c:pt>
                <c:pt idx="164988">
                  <c:v>42334.58</c:v>
                </c:pt>
                <c:pt idx="164989">
                  <c:v>38499.97</c:v>
                </c:pt>
                <c:pt idx="164990">
                  <c:v>47555.17</c:v>
                </c:pt>
                <c:pt idx="164991">
                  <c:v>44469.65</c:v>
                </c:pt>
                <c:pt idx="164992">
                  <c:v>46298.879999999997</c:v>
                </c:pt>
                <c:pt idx="164993">
                  <c:v>68076.88</c:v>
                </c:pt>
                <c:pt idx="164994">
                  <c:v>79790.789999999994</c:v>
                </c:pt>
                <c:pt idx="164995">
                  <c:v>56938.25</c:v>
                </c:pt>
                <c:pt idx="164996">
                  <c:v>50990.18</c:v>
                </c:pt>
                <c:pt idx="164997">
                  <c:v>48322.42</c:v>
                </c:pt>
                <c:pt idx="164998">
                  <c:v>43575.68</c:v>
                </c:pt>
                <c:pt idx="164999">
                  <c:v>51972.11</c:v>
                </c:pt>
                <c:pt idx="165000">
                  <c:v>56321.68</c:v>
                </c:pt>
                <c:pt idx="165001">
                  <c:v>52053.87</c:v>
                </c:pt>
                <c:pt idx="165002">
                  <c:v>50358.29</c:v>
                </c:pt>
                <c:pt idx="165003">
                  <c:v>47264.160000000003</c:v>
                </c:pt>
                <c:pt idx="165004">
                  <c:v>194660.52</c:v>
                </c:pt>
                <c:pt idx="165005">
                  <c:v>49330.17</c:v>
                </c:pt>
                <c:pt idx="165006">
                  <c:v>56657.81</c:v>
                </c:pt>
                <c:pt idx="165007">
                  <c:v>62498.95</c:v>
                </c:pt>
                <c:pt idx="165008">
                  <c:v>108998.42</c:v>
                </c:pt>
                <c:pt idx="165009">
                  <c:v>62826.31</c:v>
                </c:pt>
                <c:pt idx="165010">
                  <c:v>96819.520000000004</c:v>
                </c:pt>
                <c:pt idx="165011">
                  <c:v>66141.72</c:v>
                </c:pt>
                <c:pt idx="165012">
                  <c:v>55755.82</c:v>
                </c:pt>
                <c:pt idx="165013">
                  <c:v>48255.13</c:v>
                </c:pt>
                <c:pt idx="165014">
                  <c:v>50066.99</c:v>
                </c:pt>
                <c:pt idx="165015">
                  <c:v>71099.69</c:v>
                </c:pt>
                <c:pt idx="165016">
                  <c:v>62335.519999999997</c:v>
                </c:pt>
                <c:pt idx="165017">
                  <c:v>52713.09</c:v>
                </c:pt>
                <c:pt idx="165018">
                  <c:v>58328.67</c:v>
                </c:pt>
                <c:pt idx="165019">
                  <c:v>45679.83</c:v>
                </c:pt>
                <c:pt idx="165020">
                  <c:v>47207.17</c:v>
                </c:pt>
                <c:pt idx="165021">
                  <c:v>42084.82</c:v>
                </c:pt>
                <c:pt idx="165022">
                  <c:v>44768.9</c:v>
                </c:pt>
                <c:pt idx="165023">
                  <c:v>46474.94</c:v>
                </c:pt>
                <c:pt idx="165024">
                  <c:v>53302.21</c:v>
                </c:pt>
                <c:pt idx="165025">
                  <c:v>83212.58</c:v>
                </c:pt>
                <c:pt idx="165026">
                  <c:v>52521.88</c:v>
                </c:pt>
                <c:pt idx="165027">
                  <c:v>49956.1</c:v>
                </c:pt>
                <c:pt idx="165028">
                  <c:v>47372.57</c:v>
                </c:pt>
                <c:pt idx="165029">
                  <c:v>45298.71</c:v>
                </c:pt>
                <c:pt idx="165030">
                  <c:v>43967.26</c:v>
                </c:pt>
                <c:pt idx="165031">
                  <c:v>44732.04</c:v>
                </c:pt>
                <c:pt idx="165032">
                  <c:v>46931.25</c:v>
                </c:pt>
                <c:pt idx="165033">
                  <c:v>44634.05</c:v>
                </c:pt>
                <c:pt idx="165034">
                  <c:v>49078.64</c:v>
                </c:pt>
                <c:pt idx="165035">
                  <c:v>41111.43</c:v>
                </c:pt>
                <c:pt idx="165036">
                  <c:v>46965.39</c:v>
                </c:pt>
                <c:pt idx="165037">
                  <c:v>44146</c:v>
                </c:pt>
                <c:pt idx="165038">
                  <c:v>41358.01</c:v>
                </c:pt>
                <c:pt idx="165039">
                  <c:v>41449.26</c:v>
                </c:pt>
                <c:pt idx="165040">
                  <c:v>42434.89</c:v>
                </c:pt>
                <c:pt idx="165041">
                  <c:v>38705.230000000003</c:v>
                </c:pt>
                <c:pt idx="165042">
                  <c:v>44466.77</c:v>
                </c:pt>
                <c:pt idx="165043">
                  <c:v>54065.25</c:v>
                </c:pt>
                <c:pt idx="165044">
                  <c:v>39235.440000000002</c:v>
                </c:pt>
                <c:pt idx="165045">
                  <c:v>78255.25</c:v>
                </c:pt>
                <c:pt idx="165046">
                  <c:v>75246.77</c:v>
                </c:pt>
                <c:pt idx="165047">
                  <c:v>56488.63</c:v>
                </c:pt>
                <c:pt idx="165048">
                  <c:v>55274.52</c:v>
                </c:pt>
                <c:pt idx="165049">
                  <c:v>43379.26</c:v>
                </c:pt>
                <c:pt idx="165050">
                  <c:v>40763.43</c:v>
                </c:pt>
                <c:pt idx="165051">
                  <c:v>45670.19</c:v>
                </c:pt>
                <c:pt idx="165052">
                  <c:v>36690.339999999997</c:v>
                </c:pt>
                <c:pt idx="165053">
                  <c:v>10218.959999999999</c:v>
                </c:pt>
                <c:pt idx="165054">
                  <c:v>11294.78</c:v>
                </c:pt>
                <c:pt idx="165055">
                  <c:v>12175.79</c:v>
                </c:pt>
                <c:pt idx="165056">
                  <c:v>11129.14</c:v>
                </c:pt>
                <c:pt idx="165057">
                  <c:v>12369.23</c:v>
                </c:pt>
                <c:pt idx="165058">
                  <c:v>11589.75</c:v>
                </c:pt>
                <c:pt idx="165059">
                  <c:v>11293.61</c:v>
                </c:pt>
                <c:pt idx="165060">
                  <c:v>12168.83</c:v>
                </c:pt>
                <c:pt idx="165061">
                  <c:v>12685.66</c:v>
                </c:pt>
                <c:pt idx="165062">
                  <c:v>17648.78</c:v>
                </c:pt>
                <c:pt idx="165063">
                  <c:v>19572.78</c:v>
                </c:pt>
                <c:pt idx="165064">
                  <c:v>21312.57</c:v>
                </c:pt>
                <c:pt idx="165065">
                  <c:v>14982.25</c:v>
                </c:pt>
                <c:pt idx="165066">
                  <c:v>14370.15</c:v>
                </c:pt>
                <c:pt idx="165067">
                  <c:v>12236.83</c:v>
                </c:pt>
                <c:pt idx="165068">
                  <c:v>12492.8</c:v>
                </c:pt>
                <c:pt idx="165069">
                  <c:v>11018.18</c:v>
                </c:pt>
                <c:pt idx="165070">
                  <c:v>13825.51</c:v>
                </c:pt>
                <c:pt idx="165071">
                  <c:v>13067.69</c:v>
                </c:pt>
                <c:pt idx="165072">
                  <c:v>12992.44</c:v>
                </c:pt>
                <c:pt idx="165073">
                  <c:v>11796.55</c:v>
                </c:pt>
                <c:pt idx="165074">
                  <c:v>12888.47</c:v>
                </c:pt>
                <c:pt idx="165075">
                  <c:v>12501.47</c:v>
                </c:pt>
                <c:pt idx="165076">
                  <c:v>17471.86</c:v>
                </c:pt>
                <c:pt idx="165077">
                  <c:v>22618.3</c:v>
                </c:pt>
                <c:pt idx="165078">
                  <c:v>18344.02</c:v>
                </c:pt>
                <c:pt idx="165079">
                  <c:v>16932.080000000002</c:v>
                </c:pt>
                <c:pt idx="165080">
                  <c:v>17291.16</c:v>
                </c:pt>
                <c:pt idx="165081">
                  <c:v>17291.36</c:v>
                </c:pt>
                <c:pt idx="165082">
                  <c:v>18496.86</c:v>
                </c:pt>
                <c:pt idx="165083">
                  <c:v>22936.94</c:v>
                </c:pt>
                <c:pt idx="165084">
                  <c:v>47328.19</c:v>
                </c:pt>
                <c:pt idx="165085">
                  <c:v>19262.830000000002</c:v>
                </c:pt>
                <c:pt idx="165086">
                  <c:v>17042</c:v>
                </c:pt>
                <c:pt idx="165087">
                  <c:v>13518.93</c:v>
                </c:pt>
                <c:pt idx="165088">
                  <c:v>12372.11</c:v>
                </c:pt>
                <c:pt idx="165089">
                  <c:v>13446.09</c:v>
                </c:pt>
                <c:pt idx="165090">
                  <c:v>12565.29</c:v>
                </c:pt>
                <c:pt idx="165091">
                  <c:v>11795.28</c:v>
                </c:pt>
                <c:pt idx="165092">
                  <c:v>11517.36</c:v>
                </c:pt>
                <c:pt idx="165093">
                  <c:v>11593.48</c:v>
                </c:pt>
                <c:pt idx="165094">
                  <c:v>9139.26</c:v>
                </c:pt>
                <c:pt idx="165095">
                  <c:v>14528.34</c:v>
                </c:pt>
                <c:pt idx="165096">
                  <c:v>9426.41</c:v>
                </c:pt>
                <c:pt idx="165097">
                  <c:v>11736.8</c:v>
                </c:pt>
                <c:pt idx="165098">
                  <c:v>18465.29</c:v>
                </c:pt>
                <c:pt idx="165099">
                  <c:v>14222.61</c:v>
                </c:pt>
                <c:pt idx="165100">
                  <c:v>16149.07</c:v>
                </c:pt>
                <c:pt idx="165101">
                  <c:v>35660.79</c:v>
                </c:pt>
                <c:pt idx="165102">
                  <c:v>13663.42</c:v>
                </c:pt>
                <c:pt idx="165103">
                  <c:v>12355.8</c:v>
                </c:pt>
                <c:pt idx="165104">
                  <c:v>9939.14</c:v>
                </c:pt>
                <c:pt idx="165105">
                  <c:v>9374.81</c:v>
                </c:pt>
                <c:pt idx="165106">
                  <c:v>11830.61</c:v>
                </c:pt>
                <c:pt idx="165107">
                  <c:v>13336.34</c:v>
                </c:pt>
                <c:pt idx="165108">
                  <c:v>11939.9</c:v>
                </c:pt>
                <c:pt idx="165109">
                  <c:v>10535.78</c:v>
                </c:pt>
                <c:pt idx="165110">
                  <c:v>12877.57</c:v>
                </c:pt>
                <c:pt idx="165111">
                  <c:v>11378.84</c:v>
                </c:pt>
                <c:pt idx="165112">
                  <c:v>13820.49</c:v>
                </c:pt>
                <c:pt idx="165113">
                  <c:v>13929.44</c:v>
                </c:pt>
                <c:pt idx="165114">
                  <c:v>16571.3</c:v>
                </c:pt>
                <c:pt idx="165115">
                  <c:v>19417.54</c:v>
                </c:pt>
                <c:pt idx="165116">
                  <c:v>20084.650000000001</c:v>
                </c:pt>
                <c:pt idx="165117">
                  <c:v>12598.59</c:v>
                </c:pt>
                <c:pt idx="165118">
                  <c:v>12547.99</c:v>
                </c:pt>
                <c:pt idx="165119">
                  <c:v>12214.9</c:v>
                </c:pt>
                <c:pt idx="165120">
                  <c:v>10800.29</c:v>
                </c:pt>
                <c:pt idx="165121">
                  <c:v>11562.73</c:v>
                </c:pt>
                <c:pt idx="165122">
                  <c:v>11035.61</c:v>
                </c:pt>
                <c:pt idx="165123">
                  <c:v>11138.06</c:v>
                </c:pt>
                <c:pt idx="165124">
                  <c:v>10598.06</c:v>
                </c:pt>
                <c:pt idx="165125">
                  <c:v>10973.2</c:v>
                </c:pt>
                <c:pt idx="165126">
                  <c:v>10970.74</c:v>
                </c:pt>
                <c:pt idx="165127">
                  <c:v>10393.91</c:v>
                </c:pt>
                <c:pt idx="165128">
                  <c:v>13797.39</c:v>
                </c:pt>
                <c:pt idx="165129">
                  <c:v>21875.95</c:v>
                </c:pt>
                <c:pt idx="165130">
                  <c:v>15968.66</c:v>
                </c:pt>
                <c:pt idx="165131">
                  <c:v>15219.8</c:v>
                </c:pt>
                <c:pt idx="165132">
                  <c:v>16267.37</c:v>
                </c:pt>
                <c:pt idx="165133">
                  <c:v>16567.72</c:v>
                </c:pt>
                <c:pt idx="165134">
                  <c:v>15184.72</c:v>
                </c:pt>
                <c:pt idx="165135">
                  <c:v>20540.72</c:v>
                </c:pt>
                <c:pt idx="165136">
                  <c:v>46119.33</c:v>
                </c:pt>
                <c:pt idx="165137">
                  <c:v>24503.37</c:v>
                </c:pt>
                <c:pt idx="165138">
                  <c:v>16947.82</c:v>
                </c:pt>
                <c:pt idx="165139">
                  <c:v>14456.04</c:v>
                </c:pt>
                <c:pt idx="165140">
                  <c:v>15445.25</c:v>
                </c:pt>
                <c:pt idx="165141">
                  <c:v>15885.41</c:v>
                </c:pt>
                <c:pt idx="165142">
                  <c:v>13707.84</c:v>
                </c:pt>
                <c:pt idx="165143">
                  <c:v>12275.62</c:v>
                </c:pt>
                <c:pt idx="165144">
                  <c:v>12318.07</c:v>
                </c:pt>
                <c:pt idx="165145">
                  <c:v>12126.76</c:v>
                </c:pt>
                <c:pt idx="165146">
                  <c:v>10491.09</c:v>
                </c:pt>
                <c:pt idx="165147">
                  <c:v>18707.349999999999</c:v>
                </c:pt>
                <c:pt idx="165148">
                  <c:v>10391.91</c:v>
                </c:pt>
                <c:pt idx="165149">
                  <c:v>12003.62</c:v>
                </c:pt>
                <c:pt idx="165150">
                  <c:v>19695.72</c:v>
                </c:pt>
                <c:pt idx="165151">
                  <c:v>13191.77</c:v>
                </c:pt>
                <c:pt idx="165152">
                  <c:v>16852.34</c:v>
                </c:pt>
                <c:pt idx="165153">
                  <c:v>45716.93</c:v>
                </c:pt>
                <c:pt idx="165154">
                  <c:v>15502.95</c:v>
                </c:pt>
                <c:pt idx="165155">
                  <c:v>12810.75</c:v>
                </c:pt>
                <c:pt idx="165156">
                  <c:v>10340.629999999999</c:v>
                </c:pt>
                <c:pt idx="165157">
                  <c:v>11111.55</c:v>
                </c:pt>
                <c:pt idx="165158">
                  <c:v>10732.26</c:v>
                </c:pt>
                <c:pt idx="165159">
                  <c:v>10708.89</c:v>
                </c:pt>
                <c:pt idx="165160">
                  <c:v>13180.59</c:v>
                </c:pt>
                <c:pt idx="165161">
                  <c:v>11036.85</c:v>
                </c:pt>
                <c:pt idx="165162">
                  <c:v>11372.56</c:v>
                </c:pt>
                <c:pt idx="165163">
                  <c:v>11819.67</c:v>
                </c:pt>
                <c:pt idx="165164">
                  <c:v>13364.35</c:v>
                </c:pt>
                <c:pt idx="165165">
                  <c:v>13685.42</c:v>
                </c:pt>
                <c:pt idx="165166">
                  <c:v>18837.580000000002</c:v>
                </c:pt>
                <c:pt idx="165167">
                  <c:v>14687.89</c:v>
                </c:pt>
                <c:pt idx="165168">
                  <c:v>23945.98</c:v>
                </c:pt>
                <c:pt idx="165169">
                  <c:v>15156.37</c:v>
                </c:pt>
                <c:pt idx="165170">
                  <c:v>12909.96</c:v>
                </c:pt>
                <c:pt idx="165171">
                  <c:v>13454.68</c:v>
                </c:pt>
                <c:pt idx="165172">
                  <c:v>12206.27</c:v>
                </c:pt>
                <c:pt idx="165173">
                  <c:v>12181.71</c:v>
                </c:pt>
                <c:pt idx="165174">
                  <c:v>12850.4</c:v>
                </c:pt>
                <c:pt idx="165175">
                  <c:v>12344.23</c:v>
                </c:pt>
                <c:pt idx="165176">
                  <c:v>11738.95</c:v>
                </c:pt>
                <c:pt idx="165177">
                  <c:v>12439.28</c:v>
                </c:pt>
                <c:pt idx="165178">
                  <c:v>12346.62</c:v>
                </c:pt>
                <c:pt idx="165179">
                  <c:v>13276.59</c:v>
                </c:pt>
                <c:pt idx="165180">
                  <c:v>15549.46</c:v>
                </c:pt>
                <c:pt idx="165181">
                  <c:v>22534.35</c:v>
                </c:pt>
                <c:pt idx="165182">
                  <c:v>15610.11</c:v>
                </c:pt>
                <c:pt idx="165183">
                  <c:v>13552.11</c:v>
                </c:pt>
                <c:pt idx="165184">
                  <c:v>15579.55</c:v>
                </c:pt>
                <c:pt idx="165185">
                  <c:v>16330.96</c:v>
                </c:pt>
                <c:pt idx="165186">
                  <c:v>18671.759999999998</c:v>
                </c:pt>
                <c:pt idx="165187">
                  <c:v>18737.93</c:v>
                </c:pt>
                <c:pt idx="165188">
                  <c:v>48049.95</c:v>
                </c:pt>
                <c:pt idx="165189">
                  <c:v>23268.3</c:v>
                </c:pt>
                <c:pt idx="165190">
                  <c:v>16124.54</c:v>
                </c:pt>
                <c:pt idx="165191">
                  <c:v>15414.35</c:v>
                </c:pt>
                <c:pt idx="165192">
                  <c:v>15205.72</c:v>
                </c:pt>
                <c:pt idx="165193">
                  <c:v>13521.58</c:v>
                </c:pt>
                <c:pt idx="165194">
                  <c:v>13930.18</c:v>
                </c:pt>
                <c:pt idx="165195">
                  <c:v>12954.07</c:v>
                </c:pt>
                <c:pt idx="165196">
                  <c:v>-20.97</c:v>
                </c:pt>
                <c:pt idx="165197">
                  <c:v>0</c:v>
                </c:pt>
                <c:pt idx="165198">
                  <c:v>954</c:v>
                </c:pt>
                <c:pt idx="165199">
                  <c:v>20.97</c:v>
                </c:pt>
                <c:pt idx="165200">
                  <c:v>1</c:v>
                </c:pt>
                <c:pt idx="165201">
                  <c:v>-3</c:v>
                </c:pt>
                <c:pt idx="165202">
                  <c:v>20</c:v>
                </c:pt>
                <c:pt idx="165203">
                  <c:v>20</c:v>
                </c:pt>
                <c:pt idx="165204">
                  <c:v>-9.8800000000000008</c:v>
                </c:pt>
                <c:pt idx="165205">
                  <c:v>9.8800000000000008</c:v>
                </c:pt>
                <c:pt idx="165206">
                  <c:v>-19.760000000000002</c:v>
                </c:pt>
                <c:pt idx="165207">
                  <c:v>31042.73</c:v>
                </c:pt>
                <c:pt idx="165208">
                  <c:v>29416.03</c:v>
                </c:pt>
                <c:pt idx="165209">
                  <c:v>27615.57</c:v>
                </c:pt>
                <c:pt idx="165210">
                  <c:v>28157.3</c:v>
                </c:pt>
                <c:pt idx="165211">
                  <c:v>29203.14</c:v>
                </c:pt>
                <c:pt idx="165212">
                  <c:v>28983.61</c:v>
                </c:pt>
                <c:pt idx="165213">
                  <c:v>27446.639999999999</c:v>
                </c:pt>
                <c:pt idx="165214">
                  <c:v>31215.13</c:v>
                </c:pt>
                <c:pt idx="165215">
                  <c:v>29271.35</c:v>
                </c:pt>
                <c:pt idx="165216">
                  <c:v>30518.97</c:v>
                </c:pt>
                <c:pt idx="165217">
                  <c:v>25963.25</c:v>
                </c:pt>
                <c:pt idx="165218">
                  <c:v>27710.37</c:v>
                </c:pt>
                <c:pt idx="165219">
                  <c:v>26641.119999999999</c:v>
                </c:pt>
                <c:pt idx="165220">
                  <c:v>28807.61</c:v>
                </c:pt>
                <c:pt idx="165221">
                  <c:v>27309.16</c:v>
                </c:pt>
                <c:pt idx="165222">
                  <c:v>27362.32</c:v>
                </c:pt>
                <c:pt idx="165223">
                  <c:v>27669.8</c:v>
                </c:pt>
                <c:pt idx="165224">
                  <c:v>27778.41</c:v>
                </c:pt>
                <c:pt idx="165225">
                  <c:v>28284.799999999999</c:v>
                </c:pt>
                <c:pt idx="165226">
                  <c:v>27408.98</c:v>
                </c:pt>
                <c:pt idx="165227">
                  <c:v>27968.639999999999</c:v>
                </c:pt>
                <c:pt idx="165228">
                  <c:v>31195.69</c:v>
                </c:pt>
                <c:pt idx="165229">
                  <c:v>29847.25</c:v>
                </c:pt>
                <c:pt idx="165230">
                  <c:v>31018.97</c:v>
                </c:pt>
                <c:pt idx="165231">
                  <c:v>31172.7</c:v>
                </c:pt>
                <c:pt idx="165232">
                  <c:v>29572</c:v>
                </c:pt>
                <c:pt idx="165233">
                  <c:v>29136.82</c:v>
                </c:pt>
                <c:pt idx="165234">
                  <c:v>25967.65</c:v>
                </c:pt>
                <c:pt idx="165235">
                  <c:v>27141.23</c:v>
                </c:pt>
                <c:pt idx="165236">
                  <c:v>26633.89</c:v>
                </c:pt>
                <c:pt idx="165237">
                  <c:v>27425.81</c:v>
                </c:pt>
                <c:pt idx="165238">
                  <c:v>26047.01</c:v>
                </c:pt>
                <c:pt idx="165239">
                  <c:v>28085.18</c:v>
                </c:pt>
                <c:pt idx="165240">
                  <c:v>28378.01</c:v>
                </c:pt>
                <c:pt idx="165241">
                  <c:v>26670.07</c:v>
                </c:pt>
                <c:pt idx="165242">
                  <c:v>25284.6</c:v>
                </c:pt>
                <c:pt idx="165243">
                  <c:v>27100.11</c:v>
                </c:pt>
                <c:pt idx="165244">
                  <c:v>26946.22</c:v>
                </c:pt>
                <c:pt idx="165245">
                  <c:v>25383.57</c:v>
                </c:pt>
                <c:pt idx="165246">
                  <c:v>27002.38</c:v>
                </c:pt>
                <c:pt idx="165247">
                  <c:v>26312.79</c:v>
                </c:pt>
                <c:pt idx="165248">
                  <c:v>24977.23</c:v>
                </c:pt>
                <c:pt idx="165249">
                  <c:v>21619.59</c:v>
                </c:pt>
                <c:pt idx="165250">
                  <c:v>24763.33</c:v>
                </c:pt>
                <c:pt idx="165251">
                  <c:v>26032.720000000001</c:v>
                </c:pt>
                <c:pt idx="165252">
                  <c:v>26096.01</c:v>
                </c:pt>
                <c:pt idx="165253">
                  <c:v>27808.58</c:v>
                </c:pt>
                <c:pt idx="165254">
                  <c:v>22179.9</c:v>
                </c:pt>
                <c:pt idx="165255">
                  <c:v>25951.65</c:v>
                </c:pt>
                <c:pt idx="165256">
                  <c:v>23106.09</c:v>
                </c:pt>
                <c:pt idx="165257">
                  <c:v>27259.99</c:v>
                </c:pt>
                <c:pt idx="165258">
                  <c:v>25681.03</c:v>
                </c:pt>
                <c:pt idx="165259">
                  <c:v>27827.88</c:v>
                </c:pt>
                <c:pt idx="165260">
                  <c:v>25105.35</c:v>
                </c:pt>
                <c:pt idx="165261">
                  <c:v>27712.29</c:v>
                </c:pt>
                <c:pt idx="165262">
                  <c:v>27548.240000000002</c:v>
                </c:pt>
                <c:pt idx="165263">
                  <c:v>27325.68</c:v>
                </c:pt>
                <c:pt idx="165264">
                  <c:v>27734.29</c:v>
                </c:pt>
                <c:pt idx="165265">
                  <c:v>27858.98</c:v>
                </c:pt>
                <c:pt idx="165266">
                  <c:v>28565.759999999998</c:v>
                </c:pt>
                <c:pt idx="165267">
                  <c:v>25860.959999999999</c:v>
                </c:pt>
                <c:pt idx="165268">
                  <c:v>27350.33</c:v>
                </c:pt>
                <c:pt idx="165269">
                  <c:v>24345.97</c:v>
                </c:pt>
                <c:pt idx="165270">
                  <c:v>27974.880000000001</c:v>
                </c:pt>
                <c:pt idx="165271">
                  <c:v>24374.89</c:v>
                </c:pt>
                <c:pt idx="165272">
                  <c:v>27288.06</c:v>
                </c:pt>
                <c:pt idx="165273">
                  <c:v>25057.32</c:v>
                </c:pt>
                <c:pt idx="165274">
                  <c:v>25589.360000000001</c:v>
                </c:pt>
                <c:pt idx="165275">
                  <c:v>27514.74</c:v>
                </c:pt>
                <c:pt idx="165276">
                  <c:v>26629.83</c:v>
                </c:pt>
                <c:pt idx="165277">
                  <c:v>26508.25</c:v>
                </c:pt>
                <c:pt idx="165278">
                  <c:v>25490.09</c:v>
                </c:pt>
                <c:pt idx="165279">
                  <c:v>26107.71</c:v>
                </c:pt>
                <c:pt idx="165280">
                  <c:v>30418.81</c:v>
                </c:pt>
                <c:pt idx="165281">
                  <c:v>29487.23</c:v>
                </c:pt>
                <c:pt idx="165282">
                  <c:v>30041.22</c:v>
                </c:pt>
                <c:pt idx="165283">
                  <c:v>29240.06</c:v>
                </c:pt>
                <c:pt idx="165284">
                  <c:v>25873.8</c:v>
                </c:pt>
                <c:pt idx="165285">
                  <c:v>27175.919999999998</c:v>
                </c:pt>
                <c:pt idx="165286">
                  <c:v>26620.68</c:v>
                </c:pt>
                <c:pt idx="165287">
                  <c:v>25642.62</c:v>
                </c:pt>
                <c:pt idx="165288">
                  <c:v>24996.61</c:v>
                </c:pt>
                <c:pt idx="165289">
                  <c:v>24956.69</c:v>
                </c:pt>
                <c:pt idx="165290">
                  <c:v>25147.9</c:v>
                </c:pt>
                <c:pt idx="165291">
                  <c:v>26650.05</c:v>
                </c:pt>
                <c:pt idx="165292">
                  <c:v>26551.84</c:v>
                </c:pt>
                <c:pt idx="165293">
                  <c:v>25825.55</c:v>
                </c:pt>
                <c:pt idx="165294">
                  <c:v>26629.75</c:v>
                </c:pt>
                <c:pt idx="165295">
                  <c:v>23608.94</c:v>
                </c:pt>
                <c:pt idx="165296">
                  <c:v>25369.66</c:v>
                </c:pt>
                <c:pt idx="165297">
                  <c:v>23672.78</c:v>
                </c:pt>
                <c:pt idx="165298">
                  <c:v>25326.38</c:v>
                </c:pt>
                <c:pt idx="165299">
                  <c:v>26328.06</c:v>
                </c:pt>
                <c:pt idx="165300">
                  <c:v>25933.16</c:v>
                </c:pt>
                <c:pt idx="165301">
                  <c:v>23815.06</c:v>
                </c:pt>
                <c:pt idx="165302">
                  <c:v>25570.57</c:v>
                </c:pt>
                <c:pt idx="165303">
                  <c:v>25990.75</c:v>
                </c:pt>
                <c:pt idx="165304">
                  <c:v>27681.65</c:v>
                </c:pt>
                <c:pt idx="165305">
                  <c:v>25994.83</c:v>
                </c:pt>
                <c:pt idx="165306">
                  <c:v>20802.759999999998</c:v>
                </c:pt>
                <c:pt idx="165307">
                  <c:v>29554.29</c:v>
                </c:pt>
                <c:pt idx="165308">
                  <c:v>26688.49</c:v>
                </c:pt>
                <c:pt idx="165309">
                  <c:v>24749.25</c:v>
                </c:pt>
                <c:pt idx="165310">
                  <c:v>24863.200000000001</c:v>
                </c:pt>
                <c:pt idx="165311">
                  <c:v>27469.85</c:v>
                </c:pt>
                <c:pt idx="165312">
                  <c:v>27074.31</c:v>
                </c:pt>
                <c:pt idx="165313">
                  <c:v>28366.41</c:v>
                </c:pt>
                <c:pt idx="165314">
                  <c:v>29871.34</c:v>
                </c:pt>
                <c:pt idx="165315">
                  <c:v>28233.41</c:v>
                </c:pt>
                <c:pt idx="165316">
                  <c:v>29845.15</c:v>
                </c:pt>
                <c:pt idx="165317">
                  <c:v>26999.13</c:v>
                </c:pt>
                <c:pt idx="165318">
                  <c:v>28702.54</c:v>
                </c:pt>
                <c:pt idx="165319">
                  <c:v>27990.48</c:v>
                </c:pt>
                <c:pt idx="165320">
                  <c:v>26926.66</c:v>
                </c:pt>
                <c:pt idx="165321">
                  <c:v>25525.7</c:v>
                </c:pt>
                <c:pt idx="165322">
                  <c:v>32764.63</c:v>
                </c:pt>
                <c:pt idx="165323">
                  <c:v>25774.31</c:v>
                </c:pt>
                <c:pt idx="165324">
                  <c:v>28564.560000000001</c:v>
                </c:pt>
                <c:pt idx="165325">
                  <c:v>27576.98</c:v>
                </c:pt>
                <c:pt idx="165326">
                  <c:v>26757.66</c:v>
                </c:pt>
                <c:pt idx="165327">
                  <c:v>27994.29</c:v>
                </c:pt>
                <c:pt idx="165328">
                  <c:v>28863.29</c:v>
                </c:pt>
                <c:pt idx="165329">
                  <c:v>29729.56</c:v>
                </c:pt>
                <c:pt idx="165330">
                  <c:v>28831.78</c:v>
                </c:pt>
                <c:pt idx="165331">
                  <c:v>27481.599999999999</c:v>
                </c:pt>
                <c:pt idx="165332">
                  <c:v>32180.400000000001</c:v>
                </c:pt>
                <c:pt idx="165333">
                  <c:v>31402.19</c:v>
                </c:pt>
                <c:pt idx="165334">
                  <c:v>31360.34</c:v>
                </c:pt>
                <c:pt idx="165335">
                  <c:v>31496.46</c:v>
                </c:pt>
                <c:pt idx="165336">
                  <c:v>29399.29</c:v>
                </c:pt>
                <c:pt idx="165337">
                  <c:v>28606.94</c:v>
                </c:pt>
                <c:pt idx="165338">
                  <c:v>24268.799999999999</c:v>
                </c:pt>
                <c:pt idx="165339">
                  <c:v>25695.71</c:v>
                </c:pt>
                <c:pt idx="165340">
                  <c:v>27101.77</c:v>
                </c:pt>
                <c:pt idx="165341">
                  <c:v>25034.61</c:v>
                </c:pt>
                <c:pt idx="165342">
                  <c:v>28777.1</c:v>
                </c:pt>
                <c:pt idx="165343">
                  <c:v>24443.14</c:v>
                </c:pt>
                <c:pt idx="165344">
                  <c:v>26445.05</c:v>
                </c:pt>
                <c:pt idx="165345">
                  <c:v>27541.11</c:v>
                </c:pt>
                <c:pt idx="165346">
                  <c:v>27851.599999999999</c:v>
                </c:pt>
                <c:pt idx="165347">
                  <c:v>23904.400000000001</c:v>
                </c:pt>
                <c:pt idx="165348">
                  <c:v>27785.29</c:v>
                </c:pt>
                <c:pt idx="165349">
                  <c:v>27616.32</c:v>
                </c:pt>
                <c:pt idx="165350">
                  <c:v>842</c:v>
                </c:pt>
                <c:pt idx="165351">
                  <c:v>675.84</c:v>
                </c:pt>
                <c:pt idx="165352">
                  <c:v>660.32</c:v>
                </c:pt>
                <c:pt idx="165353">
                  <c:v>594.94000000000005</c:v>
                </c:pt>
                <c:pt idx="165354">
                  <c:v>532.66</c:v>
                </c:pt>
                <c:pt idx="165355">
                  <c:v>422.98</c:v>
                </c:pt>
                <c:pt idx="165356">
                  <c:v>641.88</c:v>
                </c:pt>
                <c:pt idx="165357">
                  <c:v>567.6</c:v>
                </c:pt>
                <c:pt idx="165358">
                  <c:v>538.02</c:v>
                </c:pt>
                <c:pt idx="165359">
                  <c:v>660.68</c:v>
                </c:pt>
                <c:pt idx="165360">
                  <c:v>458.83</c:v>
                </c:pt>
                <c:pt idx="165361">
                  <c:v>373.68</c:v>
                </c:pt>
                <c:pt idx="165362">
                  <c:v>298.66000000000003</c:v>
                </c:pt>
                <c:pt idx="165363">
                  <c:v>368.29</c:v>
                </c:pt>
                <c:pt idx="165364">
                  <c:v>299.88</c:v>
                </c:pt>
                <c:pt idx="165365">
                  <c:v>675.24</c:v>
                </c:pt>
                <c:pt idx="165366">
                  <c:v>725.82</c:v>
                </c:pt>
                <c:pt idx="165367">
                  <c:v>633.41</c:v>
                </c:pt>
                <c:pt idx="165368">
                  <c:v>539.4</c:v>
                </c:pt>
                <c:pt idx="165369">
                  <c:v>772.71</c:v>
                </c:pt>
                <c:pt idx="165370">
                  <c:v>678.52</c:v>
                </c:pt>
                <c:pt idx="165371">
                  <c:v>1143.82</c:v>
                </c:pt>
                <c:pt idx="165372">
                  <c:v>739.06</c:v>
                </c:pt>
                <c:pt idx="165373">
                  <c:v>900.81</c:v>
                </c:pt>
                <c:pt idx="165374">
                  <c:v>816.88</c:v>
                </c:pt>
                <c:pt idx="165375">
                  <c:v>724.6</c:v>
                </c:pt>
                <c:pt idx="165376">
                  <c:v>946.42</c:v>
                </c:pt>
                <c:pt idx="165377">
                  <c:v>602.29</c:v>
                </c:pt>
                <c:pt idx="165378">
                  <c:v>676.27</c:v>
                </c:pt>
                <c:pt idx="165379">
                  <c:v>623.33000000000004</c:v>
                </c:pt>
                <c:pt idx="165380">
                  <c:v>516.20000000000005</c:v>
                </c:pt>
                <c:pt idx="165381">
                  <c:v>580.79</c:v>
                </c:pt>
                <c:pt idx="165382">
                  <c:v>625.72</c:v>
                </c:pt>
                <c:pt idx="165383">
                  <c:v>632.99</c:v>
                </c:pt>
                <c:pt idx="165384">
                  <c:v>701.87</c:v>
                </c:pt>
                <c:pt idx="165385">
                  <c:v>842.95</c:v>
                </c:pt>
                <c:pt idx="165386">
                  <c:v>828.87</c:v>
                </c:pt>
                <c:pt idx="165387">
                  <c:v>553.27</c:v>
                </c:pt>
                <c:pt idx="165388">
                  <c:v>427.4</c:v>
                </c:pt>
                <c:pt idx="165389">
                  <c:v>494.72</c:v>
                </c:pt>
                <c:pt idx="165390">
                  <c:v>700.44</c:v>
                </c:pt>
                <c:pt idx="165391">
                  <c:v>539.28</c:v>
                </c:pt>
                <c:pt idx="165392">
                  <c:v>373.78</c:v>
                </c:pt>
                <c:pt idx="165393">
                  <c:v>425.28</c:v>
                </c:pt>
                <c:pt idx="165394">
                  <c:v>416.58</c:v>
                </c:pt>
                <c:pt idx="165395">
                  <c:v>445.59</c:v>
                </c:pt>
                <c:pt idx="165396">
                  <c:v>353.34</c:v>
                </c:pt>
                <c:pt idx="165397">
                  <c:v>314.83999999999997</c:v>
                </c:pt>
                <c:pt idx="165398">
                  <c:v>518.54999999999995</c:v>
                </c:pt>
                <c:pt idx="165399">
                  <c:v>948.42</c:v>
                </c:pt>
                <c:pt idx="165400">
                  <c:v>921.17</c:v>
                </c:pt>
                <c:pt idx="165401">
                  <c:v>968.07</c:v>
                </c:pt>
                <c:pt idx="165402">
                  <c:v>1041.28</c:v>
                </c:pt>
                <c:pt idx="165403">
                  <c:v>1183.82</c:v>
                </c:pt>
                <c:pt idx="165404">
                  <c:v>897</c:v>
                </c:pt>
                <c:pt idx="165405">
                  <c:v>929.71</c:v>
                </c:pt>
                <c:pt idx="165406">
                  <c:v>942.06</c:v>
                </c:pt>
                <c:pt idx="165407">
                  <c:v>1065.33</c:v>
                </c:pt>
                <c:pt idx="165408">
                  <c:v>800.81</c:v>
                </c:pt>
                <c:pt idx="165409">
                  <c:v>876.29</c:v>
                </c:pt>
                <c:pt idx="165410">
                  <c:v>938.4</c:v>
                </c:pt>
                <c:pt idx="165411">
                  <c:v>1048.68</c:v>
                </c:pt>
                <c:pt idx="165412">
                  <c:v>774.84</c:v>
                </c:pt>
                <c:pt idx="165413">
                  <c:v>981.79</c:v>
                </c:pt>
                <c:pt idx="165414">
                  <c:v>718.14</c:v>
                </c:pt>
                <c:pt idx="165415">
                  <c:v>1030.69</c:v>
                </c:pt>
                <c:pt idx="165416">
                  <c:v>965.84</c:v>
                </c:pt>
                <c:pt idx="165417">
                  <c:v>1024.8</c:v>
                </c:pt>
                <c:pt idx="165418">
                  <c:v>1030.7</c:v>
                </c:pt>
                <c:pt idx="165419">
                  <c:v>1046.81</c:v>
                </c:pt>
                <c:pt idx="165420">
                  <c:v>1153.32</c:v>
                </c:pt>
                <c:pt idx="165421">
                  <c:v>964.44</c:v>
                </c:pt>
                <c:pt idx="165422">
                  <c:v>1017.39</c:v>
                </c:pt>
                <c:pt idx="165423">
                  <c:v>819.04</c:v>
                </c:pt>
                <c:pt idx="165424">
                  <c:v>988.45</c:v>
                </c:pt>
                <c:pt idx="165425">
                  <c:v>822.91</c:v>
                </c:pt>
                <c:pt idx="165426">
                  <c:v>850.05</c:v>
                </c:pt>
                <c:pt idx="165427">
                  <c:v>646.30999999999995</c:v>
                </c:pt>
                <c:pt idx="165428">
                  <c:v>770.98</c:v>
                </c:pt>
                <c:pt idx="165429">
                  <c:v>786.05</c:v>
                </c:pt>
                <c:pt idx="165430">
                  <c:v>615.89</c:v>
                </c:pt>
                <c:pt idx="165431">
                  <c:v>772.39</c:v>
                </c:pt>
                <c:pt idx="165432">
                  <c:v>795.1</c:v>
                </c:pt>
                <c:pt idx="165433">
                  <c:v>727.72</c:v>
                </c:pt>
                <c:pt idx="165434">
                  <c:v>804.39</c:v>
                </c:pt>
                <c:pt idx="165435">
                  <c:v>866.46</c:v>
                </c:pt>
                <c:pt idx="165436">
                  <c:v>886.3</c:v>
                </c:pt>
                <c:pt idx="165437">
                  <c:v>1106.04</c:v>
                </c:pt>
                <c:pt idx="165438">
                  <c:v>883.39</c:v>
                </c:pt>
                <c:pt idx="165439">
                  <c:v>855.66</c:v>
                </c:pt>
                <c:pt idx="165440">
                  <c:v>745.51</c:v>
                </c:pt>
                <c:pt idx="165441">
                  <c:v>953.1</c:v>
                </c:pt>
                <c:pt idx="165442">
                  <c:v>1011.52</c:v>
                </c:pt>
                <c:pt idx="165443">
                  <c:v>597.69000000000005</c:v>
                </c:pt>
                <c:pt idx="165444">
                  <c:v>650.35</c:v>
                </c:pt>
                <c:pt idx="165445">
                  <c:v>1052.9100000000001</c:v>
                </c:pt>
                <c:pt idx="165446">
                  <c:v>1032.97</c:v>
                </c:pt>
                <c:pt idx="165447">
                  <c:v>854.23</c:v>
                </c:pt>
                <c:pt idx="165448">
                  <c:v>1027.78</c:v>
                </c:pt>
                <c:pt idx="165449">
                  <c:v>673.91</c:v>
                </c:pt>
                <c:pt idx="165450">
                  <c:v>797.26</c:v>
                </c:pt>
                <c:pt idx="165451">
                  <c:v>850.01</c:v>
                </c:pt>
                <c:pt idx="165452">
                  <c:v>825.45</c:v>
                </c:pt>
                <c:pt idx="165453">
                  <c:v>679.63</c:v>
                </c:pt>
                <c:pt idx="165454">
                  <c:v>750.14</c:v>
                </c:pt>
                <c:pt idx="165455">
                  <c:v>780.48</c:v>
                </c:pt>
                <c:pt idx="165456">
                  <c:v>766.82</c:v>
                </c:pt>
                <c:pt idx="165457">
                  <c:v>798.93</c:v>
                </c:pt>
                <c:pt idx="165458">
                  <c:v>786.78</c:v>
                </c:pt>
                <c:pt idx="165459">
                  <c:v>948</c:v>
                </c:pt>
                <c:pt idx="165460">
                  <c:v>788.2</c:v>
                </c:pt>
                <c:pt idx="165461">
                  <c:v>681.45</c:v>
                </c:pt>
                <c:pt idx="165462">
                  <c:v>915.05</c:v>
                </c:pt>
                <c:pt idx="165463">
                  <c:v>672.94</c:v>
                </c:pt>
                <c:pt idx="165464">
                  <c:v>635.42999999999995</c:v>
                </c:pt>
                <c:pt idx="165465">
                  <c:v>955.5</c:v>
                </c:pt>
                <c:pt idx="165466">
                  <c:v>1015.63</c:v>
                </c:pt>
                <c:pt idx="165467">
                  <c:v>823.9</c:v>
                </c:pt>
                <c:pt idx="165468">
                  <c:v>964.15</c:v>
                </c:pt>
                <c:pt idx="165469">
                  <c:v>861.99</c:v>
                </c:pt>
                <c:pt idx="165470">
                  <c:v>919.56</c:v>
                </c:pt>
                <c:pt idx="165471">
                  <c:v>1263.44</c:v>
                </c:pt>
                <c:pt idx="165472">
                  <c:v>1145.58</c:v>
                </c:pt>
                <c:pt idx="165473">
                  <c:v>978.84</c:v>
                </c:pt>
                <c:pt idx="165474">
                  <c:v>1062.54</c:v>
                </c:pt>
                <c:pt idx="165475">
                  <c:v>890.97</c:v>
                </c:pt>
                <c:pt idx="165476">
                  <c:v>1324.44</c:v>
                </c:pt>
                <c:pt idx="165477">
                  <c:v>869.24</c:v>
                </c:pt>
                <c:pt idx="165478">
                  <c:v>844.49</c:v>
                </c:pt>
                <c:pt idx="165479">
                  <c:v>967.61</c:v>
                </c:pt>
                <c:pt idx="165480">
                  <c:v>928.31</c:v>
                </c:pt>
                <c:pt idx="165481">
                  <c:v>703.49</c:v>
                </c:pt>
                <c:pt idx="165482">
                  <c:v>870</c:v>
                </c:pt>
                <c:pt idx="165483">
                  <c:v>846.11</c:v>
                </c:pt>
                <c:pt idx="165484">
                  <c:v>1092.3399999999999</c:v>
                </c:pt>
                <c:pt idx="165485">
                  <c:v>1000.89</c:v>
                </c:pt>
                <c:pt idx="165486">
                  <c:v>844.46</c:v>
                </c:pt>
                <c:pt idx="165487">
                  <c:v>863.4</c:v>
                </c:pt>
                <c:pt idx="165488">
                  <c:v>1117.2</c:v>
                </c:pt>
                <c:pt idx="165489">
                  <c:v>986.58</c:v>
                </c:pt>
                <c:pt idx="165490">
                  <c:v>921.97</c:v>
                </c:pt>
                <c:pt idx="165491">
                  <c:v>924.45</c:v>
                </c:pt>
                <c:pt idx="165492">
                  <c:v>1252.92</c:v>
                </c:pt>
                <c:pt idx="165493">
                  <c:v>11339.95</c:v>
                </c:pt>
                <c:pt idx="165494">
                  <c:v>10455.36</c:v>
                </c:pt>
                <c:pt idx="165495">
                  <c:v>10038.57</c:v>
                </c:pt>
                <c:pt idx="165496">
                  <c:v>10706.26</c:v>
                </c:pt>
                <c:pt idx="165497">
                  <c:v>10885.28</c:v>
                </c:pt>
                <c:pt idx="165498">
                  <c:v>10045</c:v>
                </c:pt>
                <c:pt idx="165499">
                  <c:v>10439.379999999999</c:v>
                </c:pt>
                <c:pt idx="165500">
                  <c:v>10656.95</c:v>
                </c:pt>
                <c:pt idx="165501">
                  <c:v>10325.59</c:v>
                </c:pt>
                <c:pt idx="165502">
                  <c:v>7785.67</c:v>
                </c:pt>
                <c:pt idx="165503">
                  <c:v>8095.05</c:v>
                </c:pt>
                <c:pt idx="165504">
                  <c:v>12699.31</c:v>
                </c:pt>
                <c:pt idx="165505">
                  <c:v>10640.04</c:v>
                </c:pt>
                <c:pt idx="165506">
                  <c:v>10716.26</c:v>
                </c:pt>
                <c:pt idx="165507">
                  <c:v>10422.67</c:v>
                </c:pt>
                <c:pt idx="165508">
                  <c:v>11182.66</c:v>
                </c:pt>
                <c:pt idx="165509">
                  <c:v>11128.98</c:v>
                </c:pt>
                <c:pt idx="165510">
                  <c:v>11096.12</c:v>
                </c:pt>
                <c:pt idx="165511">
                  <c:v>10639.95</c:v>
                </c:pt>
                <c:pt idx="165512">
                  <c:v>12028.4</c:v>
                </c:pt>
                <c:pt idx="165513">
                  <c:v>11256.87</c:v>
                </c:pt>
                <c:pt idx="165514">
                  <c:v>12723.27</c:v>
                </c:pt>
                <c:pt idx="165515">
                  <c:v>11934.8</c:v>
                </c:pt>
                <c:pt idx="165516">
                  <c:v>10818.18</c:v>
                </c:pt>
                <c:pt idx="165517">
                  <c:v>10037.549999999999</c:v>
                </c:pt>
                <c:pt idx="165518">
                  <c:v>9865.07</c:v>
                </c:pt>
                <c:pt idx="165519">
                  <c:v>9837.06</c:v>
                </c:pt>
                <c:pt idx="165520">
                  <c:v>9365.4</c:v>
                </c:pt>
                <c:pt idx="165521">
                  <c:v>8957</c:v>
                </c:pt>
                <c:pt idx="165522">
                  <c:v>9292.48</c:v>
                </c:pt>
                <c:pt idx="165523">
                  <c:v>10844.88</c:v>
                </c:pt>
                <c:pt idx="165524">
                  <c:v>18328.849999999999</c:v>
                </c:pt>
                <c:pt idx="165525">
                  <c:v>12922.29</c:v>
                </c:pt>
                <c:pt idx="165526">
                  <c:v>14218.61</c:v>
                </c:pt>
                <c:pt idx="165527">
                  <c:v>13568.34</c:v>
                </c:pt>
                <c:pt idx="165528">
                  <c:v>12611.92</c:v>
                </c:pt>
                <c:pt idx="165529">
                  <c:v>12553.1</c:v>
                </c:pt>
                <c:pt idx="165530">
                  <c:v>12016.72</c:v>
                </c:pt>
                <c:pt idx="165531">
                  <c:v>11972.16</c:v>
                </c:pt>
                <c:pt idx="165532">
                  <c:v>11747.66</c:v>
                </c:pt>
                <c:pt idx="165533">
                  <c:v>11592.73</c:v>
                </c:pt>
                <c:pt idx="165534">
                  <c:v>9930.7199999999993</c:v>
                </c:pt>
                <c:pt idx="165535">
                  <c:v>6932.05</c:v>
                </c:pt>
                <c:pt idx="165536">
                  <c:v>13199.51</c:v>
                </c:pt>
                <c:pt idx="165537">
                  <c:v>9991.33</c:v>
                </c:pt>
                <c:pt idx="165538">
                  <c:v>8711.0300000000007</c:v>
                </c:pt>
                <c:pt idx="165539">
                  <c:v>7714.36</c:v>
                </c:pt>
                <c:pt idx="165540">
                  <c:v>6554.48</c:v>
                </c:pt>
                <c:pt idx="165541">
                  <c:v>18134.09</c:v>
                </c:pt>
                <c:pt idx="165542">
                  <c:v>12726.54</c:v>
                </c:pt>
                <c:pt idx="165543">
                  <c:v>13078.34</c:v>
                </c:pt>
                <c:pt idx="165544">
                  <c:v>12480.43</c:v>
                </c:pt>
                <c:pt idx="165545">
                  <c:v>13987.33</c:v>
                </c:pt>
                <c:pt idx="165546">
                  <c:v>12416.65</c:v>
                </c:pt>
                <c:pt idx="165547">
                  <c:v>11613.68</c:v>
                </c:pt>
                <c:pt idx="165548">
                  <c:v>11981.72</c:v>
                </c:pt>
                <c:pt idx="165549">
                  <c:v>12816.56</c:v>
                </c:pt>
                <c:pt idx="165550">
                  <c:v>12141.03</c:v>
                </c:pt>
                <c:pt idx="165551">
                  <c:v>12338.05</c:v>
                </c:pt>
                <c:pt idx="165552">
                  <c:v>12281.04</c:v>
                </c:pt>
                <c:pt idx="165553">
                  <c:v>12409.9</c:v>
                </c:pt>
                <c:pt idx="165554">
                  <c:v>11133.73</c:v>
                </c:pt>
                <c:pt idx="165555">
                  <c:v>10978.91</c:v>
                </c:pt>
                <c:pt idx="165556">
                  <c:v>15921.5</c:v>
                </c:pt>
                <c:pt idx="165557">
                  <c:v>11668.8</c:v>
                </c:pt>
                <c:pt idx="165558">
                  <c:v>13838.28</c:v>
                </c:pt>
                <c:pt idx="165559">
                  <c:v>13147.36</c:v>
                </c:pt>
                <c:pt idx="165560">
                  <c:v>13791.92</c:v>
                </c:pt>
                <c:pt idx="165561">
                  <c:v>14026.32</c:v>
                </c:pt>
                <c:pt idx="165562">
                  <c:v>14277.94</c:v>
                </c:pt>
                <c:pt idx="165563">
                  <c:v>13499.55</c:v>
                </c:pt>
                <c:pt idx="165564">
                  <c:v>14249.86</c:v>
                </c:pt>
                <c:pt idx="165565">
                  <c:v>14250.04</c:v>
                </c:pt>
                <c:pt idx="165566">
                  <c:v>15626.86</c:v>
                </c:pt>
                <c:pt idx="165567">
                  <c:v>14618.08</c:v>
                </c:pt>
                <c:pt idx="165568">
                  <c:v>13868.9</c:v>
                </c:pt>
                <c:pt idx="165569">
                  <c:v>12896.03</c:v>
                </c:pt>
                <c:pt idx="165570">
                  <c:v>12576.14</c:v>
                </c:pt>
                <c:pt idx="165571">
                  <c:v>12634.62</c:v>
                </c:pt>
                <c:pt idx="165572">
                  <c:v>11031.51</c:v>
                </c:pt>
                <c:pt idx="165573">
                  <c:v>10902.59</c:v>
                </c:pt>
                <c:pt idx="165574">
                  <c:v>11446.13</c:v>
                </c:pt>
                <c:pt idx="165575">
                  <c:v>11800.04</c:v>
                </c:pt>
                <c:pt idx="165576">
                  <c:v>17285.080000000002</c:v>
                </c:pt>
                <c:pt idx="165577">
                  <c:v>16627.82</c:v>
                </c:pt>
                <c:pt idx="165578">
                  <c:v>15186.41</c:v>
                </c:pt>
                <c:pt idx="165579">
                  <c:v>14617.95</c:v>
                </c:pt>
                <c:pt idx="165580">
                  <c:v>15184.79</c:v>
                </c:pt>
                <c:pt idx="165581">
                  <c:v>14197.29</c:v>
                </c:pt>
                <c:pt idx="165582">
                  <c:v>14205.9</c:v>
                </c:pt>
                <c:pt idx="165583">
                  <c:v>14453.05</c:v>
                </c:pt>
                <c:pt idx="165584">
                  <c:v>14835.3</c:v>
                </c:pt>
                <c:pt idx="165585">
                  <c:v>14385.19</c:v>
                </c:pt>
                <c:pt idx="165586">
                  <c:v>13701.99</c:v>
                </c:pt>
                <c:pt idx="165587">
                  <c:v>9341.49</c:v>
                </c:pt>
                <c:pt idx="165588">
                  <c:v>14687.61</c:v>
                </c:pt>
                <c:pt idx="165589">
                  <c:v>12558.18</c:v>
                </c:pt>
                <c:pt idx="165590">
                  <c:v>10148.469999999999</c:v>
                </c:pt>
                <c:pt idx="165591">
                  <c:v>8607.59</c:v>
                </c:pt>
                <c:pt idx="165592">
                  <c:v>6460.63</c:v>
                </c:pt>
                <c:pt idx="165593">
                  <c:v>19520.8</c:v>
                </c:pt>
                <c:pt idx="165594">
                  <c:v>13528.58</c:v>
                </c:pt>
                <c:pt idx="165595">
                  <c:v>13906.02</c:v>
                </c:pt>
                <c:pt idx="165596">
                  <c:v>13855.59</c:v>
                </c:pt>
                <c:pt idx="165597">
                  <c:v>14688.4</c:v>
                </c:pt>
                <c:pt idx="165598">
                  <c:v>13363.49</c:v>
                </c:pt>
                <c:pt idx="165599">
                  <c:v>12765.39</c:v>
                </c:pt>
                <c:pt idx="165600">
                  <c:v>13640.51</c:v>
                </c:pt>
                <c:pt idx="165601">
                  <c:v>14100.78</c:v>
                </c:pt>
                <c:pt idx="165602">
                  <c:v>13412.21</c:v>
                </c:pt>
                <c:pt idx="165603">
                  <c:v>13232.43</c:v>
                </c:pt>
                <c:pt idx="165604">
                  <c:v>13383.82</c:v>
                </c:pt>
                <c:pt idx="165605">
                  <c:v>13250.83</c:v>
                </c:pt>
                <c:pt idx="165606">
                  <c:v>11644.61</c:v>
                </c:pt>
                <c:pt idx="165607">
                  <c:v>9920.86</c:v>
                </c:pt>
                <c:pt idx="165608">
                  <c:v>19328.88</c:v>
                </c:pt>
                <c:pt idx="165609">
                  <c:v>15066.12</c:v>
                </c:pt>
                <c:pt idx="165610">
                  <c:v>15349.08</c:v>
                </c:pt>
                <c:pt idx="165611">
                  <c:v>16273.14</c:v>
                </c:pt>
                <c:pt idx="165612">
                  <c:v>16375.55</c:v>
                </c:pt>
                <c:pt idx="165613">
                  <c:v>16717.98</c:v>
                </c:pt>
                <c:pt idx="165614">
                  <c:v>15365.19</c:v>
                </c:pt>
                <c:pt idx="165615">
                  <c:v>15410.72</c:v>
                </c:pt>
                <c:pt idx="165616">
                  <c:v>16332.08</c:v>
                </c:pt>
                <c:pt idx="165617">
                  <c:v>15624.22</c:v>
                </c:pt>
                <c:pt idx="165618">
                  <c:v>15839.58</c:v>
                </c:pt>
                <c:pt idx="165619">
                  <c:v>17202.099999999999</c:v>
                </c:pt>
                <c:pt idx="165620">
                  <c:v>14709.22</c:v>
                </c:pt>
                <c:pt idx="165621">
                  <c:v>13521.8</c:v>
                </c:pt>
                <c:pt idx="165622">
                  <c:v>13074.51</c:v>
                </c:pt>
                <c:pt idx="165623">
                  <c:v>12325.69</c:v>
                </c:pt>
                <c:pt idx="165624">
                  <c:v>11617.09</c:v>
                </c:pt>
                <c:pt idx="165625">
                  <c:v>11670.04</c:v>
                </c:pt>
                <c:pt idx="165626">
                  <c:v>12147.22</c:v>
                </c:pt>
                <c:pt idx="165627">
                  <c:v>12742.87</c:v>
                </c:pt>
                <c:pt idx="165628">
                  <c:v>19002.73</c:v>
                </c:pt>
                <c:pt idx="165629">
                  <c:v>17054.95</c:v>
                </c:pt>
                <c:pt idx="165630">
                  <c:v>15357.53</c:v>
                </c:pt>
                <c:pt idx="165631">
                  <c:v>16907.560000000001</c:v>
                </c:pt>
                <c:pt idx="165632">
                  <c:v>16106.3</c:v>
                </c:pt>
                <c:pt idx="165633">
                  <c:v>15530.77</c:v>
                </c:pt>
                <c:pt idx="165634">
                  <c:v>15463.35</c:v>
                </c:pt>
                <c:pt idx="165635">
                  <c:v>15855.85</c:v>
                </c:pt>
                <c:pt idx="165636">
                  <c:v>12572.26</c:v>
                </c:pt>
                <c:pt idx="165637">
                  <c:v>13965.95</c:v>
                </c:pt>
                <c:pt idx="165638">
                  <c:v>12378.19</c:v>
                </c:pt>
                <c:pt idx="165639">
                  <c:v>12263.79</c:v>
                </c:pt>
                <c:pt idx="165640">
                  <c:v>13050.88</c:v>
                </c:pt>
                <c:pt idx="165641">
                  <c:v>11746.53</c:v>
                </c:pt>
                <c:pt idx="165642">
                  <c:v>12593.4</c:v>
                </c:pt>
                <c:pt idx="165643">
                  <c:v>13355.24</c:v>
                </c:pt>
                <c:pt idx="165644">
                  <c:v>13075.09</c:v>
                </c:pt>
                <c:pt idx="165645">
                  <c:v>12978.87</c:v>
                </c:pt>
                <c:pt idx="165646">
                  <c:v>11839.96</c:v>
                </c:pt>
                <c:pt idx="165647">
                  <c:v>15021.24</c:v>
                </c:pt>
                <c:pt idx="165648">
                  <c:v>13954.56</c:v>
                </c:pt>
                <c:pt idx="165649">
                  <c:v>15084.68</c:v>
                </c:pt>
                <c:pt idx="165650">
                  <c:v>13936.19</c:v>
                </c:pt>
                <c:pt idx="165651">
                  <c:v>14238.01</c:v>
                </c:pt>
                <c:pt idx="165652">
                  <c:v>16499.7</c:v>
                </c:pt>
                <c:pt idx="165653">
                  <c:v>14844.75</c:v>
                </c:pt>
                <c:pt idx="165654">
                  <c:v>15541.91</c:v>
                </c:pt>
                <c:pt idx="165655">
                  <c:v>16439.189999999999</c:v>
                </c:pt>
                <c:pt idx="165656">
                  <c:v>17405.490000000002</c:v>
                </c:pt>
                <c:pt idx="165657">
                  <c:v>16431.23</c:v>
                </c:pt>
                <c:pt idx="165658">
                  <c:v>15850.72</c:v>
                </c:pt>
                <c:pt idx="165659">
                  <c:v>15583.5</c:v>
                </c:pt>
                <c:pt idx="165660">
                  <c:v>16615.009999999998</c:v>
                </c:pt>
                <c:pt idx="165661">
                  <c:v>14584.67</c:v>
                </c:pt>
                <c:pt idx="165662">
                  <c:v>15077.69</c:v>
                </c:pt>
                <c:pt idx="165663">
                  <c:v>13233.82</c:v>
                </c:pt>
                <c:pt idx="165664">
                  <c:v>13735.64</c:v>
                </c:pt>
                <c:pt idx="165665">
                  <c:v>12842.65</c:v>
                </c:pt>
                <c:pt idx="165666">
                  <c:v>14320.91</c:v>
                </c:pt>
                <c:pt idx="165667">
                  <c:v>20445.990000000002</c:v>
                </c:pt>
                <c:pt idx="165668">
                  <c:v>15207.6</c:v>
                </c:pt>
                <c:pt idx="165669">
                  <c:v>15771.07</c:v>
                </c:pt>
                <c:pt idx="165670">
                  <c:v>14561.26</c:v>
                </c:pt>
                <c:pt idx="165671">
                  <c:v>14867.91</c:v>
                </c:pt>
                <c:pt idx="165672">
                  <c:v>15859.36</c:v>
                </c:pt>
                <c:pt idx="165673">
                  <c:v>15365.34</c:v>
                </c:pt>
                <c:pt idx="165674">
                  <c:v>15834.16</c:v>
                </c:pt>
                <c:pt idx="165675">
                  <c:v>15758.51</c:v>
                </c:pt>
                <c:pt idx="165676">
                  <c:v>19000.34</c:v>
                </c:pt>
                <c:pt idx="165677">
                  <c:v>16029.94</c:v>
                </c:pt>
                <c:pt idx="165678">
                  <c:v>14458.78</c:v>
                </c:pt>
                <c:pt idx="165679">
                  <c:v>21219.200000000001</c:v>
                </c:pt>
                <c:pt idx="165680">
                  <c:v>23344.25</c:v>
                </c:pt>
                <c:pt idx="165681">
                  <c:v>30873.39</c:v>
                </c:pt>
                <c:pt idx="165682">
                  <c:v>49273.99</c:v>
                </c:pt>
                <c:pt idx="165683">
                  <c:v>13211.24</c:v>
                </c:pt>
                <c:pt idx="165684">
                  <c:v>18386.97</c:v>
                </c:pt>
                <c:pt idx="165685">
                  <c:v>12946.83</c:v>
                </c:pt>
                <c:pt idx="165686">
                  <c:v>13221.12</c:v>
                </c:pt>
                <c:pt idx="165687">
                  <c:v>12298.36</c:v>
                </c:pt>
                <c:pt idx="165688">
                  <c:v>15719</c:v>
                </c:pt>
                <c:pt idx="165689">
                  <c:v>15500.46</c:v>
                </c:pt>
                <c:pt idx="165690">
                  <c:v>16274.54</c:v>
                </c:pt>
                <c:pt idx="165691">
                  <c:v>13762.07</c:v>
                </c:pt>
                <c:pt idx="165692">
                  <c:v>16859.12</c:v>
                </c:pt>
                <c:pt idx="165693">
                  <c:v>15349.52</c:v>
                </c:pt>
                <c:pt idx="165694">
                  <c:v>13699.64</c:v>
                </c:pt>
                <c:pt idx="165695">
                  <c:v>14254.3</c:v>
                </c:pt>
                <c:pt idx="165696">
                  <c:v>14295.5</c:v>
                </c:pt>
                <c:pt idx="165697">
                  <c:v>14555.98</c:v>
                </c:pt>
                <c:pt idx="165698">
                  <c:v>14370.4</c:v>
                </c:pt>
                <c:pt idx="165699">
                  <c:v>18588.3</c:v>
                </c:pt>
                <c:pt idx="165700">
                  <c:v>15152.83</c:v>
                </c:pt>
                <c:pt idx="165701">
                  <c:v>17715.28</c:v>
                </c:pt>
                <c:pt idx="165702">
                  <c:v>17065.29</c:v>
                </c:pt>
                <c:pt idx="165703">
                  <c:v>15130.52</c:v>
                </c:pt>
                <c:pt idx="165704">
                  <c:v>17492.21</c:v>
                </c:pt>
                <c:pt idx="165705">
                  <c:v>16919.669999999998</c:v>
                </c:pt>
                <c:pt idx="165706">
                  <c:v>16504.759999999998</c:v>
                </c:pt>
                <c:pt idx="165707">
                  <c:v>18493.75</c:v>
                </c:pt>
                <c:pt idx="165708">
                  <c:v>20595.38</c:v>
                </c:pt>
                <c:pt idx="165709">
                  <c:v>18153.080000000002</c:v>
                </c:pt>
                <c:pt idx="165710">
                  <c:v>18230.43</c:v>
                </c:pt>
                <c:pt idx="165711">
                  <c:v>16926.38</c:v>
                </c:pt>
                <c:pt idx="165712">
                  <c:v>16936.599999999999</c:v>
                </c:pt>
                <c:pt idx="165713">
                  <c:v>15989.01</c:v>
                </c:pt>
                <c:pt idx="165714">
                  <c:v>16718.939999999999</c:v>
                </c:pt>
                <c:pt idx="165715">
                  <c:v>15515.22</c:v>
                </c:pt>
                <c:pt idx="165716">
                  <c:v>14304.41</c:v>
                </c:pt>
                <c:pt idx="165717">
                  <c:v>13937.89</c:v>
                </c:pt>
                <c:pt idx="165718">
                  <c:v>15963.27</c:v>
                </c:pt>
                <c:pt idx="165719">
                  <c:v>18345.41</c:v>
                </c:pt>
                <c:pt idx="165720">
                  <c:v>19248.439999999999</c:v>
                </c:pt>
                <c:pt idx="165721">
                  <c:v>17043.41</c:v>
                </c:pt>
                <c:pt idx="165722">
                  <c:v>16751.63</c:v>
                </c:pt>
                <c:pt idx="165723">
                  <c:v>17519.54</c:v>
                </c:pt>
                <c:pt idx="165724">
                  <c:v>16582.13</c:v>
                </c:pt>
                <c:pt idx="165725">
                  <c:v>16021.88</c:v>
                </c:pt>
                <c:pt idx="165726">
                  <c:v>18021.55</c:v>
                </c:pt>
                <c:pt idx="165727">
                  <c:v>16283.25</c:v>
                </c:pt>
                <c:pt idx="165728">
                  <c:v>17322.12</c:v>
                </c:pt>
                <c:pt idx="165729">
                  <c:v>16531.72</c:v>
                </c:pt>
                <c:pt idx="165730">
                  <c:v>19431.599999999999</c:v>
                </c:pt>
                <c:pt idx="165731">
                  <c:v>20759.12</c:v>
                </c:pt>
                <c:pt idx="165732">
                  <c:v>25369.98</c:v>
                </c:pt>
                <c:pt idx="165733">
                  <c:v>30379.83</c:v>
                </c:pt>
                <c:pt idx="165734">
                  <c:v>47277.42</c:v>
                </c:pt>
                <c:pt idx="165735">
                  <c:v>21958.799999999999</c:v>
                </c:pt>
                <c:pt idx="165736">
                  <c:v>18576.310000000001</c:v>
                </c:pt>
                <c:pt idx="165737">
                  <c:v>16194.4</c:v>
                </c:pt>
                <c:pt idx="165738">
                  <c:v>14337.19</c:v>
                </c:pt>
                <c:pt idx="165739">
                  <c:v>13037.92</c:v>
                </c:pt>
                <c:pt idx="165740">
                  <c:v>15038.26</c:v>
                </c:pt>
                <c:pt idx="165741">
                  <c:v>16374.78</c:v>
                </c:pt>
                <c:pt idx="165742">
                  <c:v>18541.29</c:v>
                </c:pt>
                <c:pt idx="165743">
                  <c:v>15946.57</c:v>
                </c:pt>
                <c:pt idx="165744">
                  <c:v>15102.74</c:v>
                </c:pt>
                <c:pt idx="165745">
                  <c:v>15170.02</c:v>
                </c:pt>
                <c:pt idx="165746">
                  <c:v>14287.6</c:v>
                </c:pt>
                <c:pt idx="165747">
                  <c:v>14442.38</c:v>
                </c:pt>
                <c:pt idx="165748">
                  <c:v>16127.39</c:v>
                </c:pt>
                <c:pt idx="165749">
                  <c:v>19375.79</c:v>
                </c:pt>
                <c:pt idx="165750">
                  <c:v>14797.26</c:v>
                </c:pt>
                <c:pt idx="165751">
                  <c:v>18285.8</c:v>
                </c:pt>
                <c:pt idx="165752">
                  <c:v>16162.64</c:v>
                </c:pt>
                <c:pt idx="165753">
                  <c:v>15996.75</c:v>
                </c:pt>
                <c:pt idx="165754">
                  <c:v>19035.39</c:v>
                </c:pt>
                <c:pt idx="165755">
                  <c:v>18823.490000000002</c:v>
                </c:pt>
                <c:pt idx="165756">
                  <c:v>19813.68</c:v>
                </c:pt>
                <c:pt idx="165757">
                  <c:v>17918.080000000002</c:v>
                </c:pt>
                <c:pt idx="165758">
                  <c:v>19703.060000000001</c:v>
                </c:pt>
                <c:pt idx="165759">
                  <c:v>20042.740000000002</c:v>
                </c:pt>
                <c:pt idx="165760">
                  <c:v>22413.9</c:v>
                </c:pt>
                <c:pt idx="165761">
                  <c:v>19343.98</c:v>
                </c:pt>
                <c:pt idx="165762">
                  <c:v>21788.84</c:v>
                </c:pt>
                <c:pt idx="165763">
                  <c:v>20080.88</c:v>
                </c:pt>
                <c:pt idx="165764">
                  <c:v>21492.35</c:v>
                </c:pt>
                <c:pt idx="165765">
                  <c:v>18777.22</c:v>
                </c:pt>
                <c:pt idx="165766">
                  <c:v>18548.52</c:v>
                </c:pt>
                <c:pt idx="165767">
                  <c:v>16753.84</c:v>
                </c:pt>
                <c:pt idx="165768">
                  <c:v>16615.740000000002</c:v>
                </c:pt>
                <c:pt idx="165769">
                  <c:v>17650.849999999999</c:v>
                </c:pt>
                <c:pt idx="165770">
                  <c:v>17672.02</c:v>
                </c:pt>
                <c:pt idx="165771">
                  <c:v>21554.36</c:v>
                </c:pt>
                <c:pt idx="165772">
                  <c:v>22009.9</c:v>
                </c:pt>
                <c:pt idx="165773">
                  <c:v>20053.2</c:v>
                </c:pt>
                <c:pt idx="165774">
                  <c:v>19054.3</c:v>
                </c:pt>
                <c:pt idx="165775">
                  <c:v>19358.07</c:v>
                </c:pt>
                <c:pt idx="165776">
                  <c:v>17863.2</c:v>
                </c:pt>
                <c:pt idx="165777">
                  <c:v>18393.87</c:v>
                </c:pt>
                <c:pt idx="165778">
                  <c:v>18505.759999999998</c:v>
                </c:pt>
                <c:pt idx="165779">
                  <c:v>1208.5</c:v>
                </c:pt>
                <c:pt idx="165780">
                  <c:v>642.82000000000005</c:v>
                </c:pt>
                <c:pt idx="165781">
                  <c:v>467.44</c:v>
                </c:pt>
                <c:pt idx="165782">
                  <c:v>503.42</c:v>
                </c:pt>
                <c:pt idx="165783">
                  <c:v>667.06</c:v>
                </c:pt>
                <c:pt idx="165784">
                  <c:v>469.68</c:v>
                </c:pt>
                <c:pt idx="165785">
                  <c:v>420.44</c:v>
                </c:pt>
                <c:pt idx="165786">
                  <c:v>419.26</c:v>
                </c:pt>
                <c:pt idx="165787">
                  <c:v>443.9</c:v>
                </c:pt>
                <c:pt idx="165788">
                  <c:v>361</c:v>
                </c:pt>
                <c:pt idx="165789">
                  <c:v>419</c:v>
                </c:pt>
                <c:pt idx="165790">
                  <c:v>432.9</c:v>
                </c:pt>
                <c:pt idx="165791">
                  <c:v>448.06</c:v>
                </c:pt>
                <c:pt idx="165792">
                  <c:v>554.44000000000005</c:v>
                </c:pt>
                <c:pt idx="165793">
                  <c:v>679.12</c:v>
                </c:pt>
                <c:pt idx="165794">
                  <c:v>912.22</c:v>
                </c:pt>
                <c:pt idx="165795">
                  <c:v>965.04</c:v>
                </c:pt>
                <c:pt idx="165796">
                  <c:v>669.76</c:v>
                </c:pt>
                <c:pt idx="165797">
                  <c:v>535.1</c:v>
                </c:pt>
                <c:pt idx="165798">
                  <c:v>424.34</c:v>
                </c:pt>
                <c:pt idx="165799">
                  <c:v>538.12</c:v>
                </c:pt>
                <c:pt idx="165800">
                  <c:v>554.84</c:v>
                </c:pt>
                <c:pt idx="165801">
                  <c:v>465.2</c:v>
                </c:pt>
                <c:pt idx="165802">
                  <c:v>581.78</c:v>
                </c:pt>
                <c:pt idx="165803">
                  <c:v>443.2</c:v>
                </c:pt>
                <c:pt idx="165804">
                  <c:v>404.6</c:v>
                </c:pt>
                <c:pt idx="165805">
                  <c:v>454.74</c:v>
                </c:pt>
                <c:pt idx="165806">
                  <c:v>249.14</c:v>
                </c:pt>
                <c:pt idx="165807">
                  <c:v>316.48</c:v>
                </c:pt>
                <c:pt idx="165808">
                  <c:v>376.14</c:v>
                </c:pt>
                <c:pt idx="165809">
                  <c:v>360.34</c:v>
                </c:pt>
                <c:pt idx="165810">
                  <c:v>474.34</c:v>
                </c:pt>
                <c:pt idx="165811">
                  <c:v>299.18</c:v>
                </c:pt>
                <c:pt idx="165812">
                  <c:v>452.58</c:v>
                </c:pt>
                <c:pt idx="165813">
                  <c:v>393.58</c:v>
                </c:pt>
                <c:pt idx="165814">
                  <c:v>382.8</c:v>
                </c:pt>
                <c:pt idx="165815">
                  <c:v>508.41</c:v>
                </c:pt>
                <c:pt idx="165816">
                  <c:v>892.79</c:v>
                </c:pt>
                <c:pt idx="165817">
                  <c:v>549.98</c:v>
                </c:pt>
                <c:pt idx="165818">
                  <c:v>571.67999999999995</c:v>
                </c:pt>
                <c:pt idx="165819">
                  <c:v>576.20000000000005</c:v>
                </c:pt>
                <c:pt idx="165820">
                  <c:v>432.92</c:v>
                </c:pt>
                <c:pt idx="165821">
                  <c:v>297.56</c:v>
                </c:pt>
                <c:pt idx="165822">
                  <c:v>498.84</c:v>
                </c:pt>
                <c:pt idx="165823">
                  <c:v>468.48</c:v>
                </c:pt>
                <c:pt idx="165824">
                  <c:v>349</c:v>
                </c:pt>
                <c:pt idx="165825">
                  <c:v>576.76</c:v>
                </c:pt>
                <c:pt idx="165826">
                  <c:v>407.96</c:v>
                </c:pt>
                <c:pt idx="165827">
                  <c:v>668.22</c:v>
                </c:pt>
                <c:pt idx="165828">
                  <c:v>622.41</c:v>
                </c:pt>
                <c:pt idx="165829">
                  <c:v>565.23</c:v>
                </c:pt>
                <c:pt idx="165830">
                  <c:v>474.49</c:v>
                </c:pt>
                <c:pt idx="165831">
                  <c:v>532.61</c:v>
                </c:pt>
                <c:pt idx="165832">
                  <c:v>493.09</c:v>
                </c:pt>
                <c:pt idx="165833">
                  <c:v>469.07</c:v>
                </c:pt>
                <c:pt idx="165834">
                  <c:v>430.84</c:v>
                </c:pt>
                <c:pt idx="165835">
                  <c:v>493.46</c:v>
                </c:pt>
                <c:pt idx="165836">
                  <c:v>644.89</c:v>
                </c:pt>
                <c:pt idx="165837">
                  <c:v>480.8</c:v>
                </c:pt>
                <c:pt idx="165838">
                  <c:v>455.55</c:v>
                </c:pt>
                <c:pt idx="165839">
                  <c:v>379.18</c:v>
                </c:pt>
                <c:pt idx="165840">
                  <c:v>347.55</c:v>
                </c:pt>
                <c:pt idx="165841">
                  <c:v>249.31</c:v>
                </c:pt>
                <c:pt idx="165842">
                  <c:v>611.79</c:v>
                </c:pt>
                <c:pt idx="165843">
                  <c:v>404.95</c:v>
                </c:pt>
                <c:pt idx="165844">
                  <c:v>426.2</c:v>
                </c:pt>
                <c:pt idx="165845">
                  <c:v>369.9</c:v>
                </c:pt>
                <c:pt idx="165846">
                  <c:v>372.44</c:v>
                </c:pt>
                <c:pt idx="165847">
                  <c:v>336.28</c:v>
                </c:pt>
                <c:pt idx="165848">
                  <c:v>486.41</c:v>
                </c:pt>
                <c:pt idx="165849">
                  <c:v>365.05</c:v>
                </c:pt>
                <c:pt idx="165850">
                  <c:v>493.44</c:v>
                </c:pt>
                <c:pt idx="165851">
                  <c:v>437.34</c:v>
                </c:pt>
                <c:pt idx="165852">
                  <c:v>381.46</c:v>
                </c:pt>
                <c:pt idx="165853">
                  <c:v>438.26</c:v>
                </c:pt>
                <c:pt idx="165854">
                  <c:v>310.88</c:v>
                </c:pt>
                <c:pt idx="165855">
                  <c:v>117.93</c:v>
                </c:pt>
                <c:pt idx="165856">
                  <c:v>70.599999999999994</c:v>
                </c:pt>
                <c:pt idx="165857">
                  <c:v>230.26</c:v>
                </c:pt>
                <c:pt idx="165858">
                  <c:v>317.5</c:v>
                </c:pt>
                <c:pt idx="165859">
                  <c:v>268.31</c:v>
                </c:pt>
                <c:pt idx="165860">
                  <c:v>455.66</c:v>
                </c:pt>
                <c:pt idx="165861">
                  <c:v>502.98</c:v>
                </c:pt>
                <c:pt idx="165862">
                  <c:v>533.76</c:v>
                </c:pt>
                <c:pt idx="165863">
                  <c:v>523.48</c:v>
                </c:pt>
                <c:pt idx="165864">
                  <c:v>503.28</c:v>
                </c:pt>
                <c:pt idx="165865">
                  <c:v>471.1</c:v>
                </c:pt>
                <c:pt idx="165866">
                  <c:v>526.48</c:v>
                </c:pt>
                <c:pt idx="165867">
                  <c:v>502.02</c:v>
                </c:pt>
                <c:pt idx="165868">
                  <c:v>402.46</c:v>
                </c:pt>
                <c:pt idx="165869">
                  <c:v>449.18</c:v>
                </c:pt>
                <c:pt idx="165870">
                  <c:v>504.96</c:v>
                </c:pt>
                <c:pt idx="165871">
                  <c:v>676.62</c:v>
                </c:pt>
                <c:pt idx="165872">
                  <c:v>564.78</c:v>
                </c:pt>
                <c:pt idx="165873">
                  <c:v>451.7</c:v>
                </c:pt>
                <c:pt idx="165874">
                  <c:v>583.16999999999996</c:v>
                </c:pt>
                <c:pt idx="165875">
                  <c:v>409.3</c:v>
                </c:pt>
                <c:pt idx="165876">
                  <c:v>406.57</c:v>
                </c:pt>
                <c:pt idx="165877">
                  <c:v>557.87</c:v>
                </c:pt>
                <c:pt idx="165878">
                  <c:v>394.42</c:v>
                </c:pt>
                <c:pt idx="165879">
                  <c:v>851.68</c:v>
                </c:pt>
                <c:pt idx="165880">
                  <c:v>710.6</c:v>
                </c:pt>
                <c:pt idx="165881">
                  <c:v>586.78</c:v>
                </c:pt>
                <c:pt idx="165882">
                  <c:v>459.96</c:v>
                </c:pt>
                <c:pt idx="165883">
                  <c:v>510.64</c:v>
                </c:pt>
                <c:pt idx="165884">
                  <c:v>640.82000000000005</c:v>
                </c:pt>
                <c:pt idx="165885">
                  <c:v>443.2</c:v>
                </c:pt>
                <c:pt idx="165886">
                  <c:v>589.34</c:v>
                </c:pt>
                <c:pt idx="165887">
                  <c:v>511.2</c:v>
                </c:pt>
                <c:pt idx="165888">
                  <c:v>748.04</c:v>
                </c:pt>
                <c:pt idx="165889">
                  <c:v>614.54</c:v>
                </c:pt>
                <c:pt idx="165890">
                  <c:v>502.34</c:v>
                </c:pt>
                <c:pt idx="165891">
                  <c:v>452.34</c:v>
                </c:pt>
                <c:pt idx="165892">
                  <c:v>571.08000000000004</c:v>
                </c:pt>
                <c:pt idx="165893">
                  <c:v>556.24</c:v>
                </c:pt>
                <c:pt idx="165894">
                  <c:v>495.74</c:v>
                </c:pt>
                <c:pt idx="165895">
                  <c:v>414.88</c:v>
                </c:pt>
                <c:pt idx="165896">
                  <c:v>551.41999999999996</c:v>
                </c:pt>
                <c:pt idx="165897">
                  <c:v>513.55999999999995</c:v>
                </c:pt>
                <c:pt idx="165898">
                  <c:v>473.36</c:v>
                </c:pt>
                <c:pt idx="165899">
                  <c:v>475.18</c:v>
                </c:pt>
                <c:pt idx="165900">
                  <c:v>517.88</c:v>
                </c:pt>
                <c:pt idx="165901">
                  <c:v>536.29999999999995</c:v>
                </c:pt>
                <c:pt idx="165902">
                  <c:v>602.02</c:v>
                </c:pt>
                <c:pt idx="165903">
                  <c:v>614.52</c:v>
                </c:pt>
                <c:pt idx="165904">
                  <c:v>518.22</c:v>
                </c:pt>
                <c:pt idx="165905">
                  <c:v>610.74</c:v>
                </c:pt>
                <c:pt idx="165906">
                  <c:v>581</c:v>
                </c:pt>
                <c:pt idx="165907">
                  <c:v>485.34</c:v>
                </c:pt>
                <c:pt idx="165908">
                  <c:v>370.3</c:v>
                </c:pt>
                <c:pt idx="165909">
                  <c:v>465.5</c:v>
                </c:pt>
                <c:pt idx="165910">
                  <c:v>465.68</c:v>
                </c:pt>
                <c:pt idx="165911">
                  <c:v>460.76</c:v>
                </c:pt>
                <c:pt idx="165912">
                  <c:v>469.7</c:v>
                </c:pt>
                <c:pt idx="165913">
                  <c:v>339.04</c:v>
                </c:pt>
                <c:pt idx="165914">
                  <c:v>591.48</c:v>
                </c:pt>
                <c:pt idx="165915">
                  <c:v>708.02</c:v>
                </c:pt>
                <c:pt idx="165916">
                  <c:v>681.34</c:v>
                </c:pt>
                <c:pt idx="165917">
                  <c:v>515.22</c:v>
                </c:pt>
                <c:pt idx="165918">
                  <c:v>654.17999999999995</c:v>
                </c:pt>
                <c:pt idx="165919">
                  <c:v>555.04</c:v>
                </c:pt>
                <c:pt idx="165920">
                  <c:v>565.14</c:v>
                </c:pt>
                <c:pt idx="165921">
                  <c:v>604.17999999999995</c:v>
                </c:pt>
                <c:pt idx="165922">
                  <c:v>3466.41</c:v>
                </c:pt>
                <c:pt idx="165923">
                  <c:v>4532.32</c:v>
                </c:pt>
                <c:pt idx="165924">
                  <c:v>4234.8599999999997</c:v>
                </c:pt>
                <c:pt idx="165925">
                  <c:v>3906.56</c:v>
                </c:pt>
                <c:pt idx="165926">
                  <c:v>4165.93</c:v>
                </c:pt>
                <c:pt idx="165927">
                  <c:v>4089.7</c:v>
                </c:pt>
                <c:pt idx="165928">
                  <c:v>3759.01</c:v>
                </c:pt>
                <c:pt idx="165929">
                  <c:v>4228.79</c:v>
                </c:pt>
                <c:pt idx="165930">
                  <c:v>4559.7299999999996</c:v>
                </c:pt>
                <c:pt idx="165931">
                  <c:v>3958.87</c:v>
                </c:pt>
                <c:pt idx="165932">
                  <c:v>3866.05</c:v>
                </c:pt>
                <c:pt idx="165933">
                  <c:v>3227.99</c:v>
                </c:pt>
                <c:pt idx="165934">
                  <c:v>4581.93</c:v>
                </c:pt>
                <c:pt idx="165935">
                  <c:v>5246.87</c:v>
                </c:pt>
                <c:pt idx="165936">
                  <c:v>5597.58</c:v>
                </c:pt>
                <c:pt idx="165937">
                  <c:v>4690.47</c:v>
                </c:pt>
                <c:pt idx="165938">
                  <c:v>4337.03</c:v>
                </c:pt>
                <c:pt idx="165939">
                  <c:v>4050.64</c:v>
                </c:pt>
                <c:pt idx="165940">
                  <c:v>4334.95</c:v>
                </c:pt>
                <c:pt idx="165941">
                  <c:v>5094.37</c:v>
                </c:pt>
                <c:pt idx="165942">
                  <c:v>5011.8100000000004</c:v>
                </c:pt>
                <c:pt idx="165943">
                  <c:v>5123.92</c:v>
                </c:pt>
                <c:pt idx="165944">
                  <c:v>4314.8500000000004</c:v>
                </c:pt>
                <c:pt idx="165945">
                  <c:v>5029.54</c:v>
                </c:pt>
                <c:pt idx="165946">
                  <c:v>4574.21</c:v>
                </c:pt>
                <c:pt idx="165947">
                  <c:v>4165.6499999999996</c:v>
                </c:pt>
                <c:pt idx="165948">
                  <c:v>4818.72</c:v>
                </c:pt>
                <c:pt idx="165949">
                  <c:v>4381.37</c:v>
                </c:pt>
                <c:pt idx="165950">
                  <c:v>5717.51</c:v>
                </c:pt>
                <c:pt idx="165951">
                  <c:v>4388.37</c:v>
                </c:pt>
                <c:pt idx="165952">
                  <c:v>5119.3900000000003</c:v>
                </c:pt>
                <c:pt idx="165953">
                  <c:v>5767.4</c:v>
                </c:pt>
                <c:pt idx="165954">
                  <c:v>3867.85</c:v>
                </c:pt>
                <c:pt idx="165955">
                  <c:v>4593.67</c:v>
                </c:pt>
                <c:pt idx="165956">
                  <c:v>4920.4799999999996</c:v>
                </c:pt>
                <c:pt idx="165957">
                  <c:v>5046.6099999999997</c:v>
                </c:pt>
                <c:pt idx="165958">
                  <c:v>4523.49</c:v>
                </c:pt>
                <c:pt idx="165959">
                  <c:v>4741.6400000000003</c:v>
                </c:pt>
                <c:pt idx="165960">
                  <c:v>4248.82</c:v>
                </c:pt>
                <c:pt idx="165961">
                  <c:v>4321.55</c:v>
                </c:pt>
                <c:pt idx="165962">
                  <c:v>6070.73</c:v>
                </c:pt>
                <c:pt idx="165963">
                  <c:v>5224.04</c:v>
                </c:pt>
                <c:pt idx="165964">
                  <c:v>2973.71</c:v>
                </c:pt>
                <c:pt idx="165965">
                  <c:v>5219.7700000000004</c:v>
                </c:pt>
                <c:pt idx="165966">
                  <c:v>8209.02</c:v>
                </c:pt>
                <c:pt idx="165967">
                  <c:v>10882.95</c:v>
                </c:pt>
                <c:pt idx="165968">
                  <c:v>10932.89</c:v>
                </c:pt>
                <c:pt idx="165969">
                  <c:v>3500.52</c:v>
                </c:pt>
                <c:pt idx="165970">
                  <c:v>3718.72</c:v>
                </c:pt>
                <c:pt idx="165971">
                  <c:v>3593.67</c:v>
                </c:pt>
                <c:pt idx="165972">
                  <c:v>3135.88</c:v>
                </c:pt>
                <c:pt idx="165973">
                  <c:v>3978.38</c:v>
                </c:pt>
                <c:pt idx="165974">
                  <c:v>3592.21</c:v>
                </c:pt>
                <c:pt idx="165975">
                  <c:v>3770.63</c:v>
                </c:pt>
                <c:pt idx="165976">
                  <c:v>3359.45</c:v>
                </c:pt>
                <c:pt idx="165977">
                  <c:v>2795.53</c:v>
                </c:pt>
                <c:pt idx="165978">
                  <c:v>2957.94</c:v>
                </c:pt>
                <c:pt idx="165979">
                  <c:v>3830.24</c:v>
                </c:pt>
                <c:pt idx="165980">
                  <c:v>2639.7</c:v>
                </c:pt>
                <c:pt idx="165981">
                  <c:v>3896.31</c:v>
                </c:pt>
                <c:pt idx="165982">
                  <c:v>3408.22</c:v>
                </c:pt>
                <c:pt idx="165983">
                  <c:v>3247.37</c:v>
                </c:pt>
                <c:pt idx="165984">
                  <c:v>2918.8</c:v>
                </c:pt>
                <c:pt idx="165985">
                  <c:v>3275.62</c:v>
                </c:pt>
                <c:pt idx="165986">
                  <c:v>3587.7</c:v>
                </c:pt>
                <c:pt idx="165987">
                  <c:v>4368.6499999999996</c:v>
                </c:pt>
                <c:pt idx="165988">
                  <c:v>4126.78</c:v>
                </c:pt>
                <c:pt idx="165989">
                  <c:v>4575.96</c:v>
                </c:pt>
                <c:pt idx="165990">
                  <c:v>3691.09</c:v>
                </c:pt>
                <c:pt idx="165991">
                  <c:v>3029.15</c:v>
                </c:pt>
                <c:pt idx="165992">
                  <c:v>3534.28</c:v>
                </c:pt>
                <c:pt idx="165993">
                  <c:v>4337.75</c:v>
                </c:pt>
                <c:pt idx="165994">
                  <c:v>3537.08</c:v>
                </c:pt>
                <c:pt idx="165995">
                  <c:v>3230.83</c:v>
                </c:pt>
                <c:pt idx="165996">
                  <c:v>3606.55</c:v>
                </c:pt>
                <c:pt idx="165997">
                  <c:v>4369.1400000000003</c:v>
                </c:pt>
                <c:pt idx="165998">
                  <c:v>4422.08</c:v>
                </c:pt>
                <c:pt idx="165999">
                  <c:v>4058.03</c:v>
                </c:pt>
                <c:pt idx="166000">
                  <c:v>4741.63</c:v>
                </c:pt>
                <c:pt idx="166001">
                  <c:v>4156.78</c:v>
                </c:pt>
                <c:pt idx="166002">
                  <c:v>4370.6400000000003</c:v>
                </c:pt>
                <c:pt idx="166003">
                  <c:v>3830.33</c:v>
                </c:pt>
                <c:pt idx="166004">
                  <c:v>3959.37</c:v>
                </c:pt>
                <c:pt idx="166005">
                  <c:v>3350.72</c:v>
                </c:pt>
                <c:pt idx="166006">
                  <c:v>4628.55</c:v>
                </c:pt>
                <c:pt idx="166007">
                  <c:v>3883.28</c:v>
                </c:pt>
                <c:pt idx="166008">
                  <c:v>4007.65</c:v>
                </c:pt>
                <c:pt idx="166009">
                  <c:v>3574.85</c:v>
                </c:pt>
                <c:pt idx="166010">
                  <c:v>3852.72</c:v>
                </c:pt>
                <c:pt idx="166011">
                  <c:v>4244.97</c:v>
                </c:pt>
                <c:pt idx="166012">
                  <c:v>3860.17</c:v>
                </c:pt>
                <c:pt idx="166013">
                  <c:v>4169.84</c:v>
                </c:pt>
                <c:pt idx="166014">
                  <c:v>4462.57</c:v>
                </c:pt>
                <c:pt idx="166015">
                  <c:v>4406.82</c:v>
                </c:pt>
                <c:pt idx="166016">
                  <c:v>3391.92</c:v>
                </c:pt>
                <c:pt idx="166017">
                  <c:v>5607.18</c:v>
                </c:pt>
                <c:pt idx="166018">
                  <c:v>7230.38</c:v>
                </c:pt>
                <c:pt idx="166019">
                  <c:v>9842.7900000000009</c:v>
                </c:pt>
                <c:pt idx="166020">
                  <c:v>11117.11</c:v>
                </c:pt>
                <c:pt idx="166021">
                  <c:v>4233.79</c:v>
                </c:pt>
                <c:pt idx="166022">
                  <c:v>3446.42</c:v>
                </c:pt>
                <c:pt idx="166023">
                  <c:v>3816.61</c:v>
                </c:pt>
                <c:pt idx="166024">
                  <c:v>3156.96</c:v>
                </c:pt>
                <c:pt idx="166025">
                  <c:v>2466.4699999999998</c:v>
                </c:pt>
                <c:pt idx="166026">
                  <c:v>4154.9399999999996</c:v>
                </c:pt>
                <c:pt idx="166027">
                  <c:v>3172.93</c:v>
                </c:pt>
                <c:pt idx="166028">
                  <c:v>3342.41</c:v>
                </c:pt>
                <c:pt idx="166029">
                  <c:v>3320.02</c:v>
                </c:pt>
                <c:pt idx="166030">
                  <c:v>3946.29</c:v>
                </c:pt>
                <c:pt idx="166031">
                  <c:v>3386.27</c:v>
                </c:pt>
                <c:pt idx="166032">
                  <c:v>3027.61</c:v>
                </c:pt>
                <c:pt idx="166033">
                  <c:v>3518.89</c:v>
                </c:pt>
                <c:pt idx="166034">
                  <c:v>3269.61</c:v>
                </c:pt>
                <c:pt idx="166035">
                  <c:v>2513.41</c:v>
                </c:pt>
                <c:pt idx="166036">
                  <c:v>3049.45</c:v>
                </c:pt>
                <c:pt idx="166037">
                  <c:v>3453.71</c:v>
                </c:pt>
                <c:pt idx="166038">
                  <c:v>2786.96</c:v>
                </c:pt>
                <c:pt idx="166039">
                  <c:v>3051.71</c:v>
                </c:pt>
                <c:pt idx="166040">
                  <c:v>4819.43</c:v>
                </c:pt>
                <c:pt idx="166041">
                  <c:v>4737.99</c:v>
                </c:pt>
                <c:pt idx="166042">
                  <c:v>3959.11</c:v>
                </c:pt>
                <c:pt idx="166043">
                  <c:v>3340.47</c:v>
                </c:pt>
                <c:pt idx="166044">
                  <c:v>4039.04</c:v>
                </c:pt>
                <c:pt idx="166045">
                  <c:v>4503.08</c:v>
                </c:pt>
                <c:pt idx="166046">
                  <c:v>3250.08</c:v>
                </c:pt>
                <c:pt idx="166047">
                  <c:v>3218.07</c:v>
                </c:pt>
                <c:pt idx="166048">
                  <c:v>3919.97</c:v>
                </c:pt>
                <c:pt idx="166049">
                  <c:v>4336.51</c:v>
                </c:pt>
                <c:pt idx="166050">
                  <c:v>3539.34</c:v>
                </c:pt>
                <c:pt idx="166051">
                  <c:v>3300.43</c:v>
                </c:pt>
                <c:pt idx="166052">
                  <c:v>3300.02</c:v>
                </c:pt>
                <c:pt idx="166053">
                  <c:v>4603.37</c:v>
                </c:pt>
                <c:pt idx="166054">
                  <c:v>3625.34</c:v>
                </c:pt>
                <c:pt idx="166055">
                  <c:v>3328.25</c:v>
                </c:pt>
                <c:pt idx="166056">
                  <c:v>3169.22</c:v>
                </c:pt>
                <c:pt idx="166057">
                  <c:v>3446.13</c:v>
                </c:pt>
                <c:pt idx="166058">
                  <c:v>3615.03</c:v>
                </c:pt>
                <c:pt idx="166059">
                  <c:v>3678.55</c:v>
                </c:pt>
                <c:pt idx="166060">
                  <c:v>3630.78</c:v>
                </c:pt>
                <c:pt idx="166061">
                  <c:v>3869.1</c:v>
                </c:pt>
                <c:pt idx="166062">
                  <c:v>3564.95</c:v>
                </c:pt>
                <c:pt idx="166063">
                  <c:v>3193.26</c:v>
                </c:pt>
                <c:pt idx="166064">
                  <c:v>3910.82</c:v>
                </c:pt>
                <c:pt idx="166065">
                  <c:v>7904.69</c:v>
                </c:pt>
                <c:pt idx="166066">
                  <c:v>7208.8</c:v>
                </c:pt>
                <c:pt idx="166067">
                  <c:v>7614.72</c:v>
                </c:pt>
                <c:pt idx="166068">
                  <c:v>7075.34</c:v>
                </c:pt>
                <c:pt idx="166069">
                  <c:v>7980.43</c:v>
                </c:pt>
                <c:pt idx="166070">
                  <c:v>7360.8</c:v>
                </c:pt>
                <c:pt idx="166071">
                  <c:v>8899.84</c:v>
                </c:pt>
                <c:pt idx="166072">
                  <c:v>5908.1</c:v>
                </c:pt>
                <c:pt idx="166073">
                  <c:v>7265.2</c:v>
                </c:pt>
                <c:pt idx="166074">
                  <c:v>6717.76</c:v>
                </c:pt>
                <c:pt idx="166075">
                  <c:v>8595.0300000000007</c:v>
                </c:pt>
                <c:pt idx="166076">
                  <c:v>8324.0400000000009</c:v>
                </c:pt>
                <c:pt idx="166077">
                  <c:v>8269.75</c:v>
                </c:pt>
                <c:pt idx="166078">
                  <c:v>9249.23</c:v>
                </c:pt>
                <c:pt idx="166079">
                  <c:v>7776.58</c:v>
                </c:pt>
                <c:pt idx="166080">
                  <c:v>10554.18</c:v>
                </c:pt>
                <c:pt idx="166081">
                  <c:v>8909.9599999999991</c:v>
                </c:pt>
                <c:pt idx="166082">
                  <c:v>10093.56</c:v>
                </c:pt>
                <c:pt idx="166083">
                  <c:v>8615.33</c:v>
                </c:pt>
                <c:pt idx="166084">
                  <c:v>9137.86</c:v>
                </c:pt>
                <c:pt idx="166085">
                  <c:v>9530.35</c:v>
                </c:pt>
                <c:pt idx="166086">
                  <c:v>7702.71</c:v>
                </c:pt>
                <c:pt idx="166087">
                  <c:v>8800.57</c:v>
                </c:pt>
                <c:pt idx="166088">
                  <c:v>9781.42</c:v>
                </c:pt>
                <c:pt idx="166089">
                  <c:v>9812.75</c:v>
                </c:pt>
                <c:pt idx="166090">
                  <c:v>8922.0499999999993</c:v>
                </c:pt>
                <c:pt idx="166091">
                  <c:v>11696.61</c:v>
                </c:pt>
                <c:pt idx="166092">
                  <c:v>10476.07</c:v>
                </c:pt>
                <c:pt idx="166093">
                  <c:v>9834.42</c:v>
                </c:pt>
                <c:pt idx="166094">
                  <c:v>11601.67</c:v>
                </c:pt>
                <c:pt idx="166095">
                  <c:v>11179.18</c:v>
                </c:pt>
                <c:pt idx="166096">
                  <c:v>13525</c:v>
                </c:pt>
                <c:pt idx="166097">
                  <c:v>10869.72</c:v>
                </c:pt>
                <c:pt idx="166098">
                  <c:v>11817.57</c:v>
                </c:pt>
                <c:pt idx="166099">
                  <c:v>11115.9</c:v>
                </c:pt>
                <c:pt idx="166100">
                  <c:v>12001.38</c:v>
                </c:pt>
                <c:pt idx="166101">
                  <c:v>10041.98</c:v>
                </c:pt>
                <c:pt idx="166102">
                  <c:v>11475.41</c:v>
                </c:pt>
                <c:pt idx="166103">
                  <c:v>9625.74</c:v>
                </c:pt>
                <c:pt idx="166104">
                  <c:v>10632.86</c:v>
                </c:pt>
                <c:pt idx="166105">
                  <c:v>9205.94</c:v>
                </c:pt>
                <c:pt idx="166106">
                  <c:v>8581.81</c:v>
                </c:pt>
                <c:pt idx="166107">
                  <c:v>7502.14</c:v>
                </c:pt>
                <c:pt idx="166108">
                  <c:v>9634.14</c:v>
                </c:pt>
                <c:pt idx="166109">
                  <c:v>9615.61</c:v>
                </c:pt>
                <c:pt idx="166110">
                  <c:v>8654.7199999999993</c:v>
                </c:pt>
                <c:pt idx="166111">
                  <c:v>10842.51</c:v>
                </c:pt>
                <c:pt idx="166112">
                  <c:v>7610.04</c:v>
                </c:pt>
                <c:pt idx="166113">
                  <c:v>10776.24</c:v>
                </c:pt>
                <c:pt idx="166114">
                  <c:v>7176.27</c:v>
                </c:pt>
                <c:pt idx="166115">
                  <c:v>8165.14</c:v>
                </c:pt>
                <c:pt idx="166116">
                  <c:v>10533.91</c:v>
                </c:pt>
                <c:pt idx="166117">
                  <c:v>11793.3</c:v>
                </c:pt>
                <c:pt idx="166118">
                  <c:v>9910.9</c:v>
                </c:pt>
                <c:pt idx="166119">
                  <c:v>9265.14</c:v>
                </c:pt>
                <c:pt idx="166120">
                  <c:v>9720.09</c:v>
                </c:pt>
                <c:pt idx="166121">
                  <c:v>11066.6</c:v>
                </c:pt>
                <c:pt idx="166122">
                  <c:v>9805.8799999999992</c:v>
                </c:pt>
                <c:pt idx="166123">
                  <c:v>10292.68</c:v>
                </c:pt>
                <c:pt idx="166124">
                  <c:v>10158.4</c:v>
                </c:pt>
                <c:pt idx="166125">
                  <c:v>9625.2199999999993</c:v>
                </c:pt>
                <c:pt idx="166126">
                  <c:v>11259.94</c:v>
                </c:pt>
                <c:pt idx="166127">
                  <c:v>9548.0300000000007</c:v>
                </c:pt>
                <c:pt idx="166128">
                  <c:v>13507.87</c:v>
                </c:pt>
                <c:pt idx="166129">
                  <c:v>9698.9699999999993</c:v>
                </c:pt>
                <c:pt idx="166130">
                  <c:v>12511.7</c:v>
                </c:pt>
                <c:pt idx="166131">
                  <c:v>10663.75</c:v>
                </c:pt>
                <c:pt idx="166132">
                  <c:v>12674.76</c:v>
                </c:pt>
                <c:pt idx="166133">
                  <c:v>11284.96</c:v>
                </c:pt>
                <c:pt idx="166134">
                  <c:v>12953.42</c:v>
                </c:pt>
                <c:pt idx="166135">
                  <c:v>13124.22</c:v>
                </c:pt>
                <c:pt idx="166136">
                  <c:v>11279.77</c:v>
                </c:pt>
                <c:pt idx="166137">
                  <c:v>11325.31</c:v>
                </c:pt>
                <c:pt idx="166138">
                  <c:v>12252.67</c:v>
                </c:pt>
                <c:pt idx="166139">
                  <c:v>15141.76</c:v>
                </c:pt>
                <c:pt idx="166140">
                  <c:v>12185.04</c:v>
                </c:pt>
                <c:pt idx="166141">
                  <c:v>12923.23</c:v>
                </c:pt>
                <c:pt idx="166142">
                  <c:v>11126.03</c:v>
                </c:pt>
                <c:pt idx="166143">
                  <c:v>14879.67</c:v>
                </c:pt>
                <c:pt idx="166144">
                  <c:v>11467.19</c:v>
                </c:pt>
                <c:pt idx="166145">
                  <c:v>11058.8</c:v>
                </c:pt>
                <c:pt idx="166146">
                  <c:v>14300.58</c:v>
                </c:pt>
                <c:pt idx="166147">
                  <c:v>12206.45</c:v>
                </c:pt>
                <c:pt idx="166148">
                  <c:v>13968.56</c:v>
                </c:pt>
                <c:pt idx="166149">
                  <c:v>15654.98</c:v>
                </c:pt>
                <c:pt idx="166150">
                  <c:v>15013.02</c:v>
                </c:pt>
                <c:pt idx="166151">
                  <c:v>15039.24</c:v>
                </c:pt>
                <c:pt idx="166152">
                  <c:v>15543.59</c:v>
                </c:pt>
                <c:pt idx="166153">
                  <c:v>12686.71</c:v>
                </c:pt>
                <c:pt idx="166154">
                  <c:v>16139.16</c:v>
                </c:pt>
                <c:pt idx="166155">
                  <c:v>14262.02</c:v>
                </c:pt>
                <c:pt idx="166156">
                  <c:v>16881.25</c:v>
                </c:pt>
                <c:pt idx="166157">
                  <c:v>12178.73</c:v>
                </c:pt>
                <c:pt idx="166158">
                  <c:v>11813.27</c:v>
                </c:pt>
                <c:pt idx="166159">
                  <c:v>12428.98</c:v>
                </c:pt>
                <c:pt idx="166160">
                  <c:v>14269.65</c:v>
                </c:pt>
                <c:pt idx="166161">
                  <c:v>12602.12</c:v>
                </c:pt>
                <c:pt idx="166162">
                  <c:v>11074.84</c:v>
                </c:pt>
                <c:pt idx="166163">
                  <c:v>14146.39</c:v>
                </c:pt>
                <c:pt idx="166164">
                  <c:v>11889.38</c:v>
                </c:pt>
                <c:pt idx="166165">
                  <c:v>16044.96</c:v>
                </c:pt>
                <c:pt idx="166166">
                  <c:v>12425.99</c:v>
                </c:pt>
                <c:pt idx="166167">
                  <c:v>13455.51</c:v>
                </c:pt>
                <c:pt idx="166168">
                  <c:v>11649.04</c:v>
                </c:pt>
                <c:pt idx="166169">
                  <c:v>14647.66</c:v>
                </c:pt>
                <c:pt idx="166170">
                  <c:v>15120.66</c:v>
                </c:pt>
                <c:pt idx="166171">
                  <c:v>13338.82</c:v>
                </c:pt>
                <c:pt idx="166172">
                  <c:v>15344.33</c:v>
                </c:pt>
                <c:pt idx="166173">
                  <c:v>12700.52</c:v>
                </c:pt>
                <c:pt idx="166174">
                  <c:v>16773.55</c:v>
                </c:pt>
                <c:pt idx="166175">
                  <c:v>12775.25</c:v>
                </c:pt>
                <c:pt idx="166176">
                  <c:v>12969.4</c:v>
                </c:pt>
                <c:pt idx="166177">
                  <c:v>14449.35</c:v>
                </c:pt>
                <c:pt idx="166178">
                  <c:v>17113.8</c:v>
                </c:pt>
                <c:pt idx="166179">
                  <c:v>13545.22</c:v>
                </c:pt>
                <c:pt idx="166180">
                  <c:v>15664.38</c:v>
                </c:pt>
                <c:pt idx="166181">
                  <c:v>16427.189999999999</c:v>
                </c:pt>
                <c:pt idx="166182">
                  <c:v>16225.46</c:v>
                </c:pt>
                <c:pt idx="166183">
                  <c:v>14729.36</c:v>
                </c:pt>
                <c:pt idx="166184">
                  <c:v>14762.39</c:v>
                </c:pt>
                <c:pt idx="166185">
                  <c:v>15615.62</c:v>
                </c:pt>
                <c:pt idx="166186">
                  <c:v>16873.11</c:v>
                </c:pt>
                <c:pt idx="166187">
                  <c:v>16193.12</c:v>
                </c:pt>
                <c:pt idx="166188">
                  <c:v>13827.66</c:v>
                </c:pt>
                <c:pt idx="166189">
                  <c:v>15406.04</c:v>
                </c:pt>
                <c:pt idx="166190">
                  <c:v>15562.87</c:v>
                </c:pt>
                <c:pt idx="166191">
                  <c:v>17907.740000000002</c:v>
                </c:pt>
                <c:pt idx="166192">
                  <c:v>14885.71</c:v>
                </c:pt>
                <c:pt idx="166193">
                  <c:v>16122.37</c:v>
                </c:pt>
                <c:pt idx="166194">
                  <c:v>16061.51</c:v>
                </c:pt>
                <c:pt idx="166195">
                  <c:v>17141.509999999998</c:v>
                </c:pt>
                <c:pt idx="166196">
                  <c:v>15488.86</c:v>
                </c:pt>
                <c:pt idx="166197">
                  <c:v>14783.79</c:v>
                </c:pt>
                <c:pt idx="166198">
                  <c:v>14259.23</c:v>
                </c:pt>
                <c:pt idx="166199">
                  <c:v>16398.939999999999</c:v>
                </c:pt>
                <c:pt idx="166200">
                  <c:v>18965.310000000001</c:v>
                </c:pt>
                <c:pt idx="166201">
                  <c:v>18919.990000000002</c:v>
                </c:pt>
                <c:pt idx="166202">
                  <c:v>17581.36</c:v>
                </c:pt>
                <c:pt idx="166203">
                  <c:v>17213.990000000002</c:v>
                </c:pt>
                <c:pt idx="166204">
                  <c:v>18876.509999999998</c:v>
                </c:pt>
                <c:pt idx="166205">
                  <c:v>16691.02</c:v>
                </c:pt>
                <c:pt idx="166206">
                  <c:v>16270.25</c:v>
                </c:pt>
                <c:pt idx="166207">
                  <c:v>15015.83</c:v>
                </c:pt>
                <c:pt idx="166208">
                  <c:v>30061.67</c:v>
                </c:pt>
                <c:pt idx="166209">
                  <c:v>26722.85</c:v>
                </c:pt>
                <c:pt idx="166210">
                  <c:v>28732.16</c:v>
                </c:pt>
                <c:pt idx="166211">
                  <c:v>28223.7</c:v>
                </c:pt>
                <c:pt idx="166212">
                  <c:v>29001.21</c:v>
                </c:pt>
                <c:pt idx="166213">
                  <c:v>27419.49</c:v>
                </c:pt>
                <c:pt idx="166214">
                  <c:v>27386.46</c:v>
                </c:pt>
                <c:pt idx="166215">
                  <c:v>28405.87</c:v>
                </c:pt>
                <c:pt idx="166216">
                  <c:v>28194.400000000001</c:v>
                </c:pt>
                <c:pt idx="166217">
                  <c:v>22083.31</c:v>
                </c:pt>
                <c:pt idx="166218">
                  <c:v>22861.65</c:v>
                </c:pt>
                <c:pt idx="166219">
                  <c:v>34295.74</c:v>
                </c:pt>
                <c:pt idx="166220">
                  <c:v>26691.95</c:v>
                </c:pt>
                <c:pt idx="166221">
                  <c:v>27624.560000000001</c:v>
                </c:pt>
                <c:pt idx="166222">
                  <c:v>26262.85</c:v>
                </c:pt>
                <c:pt idx="166223">
                  <c:v>28337.62</c:v>
                </c:pt>
                <c:pt idx="166224">
                  <c:v>28648.92</c:v>
                </c:pt>
                <c:pt idx="166225">
                  <c:v>28098.41</c:v>
                </c:pt>
                <c:pt idx="166226">
                  <c:v>28470.16</c:v>
                </c:pt>
                <c:pt idx="166227">
                  <c:v>29286.22</c:v>
                </c:pt>
                <c:pt idx="166228">
                  <c:v>27940.71</c:v>
                </c:pt>
                <c:pt idx="166229">
                  <c:v>28456.83</c:v>
                </c:pt>
                <c:pt idx="166230">
                  <c:v>25424.22</c:v>
                </c:pt>
                <c:pt idx="166231">
                  <c:v>26153.3</c:v>
                </c:pt>
                <c:pt idx="166232">
                  <c:v>23842.2</c:v>
                </c:pt>
                <c:pt idx="166233">
                  <c:v>21404.34</c:v>
                </c:pt>
                <c:pt idx="166234">
                  <c:v>22786.01</c:v>
                </c:pt>
                <c:pt idx="166235">
                  <c:v>22190.9</c:v>
                </c:pt>
                <c:pt idx="166236">
                  <c:v>22064.26</c:v>
                </c:pt>
                <c:pt idx="166237">
                  <c:v>22569.42</c:v>
                </c:pt>
                <c:pt idx="166238">
                  <c:v>25865.4</c:v>
                </c:pt>
                <c:pt idx="166239">
                  <c:v>40953.839999999997</c:v>
                </c:pt>
                <c:pt idx="166240">
                  <c:v>29361.9</c:v>
                </c:pt>
                <c:pt idx="166241">
                  <c:v>30659.35</c:v>
                </c:pt>
                <c:pt idx="166242">
                  <c:v>29381.65</c:v>
                </c:pt>
                <c:pt idx="166243">
                  <c:v>29561.18</c:v>
                </c:pt>
                <c:pt idx="166244">
                  <c:v>28718.38</c:v>
                </c:pt>
                <c:pt idx="166245">
                  <c:v>29630.45</c:v>
                </c:pt>
                <c:pt idx="166246">
                  <c:v>31513.25</c:v>
                </c:pt>
                <c:pt idx="166247">
                  <c:v>30162.43</c:v>
                </c:pt>
                <c:pt idx="166248">
                  <c:v>29144.86</c:v>
                </c:pt>
                <c:pt idx="166249">
                  <c:v>24241.09</c:v>
                </c:pt>
                <c:pt idx="166250">
                  <c:v>21029.07</c:v>
                </c:pt>
                <c:pt idx="166251">
                  <c:v>32539.79</c:v>
                </c:pt>
                <c:pt idx="166252">
                  <c:v>27381.84</c:v>
                </c:pt>
                <c:pt idx="166253">
                  <c:v>24423.87</c:v>
                </c:pt>
                <c:pt idx="166254">
                  <c:v>25654.89</c:v>
                </c:pt>
                <c:pt idx="166255">
                  <c:v>17841.77</c:v>
                </c:pt>
                <c:pt idx="166256">
                  <c:v>41462.21</c:v>
                </c:pt>
                <c:pt idx="166257">
                  <c:v>28984.17</c:v>
                </c:pt>
                <c:pt idx="166258">
                  <c:v>31321.77</c:v>
                </c:pt>
                <c:pt idx="166259">
                  <c:v>30013.9</c:v>
                </c:pt>
                <c:pt idx="166260">
                  <c:v>32832.22</c:v>
                </c:pt>
                <c:pt idx="166261">
                  <c:v>28905.68</c:v>
                </c:pt>
                <c:pt idx="166262">
                  <c:v>28165.29</c:v>
                </c:pt>
                <c:pt idx="166263">
                  <c:v>29188.35</c:v>
                </c:pt>
                <c:pt idx="166264">
                  <c:v>30642.720000000001</c:v>
                </c:pt>
                <c:pt idx="166265">
                  <c:v>28137.79</c:v>
                </c:pt>
                <c:pt idx="166266">
                  <c:v>27953.919999999998</c:v>
                </c:pt>
                <c:pt idx="166267">
                  <c:v>28524.52</c:v>
                </c:pt>
                <c:pt idx="166268">
                  <c:v>27399.81</c:v>
                </c:pt>
                <c:pt idx="166269">
                  <c:v>26268.41</c:v>
                </c:pt>
                <c:pt idx="166270">
                  <c:v>26086.93</c:v>
                </c:pt>
                <c:pt idx="166271">
                  <c:v>37409.370000000003</c:v>
                </c:pt>
                <c:pt idx="166272">
                  <c:v>27239.1</c:v>
                </c:pt>
                <c:pt idx="166273">
                  <c:v>30872.5</c:v>
                </c:pt>
                <c:pt idx="166274">
                  <c:v>29639.58</c:v>
                </c:pt>
                <c:pt idx="166275">
                  <c:v>30089.4</c:v>
                </c:pt>
                <c:pt idx="166276">
                  <c:v>28886.1</c:v>
                </c:pt>
                <c:pt idx="166277">
                  <c:v>29230.720000000001</c:v>
                </c:pt>
                <c:pt idx="166278">
                  <c:v>27286.75</c:v>
                </c:pt>
                <c:pt idx="166279">
                  <c:v>29197.39</c:v>
                </c:pt>
                <c:pt idx="166280">
                  <c:v>29950.05</c:v>
                </c:pt>
                <c:pt idx="166281">
                  <c:v>28862.34</c:v>
                </c:pt>
                <c:pt idx="166282">
                  <c:v>27664.400000000001</c:v>
                </c:pt>
                <c:pt idx="166283">
                  <c:v>27410.7</c:v>
                </c:pt>
                <c:pt idx="166284">
                  <c:v>25205.21</c:v>
                </c:pt>
                <c:pt idx="166285">
                  <c:v>25029.42</c:v>
                </c:pt>
                <c:pt idx="166286">
                  <c:v>25151.41</c:v>
                </c:pt>
                <c:pt idx="166287">
                  <c:v>24103.52</c:v>
                </c:pt>
                <c:pt idx="166288">
                  <c:v>24483.48</c:v>
                </c:pt>
                <c:pt idx="166289">
                  <c:v>26586.95</c:v>
                </c:pt>
                <c:pt idx="166290">
                  <c:v>28956.03</c:v>
                </c:pt>
                <c:pt idx="166291">
                  <c:v>43273.13</c:v>
                </c:pt>
                <c:pt idx="166292">
                  <c:v>40779.25</c:v>
                </c:pt>
                <c:pt idx="166293">
                  <c:v>36652.410000000003</c:v>
                </c:pt>
                <c:pt idx="166294">
                  <c:v>35169.660000000003</c:v>
                </c:pt>
                <c:pt idx="166295">
                  <c:v>38792.29</c:v>
                </c:pt>
                <c:pt idx="166296">
                  <c:v>36606.97</c:v>
                </c:pt>
                <c:pt idx="166297">
                  <c:v>36618.06</c:v>
                </c:pt>
                <c:pt idx="166298">
                  <c:v>38488.019999999997</c:v>
                </c:pt>
                <c:pt idx="166299">
                  <c:v>39057.050000000003</c:v>
                </c:pt>
                <c:pt idx="166300">
                  <c:v>39429.06</c:v>
                </c:pt>
                <c:pt idx="166301">
                  <c:v>36675.67</c:v>
                </c:pt>
                <c:pt idx="166302">
                  <c:v>28096.69</c:v>
                </c:pt>
                <c:pt idx="166303">
                  <c:v>37244.15</c:v>
                </c:pt>
                <c:pt idx="166304">
                  <c:v>34391.919999999998</c:v>
                </c:pt>
                <c:pt idx="166305">
                  <c:v>29929.49</c:v>
                </c:pt>
                <c:pt idx="166306">
                  <c:v>29294.27</c:v>
                </c:pt>
                <c:pt idx="166307">
                  <c:v>22086.46</c:v>
                </c:pt>
                <c:pt idx="166308">
                  <c:v>50041.08</c:v>
                </c:pt>
                <c:pt idx="166309">
                  <c:v>35764.239999999998</c:v>
                </c:pt>
                <c:pt idx="166310">
                  <c:v>38018.32</c:v>
                </c:pt>
                <c:pt idx="166311">
                  <c:v>38079.120000000003</c:v>
                </c:pt>
                <c:pt idx="166312">
                  <c:v>40120.5</c:v>
                </c:pt>
                <c:pt idx="166313">
                  <c:v>37020.57</c:v>
                </c:pt>
                <c:pt idx="166314">
                  <c:v>37159.06</c:v>
                </c:pt>
                <c:pt idx="166315">
                  <c:v>38489.120000000003</c:v>
                </c:pt>
                <c:pt idx="166316">
                  <c:v>39057.03</c:v>
                </c:pt>
                <c:pt idx="166317">
                  <c:v>37250.19</c:v>
                </c:pt>
                <c:pt idx="166318">
                  <c:v>35161.279999999999</c:v>
                </c:pt>
                <c:pt idx="166319">
                  <c:v>34566.11</c:v>
                </c:pt>
                <c:pt idx="166320">
                  <c:v>33233.480000000003</c:v>
                </c:pt>
                <c:pt idx="166321">
                  <c:v>34020.03</c:v>
                </c:pt>
                <c:pt idx="166322">
                  <c:v>26253.439999999999</c:v>
                </c:pt>
                <c:pt idx="166323">
                  <c:v>45713.62</c:v>
                </c:pt>
                <c:pt idx="166324">
                  <c:v>35599.449999999997</c:v>
                </c:pt>
                <c:pt idx="166325">
                  <c:v>36870.449999999997</c:v>
                </c:pt>
                <c:pt idx="166326">
                  <c:v>36509.43</c:v>
                </c:pt>
                <c:pt idx="166327">
                  <c:v>34577.93</c:v>
                </c:pt>
                <c:pt idx="166328">
                  <c:v>36373.550000000003</c:v>
                </c:pt>
                <c:pt idx="166329">
                  <c:v>35583.71</c:v>
                </c:pt>
                <c:pt idx="166330">
                  <c:v>33502.17</c:v>
                </c:pt>
                <c:pt idx="166331">
                  <c:v>33944.65</c:v>
                </c:pt>
                <c:pt idx="166332">
                  <c:v>33915.360000000001</c:v>
                </c:pt>
                <c:pt idx="166333">
                  <c:v>33506.82</c:v>
                </c:pt>
                <c:pt idx="166334">
                  <c:v>36473.15</c:v>
                </c:pt>
                <c:pt idx="166335">
                  <c:v>33295.19</c:v>
                </c:pt>
                <c:pt idx="166336">
                  <c:v>29424.41</c:v>
                </c:pt>
                <c:pt idx="166337">
                  <c:v>28035.39</c:v>
                </c:pt>
                <c:pt idx="166338">
                  <c:v>28489.77</c:v>
                </c:pt>
                <c:pt idx="166339">
                  <c:v>27045.02</c:v>
                </c:pt>
                <c:pt idx="166340">
                  <c:v>27485.119999999999</c:v>
                </c:pt>
                <c:pt idx="166341">
                  <c:v>28897.71</c:v>
                </c:pt>
                <c:pt idx="166342">
                  <c:v>30334.48</c:v>
                </c:pt>
                <c:pt idx="166343">
                  <c:v>48976.98</c:v>
                </c:pt>
                <c:pt idx="166344">
                  <c:v>41703.57</c:v>
                </c:pt>
                <c:pt idx="166345">
                  <c:v>39065.22</c:v>
                </c:pt>
                <c:pt idx="166346">
                  <c:v>40604.410000000003</c:v>
                </c:pt>
                <c:pt idx="166347">
                  <c:v>40946.269999999997</c:v>
                </c:pt>
                <c:pt idx="166348">
                  <c:v>41151.129999999997</c:v>
                </c:pt>
                <c:pt idx="166349">
                  <c:v>41380.6</c:v>
                </c:pt>
                <c:pt idx="166350">
                  <c:v>41870.6</c:v>
                </c:pt>
                <c:pt idx="166351">
                  <c:v>11349.33</c:v>
                </c:pt>
                <c:pt idx="166352">
                  <c:v>10394.120000000001</c:v>
                </c:pt>
                <c:pt idx="166353">
                  <c:v>9810.36</c:v>
                </c:pt>
                <c:pt idx="166354">
                  <c:v>10551.36</c:v>
                </c:pt>
                <c:pt idx="166355">
                  <c:v>10401.43</c:v>
                </c:pt>
                <c:pt idx="166356">
                  <c:v>9552</c:v>
                </c:pt>
                <c:pt idx="166357">
                  <c:v>9221.27</c:v>
                </c:pt>
                <c:pt idx="166358">
                  <c:v>9439.2099999999991</c:v>
                </c:pt>
                <c:pt idx="166359">
                  <c:v>10200.89</c:v>
                </c:pt>
                <c:pt idx="166360">
                  <c:v>8411.59</c:v>
                </c:pt>
                <c:pt idx="166361">
                  <c:v>8460.01</c:v>
                </c:pt>
                <c:pt idx="166362">
                  <c:v>12099.44</c:v>
                </c:pt>
                <c:pt idx="166363">
                  <c:v>10056.43</c:v>
                </c:pt>
                <c:pt idx="166364">
                  <c:v>10490.39</c:v>
                </c:pt>
                <c:pt idx="166365">
                  <c:v>10228.629999999999</c:v>
                </c:pt>
                <c:pt idx="166366">
                  <c:v>10357.98</c:v>
                </c:pt>
                <c:pt idx="166367">
                  <c:v>10409.89</c:v>
                </c:pt>
                <c:pt idx="166368">
                  <c:v>10708.97</c:v>
                </c:pt>
                <c:pt idx="166369">
                  <c:v>9919.25</c:v>
                </c:pt>
                <c:pt idx="166370">
                  <c:v>11129.44</c:v>
                </c:pt>
                <c:pt idx="166371">
                  <c:v>10227.39</c:v>
                </c:pt>
                <c:pt idx="166372">
                  <c:v>10990.46</c:v>
                </c:pt>
                <c:pt idx="166373">
                  <c:v>9776.5300000000007</c:v>
                </c:pt>
                <c:pt idx="166374">
                  <c:v>10455.200000000001</c:v>
                </c:pt>
                <c:pt idx="166375">
                  <c:v>9660.31</c:v>
                </c:pt>
                <c:pt idx="166376">
                  <c:v>8792.81</c:v>
                </c:pt>
                <c:pt idx="166377">
                  <c:v>8947.09</c:v>
                </c:pt>
                <c:pt idx="166378">
                  <c:v>7888.16</c:v>
                </c:pt>
                <c:pt idx="166379">
                  <c:v>7623.32</c:v>
                </c:pt>
                <c:pt idx="166380">
                  <c:v>7817.46</c:v>
                </c:pt>
                <c:pt idx="166381">
                  <c:v>8777.84</c:v>
                </c:pt>
                <c:pt idx="166382">
                  <c:v>12950</c:v>
                </c:pt>
                <c:pt idx="166383">
                  <c:v>10981.14</c:v>
                </c:pt>
                <c:pt idx="166384">
                  <c:v>10920.41</c:v>
                </c:pt>
                <c:pt idx="166385">
                  <c:v>10961.46</c:v>
                </c:pt>
                <c:pt idx="166386">
                  <c:v>11138.36</c:v>
                </c:pt>
                <c:pt idx="166387">
                  <c:v>9654.41</c:v>
                </c:pt>
                <c:pt idx="166388">
                  <c:v>10427.19</c:v>
                </c:pt>
                <c:pt idx="166389">
                  <c:v>9873.3799999999992</c:v>
                </c:pt>
                <c:pt idx="166390">
                  <c:v>11692.5</c:v>
                </c:pt>
                <c:pt idx="166391">
                  <c:v>10758.5</c:v>
                </c:pt>
                <c:pt idx="166392">
                  <c:v>9825.4</c:v>
                </c:pt>
                <c:pt idx="166393">
                  <c:v>7846.26</c:v>
                </c:pt>
                <c:pt idx="166394">
                  <c:v>13943.89</c:v>
                </c:pt>
                <c:pt idx="166395">
                  <c:v>11060</c:v>
                </c:pt>
                <c:pt idx="166396">
                  <c:v>9303.56</c:v>
                </c:pt>
                <c:pt idx="166397">
                  <c:v>8722.52</c:v>
                </c:pt>
                <c:pt idx="166398">
                  <c:v>7273.8</c:v>
                </c:pt>
                <c:pt idx="166399">
                  <c:v>16702.78</c:v>
                </c:pt>
                <c:pt idx="166400">
                  <c:v>13383.47</c:v>
                </c:pt>
                <c:pt idx="166401">
                  <c:v>12442.8</c:v>
                </c:pt>
                <c:pt idx="166402">
                  <c:v>12661.83</c:v>
                </c:pt>
                <c:pt idx="166403">
                  <c:v>15685.05</c:v>
                </c:pt>
                <c:pt idx="166404">
                  <c:v>13549.44</c:v>
                </c:pt>
                <c:pt idx="166405">
                  <c:v>12230.08</c:v>
                </c:pt>
                <c:pt idx="166406">
                  <c:v>13097.44</c:v>
                </c:pt>
                <c:pt idx="166407">
                  <c:v>13817.9</c:v>
                </c:pt>
                <c:pt idx="166408">
                  <c:v>12697.77</c:v>
                </c:pt>
                <c:pt idx="166409">
                  <c:v>12020.22</c:v>
                </c:pt>
                <c:pt idx="166410">
                  <c:v>12223.02</c:v>
                </c:pt>
                <c:pt idx="166411">
                  <c:v>11032</c:v>
                </c:pt>
                <c:pt idx="166412">
                  <c:v>11344.68</c:v>
                </c:pt>
                <c:pt idx="166413">
                  <c:v>10077.6</c:v>
                </c:pt>
                <c:pt idx="166414">
                  <c:v>13400.43</c:v>
                </c:pt>
                <c:pt idx="166415">
                  <c:v>10594.72</c:v>
                </c:pt>
                <c:pt idx="166416">
                  <c:v>12292.83</c:v>
                </c:pt>
                <c:pt idx="166417">
                  <c:v>11822.22</c:v>
                </c:pt>
                <c:pt idx="166418">
                  <c:v>11470.6</c:v>
                </c:pt>
                <c:pt idx="166419">
                  <c:v>10809.54</c:v>
                </c:pt>
                <c:pt idx="166420">
                  <c:v>12377.19</c:v>
                </c:pt>
                <c:pt idx="166421">
                  <c:v>11893.49</c:v>
                </c:pt>
                <c:pt idx="166422">
                  <c:v>12654.74</c:v>
                </c:pt>
                <c:pt idx="166423">
                  <c:v>12246.27</c:v>
                </c:pt>
                <c:pt idx="166424">
                  <c:v>11860.92</c:v>
                </c:pt>
                <c:pt idx="166425">
                  <c:v>12495.84</c:v>
                </c:pt>
                <c:pt idx="166426">
                  <c:v>12132.99</c:v>
                </c:pt>
                <c:pt idx="166427">
                  <c:v>11063.79</c:v>
                </c:pt>
                <c:pt idx="166428">
                  <c:v>10712.7</c:v>
                </c:pt>
                <c:pt idx="166429">
                  <c:v>11265.76</c:v>
                </c:pt>
                <c:pt idx="166430">
                  <c:v>9551.39</c:v>
                </c:pt>
                <c:pt idx="166431">
                  <c:v>9653.57</c:v>
                </c:pt>
                <c:pt idx="166432">
                  <c:v>9567.9</c:v>
                </c:pt>
                <c:pt idx="166433">
                  <c:v>9965.31</c:v>
                </c:pt>
                <c:pt idx="166434">
                  <c:v>14076.2</c:v>
                </c:pt>
                <c:pt idx="166435">
                  <c:v>14860.81</c:v>
                </c:pt>
                <c:pt idx="166436">
                  <c:v>13163.65</c:v>
                </c:pt>
                <c:pt idx="166437">
                  <c:v>13042.1</c:v>
                </c:pt>
                <c:pt idx="166438">
                  <c:v>14052.37</c:v>
                </c:pt>
                <c:pt idx="166439">
                  <c:v>12933.18</c:v>
                </c:pt>
                <c:pt idx="166440">
                  <c:v>13547.63</c:v>
                </c:pt>
                <c:pt idx="166441">
                  <c:v>13360.65</c:v>
                </c:pt>
                <c:pt idx="166442">
                  <c:v>13363.02</c:v>
                </c:pt>
                <c:pt idx="166443">
                  <c:v>13828.79</c:v>
                </c:pt>
                <c:pt idx="166444">
                  <c:v>12650.06</c:v>
                </c:pt>
                <c:pt idx="166445">
                  <c:v>10536.47</c:v>
                </c:pt>
                <c:pt idx="166446">
                  <c:v>13835.63</c:v>
                </c:pt>
                <c:pt idx="166447">
                  <c:v>13807.14</c:v>
                </c:pt>
                <c:pt idx="166448">
                  <c:v>10767.12</c:v>
                </c:pt>
                <c:pt idx="166449">
                  <c:v>10118.08</c:v>
                </c:pt>
                <c:pt idx="166450">
                  <c:v>7855.54</c:v>
                </c:pt>
                <c:pt idx="166451">
                  <c:v>18064.07</c:v>
                </c:pt>
                <c:pt idx="166452">
                  <c:v>13226.1</c:v>
                </c:pt>
                <c:pt idx="166453">
                  <c:v>13731.91</c:v>
                </c:pt>
                <c:pt idx="166454">
                  <c:v>14223.55</c:v>
                </c:pt>
                <c:pt idx="166455">
                  <c:v>14981.48</c:v>
                </c:pt>
                <c:pt idx="166456">
                  <c:v>13289.67</c:v>
                </c:pt>
                <c:pt idx="166457">
                  <c:v>13282.88</c:v>
                </c:pt>
                <c:pt idx="166458">
                  <c:v>13483.89</c:v>
                </c:pt>
                <c:pt idx="166459">
                  <c:v>14912.64</c:v>
                </c:pt>
                <c:pt idx="166460">
                  <c:v>13828.46</c:v>
                </c:pt>
                <c:pt idx="166461">
                  <c:v>13615.9</c:v>
                </c:pt>
                <c:pt idx="166462">
                  <c:v>13317.11</c:v>
                </c:pt>
                <c:pt idx="166463">
                  <c:v>12685.2</c:v>
                </c:pt>
                <c:pt idx="166464">
                  <c:v>12365.66</c:v>
                </c:pt>
                <c:pt idx="166465">
                  <c:v>10049.780000000001</c:v>
                </c:pt>
                <c:pt idx="166466">
                  <c:v>17214.05</c:v>
                </c:pt>
                <c:pt idx="166467">
                  <c:v>14681.38</c:v>
                </c:pt>
                <c:pt idx="166468">
                  <c:v>14731.81</c:v>
                </c:pt>
                <c:pt idx="166469">
                  <c:v>14507.85</c:v>
                </c:pt>
                <c:pt idx="166470">
                  <c:v>13837.3</c:v>
                </c:pt>
                <c:pt idx="166471">
                  <c:v>14640.46</c:v>
                </c:pt>
                <c:pt idx="166472">
                  <c:v>13995.25</c:v>
                </c:pt>
                <c:pt idx="166473">
                  <c:v>15165.95</c:v>
                </c:pt>
                <c:pt idx="166474">
                  <c:v>14773.23</c:v>
                </c:pt>
                <c:pt idx="166475">
                  <c:v>14960.43</c:v>
                </c:pt>
                <c:pt idx="166476">
                  <c:v>14939.46</c:v>
                </c:pt>
                <c:pt idx="166477">
                  <c:v>16195.78</c:v>
                </c:pt>
                <c:pt idx="166478">
                  <c:v>14290.29</c:v>
                </c:pt>
                <c:pt idx="166479">
                  <c:v>13214.62</c:v>
                </c:pt>
                <c:pt idx="166480">
                  <c:v>12046.39</c:v>
                </c:pt>
                <c:pt idx="166481">
                  <c:v>12527.22</c:v>
                </c:pt>
                <c:pt idx="166482">
                  <c:v>11442.75</c:v>
                </c:pt>
                <c:pt idx="166483">
                  <c:v>11218.32</c:v>
                </c:pt>
                <c:pt idx="166484">
                  <c:v>11237.72</c:v>
                </c:pt>
                <c:pt idx="166485">
                  <c:v>10873.63</c:v>
                </c:pt>
                <c:pt idx="166486">
                  <c:v>16002.72</c:v>
                </c:pt>
                <c:pt idx="166487">
                  <c:v>15749.96</c:v>
                </c:pt>
                <c:pt idx="166488">
                  <c:v>14998.91</c:v>
                </c:pt>
                <c:pt idx="166489">
                  <c:v>15170.51</c:v>
                </c:pt>
                <c:pt idx="166490">
                  <c:v>15027.24</c:v>
                </c:pt>
                <c:pt idx="166491">
                  <c:v>14579.26</c:v>
                </c:pt>
                <c:pt idx="166492">
                  <c:v>15338.73</c:v>
                </c:pt>
                <c:pt idx="166493">
                  <c:v>14318.51</c:v>
                </c:pt>
                <c:pt idx="166494">
                  <c:v>51133</c:v>
                </c:pt>
                <c:pt idx="166495">
                  <c:v>46393.8</c:v>
                </c:pt>
                <c:pt idx="166496">
                  <c:v>44128.41</c:v>
                </c:pt>
                <c:pt idx="166497">
                  <c:v>48003.63</c:v>
                </c:pt>
                <c:pt idx="166498">
                  <c:v>48882.14</c:v>
                </c:pt>
                <c:pt idx="166499">
                  <c:v>43599.11</c:v>
                </c:pt>
                <c:pt idx="166500">
                  <c:v>42304.2</c:v>
                </c:pt>
                <c:pt idx="166501">
                  <c:v>41349.24</c:v>
                </c:pt>
                <c:pt idx="166502">
                  <c:v>40847.94</c:v>
                </c:pt>
                <c:pt idx="166503">
                  <c:v>33895.56</c:v>
                </c:pt>
                <c:pt idx="166504">
                  <c:v>40251.230000000003</c:v>
                </c:pt>
                <c:pt idx="166505">
                  <c:v>58138.16</c:v>
                </c:pt>
                <c:pt idx="166506">
                  <c:v>41132.959999999999</c:v>
                </c:pt>
                <c:pt idx="166507">
                  <c:v>44419.51</c:v>
                </c:pt>
                <c:pt idx="166508">
                  <c:v>40941.14</c:v>
                </c:pt>
                <c:pt idx="166509">
                  <c:v>42516.9</c:v>
                </c:pt>
                <c:pt idx="166510">
                  <c:v>45004.07</c:v>
                </c:pt>
                <c:pt idx="166511">
                  <c:v>47498.19</c:v>
                </c:pt>
                <c:pt idx="166512">
                  <c:v>45625.07</c:v>
                </c:pt>
                <c:pt idx="166513">
                  <c:v>46369.62</c:v>
                </c:pt>
                <c:pt idx="166514">
                  <c:v>45090.080000000002</c:v>
                </c:pt>
                <c:pt idx="166515">
                  <c:v>47082.61</c:v>
                </c:pt>
                <c:pt idx="166516">
                  <c:v>42315.040000000001</c:v>
                </c:pt>
                <c:pt idx="166517">
                  <c:v>42466.65</c:v>
                </c:pt>
                <c:pt idx="166518">
                  <c:v>39181.31</c:v>
                </c:pt>
                <c:pt idx="166519">
                  <c:v>35866.93</c:v>
                </c:pt>
                <c:pt idx="166520">
                  <c:v>39265.31</c:v>
                </c:pt>
                <c:pt idx="166521">
                  <c:v>35766.769999999997</c:v>
                </c:pt>
                <c:pt idx="166522">
                  <c:v>35896.53</c:v>
                </c:pt>
                <c:pt idx="166523">
                  <c:v>38541.06</c:v>
                </c:pt>
                <c:pt idx="166524">
                  <c:v>43876.08</c:v>
                </c:pt>
                <c:pt idx="166525">
                  <c:v>86907.46</c:v>
                </c:pt>
                <c:pt idx="166526">
                  <c:v>46682.52</c:v>
                </c:pt>
                <c:pt idx="166527">
                  <c:v>51682.45</c:v>
                </c:pt>
                <c:pt idx="166528">
                  <c:v>62007.31</c:v>
                </c:pt>
                <c:pt idx="166529">
                  <c:v>56000.61</c:v>
                </c:pt>
                <c:pt idx="166530">
                  <c:v>48221.9</c:v>
                </c:pt>
                <c:pt idx="166531">
                  <c:v>48914.81</c:v>
                </c:pt>
                <c:pt idx="166532">
                  <c:v>50751.09</c:v>
                </c:pt>
                <c:pt idx="166533">
                  <c:v>54116.62</c:v>
                </c:pt>
                <c:pt idx="166534">
                  <c:v>51980.21</c:v>
                </c:pt>
                <c:pt idx="166535">
                  <c:v>46458.75</c:v>
                </c:pt>
                <c:pt idx="166536">
                  <c:v>38423.56</c:v>
                </c:pt>
                <c:pt idx="166537">
                  <c:v>52661.45</c:v>
                </c:pt>
                <c:pt idx="166538">
                  <c:v>45223.94</c:v>
                </c:pt>
                <c:pt idx="166539">
                  <c:v>40731.61</c:v>
                </c:pt>
                <c:pt idx="166540">
                  <c:v>40032.19</c:v>
                </c:pt>
                <c:pt idx="166541">
                  <c:v>25549.9</c:v>
                </c:pt>
                <c:pt idx="166542">
                  <c:v>85408.58</c:v>
                </c:pt>
                <c:pt idx="166543">
                  <c:v>48799.99</c:v>
                </c:pt>
                <c:pt idx="166544">
                  <c:v>46906.48</c:v>
                </c:pt>
                <c:pt idx="166545">
                  <c:v>45080.56</c:v>
                </c:pt>
                <c:pt idx="166546">
                  <c:v>53240.93</c:v>
                </c:pt>
                <c:pt idx="166547">
                  <c:v>48600.93</c:v>
                </c:pt>
                <c:pt idx="166548">
                  <c:v>44958.01</c:v>
                </c:pt>
                <c:pt idx="166549">
                  <c:v>48638.96</c:v>
                </c:pt>
                <c:pt idx="166550">
                  <c:v>52912.31</c:v>
                </c:pt>
                <c:pt idx="166551">
                  <c:v>50385.01</c:v>
                </c:pt>
                <c:pt idx="166552">
                  <c:v>49407.41</c:v>
                </c:pt>
                <c:pt idx="166553">
                  <c:v>49325.39</c:v>
                </c:pt>
                <c:pt idx="166554">
                  <c:v>46803.66</c:v>
                </c:pt>
                <c:pt idx="166555">
                  <c:v>46724.99</c:v>
                </c:pt>
                <c:pt idx="166556">
                  <c:v>47143.8</c:v>
                </c:pt>
                <c:pt idx="166557">
                  <c:v>66012.509999999995</c:v>
                </c:pt>
                <c:pt idx="166558">
                  <c:v>46094.29</c:v>
                </c:pt>
                <c:pt idx="166559">
                  <c:v>52868.87</c:v>
                </c:pt>
                <c:pt idx="166560">
                  <c:v>46601.81</c:v>
                </c:pt>
                <c:pt idx="166561">
                  <c:v>46644.42</c:v>
                </c:pt>
                <c:pt idx="166562">
                  <c:v>47284.62</c:v>
                </c:pt>
                <c:pt idx="166563">
                  <c:v>51500.12</c:v>
                </c:pt>
                <c:pt idx="166564">
                  <c:v>49487.12</c:v>
                </c:pt>
                <c:pt idx="166565">
                  <c:v>49535.06</c:v>
                </c:pt>
                <c:pt idx="166566">
                  <c:v>49999.31</c:v>
                </c:pt>
                <c:pt idx="166567">
                  <c:v>52390.47</c:v>
                </c:pt>
                <c:pt idx="166568">
                  <c:v>47323.78</c:v>
                </c:pt>
                <c:pt idx="166569">
                  <c:v>47463.5</c:v>
                </c:pt>
                <c:pt idx="166570">
                  <c:v>42369.440000000002</c:v>
                </c:pt>
                <c:pt idx="166571">
                  <c:v>43610.47</c:v>
                </c:pt>
                <c:pt idx="166572">
                  <c:v>47686.51</c:v>
                </c:pt>
                <c:pt idx="166573">
                  <c:v>40729.47</c:v>
                </c:pt>
                <c:pt idx="166574">
                  <c:v>39942.400000000001</c:v>
                </c:pt>
                <c:pt idx="166575">
                  <c:v>43539.33</c:v>
                </c:pt>
                <c:pt idx="166576">
                  <c:v>45793.45</c:v>
                </c:pt>
                <c:pt idx="166577">
                  <c:v>92000.61</c:v>
                </c:pt>
                <c:pt idx="166578">
                  <c:v>72142.52</c:v>
                </c:pt>
                <c:pt idx="166579">
                  <c:v>57730.21</c:v>
                </c:pt>
                <c:pt idx="166580">
                  <c:v>56446.080000000002</c:v>
                </c:pt>
                <c:pt idx="166581">
                  <c:v>64034.81</c:v>
                </c:pt>
                <c:pt idx="166582">
                  <c:v>59880.21</c:v>
                </c:pt>
                <c:pt idx="166583">
                  <c:v>60095.3</c:v>
                </c:pt>
                <c:pt idx="166584">
                  <c:v>62793.59</c:v>
                </c:pt>
                <c:pt idx="166585">
                  <c:v>66623.91</c:v>
                </c:pt>
                <c:pt idx="166586">
                  <c:v>64006</c:v>
                </c:pt>
                <c:pt idx="166587">
                  <c:v>61183.23</c:v>
                </c:pt>
                <c:pt idx="166588">
                  <c:v>50735.41</c:v>
                </c:pt>
                <c:pt idx="166589">
                  <c:v>57651.79</c:v>
                </c:pt>
                <c:pt idx="166590">
                  <c:v>54349.33</c:v>
                </c:pt>
                <c:pt idx="166591">
                  <c:v>50180.87</c:v>
                </c:pt>
                <c:pt idx="166592">
                  <c:v>48376.41</c:v>
                </c:pt>
                <c:pt idx="166593">
                  <c:v>31188.42</c:v>
                </c:pt>
                <c:pt idx="166594">
                  <c:v>100625.53</c:v>
                </c:pt>
                <c:pt idx="166595">
                  <c:v>72378.98</c:v>
                </c:pt>
                <c:pt idx="166596">
                  <c:v>57765.73</c:v>
                </c:pt>
                <c:pt idx="166597">
                  <c:v>56070.85</c:v>
                </c:pt>
                <c:pt idx="166598">
                  <c:v>66271.16</c:v>
                </c:pt>
                <c:pt idx="166599">
                  <c:v>58499.42</c:v>
                </c:pt>
                <c:pt idx="166600">
                  <c:v>54192.41</c:v>
                </c:pt>
                <c:pt idx="166601">
                  <c:v>60111.27</c:v>
                </c:pt>
                <c:pt idx="166602">
                  <c:v>63521.46</c:v>
                </c:pt>
                <c:pt idx="166603">
                  <c:v>61259.78</c:v>
                </c:pt>
                <c:pt idx="166604">
                  <c:v>57567.71</c:v>
                </c:pt>
                <c:pt idx="166605">
                  <c:v>55017.919999999998</c:v>
                </c:pt>
                <c:pt idx="166606">
                  <c:v>53061.95</c:v>
                </c:pt>
                <c:pt idx="166607">
                  <c:v>52955.17</c:v>
                </c:pt>
                <c:pt idx="166608">
                  <c:v>45112.01</c:v>
                </c:pt>
                <c:pt idx="166609">
                  <c:v>86675.04</c:v>
                </c:pt>
                <c:pt idx="166610">
                  <c:v>57554.65</c:v>
                </c:pt>
                <c:pt idx="166611">
                  <c:v>63486.51</c:v>
                </c:pt>
                <c:pt idx="166612">
                  <c:v>61328.94</c:v>
                </c:pt>
                <c:pt idx="166613">
                  <c:v>55501.52</c:v>
                </c:pt>
                <c:pt idx="166614">
                  <c:v>60172.41</c:v>
                </c:pt>
                <c:pt idx="166615">
                  <c:v>58578.44</c:v>
                </c:pt>
                <c:pt idx="166616">
                  <c:v>62726.58</c:v>
                </c:pt>
                <c:pt idx="166617">
                  <c:v>62761.51</c:v>
                </c:pt>
                <c:pt idx="166618">
                  <c:v>57939.29</c:v>
                </c:pt>
                <c:pt idx="166619">
                  <c:v>55819.49</c:v>
                </c:pt>
                <c:pt idx="166620">
                  <c:v>62653.59</c:v>
                </c:pt>
                <c:pt idx="166621">
                  <c:v>55032.03</c:v>
                </c:pt>
                <c:pt idx="166622">
                  <c:v>50494.31</c:v>
                </c:pt>
                <c:pt idx="166623">
                  <c:v>50486.26</c:v>
                </c:pt>
                <c:pt idx="166624">
                  <c:v>51162.93</c:v>
                </c:pt>
                <c:pt idx="166625">
                  <c:v>47877.09</c:v>
                </c:pt>
                <c:pt idx="166626">
                  <c:v>48071.57</c:v>
                </c:pt>
                <c:pt idx="166627">
                  <c:v>52965.88</c:v>
                </c:pt>
                <c:pt idx="166628">
                  <c:v>55074.27</c:v>
                </c:pt>
                <c:pt idx="166629">
                  <c:v>105950.68</c:v>
                </c:pt>
                <c:pt idx="166630">
                  <c:v>80644.66</c:v>
                </c:pt>
                <c:pt idx="166631">
                  <c:v>67758.990000000005</c:v>
                </c:pt>
                <c:pt idx="166632">
                  <c:v>70561.740000000005</c:v>
                </c:pt>
                <c:pt idx="166633">
                  <c:v>73847.44</c:v>
                </c:pt>
                <c:pt idx="166634">
                  <c:v>66676.88</c:v>
                </c:pt>
                <c:pt idx="166635">
                  <c:v>66170.600000000006</c:v>
                </c:pt>
                <c:pt idx="166636">
                  <c:v>68052.929999999993</c:v>
                </c:pt>
                <c:pt idx="166637">
                  <c:v>4000.62</c:v>
                </c:pt>
                <c:pt idx="166638">
                  <c:v>2972.41</c:v>
                </c:pt>
                <c:pt idx="166639">
                  <c:v>2823.5</c:v>
                </c:pt>
                <c:pt idx="166640">
                  <c:v>3284.59</c:v>
                </c:pt>
                <c:pt idx="166641">
                  <c:v>3642.08</c:v>
                </c:pt>
                <c:pt idx="166642">
                  <c:v>3146.49</c:v>
                </c:pt>
                <c:pt idx="166643">
                  <c:v>3584.76</c:v>
                </c:pt>
                <c:pt idx="166644">
                  <c:v>3453.34</c:v>
                </c:pt>
                <c:pt idx="166645">
                  <c:v>2626.59</c:v>
                </c:pt>
                <c:pt idx="166646">
                  <c:v>2191.61</c:v>
                </c:pt>
                <c:pt idx="166647">
                  <c:v>3369.12</c:v>
                </c:pt>
                <c:pt idx="166648">
                  <c:v>4660.09</c:v>
                </c:pt>
                <c:pt idx="166649">
                  <c:v>3021.35</c:v>
                </c:pt>
                <c:pt idx="166650">
                  <c:v>3361.49</c:v>
                </c:pt>
                <c:pt idx="166651">
                  <c:v>2789.4</c:v>
                </c:pt>
                <c:pt idx="166652">
                  <c:v>3403.29</c:v>
                </c:pt>
                <c:pt idx="166653">
                  <c:v>3732.47</c:v>
                </c:pt>
                <c:pt idx="166654">
                  <c:v>3855.7</c:v>
                </c:pt>
                <c:pt idx="166655">
                  <c:v>3595.83</c:v>
                </c:pt>
                <c:pt idx="166656">
                  <c:v>3664.66</c:v>
                </c:pt>
                <c:pt idx="166657">
                  <c:v>3835.13</c:v>
                </c:pt>
                <c:pt idx="166658">
                  <c:v>4133.91</c:v>
                </c:pt>
                <c:pt idx="166659">
                  <c:v>4005.8</c:v>
                </c:pt>
                <c:pt idx="166660">
                  <c:v>3499.06</c:v>
                </c:pt>
                <c:pt idx="166661">
                  <c:v>2868.67</c:v>
                </c:pt>
                <c:pt idx="166662">
                  <c:v>2632.28</c:v>
                </c:pt>
                <c:pt idx="166663">
                  <c:v>3087.9</c:v>
                </c:pt>
                <c:pt idx="166664">
                  <c:v>2701.93</c:v>
                </c:pt>
                <c:pt idx="166665">
                  <c:v>2610.13</c:v>
                </c:pt>
                <c:pt idx="166666">
                  <c:v>2487.9</c:v>
                </c:pt>
                <c:pt idx="166667">
                  <c:v>3214.41</c:v>
                </c:pt>
                <c:pt idx="166668">
                  <c:v>5751.74</c:v>
                </c:pt>
                <c:pt idx="166669">
                  <c:v>3508.82</c:v>
                </c:pt>
                <c:pt idx="166670">
                  <c:v>3922.86</c:v>
                </c:pt>
                <c:pt idx="166671">
                  <c:v>3533.76</c:v>
                </c:pt>
                <c:pt idx="166672">
                  <c:v>3275.73</c:v>
                </c:pt>
                <c:pt idx="166673">
                  <c:v>3175.46</c:v>
                </c:pt>
                <c:pt idx="166674">
                  <c:v>3178.99</c:v>
                </c:pt>
                <c:pt idx="166675">
                  <c:v>3786.21</c:v>
                </c:pt>
                <c:pt idx="166676">
                  <c:v>3993.72</c:v>
                </c:pt>
                <c:pt idx="166677">
                  <c:v>3021.23</c:v>
                </c:pt>
                <c:pt idx="166678">
                  <c:v>2630.64</c:v>
                </c:pt>
                <c:pt idx="166679">
                  <c:v>1466.75</c:v>
                </c:pt>
                <c:pt idx="166680">
                  <c:v>2945.05</c:v>
                </c:pt>
                <c:pt idx="166681">
                  <c:v>2500.58</c:v>
                </c:pt>
                <c:pt idx="166682">
                  <c:v>1805.62</c:v>
                </c:pt>
                <c:pt idx="166683">
                  <c:v>2337.17</c:v>
                </c:pt>
                <c:pt idx="166684">
                  <c:v>1429.73</c:v>
                </c:pt>
                <c:pt idx="166685">
                  <c:v>6283</c:v>
                </c:pt>
                <c:pt idx="166686">
                  <c:v>3561.13</c:v>
                </c:pt>
                <c:pt idx="166687">
                  <c:v>3333.17</c:v>
                </c:pt>
                <c:pt idx="166688">
                  <c:v>2938.77</c:v>
                </c:pt>
                <c:pt idx="166689">
                  <c:v>3838.5</c:v>
                </c:pt>
                <c:pt idx="166690">
                  <c:v>3025.27</c:v>
                </c:pt>
                <c:pt idx="166691">
                  <c:v>3017.18</c:v>
                </c:pt>
                <c:pt idx="166692">
                  <c:v>3004.99</c:v>
                </c:pt>
                <c:pt idx="166693">
                  <c:v>3290.84</c:v>
                </c:pt>
                <c:pt idx="166694">
                  <c:v>2693.3</c:v>
                </c:pt>
                <c:pt idx="166695">
                  <c:v>2584.7199999999998</c:v>
                </c:pt>
                <c:pt idx="166696">
                  <c:v>2517.96</c:v>
                </c:pt>
                <c:pt idx="166697">
                  <c:v>2554.54</c:v>
                </c:pt>
                <c:pt idx="166698">
                  <c:v>2483.6999999999998</c:v>
                </c:pt>
                <c:pt idx="166699">
                  <c:v>3003.63</c:v>
                </c:pt>
                <c:pt idx="166700">
                  <c:v>4702.41</c:v>
                </c:pt>
                <c:pt idx="166701">
                  <c:v>3128.69</c:v>
                </c:pt>
                <c:pt idx="166702">
                  <c:v>3415.31</c:v>
                </c:pt>
                <c:pt idx="166703">
                  <c:v>3422.9</c:v>
                </c:pt>
                <c:pt idx="166704">
                  <c:v>3690.01</c:v>
                </c:pt>
                <c:pt idx="166705">
                  <c:v>3516.89</c:v>
                </c:pt>
                <c:pt idx="166706">
                  <c:v>4429.6499999999996</c:v>
                </c:pt>
                <c:pt idx="166707">
                  <c:v>3956.7</c:v>
                </c:pt>
                <c:pt idx="166708">
                  <c:v>3730.07</c:v>
                </c:pt>
                <c:pt idx="166709">
                  <c:v>3611.06</c:v>
                </c:pt>
                <c:pt idx="166710">
                  <c:v>4527.2299999999996</c:v>
                </c:pt>
                <c:pt idx="166711">
                  <c:v>4892.28</c:v>
                </c:pt>
                <c:pt idx="166712">
                  <c:v>3701.99</c:v>
                </c:pt>
                <c:pt idx="166713">
                  <c:v>3331.64</c:v>
                </c:pt>
                <c:pt idx="166714">
                  <c:v>2759.3</c:v>
                </c:pt>
                <c:pt idx="166715">
                  <c:v>3037.28</c:v>
                </c:pt>
                <c:pt idx="166716">
                  <c:v>2802.55</c:v>
                </c:pt>
                <c:pt idx="166717">
                  <c:v>2392.1999999999998</c:v>
                </c:pt>
                <c:pt idx="166718">
                  <c:v>2807.35</c:v>
                </c:pt>
                <c:pt idx="166719">
                  <c:v>3207.09</c:v>
                </c:pt>
                <c:pt idx="166720">
                  <c:v>6165.82</c:v>
                </c:pt>
                <c:pt idx="166721">
                  <c:v>4975.54</c:v>
                </c:pt>
                <c:pt idx="166722">
                  <c:v>4193.37</c:v>
                </c:pt>
                <c:pt idx="166723">
                  <c:v>3746.52</c:v>
                </c:pt>
                <c:pt idx="166724">
                  <c:v>4288.51</c:v>
                </c:pt>
                <c:pt idx="166725">
                  <c:v>3526.39</c:v>
                </c:pt>
                <c:pt idx="166726">
                  <c:v>3360.75</c:v>
                </c:pt>
                <c:pt idx="166727">
                  <c:v>3895.09</c:v>
                </c:pt>
                <c:pt idx="166728">
                  <c:v>4920.01</c:v>
                </c:pt>
                <c:pt idx="166729">
                  <c:v>4724.33</c:v>
                </c:pt>
                <c:pt idx="166730">
                  <c:v>3944.21</c:v>
                </c:pt>
                <c:pt idx="166731">
                  <c:v>3486.34</c:v>
                </c:pt>
                <c:pt idx="166732">
                  <c:v>3089.86</c:v>
                </c:pt>
                <c:pt idx="166733">
                  <c:v>2687.82</c:v>
                </c:pt>
                <c:pt idx="166734">
                  <c:v>2440.08</c:v>
                </c:pt>
                <c:pt idx="166735">
                  <c:v>2647.56</c:v>
                </c:pt>
                <c:pt idx="166736">
                  <c:v>1510.65</c:v>
                </c:pt>
                <c:pt idx="166737">
                  <c:v>5792.86</c:v>
                </c:pt>
                <c:pt idx="166738">
                  <c:v>4273.0200000000004</c:v>
                </c:pt>
                <c:pt idx="166739">
                  <c:v>4305.78</c:v>
                </c:pt>
                <c:pt idx="166740">
                  <c:v>4159.6899999999996</c:v>
                </c:pt>
                <c:pt idx="166741">
                  <c:v>4859.96</c:v>
                </c:pt>
                <c:pt idx="166742">
                  <c:v>4039.13</c:v>
                </c:pt>
                <c:pt idx="166743">
                  <c:v>3825.06</c:v>
                </c:pt>
                <c:pt idx="166744">
                  <c:v>4177.58</c:v>
                </c:pt>
                <c:pt idx="166745">
                  <c:v>4846.4399999999996</c:v>
                </c:pt>
                <c:pt idx="166746">
                  <c:v>4371.8</c:v>
                </c:pt>
                <c:pt idx="166747">
                  <c:v>4012.49</c:v>
                </c:pt>
                <c:pt idx="166748">
                  <c:v>3552.05</c:v>
                </c:pt>
                <c:pt idx="166749">
                  <c:v>3842.81</c:v>
                </c:pt>
                <c:pt idx="166750">
                  <c:v>3704.24</c:v>
                </c:pt>
                <c:pt idx="166751">
                  <c:v>3250.67</c:v>
                </c:pt>
                <c:pt idx="166752">
                  <c:v>4768.38</c:v>
                </c:pt>
                <c:pt idx="166753">
                  <c:v>4092.65</c:v>
                </c:pt>
                <c:pt idx="166754">
                  <c:v>4369.07</c:v>
                </c:pt>
                <c:pt idx="166755">
                  <c:v>4260.97</c:v>
                </c:pt>
                <c:pt idx="166756">
                  <c:v>4367.97</c:v>
                </c:pt>
                <c:pt idx="166757">
                  <c:v>4981.82</c:v>
                </c:pt>
                <c:pt idx="166758">
                  <c:v>4791.08</c:v>
                </c:pt>
                <c:pt idx="166759">
                  <c:v>4641.7700000000004</c:v>
                </c:pt>
                <c:pt idx="166760">
                  <c:v>4454.67</c:v>
                </c:pt>
                <c:pt idx="166761">
                  <c:v>4761.16</c:v>
                </c:pt>
                <c:pt idx="166762">
                  <c:v>4474.3599999999997</c:v>
                </c:pt>
                <c:pt idx="166763">
                  <c:v>5850.86</c:v>
                </c:pt>
                <c:pt idx="166764">
                  <c:v>3736.69</c:v>
                </c:pt>
                <c:pt idx="166765">
                  <c:v>3231.15</c:v>
                </c:pt>
                <c:pt idx="166766">
                  <c:v>3201.04</c:v>
                </c:pt>
                <c:pt idx="166767">
                  <c:v>3586.73</c:v>
                </c:pt>
                <c:pt idx="166768">
                  <c:v>3550.75</c:v>
                </c:pt>
                <c:pt idx="166769">
                  <c:v>3301.75</c:v>
                </c:pt>
                <c:pt idx="166770">
                  <c:v>2876.03</c:v>
                </c:pt>
                <c:pt idx="166771">
                  <c:v>3144.13</c:v>
                </c:pt>
                <c:pt idx="166772">
                  <c:v>6699.53</c:v>
                </c:pt>
                <c:pt idx="166773">
                  <c:v>4762.8900000000003</c:v>
                </c:pt>
                <c:pt idx="166774">
                  <c:v>4891.42</c:v>
                </c:pt>
                <c:pt idx="166775">
                  <c:v>4368.41</c:v>
                </c:pt>
                <c:pt idx="166776">
                  <c:v>4929.18</c:v>
                </c:pt>
                <c:pt idx="166777">
                  <c:v>4421.54</c:v>
                </c:pt>
                <c:pt idx="166778">
                  <c:v>4405.97</c:v>
                </c:pt>
                <c:pt idx="166779">
                  <c:v>4262.3900000000003</c:v>
                </c:pt>
                <c:pt idx="166780">
                  <c:v>3.96</c:v>
                </c:pt>
                <c:pt idx="166781">
                  <c:v>835</c:v>
                </c:pt>
                <c:pt idx="166782">
                  <c:v>4985.9799999999996</c:v>
                </c:pt>
                <c:pt idx="166783">
                  <c:v>1.98</c:v>
                </c:pt>
                <c:pt idx="166784">
                  <c:v>1.98</c:v>
                </c:pt>
                <c:pt idx="166785">
                  <c:v>-3</c:v>
                </c:pt>
                <c:pt idx="166786">
                  <c:v>3047.5</c:v>
                </c:pt>
                <c:pt idx="166787">
                  <c:v>0.78</c:v>
                </c:pt>
                <c:pt idx="166788">
                  <c:v>0.78</c:v>
                </c:pt>
                <c:pt idx="166789">
                  <c:v>16.96</c:v>
                </c:pt>
                <c:pt idx="166790">
                  <c:v>3.63</c:v>
                </c:pt>
                <c:pt idx="166791">
                  <c:v>912.22</c:v>
                </c:pt>
                <c:pt idx="166792">
                  <c:v>1637.73</c:v>
                </c:pt>
                <c:pt idx="166793">
                  <c:v>885.18</c:v>
                </c:pt>
                <c:pt idx="166794">
                  <c:v>153.91999999999999</c:v>
                </c:pt>
                <c:pt idx="166795">
                  <c:v>366.97</c:v>
                </c:pt>
                <c:pt idx="166796">
                  <c:v>339.72</c:v>
                </c:pt>
                <c:pt idx="166797">
                  <c:v>1938.46</c:v>
                </c:pt>
                <c:pt idx="166798">
                  <c:v>2431.7199999999998</c:v>
                </c:pt>
                <c:pt idx="166799">
                  <c:v>2353.36</c:v>
                </c:pt>
                <c:pt idx="166800">
                  <c:v>1959.61</c:v>
                </c:pt>
                <c:pt idx="166801">
                  <c:v>-1.98</c:v>
                </c:pt>
                <c:pt idx="166802">
                  <c:v>-4.26</c:v>
                </c:pt>
                <c:pt idx="166803">
                  <c:v>115.77</c:v>
                </c:pt>
                <c:pt idx="166804">
                  <c:v>172</c:v>
                </c:pt>
                <c:pt idx="166805">
                  <c:v>-24.88</c:v>
                </c:pt>
                <c:pt idx="166806">
                  <c:v>5.44</c:v>
                </c:pt>
                <c:pt idx="166807">
                  <c:v>395</c:v>
                </c:pt>
                <c:pt idx="166808">
                  <c:v>7544.02</c:v>
                </c:pt>
                <c:pt idx="166809">
                  <c:v>-2.5</c:v>
                </c:pt>
                <c:pt idx="166810">
                  <c:v>1092</c:v>
                </c:pt>
                <c:pt idx="166811">
                  <c:v>3671.52</c:v>
                </c:pt>
                <c:pt idx="166812">
                  <c:v>4.88</c:v>
                </c:pt>
                <c:pt idx="166813">
                  <c:v>742.57</c:v>
                </c:pt>
                <c:pt idx="166814">
                  <c:v>888.52</c:v>
                </c:pt>
                <c:pt idx="166815">
                  <c:v>421.16</c:v>
                </c:pt>
                <c:pt idx="166816">
                  <c:v>180.9</c:v>
                </c:pt>
                <c:pt idx="166817">
                  <c:v>215.72</c:v>
                </c:pt>
                <c:pt idx="166818">
                  <c:v>76.23</c:v>
                </c:pt>
                <c:pt idx="166819">
                  <c:v>74.7</c:v>
                </c:pt>
                <c:pt idx="166820">
                  <c:v>43.5</c:v>
                </c:pt>
                <c:pt idx="166821">
                  <c:v>-3.13</c:v>
                </c:pt>
                <c:pt idx="166822">
                  <c:v>275.95</c:v>
                </c:pt>
                <c:pt idx="166823">
                  <c:v>293.77</c:v>
                </c:pt>
                <c:pt idx="166824">
                  <c:v>13.14</c:v>
                </c:pt>
                <c:pt idx="166825">
                  <c:v>53.38</c:v>
                </c:pt>
                <c:pt idx="166826">
                  <c:v>521.02</c:v>
                </c:pt>
                <c:pt idx="166827">
                  <c:v>1477.74</c:v>
                </c:pt>
                <c:pt idx="166828">
                  <c:v>1701.72</c:v>
                </c:pt>
                <c:pt idx="166829">
                  <c:v>3150.13</c:v>
                </c:pt>
                <c:pt idx="166830">
                  <c:v>3202.4</c:v>
                </c:pt>
                <c:pt idx="166831">
                  <c:v>2728.95</c:v>
                </c:pt>
                <c:pt idx="166832">
                  <c:v>0.78</c:v>
                </c:pt>
                <c:pt idx="166833">
                  <c:v>297</c:v>
                </c:pt>
                <c:pt idx="166834">
                  <c:v>525</c:v>
                </c:pt>
                <c:pt idx="166835">
                  <c:v>201</c:v>
                </c:pt>
                <c:pt idx="166836">
                  <c:v>38.47</c:v>
                </c:pt>
                <c:pt idx="166837">
                  <c:v>23.5</c:v>
                </c:pt>
                <c:pt idx="166838">
                  <c:v>5.5</c:v>
                </c:pt>
                <c:pt idx="166839">
                  <c:v>17</c:v>
                </c:pt>
                <c:pt idx="166840">
                  <c:v>15</c:v>
                </c:pt>
                <c:pt idx="166841">
                  <c:v>8156.48</c:v>
                </c:pt>
                <c:pt idx="166842">
                  <c:v>39</c:v>
                </c:pt>
                <c:pt idx="166843">
                  <c:v>202.5</c:v>
                </c:pt>
                <c:pt idx="166844">
                  <c:v>363.25</c:v>
                </c:pt>
                <c:pt idx="166845">
                  <c:v>242.41</c:v>
                </c:pt>
                <c:pt idx="166846">
                  <c:v>87.25</c:v>
                </c:pt>
                <c:pt idx="166847">
                  <c:v>16.75</c:v>
                </c:pt>
                <c:pt idx="166848">
                  <c:v>7.7</c:v>
                </c:pt>
                <c:pt idx="166849">
                  <c:v>3310.96</c:v>
                </c:pt>
                <c:pt idx="166850">
                  <c:v>97.62</c:v>
                </c:pt>
                <c:pt idx="166851">
                  <c:v>498</c:v>
                </c:pt>
                <c:pt idx="166852">
                  <c:v>543.54</c:v>
                </c:pt>
                <c:pt idx="166853">
                  <c:v>71.64</c:v>
                </c:pt>
                <c:pt idx="166854">
                  <c:v>19.97</c:v>
                </c:pt>
                <c:pt idx="166855">
                  <c:v>248.52</c:v>
                </c:pt>
                <c:pt idx="166856">
                  <c:v>653.91999999999996</c:v>
                </c:pt>
                <c:pt idx="166857">
                  <c:v>8</c:v>
                </c:pt>
                <c:pt idx="166858">
                  <c:v>7.27</c:v>
                </c:pt>
                <c:pt idx="166859">
                  <c:v>5.96</c:v>
                </c:pt>
                <c:pt idx="166860">
                  <c:v>2.98</c:v>
                </c:pt>
                <c:pt idx="166861">
                  <c:v>-1.5</c:v>
                </c:pt>
                <c:pt idx="166862">
                  <c:v>0.46</c:v>
                </c:pt>
                <c:pt idx="166863">
                  <c:v>857.78</c:v>
                </c:pt>
                <c:pt idx="166864">
                  <c:v>1163.1600000000001</c:v>
                </c:pt>
                <c:pt idx="166865">
                  <c:v>1110.97</c:v>
                </c:pt>
                <c:pt idx="166866">
                  <c:v>2343.7800000000002</c:v>
                </c:pt>
                <c:pt idx="166867">
                  <c:v>3227.4</c:v>
                </c:pt>
                <c:pt idx="166868">
                  <c:v>43836.05</c:v>
                </c:pt>
                <c:pt idx="166869">
                  <c:v>43523.18</c:v>
                </c:pt>
                <c:pt idx="166870">
                  <c:v>39261.199999999997</c:v>
                </c:pt>
                <c:pt idx="166871">
                  <c:v>40820.050000000003</c:v>
                </c:pt>
                <c:pt idx="166872">
                  <c:v>43743.24</c:v>
                </c:pt>
                <c:pt idx="166873">
                  <c:v>40253.339999999997</c:v>
                </c:pt>
                <c:pt idx="166874">
                  <c:v>41387.61</c:v>
                </c:pt>
                <c:pt idx="166875">
                  <c:v>41257.78</c:v>
                </c:pt>
                <c:pt idx="166876">
                  <c:v>43855.56</c:v>
                </c:pt>
                <c:pt idx="166877">
                  <c:v>36393.29</c:v>
                </c:pt>
                <c:pt idx="166878">
                  <c:v>39768.19</c:v>
                </c:pt>
                <c:pt idx="166879">
                  <c:v>53908.37</c:v>
                </c:pt>
                <c:pt idx="166880">
                  <c:v>45852.58</c:v>
                </c:pt>
                <c:pt idx="166881">
                  <c:v>52180.29</c:v>
                </c:pt>
                <c:pt idx="166882">
                  <c:v>49922.21</c:v>
                </c:pt>
                <c:pt idx="166883">
                  <c:v>50061.99</c:v>
                </c:pt>
                <c:pt idx="166884">
                  <c:v>57582.65</c:v>
                </c:pt>
                <c:pt idx="166885">
                  <c:v>54202.53</c:v>
                </c:pt>
                <c:pt idx="166886">
                  <c:v>52302.44</c:v>
                </c:pt>
                <c:pt idx="166887">
                  <c:v>55768.639999999999</c:v>
                </c:pt>
                <c:pt idx="166888">
                  <c:v>58614.99</c:v>
                </c:pt>
                <c:pt idx="166889">
                  <c:v>68665.19</c:v>
                </c:pt>
                <c:pt idx="166890">
                  <c:v>53155.58</c:v>
                </c:pt>
                <c:pt idx="166891">
                  <c:v>52141.65</c:v>
                </c:pt>
                <c:pt idx="166892">
                  <c:v>54177.99</c:v>
                </c:pt>
                <c:pt idx="166893">
                  <c:v>51190.03</c:v>
                </c:pt>
                <c:pt idx="166894">
                  <c:v>50698.9</c:v>
                </c:pt>
                <c:pt idx="166895">
                  <c:v>45153.88</c:v>
                </c:pt>
                <c:pt idx="166896">
                  <c:v>44705.31</c:v>
                </c:pt>
                <c:pt idx="166897">
                  <c:v>44910.55</c:v>
                </c:pt>
                <c:pt idx="166898">
                  <c:v>49055.19</c:v>
                </c:pt>
                <c:pt idx="166899">
                  <c:v>59819.99</c:v>
                </c:pt>
                <c:pt idx="166900">
                  <c:v>49002.06</c:v>
                </c:pt>
                <c:pt idx="166901">
                  <c:v>52457.74</c:v>
                </c:pt>
                <c:pt idx="166902">
                  <c:v>54795.08</c:v>
                </c:pt>
                <c:pt idx="166903">
                  <c:v>51496.08</c:v>
                </c:pt>
                <c:pt idx="166904">
                  <c:v>47059.3</c:v>
                </c:pt>
                <c:pt idx="166905">
                  <c:v>44368.59</c:v>
                </c:pt>
                <c:pt idx="166906">
                  <c:v>44278.98</c:v>
                </c:pt>
                <c:pt idx="166907">
                  <c:v>43752.22</c:v>
                </c:pt>
                <c:pt idx="166908">
                  <c:v>43534.54</c:v>
                </c:pt>
                <c:pt idx="166909">
                  <c:v>42222.48</c:v>
                </c:pt>
                <c:pt idx="166910">
                  <c:v>32734.15</c:v>
                </c:pt>
                <c:pt idx="166911">
                  <c:v>43806.07</c:v>
                </c:pt>
                <c:pt idx="166912">
                  <c:v>44244.31</c:v>
                </c:pt>
                <c:pt idx="166913">
                  <c:v>43767.1</c:v>
                </c:pt>
                <c:pt idx="166914">
                  <c:v>48112.46</c:v>
                </c:pt>
                <c:pt idx="166915">
                  <c:v>29462.93</c:v>
                </c:pt>
                <c:pt idx="166916">
                  <c:v>47126.559999999998</c:v>
                </c:pt>
                <c:pt idx="166917">
                  <c:v>42524.72</c:v>
                </c:pt>
                <c:pt idx="166918">
                  <c:v>43907.33</c:v>
                </c:pt>
                <c:pt idx="166919">
                  <c:v>43968</c:v>
                </c:pt>
                <c:pt idx="166920">
                  <c:v>52085.11</c:v>
                </c:pt>
                <c:pt idx="166921">
                  <c:v>47827.35</c:v>
                </c:pt>
                <c:pt idx="166922">
                  <c:v>43883.53</c:v>
                </c:pt>
                <c:pt idx="166923">
                  <c:v>44744.800000000003</c:v>
                </c:pt>
                <c:pt idx="166924">
                  <c:v>49332</c:v>
                </c:pt>
                <c:pt idx="166925">
                  <c:v>46083.77</c:v>
                </c:pt>
                <c:pt idx="166926">
                  <c:v>44457.95</c:v>
                </c:pt>
                <c:pt idx="166927">
                  <c:v>42690.12</c:v>
                </c:pt>
                <c:pt idx="166928">
                  <c:v>44452.06</c:v>
                </c:pt>
                <c:pt idx="166929">
                  <c:v>45532.49</c:v>
                </c:pt>
                <c:pt idx="166930">
                  <c:v>40438.480000000003</c:v>
                </c:pt>
                <c:pt idx="166931">
                  <c:v>48112.39</c:v>
                </c:pt>
                <c:pt idx="166932">
                  <c:v>40731.589999999997</c:v>
                </c:pt>
                <c:pt idx="166933">
                  <c:v>52138.18</c:v>
                </c:pt>
                <c:pt idx="166934">
                  <c:v>50151.42</c:v>
                </c:pt>
                <c:pt idx="166935">
                  <c:v>51207.11</c:v>
                </c:pt>
                <c:pt idx="166936">
                  <c:v>52321.17</c:v>
                </c:pt>
                <c:pt idx="166937">
                  <c:v>52340.66</c:v>
                </c:pt>
                <c:pt idx="166938">
                  <c:v>50985.08</c:v>
                </c:pt>
                <c:pt idx="166939">
                  <c:v>52162.75</c:v>
                </c:pt>
                <c:pt idx="166940">
                  <c:v>56138.86</c:v>
                </c:pt>
                <c:pt idx="166941">
                  <c:v>59435.11</c:v>
                </c:pt>
                <c:pt idx="166942">
                  <c:v>59050.1</c:v>
                </c:pt>
                <c:pt idx="166943">
                  <c:v>55698.51</c:v>
                </c:pt>
                <c:pt idx="166944">
                  <c:v>58334.84</c:v>
                </c:pt>
                <c:pt idx="166945">
                  <c:v>56796.33</c:v>
                </c:pt>
                <c:pt idx="166946">
                  <c:v>52301.54</c:v>
                </c:pt>
                <c:pt idx="166947">
                  <c:v>47527.17</c:v>
                </c:pt>
                <c:pt idx="166948">
                  <c:v>46379.05</c:v>
                </c:pt>
                <c:pt idx="166949">
                  <c:v>48183.09</c:v>
                </c:pt>
                <c:pt idx="166950">
                  <c:v>49286.59</c:v>
                </c:pt>
                <c:pt idx="166951">
                  <c:v>55518.77</c:v>
                </c:pt>
                <c:pt idx="166952">
                  <c:v>53435.85</c:v>
                </c:pt>
                <c:pt idx="166953">
                  <c:v>51258.44</c:v>
                </c:pt>
                <c:pt idx="166954">
                  <c:v>51190.16</c:v>
                </c:pt>
                <c:pt idx="166955">
                  <c:v>52599.360000000001</c:v>
                </c:pt>
                <c:pt idx="166956">
                  <c:v>49708.62</c:v>
                </c:pt>
                <c:pt idx="166957">
                  <c:v>50605.34</c:v>
                </c:pt>
                <c:pt idx="166958">
                  <c:v>50056.99</c:v>
                </c:pt>
                <c:pt idx="166959">
                  <c:v>49591.16</c:v>
                </c:pt>
                <c:pt idx="166960">
                  <c:v>48840.71</c:v>
                </c:pt>
                <c:pt idx="166961">
                  <c:v>49004.5</c:v>
                </c:pt>
                <c:pt idx="166962">
                  <c:v>43512.27</c:v>
                </c:pt>
                <c:pt idx="166963">
                  <c:v>47251.54</c:v>
                </c:pt>
                <c:pt idx="166964">
                  <c:v>47404.89</c:v>
                </c:pt>
                <c:pt idx="166965">
                  <c:v>47872.2</c:v>
                </c:pt>
                <c:pt idx="166966">
                  <c:v>52099.3</c:v>
                </c:pt>
                <c:pt idx="166967">
                  <c:v>33279.03</c:v>
                </c:pt>
                <c:pt idx="166968">
                  <c:v>57895.34</c:v>
                </c:pt>
                <c:pt idx="166969">
                  <c:v>49253.94</c:v>
                </c:pt>
                <c:pt idx="166970">
                  <c:v>49816.02</c:v>
                </c:pt>
                <c:pt idx="166971">
                  <c:v>47807.72</c:v>
                </c:pt>
                <c:pt idx="166972">
                  <c:v>54247.839999999997</c:v>
                </c:pt>
                <c:pt idx="166973">
                  <c:v>51053.13</c:v>
                </c:pt>
                <c:pt idx="166974">
                  <c:v>47285.1</c:v>
                </c:pt>
                <c:pt idx="166975">
                  <c:v>48857.75</c:v>
                </c:pt>
                <c:pt idx="166976">
                  <c:v>52965.7</c:v>
                </c:pt>
                <c:pt idx="166977">
                  <c:v>53062.29</c:v>
                </c:pt>
                <c:pt idx="166978">
                  <c:v>51097.18</c:v>
                </c:pt>
                <c:pt idx="166979">
                  <c:v>49834.61</c:v>
                </c:pt>
                <c:pt idx="166980">
                  <c:v>51089.59</c:v>
                </c:pt>
                <c:pt idx="166981">
                  <c:v>56208.95</c:v>
                </c:pt>
                <c:pt idx="166982">
                  <c:v>43796.44</c:v>
                </c:pt>
                <c:pt idx="166983">
                  <c:v>58740.86</c:v>
                </c:pt>
                <c:pt idx="166984">
                  <c:v>54461.19</c:v>
                </c:pt>
                <c:pt idx="166985">
                  <c:v>57307.49</c:v>
                </c:pt>
                <c:pt idx="166986">
                  <c:v>57585.86</c:v>
                </c:pt>
                <c:pt idx="166987">
                  <c:v>58952.29</c:v>
                </c:pt>
                <c:pt idx="166988">
                  <c:v>64658.55</c:v>
                </c:pt>
                <c:pt idx="166989">
                  <c:v>57641.26</c:v>
                </c:pt>
                <c:pt idx="166990">
                  <c:v>60495.97</c:v>
                </c:pt>
                <c:pt idx="166991">
                  <c:v>59296.4</c:v>
                </c:pt>
                <c:pt idx="166992">
                  <c:v>62814.69</c:v>
                </c:pt>
                <c:pt idx="166993">
                  <c:v>62864.03</c:v>
                </c:pt>
                <c:pt idx="166994">
                  <c:v>74015.14</c:v>
                </c:pt>
                <c:pt idx="166995">
                  <c:v>64180.29</c:v>
                </c:pt>
                <c:pt idx="166996">
                  <c:v>60405.51</c:v>
                </c:pt>
                <c:pt idx="166997">
                  <c:v>58319.02</c:v>
                </c:pt>
                <c:pt idx="166998">
                  <c:v>60320.800000000003</c:v>
                </c:pt>
                <c:pt idx="166999">
                  <c:v>55624.01</c:v>
                </c:pt>
                <c:pt idx="167000">
                  <c:v>51634.51</c:v>
                </c:pt>
                <c:pt idx="167001">
                  <c:v>52610.65</c:v>
                </c:pt>
                <c:pt idx="167002">
                  <c:v>52380.23</c:v>
                </c:pt>
                <c:pt idx="167003">
                  <c:v>64839.21</c:v>
                </c:pt>
                <c:pt idx="167004">
                  <c:v>60561.99</c:v>
                </c:pt>
                <c:pt idx="167005">
                  <c:v>58451.47</c:v>
                </c:pt>
                <c:pt idx="167006">
                  <c:v>60960.160000000003</c:v>
                </c:pt>
                <c:pt idx="167007">
                  <c:v>59819.71</c:v>
                </c:pt>
                <c:pt idx="167008">
                  <c:v>53982.64</c:v>
                </c:pt>
                <c:pt idx="167009">
                  <c:v>54216.34</c:v>
                </c:pt>
                <c:pt idx="167010">
                  <c:v>51697.72</c:v>
                </c:pt>
                <c:pt idx="167011">
                  <c:v>37.909999999999997</c:v>
                </c:pt>
                <c:pt idx="167012">
                  <c:v>188.64</c:v>
                </c:pt>
                <c:pt idx="167013">
                  <c:v>332.94</c:v>
                </c:pt>
                <c:pt idx="167014">
                  <c:v>854.69</c:v>
                </c:pt>
                <c:pt idx="167015">
                  <c:v>508.41</c:v>
                </c:pt>
                <c:pt idx="167016">
                  <c:v>408.58</c:v>
                </c:pt>
                <c:pt idx="167017">
                  <c:v>617.39</c:v>
                </c:pt>
                <c:pt idx="167018">
                  <c:v>398.37</c:v>
                </c:pt>
                <c:pt idx="167019">
                  <c:v>363.58</c:v>
                </c:pt>
                <c:pt idx="167020">
                  <c:v>496.11</c:v>
                </c:pt>
                <c:pt idx="167021">
                  <c:v>580.04999999999995</c:v>
                </c:pt>
                <c:pt idx="167022">
                  <c:v>756.25</c:v>
                </c:pt>
                <c:pt idx="167023">
                  <c:v>472.2</c:v>
                </c:pt>
                <c:pt idx="167024">
                  <c:v>501.11</c:v>
                </c:pt>
                <c:pt idx="167025">
                  <c:v>507.73</c:v>
                </c:pt>
                <c:pt idx="167026">
                  <c:v>426.25</c:v>
                </c:pt>
                <c:pt idx="167027">
                  <c:v>665.53</c:v>
                </c:pt>
                <c:pt idx="167028">
                  <c:v>390.55</c:v>
                </c:pt>
                <c:pt idx="167029">
                  <c:v>480.87</c:v>
                </c:pt>
                <c:pt idx="167030">
                  <c:v>630.20000000000005</c:v>
                </c:pt>
                <c:pt idx="167031">
                  <c:v>622.78</c:v>
                </c:pt>
                <c:pt idx="167032">
                  <c:v>552.17999999999995</c:v>
                </c:pt>
                <c:pt idx="167033">
                  <c:v>790.2</c:v>
                </c:pt>
                <c:pt idx="167034">
                  <c:v>699.03</c:v>
                </c:pt>
                <c:pt idx="167035">
                  <c:v>1115.48</c:v>
                </c:pt>
                <c:pt idx="167036">
                  <c:v>1157.42</c:v>
                </c:pt>
                <c:pt idx="167037">
                  <c:v>884.52</c:v>
                </c:pt>
                <c:pt idx="167038">
                  <c:v>894.83</c:v>
                </c:pt>
                <c:pt idx="167039">
                  <c:v>1211.08</c:v>
                </c:pt>
                <c:pt idx="167040">
                  <c:v>1494.25</c:v>
                </c:pt>
                <c:pt idx="167041">
                  <c:v>1645.31</c:v>
                </c:pt>
                <c:pt idx="167042">
                  <c:v>1646.19</c:v>
                </c:pt>
                <c:pt idx="167043">
                  <c:v>1526.25</c:v>
                </c:pt>
                <c:pt idx="167044">
                  <c:v>1371.15</c:v>
                </c:pt>
                <c:pt idx="167045">
                  <c:v>1360.54</c:v>
                </c:pt>
                <c:pt idx="167046">
                  <c:v>1211.56</c:v>
                </c:pt>
                <c:pt idx="167047">
                  <c:v>1480.19</c:v>
                </c:pt>
                <c:pt idx="167048">
                  <c:v>980.64</c:v>
                </c:pt>
                <c:pt idx="167049">
                  <c:v>1000.92</c:v>
                </c:pt>
                <c:pt idx="167050">
                  <c:v>1261.6500000000001</c:v>
                </c:pt>
                <c:pt idx="167051">
                  <c:v>843.24</c:v>
                </c:pt>
                <c:pt idx="167052">
                  <c:v>812.98</c:v>
                </c:pt>
                <c:pt idx="167053">
                  <c:v>896.11</c:v>
                </c:pt>
                <c:pt idx="167054">
                  <c:v>846.63</c:v>
                </c:pt>
                <c:pt idx="167055">
                  <c:v>912.9</c:v>
                </c:pt>
                <c:pt idx="167056">
                  <c:v>956.64</c:v>
                </c:pt>
                <c:pt idx="167057">
                  <c:v>835.33</c:v>
                </c:pt>
                <c:pt idx="167058">
                  <c:v>704.63</c:v>
                </c:pt>
                <c:pt idx="167059">
                  <c:v>6863.29</c:v>
                </c:pt>
                <c:pt idx="167060">
                  <c:v>6587.91</c:v>
                </c:pt>
                <c:pt idx="167061">
                  <c:v>5988.3</c:v>
                </c:pt>
                <c:pt idx="167062">
                  <c:v>6202.41</c:v>
                </c:pt>
                <c:pt idx="167063">
                  <c:v>6671.75</c:v>
                </c:pt>
                <c:pt idx="167064">
                  <c:v>5931.44</c:v>
                </c:pt>
                <c:pt idx="167065">
                  <c:v>5554.13</c:v>
                </c:pt>
                <c:pt idx="167066">
                  <c:v>5952.22</c:v>
                </c:pt>
                <c:pt idx="167067">
                  <c:v>6335.52</c:v>
                </c:pt>
                <c:pt idx="167068">
                  <c:v>4850.46</c:v>
                </c:pt>
                <c:pt idx="167069">
                  <c:v>5417.4</c:v>
                </c:pt>
                <c:pt idx="167070">
                  <c:v>8946.31</c:v>
                </c:pt>
                <c:pt idx="167071">
                  <c:v>7000.51</c:v>
                </c:pt>
                <c:pt idx="167072">
                  <c:v>7757.31</c:v>
                </c:pt>
                <c:pt idx="167073">
                  <c:v>7416.28</c:v>
                </c:pt>
                <c:pt idx="167074">
                  <c:v>7759.41</c:v>
                </c:pt>
                <c:pt idx="167075">
                  <c:v>8120</c:v>
                </c:pt>
                <c:pt idx="167076">
                  <c:v>7781.15</c:v>
                </c:pt>
                <c:pt idx="167077">
                  <c:v>7658.08</c:v>
                </c:pt>
                <c:pt idx="167078">
                  <c:v>8083.75</c:v>
                </c:pt>
                <c:pt idx="167079">
                  <c:v>8132.2</c:v>
                </c:pt>
                <c:pt idx="167080">
                  <c:v>9498.3700000000008</c:v>
                </c:pt>
                <c:pt idx="167081">
                  <c:v>8245.6</c:v>
                </c:pt>
                <c:pt idx="167082">
                  <c:v>7885.73</c:v>
                </c:pt>
                <c:pt idx="167083">
                  <c:v>7435.85</c:v>
                </c:pt>
                <c:pt idx="167084">
                  <c:v>7105.06</c:v>
                </c:pt>
                <c:pt idx="167085">
                  <c:v>7280.09</c:v>
                </c:pt>
                <c:pt idx="167086">
                  <c:v>6578.48</c:v>
                </c:pt>
                <c:pt idx="167087">
                  <c:v>6554.99</c:v>
                </c:pt>
                <c:pt idx="167088">
                  <c:v>6489.41</c:v>
                </c:pt>
                <c:pt idx="167089">
                  <c:v>7731.74</c:v>
                </c:pt>
                <c:pt idx="167090">
                  <c:v>10851.48</c:v>
                </c:pt>
                <c:pt idx="167091">
                  <c:v>7821.17</c:v>
                </c:pt>
                <c:pt idx="167092">
                  <c:v>8074.08</c:v>
                </c:pt>
                <c:pt idx="167093">
                  <c:v>8125.45</c:v>
                </c:pt>
                <c:pt idx="167094">
                  <c:v>8145.16</c:v>
                </c:pt>
                <c:pt idx="167095">
                  <c:v>7405.8</c:v>
                </c:pt>
                <c:pt idx="167096">
                  <c:v>6667.62</c:v>
                </c:pt>
                <c:pt idx="167097">
                  <c:v>6824.82</c:v>
                </c:pt>
                <c:pt idx="167098">
                  <c:v>7576.34</c:v>
                </c:pt>
                <c:pt idx="167099">
                  <c:v>6720.14</c:v>
                </c:pt>
                <c:pt idx="167100">
                  <c:v>5556.43</c:v>
                </c:pt>
                <c:pt idx="167101">
                  <c:v>4286.18</c:v>
                </c:pt>
                <c:pt idx="167102">
                  <c:v>6804.26</c:v>
                </c:pt>
                <c:pt idx="167103">
                  <c:v>5996.1</c:v>
                </c:pt>
                <c:pt idx="167104">
                  <c:v>4981.59</c:v>
                </c:pt>
                <c:pt idx="167105">
                  <c:v>5926.1</c:v>
                </c:pt>
                <c:pt idx="167106">
                  <c:v>4464.83</c:v>
                </c:pt>
                <c:pt idx="167107">
                  <c:v>10615.44</c:v>
                </c:pt>
                <c:pt idx="167108">
                  <c:v>6898.32</c:v>
                </c:pt>
                <c:pt idx="167109">
                  <c:v>6768.46</c:v>
                </c:pt>
                <c:pt idx="167110">
                  <c:v>6214.47</c:v>
                </c:pt>
                <c:pt idx="167111">
                  <c:v>7942.9</c:v>
                </c:pt>
                <c:pt idx="167112">
                  <c:v>6963.83</c:v>
                </c:pt>
                <c:pt idx="167113">
                  <c:v>6367.25</c:v>
                </c:pt>
                <c:pt idx="167114">
                  <c:v>6314.08</c:v>
                </c:pt>
                <c:pt idx="167115">
                  <c:v>7268.11</c:v>
                </c:pt>
                <c:pt idx="167116">
                  <c:v>6429.88</c:v>
                </c:pt>
                <c:pt idx="167117">
                  <c:v>5920.68</c:v>
                </c:pt>
                <c:pt idx="167118">
                  <c:v>6205.89</c:v>
                </c:pt>
                <c:pt idx="167119">
                  <c:v>6215.73</c:v>
                </c:pt>
                <c:pt idx="167120">
                  <c:v>6610.79</c:v>
                </c:pt>
                <c:pt idx="167121">
                  <c:v>6060.11</c:v>
                </c:pt>
                <c:pt idx="167122">
                  <c:v>8279.02</c:v>
                </c:pt>
                <c:pt idx="167123">
                  <c:v>6289.67</c:v>
                </c:pt>
                <c:pt idx="167124">
                  <c:v>8214.19</c:v>
                </c:pt>
                <c:pt idx="167125">
                  <c:v>7201.03</c:v>
                </c:pt>
                <c:pt idx="167126">
                  <c:v>7488.59</c:v>
                </c:pt>
                <c:pt idx="167127">
                  <c:v>8261.42</c:v>
                </c:pt>
                <c:pt idx="167128">
                  <c:v>8505.44</c:v>
                </c:pt>
                <c:pt idx="167129">
                  <c:v>7991.37</c:v>
                </c:pt>
                <c:pt idx="167130">
                  <c:v>7720.53</c:v>
                </c:pt>
                <c:pt idx="167131">
                  <c:v>8926.4</c:v>
                </c:pt>
                <c:pt idx="167132">
                  <c:v>10490.68</c:v>
                </c:pt>
                <c:pt idx="167133">
                  <c:v>10138.790000000001</c:v>
                </c:pt>
                <c:pt idx="167134">
                  <c:v>8535.5</c:v>
                </c:pt>
                <c:pt idx="167135">
                  <c:v>8670.11</c:v>
                </c:pt>
                <c:pt idx="167136">
                  <c:v>8260.8700000000008</c:v>
                </c:pt>
                <c:pt idx="167137">
                  <c:v>8867.02</c:v>
                </c:pt>
                <c:pt idx="167138">
                  <c:v>8016.29</c:v>
                </c:pt>
                <c:pt idx="167139">
                  <c:v>7220.7</c:v>
                </c:pt>
                <c:pt idx="167140">
                  <c:v>7641.08</c:v>
                </c:pt>
                <c:pt idx="167141">
                  <c:v>8496.2800000000007</c:v>
                </c:pt>
                <c:pt idx="167142">
                  <c:v>11287.94</c:v>
                </c:pt>
                <c:pt idx="167143">
                  <c:v>9820.06</c:v>
                </c:pt>
                <c:pt idx="167144">
                  <c:v>9080.3799999999992</c:v>
                </c:pt>
                <c:pt idx="167145">
                  <c:v>8928.14</c:v>
                </c:pt>
                <c:pt idx="167146">
                  <c:v>9128.6200000000008</c:v>
                </c:pt>
                <c:pt idx="167147">
                  <c:v>8360.65</c:v>
                </c:pt>
                <c:pt idx="167148">
                  <c:v>8177.89</c:v>
                </c:pt>
                <c:pt idx="167149">
                  <c:v>8481.27</c:v>
                </c:pt>
                <c:pt idx="167150">
                  <c:v>8788.1</c:v>
                </c:pt>
                <c:pt idx="167151">
                  <c:v>7876.04</c:v>
                </c:pt>
                <c:pt idx="167152">
                  <c:v>7145.6</c:v>
                </c:pt>
                <c:pt idx="167153">
                  <c:v>5140.54</c:v>
                </c:pt>
                <c:pt idx="167154">
                  <c:v>7552.32</c:v>
                </c:pt>
                <c:pt idx="167155">
                  <c:v>6597.12</c:v>
                </c:pt>
                <c:pt idx="167156">
                  <c:v>5242.33</c:v>
                </c:pt>
                <c:pt idx="167157">
                  <c:v>6443.22</c:v>
                </c:pt>
                <c:pt idx="167158">
                  <c:v>4525.7299999999996</c:v>
                </c:pt>
                <c:pt idx="167159">
                  <c:v>10596.96</c:v>
                </c:pt>
                <c:pt idx="167160">
                  <c:v>7263.36</c:v>
                </c:pt>
                <c:pt idx="167161">
                  <c:v>6877.19</c:v>
                </c:pt>
                <c:pt idx="167162">
                  <c:v>7072.17</c:v>
                </c:pt>
                <c:pt idx="167163">
                  <c:v>7710.44</c:v>
                </c:pt>
                <c:pt idx="167164">
                  <c:v>7503.06</c:v>
                </c:pt>
                <c:pt idx="167165">
                  <c:v>7331.31</c:v>
                </c:pt>
                <c:pt idx="167166">
                  <c:v>7557.9</c:v>
                </c:pt>
                <c:pt idx="167167">
                  <c:v>7973.67</c:v>
                </c:pt>
                <c:pt idx="167168">
                  <c:v>8199.66</c:v>
                </c:pt>
                <c:pt idx="167169">
                  <c:v>7214.65</c:v>
                </c:pt>
                <c:pt idx="167170">
                  <c:v>7302.11</c:v>
                </c:pt>
                <c:pt idx="167171">
                  <c:v>7549.09</c:v>
                </c:pt>
                <c:pt idx="167172">
                  <c:v>8434.0499999999993</c:v>
                </c:pt>
                <c:pt idx="167173">
                  <c:v>6343.56</c:v>
                </c:pt>
                <c:pt idx="167174">
                  <c:v>10856.84</c:v>
                </c:pt>
                <c:pt idx="167175">
                  <c:v>8966.0400000000009</c:v>
                </c:pt>
                <c:pt idx="167176">
                  <c:v>9322.17</c:v>
                </c:pt>
                <c:pt idx="167177">
                  <c:v>9023.3799999999992</c:v>
                </c:pt>
                <c:pt idx="167178">
                  <c:v>8935.81</c:v>
                </c:pt>
                <c:pt idx="167179">
                  <c:v>11047.26</c:v>
                </c:pt>
                <c:pt idx="167180">
                  <c:v>9740.16</c:v>
                </c:pt>
                <c:pt idx="167181">
                  <c:v>9434.7800000000007</c:v>
                </c:pt>
                <c:pt idx="167182">
                  <c:v>9727.93</c:v>
                </c:pt>
                <c:pt idx="167183">
                  <c:v>9402.1299999999992</c:v>
                </c:pt>
                <c:pt idx="167184">
                  <c:v>9520.81</c:v>
                </c:pt>
                <c:pt idx="167185">
                  <c:v>11910.78</c:v>
                </c:pt>
                <c:pt idx="167186">
                  <c:v>9580.34</c:v>
                </c:pt>
                <c:pt idx="167187">
                  <c:v>8336.32</c:v>
                </c:pt>
                <c:pt idx="167188">
                  <c:v>8070.27</c:v>
                </c:pt>
                <c:pt idx="167189">
                  <c:v>8883.4</c:v>
                </c:pt>
                <c:pt idx="167190">
                  <c:v>8262.7199999999993</c:v>
                </c:pt>
                <c:pt idx="167191">
                  <c:v>7945.03</c:v>
                </c:pt>
                <c:pt idx="167192">
                  <c:v>7763.98</c:v>
                </c:pt>
                <c:pt idx="167193">
                  <c:v>8420.3700000000008</c:v>
                </c:pt>
                <c:pt idx="167194">
                  <c:v>12131.71</c:v>
                </c:pt>
                <c:pt idx="167195">
                  <c:v>10689.49</c:v>
                </c:pt>
                <c:pt idx="167196">
                  <c:v>8956.76</c:v>
                </c:pt>
                <c:pt idx="167197">
                  <c:v>9511.85</c:v>
                </c:pt>
                <c:pt idx="167198">
                  <c:v>10400.61</c:v>
                </c:pt>
                <c:pt idx="167199">
                  <c:v>9595.86</c:v>
                </c:pt>
                <c:pt idx="167200">
                  <c:v>8754.66</c:v>
                </c:pt>
                <c:pt idx="167201">
                  <c:v>8404.32</c:v>
                </c:pt>
                <c:pt idx="167202">
                  <c:v>240.25</c:v>
                </c:pt>
                <c:pt idx="167203">
                  <c:v>758.5</c:v>
                </c:pt>
                <c:pt idx="167204">
                  <c:v>20</c:v>
                </c:pt>
                <c:pt idx="167205">
                  <c:v>283.25</c:v>
                </c:pt>
                <c:pt idx="167206">
                  <c:v>333.53</c:v>
                </c:pt>
                <c:pt idx="167207">
                  <c:v>83.25</c:v>
                </c:pt>
                <c:pt idx="167208">
                  <c:v>152.63</c:v>
                </c:pt>
                <c:pt idx="167209">
                  <c:v>88.75</c:v>
                </c:pt>
                <c:pt idx="167210">
                  <c:v>64</c:v>
                </c:pt>
                <c:pt idx="167211">
                  <c:v>1.1599999999999999</c:v>
                </c:pt>
                <c:pt idx="167212">
                  <c:v>0.48</c:v>
                </c:pt>
                <c:pt idx="167213">
                  <c:v>55.25</c:v>
                </c:pt>
                <c:pt idx="167214">
                  <c:v>81.25</c:v>
                </c:pt>
                <c:pt idx="167215">
                  <c:v>2.75</c:v>
                </c:pt>
                <c:pt idx="167216">
                  <c:v>49.5</c:v>
                </c:pt>
                <c:pt idx="167217">
                  <c:v>45.5</c:v>
                </c:pt>
                <c:pt idx="167218">
                  <c:v>24</c:v>
                </c:pt>
                <c:pt idx="167219">
                  <c:v>42</c:v>
                </c:pt>
                <c:pt idx="167220">
                  <c:v>31.9</c:v>
                </c:pt>
                <c:pt idx="167221">
                  <c:v>75.959999999999994</c:v>
                </c:pt>
                <c:pt idx="167222">
                  <c:v>46</c:v>
                </c:pt>
                <c:pt idx="167223">
                  <c:v>12</c:v>
                </c:pt>
                <c:pt idx="167224">
                  <c:v>99.5</c:v>
                </c:pt>
                <c:pt idx="167225">
                  <c:v>250.75</c:v>
                </c:pt>
                <c:pt idx="167226">
                  <c:v>73</c:v>
                </c:pt>
                <c:pt idx="167227">
                  <c:v>81.97</c:v>
                </c:pt>
                <c:pt idx="167228">
                  <c:v>158.91999999999999</c:v>
                </c:pt>
                <c:pt idx="167229">
                  <c:v>198.9</c:v>
                </c:pt>
                <c:pt idx="167230">
                  <c:v>299.39999999999998</c:v>
                </c:pt>
                <c:pt idx="167231">
                  <c:v>763.46</c:v>
                </c:pt>
                <c:pt idx="167232">
                  <c:v>995.19</c:v>
                </c:pt>
                <c:pt idx="167233">
                  <c:v>240.64</c:v>
                </c:pt>
                <c:pt idx="167234">
                  <c:v>274.27999999999997</c:v>
                </c:pt>
                <c:pt idx="167235">
                  <c:v>250.11</c:v>
                </c:pt>
                <c:pt idx="167236">
                  <c:v>346.38</c:v>
                </c:pt>
                <c:pt idx="167237">
                  <c:v>101.12</c:v>
                </c:pt>
                <c:pt idx="167238">
                  <c:v>2.75</c:v>
                </c:pt>
                <c:pt idx="167239">
                  <c:v>144.88999999999999</c:v>
                </c:pt>
                <c:pt idx="167240">
                  <c:v>149.55000000000001</c:v>
                </c:pt>
                <c:pt idx="167241">
                  <c:v>50.19</c:v>
                </c:pt>
                <c:pt idx="167242">
                  <c:v>73.459999999999994</c:v>
                </c:pt>
                <c:pt idx="167243">
                  <c:v>162.9</c:v>
                </c:pt>
                <c:pt idx="167244">
                  <c:v>41.69</c:v>
                </c:pt>
                <c:pt idx="167245">
                  <c:v>12.5</c:v>
                </c:pt>
                <c:pt idx="167246">
                  <c:v>115.16</c:v>
                </c:pt>
                <c:pt idx="167247">
                  <c:v>130.62</c:v>
                </c:pt>
                <c:pt idx="167248">
                  <c:v>43</c:v>
                </c:pt>
                <c:pt idx="167249">
                  <c:v>3</c:v>
                </c:pt>
                <c:pt idx="167250">
                  <c:v>163.9</c:v>
                </c:pt>
                <c:pt idx="167251">
                  <c:v>38.74</c:v>
                </c:pt>
                <c:pt idx="167252">
                  <c:v>19.96</c:v>
                </c:pt>
                <c:pt idx="167253">
                  <c:v>4.97</c:v>
                </c:pt>
                <c:pt idx="167254">
                  <c:v>44.73</c:v>
                </c:pt>
                <c:pt idx="167255">
                  <c:v>33.39</c:v>
                </c:pt>
                <c:pt idx="167256">
                  <c:v>58.97</c:v>
                </c:pt>
                <c:pt idx="167257">
                  <c:v>136.36000000000001</c:v>
                </c:pt>
                <c:pt idx="167258">
                  <c:v>182.8</c:v>
                </c:pt>
                <c:pt idx="167259">
                  <c:v>78.06</c:v>
                </c:pt>
                <c:pt idx="167260">
                  <c:v>138.56</c:v>
                </c:pt>
                <c:pt idx="167261">
                  <c:v>102.38</c:v>
                </c:pt>
                <c:pt idx="167262">
                  <c:v>102.83</c:v>
                </c:pt>
                <c:pt idx="167263">
                  <c:v>51.16</c:v>
                </c:pt>
                <c:pt idx="167264">
                  <c:v>67.97</c:v>
                </c:pt>
                <c:pt idx="167265">
                  <c:v>56.87</c:v>
                </c:pt>
                <c:pt idx="167266">
                  <c:v>42.21</c:v>
                </c:pt>
                <c:pt idx="167267">
                  <c:v>26.73</c:v>
                </c:pt>
                <c:pt idx="167268">
                  <c:v>29.61</c:v>
                </c:pt>
                <c:pt idx="167269">
                  <c:v>37.799999999999997</c:v>
                </c:pt>
                <c:pt idx="167270">
                  <c:v>60.96</c:v>
                </c:pt>
                <c:pt idx="167271">
                  <c:v>77.55</c:v>
                </c:pt>
                <c:pt idx="167272">
                  <c:v>130.26</c:v>
                </c:pt>
                <c:pt idx="167273">
                  <c:v>235.14</c:v>
                </c:pt>
                <c:pt idx="167274">
                  <c:v>116.58</c:v>
                </c:pt>
                <c:pt idx="167275">
                  <c:v>40.51</c:v>
                </c:pt>
                <c:pt idx="167276">
                  <c:v>75.61</c:v>
                </c:pt>
                <c:pt idx="167277">
                  <c:v>355.88</c:v>
                </c:pt>
                <c:pt idx="167278">
                  <c:v>743.94</c:v>
                </c:pt>
                <c:pt idx="167279">
                  <c:v>204.4</c:v>
                </c:pt>
                <c:pt idx="167280">
                  <c:v>245.76</c:v>
                </c:pt>
                <c:pt idx="167281">
                  <c:v>415.01</c:v>
                </c:pt>
                <c:pt idx="167282">
                  <c:v>157.72</c:v>
                </c:pt>
                <c:pt idx="167283">
                  <c:v>57.24</c:v>
                </c:pt>
                <c:pt idx="167284">
                  <c:v>39.4</c:v>
                </c:pt>
                <c:pt idx="167285">
                  <c:v>60.08</c:v>
                </c:pt>
                <c:pt idx="167286">
                  <c:v>54.18</c:v>
                </c:pt>
                <c:pt idx="167287">
                  <c:v>176.04</c:v>
                </c:pt>
                <c:pt idx="167288">
                  <c:v>143.06</c:v>
                </c:pt>
                <c:pt idx="167289">
                  <c:v>343.76</c:v>
                </c:pt>
                <c:pt idx="167290">
                  <c:v>105.79</c:v>
                </c:pt>
                <c:pt idx="167291">
                  <c:v>44.88</c:v>
                </c:pt>
                <c:pt idx="167292">
                  <c:v>111.68</c:v>
                </c:pt>
                <c:pt idx="167293">
                  <c:v>200.94</c:v>
                </c:pt>
                <c:pt idx="167294">
                  <c:v>241.38</c:v>
                </c:pt>
                <c:pt idx="167295">
                  <c:v>276</c:v>
                </c:pt>
                <c:pt idx="167296">
                  <c:v>457.08</c:v>
                </c:pt>
                <c:pt idx="167297">
                  <c:v>182.02</c:v>
                </c:pt>
                <c:pt idx="167298">
                  <c:v>98.92</c:v>
                </c:pt>
                <c:pt idx="167299">
                  <c:v>129.04</c:v>
                </c:pt>
                <c:pt idx="167300">
                  <c:v>119.8</c:v>
                </c:pt>
                <c:pt idx="167301">
                  <c:v>116.6</c:v>
                </c:pt>
                <c:pt idx="167302">
                  <c:v>153.37</c:v>
                </c:pt>
                <c:pt idx="167303">
                  <c:v>195.3</c:v>
                </c:pt>
                <c:pt idx="167304">
                  <c:v>208.66</c:v>
                </c:pt>
                <c:pt idx="167305">
                  <c:v>272.08</c:v>
                </c:pt>
                <c:pt idx="167306">
                  <c:v>271.18</c:v>
                </c:pt>
                <c:pt idx="167307">
                  <c:v>237.34</c:v>
                </c:pt>
                <c:pt idx="167308">
                  <c:v>339.42</c:v>
                </c:pt>
                <c:pt idx="167309">
                  <c:v>353.18</c:v>
                </c:pt>
                <c:pt idx="167310">
                  <c:v>171.72</c:v>
                </c:pt>
                <c:pt idx="167311">
                  <c:v>254.22</c:v>
                </c:pt>
                <c:pt idx="167312">
                  <c:v>126.82</c:v>
                </c:pt>
                <c:pt idx="167313">
                  <c:v>187.3</c:v>
                </c:pt>
                <c:pt idx="167314">
                  <c:v>171.06</c:v>
                </c:pt>
                <c:pt idx="167315">
                  <c:v>144.26</c:v>
                </c:pt>
                <c:pt idx="167316">
                  <c:v>166.08</c:v>
                </c:pt>
                <c:pt idx="167317">
                  <c:v>141.11000000000001</c:v>
                </c:pt>
                <c:pt idx="167318">
                  <c:v>77.5</c:v>
                </c:pt>
                <c:pt idx="167319">
                  <c:v>110.42</c:v>
                </c:pt>
                <c:pt idx="167320">
                  <c:v>40.799999999999997</c:v>
                </c:pt>
                <c:pt idx="167321">
                  <c:v>134.88</c:v>
                </c:pt>
                <c:pt idx="167322">
                  <c:v>227.46</c:v>
                </c:pt>
                <c:pt idx="167323">
                  <c:v>630.01</c:v>
                </c:pt>
                <c:pt idx="167324">
                  <c:v>459.58</c:v>
                </c:pt>
                <c:pt idx="167325">
                  <c:v>710.28</c:v>
                </c:pt>
                <c:pt idx="167326">
                  <c:v>597.91</c:v>
                </c:pt>
                <c:pt idx="167327">
                  <c:v>2.29</c:v>
                </c:pt>
                <c:pt idx="167328">
                  <c:v>22252.71</c:v>
                </c:pt>
                <c:pt idx="167329">
                  <c:v>38184.43</c:v>
                </c:pt>
                <c:pt idx="167330">
                  <c:v>26068.39</c:v>
                </c:pt>
                <c:pt idx="167331">
                  <c:v>16951.62</c:v>
                </c:pt>
                <c:pt idx="167332">
                  <c:v>19966.98</c:v>
                </c:pt>
                <c:pt idx="167333">
                  <c:v>20363.22</c:v>
                </c:pt>
                <c:pt idx="167334">
                  <c:v>21332.16</c:v>
                </c:pt>
                <c:pt idx="167335">
                  <c:v>29407.82</c:v>
                </c:pt>
                <c:pt idx="167336">
                  <c:v>88055.13</c:v>
                </c:pt>
                <c:pt idx="167337">
                  <c:v>53624.2</c:v>
                </c:pt>
                <c:pt idx="167338">
                  <c:v>18711.86</c:v>
                </c:pt>
                <c:pt idx="167339">
                  <c:v>14745.75</c:v>
                </c:pt>
                <c:pt idx="167340">
                  <c:v>14881.23</c:v>
                </c:pt>
                <c:pt idx="167341">
                  <c:v>16384.009999999998</c:v>
                </c:pt>
                <c:pt idx="167342">
                  <c:v>16595</c:v>
                </c:pt>
                <c:pt idx="167343">
                  <c:v>16798.66</c:v>
                </c:pt>
                <c:pt idx="167344">
                  <c:v>15925.66</c:v>
                </c:pt>
                <c:pt idx="167345">
                  <c:v>15784.5</c:v>
                </c:pt>
                <c:pt idx="167346">
                  <c:v>17371.240000000002</c:v>
                </c:pt>
                <c:pt idx="167347">
                  <c:v>17808.439999999999</c:v>
                </c:pt>
                <c:pt idx="167348">
                  <c:v>17228.59</c:v>
                </c:pt>
                <c:pt idx="167349">
                  <c:v>16849.03</c:v>
                </c:pt>
                <c:pt idx="167350">
                  <c:v>13567.43</c:v>
                </c:pt>
                <c:pt idx="167351">
                  <c:v>14914.24</c:v>
                </c:pt>
                <c:pt idx="167352">
                  <c:v>15714.83</c:v>
                </c:pt>
                <c:pt idx="167353">
                  <c:v>15954.39</c:v>
                </c:pt>
                <c:pt idx="167354">
                  <c:v>16285.29</c:v>
                </c:pt>
                <c:pt idx="167355">
                  <c:v>15199.91</c:v>
                </c:pt>
                <c:pt idx="167356">
                  <c:v>14445.08</c:v>
                </c:pt>
                <c:pt idx="167357">
                  <c:v>15604.74</c:v>
                </c:pt>
                <c:pt idx="167358">
                  <c:v>15763.09</c:v>
                </c:pt>
                <c:pt idx="167359">
                  <c:v>16035.93</c:v>
                </c:pt>
                <c:pt idx="167360">
                  <c:v>17687.740000000002</c:v>
                </c:pt>
                <c:pt idx="167361">
                  <c:v>17355.349999999999</c:v>
                </c:pt>
                <c:pt idx="167362">
                  <c:v>18642.87</c:v>
                </c:pt>
                <c:pt idx="167363">
                  <c:v>26539.38</c:v>
                </c:pt>
                <c:pt idx="167364">
                  <c:v>28004.5</c:v>
                </c:pt>
                <c:pt idx="167365">
                  <c:v>34111.919999999998</c:v>
                </c:pt>
                <c:pt idx="167366">
                  <c:v>51223.45</c:v>
                </c:pt>
                <c:pt idx="167367">
                  <c:v>37585.01</c:v>
                </c:pt>
                <c:pt idx="167368">
                  <c:v>16081.95</c:v>
                </c:pt>
                <c:pt idx="167369">
                  <c:v>18258.29</c:v>
                </c:pt>
                <c:pt idx="167370">
                  <c:v>19327.060000000001</c:v>
                </c:pt>
                <c:pt idx="167371">
                  <c:v>27596.87</c:v>
                </c:pt>
                <c:pt idx="167372">
                  <c:v>42139.08</c:v>
                </c:pt>
                <c:pt idx="167373">
                  <c:v>59117.52</c:v>
                </c:pt>
                <c:pt idx="167374">
                  <c:v>65962.070000000007</c:v>
                </c:pt>
                <c:pt idx="167375">
                  <c:v>14519.47</c:v>
                </c:pt>
                <c:pt idx="167376">
                  <c:v>11258.34</c:v>
                </c:pt>
                <c:pt idx="167377">
                  <c:v>10836.71</c:v>
                </c:pt>
                <c:pt idx="167378">
                  <c:v>13769.74</c:v>
                </c:pt>
                <c:pt idx="167379">
                  <c:v>14246.63</c:v>
                </c:pt>
                <c:pt idx="167380">
                  <c:v>19052.97</c:v>
                </c:pt>
                <c:pt idx="167381">
                  <c:v>32639.19</c:v>
                </c:pt>
                <c:pt idx="167382">
                  <c:v>36967.910000000003</c:v>
                </c:pt>
                <c:pt idx="167383">
                  <c:v>14607.72</c:v>
                </c:pt>
                <c:pt idx="167384">
                  <c:v>16434.97</c:v>
                </c:pt>
                <c:pt idx="167385">
                  <c:v>18299.55</c:v>
                </c:pt>
                <c:pt idx="167386">
                  <c:v>17197.32</c:v>
                </c:pt>
                <c:pt idx="167387">
                  <c:v>18370.3</c:v>
                </c:pt>
                <c:pt idx="167388">
                  <c:v>19429.11</c:v>
                </c:pt>
                <c:pt idx="167389">
                  <c:v>27085.77</c:v>
                </c:pt>
                <c:pt idx="167390">
                  <c:v>33816.959999999999</c:v>
                </c:pt>
                <c:pt idx="167391">
                  <c:v>74571.199999999997</c:v>
                </c:pt>
                <c:pt idx="167392">
                  <c:v>43876.08</c:v>
                </c:pt>
                <c:pt idx="167393">
                  <c:v>17843.66</c:v>
                </c:pt>
                <c:pt idx="167394">
                  <c:v>15112.01</c:v>
                </c:pt>
                <c:pt idx="167395">
                  <c:v>14544.79</c:v>
                </c:pt>
                <c:pt idx="167396">
                  <c:v>16015.51</c:v>
                </c:pt>
                <c:pt idx="167397">
                  <c:v>14707.64</c:v>
                </c:pt>
                <c:pt idx="167398">
                  <c:v>14558.78</c:v>
                </c:pt>
                <c:pt idx="167399">
                  <c:v>16679.75</c:v>
                </c:pt>
                <c:pt idx="167400">
                  <c:v>17394.080000000002</c:v>
                </c:pt>
                <c:pt idx="167401">
                  <c:v>17414.46</c:v>
                </c:pt>
                <c:pt idx="167402">
                  <c:v>15243.53</c:v>
                </c:pt>
                <c:pt idx="167403">
                  <c:v>15213.44</c:v>
                </c:pt>
                <c:pt idx="167404">
                  <c:v>14762.56</c:v>
                </c:pt>
                <c:pt idx="167405">
                  <c:v>15306.55</c:v>
                </c:pt>
                <c:pt idx="167406">
                  <c:v>14254.07</c:v>
                </c:pt>
                <c:pt idx="167407">
                  <c:v>13945.37</c:v>
                </c:pt>
                <c:pt idx="167408">
                  <c:v>14380.24</c:v>
                </c:pt>
                <c:pt idx="167409">
                  <c:v>14131.56</c:v>
                </c:pt>
                <c:pt idx="167410">
                  <c:v>8635.48</c:v>
                </c:pt>
                <c:pt idx="167411">
                  <c:v>15770.63</c:v>
                </c:pt>
                <c:pt idx="167412">
                  <c:v>15930.43</c:v>
                </c:pt>
                <c:pt idx="167413">
                  <c:v>18092.96</c:v>
                </c:pt>
                <c:pt idx="167414">
                  <c:v>19359.89</c:v>
                </c:pt>
                <c:pt idx="167415">
                  <c:v>20873.099999999999</c:v>
                </c:pt>
                <c:pt idx="167416">
                  <c:v>22598.240000000002</c:v>
                </c:pt>
                <c:pt idx="167417">
                  <c:v>26778.74</c:v>
                </c:pt>
                <c:pt idx="167418">
                  <c:v>41822.720000000001</c:v>
                </c:pt>
                <c:pt idx="167419">
                  <c:v>32993.46</c:v>
                </c:pt>
                <c:pt idx="167420">
                  <c:v>14562.19</c:v>
                </c:pt>
                <c:pt idx="167421">
                  <c:v>17042.38</c:v>
                </c:pt>
                <c:pt idx="167422">
                  <c:v>18495.38</c:v>
                </c:pt>
                <c:pt idx="167423">
                  <c:v>22582.95</c:v>
                </c:pt>
                <c:pt idx="167424">
                  <c:v>32820.81</c:v>
                </c:pt>
                <c:pt idx="167425">
                  <c:v>50844.88</c:v>
                </c:pt>
                <c:pt idx="167426">
                  <c:v>63868.79</c:v>
                </c:pt>
                <c:pt idx="167427">
                  <c:v>22861.360000000001</c:v>
                </c:pt>
                <c:pt idx="167428">
                  <c:v>13376.67</c:v>
                </c:pt>
                <c:pt idx="167429">
                  <c:v>12942.99</c:v>
                </c:pt>
                <c:pt idx="167430">
                  <c:v>14208.98</c:v>
                </c:pt>
                <c:pt idx="167431">
                  <c:v>13390.57</c:v>
                </c:pt>
                <c:pt idx="167432">
                  <c:v>17483.71</c:v>
                </c:pt>
                <c:pt idx="167433">
                  <c:v>25672.9</c:v>
                </c:pt>
                <c:pt idx="167434">
                  <c:v>39185.61</c:v>
                </c:pt>
                <c:pt idx="167435">
                  <c:v>15887.22</c:v>
                </c:pt>
                <c:pt idx="167436">
                  <c:v>15199.55</c:v>
                </c:pt>
                <c:pt idx="167437">
                  <c:v>16925.21</c:v>
                </c:pt>
                <c:pt idx="167438">
                  <c:v>17428.439999999999</c:v>
                </c:pt>
                <c:pt idx="167439">
                  <c:v>20747.5</c:v>
                </c:pt>
                <c:pt idx="167440">
                  <c:v>31605.09</c:v>
                </c:pt>
                <c:pt idx="167441">
                  <c:v>75087.56</c:v>
                </c:pt>
                <c:pt idx="167442">
                  <c:v>43725.38</c:v>
                </c:pt>
                <c:pt idx="167443">
                  <c:v>16663.57</c:v>
                </c:pt>
                <c:pt idx="167444">
                  <c:v>13127.6</c:v>
                </c:pt>
                <c:pt idx="167445">
                  <c:v>14870.67</c:v>
                </c:pt>
                <c:pt idx="167446">
                  <c:v>14437.26</c:v>
                </c:pt>
                <c:pt idx="167447">
                  <c:v>14109.75</c:v>
                </c:pt>
                <c:pt idx="167448">
                  <c:v>14232.82</c:v>
                </c:pt>
                <c:pt idx="167449">
                  <c:v>12420.59</c:v>
                </c:pt>
                <c:pt idx="167450">
                  <c:v>15751.15</c:v>
                </c:pt>
                <c:pt idx="167451">
                  <c:v>15093.24</c:v>
                </c:pt>
                <c:pt idx="167452">
                  <c:v>14789.58</c:v>
                </c:pt>
                <c:pt idx="167453">
                  <c:v>14524.86</c:v>
                </c:pt>
                <c:pt idx="167454">
                  <c:v>14955.22</c:v>
                </c:pt>
                <c:pt idx="167455">
                  <c:v>13646.05</c:v>
                </c:pt>
                <c:pt idx="167456">
                  <c:v>13349.52</c:v>
                </c:pt>
                <c:pt idx="167457">
                  <c:v>13014.72</c:v>
                </c:pt>
                <c:pt idx="167458">
                  <c:v>14154.89</c:v>
                </c:pt>
                <c:pt idx="167459">
                  <c:v>13772.84</c:v>
                </c:pt>
                <c:pt idx="167460">
                  <c:v>12498</c:v>
                </c:pt>
                <c:pt idx="167461">
                  <c:v>13936.11</c:v>
                </c:pt>
                <c:pt idx="167462">
                  <c:v>13280.94</c:v>
                </c:pt>
                <c:pt idx="167463">
                  <c:v>15449.65</c:v>
                </c:pt>
                <c:pt idx="167464">
                  <c:v>15021.81</c:v>
                </c:pt>
                <c:pt idx="167465">
                  <c:v>15169.06</c:v>
                </c:pt>
                <c:pt idx="167466">
                  <c:v>15029.97</c:v>
                </c:pt>
                <c:pt idx="167467">
                  <c:v>17321.169999999998</c:v>
                </c:pt>
                <c:pt idx="167468">
                  <c:v>20269.400000000001</c:v>
                </c:pt>
                <c:pt idx="167469">
                  <c:v>22547.67</c:v>
                </c:pt>
                <c:pt idx="167470">
                  <c:v>35198.5</c:v>
                </c:pt>
                <c:pt idx="167471">
                  <c:v>67807.23</c:v>
                </c:pt>
                <c:pt idx="167472">
                  <c:v>68001.02</c:v>
                </c:pt>
                <c:pt idx="167473">
                  <c:v>68031.990000000005</c:v>
                </c:pt>
                <c:pt idx="167474">
                  <c:v>64838.86</c:v>
                </c:pt>
                <c:pt idx="167475">
                  <c:v>69987.22</c:v>
                </c:pt>
                <c:pt idx="167476">
                  <c:v>66902.399999999994</c:v>
                </c:pt>
                <c:pt idx="167477">
                  <c:v>67554.490000000005</c:v>
                </c:pt>
                <c:pt idx="167478">
                  <c:v>65680.5</c:v>
                </c:pt>
                <c:pt idx="167479">
                  <c:v>68470.649999999994</c:v>
                </c:pt>
                <c:pt idx="167480">
                  <c:v>66988.160000000003</c:v>
                </c:pt>
                <c:pt idx="167481">
                  <c:v>72764.539999999994</c:v>
                </c:pt>
                <c:pt idx="167482">
                  <c:v>69751.55</c:v>
                </c:pt>
                <c:pt idx="167483">
                  <c:v>66618.429999999993</c:v>
                </c:pt>
                <c:pt idx="167484">
                  <c:v>68977.02</c:v>
                </c:pt>
                <c:pt idx="167485">
                  <c:v>64462.9</c:v>
                </c:pt>
                <c:pt idx="167486">
                  <c:v>68282.539999999994</c:v>
                </c:pt>
                <c:pt idx="167487">
                  <c:v>71647.199999999997</c:v>
                </c:pt>
                <c:pt idx="167488">
                  <c:v>70455</c:v>
                </c:pt>
                <c:pt idx="167489">
                  <c:v>72406.05</c:v>
                </c:pt>
                <c:pt idx="167490">
                  <c:v>80213.47</c:v>
                </c:pt>
                <c:pt idx="167491">
                  <c:v>71149.48</c:v>
                </c:pt>
                <c:pt idx="167492">
                  <c:v>80459.12</c:v>
                </c:pt>
                <c:pt idx="167493">
                  <c:v>66983.41</c:v>
                </c:pt>
                <c:pt idx="167494">
                  <c:v>74301.87</c:v>
                </c:pt>
                <c:pt idx="167495">
                  <c:v>69109.929999999993</c:v>
                </c:pt>
                <c:pt idx="167496">
                  <c:v>71950.33</c:v>
                </c:pt>
                <c:pt idx="167497">
                  <c:v>76369.05</c:v>
                </c:pt>
                <c:pt idx="167498">
                  <c:v>71323.97</c:v>
                </c:pt>
                <c:pt idx="167499">
                  <c:v>76418.02</c:v>
                </c:pt>
                <c:pt idx="167500">
                  <c:v>81475.839999999997</c:v>
                </c:pt>
                <c:pt idx="167501">
                  <c:v>75767.16</c:v>
                </c:pt>
                <c:pt idx="167502">
                  <c:v>66951.41</c:v>
                </c:pt>
                <c:pt idx="167503">
                  <c:v>62994.2</c:v>
                </c:pt>
                <c:pt idx="167504">
                  <c:v>64775.67</c:v>
                </c:pt>
                <c:pt idx="167505">
                  <c:v>64178.52</c:v>
                </c:pt>
                <c:pt idx="167506">
                  <c:v>68456.83</c:v>
                </c:pt>
                <c:pt idx="167507">
                  <c:v>63605.06</c:v>
                </c:pt>
                <c:pt idx="167508">
                  <c:v>65428.85</c:v>
                </c:pt>
                <c:pt idx="167509">
                  <c:v>61442.11</c:v>
                </c:pt>
                <c:pt idx="167510">
                  <c:v>63277.32</c:v>
                </c:pt>
                <c:pt idx="167511">
                  <c:v>60417.04</c:v>
                </c:pt>
                <c:pt idx="167512">
                  <c:v>61228.13</c:v>
                </c:pt>
                <c:pt idx="167513">
                  <c:v>60587.71</c:v>
                </c:pt>
                <c:pt idx="167514">
                  <c:v>63657.39</c:v>
                </c:pt>
                <c:pt idx="167515">
                  <c:v>72326.460000000006</c:v>
                </c:pt>
                <c:pt idx="167516">
                  <c:v>78755.72</c:v>
                </c:pt>
                <c:pt idx="167517">
                  <c:v>92346.74</c:v>
                </c:pt>
                <c:pt idx="167518">
                  <c:v>50952.07</c:v>
                </c:pt>
                <c:pt idx="167519">
                  <c:v>60791.43</c:v>
                </c:pt>
                <c:pt idx="167520">
                  <c:v>51465.36</c:v>
                </c:pt>
                <c:pt idx="167521">
                  <c:v>60014.720000000001</c:v>
                </c:pt>
                <c:pt idx="167522">
                  <c:v>51478.94</c:v>
                </c:pt>
                <c:pt idx="167523">
                  <c:v>64131.39</c:v>
                </c:pt>
                <c:pt idx="167524">
                  <c:v>68362.429999999993</c:v>
                </c:pt>
                <c:pt idx="167525">
                  <c:v>64718.28</c:v>
                </c:pt>
                <c:pt idx="167526">
                  <c:v>61381.88</c:v>
                </c:pt>
                <c:pt idx="167527">
                  <c:v>67877.05</c:v>
                </c:pt>
                <c:pt idx="167528">
                  <c:v>64003.74</c:v>
                </c:pt>
                <c:pt idx="167529">
                  <c:v>60280.66</c:v>
                </c:pt>
                <c:pt idx="167530">
                  <c:v>59830.32</c:v>
                </c:pt>
                <c:pt idx="167531">
                  <c:v>59632.53</c:v>
                </c:pt>
                <c:pt idx="167532">
                  <c:v>61788.89</c:v>
                </c:pt>
                <c:pt idx="167533">
                  <c:v>57705.79</c:v>
                </c:pt>
                <c:pt idx="167534">
                  <c:v>59986.73</c:v>
                </c:pt>
                <c:pt idx="167535">
                  <c:v>54055.43</c:v>
                </c:pt>
                <c:pt idx="167536">
                  <c:v>61487.85</c:v>
                </c:pt>
                <c:pt idx="167537">
                  <c:v>55834.83</c:v>
                </c:pt>
                <c:pt idx="167538">
                  <c:v>60986.06</c:v>
                </c:pt>
                <c:pt idx="167539">
                  <c:v>62445.48</c:v>
                </c:pt>
                <c:pt idx="167540">
                  <c:v>63818.42</c:v>
                </c:pt>
                <c:pt idx="167541">
                  <c:v>59923.34</c:v>
                </c:pt>
                <c:pt idx="167542">
                  <c:v>64848.03</c:v>
                </c:pt>
                <c:pt idx="167543">
                  <c:v>64102.52</c:v>
                </c:pt>
                <c:pt idx="167544">
                  <c:v>67558.070000000007</c:v>
                </c:pt>
                <c:pt idx="167545">
                  <c:v>63638.879999999997</c:v>
                </c:pt>
                <c:pt idx="167546">
                  <c:v>65706.5</c:v>
                </c:pt>
                <c:pt idx="167547">
                  <c:v>64149.1</c:v>
                </c:pt>
                <c:pt idx="167548">
                  <c:v>63814.879999999997</c:v>
                </c:pt>
                <c:pt idx="167549">
                  <c:v>67516.44</c:v>
                </c:pt>
                <c:pt idx="167550">
                  <c:v>65279.48</c:v>
                </c:pt>
                <c:pt idx="167551">
                  <c:v>66338.31</c:v>
                </c:pt>
                <c:pt idx="167552">
                  <c:v>73379.81</c:v>
                </c:pt>
                <c:pt idx="167553">
                  <c:v>33808.03</c:v>
                </c:pt>
                <c:pt idx="167554">
                  <c:v>64083.11</c:v>
                </c:pt>
                <c:pt idx="167555">
                  <c:v>56158.73</c:v>
                </c:pt>
                <c:pt idx="167556">
                  <c:v>53201.14</c:v>
                </c:pt>
                <c:pt idx="167557">
                  <c:v>56464.81</c:v>
                </c:pt>
                <c:pt idx="167558">
                  <c:v>59733.21</c:v>
                </c:pt>
                <c:pt idx="167559">
                  <c:v>55139.18</c:v>
                </c:pt>
                <c:pt idx="167560">
                  <c:v>58521.599999999999</c:v>
                </c:pt>
                <c:pt idx="167561">
                  <c:v>58712.56</c:v>
                </c:pt>
                <c:pt idx="167562">
                  <c:v>47938.09</c:v>
                </c:pt>
                <c:pt idx="167563">
                  <c:v>57017.41</c:v>
                </c:pt>
                <c:pt idx="167564">
                  <c:v>59706.61</c:v>
                </c:pt>
                <c:pt idx="167565">
                  <c:v>61528.31</c:v>
                </c:pt>
                <c:pt idx="167566">
                  <c:v>66403.83</c:v>
                </c:pt>
                <c:pt idx="167567">
                  <c:v>71012.3</c:v>
                </c:pt>
                <c:pt idx="167568">
                  <c:v>82118.960000000006</c:v>
                </c:pt>
                <c:pt idx="167569">
                  <c:v>94088.09</c:v>
                </c:pt>
                <c:pt idx="167570">
                  <c:v>53279.16</c:v>
                </c:pt>
                <c:pt idx="167571">
                  <c:v>55603.97</c:v>
                </c:pt>
                <c:pt idx="167572">
                  <c:v>56312.31</c:v>
                </c:pt>
                <c:pt idx="167573">
                  <c:v>56413.54</c:v>
                </c:pt>
                <c:pt idx="167574">
                  <c:v>47192.3</c:v>
                </c:pt>
                <c:pt idx="167575">
                  <c:v>61419.07</c:v>
                </c:pt>
                <c:pt idx="167576">
                  <c:v>61486.07</c:v>
                </c:pt>
                <c:pt idx="167577">
                  <c:v>57992.49</c:v>
                </c:pt>
                <c:pt idx="167578">
                  <c:v>59974.6</c:v>
                </c:pt>
                <c:pt idx="167579">
                  <c:v>64212.51</c:v>
                </c:pt>
                <c:pt idx="167580">
                  <c:v>64465.86</c:v>
                </c:pt>
                <c:pt idx="167581">
                  <c:v>61626.05</c:v>
                </c:pt>
                <c:pt idx="167582">
                  <c:v>58757.32</c:v>
                </c:pt>
                <c:pt idx="167583">
                  <c:v>58892.4</c:v>
                </c:pt>
                <c:pt idx="167584">
                  <c:v>65496.959999999999</c:v>
                </c:pt>
                <c:pt idx="167585">
                  <c:v>55852.26</c:v>
                </c:pt>
                <c:pt idx="167586">
                  <c:v>57450.93</c:v>
                </c:pt>
                <c:pt idx="167587">
                  <c:v>57036.23</c:v>
                </c:pt>
                <c:pt idx="167588">
                  <c:v>59785.03</c:v>
                </c:pt>
                <c:pt idx="167589">
                  <c:v>58368.13</c:v>
                </c:pt>
                <c:pt idx="167590">
                  <c:v>58567.91</c:v>
                </c:pt>
                <c:pt idx="167591">
                  <c:v>61348.27</c:v>
                </c:pt>
                <c:pt idx="167592">
                  <c:v>61268.800000000003</c:v>
                </c:pt>
                <c:pt idx="167593">
                  <c:v>67186.83</c:v>
                </c:pt>
                <c:pt idx="167594">
                  <c:v>61022.17</c:v>
                </c:pt>
                <c:pt idx="167595">
                  <c:v>62649.69</c:v>
                </c:pt>
                <c:pt idx="167596">
                  <c:v>63417.18</c:v>
                </c:pt>
                <c:pt idx="167597">
                  <c:v>65876.19</c:v>
                </c:pt>
                <c:pt idx="167598">
                  <c:v>57566.49</c:v>
                </c:pt>
                <c:pt idx="167599">
                  <c:v>58119.19</c:v>
                </c:pt>
                <c:pt idx="167600">
                  <c:v>54474.14</c:v>
                </c:pt>
                <c:pt idx="167601">
                  <c:v>57489.98</c:v>
                </c:pt>
                <c:pt idx="167602">
                  <c:v>54202.25</c:v>
                </c:pt>
                <c:pt idx="167603">
                  <c:v>64266.63</c:v>
                </c:pt>
                <c:pt idx="167604">
                  <c:v>71222.48</c:v>
                </c:pt>
                <c:pt idx="167605">
                  <c:v>69183.12</c:v>
                </c:pt>
                <c:pt idx="167606">
                  <c:v>66589.11</c:v>
                </c:pt>
                <c:pt idx="167607">
                  <c:v>56957.87</c:v>
                </c:pt>
                <c:pt idx="167608">
                  <c:v>54189.52</c:v>
                </c:pt>
                <c:pt idx="167609">
                  <c:v>58688.02</c:v>
                </c:pt>
                <c:pt idx="167610">
                  <c:v>61203.16</c:v>
                </c:pt>
                <c:pt idx="167611">
                  <c:v>57496.03</c:v>
                </c:pt>
                <c:pt idx="167612">
                  <c:v>57929.7</c:v>
                </c:pt>
                <c:pt idx="167613">
                  <c:v>61082.86</c:v>
                </c:pt>
                <c:pt idx="167614">
                  <c:v>16150.95</c:v>
                </c:pt>
                <c:pt idx="167615">
                  <c:v>14339.76</c:v>
                </c:pt>
                <c:pt idx="167616">
                  <c:v>12824.25</c:v>
                </c:pt>
                <c:pt idx="167617">
                  <c:v>14382.83</c:v>
                </c:pt>
                <c:pt idx="167618">
                  <c:v>13965.88</c:v>
                </c:pt>
                <c:pt idx="167619">
                  <c:v>13218.8</c:v>
                </c:pt>
                <c:pt idx="167620">
                  <c:v>12860.11</c:v>
                </c:pt>
                <c:pt idx="167621">
                  <c:v>11318.01</c:v>
                </c:pt>
                <c:pt idx="167622">
                  <c:v>12505.53</c:v>
                </c:pt>
                <c:pt idx="167623">
                  <c:v>10841.2</c:v>
                </c:pt>
                <c:pt idx="167624">
                  <c:v>10729.48</c:v>
                </c:pt>
                <c:pt idx="167625">
                  <c:v>11000.46</c:v>
                </c:pt>
                <c:pt idx="167626">
                  <c:v>10523.3</c:v>
                </c:pt>
                <c:pt idx="167627">
                  <c:v>10698.75</c:v>
                </c:pt>
                <c:pt idx="167628">
                  <c:v>12147.71</c:v>
                </c:pt>
                <c:pt idx="167629">
                  <c:v>10696.91</c:v>
                </c:pt>
                <c:pt idx="167630">
                  <c:v>10177.219999999999</c:v>
                </c:pt>
                <c:pt idx="167631">
                  <c:v>10374.620000000001</c:v>
                </c:pt>
                <c:pt idx="167632">
                  <c:v>12385.84</c:v>
                </c:pt>
                <c:pt idx="167633">
                  <c:v>12923.72</c:v>
                </c:pt>
                <c:pt idx="167634">
                  <c:v>11427.78</c:v>
                </c:pt>
                <c:pt idx="167635">
                  <c:v>11687.98</c:v>
                </c:pt>
                <c:pt idx="167636">
                  <c:v>11387.27</c:v>
                </c:pt>
                <c:pt idx="167637">
                  <c:v>18447.28</c:v>
                </c:pt>
                <c:pt idx="167638">
                  <c:v>19363.66</c:v>
                </c:pt>
                <c:pt idx="167639">
                  <c:v>27978.93</c:v>
                </c:pt>
                <c:pt idx="167640">
                  <c:v>34278.15</c:v>
                </c:pt>
                <c:pt idx="167641">
                  <c:v>39119.83</c:v>
                </c:pt>
                <c:pt idx="167642">
                  <c:v>58908.95</c:v>
                </c:pt>
                <c:pt idx="167643">
                  <c:v>73340.179999999993</c:v>
                </c:pt>
                <c:pt idx="167644">
                  <c:v>58159.32</c:v>
                </c:pt>
                <c:pt idx="167645">
                  <c:v>20475.560000000001</c:v>
                </c:pt>
                <c:pt idx="167646">
                  <c:v>14542.68</c:v>
                </c:pt>
                <c:pt idx="167647">
                  <c:v>11989.73</c:v>
                </c:pt>
                <c:pt idx="167648">
                  <c:v>10422.9</c:v>
                </c:pt>
                <c:pt idx="167649">
                  <c:v>11758.41</c:v>
                </c:pt>
                <c:pt idx="167650">
                  <c:v>10950.3</c:v>
                </c:pt>
                <c:pt idx="167651">
                  <c:v>11652.43</c:v>
                </c:pt>
                <c:pt idx="167652">
                  <c:v>11219.34</c:v>
                </c:pt>
                <c:pt idx="167653">
                  <c:v>10815.72</c:v>
                </c:pt>
                <c:pt idx="167654">
                  <c:v>11009.66</c:v>
                </c:pt>
                <c:pt idx="167655">
                  <c:v>11329.65</c:v>
                </c:pt>
                <c:pt idx="167656">
                  <c:v>17639.8</c:v>
                </c:pt>
                <c:pt idx="167657">
                  <c:v>14382.13</c:v>
                </c:pt>
                <c:pt idx="167658">
                  <c:v>16276.09</c:v>
                </c:pt>
                <c:pt idx="167659">
                  <c:v>19197.439999999999</c:v>
                </c:pt>
                <c:pt idx="167660">
                  <c:v>23768.49</c:v>
                </c:pt>
                <c:pt idx="167661">
                  <c:v>9595.4500000000007</c:v>
                </c:pt>
                <c:pt idx="167662">
                  <c:v>15230.47</c:v>
                </c:pt>
                <c:pt idx="167663">
                  <c:v>12370.71</c:v>
                </c:pt>
                <c:pt idx="167664">
                  <c:v>16689.330000000002</c:v>
                </c:pt>
                <c:pt idx="167665">
                  <c:v>13572.38</c:v>
                </c:pt>
                <c:pt idx="167666">
                  <c:v>13173.08</c:v>
                </c:pt>
                <c:pt idx="167667">
                  <c:v>14007.89</c:v>
                </c:pt>
                <c:pt idx="167668">
                  <c:v>12246.41</c:v>
                </c:pt>
                <c:pt idx="167669">
                  <c:v>10857</c:v>
                </c:pt>
                <c:pt idx="167670">
                  <c:v>11736.26</c:v>
                </c:pt>
                <c:pt idx="167671">
                  <c:v>11015.42</c:v>
                </c:pt>
                <c:pt idx="167672">
                  <c:v>9175.0400000000009</c:v>
                </c:pt>
                <c:pt idx="167673">
                  <c:v>9737.4</c:v>
                </c:pt>
                <c:pt idx="167674">
                  <c:v>10242.790000000001</c:v>
                </c:pt>
                <c:pt idx="167675">
                  <c:v>11250.54</c:v>
                </c:pt>
                <c:pt idx="167676">
                  <c:v>9880.7999999999993</c:v>
                </c:pt>
                <c:pt idx="167677">
                  <c:v>11001.27</c:v>
                </c:pt>
                <c:pt idx="167678">
                  <c:v>9310.51</c:v>
                </c:pt>
                <c:pt idx="167679">
                  <c:v>9817.7099999999991</c:v>
                </c:pt>
                <c:pt idx="167680">
                  <c:v>10422.290000000001</c:v>
                </c:pt>
                <c:pt idx="167681">
                  <c:v>10682.64</c:v>
                </c:pt>
                <c:pt idx="167682">
                  <c:v>9637.49</c:v>
                </c:pt>
                <c:pt idx="167683">
                  <c:v>8566.17</c:v>
                </c:pt>
                <c:pt idx="167684">
                  <c:v>9310.66</c:v>
                </c:pt>
                <c:pt idx="167685">
                  <c:v>10397.48</c:v>
                </c:pt>
                <c:pt idx="167686">
                  <c:v>11082.5</c:v>
                </c:pt>
                <c:pt idx="167687">
                  <c:v>10232.41</c:v>
                </c:pt>
                <c:pt idx="167688">
                  <c:v>11471.09</c:v>
                </c:pt>
                <c:pt idx="167689">
                  <c:v>15521.97</c:v>
                </c:pt>
                <c:pt idx="167690">
                  <c:v>17492.21</c:v>
                </c:pt>
                <c:pt idx="167691">
                  <c:v>24856.57</c:v>
                </c:pt>
                <c:pt idx="167692">
                  <c:v>31153.95</c:v>
                </c:pt>
                <c:pt idx="167693">
                  <c:v>36839.67</c:v>
                </c:pt>
                <c:pt idx="167694">
                  <c:v>55028.88</c:v>
                </c:pt>
                <c:pt idx="167695">
                  <c:v>81361.98</c:v>
                </c:pt>
                <c:pt idx="167696">
                  <c:v>26561.72</c:v>
                </c:pt>
                <c:pt idx="167697">
                  <c:v>32350.5</c:v>
                </c:pt>
                <c:pt idx="167698">
                  <c:v>13957.5</c:v>
                </c:pt>
                <c:pt idx="167699">
                  <c:v>11365.68</c:v>
                </c:pt>
                <c:pt idx="167700">
                  <c:v>10753.53</c:v>
                </c:pt>
                <c:pt idx="167701">
                  <c:v>9072.6</c:v>
                </c:pt>
                <c:pt idx="167702">
                  <c:v>10051.1</c:v>
                </c:pt>
                <c:pt idx="167703">
                  <c:v>10255.790000000001</c:v>
                </c:pt>
                <c:pt idx="167704">
                  <c:v>10601.4</c:v>
                </c:pt>
                <c:pt idx="167705">
                  <c:v>6358.28</c:v>
                </c:pt>
                <c:pt idx="167706">
                  <c:v>8658.7800000000007</c:v>
                </c:pt>
                <c:pt idx="167707">
                  <c:v>9222.26</c:v>
                </c:pt>
                <c:pt idx="167708">
                  <c:v>12911.6</c:v>
                </c:pt>
                <c:pt idx="167709">
                  <c:v>12537.32</c:v>
                </c:pt>
                <c:pt idx="167710">
                  <c:v>15402.17</c:v>
                </c:pt>
                <c:pt idx="167711">
                  <c:v>16333.91</c:v>
                </c:pt>
                <c:pt idx="167712">
                  <c:v>21260.9</c:v>
                </c:pt>
                <c:pt idx="167713">
                  <c:v>10009.36</c:v>
                </c:pt>
                <c:pt idx="167714">
                  <c:v>12050.78</c:v>
                </c:pt>
                <c:pt idx="167715">
                  <c:v>12811.49</c:v>
                </c:pt>
                <c:pt idx="167716">
                  <c:v>16267.7</c:v>
                </c:pt>
                <c:pt idx="167717">
                  <c:v>12816.49</c:v>
                </c:pt>
                <c:pt idx="167718">
                  <c:v>14275.87</c:v>
                </c:pt>
                <c:pt idx="167719">
                  <c:v>13978.06</c:v>
                </c:pt>
                <c:pt idx="167720">
                  <c:v>12785.46</c:v>
                </c:pt>
                <c:pt idx="167721">
                  <c:v>11697.46</c:v>
                </c:pt>
                <c:pt idx="167722">
                  <c:v>11667.22</c:v>
                </c:pt>
                <c:pt idx="167723">
                  <c:v>11163.41</c:v>
                </c:pt>
                <c:pt idx="167724">
                  <c:v>9046.73</c:v>
                </c:pt>
                <c:pt idx="167725">
                  <c:v>7994.86</c:v>
                </c:pt>
                <c:pt idx="167726">
                  <c:v>8920.7800000000007</c:v>
                </c:pt>
                <c:pt idx="167727">
                  <c:v>10245.26</c:v>
                </c:pt>
                <c:pt idx="167728">
                  <c:v>7911.76</c:v>
                </c:pt>
                <c:pt idx="167729">
                  <c:v>7566.08</c:v>
                </c:pt>
                <c:pt idx="167730">
                  <c:v>9124.64</c:v>
                </c:pt>
                <c:pt idx="167731">
                  <c:v>9180</c:v>
                </c:pt>
                <c:pt idx="167732">
                  <c:v>8911.5499999999993</c:v>
                </c:pt>
                <c:pt idx="167733">
                  <c:v>8261.5499999999993</c:v>
                </c:pt>
                <c:pt idx="167734">
                  <c:v>8089.33</c:v>
                </c:pt>
                <c:pt idx="167735">
                  <c:v>6532.97</c:v>
                </c:pt>
                <c:pt idx="167736">
                  <c:v>8830.25</c:v>
                </c:pt>
                <c:pt idx="167737">
                  <c:v>9218.86</c:v>
                </c:pt>
                <c:pt idx="167738">
                  <c:v>9017.83</c:v>
                </c:pt>
                <c:pt idx="167739">
                  <c:v>8781.39</c:v>
                </c:pt>
                <c:pt idx="167740">
                  <c:v>8792.33</c:v>
                </c:pt>
                <c:pt idx="167741">
                  <c:v>11634.91</c:v>
                </c:pt>
                <c:pt idx="167742">
                  <c:v>20776.41</c:v>
                </c:pt>
                <c:pt idx="167743">
                  <c:v>20067.78</c:v>
                </c:pt>
                <c:pt idx="167744">
                  <c:v>27536.48</c:v>
                </c:pt>
                <c:pt idx="167745">
                  <c:v>31825.41</c:v>
                </c:pt>
                <c:pt idx="167746">
                  <c:v>47372.92</c:v>
                </c:pt>
                <c:pt idx="167747">
                  <c:v>74394.09</c:v>
                </c:pt>
                <c:pt idx="167748">
                  <c:v>71530.87</c:v>
                </c:pt>
                <c:pt idx="167749">
                  <c:v>27231.53</c:v>
                </c:pt>
                <c:pt idx="167750">
                  <c:v>14304.17</c:v>
                </c:pt>
                <c:pt idx="167751">
                  <c:v>11101.26</c:v>
                </c:pt>
                <c:pt idx="167752">
                  <c:v>10972.03</c:v>
                </c:pt>
                <c:pt idx="167753">
                  <c:v>10566.81</c:v>
                </c:pt>
                <c:pt idx="167754">
                  <c:v>10499.72</c:v>
                </c:pt>
                <c:pt idx="167755">
                  <c:v>10284.879999999999</c:v>
                </c:pt>
                <c:pt idx="167756">
                  <c:v>9929.02</c:v>
                </c:pt>
                <c:pt idx="167757">
                  <c:v>29263.040000000001</c:v>
                </c:pt>
                <c:pt idx="167758">
                  <c:v>27840.42</c:v>
                </c:pt>
                <c:pt idx="167759">
                  <c:v>26191.65</c:v>
                </c:pt>
                <c:pt idx="167760">
                  <c:v>26124.41</c:v>
                </c:pt>
                <c:pt idx="167761">
                  <c:v>29278.65</c:v>
                </c:pt>
                <c:pt idx="167762">
                  <c:v>26308.12</c:v>
                </c:pt>
                <c:pt idx="167763">
                  <c:v>26507.5</c:v>
                </c:pt>
                <c:pt idx="167764">
                  <c:v>24878.67</c:v>
                </c:pt>
                <c:pt idx="167765">
                  <c:v>28623.61</c:v>
                </c:pt>
                <c:pt idx="167766">
                  <c:v>26177.32</c:v>
                </c:pt>
                <c:pt idx="167767">
                  <c:v>28124.93</c:v>
                </c:pt>
                <c:pt idx="167768">
                  <c:v>27250.78</c:v>
                </c:pt>
                <c:pt idx="167769">
                  <c:v>26646.26</c:v>
                </c:pt>
                <c:pt idx="167770">
                  <c:v>29238.25</c:v>
                </c:pt>
                <c:pt idx="167771">
                  <c:v>26538.89</c:v>
                </c:pt>
                <c:pt idx="167772">
                  <c:v>25832.48</c:v>
                </c:pt>
                <c:pt idx="167773">
                  <c:v>28561.97</c:v>
                </c:pt>
                <c:pt idx="167774">
                  <c:v>29292.33</c:v>
                </c:pt>
                <c:pt idx="167775">
                  <c:v>27994.46</c:v>
                </c:pt>
                <c:pt idx="167776">
                  <c:v>27213.05</c:v>
                </c:pt>
                <c:pt idx="167777">
                  <c:v>27037.18</c:v>
                </c:pt>
                <c:pt idx="167778">
                  <c:v>32037.16</c:v>
                </c:pt>
                <c:pt idx="167779">
                  <c:v>29734.05</c:v>
                </c:pt>
                <c:pt idx="167780">
                  <c:v>29395.52</c:v>
                </c:pt>
                <c:pt idx="167781">
                  <c:v>27800.83</c:v>
                </c:pt>
                <c:pt idx="167782">
                  <c:v>28807.53</c:v>
                </c:pt>
                <c:pt idx="167783">
                  <c:v>29933.82</c:v>
                </c:pt>
                <c:pt idx="167784">
                  <c:v>28399.27</c:v>
                </c:pt>
                <c:pt idx="167785">
                  <c:v>28827.1</c:v>
                </c:pt>
                <c:pt idx="167786">
                  <c:v>32088.55</c:v>
                </c:pt>
                <c:pt idx="167787">
                  <c:v>33755.589999999997</c:v>
                </c:pt>
                <c:pt idx="167788">
                  <c:v>28220.07</c:v>
                </c:pt>
                <c:pt idx="167789">
                  <c:v>28955.8</c:v>
                </c:pt>
                <c:pt idx="167790">
                  <c:v>27007.360000000001</c:v>
                </c:pt>
                <c:pt idx="167791">
                  <c:v>25398.89</c:v>
                </c:pt>
                <c:pt idx="167792">
                  <c:v>28891.13</c:v>
                </c:pt>
                <c:pt idx="167793">
                  <c:v>26177.48</c:v>
                </c:pt>
                <c:pt idx="167794">
                  <c:v>26152.54</c:v>
                </c:pt>
                <c:pt idx="167795">
                  <c:v>24791.35</c:v>
                </c:pt>
                <c:pt idx="167796">
                  <c:v>28304.35</c:v>
                </c:pt>
                <c:pt idx="167797">
                  <c:v>27303.98</c:v>
                </c:pt>
                <c:pt idx="167798">
                  <c:v>25727.34</c:v>
                </c:pt>
                <c:pt idx="167799">
                  <c:v>26123.19</c:v>
                </c:pt>
                <c:pt idx="167800">
                  <c:v>25803.72</c:v>
                </c:pt>
                <c:pt idx="167801">
                  <c:v>27234.09</c:v>
                </c:pt>
                <c:pt idx="167802">
                  <c:v>27005.9</c:v>
                </c:pt>
                <c:pt idx="167803">
                  <c:v>29485.56</c:v>
                </c:pt>
                <c:pt idx="167804">
                  <c:v>24416.81</c:v>
                </c:pt>
                <c:pt idx="167805">
                  <c:v>27402.73</c:v>
                </c:pt>
                <c:pt idx="167806">
                  <c:v>22411.49</c:v>
                </c:pt>
                <c:pt idx="167807">
                  <c:v>25361.19</c:v>
                </c:pt>
                <c:pt idx="167808">
                  <c:v>21867.53</c:v>
                </c:pt>
                <c:pt idx="167809">
                  <c:v>26461.48</c:v>
                </c:pt>
                <c:pt idx="167810">
                  <c:v>25523.13</c:v>
                </c:pt>
                <c:pt idx="167811">
                  <c:v>25576.240000000002</c:v>
                </c:pt>
                <c:pt idx="167812">
                  <c:v>24463.66</c:v>
                </c:pt>
                <c:pt idx="167813">
                  <c:v>26828.87</c:v>
                </c:pt>
                <c:pt idx="167814">
                  <c:v>23821.78</c:v>
                </c:pt>
                <c:pt idx="167815">
                  <c:v>25755.48</c:v>
                </c:pt>
                <c:pt idx="167816">
                  <c:v>24874.55</c:v>
                </c:pt>
                <c:pt idx="167817">
                  <c:v>25790.82</c:v>
                </c:pt>
                <c:pt idx="167818">
                  <c:v>25590.61</c:v>
                </c:pt>
                <c:pt idx="167819">
                  <c:v>22958.95</c:v>
                </c:pt>
                <c:pt idx="167820">
                  <c:v>23814.48</c:v>
                </c:pt>
                <c:pt idx="167821">
                  <c:v>20943.689999999999</c:v>
                </c:pt>
                <c:pt idx="167822">
                  <c:v>25054.34</c:v>
                </c:pt>
                <c:pt idx="167823">
                  <c:v>23120.75</c:v>
                </c:pt>
                <c:pt idx="167824">
                  <c:v>26724.9</c:v>
                </c:pt>
                <c:pt idx="167825">
                  <c:v>27240.66</c:v>
                </c:pt>
                <c:pt idx="167826">
                  <c:v>29620.1</c:v>
                </c:pt>
                <c:pt idx="167827">
                  <c:v>25843.73</c:v>
                </c:pt>
                <c:pt idx="167828">
                  <c:v>27569.89</c:v>
                </c:pt>
                <c:pt idx="167829">
                  <c:v>25496.03</c:v>
                </c:pt>
                <c:pt idx="167830">
                  <c:v>29796.1</c:v>
                </c:pt>
                <c:pt idx="167831">
                  <c:v>29800.16</c:v>
                </c:pt>
                <c:pt idx="167832">
                  <c:v>26494.69</c:v>
                </c:pt>
                <c:pt idx="167833">
                  <c:v>25426.62</c:v>
                </c:pt>
                <c:pt idx="167834">
                  <c:v>25714.78</c:v>
                </c:pt>
                <c:pt idx="167835">
                  <c:v>28132.03</c:v>
                </c:pt>
                <c:pt idx="167836">
                  <c:v>26528.49</c:v>
                </c:pt>
                <c:pt idx="167837">
                  <c:v>27198.94</c:v>
                </c:pt>
                <c:pt idx="167838">
                  <c:v>31358.45</c:v>
                </c:pt>
                <c:pt idx="167839">
                  <c:v>16387.62</c:v>
                </c:pt>
                <c:pt idx="167840">
                  <c:v>27628.94</c:v>
                </c:pt>
                <c:pt idx="167841">
                  <c:v>24446.93</c:v>
                </c:pt>
                <c:pt idx="167842">
                  <c:v>24135.88</c:v>
                </c:pt>
                <c:pt idx="167843">
                  <c:v>23619.48</c:v>
                </c:pt>
                <c:pt idx="167844">
                  <c:v>27736.92</c:v>
                </c:pt>
                <c:pt idx="167845">
                  <c:v>25173.62</c:v>
                </c:pt>
                <c:pt idx="167846">
                  <c:v>27169.34</c:v>
                </c:pt>
                <c:pt idx="167847">
                  <c:v>26609.89</c:v>
                </c:pt>
                <c:pt idx="167848">
                  <c:v>26232.46</c:v>
                </c:pt>
                <c:pt idx="167849">
                  <c:v>29391.07</c:v>
                </c:pt>
                <c:pt idx="167850">
                  <c:v>26346.42</c:v>
                </c:pt>
                <c:pt idx="167851">
                  <c:v>26948.95</c:v>
                </c:pt>
                <c:pt idx="167852">
                  <c:v>26337.06</c:v>
                </c:pt>
                <c:pt idx="167853">
                  <c:v>27977.84</c:v>
                </c:pt>
                <c:pt idx="167854">
                  <c:v>28154.04</c:v>
                </c:pt>
                <c:pt idx="167855">
                  <c:v>28363</c:v>
                </c:pt>
                <c:pt idx="167856">
                  <c:v>24996.71</c:v>
                </c:pt>
                <c:pt idx="167857">
                  <c:v>27287.98</c:v>
                </c:pt>
                <c:pt idx="167858">
                  <c:v>25325.08</c:v>
                </c:pt>
                <c:pt idx="167859">
                  <c:v>24005.87</c:v>
                </c:pt>
                <c:pt idx="167860">
                  <c:v>21440.27</c:v>
                </c:pt>
                <c:pt idx="167861">
                  <c:v>26825.07</c:v>
                </c:pt>
                <c:pt idx="167862">
                  <c:v>26676.959999999999</c:v>
                </c:pt>
                <c:pt idx="167863">
                  <c:v>24796.28</c:v>
                </c:pt>
                <c:pt idx="167864">
                  <c:v>24445.66</c:v>
                </c:pt>
                <c:pt idx="167865">
                  <c:v>25324.13</c:v>
                </c:pt>
                <c:pt idx="167866">
                  <c:v>27118.75</c:v>
                </c:pt>
                <c:pt idx="167867">
                  <c:v>24628.15</c:v>
                </c:pt>
                <c:pt idx="167868">
                  <c:v>23466.7</c:v>
                </c:pt>
                <c:pt idx="167869">
                  <c:v>24596.93</c:v>
                </c:pt>
                <c:pt idx="167870">
                  <c:v>28383.46</c:v>
                </c:pt>
                <c:pt idx="167871">
                  <c:v>24253.4</c:v>
                </c:pt>
                <c:pt idx="167872">
                  <c:v>25402.11</c:v>
                </c:pt>
                <c:pt idx="167873">
                  <c:v>23954.01</c:v>
                </c:pt>
                <c:pt idx="167874">
                  <c:v>25515.88</c:v>
                </c:pt>
                <c:pt idx="167875">
                  <c:v>24888.42</c:v>
                </c:pt>
                <c:pt idx="167876">
                  <c:v>23182.560000000001</c:v>
                </c:pt>
                <c:pt idx="167877">
                  <c:v>27901.58</c:v>
                </c:pt>
                <c:pt idx="167878">
                  <c:v>27204.19</c:v>
                </c:pt>
                <c:pt idx="167879">
                  <c:v>29884.43</c:v>
                </c:pt>
                <c:pt idx="167880">
                  <c:v>27432.17</c:v>
                </c:pt>
                <c:pt idx="167881">
                  <c:v>26207.03</c:v>
                </c:pt>
                <c:pt idx="167882">
                  <c:v>28263.34</c:v>
                </c:pt>
                <c:pt idx="167883">
                  <c:v>30470.79</c:v>
                </c:pt>
                <c:pt idx="167884">
                  <c:v>26359.84</c:v>
                </c:pt>
                <c:pt idx="167885">
                  <c:v>28871.27</c:v>
                </c:pt>
                <c:pt idx="167886">
                  <c:v>25975.23</c:v>
                </c:pt>
                <c:pt idx="167887">
                  <c:v>29896.84</c:v>
                </c:pt>
                <c:pt idx="167888">
                  <c:v>27453.8</c:v>
                </c:pt>
                <c:pt idx="167889">
                  <c:v>28948.01</c:v>
                </c:pt>
                <c:pt idx="167890">
                  <c:v>28358.75</c:v>
                </c:pt>
                <c:pt idx="167891">
                  <c:v>30482.27</c:v>
                </c:pt>
                <c:pt idx="167892">
                  <c:v>30143.51</c:v>
                </c:pt>
                <c:pt idx="167893">
                  <c:v>26310.95</c:v>
                </c:pt>
                <c:pt idx="167894">
                  <c:v>26302.34</c:v>
                </c:pt>
                <c:pt idx="167895">
                  <c:v>26374.27</c:v>
                </c:pt>
                <c:pt idx="167896">
                  <c:v>27832.11</c:v>
                </c:pt>
                <c:pt idx="167897">
                  <c:v>28042.639999999999</c:v>
                </c:pt>
                <c:pt idx="167898">
                  <c:v>27323.34</c:v>
                </c:pt>
                <c:pt idx="167899">
                  <c:v>30371.8</c:v>
                </c:pt>
                <c:pt idx="167900">
                  <c:v>34116.49</c:v>
                </c:pt>
                <c:pt idx="167901">
                  <c:v>30452.17</c:v>
                </c:pt>
                <c:pt idx="167902">
                  <c:v>26520.39</c:v>
                </c:pt>
                <c:pt idx="167903">
                  <c:v>19970.439999999999</c:v>
                </c:pt>
                <c:pt idx="167904">
                  <c:v>29314.07</c:v>
                </c:pt>
                <c:pt idx="167905">
                  <c:v>33283.42</c:v>
                </c:pt>
                <c:pt idx="167906">
                  <c:v>35546.25</c:v>
                </c:pt>
                <c:pt idx="167907">
                  <c:v>41958.34</c:v>
                </c:pt>
                <c:pt idx="167908">
                  <c:v>40637.370000000003</c:v>
                </c:pt>
                <c:pt idx="167909">
                  <c:v>23940.12</c:v>
                </c:pt>
                <c:pt idx="167910">
                  <c:v>22530.3</c:v>
                </c:pt>
                <c:pt idx="167911">
                  <c:v>28698.38</c:v>
                </c:pt>
                <c:pt idx="167912">
                  <c:v>32109.71</c:v>
                </c:pt>
                <c:pt idx="167913">
                  <c:v>21166.55</c:v>
                </c:pt>
                <c:pt idx="167914">
                  <c:v>24134.42</c:v>
                </c:pt>
                <c:pt idx="167915">
                  <c:v>20679.48</c:v>
                </c:pt>
                <c:pt idx="167916">
                  <c:v>16260.47</c:v>
                </c:pt>
                <c:pt idx="167917">
                  <c:v>23141.13</c:v>
                </c:pt>
                <c:pt idx="167918">
                  <c:v>18943.13</c:v>
                </c:pt>
                <c:pt idx="167919">
                  <c:v>23483.18</c:v>
                </c:pt>
                <c:pt idx="167920">
                  <c:v>17217.41</c:v>
                </c:pt>
                <c:pt idx="167921">
                  <c:v>21256.87</c:v>
                </c:pt>
                <c:pt idx="167922">
                  <c:v>19252.919999999998</c:v>
                </c:pt>
                <c:pt idx="167923">
                  <c:v>19734.23</c:v>
                </c:pt>
                <c:pt idx="167924">
                  <c:v>15178.25</c:v>
                </c:pt>
                <c:pt idx="167925">
                  <c:v>17327.46</c:v>
                </c:pt>
                <c:pt idx="167926">
                  <c:v>19894.87</c:v>
                </c:pt>
                <c:pt idx="167927">
                  <c:v>17291.900000000001</c:v>
                </c:pt>
                <c:pt idx="167928">
                  <c:v>17026.810000000001</c:v>
                </c:pt>
                <c:pt idx="167929">
                  <c:v>13792.25</c:v>
                </c:pt>
                <c:pt idx="167930">
                  <c:v>15599.58</c:v>
                </c:pt>
                <c:pt idx="167931">
                  <c:v>17710.68</c:v>
                </c:pt>
                <c:pt idx="167932">
                  <c:v>15665.68</c:v>
                </c:pt>
                <c:pt idx="167933">
                  <c:v>17078.93</c:v>
                </c:pt>
                <c:pt idx="167934">
                  <c:v>18896.53</c:v>
                </c:pt>
                <c:pt idx="167935">
                  <c:v>22046.86</c:v>
                </c:pt>
                <c:pt idx="167936">
                  <c:v>20257.84</c:v>
                </c:pt>
                <c:pt idx="167937">
                  <c:v>21631.32</c:v>
                </c:pt>
                <c:pt idx="167938">
                  <c:v>19185.91</c:v>
                </c:pt>
                <c:pt idx="167939">
                  <c:v>21512.5</c:v>
                </c:pt>
                <c:pt idx="167940">
                  <c:v>29446</c:v>
                </c:pt>
                <c:pt idx="167941">
                  <c:v>27532.28</c:v>
                </c:pt>
                <c:pt idx="167942">
                  <c:v>92817.62</c:v>
                </c:pt>
                <c:pt idx="167943">
                  <c:v>36921.800000000003</c:v>
                </c:pt>
                <c:pt idx="167944">
                  <c:v>58493.14</c:v>
                </c:pt>
                <c:pt idx="167945">
                  <c:v>83462.460000000006</c:v>
                </c:pt>
                <c:pt idx="167946">
                  <c:v>106452.74</c:v>
                </c:pt>
                <c:pt idx="167947">
                  <c:v>28765.99</c:v>
                </c:pt>
                <c:pt idx="167948">
                  <c:v>17024.099999999999</c:v>
                </c:pt>
                <c:pt idx="167949">
                  <c:v>17939.009999999998</c:v>
                </c:pt>
                <c:pt idx="167950">
                  <c:v>17402.12</c:v>
                </c:pt>
                <c:pt idx="167951">
                  <c:v>18209.98</c:v>
                </c:pt>
                <c:pt idx="167952">
                  <c:v>27024.85</c:v>
                </c:pt>
                <c:pt idx="167953">
                  <c:v>26575.99</c:v>
                </c:pt>
                <c:pt idx="167954">
                  <c:v>23776.33</c:v>
                </c:pt>
                <c:pt idx="167955">
                  <c:v>20304.28</c:v>
                </c:pt>
                <c:pt idx="167956">
                  <c:v>25656.77</c:v>
                </c:pt>
                <c:pt idx="167957">
                  <c:v>24116.01</c:v>
                </c:pt>
                <c:pt idx="167958">
                  <c:v>18170.669999999998</c:v>
                </c:pt>
                <c:pt idx="167959">
                  <c:v>17427.61</c:v>
                </c:pt>
                <c:pt idx="167960">
                  <c:v>19643.97</c:v>
                </c:pt>
                <c:pt idx="167961">
                  <c:v>20192.47</c:v>
                </c:pt>
                <c:pt idx="167962">
                  <c:v>20855.080000000002</c:v>
                </c:pt>
                <c:pt idx="167963">
                  <c:v>25879.97</c:v>
                </c:pt>
                <c:pt idx="167964">
                  <c:v>18642.14</c:v>
                </c:pt>
                <c:pt idx="167965">
                  <c:v>13269.11</c:v>
                </c:pt>
                <c:pt idx="167966">
                  <c:v>13836.29</c:v>
                </c:pt>
                <c:pt idx="167967">
                  <c:v>16945.96</c:v>
                </c:pt>
                <c:pt idx="167968">
                  <c:v>15918.49</c:v>
                </c:pt>
                <c:pt idx="167969">
                  <c:v>14493.4</c:v>
                </c:pt>
                <c:pt idx="167970">
                  <c:v>13785.43</c:v>
                </c:pt>
                <c:pt idx="167971">
                  <c:v>17765.39</c:v>
                </c:pt>
                <c:pt idx="167972">
                  <c:v>14625.11</c:v>
                </c:pt>
                <c:pt idx="167973">
                  <c:v>13183.77</c:v>
                </c:pt>
                <c:pt idx="167974">
                  <c:v>14011.5</c:v>
                </c:pt>
                <c:pt idx="167975">
                  <c:v>13972.07</c:v>
                </c:pt>
                <c:pt idx="167976">
                  <c:v>13623.19</c:v>
                </c:pt>
                <c:pt idx="167977">
                  <c:v>12827.49</c:v>
                </c:pt>
                <c:pt idx="167978">
                  <c:v>13849.08</c:v>
                </c:pt>
                <c:pt idx="167979">
                  <c:v>16083.65</c:v>
                </c:pt>
                <c:pt idx="167980">
                  <c:v>13948.59</c:v>
                </c:pt>
                <c:pt idx="167981">
                  <c:v>14412.67</c:v>
                </c:pt>
                <c:pt idx="167982">
                  <c:v>8754.83</c:v>
                </c:pt>
                <c:pt idx="167983">
                  <c:v>13418.35</c:v>
                </c:pt>
                <c:pt idx="167984">
                  <c:v>16682.38</c:v>
                </c:pt>
                <c:pt idx="167985">
                  <c:v>15959.24</c:v>
                </c:pt>
                <c:pt idx="167986">
                  <c:v>16579.689999999999</c:v>
                </c:pt>
                <c:pt idx="167987">
                  <c:v>23835.23</c:v>
                </c:pt>
                <c:pt idx="167988">
                  <c:v>18127.64</c:v>
                </c:pt>
                <c:pt idx="167989">
                  <c:v>27505.919999999998</c:v>
                </c:pt>
                <c:pt idx="167990">
                  <c:v>25483.79</c:v>
                </c:pt>
                <c:pt idx="167991">
                  <c:v>26859.01</c:v>
                </c:pt>
                <c:pt idx="167992">
                  <c:v>33016.69</c:v>
                </c:pt>
                <c:pt idx="167993">
                  <c:v>28172.16</c:v>
                </c:pt>
                <c:pt idx="167994">
                  <c:v>90043.58</c:v>
                </c:pt>
                <c:pt idx="167995">
                  <c:v>27072.45</c:v>
                </c:pt>
                <c:pt idx="167996">
                  <c:v>36572.71</c:v>
                </c:pt>
                <c:pt idx="167997">
                  <c:v>54600.63</c:v>
                </c:pt>
                <c:pt idx="167998">
                  <c:v>65310.35</c:v>
                </c:pt>
                <c:pt idx="167999">
                  <c:v>18855.16</c:v>
                </c:pt>
                <c:pt idx="168000">
                  <c:v>16338.31</c:v>
                </c:pt>
                <c:pt idx="168001">
                  <c:v>13983.19</c:v>
                </c:pt>
                <c:pt idx="168002">
                  <c:v>14235.7</c:v>
                </c:pt>
                <c:pt idx="168003">
                  <c:v>16002.15</c:v>
                </c:pt>
                <c:pt idx="168004">
                  <c:v>22179.46</c:v>
                </c:pt>
                <c:pt idx="168005">
                  <c:v>23129.13</c:v>
                </c:pt>
                <c:pt idx="168006">
                  <c:v>33630.080000000002</c:v>
                </c:pt>
                <c:pt idx="168007">
                  <c:v>22421.79</c:v>
                </c:pt>
                <c:pt idx="168008">
                  <c:v>23986.25</c:v>
                </c:pt>
                <c:pt idx="168009">
                  <c:v>22131.46</c:v>
                </c:pt>
                <c:pt idx="168010">
                  <c:v>18955.46</c:v>
                </c:pt>
                <c:pt idx="168011">
                  <c:v>17824.349999999999</c:v>
                </c:pt>
                <c:pt idx="168012">
                  <c:v>23507.69</c:v>
                </c:pt>
                <c:pt idx="168013">
                  <c:v>23725.68</c:v>
                </c:pt>
                <c:pt idx="168014">
                  <c:v>15996.3</c:v>
                </c:pt>
                <c:pt idx="168015">
                  <c:v>13906.73</c:v>
                </c:pt>
                <c:pt idx="168016">
                  <c:v>12526.56</c:v>
                </c:pt>
                <c:pt idx="168017">
                  <c:v>14044.04</c:v>
                </c:pt>
                <c:pt idx="168018">
                  <c:v>13503.12</c:v>
                </c:pt>
                <c:pt idx="168019">
                  <c:v>11544.52</c:v>
                </c:pt>
                <c:pt idx="168020">
                  <c:v>12133.32</c:v>
                </c:pt>
                <c:pt idx="168021">
                  <c:v>12378.76</c:v>
                </c:pt>
                <c:pt idx="168022">
                  <c:v>16590.97</c:v>
                </c:pt>
                <c:pt idx="168023">
                  <c:v>19316.73</c:v>
                </c:pt>
                <c:pt idx="168024">
                  <c:v>14926.77</c:v>
                </c:pt>
                <c:pt idx="168025">
                  <c:v>16017.97</c:v>
                </c:pt>
                <c:pt idx="168026">
                  <c:v>13075.78</c:v>
                </c:pt>
                <c:pt idx="168027">
                  <c:v>13542.02</c:v>
                </c:pt>
                <c:pt idx="168028">
                  <c:v>14581.62</c:v>
                </c:pt>
                <c:pt idx="168029">
                  <c:v>13933.25</c:v>
                </c:pt>
                <c:pt idx="168030">
                  <c:v>13883.5</c:v>
                </c:pt>
                <c:pt idx="168031">
                  <c:v>14168.03</c:v>
                </c:pt>
                <c:pt idx="168032">
                  <c:v>15510.38</c:v>
                </c:pt>
                <c:pt idx="168033">
                  <c:v>18681.34</c:v>
                </c:pt>
                <c:pt idx="168034">
                  <c:v>14161.74</c:v>
                </c:pt>
                <c:pt idx="168035">
                  <c:v>16864.900000000001</c:v>
                </c:pt>
                <c:pt idx="168036">
                  <c:v>13469.61</c:v>
                </c:pt>
                <c:pt idx="168037">
                  <c:v>14831.02</c:v>
                </c:pt>
                <c:pt idx="168038">
                  <c:v>22972.42</c:v>
                </c:pt>
                <c:pt idx="168039">
                  <c:v>20470.939999999999</c:v>
                </c:pt>
                <c:pt idx="168040">
                  <c:v>19421.09</c:v>
                </c:pt>
                <c:pt idx="168041">
                  <c:v>23006.13</c:v>
                </c:pt>
                <c:pt idx="168042">
                  <c:v>21466.31</c:v>
                </c:pt>
                <c:pt idx="168043">
                  <c:v>5883.54</c:v>
                </c:pt>
                <c:pt idx="168044">
                  <c:v>6760.67</c:v>
                </c:pt>
                <c:pt idx="168045">
                  <c:v>7202.56</c:v>
                </c:pt>
                <c:pt idx="168046">
                  <c:v>6782.27</c:v>
                </c:pt>
                <c:pt idx="168047">
                  <c:v>5232.58</c:v>
                </c:pt>
                <c:pt idx="168048">
                  <c:v>6015.76</c:v>
                </c:pt>
                <c:pt idx="168049">
                  <c:v>4236.99</c:v>
                </c:pt>
                <c:pt idx="168050">
                  <c:v>5730.38</c:v>
                </c:pt>
                <c:pt idx="168051">
                  <c:v>7131.97</c:v>
                </c:pt>
                <c:pt idx="168052">
                  <c:v>5391.86</c:v>
                </c:pt>
                <c:pt idx="168053">
                  <c:v>7755.01</c:v>
                </c:pt>
                <c:pt idx="168054">
                  <c:v>6193.93</c:v>
                </c:pt>
                <c:pt idx="168055">
                  <c:v>6204.01</c:v>
                </c:pt>
                <c:pt idx="168056">
                  <c:v>8090.46</c:v>
                </c:pt>
                <c:pt idx="168057">
                  <c:v>10044.33</c:v>
                </c:pt>
                <c:pt idx="168058">
                  <c:v>5170.16</c:v>
                </c:pt>
                <c:pt idx="168059">
                  <c:v>11238.78</c:v>
                </c:pt>
                <c:pt idx="168060">
                  <c:v>7527.86</c:v>
                </c:pt>
                <c:pt idx="168061">
                  <c:v>7548.69</c:v>
                </c:pt>
                <c:pt idx="168062">
                  <c:v>11100.58</c:v>
                </c:pt>
                <c:pt idx="168063">
                  <c:v>10785.94</c:v>
                </c:pt>
                <c:pt idx="168064">
                  <c:v>8239.42</c:v>
                </c:pt>
                <c:pt idx="168065">
                  <c:v>7623.36</c:v>
                </c:pt>
                <c:pt idx="168066">
                  <c:v>6777.39</c:v>
                </c:pt>
                <c:pt idx="168067">
                  <c:v>5981.76</c:v>
                </c:pt>
                <c:pt idx="168068">
                  <c:v>8490.25</c:v>
                </c:pt>
                <c:pt idx="168069">
                  <c:v>7093.29</c:v>
                </c:pt>
                <c:pt idx="168070">
                  <c:v>7330.4</c:v>
                </c:pt>
                <c:pt idx="168071">
                  <c:v>5888.87</c:v>
                </c:pt>
                <c:pt idx="168072">
                  <c:v>4384.6000000000004</c:v>
                </c:pt>
                <c:pt idx="168073">
                  <c:v>5628.33</c:v>
                </c:pt>
                <c:pt idx="168074">
                  <c:v>4878.8599999999997</c:v>
                </c:pt>
                <c:pt idx="168075">
                  <c:v>5453.45</c:v>
                </c:pt>
                <c:pt idx="168076">
                  <c:v>5060.8500000000004</c:v>
                </c:pt>
                <c:pt idx="168077">
                  <c:v>7578.34</c:v>
                </c:pt>
                <c:pt idx="168078">
                  <c:v>5421.09</c:v>
                </c:pt>
                <c:pt idx="168079">
                  <c:v>6362.01</c:v>
                </c:pt>
                <c:pt idx="168080">
                  <c:v>4971.07</c:v>
                </c:pt>
                <c:pt idx="168081">
                  <c:v>4614.97</c:v>
                </c:pt>
                <c:pt idx="168082">
                  <c:v>6713.79</c:v>
                </c:pt>
                <c:pt idx="168083">
                  <c:v>2702.25</c:v>
                </c:pt>
                <c:pt idx="168084">
                  <c:v>3631.13</c:v>
                </c:pt>
                <c:pt idx="168085">
                  <c:v>29272.79</c:v>
                </c:pt>
                <c:pt idx="168086">
                  <c:v>6140.98</c:v>
                </c:pt>
                <c:pt idx="168087">
                  <c:v>10402.11</c:v>
                </c:pt>
                <c:pt idx="168088">
                  <c:v>13207.13</c:v>
                </c:pt>
                <c:pt idx="168089">
                  <c:v>35059.65</c:v>
                </c:pt>
                <c:pt idx="168090">
                  <c:v>4314.08</c:v>
                </c:pt>
                <c:pt idx="168091">
                  <c:v>3922.07</c:v>
                </c:pt>
                <c:pt idx="168092">
                  <c:v>2357.09</c:v>
                </c:pt>
                <c:pt idx="168093">
                  <c:v>3513.29</c:v>
                </c:pt>
                <c:pt idx="168094">
                  <c:v>5396.91</c:v>
                </c:pt>
                <c:pt idx="168095">
                  <c:v>4993.83</c:v>
                </c:pt>
                <c:pt idx="168096">
                  <c:v>5328.97</c:v>
                </c:pt>
                <c:pt idx="168097">
                  <c:v>3858.86</c:v>
                </c:pt>
                <c:pt idx="168098">
                  <c:v>4931.28</c:v>
                </c:pt>
                <c:pt idx="168099">
                  <c:v>4379.79</c:v>
                </c:pt>
                <c:pt idx="168100">
                  <c:v>5409.77</c:v>
                </c:pt>
                <c:pt idx="168101">
                  <c:v>4870.6000000000004</c:v>
                </c:pt>
                <c:pt idx="168102">
                  <c:v>5458.85</c:v>
                </c:pt>
                <c:pt idx="168103">
                  <c:v>3929.78</c:v>
                </c:pt>
                <c:pt idx="168104">
                  <c:v>6536.56</c:v>
                </c:pt>
                <c:pt idx="168105">
                  <c:v>3852.12</c:v>
                </c:pt>
                <c:pt idx="168106">
                  <c:v>7111.89</c:v>
                </c:pt>
                <c:pt idx="168107">
                  <c:v>4689.33</c:v>
                </c:pt>
                <c:pt idx="168108">
                  <c:v>4784.41</c:v>
                </c:pt>
                <c:pt idx="168109">
                  <c:v>7702.86</c:v>
                </c:pt>
                <c:pt idx="168110">
                  <c:v>6512.74</c:v>
                </c:pt>
                <c:pt idx="168111">
                  <c:v>4923.16</c:v>
                </c:pt>
                <c:pt idx="168112">
                  <c:v>5464.1</c:v>
                </c:pt>
                <c:pt idx="168113">
                  <c:v>3878.35</c:v>
                </c:pt>
                <c:pt idx="168114">
                  <c:v>6496.32</c:v>
                </c:pt>
                <c:pt idx="168115">
                  <c:v>8975.4500000000007</c:v>
                </c:pt>
                <c:pt idx="168116">
                  <c:v>4769</c:v>
                </c:pt>
                <c:pt idx="168117">
                  <c:v>4146.72</c:v>
                </c:pt>
                <c:pt idx="168118">
                  <c:v>4645.17</c:v>
                </c:pt>
                <c:pt idx="168119">
                  <c:v>4288.57</c:v>
                </c:pt>
                <c:pt idx="168120">
                  <c:v>5610.76</c:v>
                </c:pt>
                <c:pt idx="168121">
                  <c:v>6210.84</c:v>
                </c:pt>
                <c:pt idx="168122">
                  <c:v>4733.3900000000003</c:v>
                </c:pt>
                <c:pt idx="168123">
                  <c:v>4399.62</c:v>
                </c:pt>
                <c:pt idx="168124">
                  <c:v>5298.04</c:v>
                </c:pt>
                <c:pt idx="168125">
                  <c:v>3094.96</c:v>
                </c:pt>
                <c:pt idx="168126">
                  <c:v>3793.56</c:v>
                </c:pt>
                <c:pt idx="168127">
                  <c:v>2488.7399999999998</c:v>
                </c:pt>
                <c:pt idx="168128">
                  <c:v>3022.13</c:v>
                </c:pt>
                <c:pt idx="168129">
                  <c:v>3016.29</c:v>
                </c:pt>
                <c:pt idx="168130">
                  <c:v>3098.99</c:v>
                </c:pt>
                <c:pt idx="168131">
                  <c:v>3862.7</c:v>
                </c:pt>
                <c:pt idx="168132">
                  <c:v>4122.9399999999996</c:v>
                </c:pt>
                <c:pt idx="168133">
                  <c:v>3314.68</c:v>
                </c:pt>
                <c:pt idx="168134">
                  <c:v>2427.21</c:v>
                </c:pt>
                <c:pt idx="168135">
                  <c:v>3438.64</c:v>
                </c:pt>
                <c:pt idx="168136">
                  <c:v>4696.09</c:v>
                </c:pt>
                <c:pt idx="168137">
                  <c:v>19539.77</c:v>
                </c:pt>
                <c:pt idx="168138">
                  <c:v>2463.25</c:v>
                </c:pt>
                <c:pt idx="168139">
                  <c:v>4498.43</c:v>
                </c:pt>
                <c:pt idx="168140">
                  <c:v>8173.49</c:v>
                </c:pt>
                <c:pt idx="168141">
                  <c:v>19388.78</c:v>
                </c:pt>
                <c:pt idx="168142">
                  <c:v>7695</c:v>
                </c:pt>
                <c:pt idx="168143">
                  <c:v>2824.25</c:v>
                </c:pt>
                <c:pt idx="168144">
                  <c:v>2135.31</c:v>
                </c:pt>
                <c:pt idx="168145">
                  <c:v>3388.34</c:v>
                </c:pt>
                <c:pt idx="168146">
                  <c:v>3360.96</c:v>
                </c:pt>
                <c:pt idx="168147">
                  <c:v>2145.69</c:v>
                </c:pt>
                <c:pt idx="168148">
                  <c:v>5143</c:v>
                </c:pt>
                <c:pt idx="168149">
                  <c:v>4932.49</c:v>
                </c:pt>
                <c:pt idx="168150">
                  <c:v>3352.04</c:v>
                </c:pt>
                <c:pt idx="168151">
                  <c:v>4162.42</c:v>
                </c:pt>
                <c:pt idx="168152">
                  <c:v>3290.54</c:v>
                </c:pt>
                <c:pt idx="168153">
                  <c:v>3423.9</c:v>
                </c:pt>
                <c:pt idx="168154">
                  <c:v>3540.93</c:v>
                </c:pt>
                <c:pt idx="168155">
                  <c:v>6490.87</c:v>
                </c:pt>
                <c:pt idx="168156">
                  <c:v>5213.75</c:v>
                </c:pt>
                <c:pt idx="168157">
                  <c:v>4457.9399999999996</c:v>
                </c:pt>
                <c:pt idx="168158">
                  <c:v>3844.71</c:v>
                </c:pt>
                <c:pt idx="168159">
                  <c:v>4479.38</c:v>
                </c:pt>
                <c:pt idx="168160">
                  <c:v>5126.1099999999997</c:v>
                </c:pt>
                <c:pt idx="168161">
                  <c:v>5574.82</c:v>
                </c:pt>
                <c:pt idx="168162">
                  <c:v>4156.87</c:v>
                </c:pt>
                <c:pt idx="168163">
                  <c:v>4721.8599999999997</c:v>
                </c:pt>
                <c:pt idx="168164">
                  <c:v>4093.83</c:v>
                </c:pt>
                <c:pt idx="168165">
                  <c:v>3816.56</c:v>
                </c:pt>
                <c:pt idx="168166">
                  <c:v>3311.78</c:v>
                </c:pt>
                <c:pt idx="168167">
                  <c:v>3274.9</c:v>
                </c:pt>
                <c:pt idx="168168">
                  <c:v>3789.99</c:v>
                </c:pt>
                <c:pt idx="168169">
                  <c:v>4228.1099999999997</c:v>
                </c:pt>
                <c:pt idx="168170">
                  <c:v>3232.37</c:v>
                </c:pt>
                <c:pt idx="168171">
                  <c:v>3382.53</c:v>
                </c:pt>
                <c:pt idx="168172">
                  <c:v>4174.1400000000003</c:v>
                </c:pt>
                <c:pt idx="168173">
                  <c:v>4515.88</c:v>
                </c:pt>
                <c:pt idx="168174">
                  <c:v>2469.7399999999998</c:v>
                </c:pt>
                <c:pt idx="168175">
                  <c:v>1619.58</c:v>
                </c:pt>
                <c:pt idx="168176">
                  <c:v>2932.6</c:v>
                </c:pt>
                <c:pt idx="168177">
                  <c:v>2935.72</c:v>
                </c:pt>
                <c:pt idx="168178">
                  <c:v>2772.12</c:v>
                </c:pt>
                <c:pt idx="168179">
                  <c:v>3615.89</c:v>
                </c:pt>
                <c:pt idx="168180">
                  <c:v>3315.87</c:v>
                </c:pt>
                <c:pt idx="168181">
                  <c:v>1485.96</c:v>
                </c:pt>
                <c:pt idx="168182">
                  <c:v>3412.1</c:v>
                </c:pt>
                <c:pt idx="168183">
                  <c:v>4082.41</c:v>
                </c:pt>
                <c:pt idx="168184">
                  <c:v>3874.78</c:v>
                </c:pt>
                <c:pt idx="168185">
                  <c:v>3212.84</c:v>
                </c:pt>
                <c:pt idx="168186">
                  <c:v>21081.22</c:v>
                </c:pt>
                <c:pt idx="168187">
                  <c:v>23489.46</c:v>
                </c:pt>
                <c:pt idx="168188">
                  <c:v>28461.13</c:v>
                </c:pt>
                <c:pt idx="168189">
                  <c:v>23222.91</c:v>
                </c:pt>
                <c:pt idx="168190">
                  <c:v>25270.78</c:v>
                </c:pt>
                <c:pt idx="168191">
                  <c:v>30068.02</c:v>
                </c:pt>
                <c:pt idx="168192">
                  <c:v>31624.49</c:v>
                </c:pt>
                <c:pt idx="168193">
                  <c:v>36177.379999999997</c:v>
                </c:pt>
                <c:pt idx="168194">
                  <c:v>49639.3</c:v>
                </c:pt>
                <c:pt idx="168195">
                  <c:v>39209.120000000003</c:v>
                </c:pt>
                <c:pt idx="168196">
                  <c:v>31751.88</c:v>
                </c:pt>
                <c:pt idx="168197">
                  <c:v>33950.959999999999</c:v>
                </c:pt>
                <c:pt idx="168198">
                  <c:v>26392.31</c:v>
                </c:pt>
                <c:pt idx="168199">
                  <c:v>37143.54</c:v>
                </c:pt>
                <c:pt idx="168200">
                  <c:v>24940.86</c:v>
                </c:pt>
                <c:pt idx="168201">
                  <c:v>30118.48</c:v>
                </c:pt>
                <c:pt idx="168202">
                  <c:v>36616.870000000003</c:v>
                </c:pt>
                <c:pt idx="168203">
                  <c:v>38438.019999999997</c:v>
                </c:pt>
                <c:pt idx="168204">
                  <c:v>32048.5</c:v>
                </c:pt>
                <c:pt idx="168205">
                  <c:v>32567.72</c:v>
                </c:pt>
                <c:pt idx="168206">
                  <c:v>49249.73</c:v>
                </c:pt>
                <c:pt idx="168207">
                  <c:v>38261.760000000002</c:v>
                </c:pt>
                <c:pt idx="168208">
                  <c:v>31063.84</c:v>
                </c:pt>
                <c:pt idx="168209">
                  <c:v>27589.23</c:v>
                </c:pt>
                <c:pt idx="168210">
                  <c:v>31998.54</c:v>
                </c:pt>
                <c:pt idx="168211">
                  <c:v>31561.02</c:v>
                </c:pt>
                <c:pt idx="168212">
                  <c:v>29900.43</c:v>
                </c:pt>
                <c:pt idx="168213">
                  <c:v>26837.13</c:v>
                </c:pt>
                <c:pt idx="168214">
                  <c:v>25534.7</c:v>
                </c:pt>
                <c:pt idx="168215">
                  <c:v>22502.45</c:v>
                </c:pt>
                <c:pt idx="168216">
                  <c:v>23530.48</c:v>
                </c:pt>
                <c:pt idx="168217">
                  <c:v>22321.72</c:v>
                </c:pt>
                <c:pt idx="168218">
                  <c:v>21069.01</c:v>
                </c:pt>
                <c:pt idx="168219">
                  <c:v>23379.23</c:v>
                </c:pt>
                <c:pt idx="168220">
                  <c:v>20487.669999999998</c:v>
                </c:pt>
                <c:pt idx="168221">
                  <c:v>23608.07</c:v>
                </c:pt>
                <c:pt idx="168222">
                  <c:v>19746.16</c:v>
                </c:pt>
                <c:pt idx="168223">
                  <c:v>22324.38</c:v>
                </c:pt>
                <c:pt idx="168224">
                  <c:v>20602.2</c:v>
                </c:pt>
                <c:pt idx="168225">
                  <c:v>24460.89</c:v>
                </c:pt>
                <c:pt idx="168226">
                  <c:v>33907.730000000003</c:v>
                </c:pt>
                <c:pt idx="168227">
                  <c:v>35737.26</c:v>
                </c:pt>
                <c:pt idx="168228">
                  <c:v>115974.68</c:v>
                </c:pt>
                <c:pt idx="168229">
                  <c:v>65341.88</c:v>
                </c:pt>
                <c:pt idx="168230">
                  <c:v>96195.95</c:v>
                </c:pt>
                <c:pt idx="168231">
                  <c:v>134591.26999999999</c:v>
                </c:pt>
                <c:pt idx="168232">
                  <c:v>202655.12</c:v>
                </c:pt>
                <c:pt idx="168233">
                  <c:v>16767.54</c:v>
                </c:pt>
                <c:pt idx="168234">
                  <c:v>12620.78</c:v>
                </c:pt>
                <c:pt idx="168235">
                  <c:v>9425.9</c:v>
                </c:pt>
                <c:pt idx="168236">
                  <c:v>13137.32</c:v>
                </c:pt>
                <c:pt idx="168237">
                  <c:v>11169.75</c:v>
                </c:pt>
                <c:pt idx="168238">
                  <c:v>16531.43</c:v>
                </c:pt>
                <c:pt idx="168239">
                  <c:v>19690.89</c:v>
                </c:pt>
                <c:pt idx="168240">
                  <c:v>18401.16</c:v>
                </c:pt>
                <c:pt idx="168241">
                  <c:v>16857</c:v>
                </c:pt>
                <c:pt idx="168242">
                  <c:v>16986.650000000001</c:v>
                </c:pt>
                <c:pt idx="168243">
                  <c:v>18709.23</c:v>
                </c:pt>
                <c:pt idx="168244">
                  <c:v>20498.150000000001</c:v>
                </c:pt>
                <c:pt idx="168245">
                  <c:v>23536.63</c:v>
                </c:pt>
                <c:pt idx="168246">
                  <c:v>22128.5</c:v>
                </c:pt>
                <c:pt idx="168247">
                  <c:v>27466.63</c:v>
                </c:pt>
                <c:pt idx="168248">
                  <c:v>25107.66</c:v>
                </c:pt>
                <c:pt idx="168249">
                  <c:v>42855.01</c:v>
                </c:pt>
                <c:pt idx="168250">
                  <c:v>25371.33</c:v>
                </c:pt>
                <c:pt idx="168251">
                  <c:v>25811.49</c:v>
                </c:pt>
                <c:pt idx="168252">
                  <c:v>24860.62</c:v>
                </c:pt>
                <c:pt idx="168253">
                  <c:v>23150.12</c:v>
                </c:pt>
                <c:pt idx="168254">
                  <c:v>29115.07</c:v>
                </c:pt>
                <c:pt idx="168255">
                  <c:v>38957.230000000003</c:v>
                </c:pt>
                <c:pt idx="168256">
                  <c:v>36172.720000000001</c:v>
                </c:pt>
                <c:pt idx="168257">
                  <c:v>32464.13</c:v>
                </c:pt>
                <c:pt idx="168258">
                  <c:v>34527.61</c:v>
                </c:pt>
                <c:pt idx="168259">
                  <c:v>41757.54</c:v>
                </c:pt>
                <c:pt idx="168260">
                  <c:v>36498.79</c:v>
                </c:pt>
                <c:pt idx="168261">
                  <c:v>29814.31</c:v>
                </c:pt>
                <c:pt idx="168262">
                  <c:v>28013.27</c:v>
                </c:pt>
                <c:pt idx="168263">
                  <c:v>21005.41</c:v>
                </c:pt>
                <c:pt idx="168264">
                  <c:v>26026.19</c:v>
                </c:pt>
                <c:pt idx="168265">
                  <c:v>20804.04</c:v>
                </c:pt>
                <c:pt idx="168266">
                  <c:v>20163.18</c:v>
                </c:pt>
                <c:pt idx="168267">
                  <c:v>22488.33</c:v>
                </c:pt>
                <c:pt idx="168268">
                  <c:v>10111.09</c:v>
                </c:pt>
                <c:pt idx="168269">
                  <c:v>20782.5</c:v>
                </c:pt>
                <c:pt idx="168270">
                  <c:v>22684.44</c:v>
                </c:pt>
                <c:pt idx="168271">
                  <c:v>18544.830000000002</c:v>
                </c:pt>
                <c:pt idx="168272">
                  <c:v>18129.45</c:v>
                </c:pt>
                <c:pt idx="168273">
                  <c:v>18699.509999999998</c:v>
                </c:pt>
                <c:pt idx="168274">
                  <c:v>18861.47</c:v>
                </c:pt>
                <c:pt idx="168275">
                  <c:v>31491.99</c:v>
                </c:pt>
                <c:pt idx="168276">
                  <c:v>33763.339999999997</c:v>
                </c:pt>
                <c:pt idx="168277">
                  <c:v>30113.15</c:v>
                </c:pt>
                <c:pt idx="168278">
                  <c:v>38278.519999999997</c:v>
                </c:pt>
                <c:pt idx="168279">
                  <c:v>40048.07</c:v>
                </c:pt>
                <c:pt idx="168280">
                  <c:v>116162.22</c:v>
                </c:pt>
                <c:pt idx="168281">
                  <c:v>72120.460000000006</c:v>
                </c:pt>
                <c:pt idx="168282">
                  <c:v>105771.39</c:v>
                </c:pt>
                <c:pt idx="168283">
                  <c:v>127223.8</c:v>
                </c:pt>
                <c:pt idx="168284">
                  <c:v>192695.76</c:v>
                </c:pt>
                <c:pt idx="168285">
                  <c:v>46217.85</c:v>
                </c:pt>
                <c:pt idx="168286">
                  <c:v>13566.59</c:v>
                </c:pt>
                <c:pt idx="168287">
                  <c:v>13807.99</c:v>
                </c:pt>
                <c:pt idx="168288">
                  <c:v>13276.16</c:v>
                </c:pt>
                <c:pt idx="168289">
                  <c:v>12839.27</c:v>
                </c:pt>
                <c:pt idx="168290">
                  <c:v>20707.419999999998</c:v>
                </c:pt>
                <c:pt idx="168291">
                  <c:v>21601.72</c:v>
                </c:pt>
                <c:pt idx="168292">
                  <c:v>20671.57</c:v>
                </c:pt>
                <c:pt idx="168293">
                  <c:v>23613.79</c:v>
                </c:pt>
                <c:pt idx="168294">
                  <c:v>17525.12</c:v>
                </c:pt>
                <c:pt idx="168295">
                  <c:v>22737.82</c:v>
                </c:pt>
                <c:pt idx="168296">
                  <c:v>25396.57</c:v>
                </c:pt>
                <c:pt idx="168297">
                  <c:v>29447.42</c:v>
                </c:pt>
                <c:pt idx="168298">
                  <c:v>25894.3</c:v>
                </c:pt>
                <c:pt idx="168299">
                  <c:v>37529.83</c:v>
                </c:pt>
                <c:pt idx="168300">
                  <c:v>29962.639999999999</c:v>
                </c:pt>
                <c:pt idx="168301">
                  <c:v>31588.68</c:v>
                </c:pt>
                <c:pt idx="168302">
                  <c:v>24014.18</c:v>
                </c:pt>
                <c:pt idx="168303">
                  <c:v>25164.63</c:v>
                </c:pt>
                <c:pt idx="168304">
                  <c:v>28348.67</c:v>
                </c:pt>
                <c:pt idx="168305">
                  <c:v>23064.83</c:v>
                </c:pt>
                <c:pt idx="168306">
                  <c:v>29901.07</c:v>
                </c:pt>
                <c:pt idx="168307">
                  <c:v>33997.85</c:v>
                </c:pt>
                <c:pt idx="168308">
                  <c:v>34644.53</c:v>
                </c:pt>
                <c:pt idx="168309">
                  <c:v>30872.240000000002</c:v>
                </c:pt>
                <c:pt idx="168310">
                  <c:v>37238.629999999997</c:v>
                </c:pt>
                <c:pt idx="168311">
                  <c:v>34886.18</c:v>
                </c:pt>
                <c:pt idx="168312">
                  <c:v>35549.050000000003</c:v>
                </c:pt>
                <c:pt idx="168313">
                  <c:v>33129.629999999997</c:v>
                </c:pt>
                <c:pt idx="168314">
                  <c:v>24063.09</c:v>
                </c:pt>
                <c:pt idx="168315">
                  <c:v>22591.95</c:v>
                </c:pt>
                <c:pt idx="168316">
                  <c:v>25730.42</c:v>
                </c:pt>
                <c:pt idx="168317">
                  <c:v>18363.52</c:v>
                </c:pt>
                <c:pt idx="168318">
                  <c:v>18783.439999999999</c:v>
                </c:pt>
                <c:pt idx="168319">
                  <c:v>19240.490000000002</c:v>
                </c:pt>
                <c:pt idx="168320">
                  <c:v>18776.25</c:v>
                </c:pt>
                <c:pt idx="168321">
                  <c:v>23164.86</c:v>
                </c:pt>
                <c:pt idx="168322">
                  <c:v>22621.439999999999</c:v>
                </c:pt>
                <c:pt idx="168323">
                  <c:v>24111.43</c:v>
                </c:pt>
                <c:pt idx="168324">
                  <c:v>23381.23</c:v>
                </c:pt>
                <c:pt idx="168325">
                  <c:v>28848.48</c:v>
                </c:pt>
                <c:pt idx="168326">
                  <c:v>22634.58</c:v>
                </c:pt>
                <c:pt idx="168327">
                  <c:v>25954.11</c:v>
                </c:pt>
                <c:pt idx="168328">
                  <c:v>28305.05</c:v>
                </c:pt>
                <c:pt idx="168329">
                  <c:v>38834.28</c:v>
                </c:pt>
                <c:pt idx="168330">
                  <c:v>36204.78</c:v>
                </c:pt>
                <c:pt idx="168331">
                  <c:v>35934.080000000002</c:v>
                </c:pt>
                <c:pt idx="168332">
                  <c:v>36394.449999999997</c:v>
                </c:pt>
                <c:pt idx="168333">
                  <c:v>37315.410000000003</c:v>
                </c:pt>
                <c:pt idx="168334">
                  <c:v>35516.85</c:v>
                </c:pt>
                <c:pt idx="168335">
                  <c:v>36084.67</c:v>
                </c:pt>
                <c:pt idx="168336">
                  <c:v>33843.129999999997</c:v>
                </c:pt>
                <c:pt idx="168337">
                  <c:v>36489.019999999997</c:v>
                </c:pt>
                <c:pt idx="168338">
                  <c:v>32964.58</c:v>
                </c:pt>
                <c:pt idx="168339">
                  <c:v>36503.11</c:v>
                </c:pt>
                <c:pt idx="168340">
                  <c:v>35460.99</c:v>
                </c:pt>
                <c:pt idx="168341">
                  <c:v>34882.550000000003</c:v>
                </c:pt>
                <c:pt idx="168342">
                  <c:v>35182.89</c:v>
                </c:pt>
                <c:pt idx="168343">
                  <c:v>34096.589999999997</c:v>
                </c:pt>
                <c:pt idx="168344">
                  <c:v>32885.83</c:v>
                </c:pt>
                <c:pt idx="168345">
                  <c:v>35011.33</c:v>
                </c:pt>
                <c:pt idx="168346">
                  <c:v>34861.65</c:v>
                </c:pt>
                <c:pt idx="168347">
                  <c:v>35907.599999999999</c:v>
                </c:pt>
                <c:pt idx="168348">
                  <c:v>36468.36</c:v>
                </c:pt>
                <c:pt idx="168349">
                  <c:v>33904.97</c:v>
                </c:pt>
                <c:pt idx="168350">
                  <c:v>36484.519999999997</c:v>
                </c:pt>
                <c:pt idx="168351">
                  <c:v>30350.17</c:v>
                </c:pt>
                <c:pt idx="168352">
                  <c:v>34534.559999999998</c:v>
                </c:pt>
                <c:pt idx="168353">
                  <c:v>32518.23</c:v>
                </c:pt>
                <c:pt idx="168354">
                  <c:v>34475.65</c:v>
                </c:pt>
                <c:pt idx="168355">
                  <c:v>35613.57</c:v>
                </c:pt>
                <c:pt idx="168356">
                  <c:v>32805.46</c:v>
                </c:pt>
                <c:pt idx="168357">
                  <c:v>33684.89</c:v>
                </c:pt>
                <c:pt idx="168358">
                  <c:v>35209.14</c:v>
                </c:pt>
                <c:pt idx="168359">
                  <c:v>34979.72</c:v>
                </c:pt>
                <c:pt idx="168360">
                  <c:v>33191.81</c:v>
                </c:pt>
                <c:pt idx="168361">
                  <c:v>34312.720000000001</c:v>
                </c:pt>
                <c:pt idx="168362">
                  <c:v>33934.35</c:v>
                </c:pt>
                <c:pt idx="168363">
                  <c:v>33084.11</c:v>
                </c:pt>
                <c:pt idx="168364">
                  <c:v>38876.720000000001</c:v>
                </c:pt>
                <c:pt idx="168365">
                  <c:v>35217.599999999999</c:v>
                </c:pt>
                <c:pt idx="168366">
                  <c:v>35901.379999999997</c:v>
                </c:pt>
                <c:pt idx="168367">
                  <c:v>36696.550000000003</c:v>
                </c:pt>
                <c:pt idx="168368">
                  <c:v>34612.800000000003</c:v>
                </c:pt>
                <c:pt idx="168369">
                  <c:v>36016.230000000003</c:v>
                </c:pt>
                <c:pt idx="168370">
                  <c:v>35390.26</c:v>
                </c:pt>
                <c:pt idx="168371">
                  <c:v>30617.84</c:v>
                </c:pt>
                <c:pt idx="168372">
                  <c:v>33050.769999999997</c:v>
                </c:pt>
                <c:pt idx="168373">
                  <c:v>37694.980000000003</c:v>
                </c:pt>
                <c:pt idx="168374">
                  <c:v>39998.39</c:v>
                </c:pt>
                <c:pt idx="168375">
                  <c:v>46070.05</c:v>
                </c:pt>
                <c:pt idx="168376">
                  <c:v>28376.31</c:v>
                </c:pt>
                <c:pt idx="168377">
                  <c:v>31494.54</c:v>
                </c:pt>
                <c:pt idx="168378">
                  <c:v>28091.79</c:v>
                </c:pt>
                <c:pt idx="168379">
                  <c:v>31841.77</c:v>
                </c:pt>
                <c:pt idx="168380">
                  <c:v>31001.57</c:v>
                </c:pt>
                <c:pt idx="168381">
                  <c:v>35760.18</c:v>
                </c:pt>
                <c:pt idx="168382">
                  <c:v>34079.21</c:v>
                </c:pt>
                <c:pt idx="168383">
                  <c:v>33135.18</c:v>
                </c:pt>
                <c:pt idx="168384">
                  <c:v>33797.120000000003</c:v>
                </c:pt>
                <c:pt idx="168385">
                  <c:v>32277.84</c:v>
                </c:pt>
                <c:pt idx="168386">
                  <c:v>31637.200000000001</c:v>
                </c:pt>
                <c:pt idx="168387">
                  <c:v>31140.68</c:v>
                </c:pt>
                <c:pt idx="168388">
                  <c:v>31038.89</c:v>
                </c:pt>
                <c:pt idx="168389">
                  <c:v>30686.95</c:v>
                </c:pt>
                <c:pt idx="168390">
                  <c:v>31655.48</c:v>
                </c:pt>
                <c:pt idx="168391">
                  <c:v>30818.93</c:v>
                </c:pt>
                <c:pt idx="168392">
                  <c:v>32382.17</c:v>
                </c:pt>
                <c:pt idx="168393">
                  <c:v>28290.22</c:v>
                </c:pt>
                <c:pt idx="168394">
                  <c:v>32371.72</c:v>
                </c:pt>
                <c:pt idx="168395">
                  <c:v>30082.67</c:v>
                </c:pt>
                <c:pt idx="168396">
                  <c:v>31363.99</c:v>
                </c:pt>
                <c:pt idx="168397">
                  <c:v>32623.61</c:v>
                </c:pt>
                <c:pt idx="168398">
                  <c:v>31135.67</c:v>
                </c:pt>
                <c:pt idx="168399">
                  <c:v>31339.02</c:v>
                </c:pt>
                <c:pt idx="168400">
                  <c:v>32154.01</c:v>
                </c:pt>
                <c:pt idx="168401">
                  <c:v>32041.759999999998</c:v>
                </c:pt>
                <c:pt idx="168402">
                  <c:v>32032.720000000001</c:v>
                </c:pt>
                <c:pt idx="168403">
                  <c:v>31131.93</c:v>
                </c:pt>
                <c:pt idx="168404">
                  <c:v>29906.84</c:v>
                </c:pt>
                <c:pt idx="168405">
                  <c:v>30335.97</c:v>
                </c:pt>
                <c:pt idx="168406">
                  <c:v>33127.49</c:v>
                </c:pt>
                <c:pt idx="168407">
                  <c:v>30123.07</c:v>
                </c:pt>
                <c:pt idx="168408">
                  <c:v>31283.85</c:v>
                </c:pt>
                <c:pt idx="168409">
                  <c:v>31015.79</c:v>
                </c:pt>
                <c:pt idx="168410">
                  <c:v>35826.730000000003</c:v>
                </c:pt>
                <c:pt idx="168411">
                  <c:v>15562.81</c:v>
                </c:pt>
                <c:pt idx="168412">
                  <c:v>32011.18</c:v>
                </c:pt>
                <c:pt idx="168413">
                  <c:v>29586.94</c:v>
                </c:pt>
                <c:pt idx="168414">
                  <c:v>28109.05</c:v>
                </c:pt>
                <c:pt idx="168415">
                  <c:v>29901.07</c:v>
                </c:pt>
                <c:pt idx="168416">
                  <c:v>32164.05</c:v>
                </c:pt>
                <c:pt idx="168417">
                  <c:v>30578.07</c:v>
                </c:pt>
                <c:pt idx="168418">
                  <c:v>33038.79</c:v>
                </c:pt>
                <c:pt idx="168419">
                  <c:v>33066.199999999997</c:v>
                </c:pt>
                <c:pt idx="168420">
                  <c:v>28308.77</c:v>
                </c:pt>
                <c:pt idx="168421">
                  <c:v>32592.6</c:v>
                </c:pt>
                <c:pt idx="168422">
                  <c:v>30863.52</c:v>
                </c:pt>
                <c:pt idx="168423">
                  <c:v>28422.62</c:v>
                </c:pt>
                <c:pt idx="168424">
                  <c:v>31801.3</c:v>
                </c:pt>
                <c:pt idx="168425">
                  <c:v>34021.83</c:v>
                </c:pt>
                <c:pt idx="168426">
                  <c:v>36410.54</c:v>
                </c:pt>
                <c:pt idx="168427">
                  <c:v>40180.959999999999</c:v>
                </c:pt>
                <c:pt idx="168428">
                  <c:v>27035.49</c:v>
                </c:pt>
                <c:pt idx="168429">
                  <c:v>28184.55</c:v>
                </c:pt>
                <c:pt idx="168430">
                  <c:v>27642.53</c:v>
                </c:pt>
                <c:pt idx="168431">
                  <c:v>29383.200000000001</c:v>
                </c:pt>
                <c:pt idx="168432">
                  <c:v>24540.94</c:v>
                </c:pt>
                <c:pt idx="168433">
                  <c:v>30365.82</c:v>
                </c:pt>
                <c:pt idx="168434">
                  <c:v>30392.7</c:v>
                </c:pt>
                <c:pt idx="168435">
                  <c:v>29202.52</c:v>
                </c:pt>
                <c:pt idx="168436">
                  <c:v>29298.98</c:v>
                </c:pt>
                <c:pt idx="168437">
                  <c:v>31435.81</c:v>
                </c:pt>
                <c:pt idx="168438">
                  <c:v>29877.59</c:v>
                </c:pt>
                <c:pt idx="168439">
                  <c:v>28756.45</c:v>
                </c:pt>
                <c:pt idx="168440">
                  <c:v>28141.95</c:v>
                </c:pt>
                <c:pt idx="168441">
                  <c:v>29260.86</c:v>
                </c:pt>
                <c:pt idx="168442">
                  <c:v>31125.02</c:v>
                </c:pt>
                <c:pt idx="168443">
                  <c:v>25921.360000000001</c:v>
                </c:pt>
                <c:pt idx="168444">
                  <c:v>28243.01</c:v>
                </c:pt>
                <c:pt idx="168445">
                  <c:v>27253.39</c:v>
                </c:pt>
                <c:pt idx="168446">
                  <c:v>30012.62</c:v>
                </c:pt>
                <c:pt idx="168447">
                  <c:v>28498.11</c:v>
                </c:pt>
                <c:pt idx="168448">
                  <c:v>28000.46</c:v>
                </c:pt>
                <c:pt idx="168449">
                  <c:v>28126.07</c:v>
                </c:pt>
                <c:pt idx="168450">
                  <c:v>28685.38</c:v>
                </c:pt>
                <c:pt idx="168451">
                  <c:v>29784.49</c:v>
                </c:pt>
                <c:pt idx="168452">
                  <c:v>30698.6</c:v>
                </c:pt>
                <c:pt idx="168453">
                  <c:v>27532.63</c:v>
                </c:pt>
                <c:pt idx="168454">
                  <c:v>30372.87</c:v>
                </c:pt>
                <c:pt idx="168455">
                  <c:v>30088.880000000001</c:v>
                </c:pt>
                <c:pt idx="168456">
                  <c:v>27843.65</c:v>
                </c:pt>
                <c:pt idx="168457">
                  <c:v>28990.86</c:v>
                </c:pt>
                <c:pt idx="168458">
                  <c:v>26971.17</c:v>
                </c:pt>
                <c:pt idx="168459">
                  <c:v>31145.919999999998</c:v>
                </c:pt>
                <c:pt idx="168460">
                  <c:v>27330.75</c:v>
                </c:pt>
                <c:pt idx="168461">
                  <c:v>30067.45</c:v>
                </c:pt>
                <c:pt idx="168462">
                  <c:v>28014.49</c:v>
                </c:pt>
                <c:pt idx="168463">
                  <c:v>32591.93</c:v>
                </c:pt>
                <c:pt idx="168464">
                  <c:v>31870.74</c:v>
                </c:pt>
                <c:pt idx="168465">
                  <c:v>29795.99</c:v>
                </c:pt>
                <c:pt idx="168466">
                  <c:v>28744.880000000001</c:v>
                </c:pt>
                <c:pt idx="168467">
                  <c:v>28865.82</c:v>
                </c:pt>
                <c:pt idx="168468">
                  <c:v>31352.74</c:v>
                </c:pt>
                <c:pt idx="168469">
                  <c:v>31963.24</c:v>
                </c:pt>
                <c:pt idx="168470">
                  <c:v>31845.8</c:v>
                </c:pt>
                <c:pt idx="168471">
                  <c:v>33880.769999999997</c:v>
                </c:pt>
                <c:pt idx="168472">
                  <c:v>15605.14</c:v>
                </c:pt>
                <c:pt idx="168473">
                  <c:v>14061.95</c:v>
                </c:pt>
                <c:pt idx="168474">
                  <c:v>11570.91</c:v>
                </c:pt>
                <c:pt idx="168475">
                  <c:v>13830.17</c:v>
                </c:pt>
                <c:pt idx="168476">
                  <c:v>16573.07</c:v>
                </c:pt>
                <c:pt idx="168477">
                  <c:v>16886.169999999998</c:v>
                </c:pt>
                <c:pt idx="168478">
                  <c:v>17379.349999999999</c:v>
                </c:pt>
                <c:pt idx="168479">
                  <c:v>19343.560000000001</c:v>
                </c:pt>
                <c:pt idx="168480">
                  <c:v>22981.18</c:v>
                </c:pt>
                <c:pt idx="168481">
                  <c:v>21420.53</c:v>
                </c:pt>
                <c:pt idx="168482">
                  <c:v>28067.81</c:v>
                </c:pt>
                <c:pt idx="168483">
                  <c:v>27435.51</c:v>
                </c:pt>
                <c:pt idx="168484">
                  <c:v>21067.16</c:v>
                </c:pt>
                <c:pt idx="168485">
                  <c:v>25523.56</c:v>
                </c:pt>
                <c:pt idx="168486">
                  <c:v>24132.15</c:v>
                </c:pt>
                <c:pt idx="168487">
                  <c:v>28963.23</c:v>
                </c:pt>
                <c:pt idx="168488">
                  <c:v>38411.39</c:v>
                </c:pt>
                <c:pt idx="168489">
                  <c:v>33945.67</c:v>
                </c:pt>
                <c:pt idx="168490">
                  <c:v>29764.48</c:v>
                </c:pt>
                <c:pt idx="168491">
                  <c:v>32201.23</c:v>
                </c:pt>
                <c:pt idx="168492">
                  <c:v>38060.01</c:v>
                </c:pt>
                <c:pt idx="168493">
                  <c:v>38648.129999999997</c:v>
                </c:pt>
                <c:pt idx="168494">
                  <c:v>34469.08</c:v>
                </c:pt>
                <c:pt idx="168495">
                  <c:v>27699.41</c:v>
                </c:pt>
                <c:pt idx="168496">
                  <c:v>30977.87</c:v>
                </c:pt>
                <c:pt idx="168497">
                  <c:v>29506.93</c:v>
                </c:pt>
                <c:pt idx="168498">
                  <c:v>28268.69</c:v>
                </c:pt>
                <c:pt idx="168499">
                  <c:v>25694.81</c:v>
                </c:pt>
                <c:pt idx="168500">
                  <c:v>25850.58</c:v>
                </c:pt>
                <c:pt idx="168501">
                  <c:v>21465.59</c:v>
                </c:pt>
                <c:pt idx="168502">
                  <c:v>20705.28</c:v>
                </c:pt>
                <c:pt idx="168503">
                  <c:v>20886.36</c:v>
                </c:pt>
                <c:pt idx="168504">
                  <c:v>15412.51</c:v>
                </c:pt>
                <c:pt idx="168505">
                  <c:v>14846.31</c:v>
                </c:pt>
                <c:pt idx="168506">
                  <c:v>15397.04</c:v>
                </c:pt>
                <c:pt idx="168507">
                  <c:v>13471.46</c:v>
                </c:pt>
                <c:pt idx="168508">
                  <c:v>11873.88</c:v>
                </c:pt>
                <c:pt idx="168509">
                  <c:v>12397.32</c:v>
                </c:pt>
                <c:pt idx="168510">
                  <c:v>11345.6</c:v>
                </c:pt>
                <c:pt idx="168511">
                  <c:v>12424.47</c:v>
                </c:pt>
                <c:pt idx="168512">
                  <c:v>10300.85</c:v>
                </c:pt>
                <c:pt idx="168513">
                  <c:v>9840.39</c:v>
                </c:pt>
                <c:pt idx="168514">
                  <c:v>17416.669999999998</c:v>
                </c:pt>
                <c:pt idx="168515">
                  <c:v>14350.47</c:v>
                </c:pt>
                <c:pt idx="168516">
                  <c:v>13803.22</c:v>
                </c:pt>
                <c:pt idx="168517">
                  <c:v>18605.009999999998</c:v>
                </c:pt>
                <c:pt idx="168518">
                  <c:v>28745.57</c:v>
                </c:pt>
                <c:pt idx="168519">
                  <c:v>9443.7099999999991</c:v>
                </c:pt>
                <c:pt idx="168520">
                  <c:v>9822.3799999999992</c:v>
                </c:pt>
                <c:pt idx="168521">
                  <c:v>7637.45</c:v>
                </c:pt>
                <c:pt idx="168522">
                  <c:v>9677.9599999999991</c:v>
                </c:pt>
                <c:pt idx="168523">
                  <c:v>8823.92</c:v>
                </c:pt>
                <c:pt idx="168524">
                  <c:v>10395.41</c:v>
                </c:pt>
                <c:pt idx="168525">
                  <c:v>12107.49</c:v>
                </c:pt>
                <c:pt idx="168526">
                  <c:v>10891.49</c:v>
                </c:pt>
                <c:pt idx="168527">
                  <c:v>12741.62</c:v>
                </c:pt>
                <c:pt idx="168528">
                  <c:v>10527.18</c:v>
                </c:pt>
                <c:pt idx="168529">
                  <c:v>12089.77</c:v>
                </c:pt>
                <c:pt idx="168530">
                  <c:v>14334.22</c:v>
                </c:pt>
                <c:pt idx="168531">
                  <c:v>15769.97</c:v>
                </c:pt>
                <c:pt idx="168532">
                  <c:v>15441.96</c:v>
                </c:pt>
                <c:pt idx="168533">
                  <c:v>18891.240000000002</c:v>
                </c:pt>
                <c:pt idx="168534">
                  <c:v>21205.84</c:v>
                </c:pt>
                <c:pt idx="168535">
                  <c:v>23935.48</c:v>
                </c:pt>
                <c:pt idx="168536">
                  <c:v>20053.05</c:v>
                </c:pt>
                <c:pt idx="168537">
                  <c:v>20934.75</c:v>
                </c:pt>
                <c:pt idx="168538">
                  <c:v>17209.490000000002</c:v>
                </c:pt>
                <c:pt idx="168539">
                  <c:v>19412.14</c:v>
                </c:pt>
                <c:pt idx="168540">
                  <c:v>27436.2</c:v>
                </c:pt>
                <c:pt idx="168541">
                  <c:v>28478.16</c:v>
                </c:pt>
                <c:pt idx="168542">
                  <c:v>26041.71</c:v>
                </c:pt>
                <c:pt idx="168543">
                  <c:v>26807.06</c:v>
                </c:pt>
                <c:pt idx="168544">
                  <c:v>28374.400000000001</c:v>
                </c:pt>
                <c:pt idx="168545">
                  <c:v>35569.730000000003</c:v>
                </c:pt>
                <c:pt idx="168546">
                  <c:v>28414.03</c:v>
                </c:pt>
                <c:pt idx="168547">
                  <c:v>23448.68</c:v>
                </c:pt>
                <c:pt idx="168548">
                  <c:v>28269.93</c:v>
                </c:pt>
                <c:pt idx="168549">
                  <c:v>25730.240000000002</c:v>
                </c:pt>
                <c:pt idx="168550">
                  <c:v>26576.6</c:v>
                </c:pt>
                <c:pt idx="168551">
                  <c:v>20956.240000000002</c:v>
                </c:pt>
                <c:pt idx="168552">
                  <c:v>16210.65</c:v>
                </c:pt>
                <c:pt idx="168553">
                  <c:v>31112.25</c:v>
                </c:pt>
                <c:pt idx="168554">
                  <c:v>10816.12</c:v>
                </c:pt>
                <c:pt idx="168555">
                  <c:v>16400.689999999999</c:v>
                </c:pt>
                <c:pt idx="168556">
                  <c:v>15066.81</c:v>
                </c:pt>
                <c:pt idx="168557">
                  <c:v>12829.57</c:v>
                </c:pt>
                <c:pt idx="168558">
                  <c:v>10770.99</c:v>
                </c:pt>
                <c:pt idx="168559">
                  <c:v>10822.62</c:v>
                </c:pt>
                <c:pt idx="168560">
                  <c:v>9741.57</c:v>
                </c:pt>
                <c:pt idx="168561">
                  <c:v>9676.16</c:v>
                </c:pt>
                <c:pt idx="168562">
                  <c:v>10603.59</c:v>
                </c:pt>
                <c:pt idx="168563">
                  <c:v>27131.97</c:v>
                </c:pt>
                <c:pt idx="168564">
                  <c:v>9474.2199999999993</c:v>
                </c:pt>
                <c:pt idx="168565">
                  <c:v>10430.67</c:v>
                </c:pt>
                <c:pt idx="168566">
                  <c:v>17670.8</c:v>
                </c:pt>
                <c:pt idx="168567">
                  <c:v>13774.46</c:v>
                </c:pt>
                <c:pt idx="168568">
                  <c:v>14631.09</c:v>
                </c:pt>
                <c:pt idx="168569">
                  <c:v>18164.28</c:v>
                </c:pt>
                <c:pt idx="168570">
                  <c:v>25410.44</c:v>
                </c:pt>
                <c:pt idx="168571">
                  <c:v>9431.49</c:v>
                </c:pt>
                <c:pt idx="168572">
                  <c:v>9065.7800000000007</c:v>
                </c:pt>
                <c:pt idx="168573">
                  <c:v>7315.73</c:v>
                </c:pt>
                <c:pt idx="168574">
                  <c:v>7501.66</c:v>
                </c:pt>
                <c:pt idx="168575">
                  <c:v>8295.99</c:v>
                </c:pt>
                <c:pt idx="168576">
                  <c:v>8979.4500000000007</c:v>
                </c:pt>
                <c:pt idx="168577">
                  <c:v>11930.71</c:v>
                </c:pt>
                <c:pt idx="168578">
                  <c:v>11644.16</c:v>
                </c:pt>
                <c:pt idx="168579">
                  <c:v>16779.990000000002</c:v>
                </c:pt>
                <c:pt idx="168580">
                  <c:v>10754.89</c:v>
                </c:pt>
                <c:pt idx="168581">
                  <c:v>14225.02</c:v>
                </c:pt>
                <c:pt idx="168582">
                  <c:v>15582.33</c:v>
                </c:pt>
                <c:pt idx="168583">
                  <c:v>18086.46</c:v>
                </c:pt>
                <c:pt idx="168584">
                  <c:v>16196.31</c:v>
                </c:pt>
                <c:pt idx="168585">
                  <c:v>16868.21</c:v>
                </c:pt>
                <c:pt idx="168586">
                  <c:v>18514.490000000002</c:v>
                </c:pt>
                <c:pt idx="168587">
                  <c:v>22827.84</c:v>
                </c:pt>
                <c:pt idx="168588">
                  <c:v>16319.83</c:v>
                </c:pt>
                <c:pt idx="168589">
                  <c:v>18225.18</c:v>
                </c:pt>
                <c:pt idx="168590">
                  <c:v>19184.73</c:v>
                </c:pt>
                <c:pt idx="168591">
                  <c:v>20596.599999999999</c:v>
                </c:pt>
                <c:pt idx="168592">
                  <c:v>28381.43</c:v>
                </c:pt>
                <c:pt idx="168593">
                  <c:v>22268.18</c:v>
                </c:pt>
                <c:pt idx="168594">
                  <c:v>20347.830000000002</c:v>
                </c:pt>
                <c:pt idx="168595">
                  <c:v>23831.34</c:v>
                </c:pt>
                <c:pt idx="168596">
                  <c:v>25685.67</c:v>
                </c:pt>
                <c:pt idx="168597">
                  <c:v>26850.01</c:v>
                </c:pt>
                <c:pt idx="168598">
                  <c:v>29516.67</c:v>
                </c:pt>
                <c:pt idx="168599">
                  <c:v>21288.25</c:v>
                </c:pt>
                <c:pt idx="168600">
                  <c:v>19408.05</c:v>
                </c:pt>
                <c:pt idx="168601">
                  <c:v>19453.34</c:v>
                </c:pt>
                <c:pt idx="168602">
                  <c:v>17502.099999999999</c:v>
                </c:pt>
                <c:pt idx="168603">
                  <c:v>14101.97</c:v>
                </c:pt>
                <c:pt idx="168604">
                  <c:v>17086.12</c:v>
                </c:pt>
                <c:pt idx="168605">
                  <c:v>16679.189999999999</c:v>
                </c:pt>
                <c:pt idx="168606">
                  <c:v>18451.189999999999</c:v>
                </c:pt>
                <c:pt idx="168607">
                  <c:v>12697.8</c:v>
                </c:pt>
                <c:pt idx="168608">
                  <c:v>12094.2</c:v>
                </c:pt>
                <c:pt idx="168609">
                  <c:v>11974.26</c:v>
                </c:pt>
                <c:pt idx="168610">
                  <c:v>10916.03</c:v>
                </c:pt>
                <c:pt idx="168611">
                  <c:v>11071.84</c:v>
                </c:pt>
                <c:pt idx="168612">
                  <c:v>11726.83</c:v>
                </c:pt>
                <c:pt idx="168613">
                  <c:v>9995.68</c:v>
                </c:pt>
                <c:pt idx="168614">
                  <c:v>18809.080000000002</c:v>
                </c:pt>
                <c:pt idx="168615">
                  <c:v>16642.3</c:v>
                </c:pt>
                <c:pt idx="168616">
                  <c:v>16261.64</c:v>
                </c:pt>
                <c:pt idx="168617">
                  <c:v>14471.88</c:v>
                </c:pt>
                <c:pt idx="168618">
                  <c:v>15740.41</c:v>
                </c:pt>
                <c:pt idx="168619">
                  <c:v>16733.54</c:v>
                </c:pt>
                <c:pt idx="168620">
                  <c:v>15942.33</c:v>
                </c:pt>
                <c:pt idx="168621">
                  <c:v>18117.25</c:v>
                </c:pt>
                <c:pt idx="168622">
                  <c:v>17539.62</c:v>
                </c:pt>
                <c:pt idx="168623">
                  <c:v>18323.59</c:v>
                </c:pt>
                <c:pt idx="168624">
                  <c:v>18428.04</c:v>
                </c:pt>
                <c:pt idx="168625">
                  <c:v>20242.7</c:v>
                </c:pt>
                <c:pt idx="168626">
                  <c:v>18597.82</c:v>
                </c:pt>
                <c:pt idx="168627">
                  <c:v>16687.09</c:v>
                </c:pt>
                <c:pt idx="168628">
                  <c:v>19363.91</c:v>
                </c:pt>
                <c:pt idx="168629">
                  <c:v>16335.84</c:v>
                </c:pt>
                <c:pt idx="168630">
                  <c:v>17849.560000000001</c:v>
                </c:pt>
                <c:pt idx="168631">
                  <c:v>20203.759999999998</c:v>
                </c:pt>
                <c:pt idx="168632">
                  <c:v>18983.5</c:v>
                </c:pt>
                <c:pt idx="168633">
                  <c:v>18202.810000000001</c:v>
                </c:pt>
                <c:pt idx="168634">
                  <c:v>19944.990000000002</c:v>
                </c:pt>
                <c:pt idx="168635">
                  <c:v>17898.27</c:v>
                </c:pt>
                <c:pt idx="168636">
                  <c:v>19496.3</c:v>
                </c:pt>
                <c:pt idx="168637">
                  <c:v>18714.830000000002</c:v>
                </c:pt>
                <c:pt idx="168638">
                  <c:v>17650.23</c:v>
                </c:pt>
                <c:pt idx="168639">
                  <c:v>16982.919999999998</c:v>
                </c:pt>
                <c:pt idx="168640">
                  <c:v>17626.48</c:v>
                </c:pt>
                <c:pt idx="168641">
                  <c:v>16391.23</c:v>
                </c:pt>
                <c:pt idx="168642">
                  <c:v>16171.32</c:v>
                </c:pt>
                <c:pt idx="168643">
                  <c:v>16021.79</c:v>
                </c:pt>
                <c:pt idx="168644">
                  <c:v>17022.36</c:v>
                </c:pt>
                <c:pt idx="168645">
                  <c:v>19181.919999999998</c:v>
                </c:pt>
                <c:pt idx="168646">
                  <c:v>16658.29</c:v>
                </c:pt>
                <c:pt idx="168647">
                  <c:v>14526.48</c:v>
                </c:pt>
                <c:pt idx="168648">
                  <c:v>15681.93</c:v>
                </c:pt>
                <c:pt idx="168649">
                  <c:v>15914</c:v>
                </c:pt>
                <c:pt idx="168650">
                  <c:v>16952.689999999999</c:v>
                </c:pt>
                <c:pt idx="168651">
                  <c:v>17986.88</c:v>
                </c:pt>
                <c:pt idx="168652">
                  <c:v>16857.14</c:v>
                </c:pt>
                <c:pt idx="168653">
                  <c:v>15658.24</c:v>
                </c:pt>
                <c:pt idx="168654">
                  <c:v>17178.3</c:v>
                </c:pt>
                <c:pt idx="168655">
                  <c:v>16917.900000000001</c:v>
                </c:pt>
                <c:pt idx="168656">
                  <c:v>16088.93</c:v>
                </c:pt>
                <c:pt idx="168657">
                  <c:v>15882.97</c:v>
                </c:pt>
                <c:pt idx="168658">
                  <c:v>17055.240000000002</c:v>
                </c:pt>
                <c:pt idx="168659">
                  <c:v>19640.07</c:v>
                </c:pt>
                <c:pt idx="168660">
                  <c:v>23918.080000000002</c:v>
                </c:pt>
                <c:pt idx="168661">
                  <c:v>25663.72</c:v>
                </c:pt>
                <c:pt idx="168662">
                  <c:v>19358.89</c:v>
                </c:pt>
                <c:pt idx="168663">
                  <c:v>15871.68</c:v>
                </c:pt>
                <c:pt idx="168664">
                  <c:v>16151.69</c:v>
                </c:pt>
                <c:pt idx="168665">
                  <c:v>16280.22</c:v>
                </c:pt>
                <c:pt idx="168666">
                  <c:v>17766.55</c:v>
                </c:pt>
                <c:pt idx="168667">
                  <c:v>22217.69</c:v>
                </c:pt>
                <c:pt idx="168668">
                  <c:v>17946.77</c:v>
                </c:pt>
                <c:pt idx="168669">
                  <c:v>16273.95</c:v>
                </c:pt>
                <c:pt idx="168670">
                  <c:v>16192.32</c:v>
                </c:pt>
                <c:pt idx="168671">
                  <c:v>14929.84</c:v>
                </c:pt>
                <c:pt idx="168672">
                  <c:v>16149.57</c:v>
                </c:pt>
                <c:pt idx="168673">
                  <c:v>17485.23</c:v>
                </c:pt>
                <c:pt idx="168674">
                  <c:v>16398.439999999999</c:v>
                </c:pt>
                <c:pt idx="168675">
                  <c:v>15711.09</c:v>
                </c:pt>
                <c:pt idx="168676">
                  <c:v>16082.6</c:v>
                </c:pt>
                <c:pt idx="168677">
                  <c:v>17716.650000000001</c:v>
                </c:pt>
                <c:pt idx="168678">
                  <c:v>17193.77</c:v>
                </c:pt>
                <c:pt idx="168679">
                  <c:v>16386.7</c:v>
                </c:pt>
                <c:pt idx="168680">
                  <c:v>18477.53</c:v>
                </c:pt>
                <c:pt idx="168681">
                  <c:v>17230</c:v>
                </c:pt>
                <c:pt idx="168682">
                  <c:v>17608.95</c:v>
                </c:pt>
                <c:pt idx="168683">
                  <c:v>18128.150000000001</c:v>
                </c:pt>
                <c:pt idx="168684">
                  <c:v>20411.45</c:v>
                </c:pt>
                <c:pt idx="168685">
                  <c:v>20080.759999999998</c:v>
                </c:pt>
                <c:pt idx="168686">
                  <c:v>17359.98</c:v>
                </c:pt>
                <c:pt idx="168687">
                  <c:v>18010.43</c:v>
                </c:pt>
                <c:pt idx="168688">
                  <c:v>21771.18</c:v>
                </c:pt>
                <c:pt idx="168689">
                  <c:v>17572.22</c:v>
                </c:pt>
                <c:pt idx="168690">
                  <c:v>16331.16</c:v>
                </c:pt>
                <c:pt idx="168691">
                  <c:v>18464.560000000001</c:v>
                </c:pt>
                <c:pt idx="168692">
                  <c:v>18166.37</c:v>
                </c:pt>
                <c:pt idx="168693">
                  <c:v>19120.2</c:v>
                </c:pt>
                <c:pt idx="168694">
                  <c:v>17567.55</c:v>
                </c:pt>
                <c:pt idx="168695">
                  <c:v>15332.53</c:v>
                </c:pt>
                <c:pt idx="168696">
                  <c:v>15646.31</c:v>
                </c:pt>
                <c:pt idx="168697">
                  <c:v>7305.75</c:v>
                </c:pt>
                <c:pt idx="168698">
                  <c:v>17025.669999999998</c:v>
                </c:pt>
                <c:pt idx="168699">
                  <c:v>14340.41</c:v>
                </c:pt>
                <c:pt idx="168700">
                  <c:v>13655.39</c:v>
                </c:pt>
                <c:pt idx="168701">
                  <c:v>14898.47</c:v>
                </c:pt>
                <c:pt idx="168702">
                  <c:v>15162.08</c:v>
                </c:pt>
                <c:pt idx="168703">
                  <c:v>14785.76</c:v>
                </c:pt>
                <c:pt idx="168704">
                  <c:v>14743.79</c:v>
                </c:pt>
                <c:pt idx="168705">
                  <c:v>19772.009999999998</c:v>
                </c:pt>
                <c:pt idx="168706">
                  <c:v>24824.18</c:v>
                </c:pt>
                <c:pt idx="168707">
                  <c:v>15421.63</c:v>
                </c:pt>
                <c:pt idx="168708">
                  <c:v>16881.16</c:v>
                </c:pt>
                <c:pt idx="168709">
                  <c:v>18750.54</c:v>
                </c:pt>
                <c:pt idx="168710">
                  <c:v>16748.93</c:v>
                </c:pt>
                <c:pt idx="168711">
                  <c:v>18426.650000000001</c:v>
                </c:pt>
                <c:pt idx="168712">
                  <c:v>20427.060000000001</c:v>
                </c:pt>
                <c:pt idx="168713">
                  <c:v>24725.69</c:v>
                </c:pt>
                <c:pt idx="168714">
                  <c:v>12797.5</c:v>
                </c:pt>
                <c:pt idx="168715">
                  <c:v>13620.97</c:v>
                </c:pt>
                <c:pt idx="168716">
                  <c:v>11491.15</c:v>
                </c:pt>
                <c:pt idx="168717">
                  <c:v>16262.58</c:v>
                </c:pt>
                <c:pt idx="168718">
                  <c:v>14901.59</c:v>
                </c:pt>
                <c:pt idx="168719">
                  <c:v>13865.08</c:v>
                </c:pt>
                <c:pt idx="168720">
                  <c:v>14142.05</c:v>
                </c:pt>
                <c:pt idx="168721">
                  <c:v>14750.6</c:v>
                </c:pt>
                <c:pt idx="168722">
                  <c:v>14767.53</c:v>
                </c:pt>
                <c:pt idx="168723">
                  <c:v>14985.05</c:v>
                </c:pt>
                <c:pt idx="168724">
                  <c:v>13578.58</c:v>
                </c:pt>
                <c:pt idx="168725">
                  <c:v>14121.08</c:v>
                </c:pt>
                <c:pt idx="168726">
                  <c:v>18798.169999999998</c:v>
                </c:pt>
                <c:pt idx="168727">
                  <c:v>13539.24</c:v>
                </c:pt>
                <c:pt idx="168728">
                  <c:v>15706.49</c:v>
                </c:pt>
                <c:pt idx="168729">
                  <c:v>13694.96</c:v>
                </c:pt>
                <c:pt idx="168730">
                  <c:v>15631</c:v>
                </c:pt>
                <c:pt idx="168731">
                  <c:v>15440.62</c:v>
                </c:pt>
                <c:pt idx="168732">
                  <c:v>13807.05</c:v>
                </c:pt>
                <c:pt idx="168733">
                  <c:v>14140.86</c:v>
                </c:pt>
                <c:pt idx="168734">
                  <c:v>15568.77</c:v>
                </c:pt>
                <c:pt idx="168735">
                  <c:v>17426.86</c:v>
                </c:pt>
                <c:pt idx="168736">
                  <c:v>16670.169999999998</c:v>
                </c:pt>
                <c:pt idx="168737">
                  <c:v>16050.05</c:v>
                </c:pt>
                <c:pt idx="168738">
                  <c:v>16341.74</c:v>
                </c:pt>
                <c:pt idx="168739">
                  <c:v>14460.22</c:v>
                </c:pt>
                <c:pt idx="168740">
                  <c:v>15773.28</c:v>
                </c:pt>
                <c:pt idx="168741">
                  <c:v>16354.64</c:v>
                </c:pt>
                <c:pt idx="168742">
                  <c:v>16200.89</c:v>
                </c:pt>
                <c:pt idx="168743">
                  <c:v>16298.67</c:v>
                </c:pt>
                <c:pt idx="168744">
                  <c:v>14382.09</c:v>
                </c:pt>
                <c:pt idx="168745">
                  <c:v>14252.28</c:v>
                </c:pt>
                <c:pt idx="168746">
                  <c:v>12377.68</c:v>
                </c:pt>
                <c:pt idx="168747">
                  <c:v>14472.43</c:v>
                </c:pt>
                <c:pt idx="168748">
                  <c:v>15006.65</c:v>
                </c:pt>
                <c:pt idx="168749">
                  <c:v>14785.34</c:v>
                </c:pt>
                <c:pt idx="168750">
                  <c:v>17060.89</c:v>
                </c:pt>
                <c:pt idx="168751">
                  <c:v>15254.79</c:v>
                </c:pt>
                <c:pt idx="168752">
                  <c:v>14935.2</c:v>
                </c:pt>
                <c:pt idx="168753">
                  <c:v>14577.07</c:v>
                </c:pt>
                <c:pt idx="168754">
                  <c:v>18099.990000000002</c:v>
                </c:pt>
                <c:pt idx="168755">
                  <c:v>15865.74</c:v>
                </c:pt>
                <c:pt idx="168756">
                  <c:v>16339.29</c:v>
                </c:pt>
                <c:pt idx="168757">
                  <c:v>15671.66</c:v>
                </c:pt>
                <c:pt idx="168758">
                  <c:v>21171.41</c:v>
                </c:pt>
                <c:pt idx="168759">
                  <c:v>21359.94</c:v>
                </c:pt>
                <c:pt idx="168760">
                  <c:v>18890.16</c:v>
                </c:pt>
                <c:pt idx="168761">
                  <c:v>17428.18</c:v>
                </c:pt>
                <c:pt idx="168762">
                  <c:v>17320.41</c:v>
                </c:pt>
                <c:pt idx="168763">
                  <c:v>15331.15</c:v>
                </c:pt>
                <c:pt idx="168764">
                  <c:v>14113.73</c:v>
                </c:pt>
                <c:pt idx="168765">
                  <c:v>13034.62</c:v>
                </c:pt>
                <c:pt idx="168766">
                  <c:v>16444.27</c:v>
                </c:pt>
                <c:pt idx="168767">
                  <c:v>22089.69</c:v>
                </c:pt>
                <c:pt idx="168768">
                  <c:v>17105.23</c:v>
                </c:pt>
                <c:pt idx="168769">
                  <c:v>17109.04</c:v>
                </c:pt>
                <c:pt idx="168770">
                  <c:v>16042.13</c:v>
                </c:pt>
                <c:pt idx="168771">
                  <c:v>35987.839999999997</c:v>
                </c:pt>
                <c:pt idx="168772">
                  <c:v>16276.49</c:v>
                </c:pt>
                <c:pt idx="168773">
                  <c:v>23618.15</c:v>
                </c:pt>
                <c:pt idx="168774">
                  <c:v>58348.56</c:v>
                </c:pt>
                <c:pt idx="168775">
                  <c:v>45649.33</c:v>
                </c:pt>
                <c:pt idx="168776">
                  <c:v>37392.980000000003</c:v>
                </c:pt>
                <c:pt idx="168777">
                  <c:v>21941.79</c:v>
                </c:pt>
                <c:pt idx="168778">
                  <c:v>50652.71</c:v>
                </c:pt>
                <c:pt idx="168779">
                  <c:v>55198.41</c:v>
                </c:pt>
                <c:pt idx="168780">
                  <c:v>93666.34</c:v>
                </c:pt>
                <c:pt idx="168781">
                  <c:v>41633.61</c:v>
                </c:pt>
                <c:pt idx="168782">
                  <c:v>19861.060000000001</c:v>
                </c:pt>
                <c:pt idx="168783">
                  <c:v>19614.8</c:v>
                </c:pt>
                <c:pt idx="168784">
                  <c:v>19501.07</c:v>
                </c:pt>
                <c:pt idx="168785">
                  <c:v>17645.5</c:v>
                </c:pt>
                <c:pt idx="168786">
                  <c:v>16755.38</c:v>
                </c:pt>
                <c:pt idx="168787">
                  <c:v>20775.7</c:v>
                </c:pt>
                <c:pt idx="168788">
                  <c:v>19541.77</c:v>
                </c:pt>
                <c:pt idx="168789">
                  <c:v>16173.63</c:v>
                </c:pt>
                <c:pt idx="168790">
                  <c:v>15923.16</c:v>
                </c:pt>
                <c:pt idx="168791">
                  <c:v>13458.06</c:v>
                </c:pt>
                <c:pt idx="168792">
                  <c:v>14315.4</c:v>
                </c:pt>
                <c:pt idx="168793">
                  <c:v>18703.89</c:v>
                </c:pt>
                <c:pt idx="168794">
                  <c:v>20436.27</c:v>
                </c:pt>
                <c:pt idx="168795">
                  <c:v>20213.98</c:v>
                </c:pt>
                <c:pt idx="168796">
                  <c:v>16868.7</c:v>
                </c:pt>
                <c:pt idx="168797">
                  <c:v>20683.150000000001</c:v>
                </c:pt>
                <c:pt idx="168798">
                  <c:v>21923.98</c:v>
                </c:pt>
                <c:pt idx="168799">
                  <c:v>17537.87</c:v>
                </c:pt>
                <c:pt idx="168800">
                  <c:v>25486.05</c:v>
                </c:pt>
                <c:pt idx="168801">
                  <c:v>22353.74</c:v>
                </c:pt>
                <c:pt idx="168802">
                  <c:v>28359.98</c:v>
                </c:pt>
                <c:pt idx="168803">
                  <c:v>25415.17</c:v>
                </c:pt>
                <c:pt idx="168804">
                  <c:v>28143.65</c:v>
                </c:pt>
                <c:pt idx="168805">
                  <c:v>15056.55</c:v>
                </c:pt>
                <c:pt idx="168806">
                  <c:v>17477.59</c:v>
                </c:pt>
                <c:pt idx="168807">
                  <c:v>15947.76</c:v>
                </c:pt>
                <c:pt idx="168808">
                  <c:v>19348.11</c:v>
                </c:pt>
                <c:pt idx="168809">
                  <c:v>19203.48</c:v>
                </c:pt>
                <c:pt idx="168810">
                  <c:v>19600.7</c:v>
                </c:pt>
                <c:pt idx="168811">
                  <c:v>19315.07</c:v>
                </c:pt>
                <c:pt idx="168812">
                  <c:v>14634.66</c:v>
                </c:pt>
                <c:pt idx="168813">
                  <c:v>15365.5</c:v>
                </c:pt>
                <c:pt idx="168814">
                  <c:v>15154.64</c:v>
                </c:pt>
                <c:pt idx="168815">
                  <c:v>14460.31</c:v>
                </c:pt>
                <c:pt idx="168816">
                  <c:v>12488.11</c:v>
                </c:pt>
                <c:pt idx="168817">
                  <c:v>11872.21</c:v>
                </c:pt>
                <c:pt idx="168818">
                  <c:v>13501.16</c:v>
                </c:pt>
                <c:pt idx="168819">
                  <c:v>13155.89</c:v>
                </c:pt>
                <c:pt idx="168820">
                  <c:v>13534</c:v>
                </c:pt>
                <c:pt idx="168821">
                  <c:v>14039.5</c:v>
                </c:pt>
                <c:pt idx="168822">
                  <c:v>16282.34</c:v>
                </c:pt>
                <c:pt idx="168823">
                  <c:v>16759.93</c:v>
                </c:pt>
                <c:pt idx="168824">
                  <c:v>15469.2</c:v>
                </c:pt>
                <c:pt idx="168825">
                  <c:v>14198.92</c:v>
                </c:pt>
                <c:pt idx="168826">
                  <c:v>37249.25</c:v>
                </c:pt>
                <c:pt idx="168827">
                  <c:v>86101.8</c:v>
                </c:pt>
                <c:pt idx="168828">
                  <c:v>41966.99</c:v>
                </c:pt>
                <c:pt idx="168829">
                  <c:v>19672.95</c:v>
                </c:pt>
                <c:pt idx="168830">
                  <c:v>25301.96</c:v>
                </c:pt>
                <c:pt idx="168831">
                  <c:v>25887.55</c:v>
                </c:pt>
                <c:pt idx="168832">
                  <c:v>28877.72</c:v>
                </c:pt>
                <c:pt idx="168833">
                  <c:v>32400.92</c:v>
                </c:pt>
                <c:pt idx="168834">
                  <c:v>35227.58</c:v>
                </c:pt>
                <c:pt idx="168835">
                  <c:v>20640.060000000001</c:v>
                </c:pt>
                <c:pt idx="168836">
                  <c:v>17730.43</c:v>
                </c:pt>
                <c:pt idx="168837">
                  <c:v>16910.2</c:v>
                </c:pt>
                <c:pt idx="168838">
                  <c:v>16426.45</c:v>
                </c:pt>
                <c:pt idx="168839">
                  <c:v>21373</c:v>
                </c:pt>
                <c:pt idx="168840">
                  <c:v>9793.99</c:v>
                </c:pt>
                <c:pt idx="168841">
                  <c:v>15614.98</c:v>
                </c:pt>
                <c:pt idx="168842">
                  <c:v>11898.43</c:v>
                </c:pt>
                <c:pt idx="168843">
                  <c:v>13352.89</c:v>
                </c:pt>
                <c:pt idx="168844">
                  <c:v>14302.28</c:v>
                </c:pt>
                <c:pt idx="168845">
                  <c:v>16070.32</c:v>
                </c:pt>
                <c:pt idx="168846">
                  <c:v>15325.31</c:v>
                </c:pt>
                <c:pt idx="168847">
                  <c:v>16296.95</c:v>
                </c:pt>
                <c:pt idx="168848">
                  <c:v>21302.89</c:v>
                </c:pt>
                <c:pt idx="168849">
                  <c:v>32225.1</c:v>
                </c:pt>
                <c:pt idx="168850">
                  <c:v>17646.490000000002</c:v>
                </c:pt>
                <c:pt idx="168851">
                  <c:v>16296.01</c:v>
                </c:pt>
                <c:pt idx="168852">
                  <c:v>19983.39</c:v>
                </c:pt>
                <c:pt idx="168853">
                  <c:v>20589.240000000002</c:v>
                </c:pt>
                <c:pt idx="168854">
                  <c:v>20602.259999999998</c:v>
                </c:pt>
                <c:pt idx="168855">
                  <c:v>20221.73</c:v>
                </c:pt>
                <c:pt idx="168856">
                  <c:v>22648.799999999999</c:v>
                </c:pt>
                <c:pt idx="168857">
                  <c:v>16479.32</c:v>
                </c:pt>
                <c:pt idx="168858">
                  <c:v>17792.55</c:v>
                </c:pt>
                <c:pt idx="168859">
                  <c:v>14701.1</c:v>
                </c:pt>
                <c:pt idx="168860">
                  <c:v>19912.189999999999</c:v>
                </c:pt>
                <c:pt idx="168861">
                  <c:v>13750</c:v>
                </c:pt>
                <c:pt idx="168862">
                  <c:v>16184.24</c:v>
                </c:pt>
                <c:pt idx="168863">
                  <c:v>16018.75</c:v>
                </c:pt>
                <c:pt idx="168864">
                  <c:v>16445.98</c:v>
                </c:pt>
                <c:pt idx="168865">
                  <c:v>14995.47</c:v>
                </c:pt>
                <c:pt idx="168866">
                  <c:v>15067.36</c:v>
                </c:pt>
                <c:pt idx="168867">
                  <c:v>15214.96</c:v>
                </c:pt>
                <c:pt idx="168868">
                  <c:v>13429.57</c:v>
                </c:pt>
                <c:pt idx="168869">
                  <c:v>16041.29</c:v>
                </c:pt>
                <c:pt idx="168870">
                  <c:v>13106.94</c:v>
                </c:pt>
                <c:pt idx="168871">
                  <c:v>13656.95</c:v>
                </c:pt>
                <c:pt idx="168872">
                  <c:v>11162.42</c:v>
                </c:pt>
                <c:pt idx="168873">
                  <c:v>23518.62</c:v>
                </c:pt>
                <c:pt idx="168874">
                  <c:v>13994.37</c:v>
                </c:pt>
                <c:pt idx="168875">
                  <c:v>13433</c:v>
                </c:pt>
                <c:pt idx="168876">
                  <c:v>12164.8</c:v>
                </c:pt>
                <c:pt idx="168877">
                  <c:v>19467.86</c:v>
                </c:pt>
                <c:pt idx="168878">
                  <c:v>24508.68</c:v>
                </c:pt>
                <c:pt idx="168879">
                  <c:v>64234.11</c:v>
                </c:pt>
                <c:pt idx="168880">
                  <c:v>19813.29</c:v>
                </c:pt>
                <c:pt idx="168881">
                  <c:v>20077.32</c:v>
                </c:pt>
                <c:pt idx="168882">
                  <c:v>48614.02</c:v>
                </c:pt>
                <c:pt idx="168883">
                  <c:v>28171.59</c:v>
                </c:pt>
                <c:pt idx="168884">
                  <c:v>39644.67</c:v>
                </c:pt>
                <c:pt idx="168885">
                  <c:v>33656.199999999997</c:v>
                </c:pt>
                <c:pt idx="168886">
                  <c:v>29852.799999999999</c:v>
                </c:pt>
                <c:pt idx="168887">
                  <c:v>11988.38</c:v>
                </c:pt>
                <c:pt idx="168888">
                  <c:v>15511.34</c:v>
                </c:pt>
                <c:pt idx="168889">
                  <c:v>15917.65</c:v>
                </c:pt>
                <c:pt idx="168890">
                  <c:v>15528.23</c:v>
                </c:pt>
                <c:pt idx="168891">
                  <c:v>15684.55</c:v>
                </c:pt>
                <c:pt idx="168892">
                  <c:v>16122.43</c:v>
                </c:pt>
                <c:pt idx="168893">
                  <c:v>15270.44</c:v>
                </c:pt>
                <c:pt idx="168894">
                  <c:v>11891.94</c:v>
                </c:pt>
                <c:pt idx="168895">
                  <c:v>12132.93</c:v>
                </c:pt>
                <c:pt idx="168896">
                  <c:v>12376.82</c:v>
                </c:pt>
                <c:pt idx="168897">
                  <c:v>16017.82</c:v>
                </c:pt>
                <c:pt idx="168898">
                  <c:v>19168.48</c:v>
                </c:pt>
                <c:pt idx="168899">
                  <c:v>18534.13</c:v>
                </c:pt>
                <c:pt idx="168900">
                  <c:v>16922.990000000002</c:v>
                </c:pt>
                <c:pt idx="168901">
                  <c:v>3396.81</c:v>
                </c:pt>
                <c:pt idx="168902">
                  <c:v>4359.2299999999996</c:v>
                </c:pt>
                <c:pt idx="168903">
                  <c:v>3402.46</c:v>
                </c:pt>
                <c:pt idx="168904">
                  <c:v>3801.89</c:v>
                </c:pt>
                <c:pt idx="168905">
                  <c:v>4117</c:v>
                </c:pt>
                <c:pt idx="168906">
                  <c:v>4146.41</c:v>
                </c:pt>
                <c:pt idx="168907">
                  <c:v>4493.3</c:v>
                </c:pt>
                <c:pt idx="168908">
                  <c:v>5066.1899999999996</c:v>
                </c:pt>
                <c:pt idx="168909">
                  <c:v>4991.53</c:v>
                </c:pt>
                <c:pt idx="168910">
                  <c:v>5185.22</c:v>
                </c:pt>
                <c:pt idx="168911">
                  <c:v>5579.64</c:v>
                </c:pt>
                <c:pt idx="168912">
                  <c:v>5357.34</c:v>
                </c:pt>
                <c:pt idx="168913">
                  <c:v>5545.76</c:v>
                </c:pt>
                <c:pt idx="168914">
                  <c:v>4552.78</c:v>
                </c:pt>
                <c:pt idx="168915">
                  <c:v>4302.7700000000004</c:v>
                </c:pt>
                <c:pt idx="168916">
                  <c:v>4506.07</c:v>
                </c:pt>
                <c:pt idx="168917">
                  <c:v>5544.88</c:v>
                </c:pt>
                <c:pt idx="168918">
                  <c:v>5330.37</c:v>
                </c:pt>
                <c:pt idx="168919">
                  <c:v>4812.66</c:v>
                </c:pt>
                <c:pt idx="168920">
                  <c:v>5108.2</c:v>
                </c:pt>
                <c:pt idx="168921">
                  <c:v>5447.55</c:v>
                </c:pt>
                <c:pt idx="168922">
                  <c:v>5312.41</c:v>
                </c:pt>
                <c:pt idx="168923">
                  <c:v>4105.88</c:v>
                </c:pt>
                <c:pt idx="168924">
                  <c:v>4226.8500000000004</c:v>
                </c:pt>
                <c:pt idx="168925">
                  <c:v>4861.6400000000003</c:v>
                </c:pt>
                <c:pt idx="168926">
                  <c:v>5371.32</c:v>
                </c:pt>
                <c:pt idx="168927">
                  <c:v>5087.32</c:v>
                </c:pt>
                <c:pt idx="168928">
                  <c:v>5292.43</c:v>
                </c:pt>
                <c:pt idx="168929">
                  <c:v>5048.3900000000003</c:v>
                </c:pt>
                <c:pt idx="168930">
                  <c:v>4835.47</c:v>
                </c:pt>
                <c:pt idx="168931">
                  <c:v>5159.91</c:v>
                </c:pt>
                <c:pt idx="168932">
                  <c:v>5190.6099999999997</c:v>
                </c:pt>
                <c:pt idx="168933">
                  <c:v>4397.37</c:v>
                </c:pt>
                <c:pt idx="168934">
                  <c:v>4184.41</c:v>
                </c:pt>
                <c:pt idx="168935">
                  <c:v>3838.87</c:v>
                </c:pt>
                <c:pt idx="168936">
                  <c:v>4229.17</c:v>
                </c:pt>
                <c:pt idx="168937">
                  <c:v>4650.84</c:v>
                </c:pt>
                <c:pt idx="168938">
                  <c:v>4144.32</c:v>
                </c:pt>
                <c:pt idx="168939">
                  <c:v>4182.2299999999996</c:v>
                </c:pt>
                <c:pt idx="168940">
                  <c:v>4049.14</c:v>
                </c:pt>
                <c:pt idx="168941">
                  <c:v>3438.31</c:v>
                </c:pt>
                <c:pt idx="168942">
                  <c:v>4023.85</c:v>
                </c:pt>
                <c:pt idx="168943">
                  <c:v>3003.22</c:v>
                </c:pt>
                <c:pt idx="168944">
                  <c:v>3172.98</c:v>
                </c:pt>
                <c:pt idx="168945">
                  <c:v>2946.26</c:v>
                </c:pt>
                <c:pt idx="168946">
                  <c:v>2781.32</c:v>
                </c:pt>
                <c:pt idx="168947">
                  <c:v>2725.33</c:v>
                </c:pt>
                <c:pt idx="168948">
                  <c:v>2023.25</c:v>
                </c:pt>
                <c:pt idx="168949">
                  <c:v>2314.39</c:v>
                </c:pt>
                <c:pt idx="168950">
                  <c:v>2289.66</c:v>
                </c:pt>
                <c:pt idx="168951">
                  <c:v>2274.36</c:v>
                </c:pt>
                <c:pt idx="168952">
                  <c:v>2039.05</c:v>
                </c:pt>
                <c:pt idx="168953">
                  <c:v>3312.74</c:v>
                </c:pt>
                <c:pt idx="168954">
                  <c:v>3865.74</c:v>
                </c:pt>
                <c:pt idx="168955">
                  <c:v>3025.37</c:v>
                </c:pt>
                <c:pt idx="168956">
                  <c:v>3669.34</c:v>
                </c:pt>
                <c:pt idx="168957">
                  <c:v>3374.38</c:v>
                </c:pt>
                <c:pt idx="168958">
                  <c:v>4041.36</c:v>
                </c:pt>
                <c:pt idx="168959">
                  <c:v>3311.65</c:v>
                </c:pt>
                <c:pt idx="168960">
                  <c:v>4165.3100000000004</c:v>
                </c:pt>
                <c:pt idx="168961">
                  <c:v>3789.41</c:v>
                </c:pt>
                <c:pt idx="168962">
                  <c:v>4009.47</c:v>
                </c:pt>
                <c:pt idx="168963">
                  <c:v>3989.94</c:v>
                </c:pt>
                <c:pt idx="168964">
                  <c:v>4609.28</c:v>
                </c:pt>
                <c:pt idx="168965">
                  <c:v>3456.45</c:v>
                </c:pt>
                <c:pt idx="168966">
                  <c:v>4786.6099999999997</c:v>
                </c:pt>
                <c:pt idx="168967">
                  <c:v>4652.8999999999996</c:v>
                </c:pt>
                <c:pt idx="168968">
                  <c:v>4280.6099999999997</c:v>
                </c:pt>
                <c:pt idx="168969">
                  <c:v>5029.8599999999997</c:v>
                </c:pt>
                <c:pt idx="168970">
                  <c:v>4812.3999999999996</c:v>
                </c:pt>
                <c:pt idx="168971">
                  <c:v>4865.97</c:v>
                </c:pt>
                <c:pt idx="168972">
                  <c:v>4552.03</c:v>
                </c:pt>
                <c:pt idx="168973">
                  <c:v>4728.59</c:v>
                </c:pt>
                <c:pt idx="168974">
                  <c:v>4853.43</c:v>
                </c:pt>
                <c:pt idx="168975">
                  <c:v>4897.78</c:v>
                </c:pt>
                <c:pt idx="168976">
                  <c:v>3917.86</c:v>
                </c:pt>
                <c:pt idx="168977">
                  <c:v>4156.3500000000004</c:v>
                </c:pt>
                <c:pt idx="168978">
                  <c:v>4232.91</c:v>
                </c:pt>
                <c:pt idx="168979">
                  <c:v>4531.1000000000004</c:v>
                </c:pt>
                <c:pt idx="168980">
                  <c:v>4379.13</c:v>
                </c:pt>
                <c:pt idx="168981">
                  <c:v>4291.01</c:v>
                </c:pt>
                <c:pt idx="168982">
                  <c:v>4828.6400000000003</c:v>
                </c:pt>
                <c:pt idx="168983">
                  <c:v>1870.04</c:v>
                </c:pt>
                <c:pt idx="168984">
                  <c:v>4242.54</c:v>
                </c:pt>
                <c:pt idx="168985">
                  <c:v>4408.55</c:v>
                </c:pt>
                <c:pt idx="168986">
                  <c:v>3304</c:v>
                </c:pt>
                <c:pt idx="168987">
                  <c:v>3839.71</c:v>
                </c:pt>
                <c:pt idx="168988">
                  <c:v>3771.5</c:v>
                </c:pt>
                <c:pt idx="168989">
                  <c:v>4368.26</c:v>
                </c:pt>
                <c:pt idx="168990">
                  <c:v>4555.62</c:v>
                </c:pt>
                <c:pt idx="168991">
                  <c:v>4003.2</c:v>
                </c:pt>
                <c:pt idx="168992">
                  <c:v>2071.5500000000002</c:v>
                </c:pt>
                <c:pt idx="168993">
                  <c:v>3039.96</c:v>
                </c:pt>
                <c:pt idx="168994">
                  <c:v>3236.53</c:v>
                </c:pt>
                <c:pt idx="168995">
                  <c:v>3139.09</c:v>
                </c:pt>
                <c:pt idx="168996">
                  <c:v>3382.23</c:v>
                </c:pt>
                <c:pt idx="168997">
                  <c:v>2975.68</c:v>
                </c:pt>
                <c:pt idx="168998">
                  <c:v>3212.75</c:v>
                </c:pt>
                <c:pt idx="168999">
                  <c:v>2552.9299999999998</c:v>
                </c:pt>
                <c:pt idx="169000">
                  <c:v>2258.21</c:v>
                </c:pt>
                <c:pt idx="169001">
                  <c:v>2251.34</c:v>
                </c:pt>
                <c:pt idx="169002">
                  <c:v>2315.5</c:v>
                </c:pt>
                <c:pt idx="169003">
                  <c:v>2415.87</c:v>
                </c:pt>
                <c:pt idx="169004">
                  <c:v>2089.1</c:v>
                </c:pt>
                <c:pt idx="169005">
                  <c:v>2309.73</c:v>
                </c:pt>
                <c:pt idx="169006">
                  <c:v>2793.14</c:v>
                </c:pt>
                <c:pt idx="169007">
                  <c:v>3074.1</c:v>
                </c:pt>
                <c:pt idx="169008">
                  <c:v>2856.05</c:v>
                </c:pt>
                <c:pt idx="169009">
                  <c:v>2468.8200000000002</c:v>
                </c:pt>
                <c:pt idx="169010">
                  <c:v>2970.1</c:v>
                </c:pt>
                <c:pt idx="169011">
                  <c:v>3145.57</c:v>
                </c:pt>
                <c:pt idx="169012">
                  <c:v>3410.05</c:v>
                </c:pt>
                <c:pt idx="169013">
                  <c:v>3000.79</c:v>
                </c:pt>
                <c:pt idx="169014">
                  <c:v>3026.32</c:v>
                </c:pt>
                <c:pt idx="169015">
                  <c:v>3097.59</c:v>
                </c:pt>
                <c:pt idx="169016">
                  <c:v>4009.78</c:v>
                </c:pt>
                <c:pt idx="169017">
                  <c:v>3661.05</c:v>
                </c:pt>
                <c:pt idx="169018">
                  <c:v>3782.41</c:v>
                </c:pt>
                <c:pt idx="169019">
                  <c:v>3633.98</c:v>
                </c:pt>
                <c:pt idx="169020">
                  <c:v>3579.51</c:v>
                </c:pt>
                <c:pt idx="169021">
                  <c:v>4229.88</c:v>
                </c:pt>
                <c:pt idx="169022">
                  <c:v>4274.87</c:v>
                </c:pt>
                <c:pt idx="169023">
                  <c:v>4297.78</c:v>
                </c:pt>
                <c:pt idx="169024">
                  <c:v>3731.59</c:v>
                </c:pt>
                <c:pt idx="169025">
                  <c:v>4077.78</c:v>
                </c:pt>
                <c:pt idx="169026">
                  <c:v>4834.96</c:v>
                </c:pt>
                <c:pt idx="169027">
                  <c:v>4064.64</c:v>
                </c:pt>
                <c:pt idx="169028">
                  <c:v>3915.56</c:v>
                </c:pt>
                <c:pt idx="169029">
                  <c:v>3369.59</c:v>
                </c:pt>
                <c:pt idx="169030">
                  <c:v>3095.48</c:v>
                </c:pt>
                <c:pt idx="169031">
                  <c:v>3403.61</c:v>
                </c:pt>
                <c:pt idx="169032">
                  <c:v>2996.3</c:v>
                </c:pt>
                <c:pt idx="169033">
                  <c:v>2868.96</c:v>
                </c:pt>
                <c:pt idx="169034">
                  <c:v>3624.2</c:v>
                </c:pt>
                <c:pt idx="169035">
                  <c:v>3610.96</c:v>
                </c:pt>
                <c:pt idx="169036">
                  <c:v>4202.38</c:v>
                </c:pt>
                <c:pt idx="169037">
                  <c:v>3363.07</c:v>
                </c:pt>
                <c:pt idx="169038">
                  <c:v>3679.97</c:v>
                </c:pt>
                <c:pt idx="169039">
                  <c:v>4115.74</c:v>
                </c:pt>
                <c:pt idx="169040">
                  <c:v>3446.07</c:v>
                </c:pt>
                <c:pt idx="169041">
                  <c:v>3448.14</c:v>
                </c:pt>
                <c:pt idx="169042">
                  <c:v>3475.38</c:v>
                </c:pt>
                <c:pt idx="169043">
                  <c:v>3855.48</c:v>
                </c:pt>
                <c:pt idx="169044">
                  <c:v>48324.54</c:v>
                </c:pt>
                <c:pt idx="169045">
                  <c:v>45093.55</c:v>
                </c:pt>
                <c:pt idx="169046">
                  <c:v>43825.87</c:v>
                </c:pt>
                <c:pt idx="169047">
                  <c:v>45534.82</c:v>
                </c:pt>
                <c:pt idx="169048">
                  <c:v>48847.839999999997</c:v>
                </c:pt>
                <c:pt idx="169049">
                  <c:v>45134.75</c:v>
                </c:pt>
                <c:pt idx="169050">
                  <c:v>45229.72</c:v>
                </c:pt>
                <c:pt idx="169051">
                  <c:v>41369.71</c:v>
                </c:pt>
                <c:pt idx="169052">
                  <c:v>44791.35</c:v>
                </c:pt>
                <c:pt idx="169053">
                  <c:v>42937.66</c:v>
                </c:pt>
                <c:pt idx="169054">
                  <c:v>45270.080000000002</c:v>
                </c:pt>
                <c:pt idx="169055">
                  <c:v>45996.69</c:v>
                </c:pt>
                <c:pt idx="169056">
                  <c:v>43053.58</c:v>
                </c:pt>
                <c:pt idx="169057">
                  <c:v>47681.03</c:v>
                </c:pt>
                <c:pt idx="169058">
                  <c:v>40904.43</c:v>
                </c:pt>
                <c:pt idx="169059">
                  <c:v>41121.03</c:v>
                </c:pt>
                <c:pt idx="169060">
                  <c:v>46282</c:v>
                </c:pt>
                <c:pt idx="169061">
                  <c:v>48193.36</c:v>
                </c:pt>
                <c:pt idx="169062">
                  <c:v>46191.81</c:v>
                </c:pt>
                <c:pt idx="169063">
                  <c:v>46977.72</c:v>
                </c:pt>
                <c:pt idx="169064">
                  <c:v>44377.94</c:v>
                </c:pt>
                <c:pt idx="169065">
                  <c:v>48110.080000000002</c:v>
                </c:pt>
                <c:pt idx="169066">
                  <c:v>43904.77</c:v>
                </c:pt>
                <c:pt idx="169067">
                  <c:v>47386.89</c:v>
                </c:pt>
                <c:pt idx="169068">
                  <c:v>44521.04</c:v>
                </c:pt>
                <c:pt idx="169069">
                  <c:v>46126.43</c:v>
                </c:pt>
                <c:pt idx="169070">
                  <c:v>47723.88</c:v>
                </c:pt>
                <c:pt idx="169071">
                  <c:v>43941.38</c:v>
                </c:pt>
                <c:pt idx="169072">
                  <c:v>48927.42</c:v>
                </c:pt>
                <c:pt idx="169073">
                  <c:v>52276.91</c:v>
                </c:pt>
                <c:pt idx="169074">
                  <c:v>53768.55</c:v>
                </c:pt>
                <c:pt idx="169075">
                  <c:v>47576.14</c:v>
                </c:pt>
                <c:pt idx="169076">
                  <c:v>45900.62</c:v>
                </c:pt>
                <c:pt idx="169077">
                  <c:v>46826.41</c:v>
                </c:pt>
                <c:pt idx="169078">
                  <c:v>45222.91</c:v>
                </c:pt>
                <c:pt idx="169079">
                  <c:v>49304.72</c:v>
                </c:pt>
                <c:pt idx="169080">
                  <c:v>46026.02</c:v>
                </c:pt>
                <c:pt idx="169081">
                  <c:v>44492.77</c:v>
                </c:pt>
                <c:pt idx="169082">
                  <c:v>42935.47</c:v>
                </c:pt>
                <c:pt idx="169083">
                  <c:v>46257.96</c:v>
                </c:pt>
                <c:pt idx="169084">
                  <c:v>45563.81</c:v>
                </c:pt>
                <c:pt idx="169085">
                  <c:v>43972.25</c:v>
                </c:pt>
                <c:pt idx="169086">
                  <c:v>39117.94</c:v>
                </c:pt>
                <c:pt idx="169087">
                  <c:v>41357.870000000003</c:v>
                </c:pt>
                <c:pt idx="169088">
                  <c:v>41017.65</c:v>
                </c:pt>
                <c:pt idx="169089">
                  <c:v>38595.67</c:v>
                </c:pt>
                <c:pt idx="169090">
                  <c:v>39677.620000000003</c:v>
                </c:pt>
                <c:pt idx="169091">
                  <c:v>35467</c:v>
                </c:pt>
                <c:pt idx="169092">
                  <c:v>41560.730000000003</c:v>
                </c:pt>
                <c:pt idx="169093">
                  <c:v>34177.589999999997</c:v>
                </c:pt>
                <c:pt idx="169094">
                  <c:v>40220.71</c:v>
                </c:pt>
                <c:pt idx="169095">
                  <c:v>34599.01</c:v>
                </c:pt>
                <c:pt idx="169096">
                  <c:v>43815.56</c:v>
                </c:pt>
                <c:pt idx="169097">
                  <c:v>43519.79</c:v>
                </c:pt>
                <c:pt idx="169098">
                  <c:v>44389.2</c:v>
                </c:pt>
                <c:pt idx="169099">
                  <c:v>45357.96</c:v>
                </c:pt>
                <c:pt idx="169100">
                  <c:v>48361.46</c:v>
                </c:pt>
                <c:pt idx="169101">
                  <c:v>43052.72</c:v>
                </c:pt>
                <c:pt idx="169102">
                  <c:v>41972.62</c:v>
                </c:pt>
                <c:pt idx="169103">
                  <c:v>40678.18</c:v>
                </c:pt>
                <c:pt idx="169104">
                  <c:v>39780.6</c:v>
                </c:pt>
                <c:pt idx="169105">
                  <c:v>41537.96</c:v>
                </c:pt>
                <c:pt idx="169106">
                  <c:v>38288.1</c:v>
                </c:pt>
                <c:pt idx="169107">
                  <c:v>41257.57</c:v>
                </c:pt>
                <c:pt idx="169108">
                  <c:v>37250.07</c:v>
                </c:pt>
                <c:pt idx="169109">
                  <c:v>42375.26</c:v>
                </c:pt>
                <c:pt idx="169110">
                  <c:v>38075.64</c:v>
                </c:pt>
                <c:pt idx="169111">
                  <c:v>40963.449999999997</c:v>
                </c:pt>
                <c:pt idx="169112">
                  <c:v>42426.62</c:v>
                </c:pt>
                <c:pt idx="169113">
                  <c:v>45722.65</c:v>
                </c:pt>
                <c:pt idx="169114">
                  <c:v>40097.93</c:v>
                </c:pt>
                <c:pt idx="169115">
                  <c:v>42467.51</c:v>
                </c:pt>
                <c:pt idx="169116">
                  <c:v>39974.85</c:v>
                </c:pt>
                <c:pt idx="169117">
                  <c:v>44080.9</c:v>
                </c:pt>
                <c:pt idx="169118">
                  <c:v>44671.28</c:v>
                </c:pt>
                <c:pt idx="169119">
                  <c:v>41547.78</c:v>
                </c:pt>
                <c:pt idx="169120">
                  <c:v>41997.57</c:v>
                </c:pt>
                <c:pt idx="169121">
                  <c:v>42050.58</c:v>
                </c:pt>
                <c:pt idx="169122">
                  <c:v>46140.43</c:v>
                </c:pt>
                <c:pt idx="169123">
                  <c:v>42511.34</c:v>
                </c:pt>
                <c:pt idx="169124">
                  <c:v>45740.160000000003</c:v>
                </c:pt>
                <c:pt idx="169125">
                  <c:v>49961.37</c:v>
                </c:pt>
                <c:pt idx="169126">
                  <c:v>23603.21</c:v>
                </c:pt>
                <c:pt idx="169127">
                  <c:v>46158.64</c:v>
                </c:pt>
                <c:pt idx="169128">
                  <c:v>41327.18</c:v>
                </c:pt>
                <c:pt idx="169129">
                  <c:v>40601.03</c:v>
                </c:pt>
                <c:pt idx="169130">
                  <c:v>41678.519999999997</c:v>
                </c:pt>
                <c:pt idx="169131">
                  <c:v>47802.31</c:v>
                </c:pt>
                <c:pt idx="169132">
                  <c:v>41397.699999999997</c:v>
                </c:pt>
                <c:pt idx="169133">
                  <c:v>45810.81</c:v>
                </c:pt>
                <c:pt idx="169134">
                  <c:v>42845.45</c:v>
                </c:pt>
                <c:pt idx="169135">
                  <c:v>33818.43</c:v>
                </c:pt>
                <c:pt idx="169136">
                  <c:v>45895.17</c:v>
                </c:pt>
                <c:pt idx="169137">
                  <c:v>39719.18</c:v>
                </c:pt>
                <c:pt idx="169138">
                  <c:v>36811.49</c:v>
                </c:pt>
                <c:pt idx="169139">
                  <c:v>40709.589999999997</c:v>
                </c:pt>
                <c:pt idx="169140">
                  <c:v>38922.44</c:v>
                </c:pt>
                <c:pt idx="169141">
                  <c:v>38365.61</c:v>
                </c:pt>
                <c:pt idx="169142">
                  <c:v>37082.639999999999</c:v>
                </c:pt>
                <c:pt idx="169143">
                  <c:v>38150.47</c:v>
                </c:pt>
                <c:pt idx="169144">
                  <c:v>42171.53</c:v>
                </c:pt>
                <c:pt idx="169145">
                  <c:v>37279.620000000003</c:v>
                </c:pt>
                <c:pt idx="169146">
                  <c:v>37783.370000000003</c:v>
                </c:pt>
                <c:pt idx="169147">
                  <c:v>30850.95</c:v>
                </c:pt>
                <c:pt idx="169148">
                  <c:v>42365.79</c:v>
                </c:pt>
                <c:pt idx="169149">
                  <c:v>42073.25</c:v>
                </c:pt>
                <c:pt idx="169150">
                  <c:v>40483.22</c:v>
                </c:pt>
                <c:pt idx="169151">
                  <c:v>38532.22</c:v>
                </c:pt>
                <c:pt idx="169152">
                  <c:v>41162.44</c:v>
                </c:pt>
                <c:pt idx="169153">
                  <c:v>42315.22</c:v>
                </c:pt>
                <c:pt idx="169154">
                  <c:v>39774.839999999997</c:v>
                </c:pt>
                <c:pt idx="169155">
                  <c:v>38499.980000000003</c:v>
                </c:pt>
                <c:pt idx="169156">
                  <c:v>40297.089999999997</c:v>
                </c:pt>
                <c:pt idx="169157">
                  <c:v>41795.019999999997</c:v>
                </c:pt>
                <c:pt idx="169158">
                  <c:v>35098.01</c:v>
                </c:pt>
                <c:pt idx="169159">
                  <c:v>37338.15</c:v>
                </c:pt>
                <c:pt idx="169160">
                  <c:v>38250.800000000003</c:v>
                </c:pt>
                <c:pt idx="169161">
                  <c:v>39280.300000000003</c:v>
                </c:pt>
                <c:pt idx="169162">
                  <c:v>37019.74</c:v>
                </c:pt>
                <c:pt idx="169163">
                  <c:v>34692.28</c:v>
                </c:pt>
                <c:pt idx="169164">
                  <c:v>38522.519999999997</c:v>
                </c:pt>
                <c:pt idx="169165">
                  <c:v>40380.559999999998</c:v>
                </c:pt>
                <c:pt idx="169166">
                  <c:v>41069.019999999997</c:v>
                </c:pt>
                <c:pt idx="169167">
                  <c:v>37081.08</c:v>
                </c:pt>
                <c:pt idx="169168">
                  <c:v>35978.97</c:v>
                </c:pt>
                <c:pt idx="169169">
                  <c:v>39812.050000000003</c:v>
                </c:pt>
                <c:pt idx="169170">
                  <c:v>42841.279999999999</c:v>
                </c:pt>
                <c:pt idx="169171">
                  <c:v>39396.019999999997</c:v>
                </c:pt>
                <c:pt idx="169172">
                  <c:v>40394.550000000003</c:v>
                </c:pt>
                <c:pt idx="169173">
                  <c:v>38239.33</c:v>
                </c:pt>
                <c:pt idx="169174">
                  <c:v>41901.230000000003</c:v>
                </c:pt>
                <c:pt idx="169175">
                  <c:v>41825.86</c:v>
                </c:pt>
                <c:pt idx="169176">
                  <c:v>47925.23</c:v>
                </c:pt>
                <c:pt idx="169177">
                  <c:v>46563.62</c:v>
                </c:pt>
                <c:pt idx="169178">
                  <c:v>46633.599999999999</c:v>
                </c:pt>
                <c:pt idx="169179">
                  <c:v>47790.07</c:v>
                </c:pt>
                <c:pt idx="169180">
                  <c:v>42245.03</c:v>
                </c:pt>
                <c:pt idx="169181">
                  <c:v>40847.69</c:v>
                </c:pt>
                <c:pt idx="169182">
                  <c:v>39852.32</c:v>
                </c:pt>
                <c:pt idx="169183">
                  <c:v>45931.11</c:v>
                </c:pt>
                <c:pt idx="169184">
                  <c:v>42970.6</c:v>
                </c:pt>
                <c:pt idx="169185">
                  <c:v>42086.68</c:v>
                </c:pt>
                <c:pt idx="169186">
                  <c:v>43219.77</c:v>
                </c:pt>
                <c:pt idx="169187">
                  <c:v>25662.12</c:v>
                </c:pt>
                <c:pt idx="169188">
                  <c:v>26172.560000000001</c:v>
                </c:pt>
                <c:pt idx="169189">
                  <c:v>23483.5</c:v>
                </c:pt>
                <c:pt idx="169190">
                  <c:v>24230.12</c:v>
                </c:pt>
                <c:pt idx="169191">
                  <c:v>30125.03</c:v>
                </c:pt>
                <c:pt idx="169192">
                  <c:v>27271.29</c:v>
                </c:pt>
                <c:pt idx="169193">
                  <c:v>23082.080000000002</c:v>
                </c:pt>
                <c:pt idx="169194">
                  <c:v>21606.48</c:v>
                </c:pt>
                <c:pt idx="169195">
                  <c:v>25759.41</c:v>
                </c:pt>
                <c:pt idx="169196">
                  <c:v>24035.91</c:v>
                </c:pt>
                <c:pt idx="169197">
                  <c:v>24560.62</c:v>
                </c:pt>
                <c:pt idx="169198">
                  <c:v>24659.02</c:v>
                </c:pt>
                <c:pt idx="169199">
                  <c:v>21806.31</c:v>
                </c:pt>
                <c:pt idx="169200">
                  <c:v>26617.33</c:v>
                </c:pt>
                <c:pt idx="169201">
                  <c:v>26147.55</c:v>
                </c:pt>
                <c:pt idx="169202">
                  <c:v>22582.04</c:v>
                </c:pt>
                <c:pt idx="169203">
                  <c:v>23392.54</c:v>
                </c:pt>
                <c:pt idx="169204">
                  <c:v>25198.86</c:v>
                </c:pt>
                <c:pt idx="169205">
                  <c:v>23704.02</c:v>
                </c:pt>
                <c:pt idx="169206">
                  <c:v>23561.54</c:v>
                </c:pt>
                <c:pt idx="169207">
                  <c:v>24933.61</c:v>
                </c:pt>
                <c:pt idx="169208">
                  <c:v>24917.34</c:v>
                </c:pt>
                <c:pt idx="169209">
                  <c:v>24103.49</c:v>
                </c:pt>
                <c:pt idx="169210">
                  <c:v>22210.63</c:v>
                </c:pt>
                <c:pt idx="169211">
                  <c:v>22529.9</c:v>
                </c:pt>
                <c:pt idx="169212">
                  <c:v>22379.78</c:v>
                </c:pt>
                <c:pt idx="169213">
                  <c:v>24362</c:v>
                </c:pt>
                <c:pt idx="169214">
                  <c:v>23190.15</c:v>
                </c:pt>
                <c:pt idx="169215">
                  <c:v>25857.09</c:v>
                </c:pt>
                <c:pt idx="169216">
                  <c:v>28443.53</c:v>
                </c:pt>
                <c:pt idx="169217">
                  <c:v>25943.279999999999</c:v>
                </c:pt>
                <c:pt idx="169218">
                  <c:v>23399.54</c:v>
                </c:pt>
                <c:pt idx="169219">
                  <c:v>21938.27</c:v>
                </c:pt>
                <c:pt idx="169220">
                  <c:v>19657.439999999999</c:v>
                </c:pt>
                <c:pt idx="169221">
                  <c:v>21154.33</c:v>
                </c:pt>
                <c:pt idx="169222">
                  <c:v>24466.91</c:v>
                </c:pt>
                <c:pt idx="169223">
                  <c:v>21400.799999999999</c:v>
                </c:pt>
                <c:pt idx="169224">
                  <c:v>22726.92</c:v>
                </c:pt>
                <c:pt idx="169225">
                  <c:v>21805.48</c:v>
                </c:pt>
                <c:pt idx="169226">
                  <c:v>23477.9</c:v>
                </c:pt>
                <c:pt idx="169227">
                  <c:v>24813.99</c:v>
                </c:pt>
                <c:pt idx="169228">
                  <c:v>29147.61</c:v>
                </c:pt>
                <c:pt idx="169229">
                  <c:v>56141.88</c:v>
                </c:pt>
                <c:pt idx="169230">
                  <c:v>28545.51</c:v>
                </c:pt>
                <c:pt idx="169231">
                  <c:v>32790.51</c:v>
                </c:pt>
                <c:pt idx="169232">
                  <c:v>38655.019999999997</c:v>
                </c:pt>
                <c:pt idx="169233">
                  <c:v>59694.78</c:v>
                </c:pt>
                <c:pt idx="169234">
                  <c:v>19304.5</c:v>
                </c:pt>
                <c:pt idx="169235">
                  <c:v>19062.02</c:v>
                </c:pt>
                <c:pt idx="169236">
                  <c:v>15525.91</c:v>
                </c:pt>
                <c:pt idx="169237">
                  <c:v>18353.28</c:v>
                </c:pt>
                <c:pt idx="169238">
                  <c:v>16787.68</c:v>
                </c:pt>
                <c:pt idx="169239">
                  <c:v>22094.71</c:v>
                </c:pt>
                <c:pt idx="169240">
                  <c:v>25195.72</c:v>
                </c:pt>
                <c:pt idx="169241">
                  <c:v>22181.78</c:v>
                </c:pt>
                <c:pt idx="169242">
                  <c:v>21211.96</c:v>
                </c:pt>
                <c:pt idx="169243">
                  <c:v>23596.69</c:v>
                </c:pt>
                <c:pt idx="169244">
                  <c:v>19959.93</c:v>
                </c:pt>
                <c:pt idx="169245">
                  <c:v>20925.68</c:v>
                </c:pt>
                <c:pt idx="169246">
                  <c:v>18877.21</c:v>
                </c:pt>
                <c:pt idx="169247">
                  <c:v>18842.52</c:v>
                </c:pt>
                <c:pt idx="169248">
                  <c:v>20920.43</c:v>
                </c:pt>
                <c:pt idx="169249">
                  <c:v>20371.02</c:v>
                </c:pt>
                <c:pt idx="169250">
                  <c:v>20978.400000000001</c:v>
                </c:pt>
                <c:pt idx="169251">
                  <c:v>20202.09</c:v>
                </c:pt>
                <c:pt idx="169252">
                  <c:v>21862.83</c:v>
                </c:pt>
                <c:pt idx="169253">
                  <c:v>20416.93</c:v>
                </c:pt>
                <c:pt idx="169254">
                  <c:v>19573.939999999999</c:v>
                </c:pt>
                <c:pt idx="169255">
                  <c:v>20428.580000000002</c:v>
                </c:pt>
                <c:pt idx="169256">
                  <c:v>20181.150000000001</c:v>
                </c:pt>
                <c:pt idx="169257">
                  <c:v>19119.68</c:v>
                </c:pt>
                <c:pt idx="169258">
                  <c:v>20674.490000000002</c:v>
                </c:pt>
                <c:pt idx="169259">
                  <c:v>21005.19</c:v>
                </c:pt>
                <c:pt idx="169260">
                  <c:v>20244.84</c:v>
                </c:pt>
                <c:pt idx="169261">
                  <c:v>21276.400000000001</c:v>
                </c:pt>
                <c:pt idx="169262">
                  <c:v>18831.599999999999</c:v>
                </c:pt>
                <c:pt idx="169263">
                  <c:v>18326.099999999999</c:v>
                </c:pt>
                <c:pt idx="169264">
                  <c:v>20258.11</c:v>
                </c:pt>
                <c:pt idx="169265">
                  <c:v>20986.68</c:v>
                </c:pt>
                <c:pt idx="169266">
                  <c:v>21400.19</c:v>
                </c:pt>
                <c:pt idx="169267">
                  <c:v>21299.32</c:v>
                </c:pt>
                <c:pt idx="169268">
                  <c:v>20834.97</c:v>
                </c:pt>
                <c:pt idx="169269">
                  <c:v>10674.71</c:v>
                </c:pt>
                <c:pt idx="169270">
                  <c:v>19577.93</c:v>
                </c:pt>
                <c:pt idx="169271">
                  <c:v>18094.54</c:v>
                </c:pt>
                <c:pt idx="169272">
                  <c:v>15971.32</c:v>
                </c:pt>
                <c:pt idx="169273">
                  <c:v>14762.6</c:v>
                </c:pt>
                <c:pt idx="169274">
                  <c:v>18535.080000000002</c:v>
                </c:pt>
                <c:pt idx="169275">
                  <c:v>16129.35</c:v>
                </c:pt>
                <c:pt idx="169276">
                  <c:v>16952.400000000001</c:v>
                </c:pt>
                <c:pt idx="169277">
                  <c:v>17927.330000000002</c:v>
                </c:pt>
                <c:pt idx="169278">
                  <c:v>15573.79</c:v>
                </c:pt>
                <c:pt idx="169279">
                  <c:v>20225.02</c:v>
                </c:pt>
                <c:pt idx="169280">
                  <c:v>21099.040000000001</c:v>
                </c:pt>
                <c:pt idx="169281">
                  <c:v>44693.55</c:v>
                </c:pt>
                <c:pt idx="169282">
                  <c:v>18789.05</c:v>
                </c:pt>
                <c:pt idx="169283">
                  <c:v>26812.13</c:v>
                </c:pt>
                <c:pt idx="169284">
                  <c:v>31891.08</c:v>
                </c:pt>
                <c:pt idx="169285">
                  <c:v>44423.1</c:v>
                </c:pt>
                <c:pt idx="169286">
                  <c:v>21822.18</c:v>
                </c:pt>
                <c:pt idx="169287">
                  <c:v>16427.330000000002</c:v>
                </c:pt>
                <c:pt idx="169288">
                  <c:v>16103.81</c:v>
                </c:pt>
                <c:pt idx="169289">
                  <c:v>16802.060000000001</c:v>
                </c:pt>
                <c:pt idx="169290">
                  <c:v>14273.91</c:v>
                </c:pt>
                <c:pt idx="169291">
                  <c:v>22638.89</c:v>
                </c:pt>
                <c:pt idx="169292">
                  <c:v>23820.52</c:v>
                </c:pt>
                <c:pt idx="169293">
                  <c:v>20199.849999999999</c:v>
                </c:pt>
                <c:pt idx="169294">
                  <c:v>21370.14</c:v>
                </c:pt>
                <c:pt idx="169295">
                  <c:v>19953.990000000002</c:v>
                </c:pt>
                <c:pt idx="169296">
                  <c:v>20858.54</c:v>
                </c:pt>
                <c:pt idx="169297">
                  <c:v>18740.439999999999</c:v>
                </c:pt>
                <c:pt idx="169298">
                  <c:v>16541.830000000002</c:v>
                </c:pt>
                <c:pt idx="169299">
                  <c:v>15399.72</c:v>
                </c:pt>
                <c:pt idx="169300">
                  <c:v>21697.33</c:v>
                </c:pt>
                <c:pt idx="169301">
                  <c:v>15755.24</c:v>
                </c:pt>
                <c:pt idx="169302">
                  <c:v>16184.53</c:v>
                </c:pt>
                <c:pt idx="169303">
                  <c:v>17870.7</c:v>
                </c:pt>
                <c:pt idx="169304">
                  <c:v>18072.22</c:v>
                </c:pt>
                <c:pt idx="169305">
                  <c:v>20607.28</c:v>
                </c:pt>
                <c:pt idx="169306">
                  <c:v>18996.61</c:v>
                </c:pt>
                <c:pt idx="169307">
                  <c:v>18470.900000000001</c:v>
                </c:pt>
                <c:pt idx="169308">
                  <c:v>15207.22</c:v>
                </c:pt>
                <c:pt idx="169309">
                  <c:v>18756.7</c:v>
                </c:pt>
                <c:pt idx="169310">
                  <c:v>17255.02</c:v>
                </c:pt>
                <c:pt idx="169311">
                  <c:v>16002.44</c:v>
                </c:pt>
                <c:pt idx="169312">
                  <c:v>19505.650000000001</c:v>
                </c:pt>
                <c:pt idx="169313">
                  <c:v>21521.09</c:v>
                </c:pt>
                <c:pt idx="169314">
                  <c:v>16369.28</c:v>
                </c:pt>
                <c:pt idx="169315">
                  <c:v>18669.12</c:v>
                </c:pt>
                <c:pt idx="169316">
                  <c:v>16437.39</c:v>
                </c:pt>
                <c:pt idx="169317">
                  <c:v>18210.82</c:v>
                </c:pt>
                <c:pt idx="169318">
                  <c:v>16050.31</c:v>
                </c:pt>
                <c:pt idx="169319">
                  <c:v>18470.11</c:v>
                </c:pt>
                <c:pt idx="169320">
                  <c:v>21607.7</c:v>
                </c:pt>
                <c:pt idx="169321">
                  <c:v>21972.41</c:v>
                </c:pt>
                <c:pt idx="169322">
                  <c:v>20153.2</c:v>
                </c:pt>
                <c:pt idx="169323">
                  <c:v>17331.88</c:v>
                </c:pt>
                <c:pt idx="169324">
                  <c:v>17850.29</c:v>
                </c:pt>
                <c:pt idx="169325">
                  <c:v>20197.46</c:v>
                </c:pt>
                <c:pt idx="169326">
                  <c:v>19286.509999999998</c:v>
                </c:pt>
                <c:pt idx="169327">
                  <c:v>20329.89</c:v>
                </c:pt>
                <c:pt idx="169328">
                  <c:v>24436.39</c:v>
                </c:pt>
                <c:pt idx="169329">
                  <c:v>18941.939999999999</c:v>
                </c:pt>
                <c:pt idx="169330">
                  <c:v>4413.6099999999997</c:v>
                </c:pt>
                <c:pt idx="169331">
                  <c:v>7141.89</c:v>
                </c:pt>
                <c:pt idx="169332">
                  <c:v>5582.23</c:v>
                </c:pt>
                <c:pt idx="169333">
                  <c:v>6101.78</c:v>
                </c:pt>
                <c:pt idx="169334">
                  <c:v>7661.89</c:v>
                </c:pt>
                <c:pt idx="169335">
                  <c:v>12454.11</c:v>
                </c:pt>
                <c:pt idx="169336">
                  <c:v>17322.87</c:v>
                </c:pt>
                <c:pt idx="169337">
                  <c:v>24822.959999999999</c:v>
                </c:pt>
                <c:pt idx="169338">
                  <c:v>18272.419999999998</c:v>
                </c:pt>
                <c:pt idx="169339">
                  <c:v>32939.599999999999</c:v>
                </c:pt>
                <c:pt idx="169340">
                  <c:v>35870.769999999997</c:v>
                </c:pt>
                <c:pt idx="169341">
                  <c:v>37757.629999999997</c:v>
                </c:pt>
                <c:pt idx="169342">
                  <c:v>32586.93</c:v>
                </c:pt>
                <c:pt idx="169343">
                  <c:v>43464.67</c:v>
                </c:pt>
                <c:pt idx="169344">
                  <c:v>28782.32</c:v>
                </c:pt>
                <c:pt idx="169345">
                  <c:v>37006.51</c:v>
                </c:pt>
                <c:pt idx="169346">
                  <c:v>53409.8</c:v>
                </c:pt>
                <c:pt idx="169347">
                  <c:v>48713.45</c:v>
                </c:pt>
                <c:pt idx="169348">
                  <c:v>32190.83</c:v>
                </c:pt>
                <c:pt idx="169349">
                  <c:v>32475.91</c:v>
                </c:pt>
                <c:pt idx="169350">
                  <c:v>33672.230000000003</c:v>
                </c:pt>
                <c:pt idx="169351">
                  <c:v>35912.11</c:v>
                </c:pt>
                <c:pt idx="169352">
                  <c:v>28865.96</c:v>
                </c:pt>
                <c:pt idx="169353">
                  <c:v>18072.87</c:v>
                </c:pt>
                <c:pt idx="169354">
                  <c:v>14924.07</c:v>
                </c:pt>
                <c:pt idx="169355">
                  <c:v>18423.55</c:v>
                </c:pt>
                <c:pt idx="169356">
                  <c:v>16722.080000000002</c:v>
                </c:pt>
                <c:pt idx="169357">
                  <c:v>14949.4</c:v>
                </c:pt>
                <c:pt idx="169358">
                  <c:v>10947.45</c:v>
                </c:pt>
                <c:pt idx="169359">
                  <c:v>8238.49</c:v>
                </c:pt>
                <c:pt idx="169360">
                  <c:v>9232.75</c:v>
                </c:pt>
                <c:pt idx="169361">
                  <c:v>8299.26</c:v>
                </c:pt>
                <c:pt idx="169362">
                  <c:v>5966.86</c:v>
                </c:pt>
                <c:pt idx="169363">
                  <c:v>5536.88</c:v>
                </c:pt>
                <c:pt idx="169364">
                  <c:v>4283.12</c:v>
                </c:pt>
                <c:pt idx="169365">
                  <c:v>4654.3599999999997</c:v>
                </c:pt>
                <c:pt idx="169366">
                  <c:v>6254.93</c:v>
                </c:pt>
                <c:pt idx="169367">
                  <c:v>4351.37</c:v>
                </c:pt>
                <c:pt idx="169368">
                  <c:v>3352.86</c:v>
                </c:pt>
                <c:pt idx="169369">
                  <c:v>4492.09</c:v>
                </c:pt>
                <c:pt idx="169370">
                  <c:v>3823.56</c:v>
                </c:pt>
                <c:pt idx="169371">
                  <c:v>3846.68</c:v>
                </c:pt>
                <c:pt idx="169372">
                  <c:v>2572.6</c:v>
                </c:pt>
                <c:pt idx="169373">
                  <c:v>2854.57</c:v>
                </c:pt>
                <c:pt idx="169374">
                  <c:v>3316.83</c:v>
                </c:pt>
                <c:pt idx="169375">
                  <c:v>4594.28</c:v>
                </c:pt>
                <c:pt idx="169376">
                  <c:v>4937.67</c:v>
                </c:pt>
                <c:pt idx="169377">
                  <c:v>11566.57</c:v>
                </c:pt>
                <c:pt idx="169378">
                  <c:v>4590</c:v>
                </c:pt>
                <c:pt idx="169379">
                  <c:v>9356.76</c:v>
                </c:pt>
                <c:pt idx="169380">
                  <c:v>17005.080000000002</c:v>
                </c:pt>
                <c:pt idx="169381">
                  <c:v>10601.33</c:v>
                </c:pt>
                <c:pt idx="169382">
                  <c:v>8575.08</c:v>
                </c:pt>
                <c:pt idx="169383">
                  <c:v>7521.56</c:v>
                </c:pt>
                <c:pt idx="169384">
                  <c:v>4717.22</c:v>
                </c:pt>
                <c:pt idx="169385">
                  <c:v>5602.34</c:v>
                </c:pt>
                <c:pt idx="169386">
                  <c:v>5839.88</c:v>
                </c:pt>
                <c:pt idx="169387">
                  <c:v>5786.24</c:v>
                </c:pt>
                <c:pt idx="169388">
                  <c:v>8590.2199999999993</c:v>
                </c:pt>
                <c:pt idx="169389">
                  <c:v>11814.17</c:v>
                </c:pt>
                <c:pt idx="169390">
                  <c:v>11817.11</c:v>
                </c:pt>
                <c:pt idx="169391">
                  <c:v>16219.37</c:v>
                </c:pt>
                <c:pt idx="169392">
                  <c:v>21216.639999999999</c:v>
                </c:pt>
                <c:pt idx="169393">
                  <c:v>19677.02</c:v>
                </c:pt>
                <c:pt idx="169394">
                  <c:v>24602.34</c:v>
                </c:pt>
                <c:pt idx="169395">
                  <c:v>39695.5</c:v>
                </c:pt>
                <c:pt idx="169396">
                  <c:v>38188.85</c:v>
                </c:pt>
                <c:pt idx="169397">
                  <c:v>26568.400000000001</c:v>
                </c:pt>
                <c:pt idx="169398">
                  <c:v>46443.95</c:v>
                </c:pt>
                <c:pt idx="169399">
                  <c:v>47706.65</c:v>
                </c:pt>
                <c:pt idx="169400">
                  <c:v>35837.78</c:v>
                </c:pt>
                <c:pt idx="169401">
                  <c:v>26206.41</c:v>
                </c:pt>
                <c:pt idx="169402">
                  <c:v>31518.86</c:v>
                </c:pt>
                <c:pt idx="169403">
                  <c:v>36937.46</c:v>
                </c:pt>
                <c:pt idx="169404">
                  <c:v>37585.870000000003</c:v>
                </c:pt>
                <c:pt idx="169405">
                  <c:v>24555.95</c:v>
                </c:pt>
                <c:pt idx="169406">
                  <c:v>22706.09</c:v>
                </c:pt>
                <c:pt idx="169407">
                  <c:v>18021.72</c:v>
                </c:pt>
                <c:pt idx="169408">
                  <c:v>16056.69</c:v>
                </c:pt>
                <c:pt idx="169409">
                  <c:v>14555.74</c:v>
                </c:pt>
                <c:pt idx="169410">
                  <c:v>12455.91</c:v>
                </c:pt>
                <c:pt idx="169411">
                  <c:v>12285.91</c:v>
                </c:pt>
                <c:pt idx="169412">
                  <c:v>5274.14</c:v>
                </c:pt>
                <c:pt idx="169413">
                  <c:v>10117.629999999999</c:v>
                </c:pt>
                <c:pt idx="169414">
                  <c:v>9266.9</c:v>
                </c:pt>
                <c:pt idx="169415">
                  <c:v>5665.14</c:v>
                </c:pt>
                <c:pt idx="169416">
                  <c:v>5216.83</c:v>
                </c:pt>
                <c:pt idx="169417">
                  <c:v>4519.8500000000004</c:v>
                </c:pt>
                <c:pt idx="169418">
                  <c:v>5188.58</c:v>
                </c:pt>
                <c:pt idx="169419">
                  <c:v>3993.49</c:v>
                </c:pt>
                <c:pt idx="169420">
                  <c:v>5575.71</c:v>
                </c:pt>
                <c:pt idx="169421">
                  <c:v>14621.08</c:v>
                </c:pt>
                <c:pt idx="169422">
                  <c:v>3947.67</c:v>
                </c:pt>
                <c:pt idx="169423">
                  <c:v>3719.25</c:v>
                </c:pt>
                <c:pt idx="169424">
                  <c:v>5544.96</c:v>
                </c:pt>
                <c:pt idx="169425">
                  <c:v>3330.13</c:v>
                </c:pt>
                <c:pt idx="169426">
                  <c:v>2595.4699999999998</c:v>
                </c:pt>
                <c:pt idx="169427">
                  <c:v>3845</c:v>
                </c:pt>
                <c:pt idx="169428">
                  <c:v>3555.11</c:v>
                </c:pt>
                <c:pt idx="169429">
                  <c:v>2707.99</c:v>
                </c:pt>
                <c:pt idx="169430">
                  <c:v>4174.07</c:v>
                </c:pt>
                <c:pt idx="169431">
                  <c:v>2707.77</c:v>
                </c:pt>
                <c:pt idx="169432">
                  <c:v>5149.63</c:v>
                </c:pt>
                <c:pt idx="169433">
                  <c:v>3718.92</c:v>
                </c:pt>
                <c:pt idx="169434">
                  <c:v>2521.34</c:v>
                </c:pt>
                <c:pt idx="169435">
                  <c:v>2694.35</c:v>
                </c:pt>
                <c:pt idx="169436">
                  <c:v>2382.38</c:v>
                </c:pt>
                <c:pt idx="169437">
                  <c:v>3016.11</c:v>
                </c:pt>
                <c:pt idx="169438">
                  <c:v>4053</c:v>
                </c:pt>
                <c:pt idx="169439">
                  <c:v>6898.11</c:v>
                </c:pt>
                <c:pt idx="169440">
                  <c:v>12276.98</c:v>
                </c:pt>
                <c:pt idx="169441">
                  <c:v>23010.26</c:v>
                </c:pt>
                <c:pt idx="169442">
                  <c:v>16226.8</c:v>
                </c:pt>
                <c:pt idx="169443">
                  <c:v>18446.14</c:v>
                </c:pt>
                <c:pt idx="169444">
                  <c:v>18650.93</c:v>
                </c:pt>
                <c:pt idx="169445">
                  <c:v>33414.559999999998</c:v>
                </c:pt>
                <c:pt idx="169446">
                  <c:v>24444.49</c:v>
                </c:pt>
                <c:pt idx="169447">
                  <c:v>22635.06</c:v>
                </c:pt>
                <c:pt idx="169448">
                  <c:v>26411.68</c:v>
                </c:pt>
                <c:pt idx="169449">
                  <c:v>34596.47</c:v>
                </c:pt>
                <c:pt idx="169450">
                  <c:v>45285.25</c:v>
                </c:pt>
                <c:pt idx="169451">
                  <c:v>43015.18</c:v>
                </c:pt>
                <c:pt idx="169452">
                  <c:v>28063.55</c:v>
                </c:pt>
                <c:pt idx="169453">
                  <c:v>34249.620000000003</c:v>
                </c:pt>
                <c:pt idx="169454">
                  <c:v>32756.25</c:v>
                </c:pt>
                <c:pt idx="169455">
                  <c:v>26834.67</c:v>
                </c:pt>
                <c:pt idx="169456">
                  <c:v>38359.5</c:v>
                </c:pt>
                <c:pt idx="169457">
                  <c:v>24748.45</c:v>
                </c:pt>
                <c:pt idx="169458">
                  <c:v>18145.939999999999</c:v>
                </c:pt>
                <c:pt idx="169459">
                  <c:v>18369.66</c:v>
                </c:pt>
                <c:pt idx="169460">
                  <c:v>14384.91</c:v>
                </c:pt>
                <c:pt idx="169461">
                  <c:v>13834.88</c:v>
                </c:pt>
                <c:pt idx="169462">
                  <c:v>13687.09</c:v>
                </c:pt>
                <c:pt idx="169463">
                  <c:v>12695.78</c:v>
                </c:pt>
                <c:pt idx="169464">
                  <c:v>11457.88</c:v>
                </c:pt>
                <c:pt idx="169465">
                  <c:v>12926.14</c:v>
                </c:pt>
                <c:pt idx="169466">
                  <c:v>8631.1299999999992</c:v>
                </c:pt>
                <c:pt idx="169467">
                  <c:v>8539.09</c:v>
                </c:pt>
                <c:pt idx="169468">
                  <c:v>7968.81</c:v>
                </c:pt>
                <c:pt idx="169469">
                  <c:v>6843.33</c:v>
                </c:pt>
                <c:pt idx="169470">
                  <c:v>6410.38</c:v>
                </c:pt>
                <c:pt idx="169471">
                  <c:v>4795.13</c:v>
                </c:pt>
                <c:pt idx="169472">
                  <c:v>5060.51</c:v>
                </c:pt>
                <c:pt idx="169473">
                  <c:v>19325.72</c:v>
                </c:pt>
                <c:pt idx="169474">
                  <c:v>21256.18</c:v>
                </c:pt>
                <c:pt idx="169475">
                  <c:v>20246.61</c:v>
                </c:pt>
                <c:pt idx="169476">
                  <c:v>20133.64</c:v>
                </c:pt>
                <c:pt idx="169477">
                  <c:v>21040.14</c:v>
                </c:pt>
                <c:pt idx="169478">
                  <c:v>21199.06</c:v>
                </c:pt>
                <c:pt idx="169479">
                  <c:v>17648.82</c:v>
                </c:pt>
                <c:pt idx="169480">
                  <c:v>17150.580000000002</c:v>
                </c:pt>
                <c:pt idx="169481">
                  <c:v>16406.25</c:v>
                </c:pt>
                <c:pt idx="169482">
                  <c:v>14912.56</c:v>
                </c:pt>
                <c:pt idx="169483">
                  <c:v>14584.52</c:v>
                </c:pt>
                <c:pt idx="169484">
                  <c:v>16309.5</c:v>
                </c:pt>
                <c:pt idx="169485">
                  <c:v>14743.16</c:v>
                </c:pt>
                <c:pt idx="169486">
                  <c:v>17128.25</c:v>
                </c:pt>
                <c:pt idx="169487">
                  <c:v>15989.18</c:v>
                </c:pt>
                <c:pt idx="169488">
                  <c:v>15206.88</c:v>
                </c:pt>
                <c:pt idx="169489">
                  <c:v>14748.29</c:v>
                </c:pt>
                <c:pt idx="169490">
                  <c:v>15632.92</c:v>
                </c:pt>
                <c:pt idx="169491">
                  <c:v>16645.71</c:v>
                </c:pt>
                <c:pt idx="169492">
                  <c:v>17480.53</c:v>
                </c:pt>
                <c:pt idx="169493">
                  <c:v>14470.55</c:v>
                </c:pt>
                <c:pt idx="169494">
                  <c:v>16828.47</c:v>
                </c:pt>
                <c:pt idx="169495">
                  <c:v>15162.69</c:v>
                </c:pt>
                <c:pt idx="169496">
                  <c:v>17875.990000000002</c:v>
                </c:pt>
                <c:pt idx="169497">
                  <c:v>16736.39</c:v>
                </c:pt>
                <c:pt idx="169498">
                  <c:v>15894.9</c:v>
                </c:pt>
                <c:pt idx="169499">
                  <c:v>17771.12</c:v>
                </c:pt>
                <c:pt idx="169500">
                  <c:v>14994.45</c:v>
                </c:pt>
                <c:pt idx="169501">
                  <c:v>18360.39</c:v>
                </c:pt>
                <c:pt idx="169502">
                  <c:v>22805.07</c:v>
                </c:pt>
                <c:pt idx="169503">
                  <c:v>21569.32</c:v>
                </c:pt>
                <c:pt idx="169504">
                  <c:v>18742</c:v>
                </c:pt>
                <c:pt idx="169505">
                  <c:v>17091.59</c:v>
                </c:pt>
                <c:pt idx="169506">
                  <c:v>16917.599999999999</c:v>
                </c:pt>
                <c:pt idx="169507">
                  <c:v>15369.48</c:v>
                </c:pt>
                <c:pt idx="169508">
                  <c:v>18250.25</c:v>
                </c:pt>
                <c:pt idx="169509">
                  <c:v>20437.650000000001</c:v>
                </c:pt>
                <c:pt idx="169510">
                  <c:v>18604.68</c:v>
                </c:pt>
                <c:pt idx="169511">
                  <c:v>16815.93</c:v>
                </c:pt>
                <c:pt idx="169512">
                  <c:v>18349.53</c:v>
                </c:pt>
                <c:pt idx="169513">
                  <c:v>17976.7</c:v>
                </c:pt>
                <c:pt idx="169514">
                  <c:v>19054.560000000001</c:v>
                </c:pt>
                <c:pt idx="169515">
                  <c:v>24291.32</c:v>
                </c:pt>
                <c:pt idx="169516">
                  <c:v>17959.79</c:v>
                </c:pt>
                <c:pt idx="169517">
                  <c:v>19681.02</c:v>
                </c:pt>
                <c:pt idx="169518">
                  <c:v>21010.38</c:v>
                </c:pt>
                <c:pt idx="169519">
                  <c:v>28754.43</c:v>
                </c:pt>
                <c:pt idx="169520">
                  <c:v>13787.54</c:v>
                </c:pt>
                <c:pt idx="169521">
                  <c:v>15899.09</c:v>
                </c:pt>
                <c:pt idx="169522">
                  <c:v>11822.3</c:v>
                </c:pt>
                <c:pt idx="169523">
                  <c:v>16198.48</c:v>
                </c:pt>
                <c:pt idx="169524">
                  <c:v>13911.53</c:v>
                </c:pt>
                <c:pt idx="169525">
                  <c:v>16465.03</c:v>
                </c:pt>
                <c:pt idx="169526">
                  <c:v>16975.22</c:v>
                </c:pt>
                <c:pt idx="169527">
                  <c:v>16000.01</c:v>
                </c:pt>
                <c:pt idx="169528">
                  <c:v>19291</c:v>
                </c:pt>
                <c:pt idx="169529">
                  <c:v>17984.66</c:v>
                </c:pt>
                <c:pt idx="169530">
                  <c:v>18701.810000000001</c:v>
                </c:pt>
                <c:pt idx="169531">
                  <c:v>16601.29</c:v>
                </c:pt>
                <c:pt idx="169532">
                  <c:v>15241.56</c:v>
                </c:pt>
                <c:pt idx="169533">
                  <c:v>15349.7</c:v>
                </c:pt>
                <c:pt idx="169534">
                  <c:v>14295.68</c:v>
                </c:pt>
                <c:pt idx="169535">
                  <c:v>13014.24</c:v>
                </c:pt>
                <c:pt idx="169536">
                  <c:v>16661.95</c:v>
                </c:pt>
                <c:pt idx="169537">
                  <c:v>11797.67</c:v>
                </c:pt>
                <c:pt idx="169538">
                  <c:v>15148.36</c:v>
                </c:pt>
                <c:pt idx="169539">
                  <c:v>14464.28</c:v>
                </c:pt>
                <c:pt idx="169540">
                  <c:v>13274.21</c:v>
                </c:pt>
                <c:pt idx="169541">
                  <c:v>12091.97</c:v>
                </c:pt>
                <c:pt idx="169542">
                  <c:v>11861.42</c:v>
                </c:pt>
                <c:pt idx="169543">
                  <c:v>12196.9</c:v>
                </c:pt>
                <c:pt idx="169544">
                  <c:v>13481.75</c:v>
                </c:pt>
                <c:pt idx="169545">
                  <c:v>15703.17</c:v>
                </c:pt>
                <c:pt idx="169546">
                  <c:v>13625.29</c:v>
                </c:pt>
                <c:pt idx="169547">
                  <c:v>13578.43</c:v>
                </c:pt>
                <c:pt idx="169548">
                  <c:v>10830.77</c:v>
                </c:pt>
                <c:pt idx="169549">
                  <c:v>13280.8</c:v>
                </c:pt>
                <c:pt idx="169550">
                  <c:v>13999.48</c:v>
                </c:pt>
                <c:pt idx="169551">
                  <c:v>15112.4</c:v>
                </c:pt>
                <c:pt idx="169552">
                  <c:v>13605.47</c:v>
                </c:pt>
                <c:pt idx="169553">
                  <c:v>13601.44</c:v>
                </c:pt>
                <c:pt idx="169554">
                  <c:v>24038.46</c:v>
                </c:pt>
                <c:pt idx="169555">
                  <c:v>8836.19</c:v>
                </c:pt>
                <c:pt idx="169556">
                  <c:v>16538.12</c:v>
                </c:pt>
                <c:pt idx="169557">
                  <c:v>11405.86</c:v>
                </c:pt>
                <c:pt idx="169558">
                  <c:v>12355.41</c:v>
                </c:pt>
                <c:pt idx="169559">
                  <c:v>10018.799999999999</c:v>
                </c:pt>
                <c:pt idx="169560">
                  <c:v>12023.05</c:v>
                </c:pt>
                <c:pt idx="169561">
                  <c:v>10680.68</c:v>
                </c:pt>
                <c:pt idx="169562">
                  <c:v>11518.64</c:v>
                </c:pt>
                <c:pt idx="169563">
                  <c:v>12201.32</c:v>
                </c:pt>
                <c:pt idx="169564">
                  <c:v>22114.79</c:v>
                </c:pt>
                <c:pt idx="169565">
                  <c:v>12983.52</c:v>
                </c:pt>
                <c:pt idx="169566">
                  <c:v>14624</c:v>
                </c:pt>
                <c:pt idx="169567">
                  <c:v>19231.04</c:v>
                </c:pt>
                <c:pt idx="169568">
                  <c:v>14596.73</c:v>
                </c:pt>
                <c:pt idx="169569">
                  <c:v>18014.18</c:v>
                </c:pt>
                <c:pt idx="169570">
                  <c:v>21216.05</c:v>
                </c:pt>
                <c:pt idx="169571">
                  <c:v>26145.89</c:v>
                </c:pt>
                <c:pt idx="169572">
                  <c:v>13518.02</c:v>
                </c:pt>
                <c:pt idx="169573">
                  <c:v>11026.21</c:v>
                </c:pt>
                <c:pt idx="169574">
                  <c:v>13099.13</c:v>
                </c:pt>
                <c:pt idx="169575">
                  <c:v>13139.37</c:v>
                </c:pt>
                <c:pt idx="169576">
                  <c:v>11900.78</c:v>
                </c:pt>
                <c:pt idx="169577">
                  <c:v>15477.68</c:v>
                </c:pt>
                <c:pt idx="169578">
                  <c:v>16729.97</c:v>
                </c:pt>
                <c:pt idx="169579">
                  <c:v>16652.080000000002</c:v>
                </c:pt>
                <c:pt idx="169580">
                  <c:v>15182.6</c:v>
                </c:pt>
                <c:pt idx="169581">
                  <c:v>15050.47</c:v>
                </c:pt>
                <c:pt idx="169582">
                  <c:v>14202.33</c:v>
                </c:pt>
                <c:pt idx="169583">
                  <c:v>13352.68</c:v>
                </c:pt>
                <c:pt idx="169584">
                  <c:v>12939.44</c:v>
                </c:pt>
                <c:pt idx="169585">
                  <c:v>13038.23</c:v>
                </c:pt>
                <c:pt idx="169586">
                  <c:v>13650.46</c:v>
                </c:pt>
                <c:pt idx="169587">
                  <c:v>10122.19</c:v>
                </c:pt>
                <c:pt idx="169588">
                  <c:v>10551.71</c:v>
                </c:pt>
                <c:pt idx="169589">
                  <c:v>9579.26</c:v>
                </c:pt>
                <c:pt idx="169590">
                  <c:v>10865.61</c:v>
                </c:pt>
                <c:pt idx="169591">
                  <c:v>13248.43</c:v>
                </c:pt>
                <c:pt idx="169592">
                  <c:v>12234</c:v>
                </c:pt>
                <c:pt idx="169593">
                  <c:v>11218.77</c:v>
                </c:pt>
                <c:pt idx="169594">
                  <c:v>9898.6200000000008</c:v>
                </c:pt>
                <c:pt idx="169595">
                  <c:v>12218.26</c:v>
                </c:pt>
                <c:pt idx="169596">
                  <c:v>11112.34</c:v>
                </c:pt>
                <c:pt idx="169597">
                  <c:v>11470.88</c:v>
                </c:pt>
                <c:pt idx="169598">
                  <c:v>12126.95</c:v>
                </c:pt>
                <c:pt idx="169599">
                  <c:v>11818.4</c:v>
                </c:pt>
                <c:pt idx="169600">
                  <c:v>9574.73</c:v>
                </c:pt>
                <c:pt idx="169601">
                  <c:v>10252.450000000001</c:v>
                </c:pt>
                <c:pt idx="169602">
                  <c:v>10180.459999999999</c:v>
                </c:pt>
                <c:pt idx="169603">
                  <c:v>11025.53</c:v>
                </c:pt>
                <c:pt idx="169604">
                  <c:v>10150.59</c:v>
                </c:pt>
                <c:pt idx="169605">
                  <c:v>13510.89</c:v>
                </c:pt>
                <c:pt idx="169606">
                  <c:v>13058.78</c:v>
                </c:pt>
                <c:pt idx="169607">
                  <c:v>13346.01</c:v>
                </c:pt>
                <c:pt idx="169608">
                  <c:v>15206.51</c:v>
                </c:pt>
                <c:pt idx="169609">
                  <c:v>12057.42</c:v>
                </c:pt>
                <c:pt idx="169610">
                  <c:v>12889.14</c:v>
                </c:pt>
                <c:pt idx="169611">
                  <c:v>12697.18</c:v>
                </c:pt>
                <c:pt idx="169612">
                  <c:v>15008.43</c:v>
                </c:pt>
                <c:pt idx="169613">
                  <c:v>15864.98</c:v>
                </c:pt>
                <c:pt idx="169614">
                  <c:v>14452.97</c:v>
                </c:pt>
                <c:pt idx="169615">
                  <c:v>17741.169999999998</c:v>
                </c:pt>
                <c:pt idx="169616">
                  <c:v>3963</c:v>
                </c:pt>
                <c:pt idx="169617">
                  <c:v>14004</c:v>
                </c:pt>
                <c:pt idx="169618">
                  <c:v>12069.47</c:v>
                </c:pt>
                <c:pt idx="169619">
                  <c:v>1226.3900000000001</c:v>
                </c:pt>
                <c:pt idx="169620">
                  <c:v>675.38</c:v>
                </c:pt>
                <c:pt idx="169621">
                  <c:v>2021.47</c:v>
                </c:pt>
                <c:pt idx="169622">
                  <c:v>2746.59</c:v>
                </c:pt>
                <c:pt idx="169623">
                  <c:v>4112.58</c:v>
                </c:pt>
                <c:pt idx="169624">
                  <c:v>18914.27</c:v>
                </c:pt>
                <c:pt idx="169625">
                  <c:v>10126.530000000001</c:v>
                </c:pt>
                <c:pt idx="169626">
                  <c:v>1159.92</c:v>
                </c:pt>
                <c:pt idx="169627">
                  <c:v>212.86</c:v>
                </c:pt>
                <c:pt idx="169628">
                  <c:v>-3.26</c:v>
                </c:pt>
                <c:pt idx="169629">
                  <c:v>0.1</c:v>
                </c:pt>
                <c:pt idx="169630">
                  <c:v>6.25</c:v>
                </c:pt>
                <c:pt idx="169631">
                  <c:v>5</c:v>
                </c:pt>
                <c:pt idx="169632">
                  <c:v>-3</c:v>
                </c:pt>
                <c:pt idx="169633">
                  <c:v>0.5</c:v>
                </c:pt>
                <c:pt idx="169634">
                  <c:v>0.2</c:v>
                </c:pt>
                <c:pt idx="169635">
                  <c:v>0.02</c:v>
                </c:pt>
                <c:pt idx="169636">
                  <c:v>0.1</c:v>
                </c:pt>
                <c:pt idx="169637">
                  <c:v>1</c:v>
                </c:pt>
                <c:pt idx="169638">
                  <c:v>236</c:v>
                </c:pt>
                <c:pt idx="169639">
                  <c:v>2278.11</c:v>
                </c:pt>
                <c:pt idx="169640">
                  <c:v>4746.75</c:v>
                </c:pt>
                <c:pt idx="169641">
                  <c:v>6278.08</c:v>
                </c:pt>
                <c:pt idx="169642">
                  <c:v>9869.2099999999991</c:v>
                </c:pt>
                <c:pt idx="169643">
                  <c:v>13175.25</c:v>
                </c:pt>
                <c:pt idx="169644">
                  <c:v>15390.24</c:v>
                </c:pt>
                <c:pt idx="169645">
                  <c:v>28391.86</c:v>
                </c:pt>
                <c:pt idx="169646">
                  <c:v>15778.62</c:v>
                </c:pt>
                <c:pt idx="169647">
                  <c:v>12130.46</c:v>
                </c:pt>
                <c:pt idx="169648">
                  <c:v>20302.740000000002</c:v>
                </c:pt>
                <c:pt idx="169649">
                  <c:v>38104.35</c:v>
                </c:pt>
                <c:pt idx="169650">
                  <c:v>61637.16</c:v>
                </c:pt>
                <c:pt idx="169651">
                  <c:v>74781.33</c:v>
                </c:pt>
                <c:pt idx="169652">
                  <c:v>61983.49</c:v>
                </c:pt>
                <c:pt idx="169653">
                  <c:v>54049.89</c:v>
                </c:pt>
                <c:pt idx="169654">
                  <c:v>22941.88</c:v>
                </c:pt>
                <c:pt idx="169655">
                  <c:v>6878.6</c:v>
                </c:pt>
                <c:pt idx="169656">
                  <c:v>1028.22</c:v>
                </c:pt>
                <c:pt idx="169657">
                  <c:v>1720.9</c:v>
                </c:pt>
                <c:pt idx="169658">
                  <c:v>1636</c:v>
                </c:pt>
                <c:pt idx="169659">
                  <c:v>3242.46</c:v>
                </c:pt>
                <c:pt idx="169660">
                  <c:v>9477.09</c:v>
                </c:pt>
                <c:pt idx="169661">
                  <c:v>15985.76</c:v>
                </c:pt>
                <c:pt idx="169662">
                  <c:v>839.06</c:v>
                </c:pt>
                <c:pt idx="169663">
                  <c:v>378.75</c:v>
                </c:pt>
                <c:pt idx="169664">
                  <c:v>60.48</c:v>
                </c:pt>
                <c:pt idx="169665">
                  <c:v>716.55</c:v>
                </c:pt>
                <c:pt idx="169666">
                  <c:v>1939.13</c:v>
                </c:pt>
                <c:pt idx="169667">
                  <c:v>2114.7800000000002</c:v>
                </c:pt>
                <c:pt idx="169668">
                  <c:v>2852.95</c:v>
                </c:pt>
                <c:pt idx="169669">
                  <c:v>5681.36</c:v>
                </c:pt>
                <c:pt idx="169670">
                  <c:v>15301.47</c:v>
                </c:pt>
                <c:pt idx="169671">
                  <c:v>8298.6299999999992</c:v>
                </c:pt>
                <c:pt idx="169672">
                  <c:v>672.91</c:v>
                </c:pt>
                <c:pt idx="169673">
                  <c:v>237.04</c:v>
                </c:pt>
                <c:pt idx="169674">
                  <c:v>-0.6</c:v>
                </c:pt>
                <c:pt idx="169675">
                  <c:v>-3.53</c:v>
                </c:pt>
                <c:pt idx="169676">
                  <c:v>-9</c:v>
                </c:pt>
                <c:pt idx="169677">
                  <c:v>-3.69</c:v>
                </c:pt>
                <c:pt idx="169678">
                  <c:v>-7.33</c:v>
                </c:pt>
                <c:pt idx="169679">
                  <c:v>0.2</c:v>
                </c:pt>
                <c:pt idx="169680">
                  <c:v>-5</c:v>
                </c:pt>
                <c:pt idx="169681">
                  <c:v>2.91</c:v>
                </c:pt>
                <c:pt idx="169682">
                  <c:v>5.88</c:v>
                </c:pt>
                <c:pt idx="169683">
                  <c:v>5.82</c:v>
                </c:pt>
                <c:pt idx="169684">
                  <c:v>18.61</c:v>
                </c:pt>
                <c:pt idx="169685">
                  <c:v>450.36</c:v>
                </c:pt>
                <c:pt idx="169686">
                  <c:v>3742.59</c:v>
                </c:pt>
                <c:pt idx="169687">
                  <c:v>6294.31</c:v>
                </c:pt>
                <c:pt idx="169688">
                  <c:v>9687.5</c:v>
                </c:pt>
                <c:pt idx="169689">
                  <c:v>12674.52</c:v>
                </c:pt>
                <c:pt idx="169690">
                  <c:v>17627.54</c:v>
                </c:pt>
                <c:pt idx="169691">
                  <c:v>25642.45</c:v>
                </c:pt>
                <c:pt idx="169692">
                  <c:v>9837.59</c:v>
                </c:pt>
                <c:pt idx="169693">
                  <c:v>11304.09</c:v>
                </c:pt>
                <c:pt idx="169694">
                  <c:v>14546.14</c:v>
                </c:pt>
                <c:pt idx="169695">
                  <c:v>34550.82</c:v>
                </c:pt>
                <c:pt idx="169696">
                  <c:v>63146.64</c:v>
                </c:pt>
                <c:pt idx="169697">
                  <c:v>68891.3</c:v>
                </c:pt>
                <c:pt idx="169698">
                  <c:v>55780</c:v>
                </c:pt>
                <c:pt idx="169699">
                  <c:v>49354.14</c:v>
                </c:pt>
                <c:pt idx="169700">
                  <c:v>27994.36</c:v>
                </c:pt>
                <c:pt idx="169701">
                  <c:v>11556.93</c:v>
                </c:pt>
                <c:pt idx="169702">
                  <c:v>4525.05</c:v>
                </c:pt>
                <c:pt idx="169703">
                  <c:v>2266.1</c:v>
                </c:pt>
                <c:pt idx="169704">
                  <c:v>1881.24</c:v>
                </c:pt>
                <c:pt idx="169705">
                  <c:v>3126.04</c:v>
                </c:pt>
                <c:pt idx="169706">
                  <c:v>6847.28</c:v>
                </c:pt>
                <c:pt idx="169707">
                  <c:v>17273.79</c:v>
                </c:pt>
                <c:pt idx="169708">
                  <c:v>1919.94</c:v>
                </c:pt>
                <c:pt idx="169709">
                  <c:v>1828.2</c:v>
                </c:pt>
                <c:pt idx="169710">
                  <c:v>2084.1999999999998</c:v>
                </c:pt>
                <c:pt idx="169711">
                  <c:v>2724.46</c:v>
                </c:pt>
                <c:pt idx="169712">
                  <c:v>3235.1</c:v>
                </c:pt>
                <c:pt idx="169713">
                  <c:v>5204.53</c:v>
                </c:pt>
                <c:pt idx="169714">
                  <c:v>16897.23</c:v>
                </c:pt>
                <c:pt idx="169715">
                  <c:v>7132.99</c:v>
                </c:pt>
                <c:pt idx="169716">
                  <c:v>389.48</c:v>
                </c:pt>
                <c:pt idx="169717">
                  <c:v>74.459999999999994</c:v>
                </c:pt>
                <c:pt idx="169718">
                  <c:v>2.57</c:v>
                </c:pt>
                <c:pt idx="169719">
                  <c:v>-1.53</c:v>
                </c:pt>
                <c:pt idx="169720">
                  <c:v>5.75</c:v>
                </c:pt>
                <c:pt idx="169721">
                  <c:v>6.1</c:v>
                </c:pt>
                <c:pt idx="169722">
                  <c:v>1</c:v>
                </c:pt>
                <c:pt idx="169723">
                  <c:v>5.95</c:v>
                </c:pt>
                <c:pt idx="169724">
                  <c:v>-5.79</c:v>
                </c:pt>
                <c:pt idx="169725">
                  <c:v>-2.94</c:v>
                </c:pt>
                <c:pt idx="169726">
                  <c:v>6.1</c:v>
                </c:pt>
                <c:pt idx="169727">
                  <c:v>1</c:v>
                </c:pt>
                <c:pt idx="169728">
                  <c:v>3.97</c:v>
                </c:pt>
                <c:pt idx="169729">
                  <c:v>4.97</c:v>
                </c:pt>
                <c:pt idx="169730">
                  <c:v>2.2400000000000002</c:v>
                </c:pt>
                <c:pt idx="169731">
                  <c:v>9.94</c:v>
                </c:pt>
                <c:pt idx="169732">
                  <c:v>32.880000000000003</c:v>
                </c:pt>
                <c:pt idx="169733">
                  <c:v>19.850000000000001</c:v>
                </c:pt>
                <c:pt idx="169734">
                  <c:v>46.02</c:v>
                </c:pt>
                <c:pt idx="169735">
                  <c:v>483.72</c:v>
                </c:pt>
                <c:pt idx="169736">
                  <c:v>3343.12</c:v>
                </c:pt>
                <c:pt idx="169737">
                  <c:v>5796.25</c:v>
                </c:pt>
                <c:pt idx="169738">
                  <c:v>9094.94</c:v>
                </c:pt>
                <c:pt idx="169739">
                  <c:v>13695.13</c:v>
                </c:pt>
                <c:pt idx="169740">
                  <c:v>16240.01</c:v>
                </c:pt>
                <c:pt idx="169741">
                  <c:v>23402.78</c:v>
                </c:pt>
                <c:pt idx="169742">
                  <c:v>3669.66</c:v>
                </c:pt>
                <c:pt idx="169743">
                  <c:v>3758.59</c:v>
                </c:pt>
                <c:pt idx="169744">
                  <c:v>3188.03</c:v>
                </c:pt>
                <c:pt idx="169745">
                  <c:v>3040.87</c:v>
                </c:pt>
                <c:pt idx="169746">
                  <c:v>3112.08</c:v>
                </c:pt>
                <c:pt idx="169747">
                  <c:v>3314.69</c:v>
                </c:pt>
                <c:pt idx="169748">
                  <c:v>3401.14</c:v>
                </c:pt>
                <c:pt idx="169749">
                  <c:v>2664.41</c:v>
                </c:pt>
                <c:pt idx="169750">
                  <c:v>3101.2</c:v>
                </c:pt>
                <c:pt idx="169751">
                  <c:v>2763.53</c:v>
                </c:pt>
                <c:pt idx="169752">
                  <c:v>2747.59</c:v>
                </c:pt>
                <c:pt idx="169753">
                  <c:v>3783.56</c:v>
                </c:pt>
                <c:pt idx="169754">
                  <c:v>3497.27</c:v>
                </c:pt>
                <c:pt idx="169755">
                  <c:v>3058.79</c:v>
                </c:pt>
                <c:pt idx="169756">
                  <c:v>3504.39</c:v>
                </c:pt>
                <c:pt idx="169757">
                  <c:v>2930.5</c:v>
                </c:pt>
                <c:pt idx="169758">
                  <c:v>3062.29</c:v>
                </c:pt>
                <c:pt idx="169759">
                  <c:v>2954.53</c:v>
                </c:pt>
                <c:pt idx="169760">
                  <c:v>3428.34</c:v>
                </c:pt>
                <c:pt idx="169761">
                  <c:v>2444.69</c:v>
                </c:pt>
                <c:pt idx="169762">
                  <c:v>2683.86</c:v>
                </c:pt>
                <c:pt idx="169763">
                  <c:v>2664.89</c:v>
                </c:pt>
                <c:pt idx="169764">
                  <c:v>2406.4299999999998</c:v>
                </c:pt>
                <c:pt idx="169765">
                  <c:v>3450.33</c:v>
                </c:pt>
                <c:pt idx="169766">
                  <c:v>3362.88</c:v>
                </c:pt>
                <c:pt idx="169767">
                  <c:v>3879.36</c:v>
                </c:pt>
                <c:pt idx="169768">
                  <c:v>3289.17</c:v>
                </c:pt>
                <c:pt idx="169769">
                  <c:v>2958.6</c:v>
                </c:pt>
                <c:pt idx="169770">
                  <c:v>3439.71</c:v>
                </c:pt>
                <c:pt idx="169771">
                  <c:v>3534.09</c:v>
                </c:pt>
                <c:pt idx="169772">
                  <c:v>3161.58</c:v>
                </c:pt>
                <c:pt idx="169773">
                  <c:v>3571.38</c:v>
                </c:pt>
                <c:pt idx="169774">
                  <c:v>3197.22</c:v>
                </c:pt>
                <c:pt idx="169775">
                  <c:v>3473.82</c:v>
                </c:pt>
                <c:pt idx="169776">
                  <c:v>3558.64</c:v>
                </c:pt>
                <c:pt idx="169777">
                  <c:v>3547.53</c:v>
                </c:pt>
                <c:pt idx="169778">
                  <c:v>3919.19</c:v>
                </c:pt>
                <c:pt idx="169779">
                  <c:v>3862.95</c:v>
                </c:pt>
                <c:pt idx="169780">
                  <c:v>4597.84</c:v>
                </c:pt>
                <c:pt idx="169781">
                  <c:v>4282.7</c:v>
                </c:pt>
                <c:pt idx="169782">
                  <c:v>3721.11</c:v>
                </c:pt>
                <c:pt idx="169783">
                  <c:v>4285.1099999999997</c:v>
                </c:pt>
                <c:pt idx="169784">
                  <c:v>3128.21</c:v>
                </c:pt>
                <c:pt idx="169785">
                  <c:v>3731.97</c:v>
                </c:pt>
                <c:pt idx="169786">
                  <c:v>5341.65</c:v>
                </c:pt>
                <c:pt idx="169787">
                  <c:v>3895.31</c:v>
                </c:pt>
                <c:pt idx="169788">
                  <c:v>4178.37</c:v>
                </c:pt>
                <c:pt idx="169789">
                  <c:v>2353.9499999999998</c:v>
                </c:pt>
                <c:pt idx="169790">
                  <c:v>2981.25</c:v>
                </c:pt>
                <c:pt idx="169791">
                  <c:v>2377.7600000000002</c:v>
                </c:pt>
                <c:pt idx="169792">
                  <c:v>2255.14</c:v>
                </c:pt>
                <c:pt idx="169793">
                  <c:v>2432.27</c:v>
                </c:pt>
                <c:pt idx="169794">
                  <c:v>2808.73</c:v>
                </c:pt>
                <c:pt idx="169795">
                  <c:v>3745.12</c:v>
                </c:pt>
                <c:pt idx="169796">
                  <c:v>3584.11</c:v>
                </c:pt>
                <c:pt idx="169797">
                  <c:v>3654.35</c:v>
                </c:pt>
                <c:pt idx="169798">
                  <c:v>3312.89</c:v>
                </c:pt>
                <c:pt idx="169799">
                  <c:v>2773.85</c:v>
                </c:pt>
                <c:pt idx="169800">
                  <c:v>2677.59</c:v>
                </c:pt>
                <c:pt idx="169801">
                  <c:v>2258.65</c:v>
                </c:pt>
                <c:pt idx="169802">
                  <c:v>3663.53</c:v>
                </c:pt>
                <c:pt idx="169803">
                  <c:v>3619.39</c:v>
                </c:pt>
                <c:pt idx="169804">
                  <c:v>2884.08</c:v>
                </c:pt>
                <c:pt idx="169805">
                  <c:v>3409.41</c:v>
                </c:pt>
                <c:pt idx="169806">
                  <c:v>1985.42</c:v>
                </c:pt>
                <c:pt idx="169807">
                  <c:v>2723.71</c:v>
                </c:pt>
                <c:pt idx="169808">
                  <c:v>2883.3</c:v>
                </c:pt>
                <c:pt idx="169809">
                  <c:v>2533.29</c:v>
                </c:pt>
                <c:pt idx="169810">
                  <c:v>2525.92</c:v>
                </c:pt>
                <c:pt idx="169811">
                  <c:v>2310.5500000000002</c:v>
                </c:pt>
                <c:pt idx="169812">
                  <c:v>2080.5</c:v>
                </c:pt>
                <c:pt idx="169813">
                  <c:v>2368.9899999999998</c:v>
                </c:pt>
                <c:pt idx="169814">
                  <c:v>2545.9899999999998</c:v>
                </c:pt>
                <c:pt idx="169815">
                  <c:v>3061.69</c:v>
                </c:pt>
                <c:pt idx="169816">
                  <c:v>2110.2399999999998</c:v>
                </c:pt>
                <c:pt idx="169817">
                  <c:v>3053.14</c:v>
                </c:pt>
                <c:pt idx="169818">
                  <c:v>1462.75</c:v>
                </c:pt>
                <c:pt idx="169819">
                  <c:v>2316.19</c:v>
                </c:pt>
                <c:pt idx="169820">
                  <c:v>2259.7800000000002</c:v>
                </c:pt>
                <c:pt idx="169821">
                  <c:v>3091.7</c:v>
                </c:pt>
                <c:pt idx="169822">
                  <c:v>2870.3</c:v>
                </c:pt>
                <c:pt idx="169823">
                  <c:v>2626.14</c:v>
                </c:pt>
                <c:pt idx="169824">
                  <c:v>1227.43</c:v>
                </c:pt>
                <c:pt idx="169825">
                  <c:v>2323.67</c:v>
                </c:pt>
                <c:pt idx="169826">
                  <c:v>2846.75</c:v>
                </c:pt>
                <c:pt idx="169827">
                  <c:v>2381.13</c:v>
                </c:pt>
                <c:pt idx="169828">
                  <c:v>3007.62</c:v>
                </c:pt>
                <c:pt idx="169829">
                  <c:v>2929.43</c:v>
                </c:pt>
                <c:pt idx="169830">
                  <c:v>3353.81</c:v>
                </c:pt>
                <c:pt idx="169831">
                  <c:v>2965.47</c:v>
                </c:pt>
                <c:pt idx="169832">
                  <c:v>3620.38</c:v>
                </c:pt>
                <c:pt idx="169833">
                  <c:v>1967.59</c:v>
                </c:pt>
                <c:pt idx="169834">
                  <c:v>2474.81</c:v>
                </c:pt>
                <c:pt idx="169835">
                  <c:v>3799.6</c:v>
                </c:pt>
                <c:pt idx="169836">
                  <c:v>2188.5500000000002</c:v>
                </c:pt>
                <c:pt idx="169837">
                  <c:v>3563.77</c:v>
                </c:pt>
                <c:pt idx="169838">
                  <c:v>3199.88</c:v>
                </c:pt>
                <c:pt idx="169839">
                  <c:v>3415.99</c:v>
                </c:pt>
                <c:pt idx="169840">
                  <c:v>3118.41</c:v>
                </c:pt>
                <c:pt idx="169841">
                  <c:v>2359.42</c:v>
                </c:pt>
                <c:pt idx="169842">
                  <c:v>2299.48</c:v>
                </c:pt>
                <c:pt idx="169843">
                  <c:v>1842.56</c:v>
                </c:pt>
                <c:pt idx="169844">
                  <c:v>1875.56</c:v>
                </c:pt>
                <c:pt idx="169845">
                  <c:v>2133.2800000000002</c:v>
                </c:pt>
                <c:pt idx="169846">
                  <c:v>2220.13</c:v>
                </c:pt>
                <c:pt idx="169847">
                  <c:v>2417.5</c:v>
                </c:pt>
                <c:pt idx="169848">
                  <c:v>2728.3</c:v>
                </c:pt>
                <c:pt idx="169849">
                  <c:v>2733.11</c:v>
                </c:pt>
                <c:pt idx="169850">
                  <c:v>3044.51</c:v>
                </c:pt>
                <c:pt idx="169851">
                  <c:v>2712.99</c:v>
                </c:pt>
                <c:pt idx="169852">
                  <c:v>2629.31</c:v>
                </c:pt>
                <c:pt idx="169853">
                  <c:v>2644.69</c:v>
                </c:pt>
                <c:pt idx="169854">
                  <c:v>2726.57</c:v>
                </c:pt>
                <c:pt idx="169855">
                  <c:v>2077.7199999999998</c:v>
                </c:pt>
                <c:pt idx="169856">
                  <c:v>1975.5</c:v>
                </c:pt>
                <c:pt idx="169857">
                  <c:v>1935.6</c:v>
                </c:pt>
                <c:pt idx="169858">
                  <c:v>1822.5</c:v>
                </c:pt>
                <c:pt idx="169859">
                  <c:v>1598.28</c:v>
                </c:pt>
                <c:pt idx="169860">
                  <c:v>2016.51</c:v>
                </c:pt>
                <c:pt idx="169861">
                  <c:v>1570.89</c:v>
                </c:pt>
                <c:pt idx="169862">
                  <c:v>2284.12</c:v>
                </c:pt>
                <c:pt idx="169863">
                  <c:v>1339.61</c:v>
                </c:pt>
                <c:pt idx="169864">
                  <c:v>1791.72</c:v>
                </c:pt>
                <c:pt idx="169865">
                  <c:v>1482.04</c:v>
                </c:pt>
                <c:pt idx="169866">
                  <c:v>1848.41</c:v>
                </c:pt>
                <c:pt idx="169867">
                  <c:v>1686.3</c:v>
                </c:pt>
                <c:pt idx="169868">
                  <c:v>1896.26</c:v>
                </c:pt>
                <c:pt idx="169869">
                  <c:v>1510.13</c:v>
                </c:pt>
                <c:pt idx="169870">
                  <c:v>1886.41</c:v>
                </c:pt>
                <c:pt idx="169871">
                  <c:v>1832.33</c:v>
                </c:pt>
                <c:pt idx="169872">
                  <c:v>2298.0100000000002</c:v>
                </c:pt>
                <c:pt idx="169873">
                  <c:v>2222.4</c:v>
                </c:pt>
                <c:pt idx="169874">
                  <c:v>2281.3200000000002</c:v>
                </c:pt>
                <c:pt idx="169875">
                  <c:v>1990.47</c:v>
                </c:pt>
                <c:pt idx="169876">
                  <c:v>1571.9</c:v>
                </c:pt>
                <c:pt idx="169877">
                  <c:v>2024.38</c:v>
                </c:pt>
                <c:pt idx="169878">
                  <c:v>2173.8000000000002</c:v>
                </c:pt>
                <c:pt idx="169879">
                  <c:v>1933.33</c:v>
                </c:pt>
                <c:pt idx="169880">
                  <c:v>2213.31</c:v>
                </c:pt>
                <c:pt idx="169881">
                  <c:v>2762.08</c:v>
                </c:pt>
                <c:pt idx="169882">
                  <c:v>2125.62</c:v>
                </c:pt>
                <c:pt idx="169883">
                  <c:v>2518.9899999999998</c:v>
                </c:pt>
                <c:pt idx="169884">
                  <c:v>2435.4499999999998</c:v>
                </c:pt>
                <c:pt idx="169885">
                  <c:v>11255.49</c:v>
                </c:pt>
                <c:pt idx="169886">
                  <c:v>10104.73</c:v>
                </c:pt>
                <c:pt idx="169887">
                  <c:v>10618.6</c:v>
                </c:pt>
                <c:pt idx="169888">
                  <c:v>10322.27</c:v>
                </c:pt>
                <c:pt idx="169889">
                  <c:v>12689.58</c:v>
                </c:pt>
                <c:pt idx="169890">
                  <c:v>10316.780000000001</c:v>
                </c:pt>
                <c:pt idx="169891">
                  <c:v>9878.5499999999993</c:v>
                </c:pt>
                <c:pt idx="169892">
                  <c:v>8130.75</c:v>
                </c:pt>
                <c:pt idx="169893">
                  <c:v>11075.25</c:v>
                </c:pt>
                <c:pt idx="169894">
                  <c:v>7708.22</c:v>
                </c:pt>
                <c:pt idx="169895">
                  <c:v>9099.25</c:v>
                </c:pt>
                <c:pt idx="169896">
                  <c:v>9890.15</c:v>
                </c:pt>
                <c:pt idx="169897">
                  <c:v>9640.67</c:v>
                </c:pt>
                <c:pt idx="169898">
                  <c:v>10239.25</c:v>
                </c:pt>
                <c:pt idx="169899">
                  <c:v>9186.66</c:v>
                </c:pt>
                <c:pt idx="169900">
                  <c:v>8941.08</c:v>
                </c:pt>
                <c:pt idx="169901">
                  <c:v>10488.5</c:v>
                </c:pt>
                <c:pt idx="169902">
                  <c:v>12473.54</c:v>
                </c:pt>
                <c:pt idx="169903">
                  <c:v>11289.97</c:v>
                </c:pt>
                <c:pt idx="169904">
                  <c:v>10924.45</c:v>
                </c:pt>
                <c:pt idx="169905">
                  <c:v>12694.64</c:v>
                </c:pt>
                <c:pt idx="169906">
                  <c:v>12969.93</c:v>
                </c:pt>
                <c:pt idx="169907">
                  <c:v>12298.93</c:v>
                </c:pt>
                <c:pt idx="169908">
                  <c:v>10938.64</c:v>
                </c:pt>
                <c:pt idx="169909">
                  <c:v>9756.0300000000007</c:v>
                </c:pt>
                <c:pt idx="169910">
                  <c:v>9649.8799999999992</c:v>
                </c:pt>
                <c:pt idx="169911">
                  <c:v>11469.15</c:v>
                </c:pt>
                <c:pt idx="169912">
                  <c:v>9643.56</c:v>
                </c:pt>
                <c:pt idx="169913">
                  <c:v>9756.7099999999991</c:v>
                </c:pt>
                <c:pt idx="169914">
                  <c:v>11411.99</c:v>
                </c:pt>
                <c:pt idx="169915">
                  <c:v>10718.26</c:v>
                </c:pt>
                <c:pt idx="169916">
                  <c:v>8786.82</c:v>
                </c:pt>
                <c:pt idx="169917">
                  <c:v>9081.73</c:v>
                </c:pt>
                <c:pt idx="169918">
                  <c:v>7930.43</c:v>
                </c:pt>
                <c:pt idx="169919">
                  <c:v>9206.65</c:v>
                </c:pt>
                <c:pt idx="169920">
                  <c:v>9022.93</c:v>
                </c:pt>
                <c:pt idx="169921">
                  <c:v>8553.08</c:v>
                </c:pt>
                <c:pt idx="169922">
                  <c:v>8756.7900000000009</c:v>
                </c:pt>
                <c:pt idx="169923">
                  <c:v>7982.94</c:v>
                </c:pt>
                <c:pt idx="169924">
                  <c:v>9382.42</c:v>
                </c:pt>
                <c:pt idx="169925">
                  <c:v>7727.45</c:v>
                </c:pt>
                <c:pt idx="169926">
                  <c:v>9256.48</c:v>
                </c:pt>
                <c:pt idx="169927">
                  <c:v>14162.01</c:v>
                </c:pt>
                <c:pt idx="169928">
                  <c:v>7674.22</c:v>
                </c:pt>
                <c:pt idx="169929">
                  <c:v>7638.67</c:v>
                </c:pt>
                <c:pt idx="169930">
                  <c:v>7801.59</c:v>
                </c:pt>
                <c:pt idx="169931">
                  <c:v>9953.25</c:v>
                </c:pt>
                <c:pt idx="169932">
                  <c:v>5729.7</c:v>
                </c:pt>
                <c:pt idx="169933">
                  <c:v>7402.26</c:v>
                </c:pt>
                <c:pt idx="169934">
                  <c:v>5396.41</c:v>
                </c:pt>
                <c:pt idx="169935">
                  <c:v>5619.32</c:v>
                </c:pt>
                <c:pt idx="169936">
                  <c:v>5406.77</c:v>
                </c:pt>
                <c:pt idx="169937">
                  <c:v>8473.4</c:v>
                </c:pt>
                <c:pt idx="169938">
                  <c:v>8135.63</c:v>
                </c:pt>
                <c:pt idx="169939">
                  <c:v>8603.68</c:v>
                </c:pt>
                <c:pt idx="169940">
                  <c:v>7713</c:v>
                </c:pt>
                <c:pt idx="169941">
                  <c:v>8576.26</c:v>
                </c:pt>
                <c:pt idx="169942">
                  <c:v>8249.14</c:v>
                </c:pt>
                <c:pt idx="169943">
                  <c:v>7810.49</c:v>
                </c:pt>
                <c:pt idx="169944">
                  <c:v>7517</c:v>
                </c:pt>
                <c:pt idx="169945">
                  <c:v>8059.41</c:v>
                </c:pt>
                <c:pt idx="169946">
                  <c:v>8856.64</c:v>
                </c:pt>
                <c:pt idx="169947">
                  <c:v>7824.52</c:v>
                </c:pt>
                <c:pt idx="169948">
                  <c:v>8827.74</c:v>
                </c:pt>
                <c:pt idx="169949">
                  <c:v>8216.32</c:v>
                </c:pt>
                <c:pt idx="169950">
                  <c:v>10229.16</c:v>
                </c:pt>
                <c:pt idx="169951">
                  <c:v>7469.11</c:v>
                </c:pt>
                <c:pt idx="169952">
                  <c:v>7793.26</c:v>
                </c:pt>
                <c:pt idx="169953">
                  <c:v>8432.42</c:v>
                </c:pt>
                <c:pt idx="169954">
                  <c:v>10427.18</c:v>
                </c:pt>
                <c:pt idx="169955">
                  <c:v>8747.67</c:v>
                </c:pt>
                <c:pt idx="169956">
                  <c:v>9078.49</c:v>
                </c:pt>
                <c:pt idx="169957">
                  <c:v>10420.32</c:v>
                </c:pt>
                <c:pt idx="169958">
                  <c:v>11955.53</c:v>
                </c:pt>
                <c:pt idx="169959">
                  <c:v>10720.96</c:v>
                </c:pt>
                <c:pt idx="169960">
                  <c:v>7570.46</c:v>
                </c:pt>
                <c:pt idx="169961">
                  <c:v>8634.17</c:v>
                </c:pt>
                <c:pt idx="169962">
                  <c:v>9698.91</c:v>
                </c:pt>
                <c:pt idx="169963">
                  <c:v>8594.41</c:v>
                </c:pt>
                <c:pt idx="169964">
                  <c:v>10353.65</c:v>
                </c:pt>
                <c:pt idx="169965">
                  <c:v>8638.64</c:v>
                </c:pt>
                <c:pt idx="169966">
                  <c:v>7898.39</c:v>
                </c:pt>
                <c:pt idx="169967">
                  <c:v>3954.92</c:v>
                </c:pt>
                <c:pt idx="169968">
                  <c:v>8645.7800000000007</c:v>
                </c:pt>
                <c:pt idx="169969">
                  <c:v>7230.78</c:v>
                </c:pt>
                <c:pt idx="169970">
                  <c:v>6414.79</c:v>
                </c:pt>
                <c:pt idx="169971">
                  <c:v>5908.5</c:v>
                </c:pt>
                <c:pt idx="169972">
                  <c:v>6689.1</c:v>
                </c:pt>
                <c:pt idx="169973">
                  <c:v>5700.05</c:v>
                </c:pt>
                <c:pt idx="169974">
                  <c:v>5537.82</c:v>
                </c:pt>
                <c:pt idx="169975">
                  <c:v>6189.84</c:v>
                </c:pt>
                <c:pt idx="169976">
                  <c:v>6907.6</c:v>
                </c:pt>
                <c:pt idx="169977">
                  <c:v>6294.29</c:v>
                </c:pt>
                <c:pt idx="169978">
                  <c:v>6048.78</c:v>
                </c:pt>
                <c:pt idx="169979">
                  <c:v>10293.99</c:v>
                </c:pt>
                <c:pt idx="169980">
                  <c:v>6790.33</c:v>
                </c:pt>
                <c:pt idx="169981">
                  <c:v>6962.72</c:v>
                </c:pt>
                <c:pt idx="169982">
                  <c:v>7533.3</c:v>
                </c:pt>
                <c:pt idx="169983">
                  <c:v>8888.67</c:v>
                </c:pt>
                <c:pt idx="169984">
                  <c:v>6242.05</c:v>
                </c:pt>
                <c:pt idx="169985">
                  <c:v>6595.19</c:v>
                </c:pt>
                <c:pt idx="169986">
                  <c:v>6011.1</c:v>
                </c:pt>
                <c:pt idx="169987">
                  <c:v>5094.7</c:v>
                </c:pt>
                <c:pt idx="169988">
                  <c:v>4618.6000000000004</c:v>
                </c:pt>
                <c:pt idx="169989">
                  <c:v>7994.23</c:v>
                </c:pt>
                <c:pt idx="169990">
                  <c:v>9027.1299999999992</c:v>
                </c:pt>
                <c:pt idx="169991">
                  <c:v>8035.69</c:v>
                </c:pt>
                <c:pt idx="169992">
                  <c:v>7973.87</c:v>
                </c:pt>
                <c:pt idx="169993">
                  <c:v>8265.73</c:v>
                </c:pt>
                <c:pt idx="169994">
                  <c:v>8206.73</c:v>
                </c:pt>
                <c:pt idx="169995">
                  <c:v>6776.8</c:v>
                </c:pt>
                <c:pt idx="169996">
                  <c:v>7494.78</c:v>
                </c:pt>
                <c:pt idx="169997">
                  <c:v>5976.83</c:v>
                </c:pt>
                <c:pt idx="169998">
                  <c:v>8286.09</c:v>
                </c:pt>
                <c:pt idx="169999">
                  <c:v>6097.17</c:v>
                </c:pt>
                <c:pt idx="170000">
                  <c:v>6172.46</c:v>
                </c:pt>
                <c:pt idx="170001">
                  <c:v>7494.76</c:v>
                </c:pt>
                <c:pt idx="170002">
                  <c:v>7495.09</c:v>
                </c:pt>
                <c:pt idx="170003">
                  <c:v>6902.32</c:v>
                </c:pt>
                <c:pt idx="170004">
                  <c:v>7354.62</c:v>
                </c:pt>
                <c:pt idx="170005">
                  <c:v>8123.91</c:v>
                </c:pt>
                <c:pt idx="170006">
                  <c:v>7864.96</c:v>
                </c:pt>
                <c:pt idx="170007">
                  <c:v>8084</c:v>
                </c:pt>
                <c:pt idx="170008">
                  <c:v>7803.95</c:v>
                </c:pt>
                <c:pt idx="170009">
                  <c:v>7204.75</c:v>
                </c:pt>
                <c:pt idx="170010">
                  <c:v>8758.4599999999991</c:v>
                </c:pt>
                <c:pt idx="170011">
                  <c:v>11360.55</c:v>
                </c:pt>
                <c:pt idx="170012">
                  <c:v>8960.41</c:v>
                </c:pt>
                <c:pt idx="170013">
                  <c:v>8040.32</c:v>
                </c:pt>
                <c:pt idx="170014">
                  <c:v>7090.9</c:v>
                </c:pt>
                <c:pt idx="170015">
                  <c:v>8281.9</c:v>
                </c:pt>
                <c:pt idx="170016">
                  <c:v>6792.83</c:v>
                </c:pt>
                <c:pt idx="170017">
                  <c:v>7304.91</c:v>
                </c:pt>
                <c:pt idx="170018">
                  <c:v>6931.7</c:v>
                </c:pt>
                <c:pt idx="170019">
                  <c:v>8370.2800000000007</c:v>
                </c:pt>
                <c:pt idx="170020">
                  <c:v>7839.51</c:v>
                </c:pt>
                <c:pt idx="170021">
                  <c:v>6633.75</c:v>
                </c:pt>
                <c:pt idx="170022">
                  <c:v>7201.76</c:v>
                </c:pt>
                <c:pt idx="170023">
                  <c:v>6581.44</c:v>
                </c:pt>
                <c:pt idx="170024">
                  <c:v>6908.46</c:v>
                </c:pt>
                <c:pt idx="170025">
                  <c:v>6933.05</c:v>
                </c:pt>
                <c:pt idx="170026">
                  <c:v>7012.23</c:v>
                </c:pt>
                <c:pt idx="170027">
                  <c:v>6831.11</c:v>
                </c:pt>
                <c:pt idx="170028">
                  <c:v>5778.95</c:v>
                </c:pt>
                <c:pt idx="170029">
                  <c:v>7126.34</c:v>
                </c:pt>
                <c:pt idx="170030">
                  <c:v>6012.66</c:v>
                </c:pt>
                <c:pt idx="170031">
                  <c:v>5958.34</c:v>
                </c:pt>
                <c:pt idx="170032">
                  <c:v>6783.19</c:v>
                </c:pt>
                <c:pt idx="170033">
                  <c:v>5622.83</c:v>
                </c:pt>
                <c:pt idx="170034">
                  <c:v>5653.43</c:v>
                </c:pt>
                <c:pt idx="170035">
                  <c:v>5928.05</c:v>
                </c:pt>
                <c:pt idx="170036">
                  <c:v>7633.88</c:v>
                </c:pt>
                <c:pt idx="170037">
                  <c:v>5849.68</c:v>
                </c:pt>
                <c:pt idx="170038">
                  <c:v>5757.89</c:v>
                </c:pt>
                <c:pt idx="170039">
                  <c:v>5872.69</c:v>
                </c:pt>
                <c:pt idx="170040">
                  <c:v>5498.66</c:v>
                </c:pt>
                <c:pt idx="170041">
                  <c:v>6006.02</c:v>
                </c:pt>
                <c:pt idx="170042">
                  <c:v>5572.54</c:v>
                </c:pt>
                <c:pt idx="170043">
                  <c:v>5188.8900000000003</c:v>
                </c:pt>
                <c:pt idx="170044">
                  <c:v>5716.96</c:v>
                </c:pt>
                <c:pt idx="170045">
                  <c:v>5648.92</c:v>
                </c:pt>
                <c:pt idx="170046">
                  <c:v>5347.25</c:v>
                </c:pt>
                <c:pt idx="170047">
                  <c:v>6301.38</c:v>
                </c:pt>
                <c:pt idx="170048">
                  <c:v>6227.22</c:v>
                </c:pt>
                <c:pt idx="170049">
                  <c:v>6536.98</c:v>
                </c:pt>
                <c:pt idx="170050">
                  <c:v>5687.33</c:v>
                </c:pt>
                <c:pt idx="170051">
                  <c:v>6011.63</c:v>
                </c:pt>
                <c:pt idx="170052">
                  <c:v>5049.76</c:v>
                </c:pt>
                <c:pt idx="170053">
                  <c:v>6235.15</c:v>
                </c:pt>
                <c:pt idx="170054">
                  <c:v>5938.5</c:v>
                </c:pt>
                <c:pt idx="170055">
                  <c:v>5080.05</c:v>
                </c:pt>
                <c:pt idx="170056">
                  <c:v>5612.43</c:v>
                </c:pt>
                <c:pt idx="170057">
                  <c:v>5427.28</c:v>
                </c:pt>
                <c:pt idx="170058">
                  <c:v>6449.42</c:v>
                </c:pt>
                <c:pt idx="170059">
                  <c:v>5151.62</c:v>
                </c:pt>
                <c:pt idx="170060">
                  <c:v>5073.1400000000003</c:v>
                </c:pt>
                <c:pt idx="170061">
                  <c:v>4904.37</c:v>
                </c:pt>
                <c:pt idx="170062">
                  <c:v>4940.09</c:v>
                </c:pt>
                <c:pt idx="170063">
                  <c:v>5630.43</c:v>
                </c:pt>
                <c:pt idx="170064">
                  <c:v>5208.05</c:v>
                </c:pt>
                <c:pt idx="170065">
                  <c:v>5266.22</c:v>
                </c:pt>
                <c:pt idx="170066">
                  <c:v>4961.45</c:v>
                </c:pt>
                <c:pt idx="170067">
                  <c:v>5226.24</c:v>
                </c:pt>
                <c:pt idx="170068">
                  <c:v>5103.6400000000003</c:v>
                </c:pt>
                <c:pt idx="170069">
                  <c:v>5328.09</c:v>
                </c:pt>
                <c:pt idx="170070">
                  <c:v>6381.02</c:v>
                </c:pt>
                <c:pt idx="170071">
                  <c:v>5968.11</c:v>
                </c:pt>
                <c:pt idx="170072">
                  <c:v>8054.15</c:v>
                </c:pt>
                <c:pt idx="170073">
                  <c:v>10341.93</c:v>
                </c:pt>
                <c:pt idx="170074">
                  <c:v>13010.8</c:v>
                </c:pt>
                <c:pt idx="170075">
                  <c:v>3887.5</c:v>
                </c:pt>
                <c:pt idx="170076">
                  <c:v>4282.58</c:v>
                </c:pt>
                <c:pt idx="170077">
                  <c:v>3538.72</c:v>
                </c:pt>
                <c:pt idx="170078">
                  <c:v>4470.0600000000004</c:v>
                </c:pt>
                <c:pt idx="170079">
                  <c:v>3734.21</c:v>
                </c:pt>
                <c:pt idx="170080">
                  <c:v>4860</c:v>
                </c:pt>
                <c:pt idx="170081">
                  <c:v>5221.54</c:v>
                </c:pt>
                <c:pt idx="170082">
                  <c:v>5608.67</c:v>
                </c:pt>
                <c:pt idx="170083">
                  <c:v>4903.2</c:v>
                </c:pt>
                <c:pt idx="170084">
                  <c:v>6064.57</c:v>
                </c:pt>
                <c:pt idx="170085">
                  <c:v>4998.12</c:v>
                </c:pt>
                <c:pt idx="170086">
                  <c:v>4747.34</c:v>
                </c:pt>
                <c:pt idx="170087">
                  <c:v>4743.6899999999996</c:v>
                </c:pt>
                <c:pt idx="170088">
                  <c:v>5380.88</c:v>
                </c:pt>
                <c:pt idx="170089">
                  <c:v>5463.42</c:v>
                </c:pt>
                <c:pt idx="170090">
                  <c:v>5974.71</c:v>
                </c:pt>
                <c:pt idx="170091">
                  <c:v>7695.59</c:v>
                </c:pt>
                <c:pt idx="170092">
                  <c:v>5465.84</c:v>
                </c:pt>
                <c:pt idx="170093">
                  <c:v>5504.02</c:v>
                </c:pt>
                <c:pt idx="170094">
                  <c:v>4436.74</c:v>
                </c:pt>
                <c:pt idx="170095">
                  <c:v>4540.3900000000003</c:v>
                </c:pt>
                <c:pt idx="170096">
                  <c:v>4083.65</c:v>
                </c:pt>
                <c:pt idx="170097">
                  <c:v>4371.3500000000004</c:v>
                </c:pt>
                <c:pt idx="170098">
                  <c:v>4320.42</c:v>
                </c:pt>
                <c:pt idx="170099">
                  <c:v>4722.05</c:v>
                </c:pt>
                <c:pt idx="170100">
                  <c:v>4919.12</c:v>
                </c:pt>
                <c:pt idx="170101">
                  <c:v>5639.03</c:v>
                </c:pt>
                <c:pt idx="170102">
                  <c:v>5272.13</c:v>
                </c:pt>
                <c:pt idx="170103">
                  <c:v>4811.92</c:v>
                </c:pt>
                <c:pt idx="170104">
                  <c:v>4645.2</c:v>
                </c:pt>
                <c:pt idx="170105">
                  <c:v>4715.6499999999996</c:v>
                </c:pt>
                <c:pt idx="170106">
                  <c:v>4246.66</c:v>
                </c:pt>
                <c:pt idx="170107">
                  <c:v>3635.77</c:v>
                </c:pt>
                <c:pt idx="170108">
                  <c:v>3387.2</c:v>
                </c:pt>
                <c:pt idx="170109">
                  <c:v>4475.88</c:v>
                </c:pt>
                <c:pt idx="170110">
                  <c:v>2312.84</c:v>
                </c:pt>
                <c:pt idx="170111">
                  <c:v>4149.66</c:v>
                </c:pt>
                <c:pt idx="170112">
                  <c:v>3505.78</c:v>
                </c:pt>
                <c:pt idx="170113">
                  <c:v>3413.5</c:v>
                </c:pt>
                <c:pt idx="170114">
                  <c:v>3585.83</c:v>
                </c:pt>
                <c:pt idx="170115">
                  <c:v>3904.48</c:v>
                </c:pt>
                <c:pt idx="170116">
                  <c:v>3539.94</c:v>
                </c:pt>
                <c:pt idx="170117">
                  <c:v>3946.23</c:v>
                </c:pt>
                <c:pt idx="170118">
                  <c:v>4394.79</c:v>
                </c:pt>
                <c:pt idx="170119">
                  <c:v>4796.1099999999997</c:v>
                </c:pt>
                <c:pt idx="170120">
                  <c:v>4431.3</c:v>
                </c:pt>
                <c:pt idx="170121">
                  <c:v>4936.96</c:v>
                </c:pt>
                <c:pt idx="170122">
                  <c:v>6509.06</c:v>
                </c:pt>
                <c:pt idx="170123">
                  <c:v>5554.18</c:v>
                </c:pt>
                <c:pt idx="170124">
                  <c:v>7514.6</c:v>
                </c:pt>
                <c:pt idx="170125">
                  <c:v>8196</c:v>
                </c:pt>
                <c:pt idx="170126">
                  <c:v>10266.299999999999</c:v>
                </c:pt>
                <c:pt idx="170127">
                  <c:v>4498.82</c:v>
                </c:pt>
                <c:pt idx="170128">
                  <c:v>3598.14</c:v>
                </c:pt>
                <c:pt idx="170129">
                  <c:v>3133.23</c:v>
                </c:pt>
                <c:pt idx="170130">
                  <c:v>3752.04</c:v>
                </c:pt>
                <c:pt idx="170131">
                  <c:v>2830.24</c:v>
                </c:pt>
                <c:pt idx="170132">
                  <c:v>4181.6899999999996</c:v>
                </c:pt>
                <c:pt idx="170133">
                  <c:v>4383.51</c:v>
                </c:pt>
                <c:pt idx="170134">
                  <c:v>4398.08</c:v>
                </c:pt>
                <c:pt idx="170135">
                  <c:v>4608.22</c:v>
                </c:pt>
                <c:pt idx="170136">
                  <c:v>5010.5200000000004</c:v>
                </c:pt>
                <c:pt idx="170137">
                  <c:v>5841.22</c:v>
                </c:pt>
                <c:pt idx="170138">
                  <c:v>4737.4399999999996</c:v>
                </c:pt>
                <c:pt idx="170139">
                  <c:v>4183.63</c:v>
                </c:pt>
                <c:pt idx="170140">
                  <c:v>5122.6099999999997</c:v>
                </c:pt>
                <c:pt idx="170141">
                  <c:v>5920.72</c:v>
                </c:pt>
                <c:pt idx="170142">
                  <c:v>4188.1499999999996</c:v>
                </c:pt>
                <c:pt idx="170143">
                  <c:v>3800.62</c:v>
                </c:pt>
                <c:pt idx="170144">
                  <c:v>3818.83</c:v>
                </c:pt>
                <c:pt idx="170145">
                  <c:v>3672.95</c:v>
                </c:pt>
                <c:pt idx="170146">
                  <c:v>4096.04</c:v>
                </c:pt>
                <c:pt idx="170147">
                  <c:v>3674.24</c:v>
                </c:pt>
                <c:pt idx="170148">
                  <c:v>3712.85</c:v>
                </c:pt>
                <c:pt idx="170149">
                  <c:v>4247.97</c:v>
                </c:pt>
                <c:pt idx="170150">
                  <c:v>4290.45</c:v>
                </c:pt>
                <c:pt idx="170151">
                  <c:v>4716.05</c:v>
                </c:pt>
                <c:pt idx="170152">
                  <c:v>4361.12</c:v>
                </c:pt>
                <c:pt idx="170153">
                  <c:v>4595.8</c:v>
                </c:pt>
                <c:pt idx="170154">
                  <c:v>4878.88</c:v>
                </c:pt>
                <c:pt idx="170155">
                  <c:v>4836.8999999999996</c:v>
                </c:pt>
                <c:pt idx="170156">
                  <c:v>4254.8900000000003</c:v>
                </c:pt>
                <c:pt idx="170157">
                  <c:v>4281.58</c:v>
                </c:pt>
                <c:pt idx="170158">
                  <c:v>4599.13</c:v>
                </c:pt>
                <c:pt idx="170159">
                  <c:v>4088.4</c:v>
                </c:pt>
                <c:pt idx="170160">
                  <c:v>4243.43</c:v>
                </c:pt>
                <c:pt idx="170161">
                  <c:v>4446.5</c:v>
                </c:pt>
                <c:pt idx="170162">
                  <c:v>4498.82</c:v>
                </c:pt>
                <c:pt idx="170163">
                  <c:v>4485.57</c:v>
                </c:pt>
                <c:pt idx="170164">
                  <c:v>3512.59</c:v>
                </c:pt>
                <c:pt idx="170165">
                  <c:v>3006.49</c:v>
                </c:pt>
                <c:pt idx="170166">
                  <c:v>3383.71</c:v>
                </c:pt>
                <c:pt idx="170167">
                  <c:v>3903.28</c:v>
                </c:pt>
                <c:pt idx="170168">
                  <c:v>3838.35</c:v>
                </c:pt>
                <c:pt idx="170169">
                  <c:v>3990.86</c:v>
                </c:pt>
                <c:pt idx="170170">
                  <c:v>4130.41</c:v>
                </c:pt>
                <c:pt idx="170171">
                  <c:v>18722.53</c:v>
                </c:pt>
                <c:pt idx="170172">
                  <c:v>20066.689999999999</c:v>
                </c:pt>
                <c:pt idx="170173">
                  <c:v>22215.360000000001</c:v>
                </c:pt>
                <c:pt idx="170174">
                  <c:v>19603.59</c:v>
                </c:pt>
                <c:pt idx="170175">
                  <c:v>19956.71</c:v>
                </c:pt>
                <c:pt idx="170176">
                  <c:v>15234.61</c:v>
                </c:pt>
                <c:pt idx="170177">
                  <c:v>14474.49</c:v>
                </c:pt>
                <c:pt idx="170178">
                  <c:v>14391.09</c:v>
                </c:pt>
                <c:pt idx="170179">
                  <c:v>16163.65</c:v>
                </c:pt>
                <c:pt idx="170180">
                  <c:v>14194.88</c:v>
                </c:pt>
                <c:pt idx="170181">
                  <c:v>13731.69</c:v>
                </c:pt>
                <c:pt idx="170182">
                  <c:v>15641.2</c:v>
                </c:pt>
                <c:pt idx="170183">
                  <c:v>13558.46</c:v>
                </c:pt>
                <c:pt idx="170184">
                  <c:v>14991.37</c:v>
                </c:pt>
                <c:pt idx="170185">
                  <c:v>15727.85</c:v>
                </c:pt>
                <c:pt idx="170186">
                  <c:v>14835.1</c:v>
                </c:pt>
                <c:pt idx="170187">
                  <c:v>13838.21</c:v>
                </c:pt>
                <c:pt idx="170188">
                  <c:v>13988.79</c:v>
                </c:pt>
                <c:pt idx="170189">
                  <c:v>13293.66</c:v>
                </c:pt>
                <c:pt idx="170190">
                  <c:v>15335.61</c:v>
                </c:pt>
                <c:pt idx="170191">
                  <c:v>14807.89</c:v>
                </c:pt>
                <c:pt idx="170192">
                  <c:v>17700.39</c:v>
                </c:pt>
                <c:pt idx="170193">
                  <c:v>14047.33</c:v>
                </c:pt>
                <c:pt idx="170194">
                  <c:v>16504.89</c:v>
                </c:pt>
                <c:pt idx="170195">
                  <c:v>14109.36</c:v>
                </c:pt>
                <c:pt idx="170196">
                  <c:v>15646.34</c:v>
                </c:pt>
                <c:pt idx="170197">
                  <c:v>16093.65</c:v>
                </c:pt>
                <c:pt idx="170198">
                  <c:v>17135.28</c:v>
                </c:pt>
                <c:pt idx="170199">
                  <c:v>17316.95</c:v>
                </c:pt>
                <c:pt idx="170200">
                  <c:v>19742.61</c:v>
                </c:pt>
                <c:pt idx="170201">
                  <c:v>18321.22</c:v>
                </c:pt>
                <c:pt idx="170202">
                  <c:v>16013.08</c:v>
                </c:pt>
                <c:pt idx="170203">
                  <c:v>15565.3</c:v>
                </c:pt>
                <c:pt idx="170204">
                  <c:v>13796.95</c:v>
                </c:pt>
                <c:pt idx="170205">
                  <c:v>15681.85</c:v>
                </c:pt>
                <c:pt idx="170206">
                  <c:v>19645.3</c:v>
                </c:pt>
                <c:pt idx="170207">
                  <c:v>17658.3</c:v>
                </c:pt>
                <c:pt idx="170208">
                  <c:v>16879.45</c:v>
                </c:pt>
                <c:pt idx="170209">
                  <c:v>14838.12</c:v>
                </c:pt>
                <c:pt idx="170210">
                  <c:v>17968.73</c:v>
                </c:pt>
                <c:pt idx="170211">
                  <c:v>17093.36</c:v>
                </c:pt>
                <c:pt idx="170212">
                  <c:v>14862.38</c:v>
                </c:pt>
                <c:pt idx="170213">
                  <c:v>26740.57</c:v>
                </c:pt>
                <c:pt idx="170214">
                  <c:v>16482.189999999999</c:v>
                </c:pt>
                <c:pt idx="170215">
                  <c:v>20964.55</c:v>
                </c:pt>
                <c:pt idx="170216">
                  <c:v>21551.8</c:v>
                </c:pt>
                <c:pt idx="170217">
                  <c:v>31582.71</c:v>
                </c:pt>
                <c:pt idx="170218">
                  <c:v>12631.1</c:v>
                </c:pt>
                <c:pt idx="170219">
                  <c:v>13375.79</c:v>
                </c:pt>
                <c:pt idx="170220">
                  <c:v>9397.16</c:v>
                </c:pt>
                <c:pt idx="170221">
                  <c:v>11828.89</c:v>
                </c:pt>
                <c:pt idx="170222">
                  <c:v>12420.69</c:v>
                </c:pt>
                <c:pt idx="170223">
                  <c:v>19229.849999999999</c:v>
                </c:pt>
                <c:pt idx="170224">
                  <c:v>19414.349999999999</c:v>
                </c:pt>
                <c:pt idx="170225">
                  <c:v>21159.77</c:v>
                </c:pt>
                <c:pt idx="170226">
                  <c:v>19521.259999999998</c:v>
                </c:pt>
                <c:pt idx="170227">
                  <c:v>17526.43</c:v>
                </c:pt>
                <c:pt idx="170228">
                  <c:v>15625.75</c:v>
                </c:pt>
                <c:pt idx="170229">
                  <c:v>15940.21</c:v>
                </c:pt>
                <c:pt idx="170230">
                  <c:v>16630.64</c:v>
                </c:pt>
                <c:pt idx="170231">
                  <c:v>13602.61</c:v>
                </c:pt>
                <c:pt idx="170232">
                  <c:v>16535.669999999998</c:v>
                </c:pt>
                <c:pt idx="170233">
                  <c:v>13215.53</c:v>
                </c:pt>
                <c:pt idx="170234">
                  <c:v>14682.49</c:v>
                </c:pt>
                <c:pt idx="170235">
                  <c:v>13017.78</c:v>
                </c:pt>
                <c:pt idx="170236">
                  <c:v>12740.4</c:v>
                </c:pt>
                <c:pt idx="170237">
                  <c:v>13427.48</c:v>
                </c:pt>
                <c:pt idx="170238">
                  <c:v>12304.7</c:v>
                </c:pt>
                <c:pt idx="170239">
                  <c:v>12856.76</c:v>
                </c:pt>
                <c:pt idx="170240">
                  <c:v>13518.8</c:v>
                </c:pt>
                <c:pt idx="170241">
                  <c:v>12549.62</c:v>
                </c:pt>
                <c:pt idx="170242">
                  <c:v>15074.99</c:v>
                </c:pt>
                <c:pt idx="170243">
                  <c:v>14935.81</c:v>
                </c:pt>
                <c:pt idx="170244">
                  <c:v>17084.169999999998</c:v>
                </c:pt>
                <c:pt idx="170245">
                  <c:v>15647.99</c:v>
                </c:pt>
                <c:pt idx="170246">
                  <c:v>11819.63</c:v>
                </c:pt>
                <c:pt idx="170247">
                  <c:v>14245.78</c:v>
                </c:pt>
                <c:pt idx="170248">
                  <c:v>16598.05</c:v>
                </c:pt>
                <c:pt idx="170249">
                  <c:v>12948.75</c:v>
                </c:pt>
                <c:pt idx="170250">
                  <c:v>15886.45</c:v>
                </c:pt>
                <c:pt idx="170251">
                  <c:v>15800.16</c:v>
                </c:pt>
                <c:pt idx="170252">
                  <c:v>16491.060000000001</c:v>
                </c:pt>
                <c:pt idx="170253">
                  <c:v>8020.53</c:v>
                </c:pt>
                <c:pt idx="170254">
                  <c:v>14440.44</c:v>
                </c:pt>
                <c:pt idx="170255">
                  <c:v>13483.81</c:v>
                </c:pt>
                <c:pt idx="170256">
                  <c:v>14946.76</c:v>
                </c:pt>
                <c:pt idx="170257">
                  <c:v>13326.75</c:v>
                </c:pt>
                <c:pt idx="170258">
                  <c:v>14469.68</c:v>
                </c:pt>
                <c:pt idx="170259">
                  <c:v>14794.38</c:v>
                </c:pt>
                <c:pt idx="170260">
                  <c:v>12890.23</c:v>
                </c:pt>
                <c:pt idx="170261">
                  <c:v>15392.89</c:v>
                </c:pt>
                <c:pt idx="170262">
                  <c:v>20330.5</c:v>
                </c:pt>
                <c:pt idx="170263">
                  <c:v>13826.89</c:v>
                </c:pt>
                <c:pt idx="170264">
                  <c:v>14565.45</c:v>
                </c:pt>
                <c:pt idx="170265">
                  <c:v>26267.68</c:v>
                </c:pt>
                <c:pt idx="170266">
                  <c:v>14016.03</c:v>
                </c:pt>
                <c:pt idx="170267">
                  <c:v>15675.43</c:v>
                </c:pt>
                <c:pt idx="170268">
                  <c:v>19254.54</c:v>
                </c:pt>
                <c:pt idx="170269">
                  <c:v>26625.29</c:v>
                </c:pt>
                <c:pt idx="170270">
                  <c:v>16514.919999999998</c:v>
                </c:pt>
                <c:pt idx="170271">
                  <c:v>15036.79</c:v>
                </c:pt>
                <c:pt idx="170272">
                  <c:v>12533.66</c:v>
                </c:pt>
                <c:pt idx="170273">
                  <c:v>12677.49</c:v>
                </c:pt>
                <c:pt idx="170274">
                  <c:v>9524.4500000000007</c:v>
                </c:pt>
                <c:pt idx="170275">
                  <c:v>16983.8</c:v>
                </c:pt>
                <c:pt idx="170276">
                  <c:v>20510.259999999998</c:v>
                </c:pt>
                <c:pt idx="170277">
                  <c:v>21935.95</c:v>
                </c:pt>
                <c:pt idx="170278">
                  <c:v>22269.56</c:v>
                </c:pt>
                <c:pt idx="170279">
                  <c:v>18799.84</c:v>
                </c:pt>
                <c:pt idx="170280">
                  <c:v>17423.490000000002</c:v>
                </c:pt>
                <c:pt idx="170281">
                  <c:v>14468.91</c:v>
                </c:pt>
                <c:pt idx="170282">
                  <c:v>13580.1</c:v>
                </c:pt>
                <c:pt idx="170283">
                  <c:v>14893.92</c:v>
                </c:pt>
                <c:pt idx="170284">
                  <c:v>15363.83</c:v>
                </c:pt>
                <c:pt idx="170285">
                  <c:v>11921.58</c:v>
                </c:pt>
                <c:pt idx="170286">
                  <c:v>12726.24</c:v>
                </c:pt>
                <c:pt idx="170287">
                  <c:v>12381.42</c:v>
                </c:pt>
                <c:pt idx="170288">
                  <c:v>13711.27</c:v>
                </c:pt>
                <c:pt idx="170289">
                  <c:v>12301.27</c:v>
                </c:pt>
                <c:pt idx="170290">
                  <c:v>11920.68</c:v>
                </c:pt>
                <c:pt idx="170291">
                  <c:v>14120.08</c:v>
                </c:pt>
                <c:pt idx="170292">
                  <c:v>12836.81</c:v>
                </c:pt>
                <c:pt idx="170293">
                  <c:v>15078.63</c:v>
                </c:pt>
                <c:pt idx="170294">
                  <c:v>14475.4</c:v>
                </c:pt>
                <c:pt idx="170295">
                  <c:v>14767.51</c:v>
                </c:pt>
                <c:pt idx="170296">
                  <c:v>15551.21</c:v>
                </c:pt>
                <c:pt idx="170297">
                  <c:v>13452.22</c:v>
                </c:pt>
                <c:pt idx="170298">
                  <c:v>15569.78</c:v>
                </c:pt>
                <c:pt idx="170299">
                  <c:v>14692.68</c:v>
                </c:pt>
                <c:pt idx="170300">
                  <c:v>13236.29</c:v>
                </c:pt>
                <c:pt idx="170301">
                  <c:v>16283.84</c:v>
                </c:pt>
                <c:pt idx="170302">
                  <c:v>14637.65</c:v>
                </c:pt>
                <c:pt idx="170303">
                  <c:v>16771.64</c:v>
                </c:pt>
                <c:pt idx="170304">
                  <c:v>17485.060000000001</c:v>
                </c:pt>
                <c:pt idx="170305">
                  <c:v>16112.07</c:v>
                </c:pt>
                <c:pt idx="170306">
                  <c:v>16977.689999999999</c:v>
                </c:pt>
                <c:pt idx="170307">
                  <c:v>14763.73</c:v>
                </c:pt>
                <c:pt idx="170308">
                  <c:v>13539.17</c:v>
                </c:pt>
                <c:pt idx="170309">
                  <c:v>13264.58</c:v>
                </c:pt>
                <c:pt idx="170310">
                  <c:v>15377.9</c:v>
                </c:pt>
                <c:pt idx="170311">
                  <c:v>16732.669999999998</c:v>
                </c:pt>
                <c:pt idx="170312">
                  <c:v>15220.36</c:v>
                </c:pt>
                <c:pt idx="170313">
                  <c:v>14520.65</c:v>
                </c:pt>
                <c:pt idx="170314">
                  <c:v>33867.32</c:v>
                </c:pt>
                <c:pt idx="170315">
                  <c:v>32485.35</c:v>
                </c:pt>
                <c:pt idx="170316">
                  <c:v>34197.75</c:v>
                </c:pt>
                <c:pt idx="170317">
                  <c:v>29875.78</c:v>
                </c:pt>
                <c:pt idx="170318">
                  <c:v>31829.59</c:v>
                </c:pt>
                <c:pt idx="170319">
                  <c:v>32519.87</c:v>
                </c:pt>
                <c:pt idx="170320">
                  <c:v>33000.25</c:v>
                </c:pt>
                <c:pt idx="170321">
                  <c:v>30396.93</c:v>
                </c:pt>
                <c:pt idx="170322">
                  <c:v>31375.21</c:v>
                </c:pt>
                <c:pt idx="170323">
                  <c:v>37331.32</c:v>
                </c:pt>
                <c:pt idx="170324">
                  <c:v>32458.87</c:v>
                </c:pt>
                <c:pt idx="170325">
                  <c:v>32906.92</c:v>
                </c:pt>
                <c:pt idx="170326">
                  <c:v>30604.65</c:v>
                </c:pt>
                <c:pt idx="170327">
                  <c:v>38235.11</c:v>
                </c:pt>
                <c:pt idx="170328">
                  <c:v>31953.77</c:v>
                </c:pt>
                <c:pt idx="170329">
                  <c:v>32823.49</c:v>
                </c:pt>
                <c:pt idx="170330">
                  <c:v>42326.559999999998</c:v>
                </c:pt>
                <c:pt idx="170331">
                  <c:v>42632.12</c:v>
                </c:pt>
                <c:pt idx="170332">
                  <c:v>39640.410000000003</c:v>
                </c:pt>
                <c:pt idx="170333">
                  <c:v>41327.46</c:v>
                </c:pt>
                <c:pt idx="170334">
                  <c:v>45307.61</c:v>
                </c:pt>
                <c:pt idx="170335">
                  <c:v>41968.54</c:v>
                </c:pt>
                <c:pt idx="170336">
                  <c:v>37972.14</c:v>
                </c:pt>
                <c:pt idx="170337">
                  <c:v>36999.300000000003</c:v>
                </c:pt>
                <c:pt idx="170338">
                  <c:v>32728.41</c:v>
                </c:pt>
                <c:pt idx="170339">
                  <c:v>34024.160000000003</c:v>
                </c:pt>
                <c:pt idx="170340">
                  <c:v>37578.15</c:v>
                </c:pt>
                <c:pt idx="170341">
                  <c:v>34828.660000000003</c:v>
                </c:pt>
                <c:pt idx="170342">
                  <c:v>40155.29</c:v>
                </c:pt>
                <c:pt idx="170343">
                  <c:v>42652.57</c:v>
                </c:pt>
                <c:pt idx="170344">
                  <c:v>38489.9</c:v>
                </c:pt>
                <c:pt idx="170345">
                  <c:v>30030.42</c:v>
                </c:pt>
                <c:pt idx="170346">
                  <c:v>29056.639999999999</c:v>
                </c:pt>
                <c:pt idx="170347">
                  <c:v>29576.6</c:v>
                </c:pt>
                <c:pt idx="170348">
                  <c:v>27728.65</c:v>
                </c:pt>
                <c:pt idx="170349">
                  <c:v>38986.800000000003</c:v>
                </c:pt>
                <c:pt idx="170350">
                  <c:v>35237.199999999997</c:v>
                </c:pt>
                <c:pt idx="170351">
                  <c:v>42763.06</c:v>
                </c:pt>
                <c:pt idx="170352">
                  <c:v>38111.589999999997</c:v>
                </c:pt>
                <c:pt idx="170353">
                  <c:v>40142.199999999997</c:v>
                </c:pt>
                <c:pt idx="170354">
                  <c:v>38182.120000000003</c:v>
                </c:pt>
                <c:pt idx="170355">
                  <c:v>34167.620000000003</c:v>
                </c:pt>
                <c:pt idx="170356">
                  <c:v>49333.03</c:v>
                </c:pt>
                <c:pt idx="170357">
                  <c:v>39760.870000000003</c:v>
                </c:pt>
                <c:pt idx="170358">
                  <c:v>59709.86</c:v>
                </c:pt>
                <c:pt idx="170359">
                  <c:v>69021.13</c:v>
                </c:pt>
                <c:pt idx="170360">
                  <c:v>95543.32</c:v>
                </c:pt>
                <c:pt idx="170361">
                  <c:v>26246.66</c:v>
                </c:pt>
                <c:pt idx="170362">
                  <c:v>24215.88</c:v>
                </c:pt>
                <c:pt idx="170363">
                  <c:v>21930.42</c:v>
                </c:pt>
                <c:pt idx="170364">
                  <c:v>23916.83</c:v>
                </c:pt>
                <c:pt idx="170365">
                  <c:v>22409.97</c:v>
                </c:pt>
                <c:pt idx="170366">
                  <c:v>29369.22</c:v>
                </c:pt>
                <c:pt idx="170367">
                  <c:v>32377.759999999998</c:v>
                </c:pt>
                <c:pt idx="170368">
                  <c:v>33472.29</c:v>
                </c:pt>
                <c:pt idx="170369">
                  <c:v>30252.15</c:v>
                </c:pt>
                <c:pt idx="170370">
                  <c:v>31539.14</c:v>
                </c:pt>
                <c:pt idx="170371">
                  <c:v>29356.09</c:v>
                </c:pt>
                <c:pt idx="170372">
                  <c:v>27882.55</c:v>
                </c:pt>
                <c:pt idx="170373">
                  <c:v>28871.72</c:v>
                </c:pt>
                <c:pt idx="170374">
                  <c:v>28329.32</c:v>
                </c:pt>
                <c:pt idx="170375">
                  <c:v>32249.32</c:v>
                </c:pt>
                <c:pt idx="170376">
                  <c:v>30840.04</c:v>
                </c:pt>
                <c:pt idx="170377">
                  <c:v>33630.959999999999</c:v>
                </c:pt>
                <c:pt idx="170378">
                  <c:v>33313.379999999997</c:v>
                </c:pt>
                <c:pt idx="170379">
                  <c:v>33319.53</c:v>
                </c:pt>
                <c:pt idx="170380">
                  <c:v>32586.79</c:v>
                </c:pt>
                <c:pt idx="170381">
                  <c:v>35429.519999999997</c:v>
                </c:pt>
                <c:pt idx="170382">
                  <c:v>35819.089999999997</c:v>
                </c:pt>
                <c:pt idx="170383">
                  <c:v>45376.82</c:v>
                </c:pt>
                <c:pt idx="170384">
                  <c:v>42593.19</c:v>
                </c:pt>
                <c:pt idx="170385">
                  <c:v>45094.01</c:v>
                </c:pt>
                <c:pt idx="170386">
                  <c:v>44081.89</c:v>
                </c:pt>
                <c:pt idx="170387">
                  <c:v>39085.160000000003</c:v>
                </c:pt>
                <c:pt idx="170388">
                  <c:v>36480.43</c:v>
                </c:pt>
                <c:pt idx="170389">
                  <c:v>33714.76</c:v>
                </c:pt>
                <c:pt idx="170390">
                  <c:v>36038.85</c:v>
                </c:pt>
                <c:pt idx="170391">
                  <c:v>32049.43</c:v>
                </c:pt>
                <c:pt idx="170392">
                  <c:v>35070.129999999997</c:v>
                </c:pt>
                <c:pt idx="170393">
                  <c:v>35282.519999999997</c:v>
                </c:pt>
                <c:pt idx="170394">
                  <c:v>32890.99</c:v>
                </c:pt>
                <c:pt idx="170395">
                  <c:v>45224.58</c:v>
                </c:pt>
                <c:pt idx="170396">
                  <c:v>15839.57</c:v>
                </c:pt>
                <c:pt idx="170397">
                  <c:v>32640.07</c:v>
                </c:pt>
                <c:pt idx="170398">
                  <c:v>28041.360000000001</c:v>
                </c:pt>
                <c:pt idx="170399">
                  <c:v>28952.02</c:v>
                </c:pt>
                <c:pt idx="170400">
                  <c:v>26883.01</c:v>
                </c:pt>
                <c:pt idx="170401">
                  <c:v>33736.85</c:v>
                </c:pt>
                <c:pt idx="170402">
                  <c:v>29898.48</c:v>
                </c:pt>
                <c:pt idx="170403">
                  <c:v>33969.870000000003</c:v>
                </c:pt>
                <c:pt idx="170404">
                  <c:v>38603.910000000003</c:v>
                </c:pt>
                <c:pt idx="170405">
                  <c:v>49008.75</c:v>
                </c:pt>
                <c:pt idx="170406">
                  <c:v>35862.51</c:v>
                </c:pt>
                <c:pt idx="170407">
                  <c:v>34219.730000000003</c:v>
                </c:pt>
                <c:pt idx="170408">
                  <c:v>45556.84</c:v>
                </c:pt>
                <c:pt idx="170409">
                  <c:v>34969.81</c:v>
                </c:pt>
                <c:pt idx="170410">
                  <c:v>51505.85</c:v>
                </c:pt>
                <c:pt idx="170411">
                  <c:v>65695.27</c:v>
                </c:pt>
                <c:pt idx="170412">
                  <c:v>91872.39</c:v>
                </c:pt>
                <c:pt idx="170413">
                  <c:v>32586.89</c:v>
                </c:pt>
                <c:pt idx="170414">
                  <c:v>25162.14</c:v>
                </c:pt>
                <c:pt idx="170415">
                  <c:v>22065.85</c:v>
                </c:pt>
                <c:pt idx="170416">
                  <c:v>27304.12</c:v>
                </c:pt>
                <c:pt idx="170417">
                  <c:v>23746.89</c:v>
                </c:pt>
                <c:pt idx="170418">
                  <c:v>26529.14</c:v>
                </c:pt>
                <c:pt idx="170419">
                  <c:v>28893</c:v>
                </c:pt>
                <c:pt idx="170420">
                  <c:v>31463.62</c:v>
                </c:pt>
                <c:pt idx="170421">
                  <c:v>30058.17</c:v>
                </c:pt>
                <c:pt idx="170422">
                  <c:v>30588.79</c:v>
                </c:pt>
                <c:pt idx="170423">
                  <c:v>32811.99</c:v>
                </c:pt>
                <c:pt idx="170424">
                  <c:v>34219.99</c:v>
                </c:pt>
                <c:pt idx="170425">
                  <c:v>38790.5</c:v>
                </c:pt>
                <c:pt idx="170426">
                  <c:v>36727.660000000003</c:v>
                </c:pt>
                <c:pt idx="170427">
                  <c:v>34830.25</c:v>
                </c:pt>
                <c:pt idx="170428">
                  <c:v>32421.200000000001</c:v>
                </c:pt>
                <c:pt idx="170429">
                  <c:v>35435.53</c:v>
                </c:pt>
                <c:pt idx="170430">
                  <c:v>33855.83</c:v>
                </c:pt>
                <c:pt idx="170431">
                  <c:v>33058.18</c:v>
                </c:pt>
                <c:pt idx="170432">
                  <c:v>33542.33</c:v>
                </c:pt>
                <c:pt idx="170433">
                  <c:v>33531.56</c:v>
                </c:pt>
                <c:pt idx="170434">
                  <c:v>41008.74</c:v>
                </c:pt>
                <c:pt idx="170435">
                  <c:v>43230.99</c:v>
                </c:pt>
                <c:pt idx="170436">
                  <c:v>39378.68</c:v>
                </c:pt>
                <c:pt idx="170437">
                  <c:v>41540.910000000003</c:v>
                </c:pt>
                <c:pt idx="170438">
                  <c:v>44899.25</c:v>
                </c:pt>
                <c:pt idx="170439">
                  <c:v>40724.07</c:v>
                </c:pt>
                <c:pt idx="170440">
                  <c:v>43551.87</c:v>
                </c:pt>
                <c:pt idx="170441">
                  <c:v>37601.72</c:v>
                </c:pt>
                <c:pt idx="170442">
                  <c:v>39221.22</c:v>
                </c:pt>
                <c:pt idx="170443">
                  <c:v>32025.17</c:v>
                </c:pt>
                <c:pt idx="170444">
                  <c:v>37152.57</c:v>
                </c:pt>
                <c:pt idx="170445">
                  <c:v>34014.74</c:v>
                </c:pt>
                <c:pt idx="170446">
                  <c:v>35414.29</c:v>
                </c:pt>
                <c:pt idx="170447">
                  <c:v>45590.63</c:v>
                </c:pt>
                <c:pt idx="170448">
                  <c:v>38915.71</c:v>
                </c:pt>
                <c:pt idx="170449">
                  <c:v>31318.25</c:v>
                </c:pt>
                <c:pt idx="170450">
                  <c:v>26377.93</c:v>
                </c:pt>
                <c:pt idx="170451">
                  <c:v>27700.66</c:v>
                </c:pt>
                <c:pt idx="170452">
                  <c:v>30979.3</c:v>
                </c:pt>
                <c:pt idx="170453">
                  <c:v>34579.78</c:v>
                </c:pt>
                <c:pt idx="170454">
                  <c:v>34790.46</c:v>
                </c:pt>
                <c:pt idx="170455">
                  <c:v>33690.720000000001</c:v>
                </c:pt>
                <c:pt idx="170456">
                  <c:v>34150.910000000003</c:v>
                </c:pt>
                <c:pt idx="170457">
                  <c:v>10441.16</c:v>
                </c:pt>
                <c:pt idx="170458">
                  <c:v>10602.81</c:v>
                </c:pt>
                <c:pt idx="170459">
                  <c:v>8918.9599999999991</c:v>
                </c:pt>
                <c:pt idx="170460">
                  <c:v>9719.2199999999993</c:v>
                </c:pt>
                <c:pt idx="170461">
                  <c:v>9686.84</c:v>
                </c:pt>
                <c:pt idx="170462">
                  <c:v>9262.14</c:v>
                </c:pt>
                <c:pt idx="170463">
                  <c:v>9378.08</c:v>
                </c:pt>
                <c:pt idx="170464">
                  <c:v>8732.7800000000007</c:v>
                </c:pt>
                <c:pt idx="170465">
                  <c:v>12296.17</c:v>
                </c:pt>
                <c:pt idx="170466">
                  <c:v>12682.9</c:v>
                </c:pt>
                <c:pt idx="170467">
                  <c:v>10953.86</c:v>
                </c:pt>
                <c:pt idx="170468">
                  <c:v>9023.74</c:v>
                </c:pt>
                <c:pt idx="170469">
                  <c:v>7334.59</c:v>
                </c:pt>
                <c:pt idx="170470">
                  <c:v>10683.92</c:v>
                </c:pt>
                <c:pt idx="170471">
                  <c:v>7320.02</c:v>
                </c:pt>
                <c:pt idx="170472">
                  <c:v>9017.92</c:v>
                </c:pt>
                <c:pt idx="170473">
                  <c:v>10849.73</c:v>
                </c:pt>
                <c:pt idx="170474">
                  <c:v>10467.76</c:v>
                </c:pt>
                <c:pt idx="170475">
                  <c:v>9917.01</c:v>
                </c:pt>
                <c:pt idx="170476">
                  <c:v>8903.07</c:v>
                </c:pt>
                <c:pt idx="170477">
                  <c:v>9870.8799999999992</c:v>
                </c:pt>
                <c:pt idx="170478">
                  <c:v>9267.41</c:v>
                </c:pt>
                <c:pt idx="170479">
                  <c:v>7842.9</c:v>
                </c:pt>
                <c:pt idx="170480">
                  <c:v>7510.44</c:v>
                </c:pt>
                <c:pt idx="170481">
                  <c:v>6710.44</c:v>
                </c:pt>
                <c:pt idx="170482">
                  <c:v>8157.01</c:v>
                </c:pt>
                <c:pt idx="170483">
                  <c:v>11818.29</c:v>
                </c:pt>
                <c:pt idx="170484">
                  <c:v>12194.99</c:v>
                </c:pt>
                <c:pt idx="170485">
                  <c:v>17338.439999999999</c:v>
                </c:pt>
                <c:pt idx="170486">
                  <c:v>20297.91</c:v>
                </c:pt>
                <c:pt idx="170487">
                  <c:v>18342.48</c:v>
                </c:pt>
                <c:pt idx="170488">
                  <c:v>7139.07</c:v>
                </c:pt>
                <c:pt idx="170489">
                  <c:v>10077.030000000001</c:v>
                </c:pt>
                <c:pt idx="170490">
                  <c:v>7587.62</c:v>
                </c:pt>
                <c:pt idx="170491">
                  <c:v>6626.01</c:v>
                </c:pt>
                <c:pt idx="170492">
                  <c:v>9878.48</c:v>
                </c:pt>
                <c:pt idx="170493">
                  <c:v>9194.41</c:v>
                </c:pt>
                <c:pt idx="170494">
                  <c:v>10378.74</c:v>
                </c:pt>
                <c:pt idx="170495">
                  <c:v>7992.61</c:v>
                </c:pt>
                <c:pt idx="170496">
                  <c:v>8865.8799999999992</c:v>
                </c:pt>
                <c:pt idx="170497">
                  <c:v>8866.1</c:v>
                </c:pt>
                <c:pt idx="170498">
                  <c:v>9380.2999999999993</c:v>
                </c:pt>
                <c:pt idx="170499">
                  <c:v>16433.900000000001</c:v>
                </c:pt>
                <c:pt idx="170500">
                  <c:v>9909.34</c:v>
                </c:pt>
                <c:pt idx="170501">
                  <c:v>15145.3</c:v>
                </c:pt>
                <c:pt idx="170502">
                  <c:v>14600.56</c:v>
                </c:pt>
                <c:pt idx="170503">
                  <c:v>17164.73</c:v>
                </c:pt>
                <c:pt idx="170504">
                  <c:v>4770.01</c:v>
                </c:pt>
                <c:pt idx="170505">
                  <c:v>5611.03</c:v>
                </c:pt>
                <c:pt idx="170506">
                  <c:v>5622.25</c:v>
                </c:pt>
                <c:pt idx="170507">
                  <c:v>4783.68</c:v>
                </c:pt>
                <c:pt idx="170508">
                  <c:v>5007.75</c:v>
                </c:pt>
                <c:pt idx="170509">
                  <c:v>6853.87</c:v>
                </c:pt>
                <c:pt idx="170510">
                  <c:v>7168.35</c:v>
                </c:pt>
                <c:pt idx="170511">
                  <c:v>6669.9</c:v>
                </c:pt>
                <c:pt idx="170512">
                  <c:v>6847.16</c:v>
                </c:pt>
                <c:pt idx="170513">
                  <c:v>7310.28</c:v>
                </c:pt>
                <c:pt idx="170514">
                  <c:v>6106.07</c:v>
                </c:pt>
                <c:pt idx="170515">
                  <c:v>7364.35</c:v>
                </c:pt>
                <c:pt idx="170516">
                  <c:v>6938.03</c:v>
                </c:pt>
                <c:pt idx="170517">
                  <c:v>7081.17</c:v>
                </c:pt>
                <c:pt idx="170518">
                  <c:v>8298.58</c:v>
                </c:pt>
                <c:pt idx="170519">
                  <c:v>8131.43</c:v>
                </c:pt>
                <c:pt idx="170520">
                  <c:v>9027.83</c:v>
                </c:pt>
                <c:pt idx="170521">
                  <c:v>8851.2000000000007</c:v>
                </c:pt>
                <c:pt idx="170522">
                  <c:v>7972.82</c:v>
                </c:pt>
                <c:pt idx="170523">
                  <c:v>7950.09</c:v>
                </c:pt>
                <c:pt idx="170524">
                  <c:v>7794.19</c:v>
                </c:pt>
                <c:pt idx="170525">
                  <c:v>8425.89</c:v>
                </c:pt>
                <c:pt idx="170526">
                  <c:v>9639.51</c:v>
                </c:pt>
                <c:pt idx="170527">
                  <c:v>9176.4500000000007</c:v>
                </c:pt>
                <c:pt idx="170528">
                  <c:v>8275</c:v>
                </c:pt>
                <c:pt idx="170529">
                  <c:v>7258.42</c:v>
                </c:pt>
                <c:pt idx="170530">
                  <c:v>8159.81</c:v>
                </c:pt>
                <c:pt idx="170531">
                  <c:v>8223.74</c:v>
                </c:pt>
                <c:pt idx="170532">
                  <c:v>7302.54</c:v>
                </c:pt>
                <c:pt idx="170533">
                  <c:v>7173.35</c:v>
                </c:pt>
                <c:pt idx="170534">
                  <c:v>7670.91</c:v>
                </c:pt>
                <c:pt idx="170535">
                  <c:v>7103.31</c:v>
                </c:pt>
                <c:pt idx="170536">
                  <c:v>8314.7000000000007</c:v>
                </c:pt>
                <c:pt idx="170537">
                  <c:v>9958.36</c:v>
                </c:pt>
                <c:pt idx="170538">
                  <c:v>20164.53</c:v>
                </c:pt>
                <c:pt idx="170539">
                  <c:v>7305.66</c:v>
                </c:pt>
                <c:pt idx="170540">
                  <c:v>9241.74</c:v>
                </c:pt>
                <c:pt idx="170541">
                  <c:v>6619.41</c:v>
                </c:pt>
                <c:pt idx="170542">
                  <c:v>7602.53</c:v>
                </c:pt>
                <c:pt idx="170543">
                  <c:v>5178.62</c:v>
                </c:pt>
                <c:pt idx="170544">
                  <c:v>8746.19</c:v>
                </c:pt>
                <c:pt idx="170545">
                  <c:v>7800.02</c:v>
                </c:pt>
                <c:pt idx="170546">
                  <c:v>8211.44</c:v>
                </c:pt>
                <c:pt idx="170547">
                  <c:v>9447.44</c:v>
                </c:pt>
                <c:pt idx="170548">
                  <c:v>11629.23</c:v>
                </c:pt>
                <c:pt idx="170549">
                  <c:v>5929.75</c:v>
                </c:pt>
                <c:pt idx="170550">
                  <c:v>6947.23</c:v>
                </c:pt>
                <c:pt idx="170551">
                  <c:v>15642.41</c:v>
                </c:pt>
                <c:pt idx="170552">
                  <c:v>7251.08</c:v>
                </c:pt>
                <c:pt idx="170553">
                  <c:v>12254.74</c:v>
                </c:pt>
                <c:pt idx="170554">
                  <c:v>14209.74</c:v>
                </c:pt>
                <c:pt idx="170555">
                  <c:v>21555.85</c:v>
                </c:pt>
                <c:pt idx="170556">
                  <c:v>6432.4</c:v>
                </c:pt>
                <c:pt idx="170557">
                  <c:v>5654.77</c:v>
                </c:pt>
                <c:pt idx="170558">
                  <c:v>4669.47</c:v>
                </c:pt>
                <c:pt idx="170559">
                  <c:v>5234.8500000000004</c:v>
                </c:pt>
                <c:pt idx="170560">
                  <c:v>5459.88</c:v>
                </c:pt>
                <c:pt idx="170561">
                  <c:v>6402.97</c:v>
                </c:pt>
                <c:pt idx="170562">
                  <c:v>6888.69</c:v>
                </c:pt>
                <c:pt idx="170563">
                  <c:v>7275.78</c:v>
                </c:pt>
                <c:pt idx="170564">
                  <c:v>7035.12</c:v>
                </c:pt>
                <c:pt idx="170565">
                  <c:v>7650.4</c:v>
                </c:pt>
                <c:pt idx="170566">
                  <c:v>6956.75</c:v>
                </c:pt>
                <c:pt idx="170567">
                  <c:v>7278.39</c:v>
                </c:pt>
                <c:pt idx="170568">
                  <c:v>9989.19</c:v>
                </c:pt>
                <c:pt idx="170569">
                  <c:v>8201.77</c:v>
                </c:pt>
                <c:pt idx="170570">
                  <c:v>8830.36</c:v>
                </c:pt>
                <c:pt idx="170571">
                  <c:v>8019.4</c:v>
                </c:pt>
                <c:pt idx="170572">
                  <c:v>7400.46</c:v>
                </c:pt>
                <c:pt idx="170573">
                  <c:v>5625.16</c:v>
                </c:pt>
                <c:pt idx="170574">
                  <c:v>5813.81</c:v>
                </c:pt>
                <c:pt idx="170575">
                  <c:v>6037.21</c:v>
                </c:pt>
                <c:pt idx="170576">
                  <c:v>6514.12</c:v>
                </c:pt>
                <c:pt idx="170577">
                  <c:v>8007.76</c:v>
                </c:pt>
                <c:pt idx="170578">
                  <c:v>7841.95</c:v>
                </c:pt>
                <c:pt idx="170579">
                  <c:v>6280.81</c:v>
                </c:pt>
                <c:pt idx="170580">
                  <c:v>6480.3</c:v>
                </c:pt>
                <c:pt idx="170581">
                  <c:v>7159.74</c:v>
                </c:pt>
                <c:pt idx="170582">
                  <c:v>7340.52</c:v>
                </c:pt>
                <c:pt idx="170583">
                  <c:v>8497.14</c:v>
                </c:pt>
                <c:pt idx="170584">
                  <c:v>7086.15</c:v>
                </c:pt>
                <c:pt idx="170585">
                  <c:v>8532.58</c:v>
                </c:pt>
                <c:pt idx="170586">
                  <c:v>6625.33</c:v>
                </c:pt>
                <c:pt idx="170587">
                  <c:v>7561.38</c:v>
                </c:pt>
                <c:pt idx="170588">
                  <c:v>7728.46</c:v>
                </c:pt>
                <c:pt idx="170589">
                  <c:v>9683.2900000000009</c:v>
                </c:pt>
                <c:pt idx="170590">
                  <c:v>18255.009999999998</c:v>
                </c:pt>
                <c:pt idx="170591">
                  <c:v>15031.44</c:v>
                </c:pt>
                <c:pt idx="170592">
                  <c:v>8969.02</c:v>
                </c:pt>
                <c:pt idx="170593">
                  <c:v>5959.48</c:v>
                </c:pt>
                <c:pt idx="170594">
                  <c:v>6044.16</c:v>
                </c:pt>
                <c:pt idx="170595">
                  <c:v>7387.99</c:v>
                </c:pt>
                <c:pt idx="170596">
                  <c:v>9656.14</c:v>
                </c:pt>
                <c:pt idx="170597">
                  <c:v>8918.69</c:v>
                </c:pt>
                <c:pt idx="170598">
                  <c:v>8218.2999999999993</c:v>
                </c:pt>
                <c:pt idx="170599">
                  <c:v>7290.09</c:v>
                </c:pt>
                <c:pt idx="170600">
                  <c:v>14177</c:v>
                </c:pt>
                <c:pt idx="170601">
                  <c:v>14174.63</c:v>
                </c:pt>
                <c:pt idx="170602">
                  <c:v>15266.12</c:v>
                </c:pt>
                <c:pt idx="170603">
                  <c:v>15290.75</c:v>
                </c:pt>
                <c:pt idx="170604">
                  <c:v>15382</c:v>
                </c:pt>
                <c:pt idx="170605">
                  <c:v>16006.5</c:v>
                </c:pt>
                <c:pt idx="170606">
                  <c:v>18547.75</c:v>
                </c:pt>
                <c:pt idx="170607">
                  <c:v>18742.78</c:v>
                </c:pt>
                <c:pt idx="170608">
                  <c:v>21442.97</c:v>
                </c:pt>
                <c:pt idx="170609">
                  <c:v>23660.5</c:v>
                </c:pt>
                <c:pt idx="170610">
                  <c:v>20302.740000000002</c:v>
                </c:pt>
                <c:pt idx="170611">
                  <c:v>18322.75</c:v>
                </c:pt>
                <c:pt idx="170612">
                  <c:v>16452.5</c:v>
                </c:pt>
                <c:pt idx="170613">
                  <c:v>20606.490000000002</c:v>
                </c:pt>
                <c:pt idx="170614">
                  <c:v>17849.98</c:v>
                </c:pt>
                <c:pt idx="170615">
                  <c:v>18093.5</c:v>
                </c:pt>
                <c:pt idx="170616">
                  <c:v>20704.75</c:v>
                </c:pt>
                <c:pt idx="170617">
                  <c:v>20209.75</c:v>
                </c:pt>
                <c:pt idx="170618">
                  <c:v>18670.75</c:v>
                </c:pt>
                <c:pt idx="170619">
                  <c:v>17601.75</c:v>
                </c:pt>
                <c:pt idx="170620">
                  <c:v>18506.25</c:v>
                </c:pt>
                <c:pt idx="170621">
                  <c:v>16057.35</c:v>
                </c:pt>
                <c:pt idx="170622">
                  <c:v>16056.15</c:v>
                </c:pt>
                <c:pt idx="170623">
                  <c:v>14273.17</c:v>
                </c:pt>
                <c:pt idx="170624">
                  <c:v>14273.5</c:v>
                </c:pt>
                <c:pt idx="170625">
                  <c:v>12367.38</c:v>
                </c:pt>
                <c:pt idx="170626">
                  <c:v>15216.59</c:v>
                </c:pt>
                <c:pt idx="170627">
                  <c:v>15484.38</c:v>
                </c:pt>
                <c:pt idx="170628">
                  <c:v>15966.1</c:v>
                </c:pt>
                <c:pt idx="170629">
                  <c:v>20702.62</c:v>
                </c:pt>
                <c:pt idx="170630">
                  <c:v>18518.53</c:v>
                </c:pt>
                <c:pt idx="170631">
                  <c:v>14645.2</c:v>
                </c:pt>
                <c:pt idx="170632">
                  <c:v>15453.13</c:v>
                </c:pt>
                <c:pt idx="170633">
                  <c:v>13623.06</c:v>
                </c:pt>
                <c:pt idx="170634">
                  <c:v>14465.22</c:v>
                </c:pt>
                <c:pt idx="170635">
                  <c:v>17853.22</c:v>
                </c:pt>
                <c:pt idx="170636">
                  <c:v>16709.5</c:v>
                </c:pt>
                <c:pt idx="170637">
                  <c:v>17876.75</c:v>
                </c:pt>
                <c:pt idx="170638">
                  <c:v>15772.02</c:v>
                </c:pt>
                <c:pt idx="170639">
                  <c:v>17653.150000000001</c:v>
                </c:pt>
                <c:pt idx="170640">
                  <c:v>17328.95</c:v>
                </c:pt>
                <c:pt idx="170641">
                  <c:v>16308.56</c:v>
                </c:pt>
                <c:pt idx="170642">
                  <c:v>19277.400000000001</c:v>
                </c:pt>
                <c:pt idx="170643">
                  <c:v>14274.1</c:v>
                </c:pt>
                <c:pt idx="170644">
                  <c:v>20076.2</c:v>
                </c:pt>
                <c:pt idx="170645">
                  <c:v>21423.8</c:v>
                </c:pt>
                <c:pt idx="170646">
                  <c:v>28482.83</c:v>
                </c:pt>
                <c:pt idx="170647">
                  <c:v>19956.189999999999</c:v>
                </c:pt>
                <c:pt idx="170648">
                  <c:v>12638.2</c:v>
                </c:pt>
                <c:pt idx="170649">
                  <c:v>16799.580000000002</c:v>
                </c:pt>
                <c:pt idx="170650">
                  <c:v>14744.16</c:v>
                </c:pt>
                <c:pt idx="170651">
                  <c:v>14432.92</c:v>
                </c:pt>
                <c:pt idx="170652">
                  <c:v>19753.849999999999</c:v>
                </c:pt>
                <c:pt idx="170653">
                  <c:v>18085.919999999998</c:v>
                </c:pt>
                <c:pt idx="170654">
                  <c:v>14936.6</c:v>
                </c:pt>
                <c:pt idx="170655">
                  <c:v>13196.41</c:v>
                </c:pt>
                <c:pt idx="170656">
                  <c:v>13683.87</c:v>
                </c:pt>
                <c:pt idx="170657">
                  <c:v>15983.14</c:v>
                </c:pt>
                <c:pt idx="170658">
                  <c:v>15923.06</c:v>
                </c:pt>
                <c:pt idx="170659">
                  <c:v>15755.86</c:v>
                </c:pt>
                <c:pt idx="170660">
                  <c:v>14092.23</c:v>
                </c:pt>
                <c:pt idx="170661">
                  <c:v>16613.810000000001</c:v>
                </c:pt>
                <c:pt idx="170662">
                  <c:v>18954.439999999999</c:v>
                </c:pt>
                <c:pt idx="170663">
                  <c:v>17839.560000000001</c:v>
                </c:pt>
                <c:pt idx="170664">
                  <c:v>17487.78</c:v>
                </c:pt>
                <c:pt idx="170665">
                  <c:v>17436.95</c:v>
                </c:pt>
                <c:pt idx="170666">
                  <c:v>17469.28</c:v>
                </c:pt>
                <c:pt idx="170667">
                  <c:v>18546.36</c:v>
                </c:pt>
                <c:pt idx="170668">
                  <c:v>19714.009999999998</c:v>
                </c:pt>
                <c:pt idx="170669">
                  <c:v>23046.3</c:v>
                </c:pt>
                <c:pt idx="170670">
                  <c:v>20558.240000000002</c:v>
                </c:pt>
                <c:pt idx="170671">
                  <c:v>17797.169999999998</c:v>
                </c:pt>
                <c:pt idx="170672">
                  <c:v>18118.47</c:v>
                </c:pt>
                <c:pt idx="170673">
                  <c:v>19024.59</c:v>
                </c:pt>
                <c:pt idx="170674">
                  <c:v>17979.2</c:v>
                </c:pt>
                <c:pt idx="170675">
                  <c:v>14565.59</c:v>
                </c:pt>
                <c:pt idx="170676">
                  <c:v>16349.33</c:v>
                </c:pt>
                <c:pt idx="170677">
                  <c:v>13834.07</c:v>
                </c:pt>
                <c:pt idx="170678">
                  <c:v>13190.08</c:v>
                </c:pt>
                <c:pt idx="170679">
                  <c:v>13010.85</c:v>
                </c:pt>
                <c:pt idx="170680">
                  <c:v>14598.09</c:v>
                </c:pt>
                <c:pt idx="170681">
                  <c:v>18222.13</c:v>
                </c:pt>
                <c:pt idx="170682">
                  <c:v>7773.46</c:v>
                </c:pt>
                <c:pt idx="170683">
                  <c:v>14728.55</c:v>
                </c:pt>
                <c:pt idx="170684">
                  <c:v>13218.26</c:v>
                </c:pt>
                <c:pt idx="170685">
                  <c:v>15234.21</c:v>
                </c:pt>
                <c:pt idx="170686">
                  <c:v>12481.27</c:v>
                </c:pt>
                <c:pt idx="170687">
                  <c:v>14289.93</c:v>
                </c:pt>
                <c:pt idx="170688">
                  <c:v>15361.61</c:v>
                </c:pt>
                <c:pt idx="170689">
                  <c:v>15456.67</c:v>
                </c:pt>
                <c:pt idx="170690">
                  <c:v>18723.68</c:v>
                </c:pt>
                <c:pt idx="170691">
                  <c:v>24971.23</c:v>
                </c:pt>
                <c:pt idx="170692">
                  <c:v>14634.46</c:v>
                </c:pt>
                <c:pt idx="170693">
                  <c:v>13709.66</c:v>
                </c:pt>
                <c:pt idx="170694">
                  <c:v>18115.2</c:v>
                </c:pt>
                <c:pt idx="170695">
                  <c:v>13290.91</c:v>
                </c:pt>
                <c:pt idx="170696">
                  <c:v>16359.47</c:v>
                </c:pt>
                <c:pt idx="170697">
                  <c:v>19115.59</c:v>
                </c:pt>
                <c:pt idx="170698">
                  <c:v>24212.36</c:v>
                </c:pt>
                <c:pt idx="170699">
                  <c:v>11903.01</c:v>
                </c:pt>
                <c:pt idx="170700">
                  <c:v>10940.49</c:v>
                </c:pt>
                <c:pt idx="170701">
                  <c:v>9044.08</c:v>
                </c:pt>
                <c:pt idx="170702">
                  <c:v>11226.26</c:v>
                </c:pt>
                <c:pt idx="170703">
                  <c:v>12527.11</c:v>
                </c:pt>
                <c:pt idx="170704">
                  <c:v>11988.16</c:v>
                </c:pt>
                <c:pt idx="170705">
                  <c:v>12820.84</c:v>
                </c:pt>
                <c:pt idx="170706">
                  <c:v>13469.84</c:v>
                </c:pt>
                <c:pt idx="170707">
                  <c:v>14137.74</c:v>
                </c:pt>
                <c:pt idx="170708">
                  <c:v>12710.37</c:v>
                </c:pt>
                <c:pt idx="170709">
                  <c:v>13865.8</c:v>
                </c:pt>
                <c:pt idx="170710">
                  <c:v>14478.72</c:v>
                </c:pt>
                <c:pt idx="170711">
                  <c:v>18598.11</c:v>
                </c:pt>
                <c:pt idx="170712">
                  <c:v>16180.68</c:v>
                </c:pt>
                <c:pt idx="170713">
                  <c:v>18546.990000000002</c:v>
                </c:pt>
                <c:pt idx="170714">
                  <c:v>16841.78</c:v>
                </c:pt>
                <c:pt idx="170715">
                  <c:v>18782.11</c:v>
                </c:pt>
                <c:pt idx="170716">
                  <c:v>16384.3</c:v>
                </c:pt>
                <c:pt idx="170717">
                  <c:v>16525.18</c:v>
                </c:pt>
                <c:pt idx="170718">
                  <c:v>17468.66</c:v>
                </c:pt>
                <c:pt idx="170719">
                  <c:v>16610.45</c:v>
                </c:pt>
                <c:pt idx="170720">
                  <c:v>18173.68</c:v>
                </c:pt>
                <c:pt idx="170721">
                  <c:v>20356.87</c:v>
                </c:pt>
                <c:pt idx="170722">
                  <c:v>18060.580000000002</c:v>
                </c:pt>
                <c:pt idx="170723">
                  <c:v>17455.7</c:v>
                </c:pt>
                <c:pt idx="170724">
                  <c:v>16961.27</c:v>
                </c:pt>
                <c:pt idx="170725">
                  <c:v>16817.71</c:v>
                </c:pt>
                <c:pt idx="170726">
                  <c:v>16127.81</c:v>
                </c:pt>
                <c:pt idx="170727">
                  <c:v>15057.7</c:v>
                </c:pt>
                <c:pt idx="170728">
                  <c:v>14907.83</c:v>
                </c:pt>
                <c:pt idx="170729">
                  <c:v>12151.11</c:v>
                </c:pt>
                <c:pt idx="170730">
                  <c:v>12839.56</c:v>
                </c:pt>
                <c:pt idx="170731">
                  <c:v>12255.41</c:v>
                </c:pt>
                <c:pt idx="170732">
                  <c:v>14646.5</c:v>
                </c:pt>
                <c:pt idx="170733">
                  <c:v>19271.240000000002</c:v>
                </c:pt>
                <c:pt idx="170734">
                  <c:v>18879.38</c:v>
                </c:pt>
                <c:pt idx="170735">
                  <c:v>15826.96</c:v>
                </c:pt>
                <c:pt idx="170736">
                  <c:v>14940.09</c:v>
                </c:pt>
                <c:pt idx="170737">
                  <c:v>13741.32</c:v>
                </c:pt>
                <c:pt idx="170738">
                  <c:v>16039.97</c:v>
                </c:pt>
                <c:pt idx="170739">
                  <c:v>17536.939999999999</c:v>
                </c:pt>
                <c:pt idx="170740">
                  <c:v>17627.32</c:v>
                </c:pt>
                <c:pt idx="170741">
                  <c:v>17413.21</c:v>
                </c:pt>
                <c:pt idx="170742">
                  <c:v>16932.77</c:v>
                </c:pt>
                <c:pt idx="170743">
                  <c:v>13386.53</c:v>
                </c:pt>
                <c:pt idx="170744">
                  <c:v>11275.13</c:v>
                </c:pt>
                <c:pt idx="170745">
                  <c:v>11253.15</c:v>
                </c:pt>
                <c:pt idx="170746">
                  <c:v>10816.52</c:v>
                </c:pt>
                <c:pt idx="170747">
                  <c:v>11817.15</c:v>
                </c:pt>
                <c:pt idx="170748">
                  <c:v>13667.05</c:v>
                </c:pt>
                <c:pt idx="170749">
                  <c:v>11185.95</c:v>
                </c:pt>
                <c:pt idx="170750">
                  <c:v>10851</c:v>
                </c:pt>
                <c:pt idx="170751">
                  <c:v>12958.35</c:v>
                </c:pt>
                <c:pt idx="170752">
                  <c:v>14233.27</c:v>
                </c:pt>
                <c:pt idx="170753">
                  <c:v>12733.82</c:v>
                </c:pt>
                <c:pt idx="170754">
                  <c:v>12000.02</c:v>
                </c:pt>
                <c:pt idx="170755">
                  <c:v>11849.34</c:v>
                </c:pt>
                <c:pt idx="170756">
                  <c:v>15736.88</c:v>
                </c:pt>
                <c:pt idx="170757">
                  <c:v>9612.83</c:v>
                </c:pt>
                <c:pt idx="170758">
                  <c:v>11939.63</c:v>
                </c:pt>
                <c:pt idx="170759">
                  <c:v>13624.6</c:v>
                </c:pt>
                <c:pt idx="170760">
                  <c:v>12921.3</c:v>
                </c:pt>
                <c:pt idx="170761">
                  <c:v>11185.54</c:v>
                </c:pt>
                <c:pt idx="170762">
                  <c:v>11053.08</c:v>
                </c:pt>
                <c:pt idx="170763">
                  <c:v>9682.93</c:v>
                </c:pt>
                <c:pt idx="170764">
                  <c:v>10414.42</c:v>
                </c:pt>
                <c:pt idx="170765">
                  <c:v>9544.61</c:v>
                </c:pt>
                <c:pt idx="170766">
                  <c:v>8038.36</c:v>
                </c:pt>
                <c:pt idx="170767">
                  <c:v>8798.15</c:v>
                </c:pt>
                <c:pt idx="170768">
                  <c:v>8754.01</c:v>
                </c:pt>
                <c:pt idx="170769">
                  <c:v>9778.9500000000007</c:v>
                </c:pt>
                <c:pt idx="170770">
                  <c:v>10781.57</c:v>
                </c:pt>
                <c:pt idx="170771">
                  <c:v>9911.9599999999991</c:v>
                </c:pt>
                <c:pt idx="170772">
                  <c:v>12806.05</c:v>
                </c:pt>
                <c:pt idx="170773">
                  <c:v>12459.05</c:v>
                </c:pt>
                <c:pt idx="170774">
                  <c:v>10941.37</c:v>
                </c:pt>
                <c:pt idx="170775">
                  <c:v>16903.27</c:v>
                </c:pt>
                <c:pt idx="170776">
                  <c:v>12627.44</c:v>
                </c:pt>
                <c:pt idx="170777">
                  <c:v>12114.37</c:v>
                </c:pt>
                <c:pt idx="170778">
                  <c:v>19387.09</c:v>
                </c:pt>
                <c:pt idx="170779">
                  <c:v>15246.34</c:v>
                </c:pt>
                <c:pt idx="170780">
                  <c:v>17477.84</c:v>
                </c:pt>
                <c:pt idx="170781">
                  <c:v>13174.81</c:v>
                </c:pt>
                <c:pt idx="170782">
                  <c:v>13197.62</c:v>
                </c:pt>
                <c:pt idx="170783">
                  <c:v>13695.31</c:v>
                </c:pt>
                <c:pt idx="170784">
                  <c:v>12761.6</c:v>
                </c:pt>
                <c:pt idx="170785">
                  <c:v>16026.46</c:v>
                </c:pt>
                <c:pt idx="170786">
                  <c:v>11539.29</c:v>
                </c:pt>
                <c:pt idx="170787">
                  <c:v>13346.12</c:v>
                </c:pt>
                <c:pt idx="170788">
                  <c:v>16066.23</c:v>
                </c:pt>
                <c:pt idx="170789">
                  <c:v>20754.169999999998</c:v>
                </c:pt>
                <c:pt idx="170790">
                  <c:v>5118.55</c:v>
                </c:pt>
                <c:pt idx="170791">
                  <c:v>6420.48</c:v>
                </c:pt>
                <c:pt idx="170792">
                  <c:v>6190.89</c:v>
                </c:pt>
                <c:pt idx="170793">
                  <c:v>7234.73</c:v>
                </c:pt>
                <c:pt idx="170794">
                  <c:v>7272.24</c:v>
                </c:pt>
                <c:pt idx="170795">
                  <c:v>13218.11</c:v>
                </c:pt>
                <c:pt idx="170796">
                  <c:v>12573.57</c:v>
                </c:pt>
                <c:pt idx="170797">
                  <c:v>10987.59</c:v>
                </c:pt>
                <c:pt idx="170798">
                  <c:v>9908.6200000000008</c:v>
                </c:pt>
                <c:pt idx="170799">
                  <c:v>11459.83</c:v>
                </c:pt>
                <c:pt idx="170800">
                  <c:v>11794.05</c:v>
                </c:pt>
                <c:pt idx="170801">
                  <c:v>10417.709999999999</c:v>
                </c:pt>
                <c:pt idx="170802">
                  <c:v>9807.43</c:v>
                </c:pt>
                <c:pt idx="170803">
                  <c:v>8791.7000000000007</c:v>
                </c:pt>
                <c:pt idx="170804">
                  <c:v>9781.64</c:v>
                </c:pt>
                <c:pt idx="170805">
                  <c:v>10311.41</c:v>
                </c:pt>
                <c:pt idx="170806">
                  <c:v>11958.65</c:v>
                </c:pt>
                <c:pt idx="170807">
                  <c:v>11566.54</c:v>
                </c:pt>
                <c:pt idx="170808">
                  <c:v>12332.75</c:v>
                </c:pt>
                <c:pt idx="170809">
                  <c:v>9615.51</c:v>
                </c:pt>
                <c:pt idx="170810">
                  <c:v>9574.11</c:v>
                </c:pt>
                <c:pt idx="170811">
                  <c:v>10268.76</c:v>
                </c:pt>
                <c:pt idx="170812">
                  <c:v>13755.94</c:v>
                </c:pt>
                <c:pt idx="170813">
                  <c:v>11182.74</c:v>
                </c:pt>
                <c:pt idx="170814">
                  <c:v>9463.06</c:v>
                </c:pt>
                <c:pt idx="170815">
                  <c:v>9088.81</c:v>
                </c:pt>
                <c:pt idx="170816">
                  <c:v>9353.35</c:v>
                </c:pt>
                <c:pt idx="170817">
                  <c:v>9510.83</c:v>
                </c:pt>
                <c:pt idx="170818">
                  <c:v>7533.37</c:v>
                </c:pt>
                <c:pt idx="170819">
                  <c:v>7750.42</c:v>
                </c:pt>
                <c:pt idx="170820">
                  <c:v>5733.39</c:v>
                </c:pt>
                <c:pt idx="170821">
                  <c:v>6476.69</c:v>
                </c:pt>
                <c:pt idx="170822">
                  <c:v>5625.99</c:v>
                </c:pt>
                <c:pt idx="170823">
                  <c:v>6661.48</c:v>
                </c:pt>
                <c:pt idx="170824">
                  <c:v>7410.68</c:v>
                </c:pt>
                <c:pt idx="170825">
                  <c:v>4422.6099999999997</c:v>
                </c:pt>
                <c:pt idx="170826">
                  <c:v>11755.53</c:v>
                </c:pt>
                <c:pt idx="170827">
                  <c:v>9545.66</c:v>
                </c:pt>
                <c:pt idx="170828">
                  <c:v>10577.2</c:v>
                </c:pt>
                <c:pt idx="170829">
                  <c:v>9092.27</c:v>
                </c:pt>
                <c:pt idx="170830">
                  <c:v>14018.49</c:v>
                </c:pt>
                <c:pt idx="170831">
                  <c:v>11160.75</c:v>
                </c:pt>
                <c:pt idx="170832">
                  <c:v>10996.79</c:v>
                </c:pt>
                <c:pt idx="170833">
                  <c:v>13447.89</c:v>
                </c:pt>
                <c:pt idx="170834">
                  <c:v>15846.47</c:v>
                </c:pt>
                <c:pt idx="170835">
                  <c:v>8297.73</c:v>
                </c:pt>
                <c:pt idx="170836">
                  <c:v>8439.25</c:v>
                </c:pt>
                <c:pt idx="170837">
                  <c:v>14083.85</c:v>
                </c:pt>
                <c:pt idx="170838">
                  <c:v>9383.91</c:v>
                </c:pt>
                <c:pt idx="170839">
                  <c:v>10892.99</c:v>
                </c:pt>
                <c:pt idx="170840">
                  <c:v>14336.88</c:v>
                </c:pt>
                <c:pt idx="170841">
                  <c:v>18648.55</c:v>
                </c:pt>
                <c:pt idx="170842">
                  <c:v>5785.92</c:v>
                </c:pt>
                <c:pt idx="170843">
                  <c:v>6534.97</c:v>
                </c:pt>
                <c:pt idx="170844">
                  <c:v>6689.11</c:v>
                </c:pt>
                <c:pt idx="170845">
                  <c:v>6692</c:v>
                </c:pt>
                <c:pt idx="170846">
                  <c:v>6830.05</c:v>
                </c:pt>
                <c:pt idx="170847">
                  <c:v>8416.02</c:v>
                </c:pt>
                <c:pt idx="170848">
                  <c:v>12062.37</c:v>
                </c:pt>
                <c:pt idx="170849">
                  <c:v>9732.08</c:v>
                </c:pt>
                <c:pt idx="170850">
                  <c:v>8220.91</c:v>
                </c:pt>
                <c:pt idx="170851">
                  <c:v>9659.86</c:v>
                </c:pt>
                <c:pt idx="170852">
                  <c:v>8707.61</c:v>
                </c:pt>
                <c:pt idx="170853">
                  <c:v>9584.14</c:v>
                </c:pt>
                <c:pt idx="170854">
                  <c:v>12200.22</c:v>
                </c:pt>
                <c:pt idx="170855">
                  <c:v>9196.3799999999992</c:v>
                </c:pt>
                <c:pt idx="170856">
                  <c:v>10389.040000000001</c:v>
                </c:pt>
                <c:pt idx="170857">
                  <c:v>9072.5400000000009</c:v>
                </c:pt>
                <c:pt idx="170858">
                  <c:v>10477.040000000001</c:v>
                </c:pt>
                <c:pt idx="170859">
                  <c:v>7696.67</c:v>
                </c:pt>
                <c:pt idx="170860">
                  <c:v>8311.09</c:v>
                </c:pt>
                <c:pt idx="170861">
                  <c:v>7591.48</c:v>
                </c:pt>
                <c:pt idx="170862">
                  <c:v>7672.99</c:v>
                </c:pt>
                <c:pt idx="170863">
                  <c:v>9571.17</c:v>
                </c:pt>
                <c:pt idx="170864">
                  <c:v>9773.51</c:v>
                </c:pt>
                <c:pt idx="170865">
                  <c:v>8016.64</c:v>
                </c:pt>
                <c:pt idx="170866">
                  <c:v>8328.76</c:v>
                </c:pt>
                <c:pt idx="170867">
                  <c:v>7965.14</c:v>
                </c:pt>
                <c:pt idx="170868">
                  <c:v>7897.75</c:v>
                </c:pt>
                <c:pt idx="170869">
                  <c:v>7848.15</c:v>
                </c:pt>
                <c:pt idx="170870">
                  <c:v>6624.56</c:v>
                </c:pt>
                <c:pt idx="170871">
                  <c:v>6476.06</c:v>
                </c:pt>
                <c:pt idx="170872">
                  <c:v>5252.91</c:v>
                </c:pt>
                <c:pt idx="170873">
                  <c:v>7348.71</c:v>
                </c:pt>
                <c:pt idx="170874">
                  <c:v>5898.91</c:v>
                </c:pt>
                <c:pt idx="170875">
                  <c:v>7084.79</c:v>
                </c:pt>
                <c:pt idx="170876">
                  <c:v>10563.7</c:v>
                </c:pt>
                <c:pt idx="170877">
                  <c:v>9639.2099999999991</c:v>
                </c:pt>
                <c:pt idx="170878">
                  <c:v>9599.7800000000007</c:v>
                </c:pt>
                <c:pt idx="170879">
                  <c:v>9561.86</c:v>
                </c:pt>
                <c:pt idx="170880">
                  <c:v>13145.78</c:v>
                </c:pt>
                <c:pt idx="170881">
                  <c:v>13665.06</c:v>
                </c:pt>
                <c:pt idx="170882">
                  <c:v>14378.16</c:v>
                </c:pt>
                <c:pt idx="170883">
                  <c:v>12829.47</c:v>
                </c:pt>
                <c:pt idx="170884">
                  <c:v>11256.89</c:v>
                </c:pt>
                <c:pt idx="170885">
                  <c:v>9701.51</c:v>
                </c:pt>
                <c:pt idx="170886">
                  <c:v>3984.5</c:v>
                </c:pt>
                <c:pt idx="170887">
                  <c:v>3527.5</c:v>
                </c:pt>
                <c:pt idx="170888">
                  <c:v>3893.88</c:v>
                </c:pt>
                <c:pt idx="170889">
                  <c:v>3435.38</c:v>
                </c:pt>
                <c:pt idx="170890">
                  <c:v>3290</c:v>
                </c:pt>
                <c:pt idx="170891">
                  <c:v>3124.5</c:v>
                </c:pt>
                <c:pt idx="170892">
                  <c:v>3234.5</c:v>
                </c:pt>
                <c:pt idx="170893">
                  <c:v>2828.5</c:v>
                </c:pt>
                <c:pt idx="170894">
                  <c:v>2869</c:v>
                </c:pt>
                <c:pt idx="170895">
                  <c:v>2976</c:v>
                </c:pt>
                <c:pt idx="170896">
                  <c:v>2686.75</c:v>
                </c:pt>
                <c:pt idx="170897">
                  <c:v>2613.5</c:v>
                </c:pt>
                <c:pt idx="170898">
                  <c:v>2538</c:v>
                </c:pt>
                <c:pt idx="170899">
                  <c:v>2150</c:v>
                </c:pt>
                <c:pt idx="170900">
                  <c:v>2478.33</c:v>
                </c:pt>
                <c:pt idx="170901">
                  <c:v>2293.25</c:v>
                </c:pt>
                <c:pt idx="170902">
                  <c:v>2538.88</c:v>
                </c:pt>
                <c:pt idx="170903">
                  <c:v>2202.25</c:v>
                </c:pt>
                <c:pt idx="170904">
                  <c:v>2206.5</c:v>
                </c:pt>
                <c:pt idx="170905">
                  <c:v>2052.5</c:v>
                </c:pt>
                <c:pt idx="170906">
                  <c:v>2031.5</c:v>
                </c:pt>
                <c:pt idx="170907">
                  <c:v>2195.75</c:v>
                </c:pt>
                <c:pt idx="170908">
                  <c:v>1627.5</c:v>
                </c:pt>
                <c:pt idx="170909">
                  <c:v>2007.5</c:v>
                </c:pt>
                <c:pt idx="170910">
                  <c:v>1854.7</c:v>
                </c:pt>
                <c:pt idx="170911">
                  <c:v>1834.29</c:v>
                </c:pt>
                <c:pt idx="170912">
                  <c:v>2160.6799999999998</c:v>
                </c:pt>
                <c:pt idx="170913">
                  <c:v>2080.9</c:v>
                </c:pt>
                <c:pt idx="170914">
                  <c:v>2430.11</c:v>
                </c:pt>
                <c:pt idx="170915">
                  <c:v>3580.13</c:v>
                </c:pt>
                <c:pt idx="170916">
                  <c:v>3355.05</c:v>
                </c:pt>
                <c:pt idx="170917">
                  <c:v>2054.2600000000002</c:v>
                </c:pt>
                <c:pt idx="170918">
                  <c:v>2516.02</c:v>
                </c:pt>
                <c:pt idx="170919">
                  <c:v>2438.71</c:v>
                </c:pt>
                <c:pt idx="170920">
                  <c:v>2336.7399999999998</c:v>
                </c:pt>
                <c:pt idx="170921">
                  <c:v>3364.26</c:v>
                </c:pt>
                <c:pt idx="170922">
                  <c:v>3334.6</c:v>
                </c:pt>
                <c:pt idx="170923">
                  <c:v>3867.44</c:v>
                </c:pt>
                <c:pt idx="170924">
                  <c:v>2986.16</c:v>
                </c:pt>
                <c:pt idx="170925">
                  <c:v>3295.81</c:v>
                </c:pt>
                <c:pt idx="170926">
                  <c:v>3156.75</c:v>
                </c:pt>
                <c:pt idx="170927">
                  <c:v>2997.94</c:v>
                </c:pt>
                <c:pt idx="170928">
                  <c:v>3219.7</c:v>
                </c:pt>
                <c:pt idx="170929">
                  <c:v>3412.35</c:v>
                </c:pt>
                <c:pt idx="170930">
                  <c:v>4270.68</c:v>
                </c:pt>
                <c:pt idx="170931">
                  <c:v>4847.12</c:v>
                </c:pt>
                <c:pt idx="170932">
                  <c:v>6357.64</c:v>
                </c:pt>
                <c:pt idx="170933">
                  <c:v>2300.41</c:v>
                </c:pt>
                <c:pt idx="170934">
                  <c:v>2789.85</c:v>
                </c:pt>
                <c:pt idx="170935">
                  <c:v>2363.75</c:v>
                </c:pt>
                <c:pt idx="170936">
                  <c:v>2661.49</c:v>
                </c:pt>
                <c:pt idx="170937">
                  <c:v>2397.21</c:v>
                </c:pt>
                <c:pt idx="170938">
                  <c:v>3218</c:v>
                </c:pt>
                <c:pt idx="170939">
                  <c:v>3037.87</c:v>
                </c:pt>
                <c:pt idx="170940">
                  <c:v>3093.56</c:v>
                </c:pt>
                <c:pt idx="170941">
                  <c:v>2974.69</c:v>
                </c:pt>
                <c:pt idx="170942">
                  <c:v>3221.9</c:v>
                </c:pt>
                <c:pt idx="170943">
                  <c:v>3119.89</c:v>
                </c:pt>
                <c:pt idx="170944">
                  <c:v>2936.44</c:v>
                </c:pt>
                <c:pt idx="170945">
                  <c:v>2651.68</c:v>
                </c:pt>
                <c:pt idx="170946">
                  <c:v>2668.83</c:v>
                </c:pt>
                <c:pt idx="170947">
                  <c:v>2648.97</c:v>
                </c:pt>
                <c:pt idx="170948">
                  <c:v>2493.5</c:v>
                </c:pt>
                <c:pt idx="170949">
                  <c:v>2587.23</c:v>
                </c:pt>
                <c:pt idx="170950">
                  <c:v>2476.09</c:v>
                </c:pt>
                <c:pt idx="170951">
                  <c:v>2384.3000000000002</c:v>
                </c:pt>
                <c:pt idx="170952">
                  <c:v>2122.04</c:v>
                </c:pt>
                <c:pt idx="170953">
                  <c:v>2289.65</c:v>
                </c:pt>
                <c:pt idx="170954">
                  <c:v>2285.62</c:v>
                </c:pt>
                <c:pt idx="170955">
                  <c:v>2199.39</c:v>
                </c:pt>
                <c:pt idx="170956">
                  <c:v>2077.9699999999998</c:v>
                </c:pt>
                <c:pt idx="170957">
                  <c:v>2158.94</c:v>
                </c:pt>
                <c:pt idx="170958">
                  <c:v>1978.32</c:v>
                </c:pt>
                <c:pt idx="170959">
                  <c:v>1723.4</c:v>
                </c:pt>
                <c:pt idx="170960">
                  <c:v>1835.8</c:v>
                </c:pt>
                <c:pt idx="170961">
                  <c:v>1838.14</c:v>
                </c:pt>
                <c:pt idx="170962">
                  <c:v>1833.85</c:v>
                </c:pt>
                <c:pt idx="170963">
                  <c:v>1465.58</c:v>
                </c:pt>
                <c:pt idx="170964">
                  <c:v>1709.8</c:v>
                </c:pt>
                <c:pt idx="170965">
                  <c:v>1727.58</c:v>
                </c:pt>
                <c:pt idx="170966">
                  <c:v>2488.44</c:v>
                </c:pt>
                <c:pt idx="170967">
                  <c:v>3269.58</c:v>
                </c:pt>
                <c:pt idx="170968">
                  <c:v>1462.61</c:v>
                </c:pt>
                <c:pt idx="170969">
                  <c:v>2384.65</c:v>
                </c:pt>
                <c:pt idx="170970">
                  <c:v>1858.46</c:v>
                </c:pt>
                <c:pt idx="170971">
                  <c:v>2556.89</c:v>
                </c:pt>
                <c:pt idx="170972">
                  <c:v>2129.1</c:v>
                </c:pt>
                <c:pt idx="170973">
                  <c:v>2836.78</c:v>
                </c:pt>
                <c:pt idx="170974">
                  <c:v>2456.37</c:v>
                </c:pt>
                <c:pt idx="170975">
                  <c:v>2661.06</c:v>
                </c:pt>
                <c:pt idx="170976">
                  <c:v>3430.95</c:v>
                </c:pt>
                <c:pt idx="170977">
                  <c:v>4034.82</c:v>
                </c:pt>
                <c:pt idx="170978">
                  <c:v>2924.06</c:v>
                </c:pt>
                <c:pt idx="170979">
                  <c:v>2794.85</c:v>
                </c:pt>
                <c:pt idx="170980">
                  <c:v>5447.52</c:v>
                </c:pt>
                <c:pt idx="170981">
                  <c:v>3615.99</c:v>
                </c:pt>
                <c:pt idx="170982">
                  <c:v>5134.75</c:v>
                </c:pt>
                <c:pt idx="170983">
                  <c:v>5707.81</c:v>
                </c:pt>
                <c:pt idx="170984">
                  <c:v>6753.86</c:v>
                </c:pt>
                <c:pt idx="170985">
                  <c:v>2863.79</c:v>
                </c:pt>
                <c:pt idx="170986">
                  <c:v>3196.08</c:v>
                </c:pt>
                <c:pt idx="170987">
                  <c:v>2898.41</c:v>
                </c:pt>
                <c:pt idx="170988">
                  <c:v>3075.14</c:v>
                </c:pt>
                <c:pt idx="170989">
                  <c:v>2806.86</c:v>
                </c:pt>
                <c:pt idx="170990">
                  <c:v>3405.95</c:v>
                </c:pt>
                <c:pt idx="170991">
                  <c:v>3959.23</c:v>
                </c:pt>
                <c:pt idx="170992">
                  <c:v>3610.93</c:v>
                </c:pt>
                <c:pt idx="170993">
                  <c:v>3548.35</c:v>
                </c:pt>
                <c:pt idx="170994">
                  <c:v>2960.04</c:v>
                </c:pt>
                <c:pt idx="170995">
                  <c:v>3106.62</c:v>
                </c:pt>
                <c:pt idx="170996">
                  <c:v>3197.77</c:v>
                </c:pt>
                <c:pt idx="170997">
                  <c:v>2413.02</c:v>
                </c:pt>
                <c:pt idx="170998">
                  <c:v>2788.94</c:v>
                </c:pt>
                <c:pt idx="170999">
                  <c:v>2565.7600000000002</c:v>
                </c:pt>
                <c:pt idx="171000">
                  <c:v>2259.9699999999998</c:v>
                </c:pt>
                <c:pt idx="171001">
                  <c:v>2284.9699999999998</c:v>
                </c:pt>
                <c:pt idx="171002">
                  <c:v>2098.25</c:v>
                </c:pt>
                <c:pt idx="171003">
                  <c:v>2500.06</c:v>
                </c:pt>
                <c:pt idx="171004">
                  <c:v>2400.2600000000002</c:v>
                </c:pt>
                <c:pt idx="171005">
                  <c:v>2100.9299999999998</c:v>
                </c:pt>
                <c:pt idx="171006">
                  <c:v>2104.71</c:v>
                </c:pt>
                <c:pt idx="171007">
                  <c:v>1864.39</c:v>
                </c:pt>
                <c:pt idx="171008">
                  <c:v>2322.41</c:v>
                </c:pt>
                <c:pt idx="171009">
                  <c:v>1997.36</c:v>
                </c:pt>
                <c:pt idx="171010">
                  <c:v>1729.86</c:v>
                </c:pt>
                <c:pt idx="171011">
                  <c:v>1807.71</c:v>
                </c:pt>
                <c:pt idx="171012">
                  <c:v>1585.22</c:v>
                </c:pt>
                <c:pt idx="171013">
                  <c:v>1611.12</c:v>
                </c:pt>
                <c:pt idx="171014">
                  <c:v>2143.3200000000002</c:v>
                </c:pt>
                <c:pt idx="171015">
                  <c:v>1812.66</c:v>
                </c:pt>
                <c:pt idx="171016">
                  <c:v>1911.34</c:v>
                </c:pt>
                <c:pt idx="171017">
                  <c:v>1985.07</c:v>
                </c:pt>
                <c:pt idx="171018">
                  <c:v>2009.28</c:v>
                </c:pt>
                <c:pt idx="171019">
                  <c:v>3020.36</c:v>
                </c:pt>
                <c:pt idx="171020">
                  <c:v>3457.8</c:v>
                </c:pt>
                <c:pt idx="171021">
                  <c:v>2834.32</c:v>
                </c:pt>
                <c:pt idx="171022">
                  <c:v>2015.73</c:v>
                </c:pt>
                <c:pt idx="171023">
                  <c:v>2021.38</c:v>
                </c:pt>
                <c:pt idx="171024">
                  <c:v>2485.9699999999998</c:v>
                </c:pt>
                <c:pt idx="171025">
                  <c:v>2351.27</c:v>
                </c:pt>
                <c:pt idx="171026">
                  <c:v>2982</c:v>
                </c:pt>
                <c:pt idx="171027">
                  <c:v>3152.56</c:v>
                </c:pt>
                <c:pt idx="171028">
                  <c:v>3083.2</c:v>
                </c:pt>
                <c:pt idx="171029">
                  <c:v>2140.71</c:v>
                </c:pt>
                <c:pt idx="171030">
                  <c:v>1776.17</c:v>
                </c:pt>
                <c:pt idx="171031">
                  <c:v>2063.2199999999998</c:v>
                </c:pt>
                <c:pt idx="171032">
                  <c:v>1999.41</c:v>
                </c:pt>
                <c:pt idx="171033">
                  <c:v>1931.13</c:v>
                </c:pt>
                <c:pt idx="171034">
                  <c:v>2328.46</c:v>
                </c:pt>
                <c:pt idx="171035">
                  <c:v>1968.1</c:v>
                </c:pt>
                <c:pt idx="171036">
                  <c:v>1565.35</c:v>
                </c:pt>
                <c:pt idx="171037">
                  <c:v>2041.9</c:v>
                </c:pt>
                <c:pt idx="171038">
                  <c:v>1806.76</c:v>
                </c:pt>
                <c:pt idx="171039">
                  <c:v>1771.7</c:v>
                </c:pt>
                <c:pt idx="171040">
                  <c:v>1764.98</c:v>
                </c:pt>
                <c:pt idx="171041">
                  <c:v>1257.4000000000001</c:v>
                </c:pt>
                <c:pt idx="171042">
                  <c:v>1400.06</c:v>
                </c:pt>
                <c:pt idx="171043">
                  <c:v>1286.82</c:v>
                </c:pt>
                <c:pt idx="171044">
                  <c:v>1254.6600000000001</c:v>
                </c:pt>
                <c:pt idx="171045">
                  <c:v>1326.27</c:v>
                </c:pt>
                <c:pt idx="171046">
                  <c:v>873.93</c:v>
                </c:pt>
                <c:pt idx="171047">
                  <c:v>1108.57</c:v>
                </c:pt>
                <c:pt idx="171048">
                  <c:v>920.88</c:v>
                </c:pt>
                <c:pt idx="171049">
                  <c:v>878.24</c:v>
                </c:pt>
                <c:pt idx="171050">
                  <c:v>872.93</c:v>
                </c:pt>
                <c:pt idx="171051">
                  <c:v>785.78</c:v>
                </c:pt>
                <c:pt idx="171052">
                  <c:v>775.3</c:v>
                </c:pt>
                <c:pt idx="171053">
                  <c:v>725.4</c:v>
                </c:pt>
                <c:pt idx="171054">
                  <c:v>720.95</c:v>
                </c:pt>
                <c:pt idx="171055">
                  <c:v>747.39</c:v>
                </c:pt>
                <c:pt idx="171056">
                  <c:v>695.29</c:v>
                </c:pt>
                <c:pt idx="171057">
                  <c:v>841.83</c:v>
                </c:pt>
                <c:pt idx="171058">
                  <c:v>865.4</c:v>
                </c:pt>
                <c:pt idx="171059">
                  <c:v>872.04</c:v>
                </c:pt>
                <c:pt idx="171060">
                  <c:v>984.09</c:v>
                </c:pt>
                <c:pt idx="171061">
                  <c:v>1126.6300000000001</c:v>
                </c:pt>
                <c:pt idx="171062">
                  <c:v>1103.6199999999999</c:v>
                </c:pt>
                <c:pt idx="171063">
                  <c:v>1346.99</c:v>
                </c:pt>
                <c:pt idx="171064">
                  <c:v>1779.05</c:v>
                </c:pt>
                <c:pt idx="171065">
                  <c:v>1807.61</c:v>
                </c:pt>
                <c:pt idx="171066">
                  <c:v>2474.59</c:v>
                </c:pt>
                <c:pt idx="171067">
                  <c:v>2698.57</c:v>
                </c:pt>
                <c:pt idx="171068">
                  <c:v>2031.85</c:v>
                </c:pt>
                <c:pt idx="171069">
                  <c:v>1673.95</c:v>
                </c:pt>
                <c:pt idx="171070">
                  <c:v>1691.26</c:v>
                </c:pt>
                <c:pt idx="171071">
                  <c:v>1485.71</c:v>
                </c:pt>
                <c:pt idx="171072">
                  <c:v>1502.46</c:v>
                </c:pt>
                <c:pt idx="171073">
                  <c:v>1795.34</c:v>
                </c:pt>
                <c:pt idx="171074">
                  <c:v>1740.32</c:v>
                </c:pt>
                <c:pt idx="171075">
                  <c:v>2037.46</c:v>
                </c:pt>
                <c:pt idx="171076">
                  <c:v>1481.85</c:v>
                </c:pt>
                <c:pt idx="171077">
                  <c:v>1282.28</c:v>
                </c:pt>
                <c:pt idx="171078">
                  <c:v>867.66</c:v>
                </c:pt>
                <c:pt idx="171079">
                  <c:v>1387.71</c:v>
                </c:pt>
                <c:pt idx="171080">
                  <c:v>1057.58</c:v>
                </c:pt>
                <c:pt idx="171081">
                  <c:v>1502.6</c:v>
                </c:pt>
                <c:pt idx="171082">
                  <c:v>1662</c:v>
                </c:pt>
                <c:pt idx="171083">
                  <c:v>1320.05</c:v>
                </c:pt>
                <c:pt idx="171084">
                  <c:v>1266.68</c:v>
                </c:pt>
                <c:pt idx="171085">
                  <c:v>1598.5</c:v>
                </c:pt>
                <c:pt idx="171086">
                  <c:v>1666.27</c:v>
                </c:pt>
                <c:pt idx="171087">
                  <c:v>1305.58</c:v>
                </c:pt>
                <c:pt idx="171088">
                  <c:v>1581.95</c:v>
                </c:pt>
                <c:pt idx="171089">
                  <c:v>1466.26</c:v>
                </c:pt>
                <c:pt idx="171090">
                  <c:v>1772.7</c:v>
                </c:pt>
                <c:pt idx="171091">
                  <c:v>1148.8</c:v>
                </c:pt>
                <c:pt idx="171092">
                  <c:v>1450.81</c:v>
                </c:pt>
                <c:pt idx="171093">
                  <c:v>1239.67</c:v>
                </c:pt>
                <c:pt idx="171094">
                  <c:v>1438.98</c:v>
                </c:pt>
                <c:pt idx="171095">
                  <c:v>1050.75</c:v>
                </c:pt>
                <c:pt idx="171096">
                  <c:v>956.89</c:v>
                </c:pt>
                <c:pt idx="171097">
                  <c:v>875.76</c:v>
                </c:pt>
                <c:pt idx="171098">
                  <c:v>749.57</c:v>
                </c:pt>
                <c:pt idx="171099">
                  <c:v>854.64</c:v>
                </c:pt>
                <c:pt idx="171100">
                  <c:v>851.17</c:v>
                </c:pt>
                <c:pt idx="171101">
                  <c:v>621.17999999999995</c:v>
                </c:pt>
                <c:pt idx="171102">
                  <c:v>653.25</c:v>
                </c:pt>
                <c:pt idx="171103">
                  <c:v>626.25</c:v>
                </c:pt>
                <c:pt idx="171104">
                  <c:v>549.25</c:v>
                </c:pt>
                <c:pt idx="171105">
                  <c:v>379.07</c:v>
                </c:pt>
                <c:pt idx="171106">
                  <c:v>506.36</c:v>
                </c:pt>
                <c:pt idx="171107">
                  <c:v>740.09</c:v>
                </c:pt>
                <c:pt idx="171108">
                  <c:v>512.82000000000005</c:v>
                </c:pt>
                <c:pt idx="171109">
                  <c:v>534.20000000000005</c:v>
                </c:pt>
                <c:pt idx="171110">
                  <c:v>950.19</c:v>
                </c:pt>
                <c:pt idx="171111">
                  <c:v>267.11</c:v>
                </c:pt>
                <c:pt idx="171112">
                  <c:v>757.2</c:v>
                </c:pt>
                <c:pt idx="171113">
                  <c:v>851.1</c:v>
                </c:pt>
                <c:pt idx="171114">
                  <c:v>1034.92</c:v>
                </c:pt>
                <c:pt idx="171115">
                  <c:v>1000</c:v>
                </c:pt>
                <c:pt idx="171116">
                  <c:v>1249.8599999999999</c:v>
                </c:pt>
                <c:pt idx="171117">
                  <c:v>1054.48</c:v>
                </c:pt>
                <c:pt idx="171118">
                  <c:v>1454.56</c:v>
                </c:pt>
                <c:pt idx="171119">
                  <c:v>1713</c:v>
                </c:pt>
                <c:pt idx="171120">
                  <c:v>1429.34</c:v>
                </c:pt>
                <c:pt idx="171121">
                  <c:v>1398.82</c:v>
                </c:pt>
                <c:pt idx="171122">
                  <c:v>1312.7</c:v>
                </c:pt>
                <c:pt idx="171123">
                  <c:v>1509.37</c:v>
                </c:pt>
                <c:pt idx="171124">
                  <c:v>1536.67</c:v>
                </c:pt>
                <c:pt idx="171125">
                  <c:v>1541.65</c:v>
                </c:pt>
                <c:pt idx="171126">
                  <c:v>1645.57</c:v>
                </c:pt>
                <c:pt idx="171127">
                  <c:v>2149.0300000000002</c:v>
                </c:pt>
                <c:pt idx="171128">
                  <c:v>980.48</c:v>
                </c:pt>
                <c:pt idx="171129">
                  <c:v>1433.78</c:v>
                </c:pt>
                <c:pt idx="171130">
                  <c:v>1107.82</c:v>
                </c:pt>
                <c:pt idx="171131">
                  <c:v>1294.8800000000001</c:v>
                </c:pt>
                <c:pt idx="171132">
                  <c:v>950.04</c:v>
                </c:pt>
                <c:pt idx="171133">
                  <c:v>1562.21</c:v>
                </c:pt>
                <c:pt idx="171134">
                  <c:v>1284.1500000000001</c:v>
                </c:pt>
                <c:pt idx="171135">
                  <c:v>1317.08</c:v>
                </c:pt>
                <c:pt idx="171136">
                  <c:v>1313.69</c:v>
                </c:pt>
                <c:pt idx="171137">
                  <c:v>1263.02</c:v>
                </c:pt>
                <c:pt idx="171138">
                  <c:v>1238.53</c:v>
                </c:pt>
                <c:pt idx="171139">
                  <c:v>1173.57</c:v>
                </c:pt>
                <c:pt idx="171140">
                  <c:v>1438.19</c:v>
                </c:pt>
                <c:pt idx="171141">
                  <c:v>1407.58</c:v>
                </c:pt>
                <c:pt idx="171142">
                  <c:v>1615.48</c:v>
                </c:pt>
                <c:pt idx="171143">
                  <c:v>1581.36</c:v>
                </c:pt>
                <c:pt idx="171144">
                  <c:v>1148.98</c:v>
                </c:pt>
                <c:pt idx="171145">
                  <c:v>1126.4100000000001</c:v>
                </c:pt>
                <c:pt idx="171146">
                  <c:v>1523.01</c:v>
                </c:pt>
                <c:pt idx="171147">
                  <c:v>1290.75</c:v>
                </c:pt>
                <c:pt idx="171148">
                  <c:v>1154</c:v>
                </c:pt>
                <c:pt idx="171149">
                  <c:v>967.17</c:v>
                </c:pt>
                <c:pt idx="171150">
                  <c:v>796.43</c:v>
                </c:pt>
                <c:pt idx="171151">
                  <c:v>914.59</c:v>
                </c:pt>
                <c:pt idx="171152">
                  <c:v>873.78</c:v>
                </c:pt>
                <c:pt idx="171153">
                  <c:v>876.76</c:v>
                </c:pt>
                <c:pt idx="171154">
                  <c:v>662.5</c:v>
                </c:pt>
                <c:pt idx="171155">
                  <c:v>574.85</c:v>
                </c:pt>
                <c:pt idx="171156">
                  <c:v>505.4</c:v>
                </c:pt>
                <c:pt idx="171157">
                  <c:v>713.66</c:v>
                </c:pt>
                <c:pt idx="171158">
                  <c:v>568.66</c:v>
                </c:pt>
                <c:pt idx="171159">
                  <c:v>618.61</c:v>
                </c:pt>
                <c:pt idx="171160">
                  <c:v>562.36</c:v>
                </c:pt>
                <c:pt idx="171161">
                  <c:v>604.61</c:v>
                </c:pt>
                <c:pt idx="171162">
                  <c:v>744.77</c:v>
                </c:pt>
                <c:pt idx="171163">
                  <c:v>773.97</c:v>
                </c:pt>
                <c:pt idx="171164">
                  <c:v>730.06</c:v>
                </c:pt>
                <c:pt idx="171165">
                  <c:v>985.34</c:v>
                </c:pt>
                <c:pt idx="171166">
                  <c:v>992.96</c:v>
                </c:pt>
                <c:pt idx="171167">
                  <c:v>1324.58</c:v>
                </c:pt>
                <c:pt idx="171168">
                  <c:v>1327.22</c:v>
                </c:pt>
                <c:pt idx="171169">
                  <c:v>1819.85</c:v>
                </c:pt>
                <c:pt idx="171170">
                  <c:v>1684.14</c:v>
                </c:pt>
                <c:pt idx="171171">
                  <c:v>2316.79</c:v>
                </c:pt>
                <c:pt idx="171172">
                  <c:v>9932.24</c:v>
                </c:pt>
                <c:pt idx="171173">
                  <c:v>10632.68</c:v>
                </c:pt>
                <c:pt idx="171174">
                  <c:v>10095.94</c:v>
                </c:pt>
                <c:pt idx="171175">
                  <c:v>8781.2800000000007</c:v>
                </c:pt>
                <c:pt idx="171176">
                  <c:v>8472.06</c:v>
                </c:pt>
                <c:pt idx="171177">
                  <c:v>8529.08</c:v>
                </c:pt>
                <c:pt idx="171178">
                  <c:v>9473.35</c:v>
                </c:pt>
                <c:pt idx="171179">
                  <c:v>8283.75</c:v>
                </c:pt>
                <c:pt idx="171180">
                  <c:v>8032.73</c:v>
                </c:pt>
                <c:pt idx="171181">
                  <c:v>9545.64</c:v>
                </c:pt>
                <c:pt idx="171182">
                  <c:v>10233.98</c:v>
                </c:pt>
                <c:pt idx="171183">
                  <c:v>10277</c:v>
                </c:pt>
                <c:pt idx="171184">
                  <c:v>8121.68</c:v>
                </c:pt>
                <c:pt idx="171185">
                  <c:v>11759.37</c:v>
                </c:pt>
                <c:pt idx="171186">
                  <c:v>10236.540000000001</c:v>
                </c:pt>
                <c:pt idx="171187">
                  <c:v>8508.5</c:v>
                </c:pt>
                <c:pt idx="171188">
                  <c:v>9298</c:v>
                </c:pt>
                <c:pt idx="171189">
                  <c:v>8668.94</c:v>
                </c:pt>
                <c:pt idx="171190">
                  <c:v>9841.0300000000007</c:v>
                </c:pt>
                <c:pt idx="171191">
                  <c:v>9440.5</c:v>
                </c:pt>
                <c:pt idx="171192">
                  <c:v>10265.02</c:v>
                </c:pt>
                <c:pt idx="171193">
                  <c:v>12505.98</c:v>
                </c:pt>
                <c:pt idx="171194">
                  <c:v>10803.16</c:v>
                </c:pt>
                <c:pt idx="171195">
                  <c:v>11502.5</c:v>
                </c:pt>
                <c:pt idx="171196">
                  <c:v>10865.82</c:v>
                </c:pt>
                <c:pt idx="171197">
                  <c:v>10543.01</c:v>
                </c:pt>
                <c:pt idx="171198">
                  <c:v>11352.74</c:v>
                </c:pt>
                <c:pt idx="171199">
                  <c:v>9448.7800000000007</c:v>
                </c:pt>
                <c:pt idx="171200">
                  <c:v>10142.549999999999</c:v>
                </c:pt>
                <c:pt idx="171201">
                  <c:v>9520.15</c:v>
                </c:pt>
                <c:pt idx="171202">
                  <c:v>9534.7999999999993</c:v>
                </c:pt>
                <c:pt idx="171203">
                  <c:v>8051.2</c:v>
                </c:pt>
                <c:pt idx="171204">
                  <c:v>8932.74</c:v>
                </c:pt>
                <c:pt idx="171205">
                  <c:v>8125.09</c:v>
                </c:pt>
                <c:pt idx="171206">
                  <c:v>8534.6</c:v>
                </c:pt>
                <c:pt idx="171207">
                  <c:v>9382.3799999999992</c:v>
                </c:pt>
                <c:pt idx="171208">
                  <c:v>9116.81</c:v>
                </c:pt>
                <c:pt idx="171209">
                  <c:v>10010.549999999999</c:v>
                </c:pt>
                <c:pt idx="171210">
                  <c:v>9200.5400000000009</c:v>
                </c:pt>
                <c:pt idx="171211">
                  <c:v>9529.64</c:v>
                </c:pt>
                <c:pt idx="171212">
                  <c:v>11396.5</c:v>
                </c:pt>
                <c:pt idx="171213">
                  <c:v>10160.75</c:v>
                </c:pt>
                <c:pt idx="171214">
                  <c:v>11933.5</c:v>
                </c:pt>
                <c:pt idx="171215">
                  <c:v>9894</c:v>
                </c:pt>
                <c:pt idx="171216">
                  <c:v>14657</c:v>
                </c:pt>
                <c:pt idx="171217">
                  <c:v>14813.19</c:v>
                </c:pt>
                <c:pt idx="171218">
                  <c:v>22579.87</c:v>
                </c:pt>
                <c:pt idx="171219">
                  <c:v>7443.03</c:v>
                </c:pt>
                <c:pt idx="171220">
                  <c:v>9139.75</c:v>
                </c:pt>
                <c:pt idx="171221">
                  <c:v>7537.53</c:v>
                </c:pt>
                <c:pt idx="171222">
                  <c:v>8266.58</c:v>
                </c:pt>
                <c:pt idx="171223">
                  <c:v>8287.32</c:v>
                </c:pt>
                <c:pt idx="171224">
                  <c:v>11241.31</c:v>
                </c:pt>
                <c:pt idx="171225">
                  <c:v>12257.42</c:v>
                </c:pt>
                <c:pt idx="171226">
                  <c:v>11347.3</c:v>
                </c:pt>
                <c:pt idx="171227">
                  <c:v>10017.89</c:v>
                </c:pt>
                <c:pt idx="171228">
                  <c:v>9974.65</c:v>
                </c:pt>
                <c:pt idx="171229">
                  <c:v>10243.26</c:v>
                </c:pt>
                <c:pt idx="171230">
                  <c:v>9301.52</c:v>
                </c:pt>
                <c:pt idx="171231">
                  <c:v>9642.7800000000007</c:v>
                </c:pt>
                <c:pt idx="171232">
                  <c:v>8780.9500000000007</c:v>
                </c:pt>
                <c:pt idx="171233">
                  <c:v>9756.26</c:v>
                </c:pt>
                <c:pt idx="171234">
                  <c:v>7889.33</c:v>
                </c:pt>
                <c:pt idx="171235">
                  <c:v>8578.1299999999992</c:v>
                </c:pt>
                <c:pt idx="171236">
                  <c:v>8565.69</c:v>
                </c:pt>
                <c:pt idx="171237">
                  <c:v>9952.68</c:v>
                </c:pt>
                <c:pt idx="171238">
                  <c:v>10099.620000000001</c:v>
                </c:pt>
                <c:pt idx="171239">
                  <c:v>8614</c:v>
                </c:pt>
                <c:pt idx="171240">
                  <c:v>8575.2900000000009</c:v>
                </c:pt>
                <c:pt idx="171241">
                  <c:v>9410.7099999999991</c:v>
                </c:pt>
                <c:pt idx="171242">
                  <c:v>9127.66</c:v>
                </c:pt>
                <c:pt idx="171243">
                  <c:v>9031.93</c:v>
                </c:pt>
                <c:pt idx="171244">
                  <c:v>9227.74</c:v>
                </c:pt>
                <c:pt idx="171245">
                  <c:v>9533.18</c:v>
                </c:pt>
                <c:pt idx="171246">
                  <c:v>9282.02</c:v>
                </c:pt>
                <c:pt idx="171247">
                  <c:v>9626.67</c:v>
                </c:pt>
                <c:pt idx="171248">
                  <c:v>10184.51</c:v>
                </c:pt>
                <c:pt idx="171249">
                  <c:v>9374.07</c:v>
                </c:pt>
                <c:pt idx="171250">
                  <c:v>10139.82</c:v>
                </c:pt>
                <c:pt idx="171251">
                  <c:v>9220.85</c:v>
                </c:pt>
                <c:pt idx="171252">
                  <c:v>8394.85</c:v>
                </c:pt>
                <c:pt idx="171253">
                  <c:v>11631.89</c:v>
                </c:pt>
                <c:pt idx="171254">
                  <c:v>4916.72</c:v>
                </c:pt>
                <c:pt idx="171255">
                  <c:v>11172.52</c:v>
                </c:pt>
                <c:pt idx="171256">
                  <c:v>8786.39</c:v>
                </c:pt>
                <c:pt idx="171257">
                  <c:v>9237.7099999999991</c:v>
                </c:pt>
                <c:pt idx="171258">
                  <c:v>9270.4</c:v>
                </c:pt>
                <c:pt idx="171259">
                  <c:v>10708.34</c:v>
                </c:pt>
                <c:pt idx="171260">
                  <c:v>8866.7099999999991</c:v>
                </c:pt>
                <c:pt idx="171261">
                  <c:v>9606.24</c:v>
                </c:pt>
                <c:pt idx="171262">
                  <c:v>10871.45</c:v>
                </c:pt>
                <c:pt idx="171263">
                  <c:v>15370.46</c:v>
                </c:pt>
                <c:pt idx="171264">
                  <c:v>10494.21</c:v>
                </c:pt>
                <c:pt idx="171265">
                  <c:v>9618.15</c:v>
                </c:pt>
                <c:pt idx="171266">
                  <c:v>12522.35</c:v>
                </c:pt>
                <c:pt idx="171267">
                  <c:v>11080.87</c:v>
                </c:pt>
                <c:pt idx="171268">
                  <c:v>13650.28</c:v>
                </c:pt>
                <c:pt idx="171269">
                  <c:v>15034.27</c:v>
                </c:pt>
                <c:pt idx="171270">
                  <c:v>23092.87</c:v>
                </c:pt>
                <c:pt idx="171271">
                  <c:v>11041.15</c:v>
                </c:pt>
                <c:pt idx="171272">
                  <c:v>10317.290000000001</c:v>
                </c:pt>
                <c:pt idx="171273">
                  <c:v>8386.9699999999993</c:v>
                </c:pt>
                <c:pt idx="171274">
                  <c:v>9602.93</c:v>
                </c:pt>
                <c:pt idx="171275">
                  <c:v>7905.45</c:v>
                </c:pt>
                <c:pt idx="171276">
                  <c:v>10747.45</c:v>
                </c:pt>
                <c:pt idx="171277">
                  <c:v>12424.58</c:v>
                </c:pt>
                <c:pt idx="171278">
                  <c:v>13074.06</c:v>
                </c:pt>
                <c:pt idx="171279">
                  <c:v>11293.28</c:v>
                </c:pt>
                <c:pt idx="171280">
                  <c:v>11673.55</c:v>
                </c:pt>
                <c:pt idx="171281">
                  <c:v>11216.8</c:v>
                </c:pt>
                <c:pt idx="171282">
                  <c:v>10027.93</c:v>
                </c:pt>
                <c:pt idx="171283">
                  <c:v>9883.58</c:v>
                </c:pt>
                <c:pt idx="171284">
                  <c:v>9281.18</c:v>
                </c:pt>
                <c:pt idx="171285">
                  <c:v>9757.64</c:v>
                </c:pt>
                <c:pt idx="171286">
                  <c:v>9112.4699999999993</c:v>
                </c:pt>
                <c:pt idx="171287">
                  <c:v>10007.58</c:v>
                </c:pt>
                <c:pt idx="171288">
                  <c:v>9389.0300000000007</c:v>
                </c:pt>
                <c:pt idx="171289">
                  <c:v>10965.82</c:v>
                </c:pt>
                <c:pt idx="171290">
                  <c:v>11068.51</c:v>
                </c:pt>
                <c:pt idx="171291">
                  <c:v>11575.58</c:v>
                </c:pt>
                <c:pt idx="171292">
                  <c:v>9386.23</c:v>
                </c:pt>
                <c:pt idx="171293">
                  <c:v>9892.2199999999993</c:v>
                </c:pt>
                <c:pt idx="171294">
                  <c:v>11324.03</c:v>
                </c:pt>
                <c:pt idx="171295">
                  <c:v>10154.01</c:v>
                </c:pt>
                <c:pt idx="171296">
                  <c:v>10793.18</c:v>
                </c:pt>
                <c:pt idx="171297">
                  <c:v>12792.12</c:v>
                </c:pt>
                <c:pt idx="171298">
                  <c:v>11305.71</c:v>
                </c:pt>
                <c:pt idx="171299">
                  <c:v>11180.47</c:v>
                </c:pt>
                <c:pt idx="171300">
                  <c:v>11824.12</c:v>
                </c:pt>
                <c:pt idx="171301">
                  <c:v>9099.77</c:v>
                </c:pt>
                <c:pt idx="171302">
                  <c:v>11474.97</c:v>
                </c:pt>
                <c:pt idx="171303">
                  <c:v>10698.34</c:v>
                </c:pt>
                <c:pt idx="171304">
                  <c:v>11381.51</c:v>
                </c:pt>
                <c:pt idx="171305">
                  <c:v>12827.35</c:v>
                </c:pt>
                <c:pt idx="171306">
                  <c:v>10974.25</c:v>
                </c:pt>
                <c:pt idx="171307">
                  <c:v>11607.82</c:v>
                </c:pt>
                <c:pt idx="171308">
                  <c:v>8276.51</c:v>
                </c:pt>
                <c:pt idx="171309">
                  <c:v>8946.27</c:v>
                </c:pt>
                <c:pt idx="171310">
                  <c:v>9499.41</c:v>
                </c:pt>
                <c:pt idx="171311">
                  <c:v>10704.17</c:v>
                </c:pt>
                <c:pt idx="171312">
                  <c:v>10467.9</c:v>
                </c:pt>
                <c:pt idx="171313">
                  <c:v>10768.48</c:v>
                </c:pt>
                <c:pt idx="171314">
                  <c:v>9657.1299999999992</c:v>
                </c:pt>
                <c:pt idx="171315">
                  <c:v>7425.42</c:v>
                </c:pt>
                <c:pt idx="171316">
                  <c:v>6953.5</c:v>
                </c:pt>
                <c:pt idx="171317">
                  <c:v>7853</c:v>
                </c:pt>
                <c:pt idx="171318">
                  <c:v>6276.5</c:v>
                </c:pt>
                <c:pt idx="171319">
                  <c:v>7288.93</c:v>
                </c:pt>
                <c:pt idx="171320">
                  <c:v>7049.76</c:v>
                </c:pt>
                <c:pt idx="171321">
                  <c:v>6957.88</c:v>
                </c:pt>
                <c:pt idx="171322">
                  <c:v>6512.44</c:v>
                </c:pt>
                <c:pt idx="171323">
                  <c:v>6260.38</c:v>
                </c:pt>
                <c:pt idx="171324">
                  <c:v>7717.38</c:v>
                </c:pt>
                <c:pt idx="171325">
                  <c:v>6958.35</c:v>
                </c:pt>
                <c:pt idx="171326">
                  <c:v>7339.24</c:v>
                </c:pt>
                <c:pt idx="171327">
                  <c:v>6943.23</c:v>
                </c:pt>
                <c:pt idx="171328">
                  <c:v>8021.5</c:v>
                </c:pt>
                <c:pt idx="171329">
                  <c:v>6251.19</c:v>
                </c:pt>
                <c:pt idx="171330">
                  <c:v>7731.84</c:v>
                </c:pt>
                <c:pt idx="171331">
                  <c:v>8470.6</c:v>
                </c:pt>
                <c:pt idx="171332">
                  <c:v>8743.6200000000008</c:v>
                </c:pt>
                <c:pt idx="171333">
                  <c:v>6436.88</c:v>
                </c:pt>
                <c:pt idx="171334">
                  <c:v>7667.01</c:v>
                </c:pt>
                <c:pt idx="171335">
                  <c:v>7658.31</c:v>
                </c:pt>
                <c:pt idx="171336">
                  <c:v>8722.8700000000008</c:v>
                </c:pt>
                <c:pt idx="171337">
                  <c:v>7188.24</c:v>
                </c:pt>
                <c:pt idx="171338">
                  <c:v>7053.8</c:v>
                </c:pt>
                <c:pt idx="171339">
                  <c:v>7437.42</c:v>
                </c:pt>
                <c:pt idx="171340">
                  <c:v>6831.2</c:v>
                </c:pt>
                <c:pt idx="171341">
                  <c:v>7171.06</c:v>
                </c:pt>
                <c:pt idx="171342">
                  <c:v>6530.68</c:v>
                </c:pt>
                <c:pt idx="171343">
                  <c:v>8338.92</c:v>
                </c:pt>
                <c:pt idx="171344">
                  <c:v>7697.24</c:v>
                </c:pt>
                <c:pt idx="171345">
                  <c:v>6865.7</c:v>
                </c:pt>
                <c:pt idx="171346">
                  <c:v>5662.4</c:v>
                </c:pt>
                <c:pt idx="171347">
                  <c:v>5161.32</c:v>
                </c:pt>
                <c:pt idx="171348">
                  <c:v>5260.28</c:v>
                </c:pt>
                <c:pt idx="171349">
                  <c:v>5008.22</c:v>
                </c:pt>
                <c:pt idx="171350">
                  <c:v>4361.5600000000004</c:v>
                </c:pt>
                <c:pt idx="171351">
                  <c:v>5325.62</c:v>
                </c:pt>
                <c:pt idx="171352">
                  <c:v>5112.9399999999996</c:v>
                </c:pt>
                <c:pt idx="171353">
                  <c:v>4780.34</c:v>
                </c:pt>
                <c:pt idx="171354">
                  <c:v>5035.8599999999997</c:v>
                </c:pt>
                <c:pt idx="171355">
                  <c:v>4248.72</c:v>
                </c:pt>
                <c:pt idx="171356">
                  <c:v>5050.76</c:v>
                </c:pt>
                <c:pt idx="171357">
                  <c:v>4921.72</c:v>
                </c:pt>
                <c:pt idx="171358">
                  <c:v>3935.94</c:v>
                </c:pt>
                <c:pt idx="171359">
                  <c:v>4506.9799999999996</c:v>
                </c:pt>
                <c:pt idx="171360">
                  <c:v>4163.5</c:v>
                </c:pt>
                <c:pt idx="171361">
                  <c:v>6694.44</c:v>
                </c:pt>
                <c:pt idx="171362">
                  <c:v>4660.8999999999996</c:v>
                </c:pt>
                <c:pt idx="171363">
                  <c:v>3679.78</c:v>
                </c:pt>
                <c:pt idx="171364">
                  <c:v>3737.02</c:v>
                </c:pt>
                <c:pt idx="171365">
                  <c:v>3804.38</c:v>
                </c:pt>
                <c:pt idx="171366">
                  <c:v>3603.9</c:v>
                </c:pt>
                <c:pt idx="171367">
                  <c:v>5899.74</c:v>
                </c:pt>
                <c:pt idx="171368">
                  <c:v>6733.38</c:v>
                </c:pt>
                <c:pt idx="171369">
                  <c:v>7011.12</c:v>
                </c:pt>
                <c:pt idx="171370">
                  <c:v>6588.64</c:v>
                </c:pt>
                <c:pt idx="171371">
                  <c:v>7034.7</c:v>
                </c:pt>
                <c:pt idx="171372">
                  <c:v>7643.44</c:v>
                </c:pt>
                <c:pt idx="171373">
                  <c:v>8357.86</c:v>
                </c:pt>
                <c:pt idx="171374">
                  <c:v>7489.38</c:v>
                </c:pt>
                <c:pt idx="171375">
                  <c:v>7377.5</c:v>
                </c:pt>
                <c:pt idx="171376">
                  <c:v>7123.5</c:v>
                </c:pt>
                <c:pt idx="171377">
                  <c:v>6526.52</c:v>
                </c:pt>
                <c:pt idx="171378">
                  <c:v>7103.28</c:v>
                </c:pt>
                <c:pt idx="171379">
                  <c:v>6639.12</c:v>
                </c:pt>
                <c:pt idx="171380">
                  <c:v>7813.26</c:v>
                </c:pt>
                <c:pt idx="171381">
                  <c:v>7513.88</c:v>
                </c:pt>
                <c:pt idx="171382">
                  <c:v>6939.46</c:v>
                </c:pt>
                <c:pt idx="171383">
                  <c:v>7577.46</c:v>
                </c:pt>
                <c:pt idx="171384">
                  <c:v>8889.6</c:v>
                </c:pt>
                <c:pt idx="171385">
                  <c:v>8114.92</c:v>
                </c:pt>
                <c:pt idx="171386">
                  <c:v>7477.3</c:v>
                </c:pt>
                <c:pt idx="171387">
                  <c:v>8179.52</c:v>
                </c:pt>
                <c:pt idx="171388">
                  <c:v>7529.66</c:v>
                </c:pt>
                <c:pt idx="171389">
                  <c:v>7731.48</c:v>
                </c:pt>
                <c:pt idx="171390">
                  <c:v>6939.08</c:v>
                </c:pt>
                <c:pt idx="171391">
                  <c:v>7819.9</c:v>
                </c:pt>
                <c:pt idx="171392">
                  <c:v>6956.42</c:v>
                </c:pt>
                <c:pt idx="171393">
                  <c:v>6567.65</c:v>
                </c:pt>
                <c:pt idx="171394">
                  <c:v>4986.72</c:v>
                </c:pt>
                <c:pt idx="171395">
                  <c:v>5202.58</c:v>
                </c:pt>
                <c:pt idx="171396">
                  <c:v>7061.9</c:v>
                </c:pt>
                <c:pt idx="171397">
                  <c:v>2506.81</c:v>
                </c:pt>
                <c:pt idx="171398">
                  <c:v>5628.42</c:v>
                </c:pt>
                <c:pt idx="171399">
                  <c:v>6475.28</c:v>
                </c:pt>
                <c:pt idx="171400">
                  <c:v>4545.3500000000004</c:v>
                </c:pt>
                <c:pt idx="171401">
                  <c:v>5262.15</c:v>
                </c:pt>
                <c:pt idx="171402">
                  <c:v>5696</c:v>
                </c:pt>
                <c:pt idx="171403">
                  <c:v>5688.39</c:v>
                </c:pt>
                <c:pt idx="171404">
                  <c:v>5570.56</c:v>
                </c:pt>
                <c:pt idx="171405">
                  <c:v>4502.3</c:v>
                </c:pt>
                <c:pt idx="171406">
                  <c:v>4585.34</c:v>
                </c:pt>
                <c:pt idx="171407">
                  <c:v>4438.75</c:v>
                </c:pt>
                <c:pt idx="171408">
                  <c:v>4018.86</c:v>
                </c:pt>
                <c:pt idx="171409">
                  <c:v>4767.4399999999996</c:v>
                </c:pt>
                <c:pt idx="171410">
                  <c:v>4857.07</c:v>
                </c:pt>
                <c:pt idx="171411">
                  <c:v>4934.8500000000004</c:v>
                </c:pt>
                <c:pt idx="171412">
                  <c:v>4966.6400000000003</c:v>
                </c:pt>
                <c:pt idx="171413">
                  <c:v>5604.68</c:v>
                </c:pt>
                <c:pt idx="171414">
                  <c:v>3814.14</c:v>
                </c:pt>
                <c:pt idx="171415">
                  <c:v>3622.4</c:v>
                </c:pt>
                <c:pt idx="171416">
                  <c:v>3118.8</c:v>
                </c:pt>
                <c:pt idx="171417">
                  <c:v>4033.12</c:v>
                </c:pt>
                <c:pt idx="171418">
                  <c:v>3850.46</c:v>
                </c:pt>
                <c:pt idx="171419">
                  <c:v>4850.6000000000004</c:v>
                </c:pt>
                <c:pt idx="171420">
                  <c:v>6127.36</c:v>
                </c:pt>
                <c:pt idx="171421">
                  <c:v>6400.66</c:v>
                </c:pt>
                <c:pt idx="171422">
                  <c:v>5681.74</c:v>
                </c:pt>
                <c:pt idx="171423">
                  <c:v>5397.24</c:v>
                </c:pt>
                <c:pt idx="171424">
                  <c:v>6764.64</c:v>
                </c:pt>
                <c:pt idx="171425">
                  <c:v>6870.44</c:v>
                </c:pt>
                <c:pt idx="171426">
                  <c:v>7660.93</c:v>
                </c:pt>
                <c:pt idx="171427">
                  <c:v>7262.06</c:v>
                </c:pt>
                <c:pt idx="171428">
                  <c:v>5762.12</c:v>
                </c:pt>
                <c:pt idx="171429">
                  <c:v>5394.32</c:v>
                </c:pt>
                <c:pt idx="171430">
                  <c:v>6897.72</c:v>
                </c:pt>
                <c:pt idx="171431">
                  <c:v>5669.82</c:v>
                </c:pt>
                <c:pt idx="171432">
                  <c:v>7346.36</c:v>
                </c:pt>
                <c:pt idx="171433">
                  <c:v>6332.7</c:v>
                </c:pt>
                <c:pt idx="171434">
                  <c:v>7381.32</c:v>
                </c:pt>
                <c:pt idx="171435">
                  <c:v>6598.87</c:v>
                </c:pt>
                <c:pt idx="171436">
                  <c:v>7208.09</c:v>
                </c:pt>
                <c:pt idx="171437">
                  <c:v>7446.12</c:v>
                </c:pt>
                <c:pt idx="171438">
                  <c:v>6462.9</c:v>
                </c:pt>
                <c:pt idx="171439">
                  <c:v>6911.1</c:v>
                </c:pt>
                <c:pt idx="171440">
                  <c:v>6856.88</c:v>
                </c:pt>
                <c:pt idx="171441">
                  <c:v>6896.64</c:v>
                </c:pt>
                <c:pt idx="171442">
                  <c:v>6018.3</c:v>
                </c:pt>
                <c:pt idx="171443">
                  <c:v>6565.86</c:v>
                </c:pt>
                <c:pt idx="171444">
                  <c:v>5420.63</c:v>
                </c:pt>
                <c:pt idx="171445">
                  <c:v>5964.57</c:v>
                </c:pt>
                <c:pt idx="171446">
                  <c:v>6069.88</c:v>
                </c:pt>
                <c:pt idx="171447">
                  <c:v>6336.3</c:v>
                </c:pt>
                <c:pt idx="171448">
                  <c:v>6981.28</c:v>
                </c:pt>
                <c:pt idx="171449">
                  <c:v>6693.98</c:v>
                </c:pt>
                <c:pt idx="171450">
                  <c:v>6096.54</c:v>
                </c:pt>
                <c:pt idx="171451">
                  <c:v>5102.46</c:v>
                </c:pt>
                <c:pt idx="171452">
                  <c:v>4861.3599999999997</c:v>
                </c:pt>
                <c:pt idx="171453">
                  <c:v>3850.55</c:v>
                </c:pt>
                <c:pt idx="171454">
                  <c:v>4558.47</c:v>
                </c:pt>
                <c:pt idx="171455">
                  <c:v>5715</c:v>
                </c:pt>
                <c:pt idx="171456">
                  <c:v>4860.01</c:v>
                </c:pt>
                <c:pt idx="171457">
                  <c:v>5917.68</c:v>
                </c:pt>
                <c:pt idx="171458">
                  <c:v>3575.98</c:v>
                </c:pt>
                <c:pt idx="171459">
                  <c:v>3459.42</c:v>
                </c:pt>
                <c:pt idx="171460">
                  <c:v>3140.08</c:v>
                </c:pt>
                <c:pt idx="171461">
                  <c:v>3361.34</c:v>
                </c:pt>
                <c:pt idx="171462">
                  <c:v>3007.8</c:v>
                </c:pt>
                <c:pt idx="171463">
                  <c:v>3183.14</c:v>
                </c:pt>
                <c:pt idx="171464">
                  <c:v>3302.6</c:v>
                </c:pt>
                <c:pt idx="171465">
                  <c:v>2935.52</c:v>
                </c:pt>
                <c:pt idx="171466">
                  <c:v>3532.72</c:v>
                </c:pt>
                <c:pt idx="171467">
                  <c:v>3221.36</c:v>
                </c:pt>
                <c:pt idx="171468">
                  <c:v>3652.48</c:v>
                </c:pt>
                <c:pt idx="171469">
                  <c:v>2767.96</c:v>
                </c:pt>
                <c:pt idx="171470">
                  <c:v>2600.58</c:v>
                </c:pt>
                <c:pt idx="171471">
                  <c:v>2807.7</c:v>
                </c:pt>
                <c:pt idx="171472">
                  <c:v>3469.04</c:v>
                </c:pt>
                <c:pt idx="171473">
                  <c:v>2601.88</c:v>
                </c:pt>
                <c:pt idx="171474">
                  <c:v>2801.34</c:v>
                </c:pt>
                <c:pt idx="171475">
                  <c:v>2928.8</c:v>
                </c:pt>
                <c:pt idx="171476">
                  <c:v>3253.44</c:v>
                </c:pt>
                <c:pt idx="171477">
                  <c:v>2727.16</c:v>
                </c:pt>
                <c:pt idx="171478">
                  <c:v>2357.16</c:v>
                </c:pt>
                <c:pt idx="171479">
                  <c:v>3257.8</c:v>
                </c:pt>
                <c:pt idx="171480">
                  <c:v>2445.4</c:v>
                </c:pt>
                <c:pt idx="171481">
                  <c:v>3931.36</c:v>
                </c:pt>
                <c:pt idx="171482">
                  <c:v>3432.4</c:v>
                </c:pt>
                <c:pt idx="171483">
                  <c:v>3994.53</c:v>
                </c:pt>
                <c:pt idx="171484">
                  <c:v>5153.9799999999996</c:v>
                </c:pt>
                <c:pt idx="171485">
                  <c:v>5181.49</c:v>
                </c:pt>
                <c:pt idx="171486">
                  <c:v>8641.7099999999991</c:v>
                </c:pt>
                <c:pt idx="171487">
                  <c:v>14666.04</c:v>
                </c:pt>
                <c:pt idx="171488">
                  <c:v>12725.83</c:v>
                </c:pt>
                <c:pt idx="171489">
                  <c:v>3989.93</c:v>
                </c:pt>
                <c:pt idx="171490">
                  <c:v>2735.98</c:v>
                </c:pt>
                <c:pt idx="171491">
                  <c:v>2853.88</c:v>
                </c:pt>
                <c:pt idx="171492">
                  <c:v>3830.26</c:v>
                </c:pt>
                <c:pt idx="171493">
                  <c:v>4097.8100000000004</c:v>
                </c:pt>
                <c:pt idx="171494">
                  <c:v>3482.52</c:v>
                </c:pt>
                <c:pt idx="171495">
                  <c:v>3634.32</c:v>
                </c:pt>
                <c:pt idx="171496">
                  <c:v>3764.12</c:v>
                </c:pt>
                <c:pt idx="171497">
                  <c:v>3804.3</c:v>
                </c:pt>
                <c:pt idx="171498">
                  <c:v>3776.5</c:v>
                </c:pt>
                <c:pt idx="171499">
                  <c:v>2594.6</c:v>
                </c:pt>
                <c:pt idx="171500">
                  <c:v>4966.01</c:v>
                </c:pt>
                <c:pt idx="171501">
                  <c:v>4027.6</c:v>
                </c:pt>
                <c:pt idx="171502">
                  <c:v>7090.45</c:v>
                </c:pt>
                <c:pt idx="171503">
                  <c:v>6913.92</c:v>
                </c:pt>
                <c:pt idx="171504">
                  <c:v>8964.66</c:v>
                </c:pt>
                <c:pt idx="171505">
                  <c:v>3070.7</c:v>
                </c:pt>
                <c:pt idx="171506">
                  <c:v>2749.66</c:v>
                </c:pt>
                <c:pt idx="171507">
                  <c:v>2577.34</c:v>
                </c:pt>
                <c:pt idx="171508">
                  <c:v>2918.56</c:v>
                </c:pt>
                <c:pt idx="171509">
                  <c:v>3413.8</c:v>
                </c:pt>
                <c:pt idx="171510">
                  <c:v>3359.3</c:v>
                </c:pt>
                <c:pt idx="171511">
                  <c:v>2956.68</c:v>
                </c:pt>
                <c:pt idx="171512">
                  <c:v>2436.92</c:v>
                </c:pt>
                <c:pt idx="171513">
                  <c:v>3077.36</c:v>
                </c:pt>
                <c:pt idx="171514">
                  <c:v>3703.12</c:v>
                </c:pt>
                <c:pt idx="171515">
                  <c:v>3612.33</c:v>
                </c:pt>
                <c:pt idx="171516">
                  <c:v>3110.96</c:v>
                </c:pt>
                <c:pt idx="171517">
                  <c:v>2990.46</c:v>
                </c:pt>
                <c:pt idx="171518">
                  <c:v>2937.82</c:v>
                </c:pt>
                <c:pt idx="171519">
                  <c:v>3344.3</c:v>
                </c:pt>
                <c:pt idx="171520">
                  <c:v>2577.8000000000002</c:v>
                </c:pt>
                <c:pt idx="171521">
                  <c:v>3154.79</c:v>
                </c:pt>
                <c:pt idx="171522">
                  <c:v>3142.39</c:v>
                </c:pt>
                <c:pt idx="171523">
                  <c:v>3629.85</c:v>
                </c:pt>
                <c:pt idx="171524">
                  <c:v>3279.56</c:v>
                </c:pt>
                <c:pt idx="171525">
                  <c:v>3343.41</c:v>
                </c:pt>
                <c:pt idx="171526">
                  <c:v>3191.77</c:v>
                </c:pt>
                <c:pt idx="171527">
                  <c:v>3344.57</c:v>
                </c:pt>
                <c:pt idx="171528">
                  <c:v>2779.38</c:v>
                </c:pt>
                <c:pt idx="171529">
                  <c:v>3422.24</c:v>
                </c:pt>
                <c:pt idx="171530">
                  <c:v>3586.03</c:v>
                </c:pt>
                <c:pt idx="171531">
                  <c:v>3564.11</c:v>
                </c:pt>
                <c:pt idx="171532">
                  <c:v>4029.15</c:v>
                </c:pt>
                <c:pt idx="171533">
                  <c:v>3704.64</c:v>
                </c:pt>
                <c:pt idx="171534">
                  <c:v>4023.01</c:v>
                </c:pt>
                <c:pt idx="171535">
                  <c:v>4340.3500000000004</c:v>
                </c:pt>
                <c:pt idx="171536">
                  <c:v>4694.66</c:v>
                </c:pt>
                <c:pt idx="171537">
                  <c:v>6470.63</c:v>
                </c:pt>
                <c:pt idx="171538">
                  <c:v>8420.7999999999993</c:v>
                </c:pt>
                <c:pt idx="171539">
                  <c:v>10360.41</c:v>
                </c:pt>
                <c:pt idx="171540">
                  <c:v>3515.77</c:v>
                </c:pt>
                <c:pt idx="171541">
                  <c:v>5588.83</c:v>
                </c:pt>
                <c:pt idx="171542">
                  <c:v>3675.78</c:v>
                </c:pt>
                <c:pt idx="171543">
                  <c:v>3193.41</c:v>
                </c:pt>
                <c:pt idx="171544">
                  <c:v>2375.33</c:v>
                </c:pt>
                <c:pt idx="171545">
                  <c:v>2461.6999999999998</c:v>
                </c:pt>
                <c:pt idx="171546">
                  <c:v>2515.2600000000002</c:v>
                </c:pt>
                <c:pt idx="171547">
                  <c:v>2496.54</c:v>
                </c:pt>
                <c:pt idx="171548">
                  <c:v>3131.42</c:v>
                </c:pt>
                <c:pt idx="171549">
                  <c:v>2880.08</c:v>
                </c:pt>
                <c:pt idx="171550">
                  <c:v>2099.17</c:v>
                </c:pt>
                <c:pt idx="171551">
                  <c:v>2384.7399999999998</c:v>
                </c:pt>
                <c:pt idx="171552">
                  <c:v>2996.67</c:v>
                </c:pt>
                <c:pt idx="171553">
                  <c:v>2382.79</c:v>
                </c:pt>
                <c:pt idx="171554">
                  <c:v>3606.04</c:v>
                </c:pt>
                <c:pt idx="171555">
                  <c:v>4419.47</c:v>
                </c:pt>
                <c:pt idx="171556">
                  <c:v>7007.24</c:v>
                </c:pt>
                <c:pt idx="171557">
                  <c:v>2100.85</c:v>
                </c:pt>
                <c:pt idx="171558">
                  <c:v>2406.0300000000002</c:v>
                </c:pt>
                <c:pt idx="171559">
                  <c:v>1620.36</c:v>
                </c:pt>
                <c:pt idx="171560">
                  <c:v>2787.53</c:v>
                </c:pt>
                <c:pt idx="171561">
                  <c:v>2079.31</c:v>
                </c:pt>
                <c:pt idx="171562">
                  <c:v>2191.86</c:v>
                </c:pt>
                <c:pt idx="171563">
                  <c:v>2052.65</c:v>
                </c:pt>
                <c:pt idx="171564">
                  <c:v>2390.85</c:v>
                </c:pt>
                <c:pt idx="171565">
                  <c:v>1974.82</c:v>
                </c:pt>
                <c:pt idx="171566">
                  <c:v>2136.56</c:v>
                </c:pt>
                <c:pt idx="171567">
                  <c:v>1861.2</c:v>
                </c:pt>
                <c:pt idx="171568">
                  <c:v>2293.58</c:v>
                </c:pt>
                <c:pt idx="171569">
                  <c:v>1857.19</c:v>
                </c:pt>
                <c:pt idx="171570">
                  <c:v>1845.41</c:v>
                </c:pt>
                <c:pt idx="171571">
                  <c:v>2531.1999999999998</c:v>
                </c:pt>
                <c:pt idx="171572">
                  <c:v>1754.48</c:v>
                </c:pt>
                <c:pt idx="171573">
                  <c:v>2062.7199999999998</c:v>
                </c:pt>
                <c:pt idx="171574">
                  <c:v>1599.29</c:v>
                </c:pt>
                <c:pt idx="171575">
                  <c:v>1855.14</c:v>
                </c:pt>
                <c:pt idx="171576">
                  <c:v>2297.81</c:v>
                </c:pt>
                <c:pt idx="171577">
                  <c:v>2752.82</c:v>
                </c:pt>
                <c:pt idx="171578">
                  <c:v>2341.54</c:v>
                </c:pt>
                <c:pt idx="171579">
                  <c:v>2120.42</c:v>
                </c:pt>
                <c:pt idx="171580">
                  <c:v>2870.51</c:v>
                </c:pt>
                <c:pt idx="171581">
                  <c:v>1782.96</c:v>
                </c:pt>
                <c:pt idx="171582">
                  <c:v>2454.3200000000002</c:v>
                </c:pt>
                <c:pt idx="171583">
                  <c:v>2428.2199999999998</c:v>
                </c:pt>
                <c:pt idx="171584">
                  <c:v>2433.92</c:v>
                </c:pt>
                <c:pt idx="171585">
                  <c:v>1927.6</c:v>
                </c:pt>
                <c:pt idx="171586">
                  <c:v>2043.54</c:v>
                </c:pt>
                <c:pt idx="171587">
                  <c:v>2220.94</c:v>
                </c:pt>
                <c:pt idx="171588">
                  <c:v>2927.11</c:v>
                </c:pt>
                <c:pt idx="171589">
                  <c:v>2032.03</c:v>
                </c:pt>
                <c:pt idx="171590">
                  <c:v>4377.38</c:v>
                </c:pt>
                <c:pt idx="171591">
                  <c:v>5188.3100000000004</c:v>
                </c:pt>
                <c:pt idx="171592">
                  <c:v>3329.19</c:v>
                </c:pt>
                <c:pt idx="171593">
                  <c:v>2288.2399999999998</c:v>
                </c:pt>
                <c:pt idx="171594">
                  <c:v>1463.23</c:v>
                </c:pt>
                <c:pt idx="171595">
                  <c:v>1940.02</c:v>
                </c:pt>
                <c:pt idx="171596">
                  <c:v>2211.54</c:v>
                </c:pt>
                <c:pt idx="171597">
                  <c:v>2759.2</c:v>
                </c:pt>
                <c:pt idx="171598">
                  <c:v>2500.4299999999998</c:v>
                </c:pt>
                <c:pt idx="171599">
                  <c:v>2494.13</c:v>
                </c:pt>
                <c:pt idx="171600">
                  <c:v>2459.71</c:v>
                </c:pt>
                <c:pt idx="171601">
                  <c:v>10609.27</c:v>
                </c:pt>
                <c:pt idx="171602">
                  <c:v>12643.5</c:v>
                </c:pt>
                <c:pt idx="171603">
                  <c:v>16962.7</c:v>
                </c:pt>
                <c:pt idx="171604">
                  <c:v>8040.99</c:v>
                </c:pt>
                <c:pt idx="171605">
                  <c:v>7620.81</c:v>
                </c:pt>
                <c:pt idx="171606">
                  <c:v>9680.06</c:v>
                </c:pt>
                <c:pt idx="171607">
                  <c:v>8479.24</c:v>
                </c:pt>
                <c:pt idx="171608">
                  <c:v>8810.7900000000009</c:v>
                </c:pt>
                <c:pt idx="171609">
                  <c:v>7901.52</c:v>
                </c:pt>
                <c:pt idx="171610">
                  <c:v>9998.34</c:v>
                </c:pt>
                <c:pt idx="171611">
                  <c:v>7602.26</c:v>
                </c:pt>
                <c:pt idx="171612">
                  <c:v>9452.77</c:v>
                </c:pt>
                <c:pt idx="171613">
                  <c:v>8520.7900000000009</c:v>
                </c:pt>
                <c:pt idx="171614">
                  <c:v>15054.78</c:v>
                </c:pt>
                <c:pt idx="171615">
                  <c:v>16295.5</c:v>
                </c:pt>
                <c:pt idx="171616">
                  <c:v>10900.45</c:v>
                </c:pt>
                <c:pt idx="171617">
                  <c:v>10686.11</c:v>
                </c:pt>
                <c:pt idx="171618">
                  <c:v>10026.66</c:v>
                </c:pt>
                <c:pt idx="171619">
                  <c:v>10468.64</c:v>
                </c:pt>
                <c:pt idx="171620">
                  <c:v>10279.129999999999</c:v>
                </c:pt>
                <c:pt idx="171621">
                  <c:v>10728.11</c:v>
                </c:pt>
                <c:pt idx="171622">
                  <c:v>10975.12</c:v>
                </c:pt>
                <c:pt idx="171623">
                  <c:v>9839.84</c:v>
                </c:pt>
                <c:pt idx="171624">
                  <c:v>8740.9599999999991</c:v>
                </c:pt>
                <c:pt idx="171625">
                  <c:v>9543.1200000000008</c:v>
                </c:pt>
                <c:pt idx="171626">
                  <c:v>9109.9699999999993</c:v>
                </c:pt>
                <c:pt idx="171627">
                  <c:v>11424.12</c:v>
                </c:pt>
                <c:pt idx="171628">
                  <c:v>10656.19</c:v>
                </c:pt>
                <c:pt idx="171629">
                  <c:v>8649.17</c:v>
                </c:pt>
                <c:pt idx="171630">
                  <c:v>9435.93</c:v>
                </c:pt>
                <c:pt idx="171631">
                  <c:v>10432.49</c:v>
                </c:pt>
                <c:pt idx="171632">
                  <c:v>9040.23</c:v>
                </c:pt>
                <c:pt idx="171633">
                  <c:v>7973.3</c:v>
                </c:pt>
                <c:pt idx="171634">
                  <c:v>8313.74</c:v>
                </c:pt>
                <c:pt idx="171635">
                  <c:v>7826.8</c:v>
                </c:pt>
                <c:pt idx="171636">
                  <c:v>7685.78</c:v>
                </c:pt>
                <c:pt idx="171637">
                  <c:v>7272.97</c:v>
                </c:pt>
                <c:pt idx="171638">
                  <c:v>7977.09</c:v>
                </c:pt>
                <c:pt idx="171639">
                  <c:v>8596.73</c:v>
                </c:pt>
                <c:pt idx="171640">
                  <c:v>9768.43</c:v>
                </c:pt>
                <c:pt idx="171641">
                  <c:v>10689.52</c:v>
                </c:pt>
                <c:pt idx="171642">
                  <c:v>9917.35</c:v>
                </c:pt>
                <c:pt idx="171643">
                  <c:v>13281.24</c:v>
                </c:pt>
                <c:pt idx="171644">
                  <c:v>12132.2</c:v>
                </c:pt>
                <c:pt idx="171645">
                  <c:v>14666.38</c:v>
                </c:pt>
                <c:pt idx="171646">
                  <c:v>20542.599999999999</c:v>
                </c:pt>
                <c:pt idx="171647">
                  <c:v>41096</c:v>
                </c:pt>
                <c:pt idx="171648">
                  <c:v>7521.8</c:v>
                </c:pt>
                <c:pt idx="171649">
                  <c:v>8250.82</c:v>
                </c:pt>
                <c:pt idx="171650">
                  <c:v>5593.93</c:v>
                </c:pt>
                <c:pt idx="171651">
                  <c:v>4403.05</c:v>
                </c:pt>
                <c:pt idx="171652">
                  <c:v>5196.28</c:v>
                </c:pt>
                <c:pt idx="171653">
                  <c:v>6851.08</c:v>
                </c:pt>
                <c:pt idx="171654">
                  <c:v>11730.89</c:v>
                </c:pt>
                <c:pt idx="171655">
                  <c:v>15789.25</c:v>
                </c:pt>
                <c:pt idx="171656">
                  <c:v>8375.7000000000007</c:v>
                </c:pt>
                <c:pt idx="171657">
                  <c:v>8273.9</c:v>
                </c:pt>
                <c:pt idx="171658">
                  <c:v>7897.32</c:v>
                </c:pt>
                <c:pt idx="171659">
                  <c:v>8517.15</c:v>
                </c:pt>
                <c:pt idx="171660">
                  <c:v>8989.2800000000007</c:v>
                </c:pt>
                <c:pt idx="171661">
                  <c:v>7288.44</c:v>
                </c:pt>
                <c:pt idx="171662">
                  <c:v>8633.84</c:v>
                </c:pt>
                <c:pt idx="171663">
                  <c:v>7392.9</c:v>
                </c:pt>
                <c:pt idx="171664">
                  <c:v>8277.15</c:v>
                </c:pt>
                <c:pt idx="171665">
                  <c:v>9019.01</c:v>
                </c:pt>
                <c:pt idx="171666">
                  <c:v>12430.44</c:v>
                </c:pt>
                <c:pt idx="171667">
                  <c:v>13488.3</c:v>
                </c:pt>
                <c:pt idx="171668">
                  <c:v>8341.1</c:v>
                </c:pt>
                <c:pt idx="171669">
                  <c:v>10840.85</c:v>
                </c:pt>
                <c:pt idx="171670">
                  <c:v>9816.14</c:v>
                </c:pt>
                <c:pt idx="171671">
                  <c:v>10668.08</c:v>
                </c:pt>
                <c:pt idx="171672">
                  <c:v>8840.9599999999991</c:v>
                </c:pt>
                <c:pt idx="171673">
                  <c:v>12129.62</c:v>
                </c:pt>
                <c:pt idx="171674">
                  <c:v>10573.36</c:v>
                </c:pt>
                <c:pt idx="171675">
                  <c:v>11477.65</c:v>
                </c:pt>
                <c:pt idx="171676">
                  <c:v>10540.94</c:v>
                </c:pt>
                <c:pt idx="171677">
                  <c:v>9741.42</c:v>
                </c:pt>
                <c:pt idx="171678">
                  <c:v>7323.98</c:v>
                </c:pt>
                <c:pt idx="171679">
                  <c:v>9041.67</c:v>
                </c:pt>
                <c:pt idx="171680">
                  <c:v>7011.44</c:v>
                </c:pt>
                <c:pt idx="171681">
                  <c:v>8204.7800000000007</c:v>
                </c:pt>
                <c:pt idx="171682">
                  <c:v>6748.12</c:v>
                </c:pt>
                <c:pt idx="171683">
                  <c:v>4197.16</c:v>
                </c:pt>
                <c:pt idx="171684">
                  <c:v>7789.11</c:v>
                </c:pt>
                <c:pt idx="171685">
                  <c:v>6621.58</c:v>
                </c:pt>
                <c:pt idx="171686">
                  <c:v>6858.49</c:v>
                </c:pt>
                <c:pt idx="171687">
                  <c:v>8119.09</c:v>
                </c:pt>
                <c:pt idx="171688">
                  <c:v>6998.49</c:v>
                </c:pt>
                <c:pt idx="171689">
                  <c:v>6980.42</c:v>
                </c:pt>
                <c:pt idx="171690">
                  <c:v>6136.92</c:v>
                </c:pt>
                <c:pt idx="171691">
                  <c:v>7490.64</c:v>
                </c:pt>
                <c:pt idx="171692">
                  <c:v>6218.8</c:v>
                </c:pt>
                <c:pt idx="171693">
                  <c:v>6922.35</c:v>
                </c:pt>
                <c:pt idx="171694">
                  <c:v>7255.68</c:v>
                </c:pt>
                <c:pt idx="171695">
                  <c:v>12055.77</c:v>
                </c:pt>
                <c:pt idx="171696">
                  <c:v>11461.29</c:v>
                </c:pt>
                <c:pt idx="171697">
                  <c:v>12392.32</c:v>
                </c:pt>
                <c:pt idx="171698">
                  <c:v>16209.07</c:v>
                </c:pt>
                <c:pt idx="171699">
                  <c:v>32363.08</c:v>
                </c:pt>
                <c:pt idx="171700">
                  <c:v>12667.01</c:v>
                </c:pt>
                <c:pt idx="171701">
                  <c:v>4703.6400000000003</c:v>
                </c:pt>
                <c:pt idx="171702">
                  <c:v>5906.26</c:v>
                </c:pt>
                <c:pt idx="171703">
                  <c:v>4858.12</c:v>
                </c:pt>
                <c:pt idx="171704">
                  <c:v>5102.21</c:v>
                </c:pt>
                <c:pt idx="171705">
                  <c:v>5474.78</c:v>
                </c:pt>
                <c:pt idx="171706">
                  <c:v>9461.85</c:v>
                </c:pt>
                <c:pt idx="171707">
                  <c:v>13709.13</c:v>
                </c:pt>
                <c:pt idx="171708">
                  <c:v>6915.05</c:v>
                </c:pt>
                <c:pt idx="171709">
                  <c:v>7769.52</c:v>
                </c:pt>
                <c:pt idx="171710">
                  <c:v>9178.85</c:v>
                </c:pt>
                <c:pt idx="171711">
                  <c:v>5825.42</c:v>
                </c:pt>
                <c:pt idx="171712">
                  <c:v>7206.03</c:v>
                </c:pt>
                <c:pt idx="171713">
                  <c:v>6276.11</c:v>
                </c:pt>
                <c:pt idx="171714">
                  <c:v>7436.26</c:v>
                </c:pt>
                <c:pt idx="171715">
                  <c:v>6514.11</c:v>
                </c:pt>
                <c:pt idx="171716">
                  <c:v>6465.5</c:v>
                </c:pt>
                <c:pt idx="171717">
                  <c:v>6951.46</c:v>
                </c:pt>
                <c:pt idx="171718">
                  <c:v>7106.14</c:v>
                </c:pt>
                <c:pt idx="171719">
                  <c:v>9537.39</c:v>
                </c:pt>
                <c:pt idx="171720">
                  <c:v>12913.96</c:v>
                </c:pt>
                <c:pt idx="171721">
                  <c:v>7012.25</c:v>
                </c:pt>
                <c:pt idx="171722">
                  <c:v>7988.56</c:v>
                </c:pt>
                <c:pt idx="171723">
                  <c:v>7906.53</c:v>
                </c:pt>
                <c:pt idx="171724">
                  <c:v>7341.62</c:v>
                </c:pt>
                <c:pt idx="171725">
                  <c:v>8996.41</c:v>
                </c:pt>
                <c:pt idx="171726">
                  <c:v>7873.03</c:v>
                </c:pt>
                <c:pt idx="171727">
                  <c:v>7899.57</c:v>
                </c:pt>
                <c:pt idx="171728">
                  <c:v>8180.49</c:v>
                </c:pt>
                <c:pt idx="171729">
                  <c:v>7936.72</c:v>
                </c:pt>
                <c:pt idx="171730">
                  <c:v>7279.21</c:v>
                </c:pt>
                <c:pt idx="171731">
                  <c:v>6790.36</c:v>
                </c:pt>
                <c:pt idx="171732">
                  <c:v>8147.82</c:v>
                </c:pt>
                <c:pt idx="171733">
                  <c:v>7549.36</c:v>
                </c:pt>
                <c:pt idx="171734">
                  <c:v>7068.75</c:v>
                </c:pt>
                <c:pt idx="171735">
                  <c:v>6683.12</c:v>
                </c:pt>
                <c:pt idx="171736">
                  <c:v>6124.84</c:v>
                </c:pt>
                <c:pt idx="171737">
                  <c:v>6447.38</c:v>
                </c:pt>
                <c:pt idx="171738">
                  <c:v>5350.72</c:v>
                </c:pt>
                <c:pt idx="171739">
                  <c:v>5946.14</c:v>
                </c:pt>
                <c:pt idx="171740">
                  <c:v>6312.06</c:v>
                </c:pt>
                <c:pt idx="171741">
                  <c:v>6774.14</c:v>
                </c:pt>
                <c:pt idx="171742">
                  <c:v>7421.49</c:v>
                </c:pt>
                <c:pt idx="171743">
                  <c:v>6842.45</c:v>
                </c:pt>
                <c:pt idx="171744">
                  <c:v>12836.89</c:v>
                </c:pt>
                <c:pt idx="171745">
                  <c:v>13085.32</c:v>
                </c:pt>
                <c:pt idx="171746">
                  <c:v>9792.82</c:v>
                </c:pt>
                <c:pt idx="171747">
                  <c:v>9753.44</c:v>
                </c:pt>
                <c:pt idx="171748">
                  <c:v>9929.7199999999993</c:v>
                </c:pt>
                <c:pt idx="171749">
                  <c:v>9824.82</c:v>
                </c:pt>
                <c:pt idx="171750">
                  <c:v>10901.28</c:v>
                </c:pt>
                <c:pt idx="171751">
                  <c:v>9756.4699999999993</c:v>
                </c:pt>
                <c:pt idx="171752">
                  <c:v>11498.93</c:v>
                </c:pt>
                <c:pt idx="171753">
                  <c:v>12669.46</c:v>
                </c:pt>
                <c:pt idx="171754">
                  <c:v>10335.91</c:v>
                </c:pt>
                <c:pt idx="171755">
                  <c:v>9152.6299999999992</c:v>
                </c:pt>
                <c:pt idx="171756">
                  <c:v>8558.69</c:v>
                </c:pt>
                <c:pt idx="171757">
                  <c:v>11967.72</c:v>
                </c:pt>
                <c:pt idx="171758">
                  <c:v>9358.5</c:v>
                </c:pt>
                <c:pt idx="171759">
                  <c:v>9461.19</c:v>
                </c:pt>
                <c:pt idx="171760">
                  <c:v>13653.25</c:v>
                </c:pt>
                <c:pt idx="171761">
                  <c:v>11312.94</c:v>
                </c:pt>
                <c:pt idx="171762">
                  <c:v>8928.7199999999993</c:v>
                </c:pt>
                <c:pt idx="171763">
                  <c:v>9630.3799999999992</c:v>
                </c:pt>
                <c:pt idx="171764">
                  <c:v>9640.77</c:v>
                </c:pt>
                <c:pt idx="171765">
                  <c:v>9167.5</c:v>
                </c:pt>
                <c:pt idx="171766">
                  <c:v>8065.03</c:v>
                </c:pt>
                <c:pt idx="171767">
                  <c:v>7739.25</c:v>
                </c:pt>
                <c:pt idx="171768">
                  <c:v>6164.5</c:v>
                </c:pt>
                <c:pt idx="171769">
                  <c:v>8484.75</c:v>
                </c:pt>
                <c:pt idx="171770">
                  <c:v>10143.15</c:v>
                </c:pt>
                <c:pt idx="171771">
                  <c:v>9821.5499999999993</c:v>
                </c:pt>
                <c:pt idx="171772">
                  <c:v>15447.39</c:v>
                </c:pt>
                <c:pt idx="171773">
                  <c:v>16648.48</c:v>
                </c:pt>
                <c:pt idx="171774">
                  <c:v>14833.42</c:v>
                </c:pt>
                <c:pt idx="171775">
                  <c:v>7723.69</c:v>
                </c:pt>
                <c:pt idx="171776">
                  <c:v>9939.66</c:v>
                </c:pt>
                <c:pt idx="171777">
                  <c:v>8492.4599999999991</c:v>
                </c:pt>
                <c:pt idx="171778">
                  <c:v>7216.87</c:v>
                </c:pt>
                <c:pt idx="171779">
                  <c:v>10657.83</c:v>
                </c:pt>
                <c:pt idx="171780">
                  <c:v>9541.74</c:v>
                </c:pt>
                <c:pt idx="171781">
                  <c:v>11578.19</c:v>
                </c:pt>
                <c:pt idx="171782">
                  <c:v>9410.06</c:v>
                </c:pt>
                <c:pt idx="171783">
                  <c:v>10180.700000000001</c:v>
                </c:pt>
                <c:pt idx="171784">
                  <c:v>9775.8799999999992</c:v>
                </c:pt>
                <c:pt idx="171785">
                  <c:v>8412.69</c:v>
                </c:pt>
                <c:pt idx="171786">
                  <c:v>14226.7</c:v>
                </c:pt>
                <c:pt idx="171787">
                  <c:v>11154.6</c:v>
                </c:pt>
                <c:pt idx="171788">
                  <c:v>14007.15</c:v>
                </c:pt>
                <c:pt idx="171789">
                  <c:v>15229.88</c:v>
                </c:pt>
                <c:pt idx="171790">
                  <c:v>17323.03</c:v>
                </c:pt>
                <c:pt idx="171791">
                  <c:v>4491.16</c:v>
                </c:pt>
                <c:pt idx="171792">
                  <c:v>5553.91</c:v>
                </c:pt>
                <c:pt idx="171793">
                  <c:v>4005.8</c:v>
                </c:pt>
                <c:pt idx="171794">
                  <c:v>4476.72</c:v>
                </c:pt>
                <c:pt idx="171795">
                  <c:v>4425.04</c:v>
                </c:pt>
                <c:pt idx="171796">
                  <c:v>8751.0300000000007</c:v>
                </c:pt>
                <c:pt idx="171797">
                  <c:v>9170.81</c:v>
                </c:pt>
                <c:pt idx="171798">
                  <c:v>9086.73</c:v>
                </c:pt>
                <c:pt idx="171799">
                  <c:v>7363.6</c:v>
                </c:pt>
                <c:pt idx="171800">
                  <c:v>7561.63</c:v>
                </c:pt>
                <c:pt idx="171801">
                  <c:v>6935.79</c:v>
                </c:pt>
                <c:pt idx="171802">
                  <c:v>6783.04</c:v>
                </c:pt>
                <c:pt idx="171803">
                  <c:v>7299.18</c:v>
                </c:pt>
                <c:pt idx="171804">
                  <c:v>6934.03</c:v>
                </c:pt>
                <c:pt idx="171805">
                  <c:v>7305.46</c:v>
                </c:pt>
                <c:pt idx="171806">
                  <c:v>7209.03</c:v>
                </c:pt>
                <c:pt idx="171807">
                  <c:v>8337.49</c:v>
                </c:pt>
                <c:pt idx="171808">
                  <c:v>7988.41</c:v>
                </c:pt>
                <c:pt idx="171809">
                  <c:v>7367.38</c:v>
                </c:pt>
                <c:pt idx="171810">
                  <c:v>7499.96</c:v>
                </c:pt>
                <c:pt idx="171811">
                  <c:v>6525.36</c:v>
                </c:pt>
                <c:pt idx="171812">
                  <c:v>8508.09</c:v>
                </c:pt>
                <c:pt idx="171813">
                  <c:v>11368.27</c:v>
                </c:pt>
                <c:pt idx="171814">
                  <c:v>9125.61</c:v>
                </c:pt>
                <c:pt idx="171815">
                  <c:v>7578.89</c:v>
                </c:pt>
                <c:pt idx="171816">
                  <c:v>7286.75</c:v>
                </c:pt>
                <c:pt idx="171817">
                  <c:v>6630.96</c:v>
                </c:pt>
                <c:pt idx="171818">
                  <c:v>6947.1</c:v>
                </c:pt>
                <c:pt idx="171819">
                  <c:v>6440.41</c:v>
                </c:pt>
                <c:pt idx="171820">
                  <c:v>6884.72</c:v>
                </c:pt>
                <c:pt idx="171821">
                  <c:v>6283.59</c:v>
                </c:pt>
                <c:pt idx="171822">
                  <c:v>6957.92</c:v>
                </c:pt>
                <c:pt idx="171823">
                  <c:v>6762.39</c:v>
                </c:pt>
                <c:pt idx="171824">
                  <c:v>9445.9500000000007</c:v>
                </c:pt>
                <c:pt idx="171825">
                  <c:v>18258.919999999998</c:v>
                </c:pt>
                <c:pt idx="171826">
                  <c:v>6827.43</c:v>
                </c:pt>
                <c:pt idx="171827">
                  <c:v>9075.8700000000008</c:v>
                </c:pt>
                <c:pt idx="171828">
                  <c:v>7115.78</c:v>
                </c:pt>
                <c:pt idx="171829">
                  <c:v>7388.37</c:v>
                </c:pt>
                <c:pt idx="171830">
                  <c:v>5679.85</c:v>
                </c:pt>
                <c:pt idx="171831">
                  <c:v>8435.67</c:v>
                </c:pt>
                <c:pt idx="171832">
                  <c:v>8067.25</c:v>
                </c:pt>
                <c:pt idx="171833">
                  <c:v>7641.11</c:v>
                </c:pt>
                <c:pt idx="171834">
                  <c:v>10065.49</c:v>
                </c:pt>
                <c:pt idx="171835">
                  <c:v>10174.879999999999</c:v>
                </c:pt>
                <c:pt idx="171836">
                  <c:v>6202.33</c:v>
                </c:pt>
                <c:pt idx="171837">
                  <c:v>7430.63</c:v>
                </c:pt>
                <c:pt idx="171838">
                  <c:v>14043.8</c:v>
                </c:pt>
                <c:pt idx="171839">
                  <c:v>8300.3799999999992</c:v>
                </c:pt>
                <c:pt idx="171840">
                  <c:v>10423.4</c:v>
                </c:pt>
                <c:pt idx="171841">
                  <c:v>13857.07</c:v>
                </c:pt>
                <c:pt idx="171842">
                  <c:v>21471.46</c:v>
                </c:pt>
                <c:pt idx="171843">
                  <c:v>6712.52</c:v>
                </c:pt>
                <c:pt idx="171844">
                  <c:v>5352.28</c:v>
                </c:pt>
                <c:pt idx="171845">
                  <c:v>4279.45</c:v>
                </c:pt>
                <c:pt idx="171846">
                  <c:v>5011.8900000000003</c:v>
                </c:pt>
                <c:pt idx="171847">
                  <c:v>5324.71</c:v>
                </c:pt>
                <c:pt idx="171848">
                  <c:v>7101.81</c:v>
                </c:pt>
                <c:pt idx="171849">
                  <c:v>9800.9599999999991</c:v>
                </c:pt>
                <c:pt idx="171850">
                  <c:v>8750.24</c:v>
                </c:pt>
                <c:pt idx="171851">
                  <c:v>6915.19</c:v>
                </c:pt>
                <c:pt idx="171852">
                  <c:v>7350.3</c:v>
                </c:pt>
                <c:pt idx="171853">
                  <c:v>6959.78</c:v>
                </c:pt>
                <c:pt idx="171854">
                  <c:v>7924.24</c:v>
                </c:pt>
                <c:pt idx="171855">
                  <c:v>9407.9699999999993</c:v>
                </c:pt>
                <c:pt idx="171856">
                  <c:v>7999.97</c:v>
                </c:pt>
                <c:pt idx="171857">
                  <c:v>8264.36</c:v>
                </c:pt>
                <c:pt idx="171858">
                  <c:v>7308.49</c:v>
                </c:pt>
                <c:pt idx="171859">
                  <c:v>7291.06</c:v>
                </c:pt>
                <c:pt idx="171860">
                  <c:v>5685.06</c:v>
                </c:pt>
                <c:pt idx="171861">
                  <c:v>5322.88</c:v>
                </c:pt>
                <c:pt idx="171862">
                  <c:v>6053.13</c:v>
                </c:pt>
                <c:pt idx="171863">
                  <c:v>5781.78</c:v>
                </c:pt>
                <c:pt idx="171864">
                  <c:v>7120.92</c:v>
                </c:pt>
                <c:pt idx="171865">
                  <c:v>10075.030000000001</c:v>
                </c:pt>
                <c:pt idx="171866">
                  <c:v>6065.44</c:v>
                </c:pt>
                <c:pt idx="171867">
                  <c:v>6322.01</c:v>
                </c:pt>
                <c:pt idx="171868">
                  <c:v>7387.38</c:v>
                </c:pt>
                <c:pt idx="171869">
                  <c:v>8265.76</c:v>
                </c:pt>
                <c:pt idx="171870">
                  <c:v>6776.36</c:v>
                </c:pt>
                <c:pt idx="171871">
                  <c:v>7366.67</c:v>
                </c:pt>
                <c:pt idx="171872">
                  <c:v>7929.87</c:v>
                </c:pt>
                <c:pt idx="171873">
                  <c:v>6516.23</c:v>
                </c:pt>
                <c:pt idx="171874">
                  <c:v>8910.7800000000007</c:v>
                </c:pt>
                <c:pt idx="171875">
                  <c:v>8222.17</c:v>
                </c:pt>
                <c:pt idx="171876">
                  <c:v>10672.15</c:v>
                </c:pt>
                <c:pt idx="171877">
                  <c:v>18316.03</c:v>
                </c:pt>
                <c:pt idx="171878">
                  <c:v>14210.58</c:v>
                </c:pt>
                <c:pt idx="171879">
                  <c:v>8518.9</c:v>
                </c:pt>
                <c:pt idx="171880">
                  <c:v>6840.89</c:v>
                </c:pt>
                <c:pt idx="171881">
                  <c:v>6940.57</c:v>
                </c:pt>
                <c:pt idx="171882">
                  <c:v>7501.52</c:v>
                </c:pt>
                <c:pt idx="171883">
                  <c:v>9240.32</c:v>
                </c:pt>
                <c:pt idx="171884">
                  <c:v>9366.7000000000007</c:v>
                </c:pt>
                <c:pt idx="171885">
                  <c:v>8584.58</c:v>
                </c:pt>
                <c:pt idx="171886">
                  <c:v>6841.77</c:v>
                </c:pt>
                <c:pt idx="171887">
                  <c:v>21711.62</c:v>
                </c:pt>
                <c:pt idx="171888">
                  <c:v>23051.62</c:v>
                </c:pt>
                <c:pt idx="171889">
                  <c:v>23868.22</c:v>
                </c:pt>
                <c:pt idx="171890">
                  <c:v>22038.01</c:v>
                </c:pt>
                <c:pt idx="171891">
                  <c:v>24260.89</c:v>
                </c:pt>
                <c:pt idx="171892">
                  <c:v>21942.5</c:v>
                </c:pt>
                <c:pt idx="171893">
                  <c:v>25255.97</c:v>
                </c:pt>
                <c:pt idx="171894">
                  <c:v>23019.65</c:v>
                </c:pt>
                <c:pt idx="171895">
                  <c:v>25116.16</c:v>
                </c:pt>
                <c:pt idx="171896">
                  <c:v>35575.22</c:v>
                </c:pt>
                <c:pt idx="171897">
                  <c:v>29634.7</c:v>
                </c:pt>
                <c:pt idx="171898">
                  <c:v>26539</c:v>
                </c:pt>
                <c:pt idx="171899">
                  <c:v>20488</c:v>
                </c:pt>
                <c:pt idx="171900">
                  <c:v>32400</c:v>
                </c:pt>
                <c:pt idx="171901">
                  <c:v>22837</c:v>
                </c:pt>
                <c:pt idx="171902">
                  <c:v>26872.5</c:v>
                </c:pt>
                <c:pt idx="171903">
                  <c:v>37277.980000000003</c:v>
                </c:pt>
                <c:pt idx="171904">
                  <c:v>33597.410000000003</c:v>
                </c:pt>
                <c:pt idx="171905">
                  <c:v>27182</c:v>
                </c:pt>
                <c:pt idx="171906">
                  <c:v>22599.1</c:v>
                </c:pt>
                <c:pt idx="171907">
                  <c:v>26991.18</c:v>
                </c:pt>
                <c:pt idx="171908">
                  <c:v>29725.5</c:v>
                </c:pt>
                <c:pt idx="171909">
                  <c:v>29336.66</c:v>
                </c:pt>
                <c:pt idx="171910">
                  <c:v>23133.7</c:v>
                </c:pt>
                <c:pt idx="171911">
                  <c:v>22502.5</c:v>
                </c:pt>
                <c:pt idx="171912">
                  <c:v>20333.099999999999</c:v>
                </c:pt>
                <c:pt idx="171913">
                  <c:v>21806</c:v>
                </c:pt>
                <c:pt idx="171914">
                  <c:v>22397</c:v>
                </c:pt>
                <c:pt idx="171915">
                  <c:v>20745</c:v>
                </c:pt>
                <c:pt idx="171916">
                  <c:v>21427</c:v>
                </c:pt>
                <c:pt idx="171917">
                  <c:v>20785</c:v>
                </c:pt>
                <c:pt idx="171918">
                  <c:v>17257.060000000001</c:v>
                </c:pt>
                <c:pt idx="171919">
                  <c:v>19614</c:v>
                </c:pt>
                <c:pt idx="171920">
                  <c:v>20286</c:v>
                </c:pt>
                <c:pt idx="171921">
                  <c:v>16407.5</c:v>
                </c:pt>
                <c:pt idx="171922">
                  <c:v>24341</c:v>
                </c:pt>
                <c:pt idx="171923">
                  <c:v>19423</c:v>
                </c:pt>
                <c:pt idx="171924">
                  <c:v>20976</c:v>
                </c:pt>
                <c:pt idx="171925">
                  <c:v>19532</c:v>
                </c:pt>
                <c:pt idx="171926">
                  <c:v>18124</c:v>
                </c:pt>
                <c:pt idx="171927">
                  <c:v>17981.5</c:v>
                </c:pt>
                <c:pt idx="171928">
                  <c:v>18239</c:v>
                </c:pt>
                <c:pt idx="171929">
                  <c:v>21897</c:v>
                </c:pt>
                <c:pt idx="171930">
                  <c:v>16208.5</c:v>
                </c:pt>
                <c:pt idx="171931">
                  <c:v>21456</c:v>
                </c:pt>
                <c:pt idx="171932">
                  <c:v>20874.5</c:v>
                </c:pt>
                <c:pt idx="171933">
                  <c:v>27736.5</c:v>
                </c:pt>
                <c:pt idx="171934">
                  <c:v>12828.51</c:v>
                </c:pt>
                <c:pt idx="171935">
                  <c:v>14909.7</c:v>
                </c:pt>
                <c:pt idx="171936">
                  <c:v>10327.25</c:v>
                </c:pt>
                <c:pt idx="171937">
                  <c:v>12156.8</c:v>
                </c:pt>
                <c:pt idx="171938">
                  <c:v>10809.59</c:v>
                </c:pt>
                <c:pt idx="171939">
                  <c:v>15478.05</c:v>
                </c:pt>
                <c:pt idx="171940">
                  <c:v>19801.150000000001</c:v>
                </c:pt>
                <c:pt idx="171941">
                  <c:v>19464.900000000001</c:v>
                </c:pt>
                <c:pt idx="171942">
                  <c:v>19757.349999999999</c:v>
                </c:pt>
                <c:pt idx="171943">
                  <c:v>18900.59</c:v>
                </c:pt>
                <c:pt idx="171944">
                  <c:v>18959</c:v>
                </c:pt>
                <c:pt idx="171945">
                  <c:v>19815.990000000002</c:v>
                </c:pt>
                <c:pt idx="171946">
                  <c:v>18500.22</c:v>
                </c:pt>
                <c:pt idx="171947">
                  <c:v>16360.82</c:v>
                </c:pt>
                <c:pt idx="171948">
                  <c:v>18936.46</c:v>
                </c:pt>
                <c:pt idx="171949">
                  <c:v>21543.69</c:v>
                </c:pt>
                <c:pt idx="171950">
                  <c:v>20393.490000000002</c:v>
                </c:pt>
                <c:pt idx="171951">
                  <c:v>22838.99</c:v>
                </c:pt>
                <c:pt idx="171952">
                  <c:v>25374.26</c:v>
                </c:pt>
                <c:pt idx="171953">
                  <c:v>24134.41</c:v>
                </c:pt>
                <c:pt idx="171954">
                  <c:v>19294.8</c:v>
                </c:pt>
                <c:pt idx="171955">
                  <c:v>25582.7</c:v>
                </c:pt>
                <c:pt idx="171956">
                  <c:v>32218.01</c:v>
                </c:pt>
                <c:pt idx="171957">
                  <c:v>28335.13</c:v>
                </c:pt>
                <c:pt idx="171958">
                  <c:v>20174.12</c:v>
                </c:pt>
                <c:pt idx="171959">
                  <c:v>22757.66</c:v>
                </c:pt>
                <c:pt idx="171960">
                  <c:v>22927.84</c:v>
                </c:pt>
                <c:pt idx="171961">
                  <c:v>21829.759999999998</c:v>
                </c:pt>
                <c:pt idx="171962">
                  <c:v>19229.310000000001</c:v>
                </c:pt>
                <c:pt idx="171963">
                  <c:v>21743.919999999998</c:v>
                </c:pt>
                <c:pt idx="171964">
                  <c:v>17039.759999999998</c:v>
                </c:pt>
                <c:pt idx="171965">
                  <c:v>21048.14</c:v>
                </c:pt>
                <c:pt idx="171966">
                  <c:v>15339.11</c:v>
                </c:pt>
                <c:pt idx="171967">
                  <c:v>15256.59</c:v>
                </c:pt>
                <c:pt idx="171968">
                  <c:v>19879.330000000002</c:v>
                </c:pt>
                <c:pt idx="171969">
                  <c:v>8755.98</c:v>
                </c:pt>
                <c:pt idx="171970">
                  <c:v>14973.04</c:v>
                </c:pt>
                <c:pt idx="171971">
                  <c:v>15073.55</c:v>
                </c:pt>
                <c:pt idx="171972">
                  <c:v>16380.48</c:v>
                </c:pt>
                <c:pt idx="171973">
                  <c:v>15903.51</c:v>
                </c:pt>
                <c:pt idx="171974">
                  <c:v>19275.07</c:v>
                </c:pt>
                <c:pt idx="171975">
                  <c:v>17028.95</c:v>
                </c:pt>
                <c:pt idx="171976">
                  <c:v>16394.91</c:v>
                </c:pt>
                <c:pt idx="171977">
                  <c:v>16035.02</c:v>
                </c:pt>
                <c:pt idx="171978">
                  <c:v>17240.88</c:v>
                </c:pt>
                <c:pt idx="171979">
                  <c:v>15915.16</c:v>
                </c:pt>
                <c:pt idx="171980">
                  <c:v>16600.240000000002</c:v>
                </c:pt>
                <c:pt idx="171981">
                  <c:v>18967.330000000002</c:v>
                </c:pt>
                <c:pt idx="171982">
                  <c:v>15203.11</c:v>
                </c:pt>
                <c:pt idx="171983">
                  <c:v>19214.849999999999</c:v>
                </c:pt>
                <c:pt idx="171984">
                  <c:v>17690.46</c:v>
                </c:pt>
                <c:pt idx="171985">
                  <c:v>25171.51</c:v>
                </c:pt>
                <c:pt idx="171986">
                  <c:v>13154.87</c:v>
                </c:pt>
                <c:pt idx="171987">
                  <c:v>14154.83</c:v>
                </c:pt>
                <c:pt idx="171988">
                  <c:v>12173.35</c:v>
                </c:pt>
                <c:pt idx="171989">
                  <c:v>13024.62</c:v>
                </c:pt>
                <c:pt idx="171990">
                  <c:v>13667.5</c:v>
                </c:pt>
                <c:pt idx="171991">
                  <c:v>16177.36</c:v>
                </c:pt>
                <c:pt idx="171992">
                  <c:v>20783.25</c:v>
                </c:pt>
                <c:pt idx="171993">
                  <c:v>18917.78</c:v>
                </c:pt>
                <c:pt idx="171994">
                  <c:v>17814.95</c:v>
                </c:pt>
                <c:pt idx="171995">
                  <c:v>19517.400000000001</c:v>
                </c:pt>
                <c:pt idx="171996">
                  <c:v>23312.33</c:v>
                </c:pt>
                <c:pt idx="171997">
                  <c:v>24094.799999999999</c:v>
                </c:pt>
                <c:pt idx="171998">
                  <c:v>27551.32</c:v>
                </c:pt>
                <c:pt idx="171999">
                  <c:v>20174.28</c:v>
                </c:pt>
                <c:pt idx="172000">
                  <c:v>21025.64</c:v>
                </c:pt>
                <c:pt idx="172001">
                  <c:v>20314.89</c:v>
                </c:pt>
                <c:pt idx="172002">
                  <c:v>27020.59</c:v>
                </c:pt>
                <c:pt idx="172003">
                  <c:v>20179.560000000001</c:v>
                </c:pt>
                <c:pt idx="172004">
                  <c:v>22198.02</c:v>
                </c:pt>
                <c:pt idx="172005">
                  <c:v>23623.89</c:v>
                </c:pt>
                <c:pt idx="172006">
                  <c:v>27589.15</c:v>
                </c:pt>
                <c:pt idx="172007">
                  <c:v>32207.42</c:v>
                </c:pt>
                <c:pt idx="172008">
                  <c:v>32470.33</c:v>
                </c:pt>
                <c:pt idx="172009">
                  <c:v>23781.759999999998</c:v>
                </c:pt>
                <c:pt idx="172010">
                  <c:v>24878.82</c:v>
                </c:pt>
                <c:pt idx="172011">
                  <c:v>26274.01</c:v>
                </c:pt>
                <c:pt idx="172012">
                  <c:v>25700.71</c:v>
                </c:pt>
                <c:pt idx="172013">
                  <c:v>30682.91</c:v>
                </c:pt>
                <c:pt idx="172014">
                  <c:v>23696.48</c:v>
                </c:pt>
                <c:pt idx="172015">
                  <c:v>21280.28</c:v>
                </c:pt>
                <c:pt idx="172016">
                  <c:v>18526.97</c:v>
                </c:pt>
                <c:pt idx="172017">
                  <c:v>20531.12</c:v>
                </c:pt>
                <c:pt idx="172018">
                  <c:v>18175.03</c:v>
                </c:pt>
                <c:pt idx="172019">
                  <c:v>18465.37</c:v>
                </c:pt>
                <c:pt idx="172020">
                  <c:v>19807.37</c:v>
                </c:pt>
                <c:pt idx="172021">
                  <c:v>17975.919999999998</c:v>
                </c:pt>
                <c:pt idx="172022">
                  <c:v>17755.09</c:v>
                </c:pt>
                <c:pt idx="172023">
                  <c:v>16737.18</c:v>
                </c:pt>
                <c:pt idx="172024">
                  <c:v>19211.63</c:v>
                </c:pt>
                <c:pt idx="172025">
                  <c:v>19876.02</c:v>
                </c:pt>
                <c:pt idx="172026">
                  <c:v>21868.76</c:v>
                </c:pt>
                <c:pt idx="172027">
                  <c:v>20242.490000000002</c:v>
                </c:pt>
                <c:pt idx="172028">
                  <c:v>18687.48</c:v>
                </c:pt>
                <c:pt idx="172029">
                  <c:v>19055.36</c:v>
                </c:pt>
                <c:pt idx="172030">
                  <c:v>4348</c:v>
                </c:pt>
                <c:pt idx="172031">
                  <c:v>3545.04</c:v>
                </c:pt>
                <c:pt idx="172032">
                  <c:v>2744.42</c:v>
                </c:pt>
                <c:pt idx="172033">
                  <c:v>3673</c:v>
                </c:pt>
                <c:pt idx="172034">
                  <c:v>4112</c:v>
                </c:pt>
                <c:pt idx="172035">
                  <c:v>5085</c:v>
                </c:pt>
                <c:pt idx="172036">
                  <c:v>5376</c:v>
                </c:pt>
                <c:pt idx="172037">
                  <c:v>4190</c:v>
                </c:pt>
                <c:pt idx="172038">
                  <c:v>4303</c:v>
                </c:pt>
                <c:pt idx="172039">
                  <c:v>6313.32</c:v>
                </c:pt>
                <c:pt idx="172040">
                  <c:v>4173.0200000000004</c:v>
                </c:pt>
                <c:pt idx="172041">
                  <c:v>3638</c:v>
                </c:pt>
                <c:pt idx="172042">
                  <c:v>4540</c:v>
                </c:pt>
                <c:pt idx="172043">
                  <c:v>7172</c:v>
                </c:pt>
                <c:pt idx="172044">
                  <c:v>4224.37</c:v>
                </c:pt>
                <c:pt idx="172045">
                  <c:v>4668</c:v>
                </c:pt>
                <c:pt idx="172046">
                  <c:v>6377</c:v>
                </c:pt>
                <c:pt idx="172047">
                  <c:v>5487</c:v>
                </c:pt>
                <c:pt idx="172048">
                  <c:v>4240.57</c:v>
                </c:pt>
                <c:pt idx="172049">
                  <c:v>3578.73</c:v>
                </c:pt>
                <c:pt idx="172050">
                  <c:v>4712</c:v>
                </c:pt>
                <c:pt idx="172051">
                  <c:v>4540.17</c:v>
                </c:pt>
                <c:pt idx="172052">
                  <c:v>3673</c:v>
                </c:pt>
                <c:pt idx="172053">
                  <c:v>3732</c:v>
                </c:pt>
                <c:pt idx="172054">
                  <c:v>3324</c:v>
                </c:pt>
                <c:pt idx="172055">
                  <c:v>2906.04</c:v>
                </c:pt>
                <c:pt idx="172056">
                  <c:v>2770</c:v>
                </c:pt>
                <c:pt idx="172057">
                  <c:v>2230.6799999999998</c:v>
                </c:pt>
                <c:pt idx="172058">
                  <c:v>2974.04</c:v>
                </c:pt>
                <c:pt idx="172059">
                  <c:v>2300</c:v>
                </c:pt>
                <c:pt idx="172060">
                  <c:v>2406.3200000000002</c:v>
                </c:pt>
                <c:pt idx="172061">
                  <c:v>2418.0300000000002</c:v>
                </c:pt>
                <c:pt idx="172062">
                  <c:v>4236</c:v>
                </c:pt>
                <c:pt idx="172063">
                  <c:v>2792</c:v>
                </c:pt>
                <c:pt idx="172064">
                  <c:v>2861</c:v>
                </c:pt>
                <c:pt idx="172065">
                  <c:v>3980</c:v>
                </c:pt>
                <c:pt idx="172066">
                  <c:v>4045</c:v>
                </c:pt>
                <c:pt idx="172067">
                  <c:v>3997</c:v>
                </c:pt>
                <c:pt idx="172068">
                  <c:v>3325</c:v>
                </c:pt>
                <c:pt idx="172069">
                  <c:v>3140</c:v>
                </c:pt>
                <c:pt idx="172070">
                  <c:v>3278</c:v>
                </c:pt>
                <c:pt idx="172071">
                  <c:v>3095</c:v>
                </c:pt>
                <c:pt idx="172072">
                  <c:v>2907</c:v>
                </c:pt>
                <c:pt idx="172073">
                  <c:v>2940</c:v>
                </c:pt>
                <c:pt idx="172074">
                  <c:v>3528</c:v>
                </c:pt>
                <c:pt idx="172075">
                  <c:v>4114.3999999999996</c:v>
                </c:pt>
                <c:pt idx="172076">
                  <c:v>5640</c:v>
                </c:pt>
                <c:pt idx="172077">
                  <c:v>2072.25</c:v>
                </c:pt>
                <c:pt idx="172078">
                  <c:v>2269.25</c:v>
                </c:pt>
                <c:pt idx="172079">
                  <c:v>1783.5</c:v>
                </c:pt>
                <c:pt idx="172080">
                  <c:v>1482</c:v>
                </c:pt>
                <c:pt idx="172081">
                  <c:v>1880.41</c:v>
                </c:pt>
                <c:pt idx="172082">
                  <c:v>1779.91</c:v>
                </c:pt>
                <c:pt idx="172083">
                  <c:v>2362.85</c:v>
                </c:pt>
                <c:pt idx="172084">
                  <c:v>3882.56</c:v>
                </c:pt>
                <c:pt idx="172085">
                  <c:v>3870.52</c:v>
                </c:pt>
                <c:pt idx="172086">
                  <c:v>3775.79</c:v>
                </c:pt>
                <c:pt idx="172087">
                  <c:v>3328.35</c:v>
                </c:pt>
                <c:pt idx="172088">
                  <c:v>3461.58</c:v>
                </c:pt>
                <c:pt idx="172089">
                  <c:v>4058.82</c:v>
                </c:pt>
                <c:pt idx="172090">
                  <c:v>3088.2</c:v>
                </c:pt>
                <c:pt idx="172091">
                  <c:v>5039.7</c:v>
                </c:pt>
                <c:pt idx="172092">
                  <c:v>3782.2</c:v>
                </c:pt>
                <c:pt idx="172093">
                  <c:v>4511.76</c:v>
                </c:pt>
                <c:pt idx="172094">
                  <c:v>5204.05</c:v>
                </c:pt>
                <c:pt idx="172095">
                  <c:v>5649.94</c:v>
                </c:pt>
                <c:pt idx="172096">
                  <c:v>5352.38</c:v>
                </c:pt>
                <c:pt idx="172097">
                  <c:v>4560.32</c:v>
                </c:pt>
                <c:pt idx="172098">
                  <c:v>5740.52</c:v>
                </c:pt>
                <c:pt idx="172099">
                  <c:v>6314.94</c:v>
                </c:pt>
                <c:pt idx="172100">
                  <c:v>4860.9399999999996</c:v>
                </c:pt>
                <c:pt idx="172101">
                  <c:v>3990.97</c:v>
                </c:pt>
                <c:pt idx="172102">
                  <c:v>4436.8599999999997</c:v>
                </c:pt>
                <c:pt idx="172103">
                  <c:v>4231.78</c:v>
                </c:pt>
                <c:pt idx="172104">
                  <c:v>4268.7299999999996</c:v>
                </c:pt>
                <c:pt idx="172105">
                  <c:v>3884.81</c:v>
                </c:pt>
                <c:pt idx="172106">
                  <c:v>4158.58</c:v>
                </c:pt>
                <c:pt idx="172107">
                  <c:v>3406.55</c:v>
                </c:pt>
                <c:pt idx="172108">
                  <c:v>4409.5600000000004</c:v>
                </c:pt>
                <c:pt idx="172109">
                  <c:v>3369.9</c:v>
                </c:pt>
                <c:pt idx="172110">
                  <c:v>2937.44</c:v>
                </c:pt>
                <c:pt idx="172111">
                  <c:v>3623.41</c:v>
                </c:pt>
                <c:pt idx="172112">
                  <c:v>2047.38</c:v>
                </c:pt>
                <c:pt idx="172113">
                  <c:v>3987.95</c:v>
                </c:pt>
                <c:pt idx="172114">
                  <c:v>3049.53</c:v>
                </c:pt>
                <c:pt idx="172115">
                  <c:v>3707.75</c:v>
                </c:pt>
                <c:pt idx="172116">
                  <c:v>3474.07</c:v>
                </c:pt>
                <c:pt idx="172117">
                  <c:v>4905.87</c:v>
                </c:pt>
                <c:pt idx="172118">
                  <c:v>3032.5</c:v>
                </c:pt>
                <c:pt idx="172119">
                  <c:v>3042.68</c:v>
                </c:pt>
                <c:pt idx="172120">
                  <c:v>4085.2</c:v>
                </c:pt>
                <c:pt idx="172121">
                  <c:v>3264.89</c:v>
                </c:pt>
                <c:pt idx="172122">
                  <c:v>2983.61</c:v>
                </c:pt>
                <c:pt idx="172123">
                  <c:v>3567.23</c:v>
                </c:pt>
                <c:pt idx="172124">
                  <c:v>3232.85</c:v>
                </c:pt>
                <c:pt idx="172125">
                  <c:v>3132.11</c:v>
                </c:pt>
                <c:pt idx="172126">
                  <c:v>3498.16</c:v>
                </c:pt>
                <c:pt idx="172127">
                  <c:v>2810.37</c:v>
                </c:pt>
                <c:pt idx="172128">
                  <c:v>4711.5600000000004</c:v>
                </c:pt>
                <c:pt idx="172129">
                  <c:v>2092.66</c:v>
                </c:pt>
                <c:pt idx="172130">
                  <c:v>2284.19</c:v>
                </c:pt>
                <c:pt idx="172131">
                  <c:v>2143.94</c:v>
                </c:pt>
                <c:pt idx="172132">
                  <c:v>2441.87</c:v>
                </c:pt>
                <c:pt idx="172133">
                  <c:v>1739.2</c:v>
                </c:pt>
                <c:pt idx="172134">
                  <c:v>2403.85</c:v>
                </c:pt>
                <c:pt idx="172135">
                  <c:v>3810.84</c:v>
                </c:pt>
                <c:pt idx="172136">
                  <c:v>3205.43</c:v>
                </c:pt>
                <c:pt idx="172137">
                  <c:v>3452.34</c:v>
                </c:pt>
                <c:pt idx="172138">
                  <c:v>3109.76</c:v>
                </c:pt>
                <c:pt idx="172139">
                  <c:v>4262.37</c:v>
                </c:pt>
                <c:pt idx="172140">
                  <c:v>4683.18</c:v>
                </c:pt>
                <c:pt idx="172141">
                  <c:v>5888.94</c:v>
                </c:pt>
                <c:pt idx="172142">
                  <c:v>4763.25</c:v>
                </c:pt>
                <c:pt idx="172143">
                  <c:v>4617.05</c:v>
                </c:pt>
                <c:pt idx="172144">
                  <c:v>3099.93</c:v>
                </c:pt>
                <c:pt idx="172145">
                  <c:v>6031.39</c:v>
                </c:pt>
                <c:pt idx="172146">
                  <c:v>3816.15</c:v>
                </c:pt>
                <c:pt idx="172147">
                  <c:v>5053.3999999999996</c:v>
                </c:pt>
                <c:pt idx="172148">
                  <c:v>5521.3</c:v>
                </c:pt>
                <c:pt idx="172149">
                  <c:v>7417.3</c:v>
                </c:pt>
                <c:pt idx="172150">
                  <c:v>6956.86</c:v>
                </c:pt>
                <c:pt idx="172151">
                  <c:v>7041.83</c:v>
                </c:pt>
                <c:pt idx="172152">
                  <c:v>5843.07</c:v>
                </c:pt>
                <c:pt idx="172153">
                  <c:v>4663.04</c:v>
                </c:pt>
                <c:pt idx="172154">
                  <c:v>5820.57</c:v>
                </c:pt>
                <c:pt idx="172155">
                  <c:v>5556.74</c:v>
                </c:pt>
                <c:pt idx="172156">
                  <c:v>5244.72</c:v>
                </c:pt>
                <c:pt idx="172157">
                  <c:v>4022.75</c:v>
                </c:pt>
                <c:pt idx="172158">
                  <c:v>3106.99</c:v>
                </c:pt>
                <c:pt idx="172159">
                  <c:v>2990.57</c:v>
                </c:pt>
                <c:pt idx="172160">
                  <c:v>3054.59</c:v>
                </c:pt>
                <c:pt idx="172161">
                  <c:v>3123.92</c:v>
                </c:pt>
                <c:pt idx="172162">
                  <c:v>2525.59</c:v>
                </c:pt>
                <c:pt idx="172163">
                  <c:v>3422.85</c:v>
                </c:pt>
                <c:pt idx="172164">
                  <c:v>2781.5</c:v>
                </c:pt>
                <c:pt idx="172165">
                  <c:v>3684.1</c:v>
                </c:pt>
                <c:pt idx="172166">
                  <c:v>3593.66</c:v>
                </c:pt>
                <c:pt idx="172167">
                  <c:v>3377.28</c:v>
                </c:pt>
                <c:pt idx="172168">
                  <c:v>4317.7</c:v>
                </c:pt>
                <c:pt idx="172169">
                  <c:v>4025.87</c:v>
                </c:pt>
                <c:pt idx="172170">
                  <c:v>3810.91</c:v>
                </c:pt>
                <c:pt idx="172171">
                  <c:v>4116.45</c:v>
                </c:pt>
                <c:pt idx="172172">
                  <c:v>4034.94</c:v>
                </c:pt>
                <c:pt idx="172173">
                  <c:v>2294</c:v>
                </c:pt>
                <c:pt idx="172174">
                  <c:v>1697</c:v>
                </c:pt>
                <c:pt idx="172175">
                  <c:v>1393.5</c:v>
                </c:pt>
                <c:pt idx="172176">
                  <c:v>1450.5</c:v>
                </c:pt>
                <c:pt idx="172177">
                  <c:v>1604.5</c:v>
                </c:pt>
                <c:pt idx="172178">
                  <c:v>2279.5</c:v>
                </c:pt>
                <c:pt idx="172179">
                  <c:v>2806</c:v>
                </c:pt>
                <c:pt idx="172180">
                  <c:v>2787.5</c:v>
                </c:pt>
                <c:pt idx="172181">
                  <c:v>2257.5</c:v>
                </c:pt>
                <c:pt idx="172182">
                  <c:v>2989</c:v>
                </c:pt>
                <c:pt idx="172183">
                  <c:v>3122</c:v>
                </c:pt>
                <c:pt idx="172184">
                  <c:v>3289</c:v>
                </c:pt>
                <c:pt idx="172185">
                  <c:v>1894.5</c:v>
                </c:pt>
                <c:pt idx="172186">
                  <c:v>2267.5</c:v>
                </c:pt>
                <c:pt idx="172187">
                  <c:v>2262</c:v>
                </c:pt>
                <c:pt idx="172188">
                  <c:v>3390.5</c:v>
                </c:pt>
                <c:pt idx="172189">
                  <c:v>5027</c:v>
                </c:pt>
                <c:pt idx="172190">
                  <c:v>5447.5</c:v>
                </c:pt>
                <c:pt idx="172191">
                  <c:v>2978</c:v>
                </c:pt>
                <c:pt idx="172192">
                  <c:v>4238</c:v>
                </c:pt>
                <c:pt idx="172193">
                  <c:v>5431</c:v>
                </c:pt>
                <c:pt idx="172194">
                  <c:v>6374</c:v>
                </c:pt>
                <c:pt idx="172195">
                  <c:v>5063</c:v>
                </c:pt>
                <c:pt idx="172196">
                  <c:v>1657.5</c:v>
                </c:pt>
                <c:pt idx="172197">
                  <c:v>1529.5</c:v>
                </c:pt>
                <c:pt idx="172198">
                  <c:v>1012</c:v>
                </c:pt>
                <c:pt idx="172199">
                  <c:v>790.5</c:v>
                </c:pt>
                <c:pt idx="172200">
                  <c:v>628</c:v>
                </c:pt>
                <c:pt idx="172201">
                  <c:v>279</c:v>
                </c:pt>
                <c:pt idx="172202">
                  <c:v>404.5</c:v>
                </c:pt>
                <c:pt idx="172203">
                  <c:v>259</c:v>
                </c:pt>
                <c:pt idx="172204">
                  <c:v>1274</c:v>
                </c:pt>
                <c:pt idx="172205">
                  <c:v>1624</c:v>
                </c:pt>
                <c:pt idx="172206">
                  <c:v>1134.5</c:v>
                </c:pt>
                <c:pt idx="172207">
                  <c:v>1554</c:v>
                </c:pt>
                <c:pt idx="172208">
                  <c:v>2875</c:v>
                </c:pt>
                <c:pt idx="172209">
                  <c:v>2263.5</c:v>
                </c:pt>
                <c:pt idx="172210">
                  <c:v>2246.8000000000002</c:v>
                </c:pt>
                <c:pt idx="172211">
                  <c:v>2734</c:v>
                </c:pt>
                <c:pt idx="172212">
                  <c:v>2750.5</c:v>
                </c:pt>
                <c:pt idx="172213">
                  <c:v>3113</c:v>
                </c:pt>
                <c:pt idx="172214">
                  <c:v>2178</c:v>
                </c:pt>
                <c:pt idx="172215">
                  <c:v>2424</c:v>
                </c:pt>
                <c:pt idx="172216">
                  <c:v>2333.5</c:v>
                </c:pt>
                <c:pt idx="172217">
                  <c:v>4319</c:v>
                </c:pt>
                <c:pt idx="172218">
                  <c:v>2763.5</c:v>
                </c:pt>
                <c:pt idx="172219">
                  <c:v>3670</c:v>
                </c:pt>
                <c:pt idx="172220">
                  <c:v>1152.0999999999999</c:v>
                </c:pt>
                <c:pt idx="172221">
                  <c:v>1285</c:v>
                </c:pt>
                <c:pt idx="172222">
                  <c:v>516</c:v>
                </c:pt>
                <c:pt idx="172223">
                  <c:v>1850</c:v>
                </c:pt>
                <c:pt idx="172224">
                  <c:v>1184</c:v>
                </c:pt>
                <c:pt idx="172225">
                  <c:v>2102</c:v>
                </c:pt>
                <c:pt idx="172226">
                  <c:v>1468</c:v>
                </c:pt>
                <c:pt idx="172227">
                  <c:v>1079.5</c:v>
                </c:pt>
                <c:pt idx="172228">
                  <c:v>1647</c:v>
                </c:pt>
                <c:pt idx="172229">
                  <c:v>1923.5</c:v>
                </c:pt>
                <c:pt idx="172230">
                  <c:v>2111.5</c:v>
                </c:pt>
                <c:pt idx="172231">
                  <c:v>1822</c:v>
                </c:pt>
                <c:pt idx="172232">
                  <c:v>1317.5</c:v>
                </c:pt>
                <c:pt idx="172233">
                  <c:v>1666</c:v>
                </c:pt>
                <c:pt idx="172234">
                  <c:v>1726</c:v>
                </c:pt>
                <c:pt idx="172235">
                  <c:v>1713</c:v>
                </c:pt>
                <c:pt idx="172236">
                  <c:v>1844.5</c:v>
                </c:pt>
                <c:pt idx="172237">
                  <c:v>1558</c:v>
                </c:pt>
                <c:pt idx="172238">
                  <c:v>1408</c:v>
                </c:pt>
                <c:pt idx="172239">
                  <c:v>1600</c:v>
                </c:pt>
                <c:pt idx="172240">
                  <c:v>2573</c:v>
                </c:pt>
                <c:pt idx="172241">
                  <c:v>3275</c:v>
                </c:pt>
                <c:pt idx="172242">
                  <c:v>4763.91</c:v>
                </c:pt>
                <c:pt idx="172243">
                  <c:v>5338.5</c:v>
                </c:pt>
                <c:pt idx="172244">
                  <c:v>3081</c:v>
                </c:pt>
                <c:pt idx="172245">
                  <c:v>3854</c:v>
                </c:pt>
                <c:pt idx="172246">
                  <c:v>4787.5</c:v>
                </c:pt>
                <c:pt idx="172247">
                  <c:v>2962.56</c:v>
                </c:pt>
                <c:pt idx="172248">
                  <c:v>1477.1</c:v>
                </c:pt>
                <c:pt idx="172249">
                  <c:v>756</c:v>
                </c:pt>
                <c:pt idx="172250">
                  <c:v>205</c:v>
                </c:pt>
                <c:pt idx="172251">
                  <c:v>161</c:v>
                </c:pt>
                <c:pt idx="172252">
                  <c:v>1156.97</c:v>
                </c:pt>
                <c:pt idx="172253">
                  <c:v>783.76</c:v>
                </c:pt>
                <c:pt idx="172254">
                  <c:v>1368.25</c:v>
                </c:pt>
                <c:pt idx="172255">
                  <c:v>394.15</c:v>
                </c:pt>
                <c:pt idx="172256">
                  <c:v>1268.8</c:v>
                </c:pt>
                <c:pt idx="172257">
                  <c:v>1951.6</c:v>
                </c:pt>
                <c:pt idx="172258">
                  <c:v>2087.35</c:v>
                </c:pt>
                <c:pt idx="172259">
                  <c:v>1158.8399999999999</c:v>
                </c:pt>
                <c:pt idx="172260">
                  <c:v>2467.92</c:v>
                </c:pt>
                <c:pt idx="172261">
                  <c:v>2423.17</c:v>
                </c:pt>
                <c:pt idx="172262">
                  <c:v>1967.11</c:v>
                </c:pt>
                <c:pt idx="172263">
                  <c:v>3679.29</c:v>
                </c:pt>
                <c:pt idx="172264">
                  <c:v>3910.43</c:v>
                </c:pt>
                <c:pt idx="172265">
                  <c:v>2024.27</c:v>
                </c:pt>
                <c:pt idx="172266">
                  <c:v>2266.73</c:v>
                </c:pt>
                <c:pt idx="172267">
                  <c:v>2360.73</c:v>
                </c:pt>
                <c:pt idx="172268">
                  <c:v>2307.6799999999998</c:v>
                </c:pt>
                <c:pt idx="172269">
                  <c:v>3141.77</c:v>
                </c:pt>
                <c:pt idx="172270">
                  <c:v>2766.59</c:v>
                </c:pt>
                <c:pt idx="172271">
                  <c:v>3269.63</c:v>
                </c:pt>
                <c:pt idx="172272">
                  <c:v>1092.72</c:v>
                </c:pt>
                <c:pt idx="172273">
                  <c:v>1050.55</c:v>
                </c:pt>
                <c:pt idx="172274">
                  <c:v>1186.51</c:v>
                </c:pt>
                <c:pt idx="172275">
                  <c:v>1515.53</c:v>
                </c:pt>
                <c:pt idx="172276">
                  <c:v>1256.7</c:v>
                </c:pt>
                <c:pt idx="172277">
                  <c:v>1895.98</c:v>
                </c:pt>
                <c:pt idx="172278">
                  <c:v>2369.69</c:v>
                </c:pt>
                <c:pt idx="172279">
                  <c:v>2732.96</c:v>
                </c:pt>
                <c:pt idx="172280">
                  <c:v>2384.36</c:v>
                </c:pt>
                <c:pt idx="172281">
                  <c:v>1816.67</c:v>
                </c:pt>
                <c:pt idx="172282">
                  <c:v>1483.51</c:v>
                </c:pt>
                <c:pt idx="172283">
                  <c:v>2389.5100000000002</c:v>
                </c:pt>
                <c:pt idx="172284">
                  <c:v>2836</c:v>
                </c:pt>
                <c:pt idx="172285">
                  <c:v>1897</c:v>
                </c:pt>
                <c:pt idx="172286">
                  <c:v>2108.2399999999998</c:v>
                </c:pt>
                <c:pt idx="172287">
                  <c:v>1734</c:v>
                </c:pt>
                <c:pt idx="172288">
                  <c:v>2901.8</c:v>
                </c:pt>
                <c:pt idx="172289">
                  <c:v>1613.94</c:v>
                </c:pt>
                <c:pt idx="172290">
                  <c:v>1472</c:v>
                </c:pt>
                <c:pt idx="172291">
                  <c:v>1931</c:v>
                </c:pt>
                <c:pt idx="172292">
                  <c:v>3968</c:v>
                </c:pt>
                <c:pt idx="172293">
                  <c:v>5712</c:v>
                </c:pt>
                <c:pt idx="172294">
                  <c:v>6594.02</c:v>
                </c:pt>
                <c:pt idx="172295">
                  <c:v>4634</c:v>
                </c:pt>
                <c:pt idx="172296">
                  <c:v>3934</c:v>
                </c:pt>
                <c:pt idx="172297">
                  <c:v>6189</c:v>
                </c:pt>
                <c:pt idx="172298">
                  <c:v>5085.68</c:v>
                </c:pt>
                <c:pt idx="172299">
                  <c:v>6276.8</c:v>
                </c:pt>
                <c:pt idx="172300">
                  <c:v>1379.06</c:v>
                </c:pt>
                <c:pt idx="172301">
                  <c:v>966.03</c:v>
                </c:pt>
                <c:pt idx="172302">
                  <c:v>156.04</c:v>
                </c:pt>
                <c:pt idx="172303">
                  <c:v>239</c:v>
                </c:pt>
                <c:pt idx="172304">
                  <c:v>219.78</c:v>
                </c:pt>
                <c:pt idx="172305">
                  <c:v>455.72</c:v>
                </c:pt>
                <c:pt idx="172306">
                  <c:v>604.91999999999996</c:v>
                </c:pt>
                <c:pt idx="172307">
                  <c:v>259.82</c:v>
                </c:pt>
                <c:pt idx="172308">
                  <c:v>1064.6099999999999</c:v>
                </c:pt>
                <c:pt idx="172309">
                  <c:v>2153.79</c:v>
                </c:pt>
                <c:pt idx="172310">
                  <c:v>1674.1</c:v>
                </c:pt>
                <c:pt idx="172311">
                  <c:v>1785.77</c:v>
                </c:pt>
                <c:pt idx="172312">
                  <c:v>2293.4299999999998</c:v>
                </c:pt>
                <c:pt idx="172313">
                  <c:v>3343.4</c:v>
                </c:pt>
                <c:pt idx="172314">
                  <c:v>2369.79</c:v>
                </c:pt>
                <c:pt idx="172315">
                  <c:v>2320.5500000000002</c:v>
                </c:pt>
                <c:pt idx="172316">
                  <c:v>83588.25</c:v>
                </c:pt>
                <c:pt idx="172317">
                  <c:v>70880.240000000005</c:v>
                </c:pt>
                <c:pt idx="172318">
                  <c:v>64172.480000000003</c:v>
                </c:pt>
                <c:pt idx="172319">
                  <c:v>82610.559999999998</c:v>
                </c:pt>
                <c:pt idx="172320">
                  <c:v>83154.880000000005</c:v>
                </c:pt>
                <c:pt idx="172321">
                  <c:v>90231.58</c:v>
                </c:pt>
                <c:pt idx="172322">
                  <c:v>67731.64</c:v>
                </c:pt>
                <c:pt idx="172323">
                  <c:v>78918.91</c:v>
                </c:pt>
                <c:pt idx="172324">
                  <c:v>73557.86</c:v>
                </c:pt>
                <c:pt idx="172325">
                  <c:v>75018.59</c:v>
                </c:pt>
                <c:pt idx="172326">
                  <c:v>72714.42</c:v>
                </c:pt>
                <c:pt idx="172327">
                  <c:v>74853.56</c:v>
                </c:pt>
                <c:pt idx="172328">
                  <c:v>72410.14</c:v>
                </c:pt>
                <c:pt idx="172329">
                  <c:v>72823.179999999993</c:v>
                </c:pt>
                <c:pt idx="172330">
                  <c:v>66067.05</c:v>
                </c:pt>
                <c:pt idx="172331">
                  <c:v>71100.69</c:v>
                </c:pt>
                <c:pt idx="172332">
                  <c:v>70768.179999999993</c:v>
                </c:pt>
                <c:pt idx="172333">
                  <c:v>59745.55</c:v>
                </c:pt>
                <c:pt idx="172334">
                  <c:v>78952.86</c:v>
                </c:pt>
                <c:pt idx="172335">
                  <c:v>58663.25</c:v>
                </c:pt>
                <c:pt idx="172336">
                  <c:v>76623.61</c:v>
                </c:pt>
                <c:pt idx="172337">
                  <c:v>76567.23</c:v>
                </c:pt>
                <c:pt idx="172338">
                  <c:v>66981.960000000006</c:v>
                </c:pt>
                <c:pt idx="172339">
                  <c:v>78036.539999999994</c:v>
                </c:pt>
                <c:pt idx="172340">
                  <c:v>52493.48</c:v>
                </c:pt>
                <c:pt idx="172341">
                  <c:v>71308.929999999993</c:v>
                </c:pt>
                <c:pt idx="172342">
                  <c:v>71588.08</c:v>
                </c:pt>
                <c:pt idx="172343">
                  <c:v>72853.600000000006</c:v>
                </c:pt>
                <c:pt idx="172344">
                  <c:v>68942.61</c:v>
                </c:pt>
                <c:pt idx="172345">
                  <c:v>75601.61</c:v>
                </c:pt>
                <c:pt idx="172346">
                  <c:v>59437.86</c:v>
                </c:pt>
                <c:pt idx="172347">
                  <c:v>59644.7</c:v>
                </c:pt>
                <c:pt idx="172348">
                  <c:v>65345.53</c:v>
                </c:pt>
                <c:pt idx="172349">
                  <c:v>63379.12</c:v>
                </c:pt>
                <c:pt idx="172350">
                  <c:v>68055.41</c:v>
                </c:pt>
                <c:pt idx="172351">
                  <c:v>77991.75</c:v>
                </c:pt>
                <c:pt idx="172352">
                  <c:v>65521.94</c:v>
                </c:pt>
                <c:pt idx="172353">
                  <c:v>62251.41</c:v>
                </c:pt>
                <c:pt idx="172354">
                  <c:v>66311.98</c:v>
                </c:pt>
                <c:pt idx="172355">
                  <c:v>72607.69</c:v>
                </c:pt>
                <c:pt idx="172356">
                  <c:v>60340.6</c:v>
                </c:pt>
                <c:pt idx="172357">
                  <c:v>69554.259999999995</c:v>
                </c:pt>
                <c:pt idx="172358">
                  <c:v>52290.61</c:v>
                </c:pt>
                <c:pt idx="172359">
                  <c:v>78657.58</c:v>
                </c:pt>
                <c:pt idx="172360">
                  <c:v>63867.01</c:v>
                </c:pt>
                <c:pt idx="172361">
                  <c:v>67956.08</c:v>
                </c:pt>
                <c:pt idx="172362">
                  <c:v>52244.34</c:v>
                </c:pt>
                <c:pt idx="172363">
                  <c:v>61621.48</c:v>
                </c:pt>
                <c:pt idx="172364">
                  <c:v>70595.22</c:v>
                </c:pt>
                <c:pt idx="172365">
                  <c:v>64312.93</c:v>
                </c:pt>
                <c:pt idx="172366">
                  <c:v>58563.16</c:v>
                </c:pt>
                <c:pt idx="172367">
                  <c:v>61481.29</c:v>
                </c:pt>
                <c:pt idx="172368">
                  <c:v>63231.519999999997</c:v>
                </c:pt>
                <c:pt idx="172369">
                  <c:v>69964.91</c:v>
                </c:pt>
                <c:pt idx="172370">
                  <c:v>65872.160000000003</c:v>
                </c:pt>
                <c:pt idx="172371">
                  <c:v>64439.519999999997</c:v>
                </c:pt>
                <c:pt idx="172372">
                  <c:v>64822.49</c:v>
                </c:pt>
                <c:pt idx="172373">
                  <c:v>70298.53</c:v>
                </c:pt>
                <c:pt idx="172374">
                  <c:v>57286.52</c:v>
                </c:pt>
                <c:pt idx="172375">
                  <c:v>62605.120000000003</c:v>
                </c:pt>
                <c:pt idx="172376">
                  <c:v>66480.800000000003</c:v>
                </c:pt>
                <c:pt idx="172377">
                  <c:v>67020.600000000006</c:v>
                </c:pt>
                <c:pt idx="172378">
                  <c:v>65244.59</c:v>
                </c:pt>
                <c:pt idx="172379">
                  <c:v>58321.9</c:v>
                </c:pt>
                <c:pt idx="172380">
                  <c:v>61242.06</c:v>
                </c:pt>
                <c:pt idx="172381">
                  <c:v>65524.73</c:v>
                </c:pt>
                <c:pt idx="172382">
                  <c:v>62504.160000000003</c:v>
                </c:pt>
                <c:pt idx="172383">
                  <c:v>68915.81</c:v>
                </c:pt>
                <c:pt idx="172384">
                  <c:v>72687.679999999993</c:v>
                </c:pt>
                <c:pt idx="172385">
                  <c:v>63725.29</c:v>
                </c:pt>
                <c:pt idx="172386">
                  <c:v>57850.81</c:v>
                </c:pt>
                <c:pt idx="172387">
                  <c:v>67302.05</c:v>
                </c:pt>
                <c:pt idx="172388">
                  <c:v>61012.55</c:v>
                </c:pt>
                <c:pt idx="172389">
                  <c:v>69348.23</c:v>
                </c:pt>
                <c:pt idx="172390">
                  <c:v>63118.25</c:v>
                </c:pt>
                <c:pt idx="172391">
                  <c:v>62181.03</c:v>
                </c:pt>
                <c:pt idx="172392">
                  <c:v>58893.25</c:v>
                </c:pt>
                <c:pt idx="172393">
                  <c:v>69196.37</c:v>
                </c:pt>
                <c:pt idx="172394">
                  <c:v>70093.179999999993</c:v>
                </c:pt>
                <c:pt idx="172395">
                  <c:v>56268.58</c:v>
                </c:pt>
                <c:pt idx="172396">
                  <c:v>62631.87</c:v>
                </c:pt>
                <c:pt idx="172397">
                  <c:v>64195.41</c:v>
                </c:pt>
                <c:pt idx="172398">
                  <c:v>44575.43</c:v>
                </c:pt>
                <c:pt idx="172399">
                  <c:v>72875.64</c:v>
                </c:pt>
                <c:pt idx="172400">
                  <c:v>59911.88</c:v>
                </c:pt>
                <c:pt idx="172401">
                  <c:v>68597.48</c:v>
                </c:pt>
                <c:pt idx="172402">
                  <c:v>63134.51</c:v>
                </c:pt>
                <c:pt idx="172403">
                  <c:v>78063.06</c:v>
                </c:pt>
                <c:pt idx="172404">
                  <c:v>60055.54</c:v>
                </c:pt>
                <c:pt idx="172405">
                  <c:v>67174.240000000005</c:v>
                </c:pt>
                <c:pt idx="172406">
                  <c:v>60579.79</c:v>
                </c:pt>
                <c:pt idx="172407">
                  <c:v>50633.01</c:v>
                </c:pt>
                <c:pt idx="172408">
                  <c:v>78000.679999999993</c:v>
                </c:pt>
                <c:pt idx="172409">
                  <c:v>74443.02</c:v>
                </c:pt>
                <c:pt idx="172410">
                  <c:v>46391.53</c:v>
                </c:pt>
                <c:pt idx="172411">
                  <c:v>70187.77</c:v>
                </c:pt>
                <c:pt idx="172412">
                  <c:v>66442.14</c:v>
                </c:pt>
                <c:pt idx="172413">
                  <c:v>69364.34</c:v>
                </c:pt>
                <c:pt idx="172414">
                  <c:v>58709.17</c:v>
                </c:pt>
                <c:pt idx="172415">
                  <c:v>61951.93</c:v>
                </c:pt>
                <c:pt idx="172416">
                  <c:v>64679.39</c:v>
                </c:pt>
                <c:pt idx="172417">
                  <c:v>65295.19</c:v>
                </c:pt>
                <c:pt idx="172418">
                  <c:v>62509.38</c:v>
                </c:pt>
                <c:pt idx="172419">
                  <c:v>62833.02</c:v>
                </c:pt>
                <c:pt idx="172420">
                  <c:v>60477.93</c:v>
                </c:pt>
                <c:pt idx="172421">
                  <c:v>64724.07</c:v>
                </c:pt>
                <c:pt idx="172422">
                  <c:v>65005.120000000003</c:v>
                </c:pt>
                <c:pt idx="172423">
                  <c:v>63543.3</c:v>
                </c:pt>
                <c:pt idx="172424">
                  <c:v>59262.720000000001</c:v>
                </c:pt>
                <c:pt idx="172425">
                  <c:v>62713.22</c:v>
                </c:pt>
                <c:pt idx="172426">
                  <c:v>71106.78</c:v>
                </c:pt>
                <c:pt idx="172427">
                  <c:v>64334.78</c:v>
                </c:pt>
                <c:pt idx="172428">
                  <c:v>63540.81</c:v>
                </c:pt>
                <c:pt idx="172429">
                  <c:v>59500.18</c:v>
                </c:pt>
                <c:pt idx="172430">
                  <c:v>62631.49</c:v>
                </c:pt>
                <c:pt idx="172431">
                  <c:v>60600.480000000003</c:v>
                </c:pt>
                <c:pt idx="172432">
                  <c:v>64288.78</c:v>
                </c:pt>
                <c:pt idx="172433">
                  <c:v>69489.100000000006</c:v>
                </c:pt>
                <c:pt idx="172434">
                  <c:v>69489.509999999995</c:v>
                </c:pt>
                <c:pt idx="172435">
                  <c:v>67548.09</c:v>
                </c:pt>
                <c:pt idx="172436">
                  <c:v>60189.8</c:v>
                </c:pt>
                <c:pt idx="172437">
                  <c:v>59388.99</c:v>
                </c:pt>
                <c:pt idx="172438">
                  <c:v>59399.89</c:v>
                </c:pt>
                <c:pt idx="172439">
                  <c:v>55296.639999999999</c:v>
                </c:pt>
                <c:pt idx="172440">
                  <c:v>55253.98</c:v>
                </c:pt>
                <c:pt idx="172441">
                  <c:v>65984.34</c:v>
                </c:pt>
                <c:pt idx="172442">
                  <c:v>59748.639999999999</c:v>
                </c:pt>
                <c:pt idx="172443">
                  <c:v>68743.61</c:v>
                </c:pt>
                <c:pt idx="172444">
                  <c:v>63473.49</c:v>
                </c:pt>
                <c:pt idx="172445">
                  <c:v>47933.94</c:v>
                </c:pt>
                <c:pt idx="172446">
                  <c:v>62072.04</c:v>
                </c:pt>
                <c:pt idx="172447">
                  <c:v>65670.45</c:v>
                </c:pt>
                <c:pt idx="172448">
                  <c:v>55835.14</c:v>
                </c:pt>
                <c:pt idx="172449">
                  <c:v>57381</c:v>
                </c:pt>
                <c:pt idx="172450">
                  <c:v>54903.26</c:v>
                </c:pt>
                <c:pt idx="172451">
                  <c:v>59158.75</c:v>
                </c:pt>
                <c:pt idx="172452">
                  <c:v>61853.06</c:v>
                </c:pt>
                <c:pt idx="172453">
                  <c:v>58147.26</c:v>
                </c:pt>
                <c:pt idx="172454">
                  <c:v>65370.31</c:v>
                </c:pt>
                <c:pt idx="172455">
                  <c:v>58385.68</c:v>
                </c:pt>
                <c:pt idx="172456">
                  <c:v>57743</c:v>
                </c:pt>
                <c:pt idx="172457">
                  <c:v>57872.24</c:v>
                </c:pt>
                <c:pt idx="172458">
                  <c:v>61940.58</c:v>
                </c:pt>
                <c:pt idx="172459">
                  <c:v>28</c:v>
                </c:pt>
                <c:pt idx="172460">
                  <c:v>75374.759999999995</c:v>
                </c:pt>
                <c:pt idx="172461">
                  <c:v>68271.66</c:v>
                </c:pt>
                <c:pt idx="172462">
                  <c:v>71668.600000000006</c:v>
                </c:pt>
                <c:pt idx="172463">
                  <c:v>69547.34</c:v>
                </c:pt>
                <c:pt idx="172464">
                  <c:v>74400.929999999993</c:v>
                </c:pt>
                <c:pt idx="172465">
                  <c:v>69578.509999999995</c:v>
                </c:pt>
                <c:pt idx="172466">
                  <c:v>67060.44</c:v>
                </c:pt>
                <c:pt idx="172467">
                  <c:v>66874.98</c:v>
                </c:pt>
                <c:pt idx="172468">
                  <c:v>65999.240000000005</c:v>
                </c:pt>
                <c:pt idx="172469">
                  <c:v>67069.63</c:v>
                </c:pt>
                <c:pt idx="172470">
                  <c:v>71253.11</c:v>
                </c:pt>
                <c:pt idx="172471">
                  <c:v>70946.63</c:v>
                </c:pt>
                <c:pt idx="172472">
                  <c:v>67370.36</c:v>
                </c:pt>
                <c:pt idx="172473">
                  <c:v>68553.34</c:v>
                </c:pt>
                <c:pt idx="172474">
                  <c:v>63763.95</c:v>
                </c:pt>
                <c:pt idx="172475">
                  <c:v>66577.83</c:v>
                </c:pt>
                <c:pt idx="172476">
                  <c:v>66834.600000000006</c:v>
                </c:pt>
                <c:pt idx="172477">
                  <c:v>65923.62</c:v>
                </c:pt>
                <c:pt idx="172478">
                  <c:v>68957.179999999993</c:v>
                </c:pt>
                <c:pt idx="172479">
                  <c:v>66982.559999999998</c:v>
                </c:pt>
                <c:pt idx="172480">
                  <c:v>64871.76</c:v>
                </c:pt>
                <c:pt idx="172481">
                  <c:v>69182.509999999995</c:v>
                </c:pt>
                <c:pt idx="172482">
                  <c:v>61443.35</c:v>
                </c:pt>
                <c:pt idx="172483">
                  <c:v>65307.21</c:v>
                </c:pt>
                <c:pt idx="172484">
                  <c:v>63124.13</c:v>
                </c:pt>
                <c:pt idx="172485">
                  <c:v>66145.03</c:v>
                </c:pt>
                <c:pt idx="172486">
                  <c:v>65433.69</c:v>
                </c:pt>
                <c:pt idx="172487">
                  <c:v>63221.919999999998</c:v>
                </c:pt>
                <c:pt idx="172488">
                  <c:v>63832.12</c:v>
                </c:pt>
                <c:pt idx="172489">
                  <c:v>66324.33</c:v>
                </c:pt>
                <c:pt idx="172490">
                  <c:v>66395.48</c:v>
                </c:pt>
                <c:pt idx="172491">
                  <c:v>63826.06</c:v>
                </c:pt>
                <c:pt idx="172492">
                  <c:v>63956.58</c:v>
                </c:pt>
                <c:pt idx="172493">
                  <c:v>65112.09</c:v>
                </c:pt>
                <c:pt idx="172494">
                  <c:v>62686.48</c:v>
                </c:pt>
                <c:pt idx="172495">
                  <c:v>68211.149999999994</c:v>
                </c:pt>
                <c:pt idx="172496">
                  <c:v>65034.27</c:v>
                </c:pt>
                <c:pt idx="172497">
                  <c:v>66650.13</c:v>
                </c:pt>
                <c:pt idx="172498">
                  <c:v>65485.59</c:v>
                </c:pt>
                <c:pt idx="172499">
                  <c:v>65380</c:v>
                </c:pt>
                <c:pt idx="172500">
                  <c:v>64908.71</c:v>
                </c:pt>
                <c:pt idx="172501">
                  <c:v>63239.18</c:v>
                </c:pt>
                <c:pt idx="172502">
                  <c:v>57038.25</c:v>
                </c:pt>
                <c:pt idx="172503">
                  <c:v>66276.69</c:v>
                </c:pt>
                <c:pt idx="172504">
                  <c:v>68504.240000000005</c:v>
                </c:pt>
                <c:pt idx="172505">
                  <c:v>67989.05</c:v>
                </c:pt>
                <c:pt idx="172506">
                  <c:v>67336.83</c:v>
                </c:pt>
                <c:pt idx="172507">
                  <c:v>58295.54</c:v>
                </c:pt>
                <c:pt idx="172508">
                  <c:v>68092.73</c:v>
                </c:pt>
                <c:pt idx="172509">
                  <c:v>54800.959999999999</c:v>
                </c:pt>
                <c:pt idx="172510">
                  <c:v>62997.47</c:v>
                </c:pt>
                <c:pt idx="172511">
                  <c:v>57654.37</c:v>
                </c:pt>
                <c:pt idx="172512">
                  <c:v>62790.44</c:v>
                </c:pt>
                <c:pt idx="172513">
                  <c:v>67131.509999999995</c:v>
                </c:pt>
                <c:pt idx="172514">
                  <c:v>63363.55</c:v>
                </c:pt>
                <c:pt idx="172515">
                  <c:v>60473.52</c:v>
                </c:pt>
                <c:pt idx="172516">
                  <c:v>69479.490000000005</c:v>
                </c:pt>
                <c:pt idx="172517">
                  <c:v>61642.96</c:v>
                </c:pt>
                <c:pt idx="172518">
                  <c:v>59742.720000000001</c:v>
                </c:pt>
                <c:pt idx="172519">
                  <c:v>61608.08</c:v>
                </c:pt>
                <c:pt idx="172520">
                  <c:v>62330.9</c:v>
                </c:pt>
                <c:pt idx="172521">
                  <c:v>61677.9</c:v>
                </c:pt>
                <c:pt idx="172522">
                  <c:v>59701.7</c:v>
                </c:pt>
                <c:pt idx="172523">
                  <c:v>60012.94</c:v>
                </c:pt>
                <c:pt idx="172524">
                  <c:v>55622.86</c:v>
                </c:pt>
                <c:pt idx="172525">
                  <c:v>67668.72</c:v>
                </c:pt>
                <c:pt idx="172526">
                  <c:v>61632.95</c:v>
                </c:pt>
                <c:pt idx="172527">
                  <c:v>62688.47</c:v>
                </c:pt>
                <c:pt idx="172528">
                  <c:v>59299.89</c:v>
                </c:pt>
                <c:pt idx="172529">
                  <c:v>59576.639999999999</c:v>
                </c:pt>
                <c:pt idx="172530">
                  <c:v>57463.57</c:v>
                </c:pt>
                <c:pt idx="172531">
                  <c:v>57930.63</c:v>
                </c:pt>
                <c:pt idx="172532">
                  <c:v>56557.07</c:v>
                </c:pt>
                <c:pt idx="172533">
                  <c:v>59669.49</c:v>
                </c:pt>
                <c:pt idx="172534">
                  <c:v>56411.57</c:v>
                </c:pt>
                <c:pt idx="172535">
                  <c:v>58801.15</c:v>
                </c:pt>
                <c:pt idx="172536">
                  <c:v>54573.19</c:v>
                </c:pt>
                <c:pt idx="172537">
                  <c:v>56283.03</c:v>
                </c:pt>
                <c:pt idx="172538">
                  <c:v>59768.89</c:v>
                </c:pt>
                <c:pt idx="172539">
                  <c:v>56857.99</c:v>
                </c:pt>
                <c:pt idx="172540">
                  <c:v>58276.56</c:v>
                </c:pt>
                <c:pt idx="172541">
                  <c:v>65578.740000000005</c:v>
                </c:pt>
                <c:pt idx="172542">
                  <c:v>30648.89</c:v>
                </c:pt>
                <c:pt idx="172543">
                  <c:v>61439.59</c:v>
                </c:pt>
                <c:pt idx="172544">
                  <c:v>55414.12</c:v>
                </c:pt>
                <c:pt idx="172545">
                  <c:v>58353.23</c:v>
                </c:pt>
                <c:pt idx="172546">
                  <c:v>55763.88</c:v>
                </c:pt>
                <c:pt idx="172547">
                  <c:v>60518.1</c:v>
                </c:pt>
                <c:pt idx="172548">
                  <c:v>56795.66</c:v>
                </c:pt>
                <c:pt idx="172549">
                  <c:v>60199.53</c:v>
                </c:pt>
                <c:pt idx="172550">
                  <c:v>59981.37</c:v>
                </c:pt>
                <c:pt idx="172551">
                  <c:v>44291.31</c:v>
                </c:pt>
                <c:pt idx="172552">
                  <c:v>58775.63</c:v>
                </c:pt>
                <c:pt idx="172553">
                  <c:v>59957.06</c:v>
                </c:pt>
                <c:pt idx="172554">
                  <c:v>50149.32</c:v>
                </c:pt>
                <c:pt idx="172555">
                  <c:v>61958.99</c:v>
                </c:pt>
                <c:pt idx="172556">
                  <c:v>63364.51</c:v>
                </c:pt>
                <c:pt idx="172557">
                  <c:v>65461.5</c:v>
                </c:pt>
                <c:pt idx="172558">
                  <c:v>62278.42</c:v>
                </c:pt>
                <c:pt idx="172559">
                  <c:v>52985.54</c:v>
                </c:pt>
                <c:pt idx="172560">
                  <c:v>63550.3</c:v>
                </c:pt>
                <c:pt idx="172561">
                  <c:v>62416.43</c:v>
                </c:pt>
                <c:pt idx="172562">
                  <c:v>62907.68</c:v>
                </c:pt>
                <c:pt idx="172563">
                  <c:v>53639.14</c:v>
                </c:pt>
                <c:pt idx="172564">
                  <c:v>64155.03</c:v>
                </c:pt>
                <c:pt idx="172565">
                  <c:v>63894.85</c:v>
                </c:pt>
                <c:pt idx="172566">
                  <c:v>58555.83</c:v>
                </c:pt>
                <c:pt idx="172567">
                  <c:v>61264.34</c:v>
                </c:pt>
                <c:pt idx="172568">
                  <c:v>61078.5</c:v>
                </c:pt>
                <c:pt idx="172569">
                  <c:v>65251.199999999997</c:v>
                </c:pt>
                <c:pt idx="172570">
                  <c:v>61122.13</c:v>
                </c:pt>
                <c:pt idx="172571">
                  <c:v>57951.97</c:v>
                </c:pt>
                <c:pt idx="172572">
                  <c:v>58693.03</c:v>
                </c:pt>
                <c:pt idx="172573">
                  <c:v>64386.879999999997</c:v>
                </c:pt>
                <c:pt idx="172574">
                  <c:v>56723.98</c:v>
                </c:pt>
                <c:pt idx="172575">
                  <c:v>61236.25</c:v>
                </c:pt>
                <c:pt idx="172576">
                  <c:v>57274.400000000001</c:v>
                </c:pt>
                <c:pt idx="172577">
                  <c:v>62995.55</c:v>
                </c:pt>
                <c:pt idx="172578">
                  <c:v>58311.7</c:v>
                </c:pt>
                <c:pt idx="172579">
                  <c:v>55446.239999999998</c:v>
                </c:pt>
                <c:pt idx="172580">
                  <c:v>59201.59</c:v>
                </c:pt>
                <c:pt idx="172581">
                  <c:v>53402.92</c:v>
                </c:pt>
                <c:pt idx="172582">
                  <c:v>60260.46</c:v>
                </c:pt>
                <c:pt idx="172583">
                  <c:v>58505.18</c:v>
                </c:pt>
                <c:pt idx="172584">
                  <c:v>56459.1</c:v>
                </c:pt>
                <c:pt idx="172585">
                  <c:v>58795.09</c:v>
                </c:pt>
                <c:pt idx="172586">
                  <c:v>58467.54</c:v>
                </c:pt>
                <c:pt idx="172587">
                  <c:v>54794.78</c:v>
                </c:pt>
                <c:pt idx="172588">
                  <c:v>57151.55</c:v>
                </c:pt>
                <c:pt idx="172589">
                  <c:v>54855.66</c:v>
                </c:pt>
                <c:pt idx="172590">
                  <c:v>60485.66</c:v>
                </c:pt>
                <c:pt idx="172591">
                  <c:v>56337.93</c:v>
                </c:pt>
                <c:pt idx="172592">
                  <c:v>58037.94</c:v>
                </c:pt>
                <c:pt idx="172593">
                  <c:v>59433.32</c:v>
                </c:pt>
                <c:pt idx="172594">
                  <c:v>61651.26</c:v>
                </c:pt>
                <c:pt idx="172595">
                  <c:v>59664.87</c:v>
                </c:pt>
                <c:pt idx="172596">
                  <c:v>58293.99</c:v>
                </c:pt>
                <c:pt idx="172597">
                  <c:v>57438.81</c:v>
                </c:pt>
                <c:pt idx="172598">
                  <c:v>57365.89</c:v>
                </c:pt>
                <c:pt idx="172599">
                  <c:v>59784.74</c:v>
                </c:pt>
                <c:pt idx="172600">
                  <c:v>59127.14</c:v>
                </c:pt>
                <c:pt idx="172601">
                  <c:v>59079.66</c:v>
                </c:pt>
                <c:pt idx="172602">
                  <c:v>60018.080000000002</c:v>
                </c:pt>
                <c:pt idx="172603">
                  <c:v>161.76</c:v>
                </c:pt>
                <c:pt idx="172604">
                  <c:v>546.07000000000005</c:v>
                </c:pt>
                <c:pt idx="172605">
                  <c:v>419.48</c:v>
                </c:pt>
                <c:pt idx="172606">
                  <c:v>360.9</c:v>
                </c:pt>
                <c:pt idx="172607">
                  <c:v>220.63</c:v>
                </c:pt>
                <c:pt idx="172608">
                  <c:v>466.97</c:v>
                </c:pt>
                <c:pt idx="172609">
                  <c:v>412.26</c:v>
                </c:pt>
                <c:pt idx="172610">
                  <c:v>346.66</c:v>
                </c:pt>
                <c:pt idx="172611">
                  <c:v>185</c:v>
                </c:pt>
                <c:pt idx="172612">
                  <c:v>401.76</c:v>
                </c:pt>
                <c:pt idx="172613">
                  <c:v>443.42</c:v>
                </c:pt>
                <c:pt idx="172614">
                  <c:v>348</c:v>
                </c:pt>
                <c:pt idx="172615">
                  <c:v>361</c:v>
                </c:pt>
                <c:pt idx="172616">
                  <c:v>621</c:v>
                </c:pt>
                <c:pt idx="172617">
                  <c:v>423.76</c:v>
                </c:pt>
                <c:pt idx="172618">
                  <c:v>301.76</c:v>
                </c:pt>
                <c:pt idx="172619">
                  <c:v>701.88</c:v>
                </c:pt>
                <c:pt idx="172620">
                  <c:v>875.76</c:v>
                </c:pt>
                <c:pt idx="172621">
                  <c:v>936.83</c:v>
                </c:pt>
                <c:pt idx="172622">
                  <c:v>1341</c:v>
                </c:pt>
                <c:pt idx="172623">
                  <c:v>1041.76</c:v>
                </c:pt>
                <c:pt idx="172624">
                  <c:v>645.92999999999995</c:v>
                </c:pt>
                <c:pt idx="172625">
                  <c:v>629.83000000000004</c:v>
                </c:pt>
                <c:pt idx="172626">
                  <c:v>468</c:v>
                </c:pt>
                <c:pt idx="172627">
                  <c:v>446.8</c:v>
                </c:pt>
                <c:pt idx="172628">
                  <c:v>652.73</c:v>
                </c:pt>
                <c:pt idx="172629">
                  <c:v>479.79</c:v>
                </c:pt>
                <c:pt idx="172630">
                  <c:v>511.93</c:v>
                </c:pt>
                <c:pt idx="172631">
                  <c:v>360</c:v>
                </c:pt>
                <c:pt idx="172632">
                  <c:v>544</c:v>
                </c:pt>
                <c:pt idx="172633">
                  <c:v>481.83</c:v>
                </c:pt>
                <c:pt idx="172634">
                  <c:v>302</c:v>
                </c:pt>
                <c:pt idx="172635">
                  <c:v>601.37</c:v>
                </c:pt>
                <c:pt idx="172636">
                  <c:v>715.96</c:v>
                </c:pt>
                <c:pt idx="172637">
                  <c:v>306</c:v>
                </c:pt>
                <c:pt idx="172638">
                  <c:v>499.97</c:v>
                </c:pt>
                <c:pt idx="172639">
                  <c:v>345</c:v>
                </c:pt>
                <c:pt idx="172640">
                  <c:v>484</c:v>
                </c:pt>
                <c:pt idx="172641">
                  <c:v>499.83</c:v>
                </c:pt>
                <c:pt idx="172642">
                  <c:v>699</c:v>
                </c:pt>
                <c:pt idx="172643">
                  <c:v>657</c:v>
                </c:pt>
                <c:pt idx="172644">
                  <c:v>561</c:v>
                </c:pt>
                <c:pt idx="172645">
                  <c:v>769.5</c:v>
                </c:pt>
                <c:pt idx="172646">
                  <c:v>818.55</c:v>
                </c:pt>
                <c:pt idx="172647">
                  <c:v>1159.5</c:v>
                </c:pt>
                <c:pt idx="172648">
                  <c:v>1447</c:v>
                </c:pt>
                <c:pt idx="172649">
                  <c:v>2566.5100000000002</c:v>
                </c:pt>
                <c:pt idx="172650">
                  <c:v>347.25</c:v>
                </c:pt>
                <c:pt idx="172651">
                  <c:v>297</c:v>
                </c:pt>
                <c:pt idx="172652">
                  <c:v>358</c:v>
                </c:pt>
                <c:pt idx="172653">
                  <c:v>454</c:v>
                </c:pt>
                <c:pt idx="172654">
                  <c:v>615.76</c:v>
                </c:pt>
                <c:pt idx="172655">
                  <c:v>405</c:v>
                </c:pt>
                <c:pt idx="172656">
                  <c:v>811</c:v>
                </c:pt>
                <c:pt idx="172657">
                  <c:v>1127.5</c:v>
                </c:pt>
                <c:pt idx="172658">
                  <c:v>1116.5</c:v>
                </c:pt>
                <c:pt idx="172659">
                  <c:v>1058</c:v>
                </c:pt>
                <c:pt idx="172660">
                  <c:v>909.5</c:v>
                </c:pt>
                <c:pt idx="172661">
                  <c:v>1720.5</c:v>
                </c:pt>
                <c:pt idx="172662">
                  <c:v>1749.5</c:v>
                </c:pt>
                <c:pt idx="172663">
                  <c:v>1391.5</c:v>
                </c:pt>
                <c:pt idx="172664">
                  <c:v>2535.15</c:v>
                </c:pt>
                <c:pt idx="172665">
                  <c:v>1578</c:v>
                </c:pt>
                <c:pt idx="172666">
                  <c:v>1111.76</c:v>
                </c:pt>
                <c:pt idx="172667">
                  <c:v>1316.5</c:v>
                </c:pt>
                <c:pt idx="172668">
                  <c:v>1049.5</c:v>
                </c:pt>
                <c:pt idx="172669">
                  <c:v>903</c:v>
                </c:pt>
                <c:pt idx="172670">
                  <c:v>1133</c:v>
                </c:pt>
                <c:pt idx="172671">
                  <c:v>1084</c:v>
                </c:pt>
                <c:pt idx="172672">
                  <c:v>1189</c:v>
                </c:pt>
                <c:pt idx="172673">
                  <c:v>1232</c:v>
                </c:pt>
                <c:pt idx="172674">
                  <c:v>1365</c:v>
                </c:pt>
                <c:pt idx="172675">
                  <c:v>1349.5</c:v>
                </c:pt>
                <c:pt idx="172676">
                  <c:v>1171</c:v>
                </c:pt>
                <c:pt idx="172677">
                  <c:v>971</c:v>
                </c:pt>
                <c:pt idx="172678">
                  <c:v>657.5</c:v>
                </c:pt>
                <c:pt idx="172679">
                  <c:v>663.5</c:v>
                </c:pt>
                <c:pt idx="172680">
                  <c:v>831</c:v>
                </c:pt>
                <c:pt idx="172681">
                  <c:v>789.5</c:v>
                </c:pt>
                <c:pt idx="172682">
                  <c:v>555</c:v>
                </c:pt>
                <c:pt idx="172683">
                  <c:v>581.5</c:v>
                </c:pt>
                <c:pt idx="172684">
                  <c:v>805.5</c:v>
                </c:pt>
                <c:pt idx="172685">
                  <c:v>279.5</c:v>
                </c:pt>
                <c:pt idx="172686">
                  <c:v>650.5</c:v>
                </c:pt>
                <c:pt idx="172687">
                  <c:v>687.25</c:v>
                </c:pt>
                <c:pt idx="172688">
                  <c:v>1146.83</c:v>
                </c:pt>
                <c:pt idx="172689">
                  <c:v>335.72</c:v>
                </c:pt>
                <c:pt idx="172690">
                  <c:v>345.25</c:v>
                </c:pt>
                <c:pt idx="172691">
                  <c:v>424.25</c:v>
                </c:pt>
                <c:pt idx="172692">
                  <c:v>435.75</c:v>
                </c:pt>
                <c:pt idx="172693">
                  <c:v>530.74</c:v>
                </c:pt>
                <c:pt idx="172694">
                  <c:v>475</c:v>
                </c:pt>
                <c:pt idx="172695">
                  <c:v>598</c:v>
                </c:pt>
                <c:pt idx="172696">
                  <c:v>617.5</c:v>
                </c:pt>
                <c:pt idx="172697">
                  <c:v>1134.69</c:v>
                </c:pt>
                <c:pt idx="172698">
                  <c:v>961.5</c:v>
                </c:pt>
                <c:pt idx="172699">
                  <c:v>1154.4100000000001</c:v>
                </c:pt>
                <c:pt idx="172700">
                  <c:v>1014.97</c:v>
                </c:pt>
                <c:pt idx="172701">
                  <c:v>1744.5</c:v>
                </c:pt>
                <c:pt idx="172702">
                  <c:v>399.5</c:v>
                </c:pt>
                <c:pt idx="172703">
                  <c:v>156</c:v>
                </c:pt>
                <c:pt idx="172704">
                  <c:v>206.5</c:v>
                </c:pt>
                <c:pt idx="172705">
                  <c:v>48.5</c:v>
                </c:pt>
                <c:pt idx="172706">
                  <c:v>272.5</c:v>
                </c:pt>
                <c:pt idx="172707">
                  <c:v>620.5</c:v>
                </c:pt>
                <c:pt idx="172708">
                  <c:v>646.75</c:v>
                </c:pt>
                <c:pt idx="172709">
                  <c:v>712</c:v>
                </c:pt>
                <c:pt idx="172710">
                  <c:v>655.75</c:v>
                </c:pt>
                <c:pt idx="172711">
                  <c:v>816.25</c:v>
                </c:pt>
                <c:pt idx="172712">
                  <c:v>636.5</c:v>
                </c:pt>
                <c:pt idx="172713">
                  <c:v>865</c:v>
                </c:pt>
                <c:pt idx="172714">
                  <c:v>1018.5</c:v>
                </c:pt>
                <c:pt idx="172715">
                  <c:v>889</c:v>
                </c:pt>
                <c:pt idx="172716">
                  <c:v>999.88</c:v>
                </c:pt>
                <c:pt idx="172717">
                  <c:v>972</c:v>
                </c:pt>
                <c:pt idx="172718">
                  <c:v>801</c:v>
                </c:pt>
                <c:pt idx="172719">
                  <c:v>549.5</c:v>
                </c:pt>
                <c:pt idx="172720">
                  <c:v>446.25</c:v>
                </c:pt>
                <c:pt idx="172721">
                  <c:v>711.5</c:v>
                </c:pt>
                <c:pt idx="172722">
                  <c:v>306.25</c:v>
                </c:pt>
                <c:pt idx="172723">
                  <c:v>702.5</c:v>
                </c:pt>
                <c:pt idx="172724">
                  <c:v>866.5</c:v>
                </c:pt>
                <c:pt idx="172725">
                  <c:v>782.5</c:v>
                </c:pt>
                <c:pt idx="172726">
                  <c:v>645</c:v>
                </c:pt>
                <c:pt idx="172727">
                  <c:v>565.75</c:v>
                </c:pt>
                <c:pt idx="172728">
                  <c:v>532.28</c:v>
                </c:pt>
                <c:pt idx="172729">
                  <c:v>487.75</c:v>
                </c:pt>
                <c:pt idx="172730">
                  <c:v>589.75</c:v>
                </c:pt>
                <c:pt idx="172731">
                  <c:v>424</c:v>
                </c:pt>
                <c:pt idx="172732">
                  <c:v>368.73</c:v>
                </c:pt>
                <c:pt idx="172733">
                  <c:v>498</c:v>
                </c:pt>
                <c:pt idx="172734">
                  <c:v>338.5</c:v>
                </c:pt>
                <c:pt idx="172735">
                  <c:v>203.53</c:v>
                </c:pt>
                <c:pt idx="172736">
                  <c:v>671.17</c:v>
                </c:pt>
                <c:pt idx="172737">
                  <c:v>468.71</c:v>
                </c:pt>
                <c:pt idx="172738">
                  <c:v>296.44</c:v>
                </c:pt>
                <c:pt idx="172739">
                  <c:v>369.47</c:v>
                </c:pt>
                <c:pt idx="172740">
                  <c:v>431.19</c:v>
                </c:pt>
                <c:pt idx="172741">
                  <c:v>425.06</c:v>
                </c:pt>
                <c:pt idx="172742">
                  <c:v>613</c:v>
                </c:pt>
                <c:pt idx="172743">
                  <c:v>789.69</c:v>
                </c:pt>
                <c:pt idx="172744">
                  <c:v>509.13</c:v>
                </c:pt>
                <c:pt idx="172745">
                  <c:v>450.94</c:v>
                </c:pt>
                <c:pt idx="172746">
                  <c:v>4879.45</c:v>
                </c:pt>
                <c:pt idx="172747">
                  <c:v>5064.0600000000004</c:v>
                </c:pt>
                <c:pt idx="172748">
                  <c:v>5552.53</c:v>
                </c:pt>
                <c:pt idx="172749">
                  <c:v>5400.18</c:v>
                </c:pt>
                <c:pt idx="172750">
                  <c:v>6992.33</c:v>
                </c:pt>
                <c:pt idx="172751">
                  <c:v>7272.28</c:v>
                </c:pt>
                <c:pt idx="172752">
                  <c:v>6989.83</c:v>
                </c:pt>
                <c:pt idx="172753">
                  <c:v>7439.58</c:v>
                </c:pt>
                <c:pt idx="172754">
                  <c:v>6726.3</c:v>
                </c:pt>
                <c:pt idx="172755">
                  <c:v>7092.92</c:v>
                </c:pt>
                <c:pt idx="172756">
                  <c:v>7833.65</c:v>
                </c:pt>
                <c:pt idx="172757">
                  <c:v>7907.94</c:v>
                </c:pt>
                <c:pt idx="172758">
                  <c:v>6639.33</c:v>
                </c:pt>
                <c:pt idx="172759">
                  <c:v>6543.69</c:v>
                </c:pt>
                <c:pt idx="172760">
                  <c:v>7219.36</c:v>
                </c:pt>
                <c:pt idx="172761">
                  <c:v>7990.2</c:v>
                </c:pt>
                <c:pt idx="172762">
                  <c:v>6298.55</c:v>
                </c:pt>
                <c:pt idx="172763">
                  <c:v>6890.92</c:v>
                </c:pt>
                <c:pt idx="172764">
                  <c:v>6732.88</c:v>
                </c:pt>
                <c:pt idx="172765">
                  <c:v>7100.63</c:v>
                </c:pt>
                <c:pt idx="172766">
                  <c:v>6944.6</c:v>
                </c:pt>
                <c:pt idx="172767">
                  <c:v>8477.35</c:v>
                </c:pt>
                <c:pt idx="172768">
                  <c:v>7028.14</c:v>
                </c:pt>
                <c:pt idx="172769">
                  <c:v>7542.83</c:v>
                </c:pt>
                <c:pt idx="172770">
                  <c:v>6695.61</c:v>
                </c:pt>
                <c:pt idx="172771">
                  <c:v>7206.92</c:v>
                </c:pt>
                <c:pt idx="172772">
                  <c:v>6694.07</c:v>
                </c:pt>
                <c:pt idx="172773">
                  <c:v>7602.26</c:v>
                </c:pt>
                <c:pt idx="172774">
                  <c:v>6825.8</c:v>
                </c:pt>
                <c:pt idx="172775">
                  <c:v>6524.55</c:v>
                </c:pt>
                <c:pt idx="172776">
                  <c:v>6716.65</c:v>
                </c:pt>
                <c:pt idx="172777">
                  <c:v>7042.36</c:v>
                </c:pt>
                <c:pt idx="172778">
                  <c:v>7217.62</c:v>
                </c:pt>
                <c:pt idx="172779">
                  <c:v>6732.96</c:v>
                </c:pt>
                <c:pt idx="172780">
                  <c:v>6937.94</c:v>
                </c:pt>
                <c:pt idx="172781">
                  <c:v>6258.15</c:v>
                </c:pt>
                <c:pt idx="172782">
                  <c:v>8172.04</c:v>
                </c:pt>
                <c:pt idx="172783">
                  <c:v>7330.73</c:v>
                </c:pt>
                <c:pt idx="172784">
                  <c:v>8388.85</c:v>
                </c:pt>
                <c:pt idx="172785">
                  <c:v>6838.74</c:v>
                </c:pt>
                <c:pt idx="172786">
                  <c:v>7623.7</c:v>
                </c:pt>
                <c:pt idx="172787">
                  <c:v>6974.75</c:v>
                </c:pt>
                <c:pt idx="172788">
                  <c:v>6184.23</c:v>
                </c:pt>
                <c:pt idx="172789">
                  <c:v>5920.56</c:v>
                </c:pt>
                <c:pt idx="172790">
                  <c:v>6443.51</c:v>
                </c:pt>
                <c:pt idx="172791">
                  <c:v>5595.33</c:v>
                </c:pt>
                <c:pt idx="172792">
                  <c:v>6646.84</c:v>
                </c:pt>
                <c:pt idx="172793">
                  <c:v>4938.33</c:v>
                </c:pt>
                <c:pt idx="172794">
                  <c:v>5359</c:v>
                </c:pt>
                <c:pt idx="172795">
                  <c:v>4181.67</c:v>
                </c:pt>
                <c:pt idx="172796">
                  <c:v>5200.82</c:v>
                </c:pt>
                <c:pt idx="172797">
                  <c:v>4429.93</c:v>
                </c:pt>
                <c:pt idx="172798">
                  <c:v>5094.1899999999996</c:v>
                </c:pt>
                <c:pt idx="172799">
                  <c:v>6329.26</c:v>
                </c:pt>
                <c:pt idx="172800">
                  <c:v>6164.43</c:v>
                </c:pt>
                <c:pt idx="172801">
                  <c:v>5920.5</c:v>
                </c:pt>
                <c:pt idx="172802">
                  <c:v>5760.63</c:v>
                </c:pt>
                <c:pt idx="172803">
                  <c:v>5756.96</c:v>
                </c:pt>
                <c:pt idx="172804">
                  <c:v>7378.67</c:v>
                </c:pt>
                <c:pt idx="172805">
                  <c:v>7810.98</c:v>
                </c:pt>
                <c:pt idx="172806">
                  <c:v>6821.7</c:v>
                </c:pt>
                <c:pt idx="172807">
                  <c:v>6733.71</c:v>
                </c:pt>
                <c:pt idx="172808">
                  <c:v>7232.58</c:v>
                </c:pt>
                <c:pt idx="172809">
                  <c:v>6980.33</c:v>
                </c:pt>
                <c:pt idx="172810">
                  <c:v>6497.97</c:v>
                </c:pt>
                <c:pt idx="172811">
                  <c:v>7475.43</c:v>
                </c:pt>
                <c:pt idx="172812">
                  <c:v>6542.19</c:v>
                </c:pt>
                <c:pt idx="172813">
                  <c:v>6574.23</c:v>
                </c:pt>
                <c:pt idx="172814">
                  <c:v>6859.29</c:v>
                </c:pt>
                <c:pt idx="172815">
                  <c:v>6443.59</c:v>
                </c:pt>
                <c:pt idx="172816">
                  <c:v>6872.2</c:v>
                </c:pt>
                <c:pt idx="172817">
                  <c:v>6502.51</c:v>
                </c:pt>
                <c:pt idx="172818">
                  <c:v>6913.4</c:v>
                </c:pt>
                <c:pt idx="172819">
                  <c:v>7727.91</c:v>
                </c:pt>
                <c:pt idx="172820">
                  <c:v>6611.9</c:v>
                </c:pt>
                <c:pt idx="172821">
                  <c:v>6571.4</c:v>
                </c:pt>
                <c:pt idx="172822">
                  <c:v>6631.77</c:v>
                </c:pt>
                <c:pt idx="172823">
                  <c:v>7213.11</c:v>
                </c:pt>
                <c:pt idx="172824">
                  <c:v>7155.43</c:v>
                </c:pt>
                <c:pt idx="172825">
                  <c:v>6403.4</c:v>
                </c:pt>
                <c:pt idx="172826">
                  <c:v>6457.17</c:v>
                </c:pt>
                <c:pt idx="172827">
                  <c:v>7332.56</c:v>
                </c:pt>
                <c:pt idx="172828">
                  <c:v>3491.81</c:v>
                </c:pt>
                <c:pt idx="172829">
                  <c:v>8339.5</c:v>
                </c:pt>
                <c:pt idx="172830">
                  <c:v>6658.31</c:v>
                </c:pt>
                <c:pt idx="172831">
                  <c:v>7549.68</c:v>
                </c:pt>
                <c:pt idx="172832">
                  <c:v>6930.33</c:v>
                </c:pt>
                <c:pt idx="172833">
                  <c:v>7479.67</c:v>
                </c:pt>
                <c:pt idx="172834">
                  <c:v>7251.96</c:v>
                </c:pt>
                <c:pt idx="172835">
                  <c:v>7387.61</c:v>
                </c:pt>
                <c:pt idx="172836">
                  <c:v>7207.92</c:v>
                </c:pt>
                <c:pt idx="172837">
                  <c:v>7387.77</c:v>
                </c:pt>
                <c:pt idx="172838">
                  <c:v>7961.55</c:v>
                </c:pt>
                <c:pt idx="172839">
                  <c:v>7373.2</c:v>
                </c:pt>
                <c:pt idx="172840">
                  <c:v>7217.72</c:v>
                </c:pt>
                <c:pt idx="172841">
                  <c:v>7551.97</c:v>
                </c:pt>
                <c:pt idx="172842">
                  <c:v>7747.33</c:v>
                </c:pt>
                <c:pt idx="172843">
                  <c:v>6598.96</c:v>
                </c:pt>
                <c:pt idx="172844">
                  <c:v>7338.06</c:v>
                </c:pt>
                <c:pt idx="172845">
                  <c:v>6207.77</c:v>
                </c:pt>
                <c:pt idx="172846">
                  <c:v>7133.86</c:v>
                </c:pt>
                <c:pt idx="172847">
                  <c:v>6214.2</c:v>
                </c:pt>
                <c:pt idx="172848">
                  <c:v>5128.6099999999997</c:v>
                </c:pt>
                <c:pt idx="172849">
                  <c:v>4375.49</c:v>
                </c:pt>
                <c:pt idx="172850">
                  <c:v>7213.78</c:v>
                </c:pt>
                <c:pt idx="172851">
                  <c:v>6784.77</c:v>
                </c:pt>
                <c:pt idx="172852">
                  <c:v>5463.33</c:v>
                </c:pt>
                <c:pt idx="172853">
                  <c:v>6923.37</c:v>
                </c:pt>
                <c:pt idx="172854">
                  <c:v>5983.03</c:v>
                </c:pt>
                <c:pt idx="172855">
                  <c:v>6920.65</c:v>
                </c:pt>
                <c:pt idx="172856">
                  <c:v>7602.21</c:v>
                </c:pt>
                <c:pt idx="172857">
                  <c:v>7031.2</c:v>
                </c:pt>
                <c:pt idx="172858">
                  <c:v>6829.21</c:v>
                </c:pt>
                <c:pt idx="172859">
                  <c:v>8209.01</c:v>
                </c:pt>
                <c:pt idx="172860">
                  <c:v>7184.02</c:v>
                </c:pt>
                <c:pt idx="172861">
                  <c:v>6329.24</c:v>
                </c:pt>
                <c:pt idx="172862">
                  <c:v>7128.06</c:v>
                </c:pt>
                <c:pt idx="172863">
                  <c:v>6617.33</c:v>
                </c:pt>
                <c:pt idx="172864">
                  <c:v>6906.45</c:v>
                </c:pt>
                <c:pt idx="172865">
                  <c:v>7016.4</c:v>
                </c:pt>
                <c:pt idx="172866">
                  <c:v>6828.2</c:v>
                </c:pt>
                <c:pt idx="172867">
                  <c:v>6553.7</c:v>
                </c:pt>
                <c:pt idx="172868">
                  <c:v>7829.64</c:v>
                </c:pt>
                <c:pt idx="172869">
                  <c:v>7677.98</c:v>
                </c:pt>
                <c:pt idx="172870">
                  <c:v>6682.82</c:v>
                </c:pt>
                <c:pt idx="172871">
                  <c:v>7499.38</c:v>
                </c:pt>
                <c:pt idx="172872">
                  <c:v>7235.71</c:v>
                </c:pt>
                <c:pt idx="172873">
                  <c:v>7369.95</c:v>
                </c:pt>
                <c:pt idx="172874">
                  <c:v>7614.04</c:v>
                </c:pt>
                <c:pt idx="172875">
                  <c:v>7098.41</c:v>
                </c:pt>
                <c:pt idx="172876">
                  <c:v>6376.14</c:v>
                </c:pt>
                <c:pt idx="172877">
                  <c:v>7486.71</c:v>
                </c:pt>
                <c:pt idx="172878">
                  <c:v>6701.67</c:v>
                </c:pt>
                <c:pt idx="172879">
                  <c:v>6594.49</c:v>
                </c:pt>
                <c:pt idx="172880">
                  <c:v>5752.28</c:v>
                </c:pt>
                <c:pt idx="172881">
                  <c:v>7373.84</c:v>
                </c:pt>
                <c:pt idx="172882">
                  <c:v>6838.64</c:v>
                </c:pt>
                <c:pt idx="172883">
                  <c:v>7218.8</c:v>
                </c:pt>
                <c:pt idx="172884">
                  <c:v>6755.49</c:v>
                </c:pt>
                <c:pt idx="172885">
                  <c:v>7870.19</c:v>
                </c:pt>
                <c:pt idx="172886">
                  <c:v>7913.37</c:v>
                </c:pt>
                <c:pt idx="172887">
                  <c:v>6681.26</c:v>
                </c:pt>
                <c:pt idx="172888">
                  <c:v>8046.23</c:v>
                </c:pt>
                <c:pt idx="172889">
                  <c:v>5693.72</c:v>
                </c:pt>
                <c:pt idx="172890">
                  <c:v>6050.89</c:v>
                </c:pt>
                <c:pt idx="172891">
                  <c:v>5669.01</c:v>
                </c:pt>
                <c:pt idx="172892">
                  <c:v>5917.09</c:v>
                </c:pt>
                <c:pt idx="172893">
                  <c:v>5511.19</c:v>
                </c:pt>
                <c:pt idx="172894">
                  <c:v>5029.2700000000004</c:v>
                </c:pt>
                <c:pt idx="172895">
                  <c:v>5643.76</c:v>
                </c:pt>
                <c:pt idx="172896">
                  <c:v>4955.2</c:v>
                </c:pt>
                <c:pt idx="172897">
                  <c:v>5812.09</c:v>
                </c:pt>
                <c:pt idx="172898">
                  <c:v>4648.8</c:v>
                </c:pt>
                <c:pt idx="172899">
                  <c:v>5003.84</c:v>
                </c:pt>
                <c:pt idx="172900">
                  <c:v>6093.27</c:v>
                </c:pt>
                <c:pt idx="172901">
                  <c:v>4613.6000000000004</c:v>
                </c:pt>
                <c:pt idx="172902">
                  <c:v>6425.89</c:v>
                </c:pt>
                <c:pt idx="172903">
                  <c:v>5045.42</c:v>
                </c:pt>
                <c:pt idx="172904">
                  <c:v>5105.62</c:v>
                </c:pt>
                <c:pt idx="172905">
                  <c:v>4584.25</c:v>
                </c:pt>
                <c:pt idx="172906">
                  <c:v>5471.31</c:v>
                </c:pt>
                <c:pt idx="172907">
                  <c:v>5661.44</c:v>
                </c:pt>
                <c:pt idx="172908">
                  <c:v>5669.34</c:v>
                </c:pt>
                <c:pt idx="172909">
                  <c:v>5571.12</c:v>
                </c:pt>
                <c:pt idx="172910">
                  <c:v>4873.9399999999996</c:v>
                </c:pt>
                <c:pt idx="172911">
                  <c:v>4024.91</c:v>
                </c:pt>
                <c:pt idx="172912">
                  <c:v>4665.83</c:v>
                </c:pt>
                <c:pt idx="172913">
                  <c:v>5061.49</c:v>
                </c:pt>
                <c:pt idx="172914">
                  <c:v>4957.5600000000004</c:v>
                </c:pt>
                <c:pt idx="172915">
                  <c:v>5774.65</c:v>
                </c:pt>
                <c:pt idx="172916">
                  <c:v>4577.2</c:v>
                </c:pt>
                <c:pt idx="172917">
                  <c:v>5270.95</c:v>
                </c:pt>
                <c:pt idx="172918">
                  <c:v>5187.54</c:v>
                </c:pt>
                <c:pt idx="172919">
                  <c:v>4330.1000000000004</c:v>
                </c:pt>
                <c:pt idx="172920">
                  <c:v>4673.76</c:v>
                </c:pt>
                <c:pt idx="172921">
                  <c:v>5158.6899999999996</c:v>
                </c:pt>
                <c:pt idx="172922">
                  <c:v>5000.84</c:v>
                </c:pt>
                <c:pt idx="172923">
                  <c:v>5908.04</c:v>
                </c:pt>
                <c:pt idx="172924">
                  <c:v>5382.73</c:v>
                </c:pt>
                <c:pt idx="172925">
                  <c:v>5327.34</c:v>
                </c:pt>
                <c:pt idx="172926">
                  <c:v>5301.99</c:v>
                </c:pt>
                <c:pt idx="172927">
                  <c:v>6373.26</c:v>
                </c:pt>
                <c:pt idx="172928">
                  <c:v>5520.04</c:v>
                </c:pt>
                <c:pt idx="172929">
                  <c:v>5089.3900000000003</c:v>
                </c:pt>
                <c:pt idx="172930">
                  <c:v>5280.14</c:v>
                </c:pt>
                <c:pt idx="172931">
                  <c:v>8684.08</c:v>
                </c:pt>
                <c:pt idx="172932">
                  <c:v>7063.76</c:v>
                </c:pt>
                <c:pt idx="172933">
                  <c:v>8538.8700000000008</c:v>
                </c:pt>
                <c:pt idx="172934">
                  <c:v>8337.42</c:v>
                </c:pt>
                <c:pt idx="172935">
                  <c:v>10236.51</c:v>
                </c:pt>
                <c:pt idx="172936">
                  <c:v>3246.95</c:v>
                </c:pt>
                <c:pt idx="172937">
                  <c:v>4200.5600000000004</c:v>
                </c:pt>
                <c:pt idx="172938">
                  <c:v>3787.16</c:v>
                </c:pt>
                <c:pt idx="172939">
                  <c:v>4580.8</c:v>
                </c:pt>
                <c:pt idx="172940">
                  <c:v>4338.88</c:v>
                </c:pt>
                <c:pt idx="172941">
                  <c:v>5036.0200000000004</c:v>
                </c:pt>
                <c:pt idx="172942">
                  <c:v>5386.27</c:v>
                </c:pt>
                <c:pt idx="172943">
                  <c:v>5846.49</c:v>
                </c:pt>
                <c:pt idx="172944">
                  <c:v>4474.7700000000004</c:v>
                </c:pt>
                <c:pt idx="172945">
                  <c:v>5182.3500000000004</c:v>
                </c:pt>
                <c:pt idx="172946">
                  <c:v>5030.8599999999997</c:v>
                </c:pt>
                <c:pt idx="172947">
                  <c:v>4158.95</c:v>
                </c:pt>
                <c:pt idx="172948">
                  <c:v>4360.05</c:v>
                </c:pt>
                <c:pt idx="172949">
                  <c:v>5077.32</c:v>
                </c:pt>
                <c:pt idx="172950">
                  <c:v>4610.5600000000004</c:v>
                </c:pt>
                <c:pt idx="172951">
                  <c:v>4601.29</c:v>
                </c:pt>
                <c:pt idx="172952">
                  <c:v>4670</c:v>
                </c:pt>
                <c:pt idx="172953">
                  <c:v>3705.6</c:v>
                </c:pt>
                <c:pt idx="172954">
                  <c:v>4760.16</c:v>
                </c:pt>
                <c:pt idx="172955">
                  <c:v>4737.96</c:v>
                </c:pt>
                <c:pt idx="172956">
                  <c:v>4463.0600000000004</c:v>
                </c:pt>
                <c:pt idx="172957">
                  <c:v>4002.96</c:v>
                </c:pt>
                <c:pt idx="172958">
                  <c:v>4034.03</c:v>
                </c:pt>
                <c:pt idx="172959">
                  <c:v>4515.3</c:v>
                </c:pt>
                <c:pt idx="172960">
                  <c:v>5587.88</c:v>
                </c:pt>
                <c:pt idx="172961">
                  <c:v>4952.8</c:v>
                </c:pt>
                <c:pt idx="172962">
                  <c:v>4898.03</c:v>
                </c:pt>
                <c:pt idx="172963">
                  <c:v>3859.94</c:v>
                </c:pt>
                <c:pt idx="172964">
                  <c:v>5058.51</c:v>
                </c:pt>
                <c:pt idx="172965">
                  <c:v>5267.17</c:v>
                </c:pt>
                <c:pt idx="172966">
                  <c:v>4137.6400000000003</c:v>
                </c:pt>
                <c:pt idx="172967">
                  <c:v>4473.74</c:v>
                </c:pt>
                <c:pt idx="172968">
                  <c:v>4545.7</c:v>
                </c:pt>
                <c:pt idx="172969">
                  <c:v>4696.7700000000004</c:v>
                </c:pt>
                <c:pt idx="172970">
                  <c:v>4449.34</c:v>
                </c:pt>
                <c:pt idx="172971">
                  <c:v>2028.07</c:v>
                </c:pt>
                <c:pt idx="172972">
                  <c:v>5273.84</c:v>
                </c:pt>
                <c:pt idx="172973">
                  <c:v>4329</c:v>
                </c:pt>
                <c:pt idx="172974">
                  <c:v>4567.1400000000003</c:v>
                </c:pt>
                <c:pt idx="172975">
                  <c:v>4850.7299999999996</c:v>
                </c:pt>
                <c:pt idx="172976">
                  <c:v>5514.19</c:v>
                </c:pt>
                <c:pt idx="172977">
                  <c:v>4981.3999999999996</c:v>
                </c:pt>
                <c:pt idx="172978">
                  <c:v>6369.26</c:v>
                </c:pt>
                <c:pt idx="172979">
                  <c:v>6913.48</c:v>
                </c:pt>
                <c:pt idx="172980">
                  <c:v>4710.1000000000004</c:v>
                </c:pt>
                <c:pt idx="172981">
                  <c:v>4953.6099999999997</c:v>
                </c:pt>
                <c:pt idx="172982">
                  <c:v>5286.7</c:v>
                </c:pt>
                <c:pt idx="172983">
                  <c:v>8112.26</c:v>
                </c:pt>
                <c:pt idx="172984">
                  <c:v>7758.92</c:v>
                </c:pt>
                <c:pt idx="172985">
                  <c:v>8290.2800000000007</c:v>
                </c:pt>
                <c:pt idx="172986">
                  <c:v>8014.08</c:v>
                </c:pt>
                <c:pt idx="172987">
                  <c:v>8641.25</c:v>
                </c:pt>
                <c:pt idx="172988">
                  <c:v>4583.3500000000004</c:v>
                </c:pt>
                <c:pt idx="172989">
                  <c:v>4038.4</c:v>
                </c:pt>
                <c:pt idx="172990">
                  <c:v>3748.03</c:v>
                </c:pt>
                <c:pt idx="172991">
                  <c:v>3718.24</c:v>
                </c:pt>
                <c:pt idx="172992">
                  <c:v>3911.82</c:v>
                </c:pt>
                <c:pt idx="172993">
                  <c:v>5002.32</c:v>
                </c:pt>
                <c:pt idx="172994">
                  <c:v>4940.72</c:v>
                </c:pt>
                <c:pt idx="172995">
                  <c:v>5312.45</c:v>
                </c:pt>
                <c:pt idx="172996">
                  <c:v>4671.05</c:v>
                </c:pt>
                <c:pt idx="172997">
                  <c:v>4504.09</c:v>
                </c:pt>
                <c:pt idx="172998">
                  <c:v>4735.91</c:v>
                </c:pt>
                <c:pt idx="172999">
                  <c:v>4789.2700000000004</c:v>
                </c:pt>
                <c:pt idx="173000">
                  <c:v>3430.38</c:v>
                </c:pt>
                <c:pt idx="173001">
                  <c:v>3784.11</c:v>
                </c:pt>
                <c:pt idx="173002">
                  <c:v>4656.04</c:v>
                </c:pt>
                <c:pt idx="173003">
                  <c:v>3586.35</c:v>
                </c:pt>
                <c:pt idx="173004">
                  <c:v>3625.41</c:v>
                </c:pt>
                <c:pt idx="173005">
                  <c:v>3931.5</c:v>
                </c:pt>
                <c:pt idx="173006">
                  <c:v>3857.58</c:v>
                </c:pt>
                <c:pt idx="173007">
                  <c:v>3738.97</c:v>
                </c:pt>
                <c:pt idx="173008">
                  <c:v>4037.17</c:v>
                </c:pt>
                <c:pt idx="173009">
                  <c:v>3563.33</c:v>
                </c:pt>
                <c:pt idx="173010">
                  <c:v>3980.82</c:v>
                </c:pt>
                <c:pt idx="173011">
                  <c:v>4606.82</c:v>
                </c:pt>
                <c:pt idx="173012">
                  <c:v>5180.6499999999996</c:v>
                </c:pt>
                <c:pt idx="173013">
                  <c:v>5406.18</c:v>
                </c:pt>
                <c:pt idx="173014">
                  <c:v>4465.1899999999996</c:v>
                </c:pt>
                <c:pt idx="173015">
                  <c:v>4371.58</c:v>
                </c:pt>
                <c:pt idx="173016">
                  <c:v>4282.6000000000004</c:v>
                </c:pt>
                <c:pt idx="173017">
                  <c:v>4810.6499999999996</c:v>
                </c:pt>
                <c:pt idx="173018">
                  <c:v>4635.37</c:v>
                </c:pt>
                <c:pt idx="173019">
                  <c:v>4583.38</c:v>
                </c:pt>
                <c:pt idx="173020">
                  <c:v>4142.47</c:v>
                </c:pt>
                <c:pt idx="173021">
                  <c:v>4708.99</c:v>
                </c:pt>
                <c:pt idx="173022">
                  <c:v>5158.6899999999996</c:v>
                </c:pt>
                <c:pt idx="173023">
                  <c:v>4145.1400000000003</c:v>
                </c:pt>
                <c:pt idx="173024">
                  <c:v>3959</c:v>
                </c:pt>
                <c:pt idx="173025">
                  <c:v>4613.24</c:v>
                </c:pt>
                <c:pt idx="173026">
                  <c:v>3761.25</c:v>
                </c:pt>
                <c:pt idx="173027">
                  <c:v>4672.91</c:v>
                </c:pt>
                <c:pt idx="173028">
                  <c:v>5297.71</c:v>
                </c:pt>
                <c:pt idx="173029">
                  <c:v>5779.63</c:v>
                </c:pt>
                <c:pt idx="173030">
                  <c:v>5527.88</c:v>
                </c:pt>
                <c:pt idx="173031">
                  <c:v>6626.8</c:v>
                </c:pt>
                <c:pt idx="173032">
                  <c:v>20.94</c:v>
                </c:pt>
                <c:pt idx="173033">
                  <c:v>10.47</c:v>
                </c:pt>
                <c:pt idx="173034">
                  <c:v>10.47</c:v>
                </c:pt>
                <c:pt idx="173035">
                  <c:v>31.41</c:v>
                </c:pt>
                <c:pt idx="173036">
                  <c:v>10.47</c:v>
                </c:pt>
                <c:pt idx="173037">
                  <c:v>10.47</c:v>
                </c:pt>
                <c:pt idx="173038">
                  <c:v>20.94</c:v>
                </c:pt>
                <c:pt idx="173039">
                  <c:v>52.35</c:v>
                </c:pt>
                <c:pt idx="173040">
                  <c:v>10.47</c:v>
                </c:pt>
                <c:pt idx="173041">
                  <c:v>69.31</c:v>
                </c:pt>
                <c:pt idx="173042">
                  <c:v>38.880000000000003</c:v>
                </c:pt>
                <c:pt idx="173043">
                  <c:v>31.41</c:v>
                </c:pt>
                <c:pt idx="173044">
                  <c:v>60.9</c:v>
                </c:pt>
                <c:pt idx="173045">
                  <c:v>10.47</c:v>
                </c:pt>
                <c:pt idx="173046">
                  <c:v>31.41</c:v>
                </c:pt>
                <c:pt idx="173047">
                  <c:v>5</c:v>
                </c:pt>
                <c:pt idx="173048">
                  <c:v>10.47</c:v>
                </c:pt>
                <c:pt idx="173049">
                  <c:v>-1.56</c:v>
                </c:pt>
                <c:pt idx="173050">
                  <c:v>5</c:v>
                </c:pt>
                <c:pt idx="173051">
                  <c:v>5</c:v>
                </c:pt>
                <c:pt idx="173052">
                  <c:v>11.97</c:v>
                </c:pt>
                <c:pt idx="173053">
                  <c:v>23.94</c:v>
                </c:pt>
                <c:pt idx="173054">
                  <c:v>23.94</c:v>
                </c:pt>
                <c:pt idx="173055">
                  <c:v>9.9700000000000006</c:v>
                </c:pt>
                <c:pt idx="173056">
                  <c:v>35.909999999999997</c:v>
                </c:pt>
                <c:pt idx="173057">
                  <c:v>11.97</c:v>
                </c:pt>
                <c:pt idx="173058">
                  <c:v>11.97</c:v>
                </c:pt>
                <c:pt idx="173059">
                  <c:v>23.94</c:v>
                </c:pt>
                <c:pt idx="173060">
                  <c:v>11.97</c:v>
                </c:pt>
                <c:pt idx="173061">
                  <c:v>71.819999999999993</c:v>
                </c:pt>
                <c:pt idx="173062">
                  <c:v>11.97</c:v>
                </c:pt>
                <c:pt idx="173063">
                  <c:v>11.97</c:v>
                </c:pt>
                <c:pt idx="173064">
                  <c:v>11.97</c:v>
                </c:pt>
                <c:pt idx="173065">
                  <c:v>11.97</c:v>
                </c:pt>
                <c:pt idx="173066">
                  <c:v>11.97</c:v>
                </c:pt>
                <c:pt idx="173067">
                  <c:v>26295.759999999998</c:v>
                </c:pt>
                <c:pt idx="173068">
                  <c:v>25347.51</c:v>
                </c:pt>
                <c:pt idx="173069">
                  <c:v>25336.880000000001</c:v>
                </c:pt>
                <c:pt idx="173070">
                  <c:v>24386.78</c:v>
                </c:pt>
                <c:pt idx="173071">
                  <c:v>27611.01</c:v>
                </c:pt>
                <c:pt idx="173072">
                  <c:v>25914.91</c:v>
                </c:pt>
                <c:pt idx="173073">
                  <c:v>25211.06</c:v>
                </c:pt>
                <c:pt idx="173074">
                  <c:v>25985.95</c:v>
                </c:pt>
                <c:pt idx="173075">
                  <c:v>28319.5</c:v>
                </c:pt>
                <c:pt idx="173076">
                  <c:v>25275.01</c:v>
                </c:pt>
                <c:pt idx="173077">
                  <c:v>29936.54</c:v>
                </c:pt>
                <c:pt idx="173078">
                  <c:v>27430.400000000001</c:v>
                </c:pt>
                <c:pt idx="173079">
                  <c:v>25134.01</c:v>
                </c:pt>
                <c:pt idx="173080">
                  <c:v>29318.22</c:v>
                </c:pt>
                <c:pt idx="173081">
                  <c:v>28237.49</c:v>
                </c:pt>
                <c:pt idx="173082">
                  <c:v>29806.959999999999</c:v>
                </c:pt>
                <c:pt idx="173083">
                  <c:v>31432.76</c:v>
                </c:pt>
                <c:pt idx="173084">
                  <c:v>30159.18</c:v>
                </c:pt>
                <c:pt idx="173085">
                  <c:v>28255.37</c:v>
                </c:pt>
                <c:pt idx="173086">
                  <c:v>27253.19</c:v>
                </c:pt>
                <c:pt idx="173087">
                  <c:v>30919.17</c:v>
                </c:pt>
                <c:pt idx="173088">
                  <c:v>31211.24</c:v>
                </c:pt>
                <c:pt idx="173089">
                  <c:v>30382.76</c:v>
                </c:pt>
                <c:pt idx="173090">
                  <c:v>27324.71</c:v>
                </c:pt>
                <c:pt idx="173091">
                  <c:v>27419.75</c:v>
                </c:pt>
                <c:pt idx="173092">
                  <c:v>26210.62</c:v>
                </c:pt>
                <c:pt idx="173093">
                  <c:v>27158.9</c:v>
                </c:pt>
                <c:pt idx="173094">
                  <c:v>26757.96</c:v>
                </c:pt>
                <c:pt idx="173095">
                  <c:v>25636.77</c:v>
                </c:pt>
                <c:pt idx="173096">
                  <c:v>28248.77</c:v>
                </c:pt>
                <c:pt idx="173097">
                  <c:v>26815.61</c:v>
                </c:pt>
                <c:pt idx="173098">
                  <c:v>21772.22</c:v>
                </c:pt>
                <c:pt idx="173099">
                  <c:v>22726.84</c:v>
                </c:pt>
                <c:pt idx="173100">
                  <c:v>22736.67</c:v>
                </c:pt>
                <c:pt idx="173101">
                  <c:v>21078.49</c:v>
                </c:pt>
                <c:pt idx="173102">
                  <c:v>23449.95</c:v>
                </c:pt>
                <c:pt idx="173103">
                  <c:v>23928.86</c:v>
                </c:pt>
                <c:pt idx="173104">
                  <c:v>23953.3</c:v>
                </c:pt>
                <c:pt idx="173105">
                  <c:v>24189.06</c:v>
                </c:pt>
                <c:pt idx="173106">
                  <c:v>24810.16</c:v>
                </c:pt>
                <c:pt idx="173107">
                  <c:v>25423.79</c:v>
                </c:pt>
                <c:pt idx="173108">
                  <c:v>23533.91</c:v>
                </c:pt>
                <c:pt idx="173109">
                  <c:v>24795.54</c:v>
                </c:pt>
                <c:pt idx="173110">
                  <c:v>28004.95</c:v>
                </c:pt>
                <c:pt idx="173111">
                  <c:v>37108.879999999997</c:v>
                </c:pt>
                <c:pt idx="173112">
                  <c:v>45301.81</c:v>
                </c:pt>
                <c:pt idx="173113">
                  <c:v>54089.93</c:v>
                </c:pt>
                <c:pt idx="173114">
                  <c:v>23470.67</c:v>
                </c:pt>
                <c:pt idx="173115">
                  <c:v>22131.33</c:v>
                </c:pt>
                <c:pt idx="173116">
                  <c:v>18817.93</c:v>
                </c:pt>
                <c:pt idx="173117">
                  <c:v>24319.88</c:v>
                </c:pt>
                <c:pt idx="173118">
                  <c:v>20937.349999999999</c:v>
                </c:pt>
                <c:pt idx="173119">
                  <c:v>25517.85</c:v>
                </c:pt>
                <c:pt idx="173120">
                  <c:v>28859.89</c:v>
                </c:pt>
                <c:pt idx="173121">
                  <c:v>26119.14</c:v>
                </c:pt>
                <c:pt idx="173122">
                  <c:v>25920.51</c:v>
                </c:pt>
                <c:pt idx="173123">
                  <c:v>28020.93</c:v>
                </c:pt>
                <c:pt idx="173124">
                  <c:v>24445.31</c:v>
                </c:pt>
                <c:pt idx="173125">
                  <c:v>23830.73</c:v>
                </c:pt>
                <c:pt idx="173126">
                  <c:v>25396.06</c:v>
                </c:pt>
                <c:pt idx="173127">
                  <c:v>24912.37</c:v>
                </c:pt>
                <c:pt idx="173128">
                  <c:v>25292.58</c:v>
                </c:pt>
                <c:pt idx="173129">
                  <c:v>24739.57</c:v>
                </c:pt>
                <c:pt idx="173130">
                  <c:v>26093.55</c:v>
                </c:pt>
                <c:pt idx="173131">
                  <c:v>23849.01</c:v>
                </c:pt>
                <c:pt idx="173132">
                  <c:v>26859.62</c:v>
                </c:pt>
                <c:pt idx="173133">
                  <c:v>26192.44</c:v>
                </c:pt>
                <c:pt idx="173134">
                  <c:v>24858.26</c:v>
                </c:pt>
                <c:pt idx="173135">
                  <c:v>27310.720000000001</c:v>
                </c:pt>
                <c:pt idx="173136">
                  <c:v>30043.74</c:v>
                </c:pt>
                <c:pt idx="173137">
                  <c:v>28087.93</c:v>
                </c:pt>
                <c:pt idx="173138">
                  <c:v>26099.25</c:v>
                </c:pt>
                <c:pt idx="173139">
                  <c:v>26817.06</c:v>
                </c:pt>
                <c:pt idx="173140">
                  <c:v>28913.51</c:v>
                </c:pt>
                <c:pt idx="173141">
                  <c:v>28723.31</c:v>
                </c:pt>
                <c:pt idx="173142">
                  <c:v>28385.86</c:v>
                </c:pt>
                <c:pt idx="173143">
                  <c:v>27089.88</c:v>
                </c:pt>
                <c:pt idx="173144">
                  <c:v>25999.43</c:v>
                </c:pt>
                <c:pt idx="173145">
                  <c:v>25258.36</c:v>
                </c:pt>
                <c:pt idx="173146">
                  <c:v>24002.79</c:v>
                </c:pt>
                <c:pt idx="173147">
                  <c:v>23722.25</c:v>
                </c:pt>
                <c:pt idx="173148">
                  <c:v>25804.58</c:v>
                </c:pt>
                <c:pt idx="173149">
                  <c:v>10251.5</c:v>
                </c:pt>
                <c:pt idx="173150">
                  <c:v>22171.4</c:v>
                </c:pt>
                <c:pt idx="173151">
                  <c:v>20427.849999999999</c:v>
                </c:pt>
                <c:pt idx="173152">
                  <c:v>19004.060000000001</c:v>
                </c:pt>
                <c:pt idx="173153">
                  <c:v>18917.400000000001</c:v>
                </c:pt>
                <c:pt idx="173154">
                  <c:v>21332.84</c:v>
                </c:pt>
                <c:pt idx="173155">
                  <c:v>21684.82</c:v>
                </c:pt>
                <c:pt idx="173156">
                  <c:v>21741.23</c:v>
                </c:pt>
                <c:pt idx="173157">
                  <c:v>21938.98</c:v>
                </c:pt>
                <c:pt idx="173158">
                  <c:v>13803.47</c:v>
                </c:pt>
                <c:pt idx="173159">
                  <c:v>20335.34</c:v>
                </c:pt>
                <c:pt idx="173160">
                  <c:v>20202.18</c:v>
                </c:pt>
                <c:pt idx="173161">
                  <c:v>24743.119999999999</c:v>
                </c:pt>
                <c:pt idx="173162">
                  <c:v>27836.17</c:v>
                </c:pt>
                <c:pt idx="173163">
                  <c:v>34444.199999999997</c:v>
                </c:pt>
                <c:pt idx="173164">
                  <c:v>41974.37</c:v>
                </c:pt>
                <c:pt idx="173165">
                  <c:v>56884.22</c:v>
                </c:pt>
                <c:pt idx="173166">
                  <c:v>29855.3</c:v>
                </c:pt>
                <c:pt idx="173167">
                  <c:v>20947.66</c:v>
                </c:pt>
                <c:pt idx="173168">
                  <c:v>20845.14</c:v>
                </c:pt>
                <c:pt idx="173169">
                  <c:v>24768.11</c:v>
                </c:pt>
                <c:pt idx="173170">
                  <c:v>19077.650000000001</c:v>
                </c:pt>
                <c:pt idx="173171">
                  <c:v>24746.89</c:v>
                </c:pt>
                <c:pt idx="173172">
                  <c:v>25030.39</c:v>
                </c:pt>
                <c:pt idx="173173">
                  <c:v>24378.85</c:v>
                </c:pt>
                <c:pt idx="173174">
                  <c:v>22683.79</c:v>
                </c:pt>
                <c:pt idx="173175">
                  <c:v>24232.17</c:v>
                </c:pt>
                <c:pt idx="173176">
                  <c:v>26151.45</c:v>
                </c:pt>
                <c:pt idx="173177">
                  <c:v>23838.38</c:v>
                </c:pt>
                <c:pt idx="173178">
                  <c:v>23030.84</c:v>
                </c:pt>
                <c:pt idx="173179">
                  <c:v>22734.639999999999</c:v>
                </c:pt>
                <c:pt idx="173180">
                  <c:v>25522.41</c:v>
                </c:pt>
                <c:pt idx="173181">
                  <c:v>22443.82</c:v>
                </c:pt>
                <c:pt idx="173182">
                  <c:v>24079.06</c:v>
                </c:pt>
                <c:pt idx="173183">
                  <c:v>20629</c:v>
                </c:pt>
                <c:pt idx="173184">
                  <c:v>22345.53</c:v>
                </c:pt>
                <c:pt idx="173185">
                  <c:v>25234.38</c:v>
                </c:pt>
                <c:pt idx="173186">
                  <c:v>24581.43</c:v>
                </c:pt>
                <c:pt idx="173187">
                  <c:v>27582.63</c:v>
                </c:pt>
                <c:pt idx="173188">
                  <c:v>27470.94</c:v>
                </c:pt>
                <c:pt idx="173189">
                  <c:v>26497.09</c:v>
                </c:pt>
                <c:pt idx="173190">
                  <c:v>26569.9</c:v>
                </c:pt>
                <c:pt idx="173191">
                  <c:v>26016.73</c:v>
                </c:pt>
                <c:pt idx="173192">
                  <c:v>28351</c:v>
                </c:pt>
                <c:pt idx="173193">
                  <c:v>28202.06</c:v>
                </c:pt>
                <c:pt idx="173194">
                  <c:v>24736.99</c:v>
                </c:pt>
                <c:pt idx="173195">
                  <c:v>23247.48</c:v>
                </c:pt>
                <c:pt idx="173196">
                  <c:v>20856.68</c:v>
                </c:pt>
                <c:pt idx="173197">
                  <c:v>19102</c:v>
                </c:pt>
                <c:pt idx="173198">
                  <c:v>16037.65</c:v>
                </c:pt>
                <c:pt idx="173199">
                  <c:v>20297.43</c:v>
                </c:pt>
                <c:pt idx="173200">
                  <c:v>24138.77</c:v>
                </c:pt>
                <c:pt idx="173201">
                  <c:v>23062.1</c:v>
                </c:pt>
                <c:pt idx="173202">
                  <c:v>20483.57</c:v>
                </c:pt>
                <c:pt idx="173203">
                  <c:v>19513.91</c:v>
                </c:pt>
                <c:pt idx="173204">
                  <c:v>19458.2</c:v>
                </c:pt>
                <c:pt idx="173205">
                  <c:v>20456.34</c:v>
                </c:pt>
                <c:pt idx="173206">
                  <c:v>21291.09</c:v>
                </c:pt>
                <c:pt idx="173207">
                  <c:v>22425.68</c:v>
                </c:pt>
                <c:pt idx="173208">
                  <c:v>21121.77</c:v>
                </c:pt>
                <c:pt idx="173209">
                  <c:v>22651.95</c:v>
                </c:pt>
                <c:pt idx="173210">
                  <c:v>-38</c:v>
                </c:pt>
                <c:pt idx="173211">
                  <c:v>-17</c:v>
                </c:pt>
                <c:pt idx="173212">
                  <c:v>24</c:v>
                </c:pt>
                <c:pt idx="173213">
                  <c:v>60</c:v>
                </c:pt>
                <c:pt idx="173214">
                  <c:v>84</c:v>
                </c:pt>
                <c:pt idx="173215">
                  <c:v>-19</c:v>
                </c:pt>
                <c:pt idx="173216">
                  <c:v>55</c:v>
                </c:pt>
                <c:pt idx="173217">
                  <c:v>-84</c:v>
                </c:pt>
                <c:pt idx="173218">
                  <c:v>89</c:v>
                </c:pt>
                <c:pt idx="173219">
                  <c:v>-259</c:v>
                </c:pt>
                <c:pt idx="173220">
                  <c:v>224</c:v>
                </c:pt>
                <c:pt idx="173221">
                  <c:v>-224</c:v>
                </c:pt>
                <c:pt idx="173222">
                  <c:v>0</c:v>
                </c:pt>
                <c:pt idx="173223">
                  <c:v>-48</c:v>
                </c:pt>
                <c:pt idx="173224">
                  <c:v>224</c:v>
                </c:pt>
                <c:pt idx="173225">
                  <c:v>224</c:v>
                </c:pt>
                <c:pt idx="173226">
                  <c:v>48</c:v>
                </c:pt>
                <c:pt idx="173227">
                  <c:v>10</c:v>
                </c:pt>
                <c:pt idx="173228">
                  <c:v>18990.2</c:v>
                </c:pt>
                <c:pt idx="173229">
                  <c:v>15216.7</c:v>
                </c:pt>
                <c:pt idx="173230">
                  <c:v>17234.830000000002</c:v>
                </c:pt>
                <c:pt idx="173231">
                  <c:v>15448.26</c:v>
                </c:pt>
                <c:pt idx="173232">
                  <c:v>18522.150000000001</c:v>
                </c:pt>
                <c:pt idx="173233">
                  <c:v>19673.400000000001</c:v>
                </c:pt>
                <c:pt idx="173234">
                  <c:v>16321.05</c:v>
                </c:pt>
                <c:pt idx="173235">
                  <c:v>11094.73</c:v>
                </c:pt>
                <c:pt idx="173236">
                  <c:v>13383.02</c:v>
                </c:pt>
                <c:pt idx="173237">
                  <c:v>13609.49</c:v>
                </c:pt>
                <c:pt idx="173238">
                  <c:v>12789.54</c:v>
                </c:pt>
                <c:pt idx="173239">
                  <c:v>13213.83</c:v>
                </c:pt>
                <c:pt idx="173240">
                  <c:v>16122.01</c:v>
                </c:pt>
                <c:pt idx="173241">
                  <c:v>9233.16</c:v>
                </c:pt>
                <c:pt idx="173242">
                  <c:v>11666.2</c:v>
                </c:pt>
                <c:pt idx="173243">
                  <c:v>10292.69</c:v>
                </c:pt>
                <c:pt idx="173244">
                  <c:v>10055.36</c:v>
                </c:pt>
                <c:pt idx="173245">
                  <c:v>7193.49</c:v>
                </c:pt>
                <c:pt idx="173246">
                  <c:v>7375.55</c:v>
                </c:pt>
                <c:pt idx="173247">
                  <c:v>9988.07</c:v>
                </c:pt>
                <c:pt idx="173248">
                  <c:v>8738.98</c:v>
                </c:pt>
                <c:pt idx="173249">
                  <c:v>11310.38</c:v>
                </c:pt>
                <c:pt idx="173250">
                  <c:v>6676.42</c:v>
                </c:pt>
                <c:pt idx="173251">
                  <c:v>11875.87</c:v>
                </c:pt>
                <c:pt idx="173252">
                  <c:v>10682.56</c:v>
                </c:pt>
                <c:pt idx="173253">
                  <c:v>9852.34</c:v>
                </c:pt>
                <c:pt idx="173254">
                  <c:v>13096.23</c:v>
                </c:pt>
                <c:pt idx="173255">
                  <c:v>9814.08</c:v>
                </c:pt>
                <c:pt idx="173256">
                  <c:v>11861.5</c:v>
                </c:pt>
                <c:pt idx="173257">
                  <c:v>13038.92</c:v>
                </c:pt>
                <c:pt idx="173258">
                  <c:v>9863.02</c:v>
                </c:pt>
                <c:pt idx="173259">
                  <c:v>9112.59</c:v>
                </c:pt>
                <c:pt idx="173260">
                  <c:v>13348.67</c:v>
                </c:pt>
                <c:pt idx="173261">
                  <c:v>8437.8700000000008</c:v>
                </c:pt>
                <c:pt idx="173262">
                  <c:v>8003.56</c:v>
                </c:pt>
                <c:pt idx="173263">
                  <c:v>11979.19</c:v>
                </c:pt>
                <c:pt idx="173264">
                  <c:v>15159.68</c:v>
                </c:pt>
                <c:pt idx="173265">
                  <c:v>13745.95</c:v>
                </c:pt>
                <c:pt idx="173266">
                  <c:v>11822.36</c:v>
                </c:pt>
                <c:pt idx="173267">
                  <c:v>8933.16</c:v>
                </c:pt>
                <c:pt idx="173268">
                  <c:v>10801.94</c:v>
                </c:pt>
                <c:pt idx="173269">
                  <c:v>9682.16</c:v>
                </c:pt>
                <c:pt idx="173270">
                  <c:v>5706.01</c:v>
                </c:pt>
                <c:pt idx="173271">
                  <c:v>12180.07</c:v>
                </c:pt>
                <c:pt idx="173272">
                  <c:v>9297.4</c:v>
                </c:pt>
                <c:pt idx="173273">
                  <c:v>9354.89</c:v>
                </c:pt>
                <c:pt idx="173274">
                  <c:v>6190.11</c:v>
                </c:pt>
                <c:pt idx="173275">
                  <c:v>11897.56</c:v>
                </c:pt>
                <c:pt idx="173276">
                  <c:v>10403.73</c:v>
                </c:pt>
                <c:pt idx="173277">
                  <c:v>11156.81</c:v>
                </c:pt>
                <c:pt idx="173278">
                  <c:v>9616.92</c:v>
                </c:pt>
                <c:pt idx="173279">
                  <c:v>8517.93</c:v>
                </c:pt>
                <c:pt idx="173280">
                  <c:v>8349.06</c:v>
                </c:pt>
                <c:pt idx="173281">
                  <c:v>13227.69</c:v>
                </c:pt>
                <c:pt idx="173282">
                  <c:v>9536.48</c:v>
                </c:pt>
                <c:pt idx="173283">
                  <c:v>13439.93</c:v>
                </c:pt>
                <c:pt idx="173284">
                  <c:v>14949.47</c:v>
                </c:pt>
                <c:pt idx="173285">
                  <c:v>12852.52</c:v>
                </c:pt>
                <c:pt idx="173286">
                  <c:v>14690.43</c:v>
                </c:pt>
                <c:pt idx="173287">
                  <c:v>12064.45</c:v>
                </c:pt>
                <c:pt idx="173288">
                  <c:v>13910.56</c:v>
                </c:pt>
                <c:pt idx="173289">
                  <c:v>11936.49</c:v>
                </c:pt>
                <c:pt idx="173290">
                  <c:v>7384.72</c:v>
                </c:pt>
                <c:pt idx="173291">
                  <c:v>10283.02</c:v>
                </c:pt>
                <c:pt idx="173292">
                  <c:v>9201.48</c:v>
                </c:pt>
                <c:pt idx="173293">
                  <c:v>11344.53</c:v>
                </c:pt>
                <c:pt idx="173294">
                  <c:v>7563.43</c:v>
                </c:pt>
                <c:pt idx="173295">
                  <c:v>11352.66</c:v>
                </c:pt>
                <c:pt idx="173296">
                  <c:v>11026.11</c:v>
                </c:pt>
                <c:pt idx="173297">
                  <c:v>8256.9500000000007</c:v>
                </c:pt>
                <c:pt idx="173298">
                  <c:v>10571.7</c:v>
                </c:pt>
                <c:pt idx="173299">
                  <c:v>9001.14</c:v>
                </c:pt>
                <c:pt idx="173300">
                  <c:v>13173.21</c:v>
                </c:pt>
                <c:pt idx="173301">
                  <c:v>12997.55</c:v>
                </c:pt>
                <c:pt idx="173302">
                  <c:v>7258.84</c:v>
                </c:pt>
                <c:pt idx="173303">
                  <c:v>7349.05</c:v>
                </c:pt>
                <c:pt idx="173304">
                  <c:v>10176.14</c:v>
                </c:pt>
                <c:pt idx="173305">
                  <c:v>9123.2900000000009</c:v>
                </c:pt>
                <c:pt idx="173306">
                  <c:v>12251.3</c:v>
                </c:pt>
                <c:pt idx="173307">
                  <c:v>12813.61</c:v>
                </c:pt>
                <c:pt idx="173308">
                  <c:v>12315.03</c:v>
                </c:pt>
                <c:pt idx="173309">
                  <c:v>11721.11</c:v>
                </c:pt>
                <c:pt idx="173310">
                  <c:v>2129.5300000000002</c:v>
                </c:pt>
                <c:pt idx="173311">
                  <c:v>7947.87</c:v>
                </c:pt>
                <c:pt idx="173312">
                  <c:v>9575.15</c:v>
                </c:pt>
                <c:pt idx="173313">
                  <c:v>9304.26</c:v>
                </c:pt>
                <c:pt idx="173314">
                  <c:v>9158.24</c:v>
                </c:pt>
                <c:pt idx="173315">
                  <c:v>9157.14</c:v>
                </c:pt>
                <c:pt idx="173316">
                  <c:v>7735.48</c:v>
                </c:pt>
                <c:pt idx="173317">
                  <c:v>11353.77</c:v>
                </c:pt>
                <c:pt idx="173318">
                  <c:v>10547.85</c:v>
                </c:pt>
                <c:pt idx="173319">
                  <c:v>5850.27</c:v>
                </c:pt>
                <c:pt idx="173320">
                  <c:v>8803.36</c:v>
                </c:pt>
                <c:pt idx="173321">
                  <c:v>9913.31</c:v>
                </c:pt>
                <c:pt idx="173322">
                  <c:v>5541.3</c:v>
                </c:pt>
                <c:pt idx="173323">
                  <c:v>9983.3799999999992</c:v>
                </c:pt>
                <c:pt idx="173324">
                  <c:v>9890.69</c:v>
                </c:pt>
                <c:pt idx="173325">
                  <c:v>9802.4</c:v>
                </c:pt>
                <c:pt idx="173326">
                  <c:v>10068.99</c:v>
                </c:pt>
                <c:pt idx="173327">
                  <c:v>13425.5</c:v>
                </c:pt>
                <c:pt idx="173328">
                  <c:v>12416.57</c:v>
                </c:pt>
                <c:pt idx="173329">
                  <c:v>10030.83</c:v>
                </c:pt>
                <c:pt idx="173330">
                  <c:v>9186.5499999999993</c:v>
                </c:pt>
                <c:pt idx="173331">
                  <c:v>6930.15</c:v>
                </c:pt>
                <c:pt idx="173332">
                  <c:v>10818.62</c:v>
                </c:pt>
                <c:pt idx="173333">
                  <c:v>14106.29</c:v>
                </c:pt>
                <c:pt idx="173334">
                  <c:v>11503.33</c:v>
                </c:pt>
                <c:pt idx="173335">
                  <c:v>9005.99</c:v>
                </c:pt>
                <c:pt idx="173336">
                  <c:v>9482.74</c:v>
                </c:pt>
                <c:pt idx="173337">
                  <c:v>13419.68</c:v>
                </c:pt>
                <c:pt idx="173338">
                  <c:v>13153.22</c:v>
                </c:pt>
                <c:pt idx="173339">
                  <c:v>9578.18</c:v>
                </c:pt>
                <c:pt idx="173340">
                  <c:v>9653.17</c:v>
                </c:pt>
                <c:pt idx="173341">
                  <c:v>11635.68</c:v>
                </c:pt>
                <c:pt idx="173342">
                  <c:v>10746.75</c:v>
                </c:pt>
                <c:pt idx="173343">
                  <c:v>11132.86</c:v>
                </c:pt>
                <c:pt idx="173344">
                  <c:v>9156.2800000000007</c:v>
                </c:pt>
                <c:pt idx="173345">
                  <c:v>9246.67</c:v>
                </c:pt>
                <c:pt idx="173346">
                  <c:v>14715.92</c:v>
                </c:pt>
                <c:pt idx="173347">
                  <c:v>10904.49</c:v>
                </c:pt>
                <c:pt idx="173348">
                  <c:v>8472.48</c:v>
                </c:pt>
                <c:pt idx="173349">
                  <c:v>12994.27</c:v>
                </c:pt>
                <c:pt idx="173350">
                  <c:v>12570.93</c:v>
                </c:pt>
                <c:pt idx="173351">
                  <c:v>8344.08</c:v>
                </c:pt>
                <c:pt idx="173352">
                  <c:v>8865.24</c:v>
                </c:pt>
                <c:pt idx="173353">
                  <c:v>10244.25</c:v>
                </c:pt>
                <c:pt idx="173354">
                  <c:v>8279.57</c:v>
                </c:pt>
                <c:pt idx="173355">
                  <c:v>7388.92</c:v>
                </c:pt>
                <c:pt idx="173356">
                  <c:v>8920.4599999999991</c:v>
                </c:pt>
                <c:pt idx="173357">
                  <c:v>9048.57</c:v>
                </c:pt>
                <c:pt idx="173358">
                  <c:v>11194.05</c:v>
                </c:pt>
                <c:pt idx="173359">
                  <c:v>10336.15</c:v>
                </c:pt>
                <c:pt idx="173360">
                  <c:v>11427.38</c:v>
                </c:pt>
                <c:pt idx="173361">
                  <c:v>10871.85</c:v>
                </c:pt>
                <c:pt idx="173362">
                  <c:v>9776.0300000000007</c:v>
                </c:pt>
                <c:pt idx="173363">
                  <c:v>6426.57</c:v>
                </c:pt>
                <c:pt idx="173364">
                  <c:v>10417.870000000001</c:v>
                </c:pt>
                <c:pt idx="173365">
                  <c:v>10029.82</c:v>
                </c:pt>
                <c:pt idx="173366">
                  <c:v>8506.0400000000009</c:v>
                </c:pt>
                <c:pt idx="173367">
                  <c:v>11674.81</c:v>
                </c:pt>
                <c:pt idx="173368">
                  <c:v>15002.79</c:v>
                </c:pt>
                <c:pt idx="173369">
                  <c:v>12511.55</c:v>
                </c:pt>
                <c:pt idx="173370">
                  <c:v>9405.73</c:v>
                </c:pt>
                <c:pt idx="173371">
                  <c:v>75</c:v>
                </c:pt>
                <c:pt idx="173372">
                  <c:v>365</c:v>
                </c:pt>
                <c:pt idx="173373">
                  <c:v>79</c:v>
                </c:pt>
                <c:pt idx="173374">
                  <c:v>154</c:v>
                </c:pt>
                <c:pt idx="173375">
                  <c:v>89</c:v>
                </c:pt>
                <c:pt idx="173376">
                  <c:v>197</c:v>
                </c:pt>
                <c:pt idx="173377">
                  <c:v>242</c:v>
                </c:pt>
                <c:pt idx="173378">
                  <c:v>80</c:v>
                </c:pt>
                <c:pt idx="173379">
                  <c:v>247</c:v>
                </c:pt>
                <c:pt idx="173380">
                  <c:v>287</c:v>
                </c:pt>
                <c:pt idx="173381">
                  <c:v>198</c:v>
                </c:pt>
                <c:pt idx="173382">
                  <c:v>94</c:v>
                </c:pt>
                <c:pt idx="173383">
                  <c:v>79</c:v>
                </c:pt>
                <c:pt idx="173384">
                  <c:v>79</c:v>
                </c:pt>
                <c:pt idx="173385">
                  <c:v>94</c:v>
                </c:pt>
                <c:pt idx="173386">
                  <c:v>45</c:v>
                </c:pt>
                <c:pt idx="173387">
                  <c:v>282</c:v>
                </c:pt>
                <c:pt idx="173388">
                  <c:v>168</c:v>
                </c:pt>
                <c:pt idx="173389">
                  <c:v>168</c:v>
                </c:pt>
                <c:pt idx="173390">
                  <c:v>89</c:v>
                </c:pt>
                <c:pt idx="173391">
                  <c:v>257</c:v>
                </c:pt>
                <c:pt idx="173392">
                  <c:v>98</c:v>
                </c:pt>
                <c:pt idx="173393">
                  <c:v>104</c:v>
                </c:pt>
                <c:pt idx="173394">
                  <c:v>89</c:v>
                </c:pt>
                <c:pt idx="173395">
                  <c:v>39</c:v>
                </c:pt>
                <c:pt idx="173396">
                  <c:v>178</c:v>
                </c:pt>
                <c:pt idx="173397">
                  <c:v>94</c:v>
                </c:pt>
                <c:pt idx="173398">
                  <c:v>118</c:v>
                </c:pt>
                <c:pt idx="173399">
                  <c:v>45</c:v>
                </c:pt>
                <c:pt idx="173400">
                  <c:v>118</c:v>
                </c:pt>
                <c:pt idx="173401">
                  <c:v>483</c:v>
                </c:pt>
                <c:pt idx="173402">
                  <c:v>395</c:v>
                </c:pt>
                <c:pt idx="173403">
                  <c:v>10</c:v>
                </c:pt>
                <c:pt idx="173404">
                  <c:v>35</c:v>
                </c:pt>
                <c:pt idx="173405">
                  <c:v>247</c:v>
                </c:pt>
                <c:pt idx="173406">
                  <c:v>168</c:v>
                </c:pt>
                <c:pt idx="173407">
                  <c:v>29</c:v>
                </c:pt>
                <c:pt idx="173408">
                  <c:v>30</c:v>
                </c:pt>
                <c:pt idx="173409">
                  <c:v>504</c:v>
                </c:pt>
                <c:pt idx="173410">
                  <c:v>312.55</c:v>
                </c:pt>
                <c:pt idx="173411">
                  <c:v>30</c:v>
                </c:pt>
                <c:pt idx="173412">
                  <c:v>50</c:v>
                </c:pt>
                <c:pt idx="173413">
                  <c:v>453</c:v>
                </c:pt>
                <c:pt idx="173414">
                  <c:v>89</c:v>
                </c:pt>
                <c:pt idx="173415">
                  <c:v>10</c:v>
                </c:pt>
                <c:pt idx="173416">
                  <c:v>296</c:v>
                </c:pt>
                <c:pt idx="173417">
                  <c:v>212</c:v>
                </c:pt>
                <c:pt idx="173418">
                  <c:v>1846</c:v>
                </c:pt>
                <c:pt idx="173419">
                  <c:v>2051</c:v>
                </c:pt>
                <c:pt idx="173420">
                  <c:v>1452</c:v>
                </c:pt>
                <c:pt idx="173421">
                  <c:v>844</c:v>
                </c:pt>
                <c:pt idx="173422">
                  <c:v>2390</c:v>
                </c:pt>
                <c:pt idx="173423">
                  <c:v>1014</c:v>
                </c:pt>
                <c:pt idx="173424">
                  <c:v>2111</c:v>
                </c:pt>
                <c:pt idx="173425">
                  <c:v>1822</c:v>
                </c:pt>
                <c:pt idx="173426">
                  <c:v>1752</c:v>
                </c:pt>
                <c:pt idx="173427">
                  <c:v>962</c:v>
                </c:pt>
                <c:pt idx="173428">
                  <c:v>1244</c:v>
                </c:pt>
                <c:pt idx="173429">
                  <c:v>593</c:v>
                </c:pt>
                <c:pt idx="173430">
                  <c:v>1998</c:v>
                </c:pt>
                <c:pt idx="173431">
                  <c:v>940</c:v>
                </c:pt>
                <c:pt idx="173432">
                  <c:v>1735</c:v>
                </c:pt>
                <c:pt idx="173433">
                  <c:v>1589</c:v>
                </c:pt>
                <c:pt idx="173434">
                  <c:v>2119</c:v>
                </c:pt>
                <c:pt idx="173435">
                  <c:v>1199</c:v>
                </c:pt>
                <c:pt idx="173436">
                  <c:v>1758</c:v>
                </c:pt>
                <c:pt idx="173437">
                  <c:v>1811</c:v>
                </c:pt>
                <c:pt idx="173438">
                  <c:v>706</c:v>
                </c:pt>
                <c:pt idx="173439">
                  <c:v>1339</c:v>
                </c:pt>
                <c:pt idx="173440">
                  <c:v>1725</c:v>
                </c:pt>
                <c:pt idx="173441">
                  <c:v>523</c:v>
                </c:pt>
                <c:pt idx="173442">
                  <c:v>1115</c:v>
                </c:pt>
                <c:pt idx="173443">
                  <c:v>1579</c:v>
                </c:pt>
                <c:pt idx="173444">
                  <c:v>1031</c:v>
                </c:pt>
                <c:pt idx="173445">
                  <c:v>1907</c:v>
                </c:pt>
                <c:pt idx="173446">
                  <c:v>1681</c:v>
                </c:pt>
                <c:pt idx="173447">
                  <c:v>1439</c:v>
                </c:pt>
                <c:pt idx="173448">
                  <c:v>877</c:v>
                </c:pt>
                <c:pt idx="173449">
                  <c:v>1291.8</c:v>
                </c:pt>
                <c:pt idx="173450">
                  <c:v>1685</c:v>
                </c:pt>
                <c:pt idx="173451">
                  <c:v>959</c:v>
                </c:pt>
                <c:pt idx="173452">
                  <c:v>2197</c:v>
                </c:pt>
                <c:pt idx="173453">
                  <c:v>1595.4</c:v>
                </c:pt>
                <c:pt idx="173454">
                  <c:v>1486</c:v>
                </c:pt>
                <c:pt idx="173455">
                  <c:v>1980</c:v>
                </c:pt>
                <c:pt idx="173456">
                  <c:v>1205</c:v>
                </c:pt>
                <c:pt idx="173457">
                  <c:v>1635</c:v>
                </c:pt>
                <c:pt idx="173458">
                  <c:v>1769</c:v>
                </c:pt>
                <c:pt idx="173459">
                  <c:v>607</c:v>
                </c:pt>
                <c:pt idx="173460">
                  <c:v>1440</c:v>
                </c:pt>
                <c:pt idx="173461">
                  <c:v>1783</c:v>
                </c:pt>
                <c:pt idx="173462">
                  <c:v>904</c:v>
                </c:pt>
                <c:pt idx="173463">
                  <c:v>1831</c:v>
                </c:pt>
                <c:pt idx="173464">
                  <c:v>1279</c:v>
                </c:pt>
                <c:pt idx="173465">
                  <c:v>2145</c:v>
                </c:pt>
                <c:pt idx="173466">
                  <c:v>1971</c:v>
                </c:pt>
                <c:pt idx="173467">
                  <c:v>2175</c:v>
                </c:pt>
                <c:pt idx="173468">
                  <c:v>1160</c:v>
                </c:pt>
                <c:pt idx="173469">
                  <c:v>1666</c:v>
                </c:pt>
                <c:pt idx="173470">
                  <c:v>1134</c:v>
                </c:pt>
                <c:pt idx="173471">
                  <c:v>835</c:v>
                </c:pt>
                <c:pt idx="173472">
                  <c:v>1433</c:v>
                </c:pt>
                <c:pt idx="173473">
                  <c:v>1019</c:v>
                </c:pt>
                <c:pt idx="173474">
                  <c:v>554</c:v>
                </c:pt>
                <c:pt idx="173475">
                  <c:v>1556</c:v>
                </c:pt>
                <c:pt idx="173476">
                  <c:v>1965</c:v>
                </c:pt>
                <c:pt idx="173477">
                  <c:v>1198</c:v>
                </c:pt>
                <c:pt idx="173478">
                  <c:v>1982</c:v>
                </c:pt>
                <c:pt idx="173479">
                  <c:v>1453</c:v>
                </c:pt>
                <c:pt idx="173480">
                  <c:v>2370</c:v>
                </c:pt>
                <c:pt idx="173481">
                  <c:v>1765</c:v>
                </c:pt>
                <c:pt idx="173482">
                  <c:v>1180</c:v>
                </c:pt>
                <c:pt idx="173483">
                  <c:v>1348</c:v>
                </c:pt>
                <c:pt idx="173484">
                  <c:v>632</c:v>
                </c:pt>
                <c:pt idx="173485">
                  <c:v>960</c:v>
                </c:pt>
                <c:pt idx="173486">
                  <c:v>766</c:v>
                </c:pt>
                <c:pt idx="173487">
                  <c:v>1882</c:v>
                </c:pt>
                <c:pt idx="173488">
                  <c:v>1008</c:v>
                </c:pt>
                <c:pt idx="173489">
                  <c:v>1042</c:v>
                </c:pt>
                <c:pt idx="173490">
                  <c:v>13.12</c:v>
                </c:pt>
                <c:pt idx="173491">
                  <c:v>6.12</c:v>
                </c:pt>
                <c:pt idx="173492">
                  <c:v>7.12</c:v>
                </c:pt>
                <c:pt idx="173493">
                  <c:v>3.52</c:v>
                </c:pt>
                <c:pt idx="173494">
                  <c:v>1.76</c:v>
                </c:pt>
                <c:pt idx="173495">
                  <c:v>3.76</c:v>
                </c:pt>
                <c:pt idx="173496">
                  <c:v>9.48</c:v>
                </c:pt>
                <c:pt idx="173497">
                  <c:v>1.76</c:v>
                </c:pt>
                <c:pt idx="173498">
                  <c:v>1.76</c:v>
                </c:pt>
                <c:pt idx="173499">
                  <c:v>4</c:v>
                </c:pt>
                <c:pt idx="173500">
                  <c:v>-17</c:v>
                </c:pt>
                <c:pt idx="173501">
                  <c:v>1.96</c:v>
                </c:pt>
                <c:pt idx="173502">
                  <c:v>11</c:v>
                </c:pt>
                <c:pt idx="173503">
                  <c:v>-1.56</c:v>
                </c:pt>
                <c:pt idx="173504">
                  <c:v>12.56</c:v>
                </c:pt>
                <c:pt idx="173505">
                  <c:v>16.28</c:v>
                </c:pt>
                <c:pt idx="173506">
                  <c:v>3.12</c:v>
                </c:pt>
                <c:pt idx="173507">
                  <c:v>2.72</c:v>
                </c:pt>
                <c:pt idx="173508">
                  <c:v>11.36</c:v>
                </c:pt>
                <c:pt idx="173509">
                  <c:v>35.56</c:v>
                </c:pt>
                <c:pt idx="173510">
                  <c:v>4.68</c:v>
                </c:pt>
                <c:pt idx="173511">
                  <c:v>14.8</c:v>
                </c:pt>
                <c:pt idx="173512">
                  <c:v>5.92</c:v>
                </c:pt>
                <c:pt idx="173513">
                  <c:v>1.56</c:v>
                </c:pt>
                <c:pt idx="173514">
                  <c:v>13.52</c:v>
                </c:pt>
                <c:pt idx="173515">
                  <c:v>16.32</c:v>
                </c:pt>
                <c:pt idx="173516">
                  <c:v>7.92</c:v>
                </c:pt>
                <c:pt idx="173517">
                  <c:v>5.36</c:v>
                </c:pt>
                <c:pt idx="173518">
                  <c:v>21</c:v>
                </c:pt>
                <c:pt idx="173519">
                  <c:v>3</c:v>
                </c:pt>
                <c:pt idx="173520">
                  <c:v>1.5</c:v>
                </c:pt>
                <c:pt idx="173521">
                  <c:v>26</c:v>
                </c:pt>
                <c:pt idx="173522">
                  <c:v>11.5</c:v>
                </c:pt>
                <c:pt idx="173523">
                  <c:v>1.5</c:v>
                </c:pt>
                <c:pt idx="173524">
                  <c:v>7</c:v>
                </c:pt>
                <c:pt idx="173525">
                  <c:v>3</c:v>
                </c:pt>
                <c:pt idx="173526">
                  <c:v>7</c:v>
                </c:pt>
                <c:pt idx="173527">
                  <c:v>9.4600000000000009</c:v>
                </c:pt>
                <c:pt idx="173528">
                  <c:v>1.5</c:v>
                </c:pt>
                <c:pt idx="173529">
                  <c:v>3</c:v>
                </c:pt>
                <c:pt idx="173530">
                  <c:v>1.5</c:v>
                </c:pt>
                <c:pt idx="173531">
                  <c:v>3943.18</c:v>
                </c:pt>
                <c:pt idx="173532">
                  <c:v>3729.57</c:v>
                </c:pt>
                <c:pt idx="173533">
                  <c:v>3464.91</c:v>
                </c:pt>
                <c:pt idx="173534">
                  <c:v>3594.16</c:v>
                </c:pt>
                <c:pt idx="173535">
                  <c:v>3819.62</c:v>
                </c:pt>
                <c:pt idx="173536">
                  <c:v>4552.47</c:v>
                </c:pt>
                <c:pt idx="173537">
                  <c:v>4765.4799999999996</c:v>
                </c:pt>
                <c:pt idx="173538">
                  <c:v>3165.03</c:v>
                </c:pt>
                <c:pt idx="173539">
                  <c:v>3820.56</c:v>
                </c:pt>
                <c:pt idx="173540">
                  <c:v>3674.89</c:v>
                </c:pt>
                <c:pt idx="173541">
                  <c:v>3788</c:v>
                </c:pt>
                <c:pt idx="173542">
                  <c:v>4130.49</c:v>
                </c:pt>
                <c:pt idx="173543">
                  <c:v>3385.55</c:v>
                </c:pt>
                <c:pt idx="173544">
                  <c:v>3853.04</c:v>
                </c:pt>
                <c:pt idx="173545">
                  <c:v>3989.47</c:v>
                </c:pt>
                <c:pt idx="173546">
                  <c:v>3487.83</c:v>
                </c:pt>
                <c:pt idx="173547">
                  <c:v>2965</c:v>
                </c:pt>
                <c:pt idx="173548">
                  <c:v>3108.1</c:v>
                </c:pt>
                <c:pt idx="173549">
                  <c:v>2718.6</c:v>
                </c:pt>
                <c:pt idx="173550">
                  <c:v>2953.66</c:v>
                </c:pt>
                <c:pt idx="173551">
                  <c:v>2961.51</c:v>
                </c:pt>
                <c:pt idx="173552">
                  <c:v>2751.09</c:v>
                </c:pt>
                <c:pt idx="173553">
                  <c:v>2808.79</c:v>
                </c:pt>
                <c:pt idx="173554">
                  <c:v>2789.09</c:v>
                </c:pt>
                <c:pt idx="173555">
                  <c:v>3066.5</c:v>
                </c:pt>
                <c:pt idx="173556">
                  <c:v>2741.33</c:v>
                </c:pt>
                <c:pt idx="173557">
                  <c:v>2580.23</c:v>
                </c:pt>
                <c:pt idx="173558">
                  <c:v>3266.61</c:v>
                </c:pt>
                <c:pt idx="173559">
                  <c:v>2949.75</c:v>
                </c:pt>
                <c:pt idx="173560">
                  <c:v>3162.45</c:v>
                </c:pt>
                <c:pt idx="173561">
                  <c:v>3176.91</c:v>
                </c:pt>
                <c:pt idx="173562">
                  <c:v>3573.93</c:v>
                </c:pt>
                <c:pt idx="173563">
                  <c:v>3492.72</c:v>
                </c:pt>
                <c:pt idx="173564">
                  <c:v>3506.74</c:v>
                </c:pt>
                <c:pt idx="173565">
                  <c:v>3444.7</c:v>
                </c:pt>
                <c:pt idx="173566">
                  <c:v>3812.58</c:v>
                </c:pt>
                <c:pt idx="173567">
                  <c:v>3777.26</c:v>
                </c:pt>
                <c:pt idx="173568">
                  <c:v>3357.28</c:v>
                </c:pt>
                <c:pt idx="173569">
                  <c:v>3479.71</c:v>
                </c:pt>
                <c:pt idx="173570">
                  <c:v>3050.44</c:v>
                </c:pt>
                <c:pt idx="173571">
                  <c:v>3260.56</c:v>
                </c:pt>
                <c:pt idx="173572">
                  <c:v>2848.72</c:v>
                </c:pt>
                <c:pt idx="173573">
                  <c:v>6485.44</c:v>
                </c:pt>
                <c:pt idx="173574">
                  <c:v>3881.36</c:v>
                </c:pt>
                <c:pt idx="173575">
                  <c:v>3330.64</c:v>
                </c:pt>
                <c:pt idx="173576">
                  <c:v>3890.4</c:v>
                </c:pt>
                <c:pt idx="173577">
                  <c:v>4565.95</c:v>
                </c:pt>
                <c:pt idx="173578">
                  <c:v>2264.2199999999998</c:v>
                </c:pt>
                <c:pt idx="173579">
                  <c:v>3201.58</c:v>
                </c:pt>
                <c:pt idx="173580">
                  <c:v>2024.12</c:v>
                </c:pt>
                <c:pt idx="173581">
                  <c:v>2190.14</c:v>
                </c:pt>
                <c:pt idx="173582">
                  <c:v>1853.84</c:v>
                </c:pt>
                <c:pt idx="173583">
                  <c:v>2751.99</c:v>
                </c:pt>
                <c:pt idx="173584">
                  <c:v>3103.23</c:v>
                </c:pt>
                <c:pt idx="173585">
                  <c:v>3251.99</c:v>
                </c:pt>
                <c:pt idx="173586">
                  <c:v>3527.68</c:v>
                </c:pt>
                <c:pt idx="173587">
                  <c:v>3290.4</c:v>
                </c:pt>
                <c:pt idx="173588">
                  <c:v>2821.22</c:v>
                </c:pt>
                <c:pt idx="173589">
                  <c:v>3678.88</c:v>
                </c:pt>
                <c:pt idx="173590">
                  <c:v>3398.52</c:v>
                </c:pt>
                <c:pt idx="173591">
                  <c:v>3503.47</c:v>
                </c:pt>
                <c:pt idx="173592">
                  <c:v>2263.6999999999998</c:v>
                </c:pt>
                <c:pt idx="173593">
                  <c:v>3321.13</c:v>
                </c:pt>
                <c:pt idx="173594">
                  <c:v>3710.87</c:v>
                </c:pt>
                <c:pt idx="173595">
                  <c:v>2550.75</c:v>
                </c:pt>
                <c:pt idx="173596">
                  <c:v>4445.7</c:v>
                </c:pt>
                <c:pt idx="173597">
                  <c:v>3389.68</c:v>
                </c:pt>
                <c:pt idx="173598">
                  <c:v>2703.2</c:v>
                </c:pt>
                <c:pt idx="173599">
                  <c:v>2847.78</c:v>
                </c:pt>
                <c:pt idx="173600">
                  <c:v>2905.23</c:v>
                </c:pt>
                <c:pt idx="173601">
                  <c:v>3010.34</c:v>
                </c:pt>
                <c:pt idx="173602">
                  <c:v>2696.25</c:v>
                </c:pt>
                <c:pt idx="173603">
                  <c:v>2417.02</c:v>
                </c:pt>
                <c:pt idx="173604">
                  <c:v>3295.64</c:v>
                </c:pt>
                <c:pt idx="173605">
                  <c:v>2253.59</c:v>
                </c:pt>
                <c:pt idx="173606">
                  <c:v>2682.06</c:v>
                </c:pt>
                <c:pt idx="173607">
                  <c:v>2165.9499999999998</c:v>
                </c:pt>
                <c:pt idx="173608">
                  <c:v>2569.14</c:v>
                </c:pt>
                <c:pt idx="173609">
                  <c:v>2795.7</c:v>
                </c:pt>
                <c:pt idx="173610">
                  <c:v>2903.96</c:v>
                </c:pt>
                <c:pt idx="173611">
                  <c:v>3282.51</c:v>
                </c:pt>
                <c:pt idx="173612">
                  <c:v>2580.91</c:v>
                </c:pt>
                <c:pt idx="173613">
                  <c:v>1556.93</c:v>
                </c:pt>
                <c:pt idx="173614">
                  <c:v>2564.92</c:v>
                </c:pt>
                <c:pt idx="173615">
                  <c:v>3008.67</c:v>
                </c:pt>
                <c:pt idx="173616">
                  <c:v>2585.2600000000002</c:v>
                </c:pt>
                <c:pt idx="173617">
                  <c:v>2615.59</c:v>
                </c:pt>
                <c:pt idx="173618">
                  <c:v>2816.8</c:v>
                </c:pt>
                <c:pt idx="173619">
                  <c:v>2324.25</c:v>
                </c:pt>
                <c:pt idx="173620">
                  <c:v>3036.98</c:v>
                </c:pt>
                <c:pt idx="173621">
                  <c:v>2981.38</c:v>
                </c:pt>
                <c:pt idx="173622">
                  <c:v>1613.01</c:v>
                </c:pt>
                <c:pt idx="173623">
                  <c:v>2923.67</c:v>
                </c:pt>
                <c:pt idx="173624">
                  <c:v>2372.4499999999998</c:v>
                </c:pt>
                <c:pt idx="173625">
                  <c:v>6676.46</c:v>
                </c:pt>
                <c:pt idx="173626">
                  <c:v>3816.72</c:v>
                </c:pt>
                <c:pt idx="173627">
                  <c:v>4383.04</c:v>
                </c:pt>
                <c:pt idx="173628">
                  <c:v>4010.88</c:v>
                </c:pt>
                <c:pt idx="173629">
                  <c:v>4700.8999999999996</c:v>
                </c:pt>
                <c:pt idx="173630">
                  <c:v>1708.74</c:v>
                </c:pt>
                <c:pt idx="173631">
                  <c:v>2100.91</c:v>
                </c:pt>
                <c:pt idx="173632">
                  <c:v>2015.11</c:v>
                </c:pt>
                <c:pt idx="173633">
                  <c:v>2063.91</c:v>
                </c:pt>
                <c:pt idx="173634">
                  <c:v>2063.31</c:v>
                </c:pt>
                <c:pt idx="173635">
                  <c:v>2406.6</c:v>
                </c:pt>
                <c:pt idx="173636">
                  <c:v>2829.74</c:v>
                </c:pt>
                <c:pt idx="173637">
                  <c:v>2956.82</c:v>
                </c:pt>
                <c:pt idx="173638">
                  <c:v>3002.52</c:v>
                </c:pt>
                <c:pt idx="173639">
                  <c:v>3057.15</c:v>
                </c:pt>
                <c:pt idx="173640">
                  <c:v>4107.7</c:v>
                </c:pt>
                <c:pt idx="173641">
                  <c:v>2235.13</c:v>
                </c:pt>
                <c:pt idx="173642">
                  <c:v>2407.38</c:v>
                </c:pt>
                <c:pt idx="173643">
                  <c:v>2665.46</c:v>
                </c:pt>
                <c:pt idx="173644">
                  <c:v>2799.34</c:v>
                </c:pt>
                <c:pt idx="173645">
                  <c:v>2627.7</c:v>
                </c:pt>
                <c:pt idx="173646">
                  <c:v>2186.61</c:v>
                </c:pt>
                <c:pt idx="173647">
                  <c:v>2279.9</c:v>
                </c:pt>
                <c:pt idx="173648">
                  <c:v>2294.83</c:v>
                </c:pt>
                <c:pt idx="173649">
                  <c:v>2755.71</c:v>
                </c:pt>
                <c:pt idx="173650">
                  <c:v>2302.8200000000002</c:v>
                </c:pt>
                <c:pt idx="173651">
                  <c:v>2572.7600000000002</c:v>
                </c:pt>
                <c:pt idx="173652">
                  <c:v>1673.23</c:v>
                </c:pt>
                <c:pt idx="173653">
                  <c:v>1484.97</c:v>
                </c:pt>
                <c:pt idx="173654">
                  <c:v>1529.04</c:v>
                </c:pt>
                <c:pt idx="173655">
                  <c:v>2228.8200000000002</c:v>
                </c:pt>
                <c:pt idx="173656">
                  <c:v>2288.69</c:v>
                </c:pt>
                <c:pt idx="173657">
                  <c:v>2314.46</c:v>
                </c:pt>
                <c:pt idx="173658">
                  <c:v>1644.88</c:v>
                </c:pt>
                <c:pt idx="173659">
                  <c:v>2122.15</c:v>
                </c:pt>
                <c:pt idx="173660">
                  <c:v>2684.48</c:v>
                </c:pt>
                <c:pt idx="173661">
                  <c:v>1725.34</c:v>
                </c:pt>
                <c:pt idx="173662">
                  <c:v>2037.58</c:v>
                </c:pt>
                <c:pt idx="173663">
                  <c:v>2670.69</c:v>
                </c:pt>
                <c:pt idx="173664">
                  <c:v>3122.3</c:v>
                </c:pt>
                <c:pt idx="173665">
                  <c:v>1553.58</c:v>
                </c:pt>
                <c:pt idx="173666">
                  <c:v>2169.84</c:v>
                </c:pt>
                <c:pt idx="173667">
                  <c:v>2099.61</c:v>
                </c:pt>
                <c:pt idx="173668">
                  <c:v>2294.08</c:v>
                </c:pt>
                <c:pt idx="173669">
                  <c:v>1754.88</c:v>
                </c:pt>
                <c:pt idx="173670">
                  <c:v>1742.24</c:v>
                </c:pt>
                <c:pt idx="173671">
                  <c:v>1847.56</c:v>
                </c:pt>
                <c:pt idx="173672">
                  <c:v>2685.42</c:v>
                </c:pt>
                <c:pt idx="173673">
                  <c:v>2226.1</c:v>
                </c:pt>
                <c:pt idx="173674">
                  <c:v>353</c:v>
                </c:pt>
                <c:pt idx="173675">
                  <c:v>269.5</c:v>
                </c:pt>
                <c:pt idx="173676">
                  <c:v>316</c:v>
                </c:pt>
                <c:pt idx="173677">
                  <c:v>215</c:v>
                </c:pt>
                <c:pt idx="173678">
                  <c:v>153.5</c:v>
                </c:pt>
                <c:pt idx="173679">
                  <c:v>354</c:v>
                </c:pt>
                <c:pt idx="173680">
                  <c:v>805</c:v>
                </c:pt>
                <c:pt idx="173681">
                  <c:v>306</c:v>
                </c:pt>
                <c:pt idx="173682">
                  <c:v>702.47</c:v>
                </c:pt>
                <c:pt idx="173683">
                  <c:v>197.5</c:v>
                </c:pt>
                <c:pt idx="173684">
                  <c:v>89.5</c:v>
                </c:pt>
                <c:pt idx="173685">
                  <c:v>399</c:v>
                </c:pt>
                <c:pt idx="173686">
                  <c:v>335.47</c:v>
                </c:pt>
                <c:pt idx="173687">
                  <c:v>345</c:v>
                </c:pt>
                <c:pt idx="173688">
                  <c:v>335</c:v>
                </c:pt>
                <c:pt idx="173689">
                  <c:v>245.5</c:v>
                </c:pt>
                <c:pt idx="173690">
                  <c:v>548.5</c:v>
                </c:pt>
                <c:pt idx="173691">
                  <c:v>381</c:v>
                </c:pt>
                <c:pt idx="173692">
                  <c:v>375</c:v>
                </c:pt>
                <c:pt idx="173693">
                  <c:v>386.5</c:v>
                </c:pt>
                <c:pt idx="173694">
                  <c:v>534</c:v>
                </c:pt>
                <c:pt idx="173695">
                  <c:v>647</c:v>
                </c:pt>
                <c:pt idx="173696">
                  <c:v>344.5</c:v>
                </c:pt>
                <c:pt idx="173697">
                  <c:v>295.5</c:v>
                </c:pt>
                <c:pt idx="173698">
                  <c:v>240.5</c:v>
                </c:pt>
                <c:pt idx="173699">
                  <c:v>218</c:v>
                </c:pt>
                <c:pt idx="173700">
                  <c:v>286</c:v>
                </c:pt>
                <c:pt idx="173701">
                  <c:v>194</c:v>
                </c:pt>
                <c:pt idx="173702">
                  <c:v>460.5</c:v>
                </c:pt>
                <c:pt idx="173703">
                  <c:v>434</c:v>
                </c:pt>
                <c:pt idx="173704">
                  <c:v>290</c:v>
                </c:pt>
                <c:pt idx="173705">
                  <c:v>202</c:v>
                </c:pt>
                <c:pt idx="173706">
                  <c:v>170</c:v>
                </c:pt>
                <c:pt idx="173707">
                  <c:v>70</c:v>
                </c:pt>
                <c:pt idx="173708">
                  <c:v>275</c:v>
                </c:pt>
                <c:pt idx="173709">
                  <c:v>77</c:v>
                </c:pt>
                <c:pt idx="173710">
                  <c:v>154.91999999999999</c:v>
                </c:pt>
                <c:pt idx="173711">
                  <c:v>302.52</c:v>
                </c:pt>
                <c:pt idx="173712">
                  <c:v>290.44</c:v>
                </c:pt>
                <c:pt idx="173713">
                  <c:v>78.92</c:v>
                </c:pt>
                <c:pt idx="173714">
                  <c:v>143.68</c:v>
                </c:pt>
                <c:pt idx="173715">
                  <c:v>281.76</c:v>
                </c:pt>
                <c:pt idx="173716">
                  <c:v>148.34</c:v>
                </c:pt>
                <c:pt idx="173717">
                  <c:v>71.760000000000005</c:v>
                </c:pt>
                <c:pt idx="173718">
                  <c:v>91.84</c:v>
                </c:pt>
                <c:pt idx="173719">
                  <c:v>352.68</c:v>
                </c:pt>
                <c:pt idx="173720">
                  <c:v>362.52</c:v>
                </c:pt>
                <c:pt idx="173721">
                  <c:v>59.92</c:v>
                </c:pt>
                <c:pt idx="173722">
                  <c:v>61.4</c:v>
                </c:pt>
                <c:pt idx="173723">
                  <c:v>40.92</c:v>
                </c:pt>
                <c:pt idx="173724">
                  <c:v>102.76</c:v>
                </c:pt>
                <c:pt idx="173725">
                  <c:v>51.84</c:v>
                </c:pt>
                <c:pt idx="173726">
                  <c:v>55</c:v>
                </c:pt>
                <c:pt idx="173727">
                  <c:v>60.92</c:v>
                </c:pt>
                <c:pt idx="173728">
                  <c:v>56.84</c:v>
                </c:pt>
                <c:pt idx="173729">
                  <c:v>38.880000000000003</c:v>
                </c:pt>
                <c:pt idx="173730">
                  <c:v>53.84</c:v>
                </c:pt>
                <c:pt idx="173731">
                  <c:v>111.52</c:v>
                </c:pt>
                <c:pt idx="173732">
                  <c:v>12</c:v>
                </c:pt>
                <c:pt idx="173733">
                  <c:v>193.68</c:v>
                </c:pt>
                <c:pt idx="173734">
                  <c:v>-10.92</c:v>
                </c:pt>
                <c:pt idx="173735">
                  <c:v>78.84</c:v>
                </c:pt>
                <c:pt idx="173736">
                  <c:v>28</c:v>
                </c:pt>
                <c:pt idx="173737">
                  <c:v>35.799999999999997</c:v>
                </c:pt>
                <c:pt idx="173738">
                  <c:v>20</c:v>
                </c:pt>
                <c:pt idx="173739">
                  <c:v>102.76</c:v>
                </c:pt>
                <c:pt idx="173740">
                  <c:v>184.6</c:v>
                </c:pt>
                <c:pt idx="173741">
                  <c:v>45.92</c:v>
                </c:pt>
                <c:pt idx="173742">
                  <c:v>29.68</c:v>
                </c:pt>
                <c:pt idx="173743">
                  <c:v>60.72</c:v>
                </c:pt>
                <c:pt idx="173744">
                  <c:v>79.16</c:v>
                </c:pt>
                <c:pt idx="173745">
                  <c:v>64.84</c:v>
                </c:pt>
                <c:pt idx="173746">
                  <c:v>91.88</c:v>
                </c:pt>
                <c:pt idx="173747">
                  <c:v>59.24</c:v>
                </c:pt>
                <c:pt idx="173748">
                  <c:v>101.52</c:v>
                </c:pt>
                <c:pt idx="173749">
                  <c:v>-17.059999999999999</c:v>
                </c:pt>
                <c:pt idx="173750">
                  <c:v>39.799999999999997</c:v>
                </c:pt>
                <c:pt idx="173751">
                  <c:v>102.52</c:v>
                </c:pt>
                <c:pt idx="173752">
                  <c:v>60.52</c:v>
                </c:pt>
                <c:pt idx="173753">
                  <c:v>96.76</c:v>
                </c:pt>
                <c:pt idx="173754">
                  <c:v>-15.08</c:v>
                </c:pt>
                <c:pt idx="173755">
                  <c:v>52.84</c:v>
                </c:pt>
                <c:pt idx="173756">
                  <c:v>118.64</c:v>
                </c:pt>
                <c:pt idx="173757">
                  <c:v>86.64</c:v>
                </c:pt>
                <c:pt idx="173758">
                  <c:v>43.67</c:v>
                </c:pt>
                <c:pt idx="173759">
                  <c:v>30.92</c:v>
                </c:pt>
                <c:pt idx="173760">
                  <c:v>78.760000000000005</c:v>
                </c:pt>
                <c:pt idx="173761">
                  <c:v>106.64</c:v>
                </c:pt>
                <c:pt idx="173762">
                  <c:v>63.72</c:v>
                </c:pt>
                <c:pt idx="173763">
                  <c:v>84.84</c:v>
                </c:pt>
                <c:pt idx="173764">
                  <c:v>67.08</c:v>
                </c:pt>
                <c:pt idx="173765">
                  <c:v>41.92</c:v>
                </c:pt>
                <c:pt idx="173766">
                  <c:v>1.96</c:v>
                </c:pt>
                <c:pt idx="173767">
                  <c:v>57.92</c:v>
                </c:pt>
                <c:pt idx="173768">
                  <c:v>207.48</c:v>
                </c:pt>
                <c:pt idx="173769">
                  <c:v>176.68</c:v>
                </c:pt>
                <c:pt idx="173770">
                  <c:v>24.84</c:v>
                </c:pt>
                <c:pt idx="173771">
                  <c:v>29.24</c:v>
                </c:pt>
                <c:pt idx="173772">
                  <c:v>28.8</c:v>
                </c:pt>
                <c:pt idx="173773">
                  <c:v>38.92</c:v>
                </c:pt>
                <c:pt idx="173774">
                  <c:v>63.92</c:v>
                </c:pt>
                <c:pt idx="173775">
                  <c:v>49.42</c:v>
                </c:pt>
                <c:pt idx="173776">
                  <c:v>10</c:v>
                </c:pt>
                <c:pt idx="173777">
                  <c:v>89.48</c:v>
                </c:pt>
                <c:pt idx="173778">
                  <c:v>49.8</c:v>
                </c:pt>
                <c:pt idx="173779">
                  <c:v>96.52</c:v>
                </c:pt>
                <c:pt idx="173780">
                  <c:v>61.68</c:v>
                </c:pt>
                <c:pt idx="173781">
                  <c:v>10.76</c:v>
                </c:pt>
                <c:pt idx="173782">
                  <c:v>127.32</c:v>
                </c:pt>
                <c:pt idx="173783">
                  <c:v>14.88</c:v>
                </c:pt>
                <c:pt idx="173784">
                  <c:v>70.48</c:v>
                </c:pt>
                <c:pt idx="173785">
                  <c:v>32.64</c:v>
                </c:pt>
                <c:pt idx="173786">
                  <c:v>49.88</c:v>
                </c:pt>
                <c:pt idx="173787">
                  <c:v>35.76</c:v>
                </c:pt>
                <c:pt idx="173788">
                  <c:v>62.92</c:v>
                </c:pt>
                <c:pt idx="173789">
                  <c:v>8</c:v>
                </c:pt>
                <c:pt idx="173790">
                  <c:v>38.799999999999997</c:v>
                </c:pt>
                <c:pt idx="173791">
                  <c:v>5.88</c:v>
                </c:pt>
                <c:pt idx="173792">
                  <c:v>4.88</c:v>
                </c:pt>
                <c:pt idx="173793">
                  <c:v>118.84</c:v>
                </c:pt>
                <c:pt idx="173794">
                  <c:v>4.88</c:v>
                </c:pt>
                <c:pt idx="173795">
                  <c:v>40.92</c:v>
                </c:pt>
                <c:pt idx="173796">
                  <c:v>4.88</c:v>
                </c:pt>
                <c:pt idx="173797">
                  <c:v>54.84</c:v>
                </c:pt>
                <c:pt idx="173798">
                  <c:v>130.56</c:v>
                </c:pt>
                <c:pt idx="173799">
                  <c:v>45.8</c:v>
                </c:pt>
                <c:pt idx="173800">
                  <c:v>23.92</c:v>
                </c:pt>
                <c:pt idx="173801">
                  <c:v>51.92</c:v>
                </c:pt>
                <c:pt idx="173802">
                  <c:v>26.04</c:v>
                </c:pt>
                <c:pt idx="173803">
                  <c:v>8</c:v>
                </c:pt>
                <c:pt idx="173804">
                  <c:v>23.92</c:v>
                </c:pt>
                <c:pt idx="173805">
                  <c:v>40.92</c:v>
                </c:pt>
                <c:pt idx="173806">
                  <c:v>15399.19</c:v>
                </c:pt>
                <c:pt idx="173807">
                  <c:v>16385.23</c:v>
                </c:pt>
                <c:pt idx="173808">
                  <c:v>21714.33</c:v>
                </c:pt>
                <c:pt idx="173809">
                  <c:v>12250.61</c:v>
                </c:pt>
                <c:pt idx="173810">
                  <c:v>13853.01</c:v>
                </c:pt>
                <c:pt idx="173811">
                  <c:v>11433.62</c:v>
                </c:pt>
                <c:pt idx="173812">
                  <c:v>13435.91</c:v>
                </c:pt>
                <c:pt idx="173813">
                  <c:v>11491.56</c:v>
                </c:pt>
                <c:pt idx="173814">
                  <c:v>14711.33</c:v>
                </c:pt>
                <c:pt idx="173815">
                  <c:v>10487.82</c:v>
                </c:pt>
                <c:pt idx="173816">
                  <c:v>11119.32</c:v>
                </c:pt>
                <c:pt idx="173817">
                  <c:v>10848.25</c:v>
                </c:pt>
                <c:pt idx="173818">
                  <c:v>10706.7</c:v>
                </c:pt>
                <c:pt idx="173819">
                  <c:v>9620.11</c:v>
                </c:pt>
                <c:pt idx="173820">
                  <c:v>9744.68</c:v>
                </c:pt>
                <c:pt idx="173821">
                  <c:v>8385.85</c:v>
                </c:pt>
                <c:pt idx="173822">
                  <c:v>8302.44</c:v>
                </c:pt>
                <c:pt idx="173823">
                  <c:v>9764.7099999999991</c:v>
                </c:pt>
                <c:pt idx="173824">
                  <c:v>7371.57</c:v>
                </c:pt>
                <c:pt idx="173825">
                  <c:v>9155.43</c:v>
                </c:pt>
                <c:pt idx="173826">
                  <c:v>8709.2099999999991</c:v>
                </c:pt>
                <c:pt idx="173827">
                  <c:v>10093.870000000001</c:v>
                </c:pt>
                <c:pt idx="173828">
                  <c:v>6675.88</c:v>
                </c:pt>
                <c:pt idx="173829">
                  <c:v>9967.7800000000007</c:v>
                </c:pt>
                <c:pt idx="173830">
                  <c:v>7057.81</c:v>
                </c:pt>
                <c:pt idx="173831">
                  <c:v>9257.84</c:v>
                </c:pt>
                <c:pt idx="173832">
                  <c:v>8667.3799999999992</c:v>
                </c:pt>
                <c:pt idx="173833">
                  <c:v>8732.94</c:v>
                </c:pt>
                <c:pt idx="173834">
                  <c:v>7888.17</c:v>
                </c:pt>
                <c:pt idx="173835">
                  <c:v>7405.07</c:v>
                </c:pt>
                <c:pt idx="173836">
                  <c:v>5663.08</c:v>
                </c:pt>
                <c:pt idx="173837">
                  <c:v>7377.68</c:v>
                </c:pt>
                <c:pt idx="173838">
                  <c:v>7141.1</c:v>
                </c:pt>
                <c:pt idx="173839">
                  <c:v>6298.24</c:v>
                </c:pt>
                <c:pt idx="173840">
                  <c:v>6354.53</c:v>
                </c:pt>
                <c:pt idx="173841">
                  <c:v>8533.5400000000009</c:v>
                </c:pt>
                <c:pt idx="173842">
                  <c:v>6031.24</c:v>
                </c:pt>
                <c:pt idx="173843">
                  <c:v>7262.96</c:v>
                </c:pt>
                <c:pt idx="173844">
                  <c:v>8056.97</c:v>
                </c:pt>
                <c:pt idx="173845">
                  <c:v>7692.58</c:v>
                </c:pt>
                <c:pt idx="173846">
                  <c:v>14614.43</c:v>
                </c:pt>
                <c:pt idx="173847">
                  <c:v>12981.02</c:v>
                </c:pt>
                <c:pt idx="173848">
                  <c:v>30488.14</c:v>
                </c:pt>
                <c:pt idx="173849">
                  <c:v>19331.599999999999</c:v>
                </c:pt>
                <c:pt idx="173850">
                  <c:v>22447.55</c:v>
                </c:pt>
                <c:pt idx="173851">
                  <c:v>28406.48</c:v>
                </c:pt>
                <c:pt idx="173852">
                  <c:v>46714.2</c:v>
                </c:pt>
                <c:pt idx="173853">
                  <c:v>14132.29</c:v>
                </c:pt>
                <c:pt idx="173854">
                  <c:v>9591.8799999999992</c:v>
                </c:pt>
                <c:pt idx="173855">
                  <c:v>7580.95</c:v>
                </c:pt>
                <c:pt idx="173856">
                  <c:v>7024.86</c:v>
                </c:pt>
                <c:pt idx="173857">
                  <c:v>7596.4</c:v>
                </c:pt>
                <c:pt idx="173858">
                  <c:v>12226.97</c:v>
                </c:pt>
                <c:pt idx="173859">
                  <c:v>13374.95</c:v>
                </c:pt>
                <c:pt idx="173860">
                  <c:v>15371.38</c:v>
                </c:pt>
                <c:pt idx="173861">
                  <c:v>13811.21</c:v>
                </c:pt>
                <c:pt idx="173862">
                  <c:v>11468.04</c:v>
                </c:pt>
                <c:pt idx="173863">
                  <c:v>12065.05</c:v>
                </c:pt>
                <c:pt idx="173864">
                  <c:v>10780</c:v>
                </c:pt>
                <c:pt idx="173865">
                  <c:v>8346.8799999999992</c:v>
                </c:pt>
                <c:pt idx="173866">
                  <c:v>10350.35</c:v>
                </c:pt>
                <c:pt idx="173867">
                  <c:v>10275.94</c:v>
                </c:pt>
                <c:pt idx="173868">
                  <c:v>9624.2099999999991</c:v>
                </c:pt>
                <c:pt idx="173869">
                  <c:v>11491.77</c:v>
                </c:pt>
                <c:pt idx="173870">
                  <c:v>9243.9500000000007</c:v>
                </c:pt>
                <c:pt idx="173871">
                  <c:v>7198.66</c:v>
                </c:pt>
                <c:pt idx="173872">
                  <c:v>7069.98</c:v>
                </c:pt>
                <c:pt idx="173873">
                  <c:v>7760.04</c:v>
                </c:pt>
                <c:pt idx="173874">
                  <c:v>7597.72</c:v>
                </c:pt>
                <c:pt idx="173875">
                  <c:v>7132.1</c:v>
                </c:pt>
                <c:pt idx="173876">
                  <c:v>6073.8</c:v>
                </c:pt>
                <c:pt idx="173877">
                  <c:v>8141</c:v>
                </c:pt>
                <c:pt idx="173878">
                  <c:v>8507.06</c:v>
                </c:pt>
                <c:pt idx="173879">
                  <c:v>7437.5</c:v>
                </c:pt>
                <c:pt idx="173880">
                  <c:v>7457.6</c:v>
                </c:pt>
                <c:pt idx="173881">
                  <c:v>5840.99</c:v>
                </c:pt>
                <c:pt idx="173882">
                  <c:v>6038.41</c:v>
                </c:pt>
                <c:pt idx="173883">
                  <c:v>6047.16</c:v>
                </c:pt>
                <c:pt idx="173884">
                  <c:v>5958.34</c:v>
                </c:pt>
                <c:pt idx="173885">
                  <c:v>5785.89</c:v>
                </c:pt>
                <c:pt idx="173886">
                  <c:v>4291.7</c:v>
                </c:pt>
                <c:pt idx="173887">
                  <c:v>5997.04</c:v>
                </c:pt>
                <c:pt idx="173888">
                  <c:v>3414.99</c:v>
                </c:pt>
                <c:pt idx="173889">
                  <c:v>7044.91</c:v>
                </c:pt>
                <c:pt idx="173890">
                  <c:v>4785.9799999999996</c:v>
                </c:pt>
                <c:pt idx="173891">
                  <c:v>6395.93</c:v>
                </c:pt>
                <c:pt idx="173892">
                  <c:v>6671.75</c:v>
                </c:pt>
                <c:pt idx="173893">
                  <c:v>6727.7</c:v>
                </c:pt>
                <c:pt idx="173894">
                  <c:v>7330.22</c:v>
                </c:pt>
                <c:pt idx="173895">
                  <c:v>8290.5</c:v>
                </c:pt>
                <c:pt idx="173896">
                  <c:v>9328.1299999999992</c:v>
                </c:pt>
                <c:pt idx="173897">
                  <c:v>8301.0300000000007</c:v>
                </c:pt>
                <c:pt idx="173898">
                  <c:v>17775.82</c:v>
                </c:pt>
                <c:pt idx="173899">
                  <c:v>14874.47</c:v>
                </c:pt>
                <c:pt idx="173900">
                  <c:v>41175.57</c:v>
                </c:pt>
                <c:pt idx="173901">
                  <c:v>19914.2</c:v>
                </c:pt>
                <c:pt idx="173902">
                  <c:v>23856.29</c:v>
                </c:pt>
                <c:pt idx="173903">
                  <c:v>25444.39</c:v>
                </c:pt>
                <c:pt idx="173904">
                  <c:v>48249.11</c:v>
                </c:pt>
                <c:pt idx="173905">
                  <c:v>19941.25</c:v>
                </c:pt>
                <c:pt idx="173906">
                  <c:v>10894.89</c:v>
                </c:pt>
                <c:pt idx="173907">
                  <c:v>7183.58</c:v>
                </c:pt>
                <c:pt idx="173908">
                  <c:v>8474.06</c:v>
                </c:pt>
                <c:pt idx="173909">
                  <c:v>6816.89</c:v>
                </c:pt>
                <c:pt idx="173910">
                  <c:v>10793.08</c:v>
                </c:pt>
                <c:pt idx="173911">
                  <c:v>10009.39</c:v>
                </c:pt>
                <c:pt idx="173912">
                  <c:v>12374.59</c:v>
                </c:pt>
                <c:pt idx="173913">
                  <c:v>11737.67</c:v>
                </c:pt>
                <c:pt idx="173914">
                  <c:v>11700.27</c:v>
                </c:pt>
                <c:pt idx="173915">
                  <c:v>10254.61</c:v>
                </c:pt>
                <c:pt idx="173916">
                  <c:v>9082.9599999999991</c:v>
                </c:pt>
                <c:pt idx="173917">
                  <c:v>7651.3</c:v>
                </c:pt>
                <c:pt idx="173918">
                  <c:v>7491.48</c:v>
                </c:pt>
                <c:pt idx="173919">
                  <c:v>9924.83</c:v>
                </c:pt>
                <c:pt idx="173920">
                  <c:v>8052.78</c:v>
                </c:pt>
                <c:pt idx="173921">
                  <c:v>6326.76</c:v>
                </c:pt>
                <c:pt idx="173922">
                  <c:v>5896.22</c:v>
                </c:pt>
                <c:pt idx="173923">
                  <c:v>6530.01</c:v>
                </c:pt>
                <c:pt idx="173924">
                  <c:v>5748.05</c:v>
                </c:pt>
                <c:pt idx="173925">
                  <c:v>6167.31</c:v>
                </c:pt>
                <c:pt idx="173926">
                  <c:v>5605.79</c:v>
                </c:pt>
                <c:pt idx="173927">
                  <c:v>6022.03</c:v>
                </c:pt>
                <c:pt idx="173928">
                  <c:v>6247.19</c:v>
                </c:pt>
                <c:pt idx="173929">
                  <c:v>5772.88</c:v>
                </c:pt>
                <c:pt idx="173930">
                  <c:v>6399.5</c:v>
                </c:pt>
                <c:pt idx="173931">
                  <c:v>5938.99</c:v>
                </c:pt>
                <c:pt idx="173932">
                  <c:v>5926.96</c:v>
                </c:pt>
                <c:pt idx="173933">
                  <c:v>5451.98</c:v>
                </c:pt>
                <c:pt idx="173934">
                  <c:v>5490.08</c:v>
                </c:pt>
                <c:pt idx="173935">
                  <c:v>4943.1400000000003</c:v>
                </c:pt>
                <c:pt idx="173936">
                  <c:v>6031.54</c:v>
                </c:pt>
                <c:pt idx="173937">
                  <c:v>5037.88</c:v>
                </c:pt>
                <c:pt idx="173938">
                  <c:v>6220.57</c:v>
                </c:pt>
                <c:pt idx="173939">
                  <c:v>5361.11</c:v>
                </c:pt>
                <c:pt idx="173940">
                  <c:v>7510.71</c:v>
                </c:pt>
                <c:pt idx="173941">
                  <c:v>6564.12</c:v>
                </c:pt>
                <c:pt idx="173942">
                  <c:v>5798.97</c:v>
                </c:pt>
                <c:pt idx="173943">
                  <c:v>5453</c:v>
                </c:pt>
                <c:pt idx="173944">
                  <c:v>5546.91</c:v>
                </c:pt>
                <c:pt idx="173945">
                  <c:v>8135.16</c:v>
                </c:pt>
                <c:pt idx="173946">
                  <c:v>5785.8</c:v>
                </c:pt>
                <c:pt idx="173947">
                  <c:v>6550.74</c:v>
                </c:pt>
                <c:pt idx="173948">
                  <c:v>8752.39</c:v>
                </c:pt>
                <c:pt idx="173949">
                  <c:v>529</c:v>
                </c:pt>
                <c:pt idx="173950">
                  <c:v>1257.04</c:v>
                </c:pt>
                <c:pt idx="173951">
                  <c:v>1135.3</c:v>
                </c:pt>
                <c:pt idx="173952">
                  <c:v>1942.2</c:v>
                </c:pt>
                <c:pt idx="173953">
                  <c:v>1936.28</c:v>
                </c:pt>
                <c:pt idx="173954">
                  <c:v>3317</c:v>
                </c:pt>
                <c:pt idx="173955">
                  <c:v>3753.88</c:v>
                </c:pt>
                <c:pt idx="173956">
                  <c:v>5176.47</c:v>
                </c:pt>
                <c:pt idx="173957">
                  <c:v>9919.01</c:v>
                </c:pt>
                <c:pt idx="173958">
                  <c:v>12407.62</c:v>
                </c:pt>
                <c:pt idx="173959">
                  <c:v>12416.3</c:v>
                </c:pt>
                <c:pt idx="173960">
                  <c:v>15286.03</c:v>
                </c:pt>
                <c:pt idx="173961">
                  <c:v>15342.98</c:v>
                </c:pt>
                <c:pt idx="173962">
                  <c:v>21981.05</c:v>
                </c:pt>
                <c:pt idx="173963">
                  <c:v>20772.400000000001</c:v>
                </c:pt>
                <c:pt idx="173964">
                  <c:v>22955.49</c:v>
                </c:pt>
                <c:pt idx="173965">
                  <c:v>21399.32</c:v>
                </c:pt>
                <c:pt idx="173966">
                  <c:v>15461.89</c:v>
                </c:pt>
                <c:pt idx="173967">
                  <c:v>10348.42</c:v>
                </c:pt>
                <c:pt idx="173968">
                  <c:v>8621.5</c:v>
                </c:pt>
                <c:pt idx="173969">
                  <c:v>5068.9799999999996</c:v>
                </c:pt>
                <c:pt idx="173970">
                  <c:v>5340.63</c:v>
                </c:pt>
                <c:pt idx="173971">
                  <c:v>3577.07</c:v>
                </c:pt>
                <c:pt idx="173972">
                  <c:v>1942.32</c:v>
                </c:pt>
                <c:pt idx="173973">
                  <c:v>941.36</c:v>
                </c:pt>
                <c:pt idx="173974">
                  <c:v>1073.8599999999999</c:v>
                </c:pt>
                <c:pt idx="173975">
                  <c:v>1504.73</c:v>
                </c:pt>
                <c:pt idx="173976">
                  <c:v>1873.21</c:v>
                </c:pt>
                <c:pt idx="173977">
                  <c:v>1805.84</c:v>
                </c:pt>
                <c:pt idx="173978">
                  <c:v>2006.61</c:v>
                </c:pt>
                <c:pt idx="173979">
                  <c:v>1860.88</c:v>
                </c:pt>
                <c:pt idx="173980">
                  <c:v>2920.48</c:v>
                </c:pt>
                <c:pt idx="173981">
                  <c:v>2956.02</c:v>
                </c:pt>
                <c:pt idx="173982">
                  <c:v>2640.13</c:v>
                </c:pt>
                <c:pt idx="173983">
                  <c:v>2200.7199999999998</c:v>
                </c:pt>
                <c:pt idx="173984">
                  <c:v>1796.81</c:v>
                </c:pt>
                <c:pt idx="173985">
                  <c:v>1853.47</c:v>
                </c:pt>
                <c:pt idx="173986">
                  <c:v>703.98</c:v>
                </c:pt>
                <c:pt idx="173987">
                  <c:v>344.39</c:v>
                </c:pt>
                <c:pt idx="173988">
                  <c:v>187.74</c:v>
                </c:pt>
                <c:pt idx="173989">
                  <c:v>76.16</c:v>
                </c:pt>
                <c:pt idx="173990">
                  <c:v>603.21</c:v>
                </c:pt>
                <c:pt idx="173991">
                  <c:v>737.19</c:v>
                </c:pt>
                <c:pt idx="173992">
                  <c:v>2026.75</c:v>
                </c:pt>
                <c:pt idx="173993">
                  <c:v>1861.75</c:v>
                </c:pt>
                <c:pt idx="173994">
                  <c:v>1048.25</c:v>
                </c:pt>
                <c:pt idx="173995">
                  <c:v>93.23</c:v>
                </c:pt>
                <c:pt idx="173996">
                  <c:v>127.51</c:v>
                </c:pt>
                <c:pt idx="173997">
                  <c:v>352.5</c:v>
                </c:pt>
                <c:pt idx="173998">
                  <c:v>239</c:v>
                </c:pt>
                <c:pt idx="173999">
                  <c:v>172</c:v>
                </c:pt>
                <c:pt idx="174000">
                  <c:v>180.88</c:v>
                </c:pt>
                <c:pt idx="174001">
                  <c:v>220.73</c:v>
                </c:pt>
                <c:pt idx="174002">
                  <c:v>904.98</c:v>
                </c:pt>
                <c:pt idx="174003">
                  <c:v>1321.26</c:v>
                </c:pt>
                <c:pt idx="174004">
                  <c:v>1149.3</c:v>
                </c:pt>
                <c:pt idx="174005">
                  <c:v>1407.66</c:v>
                </c:pt>
                <c:pt idx="174006">
                  <c:v>2166.61</c:v>
                </c:pt>
                <c:pt idx="174007">
                  <c:v>2301.5700000000002</c:v>
                </c:pt>
                <c:pt idx="174008">
                  <c:v>3709.81</c:v>
                </c:pt>
                <c:pt idx="174009">
                  <c:v>3187.59</c:v>
                </c:pt>
                <c:pt idx="174010">
                  <c:v>6617.3</c:v>
                </c:pt>
                <c:pt idx="174011">
                  <c:v>12843.66</c:v>
                </c:pt>
                <c:pt idx="174012">
                  <c:v>17933.919999999998</c:v>
                </c:pt>
                <c:pt idx="174013">
                  <c:v>16477.09</c:v>
                </c:pt>
                <c:pt idx="174014">
                  <c:v>24266.22</c:v>
                </c:pt>
                <c:pt idx="174015">
                  <c:v>26697.88</c:v>
                </c:pt>
                <c:pt idx="174016">
                  <c:v>18806.599999999999</c:v>
                </c:pt>
                <c:pt idx="174017">
                  <c:v>21128.54</c:v>
                </c:pt>
                <c:pt idx="174018">
                  <c:v>16610.39</c:v>
                </c:pt>
                <c:pt idx="174019">
                  <c:v>10898.25</c:v>
                </c:pt>
                <c:pt idx="174020">
                  <c:v>7151.78</c:v>
                </c:pt>
                <c:pt idx="174021">
                  <c:v>5796.8</c:v>
                </c:pt>
                <c:pt idx="174022">
                  <c:v>3728.67</c:v>
                </c:pt>
                <c:pt idx="174023">
                  <c:v>3183.98</c:v>
                </c:pt>
                <c:pt idx="174024">
                  <c:v>2308.69</c:v>
                </c:pt>
                <c:pt idx="174025">
                  <c:v>1379.49</c:v>
                </c:pt>
                <c:pt idx="174026">
                  <c:v>962.86</c:v>
                </c:pt>
                <c:pt idx="174027">
                  <c:v>1319.07</c:v>
                </c:pt>
                <c:pt idx="174028">
                  <c:v>1253.1600000000001</c:v>
                </c:pt>
                <c:pt idx="174029">
                  <c:v>700.38</c:v>
                </c:pt>
                <c:pt idx="174030">
                  <c:v>878.67</c:v>
                </c:pt>
                <c:pt idx="174031">
                  <c:v>429.29</c:v>
                </c:pt>
                <c:pt idx="174032">
                  <c:v>1122.79</c:v>
                </c:pt>
                <c:pt idx="174033">
                  <c:v>1725.06</c:v>
                </c:pt>
                <c:pt idx="174034">
                  <c:v>1466.47</c:v>
                </c:pt>
                <c:pt idx="174035">
                  <c:v>1601.21</c:v>
                </c:pt>
                <c:pt idx="174036">
                  <c:v>1856.13</c:v>
                </c:pt>
                <c:pt idx="174037">
                  <c:v>1140.53</c:v>
                </c:pt>
                <c:pt idx="174038">
                  <c:v>311.02</c:v>
                </c:pt>
                <c:pt idx="174039">
                  <c:v>235.1</c:v>
                </c:pt>
                <c:pt idx="174040">
                  <c:v>27.82</c:v>
                </c:pt>
                <c:pt idx="174041">
                  <c:v>152.35</c:v>
                </c:pt>
                <c:pt idx="174042">
                  <c:v>236.82</c:v>
                </c:pt>
                <c:pt idx="174043">
                  <c:v>1294.6600000000001</c:v>
                </c:pt>
                <c:pt idx="174044">
                  <c:v>1826.96</c:v>
                </c:pt>
                <c:pt idx="174045">
                  <c:v>2166.77</c:v>
                </c:pt>
                <c:pt idx="174046">
                  <c:v>2028.93</c:v>
                </c:pt>
                <c:pt idx="174047">
                  <c:v>673.29</c:v>
                </c:pt>
                <c:pt idx="174048">
                  <c:v>79.02</c:v>
                </c:pt>
                <c:pt idx="174049">
                  <c:v>117.56</c:v>
                </c:pt>
                <c:pt idx="174050">
                  <c:v>163.71</c:v>
                </c:pt>
                <c:pt idx="174051">
                  <c:v>77.75</c:v>
                </c:pt>
                <c:pt idx="174052">
                  <c:v>153.24</c:v>
                </c:pt>
                <c:pt idx="174053">
                  <c:v>326.98</c:v>
                </c:pt>
                <c:pt idx="174054">
                  <c:v>854.97</c:v>
                </c:pt>
                <c:pt idx="174055">
                  <c:v>839.57</c:v>
                </c:pt>
                <c:pt idx="174056">
                  <c:v>1031.46</c:v>
                </c:pt>
                <c:pt idx="174057">
                  <c:v>833.61</c:v>
                </c:pt>
                <c:pt idx="174058">
                  <c:v>2115.54</c:v>
                </c:pt>
                <c:pt idx="174059">
                  <c:v>3264.9</c:v>
                </c:pt>
                <c:pt idx="174060">
                  <c:v>6264.59</c:v>
                </c:pt>
                <c:pt idx="174061">
                  <c:v>4894.8</c:v>
                </c:pt>
                <c:pt idx="174062">
                  <c:v>9646.69</c:v>
                </c:pt>
                <c:pt idx="174063">
                  <c:v>9830.1200000000008</c:v>
                </c:pt>
                <c:pt idx="174064">
                  <c:v>15813.82</c:v>
                </c:pt>
                <c:pt idx="174065">
                  <c:v>12272.59</c:v>
                </c:pt>
                <c:pt idx="174066">
                  <c:v>14155.09</c:v>
                </c:pt>
                <c:pt idx="174067">
                  <c:v>23266.31</c:v>
                </c:pt>
                <c:pt idx="174068">
                  <c:v>24331.42</c:v>
                </c:pt>
                <c:pt idx="174069">
                  <c:v>16421.560000000001</c:v>
                </c:pt>
                <c:pt idx="174070">
                  <c:v>15301.76</c:v>
                </c:pt>
                <c:pt idx="174071">
                  <c:v>10241.51</c:v>
                </c:pt>
                <c:pt idx="174072">
                  <c:v>7518.27</c:v>
                </c:pt>
                <c:pt idx="174073">
                  <c:v>6447.23</c:v>
                </c:pt>
                <c:pt idx="174074">
                  <c:v>4737.25</c:v>
                </c:pt>
                <c:pt idx="174075">
                  <c:v>2614.63</c:v>
                </c:pt>
                <c:pt idx="174076">
                  <c:v>2461.36</c:v>
                </c:pt>
                <c:pt idx="174077">
                  <c:v>1929.62</c:v>
                </c:pt>
                <c:pt idx="174078">
                  <c:v>1670.31</c:v>
                </c:pt>
                <c:pt idx="174079">
                  <c:v>1401.06</c:v>
                </c:pt>
                <c:pt idx="174080">
                  <c:v>1129.42</c:v>
                </c:pt>
                <c:pt idx="174081">
                  <c:v>1068.8399999999999</c:v>
                </c:pt>
                <c:pt idx="174082">
                  <c:v>1972.2</c:v>
                </c:pt>
                <c:pt idx="174083">
                  <c:v>2155.96</c:v>
                </c:pt>
                <c:pt idx="174084">
                  <c:v>2562.38</c:v>
                </c:pt>
                <c:pt idx="174085">
                  <c:v>3112.11</c:v>
                </c:pt>
                <c:pt idx="174086">
                  <c:v>3184.98</c:v>
                </c:pt>
                <c:pt idx="174087">
                  <c:v>2597.8000000000002</c:v>
                </c:pt>
                <c:pt idx="174088">
                  <c:v>2280.96</c:v>
                </c:pt>
                <c:pt idx="174089">
                  <c:v>2047.54</c:v>
                </c:pt>
                <c:pt idx="174090">
                  <c:v>936.05</c:v>
                </c:pt>
                <c:pt idx="174091">
                  <c:v>855.21</c:v>
                </c:pt>
                <c:pt idx="174092">
                  <c:v>2630</c:v>
                </c:pt>
                <c:pt idx="174093">
                  <c:v>4949</c:v>
                </c:pt>
                <c:pt idx="174094">
                  <c:v>2497</c:v>
                </c:pt>
                <c:pt idx="174095">
                  <c:v>4461</c:v>
                </c:pt>
                <c:pt idx="174096">
                  <c:v>2560</c:v>
                </c:pt>
                <c:pt idx="174097">
                  <c:v>3775</c:v>
                </c:pt>
                <c:pt idx="174098">
                  <c:v>4084</c:v>
                </c:pt>
                <c:pt idx="174099">
                  <c:v>5516</c:v>
                </c:pt>
                <c:pt idx="174100">
                  <c:v>2740</c:v>
                </c:pt>
                <c:pt idx="174101">
                  <c:v>3504</c:v>
                </c:pt>
                <c:pt idx="174102">
                  <c:v>5033</c:v>
                </c:pt>
                <c:pt idx="174103">
                  <c:v>4753</c:v>
                </c:pt>
                <c:pt idx="174104">
                  <c:v>3176</c:v>
                </c:pt>
                <c:pt idx="174105">
                  <c:v>2330</c:v>
                </c:pt>
                <c:pt idx="174106">
                  <c:v>6283.44</c:v>
                </c:pt>
                <c:pt idx="174107">
                  <c:v>3776</c:v>
                </c:pt>
                <c:pt idx="174108">
                  <c:v>6265</c:v>
                </c:pt>
                <c:pt idx="174109">
                  <c:v>8670</c:v>
                </c:pt>
                <c:pt idx="174110">
                  <c:v>10374</c:v>
                </c:pt>
                <c:pt idx="174111">
                  <c:v>8181</c:v>
                </c:pt>
                <c:pt idx="174112">
                  <c:v>5820</c:v>
                </c:pt>
                <c:pt idx="174113">
                  <c:v>7463</c:v>
                </c:pt>
                <c:pt idx="174114">
                  <c:v>7112</c:v>
                </c:pt>
                <c:pt idx="174115">
                  <c:v>3356</c:v>
                </c:pt>
                <c:pt idx="174116">
                  <c:v>8059</c:v>
                </c:pt>
                <c:pt idx="174117">
                  <c:v>3845</c:v>
                </c:pt>
                <c:pt idx="174118">
                  <c:v>7594</c:v>
                </c:pt>
                <c:pt idx="174119">
                  <c:v>4218</c:v>
                </c:pt>
                <c:pt idx="174120">
                  <c:v>6663</c:v>
                </c:pt>
                <c:pt idx="174121">
                  <c:v>6490</c:v>
                </c:pt>
                <c:pt idx="174122">
                  <c:v>7228</c:v>
                </c:pt>
                <c:pt idx="174123">
                  <c:v>2830</c:v>
                </c:pt>
                <c:pt idx="174124">
                  <c:v>7938</c:v>
                </c:pt>
                <c:pt idx="174125">
                  <c:v>4338</c:v>
                </c:pt>
                <c:pt idx="174126">
                  <c:v>2425</c:v>
                </c:pt>
                <c:pt idx="174127">
                  <c:v>11021</c:v>
                </c:pt>
                <c:pt idx="174128">
                  <c:v>8204</c:v>
                </c:pt>
                <c:pt idx="174129">
                  <c:v>7091</c:v>
                </c:pt>
                <c:pt idx="174130">
                  <c:v>3862</c:v>
                </c:pt>
                <c:pt idx="174131">
                  <c:v>10146</c:v>
                </c:pt>
                <c:pt idx="174132">
                  <c:v>4904</c:v>
                </c:pt>
                <c:pt idx="174133">
                  <c:v>8144</c:v>
                </c:pt>
                <c:pt idx="174134">
                  <c:v>5844</c:v>
                </c:pt>
                <c:pt idx="174135">
                  <c:v>2356</c:v>
                </c:pt>
                <c:pt idx="174136">
                  <c:v>742</c:v>
                </c:pt>
                <c:pt idx="174137">
                  <c:v>3177</c:v>
                </c:pt>
                <c:pt idx="174138">
                  <c:v>7201</c:v>
                </c:pt>
                <c:pt idx="174139">
                  <c:v>3459</c:v>
                </c:pt>
                <c:pt idx="174140">
                  <c:v>3108</c:v>
                </c:pt>
                <c:pt idx="174141">
                  <c:v>2886</c:v>
                </c:pt>
                <c:pt idx="174142">
                  <c:v>3465</c:v>
                </c:pt>
                <c:pt idx="174143">
                  <c:v>1938</c:v>
                </c:pt>
                <c:pt idx="174144">
                  <c:v>1916</c:v>
                </c:pt>
                <c:pt idx="174145">
                  <c:v>3855</c:v>
                </c:pt>
                <c:pt idx="174146">
                  <c:v>3613</c:v>
                </c:pt>
                <c:pt idx="174147">
                  <c:v>1760</c:v>
                </c:pt>
                <c:pt idx="174148">
                  <c:v>4076</c:v>
                </c:pt>
                <c:pt idx="174149">
                  <c:v>2813</c:v>
                </c:pt>
                <c:pt idx="174150">
                  <c:v>1560</c:v>
                </c:pt>
                <c:pt idx="174151">
                  <c:v>750</c:v>
                </c:pt>
                <c:pt idx="174152">
                  <c:v>2425</c:v>
                </c:pt>
                <c:pt idx="174153">
                  <c:v>2550</c:v>
                </c:pt>
                <c:pt idx="174154">
                  <c:v>1870</c:v>
                </c:pt>
                <c:pt idx="174155">
                  <c:v>1135</c:v>
                </c:pt>
                <c:pt idx="174156">
                  <c:v>1875</c:v>
                </c:pt>
                <c:pt idx="174157">
                  <c:v>1965</c:v>
                </c:pt>
                <c:pt idx="174158">
                  <c:v>2900</c:v>
                </c:pt>
                <c:pt idx="174159">
                  <c:v>3085</c:v>
                </c:pt>
                <c:pt idx="174160">
                  <c:v>550</c:v>
                </c:pt>
                <c:pt idx="174161">
                  <c:v>1930</c:v>
                </c:pt>
                <c:pt idx="174162">
                  <c:v>3075</c:v>
                </c:pt>
                <c:pt idx="174163">
                  <c:v>2845</c:v>
                </c:pt>
                <c:pt idx="174164">
                  <c:v>4710</c:v>
                </c:pt>
                <c:pt idx="174165">
                  <c:v>5795</c:v>
                </c:pt>
                <c:pt idx="174166">
                  <c:v>3145</c:v>
                </c:pt>
                <c:pt idx="174167">
                  <c:v>3130</c:v>
                </c:pt>
                <c:pt idx="174168">
                  <c:v>5220</c:v>
                </c:pt>
                <c:pt idx="174169">
                  <c:v>4830</c:v>
                </c:pt>
                <c:pt idx="174170">
                  <c:v>3775</c:v>
                </c:pt>
                <c:pt idx="174171">
                  <c:v>2850</c:v>
                </c:pt>
                <c:pt idx="174172">
                  <c:v>1915</c:v>
                </c:pt>
                <c:pt idx="174173">
                  <c:v>2605</c:v>
                </c:pt>
                <c:pt idx="174174">
                  <c:v>2052.5</c:v>
                </c:pt>
                <c:pt idx="174175">
                  <c:v>3902.5</c:v>
                </c:pt>
                <c:pt idx="174176">
                  <c:v>4495</c:v>
                </c:pt>
                <c:pt idx="174177">
                  <c:v>4022.5</c:v>
                </c:pt>
                <c:pt idx="174178">
                  <c:v>1692.5</c:v>
                </c:pt>
                <c:pt idx="174179">
                  <c:v>3962.5</c:v>
                </c:pt>
                <c:pt idx="174180">
                  <c:v>1812.5</c:v>
                </c:pt>
                <c:pt idx="174181">
                  <c:v>2307.5</c:v>
                </c:pt>
                <c:pt idx="174182">
                  <c:v>3370</c:v>
                </c:pt>
                <c:pt idx="174183">
                  <c:v>635</c:v>
                </c:pt>
                <c:pt idx="174184">
                  <c:v>2442.5</c:v>
                </c:pt>
                <c:pt idx="174185">
                  <c:v>1260</c:v>
                </c:pt>
                <c:pt idx="174186">
                  <c:v>1842.5</c:v>
                </c:pt>
                <c:pt idx="174187">
                  <c:v>3350</c:v>
                </c:pt>
                <c:pt idx="174188">
                  <c:v>1467.5</c:v>
                </c:pt>
                <c:pt idx="174189">
                  <c:v>2202.5</c:v>
                </c:pt>
                <c:pt idx="174190">
                  <c:v>3042.5</c:v>
                </c:pt>
                <c:pt idx="174191">
                  <c:v>1065</c:v>
                </c:pt>
                <c:pt idx="174192">
                  <c:v>2565</c:v>
                </c:pt>
                <c:pt idx="174193">
                  <c:v>2885</c:v>
                </c:pt>
                <c:pt idx="174194">
                  <c:v>3715</c:v>
                </c:pt>
                <c:pt idx="174195">
                  <c:v>1310</c:v>
                </c:pt>
                <c:pt idx="174196">
                  <c:v>3385</c:v>
                </c:pt>
                <c:pt idx="174197">
                  <c:v>1090</c:v>
                </c:pt>
                <c:pt idx="174198">
                  <c:v>200</c:v>
                </c:pt>
                <c:pt idx="174199">
                  <c:v>2630</c:v>
                </c:pt>
                <c:pt idx="174200">
                  <c:v>2390</c:v>
                </c:pt>
                <c:pt idx="174201">
                  <c:v>1350</c:v>
                </c:pt>
                <c:pt idx="174202">
                  <c:v>2495</c:v>
                </c:pt>
                <c:pt idx="174203">
                  <c:v>3030</c:v>
                </c:pt>
                <c:pt idx="174204">
                  <c:v>1585</c:v>
                </c:pt>
                <c:pt idx="174205">
                  <c:v>5090</c:v>
                </c:pt>
                <c:pt idx="174206">
                  <c:v>1185</c:v>
                </c:pt>
                <c:pt idx="174207">
                  <c:v>2505</c:v>
                </c:pt>
                <c:pt idx="174208">
                  <c:v>2800</c:v>
                </c:pt>
                <c:pt idx="174209">
                  <c:v>4290</c:v>
                </c:pt>
                <c:pt idx="174210">
                  <c:v>3557</c:v>
                </c:pt>
                <c:pt idx="174211">
                  <c:v>1920</c:v>
                </c:pt>
                <c:pt idx="174212">
                  <c:v>660</c:v>
                </c:pt>
                <c:pt idx="174213">
                  <c:v>3845</c:v>
                </c:pt>
                <c:pt idx="174214">
                  <c:v>3810</c:v>
                </c:pt>
                <c:pt idx="174215">
                  <c:v>3995</c:v>
                </c:pt>
                <c:pt idx="174216">
                  <c:v>1680</c:v>
                </c:pt>
                <c:pt idx="174217">
                  <c:v>4575</c:v>
                </c:pt>
                <c:pt idx="174218">
                  <c:v>2735</c:v>
                </c:pt>
                <c:pt idx="174219">
                  <c:v>5675</c:v>
                </c:pt>
                <c:pt idx="174220">
                  <c:v>12125</c:v>
                </c:pt>
                <c:pt idx="174221">
                  <c:v>3275</c:v>
                </c:pt>
                <c:pt idx="174222">
                  <c:v>5580</c:v>
                </c:pt>
                <c:pt idx="174223">
                  <c:v>4855</c:v>
                </c:pt>
                <c:pt idx="174224">
                  <c:v>2750</c:v>
                </c:pt>
                <c:pt idx="174225">
                  <c:v>4890</c:v>
                </c:pt>
                <c:pt idx="174226">
                  <c:v>8320</c:v>
                </c:pt>
                <c:pt idx="174227">
                  <c:v>1680</c:v>
                </c:pt>
                <c:pt idx="174228">
                  <c:v>2455</c:v>
                </c:pt>
                <c:pt idx="174229">
                  <c:v>5245</c:v>
                </c:pt>
                <c:pt idx="174230">
                  <c:v>4220</c:v>
                </c:pt>
                <c:pt idx="174231">
                  <c:v>2880</c:v>
                </c:pt>
                <c:pt idx="174232">
                  <c:v>8020</c:v>
                </c:pt>
                <c:pt idx="174233">
                  <c:v>6370</c:v>
                </c:pt>
                <c:pt idx="174234">
                  <c:v>2175</c:v>
                </c:pt>
                <c:pt idx="174235">
                  <c:v>940.75</c:v>
                </c:pt>
                <c:pt idx="174236">
                  <c:v>810.05</c:v>
                </c:pt>
                <c:pt idx="174237">
                  <c:v>979.77</c:v>
                </c:pt>
                <c:pt idx="174238">
                  <c:v>709.39</c:v>
                </c:pt>
                <c:pt idx="174239">
                  <c:v>577.55999999999995</c:v>
                </c:pt>
                <c:pt idx="174240">
                  <c:v>860.41</c:v>
                </c:pt>
                <c:pt idx="174241">
                  <c:v>715.86</c:v>
                </c:pt>
                <c:pt idx="174242">
                  <c:v>699.92</c:v>
                </c:pt>
                <c:pt idx="174243">
                  <c:v>734.58</c:v>
                </c:pt>
                <c:pt idx="174244">
                  <c:v>588.80999999999995</c:v>
                </c:pt>
                <c:pt idx="174245">
                  <c:v>766.66</c:v>
                </c:pt>
                <c:pt idx="174246">
                  <c:v>835.09</c:v>
                </c:pt>
                <c:pt idx="174247">
                  <c:v>633.83000000000004</c:v>
                </c:pt>
                <c:pt idx="174248">
                  <c:v>629.63</c:v>
                </c:pt>
                <c:pt idx="174249">
                  <c:v>596.33000000000004</c:v>
                </c:pt>
                <c:pt idx="174250">
                  <c:v>664.77</c:v>
                </c:pt>
                <c:pt idx="174251">
                  <c:v>573.71</c:v>
                </c:pt>
                <c:pt idx="174252">
                  <c:v>541.96</c:v>
                </c:pt>
                <c:pt idx="174253">
                  <c:v>603.33000000000004</c:v>
                </c:pt>
                <c:pt idx="174254">
                  <c:v>502.51</c:v>
                </c:pt>
                <c:pt idx="174255">
                  <c:v>537.13</c:v>
                </c:pt>
                <c:pt idx="174256">
                  <c:v>500.54</c:v>
                </c:pt>
                <c:pt idx="174257">
                  <c:v>493.97</c:v>
                </c:pt>
                <c:pt idx="174258">
                  <c:v>618.26</c:v>
                </c:pt>
                <c:pt idx="174259">
                  <c:v>575.52</c:v>
                </c:pt>
                <c:pt idx="174260">
                  <c:v>482.06</c:v>
                </c:pt>
                <c:pt idx="174261">
                  <c:v>644.54</c:v>
                </c:pt>
                <c:pt idx="174262">
                  <c:v>372.08</c:v>
                </c:pt>
                <c:pt idx="174263">
                  <c:v>665.6</c:v>
                </c:pt>
                <c:pt idx="174264">
                  <c:v>637.20000000000005</c:v>
                </c:pt>
                <c:pt idx="174265">
                  <c:v>798.22</c:v>
                </c:pt>
                <c:pt idx="174266">
                  <c:v>557.59</c:v>
                </c:pt>
                <c:pt idx="174267">
                  <c:v>541.01</c:v>
                </c:pt>
                <c:pt idx="174268">
                  <c:v>491.1</c:v>
                </c:pt>
                <c:pt idx="174269">
                  <c:v>585.41</c:v>
                </c:pt>
                <c:pt idx="174270">
                  <c:v>621.52</c:v>
                </c:pt>
                <c:pt idx="174271">
                  <c:v>505.29</c:v>
                </c:pt>
                <c:pt idx="174272">
                  <c:v>495.57</c:v>
                </c:pt>
                <c:pt idx="174273">
                  <c:v>784.95</c:v>
                </c:pt>
                <c:pt idx="174274">
                  <c:v>1034.75</c:v>
                </c:pt>
                <c:pt idx="174275">
                  <c:v>982.51</c:v>
                </c:pt>
                <c:pt idx="174276">
                  <c:v>1131.79</c:v>
                </c:pt>
                <c:pt idx="174277">
                  <c:v>1536.32</c:v>
                </c:pt>
                <c:pt idx="174278">
                  <c:v>3722.95</c:v>
                </c:pt>
                <c:pt idx="174279">
                  <c:v>9703.81</c:v>
                </c:pt>
                <c:pt idx="174280">
                  <c:v>15429.05</c:v>
                </c:pt>
                <c:pt idx="174281">
                  <c:v>23979.03</c:v>
                </c:pt>
                <c:pt idx="174282">
                  <c:v>4380.51</c:v>
                </c:pt>
                <c:pt idx="174283">
                  <c:v>1054.6099999999999</c:v>
                </c:pt>
                <c:pt idx="174284">
                  <c:v>436.18</c:v>
                </c:pt>
                <c:pt idx="174285">
                  <c:v>350.85</c:v>
                </c:pt>
                <c:pt idx="174286">
                  <c:v>448.13</c:v>
                </c:pt>
                <c:pt idx="174287">
                  <c:v>532.16</c:v>
                </c:pt>
                <c:pt idx="174288">
                  <c:v>483.45</c:v>
                </c:pt>
                <c:pt idx="174289">
                  <c:v>431.85</c:v>
                </c:pt>
                <c:pt idx="174290">
                  <c:v>561.4</c:v>
                </c:pt>
                <c:pt idx="174291">
                  <c:v>466.71</c:v>
                </c:pt>
                <c:pt idx="174292">
                  <c:v>309.36</c:v>
                </c:pt>
                <c:pt idx="174293">
                  <c:v>497.39</c:v>
                </c:pt>
                <c:pt idx="174294">
                  <c:v>447.67</c:v>
                </c:pt>
                <c:pt idx="174295">
                  <c:v>350.18</c:v>
                </c:pt>
                <c:pt idx="174296">
                  <c:v>374.9</c:v>
                </c:pt>
                <c:pt idx="174297">
                  <c:v>331.69</c:v>
                </c:pt>
                <c:pt idx="174298">
                  <c:v>340.62</c:v>
                </c:pt>
                <c:pt idx="174299">
                  <c:v>291.58999999999997</c:v>
                </c:pt>
                <c:pt idx="174300">
                  <c:v>274.75</c:v>
                </c:pt>
                <c:pt idx="174301">
                  <c:v>298.75</c:v>
                </c:pt>
                <c:pt idx="174302">
                  <c:v>267.41000000000003</c:v>
                </c:pt>
                <c:pt idx="174303">
                  <c:v>201.22</c:v>
                </c:pt>
                <c:pt idx="174304">
                  <c:v>206.11</c:v>
                </c:pt>
                <c:pt idx="174305">
                  <c:v>185.37</c:v>
                </c:pt>
                <c:pt idx="174306">
                  <c:v>242.52</c:v>
                </c:pt>
                <c:pt idx="174307">
                  <c:v>338.66</c:v>
                </c:pt>
                <c:pt idx="174308">
                  <c:v>260.73</c:v>
                </c:pt>
                <c:pt idx="174309">
                  <c:v>304.20999999999998</c:v>
                </c:pt>
                <c:pt idx="174310">
                  <c:v>171.15</c:v>
                </c:pt>
                <c:pt idx="174311">
                  <c:v>238.54</c:v>
                </c:pt>
                <c:pt idx="174312">
                  <c:v>154.54</c:v>
                </c:pt>
                <c:pt idx="174313">
                  <c:v>225.51</c:v>
                </c:pt>
                <c:pt idx="174314">
                  <c:v>203.41</c:v>
                </c:pt>
                <c:pt idx="174315">
                  <c:v>332.03</c:v>
                </c:pt>
                <c:pt idx="174316">
                  <c:v>299.93</c:v>
                </c:pt>
                <c:pt idx="174317">
                  <c:v>66.709999999999994</c:v>
                </c:pt>
                <c:pt idx="174318">
                  <c:v>215.61</c:v>
                </c:pt>
                <c:pt idx="174319">
                  <c:v>274.61</c:v>
                </c:pt>
                <c:pt idx="174320">
                  <c:v>260.29000000000002</c:v>
                </c:pt>
                <c:pt idx="174321">
                  <c:v>162.59</c:v>
                </c:pt>
                <c:pt idx="174322">
                  <c:v>191.77</c:v>
                </c:pt>
                <c:pt idx="174323">
                  <c:v>277.54000000000002</c:v>
                </c:pt>
                <c:pt idx="174324">
                  <c:v>264.69</c:v>
                </c:pt>
                <c:pt idx="174325">
                  <c:v>296.52999999999997</c:v>
                </c:pt>
                <c:pt idx="174326">
                  <c:v>231.04</c:v>
                </c:pt>
                <c:pt idx="174327">
                  <c:v>271.93</c:v>
                </c:pt>
                <c:pt idx="174328">
                  <c:v>762.67</c:v>
                </c:pt>
                <c:pt idx="174329">
                  <c:v>1813.93</c:v>
                </c:pt>
                <c:pt idx="174330">
                  <c:v>1724.2</c:v>
                </c:pt>
                <c:pt idx="174331">
                  <c:v>3184.04</c:v>
                </c:pt>
                <c:pt idx="174332">
                  <c:v>6169.39</c:v>
                </c:pt>
                <c:pt idx="174333">
                  <c:v>10632</c:v>
                </c:pt>
                <c:pt idx="174334">
                  <c:v>6495.53</c:v>
                </c:pt>
                <c:pt idx="174335">
                  <c:v>1044.82</c:v>
                </c:pt>
                <c:pt idx="174336">
                  <c:v>210.77</c:v>
                </c:pt>
                <c:pt idx="174337">
                  <c:v>166.61</c:v>
                </c:pt>
                <c:pt idx="174338">
                  <c:v>172.07</c:v>
                </c:pt>
                <c:pt idx="174339">
                  <c:v>309.37</c:v>
                </c:pt>
                <c:pt idx="174340">
                  <c:v>232.63</c:v>
                </c:pt>
                <c:pt idx="174341">
                  <c:v>286.87</c:v>
                </c:pt>
                <c:pt idx="174342">
                  <c:v>299.33999999999997</c:v>
                </c:pt>
                <c:pt idx="174343">
                  <c:v>213.12</c:v>
                </c:pt>
                <c:pt idx="174344">
                  <c:v>242.9</c:v>
                </c:pt>
                <c:pt idx="174345">
                  <c:v>333.18</c:v>
                </c:pt>
                <c:pt idx="174346">
                  <c:v>240.33</c:v>
                </c:pt>
                <c:pt idx="174347">
                  <c:v>248.5</c:v>
                </c:pt>
                <c:pt idx="174348">
                  <c:v>95.07</c:v>
                </c:pt>
                <c:pt idx="174349">
                  <c:v>284.18</c:v>
                </c:pt>
                <c:pt idx="174350">
                  <c:v>247.99</c:v>
                </c:pt>
                <c:pt idx="174351">
                  <c:v>192.28</c:v>
                </c:pt>
                <c:pt idx="174352">
                  <c:v>137.63999999999999</c:v>
                </c:pt>
                <c:pt idx="174353">
                  <c:v>266.81</c:v>
                </c:pt>
                <c:pt idx="174354">
                  <c:v>169.04</c:v>
                </c:pt>
                <c:pt idx="174355">
                  <c:v>207.7</c:v>
                </c:pt>
                <c:pt idx="174356">
                  <c:v>271.77999999999997</c:v>
                </c:pt>
                <c:pt idx="174357">
                  <c:v>114.2</c:v>
                </c:pt>
                <c:pt idx="174358">
                  <c:v>129.30000000000001</c:v>
                </c:pt>
                <c:pt idx="174359">
                  <c:v>248.11</c:v>
                </c:pt>
                <c:pt idx="174360">
                  <c:v>109.58</c:v>
                </c:pt>
                <c:pt idx="174361">
                  <c:v>142.63999999999999</c:v>
                </c:pt>
                <c:pt idx="174362">
                  <c:v>236.65</c:v>
                </c:pt>
                <c:pt idx="174363">
                  <c:v>172.7</c:v>
                </c:pt>
                <c:pt idx="174364">
                  <c:v>141.55000000000001</c:v>
                </c:pt>
                <c:pt idx="174365">
                  <c:v>245.46</c:v>
                </c:pt>
                <c:pt idx="174366">
                  <c:v>180.69</c:v>
                </c:pt>
                <c:pt idx="174367">
                  <c:v>194.56</c:v>
                </c:pt>
                <c:pt idx="174368">
                  <c:v>283.74</c:v>
                </c:pt>
                <c:pt idx="174369">
                  <c:v>197.04</c:v>
                </c:pt>
                <c:pt idx="174370">
                  <c:v>151.86000000000001</c:v>
                </c:pt>
                <c:pt idx="174371">
                  <c:v>165.55</c:v>
                </c:pt>
                <c:pt idx="174372">
                  <c:v>192.22</c:v>
                </c:pt>
                <c:pt idx="174373">
                  <c:v>226.41</c:v>
                </c:pt>
                <c:pt idx="174374">
                  <c:v>271.45</c:v>
                </c:pt>
                <c:pt idx="174375">
                  <c:v>270.08</c:v>
                </c:pt>
                <c:pt idx="174376">
                  <c:v>175.84</c:v>
                </c:pt>
                <c:pt idx="174377">
                  <c:v>169.82</c:v>
                </c:pt>
                <c:pt idx="174378">
                  <c:v>14</c:v>
                </c:pt>
                <c:pt idx="174379">
                  <c:v>7</c:v>
                </c:pt>
                <c:pt idx="174380">
                  <c:v>14</c:v>
                </c:pt>
                <c:pt idx="174381">
                  <c:v>7</c:v>
                </c:pt>
                <c:pt idx="174382">
                  <c:v>-7.5</c:v>
                </c:pt>
                <c:pt idx="174383">
                  <c:v>7.5</c:v>
                </c:pt>
                <c:pt idx="174384">
                  <c:v>14</c:v>
                </c:pt>
                <c:pt idx="174385">
                  <c:v>7</c:v>
                </c:pt>
                <c:pt idx="174386">
                  <c:v>360.8</c:v>
                </c:pt>
                <c:pt idx="174387">
                  <c:v>422.4</c:v>
                </c:pt>
                <c:pt idx="174388">
                  <c:v>244.6</c:v>
                </c:pt>
                <c:pt idx="174389">
                  <c:v>105.6</c:v>
                </c:pt>
                <c:pt idx="174390">
                  <c:v>158.4</c:v>
                </c:pt>
                <c:pt idx="174391">
                  <c:v>105.6</c:v>
                </c:pt>
                <c:pt idx="174392">
                  <c:v>228.8</c:v>
                </c:pt>
                <c:pt idx="174393">
                  <c:v>211.2</c:v>
                </c:pt>
                <c:pt idx="174394">
                  <c:v>140.80000000000001</c:v>
                </c:pt>
                <c:pt idx="174395">
                  <c:v>202.4</c:v>
                </c:pt>
                <c:pt idx="174396">
                  <c:v>132</c:v>
                </c:pt>
                <c:pt idx="174397">
                  <c:v>88</c:v>
                </c:pt>
                <c:pt idx="174398">
                  <c:v>183</c:v>
                </c:pt>
                <c:pt idx="174399">
                  <c:v>235.8</c:v>
                </c:pt>
                <c:pt idx="174400">
                  <c:v>132</c:v>
                </c:pt>
                <c:pt idx="174401">
                  <c:v>132</c:v>
                </c:pt>
                <c:pt idx="174402">
                  <c:v>79.2</c:v>
                </c:pt>
                <c:pt idx="174403">
                  <c:v>123.2</c:v>
                </c:pt>
                <c:pt idx="174404">
                  <c:v>165.4</c:v>
                </c:pt>
                <c:pt idx="174405">
                  <c:v>184.8</c:v>
                </c:pt>
                <c:pt idx="174406">
                  <c:v>140.80000000000001</c:v>
                </c:pt>
                <c:pt idx="174407">
                  <c:v>158.4</c:v>
                </c:pt>
                <c:pt idx="174408">
                  <c:v>88</c:v>
                </c:pt>
                <c:pt idx="174409">
                  <c:v>105.6</c:v>
                </c:pt>
                <c:pt idx="174410">
                  <c:v>123.2</c:v>
                </c:pt>
                <c:pt idx="174411">
                  <c:v>79.2</c:v>
                </c:pt>
                <c:pt idx="174412">
                  <c:v>105.6</c:v>
                </c:pt>
                <c:pt idx="174413">
                  <c:v>140.80000000000001</c:v>
                </c:pt>
                <c:pt idx="174414">
                  <c:v>70.400000000000006</c:v>
                </c:pt>
                <c:pt idx="174415">
                  <c:v>167.2</c:v>
                </c:pt>
                <c:pt idx="174416">
                  <c:v>202.4</c:v>
                </c:pt>
                <c:pt idx="174417">
                  <c:v>114.4</c:v>
                </c:pt>
                <c:pt idx="174418">
                  <c:v>167.2</c:v>
                </c:pt>
                <c:pt idx="174419">
                  <c:v>202.4</c:v>
                </c:pt>
                <c:pt idx="174420">
                  <c:v>220</c:v>
                </c:pt>
                <c:pt idx="174421">
                  <c:v>88</c:v>
                </c:pt>
                <c:pt idx="174422">
                  <c:v>138.80000000000001</c:v>
                </c:pt>
                <c:pt idx="174423">
                  <c:v>105.6</c:v>
                </c:pt>
                <c:pt idx="174424">
                  <c:v>114.4</c:v>
                </c:pt>
                <c:pt idx="174425">
                  <c:v>105.6</c:v>
                </c:pt>
                <c:pt idx="174426">
                  <c:v>106.6</c:v>
                </c:pt>
                <c:pt idx="174427">
                  <c:v>158.4</c:v>
                </c:pt>
                <c:pt idx="174428">
                  <c:v>149.6</c:v>
                </c:pt>
                <c:pt idx="174429">
                  <c:v>246.4</c:v>
                </c:pt>
                <c:pt idx="174430">
                  <c:v>132</c:v>
                </c:pt>
                <c:pt idx="174431">
                  <c:v>228.8</c:v>
                </c:pt>
                <c:pt idx="174432">
                  <c:v>184.8</c:v>
                </c:pt>
                <c:pt idx="174433">
                  <c:v>255.2</c:v>
                </c:pt>
                <c:pt idx="174434">
                  <c:v>158.4</c:v>
                </c:pt>
                <c:pt idx="174435">
                  <c:v>299.2</c:v>
                </c:pt>
                <c:pt idx="174436">
                  <c:v>105.6</c:v>
                </c:pt>
                <c:pt idx="174437">
                  <c:v>290.39999999999998</c:v>
                </c:pt>
                <c:pt idx="174438">
                  <c:v>378.4</c:v>
                </c:pt>
                <c:pt idx="174439">
                  <c:v>387.2</c:v>
                </c:pt>
                <c:pt idx="174440">
                  <c:v>413.6</c:v>
                </c:pt>
                <c:pt idx="174441">
                  <c:v>96.8</c:v>
                </c:pt>
                <c:pt idx="174442">
                  <c:v>140.80000000000001</c:v>
                </c:pt>
                <c:pt idx="174443">
                  <c:v>211.2</c:v>
                </c:pt>
                <c:pt idx="174444">
                  <c:v>140.80000000000001</c:v>
                </c:pt>
                <c:pt idx="174445">
                  <c:v>105.6</c:v>
                </c:pt>
                <c:pt idx="174446">
                  <c:v>167.2</c:v>
                </c:pt>
                <c:pt idx="174447">
                  <c:v>220</c:v>
                </c:pt>
                <c:pt idx="174448">
                  <c:v>167.2</c:v>
                </c:pt>
                <c:pt idx="174449">
                  <c:v>176</c:v>
                </c:pt>
                <c:pt idx="174450">
                  <c:v>141</c:v>
                </c:pt>
                <c:pt idx="174451">
                  <c:v>171</c:v>
                </c:pt>
                <c:pt idx="174452">
                  <c:v>90</c:v>
                </c:pt>
                <c:pt idx="174453">
                  <c:v>162</c:v>
                </c:pt>
                <c:pt idx="174454">
                  <c:v>144</c:v>
                </c:pt>
                <c:pt idx="174455">
                  <c:v>234</c:v>
                </c:pt>
                <c:pt idx="174456">
                  <c:v>198</c:v>
                </c:pt>
                <c:pt idx="174457">
                  <c:v>108</c:v>
                </c:pt>
                <c:pt idx="174458">
                  <c:v>144</c:v>
                </c:pt>
                <c:pt idx="174459">
                  <c:v>333</c:v>
                </c:pt>
                <c:pt idx="174460">
                  <c:v>225</c:v>
                </c:pt>
                <c:pt idx="174461">
                  <c:v>198</c:v>
                </c:pt>
                <c:pt idx="174462">
                  <c:v>153</c:v>
                </c:pt>
                <c:pt idx="174463">
                  <c:v>144</c:v>
                </c:pt>
                <c:pt idx="174464">
                  <c:v>216</c:v>
                </c:pt>
                <c:pt idx="174465">
                  <c:v>270</c:v>
                </c:pt>
                <c:pt idx="174466">
                  <c:v>126</c:v>
                </c:pt>
                <c:pt idx="174467">
                  <c:v>135</c:v>
                </c:pt>
                <c:pt idx="174468">
                  <c:v>297</c:v>
                </c:pt>
                <c:pt idx="174469">
                  <c:v>171</c:v>
                </c:pt>
                <c:pt idx="174470">
                  <c:v>198</c:v>
                </c:pt>
                <c:pt idx="174471">
                  <c:v>198</c:v>
                </c:pt>
                <c:pt idx="174472">
                  <c:v>198</c:v>
                </c:pt>
                <c:pt idx="174473">
                  <c:v>207</c:v>
                </c:pt>
                <c:pt idx="174474">
                  <c:v>162</c:v>
                </c:pt>
                <c:pt idx="174475">
                  <c:v>198</c:v>
                </c:pt>
                <c:pt idx="174476">
                  <c:v>216</c:v>
                </c:pt>
                <c:pt idx="174477">
                  <c:v>180</c:v>
                </c:pt>
                <c:pt idx="174478">
                  <c:v>99</c:v>
                </c:pt>
                <c:pt idx="174479">
                  <c:v>90</c:v>
                </c:pt>
                <c:pt idx="174480">
                  <c:v>135</c:v>
                </c:pt>
                <c:pt idx="174481">
                  <c:v>216</c:v>
                </c:pt>
                <c:pt idx="174482">
                  <c:v>153</c:v>
                </c:pt>
                <c:pt idx="174483">
                  <c:v>216</c:v>
                </c:pt>
                <c:pt idx="174484">
                  <c:v>153</c:v>
                </c:pt>
                <c:pt idx="174485">
                  <c:v>11463.06</c:v>
                </c:pt>
                <c:pt idx="174486">
                  <c:v>18845.98</c:v>
                </c:pt>
                <c:pt idx="174487">
                  <c:v>13417.63</c:v>
                </c:pt>
                <c:pt idx="174488">
                  <c:v>6875.8</c:v>
                </c:pt>
                <c:pt idx="174489">
                  <c:v>7612.63</c:v>
                </c:pt>
                <c:pt idx="174490">
                  <c:v>8395.52</c:v>
                </c:pt>
                <c:pt idx="174491">
                  <c:v>8053.04</c:v>
                </c:pt>
                <c:pt idx="174492">
                  <c:v>8456.9500000000007</c:v>
                </c:pt>
                <c:pt idx="174493">
                  <c:v>12744.33</c:v>
                </c:pt>
                <c:pt idx="174494">
                  <c:v>8450.1200000000008</c:v>
                </c:pt>
                <c:pt idx="174495">
                  <c:v>7767.72</c:v>
                </c:pt>
                <c:pt idx="174496">
                  <c:v>7646.98</c:v>
                </c:pt>
                <c:pt idx="174497">
                  <c:v>9192.82</c:v>
                </c:pt>
                <c:pt idx="174498">
                  <c:v>16972</c:v>
                </c:pt>
                <c:pt idx="174499">
                  <c:v>14685.28</c:v>
                </c:pt>
                <c:pt idx="174500">
                  <c:v>9261.6200000000008</c:v>
                </c:pt>
                <c:pt idx="174501">
                  <c:v>9298.56</c:v>
                </c:pt>
                <c:pt idx="174502">
                  <c:v>8380.4699999999993</c:v>
                </c:pt>
                <c:pt idx="174503">
                  <c:v>10756.15</c:v>
                </c:pt>
                <c:pt idx="174504">
                  <c:v>17689.419999999998</c:v>
                </c:pt>
                <c:pt idx="174505">
                  <c:v>13005.71</c:v>
                </c:pt>
                <c:pt idx="174506">
                  <c:v>8928.43</c:v>
                </c:pt>
                <c:pt idx="174507">
                  <c:v>6921.91</c:v>
                </c:pt>
                <c:pt idx="174508">
                  <c:v>6968.43</c:v>
                </c:pt>
                <c:pt idx="174509">
                  <c:v>7175.67</c:v>
                </c:pt>
                <c:pt idx="174510">
                  <c:v>6695.91</c:v>
                </c:pt>
                <c:pt idx="174511">
                  <c:v>7181.57</c:v>
                </c:pt>
                <c:pt idx="174512">
                  <c:v>6914.99</c:v>
                </c:pt>
                <c:pt idx="174513">
                  <c:v>6575.5</c:v>
                </c:pt>
                <c:pt idx="174514">
                  <c:v>6850.84</c:v>
                </c:pt>
                <c:pt idx="174515">
                  <c:v>6338.4</c:v>
                </c:pt>
                <c:pt idx="174516">
                  <c:v>6378.65</c:v>
                </c:pt>
                <c:pt idx="174517">
                  <c:v>7156.58</c:v>
                </c:pt>
                <c:pt idx="174518">
                  <c:v>6979.19</c:v>
                </c:pt>
                <c:pt idx="174519">
                  <c:v>6570.93</c:v>
                </c:pt>
                <c:pt idx="174520">
                  <c:v>7783.29</c:v>
                </c:pt>
                <c:pt idx="174521">
                  <c:v>8096.23</c:v>
                </c:pt>
                <c:pt idx="174522">
                  <c:v>8065.56</c:v>
                </c:pt>
                <c:pt idx="174523">
                  <c:v>8303.9699999999993</c:v>
                </c:pt>
                <c:pt idx="174524">
                  <c:v>7610.83</c:v>
                </c:pt>
                <c:pt idx="174525">
                  <c:v>7622.11</c:v>
                </c:pt>
                <c:pt idx="174526">
                  <c:v>7675.76</c:v>
                </c:pt>
                <c:pt idx="174527">
                  <c:v>8000.53</c:v>
                </c:pt>
                <c:pt idx="174528">
                  <c:v>9113.41</c:v>
                </c:pt>
                <c:pt idx="174529">
                  <c:v>13388.87</c:v>
                </c:pt>
                <c:pt idx="174530">
                  <c:v>15007.25</c:v>
                </c:pt>
                <c:pt idx="174531">
                  <c:v>20822.900000000001</c:v>
                </c:pt>
                <c:pt idx="174532">
                  <c:v>4764.41</c:v>
                </c:pt>
                <c:pt idx="174533">
                  <c:v>5198.12</c:v>
                </c:pt>
                <c:pt idx="174534">
                  <c:v>4426.6400000000003</c:v>
                </c:pt>
                <c:pt idx="174535">
                  <c:v>5144.42</c:v>
                </c:pt>
                <c:pt idx="174536">
                  <c:v>5731.55</c:v>
                </c:pt>
                <c:pt idx="174537">
                  <c:v>9142.75</c:v>
                </c:pt>
                <c:pt idx="174538">
                  <c:v>16093.39</c:v>
                </c:pt>
                <c:pt idx="174539">
                  <c:v>17624.05</c:v>
                </c:pt>
                <c:pt idx="174540">
                  <c:v>5501.44</c:v>
                </c:pt>
                <c:pt idx="174541">
                  <c:v>6144.57</c:v>
                </c:pt>
                <c:pt idx="174542">
                  <c:v>6442.84</c:v>
                </c:pt>
                <c:pt idx="174543">
                  <c:v>6043.21</c:v>
                </c:pt>
                <c:pt idx="174544">
                  <c:v>6640.86</c:v>
                </c:pt>
                <c:pt idx="174545">
                  <c:v>6517.37</c:v>
                </c:pt>
                <c:pt idx="174546">
                  <c:v>7236.05</c:v>
                </c:pt>
                <c:pt idx="174547">
                  <c:v>7874.08</c:v>
                </c:pt>
                <c:pt idx="174548">
                  <c:v>10272.94</c:v>
                </c:pt>
                <c:pt idx="174549">
                  <c:v>9029.33</c:v>
                </c:pt>
                <c:pt idx="174550">
                  <c:v>15540.84</c:v>
                </c:pt>
                <c:pt idx="174551">
                  <c:v>13163.83</c:v>
                </c:pt>
                <c:pt idx="174552">
                  <c:v>7559.78</c:v>
                </c:pt>
                <c:pt idx="174553">
                  <c:v>7934.07</c:v>
                </c:pt>
                <c:pt idx="174554">
                  <c:v>7826.98</c:v>
                </c:pt>
                <c:pt idx="174555">
                  <c:v>9862.0400000000009</c:v>
                </c:pt>
                <c:pt idx="174556">
                  <c:v>14356.64</c:v>
                </c:pt>
                <c:pt idx="174557">
                  <c:v>12486.39</c:v>
                </c:pt>
                <c:pt idx="174558">
                  <c:v>8736.4699999999993</c:v>
                </c:pt>
                <c:pt idx="174559">
                  <c:v>6826.16</c:v>
                </c:pt>
                <c:pt idx="174560">
                  <c:v>6186.31</c:v>
                </c:pt>
                <c:pt idx="174561">
                  <c:v>6304.88</c:v>
                </c:pt>
                <c:pt idx="174562">
                  <c:v>5822.54</c:v>
                </c:pt>
                <c:pt idx="174563">
                  <c:v>5021.74</c:v>
                </c:pt>
                <c:pt idx="174564">
                  <c:v>4828.4399999999996</c:v>
                </c:pt>
                <c:pt idx="174565">
                  <c:v>4685.33</c:v>
                </c:pt>
                <c:pt idx="174566">
                  <c:v>5040.8599999999997</c:v>
                </c:pt>
                <c:pt idx="174567">
                  <c:v>2063.62</c:v>
                </c:pt>
                <c:pt idx="174568">
                  <c:v>4838.54</c:v>
                </c:pt>
                <c:pt idx="174569">
                  <c:v>4398.18</c:v>
                </c:pt>
                <c:pt idx="174570">
                  <c:v>4902.34</c:v>
                </c:pt>
                <c:pt idx="174571">
                  <c:v>4948.58</c:v>
                </c:pt>
                <c:pt idx="174572">
                  <c:v>5556.64</c:v>
                </c:pt>
                <c:pt idx="174573">
                  <c:v>5754.35</c:v>
                </c:pt>
                <c:pt idx="174574">
                  <c:v>6870.45</c:v>
                </c:pt>
                <c:pt idx="174575">
                  <c:v>6839.07</c:v>
                </c:pt>
                <c:pt idx="174576">
                  <c:v>4052.15</c:v>
                </c:pt>
                <c:pt idx="174577">
                  <c:v>5655.57</c:v>
                </c:pt>
                <c:pt idx="174578">
                  <c:v>6175.92</c:v>
                </c:pt>
                <c:pt idx="174579">
                  <c:v>6735.87</c:v>
                </c:pt>
                <c:pt idx="174580">
                  <c:v>8214.7099999999991</c:v>
                </c:pt>
                <c:pt idx="174581">
                  <c:v>11856.04</c:v>
                </c:pt>
                <c:pt idx="174582">
                  <c:v>13934.7</c:v>
                </c:pt>
                <c:pt idx="174583">
                  <c:v>17760.28</c:v>
                </c:pt>
                <c:pt idx="174584">
                  <c:v>7553.31</c:v>
                </c:pt>
                <c:pt idx="174585">
                  <c:v>5492.83</c:v>
                </c:pt>
                <c:pt idx="174586">
                  <c:v>5190.5600000000004</c:v>
                </c:pt>
                <c:pt idx="174587">
                  <c:v>4747.29</c:v>
                </c:pt>
                <c:pt idx="174588">
                  <c:v>5096.1499999999996</c:v>
                </c:pt>
                <c:pt idx="174589">
                  <c:v>7456.94</c:v>
                </c:pt>
                <c:pt idx="174590">
                  <c:v>10514.31</c:v>
                </c:pt>
                <c:pt idx="174591">
                  <c:v>15644.99</c:v>
                </c:pt>
                <c:pt idx="174592">
                  <c:v>5526.28</c:v>
                </c:pt>
                <c:pt idx="174593">
                  <c:v>5727.03</c:v>
                </c:pt>
                <c:pt idx="174594">
                  <c:v>6228.71</c:v>
                </c:pt>
                <c:pt idx="174595">
                  <c:v>5799.52</c:v>
                </c:pt>
                <c:pt idx="174596">
                  <c:v>5064.42</c:v>
                </c:pt>
                <c:pt idx="174597">
                  <c:v>6015.52</c:v>
                </c:pt>
                <c:pt idx="174598">
                  <c:v>8451.66</c:v>
                </c:pt>
                <c:pt idx="174599">
                  <c:v>5714.28</c:v>
                </c:pt>
                <c:pt idx="174600">
                  <c:v>4921.1099999999997</c:v>
                </c:pt>
                <c:pt idx="174601">
                  <c:v>5459.37</c:v>
                </c:pt>
                <c:pt idx="174602">
                  <c:v>6821.15</c:v>
                </c:pt>
                <c:pt idx="174603">
                  <c:v>13210.28</c:v>
                </c:pt>
                <c:pt idx="174604">
                  <c:v>10353.69</c:v>
                </c:pt>
                <c:pt idx="174605">
                  <c:v>5623.74</c:v>
                </c:pt>
                <c:pt idx="174606">
                  <c:v>5155.93</c:v>
                </c:pt>
                <c:pt idx="174607">
                  <c:v>8100.56</c:v>
                </c:pt>
                <c:pt idx="174608">
                  <c:v>11241.73</c:v>
                </c:pt>
                <c:pt idx="174609">
                  <c:v>9939.42</c:v>
                </c:pt>
                <c:pt idx="174610">
                  <c:v>5940.92</c:v>
                </c:pt>
                <c:pt idx="174611">
                  <c:v>5852.34</c:v>
                </c:pt>
                <c:pt idx="174612">
                  <c:v>4345.3100000000004</c:v>
                </c:pt>
                <c:pt idx="174613">
                  <c:v>5075.8100000000004</c:v>
                </c:pt>
                <c:pt idx="174614">
                  <c:v>4350.93</c:v>
                </c:pt>
                <c:pt idx="174615">
                  <c:v>4637.6000000000004</c:v>
                </c:pt>
                <c:pt idx="174616">
                  <c:v>4503.24</c:v>
                </c:pt>
                <c:pt idx="174617">
                  <c:v>5179.7</c:v>
                </c:pt>
                <c:pt idx="174618">
                  <c:v>4407.58</c:v>
                </c:pt>
                <c:pt idx="174619">
                  <c:v>4091.64</c:v>
                </c:pt>
                <c:pt idx="174620">
                  <c:v>4840.6400000000003</c:v>
                </c:pt>
                <c:pt idx="174621">
                  <c:v>4507.49</c:v>
                </c:pt>
                <c:pt idx="174622">
                  <c:v>4979.79</c:v>
                </c:pt>
                <c:pt idx="174623">
                  <c:v>5152.1499999999996</c:v>
                </c:pt>
                <c:pt idx="174624">
                  <c:v>6425.48</c:v>
                </c:pt>
                <c:pt idx="174625">
                  <c:v>5935.42</c:v>
                </c:pt>
                <c:pt idx="174626">
                  <c:v>6186.53</c:v>
                </c:pt>
                <c:pt idx="174627">
                  <c:v>6612.4</c:v>
                </c:pt>
                <c:pt idx="174628">
                  <c:v>11852.01</c:v>
                </c:pt>
                <c:pt idx="174629">
                  <c:v>12496.08</c:v>
                </c:pt>
                <c:pt idx="174630">
                  <c:v>12626.62</c:v>
                </c:pt>
                <c:pt idx="174631">
                  <c:v>11736.64</c:v>
                </c:pt>
                <c:pt idx="174632">
                  <c:v>12679.41</c:v>
                </c:pt>
                <c:pt idx="174633">
                  <c:v>12221.75</c:v>
                </c:pt>
                <c:pt idx="174634">
                  <c:v>7458.4</c:v>
                </c:pt>
                <c:pt idx="174635">
                  <c:v>10303.200000000001</c:v>
                </c:pt>
                <c:pt idx="174636">
                  <c:v>7658.52</c:v>
                </c:pt>
                <c:pt idx="174637">
                  <c:v>7703.62</c:v>
                </c:pt>
                <c:pt idx="174638">
                  <c:v>9153.6200000000008</c:v>
                </c:pt>
                <c:pt idx="174639">
                  <c:v>8499.08</c:v>
                </c:pt>
                <c:pt idx="174640">
                  <c:v>7689.02</c:v>
                </c:pt>
                <c:pt idx="174641">
                  <c:v>7078.42</c:v>
                </c:pt>
                <c:pt idx="174642">
                  <c:v>6843.96</c:v>
                </c:pt>
                <c:pt idx="174643">
                  <c:v>5382.5</c:v>
                </c:pt>
                <c:pt idx="174644">
                  <c:v>5022.72</c:v>
                </c:pt>
                <c:pt idx="174645">
                  <c:v>7313.84</c:v>
                </c:pt>
                <c:pt idx="174646">
                  <c:v>7368.92</c:v>
                </c:pt>
                <c:pt idx="174647">
                  <c:v>8127.09</c:v>
                </c:pt>
                <c:pt idx="174648">
                  <c:v>8124.14</c:v>
                </c:pt>
                <c:pt idx="174649">
                  <c:v>8335.42</c:v>
                </c:pt>
                <c:pt idx="174650">
                  <c:v>9387.08</c:v>
                </c:pt>
                <c:pt idx="174651">
                  <c:v>9511.7900000000009</c:v>
                </c:pt>
                <c:pt idx="174652">
                  <c:v>8457.57</c:v>
                </c:pt>
                <c:pt idx="174653">
                  <c:v>8346.56</c:v>
                </c:pt>
                <c:pt idx="174654">
                  <c:v>10911.4</c:v>
                </c:pt>
                <c:pt idx="174655">
                  <c:v>9221.5</c:v>
                </c:pt>
                <c:pt idx="174656">
                  <c:v>9587.94</c:v>
                </c:pt>
                <c:pt idx="174657">
                  <c:v>10822.36</c:v>
                </c:pt>
                <c:pt idx="174658">
                  <c:v>10017.98</c:v>
                </c:pt>
                <c:pt idx="174659">
                  <c:v>10509</c:v>
                </c:pt>
                <c:pt idx="174660">
                  <c:v>8264.3700000000008</c:v>
                </c:pt>
                <c:pt idx="174661">
                  <c:v>6571.2</c:v>
                </c:pt>
                <c:pt idx="174662">
                  <c:v>6391.09</c:v>
                </c:pt>
                <c:pt idx="174663">
                  <c:v>9620.32</c:v>
                </c:pt>
                <c:pt idx="174664">
                  <c:v>6823.78</c:v>
                </c:pt>
                <c:pt idx="174665">
                  <c:v>6441.12</c:v>
                </c:pt>
                <c:pt idx="174666">
                  <c:v>5153.2</c:v>
                </c:pt>
                <c:pt idx="174667">
                  <c:v>7075.9</c:v>
                </c:pt>
                <c:pt idx="174668">
                  <c:v>7191.44</c:v>
                </c:pt>
                <c:pt idx="174669">
                  <c:v>7359.38</c:v>
                </c:pt>
                <c:pt idx="174670">
                  <c:v>17343.580000000002</c:v>
                </c:pt>
                <c:pt idx="174671">
                  <c:v>6414.67</c:v>
                </c:pt>
                <c:pt idx="174672">
                  <c:v>6037.9</c:v>
                </c:pt>
                <c:pt idx="174673">
                  <c:v>6499.16</c:v>
                </c:pt>
                <c:pt idx="174674">
                  <c:v>11411.82</c:v>
                </c:pt>
                <c:pt idx="174675">
                  <c:v>5303.08</c:v>
                </c:pt>
                <c:pt idx="174676">
                  <c:v>5538.18</c:v>
                </c:pt>
                <c:pt idx="174677">
                  <c:v>2538.31</c:v>
                </c:pt>
                <c:pt idx="174678">
                  <c:v>4362.6400000000003</c:v>
                </c:pt>
                <c:pt idx="174679">
                  <c:v>6541.86</c:v>
                </c:pt>
                <c:pt idx="174680">
                  <c:v>8804.94</c:v>
                </c:pt>
                <c:pt idx="174681">
                  <c:v>9422.66</c:v>
                </c:pt>
                <c:pt idx="174682">
                  <c:v>9588.18</c:v>
                </c:pt>
                <c:pt idx="174683">
                  <c:v>9155.7800000000007</c:v>
                </c:pt>
                <c:pt idx="174684">
                  <c:v>7711.49</c:v>
                </c:pt>
                <c:pt idx="174685">
                  <c:v>6034.56</c:v>
                </c:pt>
                <c:pt idx="174686">
                  <c:v>5422.8</c:v>
                </c:pt>
                <c:pt idx="174687">
                  <c:v>7331.72</c:v>
                </c:pt>
                <c:pt idx="174688">
                  <c:v>6207.97</c:v>
                </c:pt>
                <c:pt idx="174689">
                  <c:v>8472.75</c:v>
                </c:pt>
                <c:pt idx="174690">
                  <c:v>5555.49</c:v>
                </c:pt>
                <c:pt idx="174691">
                  <c:v>6814.74</c:v>
                </c:pt>
                <c:pt idx="174692">
                  <c:v>5017.42</c:v>
                </c:pt>
                <c:pt idx="174693">
                  <c:v>4523.6000000000004</c:v>
                </c:pt>
                <c:pt idx="174694">
                  <c:v>5270.05</c:v>
                </c:pt>
                <c:pt idx="174695">
                  <c:v>6098.8</c:v>
                </c:pt>
                <c:pt idx="174696">
                  <c:v>5840.04</c:v>
                </c:pt>
                <c:pt idx="174697">
                  <c:v>5472.22</c:v>
                </c:pt>
                <c:pt idx="174698">
                  <c:v>4752.18</c:v>
                </c:pt>
                <c:pt idx="174699">
                  <c:v>6648.85</c:v>
                </c:pt>
                <c:pt idx="174700">
                  <c:v>5757.81</c:v>
                </c:pt>
                <c:pt idx="174701">
                  <c:v>7118.43</c:v>
                </c:pt>
                <c:pt idx="174702">
                  <c:v>8601.33</c:v>
                </c:pt>
                <c:pt idx="174703">
                  <c:v>6864.6</c:v>
                </c:pt>
                <c:pt idx="174704">
                  <c:v>7164.84</c:v>
                </c:pt>
                <c:pt idx="174705">
                  <c:v>8090.14</c:v>
                </c:pt>
                <c:pt idx="174706">
                  <c:v>8283.2000000000007</c:v>
                </c:pt>
                <c:pt idx="174707">
                  <c:v>8472.98</c:v>
                </c:pt>
                <c:pt idx="174708">
                  <c:v>6769.17</c:v>
                </c:pt>
                <c:pt idx="174709">
                  <c:v>8171.57</c:v>
                </c:pt>
                <c:pt idx="174710">
                  <c:v>3702.7</c:v>
                </c:pt>
                <c:pt idx="174711">
                  <c:v>7408.79</c:v>
                </c:pt>
                <c:pt idx="174712">
                  <c:v>7057.96</c:v>
                </c:pt>
                <c:pt idx="174713">
                  <c:v>5152.01</c:v>
                </c:pt>
                <c:pt idx="174714">
                  <c:v>6084.22</c:v>
                </c:pt>
                <c:pt idx="174715">
                  <c:v>5354.29</c:v>
                </c:pt>
                <c:pt idx="174716">
                  <c:v>7103.17</c:v>
                </c:pt>
                <c:pt idx="174717">
                  <c:v>5973.63</c:v>
                </c:pt>
                <c:pt idx="174718">
                  <c:v>4991.0200000000004</c:v>
                </c:pt>
                <c:pt idx="174719">
                  <c:v>4518.0200000000004</c:v>
                </c:pt>
                <c:pt idx="174720">
                  <c:v>7415.27</c:v>
                </c:pt>
                <c:pt idx="174721">
                  <c:v>5559.32</c:v>
                </c:pt>
                <c:pt idx="174722">
                  <c:v>12289.42</c:v>
                </c:pt>
                <c:pt idx="174723">
                  <c:v>6589.5</c:v>
                </c:pt>
                <c:pt idx="174724">
                  <c:v>7170.07</c:v>
                </c:pt>
                <c:pt idx="174725">
                  <c:v>7914.74</c:v>
                </c:pt>
                <c:pt idx="174726">
                  <c:v>11638.29</c:v>
                </c:pt>
                <c:pt idx="174727">
                  <c:v>8572.11</c:v>
                </c:pt>
                <c:pt idx="174728">
                  <c:v>6264.71</c:v>
                </c:pt>
                <c:pt idx="174729">
                  <c:v>5870.76</c:v>
                </c:pt>
                <c:pt idx="174730">
                  <c:v>5974.01</c:v>
                </c:pt>
                <c:pt idx="174731">
                  <c:v>5381.08</c:v>
                </c:pt>
                <c:pt idx="174732">
                  <c:v>9271.73</c:v>
                </c:pt>
                <c:pt idx="174733">
                  <c:v>14604.57</c:v>
                </c:pt>
                <c:pt idx="174734">
                  <c:v>12655.98</c:v>
                </c:pt>
                <c:pt idx="174735">
                  <c:v>12567.32</c:v>
                </c:pt>
                <c:pt idx="174736">
                  <c:v>10555.09</c:v>
                </c:pt>
                <c:pt idx="174737">
                  <c:v>9962.7099999999991</c:v>
                </c:pt>
                <c:pt idx="174738">
                  <c:v>6672.13</c:v>
                </c:pt>
                <c:pt idx="174739">
                  <c:v>8852.7000000000007</c:v>
                </c:pt>
                <c:pt idx="174740">
                  <c:v>8044.06</c:v>
                </c:pt>
                <c:pt idx="174741">
                  <c:v>8482.56</c:v>
                </c:pt>
                <c:pt idx="174742">
                  <c:v>9056.5</c:v>
                </c:pt>
                <c:pt idx="174743">
                  <c:v>6493.71</c:v>
                </c:pt>
                <c:pt idx="174744">
                  <c:v>6198.78</c:v>
                </c:pt>
                <c:pt idx="174745">
                  <c:v>7018.88</c:v>
                </c:pt>
                <c:pt idx="174746">
                  <c:v>6958.45</c:v>
                </c:pt>
                <c:pt idx="174747">
                  <c:v>6360.35</c:v>
                </c:pt>
                <c:pt idx="174748">
                  <c:v>7565.26</c:v>
                </c:pt>
                <c:pt idx="174749">
                  <c:v>6245.03</c:v>
                </c:pt>
                <c:pt idx="174750">
                  <c:v>7019.95</c:v>
                </c:pt>
                <c:pt idx="174751">
                  <c:v>5451.9</c:v>
                </c:pt>
                <c:pt idx="174752">
                  <c:v>6264.03</c:v>
                </c:pt>
                <c:pt idx="174753">
                  <c:v>6627.9</c:v>
                </c:pt>
                <c:pt idx="174754">
                  <c:v>6446.25</c:v>
                </c:pt>
                <c:pt idx="174755">
                  <c:v>5330.85</c:v>
                </c:pt>
                <c:pt idx="174756">
                  <c:v>6258.48</c:v>
                </c:pt>
                <c:pt idx="174757">
                  <c:v>5592.37</c:v>
                </c:pt>
                <c:pt idx="174758">
                  <c:v>8194.91</c:v>
                </c:pt>
                <c:pt idx="174759">
                  <c:v>6417.51</c:v>
                </c:pt>
                <c:pt idx="174760">
                  <c:v>8953.42</c:v>
                </c:pt>
                <c:pt idx="174761">
                  <c:v>7543.9</c:v>
                </c:pt>
                <c:pt idx="174762">
                  <c:v>8169.12</c:v>
                </c:pt>
                <c:pt idx="174763">
                  <c:v>7182.71</c:v>
                </c:pt>
                <c:pt idx="174764">
                  <c:v>6756.7</c:v>
                </c:pt>
                <c:pt idx="174765">
                  <c:v>6251.76</c:v>
                </c:pt>
                <c:pt idx="174766">
                  <c:v>5800.78</c:v>
                </c:pt>
                <c:pt idx="174767">
                  <c:v>5389.29</c:v>
                </c:pt>
                <c:pt idx="174768">
                  <c:v>5418.36</c:v>
                </c:pt>
                <c:pt idx="174769">
                  <c:v>5594.23</c:v>
                </c:pt>
                <c:pt idx="174770">
                  <c:v>5721.31</c:v>
                </c:pt>
                <c:pt idx="174771">
                  <c:v>117802.39</c:v>
                </c:pt>
                <c:pt idx="174772">
                  <c:v>114262.07</c:v>
                </c:pt>
                <c:pt idx="174773">
                  <c:v>112679.67</c:v>
                </c:pt>
                <c:pt idx="174774">
                  <c:v>84118.68</c:v>
                </c:pt>
                <c:pt idx="174775">
                  <c:v>103226.76</c:v>
                </c:pt>
                <c:pt idx="174776">
                  <c:v>85954.35</c:v>
                </c:pt>
                <c:pt idx="174777">
                  <c:v>65916.7</c:v>
                </c:pt>
                <c:pt idx="174778">
                  <c:v>71311.570000000007</c:v>
                </c:pt>
                <c:pt idx="174779">
                  <c:v>75273.850000000006</c:v>
                </c:pt>
                <c:pt idx="174780">
                  <c:v>62019.25</c:v>
                </c:pt>
                <c:pt idx="174781">
                  <c:v>66773.55</c:v>
                </c:pt>
                <c:pt idx="174782">
                  <c:v>60199.23</c:v>
                </c:pt>
                <c:pt idx="174783">
                  <c:v>57318.23</c:v>
                </c:pt>
                <c:pt idx="174784">
                  <c:v>60129.69</c:v>
                </c:pt>
                <c:pt idx="174785">
                  <c:v>65931.509999999995</c:v>
                </c:pt>
                <c:pt idx="174786">
                  <c:v>58396.36</c:v>
                </c:pt>
                <c:pt idx="174787">
                  <c:v>63574.35</c:v>
                </c:pt>
                <c:pt idx="174788">
                  <c:v>69886.09</c:v>
                </c:pt>
                <c:pt idx="174789">
                  <c:v>64007.62</c:v>
                </c:pt>
                <c:pt idx="174790">
                  <c:v>87343.95</c:v>
                </c:pt>
                <c:pt idx="174791">
                  <c:v>79717.289999999994</c:v>
                </c:pt>
                <c:pt idx="174792">
                  <c:v>65173.53</c:v>
                </c:pt>
                <c:pt idx="174793">
                  <c:v>52841.919999999998</c:v>
                </c:pt>
                <c:pt idx="174794">
                  <c:v>65647.87</c:v>
                </c:pt>
                <c:pt idx="174795">
                  <c:v>66251.039999999994</c:v>
                </c:pt>
                <c:pt idx="174796">
                  <c:v>63877.55</c:v>
                </c:pt>
                <c:pt idx="174797">
                  <c:v>78149.72</c:v>
                </c:pt>
                <c:pt idx="174798">
                  <c:v>67730.38</c:v>
                </c:pt>
                <c:pt idx="174799">
                  <c:v>71838.009999999995</c:v>
                </c:pt>
                <c:pt idx="174800">
                  <c:v>65488.49</c:v>
                </c:pt>
                <c:pt idx="174801">
                  <c:v>72159.91</c:v>
                </c:pt>
                <c:pt idx="174802">
                  <c:v>68704.509999999995</c:v>
                </c:pt>
                <c:pt idx="174803">
                  <c:v>63362.25</c:v>
                </c:pt>
                <c:pt idx="174804">
                  <c:v>52412.74</c:v>
                </c:pt>
                <c:pt idx="174805">
                  <c:v>52146.84</c:v>
                </c:pt>
                <c:pt idx="174806">
                  <c:v>53925.99</c:v>
                </c:pt>
                <c:pt idx="174807">
                  <c:v>54825.120000000003</c:v>
                </c:pt>
                <c:pt idx="174808">
                  <c:v>49957.760000000002</c:v>
                </c:pt>
                <c:pt idx="174809">
                  <c:v>50083.09</c:v>
                </c:pt>
                <c:pt idx="174810">
                  <c:v>54477.53</c:v>
                </c:pt>
                <c:pt idx="174811">
                  <c:v>83657.03</c:v>
                </c:pt>
                <c:pt idx="174812">
                  <c:v>53632.56</c:v>
                </c:pt>
                <c:pt idx="174813">
                  <c:v>353008.64000000001</c:v>
                </c:pt>
                <c:pt idx="174814">
                  <c:v>89964.72</c:v>
                </c:pt>
                <c:pt idx="174815">
                  <c:v>85485.15</c:v>
                </c:pt>
                <c:pt idx="174816">
                  <c:v>109257.16</c:v>
                </c:pt>
                <c:pt idx="174817">
                  <c:v>181627.39</c:v>
                </c:pt>
                <c:pt idx="174818">
                  <c:v>52555.56</c:v>
                </c:pt>
                <c:pt idx="174819">
                  <c:v>52699.7</c:v>
                </c:pt>
                <c:pt idx="174820">
                  <c:v>38315.5</c:v>
                </c:pt>
                <c:pt idx="174821">
                  <c:v>46741.94</c:v>
                </c:pt>
                <c:pt idx="174822">
                  <c:v>52689.68</c:v>
                </c:pt>
                <c:pt idx="174823">
                  <c:v>79190.7</c:v>
                </c:pt>
                <c:pt idx="174824">
                  <c:v>77705.87</c:v>
                </c:pt>
                <c:pt idx="174825">
                  <c:v>97392.93</c:v>
                </c:pt>
                <c:pt idx="174826">
                  <c:v>82955.92</c:v>
                </c:pt>
                <c:pt idx="174827">
                  <c:v>85886.32</c:v>
                </c:pt>
                <c:pt idx="174828">
                  <c:v>72656.210000000006</c:v>
                </c:pt>
                <c:pt idx="174829">
                  <c:v>57653.67</c:v>
                </c:pt>
                <c:pt idx="174830">
                  <c:v>49741.25</c:v>
                </c:pt>
                <c:pt idx="174831">
                  <c:v>46427.32</c:v>
                </c:pt>
                <c:pt idx="174832">
                  <c:v>53216.76</c:v>
                </c:pt>
                <c:pt idx="174833">
                  <c:v>57638.7</c:v>
                </c:pt>
                <c:pt idx="174834">
                  <c:v>50443.22</c:v>
                </c:pt>
                <c:pt idx="174835">
                  <c:v>48458.080000000002</c:v>
                </c:pt>
                <c:pt idx="174836">
                  <c:v>47288.24</c:v>
                </c:pt>
                <c:pt idx="174837">
                  <c:v>45335.3</c:v>
                </c:pt>
                <c:pt idx="174838">
                  <c:v>45086.98</c:v>
                </c:pt>
                <c:pt idx="174839">
                  <c:v>35806.480000000003</c:v>
                </c:pt>
                <c:pt idx="174840">
                  <c:v>45665.11</c:v>
                </c:pt>
                <c:pt idx="174841">
                  <c:v>40853.910000000003</c:v>
                </c:pt>
                <c:pt idx="174842">
                  <c:v>51259.5</c:v>
                </c:pt>
                <c:pt idx="174843">
                  <c:v>55524.77</c:v>
                </c:pt>
                <c:pt idx="174844">
                  <c:v>38459.1</c:v>
                </c:pt>
                <c:pt idx="174845">
                  <c:v>43574.52</c:v>
                </c:pt>
                <c:pt idx="174846">
                  <c:v>39413.58</c:v>
                </c:pt>
                <c:pt idx="174847">
                  <c:v>44850.32</c:v>
                </c:pt>
                <c:pt idx="174848">
                  <c:v>37444.07</c:v>
                </c:pt>
                <c:pt idx="174849">
                  <c:v>43072.2</c:v>
                </c:pt>
                <c:pt idx="174850">
                  <c:v>38863.589999999997</c:v>
                </c:pt>
                <c:pt idx="174851">
                  <c:v>41171.129999999997</c:v>
                </c:pt>
                <c:pt idx="174852">
                  <c:v>50015.85</c:v>
                </c:pt>
                <c:pt idx="174853">
                  <c:v>31163.360000000001</c:v>
                </c:pt>
                <c:pt idx="174854">
                  <c:v>41685.65</c:v>
                </c:pt>
                <c:pt idx="174855">
                  <c:v>42525.86</c:v>
                </c:pt>
                <c:pt idx="174856">
                  <c:v>41481.17</c:v>
                </c:pt>
                <c:pt idx="174857">
                  <c:v>45074.25</c:v>
                </c:pt>
                <c:pt idx="174858">
                  <c:v>42507.32</c:v>
                </c:pt>
                <c:pt idx="174859">
                  <c:v>44937.24</c:v>
                </c:pt>
                <c:pt idx="174860">
                  <c:v>62544.32</c:v>
                </c:pt>
                <c:pt idx="174861">
                  <c:v>62138.59</c:v>
                </c:pt>
                <c:pt idx="174862">
                  <c:v>50644.49</c:v>
                </c:pt>
                <c:pt idx="174863">
                  <c:v>55489.05</c:v>
                </c:pt>
                <c:pt idx="174864">
                  <c:v>52546.96</c:v>
                </c:pt>
                <c:pt idx="174865">
                  <c:v>305161.38</c:v>
                </c:pt>
                <c:pt idx="174866">
                  <c:v>61781.93</c:v>
                </c:pt>
                <c:pt idx="174867">
                  <c:v>54845.13</c:v>
                </c:pt>
                <c:pt idx="174868">
                  <c:v>74605.899999999994</c:v>
                </c:pt>
                <c:pt idx="174869">
                  <c:v>110938.63</c:v>
                </c:pt>
                <c:pt idx="174870">
                  <c:v>47128.01</c:v>
                </c:pt>
                <c:pt idx="174871">
                  <c:v>46778.57</c:v>
                </c:pt>
                <c:pt idx="174872">
                  <c:v>42672.9</c:v>
                </c:pt>
                <c:pt idx="174873">
                  <c:v>44437.88</c:v>
                </c:pt>
                <c:pt idx="174874">
                  <c:v>42322.7</c:v>
                </c:pt>
                <c:pt idx="174875">
                  <c:v>62856.12</c:v>
                </c:pt>
                <c:pt idx="174876">
                  <c:v>99826.62</c:v>
                </c:pt>
                <c:pt idx="174877">
                  <c:v>77977.5</c:v>
                </c:pt>
                <c:pt idx="174878">
                  <c:v>64702.27</c:v>
                </c:pt>
                <c:pt idx="174879">
                  <c:v>62875.77</c:v>
                </c:pt>
                <c:pt idx="174880">
                  <c:v>55331.199999999997</c:v>
                </c:pt>
                <c:pt idx="174881">
                  <c:v>45064.24</c:v>
                </c:pt>
                <c:pt idx="174882">
                  <c:v>44604.78</c:v>
                </c:pt>
                <c:pt idx="174883">
                  <c:v>42879.5</c:v>
                </c:pt>
                <c:pt idx="174884">
                  <c:v>46278.63</c:v>
                </c:pt>
                <c:pt idx="174885">
                  <c:v>41760.120000000003</c:v>
                </c:pt>
                <c:pt idx="174886">
                  <c:v>37668.559999999998</c:v>
                </c:pt>
                <c:pt idx="174887">
                  <c:v>41594.080000000002</c:v>
                </c:pt>
                <c:pt idx="174888">
                  <c:v>48936.82</c:v>
                </c:pt>
                <c:pt idx="174889">
                  <c:v>43136.77</c:v>
                </c:pt>
                <c:pt idx="174890">
                  <c:v>41556.480000000003</c:v>
                </c:pt>
                <c:pt idx="174891">
                  <c:v>32520.959999999999</c:v>
                </c:pt>
                <c:pt idx="174892">
                  <c:v>31249.599999999999</c:v>
                </c:pt>
                <c:pt idx="174893">
                  <c:v>36185.839999999997</c:v>
                </c:pt>
                <c:pt idx="174894">
                  <c:v>37449.65</c:v>
                </c:pt>
                <c:pt idx="174895">
                  <c:v>37873.93</c:v>
                </c:pt>
                <c:pt idx="174896">
                  <c:v>40667.67</c:v>
                </c:pt>
                <c:pt idx="174897">
                  <c:v>36215.33</c:v>
                </c:pt>
                <c:pt idx="174898">
                  <c:v>36868.400000000001</c:v>
                </c:pt>
                <c:pt idx="174899">
                  <c:v>38477.75</c:v>
                </c:pt>
                <c:pt idx="174900">
                  <c:v>35043.379999999997</c:v>
                </c:pt>
                <c:pt idx="174901">
                  <c:v>49141.02</c:v>
                </c:pt>
                <c:pt idx="174902">
                  <c:v>37071.1</c:v>
                </c:pt>
                <c:pt idx="174903">
                  <c:v>45870.13</c:v>
                </c:pt>
                <c:pt idx="174904">
                  <c:v>44233.440000000002</c:v>
                </c:pt>
                <c:pt idx="174905">
                  <c:v>50124.95</c:v>
                </c:pt>
                <c:pt idx="174906">
                  <c:v>41603.839999999997</c:v>
                </c:pt>
                <c:pt idx="174907">
                  <c:v>46637.57</c:v>
                </c:pt>
                <c:pt idx="174908">
                  <c:v>63333.04</c:v>
                </c:pt>
                <c:pt idx="174909">
                  <c:v>55852.71</c:v>
                </c:pt>
                <c:pt idx="174910">
                  <c:v>49917.9</c:v>
                </c:pt>
                <c:pt idx="174911">
                  <c:v>56907.69</c:v>
                </c:pt>
                <c:pt idx="174912">
                  <c:v>51771.05</c:v>
                </c:pt>
                <c:pt idx="174913">
                  <c:v>59084.72</c:v>
                </c:pt>
                <c:pt idx="174914">
                  <c:v>20741.060000000001</c:v>
                </c:pt>
                <c:pt idx="174915">
                  <c:v>19251.57</c:v>
                </c:pt>
                <c:pt idx="174916">
                  <c:v>20764.509999999998</c:v>
                </c:pt>
                <c:pt idx="174917">
                  <c:v>20864.68</c:v>
                </c:pt>
                <c:pt idx="174918">
                  <c:v>25964.36</c:v>
                </c:pt>
                <c:pt idx="174919">
                  <c:v>23885.19</c:v>
                </c:pt>
                <c:pt idx="174920">
                  <c:v>21729.08</c:v>
                </c:pt>
                <c:pt idx="174921">
                  <c:v>18485.080000000002</c:v>
                </c:pt>
                <c:pt idx="174922">
                  <c:v>23063.82</c:v>
                </c:pt>
                <c:pt idx="174923">
                  <c:v>23509.18</c:v>
                </c:pt>
                <c:pt idx="174924">
                  <c:v>24728.05</c:v>
                </c:pt>
                <c:pt idx="174925">
                  <c:v>24911.17</c:v>
                </c:pt>
                <c:pt idx="174926">
                  <c:v>20365.91</c:v>
                </c:pt>
                <c:pt idx="174927">
                  <c:v>25198.15</c:v>
                </c:pt>
                <c:pt idx="174928">
                  <c:v>23656.95</c:v>
                </c:pt>
                <c:pt idx="174929">
                  <c:v>21793.78</c:v>
                </c:pt>
                <c:pt idx="174930">
                  <c:v>22991</c:v>
                </c:pt>
                <c:pt idx="174931">
                  <c:v>24995.360000000001</c:v>
                </c:pt>
                <c:pt idx="174932">
                  <c:v>26427.89</c:v>
                </c:pt>
                <c:pt idx="174933">
                  <c:v>27240.73</c:v>
                </c:pt>
                <c:pt idx="174934">
                  <c:v>24463.43</c:v>
                </c:pt>
                <c:pt idx="174935">
                  <c:v>25291.15</c:v>
                </c:pt>
                <c:pt idx="174936">
                  <c:v>26509.88</c:v>
                </c:pt>
                <c:pt idx="174937">
                  <c:v>29185.77</c:v>
                </c:pt>
                <c:pt idx="174938">
                  <c:v>26023.35</c:v>
                </c:pt>
                <c:pt idx="174939">
                  <c:v>26709.279999999999</c:v>
                </c:pt>
                <c:pt idx="174940">
                  <c:v>29506.47</c:v>
                </c:pt>
                <c:pt idx="174941">
                  <c:v>29048.07</c:v>
                </c:pt>
                <c:pt idx="174942">
                  <c:v>32823.800000000003</c:v>
                </c:pt>
                <c:pt idx="174943">
                  <c:v>38638.61</c:v>
                </c:pt>
                <c:pt idx="174944">
                  <c:v>29735.95</c:v>
                </c:pt>
                <c:pt idx="174945">
                  <c:v>26864.75</c:v>
                </c:pt>
                <c:pt idx="174946">
                  <c:v>25545.82</c:v>
                </c:pt>
                <c:pt idx="174947">
                  <c:v>21487.08</c:v>
                </c:pt>
                <c:pt idx="174948">
                  <c:v>21420.53</c:v>
                </c:pt>
                <c:pt idx="174949">
                  <c:v>22264.26</c:v>
                </c:pt>
                <c:pt idx="174950">
                  <c:v>21773.94</c:v>
                </c:pt>
                <c:pt idx="174951">
                  <c:v>22813.08</c:v>
                </c:pt>
                <c:pt idx="174952">
                  <c:v>22234.63</c:v>
                </c:pt>
                <c:pt idx="174953">
                  <c:v>21468.04</c:v>
                </c:pt>
                <c:pt idx="174954">
                  <c:v>20755.72</c:v>
                </c:pt>
                <c:pt idx="174955">
                  <c:v>18276.34</c:v>
                </c:pt>
                <c:pt idx="174956">
                  <c:v>35229.480000000003</c:v>
                </c:pt>
                <c:pt idx="174957">
                  <c:v>16201.72</c:v>
                </c:pt>
                <c:pt idx="174958">
                  <c:v>17121.72</c:v>
                </c:pt>
                <c:pt idx="174959">
                  <c:v>17628.98</c:v>
                </c:pt>
                <c:pt idx="174960">
                  <c:v>19170.060000000001</c:v>
                </c:pt>
                <c:pt idx="174961">
                  <c:v>19616.28</c:v>
                </c:pt>
                <c:pt idx="174962">
                  <c:v>26597.37</c:v>
                </c:pt>
                <c:pt idx="174963">
                  <c:v>17535.18</c:v>
                </c:pt>
                <c:pt idx="174964">
                  <c:v>23220.16</c:v>
                </c:pt>
                <c:pt idx="174965">
                  <c:v>17889.240000000002</c:v>
                </c:pt>
                <c:pt idx="174966">
                  <c:v>19427.27</c:v>
                </c:pt>
                <c:pt idx="174967">
                  <c:v>23036.13</c:v>
                </c:pt>
                <c:pt idx="174968">
                  <c:v>20566.259999999998</c:v>
                </c:pt>
                <c:pt idx="174969">
                  <c:v>19797.27</c:v>
                </c:pt>
                <c:pt idx="174970">
                  <c:v>23379.24</c:v>
                </c:pt>
                <c:pt idx="174971">
                  <c:v>21978.22</c:v>
                </c:pt>
                <c:pt idx="174972">
                  <c:v>20782.419999999998</c:v>
                </c:pt>
                <c:pt idx="174973">
                  <c:v>19017.21</c:v>
                </c:pt>
                <c:pt idx="174974">
                  <c:v>17872.310000000001</c:v>
                </c:pt>
                <c:pt idx="174975">
                  <c:v>19372.650000000001</c:v>
                </c:pt>
                <c:pt idx="174976">
                  <c:v>18151.599999999999</c:v>
                </c:pt>
                <c:pt idx="174977">
                  <c:v>23938.69</c:v>
                </c:pt>
                <c:pt idx="174978">
                  <c:v>18601.009999999998</c:v>
                </c:pt>
                <c:pt idx="174979">
                  <c:v>22705.84</c:v>
                </c:pt>
                <c:pt idx="174980">
                  <c:v>18774.09</c:v>
                </c:pt>
                <c:pt idx="174981">
                  <c:v>22357.119999999999</c:v>
                </c:pt>
                <c:pt idx="174982">
                  <c:v>22690.73</c:v>
                </c:pt>
                <c:pt idx="174983">
                  <c:v>23612.17</c:v>
                </c:pt>
                <c:pt idx="174984">
                  <c:v>21022.58</c:v>
                </c:pt>
                <c:pt idx="174985">
                  <c:v>23272.16</c:v>
                </c:pt>
                <c:pt idx="174986">
                  <c:v>23399.42</c:v>
                </c:pt>
                <c:pt idx="174987">
                  <c:v>22947.89</c:v>
                </c:pt>
                <c:pt idx="174988">
                  <c:v>21308.15</c:v>
                </c:pt>
                <c:pt idx="174989">
                  <c:v>21244.19</c:v>
                </c:pt>
                <c:pt idx="174990">
                  <c:v>23877.119999999999</c:v>
                </c:pt>
                <c:pt idx="174991">
                  <c:v>22982.12</c:v>
                </c:pt>
                <c:pt idx="174992">
                  <c:v>27923</c:v>
                </c:pt>
                <c:pt idx="174993">
                  <c:v>27937.94</c:v>
                </c:pt>
                <c:pt idx="174994">
                  <c:v>28980.400000000001</c:v>
                </c:pt>
                <c:pt idx="174995">
                  <c:v>28469.54</c:v>
                </c:pt>
                <c:pt idx="174996">
                  <c:v>10984.18</c:v>
                </c:pt>
                <c:pt idx="174997">
                  <c:v>21231.63</c:v>
                </c:pt>
                <c:pt idx="174998">
                  <c:v>19442.669999999998</c:v>
                </c:pt>
                <c:pt idx="174999">
                  <c:v>20251.330000000002</c:v>
                </c:pt>
                <c:pt idx="175000">
                  <c:v>19554.25</c:v>
                </c:pt>
                <c:pt idx="175001">
                  <c:v>19103.64</c:v>
                </c:pt>
                <c:pt idx="175002">
                  <c:v>19770.97</c:v>
                </c:pt>
                <c:pt idx="175003">
                  <c:v>19807.78</c:v>
                </c:pt>
                <c:pt idx="175004">
                  <c:v>20568.75</c:v>
                </c:pt>
                <c:pt idx="175005">
                  <c:v>13354.57</c:v>
                </c:pt>
                <c:pt idx="175006">
                  <c:v>18193.580000000002</c:v>
                </c:pt>
                <c:pt idx="175007">
                  <c:v>17145.54</c:v>
                </c:pt>
                <c:pt idx="175008">
                  <c:v>36350.75</c:v>
                </c:pt>
                <c:pt idx="175009">
                  <c:v>17983.97</c:v>
                </c:pt>
                <c:pt idx="175010">
                  <c:v>18473.580000000002</c:v>
                </c:pt>
                <c:pt idx="175011">
                  <c:v>16733.45</c:v>
                </c:pt>
                <c:pt idx="175012">
                  <c:v>21245.87</c:v>
                </c:pt>
                <c:pt idx="175013">
                  <c:v>21754.94</c:v>
                </c:pt>
                <c:pt idx="175014">
                  <c:v>21567.91</c:v>
                </c:pt>
                <c:pt idx="175015">
                  <c:v>19038.18</c:v>
                </c:pt>
                <c:pt idx="175016">
                  <c:v>17492.63</c:v>
                </c:pt>
                <c:pt idx="175017">
                  <c:v>13988.7</c:v>
                </c:pt>
                <c:pt idx="175018">
                  <c:v>20932.62</c:v>
                </c:pt>
                <c:pt idx="175019">
                  <c:v>24448.12</c:v>
                </c:pt>
                <c:pt idx="175020">
                  <c:v>20568.27</c:v>
                </c:pt>
                <c:pt idx="175021">
                  <c:v>22062.560000000001</c:v>
                </c:pt>
                <c:pt idx="175022">
                  <c:v>21382.82</c:v>
                </c:pt>
                <c:pt idx="175023">
                  <c:v>20370.759999999998</c:v>
                </c:pt>
                <c:pt idx="175024">
                  <c:v>20935.43</c:v>
                </c:pt>
                <c:pt idx="175025">
                  <c:v>20882.72</c:v>
                </c:pt>
                <c:pt idx="175026">
                  <c:v>18938.439999999999</c:v>
                </c:pt>
                <c:pt idx="175027">
                  <c:v>20487.830000000002</c:v>
                </c:pt>
                <c:pt idx="175028">
                  <c:v>17964.25</c:v>
                </c:pt>
                <c:pt idx="175029">
                  <c:v>18237.63</c:v>
                </c:pt>
                <c:pt idx="175030">
                  <c:v>20240.259999999998</c:v>
                </c:pt>
                <c:pt idx="175031">
                  <c:v>21698.94</c:v>
                </c:pt>
                <c:pt idx="175032">
                  <c:v>20429.189999999999</c:v>
                </c:pt>
                <c:pt idx="175033">
                  <c:v>20100.189999999999</c:v>
                </c:pt>
                <c:pt idx="175034">
                  <c:v>21721.91</c:v>
                </c:pt>
                <c:pt idx="175035">
                  <c:v>22610.45</c:v>
                </c:pt>
                <c:pt idx="175036">
                  <c:v>22438.74</c:v>
                </c:pt>
                <c:pt idx="175037">
                  <c:v>22139.040000000001</c:v>
                </c:pt>
                <c:pt idx="175038">
                  <c:v>18991.66</c:v>
                </c:pt>
                <c:pt idx="175039">
                  <c:v>22585.65</c:v>
                </c:pt>
                <c:pt idx="175040">
                  <c:v>23616.32</c:v>
                </c:pt>
                <c:pt idx="175041">
                  <c:v>23369.43</c:v>
                </c:pt>
                <c:pt idx="175042">
                  <c:v>22831.84</c:v>
                </c:pt>
                <c:pt idx="175043">
                  <c:v>23481.4</c:v>
                </c:pt>
                <c:pt idx="175044">
                  <c:v>23291.279999999999</c:v>
                </c:pt>
                <c:pt idx="175045">
                  <c:v>24440.07</c:v>
                </c:pt>
                <c:pt idx="175046">
                  <c:v>27760.78</c:v>
                </c:pt>
                <c:pt idx="175047">
                  <c:v>31819.87</c:v>
                </c:pt>
                <c:pt idx="175048">
                  <c:v>23771.93</c:v>
                </c:pt>
                <c:pt idx="175049">
                  <c:v>26932.240000000002</c:v>
                </c:pt>
                <c:pt idx="175050">
                  <c:v>19602.8</c:v>
                </c:pt>
                <c:pt idx="175051">
                  <c:v>19412.77</c:v>
                </c:pt>
                <c:pt idx="175052">
                  <c:v>19691.439999999999</c:v>
                </c:pt>
                <c:pt idx="175053">
                  <c:v>20749.349999999999</c:v>
                </c:pt>
                <c:pt idx="175054">
                  <c:v>21440.5</c:v>
                </c:pt>
                <c:pt idx="175055">
                  <c:v>19270.150000000001</c:v>
                </c:pt>
                <c:pt idx="175056">
                  <c:v>20132.84</c:v>
                </c:pt>
                <c:pt idx="175057">
                  <c:v>954</c:v>
                </c:pt>
                <c:pt idx="175058">
                  <c:v>318</c:v>
                </c:pt>
                <c:pt idx="175059">
                  <c:v>-9</c:v>
                </c:pt>
                <c:pt idx="175060">
                  <c:v>22</c:v>
                </c:pt>
                <c:pt idx="175061">
                  <c:v>5</c:v>
                </c:pt>
                <c:pt idx="175062">
                  <c:v>12</c:v>
                </c:pt>
                <c:pt idx="175063">
                  <c:v>12</c:v>
                </c:pt>
                <c:pt idx="175064">
                  <c:v>12</c:v>
                </c:pt>
                <c:pt idx="175065">
                  <c:v>-12</c:v>
                </c:pt>
                <c:pt idx="175066">
                  <c:v>12</c:v>
                </c:pt>
                <c:pt idx="175067">
                  <c:v>5</c:v>
                </c:pt>
                <c:pt idx="175068">
                  <c:v>15</c:v>
                </c:pt>
                <c:pt idx="175069">
                  <c:v>-5</c:v>
                </c:pt>
                <c:pt idx="175070">
                  <c:v>5</c:v>
                </c:pt>
                <c:pt idx="175071">
                  <c:v>0</c:v>
                </c:pt>
                <c:pt idx="175072">
                  <c:v>-12.88</c:v>
                </c:pt>
                <c:pt idx="175073">
                  <c:v>12.88</c:v>
                </c:pt>
                <c:pt idx="175074">
                  <c:v>-3</c:v>
                </c:pt>
                <c:pt idx="175075">
                  <c:v>3</c:v>
                </c:pt>
                <c:pt idx="175076">
                  <c:v>28367.02</c:v>
                </c:pt>
                <c:pt idx="175077">
                  <c:v>26535.27</c:v>
                </c:pt>
                <c:pt idx="175078">
                  <c:v>28095.200000000001</c:v>
                </c:pt>
                <c:pt idx="175079">
                  <c:v>26365.29</c:v>
                </c:pt>
                <c:pt idx="175080">
                  <c:v>30552.05</c:v>
                </c:pt>
                <c:pt idx="175081">
                  <c:v>26071.040000000001</c:v>
                </c:pt>
                <c:pt idx="175082">
                  <c:v>25640.78</c:v>
                </c:pt>
                <c:pt idx="175083">
                  <c:v>22882.19</c:v>
                </c:pt>
                <c:pt idx="175084">
                  <c:v>26727.97</c:v>
                </c:pt>
                <c:pt idx="175085">
                  <c:v>23921.81</c:v>
                </c:pt>
                <c:pt idx="175086">
                  <c:v>21802.44</c:v>
                </c:pt>
                <c:pt idx="175087">
                  <c:v>24326.52</c:v>
                </c:pt>
                <c:pt idx="175088">
                  <c:v>21726.33</c:v>
                </c:pt>
                <c:pt idx="175089">
                  <c:v>25992.48</c:v>
                </c:pt>
                <c:pt idx="175090">
                  <c:v>22839.11</c:v>
                </c:pt>
                <c:pt idx="175091">
                  <c:v>23798.560000000001</c:v>
                </c:pt>
                <c:pt idx="175092">
                  <c:v>23398.17</c:v>
                </c:pt>
                <c:pt idx="175093">
                  <c:v>26047.34</c:v>
                </c:pt>
                <c:pt idx="175094">
                  <c:v>25796.55</c:v>
                </c:pt>
                <c:pt idx="175095">
                  <c:v>25346.01</c:v>
                </c:pt>
                <c:pt idx="175096">
                  <c:v>24253.85</c:v>
                </c:pt>
                <c:pt idx="175097">
                  <c:v>27344.3</c:v>
                </c:pt>
                <c:pt idx="175098">
                  <c:v>26875.48</c:v>
                </c:pt>
                <c:pt idx="175099">
                  <c:v>23469.21</c:v>
                </c:pt>
                <c:pt idx="175100">
                  <c:v>22381.26</c:v>
                </c:pt>
                <c:pt idx="175101">
                  <c:v>25667.47</c:v>
                </c:pt>
                <c:pt idx="175102">
                  <c:v>26957.200000000001</c:v>
                </c:pt>
                <c:pt idx="175103">
                  <c:v>23432.080000000002</c:v>
                </c:pt>
                <c:pt idx="175104">
                  <c:v>23628.81</c:v>
                </c:pt>
                <c:pt idx="175105">
                  <c:v>23083.01</c:v>
                </c:pt>
                <c:pt idx="175106">
                  <c:v>25961.99</c:v>
                </c:pt>
                <c:pt idx="175107">
                  <c:v>22328.67</c:v>
                </c:pt>
                <c:pt idx="175108">
                  <c:v>21315.07</c:v>
                </c:pt>
                <c:pt idx="175109">
                  <c:v>20917.740000000002</c:v>
                </c:pt>
                <c:pt idx="175110">
                  <c:v>22235.85</c:v>
                </c:pt>
                <c:pt idx="175111">
                  <c:v>23741.99</c:v>
                </c:pt>
                <c:pt idx="175112">
                  <c:v>19108.75</c:v>
                </c:pt>
                <c:pt idx="175113">
                  <c:v>22435.62</c:v>
                </c:pt>
                <c:pt idx="175114">
                  <c:v>20228.48</c:v>
                </c:pt>
                <c:pt idx="175115">
                  <c:v>24967.52</c:v>
                </c:pt>
                <c:pt idx="175116">
                  <c:v>22466.68</c:v>
                </c:pt>
                <c:pt idx="175117">
                  <c:v>21015.23</c:v>
                </c:pt>
                <c:pt idx="175118">
                  <c:v>23274.51</c:v>
                </c:pt>
                <c:pt idx="175119">
                  <c:v>21775.919999999998</c:v>
                </c:pt>
                <c:pt idx="175120">
                  <c:v>22676.48</c:v>
                </c:pt>
                <c:pt idx="175121">
                  <c:v>21611.38</c:v>
                </c:pt>
                <c:pt idx="175122">
                  <c:v>26137.25</c:v>
                </c:pt>
                <c:pt idx="175123">
                  <c:v>17102.11</c:v>
                </c:pt>
                <c:pt idx="175124">
                  <c:v>21266.99</c:v>
                </c:pt>
                <c:pt idx="175125">
                  <c:v>17440.75</c:v>
                </c:pt>
                <c:pt idx="175126">
                  <c:v>20627.47</c:v>
                </c:pt>
                <c:pt idx="175127">
                  <c:v>16561.919999999998</c:v>
                </c:pt>
                <c:pt idx="175128">
                  <c:v>27293.8</c:v>
                </c:pt>
                <c:pt idx="175129">
                  <c:v>23957.78</c:v>
                </c:pt>
                <c:pt idx="175130">
                  <c:v>25383.439999999999</c:v>
                </c:pt>
                <c:pt idx="175131">
                  <c:v>23157.78</c:v>
                </c:pt>
                <c:pt idx="175132">
                  <c:v>26855.33</c:v>
                </c:pt>
                <c:pt idx="175133">
                  <c:v>21650.94</c:v>
                </c:pt>
                <c:pt idx="175134">
                  <c:v>23132.240000000002</c:v>
                </c:pt>
                <c:pt idx="175135">
                  <c:v>21694.03</c:v>
                </c:pt>
                <c:pt idx="175136">
                  <c:v>22426.21</c:v>
                </c:pt>
                <c:pt idx="175137">
                  <c:v>24290.01</c:v>
                </c:pt>
                <c:pt idx="175138">
                  <c:v>20161.34</c:v>
                </c:pt>
                <c:pt idx="175139">
                  <c:v>21349.14</c:v>
                </c:pt>
                <c:pt idx="175140">
                  <c:v>20706.97</c:v>
                </c:pt>
                <c:pt idx="175141">
                  <c:v>21337.33</c:v>
                </c:pt>
                <c:pt idx="175142">
                  <c:v>18835.669999999998</c:v>
                </c:pt>
                <c:pt idx="175143">
                  <c:v>20470.88</c:v>
                </c:pt>
                <c:pt idx="175144">
                  <c:v>20500.03</c:v>
                </c:pt>
                <c:pt idx="175145">
                  <c:v>24205.26</c:v>
                </c:pt>
                <c:pt idx="175146">
                  <c:v>20973.81</c:v>
                </c:pt>
                <c:pt idx="175147">
                  <c:v>21295.01</c:v>
                </c:pt>
                <c:pt idx="175148">
                  <c:v>21188.03</c:v>
                </c:pt>
                <c:pt idx="175149">
                  <c:v>22403.84</c:v>
                </c:pt>
                <c:pt idx="175150">
                  <c:v>24051.97</c:v>
                </c:pt>
                <c:pt idx="175151">
                  <c:v>21219.63</c:v>
                </c:pt>
                <c:pt idx="175152">
                  <c:v>20942.77</c:v>
                </c:pt>
                <c:pt idx="175153">
                  <c:v>21901.89</c:v>
                </c:pt>
                <c:pt idx="175154">
                  <c:v>20771.37</c:v>
                </c:pt>
                <c:pt idx="175155">
                  <c:v>19915.810000000001</c:v>
                </c:pt>
                <c:pt idx="175156">
                  <c:v>20470.03</c:v>
                </c:pt>
                <c:pt idx="175157">
                  <c:v>21191.64</c:v>
                </c:pt>
                <c:pt idx="175158">
                  <c:v>11759.5</c:v>
                </c:pt>
                <c:pt idx="175159">
                  <c:v>24454.71</c:v>
                </c:pt>
                <c:pt idx="175160">
                  <c:v>19184.5</c:v>
                </c:pt>
                <c:pt idx="175161">
                  <c:v>18724.240000000002</c:v>
                </c:pt>
                <c:pt idx="175162">
                  <c:v>18874.02</c:v>
                </c:pt>
                <c:pt idx="175163">
                  <c:v>22389.89</c:v>
                </c:pt>
                <c:pt idx="175164">
                  <c:v>18401.669999999998</c:v>
                </c:pt>
                <c:pt idx="175165">
                  <c:v>19195.439999999999</c:v>
                </c:pt>
                <c:pt idx="175166">
                  <c:v>20112.57</c:v>
                </c:pt>
                <c:pt idx="175167">
                  <c:v>21402.52</c:v>
                </c:pt>
                <c:pt idx="175168">
                  <c:v>20631.349999999999</c:v>
                </c:pt>
                <c:pt idx="175169">
                  <c:v>21009.599999999999</c:v>
                </c:pt>
                <c:pt idx="175170">
                  <c:v>24573</c:v>
                </c:pt>
                <c:pt idx="175171">
                  <c:v>22430.82</c:v>
                </c:pt>
                <c:pt idx="175172">
                  <c:v>22357.4</c:v>
                </c:pt>
                <c:pt idx="175173">
                  <c:v>23528.41</c:v>
                </c:pt>
                <c:pt idx="175174">
                  <c:v>26725.54</c:v>
                </c:pt>
                <c:pt idx="175175">
                  <c:v>19276.79</c:v>
                </c:pt>
                <c:pt idx="175176">
                  <c:v>18961.509999999998</c:v>
                </c:pt>
                <c:pt idx="175177">
                  <c:v>19892.12</c:v>
                </c:pt>
                <c:pt idx="175178">
                  <c:v>19534.23</c:v>
                </c:pt>
                <c:pt idx="175179">
                  <c:v>18369.72</c:v>
                </c:pt>
                <c:pt idx="175180">
                  <c:v>23930.82</c:v>
                </c:pt>
                <c:pt idx="175181">
                  <c:v>30810.03</c:v>
                </c:pt>
                <c:pt idx="175182">
                  <c:v>24682.84</c:v>
                </c:pt>
                <c:pt idx="175183">
                  <c:v>24225.13</c:v>
                </c:pt>
                <c:pt idx="175184">
                  <c:v>27744.14</c:v>
                </c:pt>
                <c:pt idx="175185">
                  <c:v>26290.48</c:v>
                </c:pt>
                <c:pt idx="175186">
                  <c:v>22211.96</c:v>
                </c:pt>
                <c:pt idx="175187">
                  <c:v>20478.55</c:v>
                </c:pt>
                <c:pt idx="175188">
                  <c:v>19134.37</c:v>
                </c:pt>
                <c:pt idx="175189">
                  <c:v>24551.22</c:v>
                </c:pt>
                <c:pt idx="175190">
                  <c:v>18704.39</c:v>
                </c:pt>
                <c:pt idx="175191">
                  <c:v>20089.580000000002</c:v>
                </c:pt>
                <c:pt idx="175192">
                  <c:v>19913.259999999998</c:v>
                </c:pt>
                <c:pt idx="175193">
                  <c:v>22902</c:v>
                </c:pt>
                <c:pt idx="175194">
                  <c:v>20952.91</c:v>
                </c:pt>
                <c:pt idx="175195">
                  <c:v>21556.71</c:v>
                </c:pt>
                <c:pt idx="175196">
                  <c:v>21385.59</c:v>
                </c:pt>
                <c:pt idx="175197">
                  <c:v>21730.69</c:v>
                </c:pt>
                <c:pt idx="175198">
                  <c:v>27194.38</c:v>
                </c:pt>
                <c:pt idx="175199">
                  <c:v>21618.25</c:v>
                </c:pt>
                <c:pt idx="175200">
                  <c:v>20398.97</c:v>
                </c:pt>
                <c:pt idx="175201">
                  <c:v>21137.62</c:v>
                </c:pt>
                <c:pt idx="175202">
                  <c:v>24821.33</c:v>
                </c:pt>
                <c:pt idx="175203">
                  <c:v>20451.91</c:v>
                </c:pt>
                <c:pt idx="175204">
                  <c:v>23407.119999999999</c:v>
                </c:pt>
                <c:pt idx="175205">
                  <c:v>19250.82</c:v>
                </c:pt>
                <c:pt idx="175206">
                  <c:v>24708.71</c:v>
                </c:pt>
                <c:pt idx="175207">
                  <c:v>21515.48</c:v>
                </c:pt>
                <c:pt idx="175208">
                  <c:v>20480.93</c:v>
                </c:pt>
                <c:pt idx="175209">
                  <c:v>21768.880000000001</c:v>
                </c:pt>
                <c:pt idx="175210">
                  <c:v>21835.01</c:v>
                </c:pt>
                <c:pt idx="175211">
                  <c:v>25575.360000000001</c:v>
                </c:pt>
                <c:pt idx="175212">
                  <c:v>21801.919999999998</c:v>
                </c:pt>
                <c:pt idx="175213">
                  <c:v>21211.45</c:v>
                </c:pt>
                <c:pt idx="175214">
                  <c:v>21747.8</c:v>
                </c:pt>
                <c:pt idx="175215">
                  <c:v>26942.400000000001</c:v>
                </c:pt>
                <c:pt idx="175216">
                  <c:v>22693.21</c:v>
                </c:pt>
                <c:pt idx="175217">
                  <c:v>21996.62</c:v>
                </c:pt>
                <c:pt idx="175218">
                  <c:v>21832.43</c:v>
                </c:pt>
                <c:pt idx="175219">
                  <c:v>245.46</c:v>
                </c:pt>
                <c:pt idx="175220">
                  <c:v>41.88</c:v>
                </c:pt>
                <c:pt idx="175221">
                  <c:v>59.88</c:v>
                </c:pt>
                <c:pt idx="175222">
                  <c:v>7</c:v>
                </c:pt>
                <c:pt idx="175223">
                  <c:v>24.86</c:v>
                </c:pt>
                <c:pt idx="175224">
                  <c:v>1</c:v>
                </c:pt>
                <c:pt idx="175225">
                  <c:v>233.38</c:v>
                </c:pt>
                <c:pt idx="175226">
                  <c:v>342.98</c:v>
                </c:pt>
                <c:pt idx="175227">
                  <c:v>68.78</c:v>
                </c:pt>
                <c:pt idx="175228">
                  <c:v>51.74</c:v>
                </c:pt>
                <c:pt idx="175229">
                  <c:v>93.72</c:v>
                </c:pt>
                <c:pt idx="175230">
                  <c:v>58.78</c:v>
                </c:pt>
                <c:pt idx="175231">
                  <c:v>35.65</c:v>
                </c:pt>
                <c:pt idx="175232">
                  <c:v>262.38</c:v>
                </c:pt>
                <c:pt idx="175233">
                  <c:v>28.94</c:v>
                </c:pt>
                <c:pt idx="175234">
                  <c:v>19.96</c:v>
                </c:pt>
                <c:pt idx="175235">
                  <c:v>172.62</c:v>
                </c:pt>
                <c:pt idx="175236">
                  <c:v>188.56</c:v>
                </c:pt>
                <c:pt idx="175237">
                  <c:v>74.760000000000005</c:v>
                </c:pt>
                <c:pt idx="175238">
                  <c:v>19.96</c:v>
                </c:pt>
                <c:pt idx="175239">
                  <c:v>15</c:v>
                </c:pt>
                <c:pt idx="175240">
                  <c:v>20.93</c:v>
                </c:pt>
                <c:pt idx="175241">
                  <c:v>97.21</c:v>
                </c:pt>
                <c:pt idx="175242">
                  <c:v>49.77</c:v>
                </c:pt>
                <c:pt idx="175243">
                  <c:v>60.48</c:v>
                </c:pt>
                <c:pt idx="175244">
                  <c:v>106.42</c:v>
                </c:pt>
                <c:pt idx="175245">
                  <c:v>56.97</c:v>
                </c:pt>
                <c:pt idx="175246">
                  <c:v>-32.72</c:v>
                </c:pt>
                <c:pt idx="175247">
                  <c:v>60.84</c:v>
                </c:pt>
                <c:pt idx="175248">
                  <c:v>8.98</c:v>
                </c:pt>
                <c:pt idx="175249">
                  <c:v>317.45999999999998</c:v>
                </c:pt>
                <c:pt idx="175250">
                  <c:v>39.28</c:v>
                </c:pt>
                <c:pt idx="175251">
                  <c:v>40.619999999999997</c:v>
                </c:pt>
                <c:pt idx="175252">
                  <c:v>22.9</c:v>
                </c:pt>
                <c:pt idx="175253">
                  <c:v>3.5</c:v>
                </c:pt>
                <c:pt idx="175254">
                  <c:v>284.18</c:v>
                </c:pt>
                <c:pt idx="175255">
                  <c:v>84.66</c:v>
                </c:pt>
                <c:pt idx="175256">
                  <c:v>232.42</c:v>
                </c:pt>
                <c:pt idx="175257">
                  <c:v>172.6</c:v>
                </c:pt>
                <c:pt idx="175258">
                  <c:v>136.63999999999999</c:v>
                </c:pt>
                <c:pt idx="175259">
                  <c:v>259.38</c:v>
                </c:pt>
                <c:pt idx="175260">
                  <c:v>65.84</c:v>
                </c:pt>
                <c:pt idx="175261">
                  <c:v>38.880000000000003</c:v>
                </c:pt>
                <c:pt idx="175262">
                  <c:v>12</c:v>
                </c:pt>
                <c:pt idx="175263">
                  <c:v>57.97</c:v>
                </c:pt>
                <c:pt idx="175264">
                  <c:v>100.34</c:v>
                </c:pt>
                <c:pt idx="175265">
                  <c:v>68.540000000000006</c:v>
                </c:pt>
                <c:pt idx="175266">
                  <c:v>97.48</c:v>
                </c:pt>
                <c:pt idx="175267">
                  <c:v>37.03</c:v>
                </c:pt>
                <c:pt idx="175268">
                  <c:v>89.64</c:v>
                </c:pt>
                <c:pt idx="175269">
                  <c:v>27.59</c:v>
                </c:pt>
                <c:pt idx="175270">
                  <c:v>48.12</c:v>
                </c:pt>
                <c:pt idx="175271">
                  <c:v>26.42</c:v>
                </c:pt>
                <c:pt idx="175272">
                  <c:v>50.89</c:v>
                </c:pt>
                <c:pt idx="175273">
                  <c:v>83.2</c:v>
                </c:pt>
                <c:pt idx="175274">
                  <c:v>79.58</c:v>
                </c:pt>
                <c:pt idx="175275">
                  <c:v>48.93</c:v>
                </c:pt>
                <c:pt idx="175276">
                  <c:v>48.48</c:v>
                </c:pt>
                <c:pt idx="175277">
                  <c:v>57.32</c:v>
                </c:pt>
                <c:pt idx="175278">
                  <c:v>58.26</c:v>
                </c:pt>
                <c:pt idx="175279">
                  <c:v>80.760000000000005</c:v>
                </c:pt>
                <c:pt idx="175280">
                  <c:v>132.52000000000001</c:v>
                </c:pt>
                <c:pt idx="175281">
                  <c:v>170.21</c:v>
                </c:pt>
                <c:pt idx="175282">
                  <c:v>37.380000000000003</c:v>
                </c:pt>
                <c:pt idx="175283">
                  <c:v>268.54000000000002</c:v>
                </c:pt>
                <c:pt idx="175284">
                  <c:v>61.94</c:v>
                </c:pt>
                <c:pt idx="175285">
                  <c:v>46.38</c:v>
                </c:pt>
                <c:pt idx="175286">
                  <c:v>38.36</c:v>
                </c:pt>
                <c:pt idx="175287">
                  <c:v>598.64</c:v>
                </c:pt>
                <c:pt idx="175288">
                  <c:v>743.42</c:v>
                </c:pt>
                <c:pt idx="175289">
                  <c:v>1014.2</c:v>
                </c:pt>
                <c:pt idx="175290">
                  <c:v>631.15</c:v>
                </c:pt>
                <c:pt idx="175291">
                  <c:v>891.33</c:v>
                </c:pt>
                <c:pt idx="175292">
                  <c:v>822.33</c:v>
                </c:pt>
                <c:pt idx="175293">
                  <c:v>1030.73</c:v>
                </c:pt>
                <c:pt idx="175294">
                  <c:v>791.58</c:v>
                </c:pt>
                <c:pt idx="175295">
                  <c:v>758.37</c:v>
                </c:pt>
                <c:pt idx="175296">
                  <c:v>1121.32</c:v>
                </c:pt>
                <c:pt idx="175297">
                  <c:v>981.95</c:v>
                </c:pt>
                <c:pt idx="175298">
                  <c:v>895.82</c:v>
                </c:pt>
                <c:pt idx="175299">
                  <c:v>722.42</c:v>
                </c:pt>
                <c:pt idx="175300">
                  <c:v>688.61</c:v>
                </c:pt>
                <c:pt idx="175301">
                  <c:v>860.01</c:v>
                </c:pt>
                <c:pt idx="175302">
                  <c:v>1035.8699999999999</c:v>
                </c:pt>
                <c:pt idx="175303">
                  <c:v>801.02</c:v>
                </c:pt>
                <c:pt idx="175304">
                  <c:v>912.13</c:v>
                </c:pt>
                <c:pt idx="175305">
                  <c:v>1033.69</c:v>
                </c:pt>
                <c:pt idx="175306">
                  <c:v>509.96</c:v>
                </c:pt>
                <c:pt idx="175307">
                  <c:v>581.07000000000005</c:v>
                </c:pt>
                <c:pt idx="175308">
                  <c:v>683.89</c:v>
                </c:pt>
                <c:pt idx="175309">
                  <c:v>649.79999999999995</c:v>
                </c:pt>
                <c:pt idx="175310">
                  <c:v>787.28</c:v>
                </c:pt>
                <c:pt idx="175311">
                  <c:v>660.92</c:v>
                </c:pt>
                <c:pt idx="175312">
                  <c:v>454.73</c:v>
                </c:pt>
                <c:pt idx="175313">
                  <c:v>661.11</c:v>
                </c:pt>
                <c:pt idx="175314">
                  <c:v>559.25</c:v>
                </c:pt>
                <c:pt idx="175315">
                  <c:v>547.16999999999996</c:v>
                </c:pt>
                <c:pt idx="175316">
                  <c:v>430.75</c:v>
                </c:pt>
                <c:pt idx="175317">
                  <c:v>692.7</c:v>
                </c:pt>
                <c:pt idx="175318">
                  <c:v>611.37</c:v>
                </c:pt>
                <c:pt idx="175319">
                  <c:v>540.12</c:v>
                </c:pt>
                <c:pt idx="175320">
                  <c:v>543.29</c:v>
                </c:pt>
                <c:pt idx="175321">
                  <c:v>705.71</c:v>
                </c:pt>
                <c:pt idx="175322">
                  <c:v>676.5</c:v>
                </c:pt>
                <c:pt idx="175323">
                  <c:v>834.67</c:v>
                </c:pt>
                <c:pt idx="175324">
                  <c:v>810.09</c:v>
                </c:pt>
                <c:pt idx="175325">
                  <c:v>674.07</c:v>
                </c:pt>
                <c:pt idx="175326">
                  <c:v>748.76</c:v>
                </c:pt>
                <c:pt idx="175327">
                  <c:v>750.02</c:v>
                </c:pt>
                <c:pt idx="175328">
                  <c:v>651.62</c:v>
                </c:pt>
                <c:pt idx="175329">
                  <c:v>704.67</c:v>
                </c:pt>
                <c:pt idx="175330">
                  <c:v>719.64</c:v>
                </c:pt>
                <c:pt idx="175331">
                  <c:v>633.94000000000005</c:v>
                </c:pt>
                <c:pt idx="175332">
                  <c:v>737.01</c:v>
                </c:pt>
                <c:pt idx="175333">
                  <c:v>604.04999999999995</c:v>
                </c:pt>
                <c:pt idx="175334">
                  <c:v>609.84</c:v>
                </c:pt>
                <c:pt idx="175335">
                  <c:v>684.64</c:v>
                </c:pt>
                <c:pt idx="175336">
                  <c:v>617.65</c:v>
                </c:pt>
                <c:pt idx="175337">
                  <c:v>585.08000000000004</c:v>
                </c:pt>
                <c:pt idx="175338">
                  <c:v>601.38</c:v>
                </c:pt>
                <c:pt idx="175339">
                  <c:v>894.65</c:v>
                </c:pt>
                <c:pt idx="175340">
                  <c:v>542.82000000000005</c:v>
                </c:pt>
                <c:pt idx="175341">
                  <c:v>616.37</c:v>
                </c:pt>
                <c:pt idx="175342">
                  <c:v>634.37</c:v>
                </c:pt>
                <c:pt idx="175343">
                  <c:v>12880.9</c:v>
                </c:pt>
                <c:pt idx="175344">
                  <c:v>11005.35</c:v>
                </c:pt>
                <c:pt idx="175345">
                  <c:v>10459.32</c:v>
                </c:pt>
                <c:pt idx="175346">
                  <c:v>10595.05</c:v>
                </c:pt>
                <c:pt idx="175347">
                  <c:v>12154.32</c:v>
                </c:pt>
                <c:pt idx="175348">
                  <c:v>11176.65</c:v>
                </c:pt>
                <c:pt idx="175349">
                  <c:v>10685.62</c:v>
                </c:pt>
                <c:pt idx="175350">
                  <c:v>10622.08</c:v>
                </c:pt>
                <c:pt idx="175351">
                  <c:v>11274.71</c:v>
                </c:pt>
                <c:pt idx="175352">
                  <c:v>10371.86</c:v>
                </c:pt>
                <c:pt idx="175353">
                  <c:v>10966.9</c:v>
                </c:pt>
                <c:pt idx="175354">
                  <c:v>11037.24</c:v>
                </c:pt>
                <c:pt idx="175355">
                  <c:v>11202.74</c:v>
                </c:pt>
                <c:pt idx="175356">
                  <c:v>12958.48</c:v>
                </c:pt>
                <c:pt idx="175357">
                  <c:v>11480.78</c:v>
                </c:pt>
                <c:pt idx="175358">
                  <c:v>11703.83</c:v>
                </c:pt>
                <c:pt idx="175359">
                  <c:v>12270.42</c:v>
                </c:pt>
                <c:pt idx="175360">
                  <c:v>12988.33</c:v>
                </c:pt>
                <c:pt idx="175361">
                  <c:v>11400.46</c:v>
                </c:pt>
                <c:pt idx="175362">
                  <c:v>11290.73</c:v>
                </c:pt>
                <c:pt idx="175363">
                  <c:v>10962.09</c:v>
                </c:pt>
                <c:pt idx="175364">
                  <c:v>11836.91</c:v>
                </c:pt>
                <c:pt idx="175365">
                  <c:v>11529.14</c:v>
                </c:pt>
                <c:pt idx="175366">
                  <c:v>10995.61</c:v>
                </c:pt>
                <c:pt idx="175367">
                  <c:v>10967.68</c:v>
                </c:pt>
                <c:pt idx="175368">
                  <c:v>11193.75</c:v>
                </c:pt>
                <c:pt idx="175369">
                  <c:v>12694.75</c:v>
                </c:pt>
                <c:pt idx="175370">
                  <c:v>11164.89</c:v>
                </c:pt>
                <c:pt idx="175371">
                  <c:v>11478.52</c:v>
                </c:pt>
                <c:pt idx="175372">
                  <c:v>12227.22</c:v>
                </c:pt>
                <c:pt idx="175373">
                  <c:v>13802.17</c:v>
                </c:pt>
                <c:pt idx="175374">
                  <c:v>11442.74</c:v>
                </c:pt>
                <c:pt idx="175375">
                  <c:v>11185.68</c:v>
                </c:pt>
                <c:pt idx="175376">
                  <c:v>10224.799999999999</c:v>
                </c:pt>
                <c:pt idx="175377">
                  <c:v>10180.99</c:v>
                </c:pt>
                <c:pt idx="175378">
                  <c:v>11990.44</c:v>
                </c:pt>
                <c:pt idx="175379">
                  <c:v>10215.82</c:v>
                </c:pt>
                <c:pt idx="175380">
                  <c:v>10323.26</c:v>
                </c:pt>
                <c:pt idx="175381">
                  <c:v>10210.33</c:v>
                </c:pt>
                <c:pt idx="175382">
                  <c:v>10915.34</c:v>
                </c:pt>
                <c:pt idx="175383">
                  <c:v>10163.030000000001</c:v>
                </c:pt>
                <c:pt idx="175384">
                  <c:v>10486.1</c:v>
                </c:pt>
                <c:pt idx="175385">
                  <c:v>8043.75</c:v>
                </c:pt>
                <c:pt idx="175386">
                  <c:v>9281.7900000000009</c:v>
                </c:pt>
                <c:pt idx="175387">
                  <c:v>9819</c:v>
                </c:pt>
                <c:pt idx="175388">
                  <c:v>10114.42</c:v>
                </c:pt>
                <c:pt idx="175389">
                  <c:v>10280.76</c:v>
                </c:pt>
                <c:pt idx="175390">
                  <c:v>8645.64</c:v>
                </c:pt>
                <c:pt idx="175391">
                  <c:v>12263.01</c:v>
                </c:pt>
                <c:pt idx="175392">
                  <c:v>11238.7</c:v>
                </c:pt>
                <c:pt idx="175393">
                  <c:v>11742.41</c:v>
                </c:pt>
                <c:pt idx="175394">
                  <c:v>11693.56</c:v>
                </c:pt>
                <c:pt idx="175395">
                  <c:v>13684.5</c:v>
                </c:pt>
                <c:pt idx="175396">
                  <c:v>12828.63</c:v>
                </c:pt>
                <c:pt idx="175397">
                  <c:v>11878.47</c:v>
                </c:pt>
                <c:pt idx="175398">
                  <c:v>12647.5</c:v>
                </c:pt>
                <c:pt idx="175399">
                  <c:v>12753.78</c:v>
                </c:pt>
                <c:pt idx="175400">
                  <c:v>11839.34</c:v>
                </c:pt>
                <c:pt idx="175401">
                  <c:v>11374.26</c:v>
                </c:pt>
                <c:pt idx="175402">
                  <c:v>11596.05</c:v>
                </c:pt>
                <c:pt idx="175403">
                  <c:v>11553.85</c:v>
                </c:pt>
                <c:pt idx="175404">
                  <c:v>13083.29</c:v>
                </c:pt>
                <c:pt idx="175405">
                  <c:v>11299.64</c:v>
                </c:pt>
                <c:pt idx="175406">
                  <c:v>11514.5</c:v>
                </c:pt>
                <c:pt idx="175407">
                  <c:v>10443.92</c:v>
                </c:pt>
                <c:pt idx="175408">
                  <c:v>13161.92</c:v>
                </c:pt>
                <c:pt idx="175409">
                  <c:v>12245.46</c:v>
                </c:pt>
                <c:pt idx="175410">
                  <c:v>13319.86</c:v>
                </c:pt>
                <c:pt idx="175411">
                  <c:v>13218.85</c:v>
                </c:pt>
                <c:pt idx="175412">
                  <c:v>13354.62</c:v>
                </c:pt>
                <c:pt idx="175413">
                  <c:v>11748.4</c:v>
                </c:pt>
                <c:pt idx="175414">
                  <c:v>12320.32</c:v>
                </c:pt>
                <c:pt idx="175415">
                  <c:v>11594.29</c:v>
                </c:pt>
                <c:pt idx="175416">
                  <c:v>11725.87</c:v>
                </c:pt>
                <c:pt idx="175417">
                  <c:v>11953.98</c:v>
                </c:pt>
                <c:pt idx="175418">
                  <c:v>11353.41</c:v>
                </c:pt>
                <c:pt idx="175419">
                  <c:v>10569.44</c:v>
                </c:pt>
                <c:pt idx="175420">
                  <c:v>9671.39</c:v>
                </c:pt>
                <c:pt idx="175421">
                  <c:v>9773.23</c:v>
                </c:pt>
                <c:pt idx="175422">
                  <c:v>8187.79</c:v>
                </c:pt>
                <c:pt idx="175423">
                  <c:v>7518.49</c:v>
                </c:pt>
                <c:pt idx="175424">
                  <c:v>10747.13</c:v>
                </c:pt>
                <c:pt idx="175425">
                  <c:v>5253.86</c:v>
                </c:pt>
                <c:pt idx="175426">
                  <c:v>7520.34</c:v>
                </c:pt>
                <c:pt idx="175427">
                  <c:v>7642.19</c:v>
                </c:pt>
                <c:pt idx="175428">
                  <c:v>8161.47</c:v>
                </c:pt>
                <c:pt idx="175429">
                  <c:v>7989.43</c:v>
                </c:pt>
                <c:pt idx="175430">
                  <c:v>10959.81</c:v>
                </c:pt>
                <c:pt idx="175431">
                  <c:v>11234.36</c:v>
                </c:pt>
                <c:pt idx="175432">
                  <c:v>12340.46</c:v>
                </c:pt>
                <c:pt idx="175433">
                  <c:v>12342.85</c:v>
                </c:pt>
                <c:pt idx="175434">
                  <c:v>15430.56</c:v>
                </c:pt>
                <c:pt idx="175435">
                  <c:v>14775.33</c:v>
                </c:pt>
                <c:pt idx="175436">
                  <c:v>13609.5</c:v>
                </c:pt>
                <c:pt idx="175437">
                  <c:v>12515.46</c:v>
                </c:pt>
                <c:pt idx="175438">
                  <c:v>13576.09</c:v>
                </c:pt>
                <c:pt idx="175439">
                  <c:v>15236.33</c:v>
                </c:pt>
                <c:pt idx="175440">
                  <c:v>14720.04</c:v>
                </c:pt>
                <c:pt idx="175441">
                  <c:v>13837.15</c:v>
                </c:pt>
                <c:pt idx="175442">
                  <c:v>10370.84</c:v>
                </c:pt>
                <c:pt idx="175443">
                  <c:v>14468.91</c:v>
                </c:pt>
                <c:pt idx="175444">
                  <c:v>13845.3</c:v>
                </c:pt>
                <c:pt idx="175445">
                  <c:v>14266.12</c:v>
                </c:pt>
                <c:pt idx="175446">
                  <c:v>12164.19</c:v>
                </c:pt>
                <c:pt idx="175447">
                  <c:v>15133.12</c:v>
                </c:pt>
                <c:pt idx="175448">
                  <c:v>15131.88</c:v>
                </c:pt>
                <c:pt idx="175449">
                  <c:v>13540.04</c:v>
                </c:pt>
                <c:pt idx="175450">
                  <c:v>13923.92</c:v>
                </c:pt>
                <c:pt idx="175451">
                  <c:v>14541.04</c:v>
                </c:pt>
                <c:pt idx="175452">
                  <c:v>15477.38</c:v>
                </c:pt>
                <c:pt idx="175453">
                  <c:v>13214.63</c:v>
                </c:pt>
                <c:pt idx="175454">
                  <c:v>12605.4</c:v>
                </c:pt>
                <c:pt idx="175455">
                  <c:v>13123.65</c:v>
                </c:pt>
                <c:pt idx="175456">
                  <c:v>15156.37</c:v>
                </c:pt>
                <c:pt idx="175457">
                  <c:v>12868.34</c:v>
                </c:pt>
                <c:pt idx="175458">
                  <c:v>13439</c:v>
                </c:pt>
                <c:pt idx="175459">
                  <c:v>13185.55</c:v>
                </c:pt>
                <c:pt idx="175460">
                  <c:v>15128.22</c:v>
                </c:pt>
                <c:pt idx="175461">
                  <c:v>14163.81</c:v>
                </c:pt>
                <c:pt idx="175462">
                  <c:v>13530.15</c:v>
                </c:pt>
                <c:pt idx="175463">
                  <c:v>14495.3</c:v>
                </c:pt>
                <c:pt idx="175464">
                  <c:v>14158.06</c:v>
                </c:pt>
                <c:pt idx="175465">
                  <c:v>15670.47</c:v>
                </c:pt>
                <c:pt idx="175466">
                  <c:v>14074.34</c:v>
                </c:pt>
                <c:pt idx="175467">
                  <c:v>13936.83</c:v>
                </c:pt>
                <c:pt idx="175468">
                  <c:v>14192.12</c:v>
                </c:pt>
                <c:pt idx="175469">
                  <c:v>15785.67</c:v>
                </c:pt>
                <c:pt idx="175470">
                  <c:v>13536.73</c:v>
                </c:pt>
                <c:pt idx="175471">
                  <c:v>14067.52</c:v>
                </c:pt>
                <c:pt idx="175472">
                  <c:v>12820.98</c:v>
                </c:pt>
                <c:pt idx="175473">
                  <c:v>13904.2</c:v>
                </c:pt>
                <c:pt idx="175474">
                  <c:v>12754.32</c:v>
                </c:pt>
                <c:pt idx="175475">
                  <c:v>12963.41</c:v>
                </c:pt>
                <c:pt idx="175476">
                  <c:v>14127.57</c:v>
                </c:pt>
                <c:pt idx="175477">
                  <c:v>14860.76</c:v>
                </c:pt>
                <c:pt idx="175478">
                  <c:v>15869.08</c:v>
                </c:pt>
                <c:pt idx="175479">
                  <c:v>12900.82</c:v>
                </c:pt>
                <c:pt idx="175480">
                  <c:v>12147.49</c:v>
                </c:pt>
                <c:pt idx="175481">
                  <c:v>13328.65</c:v>
                </c:pt>
                <c:pt idx="175482">
                  <c:v>14118.78</c:v>
                </c:pt>
                <c:pt idx="175483">
                  <c:v>13243.4</c:v>
                </c:pt>
                <c:pt idx="175484">
                  <c:v>12329.4</c:v>
                </c:pt>
                <c:pt idx="175485">
                  <c:v>14036.52</c:v>
                </c:pt>
                <c:pt idx="175486">
                  <c:v>12587.97</c:v>
                </c:pt>
                <c:pt idx="175487">
                  <c:v>12969.69</c:v>
                </c:pt>
                <c:pt idx="175488">
                  <c:v>13072.35</c:v>
                </c:pt>
                <c:pt idx="175489">
                  <c:v>12136.71</c:v>
                </c:pt>
                <c:pt idx="175490">
                  <c:v>12815.37</c:v>
                </c:pt>
                <c:pt idx="175491">
                  <c:v>12485.79</c:v>
                </c:pt>
                <c:pt idx="175492">
                  <c:v>12192.25</c:v>
                </c:pt>
                <c:pt idx="175493">
                  <c:v>11125.3</c:v>
                </c:pt>
                <c:pt idx="175494">
                  <c:v>15310.34</c:v>
                </c:pt>
                <c:pt idx="175495">
                  <c:v>12634.93</c:v>
                </c:pt>
                <c:pt idx="175496">
                  <c:v>11832.84</c:v>
                </c:pt>
                <c:pt idx="175497">
                  <c:v>11569.13</c:v>
                </c:pt>
                <c:pt idx="175498">
                  <c:v>10780.14</c:v>
                </c:pt>
                <c:pt idx="175499">
                  <c:v>12767.57</c:v>
                </c:pt>
                <c:pt idx="175500">
                  <c:v>13291.39</c:v>
                </c:pt>
                <c:pt idx="175501">
                  <c:v>12425.65</c:v>
                </c:pt>
                <c:pt idx="175502">
                  <c:v>13988.81</c:v>
                </c:pt>
                <c:pt idx="175503">
                  <c:v>14395.94</c:v>
                </c:pt>
                <c:pt idx="175504">
                  <c:v>14336.16</c:v>
                </c:pt>
                <c:pt idx="175505">
                  <c:v>15943.83</c:v>
                </c:pt>
                <c:pt idx="175506">
                  <c:v>15959.63</c:v>
                </c:pt>
                <c:pt idx="175507">
                  <c:v>15362.64</c:v>
                </c:pt>
                <c:pt idx="175508">
                  <c:v>14780.25</c:v>
                </c:pt>
                <c:pt idx="175509">
                  <c:v>13995.54</c:v>
                </c:pt>
                <c:pt idx="175510">
                  <c:v>13971.34</c:v>
                </c:pt>
                <c:pt idx="175511">
                  <c:v>13273.74</c:v>
                </c:pt>
                <c:pt idx="175512">
                  <c:v>14413.2</c:v>
                </c:pt>
                <c:pt idx="175513">
                  <c:v>13182.37</c:v>
                </c:pt>
                <c:pt idx="175514">
                  <c:v>14042.14</c:v>
                </c:pt>
                <c:pt idx="175515">
                  <c:v>14712.49</c:v>
                </c:pt>
                <c:pt idx="175516">
                  <c:v>16487.61</c:v>
                </c:pt>
                <c:pt idx="175517">
                  <c:v>12378.31</c:v>
                </c:pt>
                <c:pt idx="175518">
                  <c:v>11795.38</c:v>
                </c:pt>
                <c:pt idx="175519">
                  <c:v>11472.15</c:v>
                </c:pt>
                <c:pt idx="175520">
                  <c:v>12082.63</c:v>
                </c:pt>
                <c:pt idx="175521">
                  <c:v>14040.82</c:v>
                </c:pt>
                <c:pt idx="175522">
                  <c:v>13219.13</c:v>
                </c:pt>
                <c:pt idx="175523">
                  <c:v>15038.64</c:v>
                </c:pt>
                <c:pt idx="175524">
                  <c:v>14027.67</c:v>
                </c:pt>
                <c:pt idx="175525">
                  <c:v>14966.51</c:v>
                </c:pt>
                <c:pt idx="175526">
                  <c:v>15039.63</c:v>
                </c:pt>
                <c:pt idx="175527">
                  <c:v>15718.07</c:v>
                </c:pt>
                <c:pt idx="175528">
                  <c:v>18615.080000000002</c:v>
                </c:pt>
                <c:pt idx="175529">
                  <c:v>21956.38</c:v>
                </c:pt>
                <c:pt idx="175530">
                  <c:v>30982.6</c:v>
                </c:pt>
                <c:pt idx="175531">
                  <c:v>40598.61</c:v>
                </c:pt>
                <c:pt idx="175532">
                  <c:v>61126.84</c:v>
                </c:pt>
                <c:pt idx="175533">
                  <c:v>14805.72</c:v>
                </c:pt>
                <c:pt idx="175534">
                  <c:v>13768.47</c:v>
                </c:pt>
                <c:pt idx="175535">
                  <c:v>11145.09</c:v>
                </c:pt>
                <c:pt idx="175536">
                  <c:v>14486.54</c:v>
                </c:pt>
                <c:pt idx="175537">
                  <c:v>13009.94</c:v>
                </c:pt>
                <c:pt idx="175538">
                  <c:v>15833.56</c:v>
                </c:pt>
                <c:pt idx="175539">
                  <c:v>17069.509999999998</c:v>
                </c:pt>
                <c:pt idx="175540">
                  <c:v>17378.45</c:v>
                </c:pt>
                <c:pt idx="175541">
                  <c:v>15596.68</c:v>
                </c:pt>
                <c:pt idx="175542">
                  <c:v>16975.73</c:v>
                </c:pt>
                <c:pt idx="175543">
                  <c:v>14141.47</c:v>
                </c:pt>
                <c:pt idx="175544">
                  <c:v>14284.52</c:v>
                </c:pt>
                <c:pt idx="175545">
                  <c:v>14137.04</c:v>
                </c:pt>
                <c:pt idx="175546">
                  <c:v>14129.48</c:v>
                </c:pt>
                <c:pt idx="175547">
                  <c:v>15647.17</c:v>
                </c:pt>
                <c:pt idx="175548">
                  <c:v>14060.63</c:v>
                </c:pt>
                <c:pt idx="175549">
                  <c:v>18350.599999999999</c:v>
                </c:pt>
                <c:pt idx="175550">
                  <c:v>15710.32</c:v>
                </c:pt>
                <c:pt idx="175551">
                  <c:v>16703.22</c:v>
                </c:pt>
                <c:pt idx="175552">
                  <c:v>13663.41</c:v>
                </c:pt>
                <c:pt idx="175553">
                  <c:v>13687.27</c:v>
                </c:pt>
                <c:pt idx="175554">
                  <c:v>14459.61</c:v>
                </c:pt>
                <c:pt idx="175555">
                  <c:v>15284.59</c:v>
                </c:pt>
                <c:pt idx="175556">
                  <c:v>14081.7</c:v>
                </c:pt>
                <c:pt idx="175557">
                  <c:v>16670.169999999998</c:v>
                </c:pt>
                <c:pt idx="175558">
                  <c:v>17465.68</c:v>
                </c:pt>
                <c:pt idx="175559">
                  <c:v>17104.8</c:v>
                </c:pt>
                <c:pt idx="175560">
                  <c:v>16287.88</c:v>
                </c:pt>
                <c:pt idx="175561">
                  <c:v>14981.6</c:v>
                </c:pt>
                <c:pt idx="175562">
                  <c:v>15077.53</c:v>
                </c:pt>
                <c:pt idx="175563">
                  <c:v>15412.57</c:v>
                </c:pt>
                <c:pt idx="175564">
                  <c:v>16384.38</c:v>
                </c:pt>
                <c:pt idx="175565">
                  <c:v>14009.39</c:v>
                </c:pt>
                <c:pt idx="175566">
                  <c:v>14517.67</c:v>
                </c:pt>
                <c:pt idx="175567">
                  <c:v>23495.42</c:v>
                </c:pt>
                <c:pt idx="175568">
                  <c:v>10229.370000000001</c:v>
                </c:pt>
                <c:pt idx="175569">
                  <c:v>13826.14</c:v>
                </c:pt>
                <c:pt idx="175570">
                  <c:v>12420.23</c:v>
                </c:pt>
                <c:pt idx="175571">
                  <c:v>12930.86</c:v>
                </c:pt>
                <c:pt idx="175572">
                  <c:v>11963.16</c:v>
                </c:pt>
                <c:pt idx="175573">
                  <c:v>13257.63</c:v>
                </c:pt>
                <c:pt idx="175574">
                  <c:v>13476.5</c:v>
                </c:pt>
                <c:pt idx="175575">
                  <c:v>12478.9</c:v>
                </c:pt>
                <c:pt idx="175576">
                  <c:v>13084.76</c:v>
                </c:pt>
                <c:pt idx="175577">
                  <c:v>35616.620000000003</c:v>
                </c:pt>
                <c:pt idx="175578">
                  <c:v>15938.25</c:v>
                </c:pt>
                <c:pt idx="175579">
                  <c:v>15433.6</c:v>
                </c:pt>
                <c:pt idx="175580">
                  <c:v>16704.8</c:v>
                </c:pt>
                <c:pt idx="175581">
                  <c:v>17456.099999999999</c:v>
                </c:pt>
                <c:pt idx="175582">
                  <c:v>22865.71</c:v>
                </c:pt>
                <c:pt idx="175583">
                  <c:v>35291.51</c:v>
                </c:pt>
                <c:pt idx="175584">
                  <c:v>49513.99</c:v>
                </c:pt>
                <c:pt idx="175585">
                  <c:v>20096.43</c:v>
                </c:pt>
                <c:pt idx="175586">
                  <c:v>12183.39</c:v>
                </c:pt>
                <c:pt idx="175587">
                  <c:v>11356.67</c:v>
                </c:pt>
                <c:pt idx="175588">
                  <c:v>10983.47</c:v>
                </c:pt>
                <c:pt idx="175589">
                  <c:v>10274.83</c:v>
                </c:pt>
                <c:pt idx="175590">
                  <c:v>12155.51</c:v>
                </c:pt>
                <c:pt idx="175591">
                  <c:v>13235.48</c:v>
                </c:pt>
                <c:pt idx="175592">
                  <c:v>14026.15</c:v>
                </c:pt>
                <c:pt idx="175593">
                  <c:v>14985.55</c:v>
                </c:pt>
                <c:pt idx="175594">
                  <c:v>13493.32</c:v>
                </c:pt>
                <c:pt idx="175595">
                  <c:v>14680.86</c:v>
                </c:pt>
                <c:pt idx="175596">
                  <c:v>13861.11</c:v>
                </c:pt>
                <c:pt idx="175597">
                  <c:v>12424.62</c:v>
                </c:pt>
                <c:pt idx="175598">
                  <c:v>13121.91</c:v>
                </c:pt>
                <c:pt idx="175599">
                  <c:v>17316.419999999998</c:v>
                </c:pt>
                <c:pt idx="175600">
                  <c:v>13075.08</c:v>
                </c:pt>
                <c:pt idx="175601">
                  <c:v>11375.49</c:v>
                </c:pt>
                <c:pt idx="175602">
                  <c:v>12895.01</c:v>
                </c:pt>
                <c:pt idx="175603">
                  <c:v>13045.65</c:v>
                </c:pt>
                <c:pt idx="175604">
                  <c:v>14072.55</c:v>
                </c:pt>
                <c:pt idx="175605">
                  <c:v>13849.72</c:v>
                </c:pt>
                <c:pt idx="175606">
                  <c:v>13767.28</c:v>
                </c:pt>
                <c:pt idx="175607">
                  <c:v>13194.13</c:v>
                </c:pt>
                <c:pt idx="175608">
                  <c:v>15360.37</c:v>
                </c:pt>
                <c:pt idx="175609">
                  <c:v>13902.61</c:v>
                </c:pt>
                <c:pt idx="175610">
                  <c:v>14533.55</c:v>
                </c:pt>
                <c:pt idx="175611">
                  <c:v>14919.36</c:v>
                </c:pt>
                <c:pt idx="175612">
                  <c:v>14802.34</c:v>
                </c:pt>
                <c:pt idx="175613">
                  <c:v>13589.27</c:v>
                </c:pt>
                <c:pt idx="175614">
                  <c:v>13123.83</c:v>
                </c:pt>
                <c:pt idx="175615">
                  <c:v>13115.11</c:v>
                </c:pt>
                <c:pt idx="175616">
                  <c:v>15248.43</c:v>
                </c:pt>
                <c:pt idx="175617">
                  <c:v>13104.98</c:v>
                </c:pt>
                <c:pt idx="175618">
                  <c:v>14909.33</c:v>
                </c:pt>
                <c:pt idx="175619">
                  <c:v>15594.33</c:v>
                </c:pt>
                <c:pt idx="175620">
                  <c:v>13282.33</c:v>
                </c:pt>
                <c:pt idx="175621">
                  <c:v>12693.53</c:v>
                </c:pt>
                <c:pt idx="175622">
                  <c:v>12132.44</c:v>
                </c:pt>
                <c:pt idx="175623">
                  <c:v>11731.08</c:v>
                </c:pt>
                <c:pt idx="175624">
                  <c:v>13309.99</c:v>
                </c:pt>
                <c:pt idx="175625">
                  <c:v>14795.16</c:v>
                </c:pt>
                <c:pt idx="175626">
                  <c:v>14896.32</c:v>
                </c:pt>
                <c:pt idx="175627">
                  <c:v>14463.05</c:v>
                </c:pt>
                <c:pt idx="175628">
                  <c:v>28394.02</c:v>
                </c:pt>
                <c:pt idx="175629">
                  <c:v>410</c:v>
                </c:pt>
                <c:pt idx="175630">
                  <c:v>214.8</c:v>
                </c:pt>
                <c:pt idx="175631">
                  <c:v>367.84</c:v>
                </c:pt>
                <c:pt idx="175632">
                  <c:v>836.78</c:v>
                </c:pt>
                <c:pt idx="175633">
                  <c:v>743.12</c:v>
                </c:pt>
                <c:pt idx="175634">
                  <c:v>437</c:v>
                </c:pt>
                <c:pt idx="175635">
                  <c:v>989.86</c:v>
                </c:pt>
                <c:pt idx="175636">
                  <c:v>1187.48</c:v>
                </c:pt>
                <c:pt idx="175637">
                  <c:v>1282.56</c:v>
                </c:pt>
                <c:pt idx="175638">
                  <c:v>1395.24</c:v>
                </c:pt>
                <c:pt idx="175639">
                  <c:v>433.04</c:v>
                </c:pt>
                <c:pt idx="175640">
                  <c:v>388.24</c:v>
                </c:pt>
                <c:pt idx="175641">
                  <c:v>501.16</c:v>
                </c:pt>
                <c:pt idx="175642">
                  <c:v>867.68</c:v>
                </c:pt>
                <c:pt idx="175643">
                  <c:v>991.68</c:v>
                </c:pt>
                <c:pt idx="175644">
                  <c:v>1315.78</c:v>
                </c:pt>
                <c:pt idx="175645">
                  <c:v>786.46</c:v>
                </c:pt>
                <c:pt idx="175646">
                  <c:v>895.76</c:v>
                </c:pt>
                <c:pt idx="175647">
                  <c:v>725.72</c:v>
                </c:pt>
                <c:pt idx="175648">
                  <c:v>754.74</c:v>
                </c:pt>
                <c:pt idx="175649">
                  <c:v>660.5</c:v>
                </c:pt>
                <c:pt idx="175650">
                  <c:v>864.2</c:v>
                </c:pt>
                <c:pt idx="175651">
                  <c:v>1707.12</c:v>
                </c:pt>
                <c:pt idx="175652">
                  <c:v>1756.52</c:v>
                </c:pt>
                <c:pt idx="175653">
                  <c:v>1572.92</c:v>
                </c:pt>
                <c:pt idx="175654">
                  <c:v>1482.44</c:v>
                </c:pt>
                <c:pt idx="175655">
                  <c:v>1372.12</c:v>
                </c:pt>
                <c:pt idx="175656">
                  <c:v>848.76</c:v>
                </c:pt>
                <c:pt idx="175657">
                  <c:v>736.32</c:v>
                </c:pt>
                <c:pt idx="175658">
                  <c:v>1550.82</c:v>
                </c:pt>
                <c:pt idx="175659">
                  <c:v>1685.54</c:v>
                </c:pt>
                <c:pt idx="175660">
                  <c:v>1194.74</c:v>
                </c:pt>
                <c:pt idx="175661">
                  <c:v>536.36</c:v>
                </c:pt>
                <c:pt idx="175662">
                  <c:v>734.6</c:v>
                </c:pt>
                <c:pt idx="175663">
                  <c:v>720.38</c:v>
                </c:pt>
                <c:pt idx="175664">
                  <c:v>627.36</c:v>
                </c:pt>
                <c:pt idx="175665">
                  <c:v>660.88</c:v>
                </c:pt>
                <c:pt idx="175666">
                  <c:v>252.32</c:v>
                </c:pt>
                <c:pt idx="175667">
                  <c:v>842.12</c:v>
                </c:pt>
                <c:pt idx="175668">
                  <c:v>876.9</c:v>
                </c:pt>
                <c:pt idx="175669">
                  <c:v>885.98</c:v>
                </c:pt>
                <c:pt idx="175670">
                  <c:v>926.88</c:v>
                </c:pt>
                <c:pt idx="175671">
                  <c:v>842.68</c:v>
                </c:pt>
                <c:pt idx="175672">
                  <c:v>803.96</c:v>
                </c:pt>
                <c:pt idx="175673">
                  <c:v>882.7</c:v>
                </c:pt>
                <c:pt idx="175674">
                  <c:v>802.8</c:v>
                </c:pt>
                <c:pt idx="175675">
                  <c:v>977.02</c:v>
                </c:pt>
                <c:pt idx="175676">
                  <c:v>644.72</c:v>
                </c:pt>
                <c:pt idx="175677">
                  <c:v>796.96</c:v>
                </c:pt>
                <c:pt idx="175678">
                  <c:v>125</c:v>
                </c:pt>
                <c:pt idx="175679">
                  <c:v>255</c:v>
                </c:pt>
                <c:pt idx="175680">
                  <c:v>688.28</c:v>
                </c:pt>
                <c:pt idx="175681">
                  <c:v>825.12</c:v>
                </c:pt>
                <c:pt idx="175682">
                  <c:v>428.3</c:v>
                </c:pt>
                <c:pt idx="175683">
                  <c:v>496.02</c:v>
                </c:pt>
                <c:pt idx="175684">
                  <c:v>885.62</c:v>
                </c:pt>
                <c:pt idx="175685">
                  <c:v>740.42</c:v>
                </c:pt>
                <c:pt idx="175686">
                  <c:v>338.58</c:v>
                </c:pt>
                <c:pt idx="175687">
                  <c:v>372.06</c:v>
                </c:pt>
                <c:pt idx="175688">
                  <c:v>756.36</c:v>
                </c:pt>
                <c:pt idx="175689">
                  <c:v>2008.49</c:v>
                </c:pt>
                <c:pt idx="175690">
                  <c:v>413.77</c:v>
                </c:pt>
                <c:pt idx="175691">
                  <c:v>472.68</c:v>
                </c:pt>
                <c:pt idx="175692">
                  <c:v>211.12</c:v>
                </c:pt>
                <c:pt idx="175693">
                  <c:v>411.32</c:v>
                </c:pt>
                <c:pt idx="175694">
                  <c:v>349.96</c:v>
                </c:pt>
                <c:pt idx="175695">
                  <c:v>557.96</c:v>
                </c:pt>
                <c:pt idx="175696">
                  <c:v>555.88</c:v>
                </c:pt>
                <c:pt idx="175697">
                  <c:v>623.78</c:v>
                </c:pt>
                <c:pt idx="175698">
                  <c:v>578.1</c:v>
                </c:pt>
                <c:pt idx="175699">
                  <c:v>559.78</c:v>
                </c:pt>
                <c:pt idx="175700">
                  <c:v>523.34</c:v>
                </c:pt>
                <c:pt idx="175701">
                  <c:v>541.88</c:v>
                </c:pt>
                <c:pt idx="175702">
                  <c:v>586.94000000000005</c:v>
                </c:pt>
                <c:pt idx="175703">
                  <c:v>485.9</c:v>
                </c:pt>
                <c:pt idx="175704">
                  <c:v>538.20000000000005</c:v>
                </c:pt>
                <c:pt idx="175705">
                  <c:v>487.08</c:v>
                </c:pt>
                <c:pt idx="175706">
                  <c:v>414.09</c:v>
                </c:pt>
                <c:pt idx="175707">
                  <c:v>44.15</c:v>
                </c:pt>
                <c:pt idx="175708">
                  <c:v>1386.58</c:v>
                </c:pt>
                <c:pt idx="175709">
                  <c:v>1311.3</c:v>
                </c:pt>
                <c:pt idx="175710">
                  <c:v>1881.69</c:v>
                </c:pt>
                <c:pt idx="175711">
                  <c:v>2042.27</c:v>
                </c:pt>
                <c:pt idx="175712">
                  <c:v>1727.43</c:v>
                </c:pt>
                <c:pt idx="175713">
                  <c:v>2030.22</c:v>
                </c:pt>
                <c:pt idx="175714">
                  <c:v>2707.25</c:v>
                </c:pt>
                <c:pt idx="175715">
                  <c:v>2707.79</c:v>
                </c:pt>
                <c:pt idx="175716">
                  <c:v>2099.41</c:v>
                </c:pt>
                <c:pt idx="175717">
                  <c:v>2855.02</c:v>
                </c:pt>
                <c:pt idx="175718">
                  <c:v>2662.36</c:v>
                </c:pt>
                <c:pt idx="175719">
                  <c:v>2730.66</c:v>
                </c:pt>
                <c:pt idx="175720">
                  <c:v>2589.46</c:v>
                </c:pt>
                <c:pt idx="175721">
                  <c:v>3241.3</c:v>
                </c:pt>
                <c:pt idx="175722">
                  <c:v>2386.92</c:v>
                </c:pt>
                <c:pt idx="175723">
                  <c:v>2611.35</c:v>
                </c:pt>
                <c:pt idx="175724">
                  <c:v>1404.97</c:v>
                </c:pt>
                <c:pt idx="175725">
                  <c:v>1924.55</c:v>
                </c:pt>
                <c:pt idx="175726">
                  <c:v>3108.72</c:v>
                </c:pt>
                <c:pt idx="175727">
                  <c:v>2209.13</c:v>
                </c:pt>
                <c:pt idx="175728">
                  <c:v>3038.22</c:v>
                </c:pt>
                <c:pt idx="175729">
                  <c:v>2865.9</c:v>
                </c:pt>
                <c:pt idx="175730">
                  <c:v>3620.96</c:v>
                </c:pt>
                <c:pt idx="175731">
                  <c:v>3494.07</c:v>
                </c:pt>
                <c:pt idx="175732">
                  <c:v>3430.24</c:v>
                </c:pt>
                <c:pt idx="175733">
                  <c:v>3295.32</c:v>
                </c:pt>
                <c:pt idx="175734">
                  <c:v>4140.6000000000004</c:v>
                </c:pt>
                <c:pt idx="175735">
                  <c:v>2889.92</c:v>
                </c:pt>
                <c:pt idx="175736">
                  <c:v>2622.68</c:v>
                </c:pt>
                <c:pt idx="175737">
                  <c:v>1669.64</c:v>
                </c:pt>
                <c:pt idx="175738">
                  <c:v>2562.4</c:v>
                </c:pt>
                <c:pt idx="175739">
                  <c:v>2246.94</c:v>
                </c:pt>
                <c:pt idx="175740">
                  <c:v>2102.3200000000002</c:v>
                </c:pt>
                <c:pt idx="175741">
                  <c:v>2294.7600000000002</c:v>
                </c:pt>
                <c:pt idx="175742">
                  <c:v>1870.94</c:v>
                </c:pt>
                <c:pt idx="175743">
                  <c:v>2197.06</c:v>
                </c:pt>
                <c:pt idx="175744">
                  <c:v>1700.14</c:v>
                </c:pt>
                <c:pt idx="175745">
                  <c:v>1561.22</c:v>
                </c:pt>
                <c:pt idx="175746">
                  <c:v>1874.42</c:v>
                </c:pt>
                <c:pt idx="175747">
                  <c:v>2614.6999999999998</c:v>
                </c:pt>
                <c:pt idx="175748">
                  <c:v>1860.72</c:v>
                </c:pt>
                <c:pt idx="175749">
                  <c:v>1571.28</c:v>
                </c:pt>
                <c:pt idx="175750">
                  <c:v>1129.42</c:v>
                </c:pt>
                <c:pt idx="175751">
                  <c:v>2040.86</c:v>
                </c:pt>
                <c:pt idx="175752">
                  <c:v>1640.74</c:v>
                </c:pt>
                <c:pt idx="175753">
                  <c:v>1781.98</c:v>
                </c:pt>
                <c:pt idx="175754">
                  <c:v>1723</c:v>
                </c:pt>
                <c:pt idx="175755">
                  <c:v>1901</c:v>
                </c:pt>
                <c:pt idx="175756">
                  <c:v>2717.84</c:v>
                </c:pt>
                <c:pt idx="175757">
                  <c:v>2078.61</c:v>
                </c:pt>
                <c:pt idx="175758">
                  <c:v>2487.38</c:v>
                </c:pt>
                <c:pt idx="175759">
                  <c:v>1954.84</c:v>
                </c:pt>
                <c:pt idx="175760">
                  <c:v>3008.52</c:v>
                </c:pt>
                <c:pt idx="175761">
                  <c:v>2577.88</c:v>
                </c:pt>
                <c:pt idx="175762">
                  <c:v>1813.92</c:v>
                </c:pt>
                <c:pt idx="175763">
                  <c:v>1622.36</c:v>
                </c:pt>
                <c:pt idx="175764">
                  <c:v>1568.18</c:v>
                </c:pt>
                <c:pt idx="175765">
                  <c:v>1346.89</c:v>
                </c:pt>
                <c:pt idx="175766">
                  <c:v>1869.86</c:v>
                </c:pt>
                <c:pt idx="175767">
                  <c:v>1493.03</c:v>
                </c:pt>
                <c:pt idx="175768">
                  <c:v>1232.55</c:v>
                </c:pt>
                <c:pt idx="175769">
                  <c:v>1405.94</c:v>
                </c:pt>
                <c:pt idx="175770">
                  <c:v>974.28</c:v>
                </c:pt>
                <c:pt idx="175771">
                  <c:v>1235.93</c:v>
                </c:pt>
                <c:pt idx="175772">
                  <c:v>1490.86</c:v>
                </c:pt>
                <c:pt idx="175773">
                  <c:v>673.96</c:v>
                </c:pt>
                <c:pt idx="175774">
                  <c:v>1128.22</c:v>
                </c:pt>
                <c:pt idx="175775">
                  <c:v>1709.52</c:v>
                </c:pt>
                <c:pt idx="175776">
                  <c:v>1131.71</c:v>
                </c:pt>
                <c:pt idx="175777">
                  <c:v>1574.45</c:v>
                </c:pt>
                <c:pt idx="175778">
                  <c:v>1107.83</c:v>
                </c:pt>
                <c:pt idx="175779">
                  <c:v>1754.31</c:v>
                </c:pt>
                <c:pt idx="175780">
                  <c:v>1904.62</c:v>
                </c:pt>
                <c:pt idx="175781">
                  <c:v>1989.04</c:v>
                </c:pt>
                <c:pt idx="175782">
                  <c:v>2007.66</c:v>
                </c:pt>
                <c:pt idx="175783">
                  <c:v>1787.47</c:v>
                </c:pt>
                <c:pt idx="175784">
                  <c:v>2055.48</c:v>
                </c:pt>
                <c:pt idx="175785">
                  <c:v>1160.32</c:v>
                </c:pt>
                <c:pt idx="175786">
                  <c:v>1392.58</c:v>
                </c:pt>
                <c:pt idx="175787">
                  <c:v>1513.12</c:v>
                </c:pt>
                <c:pt idx="175788">
                  <c:v>1758.69</c:v>
                </c:pt>
                <c:pt idx="175789">
                  <c:v>2200.85</c:v>
                </c:pt>
                <c:pt idx="175790">
                  <c:v>2157.4</c:v>
                </c:pt>
                <c:pt idx="175791">
                  <c:v>1685.06</c:v>
                </c:pt>
                <c:pt idx="175792">
                  <c:v>2061.25</c:v>
                </c:pt>
                <c:pt idx="175793">
                  <c:v>1843.95</c:v>
                </c:pt>
                <c:pt idx="175794">
                  <c:v>1432.47</c:v>
                </c:pt>
                <c:pt idx="175795">
                  <c:v>2101.0300000000002</c:v>
                </c:pt>
                <c:pt idx="175796">
                  <c:v>1557.02</c:v>
                </c:pt>
                <c:pt idx="175797">
                  <c:v>1941.16</c:v>
                </c:pt>
                <c:pt idx="175798">
                  <c:v>1179.01</c:v>
                </c:pt>
                <c:pt idx="175799">
                  <c:v>1371.91</c:v>
                </c:pt>
                <c:pt idx="175800">
                  <c:v>1874.35</c:v>
                </c:pt>
                <c:pt idx="175801">
                  <c:v>1825.27</c:v>
                </c:pt>
                <c:pt idx="175802">
                  <c:v>1600.8</c:v>
                </c:pt>
                <c:pt idx="175803">
                  <c:v>1528.38</c:v>
                </c:pt>
                <c:pt idx="175804">
                  <c:v>1646.41</c:v>
                </c:pt>
                <c:pt idx="175805">
                  <c:v>1541.3</c:v>
                </c:pt>
                <c:pt idx="175806">
                  <c:v>1632.89</c:v>
                </c:pt>
                <c:pt idx="175807">
                  <c:v>1950.91</c:v>
                </c:pt>
                <c:pt idx="175808">
                  <c:v>4097.5600000000004</c:v>
                </c:pt>
                <c:pt idx="175809">
                  <c:v>5105.5</c:v>
                </c:pt>
                <c:pt idx="175810">
                  <c:v>2766.55</c:v>
                </c:pt>
                <c:pt idx="175811">
                  <c:v>803.78</c:v>
                </c:pt>
                <c:pt idx="175812">
                  <c:v>1488.37</c:v>
                </c:pt>
                <c:pt idx="175813">
                  <c:v>1056.4000000000001</c:v>
                </c:pt>
                <c:pt idx="175814">
                  <c:v>1655.85</c:v>
                </c:pt>
                <c:pt idx="175815">
                  <c:v>1126.52</c:v>
                </c:pt>
                <c:pt idx="175816">
                  <c:v>1169.3699999999999</c:v>
                </c:pt>
                <c:pt idx="175817">
                  <c:v>1305.7</c:v>
                </c:pt>
                <c:pt idx="175818">
                  <c:v>1664.94</c:v>
                </c:pt>
                <c:pt idx="175819">
                  <c:v>1217.79</c:v>
                </c:pt>
                <c:pt idx="175820">
                  <c:v>1787.26</c:v>
                </c:pt>
                <c:pt idx="175821">
                  <c:v>827.52</c:v>
                </c:pt>
                <c:pt idx="175822">
                  <c:v>627.33000000000004</c:v>
                </c:pt>
                <c:pt idx="175823">
                  <c:v>1663.28</c:v>
                </c:pt>
                <c:pt idx="175824">
                  <c:v>1271.6199999999999</c:v>
                </c:pt>
                <c:pt idx="175825">
                  <c:v>1495.58</c:v>
                </c:pt>
                <c:pt idx="175826">
                  <c:v>1599.66</c:v>
                </c:pt>
                <c:pt idx="175827">
                  <c:v>1945.86</c:v>
                </c:pt>
                <c:pt idx="175828">
                  <c:v>1291.17</c:v>
                </c:pt>
                <c:pt idx="175829">
                  <c:v>2584.81</c:v>
                </c:pt>
                <c:pt idx="175830">
                  <c:v>1903.09</c:v>
                </c:pt>
                <c:pt idx="175831">
                  <c:v>1944.94</c:v>
                </c:pt>
                <c:pt idx="175832">
                  <c:v>1512.2</c:v>
                </c:pt>
                <c:pt idx="175833">
                  <c:v>1315.19</c:v>
                </c:pt>
                <c:pt idx="175834">
                  <c:v>2274.66</c:v>
                </c:pt>
                <c:pt idx="175835">
                  <c:v>1753.73</c:v>
                </c:pt>
                <c:pt idx="175836">
                  <c:v>2369.83</c:v>
                </c:pt>
                <c:pt idx="175837">
                  <c:v>1394.3</c:v>
                </c:pt>
                <c:pt idx="175838">
                  <c:v>1444.51</c:v>
                </c:pt>
                <c:pt idx="175839">
                  <c:v>1414.41</c:v>
                </c:pt>
                <c:pt idx="175840">
                  <c:v>1553.74</c:v>
                </c:pt>
                <c:pt idx="175841">
                  <c:v>1016.48</c:v>
                </c:pt>
                <c:pt idx="175842">
                  <c:v>1279.23</c:v>
                </c:pt>
                <c:pt idx="175843">
                  <c:v>2004.58</c:v>
                </c:pt>
                <c:pt idx="175844">
                  <c:v>1276.8599999999999</c:v>
                </c:pt>
                <c:pt idx="175845">
                  <c:v>1458.18</c:v>
                </c:pt>
                <c:pt idx="175846">
                  <c:v>712.96</c:v>
                </c:pt>
                <c:pt idx="175847">
                  <c:v>794.26</c:v>
                </c:pt>
                <c:pt idx="175848">
                  <c:v>1436</c:v>
                </c:pt>
                <c:pt idx="175849">
                  <c:v>1636.03</c:v>
                </c:pt>
                <c:pt idx="175850">
                  <c:v>1742.16</c:v>
                </c:pt>
                <c:pt idx="175851">
                  <c:v>1781.7</c:v>
                </c:pt>
                <c:pt idx="175852">
                  <c:v>1593.16</c:v>
                </c:pt>
                <c:pt idx="175853">
                  <c:v>1797.69</c:v>
                </c:pt>
                <c:pt idx="175854">
                  <c:v>1749.15</c:v>
                </c:pt>
                <c:pt idx="175855">
                  <c:v>975.73</c:v>
                </c:pt>
                <c:pt idx="175856">
                  <c:v>1180.06</c:v>
                </c:pt>
                <c:pt idx="175857">
                  <c:v>1325.52</c:v>
                </c:pt>
                <c:pt idx="175858">
                  <c:v>1902.17</c:v>
                </c:pt>
                <c:pt idx="175859">
                  <c:v>2463.2199999999998</c:v>
                </c:pt>
                <c:pt idx="175860">
                  <c:v>4290.42</c:v>
                </c:pt>
                <c:pt idx="175861">
                  <c:v>7299.9</c:v>
                </c:pt>
                <c:pt idx="175862">
                  <c:v>6006.23</c:v>
                </c:pt>
                <c:pt idx="175863">
                  <c:v>1527.49</c:v>
                </c:pt>
                <c:pt idx="175864">
                  <c:v>2045.06</c:v>
                </c:pt>
                <c:pt idx="175865">
                  <c:v>2079.92</c:v>
                </c:pt>
                <c:pt idx="175866">
                  <c:v>1704.67</c:v>
                </c:pt>
                <c:pt idx="175867">
                  <c:v>1373.62</c:v>
                </c:pt>
                <c:pt idx="175868">
                  <c:v>1540.82</c:v>
                </c:pt>
                <c:pt idx="175869">
                  <c:v>1887.34</c:v>
                </c:pt>
                <c:pt idx="175870">
                  <c:v>1581.85</c:v>
                </c:pt>
                <c:pt idx="175871">
                  <c:v>1409.4</c:v>
                </c:pt>
                <c:pt idx="175872">
                  <c:v>1324.6</c:v>
                </c:pt>
                <c:pt idx="175873">
                  <c:v>1573.91</c:v>
                </c:pt>
                <c:pt idx="175874">
                  <c:v>1477.21</c:v>
                </c:pt>
                <c:pt idx="175875">
                  <c:v>1193.58</c:v>
                </c:pt>
                <c:pt idx="175876">
                  <c:v>1362.59</c:v>
                </c:pt>
                <c:pt idx="175877">
                  <c:v>1547.2</c:v>
                </c:pt>
                <c:pt idx="175878">
                  <c:v>1534.63</c:v>
                </c:pt>
                <c:pt idx="175879">
                  <c:v>1645.22</c:v>
                </c:pt>
                <c:pt idx="175880">
                  <c:v>1127.9000000000001</c:v>
                </c:pt>
                <c:pt idx="175881">
                  <c:v>1435.42</c:v>
                </c:pt>
                <c:pt idx="175882">
                  <c:v>2048.85</c:v>
                </c:pt>
                <c:pt idx="175883">
                  <c:v>1900.62</c:v>
                </c:pt>
                <c:pt idx="175884">
                  <c:v>1435.37</c:v>
                </c:pt>
                <c:pt idx="175885">
                  <c:v>1313.39</c:v>
                </c:pt>
                <c:pt idx="175886">
                  <c:v>2214.9699999999998</c:v>
                </c:pt>
                <c:pt idx="175887">
                  <c:v>2324.0100000000002</c:v>
                </c:pt>
                <c:pt idx="175888">
                  <c:v>2119.4899999999998</c:v>
                </c:pt>
                <c:pt idx="175889">
                  <c:v>1882.11</c:v>
                </c:pt>
                <c:pt idx="175890">
                  <c:v>1548.28</c:v>
                </c:pt>
                <c:pt idx="175891">
                  <c:v>2135.9899999999998</c:v>
                </c:pt>
                <c:pt idx="175892">
                  <c:v>1835.73</c:v>
                </c:pt>
                <c:pt idx="175893">
                  <c:v>2276.4899999999998</c:v>
                </c:pt>
                <c:pt idx="175894">
                  <c:v>1799.53</c:v>
                </c:pt>
                <c:pt idx="175895">
                  <c:v>1309.02</c:v>
                </c:pt>
                <c:pt idx="175896">
                  <c:v>2277.2399999999998</c:v>
                </c:pt>
                <c:pt idx="175897">
                  <c:v>2165.13</c:v>
                </c:pt>
                <c:pt idx="175898">
                  <c:v>1849.12</c:v>
                </c:pt>
                <c:pt idx="175899">
                  <c:v>2440.52</c:v>
                </c:pt>
                <c:pt idx="175900">
                  <c:v>1945.95</c:v>
                </c:pt>
                <c:pt idx="175901">
                  <c:v>1648.03</c:v>
                </c:pt>
                <c:pt idx="175902">
                  <c:v>1763.88</c:v>
                </c:pt>
                <c:pt idx="175903">
                  <c:v>1607.81</c:v>
                </c:pt>
                <c:pt idx="175904">
                  <c:v>1483.29</c:v>
                </c:pt>
                <c:pt idx="175905">
                  <c:v>1584.29</c:v>
                </c:pt>
                <c:pt idx="175906">
                  <c:v>2374.69</c:v>
                </c:pt>
                <c:pt idx="175907">
                  <c:v>17844.39</c:v>
                </c:pt>
                <c:pt idx="175908">
                  <c:v>17456.97</c:v>
                </c:pt>
                <c:pt idx="175909">
                  <c:v>17817.599999999999</c:v>
                </c:pt>
                <c:pt idx="175910">
                  <c:v>15795.73</c:v>
                </c:pt>
                <c:pt idx="175911">
                  <c:v>19124.939999999999</c:v>
                </c:pt>
                <c:pt idx="175912">
                  <c:v>16377.79</c:v>
                </c:pt>
                <c:pt idx="175913">
                  <c:v>13420.97</c:v>
                </c:pt>
                <c:pt idx="175914">
                  <c:v>14490.95</c:v>
                </c:pt>
                <c:pt idx="175915">
                  <c:v>16292.78</c:v>
                </c:pt>
                <c:pt idx="175916">
                  <c:v>14427.51</c:v>
                </c:pt>
                <c:pt idx="175917">
                  <c:v>13198.7</c:v>
                </c:pt>
                <c:pt idx="175918">
                  <c:v>12716.25</c:v>
                </c:pt>
                <c:pt idx="175919">
                  <c:v>13494.09</c:v>
                </c:pt>
                <c:pt idx="175920">
                  <c:v>15501.6</c:v>
                </c:pt>
                <c:pt idx="175921">
                  <c:v>13965.96</c:v>
                </c:pt>
                <c:pt idx="175922">
                  <c:v>14739.95</c:v>
                </c:pt>
                <c:pt idx="175923">
                  <c:v>16527.650000000001</c:v>
                </c:pt>
                <c:pt idx="175924">
                  <c:v>17059.490000000002</c:v>
                </c:pt>
                <c:pt idx="175925">
                  <c:v>16875.919999999998</c:v>
                </c:pt>
                <c:pt idx="175926">
                  <c:v>15559.64</c:v>
                </c:pt>
                <c:pt idx="175927">
                  <c:v>17521.419999999998</c:v>
                </c:pt>
                <c:pt idx="175928">
                  <c:v>17533.62</c:v>
                </c:pt>
                <c:pt idx="175929">
                  <c:v>16901.68</c:v>
                </c:pt>
                <c:pt idx="175930">
                  <c:v>17472.29</c:v>
                </c:pt>
                <c:pt idx="175931">
                  <c:v>16132.75</c:v>
                </c:pt>
                <c:pt idx="175932">
                  <c:v>18184.73</c:v>
                </c:pt>
                <c:pt idx="175933">
                  <c:v>19235.490000000002</c:v>
                </c:pt>
                <c:pt idx="175934">
                  <c:v>17096.8</c:v>
                </c:pt>
                <c:pt idx="175935">
                  <c:v>15950.22</c:v>
                </c:pt>
                <c:pt idx="175936">
                  <c:v>17949.61</c:v>
                </c:pt>
                <c:pt idx="175937">
                  <c:v>19466.68</c:v>
                </c:pt>
                <c:pt idx="175938">
                  <c:v>16804.03</c:v>
                </c:pt>
                <c:pt idx="175939">
                  <c:v>15443.04</c:v>
                </c:pt>
                <c:pt idx="175940">
                  <c:v>15786.07</c:v>
                </c:pt>
                <c:pt idx="175941">
                  <c:v>19473</c:v>
                </c:pt>
                <c:pt idx="175942">
                  <c:v>18672.25</c:v>
                </c:pt>
                <c:pt idx="175943">
                  <c:v>18281.560000000001</c:v>
                </c:pt>
                <c:pt idx="175944">
                  <c:v>18316.849999999999</c:v>
                </c:pt>
                <c:pt idx="175945">
                  <c:v>20134.09</c:v>
                </c:pt>
                <c:pt idx="175946">
                  <c:v>24213.37</c:v>
                </c:pt>
                <c:pt idx="175947">
                  <c:v>19864.38</c:v>
                </c:pt>
                <c:pt idx="175948">
                  <c:v>17346.009999999998</c:v>
                </c:pt>
                <c:pt idx="175949">
                  <c:v>17820.830000000002</c:v>
                </c:pt>
                <c:pt idx="175950">
                  <c:v>22040.84</c:v>
                </c:pt>
                <c:pt idx="175951">
                  <c:v>19410.78</c:v>
                </c:pt>
                <c:pt idx="175952">
                  <c:v>21196.23</c:v>
                </c:pt>
                <c:pt idx="175953">
                  <c:v>29373.56</c:v>
                </c:pt>
                <c:pt idx="175954">
                  <c:v>13745.26</c:v>
                </c:pt>
                <c:pt idx="175955">
                  <c:v>18385.060000000001</c:v>
                </c:pt>
                <c:pt idx="175956">
                  <c:v>12376.85</c:v>
                </c:pt>
                <c:pt idx="175957">
                  <c:v>16799.38</c:v>
                </c:pt>
                <c:pt idx="175958">
                  <c:v>18966.84</c:v>
                </c:pt>
                <c:pt idx="175959">
                  <c:v>18833.25</c:v>
                </c:pt>
                <c:pt idx="175960">
                  <c:v>22609.58</c:v>
                </c:pt>
                <c:pt idx="175961">
                  <c:v>19503.29</c:v>
                </c:pt>
                <c:pt idx="175962">
                  <c:v>21078.18</c:v>
                </c:pt>
                <c:pt idx="175963">
                  <c:v>22487.71</c:v>
                </c:pt>
                <c:pt idx="175964">
                  <c:v>20635.580000000002</c:v>
                </c:pt>
                <c:pt idx="175965">
                  <c:v>16491.89</c:v>
                </c:pt>
                <c:pt idx="175966">
                  <c:v>15901.41</c:v>
                </c:pt>
                <c:pt idx="175967">
                  <c:v>18028.3</c:v>
                </c:pt>
                <c:pt idx="175968">
                  <c:v>19635.11</c:v>
                </c:pt>
                <c:pt idx="175969">
                  <c:v>17281.169999999998</c:v>
                </c:pt>
                <c:pt idx="175970">
                  <c:v>15284.79</c:v>
                </c:pt>
                <c:pt idx="175971">
                  <c:v>14896.16</c:v>
                </c:pt>
                <c:pt idx="175972">
                  <c:v>17481.72</c:v>
                </c:pt>
                <c:pt idx="175973">
                  <c:v>17165.919999999998</c:v>
                </c:pt>
                <c:pt idx="175974">
                  <c:v>17443.75</c:v>
                </c:pt>
                <c:pt idx="175975">
                  <c:v>15304</c:v>
                </c:pt>
                <c:pt idx="175976">
                  <c:v>19685.89</c:v>
                </c:pt>
                <c:pt idx="175977">
                  <c:v>19825.88</c:v>
                </c:pt>
                <c:pt idx="175978">
                  <c:v>19840.009999999998</c:v>
                </c:pt>
                <c:pt idx="175979">
                  <c:v>17951.02</c:v>
                </c:pt>
                <c:pt idx="175980">
                  <c:v>20627.34</c:v>
                </c:pt>
                <c:pt idx="175981">
                  <c:v>18294.64</c:v>
                </c:pt>
                <c:pt idx="175982">
                  <c:v>18589.84</c:v>
                </c:pt>
                <c:pt idx="175983">
                  <c:v>17563.07</c:v>
                </c:pt>
                <c:pt idx="175984">
                  <c:v>17144.34</c:v>
                </c:pt>
                <c:pt idx="175985">
                  <c:v>21568.12</c:v>
                </c:pt>
                <c:pt idx="175986">
                  <c:v>16589.87</c:v>
                </c:pt>
                <c:pt idx="175987">
                  <c:v>16819.63</c:v>
                </c:pt>
                <c:pt idx="175988">
                  <c:v>18375.43</c:v>
                </c:pt>
                <c:pt idx="175989">
                  <c:v>11554.8</c:v>
                </c:pt>
                <c:pt idx="175990">
                  <c:v>17234.43</c:v>
                </c:pt>
                <c:pt idx="175991">
                  <c:v>15792.58</c:v>
                </c:pt>
                <c:pt idx="175992">
                  <c:v>15836.82</c:v>
                </c:pt>
                <c:pt idx="175993">
                  <c:v>17849.599999999999</c:v>
                </c:pt>
                <c:pt idx="175994">
                  <c:v>19985.82</c:v>
                </c:pt>
                <c:pt idx="175995">
                  <c:v>16980.47</c:v>
                </c:pt>
                <c:pt idx="175996">
                  <c:v>16307.35</c:v>
                </c:pt>
                <c:pt idx="175997">
                  <c:v>18320.93</c:v>
                </c:pt>
                <c:pt idx="175998">
                  <c:v>26705.27</c:v>
                </c:pt>
                <c:pt idx="175999">
                  <c:v>20694.55</c:v>
                </c:pt>
                <c:pt idx="176000">
                  <c:v>17853.64</c:v>
                </c:pt>
                <c:pt idx="176001">
                  <c:v>23589.01</c:v>
                </c:pt>
                <c:pt idx="176002">
                  <c:v>20270.419999999998</c:v>
                </c:pt>
                <c:pt idx="176003">
                  <c:v>19424.02</c:v>
                </c:pt>
                <c:pt idx="176004">
                  <c:v>19813.45</c:v>
                </c:pt>
                <c:pt idx="176005">
                  <c:v>26154.51</c:v>
                </c:pt>
                <c:pt idx="176006">
                  <c:v>17164.47</c:v>
                </c:pt>
                <c:pt idx="176007">
                  <c:v>21986.75</c:v>
                </c:pt>
                <c:pt idx="176008">
                  <c:v>17352.36</c:v>
                </c:pt>
                <c:pt idx="176009">
                  <c:v>20138.59</c:v>
                </c:pt>
                <c:pt idx="176010">
                  <c:v>17943.46</c:v>
                </c:pt>
                <c:pt idx="176011">
                  <c:v>25210.560000000001</c:v>
                </c:pt>
                <c:pt idx="176012">
                  <c:v>21841.919999999998</c:v>
                </c:pt>
                <c:pt idx="176013">
                  <c:v>18373.650000000001</c:v>
                </c:pt>
                <c:pt idx="176014">
                  <c:v>18373.689999999999</c:v>
                </c:pt>
                <c:pt idx="176015">
                  <c:v>22402.95</c:v>
                </c:pt>
                <c:pt idx="176016">
                  <c:v>18431.150000000001</c:v>
                </c:pt>
                <c:pt idx="176017">
                  <c:v>17796.900000000001</c:v>
                </c:pt>
                <c:pt idx="176018">
                  <c:v>15293.39</c:v>
                </c:pt>
                <c:pt idx="176019">
                  <c:v>18592.21</c:v>
                </c:pt>
                <c:pt idx="176020">
                  <c:v>22130.19</c:v>
                </c:pt>
                <c:pt idx="176021">
                  <c:v>18139.12</c:v>
                </c:pt>
                <c:pt idx="176022">
                  <c:v>16512.400000000001</c:v>
                </c:pt>
                <c:pt idx="176023">
                  <c:v>17518.990000000002</c:v>
                </c:pt>
                <c:pt idx="176024">
                  <c:v>19244.830000000002</c:v>
                </c:pt>
                <c:pt idx="176025">
                  <c:v>18249.28</c:v>
                </c:pt>
                <c:pt idx="176026">
                  <c:v>18989.509999999998</c:v>
                </c:pt>
                <c:pt idx="176027">
                  <c:v>19075.03</c:v>
                </c:pt>
                <c:pt idx="176028">
                  <c:v>18059.14</c:v>
                </c:pt>
                <c:pt idx="176029">
                  <c:v>21516.77</c:v>
                </c:pt>
                <c:pt idx="176030">
                  <c:v>18310.43</c:v>
                </c:pt>
                <c:pt idx="176031">
                  <c:v>17876.52</c:v>
                </c:pt>
                <c:pt idx="176032">
                  <c:v>20072.27</c:v>
                </c:pt>
                <c:pt idx="176033">
                  <c:v>23571.82</c:v>
                </c:pt>
                <c:pt idx="176034">
                  <c:v>16217.12</c:v>
                </c:pt>
                <c:pt idx="176035">
                  <c:v>20093.95</c:v>
                </c:pt>
                <c:pt idx="176036">
                  <c:v>16419.169999999998</c:v>
                </c:pt>
                <c:pt idx="176037">
                  <c:v>19290.98</c:v>
                </c:pt>
                <c:pt idx="176038">
                  <c:v>20185.53</c:v>
                </c:pt>
                <c:pt idx="176039">
                  <c:v>21041.67</c:v>
                </c:pt>
                <c:pt idx="176040">
                  <c:v>21562.58</c:v>
                </c:pt>
                <c:pt idx="176041">
                  <c:v>19931.22</c:v>
                </c:pt>
                <c:pt idx="176042">
                  <c:v>20585.080000000002</c:v>
                </c:pt>
                <c:pt idx="176043">
                  <c:v>19621.560000000001</c:v>
                </c:pt>
                <c:pt idx="176044">
                  <c:v>19993.14</c:v>
                </c:pt>
                <c:pt idx="176045">
                  <c:v>20543.349999999999</c:v>
                </c:pt>
                <c:pt idx="176046">
                  <c:v>22648.98</c:v>
                </c:pt>
                <c:pt idx="176047">
                  <c:v>20683.5</c:v>
                </c:pt>
                <c:pt idx="176048">
                  <c:v>19813.87</c:v>
                </c:pt>
                <c:pt idx="176049">
                  <c:v>17935.77</c:v>
                </c:pt>
                <c:pt idx="176050">
                  <c:v>18411.759999999998</c:v>
                </c:pt>
                <c:pt idx="176051">
                  <c:v>15816.7</c:v>
                </c:pt>
                <c:pt idx="176052">
                  <c:v>15733.07</c:v>
                </c:pt>
                <c:pt idx="176053">
                  <c:v>15295.27</c:v>
                </c:pt>
                <c:pt idx="176054">
                  <c:v>16331.03</c:v>
                </c:pt>
                <c:pt idx="176055">
                  <c:v>15112.43</c:v>
                </c:pt>
                <c:pt idx="176056">
                  <c:v>15050.63</c:v>
                </c:pt>
                <c:pt idx="176057">
                  <c:v>14779.49</c:v>
                </c:pt>
                <c:pt idx="176058">
                  <c:v>17173.990000000002</c:v>
                </c:pt>
                <c:pt idx="176059">
                  <c:v>14989.3</c:v>
                </c:pt>
                <c:pt idx="176060">
                  <c:v>14394.15</c:v>
                </c:pt>
                <c:pt idx="176061">
                  <c:v>15350.62</c:v>
                </c:pt>
                <c:pt idx="176062">
                  <c:v>14178.5</c:v>
                </c:pt>
                <c:pt idx="176063">
                  <c:v>15585.7</c:v>
                </c:pt>
                <c:pt idx="176064">
                  <c:v>13702.53</c:v>
                </c:pt>
                <c:pt idx="176065">
                  <c:v>13641.56</c:v>
                </c:pt>
                <c:pt idx="176066">
                  <c:v>13899.83</c:v>
                </c:pt>
                <c:pt idx="176067">
                  <c:v>14954.97</c:v>
                </c:pt>
                <c:pt idx="176068">
                  <c:v>13675.76</c:v>
                </c:pt>
                <c:pt idx="176069">
                  <c:v>13552</c:v>
                </c:pt>
                <c:pt idx="176070">
                  <c:v>13854.48</c:v>
                </c:pt>
                <c:pt idx="176071">
                  <c:v>13766.11</c:v>
                </c:pt>
                <c:pt idx="176072">
                  <c:v>13997.54</c:v>
                </c:pt>
                <c:pt idx="176073">
                  <c:v>14131.5</c:v>
                </c:pt>
                <c:pt idx="176074">
                  <c:v>13681.57</c:v>
                </c:pt>
                <c:pt idx="176075">
                  <c:v>13164.71</c:v>
                </c:pt>
                <c:pt idx="176076">
                  <c:v>14958.87</c:v>
                </c:pt>
                <c:pt idx="176077">
                  <c:v>13195.03</c:v>
                </c:pt>
                <c:pt idx="176078">
                  <c:v>13973.38</c:v>
                </c:pt>
                <c:pt idx="176079">
                  <c:v>14506.44</c:v>
                </c:pt>
                <c:pt idx="176080">
                  <c:v>16343.06</c:v>
                </c:pt>
                <c:pt idx="176081">
                  <c:v>15501.7</c:v>
                </c:pt>
                <c:pt idx="176082">
                  <c:v>15431.84</c:v>
                </c:pt>
                <c:pt idx="176083">
                  <c:v>14289.16</c:v>
                </c:pt>
                <c:pt idx="176084">
                  <c:v>14291.83</c:v>
                </c:pt>
                <c:pt idx="176085">
                  <c:v>16908.48</c:v>
                </c:pt>
                <c:pt idx="176086">
                  <c:v>15223.21</c:v>
                </c:pt>
                <c:pt idx="176087">
                  <c:v>14936.39</c:v>
                </c:pt>
                <c:pt idx="176088">
                  <c:v>15650.06</c:v>
                </c:pt>
                <c:pt idx="176089">
                  <c:v>17651.86</c:v>
                </c:pt>
                <c:pt idx="176090">
                  <c:v>16694.73</c:v>
                </c:pt>
                <c:pt idx="176091">
                  <c:v>16278.61</c:v>
                </c:pt>
                <c:pt idx="176092">
                  <c:v>16092.49</c:v>
                </c:pt>
                <c:pt idx="176093">
                  <c:v>15463.13</c:v>
                </c:pt>
                <c:pt idx="176094">
                  <c:v>16820.27</c:v>
                </c:pt>
                <c:pt idx="176095">
                  <c:v>16447.560000000001</c:v>
                </c:pt>
                <c:pt idx="176096">
                  <c:v>19776.099999999999</c:v>
                </c:pt>
                <c:pt idx="176097">
                  <c:v>14849.79</c:v>
                </c:pt>
                <c:pt idx="176098">
                  <c:v>17353.36</c:v>
                </c:pt>
                <c:pt idx="176099">
                  <c:v>15478.27</c:v>
                </c:pt>
                <c:pt idx="176100">
                  <c:v>17266.560000000001</c:v>
                </c:pt>
                <c:pt idx="176101">
                  <c:v>16704.43</c:v>
                </c:pt>
                <c:pt idx="176102">
                  <c:v>17375.349999999999</c:v>
                </c:pt>
                <c:pt idx="176103">
                  <c:v>17351.830000000002</c:v>
                </c:pt>
                <c:pt idx="176104">
                  <c:v>15182.14</c:v>
                </c:pt>
                <c:pt idx="176105">
                  <c:v>16530.29</c:v>
                </c:pt>
                <c:pt idx="176106">
                  <c:v>17789.91</c:v>
                </c:pt>
                <c:pt idx="176107">
                  <c:v>17270.63</c:v>
                </c:pt>
                <c:pt idx="176108">
                  <c:v>14625.75</c:v>
                </c:pt>
                <c:pt idx="176109">
                  <c:v>15187.26</c:v>
                </c:pt>
                <c:pt idx="176110">
                  <c:v>14630.18</c:v>
                </c:pt>
                <c:pt idx="176111">
                  <c:v>15780.92</c:v>
                </c:pt>
                <c:pt idx="176112">
                  <c:v>14338.21</c:v>
                </c:pt>
                <c:pt idx="176113">
                  <c:v>16044.53</c:v>
                </c:pt>
                <c:pt idx="176114">
                  <c:v>13900.41</c:v>
                </c:pt>
                <c:pt idx="176115">
                  <c:v>15115.58</c:v>
                </c:pt>
                <c:pt idx="176116">
                  <c:v>13610.86</c:v>
                </c:pt>
                <c:pt idx="176117">
                  <c:v>14807.92</c:v>
                </c:pt>
                <c:pt idx="176118">
                  <c:v>14624.78</c:v>
                </c:pt>
                <c:pt idx="176119">
                  <c:v>13938.23</c:v>
                </c:pt>
                <c:pt idx="176120">
                  <c:v>11262.93</c:v>
                </c:pt>
                <c:pt idx="176121">
                  <c:v>13680.93</c:v>
                </c:pt>
                <c:pt idx="176122">
                  <c:v>12766.87</c:v>
                </c:pt>
                <c:pt idx="176123">
                  <c:v>13455.45</c:v>
                </c:pt>
                <c:pt idx="176124">
                  <c:v>13300.55</c:v>
                </c:pt>
                <c:pt idx="176125">
                  <c:v>12951.79</c:v>
                </c:pt>
                <c:pt idx="176126">
                  <c:v>13165.41</c:v>
                </c:pt>
                <c:pt idx="176127">
                  <c:v>11785.43</c:v>
                </c:pt>
                <c:pt idx="176128">
                  <c:v>11610.55</c:v>
                </c:pt>
                <c:pt idx="176129">
                  <c:v>5989.14</c:v>
                </c:pt>
                <c:pt idx="176130">
                  <c:v>3649.09</c:v>
                </c:pt>
                <c:pt idx="176131">
                  <c:v>3992.27</c:v>
                </c:pt>
                <c:pt idx="176132">
                  <c:v>1133.78</c:v>
                </c:pt>
                <c:pt idx="176133">
                  <c:v>3141.15</c:v>
                </c:pt>
                <c:pt idx="176134">
                  <c:v>3015.68</c:v>
                </c:pt>
                <c:pt idx="176135">
                  <c:v>3420.81</c:v>
                </c:pt>
                <c:pt idx="176136">
                  <c:v>3261.79</c:v>
                </c:pt>
                <c:pt idx="176137">
                  <c:v>20027.39</c:v>
                </c:pt>
                <c:pt idx="176138">
                  <c:v>21306.07</c:v>
                </c:pt>
                <c:pt idx="176139">
                  <c:v>21596.33</c:v>
                </c:pt>
                <c:pt idx="176140">
                  <c:v>22311.81</c:v>
                </c:pt>
                <c:pt idx="176141">
                  <c:v>23233.34</c:v>
                </c:pt>
                <c:pt idx="176142">
                  <c:v>26987.58</c:v>
                </c:pt>
                <c:pt idx="176143">
                  <c:v>26324.5</c:v>
                </c:pt>
                <c:pt idx="176144">
                  <c:v>27277.72</c:v>
                </c:pt>
                <c:pt idx="176145">
                  <c:v>24253.17</c:v>
                </c:pt>
                <c:pt idx="176146">
                  <c:v>28860.1</c:v>
                </c:pt>
                <c:pt idx="176147">
                  <c:v>28308.05</c:v>
                </c:pt>
                <c:pt idx="176148">
                  <c:v>32480.75</c:v>
                </c:pt>
                <c:pt idx="176149">
                  <c:v>21940.35</c:v>
                </c:pt>
                <c:pt idx="176150">
                  <c:v>27471.32</c:v>
                </c:pt>
                <c:pt idx="176151">
                  <c:v>24744.720000000001</c:v>
                </c:pt>
                <c:pt idx="176152">
                  <c:v>26941.55</c:v>
                </c:pt>
                <c:pt idx="176153">
                  <c:v>24277.32</c:v>
                </c:pt>
                <c:pt idx="176154">
                  <c:v>29666.36</c:v>
                </c:pt>
                <c:pt idx="176155">
                  <c:v>28965.279999999999</c:v>
                </c:pt>
                <c:pt idx="176156">
                  <c:v>25563.98</c:v>
                </c:pt>
                <c:pt idx="176157">
                  <c:v>27649.47</c:v>
                </c:pt>
                <c:pt idx="176158">
                  <c:v>29093.03</c:v>
                </c:pt>
                <c:pt idx="176159">
                  <c:v>30594.799999999999</c:v>
                </c:pt>
                <c:pt idx="176160">
                  <c:v>25779.53</c:v>
                </c:pt>
                <c:pt idx="176161">
                  <c:v>24069.06</c:v>
                </c:pt>
                <c:pt idx="176162">
                  <c:v>23586.49</c:v>
                </c:pt>
                <c:pt idx="176163">
                  <c:v>30327.88</c:v>
                </c:pt>
                <c:pt idx="176164">
                  <c:v>24354.59</c:v>
                </c:pt>
                <c:pt idx="176165">
                  <c:v>23590.92</c:v>
                </c:pt>
                <c:pt idx="176166">
                  <c:v>23537.57</c:v>
                </c:pt>
                <c:pt idx="176167">
                  <c:v>27451.5</c:v>
                </c:pt>
                <c:pt idx="176168">
                  <c:v>25554.25</c:v>
                </c:pt>
                <c:pt idx="176169">
                  <c:v>23729.71</c:v>
                </c:pt>
                <c:pt idx="176170">
                  <c:v>23605.98</c:v>
                </c:pt>
                <c:pt idx="176171">
                  <c:v>23865.45</c:v>
                </c:pt>
                <c:pt idx="176172">
                  <c:v>26102.93</c:v>
                </c:pt>
                <c:pt idx="176173">
                  <c:v>24003.21</c:v>
                </c:pt>
                <c:pt idx="176174">
                  <c:v>23724.62</c:v>
                </c:pt>
                <c:pt idx="176175">
                  <c:v>23486.080000000002</c:v>
                </c:pt>
                <c:pt idx="176176">
                  <c:v>25659.78</c:v>
                </c:pt>
                <c:pt idx="176177">
                  <c:v>23040.58</c:v>
                </c:pt>
                <c:pt idx="176178">
                  <c:v>23349.33</c:v>
                </c:pt>
                <c:pt idx="176179">
                  <c:v>22898.33</c:v>
                </c:pt>
                <c:pt idx="176180">
                  <c:v>26549.62</c:v>
                </c:pt>
                <c:pt idx="176181">
                  <c:v>21037.33</c:v>
                </c:pt>
                <c:pt idx="176182">
                  <c:v>23902.43</c:v>
                </c:pt>
                <c:pt idx="176183">
                  <c:v>23920.45</c:v>
                </c:pt>
                <c:pt idx="176184">
                  <c:v>25128.71</c:v>
                </c:pt>
                <c:pt idx="176185">
                  <c:v>27126.28</c:v>
                </c:pt>
                <c:pt idx="176186">
                  <c:v>24052.240000000002</c:v>
                </c:pt>
                <c:pt idx="176187">
                  <c:v>24551.63</c:v>
                </c:pt>
                <c:pt idx="176188">
                  <c:v>25503.39</c:v>
                </c:pt>
                <c:pt idx="176189">
                  <c:v>30049.71</c:v>
                </c:pt>
                <c:pt idx="176190">
                  <c:v>27678.29</c:v>
                </c:pt>
                <c:pt idx="176191">
                  <c:v>26810.49</c:v>
                </c:pt>
                <c:pt idx="176192">
                  <c:v>28935.82</c:v>
                </c:pt>
                <c:pt idx="176193">
                  <c:v>11254.61</c:v>
                </c:pt>
                <c:pt idx="176194">
                  <c:v>10237.65</c:v>
                </c:pt>
                <c:pt idx="176195">
                  <c:v>8917.14</c:v>
                </c:pt>
                <c:pt idx="176196">
                  <c:v>8728.6299999999992</c:v>
                </c:pt>
                <c:pt idx="176197">
                  <c:v>10296.86</c:v>
                </c:pt>
                <c:pt idx="176198">
                  <c:v>8855.27</c:v>
                </c:pt>
                <c:pt idx="176199">
                  <c:v>7793.6</c:v>
                </c:pt>
                <c:pt idx="176200">
                  <c:v>7813.63</c:v>
                </c:pt>
                <c:pt idx="176201">
                  <c:v>8633.52</c:v>
                </c:pt>
                <c:pt idx="176202">
                  <c:v>8607.14</c:v>
                </c:pt>
                <c:pt idx="176203">
                  <c:v>8330.93</c:v>
                </c:pt>
                <c:pt idx="176204">
                  <c:v>7881.87</c:v>
                </c:pt>
                <c:pt idx="176205">
                  <c:v>8047.42</c:v>
                </c:pt>
                <c:pt idx="176206">
                  <c:v>10337.719999999999</c:v>
                </c:pt>
                <c:pt idx="176207">
                  <c:v>8294.2999999999993</c:v>
                </c:pt>
                <c:pt idx="176208">
                  <c:v>8249.2199999999993</c:v>
                </c:pt>
                <c:pt idx="176209">
                  <c:v>6560.01</c:v>
                </c:pt>
                <c:pt idx="176210">
                  <c:v>9228.2000000000007</c:v>
                </c:pt>
                <c:pt idx="176211">
                  <c:v>8455.67</c:v>
                </c:pt>
                <c:pt idx="176212">
                  <c:v>8129.58</c:v>
                </c:pt>
                <c:pt idx="176213">
                  <c:v>7304.09</c:v>
                </c:pt>
                <c:pt idx="176214">
                  <c:v>8030.99</c:v>
                </c:pt>
                <c:pt idx="176215">
                  <c:v>8421.9</c:v>
                </c:pt>
                <c:pt idx="176216">
                  <c:v>6900.41</c:v>
                </c:pt>
                <c:pt idx="176217">
                  <c:v>6605.5</c:v>
                </c:pt>
                <c:pt idx="176218">
                  <c:v>6787.84</c:v>
                </c:pt>
                <c:pt idx="176219">
                  <c:v>8479.52</c:v>
                </c:pt>
                <c:pt idx="176220">
                  <c:v>7032.29</c:v>
                </c:pt>
                <c:pt idx="176221">
                  <c:v>6771.34</c:v>
                </c:pt>
                <c:pt idx="176222">
                  <c:v>6864.73</c:v>
                </c:pt>
                <c:pt idx="176223">
                  <c:v>7606.08</c:v>
                </c:pt>
                <c:pt idx="176224">
                  <c:v>7155.22</c:v>
                </c:pt>
                <c:pt idx="176225">
                  <c:v>7008.5</c:v>
                </c:pt>
                <c:pt idx="176226">
                  <c:v>6745.72</c:v>
                </c:pt>
                <c:pt idx="176227">
                  <c:v>6494.7</c:v>
                </c:pt>
                <c:pt idx="176228">
                  <c:v>8005.48</c:v>
                </c:pt>
                <c:pt idx="176229">
                  <c:v>7228.46</c:v>
                </c:pt>
                <c:pt idx="176230">
                  <c:v>7225.23</c:v>
                </c:pt>
                <c:pt idx="176231">
                  <c:v>7612.59</c:v>
                </c:pt>
                <c:pt idx="176232">
                  <c:v>8305.01</c:v>
                </c:pt>
                <c:pt idx="176233">
                  <c:v>7732.72</c:v>
                </c:pt>
                <c:pt idx="176234">
                  <c:v>6971.61</c:v>
                </c:pt>
                <c:pt idx="176235">
                  <c:v>5717.29</c:v>
                </c:pt>
                <c:pt idx="176236">
                  <c:v>7408.92</c:v>
                </c:pt>
                <c:pt idx="176237">
                  <c:v>7335.98</c:v>
                </c:pt>
                <c:pt idx="176238">
                  <c:v>7026.3</c:v>
                </c:pt>
                <c:pt idx="176239">
                  <c:v>7217.65</c:v>
                </c:pt>
                <c:pt idx="176240">
                  <c:v>6483.24</c:v>
                </c:pt>
                <c:pt idx="176241">
                  <c:v>9483.3799999999992</c:v>
                </c:pt>
                <c:pt idx="176242">
                  <c:v>7097.95</c:v>
                </c:pt>
                <c:pt idx="176243">
                  <c:v>9254.01</c:v>
                </c:pt>
                <c:pt idx="176244">
                  <c:v>9115.67</c:v>
                </c:pt>
                <c:pt idx="176245">
                  <c:v>9873.41</c:v>
                </c:pt>
                <c:pt idx="176246">
                  <c:v>8929.1200000000008</c:v>
                </c:pt>
                <c:pt idx="176247">
                  <c:v>7148.02</c:v>
                </c:pt>
                <c:pt idx="176248">
                  <c:v>7500.23</c:v>
                </c:pt>
                <c:pt idx="176249">
                  <c:v>8351.81</c:v>
                </c:pt>
                <c:pt idx="176250">
                  <c:v>8357.36</c:v>
                </c:pt>
                <c:pt idx="176251">
                  <c:v>6901.81</c:v>
                </c:pt>
                <c:pt idx="176252">
                  <c:v>6601.85</c:v>
                </c:pt>
                <c:pt idx="176253">
                  <c:v>5981.83</c:v>
                </c:pt>
                <c:pt idx="176254">
                  <c:v>7960.41</c:v>
                </c:pt>
                <c:pt idx="176255">
                  <c:v>6931.2</c:v>
                </c:pt>
                <c:pt idx="176256">
                  <c:v>6977.32</c:v>
                </c:pt>
                <c:pt idx="176257">
                  <c:v>6007.28</c:v>
                </c:pt>
                <c:pt idx="176258">
                  <c:v>7664.03</c:v>
                </c:pt>
                <c:pt idx="176259">
                  <c:v>6217.99</c:v>
                </c:pt>
                <c:pt idx="176260">
                  <c:v>7375.32</c:v>
                </c:pt>
                <c:pt idx="176261">
                  <c:v>6456.2</c:v>
                </c:pt>
                <c:pt idx="176262">
                  <c:v>7745.44</c:v>
                </c:pt>
                <c:pt idx="176263">
                  <c:v>7186.8</c:v>
                </c:pt>
                <c:pt idx="176264">
                  <c:v>6496.3</c:v>
                </c:pt>
                <c:pt idx="176265">
                  <c:v>6654.21</c:v>
                </c:pt>
                <c:pt idx="176266">
                  <c:v>7062.2</c:v>
                </c:pt>
                <c:pt idx="176267">
                  <c:v>8532.19</c:v>
                </c:pt>
                <c:pt idx="176268">
                  <c:v>6694.91</c:v>
                </c:pt>
                <c:pt idx="176269">
                  <c:v>6841.37</c:v>
                </c:pt>
                <c:pt idx="176270">
                  <c:v>6740.82</c:v>
                </c:pt>
                <c:pt idx="176271">
                  <c:v>7934.68</c:v>
                </c:pt>
                <c:pt idx="176272">
                  <c:v>4966.12</c:v>
                </c:pt>
                <c:pt idx="176273">
                  <c:v>134.52000000000001</c:v>
                </c:pt>
                <c:pt idx="176274">
                  <c:v>132.24</c:v>
                </c:pt>
                <c:pt idx="176275">
                  <c:v>229.14</c:v>
                </c:pt>
                <c:pt idx="176276">
                  <c:v>69.989999999999995</c:v>
                </c:pt>
                <c:pt idx="176277">
                  <c:v>63.84</c:v>
                </c:pt>
                <c:pt idx="176278">
                  <c:v>45.6</c:v>
                </c:pt>
                <c:pt idx="176279">
                  <c:v>68.400000000000006</c:v>
                </c:pt>
                <c:pt idx="176280">
                  <c:v>25207.49</c:v>
                </c:pt>
                <c:pt idx="176281">
                  <c:v>24593.15</c:v>
                </c:pt>
                <c:pt idx="176282">
                  <c:v>25834.67</c:v>
                </c:pt>
                <c:pt idx="176283">
                  <c:v>26176.67</c:v>
                </c:pt>
                <c:pt idx="176284">
                  <c:v>22131.81</c:v>
                </c:pt>
                <c:pt idx="176285">
                  <c:v>28373.86</c:v>
                </c:pt>
                <c:pt idx="176286">
                  <c:v>25445.18</c:v>
                </c:pt>
                <c:pt idx="176287">
                  <c:v>22249.09</c:v>
                </c:pt>
                <c:pt idx="176288">
                  <c:v>24680.23</c:v>
                </c:pt>
                <c:pt idx="176289">
                  <c:v>29342.85</c:v>
                </c:pt>
                <c:pt idx="176290">
                  <c:v>22579.86</c:v>
                </c:pt>
                <c:pt idx="176291">
                  <c:v>23442.82</c:v>
                </c:pt>
                <c:pt idx="176292">
                  <c:v>19459.09</c:v>
                </c:pt>
                <c:pt idx="176293">
                  <c:v>31654.35</c:v>
                </c:pt>
                <c:pt idx="176294">
                  <c:v>25090.89</c:v>
                </c:pt>
                <c:pt idx="176295">
                  <c:v>27293.09</c:v>
                </c:pt>
                <c:pt idx="176296">
                  <c:v>23001.65</c:v>
                </c:pt>
                <c:pt idx="176297">
                  <c:v>31095.5</c:v>
                </c:pt>
                <c:pt idx="176298">
                  <c:v>31590.27</c:v>
                </c:pt>
                <c:pt idx="176299">
                  <c:v>24913.68</c:v>
                </c:pt>
                <c:pt idx="176300">
                  <c:v>25393.68</c:v>
                </c:pt>
                <c:pt idx="176301">
                  <c:v>27630.36</c:v>
                </c:pt>
                <c:pt idx="176302">
                  <c:v>30072.36</c:v>
                </c:pt>
                <c:pt idx="176303">
                  <c:v>25112.09</c:v>
                </c:pt>
                <c:pt idx="176304">
                  <c:v>21784.51</c:v>
                </c:pt>
                <c:pt idx="176305">
                  <c:v>23084.14</c:v>
                </c:pt>
                <c:pt idx="176306">
                  <c:v>29794.36</c:v>
                </c:pt>
                <c:pt idx="176307">
                  <c:v>23209.19</c:v>
                </c:pt>
                <c:pt idx="176308">
                  <c:v>22273.05</c:v>
                </c:pt>
                <c:pt idx="176309">
                  <c:v>22542.720000000001</c:v>
                </c:pt>
                <c:pt idx="176310">
                  <c:v>28580.06</c:v>
                </c:pt>
                <c:pt idx="176311">
                  <c:v>25078.99</c:v>
                </c:pt>
                <c:pt idx="176312">
                  <c:v>22520.71</c:v>
                </c:pt>
                <c:pt idx="176313">
                  <c:v>23276.5</c:v>
                </c:pt>
                <c:pt idx="176314">
                  <c:v>22522.83</c:v>
                </c:pt>
                <c:pt idx="176315">
                  <c:v>28179.88</c:v>
                </c:pt>
                <c:pt idx="176316">
                  <c:v>23339.99</c:v>
                </c:pt>
                <c:pt idx="176317">
                  <c:v>22444.73</c:v>
                </c:pt>
                <c:pt idx="176318">
                  <c:v>23120.91</c:v>
                </c:pt>
                <c:pt idx="176319">
                  <c:v>26087.33</c:v>
                </c:pt>
                <c:pt idx="176320">
                  <c:v>22289.17</c:v>
                </c:pt>
                <c:pt idx="176321">
                  <c:v>22825.78</c:v>
                </c:pt>
                <c:pt idx="176322">
                  <c:v>21889.7</c:v>
                </c:pt>
                <c:pt idx="176323">
                  <c:v>26140.18</c:v>
                </c:pt>
                <c:pt idx="176324">
                  <c:v>21538.65</c:v>
                </c:pt>
                <c:pt idx="176325">
                  <c:v>24074.84</c:v>
                </c:pt>
                <c:pt idx="176326">
                  <c:v>23533.439999999999</c:v>
                </c:pt>
                <c:pt idx="176327">
                  <c:v>22649.75</c:v>
                </c:pt>
                <c:pt idx="176328">
                  <c:v>32629.06</c:v>
                </c:pt>
                <c:pt idx="176329">
                  <c:v>23504.74</c:v>
                </c:pt>
                <c:pt idx="176330">
                  <c:v>22331.29</c:v>
                </c:pt>
                <c:pt idx="176331">
                  <c:v>24080.12</c:v>
                </c:pt>
                <c:pt idx="176332">
                  <c:v>31323.42</c:v>
                </c:pt>
                <c:pt idx="176333">
                  <c:v>26275.85</c:v>
                </c:pt>
                <c:pt idx="176334">
                  <c:v>24040.44</c:v>
                </c:pt>
                <c:pt idx="176335">
                  <c:v>25552.73</c:v>
                </c:pt>
                <c:pt idx="176336">
                  <c:v>50069.98</c:v>
                </c:pt>
                <c:pt idx="176337">
                  <c:v>42991.74</c:v>
                </c:pt>
                <c:pt idx="176338">
                  <c:v>39553.43</c:v>
                </c:pt>
                <c:pt idx="176339">
                  <c:v>40070.14</c:v>
                </c:pt>
                <c:pt idx="176340">
                  <c:v>48362.42</c:v>
                </c:pt>
                <c:pt idx="176341">
                  <c:v>41328.050000000003</c:v>
                </c:pt>
                <c:pt idx="176342">
                  <c:v>38102.1</c:v>
                </c:pt>
                <c:pt idx="176343">
                  <c:v>36013.78</c:v>
                </c:pt>
                <c:pt idx="176344">
                  <c:v>40686.870000000003</c:v>
                </c:pt>
                <c:pt idx="176345">
                  <c:v>38136.25</c:v>
                </c:pt>
                <c:pt idx="176346">
                  <c:v>38430.269999999997</c:v>
                </c:pt>
                <c:pt idx="176347">
                  <c:v>38111.769999999997</c:v>
                </c:pt>
                <c:pt idx="176348">
                  <c:v>37356</c:v>
                </c:pt>
                <c:pt idx="176349">
                  <c:v>44364.959999999999</c:v>
                </c:pt>
                <c:pt idx="176350">
                  <c:v>37985.64</c:v>
                </c:pt>
                <c:pt idx="176351">
                  <c:v>37896.379999999997</c:v>
                </c:pt>
                <c:pt idx="176352">
                  <c:v>39150.9</c:v>
                </c:pt>
                <c:pt idx="176353">
                  <c:v>44094.94</c:v>
                </c:pt>
                <c:pt idx="176354">
                  <c:v>41585.129999999997</c:v>
                </c:pt>
                <c:pt idx="176355">
                  <c:v>41159.620000000003</c:v>
                </c:pt>
                <c:pt idx="176356">
                  <c:v>38031.949999999997</c:v>
                </c:pt>
                <c:pt idx="176357">
                  <c:v>40659.03</c:v>
                </c:pt>
                <c:pt idx="176358">
                  <c:v>38679.089999999997</c:v>
                </c:pt>
                <c:pt idx="176359">
                  <c:v>36247.49</c:v>
                </c:pt>
                <c:pt idx="176360">
                  <c:v>34102.28</c:v>
                </c:pt>
                <c:pt idx="176361">
                  <c:v>33993.379999999997</c:v>
                </c:pt>
                <c:pt idx="176362">
                  <c:v>42927.93</c:v>
                </c:pt>
                <c:pt idx="176363">
                  <c:v>37093.81</c:v>
                </c:pt>
                <c:pt idx="176364">
                  <c:v>36489.54</c:v>
                </c:pt>
                <c:pt idx="176365">
                  <c:v>38505.21</c:v>
                </c:pt>
                <c:pt idx="176366">
                  <c:v>46497.440000000002</c:v>
                </c:pt>
                <c:pt idx="176367">
                  <c:v>40337.61</c:v>
                </c:pt>
                <c:pt idx="176368">
                  <c:v>39169.949999999997</c:v>
                </c:pt>
                <c:pt idx="176369">
                  <c:v>38141.199999999997</c:v>
                </c:pt>
                <c:pt idx="176370">
                  <c:v>36747.46</c:v>
                </c:pt>
                <c:pt idx="176371">
                  <c:v>47809.55</c:v>
                </c:pt>
                <c:pt idx="176372">
                  <c:v>39671.15</c:v>
                </c:pt>
                <c:pt idx="176373">
                  <c:v>41272.99</c:v>
                </c:pt>
                <c:pt idx="176374">
                  <c:v>38916.550000000003</c:v>
                </c:pt>
                <c:pt idx="176375">
                  <c:v>54191.39</c:v>
                </c:pt>
                <c:pt idx="176376">
                  <c:v>52408.28</c:v>
                </c:pt>
                <c:pt idx="176377">
                  <c:v>48665.53</c:v>
                </c:pt>
                <c:pt idx="176378">
                  <c:v>46432.89</c:v>
                </c:pt>
                <c:pt idx="176379">
                  <c:v>44212.57</c:v>
                </c:pt>
                <c:pt idx="176380">
                  <c:v>49739.19</c:v>
                </c:pt>
                <c:pt idx="176381">
                  <c:v>46922.68</c:v>
                </c:pt>
                <c:pt idx="176382">
                  <c:v>46396.57</c:v>
                </c:pt>
                <c:pt idx="176383">
                  <c:v>32675.02</c:v>
                </c:pt>
                <c:pt idx="176384">
                  <c:v>46587.23</c:v>
                </c:pt>
                <c:pt idx="176385">
                  <c:v>36504.65</c:v>
                </c:pt>
                <c:pt idx="176386">
                  <c:v>41131.120000000003</c:v>
                </c:pt>
                <c:pt idx="176387">
                  <c:v>39057.31</c:v>
                </c:pt>
                <c:pt idx="176388">
                  <c:v>49980.09</c:v>
                </c:pt>
                <c:pt idx="176389">
                  <c:v>45580</c:v>
                </c:pt>
                <c:pt idx="176390">
                  <c:v>39584.01</c:v>
                </c:pt>
                <c:pt idx="176391">
                  <c:v>40486.86</c:v>
                </c:pt>
                <c:pt idx="176392">
                  <c:v>42954.559999999998</c:v>
                </c:pt>
                <c:pt idx="176393">
                  <c:v>40392.68</c:v>
                </c:pt>
                <c:pt idx="176394">
                  <c:v>37531.9</c:v>
                </c:pt>
                <c:pt idx="176395">
                  <c:v>36820.29</c:v>
                </c:pt>
                <c:pt idx="176396">
                  <c:v>36659.18</c:v>
                </c:pt>
                <c:pt idx="176397">
                  <c:v>40444.089999999997</c:v>
                </c:pt>
                <c:pt idx="176398">
                  <c:v>34735.65</c:v>
                </c:pt>
                <c:pt idx="176399">
                  <c:v>37365.4</c:v>
                </c:pt>
                <c:pt idx="176400">
                  <c:v>32187.65</c:v>
                </c:pt>
                <c:pt idx="176401">
                  <c:v>41223.5</c:v>
                </c:pt>
                <c:pt idx="176402">
                  <c:v>34013.72</c:v>
                </c:pt>
                <c:pt idx="176403">
                  <c:v>39459.07</c:v>
                </c:pt>
                <c:pt idx="176404">
                  <c:v>37783.949999999997</c:v>
                </c:pt>
                <c:pt idx="176405">
                  <c:v>38559.47</c:v>
                </c:pt>
                <c:pt idx="176406">
                  <c:v>35813.620000000003</c:v>
                </c:pt>
                <c:pt idx="176407">
                  <c:v>36699.24</c:v>
                </c:pt>
                <c:pt idx="176408">
                  <c:v>34131.93</c:v>
                </c:pt>
                <c:pt idx="176409">
                  <c:v>35298.269999999997</c:v>
                </c:pt>
                <c:pt idx="176410">
                  <c:v>38882.51</c:v>
                </c:pt>
                <c:pt idx="176411">
                  <c:v>34320.57</c:v>
                </c:pt>
                <c:pt idx="176412">
                  <c:v>33426.83</c:v>
                </c:pt>
                <c:pt idx="176413">
                  <c:v>33207.760000000002</c:v>
                </c:pt>
                <c:pt idx="176414">
                  <c:v>35519.79</c:v>
                </c:pt>
                <c:pt idx="176415">
                  <c:v>27560.15</c:v>
                </c:pt>
                <c:pt idx="176416">
                  <c:v>27187.39</c:v>
                </c:pt>
                <c:pt idx="176417">
                  <c:v>49711.83</c:v>
                </c:pt>
                <c:pt idx="176418">
                  <c:v>30132.22</c:v>
                </c:pt>
                <c:pt idx="176419">
                  <c:v>48564.1</c:v>
                </c:pt>
                <c:pt idx="176420">
                  <c:v>44739.14</c:v>
                </c:pt>
                <c:pt idx="176421">
                  <c:v>47940.59</c:v>
                </c:pt>
                <c:pt idx="176422">
                  <c:v>51435.3</c:v>
                </c:pt>
                <c:pt idx="176423">
                  <c:v>65902.52</c:v>
                </c:pt>
                <c:pt idx="176424">
                  <c:v>58196.800000000003</c:v>
                </c:pt>
                <c:pt idx="176425">
                  <c:v>63680.42</c:v>
                </c:pt>
                <c:pt idx="176426">
                  <c:v>63290.45</c:v>
                </c:pt>
                <c:pt idx="176427">
                  <c:v>64191.32</c:v>
                </c:pt>
                <c:pt idx="176428">
                  <c:v>73318.539999999994</c:v>
                </c:pt>
                <c:pt idx="176429">
                  <c:v>70147.22</c:v>
                </c:pt>
                <c:pt idx="176430">
                  <c:v>68522.460000000006</c:v>
                </c:pt>
                <c:pt idx="176431">
                  <c:v>60596.95</c:v>
                </c:pt>
                <c:pt idx="176432">
                  <c:v>76033.259999999995</c:v>
                </c:pt>
                <c:pt idx="176433">
                  <c:v>71124.34</c:v>
                </c:pt>
                <c:pt idx="176434">
                  <c:v>80639.97</c:v>
                </c:pt>
                <c:pt idx="176435">
                  <c:v>51413.69</c:v>
                </c:pt>
                <c:pt idx="176436">
                  <c:v>70090.8</c:v>
                </c:pt>
                <c:pt idx="176437">
                  <c:v>61325.81</c:v>
                </c:pt>
                <c:pt idx="176438">
                  <c:v>63630.28</c:v>
                </c:pt>
                <c:pt idx="176439">
                  <c:v>54759.26</c:v>
                </c:pt>
                <c:pt idx="176440">
                  <c:v>70483.789999999994</c:v>
                </c:pt>
                <c:pt idx="176441">
                  <c:v>69652.94</c:v>
                </c:pt>
                <c:pt idx="176442">
                  <c:v>59072.92</c:v>
                </c:pt>
                <c:pt idx="176443">
                  <c:v>59491.08</c:v>
                </c:pt>
                <c:pt idx="176444">
                  <c:v>64428.11</c:v>
                </c:pt>
                <c:pt idx="176445">
                  <c:v>72427.039999999994</c:v>
                </c:pt>
                <c:pt idx="176446">
                  <c:v>59693.69</c:v>
                </c:pt>
                <c:pt idx="176447">
                  <c:v>53837.85</c:v>
                </c:pt>
                <c:pt idx="176448">
                  <c:v>56895</c:v>
                </c:pt>
                <c:pt idx="176449">
                  <c:v>73845.5</c:v>
                </c:pt>
                <c:pt idx="176450">
                  <c:v>57920.43</c:v>
                </c:pt>
                <c:pt idx="176451">
                  <c:v>56826.49</c:v>
                </c:pt>
                <c:pt idx="176452">
                  <c:v>58149.3</c:v>
                </c:pt>
                <c:pt idx="176453">
                  <c:v>69139.399999999994</c:v>
                </c:pt>
                <c:pt idx="176454">
                  <c:v>67228.600000000006</c:v>
                </c:pt>
                <c:pt idx="176455">
                  <c:v>60095.05</c:v>
                </c:pt>
                <c:pt idx="176456">
                  <c:v>64497.440000000002</c:v>
                </c:pt>
                <c:pt idx="176457">
                  <c:v>60596.65</c:v>
                </c:pt>
                <c:pt idx="176458">
                  <c:v>72535.61</c:v>
                </c:pt>
                <c:pt idx="176459">
                  <c:v>62060.79</c:v>
                </c:pt>
                <c:pt idx="176460">
                  <c:v>57837.94</c:v>
                </c:pt>
                <c:pt idx="176461">
                  <c:v>63485.09</c:v>
                </c:pt>
                <c:pt idx="176462">
                  <c:v>70071.960000000006</c:v>
                </c:pt>
                <c:pt idx="176463">
                  <c:v>59740.98</c:v>
                </c:pt>
                <c:pt idx="176464">
                  <c:v>58592.44</c:v>
                </c:pt>
                <c:pt idx="176465">
                  <c:v>57959.5</c:v>
                </c:pt>
                <c:pt idx="176466">
                  <c:v>70050.37</c:v>
                </c:pt>
                <c:pt idx="176467">
                  <c:v>64524.43</c:v>
                </c:pt>
                <c:pt idx="176468">
                  <c:v>63615.27</c:v>
                </c:pt>
                <c:pt idx="176469">
                  <c:v>65241.120000000003</c:v>
                </c:pt>
                <c:pt idx="176470">
                  <c:v>65875.69</c:v>
                </c:pt>
                <c:pt idx="176471">
                  <c:v>78926.53</c:v>
                </c:pt>
                <c:pt idx="176472">
                  <c:v>65608.55</c:v>
                </c:pt>
                <c:pt idx="176473">
                  <c:v>68043.77</c:v>
                </c:pt>
                <c:pt idx="176474">
                  <c:v>68726.61</c:v>
                </c:pt>
                <c:pt idx="176475">
                  <c:v>79346.7</c:v>
                </c:pt>
                <c:pt idx="176476">
                  <c:v>73485.100000000006</c:v>
                </c:pt>
                <c:pt idx="176477">
                  <c:v>68630.19</c:v>
                </c:pt>
                <c:pt idx="176478">
                  <c:v>79880.45</c:v>
                </c:pt>
                <c:pt idx="176479">
                  <c:v>896.12</c:v>
                </c:pt>
                <c:pt idx="176480">
                  <c:v>844.62</c:v>
                </c:pt>
                <c:pt idx="176481">
                  <c:v>698.74</c:v>
                </c:pt>
                <c:pt idx="176482">
                  <c:v>780.7</c:v>
                </c:pt>
                <c:pt idx="176483">
                  <c:v>925.12</c:v>
                </c:pt>
                <c:pt idx="176484">
                  <c:v>964.6</c:v>
                </c:pt>
                <c:pt idx="176485">
                  <c:v>958.28</c:v>
                </c:pt>
                <c:pt idx="176486">
                  <c:v>868.16</c:v>
                </c:pt>
                <c:pt idx="176487">
                  <c:v>835.08</c:v>
                </c:pt>
                <c:pt idx="176488">
                  <c:v>1026.74</c:v>
                </c:pt>
                <c:pt idx="176489">
                  <c:v>799.58</c:v>
                </c:pt>
                <c:pt idx="176490">
                  <c:v>918.1</c:v>
                </c:pt>
                <c:pt idx="176491">
                  <c:v>887.28</c:v>
                </c:pt>
                <c:pt idx="176492">
                  <c:v>1118.96</c:v>
                </c:pt>
                <c:pt idx="176493">
                  <c:v>929.1</c:v>
                </c:pt>
                <c:pt idx="176494">
                  <c:v>1075.8</c:v>
                </c:pt>
                <c:pt idx="176495">
                  <c:v>828.28</c:v>
                </c:pt>
                <c:pt idx="176496">
                  <c:v>1212.8599999999999</c:v>
                </c:pt>
                <c:pt idx="176497">
                  <c:v>819.64</c:v>
                </c:pt>
                <c:pt idx="176498">
                  <c:v>1066.96</c:v>
                </c:pt>
                <c:pt idx="176499">
                  <c:v>896</c:v>
                </c:pt>
                <c:pt idx="176500">
                  <c:v>1287.8</c:v>
                </c:pt>
                <c:pt idx="176501">
                  <c:v>1518.84</c:v>
                </c:pt>
                <c:pt idx="176502">
                  <c:v>915.72</c:v>
                </c:pt>
                <c:pt idx="176503">
                  <c:v>738.38</c:v>
                </c:pt>
                <c:pt idx="176504">
                  <c:v>959.2</c:v>
                </c:pt>
                <c:pt idx="176505">
                  <c:v>1147.1400000000001</c:v>
                </c:pt>
                <c:pt idx="176506">
                  <c:v>1070.02</c:v>
                </c:pt>
                <c:pt idx="176507">
                  <c:v>983.1</c:v>
                </c:pt>
                <c:pt idx="176508">
                  <c:v>874.26</c:v>
                </c:pt>
                <c:pt idx="176509">
                  <c:v>1028.68</c:v>
                </c:pt>
                <c:pt idx="176510">
                  <c:v>954.76</c:v>
                </c:pt>
                <c:pt idx="176511">
                  <c:v>859.14</c:v>
                </c:pt>
                <c:pt idx="176512">
                  <c:v>717.7</c:v>
                </c:pt>
                <c:pt idx="176513">
                  <c:v>1079.3599999999999</c:v>
                </c:pt>
                <c:pt idx="176514">
                  <c:v>954.4</c:v>
                </c:pt>
                <c:pt idx="176515">
                  <c:v>662.36</c:v>
                </c:pt>
                <c:pt idx="176516">
                  <c:v>582.28</c:v>
                </c:pt>
                <c:pt idx="176517">
                  <c:v>819.08</c:v>
                </c:pt>
                <c:pt idx="176518">
                  <c:v>953.58</c:v>
                </c:pt>
                <c:pt idx="176519">
                  <c:v>813.68</c:v>
                </c:pt>
                <c:pt idx="176520">
                  <c:v>915.02</c:v>
                </c:pt>
                <c:pt idx="176521">
                  <c:v>1052.97</c:v>
                </c:pt>
                <c:pt idx="176522">
                  <c:v>894.5</c:v>
                </c:pt>
                <c:pt idx="176523">
                  <c:v>820.92</c:v>
                </c:pt>
                <c:pt idx="176524">
                  <c:v>804.06</c:v>
                </c:pt>
                <c:pt idx="176525">
                  <c:v>637.26</c:v>
                </c:pt>
                <c:pt idx="176526">
                  <c:v>668.92</c:v>
                </c:pt>
                <c:pt idx="176527">
                  <c:v>1349.36</c:v>
                </c:pt>
                <c:pt idx="176528">
                  <c:v>196.54</c:v>
                </c:pt>
                <c:pt idx="176529">
                  <c:v>203.54</c:v>
                </c:pt>
                <c:pt idx="176530">
                  <c:v>288.74</c:v>
                </c:pt>
                <c:pt idx="176531">
                  <c:v>187.4</c:v>
                </c:pt>
                <c:pt idx="176532">
                  <c:v>485.84</c:v>
                </c:pt>
                <c:pt idx="176533">
                  <c:v>428.82</c:v>
                </c:pt>
                <c:pt idx="176534">
                  <c:v>523.14</c:v>
                </c:pt>
                <c:pt idx="176535">
                  <c:v>782.42</c:v>
                </c:pt>
                <c:pt idx="176536">
                  <c:v>753.8</c:v>
                </c:pt>
                <c:pt idx="176537">
                  <c:v>1023.46</c:v>
                </c:pt>
                <c:pt idx="176538">
                  <c:v>843.6</c:v>
                </c:pt>
                <c:pt idx="176539">
                  <c:v>703.82</c:v>
                </c:pt>
                <c:pt idx="176540">
                  <c:v>790.7</c:v>
                </c:pt>
                <c:pt idx="176541">
                  <c:v>858.88</c:v>
                </c:pt>
                <c:pt idx="176542">
                  <c:v>647.1</c:v>
                </c:pt>
                <c:pt idx="176543">
                  <c:v>908.1</c:v>
                </c:pt>
                <c:pt idx="176544">
                  <c:v>1172.8399999999999</c:v>
                </c:pt>
                <c:pt idx="176545">
                  <c:v>980.7</c:v>
                </c:pt>
                <c:pt idx="176546">
                  <c:v>1077.56</c:v>
                </c:pt>
                <c:pt idx="176547">
                  <c:v>1483</c:v>
                </c:pt>
                <c:pt idx="176548">
                  <c:v>1830.2</c:v>
                </c:pt>
                <c:pt idx="176549">
                  <c:v>743.72</c:v>
                </c:pt>
                <c:pt idx="176550">
                  <c:v>679.08</c:v>
                </c:pt>
                <c:pt idx="176551">
                  <c:v>737.78</c:v>
                </c:pt>
                <c:pt idx="176552">
                  <c:v>821.32</c:v>
                </c:pt>
                <c:pt idx="176553">
                  <c:v>1368.72</c:v>
                </c:pt>
                <c:pt idx="176554">
                  <c:v>850.34</c:v>
                </c:pt>
                <c:pt idx="176555">
                  <c:v>1063.1199999999999</c:v>
                </c:pt>
                <c:pt idx="176556">
                  <c:v>883.44</c:v>
                </c:pt>
                <c:pt idx="176557">
                  <c:v>1555.46</c:v>
                </c:pt>
                <c:pt idx="176558">
                  <c:v>991.85</c:v>
                </c:pt>
                <c:pt idx="176559">
                  <c:v>2599.84</c:v>
                </c:pt>
                <c:pt idx="176560">
                  <c:v>2704.07</c:v>
                </c:pt>
                <c:pt idx="176561">
                  <c:v>2686.25</c:v>
                </c:pt>
                <c:pt idx="176562">
                  <c:v>2305.25</c:v>
                </c:pt>
                <c:pt idx="176563">
                  <c:v>3225.12</c:v>
                </c:pt>
                <c:pt idx="176564">
                  <c:v>3849.14</c:v>
                </c:pt>
                <c:pt idx="176565">
                  <c:v>2925.49</c:v>
                </c:pt>
                <c:pt idx="176566">
                  <c:v>3476.63</c:v>
                </c:pt>
                <c:pt idx="176567">
                  <c:v>2438</c:v>
                </c:pt>
                <c:pt idx="176568">
                  <c:v>2897.92</c:v>
                </c:pt>
                <c:pt idx="176569">
                  <c:v>2522.6799999999998</c:v>
                </c:pt>
                <c:pt idx="176570">
                  <c:v>2962.3</c:v>
                </c:pt>
                <c:pt idx="176571">
                  <c:v>2411.08</c:v>
                </c:pt>
                <c:pt idx="176572">
                  <c:v>3429.6</c:v>
                </c:pt>
                <c:pt idx="176573">
                  <c:v>3276</c:v>
                </c:pt>
                <c:pt idx="176574">
                  <c:v>2937.38</c:v>
                </c:pt>
                <c:pt idx="176575">
                  <c:v>2575.36</c:v>
                </c:pt>
                <c:pt idx="176576">
                  <c:v>3798.4</c:v>
                </c:pt>
                <c:pt idx="176577">
                  <c:v>3936.64</c:v>
                </c:pt>
                <c:pt idx="176578">
                  <c:v>2576.52</c:v>
                </c:pt>
                <c:pt idx="176579">
                  <c:v>2630.5</c:v>
                </c:pt>
                <c:pt idx="176580">
                  <c:v>2898.56</c:v>
                </c:pt>
                <c:pt idx="176581">
                  <c:v>3196.12</c:v>
                </c:pt>
                <c:pt idx="176582">
                  <c:v>2753.12</c:v>
                </c:pt>
                <c:pt idx="176583">
                  <c:v>3641.94</c:v>
                </c:pt>
                <c:pt idx="176584">
                  <c:v>2848.14</c:v>
                </c:pt>
                <c:pt idx="176585">
                  <c:v>3892.78</c:v>
                </c:pt>
                <c:pt idx="176586">
                  <c:v>3165.88</c:v>
                </c:pt>
                <c:pt idx="176587">
                  <c:v>3421.9</c:v>
                </c:pt>
                <c:pt idx="176588">
                  <c:v>3079.02</c:v>
                </c:pt>
                <c:pt idx="176589">
                  <c:v>4550.72</c:v>
                </c:pt>
                <c:pt idx="176590">
                  <c:v>5065.38</c:v>
                </c:pt>
                <c:pt idx="176591">
                  <c:v>4056.2</c:v>
                </c:pt>
                <c:pt idx="176592">
                  <c:v>5284.86</c:v>
                </c:pt>
                <c:pt idx="176593">
                  <c:v>6630.34</c:v>
                </c:pt>
                <c:pt idx="176594">
                  <c:v>5857.2</c:v>
                </c:pt>
                <c:pt idx="176595">
                  <c:v>5670.38</c:v>
                </c:pt>
                <c:pt idx="176596">
                  <c:v>5476.94</c:v>
                </c:pt>
                <c:pt idx="176597">
                  <c:v>5443.66</c:v>
                </c:pt>
                <c:pt idx="176598">
                  <c:v>8827.3799999999992</c:v>
                </c:pt>
                <c:pt idx="176599">
                  <c:v>5595.84</c:v>
                </c:pt>
                <c:pt idx="176600">
                  <c:v>4649.4799999999996</c:v>
                </c:pt>
                <c:pt idx="176601">
                  <c:v>4548.59</c:v>
                </c:pt>
                <c:pt idx="176602">
                  <c:v>5115.58</c:v>
                </c:pt>
                <c:pt idx="176603">
                  <c:v>4247.5200000000004</c:v>
                </c:pt>
                <c:pt idx="176604">
                  <c:v>3896.58</c:v>
                </c:pt>
                <c:pt idx="176605">
                  <c:v>3320.7</c:v>
                </c:pt>
                <c:pt idx="176606">
                  <c:v>3730.38</c:v>
                </c:pt>
                <c:pt idx="176607">
                  <c:v>6231.1</c:v>
                </c:pt>
                <c:pt idx="176608">
                  <c:v>4133.8</c:v>
                </c:pt>
                <c:pt idx="176609">
                  <c:v>3746.78</c:v>
                </c:pt>
                <c:pt idx="176610">
                  <c:v>3618.76</c:v>
                </c:pt>
                <c:pt idx="176611">
                  <c:v>5233</c:v>
                </c:pt>
                <c:pt idx="176612">
                  <c:v>3779.28</c:v>
                </c:pt>
                <c:pt idx="176613">
                  <c:v>3317.92</c:v>
                </c:pt>
                <c:pt idx="176614">
                  <c:v>3040.58</c:v>
                </c:pt>
                <c:pt idx="176615">
                  <c:v>824.32</c:v>
                </c:pt>
                <c:pt idx="176616">
                  <c:v>2117.3000000000002</c:v>
                </c:pt>
                <c:pt idx="176617">
                  <c:v>4.9000000000000004</c:v>
                </c:pt>
                <c:pt idx="176618">
                  <c:v>2.96</c:v>
                </c:pt>
                <c:pt idx="176619">
                  <c:v>1.98</c:v>
                </c:pt>
                <c:pt idx="176620">
                  <c:v>8.82</c:v>
                </c:pt>
                <c:pt idx="176621">
                  <c:v>12.74</c:v>
                </c:pt>
                <c:pt idx="176622">
                  <c:v>5.88</c:v>
                </c:pt>
                <c:pt idx="176623">
                  <c:v>6.76</c:v>
                </c:pt>
                <c:pt idx="176624">
                  <c:v>8.8800000000000008</c:v>
                </c:pt>
                <c:pt idx="176625">
                  <c:v>0.98</c:v>
                </c:pt>
                <c:pt idx="176626">
                  <c:v>500.88</c:v>
                </c:pt>
                <c:pt idx="176627">
                  <c:v>2178.4899999999998</c:v>
                </c:pt>
                <c:pt idx="176628">
                  <c:v>-10.02</c:v>
                </c:pt>
                <c:pt idx="176629">
                  <c:v>6.86</c:v>
                </c:pt>
                <c:pt idx="176630">
                  <c:v>4.71</c:v>
                </c:pt>
                <c:pt idx="176631">
                  <c:v>7.11</c:v>
                </c:pt>
                <c:pt idx="176632">
                  <c:v>5.88</c:v>
                </c:pt>
                <c:pt idx="176633">
                  <c:v>7.84</c:v>
                </c:pt>
                <c:pt idx="176634">
                  <c:v>1.96</c:v>
                </c:pt>
                <c:pt idx="176635">
                  <c:v>5.72</c:v>
                </c:pt>
                <c:pt idx="176636">
                  <c:v>33.26</c:v>
                </c:pt>
                <c:pt idx="176637">
                  <c:v>8.0399999999999991</c:v>
                </c:pt>
                <c:pt idx="176638">
                  <c:v>53.41</c:v>
                </c:pt>
                <c:pt idx="176639">
                  <c:v>-14.66</c:v>
                </c:pt>
                <c:pt idx="176640">
                  <c:v>5.88</c:v>
                </c:pt>
                <c:pt idx="176641">
                  <c:v>4.9000000000000004</c:v>
                </c:pt>
                <c:pt idx="176642">
                  <c:v>6.86</c:v>
                </c:pt>
                <c:pt idx="176643">
                  <c:v>0.98</c:v>
                </c:pt>
                <c:pt idx="176644">
                  <c:v>10.78</c:v>
                </c:pt>
                <c:pt idx="176645">
                  <c:v>44.82</c:v>
                </c:pt>
                <c:pt idx="176646">
                  <c:v>36.54</c:v>
                </c:pt>
                <c:pt idx="176647">
                  <c:v>25.48</c:v>
                </c:pt>
                <c:pt idx="176648">
                  <c:v>141.49</c:v>
                </c:pt>
                <c:pt idx="176649">
                  <c:v>-3.87</c:v>
                </c:pt>
                <c:pt idx="176650">
                  <c:v>3792.24</c:v>
                </c:pt>
                <c:pt idx="176651">
                  <c:v>5159.45</c:v>
                </c:pt>
                <c:pt idx="176652">
                  <c:v>3263.92</c:v>
                </c:pt>
                <c:pt idx="176653">
                  <c:v>3188.17</c:v>
                </c:pt>
                <c:pt idx="176654">
                  <c:v>3764.89</c:v>
                </c:pt>
                <c:pt idx="176655">
                  <c:v>2940.16</c:v>
                </c:pt>
                <c:pt idx="176656">
                  <c:v>2441.33</c:v>
                </c:pt>
                <c:pt idx="176657">
                  <c:v>942.95</c:v>
                </c:pt>
                <c:pt idx="176658">
                  <c:v>1180.4000000000001</c:v>
                </c:pt>
                <c:pt idx="176659">
                  <c:v>925.26</c:v>
                </c:pt>
                <c:pt idx="176660">
                  <c:v>7652.69</c:v>
                </c:pt>
                <c:pt idx="176661">
                  <c:v>7969.39</c:v>
                </c:pt>
                <c:pt idx="176662">
                  <c:v>8385.09</c:v>
                </c:pt>
                <c:pt idx="176663">
                  <c:v>7957.82</c:v>
                </c:pt>
                <c:pt idx="176664">
                  <c:v>6724.69</c:v>
                </c:pt>
                <c:pt idx="176665">
                  <c:v>8494.24</c:v>
                </c:pt>
                <c:pt idx="176666">
                  <c:v>6998.7</c:v>
                </c:pt>
                <c:pt idx="176667">
                  <c:v>6237.49</c:v>
                </c:pt>
                <c:pt idx="176668">
                  <c:v>6950.81</c:v>
                </c:pt>
                <c:pt idx="176669">
                  <c:v>5296.59</c:v>
                </c:pt>
                <c:pt idx="176670">
                  <c:v>2003.26</c:v>
                </c:pt>
                <c:pt idx="176671">
                  <c:v>4324.58</c:v>
                </c:pt>
                <c:pt idx="176672">
                  <c:v>3559.93</c:v>
                </c:pt>
                <c:pt idx="176673">
                  <c:v>2647.18</c:v>
                </c:pt>
                <c:pt idx="176674">
                  <c:v>2576.87</c:v>
                </c:pt>
                <c:pt idx="176675">
                  <c:v>6438.21</c:v>
                </c:pt>
                <c:pt idx="176676">
                  <c:v>2155.83</c:v>
                </c:pt>
                <c:pt idx="176677">
                  <c:v>4837.17</c:v>
                </c:pt>
                <c:pt idx="176678">
                  <c:v>5225.49</c:v>
                </c:pt>
                <c:pt idx="176679">
                  <c:v>3776.24</c:v>
                </c:pt>
                <c:pt idx="176680">
                  <c:v>3982.76</c:v>
                </c:pt>
                <c:pt idx="176681">
                  <c:v>1687.54</c:v>
                </c:pt>
                <c:pt idx="176682">
                  <c:v>1025.17</c:v>
                </c:pt>
                <c:pt idx="176683">
                  <c:v>60.3</c:v>
                </c:pt>
                <c:pt idx="176684">
                  <c:v>94.12</c:v>
                </c:pt>
                <c:pt idx="176685">
                  <c:v>-1.88</c:v>
                </c:pt>
                <c:pt idx="176686">
                  <c:v>1.97</c:v>
                </c:pt>
                <c:pt idx="176687">
                  <c:v>2799.37</c:v>
                </c:pt>
                <c:pt idx="176688">
                  <c:v>5997.05</c:v>
                </c:pt>
                <c:pt idx="176689">
                  <c:v>7012.11</c:v>
                </c:pt>
                <c:pt idx="176690">
                  <c:v>6840.05</c:v>
                </c:pt>
                <c:pt idx="176691">
                  <c:v>7777.72</c:v>
                </c:pt>
                <c:pt idx="176692">
                  <c:v>7663.69</c:v>
                </c:pt>
                <c:pt idx="176693">
                  <c:v>7729.95</c:v>
                </c:pt>
                <c:pt idx="176694">
                  <c:v>8374.7999999999993</c:v>
                </c:pt>
                <c:pt idx="176695">
                  <c:v>9158.1299999999992</c:v>
                </c:pt>
                <c:pt idx="176696">
                  <c:v>7388.45</c:v>
                </c:pt>
                <c:pt idx="176697">
                  <c:v>7463.78</c:v>
                </c:pt>
                <c:pt idx="176698">
                  <c:v>9265.08</c:v>
                </c:pt>
                <c:pt idx="176699">
                  <c:v>10941.91</c:v>
                </c:pt>
                <c:pt idx="176700">
                  <c:v>7772.88</c:v>
                </c:pt>
                <c:pt idx="176701">
                  <c:v>9260.48</c:v>
                </c:pt>
                <c:pt idx="176702">
                  <c:v>8921.82</c:v>
                </c:pt>
                <c:pt idx="176703">
                  <c:v>9906.33</c:v>
                </c:pt>
                <c:pt idx="176704">
                  <c:v>8814.5300000000007</c:v>
                </c:pt>
                <c:pt idx="176705">
                  <c:v>8353.0300000000007</c:v>
                </c:pt>
                <c:pt idx="176706">
                  <c:v>8724</c:v>
                </c:pt>
                <c:pt idx="176707">
                  <c:v>12643.18</c:v>
                </c:pt>
                <c:pt idx="176708">
                  <c:v>8175.17</c:v>
                </c:pt>
                <c:pt idx="176709">
                  <c:v>9121</c:v>
                </c:pt>
                <c:pt idx="176710">
                  <c:v>8739.32</c:v>
                </c:pt>
                <c:pt idx="176711">
                  <c:v>8347.8799999999992</c:v>
                </c:pt>
                <c:pt idx="176712">
                  <c:v>8177.62</c:v>
                </c:pt>
                <c:pt idx="176713">
                  <c:v>7979.16</c:v>
                </c:pt>
                <c:pt idx="176714">
                  <c:v>9292.6</c:v>
                </c:pt>
                <c:pt idx="176715">
                  <c:v>8159.88</c:v>
                </c:pt>
                <c:pt idx="176716">
                  <c:v>8440.7999999999993</c:v>
                </c:pt>
                <c:pt idx="176717">
                  <c:v>8015.47</c:v>
                </c:pt>
                <c:pt idx="176718">
                  <c:v>9059.4699999999993</c:v>
                </c:pt>
                <c:pt idx="176719">
                  <c:v>8901.66</c:v>
                </c:pt>
                <c:pt idx="176720">
                  <c:v>11440.9</c:v>
                </c:pt>
                <c:pt idx="176721">
                  <c:v>7366.03</c:v>
                </c:pt>
                <c:pt idx="176722">
                  <c:v>10142.07</c:v>
                </c:pt>
                <c:pt idx="176723">
                  <c:v>9518.0499999999993</c:v>
                </c:pt>
                <c:pt idx="176724">
                  <c:v>9286.82</c:v>
                </c:pt>
                <c:pt idx="176725">
                  <c:v>9100.93</c:v>
                </c:pt>
                <c:pt idx="176726">
                  <c:v>7741.51</c:v>
                </c:pt>
                <c:pt idx="176727">
                  <c:v>10625.1</c:v>
                </c:pt>
                <c:pt idx="176728">
                  <c:v>8301.92</c:v>
                </c:pt>
                <c:pt idx="176729">
                  <c:v>8470.69</c:v>
                </c:pt>
                <c:pt idx="176730">
                  <c:v>7828.21</c:v>
                </c:pt>
                <c:pt idx="176731">
                  <c:v>8396.02</c:v>
                </c:pt>
                <c:pt idx="176732">
                  <c:v>7253.55</c:v>
                </c:pt>
                <c:pt idx="176733">
                  <c:v>7381.32</c:v>
                </c:pt>
                <c:pt idx="176734">
                  <c:v>6954.43</c:v>
                </c:pt>
                <c:pt idx="176735">
                  <c:v>7239.25</c:v>
                </c:pt>
                <c:pt idx="176736">
                  <c:v>8875.0300000000007</c:v>
                </c:pt>
                <c:pt idx="176737">
                  <c:v>7400.62</c:v>
                </c:pt>
                <c:pt idx="176738">
                  <c:v>7862.24</c:v>
                </c:pt>
                <c:pt idx="176739">
                  <c:v>8380.25</c:v>
                </c:pt>
                <c:pt idx="176740">
                  <c:v>9838.59</c:v>
                </c:pt>
                <c:pt idx="176741">
                  <c:v>7746.6</c:v>
                </c:pt>
                <c:pt idx="176742">
                  <c:v>8274.15</c:v>
                </c:pt>
                <c:pt idx="176743">
                  <c:v>8188.72</c:v>
                </c:pt>
                <c:pt idx="176744">
                  <c:v>61271.59</c:v>
                </c:pt>
                <c:pt idx="176745">
                  <c:v>54430.3</c:v>
                </c:pt>
                <c:pt idx="176746">
                  <c:v>49942.67</c:v>
                </c:pt>
                <c:pt idx="176747">
                  <c:v>51817.09</c:v>
                </c:pt>
                <c:pt idx="176748">
                  <c:v>57828.6</c:v>
                </c:pt>
                <c:pt idx="176749">
                  <c:v>56326.66</c:v>
                </c:pt>
                <c:pt idx="176750">
                  <c:v>58441.74</c:v>
                </c:pt>
                <c:pt idx="176751">
                  <c:v>53997.02</c:v>
                </c:pt>
                <c:pt idx="176752">
                  <c:v>56156.71</c:v>
                </c:pt>
                <c:pt idx="176753">
                  <c:v>55642.879999999997</c:v>
                </c:pt>
                <c:pt idx="176754">
                  <c:v>59245.3</c:v>
                </c:pt>
                <c:pt idx="176755">
                  <c:v>61335.3</c:v>
                </c:pt>
                <c:pt idx="176756">
                  <c:v>62935.23</c:v>
                </c:pt>
                <c:pt idx="176757">
                  <c:v>72400.11</c:v>
                </c:pt>
                <c:pt idx="176758">
                  <c:v>61077.41</c:v>
                </c:pt>
                <c:pt idx="176759">
                  <c:v>62696.13</c:v>
                </c:pt>
                <c:pt idx="176760">
                  <c:v>86662.9</c:v>
                </c:pt>
                <c:pt idx="176761">
                  <c:v>115565.7</c:v>
                </c:pt>
                <c:pt idx="176762">
                  <c:v>72958.080000000002</c:v>
                </c:pt>
                <c:pt idx="176763">
                  <c:v>68625.42</c:v>
                </c:pt>
                <c:pt idx="176764">
                  <c:v>72920.55</c:v>
                </c:pt>
                <c:pt idx="176765">
                  <c:v>82285.83</c:v>
                </c:pt>
                <c:pt idx="176766">
                  <c:v>77799.58</c:v>
                </c:pt>
                <c:pt idx="176767">
                  <c:v>61353.69</c:v>
                </c:pt>
                <c:pt idx="176768">
                  <c:v>61133.99</c:v>
                </c:pt>
                <c:pt idx="176769">
                  <c:v>61041.25</c:v>
                </c:pt>
                <c:pt idx="176770">
                  <c:v>68656.61</c:v>
                </c:pt>
                <c:pt idx="176771">
                  <c:v>59245.79</c:v>
                </c:pt>
                <c:pt idx="176772">
                  <c:v>60741.8</c:v>
                </c:pt>
                <c:pt idx="176773">
                  <c:v>62508.06</c:v>
                </c:pt>
                <c:pt idx="176774">
                  <c:v>73006.960000000006</c:v>
                </c:pt>
                <c:pt idx="176775">
                  <c:v>58192.19</c:v>
                </c:pt>
                <c:pt idx="176776">
                  <c:v>51954.62</c:v>
                </c:pt>
                <c:pt idx="176777">
                  <c:v>52381.72</c:v>
                </c:pt>
                <c:pt idx="176778">
                  <c:v>53725.79</c:v>
                </c:pt>
                <c:pt idx="176779">
                  <c:v>62688.89</c:v>
                </c:pt>
                <c:pt idx="176780">
                  <c:v>53800.42</c:v>
                </c:pt>
                <c:pt idx="176781">
                  <c:v>53491.47</c:v>
                </c:pt>
                <c:pt idx="176782">
                  <c:v>52993.21</c:v>
                </c:pt>
                <c:pt idx="176783">
                  <c:v>54310.63</c:v>
                </c:pt>
                <c:pt idx="176784">
                  <c:v>53276.59</c:v>
                </c:pt>
                <c:pt idx="176785">
                  <c:v>51739.25</c:v>
                </c:pt>
                <c:pt idx="176786">
                  <c:v>46551.45</c:v>
                </c:pt>
                <c:pt idx="176787">
                  <c:v>47056.57</c:v>
                </c:pt>
                <c:pt idx="176788">
                  <c:v>52568.4</c:v>
                </c:pt>
                <c:pt idx="176789">
                  <c:v>52535.86</c:v>
                </c:pt>
                <c:pt idx="176790">
                  <c:v>63975.08</c:v>
                </c:pt>
                <c:pt idx="176791">
                  <c:v>48418.26</c:v>
                </c:pt>
                <c:pt idx="176792">
                  <c:v>55593.07</c:v>
                </c:pt>
                <c:pt idx="176793">
                  <c:v>47669.65</c:v>
                </c:pt>
                <c:pt idx="176794">
                  <c:v>54629.1</c:v>
                </c:pt>
                <c:pt idx="176795">
                  <c:v>50233.43</c:v>
                </c:pt>
                <c:pt idx="176796">
                  <c:v>61574.52</c:v>
                </c:pt>
                <c:pt idx="176797">
                  <c:v>58934.7</c:v>
                </c:pt>
                <c:pt idx="176798">
                  <c:v>51227.02</c:v>
                </c:pt>
                <c:pt idx="176799">
                  <c:v>53281.14</c:v>
                </c:pt>
                <c:pt idx="176800">
                  <c:v>57418.63</c:v>
                </c:pt>
                <c:pt idx="176801">
                  <c:v>54932.77</c:v>
                </c:pt>
                <c:pt idx="176802">
                  <c:v>50654.79</c:v>
                </c:pt>
                <c:pt idx="176803">
                  <c:v>49958.1</c:v>
                </c:pt>
                <c:pt idx="176804">
                  <c:v>49673.56</c:v>
                </c:pt>
                <c:pt idx="176805">
                  <c:v>53948.54</c:v>
                </c:pt>
                <c:pt idx="176806">
                  <c:v>50851.93</c:v>
                </c:pt>
                <c:pt idx="176807">
                  <c:v>50367.55</c:v>
                </c:pt>
                <c:pt idx="176808">
                  <c:v>46498.77</c:v>
                </c:pt>
                <c:pt idx="176809">
                  <c:v>57486.720000000001</c:v>
                </c:pt>
                <c:pt idx="176810">
                  <c:v>52222.87</c:v>
                </c:pt>
                <c:pt idx="176811">
                  <c:v>55661.93</c:v>
                </c:pt>
                <c:pt idx="176812">
                  <c:v>57710.52</c:v>
                </c:pt>
                <c:pt idx="176813">
                  <c:v>63374.87</c:v>
                </c:pt>
                <c:pt idx="176814">
                  <c:v>57960.3</c:v>
                </c:pt>
                <c:pt idx="176815">
                  <c:v>57446.12</c:v>
                </c:pt>
                <c:pt idx="176816">
                  <c:v>55415.34</c:v>
                </c:pt>
                <c:pt idx="176817">
                  <c:v>61819.82</c:v>
                </c:pt>
                <c:pt idx="176818">
                  <c:v>64779.19</c:v>
                </c:pt>
                <c:pt idx="176819">
                  <c:v>61144.46</c:v>
                </c:pt>
                <c:pt idx="176820">
                  <c:v>60614.45</c:v>
                </c:pt>
                <c:pt idx="176821">
                  <c:v>52264.29</c:v>
                </c:pt>
                <c:pt idx="176822">
                  <c:v>51899.08</c:v>
                </c:pt>
                <c:pt idx="176823">
                  <c:v>48485.62</c:v>
                </c:pt>
                <c:pt idx="176824">
                  <c:v>44659.74</c:v>
                </c:pt>
                <c:pt idx="176825">
                  <c:v>69246.97</c:v>
                </c:pt>
                <c:pt idx="176826">
                  <c:v>33483.39</c:v>
                </c:pt>
                <c:pt idx="176827">
                  <c:v>48654.62</c:v>
                </c:pt>
                <c:pt idx="176828">
                  <c:v>47342.93</c:v>
                </c:pt>
                <c:pt idx="176829">
                  <c:v>46933.52</c:v>
                </c:pt>
                <c:pt idx="176830">
                  <c:v>48618.29</c:v>
                </c:pt>
                <c:pt idx="176831">
                  <c:v>53942.74</c:v>
                </c:pt>
                <c:pt idx="176832">
                  <c:v>51918.98</c:v>
                </c:pt>
                <c:pt idx="176833">
                  <c:v>55248.94</c:v>
                </c:pt>
                <c:pt idx="176834">
                  <c:v>58342.46</c:v>
                </c:pt>
                <c:pt idx="176835">
                  <c:v>66013.09</c:v>
                </c:pt>
                <c:pt idx="176836">
                  <c:v>56432.73</c:v>
                </c:pt>
                <c:pt idx="176837">
                  <c:v>52936.46</c:v>
                </c:pt>
                <c:pt idx="176838">
                  <c:v>52244.59</c:v>
                </c:pt>
                <c:pt idx="176839">
                  <c:v>52603.72</c:v>
                </c:pt>
                <c:pt idx="176840">
                  <c:v>61873.09</c:v>
                </c:pt>
                <c:pt idx="176841">
                  <c:v>58094.44</c:v>
                </c:pt>
                <c:pt idx="176842">
                  <c:v>60635.16</c:v>
                </c:pt>
                <c:pt idx="176843">
                  <c:v>44110.559999999998</c:v>
                </c:pt>
                <c:pt idx="176844">
                  <c:v>58097.25</c:v>
                </c:pt>
                <c:pt idx="176845">
                  <c:v>52365.23</c:v>
                </c:pt>
                <c:pt idx="176846">
                  <c:v>55915.39</c:v>
                </c:pt>
                <c:pt idx="176847">
                  <c:v>46437.5</c:v>
                </c:pt>
                <c:pt idx="176848">
                  <c:v>59956.25</c:v>
                </c:pt>
                <c:pt idx="176849">
                  <c:v>61127.71</c:v>
                </c:pt>
                <c:pt idx="176850">
                  <c:v>52864.160000000003</c:v>
                </c:pt>
                <c:pt idx="176851">
                  <c:v>56773.8</c:v>
                </c:pt>
                <c:pt idx="176852">
                  <c:v>57581.89</c:v>
                </c:pt>
                <c:pt idx="176853">
                  <c:v>62015.040000000001</c:v>
                </c:pt>
                <c:pt idx="176854">
                  <c:v>53827.54</c:v>
                </c:pt>
                <c:pt idx="176855">
                  <c:v>53019.28</c:v>
                </c:pt>
                <c:pt idx="176856">
                  <c:v>49737.78</c:v>
                </c:pt>
                <c:pt idx="176857">
                  <c:v>61346.559999999998</c:v>
                </c:pt>
                <c:pt idx="176858">
                  <c:v>51780.94</c:v>
                </c:pt>
                <c:pt idx="176859">
                  <c:v>56140.51</c:v>
                </c:pt>
                <c:pt idx="176860">
                  <c:v>51076.25</c:v>
                </c:pt>
                <c:pt idx="176861">
                  <c:v>59099.37</c:v>
                </c:pt>
                <c:pt idx="176862">
                  <c:v>56561.89</c:v>
                </c:pt>
                <c:pt idx="176863">
                  <c:v>56194.53</c:v>
                </c:pt>
                <c:pt idx="176864">
                  <c:v>60006.95</c:v>
                </c:pt>
                <c:pt idx="176865">
                  <c:v>59182.05</c:v>
                </c:pt>
                <c:pt idx="176866">
                  <c:v>61658.23</c:v>
                </c:pt>
                <c:pt idx="176867">
                  <c:v>60455.44</c:v>
                </c:pt>
                <c:pt idx="176868">
                  <c:v>63431.19</c:v>
                </c:pt>
                <c:pt idx="176869">
                  <c:v>63753.89</c:v>
                </c:pt>
                <c:pt idx="176870">
                  <c:v>72805.710000000006</c:v>
                </c:pt>
                <c:pt idx="176871">
                  <c:v>58902.45</c:v>
                </c:pt>
                <c:pt idx="176872">
                  <c:v>58737.89</c:v>
                </c:pt>
                <c:pt idx="176873">
                  <c:v>56369.599999999999</c:v>
                </c:pt>
                <c:pt idx="176874">
                  <c:v>61556.6</c:v>
                </c:pt>
                <c:pt idx="176875">
                  <c:v>57021.23</c:v>
                </c:pt>
                <c:pt idx="176876">
                  <c:v>57727.68</c:v>
                </c:pt>
                <c:pt idx="176877">
                  <c:v>61119.95</c:v>
                </c:pt>
                <c:pt idx="176878">
                  <c:v>62455.74</c:v>
                </c:pt>
                <c:pt idx="176879">
                  <c:v>68279.98</c:v>
                </c:pt>
                <c:pt idx="176880">
                  <c:v>57953.93</c:v>
                </c:pt>
                <c:pt idx="176881">
                  <c:v>53386.61</c:v>
                </c:pt>
                <c:pt idx="176882">
                  <c:v>56147.68</c:v>
                </c:pt>
                <c:pt idx="176883">
                  <c:v>60521.74</c:v>
                </c:pt>
                <c:pt idx="176884">
                  <c:v>56525.83</c:v>
                </c:pt>
                <c:pt idx="176885">
                  <c:v>54608.87</c:v>
                </c:pt>
                <c:pt idx="176886">
                  <c:v>63251.27</c:v>
                </c:pt>
                <c:pt idx="176887">
                  <c:v>-11.95</c:v>
                </c:pt>
                <c:pt idx="176888">
                  <c:v>-24.82</c:v>
                </c:pt>
                <c:pt idx="176889">
                  <c:v>27.08</c:v>
                </c:pt>
                <c:pt idx="176890">
                  <c:v>-63.8</c:v>
                </c:pt>
                <c:pt idx="176891">
                  <c:v>3.36</c:v>
                </c:pt>
                <c:pt idx="176892">
                  <c:v>23.18</c:v>
                </c:pt>
                <c:pt idx="176893">
                  <c:v>3.08</c:v>
                </c:pt>
                <c:pt idx="176894">
                  <c:v>12.04</c:v>
                </c:pt>
                <c:pt idx="176895">
                  <c:v>5.2</c:v>
                </c:pt>
                <c:pt idx="176896">
                  <c:v>10.8</c:v>
                </c:pt>
                <c:pt idx="176897">
                  <c:v>0.25</c:v>
                </c:pt>
                <c:pt idx="176898">
                  <c:v>2.2400000000000002</c:v>
                </c:pt>
                <c:pt idx="176899">
                  <c:v>2.5</c:v>
                </c:pt>
                <c:pt idx="176900">
                  <c:v>4</c:v>
                </c:pt>
                <c:pt idx="176901">
                  <c:v>-6.43</c:v>
                </c:pt>
                <c:pt idx="176902">
                  <c:v>2.8</c:v>
                </c:pt>
                <c:pt idx="176903">
                  <c:v>42.05</c:v>
                </c:pt>
                <c:pt idx="176904">
                  <c:v>-8.01</c:v>
                </c:pt>
                <c:pt idx="176905">
                  <c:v>0.56000000000000005</c:v>
                </c:pt>
                <c:pt idx="176906">
                  <c:v>9.44</c:v>
                </c:pt>
                <c:pt idx="176907">
                  <c:v>15</c:v>
                </c:pt>
                <c:pt idx="176908">
                  <c:v>6</c:v>
                </c:pt>
                <c:pt idx="176909">
                  <c:v>0.97</c:v>
                </c:pt>
                <c:pt idx="176910">
                  <c:v>3</c:v>
                </c:pt>
                <c:pt idx="176911">
                  <c:v>13.62</c:v>
                </c:pt>
                <c:pt idx="176912">
                  <c:v>-29.4</c:v>
                </c:pt>
                <c:pt idx="176913">
                  <c:v>-12.87</c:v>
                </c:pt>
                <c:pt idx="176914">
                  <c:v>-0.95</c:v>
                </c:pt>
                <c:pt idx="176915">
                  <c:v>-2.99</c:v>
                </c:pt>
                <c:pt idx="176916">
                  <c:v>-11.51</c:v>
                </c:pt>
                <c:pt idx="176917">
                  <c:v>4767.66</c:v>
                </c:pt>
                <c:pt idx="176918">
                  <c:v>3995.3</c:v>
                </c:pt>
                <c:pt idx="176919">
                  <c:v>3760.96</c:v>
                </c:pt>
                <c:pt idx="176920">
                  <c:v>3518.48</c:v>
                </c:pt>
                <c:pt idx="176921">
                  <c:v>4347.51</c:v>
                </c:pt>
                <c:pt idx="176922">
                  <c:v>3917.5</c:v>
                </c:pt>
                <c:pt idx="176923">
                  <c:v>3882.27</c:v>
                </c:pt>
                <c:pt idx="176924">
                  <c:v>3520.82</c:v>
                </c:pt>
                <c:pt idx="176925">
                  <c:v>4179.7299999999996</c:v>
                </c:pt>
                <c:pt idx="176926">
                  <c:v>4128.7299999999996</c:v>
                </c:pt>
                <c:pt idx="176927">
                  <c:v>4029.41</c:v>
                </c:pt>
                <c:pt idx="176928">
                  <c:v>3804.63</c:v>
                </c:pt>
                <c:pt idx="176929">
                  <c:v>3618.47</c:v>
                </c:pt>
                <c:pt idx="176930">
                  <c:v>4417.0600000000004</c:v>
                </c:pt>
                <c:pt idx="176931">
                  <c:v>3808.22</c:v>
                </c:pt>
                <c:pt idx="176932">
                  <c:v>3988.85</c:v>
                </c:pt>
                <c:pt idx="176933">
                  <c:v>4586.95</c:v>
                </c:pt>
                <c:pt idx="176934">
                  <c:v>5660.52</c:v>
                </c:pt>
                <c:pt idx="176935">
                  <c:v>4709.32</c:v>
                </c:pt>
                <c:pt idx="176936">
                  <c:v>4295.9799999999996</c:v>
                </c:pt>
                <c:pt idx="176937">
                  <c:v>4764.58</c:v>
                </c:pt>
                <c:pt idx="176938">
                  <c:v>5192.5600000000004</c:v>
                </c:pt>
                <c:pt idx="176939">
                  <c:v>5802.86</c:v>
                </c:pt>
                <c:pt idx="176940">
                  <c:v>4408.5200000000004</c:v>
                </c:pt>
                <c:pt idx="176941">
                  <c:v>4719.8100000000004</c:v>
                </c:pt>
                <c:pt idx="176942">
                  <c:v>4749.3500000000004</c:v>
                </c:pt>
                <c:pt idx="176943">
                  <c:v>5855.78</c:v>
                </c:pt>
                <c:pt idx="176944">
                  <c:v>4700.9799999999996</c:v>
                </c:pt>
                <c:pt idx="176945">
                  <c:v>4429.2700000000004</c:v>
                </c:pt>
                <c:pt idx="176946">
                  <c:v>4823.88</c:v>
                </c:pt>
                <c:pt idx="176947">
                  <c:v>5784.24</c:v>
                </c:pt>
                <c:pt idx="176948">
                  <c:v>4803.76</c:v>
                </c:pt>
                <c:pt idx="176949">
                  <c:v>4309.71</c:v>
                </c:pt>
                <c:pt idx="176950">
                  <c:v>3787.36</c:v>
                </c:pt>
                <c:pt idx="176951">
                  <c:v>3917.31</c:v>
                </c:pt>
                <c:pt idx="176952">
                  <c:v>4827.7700000000004</c:v>
                </c:pt>
                <c:pt idx="176953">
                  <c:v>3696.93</c:v>
                </c:pt>
                <c:pt idx="176954">
                  <c:v>3374.01</c:v>
                </c:pt>
                <c:pt idx="176955">
                  <c:v>3724.87</c:v>
                </c:pt>
                <c:pt idx="176956">
                  <c:v>4456.6099999999997</c:v>
                </c:pt>
                <c:pt idx="176957">
                  <c:v>3714.76</c:v>
                </c:pt>
                <c:pt idx="176958">
                  <c:v>3654.63</c:v>
                </c:pt>
                <c:pt idx="176959">
                  <c:v>2719.41</c:v>
                </c:pt>
                <c:pt idx="176960">
                  <c:v>3364.54</c:v>
                </c:pt>
                <c:pt idx="176961">
                  <c:v>3663.65</c:v>
                </c:pt>
                <c:pt idx="176962">
                  <c:v>3129.74</c:v>
                </c:pt>
                <c:pt idx="176963">
                  <c:v>3378.45</c:v>
                </c:pt>
                <c:pt idx="176964">
                  <c:v>2965.12</c:v>
                </c:pt>
                <c:pt idx="176965">
                  <c:v>3582.4</c:v>
                </c:pt>
                <c:pt idx="176966">
                  <c:v>2975.19</c:v>
                </c:pt>
                <c:pt idx="176967">
                  <c:v>3473.12</c:v>
                </c:pt>
                <c:pt idx="176968">
                  <c:v>3577.48</c:v>
                </c:pt>
                <c:pt idx="176969">
                  <c:v>4258.1099999999997</c:v>
                </c:pt>
                <c:pt idx="176970">
                  <c:v>3631.07</c:v>
                </c:pt>
                <c:pt idx="176971">
                  <c:v>3189.98</c:v>
                </c:pt>
                <c:pt idx="176972">
                  <c:v>3784.73</c:v>
                </c:pt>
                <c:pt idx="176973">
                  <c:v>4352.42</c:v>
                </c:pt>
                <c:pt idx="176974">
                  <c:v>3593.38</c:v>
                </c:pt>
                <c:pt idx="176975">
                  <c:v>3155.18</c:v>
                </c:pt>
                <c:pt idx="176976">
                  <c:v>3333.3</c:v>
                </c:pt>
                <c:pt idx="176977">
                  <c:v>3174.7</c:v>
                </c:pt>
                <c:pt idx="176978">
                  <c:v>3497.18</c:v>
                </c:pt>
                <c:pt idx="176979">
                  <c:v>2958.92</c:v>
                </c:pt>
                <c:pt idx="176980">
                  <c:v>3411.3</c:v>
                </c:pt>
                <c:pt idx="176981">
                  <c:v>3145.06</c:v>
                </c:pt>
                <c:pt idx="176982">
                  <c:v>3971.85</c:v>
                </c:pt>
                <c:pt idx="176983">
                  <c:v>3168.5</c:v>
                </c:pt>
                <c:pt idx="176984">
                  <c:v>3972.64</c:v>
                </c:pt>
                <c:pt idx="176985">
                  <c:v>3741.96</c:v>
                </c:pt>
                <c:pt idx="176986">
                  <c:v>4068.56</c:v>
                </c:pt>
                <c:pt idx="176987">
                  <c:v>3244.34</c:v>
                </c:pt>
                <c:pt idx="176988">
                  <c:v>3524.02</c:v>
                </c:pt>
                <c:pt idx="176989">
                  <c:v>3571.32</c:v>
                </c:pt>
                <c:pt idx="176990">
                  <c:v>4052.8</c:v>
                </c:pt>
                <c:pt idx="176991">
                  <c:v>4509.6000000000004</c:v>
                </c:pt>
                <c:pt idx="176992">
                  <c:v>3694.7</c:v>
                </c:pt>
                <c:pt idx="176993">
                  <c:v>3636.74</c:v>
                </c:pt>
                <c:pt idx="176994">
                  <c:v>3287.83</c:v>
                </c:pt>
                <c:pt idx="176995">
                  <c:v>4330.1899999999996</c:v>
                </c:pt>
                <c:pt idx="176996">
                  <c:v>3814.66</c:v>
                </c:pt>
                <c:pt idx="176997">
                  <c:v>79.09</c:v>
                </c:pt>
                <c:pt idx="176998">
                  <c:v>-3.38</c:v>
                </c:pt>
                <c:pt idx="176999">
                  <c:v>-3.28</c:v>
                </c:pt>
                <c:pt idx="177000">
                  <c:v>3624.62</c:v>
                </c:pt>
                <c:pt idx="177001">
                  <c:v>6770.27</c:v>
                </c:pt>
                <c:pt idx="177002">
                  <c:v>7941.44</c:v>
                </c:pt>
                <c:pt idx="177003">
                  <c:v>7571.44</c:v>
                </c:pt>
                <c:pt idx="177004">
                  <c:v>8903.85</c:v>
                </c:pt>
                <c:pt idx="177005">
                  <c:v>9518.66</c:v>
                </c:pt>
                <c:pt idx="177006">
                  <c:v>8172.94</c:v>
                </c:pt>
                <c:pt idx="177007">
                  <c:v>6572.87</c:v>
                </c:pt>
                <c:pt idx="177008">
                  <c:v>7007.92</c:v>
                </c:pt>
                <c:pt idx="177009">
                  <c:v>8551.67</c:v>
                </c:pt>
                <c:pt idx="177010">
                  <c:v>7585.11</c:v>
                </c:pt>
                <c:pt idx="177011">
                  <c:v>8069.3</c:v>
                </c:pt>
                <c:pt idx="177012">
                  <c:v>5896.38</c:v>
                </c:pt>
                <c:pt idx="177013">
                  <c:v>9104.07</c:v>
                </c:pt>
                <c:pt idx="177014">
                  <c:v>6921.79</c:v>
                </c:pt>
                <c:pt idx="177015">
                  <c:v>7984.31</c:v>
                </c:pt>
                <c:pt idx="177016">
                  <c:v>6115.3</c:v>
                </c:pt>
                <c:pt idx="177017">
                  <c:v>8680.08</c:v>
                </c:pt>
                <c:pt idx="177018">
                  <c:v>7869.51</c:v>
                </c:pt>
                <c:pt idx="177019">
                  <c:v>6083.56</c:v>
                </c:pt>
                <c:pt idx="177020">
                  <c:v>7146.55</c:v>
                </c:pt>
                <c:pt idx="177021">
                  <c:v>7892.99</c:v>
                </c:pt>
                <c:pt idx="177022">
                  <c:v>8423.3799999999992</c:v>
                </c:pt>
                <c:pt idx="177023">
                  <c:v>6901.23</c:v>
                </c:pt>
                <c:pt idx="177024">
                  <c:v>7364.61</c:v>
                </c:pt>
                <c:pt idx="177025">
                  <c:v>6706.81</c:v>
                </c:pt>
                <c:pt idx="177026">
                  <c:v>8776.68</c:v>
                </c:pt>
                <c:pt idx="177027">
                  <c:v>6512.01</c:v>
                </c:pt>
                <c:pt idx="177028">
                  <c:v>6676.09</c:v>
                </c:pt>
                <c:pt idx="177029">
                  <c:v>6644.99</c:v>
                </c:pt>
                <c:pt idx="177030">
                  <c:v>7483.05</c:v>
                </c:pt>
                <c:pt idx="177031">
                  <c:v>7809.84</c:v>
                </c:pt>
                <c:pt idx="177032">
                  <c:v>7361.46</c:v>
                </c:pt>
                <c:pt idx="177033">
                  <c:v>8062.67</c:v>
                </c:pt>
                <c:pt idx="177034">
                  <c:v>8047.59</c:v>
                </c:pt>
                <c:pt idx="177035">
                  <c:v>9133.35</c:v>
                </c:pt>
                <c:pt idx="177036">
                  <c:v>7699.04</c:v>
                </c:pt>
                <c:pt idx="177037">
                  <c:v>7916.65</c:v>
                </c:pt>
                <c:pt idx="177038">
                  <c:v>7993.3</c:v>
                </c:pt>
                <c:pt idx="177039">
                  <c:v>9739.61</c:v>
                </c:pt>
                <c:pt idx="177040">
                  <c:v>7479.08</c:v>
                </c:pt>
                <c:pt idx="177041">
                  <c:v>7333.63</c:v>
                </c:pt>
                <c:pt idx="177042">
                  <c:v>6760.69</c:v>
                </c:pt>
                <c:pt idx="177043">
                  <c:v>9038.7099999999991</c:v>
                </c:pt>
                <c:pt idx="177044">
                  <c:v>6706.04</c:v>
                </c:pt>
                <c:pt idx="177045">
                  <c:v>7358.36</c:v>
                </c:pt>
                <c:pt idx="177046">
                  <c:v>7660.04</c:v>
                </c:pt>
                <c:pt idx="177047">
                  <c:v>7024.84</c:v>
                </c:pt>
                <c:pt idx="177048">
                  <c:v>9166.07</c:v>
                </c:pt>
                <c:pt idx="177049">
                  <c:v>7555.9</c:v>
                </c:pt>
                <c:pt idx="177050">
                  <c:v>6605.09</c:v>
                </c:pt>
                <c:pt idx="177051">
                  <c:v>7422.34</c:v>
                </c:pt>
                <c:pt idx="177052">
                  <c:v>9929.18</c:v>
                </c:pt>
                <c:pt idx="177053">
                  <c:v>7827.2</c:v>
                </c:pt>
                <c:pt idx="177054">
                  <c:v>7317.61</c:v>
                </c:pt>
                <c:pt idx="177055">
                  <c:v>7883.3</c:v>
                </c:pt>
                <c:pt idx="177056">
                  <c:v>581.33000000000004</c:v>
                </c:pt>
                <c:pt idx="177057">
                  <c:v>304.86</c:v>
                </c:pt>
                <c:pt idx="177058">
                  <c:v>6.96</c:v>
                </c:pt>
                <c:pt idx="177059">
                  <c:v>1.25</c:v>
                </c:pt>
                <c:pt idx="177060">
                  <c:v>-2.5</c:v>
                </c:pt>
                <c:pt idx="177061">
                  <c:v>44</c:v>
                </c:pt>
                <c:pt idx="177062">
                  <c:v>167.75</c:v>
                </c:pt>
                <c:pt idx="177063">
                  <c:v>8.02</c:v>
                </c:pt>
                <c:pt idx="177064">
                  <c:v>9.32</c:v>
                </c:pt>
                <c:pt idx="177065">
                  <c:v>6</c:v>
                </c:pt>
                <c:pt idx="177066">
                  <c:v>8</c:v>
                </c:pt>
                <c:pt idx="177067">
                  <c:v>270.37</c:v>
                </c:pt>
                <c:pt idx="177068">
                  <c:v>109.79</c:v>
                </c:pt>
                <c:pt idx="177069">
                  <c:v>49.02</c:v>
                </c:pt>
                <c:pt idx="177070">
                  <c:v>-6</c:v>
                </c:pt>
                <c:pt idx="177071">
                  <c:v>3.67</c:v>
                </c:pt>
                <c:pt idx="177072">
                  <c:v>144</c:v>
                </c:pt>
                <c:pt idx="177073">
                  <c:v>52.75</c:v>
                </c:pt>
                <c:pt idx="177074">
                  <c:v>40.68</c:v>
                </c:pt>
                <c:pt idx="177075">
                  <c:v>11.5</c:v>
                </c:pt>
                <c:pt idx="177076">
                  <c:v>2.75</c:v>
                </c:pt>
                <c:pt idx="177077">
                  <c:v>2.75</c:v>
                </c:pt>
                <c:pt idx="177078">
                  <c:v>2.75</c:v>
                </c:pt>
                <c:pt idx="177079">
                  <c:v>38.69</c:v>
                </c:pt>
                <c:pt idx="177080">
                  <c:v>5.5</c:v>
                </c:pt>
                <c:pt idx="177081">
                  <c:v>86</c:v>
                </c:pt>
                <c:pt idx="177082">
                  <c:v>373.75</c:v>
                </c:pt>
                <c:pt idx="177083">
                  <c:v>326.25</c:v>
                </c:pt>
                <c:pt idx="177084">
                  <c:v>213</c:v>
                </c:pt>
                <c:pt idx="177085">
                  <c:v>64</c:v>
                </c:pt>
                <c:pt idx="177086">
                  <c:v>60.85</c:v>
                </c:pt>
                <c:pt idx="177087">
                  <c:v>23</c:v>
                </c:pt>
                <c:pt idx="177088">
                  <c:v>12.61</c:v>
                </c:pt>
                <c:pt idx="177089">
                  <c:v>130.47999999999999</c:v>
                </c:pt>
                <c:pt idx="177090">
                  <c:v>329</c:v>
                </c:pt>
                <c:pt idx="177091">
                  <c:v>249.51</c:v>
                </c:pt>
                <c:pt idx="177092">
                  <c:v>352.19</c:v>
                </c:pt>
                <c:pt idx="177093">
                  <c:v>185.72</c:v>
                </c:pt>
                <c:pt idx="177094">
                  <c:v>33.700000000000003</c:v>
                </c:pt>
                <c:pt idx="177095">
                  <c:v>121.9</c:v>
                </c:pt>
                <c:pt idx="177096">
                  <c:v>2.75</c:v>
                </c:pt>
                <c:pt idx="177097">
                  <c:v>51.25</c:v>
                </c:pt>
                <c:pt idx="177098">
                  <c:v>13.5</c:v>
                </c:pt>
                <c:pt idx="177099">
                  <c:v>9</c:v>
                </c:pt>
                <c:pt idx="177100">
                  <c:v>76</c:v>
                </c:pt>
                <c:pt idx="177101">
                  <c:v>142.65</c:v>
                </c:pt>
                <c:pt idx="177102">
                  <c:v>-7.0000000000000007E-2</c:v>
                </c:pt>
                <c:pt idx="177103">
                  <c:v>8.6999999999999993</c:v>
                </c:pt>
                <c:pt idx="177104">
                  <c:v>82.5</c:v>
                </c:pt>
                <c:pt idx="177105">
                  <c:v>16.5</c:v>
                </c:pt>
                <c:pt idx="177106">
                  <c:v>1.02</c:v>
                </c:pt>
                <c:pt idx="177107">
                  <c:v>16.72</c:v>
                </c:pt>
                <c:pt idx="177108">
                  <c:v>16.72</c:v>
                </c:pt>
                <c:pt idx="177109">
                  <c:v>137.5</c:v>
                </c:pt>
                <c:pt idx="177110">
                  <c:v>182.69</c:v>
                </c:pt>
                <c:pt idx="177111">
                  <c:v>-2.48</c:v>
                </c:pt>
                <c:pt idx="177112">
                  <c:v>10</c:v>
                </c:pt>
                <c:pt idx="177113">
                  <c:v>184.66</c:v>
                </c:pt>
                <c:pt idx="177114">
                  <c:v>183.38</c:v>
                </c:pt>
                <c:pt idx="177115">
                  <c:v>322.12</c:v>
                </c:pt>
                <c:pt idx="177116">
                  <c:v>353.24</c:v>
                </c:pt>
                <c:pt idx="177117">
                  <c:v>162.09</c:v>
                </c:pt>
                <c:pt idx="177118">
                  <c:v>215.59</c:v>
                </c:pt>
                <c:pt idx="177119">
                  <c:v>153.44</c:v>
                </c:pt>
                <c:pt idx="177120">
                  <c:v>81.099999999999994</c:v>
                </c:pt>
                <c:pt idx="177121">
                  <c:v>204.56</c:v>
                </c:pt>
                <c:pt idx="177122">
                  <c:v>1302.48</c:v>
                </c:pt>
                <c:pt idx="177123">
                  <c:v>562.96</c:v>
                </c:pt>
                <c:pt idx="177124">
                  <c:v>97.81</c:v>
                </c:pt>
                <c:pt idx="177125">
                  <c:v>33.58</c:v>
                </c:pt>
                <c:pt idx="177126">
                  <c:v>26.34</c:v>
                </c:pt>
                <c:pt idx="177127">
                  <c:v>5.48</c:v>
                </c:pt>
                <c:pt idx="177128">
                  <c:v>-2.5</c:v>
                </c:pt>
                <c:pt idx="177129">
                  <c:v>1631.41</c:v>
                </c:pt>
                <c:pt idx="177130">
                  <c:v>2067.81</c:v>
                </c:pt>
                <c:pt idx="177131">
                  <c:v>2243.29</c:v>
                </c:pt>
                <c:pt idx="177132">
                  <c:v>1955.76</c:v>
                </c:pt>
                <c:pt idx="177133">
                  <c:v>2997.84</c:v>
                </c:pt>
                <c:pt idx="177134">
                  <c:v>2355.63</c:v>
                </c:pt>
                <c:pt idx="177135">
                  <c:v>2311.39</c:v>
                </c:pt>
                <c:pt idx="177136">
                  <c:v>2605.2600000000002</c:v>
                </c:pt>
                <c:pt idx="177137">
                  <c:v>1774.89</c:v>
                </c:pt>
                <c:pt idx="177138">
                  <c:v>2682.6</c:v>
                </c:pt>
                <c:pt idx="177139">
                  <c:v>2418.38</c:v>
                </c:pt>
                <c:pt idx="177140">
                  <c:v>2501.2399999999998</c:v>
                </c:pt>
                <c:pt idx="177141">
                  <c:v>1308.82</c:v>
                </c:pt>
                <c:pt idx="177142">
                  <c:v>1570.34</c:v>
                </c:pt>
                <c:pt idx="177143">
                  <c:v>1347.95</c:v>
                </c:pt>
                <c:pt idx="177144">
                  <c:v>1834.08</c:v>
                </c:pt>
                <c:pt idx="177145">
                  <c:v>1366.81</c:v>
                </c:pt>
                <c:pt idx="177146">
                  <c:v>1580.57</c:v>
                </c:pt>
                <c:pt idx="177147">
                  <c:v>1785.49</c:v>
                </c:pt>
                <c:pt idx="177148">
                  <c:v>1805.49</c:v>
                </c:pt>
                <c:pt idx="177149">
                  <c:v>1590.97</c:v>
                </c:pt>
                <c:pt idx="177150">
                  <c:v>1695.26</c:v>
                </c:pt>
                <c:pt idx="177151">
                  <c:v>1456.9</c:v>
                </c:pt>
                <c:pt idx="177152">
                  <c:v>1549.94</c:v>
                </c:pt>
                <c:pt idx="177153">
                  <c:v>1733.9</c:v>
                </c:pt>
                <c:pt idx="177154">
                  <c:v>1530.84</c:v>
                </c:pt>
                <c:pt idx="177155">
                  <c:v>1685.37</c:v>
                </c:pt>
                <c:pt idx="177156">
                  <c:v>1821.86</c:v>
                </c:pt>
                <c:pt idx="177157">
                  <c:v>1360.51</c:v>
                </c:pt>
                <c:pt idx="177158">
                  <c:v>1392.26</c:v>
                </c:pt>
                <c:pt idx="177159">
                  <c:v>1778.79</c:v>
                </c:pt>
                <c:pt idx="177160">
                  <c:v>2088.61</c:v>
                </c:pt>
                <c:pt idx="177161">
                  <c:v>2132.9</c:v>
                </c:pt>
                <c:pt idx="177162">
                  <c:v>1616.28</c:v>
                </c:pt>
                <c:pt idx="177163">
                  <c:v>1850.65</c:v>
                </c:pt>
                <c:pt idx="177164">
                  <c:v>1992.78</c:v>
                </c:pt>
                <c:pt idx="177165">
                  <c:v>1930.22</c:v>
                </c:pt>
                <c:pt idx="177166">
                  <c:v>1508.6</c:v>
                </c:pt>
                <c:pt idx="177167">
                  <c:v>1952.66</c:v>
                </c:pt>
                <c:pt idx="177168">
                  <c:v>2055.61</c:v>
                </c:pt>
                <c:pt idx="177169">
                  <c:v>1611.67</c:v>
                </c:pt>
                <c:pt idx="177170">
                  <c:v>1850.29</c:v>
                </c:pt>
                <c:pt idx="177171">
                  <c:v>2000.28</c:v>
                </c:pt>
                <c:pt idx="177172">
                  <c:v>1852.86</c:v>
                </c:pt>
                <c:pt idx="177173">
                  <c:v>1899.97</c:v>
                </c:pt>
                <c:pt idx="177174">
                  <c:v>1787.77</c:v>
                </c:pt>
                <c:pt idx="177175">
                  <c:v>1816.89</c:v>
                </c:pt>
                <c:pt idx="177176">
                  <c:v>1521.89</c:v>
                </c:pt>
                <c:pt idx="177177">
                  <c:v>2128.2800000000002</c:v>
                </c:pt>
                <c:pt idx="177178">
                  <c:v>1694.08</c:v>
                </c:pt>
                <c:pt idx="177179">
                  <c:v>1867.59</c:v>
                </c:pt>
                <c:pt idx="177180">
                  <c:v>1659.95</c:v>
                </c:pt>
                <c:pt idx="177181">
                  <c:v>1904.04</c:v>
                </c:pt>
                <c:pt idx="177182">
                  <c:v>1420.48</c:v>
                </c:pt>
                <c:pt idx="177183">
                  <c:v>2401.39</c:v>
                </c:pt>
                <c:pt idx="177184">
                  <c:v>2304.62</c:v>
                </c:pt>
                <c:pt idx="177185">
                  <c:v>15.6</c:v>
                </c:pt>
                <c:pt idx="177186">
                  <c:v>9.52</c:v>
                </c:pt>
                <c:pt idx="177187">
                  <c:v>21500.58</c:v>
                </c:pt>
                <c:pt idx="177188">
                  <c:v>40188.68</c:v>
                </c:pt>
                <c:pt idx="177189">
                  <c:v>32365.74</c:v>
                </c:pt>
                <c:pt idx="177190">
                  <c:v>15770.97</c:v>
                </c:pt>
                <c:pt idx="177191">
                  <c:v>18293.7</c:v>
                </c:pt>
                <c:pt idx="177192">
                  <c:v>20528.740000000002</c:v>
                </c:pt>
                <c:pt idx="177193">
                  <c:v>20857.82</c:v>
                </c:pt>
                <c:pt idx="177194">
                  <c:v>31624.16</c:v>
                </c:pt>
                <c:pt idx="177195">
                  <c:v>81550.149999999994</c:v>
                </c:pt>
                <c:pt idx="177196">
                  <c:v>56709.98</c:v>
                </c:pt>
                <c:pt idx="177197">
                  <c:v>14418.91</c:v>
                </c:pt>
                <c:pt idx="177198">
                  <c:v>12696.9</c:v>
                </c:pt>
                <c:pt idx="177199">
                  <c:v>12272.4</c:v>
                </c:pt>
                <c:pt idx="177200">
                  <c:v>14045.55</c:v>
                </c:pt>
                <c:pt idx="177201">
                  <c:v>13728.34</c:v>
                </c:pt>
                <c:pt idx="177202">
                  <c:v>11628.18</c:v>
                </c:pt>
                <c:pt idx="177203">
                  <c:v>12707.48</c:v>
                </c:pt>
                <c:pt idx="177204">
                  <c:v>11708.53</c:v>
                </c:pt>
                <c:pt idx="177205">
                  <c:v>12033.31</c:v>
                </c:pt>
                <c:pt idx="177206">
                  <c:v>13604.41</c:v>
                </c:pt>
                <c:pt idx="177207">
                  <c:v>13886.77</c:v>
                </c:pt>
                <c:pt idx="177208">
                  <c:v>15034.12</c:v>
                </c:pt>
                <c:pt idx="177209">
                  <c:v>14138.23</c:v>
                </c:pt>
                <c:pt idx="177210">
                  <c:v>13085.53</c:v>
                </c:pt>
                <c:pt idx="177211">
                  <c:v>13106.85</c:v>
                </c:pt>
                <c:pt idx="177212">
                  <c:v>13152.49</c:v>
                </c:pt>
                <c:pt idx="177213">
                  <c:v>12727.31</c:v>
                </c:pt>
                <c:pt idx="177214">
                  <c:v>13012.98</c:v>
                </c:pt>
                <c:pt idx="177215">
                  <c:v>11858.05</c:v>
                </c:pt>
                <c:pt idx="177216">
                  <c:v>12192.61</c:v>
                </c:pt>
                <c:pt idx="177217">
                  <c:v>13202.29</c:v>
                </c:pt>
                <c:pt idx="177218">
                  <c:v>15509.89</c:v>
                </c:pt>
                <c:pt idx="177219">
                  <c:v>16427.89</c:v>
                </c:pt>
                <c:pt idx="177220">
                  <c:v>16386.599999999999</c:v>
                </c:pt>
                <c:pt idx="177221">
                  <c:v>17189.71</c:v>
                </c:pt>
                <c:pt idx="177222">
                  <c:v>19876.509999999998</c:v>
                </c:pt>
                <c:pt idx="177223">
                  <c:v>20936.38</c:v>
                </c:pt>
                <c:pt idx="177224">
                  <c:v>25552.22</c:v>
                </c:pt>
                <c:pt idx="177225">
                  <c:v>46938</c:v>
                </c:pt>
                <c:pt idx="177226">
                  <c:v>39237.839999999997</c:v>
                </c:pt>
                <c:pt idx="177227">
                  <c:v>13686.71</c:v>
                </c:pt>
                <c:pt idx="177228">
                  <c:v>14357.72</c:v>
                </c:pt>
                <c:pt idx="177229">
                  <c:v>14527.19</c:v>
                </c:pt>
                <c:pt idx="177230">
                  <c:v>23042.32</c:v>
                </c:pt>
                <c:pt idx="177231">
                  <c:v>29858.05</c:v>
                </c:pt>
                <c:pt idx="177232">
                  <c:v>38510.639999999999</c:v>
                </c:pt>
                <c:pt idx="177233">
                  <c:v>69418.38</c:v>
                </c:pt>
                <c:pt idx="177234">
                  <c:v>17794.5</c:v>
                </c:pt>
                <c:pt idx="177235">
                  <c:v>9446.2900000000009</c:v>
                </c:pt>
                <c:pt idx="177236">
                  <c:v>10709.38</c:v>
                </c:pt>
                <c:pt idx="177237">
                  <c:v>12959.68</c:v>
                </c:pt>
                <c:pt idx="177238">
                  <c:v>14204.97</c:v>
                </c:pt>
                <c:pt idx="177239">
                  <c:v>18384.21</c:v>
                </c:pt>
                <c:pt idx="177240">
                  <c:v>31068.400000000001</c:v>
                </c:pt>
                <c:pt idx="177241">
                  <c:v>41879.89</c:v>
                </c:pt>
                <c:pt idx="177242">
                  <c:v>13501.31</c:v>
                </c:pt>
                <c:pt idx="177243">
                  <c:v>16018.72</c:v>
                </c:pt>
                <c:pt idx="177244">
                  <c:v>17550.79</c:v>
                </c:pt>
                <c:pt idx="177245">
                  <c:v>15666.34</c:v>
                </c:pt>
                <c:pt idx="177246">
                  <c:v>16561.650000000001</c:v>
                </c:pt>
                <c:pt idx="177247">
                  <c:v>18559.78</c:v>
                </c:pt>
                <c:pt idx="177248">
                  <c:v>25929.3</c:v>
                </c:pt>
                <c:pt idx="177249">
                  <c:v>33482.04</c:v>
                </c:pt>
                <c:pt idx="177250">
                  <c:v>77069.25</c:v>
                </c:pt>
                <c:pt idx="177251">
                  <c:v>54119.83</c:v>
                </c:pt>
                <c:pt idx="177252">
                  <c:v>17780.46</c:v>
                </c:pt>
                <c:pt idx="177253">
                  <c:v>13507.93</c:v>
                </c:pt>
                <c:pt idx="177254">
                  <c:v>12170.72</c:v>
                </c:pt>
                <c:pt idx="177255">
                  <c:v>13388.27</c:v>
                </c:pt>
                <c:pt idx="177256">
                  <c:v>12198.72</c:v>
                </c:pt>
                <c:pt idx="177257">
                  <c:v>13358.14</c:v>
                </c:pt>
                <c:pt idx="177258">
                  <c:v>13938.66</c:v>
                </c:pt>
                <c:pt idx="177259">
                  <c:v>15002.35</c:v>
                </c:pt>
                <c:pt idx="177260">
                  <c:v>15275.69</c:v>
                </c:pt>
                <c:pt idx="177261">
                  <c:v>14555.06</c:v>
                </c:pt>
                <c:pt idx="177262">
                  <c:v>14318.92</c:v>
                </c:pt>
                <c:pt idx="177263">
                  <c:v>13370.53</c:v>
                </c:pt>
                <c:pt idx="177264">
                  <c:v>12010.57</c:v>
                </c:pt>
                <c:pt idx="177265">
                  <c:v>13245.72</c:v>
                </c:pt>
                <c:pt idx="177266">
                  <c:v>13434.31</c:v>
                </c:pt>
                <c:pt idx="177267">
                  <c:v>13449.64</c:v>
                </c:pt>
                <c:pt idx="177268">
                  <c:v>14018.91</c:v>
                </c:pt>
                <c:pt idx="177269">
                  <c:v>15140.11</c:v>
                </c:pt>
                <c:pt idx="177270">
                  <c:v>15774.58</c:v>
                </c:pt>
                <c:pt idx="177271">
                  <c:v>15495.56</c:v>
                </c:pt>
                <c:pt idx="177272">
                  <c:v>16365.37</c:v>
                </c:pt>
                <c:pt idx="177273">
                  <c:v>16960.169999999998</c:v>
                </c:pt>
                <c:pt idx="177274">
                  <c:v>20221.27</c:v>
                </c:pt>
                <c:pt idx="177275">
                  <c:v>20570.349999999999</c:v>
                </c:pt>
                <c:pt idx="177276">
                  <c:v>24232.58</c:v>
                </c:pt>
                <c:pt idx="177277">
                  <c:v>37506.6</c:v>
                </c:pt>
                <c:pt idx="177278">
                  <c:v>51057.05</c:v>
                </c:pt>
                <c:pt idx="177279">
                  <c:v>18790.3</c:v>
                </c:pt>
                <c:pt idx="177280">
                  <c:v>15510.99</c:v>
                </c:pt>
                <c:pt idx="177281">
                  <c:v>17865.71</c:v>
                </c:pt>
                <c:pt idx="177282">
                  <c:v>23739.200000000001</c:v>
                </c:pt>
                <c:pt idx="177283">
                  <c:v>32604.85</c:v>
                </c:pt>
                <c:pt idx="177284">
                  <c:v>43325.37</c:v>
                </c:pt>
                <c:pt idx="177285">
                  <c:v>66366.16</c:v>
                </c:pt>
                <c:pt idx="177286">
                  <c:v>22068.26</c:v>
                </c:pt>
                <c:pt idx="177287">
                  <c:v>11303.8</c:v>
                </c:pt>
                <c:pt idx="177288">
                  <c:v>12138.61</c:v>
                </c:pt>
                <c:pt idx="177289">
                  <c:v>13838.48</c:v>
                </c:pt>
                <c:pt idx="177290">
                  <c:v>16279.46</c:v>
                </c:pt>
                <c:pt idx="177291">
                  <c:v>19033.38</c:v>
                </c:pt>
                <c:pt idx="177292">
                  <c:v>29548.06</c:v>
                </c:pt>
                <c:pt idx="177293">
                  <c:v>51105.54</c:v>
                </c:pt>
                <c:pt idx="177294">
                  <c:v>19223.439999999999</c:v>
                </c:pt>
                <c:pt idx="177295">
                  <c:v>18431.080000000002</c:v>
                </c:pt>
                <c:pt idx="177296">
                  <c:v>19703</c:v>
                </c:pt>
                <c:pt idx="177297">
                  <c:v>19903.53</c:v>
                </c:pt>
                <c:pt idx="177298">
                  <c:v>22887.26</c:v>
                </c:pt>
                <c:pt idx="177299">
                  <c:v>32452.62</c:v>
                </c:pt>
                <c:pt idx="177300">
                  <c:v>86840.87</c:v>
                </c:pt>
                <c:pt idx="177301">
                  <c:v>52251.99</c:v>
                </c:pt>
                <c:pt idx="177302">
                  <c:v>14678.04</c:v>
                </c:pt>
                <c:pt idx="177303">
                  <c:v>14436.08</c:v>
                </c:pt>
                <c:pt idx="177304">
                  <c:v>14797.66</c:v>
                </c:pt>
                <c:pt idx="177305">
                  <c:v>16692.11</c:v>
                </c:pt>
                <c:pt idx="177306">
                  <c:v>15319.99</c:v>
                </c:pt>
                <c:pt idx="177307">
                  <c:v>14015.74</c:v>
                </c:pt>
                <c:pt idx="177308">
                  <c:v>14163.72</c:v>
                </c:pt>
                <c:pt idx="177309">
                  <c:v>15614.01</c:v>
                </c:pt>
                <c:pt idx="177310">
                  <c:v>14857.29</c:v>
                </c:pt>
                <c:pt idx="177311">
                  <c:v>15084.55</c:v>
                </c:pt>
                <c:pt idx="177312">
                  <c:v>14955.94</c:v>
                </c:pt>
                <c:pt idx="177313">
                  <c:v>16079.75</c:v>
                </c:pt>
                <c:pt idx="177314">
                  <c:v>15529.77</c:v>
                </c:pt>
                <c:pt idx="177315">
                  <c:v>14552.01</c:v>
                </c:pt>
                <c:pt idx="177316">
                  <c:v>14120.4</c:v>
                </c:pt>
                <c:pt idx="177317">
                  <c:v>14966.1</c:v>
                </c:pt>
                <c:pt idx="177318">
                  <c:v>14837.51</c:v>
                </c:pt>
                <c:pt idx="177319">
                  <c:v>14836.74</c:v>
                </c:pt>
                <c:pt idx="177320">
                  <c:v>14846.33</c:v>
                </c:pt>
                <c:pt idx="177321">
                  <c:v>15194.34</c:v>
                </c:pt>
                <c:pt idx="177322">
                  <c:v>15334.68</c:v>
                </c:pt>
                <c:pt idx="177323">
                  <c:v>16687.14</c:v>
                </c:pt>
                <c:pt idx="177324">
                  <c:v>16712.75</c:v>
                </c:pt>
                <c:pt idx="177325">
                  <c:v>16734.84</c:v>
                </c:pt>
                <c:pt idx="177326">
                  <c:v>18526.2</c:v>
                </c:pt>
                <c:pt idx="177327">
                  <c:v>20489.2</c:v>
                </c:pt>
                <c:pt idx="177328">
                  <c:v>23772.27</c:v>
                </c:pt>
                <c:pt idx="177329">
                  <c:v>33686.67</c:v>
                </c:pt>
                <c:pt idx="177330">
                  <c:v>52144.5</c:v>
                </c:pt>
                <c:pt idx="177331">
                  <c:v>52442.96</c:v>
                </c:pt>
                <c:pt idx="177332">
                  <c:v>52145.11</c:v>
                </c:pt>
                <c:pt idx="177333">
                  <c:v>49014.17</c:v>
                </c:pt>
                <c:pt idx="177334">
                  <c:v>55814.15</c:v>
                </c:pt>
                <c:pt idx="177335">
                  <c:v>50823.55</c:v>
                </c:pt>
                <c:pt idx="177336">
                  <c:v>46815.76</c:v>
                </c:pt>
                <c:pt idx="177337">
                  <c:v>52082.97</c:v>
                </c:pt>
                <c:pt idx="177338">
                  <c:v>53226.53</c:v>
                </c:pt>
                <c:pt idx="177339">
                  <c:v>51474.94</c:v>
                </c:pt>
                <c:pt idx="177340">
                  <c:v>58622.41</c:v>
                </c:pt>
                <c:pt idx="177341">
                  <c:v>52848.92</c:v>
                </c:pt>
                <c:pt idx="177342">
                  <c:v>51838.29</c:v>
                </c:pt>
                <c:pt idx="177343">
                  <c:v>52178.54</c:v>
                </c:pt>
                <c:pt idx="177344">
                  <c:v>49166.11</c:v>
                </c:pt>
                <c:pt idx="177345">
                  <c:v>49229.64</c:v>
                </c:pt>
                <c:pt idx="177346">
                  <c:v>55807.839999999997</c:v>
                </c:pt>
                <c:pt idx="177347">
                  <c:v>50844.36</c:v>
                </c:pt>
                <c:pt idx="177348">
                  <c:v>49834.68</c:v>
                </c:pt>
                <c:pt idx="177349">
                  <c:v>50112.31</c:v>
                </c:pt>
                <c:pt idx="177350">
                  <c:v>50285.16</c:v>
                </c:pt>
                <c:pt idx="177351">
                  <c:v>54927.41</c:v>
                </c:pt>
                <c:pt idx="177352">
                  <c:v>53215.26</c:v>
                </c:pt>
                <c:pt idx="177353">
                  <c:v>55604.72</c:v>
                </c:pt>
                <c:pt idx="177354">
                  <c:v>53114.54</c:v>
                </c:pt>
                <c:pt idx="177355">
                  <c:v>54311.040000000001</c:v>
                </c:pt>
                <c:pt idx="177356">
                  <c:v>56760.15</c:v>
                </c:pt>
                <c:pt idx="177357">
                  <c:v>54797.34</c:v>
                </c:pt>
                <c:pt idx="177358">
                  <c:v>56848.37</c:v>
                </c:pt>
                <c:pt idx="177359">
                  <c:v>64772.9</c:v>
                </c:pt>
                <c:pt idx="177360">
                  <c:v>66454.679999999993</c:v>
                </c:pt>
                <c:pt idx="177361">
                  <c:v>57835.71</c:v>
                </c:pt>
                <c:pt idx="177362">
                  <c:v>51508.83</c:v>
                </c:pt>
                <c:pt idx="177363">
                  <c:v>50173.88</c:v>
                </c:pt>
                <c:pt idx="177364">
                  <c:v>50677.46</c:v>
                </c:pt>
                <c:pt idx="177365">
                  <c:v>53241.14</c:v>
                </c:pt>
                <c:pt idx="177366">
                  <c:v>50087.19</c:v>
                </c:pt>
                <c:pt idx="177367">
                  <c:v>50650.03</c:v>
                </c:pt>
                <c:pt idx="177368">
                  <c:v>50163.53</c:v>
                </c:pt>
                <c:pt idx="177369">
                  <c:v>48761.19</c:v>
                </c:pt>
                <c:pt idx="177370">
                  <c:v>48519.51</c:v>
                </c:pt>
                <c:pt idx="177371">
                  <c:v>46351.25</c:v>
                </c:pt>
                <c:pt idx="177372">
                  <c:v>48483.7</c:v>
                </c:pt>
                <c:pt idx="177373">
                  <c:v>50999.03</c:v>
                </c:pt>
                <c:pt idx="177374">
                  <c:v>53141.17</c:v>
                </c:pt>
                <c:pt idx="177375">
                  <c:v>59258.41</c:v>
                </c:pt>
                <c:pt idx="177376">
                  <c:v>84541.59</c:v>
                </c:pt>
                <c:pt idx="177377">
                  <c:v>38007.949999999997</c:v>
                </c:pt>
                <c:pt idx="177378">
                  <c:v>42431.88</c:v>
                </c:pt>
                <c:pt idx="177379">
                  <c:v>41492.93</c:v>
                </c:pt>
                <c:pt idx="177380">
                  <c:v>44348.21</c:v>
                </c:pt>
                <c:pt idx="177381">
                  <c:v>46595.62</c:v>
                </c:pt>
                <c:pt idx="177382">
                  <c:v>45599.75</c:v>
                </c:pt>
                <c:pt idx="177383">
                  <c:v>47935.16</c:v>
                </c:pt>
                <c:pt idx="177384">
                  <c:v>51400.35</c:v>
                </c:pt>
                <c:pt idx="177385">
                  <c:v>45722.81</c:v>
                </c:pt>
                <c:pt idx="177386">
                  <c:v>53704.73</c:v>
                </c:pt>
                <c:pt idx="177387">
                  <c:v>46756.2</c:v>
                </c:pt>
                <c:pt idx="177388">
                  <c:v>45116.86</c:v>
                </c:pt>
                <c:pt idx="177389">
                  <c:v>48025.49</c:v>
                </c:pt>
                <c:pt idx="177390">
                  <c:v>50529.26</c:v>
                </c:pt>
                <c:pt idx="177391">
                  <c:v>52220.54</c:v>
                </c:pt>
                <c:pt idx="177392">
                  <c:v>52296.77</c:v>
                </c:pt>
                <c:pt idx="177393">
                  <c:v>50432.4</c:v>
                </c:pt>
                <c:pt idx="177394">
                  <c:v>44403.79</c:v>
                </c:pt>
                <c:pt idx="177395">
                  <c:v>49113.66</c:v>
                </c:pt>
                <c:pt idx="177396">
                  <c:v>44653.48</c:v>
                </c:pt>
                <c:pt idx="177397">
                  <c:v>48352.12</c:v>
                </c:pt>
                <c:pt idx="177398">
                  <c:v>49229.43</c:v>
                </c:pt>
                <c:pt idx="177399">
                  <c:v>48104.11</c:v>
                </c:pt>
                <c:pt idx="177400">
                  <c:v>49146.65</c:v>
                </c:pt>
                <c:pt idx="177401">
                  <c:v>47868.61</c:v>
                </c:pt>
                <c:pt idx="177402">
                  <c:v>49256.480000000003</c:v>
                </c:pt>
                <c:pt idx="177403">
                  <c:v>51711.34</c:v>
                </c:pt>
                <c:pt idx="177404">
                  <c:v>48033.25</c:v>
                </c:pt>
                <c:pt idx="177405">
                  <c:v>49623.99</c:v>
                </c:pt>
                <c:pt idx="177406">
                  <c:v>49352.42</c:v>
                </c:pt>
                <c:pt idx="177407">
                  <c:v>48824.33</c:v>
                </c:pt>
                <c:pt idx="177408">
                  <c:v>54845.42</c:v>
                </c:pt>
                <c:pt idx="177409">
                  <c:v>52880.06</c:v>
                </c:pt>
                <c:pt idx="177410">
                  <c:v>53848.31</c:v>
                </c:pt>
                <c:pt idx="177411">
                  <c:v>62338.12</c:v>
                </c:pt>
                <c:pt idx="177412">
                  <c:v>59970.83</c:v>
                </c:pt>
                <c:pt idx="177413">
                  <c:v>55916.15</c:v>
                </c:pt>
                <c:pt idx="177414">
                  <c:v>48066.87</c:v>
                </c:pt>
                <c:pt idx="177415">
                  <c:v>47691.97</c:v>
                </c:pt>
                <c:pt idx="177416">
                  <c:v>49291.39</c:v>
                </c:pt>
                <c:pt idx="177417">
                  <c:v>49809.34</c:v>
                </c:pt>
                <c:pt idx="177418">
                  <c:v>47279.87</c:v>
                </c:pt>
                <c:pt idx="177419">
                  <c:v>47796.98</c:v>
                </c:pt>
                <c:pt idx="177420">
                  <c:v>47655.67</c:v>
                </c:pt>
                <c:pt idx="177421">
                  <c:v>49075.58</c:v>
                </c:pt>
                <c:pt idx="177422">
                  <c:v>50399.44</c:v>
                </c:pt>
                <c:pt idx="177423">
                  <c:v>46618.62</c:v>
                </c:pt>
                <c:pt idx="177424">
                  <c:v>46388.62</c:v>
                </c:pt>
                <c:pt idx="177425">
                  <c:v>50318.76</c:v>
                </c:pt>
                <c:pt idx="177426">
                  <c:v>55007.21</c:v>
                </c:pt>
                <c:pt idx="177427">
                  <c:v>62038.76</c:v>
                </c:pt>
                <c:pt idx="177428">
                  <c:v>85706.27</c:v>
                </c:pt>
                <c:pt idx="177429">
                  <c:v>45810.03</c:v>
                </c:pt>
                <c:pt idx="177430">
                  <c:v>43809.18</c:v>
                </c:pt>
                <c:pt idx="177431">
                  <c:v>41096.559999999998</c:v>
                </c:pt>
                <c:pt idx="177432">
                  <c:v>44903.65</c:v>
                </c:pt>
                <c:pt idx="177433">
                  <c:v>46701.89</c:v>
                </c:pt>
                <c:pt idx="177434">
                  <c:v>49110.79</c:v>
                </c:pt>
                <c:pt idx="177435">
                  <c:v>51313.04</c:v>
                </c:pt>
                <c:pt idx="177436">
                  <c:v>46659.94</c:v>
                </c:pt>
                <c:pt idx="177437">
                  <c:v>51887.55</c:v>
                </c:pt>
                <c:pt idx="177438">
                  <c:v>49140.06</c:v>
                </c:pt>
                <c:pt idx="177439">
                  <c:v>49377.07</c:v>
                </c:pt>
                <c:pt idx="177440">
                  <c:v>48698.99</c:v>
                </c:pt>
                <c:pt idx="177441">
                  <c:v>49357.03</c:v>
                </c:pt>
                <c:pt idx="177442">
                  <c:v>49699.040000000001</c:v>
                </c:pt>
                <c:pt idx="177443">
                  <c:v>55509.54</c:v>
                </c:pt>
                <c:pt idx="177444">
                  <c:v>44597.89</c:v>
                </c:pt>
                <c:pt idx="177445">
                  <c:v>47080.89</c:v>
                </c:pt>
                <c:pt idx="177446">
                  <c:v>48717.46</c:v>
                </c:pt>
                <c:pt idx="177447">
                  <c:v>49805.02</c:v>
                </c:pt>
                <c:pt idx="177448">
                  <c:v>48068.04</c:v>
                </c:pt>
                <c:pt idx="177449">
                  <c:v>44880.08</c:v>
                </c:pt>
                <c:pt idx="177450">
                  <c:v>49081.41</c:v>
                </c:pt>
                <c:pt idx="177451">
                  <c:v>47122.16</c:v>
                </c:pt>
                <c:pt idx="177452">
                  <c:v>49436.63</c:v>
                </c:pt>
                <c:pt idx="177453">
                  <c:v>48503.24</c:v>
                </c:pt>
                <c:pt idx="177454">
                  <c:v>49092.23</c:v>
                </c:pt>
                <c:pt idx="177455">
                  <c:v>49911.01</c:v>
                </c:pt>
                <c:pt idx="177456">
                  <c:v>50305.52</c:v>
                </c:pt>
                <c:pt idx="177457">
                  <c:v>48628.68</c:v>
                </c:pt>
                <c:pt idx="177458">
                  <c:v>49238.58</c:v>
                </c:pt>
                <c:pt idx="177459">
                  <c:v>46480.71</c:v>
                </c:pt>
                <c:pt idx="177460">
                  <c:v>50328.07</c:v>
                </c:pt>
                <c:pt idx="177461">
                  <c:v>54230.559999999998</c:v>
                </c:pt>
                <c:pt idx="177462">
                  <c:v>53408.13</c:v>
                </c:pt>
                <c:pt idx="177463">
                  <c:v>61912.39</c:v>
                </c:pt>
                <c:pt idx="177464">
                  <c:v>58463.14</c:v>
                </c:pt>
                <c:pt idx="177465">
                  <c:v>52584.33</c:v>
                </c:pt>
                <c:pt idx="177466">
                  <c:v>49736.21</c:v>
                </c:pt>
                <c:pt idx="177467">
                  <c:v>46832.22</c:v>
                </c:pt>
                <c:pt idx="177468">
                  <c:v>46848.2</c:v>
                </c:pt>
                <c:pt idx="177469">
                  <c:v>47767.58</c:v>
                </c:pt>
                <c:pt idx="177470">
                  <c:v>45713.56</c:v>
                </c:pt>
                <c:pt idx="177471">
                  <c:v>46449.21</c:v>
                </c:pt>
                <c:pt idx="177472">
                  <c:v>46788.18</c:v>
                </c:pt>
                <c:pt idx="177473">
                  <c:v>18215.03</c:v>
                </c:pt>
                <c:pt idx="177474">
                  <c:v>15667.26</c:v>
                </c:pt>
                <c:pt idx="177475">
                  <c:v>13327.22</c:v>
                </c:pt>
                <c:pt idx="177476">
                  <c:v>13448.24</c:v>
                </c:pt>
                <c:pt idx="177477">
                  <c:v>14545.93</c:v>
                </c:pt>
                <c:pt idx="177478">
                  <c:v>13631.99</c:v>
                </c:pt>
                <c:pt idx="177479">
                  <c:v>12028.56</c:v>
                </c:pt>
                <c:pt idx="177480">
                  <c:v>13197.65</c:v>
                </c:pt>
                <c:pt idx="177481">
                  <c:v>14011.58</c:v>
                </c:pt>
                <c:pt idx="177482">
                  <c:v>12299.06</c:v>
                </c:pt>
                <c:pt idx="177483">
                  <c:v>11425.75</c:v>
                </c:pt>
                <c:pt idx="177484">
                  <c:v>11372.84</c:v>
                </c:pt>
                <c:pt idx="177485">
                  <c:v>13082.2</c:v>
                </c:pt>
                <c:pt idx="177486">
                  <c:v>12987.96</c:v>
                </c:pt>
                <c:pt idx="177487">
                  <c:v>11947.13</c:v>
                </c:pt>
                <c:pt idx="177488">
                  <c:v>11086.29</c:v>
                </c:pt>
                <c:pt idx="177489">
                  <c:v>10014.549999999999</c:v>
                </c:pt>
                <c:pt idx="177490">
                  <c:v>10452.700000000001</c:v>
                </c:pt>
                <c:pt idx="177491">
                  <c:v>10488.48</c:v>
                </c:pt>
                <c:pt idx="177492">
                  <c:v>10472.200000000001</c:v>
                </c:pt>
                <c:pt idx="177493">
                  <c:v>9051.06</c:v>
                </c:pt>
                <c:pt idx="177494">
                  <c:v>9623.14</c:v>
                </c:pt>
                <c:pt idx="177495">
                  <c:v>11931.89</c:v>
                </c:pt>
                <c:pt idx="177496">
                  <c:v>16983.849999999999</c:v>
                </c:pt>
                <c:pt idx="177497">
                  <c:v>19569.669999999998</c:v>
                </c:pt>
                <c:pt idx="177498">
                  <c:v>24157.26</c:v>
                </c:pt>
                <c:pt idx="177499">
                  <c:v>28593.360000000001</c:v>
                </c:pt>
                <c:pt idx="177500">
                  <c:v>35445.31</c:v>
                </c:pt>
                <c:pt idx="177501">
                  <c:v>48324.1</c:v>
                </c:pt>
                <c:pt idx="177502">
                  <c:v>64354.38</c:v>
                </c:pt>
                <c:pt idx="177503">
                  <c:v>69512.63</c:v>
                </c:pt>
                <c:pt idx="177504">
                  <c:v>65253.08</c:v>
                </c:pt>
                <c:pt idx="177505">
                  <c:v>25595.78</c:v>
                </c:pt>
                <c:pt idx="177506">
                  <c:v>13980.83</c:v>
                </c:pt>
                <c:pt idx="177507">
                  <c:v>13824.97</c:v>
                </c:pt>
                <c:pt idx="177508">
                  <c:v>12770.32</c:v>
                </c:pt>
                <c:pt idx="177509">
                  <c:v>13082.67</c:v>
                </c:pt>
                <c:pt idx="177510">
                  <c:v>12117.88</c:v>
                </c:pt>
                <c:pt idx="177511">
                  <c:v>12768.13</c:v>
                </c:pt>
                <c:pt idx="177512">
                  <c:v>13440.62</c:v>
                </c:pt>
                <c:pt idx="177513">
                  <c:v>13485.99</c:v>
                </c:pt>
                <c:pt idx="177514">
                  <c:v>11965.63</c:v>
                </c:pt>
                <c:pt idx="177515">
                  <c:v>15326.32</c:v>
                </c:pt>
                <c:pt idx="177516">
                  <c:v>15637.36</c:v>
                </c:pt>
                <c:pt idx="177517">
                  <c:v>16908</c:v>
                </c:pt>
                <c:pt idx="177518">
                  <c:v>20348.689999999999</c:v>
                </c:pt>
                <c:pt idx="177519">
                  <c:v>28904.65</c:v>
                </c:pt>
                <c:pt idx="177520">
                  <c:v>10951.25</c:v>
                </c:pt>
                <c:pt idx="177521">
                  <c:v>15321.16</c:v>
                </c:pt>
                <c:pt idx="177522">
                  <c:v>13913.59</c:v>
                </c:pt>
                <c:pt idx="177523">
                  <c:v>15612.78</c:v>
                </c:pt>
                <c:pt idx="177524">
                  <c:v>26552.12</c:v>
                </c:pt>
                <c:pt idx="177525">
                  <c:v>15374.83</c:v>
                </c:pt>
                <c:pt idx="177526">
                  <c:v>13285.47</c:v>
                </c:pt>
                <c:pt idx="177527">
                  <c:v>14108.03</c:v>
                </c:pt>
                <c:pt idx="177528">
                  <c:v>10954.6</c:v>
                </c:pt>
                <c:pt idx="177529">
                  <c:v>14241.22</c:v>
                </c:pt>
                <c:pt idx="177530">
                  <c:v>10995.67</c:v>
                </c:pt>
                <c:pt idx="177531">
                  <c:v>10310.14</c:v>
                </c:pt>
                <c:pt idx="177532">
                  <c:v>11162.18</c:v>
                </c:pt>
                <c:pt idx="177533">
                  <c:v>11967.2</c:v>
                </c:pt>
                <c:pt idx="177534">
                  <c:v>11621.62</c:v>
                </c:pt>
                <c:pt idx="177535">
                  <c:v>11915.54</c:v>
                </c:pt>
                <c:pt idx="177536">
                  <c:v>11757.13</c:v>
                </c:pt>
                <c:pt idx="177537">
                  <c:v>10955.98</c:v>
                </c:pt>
                <c:pt idx="177538">
                  <c:v>12129.63</c:v>
                </c:pt>
                <c:pt idx="177539">
                  <c:v>11271.51</c:v>
                </c:pt>
                <c:pt idx="177540">
                  <c:v>11316.1</c:v>
                </c:pt>
                <c:pt idx="177541">
                  <c:v>10991.19</c:v>
                </c:pt>
                <c:pt idx="177542">
                  <c:v>10568.89</c:v>
                </c:pt>
                <c:pt idx="177543">
                  <c:v>9466.7800000000007</c:v>
                </c:pt>
                <c:pt idx="177544">
                  <c:v>9597.6299999999992</c:v>
                </c:pt>
                <c:pt idx="177545">
                  <c:v>10229.92</c:v>
                </c:pt>
                <c:pt idx="177546">
                  <c:v>9249.06</c:v>
                </c:pt>
                <c:pt idx="177547">
                  <c:v>8444.6</c:v>
                </c:pt>
                <c:pt idx="177548">
                  <c:v>9593.99</c:v>
                </c:pt>
                <c:pt idx="177549">
                  <c:v>15206</c:v>
                </c:pt>
                <c:pt idx="177550">
                  <c:v>22674.84</c:v>
                </c:pt>
                <c:pt idx="177551">
                  <c:v>27278.39</c:v>
                </c:pt>
                <c:pt idx="177552">
                  <c:v>34305.730000000003</c:v>
                </c:pt>
                <c:pt idx="177553">
                  <c:v>46060.12</c:v>
                </c:pt>
                <c:pt idx="177554">
                  <c:v>60294.42</c:v>
                </c:pt>
                <c:pt idx="177555">
                  <c:v>77361.64</c:v>
                </c:pt>
                <c:pt idx="177556">
                  <c:v>67011.17</c:v>
                </c:pt>
                <c:pt idx="177557">
                  <c:v>26602.52</c:v>
                </c:pt>
                <c:pt idx="177558">
                  <c:v>13923.48</c:v>
                </c:pt>
                <c:pt idx="177559">
                  <c:v>12443.21</c:v>
                </c:pt>
                <c:pt idx="177560">
                  <c:v>11997.53</c:v>
                </c:pt>
                <c:pt idx="177561">
                  <c:v>11272.76</c:v>
                </c:pt>
                <c:pt idx="177562">
                  <c:v>11747.88</c:v>
                </c:pt>
                <c:pt idx="177563">
                  <c:v>10467.15</c:v>
                </c:pt>
                <c:pt idx="177564">
                  <c:v>10899.75</c:v>
                </c:pt>
                <c:pt idx="177565">
                  <c:v>12251.42</c:v>
                </c:pt>
                <c:pt idx="177566">
                  <c:v>10820.12</c:v>
                </c:pt>
                <c:pt idx="177567">
                  <c:v>14228.75</c:v>
                </c:pt>
                <c:pt idx="177568">
                  <c:v>13653.29</c:v>
                </c:pt>
                <c:pt idx="177569">
                  <c:v>17591.95</c:v>
                </c:pt>
                <c:pt idx="177570">
                  <c:v>21424.86</c:v>
                </c:pt>
                <c:pt idx="177571">
                  <c:v>26316.29</c:v>
                </c:pt>
                <c:pt idx="177572">
                  <c:v>12206.36</c:v>
                </c:pt>
                <c:pt idx="177573">
                  <c:v>13301.39</c:v>
                </c:pt>
                <c:pt idx="177574">
                  <c:v>14241.16</c:v>
                </c:pt>
                <c:pt idx="177575">
                  <c:v>16999.73</c:v>
                </c:pt>
                <c:pt idx="177576">
                  <c:v>28469.21</c:v>
                </c:pt>
                <c:pt idx="177577">
                  <c:v>15207.65</c:v>
                </c:pt>
                <c:pt idx="177578">
                  <c:v>15316.81</c:v>
                </c:pt>
                <c:pt idx="177579">
                  <c:v>13814.21</c:v>
                </c:pt>
                <c:pt idx="177580">
                  <c:v>12672.34</c:v>
                </c:pt>
                <c:pt idx="177581">
                  <c:v>12851.28</c:v>
                </c:pt>
                <c:pt idx="177582">
                  <c:v>12455.03</c:v>
                </c:pt>
                <c:pt idx="177583">
                  <c:v>10508.12</c:v>
                </c:pt>
                <c:pt idx="177584">
                  <c:v>10291.200000000001</c:v>
                </c:pt>
                <c:pt idx="177585">
                  <c:v>11950.9</c:v>
                </c:pt>
                <c:pt idx="177586">
                  <c:v>12960.51</c:v>
                </c:pt>
                <c:pt idx="177587">
                  <c:v>9904.91</c:v>
                </c:pt>
                <c:pt idx="177588">
                  <c:v>10413.16</c:v>
                </c:pt>
                <c:pt idx="177589">
                  <c:v>11586.6</c:v>
                </c:pt>
                <c:pt idx="177590">
                  <c:v>12229.24</c:v>
                </c:pt>
                <c:pt idx="177591">
                  <c:v>12245.82</c:v>
                </c:pt>
                <c:pt idx="177592">
                  <c:v>9741.9599999999991</c:v>
                </c:pt>
                <c:pt idx="177593">
                  <c:v>8994.48</c:v>
                </c:pt>
                <c:pt idx="177594">
                  <c:v>9703.75</c:v>
                </c:pt>
                <c:pt idx="177595">
                  <c:v>11460.53</c:v>
                </c:pt>
                <c:pt idx="177596">
                  <c:v>11009.47</c:v>
                </c:pt>
                <c:pt idx="177597">
                  <c:v>9599.81</c:v>
                </c:pt>
                <c:pt idx="177598">
                  <c:v>9785.7800000000007</c:v>
                </c:pt>
                <c:pt idx="177599">
                  <c:v>9812.18</c:v>
                </c:pt>
                <c:pt idx="177600">
                  <c:v>12655.87</c:v>
                </c:pt>
                <c:pt idx="177601">
                  <c:v>16984.939999999999</c:v>
                </c:pt>
                <c:pt idx="177602">
                  <c:v>20250.84</c:v>
                </c:pt>
                <c:pt idx="177603">
                  <c:v>25460.13</c:v>
                </c:pt>
                <c:pt idx="177604">
                  <c:v>32934.25</c:v>
                </c:pt>
                <c:pt idx="177605">
                  <c:v>40480.269999999997</c:v>
                </c:pt>
                <c:pt idx="177606">
                  <c:v>67252.88</c:v>
                </c:pt>
                <c:pt idx="177607">
                  <c:v>81783.8</c:v>
                </c:pt>
                <c:pt idx="177608">
                  <c:v>62339.48</c:v>
                </c:pt>
                <c:pt idx="177609">
                  <c:v>27361.33</c:v>
                </c:pt>
                <c:pt idx="177610">
                  <c:v>13640.57</c:v>
                </c:pt>
                <c:pt idx="177611">
                  <c:v>11695.26</c:v>
                </c:pt>
                <c:pt idx="177612">
                  <c:v>11038.28</c:v>
                </c:pt>
                <c:pt idx="177613">
                  <c:v>10631.28</c:v>
                </c:pt>
                <c:pt idx="177614">
                  <c:v>10947.04</c:v>
                </c:pt>
                <c:pt idx="177615">
                  <c:v>11691.02</c:v>
                </c:pt>
                <c:pt idx="177616">
                  <c:v>31589.439999999999</c:v>
                </c:pt>
                <c:pt idx="177617">
                  <c:v>29472.68</c:v>
                </c:pt>
                <c:pt idx="177618">
                  <c:v>29844.15</c:v>
                </c:pt>
                <c:pt idx="177619">
                  <c:v>29558.39</c:v>
                </c:pt>
                <c:pt idx="177620">
                  <c:v>31086.21</c:v>
                </c:pt>
                <c:pt idx="177621">
                  <c:v>29839.85</c:v>
                </c:pt>
                <c:pt idx="177622">
                  <c:v>27294.79</c:v>
                </c:pt>
                <c:pt idx="177623">
                  <c:v>30256.400000000001</c:v>
                </c:pt>
                <c:pt idx="177624">
                  <c:v>32775.660000000003</c:v>
                </c:pt>
                <c:pt idx="177625">
                  <c:v>29755.61</c:v>
                </c:pt>
                <c:pt idx="177626">
                  <c:v>32012.45</c:v>
                </c:pt>
                <c:pt idx="177627">
                  <c:v>30454.7</c:v>
                </c:pt>
                <c:pt idx="177628">
                  <c:v>31919.01</c:v>
                </c:pt>
                <c:pt idx="177629">
                  <c:v>31982.05</c:v>
                </c:pt>
                <c:pt idx="177630">
                  <c:v>29593.200000000001</c:v>
                </c:pt>
                <c:pt idx="177631">
                  <c:v>29090.41</c:v>
                </c:pt>
                <c:pt idx="177632">
                  <c:v>33796.129999999997</c:v>
                </c:pt>
                <c:pt idx="177633">
                  <c:v>32385.83</c:v>
                </c:pt>
                <c:pt idx="177634">
                  <c:v>31982.54</c:v>
                </c:pt>
                <c:pt idx="177635">
                  <c:v>32754.61</c:v>
                </c:pt>
                <c:pt idx="177636">
                  <c:v>31629.66</c:v>
                </c:pt>
                <c:pt idx="177637">
                  <c:v>37602.21</c:v>
                </c:pt>
                <c:pt idx="177638">
                  <c:v>32974.080000000002</c:v>
                </c:pt>
                <c:pt idx="177639">
                  <c:v>33506.620000000003</c:v>
                </c:pt>
                <c:pt idx="177640">
                  <c:v>31832.27</c:v>
                </c:pt>
                <c:pt idx="177641">
                  <c:v>32880.699999999997</c:v>
                </c:pt>
                <c:pt idx="177642">
                  <c:v>36141.57</c:v>
                </c:pt>
                <c:pt idx="177643">
                  <c:v>32787.39</c:v>
                </c:pt>
                <c:pt idx="177644">
                  <c:v>35083.019999999997</c:v>
                </c:pt>
                <c:pt idx="177645">
                  <c:v>37645.730000000003</c:v>
                </c:pt>
                <c:pt idx="177646">
                  <c:v>39007.21</c:v>
                </c:pt>
                <c:pt idx="177647">
                  <c:v>36245.65</c:v>
                </c:pt>
                <c:pt idx="177648">
                  <c:v>30604.04</c:v>
                </c:pt>
                <c:pt idx="177649">
                  <c:v>29337</c:v>
                </c:pt>
                <c:pt idx="177650">
                  <c:v>32225.86</c:v>
                </c:pt>
                <c:pt idx="177651">
                  <c:v>32413.16</c:v>
                </c:pt>
                <c:pt idx="177652">
                  <c:v>29375.23</c:v>
                </c:pt>
                <c:pt idx="177653">
                  <c:v>29178.21</c:v>
                </c:pt>
                <c:pt idx="177654">
                  <c:v>30142.39</c:v>
                </c:pt>
                <c:pt idx="177655">
                  <c:v>31700.67</c:v>
                </c:pt>
                <c:pt idx="177656">
                  <c:v>30360.959999999999</c:v>
                </c:pt>
                <c:pt idx="177657">
                  <c:v>29957.11</c:v>
                </c:pt>
                <c:pt idx="177658">
                  <c:v>31673.84</c:v>
                </c:pt>
                <c:pt idx="177659">
                  <c:v>32091.16</c:v>
                </c:pt>
                <c:pt idx="177660">
                  <c:v>31225.54</c:v>
                </c:pt>
                <c:pt idx="177661">
                  <c:v>29135.91</c:v>
                </c:pt>
                <c:pt idx="177662">
                  <c:v>37242.29</c:v>
                </c:pt>
                <c:pt idx="177663">
                  <c:v>28776.68</c:v>
                </c:pt>
                <c:pt idx="177664">
                  <c:v>29792.17</c:v>
                </c:pt>
                <c:pt idx="177665">
                  <c:v>27576.03</c:v>
                </c:pt>
                <c:pt idx="177666">
                  <c:v>27365.16</c:v>
                </c:pt>
                <c:pt idx="177667">
                  <c:v>28707.11</c:v>
                </c:pt>
                <c:pt idx="177668">
                  <c:v>30145.8</c:v>
                </c:pt>
                <c:pt idx="177669">
                  <c:v>28242.42</c:v>
                </c:pt>
                <c:pt idx="177670">
                  <c:v>28536.45</c:v>
                </c:pt>
                <c:pt idx="177671">
                  <c:v>27478.97</c:v>
                </c:pt>
                <c:pt idx="177672">
                  <c:v>31280.91</c:v>
                </c:pt>
                <c:pt idx="177673">
                  <c:v>28790.03</c:v>
                </c:pt>
                <c:pt idx="177674">
                  <c:v>26061.98</c:v>
                </c:pt>
                <c:pt idx="177675">
                  <c:v>27532.9</c:v>
                </c:pt>
                <c:pt idx="177676">
                  <c:v>29018.799999999999</c:v>
                </c:pt>
                <c:pt idx="177677">
                  <c:v>30878.560000000001</c:v>
                </c:pt>
                <c:pt idx="177678">
                  <c:v>29682.25</c:v>
                </c:pt>
                <c:pt idx="177679">
                  <c:v>30984.13</c:v>
                </c:pt>
                <c:pt idx="177680">
                  <c:v>25701.06</c:v>
                </c:pt>
                <c:pt idx="177681">
                  <c:v>32291.85</c:v>
                </c:pt>
                <c:pt idx="177682">
                  <c:v>27242.32</c:v>
                </c:pt>
                <c:pt idx="177683">
                  <c:v>30550.53</c:v>
                </c:pt>
                <c:pt idx="177684">
                  <c:v>31648.61</c:v>
                </c:pt>
                <c:pt idx="177685">
                  <c:v>32320.79</c:v>
                </c:pt>
                <c:pt idx="177686">
                  <c:v>31864.02</c:v>
                </c:pt>
                <c:pt idx="177687">
                  <c:v>31701.58</c:v>
                </c:pt>
                <c:pt idx="177688">
                  <c:v>33429.800000000003</c:v>
                </c:pt>
                <c:pt idx="177689">
                  <c:v>35585.46</c:v>
                </c:pt>
                <c:pt idx="177690">
                  <c:v>32493.5</c:v>
                </c:pt>
                <c:pt idx="177691">
                  <c:v>31409.99</c:v>
                </c:pt>
                <c:pt idx="177692">
                  <c:v>30886.87</c:v>
                </c:pt>
                <c:pt idx="177693">
                  <c:v>31285.14</c:v>
                </c:pt>
                <c:pt idx="177694">
                  <c:v>35053.040000000001</c:v>
                </c:pt>
                <c:pt idx="177695">
                  <c:v>32234.87</c:v>
                </c:pt>
                <c:pt idx="177696">
                  <c:v>34104.31</c:v>
                </c:pt>
                <c:pt idx="177697">
                  <c:v>40708.94</c:v>
                </c:pt>
                <c:pt idx="177698">
                  <c:v>39950.33</c:v>
                </c:pt>
                <c:pt idx="177699">
                  <c:v>37308.050000000003</c:v>
                </c:pt>
                <c:pt idx="177700">
                  <c:v>32206.799999999999</c:v>
                </c:pt>
                <c:pt idx="177701">
                  <c:v>31427.31</c:v>
                </c:pt>
                <c:pt idx="177702">
                  <c:v>32034.84</c:v>
                </c:pt>
                <c:pt idx="177703">
                  <c:v>33777.519999999997</c:v>
                </c:pt>
                <c:pt idx="177704">
                  <c:v>30598.400000000001</c:v>
                </c:pt>
                <c:pt idx="177705">
                  <c:v>31796.2</c:v>
                </c:pt>
                <c:pt idx="177706">
                  <c:v>29604.3</c:v>
                </c:pt>
                <c:pt idx="177707">
                  <c:v>31800.55</c:v>
                </c:pt>
                <c:pt idx="177708">
                  <c:v>32289.01</c:v>
                </c:pt>
                <c:pt idx="177709">
                  <c:v>31750.33</c:v>
                </c:pt>
                <c:pt idx="177710">
                  <c:v>32811.19</c:v>
                </c:pt>
                <c:pt idx="177711">
                  <c:v>30822.85</c:v>
                </c:pt>
                <c:pt idx="177712">
                  <c:v>31246.39</c:v>
                </c:pt>
                <c:pt idx="177713">
                  <c:v>32358.21</c:v>
                </c:pt>
                <c:pt idx="177714">
                  <c:v>36928.9</c:v>
                </c:pt>
                <c:pt idx="177715">
                  <c:v>28910.73</c:v>
                </c:pt>
                <c:pt idx="177716">
                  <c:v>34048.22</c:v>
                </c:pt>
                <c:pt idx="177717">
                  <c:v>28589.51</c:v>
                </c:pt>
                <c:pt idx="177718">
                  <c:v>28857.66</c:v>
                </c:pt>
                <c:pt idx="177719">
                  <c:v>29574.3</c:v>
                </c:pt>
                <c:pt idx="177720">
                  <c:v>30944.27</c:v>
                </c:pt>
                <c:pt idx="177721">
                  <c:v>31713.55</c:v>
                </c:pt>
                <c:pt idx="177722">
                  <c:v>28602.47</c:v>
                </c:pt>
                <c:pt idx="177723">
                  <c:v>29739.55</c:v>
                </c:pt>
                <c:pt idx="177724">
                  <c:v>29464.92</c:v>
                </c:pt>
                <c:pt idx="177725">
                  <c:v>28902.06</c:v>
                </c:pt>
                <c:pt idx="177726">
                  <c:v>28200.43</c:v>
                </c:pt>
                <c:pt idx="177727">
                  <c:v>27765.77</c:v>
                </c:pt>
                <c:pt idx="177728">
                  <c:v>28220.73</c:v>
                </c:pt>
                <c:pt idx="177729">
                  <c:v>33352.06</c:v>
                </c:pt>
                <c:pt idx="177730">
                  <c:v>27451.48</c:v>
                </c:pt>
                <c:pt idx="177731">
                  <c:v>28077.87</c:v>
                </c:pt>
                <c:pt idx="177732">
                  <c:v>30066.61</c:v>
                </c:pt>
                <c:pt idx="177733">
                  <c:v>32332.93</c:v>
                </c:pt>
                <c:pt idx="177734">
                  <c:v>30490.07</c:v>
                </c:pt>
                <c:pt idx="177735">
                  <c:v>27182.52</c:v>
                </c:pt>
                <c:pt idx="177736">
                  <c:v>33906.79</c:v>
                </c:pt>
                <c:pt idx="177737">
                  <c:v>31996.79</c:v>
                </c:pt>
                <c:pt idx="177738">
                  <c:v>32313.84</c:v>
                </c:pt>
                <c:pt idx="177739">
                  <c:v>30900.33</c:v>
                </c:pt>
                <c:pt idx="177740">
                  <c:v>31109.31</c:v>
                </c:pt>
                <c:pt idx="177741">
                  <c:v>31326.76</c:v>
                </c:pt>
                <c:pt idx="177742">
                  <c:v>35790.25</c:v>
                </c:pt>
                <c:pt idx="177743">
                  <c:v>29982.07</c:v>
                </c:pt>
                <c:pt idx="177744">
                  <c:v>32466.31</c:v>
                </c:pt>
                <c:pt idx="177745">
                  <c:v>29589.54</c:v>
                </c:pt>
                <c:pt idx="177746">
                  <c:v>32159.87</c:v>
                </c:pt>
                <c:pt idx="177747">
                  <c:v>33447.5</c:v>
                </c:pt>
                <c:pt idx="177748">
                  <c:v>33056.5</c:v>
                </c:pt>
                <c:pt idx="177749">
                  <c:v>36700.839999999997</c:v>
                </c:pt>
                <c:pt idx="177750">
                  <c:v>36828.129999999997</c:v>
                </c:pt>
                <c:pt idx="177751">
                  <c:v>35183.82</c:v>
                </c:pt>
                <c:pt idx="177752">
                  <c:v>30585.06</c:v>
                </c:pt>
                <c:pt idx="177753">
                  <c:v>29055.05</c:v>
                </c:pt>
                <c:pt idx="177754">
                  <c:v>28846.52</c:v>
                </c:pt>
                <c:pt idx="177755">
                  <c:v>30923.66</c:v>
                </c:pt>
                <c:pt idx="177756">
                  <c:v>28505.82</c:v>
                </c:pt>
                <c:pt idx="177757">
                  <c:v>28809.49</c:v>
                </c:pt>
                <c:pt idx="177758">
                  <c:v>27783.22</c:v>
                </c:pt>
                <c:pt idx="177759">
                  <c:v>36887.69</c:v>
                </c:pt>
                <c:pt idx="177760">
                  <c:v>39934.03</c:v>
                </c:pt>
                <c:pt idx="177761">
                  <c:v>42698.05</c:v>
                </c:pt>
                <c:pt idx="177762">
                  <c:v>24791.4</c:v>
                </c:pt>
                <c:pt idx="177763">
                  <c:v>40710.78</c:v>
                </c:pt>
                <c:pt idx="177764">
                  <c:v>40744.86</c:v>
                </c:pt>
                <c:pt idx="177765">
                  <c:v>32412.94</c:v>
                </c:pt>
                <c:pt idx="177766">
                  <c:v>54985.59</c:v>
                </c:pt>
                <c:pt idx="177767">
                  <c:v>50889.86</c:v>
                </c:pt>
                <c:pt idx="177768">
                  <c:v>33962</c:v>
                </c:pt>
                <c:pt idx="177769">
                  <c:v>21280.7</c:v>
                </c:pt>
                <c:pt idx="177770">
                  <c:v>38354.14</c:v>
                </c:pt>
                <c:pt idx="177771">
                  <c:v>32586.99</c:v>
                </c:pt>
                <c:pt idx="177772">
                  <c:v>28515.37</c:v>
                </c:pt>
                <c:pt idx="177773">
                  <c:v>24681.17</c:v>
                </c:pt>
                <c:pt idx="177774">
                  <c:v>18561.25</c:v>
                </c:pt>
                <c:pt idx="177775">
                  <c:v>17005.919999999998</c:v>
                </c:pt>
                <c:pt idx="177776">
                  <c:v>24820.87</c:v>
                </c:pt>
                <c:pt idx="177777">
                  <c:v>22519.58</c:v>
                </c:pt>
                <c:pt idx="177778">
                  <c:v>24846.95</c:v>
                </c:pt>
                <c:pt idx="177779">
                  <c:v>24990.99</c:v>
                </c:pt>
                <c:pt idx="177780">
                  <c:v>28356.45</c:v>
                </c:pt>
                <c:pt idx="177781">
                  <c:v>20892.439999999999</c:v>
                </c:pt>
                <c:pt idx="177782">
                  <c:v>20662.84</c:v>
                </c:pt>
                <c:pt idx="177783">
                  <c:v>21441.59</c:v>
                </c:pt>
                <c:pt idx="177784">
                  <c:v>19953.009999999998</c:v>
                </c:pt>
                <c:pt idx="177785">
                  <c:v>22607.32</c:v>
                </c:pt>
                <c:pt idx="177786">
                  <c:v>19807.64</c:v>
                </c:pt>
                <c:pt idx="177787">
                  <c:v>22621.96</c:v>
                </c:pt>
                <c:pt idx="177788">
                  <c:v>20812.78</c:v>
                </c:pt>
                <c:pt idx="177789">
                  <c:v>24082.15</c:v>
                </c:pt>
                <c:pt idx="177790">
                  <c:v>21211.82</c:v>
                </c:pt>
                <c:pt idx="177791">
                  <c:v>23986.12</c:v>
                </c:pt>
                <c:pt idx="177792">
                  <c:v>24360</c:v>
                </c:pt>
                <c:pt idx="177793">
                  <c:v>26573.65</c:v>
                </c:pt>
                <c:pt idx="177794">
                  <c:v>26288.2</c:v>
                </c:pt>
                <c:pt idx="177795">
                  <c:v>29385.24</c:v>
                </c:pt>
                <c:pt idx="177796">
                  <c:v>25608.38</c:v>
                </c:pt>
                <c:pt idx="177797">
                  <c:v>23639.31</c:v>
                </c:pt>
                <c:pt idx="177798">
                  <c:v>32561.58</c:v>
                </c:pt>
                <c:pt idx="177799">
                  <c:v>38471.269999999997</c:v>
                </c:pt>
                <c:pt idx="177800">
                  <c:v>32409.66</c:v>
                </c:pt>
                <c:pt idx="177801">
                  <c:v>109640.72</c:v>
                </c:pt>
                <c:pt idx="177802">
                  <c:v>52065.57</c:v>
                </c:pt>
                <c:pt idx="177803">
                  <c:v>68526.22</c:v>
                </c:pt>
                <c:pt idx="177804">
                  <c:v>88731.23</c:v>
                </c:pt>
                <c:pt idx="177805">
                  <c:v>134194.45000000001</c:v>
                </c:pt>
                <c:pt idx="177806">
                  <c:v>46644.49</c:v>
                </c:pt>
                <c:pt idx="177807">
                  <c:v>25459.21</c:v>
                </c:pt>
                <c:pt idx="177808">
                  <c:v>23189.119999999999</c:v>
                </c:pt>
                <c:pt idx="177809">
                  <c:v>23298.03</c:v>
                </c:pt>
                <c:pt idx="177810">
                  <c:v>25947.58</c:v>
                </c:pt>
                <c:pt idx="177811">
                  <c:v>33358.29</c:v>
                </c:pt>
                <c:pt idx="177812">
                  <c:v>31027.62</c:v>
                </c:pt>
                <c:pt idx="177813">
                  <c:v>32346.42</c:v>
                </c:pt>
                <c:pt idx="177814">
                  <c:v>34500.49</c:v>
                </c:pt>
                <c:pt idx="177815">
                  <c:v>37078.86</c:v>
                </c:pt>
                <c:pt idx="177816">
                  <c:v>30838.25</c:v>
                </c:pt>
                <c:pt idx="177817">
                  <c:v>26412.16</c:v>
                </c:pt>
                <c:pt idx="177818">
                  <c:v>23459.54</c:v>
                </c:pt>
                <c:pt idx="177819">
                  <c:v>29341.65</c:v>
                </c:pt>
                <c:pt idx="177820">
                  <c:v>30665.51</c:v>
                </c:pt>
                <c:pt idx="177821">
                  <c:v>34079.269999999997</c:v>
                </c:pt>
                <c:pt idx="177822">
                  <c:v>41650.35</c:v>
                </c:pt>
                <c:pt idx="177823">
                  <c:v>23647.15</c:v>
                </c:pt>
                <c:pt idx="177824">
                  <c:v>19214.55</c:v>
                </c:pt>
                <c:pt idx="177825">
                  <c:v>17215.080000000002</c:v>
                </c:pt>
                <c:pt idx="177826">
                  <c:v>18306.419999999998</c:v>
                </c:pt>
                <c:pt idx="177827">
                  <c:v>17518.919999999998</c:v>
                </c:pt>
                <c:pt idx="177828">
                  <c:v>16268.46</c:v>
                </c:pt>
                <c:pt idx="177829">
                  <c:v>17874.95</c:v>
                </c:pt>
                <c:pt idx="177830">
                  <c:v>17601.66</c:v>
                </c:pt>
                <c:pt idx="177831">
                  <c:v>19714.64</c:v>
                </c:pt>
                <c:pt idx="177832">
                  <c:v>19409.439999999999</c:v>
                </c:pt>
                <c:pt idx="177833">
                  <c:v>15955.28</c:v>
                </c:pt>
                <c:pt idx="177834">
                  <c:v>17955</c:v>
                </c:pt>
                <c:pt idx="177835">
                  <c:v>18358.73</c:v>
                </c:pt>
                <c:pt idx="177836">
                  <c:v>15858.58</c:v>
                </c:pt>
                <c:pt idx="177837">
                  <c:v>19788.18</c:v>
                </c:pt>
                <c:pt idx="177838">
                  <c:v>19634.21</c:v>
                </c:pt>
                <c:pt idx="177839">
                  <c:v>19287.95</c:v>
                </c:pt>
                <c:pt idx="177840">
                  <c:v>19574.8</c:v>
                </c:pt>
                <c:pt idx="177841">
                  <c:v>20936.439999999999</c:v>
                </c:pt>
                <c:pt idx="177842">
                  <c:v>18693.7</c:v>
                </c:pt>
                <c:pt idx="177843">
                  <c:v>21690.9</c:v>
                </c:pt>
                <c:pt idx="177844">
                  <c:v>23547.4</c:v>
                </c:pt>
                <c:pt idx="177845">
                  <c:v>22331.81</c:v>
                </c:pt>
                <c:pt idx="177846">
                  <c:v>32282.959999999999</c:v>
                </c:pt>
                <c:pt idx="177847">
                  <c:v>23002.69</c:v>
                </c:pt>
                <c:pt idx="177848">
                  <c:v>28836.06</c:v>
                </c:pt>
                <c:pt idx="177849">
                  <c:v>25889.33</c:v>
                </c:pt>
                <c:pt idx="177850">
                  <c:v>31336.15</c:v>
                </c:pt>
                <c:pt idx="177851">
                  <c:v>35444.35</c:v>
                </c:pt>
                <c:pt idx="177852">
                  <c:v>27866.05</c:v>
                </c:pt>
                <c:pt idx="177853">
                  <c:v>106312.84</c:v>
                </c:pt>
                <c:pt idx="177854">
                  <c:v>33234.699999999997</c:v>
                </c:pt>
                <c:pt idx="177855">
                  <c:v>48431.59</c:v>
                </c:pt>
                <c:pt idx="177856">
                  <c:v>58465.36</c:v>
                </c:pt>
                <c:pt idx="177857">
                  <c:v>83017.34</c:v>
                </c:pt>
                <c:pt idx="177858">
                  <c:v>39984.980000000003</c:v>
                </c:pt>
                <c:pt idx="177859">
                  <c:v>22285.5</c:v>
                </c:pt>
                <c:pt idx="177860">
                  <c:v>17728.830000000002</c:v>
                </c:pt>
                <c:pt idx="177861">
                  <c:v>17614.3</c:v>
                </c:pt>
                <c:pt idx="177862">
                  <c:v>18018.47</c:v>
                </c:pt>
                <c:pt idx="177863">
                  <c:v>24266.44</c:v>
                </c:pt>
                <c:pt idx="177864">
                  <c:v>28637.49</c:v>
                </c:pt>
                <c:pt idx="177865">
                  <c:v>42071.01</c:v>
                </c:pt>
                <c:pt idx="177866">
                  <c:v>27556.15</c:v>
                </c:pt>
                <c:pt idx="177867">
                  <c:v>27816.25</c:v>
                </c:pt>
                <c:pt idx="177868">
                  <c:v>24850.39</c:v>
                </c:pt>
                <c:pt idx="177869">
                  <c:v>23390.720000000001</c:v>
                </c:pt>
                <c:pt idx="177870">
                  <c:v>20851.57</c:v>
                </c:pt>
                <c:pt idx="177871">
                  <c:v>23193.3</c:v>
                </c:pt>
                <c:pt idx="177872">
                  <c:v>34286.22</c:v>
                </c:pt>
                <c:pt idx="177873">
                  <c:v>25229.98</c:v>
                </c:pt>
                <c:pt idx="177874">
                  <c:v>15027.99</c:v>
                </c:pt>
                <c:pt idx="177875">
                  <c:v>16775.73</c:v>
                </c:pt>
                <c:pt idx="177876">
                  <c:v>16606.11</c:v>
                </c:pt>
                <c:pt idx="177877">
                  <c:v>17586.5</c:v>
                </c:pt>
                <c:pt idx="177878">
                  <c:v>16695.64</c:v>
                </c:pt>
                <c:pt idx="177879">
                  <c:v>12678.92</c:v>
                </c:pt>
                <c:pt idx="177880">
                  <c:v>14398.25</c:v>
                </c:pt>
                <c:pt idx="177881">
                  <c:v>21336.59</c:v>
                </c:pt>
                <c:pt idx="177882">
                  <c:v>20075.07</c:v>
                </c:pt>
                <c:pt idx="177883">
                  <c:v>16628.400000000001</c:v>
                </c:pt>
                <c:pt idx="177884">
                  <c:v>19747.66</c:v>
                </c:pt>
                <c:pt idx="177885">
                  <c:v>17475.240000000002</c:v>
                </c:pt>
                <c:pt idx="177886">
                  <c:v>15354.53</c:v>
                </c:pt>
                <c:pt idx="177887">
                  <c:v>15401.9</c:v>
                </c:pt>
                <c:pt idx="177888">
                  <c:v>14785.65</c:v>
                </c:pt>
                <c:pt idx="177889">
                  <c:v>13660.05</c:v>
                </c:pt>
                <c:pt idx="177890">
                  <c:v>15874.4</c:v>
                </c:pt>
                <c:pt idx="177891">
                  <c:v>15600.3</c:v>
                </c:pt>
                <c:pt idx="177892">
                  <c:v>30189.97</c:v>
                </c:pt>
                <c:pt idx="177893">
                  <c:v>22556</c:v>
                </c:pt>
                <c:pt idx="177894">
                  <c:v>19079.84</c:v>
                </c:pt>
                <c:pt idx="177895">
                  <c:v>21817.27</c:v>
                </c:pt>
                <c:pt idx="177896">
                  <c:v>21913.72</c:v>
                </c:pt>
                <c:pt idx="177897">
                  <c:v>27771.55</c:v>
                </c:pt>
                <c:pt idx="177898">
                  <c:v>23113.919999999998</c:v>
                </c:pt>
                <c:pt idx="177899">
                  <c:v>22390.54</c:v>
                </c:pt>
                <c:pt idx="177900">
                  <c:v>25611.98</c:v>
                </c:pt>
                <c:pt idx="177901">
                  <c:v>25760.45</c:v>
                </c:pt>
                <c:pt idx="177902">
                  <c:v>6771.64</c:v>
                </c:pt>
                <c:pt idx="177903">
                  <c:v>7174.08</c:v>
                </c:pt>
                <c:pt idx="177904">
                  <c:v>6966.86</c:v>
                </c:pt>
                <c:pt idx="177905">
                  <c:v>6857.75</c:v>
                </c:pt>
                <c:pt idx="177906">
                  <c:v>6681.82</c:v>
                </c:pt>
                <c:pt idx="177907">
                  <c:v>6713.76</c:v>
                </c:pt>
                <c:pt idx="177908">
                  <c:v>4879.3900000000003</c:v>
                </c:pt>
                <c:pt idx="177909">
                  <c:v>6264.8</c:v>
                </c:pt>
                <c:pt idx="177910">
                  <c:v>7277.3</c:v>
                </c:pt>
                <c:pt idx="177911">
                  <c:v>5747.9</c:v>
                </c:pt>
                <c:pt idx="177912">
                  <c:v>7434.02</c:v>
                </c:pt>
                <c:pt idx="177913">
                  <c:v>7130.79</c:v>
                </c:pt>
                <c:pt idx="177914">
                  <c:v>6011.89</c:v>
                </c:pt>
                <c:pt idx="177915">
                  <c:v>6024.44</c:v>
                </c:pt>
                <c:pt idx="177916">
                  <c:v>9286.6200000000008</c:v>
                </c:pt>
                <c:pt idx="177917">
                  <c:v>7527.85</c:v>
                </c:pt>
                <c:pt idx="177918">
                  <c:v>7186.46</c:v>
                </c:pt>
                <c:pt idx="177919">
                  <c:v>4796.8500000000004</c:v>
                </c:pt>
                <c:pt idx="177920">
                  <c:v>8308.68</c:v>
                </c:pt>
                <c:pt idx="177921">
                  <c:v>8712.1200000000008</c:v>
                </c:pt>
                <c:pt idx="177922">
                  <c:v>6012.51</c:v>
                </c:pt>
                <c:pt idx="177923">
                  <c:v>7155.12</c:v>
                </c:pt>
                <c:pt idx="177924">
                  <c:v>7715.35</c:v>
                </c:pt>
                <c:pt idx="177925">
                  <c:v>6184.32</c:v>
                </c:pt>
                <c:pt idx="177926">
                  <c:v>4210.53</c:v>
                </c:pt>
                <c:pt idx="177927">
                  <c:v>5338.78</c:v>
                </c:pt>
                <c:pt idx="177928">
                  <c:v>8562.7900000000009</c:v>
                </c:pt>
                <c:pt idx="177929">
                  <c:v>6884.04</c:v>
                </c:pt>
                <c:pt idx="177930">
                  <c:v>6455.76</c:v>
                </c:pt>
                <c:pt idx="177931">
                  <c:v>6287.5</c:v>
                </c:pt>
                <c:pt idx="177932">
                  <c:v>7299.37</c:v>
                </c:pt>
                <c:pt idx="177933">
                  <c:v>5823.45</c:v>
                </c:pt>
                <c:pt idx="177934">
                  <c:v>5280.46</c:v>
                </c:pt>
                <c:pt idx="177935">
                  <c:v>4121.62</c:v>
                </c:pt>
                <c:pt idx="177936">
                  <c:v>5326</c:v>
                </c:pt>
                <c:pt idx="177937">
                  <c:v>6530.49</c:v>
                </c:pt>
                <c:pt idx="177938">
                  <c:v>7577.64</c:v>
                </c:pt>
                <c:pt idx="177939">
                  <c:v>6978.19</c:v>
                </c:pt>
                <c:pt idx="177940">
                  <c:v>6233.43</c:v>
                </c:pt>
                <c:pt idx="177941">
                  <c:v>7829.33</c:v>
                </c:pt>
                <c:pt idx="177942">
                  <c:v>5837.38</c:v>
                </c:pt>
                <c:pt idx="177943">
                  <c:v>5748.41</c:v>
                </c:pt>
                <c:pt idx="177944">
                  <c:v>29111.24</c:v>
                </c:pt>
                <c:pt idx="177945">
                  <c:v>9000.7199999999993</c:v>
                </c:pt>
                <c:pt idx="177946">
                  <c:v>7712.56</c:v>
                </c:pt>
                <c:pt idx="177947">
                  <c:v>12791.45</c:v>
                </c:pt>
                <c:pt idx="177948">
                  <c:v>32583.21</c:v>
                </c:pt>
                <c:pt idx="177949">
                  <c:v>5472.6</c:v>
                </c:pt>
                <c:pt idx="177950">
                  <c:v>4858.93</c:v>
                </c:pt>
                <c:pt idx="177951">
                  <c:v>2017.8</c:v>
                </c:pt>
                <c:pt idx="177952">
                  <c:v>2904.76</c:v>
                </c:pt>
                <c:pt idx="177953">
                  <c:v>2921.54</c:v>
                </c:pt>
                <c:pt idx="177954">
                  <c:v>4249.58</c:v>
                </c:pt>
                <c:pt idx="177955">
                  <c:v>3559.55</c:v>
                </c:pt>
                <c:pt idx="177956">
                  <c:v>7411.88</c:v>
                </c:pt>
                <c:pt idx="177957">
                  <c:v>3458.68</c:v>
                </c:pt>
                <c:pt idx="177958">
                  <c:v>4819.3599999999997</c:v>
                </c:pt>
                <c:pt idx="177959">
                  <c:v>3457.86</c:v>
                </c:pt>
                <c:pt idx="177960">
                  <c:v>3541.2</c:v>
                </c:pt>
                <c:pt idx="177961">
                  <c:v>5894.31</c:v>
                </c:pt>
                <c:pt idx="177962">
                  <c:v>6670.01</c:v>
                </c:pt>
                <c:pt idx="177963">
                  <c:v>5695.49</c:v>
                </c:pt>
                <c:pt idx="177964">
                  <c:v>7327.68</c:v>
                </c:pt>
                <c:pt idx="177965">
                  <c:v>4618.3900000000003</c:v>
                </c:pt>
                <c:pt idx="177966">
                  <c:v>3437</c:v>
                </c:pt>
                <c:pt idx="177967">
                  <c:v>6463.93</c:v>
                </c:pt>
                <c:pt idx="177968">
                  <c:v>8557.56</c:v>
                </c:pt>
                <c:pt idx="177969">
                  <c:v>5107.07</c:v>
                </c:pt>
                <c:pt idx="177970">
                  <c:v>4629.51</c:v>
                </c:pt>
                <c:pt idx="177971">
                  <c:v>5389.64</c:v>
                </c:pt>
                <c:pt idx="177972">
                  <c:v>4748.1000000000004</c:v>
                </c:pt>
                <c:pt idx="177973">
                  <c:v>6051.2</c:v>
                </c:pt>
                <c:pt idx="177974">
                  <c:v>5979.25</c:v>
                </c:pt>
                <c:pt idx="177975">
                  <c:v>6794.93</c:v>
                </c:pt>
                <c:pt idx="177976">
                  <c:v>5143.04</c:v>
                </c:pt>
                <c:pt idx="177977">
                  <c:v>4687.9399999999996</c:v>
                </c:pt>
                <c:pt idx="177978">
                  <c:v>5440.83</c:v>
                </c:pt>
                <c:pt idx="177979">
                  <c:v>4087.46</c:v>
                </c:pt>
                <c:pt idx="177980">
                  <c:v>3135.65</c:v>
                </c:pt>
                <c:pt idx="177981">
                  <c:v>5659.23</c:v>
                </c:pt>
                <c:pt idx="177982">
                  <c:v>4835.6400000000003</c:v>
                </c:pt>
                <c:pt idx="177983">
                  <c:v>4416.8</c:v>
                </c:pt>
                <c:pt idx="177984">
                  <c:v>5009.92</c:v>
                </c:pt>
                <c:pt idx="177985">
                  <c:v>5379.09</c:v>
                </c:pt>
                <c:pt idx="177986">
                  <c:v>4451.7299999999996</c:v>
                </c:pt>
                <c:pt idx="177987">
                  <c:v>4868.42</c:v>
                </c:pt>
                <c:pt idx="177988">
                  <c:v>3005.47</c:v>
                </c:pt>
                <c:pt idx="177989">
                  <c:v>3975.67</c:v>
                </c:pt>
                <c:pt idx="177990">
                  <c:v>4225.0200000000004</c:v>
                </c:pt>
                <c:pt idx="177991">
                  <c:v>7022.37</c:v>
                </c:pt>
                <c:pt idx="177992">
                  <c:v>3525.15</c:v>
                </c:pt>
                <c:pt idx="177993">
                  <c:v>5663.78</c:v>
                </c:pt>
                <c:pt idx="177994">
                  <c:v>6498.69</c:v>
                </c:pt>
                <c:pt idx="177995">
                  <c:v>3933.84</c:v>
                </c:pt>
                <c:pt idx="177996">
                  <c:v>24859.19</c:v>
                </c:pt>
                <c:pt idx="177997">
                  <c:v>6935.8</c:v>
                </c:pt>
                <c:pt idx="177998">
                  <c:v>4773.37</c:v>
                </c:pt>
                <c:pt idx="177999">
                  <c:v>8463.0499999999993</c:v>
                </c:pt>
                <c:pt idx="178000">
                  <c:v>22673.98</c:v>
                </c:pt>
                <c:pt idx="178001">
                  <c:v>8678.84</c:v>
                </c:pt>
                <c:pt idx="178002">
                  <c:v>1756.1</c:v>
                </c:pt>
                <c:pt idx="178003">
                  <c:v>2018.05</c:v>
                </c:pt>
                <c:pt idx="178004">
                  <c:v>2423.96</c:v>
                </c:pt>
                <c:pt idx="178005">
                  <c:v>2840.22</c:v>
                </c:pt>
                <c:pt idx="178006">
                  <c:v>3538.36</c:v>
                </c:pt>
                <c:pt idx="178007">
                  <c:v>3910.41</c:v>
                </c:pt>
                <c:pt idx="178008">
                  <c:v>5204.42</c:v>
                </c:pt>
                <c:pt idx="178009">
                  <c:v>4659.01</c:v>
                </c:pt>
                <c:pt idx="178010">
                  <c:v>3978.81</c:v>
                </c:pt>
                <c:pt idx="178011">
                  <c:v>4314.84</c:v>
                </c:pt>
                <c:pt idx="178012">
                  <c:v>3432.86</c:v>
                </c:pt>
                <c:pt idx="178013">
                  <c:v>3098.08</c:v>
                </c:pt>
                <c:pt idx="178014">
                  <c:v>2494.36</c:v>
                </c:pt>
                <c:pt idx="178015">
                  <c:v>3910.97</c:v>
                </c:pt>
                <c:pt idx="178016">
                  <c:v>3939.9</c:v>
                </c:pt>
                <c:pt idx="178017">
                  <c:v>3729.78</c:v>
                </c:pt>
                <c:pt idx="178018">
                  <c:v>3568.62</c:v>
                </c:pt>
                <c:pt idx="178019">
                  <c:v>5998.99</c:v>
                </c:pt>
                <c:pt idx="178020">
                  <c:v>4665.8500000000004</c:v>
                </c:pt>
                <c:pt idx="178021">
                  <c:v>4964.3999999999996</c:v>
                </c:pt>
                <c:pt idx="178022">
                  <c:v>4304.49</c:v>
                </c:pt>
                <c:pt idx="178023">
                  <c:v>3291.07</c:v>
                </c:pt>
                <c:pt idx="178024">
                  <c:v>4250.1400000000003</c:v>
                </c:pt>
                <c:pt idx="178025">
                  <c:v>3993.99</c:v>
                </c:pt>
                <c:pt idx="178026">
                  <c:v>5728.62</c:v>
                </c:pt>
                <c:pt idx="178027">
                  <c:v>4647.03</c:v>
                </c:pt>
                <c:pt idx="178028">
                  <c:v>4249.82</c:v>
                </c:pt>
                <c:pt idx="178029">
                  <c:v>3948.08</c:v>
                </c:pt>
                <c:pt idx="178030">
                  <c:v>5771.78</c:v>
                </c:pt>
                <c:pt idx="178031">
                  <c:v>4778.37</c:v>
                </c:pt>
                <c:pt idx="178032">
                  <c:v>4469.8500000000004</c:v>
                </c:pt>
                <c:pt idx="178033">
                  <c:v>4539.68</c:v>
                </c:pt>
                <c:pt idx="178034">
                  <c:v>3866.75</c:v>
                </c:pt>
                <c:pt idx="178035">
                  <c:v>3351.84</c:v>
                </c:pt>
                <c:pt idx="178036">
                  <c:v>3706.51</c:v>
                </c:pt>
                <c:pt idx="178037">
                  <c:v>3406.82</c:v>
                </c:pt>
                <c:pt idx="178038">
                  <c:v>4543.2299999999996</c:v>
                </c:pt>
                <c:pt idx="178039">
                  <c:v>4585.72</c:v>
                </c:pt>
                <c:pt idx="178040">
                  <c:v>6458.92</c:v>
                </c:pt>
                <c:pt idx="178041">
                  <c:v>4549.1899999999996</c:v>
                </c:pt>
                <c:pt idx="178042">
                  <c:v>5001.55</c:v>
                </c:pt>
                <c:pt idx="178043">
                  <c:v>3218.42</c:v>
                </c:pt>
                <c:pt idx="178044">
                  <c:v>3857.38</c:v>
                </c:pt>
                <c:pt idx="178045">
                  <c:v>22299.98</c:v>
                </c:pt>
                <c:pt idx="178046">
                  <c:v>24298.19</c:v>
                </c:pt>
                <c:pt idx="178047">
                  <c:v>28351.83</c:v>
                </c:pt>
                <c:pt idx="178048">
                  <c:v>19983.39</c:v>
                </c:pt>
                <c:pt idx="178049">
                  <c:v>24884.92</c:v>
                </c:pt>
                <c:pt idx="178050">
                  <c:v>26740.33</c:v>
                </c:pt>
                <c:pt idx="178051">
                  <c:v>29417.599999999999</c:v>
                </c:pt>
                <c:pt idx="178052">
                  <c:v>31273.95</c:v>
                </c:pt>
                <c:pt idx="178053">
                  <c:v>52115.49</c:v>
                </c:pt>
                <c:pt idx="178054">
                  <c:v>38859.589999999997</c:v>
                </c:pt>
                <c:pt idx="178055">
                  <c:v>33127.050000000003</c:v>
                </c:pt>
                <c:pt idx="178056">
                  <c:v>31375.83</c:v>
                </c:pt>
                <c:pt idx="178057">
                  <c:v>24067.56</c:v>
                </c:pt>
                <c:pt idx="178058">
                  <c:v>30736.49</c:v>
                </c:pt>
                <c:pt idx="178059">
                  <c:v>23441.51</c:v>
                </c:pt>
                <c:pt idx="178060">
                  <c:v>31602.23</c:v>
                </c:pt>
                <c:pt idx="178061">
                  <c:v>38606.120000000003</c:v>
                </c:pt>
                <c:pt idx="178062">
                  <c:v>39862.06</c:v>
                </c:pt>
                <c:pt idx="178063">
                  <c:v>28886.43</c:v>
                </c:pt>
                <c:pt idx="178064">
                  <c:v>33923.129999999997</c:v>
                </c:pt>
                <c:pt idx="178065">
                  <c:v>39820.839999999997</c:v>
                </c:pt>
                <c:pt idx="178066">
                  <c:v>38543.61</c:v>
                </c:pt>
                <c:pt idx="178067">
                  <c:v>39185.019999999997</c:v>
                </c:pt>
                <c:pt idx="178068">
                  <c:v>28894.27</c:v>
                </c:pt>
                <c:pt idx="178069">
                  <c:v>28812.639999999999</c:v>
                </c:pt>
                <c:pt idx="178070">
                  <c:v>28072.95</c:v>
                </c:pt>
                <c:pt idx="178071">
                  <c:v>30974.29</c:v>
                </c:pt>
                <c:pt idx="178072">
                  <c:v>31276.62</c:v>
                </c:pt>
                <c:pt idx="178073">
                  <c:v>28736.35</c:v>
                </c:pt>
                <c:pt idx="178074">
                  <c:v>27020.48</c:v>
                </c:pt>
                <c:pt idx="178075">
                  <c:v>26047.41</c:v>
                </c:pt>
                <c:pt idx="178076">
                  <c:v>22628.03</c:v>
                </c:pt>
                <c:pt idx="178077">
                  <c:v>22080.2</c:v>
                </c:pt>
                <c:pt idx="178078">
                  <c:v>20440.59</c:v>
                </c:pt>
                <c:pt idx="178079">
                  <c:v>22665.57</c:v>
                </c:pt>
                <c:pt idx="178080">
                  <c:v>23539.72</c:v>
                </c:pt>
                <c:pt idx="178081">
                  <c:v>25633.65</c:v>
                </c:pt>
                <c:pt idx="178082">
                  <c:v>21338.87</c:v>
                </c:pt>
                <c:pt idx="178083">
                  <c:v>23174.05</c:v>
                </c:pt>
                <c:pt idx="178084">
                  <c:v>25858.43</c:v>
                </c:pt>
                <c:pt idx="178085">
                  <c:v>35423.53</c:v>
                </c:pt>
                <c:pt idx="178086">
                  <c:v>35955.86</c:v>
                </c:pt>
                <c:pt idx="178087">
                  <c:v>101871.88</c:v>
                </c:pt>
                <c:pt idx="178088">
                  <c:v>64474.32</c:v>
                </c:pt>
                <c:pt idx="178089">
                  <c:v>81922</c:v>
                </c:pt>
                <c:pt idx="178090">
                  <c:v>107168.25</c:v>
                </c:pt>
                <c:pt idx="178091">
                  <c:v>169832.72</c:v>
                </c:pt>
                <c:pt idx="178092">
                  <c:v>29642.3</c:v>
                </c:pt>
                <c:pt idx="178093">
                  <c:v>18027.240000000002</c:v>
                </c:pt>
                <c:pt idx="178094">
                  <c:v>17540.060000000001</c:v>
                </c:pt>
                <c:pt idx="178095">
                  <c:v>18506.8</c:v>
                </c:pt>
                <c:pt idx="178096">
                  <c:v>16085.46</c:v>
                </c:pt>
                <c:pt idx="178097">
                  <c:v>20312.009999999998</c:v>
                </c:pt>
                <c:pt idx="178098">
                  <c:v>21422.67</c:v>
                </c:pt>
                <c:pt idx="178099">
                  <c:v>24000.880000000001</c:v>
                </c:pt>
                <c:pt idx="178100">
                  <c:v>23508.54</c:v>
                </c:pt>
                <c:pt idx="178101">
                  <c:v>21166.74</c:v>
                </c:pt>
                <c:pt idx="178102">
                  <c:v>25630.02</c:v>
                </c:pt>
                <c:pt idx="178103">
                  <c:v>28476.2</c:v>
                </c:pt>
                <c:pt idx="178104">
                  <c:v>24083.200000000001</c:v>
                </c:pt>
                <c:pt idx="178105">
                  <c:v>21402.400000000001</c:v>
                </c:pt>
                <c:pt idx="178106">
                  <c:v>26531.03</c:v>
                </c:pt>
                <c:pt idx="178107">
                  <c:v>33002.519999999997</c:v>
                </c:pt>
                <c:pt idx="178108">
                  <c:v>40832.85</c:v>
                </c:pt>
                <c:pt idx="178109">
                  <c:v>35384.25</c:v>
                </c:pt>
                <c:pt idx="178110">
                  <c:v>28117.17</c:v>
                </c:pt>
                <c:pt idx="178111">
                  <c:v>30043.91</c:v>
                </c:pt>
                <c:pt idx="178112">
                  <c:v>26168.07</c:v>
                </c:pt>
                <c:pt idx="178113">
                  <c:v>27162.81</c:v>
                </c:pt>
                <c:pt idx="178114">
                  <c:v>39719.64</c:v>
                </c:pt>
                <c:pt idx="178115">
                  <c:v>34846.26</c:v>
                </c:pt>
                <c:pt idx="178116">
                  <c:v>35893.839999999997</c:v>
                </c:pt>
                <c:pt idx="178117">
                  <c:v>41361.879999999997</c:v>
                </c:pt>
                <c:pt idx="178118">
                  <c:v>38730.71</c:v>
                </c:pt>
                <c:pt idx="178119">
                  <c:v>42229.3</c:v>
                </c:pt>
                <c:pt idx="178120">
                  <c:v>34810.46</c:v>
                </c:pt>
                <c:pt idx="178121">
                  <c:v>32415.03</c:v>
                </c:pt>
                <c:pt idx="178122">
                  <c:v>28718.720000000001</c:v>
                </c:pt>
                <c:pt idx="178123">
                  <c:v>22742.18</c:v>
                </c:pt>
                <c:pt idx="178124">
                  <c:v>23841.09</c:v>
                </c:pt>
                <c:pt idx="178125">
                  <c:v>25335.41</c:v>
                </c:pt>
                <c:pt idx="178126">
                  <c:v>24830.38</c:v>
                </c:pt>
                <c:pt idx="178127">
                  <c:v>25269.49</c:v>
                </c:pt>
                <c:pt idx="178128">
                  <c:v>21041.31</c:v>
                </c:pt>
                <c:pt idx="178129">
                  <c:v>20813.900000000001</c:v>
                </c:pt>
                <c:pt idx="178130">
                  <c:v>21725.38</c:v>
                </c:pt>
                <c:pt idx="178131">
                  <c:v>19125.43</c:v>
                </c:pt>
                <c:pt idx="178132">
                  <c:v>22040.25</c:v>
                </c:pt>
                <c:pt idx="178133">
                  <c:v>22408.26</c:v>
                </c:pt>
                <c:pt idx="178134">
                  <c:v>28812.63</c:v>
                </c:pt>
                <c:pt idx="178135">
                  <c:v>31647.67</c:v>
                </c:pt>
                <c:pt idx="178136">
                  <c:v>32103.02</c:v>
                </c:pt>
                <c:pt idx="178137">
                  <c:v>39791.4</c:v>
                </c:pt>
                <c:pt idx="178138">
                  <c:v>41558.83</c:v>
                </c:pt>
                <c:pt idx="178139">
                  <c:v>109188.4</c:v>
                </c:pt>
                <c:pt idx="178140">
                  <c:v>56617.52</c:v>
                </c:pt>
                <c:pt idx="178141">
                  <c:v>83381.05</c:v>
                </c:pt>
                <c:pt idx="178142">
                  <c:v>106451</c:v>
                </c:pt>
                <c:pt idx="178143">
                  <c:v>148730.01</c:v>
                </c:pt>
                <c:pt idx="178144">
                  <c:v>48517.32</c:v>
                </c:pt>
                <c:pt idx="178145">
                  <c:v>19330.099999999999</c:v>
                </c:pt>
                <c:pt idx="178146">
                  <c:v>17157.080000000002</c:v>
                </c:pt>
                <c:pt idx="178147">
                  <c:v>18234.72</c:v>
                </c:pt>
                <c:pt idx="178148">
                  <c:v>18390.59</c:v>
                </c:pt>
                <c:pt idx="178149">
                  <c:v>20928.05</c:v>
                </c:pt>
                <c:pt idx="178150">
                  <c:v>23555.5</c:v>
                </c:pt>
                <c:pt idx="178151">
                  <c:v>22295.18</c:v>
                </c:pt>
                <c:pt idx="178152">
                  <c:v>27830.33</c:v>
                </c:pt>
                <c:pt idx="178153">
                  <c:v>21136.17</c:v>
                </c:pt>
                <c:pt idx="178154">
                  <c:v>23135.360000000001</c:v>
                </c:pt>
                <c:pt idx="178155">
                  <c:v>31170.17</c:v>
                </c:pt>
                <c:pt idx="178156">
                  <c:v>37473.06</c:v>
                </c:pt>
                <c:pt idx="178157">
                  <c:v>30920.26</c:v>
                </c:pt>
                <c:pt idx="178158">
                  <c:v>43422.94</c:v>
                </c:pt>
                <c:pt idx="178159">
                  <c:v>38626.99</c:v>
                </c:pt>
                <c:pt idx="178160">
                  <c:v>28183.16</c:v>
                </c:pt>
                <c:pt idx="178161">
                  <c:v>23303.4</c:v>
                </c:pt>
                <c:pt idx="178162">
                  <c:v>30066.32</c:v>
                </c:pt>
                <c:pt idx="178163">
                  <c:v>27923.61</c:v>
                </c:pt>
                <c:pt idx="178164">
                  <c:v>33585.660000000003</c:v>
                </c:pt>
                <c:pt idx="178165">
                  <c:v>37699.879999999997</c:v>
                </c:pt>
                <c:pt idx="178166">
                  <c:v>40614.33</c:v>
                </c:pt>
                <c:pt idx="178167">
                  <c:v>25787.94</c:v>
                </c:pt>
                <c:pt idx="178168">
                  <c:v>42137.599999999999</c:v>
                </c:pt>
                <c:pt idx="178169">
                  <c:v>46490.34</c:v>
                </c:pt>
                <c:pt idx="178170">
                  <c:v>34968.68</c:v>
                </c:pt>
                <c:pt idx="178171">
                  <c:v>38233.660000000003</c:v>
                </c:pt>
                <c:pt idx="178172">
                  <c:v>29078.400000000001</c:v>
                </c:pt>
                <c:pt idx="178173">
                  <c:v>28301.61</c:v>
                </c:pt>
                <c:pt idx="178174">
                  <c:v>25714.7</c:v>
                </c:pt>
                <c:pt idx="178175">
                  <c:v>28682.639999999999</c:v>
                </c:pt>
                <c:pt idx="178176">
                  <c:v>26265.360000000001</c:v>
                </c:pt>
                <c:pt idx="178177">
                  <c:v>24396.11</c:v>
                </c:pt>
                <c:pt idx="178178">
                  <c:v>26525.71</c:v>
                </c:pt>
                <c:pt idx="178179">
                  <c:v>22767.3</c:v>
                </c:pt>
                <c:pt idx="178180">
                  <c:v>21556.11</c:v>
                </c:pt>
                <c:pt idx="178181">
                  <c:v>20822.91</c:v>
                </c:pt>
                <c:pt idx="178182">
                  <c:v>28604.81</c:v>
                </c:pt>
                <c:pt idx="178183">
                  <c:v>24971.77</c:v>
                </c:pt>
                <c:pt idx="178184">
                  <c:v>27507.47</c:v>
                </c:pt>
                <c:pt idx="178185">
                  <c:v>27983.119999999999</c:v>
                </c:pt>
                <c:pt idx="178186">
                  <c:v>29644.69</c:v>
                </c:pt>
                <c:pt idx="178187">
                  <c:v>22844.02</c:v>
                </c:pt>
                <c:pt idx="178188">
                  <c:v>48449.43</c:v>
                </c:pt>
                <c:pt idx="178189">
                  <c:v>45921.29</c:v>
                </c:pt>
                <c:pt idx="178190">
                  <c:v>44518.49</c:v>
                </c:pt>
                <c:pt idx="178191">
                  <c:v>44208.58</c:v>
                </c:pt>
                <c:pt idx="178192">
                  <c:v>47326.71</c:v>
                </c:pt>
                <c:pt idx="178193">
                  <c:v>44584.38</c:v>
                </c:pt>
                <c:pt idx="178194">
                  <c:v>44366.92</c:v>
                </c:pt>
                <c:pt idx="178195">
                  <c:v>42435.9</c:v>
                </c:pt>
                <c:pt idx="178196">
                  <c:v>47609.13</c:v>
                </c:pt>
                <c:pt idx="178197">
                  <c:v>43384.57</c:v>
                </c:pt>
                <c:pt idx="178198">
                  <c:v>46835.91</c:v>
                </c:pt>
                <c:pt idx="178199">
                  <c:v>46598.720000000001</c:v>
                </c:pt>
                <c:pt idx="178200">
                  <c:v>42998.9</c:v>
                </c:pt>
                <c:pt idx="178201">
                  <c:v>45240.27</c:v>
                </c:pt>
                <c:pt idx="178202">
                  <c:v>43651.22</c:v>
                </c:pt>
                <c:pt idx="178203">
                  <c:v>43227.75</c:v>
                </c:pt>
                <c:pt idx="178204">
                  <c:v>43340.59</c:v>
                </c:pt>
                <c:pt idx="178205">
                  <c:v>41241.410000000003</c:v>
                </c:pt>
                <c:pt idx="178206">
                  <c:v>41627.74</c:v>
                </c:pt>
                <c:pt idx="178207">
                  <c:v>43108.17</c:v>
                </c:pt>
                <c:pt idx="178208">
                  <c:v>41388.629999999997</c:v>
                </c:pt>
                <c:pt idx="178209">
                  <c:v>46122.8</c:v>
                </c:pt>
                <c:pt idx="178210">
                  <c:v>40923.4</c:v>
                </c:pt>
                <c:pt idx="178211">
                  <c:v>42387.86</c:v>
                </c:pt>
                <c:pt idx="178212">
                  <c:v>42282.81</c:v>
                </c:pt>
                <c:pt idx="178213">
                  <c:v>43181.14</c:v>
                </c:pt>
                <c:pt idx="178214">
                  <c:v>43497.64</c:v>
                </c:pt>
                <c:pt idx="178215">
                  <c:v>41894.46</c:v>
                </c:pt>
                <c:pt idx="178216">
                  <c:v>40159.040000000001</c:v>
                </c:pt>
                <c:pt idx="178217">
                  <c:v>40638.26</c:v>
                </c:pt>
                <c:pt idx="178218">
                  <c:v>41625.93</c:v>
                </c:pt>
                <c:pt idx="178219">
                  <c:v>44531.89</c:v>
                </c:pt>
                <c:pt idx="178220">
                  <c:v>44032.01</c:v>
                </c:pt>
                <c:pt idx="178221">
                  <c:v>41540.93</c:v>
                </c:pt>
                <c:pt idx="178222">
                  <c:v>43071.81</c:v>
                </c:pt>
                <c:pt idx="178223">
                  <c:v>43589.32</c:v>
                </c:pt>
                <c:pt idx="178224">
                  <c:v>42554.97</c:v>
                </c:pt>
                <c:pt idx="178225">
                  <c:v>40478.53</c:v>
                </c:pt>
                <c:pt idx="178226">
                  <c:v>42842.01</c:v>
                </c:pt>
                <c:pt idx="178227">
                  <c:v>44255.65</c:v>
                </c:pt>
                <c:pt idx="178228">
                  <c:v>42275.39</c:v>
                </c:pt>
                <c:pt idx="178229">
                  <c:v>41601.620000000003</c:v>
                </c:pt>
                <c:pt idx="178230">
                  <c:v>41233.410000000003</c:v>
                </c:pt>
                <c:pt idx="178231">
                  <c:v>42372.3</c:v>
                </c:pt>
                <c:pt idx="178232">
                  <c:v>48503.44</c:v>
                </c:pt>
                <c:pt idx="178233">
                  <c:v>48995.82</c:v>
                </c:pt>
                <c:pt idx="178234">
                  <c:v>62278.75</c:v>
                </c:pt>
                <c:pt idx="178235">
                  <c:v>38026.43</c:v>
                </c:pt>
                <c:pt idx="178236">
                  <c:v>38257.449999999997</c:v>
                </c:pt>
                <c:pt idx="178237">
                  <c:v>39152.74</c:v>
                </c:pt>
                <c:pt idx="178238">
                  <c:v>39204.22</c:v>
                </c:pt>
                <c:pt idx="178239">
                  <c:v>41259.629999999997</c:v>
                </c:pt>
                <c:pt idx="178240">
                  <c:v>41865.33</c:v>
                </c:pt>
                <c:pt idx="178241">
                  <c:v>42786.080000000002</c:v>
                </c:pt>
                <c:pt idx="178242">
                  <c:v>41912.32</c:v>
                </c:pt>
                <c:pt idx="178243">
                  <c:v>38032.85</c:v>
                </c:pt>
                <c:pt idx="178244">
                  <c:v>45049.11</c:v>
                </c:pt>
                <c:pt idx="178245">
                  <c:v>41517.160000000003</c:v>
                </c:pt>
                <c:pt idx="178246">
                  <c:v>40852.74</c:v>
                </c:pt>
                <c:pt idx="178247">
                  <c:v>40983.599999999999</c:v>
                </c:pt>
                <c:pt idx="178248">
                  <c:v>43407.05</c:v>
                </c:pt>
                <c:pt idx="178249">
                  <c:v>41232.32</c:v>
                </c:pt>
                <c:pt idx="178250">
                  <c:v>39767.22</c:v>
                </c:pt>
                <c:pt idx="178251">
                  <c:v>43053.98</c:v>
                </c:pt>
                <c:pt idx="178252">
                  <c:v>37202.53</c:v>
                </c:pt>
                <c:pt idx="178253">
                  <c:v>43059.49</c:v>
                </c:pt>
                <c:pt idx="178254">
                  <c:v>38660.17</c:v>
                </c:pt>
                <c:pt idx="178255">
                  <c:v>41148.769999999997</c:v>
                </c:pt>
                <c:pt idx="178256">
                  <c:v>43042.47</c:v>
                </c:pt>
                <c:pt idx="178257">
                  <c:v>40999.199999999997</c:v>
                </c:pt>
                <c:pt idx="178258">
                  <c:v>42140.08</c:v>
                </c:pt>
                <c:pt idx="178259">
                  <c:v>40628.54</c:v>
                </c:pt>
                <c:pt idx="178260">
                  <c:v>43510.33</c:v>
                </c:pt>
                <c:pt idx="178261">
                  <c:v>43067.57</c:v>
                </c:pt>
                <c:pt idx="178262">
                  <c:v>39899.9</c:v>
                </c:pt>
                <c:pt idx="178263">
                  <c:v>41355.81</c:v>
                </c:pt>
                <c:pt idx="178264">
                  <c:v>41488.53</c:v>
                </c:pt>
                <c:pt idx="178265">
                  <c:v>39032.01</c:v>
                </c:pt>
                <c:pt idx="178266">
                  <c:v>43708.160000000003</c:v>
                </c:pt>
                <c:pt idx="178267">
                  <c:v>39387.39</c:v>
                </c:pt>
                <c:pt idx="178268">
                  <c:v>41515.06</c:v>
                </c:pt>
                <c:pt idx="178269">
                  <c:v>41202.050000000003</c:v>
                </c:pt>
                <c:pt idx="178270">
                  <c:v>41445.360000000001</c:v>
                </c:pt>
                <c:pt idx="178271">
                  <c:v>42516.93</c:v>
                </c:pt>
                <c:pt idx="178272">
                  <c:v>40502.29</c:v>
                </c:pt>
                <c:pt idx="178273">
                  <c:v>40142.68</c:v>
                </c:pt>
                <c:pt idx="178274">
                  <c:v>39715.06</c:v>
                </c:pt>
                <c:pt idx="178275">
                  <c:v>41686.43</c:v>
                </c:pt>
                <c:pt idx="178276">
                  <c:v>40581.82</c:v>
                </c:pt>
                <c:pt idx="178277">
                  <c:v>42480.55</c:v>
                </c:pt>
                <c:pt idx="178278">
                  <c:v>41552.230000000003</c:v>
                </c:pt>
                <c:pt idx="178279">
                  <c:v>43076.47</c:v>
                </c:pt>
                <c:pt idx="178280">
                  <c:v>44921.98</c:v>
                </c:pt>
                <c:pt idx="178281">
                  <c:v>41137.730000000003</c:v>
                </c:pt>
                <c:pt idx="178282">
                  <c:v>39432.589999999997</c:v>
                </c:pt>
                <c:pt idx="178283">
                  <c:v>42347.78</c:v>
                </c:pt>
                <c:pt idx="178284">
                  <c:v>45082.62</c:v>
                </c:pt>
                <c:pt idx="178285">
                  <c:v>48498.94</c:v>
                </c:pt>
                <c:pt idx="178286">
                  <c:v>56060.18</c:v>
                </c:pt>
                <c:pt idx="178287">
                  <c:v>38795.550000000003</c:v>
                </c:pt>
                <c:pt idx="178288">
                  <c:v>39672.019999999997</c:v>
                </c:pt>
                <c:pt idx="178289">
                  <c:v>37443.74</c:v>
                </c:pt>
                <c:pt idx="178290">
                  <c:v>41395.81</c:v>
                </c:pt>
                <c:pt idx="178291">
                  <c:v>39258.31</c:v>
                </c:pt>
                <c:pt idx="178292">
                  <c:v>43701.39</c:v>
                </c:pt>
                <c:pt idx="178293">
                  <c:v>43906.54</c:v>
                </c:pt>
                <c:pt idx="178294">
                  <c:v>39527.040000000001</c:v>
                </c:pt>
                <c:pt idx="178295">
                  <c:v>43187.11</c:v>
                </c:pt>
                <c:pt idx="178296">
                  <c:v>44149.83</c:v>
                </c:pt>
                <c:pt idx="178297">
                  <c:v>42820.480000000003</c:v>
                </c:pt>
                <c:pt idx="178298">
                  <c:v>41753.14</c:v>
                </c:pt>
                <c:pt idx="178299">
                  <c:v>39626.449999999997</c:v>
                </c:pt>
                <c:pt idx="178300">
                  <c:v>41954.45</c:v>
                </c:pt>
                <c:pt idx="178301">
                  <c:v>47637.51</c:v>
                </c:pt>
                <c:pt idx="178302">
                  <c:v>39786.89</c:v>
                </c:pt>
                <c:pt idx="178303">
                  <c:v>40512.239999999998</c:v>
                </c:pt>
                <c:pt idx="178304">
                  <c:v>42555.58</c:v>
                </c:pt>
                <c:pt idx="178305">
                  <c:v>43366.82</c:v>
                </c:pt>
                <c:pt idx="178306">
                  <c:v>42432.17</c:v>
                </c:pt>
                <c:pt idx="178307">
                  <c:v>41012.76</c:v>
                </c:pt>
                <c:pt idx="178308">
                  <c:v>42694.29</c:v>
                </c:pt>
                <c:pt idx="178309">
                  <c:v>38485.96</c:v>
                </c:pt>
                <c:pt idx="178310">
                  <c:v>44163.06</c:v>
                </c:pt>
                <c:pt idx="178311">
                  <c:v>42116.21</c:v>
                </c:pt>
                <c:pt idx="178312">
                  <c:v>40932.99</c:v>
                </c:pt>
                <c:pt idx="178313">
                  <c:v>42537.14</c:v>
                </c:pt>
                <c:pt idx="178314">
                  <c:v>43495.41</c:v>
                </c:pt>
                <c:pt idx="178315">
                  <c:v>41867.370000000003</c:v>
                </c:pt>
                <c:pt idx="178316">
                  <c:v>43518.83</c:v>
                </c:pt>
                <c:pt idx="178317">
                  <c:v>41023</c:v>
                </c:pt>
                <c:pt idx="178318">
                  <c:v>46283.35</c:v>
                </c:pt>
                <c:pt idx="178319">
                  <c:v>44358.5</c:v>
                </c:pt>
                <c:pt idx="178320">
                  <c:v>44113.45</c:v>
                </c:pt>
                <c:pt idx="178321">
                  <c:v>40926.199999999997</c:v>
                </c:pt>
                <c:pt idx="178322">
                  <c:v>41996.24</c:v>
                </c:pt>
                <c:pt idx="178323">
                  <c:v>43336.53</c:v>
                </c:pt>
                <c:pt idx="178324">
                  <c:v>44203.42</c:v>
                </c:pt>
                <c:pt idx="178325">
                  <c:v>42384.91</c:v>
                </c:pt>
                <c:pt idx="178326">
                  <c:v>41285.74</c:v>
                </c:pt>
                <c:pt idx="178327">
                  <c:v>43259.9</c:v>
                </c:pt>
                <c:pt idx="178328">
                  <c:v>42556.7</c:v>
                </c:pt>
                <c:pt idx="178329">
                  <c:v>43708.83</c:v>
                </c:pt>
                <c:pt idx="178330">
                  <c:v>42484.11</c:v>
                </c:pt>
                <c:pt idx="178331">
                  <c:v>12355.07</c:v>
                </c:pt>
                <c:pt idx="178332">
                  <c:v>12736.71</c:v>
                </c:pt>
                <c:pt idx="178333">
                  <c:v>14887.6</c:v>
                </c:pt>
                <c:pt idx="178334">
                  <c:v>12618.37</c:v>
                </c:pt>
                <c:pt idx="178335">
                  <c:v>15032.2</c:v>
                </c:pt>
                <c:pt idx="178336">
                  <c:v>15278.77</c:v>
                </c:pt>
                <c:pt idx="178337">
                  <c:v>18941.04</c:v>
                </c:pt>
                <c:pt idx="178338">
                  <c:v>19834.11</c:v>
                </c:pt>
                <c:pt idx="178339">
                  <c:v>32647.22</c:v>
                </c:pt>
                <c:pt idx="178340">
                  <c:v>27514.43</c:v>
                </c:pt>
                <c:pt idx="178341">
                  <c:v>25627.77</c:v>
                </c:pt>
                <c:pt idx="178342">
                  <c:v>28368.97</c:v>
                </c:pt>
                <c:pt idx="178343">
                  <c:v>28985.52</c:v>
                </c:pt>
                <c:pt idx="178344">
                  <c:v>28742.93</c:v>
                </c:pt>
                <c:pt idx="178345">
                  <c:v>22388.47</c:v>
                </c:pt>
                <c:pt idx="178346">
                  <c:v>28614.63</c:v>
                </c:pt>
                <c:pt idx="178347">
                  <c:v>40322.11</c:v>
                </c:pt>
                <c:pt idx="178348">
                  <c:v>38330.959999999999</c:v>
                </c:pt>
                <c:pt idx="178349">
                  <c:v>28996.47</c:v>
                </c:pt>
                <c:pt idx="178350">
                  <c:v>36491.57</c:v>
                </c:pt>
                <c:pt idx="178351">
                  <c:v>40857.01</c:v>
                </c:pt>
                <c:pt idx="178352">
                  <c:v>48048.36</c:v>
                </c:pt>
                <c:pt idx="178353">
                  <c:v>36552.97</c:v>
                </c:pt>
                <c:pt idx="178354">
                  <c:v>31861.64</c:v>
                </c:pt>
                <c:pt idx="178355">
                  <c:v>34387.089999999997</c:v>
                </c:pt>
                <c:pt idx="178356">
                  <c:v>30702.89</c:v>
                </c:pt>
                <c:pt idx="178357">
                  <c:v>30402.5</c:v>
                </c:pt>
                <c:pt idx="178358">
                  <c:v>27954</c:v>
                </c:pt>
                <c:pt idx="178359">
                  <c:v>37634.720000000001</c:v>
                </c:pt>
                <c:pt idx="178360">
                  <c:v>27064.05</c:v>
                </c:pt>
                <c:pt idx="178361">
                  <c:v>37696.050000000003</c:v>
                </c:pt>
                <c:pt idx="178362">
                  <c:v>34179.74</c:v>
                </c:pt>
                <c:pt idx="178363">
                  <c:v>34925.870000000003</c:v>
                </c:pt>
                <c:pt idx="178364">
                  <c:v>36236.879999999997</c:v>
                </c:pt>
                <c:pt idx="178365">
                  <c:v>54026.46</c:v>
                </c:pt>
                <c:pt idx="178366">
                  <c:v>31768.55</c:v>
                </c:pt>
                <c:pt idx="178367">
                  <c:v>41982.23</c:v>
                </c:pt>
                <c:pt idx="178368">
                  <c:v>33794.51</c:v>
                </c:pt>
                <c:pt idx="178369">
                  <c:v>28299.3</c:v>
                </c:pt>
                <c:pt idx="178370">
                  <c:v>29916.03</c:v>
                </c:pt>
                <c:pt idx="178371">
                  <c:v>27287.439999999999</c:v>
                </c:pt>
                <c:pt idx="178372">
                  <c:v>44258.44</c:v>
                </c:pt>
                <c:pt idx="178373">
                  <c:v>34606.43</c:v>
                </c:pt>
                <c:pt idx="178374">
                  <c:v>18688.12</c:v>
                </c:pt>
                <c:pt idx="178375">
                  <c:v>22066.78</c:v>
                </c:pt>
                <c:pt idx="178376">
                  <c:v>25631.42</c:v>
                </c:pt>
                <c:pt idx="178377">
                  <c:v>47084.5</c:v>
                </c:pt>
                <c:pt idx="178378">
                  <c:v>13427</c:v>
                </c:pt>
                <c:pt idx="178379">
                  <c:v>13207.04</c:v>
                </c:pt>
                <c:pt idx="178380">
                  <c:v>11212.48</c:v>
                </c:pt>
                <c:pt idx="178381">
                  <c:v>10373.17</c:v>
                </c:pt>
                <c:pt idx="178382">
                  <c:v>12147.76</c:v>
                </c:pt>
                <c:pt idx="178383">
                  <c:v>12358.93</c:v>
                </c:pt>
                <c:pt idx="178384">
                  <c:v>13111.8</c:v>
                </c:pt>
                <c:pt idx="178385">
                  <c:v>12926.82</c:v>
                </c:pt>
                <c:pt idx="178386">
                  <c:v>15971.24</c:v>
                </c:pt>
                <c:pt idx="178387">
                  <c:v>15056.91</c:v>
                </c:pt>
                <c:pt idx="178388">
                  <c:v>12993.83</c:v>
                </c:pt>
                <c:pt idx="178389">
                  <c:v>16744.849999999999</c:v>
                </c:pt>
                <c:pt idx="178390">
                  <c:v>20301.939999999999</c:v>
                </c:pt>
                <c:pt idx="178391">
                  <c:v>19523.759999999998</c:v>
                </c:pt>
                <c:pt idx="178392">
                  <c:v>23823.13</c:v>
                </c:pt>
                <c:pt idx="178393">
                  <c:v>28325.24</c:v>
                </c:pt>
                <c:pt idx="178394">
                  <c:v>23955.77</c:v>
                </c:pt>
                <c:pt idx="178395">
                  <c:v>25584.87</c:v>
                </c:pt>
                <c:pt idx="178396">
                  <c:v>27457.59</c:v>
                </c:pt>
                <c:pt idx="178397">
                  <c:v>27091.64</c:v>
                </c:pt>
                <c:pt idx="178398">
                  <c:v>26130.82</c:v>
                </c:pt>
                <c:pt idx="178399">
                  <c:v>32385.06</c:v>
                </c:pt>
                <c:pt idx="178400">
                  <c:v>34933.620000000003</c:v>
                </c:pt>
                <c:pt idx="178401">
                  <c:v>32728.09</c:v>
                </c:pt>
                <c:pt idx="178402">
                  <c:v>37107.230000000003</c:v>
                </c:pt>
                <c:pt idx="178403">
                  <c:v>44062.29</c:v>
                </c:pt>
                <c:pt idx="178404">
                  <c:v>45414.94</c:v>
                </c:pt>
                <c:pt idx="178405">
                  <c:v>47710.43</c:v>
                </c:pt>
                <c:pt idx="178406">
                  <c:v>35315.39</c:v>
                </c:pt>
                <c:pt idx="178407">
                  <c:v>36170.51</c:v>
                </c:pt>
                <c:pt idx="178408">
                  <c:v>33740.04</c:v>
                </c:pt>
                <c:pt idx="178409">
                  <c:v>32417.119999999999</c:v>
                </c:pt>
                <c:pt idx="178410">
                  <c:v>29564.880000000001</c:v>
                </c:pt>
                <c:pt idx="178411">
                  <c:v>40282.199999999997</c:v>
                </c:pt>
                <c:pt idx="178412">
                  <c:v>35708.910000000003</c:v>
                </c:pt>
                <c:pt idx="178413">
                  <c:v>40775.72</c:v>
                </c:pt>
                <c:pt idx="178414">
                  <c:v>39187.089999999997</c:v>
                </c:pt>
                <c:pt idx="178415">
                  <c:v>37641.15</c:v>
                </c:pt>
                <c:pt idx="178416">
                  <c:v>39363.120000000003</c:v>
                </c:pt>
                <c:pt idx="178417">
                  <c:v>53043.8</c:v>
                </c:pt>
                <c:pt idx="178418">
                  <c:v>40628.81</c:v>
                </c:pt>
                <c:pt idx="178419">
                  <c:v>45120.75</c:v>
                </c:pt>
                <c:pt idx="178420">
                  <c:v>35769.74</c:v>
                </c:pt>
                <c:pt idx="178421">
                  <c:v>32504.35</c:v>
                </c:pt>
                <c:pt idx="178422">
                  <c:v>31795.82</c:v>
                </c:pt>
                <c:pt idx="178423">
                  <c:v>34329.47</c:v>
                </c:pt>
                <c:pt idx="178424">
                  <c:v>55059.26</c:v>
                </c:pt>
                <c:pt idx="178425">
                  <c:v>38398</c:v>
                </c:pt>
                <c:pt idx="178426">
                  <c:v>22488.25</c:v>
                </c:pt>
                <c:pt idx="178427">
                  <c:v>24214.77</c:v>
                </c:pt>
                <c:pt idx="178428">
                  <c:v>27415.87</c:v>
                </c:pt>
                <c:pt idx="178429">
                  <c:v>48329.89</c:v>
                </c:pt>
                <c:pt idx="178430">
                  <c:v>23203.08</c:v>
                </c:pt>
                <c:pt idx="178431">
                  <c:v>14355.64</c:v>
                </c:pt>
                <c:pt idx="178432">
                  <c:v>11853.63</c:v>
                </c:pt>
                <c:pt idx="178433">
                  <c:v>12009.71</c:v>
                </c:pt>
                <c:pt idx="178434">
                  <c:v>12450.45</c:v>
                </c:pt>
                <c:pt idx="178435">
                  <c:v>15474.79</c:v>
                </c:pt>
                <c:pt idx="178436">
                  <c:v>15242.12</c:v>
                </c:pt>
                <c:pt idx="178437">
                  <c:v>16742.05</c:v>
                </c:pt>
                <c:pt idx="178438">
                  <c:v>18326.73</c:v>
                </c:pt>
                <c:pt idx="178439">
                  <c:v>16348.04</c:v>
                </c:pt>
                <c:pt idx="178440">
                  <c:v>18974.32</c:v>
                </c:pt>
                <c:pt idx="178441">
                  <c:v>25410.05</c:v>
                </c:pt>
                <c:pt idx="178442">
                  <c:v>33553.61</c:v>
                </c:pt>
                <c:pt idx="178443">
                  <c:v>22850.73</c:v>
                </c:pt>
                <c:pt idx="178444">
                  <c:v>32035.48</c:v>
                </c:pt>
                <c:pt idx="178445">
                  <c:v>29726.03</c:v>
                </c:pt>
                <c:pt idx="178446">
                  <c:v>26615.69</c:v>
                </c:pt>
                <c:pt idx="178447">
                  <c:v>23919.65</c:v>
                </c:pt>
                <c:pt idx="178448">
                  <c:v>36758.480000000003</c:v>
                </c:pt>
                <c:pt idx="178449">
                  <c:v>32899.01</c:v>
                </c:pt>
                <c:pt idx="178450">
                  <c:v>34730.22</c:v>
                </c:pt>
                <c:pt idx="178451">
                  <c:v>43472.17</c:v>
                </c:pt>
                <c:pt idx="178452">
                  <c:v>39488.089999999997</c:v>
                </c:pt>
                <c:pt idx="178453">
                  <c:v>32345.69</c:v>
                </c:pt>
                <c:pt idx="178454">
                  <c:v>42198.879999999997</c:v>
                </c:pt>
                <c:pt idx="178455">
                  <c:v>43876.13</c:v>
                </c:pt>
                <c:pt idx="178456">
                  <c:v>43077.25</c:v>
                </c:pt>
                <c:pt idx="178457">
                  <c:v>50724.97</c:v>
                </c:pt>
                <c:pt idx="178458">
                  <c:v>33047.15</c:v>
                </c:pt>
                <c:pt idx="178459">
                  <c:v>34422.01</c:v>
                </c:pt>
                <c:pt idx="178460">
                  <c:v>32082.080000000002</c:v>
                </c:pt>
                <c:pt idx="178461">
                  <c:v>31076.74</c:v>
                </c:pt>
                <c:pt idx="178462">
                  <c:v>33759.67</c:v>
                </c:pt>
                <c:pt idx="178463">
                  <c:v>42530.25</c:v>
                </c:pt>
                <c:pt idx="178464">
                  <c:v>42469.61</c:v>
                </c:pt>
                <c:pt idx="178465">
                  <c:v>44371.67</c:v>
                </c:pt>
                <c:pt idx="178466">
                  <c:v>40507.440000000002</c:v>
                </c:pt>
                <c:pt idx="178467">
                  <c:v>45101.21</c:v>
                </c:pt>
                <c:pt idx="178468">
                  <c:v>41909.39</c:v>
                </c:pt>
                <c:pt idx="178469">
                  <c:v>59194.49</c:v>
                </c:pt>
                <c:pt idx="178470">
                  <c:v>63042.57</c:v>
                </c:pt>
                <c:pt idx="178471">
                  <c:v>39068.19</c:v>
                </c:pt>
                <c:pt idx="178472">
                  <c:v>37626.239999999998</c:v>
                </c:pt>
                <c:pt idx="178473">
                  <c:v>31404.13</c:v>
                </c:pt>
                <c:pt idx="178474">
                  <c:v>24525.54</c:v>
                </c:pt>
                <c:pt idx="178475">
                  <c:v>21209.15</c:v>
                </c:pt>
                <c:pt idx="178476">
                  <c:v>20576.03</c:v>
                </c:pt>
                <c:pt idx="178477">
                  <c:v>26823.11</c:v>
                </c:pt>
                <c:pt idx="178478">
                  <c:v>23193.57</c:v>
                </c:pt>
                <c:pt idx="178479">
                  <c:v>25091.48</c:v>
                </c:pt>
                <c:pt idx="178480">
                  <c:v>24073.98</c:v>
                </c:pt>
                <c:pt idx="178481">
                  <c:v>23727.279999999999</c:v>
                </c:pt>
                <c:pt idx="178482">
                  <c:v>28850.55</c:v>
                </c:pt>
                <c:pt idx="178483">
                  <c:v>25612.04</c:v>
                </c:pt>
                <c:pt idx="178484">
                  <c:v>27669.09</c:v>
                </c:pt>
                <c:pt idx="178485">
                  <c:v>26376.52</c:v>
                </c:pt>
                <c:pt idx="178486">
                  <c:v>26884.13</c:v>
                </c:pt>
                <c:pt idx="178487">
                  <c:v>28694.94</c:v>
                </c:pt>
                <c:pt idx="178488">
                  <c:v>22290.89</c:v>
                </c:pt>
                <c:pt idx="178489">
                  <c:v>26019.18</c:v>
                </c:pt>
                <c:pt idx="178490">
                  <c:v>29186.61</c:v>
                </c:pt>
                <c:pt idx="178491">
                  <c:v>29104</c:v>
                </c:pt>
                <c:pt idx="178492">
                  <c:v>21446.48</c:v>
                </c:pt>
                <c:pt idx="178493">
                  <c:v>25325.9</c:v>
                </c:pt>
                <c:pt idx="178494">
                  <c:v>27189.279999999999</c:v>
                </c:pt>
                <c:pt idx="178495">
                  <c:v>28836.36</c:v>
                </c:pt>
                <c:pt idx="178496">
                  <c:v>29469.64</c:v>
                </c:pt>
                <c:pt idx="178497">
                  <c:v>26771.599999999999</c:v>
                </c:pt>
                <c:pt idx="178498">
                  <c:v>26873.39</c:v>
                </c:pt>
                <c:pt idx="178499">
                  <c:v>25361.72</c:v>
                </c:pt>
                <c:pt idx="178500">
                  <c:v>27025.06</c:v>
                </c:pt>
                <c:pt idx="178501">
                  <c:v>25248.46</c:v>
                </c:pt>
                <c:pt idx="178502">
                  <c:v>22997.360000000001</c:v>
                </c:pt>
                <c:pt idx="178503">
                  <c:v>24983.52</c:v>
                </c:pt>
                <c:pt idx="178504">
                  <c:v>27510.34</c:v>
                </c:pt>
                <c:pt idx="178505">
                  <c:v>26143.21</c:v>
                </c:pt>
                <c:pt idx="178506">
                  <c:v>27296.06</c:v>
                </c:pt>
                <c:pt idx="178507">
                  <c:v>26553.19</c:v>
                </c:pt>
                <c:pt idx="178508">
                  <c:v>25393.08</c:v>
                </c:pt>
                <c:pt idx="178509">
                  <c:v>25997.27</c:v>
                </c:pt>
                <c:pt idx="178510">
                  <c:v>30084.63</c:v>
                </c:pt>
                <c:pt idx="178511">
                  <c:v>24902.37</c:v>
                </c:pt>
                <c:pt idx="178512">
                  <c:v>26843.85</c:v>
                </c:pt>
                <c:pt idx="178513">
                  <c:v>27311.54</c:v>
                </c:pt>
                <c:pt idx="178514">
                  <c:v>29451.56</c:v>
                </c:pt>
                <c:pt idx="178515">
                  <c:v>28775.5</c:v>
                </c:pt>
                <c:pt idx="178516">
                  <c:v>24534.85</c:v>
                </c:pt>
                <c:pt idx="178517">
                  <c:v>37740.15</c:v>
                </c:pt>
                <c:pt idx="178518">
                  <c:v>52822.97</c:v>
                </c:pt>
                <c:pt idx="178519">
                  <c:v>50467</c:v>
                </c:pt>
                <c:pt idx="178520">
                  <c:v>40092.71</c:v>
                </c:pt>
                <c:pt idx="178521">
                  <c:v>20138.64</c:v>
                </c:pt>
                <c:pt idx="178522">
                  <c:v>24874.58</c:v>
                </c:pt>
                <c:pt idx="178523">
                  <c:v>21258.27</c:v>
                </c:pt>
                <c:pt idx="178524">
                  <c:v>27060.77</c:v>
                </c:pt>
                <c:pt idx="178525">
                  <c:v>24876.27</c:v>
                </c:pt>
                <c:pt idx="178526">
                  <c:v>23296.45</c:v>
                </c:pt>
                <c:pt idx="178527">
                  <c:v>26025.41</c:v>
                </c:pt>
                <c:pt idx="178528">
                  <c:v>24595.19</c:v>
                </c:pt>
                <c:pt idx="178529">
                  <c:v>23787.86</c:v>
                </c:pt>
                <c:pt idx="178530">
                  <c:v>21419.69</c:v>
                </c:pt>
                <c:pt idx="178531">
                  <c:v>21639.46</c:v>
                </c:pt>
                <c:pt idx="178532">
                  <c:v>22939.27</c:v>
                </c:pt>
                <c:pt idx="178533">
                  <c:v>22823.51</c:v>
                </c:pt>
                <c:pt idx="178534">
                  <c:v>23865.14</c:v>
                </c:pt>
                <c:pt idx="178535">
                  <c:v>23942.65</c:v>
                </c:pt>
                <c:pt idx="178536">
                  <c:v>27631.58</c:v>
                </c:pt>
                <c:pt idx="178537">
                  <c:v>27065.72</c:v>
                </c:pt>
                <c:pt idx="178538">
                  <c:v>23899.95</c:v>
                </c:pt>
                <c:pt idx="178539">
                  <c:v>27498.78</c:v>
                </c:pt>
                <c:pt idx="178540">
                  <c:v>25903.759999999998</c:v>
                </c:pt>
                <c:pt idx="178541">
                  <c:v>26932.959999999999</c:v>
                </c:pt>
                <c:pt idx="178542">
                  <c:v>28774.16</c:v>
                </c:pt>
                <c:pt idx="178543">
                  <c:v>27567.32</c:v>
                </c:pt>
                <c:pt idx="178544">
                  <c:v>28027.95</c:v>
                </c:pt>
                <c:pt idx="178545">
                  <c:v>29747.26</c:v>
                </c:pt>
                <c:pt idx="178546">
                  <c:v>30597.68</c:v>
                </c:pt>
                <c:pt idx="178547">
                  <c:v>30226.26</c:v>
                </c:pt>
                <c:pt idx="178548">
                  <c:v>32115.32</c:v>
                </c:pt>
                <c:pt idx="178549">
                  <c:v>27322.57</c:v>
                </c:pt>
                <c:pt idx="178550">
                  <c:v>28418.49</c:v>
                </c:pt>
                <c:pt idx="178551">
                  <c:v>32264.880000000001</c:v>
                </c:pt>
                <c:pt idx="178552">
                  <c:v>28403.26</c:v>
                </c:pt>
                <c:pt idx="178553">
                  <c:v>25451.279999999999</c:v>
                </c:pt>
                <c:pt idx="178554">
                  <c:v>25115.3</c:v>
                </c:pt>
                <c:pt idx="178555">
                  <c:v>25238.7</c:v>
                </c:pt>
                <c:pt idx="178556">
                  <c:v>29556.86</c:v>
                </c:pt>
                <c:pt idx="178557">
                  <c:v>24528.560000000001</c:v>
                </c:pt>
                <c:pt idx="178558">
                  <c:v>25247.71</c:v>
                </c:pt>
                <c:pt idx="178559">
                  <c:v>26146.41</c:v>
                </c:pt>
                <c:pt idx="178560">
                  <c:v>27944.26</c:v>
                </c:pt>
                <c:pt idx="178561">
                  <c:v>33282.39</c:v>
                </c:pt>
                <c:pt idx="178562">
                  <c:v>27836.95</c:v>
                </c:pt>
                <c:pt idx="178563">
                  <c:v>27775.33</c:v>
                </c:pt>
                <c:pt idx="178564">
                  <c:v>32505.73</c:v>
                </c:pt>
                <c:pt idx="178565">
                  <c:v>32696.38</c:v>
                </c:pt>
                <c:pt idx="178566">
                  <c:v>33884.04</c:v>
                </c:pt>
                <c:pt idx="178567">
                  <c:v>27956.46</c:v>
                </c:pt>
                <c:pt idx="178568">
                  <c:v>34335.129999999997</c:v>
                </c:pt>
                <c:pt idx="178569">
                  <c:v>28705.07</c:v>
                </c:pt>
                <c:pt idx="178570">
                  <c:v>32033.95</c:v>
                </c:pt>
                <c:pt idx="178571">
                  <c:v>31841</c:v>
                </c:pt>
                <c:pt idx="178572">
                  <c:v>37939.97</c:v>
                </c:pt>
                <c:pt idx="178573">
                  <c:v>33888.07</c:v>
                </c:pt>
                <c:pt idx="178574">
                  <c:v>30550.13</c:v>
                </c:pt>
                <c:pt idx="178575">
                  <c:v>24049.13</c:v>
                </c:pt>
                <c:pt idx="178576">
                  <c:v>30010.29</c:v>
                </c:pt>
                <c:pt idx="178577">
                  <c:v>18107.580000000002</c:v>
                </c:pt>
                <c:pt idx="178578">
                  <c:v>21660.16</c:v>
                </c:pt>
                <c:pt idx="178579">
                  <c:v>21021.9</c:v>
                </c:pt>
                <c:pt idx="178580">
                  <c:v>27756.11</c:v>
                </c:pt>
                <c:pt idx="178581">
                  <c:v>23415.52</c:v>
                </c:pt>
                <c:pt idx="178582">
                  <c:v>20922.060000000001</c:v>
                </c:pt>
                <c:pt idx="178583">
                  <c:v>23534.01</c:v>
                </c:pt>
                <c:pt idx="178584">
                  <c:v>31785.61</c:v>
                </c:pt>
                <c:pt idx="178585">
                  <c:v>31724.19</c:v>
                </c:pt>
                <c:pt idx="178586">
                  <c:v>28375.96</c:v>
                </c:pt>
                <c:pt idx="178587">
                  <c:v>29913</c:v>
                </c:pt>
                <c:pt idx="178588">
                  <c:v>25769.75</c:v>
                </c:pt>
                <c:pt idx="178589">
                  <c:v>27594.1</c:v>
                </c:pt>
                <c:pt idx="178590">
                  <c:v>25361.759999999998</c:v>
                </c:pt>
                <c:pt idx="178591">
                  <c:v>28613.279999999999</c:v>
                </c:pt>
                <c:pt idx="178592">
                  <c:v>28323.69</c:v>
                </c:pt>
                <c:pt idx="178593">
                  <c:v>26892.880000000001</c:v>
                </c:pt>
                <c:pt idx="178594">
                  <c:v>30919.16</c:v>
                </c:pt>
                <c:pt idx="178595">
                  <c:v>30098.400000000001</c:v>
                </c:pt>
                <c:pt idx="178596">
                  <c:v>25378.91</c:v>
                </c:pt>
                <c:pt idx="178597">
                  <c:v>27874.7</c:v>
                </c:pt>
                <c:pt idx="178598">
                  <c:v>32875.64</c:v>
                </c:pt>
                <c:pt idx="178599">
                  <c:v>31954.38</c:v>
                </c:pt>
                <c:pt idx="178600">
                  <c:v>33381.699999999997</c:v>
                </c:pt>
                <c:pt idx="178601">
                  <c:v>32878.870000000003</c:v>
                </c:pt>
                <c:pt idx="178602">
                  <c:v>29682.66</c:v>
                </c:pt>
                <c:pt idx="178603">
                  <c:v>26980.23</c:v>
                </c:pt>
                <c:pt idx="178604">
                  <c:v>26117.24</c:v>
                </c:pt>
                <c:pt idx="178605">
                  <c:v>28922.240000000002</c:v>
                </c:pt>
                <c:pt idx="178606">
                  <c:v>29178.27</c:v>
                </c:pt>
                <c:pt idx="178607">
                  <c:v>27665.88</c:v>
                </c:pt>
                <c:pt idx="178608">
                  <c:v>27180.83</c:v>
                </c:pt>
                <c:pt idx="178609">
                  <c:v>23255.37</c:v>
                </c:pt>
                <c:pt idx="178610">
                  <c:v>23583.55</c:v>
                </c:pt>
                <c:pt idx="178611">
                  <c:v>30760.99</c:v>
                </c:pt>
                <c:pt idx="178612">
                  <c:v>25830.35</c:v>
                </c:pt>
                <c:pt idx="178613">
                  <c:v>28171.5</c:v>
                </c:pt>
                <c:pt idx="178614">
                  <c:v>28584.39</c:v>
                </c:pt>
                <c:pt idx="178615">
                  <c:v>33045.56</c:v>
                </c:pt>
                <c:pt idx="178616">
                  <c:v>28101.78</c:v>
                </c:pt>
                <c:pt idx="178617">
                  <c:v>21710.43</c:v>
                </c:pt>
                <c:pt idx="178618">
                  <c:v>20363.580000000002</c:v>
                </c:pt>
                <c:pt idx="178619">
                  <c:v>20931.45</c:v>
                </c:pt>
                <c:pt idx="178620">
                  <c:v>21748.37</c:v>
                </c:pt>
                <c:pt idx="178621">
                  <c:v>21168.5</c:v>
                </c:pt>
                <c:pt idx="178622">
                  <c:v>20037.419999999998</c:v>
                </c:pt>
                <c:pt idx="178623">
                  <c:v>19530.39</c:v>
                </c:pt>
                <c:pt idx="178624">
                  <c:v>17874.419999999998</c:v>
                </c:pt>
                <c:pt idx="178625">
                  <c:v>18380.3</c:v>
                </c:pt>
                <c:pt idx="178626">
                  <c:v>17482.53</c:v>
                </c:pt>
                <c:pt idx="178627">
                  <c:v>18876.61</c:v>
                </c:pt>
                <c:pt idx="178628">
                  <c:v>17369.03</c:v>
                </c:pt>
                <c:pt idx="178629">
                  <c:v>16421.810000000001</c:v>
                </c:pt>
                <c:pt idx="178630">
                  <c:v>21637.18</c:v>
                </c:pt>
                <c:pt idx="178631">
                  <c:v>16037.01</c:v>
                </c:pt>
                <c:pt idx="178632">
                  <c:v>17248.97</c:v>
                </c:pt>
                <c:pt idx="178633">
                  <c:v>47279.77</c:v>
                </c:pt>
                <c:pt idx="178634">
                  <c:v>28033.98</c:v>
                </c:pt>
                <c:pt idx="178635">
                  <c:v>20541.66</c:v>
                </c:pt>
                <c:pt idx="178636">
                  <c:v>21642.66</c:v>
                </c:pt>
                <c:pt idx="178637">
                  <c:v>25411.119999999999</c:v>
                </c:pt>
                <c:pt idx="178638">
                  <c:v>23744.99</c:v>
                </c:pt>
                <c:pt idx="178639">
                  <c:v>119483.37</c:v>
                </c:pt>
                <c:pt idx="178640">
                  <c:v>37100.379999999997</c:v>
                </c:pt>
                <c:pt idx="178641">
                  <c:v>26861.18</c:v>
                </c:pt>
                <c:pt idx="178642">
                  <c:v>27023.01</c:v>
                </c:pt>
                <c:pt idx="178643">
                  <c:v>26820.82</c:v>
                </c:pt>
                <c:pt idx="178644">
                  <c:v>20127.62</c:v>
                </c:pt>
                <c:pt idx="178645">
                  <c:v>20703.97</c:v>
                </c:pt>
                <c:pt idx="178646">
                  <c:v>29896.71</c:v>
                </c:pt>
                <c:pt idx="178647">
                  <c:v>23373.39</c:v>
                </c:pt>
                <c:pt idx="178648">
                  <c:v>17607.38</c:v>
                </c:pt>
                <c:pt idx="178649">
                  <c:v>16157.39</c:v>
                </c:pt>
                <c:pt idx="178650">
                  <c:v>16005.82</c:v>
                </c:pt>
                <c:pt idx="178651">
                  <c:v>17803.93</c:v>
                </c:pt>
                <c:pt idx="178652">
                  <c:v>20624.72</c:v>
                </c:pt>
                <c:pt idx="178653">
                  <c:v>19744.61</c:v>
                </c:pt>
                <c:pt idx="178654">
                  <c:v>21444</c:v>
                </c:pt>
                <c:pt idx="178655">
                  <c:v>17854.169999999998</c:v>
                </c:pt>
                <c:pt idx="178656">
                  <c:v>23225.77</c:v>
                </c:pt>
                <c:pt idx="178657">
                  <c:v>22038.95</c:v>
                </c:pt>
                <c:pt idx="178658">
                  <c:v>19752.86</c:v>
                </c:pt>
                <c:pt idx="178659">
                  <c:v>25258.1</c:v>
                </c:pt>
                <c:pt idx="178660">
                  <c:v>25902.21</c:v>
                </c:pt>
                <c:pt idx="178661">
                  <c:v>29268.77</c:v>
                </c:pt>
                <c:pt idx="178662">
                  <c:v>28717.37</c:v>
                </c:pt>
                <c:pt idx="178663">
                  <c:v>33477.94</c:v>
                </c:pt>
                <c:pt idx="178664">
                  <c:v>18875.419999999998</c:v>
                </c:pt>
                <c:pt idx="178665">
                  <c:v>16150.05</c:v>
                </c:pt>
                <c:pt idx="178666">
                  <c:v>17581.23</c:v>
                </c:pt>
                <c:pt idx="178667">
                  <c:v>17755.27</c:v>
                </c:pt>
                <c:pt idx="178668">
                  <c:v>20704.61</c:v>
                </c:pt>
                <c:pt idx="178669">
                  <c:v>18711.189999999999</c:v>
                </c:pt>
                <c:pt idx="178670">
                  <c:v>18747.11</c:v>
                </c:pt>
                <c:pt idx="178671">
                  <c:v>15228.14</c:v>
                </c:pt>
                <c:pt idx="178672">
                  <c:v>16720.96</c:v>
                </c:pt>
                <c:pt idx="178673">
                  <c:v>17383.36</c:v>
                </c:pt>
                <c:pt idx="178674">
                  <c:v>14908.33</c:v>
                </c:pt>
                <c:pt idx="178675">
                  <c:v>15104.07</c:v>
                </c:pt>
                <c:pt idx="178676">
                  <c:v>14598.95</c:v>
                </c:pt>
                <c:pt idx="178677">
                  <c:v>15493.29</c:v>
                </c:pt>
                <c:pt idx="178678">
                  <c:v>13894.56</c:v>
                </c:pt>
                <c:pt idx="178679">
                  <c:v>13802.01</c:v>
                </c:pt>
                <c:pt idx="178680">
                  <c:v>13845.26</c:v>
                </c:pt>
                <c:pt idx="178681">
                  <c:v>14400.87</c:v>
                </c:pt>
                <c:pt idx="178682">
                  <c:v>16275.46</c:v>
                </c:pt>
                <c:pt idx="178683">
                  <c:v>14459.6</c:v>
                </c:pt>
                <c:pt idx="178684">
                  <c:v>18666.78</c:v>
                </c:pt>
                <c:pt idx="178685">
                  <c:v>20826.3</c:v>
                </c:pt>
                <c:pt idx="178686">
                  <c:v>50635.17</c:v>
                </c:pt>
                <c:pt idx="178687">
                  <c:v>43708.67</c:v>
                </c:pt>
                <c:pt idx="178688">
                  <c:v>21883.88</c:v>
                </c:pt>
                <c:pt idx="178689">
                  <c:v>20370.28</c:v>
                </c:pt>
                <c:pt idx="178690">
                  <c:v>19575.5</c:v>
                </c:pt>
                <c:pt idx="178691">
                  <c:v>27512.52</c:v>
                </c:pt>
                <c:pt idx="178692">
                  <c:v>31183.919999999998</c:v>
                </c:pt>
                <c:pt idx="178693">
                  <c:v>53128.66</c:v>
                </c:pt>
                <c:pt idx="178694">
                  <c:v>20730.05</c:v>
                </c:pt>
                <c:pt idx="178695">
                  <c:v>18219.95</c:v>
                </c:pt>
                <c:pt idx="178696">
                  <c:v>15886.25</c:v>
                </c:pt>
                <c:pt idx="178697">
                  <c:v>17883.45</c:v>
                </c:pt>
                <c:pt idx="178698">
                  <c:v>26020.639999999999</c:v>
                </c:pt>
                <c:pt idx="178699">
                  <c:v>21003.05</c:v>
                </c:pt>
                <c:pt idx="178700">
                  <c:v>17439.88</c:v>
                </c:pt>
                <c:pt idx="178701">
                  <c:v>15374.45</c:v>
                </c:pt>
                <c:pt idx="178702">
                  <c:v>15455.28</c:v>
                </c:pt>
                <c:pt idx="178703">
                  <c:v>14653.87</c:v>
                </c:pt>
                <c:pt idx="178704">
                  <c:v>19596.28</c:v>
                </c:pt>
                <c:pt idx="178705">
                  <c:v>14841.98</c:v>
                </c:pt>
                <c:pt idx="178706">
                  <c:v>20243.060000000001</c:v>
                </c:pt>
                <c:pt idx="178707">
                  <c:v>20168.27</c:v>
                </c:pt>
                <c:pt idx="178708">
                  <c:v>19138.310000000001</c:v>
                </c:pt>
                <c:pt idx="178709">
                  <c:v>17937.259999999998</c:v>
                </c:pt>
                <c:pt idx="178710">
                  <c:v>19179.66</c:v>
                </c:pt>
                <c:pt idx="178711">
                  <c:v>25373.53</c:v>
                </c:pt>
                <c:pt idx="178712">
                  <c:v>22974.57</c:v>
                </c:pt>
                <c:pt idx="178713">
                  <c:v>22913.39</c:v>
                </c:pt>
                <c:pt idx="178714">
                  <c:v>22130.14</c:v>
                </c:pt>
                <c:pt idx="178715">
                  <c:v>29651.32</c:v>
                </c:pt>
                <c:pt idx="178716">
                  <c:v>19719.89</c:v>
                </c:pt>
                <c:pt idx="178717">
                  <c:v>20855.29</c:v>
                </c:pt>
                <c:pt idx="178718">
                  <c:v>15939.02</c:v>
                </c:pt>
                <c:pt idx="178719">
                  <c:v>18742.400000000001</c:v>
                </c:pt>
                <c:pt idx="178720">
                  <c:v>16568.150000000001</c:v>
                </c:pt>
                <c:pt idx="178721">
                  <c:v>15657.3</c:v>
                </c:pt>
                <c:pt idx="178722">
                  <c:v>15628.1</c:v>
                </c:pt>
                <c:pt idx="178723">
                  <c:v>16139.7</c:v>
                </c:pt>
                <c:pt idx="178724">
                  <c:v>16411.02</c:v>
                </c:pt>
                <c:pt idx="178725">
                  <c:v>17188.16</c:v>
                </c:pt>
                <c:pt idx="178726">
                  <c:v>16321.93</c:v>
                </c:pt>
                <c:pt idx="178727">
                  <c:v>13292.87</c:v>
                </c:pt>
                <c:pt idx="178728">
                  <c:v>14358.82</c:v>
                </c:pt>
                <c:pt idx="178729">
                  <c:v>12902.9</c:v>
                </c:pt>
                <c:pt idx="178730">
                  <c:v>15726.43</c:v>
                </c:pt>
                <c:pt idx="178731">
                  <c:v>13588.64</c:v>
                </c:pt>
                <c:pt idx="178732">
                  <c:v>14472</c:v>
                </c:pt>
                <c:pt idx="178733">
                  <c:v>15605.18</c:v>
                </c:pt>
                <c:pt idx="178734">
                  <c:v>15948.92</c:v>
                </c:pt>
                <c:pt idx="178735">
                  <c:v>16684.03</c:v>
                </c:pt>
                <c:pt idx="178736">
                  <c:v>16949.54</c:v>
                </c:pt>
                <c:pt idx="178737">
                  <c:v>46308.6</c:v>
                </c:pt>
                <c:pt idx="178738">
                  <c:v>51818.51</c:v>
                </c:pt>
                <c:pt idx="178739">
                  <c:v>17965.810000000001</c:v>
                </c:pt>
                <c:pt idx="178740">
                  <c:v>35232.18</c:v>
                </c:pt>
                <c:pt idx="178741">
                  <c:v>54234.46</c:v>
                </c:pt>
                <c:pt idx="178742">
                  <c:v>21102.63</c:v>
                </c:pt>
                <c:pt idx="178743">
                  <c:v>43766.86</c:v>
                </c:pt>
                <c:pt idx="178744">
                  <c:v>23880.9</c:v>
                </c:pt>
                <c:pt idx="178745">
                  <c:v>32955.85</c:v>
                </c:pt>
                <c:pt idx="178746">
                  <c:v>17758.62</c:v>
                </c:pt>
                <c:pt idx="178747">
                  <c:v>14292.94</c:v>
                </c:pt>
                <c:pt idx="178748">
                  <c:v>20104.48</c:v>
                </c:pt>
                <c:pt idx="178749">
                  <c:v>16575.78</c:v>
                </c:pt>
                <c:pt idx="178750">
                  <c:v>27363.69</c:v>
                </c:pt>
                <c:pt idx="178751">
                  <c:v>25096.18</c:v>
                </c:pt>
                <c:pt idx="178752">
                  <c:v>16146.18</c:v>
                </c:pt>
                <c:pt idx="178753">
                  <c:v>14056.87</c:v>
                </c:pt>
                <c:pt idx="178754">
                  <c:v>14123.59</c:v>
                </c:pt>
                <c:pt idx="178755">
                  <c:v>17014.310000000001</c:v>
                </c:pt>
                <c:pt idx="178756">
                  <c:v>15968.55</c:v>
                </c:pt>
                <c:pt idx="178757">
                  <c:v>19740.37</c:v>
                </c:pt>
                <c:pt idx="178758">
                  <c:v>16916.7</c:v>
                </c:pt>
                <c:pt idx="178759">
                  <c:v>15790.65</c:v>
                </c:pt>
                <c:pt idx="178760">
                  <c:v>5089.54</c:v>
                </c:pt>
                <c:pt idx="178761">
                  <c:v>5813.16</c:v>
                </c:pt>
                <c:pt idx="178762">
                  <c:v>6497.8</c:v>
                </c:pt>
                <c:pt idx="178763">
                  <c:v>5463.38</c:v>
                </c:pt>
                <c:pt idx="178764">
                  <c:v>5983.11</c:v>
                </c:pt>
                <c:pt idx="178765">
                  <c:v>6009.34</c:v>
                </c:pt>
                <c:pt idx="178766">
                  <c:v>6766.79</c:v>
                </c:pt>
                <c:pt idx="178767">
                  <c:v>6971.8</c:v>
                </c:pt>
                <c:pt idx="178768">
                  <c:v>7227.96</c:v>
                </c:pt>
                <c:pt idx="178769">
                  <c:v>5886.62</c:v>
                </c:pt>
                <c:pt idx="178770">
                  <c:v>7397.29</c:v>
                </c:pt>
                <c:pt idx="178771">
                  <c:v>9607.07</c:v>
                </c:pt>
                <c:pt idx="178772">
                  <c:v>7182.23</c:v>
                </c:pt>
                <c:pt idx="178773">
                  <c:v>7778.37</c:v>
                </c:pt>
                <c:pt idx="178774">
                  <c:v>6387.3</c:v>
                </c:pt>
                <c:pt idx="178775">
                  <c:v>8803.09</c:v>
                </c:pt>
                <c:pt idx="178776">
                  <c:v>10871.65</c:v>
                </c:pt>
                <c:pt idx="178777">
                  <c:v>9514.2999999999993</c:v>
                </c:pt>
                <c:pt idx="178778">
                  <c:v>7938.13</c:v>
                </c:pt>
                <c:pt idx="178779">
                  <c:v>8159.67</c:v>
                </c:pt>
                <c:pt idx="178780">
                  <c:v>7819.16</c:v>
                </c:pt>
                <c:pt idx="178781">
                  <c:v>9711.98</c:v>
                </c:pt>
                <c:pt idx="178782">
                  <c:v>9660.49</c:v>
                </c:pt>
                <c:pt idx="178783">
                  <c:v>8007.43</c:v>
                </c:pt>
                <c:pt idx="178784">
                  <c:v>7887.2</c:v>
                </c:pt>
                <c:pt idx="178785">
                  <c:v>8836.73</c:v>
                </c:pt>
                <c:pt idx="178786">
                  <c:v>9223.0499999999993</c:v>
                </c:pt>
                <c:pt idx="178787">
                  <c:v>8117.83</c:v>
                </c:pt>
                <c:pt idx="178788">
                  <c:v>8022.73</c:v>
                </c:pt>
                <c:pt idx="178789">
                  <c:v>8037.65</c:v>
                </c:pt>
                <c:pt idx="178790">
                  <c:v>8584.15</c:v>
                </c:pt>
                <c:pt idx="178791">
                  <c:v>8198.84</c:v>
                </c:pt>
                <c:pt idx="178792">
                  <c:v>7021.97</c:v>
                </c:pt>
                <c:pt idx="178793">
                  <c:v>7611.44</c:v>
                </c:pt>
                <c:pt idx="178794">
                  <c:v>7180.33</c:v>
                </c:pt>
                <c:pt idx="178795">
                  <c:v>6185.93</c:v>
                </c:pt>
                <c:pt idx="178796">
                  <c:v>6151.13</c:v>
                </c:pt>
                <c:pt idx="178797">
                  <c:v>5939.11</c:v>
                </c:pt>
                <c:pt idx="178798">
                  <c:v>5869.22</c:v>
                </c:pt>
                <c:pt idx="178799">
                  <c:v>5861.24</c:v>
                </c:pt>
                <c:pt idx="178800">
                  <c:v>6126.64</c:v>
                </c:pt>
                <c:pt idx="178801">
                  <c:v>5225.29</c:v>
                </c:pt>
                <c:pt idx="178802">
                  <c:v>4310.6099999999997</c:v>
                </c:pt>
                <c:pt idx="178803">
                  <c:v>4702.84</c:v>
                </c:pt>
                <c:pt idx="178804">
                  <c:v>3842.85</c:v>
                </c:pt>
                <c:pt idx="178805">
                  <c:v>3851.27</c:v>
                </c:pt>
                <c:pt idx="178806">
                  <c:v>2926.04</c:v>
                </c:pt>
                <c:pt idx="178807">
                  <c:v>3770.36</c:v>
                </c:pt>
                <c:pt idx="178808">
                  <c:v>4028.85</c:v>
                </c:pt>
                <c:pt idx="178809">
                  <c:v>4189.6000000000004</c:v>
                </c:pt>
                <c:pt idx="178810">
                  <c:v>4458.22</c:v>
                </c:pt>
                <c:pt idx="178811">
                  <c:v>4826.53</c:v>
                </c:pt>
                <c:pt idx="178812">
                  <c:v>4276.66</c:v>
                </c:pt>
                <c:pt idx="178813">
                  <c:v>3805.66</c:v>
                </c:pt>
                <c:pt idx="178814">
                  <c:v>4622</c:v>
                </c:pt>
                <c:pt idx="178815">
                  <c:v>6153.45</c:v>
                </c:pt>
                <c:pt idx="178816">
                  <c:v>5998.36</c:v>
                </c:pt>
                <c:pt idx="178817">
                  <c:v>5385.34</c:v>
                </c:pt>
                <c:pt idx="178818">
                  <c:v>5968.7</c:v>
                </c:pt>
                <c:pt idx="178819">
                  <c:v>4944.2299999999996</c:v>
                </c:pt>
                <c:pt idx="178820">
                  <c:v>5019.33</c:v>
                </c:pt>
                <c:pt idx="178821">
                  <c:v>5502.17</c:v>
                </c:pt>
                <c:pt idx="178822">
                  <c:v>6375.72</c:v>
                </c:pt>
                <c:pt idx="178823">
                  <c:v>6825.75</c:v>
                </c:pt>
                <c:pt idx="178824">
                  <c:v>5313.29</c:v>
                </c:pt>
                <c:pt idx="178825">
                  <c:v>5847.8</c:v>
                </c:pt>
                <c:pt idx="178826">
                  <c:v>7085.15</c:v>
                </c:pt>
                <c:pt idx="178827">
                  <c:v>6263.92</c:v>
                </c:pt>
                <c:pt idx="178828">
                  <c:v>7224.48</c:v>
                </c:pt>
                <c:pt idx="178829">
                  <c:v>8424.66</c:v>
                </c:pt>
                <c:pt idx="178830">
                  <c:v>9113.3799999999992</c:v>
                </c:pt>
                <c:pt idx="178831">
                  <c:v>7668.92</c:v>
                </c:pt>
                <c:pt idx="178832">
                  <c:v>6635.59</c:v>
                </c:pt>
                <c:pt idx="178833">
                  <c:v>8590.67</c:v>
                </c:pt>
                <c:pt idx="178834">
                  <c:v>9226.85</c:v>
                </c:pt>
                <c:pt idx="178835">
                  <c:v>8730.1</c:v>
                </c:pt>
                <c:pt idx="178836">
                  <c:v>6497.8</c:v>
                </c:pt>
                <c:pt idx="178837">
                  <c:v>6917.98</c:v>
                </c:pt>
                <c:pt idx="178838">
                  <c:v>7422.31</c:v>
                </c:pt>
                <c:pt idx="178839">
                  <c:v>6677.36</c:v>
                </c:pt>
                <c:pt idx="178840">
                  <c:v>7834.91</c:v>
                </c:pt>
                <c:pt idx="178841">
                  <c:v>8282.66</c:v>
                </c:pt>
                <c:pt idx="178842">
                  <c:v>7851.54</c:v>
                </c:pt>
                <c:pt idx="178843">
                  <c:v>6158.57</c:v>
                </c:pt>
                <c:pt idx="178844">
                  <c:v>7062</c:v>
                </c:pt>
                <c:pt idx="178845">
                  <c:v>6548.04</c:v>
                </c:pt>
                <c:pt idx="178846">
                  <c:v>5651.16</c:v>
                </c:pt>
                <c:pt idx="178847">
                  <c:v>6055.34</c:v>
                </c:pt>
                <c:pt idx="178848">
                  <c:v>6093.05</c:v>
                </c:pt>
                <c:pt idx="178849">
                  <c:v>4902.3100000000004</c:v>
                </c:pt>
                <c:pt idx="178850">
                  <c:v>5656.19</c:v>
                </c:pt>
                <c:pt idx="178851">
                  <c:v>4715.87</c:v>
                </c:pt>
                <c:pt idx="178852">
                  <c:v>5244.09</c:v>
                </c:pt>
                <c:pt idx="178853">
                  <c:v>5023.78</c:v>
                </c:pt>
                <c:pt idx="178854">
                  <c:v>3658.52</c:v>
                </c:pt>
                <c:pt idx="178855">
                  <c:v>4216.82</c:v>
                </c:pt>
                <c:pt idx="178856">
                  <c:v>3683.97</c:v>
                </c:pt>
                <c:pt idx="178857">
                  <c:v>3040.06</c:v>
                </c:pt>
                <c:pt idx="178858">
                  <c:v>3822.94</c:v>
                </c:pt>
                <c:pt idx="178859">
                  <c:v>3294.77</c:v>
                </c:pt>
                <c:pt idx="178860">
                  <c:v>3816.79</c:v>
                </c:pt>
                <c:pt idx="178861">
                  <c:v>3597.43</c:v>
                </c:pt>
                <c:pt idx="178862">
                  <c:v>3912.01</c:v>
                </c:pt>
                <c:pt idx="178863">
                  <c:v>5352.42</c:v>
                </c:pt>
                <c:pt idx="178864">
                  <c:v>4547.0200000000004</c:v>
                </c:pt>
                <c:pt idx="178865">
                  <c:v>3875.12</c:v>
                </c:pt>
                <c:pt idx="178866">
                  <c:v>5091.68</c:v>
                </c:pt>
                <c:pt idx="178867">
                  <c:v>5608.45</c:v>
                </c:pt>
                <c:pt idx="178868">
                  <c:v>4946.25</c:v>
                </c:pt>
                <c:pt idx="178869">
                  <c:v>4986.37</c:v>
                </c:pt>
                <c:pt idx="178870">
                  <c:v>6627.88</c:v>
                </c:pt>
                <c:pt idx="178871">
                  <c:v>7558.94</c:v>
                </c:pt>
                <c:pt idx="178872">
                  <c:v>6269.41</c:v>
                </c:pt>
                <c:pt idx="178873">
                  <c:v>6171.39</c:v>
                </c:pt>
                <c:pt idx="178874">
                  <c:v>6463.05</c:v>
                </c:pt>
                <c:pt idx="178875">
                  <c:v>6798.63</c:v>
                </c:pt>
                <c:pt idx="178876">
                  <c:v>6128.86</c:v>
                </c:pt>
                <c:pt idx="178877">
                  <c:v>5753.01</c:v>
                </c:pt>
                <c:pt idx="178878">
                  <c:v>7754.95</c:v>
                </c:pt>
                <c:pt idx="178879">
                  <c:v>7141.35</c:v>
                </c:pt>
                <c:pt idx="178880">
                  <c:v>8187.17</c:v>
                </c:pt>
                <c:pt idx="178881">
                  <c:v>7569.06</c:v>
                </c:pt>
                <c:pt idx="178882">
                  <c:v>6875.75</c:v>
                </c:pt>
                <c:pt idx="178883">
                  <c:v>7379.52</c:v>
                </c:pt>
                <c:pt idx="178884">
                  <c:v>6923.03</c:v>
                </c:pt>
                <c:pt idx="178885">
                  <c:v>7478.1</c:v>
                </c:pt>
                <c:pt idx="178886">
                  <c:v>8297.16</c:v>
                </c:pt>
                <c:pt idx="178887">
                  <c:v>7369.09</c:v>
                </c:pt>
                <c:pt idx="178888">
                  <c:v>6889.52</c:v>
                </c:pt>
                <c:pt idx="178889">
                  <c:v>6694.43</c:v>
                </c:pt>
                <c:pt idx="178890">
                  <c:v>7830.14</c:v>
                </c:pt>
                <c:pt idx="178891">
                  <c:v>7191.27</c:v>
                </c:pt>
                <c:pt idx="178892">
                  <c:v>7120.5</c:v>
                </c:pt>
                <c:pt idx="178893">
                  <c:v>7958.55</c:v>
                </c:pt>
                <c:pt idx="178894">
                  <c:v>7889.3</c:v>
                </c:pt>
                <c:pt idx="178895">
                  <c:v>7578.42</c:v>
                </c:pt>
                <c:pt idx="178896">
                  <c:v>6301.92</c:v>
                </c:pt>
                <c:pt idx="178897">
                  <c:v>5755.11</c:v>
                </c:pt>
                <c:pt idx="178898">
                  <c:v>5786.27</c:v>
                </c:pt>
                <c:pt idx="178899">
                  <c:v>5833.16</c:v>
                </c:pt>
                <c:pt idx="178900">
                  <c:v>5301.2</c:v>
                </c:pt>
                <c:pt idx="178901">
                  <c:v>5911.7</c:v>
                </c:pt>
                <c:pt idx="178902">
                  <c:v>6370.86</c:v>
                </c:pt>
                <c:pt idx="178903">
                  <c:v>38597.519999999997</c:v>
                </c:pt>
                <c:pt idx="178904">
                  <c:v>35133.64</c:v>
                </c:pt>
                <c:pt idx="178905">
                  <c:v>37176.57</c:v>
                </c:pt>
                <c:pt idx="178906">
                  <c:v>36640.11</c:v>
                </c:pt>
                <c:pt idx="178907">
                  <c:v>39410.480000000003</c:v>
                </c:pt>
                <c:pt idx="178908">
                  <c:v>36419.629999999997</c:v>
                </c:pt>
                <c:pt idx="178909">
                  <c:v>32419.34</c:v>
                </c:pt>
                <c:pt idx="178910">
                  <c:v>34074.19</c:v>
                </c:pt>
                <c:pt idx="178911">
                  <c:v>37101.56</c:v>
                </c:pt>
                <c:pt idx="178912">
                  <c:v>33711.769999999997</c:v>
                </c:pt>
                <c:pt idx="178913">
                  <c:v>37951.11</c:v>
                </c:pt>
                <c:pt idx="178914">
                  <c:v>37005.300000000003</c:v>
                </c:pt>
                <c:pt idx="178915">
                  <c:v>36525.129999999997</c:v>
                </c:pt>
                <c:pt idx="178916">
                  <c:v>36891.22</c:v>
                </c:pt>
                <c:pt idx="178917">
                  <c:v>33170.81</c:v>
                </c:pt>
                <c:pt idx="178918">
                  <c:v>33711.919999999998</c:v>
                </c:pt>
                <c:pt idx="178919">
                  <c:v>36611.26</c:v>
                </c:pt>
                <c:pt idx="178920">
                  <c:v>35141.760000000002</c:v>
                </c:pt>
                <c:pt idx="178921">
                  <c:v>36349.19</c:v>
                </c:pt>
                <c:pt idx="178922">
                  <c:v>36951.629999999997</c:v>
                </c:pt>
                <c:pt idx="178923">
                  <c:v>33958.22</c:v>
                </c:pt>
                <c:pt idx="178924">
                  <c:v>39102.639999999999</c:v>
                </c:pt>
                <c:pt idx="178925">
                  <c:v>36052.85</c:v>
                </c:pt>
                <c:pt idx="178926">
                  <c:v>36918.46</c:v>
                </c:pt>
                <c:pt idx="178927">
                  <c:v>35793.699999999997</c:v>
                </c:pt>
                <c:pt idx="178928">
                  <c:v>36854.959999999999</c:v>
                </c:pt>
                <c:pt idx="178929">
                  <c:v>38706.42</c:v>
                </c:pt>
                <c:pt idx="178930">
                  <c:v>34950.639999999999</c:v>
                </c:pt>
                <c:pt idx="178931">
                  <c:v>38876.19</c:v>
                </c:pt>
                <c:pt idx="178932">
                  <c:v>44279.88</c:v>
                </c:pt>
                <c:pt idx="178933">
                  <c:v>45225.9</c:v>
                </c:pt>
                <c:pt idx="178934">
                  <c:v>40911.550000000003</c:v>
                </c:pt>
                <c:pt idx="178935">
                  <c:v>36320.239999999998</c:v>
                </c:pt>
                <c:pt idx="178936">
                  <c:v>36148.03</c:v>
                </c:pt>
                <c:pt idx="178937">
                  <c:v>37944.14</c:v>
                </c:pt>
                <c:pt idx="178938">
                  <c:v>36794.18</c:v>
                </c:pt>
                <c:pt idx="178939">
                  <c:v>34358.49</c:v>
                </c:pt>
                <c:pt idx="178940">
                  <c:v>35773.800000000003</c:v>
                </c:pt>
                <c:pt idx="178941">
                  <c:v>35777.21</c:v>
                </c:pt>
                <c:pt idx="178942">
                  <c:v>36383.75</c:v>
                </c:pt>
                <c:pt idx="178943">
                  <c:v>34449.85</c:v>
                </c:pt>
                <c:pt idx="178944">
                  <c:v>30487.11</c:v>
                </c:pt>
                <c:pt idx="178945">
                  <c:v>31416.46</c:v>
                </c:pt>
                <c:pt idx="178946">
                  <c:v>31949.96</c:v>
                </c:pt>
                <c:pt idx="178947">
                  <c:v>30177.79</c:v>
                </c:pt>
                <c:pt idx="178948">
                  <c:v>27613.64</c:v>
                </c:pt>
                <c:pt idx="178949">
                  <c:v>31743.119999999999</c:v>
                </c:pt>
                <c:pt idx="178950">
                  <c:v>28074.240000000002</c:v>
                </c:pt>
                <c:pt idx="178951">
                  <c:v>31442.2</c:v>
                </c:pt>
                <c:pt idx="178952">
                  <c:v>29598.5</c:v>
                </c:pt>
                <c:pt idx="178953">
                  <c:v>31561.35</c:v>
                </c:pt>
                <c:pt idx="178954">
                  <c:v>32077.45</c:v>
                </c:pt>
                <c:pt idx="178955">
                  <c:v>33389.29</c:v>
                </c:pt>
                <c:pt idx="178956">
                  <c:v>32059.53</c:v>
                </c:pt>
                <c:pt idx="178957">
                  <c:v>33290.620000000003</c:v>
                </c:pt>
                <c:pt idx="178958">
                  <c:v>31388.77</c:v>
                </c:pt>
                <c:pt idx="178959">
                  <c:v>36664.14</c:v>
                </c:pt>
                <c:pt idx="178960">
                  <c:v>32517.88</c:v>
                </c:pt>
                <c:pt idx="178961">
                  <c:v>31680.53</c:v>
                </c:pt>
                <c:pt idx="178962">
                  <c:v>31458.99</c:v>
                </c:pt>
                <c:pt idx="178963">
                  <c:v>32296.71</c:v>
                </c:pt>
                <c:pt idx="178964">
                  <c:v>33555.97</c:v>
                </c:pt>
                <c:pt idx="178965">
                  <c:v>31052.26</c:v>
                </c:pt>
                <c:pt idx="178966">
                  <c:v>32033.58</c:v>
                </c:pt>
                <c:pt idx="178967">
                  <c:v>27849.16</c:v>
                </c:pt>
                <c:pt idx="178968">
                  <c:v>36149.019999999997</c:v>
                </c:pt>
                <c:pt idx="178969">
                  <c:v>31542.44</c:v>
                </c:pt>
                <c:pt idx="178970">
                  <c:v>35858.32</c:v>
                </c:pt>
                <c:pt idx="178971">
                  <c:v>33820.14</c:v>
                </c:pt>
                <c:pt idx="178972">
                  <c:v>32497.48</c:v>
                </c:pt>
                <c:pt idx="178973">
                  <c:v>32800.660000000003</c:v>
                </c:pt>
                <c:pt idx="178974">
                  <c:v>31996.84</c:v>
                </c:pt>
                <c:pt idx="178975">
                  <c:v>31151.14</c:v>
                </c:pt>
                <c:pt idx="178976">
                  <c:v>33813.75</c:v>
                </c:pt>
                <c:pt idx="178977">
                  <c:v>32037.7</c:v>
                </c:pt>
                <c:pt idx="178978">
                  <c:v>32393.59</c:v>
                </c:pt>
                <c:pt idx="178979">
                  <c:v>30233.18</c:v>
                </c:pt>
                <c:pt idx="178980">
                  <c:v>32881.300000000003</c:v>
                </c:pt>
                <c:pt idx="178981">
                  <c:v>37886.480000000003</c:v>
                </c:pt>
                <c:pt idx="178982">
                  <c:v>34223.46</c:v>
                </c:pt>
                <c:pt idx="178983">
                  <c:v>37284.699999999997</c:v>
                </c:pt>
                <c:pt idx="178984">
                  <c:v>45122.080000000002</c:v>
                </c:pt>
                <c:pt idx="178985">
                  <c:v>42520.45</c:v>
                </c:pt>
                <c:pt idx="178986">
                  <c:v>39707.47</c:v>
                </c:pt>
                <c:pt idx="178987">
                  <c:v>36171.449999999997</c:v>
                </c:pt>
                <c:pt idx="178988">
                  <c:v>34366.04</c:v>
                </c:pt>
                <c:pt idx="178989">
                  <c:v>35205.14</c:v>
                </c:pt>
                <c:pt idx="178990">
                  <c:v>36315.26</c:v>
                </c:pt>
                <c:pt idx="178991">
                  <c:v>34171.42</c:v>
                </c:pt>
                <c:pt idx="178992">
                  <c:v>35182.620000000003</c:v>
                </c:pt>
                <c:pt idx="178993">
                  <c:v>32765.45</c:v>
                </c:pt>
                <c:pt idx="178994">
                  <c:v>35142.589999999997</c:v>
                </c:pt>
                <c:pt idx="178995">
                  <c:v>33186.94</c:v>
                </c:pt>
                <c:pt idx="178996">
                  <c:v>32342.01</c:v>
                </c:pt>
                <c:pt idx="178997">
                  <c:v>30524.61</c:v>
                </c:pt>
                <c:pt idx="178998">
                  <c:v>30913.65</c:v>
                </c:pt>
                <c:pt idx="178999">
                  <c:v>29040.18</c:v>
                </c:pt>
                <c:pt idx="179000">
                  <c:v>29340.240000000002</c:v>
                </c:pt>
                <c:pt idx="179001">
                  <c:v>30526.17</c:v>
                </c:pt>
                <c:pt idx="179002">
                  <c:v>25941.37</c:v>
                </c:pt>
                <c:pt idx="179003">
                  <c:v>32459.040000000001</c:v>
                </c:pt>
                <c:pt idx="179004">
                  <c:v>29957.81</c:v>
                </c:pt>
                <c:pt idx="179005">
                  <c:v>30105.37</c:v>
                </c:pt>
                <c:pt idx="179006">
                  <c:v>31289.19</c:v>
                </c:pt>
                <c:pt idx="179007">
                  <c:v>33175.449999999997</c:v>
                </c:pt>
                <c:pt idx="179008">
                  <c:v>32416.43</c:v>
                </c:pt>
                <c:pt idx="179009">
                  <c:v>29838.12</c:v>
                </c:pt>
                <c:pt idx="179010">
                  <c:v>33710.19</c:v>
                </c:pt>
                <c:pt idx="179011">
                  <c:v>32400.91</c:v>
                </c:pt>
                <c:pt idx="179012">
                  <c:v>33450.28</c:v>
                </c:pt>
                <c:pt idx="179013">
                  <c:v>32946.42</c:v>
                </c:pt>
                <c:pt idx="179014">
                  <c:v>32936.46</c:v>
                </c:pt>
                <c:pt idx="179015">
                  <c:v>32110.93</c:v>
                </c:pt>
                <c:pt idx="179016">
                  <c:v>33683.47</c:v>
                </c:pt>
                <c:pt idx="179017">
                  <c:v>29167.33</c:v>
                </c:pt>
                <c:pt idx="179018">
                  <c:v>30502.54</c:v>
                </c:pt>
                <c:pt idx="179019">
                  <c:v>31144.66</c:v>
                </c:pt>
                <c:pt idx="179020">
                  <c:v>34167.730000000003</c:v>
                </c:pt>
                <c:pt idx="179021">
                  <c:v>30167.54</c:v>
                </c:pt>
                <c:pt idx="179022">
                  <c:v>28209.65</c:v>
                </c:pt>
                <c:pt idx="179023">
                  <c:v>32159.89</c:v>
                </c:pt>
                <c:pt idx="179024">
                  <c:v>32027.52</c:v>
                </c:pt>
                <c:pt idx="179025">
                  <c:v>33617.050000000003</c:v>
                </c:pt>
                <c:pt idx="179026">
                  <c:v>30765.03</c:v>
                </c:pt>
                <c:pt idx="179027">
                  <c:v>29174.12</c:v>
                </c:pt>
                <c:pt idx="179028">
                  <c:v>31425.8</c:v>
                </c:pt>
                <c:pt idx="179029">
                  <c:v>33414.080000000002</c:v>
                </c:pt>
                <c:pt idx="179030">
                  <c:v>31019.3</c:v>
                </c:pt>
                <c:pt idx="179031">
                  <c:v>32371.46</c:v>
                </c:pt>
                <c:pt idx="179032">
                  <c:v>30153.72</c:v>
                </c:pt>
                <c:pt idx="179033">
                  <c:v>34717.339999999997</c:v>
                </c:pt>
                <c:pt idx="179034">
                  <c:v>35620.25</c:v>
                </c:pt>
                <c:pt idx="179035">
                  <c:v>35997.53</c:v>
                </c:pt>
                <c:pt idx="179036">
                  <c:v>41251.01</c:v>
                </c:pt>
                <c:pt idx="179037">
                  <c:v>39686.239999999998</c:v>
                </c:pt>
                <c:pt idx="179038">
                  <c:v>37843.089999999997</c:v>
                </c:pt>
                <c:pt idx="179039">
                  <c:v>35585.39</c:v>
                </c:pt>
                <c:pt idx="179040">
                  <c:v>32669.47</c:v>
                </c:pt>
                <c:pt idx="179041">
                  <c:v>33079.360000000001</c:v>
                </c:pt>
                <c:pt idx="179042">
                  <c:v>34862.879999999997</c:v>
                </c:pt>
                <c:pt idx="179043">
                  <c:v>34350.400000000001</c:v>
                </c:pt>
                <c:pt idx="179044">
                  <c:v>31912</c:v>
                </c:pt>
                <c:pt idx="179045">
                  <c:v>31426.880000000001</c:v>
                </c:pt>
                <c:pt idx="179046">
                  <c:v>17590.59</c:v>
                </c:pt>
                <c:pt idx="179047">
                  <c:v>18722.59</c:v>
                </c:pt>
                <c:pt idx="179048">
                  <c:v>18039.39</c:v>
                </c:pt>
                <c:pt idx="179049">
                  <c:v>17262</c:v>
                </c:pt>
                <c:pt idx="179050">
                  <c:v>18195.77</c:v>
                </c:pt>
                <c:pt idx="179051">
                  <c:v>18417.14</c:v>
                </c:pt>
                <c:pt idx="179052">
                  <c:v>14532.38</c:v>
                </c:pt>
                <c:pt idx="179053">
                  <c:v>15408.66</c:v>
                </c:pt>
                <c:pt idx="179054">
                  <c:v>16559.75</c:v>
                </c:pt>
                <c:pt idx="179055">
                  <c:v>15244.73</c:v>
                </c:pt>
                <c:pt idx="179056">
                  <c:v>14223.93</c:v>
                </c:pt>
                <c:pt idx="179057">
                  <c:v>16116.63</c:v>
                </c:pt>
                <c:pt idx="179058">
                  <c:v>15928.24</c:v>
                </c:pt>
                <c:pt idx="179059">
                  <c:v>18071.580000000002</c:v>
                </c:pt>
                <c:pt idx="179060">
                  <c:v>19050.14</c:v>
                </c:pt>
                <c:pt idx="179061">
                  <c:v>16276.85</c:v>
                </c:pt>
                <c:pt idx="179062">
                  <c:v>17042.490000000002</c:v>
                </c:pt>
                <c:pt idx="179063">
                  <c:v>16898.96</c:v>
                </c:pt>
                <c:pt idx="179064">
                  <c:v>17287.12</c:v>
                </c:pt>
                <c:pt idx="179065">
                  <c:v>18988.03</c:v>
                </c:pt>
                <c:pt idx="179066">
                  <c:v>15093.53</c:v>
                </c:pt>
                <c:pt idx="179067">
                  <c:v>16675.439999999999</c:v>
                </c:pt>
                <c:pt idx="179068">
                  <c:v>15572.04</c:v>
                </c:pt>
                <c:pt idx="179069">
                  <c:v>14653.47</c:v>
                </c:pt>
                <c:pt idx="179070">
                  <c:v>14389.7</c:v>
                </c:pt>
                <c:pt idx="179071">
                  <c:v>15682.63</c:v>
                </c:pt>
                <c:pt idx="179072">
                  <c:v>18882.41</c:v>
                </c:pt>
                <c:pt idx="179073">
                  <c:v>16692.080000000002</c:v>
                </c:pt>
                <c:pt idx="179074">
                  <c:v>18268.36</c:v>
                </c:pt>
                <c:pt idx="179075">
                  <c:v>21737.09</c:v>
                </c:pt>
                <c:pt idx="179076">
                  <c:v>20338.75</c:v>
                </c:pt>
                <c:pt idx="179077">
                  <c:v>19111.36</c:v>
                </c:pt>
                <c:pt idx="179078">
                  <c:v>17022.84</c:v>
                </c:pt>
                <c:pt idx="179079">
                  <c:v>15505.91</c:v>
                </c:pt>
                <c:pt idx="179080">
                  <c:v>16896.18</c:v>
                </c:pt>
                <c:pt idx="179081">
                  <c:v>18600.82</c:v>
                </c:pt>
                <c:pt idx="179082">
                  <c:v>15903.98</c:v>
                </c:pt>
                <c:pt idx="179083">
                  <c:v>16411.13</c:v>
                </c:pt>
                <c:pt idx="179084">
                  <c:v>16419.05</c:v>
                </c:pt>
                <c:pt idx="179085">
                  <c:v>20047.669999999998</c:v>
                </c:pt>
                <c:pt idx="179086">
                  <c:v>18675.59</c:v>
                </c:pt>
                <c:pt idx="179087">
                  <c:v>20873.37</c:v>
                </c:pt>
                <c:pt idx="179088">
                  <c:v>43454.080000000002</c:v>
                </c:pt>
                <c:pt idx="179089">
                  <c:v>24760.05</c:v>
                </c:pt>
                <c:pt idx="179090">
                  <c:v>28157.45</c:v>
                </c:pt>
                <c:pt idx="179091">
                  <c:v>38090.050000000003</c:v>
                </c:pt>
                <c:pt idx="179092">
                  <c:v>73135.17</c:v>
                </c:pt>
                <c:pt idx="179093">
                  <c:v>19518.88</c:v>
                </c:pt>
                <c:pt idx="179094">
                  <c:v>15247.21</c:v>
                </c:pt>
                <c:pt idx="179095">
                  <c:v>12513.11</c:v>
                </c:pt>
                <c:pt idx="179096">
                  <c:v>13928.6</c:v>
                </c:pt>
                <c:pt idx="179097">
                  <c:v>16550.46</c:v>
                </c:pt>
                <c:pt idx="179098">
                  <c:v>18847.580000000002</c:v>
                </c:pt>
                <c:pt idx="179099">
                  <c:v>17532.77</c:v>
                </c:pt>
                <c:pt idx="179100">
                  <c:v>18971.52</c:v>
                </c:pt>
                <c:pt idx="179101">
                  <c:v>15918.76</c:v>
                </c:pt>
                <c:pt idx="179102">
                  <c:v>17259.7</c:v>
                </c:pt>
                <c:pt idx="179103">
                  <c:v>15269.3</c:v>
                </c:pt>
                <c:pt idx="179104">
                  <c:v>14319.2</c:v>
                </c:pt>
                <c:pt idx="179105">
                  <c:v>14555.59</c:v>
                </c:pt>
                <c:pt idx="179106">
                  <c:v>16421.37</c:v>
                </c:pt>
                <c:pt idx="179107">
                  <c:v>14645.31</c:v>
                </c:pt>
                <c:pt idx="179108">
                  <c:v>13708.54</c:v>
                </c:pt>
                <c:pt idx="179109">
                  <c:v>15603.27</c:v>
                </c:pt>
                <c:pt idx="179110">
                  <c:v>12894.31</c:v>
                </c:pt>
                <c:pt idx="179111">
                  <c:v>16272.64</c:v>
                </c:pt>
                <c:pt idx="179112">
                  <c:v>15394.77</c:v>
                </c:pt>
                <c:pt idx="179113">
                  <c:v>15820.53</c:v>
                </c:pt>
                <c:pt idx="179114">
                  <c:v>14575.34</c:v>
                </c:pt>
                <c:pt idx="179115">
                  <c:v>14125.04</c:v>
                </c:pt>
                <c:pt idx="179116">
                  <c:v>14150.97</c:v>
                </c:pt>
                <c:pt idx="179117">
                  <c:v>14043.65</c:v>
                </c:pt>
                <c:pt idx="179118">
                  <c:v>15607.92</c:v>
                </c:pt>
                <c:pt idx="179119">
                  <c:v>16532.55</c:v>
                </c:pt>
                <c:pt idx="179120">
                  <c:v>15741.36</c:v>
                </c:pt>
                <c:pt idx="179121">
                  <c:v>12774.19</c:v>
                </c:pt>
                <c:pt idx="179122">
                  <c:v>13725.3</c:v>
                </c:pt>
                <c:pt idx="179123">
                  <c:v>12944.85</c:v>
                </c:pt>
                <c:pt idx="179124">
                  <c:v>15799.64</c:v>
                </c:pt>
                <c:pt idx="179125">
                  <c:v>15061.34</c:v>
                </c:pt>
                <c:pt idx="179126">
                  <c:v>17141.02</c:v>
                </c:pt>
                <c:pt idx="179127">
                  <c:v>22676.959999999999</c:v>
                </c:pt>
                <c:pt idx="179128">
                  <c:v>19690.060000000001</c:v>
                </c:pt>
                <c:pt idx="179129">
                  <c:v>19589.03</c:v>
                </c:pt>
                <c:pt idx="179130">
                  <c:v>14513.24</c:v>
                </c:pt>
                <c:pt idx="179131">
                  <c:v>14653.55</c:v>
                </c:pt>
                <c:pt idx="179132">
                  <c:v>13554.29</c:v>
                </c:pt>
                <c:pt idx="179133">
                  <c:v>16219.04</c:v>
                </c:pt>
                <c:pt idx="179134">
                  <c:v>14853.7</c:v>
                </c:pt>
                <c:pt idx="179135">
                  <c:v>15792.13</c:v>
                </c:pt>
                <c:pt idx="179136">
                  <c:v>16764.13</c:v>
                </c:pt>
                <c:pt idx="179137">
                  <c:v>16508.689999999999</c:v>
                </c:pt>
                <c:pt idx="179138">
                  <c:v>17109.89</c:v>
                </c:pt>
                <c:pt idx="179139">
                  <c:v>19680.39</c:v>
                </c:pt>
                <c:pt idx="179140">
                  <c:v>44423.99</c:v>
                </c:pt>
                <c:pt idx="179141">
                  <c:v>25733.439999999999</c:v>
                </c:pt>
                <c:pt idx="179142">
                  <c:v>35727.57</c:v>
                </c:pt>
                <c:pt idx="179143">
                  <c:v>41616.400000000001</c:v>
                </c:pt>
                <c:pt idx="179144">
                  <c:v>71290.240000000005</c:v>
                </c:pt>
                <c:pt idx="179145">
                  <c:v>28339.74</c:v>
                </c:pt>
                <c:pt idx="179146">
                  <c:v>14660.57</c:v>
                </c:pt>
                <c:pt idx="179147">
                  <c:v>14300.5</c:v>
                </c:pt>
                <c:pt idx="179148">
                  <c:v>15857.02</c:v>
                </c:pt>
                <c:pt idx="179149">
                  <c:v>16106.88</c:v>
                </c:pt>
                <c:pt idx="179150">
                  <c:v>16524.009999999998</c:v>
                </c:pt>
                <c:pt idx="179151">
                  <c:v>19011.34</c:v>
                </c:pt>
                <c:pt idx="179152">
                  <c:v>17727.32</c:v>
                </c:pt>
                <c:pt idx="179153">
                  <c:v>19440.939999999999</c:v>
                </c:pt>
                <c:pt idx="179154">
                  <c:v>18342.05</c:v>
                </c:pt>
                <c:pt idx="179155">
                  <c:v>16585.14</c:v>
                </c:pt>
                <c:pt idx="179156">
                  <c:v>15579.71</c:v>
                </c:pt>
                <c:pt idx="179157">
                  <c:v>15684.1</c:v>
                </c:pt>
                <c:pt idx="179158">
                  <c:v>16532.810000000001</c:v>
                </c:pt>
                <c:pt idx="179159">
                  <c:v>17569.29</c:v>
                </c:pt>
                <c:pt idx="179160">
                  <c:v>14733.41</c:v>
                </c:pt>
                <c:pt idx="179161">
                  <c:v>15027.06</c:v>
                </c:pt>
                <c:pt idx="179162">
                  <c:v>17150.5</c:v>
                </c:pt>
                <c:pt idx="179163">
                  <c:v>16639.59</c:v>
                </c:pt>
                <c:pt idx="179164">
                  <c:v>17883.13</c:v>
                </c:pt>
                <c:pt idx="179165">
                  <c:v>17785.099999999999</c:v>
                </c:pt>
                <c:pt idx="179166">
                  <c:v>14911.59</c:v>
                </c:pt>
                <c:pt idx="179167">
                  <c:v>16274.24</c:v>
                </c:pt>
                <c:pt idx="179168">
                  <c:v>16083.98</c:v>
                </c:pt>
                <c:pt idx="179169">
                  <c:v>15282.11</c:v>
                </c:pt>
                <c:pt idx="179170">
                  <c:v>15393</c:v>
                </c:pt>
                <c:pt idx="179171">
                  <c:v>16068.6</c:v>
                </c:pt>
                <c:pt idx="179172">
                  <c:v>17191.71</c:v>
                </c:pt>
                <c:pt idx="179173">
                  <c:v>14076.84</c:v>
                </c:pt>
                <c:pt idx="179174">
                  <c:v>14953.3</c:v>
                </c:pt>
                <c:pt idx="179175">
                  <c:v>16082.59</c:v>
                </c:pt>
                <c:pt idx="179176">
                  <c:v>20114.89</c:v>
                </c:pt>
                <c:pt idx="179177">
                  <c:v>16790.400000000001</c:v>
                </c:pt>
                <c:pt idx="179178">
                  <c:v>16880.849999999999</c:v>
                </c:pt>
                <c:pt idx="179179">
                  <c:v>21451.31</c:v>
                </c:pt>
                <c:pt idx="179180">
                  <c:v>21102.71</c:v>
                </c:pt>
                <c:pt idx="179181">
                  <c:v>16995.52</c:v>
                </c:pt>
                <c:pt idx="179182">
                  <c:v>15629.45</c:v>
                </c:pt>
                <c:pt idx="179183">
                  <c:v>16191.46</c:v>
                </c:pt>
                <c:pt idx="179184">
                  <c:v>15314.09</c:v>
                </c:pt>
                <c:pt idx="179185">
                  <c:v>17703.16</c:v>
                </c:pt>
                <c:pt idx="179186">
                  <c:v>18477.29</c:v>
                </c:pt>
                <c:pt idx="179187">
                  <c:v>16553.95</c:v>
                </c:pt>
                <c:pt idx="179188">
                  <c:v>16746.900000000001</c:v>
                </c:pt>
                <c:pt idx="179189">
                  <c:v>4929.87</c:v>
                </c:pt>
                <c:pt idx="179190">
                  <c:v>5484.17</c:v>
                </c:pt>
                <c:pt idx="179191">
                  <c:v>6512.47</c:v>
                </c:pt>
                <c:pt idx="179192">
                  <c:v>8274.82</c:v>
                </c:pt>
                <c:pt idx="179193">
                  <c:v>11472.84</c:v>
                </c:pt>
                <c:pt idx="179194">
                  <c:v>11499.29</c:v>
                </c:pt>
                <c:pt idx="179195">
                  <c:v>15406.38</c:v>
                </c:pt>
                <c:pt idx="179196">
                  <c:v>18624.810000000001</c:v>
                </c:pt>
                <c:pt idx="179197">
                  <c:v>29922.17</c:v>
                </c:pt>
                <c:pt idx="179198">
                  <c:v>41836.730000000003</c:v>
                </c:pt>
                <c:pt idx="179199">
                  <c:v>52196.47</c:v>
                </c:pt>
                <c:pt idx="179200">
                  <c:v>64053.14</c:v>
                </c:pt>
                <c:pt idx="179201">
                  <c:v>63912.31</c:v>
                </c:pt>
                <c:pt idx="179202">
                  <c:v>67467.429999999993</c:v>
                </c:pt>
                <c:pt idx="179203">
                  <c:v>38464.519999999997</c:v>
                </c:pt>
                <c:pt idx="179204">
                  <c:v>71998.55</c:v>
                </c:pt>
                <c:pt idx="179205">
                  <c:v>107614.91</c:v>
                </c:pt>
                <c:pt idx="179206">
                  <c:v>88579.13</c:v>
                </c:pt>
                <c:pt idx="179207">
                  <c:v>50413.31</c:v>
                </c:pt>
                <c:pt idx="179208">
                  <c:v>60318.29</c:v>
                </c:pt>
                <c:pt idx="179209">
                  <c:v>59831.87</c:v>
                </c:pt>
                <c:pt idx="179210">
                  <c:v>61768.78</c:v>
                </c:pt>
                <c:pt idx="179211">
                  <c:v>64268.51</c:v>
                </c:pt>
                <c:pt idx="179212">
                  <c:v>47028.9</c:v>
                </c:pt>
                <c:pt idx="179213">
                  <c:v>40016.19</c:v>
                </c:pt>
                <c:pt idx="179214">
                  <c:v>39644.71</c:v>
                </c:pt>
                <c:pt idx="179215">
                  <c:v>36447.32</c:v>
                </c:pt>
                <c:pt idx="179216">
                  <c:v>29680.82</c:v>
                </c:pt>
                <c:pt idx="179217">
                  <c:v>24347.57</c:v>
                </c:pt>
                <c:pt idx="179218">
                  <c:v>20989.759999999998</c:v>
                </c:pt>
                <c:pt idx="179219">
                  <c:v>23007.119999999999</c:v>
                </c:pt>
                <c:pt idx="179220">
                  <c:v>19430.95</c:v>
                </c:pt>
                <c:pt idx="179221">
                  <c:v>13755.74</c:v>
                </c:pt>
                <c:pt idx="179222">
                  <c:v>13466.63</c:v>
                </c:pt>
                <c:pt idx="179223">
                  <c:v>12038.36</c:v>
                </c:pt>
                <c:pt idx="179224">
                  <c:v>9260.91</c:v>
                </c:pt>
                <c:pt idx="179225">
                  <c:v>11380.7</c:v>
                </c:pt>
                <c:pt idx="179226">
                  <c:v>8752.84</c:v>
                </c:pt>
                <c:pt idx="179227">
                  <c:v>7558.48</c:v>
                </c:pt>
                <c:pt idx="179228">
                  <c:v>6616.02</c:v>
                </c:pt>
                <c:pt idx="179229">
                  <c:v>6428.03</c:v>
                </c:pt>
                <c:pt idx="179230">
                  <c:v>4927.97</c:v>
                </c:pt>
                <c:pt idx="179231">
                  <c:v>5817.08</c:v>
                </c:pt>
                <c:pt idx="179232">
                  <c:v>6025.52</c:v>
                </c:pt>
                <c:pt idx="179233">
                  <c:v>13489.64</c:v>
                </c:pt>
                <c:pt idx="179234">
                  <c:v>9106.09</c:v>
                </c:pt>
                <c:pt idx="179235">
                  <c:v>9251.24</c:v>
                </c:pt>
                <c:pt idx="179236">
                  <c:v>4688.09</c:v>
                </c:pt>
                <c:pt idx="179237">
                  <c:v>4139.21</c:v>
                </c:pt>
                <c:pt idx="179238">
                  <c:v>5833.08</c:v>
                </c:pt>
                <c:pt idx="179239">
                  <c:v>5773.03</c:v>
                </c:pt>
                <c:pt idx="179240">
                  <c:v>4895.93</c:v>
                </c:pt>
                <c:pt idx="179241">
                  <c:v>6549.75</c:v>
                </c:pt>
                <c:pt idx="179242">
                  <c:v>8386.31</c:v>
                </c:pt>
                <c:pt idx="179243">
                  <c:v>5615.87</c:v>
                </c:pt>
                <c:pt idx="179244">
                  <c:v>5503.86</c:v>
                </c:pt>
                <c:pt idx="179245">
                  <c:v>6381.22</c:v>
                </c:pt>
                <c:pt idx="179246">
                  <c:v>6902.5</c:v>
                </c:pt>
                <c:pt idx="179247">
                  <c:v>11737.35</c:v>
                </c:pt>
                <c:pt idx="179248">
                  <c:v>12039.61</c:v>
                </c:pt>
                <c:pt idx="179249">
                  <c:v>13794.62</c:v>
                </c:pt>
                <c:pt idx="179250">
                  <c:v>23761.51</c:v>
                </c:pt>
                <c:pt idx="179251">
                  <c:v>31651.59</c:v>
                </c:pt>
                <c:pt idx="179252">
                  <c:v>23091.11</c:v>
                </c:pt>
                <c:pt idx="179253">
                  <c:v>29122.26</c:v>
                </c:pt>
                <c:pt idx="179254">
                  <c:v>57507.26</c:v>
                </c:pt>
                <c:pt idx="179255">
                  <c:v>78680.11</c:v>
                </c:pt>
                <c:pt idx="179256">
                  <c:v>41851.35</c:v>
                </c:pt>
                <c:pt idx="179257">
                  <c:v>75853.91</c:v>
                </c:pt>
                <c:pt idx="179258">
                  <c:v>93400.41</c:v>
                </c:pt>
                <c:pt idx="179259">
                  <c:v>69136.22</c:v>
                </c:pt>
                <c:pt idx="179260">
                  <c:v>69352.679999999993</c:v>
                </c:pt>
                <c:pt idx="179261">
                  <c:v>65389.73</c:v>
                </c:pt>
                <c:pt idx="179262">
                  <c:v>63826.45</c:v>
                </c:pt>
                <c:pt idx="179263">
                  <c:v>71236.570000000007</c:v>
                </c:pt>
                <c:pt idx="179264">
                  <c:v>52759.87</c:v>
                </c:pt>
                <c:pt idx="179265">
                  <c:v>43732.98</c:v>
                </c:pt>
                <c:pt idx="179266">
                  <c:v>33258.949999999997</c:v>
                </c:pt>
                <c:pt idx="179267">
                  <c:v>34070.22</c:v>
                </c:pt>
                <c:pt idx="179268">
                  <c:v>25004.51</c:v>
                </c:pt>
                <c:pt idx="179269">
                  <c:v>24907.67</c:v>
                </c:pt>
                <c:pt idx="179270">
                  <c:v>20989.23</c:v>
                </c:pt>
                <c:pt idx="179271">
                  <c:v>20162.88</c:v>
                </c:pt>
                <c:pt idx="179272">
                  <c:v>19062.59</c:v>
                </c:pt>
                <c:pt idx="179273">
                  <c:v>16704.990000000002</c:v>
                </c:pt>
                <c:pt idx="179274">
                  <c:v>12594.85</c:v>
                </c:pt>
                <c:pt idx="179275">
                  <c:v>11804.3</c:v>
                </c:pt>
                <c:pt idx="179276">
                  <c:v>8807.7900000000009</c:v>
                </c:pt>
                <c:pt idx="179277">
                  <c:v>9762.8700000000008</c:v>
                </c:pt>
                <c:pt idx="179278">
                  <c:v>6342.03</c:v>
                </c:pt>
                <c:pt idx="179279">
                  <c:v>7549.36</c:v>
                </c:pt>
                <c:pt idx="179280">
                  <c:v>6135.92</c:v>
                </c:pt>
                <c:pt idx="179281">
                  <c:v>6210.58</c:v>
                </c:pt>
                <c:pt idx="179282">
                  <c:v>6204.95</c:v>
                </c:pt>
                <c:pt idx="179283">
                  <c:v>7459.31</c:v>
                </c:pt>
                <c:pt idx="179284">
                  <c:v>4592.57</c:v>
                </c:pt>
                <c:pt idx="179285">
                  <c:v>4724.5</c:v>
                </c:pt>
                <c:pt idx="179286">
                  <c:v>6775.15</c:v>
                </c:pt>
                <c:pt idx="179287">
                  <c:v>6736.37</c:v>
                </c:pt>
                <c:pt idx="179288">
                  <c:v>5538.22</c:v>
                </c:pt>
                <c:pt idx="179289">
                  <c:v>5251.17</c:v>
                </c:pt>
                <c:pt idx="179290">
                  <c:v>4030.76</c:v>
                </c:pt>
                <c:pt idx="179291">
                  <c:v>5642.29</c:v>
                </c:pt>
                <c:pt idx="179292">
                  <c:v>4210.95</c:v>
                </c:pt>
                <c:pt idx="179293">
                  <c:v>4442.1099999999997</c:v>
                </c:pt>
                <c:pt idx="179294">
                  <c:v>4127.55</c:v>
                </c:pt>
                <c:pt idx="179295">
                  <c:v>4549.21</c:v>
                </c:pt>
                <c:pt idx="179296">
                  <c:v>4215.57</c:v>
                </c:pt>
                <c:pt idx="179297">
                  <c:v>5665.59</c:v>
                </c:pt>
                <c:pt idx="179298">
                  <c:v>6927.95</c:v>
                </c:pt>
                <c:pt idx="179299">
                  <c:v>22904.51</c:v>
                </c:pt>
                <c:pt idx="179300">
                  <c:v>40422.69</c:v>
                </c:pt>
                <c:pt idx="179301">
                  <c:v>20954.400000000001</c:v>
                </c:pt>
                <c:pt idx="179302">
                  <c:v>27288.81</c:v>
                </c:pt>
                <c:pt idx="179303">
                  <c:v>34721.08</c:v>
                </c:pt>
                <c:pt idx="179304">
                  <c:v>45618.27</c:v>
                </c:pt>
                <c:pt idx="179305">
                  <c:v>24923.88</c:v>
                </c:pt>
                <c:pt idx="179306">
                  <c:v>51647.77</c:v>
                </c:pt>
                <c:pt idx="179307">
                  <c:v>62517.8</c:v>
                </c:pt>
                <c:pt idx="179308">
                  <c:v>73566.58</c:v>
                </c:pt>
                <c:pt idx="179309">
                  <c:v>98762.35</c:v>
                </c:pt>
                <c:pt idx="179310">
                  <c:v>87247.32</c:v>
                </c:pt>
                <c:pt idx="179311">
                  <c:v>58937.04</c:v>
                </c:pt>
                <c:pt idx="179312">
                  <c:v>70753.36</c:v>
                </c:pt>
                <c:pt idx="179313">
                  <c:v>68424.34</c:v>
                </c:pt>
                <c:pt idx="179314">
                  <c:v>56018.16</c:v>
                </c:pt>
                <c:pt idx="179315">
                  <c:v>70210.83</c:v>
                </c:pt>
                <c:pt idx="179316">
                  <c:v>44642.34</c:v>
                </c:pt>
                <c:pt idx="179317">
                  <c:v>38430.400000000001</c:v>
                </c:pt>
                <c:pt idx="179318">
                  <c:v>30632.639999999999</c:v>
                </c:pt>
                <c:pt idx="179319">
                  <c:v>29814.76</c:v>
                </c:pt>
                <c:pt idx="179320">
                  <c:v>25040.47</c:v>
                </c:pt>
                <c:pt idx="179321">
                  <c:v>25485.84</c:v>
                </c:pt>
                <c:pt idx="179322">
                  <c:v>23032.19</c:v>
                </c:pt>
                <c:pt idx="179323">
                  <c:v>22560.82</c:v>
                </c:pt>
                <c:pt idx="179324">
                  <c:v>22073.42</c:v>
                </c:pt>
                <c:pt idx="179325">
                  <c:v>12893.9</c:v>
                </c:pt>
                <c:pt idx="179326">
                  <c:v>10622.45</c:v>
                </c:pt>
                <c:pt idx="179327">
                  <c:v>9382.58</c:v>
                </c:pt>
                <c:pt idx="179328">
                  <c:v>6373.32</c:v>
                </c:pt>
                <c:pt idx="179329">
                  <c:v>8149.75</c:v>
                </c:pt>
                <c:pt idx="179330">
                  <c:v>6088.47</c:v>
                </c:pt>
                <c:pt idx="179331">
                  <c:v>6855.51</c:v>
                </c:pt>
                <c:pt idx="179332">
                  <c:v>20578.79</c:v>
                </c:pt>
                <c:pt idx="179333">
                  <c:v>21172.85</c:v>
                </c:pt>
                <c:pt idx="179334">
                  <c:v>18952.2</c:v>
                </c:pt>
                <c:pt idx="179335">
                  <c:v>17959.47</c:v>
                </c:pt>
                <c:pt idx="179336">
                  <c:v>20217.14</c:v>
                </c:pt>
                <c:pt idx="179337">
                  <c:v>20850.18</c:v>
                </c:pt>
                <c:pt idx="179338">
                  <c:v>20763.79</c:v>
                </c:pt>
                <c:pt idx="179339">
                  <c:v>18075.43</c:v>
                </c:pt>
                <c:pt idx="179340">
                  <c:v>16599.810000000001</c:v>
                </c:pt>
                <c:pt idx="179341">
                  <c:v>15663.4</c:v>
                </c:pt>
                <c:pt idx="179342">
                  <c:v>16735.009999999998</c:v>
                </c:pt>
                <c:pt idx="179343">
                  <c:v>18006.72</c:v>
                </c:pt>
                <c:pt idx="179344">
                  <c:v>15409.09</c:v>
                </c:pt>
                <c:pt idx="179345">
                  <c:v>16248.04</c:v>
                </c:pt>
                <c:pt idx="179346">
                  <c:v>19735.759999999998</c:v>
                </c:pt>
                <c:pt idx="179347">
                  <c:v>13950.35</c:v>
                </c:pt>
                <c:pt idx="179348">
                  <c:v>13711.39</c:v>
                </c:pt>
                <c:pt idx="179349">
                  <c:v>15640.57</c:v>
                </c:pt>
                <c:pt idx="179350">
                  <c:v>13214.89</c:v>
                </c:pt>
                <c:pt idx="179351">
                  <c:v>14298.12</c:v>
                </c:pt>
                <c:pt idx="179352">
                  <c:v>13973.04</c:v>
                </c:pt>
                <c:pt idx="179353">
                  <c:v>16369.04</c:v>
                </c:pt>
                <c:pt idx="179354">
                  <c:v>13731.25</c:v>
                </c:pt>
                <c:pt idx="179355">
                  <c:v>17343.169999999998</c:v>
                </c:pt>
                <c:pt idx="179356">
                  <c:v>17049.8</c:v>
                </c:pt>
                <c:pt idx="179357">
                  <c:v>15060.7</c:v>
                </c:pt>
                <c:pt idx="179358">
                  <c:v>17604.150000000001</c:v>
                </c:pt>
                <c:pt idx="179359">
                  <c:v>17691.52</c:v>
                </c:pt>
                <c:pt idx="179360">
                  <c:v>20396.11</c:v>
                </c:pt>
                <c:pt idx="179361">
                  <c:v>31079.35</c:v>
                </c:pt>
                <c:pt idx="179362">
                  <c:v>26880.61</c:v>
                </c:pt>
                <c:pt idx="179363">
                  <c:v>20874.34</c:v>
                </c:pt>
                <c:pt idx="179364">
                  <c:v>17932.16</c:v>
                </c:pt>
                <c:pt idx="179365">
                  <c:v>18206.63</c:v>
                </c:pt>
                <c:pt idx="179366">
                  <c:v>19088.32</c:v>
                </c:pt>
                <c:pt idx="179367">
                  <c:v>20242.72</c:v>
                </c:pt>
                <c:pt idx="179368">
                  <c:v>16972.060000000001</c:v>
                </c:pt>
                <c:pt idx="179369">
                  <c:v>17538.3</c:v>
                </c:pt>
                <c:pt idx="179370">
                  <c:v>16893.189999999999</c:v>
                </c:pt>
                <c:pt idx="179371">
                  <c:v>18631.599999999999</c:v>
                </c:pt>
                <c:pt idx="179372">
                  <c:v>20919.919999999998</c:v>
                </c:pt>
                <c:pt idx="179373">
                  <c:v>15299.69</c:v>
                </c:pt>
                <c:pt idx="179374">
                  <c:v>21319.72</c:v>
                </c:pt>
                <c:pt idx="179375">
                  <c:v>18333.91</c:v>
                </c:pt>
                <c:pt idx="179376">
                  <c:v>22835.38</c:v>
                </c:pt>
                <c:pt idx="179377">
                  <c:v>25478.959999999999</c:v>
                </c:pt>
                <c:pt idx="179378">
                  <c:v>39249</c:v>
                </c:pt>
                <c:pt idx="179379">
                  <c:v>15362.42</c:v>
                </c:pt>
                <c:pt idx="179380">
                  <c:v>13328.28</c:v>
                </c:pt>
                <c:pt idx="179381">
                  <c:v>14192.58</c:v>
                </c:pt>
                <c:pt idx="179382">
                  <c:v>15218.65</c:v>
                </c:pt>
                <c:pt idx="179383">
                  <c:v>17310.71</c:v>
                </c:pt>
                <c:pt idx="179384">
                  <c:v>15841.39</c:v>
                </c:pt>
                <c:pt idx="179385">
                  <c:v>15575.93</c:v>
                </c:pt>
                <c:pt idx="179386">
                  <c:v>20117.75</c:v>
                </c:pt>
                <c:pt idx="179387">
                  <c:v>19624.07</c:v>
                </c:pt>
                <c:pt idx="179388">
                  <c:v>19700.59</c:v>
                </c:pt>
                <c:pt idx="179389">
                  <c:v>15957.88</c:v>
                </c:pt>
                <c:pt idx="179390">
                  <c:v>16845.63</c:v>
                </c:pt>
                <c:pt idx="179391">
                  <c:v>17059.86</c:v>
                </c:pt>
                <c:pt idx="179392">
                  <c:v>15675.04</c:v>
                </c:pt>
                <c:pt idx="179393">
                  <c:v>14865.19</c:v>
                </c:pt>
                <c:pt idx="179394">
                  <c:v>13460.65</c:v>
                </c:pt>
                <c:pt idx="179395">
                  <c:v>16485.88</c:v>
                </c:pt>
                <c:pt idx="179396">
                  <c:v>14681.32</c:v>
                </c:pt>
                <c:pt idx="179397">
                  <c:v>16098.22</c:v>
                </c:pt>
                <c:pt idx="179398">
                  <c:v>15780.96</c:v>
                </c:pt>
                <c:pt idx="179399">
                  <c:v>14946.93</c:v>
                </c:pt>
                <c:pt idx="179400">
                  <c:v>12672.88</c:v>
                </c:pt>
                <c:pt idx="179401">
                  <c:v>13060.51</c:v>
                </c:pt>
                <c:pt idx="179402">
                  <c:v>13939.71</c:v>
                </c:pt>
                <c:pt idx="179403">
                  <c:v>11941.19</c:v>
                </c:pt>
                <c:pt idx="179404">
                  <c:v>13480.32</c:v>
                </c:pt>
                <c:pt idx="179405">
                  <c:v>13415.12</c:v>
                </c:pt>
                <c:pt idx="179406">
                  <c:v>13249.62</c:v>
                </c:pt>
                <c:pt idx="179407">
                  <c:v>12164.3</c:v>
                </c:pt>
                <c:pt idx="179408">
                  <c:v>13141.39</c:v>
                </c:pt>
                <c:pt idx="179409">
                  <c:v>12715.57</c:v>
                </c:pt>
                <c:pt idx="179410">
                  <c:v>16489.82</c:v>
                </c:pt>
                <c:pt idx="179411">
                  <c:v>15061.3</c:v>
                </c:pt>
                <c:pt idx="179412">
                  <c:v>17767.810000000001</c:v>
                </c:pt>
                <c:pt idx="179413">
                  <c:v>28666.46</c:v>
                </c:pt>
                <c:pt idx="179414">
                  <c:v>24343.84</c:v>
                </c:pt>
                <c:pt idx="179415">
                  <c:v>18425.650000000001</c:v>
                </c:pt>
                <c:pt idx="179416">
                  <c:v>13681.38</c:v>
                </c:pt>
                <c:pt idx="179417">
                  <c:v>15345.32</c:v>
                </c:pt>
                <c:pt idx="179418">
                  <c:v>14313.5</c:v>
                </c:pt>
                <c:pt idx="179419">
                  <c:v>17069.5</c:v>
                </c:pt>
                <c:pt idx="179420">
                  <c:v>16051.62</c:v>
                </c:pt>
                <c:pt idx="179421">
                  <c:v>16869.41</c:v>
                </c:pt>
                <c:pt idx="179422">
                  <c:v>15716.2</c:v>
                </c:pt>
                <c:pt idx="179423">
                  <c:v>17838.2</c:v>
                </c:pt>
                <c:pt idx="179424">
                  <c:v>17256.77</c:v>
                </c:pt>
                <c:pt idx="179425">
                  <c:v>17583.509999999998</c:v>
                </c:pt>
                <c:pt idx="179426">
                  <c:v>24120.38</c:v>
                </c:pt>
                <c:pt idx="179427">
                  <c:v>18280.3</c:v>
                </c:pt>
                <c:pt idx="179428">
                  <c:v>19247.3</c:v>
                </c:pt>
                <c:pt idx="179429">
                  <c:v>24287.14</c:v>
                </c:pt>
                <c:pt idx="179430">
                  <c:v>34863.97</c:v>
                </c:pt>
                <c:pt idx="179431">
                  <c:v>17778.490000000002</c:v>
                </c:pt>
                <c:pt idx="179432">
                  <c:v>14529.17</c:v>
                </c:pt>
                <c:pt idx="179433">
                  <c:v>14962.01</c:v>
                </c:pt>
                <c:pt idx="179434">
                  <c:v>16346.21</c:v>
                </c:pt>
                <c:pt idx="179435">
                  <c:v>16716.18</c:v>
                </c:pt>
                <c:pt idx="179436">
                  <c:v>16022.12</c:v>
                </c:pt>
                <c:pt idx="179437">
                  <c:v>18621.439999999999</c:v>
                </c:pt>
                <c:pt idx="179438">
                  <c:v>16591.150000000001</c:v>
                </c:pt>
                <c:pt idx="179439">
                  <c:v>20195.22</c:v>
                </c:pt>
                <c:pt idx="179440">
                  <c:v>17540.2</c:v>
                </c:pt>
                <c:pt idx="179441">
                  <c:v>18264.39</c:v>
                </c:pt>
                <c:pt idx="179442">
                  <c:v>16534.27</c:v>
                </c:pt>
                <c:pt idx="179443">
                  <c:v>13295.53</c:v>
                </c:pt>
                <c:pt idx="179444">
                  <c:v>13908.7</c:v>
                </c:pt>
                <c:pt idx="179445">
                  <c:v>15582.37</c:v>
                </c:pt>
                <c:pt idx="179446">
                  <c:v>14355.64</c:v>
                </c:pt>
                <c:pt idx="179447">
                  <c:v>13244.19</c:v>
                </c:pt>
                <c:pt idx="179448">
                  <c:v>14879.95</c:v>
                </c:pt>
                <c:pt idx="179449">
                  <c:v>14280.22</c:v>
                </c:pt>
                <c:pt idx="179450">
                  <c:v>13768.12</c:v>
                </c:pt>
                <c:pt idx="179451">
                  <c:v>13733.65</c:v>
                </c:pt>
                <c:pt idx="179452">
                  <c:v>11282.79</c:v>
                </c:pt>
                <c:pt idx="179453">
                  <c:v>12942.97</c:v>
                </c:pt>
                <c:pt idx="179454">
                  <c:v>13351.73</c:v>
                </c:pt>
                <c:pt idx="179455">
                  <c:v>13349.66</c:v>
                </c:pt>
                <c:pt idx="179456">
                  <c:v>11967.38</c:v>
                </c:pt>
                <c:pt idx="179457">
                  <c:v>14031.63</c:v>
                </c:pt>
                <c:pt idx="179458">
                  <c:v>13188.25</c:v>
                </c:pt>
                <c:pt idx="179459">
                  <c:v>12225.76</c:v>
                </c:pt>
                <c:pt idx="179460">
                  <c:v>12852.31</c:v>
                </c:pt>
                <c:pt idx="179461">
                  <c:v>14358.53</c:v>
                </c:pt>
                <c:pt idx="179462">
                  <c:v>15136.29</c:v>
                </c:pt>
                <c:pt idx="179463">
                  <c:v>16474.86</c:v>
                </c:pt>
                <c:pt idx="179464">
                  <c:v>19485.53</c:v>
                </c:pt>
                <c:pt idx="179465">
                  <c:v>27820.85</c:v>
                </c:pt>
                <c:pt idx="179466">
                  <c:v>24569.439999999999</c:v>
                </c:pt>
                <c:pt idx="179467">
                  <c:v>17528.099999999999</c:v>
                </c:pt>
                <c:pt idx="179468">
                  <c:v>16852.830000000002</c:v>
                </c:pt>
                <c:pt idx="179469">
                  <c:v>15760.3</c:v>
                </c:pt>
                <c:pt idx="179470">
                  <c:v>15409.68</c:v>
                </c:pt>
                <c:pt idx="179471">
                  <c:v>15795.76</c:v>
                </c:pt>
                <c:pt idx="179472">
                  <c:v>17035.72</c:v>
                </c:pt>
                <c:pt idx="179473">
                  <c:v>16772.66</c:v>
                </c:pt>
                <c:pt idx="179474">
                  <c:v>15292.5</c:v>
                </c:pt>
                <c:pt idx="179475">
                  <c:v>3953.7</c:v>
                </c:pt>
                <c:pt idx="179476">
                  <c:v>11815.94</c:v>
                </c:pt>
                <c:pt idx="179477">
                  <c:v>10249.129999999999</c:v>
                </c:pt>
                <c:pt idx="179478">
                  <c:v>724.41</c:v>
                </c:pt>
                <c:pt idx="179479">
                  <c:v>805.51</c:v>
                </c:pt>
                <c:pt idx="179480">
                  <c:v>3176.68</c:v>
                </c:pt>
                <c:pt idx="179481">
                  <c:v>3431.34</c:v>
                </c:pt>
                <c:pt idx="179482">
                  <c:v>5982.32</c:v>
                </c:pt>
                <c:pt idx="179483">
                  <c:v>19930.12</c:v>
                </c:pt>
                <c:pt idx="179484">
                  <c:v>10340.870000000001</c:v>
                </c:pt>
                <c:pt idx="179485">
                  <c:v>652.98</c:v>
                </c:pt>
                <c:pt idx="179486">
                  <c:v>175.25</c:v>
                </c:pt>
                <c:pt idx="179487">
                  <c:v>59.08</c:v>
                </c:pt>
                <c:pt idx="179488">
                  <c:v>5.42</c:v>
                </c:pt>
                <c:pt idx="179489">
                  <c:v>-8</c:v>
                </c:pt>
                <c:pt idx="179490">
                  <c:v>-3</c:v>
                </c:pt>
                <c:pt idx="179491">
                  <c:v>3</c:v>
                </c:pt>
                <c:pt idx="179492">
                  <c:v>3</c:v>
                </c:pt>
                <c:pt idx="179493">
                  <c:v>188</c:v>
                </c:pt>
                <c:pt idx="179494">
                  <c:v>2705</c:v>
                </c:pt>
                <c:pt idx="179495">
                  <c:v>6379.38</c:v>
                </c:pt>
                <c:pt idx="179496">
                  <c:v>8933.0499999999993</c:v>
                </c:pt>
                <c:pt idx="179497">
                  <c:v>8729.9699999999993</c:v>
                </c:pt>
                <c:pt idx="179498">
                  <c:v>10221.86</c:v>
                </c:pt>
                <c:pt idx="179499">
                  <c:v>14476.85</c:v>
                </c:pt>
                <c:pt idx="179500">
                  <c:v>29883.65</c:v>
                </c:pt>
                <c:pt idx="179501">
                  <c:v>21042.43</c:v>
                </c:pt>
                <c:pt idx="179502">
                  <c:v>16595.52</c:v>
                </c:pt>
                <c:pt idx="179503">
                  <c:v>21121.31</c:v>
                </c:pt>
                <c:pt idx="179504">
                  <c:v>36519.24</c:v>
                </c:pt>
                <c:pt idx="179505">
                  <c:v>59850.400000000001</c:v>
                </c:pt>
                <c:pt idx="179506">
                  <c:v>51951.01</c:v>
                </c:pt>
                <c:pt idx="179507">
                  <c:v>42511.56</c:v>
                </c:pt>
                <c:pt idx="179508">
                  <c:v>39581.46</c:v>
                </c:pt>
                <c:pt idx="179509">
                  <c:v>34418.6</c:v>
                </c:pt>
                <c:pt idx="179510">
                  <c:v>10525.74</c:v>
                </c:pt>
                <c:pt idx="179511">
                  <c:v>2311.86</c:v>
                </c:pt>
                <c:pt idx="179512">
                  <c:v>1850.61</c:v>
                </c:pt>
                <c:pt idx="179513">
                  <c:v>2296.7399999999998</c:v>
                </c:pt>
                <c:pt idx="179514">
                  <c:v>3276.52</c:v>
                </c:pt>
                <c:pt idx="179515">
                  <c:v>9104.64</c:v>
                </c:pt>
                <c:pt idx="179516">
                  <c:v>12614.92</c:v>
                </c:pt>
                <c:pt idx="179517">
                  <c:v>778.93</c:v>
                </c:pt>
                <c:pt idx="179518">
                  <c:v>420.68</c:v>
                </c:pt>
                <c:pt idx="179519">
                  <c:v>513.86</c:v>
                </c:pt>
                <c:pt idx="179520">
                  <c:v>704.82</c:v>
                </c:pt>
                <c:pt idx="179521">
                  <c:v>2590.79</c:v>
                </c:pt>
                <c:pt idx="179522">
                  <c:v>2722.46</c:v>
                </c:pt>
                <c:pt idx="179523">
                  <c:v>3659.78</c:v>
                </c:pt>
                <c:pt idx="179524">
                  <c:v>5416.85</c:v>
                </c:pt>
                <c:pt idx="179525">
                  <c:v>18868.07</c:v>
                </c:pt>
                <c:pt idx="179526">
                  <c:v>13351.57</c:v>
                </c:pt>
                <c:pt idx="179527">
                  <c:v>1552.37</c:v>
                </c:pt>
                <c:pt idx="179528">
                  <c:v>323.64999999999998</c:v>
                </c:pt>
                <c:pt idx="179529">
                  <c:v>9.5</c:v>
                </c:pt>
                <c:pt idx="179530">
                  <c:v>1</c:v>
                </c:pt>
                <c:pt idx="179531">
                  <c:v>0.3</c:v>
                </c:pt>
                <c:pt idx="179532">
                  <c:v>1</c:v>
                </c:pt>
                <c:pt idx="179533">
                  <c:v>1</c:v>
                </c:pt>
                <c:pt idx="179534">
                  <c:v>2.5</c:v>
                </c:pt>
                <c:pt idx="179535">
                  <c:v>1586.83</c:v>
                </c:pt>
                <c:pt idx="179536">
                  <c:v>5824.18</c:v>
                </c:pt>
                <c:pt idx="179537">
                  <c:v>8148.96</c:v>
                </c:pt>
                <c:pt idx="179538">
                  <c:v>10690.43</c:v>
                </c:pt>
                <c:pt idx="179539">
                  <c:v>10938.61</c:v>
                </c:pt>
                <c:pt idx="179540">
                  <c:v>12387.79</c:v>
                </c:pt>
                <c:pt idx="179541">
                  <c:v>26007.47</c:v>
                </c:pt>
                <c:pt idx="179542">
                  <c:v>24973.13</c:v>
                </c:pt>
                <c:pt idx="179543">
                  <c:v>17549.29</c:v>
                </c:pt>
                <c:pt idx="179544">
                  <c:v>22647.02</c:v>
                </c:pt>
                <c:pt idx="179545">
                  <c:v>39161.24</c:v>
                </c:pt>
                <c:pt idx="179546">
                  <c:v>70873.47</c:v>
                </c:pt>
                <c:pt idx="179547">
                  <c:v>58870.44</c:v>
                </c:pt>
                <c:pt idx="179548">
                  <c:v>36805.730000000003</c:v>
                </c:pt>
                <c:pt idx="179549">
                  <c:v>37120.44</c:v>
                </c:pt>
                <c:pt idx="179550">
                  <c:v>22569.42</c:v>
                </c:pt>
                <c:pt idx="179551">
                  <c:v>5171.18</c:v>
                </c:pt>
                <c:pt idx="179552">
                  <c:v>1616.46</c:v>
                </c:pt>
                <c:pt idx="179553">
                  <c:v>1226.3</c:v>
                </c:pt>
                <c:pt idx="179554">
                  <c:v>2047.71</c:v>
                </c:pt>
                <c:pt idx="179555">
                  <c:v>3762.21</c:v>
                </c:pt>
                <c:pt idx="179556">
                  <c:v>6303.66</c:v>
                </c:pt>
                <c:pt idx="179557">
                  <c:v>13248.46</c:v>
                </c:pt>
                <c:pt idx="179558">
                  <c:v>1659.33</c:v>
                </c:pt>
                <c:pt idx="179559">
                  <c:v>2124.4699999999998</c:v>
                </c:pt>
                <c:pt idx="179560">
                  <c:v>2746.82</c:v>
                </c:pt>
                <c:pt idx="179561">
                  <c:v>2995.31</c:v>
                </c:pt>
                <c:pt idx="179562">
                  <c:v>4010.29</c:v>
                </c:pt>
                <c:pt idx="179563">
                  <c:v>6254.19</c:v>
                </c:pt>
                <c:pt idx="179564">
                  <c:v>21909.45</c:v>
                </c:pt>
                <c:pt idx="179565">
                  <c:v>12358.12</c:v>
                </c:pt>
                <c:pt idx="179566">
                  <c:v>826.76</c:v>
                </c:pt>
                <c:pt idx="179567">
                  <c:v>71.03</c:v>
                </c:pt>
                <c:pt idx="179568">
                  <c:v>-3.02</c:v>
                </c:pt>
                <c:pt idx="179569">
                  <c:v>0.77</c:v>
                </c:pt>
                <c:pt idx="179570">
                  <c:v>0.55000000000000004</c:v>
                </c:pt>
                <c:pt idx="179571">
                  <c:v>1.1000000000000001</c:v>
                </c:pt>
                <c:pt idx="179572">
                  <c:v>0.1</c:v>
                </c:pt>
                <c:pt idx="179573">
                  <c:v>0.1</c:v>
                </c:pt>
                <c:pt idx="179574">
                  <c:v>1.07</c:v>
                </c:pt>
                <c:pt idx="179575">
                  <c:v>4.9400000000000004</c:v>
                </c:pt>
                <c:pt idx="179576">
                  <c:v>4.72</c:v>
                </c:pt>
                <c:pt idx="179577">
                  <c:v>84.11</c:v>
                </c:pt>
                <c:pt idx="179578">
                  <c:v>1671.08</c:v>
                </c:pt>
                <c:pt idx="179579">
                  <c:v>7815.54</c:v>
                </c:pt>
                <c:pt idx="179580">
                  <c:v>8565.85</c:v>
                </c:pt>
                <c:pt idx="179581">
                  <c:v>13732.47</c:v>
                </c:pt>
                <c:pt idx="179582">
                  <c:v>15049.31</c:v>
                </c:pt>
                <c:pt idx="179583">
                  <c:v>14981.38</c:v>
                </c:pt>
                <c:pt idx="179584">
                  <c:v>22735.49</c:v>
                </c:pt>
                <c:pt idx="179585">
                  <c:v>-9.3800000000000008</c:v>
                </c:pt>
                <c:pt idx="179586">
                  <c:v>-9.9600000000000009</c:v>
                </c:pt>
                <c:pt idx="179587">
                  <c:v>-7</c:v>
                </c:pt>
                <c:pt idx="179588">
                  <c:v>-15</c:v>
                </c:pt>
                <c:pt idx="179589">
                  <c:v>7</c:v>
                </c:pt>
                <c:pt idx="179590">
                  <c:v>-9</c:v>
                </c:pt>
                <c:pt idx="179591">
                  <c:v>-2.44</c:v>
                </c:pt>
                <c:pt idx="179592">
                  <c:v>5</c:v>
                </c:pt>
                <c:pt idx="179593">
                  <c:v>-1.94</c:v>
                </c:pt>
                <c:pt idx="179594">
                  <c:v>-17</c:v>
                </c:pt>
                <c:pt idx="179595">
                  <c:v>-6.94</c:v>
                </c:pt>
                <c:pt idx="179596">
                  <c:v>0.75</c:v>
                </c:pt>
                <c:pt idx="179597">
                  <c:v>-1.94</c:v>
                </c:pt>
                <c:pt idx="179598">
                  <c:v>6261.35</c:v>
                </c:pt>
                <c:pt idx="179599">
                  <c:v>6912.73</c:v>
                </c:pt>
                <c:pt idx="179600">
                  <c:v>6324.71</c:v>
                </c:pt>
                <c:pt idx="179601">
                  <c:v>6812.06</c:v>
                </c:pt>
                <c:pt idx="179602">
                  <c:v>7308.59</c:v>
                </c:pt>
                <c:pt idx="179603">
                  <c:v>7756.23</c:v>
                </c:pt>
                <c:pt idx="179604">
                  <c:v>7772.61</c:v>
                </c:pt>
                <c:pt idx="179605">
                  <c:v>6497.67</c:v>
                </c:pt>
                <c:pt idx="179606">
                  <c:v>6841.45</c:v>
                </c:pt>
                <c:pt idx="179607">
                  <c:v>6355.04</c:v>
                </c:pt>
                <c:pt idx="179608">
                  <c:v>6450.33</c:v>
                </c:pt>
                <c:pt idx="179609">
                  <c:v>7595.98</c:v>
                </c:pt>
                <c:pt idx="179610">
                  <c:v>5500.68</c:v>
                </c:pt>
                <c:pt idx="179611">
                  <c:v>6692.15</c:v>
                </c:pt>
                <c:pt idx="179612">
                  <c:v>7099.16</c:v>
                </c:pt>
                <c:pt idx="179613">
                  <c:v>6741.77</c:v>
                </c:pt>
                <c:pt idx="179614">
                  <c:v>8037.51</c:v>
                </c:pt>
                <c:pt idx="179615">
                  <c:v>8065.59</c:v>
                </c:pt>
                <c:pt idx="179616">
                  <c:v>6825.44</c:v>
                </c:pt>
                <c:pt idx="179617">
                  <c:v>7773.03</c:v>
                </c:pt>
                <c:pt idx="179618">
                  <c:v>6875.25</c:v>
                </c:pt>
                <c:pt idx="179619">
                  <c:v>9445.66</c:v>
                </c:pt>
                <c:pt idx="179620">
                  <c:v>9318.82</c:v>
                </c:pt>
                <c:pt idx="179621">
                  <c:v>8524.31</c:v>
                </c:pt>
                <c:pt idx="179622">
                  <c:v>7627.61</c:v>
                </c:pt>
                <c:pt idx="179623">
                  <c:v>8220.9599999999991</c:v>
                </c:pt>
                <c:pt idx="179624">
                  <c:v>8299.2099999999991</c:v>
                </c:pt>
                <c:pt idx="179625">
                  <c:v>8651.2800000000007</c:v>
                </c:pt>
                <c:pt idx="179626">
                  <c:v>8069.56</c:v>
                </c:pt>
                <c:pt idx="179627">
                  <c:v>11929.73</c:v>
                </c:pt>
                <c:pt idx="179628">
                  <c:v>11132.6</c:v>
                </c:pt>
                <c:pt idx="179629">
                  <c:v>6592.24</c:v>
                </c:pt>
                <c:pt idx="179630">
                  <c:v>5380.54</c:v>
                </c:pt>
                <c:pt idx="179631">
                  <c:v>6260.71</c:v>
                </c:pt>
                <c:pt idx="179632">
                  <c:v>7209.01</c:v>
                </c:pt>
                <c:pt idx="179633">
                  <c:v>6499.84</c:v>
                </c:pt>
                <c:pt idx="179634">
                  <c:v>6197.5</c:v>
                </c:pt>
                <c:pt idx="179635">
                  <c:v>6161.07</c:v>
                </c:pt>
                <c:pt idx="179636">
                  <c:v>5756.04</c:v>
                </c:pt>
                <c:pt idx="179637">
                  <c:v>6643.03</c:v>
                </c:pt>
                <c:pt idx="179638">
                  <c:v>7769.8</c:v>
                </c:pt>
                <c:pt idx="179639">
                  <c:v>5421.78</c:v>
                </c:pt>
                <c:pt idx="179640">
                  <c:v>9826.0499999999993</c:v>
                </c:pt>
                <c:pt idx="179641">
                  <c:v>6296.22</c:v>
                </c:pt>
                <c:pt idx="179642">
                  <c:v>5120.58</c:v>
                </c:pt>
                <c:pt idx="179643">
                  <c:v>6713.85</c:v>
                </c:pt>
                <c:pt idx="179644">
                  <c:v>8926.5499999999993</c:v>
                </c:pt>
                <c:pt idx="179645">
                  <c:v>5954.04</c:v>
                </c:pt>
                <c:pt idx="179646">
                  <c:v>4398.7</c:v>
                </c:pt>
                <c:pt idx="179647">
                  <c:v>5567.89</c:v>
                </c:pt>
                <c:pt idx="179648">
                  <c:v>5509.87</c:v>
                </c:pt>
                <c:pt idx="179649">
                  <c:v>5152.4399999999996</c:v>
                </c:pt>
                <c:pt idx="179650">
                  <c:v>5511.34</c:v>
                </c:pt>
                <c:pt idx="179651">
                  <c:v>5955.49</c:v>
                </c:pt>
                <c:pt idx="179652">
                  <c:v>6451.24</c:v>
                </c:pt>
                <c:pt idx="179653">
                  <c:v>6564.13</c:v>
                </c:pt>
                <c:pt idx="179654">
                  <c:v>6416.21</c:v>
                </c:pt>
                <c:pt idx="179655">
                  <c:v>5364.14</c:v>
                </c:pt>
                <c:pt idx="179656">
                  <c:v>7148.88</c:v>
                </c:pt>
                <c:pt idx="179657">
                  <c:v>6652.92</c:v>
                </c:pt>
                <c:pt idx="179658">
                  <c:v>6459.59</c:v>
                </c:pt>
                <c:pt idx="179659">
                  <c:v>5488.63</c:v>
                </c:pt>
                <c:pt idx="179660">
                  <c:v>5760.21</c:v>
                </c:pt>
                <c:pt idx="179661">
                  <c:v>7134.73</c:v>
                </c:pt>
                <c:pt idx="179662">
                  <c:v>5267.23</c:v>
                </c:pt>
                <c:pt idx="179663">
                  <c:v>6063.37</c:v>
                </c:pt>
                <c:pt idx="179664">
                  <c:v>5204.3500000000004</c:v>
                </c:pt>
                <c:pt idx="179665">
                  <c:v>7065.71</c:v>
                </c:pt>
                <c:pt idx="179666">
                  <c:v>5570.82</c:v>
                </c:pt>
                <c:pt idx="179667">
                  <c:v>6660.94</c:v>
                </c:pt>
                <c:pt idx="179668">
                  <c:v>6160.58</c:v>
                </c:pt>
                <c:pt idx="179669">
                  <c:v>5747.89</c:v>
                </c:pt>
                <c:pt idx="179670">
                  <c:v>6958.71</c:v>
                </c:pt>
                <c:pt idx="179671">
                  <c:v>8323.41</c:v>
                </c:pt>
                <c:pt idx="179672">
                  <c:v>7480.6</c:v>
                </c:pt>
                <c:pt idx="179673">
                  <c:v>7013.27</c:v>
                </c:pt>
                <c:pt idx="179674">
                  <c:v>7212.55</c:v>
                </c:pt>
                <c:pt idx="179675">
                  <c:v>6690.22</c:v>
                </c:pt>
                <c:pt idx="179676">
                  <c:v>7946.87</c:v>
                </c:pt>
                <c:pt idx="179677">
                  <c:v>6384.76</c:v>
                </c:pt>
                <c:pt idx="179678">
                  <c:v>7824.11</c:v>
                </c:pt>
                <c:pt idx="179679">
                  <c:v>12310.61</c:v>
                </c:pt>
                <c:pt idx="179680">
                  <c:v>11078.82</c:v>
                </c:pt>
                <c:pt idx="179681">
                  <c:v>6621.62</c:v>
                </c:pt>
                <c:pt idx="179682">
                  <c:v>5831.24</c:v>
                </c:pt>
                <c:pt idx="179683">
                  <c:v>5545.76</c:v>
                </c:pt>
                <c:pt idx="179684">
                  <c:v>5240.88</c:v>
                </c:pt>
                <c:pt idx="179685">
                  <c:v>5931.32</c:v>
                </c:pt>
                <c:pt idx="179686">
                  <c:v>5630.56</c:v>
                </c:pt>
                <c:pt idx="179687">
                  <c:v>5628.28</c:v>
                </c:pt>
                <c:pt idx="179688">
                  <c:v>5522.03</c:v>
                </c:pt>
                <c:pt idx="179689">
                  <c:v>5583.48</c:v>
                </c:pt>
                <c:pt idx="179690">
                  <c:v>5481.23</c:v>
                </c:pt>
                <c:pt idx="179691">
                  <c:v>5044.18</c:v>
                </c:pt>
                <c:pt idx="179692">
                  <c:v>9233.61</c:v>
                </c:pt>
                <c:pt idx="179693">
                  <c:v>4901.79</c:v>
                </c:pt>
                <c:pt idx="179694">
                  <c:v>5661.9</c:v>
                </c:pt>
                <c:pt idx="179695">
                  <c:v>6527.69</c:v>
                </c:pt>
                <c:pt idx="179696">
                  <c:v>8612.89</c:v>
                </c:pt>
                <c:pt idx="179697">
                  <c:v>5394.12</c:v>
                </c:pt>
                <c:pt idx="179698">
                  <c:v>4900.38</c:v>
                </c:pt>
                <c:pt idx="179699">
                  <c:v>5402.2</c:v>
                </c:pt>
                <c:pt idx="179700">
                  <c:v>4864.1899999999996</c:v>
                </c:pt>
                <c:pt idx="179701">
                  <c:v>5578.68</c:v>
                </c:pt>
                <c:pt idx="179702">
                  <c:v>5648.9</c:v>
                </c:pt>
                <c:pt idx="179703">
                  <c:v>5703.61</c:v>
                </c:pt>
                <c:pt idx="179704">
                  <c:v>5768.1</c:v>
                </c:pt>
                <c:pt idx="179705">
                  <c:v>7437.62</c:v>
                </c:pt>
                <c:pt idx="179706">
                  <c:v>6531.77</c:v>
                </c:pt>
                <c:pt idx="179707">
                  <c:v>6444.75</c:v>
                </c:pt>
                <c:pt idx="179708">
                  <c:v>6420</c:v>
                </c:pt>
                <c:pt idx="179709">
                  <c:v>5535.51</c:v>
                </c:pt>
                <c:pt idx="179710">
                  <c:v>6293.47</c:v>
                </c:pt>
                <c:pt idx="179711">
                  <c:v>6953.66</c:v>
                </c:pt>
                <c:pt idx="179712">
                  <c:v>5702.96</c:v>
                </c:pt>
                <c:pt idx="179713">
                  <c:v>6136.19</c:v>
                </c:pt>
                <c:pt idx="179714">
                  <c:v>6333.17</c:v>
                </c:pt>
                <c:pt idx="179715">
                  <c:v>6113.91</c:v>
                </c:pt>
                <c:pt idx="179716">
                  <c:v>5893.55</c:v>
                </c:pt>
                <c:pt idx="179717">
                  <c:v>6392.62</c:v>
                </c:pt>
                <c:pt idx="179718">
                  <c:v>6615.96</c:v>
                </c:pt>
                <c:pt idx="179719">
                  <c:v>6742.82</c:v>
                </c:pt>
                <c:pt idx="179720">
                  <c:v>6570.8</c:v>
                </c:pt>
                <c:pt idx="179721">
                  <c:v>8000.32</c:v>
                </c:pt>
                <c:pt idx="179722">
                  <c:v>6863.73</c:v>
                </c:pt>
                <c:pt idx="179723">
                  <c:v>8626.75</c:v>
                </c:pt>
                <c:pt idx="179724">
                  <c:v>8679.18</c:v>
                </c:pt>
                <c:pt idx="179725">
                  <c:v>6880.62</c:v>
                </c:pt>
                <c:pt idx="179726">
                  <c:v>6080.03</c:v>
                </c:pt>
                <c:pt idx="179727">
                  <c:v>6256.59</c:v>
                </c:pt>
                <c:pt idx="179728">
                  <c:v>6487.72</c:v>
                </c:pt>
                <c:pt idx="179729">
                  <c:v>6560.75</c:v>
                </c:pt>
                <c:pt idx="179730">
                  <c:v>7483.88</c:v>
                </c:pt>
                <c:pt idx="179731">
                  <c:v>10918.13</c:v>
                </c:pt>
                <c:pt idx="179732">
                  <c:v>9791.44</c:v>
                </c:pt>
                <c:pt idx="179733">
                  <c:v>6655.02</c:v>
                </c:pt>
                <c:pt idx="179734">
                  <c:v>5459.3</c:v>
                </c:pt>
                <c:pt idx="179735">
                  <c:v>5790.32</c:v>
                </c:pt>
                <c:pt idx="179736">
                  <c:v>4916.45</c:v>
                </c:pt>
                <c:pt idx="179737">
                  <c:v>5577.98</c:v>
                </c:pt>
                <c:pt idx="179738">
                  <c:v>5407.29</c:v>
                </c:pt>
                <c:pt idx="179739">
                  <c:v>5560.19</c:v>
                </c:pt>
                <c:pt idx="179740">
                  <c:v>4747.05</c:v>
                </c:pt>
                <c:pt idx="179741">
                  <c:v>7638.42</c:v>
                </c:pt>
                <c:pt idx="179742">
                  <c:v>7353.43</c:v>
                </c:pt>
                <c:pt idx="179743">
                  <c:v>7578.01</c:v>
                </c:pt>
                <c:pt idx="179744">
                  <c:v>6926.52</c:v>
                </c:pt>
                <c:pt idx="179745">
                  <c:v>8209.1299999999992</c:v>
                </c:pt>
                <c:pt idx="179746">
                  <c:v>7933.94</c:v>
                </c:pt>
                <c:pt idx="179747">
                  <c:v>6728.01</c:v>
                </c:pt>
                <c:pt idx="179748">
                  <c:v>8423.9</c:v>
                </c:pt>
                <c:pt idx="179749">
                  <c:v>10417.51</c:v>
                </c:pt>
                <c:pt idx="179750">
                  <c:v>8717.7999999999993</c:v>
                </c:pt>
                <c:pt idx="179751">
                  <c:v>7853.68</c:v>
                </c:pt>
                <c:pt idx="179752">
                  <c:v>6683.67</c:v>
                </c:pt>
                <c:pt idx="179753">
                  <c:v>7143.88</c:v>
                </c:pt>
                <c:pt idx="179754">
                  <c:v>8200.5</c:v>
                </c:pt>
                <c:pt idx="179755">
                  <c:v>7778.84</c:v>
                </c:pt>
                <c:pt idx="179756">
                  <c:v>6784.94</c:v>
                </c:pt>
                <c:pt idx="179757">
                  <c:v>7151.69</c:v>
                </c:pt>
                <c:pt idx="179758">
                  <c:v>6465.95</c:v>
                </c:pt>
                <c:pt idx="179759">
                  <c:v>7353.34</c:v>
                </c:pt>
                <c:pt idx="179760">
                  <c:v>7118.22</c:v>
                </c:pt>
                <c:pt idx="179761">
                  <c:v>7425.24</c:v>
                </c:pt>
                <c:pt idx="179762">
                  <c:v>8459.23</c:v>
                </c:pt>
                <c:pt idx="179763">
                  <c:v>7425.95</c:v>
                </c:pt>
                <c:pt idx="179764">
                  <c:v>7670.83</c:v>
                </c:pt>
                <c:pt idx="179765">
                  <c:v>8179.65</c:v>
                </c:pt>
                <c:pt idx="179766">
                  <c:v>7933.49</c:v>
                </c:pt>
                <c:pt idx="179767">
                  <c:v>7870.7</c:v>
                </c:pt>
                <c:pt idx="179768">
                  <c:v>7092.92</c:v>
                </c:pt>
                <c:pt idx="179769">
                  <c:v>6937.71</c:v>
                </c:pt>
                <c:pt idx="179770">
                  <c:v>7285</c:v>
                </c:pt>
                <c:pt idx="179771">
                  <c:v>7959.71</c:v>
                </c:pt>
                <c:pt idx="179772">
                  <c:v>8186.87</c:v>
                </c:pt>
                <c:pt idx="179773">
                  <c:v>6925.63</c:v>
                </c:pt>
                <c:pt idx="179774">
                  <c:v>5940.25</c:v>
                </c:pt>
                <c:pt idx="179775">
                  <c:v>6909.21</c:v>
                </c:pt>
                <c:pt idx="179776">
                  <c:v>6595.32</c:v>
                </c:pt>
                <c:pt idx="179777">
                  <c:v>6842.32</c:v>
                </c:pt>
                <c:pt idx="179778">
                  <c:v>5842.18</c:v>
                </c:pt>
                <c:pt idx="179779">
                  <c:v>6551.7</c:v>
                </c:pt>
                <c:pt idx="179780">
                  <c:v>7596.77</c:v>
                </c:pt>
                <c:pt idx="179781">
                  <c:v>7662.78</c:v>
                </c:pt>
                <c:pt idx="179782">
                  <c:v>7298.29</c:v>
                </c:pt>
                <c:pt idx="179783">
                  <c:v>8662.6299999999992</c:v>
                </c:pt>
                <c:pt idx="179784">
                  <c:v>7311.24</c:v>
                </c:pt>
                <c:pt idx="179785">
                  <c:v>9873.3799999999992</c:v>
                </c:pt>
                <c:pt idx="179786">
                  <c:v>11695.99</c:v>
                </c:pt>
                <c:pt idx="179787">
                  <c:v>17730.86</c:v>
                </c:pt>
                <c:pt idx="179788">
                  <c:v>6184.64</c:v>
                </c:pt>
                <c:pt idx="179789">
                  <c:v>5629.17</c:v>
                </c:pt>
                <c:pt idx="179790">
                  <c:v>5887.24</c:v>
                </c:pt>
                <c:pt idx="179791">
                  <c:v>5293.66</c:v>
                </c:pt>
                <c:pt idx="179792">
                  <c:v>6212.82</c:v>
                </c:pt>
                <c:pt idx="179793">
                  <c:v>6563.17</c:v>
                </c:pt>
                <c:pt idx="179794">
                  <c:v>6242.86</c:v>
                </c:pt>
                <c:pt idx="179795">
                  <c:v>7316.37</c:v>
                </c:pt>
                <c:pt idx="179796">
                  <c:v>5919.44</c:v>
                </c:pt>
                <c:pt idx="179797">
                  <c:v>6917.04</c:v>
                </c:pt>
                <c:pt idx="179798">
                  <c:v>5625.28</c:v>
                </c:pt>
                <c:pt idx="179799">
                  <c:v>5787.31</c:v>
                </c:pt>
                <c:pt idx="179800">
                  <c:v>5914.48</c:v>
                </c:pt>
                <c:pt idx="179801">
                  <c:v>6734.75</c:v>
                </c:pt>
                <c:pt idx="179802">
                  <c:v>6690.96</c:v>
                </c:pt>
                <c:pt idx="179803">
                  <c:v>6812.5</c:v>
                </c:pt>
                <c:pt idx="179804">
                  <c:v>7986.11</c:v>
                </c:pt>
                <c:pt idx="179805">
                  <c:v>6712.39</c:v>
                </c:pt>
                <c:pt idx="179806">
                  <c:v>7099.48</c:v>
                </c:pt>
                <c:pt idx="179807">
                  <c:v>6637.1</c:v>
                </c:pt>
                <c:pt idx="179808">
                  <c:v>6015.47</c:v>
                </c:pt>
                <c:pt idx="179809">
                  <c:v>6247.55</c:v>
                </c:pt>
                <c:pt idx="179810">
                  <c:v>5859.99</c:v>
                </c:pt>
                <c:pt idx="179811">
                  <c:v>5680.65</c:v>
                </c:pt>
                <c:pt idx="179812">
                  <c:v>5757.76</c:v>
                </c:pt>
                <c:pt idx="179813">
                  <c:v>6292.65</c:v>
                </c:pt>
                <c:pt idx="179814">
                  <c:v>6567.91</c:v>
                </c:pt>
                <c:pt idx="179815">
                  <c:v>6699.38</c:v>
                </c:pt>
                <c:pt idx="179816">
                  <c:v>5857.78</c:v>
                </c:pt>
                <c:pt idx="179817">
                  <c:v>6252.95</c:v>
                </c:pt>
                <c:pt idx="179818">
                  <c:v>5816.56</c:v>
                </c:pt>
                <c:pt idx="179819">
                  <c:v>5976.21</c:v>
                </c:pt>
                <c:pt idx="179820">
                  <c:v>6503.26</c:v>
                </c:pt>
                <c:pt idx="179821">
                  <c:v>6446.91</c:v>
                </c:pt>
                <c:pt idx="179822">
                  <c:v>7022.95</c:v>
                </c:pt>
                <c:pt idx="179823">
                  <c:v>7710.71</c:v>
                </c:pt>
                <c:pt idx="179824">
                  <c:v>6309.44</c:v>
                </c:pt>
                <c:pt idx="179825">
                  <c:v>6396.78</c:v>
                </c:pt>
                <c:pt idx="179826">
                  <c:v>6028.16</c:v>
                </c:pt>
                <c:pt idx="179827">
                  <c:v>6410.47</c:v>
                </c:pt>
                <c:pt idx="179828">
                  <c:v>6556.24</c:v>
                </c:pt>
                <c:pt idx="179829">
                  <c:v>6685.78</c:v>
                </c:pt>
                <c:pt idx="179830">
                  <c:v>6875.64</c:v>
                </c:pt>
                <c:pt idx="179831">
                  <c:v>7176.5</c:v>
                </c:pt>
                <c:pt idx="179832">
                  <c:v>7317.46</c:v>
                </c:pt>
                <c:pt idx="179833">
                  <c:v>8341.6</c:v>
                </c:pt>
                <c:pt idx="179834">
                  <c:v>7379.13</c:v>
                </c:pt>
                <c:pt idx="179835">
                  <c:v>8472.3700000000008</c:v>
                </c:pt>
                <c:pt idx="179836">
                  <c:v>7089.8</c:v>
                </c:pt>
                <c:pt idx="179837">
                  <c:v>8634.61</c:v>
                </c:pt>
                <c:pt idx="179838">
                  <c:v>11673.84</c:v>
                </c:pt>
                <c:pt idx="179839">
                  <c:v>14120.99</c:v>
                </c:pt>
                <c:pt idx="179840">
                  <c:v>6844.82</c:v>
                </c:pt>
                <c:pt idx="179841">
                  <c:v>5824.06</c:v>
                </c:pt>
                <c:pt idx="179842">
                  <c:v>4984.68</c:v>
                </c:pt>
                <c:pt idx="179843">
                  <c:v>5362.88</c:v>
                </c:pt>
                <c:pt idx="179844">
                  <c:v>5441.39</c:v>
                </c:pt>
                <c:pt idx="179845">
                  <c:v>6607.33</c:v>
                </c:pt>
                <c:pt idx="179846">
                  <c:v>6795.05</c:v>
                </c:pt>
                <c:pt idx="179847">
                  <c:v>6622.8</c:v>
                </c:pt>
                <c:pt idx="179848">
                  <c:v>6988.11</c:v>
                </c:pt>
                <c:pt idx="179849">
                  <c:v>6823.26</c:v>
                </c:pt>
                <c:pt idx="179850">
                  <c:v>7465.8</c:v>
                </c:pt>
                <c:pt idx="179851">
                  <c:v>6115.53</c:v>
                </c:pt>
                <c:pt idx="179852">
                  <c:v>6606.37</c:v>
                </c:pt>
                <c:pt idx="179853">
                  <c:v>7460.05</c:v>
                </c:pt>
                <c:pt idx="179854">
                  <c:v>11157.67</c:v>
                </c:pt>
                <c:pt idx="179855">
                  <c:v>7683.32</c:v>
                </c:pt>
                <c:pt idx="179856">
                  <c:v>6127.75</c:v>
                </c:pt>
                <c:pt idx="179857">
                  <c:v>6074.6</c:v>
                </c:pt>
                <c:pt idx="179858">
                  <c:v>6189.34</c:v>
                </c:pt>
                <c:pt idx="179859">
                  <c:v>6785.33</c:v>
                </c:pt>
                <c:pt idx="179860">
                  <c:v>6096.17</c:v>
                </c:pt>
                <c:pt idx="179861">
                  <c:v>5354.82</c:v>
                </c:pt>
                <c:pt idx="179862">
                  <c:v>6222.93</c:v>
                </c:pt>
                <c:pt idx="179863">
                  <c:v>6501.86</c:v>
                </c:pt>
                <c:pt idx="179864">
                  <c:v>7041.29</c:v>
                </c:pt>
                <c:pt idx="179865">
                  <c:v>7506.96</c:v>
                </c:pt>
                <c:pt idx="179866">
                  <c:v>7164.63</c:v>
                </c:pt>
                <c:pt idx="179867">
                  <c:v>7436.95</c:v>
                </c:pt>
                <c:pt idx="179868">
                  <c:v>7290.15</c:v>
                </c:pt>
                <c:pt idx="179869">
                  <c:v>7124.25</c:v>
                </c:pt>
                <c:pt idx="179870">
                  <c:v>7282.07</c:v>
                </c:pt>
                <c:pt idx="179871">
                  <c:v>7320.78</c:v>
                </c:pt>
                <c:pt idx="179872">
                  <c:v>7383.27</c:v>
                </c:pt>
                <c:pt idx="179873">
                  <c:v>6906.51</c:v>
                </c:pt>
                <c:pt idx="179874">
                  <c:v>7164.24</c:v>
                </c:pt>
                <c:pt idx="179875">
                  <c:v>7228.76</c:v>
                </c:pt>
                <c:pt idx="179876">
                  <c:v>6740.44</c:v>
                </c:pt>
                <c:pt idx="179877">
                  <c:v>6120.2</c:v>
                </c:pt>
                <c:pt idx="179878">
                  <c:v>6150.26</c:v>
                </c:pt>
                <c:pt idx="179879">
                  <c:v>5967.26</c:v>
                </c:pt>
                <c:pt idx="179880">
                  <c:v>5953.23</c:v>
                </c:pt>
                <c:pt idx="179881">
                  <c:v>6502</c:v>
                </c:pt>
                <c:pt idx="179882">
                  <c:v>6254.42</c:v>
                </c:pt>
                <c:pt idx="179883">
                  <c:v>5716.74</c:v>
                </c:pt>
                <c:pt idx="179884">
                  <c:v>12478</c:v>
                </c:pt>
                <c:pt idx="179885">
                  <c:v>14532.78</c:v>
                </c:pt>
                <c:pt idx="179886">
                  <c:v>17353.2</c:v>
                </c:pt>
                <c:pt idx="179887">
                  <c:v>13415.63</c:v>
                </c:pt>
                <c:pt idx="179888">
                  <c:v>10981.4</c:v>
                </c:pt>
                <c:pt idx="179889">
                  <c:v>14003.35</c:v>
                </c:pt>
                <c:pt idx="179890">
                  <c:v>11289.47</c:v>
                </c:pt>
                <c:pt idx="179891">
                  <c:v>11864.1</c:v>
                </c:pt>
                <c:pt idx="179892">
                  <c:v>10411.219999999999</c:v>
                </c:pt>
                <c:pt idx="179893">
                  <c:v>8220.25</c:v>
                </c:pt>
                <c:pt idx="179894">
                  <c:v>10090.51</c:v>
                </c:pt>
                <c:pt idx="179895">
                  <c:v>12331.51</c:v>
                </c:pt>
                <c:pt idx="179896">
                  <c:v>10615.85</c:v>
                </c:pt>
                <c:pt idx="179897">
                  <c:v>9981.92</c:v>
                </c:pt>
                <c:pt idx="179898">
                  <c:v>10692.48</c:v>
                </c:pt>
                <c:pt idx="179899">
                  <c:v>9728.5300000000007</c:v>
                </c:pt>
                <c:pt idx="179900">
                  <c:v>10498.56</c:v>
                </c:pt>
                <c:pt idx="179901">
                  <c:v>8255.5</c:v>
                </c:pt>
                <c:pt idx="179902">
                  <c:v>9503.7199999999993</c:v>
                </c:pt>
                <c:pt idx="179903">
                  <c:v>12078.11</c:v>
                </c:pt>
                <c:pt idx="179904">
                  <c:v>10090.41</c:v>
                </c:pt>
                <c:pt idx="179905">
                  <c:v>14323.11</c:v>
                </c:pt>
                <c:pt idx="179906">
                  <c:v>12300.61</c:v>
                </c:pt>
                <c:pt idx="179907">
                  <c:v>12975.43</c:v>
                </c:pt>
                <c:pt idx="179908">
                  <c:v>14008.77</c:v>
                </c:pt>
                <c:pt idx="179909">
                  <c:v>13164.65</c:v>
                </c:pt>
                <c:pt idx="179910">
                  <c:v>12784.27</c:v>
                </c:pt>
                <c:pt idx="179911">
                  <c:v>13473.22</c:v>
                </c:pt>
                <c:pt idx="179912">
                  <c:v>14871.92</c:v>
                </c:pt>
                <c:pt idx="179913">
                  <c:v>22029.439999999999</c:v>
                </c:pt>
                <c:pt idx="179914">
                  <c:v>17725.7</c:v>
                </c:pt>
                <c:pt idx="179915">
                  <c:v>14717.2</c:v>
                </c:pt>
                <c:pt idx="179916">
                  <c:v>12869</c:v>
                </c:pt>
                <c:pt idx="179917">
                  <c:v>12966.81</c:v>
                </c:pt>
                <c:pt idx="179918">
                  <c:v>14851.08</c:v>
                </c:pt>
                <c:pt idx="179919">
                  <c:v>13119.28</c:v>
                </c:pt>
                <c:pt idx="179920">
                  <c:v>11390.91</c:v>
                </c:pt>
                <c:pt idx="179921">
                  <c:v>14029.97</c:v>
                </c:pt>
                <c:pt idx="179922">
                  <c:v>10726.03</c:v>
                </c:pt>
                <c:pt idx="179923">
                  <c:v>13107.78</c:v>
                </c:pt>
                <c:pt idx="179924">
                  <c:v>13756.02</c:v>
                </c:pt>
                <c:pt idx="179925">
                  <c:v>12396.03</c:v>
                </c:pt>
                <c:pt idx="179926">
                  <c:v>22234.32</c:v>
                </c:pt>
                <c:pt idx="179927">
                  <c:v>14105.24</c:v>
                </c:pt>
                <c:pt idx="179928">
                  <c:v>14599.79</c:v>
                </c:pt>
                <c:pt idx="179929">
                  <c:v>19162.04</c:v>
                </c:pt>
                <c:pt idx="179930">
                  <c:v>29651.83</c:v>
                </c:pt>
                <c:pt idx="179931">
                  <c:v>11043.58</c:v>
                </c:pt>
                <c:pt idx="179932">
                  <c:v>10026.879999999999</c:v>
                </c:pt>
                <c:pt idx="179933">
                  <c:v>8113.08</c:v>
                </c:pt>
                <c:pt idx="179934">
                  <c:v>10700</c:v>
                </c:pt>
                <c:pt idx="179935">
                  <c:v>11211.07</c:v>
                </c:pt>
                <c:pt idx="179936">
                  <c:v>10609.55</c:v>
                </c:pt>
                <c:pt idx="179937">
                  <c:v>12933.85</c:v>
                </c:pt>
                <c:pt idx="179938">
                  <c:v>11675.64</c:v>
                </c:pt>
                <c:pt idx="179939">
                  <c:v>14253.05</c:v>
                </c:pt>
                <c:pt idx="179940">
                  <c:v>13348.99</c:v>
                </c:pt>
                <c:pt idx="179941">
                  <c:v>11200.26</c:v>
                </c:pt>
                <c:pt idx="179942">
                  <c:v>12714.71</c:v>
                </c:pt>
                <c:pt idx="179943">
                  <c:v>11143.35</c:v>
                </c:pt>
                <c:pt idx="179944">
                  <c:v>9946.74</c:v>
                </c:pt>
                <c:pt idx="179945">
                  <c:v>9629.6200000000008</c:v>
                </c:pt>
                <c:pt idx="179946">
                  <c:v>8612.2000000000007</c:v>
                </c:pt>
                <c:pt idx="179947">
                  <c:v>11042.47</c:v>
                </c:pt>
                <c:pt idx="179948">
                  <c:v>8705.19</c:v>
                </c:pt>
                <c:pt idx="179949">
                  <c:v>10202.64</c:v>
                </c:pt>
                <c:pt idx="179950">
                  <c:v>8321.92</c:v>
                </c:pt>
                <c:pt idx="179951">
                  <c:v>11029.9</c:v>
                </c:pt>
                <c:pt idx="179952">
                  <c:v>10345.67</c:v>
                </c:pt>
                <c:pt idx="179953">
                  <c:v>11588.55</c:v>
                </c:pt>
                <c:pt idx="179954">
                  <c:v>9621.75</c:v>
                </c:pt>
                <c:pt idx="179955">
                  <c:v>10164.719999999999</c:v>
                </c:pt>
                <c:pt idx="179956">
                  <c:v>11560.3</c:v>
                </c:pt>
                <c:pt idx="179957">
                  <c:v>12106.49</c:v>
                </c:pt>
                <c:pt idx="179958">
                  <c:v>9668.9599999999991</c:v>
                </c:pt>
                <c:pt idx="179959">
                  <c:v>12228.98</c:v>
                </c:pt>
                <c:pt idx="179960">
                  <c:v>10729.24</c:v>
                </c:pt>
                <c:pt idx="179961">
                  <c:v>10944.3</c:v>
                </c:pt>
                <c:pt idx="179962">
                  <c:v>12292.16</c:v>
                </c:pt>
                <c:pt idx="179963">
                  <c:v>12620.34</c:v>
                </c:pt>
                <c:pt idx="179964">
                  <c:v>13863.04</c:v>
                </c:pt>
                <c:pt idx="179965">
                  <c:v>18938.400000000001</c:v>
                </c:pt>
                <c:pt idx="179966">
                  <c:v>15835.83</c:v>
                </c:pt>
                <c:pt idx="179967">
                  <c:v>12255.15</c:v>
                </c:pt>
                <c:pt idx="179968">
                  <c:v>12780.8</c:v>
                </c:pt>
                <c:pt idx="179969">
                  <c:v>12636.12</c:v>
                </c:pt>
                <c:pt idx="179970">
                  <c:v>11241.22</c:v>
                </c:pt>
                <c:pt idx="179971">
                  <c:v>11755.55</c:v>
                </c:pt>
                <c:pt idx="179972">
                  <c:v>10659.3</c:v>
                </c:pt>
                <c:pt idx="179973">
                  <c:v>11264.66</c:v>
                </c:pt>
                <c:pt idx="179974">
                  <c:v>10118.93</c:v>
                </c:pt>
                <c:pt idx="179975">
                  <c:v>11380.3</c:v>
                </c:pt>
                <c:pt idx="179976">
                  <c:v>11564.49</c:v>
                </c:pt>
                <c:pt idx="179977">
                  <c:v>10288.14</c:v>
                </c:pt>
                <c:pt idx="179978">
                  <c:v>19333.419999999998</c:v>
                </c:pt>
                <c:pt idx="179979">
                  <c:v>12317.05</c:v>
                </c:pt>
                <c:pt idx="179980">
                  <c:v>14328.08</c:v>
                </c:pt>
                <c:pt idx="179981">
                  <c:v>17831.87</c:v>
                </c:pt>
                <c:pt idx="179982">
                  <c:v>25357.86</c:v>
                </c:pt>
                <c:pt idx="179983">
                  <c:v>14475.18</c:v>
                </c:pt>
                <c:pt idx="179984">
                  <c:v>10239.52</c:v>
                </c:pt>
                <c:pt idx="179985">
                  <c:v>10104.629999999999</c:v>
                </c:pt>
                <c:pt idx="179986">
                  <c:v>9509.59</c:v>
                </c:pt>
                <c:pt idx="179987">
                  <c:v>10384.26</c:v>
                </c:pt>
                <c:pt idx="179988">
                  <c:v>10186.58</c:v>
                </c:pt>
                <c:pt idx="179989">
                  <c:v>13457.56</c:v>
                </c:pt>
                <c:pt idx="179990">
                  <c:v>12570.59</c:v>
                </c:pt>
                <c:pt idx="179991">
                  <c:v>14066.5</c:v>
                </c:pt>
                <c:pt idx="179992">
                  <c:v>12692.42</c:v>
                </c:pt>
                <c:pt idx="179993">
                  <c:v>12802.12</c:v>
                </c:pt>
                <c:pt idx="179994">
                  <c:v>11922.49</c:v>
                </c:pt>
                <c:pt idx="179995">
                  <c:v>10258.11</c:v>
                </c:pt>
                <c:pt idx="179996">
                  <c:v>10798.63</c:v>
                </c:pt>
                <c:pt idx="179997">
                  <c:v>11812.41</c:v>
                </c:pt>
                <c:pt idx="179998">
                  <c:v>9741.7099999999991</c:v>
                </c:pt>
                <c:pt idx="179999">
                  <c:v>10774.36</c:v>
                </c:pt>
                <c:pt idx="180000">
                  <c:v>11313.27</c:v>
                </c:pt>
                <c:pt idx="180001">
                  <c:v>11347.93</c:v>
                </c:pt>
                <c:pt idx="180002">
                  <c:v>9296.44</c:v>
                </c:pt>
                <c:pt idx="180003">
                  <c:v>8729.6</c:v>
                </c:pt>
                <c:pt idx="180004">
                  <c:v>9512.09</c:v>
                </c:pt>
                <c:pt idx="180005">
                  <c:v>10737.51</c:v>
                </c:pt>
                <c:pt idx="180006">
                  <c:v>10391.41</c:v>
                </c:pt>
                <c:pt idx="180007">
                  <c:v>9153.9699999999993</c:v>
                </c:pt>
                <c:pt idx="180008">
                  <c:v>8519.2199999999993</c:v>
                </c:pt>
                <c:pt idx="180009">
                  <c:v>9478.7099999999991</c:v>
                </c:pt>
                <c:pt idx="180010">
                  <c:v>10989.63</c:v>
                </c:pt>
                <c:pt idx="180011">
                  <c:v>10722.24</c:v>
                </c:pt>
                <c:pt idx="180012">
                  <c:v>11033.49</c:v>
                </c:pt>
                <c:pt idx="180013">
                  <c:v>11170.04</c:v>
                </c:pt>
                <c:pt idx="180014">
                  <c:v>13058.56</c:v>
                </c:pt>
                <c:pt idx="180015">
                  <c:v>15188.51</c:v>
                </c:pt>
                <c:pt idx="180016">
                  <c:v>15484.59</c:v>
                </c:pt>
                <c:pt idx="180017">
                  <c:v>19832.86</c:v>
                </c:pt>
                <c:pt idx="180018">
                  <c:v>16651.22</c:v>
                </c:pt>
                <c:pt idx="180019">
                  <c:v>12840.44</c:v>
                </c:pt>
                <c:pt idx="180020">
                  <c:v>11086.63</c:v>
                </c:pt>
                <c:pt idx="180021">
                  <c:v>10947.59</c:v>
                </c:pt>
                <c:pt idx="180022">
                  <c:v>11275.68</c:v>
                </c:pt>
                <c:pt idx="180023">
                  <c:v>12976.63</c:v>
                </c:pt>
                <c:pt idx="180024">
                  <c:v>12184.16</c:v>
                </c:pt>
                <c:pt idx="180025">
                  <c:v>11701.46</c:v>
                </c:pt>
                <c:pt idx="180026">
                  <c:v>9916.15</c:v>
                </c:pt>
                <c:pt idx="180027">
                  <c:v>25160.36</c:v>
                </c:pt>
                <c:pt idx="180028">
                  <c:v>26100.43</c:v>
                </c:pt>
                <c:pt idx="180029">
                  <c:v>25698.04</c:v>
                </c:pt>
                <c:pt idx="180030">
                  <c:v>21394.1</c:v>
                </c:pt>
                <c:pt idx="180031">
                  <c:v>24094.81</c:v>
                </c:pt>
                <c:pt idx="180032">
                  <c:v>25044.7</c:v>
                </c:pt>
                <c:pt idx="180033">
                  <c:v>23926.92</c:v>
                </c:pt>
                <c:pt idx="180034">
                  <c:v>22379.5</c:v>
                </c:pt>
                <c:pt idx="180035">
                  <c:v>27232.71</c:v>
                </c:pt>
                <c:pt idx="180036">
                  <c:v>26723.599999999999</c:v>
                </c:pt>
                <c:pt idx="180037">
                  <c:v>25726.67</c:v>
                </c:pt>
                <c:pt idx="180038">
                  <c:v>23003.7</c:v>
                </c:pt>
                <c:pt idx="180039">
                  <c:v>24028.45</c:v>
                </c:pt>
                <c:pt idx="180040">
                  <c:v>26240.27</c:v>
                </c:pt>
                <c:pt idx="180041">
                  <c:v>21934.29</c:v>
                </c:pt>
                <c:pt idx="180042">
                  <c:v>24556.05</c:v>
                </c:pt>
                <c:pt idx="180043">
                  <c:v>37092.85</c:v>
                </c:pt>
                <c:pt idx="180044">
                  <c:v>33664.559999999998</c:v>
                </c:pt>
                <c:pt idx="180045">
                  <c:v>27375.29</c:v>
                </c:pt>
                <c:pt idx="180046">
                  <c:v>29845.759999999998</c:v>
                </c:pt>
                <c:pt idx="180047">
                  <c:v>38090.639999999999</c:v>
                </c:pt>
                <c:pt idx="180048">
                  <c:v>27890.92</c:v>
                </c:pt>
                <c:pt idx="180049">
                  <c:v>32677.82</c:v>
                </c:pt>
                <c:pt idx="180050">
                  <c:v>24599.14</c:v>
                </c:pt>
                <c:pt idx="180051">
                  <c:v>24539.48</c:v>
                </c:pt>
                <c:pt idx="180052">
                  <c:v>24524.400000000001</c:v>
                </c:pt>
                <c:pt idx="180053">
                  <c:v>26134.85</c:v>
                </c:pt>
                <c:pt idx="180054">
                  <c:v>23813.97</c:v>
                </c:pt>
                <c:pt idx="180055">
                  <c:v>25040.61</c:v>
                </c:pt>
                <c:pt idx="180056">
                  <c:v>28507.39</c:v>
                </c:pt>
                <c:pt idx="180057">
                  <c:v>29944.84</c:v>
                </c:pt>
                <c:pt idx="180058">
                  <c:v>34660.43</c:v>
                </c:pt>
                <c:pt idx="180059">
                  <c:v>26578.1</c:v>
                </c:pt>
                <c:pt idx="180060">
                  <c:v>25547.14</c:v>
                </c:pt>
                <c:pt idx="180061">
                  <c:v>28157.51</c:v>
                </c:pt>
                <c:pt idx="180062">
                  <c:v>28674.21</c:v>
                </c:pt>
                <c:pt idx="180063">
                  <c:v>25431.8</c:v>
                </c:pt>
                <c:pt idx="180064">
                  <c:v>27717.200000000001</c:v>
                </c:pt>
                <c:pt idx="180065">
                  <c:v>31366.32</c:v>
                </c:pt>
                <c:pt idx="180066">
                  <c:v>30120.36</c:v>
                </c:pt>
                <c:pt idx="180067">
                  <c:v>26106.03</c:v>
                </c:pt>
                <c:pt idx="180068">
                  <c:v>24335.54</c:v>
                </c:pt>
                <c:pt idx="180069">
                  <c:v>41852.78</c:v>
                </c:pt>
                <c:pt idx="180070">
                  <c:v>31605.66</c:v>
                </c:pt>
                <c:pt idx="180071">
                  <c:v>45494.8</c:v>
                </c:pt>
                <c:pt idx="180072">
                  <c:v>56276.77</c:v>
                </c:pt>
                <c:pt idx="180073">
                  <c:v>89336.88</c:v>
                </c:pt>
                <c:pt idx="180074">
                  <c:v>18646.66</c:v>
                </c:pt>
                <c:pt idx="180075">
                  <c:v>15176.77</c:v>
                </c:pt>
                <c:pt idx="180076">
                  <c:v>17377.27</c:v>
                </c:pt>
                <c:pt idx="180077">
                  <c:v>19476.759999999998</c:v>
                </c:pt>
                <c:pt idx="180078">
                  <c:v>20324.759999999998</c:v>
                </c:pt>
                <c:pt idx="180079">
                  <c:v>21932.19</c:v>
                </c:pt>
                <c:pt idx="180080">
                  <c:v>24292.06</c:v>
                </c:pt>
                <c:pt idx="180081">
                  <c:v>27232.34</c:v>
                </c:pt>
                <c:pt idx="180082">
                  <c:v>20058.48</c:v>
                </c:pt>
                <c:pt idx="180083">
                  <c:v>22601.53</c:v>
                </c:pt>
                <c:pt idx="180084">
                  <c:v>21052.75</c:v>
                </c:pt>
                <c:pt idx="180085">
                  <c:v>22184.38</c:v>
                </c:pt>
                <c:pt idx="180086">
                  <c:v>21231.65</c:v>
                </c:pt>
                <c:pt idx="180087">
                  <c:v>24052.41</c:v>
                </c:pt>
                <c:pt idx="180088">
                  <c:v>23217.53</c:v>
                </c:pt>
                <c:pt idx="180089">
                  <c:v>24991.66</c:v>
                </c:pt>
                <c:pt idx="180090">
                  <c:v>23235.07</c:v>
                </c:pt>
                <c:pt idx="180091">
                  <c:v>25620.49</c:v>
                </c:pt>
                <c:pt idx="180092">
                  <c:v>21292.34</c:v>
                </c:pt>
                <c:pt idx="180093">
                  <c:v>24255.119999999999</c:v>
                </c:pt>
                <c:pt idx="180094">
                  <c:v>26164.400000000001</c:v>
                </c:pt>
                <c:pt idx="180095">
                  <c:v>28258.79</c:v>
                </c:pt>
                <c:pt idx="180096">
                  <c:v>31964.21</c:v>
                </c:pt>
                <c:pt idx="180097">
                  <c:v>30322.26</c:v>
                </c:pt>
                <c:pt idx="180098">
                  <c:v>32331.45</c:v>
                </c:pt>
                <c:pt idx="180099">
                  <c:v>34500.300000000003</c:v>
                </c:pt>
                <c:pt idx="180100">
                  <c:v>26307.73</c:v>
                </c:pt>
                <c:pt idx="180101">
                  <c:v>27983.65</c:v>
                </c:pt>
                <c:pt idx="180102">
                  <c:v>26757.71</c:v>
                </c:pt>
                <c:pt idx="180103">
                  <c:v>29336.23</c:v>
                </c:pt>
                <c:pt idx="180104">
                  <c:v>25991.279999999999</c:v>
                </c:pt>
                <c:pt idx="180105">
                  <c:v>25078.91</c:v>
                </c:pt>
                <c:pt idx="180106">
                  <c:v>24302.15</c:v>
                </c:pt>
                <c:pt idx="180107">
                  <c:v>25262.959999999999</c:v>
                </c:pt>
                <c:pt idx="180108">
                  <c:v>26260.84</c:v>
                </c:pt>
                <c:pt idx="180109">
                  <c:v>29443.05</c:v>
                </c:pt>
                <c:pt idx="180110">
                  <c:v>30766.22</c:v>
                </c:pt>
                <c:pt idx="180111">
                  <c:v>25677.53</c:v>
                </c:pt>
                <c:pt idx="180112">
                  <c:v>27072.54</c:v>
                </c:pt>
                <c:pt idx="180113">
                  <c:v>23015.38</c:v>
                </c:pt>
                <c:pt idx="180114">
                  <c:v>30333.29</c:v>
                </c:pt>
                <c:pt idx="180115">
                  <c:v>23312.05</c:v>
                </c:pt>
                <c:pt idx="180116">
                  <c:v>28912.21</c:v>
                </c:pt>
                <c:pt idx="180117">
                  <c:v>33819.699999999997</c:v>
                </c:pt>
                <c:pt idx="180118">
                  <c:v>29501.66</c:v>
                </c:pt>
                <c:pt idx="180119">
                  <c:v>27959.18</c:v>
                </c:pt>
                <c:pt idx="180120">
                  <c:v>26378.3</c:v>
                </c:pt>
                <c:pt idx="180121">
                  <c:v>42664.23</c:v>
                </c:pt>
                <c:pt idx="180122">
                  <c:v>29808.49</c:v>
                </c:pt>
                <c:pt idx="180123">
                  <c:v>40955.370000000003</c:v>
                </c:pt>
                <c:pt idx="180124">
                  <c:v>52817.69</c:v>
                </c:pt>
                <c:pt idx="180125">
                  <c:v>84267.51</c:v>
                </c:pt>
                <c:pt idx="180126">
                  <c:v>30224.23</c:v>
                </c:pt>
                <c:pt idx="180127">
                  <c:v>20300.990000000002</c:v>
                </c:pt>
                <c:pt idx="180128">
                  <c:v>16230.76</c:v>
                </c:pt>
                <c:pt idx="180129">
                  <c:v>16307.06</c:v>
                </c:pt>
                <c:pt idx="180130">
                  <c:v>19383.8</c:v>
                </c:pt>
                <c:pt idx="180131">
                  <c:v>22339.95</c:v>
                </c:pt>
                <c:pt idx="180132">
                  <c:v>26679.08</c:v>
                </c:pt>
                <c:pt idx="180133">
                  <c:v>23640.11</c:v>
                </c:pt>
                <c:pt idx="180134">
                  <c:v>22175.49</c:v>
                </c:pt>
                <c:pt idx="180135">
                  <c:v>20696.64</c:v>
                </c:pt>
                <c:pt idx="180136">
                  <c:v>23221.5</c:v>
                </c:pt>
                <c:pt idx="180137">
                  <c:v>24574.17</c:v>
                </c:pt>
                <c:pt idx="180138">
                  <c:v>30040.799999999999</c:v>
                </c:pt>
                <c:pt idx="180139">
                  <c:v>25124.61</c:v>
                </c:pt>
                <c:pt idx="180140">
                  <c:v>27145.64</c:v>
                </c:pt>
                <c:pt idx="180141">
                  <c:v>23186.2</c:v>
                </c:pt>
                <c:pt idx="180142">
                  <c:v>24288.22</c:v>
                </c:pt>
                <c:pt idx="180143">
                  <c:v>23131.88</c:v>
                </c:pt>
                <c:pt idx="180144">
                  <c:v>24907.81</c:v>
                </c:pt>
                <c:pt idx="180145">
                  <c:v>25320.63</c:v>
                </c:pt>
                <c:pt idx="180146">
                  <c:v>26688.6</c:v>
                </c:pt>
                <c:pt idx="180147">
                  <c:v>34920.53</c:v>
                </c:pt>
                <c:pt idx="180148">
                  <c:v>34200.080000000002</c:v>
                </c:pt>
                <c:pt idx="180149">
                  <c:v>26894.92</c:v>
                </c:pt>
                <c:pt idx="180150">
                  <c:v>35123.910000000003</c:v>
                </c:pt>
                <c:pt idx="180151">
                  <c:v>42450.68</c:v>
                </c:pt>
                <c:pt idx="180152">
                  <c:v>29502.41</c:v>
                </c:pt>
                <c:pt idx="180153">
                  <c:v>34373.410000000003</c:v>
                </c:pt>
                <c:pt idx="180154">
                  <c:v>27817.91</c:v>
                </c:pt>
                <c:pt idx="180155">
                  <c:v>24336.53</c:v>
                </c:pt>
                <c:pt idx="180156">
                  <c:v>23621.33</c:v>
                </c:pt>
                <c:pt idx="180157">
                  <c:v>24430.04</c:v>
                </c:pt>
                <c:pt idx="180158">
                  <c:v>26316.69</c:v>
                </c:pt>
                <c:pt idx="180159">
                  <c:v>24082.83</c:v>
                </c:pt>
                <c:pt idx="180160">
                  <c:v>28879.21</c:v>
                </c:pt>
                <c:pt idx="180161">
                  <c:v>30726.43</c:v>
                </c:pt>
                <c:pt idx="180162">
                  <c:v>29172.61</c:v>
                </c:pt>
                <c:pt idx="180163">
                  <c:v>25833.84</c:v>
                </c:pt>
                <c:pt idx="180164">
                  <c:v>25922.69</c:v>
                </c:pt>
                <c:pt idx="180165">
                  <c:v>30311.17</c:v>
                </c:pt>
                <c:pt idx="180166">
                  <c:v>29861.19</c:v>
                </c:pt>
                <c:pt idx="180167">
                  <c:v>30368.35</c:v>
                </c:pt>
                <c:pt idx="180168">
                  <c:v>27528.560000000001</c:v>
                </c:pt>
                <c:pt idx="180169">
                  <c:v>28532.5</c:v>
                </c:pt>
                <c:pt idx="180170">
                  <c:v>6099.86</c:v>
                </c:pt>
                <c:pt idx="180171">
                  <c:v>6330.94</c:v>
                </c:pt>
                <c:pt idx="180172">
                  <c:v>5816.69</c:v>
                </c:pt>
                <c:pt idx="180173">
                  <c:v>6103.96</c:v>
                </c:pt>
                <c:pt idx="180174">
                  <c:v>7008.33</c:v>
                </c:pt>
                <c:pt idx="180175">
                  <c:v>6508.92</c:v>
                </c:pt>
                <c:pt idx="180176">
                  <c:v>5532.88</c:v>
                </c:pt>
                <c:pt idx="180177">
                  <c:v>5547.07</c:v>
                </c:pt>
                <c:pt idx="180178">
                  <c:v>7633.63</c:v>
                </c:pt>
                <c:pt idx="180179">
                  <c:v>7491.21</c:v>
                </c:pt>
                <c:pt idx="180180">
                  <c:v>6211.25</c:v>
                </c:pt>
                <c:pt idx="180181">
                  <c:v>5095.8100000000004</c:v>
                </c:pt>
                <c:pt idx="180182">
                  <c:v>3560.46</c:v>
                </c:pt>
                <c:pt idx="180183">
                  <c:v>6067.5</c:v>
                </c:pt>
                <c:pt idx="180184">
                  <c:v>4176.05</c:v>
                </c:pt>
                <c:pt idx="180185">
                  <c:v>4720.75</c:v>
                </c:pt>
                <c:pt idx="180186">
                  <c:v>8309.27</c:v>
                </c:pt>
                <c:pt idx="180187">
                  <c:v>6350.63</c:v>
                </c:pt>
                <c:pt idx="180188">
                  <c:v>4843.8999999999996</c:v>
                </c:pt>
                <c:pt idx="180189">
                  <c:v>4911.26</c:v>
                </c:pt>
                <c:pt idx="180190">
                  <c:v>5720.59</c:v>
                </c:pt>
                <c:pt idx="180191">
                  <c:v>4937.8100000000004</c:v>
                </c:pt>
                <c:pt idx="180192">
                  <c:v>4320.6899999999996</c:v>
                </c:pt>
                <c:pt idx="180193">
                  <c:v>3510.5</c:v>
                </c:pt>
                <c:pt idx="180194">
                  <c:v>3500.86</c:v>
                </c:pt>
                <c:pt idx="180195">
                  <c:v>3823.25</c:v>
                </c:pt>
                <c:pt idx="180196">
                  <c:v>4548.3599999999997</c:v>
                </c:pt>
                <c:pt idx="180197">
                  <c:v>5802.78</c:v>
                </c:pt>
                <c:pt idx="180198">
                  <c:v>8012.34</c:v>
                </c:pt>
                <c:pt idx="180199">
                  <c:v>10086.61</c:v>
                </c:pt>
                <c:pt idx="180200">
                  <c:v>10005.049999999999</c:v>
                </c:pt>
                <c:pt idx="180201">
                  <c:v>15015.77</c:v>
                </c:pt>
                <c:pt idx="180202">
                  <c:v>6792.18</c:v>
                </c:pt>
                <c:pt idx="180203">
                  <c:v>4293.93</c:v>
                </c:pt>
                <c:pt idx="180204">
                  <c:v>6903.51</c:v>
                </c:pt>
                <c:pt idx="180205">
                  <c:v>5712.02</c:v>
                </c:pt>
                <c:pt idx="180206">
                  <c:v>5357.17</c:v>
                </c:pt>
                <c:pt idx="180207">
                  <c:v>5482.45</c:v>
                </c:pt>
                <c:pt idx="180208">
                  <c:v>5563.91</c:v>
                </c:pt>
                <c:pt idx="180209">
                  <c:v>5700.12</c:v>
                </c:pt>
                <c:pt idx="180210">
                  <c:v>4954.74</c:v>
                </c:pt>
                <c:pt idx="180211">
                  <c:v>5325.61</c:v>
                </c:pt>
                <c:pt idx="180212">
                  <c:v>12464.81</c:v>
                </c:pt>
                <c:pt idx="180213">
                  <c:v>8784.3700000000008</c:v>
                </c:pt>
                <c:pt idx="180214">
                  <c:v>9353.7199999999993</c:v>
                </c:pt>
                <c:pt idx="180215">
                  <c:v>10551.84</c:v>
                </c:pt>
                <c:pt idx="180216">
                  <c:v>15088.07</c:v>
                </c:pt>
                <c:pt idx="180217">
                  <c:v>2689.77</c:v>
                </c:pt>
                <c:pt idx="180218">
                  <c:v>2526.06</c:v>
                </c:pt>
                <c:pt idx="180219">
                  <c:v>3053</c:v>
                </c:pt>
                <c:pt idx="180220">
                  <c:v>3279.22</c:v>
                </c:pt>
                <c:pt idx="180221">
                  <c:v>2832.2</c:v>
                </c:pt>
                <c:pt idx="180222">
                  <c:v>4099.63</c:v>
                </c:pt>
                <c:pt idx="180223">
                  <c:v>4766.46</c:v>
                </c:pt>
                <c:pt idx="180224">
                  <c:v>5273.76</c:v>
                </c:pt>
                <c:pt idx="180225">
                  <c:v>4774.33</c:v>
                </c:pt>
                <c:pt idx="180226">
                  <c:v>4763.63</c:v>
                </c:pt>
                <c:pt idx="180227">
                  <c:v>4321.42</c:v>
                </c:pt>
                <c:pt idx="180228">
                  <c:v>4113.99</c:v>
                </c:pt>
                <c:pt idx="180229">
                  <c:v>4006.79</c:v>
                </c:pt>
                <c:pt idx="180230">
                  <c:v>3856.6</c:v>
                </c:pt>
                <c:pt idx="180231">
                  <c:v>4372.62</c:v>
                </c:pt>
                <c:pt idx="180232">
                  <c:v>4899.1899999999996</c:v>
                </c:pt>
                <c:pt idx="180233">
                  <c:v>4751.26</c:v>
                </c:pt>
                <c:pt idx="180234">
                  <c:v>4334.6000000000004</c:v>
                </c:pt>
                <c:pt idx="180235">
                  <c:v>4418.3500000000004</c:v>
                </c:pt>
                <c:pt idx="180236">
                  <c:v>4733.93</c:v>
                </c:pt>
                <c:pt idx="180237">
                  <c:v>4325.93</c:v>
                </c:pt>
                <c:pt idx="180238">
                  <c:v>4555.55</c:v>
                </c:pt>
                <c:pt idx="180239">
                  <c:v>5720.71</c:v>
                </c:pt>
                <c:pt idx="180240">
                  <c:v>5074.74</c:v>
                </c:pt>
                <c:pt idx="180241">
                  <c:v>4506.2</c:v>
                </c:pt>
                <c:pt idx="180242">
                  <c:v>4479.96</c:v>
                </c:pt>
                <c:pt idx="180243">
                  <c:v>4985.24</c:v>
                </c:pt>
                <c:pt idx="180244">
                  <c:v>4931.53</c:v>
                </c:pt>
                <c:pt idx="180245">
                  <c:v>4268.01</c:v>
                </c:pt>
                <c:pt idx="180246">
                  <c:v>4622.74</c:v>
                </c:pt>
                <c:pt idx="180247">
                  <c:v>4412.4399999999996</c:v>
                </c:pt>
                <c:pt idx="180248">
                  <c:v>5100.6899999999996</c:v>
                </c:pt>
                <c:pt idx="180249">
                  <c:v>5617.45</c:v>
                </c:pt>
                <c:pt idx="180250">
                  <c:v>6985.69</c:v>
                </c:pt>
                <c:pt idx="180251">
                  <c:v>9360.9</c:v>
                </c:pt>
                <c:pt idx="180252">
                  <c:v>12410.43</c:v>
                </c:pt>
                <c:pt idx="180253">
                  <c:v>12152.01</c:v>
                </c:pt>
                <c:pt idx="180254">
                  <c:v>5018.41</c:v>
                </c:pt>
                <c:pt idx="180255">
                  <c:v>4648</c:v>
                </c:pt>
                <c:pt idx="180256">
                  <c:v>4070.16</c:v>
                </c:pt>
                <c:pt idx="180257">
                  <c:v>5696.84</c:v>
                </c:pt>
                <c:pt idx="180258">
                  <c:v>3584.17</c:v>
                </c:pt>
                <c:pt idx="180259">
                  <c:v>6079.23</c:v>
                </c:pt>
                <c:pt idx="180260">
                  <c:v>6065.37</c:v>
                </c:pt>
                <c:pt idx="180261">
                  <c:v>5620.38</c:v>
                </c:pt>
                <c:pt idx="180262">
                  <c:v>5322.7</c:v>
                </c:pt>
                <c:pt idx="180263">
                  <c:v>4935.1099999999997</c:v>
                </c:pt>
                <c:pt idx="180264">
                  <c:v>12051.84</c:v>
                </c:pt>
                <c:pt idx="180265">
                  <c:v>6656.59</c:v>
                </c:pt>
                <c:pt idx="180266">
                  <c:v>8829.57</c:v>
                </c:pt>
                <c:pt idx="180267">
                  <c:v>11226.13</c:v>
                </c:pt>
                <c:pt idx="180268">
                  <c:v>11989.91</c:v>
                </c:pt>
                <c:pt idx="180269">
                  <c:v>4075.13</c:v>
                </c:pt>
                <c:pt idx="180270">
                  <c:v>2208.0100000000002</c:v>
                </c:pt>
                <c:pt idx="180271">
                  <c:v>2374.65</c:v>
                </c:pt>
                <c:pt idx="180272">
                  <c:v>3322.01</c:v>
                </c:pt>
                <c:pt idx="180273">
                  <c:v>2734.02</c:v>
                </c:pt>
                <c:pt idx="180274">
                  <c:v>3317.92</c:v>
                </c:pt>
                <c:pt idx="180275">
                  <c:v>4268.88</c:v>
                </c:pt>
                <c:pt idx="180276">
                  <c:v>4613.0200000000004</c:v>
                </c:pt>
                <c:pt idx="180277">
                  <c:v>4711.34</c:v>
                </c:pt>
                <c:pt idx="180278">
                  <c:v>4722.63</c:v>
                </c:pt>
                <c:pt idx="180279">
                  <c:v>4037.06</c:v>
                </c:pt>
                <c:pt idx="180280">
                  <c:v>4820.42</c:v>
                </c:pt>
                <c:pt idx="180281">
                  <c:v>6529.83</c:v>
                </c:pt>
                <c:pt idx="180282">
                  <c:v>4483.63</c:v>
                </c:pt>
                <c:pt idx="180283">
                  <c:v>5966.87</c:v>
                </c:pt>
                <c:pt idx="180284">
                  <c:v>4716.93</c:v>
                </c:pt>
                <c:pt idx="180285">
                  <c:v>4106.58</c:v>
                </c:pt>
                <c:pt idx="180286">
                  <c:v>3780.32</c:v>
                </c:pt>
                <c:pt idx="180287">
                  <c:v>5234.72</c:v>
                </c:pt>
                <c:pt idx="180288">
                  <c:v>5332.11</c:v>
                </c:pt>
                <c:pt idx="180289">
                  <c:v>5768.77</c:v>
                </c:pt>
                <c:pt idx="180290">
                  <c:v>7768</c:v>
                </c:pt>
                <c:pt idx="180291">
                  <c:v>5985.07</c:v>
                </c:pt>
                <c:pt idx="180292">
                  <c:v>4879.3</c:v>
                </c:pt>
                <c:pt idx="180293">
                  <c:v>5945.42</c:v>
                </c:pt>
                <c:pt idx="180294">
                  <c:v>5084.7</c:v>
                </c:pt>
                <c:pt idx="180295">
                  <c:v>4773.8100000000004</c:v>
                </c:pt>
                <c:pt idx="180296">
                  <c:v>4970.29</c:v>
                </c:pt>
                <c:pt idx="180297">
                  <c:v>4097.75</c:v>
                </c:pt>
                <c:pt idx="180298">
                  <c:v>3814.01</c:v>
                </c:pt>
                <c:pt idx="180299">
                  <c:v>3277.46</c:v>
                </c:pt>
                <c:pt idx="180300">
                  <c:v>4318.76</c:v>
                </c:pt>
                <c:pt idx="180301">
                  <c:v>5661.5</c:v>
                </c:pt>
                <c:pt idx="180302">
                  <c:v>5886.51</c:v>
                </c:pt>
                <c:pt idx="180303">
                  <c:v>9646.7199999999993</c:v>
                </c:pt>
                <c:pt idx="180304">
                  <c:v>10215.18</c:v>
                </c:pt>
                <c:pt idx="180305">
                  <c:v>11645.69</c:v>
                </c:pt>
                <c:pt idx="180306">
                  <c:v>5393.19</c:v>
                </c:pt>
                <c:pt idx="180307">
                  <c:v>5370.46</c:v>
                </c:pt>
                <c:pt idx="180308">
                  <c:v>5500.71</c:v>
                </c:pt>
                <c:pt idx="180309">
                  <c:v>6121.04</c:v>
                </c:pt>
                <c:pt idx="180310">
                  <c:v>5929.17</c:v>
                </c:pt>
                <c:pt idx="180311">
                  <c:v>5428.61</c:v>
                </c:pt>
                <c:pt idx="180312">
                  <c:v>4935.41</c:v>
                </c:pt>
                <c:pt idx="180313">
                  <c:v>10577.7</c:v>
                </c:pt>
                <c:pt idx="180314">
                  <c:v>10360.17</c:v>
                </c:pt>
                <c:pt idx="180315">
                  <c:v>10512.87</c:v>
                </c:pt>
                <c:pt idx="180316">
                  <c:v>9921.81</c:v>
                </c:pt>
                <c:pt idx="180317">
                  <c:v>11537.6</c:v>
                </c:pt>
                <c:pt idx="180318">
                  <c:v>13450.17</c:v>
                </c:pt>
                <c:pt idx="180319">
                  <c:v>13732.98</c:v>
                </c:pt>
                <c:pt idx="180320">
                  <c:v>14277.5</c:v>
                </c:pt>
                <c:pt idx="180321">
                  <c:v>18993.7</c:v>
                </c:pt>
                <c:pt idx="180322">
                  <c:v>18472.75</c:v>
                </c:pt>
                <c:pt idx="180323">
                  <c:v>14541</c:v>
                </c:pt>
                <c:pt idx="180324">
                  <c:v>13934.75</c:v>
                </c:pt>
                <c:pt idx="180325">
                  <c:v>12581.75</c:v>
                </c:pt>
                <c:pt idx="180326">
                  <c:v>15700.5</c:v>
                </c:pt>
                <c:pt idx="180327">
                  <c:v>12433.05</c:v>
                </c:pt>
                <c:pt idx="180328">
                  <c:v>13057</c:v>
                </c:pt>
                <c:pt idx="180329">
                  <c:v>17001.62</c:v>
                </c:pt>
                <c:pt idx="180330">
                  <c:v>15043.75</c:v>
                </c:pt>
                <c:pt idx="180331">
                  <c:v>13260.8</c:v>
                </c:pt>
                <c:pt idx="180332">
                  <c:v>12955.33</c:v>
                </c:pt>
                <c:pt idx="180333">
                  <c:v>14186.75</c:v>
                </c:pt>
                <c:pt idx="180334">
                  <c:v>13072.17</c:v>
                </c:pt>
                <c:pt idx="180335">
                  <c:v>11723.92</c:v>
                </c:pt>
                <c:pt idx="180336">
                  <c:v>10552.28</c:v>
                </c:pt>
                <c:pt idx="180337">
                  <c:v>11484.24</c:v>
                </c:pt>
                <c:pt idx="180338">
                  <c:v>11744.83</c:v>
                </c:pt>
                <c:pt idx="180339">
                  <c:v>10046.58</c:v>
                </c:pt>
                <c:pt idx="180340">
                  <c:v>10114.4</c:v>
                </c:pt>
                <c:pt idx="180341">
                  <c:v>11573.67</c:v>
                </c:pt>
                <c:pt idx="180342">
                  <c:v>12852.8</c:v>
                </c:pt>
                <c:pt idx="180343">
                  <c:v>13783.12</c:v>
                </c:pt>
                <c:pt idx="180344">
                  <c:v>16658.78</c:v>
                </c:pt>
                <c:pt idx="180345">
                  <c:v>14934.45</c:v>
                </c:pt>
                <c:pt idx="180346">
                  <c:v>13171.67</c:v>
                </c:pt>
                <c:pt idx="180347">
                  <c:v>14472.82</c:v>
                </c:pt>
                <c:pt idx="180348">
                  <c:v>14986.81</c:v>
                </c:pt>
                <c:pt idx="180349">
                  <c:v>15298.84</c:v>
                </c:pt>
                <c:pt idx="180350">
                  <c:v>16377.95</c:v>
                </c:pt>
                <c:pt idx="180351">
                  <c:v>15715.71</c:v>
                </c:pt>
                <c:pt idx="180352">
                  <c:v>12569.99</c:v>
                </c:pt>
                <c:pt idx="180353">
                  <c:v>14279.36</c:v>
                </c:pt>
                <c:pt idx="180354">
                  <c:v>12377.37</c:v>
                </c:pt>
                <c:pt idx="180355">
                  <c:v>14024.71</c:v>
                </c:pt>
                <c:pt idx="180356">
                  <c:v>18733.82</c:v>
                </c:pt>
                <c:pt idx="180357">
                  <c:v>26698.22</c:v>
                </c:pt>
                <c:pt idx="180358">
                  <c:v>21551.08</c:v>
                </c:pt>
                <c:pt idx="180359">
                  <c:v>23172.85</c:v>
                </c:pt>
                <c:pt idx="180360">
                  <c:v>7312.19</c:v>
                </c:pt>
                <c:pt idx="180361">
                  <c:v>7051.49</c:v>
                </c:pt>
                <c:pt idx="180362">
                  <c:v>8849.0300000000007</c:v>
                </c:pt>
                <c:pt idx="180363">
                  <c:v>9602.85</c:v>
                </c:pt>
                <c:pt idx="180364">
                  <c:v>8996.94</c:v>
                </c:pt>
                <c:pt idx="180365">
                  <c:v>9509.06</c:v>
                </c:pt>
                <c:pt idx="180366">
                  <c:v>10060.549999999999</c:v>
                </c:pt>
                <c:pt idx="180367">
                  <c:v>10225.35</c:v>
                </c:pt>
                <c:pt idx="180368">
                  <c:v>9553.66</c:v>
                </c:pt>
                <c:pt idx="180369">
                  <c:v>11809.11</c:v>
                </c:pt>
                <c:pt idx="180370">
                  <c:v>12378.15</c:v>
                </c:pt>
                <c:pt idx="180371">
                  <c:v>12540.73</c:v>
                </c:pt>
                <c:pt idx="180372">
                  <c:v>10756.58</c:v>
                </c:pt>
                <c:pt idx="180373">
                  <c:v>11256.63</c:v>
                </c:pt>
                <c:pt idx="180374">
                  <c:v>13871.74</c:v>
                </c:pt>
                <c:pt idx="180375">
                  <c:v>15140.35</c:v>
                </c:pt>
                <c:pt idx="180376">
                  <c:v>13005.66</c:v>
                </c:pt>
                <c:pt idx="180377">
                  <c:v>14937.21</c:v>
                </c:pt>
                <c:pt idx="180378">
                  <c:v>13150</c:v>
                </c:pt>
                <c:pt idx="180379">
                  <c:v>15212.77</c:v>
                </c:pt>
                <c:pt idx="180380">
                  <c:v>16016.74</c:v>
                </c:pt>
                <c:pt idx="180381">
                  <c:v>16012.4</c:v>
                </c:pt>
                <c:pt idx="180382">
                  <c:v>16154.92</c:v>
                </c:pt>
                <c:pt idx="180383">
                  <c:v>14892.35</c:v>
                </c:pt>
                <c:pt idx="180384">
                  <c:v>12819.33</c:v>
                </c:pt>
                <c:pt idx="180385">
                  <c:v>12883.94</c:v>
                </c:pt>
                <c:pt idx="180386">
                  <c:v>12749.92</c:v>
                </c:pt>
                <c:pt idx="180387">
                  <c:v>13316.55</c:v>
                </c:pt>
                <c:pt idx="180388">
                  <c:v>12099.89</c:v>
                </c:pt>
                <c:pt idx="180389">
                  <c:v>11156.51</c:v>
                </c:pt>
                <c:pt idx="180390">
                  <c:v>10988.47</c:v>
                </c:pt>
                <c:pt idx="180391">
                  <c:v>11127.35</c:v>
                </c:pt>
                <c:pt idx="180392">
                  <c:v>11739.56</c:v>
                </c:pt>
                <c:pt idx="180393">
                  <c:v>10581.18</c:v>
                </c:pt>
                <c:pt idx="180394">
                  <c:v>11557.87</c:v>
                </c:pt>
                <c:pt idx="180395">
                  <c:v>14379.59</c:v>
                </c:pt>
                <c:pt idx="180396">
                  <c:v>17159.419999999998</c:v>
                </c:pt>
                <c:pt idx="180397">
                  <c:v>11933.27</c:v>
                </c:pt>
                <c:pt idx="180398">
                  <c:v>11444.58</c:v>
                </c:pt>
                <c:pt idx="180399">
                  <c:v>11368.25</c:v>
                </c:pt>
                <c:pt idx="180400">
                  <c:v>15310.3</c:v>
                </c:pt>
                <c:pt idx="180401">
                  <c:v>11893.69</c:v>
                </c:pt>
                <c:pt idx="180402">
                  <c:v>14969.1</c:v>
                </c:pt>
                <c:pt idx="180403">
                  <c:v>13844.69</c:v>
                </c:pt>
                <c:pt idx="180404">
                  <c:v>12282.23</c:v>
                </c:pt>
                <c:pt idx="180405">
                  <c:v>13284.62</c:v>
                </c:pt>
                <c:pt idx="180406">
                  <c:v>11790.44</c:v>
                </c:pt>
                <c:pt idx="180407">
                  <c:v>14309.13</c:v>
                </c:pt>
                <c:pt idx="180408">
                  <c:v>12704.12</c:v>
                </c:pt>
                <c:pt idx="180409">
                  <c:v>16987.09</c:v>
                </c:pt>
                <c:pt idx="180410">
                  <c:v>16188.4</c:v>
                </c:pt>
                <c:pt idx="180411">
                  <c:v>21653.53</c:v>
                </c:pt>
                <c:pt idx="180412">
                  <c:v>14024.25</c:v>
                </c:pt>
                <c:pt idx="180413">
                  <c:v>9248.25</c:v>
                </c:pt>
                <c:pt idx="180414">
                  <c:v>7176.11</c:v>
                </c:pt>
                <c:pt idx="180415">
                  <c:v>11764.25</c:v>
                </c:pt>
                <c:pt idx="180416">
                  <c:v>7380.31</c:v>
                </c:pt>
                <c:pt idx="180417">
                  <c:v>8743.85</c:v>
                </c:pt>
                <c:pt idx="180418">
                  <c:v>9572.2099999999991</c:v>
                </c:pt>
                <c:pt idx="180419">
                  <c:v>10173.44</c:v>
                </c:pt>
                <c:pt idx="180420">
                  <c:v>8589.41</c:v>
                </c:pt>
                <c:pt idx="180421">
                  <c:v>9102.52</c:v>
                </c:pt>
                <c:pt idx="180422">
                  <c:v>10311.32</c:v>
                </c:pt>
                <c:pt idx="180423">
                  <c:v>15268.83</c:v>
                </c:pt>
                <c:pt idx="180424">
                  <c:v>20309.900000000001</c:v>
                </c:pt>
                <c:pt idx="180425">
                  <c:v>12155.78</c:v>
                </c:pt>
                <c:pt idx="180426">
                  <c:v>14582.43</c:v>
                </c:pt>
                <c:pt idx="180427">
                  <c:v>11890.83</c:v>
                </c:pt>
                <c:pt idx="180428">
                  <c:v>11783.16</c:v>
                </c:pt>
                <c:pt idx="180429">
                  <c:v>11559.77</c:v>
                </c:pt>
                <c:pt idx="180430">
                  <c:v>13100.05</c:v>
                </c:pt>
                <c:pt idx="180431">
                  <c:v>13835.74</c:v>
                </c:pt>
                <c:pt idx="180432">
                  <c:v>14019.88</c:v>
                </c:pt>
                <c:pt idx="180433">
                  <c:v>17401.43</c:v>
                </c:pt>
                <c:pt idx="180434">
                  <c:v>14640.67</c:v>
                </c:pt>
                <c:pt idx="180435">
                  <c:v>12507.06</c:v>
                </c:pt>
                <c:pt idx="180436">
                  <c:v>13298.49</c:v>
                </c:pt>
                <c:pt idx="180437">
                  <c:v>14026.45</c:v>
                </c:pt>
                <c:pt idx="180438">
                  <c:v>12052.6</c:v>
                </c:pt>
                <c:pt idx="180439">
                  <c:v>11415.12</c:v>
                </c:pt>
                <c:pt idx="180440">
                  <c:v>9017.09</c:v>
                </c:pt>
                <c:pt idx="180441">
                  <c:v>9009.02</c:v>
                </c:pt>
                <c:pt idx="180442">
                  <c:v>9382.83</c:v>
                </c:pt>
                <c:pt idx="180443">
                  <c:v>9853.1</c:v>
                </c:pt>
                <c:pt idx="180444">
                  <c:v>11600.03</c:v>
                </c:pt>
                <c:pt idx="180445">
                  <c:v>11577.07</c:v>
                </c:pt>
                <c:pt idx="180446">
                  <c:v>10894.38</c:v>
                </c:pt>
                <c:pt idx="180447">
                  <c:v>13468.21</c:v>
                </c:pt>
                <c:pt idx="180448">
                  <c:v>15048.81</c:v>
                </c:pt>
                <c:pt idx="180449">
                  <c:v>12734.7</c:v>
                </c:pt>
                <c:pt idx="180450">
                  <c:v>13260.86</c:v>
                </c:pt>
                <c:pt idx="180451">
                  <c:v>13104.94</c:v>
                </c:pt>
                <c:pt idx="180452">
                  <c:v>12377.78</c:v>
                </c:pt>
                <c:pt idx="180453">
                  <c:v>13168.12</c:v>
                </c:pt>
                <c:pt idx="180454">
                  <c:v>12142.37</c:v>
                </c:pt>
                <c:pt idx="180455">
                  <c:v>11198.84</c:v>
                </c:pt>
                <c:pt idx="180456">
                  <c:v>7043.39</c:v>
                </c:pt>
                <c:pt idx="180457">
                  <c:v>8728.36</c:v>
                </c:pt>
                <c:pt idx="180458">
                  <c:v>8982.11</c:v>
                </c:pt>
                <c:pt idx="180459">
                  <c:v>7372.33</c:v>
                </c:pt>
                <c:pt idx="180460">
                  <c:v>10085.35</c:v>
                </c:pt>
                <c:pt idx="180461">
                  <c:v>9044.9500000000007</c:v>
                </c:pt>
                <c:pt idx="180462">
                  <c:v>8909.59</c:v>
                </c:pt>
                <c:pt idx="180463">
                  <c:v>8057.31</c:v>
                </c:pt>
                <c:pt idx="180464">
                  <c:v>12130.74</c:v>
                </c:pt>
                <c:pt idx="180465">
                  <c:v>10410.01</c:v>
                </c:pt>
                <c:pt idx="180466">
                  <c:v>9278.98</c:v>
                </c:pt>
                <c:pt idx="180467">
                  <c:v>7890.49</c:v>
                </c:pt>
                <c:pt idx="180468">
                  <c:v>7247.53</c:v>
                </c:pt>
                <c:pt idx="180469">
                  <c:v>8979.2099999999991</c:v>
                </c:pt>
                <c:pt idx="180470">
                  <c:v>6985.5</c:v>
                </c:pt>
                <c:pt idx="180471">
                  <c:v>8500.74</c:v>
                </c:pt>
                <c:pt idx="180472">
                  <c:v>9091.5</c:v>
                </c:pt>
                <c:pt idx="180473">
                  <c:v>8205.23</c:v>
                </c:pt>
                <c:pt idx="180474">
                  <c:v>6788.66</c:v>
                </c:pt>
                <c:pt idx="180475">
                  <c:v>6165.24</c:v>
                </c:pt>
                <c:pt idx="180476">
                  <c:v>6254.57</c:v>
                </c:pt>
                <c:pt idx="180477">
                  <c:v>5875.01</c:v>
                </c:pt>
                <c:pt idx="180478">
                  <c:v>5732.07</c:v>
                </c:pt>
                <c:pt idx="180479">
                  <c:v>5321.92</c:v>
                </c:pt>
                <c:pt idx="180480">
                  <c:v>5402.36</c:v>
                </c:pt>
                <c:pt idx="180481">
                  <c:v>5649.84</c:v>
                </c:pt>
                <c:pt idx="180482">
                  <c:v>6890.29</c:v>
                </c:pt>
                <c:pt idx="180483">
                  <c:v>7324.16</c:v>
                </c:pt>
                <c:pt idx="180484">
                  <c:v>5920.67</c:v>
                </c:pt>
                <c:pt idx="180485">
                  <c:v>8860.19</c:v>
                </c:pt>
                <c:pt idx="180486">
                  <c:v>8417.84</c:v>
                </c:pt>
                <c:pt idx="180487">
                  <c:v>12183.99</c:v>
                </c:pt>
                <c:pt idx="180488">
                  <c:v>9556.83</c:v>
                </c:pt>
                <c:pt idx="180489">
                  <c:v>8154.52</c:v>
                </c:pt>
                <c:pt idx="180490">
                  <c:v>8904.59</c:v>
                </c:pt>
                <c:pt idx="180491">
                  <c:v>9935.6299999999992</c:v>
                </c:pt>
                <c:pt idx="180492">
                  <c:v>8831.7199999999993</c:v>
                </c:pt>
                <c:pt idx="180493">
                  <c:v>7798.24</c:v>
                </c:pt>
                <c:pt idx="180494">
                  <c:v>7770.8</c:v>
                </c:pt>
                <c:pt idx="180495">
                  <c:v>7973.8</c:v>
                </c:pt>
                <c:pt idx="180496">
                  <c:v>7511.81</c:v>
                </c:pt>
                <c:pt idx="180497">
                  <c:v>7356.21</c:v>
                </c:pt>
                <c:pt idx="180498">
                  <c:v>14265.71</c:v>
                </c:pt>
                <c:pt idx="180499">
                  <c:v>10442.82</c:v>
                </c:pt>
                <c:pt idx="180500">
                  <c:v>12452.68</c:v>
                </c:pt>
                <c:pt idx="180501">
                  <c:v>12608.93</c:v>
                </c:pt>
                <c:pt idx="180502">
                  <c:v>16514.89</c:v>
                </c:pt>
                <c:pt idx="180503">
                  <c:v>4475.7700000000004</c:v>
                </c:pt>
                <c:pt idx="180504">
                  <c:v>4340.95</c:v>
                </c:pt>
                <c:pt idx="180505">
                  <c:v>5544.41</c:v>
                </c:pt>
                <c:pt idx="180506">
                  <c:v>5111.5600000000004</c:v>
                </c:pt>
                <c:pt idx="180507">
                  <c:v>5192.29</c:v>
                </c:pt>
                <c:pt idx="180508">
                  <c:v>6310.11</c:v>
                </c:pt>
                <c:pt idx="180509">
                  <c:v>6696.26</c:v>
                </c:pt>
                <c:pt idx="180510">
                  <c:v>6626.93</c:v>
                </c:pt>
                <c:pt idx="180511">
                  <c:v>7619.71</c:v>
                </c:pt>
                <c:pt idx="180512">
                  <c:v>8209.36</c:v>
                </c:pt>
                <c:pt idx="180513">
                  <c:v>8052.4</c:v>
                </c:pt>
                <c:pt idx="180514">
                  <c:v>6058.83</c:v>
                </c:pt>
                <c:pt idx="180515">
                  <c:v>7510.63</c:v>
                </c:pt>
                <c:pt idx="180516">
                  <c:v>7293.76</c:v>
                </c:pt>
                <c:pt idx="180517">
                  <c:v>8927.59</c:v>
                </c:pt>
                <c:pt idx="180518">
                  <c:v>8728.74</c:v>
                </c:pt>
                <c:pt idx="180519">
                  <c:v>9306.85</c:v>
                </c:pt>
                <c:pt idx="180520">
                  <c:v>7440.08</c:v>
                </c:pt>
                <c:pt idx="180521">
                  <c:v>7104.32</c:v>
                </c:pt>
                <c:pt idx="180522">
                  <c:v>7032.79</c:v>
                </c:pt>
                <c:pt idx="180523">
                  <c:v>6886.63</c:v>
                </c:pt>
                <c:pt idx="180524">
                  <c:v>7776.43</c:v>
                </c:pt>
                <c:pt idx="180525">
                  <c:v>9014.17</c:v>
                </c:pt>
                <c:pt idx="180526">
                  <c:v>7989.6</c:v>
                </c:pt>
                <c:pt idx="180527">
                  <c:v>6255.34</c:v>
                </c:pt>
                <c:pt idx="180528">
                  <c:v>7094.87</c:v>
                </c:pt>
                <c:pt idx="180529">
                  <c:v>5832.76</c:v>
                </c:pt>
                <c:pt idx="180530">
                  <c:v>5875.72</c:v>
                </c:pt>
                <c:pt idx="180531">
                  <c:v>5723.5</c:v>
                </c:pt>
                <c:pt idx="180532">
                  <c:v>5164.9799999999996</c:v>
                </c:pt>
                <c:pt idx="180533">
                  <c:v>5488.44</c:v>
                </c:pt>
                <c:pt idx="180534">
                  <c:v>5630.65</c:v>
                </c:pt>
                <c:pt idx="180535">
                  <c:v>6130.96</c:v>
                </c:pt>
                <c:pt idx="180536">
                  <c:v>6299.73</c:v>
                </c:pt>
                <c:pt idx="180537">
                  <c:v>6018.53</c:v>
                </c:pt>
                <c:pt idx="180538">
                  <c:v>6594.51</c:v>
                </c:pt>
                <c:pt idx="180539">
                  <c:v>8250.93</c:v>
                </c:pt>
                <c:pt idx="180540">
                  <c:v>7783.35</c:v>
                </c:pt>
                <c:pt idx="180541">
                  <c:v>7765.06</c:v>
                </c:pt>
                <c:pt idx="180542">
                  <c:v>7445.16</c:v>
                </c:pt>
                <c:pt idx="180543">
                  <c:v>9401.57</c:v>
                </c:pt>
                <c:pt idx="180544">
                  <c:v>7410.92</c:v>
                </c:pt>
                <c:pt idx="180545">
                  <c:v>9341.6</c:v>
                </c:pt>
                <c:pt idx="180546">
                  <c:v>8464.84</c:v>
                </c:pt>
                <c:pt idx="180547">
                  <c:v>9037.4500000000007</c:v>
                </c:pt>
                <c:pt idx="180548">
                  <c:v>8187.41</c:v>
                </c:pt>
                <c:pt idx="180549">
                  <c:v>7973</c:v>
                </c:pt>
                <c:pt idx="180550">
                  <c:v>13203.54</c:v>
                </c:pt>
                <c:pt idx="180551">
                  <c:v>9267.06</c:v>
                </c:pt>
                <c:pt idx="180552">
                  <c:v>11650.11</c:v>
                </c:pt>
                <c:pt idx="180553">
                  <c:v>12065.51</c:v>
                </c:pt>
                <c:pt idx="180554">
                  <c:v>14115.99</c:v>
                </c:pt>
                <c:pt idx="180555">
                  <c:v>4699.58</c:v>
                </c:pt>
                <c:pt idx="180556">
                  <c:v>4152.4799999999996</c:v>
                </c:pt>
                <c:pt idx="180557">
                  <c:v>4914.3500000000004</c:v>
                </c:pt>
                <c:pt idx="180558">
                  <c:v>4542.47</c:v>
                </c:pt>
                <c:pt idx="180559">
                  <c:v>5184.05</c:v>
                </c:pt>
                <c:pt idx="180560">
                  <c:v>6400.57</c:v>
                </c:pt>
                <c:pt idx="180561">
                  <c:v>8857.51</c:v>
                </c:pt>
                <c:pt idx="180562">
                  <c:v>7477.48</c:v>
                </c:pt>
                <c:pt idx="180563">
                  <c:v>7985.93</c:v>
                </c:pt>
                <c:pt idx="180564">
                  <c:v>7989.07</c:v>
                </c:pt>
                <c:pt idx="180565">
                  <c:v>8546.91</c:v>
                </c:pt>
                <c:pt idx="180566">
                  <c:v>7990.25</c:v>
                </c:pt>
                <c:pt idx="180567">
                  <c:v>11304.81</c:v>
                </c:pt>
                <c:pt idx="180568">
                  <c:v>8699.91</c:v>
                </c:pt>
                <c:pt idx="180569">
                  <c:v>10279.59</c:v>
                </c:pt>
                <c:pt idx="180570">
                  <c:v>7659.03</c:v>
                </c:pt>
                <c:pt idx="180571">
                  <c:v>7897.93</c:v>
                </c:pt>
                <c:pt idx="180572">
                  <c:v>7058.07</c:v>
                </c:pt>
                <c:pt idx="180573">
                  <c:v>7504.14</c:v>
                </c:pt>
                <c:pt idx="180574">
                  <c:v>6574.44</c:v>
                </c:pt>
                <c:pt idx="180575">
                  <c:v>7495.76</c:v>
                </c:pt>
                <c:pt idx="180576">
                  <c:v>9136.42</c:v>
                </c:pt>
                <c:pt idx="180577">
                  <c:v>8026.95</c:v>
                </c:pt>
                <c:pt idx="180578">
                  <c:v>7007.47</c:v>
                </c:pt>
                <c:pt idx="180579">
                  <c:v>7285.44</c:v>
                </c:pt>
                <c:pt idx="180580">
                  <c:v>7166.8</c:v>
                </c:pt>
                <c:pt idx="180581">
                  <c:v>6186.22</c:v>
                </c:pt>
                <c:pt idx="180582">
                  <c:v>6476.12</c:v>
                </c:pt>
                <c:pt idx="180583">
                  <c:v>6563.8</c:v>
                </c:pt>
                <c:pt idx="180584">
                  <c:v>5928.64</c:v>
                </c:pt>
                <c:pt idx="180585">
                  <c:v>4890.5</c:v>
                </c:pt>
                <c:pt idx="180586">
                  <c:v>6587.46</c:v>
                </c:pt>
                <c:pt idx="180587">
                  <c:v>6579.25</c:v>
                </c:pt>
                <c:pt idx="180588">
                  <c:v>7339.69</c:v>
                </c:pt>
                <c:pt idx="180589">
                  <c:v>7173.42</c:v>
                </c:pt>
                <c:pt idx="180590">
                  <c:v>7263.72</c:v>
                </c:pt>
                <c:pt idx="180591">
                  <c:v>7766.26</c:v>
                </c:pt>
                <c:pt idx="180592">
                  <c:v>9506.75</c:v>
                </c:pt>
                <c:pt idx="180593">
                  <c:v>10016.68</c:v>
                </c:pt>
                <c:pt idx="180594">
                  <c:v>10709.43</c:v>
                </c:pt>
                <c:pt idx="180595">
                  <c:v>9162.2999999999993</c:v>
                </c:pt>
                <c:pt idx="180596">
                  <c:v>9577.5</c:v>
                </c:pt>
                <c:pt idx="180597">
                  <c:v>9400.17</c:v>
                </c:pt>
                <c:pt idx="180598">
                  <c:v>7135.21</c:v>
                </c:pt>
                <c:pt idx="180599">
                  <c:v>3303.98</c:v>
                </c:pt>
                <c:pt idx="180600">
                  <c:v>3227.3</c:v>
                </c:pt>
                <c:pt idx="180601">
                  <c:v>2634.11</c:v>
                </c:pt>
                <c:pt idx="180602">
                  <c:v>2625.73</c:v>
                </c:pt>
                <c:pt idx="180603">
                  <c:v>2818.96</c:v>
                </c:pt>
                <c:pt idx="180604">
                  <c:v>2783.5</c:v>
                </c:pt>
                <c:pt idx="180605">
                  <c:v>2238.23</c:v>
                </c:pt>
                <c:pt idx="180606">
                  <c:v>2446.75</c:v>
                </c:pt>
                <c:pt idx="180607">
                  <c:v>2431.75</c:v>
                </c:pt>
                <c:pt idx="180608">
                  <c:v>2287.25</c:v>
                </c:pt>
                <c:pt idx="180609">
                  <c:v>2354.75</c:v>
                </c:pt>
                <c:pt idx="180610">
                  <c:v>2491.25</c:v>
                </c:pt>
                <c:pt idx="180611">
                  <c:v>2027.75</c:v>
                </c:pt>
                <c:pt idx="180612">
                  <c:v>2139.5</c:v>
                </c:pt>
                <c:pt idx="180613">
                  <c:v>2006.25</c:v>
                </c:pt>
                <c:pt idx="180614">
                  <c:v>2101.75</c:v>
                </c:pt>
                <c:pt idx="180615">
                  <c:v>2154</c:v>
                </c:pt>
                <c:pt idx="180616">
                  <c:v>1783</c:v>
                </c:pt>
                <c:pt idx="180617">
                  <c:v>1519</c:v>
                </c:pt>
                <c:pt idx="180618">
                  <c:v>1381.25</c:v>
                </c:pt>
                <c:pt idx="180619">
                  <c:v>1509</c:v>
                </c:pt>
                <c:pt idx="180620">
                  <c:v>1758</c:v>
                </c:pt>
                <c:pt idx="180621">
                  <c:v>1651</c:v>
                </c:pt>
                <c:pt idx="180622">
                  <c:v>1640</c:v>
                </c:pt>
                <c:pt idx="180623">
                  <c:v>1521.25</c:v>
                </c:pt>
                <c:pt idx="180624">
                  <c:v>1559.78</c:v>
                </c:pt>
                <c:pt idx="180625">
                  <c:v>1813.23</c:v>
                </c:pt>
                <c:pt idx="180626">
                  <c:v>1961.82</c:v>
                </c:pt>
                <c:pt idx="180627">
                  <c:v>1927.55</c:v>
                </c:pt>
                <c:pt idx="180628">
                  <c:v>2582</c:v>
                </c:pt>
                <c:pt idx="180629">
                  <c:v>2494.8000000000002</c:v>
                </c:pt>
                <c:pt idx="180630">
                  <c:v>3012.86</c:v>
                </c:pt>
                <c:pt idx="180631">
                  <c:v>2184.6999999999998</c:v>
                </c:pt>
                <c:pt idx="180632">
                  <c:v>2404.21</c:v>
                </c:pt>
                <c:pt idx="180633">
                  <c:v>2227.54</c:v>
                </c:pt>
                <c:pt idx="180634">
                  <c:v>2854.92</c:v>
                </c:pt>
                <c:pt idx="180635">
                  <c:v>2795.12</c:v>
                </c:pt>
                <c:pt idx="180636">
                  <c:v>2958.54</c:v>
                </c:pt>
                <c:pt idx="180637">
                  <c:v>3306.96</c:v>
                </c:pt>
                <c:pt idx="180638">
                  <c:v>3188.32</c:v>
                </c:pt>
                <c:pt idx="180639">
                  <c:v>3089.93</c:v>
                </c:pt>
                <c:pt idx="180640">
                  <c:v>2805.44</c:v>
                </c:pt>
                <c:pt idx="180641">
                  <c:v>2968.68</c:v>
                </c:pt>
                <c:pt idx="180642">
                  <c:v>3705.94</c:v>
                </c:pt>
                <c:pt idx="180643">
                  <c:v>5005.1400000000003</c:v>
                </c:pt>
                <c:pt idx="180644">
                  <c:v>5814.26</c:v>
                </c:pt>
                <c:pt idx="180645">
                  <c:v>9566.76</c:v>
                </c:pt>
                <c:pt idx="180646">
                  <c:v>2591.21</c:v>
                </c:pt>
                <c:pt idx="180647">
                  <c:v>2221.91</c:v>
                </c:pt>
                <c:pt idx="180648">
                  <c:v>2208.13</c:v>
                </c:pt>
                <c:pt idx="180649">
                  <c:v>2149.92</c:v>
                </c:pt>
                <c:pt idx="180650">
                  <c:v>2519.64</c:v>
                </c:pt>
                <c:pt idx="180651">
                  <c:v>2633.83</c:v>
                </c:pt>
                <c:pt idx="180652">
                  <c:v>2361.98</c:v>
                </c:pt>
                <c:pt idx="180653">
                  <c:v>2609.58</c:v>
                </c:pt>
                <c:pt idx="180654">
                  <c:v>2293.4499999999998</c:v>
                </c:pt>
                <c:pt idx="180655">
                  <c:v>2414.21</c:v>
                </c:pt>
                <c:pt idx="180656">
                  <c:v>2040.3</c:v>
                </c:pt>
                <c:pt idx="180657">
                  <c:v>1805.71</c:v>
                </c:pt>
                <c:pt idx="180658">
                  <c:v>2074.0300000000002</c:v>
                </c:pt>
                <c:pt idx="180659">
                  <c:v>2098.91</c:v>
                </c:pt>
                <c:pt idx="180660">
                  <c:v>2225.6999999999998</c:v>
                </c:pt>
                <c:pt idx="180661">
                  <c:v>2411.83</c:v>
                </c:pt>
                <c:pt idx="180662">
                  <c:v>1865.31</c:v>
                </c:pt>
                <c:pt idx="180663">
                  <c:v>1524.97</c:v>
                </c:pt>
                <c:pt idx="180664">
                  <c:v>1889.72</c:v>
                </c:pt>
                <c:pt idx="180665">
                  <c:v>2026.03</c:v>
                </c:pt>
                <c:pt idx="180666">
                  <c:v>2074.52</c:v>
                </c:pt>
                <c:pt idx="180667">
                  <c:v>1625.49</c:v>
                </c:pt>
                <c:pt idx="180668">
                  <c:v>1975.02</c:v>
                </c:pt>
                <c:pt idx="180669">
                  <c:v>1548.12</c:v>
                </c:pt>
                <c:pt idx="180670">
                  <c:v>1362.64</c:v>
                </c:pt>
                <c:pt idx="180671">
                  <c:v>1290.76</c:v>
                </c:pt>
                <c:pt idx="180672">
                  <c:v>1346.04</c:v>
                </c:pt>
                <c:pt idx="180673">
                  <c:v>1117.9000000000001</c:v>
                </c:pt>
                <c:pt idx="180674">
                  <c:v>1281.6400000000001</c:v>
                </c:pt>
                <c:pt idx="180675">
                  <c:v>1071.92</c:v>
                </c:pt>
                <c:pt idx="180676">
                  <c:v>1221</c:v>
                </c:pt>
                <c:pt idx="180677">
                  <c:v>1304.94</c:v>
                </c:pt>
                <c:pt idx="180678">
                  <c:v>1293.8399999999999</c:v>
                </c:pt>
                <c:pt idx="180679">
                  <c:v>1602.66</c:v>
                </c:pt>
                <c:pt idx="180680">
                  <c:v>1848.58</c:v>
                </c:pt>
                <c:pt idx="180681">
                  <c:v>2312.79</c:v>
                </c:pt>
                <c:pt idx="180682">
                  <c:v>2800.09</c:v>
                </c:pt>
                <c:pt idx="180683">
                  <c:v>1892.15</c:v>
                </c:pt>
                <c:pt idx="180684">
                  <c:v>1754.59</c:v>
                </c:pt>
                <c:pt idx="180685">
                  <c:v>1703.22</c:v>
                </c:pt>
                <c:pt idx="180686">
                  <c:v>2555.23</c:v>
                </c:pt>
                <c:pt idx="180687">
                  <c:v>2273.81</c:v>
                </c:pt>
                <c:pt idx="180688">
                  <c:v>2895.15</c:v>
                </c:pt>
                <c:pt idx="180689">
                  <c:v>3170.23</c:v>
                </c:pt>
                <c:pt idx="180690">
                  <c:v>3051.01</c:v>
                </c:pt>
                <c:pt idx="180691">
                  <c:v>2965.07</c:v>
                </c:pt>
                <c:pt idx="180692">
                  <c:v>2571.84</c:v>
                </c:pt>
                <c:pt idx="180693">
                  <c:v>4314.68</c:v>
                </c:pt>
                <c:pt idx="180694">
                  <c:v>3525.09</c:v>
                </c:pt>
                <c:pt idx="180695">
                  <c:v>4283.01</c:v>
                </c:pt>
                <c:pt idx="180696">
                  <c:v>5875.21</c:v>
                </c:pt>
                <c:pt idx="180697">
                  <c:v>8917.8700000000008</c:v>
                </c:pt>
                <c:pt idx="180698">
                  <c:v>3632.24</c:v>
                </c:pt>
                <c:pt idx="180699">
                  <c:v>2616.14</c:v>
                </c:pt>
                <c:pt idx="180700">
                  <c:v>2286.39</c:v>
                </c:pt>
                <c:pt idx="180701">
                  <c:v>2235.67</c:v>
                </c:pt>
                <c:pt idx="180702">
                  <c:v>2620.4699999999998</c:v>
                </c:pt>
                <c:pt idx="180703">
                  <c:v>2443.39</c:v>
                </c:pt>
                <c:pt idx="180704">
                  <c:v>2663.65</c:v>
                </c:pt>
                <c:pt idx="180705">
                  <c:v>2605.5</c:v>
                </c:pt>
                <c:pt idx="180706">
                  <c:v>2754.5</c:v>
                </c:pt>
                <c:pt idx="180707">
                  <c:v>2231.0700000000002</c:v>
                </c:pt>
                <c:pt idx="180708">
                  <c:v>2683.85</c:v>
                </c:pt>
                <c:pt idx="180709">
                  <c:v>2779.61</c:v>
                </c:pt>
                <c:pt idx="180710">
                  <c:v>2536.8200000000002</c:v>
                </c:pt>
                <c:pt idx="180711">
                  <c:v>1995.55</c:v>
                </c:pt>
                <c:pt idx="180712">
                  <c:v>2813.58</c:v>
                </c:pt>
                <c:pt idx="180713">
                  <c:v>1921.45</c:v>
                </c:pt>
                <c:pt idx="180714">
                  <c:v>1963.85</c:v>
                </c:pt>
                <c:pt idx="180715">
                  <c:v>1890.71</c:v>
                </c:pt>
                <c:pt idx="180716">
                  <c:v>1743.31</c:v>
                </c:pt>
                <c:pt idx="180717">
                  <c:v>1835.24</c:v>
                </c:pt>
                <c:pt idx="180718">
                  <c:v>1557.22</c:v>
                </c:pt>
                <c:pt idx="180719">
                  <c:v>1727.39</c:v>
                </c:pt>
                <c:pt idx="180720">
                  <c:v>1505.42</c:v>
                </c:pt>
                <c:pt idx="180721">
                  <c:v>1565.91</c:v>
                </c:pt>
                <c:pt idx="180722">
                  <c:v>1716.39</c:v>
                </c:pt>
                <c:pt idx="180723">
                  <c:v>1358.38</c:v>
                </c:pt>
                <c:pt idx="180724">
                  <c:v>1301.47</c:v>
                </c:pt>
                <c:pt idx="180725">
                  <c:v>1300.24</c:v>
                </c:pt>
                <c:pt idx="180726">
                  <c:v>1347.3</c:v>
                </c:pt>
                <c:pt idx="180727">
                  <c:v>1275.58</c:v>
                </c:pt>
                <c:pt idx="180728">
                  <c:v>1232.05</c:v>
                </c:pt>
                <c:pt idx="180729">
                  <c:v>1450.73</c:v>
                </c:pt>
                <c:pt idx="180730">
                  <c:v>1455.79</c:v>
                </c:pt>
                <c:pt idx="180731">
                  <c:v>1806.15</c:v>
                </c:pt>
                <c:pt idx="180732">
                  <c:v>2406.5100000000002</c:v>
                </c:pt>
                <c:pt idx="180733">
                  <c:v>2450.46</c:v>
                </c:pt>
                <c:pt idx="180734">
                  <c:v>2487.14</c:v>
                </c:pt>
                <c:pt idx="180735">
                  <c:v>1860.74</c:v>
                </c:pt>
                <c:pt idx="180736">
                  <c:v>2023.7</c:v>
                </c:pt>
                <c:pt idx="180737">
                  <c:v>2333.7199999999998</c:v>
                </c:pt>
                <c:pt idx="180738">
                  <c:v>2316.41</c:v>
                </c:pt>
                <c:pt idx="180739">
                  <c:v>2612.0300000000002</c:v>
                </c:pt>
                <c:pt idx="180740">
                  <c:v>2773.01</c:v>
                </c:pt>
                <c:pt idx="180741">
                  <c:v>3177.65</c:v>
                </c:pt>
                <c:pt idx="180742">
                  <c:v>1232.07</c:v>
                </c:pt>
                <c:pt idx="180743">
                  <c:v>1026.3</c:v>
                </c:pt>
                <c:pt idx="180744">
                  <c:v>975.85</c:v>
                </c:pt>
                <c:pt idx="180745">
                  <c:v>1067.0999999999999</c:v>
                </c:pt>
                <c:pt idx="180746">
                  <c:v>1191.31</c:v>
                </c:pt>
                <c:pt idx="180747">
                  <c:v>1146.52</c:v>
                </c:pt>
                <c:pt idx="180748">
                  <c:v>1212.3900000000001</c:v>
                </c:pt>
                <c:pt idx="180749">
                  <c:v>1173.68</c:v>
                </c:pt>
                <c:pt idx="180750">
                  <c:v>1234.1199999999999</c:v>
                </c:pt>
                <c:pt idx="180751">
                  <c:v>1364.4</c:v>
                </c:pt>
                <c:pt idx="180752">
                  <c:v>1077.46</c:v>
                </c:pt>
                <c:pt idx="180753">
                  <c:v>1307.9100000000001</c:v>
                </c:pt>
                <c:pt idx="180754">
                  <c:v>1183.32</c:v>
                </c:pt>
                <c:pt idx="180755">
                  <c:v>1091.81</c:v>
                </c:pt>
                <c:pt idx="180756">
                  <c:v>1006.55</c:v>
                </c:pt>
                <c:pt idx="180757">
                  <c:v>1144.6400000000001</c:v>
                </c:pt>
                <c:pt idx="180758">
                  <c:v>806.34</c:v>
                </c:pt>
                <c:pt idx="180759">
                  <c:v>596.15</c:v>
                </c:pt>
                <c:pt idx="180760">
                  <c:v>746.54</c:v>
                </c:pt>
                <c:pt idx="180761">
                  <c:v>666.18</c:v>
                </c:pt>
                <c:pt idx="180762">
                  <c:v>674.04</c:v>
                </c:pt>
                <c:pt idx="180763">
                  <c:v>530.20000000000005</c:v>
                </c:pt>
                <c:pt idx="180764">
                  <c:v>420.42</c:v>
                </c:pt>
                <c:pt idx="180765">
                  <c:v>482.37</c:v>
                </c:pt>
                <c:pt idx="180766">
                  <c:v>564.24</c:v>
                </c:pt>
                <c:pt idx="180767">
                  <c:v>534.54</c:v>
                </c:pt>
                <c:pt idx="180768">
                  <c:v>635.14</c:v>
                </c:pt>
                <c:pt idx="180769">
                  <c:v>495.86</c:v>
                </c:pt>
                <c:pt idx="180770">
                  <c:v>609.54999999999995</c:v>
                </c:pt>
                <c:pt idx="180771">
                  <c:v>638.04999999999995</c:v>
                </c:pt>
                <c:pt idx="180772">
                  <c:v>612.13</c:v>
                </c:pt>
                <c:pt idx="180773">
                  <c:v>818.46</c:v>
                </c:pt>
                <c:pt idx="180774">
                  <c:v>1247.5899999999999</c:v>
                </c:pt>
                <c:pt idx="180775">
                  <c:v>1212.73</c:v>
                </c:pt>
                <c:pt idx="180776">
                  <c:v>1293.9100000000001</c:v>
                </c:pt>
                <c:pt idx="180777">
                  <c:v>1613.65</c:v>
                </c:pt>
                <c:pt idx="180778">
                  <c:v>1383.28</c:v>
                </c:pt>
                <c:pt idx="180779">
                  <c:v>1627.66</c:v>
                </c:pt>
                <c:pt idx="180780">
                  <c:v>2420.06</c:v>
                </c:pt>
                <c:pt idx="180781">
                  <c:v>1631.88</c:v>
                </c:pt>
                <c:pt idx="180782">
                  <c:v>1255.9000000000001</c:v>
                </c:pt>
                <c:pt idx="180783">
                  <c:v>1244.73</c:v>
                </c:pt>
                <c:pt idx="180784">
                  <c:v>1053.73</c:v>
                </c:pt>
                <c:pt idx="180785">
                  <c:v>1027.33</c:v>
                </c:pt>
                <c:pt idx="180786">
                  <c:v>1453</c:v>
                </c:pt>
                <c:pt idx="180787">
                  <c:v>1139.5</c:v>
                </c:pt>
                <c:pt idx="180788">
                  <c:v>1351.93</c:v>
                </c:pt>
                <c:pt idx="180789">
                  <c:v>769.04</c:v>
                </c:pt>
                <c:pt idx="180790">
                  <c:v>821.7</c:v>
                </c:pt>
                <c:pt idx="180791">
                  <c:v>840.72</c:v>
                </c:pt>
                <c:pt idx="180792">
                  <c:v>754.3</c:v>
                </c:pt>
                <c:pt idx="180793">
                  <c:v>745.6</c:v>
                </c:pt>
                <c:pt idx="180794">
                  <c:v>896.97</c:v>
                </c:pt>
                <c:pt idx="180795">
                  <c:v>917.75</c:v>
                </c:pt>
                <c:pt idx="180796">
                  <c:v>1194.75</c:v>
                </c:pt>
                <c:pt idx="180797">
                  <c:v>669.29</c:v>
                </c:pt>
                <c:pt idx="180798">
                  <c:v>943.35</c:v>
                </c:pt>
                <c:pt idx="180799">
                  <c:v>766.73</c:v>
                </c:pt>
                <c:pt idx="180800">
                  <c:v>768.44</c:v>
                </c:pt>
                <c:pt idx="180801">
                  <c:v>866.06</c:v>
                </c:pt>
                <c:pt idx="180802">
                  <c:v>1001.02</c:v>
                </c:pt>
                <c:pt idx="180803">
                  <c:v>1061.0899999999999</c:v>
                </c:pt>
                <c:pt idx="180804">
                  <c:v>991.18</c:v>
                </c:pt>
                <c:pt idx="180805">
                  <c:v>1010.27</c:v>
                </c:pt>
                <c:pt idx="180806">
                  <c:v>1055.32</c:v>
                </c:pt>
                <c:pt idx="180807">
                  <c:v>1063.21</c:v>
                </c:pt>
                <c:pt idx="180808">
                  <c:v>815.88</c:v>
                </c:pt>
                <c:pt idx="180809">
                  <c:v>1023.68</c:v>
                </c:pt>
                <c:pt idx="180810">
                  <c:v>469.72</c:v>
                </c:pt>
                <c:pt idx="180811">
                  <c:v>698.52</c:v>
                </c:pt>
                <c:pt idx="180812">
                  <c:v>656.78</c:v>
                </c:pt>
                <c:pt idx="180813">
                  <c:v>491.57</c:v>
                </c:pt>
                <c:pt idx="180814">
                  <c:v>472.29</c:v>
                </c:pt>
                <c:pt idx="180815">
                  <c:v>555.4</c:v>
                </c:pt>
                <c:pt idx="180816">
                  <c:v>381.44</c:v>
                </c:pt>
                <c:pt idx="180817">
                  <c:v>405.48</c:v>
                </c:pt>
                <c:pt idx="180818">
                  <c:v>392.62</c:v>
                </c:pt>
                <c:pt idx="180819">
                  <c:v>361.51</c:v>
                </c:pt>
                <c:pt idx="180820">
                  <c:v>396.08</c:v>
                </c:pt>
                <c:pt idx="180821">
                  <c:v>406.6</c:v>
                </c:pt>
                <c:pt idx="180822">
                  <c:v>535.54</c:v>
                </c:pt>
                <c:pt idx="180823">
                  <c:v>469.87</c:v>
                </c:pt>
                <c:pt idx="180824">
                  <c:v>543.28</c:v>
                </c:pt>
                <c:pt idx="180825">
                  <c:v>693.39</c:v>
                </c:pt>
                <c:pt idx="180826">
                  <c:v>776.17</c:v>
                </c:pt>
                <c:pt idx="180827">
                  <c:v>752.99</c:v>
                </c:pt>
                <c:pt idx="180828">
                  <c:v>800.8</c:v>
                </c:pt>
                <c:pt idx="180829">
                  <c:v>1088.1400000000001</c:v>
                </c:pt>
                <c:pt idx="180830">
                  <c:v>832.9</c:v>
                </c:pt>
                <c:pt idx="180831">
                  <c:v>1328.77</c:v>
                </c:pt>
                <c:pt idx="180832">
                  <c:v>2043.4</c:v>
                </c:pt>
                <c:pt idx="180833">
                  <c:v>1444.77</c:v>
                </c:pt>
                <c:pt idx="180834">
                  <c:v>1150.98</c:v>
                </c:pt>
                <c:pt idx="180835">
                  <c:v>1133.26</c:v>
                </c:pt>
                <c:pt idx="180836">
                  <c:v>819.18</c:v>
                </c:pt>
                <c:pt idx="180837">
                  <c:v>951.7</c:v>
                </c:pt>
                <c:pt idx="180838">
                  <c:v>1375.64</c:v>
                </c:pt>
                <c:pt idx="180839">
                  <c:v>1232.8599999999999</c:v>
                </c:pt>
                <c:pt idx="180840">
                  <c:v>1151.92</c:v>
                </c:pt>
                <c:pt idx="180841">
                  <c:v>813.47</c:v>
                </c:pt>
                <c:pt idx="180842">
                  <c:v>764.96</c:v>
                </c:pt>
                <c:pt idx="180843">
                  <c:v>1046.3</c:v>
                </c:pt>
                <c:pt idx="180844">
                  <c:v>718.76</c:v>
                </c:pt>
                <c:pt idx="180845">
                  <c:v>809.16</c:v>
                </c:pt>
                <c:pt idx="180846">
                  <c:v>881.3</c:v>
                </c:pt>
                <c:pt idx="180847">
                  <c:v>927.75</c:v>
                </c:pt>
                <c:pt idx="180848">
                  <c:v>827.01</c:v>
                </c:pt>
                <c:pt idx="180849">
                  <c:v>676.1</c:v>
                </c:pt>
                <c:pt idx="180850">
                  <c:v>919.19</c:v>
                </c:pt>
                <c:pt idx="180851">
                  <c:v>907.05</c:v>
                </c:pt>
                <c:pt idx="180852">
                  <c:v>772.54</c:v>
                </c:pt>
                <c:pt idx="180853">
                  <c:v>769.35</c:v>
                </c:pt>
                <c:pt idx="180854">
                  <c:v>787.12</c:v>
                </c:pt>
                <c:pt idx="180855">
                  <c:v>881.75</c:v>
                </c:pt>
                <c:pt idx="180856">
                  <c:v>968.6</c:v>
                </c:pt>
                <c:pt idx="180857">
                  <c:v>900.59</c:v>
                </c:pt>
                <c:pt idx="180858">
                  <c:v>912.74</c:v>
                </c:pt>
                <c:pt idx="180859">
                  <c:v>836.34</c:v>
                </c:pt>
                <c:pt idx="180860">
                  <c:v>809.73</c:v>
                </c:pt>
                <c:pt idx="180861">
                  <c:v>640.80999999999995</c:v>
                </c:pt>
                <c:pt idx="180862">
                  <c:v>560.26</c:v>
                </c:pt>
                <c:pt idx="180863">
                  <c:v>454.49</c:v>
                </c:pt>
                <c:pt idx="180864">
                  <c:v>543.34</c:v>
                </c:pt>
                <c:pt idx="180865">
                  <c:v>640.16</c:v>
                </c:pt>
                <c:pt idx="180866">
                  <c:v>450.15</c:v>
                </c:pt>
                <c:pt idx="180867">
                  <c:v>435.02</c:v>
                </c:pt>
                <c:pt idx="180868">
                  <c:v>294.06</c:v>
                </c:pt>
                <c:pt idx="180869">
                  <c:v>368.71</c:v>
                </c:pt>
                <c:pt idx="180870">
                  <c:v>462.14</c:v>
                </c:pt>
                <c:pt idx="180871">
                  <c:v>345.49</c:v>
                </c:pt>
                <c:pt idx="180872">
                  <c:v>424.43</c:v>
                </c:pt>
                <c:pt idx="180873">
                  <c:v>407.91</c:v>
                </c:pt>
                <c:pt idx="180874">
                  <c:v>425.27</c:v>
                </c:pt>
                <c:pt idx="180875">
                  <c:v>379.76</c:v>
                </c:pt>
                <c:pt idx="180876">
                  <c:v>345.7</c:v>
                </c:pt>
                <c:pt idx="180877">
                  <c:v>535.04</c:v>
                </c:pt>
                <c:pt idx="180878">
                  <c:v>561.44000000000005</c:v>
                </c:pt>
                <c:pt idx="180879">
                  <c:v>837.48</c:v>
                </c:pt>
                <c:pt idx="180880">
                  <c:v>980.63</c:v>
                </c:pt>
                <c:pt idx="180881">
                  <c:v>1129.71</c:v>
                </c:pt>
                <c:pt idx="180882">
                  <c:v>1080.69</c:v>
                </c:pt>
                <c:pt idx="180883">
                  <c:v>1310.8</c:v>
                </c:pt>
                <c:pt idx="180884">
                  <c:v>1837.59</c:v>
                </c:pt>
                <c:pt idx="180885">
                  <c:v>7034.26</c:v>
                </c:pt>
                <c:pt idx="180886">
                  <c:v>7948.98</c:v>
                </c:pt>
                <c:pt idx="180887">
                  <c:v>6686.25</c:v>
                </c:pt>
                <c:pt idx="180888">
                  <c:v>5578.39</c:v>
                </c:pt>
                <c:pt idx="180889">
                  <c:v>6234.22</c:v>
                </c:pt>
                <c:pt idx="180890">
                  <c:v>6402.33</c:v>
                </c:pt>
                <c:pt idx="180891">
                  <c:v>5104.92</c:v>
                </c:pt>
                <c:pt idx="180892">
                  <c:v>5229.6499999999996</c:v>
                </c:pt>
                <c:pt idx="180893">
                  <c:v>5364.32</c:v>
                </c:pt>
                <c:pt idx="180894">
                  <c:v>5838.5</c:v>
                </c:pt>
                <c:pt idx="180895">
                  <c:v>6030.68</c:v>
                </c:pt>
                <c:pt idx="180896">
                  <c:v>5648</c:v>
                </c:pt>
                <c:pt idx="180897">
                  <c:v>5041.72</c:v>
                </c:pt>
                <c:pt idx="180898">
                  <c:v>6421.07</c:v>
                </c:pt>
                <c:pt idx="180899">
                  <c:v>5695.67</c:v>
                </c:pt>
                <c:pt idx="180900">
                  <c:v>5066.17</c:v>
                </c:pt>
                <c:pt idx="180901">
                  <c:v>5986.56</c:v>
                </c:pt>
                <c:pt idx="180902">
                  <c:v>5508.44</c:v>
                </c:pt>
                <c:pt idx="180903">
                  <c:v>5121.08</c:v>
                </c:pt>
                <c:pt idx="180904">
                  <c:v>4412.78</c:v>
                </c:pt>
                <c:pt idx="180905">
                  <c:v>5178.5200000000004</c:v>
                </c:pt>
                <c:pt idx="180906">
                  <c:v>5697.4</c:v>
                </c:pt>
                <c:pt idx="180907">
                  <c:v>5946.92</c:v>
                </c:pt>
                <c:pt idx="180908">
                  <c:v>5567.44</c:v>
                </c:pt>
                <c:pt idx="180909">
                  <c:v>5357.38</c:v>
                </c:pt>
                <c:pt idx="180910">
                  <c:v>5626.54</c:v>
                </c:pt>
                <c:pt idx="180911">
                  <c:v>6796.98</c:v>
                </c:pt>
                <c:pt idx="180912">
                  <c:v>5421.54</c:v>
                </c:pt>
                <c:pt idx="180913">
                  <c:v>4851.8100000000004</c:v>
                </c:pt>
                <c:pt idx="180914">
                  <c:v>5405.48</c:v>
                </c:pt>
                <c:pt idx="180915">
                  <c:v>5746.57</c:v>
                </c:pt>
                <c:pt idx="180916">
                  <c:v>5856.34</c:v>
                </c:pt>
                <c:pt idx="180917">
                  <c:v>5388.11</c:v>
                </c:pt>
                <c:pt idx="180918">
                  <c:v>4745.2</c:v>
                </c:pt>
                <c:pt idx="180919">
                  <c:v>5191.8100000000004</c:v>
                </c:pt>
                <c:pt idx="180920">
                  <c:v>5619.86</c:v>
                </c:pt>
                <c:pt idx="180921">
                  <c:v>4928.99</c:v>
                </c:pt>
                <c:pt idx="180922">
                  <c:v>5363.85</c:v>
                </c:pt>
                <c:pt idx="180923">
                  <c:v>5883.49</c:v>
                </c:pt>
                <c:pt idx="180924">
                  <c:v>5942.83</c:v>
                </c:pt>
                <c:pt idx="180925">
                  <c:v>5526.68</c:v>
                </c:pt>
                <c:pt idx="180926">
                  <c:v>4782.5</c:v>
                </c:pt>
                <c:pt idx="180927">
                  <c:v>7220.96</c:v>
                </c:pt>
                <c:pt idx="180928">
                  <c:v>5796.9</c:v>
                </c:pt>
                <c:pt idx="180929">
                  <c:v>7567.16</c:v>
                </c:pt>
                <c:pt idx="180930">
                  <c:v>9981.91</c:v>
                </c:pt>
                <c:pt idx="180931">
                  <c:v>20689.25</c:v>
                </c:pt>
                <c:pt idx="180932">
                  <c:v>5170.1000000000004</c:v>
                </c:pt>
                <c:pt idx="180933">
                  <c:v>5807.5</c:v>
                </c:pt>
                <c:pt idx="180934">
                  <c:v>4516.2299999999996</c:v>
                </c:pt>
                <c:pt idx="180935">
                  <c:v>4303.68</c:v>
                </c:pt>
                <c:pt idx="180936">
                  <c:v>4178.49</c:v>
                </c:pt>
                <c:pt idx="180937">
                  <c:v>4972.4799999999996</c:v>
                </c:pt>
                <c:pt idx="180938">
                  <c:v>6075.86</c:v>
                </c:pt>
                <c:pt idx="180939">
                  <c:v>7448.7</c:v>
                </c:pt>
                <c:pt idx="180940">
                  <c:v>5667.23</c:v>
                </c:pt>
                <c:pt idx="180941">
                  <c:v>5672.22</c:v>
                </c:pt>
                <c:pt idx="180942">
                  <c:v>4891.1499999999996</c:v>
                </c:pt>
                <c:pt idx="180943">
                  <c:v>4736.53</c:v>
                </c:pt>
                <c:pt idx="180944">
                  <c:v>4531.8100000000004</c:v>
                </c:pt>
                <c:pt idx="180945">
                  <c:v>4312.57</c:v>
                </c:pt>
                <c:pt idx="180946">
                  <c:v>4823.8599999999997</c:v>
                </c:pt>
                <c:pt idx="180947">
                  <c:v>5522.94</c:v>
                </c:pt>
                <c:pt idx="180948">
                  <c:v>4533.84</c:v>
                </c:pt>
                <c:pt idx="180949">
                  <c:v>4459.1400000000003</c:v>
                </c:pt>
                <c:pt idx="180950">
                  <c:v>5509.41</c:v>
                </c:pt>
                <c:pt idx="180951">
                  <c:v>4438.3500000000004</c:v>
                </c:pt>
                <c:pt idx="180952">
                  <c:v>5138.2</c:v>
                </c:pt>
                <c:pt idx="180953">
                  <c:v>4290.75</c:v>
                </c:pt>
                <c:pt idx="180954">
                  <c:v>5412.58</c:v>
                </c:pt>
                <c:pt idx="180955">
                  <c:v>4848.72</c:v>
                </c:pt>
                <c:pt idx="180956">
                  <c:v>4557.92</c:v>
                </c:pt>
                <c:pt idx="180957">
                  <c:v>4853.1000000000004</c:v>
                </c:pt>
                <c:pt idx="180958">
                  <c:v>5496.92</c:v>
                </c:pt>
                <c:pt idx="180959">
                  <c:v>4731.6000000000004</c:v>
                </c:pt>
                <c:pt idx="180960">
                  <c:v>5823.42</c:v>
                </c:pt>
                <c:pt idx="180961">
                  <c:v>6367.96</c:v>
                </c:pt>
                <c:pt idx="180962">
                  <c:v>5480.97</c:v>
                </c:pt>
                <c:pt idx="180963">
                  <c:v>5324.52</c:v>
                </c:pt>
                <c:pt idx="180964">
                  <c:v>4518.7</c:v>
                </c:pt>
                <c:pt idx="180965">
                  <c:v>5767.83</c:v>
                </c:pt>
                <c:pt idx="180966">
                  <c:v>6142.71</c:v>
                </c:pt>
                <c:pt idx="180967">
                  <c:v>5486.03</c:v>
                </c:pt>
                <c:pt idx="180968">
                  <c:v>5346.36</c:v>
                </c:pt>
                <c:pt idx="180969">
                  <c:v>5022.75</c:v>
                </c:pt>
                <c:pt idx="180970">
                  <c:v>4818.88</c:v>
                </c:pt>
                <c:pt idx="180971">
                  <c:v>4690.79</c:v>
                </c:pt>
                <c:pt idx="180972">
                  <c:v>4788.97</c:v>
                </c:pt>
                <c:pt idx="180973">
                  <c:v>4700.05</c:v>
                </c:pt>
                <c:pt idx="180974">
                  <c:v>5483.87</c:v>
                </c:pt>
                <c:pt idx="180975">
                  <c:v>6957.52</c:v>
                </c:pt>
                <c:pt idx="180976">
                  <c:v>5846.59</c:v>
                </c:pt>
                <c:pt idx="180977">
                  <c:v>6853.55</c:v>
                </c:pt>
                <c:pt idx="180978">
                  <c:v>6299.81</c:v>
                </c:pt>
                <c:pt idx="180979">
                  <c:v>9047.7099999999991</c:v>
                </c:pt>
                <c:pt idx="180980">
                  <c:v>5946</c:v>
                </c:pt>
                <c:pt idx="180981">
                  <c:v>8221.7999999999993</c:v>
                </c:pt>
                <c:pt idx="180982">
                  <c:v>10917.27</c:v>
                </c:pt>
                <c:pt idx="180983">
                  <c:v>17833.310000000001</c:v>
                </c:pt>
                <c:pt idx="180984">
                  <c:v>7739.63</c:v>
                </c:pt>
                <c:pt idx="180985">
                  <c:v>4789.95</c:v>
                </c:pt>
                <c:pt idx="180986">
                  <c:v>4172.87</c:v>
                </c:pt>
                <c:pt idx="180987">
                  <c:v>4907.43</c:v>
                </c:pt>
                <c:pt idx="180988">
                  <c:v>4091.3</c:v>
                </c:pt>
                <c:pt idx="180989">
                  <c:v>5742.78</c:v>
                </c:pt>
                <c:pt idx="180990">
                  <c:v>7252.88</c:v>
                </c:pt>
                <c:pt idx="180991">
                  <c:v>7146.48</c:v>
                </c:pt>
                <c:pt idx="180992">
                  <c:v>6964.64</c:v>
                </c:pt>
                <c:pt idx="180993">
                  <c:v>5556.76</c:v>
                </c:pt>
                <c:pt idx="180994">
                  <c:v>5463.92</c:v>
                </c:pt>
                <c:pt idx="180995">
                  <c:v>5279.07</c:v>
                </c:pt>
                <c:pt idx="180996">
                  <c:v>5556.98</c:v>
                </c:pt>
                <c:pt idx="180997">
                  <c:v>5281.86</c:v>
                </c:pt>
                <c:pt idx="180998">
                  <c:v>5957.68</c:v>
                </c:pt>
                <c:pt idx="180999">
                  <c:v>4589.2</c:v>
                </c:pt>
                <c:pt idx="181000">
                  <c:v>4885.83</c:v>
                </c:pt>
                <c:pt idx="181001">
                  <c:v>5415.9</c:v>
                </c:pt>
                <c:pt idx="181002">
                  <c:v>5115.6400000000003</c:v>
                </c:pt>
                <c:pt idx="181003">
                  <c:v>6285.86</c:v>
                </c:pt>
                <c:pt idx="181004">
                  <c:v>5302.87</c:v>
                </c:pt>
                <c:pt idx="181005">
                  <c:v>5416.65</c:v>
                </c:pt>
                <c:pt idx="181006">
                  <c:v>5747.96</c:v>
                </c:pt>
                <c:pt idx="181007">
                  <c:v>4833.1899999999996</c:v>
                </c:pt>
                <c:pt idx="181008">
                  <c:v>4661.5600000000004</c:v>
                </c:pt>
                <c:pt idx="181009">
                  <c:v>5226.62</c:v>
                </c:pt>
                <c:pt idx="181010">
                  <c:v>5838.08</c:v>
                </c:pt>
                <c:pt idx="181011">
                  <c:v>6302.85</c:v>
                </c:pt>
                <c:pt idx="181012">
                  <c:v>5814.35</c:v>
                </c:pt>
                <c:pt idx="181013">
                  <c:v>6099.06</c:v>
                </c:pt>
                <c:pt idx="181014">
                  <c:v>5737.92</c:v>
                </c:pt>
                <c:pt idx="181015">
                  <c:v>5741.51</c:v>
                </c:pt>
                <c:pt idx="181016">
                  <c:v>5968.49</c:v>
                </c:pt>
                <c:pt idx="181017">
                  <c:v>4978.17</c:v>
                </c:pt>
                <c:pt idx="181018">
                  <c:v>5212.67</c:v>
                </c:pt>
                <c:pt idx="181019">
                  <c:v>6862.67</c:v>
                </c:pt>
                <c:pt idx="181020">
                  <c:v>5966.83</c:v>
                </c:pt>
                <c:pt idx="181021">
                  <c:v>5050.97</c:v>
                </c:pt>
                <c:pt idx="181022">
                  <c:v>5431.98</c:v>
                </c:pt>
                <c:pt idx="181023">
                  <c:v>4898.47</c:v>
                </c:pt>
                <c:pt idx="181024">
                  <c:v>5103.2700000000004</c:v>
                </c:pt>
                <c:pt idx="181025">
                  <c:v>5231.91</c:v>
                </c:pt>
                <c:pt idx="181026">
                  <c:v>6049.62</c:v>
                </c:pt>
                <c:pt idx="181027">
                  <c:v>5988.33</c:v>
                </c:pt>
                <c:pt idx="181028">
                  <c:v>5740.07</c:v>
                </c:pt>
                <c:pt idx="181029">
                  <c:v>6020.43</c:v>
                </c:pt>
                <c:pt idx="181030">
                  <c:v>6702.44</c:v>
                </c:pt>
                <c:pt idx="181031">
                  <c:v>5269.19</c:v>
                </c:pt>
                <c:pt idx="181032">
                  <c:v>5765.44</c:v>
                </c:pt>
                <c:pt idx="181033">
                  <c:v>6211.82</c:v>
                </c:pt>
                <c:pt idx="181034">
                  <c:v>5794.38</c:v>
                </c:pt>
                <c:pt idx="181035">
                  <c:v>6368.88</c:v>
                </c:pt>
                <c:pt idx="181036">
                  <c:v>7138.95</c:v>
                </c:pt>
                <c:pt idx="181037">
                  <c:v>7748.41</c:v>
                </c:pt>
                <c:pt idx="181038">
                  <c:v>7703.94</c:v>
                </c:pt>
                <c:pt idx="181039">
                  <c:v>6218.54</c:v>
                </c:pt>
                <c:pt idx="181040">
                  <c:v>6097</c:v>
                </c:pt>
                <c:pt idx="181041">
                  <c:v>7350.82</c:v>
                </c:pt>
                <c:pt idx="181042">
                  <c:v>5610.4</c:v>
                </c:pt>
                <c:pt idx="181043">
                  <c:v>6258.94</c:v>
                </c:pt>
                <c:pt idx="181044">
                  <c:v>7286.27</c:v>
                </c:pt>
                <c:pt idx="181045">
                  <c:v>6880.46</c:v>
                </c:pt>
                <c:pt idx="181046">
                  <c:v>5904.71</c:v>
                </c:pt>
                <c:pt idx="181047">
                  <c:v>5760.55</c:v>
                </c:pt>
                <c:pt idx="181048">
                  <c:v>6368.36</c:v>
                </c:pt>
                <c:pt idx="181049">
                  <c:v>5841.78</c:v>
                </c:pt>
                <c:pt idx="181050">
                  <c:v>6526.8</c:v>
                </c:pt>
                <c:pt idx="181051">
                  <c:v>6006.2</c:v>
                </c:pt>
                <c:pt idx="181052">
                  <c:v>5775.34</c:v>
                </c:pt>
                <c:pt idx="181053">
                  <c:v>5785.52</c:v>
                </c:pt>
                <c:pt idx="181054">
                  <c:v>6012.3</c:v>
                </c:pt>
                <c:pt idx="181055">
                  <c:v>6419.74</c:v>
                </c:pt>
                <c:pt idx="181056">
                  <c:v>5372.6</c:v>
                </c:pt>
                <c:pt idx="181057">
                  <c:v>6059.6</c:v>
                </c:pt>
                <c:pt idx="181058">
                  <c:v>6414.3</c:v>
                </c:pt>
                <c:pt idx="181059">
                  <c:v>6094.6</c:v>
                </c:pt>
                <c:pt idx="181060">
                  <c:v>4739.2</c:v>
                </c:pt>
                <c:pt idx="181061">
                  <c:v>3965.43</c:v>
                </c:pt>
                <c:pt idx="181062">
                  <c:v>3610.14</c:v>
                </c:pt>
                <c:pt idx="181063">
                  <c:v>4107.1400000000003</c:v>
                </c:pt>
                <c:pt idx="181064">
                  <c:v>3741.04</c:v>
                </c:pt>
                <c:pt idx="181065">
                  <c:v>3460.14</c:v>
                </c:pt>
                <c:pt idx="181066">
                  <c:v>4250.26</c:v>
                </c:pt>
                <c:pt idx="181067">
                  <c:v>3487.92</c:v>
                </c:pt>
                <c:pt idx="181068">
                  <c:v>3626.48</c:v>
                </c:pt>
                <c:pt idx="181069">
                  <c:v>3199.7</c:v>
                </c:pt>
                <c:pt idx="181070">
                  <c:v>3247.76</c:v>
                </c:pt>
                <c:pt idx="181071">
                  <c:v>2959.1</c:v>
                </c:pt>
                <c:pt idx="181072">
                  <c:v>3491.52</c:v>
                </c:pt>
                <c:pt idx="181073">
                  <c:v>3013.72</c:v>
                </c:pt>
                <c:pt idx="181074">
                  <c:v>4838.88</c:v>
                </c:pt>
                <c:pt idx="181075">
                  <c:v>3452.3</c:v>
                </c:pt>
                <c:pt idx="181076">
                  <c:v>3653.84</c:v>
                </c:pt>
                <c:pt idx="181077">
                  <c:v>2887.88</c:v>
                </c:pt>
                <c:pt idx="181078">
                  <c:v>3282.64</c:v>
                </c:pt>
                <c:pt idx="181079">
                  <c:v>2842.32</c:v>
                </c:pt>
                <c:pt idx="181080">
                  <c:v>3686.59</c:v>
                </c:pt>
                <c:pt idx="181081">
                  <c:v>4337.41</c:v>
                </c:pt>
                <c:pt idx="181082">
                  <c:v>4862.9399999999996</c:v>
                </c:pt>
                <c:pt idx="181083">
                  <c:v>4269.68</c:v>
                </c:pt>
                <c:pt idx="181084">
                  <c:v>4906.68</c:v>
                </c:pt>
                <c:pt idx="181085">
                  <c:v>4596.72</c:v>
                </c:pt>
                <c:pt idx="181086">
                  <c:v>4640.88</c:v>
                </c:pt>
                <c:pt idx="181087">
                  <c:v>4457.62</c:v>
                </c:pt>
                <c:pt idx="181088">
                  <c:v>4678.6000000000004</c:v>
                </c:pt>
                <c:pt idx="181089">
                  <c:v>4622.37</c:v>
                </c:pt>
                <c:pt idx="181090">
                  <c:v>4793.84</c:v>
                </c:pt>
                <c:pt idx="181091">
                  <c:v>4032.74</c:v>
                </c:pt>
                <c:pt idx="181092">
                  <c:v>4511.1000000000004</c:v>
                </c:pt>
                <c:pt idx="181093">
                  <c:v>5120.3599999999997</c:v>
                </c:pt>
                <c:pt idx="181094">
                  <c:v>5030.22</c:v>
                </c:pt>
                <c:pt idx="181095">
                  <c:v>5488.5</c:v>
                </c:pt>
                <c:pt idx="181096">
                  <c:v>5642.02</c:v>
                </c:pt>
                <c:pt idx="181097">
                  <c:v>5486.64</c:v>
                </c:pt>
                <c:pt idx="181098">
                  <c:v>6111.75</c:v>
                </c:pt>
                <c:pt idx="181099">
                  <c:v>4878.0200000000004</c:v>
                </c:pt>
                <c:pt idx="181100">
                  <c:v>5036.68</c:v>
                </c:pt>
                <c:pt idx="181101">
                  <c:v>5521.6</c:v>
                </c:pt>
                <c:pt idx="181102">
                  <c:v>5046.76</c:v>
                </c:pt>
                <c:pt idx="181103">
                  <c:v>5722.74</c:v>
                </c:pt>
                <c:pt idx="181104">
                  <c:v>5389.2</c:v>
                </c:pt>
                <c:pt idx="181105">
                  <c:v>5906.92</c:v>
                </c:pt>
                <c:pt idx="181106">
                  <c:v>5735</c:v>
                </c:pt>
                <c:pt idx="181107">
                  <c:v>4602.32</c:v>
                </c:pt>
                <c:pt idx="181108">
                  <c:v>4824.96</c:v>
                </c:pt>
                <c:pt idx="181109">
                  <c:v>4995.4399999999996</c:v>
                </c:pt>
                <c:pt idx="181110">
                  <c:v>5231.96</c:v>
                </c:pt>
                <c:pt idx="181111">
                  <c:v>6230.7</c:v>
                </c:pt>
                <c:pt idx="181112">
                  <c:v>4479.96</c:v>
                </c:pt>
                <c:pt idx="181113">
                  <c:v>3679.88</c:v>
                </c:pt>
                <c:pt idx="181114">
                  <c:v>3085.38</c:v>
                </c:pt>
                <c:pt idx="181115">
                  <c:v>3879.37</c:v>
                </c:pt>
                <c:pt idx="181116">
                  <c:v>3374.84</c:v>
                </c:pt>
                <c:pt idx="181117">
                  <c:v>3242.78</c:v>
                </c:pt>
                <c:pt idx="181118">
                  <c:v>3673.78</c:v>
                </c:pt>
                <c:pt idx="181119">
                  <c:v>3880.48</c:v>
                </c:pt>
                <c:pt idx="181120">
                  <c:v>3431</c:v>
                </c:pt>
                <c:pt idx="181121">
                  <c:v>2760.32</c:v>
                </c:pt>
                <c:pt idx="181122">
                  <c:v>3194.35</c:v>
                </c:pt>
                <c:pt idx="181123">
                  <c:v>2679.7</c:v>
                </c:pt>
                <c:pt idx="181124">
                  <c:v>3328.12</c:v>
                </c:pt>
                <c:pt idx="181125">
                  <c:v>2729.8</c:v>
                </c:pt>
                <c:pt idx="181126">
                  <c:v>4084.75</c:v>
                </c:pt>
                <c:pt idx="181127">
                  <c:v>3372.54</c:v>
                </c:pt>
                <c:pt idx="181128">
                  <c:v>2781.44</c:v>
                </c:pt>
                <c:pt idx="181129">
                  <c:v>2427.98</c:v>
                </c:pt>
                <c:pt idx="181130">
                  <c:v>2749.3</c:v>
                </c:pt>
                <c:pt idx="181131">
                  <c:v>3038.2</c:v>
                </c:pt>
                <c:pt idx="181132">
                  <c:v>3436.82</c:v>
                </c:pt>
                <c:pt idx="181133">
                  <c:v>4535.5600000000004</c:v>
                </c:pt>
                <c:pt idx="181134">
                  <c:v>4052.23</c:v>
                </c:pt>
                <c:pt idx="181135">
                  <c:v>3988.78</c:v>
                </c:pt>
                <c:pt idx="181136">
                  <c:v>4095.14</c:v>
                </c:pt>
                <c:pt idx="181137">
                  <c:v>4779.18</c:v>
                </c:pt>
                <c:pt idx="181138">
                  <c:v>4887.96</c:v>
                </c:pt>
                <c:pt idx="181139">
                  <c:v>4741.0200000000004</c:v>
                </c:pt>
                <c:pt idx="181140">
                  <c:v>4052.36</c:v>
                </c:pt>
                <c:pt idx="181141">
                  <c:v>5315.46</c:v>
                </c:pt>
                <c:pt idx="181142">
                  <c:v>3542.92</c:v>
                </c:pt>
                <c:pt idx="181143">
                  <c:v>4904.88</c:v>
                </c:pt>
                <c:pt idx="181144">
                  <c:v>4095.48</c:v>
                </c:pt>
                <c:pt idx="181145">
                  <c:v>4112.4799999999996</c:v>
                </c:pt>
                <c:pt idx="181146">
                  <c:v>4983.84</c:v>
                </c:pt>
                <c:pt idx="181147">
                  <c:v>5307.64</c:v>
                </c:pt>
                <c:pt idx="181148">
                  <c:v>5302.52</c:v>
                </c:pt>
                <c:pt idx="181149">
                  <c:v>4616.3999999999996</c:v>
                </c:pt>
                <c:pt idx="181150">
                  <c:v>4619.43</c:v>
                </c:pt>
                <c:pt idx="181151">
                  <c:v>5199.54</c:v>
                </c:pt>
                <c:pt idx="181152">
                  <c:v>4870.7</c:v>
                </c:pt>
                <c:pt idx="181153">
                  <c:v>4717.4799999999996</c:v>
                </c:pt>
                <c:pt idx="181154">
                  <c:v>5732.74</c:v>
                </c:pt>
                <c:pt idx="181155">
                  <c:v>5043.3999999999996</c:v>
                </c:pt>
                <c:pt idx="181156">
                  <c:v>4693.22</c:v>
                </c:pt>
                <c:pt idx="181157">
                  <c:v>4497.8</c:v>
                </c:pt>
                <c:pt idx="181158">
                  <c:v>4272.1400000000003</c:v>
                </c:pt>
                <c:pt idx="181159">
                  <c:v>5294.18</c:v>
                </c:pt>
                <c:pt idx="181160">
                  <c:v>4010.8</c:v>
                </c:pt>
                <c:pt idx="181161">
                  <c:v>4073.38</c:v>
                </c:pt>
                <c:pt idx="181162">
                  <c:v>4682.4399999999996</c:v>
                </c:pt>
                <c:pt idx="181163">
                  <c:v>6089.67</c:v>
                </c:pt>
                <c:pt idx="181164">
                  <c:v>3672.6</c:v>
                </c:pt>
                <c:pt idx="181165">
                  <c:v>3271.88</c:v>
                </c:pt>
                <c:pt idx="181166">
                  <c:v>2969.24</c:v>
                </c:pt>
                <c:pt idx="181167">
                  <c:v>3262.46</c:v>
                </c:pt>
                <c:pt idx="181168">
                  <c:v>3162.46</c:v>
                </c:pt>
                <c:pt idx="181169">
                  <c:v>3534.42</c:v>
                </c:pt>
                <c:pt idx="181170">
                  <c:v>3740.12</c:v>
                </c:pt>
                <c:pt idx="181171">
                  <c:v>3146.96</c:v>
                </c:pt>
                <c:pt idx="181172">
                  <c:v>3276.64</c:v>
                </c:pt>
                <c:pt idx="181173">
                  <c:v>2951.4</c:v>
                </c:pt>
                <c:pt idx="181174">
                  <c:v>3107.33</c:v>
                </c:pt>
                <c:pt idx="181175">
                  <c:v>3934.75</c:v>
                </c:pt>
                <c:pt idx="181176">
                  <c:v>3014.5</c:v>
                </c:pt>
                <c:pt idx="181177">
                  <c:v>2708.5</c:v>
                </c:pt>
                <c:pt idx="181178">
                  <c:v>2594.3000000000002</c:v>
                </c:pt>
                <c:pt idx="181179">
                  <c:v>2297.34</c:v>
                </c:pt>
                <c:pt idx="181180">
                  <c:v>2645.25</c:v>
                </c:pt>
                <c:pt idx="181181">
                  <c:v>2551.25</c:v>
                </c:pt>
                <c:pt idx="181182">
                  <c:v>2288.71</c:v>
                </c:pt>
                <c:pt idx="181183">
                  <c:v>1978.5</c:v>
                </c:pt>
                <c:pt idx="181184">
                  <c:v>2576.2399999999998</c:v>
                </c:pt>
                <c:pt idx="181185">
                  <c:v>2254.38</c:v>
                </c:pt>
                <c:pt idx="181186">
                  <c:v>1918.58</c:v>
                </c:pt>
                <c:pt idx="181187">
                  <c:v>2384.34</c:v>
                </c:pt>
                <c:pt idx="181188">
                  <c:v>1970.89</c:v>
                </c:pt>
                <c:pt idx="181189">
                  <c:v>1947.5</c:v>
                </c:pt>
                <c:pt idx="181190">
                  <c:v>1990.26</c:v>
                </c:pt>
                <c:pt idx="181191">
                  <c:v>1807</c:v>
                </c:pt>
                <c:pt idx="181192">
                  <c:v>2188.38</c:v>
                </c:pt>
                <c:pt idx="181193">
                  <c:v>2179.4699999999998</c:v>
                </c:pt>
                <c:pt idx="181194">
                  <c:v>2209.54</c:v>
                </c:pt>
                <c:pt idx="181195">
                  <c:v>2729.46</c:v>
                </c:pt>
                <c:pt idx="181196">
                  <c:v>2956.69</c:v>
                </c:pt>
                <c:pt idx="181197">
                  <c:v>3691.45</c:v>
                </c:pt>
                <c:pt idx="181198">
                  <c:v>3563.18</c:v>
                </c:pt>
                <c:pt idx="181199">
                  <c:v>4556.75</c:v>
                </c:pt>
                <c:pt idx="181200">
                  <c:v>6638.51</c:v>
                </c:pt>
                <c:pt idx="181201">
                  <c:v>6456.99</c:v>
                </c:pt>
                <c:pt idx="181202">
                  <c:v>7005.63</c:v>
                </c:pt>
                <c:pt idx="181203">
                  <c:v>3217.17</c:v>
                </c:pt>
                <c:pt idx="181204">
                  <c:v>2524.5</c:v>
                </c:pt>
                <c:pt idx="181205">
                  <c:v>3667.77</c:v>
                </c:pt>
                <c:pt idx="181206">
                  <c:v>3680.14</c:v>
                </c:pt>
                <c:pt idx="181207">
                  <c:v>2503.06</c:v>
                </c:pt>
                <c:pt idx="181208">
                  <c:v>2978.7</c:v>
                </c:pt>
                <c:pt idx="181209">
                  <c:v>3138.33</c:v>
                </c:pt>
                <c:pt idx="181210">
                  <c:v>3787.64</c:v>
                </c:pt>
                <c:pt idx="181211">
                  <c:v>3048.17</c:v>
                </c:pt>
                <c:pt idx="181212">
                  <c:v>2770.9</c:v>
                </c:pt>
                <c:pt idx="181213">
                  <c:v>3505.53</c:v>
                </c:pt>
                <c:pt idx="181214">
                  <c:v>4222.2</c:v>
                </c:pt>
                <c:pt idx="181215">
                  <c:v>6243.92</c:v>
                </c:pt>
                <c:pt idx="181216">
                  <c:v>6120.73</c:v>
                </c:pt>
                <c:pt idx="181217">
                  <c:v>9570.3700000000008</c:v>
                </c:pt>
                <c:pt idx="181218">
                  <c:v>2651.8</c:v>
                </c:pt>
                <c:pt idx="181219">
                  <c:v>2055.1999999999998</c:v>
                </c:pt>
                <c:pt idx="181220">
                  <c:v>2202.1999999999998</c:v>
                </c:pt>
                <c:pt idx="181221">
                  <c:v>2468.5</c:v>
                </c:pt>
                <c:pt idx="181222">
                  <c:v>2740.17</c:v>
                </c:pt>
                <c:pt idx="181223">
                  <c:v>2615.9499999999998</c:v>
                </c:pt>
                <c:pt idx="181224">
                  <c:v>2892.59</c:v>
                </c:pt>
                <c:pt idx="181225">
                  <c:v>2556.44</c:v>
                </c:pt>
                <c:pt idx="181226">
                  <c:v>1956.52</c:v>
                </c:pt>
                <c:pt idx="181227">
                  <c:v>2488.9699999999998</c:v>
                </c:pt>
                <c:pt idx="181228">
                  <c:v>2424.7399999999998</c:v>
                </c:pt>
                <c:pt idx="181229">
                  <c:v>2240.94</c:v>
                </c:pt>
                <c:pt idx="181230">
                  <c:v>2199.48</c:v>
                </c:pt>
                <c:pt idx="181231">
                  <c:v>2447.52</c:v>
                </c:pt>
                <c:pt idx="181232">
                  <c:v>2917.73</c:v>
                </c:pt>
                <c:pt idx="181233">
                  <c:v>2428.9</c:v>
                </c:pt>
                <c:pt idx="181234">
                  <c:v>2253.98</c:v>
                </c:pt>
                <c:pt idx="181235">
                  <c:v>2097.98</c:v>
                </c:pt>
                <c:pt idx="181236">
                  <c:v>2400.48</c:v>
                </c:pt>
                <c:pt idx="181237">
                  <c:v>2361.38</c:v>
                </c:pt>
                <c:pt idx="181238">
                  <c:v>3433.56</c:v>
                </c:pt>
                <c:pt idx="181239">
                  <c:v>2300.64</c:v>
                </c:pt>
                <c:pt idx="181240">
                  <c:v>2141.4</c:v>
                </c:pt>
                <c:pt idx="181241">
                  <c:v>2233.08</c:v>
                </c:pt>
                <c:pt idx="181242">
                  <c:v>2009.77</c:v>
                </c:pt>
                <c:pt idx="181243">
                  <c:v>2445.4699999999998</c:v>
                </c:pt>
                <c:pt idx="181244">
                  <c:v>2010.34</c:v>
                </c:pt>
                <c:pt idx="181245">
                  <c:v>2053.7399999999998</c:v>
                </c:pt>
                <c:pt idx="181246">
                  <c:v>2220.4</c:v>
                </c:pt>
                <c:pt idx="181247">
                  <c:v>3012.94</c:v>
                </c:pt>
                <c:pt idx="181248">
                  <c:v>2987.46</c:v>
                </c:pt>
                <c:pt idx="181249">
                  <c:v>3213.84</c:v>
                </c:pt>
                <c:pt idx="181250">
                  <c:v>3669.89</c:v>
                </c:pt>
                <c:pt idx="181251">
                  <c:v>4155.59</c:v>
                </c:pt>
                <c:pt idx="181252">
                  <c:v>5389.92</c:v>
                </c:pt>
                <c:pt idx="181253">
                  <c:v>6512.71</c:v>
                </c:pt>
                <c:pt idx="181254">
                  <c:v>7408.58</c:v>
                </c:pt>
                <c:pt idx="181255">
                  <c:v>2568.37</c:v>
                </c:pt>
                <c:pt idx="181256">
                  <c:v>2147.4</c:v>
                </c:pt>
                <c:pt idx="181257">
                  <c:v>2673.3</c:v>
                </c:pt>
                <c:pt idx="181258">
                  <c:v>3081.85</c:v>
                </c:pt>
                <c:pt idx="181259">
                  <c:v>2393.87</c:v>
                </c:pt>
                <c:pt idx="181260">
                  <c:v>3298.31</c:v>
                </c:pt>
                <c:pt idx="181261">
                  <c:v>3668.03</c:v>
                </c:pt>
                <c:pt idx="181262">
                  <c:v>3395.91</c:v>
                </c:pt>
                <c:pt idx="181263">
                  <c:v>2836.01</c:v>
                </c:pt>
                <c:pt idx="181264">
                  <c:v>2635.13</c:v>
                </c:pt>
                <c:pt idx="181265">
                  <c:v>3073.48</c:v>
                </c:pt>
                <c:pt idx="181266">
                  <c:v>3427.46</c:v>
                </c:pt>
                <c:pt idx="181267">
                  <c:v>3864.19</c:v>
                </c:pt>
                <c:pt idx="181268">
                  <c:v>6292.9</c:v>
                </c:pt>
                <c:pt idx="181269">
                  <c:v>9548.24</c:v>
                </c:pt>
                <c:pt idx="181270">
                  <c:v>3485.32</c:v>
                </c:pt>
                <c:pt idx="181271">
                  <c:v>2449.71</c:v>
                </c:pt>
                <c:pt idx="181272">
                  <c:v>2426.66</c:v>
                </c:pt>
                <c:pt idx="181273">
                  <c:v>2942.58</c:v>
                </c:pt>
                <c:pt idx="181274">
                  <c:v>2329.52</c:v>
                </c:pt>
                <c:pt idx="181275">
                  <c:v>2459.9899999999998</c:v>
                </c:pt>
                <c:pt idx="181276">
                  <c:v>2503.9</c:v>
                </c:pt>
                <c:pt idx="181277">
                  <c:v>2144.5700000000002</c:v>
                </c:pt>
                <c:pt idx="181278">
                  <c:v>2142.7800000000002</c:v>
                </c:pt>
                <c:pt idx="181279">
                  <c:v>2271.77</c:v>
                </c:pt>
                <c:pt idx="181280">
                  <c:v>2363.29</c:v>
                </c:pt>
                <c:pt idx="181281">
                  <c:v>1955.15</c:v>
                </c:pt>
                <c:pt idx="181282">
                  <c:v>1969.85</c:v>
                </c:pt>
                <c:pt idx="181283">
                  <c:v>2071.4499999999998</c:v>
                </c:pt>
                <c:pt idx="181284">
                  <c:v>2741.83</c:v>
                </c:pt>
                <c:pt idx="181285">
                  <c:v>2161.77</c:v>
                </c:pt>
                <c:pt idx="181286">
                  <c:v>1925.21</c:v>
                </c:pt>
                <c:pt idx="181287">
                  <c:v>2070.38</c:v>
                </c:pt>
                <c:pt idx="181288">
                  <c:v>1889.95</c:v>
                </c:pt>
                <c:pt idx="181289">
                  <c:v>2244.48</c:v>
                </c:pt>
                <c:pt idx="181290">
                  <c:v>2288.63</c:v>
                </c:pt>
                <c:pt idx="181291">
                  <c:v>2043.67</c:v>
                </c:pt>
                <c:pt idx="181292">
                  <c:v>2105.88</c:v>
                </c:pt>
                <c:pt idx="181293">
                  <c:v>2004.99</c:v>
                </c:pt>
                <c:pt idx="181294">
                  <c:v>1790.78</c:v>
                </c:pt>
                <c:pt idx="181295">
                  <c:v>1909.93</c:v>
                </c:pt>
                <c:pt idx="181296">
                  <c:v>1927.12</c:v>
                </c:pt>
                <c:pt idx="181297">
                  <c:v>2075.04</c:v>
                </c:pt>
                <c:pt idx="181298">
                  <c:v>2117.89</c:v>
                </c:pt>
                <c:pt idx="181299">
                  <c:v>1913.66</c:v>
                </c:pt>
                <c:pt idx="181300">
                  <c:v>2423.23</c:v>
                </c:pt>
                <c:pt idx="181301">
                  <c:v>2842.7</c:v>
                </c:pt>
                <c:pt idx="181302">
                  <c:v>4677.32</c:v>
                </c:pt>
                <c:pt idx="181303">
                  <c:v>3807.41</c:v>
                </c:pt>
                <c:pt idx="181304">
                  <c:v>4787.75</c:v>
                </c:pt>
                <c:pt idx="181305">
                  <c:v>6753.05</c:v>
                </c:pt>
                <c:pt idx="181306">
                  <c:v>7628.97</c:v>
                </c:pt>
                <c:pt idx="181307">
                  <c:v>3173.12</c:v>
                </c:pt>
                <c:pt idx="181308">
                  <c:v>2740.2</c:v>
                </c:pt>
                <c:pt idx="181309">
                  <c:v>2669.91</c:v>
                </c:pt>
                <c:pt idx="181310">
                  <c:v>2511.75</c:v>
                </c:pt>
                <c:pt idx="181311">
                  <c:v>3220.85</c:v>
                </c:pt>
                <c:pt idx="181312">
                  <c:v>2525.66</c:v>
                </c:pt>
                <c:pt idx="181313">
                  <c:v>3128.17</c:v>
                </c:pt>
                <c:pt idx="181314">
                  <c:v>8250.8700000000008</c:v>
                </c:pt>
                <c:pt idx="181315">
                  <c:v>12544.74</c:v>
                </c:pt>
                <c:pt idx="181316">
                  <c:v>14250.62</c:v>
                </c:pt>
                <c:pt idx="181317">
                  <c:v>6043.65</c:v>
                </c:pt>
                <c:pt idx="181318">
                  <c:v>7836.43</c:v>
                </c:pt>
                <c:pt idx="181319">
                  <c:v>8249.51</c:v>
                </c:pt>
                <c:pt idx="181320">
                  <c:v>7699.89</c:v>
                </c:pt>
                <c:pt idx="181321">
                  <c:v>6463.61</c:v>
                </c:pt>
                <c:pt idx="181322">
                  <c:v>8032.78</c:v>
                </c:pt>
                <c:pt idx="181323">
                  <c:v>8359.2999999999993</c:v>
                </c:pt>
                <c:pt idx="181324">
                  <c:v>8709.8700000000008</c:v>
                </c:pt>
                <c:pt idx="181325">
                  <c:v>7282.51</c:v>
                </c:pt>
                <c:pt idx="181326">
                  <c:v>7745.58</c:v>
                </c:pt>
                <c:pt idx="181327">
                  <c:v>11050.94</c:v>
                </c:pt>
                <c:pt idx="181328">
                  <c:v>13324.78</c:v>
                </c:pt>
                <c:pt idx="181329">
                  <c:v>6513.49</c:v>
                </c:pt>
                <c:pt idx="181330">
                  <c:v>8122.53</c:v>
                </c:pt>
                <c:pt idx="181331">
                  <c:v>7877.41</c:v>
                </c:pt>
                <c:pt idx="181332">
                  <c:v>7359.02</c:v>
                </c:pt>
                <c:pt idx="181333">
                  <c:v>7703.83</c:v>
                </c:pt>
                <c:pt idx="181334">
                  <c:v>7228.24</c:v>
                </c:pt>
                <c:pt idx="181335">
                  <c:v>7427.66</c:v>
                </c:pt>
                <c:pt idx="181336">
                  <c:v>6493.39</c:v>
                </c:pt>
                <c:pt idx="181337">
                  <c:v>8335.61</c:v>
                </c:pt>
                <c:pt idx="181338">
                  <c:v>6469.73</c:v>
                </c:pt>
                <c:pt idx="181339">
                  <c:v>7545.51</c:v>
                </c:pt>
                <c:pt idx="181340">
                  <c:v>8929.0499999999993</c:v>
                </c:pt>
                <c:pt idx="181341">
                  <c:v>8000.04</c:v>
                </c:pt>
                <c:pt idx="181342">
                  <c:v>7213.7</c:v>
                </c:pt>
                <c:pt idx="181343">
                  <c:v>6835.69</c:v>
                </c:pt>
                <c:pt idx="181344">
                  <c:v>7316.53</c:v>
                </c:pt>
                <c:pt idx="181345">
                  <c:v>7604.55</c:v>
                </c:pt>
                <c:pt idx="181346">
                  <c:v>7791.42</c:v>
                </c:pt>
                <c:pt idx="181347">
                  <c:v>5632.84</c:v>
                </c:pt>
                <c:pt idx="181348">
                  <c:v>6182.22</c:v>
                </c:pt>
                <c:pt idx="181349">
                  <c:v>6323.11</c:v>
                </c:pt>
                <c:pt idx="181350">
                  <c:v>7213.44</c:v>
                </c:pt>
                <c:pt idx="181351">
                  <c:v>5897.56</c:v>
                </c:pt>
                <c:pt idx="181352">
                  <c:v>6725.4</c:v>
                </c:pt>
                <c:pt idx="181353">
                  <c:v>6699.02</c:v>
                </c:pt>
                <c:pt idx="181354">
                  <c:v>5849.15</c:v>
                </c:pt>
                <c:pt idx="181355">
                  <c:v>7446.47</c:v>
                </c:pt>
                <c:pt idx="181356">
                  <c:v>8079.13</c:v>
                </c:pt>
                <c:pt idx="181357">
                  <c:v>8710.14</c:v>
                </c:pt>
                <c:pt idx="181358">
                  <c:v>12704.9</c:v>
                </c:pt>
                <c:pt idx="181359">
                  <c:v>15748.78</c:v>
                </c:pt>
                <c:pt idx="181360">
                  <c:v>42208.05</c:v>
                </c:pt>
                <c:pt idx="181361">
                  <c:v>7680.68</c:v>
                </c:pt>
                <c:pt idx="181362">
                  <c:v>3849.88</c:v>
                </c:pt>
                <c:pt idx="181363">
                  <c:v>4576.1499999999996</c:v>
                </c:pt>
                <c:pt idx="181364">
                  <c:v>3580.53</c:v>
                </c:pt>
                <c:pt idx="181365">
                  <c:v>4197.3</c:v>
                </c:pt>
                <c:pt idx="181366">
                  <c:v>6304.79</c:v>
                </c:pt>
                <c:pt idx="181367">
                  <c:v>8631.75</c:v>
                </c:pt>
                <c:pt idx="181368">
                  <c:v>16143.81</c:v>
                </c:pt>
                <c:pt idx="181369">
                  <c:v>5502</c:v>
                </c:pt>
                <c:pt idx="181370">
                  <c:v>6638.87</c:v>
                </c:pt>
                <c:pt idx="181371">
                  <c:v>7284.59</c:v>
                </c:pt>
                <c:pt idx="181372">
                  <c:v>5988.13</c:v>
                </c:pt>
                <c:pt idx="181373">
                  <c:v>6772.46</c:v>
                </c:pt>
                <c:pt idx="181374">
                  <c:v>3060.92</c:v>
                </c:pt>
                <c:pt idx="181375">
                  <c:v>6492.48</c:v>
                </c:pt>
                <c:pt idx="181376">
                  <c:v>6794.2</c:v>
                </c:pt>
                <c:pt idx="181377">
                  <c:v>6097.55</c:v>
                </c:pt>
                <c:pt idx="181378">
                  <c:v>5764.07</c:v>
                </c:pt>
                <c:pt idx="181379">
                  <c:v>10503.9</c:v>
                </c:pt>
                <c:pt idx="181380">
                  <c:v>11284.22</c:v>
                </c:pt>
                <c:pt idx="181381">
                  <c:v>6133.4</c:v>
                </c:pt>
                <c:pt idx="181382">
                  <c:v>6515.75</c:v>
                </c:pt>
                <c:pt idx="181383">
                  <c:v>6144.94</c:v>
                </c:pt>
                <c:pt idx="181384">
                  <c:v>5519.12</c:v>
                </c:pt>
                <c:pt idx="181385">
                  <c:v>6535.28</c:v>
                </c:pt>
                <c:pt idx="181386">
                  <c:v>7035.34</c:v>
                </c:pt>
                <c:pt idx="181387">
                  <c:v>6784.1</c:v>
                </c:pt>
                <c:pt idx="181388">
                  <c:v>7495.55</c:v>
                </c:pt>
                <c:pt idx="181389">
                  <c:v>6343.36</c:v>
                </c:pt>
                <c:pt idx="181390">
                  <c:v>6699.75</c:v>
                </c:pt>
                <c:pt idx="181391">
                  <c:v>6489.2</c:v>
                </c:pt>
                <c:pt idx="181392">
                  <c:v>7033.88</c:v>
                </c:pt>
                <c:pt idx="181393">
                  <c:v>6748.89</c:v>
                </c:pt>
                <c:pt idx="181394">
                  <c:v>6212.77</c:v>
                </c:pt>
                <c:pt idx="181395">
                  <c:v>6664.19</c:v>
                </c:pt>
                <c:pt idx="181396">
                  <c:v>6859.64</c:v>
                </c:pt>
                <c:pt idx="181397">
                  <c:v>7546.32</c:v>
                </c:pt>
                <c:pt idx="181398">
                  <c:v>6273.4</c:v>
                </c:pt>
                <c:pt idx="181399">
                  <c:v>5792.36</c:v>
                </c:pt>
                <c:pt idx="181400">
                  <c:v>6710.5</c:v>
                </c:pt>
                <c:pt idx="181401">
                  <c:v>7394.52</c:v>
                </c:pt>
                <c:pt idx="181402">
                  <c:v>5922.36</c:v>
                </c:pt>
                <c:pt idx="181403">
                  <c:v>6240.24</c:v>
                </c:pt>
                <c:pt idx="181404">
                  <c:v>7002.96</c:v>
                </c:pt>
                <c:pt idx="181405">
                  <c:v>5484.15</c:v>
                </c:pt>
                <c:pt idx="181406">
                  <c:v>6391.23</c:v>
                </c:pt>
                <c:pt idx="181407">
                  <c:v>6532.72</c:v>
                </c:pt>
                <c:pt idx="181408">
                  <c:v>8873.18</c:v>
                </c:pt>
                <c:pt idx="181409">
                  <c:v>7996.57</c:v>
                </c:pt>
                <c:pt idx="181410">
                  <c:v>9553.5300000000007</c:v>
                </c:pt>
                <c:pt idx="181411">
                  <c:v>16250.09</c:v>
                </c:pt>
                <c:pt idx="181412">
                  <c:v>31208.5</c:v>
                </c:pt>
                <c:pt idx="181413">
                  <c:v>12122.5</c:v>
                </c:pt>
                <c:pt idx="181414">
                  <c:v>4564.5600000000004</c:v>
                </c:pt>
                <c:pt idx="181415">
                  <c:v>4507.47</c:v>
                </c:pt>
                <c:pt idx="181416">
                  <c:v>3506.5</c:v>
                </c:pt>
                <c:pt idx="181417">
                  <c:v>4438.93</c:v>
                </c:pt>
                <c:pt idx="181418">
                  <c:v>5646.32</c:v>
                </c:pt>
                <c:pt idx="181419">
                  <c:v>8669.27</c:v>
                </c:pt>
                <c:pt idx="181420">
                  <c:v>12107.69</c:v>
                </c:pt>
                <c:pt idx="181421">
                  <c:v>5297.35</c:v>
                </c:pt>
                <c:pt idx="181422">
                  <c:v>6028.94</c:v>
                </c:pt>
                <c:pt idx="181423">
                  <c:v>5065.4799999999996</c:v>
                </c:pt>
                <c:pt idx="181424">
                  <c:v>7473.55</c:v>
                </c:pt>
                <c:pt idx="181425">
                  <c:v>7618.85</c:v>
                </c:pt>
                <c:pt idx="181426">
                  <c:v>4942.96</c:v>
                </c:pt>
                <c:pt idx="181427">
                  <c:v>7479.82</c:v>
                </c:pt>
                <c:pt idx="181428">
                  <c:v>7015.57</c:v>
                </c:pt>
                <c:pt idx="181429">
                  <c:v>6175.19</c:v>
                </c:pt>
                <c:pt idx="181430">
                  <c:v>5522.03</c:v>
                </c:pt>
                <c:pt idx="181431">
                  <c:v>7217.59</c:v>
                </c:pt>
                <c:pt idx="181432">
                  <c:v>9726.91</c:v>
                </c:pt>
                <c:pt idx="181433">
                  <c:v>9364.27</c:v>
                </c:pt>
                <c:pt idx="181434">
                  <c:v>7619.57</c:v>
                </c:pt>
                <c:pt idx="181435">
                  <c:v>7390.91</c:v>
                </c:pt>
                <c:pt idx="181436">
                  <c:v>6559.58</c:v>
                </c:pt>
                <c:pt idx="181437">
                  <c:v>7730.07</c:v>
                </c:pt>
                <c:pt idx="181438">
                  <c:v>7882.81</c:v>
                </c:pt>
                <c:pt idx="181439">
                  <c:v>6501.03</c:v>
                </c:pt>
                <c:pt idx="181440">
                  <c:v>7913.9</c:v>
                </c:pt>
                <c:pt idx="181441">
                  <c:v>7188.98</c:v>
                </c:pt>
                <c:pt idx="181442">
                  <c:v>6334.99</c:v>
                </c:pt>
                <c:pt idx="181443">
                  <c:v>6275.45</c:v>
                </c:pt>
                <c:pt idx="181444">
                  <c:v>7074.74</c:v>
                </c:pt>
                <c:pt idx="181445">
                  <c:v>6678.6</c:v>
                </c:pt>
                <c:pt idx="181446">
                  <c:v>6847.29</c:v>
                </c:pt>
                <c:pt idx="181447">
                  <c:v>6102.76</c:v>
                </c:pt>
                <c:pt idx="181448">
                  <c:v>7483</c:v>
                </c:pt>
                <c:pt idx="181449">
                  <c:v>7097.79</c:v>
                </c:pt>
                <c:pt idx="181450">
                  <c:v>6410.23</c:v>
                </c:pt>
                <c:pt idx="181451">
                  <c:v>5836.78</c:v>
                </c:pt>
                <c:pt idx="181452">
                  <c:v>5159.8100000000004</c:v>
                </c:pt>
                <c:pt idx="181453">
                  <c:v>6064.99</c:v>
                </c:pt>
                <c:pt idx="181454">
                  <c:v>5348.18</c:v>
                </c:pt>
                <c:pt idx="181455">
                  <c:v>5210.3999999999996</c:v>
                </c:pt>
                <c:pt idx="181456">
                  <c:v>5341.61</c:v>
                </c:pt>
                <c:pt idx="181457">
                  <c:v>7251.46</c:v>
                </c:pt>
                <c:pt idx="181458">
                  <c:v>6951.13</c:v>
                </c:pt>
                <c:pt idx="181459">
                  <c:v>7108.74</c:v>
                </c:pt>
                <c:pt idx="181460">
                  <c:v>4340.71</c:v>
                </c:pt>
                <c:pt idx="181461">
                  <c:v>5935.8</c:v>
                </c:pt>
                <c:pt idx="181462">
                  <c:v>7634.64</c:v>
                </c:pt>
                <c:pt idx="181463">
                  <c:v>7014.66</c:v>
                </c:pt>
                <c:pt idx="181464">
                  <c:v>5668.65</c:v>
                </c:pt>
                <c:pt idx="181465">
                  <c:v>8889.23</c:v>
                </c:pt>
                <c:pt idx="181466">
                  <c:v>8033.07</c:v>
                </c:pt>
                <c:pt idx="181467">
                  <c:v>6435.5</c:v>
                </c:pt>
                <c:pt idx="181468">
                  <c:v>5410.25</c:v>
                </c:pt>
                <c:pt idx="181469">
                  <c:v>4956.38</c:v>
                </c:pt>
                <c:pt idx="181470">
                  <c:v>6323</c:v>
                </c:pt>
                <c:pt idx="181471">
                  <c:v>5523.25</c:v>
                </c:pt>
                <c:pt idx="181472">
                  <c:v>6326.65</c:v>
                </c:pt>
                <c:pt idx="181473">
                  <c:v>9771</c:v>
                </c:pt>
                <c:pt idx="181474">
                  <c:v>7606.64</c:v>
                </c:pt>
                <c:pt idx="181475">
                  <c:v>5260.5</c:v>
                </c:pt>
                <c:pt idx="181476">
                  <c:v>5706.25</c:v>
                </c:pt>
                <c:pt idx="181477">
                  <c:v>5350.75</c:v>
                </c:pt>
                <c:pt idx="181478">
                  <c:v>4944.25</c:v>
                </c:pt>
                <c:pt idx="181479">
                  <c:v>5786.25</c:v>
                </c:pt>
                <c:pt idx="181480">
                  <c:v>4686.75</c:v>
                </c:pt>
                <c:pt idx="181481">
                  <c:v>4923.25</c:v>
                </c:pt>
                <c:pt idx="181482">
                  <c:v>4823.75</c:v>
                </c:pt>
                <c:pt idx="181483">
                  <c:v>6250.28</c:v>
                </c:pt>
                <c:pt idx="181484">
                  <c:v>6319.44</c:v>
                </c:pt>
                <c:pt idx="181485">
                  <c:v>7117.45</c:v>
                </c:pt>
                <c:pt idx="181486">
                  <c:v>11032.24</c:v>
                </c:pt>
                <c:pt idx="181487">
                  <c:v>10576.96</c:v>
                </c:pt>
                <c:pt idx="181488">
                  <c:v>13458.91</c:v>
                </c:pt>
                <c:pt idx="181489">
                  <c:v>6736.67</c:v>
                </c:pt>
                <c:pt idx="181490">
                  <c:v>5055.71</c:v>
                </c:pt>
                <c:pt idx="181491">
                  <c:v>5229.4399999999996</c:v>
                </c:pt>
                <c:pt idx="181492">
                  <c:v>7859.9</c:v>
                </c:pt>
                <c:pt idx="181493">
                  <c:v>5485.01</c:v>
                </c:pt>
                <c:pt idx="181494">
                  <c:v>5964.36</c:v>
                </c:pt>
                <c:pt idx="181495">
                  <c:v>5590.78</c:v>
                </c:pt>
                <c:pt idx="181496">
                  <c:v>6274.05</c:v>
                </c:pt>
                <c:pt idx="181497">
                  <c:v>5836.92</c:v>
                </c:pt>
                <c:pt idx="181498">
                  <c:v>5330.49</c:v>
                </c:pt>
                <c:pt idx="181499">
                  <c:v>12626.55</c:v>
                </c:pt>
                <c:pt idx="181500">
                  <c:v>8068.79</c:v>
                </c:pt>
                <c:pt idx="181501">
                  <c:v>9501.1299999999992</c:v>
                </c:pt>
                <c:pt idx="181502">
                  <c:v>11182.47</c:v>
                </c:pt>
                <c:pt idx="181503">
                  <c:v>15008.92</c:v>
                </c:pt>
                <c:pt idx="181504">
                  <c:v>2957.65</c:v>
                </c:pt>
                <c:pt idx="181505">
                  <c:v>2952.72</c:v>
                </c:pt>
                <c:pt idx="181506">
                  <c:v>3011.73</c:v>
                </c:pt>
                <c:pt idx="181507">
                  <c:v>3285.07</c:v>
                </c:pt>
                <c:pt idx="181508">
                  <c:v>3169.31</c:v>
                </c:pt>
                <c:pt idx="181509">
                  <c:v>4284.8</c:v>
                </c:pt>
                <c:pt idx="181510">
                  <c:v>5265.63</c:v>
                </c:pt>
                <c:pt idx="181511">
                  <c:v>6353.88</c:v>
                </c:pt>
                <c:pt idx="181512">
                  <c:v>4715.79</c:v>
                </c:pt>
                <c:pt idx="181513">
                  <c:v>4552.3599999999997</c:v>
                </c:pt>
                <c:pt idx="181514">
                  <c:v>4068.3</c:v>
                </c:pt>
                <c:pt idx="181515">
                  <c:v>4774.91</c:v>
                </c:pt>
                <c:pt idx="181516">
                  <c:v>3982.94</c:v>
                </c:pt>
                <c:pt idx="181517">
                  <c:v>3965.64</c:v>
                </c:pt>
                <c:pt idx="181518">
                  <c:v>4923.67</c:v>
                </c:pt>
                <c:pt idx="181519">
                  <c:v>6087.48</c:v>
                </c:pt>
                <c:pt idx="181520">
                  <c:v>5511.77</c:v>
                </c:pt>
                <c:pt idx="181521">
                  <c:v>5308.3</c:v>
                </c:pt>
                <c:pt idx="181522">
                  <c:v>4655.24</c:v>
                </c:pt>
                <c:pt idx="181523">
                  <c:v>5197.7299999999996</c:v>
                </c:pt>
                <c:pt idx="181524">
                  <c:v>4628.53</c:v>
                </c:pt>
                <c:pt idx="181525">
                  <c:v>5565.48</c:v>
                </c:pt>
                <c:pt idx="181526">
                  <c:v>7188.67</c:v>
                </c:pt>
                <c:pt idx="181527">
                  <c:v>5869.79</c:v>
                </c:pt>
                <c:pt idx="181528">
                  <c:v>6401.99</c:v>
                </c:pt>
                <c:pt idx="181529">
                  <c:v>6249.94</c:v>
                </c:pt>
                <c:pt idx="181530">
                  <c:v>5833.19</c:v>
                </c:pt>
                <c:pt idx="181531">
                  <c:v>5378</c:v>
                </c:pt>
                <c:pt idx="181532">
                  <c:v>4855.82</c:v>
                </c:pt>
                <c:pt idx="181533">
                  <c:v>5520.54</c:v>
                </c:pt>
                <c:pt idx="181534">
                  <c:v>4294.83</c:v>
                </c:pt>
                <c:pt idx="181535">
                  <c:v>6460.71</c:v>
                </c:pt>
                <c:pt idx="181536">
                  <c:v>5725.45</c:v>
                </c:pt>
                <c:pt idx="181537">
                  <c:v>6912.73</c:v>
                </c:pt>
                <c:pt idx="181538">
                  <c:v>6446.54</c:v>
                </c:pt>
                <c:pt idx="181539">
                  <c:v>10965.25</c:v>
                </c:pt>
                <c:pt idx="181540">
                  <c:v>11553.41</c:v>
                </c:pt>
                <c:pt idx="181541">
                  <c:v>5489.62</c:v>
                </c:pt>
                <c:pt idx="181542">
                  <c:v>5249.49</c:v>
                </c:pt>
                <c:pt idx="181543">
                  <c:v>3676.3</c:v>
                </c:pt>
                <c:pt idx="181544">
                  <c:v>5436</c:v>
                </c:pt>
                <c:pt idx="181545">
                  <c:v>3721.43</c:v>
                </c:pt>
                <c:pt idx="181546">
                  <c:v>6260.53</c:v>
                </c:pt>
                <c:pt idx="181547">
                  <c:v>6660.31</c:v>
                </c:pt>
                <c:pt idx="181548">
                  <c:v>6064.25</c:v>
                </c:pt>
                <c:pt idx="181549">
                  <c:v>5674.61</c:v>
                </c:pt>
                <c:pt idx="181550">
                  <c:v>6105.44</c:v>
                </c:pt>
                <c:pt idx="181551">
                  <c:v>12126.97</c:v>
                </c:pt>
                <c:pt idx="181552">
                  <c:v>7314.55</c:v>
                </c:pt>
                <c:pt idx="181553">
                  <c:v>9417.23</c:v>
                </c:pt>
                <c:pt idx="181554">
                  <c:v>10476.040000000001</c:v>
                </c:pt>
                <c:pt idx="181555">
                  <c:v>14036.56</c:v>
                </c:pt>
                <c:pt idx="181556">
                  <c:v>4875.3100000000004</c:v>
                </c:pt>
                <c:pt idx="181557">
                  <c:v>2963.07</c:v>
                </c:pt>
                <c:pt idx="181558">
                  <c:v>2925.97</c:v>
                </c:pt>
                <c:pt idx="181559">
                  <c:v>3022.63</c:v>
                </c:pt>
                <c:pt idx="181560">
                  <c:v>3192.76</c:v>
                </c:pt>
                <c:pt idx="181561">
                  <c:v>4624.5200000000004</c:v>
                </c:pt>
                <c:pt idx="181562">
                  <c:v>6121.03</c:v>
                </c:pt>
                <c:pt idx="181563">
                  <c:v>5691</c:v>
                </c:pt>
                <c:pt idx="181564">
                  <c:v>5913.3</c:v>
                </c:pt>
                <c:pt idx="181565">
                  <c:v>5972.17</c:v>
                </c:pt>
                <c:pt idx="181566">
                  <c:v>5259.49</c:v>
                </c:pt>
                <c:pt idx="181567">
                  <c:v>4926.25</c:v>
                </c:pt>
                <c:pt idx="181568">
                  <c:v>6989.25</c:v>
                </c:pt>
                <c:pt idx="181569">
                  <c:v>5286.76</c:v>
                </c:pt>
                <c:pt idx="181570">
                  <c:v>7252.32</c:v>
                </c:pt>
                <c:pt idx="181571">
                  <c:v>5283.25</c:v>
                </c:pt>
                <c:pt idx="181572">
                  <c:v>4048.71</c:v>
                </c:pt>
                <c:pt idx="181573">
                  <c:v>4668.51</c:v>
                </c:pt>
                <c:pt idx="181574">
                  <c:v>4905.28</c:v>
                </c:pt>
                <c:pt idx="181575">
                  <c:v>4860.79</c:v>
                </c:pt>
                <c:pt idx="181576">
                  <c:v>5336.01</c:v>
                </c:pt>
                <c:pt idx="181577">
                  <c:v>8492.82</c:v>
                </c:pt>
                <c:pt idx="181578">
                  <c:v>6504.04</c:v>
                </c:pt>
                <c:pt idx="181579">
                  <c:v>5054.34</c:v>
                </c:pt>
                <c:pt idx="181580">
                  <c:v>5026.42</c:v>
                </c:pt>
                <c:pt idx="181581">
                  <c:v>5473.51</c:v>
                </c:pt>
                <c:pt idx="181582">
                  <c:v>5485.03</c:v>
                </c:pt>
                <c:pt idx="181583">
                  <c:v>4957.7700000000004</c:v>
                </c:pt>
                <c:pt idx="181584">
                  <c:v>4131.4399999999996</c:v>
                </c:pt>
                <c:pt idx="181585">
                  <c:v>3878.36</c:v>
                </c:pt>
                <c:pt idx="181586">
                  <c:v>4767.6400000000003</c:v>
                </c:pt>
                <c:pt idx="181587">
                  <c:v>4947.45</c:v>
                </c:pt>
                <c:pt idx="181588">
                  <c:v>7043.56</c:v>
                </c:pt>
                <c:pt idx="181589">
                  <c:v>8743.93</c:v>
                </c:pt>
                <c:pt idx="181590">
                  <c:v>9005.4</c:v>
                </c:pt>
                <c:pt idx="181591">
                  <c:v>10263.719999999999</c:v>
                </c:pt>
                <c:pt idx="181592">
                  <c:v>9948.7900000000009</c:v>
                </c:pt>
                <c:pt idx="181593">
                  <c:v>5903.47</c:v>
                </c:pt>
                <c:pt idx="181594">
                  <c:v>4806.84</c:v>
                </c:pt>
                <c:pt idx="181595">
                  <c:v>5381.32</c:v>
                </c:pt>
                <c:pt idx="181596">
                  <c:v>6129.31</c:v>
                </c:pt>
                <c:pt idx="181597">
                  <c:v>5921.39</c:v>
                </c:pt>
                <c:pt idx="181598">
                  <c:v>6039.32</c:v>
                </c:pt>
                <c:pt idx="181599">
                  <c:v>5740.14</c:v>
                </c:pt>
                <c:pt idx="181600">
                  <c:v>16842.330000000002</c:v>
                </c:pt>
                <c:pt idx="181601">
                  <c:v>17076.509999999998</c:v>
                </c:pt>
                <c:pt idx="181602">
                  <c:v>17607.59</c:v>
                </c:pt>
                <c:pt idx="181603">
                  <c:v>17984</c:v>
                </c:pt>
                <c:pt idx="181604">
                  <c:v>22330.080000000002</c:v>
                </c:pt>
                <c:pt idx="181605">
                  <c:v>21468.400000000001</c:v>
                </c:pt>
                <c:pt idx="181606">
                  <c:v>21301.93</c:v>
                </c:pt>
                <c:pt idx="181607">
                  <c:v>18964.5</c:v>
                </c:pt>
                <c:pt idx="181608">
                  <c:v>22004.38</c:v>
                </c:pt>
                <c:pt idx="181609">
                  <c:v>25325</c:v>
                </c:pt>
                <c:pt idx="181610">
                  <c:v>23119</c:v>
                </c:pt>
                <c:pt idx="181611">
                  <c:v>18999.5</c:v>
                </c:pt>
                <c:pt idx="181612">
                  <c:v>17555.93</c:v>
                </c:pt>
                <c:pt idx="181613">
                  <c:v>22689.43</c:v>
                </c:pt>
                <c:pt idx="181614">
                  <c:v>16131.43</c:v>
                </c:pt>
                <c:pt idx="181615">
                  <c:v>19535.23</c:v>
                </c:pt>
                <c:pt idx="181616">
                  <c:v>34394.07</c:v>
                </c:pt>
                <c:pt idx="181617">
                  <c:v>26856.5</c:v>
                </c:pt>
                <c:pt idx="181618">
                  <c:v>19651.93</c:v>
                </c:pt>
                <c:pt idx="181619">
                  <c:v>18464.93</c:v>
                </c:pt>
                <c:pt idx="181620">
                  <c:v>18437.43</c:v>
                </c:pt>
                <c:pt idx="181621">
                  <c:v>17033.93</c:v>
                </c:pt>
                <c:pt idx="181622">
                  <c:v>20496</c:v>
                </c:pt>
                <c:pt idx="181623">
                  <c:v>16579.189999999999</c:v>
                </c:pt>
                <c:pt idx="181624">
                  <c:v>16315</c:v>
                </c:pt>
                <c:pt idx="181625">
                  <c:v>16619.740000000002</c:v>
                </c:pt>
                <c:pt idx="181626">
                  <c:v>18368.5</c:v>
                </c:pt>
                <c:pt idx="181627">
                  <c:v>19534</c:v>
                </c:pt>
                <c:pt idx="181628">
                  <c:v>18062.43</c:v>
                </c:pt>
                <c:pt idx="181629">
                  <c:v>17385.8</c:v>
                </c:pt>
                <c:pt idx="181630">
                  <c:v>20896.43</c:v>
                </c:pt>
                <c:pt idx="181631">
                  <c:v>17595.5</c:v>
                </c:pt>
                <c:pt idx="181632">
                  <c:v>15423.93</c:v>
                </c:pt>
                <c:pt idx="181633">
                  <c:v>14297.43</c:v>
                </c:pt>
                <c:pt idx="181634">
                  <c:v>16847</c:v>
                </c:pt>
                <c:pt idx="181635">
                  <c:v>18126.43</c:v>
                </c:pt>
                <c:pt idx="181636">
                  <c:v>15199</c:v>
                </c:pt>
                <c:pt idx="181637">
                  <c:v>14874.5</c:v>
                </c:pt>
                <c:pt idx="181638">
                  <c:v>16227.5</c:v>
                </c:pt>
                <c:pt idx="181639">
                  <c:v>14345.5</c:v>
                </c:pt>
                <c:pt idx="181640">
                  <c:v>14229.75</c:v>
                </c:pt>
                <c:pt idx="181641">
                  <c:v>13847.5</c:v>
                </c:pt>
                <c:pt idx="181642">
                  <c:v>17850.5</c:v>
                </c:pt>
                <c:pt idx="181643">
                  <c:v>12514.5</c:v>
                </c:pt>
                <c:pt idx="181644">
                  <c:v>15061.5</c:v>
                </c:pt>
                <c:pt idx="181645">
                  <c:v>16275.5</c:v>
                </c:pt>
                <c:pt idx="181646">
                  <c:v>24171.3</c:v>
                </c:pt>
                <c:pt idx="181647">
                  <c:v>9410.75</c:v>
                </c:pt>
                <c:pt idx="181648">
                  <c:v>11691.75</c:v>
                </c:pt>
                <c:pt idx="181649">
                  <c:v>10472.5</c:v>
                </c:pt>
                <c:pt idx="181650">
                  <c:v>9862.2999999999993</c:v>
                </c:pt>
                <c:pt idx="181651">
                  <c:v>9983.99</c:v>
                </c:pt>
                <c:pt idx="181652">
                  <c:v>12885.34</c:v>
                </c:pt>
                <c:pt idx="181653">
                  <c:v>14910.41</c:v>
                </c:pt>
                <c:pt idx="181654">
                  <c:v>15581.01</c:v>
                </c:pt>
                <c:pt idx="181655">
                  <c:v>12562.46</c:v>
                </c:pt>
                <c:pt idx="181656">
                  <c:v>16671.46</c:v>
                </c:pt>
                <c:pt idx="181657">
                  <c:v>15377.14</c:v>
                </c:pt>
                <c:pt idx="181658">
                  <c:v>16695.96</c:v>
                </c:pt>
                <c:pt idx="181659">
                  <c:v>13497.98</c:v>
                </c:pt>
                <c:pt idx="181660">
                  <c:v>15756.56</c:v>
                </c:pt>
                <c:pt idx="181661">
                  <c:v>16824.39</c:v>
                </c:pt>
                <c:pt idx="181662">
                  <c:v>18865.32</c:v>
                </c:pt>
                <c:pt idx="181663">
                  <c:v>14522.19</c:v>
                </c:pt>
                <c:pt idx="181664">
                  <c:v>16954.61</c:v>
                </c:pt>
                <c:pt idx="181665">
                  <c:v>17261.310000000001</c:v>
                </c:pt>
                <c:pt idx="181666">
                  <c:v>18989.810000000001</c:v>
                </c:pt>
                <c:pt idx="181667">
                  <c:v>16746.41</c:v>
                </c:pt>
                <c:pt idx="181668">
                  <c:v>21463.99</c:v>
                </c:pt>
                <c:pt idx="181669">
                  <c:v>24958.07</c:v>
                </c:pt>
                <c:pt idx="181670">
                  <c:v>21881.01</c:v>
                </c:pt>
                <c:pt idx="181671">
                  <c:v>16846.57</c:v>
                </c:pt>
                <c:pt idx="181672">
                  <c:v>18782.09</c:v>
                </c:pt>
                <c:pt idx="181673">
                  <c:v>18819.64</c:v>
                </c:pt>
                <c:pt idx="181674">
                  <c:v>20477.849999999999</c:v>
                </c:pt>
                <c:pt idx="181675">
                  <c:v>20053.490000000002</c:v>
                </c:pt>
                <c:pt idx="181676">
                  <c:v>22965.13</c:v>
                </c:pt>
                <c:pt idx="181677">
                  <c:v>17947.580000000002</c:v>
                </c:pt>
                <c:pt idx="181678">
                  <c:v>18159.7</c:v>
                </c:pt>
                <c:pt idx="181679">
                  <c:v>16662.939999999999</c:v>
                </c:pt>
                <c:pt idx="181680">
                  <c:v>14982.78</c:v>
                </c:pt>
                <c:pt idx="181681">
                  <c:v>14212</c:v>
                </c:pt>
                <c:pt idx="181682">
                  <c:v>17187.810000000001</c:v>
                </c:pt>
                <c:pt idx="181683">
                  <c:v>19231.96</c:v>
                </c:pt>
                <c:pt idx="181684">
                  <c:v>15898.65</c:v>
                </c:pt>
                <c:pt idx="181685">
                  <c:v>17027.82</c:v>
                </c:pt>
                <c:pt idx="181686">
                  <c:v>14136.66</c:v>
                </c:pt>
                <c:pt idx="181687">
                  <c:v>15439.4</c:v>
                </c:pt>
                <c:pt idx="181688">
                  <c:v>12252.32</c:v>
                </c:pt>
                <c:pt idx="181689">
                  <c:v>15299.35</c:v>
                </c:pt>
                <c:pt idx="181690">
                  <c:v>17141.23</c:v>
                </c:pt>
                <c:pt idx="181691">
                  <c:v>14618.13</c:v>
                </c:pt>
                <c:pt idx="181692">
                  <c:v>13878.4</c:v>
                </c:pt>
                <c:pt idx="181693">
                  <c:v>12090.76</c:v>
                </c:pt>
                <c:pt idx="181694">
                  <c:v>17515.71</c:v>
                </c:pt>
                <c:pt idx="181695">
                  <c:v>13846.46</c:v>
                </c:pt>
                <c:pt idx="181696">
                  <c:v>16045.54</c:v>
                </c:pt>
                <c:pt idx="181697">
                  <c:v>17213.29</c:v>
                </c:pt>
                <c:pt idx="181698">
                  <c:v>24320.74</c:v>
                </c:pt>
                <c:pt idx="181699">
                  <c:v>12897</c:v>
                </c:pt>
                <c:pt idx="181700">
                  <c:v>10141.709999999999</c:v>
                </c:pt>
                <c:pt idx="181701">
                  <c:v>10011</c:v>
                </c:pt>
                <c:pt idx="181702">
                  <c:v>9305.7999999999993</c:v>
                </c:pt>
                <c:pt idx="181703">
                  <c:v>10724.97</c:v>
                </c:pt>
                <c:pt idx="181704">
                  <c:v>12905.06</c:v>
                </c:pt>
                <c:pt idx="181705">
                  <c:v>16029.15</c:v>
                </c:pt>
                <c:pt idx="181706">
                  <c:v>16255.09</c:v>
                </c:pt>
                <c:pt idx="181707">
                  <c:v>17030.45</c:v>
                </c:pt>
                <c:pt idx="181708">
                  <c:v>14953.16</c:v>
                </c:pt>
                <c:pt idx="181709">
                  <c:v>16285.54</c:v>
                </c:pt>
                <c:pt idx="181710">
                  <c:v>20665.7</c:v>
                </c:pt>
                <c:pt idx="181711">
                  <c:v>25619.49</c:v>
                </c:pt>
                <c:pt idx="181712">
                  <c:v>16886.3</c:v>
                </c:pt>
                <c:pt idx="181713">
                  <c:v>18129.009999999998</c:v>
                </c:pt>
                <c:pt idx="181714">
                  <c:v>16648.98</c:v>
                </c:pt>
                <c:pt idx="181715">
                  <c:v>16275.16</c:v>
                </c:pt>
                <c:pt idx="181716">
                  <c:v>13594.39</c:v>
                </c:pt>
                <c:pt idx="181717">
                  <c:v>18441.169999999998</c:v>
                </c:pt>
                <c:pt idx="181718">
                  <c:v>18701.34</c:v>
                </c:pt>
                <c:pt idx="181719">
                  <c:v>22666.39</c:v>
                </c:pt>
                <c:pt idx="181720">
                  <c:v>34420.61</c:v>
                </c:pt>
                <c:pt idx="181721">
                  <c:v>27995.96</c:v>
                </c:pt>
                <c:pt idx="181722">
                  <c:v>19886.75</c:v>
                </c:pt>
                <c:pt idx="181723">
                  <c:v>22122.58</c:v>
                </c:pt>
                <c:pt idx="181724">
                  <c:v>24326.13</c:v>
                </c:pt>
                <c:pt idx="181725">
                  <c:v>19363.88</c:v>
                </c:pt>
                <c:pt idx="181726">
                  <c:v>27624.27</c:v>
                </c:pt>
                <c:pt idx="181727">
                  <c:v>18937.09</c:v>
                </c:pt>
                <c:pt idx="181728">
                  <c:v>18710.36</c:v>
                </c:pt>
                <c:pt idx="181729">
                  <c:v>15451.69</c:v>
                </c:pt>
                <c:pt idx="181730">
                  <c:v>15898.68</c:v>
                </c:pt>
                <c:pt idx="181731">
                  <c:v>16228.64</c:v>
                </c:pt>
                <c:pt idx="181732">
                  <c:v>14928.62</c:v>
                </c:pt>
                <c:pt idx="181733">
                  <c:v>15959.25</c:v>
                </c:pt>
                <c:pt idx="181734">
                  <c:v>17097.099999999999</c:v>
                </c:pt>
                <c:pt idx="181735">
                  <c:v>19291.259999999998</c:v>
                </c:pt>
                <c:pt idx="181736">
                  <c:v>14913.63</c:v>
                </c:pt>
                <c:pt idx="181737">
                  <c:v>16664.55</c:v>
                </c:pt>
                <c:pt idx="181738">
                  <c:v>18255.900000000001</c:v>
                </c:pt>
                <c:pt idx="181739">
                  <c:v>18094.72</c:v>
                </c:pt>
                <c:pt idx="181740">
                  <c:v>15854.93</c:v>
                </c:pt>
                <c:pt idx="181741">
                  <c:v>15529.2</c:v>
                </c:pt>
                <c:pt idx="181742">
                  <c:v>15027.26</c:v>
                </c:pt>
                <c:pt idx="181743">
                  <c:v>2095</c:v>
                </c:pt>
                <c:pt idx="181744">
                  <c:v>2516</c:v>
                </c:pt>
                <c:pt idx="181745">
                  <c:v>2557</c:v>
                </c:pt>
                <c:pt idx="181746">
                  <c:v>3064.96</c:v>
                </c:pt>
                <c:pt idx="181747">
                  <c:v>3355</c:v>
                </c:pt>
                <c:pt idx="181748">
                  <c:v>3249.04</c:v>
                </c:pt>
                <c:pt idx="181749">
                  <c:v>3861</c:v>
                </c:pt>
                <c:pt idx="181750">
                  <c:v>3331</c:v>
                </c:pt>
                <c:pt idx="181751">
                  <c:v>4884</c:v>
                </c:pt>
                <c:pt idx="181752">
                  <c:v>3909</c:v>
                </c:pt>
                <c:pt idx="181753">
                  <c:v>3662</c:v>
                </c:pt>
                <c:pt idx="181754">
                  <c:v>3643</c:v>
                </c:pt>
                <c:pt idx="181755">
                  <c:v>3319</c:v>
                </c:pt>
                <c:pt idx="181756">
                  <c:v>5133</c:v>
                </c:pt>
                <c:pt idx="181757">
                  <c:v>3324</c:v>
                </c:pt>
                <c:pt idx="181758">
                  <c:v>3695</c:v>
                </c:pt>
                <c:pt idx="181759">
                  <c:v>7231</c:v>
                </c:pt>
                <c:pt idx="181760">
                  <c:v>4824</c:v>
                </c:pt>
                <c:pt idx="181761">
                  <c:v>3719</c:v>
                </c:pt>
                <c:pt idx="181762">
                  <c:v>4228.87</c:v>
                </c:pt>
                <c:pt idx="181763">
                  <c:v>4017</c:v>
                </c:pt>
                <c:pt idx="181764">
                  <c:v>3661</c:v>
                </c:pt>
                <c:pt idx="181765">
                  <c:v>4547</c:v>
                </c:pt>
                <c:pt idx="181766">
                  <c:v>3549</c:v>
                </c:pt>
                <c:pt idx="181767">
                  <c:v>2975</c:v>
                </c:pt>
                <c:pt idx="181768">
                  <c:v>2669</c:v>
                </c:pt>
                <c:pt idx="181769">
                  <c:v>2713</c:v>
                </c:pt>
                <c:pt idx="181770">
                  <c:v>2716</c:v>
                </c:pt>
                <c:pt idx="181771">
                  <c:v>2076</c:v>
                </c:pt>
                <c:pt idx="181772">
                  <c:v>2520</c:v>
                </c:pt>
                <c:pt idx="181773">
                  <c:v>2964</c:v>
                </c:pt>
                <c:pt idx="181774">
                  <c:v>2822</c:v>
                </c:pt>
                <c:pt idx="181775">
                  <c:v>3077</c:v>
                </c:pt>
                <c:pt idx="181776">
                  <c:v>2635</c:v>
                </c:pt>
                <c:pt idx="181777">
                  <c:v>3033</c:v>
                </c:pt>
                <c:pt idx="181778">
                  <c:v>3861</c:v>
                </c:pt>
                <c:pt idx="181779">
                  <c:v>3073</c:v>
                </c:pt>
                <c:pt idx="181780">
                  <c:v>2746</c:v>
                </c:pt>
                <c:pt idx="181781">
                  <c:v>3062.3</c:v>
                </c:pt>
                <c:pt idx="181782">
                  <c:v>2651</c:v>
                </c:pt>
                <c:pt idx="181783">
                  <c:v>2249</c:v>
                </c:pt>
                <c:pt idx="181784">
                  <c:v>2462</c:v>
                </c:pt>
                <c:pt idx="181785">
                  <c:v>2825</c:v>
                </c:pt>
                <c:pt idx="181786">
                  <c:v>2314</c:v>
                </c:pt>
                <c:pt idx="181787">
                  <c:v>3006</c:v>
                </c:pt>
                <c:pt idx="181788">
                  <c:v>3328</c:v>
                </c:pt>
                <c:pt idx="181789">
                  <c:v>5879</c:v>
                </c:pt>
                <c:pt idx="181790">
                  <c:v>2405.75</c:v>
                </c:pt>
                <c:pt idx="181791">
                  <c:v>2363</c:v>
                </c:pt>
                <c:pt idx="181792">
                  <c:v>1377.5</c:v>
                </c:pt>
                <c:pt idx="181793">
                  <c:v>1469.5</c:v>
                </c:pt>
                <c:pt idx="181794">
                  <c:v>1639.91</c:v>
                </c:pt>
                <c:pt idx="181795">
                  <c:v>2051.7600000000002</c:v>
                </c:pt>
                <c:pt idx="181796">
                  <c:v>2436.7600000000002</c:v>
                </c:pt>
                <c:pt idx="181797">
                  <c:v>2126.73</c:v>
                </c:pt>
                <c:pt idx="181798">
                  <c:v>2283.8200000000002</c:v>
                </c:pt>
                <c:pt idx="181799">
                  <c:v>3467.73</c:v>
                </c:pt>
                <c:pt idx="181800">
                  <c:v>2906.94</c:v>
                </c:pt>
                <c:pt idx="181801">
                  <c:v>2759.64</c:v>
                </c:pt>
                <c:pt idx="181802">
                  <c:v>2402.6999999999998</c:v>
                </c:pt>
                <c:pt idx="181803">
                  <c:v>3224.85</c:v>
                </c:pt>
                <c:pt idx="181804">
                  <c:v>4223.76</c:v>
                </c:pt>
                <c:pt idx="181805">
                  <c:v>4168.79</c:v>
                </c:pt>
                <c:pt idx="181806">
                  <c:v>3446.82</c:v>
                </c:pt>
                <c:pt idx="181807">
                  <c:v>4630.8500000000004</c:v>
                </c:pt>
                <c:pt idx="181808">
                  <c:v>4242.88</c:v>
                </c:pt>
                <c:pt idx="181809">
                  <c:v>4990.82</c:v>
                </c:pt>
                <c:pt idx="181810">
                  <c:v>4150.91</c:v>
                </c:pt>
                <c:pt idx="181811">
                  <c:v>4227.9399999999996</c:v>
                </c:pt>
                <c:pt idx="181812">
                  <c:v>4783.91</c:v>
                </c:pt>
                <c:pt idx="181813">
                  <c:v>5487.82</c:v>
                </c:pt>
                <c:pt idx="181814">
                  <c:v>4537.9399999999996</c:v>
                </c:pt>
                <c:pt idx="181815">
                  <c:v>4160.91</c:v>
                </c:pt>
                <c:pt idx="181816">
                  <c:v>4361.7299999999996</c:v>
                </c:pt>
                <c:pt idx="181817">
                  <c:v>4170.01</c:v>
                </c:pt>
                <c:pt idx="181818">
                  <c:v>3902.56</c:v>
                </c:pt>
                <c:pt idx="181819">
                  <c:v>4296.16</c:v>
                </c:pt>
                <c:pt idx="181820">
                  <c:v>2867.51</c:v>
                </c:pt>
                <c:pt idx="181821">
                  <c:v>2709.71</c:v>
                </c:pt>
                <c:pt idx="181822">
                  <c:v>2845.74</c:v>
                </c:pt>
                <c:pt idx="181823">
                  <c:v>2876.96</c:v>
                </c:pt>
                <c:pt idx="181824">
                  <c:v>2628.42</c:v>
                </c:pt>
                <c:pt idx="181825">
                  <c:v>2751.16</c:v>
                </c:pt>
                <c:pt idx="181826">
                  <c:v>3723.43</c:v>
                </c:pt>
                <c:pt idx="181827">
                  <c:v>2938.83</c:v>
                </c:pt>
                <c:pt idx="181828">
                  <c:v>3183.61</c:v>
                </c:pt>
                <c:pt idx="181829">
                  <c:v>3300.92</c:v>
                </c:pt>
                <c:pt idx="181830">
                  <c:v>3464.53</c:v>
                </c:pt>
                <c:pt idx="181831">
                  <c:v>2920.11</c:v>
                </c:pt>
                <c:pt idx="181832">
                  <c:v>3151.36</c:v>
                </c:pt>
                <c:pt idx="181833">
                  <c:v>3378.05</c:v>
                </c:pt>
                <c:pt idx="181834">
                  <c:v>2360.08</c:v>
                </c:pt>
                <c:pt idx="181835">
                  <c:v>2506.17</c:v>
                </c:pt>
                <c:pt idx="181836">
                  <c:v>1915.89</c:v>
                </c:pt>
                <c:pt idx="181837">
                  <c:v>3112.44</c:v>
                </c:pt>
                <c:pt idx="181838">
                  <c:v>2891.17</c:v>
                </c:pt>
                <c:pt idx="181839">
                  <c:v>3343.19</c:v>
                </c:pt>
                <c:pt idx="181840">
                  <c:v>3411.8</c:v>
                </c:pt>
                <c:pt idx="181841">
                  <c:v>5201.51</c:v>
                </c:pt>
                <c:pt idx="181842">
                  <c:v>2688.59</c:v>
                </c:pt>
                <c:pt idx="181843">
                  <c:v>1944.01</c:v>
                </c:pt>
                <c:pt idx="181844">
                  <c:v>1734.27</c:v>
                </c:pt>
                <c:pt idx="181845">
                  <c:v>2111.37</c:v>
                </c:pt>
                <c:pt idx="181846">
                  <c:v>2130.2600000000002</c:v>
                </c:pt>
                <c:pt idx="181847">
                  <c:v>2747.78</c:v>
                </c:pt>
                <c:pt idx="181848">
                  <c:v>2959.14</c:v>
                </c:pt>
                <c:pt idx="181849">
                  <c:v>2486.3000000000002</c:v>
                </c:pt>
                <c:pt idx="181850">
                  <c:v>2733</c:v>
                </c:pt>
                <c:pt idx="181851">
                  <c:v>2523.02</c:v>
                </c:pt>
                <c:pt idx="181852">
                  <c:v>3024.1</c:v>
                </c:pt>
                <c:pt idx="181853">
                  <c:v>4030.77</c:v>
                </c:pt>
                <c:pt idx="181854">
                  <c:v>5938.06</c:v>
                </c:pt>
                <c:pt idx="181855">
                  <c:v>4412.79</c:v>
                </c:pt>
                <c:pt idx="181856">
                  <c:v>3362.25</c:v>
                </c:pt>
                <c:pt idx="181857">
                  <c:v>3480.72</c:v>
                </c:pt>
                <c:pt idx="181858">
                  <c:v>4036.81</c:v>
                </c:pt>
                <c:pt idx="181859">
                  <c:v>3973.81</c:v>
                </c:pt>
                <c:pt idx="181860">
                  <c:v>4270.8100000000004</c:v>
                </c:pt>
                <c:pt idx="181861">
                  <c:v>5790</c:v>
                </c:pt>
                <c:pt idx="181862">
                  <c:v>5895.01</c:v>
                </c:pt>
                <c:pt idx="181863">
                  <c:v>7055.79</c:v>
                </c:pt>
                <c:pt idx="181864">
                  <c:v>5382.52</c:v>
                </c:pt>
                <c:pt idx="181865">
                  <c:v>4751.09</c:v>
                </c:pt>
                <c:pt idx="181866">
                  <c:v>5731.6</c:v>
                </c:pt>
                <c:pt idx="181867">
                  <c:v>6055.76</c:v>
                </c:pt>
                <c:pt idx="181868">
                  <c:v>5082.3900000000003</c:v>
                </c:pt>
                <c:pt idx="181869">
                  <c:v>6073.74</c:v>
                </c:pt>
                <c:pt idx="181870">
                  <c:v>4121.92</c:v>
                </c:pt>
                <c:pt idx="181871">
                  <c:v>2668.7</c:v>
                </c:pt>
                <c:pt idx="181872">
                  <c:v>2664.07</c:v>
                </c:pt>
                <c:pt idx="181873">
                  <c:v>3258.09</c:v>
                </c:pt>
                <c:pt idx="181874">
                  <c:v>3386.19</c:v>
                </c:pt>
                <c:pt idx="181875">
                  <c:v>3182.26</c:v>
                </c:pt>
                <c:pt idx="181876">
                  <c:v>2593.48</c:v>
                </c:pt>
                <c:pt idx="181877">
                  <c:v>2731.92</c:v>
                </c:pt>
                <c:pt idx="181878">
                  <c:v>2777.93</c:v>
                </c:pt>
                <c:pt idx="181879">
                  <c:v>2211.92</c:v>
                </c:pt>
                <c:pt idx="181880">
                  <c:v>3418.09</c:v>
                </c:pt>
                <c:pt idx="181881">
                  <c:v>3791.94</c:v>
                </c:pt>
                <c:pt idx="181882">
                  <c:v>3628.49</c:v>
                </c:pt>
                <c:pt idx="181883">
                  <c:v>3588.83</c:v>
                </c:pt>
                <c:pt idx="181884">
                  <c:v>2775.16</c:v>
                </c:pt>
                <c:pt idx="181885">
                  <c:v>2643.91</c:v>
                </c:pt>
                <c:pt idx="181886">
                  <c:v>1497</c:v>
                </c:pt>
                <c:pt idx="181887">
                  <c:v>1634</c:v>
                </c:pt>
                <c:pt idx="181888">
                  <c:v>1224</c:v>
                </c:pt>
                <c:pt idx="181889">
                  <c:v>1173</c:v>
                </c:pt>
                <c:pt idx="181890">
                  <c:v>1620</c:v>
                </c:pt>
                <c:pt idx="181891">
                  <c:v>2349</c:v>
                </c:pt>
                <c:pt idx="181892">
                  <c:v>1921</c:v>
                </c:pt>
                <c:pt idx="181893">
                  <c:v>1182</c:v>
                </c:pt>
                <c:pt idx="181894">
                  <c:v>1138</c:v>
                </c:pt>
                <c:pt idx="181895">
                  <c:v>1724.5</c:v>
                </c:pt>
                <c:pt idx="181896">
                  <c:v>1880</c:v>
                </c:pt>
                <c:pt idx="181897">
                  <c:v>1791.5</c:v>
                </c:pt>
                <c:pt idx="181898">
                  <c:v>697</c:v>
                </c:pt>
                <c:pt idx="181899">
                  <c:v>1021</c:v>
                </c:pt>
                <c:pt idx="181900">
                  <c:v>1325</c:v>
                </c:pt>
                <c:pt idx="181901">
                  <c:v>2973.5</c:v>
                </c:pt>
                <c:pt idx="181902">
                  <c:v>4608.5</c:v>
                </c:pt>
                <c:pt idx="181903">
                  <c:v>6085.5</c:v>
                </c:pt>
                <c:pt idx="181904">
                  <c:v>2513.5</c:v>
                </c:pt>
                <c:pt idx="181905">
                  <c:v>2812.5</c:v>
                </c:pt>
                <c:pt idx="181906">
                  <c:v>4468</c:v>
                </c:pt>
                <c:pt idx="181907">
                  <c:v>3869.5</c:v>
                </c:pt>
                <c:pt idx="181908">
                  <c:v>5605</c:v>
                </c:pt>
                <c:pt idx="181909">
                  <c:v>1506</c:v>
                </c:pt>
                <c:pt idx="181910">
                  <c:v>771.5</c:v>
                </c:pt>
                <c:pt idx="181911">
                  <c:v>804.5</c:v>
                </c:pt>
                <c:pt idx="181912">
                  <c:v>293</c:v>
                </c:pt>
                <c:pt idx="181913">
                  <c:v>228</c:v>
                </c:pt>
                <c:pt idx="181914">
                  <c:v>741.5</c:v>
                </c:pt>
                <c:pt idx="181915">
                  <c:v>893</c:v>
                </c:pt>
                <c:pt idx="181916">
                  <c:v>274</c:v>
                </c:pt>
                <c:pt idx="181917">
                  <c:v>664</c:v>
                </c:pt>
                <c:pt idx="181918">
                  <c:v>1589</c:v>
                </c:pt>
                <c:pt idx="181919">
                  <c:v>813</c:v>
                </c:pt>
                <c:pt idx="181920">
                  <c:v>1088</c:v>
                </c:pt>
                <c:pt idx="181921">
                  <c:v>1179</c:v>
                </c:pt>
                <c:pt idx="181922">
                  <c:v>1315</c:v>
                </c:pt>
                <c:pt idx="181923">
                  <c:v>1443</c:v>
                </c:pt>
                <c:pt idx="181924">
                  <c:v>1857</c:v>
                </c:pt>
                <c:pt idx="181925">
                  <c:v>1767</c:v>
                </c:pt>
                <c:pt idx="181926">
                  <c:v>1391</c:v>
                </c:pt>
                <c:pt idx="181927">
                  <c:v>1469</c:v>
                </c:pt>
                <c:pt idx="181928">
                  <c:v>2876.5</c:v>
                </c:pt>
                <c:pt idx="181929">
                  <c:v>2074</c:v>
                </c:pt>
                <c:pt idx="181930">
                  <c:v>2509</c:v>
                </c:pt>
                <c:pt idx="181931">
                  <c:v>2516</c:v>
                </c:pt>
                <c:pt idx="181932">
                  <c:v>4748</c:v>
                </c:pt>
                <c:pt idx="181933">
                  <c:v>1275.7</c:v>
                </c:pt>
                <c:pt idx="181934">
                  <c:v>817</c:v>
                </c:pt>
                <c:pt idx="181935">
                  <c:v>1212</c:v>
                </c:pt>
                <c:pt idx="181936">
                  <c:v>1805</c:v>
                </c:pt>
                <c:pt idx="181937">
                  <c:v>1403</c:v>
                </c:pt>
                <c:pt idx="181938">
                  <c:v>1838</c:v>
                </c:pt>
                <c:pt idx="181939">
                  <c:v>2818</c:v>
                </c:pt>
                <c:pt idx="181940">
                  <c:v>2405.5</c:v>
                </c:pt>
                <c:pt idx="181941">
                  <c:v>1732</c:v>
                </c:pt>
                <c:pt idx="181942">
                  <c:v>2144</c:v>
                </c:pt>
                <c:pt idx="181943">
                  <c:v>1662</c:v>
                </c:pt>
                <c:pt idx="181944">
                  <c:v>1849</c:v>
                </c:pt>
                <c:pt idx="181945">
                  <c:v>1832.5</c:v>
                </c:pt>
                <c:pt idx="181946">
                  <c:v>2598</c:v>
                </c:pt>
                <c:pt idx="181947">
                  <c:v>2451</c:v>
                </c:pt>
                <c:pt idx="181948">
                  <c:v>2905</c:v>
                </c:pt>
                <c:pt idx="181949">
                  <c:v>2037</c:v>
                </c:pt>
                <c:pt idx="181950">
                  <c:v>1505</c:v>
                </c:pt>
                <c:pt idx="181951">
                  <c:v>1511</c:v>
                </c:pt>
                <c:pt idx="181952">
                  <c:v>2005</c:v>
                </c:pt>
                <c:pt idx="181953">
                  <c:v>1912</c:v>
                </c:pt>
                <c:pt idx="181954">
                  <c:v>2015</c:v>
                </c:pt>
                <c:pt idx="181955">
                  <c:v>3726</c:v>
                </c:pt>
                <c:pt idx="181956">
                  <c:v>3793</c:v>
                </c:pt>
                <c:pt idx="181957">
                  <c:v>2447</c:v>
                </c:pt>
                <c:pt idx="181958">
                  <c:v>3727</c:v>
                </c:pt>
                <c:pt idx="181959">
                  <c:v>4349</c:v>
                </c:pt>
                <c:pt idx="181960">
                  <c:v>5761</c:v>
                </c:pt>
                <c:pt idx="181961">
                  <c:v>3022</c:v>
                </c:pt>
                <c:pt idx="181962">
                  <c:v>4580</c:v>
                </c:pt>
                <c:pt idx="181963">
                  <c:v>2620</c:v>
                </c:pt>
                <c:pt idx="181964">
                  <c:v>1110.99</c:v>
                </c:pt>
                <c:pt idx="181965">
                  <c:v>712.87</c:v>
                </c:pt>
                <c:pt idx="181966">
                  <c:v>1259.23</c:v>
                </c:pt>
                <c:pt idx="181967">
                  <c:v>1486.62</c:v>
                </c:pt>
                <c:pt idx="181968">
                  <c:v>1041.8699999999999</c:v>
                </c:pt>
                <c:pt idx="181969">
                  <c:v>1167.68</c:v>
                </c:pt>
                <c:pt idx="181970">
                  <c:v>1272.71</c:v>
                </c:pt>
                <c:pt idx="181971">
                  <c:v>2129.84</c:v>
                </c:pt>
                <c:pt idx="181972">
                  <c:v>1165.47</c:v>
                </c:pt>
                <c:pt idx="181973">
                  <c:v>2173.2600000000002</c:v>
                </c:pt>
                <c:pt idx="181974">
                  <c:v>1616.48</c:v>
                </c:pt>
                <c:pt idx="181975">
                  <c:v>2460.8000000000002</c:v>
                </c:pt>
                <c:pt idx="181976">
                  <c:v>2138.1799999999998</c:v>
                </c:pt>
                <c:pt idx="181977">
                  <c:v>1756.03</c:v>
                </c:pt>
                <c:pt idx="181978">
                  <c:v>1566.63</c:v>
                </c:pt>
                <c:pt idx="181979">
                  <c:v>1493.48</c:v>
                </c:pt>
                <c:pt idx="181980">
                  <c:v>1759.12</c:v>
                </c:pt>
                <c:pt idx="181981">
                  <c:v>1911.23</c:v>
                </c:pt>
                <c:pt idx="181982">
                  <c:v>1486.37</c:v>
                </c:pt>
                <c:pt idx="181983">
                  <c:v>2246.13</c:v>
                </c:pt>
                <c:pt idx="181984">
                  <c:v>4419.6400000000003</c:v>
                </c:pt>
                <c:pt idx="181985">
                  <c:v>2499.06</c:v>
                </c:pt>
                <c:pt idx="181986">
                  <c:v>1933.49</c:v>
                </c:pt>
                <c:pt idx="181987">
                  <c:v>1280.58</c:v>
                </c:pt>
                <c:pt idx="181988">
                  <c:v>1271.76</c:v>
                </c:pt>
                <c:pt idx="181989">
                  <c:v>924.88</c:v>
                </c:pt>
                <c:pt idx="181990">
                  <c:v>1686.51</c:v>
                </c:pt>
                <c:pt idx="181991">
                  <c:v>2686.43</c:v>
                </c:pt>
                <c:pt idx="181992">
                  <c:v>2399.61</c:v>
                </c:pt>
                <c:pt idx="181993">
                  <c:v>1518.31</c:v>
                </c:pt>
                <c:pt idx="181994">
                  <c:v>1778.36</c:v>
                </c:pt>
                <c:pt idx="181995">
                  <c:v>2490</c:v>
                </c:pt>
                <c:pt idx="181996">
                  <c:v>3168</c:v>
                </c:pt>
                <c:pt idx="181997">
                  <c:v>2272.5100000000002</c:v>
                </c:pt>
                <c:pt idx="181998">
                  <c:v>2718.5</c:v>
                </c:pt>
                <c:pt idx="181999">
                  <c:v>3068.5</c:v>
                </c:pt>
                <c:pt idx="182000">
                  <c:v>1732.5</c:v>
                </c:pt>
                <c:pt idx="182001">
                  <c:v>1199</c:v>
                </c:pt>
                <c:pt idx="182002">
                  <c:v>768</c:v>
                </c:pt>
                <c:pt idx="182003">
                  <c:v>1168.99</c:v>
                </c:pt>
                <c:pt idx="182004">
                  <c:v>1207</c:v>
                </c:pt>
                <c:pt idx="182005">
                  <c:v>1704</c:v>
                </c:pt>
                <c:pt idx="182006">
                  <c:v>3981</c:v>
                </c:pt>
                <c:pt idx="182007">
                  <c:v>4027</c:v>
                </c:pt>
                <c:pt idx="182008">
                  <c:v>1600</c:v>
                </c:pt>
                <c:pt idx="182009">
                  <c:v>3120.5</c:v>
                </c:pt>
                <c:pt idx="182010">
                  <c:v>4194.5</c:v>
                </c:pt>
                <c:pt idx="182011">
                  <c:v>3396.51</c:v>
                </c:pt>
                <c:pt idx="182012">
                  <c:v>4475</c:v>
                </c:pt>
                <c:pt idx="182013">
                  <c:v>1453</c:v>
                </c:pt>
                <c:pt idx="182014">
                  <c:v>683.5</c:v>
                </c:pt>
                <c:pt idx="182015">
                  <c:v>524</c:v>
                </c:pt>
                <c:pt idx="182016">
                  <c:v>34</c:v>
                </c:pt>
                <c:pt idx="182017">
                  <c:v>299.8</c:v>
                </c:pt>
                <c:pt idx="182018">
                  <c:v>191.72</c:v>
                </c:pt>
                <c:pt idx="182019">
                  <c:v>654.91999999999996</c:v>
                </c:pt>
                <c:pt idx="182020">
                  <c:v>316.39999999999998</c:v>
                </c:pt>
                <c:pt idx="182021">
                  <c:v>568.04999999999995</c:v>
                </c:pt>
                <c:pt idx="182022">
                  <c:v>984.2</c:v>
                </c:pt>
                <c:pt idx="182023">
                  <c:v>1376.5</c:v>
                </c:pt>
                <c:pt idx="182024">
                  <c:v>1599.69</c:v>
                </c:pt>
                <c:pt idx="182025">
                  <c:v>1508.84</c:v>
                </c:pt>
                <c:pt idx="182026">
                  <c:v>2259.0500000000002</c:v>
                </c:pt>
                <c:pt idx="182027">
                  <c:v>1789.88</c:v>
                </c:pt>
                <c:pt idx="182028">
                  <c:v>1547.72</c:v>
                </c:pt>
                <c:pt idx="182029">
                  <c:v>2717.11</c:v>
                </c:pt>
                <c:pt idx="182030">
                  <c:v>2562.65</c:v>
                </c:pt>
                <c:pt idx="182031">
                  <c:v>3066.72</c:v>
                </c:pt>
                <c:pt idx="182032">
                  <c:v>3107.95</c:v>
                </c:pt>
                <c:pt idx="182033">
                  <c:v>2726.14</c:v>
                </c:pt>
                <c:pt idx="182034">
                  <c:v>2459.2800000000002</c:v>
                </c:pt>
                <c:pt idx="182035">
                  <c:v>2487.23</c:v>
                </c:pt>
                <c:pt idx="182036">
                  <c:v>2555.8200000000002</c:v>
                </c:pt>
                <c:pt idx="182037">
                  <c:v>2485.91</c:v>
                </c:pt>
                <c:pt idx="182038">
                  <c:v>2072.94</c:v>
                </c:pt>
                <c:pt idx="182039">
                  <c:v>2449.79</c:v>
                </c:pt>
                <c:pt idx="182040">
                  <c:v>2479.8200000000002</c:v>
                </c:pt>
                <c:pt idx="182041">
                  <c:v>2500.6799999999998</c:v>
                </c:pt>
                <c:pt idx="182042">
                  <c:v>2495.34</c:v>
                </c:pt>
                <c:pt idx="182043">
                  <c:v>2618.5100000000002</c:v>
                </c:pt>
                <c:pt idx="182044">
                  <c:v>2574.81</c:v>
                </c:pt>
                <c:pt idx="182045">
                  <c:v>2572.5300000000002</c:v>
                </c:pt>
                <c:pt idx="182046">
                  <c:v>2288.7600000000002</c:v>
                </c:pt>
                <c:pt idx="182047">
                  <c:v>2180.84</c:v>
                </c:pt>
                <c:pt idx="182048">
                  <c:v>2254.7199999999998</c:v>
                </c:pt>
                <c:pt idx="182049">
                  <c:v>2153.62</c:v>
                </c:pt>
                <c:pt idx="182050">
                  <c:v>2590.16</c:v>
                </c:pt>
                <c:pt idx="182051">
                  <c:v>3008.31</c:v>
                </c:pt>
                <c:pt idx="182052">
                  <c:v>2408.9899999999998</c:v>
                </c:pt>
                <c:pt idx="182053">
                  <c:v>2534.4699999999998</c:v>
                </c:pt>
                <c:pt idx="182054">
                  <c:v>2753.02</c:v>
                </c:pt>
                <c:pt idx="182055">
                  <c:v>2631.94</c:v>
                </c:pt>
                <c:pt idx="182056">
                  <c:v>2364.88</c:v>
                </c:pt>
                <c:pt idx="182057">
                  <c:v>2081.9699999999998</c:v>
                </c:pt>
                <c:pt idx="182058">
                  <c:v>2492.14</c:v>
                </c:pt>
                <c:pt idx="182059">
                  <c:v>2554.31</c:v>
                </c:pt>
                <c:pt idx="182060">
                  <c:v>2572.37</c:v>
                </c:pt>
                <c:pt idx="182061">
                  <c:v>2132.86</c:v>
                </c:pt>
                <c:pt idx="182062">
                  <c:v>2371.71</c:v>
                </c:pt>
                <c:pt idx="182063">
                  <c:v>2359.89</c:v>
                </c:pt>
                <c:pt idx="182064">
                  <c:v>2497.7199999999998</c:v>
                </c:pt>
                <c:pt idx="182065">
                  <c:v>3058.74</c:v>
                </c:pt>
                <c:pt idx="182066">
                  <c:v>2574.65</c:v>
                </c:pt>
                <c:pt idx="182067">
                  <c:v>2653.68</c:v>
                </c:pt>
                <c:pt idx="182068">
                  <c:v>2979.14</c:v>
                </c:pt>
                <c:pt idx="182069">
                  <c:v>3645.74</c:v>
                </c:pt>
                <c:pt idx="182070">
                  <c:v>3243.89</c:v>
                </c:pt>
                <c:pt idx="182071">
                  <c:v>2834.39</c:v>
                </c:pt>
                <c:pt idx="182072">
                  <c:v>4013.23</c:v>
                </c:pt>
                <c:pt idx="182073">
                  <c:v>4693.5200000000004</c:v>
                </c:pt>
                <c:pt idx="182074">
                  <c:v>3813.16</c:v>
                </c:pt>
                <c:pt idx="182075">
                  <c:v>3077.37</c:v>
                </c:pt>
                <c:pt idx="182076">
                  <c:v>2338.0500000000002</c:v>
                </c:pt>
                <c:pt idx="182077">
                  <c:v>2923.33</c:v>
                </c:pt>
                <c:pt idx="182078">
                  <c:v>2573.35</c:v>
                </c:pt>
                <c:pt idx="182079">
                  <c:v>2880.54</c:v>
                </c:pt>
                <c:pt idx="182080">
                  <c:v>2428.42</c:v>
                </c:pt>
                <c:pt idx="182081">
                  <c:v>2520.66</c:v>
                </c:pt>
                <c:pt idx="182082">
                  <c:v>3253.22</c:v>
                </c:pt>
                <c:pt idx="182083">
                  <c:v>2919.4</c:v>
                </c:pt>
                <c:pt idx="182084">
                  <c:v>2840.16</c:v>
                </c:pt>
                <c:pt idx="182085">
                  <c:v>2486.65</c:v>
                </c:pt>
                <c:pt idx="182086">
                  <c:v>2689.75</c:v>
                </c:pt>
                <c:pt idx="182087">
                  <c:v>2829.32</c:v>
                </c:pt>
                <c:pt idx="182088">
                  <c:v>2657.74</c:v>
                </c:pt>
                <c:pt idx="182089">
                  <c:v>3144.64</c:v>
                </c:pt>
                <c:pt idx="182090">
                  <c:v>2493.66</c:v>
                </c:pt>
                <c:pt idx="182091">
                  <c:v>2829</c:v>
                </c:pt>
                <c:pt idx="182092">
                  <c:v>2854.09</c:v>
                </c:pt>
                <c:pt idx="182093">
                  <c:v>2587.37</c:v>
                </c:pt>
                <c:pt idx="182094">
                  <c:v>2573.77</c:v>
                </c:pt>
                <c:pt idx="182095">
                  <c:v>2299.5</c:v>
                </c:pt>
                <c:pt idx="182096">
                  <c:v>2623.07</c:v>
                </c:pt>
                <c:pt idx="182097">
                  <c:v>2594.85</c:v>
                </c:pt>
                <c:pt idx="182098">
                  <c:v>2702.07</c:v>
                </c:pt>
                <c:pt idx="182099">
                  <c:v>2645.12</c:v>
                </c:pt>
                <c:pt idx="182100">
                  <c:v>2721.24</c:v>
                </c:pt>
                <c:pt idx="182101">
                  <c:v>2534.9499999999998</c:v>
                </c:pt>
                <c:pt idx="182102">
                  <c:v>2557.4</c:v>
                </c:pt>
                <c:pt idx="182103">
                  <c:v>2789.78</c:v>
                </c:pt>
                <c:pt idx="182104">
                  <c:v>2466.6799999999998</c:v>
                </c:pt>
                <c:pt idx="182105">
                  <c:v>2700.26</c:v>
                </c:pt>
                <c:pt idx="182106">
                  <c:v>2841.28</c:v>
                </c:pt>
                <c:pt idx="182107">
                  <c:v>2776.27</c:v>
                </c:pt>
                <c:pt idx="182108">
                  <c:v>2561.71</c:v>
                </c:pt>
                <c:pt idx="182109">
                  <c:v>2647.31</c:v>
                </c:pt>
                <c:pt idx="182110">
                  <c:v>2711.48</c:v>
                </c:pt>
                <c:pt idx="182111">
                  <c:v>3211.09</c:v>
                </c:pt>
                <c:pt idx="182112">
                  <c:v>2407.83</c:v>
                </c:pt>
                <c:pt idx="182113">
                  <c:v>2599.75</c:v>
                </c:pt>
                <c:pt idx="182114">
                  <c:v>2984.07</c:v>
                </c:pt>
                <c:pt idx="182115">
                  <c:v>2757.04</c:v>
                </c:pt>
                <c:pt idx="182116">
                  <c:v>3077.82</c:v>
                </c:pt>
                <c:pt idx="182117">
                  <c:v>2879.32</c:v>
                </c:pt>
                <c:pt idx="182118">
                  <c:v>2808.75</c:v>
                </c:pt>
                <c:pt idx="182119">
                  <c:v>3306.58</c:v>
                </c:pt>
                <c:pt idx="182120">
                  <c:v>3270.65</c:v>
                </c:pt>
                <c:pt idx="182121">
                  <c:v>3367.13</c:v>
                </c:pt>
                <c:pt idx="182122">
                  <c:v>3200.36</c:v>
                </c:pt>
                <c:pt idx="182123">
                  <c:v>3768.7</c:v>
                </c:pt>
                <c:pt idx="182124">
                  <c:v>3615.22</c:v>
                </c:pt>
                <c:pt idx="182125">
                  <c:v>3758.02</c:v>
                </c:pt>
                <c:pt idx="182126">
                  <c:v>3140.57</c:v>
                </c:pt>
                <c:pt idx="182127">
                  <c:v>3052.51</c:v>
                </c:pt>
                <c:pt idx="182128">
                  <c:v>3176.34</c:v>
                </c:pt>
                <c:pt idx="182129">
                  <c:v>3386.68</c:v>
                </c:pt>
                <c:pt idx="182130">
                  <c:v>2768.25</c:v>
                </c:pt>
                <c:pt idx="182131">
                  <c:v>2897.86</c:v>
                </c:pt>
                <c:pt idx="182132">
                  <c:v>2232.31</c:v>
                </c:pt>
                <c:pt idx="182133">
                  <c:v>2691.99</c:v>
                </c:pt>
                <c:pt idx="182134">
                  <c:v>2735.07</c:v>
                </c:pt>
                <c:pt idx="182135">
                  <c:v>2585.86</c:v>
                </c:pt>
                <c:pt idx="182136">
                  <c:v>3020.3</c:v>
                </c:pt>
                <c:pt idx="182137">
                  <c:v>2554.5700000000002</c:v>
                </c:pt>
                <c:pt idx="182138">
                  <c:v>2618.71</c:v>
                </c:pt>
                <c:pt idx="182139">
                  <c:v>2778.55</c:v>
                </c:pt>
                <c:pt idx="182140">
                  <c:v>2770.65</c:v>
                </c:pt>
                <c:pt idx="182141">
                  <c:v>2900.22</c:v>
                </c:pt>
                <c:pt idx="182142">
                  <c:v>2435.58</c:v>
                </c:pt>
                <c:pt idx="182143">
                  <c:v>2212.84</c:v>
                </c:pt>
                <c:pt idx="182144">
                  <c:v>2851.8</c:v>
                </c:pt>
                <c:pt idx="182145">
                  <c:v>2465.4499999999998</c:v>
                </c:pt>
                <c:pt idx="182146">
                  <c:v>2604.94</c:v>
                </c:pt>
                <c:pt idx="182147">
                  <c:v>2608.84</c:v>
                </c:pt>
                <c:pt idx="182148">
                  <c:v>2566.6799999999998</c:v>
                </c:pt>
                <c:pt idx="182149">
                  <c:v>2526.12</c:v>
                </c:pt>
                <c:pt idx="182150">
                  <c:v>2366.86</c:v>
                </c:pt>
                <c:pt idx="182151">
                  <c:v>2079.9299999999998</c:v>
                </c:pt>
                <c:pt idx="182152">
                  <c:v>2350.7199999999998</c:v>
                </c:pt>
                <c:pt idx="182153">
                  <c:v>2813.1</c:v>
                </c:pt>
                <c:pt idx="182154">
                  <c:v>2804.69</c:v>
                </c:pt>
                <c:pt idx="182155">
                  <c:v>2393.2199999999998</c:v>
                </c:pt>
                <c:pt idx="182156">
                  <c:v>2654.57</c:v>
                </c:pt>
                <c:pt idx="182157">
                  <c:v>2688.64</c:v>
                </c:pt>
                <c:pt idx="182158">
                  <c:v>2742.6</c:v>
                </c:pt>
                <c:pt idx="182159">
                  <c:v>2427.89</c:v>
                </c:pt>
                <c:pt idx="182160">
                  <c:v>2460.38</c:v>
                </c:pt>
                <c:pt idx="182161">
                  <c:v>2780.74</c:v>
                </c:pt>
                <c:pt idx="182162">
                  <c:v>2565.06</c:v>
                </c:pt>
                <c:pt idx="182163">
                  <c:v>2174.39</c:v>
                </c:pt>
                <c:pt idx="182164">
                  <c:v>1987.98</c:v>
                </c:pt>
                <c:pt idx="182165">
                  <c:v>2386.2600000000002</c:v>
                </c:pt>
                <c:pt idx="182166">
                  <c:v>3424.87</c:v>
                </c:pt>
                <c:pt idx="182167">
                  <c:v>1955.69</c:v>
                </c:pt>
                <c:pt idx="182168">
                  <c:v>2498.1</c:v>
                </c:pt>
                <c:pt idx="182169">
                  <c:v>3152.33</c:v>
                </c:pt>
                <c:pt idx="182170">
                  <c:v>3553.76</c:v>
                </c:pt>
                <c:pt idx="182171">
                  <c:v>3308.75</c:v>
                </c:pt>
                <c:pt idx="182172">
                  <c:v>91759.83</c:v>
                </c:pt>
                <c:pt idx="182173">
                  <c:v>83045.95</c:v>
                </c:pt>
                <c:pt idx="182174">
                  <c:v>81801.23</c:v>
                </c:pt>
                <c:pt idx="182175">
                  <c:v>72494.62</c:v>
                </c:pt>
                <c:pt idx="182176">
                  <c:v>84903.57</c:v>
                </c:pt>
                <c:pt idx="182177">
                  <c:v>89910.53</c:v>
                </c:pt>
                <c:pt idx="182178">
                  <c:v>79445.429999999993</c:v>
                </c:pt>
                <c:pt idx="182179">
                  <c:v>83452.94</c:v>
                </c:pt>
                <c:pt idx="182180">
                  <c:v>81360.710000000006</c:v>
                </c:pt>
                <c:pt idx="182181">
                  <c:v>81094.240000000005</c:v>
                </c:pt>
                <c:pt idx="182182">
                  <c:v>82029.69</c:v>
                </c:pt>
                <c:pt idx="182183">
                  <c:v>80906.179999999993</c:v>
                </c:pt>
                <c:pt idx="182184">
                  <c:v>83743.679999999993</c:v>
                </c:pt>
                <c:pt idx="182185">
                  <c:v>104018.83</c:v>
                </c:pt>
                <c:pt idx="182186">
                  <c:v>94927.58</c:v>
                </c:pt>
                <c:pt idx="182187">
                  <c:v>72895.94</c:v>
                </c:pt>
                <c:pt idx="182188">
                  <c:v>87313.86</c:v>
                </c:pt>
                <c:pt idx="182189">
                  <c:v>73147.83</c:v>
                </c:pt>
                <c:pt idx="182190">
                  <c:v>83369.88</c:v>
                </c:pt>
                <c:pt idx="182191">
                  <c:v>77156.490000000005</c:v>
                </c:pt>
                <c:pt idx="182192">
                  <c:v>79015.679999999993</c:v>
                </c:pt>
                <c:pt idx="182193">
                  <c:v>81338.62</c:v>
                </c:pt>
                <c:pt idx="182194">
                  <c:v>79061.62</c:v>
                </c:pt>
                <c:pt idx="182195">
                  <c:v>77543.360000000001</c:v>
                </c:pt>
                <c:pt idx="182196">
                  <c:v>81624.240000000005</c:v>
                </c:pt>
                <c:pt idx="182197">
                  <c:v>71621.11</c:v>
                </c:pt>
                <c:pt idx="182198">
                  <c:v>82080.100000000006</c:v>
                </c:pt>
                <c:pt idx="182199">
                  <c:v>85320.19</c:v>
                </c:pt>
                <c:pt idx="182200">
                  <c:v>71333.58</c:v>
                </c:pt>
                <c:pt idx="182201">
                  <c:v>78452.27</c:v>
                </c:pt>
                <c:pt idx="182202">
                  <c:v>81439.240000000005</c:v>
                </c:pt>
                <c:pt idx="182203">
                  <c:v>84200.14</c:v>
                </c:pt>
                <c:pt idx="182204">
                  <c:v>87546.17</c:v>
                </c:pt>
                <c:pt idx="182205">
                  <c:v>77631.360000000001</c:v>
                </c:pt>
                <c:pt idx="182206">
                  <c:v>81526.84</c:v>
                </c:pt>
                <c:pt idx="182207">
                  <c:v>88106.05</c:v>
                </c:pt>
                <c:pt idx="182208">
                  <c:v>81469.679999999993</c:v>
                </c:pt>
                <c:pt idx="182209">
                  <c:v>92174.85</c:v>
                </c:pt>
                <c:pt idx="182210">
                  <c:v>83222.94</c:v>
                </c:pt>
                <c:pt idx="182211">
                  <c:v>82126.81</c:v>
                </c:pt>
                <c:pt idx="182212">
                  <c:v>89971.86</c:v>
                </c:pt>
                <c:pt idx="182213">
                  <c:v>79208.990000000005</c:v>
                </c:pt>
                <c:pt idx="182214">
                  <c:v>66347.55</c:v>
                </c:pt>
                <c:pt idx="182215">
                  <c:v>81435.509999999995</c:v>
                </c:pt>
                <c:pt idx="182216">
                  <c:v>87304.77</c:v>
                </c:pt>
                <c:pt idx="182217">
                  <c:v>78428.3</c:v>
                </c:pt>
                <c:pt idx="182218">
                  <c:v>69428.289999999994</c:v>
                </c:pt>
                <c:pt idx="182219">
                  <c:v>77726.820000000007</c:v>
                </c:pt>
                <c:pt idx="182220">
                  <c:v>94506.1</c:v>
                </c:pt>
                <c:pt idx="182221">
                  <c:v>80636.52</c:v>
                </c:pt>
                <c:pt idx="182222">
                  <c:v>88387.86</c:v>
                </c:pt>
                <c:pt idx="182223">
                  <c:v>86041.35</c:v>
                </c:pt>
                <c:pt idx="182224">
                  <c:v>81876.67</c:v>
                </c:pt>
                <c:pt idx="182225">
                  <c:v>81807.33</c:v>
                </c:pt>
                <c:pt idx="182226">
                  <c:v>74602.320000000007</c:v>
                </c:pt>
                <c:pt idx="182227">
                  <c:v>68624.62</c:v>
                </c:pt>
                <c:pt idx="182228">
                  <c:v>84755.83</c:v>
                </c:pt>
                <c:pt idx="182229">
                  <c:v>92315.31</c:v>
                </c:pt>
                <c:pt idx="182230">
                  <c:v>70760.160000000003</c:v>
                </c:pt>
                <c:pt idx="182231">
                  <c:v>76299.55</c:v>
                </c:pt>
                <c:pt idx="182232">
                  <c:v>89902.11</c:v>
                </c:pt>
                <c:pt idx="182233">
                  <c:v>83972</c:v>
                </c:pt>
                <c:pt idx="182234">
                  <c:v>82538.23</c:v>
                </c:pt>
                <c:pt idx="182235">
                  <c:v>82791.41</c:v>
                </c:pt>
                <c:pt idx="182236">
                  <c:v>76735.149999999994</c:v>
                </c:pt>
                <c:pt idx="182237">
                  <c:v>85837.27</c:v>
                </c:pt>
                <c:pt idx="182238">
                  <c:v>81822.47</c:v>
                </c:pt>
                <c:pt idx="182239">
                  <c:v>77284.95</c:v>
                </c:pt>
                <c:pt idx="182240">
                  <c:v>71539.97</c:v>
                </c:pt>
                <c:pt idx="182241">
                  <c:v>70131.55</c:v>
                </c:pt>
                <c:pt idx="182242">
                  <c:v>79218.960000000006</c:v>
                </c:pt>
                <c:pt idx="182243">
                  <c:v>80988.87</c:v>
                </c:pt>
                <c:pt idx="182244">
                  <c:v>73677.56</c:v>
                </c:pt>
                <c:pt idx="182245">
                  <c:v>80925.88</c:v>
                </c:pt>
                <c:pt idx="182246">
                  <c:v>69492.740000000005</c:v>
                </c:pt>
                <c:pt idx="182247">
                  <c:v>80494.19</c:v>
                </c:pt>
                <c:pt idx="182248">
                  <c:v>73473.56</c:v>
                </c:pt>
                <c:pt idx="182249">
                  <c:v>75406.78</c:v>
                </c:pt>
                <c:pt idx="182250">
                  <c:v>82286.14</c:v>
                </c:pt>
                <c:pt idx="182251">
                  <c:v>74634.070000000007</c:v>
                </c:pt>
                <c:pt idx="182252">
                  <c:v>77994.850000000006</c:v>
                </c:pt>
                <c:pt idx="182253">
                  <c:v>76553.53</c:v>
                </c:pt>
                <c:pt idx="182254">
                  <c:v>80337.45</c:v>
                </c:pt>
                <c:pt idx="182255">
                  <c:v>72642.710000000006</c:v>
                </c:pt>
                <c:pt idx="182256">
                  <c:v>78601.91</c:v>
                </c:pt>
                <c:pt idx="182257">
                  <c:v>63909.63</c:v>
                </c:pt>
                <c:pt idx="182258">
                  <c:v>89984.84</c:v>
                </c:pt>
                <c:pt idx="182259">
                  <c:v>81880.06</c:v>
                </c:pt>
                <c:pt idx="182260">
                  <c:v>73798.19</c:v>
                </c:pt>
                <c:pt idx="182261">
                  <c:v>74036.429999999993</c:v>
                </c:pt>
                <c:pt idx="182262">
                  <c:v>64241.04</c:v>
                </c:pt>
                <c:pt idx="182263">
                  <c:v>95188.39</c:v>
                </c:pt>
                <c:pt idx="182264">
                  <c:v>82064.14</c:v>
                </c:pt>
                <c:pt idx="182265">
                  <c:v>72675</c:v>
                </c:pt>
                <c:pt idx="182266">
                  <c:v>58567.71</c:v>
                </c:pt>
                <c:pt idx="182267">
                  <c:v>83948.38</c:v>
                </c:pt>
                <c:pt idx="182268">
                  <c:v>82156.149999999994</c:v>
                </c:pt>
                <c:pt idx="182269">
                  <c:v>76235.44</c:v>
                </c:pt>
                <c:pt idx="182270">
                  <c:v>72644.52</c:v>
                </c:pt>
                <c:pt idx="182271">
                  <c:v>62349.56</c:v>
                </c:pt>
                <c:pt idx="182272">
                  <c:v>88260.800000000003</c:v>
                </c:pt>
                <c:pt idx="182273">
                  <c:v>80542.13</c:v>
                </c:pt>
                <c:pt idx="182274">
                  <c:v>78809.19</c:v>
                </c:pt>
                <c:pt idx="182275">
                  <c:v>89508.71</c:v>
                </c:pt>
                <c:pt idx="182276">
                  <c:v>75984.539999999994</c:v>
                </c:pt>
                <c:pt idx="182277">
                  <c:v>78216.78</c:v>
                </c:pt>
                <c:pt idx="182278">
                  <c:v>76250.05</c:v>
                </c:pt>
                <c:pt idx="182279">
                  <c:v>62207.5</c:v>
                </c:pt>
                <c:pt idx="182280">
                  <c:v>81856.98</c:v>
                </c:pt>
                <c:pt idx="182281">
                  <c:v>80513.8</c:v>
                </c:pt>
                <c:pt idx="182282">
                  <c:v>66516.460000000006</c:v>
                </c:pt>
                <c:pt idx="182283">
                  <c:v>64339.29</c:v>
                </c:pt>
                <c:pt idx="182284">
                  <c:v>79098</c:v>
                </c:pt>
                <c:pt idx="182285">
                  <c:v>87546.64</c:v>
                </c:pt>
                <c:pt idx="182286">
                  <c:v>74333.990000000005</c:v>
                </c:pt>
                <c:pt idx="182287">
                  <c:v>70589.52</c:v>
                </c:pt>
                <c:pt idx="182288">
                  <c:v>78309.490000000005</c:v>
                </c:pt>
                <c:pt idx="182289">
                  <c:v>75807.509999999995</c:v>
                </c:pt>
                <c:pt idx="182290">
                  <c:v>77925.77</c:v>
                </c:pt>
                <c:pt idx="182291">
                  <c:v>77860.179999999993</c:v>
                </c:pt>
                <c:pt idx="182292">
                  <c:v>66097.279999999999</c:v>
                </c:pt>
                <c:pt idx="182293">
                  <c:v>63368.66</c:v>
                </c:pt>
                <c:pt idx="182294">
                  <c:v>72975.37</c:v>
                </c:pt>
                <c:pt idx="182295">
                  <c:v>64276.83</c:v>
                </c:pt>
                <c:pt idx="182296">
                  <c:v>77757.75</c:v>
                </c:pt>
                <c:pt idx="182297">
                  <c:v>68547.69</c:v>
                </c:pt>
                <c:pt idx="182298">
                  <c:v>72066.36</c:v>
                </c:pt>
                <c:pt idx="182299">
                  <c:v>66948.5</c:v>
                </c:pt>
                <c:pt idx="182300">
                  <c:v>70965.42</c:v>
                </c:pt>
                <c:pt idx="182301">
                  <c:v>69427.53</c:v>
                </c:pt>
                <c:pt idx="182302">
                  <c:v>76008.08</c:v>
                </c:pt>
                <c:pt idx="182303">
                  <c:v>77825.91</c:v>
                </c:pt>
                <c:pt idx="182304">
                  <c:v>69415.539999999994</c:v>
                </c:pt>
                <c:pt idx="182305">
                  <c:v>66929.83</c:v>
                </c:pt>
                <c:pt idx="182306">
                  <c:v>70795.070000000007</c:v>
                </c:pt>
                <c:pt idx="182307">
                  <c:v>68697.399999999994</c:v>
                </c:pt>
                <c:pt idx="182308">
                  <c:v>73765.8</c:v>
                </c:pt>
                <c:pt idx="182309">
                  <c:v>70804.759999999995</c:v>
                </c:pt>
                <c:pt idx="182310">
                  <c:v>72629.25</c:v>
                </c:pt>
                <c:pt idx="182311">
                  <c:v>74805.16</c:v>
                </c:pt>
                <c:pt idx="182312">
                  <c:v>60637.919999999998</c:v>
                </c:pt>
                <c:pt idx="182313">
                  <c:v>68727.55</c:v>
                </c:pt>
                <c:pt idx="182314">
                  <c:v>69839.22</c:v>
                </c:pt>
                <c:pt idx="182315">
                  <c:v>4.47</c:v>
                </c:pt>
                <c:pt idx="182316">
                  <c:v>13.41</c:v>
                </c:pt>
                <c:pt idx="182317">
                  <c:v>20.86</c:v>
                </c:pt>
                <c:pt idx="182318">
                  <c:v>20.86</c:v>
                </c:pt>
                <c:pt idx="182319">
                  <c:v>11.92</c:v>
                </c:pt>
                <c:pt idx="182320">
                  <c:v>13.41</c:v>
                </c:pt>
                <c:pt idx="182321">
                  <c:v>14.9</c:v>
                </c:pt>
                <c:pt idx="182322">
                  <c:v>8.94</c:v>
                </c:pt>
                <c:pt idx="182323">
                  <c:v>28.31</c:v>
                </c:pt>
                <c:pt idx="182324">
                  <c:v>61278.07</c:v>
                </c:pt>
                <c:pt idx="182325">
                  <c:v>59052.01</c:v>
                </c:pt>
                <c:pt idx="182326">
                  <c:v>56632.42</c:v>
                </c:pt>
                <c:pt idx="182327">
                  <c:v>54991.360000000001</c:v>
                </c:pt>
                <c:pt idx="182328">
                  <c:v>62546.35</c:v>
                </c:pt>
                <c:pt idx="182329">
                  <c:v>58625.120000000003</c:v>
                </c:pt>
                <c:pt idx="182330">
                  <c:v>51707.72</c:v>
                </c:pt>
                <c:pt idx="182331">
                  <c:v>55799.519999999997</c:v>
                </c:pt>
                <c:pt idx="182332">
                  <c:v>57635.4</c:v>
                </c:pt>
                <c:pt idx="182333">
                  <c:v>51477.1</c:v>
                </c:pt>
                <c:pt idx="182334">
                  <c:v>58939.839999999997</c:v>
                </c:pt>
                <c:pt idx="182335">
                  <c:v>55434.86</c:v>
                </c:pt>
                <c:pt idx="182336">
                  <c:v>57392.15</c:v>
                </c:pt>
                <c:pt idx="182337">
                  <c:v>57960.89</c:v>
                </c:pt>
                <c:pt idx="182338">
                  <c:v>54225.37</c:v>
                </c:pt>
                <c:pt idx="182339">
                  <c:v>52696.35</c:v>
                </c:pt>
                <c:pt idx="182340">
                  <c:v>57750.080000000002</c:v>
                </c:pt>
                <c:pt idx="182341">
                  <c:v>54783.89</c:v>
                </c:pt>
                <c:pt idx="182342">
                  <c:v>52237.66</c:v>
                </c:pt>
                <c:pt idx="182343">
                  <c:v>54404.160000000003</c:v>
                </c:pt>
                <c:pt idx="182344">
                  <c:v>52866.19</c:v>
                </c:pt>
                <c:pt idx="182345">
                  <c:v>56360.65</c:v>
                </c:pt>
                <c:pt idx="182346">
                  <c:v>51472.68</c:v>
                </c:pt>
                <c:pt idx="182347">
                  <c:v>55916.78</c:v>
                </c:pt>
                <c:pt idx="182348">
                  <c:v>50584.79</c:v>
                </c:pt>
                <c:pt idx="182349">
                  <c:v>50683.37</c:v>
                </c:pt>
                <c:pt idx="182350">
                  <c:v>53914.02</c:v>
                </c:pt>
                <c:pt idx="182351">
                  <c:v>52619.72</c:v>
                </c:pt>
                <c:pt idx="182352">
                  <c:v>52099.35</c:v>
                </c:pt>
                <c:pt idx="182353">
                  <c:v>57247.59</c:v>
                </c:pt>
                <c:pt idx="182354">
                  <c:v>61054.67</c:v>
                </c:pt>
                <c:pt idx="182355">
                  <c:v>55854.35</c:v>
                </c:pt>
                <c:pt idx="182356">
                  <c:v>54783.13</c:v>
                </c:pt>
                <c:pt idx="182357">
                  <c:v>55788.43</c:v>
                </c:pt>
                <c:pt idx="182358">
                  <c:v>59641.599999999999</c:v>
                </c:pt>
                <c:pt idx="182359">
                  <c:v>57054.49</c:v>
                </c:pt>
                <c:pt idx="182360">
                  <c:v>54749.79</c:v>
                </c:pt>
                <c:pt idx="182361">
                  <c:v>54652.98</c:v>
                </c:pt>
                <c:pt idx="182362">
                  <c:v>54285.72</c:v>
                </c:pt>
                <c:pt idx="182363">
                  <c:v>59087.28</c:v>
                </c:pt>
                <c:pt idx="182364">
                  <c:v>57469.41</c:v>
                </c:pt>
                <c:pt idx="182365">
                  <c:v>54416.67</c:v>
                </c:pt>
                <c:pt idx="182366">
                  <c:v>48147.74</c:v>
                </c:pt>
                <c:pt idx="182367">
                  <c:v>55177.08</c:v>
                </c:pt>
                <c:pt idx="182368">
                  <c:v>55499.25</c:v>
                </c:pt>
                <c:pt idx="182369">
                  <c:v>56148.54</c:v>
                </c:pt>
                <c:pt idx="182370">
                  <c:v>64414.49</c:v>
                </c:pt>
                <c:pt idx="182371">
                  <c:v>60141.87</c:v>
                </c:pt>
                <c:pt idx="182372">
                  <c:v>53718</c:v>
                </c:pt>
                <c:pt idx="182373">
                  <c:v>52550.84</c:v>
                </c:pt>
                <c:pt idx="182374">
                  <c:v>51375.21</c:v>
                </c:pt>
                <c:pt idx="182375">
                  <c:v>54242.15</c:v>
                </c:pt>
                <c:pt idx="182376">
                  <c:v>54102.23</c:v>
                </c:pt>
                <c:pt idx="182377">
                  <c:v>56281.38</c:v>
                </c:pt>
                <c:pt idx="182378">
                  <c:v>54536.54</c:v>
                </c:pt>
                <c:pt idx="182379">
                  <c:v>50902.92</c:v>
                </c:pt>
                <c:pt idx="182380">
                  <c:v>57514.720000000001</c:v>
                </c:pt>
                <c:pt idx="182381">
                  <c:v>54146.22</c:v>
                </c:pt>
                <c:pt idx="182382">
                  <c:v>50047.76</c:v>
                </c:pt>
                <c:pt idx="182383">
                  <c:v>51601.760000000002</c:v>
                </c:pt>
                <c:pt idx="182384">
                  <c:v>56597.66</c:v>
                </c:pt>
                <c:pt idx="182385">
                  <c:v>55490.25</c:v>
                </c:pt>
                <c:pt idx="182386">
                  <c:v>53586.29</c:v>
                </c:pt>
                <c:pt idx="182387">
                  <c:v>52477.01</c:v>
                </c:pt>
                <c:pt idx="182388">
                  <c:v>47873.599999999999</c:v>
                </c:pt>
                <c:pt idx="182389">
                  <c:v>53664.6</c:v>
                </c:pt>
                <c:pt idx="182390">
                  <c:v>50831.09</c:v>
                </c:pt>
                <c:pt idx="182391">
                  <c:v>56144.57</c:v>
                </c:pt>
                <c:pt idx="182392">
                  <c:v>49956.27</c:v>
                </c:pt>
                <c:pt idx="182393">
                  <c:v>50027.31</c:v>
                </c:pt>
                <c:pt idx="182394">
                  <c:v>53062.79</c:v>
                </c:pt>
                <c:pt idx="182395">
                  <c:v>51823.08</c:v>
                </c:pt>
                <c:pt idx="182396">
                  <c:v>49585.39</c:v>
                </c:pt>
                <c:pt idx="182397">
                  <c:v>53388.12</c:v>
                </c:pt>
                <c:pt idx="182398">
                  <c:v>49645.98</c:v>
                </c:pt>
                <c:pt idx="182399">
                  <c:v>49079.98</c:v>
                </c:pt>
                <c:pt idx="182400">
                  <c:v>47268.52</c:v>
                </c:pt>
                <c:pt idx="182401">
                  <c:v>48544.87</c:v>
                </c:pt>
                <c:pt idx="182402">
                  <c:v>52655.08</c:v>
                </c:pt>
                <c:pt idx="182403">
                  <c:v>49712.15</c:v>
                </c:pt>
                <c:pt idx="182404">
                  <c:v>51053.760000000002</c:v>
                </c:pt>
                <c:pt idx="182405">
                  <c:v>57361.06</c:v>
                </c:pt>
                <c:pt idx="182406">
                  <c:v>57623.22</c:v>
                </c:pt>
                <c:pt idx="182407">
                  <c:v>53628.44</c:v>
                </c:pt>
                <c:pt idx="182408">
                  <c:v>51515.66</c:v>
                </c:pt>
                <c:pt idx="182409">
                  <c:v>55310.74</c:v>
                </c:pt>
                <c:pt idx="182410">
                  <c:v>52982.559999999998</c:v>
                </c:pt>
                <c:pt idx="182411">
                  <c:v>57841.54</c:v>
                </c:pt>
                <c:pt idx="182412">
                  <c:v>50416.52</c:v>
                </c:pt>
                <c:pt idx="182413">
                  <c:v>52653.3</c:v>
                </c:pt>
                <c:pt idx="182414">
                  <c:v>51767.06</c:v>
                </c:pt>
                <c:pt idx="182415">
                  <c:v>54395.87</c:v>
                </c:pt>
                <c:pt idx="182416">
                  <c:v>54311.59</c:v>
                </c:pt>
                <c:pt idx="182417">
                  <c:v>53434.98</c:v>
                </c:pt>
                <c:pt idx="182418">
                  <c:v>45593.279999999999</c:v>
                </c:pt>
                <c:pt idx="182419">
                  <c:v>54597.23</c:v>
                </c:pt>
                <c:pt idx="182420">
                  <c:v>53913.87</c:v>
                </c:pt>
                <c:pt idx="182421">
                  <c:v>56666.6</c:v>
                </c:pt>
                <c:pt idx="182422">
                  <c:v>59927.64</c:v>
                </c:pt>
                <c:pt idx="182423">
                  <c:v>46573.69</c:v>
                </c:pt>
                <c:pt idx="182424">
                  <c:v>56376.56</c:v>
                </c:pt>
                <c:pt idx="182425">
                  <c:v>52557.29</c:v>
                </c:pt>
                <c:pt idx="182426">
                  <c:v>54889.5</c:v>
                </c:pt>
                <c:pt idx="182427">
                  <c:v>56554.82</c:v>
                </c:pt>
                <c:pt idx="182428">
                  <c:v>57180.22</c:v>
                </c:pt>
                <c:pt idx="182429">
                  <c:v>57965.26</c:v>
                </c:pt>
                <c:pt idx="182430">
                  <c:v>52790.44</c:v>
                </c:pt>
                <c:pt idx="182431">
                  <c:v>56192.6</c:v>
                </c:pt>
                <c:pt idx="182432">
                  <c:v>56875.4</c:v>
                </c:pt>
                <c:pt idx="182433">
                  <c:v>55667.42</c:v>
                </c:pt>
                <c:pt idx="182434">
                  <c:v>53710.41</c:v>
                </c:pt>
                <c:pt idx="182435">
                  <c:v>54370.87</c:v>
                </c:pt>
                <c:pt idx="182436">
                  <c:v>56337.51</c:v>
                </c:pt>
                <c:pt idx="182437">
                  <c:v>60056.22</c:v>
                </c:pt>
                <c:pt idx="182438">
                  <c:v>53068.99</c:v>
                </c:pt>
                <c:pt idx="182439">
                  <c:v>54923.25</c:v>
                </c:pt>
                <c:pt idx="182440">
                  <c:v>53720.78</c:v>
                </c:pt>
                <c:pt idx="182441">
                  <c:v>55723.51</c:v>
                </c:pt>
                <c:pt idx="182442">
                  <c:v>54379.25</c:v>
                </c:pt>
                <c:pt idx="182443">
                  <c:v>49098.8</c:v>
                </c:pt>
                <c:pt idx="182444">
                  <c:v>52300.21</c:v>
                </c:pt>
                <c:pt idx="182445">
                  <c:v>54249.38</c:v>
                </c:pt>
                <c:pt idx="182446">
                  <c:v>52537.8</c:v>
                </c:pt>
                <c:pt idx="182447">
                  <c:v>53788.77</c:v>
                </c:pt>
                <c:pt idx="182448">
                  <c:v>50247.9</c:v>
                </c:pt>
                <c:pt idx="182449">
                  <c:v>54806.33</c:v>
                </c:pt>
                <c:pt idx="182450">
                  <c:v>53789.06</c:v>
                </c:pt>
                <c:pt idx="182451">
                  <c:v>51042.76</c:v>
                </c:pt>
                <c:pt idx="182452">
                  <c:v>52015.18</c:v>
                </c:pt>
                <c:pt idx="182453">
                  <c:v>50190.239999999998</c:v>
                </c:pt>
                <c:pt idx="182454">
                  <c:v>53128.92</c:v>
                </c:pt>
                <c:pt idx="182455">
                  <c:v>51004.04</c:v>
                </c:pt>
                <c:pt idx="182456">
                  <c:v>52824.54</c:v>
                </c:pt>
                <c:pt idx="182457">
                  <c:v>56600</c:v>
                </c:pt>
                <c:pt idx="182458">
                  <c:v>55012.38</c:v>
                </c:pt>
                <c:pt idx="182459">
                  <c:v>55053.85</c:v>
                </c:pt>
                <c:pt idx="182460">
                  <c:v>53862.62</c:v>
                </c:pt>
                <c:pt idx="182461">
                  <c:v>55426.97</c:v>
                </c:pt>
                <c:pt idx="182462">
                  <c:v>58069.95</c:v>
                </c:pt>
                <c:pt idx="182463">
                  <c:v>55071.92</c:v>
                </c:pt>
                <c:pt idx="182464">
                  <c:v>50752.03</c:v>
                </c:pt>
                <c:pt idx="182465">
                  <c:v>51474.68</c:v>
                </c:pt>
                <c:pt idx="182466">
                  <c:v>52994.85</c:v>
                </c:pt>
                <c:pt idx="182467">
                  <c:v>1542.83</c:v>
                </c:pt>
                <c:pt idx="182468">
                  <c:v>2013.99</c:v>
                </c:pt>
                <c:pt idx="182469">
                  <c:v>1284</c:v>
                </c:pt>
                <c:pt idx="182470">
                  <c:v>1090.6600000000001</c:v>
                </c:pt>
                <c:pt idx="182471">
                  <c:v>1511</c:v>
                </c:pt>
                <c:pt idx="182472">
                  <c:v>1281</c:v>
                </c:pt>
                <c:pt idx="182473">
                  <c:v>1231.6600000000001</c:v>
                </c:pt>
                <c:pt idx="182474">
                  <c:v>1255</c:v>
                </c:pt>
                <c:pt idx="182475">
                  <c:v>1255</c:v>
                </c:pt>
                <c:pt idx="182476">
                  <c:v>1935.83</c:v>
                </c:pt>
                <c:pt idx="182477">
                  <c:v>1264.76</c:v>
                </c:pt>
                <c:pt idx="182478">
                  <c:v>1459.96</c:v>
                </c:pt>
                <c:pt idx="182479">
                  <c:v>1385</c:v>
                </c:pt>
                <c:pt idx="182480">
                  <c:v>1124.93</c:v>
                </c:pt>
                <c:pt idx="182481">
                  <c:v>905.85</c:v>
                </c:pt>
                <c:pt idx="182482">
                  <c:v>670.83</c:v>
                </c:pt>
                <c:pt idx="182483">
                  <c:v>904.66</c:v>
                </c:pt>
                <c:pt idx="182484">
                  <c:v>998.63</c:v>
                </c:pt>
                <c:pt idx="182485">
                  <c:v>787.91</c:v>
                </c:pt>
                <c:pt idx="182486">
                  <c:v>1332.92</c:v>
                </c:pt>
                <c:pt idx="182487">
                  <c:v>1935.63</c:v>
                </c:pt>
                <c:pt idx="182488">
                  <c:v>694</c:v>
                </c:pt>
                <c:pt idx="182489">
                  <c:v>689</c:v>
                </c:pt>
                <c:pt idx="182490">
                  <c:v>784.97</c:v>
                </c:pt>
                <c:pt idx="182491">
                  <c:v>1087.97</c:v>
                </c:pt>
                <c:pt idx="182492">
                  <c:v>692.97</c:v>
                </c:pt>
                <c:pt idx="182493">
                  <c:v>2330.9699999999998</c:v>
                </c:pt>
                <c:pt idx="182494">
                  <c:v>1879.97</c:v>
                </c:pt>
                <c:pt idx="182495">
                  <c:v>2514.9699999999998</c:v>
                </c:pt>
                <c:pt idx="182496">
                  <c:v>3439</c:v>
                </c:pt>
                <c:pt idx="182497">
                  <c:v>3552</c:v>
                </c:pt>
                <c:pt idx="182498">
                  <c:v>5571.17</c:v>
                </c:pt>
                <c:pt idx="182499">
                  <c:v>5080</c:v>
                </c:pt>
                <c:pt idx="182500">
                  <c:v>3067.89</c:v>
                </c:pt>
                <c:pt idx="182501">
                  <c:v>3150.96</c:v>
                </c:pt>
                <c:pt idx="182502">
                  <c:v>4439</c:v>
                </c:pt>
                <c:pt idx="182503">
                  <c:v>3506.24</c:v>
                </c:pt>
                <c:pt idx="182504">
                  <c:v>3391</c:v>
                </c:pt>
                <c:pt idx="182505">
                  <c:v>4409</c:v>
                </c:pt>
                <c:pt idx="182506">
                  <c:v>3612</c:v>
                </c:pt>
                <c:pt idx="182507">
                  <c:v>3109.93</c:v>
                </c:pt>
                <c:pt idx="182508">
                  <c:v>3520</c:v>
                </c:pt>
                <c:pt idx="182509">
                  <c:v>5283.75</c:v>
                </c:pt>
                <c:pt idx="182510">
                  <c:v>4281.25</c:v>
                </c:pt>
                <c:pt idx="182511">
                  <c:v>5155.25</c:v>
                </c:pt>
                <c:pt idx="182512">
                  <c:v>7488.25</c:v>
                </c:pt>
                <c:pt idx="182513">
                  <c:v>13910.5</c:v>
                </c:pt>
                <c:pt idx="182514">
                  <c:v>1243.5</c:v>
                </c:pt>
                <c:pt idx="182515">
                  <c:v>1141.7</c:v>
                </c:pt>
                <c:pt idx="182516">
                  <c:v>1463</c:v>
                </c:pt>
                <c:pt idx="182517">
                  <c:v>1255.5</c:v>
                </c:pt>
                <c:pt idx="182518">
                  <c:v>1556</c:v>
                </c:pt>
                <c:pt idx="182519">
                  <c:v>3862.5</c:v>
                </c:pt>
                <c:pt idx="182520">
                  <c:v>3747</c:v>
                </c:pt>
                <c:pt idx="182521">
                  <c:v>2937</c:v>
                </c:pt>
                <c:pt idx="182522">
                  <c:v>1920</c:v>
                </c:pt>
                <c:pt idx="182523">
                  <c:v>2542.5</c:v>
                </c:pt>
                <c:pt idx="182524">
                  <c:v>2022</c:v>
                </c:pt>
                <c:pt idx="182525">
                  <c:v>1727</c:v>
                </c:pt>
                <c:pt idx="182526">
                  <c:v>1923.5</c:v>
                </c:pt>
                <c:pt idx="182527">
                  <c:v>1820</c:v>
                </c:pt>
                <c:pt idx="182528">
                  <c:v>1477.93</c:v>
                </c:pt>
                <c:pt idx="182529">
                  <c:v>1937.46</c:v>
                </c:pt>
                <c:pt idx="182530">
                  <c:v>2179.9299999999998</c:v>
                </c:pt>
                <c:pt idx="182531">
                  <c:v>1959.5</c:v>
                </c:pt>
                <c:pt idx="182532">
                  <c:v>1301</c:v>
                </c:pt>
                <c:pt idx="182533">
                  <c:v>1604.43</c:v>
                </c:pt>
                <c:pt idx="182534">
                  <c:v>1343</c:v>
                </c:pt>
                <c:pt idx="182535">
                  <c:v>1782.5</c:v>
                </c:pt>
                <c:pt idx="182536">
                  <c:v>1847.15</c:v>
                </c:pt>
                <c:pt idx="182537">
                  <c:v>2069.75</c:v>
                </c:pt>
                <c:pt idx="182538">
                  <c:v>2605.4499999999998</c:v>
                </c:pt>
                <c:pt idx="182539">
                  <c:v>2151.6799999999998</c:v>
                </c:pt>
                <c:pt idx="182540">
                  <c:v>1828.75</c:v>
                </c:pt>
                <c:pt idx="182541">
                  <c:v>2162</c:v>
                </c:pt>
                <c:pt idx="182542">
                  <c:v>1570</c:v>
                </c:pt>
                <c:pt idx="182543">
                  <c:v>1817</c:v>
                </c:pt>
                <c:pt idx="182544">
                  <c:v>1509.43</c:v>
                </c:pt>
                <c:pt idx="182545">
                  <c:v>1851</c:v>
                </c:pt>
                <c:pt idx="182546">
                  <c:v>2067</c:v>
                </c:pt>
                <c:pt idx="182547">
                  <c:v>2354.39</c:v>
                </c:pt>
                <c:pt idx="182548">
                  <c:v>2414.5</c:v>
                </c:pt>
                <c:pt idx="182549">
                  <c:v>3446</c:v>
                </c:pt>
                <c:pt idx="182550">
                  <c:v>3522</c:v>
                </c:pt>
                <c:pt idx="182551">
                  <c:v>4727.5</c:v>
                </c:pt>
                <c:pt idx="182552">
                  <c:v>5453.75</c:v>
                </c:pt>
                <c:pt idx="182553">
                  <c:v>5359.25</c:v>
                </c:pt>
                <c:pt idx="182554">
                  <c:v>6376.5</c:v>
                </c:pt>
                <c:pt idx="182555">
                  <c:v>4888.75</c:v>
                </c:pt>
                <c:pt idx="182556">
                  <c:v>4638.75</c:v>
                </c:pt>
                <c:pt idx="182557">
                  <c:v>3996.25</c:v>
                </c:pt>
                <c:pt idx="182558">
                  <c:v>4318</c:v>
                </c:pt>
                <c:pt idx="182559">
                  <c:v>5609.5</c:v>
                </c:pt>
                <c:pt idx="182560">
                  <c:v>3992.25</c:v>
                </c:pt>
                <c:pt idx="182561">
                  <c:v>5208.58</c:v>
                </c:pt>
                <c:pt idx="182562">
                  <c:v>4497.47</c:v>
                </c:pt>
                <c:pt idx="182563">
                  <c:v>6723.91</c:v>
                </c:pt>
                <c:pt idx="182564">
                  <c:v>8502.2199999999993</c:v>
                </c:pt>
                <c:pt idx="182565">
                  <c:v>13432.22</c:v>
                </c:pt>
                <c:pt idx="182566">
                  <c:v>3751.66</c:v>
                </c:pt>
                <c:pt idx="182567">
                  <c:v>1326</c:v>
                </c:pt>
                <c:pt idx="182568">
                  <c:v>1206.04</c:v>
                </c:pt>
                <c:pt idx="182569">
                  <c:v>1049</c:v>
                </c:pt>
                <c:pt idx="182570">
                  <c:v>1991.25</c:v>
                </c:pt>
                <c:pt idx="182571">
                  <c:v>2990.22</c:v>
                </c:pt>
                <c:pt idx="182572">
                  <c:v>3376.69</c:v>
                </c:pt>
                <c:pt idx="182573">
                  <c:v>2592.2199999999998</c:v>
                </c:pt>
                <c:pt idx="182574">
                  <c:v>2072.65</c:v>
                </c:pt>
                <c:pt idx="182575">
                  <c:v>1459.5</c:v>
                </c:pt>
                <c:pt idx="182576">
                  <c:v>1428</c:v>
                </c:pt>
                <c:pt idx="182577">
                  <c:v>1744.5</c:v>
                </c:pt>
                <c:pt idx="182578">
                  <c:v>1797.5</c:v>
                </c:pt>
                <c:pt idx="182579">
                  <c:v>2263</c:v>
                </c:pt>
                <c:pt idx="182580">
                  <c:v>2809</c:v>
                </c:pt>
                <c:pt idx="182581">
                  <c:v>2460</c:v>
                </c:pt>
                <c:pt idx="182582">
                  <c:v>2124</c:v>
                </c:pt>
                <c:pt idx="182583">
                  <c:v>1601.5</c:v>
                </c:pt>
                <c:pt idx="182584">
                  <c:v>1944.5</c:v>
                </c:pt>
                <c:pt idx="182585">
                  <c:v>2178.5</c:v>
                </c:pt>
                <c:pt idx="182586">
                  <c:v>2039.82</c:v>
                </c:pt>
                <c:pt idx="182587">
                  <c:v>1921.23</c:v>
                </c:pt>
                <c:pt idx="182588">
                  <c:v>2081.4699999999998</c:v>
                </c:pt>
                <c:pt idx="182589">
                  <c:v>2025.5</c:v>
                </c:pt>
                <c:pt idx="182590">
                  <c:v>2842.76</c:v>
                </c:pt>
                <c:pt idx="182591">
                  <c:v>2817.9</c:v>
                </c:pt>
                <c:pt idx="182592">
                  <c:v>2034.36</c:v>
                </c:pt>
                <c:pt idx="182593">
                  <c:v>2974.75</c:v>
                </c:pt>
                <c:pt idx="182594">
                  <c:v>1932.29</c:v>
                </c:pt>
                <c:pt idx="182595">
                  <c:v>2081.96</c:v>
                </c:pt>
                <c:pt idx="182596">
                  <c:v>2081.7199999999998</c:v>
                </c:pt>
                <c:pt idx="182597">
                  <c:v>2490.2800000000002</c:v>
                </c:pt>
                <c:pt idx="182598">
                  <c:v>4043.48</c:v>
                </c:pt>
                <c:pt idx="182599">
                  <c:v>4134.2299999999996</c:v>
                </c:pt>
                <c:pt idx="182600">
                  <c:v>7088.52</c:v>
                </c:pt>
                <c:pt idx="182601">
                  <c:v>4762.4399999999996</c:v>
                </c:pt>
                <c:pt idx="182602">
                  <c:v>5029.6099999999997</c:v>
                </c:pt>
                <c:pt idx="182603">
                  <c:v>6009.84</c:v>
                </c:pt>
                <c:pt idx="182604">
                  <c:v>5410.89</c:v>
                </c:pt>
                <c:pt idx="182605">
                  <c:v>4656.4399999999996</c:v>
                </c:pt>
                <c:pt idx="182606">
                  <c:v>3666.45</c:v>
                </c:pt>
                <c:pt idx="182607">
                  <c:v>3119.17</c:v>
                </c:pt>
                <c:pt idx="182608">
                  <c:v>3145.48</c:v>
                </c:pt>
                <c:pt idx="182609">
                  <c:v>3266.79</c:v>
                </c:pt>
                <c:pt idx="182610">
                  <c:v>4417.22</c:v>
                </c:pt>
                <c:pt idx="182611">
                  <c:v>5120.83</c:v>
                </c:pt>
                <c:pt idx="182612">
                  <c:v>5058.49</c:v>
                </c:pt>
                <c:pt idx="182613">
                  <c:v>5017.01</c:v>
                </c:pt>
                <c:pt idx="182614">
                  <c:v>5451.38</c:v>
                </c:pt>
                <c:pt idx="182615">
                  <c:v>7123.1</c:v>
                </c:pt>
                <c:pt idx="182616">
                  <c:v>5873.85</c:v>
                </c:pt>
                <c:pt idx="182617">
                  <c:v>6301.91</c:v>
                </c:pt>
                <c:pt idx="182618">
                  <c:v>7270.33</c:v>
                </c:pt>
                <c:pt idx="182619">
                  <c:v>7023.4</c:v>
                </c:pt>
                <c:pt idx="182620">
                  <c:v>7522.46</c:v>
                </c:pt>
                <c:pt idx="182621">
                  <c:v>7493.31</c:v>
                </c:pt>
                <c:pt idx="182622">
                  <c:v>6433.29</c:v>
                </c:pt>
                <c:pt idx="182623">
                  <c:v>6486.16</c:v>
                </c:pt>
                <c:pt idx="182624">
                  <c:v>6017.76</c:v>
                </c:pt>
                <c:pt idx="182625">
                  <c:v>6392.25</c:v>
                </c:pt>
                <c:pt idx="182626">
                  <c:v>6869.24</c:v>
                </c:pt>
                <c:pt idx="182627">
                  <c:v>6401.22</c:v>
                </c:pt>
                <c:pt idx="182628">
                  <c:v>5932.2</c:v>
                </c:pt>
                <c:pt idx="182629">
                  <c:v>7206.48</c:v>
                </c:pt>
                <c:pt idx="182630">
                  <c:v>6253.65</c:v>
                </c:pt>
                <c:pt idx="182631">
                  <c:v>7286.82</c:v>
                </c:pt>
                <c:pt idx="182632">
                  <c:v>6574.53</c:v>
                </c:pt>
                <c:pt idx="182633">
                  <c:v>7625.15</c:v>
                </c:pt>
                <c:pt idx="182634">
                  <c:v>6763.83</c:v>
                </c:pt>
                <c:pt idx="182635">
                  <c:v>7111.26</c:v>
                </c:pt>
                <c:pt idx="182636">
                  <c:v>7124.44</c:v>
                </c:pt>
                <c:pt idx="182637">
                  <c:v>6221.03</c:v>
                </c:pt>
                <c:pt idx="182638">
                  <c:v>6139.77</c:v>
                </c:pt>
                <c:pt idx="182639">
                  <c:v>6344.9</c:v>
                </c:pt>
                <c:pt idx="182640">
                  <c:v>6445.71</c:v>
                </c:pt>
                <c:pt idx="182641">
                  <c:v>6945.69</c:v>
                </c:pt>
                <c:pt idx="182642">
                  <c:v>6587.4</c:v>
                </c:pt>
                <c:pt idx="182643">
                  <c:v>6135.41</c:v>
                </c:pt>
                <c:pt idx="182644">
                  <c:v>6091.95</c:v>
                </c:pt>
                <c:pt idx="182645">
                  <c:v>7030.48</c:v>
                </c:pt>
                <c:pt idx="182646">
                  <c:v>6498.88</c:v>
                </c:pt>
                <c:pt idx="182647">
                  <c:v>6382.86</c:v>
                </c:pt>
                <c:pt idx="182648">
                  <c:v>6145.64</c:v>
                </c:pt>
                <c:pt idx="182649">
                  <c:v>6288.87</c:v>
                </c:pt>
                <c:pt idx="182650">
                  <c:v>7268.43</c:v>
                </c:pt>
                <c:pt idx="182651">
                  <c:v>6501.02</c:v>
                </c:pt>
                <c:pt idx="182652">
                  <c:v>4978.04</c:v>
                </c:pt>
                <c:pt idx="182653">
                  <c:v>5420.18</c:v>
                </c:pt>
                <c:pt idx="182654">
                  <c:v>5227.0200000000004</c:v>
                </c:pt>
                <c:pt idx="182655">
                  <c:v>4433.09</c:v>
                </c:pt>
                <c:pt idx="182656">
                  <c:v>4594.45</c:v>
                </c:pt>
                <c:pt idx="182657">
                  <c:v>5421.22</c:v>
                </c:pt>
                <c:pt idx="182658">
                  <c:v>5402.43</c:v>
                </c:pt>
                <c:pt idx="182659">
                  <c:v>4518.5</c:v>
                </c:pt>
                <c:pt idx="182660">
                  <c:v>4654.17</c:v>
                </c:pt>
                <c:pt idx="182661">
                  <c:v>4612.7700000000004</c:v>
                </c:pt>
                <c:pt idx="182662">
                  <c:v>4832.08</c:v>
                </c:pt>
                <c:pt idx="182663">
                  <c:v>4962.55</c:v>
                </c:pt>
                <c:pt idx="182664">
                  <c:v>6078.6</c:v>
                </c:pt>
                <c:pt idx="182665">
                  <c:v>4369.37</c:v>
                </c:pt>
                <c:pt idx="182666">
                  <c:v>5922.06</c:v>
                </c:pt>
                <c:pt idx="182667">
                  <c:v>5522.17</c:v>
                </c:pt>
                <c:pt idx="182668">
                  <c:v>6866.59</c:v>
                </c:pt>
                <c:pt idx="182669">
                  <c:v>6069.77</c:v>
                </c:pt>
                <c:pt idx="182670">
                  <c:v>5912.38</c:v>
                </c:pt>
                <c:pt idx="182671">
                  <c:v>7844.61</c:v>
                </c:pt>
                <c:pt idx="182672">
                  <c:v>7620.55</c:v>
                </c:pt>
                <c:pt idx="182673">
                  <c:v>6853.41</c:v>
                </c:pt>
                <c:pt idx="182674">
                  <c:v>7100.27</c:v>
                </c:pt>
                <c:pt idx="182675">
                  <c:v>7704.69</c:v>
                </c:pt>
                <c:pt idx="182676">
                  <c:v>7185.75</c:v>
                </c:pt>
                <c:pt idx="182677">
                  <c:v>5722.59</c:v>
                </c:pt>
                <c:pt idx="182678">
                  <c:v>7262.91</c:v>
                </c:pt>
                <c:pt idx="182679">
                  <c:v>7184.85</c:v>
                </c:pt>
                <c:pt idx="182680">
                  <c:v>5419.02</c:v>
                </c:pt>
                <c:pt idx="182681">
                  <c:v>7530.5</c:v>
                </c:pt>
                <c:pt idx="182682">
                  <c:v>7208.59</c:v>
                </c:pt>
                <c:pt idx="182683">
                  <c:v>6870.08</c:v>
                </c:pt>
                <c:pt idx="182684">
                  <c:v>7207.36</c:v>
                </c:pt>
                <c:pt idx="182685">
                  <c:v>6878.07</c:v>
                </c:pt>
                <c:pt idx="182686">
                  <c:v>6127.25</c:v>
                </c:pt>
                <c:pt idx="182687">
                  <c:v>6950.01</c:v>
                </c:pt>
                <c:pt idx="182688">
                  <c:v>6048.37</c:v>
                </c:pt>
                <c:pt idx="182689">
                  <c:v>6417.78</c:v>
                </c:pt>
                <c:pt idx="182690">
                  <c:v>7105.47</c:v>
                </c:pt>
                <c:pt idx="182691">
                  <c:v>6653.78</c:v>
                </c:pt>
                <c:pt idx="182692">
                  <c:v>6978.17</c:v>
                </c:pt>
                <c:pt idx="182693">
                  <c:v>6818.67</c:v>
                </c:pt>
                <c:pt idx="182694">
                  <c:v>6570.81</c:v>
                </c:pt>
                <c:pt idx="182695">
                  <c:v>6814.18</c:v>
                </c:pt>
                <c:pt idx="182696">
                  <c:v>6399.96</c:v>
                </c:pt>
                <c:pt idx="182697">
                  <c:v>7473.69</c:v>
                </c:pt>
                <c:pt idx="182698">
                  <c:v>7139.95</c:v>
                </c:pt>
                <c:pt idx="182699">
                  <c:v>6483.39</c:v>
                </c:pt>
                <c:pt idx="182700">
                  <c:v>6682.38</c:v>
                </c:pt>
                <c:pt idx="182701">
                  <c:v>6541.02</c:v>
                </c:pt>
                <c:pt idx="182702">
                  <c:v>7824.52</c:v>
                </c:pt>
                <c:pt idx="182703">
                  <c:v>6719.35</c:v>
                </c:pt>
                <c:pt idx="182704">
                  <c:v>6252.41</c:v>
                </c:pt>
                <c:pt idx="182705">
                  <c:v>5851.32</c:v>
                </c:pt>
                <c:pt idx="182706">
                  <c:v>5823.52</c:v>
                </c:pt>
                <c:pt idx="182707">
                  <c:v>5195.1000000000004</c:v>
                </c:pt>
                <c:pt idx="182708">
                  <c:v>5550.8</c:v>
                </c:pt>
                <c:pt idx="182709">
                  <c:v>4381.95</c:v>
                </c:pt>
                <c:pt idx="182710">
                  <c:v>5788.7</c:v>
                </c:pt>
                <c:pt idx="182711">
                  <c:v>6134.21</c:v>
                </c:pt>
                <c:pt idx="182712">
                  <c:v>4601.74</c:v>
                </c:pt>
                <c:pt idx="182713">
                  <c:v>5045.55</c:v>
                </c:pt>
                <c:pt idx="182714">
                  <c:v>5733.42</c:v>
                </c:pt>
                <c:pt idx="182715">
                  <c:v>6208.72</c:v>
                </c:pt>
                <c:pt idx="182716">
                  <c:v>4786.74</c:v>
                </c:pt>
                <c:pt idx="182717">
                  <c:v>6174.89</c:v>
                </c:pt>
                <c:pt idx="182718">
                  <c:v>6859.9</c:v>
                </c:pt>
                <c:pt idx="182719">
                  <c:v>6129.84</c:v>
                </c:pt>
                <c:pt idx="182720">
                  <c:v>7536.68</c:v>
                </c:pt>
                <c:pt idx="182721">
                  <c:v>8279.42</c:v>
                </c:pt>
                <c:pt idx="182722">
                  <c:v>7379.79</c:v>
                </c:pt>
                <c:pt idx="182723">
                  <c:v>8449.18</c:v>
                </c:pt>
                <c:pt idx="182724">
                  <c:v>7176.13</c:v>
                </c:pt>
                <c:pt idx="182725">
                  <c:v>7423.97</c:v>
                </c:pt>
                <c:pt idx="182726">
                  <c:v>6524.49</c:v>
                </c:pt>
                <c:pt idx="182727">
                  <c:v>6786.54</c:v>
                </c:pt>
                <c:pt idx="182728">
                  <c:v>7345.65</c:v>
                </c:pt>
                <c:pt idx="182729">
                  <c:v>6936.74</c:v>
                </c:pt>
                <c:pt idx="182730">
                  <c:v>7051.8</c:v>
                </c:pt>
                <c:pt idx="182731">
                  <c:v>6745.31</c:v>
                </c:pt>
                <c:pt idx="182732">
                  <c:v>7290.43</c:v>
                </c:pt>
                <c:pt idx="182733">
                  <c:v>6454.09</c:v>
                </c:pt>
                <c:pt idx="182734">
                  <c:v>6958.16</c:v>
                </c:pt>
                <c:pt idx="182735">
                  <c:v>7693.72</c:v>
                </c:pt>
                <c:pt idx="182736">
                  <c:v>7738.62</c:v>
                </c:pt>
                <c:pt idx="182737">
                  <c:v>6394.12</c:v>
                </c:pt>
                <c:pt idx="182738">
                  <c:v>6805.27</c:v>
                </c:pt>
                <c:pt idx="182739">
                  <c:v>6370.14</c:v>
                </c:pt>
                <c:pt idx="182740">
                  <c:v>5616.34</c:v>
                </c:pt>
                <c:pt idx="182741">
                  <c:v>6437.93</c:v>
                </c:pt>
                <c:pt idx="182742">
                  <c:v>7185.07</c:v>
                </c:pt>
                <c:pt idx="182743">
                  <c:v>7409.19</c:v>
                </c:pt>
                <c:pt idx="182744">
                  <c:v>6491.25</c:v>
                </c:pt>
                <c:pt idx="182745">
                  <c:v>5801.69</c:v>
                </c:pt>
                <c:pt idx="182746">
                  <c:v>6436.19</c:v>
                </c:pt>
                <c:pt idx="182747">
                  <c:v>7139.53</c:v>
                </c:pt>
                <c:pt idx="182748">
                  <c:v>6934</c:v>
                </c:pt>
                <c:pt idx="182749">
                  <c:v>7742.99</c:v>
                </c:pt>
                <c:pt idx="182750">
                  <c:v>6533.18</c:v>
                </c:pt>
                <c:pt idx="182751">
                  <c:v>6607.77</c:v>
                </c:pt>
                <c:pt idx="182752">
                  <c:v>6984.87</c:v>
                </c:pt>
                <c:pt idx="182753">
                  <c:v>5599.86</c:v>
                </c:pt>
                <c:pt idx="182754">
                  <c:v>5540.84</c:v>
                </c:pt>
                <c:pt idx="182755">
                  <c:v>5695.29</c:v>
                </c:pt>
                <c:pt idx="182756">
                  <c:v>5855.37</c:v>
                </c:pt>
                <c:pt idx="182757">
                  <c:v>5354.36</c:v>
                </c:pt>
                <c:pt idx="182758">
                  <c:v>5924.45</c:v>
                </c:pt>
                <c:pt idx="182759">
                  <c:v>4572.9799999999996</c:v>
                </c:pt>
                <c:pt idx="182760">
                  <c:v>5030.0200000000004</c:v>
                </c:pt>
                <c:pt idx="182761">
                  <c:v>6446.18</c:v>
                </c:pt>
                <c:pt idx="182762">
                  <c:v>5208.2299999999996</c:v>
                </c:pt>
                <c:pt idx="182763">
                  <c:v>5378.16</c:v>
                </c:pt>
                <c:pt idx="182764">
                  <c:v>5024.71</c:v>
                </c:pt>
                <c:pt idx="182765">
                  <c:v>5295.93</c:v>
                </c:pt>
                <c:pt idx="182766">
                  <c:v>7172.71</c:v>
                </c:pt>
                <c:pt idx="182767">
                  <c:v>5396.78</c:v>
                </c:pt>
                <c:pt idx="182768">
                  <c:v>5175.33</c:v>
                </c:pt>
                <c:pt idx="182769">
                  <c:v>4331.26</c:v>
                </c:pt>
                <c:pt idx="182770">
                  <c:v>5187.04</c:v>
                </c:pt>
                <c:pt idx="182771">
                  <c:v>5425.44</c:v>
                </c:pt>
                <c:pt idx="182772">
                  <c:v>5728.66</c:v>
                </c:pt>
                <c:pt idx="182773">
                  <c:v>5777.61</c:v>
                </c:pt>
                <c:pt idx="182774">
                  <c:v>5248</c:v>
                </c:pt>
                <c:pt idx="182775">
                  <c:v>3933.76</c:v>
                </c:pt>
                <c:pt idx="182776">
                  <c:v>3897.9</c:v>
                </c:pt>
                <c:pt idx="182777">
                  <c:v>4822.8900000000003</c:v>
                </c:pt>
                <c:pt idx="182778">
                  <c:v>5612.16</c:v>
                </c:pt>
                <c:pt idx="182779">
                  <c:v>5312.13</c:v>
                </c:pt>
                <c:pt idx="182780">
                  <c:v>4851.67</c:v>
                </c:pt>
                <c:pt idx="182781">
                  <c:v>4535.49</c:v>
                </c:pt>
                <c:pt idx="182782">
                  <c:v>6189.95</c:v>
                </c:pt>
                <c:pt idx="182783">
                  <c:v>6307.87</c:v>
                </c:pt>
                <c:pt idx="182784">
                  <c:v>5150.91</c:v>
                </c:pt>
                <c:pt idx="182785">
                  <c:v>5855.37</c:v>
                </c:pt>
                <c:pt idx="182786">
                  <c:v>6255.93</c:v>
                </c:pt>
                <c:pt idx="182787">
                  <c:v>7282.34</c:v>
                </c:pt>
                <c:pt idx="182788">
                  <c:v>5861.46</c:v>
                </c:pt>
                <c:pt idx="182789">
                  <c:v>5653.83</c:v>
                </c:pt>
                <c:pt idx="182790">
                  <c:v>5526.91</c:v>
                </c:pt>
                <c:pt idx="182791">
                  <c:v>6649.42</c:v>
                </c:pt>
                <c:pt idx="182792">
                  <c:v>5516.95</c:v>
                </c:pt>
                <c:pt idx="182793">
                  <c:v>5159.63</c:v>
                </c:pt>
                <c:pt idx="182794">
                  <c:v>5697.05</c:v>
                </c:pt>
                <c:pt idx="182795">
                  <c:v>8433.48</c:v>
                </c:pt>
                <c:pt idx="182796">
                  <c:v>7171.69</c:v>
                </c:pt>
                <c:pt idx="182797">
                  <c:v>7652.95</c:v>
                </c:pt>
                <c:pt idx="182798">
                  <c:v>7870.65</c:v>
                </c:pt>
                <c:pt idx="182799">
                  <c:v>9515.33</c:v>
                </c:pt>
                <c:pt idx="182800">
                  <c:v>3398.25</c:v>
                </c:pt>
                <c:pt idx="182801">
                  <c:v>3970.88</c:v>
                </c:pt>
                <c:pt idx="182802">
                  <c:v>3309.95</c:v>
                </c:pt>
                <c:pt idx="182803">
                  <c:v>4103.3100000000004</c:v>
                </c:pt>
                <c:pt idx="182804">
                  <c:v>4527.41</c:v>
                </c:pt>
                <c:pt idx="182805">
                  <c:v>5432.52</c:v>
                </c:pt>
                <c:pt idx="182806">
                  <c:v>6071.64</c:v>
                </c:pt>
                <c:pt idx="182807">
                  <c:v>5728.32</c:v>
                </c:pt>
                <c:pt idx="182808">
                  <c:v>4918.41</c:v>
                </c:pt>
                <c:pt idx="182809">
                  <c:v>5826.43</c:v>
                </c:pt>
                <c:pt idx="182810">
                  <c:v>4608.45</c:v>
                </c:pt>
                <c:pt idx="182811">
                  <c:v>4739.7</c:v>
                </c:pt>
                <c:pt idx="182812">
                  <c:v>4766.6400000000003</c:v>
                </c:pt>
                <c:pt idx="182813">
                  <c:v>5760.71</c:v>
                </c:pt>
                <c:pt idx="182814">
                  <c:v>4804.46</c:v>
                </c:pt>
                <c:pt idx="182815">
                  <c:v>5866.5</c:v>
                </c:pt>
                <c:pt idx="182816">
                  <c:v>5504.56</c:v>
                </c:pt>
                <c:pt idx="182817">
                  <c:v>5135.8500000000004</c:v>
                </c:pt>
                <c:pt idx="182818">
                  <c:v>6836.07</c:v>
                </c:pt>
                <c:pt idx="182819">
                  <c:v>5042.17</c:v>
                </c:pt>
                <c:pt idx="182820">
                  <c:v>4703.6000000000004</c:v>
                </c:pt>
                <c:pt idx="182821">
                  <c:v>4709.33</c:v>
                </c:pt>
                <c:pt idx="182822">
                  <c:v>4362.3100000000004</c:v>
                </c:pt>
                <c:pt idx="182823">
                  <c:v>4522.57</c:v>
                </c:pt>
                <c:pt idx="182824">
                  <c:v>5709.52</c:v>
                </c:pt>
                <c:pt idx="182825">
                  <c:v>5603.72</c:v>
                </c:pt>
                <c:pt idx="182826">
                  <c:v>4642.99</c:v>
                </c:pt>
                <c:pt idx="182827">
                  <c:v>4751.6000000000004</c:v>
                </c:pt>
                <c:pt idx="182828">
                  <c:v>4642.53</c:v>
                </c:pt>
                <c:pt idx="182829">
                  <c:v>4691.8999999999996</c:v>
                </c:pt>
                <c:pt idx="182830">
                  <c:v>4611.04</c:v>
                </c:pt>
                <c:pt idx="182831">
                  <c:v>4906.0600000000004</c:v>
                </c:pt>
                <c:pt idx="182832">
                  <c:v>5058.26</c:v>
                </c:pt>
                <c:pt idx="182833">
                  <c:v>4720.46</c:v>
                </c:pt>
                <c:pt idx="182834">
                  <c:v>5470.57</c:v>
                </c:pt>
                <c:pt idx="182835">
                  <c:v>5322.79</c:v>
                </c:pt>
                <c:pt idx="182836">
                  <c:v>6022.52</c:v>
                </c:pt>
                <c:pt idx="182837">
                  <c:v>5587.5</c:v>
                </c:pt>
                <c:pt idx="182838">
                  <c:v>5449.56</c:v>
                </c:pt>
                <c:pt idx="182839">
                  <c:v>6096.83</c:v>
                </c:pt>
                <c:pt idx="182840">
                  <c:v>6880.89</c:v>
                </c:pt>
                <c:pt idx="182841">
                  <c:v>4861.4399999999996</c:v>
                </c:pt>
                <c:pt idx="182842">
                  <c:v>5786.71</c:v>
                </c:pt>
                <c:pt idx="182843">
                  <c:v>7223.18</c:v>
                </c:pt>
                <c:pt idx="182844">
                  <c:v>6134.09</c:v>
                </c:pt>
                <c:pt idx="182845">
                  <c:v>6458.09</c:v>
                </c:pt>
                <c:pt idx="182846">
                  <c:v>5860.66</c:v>
                </c:pt>
                <c:pt idx="182847">
                  <c:v>9320.1</c:v>
                </c:pt>
                <c:pt idx="182848">
                  <c:v>8122.46</c:v>
                </c:pt>
                <c:pt idx="182849">
                  <c:v>8934.44</c:v>
                </c:pt>
                <c:pt idx="182850">
                  <c:v>9477.4</c:v>
                </c:pt>
                <c:pt idx="182851">
                  <c:v>12900.76</c:v>
                </c:pt>
                <c:pt idx="182852">
                  <c:v>5067.2</c:v>
                </c:pt>
                <c:pt idx="182853">
                  <c:v>3702.45</c:v>
                </c:pt>
                <c:pt idx="182854">
                  <c:v>4249.37</c:v>
                </c:pt>
                <c:pt idx="182855">
                  <c:v>4673.72</c:v>
                </c:pt>
                <c:pt idx="182856">
                  <c:v>4439.0200000000004</c:v>
                </c:pt>
                <c:pt idx="182857">
                  <c:v>5175.9399999999996</c:v>
                </c:pt>
                <c:pt idx="182858">
                  <c:v>6446.53</c:v>
                </c:pt>
                <c:pt idx="182859">
                  <c:v>5303.76</c:v>
                </c:pt>
                <c:pt idx="182860">
                  <c:v>5322.6</c:v>
                </c:pt>
                <c:pt idx="182861">
                  <c:v>5310.07</c:v>
                </c:pt>
                <c:pt idx="182862">
                  <c:v>5074.7299999999996</c:v>
                </c:pt>
                <c:pt idx="182863">
                  <c:v>5268.31</c:v>
                </c:pt>
                <c:pt idx="182864">
                  <c:v>4652.1400000000003</c:v>
                </c:pt>
                <c:pt idx="182865">
                  <c:v>5668.5</c:v>
                </c:pt>
                <c:pt idx="182866">
                  <c:v>6006.21</c:v>
                </c:pt>
                <c:pt idx="182867">
                  <c:v>4448.29</c:v>
                </c:pt>
                <c:pt idx="182868">
                  <c:v>4300.38</c:v>
                </c:pt>
                <c:pt idx="182869">
                  <c:v>5500.73</c:v>
                </c:pt>
                <c:pt idx="182870">
                  <c:v>6926.28</c:v>
                </c:pt>
                <c:pt idx="182871">
                  <c:v>6056.44</c:v>
                </c:pt>
                <c:pt idx="182872">
                  <c:v>4385.6099999999997</c:v>
                </c:pt>
                <c:pt idx="182873">
                  <c:v>4708.3100000000004</c:v>
                </c:pt>
                <c:pt idx="182874">
                  <c:v>5017.24</c:v>
                </c:pt>
                <c:pt idx="182875">
                  <c:v>5839.94</c:v>
                </c:pt>
                <c:pt idx="182876">
                  <c:v>5848.82</c:v>
                </c:pt>
                <c:pt idx="182877">
                  <c:v>5239.25</c:v>
                </c:pt>
                <c:pt idx="182878">
                  <c:v>5319.96</c:v>
                </c:pt>
                <c:pt idx="182879">
                  <c:v>4566.17</c:v>
                </c:pt>
                <c:pt idx="182880">
                  <c:v>4638.1000000000004</c:v>
                </c:pt>
                <c:pt idx="182881">
                  <c:v>5188.97</c:v>
                </c:pt>
                <c:pt idx="182882">
                  <c:v>4473.12</c:v>
                </c:pt>
                <c:pt idx="182883">
                  <c:v>5237.8100000000004</c:v>
                </c:pt>
                <c:pt idx="182884">
                  <c:v>5363.42</c:v>
                </c:pt>
                <c:pt idx="182885">
                  <c:v>4560.45</c:v>
                </c:pt>
                <c:pt idx="182886">
                  <c:v>5164.4799999999996</c:v>
                </c:pt>
                <c:pt idx="182887">
                  <c:v>4831.2</c:v>
                </c:pt>
                <c:pt idx="182888">
                  <c:v>5196.92</c:v>
                </c:pt>
                <c:pt idx="182889">
                  <c:v>5026.59</c:v>
                </c:pt>
                <c:pt idx="182890">
                  <c:v>4876.29</c:v>
                </c:pt>
                <c:pt idx="182891">
                  <c:v>5952.1</c:v>
                </c:pt>
                <c:pt idx="182892">
                  <c:v>8121.73</c:v>
                </c:pt>
                <c:pt idx="182893">
                  <c:v>4924.8999999999996</c:v>
                </c:pt>
                <c:pt idx="182894">
                  <c:v>5113.46</c:v>
                </c:pt>
                <c:pt idx="182895">
                  <c:v>7295.79</c:v>
                </c:pt>
                <c:pt idx="182896">
                  <c:v>4.5</c:v>
                </c:pt>
                <c:pt idx="182897">
                  <c:v>1.1599999999999999</c:v>
                </c:pt>
                <c:pt idx="182898">
                  <c:v>10</c:v>
                </c:pt>
                <c:pt idx="182899">
                  <c:v>1.1599999999999999</c:v>
                </c:pt>
                <c:pt idx="182900">
                  <c:v>2.3199999999999998</c:v>
                </c:pt>
                <c:pt idx="182901">
                  <c:v>2.3199999999999998</c:v>
                </c:pt>
                <c:pt idx="182902">
                  <c:v>1.1599999999999999</c:v>
                </c:pt>
                <c:pt idx="182903">
                  <c:v>6.48</c:v>
                </c:pt>
                <c:pt idx="182904">
                  <c:v>9</c:v>
                </c:pt>
                <c:pt idx="182905">
                  <c:v>27.96</c:v>
                </c:pt>
                <c:pt idx="182906">
                  <c:v>2.3199999999999998</c:v>
                </c:pt>
                <c:pt idx="182907">
                  <c:v>1.1599999999999999</c:v>
                </c:pt>
                <c:pt idx="182908">
                  <c:v>1.1599999999999999</c:v>
                </c:pt>
                <c:pt idx="182909">
                  <c:v>1.1599999999999999</c:v>
                </c:pt>
                <c:pt idx="182910">
                  <c:v>1.1599999999999999</c:v>
                </c:pt>
                <c:pt idx="182911">
                  <c:v>3.48</c:v>
                </c:pt>
                <c:pt idx="182912">
                  <c:v>1.1599999999999999</c:v>
                </c:pt>
                <c:pt idx="182913">
                  <c:v>2.3199999999999998</c:v>
                </c:pt>
                <c:pt idx="182914">
                  <c:v>58.84</c:v>
                </c:pt>
                <c:pt idx="182915">
                  <c:v>25.92</c:v>
                </c:pt>
                <c:pt idx="182916">
                  <c:v>1.1599999999999999</c:v>
                </c:pt>
                <c:pt idx="182917">
                  <c:v>23</c:v>
                </c:pt>
                <c:pt idx="182918">
                  <c:v>79.03</c:v>
                </c:pt>
                <c:pt idx="182919">
                  <c:v>30</c:v>
                </c:pt>
                <c:pt idx="182920">
                  <c:v>15</c:v>
                </c:pt>
                <c:pt idx="182921">
                  <c:v>2.25</c:v>
                </c:pt>
                <c:pt idx="182922">
                  <c:v>15</c:v>
                </c:pt>
                <c:pt idx="182923">
                  <c:v>19724.52</c:v>
                </c:pt>
                <c:pt idx="182924">
                  <c:v>21685.48</c:v>
                </c:pt>
                <c:pt idx="182925">
                  <c:v>22167.91</c:v>
                </c:pt>
                <c:pt idx="182926">
                  <c:v>20014.22</c:v>
                </c:pt>
                <c:pt idx="182927">
                  <c:v>21683.68</c:v>
                </c:pt>
                <c:pt idx="182928">
                  <c:v>22852.52</c:v>
                </c:pt>
                <c:pt idx="182929">
                  <c:v>18423.18</c:v>
                </c:pt>
                <c:pt idx="182930">
                  <c:v>20077.34</c:v>
                </c:pt>
                <c:pt idx="182931">
                  <c:v>22910.42</c:v>
                </c:pt>
                <c:pt idx="182932">
                  <c:v>21331.24</c:v>
                </c:pt>
                <c:pt idx="182933">
                  <c:v>24272.49</c:v>
                </c:pt>
                <c:pt idx="182934">
                  <c:v>21504.23</c:v>
                </c:pt>
                <c:pt idx="182935">
                  <c:v>19716.02</c:v>
                </c:pt>
                <c:pt idx="182936">
                  <c:v>20462.43</c:v>
                </c:pt>
                <c:pt idx="182937">
                  <c:v>20316.72</c:v>
                </c:pt>
                <c:pt idx="182938">
                  <c:v>20334.38</c:v>
                </c:pt>
                <c:pt idx="182939">
                  <c:v>22674.98</c:v>
                </c:pt>
                <c:pt idx="182940">
                  <c:v>20862.419999999998</c:v>
                </c:pt>
                <c:pt idx="182941">
                  <c:v>17912.150000000001</c:v>
                </c:pt>
                <c:pt idx="182942">
                  <c:v>18550.240000000002</c:v>
                </c:pt>
                <c:pt idx="182943">
                  <c:v>19214.09</c:v>
                </c:pt>
                <c:pt idx="182944">
                  <c:v>21374.71</c:v>
                </c:pt>
                <c:pt idx="182945">
                  <c:v>22371.8</c:v>
                </c:pt>
                <c:pt idx="182946">
                  <c:v>21162.32</c:v>
                </c:pt>
                <c:pt idx="182947">
                  <c:v>19418.98</c:v>
                </c:pt>
                <c:pt idx="182948">
                  <c:v>18375.349999999999</c:v>
                </c:pt>
                <c:pt idx="182949">
                  <c:v>18700.3</c:v>
                </c:pt>
                <c:pt idx="182950">
                  <c:v>18415.53</c:v>
                </c:pt>
                <c:pt idx="182951">
                  <c:v>18255.16</c:v>
                </c:pt>
                <c:pt idx="182952">
                  <c:v>20418.75</c:v>
                </c:pt>
                <c:pt idx="182953">
                  <c:v>20023.259999999998</c:v>
                </c:pt>
                <c:pt idx="182954">
                  <c:v>19680.61</c:v>
                </c:pt>
                <c:pt idx="182955">
                  <c:v>18018.79</c:v>
                </c:pt>
                <c:pt idx="182956">
                  <c:v>18419.09</c:v>
                </c:pt>
                <c:pt idx="182957">
                  <c:v>17896.900000000001</c:v>
                </c:pt>
                <c:pt idx="182958">
                  <c:v>18081.07</c:v>
                </c:pt>
                <c:pt idx="182959">
                  <c:v>17992.46</c:v>
                </c:pt>
                <c:pt idx="182960">
                  <c:v>18450.099999999999</c:v>
                </c:pt>
                <c:pt idx="182961">
                  <c:v>20502.23</c:v>
                </c:pt>
                <c:pt idx="182962">
                  <c:v>18880.84</c:v>
                </c:pt>
                <c:pt idx="182963">
                  <c:v>19555.919999999998</c:v>
                </c:pt>
                <c:pt idx="182964">
                  <c:v>17729.93</c:v>
                </c:pt>
                <c:pt idx="182965">
                  <c:v>19803.75</c:v>
                </c:pt>
                <c:pt idx="182966">
                  <c:v>21628.799999999999</c:v>
                </c:pt>
                <c:pt idx="182967">
                  <c:v>25645.98</c:v>
                </c:pt>
                <c:pt idx="182968">
                  <c:v>29306.11</c:v>
                </c:pt>
                <c:pt idx="182969">
                  <c:v>47646.52</c:v>
                </c:pt>
                <c:pt idx="182970">
                  <c:v>22341.79</c:v>
                </c:pt>
                <c:pt idx="182971">
                  <c:v>15075.39</c:v>
                </c:pt>
                <c:pt idx="182972">
                  <c:v>16780.53</c:v>
                </c:pt>
                <c:pt idx="182973">
                  <c:v>17755.07</c:v>
                </c:pt>
                <c:pt idx="182974">
                  <c:v>18987.79</c:v>
                </c:pt>
                <c:pt idx="182975">
                  <c:v>18461.36</c:v>
                </c:pt>
                <c:pt idx="182976">
                  <c:v>19723.22</c:v>
                </c:pt>
                <c:pt idx="182977">
                  <c:v>21697.919999999998</c:v>
                </c:pt>
                <c:pt idx="182978">
                  <c:v>19619.09</c:v>
                </c:pt>
                <c:pt idx="182979">
                  <c:v>22214.34</c:v>
                </c:pt>
                <c:pt idx="182980">
                  <c:v>19710.86</c:v>
                </c:pt>
                <c:pt idx="182981">
                  <c:v>17920.03</c:v>
                </c:pt>
                <c:pt idx="182982">
                  <c:v>18897.93</c:v>
                </c:pt>
                <c:pt idx="182983">
                  <c:v>20280.919999999998</c:v>
                </c:pt>
                <c:pt idx="182984">
                  <c:v>20771.04</c:v>
                </c:pt>
                <c:pt idx="182985">
                  <c:v>20848.14</c:v>
                </c:pt>
                <c:pt idx="182986">
                  <c:v>20073.11</c:v>
                </c:pt>
                <c:pt idx="182987">
                  <c:v>17377.12</c:v>
                </c:pt>
                <c:pt idx="182988">
                  <c:v>21114.61</c:v>
                </c:pt>
                <c:pt idx="182989">
                  <c:v>20655.73</c:v>
                </c:pt>
                <c:pt idx="182990">
                  <c:v>19557.490000000002</c:v>
                </c:pt>
                <c:pt idx="182991">
                  <c:v>20321.669999999998</c:v>
                </c:pt>
                <c:pt idx="182992">
                  <c:v>22683.7</c:v>
                </c:pt>
                <c:pt idx="182993">
                  <c:v>21366.26</c:v>
                </c:pt>
                <c:pt idx="182994">
                  <c:v>20002.54</c:v>
                </c:pt>
                <c:pt idx="182995">
                  <c:v>19481.330000000002</c:v>
                </c:pt>
                <c:pt idx="182996">
                  <c:v>20828.55</c:v>
                </c:pt>
                <c:pt idx="182997">
                  <c:v>20948.3</c:v>
                </c:pt>
                <c:pt idx="182998">
                  <c:v>20525.099999999999</c:v>
                </c:pt>
                <c:pt idx="182999">
                  <c:v>20302.36</c:v>
                </c:pt>
                <c:pt idx="183000">
                  <c:v>18695.900000000001</c:v>
                </c:pt>
                <c:pt idx="183001">
                  <c:v>19687.5</c:v>
                </c:pt>
                <c:pt idx="183002">
                  <c:v>17052.259999999998</c:v>
                </c:pt>
                <c:pt idx="183003">
                  <c:v>19368.57</c:v>
                </c:pt>
                <c:pt idx="183004">
                  <c:v>20257.93</c:v>
                </c:pt>
                <c:pt idx="183005">
                  <c:v>20171.79</c:v>
                </c:pt>
                <c:pt idx="183006">
                  <c:v>19725.46</c:v>
                </c:pt>
                <c:pt idx="183007">
                  <c:v>17922.22</c:v>
                </c:pt>
                <c:pt idx="183008">
                  <c:v>17117.96</c:v>
                </c:pt>
                <c:pt idx="183009">
                  <c:v>17800.05</c:v>
                </c:pt>
                <c:pt idx="183010">
                  <c:v>19646.009999999998</c:v>
                </c:pt>
                <c:pt idx="183011">
                  <c:v>17210.14</c:v>
                </c:pt>
                <c:pt idx="183012">
                  <c:v>17287.23</c:v>
                </c:pt>
                <c:pt idx="183013">
                  <c:v>20197.93</c:v>
                </c:pt>
                <c:pt idx="183014">
                  <c:v>19029.419999999998</c:v>
                </c:pt>
                <c:pt idx="183015">
                  <c:v>18930.53</c:v>
                </c:pt>
                <c:pt idx="183016">
                  <c:v>19342.8</c:v>
                </c:pt>
                <c:pt idx="183017">
                  <c:v>18588.28</c:v>
                </c:pt>
                <c:pt idx="183018">
                  <c:v>20608.3</c:v>
                </c:pt>
                <c:pt idx="183019">
                  <c:v>22333.69</c:v>
                </c:pt>
                <c:pt idx="183020">
                  <c:v>27398.12</c:v>
                </c:pt>
                <c:pt idx="183021">
                  <c:v>43918.29</c:v>
                </c:pt>
                <c:pt idx="183022">
                  <c:v>23399.93</c:v>
                </c:pt>
                <c:pt idx="183023">
                  <c:v>16025.54</c:v>
                </c:pt>
                <c:pt idx="183024">
                  <c:v>16482.64</c:v>
                </c:pt>
                <c:pt idx="183025">
                  <c:v>17356.57</c:v>
                </c:pt>
                <c:pt idx="183026">
                  <c:v>20732.84</c:v>
                </c:pt>
                <c:pt idx="183027">
                  <c:v>18293.32</c:v>
                </c:pt>
                <c:pt idx="183028">
                  <c:v>20751.63</c:v>
                </c:pt>
                <c:pt idx="183029">
                  <c:v>19201.740000000002</c:v>
                </c:pt>
                <c:pt idx="183030">
                  <c:v>20425.3</c:v>
                </c:pt>
                <c:pt idx="183031">
                  <c:v>20058.52</c:v>
                </c:pt>
                <c:pt idx="183032">
                  <c:v>20342.16</c:v>
                </c:pt>
                <c:pt idx="183033">
                  <c:v>20121.07</c:v>
                </c:pt>
                <c:pt idx="183034">
                  <c:v>20478.580000000002</c:v>
                </c:pt>
                <c:pt idx="183035">
                  <c:v>20299.86</c:v>
                </c:pt>
                <c:pt idx="183036">
                  <c:v>23008.74</c:v>
                </c:pt>
                <c:pt idx="183037">
                  <c:v>20359.5</c:v>
                </c:pt>
                <c:pt idx="183038">
                  <c:v>19705.259999999998</c:v>
                </c:pt>
                <c:pt idx="183039">
                  <c:v>20161.61</c:v>
                </c:pt>
                <c:pt idx="183040">
                  <c:v>20714.7</c:v>
                </c:pt>
                <c:pt idx="183041">
                  <c:v>21721.24</c:v>
                </c:pt>
                <c:pt idx="183042">
                  <c:v>20145.009999999998</c:v>
                </c:pt>
                <c:pt idx="183043">
                  <c:v>23916.78</c:v>
                </c:pt>
                <c:pt idx="183044">
                  <c:v>21653.24</c:v>
                </c:pt>
                <c:pt idx="183045">
                  <c:v>20359.43</c:v>
                </c:pt>
                <c:pt idx="183046">
                  <c:v>20271.93</c:v>
                </c:pt>
                <c:pt idx="183047">
                  <c:v>21783.27</c:v>
                </c:pt>
                <c:pt idx="183048">
                  <c:v>21806.65</c:v>
                </c:pt>
                <c:pt idx="183049">
                  <c:v>21598.53</c:v>
                </c:pt>
                <c:pt idx="183050">
                  <c:v>20661.169999999998</c:v>
                </c:pt>
                <c:pt idx="183051">
                  <c:v>19403.66</c:v>
                </c:pt>
                <c:pt idx="183052">
                  <c:v>17663.240000000002</c:v>
                </c:pt>
                <c:pt idx="183053">
                  <c:v>19854.04</c:v>
                </c:pt>
                <c:pt idx="183054">
                  <c:v>19515.61</c:v>
                </c:pt>
                <c:pt idx="183055">
                  <c:v>19296.46</c:v>
                </c:pt>
                <c:pt idx="183056">
                  <c:v>22437.02</c:v>
                </c:pt>
                <c:pt idx="183057">
                  <c:v>22030.639999999999</c:v>
                </c:pt>
                <c:pt idx="183058">
                  <c:v>20447.3</c:v>
                </c:pt>
                <c:pt idx="183059">
                  <c:v>17516.650000000001</c:v>
                </c:pt>
                <c:pt idx="183060">
                  <c:v>17270.71</c:v>
                </c:pt>
                <c:pt idx="183061">
                  <c:v>18128.150000000001</c:v>
                </c:pt>
                <c:pt idx="183062">
                  <c:v>18302.48</c:v>
                </c:pt>
                <c:pt idx="183063">
                  <c:v>16847.39</c:v>
                </c:pt>
                <c:pt idx="183064">
                  <c:v>18199.23</c:v>
                </c:pt>
                <c:pt idx="183065">
                  <c:v>18463.669999999998</c:v>
                </c:pt>
                <c:pt idx="183066">
                  <c:v>-70</c:v>
                </c:pt>
                <c:pt idx="183067">
                  <c:v>-78</c:v>
                </c:pt>
                <c:pt idx="183068">
                  <c:v>-58</c:v>
                </c:pt>
                <c:pt idx="183069">
                  <c:v>70</c:v>
                </c:pt>
                <c:pt idx="183070">
                  <c:v>-97.97</c:v>
                </c:pt>
                <c:pt idx="183071">
                  <c:v>-449</c:v>
                </c:pt>
                <c:pt idx="183072">
                  <c:v>50</c:v>
                </c:pt>
                <c:pt idx="183073">
                  <c:v>-15</c:v>
                </c:pt>
                <c:pt idx="183074">
                  <c:v>-499</c:v>
                </c:pt>
                <c:pt idx="183075">
                  <c:v>79</c:v>
                </c:pt>
                <c:pt idx="183076">
                  <c:v>-30</c:v>
                </c:pt>
                <c:pt idx="183077">
                  <c:v>79</c:v>
                </c:pt>
                <c:pt idx="183078">
                  <c:v>649</c:v>
                </c:pt>
                <c:pt idx="183079">
                  <c:v>-649</c:v>
                </c:pt>
                <c:pt idx="183080">
                  <c:v>-49</c:v>
                </c:pt>
                <c:pt idx="183081">
                  <c:v>15</c:v>
                </c:pt>
                <c:pt idx="183082">
                  <c:v>575</c:v>
                </c:pt>
                <c:pt idx="183083">
                  <c:v>119</c:v>
                </c:pt>
                <c:pt idx="183084">
                  <c:v>498</c:v>
                </c:pt>
                <c:pt idx="183085">
                  <c:v>0</c:v>
                </c:pt>
                <c:pt idx="183086">
                  <c:v>649</c:v>
                </c:pt>
                <c:pt idx="183087">
                  <c:v>-649</c:v>
                </c:pt>
                <c:pt idx="183088">
                  <c:v>448</c:v>
                </c:pt>
                <c:pt idx="183089">
                  <c:v>-18</c:v>
                </c:pt>
                <c:pt idx="183090">
                  <c:v>21.96</c:v>
                </c:pt>
                <c:pt idx="183091">
                  <c:v>16.96</c:v>
                </c:pt>
                <c:pt idx="183092">
                  <c:v>21.96</c:v>
                </c:pt>
                <c:pt idx="183093">
                  <c:v>197</c:v>
                </c:pt>
                <c:pt idx="183094">
                  <c:v>197</c:v>
                </c:pt>
                <c:pt idx="183095">
                  <c:v>985</c:v>
                </c:pt>
                <c:pt idx="183096">
                  <c:v>197</c:v>
                </c:pt>
                <c:pt idx="183097">
                  <c:v>197</c:v>
                </c:pt>
                <c:pt idx="183098">
                  <c:v>197</c:v>
                </c:pt>
                <c:pt idx="183099">
                  <c:v>462</c:v>
                </c:pt>
                <c:pt idx="183100">
                  <c:v>6916.09</c:v>
                </c:pt>
                <c:pt idx="183101">
                  <c:v>7848.03</c:v>
                </c:pt>
                <c:pt idx="183102">
                  <c:v>7004.84</c:v>
                </c:pt>
                <c:pt idx="183103">
                  <c:v>6976.94</c:v>
                </c:pt>
                <c:pt idx="183104">
                  <c:v>7260.35</c:v>
                </c:pt>
                <c:pt idx="183105">
                  <c:v>9378.94</c:v>
                </c:pt>
                <c:pt idx="183106">
                  <c:v>5075.96</c:v>
                </c:pt>
                <c:pt idx="183107">
                  <c:v>7386.28</c:v>
                </c:pt>
                <c:pt idx="183108">
                  <c:v>7287.98</c:v>
                </c:pt>
                <c:pt idx="183109">
                  <c:v>6122.67</c:v>
                </c:pt>
                <c:pt idx="183110">
                  <c:v>5475.37</c:v>
                </c:pt>
                <c:pt idx="183111">
                  <c:v>6653.37</c:v>
                </c:pt>
                <c:pt idx="183112">
                  <c:v>6108.99</c:v>
                </c:pt>
                <c:pt idx="183113">
                  <c:v>7065.23</c:v>
                </c:pt>
                <c:pt idx="183114">
                  <c:v>4428.16</c:v>
                </c:pt>
                <c:pt idx="183115">
                  <c:v>5503.58</c:v>
                </c:pt>
                <c:pt idx="183116">
                  <c:v>3661.92</c:v>
                </c:pt>
                <c:pt idx="183117">
                  <c:v>4810.5</c:v>
                </c:pt>
                <c:pt idx="183118">
                  <c:v>6098.25</c:v>
                </c:pt>
                <c:pt idx="183119">
                  <c:v>7374.22</c:v>
                </c:pt>
                <c:pt idx="183120">
                  <c:v>6276.77</c:v>
                </c:pt>
                <c:pt idx="183121">
                  <c:v>3863.35</c:v>
                </c:pt>
                <c:pt idx="183122">
                  <c:v>4313.63</c:v>
                </c:pt>
                <c:pt idx="183123">
                  <c:v>4542.62</c:v>
                </c:pt>
                <c:pt idx="183124">
                  <c:v>4717.01</c:v>
                </c:pt>
                <c:pt idx="183125">
                  <c:v>4375.74</c:v>
                </c:pt>
                <c:pt idx="183126">
                  <c:v>4474.26</c:v>
                </c:pt>
                <c:pt idx="183127">
                  <c:v>5317.94</c:v>
                </c:pt>
                <c:pt idx="183128">
                  <c:v>5163.34</c:v>
                </c:pt>
                <c:pt idx="183129">
                  <c:v>7946.57</c:v>
                </c:pt>
                <c:pt idx="183130">
                  <c:v>3875.05</c:v>
                </c:pt>
                <c:pt idx="183131">
                  <c:v>5732.35</c:v>
                </c:pt>
                <c:pt idx="183132">
                  <c:v>4470.05</c:v>
                </c:pt>
                <c:pt idx="183133">
                  <c:v>4300.3500000000004</c:v>
                </c:pt>
                <c:pt idx="183134">
                  <c:v>4462.01</c:v>
                </c:pt>
                <c:pt idx="183135">
                  <c:v>4741.76</c:v>
                </c:pt>
                <c:pt idx="183136">
                  <c:v>5971.6</c:v>
                </c:pt>
                <c:pt idx="183137">
                  <c:v>4703.5600000000004</c:v>
                </c:pt>
                <c:pt idx="183138">
                  <c:v>5331.91</c:v>
                </c:pt>
                <c:pt idx="183139">
                  <c:v>3928.91</c:v>
                </c:pt>
                <c:pt idx="183140">
                  <c:v>4621.67</c:v>
                </c:pt>
                <c:pt idx="183141">
                  <c:v>5893.01</c:v>
                </c:pt>
                <c:pt idx="183142">
                  <c:v>3113.77</c:v>
                </c:pt>
                <c:pt idx="183143">
                  <c:v>4557.97</c:v>
                </c:pt>
                <c:pt idx="183144">
                  <c:v>6705.68</c:v>
                </c:pt>
                <c:pt idx="183145">
                  <c:v>3379.27</c:v>
                </c:pt>
                <c:pt idx="183146">
                  <c:v>4958.68</c:v>
                </c:pt>
                <c:pt idx="183147">
                  <c:v>4439.95</c:v>
                </c:pt>
                <c:pt idx="183148">
                  <c:v>4631.55</c:v>
                </c:pt>
                <c:pt idx="183149">
                  <c:v>4619.9799999999996</c:v>
                </c:pt>
                <c:pt idx="183150">
                  <c:v>5806.7</c:v>
                </c:pt>
                <c:pt idx="183151">
                  <c:v>7056.23</c:v>
                </c:pt>
                <c:pt idx="183152">
                  <c:v>5343.1</c:v>
                </c:pt>
                <c:pt idx="183153">
                  <c:v>6901.76</c:v>
                </c:pt>
                <c:pt idx="183154">
                  <c:v>5974.67</c:v>
                </c:pt>
                <c:pt idx="183155">
                  <c:v>5775.17</c:v>
                </c:pt>
                <c:pt idx="183156">
                  <c:v>5487.09</c:v>
                </c:pt>
                <c:pt idx="183157">
                  <c:v>6005.52</c:v>
                </c:pt>
                <c:pt idx="183158">
                  <c:v>5620.87</c:v>
                </c:pt>
                <c:pt idx="183159">
                  <c:v>4975.6400000000003</c:v>
                </c:pt>
                <c:pt idx="183160">
                  <c:v>8085.2</c:v>
                </c:pt>
                <c:pt idx="183161">
                  <c:v>5099.8900000000003</c:v>
                </c:pt>
                <c:pt idx="183162">
                  <c:v>5381.05</c:v>
                </c:pt>
                <c:pt idx="183163">
                  <c:v>5237.1099999999997</c:v>
                </c:pt>
                <c:pt idx="183164">
                  <c:v>4458.4799999999996</c:v>
                </c:pt>
                <c:pt idx="183165">
                  <c:v>5961.69</c:v>
                </c:pt>
                <c:pt idx="183166">
                  <c:v>6433.39</c:v>
                </c:pt>
                <c:pt idx="183167">
                  <c:v>3698.65</c:v>
                </c:pt>
                <c:pt idx="183168">
                  <c:v>8543.51</c:v>
                </c:pt>
                <c:pt idx="183169">
                  <c:v>3348.63</c:v>
                </c:pt>
                <c:pt idx="183170">
                  <c:v>4001.47</c:v>
                </c:pt>
                <c:pt idx="183171">
                  <c:v>7525.63</c:v>
                </c:pt>
                <c:pt idx="183172">
                  <c:v>4956.58</c:v>
                </c:pt>
                <c:pt idx="183173">
                  <c:v>3435.19</c:v>
                </c:pt>
                <c:pt idx="183174">
                  <c:v>2129.3000000000002</c:v>
                </c:pt>
                <c:pt idx="183175">
                  <c:v>7042.67</c:v>
                </c:pt>
                <c:pt idx="183176">
                  <c:v>5820.73</c:v>
                </c:pt>
                <c:pt idx="183177">
                  <c:v>5946.76</c:v>
                </c:pt>
                <c:pt idx="183178">
                  <c:v>5945.31</c:v>
                </c:pt>
                <c:pt idx="183179">
                  <c:v>5986.09</c:v>
                </c:pt>
                <c:pt idx="183180">
                  <c:v>3969.86</c:v>
                </c:pt>
                <c:pt idx="183181">
                  <c:v>7020.36</c:v>
                </c:pt>
                <c:pt idx="183182">
                  <c:v>6829.05</c:v>
                </c:pt>
                <c:pt idx="183183">
                  <c:v>4330.6899999999996</c:v>
                </c:pt>
                <c:pt idx="183184">
                  <c:v>4057.2</c:v>
                </c:pt>
                <c:pt idx="183185">
                  <c:v>3343.94</c:v>
                </c:pt>
                <c:pt idx="183186">
                  <c:v>4253.21</c:v>
                </c:pt>
                <c:pt idx="183187">
                  <c:v>4706.3500000000004</c:v>
                </c:pt>
                <c:pt idx="183188">
                  <c:v>2167.4</c:v>
                </c:pt>
                <c:pt idx="183189">
                  <c:v>5939.79</c:v>
                </c:pt>
                <c:pt idx="183190">
                  <c:v>4676.3100000000004</c:v>
                </c:pt>
                <c:pt idx="183191">
                  <c:v>4404.53</c:v>
                </c:pt>
                <c:pt idx="183192">
                  <c:v>2277.35</c:v>
                </c:pt>
                <c:pt idx="183193">
                  <c:v>5564.11</c:v>
                </c:pt>
                <c:pt idx="183194">
                  <c:v>3322.7</c:v>
                </c:pt>
                <c:pt idx="183195">
                  <c:v>4621.12</c:v>
                </c:pt>
                <c:pt idx="183196">
                  <c:v>4344.59</c:v>
                </c:pt>
                <c:pt idx="183197">
                  <c:v>5855.66</c:v>
                </c:pt>
                <c:pt idx="183198">
                  <c:v>4074.93</c:v>
                </c:pt>
                <c:pt idx="183199">
                  <c:v>3628.73</c:v>
                </c:pt>
                <c:pt idx="183200">
                  <c:v>5023.82</c:v>
                </c:pt>
                <c:pt idx="183201">
                  <c:v>7191.59</c:v>
                </c:pt>
                <c:pt idx="183202">
                  <c:v>6657.13</c:v>
                </c:pt>
                <c:pt idx="183203">
                  <c:v>7472.91</c:v>
                </c:pt>
                <c:pt idx="183204">
                  <c:v>6598.73</c:v>
                </c:pt>
                <c:pt idx="183205">
                  <c:v>6289.99</c:v>
                </c:pt>
                <c:pt idx="183206">
                  <c:v>5586.82</c:v>
                </c:pt>
                <c:pt idx="183207">
                  <c:v>5590.51</c:v>
                </c:pt>
                <c:pt idx="183208">
                  <c:v>6801.13</c:v>
                </c:pt>
                <c:pt idx="183209">
                  <c:v>7162.7</c:v>
                </c:pt>
                <c:pt idx="183210">
                  <c:v>5173.88</c:v>
                </c:pt>
                <c:pt idx="183211">
                  <c:v>4915.68</c:v>
                </c:pt>
                <c:pt idx="183212">
                  <c:v>7116.44</c:v>
                </c:pt>
                <c:pt idx="183213">
                  <c:v>4683.18</c:v>
                </c:pt>
                <c:pt idx="183214">
                  <c:v>6040.32</c:v>
                </c:pt>
                <c:pt idx="183215">
                  <c:v>6698.46</c:v>
                </c:pt>
                <c:pt idx="183216">
                  <c:v>4682.08</c:v>
                </c:pt>
                <c:pt idx="183217">
                  <c:v>5799.63</c:v>
                </c:pt>
                <c:pt idx="183218">
                  <c:v>6329.91</c:v>
                </c:pt>
                <c:pt idx="183219">
                  <c:v>3778.35</c:v>
                </c:pt>
                <c:pt idx="183220">
                  <c:v>5181.16</c:v>
                </c:pt>
                <c:pt idx="183221">
                  <c:v>3896.73</c:v>
                </c:pt>
                <c:pt idx="183222">
                  <c:v>5286.86</c:v>
                </c:pt>
                <c:pt idx="183223">
                  <c:v>5941.08</c:v>
                </c:pt>
                <c:pt idx="183224">
                  <c:v>5814.47</c:v>
                </c:pt>
                <c:pt idx="183225">
                  <c:v>4781.25</c:v>
                </c:pt>
                <c:pt idx="183226">
                  <c:v>4984.0600000000004</c:v>
                </c:pt>
                <c:pt idx="183227">
                  <c:v>6092.02</c:v>
                </c:pt>
                <c:pt idx="183228">
                  <c:v>4365.18</c:v>
                </c:pt>
                <c:pt idx="183229">
                  <c:v>6284.5</c:v>
                </c:pt>
                <c:pt idx="183230">
                  <c:v>3711.82</c:v>
                </c:pt>
                <c:pt idx="183231">
                  <c:v>6094.87</c:v>
                </c:pt>
                <c:pt idx="183232">
                  <c:v>6774.8</c:v>
                </c:pt>
                <c:pt idx="183233">
                  <c:v>7570.09</c:v>
                </c:pt>
                <c:pt idx="183234">
                  <c:v>7542.67</c:v>
                </c:pt>
                <c:pt idx="183235">
                  <c:v>4550.49</c:v>
                </c:pt>
                <c:pt idx="183236">
                  <c:v>7074.4</c:v>
                </c:pt>
                <c:pt idx="183237">
                  <c:v>5355.24</c:v>
                </c:pt>
                <c:pt idx="183238">
                  <c:v>3680.91</c:v>
                </c:pt>
                <c:pt idx="183239">
                  <c:v>4842.93</c:v>
                </c:pt>
                <c:pt idx="183240">
                  <c:v>5937.08</c:v>
                </c:pt>
                <c:pt idx="183241">
                  <c:v>5750.87</c:v>
                </c:pt>
                <c:pt idx="183242">
                  <c:v>5009.53</c:v>
                </c:pt>
                <c:pt idx="183243">
                  <c:v>1099</c:v>
                </c:pt>
                <c:pt idx="183244">
                  <c:v>1195</c:v>
                </c:pt>
                <c:pt idx="183245">
                  <c:v>1247</c:v>
                </c:pt>
                <c:pt idx="183246">
                  <c:v>779</c:v>
                </c:pt>
                <c:pt idx="183247">
                  <c:v>1185</c:v>
                </c:pt>
                <c:pt idx="183248">
                  <c:v>1046</c:v>
                </c:pt>
                <c:pt idx="183249">
                  <c:v>542</c:v>
                </c:pt>
                <c:pt idx="183250">
                  <c:v>969</c:v>
                </c:pt>
                <c:pt idx="183251">
                  <c:v>1203</c:v>
                </c:pt>
                <c:pt idx="183252">
                  <c:v>1144</c:v>
                </c:pt>
                <c:pt idx="183253">
                  <c:v>960</c:v>
                </c:pt>
                <c:pt idx="183254">
                  <c:v>1056</c:v>
                </c:pt>
                <c:pt idx="183255">
                  <c:v>832</c:v>
                </c:pt>
                <c:pt idx="183256">
                  <c:v>1064</c:v>
                </c:pt>
                <c:pt idx="183257">
                  <c:v>510</c:v>
                </c:pt>
                <c:pt idx="183258">
                  <c:v>725</c:v>
                </c:pt>
                <c:pt idx="183259">
                  <c:v>1233</c:v>
                </c:pt>
                <c:pt idx="183260">
                  <c:v>835</c:v>
                </c:pt>
                <c:pt idx="183261">
                  <c:v>1085</c:v>
                </c:pt>
                <c:pt idx="183262">
                  <c:v>978</c:v>
                </c:pt>
                <c:pt idx="183263">
                  <c:v>1150</c:v>
                </c:pt>
                <c:pt idx="183264">
                  <c:v>411</c:v>
                </c:pt>
                <c:pt idx="183265">
                  <c:v>595</c:v>
                </c:pt>
                <c:pt idx="183266">
                  <c:v>1118</c:v>
                </c:pt>
                <c:pt idx="183267">
                  <c:v>861</c:v>
                </c:pt>
                <c:pt idx="183268">
                  <c:v>877</c:v>
                </c:pt>
                <c:pt idx="183269">
                  <c:v>995</c:v>
                </c:pt>
                <c:pt idx="183270">
                  <c:v>864</c:v>
                </c:pt>
                <c:pt idx="183271">
                  <c:v>1088</c:v>
                </c:pt>
                <c:pt idx="183272">
                  <c:v>1033</c:v>
                </c:pt>
                <c:pt idx="183273">
                  <c:v>1029</c:v>
                </c:pt>
                <c:pt idx="183274">
                  <c:v>956</c:v>
                </c:pt>
                <c:pt idx="183275">
                  <c:v>675</c:v>
                </c:pt>
                <c:pt idx="183276">
                  <c:v>774</c:v>
                </c:pt>
                <c:pt idx="183277">
                  <c:v>1007</c:v>
                </c:pt>
                <c:pt idx="183278">
                  <c:v>753</c:v>
                </c:pt>
                <c:pt idx="183279">
                  <c:v>1229</c:v>
                </c:pt>
                <c:pt idx="183280">
                  <c:v>768</c:v>
                </c:pt>
                <c:pt idx="183281">
                  <c:v>976</c:v>
                </c:pt>
                <c:pt idx="183282">
                  <c:v>843</c:v>
                </c:pt>
                <c:pt idx="183283">
                  <c:v>863</c:v>
                </c:pt>
                <c:pt idx="183284">
                  <c:v>658</c:v>
                </c:pt>
                <c:pt idx="183285">
                  <c:v>1030</c:v>
                </c:pt>
                <c:pt idx="183286">
                  <c:v>496</c:v>
                </c:pt>
                <c:pt idx="183287">
                  <c:v>939</c:v>
                </c:pt>
                <c:pt idx="183288">
                  <c:v>458</c:v>
                </c:pt>
                <c:pt idx="183289">
                  <c:v>843</c:v>
                </c:pt>
                <c:pt idx="183290">
                  <c:v>807</c:v>
                </c:pt>
                <c:pt idx="183291">
                  <c:v>866</c:v>
                </c:pt>
                <c:pt idx="183292">
                  <c:v>899</c:v>
                </c:pt>
                <c:pt idx="183293">
                  <c:v>918</c:v>
                </c:pt>
                <c:pt idx="183294">
                  <c:v>822</c:v>
                </c:pt>
                <c:pt idx="183295">
                  <c:v>1064</c:v>
                </c:pt>
                <c:pt idx="183296">
                  <c:v>651</c:v>
                </c:pt>
                <c:pt idx="183297">
                  <c:v>1386.5</c:v>
                </c:pt>
                <c:pt idx="183298">
                  <c:v>1144</c:v>
                </c:pt>
                <c:pt idx="183299">
                  <c:v>1054</c:v>
                </c:pt>
                <c:pt idx="183300">
                  <c:v>1116</c:v>
                </c:pt>
                <c:pt idx="183301">
                  <c:v>696</c:v>
                </c:pt>
                <c:pt idx="183302">
                  <c:v>1226</c:v>
                </c:pt>
                <c:pt idx="183303">
                  <c:v>882</c:v>
                </c:pt>
                <c:pt idx="183304">
                  <c:v>804</c:v>
                </c:pt>
                <c:pt idx="183305">
                  <c:v>1025</c:v>
                </c:pt>
                <c:pt idx="183306">
                  <c:v>902</c:v>
                </c:pt>
                <c:pt idx="183307">
                  <c:v>874</c:v>
                </c:pt>
                <c:pt idx="183308">
                  <c:v>998</c:v>
                </c:pt>
                <c:pt idx="183309">
                  <c:v>605.5</c:v>
                </c:pt>
                <c:pt idx="183310">
                  <c:v>885.5</c:v>
                </c:pt>
                <c:pt idx="183311">
                  <c:v>655</c:v>
                </c:pt>
                <c:pt idx="183312">
                  <c:v>814</c:v>
                </c:pt>
                <c:pt idx="183313">
                  <c:v>519</c:v>
                </c:pt>
                <c:pt idx="183314">
                  <c:v>656</c:v>
                </c:pt>
                <c:pt idx="183315">
                  <c:v>80</c:v>
                </c:pt>
                <c:pt idx="183316">
                  <c:v>543.5</c:v>
                </c:pt>
                <c:pt idx="183317">
                  <c:v>537</c:v>
                </c:pt>
                <c:pt idx="183318">
                  <c:v>1066</c:v>
                </c:pt>
                <c:pt idx="183319">
                  <c:v>981</c:v>
                </c:pt>
                <c:pt idx="183320">
                  <c:v>1087</c:v>
                </c:pt>
                <c:pt idx="183321">
                  <c:v>1030</c:v>
                </c:pt>
                <c:pt idx="183322">
                  <c:v>1397</c:v>
                </c:pt>
                <c:pt idx="183323">
                  <c:v>733</c:v>
                </c:pt>
                <c:pt idx="183324">
                  <c:v>614</c:v>
                </c:pt>
                <c:pt idx="183325">
                  <c:v>544</c:v>
                </c:pt>
                <c:pt idx="183326">
                  <c:v>942</c:v>
                </c:pt>
                <c:pt idx="183327">
                  <c:v>822</c:v>
                </c:pt>
                <c:pt idx="183328">
                  <c:v>750</c:v>
                </c:pt>
                <c:pt idx="183329">
                  <c:v>860</c:v>
                </c:pt>
                <c:pt idx="183330">
                  <c:v>775</c:v>
                </c:pt>
                <c:pt idx="183331">
                  <c:v>880</c:v>
                </c:pt>
                <c:pt idx="183332">
                  <c:v>779</c:v>
                </c:pt>
                <c:pt idx="183333">
                  <c:v>735</c:v>
                </c:pt>
                <c:pt idx="183334">
                  <c:v>890</c:v>
                </c:pt>
                <c:pt idx="183335">
                  <c:v>567</c:v>
                </c:pt>
                <c:pt idx="183336">
                  <c:v>333</c:v>
                </c:pt>
                <c:pt idx="183337">
                  <c:v>1195</c:v>
                </c:pt>
                <c:pt idx="183338">
                  <c:v>473</c:v>
                </c:pt>
                <c:pt idx="183339">
                  <c:v>795</c:v>
                </c:pt>
                <c:pt idx="183340">
                  <c:v>746</c:v>
                </c:pt>
                <c:pt idx="183341">
                  <c:v>861</c:v>
                </c:pt>
                <c:pt idx="183342">
                  <c:v>1081</c:v>
                </c:pt>
                <c:pt idx="183343">
                  <c:v>1092</c:v>
                </c:pt>
                <c:pt idx="183344">
                  <c:v>1150</c:v>
                </c:pt>
                <c:pt idx="183345">
                  <c:v>1168</c:v>
                </c:pt>
                <c:pt idx="183346">
                  <c:v>674</c:v>
                </c:pt>
                <c:pt idx="183347">
                  <c:v>1048</c:v>
                </c:pt>
                <c:pt idx="183348">
                  <c:v>1528</c:v>
                </c:pt>
                <c:pt idx="183349">
                  <c:v>1256</c:v>
                </c:pt>
                <c:pt idx="183350">
                  <c:v>1027</c:v>
                </c:pt>
                <c:pt idx="183351">
                  <c:v>928</c:v>
                </c:pt>
                <c:pt idx="183352">
                  <c:v>233</c:v>
                </c:pt>
                <c:pt idx="183353">
                  <c:v>1538</c:v>
                </c:pt>
                <c:pt idx="183354">
                  <c:v>1841</c:v>
                </c:pt>
                <c:pt idx="183355">
                  <c:v>1402</c:v>
                </c:pt>
                <c:pt idx="183356">
                  <c:v>1143</c:v>
                </c:pt>
                <c:pt idx="183357">
                  <c:v>1547</c:v>
                </c:pt>
                <c:pt idx="183358">
                  <c:v>883</c:v>
                </c:pt>
                <c:pt idx="183359">
                  <c:v>1492</c:v>
                </c:pt>
                <c:pt idx="183360">
                  <c:v>614</c:v>
                </c:pt>
                <c:pt idx="183361">
                  <c:v>925</c:v>
                </c:pt>
                <c:pt idx="183362">
                  <c:v>661</c:v>
                </c:pt>
                <c:pt idx="183363">
                  <c:v>1290</c:v>
                </c:pt>
                <c:pt idx="183364">
                  <c:v>1317</c:v>
                </c:pt>
                <c:pt idx="183365">
                  <c:v>1151</c:v>
                </c:pt>
                <c:pt idx="183366">
                  <c:v>1336</c:v>
                </c:pt>
                <c:pt idx="183367">
                  <c:v>848</c:v>
                </c:pt>
                <c:pt idx="183368">
                  <c:v>1186</c:v>
                </c:pt>
                <c:pt idx="183369">
                  <c:v>815</c:v>
                </c:pt>
                <c:pt idx="183370">
                  <c:v>1197</c:v>
                </c:pt>
                <c:pt idx="183371">
                  <c:v>774.5</c:v>
                </c:pt>
                <c:pt idx="183372">
                  <c:v>1075.5</c:v>
                </c:pt>
                <c:pt idx="183373">
                  <c:v>1609.5</c:v>
                </c:pt>
                <c:pt idx="183374">
                  <c:v>1372</c:v>
                </c:pt>
                <c:pt idx="183375">
                  <c:v>1118</c:v>
                </c:pt>
                <c:pt idx="183376">
                  <c:v>1044</c:v>
                </c:pt>
                <c:pt idx="183377">
                  <c:v>1233</c:v>
                </c:pt>
                <c:pt idx="183378">
                  <c:v>977</c:v>
                </c:pt>
                <c:pt idx="183379">
                  <c:v>1070</c:v>
                </c:pt>
                <c:pt idx="183380">
                  <c:v>667</c:v>
                </c:pt>
                <c:pt idx="183381">
                  <c:v>1131</c:v>
                </c:pt>
                <c:pt idx="183382">
                  <c:v>1237</c:v>
                </c:pt>
                <c:pt idx="183383">
                  <c:v>877</c:v>
                </c:pt>
                <c:pt idx="183384">
                  <c:v>11.16</c:v>
                </c:pt>
                <c:pt idx="183385">
                  <c:v>48.44</c:v>
                </c:pt>
                <c:pt idx="183386">
                  <c:v>19.32</c:v>
                </c:pt>
                <c:pt idx="183387">
                  <c:v>13</c:v>
                </c:pt>
                <c:pt idx="183388">
                  <c:v>55.92</c:v>
                </c:pt>
                <c:pt idx="183389">
                  <c:v>0</c:v>
                </c:pt>
                <c:pt idx="183390">
                  <c:v>23.64</c:v>
                </c:pt>
                <c:pt idx="183391">
                  <c:v>34.08</c:v>
                </c:pt>
                <c:pt idx="183392">
                  <c:v>46.92</c:v>
                </c:pt>
                <c:pt idx="183393">
                  <c:v>54.44</c:v>
                </c:pt>
                <c:pt idx="183394">
                  <c:v>67.8</c:v>
                </c:pt>
                <c:pt idx="183395">
                  <c:v>65.239999999999995</c:v>
                </c:pt>
                <c:pt idx="183396">
                  <c:v>49.5</c:v>
                </c:pt>
                <c:pt idx="183397">
                  <c:v>14.08</c:v>
                </c:pt>
                <c:pt idx="183398">
                  <c:v>45.02</c:v>
                </c:pt>
                <c:pt idx="183399">
                  <c:v>10.119999999999999</c:v>
                </c:pt>
                <c:pt idx="183400">
                  <c:v>41.52</c:v>
                </c:pt>
                <c:pt idx="183401">
                  <c:v>5.12</c:v>
                </c:pt>
                <c:pt idx="183402">
                  <c:v>27.96</c:v>
                </c:pt>
                <c:pt idx="183403">
                  <c:v>2.56</c:v>
                </c:pt>
                <c:pt idx="183404">
                  <c:v>24.3</c:v>
                </c:pt>
                <c:pt idx="183405">
                  <c:v>9.9600000000000009</c:v>
                </c:pt>
                <c:pt idx="183406">
                  <c:v>19.920000000000002</c:v>
                </c:pt>
                <c:pt idx="183407">
                  <c:v>5.52</c:v>
                </c:pt>
                <c:pt idx="183408">
                  <c:v>19.84</c:v>
                </c:pt>
                <c:pt idx="183409">
                  <c:v>37.119999999999997</c:v>
                </c:pt>
                <c:pt idx="183410">
                  <c:v>67.599999999999994</c:v>
                </c:pt>
                <c:pt idx="183411">
                  <c:v>178.08</c:v>
                </c:pt>
                <c:pt idx="183412">
                  <c:v>83.68</c:v>
                </c:pt>
                <c:pt idx="183413">
                  <c:v>54.56</c:v>
                </c:pt>
                <c:pt idx="183414">
                  <c:v>38</c:v>
                </c:pt>
                <c:pt idx="183415">
                  <c:v>62.48</c:v>
                </c:pt>
                <c:pt idx="183416">
                  <c:v>10.72</c:v>
                </c:pt>
                <c:pt idx="183417">
                  <c:v>10.72</c:v>
                </c:pt>
                <c:pt idx="183418">
                  <c:v>5</c:v>
                </c:pt>
                <c:pt idx="183419">
                  <c:v>11.92</c:v>
                </c:pt>
                <c:pt idx="183420">
                  <c:v>5</c:v>
                </c:pt>
                <c:pt idx="183421">
                  <c:v>5</c:v>
                </c:pt>
                <c:pt idx="183422">
                  <c:v>5</c:v>
                </c:pt>
                <c:pt idx="183423">
                  <c:v>1.5</c:v>
                </c:pt>
                <c:pt idx="183424">
                  <c:v>11.16</c:v>
                </c:pt>
                <c:pt idx="183425">
                  <c:v>6.16</c:v>
                </c:pt>
                <c:pt idx="183426">
                  <c:v>9.9600000000000009</c:v>
                </c:pt>
                <c:pt idx="183427">
                  <c:v>9.9600000000000009</c:v>
                </c:pt>
                <c:pt idx="183428">
                  <c:v>2064.91</c:v>
                </c:pt>
                <c:pt idx="183429">
                  <c:v>1803.68</c:v>
                </c:pt>
                <c:pt idx="183430">
                  <c:v>2121.14</c:v>
                </c:pt>
                <c:pt idx="183431">
                  <c:v>1849.3</c:v>
                </c:pt>
                <c:pt idx="183432">
                  <c:v>2510.25</c:v>
                </c:pt>
                <c:pt idx="183433">
                  <c:v>1983.53</c:v>
                </c:pt>
                <c:pt idx="183434">
                  <c:v>1761.92</c:v>
                </c:pt>
                <c:pt idx="183435">
                  <c:v>2016.64</c:v>
                </c:pt>
                <c:pt idx="183436">
                  <c:v>1966.84</c:v>
                </c:pt>
                <c:pt idx="183437">
                  <c:v>1630.98</c:v>
                </c:pt>
                <c:pt idx="183438">
                  <c:v>1847.92</c:v>
                </c:pt>
                <c:pt idx="183439">
                  <c:v>1948.28</c:v>
                </c:pt>
                <c:pt idx="183440">
                  <c:v>1667.93</c:v>
                </c:pt>
                <c:pt idx="183441">
                  <c:v>1910.96</c:v>
                </c:pt>
                <c:pt idx="183442">
                  <c:v>2309.4299999999998</c:v>
                </c:pt>
                <c:pt idx="183443">
                  <c:v>1758.86</c:v>
                </c:pt>
                <c:pt idx="183444">
                  <c:v>1674.68</c:v>
                </c:pt>
                <c:pt idx="183445">
                  <c:v>1859.26</c:v>
                </c:pt>
                <c:pt idx="183446">
                  <c:v>1254.8599999999999</c:v>
                </c:pt>
                <c:pt idx="183447">
                  <c:v>1532.52</c:v>
                </c:pt>
                <c:pt idx="183448">
                  <c:v>1283.21</c:v>
                </c:pt>
                <c:pt idx="183449">
                  <c:v>1536.68</c:v>
                </c:pt>
                <c:pt idx="183450">
                  <c:v>1201.76</c:v>
                </c:pt>
                <c:pt idx="183451">
                  <c:v>1184.76</c:v>
                </c:pt>
                <c:pt idx="183452">
                  <c:v>1415.88</c:v>
                </c:pt>
                <c:pt idx="183453">
                  <c:v>1208.78</c:v>
                </c:pt>
                <c:pt idx="183454">
                  <c:v>1521.33</c:v>
                </c:pt>
                <c:pt idx="183455">
                  <c:v>1135.58</c:v>
                </c:pt>
                <c:pt idx="183456">
                  <c:v>1224.24</c:v>
                </c:pt>
                <c:pt idx="183457">
                  <c:v>1671.63</c:v>
                </c:pt>
                <c:pt idx="183458">
                  <c:v>1708.29</c:v>
                </c:pt>
                <c:pt idx="183459">
                  <c:v>2034.96</c:v>
                </c:pt>
                <c:pt idx="183460">
                  <c:v>1474.95</c:v>
                </c:pt>
                <c:pt idx="183461">
                  <c:v>2140.85</c:v>
                </c:pt>
                <c:pt idx="183462">
                  <c:v>2250.65</c:v>
                </c:pt>
                <c:pt idx="183463">
                  <c:v>2823.35</c:v>
                </c:pt>
                <c:pt idx="183464">
                  <c:v>1899.17</c:v>
                </c:pt>
                <c:pt idx="183465">
                  <c:v>1511.8</c:v>
                </c:pt>
                <c:pt idx="183466">
                  <c:v>2278.52</c:v>
                </c:pt>
                <c:pt idx="183467">
                  <c:v>1805.44</c:v>
                </c:pt>
                <c:pt idx="183468">
                  <c:v>2034.4</c:v>
                </c:pt>
                <c:pt idx="183469">
                  <c:v>1279.06</c:v>
                </c:pt>
                <c:pt idx="183470">
                  <c:v>3376.2</c:v>
                </c:pt>
                <c:pt idx="183471">
                  <c:v>1596.23</c:v>
                </c:pt>
                <c:pt idx="183472">
                  <c:v>1440.48</c:v>
                </c:pt>
                <c:pt idx="183473">
                  <c:v>1617.77</c:v>
                </c:pt>
                <c:pt idx="183474">
                  <c:v>2233.14</c:v>
                </c:pt>
                <c:pt idx="183475">
                  <c:v>1154.75</c:v>
                </c:pt>
                <c:pt idx="183476">
                  <c:v>1167.68</c:v>
                </c:pt>
                <c:pt idx="183477">
                  <c:v>972.7</c:v>
                </c:pt>
                <c:pt idx="183478">
                  <c:v>1646.73</c:v>
                </c:pt>
                <c:pt idx="183479">
                  <c:v>988.32</c:v>
                </c:pt>
                <c:pt idx="183480">
                  <c:v>1130.1199999999999</c:v>
                </c:pt>
                <c:pt idx="183481">
                  <c:v>1756.76</c:v>
                </c:pt>
                <c:pt idx="183482">
                  <c:v>1750.55</c:v>
                </c:pt>
                <c:pt idx="183483">
                  <c:v>1537.51</c:v>
                </c:pt>
                <c:pt idx="183484">
                  <c:v>1504.27</c:v>
                </c:pt>
                <c:pt idx="183485">
                  <c:v>1353.99</c:v>
                </c:pt>
                <c:pt idx="183486">
                  <c:v>1484.53</c:v>
                </c:pt>
                <c:pt idx="183487">
                  <c:v>1641.19</c:v>
                </c:pt>
                <c:pt idx="183488">
                  <c:v>1546.11</c:v>
                </c:pt>
                <c:pt idx="183489">
                  <c:v>1513.23</c:v>
                </c:pt>
                <c:pt idx="183490">
                  <c:v>1528.94</c:v>
                </c:pt>
                <c:pt idx="183491">
                  <c:v>1800.64</c:v>
                </c:pt>
                <c:pt idx="183492">
                  <c:v>1401.38</c:v>
                </c:pt>
                <c:pt idx="183493">
                  <c:v>1896.73</c:v>
                </c:pt>
                <c:pt idx="183494">
                  <c:v>1727.19</c:v>
                </c:pt>
                <c:pt idx="183495">
                  <c:v>1825.3</c:v>
                </c:pt>
                <c:pt idx="183496">
                  <c:v>1921.41</c:v>
                </c:pt>
                <c:pt idx="183497">
                  <c:v>1412.01</c:v>
                </c:pt>
                <c:pt idx="183498">
                  <c:v>1679.62</c:v>
                </c:pt>
                <c:pt idx="183499">
                  <c:v>1229.1400000000001</c:v>
                </c:pt>
                <c:pt idx="183500">
                  <c:v>1089.6400000000001</c:v>
                </c:pt>
                <c:pt idx="183501">
                  <c:v>1201.25</c:v>
                </c:pt>
                <c:pt idx="183502">
                  <c:v>1499.75</c:v>
                </c:pt>
                <c:pt idx="183503">
                  <c:v>1384.18</c:v>
                </c:pt>
                <c:pt idx="183504">
                  <c:v>1239.56</c:v>
                </c:pt>
                <c:pt idx="183505">
                  <c:v>1406.78</c:v>
                </c:pt>
                <c:pt idx="183506">
                  <c:v>1582.26</c:v>
                </c:pt>
                <c:pt idx="183507">
                  <c:v>1661.17</c:v>
                </c:pt>
                <c:pt idx="183508">
                  <c:v>1353.04</c:v>
                </c:pt>
                <c:pt idx="183509">
                  <c:v>1866.51</c:v>
                </c:pt>
                <c:pt idx="183510">
                  <c:v>1749.1</c:v>
                </c:pt>
                <c:pt idx="183511">
                  <c:v>1625.87</c:v>
                </c:pt>
                <c:pt idx="183512">
                  <c:v>1670.24</c:v>
                </c:pt>
                <c:pt idx="183513">
                  <c:v>1826.1</c:v>
                </c:pt>
                <c:pt idx="183514">
                  <c:v>1530.3</c:v>
                </c:pt>
                <c:pt idx="183515">
                  <c:v>1670.14</c:v>
                </c:pt>
                <c:pt idx="183516">
                  <c:v>1265.95</c:v>
                </c:pt>
                <c:pt idx="183517">
                  <c:v>1605.6</c:v>
                </c:pt>
                <c:pt idx="183518">
                  <c:v>1983.37</c:v>
                </c:pt>
                <c:pt idx="183519">
                  <c:v>1537.93</c:v>
                </c:pt>
                <c:pt idx="183520">
                  <c:v>1685.06</c:v>
                </c:pt>
                <c:pt idx="183521">
                  <c:v>2016.18</c:v>
                </c:pt>
                <c:pt idx="183522">
                  <c:v>4460.04</c:v>
                </c:pt>
                <c:pt idx="183523">
                  <c:v>2006.04</c:v>
                </c:pt>
                <c:pt idx="183524">
                  <c:v>2034.84</c:v>
                </c:pt>
                <c:pt idx="183525">
                  <c:v>2251.4299999999998</c:v>
                </c:pt>
                <c:pt idx="183526">
                  <c:v>2535.5300000000002</c:v>
                </c:pt>
                <c:pt idx="183527">
                  <c:v>880.13</c:v>
                </c:pt>
                <c:pt idx="183528">
                  <c:v>1423.11</c:v>
                </c:pt>
                <c:pt idx="183529">
                  <c:v>1509.43</c:v>
                </c:pt>
                <c:pt idx="183530">
                  <c:v>1362.13</c:v>
                </c:pt>
                <c:pt idx="183531">
                  <c:v>1177.52</c:v>
                </c:pt>
                <c:pt idx="183532">
                  <c:v>1334.8</c:v>
                </c:pt>
                <c:pt idx="183533">
                  <c:v>1951.13</c:v>
                </c:pt>
                <c:pt idx="183534">
                  <c:v>2150.46</c:v>
                </c:pt>
                <c:pt idx="183535">
                  <c:v>1376.05</c:v>
                </c:pt>
                <c:pt idx="183536">
                  <c:v>1734.04</c:v>
                </c:pt>
                <c:pt idx="183537">
                  <c:v>1380.52</c:v>
                </c:pt>
                <c:pt idx="183538">
                  <c:v>1627.67</c:v>
                </c:pt>
                <c:pt idx="183539">
                  <c:v>1244.74</c:v>
                </c:pt>
                <c:pt idx="183540">
                  <c:v>1789.81</c:v>
                </c:pt>
                <c:pt idx="183541">
                  <c:v>1829.03</c:v>
                </c:pt>
                <c:pt idx="183542">
                  <c:v>1166.46</c:v>
                </c:pt>
                <c:pt idx="183543">
                  <c:v>1540.48</c:v>
                </c:pt>
                <c:pt idx="183544">
                  <c:v>1489.39</c:v>
                </c:pt>
                <c:pt idx="183545">
                  <c:v>1887.46</c:v>
                </c:pt>
                <c:pt idx="183546">
                  <c:v>1992.26</c:v>
                </c:pt>
                <c:pt idx="183547">
                  <c:v>2194.5100000000002</c:v>
                </c:pt>
                <c:pt idx="183548">
                  <c:v>1884.41</c:v>
                </c:pt>
                <c:pt idx="183549">
                  <c:v>1620.54</c:v>
                </c:pt>
                <c:pt idx="183550">
                  <c:v>1233.73</c:v>
                </c:pt>
                <c:pt idx="183551">
                  <c:v>1406.14</c:v>
                </c:pt>
                <c:pt idx="183552">
                  <c:v>1036.3599999999999</c:v>
                </c:pt>
                <c:pt idx="183553">
                  <c:v>1330.99</c:v>
                </c:pt>
                <c:pt idx="183554">
                  <c:v>1725.18</c:v>
                </c:pt>
                <c:pt idx="183555">
                  <c:v>1327.82</c:v>
                </c:pt>
                <c:pt idx="183556">
                  <c:v>1455.5</c:v>
                </c:pt>
                <c:pt idx="183557">
                  <c:v>1040.4000000000001</c:v>
                </c:pt>
                <c:pt idx="183558">
                  <c:v>1769.46</c:v>
                </c:pt>
                <c:pt idx="183559">
                  <c:v>1478.42</c:v>
                </c:pt>
                <c:pt idx="183560">
                  <c:v>1447.13</c:v>
                </c:pt>
                <c:pt idx="183561">
                  <c:v>1324.95</c:v>
                </c:pt>
                <c:pt idx="183562">
                  <c:v>1660.05</c:v>
                </c:pt>
                <c:pt idx="183563">
                  <c:v>1402.94</c:v>
                </c:pt>
                <c:pt idx="183564">
                  <c:v>1852.92</c:v>
                </c:pt>
                <c:pt idx="183565">
                  <c:v>1297.5999999999999</c:v>
                </c:pt>
                <c:pt idx="183566">
                  <c:v>1153.32</c:v>
                </c:pt>
                <c:pt idx="183567">
                  <c:v>1538.53</c:v>
                </c:pt>
                <c:pt idx="183568">
                  <c:v>1234.31</c:v>
                </c:pt>
                <c:pt idx="183569">
                  <c:v>1669.23</c:v>
                </c:pt>
                <c:pt idx="183570">
                  <c:v>1788.22</c:v>
                </c:pt>
                <c:pt idx="183571">
                  <c:v>236</c:v>
                </c:pt>
                <c:pt idx="183572">
                  <c:v>357.5</c:v>
                </c:pt>
                <c:pt idx="183573">
                  <c:v>382</c:v>
                </c:pt>
                <c:pt idx="183574">
                  <c:v>154.5</c:v>
                </c:pt>
                <c:pt idx="183575">
                  <c:v>67.5</c:v>
                </c:pt>
                <c:pt idx="183576">
                  <c:v>148.5</c:v>
                </c:pt>
                <c:pt idx="183577">
                  <c:v>262</c:v>
                </c:pt>
                <c:pt idx="183578">
                  <c:v>60</c:v>
                </c:pt>
                <c:pt idx="183579">
                  <c:v>426.5</c:v>
                </c:pt>
                <c:pt idx="183580">
                  <c:v>232</c:v>
                </c:pt>
                <c:pt idx="183581">
                  <c:v>112</c:v>
                </c:pt>
                <c:pt idx="183582">
                  <c:v>43</c:v>
                </c:pt>
                <c:pt idx="183583">
                  <c:v>118</c:v>
                </c:pt>
                <c:pt idx="183584">
                  <c:v>215</c:v>
                </c:pt>
                <c:pt idx="183585">
                  <c:v>186</c:v>
                </c:pt>
                <c:pt idx="183586">
                  <c:v>150</c:v>
                </c:pt>
                <c:pt idx="183587">
                  <c:v>111</c:v>
                </c:pt>
                <c:pt idx="183588">
                  <c:v>111</c:v>
                </c:pt>
                <c:pt idx="183589">
                  <c:v>98.5</c:v>
                </c:pt>
                <c:pt idx="183590">
                  <c:v>175</c:v>
                </c:pt>
                <c:pt idx="183591">
                  <c:v>412</c:v>
                </c:pt>
                <c:pt idx="183592">
                  <c:v>119</c:v>
                </c:pt>
                <c:pt idx="183593">
                  <c:v>93.5</c:v>
                </c:pt>
                <c:pt idx="183594">
                  <c:v>129</c:v>
                </c:pt>
                <c:pt idx="183595">
                  <c:v>223</c:v>
                </c:pt>
                <c:pt idx="183596">
                  <c:v>208</c:v>
                </c:pt>
                <c:pt idx="183597">
                  <c:v>159</c:v>
                </c:pt>
                <c:pt idx="183598">
                  <c:v>212</c:v>
                </c:pt>
                <c:pt idx="183599">
                  <c:v>122</c:v>
                </c:pt>
                <c:pt idx="183600">
                  <c:v>313</c:v>
                </c:pt>
                <c:pt idx="183601">
                  <c:v>283</c:v>
                </c:pt>
                <c:pt idx="183602">
                  <c:v>163</c:v>
                </c:pt>
                <c:pt idx="183603">
                  <c:v>220</c:v>
                </c:pt>
                <c:pt idx="183604">
                  <c:v>103</c:v>
                </c:pt>
                <c:pt idx="183605">
                  <c:v>27</c:v>
                </c:pt>
                <c:pt idx="183606">
                  <c:v>145.91999999999999</c:v>
                </c:pt>
                <c:pt idx="183607">
                  <c:v>182.92</c:v>
                </c:pt>
                <c:pt idx="183608">
                  <c:v>66.84</c:v>
                </c:pt>
                <c:pt idx="183609">
                  <c:v>45.92</c:v>
                </c:pt>
                <c:pt idx="183610">
                  <c:v>94.92</c:v>
                </c:pt>
                <c:pt idx="183611">
                  <c:v>66.84</c:v>
                </c:pt>
                <c:pt idx="183612">
                  <c:v>137.84</c:v>
                </c:pt>
                <c:pt idx="183613">
                  <c:v>204.84</c:v>
                </c:pt>
                <c:pt idx="183614">
                  <c:v>65.92</c:v>
                </c:pt>
                <c:pt idx="183615">
                  <c:v>47.92</c:v>
                </c:pt>
                <c:pt idx="183616">
                  <c:v>230.84</c:v>
                </c:pt>
                <c:pt idx="183617">
                  <c:v>169.84</c:v>
                </c:pt>
                <c:pt idx="183618">
                  <c:v>120.92</c:v>
                </c:pt>
                <c:pt idx="183619">
                  <c:v>78.72</c:v>
                </c:pt>
                <c:pt idx="183620">
                  <c:v>40.68</c:v>
                </c:pt>
                <c:pt idx="183621">
                  <c:v>73.760000000000005</c:v>
                </c:pt>
                <c:pt idx="183622">
                  <c:v>0</c:v>
                </c:pt>
                <c:pt idx="183623">
                  <c:v>88.68</c:v>
                </c:pt>
                <c:pt idx="183624">
                  <c:v>4.88</c:v>
                </c:pt>
                <c:pt idx="183625">
                  <c:v>87.92</c:v>
                </c:pt>
                <c:pt idx="183626">
                  <c:v>33.880000000000003</c:v>
                </c:pt>
                <c:pt idx="183627">
                  <c:v>300.91000000000003</c:v>
                </c:pt>
                <c:pt idx="183628">
                  <c:v>4.88</c:v>
                </c:pt>
                <c:pt idx="183629">
                  <c:v>92.72</c:v>
                </c:pt>
                <c:pt idx="183630">
                  <c:v>28</c:v>
                </c:pt>
                <c:pt idx="183631">
                  <c:v>28</c:v>
                </c:pt>
                <c:pt idx="183632">
                  <c:v>72.88</c:v>
                </c:pt>
                <c:pt idx="183633">
                  <c:v>40.76</c:v>
                </c:pt>
                <c:pt idx="183634">
                  <c:v>170.92</c:v>
                </c:pt>
                <c:pt idx="183635">
                  <c:v>17.88</c:v>
                </c:pt>
                <c:pt idx="183636">
                  <c:v>161.5</c:v>
                </c:pt>
                <c:pt idx="183637">
                  <c:v>47.8</c:v>
                </c:pt>
                <c:pt idx="183638">
                  <c:v>128.80000000000001</c:v>
                </c:pt>
                <c:pt idx="183639">
                  <c:v>39.68</c:v>
                </c:pt>
                <c:pt idx="183640">
                  <c:v>15</c:v>
                </c:pt>
                <c:pt idx="183641">
                  <c:v>34.08</c:v>
                </c:pt>
                <c:pt idx="183642">
                  <c:v>20.12</c:v>
                </c:pt>
                <c:pt idx="183643">
                  <c:v>4.88</c:v>
                </c:pt>
                <c:pt idx="183644">
                  <c:v>36.92</c:v>
                </c:pt>
                <c:pt idx="183645">
                  <c:v>23.76</c:v>
                </c:pt>
                <c:pt idx="183646">
                  <c:v>10</c:v>
                </c:pt>
                <c:pt idx="183647">
                  <c:v>57.84</c:v>
                </c:pt>
                <c:pt idx="183648">
                  <c:v>26.76</c:v>
                </c:pt>
                <c:pt idx="183649">
                  <c:v>89.8</c:v>
                </c:pt>
                <c:pt idx="183650">
                  <c:v>30.88</c:v>
                </c:pt>
                <c:pt idx="183651">
                  <c:v>19.12</c:v>
                </c:pt>
                <c:pt idx="183652">
                  <c:v>25</c:v>
                </c:pt>
                <c:pt idx="183653">
                  <c:v>44.04</c:v>
                </c:pt>
                <c:pt idx="183654">
                  <c:v>48.8</c:v>
                </c:pt>
                <c:pt idx="183655">
                  <c:v>149.88</c:v>
                </c:pt>
                <c:pt idx="183656">
                  <c:v>38.159999999999997</c:v>
                </c:pt>
                <c:pt idx="183657">
                  <c:v>44.56</c:v>
                </c:pt>
                <c:pt idx="183658">
                  <c:v>60.16</c:v>
                </c:pt>
                <c:pt idx="183659">
                  <c:v>76.48</c:v>
                </c:pt>
                <c:pt idx="183660">
                  <c:v>6.4</c:v>
                </c:pt>
                <c:pt idx="183661">
                  <c:v>-24.04</c:v>
                </c:pt>
                <c:pt idx="183662">
                  <c:v>20.88</c:v>
                </c:pt>
                <c:pt idx="183663">
                  <c:v>40.24</c:v>
                </c:pt>
                <c:pt idx="183664">
                  <c:v>34.799999999999997</c:v>
                </c:pt>
                <c:pt idx="183665">
                  <c:v>10</c:v>
                </c:pt>
                <c:pt idx="183666">
                  <c:v>151.16</c:v>
                </c:pt>
                <c:pt idx="183667">
                  <c:v>-3.28</c:v>
                </c:pt>
                <c:pt idx="183668">
                  <c:v>177.68</c:v>
                </c:pt>
                <c:pt idx="183669">
                  <c:v>45.16</c:v>
                </c:pt>
                <c:pt idx="183670">
                  <c:v>9.76</c:v>
                </c:pt>
                <c:pt idx="183671">
                  <c:v>50.04</c:v>
                </c:pt>
                <c:pt idx="183672">
                  <c:v>34.92</c:v>
                </c:pt>
                <c:pt idx="183673">
                  <c:v>84.88</c:v>
                </c:pt>
                <c:pt idx="183674">
                  <c:v>60.8</c:v>
                </c:pt>
                <c:pt idx="183675">
                  <c:v>14.88</c:v>
                </c:pt>
                <c:pt idx="183676">
                  <c:v>44.76</c:v>
                </c:pt>
                <c:pt idx="183677">
                  <c:v>8.8800000000000008</c:v>
                </c:pt>
                <c:pt idx="183678">
                  <c:v>46.68</c:v>
                </c:pt>
                <c:pt idx="183679">
                  <c:v>36.799999999999997</c:v>
                </c:pt>
                <c:pt idx="183680">
                  <c:v>0</c:v>
                </c:pt>
                <c:pt idx="183681">
                  <c:v>5.88</c:v>
                </c:pt>
                <c:pt idx="183682">
                  <c:v>52.88</c:v>
                </c:pt>
                <c:pt idx="183683">
                  <c:v>14.88</c:v>
                </c:pt>
                <c:pt idx="183684">
                  <c:v>80</c:v>
                </c:pt>
                <c:pt idx="183685">
                  <c:v>4.88</c:v>
                </c:pt>
                <c:pt idx="183686">
                  <c:v>28.92</c:v>
                </c:pt>
                <c:pt idx="183687">
                  <c:v>23.92</c:v>
                </c:pt>
                <c:pt idx="183688">
                  <c:v>11.38</c:v>
                </c:pt>
                <c:pt idx="183689">
                  <c:v>60.8</c:v>
                </c:pt>
                <c:pt idx="183690">
                  <c:v>33.799999999999997</c:v>
                </c:pt>
                <c:pt idx="183691">
                  <c:v>54.92</c:v>
                </c:pt>
                <c:pt idx="183692">
                  <c:v>5.88</c:v>
                </c:pt>
                <c:pt idx="183693">
                  <c:v>86.8</c:v>
                </c:pt>
                <c:pt idx="183694">
                  <c:v>28.92</c:v>
                </c:pt>
                <c:pt idx="183695">
                  <c:v>28.92</c:v>
                </c:pt>
                <c:pt idx="183696">
                  <c:v>-28.92</c:v>
                </c:pt>
                <c:pt idx="183697">
                  <c:v>131.91999999999999</c:v>
                </c:pt>
                <c:pt idx="183698">
                  <c:v>33.799999999999997</c:v>
                </c:pt>
                <c:pt idx="183699">
                  <c:v>16</c:v>
                </c:pt>
                <c:pt idx="183700">
                  <c:v>34.92</c:v>
                </c:pt>
                <c:pt idx="183701">
                  <c:v>28.92</c:v>
                </c:pt>
                <c:pt idx="183702">
                  <c:v>18746.93</c:v>
                </c:pt>
                <c:pt idx="183703">
                  <c:v>23853.27</c:v>
                </c:pt>
                <c:pt idx="183704">
                  <c:v>28447.26</c:v>
                </c:pt>
                <c:pt idx="183705">
                  <c:v>15038.15</c:v>
                </c:pt>
                <c:pt idx="183706">
                  <c:v>19178.330000000002</c:v>
                </c:pt>
                <c:pt idx="183707">
                  <c:v>19751.54</c:v>
                </c:pt>
                <c:pt idx="183708">
                  <c:v>16919.91</c:v>
                </c:pt>
                <c:pt idx="183709">
                  <c:v>13991.69</c:v>
                </c:pt>
                <c:pt idx="183710">
                  <c:v>19972.91</c:v>
                </c:pt>
                <c:pt idx="183711">
                  <c:v>15003.46</c:v>
                </c:pt>
                <c:pt idx="183712">
                  <c:v>11861.42</c:v>
                </c:pt>
                <c:pt idx="183713">
                  <c:v>12862.63</c:v>
                </c:pt>
                <c:pt idx="183714">
                  <c:v>11026.12</c:v>
                </c:pt>
                <c:pt idx="183715">
                  <c:v>11888.9</c:v>
                </c:pt>
                <c:pt idx="183716">
                  <c:v>12259.04</c:v>
                </c:pt>
                <c:pt idx="183717">
                  <c:v>10930.27</c:v>
                </c:pt>
                <c:pt idx="183718">
                  <c:v>10298.58</c:v>
                </c:pt>
                <c:pt idx="183719">
                  <c:v>12216.69</c:v>
                </c:pt>
                <c:pt idx="183720">
                  <c:v>11605.52</c:v>
                </c:pt>
                <c:pt idx="183721">
                  <c:v>11040.83</c:v>
                </c:pt>
                <c:pt idx="183722">
                  <c:v>13724.28</c:v>
                </c:pt>
                <c:pt idx="183723">
                  <c:v>13065.27</c:v>
                </c:pt>
                <c:pt idx="183724">
                  <c:v>10989.48</c:v>
                </c:pt>
                <c:pt idx="183725">
                  <c:v>10319.879999999999</c:v>
                </c:pt>
                <c:pt idx="183726">
                  <c:v>10588.21</c:v>
                </c:pt>
                <c:pt idx="183727">
                  <c:v>10921.19</c:v>
                </c:pt>
                <c:pt idx="183728">
                  <c:v>10821.36</c:v>
                </c:pt>
                <c:pt idx="183729">
                  <c:v>14126.06</c:v>
                </c:pt>
                <c:pt idx="183730">
                  <c:v>9300.7099999999991</c:v>
                </c:pt>
                <c:pt idx="183731">
                  <c:v>9852.57</c:v>
                </c:pt>
                <c:pt idx="183732">
                  <c:v>10844.46</c:v>
                </c:pt>
                <c:pt idx="183733">
                  <c:v>10974.4</c:v>
                </c:pt>
                <c:pt idx="183734">
                  <c:v>15280.46</c:v>
                </c:pt>
                <c:pt idx="183735">
                  <c:v>11609.55</c:v>
                </c:pt>
                <c:pt idx="183736">
                  <c:v>12038.58</c:v>
                </c:pt>
                <c:pt idx="183737">
                  <c:v>10833.21</c:v>
                </c:pt>
                <c:pt idx="183738">
                  <c:v>13004.55</c:v>
                </c:pt>
                <c:pt idx="183739">
                  <c:v>12525.93</c:v>
                </c:pt>
                <c:pt idx="183740">
                  <c:v>15165.9</c:v>
                </c:pt>
                <c:pt idx="183741">
                  <c:v>11513.56</c:v>
                </c:pt>
                <c:pt idx="183742">
                  <c:v>38122.410000000003</c:v>
                </c:pt>
                <c:pt idx="183743">
                  <c:v>22994.27</c:v>
                </c:pt>
                <c:pt idx="183744">
                  <c:v>51926.23</c:v>
                </c:pt>
                <c:pt idx="183745">
                  <c:v>30440.880000000001</c:v>
                </c:pt>
                <c:pt idx="183746">
                  <c:v>33494.17</c:v>
                </c:pt>
                <c:pt idx="183747">
                  <c:v>42490.96</c:v>
                </c:pt>
                <c:pt idx="183748">
                  <c:v>72836.92</c:v>
                </c:pt>
                <c:pt idx="183749">
                  <c:v>25653.47</c:v>
                </c:pt>
                <c:pt idx="183750">
                  <c:v>12490.39</c:v>
                </c:pt>
                <c:pt idx="183751">
                  <c:v>9868.39</c:v>
                </c:pt>
                <c:pt idx="183752">
                  <c:v>10866.98</c:v>
                </c:pt>
                <c:pt idx="183753">
                  <c:v>10949.1</c:v>
                </c:pt>
                <c:pt idx="183754">
                  <c:v>12969.26</c:v>
                </c:pt>
                <c:pt idx="183755">
                  <c:v>12973.71</c:v>
                </c:pt>
                <c:pt idx="183756">
                  <c:v>15255.01</c:v>
                </c:pt>
                <c:pt idx="183757">
                  <c:v>14245.54</c:v>
                </c:pt>
                <c:pt idx="183758">
                  <c:v>11359.74</c:v>
                </c:pt>
                <c:pt idx="183759">
                  <c:v>14426.05</c:v>
                </c:pt>
                <c:pt idx="183760">
                  <c:v>12515.82</c:v>
                </c:pt>
                <c:pt idx="183761">
                  <c:v>11740.24</c:v>
                </c:pt>
                <c:pt idx="183762">
                  <c:v>12267.52</c:v>
                </c:pt>
                <c:pt idx="183763">
                  <c:v>10421.540000000001</c:v>
                </c:pt>
                <c:pt idx="183764">
                  <c:v>10974.2</c:v>
                </c:pt>
                <c:pt idx="183765">
                  <c:v>15717.59</c:v>
                </c:pt>
                <c:pt idx="183766">
                  <c:v>10831.59</c:v>
                </c:pt>
                <c:pt idx="183767">
                  <c:v>8570.7800000000007</c:v>
                </c:pt>
                <c:pt idx="183768">
                  <c:v>7843.57</c:v>
                </c:pt>
                <c:pt idx="183769">
                  <c:v>8807.36</c:v>
                </c:pt>
                <c:pt idx="183770">
                  <c:v>7542.1</c:v>
                </c:pt>
                <c:pt idx="183771">
                  <c:v>7764.63</c:v>
                </c:pt>
                <c:pt idx="183772">
                  <c:v>8125.94</c:v>
                </c:pt>
                <c:pt idx="183773">
                  <c:v>8382.2999999999993</c:v>
                </c:pt>
                <c:pt idx="183774">
                  <c:v>8303.57</c:v>
                </c:pt>
                <c:pt idx="183775">
                  <c:v>8385.6299999999992</c:v>
                </c:pt>
                <c:pt idx="183776">
                  <c:v>6581.04</c:v>
                </c:pt>
                <c:pt idx="183777">
                  <c:v>6545.02</c:v>
                </c:pt>
                <c:pt idx="183778">
                  <c:v>6948.3</c:v>
                </c:pt>
                <c:pt idx="183779">
                  <c:v>6201.55</c:v>
                </c:pt>
                <c:pt idx="183780">
                  <c:v>7023.12</c:v>
                </c:pt>
                <c:pt idx="183781">
                  <c:v>6083.01</c:v>
                </c:pt>
                <c:pt idx="183782">
                  <c:v>7721.42</c:v>
                </c:pt>
                <c:pt idx="183783">
                  <c:v>6248.13</c:v>
                </c:pt>
                <c:pt idx="183784">
                  <c:v>17998.650000000001</c:v>
                </c:pt>
                <c:pt idx="183785">
                  <c:v>10953.51</c:v>
                </c:pt>
                <c:pt idx="183786">
                  <c:v>11562.79</c:v>
                </c:pt>
                <c:pt idx="183787">
                  <c:v>11501.7</c:v>
                </c:pt>
                <c:pt idx="183788">
                  <c:v>9267.89</c:v>
                </c:pt>
                <c:pt idx="183789">
                  <c:v>10296.469999999999</c:v>
                </c:pt>
                <c:pt idx="183790">
                  <c:v>8617.56</c:v>
                </c:pt>
                <c:pt idx="183791">
                  <c:v>12675.93</c:v>
                </c:pt>
                <c:pt idx="183792">
                  <c:v>14959.22</c:v>
                </c:pt>
                <c:pt idx="183793">
                  <c:v>14153.94</c:v>
                </c:pt>
                <c:pt idx="183794">
                  <c:v>38588.910000000003</c:v>
                </c:pt>
                <c:pt idx="183795">
                  <c:v>20335.59</c:v>
                </c:pt>
                <c:pt idx="183796">
                  <c:v>53048.25</c:v>
                </c:pt>
                <c:pt idx="183797">
                  <c:v>20947.580000000002</c:v>
                </c:pt>
                <c:pt idx="183798">
                  <c:v>25928.07</c:v>
                </c:pt>
                <c:pt idx="183799">
                  <c:v>34672.65</c:v>
                </c:pt>
                <c:pt idx="183800">
                  <c:v>57425.49</c:v>
                </c:pt>
                <c:pt idx="183801">
                  <c:v>29128.87</c:v>
                </c:pt>
                <c:pt idx="183802">
                  <c:v>11552.36</c:v>
                </c:pt>
                <c:pt idx="183803">
                  <c:v>8322.1200000000008</c:v>
                </c:pt>
                <c:pt idx="183804">
                  <c:v>8393.6299999999992</c:v>
                </c:pt>
                <c:pt idx="183805">
                  <c:v>8144.36</c:v>
                </c:pt>
                <c:pt idx="183806">
                  <c:v>11019.55</c:v>
                </c:pt>
                <c:pt idx="183807">
                  <c:v>13504.09</c:v>
                </c:pt>
                <c:pt idx="183808">
                  <c:v>14182.51</c:v>
                </c:pt>
                <c:pt idx="183809">
                  <c:v>16246.9</c:v>
                </c:pt>
                <c:pt idx="183810">
                  <c:v>10707.3</c:v>
                </c:pt>
                <c:pt idx="183811">
                  <c:v>10652.49</c:v>
                </c:pt>
                <c:pt idx="183812">
                  <c:v>8941.43</c:v>
                </c:pt>
                <c:pt idx="183813">
                  <c:v>8641.06</c:v>
                </c:pt>
                <c:pt idx="183814">
                  <c:v>9855.85</c:v>
                </c:pt>
                <c:pt idx="183815">
                  <c:v>13170.38</c:v>
                </c:pt>
                <c:pt idx="183816">
                  <c:v>11500.47</c:v>
                </c:pt>
                <c:pt idx="183817">
                  <c:v>7014.84</c:v>
                </c:pt>
                <c:pt idx="183818">
                  <c:v>8606.67</c:v>
                </c:pt>
                <c:pt idx="183819">
                  <c:v>7762.09</c:v>
                </c:pt>
                <c:pt idx="183820">
                  <c:v>5698.62</c:v>
                </c:pt>
                <c:pt idx="183821">
                  <c:v>8271.82</c:v>
                </c:pt>
                <c:pt idx="183822">
                  <c:v>5447.56</c:v>
                </c:pt>
                <c:pt idx="183823">
                  <c:v>6587.03</c:v>
                </c:pt>
                <c:pt idx="183824">
                  <c:v>6633.54</c:v>
                </c:pt>
                <c:pt idx="183825">
                  <c:v>6513.66</c:v>
                </c:pt>
                <c:pt idx="183826">
                  <c:v>8367.25</c:v>
                </c:pt>
                <c:pt idx="183827">
                  <c:v>7919.66</c:v>
                </c:pt>
                <c:pt idx="183828">
                  <c:v>7043.15</c:v>
                </c:pt>
                <c:pt idx="183829">
                  <c:v>7659.27</c:v>
                </c:pt>
                <c:pt idx="183830">
                  <c:v>7299.56</c:v>
                </c:pt>
                <c:pt idx="183831">
                  <c:v>6035.69</c:v>
                </c:pt>
                <c:pt idx="183832">
                  <c:v>5899.6</c:v>
                </c:pt>
                <c:pt idx="183833">
                  <c:v>6118.84</c:v>
                </c:pt>
                <c:pt idx="183834">
                  <c:v>6567.5</c:v>
                </c:pt>
                <c:pt idx="183835">
                  <c:v>7136.99</c:v>
                </c:pt>
                <c:pt idx="183836">
                  <c:v>15669.03</c:v>
                </c:pt>
                <c:pt idx="183837">
                  <c:v>8770.4599999999991</c:v>
                </c:pt>
                <c:pt idx="183838">
                  <c:v>9032.84</c:v>
                </c:pt>
                <c:pt idx="183839">
                  <c:v>9047.89</c:v>
                </c:pt>
                <c:pt idx="183840">
                  <c:v>9034.68</c:v>
                </c:pt>
                <c:pt idx="183841">
                  <c:v>11174.55</c:v>
                </c:pt>
                <c:pt idx="183842">
                  <c:v>10032.58</c:v>
                </c:pt>
                <c:pt idx="183843">
                  <c:v>8607.92</c:v>
                </c:pt>
                <c:pt idx="183844">
                  <c:v>10844.43</c:v>
                </c:pt>
                <c:pt idx="183845">
                  <c:v>1644.2</c:v>
                </c:pt>
                <c:pt idx="183846">
                  <c:v>2689.1</c:v>
                </c:pt>
                <c:pt idx="183847">
                  <c:v>3108.28</c:v>
                </c:pt>
                <c:pt idx="183848">
                  <c:v>1606.72</c:v>
                </c:pt>
                <c:pt idx="183849">
                  <c:v>2952.71</c:v>
                </c:pt>
                <c:pt idx="183850">
                  <c:v>3948.7</c:v>
                </c:pt>
                <c:pt idx="183851">
                  <c:v>4624.04</c:v>
                </c:pt>
                <c:pt idx="183852">
                  <c:v>6260.93</c:v>
                </c:pt>
                <c:pt idx="183853">
                  <c:v>11910.55</c:v>
                </c:pt>
                <c:pt idx="183854">
                  <c:v>11263.9</c:v>
                </c:pt>
                <c:pt idx="183855">
                  <c:v>10218.91</c:v>
                </c:pt>
                <c:pt idx="183856">
                  <c:v>11921.94</c:v>
                </c:pt>
                <c:pt idx="183857">
                  <c:v>13203.68</c:v>
                </c:pt>
                <c:pt idx="183858">
                  <c:v>23234.32</c:v>
                </c:pt>
                <c:pt idx="183859">
                  <c:v>18656.689999999999</c:v>
                </c:pt>
                <c:pt idx="183860">
                  <c:v>21014.74</c:v>
                </c:pt>
                <c:pt idx="183861">
                  <c:v>26139.22</c:v>
                </c:pt>
                <c:pt idx="183862">
                  <c:v>20335.7</c:v>
                </c:pt>
                <c:pt idx="183863">
                  <c:v>10933.63</c:v>
                </c:pt>
                <c:pt idx="183864">
                  <c:v>9746.0300000000007</c:v>
                </c:pt>
                <c:pt idx="183865">
                  <c:v>8261.34</c:v>
                </c:pt>
                <c:pt idx="183866">
                  <c:v>6940.85</c:v>
                </c:pt>
                <c:pt idx="183867">
                  <c:v>5123.82</c:v>
                </c:pt>
                <c:pt idx="183868">
                  <c:v>4141.88</c:v>
                </c:pt>
                <c:pt idx="183869">
                  <c:v>3582.12</c:v>
                </c:pt>
                <c:pt idx="183870">
                  <c:v>3163.67</c:v>
                </c:pt>
                <c:pt idx="183871">
                  <c:v>3842.23</c:v>
                </c:pt>
                <c:pt idx="183872">
                  <c:v>2664.91</c:v>
                </c:pt>
                <c:pt idx="183873">
                  <c:v>2934.57</c:v>
                </c:pt>
                <c:pt idx="183874">
                  <c:v>2931.81</c:v>
                </c:pt>
                <c:pt idx="183875">
                  <c:v>3179.01</c:v>
                </c:pt>
                <c:pt idx="183876">
                  <c:v>3556.66</c:v>
                </c:pt>
                <c:pt idx="183877">
                  <c:v>2719.35</c:v>
                </c:pt>
                <c:pt idx="183878">
                  <c:v>3186.55</c:v>
                </c:pt>
                <c:pt idx="183879">
                  <c:v>3168.91</c:v>
                </c:pt>
                <c:pt idx="183880">
                  <c:v>2634.72</c:v>
                </c:pt>
                <c:pt idx="183881">
                  <c:v>2340.73</c:v>
                </c:pt>
                <c:pt idx="183882">
                  <c:v>1642.27</c:v>
                </c:pt>
                <c:pt idx="183883">
                  <c:v>1267.1600000000001</c:v>
                </c:pt>
                <c:pt idx="183884">
                  <c:v>795.79</c:v>
                </c:pt>
                <c:pt idx="183885">
                  <c:v>644.11</c:v>
                </c:pt>
                <c:pt idx="183886">
                  <c:v>779.02</c:v>
                </c:pt>
                <c:pt idx="183887">
                  <c:v>1106.51</c:v>
                </c:pt>
                <c:pt idx="183888">
                  <c:v>1747.62</c:v>
                </c:pt>
                <c:pt idx="183889">
                  <c:v>1711.91</c:v>
                </c:pt>
                <c:pt idx="183890">
                  <c:v>1556.88</c:v>
                </c:pt>
                <c:pt idx="183891">
                  <c:v>1718.05</c:v>
                </c:pt>
                <c:pt idx="183892">
                  <c:v>296.8</c:v>
                </c:pt>
                <c:pt idx="183893">
                  <c:v>267.08999999999997</c:v>
                </c:pt>
                <c:pt idx="183894">
                  <c:v>243</c:v>
                </c:pt>
                <c:pt idx="183895">
                  <c:v>372.62</c:v>
                </c:pt>
                <c:pt idx="183896">
                  <c:v>239.15</c:v>
                </c:pt>
                <c:pt idx="183897">
                  <c:v>550.71</c:v>
                </c:pt>
                <c:pt idx="183898">
                  <c:v>808.17</c:v>
                </c:pt>
                <c:pt idx="183899">
                  <c:v>2768.67</c:v>
                </c:pt>
                <c:pt idx="183900">
                  <c:v>1873.11</c:v>
                </c:pt>
                <c:pt idx="183901">
                  <c:v>2422.63</c:v>
                </c:pt>
                <c:pt idx="183902">
                  <c:v>2662</c:v>
                </c:pt>
                <c:pt idx="183903">
                  <c:v>4496.1400000000003</c:v>
                </c:pt>
                <c:pt idx="183904">
                  <c:v>4402.28</c:v>
                </c:pt>
                <c:pt idx="183905">
                  <c:v>4955.58</c:v>
                </c:pt>
                <c:pt idx="183906">
                  <c:v>6168.7</c:v>
                </c:pt>
                <c:pt idx="183907">
                  <c:v>9422.0300000000007</c:v>
                </c:pt>
                <c:pt idx="183908">
                  <c:v>11705.55</c:v>
                </c:pt>
                <c:pt idx="183909">
                  <c:v>12491.68</c:v>
                </c:pt>
                <c:pt idx="183910">
                  <c:v>16345.18</c:v>
                </c:pt>
                <c:pt idx="183911">
                  <c:v>34833.72</c:v>
                </c:pt>
                <c:pt idx="183912">
                  <c:v>10715.92</c:v>
                </c:pt>
                <c:pt idx="183913">
                  <c:v>17933.919999999998</c:v>
                </c:pt>
                <c:pt idx="183914">
                  <c:v>18877.18</c:v>
                </c:pt>
                <c:pt idx="183915">
                  <c:v>13888.7</c:v>
                </c:pt>
                <c:pt idx="183916">
                  <c:v>10775.13</c:v>
                </c:pt>
                <c:pt idx="183917">
                  <c:v>7214.54</c:v>
                </c:pt>
                <c:pt idx="183918">
                  <c:v>7032.13</c:v>
                </c:pt>
                <c:pt idx="183919">
                  <c:v>6413.99</c:v>
                </c:pt>
                <c:pt idx="183920">
                  <c:v>4999.95</c:v>
                </c:pt>
                <c:pt idx="183921">
                  <c:v>2613.37</c:v>
                </c:pt>
                <c:pt idx="183922">
                  <c:v>2439.7199999999998</c:v>
                </c:pt>
                <c:pt idx="183923">
                  <c:v>2285.2399999999998</c:v>
                </c:pt>
                <c:pt idx="183924">
                  <c:v>2372.08</c:v>
                </c:pt>
                <c:pt idx="183925">
                  <c:v>2726.7</c:v>
                </c:pt>
                <c:pt idx="183926">
                  <c:v>3050.37</c:v>
                </c:pt>
                <c:pt idx="183927">
                  <c:v>3387.55</c:v>
                </c:pt>
                <c:pt idx="183928">
                  <c:v>3776.89</c:v>
                </c:pt>
                <c:pt idx="183929">
                  <c:v>3368.48</c:v>
                </c:pt>
                <c:pt idx="183930">
                  <c:v>3448.48</c:v>
                </c:pt>
                <c:pt idx="183931">
                  <c:v>3518.24</c:v>
                </c:pt>
                <c:pt idx="183932">
                  <c:v>2395.2199999999998</c:v>
                </c:pt>
                <c:pt idx="183933">
                  <c:v>3574.22</c:v>
                </c:pt>
                <c:pt idx="183934">
                  <c:v>1126.17</c:v>
                </c:pt>
                <c:pt idx="183935">
                  <c:v>924.95</c:v>
                </c:pt>
                <c:pt idx="183936">
                  <c:v>1075.07</c:v>
                </c:pt>
                <c:pt idx="183937">
                  <c:v>1309.21</c:v>
                </c:pt>
                <c:pt idx="183938">
                  <c:v>600.55999999999995</c:v>
                </c:pt>
                <c:pt idx="183939">
                  <c:v>1455.71</c:v>
                </c:pt>
                <c:pt idx="183940">
                  <c:v>2000.79</c:v>
                </c:pt>
                <c:pt idx="183941">
                  <c:v>2828.07</c:v>
                </c:pt>
                <c:pt idx="183942">
                  <c:v>2626.58</c:v>
                </c:pt>
                <c:pt idx="183943">
                  <c:v>2297.6799999999998</c:v>
                </c:pt>
                <c:pt idx="183944">
                  <c:v>525.41</c:v>
                </c:pt>
                <c:pt idx="183945">
                  <c:v>426.4</c:v>
                </c:pt>
                <c:pt idx="183946">
                  <c:v>404.16</c:v>
                </c:pt>
                <c:pt idx="183947">
                  <c:v>529.47</c:v>
                </c:pt>
                <c:pt idx="183948">
                  <c:v>504.19</c:v>
                </c:pt>
                <c:pt idx="183949">
                  <c:v>597.32000000000005</c:v>
                </c:pt>
                <c:pt idx="183950">
                  <c:v>1229.46</c:v>
                </c:pt>
                <c:pt idx="183951">
                  <c:v>2174.3200000000002</c:v>
                </c:pt>
                <c:pt idx="183952">
                  <c:v>1032.92</c:v>
                </c:pt>
                <c:pt idx="183953">
                  <c:v>1446.82</c:v>
                </c:pt>
                <c:pt idx="183954">
                  <c:v>2461.6799999999998</c:v>
                </c:pt>
                <c:pt idx="183955">
                  <c:v>5537.68</c:v>
                </c:pt>
                <c:pt idx="183956">
                  <c:v>8974.2800000000007</c:v>
                </c:pt>
                <c:pt idx="183957">
                  <c:v>6139.45</c:v>
                </c:pt>
                <c:pt idx="183958">
                  <c:v>10351.799999999999</c:v>
                </c:pt>
                <c:pt idx="183959">
                  <c:v>8454.85</c:v>
                </c:pt>
                <c:pt idx="183960">
                  <c:v>8575.59</c:v>
                </c:pt>
                <c:pt idx="183961">
                  <c:v>4792.03</c:v>
                </c:pt>
                <c:pt idx="183962">
                  <c:v>9561.7999999999993</c:v>
                </c:pt>
                <c:pt idx="183963">
                  <c:v>19023.509999999998</c:v>
                </c:pt>
                <c:pt idx="183964">
                  <c:v>30416.29</c:v>
                </c:pt>
                <c:pt idx="183965">
                  <c:v>24313.4</c:v>
                </c:pt>
                <c:pt idx="183966">
                  <c:v>18378.060000000001</c:v>
                </c:pt>
                <c:pt idx="183967">
                  <c:v>10589.19</c:v>
                </c:pt>
                <c:pt idx="183968">
                  <c:v>10657.16</c:v>
                </c:pt>
                <c:pt idx="183969">
                  <c:v>9345.1299999999992</c:v>
                </c:pt>
                <c:pt idx="183970">
                  <c:v>8168.8</c:v>
                </c:pt>
                <c:pt idx="183971">
                  <c:v>5559.67</c:v>
                </c:pt>
                <c:pt idx="183972">
                  <c:v>3839.01</c:v>
                </c:pt>
                <c:pt idx="183973">
                  <c:v>2811.97</c:v>
                </c:pt>
                <c:pt idx="183974">
                  <c:v>2129.83</c:v>
                </c:pt>
                <c:pt idx="183975">
                  <c:v>2473.1999999999998</c:v>
                </c:pt>
                <c:pt idx="183976">
                  <c:v>2231.6</c:v>
                </c:pt>
                <c:pt idx="183977">
                  <c:v>2036.25</c:v>
                </c:pt>
                <c:pt idx="183978">
                  <c:v>2475.1</c:v>
                </c:pt>
                <c:pt idx="183979">
                  <c:v>2857.41</c:v>
                </c:pt>
                <c:pt idx="183980">
                  <c:v>4020.34</c:v>
                </c:pt>
                <c:pt idx="183981">
                  <c:v>3458.83</c:v>
                </c:pt>
                <c:pt idx="183982">
                  <c:v>4516.4399999999996</c:v>
                </c:pt>
                <c:pt idx="183983">
                  <c:v>3753.68</c:v>
                </c:pt>
                <c:pt idx="183984">
                  <c:v>2988.04</c:v>
                </c:pt>
                <c:pt idx="183985">
                  <c:v>1866.8</c:v>
                </c:pt>
                <c:pt idx="183986">
                  <c:v>1716.18</c:v>
                </c:pt>
                <c:pt idx="183987">
                  <c:v>1047.77</c:v>
                </c:pt>
                <c:pt idx="183988">
                  <c:v>5638</c:v>
                </c:pt>
                <c:pt idx="183989">
                  <c:v>3677</c:v>
                </c:pt>
                <c:pt idx="183990">
                  <c:v>3989</c:v>
                </c:pt>
                <c:pt idx="183991">
                  <c:v>3269</c:v>
                </c:pt>
                <c:pt idx="183992">
                  <c:v>4311</c:v>
                </c:pt>
                <c:pt idx="183993">
                  <c:v>3826</c:v>
                </c:pt>
                <c:pt idx="183994">
                  <c:v>2317</c:v>
                </c:pt>
                <c:pt idx="183995">
                  <c:v>3298</c:v>
                </c:pt>
                <c:pt idx="183996">
                  <c:v>2617</c:v>
                </c:pt>
                <c:pt idx="183997">
                  <c:v>985</c:v>
                </c:pt>
                <c:pt idx="183998">
                  <c:v>2002</c:v>
                </c:pt>
                <c:pt idx="183999">
                  <c:v>1473</c:v>
                </c:pt>
                <c:pt idx="184000">
                  <c:v>3994</c:v>
                </c:pt>
                <c:pt idx="184001">
                  <c:v>1758</c:v>
                </c:pt>
                <c:pt idx="184002">
                  <c:v>2968</c:v>
                </c:pt>
                <c:pt idx="184003">
                  <c:v>1363</c:v>
                </c:pt>
                <c:pt idx="184004">
                  <c:v>2403</c:v>
                </c:pt>
                <c:pt idx="184005">
                  <c:v>2063</c:v>
                </c:pt>
                <c:pt idx="184006">
                  <c:v>1920</c:v>
                </c:pt>
                <c:pt idx="184007">
                  <c:v>4911</c:v>
                </c:pt>
                <c:pt idx="184008">
                  <c:v>4211</c:v>
                </c:pt>
                <c:pt idx="184009">
                  <c:v>3292</c:v>
                </c:pt>
                <c:pt idx="184010">
                  <c:v>2838</c:v>
                </c:pt>
                <c:pt idx="184011">
                  <c:v>3642</c:v>
                </c:pt>
                <c:pt idx="184012">
                  <c:v>3243</c:v>
                </c:pt>
                <c:pt idx="184013">
                  <c:v>1831</c:v>
                </c:pt>
                <c:pt idx="184014">
                  <c:v>3574</c:v>
                </c:pt>
                <c:pt idx="184015">
                  <c:v>2351</c:v>
                </c:pt>
                <c:pt idx="184016">
                  <c:v>2951</c:v>
                </c:pt>
                <c:pt idx="184017">
                  <c:v>3492</c:v>
                </c:pt>
                <c:pt idx="184018">
                  <c:v>2013</c:v>
                </c:pt>
                <c:pt idx="184019">
                  <c:v>4475</c:v>
                </c:pt>
                <c:pt idx="184020">
                  <c:v>1346</c:v>
                </c:pt>
                <c:pt idx="184021">
                  <c:v>2434</c:v>
                </c:pt>
                <c:pt idx="184022">
                  <c:v>3645</c:v>
                </c:pt>
                <c:pt idx="184023">
                  <c:v>658</c:v>
                </c:pt>
                <c:pt idx="184024">
                  <c:v>1739</c:v>
                </c:pt>
                <c:pt idx="184025">
                  <c:v>2284</c:v>
                </c:pt>
                <c:pt idx="184026">
                  <c:v>1062</c:v>
                </c:pt>
                <c:pt idx="184027">
                  <c:v>1817</c:v>
                </c:pt>
                <c:pt idx="184028">
                  <c:v>3946</c:v>
                </c:pt>
                <c:pt idx="184029">
                  <c:v>4646</c:v>
                </c:pt>
                <c:pt idx="184030">
                  <c:v>3944</c:v>
                </c:pt>
                <c:pt idx="184031">
                  <c:v>2643</c:v>
                </c:pt>
                <c:pt idx="184032">
                  <c:v>3446</c:v>
                </c:pt>
                <c:pt idx="184033">
                  <c:v>2736</c:v>
                </c:pt>
                <c:pt idx="184034">
                  <c:v>5413</c:v>
                </c:pt>
                <c:pt idx="184035">
                  <c:v>3125</c:v>
                </c:pt>
                <c:pt idx="184036">
                  <c:v>2858</c:v>
                </c:pt>
                <c:pt idx="184037">
                  <c:v>3316</c:v>
                </c:pt>
                <c:pt idx="184038">
                  <c:v>2694</c:v>
                </c:pt>
                <c:pt idx="184039">
                  <c:v>4104</c:v>
                </c:pt>
                <c:pt idx="184040">
                  <c:v>2985</c:v>
                </c:pt>
                <c:pt idx="184041">
                  <c:v>2700</c:v>
                </c:pt>
                <c:pt idx="184042">
                  <c:v>2350</c:v>
                </c:pt>
                <c:pt idx="184043">
                  <c:v>5828</c:v>
                </c:pt>
                <c:pt idx="184044">
                  <c:v>4685</c:v>
                </c:pt>
                <c:pt idx="184045">
                  <c:v>3810</c:v>
                </c:pt>
                <c:pt idx="184046">
                  <c:v>4582</c:v>
                </c:pt>
                <c:pt idx="184047">
                  <c:v>1950</c:v>
                </c:pt>
                <c:pt idx="184048">
                  <c:v>2580</c:v>
                </c:pt>
                <c:pt idx="184049">
                  <c:v>4905</c:v>
                </c:pt>
                <c:pt idx="184050">
                  <c:v>740</c:v>
                </c:pt>
                <c:pt idx="184051">
                  <c:v>3065</c:v>
                </c:pt>
                <c:pt idx="184052">
                  <c:v>2015</c:v>
                </c:pt>
                <c:pt idx="184053">
                  <c:v>1810</c:v>
                </c:pt>
                <c:pt idx="184054">
                  <c:v>1855</c:v>
                </c:pt>
                <c:pt idx="184055">
                  <c:v>5455</c:v>
                </c:pt>
                <c:pt idx="184056">
                  <c:v>1845</c:v>
                </c:pt>
                <c:pt idx="184057">
                  <c:v>1430</c:v>
                </c:pt>
                <c:pt idx="184058">
                  <c:v>1870</c:v>
                </c:pt>
                <c:pt idx="184059">
                  <c:v>3385</c:v>
                </c:pt>
                <c:pt idx="184060">
                  <c:v>4255</c:v>
                </c:pt>
                <c:pt idx="184061">
                  <c:v>3010</c:v>
                </c:pt>
                <c:pt idx="184062">
                  <c:v>3730</c:v>
                </c:pt>
                <c:pt idx="184063">
                  <c:v>3805</c:v>
                </c:pt>
                <c:pt idx="184064">
                  <c:v>1040</c:v>
                </c:pt>
                <c:pt idx="184065">
                  <c:v>3215</c:v>
                </c:pt>
                <c:pt idx="184066">
                  <c:v>1425</c:v>
                </c:pt>
                <c:pt idx="184067">
                  <c:v>3665</c:v>
                </c:pt>
                <c:pt idx="184068">
                  <c:v>1300</c:v>
                </c:pt>
                <c:pt idx="184069">
                  <c:v>1080</c:v>
                </c:pt>
                <c:pt idx="184070">
                  <c:v>500</c:v>
                </c:pt>
                <c:pt idx="184071">
                  <c:v>2550</c:v>
                </c:pt>
                <c:pt idx="184072">
                  <c:v>3795</c:v>
                </c:pt>
                <c:pt idx="184073">
                  <c:v>1847.5</c:v>
                </c:pt>
                <c:pt idx="184074">
                  <c:v>2282.5</c:v>
                </c:pt>
                <c:pt idx="184075">
                  <c:v>1100</c:v>
                </c:pt>
                <c:pt idx="184076">
                  <c:v>850</c:v>
                </c:pt>
                <c:pt idx="184077">
                  <c:v>1165</c:v>
                </c:pt>
                <c:pt idx="184078">
                  <c:v>2745</c:v>
                </c:pt>
                <c:pt idx="184079">
                  <c:v>3090</c:v>
                </c:pt>
                <c:pt idx="184080">
                  <c:v>2930</c:v>
                </c:pt>
                <c:pt idx="184081">
                  <c:v>3090</c:v>
                </c:pt>
                <c:pt idx="184082">
                  <c:v>3260</c:v>
                </c:pt>
                <c:pt idx="184083">
                  <c:v>3060</c:v>
                </c:pt>
                <c:pt idx="184084">
                  <c:v>2265</c:v>
                </c:pt>
                <c:pt idx="184085">
                  <c:v>2230</c:v>
                </c:pt>
                <c:pt idx="184086">
                  <c:v>6645</c:v>
                </c:pt>
                <c:pt idx="184087">
                  <c:v>2245</c:v>
                </c:pt>
                <c:pt idx="184088">
                  <c:v>2690</c:v>
                </c:pt>
                <c:pt idx="184089">
                  <c:v>2515</c:v>
                </c:pt>
                <c:pt idx="184090">
                  <c:v>780</c:v>
                </c:pt>
                <c:pt idx="184091">
                  <c:v>1260</c:v>
                </c:pt>
                <c:pt idx="184092">
                  <c:v>2930</c:v>
                </c:pt>
                <c:pt idx="184093">
                  <c:v>2300</c:v>
                </c:pt>
                <c:pt idx="184094">
                  <c:v>3430</c:v>
                </c:pt>
                <c:pt idx="184095">
                  <c:v>3755</c:v>
                </c:pt>
                <c:pt idx="184096">
                  <c:v>7700</c:v>
                </c:pt>
                <c:pt idx="184097">
                  <c:v>1820</c:v>
                </c:pt>
                <c:pt idx="184098">
                  <c:v>1190</c:v>
                </c:pt>
                <c:pt idx="184099">
                  <c:v>1710</c:v>
                </c:pt>
                <c:pt idx="184100">
                  <c:v>1380</c:v>
                </c:pt>
                <c:pt idx="184101">
                  <c:v>1110</c:v>
                </c:pt>
                <c:pt idx="184102">
                  <c:v>3910</c:v>
                </c:pt>
                <c:pt idx="184103">
                  <c:v>2580</c:v>
                </c:pt>
                <c:pt idx="184104">
                  <c:v>520</c:v>
                </c:pt>
                <c:pt idx="184105">
                  <c:v>1885</c:v>
                </c:pt>
                <c:pt idx="184106">
                  <c:v>2110</c:v>
                </c:pt>
                <c:pt idx="184107">
                  <c:v>1700</c:v>
                </c:pt>
                <c:pt idx="184108">
                  <c:v>1000</c:v>
                </c:pt>
                <c:pt idx="184109">
                  <c:v>3470</c:v>
                </c:pt>
                <c:pt idx="184110">
                  <c:v>2340</c:v>
                </c:pt>
                <c:pt idx="184111">
                  <c:v>2220</c:v>
                </c:pt>
                <c:pt idx="184112">
                  <c:v>2955</c:v>
                </c:pt>
                <c:pt idx="184113">
                  <c:v>1960</c:v>
                </c:pt>
                <c:pt idx="184114">
                  <c:v>3390</c:v>
                </c:pt>
                <c:pt idx="184115">
                  <c:v>3900</c:v>
                </c:pt>
                <c:pt idx="184116">
                  <c:v>3390</c:v>
                </c:pt>
                <c:pt idx="184117">
                  <c:v>2500</c:v>
                </c:pt>
                <c:pt idx="184118">
                  <c:v>6135</c:v>
                </c:pt>
                <c:pt idx="184119">
                  <c:v>3865</c:v>
                </c:pt>
                <c:pt idx="184120">
                  <c:v>5940</c:v>
                </c:pt>
                <c:pt idx="184121">
                  <c:v>8575</c:v>
                </c:pt>
                <c:pt idx="184122">
                  <c:v>5515</c:v>
                </c:pt>
                <c:pt idx="184123">
                  <c:v>6530</c:v>
                </c:pt>
                <c:pt idx="184124">
                  <c:v>3910</c:v>
                </c:pt>
                <c:pt idx="184125">
                  <c:v>6230</c:v>
                </c:pt>
                <c:pt idx="184126">
                  <c:v>5950</c:v>
                </c:pt>
                <c:pt idx="184127">
                  <c:v>3235</c:v>
                </c:pt>
                <c:pt idx="184128">
                  <c:v>4845</c:v>
                </c:pt>
                <c:pt idx="184129">
                  <c:v>7760</c:v>
                </c:pt>
                <c:pt idx="184130">
                  <c:v>8420</c:v>
                </c:pt>
                <c:pt idx="184131">
                  <c:v>1026.24</c:v>
                </c:pt>
                <c:pt idx="184132">
                  <c:v>954.71</c:v>
                </c:pt>
                <c:pt idx="184133">
                  <c:v>1165.06</c:v>
                </c:pt>
                <c:pt idx="184134">
                  <c:v>939.5</c:v>
                </c:pt>
                <c:pt idx="184135">
                  <c:v>1009.04</c:v>
                </c:pt>
                <c:pt idx="184136">
                  <c:v>1062.33</c:v>
                </c:pt>
                <c:pt idx="184137">
                  <c:v>732.22</c:v>
                </c:pt>
                <c:pt idx="184138">
                  <c:v>787.84</c:v>
                </c:pt>
                <c:pt idx="184139">
                  <c:v>1020.12</c:v>
                </c:pt>
                <c:pt idx="184140">
                  <c:v>785.1</c:v>
                </c:pt>
                <c:pt idx="184141">
                  <c:v>991.47</c:v>
                </c:pt>
                <c:pt idx="184142">
                  <c:v>881.7</c:v>
                </c:pt>
                <c:pt idx="184143">
                  <c:v>736.93</c:v>
                </c:pt>
                <c:pt idx="184144">
                  <c:v>889.77</c:v>
                </c:pt>
                <c:pt idx="184145">
                  <c:v>795.79</c:v>
                </c:pt>
                <c:pt idx="184146">
                  <c:v>742.94</c:v>
                </c:pt>
                <c:pt idx="184147">
                  <c:v>857.11</c:v>
                </c:pt>
                <c:pt idx="184148">
                  <c:v>583.73</c:v>
                </c:pt>
                <c:pt idx="184149">
                  <c:v>671.62</c:v>
                </c:pt>
                <c:pt idx="184150">
                  <c:v>781.56</c:v>
                </c:pt>
                <c:pt idx="184151">
                  <c:v>850.53</c:v>
                </c:pt>
                <c:pt idx="184152">
                  <c:v>823.18</c:v>
                </c:pt>
                <c:pt idx="184153">
                  <c:v>674.65</c:v>
                </c:pt>
                <c:pt idx="184154">
                  <c:v>656.33</c:v>
                </c:pt>
                <c:pt idx="184155">
                  <c:v>659.26</c:v>
                </c:pt>
                <c:pt idx="184156">
                  <c:v>655.30999999999995</c:v>
                </c:pt>
                <c:pt idx="184157">
                  <c:v>640.95000000000005</c:v>
                </c:pt>
                <c:pt idx="184158">
                  <c:v>762.82</c:v>
                </c:pt>
                <c:pt idx="184159">
                  <c:v>599.41999999999996</c:v>
                </c:pt>
                <c:pt idx="184160">
                  <c:v>734.21</c:v>
                </c:pt>
                <c:pt idx="184161">
                  <c:v>809.91</c:v>
                </c:pt>
                <c:pt idx="184162">
                  <c:v>864.7</c:v>
                </c:pt>
                <c:pt idx="184163">
                  <c:v>805.64</c:v>
                </c:pt>
                <c:pt idx="184164">
                  <c:v>606.30999999999995</c:v>
                </c:pt>
                <c:pt idx="184165">
                  <c:v>873.56</c:v>
                </c:pt>
                <c:pt idx="184166">
                  <c:v>768.01</c:v>
                </c:pt>
                <c:pt idx="184167">
                  <c:v>565.77</c:v>
                </c:pt>
                <c:pt idx="184168">
                  <c:v>877.16</c:v>
                </c:pt>
                <c:pt idx="184169">
                  <c:v>931.15</c:v>
                </c:pt>
                <c:pt idx="184170">
                  <c:v>789.23</c:v>
                </c:pt>
                <c:pt idx="184171">
                  <c:v>1020.4</c:v>
                </c:pt>
                <c:pt idx="184172">
                  <c:v>1574.73</c:v>
                </c:pt>
                <c:pt idx="184173">
                  <c:v>2230.0700000000002</c:v>
                </c:pt>
                <c:pt idx="184174">
                  <c:v>2825.8</c:v>
                </c:pt>
                <c:pt idx="184175">
                  <c:v>3246.14</c:v>
                </c:pt>
                <c:pt idx="184176">
                  <c:v>4602.9399999999996</c:v>
                </c:pt>
                <c:pt idx="184177">
                  <c:v>6625.28</c:v>
                </c:pt>
                <c:pt idx="184178">
                  <c:v>1723.84</c:v>
                </c:pt>
                <c:pt idx="184179">
                  <c:v>561.49</c:v>
                </c:pt>
                <c:pt idx="184180">
                  <c:v>531.89</c:v>
                </c:pt>
                <c:pt idx="184181">
                  <c:v>438.25</c:v>
                </c:pt>
                <c:pt idx="184182">
                  <c:v>520.97</c:v>
                </c:pt>
                <c:pt idx="184183">
                  <c:v>615.11</c:v>
                </c:pt>
                <c:pt idx="184184">
                  <c:v>695.65</c:v>
                </c:pt>
                <c:pt idx="184185">
                  <c:v>718.66</c:v>
                </c:pt>
                <c:pt idx="184186">
                  <c:v>600.97</c:v>
                </c:pt>
                <c:pt idx="184187">
                  <c:v>593.41999999999996</c:v>
                </c:pt>
                <c:pt idx="184188">
                  <c:v>560.82000000000005</c:v>
                </c:pt>
                <c:pt idx="184189">
                  <c:v>615.48</c:v>
                </c:pt>
                <c:pt idx="184190">
                  <c:v>492.7</c:v>
                </c:pt>
                <c:pt idx="184191">
                  <c:v>548.66999999999996</c:v>
                </c:pt>
                <c:pt idx="184192">
                  <c:v>679.24</c:v>
                </c:pt>
                <c:pt idx="184193">
                  <c:v>628.65</c:v>
                </c:pt>
                <c:pt idx="184194">
                  <c:v>638.14</c:v>
                </c:pt>
                <c:pt idx="184195">
                  <c:v>576.20000000000005</c:v>
                </c:pt>
                <c:pt idx="184196">
                  <c:v>639.54</c:v>
                </c:pt>
                <c:pt idx="184197">
                  <c:v>431.68</c:v>
                </c:pt>
                <c:pt idx="184198">
                  <c:v>389.14</c:v>
                </c:pt>
                <c:pt idx="184199">
                  <c:v>398.17</c:v>
                </c:pt>
                <c:pt idx="184200">
                  <c:v>393.39</c:v>
                </c:pt>
                <c:pt idx="184201">
                  <c:v>338.49</c:v>
                </c:pt>
                <c:pt idx="184202">
                  <c:v>446.96</c:v>
                </c:pt>
                <c:pt idx="184203">
                  <c:v>299.88</c:v>
                </c:pt>
                <c:pt idx="184204">
                  <c:v>366.78</c:v>
                </c:pt>
                <c:pt idx="184205">
                  <c:v>363.02</c:v>
                </c:pt>
                <c:pt idx="184206">
                  <c:v>379.8</c:v>
                </c:pt>
                <c:pt idx="184207">
                  <c:v>508.24</c:v>
                </c:pt>
                <c:pt idx="184208">
                  <c:v>423.52</c:v>
                </c:pt>
                <c:pt idx="184209">
                  <c:v>516.03</c:v>
                </c:pt>
                <c:pt idx="184210">
                  <c:v>364.05</c:v>
                </c:pt>
                <c:pt idx="184211">
                  <c:v>385.9</c:v>
                </c:pt>
                <c:pt idx="184212">
                  <c:v>299.58</c:v>
                </c:pt>
                <c:pt idx="184213">
                  <c:v>547.76</c:v>
                </c:pt>
                <c:pt idx="184214">
                  <c:v>553.1</c:v>
                </c:pt>
                <c:pt idx="184215">
                  <c:v>494.58</c:v>
                </c:pt>
                <c:pt idx="184216">
                  <c:v>462.15</c:v>
                </c:pt>
                <c:pt idx="184217">
                  <c:v>441.77</c:v>
                </c:pt>
                <c:pt idx="184218">
                  <c:v>423.94</c:v>
                </c:pt>
                <c:pt idx="184219">
                  <c:v>452.95</c:v>
                </c:pt>
                <c:pt idx="184220">
                  <c:v>490.22</c:v>
                </c:pt>
                <c:pt idx="184221">
                  <c:v>494.46</c:v>
                </c:pt>
                <c:pt idx="184222">
                  <c:v>426.34</c:v>
                </c:pt>
                <c:pt idx="184223">
                  <c:v>603.80999999999995</c:v>
                </c:pt>
                <c:pt idx="184224">
                  <c:v>662.23</c:v>
                </c:pt>
                <c:pt idx="184225">
                  <c:v>665.75</c:v>
                </c:pt>
                <c:pt idx="184226">
                  <c:v>1027.3699999999999</c:v>
                </c:pt>
                <c:pt idx="184227">
                  <c:v>1770.67</c:v>
                </c:pt>
                <c:pt idx="184228">
                  <c:v>2538.16</c:v>
                </c:pt>
                <c:pt idx="184229">
                  <c:v>4165.71</c:v>
                </c:pt>
                <c:pt idx="184230">
                  <c:v>2005.06</c:v>
                </c:pt>
                <c:pt idx="184231">
                  <c:v>271.68</c:v>
                </c:pt>
                <c:pt idx="184232">
                  <c:v>264.83999999999997</c:v>
                </c:pt>
                <c:pt idx="184233">
                  <c:v>383.14</c:v>
                </c:pt>
                <c:pt idx="184234">
                  <c:v>220.52</c:v>
                </c:pt>
                <c:pt idx="184235">
                  <c:v>266.52999999999997</c:v>
                </c:pt>
                <c:pt idx="184236">
                  <c:v>293.67</c:v>
                </c:pt>
                <c:pt idx="184237">
                  <c:v>291.13</c:v>
                </c:pt>
                <c:pt idx="184238">
                  <c:v>230.75</c:v>
                </c:pt>
                <c:pt idx="184239">
                  <c:v>330.12</c:v>
                </c:pt>
                <c:pt idx="184240">
                  <c:v>274.86</c:v>
                </c:pt>
                <c:pt idx="184241">
                  <c:v>250</c:v>
                </c:pt>
                <c:pt idx="184242">
                  <c:v>222.08</c:v>
                </c:pt>
                <c:pt idx="184243">
                  <c:v>307.02999999999997</c:v>
                </c:pt>
                <c:pt idx="184244">
                  <c:v>390.23</c:v>
                </c:pt>
                <c:pt idx="184245">
                  <c:v>389.13</c:v>
                </c:pt>
                <c:pt idx="184246">
                  <c:v>267.12</c:v>
                </c:pt>
                <c:pt idx="184247">
                  <c:v>352.89</c:v>
                </c:pt>
                <c:pt idx="184248">
                  <c:v>379.82</c:v>
                </c:pt>
                <c:pt idx="184249">
                  <c:v>241</c:v>
                </c:pt>
                <c:pt idx="184250">
                  <c:v>161.31</c:v>
                </c:pt>
                <c:pt idx="184251">
                  <c:v>225.52</c:v>
                </c:pt>
                <c:pt idx="184252">
                  <c:v>191.26</c:v>
                </c:pt>
                <c:pt idx="184253">
                  <c:v>255.39</c:v>
                </c:pt>
                <c:pt idx="184254">
                  <c:v>206.39</c:v>
                </c:pt>
                <c:pt idx="184255">
                  <c:v>126.7</c:v>
                </c:pt>
                <c:pt idx="184256">
                  <c:v>196.34</c:v>
                </c:pt>
                <c:pt idx="184257">
                  <c:v>117.19</c:v>
                </c:pt>
                <c:pt idx="184258">
                  <c:v>201.15</c:v>
                </c:pt>
                <c:pt idx="184259">
                  <c:v>226.57</c:v>
                </c:pt>
                <c:pt idx="184260">
                  <c:v>192.3</c:v>
                </c:pt>
                <c:pt idx="184261">
                  <c:v>191.57</c:v>
                </c:pt>
                <c:pt idx="184262">
                  <c:v>245.77</c:v>
                </c:pt>
                <c:pt idx="184263">
                  <c:v>209.68</c:v>
                </c:pt>
                <c:pt idx="184264">
                  <c:v>183.63</c:v>
                </c:pt>
                <c:pt idx="184265">
                  <c:v>281.95</c:v>
                </c:pt>
                <c:pt idx="184266">
                  <c:v>295.26</c:v>
                </c:pt>
                <c:pt idx="184267">
                  <c:v>221.87</c:v>
                </c:pt>
                <c:pt idx="184268">
                  <c:v>214.88</c:v>
                </c:pt>
                <c:pt idx="184269">
                  <c:v>279.45999999999998</c:v>
                </c:pt>
                <c:pt idx="184270">
                  <c:v>157.21</c:v>
                </c:pt>
                <c:pt idx="184271">
                  <c:v>355.76</c:v>
                </c:pt>
                <c:pt idx="184272">
                  <c:v>306.76</c:v>
                </c:pt>
                <c:pt idx="184273">
                  <c:v>240.24</c:v>
                </c:pt>
                <c:pt idx="184274">
                  <c:v>783.2</c:v>
                </c:pt>
                <c:pt idx="184275">
                  <c:v>475.2</c:v>
                </c:pt>
                <c:pt idx="184276">
                  <c:v>536.79999999999995</c:v>
                </c:pt>
                <c:pt idx="184277">
                  <c:v>484</c:v>
                </c:pt>
                <c:pt idx="184278">
                  <c:v>598.4</c:v>
                </c:pt>
                <c:pt idx="184279">
                  <c:v>396</c:v>
                </c:pt>
                <c:pt idx="184280">
                  <c:v>572</c:v>
                </c:pt>
                <c:pt idx="184281">
                  <c:v>660</c:v>
                </c:pt>
                <c:pt idx="184282">
                  <c:v>642.4</c:v>
                </c:pt>
                <c:pt idx="184283">
                  <c:v>422.4</c:v>
                </c:pt>
                <c:pt idx="184284">
                  <c:v>404.8</c:v>
                </c:pt>
                <c:pt idx="184285">
                  <c:v>457.6</c:v>
                </c:pt>
                <c:pt idx="184286">
                  <c:v>598.4</c:v>
                </c:pt>
                <c:pt idx="184287">
                  <c:v>519.20000000000005</c:v>
                </c:pt>
                <c:pt idx="184288">
                  <c:v>264</c:v>
                </c:pt>
                <c:pt idx="184289">
                  <c:v>528</c:v>
                </c:pt>
                <c:pt idx="184290">
                  <c:v>572</c:v>
                </c:pt>
                <c:pt idx="184291">
                  <c:v>686.4</c:v>
                </c:pt>
                <c:pt idx="184292">
                  <c:v>519.20000000000005</c:v>
                </c:pt>
                <c:pt idx="184293">
                  <c:v>448.8</c:v>
                </c:pt>
                <c:pt idx="184294">
                  <c:v>554.4</c:v>
                </c:pt>
                <c:pt idx="184295">
                  <c:v>633.6</c:v>
                </c:pt>
                <c:pt idx="184296">
                  <c:v>580.79999999999995</c:v>
                </c:pt>
                <c:pt idx="184297">
                  <c:v>642.4</c:v>
                </c:pt>
                <c:pt idx="184298">
                  <c:v>501.6</c:v>
                </c:pt>
                <c:pt idx="184299">
                  <c:v>466.4</c:v>
                </c:pt>
                <c:pt idx="184300">
                  <c:v>668.8</c:v>
                </c:pt>
                <c:pt idx="184301">
                  <c:v>325.60000000000002</c:v>
                </c:pt>
                <c:pt idx="184302">
                  <c:v>598.4</c:v>
                </c:pt>
                <c:pt idx="184303">
                  <c:v>378.4</c:v>
                </c:pt>
                <c:pt idx="184304">
                  <c:v>677.6</c:v>
                </c:pt>
                <c:pt idx="184305">
                  <c:v>378.4</c:v>
                </c:pt>
                <c:pt idx="184306">
                  <c:v>492.8</c:v>
                </c:pt>
                <c:pt idx="184307">
                  <c:v>554.4</c:v>
                </c:pt>
                <c:pt idx="184308">
                  <c:v>448.8</c:v>
                </c:pt>
                <c:pt idx="184309">
                  <c:v>501.6</c:v>
                </c:pt>
                <c:pt idx="184310">
                  <c:v>448.8</c:v>
                </c:pt>
                <c:pt idx="184311">
                  <c:v>343.2</c:v>
                </c:pt>
                <c:pt idx="184312">
                  <c:v>563.20000000000005</c:v>
                </c:pt>
                <c:pt idx="184313">
                  <c:v>501.6</c:v>
                </c:pt>
                <c:pt idx="184314">
                  <c:v>677.6</c:v>
                </c:pt>
                <c:pt idx="184315">
                  <c:v>554.4</c:v>
                </c:pt>
                <c:pt idx="184316">
                  <c:v>545.6</c:v>
                </c:pt>
                <c:pt idx="184317">
                  <c:v>730.4</c:v>
                </c:pt>
                <c:pt idx="184318">
                  <c:v>1179.2</c:v>
                </c:pt>
                <c:pt idx="184319">
                  <c:v>1522.4</c:v>
                </c:pt>
                <c:pt idx="184320">
                  <c:v>1029.5999999999999</c:v>
                </c:pt>
                <c:pt idx="184321">
                  <c:v>387.2</c:v>
                </c:pt>
                <c:pt idx="184322">
                  <c:v>448.8</c:v>
                </c:pt>
                <c:pt idx="184323">
                  <c:v>475.2</c:v>
                </c:pt>
                <c:pt idx="184324">
                  <c:v>316.8</c:v>
                </c:pt>
                <c:pt idx="184325">
                  <c:v>387.2</c:v>
                </c:pt>
                <c:pt idx="184326">
                  <c:v>580.79999999999995</c:v>
                </c:pt>
                <c:pt idx="184327">
                  <c:v>624.79999999999995</c:v>
                </c:pt>
                <c:pt idx="184328">
                  <c:v>660</c:v>
                </c:pt>
                <c:pt idx="184329">
                  <c:v>448.8</c:v>
                </c:pt>
                <c:pt idx="184330">
                  <c:v>396</c:v>
                </c:pt>
                <c:pt idx="184331">
                  <c:v>660</c:v>
                </c:pt>
                <c:pt idx="184332">
                  <c:v>528</c:v>
                </c:pt>
                <c:pt idx="184333">
                  <c:v>422.4</c:v>
                </c:pt>
                <c:pt idx="184334">
                  <c:v>440</c:v>
                </c:pt>
                <c:pt idx="184335">
                  <c:v>466.4</c:v>
                </c:pt>
                <c:pt idx="184336">
                  <c:v>570.20000000000005</c:v>
                </c:pt>
                <c:pt idx="184337">
                  <c:v>404.8</c:v>
                </c:pt>
                <c:pt idx="184338">
                  <c:v>343.2</c:v>
                </c:pt>
                <c:pt idx="184339">
                  <c:v>651.20000000000005</c:v>
                </c:pt>
                <c:pt idx="184340">
                  <c:v>484</c:v>
                </c:pt>
                <c:pt idx="184341">
                  <c:v>440</c:v>
                </c:pt>
                <c:pt idx="184342">
                  <c:v>484</c:v>
                </c:pt>
                <c:pt idx="184343">
                  <c:v>598.4</c:v>
                </c:pt>
                <c:pt idx="184344">
                  <c:v>501.6</c:v>
                </c:pt>
                <c:pt idx="184345">
                  <c:v>510.4</c:v>
                </c:pt>
                <c:pt idx="184346">
                  <c:v>396</c:v>
                </c:pt>
                <c:pt idx="184347">
                  <c:v>457.6</c:v>
                </c:pt>
                <c:pt idx="184348">
                  <c:v>598.4</c:v>
                </c:pt>
                <c:pt idx="184349">
                  <c:v>387.2</c:v>
                </c:pt>
                <c:pt idx="184350">
                  <c:v>554.4</c:v>
                </c:pt>
                <c:pt idx="184351">
                  <c:v>563.20000000000005</c:v>
                </c:pt>
                <c:pt idx="184352">
                  <c:v>545.6</c:v>
                </c:pt>
                <c:pt idx="184353">
                  <c:v>475.2</c:v>
                </c:pt>
                <c:pt idx="184354">
                  <c:v>510.4</c:v>
                </c:pt>
                <c:pt idx="184355">
                  <c:v>580.79999999999995</c:v>
                </c:pt>
                <c:pt idx="184356">
                  <c:v>510.4</c:v>
                </c:pt>
                <c:pt idx="184357">
                  <c:v>642.4</c:v>
                </c:pt>
                <c:pt idx="184358">
                  <c:v>466.4</c:v>
                </c:pt>
                <c:pt idx="184359">
                  <c:v>422.4</c:v>
                </c:pt>
                <c:pt idx="184360">
                  <c:v>448.8</c:v>
                </c:pt>
                <c:pt idx="184361">
                  <c:v>616</c:v>
                </c:pt>
                <c:pt idx="184362">
                  <c:v>308</c:v>
                </c:pt>
                <c:pt idx="184363">
                  <c:v>545.6</c:v>
                </c:pt>
                <c:pt idx="184364">
                  <c:v>431.2</c:v>
                </c:pt>
                <c:pt idx="184365">
                  <c:v>466.4</c:v>
                </c:pt>
                <c:pt idx="184366">
                  <c:v>457.6</c:v>
                </c:pt>
                <c:pt idx="184367">
                  <c:v>572</c:v>
                </c:pt>
                <c:pt idx="184368">
                  <c:v>413.6</c:v>
                </c:pt>
                <c:pt idx="184369">
                  <c:v>880</c:v>
                </c:pt>
                <c:pt idx="184370">
                  <c:v>1100</c:v>
                </c:pt>
                <c:pt idx="184371">
                  <c:v>1188</c:v>
                </c:pt>
                <c:pt idx="184372">
                  <c:v>818.4</c:v>
                </c:pt>
                <c:pt idx="184373">
                  <c:v>316.8</c:v>
                </c:pt>
                <c:pt idx="184374">
                  <c:v>536.79999999999995</c:v>
                </c:pt>
                <c:pt idx="184375">
                  <c:v>466.4</c:v>
                </c:pt>
                <c:pt idx="184376">
                  <c:v>519.20000000000005</c:v>
                </c:pt>
                <c:pt idx="184377">
                  <c:v>454.2</c:v>
                </c:pt>
                <c:pt idx="184378">
                  <c:v>576</c:v>
                </c:pt>
                <c:pt idx="184379">
                  <c:v>495</c:v>
                </c:pt>
                <c:pt idx="184380">
                  <c:v>594</c:v>
                </c:pt>
                <c:pt idx="184381">
                  <c:v>603</c:v>
                </c:pt>
                <c:pt idx="184382">
                  <c:v>576</c:v>
                </c:pt>
                <c:pt idx="184383">
                  <c:v>594</c:v>
                </c:pt>
                <c:pt idx="184384">
                  <c:v>387</c:v>
                </c:pt>
                <c:pt idx="184385">
                  <c:v>342</c:v>
                </c:pt>
                <c:pt idx="184386">
                  <c:v>612</c:v>
                </c:pt>
                <c:pt idx="184387">
                  <c:v>441</c:v>
                </c:pt>
                <c:pt idx="184388">
                  <c:v>306</c:v>
                </c:pt>
                <c:pt idx="184389">
                  <c:v>252</c:v>
                </c:pt>
                <c:pt idx="184390">
                  <c:v>585</c:v>
                </c:pt>
                <c:pt idx="184391">
                  <c:v>504</c:v>
                </c:pt>
                <c:pt idx="184392">
                  <c:v>720</c:v>
                </c:pt>
                <c:pt idx="184393">
                  <c:v>441</c:v>
                </c:pt>
                <c:pt idx="184394">
                  <c:v>387</c:v>
                </c:pt>
                <c:pt idx="184395">
                  <c:v>378</c:v>
                </c:pt>
                <c:pt idx="184396">
                  <c:v>576</c:v>
                </c:pt>
                <c:pt idx="184397">
                  <c:v>639</c:v>
                </c:pt>
                <c:pt idx="184398">
                  <c:v>495</c:v>
                </c:pt>
                <c:pt idx="184399">
                  <c:v>522</c:v>
                </c:pt>
                <c:pt idx="184400">
                  <c:v>558</c:v>
                </c:pt>
                <c:pt idx="184401">
                  <c:v>378</c:v>
                </c:pt>
                <c:pt idx="184402">
                  <c:v>549</c:v>
                </c:pt>
                <c:pt idx="184403">
                  <c:v>414</c:v>
                </c:pt>
                <c:pt idx="184404">
                  <c:v>513</c:v>
                </c:pt>
                <c:pt idx="184405">
                  <c:v>576</c:v>
                </c:pt>
                <c:pt idx="184406">
                  <c:v>423</c:v>
                </c:pt>
                <c:pt idx="184407">
                  <c:v>423</c:v>
                </c:pt>
                <c:pt idx="184408">
                  <c:v>540</c:v>
                </c:pt>
                <c:pt idx="184409">
                  <c:v>576</c:v>
                </c:pt>
                <c:pt idx="184410">
                  <c:v>567</c:v>
                </c:pt>
                <c:pt idx="184411">
                  <c:v>378</c:v>
                </c:pt>
                <c:pt idx="184412">
                  <c:v>522</c:v>
                </c:pt>
                <c:pt idx="184413">
                  <c:v>396</c:v>
                </c:pt>
                <c:pt idx="184414">
                  <c:v>621</c:v>
                </c:pt>
                <c:pt idx="184415">
                  <c:v>459</c:v>
                </c:pt>
                <c:pt idx="184416">
                  <c:v>351</c:v>
                </c:pt>
                <c:pt idx="184417">
                  <c:v>14243.49</c:v>
                </c:pt>
                <c:pt idx="184418">
                  <c:v>27137.05</c:v>
                </c:pt>
                <c:pt idx="184419">
                  <c:v>21497.97</c:v>
                </c:pt>
                <c:pt idx="184420">
                  <c:v>9640.27</c:v>
                </c:pt>
                <c:pt idx="184421">
                  <c:v>12401.17</c:v>
                </c:pt>
                <c:pt idx="184422">
                  <c:v>12614.61</c:v>
                </c:pt>
                <c:pt idx="184423">
                  <c:v>11674.28</c:v>
                </c:pt>
                <c:pt idx="184424">
                  <c:v>12690.84</c:v>
                </c:pt>
                <c:pt idx="184425">
                  <c:v>17125.02</c:v>
                </c:pt>
                <c:pt idx="184426">
                  <c:v>12650.38</c:v>
                </c:pt>
                <c:pt idx="184427">
                  <c:v>10591.15</c:v>
                </c:pt>
                <c:pt idx="184428">
                  <c:v>10843.33</c:v>
                </c:pt>
                <c:pt idx="184429">
                  <c:v>13262.88</c:v>
                </c:pt>
                <c:pt idx="184430">
                  <c:v>27391.86</c:v>
                </c:pt>
                <c:pt idx="184431">
                  <c:v>27478.92</c:v>
                </c:pt>
                <c:pt idx="184432">
                  <c:v>12409.68</c:v>
                </c:pt>
                <c:pt idx="184433">
                  <c:v>11787.8</c:v>
                </c:pt>
                <c:pt idx="184434">
                  <c:v>12319.06</c:v>
                </c:pt>
                <c:pt idx="184435">
                  <c:v>14643.83</c:v>
                </c:pt>
                <c:pt idx="184436">
                  <c:v>23687.11</c:v>
                </c:pt>
                <c:pt idx="184437">
                  <c:v>24899.64</c:v>
                </c:pt>
                <c:pt idx="184438">
                  <c:v>13733.2</c:v>
                </c:pt>
                <c:pt idx="184439">
                  <c:v>11324.51</c:v>
                </c:pt>
                <c:pt idx="184440">
                  <c:v>12820.41</c:v>
                </c:pt>
                <c:pt idx="184441">
                  <c:v>11610.95</c:v>
                </c:pt>
                <c:pt idx="184442">
                  <c:v>11039.3</c:v>
                </c:pt>
                <c:pt idx="184443">
                  <c:v>11264.79</c:v>
                </c:pt>
                <c:pt idx="184444">
                  <c:v>10877.78</c:v>
                </c:pt>
                <c:pt idx="184445">
                  <c:v>10980.69</c:v>
                </c:pt>
                <c:pt idx="184446">
                  <c:v>11669.26</c:v>
                </c:pt>
                <c:pt idx="184447">
                  <c:v>10336.65</c:v>
                </c:pt>
                <c:pt idx="184448">
                  <c:v>10798.1</c:v>
                </c:pt>
                <c:pt idx="184449">
                  <c:v>10785.01</c:v>
                </c:pt>
                <c:pt idx="184450">
                  <c:v>10232.02</c:v>
                </c:pt>
                <c:pt idx="184451">
                  <c:v>10703.22</c:v>
                </c:pt>
                <c:pt idx="184452">
                  <c:v>11434.59</c:v>
                </c:pt>
                <c:pt idx="184453">
                  <c:v>11531.86</c:v>
                </c:pt>
                <c:pt idx="184454">
                  <c:v>11003.07</c:v>
                </c:pt>
                <c:pt idx="184455">
                  <c:v>12341.6</c:v>
                </c:pt>
                <c:pt idx="184456">
                  <c:v>10826.9</c:v>
                </c:pt>
                <c:pt idx="184457">
                  <c:v>11574.81</c:v>
                </c:pt>
                <c:pt idx="184458">
                  <c:v>10690.22</c:v>
                </c:pt>
                <c:pt idx="184459">
                  <c:v>10811.14</c:v>
                </c:pt>
                <c:pt idx="184460">
                  <c:v>12591.94</c:v>
                </c:pt>
                <c:pt idx="184461">
                  <c:v>16243.13</c:v>
                </c:pt>
                <c:pt idx="184462">
                  <c:v>21278.83</c:v>
                </c:pt>
                <c:pt idx="184463">
                  <c:v>36080.69</c:v>
                </c:pt>
                <c:pt idx="184464">
                  <c:v>11626.17</c:v>
                </c:pt>
                <c:pt idx="184465">
                  <c:v>7141.17</c:v>
                </c:pt>
                <c:pt idx="184466">
                  <c:v>7726.65</c:v>
                </c:pt>
                <c:pt idx="184467">
                  <c:v>8050.22</c:v>
                </c:pt>
                <c:pt idx="184468">
                  <c:v>8989.75</c:v>
                </c:pt>
                <c:pt idx="184469">
                  <c:v>11736.46</c:v>
                </c:pt>
                <c:pt idx="184470">
                  <c:v>21187.5</c:v>
                </c:pt>
                <c:pt idx="184471">
                  <c:v>24210.34</c:v>
                </c:pt>
                <c:pt idx="184472">
                  <c:v>8762.66</c:v>
                </c:pt>
                <c:pt idx="184473">
                  <c:v>10770.51</c:v>
                </c:pt>
                <c:pt idx="184474">
                  <c:v>10601.51</c:v>
                </c:pt>
                <c:pt idx="184475">
                  <c:v>11471.37</c:v>
                </c:pt>
                <c:pt idx="184476">
                  <c:v>9930.17</c:v>
                </c:pt>
                <c:pt idx="184477">
                  <c:v>10372.17</c:v>
                </c:pt>
                <c:pt idx="184478">
                  <c:v>11532.79</c:v>
                </c:pt>
                <c:pt idx="184479">
                  <c:v>12353.72</c:v>
                </c:pt>
                <c:pt idx="184480">
                  <c:v>16551.79</c:v>
                </c:pt>
                <c:pt idx="184481">
                  <c:v>14434.51</c:v>
                </c:pt>
                <c:pt idx="184482">
                  <c:v>26766.51</c:v>
                </c:pt>
                <c:pt idx="184483">
                  <c:v>25910.38</c:v>
                </c:pt>
                <c:pt idx="184484">
                  <c:v>12106.09</c:v>
                </c:pt>
                <c:pt idx="184485">
                  <c:v>10782.11</c:v>
                </c:pt>
                <c:pt idx="184486">
                  <c:v>12156.17</c:v>
                </c:pt>
                <c:pt idx="184487">
                  <c:v>13308.14</c:v>
                </c:pt>
                <c:pt idx="184488">
                  <c:v>21659.91</c:v>
                </c:pt>
                <c:pt idx="184489">
                  <c:v>23812.23</c:v>
                </c:pt>
                <c:pt idx="184490">
                  <c:v>13263.45</c:v>
                </c:pt>
                <c:pt idx="184491">
                  <c:v>11387.85</c:v>
                </c:pt>
                <c:pt idx="184492">
                  <c:v>11607.52</c:v>
                </c:pt>
                <c:pt idx="184493">
                  <c:v>10911.91</c:v>
                </c:pt>
                <c:pt idx="184494">
                  <c:v>10146.81</c:v>
                </c:pt>
                <c:pt idx="184495">
                  <c:v>10239.08</c:v>
                </c:pt>
                <c:pt idx="184496">
                  <c:v>10116.91</c:v>
                </c:pt>
                <c:pt idx="184497">
                  <c:v>10952.9</c:v>
                </c:pt>
                <c:pt idx="184498">
                  <c:v>11851.64</c:v>
                </c:pt>
                <c:pt idx="184499">
                  <c:v>10790.61</c:v>
                </c:pt>
                <c:pt idx="184500">
                  <c:v>10888.87</c:v>
                </c:pt>
                <c:pt idx="184501">
                  <c:v>10925.76</c:v>
                </c:pt>
                <c:pt idx="184502">
                  <c:v>10949.13</c:v>
                </c:pt>
                <c:pt idx="184503">
                  <c:v>10243.1</c:v>
                </c:pt>
                <c:pt idx="184504">
                  <c:v>11738.45</c:v>
                </c:pt>
                <c:pt idx="184505">
                  <c:v>11269.9</c:v>
                </c:pt>
                <c:pt idx="184506">
                  <c:v>11746.28</c:v>
                </c:pt>
                <c:pt idx="184507">
                  <c:v>11933.29</c:v>
                </c:pt>
                <c:pt idx="184508">
                  <c:v>11137.08</c:v>
                </c:pt>
                <c:pt idx="184509">
                  <c:v>11609.4</c:v>
                </c:pt>
                <c:pt idx="184510">
                  <c:v>11708.22</c:v>
                </c:pt>
                <c:pt idx="184511">
                  <c:v>10937.62</c:v>
                </c:pt>
                <c:pt idx="184512">
                  <c:v>12036.06</c:v>
                </c:pt>
                <c:pt idx="184513">
                  <c:v>17144.89</c:v>
                </c:pt>
                <c:pt idx="184514">
                  <c:v>23594.25</c:v>
                </c:pt>
                <c:pt idx="184515">
                  <c:v>35458.379999999997</c:v>
                </c:pt>
                <c:pt idx="184516">
                  <c:v>18156.62</c:v>
                </c:pt>
                <c:pt idx="184517">
                  <c:v>8823.4599999999991</c:v>
                </c:pt>
                <c:pt idx="184518">
                  <c:v>8117.03</c:v>
                </c:pt>
                <c:pt idx="184519">
                  <c:v>8637.56</c:v>
                </c:pt>
                <c:pt idx="184520">
                  <c:v>10309.57</c:v>
                </c:pt>
                <c:pt idx="184521">
                  <c:v>12921.86</c:v>
                </c:pt>
                <c:pt idx="184522">
                  <c:v>19841.669999999998</c:v>
                </c:pt>
                <c:pt idx="184523">
                  <c:v>29386.29</c:v>
                </c:pt>
                <c:pt idx="184524">
                  <c:v>10678.64</c:v>
                </c:pt>
                <c:pt idx="184525">
                  <c:v>11037.07</c:v>
                </c:pt>
                <c:pt idx="184526">
                  <c:v>11535.87</c:v>
                </c:pt>
                <c:pt idx="184527">
                  <c:v>11602.37</c:v>
                </c:pt>
                <c:pt idx="184528">
                  <c:v>10353.450000000001</c:v>
                </c:pt>
                <c:pt idx="184529">
                  <c:v>12553.21</c:v>
                </c:pt>
                <c:pt idx="184530">
                  <c:v>18362.16</c:v>
                </c:pt>
                <c:pt idx="184531">
                  <c:v>12543.32</c:v>
                </c:pt>
                <c:pt idx="184532">
                  <c:v>10337.98</c:v>
                </c:pt>
                <c:pt idx="184533">
                  <c:v>11558.38</c:v>
                </c:pt>
                <c:pt idx="184534">
                  <c:v>15375.01</c:v>
                </c:pt>
                <c:pt idx="184535">
                  <c:v>29127.78</c:v>
                </c:pt>
                <c:pt idx="184536">
                  <c:v>25379.67</c:v>
                </c:pt>
                <c:pt idx="184537">
                  <c:v>11587.62</c:v>
                </c:pt>
                <c:pt idx="184538">
                  <c:v>12733.86</c:v>
                </c:pt>
                <c:pt idx="184539">
                  <c:v>15197.65</c:v>
                </c:pt>
                <c:pt idx="184540">
                  <c:v>23428.42</c:v>
                </c:pt>
                <c:pt idx="184541">
                  <c:v>22343.86</c:v>
                </c:pt>
                <c:pt idx="184542">
                  <c:v>13925.23</c:v>
                </c:pt>
                <c:pt idx="184543">
                  <c:v>13254.64</c:v>
                </c:pt>
                <c:pt idx="184544">
                  <c:v>11846.05</c:v>
                </c:pt>
                <c:pt idx="184545">
                  <c:v>11669.78</c:v>
                </c:pt>
                <c:pt idx="184546">
                  <c:v>11134.12</c:v>
                </c:pt>
                <c:pt idx="184547">
                  <c:v>11400.13</c:v>
                </c:pt>
                <c:pt idx="184548">
                  <c:v>12085.97</c:v>
                </c:pt>
                <c:pt idx="184549">
                  <c:v>11544.59</c:v>
                </c:pt>
                <c:pt idx="184550">
                  <c:v>11711.23</c:v>
                </c:pt>
                <c:pt idx="184551">
                  <c:v>9666.9599999999991</c:v>
                </c:pt>
                <c:pt idx="184552">
                  <c:v>9949.73</c:v>
                </c:pt>
                <c:pt idx="184553">
                  <c:v>10204.879999999999</c:v>
                </c:pt>
                <c:pt idx="184554">
                  <c:v>10906.54</c:v>
                </c:pt>
                <c:pt idx="184555">
                  <c:v>10825.31</c:v>
                </c:pt>
                <c:pt idx="184556">
                  <c:v>11674.79</c:v>
                </c:pt>
                <c:pt idx="184557">
                  <c:v>11670.71</c:v>
                </c:pt>
                <c:pt idx="184558">
                  <c:v>11592.12</c:v>
                </c:pt>
                <c:pt idx="184559">
                  <c:v>11158.49</c:v>
                </c:pt>
                <c:pt idx="184560">
                  <c:v>9935.2199999999993</c:v>
                </c:pt>
                <c:pt idx="184561">
                  <c:v>9527.0400000000009</c:v>
                </c:pt>
                <c:pt idx="184562">
                  <c:v>9471.49</c:v>
                </c:pt>
                <c:pt idx="184563">
                  <c:v>7813.54</c:v>
                </c:pt>
                <c:pt idx="184564">
                  <c:v>9058.1200000000008</c:v>
                </c:pt>
                <c:pt idx="184565">
                  <c:v>7249</c:v>
                </c:pt>
                <c:pt idx="184566">
                  <c:v>6471.74</c:v>
                </c:pt>
                <c:pt idx="184567">
                  <c:v>5465.88</c:v>
                </c:pt>
                <c:pt idx="184568">
                  <c:v>6433.04</c:v>
                </c:pt>
                <c:pt idx="184569">
                  <c:v>5866.54</c:v>
                </c:pt>
                <c:pt idx="184570">
                  <c:v>7050.25</c:v>
                </c:pt>
                <c:pt idx="184571">
                  <c:v>8380.2000000000007</c:v>
                </c:pt>
                <c:pt idx="184572">
                  <c:v>6571.6</c:v>
                </c:pt>
                <c:pt idx="184573">
                  <c:v>4947.3599999999997</c:v>
                </c:pt>
                <c:pt idx="184574">
                  <c:v>7155.54</c:v>
                </c:pt>
                <c:pt idx="184575">
                  <c:v>6318.52</c:v>
                </c:pt>
                <c:pt idx="184576">
                  <c:v>4891.66</c:v>
                </c:pt>
                <c:pt idx="184577">
                  <c:v>4712.5200000000004</c:v>
                </c:pt>
                <c:pt idx="184578">
                  <c:v>5100</c:v>
                </c:pt>
                <c:pt idx="184579">
                  <c:v>4356.5</c:v>
                </c:pt>
                <c:pt idx="184580">
                  <c:v>6147.12</c:v>
                </c:pt>
                <c:pt idx="184581">
                  <c:v>5077.5</c:v>
                </c:pt>
                <c:pt idx="184582">
                  <c:v>4615.58</c:v>
                </c:pt>
                <c:pt idx="184583">
                  <c:v>5731.12</c:v>
                </c:pt>
                <c:pt idx="184584">
                  <c:v>5839.3</c:v>
                </c:pt>
                <c:pt idx="184585">
                  <c:v>5719.44</c:v>
                </c:pt>
                <c:pt idx="184586">
                  <c:v>6168.64</c:v>
                </c:pt>
                <c:pt idx="184587">
                  <c:v>6170.04</c:v>
                </c:pt>
                <c:pt idx="184588">
                  <c:v>8989.64</c:v>
                </c:pt>
                <c:pt idx="184589">
                  <c:v>13768.36</c:v>
                </c:pt>
                <c:pt idx="184590">
                  <c:v>8669.42</c:v>
                </c:pt>
                <c:pt idx="184591">
                  <c:v>6800.54</c:v>
                </c:pt>
                <c:pt idx="184592">
                  <c:v>5781.64</c:v>
                </c:pt>
                <c:pt idx="184593">
                  <c:v>4806.76</c:v>
                </c:pt>
                <c:pt idx="184594">
                  <c:v>5018.28</c:v>
                </c:pt>
                <c:pt idx="184595">
                  <c:v>6331.19</c:v>
                </c:pt>
                <c:pt idx="184596">
                  <c:v>4345.88</c:v>
                </c:pt>
                <c:pt idx="184597">
                  <c:v>6732.8</c:v>
                </c:pt>
                <c:pt idx="184598">
                  <c:v>5894.06</c:v>
                </c:pt>
                <c:pt idx="184599">
                  <c:v>5788.11</c:v>
                </c:pt>
                <c:pt idx="184600">
                  <c:v>4826.58</c:v>
                </c:pt>
                <c:pt idx="184601">
                  <c:v>4497.08</c:v>
                </c:pt>
                <c:pt idx="184602">
                  <c:v>9103.66</c:v>
                </c:pt>
                <c:pt idx="184603">
                  <c:v>6430.86</c:v>
                </c:pt>
                <c:pt idx="184604">
                  <c:v>4597.09</c:v>
                </c:pt>
                <c:pt idx="184605">
                  <c:v>6171.34</c:v>
                </c:pt>
                <c:pt idx="184606">
                  <c:v>10558.94</c:v>
                </c:pt>
                <c:pt idx="184607">
                  <c:v>6055.87</c:v>
                </c:pt>
                <c:pt idx="184608">
                  <c:v>4915.16</c:v>
                </c:pt>
                <c:pt idx="184609">
                  <c:v>3657.76</c:v>
                </c:pt>
                <c:pt idx="184610">
                  <c:v>4385.38</c:v>
                </c:pt>
                <c:pt idx="184611">
                  <c:v>4922.8599999999997</c:v>
                </c:pt>
                <c:pt idx="184612">
                  <c:v>7910.07</c:v>
                </c:pt>
                <c:pt idx="184613">
                  <c:v>7587.28</c:v>
                </c:pt>
                <c:pt idx="184614">
                  <c:v>9100.4</c:v>
                </c:pt>
                <c:pt idx="184615">
                  <c:v>7336.14</c:v>
                </c:pt>
                <c:pt idx="184616">
                  <c:v>7780.54</c:v>
                </c:pt>
                <c:pt idx="184617">
                  <c:v>7521.22</c:v>
                </c:pt>
                <c:pt idx="184618">
                  <c:v>4849.46</c:v>
                </c:pt>
                <c:pt idx="184619">
                  <c:v>6302.51</c:v>
                </c:pt>
                <c:pt idx="184620">
                  <c:v>5511.75</c:v>
                </c:pt>
                <c:pt idx="184621">
                  <c:v>7928.79</c:v>
                </c:pt>
                <c:pt idx="184622">
                  <c:v>7150.98</c:v>
                </c:pt>
                <c:pt idx="184623">
                  <c:v>6493.93</c:v>
                </c:pt>
                <c:pt idx="184624">
                  <c:v>4820.57</c:v>
                </c:pt>
                <c:pt idx="184625">
                  <c:v>4376.3900000000003</c:v>
                </c:pt>
                <c:pt idx="184626">
                  <c:v>5565.54</c:v>
                </c:pt>
                <c:pt idx="184627">
                  <c:v>5365.87</c:v>
                </c:pt>
                <c:pt idx="184628">
                  <c:v>4468.21</c:v>
                </c:pt>
                <c:pt idx="184629">
                  <c:v>4655.83</c:v>
                </c:pt>
                <c:pt idx="184630">
                  <c:v>4674.93</c:v>
                </c:pt>
                <c:pt idx="184631">
                  <c:v>4647.24</c:v>
                </c:pt>
                <c:pt idx="184632">
                  <c:v>3747.11</c:v>
                </c:pt>
                <c:pt idx="184633">
                  <c:v>6319.75</c:v>
                </c:pt>
                <c:pt idx="184634">
                  <c:v>4575.55</c:v>
                </c:pt>
                <c:pt idx="184635">
                  <c:v>5293.99</c:v>
                </c:pt>
                <c:pt idx="184636">
                  <c:v>4498.1400000000003</c:v>
                </c:pt>
                <c:pt idx="184637">
                  <c:v>4891.82</c:v>
                </c:pt>
                <c:pt idx="184638">
                  <c:v>6729.51</c:v>
                </c:pt>
                <c:pt idx="184639">
                  <c:v>5762.96</c:v>
                </c:pt>
                <c:pt idx="184640">
                  <c:v>8094.84</c:v>
                </c:pt>
                <c:pt idx="184641">
                  <c:v>13364.75</c:v>
                </c:pt>
                <c:pt idx="184642">
                  <c:v>10102.01</c:v>
                </c:pt>
                <c:pt idx="184643">
                  <c:v>8924.5400000000009</c:v>
                </c:pt>
                <c:pt idx="184644">
                  <c:v>4741.6499999999996</c:v>
                </c:pt>
                <c:pt idx="184645">
                  <c:v>6527.32</c:v>
                </c:pt>
                <c:pt idx="184646">
                  <c:v>5586.69</c:v>
                </c:pt>
                <c:pt idx="184647">
                  <c:v>4587.9799999999996</c:v>
                </c:pt>
                <c:pt idx="184648">
                  <c:v>3942.04</c:v>
                </c:pt>
                <c:pt idx="184649">
                  <c:v>4200.4399999999996</c:v>
                </c:pt>
                <c:pt idx="184650">
                  <c:v>5492.17</c:v>
                </c:pt>
                <c:pt idx="184651">
                  <c:v>5294.11</c:v>
                </c:pt>
                <c:pt idx="184652">
                  <c:v>5270.72</c:v>
                </c:pt>
                <c:pt idx="184653">
                  <c:v>7878.79</c:v>
                </c:pt>
                <c:pt idx="184654">
                  <c:v>11597.56</c:v>
                </c:pt>
                <c:pt idx="184655">
                  <c:v>6693.99</c:v>
                </c:pt>
                <c:pt idx="184656">
                  <c:v>6418.61</c:v>
                </c:pt>
                <c:pt idx="184657">
                  <c:v>8013.81</c:v>
                </c:pt>
                <c:pt idx="184658">
                  <c:v>13232</c:v>
                </c:pt>
                <c:pt idx="184659">
                  <c:v>7088.73</c:v>
                </c:pt>
                <c:pt idx="184660">
                  <c:v>5259.84</c:v>
                </c:pt>
                <c:pt idx="184661">
                  <c:v>4905.05</c:v>
                </c:pt>
                <c:pt idx="184662">
                  <c:v>5427.19</c:v>
                </c:pt>
                <c:pt idx="184663">
                  <c:v>4717.5</c:v>
                </c:pt>
                <c:pt idx="184664">
                  <c:v>8046.91</c:v>
                </c:pt>
                <c:pt idx="184665">
                  <c:v>8996.42</c:v>
                </c:pt>
                <c:pt idx="184666">
                  <c:v>6340.94</c:v>
                </c:pt>
                <c:pt idx="184667">
                  <c:v>10085.44</c:v>
                </c:pt>
                <c:pt idx="184668">
                  <c:v>7520.55</c:v>
                </c:pt>
                <c:pt idx="184669">
                  <c:v>6693.73</c:v>
                </c:pt>
                <c:pt idx="184670">
                  <c:v>7289.84</c:v>
                </c:pt>
                <c:pt idx="184671">
                  <c:v>4649.3900000000003</c:v>
                </c:pt>
                <c:pt idx="184672">
                  <c:v>4908.26</c:v>
                </c:pt>
                <c:pt idx="184673">
                  <c:v>8149.68</c:v>
                </c:pt>
                <c:pt idx="184674">
                  <c:v>3783.67</c:v>
                </c:pt>
                <c:pt idx="184675">
                  <c:v>4037.93</c:v>
                </c:pt>
                <c:pt idx="184676">
                  <c:v>5460.45</c:v>
                </c:pt>
                <c:pt idx="184677">
                  <c:v>5047.57</c:v>
                </c:pt>
                <c:pt idx="184678">
                  <c:v>4024.63</c:v>
                </c:pt>
                <c:pt idx="184679">
                  <c:v>3711.51</c:v>
                </c:pt>
                <c:pt idx="184680">
                  <c:v>5345.27</c:v>
                </c:pt>
                <c:pt idx="184681">
                  <c:v>4411.47</c:v>
                </c:pt>
                <c:pt idx="184682">
                  <c:v>4501.78</c:v>
                </c:pt>
                <c:pt idx="184683">
                  <c:v>4670.5200000000004</c:v>
                </c:pt>
                <c:pt idx="184684">
                  <c:v>6853.17</c:v>
                </c:pt>
                <c:pt idx="184685">
                  <c:v>4775.8500000000004</c:v>
                </c:pt>
                <c:pt idx="184686">
                  <c:v>5703.34</c:v>
                </c:pt>
                <c:pt idx="184687">
                  <c:v>5218.01</c:v>
                </c:pt>
                <c:pt idx="184688">
                  <c:v>4728.55</c:v>
                </c:pt>
                <c:pt idx="184689">
                  <c:v>5644.75</c:v>
                </c:pt>
                <c:pt idx="184690">
                  <c:v>6534.17</c:v>
                </c:pt>
                <c:pt idx="184691">
                  <c:v>7215.5</c:v>
                </c:pt>
                <c:pt idx="184692">
                  <c:v>7856.96</c:v>
                </c:pt>
                <c:pt idx="184693">
                  <c:v>12912.78</c:v>
                </c:pt>
                <c:pt idx="184694">
                  <c:v>10196.030000000001</c:v>
                </c:pt>
                <c:pt idx="184695">
                  <c:v>5835.56</c:v>
                </c:pt>
                <c:pt idx="184696">
                  <c:v>5337.1</c:v>
                </c:pt>
                <c:pt idx="184697">
                  <c:v>5644.43</c:v>
                </c:pt>
                <c:pt idx="184698">
                  <c:v>4420.04</c:v>
                </c:pt>
                <c:pt idx="184699">
                  <c:v>4304.32</c:v>
                </c:pt>
                <c:pt idx="184700">
                  <c:v>5225.12</c:v>
                </c:pt>
                <c:pt idx="184701">
                  <c:v>4830.5200000000004</c:v>
                </c:pt>
                <c:pt idx="184702">
                  <c:v>4131.37</c:v>
                </c:pt>
                <c:pt idx="184703">
                  <c:v>103593</c:v>
                </c:pt>
                <c:pt idx="184704">
                  <c:v>99203.85</c:v>
                </c:pt>
                <c:pt idx="184705">
                  <c:v>112629.29</c:v>
                </c:pt>
                <c:pt idx="184706">
                  <c:v>99696.57</c:v>
                </c:pt>
                <c:pt idx="184707">
                  <c:v>100079.3</c:v>
                </c:pt>
                <c:pt idx="184708">
                  <c:v>75613.039999999994</c:v>
                </c:pt>
                <c:pt idx="184709">
                  <c:v>64416.92</c:v>
                </c:pt>
                <c:pt idx="184710">
                  <c:v>63667.48</c:v>
                </c:pt>
                <c:pt idx="184711">
                  <c:v>56053.37</c:v>
                </c:pt>
                <c:pt idx="184712">
                  <c:v>60935.95</c:v>
                </c:pt>
                <c:pt idx="184713">
                  <c:v>65372.37</c:v>
                </c:pt>
                <c:pt idx="184714">
                  <c:v>65630.37</c:v>
                </c:pt>
                <c:pt idx="184715">
                  <c:v>54815.13</c:v>
                </c:pt>
                <c:pt idx="184716">
                  <c:v>56454.41</c:v>
                </c:pt>
                <c:pt idx="184717">
                  <c:v>64529.19</c:v>
                </c:pt>
                <c:pt idx="184718">
                  <c:v>53456.07</c:v>
                </c:pt>
                <c:pt idx="184719">
                  <c:v>47864.01</c:v>
                </c:pt>
                <c:pt idx="184720">
                  <c:v>50577.41</c:v>
                </c:pt>
                <c:pt idx="184721">
                  <c:v>52877.71</c:v>
                </c:pt>
                <c:pt idx="184722">
                  <c:v>50242.239999999998</c:v>
                </c:pt>
                <c:pt idx="184723">
                  <c:v>56252.36</c:v>
                </c:pt>
                <c:pt idx="184724">
                  <c:v>54814.22</c:v>
                </c:pt>
                <c:pt idx="184725">
                  <c:v>43796.38</c:v>
                </c:pt>
                <c:pt idx="184726">
                  <c:v>52283.54</c:v>
                </c:pt>
                <c:pt idx="184727">
                  <c:v>50949.32</c:v>
                </c:pt>
                <c:pt idx="184728">
                  <c:v>65992.899999999994</c:v>
                </c:pt>
                <c:pt idx="184729">
                  <c:v>64017.43</c:v>
                </c:pt>
                <c:pt idx="184730">
                  <c:v>55806.6</c:v>
                </c:pt>
                <c:pt idx="184731">
                  <c:v>74474.63</c:v>
                </c:pt>
                <c:pt idx="184732">
                  <c:v>88973.01</c:v>
                </c:pt>
                <c:pt idx="184733">
                  <c:v>93966.69</c:v>
                </c:pt>
                <c:pt idx="184734">
                  <c:v>79097.5</c:v>
                </c:pt>
                <c:pt idx="184735">
                  <c:v>57994.93</c:v>
                </c:pt>
                <c:pt idx="184736">
                  <c:v>61741.1</c:v>
                </c:pt>
                <c:pt idx="184737">
                  <c:v>55254.81</c:v>
                </c:pt>
                <c:pt idx="184738">
                  <c:v>47487.72</c:v>
                </c:pt>
                <c:pt idx="184739">
                  <c:v>50539.96</c:v>
                </c:pt>
                <c:pt idx="184740">
                  <c:v>54791.81</c:v>
                </c:pt>
                <c:pt idx="184741">
                  <c:v>59856.77</c:v>
                </c:pt>
                <c:pt idx="184742">
                  <c:v>59952.56</c:v>
                </c:pt>
                <c:pt idx="184743">
                  <c:v>102258.16</c:v>
                </c:pt>
                <c:pt idx="184744">
                  <c:v>56960.99</c:v>
                </c:pt>
                <c:pt idx="184745">
                  <c:v>339846.03</c:v>
                </c:pt>
                <c:pt idx="184746">
                  <c:v>147449.06</c:v>
                </c:pt>
                <c:pt idx="184747">
                  <c:v>102586.36</c:v>
                </c:pt>
                <c:pt idx="184748">
                  <c:v>134978.37</c:v>
                </c:pt>
                <c:pt idx="184749">
                  <c:v>210461.56</c:v>
                </c:pt>
                <c:pt idx="184750">
                  <c:v>80437.53</c:v>
                </c:pt>
                <c:pt idx="184751">
                  <c:v>68351.03</c:v>
                </c:pt>
                <c:pt idx="184752">
                  <c:v>51634.9</c:v>
                </c:pt>
                <c:pt idx="184753">
                  <c:v>65810.66</c:v>
                </c:pt>
                <c:pt idx="184754">
                  <c:v>78579.320000000007</c:v>
                </c:pt>
                <c:pt idx="184755">
                  <c:v>100847.99</c:v>
                </c:pt>
                <c:pt idx="184756">
                  <c:v>97903.82</c:v>
                </c:pt>
                <c:pt idx="184757">
                  <c:v>105127.25</c:v>
                </c:pt>
                <c:pt idx="184758">
                  <c:v>94652.52</c:v>
                </c:pt>
                <c:pt idx="184759">
                  <c:v>102671.84</c:v>
                </c:pt>
                <c:pt idx="184760">
                  <c:v>82670.929999999993</c:v>
                </c:pt>
                <c:pt idx="184761">
                  <c:v>65547.08</c:v>
                </c:pt>
                <c:pt idx="184762">
                  <c:v>58537.39</c:v>
                </c:pt>
                <c:pt idx="184763">
                  <c:v>56761.84</c:v>
                </c:pt>
                <c:pt idx="184764">
                  <c:v>65996.81</c:v>
                </c:pt>
                <c:pt idx="184765">
                  <c:v>52913.09</c:v>
                </c:pt>
                <c:pt idx="184766">
                  <c:v>65255.25</c:v>
                </c:pt>
                <c:pt idx="184767">
                  <c:v>59854.36</c:v>
                </c:pt>
                <c:pt idx="184768">
                  <c:v>56739.09</c:v>
                </c:pt>
                <c:pt idx="184769">
                  <c:v>53303.040000000001</c:v>
                </c:pt>
                <c:pt idx="184770">
                  <c:v>52209.13</c:v>
                </c:pt>
                <c:pt idx="184771">
                  <c:v>53443.01</c:v>
                </c:pt>
                <c:pt idx="184772">
                  <c:v>43451.26</c:v>
                </c:pt>
                <c:pt idx="184773">
                  <c:v>50973.79</c:v>
                </c:pt>
                <c:pt idx="184774">
                  <c:v>67366.570000000007</c:v>
                </c:pt>
                <c:pt idx="184775">
                  <c:v>62188.68</c:v>
                </c:pt>
                <c:pt idx="184776">
                  <c:v>59378.76</c:v>
                </c:pt>
                <c:pt idx="184777">
                  <c:v>54665.85</c:v>
                </c:pt>
                <c:pt idx="184778">
                  <c:v>49615.74</c:v>
                </c:pt>
                <c:pt idx="184779">
                  <c:v>44949.4</c:v>
                </c:pt>
                <c:pt idx="184780">
                  <c:v>43000.03</c:v>
                </c:pt>
                <c:pt idx="184781">
                  <c:v>56470.78</c:v>
                </c:pt>
                <c:pt idx="184782">
                  <c:v>54733.18</c:v>
                </c:pt>
                <c:pt idx="184783">
                  <c:v>56046.15</c:v>
                </c:pt>
                <c:pt idx="184784">
                  <c:v>79605.48</c:v>
                </c:pt>
                <c:pt idx="184785">
                  <c:v>74406.070000000007</c:v>
                </c:pt>
                <c:pt idx="184786">
                  <c:v>68707.350000000006</c:v>
                </c:pt>
                <c:pt idx="184787">
                  <c:v>67059.600000000006</c:v>
                </c:pt>
                <c:pt idx="184788">
                  <c:v>49711.5</c:v>
                </c:pt>
                <c:pt idx="184789">
                  <c:v>56483.6</c:v>
                </c:pt>
                <c:pt idx="184790">
                  <c:v>65319.41</c:v>
                </c:pt>
                <c:pt idx="184791">
                  <c:v>56861.69</c:v>
                </c:pt>
                <c:pt idx="184792">
                  <c:v>65591.14</c:v>
                </c:pt>
                <c:pt idx="184793">
                  <c:v>74880.850000000006</c:v>
                </c:pt>
                <c:pt idx="184794">
                  <c:v>84360.26</c:v>
                </c:pt>
                <c:pt idx="184795">
                  <c:v>72448.72</c:v>
                </c:pt>
                <c:pt idx="184796">
                  <c:v>64687.53</c:v>
                </c:pt>
                <c:pt idx="184797">
                  <c:v>296517.40999999997</c:v>
                </c:pt>
                <c:pt idx="184798">
                  <c:v>82621.8</c:v>
                </c:pt>
                <c:pt idx="184799">
                  <c:v>98223.76</c:v>
                </c:pt>
                <c:pt idx="184800">
                  <c:v>96235.74</c:v>
                </c:pt>
                <c:pt idx="184801">
                  <c:v>192009.57</c:v>
                </c:pt>
                <c:pt idx="184802">
                  <c:v>99699.66</c:v>
                </c:pt>
                <c:pt idx="184803">
                  <c:v>51590.080000000002</c:v>
                </c:pt>
                <c:pt idx="184804">
                  <c:v>53370.73</c:v>
                </c:pt>
                <c:pt idx="184805">
                  <c:v>69084.67</c:v>
                </c:pt>
                <c:pt idx="184806">
                  <c:v>74503.88</c:v>
                </c:pt>
                <c:pt idx="184807">
                  <c:v>92668.9</c:v>
                </c:pt>
                <c:pt idx="184808">
                  <c:v>116410.5</c:v>
                </c:pt>
                <c:pt idx="184809">
                  <c:v>97631.97</c:v>
                </c:pt>
                <c:pt idx="184810">
                  <c:v>94315.3</c:v>
                </c:pt>
                <c:pt idx="184811">
                  <c:v>65946.100000000006</c:v>
                </c:pt>
                <c:pt idx="184812">
                  <c:v>71875.05</c:v>
                </c:pt>
                <c:pt idx="184813">
                  <c:v>58867.43</c:v>
                </c:pt>
                <c:pt idx="184814">
                  <c:v>52908.85</c:v>
                </c:pt>
                <c:pt idx="184815">
                  <c:v>58106.11</c:v>
                </c:pt>
                <c:pt idx="184816">
                  <c:v>64255.1</c:v>
                </c:pt>
                <c:pt idx="184817">
                  <c:v>66625.02</c:v>
                </c:pt>
                <c:pt idx="184818">
                  <c:v>49177.87</c:v>
                </c:pt>
                <c:pt idx="184819">
                  <c:v>60981.97</c:v>
                </c:pt>
                <c:pt idx="184820">
                  <c:v>59631.68</c:v>
                </c:pt>
                <c:pt idx="184821">
                  <c:v>56858.32</c:v>
                </c:pt>
                <c:pt idx="184822">
                  <c:v>47566.239999999998</c:v>
                </c:pt>
                <c:pt idx="184823">
                  <c:v>37236.53</c:v>
                </c:pt>
                <c:pt idx="184824">
                  <c:v>46463.87</c:v>
                </c:pt>
                <c:pt idx="184825">
                  <c:v>49960.06</c:v>
                </c:pt>
                <c:pt idx="184826">
                  <c:v>53776.14</c:v>
                </c:pt>
                <c:pt idx="184827">
                  <c:v>46567.56</c:v>
                </c:pt>
                <c:pt idx="184828">
                  <c:v>49003.839999999997</c:v>
                </c:pt>
                <c:pt idx="184829">
                  <c:v>51416.02</c:v>
                </c:pt>
                <c:pt idx="184830">
                  <c:v>44171.89</c:v>
                </c:pt>
                <c:pt idx="184831">
                  <c:v>44044.480000000003</c:v>
                </c:pt>
                <c:pt idx="184832">
                  <c:v>47688.36</c:v>
                </c:pt>
                <c:pt idx="184833">
                  <c:v>56033.120000000003</c:v>
                </c:pt>
                <c:pt idx="184834">
                  <c:v>52735</c:v>
                </c:pt>
                <c:pt idx="184835">
                  <c:v>55511.93</c:v>
                </c:pt>
                <c:pt idx="184836">
                  <c:v>83245.429999999993</c:v>
                </c:pt>
                <c:pt idx="184837">
                  <c:v>71467.86</c:v>
                </c:pt>
                <c:pt idx="184838">
                  <c:v>62588.22</c:v>
                </c:pt>
                <c:pt idx="184839">
                  <c:v>65049.3</c:v>
                </c:pt>
                <c:pt idx="184840">
                  <c:v>70195.3</c:v>
                </c:pt>
                <c:pt idx="184841">
                  <c:v>64846.879999999997</c:v>
                </c:pt>
                <c:pt idx="184842">
                  <c:v>70487.44</c:v>
                </c:pt>
                <c:pt idx="184843">
                  <c:v>63111.63</c:v>
                </c:pt>
                <c:pt idx="184844">
                  <c:v>65738.89</c:v>
                </c:pt>
                <c:pt idx="184845">
                  <c:v>66604.37</c:v>
                </c:pt>
                <c:pt idx="184846">
                  <c:v>16702.259999999998</c:v>
                </c:pt>
                <c:pt idx="184847">
                  <c:v>16621.05</c:v>
                </c:pt>
                <c:pt idx="184848">
                  <c:v>17270.21</c:v>
                </c:pt>
                <c:pt idx="184849">
                  <c:v>17069.48</c:v>
                </c:pt>
                <c:pt idx="184850">
                  <c:v>19567.11</c:v>
                </c:pt>
                <c:pt idx="184851">
                  <c:v>20460.5</c:v>
                </c:pt>
                <c:pt idx="184852">
                  <c:v>16147.89</c:v>
                </c:pt>
                <c:pt idx="184853">
                  <c:v>17617.919999999998</c:v>
                </c:pt>
                <c:pt idx="184854">
                  <c:v>17682.73</c:v>
                </c:pt>
                <c:pt idx="184855">
                  <c:v>15763.15</c:v>
                </c:pt>
                <c:pt idx="184856">
                  <c:v>17409.37</c:v>
                </c:pt>
                <c:pt idx="184857">
                  <c:v>17329.830000000002</c:v>
                </c:pt>
                <c:pt idx="184858">
                  <c:v>15082.27</c:v>
                </c:pt>
                <c:pt idx="184859">
                  <c:v>19218.02</c:v>
                </c:pt>
                <c:pt idx="184860">
                  <c:v>18959.5</c:v>
                </c:pt>
                <c:pt idx="184861">
                  <c:v>17495.330000000002</c:v>
                </c:pt>
                <c:pt idx="184862">
                  <c:v>18697.810000000001</c:v>
                </c:pt>
                <c:pt idx="184863">
                  <c:v>17578.080000000002</c:v>
                </c:pt>
                <c:pt idx="184864">
                  <c:v>18614.3</c:v>
                </c:pt>
                <c:pt idx="184865">
                  <c:v>18999.91</c:v>
                </c:pt>
                <c:pt idx="184866">
                  <c:v>16640.12</c:v>
                </c:pt>
                <c:pt idx="184867">
                  <c:v>21580.61</c:v>
                </c:pt>
                <c:pt idx="184868">
                  <c:v>18726.2</c:v>
                </c:pt>
                <c:pt idx="184869">
                  <c:v>20931.73</c:v>
                </c:pt>
                <c:pt idx="184870">
                  <c:v>19779.63</c:v>
                </c:pt>
                <c:pt idx="184871">
                  <c:v>22425.26</c:v>
                </c:pt>
                <c:pt idx="184872">
                  <c:v>22728.3</c:v>
                </c:pt>
                <c:pt idx="184873">
                  <c:v>22662.77</c:v>
                </c:pt>
                <c:pt idx="184874">
                  <c:v>26355.5</c:v>
                </c:pt>
                <c:pt idx="184875">
                  <c:v>38991.68</c:v>
                </c:pt>
                <c:pt idx="184876">
                  <c:v>28888.12</c:v>
                </c:pt>
                <c:pt idx="184877">
                  <c:v>23144.5</c:v>
                </c:pt>
                <c:pt idx="184878">
                  <c:v>21700.28</c:v>
                </c:pt>
                <c:pt idx="184879">
                  <c:v>18102.45</c:v>
                </c:pt>
                <c:pt idx="184880">
                  <c:v>17345.330000000002</c:v>
                </c:pt>
                <c:pt idx="184881">
                  <c:v>18646.39</c:v>
                </c:pt>
                <c:pt idx="184882">
                  <c:v>18440.169999999998</c:v>
                </c:pt>
                <c:pt idx="184883">
                  <c:v>18722.759999999998</c:v>
                </c:pt>
                <c:pt idx="184884">
                  <c:v>17266.07</c:v>
                </c:pt>
                <c:pt idx="184885">
                  <c:v>18103.77</c:v>
                </c:pt>
                <c:pt idx="184886">
                  <c:v>17455.080000000002</c:v>
                </c:pt>
                <c:pt idx="184887">
                  <c:v>14402.36</c:v>
                </c:pt>
                <c:pt idx="184888">
                  <c:v>28390.46</c:v>
                </c:pt>
                <c:pt idx="184889">
                  <c:v>15760.81</c:v>
                </c:pt>
                <c:pt idx="184890">
                  <c:v>15034.88</c:v>
                </c:pt>
                <c:pt idx="184891">
                  <c:v>15154.06</c:v>
                </c:pt>
                <c:pt idx="184892">
                  <c:v>25356.38</c:v>
                </c:pt>
                <c:pt idx="184893">
                  <c:v>19740.689999999999</c:v>
                </c:pt>
                <c:pt idx="184894">
                  <c:v>17767.64</c:v>
                </c:pt>
                <c:pt idx="184895">
                  <c:v>15611.25</c:v>
                </c:pt>
                <c:pt idx="184896">
                  <c:v>16626.32</c:v>
                </c:pt>
                <c:pt idx="184897">
                  <c:v>16538.02</c:v>
                </c:pt>
                <c:pt idx="184898">
                  <c:v>14735.99</c:v>
                </c:pt>
                <c:pt idx="184899">
                  <c:v>15787.14</c:v>
                </c:pt>
                <c:pt idx="184900">
                  <c:v>16543.419999999998</c:v>
                </c:pt>
                <c:pt idx="184901">
                  <c:v>19265.28</c:v>
                </c:pt>
                <c:pt idx="184902">
                  <c:v>19484.23</c:v>
                </c:pt>
                <c:pt idx="184903">
                  <c:v>17129.98</c:v>
                </c:pt>
                <c:pt idx="184904">
                  <c:v>17465.79</c:v>
                </c:pt>
                <c:pt idx="184905">
                  <c:v>17292.82</c:v>
                </c:pt>
                <c:pt idx="184906">
                  <c:v>16831.259999999998</c:v>
                </c:pt>
                <c:pt idx="184907">
                  <c:v>15973</c:v>
                </c:pt>
                <c:pt idx="184908">
                  <c:v>16367.44</c:v>
                </c:pt>
                <c:pt idx="184909">
                  <c:v>16891.43</c:v>
                </c:pt>
                <c:pt idx="184910">
                  <c:v>14063.02</c:v>
                </c:pt>
                <c:pt idx="184911">
                  <c:v>16600.14</c:v>
                </c:pt>
                <c:pt idx="184912">
                  <c:v>17017.46</c:v>
                </c:pt>
                <c:pt idx="184913">
                  <c:v>19204.939999999999</c:v>
                </c:pt>
                <c:pt idx="184914">
                  <c:v>17629.5</c:v>
                </c:pt>
                <c:pt idx="184915">
                  <c:v>16484.099999999999</c:v>
                </c:pt>
                <c:pt idx="184916">
                  <c:v>16565.009999999998</c:v>
                </c:pt>
                <c:pt idx="184917">
                  <c:v>16189.84</c:v>
                </c:pt>
                <c:pt idx="184918">
                  <c:v>16693.82</c:v>
                </c:pt>
                <c:pt idx="184919">
                  <c:v>18473.080000000002</c:v>
                </c:pt>
                <c:pt idx="184920">
                  <c:v>15749.6</c:v>
                </c:pt>
                <c:pt idx="184921">
                  <c:v>16077.28</c:v>
                </c:pt>
                <c:pt idx="184922">
                  <c:v>16815.61</c:v>
                </c:pt>
                <c:pt idx="184923">
                  <c:v>18118.240000000002</c:v>
                </c:pt>
                <c:pt idx="184924">
                  <c:v>22525.47</c:v>
                </c:pt>
                <c:pt idx="184925">
                  <c:v>20617.150000000001</c:v>
                </c:pt>
                <c:pt idx="184926">
                  <c:v>24576.55</c:v>
                </c:pt>
                <c:pt idx="184927">
                  <c:v>34958.32</c:v>
                </c:pt>
                <c:pt idx="184928">
                  <c:v>28119.35</c:v>
                </c:pt>
                <c:pt idx="184929">
                  <c:v>23401.96</c:v>
                </c:pt>
                <c:pt idx="184930">
                  <c:v>19008.240000000002</c:v>
                </c:pt>
                <c:pt idx="184931">
                  <c:v>18222.61</c:v>
                </c:pt>
                <c:pt idx="184932">
                  <c:v>17376.189999999999</c:v>
                </c:pt>
                <c:pt idx="184933">
                  <c:v>17943.82</c:v>
                </c:pt>
                <c:pt idx="184934">
                  <c:v>17136.78</c:v>
                </c:pt>
                <c:pt idx="184935">
                  <c:v>16130.41</c:v>
                </c:pt>
                <c:pt idx="184936">
                  <c:v>15201.6</c:v>
                </c:pt>
                <c:pt idx="184937">
                  <c:v>16054.3</c:v>
                </c:pt>
                <c:pt idx="184938">
                  <c:v>16779</c:v>
                </c:pt>
                <c:pt idx="184939">
                  <c:v>14482.16</c:v>
                </c:pt>
                <c:pt idx="184940">
                  <c:v>31732.83</c:v>
                </c:pt>
                <c:pt idx="184941">
                  <c:v>15584.01</c:v>
                </c:pt>
                <c:pt idx="184942">
                  <c:v>14409.31</c:v>
                </c:pt>
                <c:pt idx="184943">
                  <c:v>16976.599999999999</c:v>
                </c:pt>
                <c:pt idx="184944">
                  <c:v>22707.040000000001</c:v>
                </c:pt>
                <c:pt idx="184945">
                  <c:v>20174.169999999998</c:v>
                </c:pt>
                <c:pt idx="184946">
                  <c:v>19832.560000000001</c:v>
                </c:pt>
                <c:pt idx="184947">
                  <c:v>16970.240000000002</c:v>
                </c:pt>
                <c:pt idx="184948">
                  <c:v>17853.560000000001</c:v>
                </c:pt>
                <c:pt idx="184949">
                  <c:v>16969.7</c:v>
                </c:pt>
                <c:pt idx="184950">
                  <c:v>17264.400000000001</c:v>
                </c:pt>
                <c:pt idx="184951">
                  <c:v>18578.73</c:v>
                </c:pt>
                <c:pt idx="184952">
                  <c:v>17608.16</c:v>
                </c:pt>
                <c:pt idx="184953">
                  <c:v>20637.7</c:v>
                </c:pt>
                <c:pt idx="184954">
                  <c:v>17158.72</c:v>
                </c:pt>
                <c:pt idx="184955">
                  <c:v>18598.080000000002</c:v>
                </c:pt>
                <c:pt idx="184956">
                  <c:v>15745.2</c:v>
                </c:pt>
                <c:pt idx="184957">
                  <c:v>14957.55</c:v>
                </c:pt>
                <c:pt idx="184958">
                  <c:v>19833.52</c:v>
                </c:pt>
                <c:pt idx="184959">
                  <c:v>16585.11</c:v>
                </c:pt>
                <c:pt idx="184960">
                  <c:v>17233.22</c:v>
                </c:pt>
                <c:pt idx="184961">
                  <c:v>15171.83</c:v>
                </c:pt>
                <c:pt idx="184962">
                  <c:v>17933.240000000002</c:v>
                </c:pt>
                <c:pt idx="184963">
                  <c:v>17511.48</c:v>
                </c:pt>
                <c:pt idx="184964">
                  <c:v>19336.86</c:v>
                </c:pt>
                <c:pt idx="184965">
                  <c:v>13565.37</c:v>
                </c:pt>
                <c:pt idx="184966">
                  <c:v>14769.82</c:v>
                </c:pt>
                <c:pt idx="184967">
                  <c:v>16213.04</c:v>
                </c:pt>
                <c:pt idx="184968">
                  <c:v>17299.650000000001</c:v>
                </c:pt>
                <c:pt idx="184969">
                  <c:v>15571.1</c:v>
                </c:pt>
                <c:pt idx="184970">
                  <c:v>15293.05</c:v>
                </c:pt>
                <c:pt idx="184971">
                  <c:v>16689.77</c:v>
                </c:pt>
                <c:pt idx="184972">
                  <c:v>18942.93</c:v>
                </c:pt>
                <c:pt idx="184973">
                  <c:v>15469.78</c:v>
                </c:pt>
                <c:pt idx="184974">
                  <c:v>16384.46</c:v>
                </c:pt>
                <c:pt idx="184975">
                  <c:v>14313.12</c:v>
                </c:pt>
                <c:pt idx="184976">
                  <c:v>21561.99</c:v>
                </c:pt>
                <c:pt idx="184977">
                  <c:v>23152.11</c:v>
                </c:pt>
                <c:pt idx="184978">
                  <c:v>23771.91</c:v>
                </c:pt>
                <c:pt idx="184979">
                  <c:v>37900.5</c:v>
                </c:pt>
                <c:pt idx="184980">
                  <c:v>27411.96</c:v>
                </c:pt>
                <c:pt idx="184981">
                  <c:v>20875.259999999998</c:v>
                </c:pt>
                <c:pt idx="184982">
                  <c:v>18332.14</c:v>
                </c:pt>
                <c:pt idx="184983">
                  <c:v>18601.849999999999</c:v>
                </c:pt>
                <c:pt idx="184984">
                  <c:v>14876.57</c:v>
                </c:pt>
                <c:pt idx="184985">
                  <c:v>16960.91</c:v>
                </c:pt>
                <c:pt idx="184986">
                  <c:v>17806.34</c:v>
                </c:pt>
                <c:pt idx="184987">
                  <c:v>14574.87</c:v>
                </c:pt>
                <c:pt idx="184988">
                  <c:v>15044.53</c:v>
                </c:pt>
                <c:pt idx="184989">
                  <c:v>636</c:v>
                </c:pt>
                <c:pt idx="184990">
                  <c:v>159</c:v>
                </c:pt>
                <c:pt idx="184991">
                  <c:v>700</c:v>
                </c:pt>
                <c:pt idx="184992">
                  <c:v>700</c:v>
                </c:pt>
                <c:pt idx="184993">
                  <c:v>6</c:v>
                </c:pt>
                <c:pt idx="184994">
                  <c:v>6</c:v>
                </c:pt>
                <c:pt idx="184995">
                  <c:v>24</c:v>
                </c:pt>
                <c:pt idx="184996">
                  <c:v>60</c:v>
                </c:pt>
                <c:pt idx="184997">
                  <c:v>10</c:v>
                </c:pt>
                <c:pt idx="184998">
                  <c:v>10</c:v>
                </c:pt>
                <c:pt idx="184999">
                  <c:v>30</c:v>
                </c:pt>
                <c:pt idx="185000">
                  <c:v>0</c:v>
                </c:pt>
                <c:pt idx="185001">
                  <c:v>-12.88</c:v>
                </c:pt>
                <c:pt idx="185002">
                  <c:v>5</c:v>
                </c:pt>
                <c:pt idx="185003">
                  <c:v>40</c:v>
                </c:pt>
                <c:pt idx="185004">
                  <c:v>15</c:v>
                </c:pt>
                <c:pt idx="185005">
                  <c:v>10</c:v>
                </c:pt>
                <c:pt idx="185006">
                  <c:v>25225.57</c:v>
                </c:pt>
                <c:pt idx="185007">
                  <c:v>25477.43</c:v>
                </c:pt>
                <c:pt idx="185008">
                  <c:v>26312.61</c:v>
                </c:pt>
                <c:pt idx="185009">
                  <c:v>25513.65</c:v>
                </c:pt>
                <c:pt idx="185010">
                  <c:v>25751.62</c:v>
                </c:pt>
                <c:pt idx="185011">
                  <c:v>25331.13</c:v>
                </c:pt>
                <c:pt idx="185012">
                  <c:v>23142.82</c:v>
                </c:pt>
                <c:pt idx="185013">
                  <c:v>22530.78</c:v>
                </c:pt>
                <c:pt idx="185014">
                  <c:v>25145.25</c:v>
                </c:pt>
                <c:pt idx="185015">
                  <c:v>22788.2</c:v>
                </c:pt>
                <c:pt idx="185016">
                  <c:v>23950.36</c:v>
                </c:pt>
                <c:pt idx="185017">
                  <c:v>23853.61</c:v>
                </c:pt>
                <c:pt idx="185018">
                  <c:v>20387.48</c:v>
                </c:pt>
                <c:pt idx="185019">
                  <c:v>24057.21</c:v>
                </c:pt>
                <c:pt idx="185020">
                  <c:v>23292.27</c:v>
                </c:pt>
                <c:pt idx="185021">
                  <c:v>22935.5</c:v>
                </c:pt>
                <c:pt idx="185022">
                  <c:v>24457.52</c:v>
                </c:pt>
                <c:pt idx="185023">
                  <c:v>21802.47</c:v>
                </c:pt>
                <c:pt idx="185024">
                  <c:v>24994.17</c:v>
                </c:pt>
                <c:pt idx="185025">
                  <c:v>22425.8</c:v>
                </c:pt>
                <c:pt idx="185026">
                  <c:v>21613.69</c:v>
                </c:pt>
                <c:pt idx="185027">
                  <c:v>24257.83</c:v>
                </c:pt>
                <c:pt idx="185028">
                  <c:v>23453.26</c:v>
                </c:pt>
                <c:pt idx="185029">
                  <c:v>23456.41</c:v>
                </c:pt>
                <c:pt idx="185030">
                  <c:v>23683.21</c:v>
                </c:pt>
                <c:pt idx="185031">
                  <c:v>23423.33</c:v>
                </c:pt>
                <c:pt idx="185032">
                  <c:v>24796.2</c:v>
                </c:pt>
                <c:pt idx="185033">
                  <c:v>22569.95</c:v>
                </c:pt>
                <c:pt idx="185034">
                  <c:v>22766.98</c:v>
                </c:pt>
                <c:pt idx="185035">
                  <c:v>22291.77</c:v>
                </c:pt>
                <c:pt idx="185036">
                  <c:v>22391.58</c:v>
                </c:pt>
                <c:pt idx="185037">
                  <c:v>23550.33</c:v>
                </c:pt>
                <c:pt idx="185038">
                  <c:v>20283.54</c:v>
                </c:pt>
                <c:pt idx="185039">
                  <c:v>20588.53</c:v>
                </c:pt>
                <c:pt idx="185040">
                  <c:v>21483.56</c:v>
                </c:pt>
                <c:pt idx="185041">
                  <c:v>21407</c:v>
                </c:pt>
                <c:pt idx="185042">
                  <c:v>21518.39</c:v>
                </c:pt>
                <c:pt idx="185043">
                  <c:v>22122.73</c:v>
                </c:pt>
                <c:pt idx="185044">
                  <c:v>20700.38</c:v>
                </c:pt>
                <c:pt idx="185045">
                  <c:v>22638.16</c:v>
                </c:pt>
                <c:pt idx="185046">
                  <c:v>21587.35</c:v>
                </c:pt>
                <c:pt idx="185047">
                  <c:v>21558.46</c:v>
                </c:pt>
                <c:pt idx="185048">
                  <c:v>22454.44</c:v>
                </c:pt>
                <c:pt idx="185049">
                  <c:v>19869.18</c:v>
                </c:pt>
                <c:pt idx="185050">
                  <c:v>23098.29</c:v>
                </c:pt>
                <c:pt idx="185051">
                  <c:v>22552.48</c:v>
                </c:pt>
                <c:pt idx="185052">
                  <c:v>27741.26</c:v>
                </c:pt>
                <c:pt idx="185053">
                  <c:v>20274.560000000001</c:v>
                </c:pt>
                <c:pt idx="185054">
                  <c:v>20776.740000000002</c:v>
                </c:pt>
                <c:pt idx="185055">
                  <c:v>19408.02</c:v>
                </c:pt>
                <c:pt idx="185056">
                  <c:v>19617.45</c:v>
                </c:pt>
                <c:pt idx="185057">
                  <c:v>19777.21</c:v>
                </c:pt>
                <c:pt idx="185058">
                  <c:v>23233.41</c:v>
                </c:pt>
                <c:pt idx="185059">
                  <c:v>22193.08</c:v>
                </c:pt>
                <c:pt idx="185060">
                  <c:v>25164.26</c:v>
                </c:pt>
                <c:pt idx="185061">
                  <c:v>24288.28</c:v>
                </c:pt>
                <c:pt idx="185062">
                  <c:v>27475.17</c:v>
                </c:pt>
                <c:pt idx="185063">
                  <c:v>23537.51</c:v>
                </c:pt>
                <c:pt idx="185064">
                  <c:v>22887.1</c:v>
                </c:pt>
                <c:pt idx="185065">
                  <c:v>22207.56</c:v>
                </c:pt>
                <c:pt idx="185066">
                  <c:v>21960.63</c:v>
                </c:pt>
                <c:pt idx="185067">
                  <c:v>22041.45</c:v>
                </c:pt>
                <c:pt idx="185068">
                  <c:v>20570.14</c:v>
                </c:pt>
                <c:pt idx="185069">
                  <c:v>22355.16</c:v>
                </c:pt>
                <c:pt idx="185070">
                  <c:v>18427</c:v>
                </c:pt>
                <c:pt idx="185071">
                  <c:v>21185.72</c:v>
                </c:pt>
                <c:pt idx="185072">
                  <c:v>22313.25</c:v>
                </c:pt>
                <c:pt idx="185073">
                  <c:v>23257.22</c:v>
                </c:pt>
                <c:pt idx="185074">
                  <c:v>19391.73</c:v>
                </c:pt>
                <c:pt idx="185075">
                  <c:v>22275.48</c:v>
                </c:pt>
                <c:pt idx="185076">
                  <c:v>23864.29</c:v>
                </c:pt>
                <c:pt idx="185077">
                  <c:v>22205.03</c:v>
                </c:pt>
                <c:pt idx="185078">
                  <c:v>21224</c:v>
                </c:pt>
                <c:pt idx="185079">
                  <c:v>20725.63</c:v>
                </c:pt>
                <c:pt idx="185080">
                  <c:v>22027.47</c:v>
                </c:pt>
                <c:pt idx="185081">
                  <c:v>21877.3</c:v>
                </c:pt>
                <c:pt idx="185082">
                  <c:v>21149.63</c:v>
                </c:pt>
                <c:pt idx="185083">
                  <c:v>20057.009999999998</c:v>
                </c:pt>
                <c:pt idx="185084">
                  <c:v>22334.12</c:v>
                </c:pt>
                <c:pt idx="185085">
                  <c:v>21613.4</c:v>
                </c:pt>
                <c:pt idx="185086">
                  <c:v>19181.900000000001</c:v>
                </c:pt>
                <c:pt idx="185087">
                  <c:v>20801.39</c:v>
                </c:pt>
                <c:pt idx="185088">
                  <c:v>20379.580000000002</c:v>
                </c:pt>
                <c:pt idx="185089">
                  <c:v>21189.25</c:v>
                </c:pt>
                <c:pt idx="185090">
                  <c:v>21198.7</c:v>
                </c:pt>
                <c:pt idx="185091">
                  <c:v>20357.580000000002</c:v>
                </c:pt>
                <c:pt idx="185092">
                  <c:v>20137.939999999999</c:v>
                </c:pt>
                <c:pt idx="185093">
                  <c:v>22337.69</c:v>
                </c:pt>
                <c:pt idx="185094">
                  <c:v>19948.54</c:v>
                </c:pt>
                <c:pt idx="185095">
                  <c:v>20306.740000000002</c:v>
                </c:pt>
                <c:pt idx="185096">
                  <c:v>22554.43</c:v>
                </c:pt>
                <c:pt idx="185097">
                  <c:v>19257.3</c:v>
                </c:pt>
                <c:pt idx="185098">
                  <c:v>22620.04</c:v>
                </c:pt>
                <c:pt idx="185099">
                  <c:v>21743.67</c:v>
                </c:pt>
                <c:pt idx="185100">
                  <c:v>22227.89</c:v>
                </c:pt>
                <c:pt idx="185101">
                  <c:v>21395.61</c:v>
                </c:pt>
                <c:pt idx="185102">
                  <c:v>23164.27</c:v>
                </c:pt>
                <c:pt idx="185103">
                  <c:v>22183.200000000001</c:v>
                </c:pt>
                <c:pt idx="185104">
                  <c:v>26981.09</c:v>
                </c:pt>
                <c:pt idx="185105">
                  <c:v>20139.38</c:v>
                </c:pt>
                <c:pt idx="185106">
                  <c:v>17241.580000000002</c:v>
                </c:pt>
                <c:pt idx="185107">
                  <c:v>18879.53</c:v>
                </c:pt>
                <c:pt idx="185108">
                  <c:v>20349.7</c:v>
                </c:pt>
                <c:pt idx="185109">
                  <c:v>19283.11</c:v>
                </c:pt>
                <c:pt idx="185110">
                  <c:v>22540.04</c:v>
                </c:pt>
                <c:pt idx="185111">
                  <c:v>25115.65</c:v>
                </c:pt>
                <c:pt idx="185112">
                  <c:v>19043.53</c:v>
                </c:pt>
                <c:pt idx="185113">
                  <c:v>23074.34</c:v>
                </c:pt>
                <c:pt idx="185114">
                  <c:v>21731.45</c:v>
                </c:pt>
                <c:pt idx="185115">
                  <c:v>24101.77</c:v>
                </c:pt>
                <c:pt idx="185116">
                  <c:v>21301.66</c:v>
                </c:pt>
                <c:pt idx="185117">
                  <c:v>21670.09</c:v>
                </c:pt>
                <c:pt idx="185118">
                  <c:v>21591.99</c:v>
                </c:pt>
                <c:pt idx="185119">
                  <c:v>23280.81</c:v>
                </c:pt>
                <c:pt idx="185120">
                  <c:v>20348.45</c:v>
                </c:pt>
                <c:pt idx="185121">
                  <c:v>18646.189999999999</c:v>
                </c:pt>
                <c:pt idx="185122">
                  <c:v>19944.47</c:v>
                </c:pt>
                <c:pt idx="185123">
                  <c:v>21382.81</c:v>
                </c:pt>
                <c:pt idx="185124">
                  <c:v>20733.46</c:v>
                </c:pt>
                <c:pt idx="185125">
                  <c:v>19861.099999999999</c:v>
                </c:pt>
                <c:pt idx="185126">
                  <c:v>18204.75</c:v>
                </c:pt>
                <c:pt idx="185127">
                  <c:v>17857.45</c:v>
                </c:pt>
                <c:pt idx="185128">
                  <c:v>21929.73</c:v>
                </c:pt>
                <c:pt idx="185129">
                  <c:v>20033.169999999998</c:v>
                </c:pt>
                <c:pt idx="185130">
                  <c:v>19521.48</c:v>
                </c:pt>
                <c:pt idx="185131">
                  <c:v>19721.16</c:v>
                </c:pt>
                <c:pt idx="185132">
                  <c:v>21446.69</c:v>
                </c:pt>
                <c:pt idx="185133">
                  <c:v>20739.2</c:v>
                </c:pt>
                <c:pt idx="185134">
                  <c:v>18731.02</c:v>
                </c:pt>
                <c:pt idx="185135">
                  <c:v>18492.89</c:v>
                </c:pt>
                <c:pt idx="185136">
                  <c:v>20080.03</c:v>
                </c:pt>
                <c:pt idx="185137">
                  <c:v>20741.54</c:v>
                </c:pt>
                <c:pt idx="185138">
                  <c:v>20457.650000000001</c:v>
                </c:pt>
                <c:pt idx="185139">
                  <c:v>16582.38</c:v>
                </c:pt>
                <c:pt idx="185140">
                  <c:v>17777.72</c:v>
                </c:pt>
                <c:pt idx="185141">
                  <c:v>20450.86</c:v>
                </c:pt>
                <c:pt idx="185142">
                  <c:v>19206.330000000002</c:v>
                </c:pt>
                <c:pt idx="185143">
                  <c:v>18017.97</c:v>
                </c:pt>
                <c:pt idx="185144">
                  <c:v>18974.97</c:v>
                </c:pt>
                <c:pt idx="185145">
                  <c:v>19873.52</c:v>
                </c:pt>
                <c:pt idx="185146">
                  <c:v>17825.5</c:v>
                </c:pt>
                <c:pt idx="185147">
                  <c:v>19085.849999999999</c:v>
                </c:pt>
                <c:pt idx="185148">
                  <c:v>17854.650000000001</c:v>
                </c:pt>
                <c:pt idx="185149">
                  <c:v>22543.3</c:v>
                </c:pt>
                <c:pt idx="185150">
                  <c:v>22408.25</c:v>
                </c:pt>
                <c:pt idx="185151">
                  <c:v>21114.62</c:v>
                </c:pt>
                <c:pt idx="185152">
                  <c:v>20312.099999999999</c:v>
                </c:pt>
                <c:pt idx="185153">
                  <c:v>20990.2</c:v>
                </c:pt>
                <c:pt idx="185154">
                  <c:v>21175.55</c:v>
                </c:pt>
                <c:pt idx="185155">
                  <c:v>19398.97</c:v>
                </c:pt>
                <c:pt idx="185156">
                  <c:v>20664.009999999998</c:v>
                </c:pt>
                <c:pt idx="185157">
                  <c:v>20736.02</c:v>
                </c:pt>
                <c:pt idx="185158">
                  <c:v>18919.650000000001</c:v>
                </c:pt>
                <c:pt idx="185159">
                  <c:v>20891.8</c:v>
                </c:pt>
                <c:pt idx="185160">
                  <c:v>20742.13</c:v>
                </c:pt>
                <c:pt idx="185161">
                  <c:v>20740.599999999999</c:v>
                </c:pt>
                <c:pt idx="185162">
                  <c:v>22864.93</c:v>
                </c:pt>
                <c:pt idx="185163">
                  <c:v>22015.48</c:v>
                </c:pt>
                <c:pt idx="185164">
                  <c:v>21024.9</c:v>
                </c:pt>
                <c:pt idx="185165">
                  <c:v>24234.86</c:v>
                </c:pt>
                <c:pt idx="185166">
                  <c:v>21868.959999999999</c:v>
                </c:pt>
                <c:pt idx="185167">
                  <c:v>22092.43</c:v>
                </c:pt>
                <c:pt idx="185168">
                  <c:v>22588.36</c:v>
                </c:pt>
                <c:pt idx="185169">
                  <c:v>21898.07</c:v>
                </c:pt>
                <c:pt idx="185170">
                  <c:v>24152.09</c:v>
                </c:pt>
                <c:pt idx="185171">
                  <c:v>25804.99</c:v>
                </c:pt>
                <c:pt idx="185172">
                  <c:v>22843.78</c:v>
                </c:pt>
                <c:pt idx="185173">
                  <c:v>21047.15</c:v>
                </c:pt>
                <c:pt idx="185174">
                  <c:v>21262.959999999999</c:v>
                </c:pt>
                <c:pt idx="185175">
                  <c:v>24137.39</c:v>
                </c:pt>
                <c:pt idx="185176">
                  <c:v>22078.86</c:v>
                </c:pt>
                <c:pt idx="185177">
                  <c:v>21535.66</c:v>
                </c:pt>
                <c:pt idx="185178">
                  <c:v>20018.419999999998</c:v>
                </c:pt>
                <c:pt idx="185179">
                  <c:v>22280.639999999999</c:v>
                </c:pt>
                <c:pt idx="185180">
                  <c:v>22943.79</c:v>
                </c:pt>
                <c:pt idx="185181">
                  <c:v>21082.240000000002</c:v>
                </c:pt>
                <c:pt idx="185182">
                  <c:v>20513.919999999998</c:v>
                </c:pt>
                <c:pt idx="185183">
                  <c:v>20781.830000000002</c:v>
                </c:pt>
                <c:pt idx="185184">
                  <c:v>23154.799999999999</c:v>
                </c:pt>
                <c:pt idx="185185">
                  <c:v>21774.1</c:v>
                </c:pt>
                <c:pt idx="185186">
                  <c:v>20796.400000000001</c:v>
                </c:pt>
                <c:pt idx="185187">
                  <c:v>21139.599999999999</c:v>
                </c:pt>
                <c:pt idx="185188">
                  <c:v>22491.41</c:v>
                </c:pt>
                <c:pt idx="185189">
                  <c:v>23234.75</c:v>
                </c:pt>
                <c:pt idx="185190">
                  <c:v>21411.79</c:v>
                </c:pt>
                <c:pt idx="185191">
                  <c:v>19175.5</c:v>
                </c:pt>
                <c:pt idx="185192">
                  <c:v>21229.73</c:v>
                </c:pt>
                <c:pt idx="185193">
                  <c:v>23564.3</c:v>
                </c:pt>
                <c:pt idx="185194">
                  <c:v>22458.78</c:v>
                </c:pt>
                <c:pt idx="185195">
                  <c:v>27900.91</c:v>
                </c:pt>
                <c:pt idx="185196">
                  <c:v>19441.439999999999</c:v>
                </c:pt>
                <c:pt idx="185197">
                  <c:v>20901.73</c:v>
                </c:pt>
                <c:pt idx="185198">
                  <c:v>20804.55</c:v>
                </c:pt>
                <c:pt idx="185199">
                  <c:v>20403.21</c:v>
                </c:pt>
                <c:pt idx="185200">
                  <c:v>21227.7</c:v>
                </c:pt>
                <c:pt idx="185201">
                  <c:v>22268.61</c:v>
                </c:pt>
                <c:pt idx="185202">
                  <c:v>23025.55</c:v>
                </c:pt>
                <c:pt idx="185203">
                  <c:v>20786.23</c:v>
                </c:pt>
                <c:pt idx="185204">
                  <c:v>20786.75</c:v>
                </c:pt>
                <c:pt idx="185205">
                  <c:v>22523.54</c:v>
                </c:pt>
                <c:pt idx="185206">
                  <c:v>22443.74</c:v>
                </c:pt>
                <c:pt idx="185207">
                  <c:v>19507.349999999999</c:v>
                </c:pt>
                <c:pt idx="185208">
                  <c:v>19899.830000000002</c:v>
                </c:pt>
                <c:pt idx="185209">
                  <c:v>19805.32</c:v>
                </c:pt>
                <c:pt idx="185210">
                  <c:v>23085.33</c:v>
                </c:pt>
                <c:pt idx="185211">
                  <c:v>22557.75</c:v>
                </c:pt>
                <c:pt idx="185212">
                  <c:v>22705.3</c:v>
                </c:pt>
                <c:pt idx="185213">
                  <c:v>19134.22</c:v>
                </c:pt>
                <c:pt idx="185214">
                  <c:v>22646.799999999999</c:v>
                </c:pt>
                <c:pt idx="185215">
                  <c:v>22516.16</c:v>
                </c:pt>
                <c:pt idx="185216">
                  <c:v>22236.69</c:v>
                </c:pt>
                <c:pt idx="185217">
                  <c:v>22734.53</c:v>
                </c:pt>
                <c:pt idx="185218">
                  <c:v>21534.71</c:v>
                </c:pt>
                <c:pt idx="185219">
                  <c:v>23708.46</c:v>
                </c:pt>
                <c:pt idx="185220">
                  <c:v>22544.18</c:v>
                </c:pt>
                <c:pt idx="185221">
                  <c:v>22333.89</c:v>
                </c:pt>
                <c:pt idx="185222">
                  <c:v>22958.5</c:v>
                </c:pt>
                <c:pt idx="185223">
                  <c:v>23855.26</c:v>
                </c:pt>
                <c:pt idx="185224">
                  <c:v>23925.69</c:v>
                </c:pt>
                <c:pt idx="185225">
                  <c:v>23749.84</c:v>
                </c:pt>
                <c:pt idx="185226">
                  <c:v>22609.98</c:v>
                </c:pt>
                <c:pt idx="185227">
                  <c:v>23948.95</c:v>
                </c:pt>
                <c:pt idx="185228">
                  <c:v>24596.35</c:v>
                </c:pt>
                <c:pt idx="185229">
                  <c:v>22680.75</c:v>
                </c:pt>
                <c:pt idx="185230">
                  <c:v>24000.2</c:v>
                </c:pt>
                <c:pt idx="185231">
                  <c:v>24066.55</c:v>
                </c:pt>
                <c:pt idx="185232">
                  <c:v>25497.85</c:v>
                </c:pt>
                <c:pt idx="185233">
                  <c:v>22728.45</c:v>
                </c:pt>
                <c:pt idx="185234">
                  <c:v>21534.45</c:v>
                </c:pt>
                <c:pt idx="185235">
                  <c:v>22648.35</c:v>
                </c:pt>
                <c:pt idx="185236">
                  <c:v>24018.89</c:v>
                </c:pt>
                <c:pt idx="185237">
                  <c:v>22900.85</c:v>
                </c:pt>
                <c:pt idx="185238">
                  <c:v>22189.74</c:v>
                </c:pt>
                <c:pt idx="185239">
                  <c:v>21685.91</c:v>
                </c:pt>
                <c:pt idx="185240">
                  <c:v>23132.21</c:v>
                </c:pt>
                <c:pt idx="185241">
                  <c:v>23049.42</c:v>
                </c:pt>
                <c:pt idx="185242">
                  <c:v>22196.59</c:v>
                </c:pt>
                <c:pt idx="185243">
                  <c:v>18596.740000000002</c:v>
                </c:pt>
                <c:pt idx="185244">
                  <c:v>20159.78</c:v>
                </c:pt>
                <c:pt idx="185245">
                  <c:v>23034.82</c:v>
                </c:pt>
                <c:pt idx="185246">
                  <c:v>22212.07</c:v>
                </c:pt>
                <c:pt idx="185247">
                  <c:v>25494.83</c:v>
                </c:pt>
                <c:pt idx="185248">
                  <c:v>18588.93</c:v>
                </c:pt>
                <c:pt idx="185249">
                  <c:v>22268.23</c:v>
                </c:pt>
                <c:pt idx="185250">
                  <c:v>20664.78</c:v>
                </c:pt>
                <c:pt idx="185251">
                  <c:v>20627.04</c:v>
                </c:pt>
                <c:pt idx="185252">
                  <c:v>20778.86</c:v>
                </c:pt>
                <c:pt idx="185253">
                  <c:v>21472.42</c:v>
                </c:pt>
                <c:pt idx="185254">
                  <c:v>24421.14</c:v>
                </c:pt>
                <c:pt idx="185255">
                  <c:v>20877.71</c:v>
                </c:pt>
                <c:pt idx="185256">
                  <c:v>21041.35</c:v>
                </c:pt>
                <c:pt idx="185257">
                  <c:v>20124.91</c:v>
                </c:pt>
                <c:pt idx="185258">
                  <c:v>22589.79</c:v>
                </c:pt>
                <c:pt idx="185259">
                  <c:v>19699.45</c:v>
                </c:pt>
                <c:pt idx="185260">
                  <c:v>20037.52</c:v>
                </c:pt>
                <c:pt idx="185261">
                  <c:v>20632.05</c:v>
                </c:pt>
                <c:pt idx="185262">
                  <c:v>22923</c:v>
                </c:pt>
                <c:pt idx="185263">
                  <c:v>19653.669999999998</c:v>
                </c:pt>
                <c:pt idx="185264">
                  <c:v>20141.38</c:v>
                </c:pt>
                <c:pt idx="185265">
                  <c:v>20992.3</c:v>
                </c:pt>
                <c:pt idx="185266">
                  <c:v>22718.81</c:v>
                </c:pt>
                <c:pt idx="185267">
                  <c:v>22178.74</c:v>
                </c:pt>
                <c:pt idx="185268">
                  <c:v>20266.98</c:v>
                </c:pt>
                <c:pt idx="185269">
                  <c:v>22234.959999999999</c:v>
                </c:pt>
                <c:pt idx="185270">
                  <c:v>21283.79</c:v>
                </c:pt>
                <c:pt idx="185271">
                  <c:v>22278.49</c:v>
                </c:pt>
                <c:pt idx="185272">
                  <c:v>22436.63</c:v>
                </c:pt>
                <c:pt idx="185273">
                  <c:v>22388.75</c:v>
                </c:pt>
                <c:pt idx="185274">
                  <c:v>22266.09</c:v>
                </c:pt>
                <c:pt idx="185275">
                  <c:v>23403.88</c:v>
                </c:pt>
                <c:pt idx="185276">
                  <c:v>22013.96</c:v>
                </c:pt>
                <c:pt idx="185277">
                  <c:v>22293.32</c:v>
                </c:pt>
                <c:pt idx="185278">
                  <c:v>20697.54</c:v>
                </c:pt>
                <c:pt idx="185279">
                  <c:v>19928.419999999998</c:v>
                </c:pt>
                <c:pt idx="185280">
                  <c:v>21986.36</c:v>
                </c:pt>
                <c:pt idx="185281">
                  <c:v>20587.64</c:v>
                </c:pt>
                <c:pt idx="185282">
                  <c:v>20357.36</c:v>
                </c:pt>
                <c:pt idx="185283">
                  <c:v>21214.51</c:v>
                </c:pt>
                <c:pt idx="185284">
                  <c:v>23350.28</c:v>
                </c:pt>
                <c:pt idx="185285">
                  <c:v>21684.720000000001</c:v>
                </c:pt>
                <c:pt idx="185286">
                  <c:v>21343.97</c:v>
                </c:pt>
                <c:pt idx="185287">
                  <c:v>20359.46</c:v>
                </c:pt>
                <c:pt idx="185288">
                  <c:v>22551.96</c:v>
                </c:pt>
                <c:pt idx="185289">
                  <c:v>21909.91</c:v>
                </c:pt>
                <c:pt idx="185290">
                  <c:v>20174.75</c:v>
                </c:pt>
                <c:pt idx="185291">
                  <c:v>20890.52</c:v>
                </c:pt>
                <c:pt idx="185292">
                  <c:v>22919.71</c:v>
                </c:pt>
                <c:pt idx="185293">
                  <c:v>20979.72</c:v>
                </c:pt>
                <c:pt idx="185294">
                  <c:v>19865.650000000001</c:v>
                </c:pt>
                <c:pt idx="185295">
                  <c:v>20886.669999999998</c:v>
                </c:pt>
                <c:pt idx="185296">
                  <c:v>21869.71</c:v>
                </c:pt>
                <c:pt idx="185297">
                  <c:v>21699.99</c:v>
                </c:pt>
                <c:pt idx="185298">
                  <c:v>19647.57</c:v>
                </c:pt>
                <c:pt idx="185299">
                  <c:v>21867.22</c:v>
                </c:pt>
                <c:pt idx="185300">
                  <c:v>22324.67</c:v>
                </c:pt>
                <c:pt idx="185301">
                  <c:v>21059.5</c:v>
                </c:pt>
                <c:pt idx="185302">
                  <c:v>21198.66</c:v>
                </c:pt>
                <c:pt idx="185303">
                  <c:v>21089.1</c:v>
                </c:pt>
                <c:pt idx="185304">
                  <c:v>21455.599999999999</c:v>
                </c:pt>
                <c:pt idx="185305">
                  <c:v>22543.27</c:v>
                </c:pt>
                <c:pt idx="185306">
                  <c:v>20981.54</c:v>
                </c:pt>
                <c:pt idx="185307">
                  <c:v>21088.74</c:v>
                </c:pt>
                <c:pt idx="185308">
                  <c:v>23582.39</c:v>
                </c:pt>
                <c:pt idx="185309">
                  <c:v>21351.58</c:v>
                </c:pt>
                <c:pt idx="185310">
                  <c:v>22215.51</c:v>
                </c:pt>
                <c:pt idx="185311">
                  <c:v>22868.31</c:v>
                </c:pt>
                <c:pt idx="185312">
                  <c:v>21376.03</c:v>
                </c:pt>
                <c:pt idx="185313">
                  <c:v>24002.04</c:v>
                </c:pt>
                <c:pt idx="185314">
                  <c:v>23008.98</c:v>
                </c:pt>
                <c:pt idx="185315">
                  <c:v>21638.26</c:v>
                </c:pt>
                <c:pt idx="185316">
                  <c:v>21998.21</c:v>
                </c:pt>
                <c:pt idx="185317">
                  <c:v>20995.14</c:v>
                </c:pt>
                <c:pt idx="185318">
                  <c:v>23737.52</c:v>
                </c:pt>
                <c:pt idx="185319">
                  <c:v>22169.53</c:v>
                </c:pt>
                <c:pt idx="185320">
                  <c:v>21252.78</c:v>
                </c:pt>
                <c:pt idx="185321">
                  <c:v>21401.49</c:v>
                </c:pt>
                <c:pt idx="185322">
                  <c:v>23484.55</c:v>
                </c:pt>
                <c:pt idx="185323">
                  <c:v>24290.83</c:v>
                </c:pt>
                <c:pt idx="185324">
                  <c:v>21579</c:v>
                </c:pt>
                <c:pt idx="185325">
                  <c:v>21336.98</c:v>
                </c:pt>
                <c:pt idx="185326">
                  <c:v>20799.099999999999</c:v>
                </c:pt>
                <c:pt idx="185327">
                  <c:v>22459.919999999998</c:v>
                </c:pt>
                <c:pt idx="185328">
                  <c:v>20915.580000000002</c:v>
                </c:pt>
                <c:pt idx="185329">
                  <c:v>20470.310000000001</c:v>
                </c:pt>
                <c:pt idx="185330">
                  <c:v>20733.77</c:v>
                </c:pt>
                <c:pt idx="185331">
                  <c:v>20769.23</c:v>
                </c:pt>
                <c:pt idx="185332">
                  <c:v>21886.38</c:v>
                </c:pt>
                <c:pt idx="185333">
                  <c:v>21286.39</c:v>
                </c:pt>
                <c:pt idx="185334">
                  <c:v>20762.419999999998</c:v>
                </c:pt>
                <c:pt idx="185335">
                  <c:v>21457.82</c:v>
                </c:pt>
                <c:pt idx="185336">
                  <c:v>22713.71</c:v>
                </c:pt>
                <c:pt idx="185337">
                  <c:v>20345.939999999999</c:v>
                </c:pt>
                <c:pt idx="185338">
                  <c:v>21905.06</c:v>
                </c:pt>
                <c:pt idx="185339">
                  <c:v>15877.87</c:v>
                </c:pt>
                <c:pt idx="185340">
                  <c:v>20667.240000000002</c:v>
                </c:pt>
                <c:pt idx="185341">
                  <c:v>21712.54</c:v>
                </c:pt>
                <c:pt idx="185342">
                  <c:v>21373.94</c:v>
                </c:pt>
                <c:pt idx="185343">
                  <c:v>22277.51</c:v>
                </c:pt>
                <c:pt idx="185344">
                  <c:v>23259.37</c:v>
                </c:pt>
                <c:pt idx="185345">
                  <c:v>22377.85</c:v>
                </c:pt>
                <c:pt idx="185346">
                  <c:v>20996.799999999999</c:v>
                </c:pt>
                <c:pt idx="185347">
                  <c:v>19878.419999999998</c:v>
                </c:pt>
                <c:pt idx="185348">
                  <c:v>22449.8</c:v>
                </c:pt>
                <c:pt idx="185349">
                  <c:v>21341.49</c:v>
                </c:pt>
                <c:pt idx="185350">
                  <c:v>19777.86</c:v>
                </c:pt>
                <c:pt idx="185351">
                  <c:v>21547.51</c:v>
                </c:pt>
                <c:pt idx="185352">
                  <c:v>21309.79</c:v>
                </c:pt>
                <c:pt idx="185353">
                  <c:v>23468.51</c:v>
                </c:pt>
                <c:pt idx="185354">
                  <c:v>21594.17</c:v>
                </c:pt>
                <c:pt idx="185355">
                  <c:v>21929</c:v>
                </c:pt>
                <c:pt idx="185356">
                  <c:v>18027.28</c:v>
                </c:pt>
                <c:pt idx="185357">
                  <c:v>22992.959999999999</c:v>
                </c:pt>
                <c:pt idx="185358">
                  <c:v>21588.47</c:v>
                </c:pt>
                <c:pt idx="185359">
                  <c:v>22085.56</c:v>
                </c:pt>
                <c:pt idx="185360">
                  <c:v>23110.5</c:v>
                </c:pt>
                <c:pt idx="185361">
                  <c:v>22843.74</c:v>
                </c:pt>
                <c:pt idx="185362">
                  <c:v>23302.51</c:v>
                </c:pt>
                <c:pt idx="185363">
                  <c:v>21971.57</c:v>
                </c:pt>
                <c:pt idx="185364">
                  <c:v>21935.98</c:v>
                </c:pt>
                <c:pt idx="185365">
                  <c:v>23402.75</c:v>
                </c:pt>
                <c:pt idx="185366">
                  <c:v>22335.21</c:v>
                </c:pt>
                <c:pt idx="185367">
                  <c:v>22178.080000000002</c:v>
                </c:pt>
                <c:pt idx="185368">
                  <c:v>21655.71</c:v>
                </c:pt>
                <c:pt idx="185369">
                  <c:v>21296.77</c:v>
                </c:pt>
                <c:pt idx="185370">
                  <c:v>23419.61</c:v>
                </c:pt>
                <c:pt idx="185371">
                  <c:v>22447.89</c:v>
                </c:pt>
                <c:pt idx="185372">
                  <c:v>22158.22</c:v>
                </c:pt>
                <c:pt idx="185373">
                  <c:v>24055.119999999999</c:v>
                </c:pt>
                <c:pt idx="185374">
                  <c:v>26180.36</c:v>
                </c:pt>
                <c:pt idx="185375">
                  <c:v>26349.77</c:v>
                </c:pt>
                <c:pt idx="185376">
                  <c:v>22955.21</c:v>
                </c:pt>
                <c:pt idx="185377">
                  <c:v>22223.8</c:v>
                </c:pt>
                <c:pt idx="185378">
                  <c:v>21967.96</c:v>
                </c:pt>
                <c:pt idx="185379">
                  <c:v>23810.89</c:v>
                </c:pt>
                <c:pt idx="185380">
                  <c:v>21809.9</c:v>
                </c:pt>
                <c:pt idx="185381">
                  <c:v>21616.080000000002</c:v>
                </c:pt>
                <c:pt idx="185382">
                  <c:v>20744.64</c:v>
                </c:pt>
                <c:pt idx="185383">
                  <c:v>22263.53</c:v>
                </c:pt>
                <c:pt idx="185384">
                  <c:v>22680.41</c:v>
                </c:pt>
                <c:pt idx="185385">
                  <c:v>21428.89</c:v>
                </c:pt>
                <c:pt idx="185386">
                  <c:v>21243.3</c:v>
                </c:pt>
                <c:pt idx="185387">
                  <c:v>21026.21</c:v>
                </c:pt>
                <c:pt idx="185388">
                  <c:v>21838.85</c:v>
                </c:pt>
                <c:pt idx="185389">
                  <c:v>20753.18</c:v>
                </c:pt>
                <c:pt idx="185390">
                  <c:v>21067.919999999998</c:v>
                </c:pt>
                <c:pt idx="185391">
                  <c:v>15606.6</c:v>
                </c:pt>
                <c:pt idx="185392">
                  <c:v>20057.939999999999</c:v>
                </c:pt>
                <c:pt idx="185393">
                  <c:v>20008.86</c:v>
                </c:pt>
                <c:pt idx="185394">
                  <c:v>22117.75</c:v>
                </c:pt>
                <c:pt idx="185395">
                  <c:v>21858.39</c:v>
                </c:pt>
                <c:pt idx="185396">
                  <c:v>21529.79</c:v>
                </c:pt>
                <c:pt idx="185397">
                  <c:v>22949.77</c:v>
                </c:pt>
                <c:pt idx="185398">
                  <c:v>20381.66</c:v>
                </c:pt>
                <c:pt idx="185399">
                  <c:v>20856.87</c:v>
                </c:pt>
                <c:pt idx="185400">
                  <c:v>20192.91</c:v>
                </c:pt>
                <c:pt idx="185401">
                  <c:v>21293.68</c:v>
                </c:pt>
                <c:pt idx="185402">
                  <c:v>20688.02</c:v>
                </c:pt>
                <c:pt idx="185403">
                  <c:v>20601.02</c:v>
                </c:pt>
                <c:pt idx="185404">
                  <c:v>20957.37</c:v>
                </c:pt>
                <c:pt idx="185405">
                  <c:v>23773.84</c:v>
                </c:pt>
                <c:pt idx="185406">
                  <c:v>18877.48</c:v>
                </c:pt>
                <c:pt idx="185407">
                  <c:v>20204</c:v>
                </c:pt>
                <c:pt idx="185408">
                  <c:v>21405.82</c:v>
                </c:pt>
                <c:pt idx="185409">
                  <c:v>22085.67</c:v>
                </c:pt>
                <c:pt idx="185410">
                  <c:v>22247.22</c:v>
                </c:pt>
                <c:pt idx="185411">
                  <c:v>20186.89</c:v>
                </c:pt>
                <c:pt idx="185412">
                  <c:v>23162.23</c:v>
                </c:pt>
                <c:pt idx="185413">
                  <c:v>21758.43</c:v>
                </c:pt>
                <c:pt idx="185414">
                  <c:v>22450.37</c:v>
                </c:pt>
                <c:pt idx="185415">
                  <c:v>21468.1</c:v>
                </c:pt>
                <c:pt idx="185416">
                  <c:v>21407.99</c:v>
                </c:pt>
                <c:pt idx="185417">
                  <c:v>21353.360000000001</c:v>
                </c:pt>
                <c:pt idx="185418">
                  <c:v>24218.55</c:v>
                </c:pt>
                <c:pt idx="185419">
                  <c:v>20944.27</c:v>
                </c:pt>
                <c:pt idx="185420">
                  <c:v>20718.68</c:v>
                </c:pt>
                <c:pt idx="185421">
                  <c:v>19735.43</c:v>
                </c:pt>
                <c:pt idx="185422">
                  <c:v>20501.75</c:v>
                </c:pt>
                <c:pt idx="185423">
                  <c:v>21785.439999999999</c:v>
                </c:pt>
                <c:pt idx="185424">
                  <c:v>20739.669999999998</c:v>
                </c:pt>
                <c:pt idx="185425">
                  <c:v>21988.62</c:v>
                </c:pt>
                <c:pt idx="185426">
                  <c:v>22940.17</c:v>
                </c:pt>
                <c:pt idx="185427">
                  <c:v>24318.94</c:v>
                </c:pt>
                <c:pt idx="185428">
                  <c:v>22678.33</c:v>
                </c:pt>
                <c:pt idx="185429">
                  <c:v>21402.87</c:v>
                </c:pt>
                <c:pt idx="185430">
                  <c:v>21636.03</c:v>
                </c:pt>
                <c:pt idx="185431">
                  <c:v>22364.799999999999</c:v>
                </c:pt>
                <c:pt idx="185432">
                  <c:v>21376.27</c:v>
                </c:pt>
                <c:pt idx="185433">
                  <c:v>20233.93</c:v>
                </c:pt>
                <c:pt idx="185434">
                  <c:v>20118.439999999999</c:v>
                </c:pt>
                <c:pt idx="185435">
                  <c:v>16493.61</c:v>
                </c:pt>
                <c:pt idx="185436">
                  <c:v>18675.95</c:v>
                </c:pt>
                <c:pt idx="185437">
                  <c:v>19061.16</c:v>
                </c:pt>
                <c:pt idx="185438">
                  <c:v>16551.66</c:v>
                </c:pt>
                <c:pt idx="185439">
                  <c:v>16833.57</c:v>
                </c:pt>
                <c:pt idx="185440">
                  <c:v>17934.080000000002</c:v>
                </c:pt>
                <c:pt idx="185441">
                  <c:v>16512.93</c:v>
                </c:pt>
                <c:pt idx="185442">
                  <c:v>15929.13</c:v>
                </c:pt>
                <c:pt idx="185443">
                  <c:v>19479.22</c:v>
                </c:pt>
                <c:pt idx="185444">
                  <c:v>17547.8</c:v>
                </c:pt>
                <c:pt idx="185445">
                  <c:v>17525.22</c:v>
                </c:pt>
                <c:pt idx="185446">
                  <c:v>16176</c:v>
                </c:pt>
                <c:pt idx="185447">
                  <c:v>15379.47</c:v>
                </c:pt>
                <c:pt idx="185448">
                  <c:v>16108.35</c:v>
                </c:pt>
                <c:pt idx="185449">
                  <c:v>18223.650000000001</c:v>
                </c:pt>
                <c:pt idx="185450">
                  <c:v>15336.18</c:v>
                </c:pt>
                <c:pt idx="185451">
                  <c:v>17468.78</c:v>
                </c:pt>
                <c:pt idx="185452">
                  <c:v>17961.89</c:v>
                </c:pt>
                <c:pt idx="185453">
                  <c:v>15251.84</c:v>
                </c:pt>
                <c:pt idx="185454">
                  <c:v>19815.830000000002</c:v>
                </c:pt>
                <c:pt idx="185455">
                  <c:v>18608.490000000002</c:v>
                </c:pt>
                <c:pt idx="185456">
                  <c:v>19445.41</c:v>
                </c:pt>
                <c:pt idx="185457">
                  <c:v>17982.62</c:v>
                </c:pt>
                <c:pt idx="185458">
                  <c:v>17151.36</c:v>
                </c:pt>
                <c:pt idx="185459">
                  <c:v>18079.45</c:v>
                </c:pt>
                <c:pt idx="185460">
                  <c:v>16687.64</c:v>
                </c:pt>
                <c:pt idx="185461">
                  <c:v>18355.84</c:v>
                </c:pt>
                <c:pt idx="185462">
                  <c:v>17546.080000000002</c:v>
                </c:pt>
                <c:pt idx="185463">
                  <c:v>17683.3</c:v>
                </c:pt>
                <c:pt idx="185464">
                  <c:v>19759.53</c:v>
                </c:pt>
                <c:pt idx="185465">
                  <c:v>20201.150000000001</c:v>
                </c:pt>
                <c:pt idx="185466">
                  <c:v>20496.41</c:v>
                </c:pt>
                <c:pt idx="185467">
                  <c:v>19540.57</c:v>
                </c:pt>
                <c:pt idx="185468">
                  <c:v>19490.71</c:v>
                </c:pt>
                <c:pt idx="185469">
                  <c:v>19633.73</c:v>
                </c:pt>
                <c:pt idx="185470">
                  <c:v>22008.73</c:v>
                </c:pt>
                <c:pt idx="185471">
                  <c:v>19514.23</c:v>
                </c:pt>
                <c:pt idx="185472">
                  <c:v>19801.53</c:v>
                </c:pt>
                <c:pt idx="185473">
                  <c:v>22325.040000000001</c:v>
                </c:pt>
                <c:pt idx="185474">
                  <c:v>23218.02</c:v>
                </c:pt>
                <c:pt idx="185475">
                  <c:v>23873.93</c:v>
                </c:pt>
                <c:pt idx="185476">
                  <c:v>23784.44</c:v>
                </c:pt>
                <c:pt idx="185477">
                  <c:v>29301.200000000001</c:v>
                </c:pt>
                <c:pt idx="185478">
                  <c:v>30158.14</c:v>
                </c:pt>
                <c:pt idx="185479">
                  <c:v>40350.79</c:v>
                </c:pt>
                <c:pt idx="185480">
                  <c:v>55156.09</c:v>
                </c:pt>
                <c:pt idx="185481">
                  <c:v>114795.94</c:v>
                </c:pt>
                <c:pt idx="185482">
                  <c:v>22437.83</c:v>
                </c:pt>
                <c:pt idx="185483">
                  <c:v>15944.3</c:v>
                </c:pt>
                <c:pt idx="185484">
                  <c:v>15933.9</c:v>
                </c:pt>
                <c:pt idx="185485">
                  <c:v>16256.2</c:v>
                </c:pt>
                <c:pt idx="185486">
                  <c:v>18187.75</c:v>
                </c:pt>
                <c:pt idx="185487">
                  <c:v>19357.95</c:v>
                </c:pt>
                <c:pt idx="185488">
                  <c:v>20003.29</c:v>
                </c:pt>
                <c:pt idx="185489">
                  <c:v>22913.19</c:v>
                </c:pt>
                <c:pt idx="185490">
                  <c:v>18673.22</c:v>
                </c:pt>
                <c:pt idx="185491">
                  <c:v>23646.45</c:v>
                </c:pt>
                <c:pt idx="185492">
                  <c:v>18653.25</c:v>
                </c:pt>
                <c:pt idx="185493">
                  <c:v>18145.68</c:v>
                </c:pt>
                <c:pt idx="185494">
                  <c:v>18513.599999999999</c:v>
                </c:pt>
                <c:pt idx="185495">
                  <c:v>18820.28</c:v>
                </c:pt>
                <c:pt idx="185496">
                  <c:v>20773.28</c:v>
                </c:pt>
                <c:pt idx="185497">
                  <c:v>19522.88</c:v>
                </c:pt>
                <c:pt idx="185498">
                  <c:v>24633.87</c:v>
                </c:pt>
                <c:pt idx="185499">
                  <c:v>19522.73</c:v>
                </c:pt>
                <c:pt idx="185500">
                  <c:v>21270.26</c:v>
                </c:pt>
                <c:pt idx="185501">
                  <c:v>19879.09</c:v>
                </c:pt>
                <c:pt idx="185502">
                  <c:v>19576.29</c:v>
                </c:pt>
                <c:pt idx="185503">
                  <c:v>17145.07</c:v>
                </c:pt>
                <c:pt idx="185504">
                  <c:v>17020.39</c:v>
                </c:pt>
                <c:pt idx="185505">
                  <c:v>18430.2</c:v>
                </c:pt>
                <c:pt idx="185506">
                  <c:v>19023.52</c:v>
                </c:pt>
                <c:pt idx="185507">
                  <c:v>24593.82</c:v>
                </c:pt>
                <c:pt idx="185508">
                  <c:v>22513.08</c:v>
                </c:pt>
                <c:pt idx="185509">
                  <c:v>22734.18</c:v>
                </c:pt>
                <c:pt idx="185510">
                  <c:v>22788.95</c:v>
                </c:pt>
                <c:pt idx="185511">
                  <c:v>20618.63</c:v>
                </c:pt>
                <c:pt idx="185512">
                  <c:v>20564.189999999999</c:v>
                </c:pt>
                <c:pt idx="185513">
                  <c:v>20609.11</c:v>
                </c:pt>
                <c:pt idx="185514">
                  <c:v>20887.849999999999</c:v>
                </c:pt>
                <c:pt idx="185515">
                  <c:v>20479.080000000002</c:v>
                </c:pt>
                <c:pt idx="185516">
                  <c:v>22998.89</c:v>
                </c:pt>
                <c:pt idx="185517">
                  <c:v>24402.52</c:v>
                </c:pt>
                <c:pt idx="185518">
                  <c:v>22979.43</c:v>
                </c:pt>
                <c:pt idx="185519">
                  <c:v>19778.560000000001</c:v>
                </c:pt>
                <c:pt idx="185520">
                  <c:v>21040.55</c:v>
                </c:pt>
                <c:pt idx="185521">
                  <c:v>19835.7</c:v>
                </c:pt>
                <c:pt idx="185522">
                  <c:v>23159.82</c:v>
                </c:pt>
                <c:pt idx="185523">
                  <c:v>20076.7</c:v>
                </c:pt>
                <c:pt idx="185524">
                  <c:v>22483.72</c:v>
                </c:pt>
                <c:pt idx="185525">
                  <c:v>23412.38</c:v>
                </c:pt>
                <c:pt idx="185526">
                  <c:v>22236.54</c:v>
                </c:pt>
                <c:pt idx="185527">
                  <c:v>25067.01</c:v>
                </c:pt>
                <c:pt idx="185528">
                  <c:v>25264.3</c:v>
                </c:pt>
                <c:pt idx="185529">
                  <c:v>29909.37</c:v>
                </c:pt>
                <c:pt idx="185530">
                  <c:v>32052.080000000002</c:v>
                </c:pt>
                <c:pt idx="185531">
                  <c:v>43090.63</c:v>
                </c:pt>
                <c:pt idx="185532">
                  <c:v>63419.28</c:v>
                </c:pt>
                <c:pt idx="185533">
                  <c:v>117616.6</c:v>
                </c:pt>
                <c:pt idx="185534">
                  <c:v>50110.57</c:v>
                </c:pt>
                <c:pt idx="185535">
                  <c:v>21204.59</c:v>
                </c:pt>
                <c:pt idx="185536">
                  <c:v>17539.669999999998</c:v>
                </c:pt>
                <c:pt idx="185537">
                  <c:v>18170.03</c:v>
                </c:pt>
                <c:pt idx="185538">
                  <c:v>18670</c:v>
                </c:pt>
                <c:pt idx="185539">
                  <c:v>18407.02</c:v>
                </c:pt>
                <c:pt idx="185540">
                  <c:v>22182.79</c:v>
                </c:pt>
                <c:pt idx="185541">
                  <c:v>21275.27</c:v>
                </c:pt>
                <c:pt idx="185542">
                  <c:v>19758.939999999999</c:v>
                </c:pt>
                <c:pt idx="185543">
                  <c:v>19030.939999999999</c:v>
                </c:pt>
                <c:pt idx="185544">
                  <c:v>20650.740000000002</c:v>
                </c:pt>
                <c:pt idx="185545">
                  <c:v>20440.87</c:v>
                </c:pt>
                <c:pt idx="185546">
                  <c:v>20737.21</c:v>
                </c:pt>
                <c:pt idx="185547">
                  <c:v>20311.46</c:v>
                </c:pt>
                <c:pt idx="185548">
                  <c:v>30411.95</c:v>
                </c:pt>
                <c:pt idx="185549">
                  <c:v>23840.82</c:v>
                </c:pt>
                <c:pt idx="185550">
                  <c:v>18479.07</c:v>
                </c:pt>
                <c:pt idx="185551">
                  <c:v>18910.98</c:v>
                </c:pt>
                <c:pt idx="185552">
                  <c:v>20012.79</c:v>
                </c:pt>
                <c:pt idx="185553">
                  <c:v>23658.99</c:v>
                </c:pt>
                <c:pt idx="185554">
                  <c:v>20410.38</c:v>
                </c:pt>
                <c:pt idx="185555">
                  <c:v>20170.53</c:v>
                </c:pt>
                <c:pt idx="185556">
                  <c:v>20116.38</c:v>
                </c:pt>
                <c:pt idx="185557">
                  <c:v>21188.35</c:v>
                </c:pt>
                <c:pt idx="185558">
                  <c:v>21420.09</c:v>
                </c:pt>
                <c:pt idx="185559">
                  <c:v>22038.63</c:v>
                </c:pt>
                <c:pt idx="185560">
                  <c:v>20353.810000000001</c:v>
                </c:pt>
                <c:pt idx="185561">
                  <c:v>22966.23</c:v>
                </c:pt>
                <c:pt idx="185562">
                  <c:v>19966.13</c:v>
                </c:pt>
                <c:pt idx="185563">
                  <c:v>19947.580000000002</c:v>
                </c:pt>
                <c:pt idx="185564">
                  <c:v>19243.52</c:v>
                </c:pt>
                <c:pt idx="185565">
                  <c:v>22065.78</c:v>
                </c:pt>
                <c:pt idx="185566">
                  <c:v>23331.42</c:v>
                </c:pt>
                <c:pt idx="185567">
                  <c:v>22517.64</c:v>
                </c:pt>
                <c:pt idx="185568">
                  <c:v>24377.1</c:v>
                </c:pt>
                <c:pt idx="185569">
                  <c:v>23220.61</c:v>
                </c:pt>
                <c:pt idx="185570">
                  <c:v>23339.61</c:v>
                </c:pt>
                <c:pt idx="185571">
                  <c:v>22036.62</c:v>
                </c:pt>
                <c:pt idx="185572">
                  <c:v>23555.65</c:v>
                </c:pt>
                <c:pt idx="185573">
                  <c:v>19633.66</c:v>
                </c:pt>
                <c:pt idx="185574">
                  <c:v>19423.349999999999</c:v>
                </c:pt>
                <c:pt idx="185575">
                  <c:v>19621.29</c:v>
                </c:pt>
                <c:pt idx="185576">
                  <c:v>19398.55</c:v>
                </c:pt>
                <c:pt idx="185577">
                  <c:v>20545.669999999998</c:v>
                </c:pt>
                <c:pt idx="185578">
                  <c:v>4541.2700000000004</c:v>
                </c:pt>
                <c:pt idx="185579">
                  <c:v>6498.93</c:v>
                </c:pt>
                <c:pt idx="185580">
                  <c:v>5289.15</c:v>
                </c:pt>
                <c:pt idx="185581">
                  <c:v>5633.92</c:v>
                </c:pt>
                <c:pt idx="185582">
                  <c:v>5408.12</c:v>
                </c:pt>
                <c:pt idx="185583">
                  <c:v>5452.77</c:v>
                </c:pt>
                <c:pt idx="185584">
                  <c:v>4196.24</c:v>
                </c:pt>
                <c:pt idx="185585">
                  <c:v>4615.58</c:v>
                </c:pt>
                <c:pt idx="185586">
                  <c:v>5978.52</c:v>
                </c:pt>
                <c:pt idx="185587">
                  <c:v>5019.8500000000004</c:v>
                </c:pt>
                <c:pt idx="185588">
                  <c:v>4334.03</c:v>
                </c:pt>
                <c:pt idx="185589">
                  <c:v>3999.73</c:v>
                </c:pt>
                <c:pt idx="185590">
                  <c:v>3853.49</c:v>
                </c:pt>
                <c:pt idx="185591">
                  <c:v>5167.97</c:v>
                </c:pt>
                <c:pt idx="185592">
                  <c:v>4576.1000000000004</c:v>
                </c:pt>
                <c:pt idx="185593">
                  <c:v>3661.29</c:v>
                </c:pt>
                <c:pt idx="185594">
                  <c:v>4135.58</c:v>
                </c:pt>
                <c:pt idx="185595">
                  <c:v>4407.25</c:v>
                </c:pt>
                <c:pt idx="185596">
                  <c:v>4646.7</c:v>
                </c:pt>
                <c:pt idx="185597">
                  <c:v>4767</c:v>
                </c:pt>
                <c:pt idx="185598">
                  <c:v>4400.01</c:v>
                </c:pt>
                <c:pt idx="185599">
                  <c:v>4323.21</c:v>
                </c:pt>
                <c:pt idx="185600">
                  <c:v>4153.71</c:v>
                </c:pt>
                <c:pt idx="185601">
                  <c:v>4084.49</c:v>
                </c:pt>
                <c:pt idx="185602">
                  <c:v>3637.78</c:v>
                </c:pt>
                <c:pt idx="185603">
                  <c:v>3674.41</c:v>
                </c:pt>
                <c:pt idx="185604">
                  <c:v>4964.01</c:v>
                </c:pt>
                <c:pt idx="185605">
                  <c:v>4660.79</c:v>
                </c:pt>
                <c:pt idx="185606">
                  <c:v>4124.29</c:v>
                </c:pt>
                <c:pt idx="185607">
                  <c:v>3822.69</c:v>
                </c:pt>
                <c:pt idx="185608">
                  <c:v>3834.75</c:v>
                </c:pt>
                <c:pt idx="185609">
                  <c:v>5064.49</c:v>
                </c:pt>
                <c:pt idx="185610">
                  <c:v>4062.45</c:v>
                </c:pt>
                <c:pt idx="185611">
                  <c:v>3725.87</c:v>
                </c:pt>
                <c:pt idx="185612">
                  <c:v>3996.05</c:v>
                </c:pt>
                <c:pt idx="185613">
                  <c:v>4582.24</c:v>
                </c:pt>
                <c:pt idx="185614">
                  <c:v>4338.91</c:v>
                </c:pt>
                <c:pt idx="185615">
                  <c:v>3659.63</c:v>
                </c:pt>
                <c:pt idx="185616">
                  <c:v>3494.59</c:v>
                </c:pt>
                <c:pt idx="185617">
                  <c:v>4151.03</c:v>
                </c:pt>
                <c:pt idx="185618">
                  <c:v>3657.35</c:v>
                </c:pt>
                <c:pt idx="185619">
                  <c:v>3598.46</c:v>
                </c:pt>
                <c:pt idx="185620">
                  <c:v>4990.2299999999996</c:v>
                </c:pt>
                <c:pt idx="185621">
                  <c:v>4260.59</c:v>
                </c:pt>
                <c:pt idx="185622">
                  <c:v>4997.88</c:v>
                </c:pt>
                <c:pt idx="185623">
                  <c:v>4613.53</c:v>
                </c:pt>
                <c:pt idx="185624">
                  <c:v>11731.85</c:v>
                </c:pt>
                <c:pt idx="185625">
                  <c:v>7168.59</c:v>
                </c:pt>
                <c:pt idx="185626">
                  <c:v>4259.57</c:v>
                </c:pt>
                <c:pt idx="185627">
                  <c:v>4259.96</c:v>
                </c:pt>
                <c:pt idx="185628">
                  <c:v>4160.42</c:v>
                </c:pt>
                <c:pt idx="185629">
                  <c:v>4185.1899999999996</c:v>
                </c:pt>
                <c:pt idx="185630">
                  <c:v>4795.07</c:v>
                </c:pt>
                <c:pt idx="185631">
                  <c:v>5773.16</c:v>
                </c:pt>
                <c:pt idx="185632">
                  <c:v>4729.09</c:v>
                </c:pt>
                <c:pt idx="185633">
                  <c:v>3615.26</c:v>
                </c:pt>
                <c:pt idx="185634">
                  <c:v>4718.74</c:v>
                </c:pt>
                <c:pt idx="185635">
                  <c:v>4932.1400000000003</c:v>
                </c:pt>
                <c:pt idx="185636">
                  <c:v>4048</c:v>
                </c:pt>
                <c:pt idx="185637">
                  <c:v>3952.44</c:v>
                </c:pt>
                <c:pt idx="185638">
                  <c:v>4028.14</c:v>
                </c:pt>
                <c:pt idx="185639">
                  <c:v>4659.74</c:v>
                </c:pt>
                <c:pt idx="185640">
                  <c:v>4260.3500000000004</c:v>
                </c:pt>
                <c:pt idx="185641">
                  <c:v>4748.1099999999997</c:v>
                </c:pt>
                <c:pt idx="185642">
                  <c:v>3626.2</c:v>
                </c:pt>
                <c:pt idx="185643">
                  <c:v>4189.99</c:v>
                </c:pt>
                <c:pt idx="185644">
                  <c:v>4556.47</c:v>
                </c:pt>
                <c:pt idx="185645">
                  <c:v>3949.12</c:v>
                </c:pt>
                <c:pt idx="185646">
                  <c:v>3694.11</c:v>
                </c:pt>
                <c:pt idx="185647">
                  <c:v>3514.88</c:v>
                </c:pt>
                <c:pt idx="185648">
                  <c:v>4030.78</c:v>
                </c:pt>
                <c:pt idx="185649">
                  <c:v>3570.62</c:v>
                </c:pt>
                <c:pt idx="185650">
                  <c:v>3080.87</c:v>
                </c:pt>
                <c:pt idx="185651">
                  <c:v>3155.87</c:v>
                </c:pt>
                <c:pt idx="185652">
                  <c:v>4348.41</c:v>
                </c:pt>
                <c:pt idx="185653">
                  <c:v>3579.12</c:v>
                </c:pt>
                <c:pt idx="185654">
                  <c:v>3474.61</c:v>
                </c:pt>
                <c:pt idx="185655">
                  <c:v>3679.4</c:v>
                </c:pt>
                <c:pt idx="185656">
                  <c:v>3748.93</c:v>
                </c:pt>
                <c:pt idx="185657">
                  <c:v>3962.6</c:v>
                </c:pt>
                <c:pt idx="185658">
                  <c:v>3420.88</c:v>
                </c:pt>
                <c:pt idx="185659">
                  <c:v>3183.04</c:v>
                </c:pt>
                <c:pt idx="185660">
                  <c:v>3916.64</c:v>
                </c:pt>
                <c:pt idx="185661">
                  <c:v>4163.7299999999996</c:v>
                </c:pt>
                <c:pt idx="185662">
                  <c:v>4049.69</c:v>
                </c:pt>
                <c:pt idx="185663">
                  <c:v>2915.77</c:v>
                </c:pt>
                <c:pt idx="185664">
                  <c:v>3181.49</c:v>
                </c:pt>
                <c:pt idx="185665">
                  <c:v>3915.34</c:v>
                </c:pt>
                <c:pt idx="185666">
                  <c:v>3641.47</c:v>
                </c:pt>
                <c:pt idx="185667">
                  <c:v>3049.62</c:v>
                </c:pt>
                <c:pt idx="185668">
                  <c:v>3382.57</c:v>
                </c:pt>
                <c:pt idx="185669">
                  <c:v>3818.59</c:v>
                </c:pt>
                <c:pt idx="185670">
                  <c:v>4148.16</c:v>
                </c:pt>
                <c:pt idx="185671">
                  <c:v>3579.66</c:v>
                </c:pt>
                <c:pt idx="185672">
                  <c:v>5125.76</c:v>
                </c:pt>
                <c:pt idx="185673">
                  <c:v>3437.99</c:v>
                </c:pt>
                <c:pt idx="185674">
                  <c:v>4855.01</c:v>
                </c:pt>
                <c:pt idx="185675">
                  <c:v>5405.65</c:v>
                </c:pt>
                <c:pt idx="185676">
                  <c:v>9081.61</c:v>
                </c:pt>
                <c:pt idx="185677">
                  <c:v>6974.03</c:v>
                </c:pt>
                <c:pt idx="185678">
                  <c:v>6787.93</c:v>
                </c:pt>
                <c:pt idx="185679">
                  <c:v>3785.66</c:v>
                </c:pt>
                <c:pt idx="185680">
                  <c:v>3484.12</c:v>
                </c:pt>
                <c:pt idx="185681">
                  <c:v>3872.16</c:v>
                </c:pt>
                <c:pt idx="185682">
                  <c:v>3943.71</c:v>
                </c:pt>
                <c:pt idx="185683">
                  <c:v>5213.93</c:v>
                </c:pt>
                <c:pt idx="185684">
                  <c:v>4322.9799999999996</c:v>
                </c:pt>
                <c:pt idx="185685">
                  <c:v>4148.5</c:v>
                </c:pt>
                <c:pt idx="185686">
                  <c:v>4023.37</c:v>
                </c:pt>
                <c:pt idx="185687">
                  <c:v>4726.2</c:v>
                </c:pt>
                <c:pt idx="185688">
                  <c:v>3790.66</c:v>
                </c:pt>
                <c:pt idx="185689">
                  <c:v>3377.24</c:v>
                </c:pt>
                <c:pt idx="185690">
                  <c:v>3341.25</c:v>
                </c:pt>
                <c:pt idx="185691">
                  <c:v>4884.97</c:v>
                </c:pt>
                <c:pt idx="185692">
                  <c:v>3996.49</c:v>
                </c:pt>
                <c:pt idx="185693">
                  <c:v>3574.93</c:v>
                </c:pt>
                <c:pt idx="185694">
                  <c:v>3730.03</c:v>
                </c:pt>
                <c:pt idx="185695">
                  <c:v>3758.5</c:v>
                </c:pt>
                <c:pt idx="185696">
                  <c:v>3979.3</c:v>
                </c:pt>
                <c:pt idx="185697">
                  <c:v>3518.42</c:v>
                </c:pt>
                <c:pt idx="185698">
                  <c:v>3583.79</c:v>
                </c:pt>
                <c:pt idx="185699">
                  <c:v>3652.45</c:v>
                </c:pt>
                <c:pt idx="185700">
                  <c:v>3880.21</c:v>
                </c:pt>
                <c:pt idx="185701">
                  <c:v>3415.86</c:v>
                </c:pt>
                <c:pt idx="185702">
                  <c:v>3651.71</c:v>
                </c:pt>
                <c:pt idx="185703">
                  <c:v>3388.77</c:v>
                </c:pt>
                <c:pt idx="185704">
                  <c:v>4577.0200000000004</c:v>
                </c:pt>
                <c:pt idx="185705">
                  <c:v>3697.35</c:v>
                </c:pt>
                <c:pt idx="185706">
                  <c:v>3141.22</c:v>
                </c:pt>
                <c:pt idx="185707">
                  <c:v>3459.45</c:v>
                </c:pt>
                <c:pt idx="185708">
                  <c:v>3567.17</c:v>
                </c:pt>
                <c:pt idx="185709">
                  <c:v>4455.17</c:v>
                </c:pt>
                <c:pt idx="185710">
                  <c:v>3452.89</c:v>
                </c:pt>
                <c:pt idx="185711">
                  <c:v>3236.03</c:v>
                </c:pt>
                <c:pt idx="185712">
                  <c:v>3726.46</c:v>
                </c:pt>
                <c:pt idx="185713">
                  <c:v>4238.41</c:v>
                </c:pt>
                <c:pt idx="185714">
                  <c:v>3565.91</c:v>
                </c:pt>
                <c:pt idx="185715">
                  <c:v>3479.39</c:v>
                </c:pt>
                <c:pt idx="185716">
                  <c:v>3329.79</c:v>
                </c:pt>
                <c:pt idx="185717">
                  <c:v>3988.85</c:v>
                </c:pt>
                <c:pt idx="185718">
                  <c:v>3989.65</c:v>
                </c:pt>
                <c:pt idx="185719">
                  <c:v>3159.95</c:v>
                </c:pt>
                <c:pt idx="185720">
                  <c:v>2926.69</c:v>
                </c:pt>
                <c:pt idx="185721">
                  <c:v>4685.08</c:v>
                </c:pt>
                <c:pt idx="185722">
                  <c:v>4292.49</c:v>
                </c:pt>
                <c:pt idx="185723">
                  <c:v>4852.7</c:v>
                </c:pt>
                <c:pt idx="185724">
                  <c:v>4454.67</c:v>
                </c:pt>
                <c:pt idx="185725">
                  <c:v>4524.17</c:v>
                </c:pt>
                <c:pt idx="185726">
                  <c:v>4129.92</c:v>
                </c:pt>
                <c:pt idx="185727">
                  <c:v>4014.59</c:v>
                </c:pt>
                <c:pt idx="185728">
                  <c:v>4846.62</c:v>
                </c:pt>
                <c:pt idx="185729">
                  <c:v>4267.2</c:v>
                </c:pt>
                <c:pt idx="185730">
                  <c:v>4431.78</c:v>
                </c:pt>
                <c:pt idx="185731">
                  <c:v>4560.9799999999996</c:v>
                </c:pt>
                <c:pt idx="185732">
                  <c:v>4072.21</c:v>
                </c:pt>
                <c:pt idx="185733">
                  <c:v>5725.41</c:v>
                </c:pt>
                <c:pt idx="185734">
                  <c:v>5813.55</c:v>
                </c:pt>
                <c:pt idx="185735">
                  <c:v>5729.72</c:v>
                </c:pt>
                <c:pt idx="185736">
                  <c:v>5791.74</c:v>
                </c:pt>
                <c:pt idx="185737">
                  <c:v>6288.18</c:v>
                </c:pt>
                <c:pt idx="185738">
                  <c:v>5344.61</c:v>
                </c:pt>
                <c:pt idx="185739">
                  <c:v>5923.8</c:v>
                </c:pt>
                <c:pt idx="185740">
                  <c:v>6945.76</c:v>
                </c:pt>
                <c:pt idx="185741">
                  <c:v>5949.47</c:v>
                </c:pt>
                <c:pt idx="185742">
                  <c:v>5664.53</c:v>
                </c:pt>
                <c:pt idx="185743">
                  <c:v>5135.24</c:v>
                </c:pt>
                <c:pt idx="185744">
                  <c:v>6035.73</c:v>
                </c:pt>
                <c:pt idx="185745">
                  <c:v>5487.98</c:v>
                </c:pt>
                <c:pt idx="185746">
                  <c:v>5897.22</c:v>
                </c:pt>
                <c:pt idx="185747">
                  <c:v>5700.18</c:v>
                </c:pt>
                <c:pt idx="185748">
                  <c:v>5866.38</c:v>
                </c:pt>
                <c:pt idx="185749">
                  <c:v>5536.77</c:v>
                </c:pt>
                <c:pt idx="185750">
                  <c:v>6435.92</c:v>
                </c:pt>
                <c:pt idx="185751">
                  <c:v>6288.64</c:v>
                </c:pt>
                <c:pt idx="185752">
                  <c:v>7222.88</c:v>
                </c:pt>
                <c:pt idx="185753">
                  <c:v>5981.28</c:v>
                </c:pt>
                <c:pt idx="185754">
                  <c:v>5243.7</c:v>
                </c:pt>
                <c:pt idx="185755">
                  <c:v>5283.21</c:v>
                </c:pt>
                <c:pt idx="185756">
                  <c:v>4551.0200000000004</c:v>
                </c:pt>
                <c:pt idx="185757">
                  <c:v>4964.8</c:v>
                </c:pt>
                <c:pt idx="185758">
                  <c:v>5228.01</c:v>
                </c:pt>
                <c:pt idx="185759">
                  <c:v>5506.06</c:v>
                </c:pt>
                <c:pt idx="185760">
                  <c:v>5521.2</c:v>
                </c:pt>
                <c:pt idx="185761">
                  <c:v>5350.49</c:v>
                </c:pt>
                <c:pt idx="185762">
                  <c:v>4510.34</c:v>
                </c:pt>
                <c:pt idx="185763">
                  <c:v>5196.29</c:v>
                </c:pt>
                <c:pt idx="185764">
                  <c:v>5538.76</c:v>
                </c:pt>
                <c:pt idx="185765">
                  <c:v>9103.16</c:v>
                </c:pt>
                <c:pt idx="185766">
                  <c:v>12041.11</c:v>
                </c:pt>
                <c:pt idx="185767">
                  <c:v>14126.37</c:v>
                </c:pt>
                <c:pt idx="185768">
                  <c:v>4879.46</c:v>
                </c:pt>
                <c:pt idx="185769">
                  <c:v>4474.05</c:v>
                </c:pt>
                <c:pt idx="185770">
                  <c:v>3827.14</c:v>
                </c:pt>
                <c:pt idx="185771">
                  <c:v>3313.43</c:v>
                </c:pt>
                <c:pt idx="185772">
                  <c:v>3281.78</c:v>
                </c:pt>
                <c:pt idx="185773">
                  <c:v>3110.42</c:v>
                </c:pt>
                <c:pt idx="185774">
                  <c:v>3440.12</c:v>
                </c:pt>
                <c:pt idx="185775">
                  <c:v>3374.78</c:v>
                </c:pt>
                <c:pt idx="185776">
                  <c:v>3986.88</c:v>
                </c:pt>
                <c:pt idx="185777">
                  <c:v>4220.6400000000003</c:v>
                </c:pt>
                <c:pt idx="185778">
                  <c:v>3765.75</c:v>
                </c:pt>
                <c:pt idx="185779">
                  <c:v>3496.99</c:v>
                </c:pt>
                <c:pt idx="185780">
                  <c:v>3681.65</c:v>
                </c:pt>
                <c:pt idx="185781">
                  <c:v>3611.87</c:v>
                </c:pt>
                <c:pt idx="185782">
                  <c:v>3747.97</c:v>
                </c:pt>
                <c:pt idx="185783">
                  <c:v>3556.19</c:v>
                </c:pt>
                <c:pt idx="185784">
                  <c:v>4308.99</c:v>
                </c:pt>
                <c:pt idx="185785">
                  <c:v>4614.01</c:v>
                </c:pt>
                <c:pt idx="185786">
                  <c:v>5680.01</c:v>
                </c:pt>
                <c:pt idx="185787">
                  <c:v>5835.85</c:v>
                </c:pt>
                <c:pt idx="185788">
                  <c:v>5036.97</c:v>
                </c:pt>
                <c:pt idx="185789">
                  <c:v>4700.09</c:v>
                </c:pt>
                <c:pt idx="185790">
                  <c:v>5017.99</c:v>
                </c:pt>
                <c:pt idx="185791">
                  <c:v>4944.7</c:v>
                </c:pt>
                <c:pt idx="185792">
                  <c:v>5378.99</c:v>
                </c:pt>
                <c:pt idx="185793">
                  <c:v>5151.09</c:v>
                </c:pt>
                <c:pt idx="185794">
                  <c:v>4741.42</c:v>
                </c:pt>
                <c:pt idx="185795">
                  <c:v>3997.05</c:v>
                </c:pt>
                <c:pt idx="185796">
                  <c:v>5681.34</c:v>
                </c:pt>
                <c:pt idx="185797">
                  <c:v>5408.72</c:v>
                </c:pt>
                <c:pt idx="185798">
                  <c:v>5323.36</c:v>
                </c:pt>
                <c:pt idx="185799">
                  <c:v>5166.99</c:v>
                </c:pt>
                <c:pt idx="185800">
                  <c:v>4547.3599999999997</c:v>
                </c:pt>
                <c:pt idx="185801">
                  <c:v>5334.53</c:v>
                </c:pt>
                <c:pt idx="185802">
                  <c:v>5825.59</c:v>
                </c:pt>
                <c:pt idx="185803">
                  <c:v>5509.89</c:v>
                </c:pt>
                <c:pt idx="185804">
                  <c:v>5148.8599999999997</c:v>
                </c:pt>
                <c:pt idx="185805">
                  <c:v>4756.46</c:v>
                </c:pt>
                <c:pt idx="185806">
                  <c:v>4691.33</c:v>
                </c:pt>
                <c:pt idx="185807">
                  <c:v>4280.59</c:v>
                </c:pt>
                <c:pt idx="185808">
                  <c:v>4023.26</c:v>
                </c:pt>
                <c:pt idx="185809">
                  <c:v>4067.14</c:v>
                </c:pt>
                <c:pt idx="185810">
                  <c:v>3483.24</c:v>
                </c:pt>
                <c:pt idx="185811">
                  <c:v>3382.46</c:v>
                </c:pt>
                <c:pt idx="185812">
                  <c:v>4023.75</c:v>
                </c:pt>
                <c:pt idx="185813">
                  <c:v>4167.3100000000004</c:v>
                </c:pt>
                <c:pt idx="185814">
                  <c:v>4116.67</c:v>
                </c:pt>
                <c:pt idx="185815">
                  <c:v>4247.76</c:v>
                </c:pt>
                <c:pt idx="185816">
                  <c:v>5480.22</c:v>
                </c:pt>
                <c:pt idx="185817">
                  <c:v>8314.56</c:v>
                </c:pt>
                <c:pt idx="185818">
                  <c:v>11584.5</c:v>
                </c:pt>
                <c:pt idx="185819">
                  <c:v>16230.83</c:v>
                </c:pt>
                <c:pt idx="185820">
                  <c:v>5337.21</c:v>
                </c:pt>
                <c:pt idx="185821">
                  <c:v>3446.22</c:v>
                </c:pt>
                <c:pt idx="185822">
                  <c:v>3728.86</c:v>
                </c:pt>
                <c:pt idx="185823">
                  <c:v>2980.19</c:v>
                </c:pt>
                <c:pt idx="185824">
                  <c:v>3000.15</c:v>
                </c:pt>
                <c:pt idx="185825">
                  <c:v>3195.85</c:v>
                </c:pt>
                <c:pt idx="185826">
                  <c:v>2789.03</c:v>
                </c:pt>
                <c:pt idx="185827">
                  <c:v>3300.44</c:v>
                </c:pt>
                <c:pt idx="185828">
                  <c:v>3041.72</c:v>
                </c:pt>
                <c:pt idx="185829">
                  <c:v>2933.73</c:v>
                </c:pt>
                <c:pt idx="185830">
                  <c:v>3397.69</c:v>
                </c:pt>
                <c:pt idx="185831">
                  <c:v>2795.8</c:v>
                </c:pt>
                <c:pt idx="185832">
                  <c:v>2934.56</c:v>
                </c:pt>
                <c:pt idx="185833">
                  <c:v>3031.75</c:v>
                </c:pt>
                <c:pt idx="185834">
                  <c:v>3484.96</c:v>
                </c:pt>
                <c:pt idx="185835">
                  <c:v>2818.31</c:v>
                </c:pt>
                <c:pt idx="185836">
                  <c:v>3934.69</c:v>
                </c:pt>
                <c:pt idx="185837">
                  <c:v>4283.9399999999996</c:v>
                </c:pt>
                <c:pt idx="185838">
                  <c:v>3666.87</c:v>
                </c:pt>
                <c:pt idx="185839">
                  <c:v>4926.25</c:v>
                </c:pt>
                <c:pt idx="185840">
                  <c:v>4620.72</c:v>
                </c:pt>
                <c:pt idx="185841">
                  <c:v>4564.6400000000003</c:v>
                </c:pt>
                <c:pt idx="185842">
                  <c:v>4847.5600000000004</c:v>
                </c:pt>
                <c:pt idx="185843">
                  <c:v>5550.4</c:v>
                </c:pt>
                <c:pt idx="185844">
                  <c:v>5610.25</c:v>
                </c:pt>
                <c:pt idx="185845">
                  <c:v>3952.7</c:v>
                </c:pt>
                <c:pt idx="185846">
                  <c:v>4208.51</c:v>
                </c:pt>
                <c:pt idx="185847">
                  <c:v>4147.38</c:v>
                </c:pt>
                <c:pt idx="185848">
                  <c:v>3918.86</c:v>
                </c:pt>
                <c:pt idx="185849">
                  <c:v>4650.5200000000004</c:v>
                </c:pt>
                <c:pt idx="185850">
                  <c:v>4888.97</c:v>
                </c:pt>
                <c:pt idx="185851">
                  <c:v>5568.92</c:v>
                </c:pt>
                <c:pt idx="185852">
                  <c:v>3998.74</c:v>
                </c:pt>
                <c:pt idx="185853">
                  <c:v>4421.92</c:v>
                </c:pt>
                <c:pt idx="185854">
                  <c:v>4504.07</c:v>
                </c:pt>
                <c:pt idx="185855">
                  <c:v>5099.46</c:v>
                </c:pt>
                <c:pt idx="185856">
                  <c:v>4824.3100000000004</c:v>
                </c:pt>
                <c:pt idx="185857">
                  <c:v>5255.12</c:v>
                </c:pt>
                <c:pt idx="185858">
                  <c:v>4057.19</c:v>
                </c:pt>
                <c:pt idx="185859">
                  <c:v>4011.6</c:v>
                </c:pt>
                <c:pt idx="185860">
                  <c:v>4744.16</c:v>
                </c:pt>
                <c:pt idx="185861">
                  <c:v>3922.49</c:v>
                </c:pt>
                <c:pt idx="185862">
                  <c:v>3928.76</c:v>
                </c:pt>
                <c:pt idx="185863">
                  <c:v>4599</c:v>
                </c:pt>
                <c:pt idx="185864">
                  <c:v>19327.3</c:v>
                </c:pt>
                <c:pt idx="185865">
                  <c:v>19398.59</c:v>
                </c:pt>
                <c:pt idx="185866">
                  <c:v>18201.990000000002</c:v>
                </c:pt>
                <c:pt idx="185867">
                  <c:v>16929.689999999999</c:v>
                </c:pt>
                <c:pt idx="185868">
                  <c:v>19548.82</c:v>
                </c:pt>
                <c:pt idx="185869">
                  <c:v>13716.03</c:v>
                </c:pt>
                <c:pt idx="185870">
                  <c:v>15689.18</c:v>
                </c:pt>
                <c:pt idx="185871">
                  <c:v>14558.43</c:v>
                </c:pt>
                <c:pt idx="185872">
                  <c:v>18064.849999999999</c:v>
                </c:pt>
                <c:pt idx="185873">
                  <c:v>14546.79</c:v>
                </c:pt>
                <c:pt idx="185874">
                  <c:v>15075.44</c:v>
                </c:pt>
                <c:pt idx="185875">
                  <c:v>15960.95</c:v>
                </c:pt>
                <c:pt idx="185876">
                  <c:v>14938.8</c:v>
                </c:pt>
                <c:pt idx="185877">
                  <c:v>15922.89</c:v>
                </c:pt>
                <c:pt idx="185878">
                  <c:v>14413.25</c:v>
                </c:pt>
                <c:pt idx="185879">
                  <c:v>12210.73</c:v>
                </c:pt>
                <c:pt idx="185880">
                  <c:v>14087.22</c:v>
                </c:pt>
                <c:pt idx="185881">
                  <c:v>14355.01</c:v>
                </c:pt>
                <c:pt idx="185882">
                  <c:v>16220.29</c:v>
                </c:pt>
                <c:pt idx="185883">
                  <c:v>16676.36</c:v>
                </c:pt>
                <c:pt idx="185884">
                  <c:v>16322.46</c:v>
                </c:pt>
                <c:pt idx="185885">
                  <c:v>17085.72</c:v>
                </c:pt>
                <c:pt idx="185886">
                  <c:v>13886.86</c:v>
                </c:pt>
                <c:pt idx="185887">
                  <c:v>15872.55</c:v>
                </c:pt>
                <c:pt idx="185888">
                  <c:v>16434.48</c:v>
                </c:pt>
                <c:pt idx="185889">
                  <c:v>15216.81</c:v>
                </c:pt>
                <c:pt idx="185890">
                  <c:v>17670.48</c:v>
                </c:pt>
                <c:pt idx="185891">
                  <c:v>14141.01</c:v>
                </c:pt>
                <c:pt idx="185892">
                  <c:v>18728.18</c:v>
                </c:pt>
                <c:pt idx="185893">
                  <c:v>16365.47</c:v>
                </c:pt>
                <c:pt idx="185894">
                  <c:v>20052.23</c:v>
                </c:pt>
                <c:pt idx="185895">
                  <c:v>17717</c:v>
                </c:pt>
                <c:pt idx="185896">
                  <c:v>17986.23</c:v>
                </c:pt>
                <c:pt idx="185897">
                  <c:v>14299.76</c:v>
                </c:pt>
                <c:pt idx="185898">
                  <c:v>16939.05</c:v>
                </c:pt>
                <c:pt idx="185899">
                  <c:v>17109.5</c:v>
                </c:pt>
                <c:pt idx="185900">
                  <c:v>17174.060000000001</c:v>
                </c:pt>
                <c:pt idx="185901">
                  <c:v>15334.66</c:v>
                </c:pt>
                <c:pt idx="185902">
                  <c:v>16151</c:v>
                </c:pt>
                <c:pt idx="185903">
                  <c:v>17240.240000000002</c:v>
                </c:pt>
                <c:pt idx="185904">
                  <c:v>14502.53</c:v>
                </c:pt>
                <c:pt idx="185905">
                  <c:v>16354.4</c:v>
                </c:pt>
                <c:pt idx="185906">
                  <c:v>15967.87</c:v>
                </c:pt>
                <c:pt idx="185907">
                  <c:v>15861.7</c:v>
                </c:pt>
                <c:pt idx="185908">
                  <c:v>16011.85</c:v>
                </c:pt>
                <c:pt idx="185909">
                  <c:v>17174.75</c:v>
                </c:pt>
                <c:pt idx="185910">
                  <c:v>26440.18</c:v>
                </c:pt>
                <c:pt idx="185911">
                  <c:v>14203.91</c:v>
                </c:pt>
                <c:pt idx="185912">
                  <c:v>13063.48</c:v>
                </c:pt>
                <c:pt idx="185913">
                  <c:v>12845.95</c:v>
                </c:pt>
                <c:pt idx="185914">
                  <c:v>12502.63</c:v>
                </c:pt>
                <c:pt idx="185915">
                  <c:v>13402.6</c:v>
                </c:pt>
                <c:pt idx="185916">
                  <c:v>17941.34</c:v>
                </c:pt>
                <c:pt idx="185917">
                  <c:v>16095.96</c:v>
                </c:pt>
                <c:pt idx="185918">
                  <c:v>19931.32</c:v>
                </c:pt>
                <c:pt idx="185919">
                  <c:v>18599.02</c:v>
                </c:pt>
                <c:pt idx="185920">
                  <c:v>19113.509999999998</c:v>
                </c:pt>
                <c:pt idx="185921">
                  <c:v>16253.46</c:v>
                </c:pt>
                <c:pt idx="185922">
                  <c:v>14978.59</c:v>
                </c:pt>
                <c:pt idx="185923">
                  <c:v>15352.79</c:v>
                </c:pt>
                <c:pt idx="185924">
                  <c:v>15594.56</c:v>
                </c:pt>
                <c:pt idx="185925">
                  <c:v>15640.16</c:v>
                </c:pt>
                <c:pt idx="185926">
                  <c:v>12603.48</c:v>
                </c:pt>
                <c:pt idx="185927">
                  <c:v>14814.87</c:v>
                </c:pt>
                <c:pt idx="185928">
                  <c:v>14122.51</c:v>
                </c:pt>
                <c:pt idx="185929">
                  <c:v>15534.5</c:v>
                </c:pt>
                <c:pt idx="185930">
                  <c:v>12388.34</c:v>
                </c:pt>
                <c:pt idx="185931">
                  <c:v>14358.13</c:v>
                </c:pt>
                <c:pt idx="185932">
                  <c:v>12773.55</c:v>
                </c:pt>
                <c:pt idx="185933">
                  <c:v>15074.45</c:v>
                </c:pt>
                <c:pt idx="185934">
                  <c:v>14151.36</c:v>
                </c:pt>
                <c:pt idx="185935">
                  <c:v>14605.47</c:v>
                </c:pt>
                <c:pt idx="185936">
                  <c:v>17336.88</c:v>
                </c:pt>
                <c:pt idx="185937">
                  <c:v>16923.400000000001</c:v>
                </c:pt>
                <c:pt idx="185938">
                  <c:v>15955.25</c:v>
                </c:pt>
                <c:pt idx="185939">
                  <c:v>15419.65</c:v>
                </c:pt>
                <c:pt idx="185940">
                  <c:v>16796.240000000002</c:v>
                </c:pt>
                <c:pt idx="185941">
                  <c:v>14937.47</c:v>
                </c:pt>
                <c:pt idx="185942">
                  <c:v>18758.310000000001</c:v>
                </c:pt>
                <c:pt idx="185943">
                  <c:v>15139.32</c:v>
                </c:pt>
                <c:pt idx="185944">
                  <c:v>17416.95</c:v>
                </c:pt>
                <c:pt idx="185945">
                  <c:v>15348.49</c:v>
                </c:pt>
                <c:pt idx="185946">
                  <c:v>18181.330000000002</c:v>
                </c:pt>
                <c:pt idx="185947">
                  <c:v>17940.82</c:v>
                </c:pt>
                <c:pt idx="185948">
                  <c:v>14632.94</c:v>
                </c:pt>
                <c:pt idx="185949">
                  <c:v>15424.79</c:v>
                </c:pt>
                <c:pt idx="185950">
                  <c:v>16149.73</c:v>
                </c:pt>
                <c:pt idx="185951">
                  <c:v>18088.599999999999</c:v>
                </c:pt>
                <c:pt idx="185952">
                  <c:v>15027.04</c:v>
                </c:pt>
                <c:pt idx="185953">
                  <c:v>16224.19</c:v>
                </c:pt>
                <c:pt idx="185954">
                  <c:v>17481.37</c:v>
                </c:pt>
                <c:pt idx="185955">
                  <c:v>18760.5</c:v>
                </c:pt>
                <c:pt idx="185956">
                  <c:v>18379.919999999998</c:v>
                </c:pt>
                <c:pt idx="185957">
                  <c:v>15627.66</c:v>
                </c:pt>
                <c:pt idx="185958">
                  <c:v>19707.3</c:v>
                </c:pt>
                <c:pt idx="185959">
                  <c:v>16619.2</c:v>
                </c:pt>
                <c:pt idx="185960">
                  <c:v>18770.080000000002</c:v>
                </c:pt>
                <c:pt idx="185961">
                  <c:v>21107.25</c:v>
                </c:pt>
                <c:pt idx="185962">
                  <c:v>24340.52</c:v>
                </c:pt>
                <c:pt idx="185963">
                  <c:v>19449.68</c:v>
                </c:pt>
                <c:pt idx="185964">
                  <c:v>13682.35</c:v>
                </c:pt>
                <c:pt idx="185965">
                  <c:v>15144.1</c:v>
                </c:pt>
                <c:pt idx="185966">
                  <c:v>15167.52</c:v>
                </c:pt>
                <c:pt idx="185967">
                  <c:v>15113.74</c:v>
                </c:pt>
                <c:pt idx="185968">
                  <c:v>18312.47</c:v>
                </c:pt>
                <c:pt idx="185969">
                  <c:v>22045.87</c:v>
                </c:pt>
                <c:pt idx="185970">
                  <c:v>20060.34</c:v>
                </c:pt>
                <c:pt idx="185971">
                  <c:v>19060.7</c:v>
                </c:pt>
                <c:pt idx="185972">
                  <c:v>20434.21</c:v>
                </c:pt>
                <c:pt idx="185973">
                  <c:v>18281.8</c:v>
                </c:pt>
                <c:pt idx="185974">
                  <c:v>16869.22</c:v>
                </c:pt>
                <c:pt idx="185975">
                  <c:v>17417.27</c:v>
                </c:pt>
                <c:pt idx="185976">
                  <c:v>16233.53</c:v>
                </c:pt>
                <c:pt idx="185977">
                  <c:v>19498.18</c:v>
                </c:pt>
                <c:pt idx="185978">
                  <c:v>16488.810000000001</c:v>
                </c:pt>
                <c:pt idx="185979">
                  <c:v>14756.13</c:v>
                </c:pt>
                <c:pt idx="185980">
                  <c:v>16358.54</c:v>
                </c:pt>
                <c:pt idx="185981">
                  <c:v>16938.53</c:v>
                </c:pt>
                <c:pt idx="185982">
                  <c:v>16488.240000000002</c:v>
                </c:pt>
                <c:pt idx="185983">
                  <c:v>14077.82</c:v>
                </c:pt>
                <c:pt idx="185984">
                  <c:v>15287.48</c:v>
                </c:pt>
                <c:pt idx="185985">
                  <c:v>16943.5</c:v>
                </c:pt>
                <c:pt idx="185986">
                  <c:v>17793.650000000001</c:v>
                </c:pt>
                <c:pt idx="185987">
                  <c:v>16748.13</c:v>
                </c:pt>
                <c:pt idx="185988">
                  <c:v>20284.509999999998</c:v>
                </c:pt>
                <c:pt idx="185989">
                  <c:v>18269.919999999998</c:v>
                </c:pt>
                <c:pt idx="185990">
                  <c:v>20980.42</c:v>
                </c:pt>
                <c:pt idx="185991">
                  <c:v>15979.27</c:v>
                </c:pt>
                <c:pt idx="185992">
                  <c:v>19414.259999999998</c:v>
                </c:pt>
                <c:pt idx="185993">
                  <c:v>17311.830000000002</c:v>
                </c:pt>
                <c:pt idx="185994">
                  <c:v>20128.009999999998</c:v>
                </c:pt>
                <c:pt idx="185995">
                  <c:v>18920.060000000001</c:v>
                </c:pt>
                <c:pt idx="185996">
                  <c:v>20389.5</c:v>
                </c:pt>
                <c:pt idx="185997">
                  <c:v>21323.62</c:v>
                </c:pt>
                <c:pt idx="185998">
                  <c:v>19129.54</c:v>
                </c:pt>
                <c:pt idx="185999">
                  <c:v>21813.8</c:v>
                </c:pt>
                <c:pt idx="186000">
                  <c:v>22629.46</c:v>
                </c:pt>
                <c:pt idx="186001">
                  <c:v>20888.73</c:v>
                </c:pt>
                <c:pt idx="186002">
                  <c:v>21103.38</c:v>
                </c:pt>
                <c:pt idx="186003">
                  <c:v>23218.55</c:v>
                </c:pt>
                <c:pt idx="186004">
                  <c:v>23660.37</c:v>
                </c:pt>
                <c:pt idx="186005">
                  <c:v>18658.46</c:v>
                </c:pt>
                <c:pt idx="186006">
                  <c:v>20049.66</c:v>
                </c:pt>
                <c:pt idx="186007">
                  <c:v>75442.83</c:v>
                </c:pt>
                <c:pt idx="186008">
                  <c:v>72596.62</c:v>
                </c:pt>
                <c:pt idx="186009">
                  <c:v>69483.740000000005</c:v>
                </c:pt>
                <c:pt idx="186010">
                  <c:v>69725.53</c:v>
                </c:pt>
                <c:pt idx="186011">
                  <c:v>70093.87</c:v>
                </c:pt>
                <c:pt idx="186012">
                  <c:v>68566.8</c:v>
                </c:pt>
                <c:pt idx="186013">
                  <c:v>61844.24</c:v>
                </c:pt>
                <c:pt idx="186014">
                  <c:v>68966.100000000006</c:v>
                </c:pt>
                <c:pt idx="186015">
                  <c:v>75965.289999999994</c:v>
                </c:pt>
                <c:pt idx="186016">
                  <c:v>65898.2</c:v>
                </c:pt>
                <c:pt idx="186017">
                  <c:v>64710.05</c:v>
                </c:pt>
                <c:pt idx="186018">
                  <c:v>63978.89</c:v>
                </c:pt>
                <c:pt idx="186019">
                  <c:v>64649.57</c:v>
                </c:pt>
                <c:pt idx="186020">
                  <c:v>69998.37</c:v>
                </c:pt>
                <c:pt idx="186021">
                  <c:v>65626.899999999994</c:v>
                </c:pt>
                <c:pt idx="186022">
                  <c:v>61286.04</c:v>
                </c:pt>
                <c:pt idx="186023">
                  <c:v>68931.86</c:v>
                </c:pt>
                <c:pt idx="186024">
                  <c:v>61699.29</c:v>
                </c:pt>
                <c:pt idx="186025">
                  <c:v>66516.33</c:v>
                </c:pt>
                <c:pt idx="186026">
                  <c:v>66202.97</c:v>
                </c:pt>
                <c:pt idx="186027">
                  <c:v>60911.199999999997</c:v>
                </c:pt>
                <c:pt idx="186028">
                  <c:v>68636.37</c:v>
                </c:pt>
                <c:pt idx="186029">
                  <c:v>65840.88</c:v>
                </c:pt>
                <c:pt idx="186030">
                  <c:v>62101.63</c:v>
                </c:pt>
                <c:pt idx="186031">
                  <c:v>62360.86</c:v>
                </c:pt>
                <c:pt idx="186032">
                  <c:v>62676.53</c:v>
                </c:pt>
                <c:pt idx="186033">
                  <c:v>69500.91</c:v>
                </c:pt>
                <c:pt idx="186034">
                  <c:v>65516.05</c:v>
                </c:pt>
                <c:pt idx="186035">
                  <c:v>61363.87</c:v>
                </c:pt>
                <c:pt idx="186036">
                  <c:v>63865.36</c:v>
                </c:pt>
                <c:pt idx="186037">
                  <c:v>70748.710000000006</c:v>
                </c:pt>
                <c:pt idx="186038">
                  <c:v>74956.05</c:v>
                </c:pt>
                <c:pt idx="186039">
                  <c:v>66834.55</c:v>
                </c:pt>
                <c:pt idx="186040">
                  <c:v>63972.21</c:v>
                </c:pt>
                <c:pt idx="186041">
                  <c:v>64326</c:v>
                </c:pt>
                <c:pt idx="186042">
                  <c:v>72314.28</c:v>
                </c:pt>
                <c:pt idx="186043">
                  <c:v>66499.91</c:v>
                </c:pt>
                <c:pt idx="186044">
                  <c:v>66410.27</c:v>
                </c:pt>
                <c:pt idx="186045">
                  <c:v>68228.5</c:v>
                </c:pt>
                <c:pt idx="186046">
                  <c:v>69493.87</c:v>
                </c:pt>
                <c:pt idx="186047">
                  <c:v>70358.100000000006</c:v>
                </c:pt>
                <c:pt idx="186048">
                  <c:v>68666.8</c:v>
                </c:pt>
                <c:pt idx="186049">
                  <c:v>73577.8</c:v>
                </c:pt>
                <c:pt idx="186050">
                  <c:v>66320.98</c:v>
                </c:pt>
                <c:pt idx="186051">
                  <c:v>77699.179999999993</c:v>
                </c:pt>
                <c:pt idx="186052">
                  <c:v>73414.67</c:v>
                </c:pt>
                <c:pt idx="186053">
                  <c:v>96173.32</c:v>
                </c:pt>
                <c:pt idx="186054">
                  <c:v>58910.09</c:v>
                </c:pt>
                <c:pt idx="186055">
                  <c:v>62914.74</c:v>
                </c:pt>
                <c:pt idx="186056">
                  <c:v>67656.58</c:v>
                </c:pt>
                <c:pt idx="186057">
                  <c:v>65304.08</c:v>
                </c:pt>
                <c:pt idx="186058">
                  <c:v>68775.899999999994</c:v>
                </c:pt>
                <c:pt idx="186059">
                  <c:v>73055.83</c:v>
                </c:pt>
                <c:pt idx="186060">
                  <c:v>73564.22</c:v>
                </c:pt>
                <c:pt idx="186061">
                  <c:v>67520.44</c:v>
                </c:pt>
                <c:pt idx="186062">
                  <c:v>66198.3</c:v>
                </c:pt>
                <c:pt idx="186063">
                  <c:v>71350.649999999994</c:v>
                </c:pt>
                <c:pt idx="186064">
                  <c:v>71584.490000000005</c:v>
                </c:pt>
                <c:pt idx="186065">
                  <c:v>64045.79</c:v>
                </c:pt>
                <c:pt idx="186066">
                  <c:v>66525.48</c:v>
                </c:pt>
                <c:pt idx="186067">
                  <c:v>65008.44</c:v>
                </c:pt>
                <c:pt idx="186068">
                  <c:v>72756.179999999993</c:v>
                </c:pt>
                <c:pt idx="186069">
                  <c:v>65190.28</c:v>
                </c:pt>
                <c:pt idx="186070">
                  <c:v>75660.38</c:v>
                </c:pt>
                <c:pt idx="186071">
                  <c:v>59738.54</c:v>
                </c:pt>
                <c:pt idx="186072">
                  <c:v>68194.929999999993</c:v>
                </c:pt>
                <c:pt idx="186073">
                  <c:v>62062.7</c:v>
                </c:pt>
                <c:pt idx="186074">
                  <c:v>65874.8</c:v>
                </c:pt>
                <c:pt idx="186075">
                  <c:v>62595.29</c:v>
                </c:pt>
                <c:pt idx="186076">
                  <c:v>60574.15</c:v>
                </c:pt>
                <c:pt idx="186077">
                  <c:v>66009.64</c:v>
                </c:pt>
                <c:pt idx="186078">
                  <c:v>61257.65</c:v>
                </c:pt>
                <c:pt idx="186079">
                  <c:v>61647.85</c:v>
                </c:pt>
                <c:pt idx="186080">
                  <c:v>65760.78</c:v>
                </c:pt>
                <c:pt idx="186081">
                  <c:v>64724.67</c:v>
                </c:pt>
                <c:pt idx="186082">
                  <c:v>61978.17</c:v>
                </c:pt>
                <c:pt idx="186083">
                  <c:v>60833.16</c:v>
                </c:pt>
                <c:pt idx="186084">
                  <c:v>59255.9</c:v>
                </c:pt>
                <c:pt idx="186085">
                  <c:v>67533.98</c:v>
                </c:pt>
                <c:pt idx="186086">
                  <c:v>66642.720000000001</c:v>
                </c:pt>
                <c:pt idx="186087">
                  <c:v>67068.039999999994</c:v>
                </c:pt>
                <c:pt idx="186088">
                  <c:v>70878.42</c:v>
                </c:pt>
                <c:pt idx="186089">
                  <c:v>75898.59</c:v>
                </c:pt>
                <c:pt idx="186090">
                  <c:v>80132.31</c:v>
                </c:pt>
                <c:pt idx="186091">
                  <c:v>72154.899999999994</c:v>
                </c:pt>
                <c:pt idx="186092">
                  <c:v>68931.06</c:v>
                </c:pt>
                <c:pt idx="186093">
                  <c:v>69945.34</c:v>
                </c:pt>
                <c:pt idx="186094">
                  <c:v>77602.720000000001</c:v>
                </c:pt>
                <c:pt idx="186095">
                  <c:v>70699.95</c:v>
                </c:pt>
                <c:pt idx="186096">
                  <c:v>72396.23</c:v>
                </c:pt>
                <c:pt idx="186097">
                  <c:v>70374.45</c:v>
                </c:pt>
                <c:pt idx="186098">
                  <c:v>73261.279999999999</c:v>
                </c:pt>
                <c:pt idx="186099">
                  <c:v>77213.820000000007</c:v>
                </c:pt>
                <c:pt idx="186100">
                  <c:v>72933.42</c:v>
                </c:pt>
                <c:pt idx="186101">
                  <c:v>75238.03</c:v>
                </c:pt>
                <c:pt idx="186102">
                  <c:v>67220.429999999993</c:v>
                </c:pt>
                <c:pt idx="186103">
                  <c:v>77684.06</c:v>
                </c:pt>
                <c:pt idx="186104">
                  <c:v>77942.880000000005</c:v>
                </c:pt>
                <c:pt idx="186105">
                  <c:v>94881.04</c:v>
                </c:pt>
                <c:pt idx="186106">
                  <c:v>62592.17</c:v>
                </c:pt>
                <c:pt idx="186107">
                  <c:v>71356.14</c:v>
                </c:pt>
                <c:pt idx="186108">
                  <c:v>67903.929999999993</c:v>
                </c:pt>
                <c:pt idx="186109">
                  <c:v>69624.89</c:v>
                </c:pt>
                <c:pt idx="186110">
                  <c:v>70948.69</c:v>
                </c:pt>
                <c:pt idx="186111">
                  <c:v>73253.47</c:v>
                </c:pt>
                <c:pt idx="186112">
                  <c:v>79211.38</c:v>
                </c:pt>
                <c:pt idx="186113">
                  <c:v>66914.679999999993</c:v>
                </c:pt>
                <c:pt idx="186114">
                  <c:v>69340.44</c:v>
                </c:pt>
                <c:pt idx="186115">
                  <c:v>67849.3</c:v>
                </c:pt>
                <c:pt idx="186116">
                  <c:v>69849.649999999994</c:v>
                </c:pt>
                <c:pt idx="186117">
                  <c:v>63577.5</c:v>
                </c:pt>
                <c:pt idx="186118">
                  <c:v>61022.65</c:v>
                </c:pt>
                <c:pt idx="186119">
                  <c:v>64486.46</c:v>
                </c:pt>
                <c:pt idx="186120">
                  <c:v>78697.350000000006</c:v>
                </c:pt>
                <c:pt idx="186121">
                  <c:v>63078.13</c:v>
                </c:pt>
                <c:pt idx="186122">
                  <c:v>59006.9</c:v>
                </c:pt>
                <c:pt idx="186123">
                  <c:v>65016.66</c:v>
                </c:pt>
                <c:pt idx="186124">
                  <c:v>66691.990000000005</c:v>
                </c:pt>
                <c:pt idx="186125">
                  <c:v>67063.94</c:v>
                </c:pt>
                <c:pt idx="186126">
                  <c:v>57369.56</c:v>
                </c:pt>
                <c:pt idx="186127">
                  <c:v>60472.06</c:v>
                </c:pt>
                <c:pt idx="186128">
                  <c:v>59336.46</c:v>
                </c:pt>
                <c:pt idx="186129">
                  <c:v>64524.43</c:v>
                </c:pt>
                <c:pt idx="186130">
                  <c:v>61878.75</c:v>
                </c:pt>
                <c:pt idx="186131">
                  <c:v>58303.34</c:v>
                </c:pt>
                <c:pt idx="186132">
                  <c:v>59078.79</c:v>
                </c:pt>
                <c:pt idx="186133">
                  <c:v>65796.2</c:v>
                </c:pt>
                <c:pt idx="186134">
                  <c:v>58708.21</c:v>
                </c:pt>
                <c:pt idx="186135">
                  <c:v>58563.81</c:v>
                </c:pt>
                <c:pt idx="186136">
                  <c:v>56655.89</c:v>
                </c:pt>
                <c:pt idx="186137">
                  <c:v>60075.07</c:v>
                </c:pt>
                <c:pt idx="186138">
                  <c:v>64734.48</c:v>
                </c:pt>
                <c:pt idx="186139">
                  <c:v>62057.33</c:v>
                </c:pt>
                <c:pt idx="186140">
                  <c:v>63819.86</c:v>
                </c:pt>
                <c:pt idx="186141">
                  <c:v>65780.94</c:v>
                </c:pt>
                <c:pt idx="186142">
                  <c:v>72844.44</c:v>
                </c:pt>
                <c:pt idx="186143">
                  <c:v>67986.52</c:v>
                </c:pt>
                <c:pt idx="186144">
                  <c:v>64428.24</c:v>
                </c:pt>
                <c:pt idx="186145">
                  <c:v>63757.33</c:v>
                </c:pt>
                <c:pt idx="186146">
                  <c:v>68532.350000000006</c:v>
                </c:pt>
                <c:pt idx="186147">
                  <c:v>69018.509999999995</c:v>
                </c:pt>
                <c:pt idx="186148">
                  <c:v>64746.44</c:v>
                </c:pt>
                <c:pt idx="186149">
                  <c:v>64921.67</c:v>
                </c:pt>
                <c:pt idx="186150">
                  <c:v>70536.47</c:v>
                </c:pt>
                <c:pt idx="186151">
                  <c:v>66649.05</c:v>
                </c:pt>
                <c:pt idx="186152">
                  <c:v>63951.79</c:v>
                </c:pt>
                <c:pt idx="186153">
                  <c:v>63587.1</c:v>
                </c:pt>
                <c:pt idx="186154">
                  <c:v>66027.66</c:v>
                </c:pt>
                <c:pt idx="186155">
                  <c:v>65460.66</c:v>
                </c:pt>
                <c:pt idx="186156">
                  <c:v>56003.43</c:v>
                </c:pt>
                <c:pt idx="186157">
                  <c:v>61107.8</c:v>
                </c:pt>
                <c:pt idx="186158">
                  <c:v>60466.27</c:v>
                </c:pt>
                <c:pt idx="186159">
                  <c:v>58059.9</c:v>
                </c:pt>
                <c:pt idx="186160">
                  <c:v>58427.63</c:v>
                </c:pt>
                <c:pt idx="186161">
                  <c:v>56660.03</c:v>
                </c:pt>
                <c:pt idx="186162">
                  <c:v>57008.38</c:v>
                </c:pt>
                <c:pt idx="186163">
                  <c:v>61434.48</c:v>
                </c:pt>
                <c:pt idx="186164">
                  <c:v>59829.1</c:v>
                </c:pt>
                <c:pt idx="186165">
                  <c:v>51797.71</c:v>
                </c:pt>
                <c:pt idx="186166">
                  <c:v>54115.19</c:v>
                </c:pt>
                <c:pt idx="186167">
                  <c:v>52662.57</c:v>
                </c:pt>
                <c:pt idx="186168">
                  <c:v>59398.39</c:v>
                </c:pt>
                <c:pt idx="186169">
                  <c:v>55694.41</c:v>
                </c:pt>
                <c:pt idx="186170">
                  <c:v>52516.77</c:v>
                </c:pt>
                <c:pt idx="186171">
                  <c:v>55448.31</c:v>
                </c:pt>
                <c:pt idx="186172">
                  <c:v>56795.03</c:v>
                </c:pt>
                <c:pt idx="186173">
                  <c:v>54928.51</c:v>
                </c:pt>
                <c:pt idx="186174">
                  <c:v>52740.23</c:v>
                </c:pt>
                <c:pt idx="186175">
                  <c:v>49565.46</c:v>
                </c:pt>
                <c:pt idx="186176">
                  <c:v>58526.65</c:v>
                </c:pt>
                <c:pt idx="186177">
                  <c:v>55653.32</c:v>
                </c:pt>
                <c:pt idx="186178">
                  <c:v>50903.3</c:v>
                </c:pt>
                <c:pt idx="186179">
                  <c:v>51377.39</c:v>
                </c:pt>
                <c:pt idx="186180">
                  <c:v>55265.72</c:v>
                </c:pt>
                <c:pt idx="186181">
                  <c:v>61603.65</c:v>
                </c:pt>
                <c:pt idx="186182">
                  <c:v>54195.040000000001</c:v>
                </c:pt>
                <c:pt idx="186183">
                  <c:v>51654.02</c:v>
                </c:pt>
                <c:pt idx="186184">
                  <c:v>52791.88</c:v>
                </c:pt>
                <c:pt idx="186185">
                  <c:v>62155.22</c:v>
                </c:pt>
                <c:pt idx="186186">
                  <c:v>56478.84</c:v>
                </c:pt>
                <c:pt idx="186187">
                  <c:v>53405.99</c:v>
                </c:pt>
                <c:pt idx="186188">
                  <c:v>54586.35</c:v>
                </c:pt>
                <c:pt idx="186189">
                  <c:v>58638.16</c:v>
                </c:pt>
                <c:pt idx="186190">
                  <c:v>59328.29</c:v>
                </c:pt>
                <c:pt idx="186191">
                  <c:v>53673.47</c:v>
                </c:pt>
                <c:pt idx="186192">
                  <c:v>47810.13</c:v>
                </c:pt>
                <c:pt idx="186193">
                  <c:v>53383.8</c:v>
                </c:pt>
                <c:pt idx="186194">
                  <c:v>62616.37</c:v>
                </c:pt>
                <c:pt idx="186195">
                  <c:v>53686.080000000002</c:v>
                </c:pt>
                <c:pt idx="186196">
                  <c:v>56178.95</c:v>
                </c:pt>
                <c:pt idx="186197">
                  <c:v>47401.02</c:v>
                </c:pt>
                <c:pt idx="186198">
                  <c:v>59560.82</c:v>
                </c:pt>
                <c:pt idx="186199">
                  <c:v>61347.47</c:v>
                </c:pt>
                <c:pt idx="186200">
                  <c:v>56109.68</c:v>
                </c:pt>
                <c:pt idx="186201">
                  <c:v>57195.34</c:v>
                </c:pt>
                <c:pt idx="186202">
                  <c:v>64343.46</c:v>
                </c:pt>
                <c:pt idx="186203">
                  <c:v>65584.17</c:v>
                </c:pt>
                <c:pt idx="186204">
                  <c:v>58866.66</c:v>
                </c:pt>
                <c:pt idx="186205">
                  <c:v>56511.9</c:v>
                </c:pt>
                <c:pt idx="186206">
                  <c:v>62641.39</c:v>
                </c:pt>
                <c:pt idx="186207">
                  <c:v>63159.17</c:v>
                </c:pt>
                <c:pt idx="186208">
                  <c:v>52547.199999999997</c:v>
                </c:pt>
                <c:pt idx="186209">
                  <c:v>55795.22</c:v>
                </c:pt>
                <c:pt idx="186210">
                  <c:v>55625.84</c:v>
                </c:pt>
                <c:pt idx="186211">
                  <c:v>64470.36</c:v>
                </c:pt>
                <c:pt idx="186212">
                  <c:v>55239.7</c:v>
                </c:pt>
                <c:pt idx="186213">
                  <c:v>58150.62</c:v>
                </c:pt>
                <c:pt idx="186214">
                  <c:v>44289.08</c:v>
                </c:pt>
                <c:pt idx="186215">
                  <c:v>58422.58</c:v>
                </c:pt>
                <c:pt idx="186216">
                  <c:v>51565.21</c:v>
                </c:pt>
                <c:pt idx="186217">
                  <c:v>53726.080000000002</c:v>
                </c:pt>
                <c:pt idx="186218">
                  <c:v>47666.33</c:v>
                </c:pt>
                <c:pt idx="186219">
                  <c:v>47792.33</c:v>
                </c:pt>
                <c:pt idx="186220">
                  <c:v>57728.79</c:v>
                </c:pt>
                <c:pt idx="186221">
                  <c:v>51592.17</c:v>
                </c:pt>
                <c:pt idx="186222">
                  <c:v>51464.42</c:v>
                </c:pt>
                <c:pt idx="186223">
                  <c:v>51670.07</c:v>
                </c:pt>
                <c:pt idx="186224">
                  <c:v>53548.92</c:v>
                </c:pt>
                <c:pt idx="186225">
                  <c:v>52169.84</c:v>
                </c:pt>
                <c:pt idx="186226">
                  <c:v>49280.28</c:v>
                </c:pt>
                <c:pt idx="186227">
                  <c:v>48569.120000000003</c:v>
                </c:pt>
                <c:pt idx="186228">
                  <c:v>53962.39</c:v>
                </c:pt>
                <c:pt idx="186229">
                  <c:v>55726.62</c:v>
                </c:pt>
                <c:pt idx="186230">
                  <c:v>50609.88</c:v>
                </c:pt>
                <c:pt idx="186231">
                  <c:v>52478.55</c:v>
                </c:pt>
                <c:pt idx="186232">
                  <c:v>56308.89</c:v>
                </c:pt>
                <c:pt idx="186233">
                  <c:v>62890.63</c:v>
                </c:pt>
                <c:pt idx="186234">
                  <c:v>56089.32</c:v>
                </c:pt>
                <c:pt idx="186235">
                  <c:v>51818.83</c:v>
                </c:pt>
                <c:pt idx="186236">
                  <c:v>51842.7</c:v>
                </c:pt>
                <c:pt idx="186237">
                  <c:v>61536.959999999999</c:v>
                </c:pt>
                <c:pt idx="186238">
                  <c:v>56307.33</c:v>
                </c:pt>
                <c:pt idx="186239">
                  <c:v>54506.239999999998</c:v>
                </c:pt>
                <c:pt idx="186240">
                  <c:v>51524.35</c:v>
                </c:pt>
                <c:pt idx="186241">
                  <c:v>55937.94</c:v>
                </c:pt>
                <c:pt idx="186242">
                  <c:v>60270.76</c:v>
                </c:pt>
                <c:pt idx="186243">
                  <c:v>53131.05</c:v>
                </c:pt>
                <c:pt idx="186244">
                  <c:v>47668.47</c:v>
                </c:pt>
                <c:pt idx="186245">
                  <c:v>48751.68</c:v>
                </c:pt>
                <c:pt idx="186246">
                  <c:v>61588.13</c:v>
                </c:pt>
                <c:pt idx="186247">
                  <c:v>54239.03</c:v>
                </c:pt>
                <c:pt idx="186248">
                  <c:v>55491.82</c:v>
                </c:pt>
                <c:pt idx="186249">
                  <c:v>43164.88</c:v>
                </c:pt>
                <c:pt idx="186250">
                  <c:v>58173.08</c:v>
                </c:pt>
                <c:pt idx="186251">
                  <c:v>57082.74</c:v>
                </c:pt>
                <c:pt idx="186252">
                  <c:v>56220.15</c:v>
                </c:pt>
                <c:pt idx="186253">
                  <c:v>57032.68</c:v>
                </c:pt>
                <c:pt idx="186254">
                  <c:v>58441.87</c:v>
                </c:pt>
                <c:pt idx="186255">
                  <c:v>65492.87</c:v>
                </c:pt>
                <c:pt idx="186256">
                  <c:v>52576.88</c:v>
                </c:pt>
                <c:pt idx="186257">
                  <c:v>55013.24</c:v>
                </c:pt>
                <c:pt idx="186258">
                  <c:v>54800.5</c:v>
                </c:pt>
                <c:pt idx="186259">
                  <c:v>59220.75</c:v>
                </c:pt>
                <c:pt idx="186260">
                  <c:v>50060.639999999999</c:v>
                </c:pt>
                <c:pt idx="186261">
                  <c:v>47035.040000000001</c:v>
                </c:pt>
                <c:pt idx="186262">
                  <c:v>52266.94</c:v>
                </c:pt>
                <c:pt idx="186263">
                  <c:v>60136.51</c:v>
                </c:pt>
                <c:pt idx="186264">
                  <c:v>50190.27</c:v>
                </c:pt>
                <c:pt idx="186265">
                  <c:v>47950.3</c:v>
                </c:pt>
                <c:pt idx="186266">
                  <c:v>53537.08</c:v>
                </c:pt>
                <c:pt idx="186267">
                  <c:v>57380.57</c:v>
                </c:pt>
                <c:pt idx="186268">
                  <c:v>55983.44</c:v>
                </c:pt>
                <c:pt idx="186269">
                  <c:v>44905.42</c:v>
                </c:pt>
                <c:pt idx="186270">
                  <c:v>47214.67</c:v>
                </c:pt>
                <c:pt idx="186271">
                  <c:v>48389.61</c:v>
                </c:pt>
                <c:pt idx="186272">
                  <c:v>55475.43</c:v>
                </c:pt>
                <c:pt idx="186273">
                  <c:v>49696.31</c:v>
                </c:pt>
                <c:pt idx="186274">
                  <c:v>44769.49</c:v>
                </c:pt>
                <c:pt idx="186275">
                  <c:v>45253.85</c:v>
                </c:pt>
                <c:pt idx="186276">
                  <c:v>52896.47</c:v>
                </c:pt>
                <c:pt idx="186277">
                  <c:v>49465.97</c:v>
                </c:pt>
                <c:pt idx="186278">
                  <c:v>48178.14</c:v>
                </c:pt>
                <c:pt idx="186279">
                  <c:v>42907.59</c:v>
                </c:pt>
                <c:pt idx="186280">
                  <c:v>48259.85</c:v>
                </c:pt>
                <c:pt idx="186281">
                  <c:v>53248.71</c:v>
                </c:pt>
                <c:pt idx="186282">
                  <c:v>46934.69</c:v>
                </c:pt>
                <c:pt idx="186283">
                  <c:v>47323.77</c:v>
                </c:pt>
                <c:pt idx="186284">
                  <c:v>48641.98</c:v>
                </c:pt>
                <c:pt idx="186285">
                  <c:v>56360</c:v>
                </c:pt>
                <c:pt idx="186286">
                  <c:v>52482.22</c:v>
                </c:pt>
                <c:pt idx="186287">
                  <c:v>47289.24</c:v>
                </c:pt>
                <c:pt idx="186288">
                  <c:v>46471.81</c:v>
                </c:pt>
                <c:pt idx="186289">
                  <c:v>51827.77</c:v>
                </c:pt>
                <c:pt idx="186290">
                  <c:v>54766.62</c:v>
                </c:pt>
                <c:pt idx="186291">
                  <c:v>47677.09</c:v>
                </c:pt>
                <c:pt idx="186292">
                  <c:v>47371.14</c:v>
                </c:pt>
                <c:pt idx="186293">
                  <c:v>128753.26</c:v>
                </c:pt>
                <c:pt idx="186294">
                  <c:v>120060.34</c:v>
                </c:pt>
                <c:pt idx="186295">
                  <c:v>112784.16</c:v>
                </c:pt>
                <c:pt idx="186296">
                  <c:v>117634.8</c:v>
                </c:pt>
                <c:pt idx="186297">
                  <c:v>123403.92</c:v>
                </c:pt>
                <c:pt idx="186298">
                  <c:v>117812.8</c:v>
                </c:pt>
                <c:pt idx="186299">
                  <c:v>101318.01</c:v>
                </c:pt>
                <c:pt idx="186300">
                  <c:v>111316.13</c:v>
                </c:pt>
                <c:pt idx="186301">
                  <c:v>117369.97</c:v>
                </c:pt>
                <c:pt idx="186302">
                  <c:v>107752.8</c:v>
                </c:pt>
                <c:pt idx="186303">
                  <c:v>108426.16</c:v>
                </c:pt>
                <c:pt idx="186304">
                  <c:v>105817.67</c:v>
                </c:pt>
                <c:pt idx="186305">
                  <c:v>106724.06</c:v>
                </c:pt>
                <c:pt idx="186306">
                  <c:v>117387.45</c:v>
                </c:pt>
                <c:pt idx="186307">
                  <c:v>109796.67</c:v>
                </c:pt>
                <c:pt idx="186308">
                  <c:v>101731.54</c:v>
                </c:pt>
                <c:pt idx="186309">
                  <c:v>111447.86</c:v>
                </c:pt>
                <c:pt idx="186310">
                  <c:v>101980.3</c:v>
                </c:pt>
                <c:pt idx="186311">
                  <c:v>111219.21</c:v>
                </c:pt>
                <c:pt idx="186312">
                  <c:v>107496.8</c:v>
                </c:pt>
                <c:pt idx="186313">
                  <c:v>97992.06</c:v>
                </c:pt>
                <c:pt idx="186314">
                  <c:v>112473.24</c:v>
                </c:pt>
                <c:pt idx="186315">
                  <c:v>106022.11</c:v>
                </c:pt>
                <c:pt idx="186316">
                  <c:v>101412.11</c:v>
                </c:pt>
                <c:pt idx="186317">
                  <c:v>99598.01</c:v>
                </c:pt>
                <c:pt idx="186318">
                  <c:v>97854.73</c:v>
                </c:pt>
                <c:pt idx="186319">
                  <c:v>115122.82</c:v>
                </c:pt>
                <c:pt idx="186320">
                  <c:v>112325.25</c:v>
                </c:pt>
                <c:pt idx="186321">
                  <c:v>102849.04</c:v>
                </c:pt>
                <c:pt idx="186322">
                  <c:v>112157.11</c:v>
                </c:pt>
                <c:pt idx="186323">
                  <c:v>120377.8</c:v>
                </c:pt>
                <c:pt idx="186324">
                  <c:v>128081.69</c:v>
                </c:pt>
                <c:pt idx="186325">
                  <c:v>111244.75</c:v>
                </c:pt>
                <c:pt idx="186326">
                  <c:v>104894.83</c:v>
                </c:pt>
                <c:pt idx="186327">
                  <c:v>108906.3</c:v>
                </c:pt>
                <c:pt idx="186328">
                  <c:v>125447.57</c:v>
                </c:pt>
                <c:pt idx="186329">
                  <c:v>111948.65</c:v>
                </c:pt>
                <c:pt idx="186330">
                  <c:v>108631.06</c:v>
                </c:pt>
                <c:pt idx="186331">
                  <c:v>107033.94</c:v>
                </c:pt>
                <c:pt idx="186332">
                  <c:v>118388.06</c:v>
                </c:pt>
                <c:pt idx="186333">
                  <c:v>122254.63</c:v>
                </c:pt>
                <c:pt idx="186334">
                  <c:v>116021.28</c:v>
                </c:pt>
                <c:pt idx="186335">
                  <c:v>124282.21</c:v>
                </c:pt>
                <c:pt idx="186336">
                  <c:v>114776.23</c:v>
                </c:pt>
                <c:pt idx="186337">
                  <c:v>136462.72</c:v>
                </c:pt>
                <c:pt idx="186338">
                  <c:v>129070.04</c:v>
                </c:pt>
                <c:pt idx="186339">
                  <c:v>145466.47</c:v>
                </c:pt>
                <c:pt idx="186340">
                  <c:v>87867.72</c:v>
                </c:pt>
                <c:pt idx="186341">
                  <c:v>112141.82</c:v>
                </c:pt>
                <c:pt idx="186342">
                  <c:v>112750.32</c:v>
                </c:pt>
                <c:pt idx="186343">
                  <c:v>109690.68</c:v>
                </c:pt>
                <c:pt idx="186344">
                  <c:v>114225.77</c:v>
                </c:pt>
                <c:pt idx="186345">
                  <c:v>120793.34</c:v>
                </c:pt>
                <c:pt idx="186346">
                  <c:v>121438.76</c:v>
                </c:pt>
                <c:pt idx="186347">
                  <c:v>112744.67</c:v>
                </c:pt>
                <c:pt idx="186348">
                  <c:v>109469.49</c:v>
                </c:pt>
                <c:pt idx="186349">
                  <c:v>119502.75</c:v>
                </c:pt>
                <c:pt idx="186350">
                  <c:v>117524.99</c:v>
                </c:pt>
                <c:pt idx="186351">
                  <c:v>101738.82</c:v>
                </c:pt>
                <c:pt idx="186352">
                  <c:v>104053.08</c:v>
                </c:pt>
                <c:pt idx="186353">
                  <c:v>104380.88</c:v>
                </c:pt>
                <c:pt idx="186354">
                  <c:v>123223.36</c:v>
                </c:pt>
                <c:pt idx="186355">
                  <c:v>108590.49</c:v>
                </c:pt>
                <c:pt idx="186356">
                  <c:v>118562.54</c:v>
                </c:pt>
                <c:pt idx="186357">
                  <c:v>90292.19</c:v>
                </c:pt>
                <c:pt idx="186358">
                  <c:v>117017.81</c:v>
                </c:pt>
                <c:pt idx="186359">
                  <c:v>103855.24</c:v>
                </c:pt>
                <c:pt idx="186360">
                  <c:v>109661.21</c:v>
                </c:pt>
                <c:pt idx="186361">
                  <c:v>104013.58</c:v>
                </c:pt>
                <c:pt idx="186362">
                  <c:v>101044.55</c:v>
                </c:pt>
                <c:pt idx="186363">
                  <c:v>113656.36</c:v>
                </c:pt>
                <c:pt idx="186364">
                  <c:v>101054.29</c:v>
                </c:pt>
                <c:pt idx="186365">
                  <c:v>102780.56</c:v>
                </c:pt>
                <c:pt idx="186366">
                  <c:v>110543.34</c:v>
                </c:pt>
                <c:pt idx="186367">
                  <c:v>110345.51</c:v>
                </c:pt>
                <c:pt idx="186368">
                  <c:v>103799.37</c:v>
                </c:pt>
                <c:pt idx="186369">
                  <c:v>96370.86</c:v>
                </c:pt>
                <c:pt idx="186370">
                  <c:v>97555.81</c:v>
                </c:pt>
                <c:pt idx="186371">
                  <c:v>112772.53</c:v>
                </c:pt>
                <c:pt idx="186372">
                  <c:v>112962.42</c:v>
                </c:pt>
                <c:pt idx="186373">
                  <c:v>106001.69</c:v>
                </c:pt>
                <c:pt idx="186374">
                  <c:v>119582.87</c:v>
                </c:pt>
                <c:pt idx="186375">
                  <c:v>128390.79</c:v>
                </c:pt>
                <c:pt idx="186376">
                  <c:v>133409.60000000001</c:v>
                </c:pt>
                <c:pt idx="186377">
                  <c:v>113103.31</c:v>
                </c:pt>
                <c:pt idx="186378">
                  <c:v>107552.16</c:v>
                </c:pt>
                <c:pt idx="186379">
                  <c:v>110047.61</c:v>
                </c:pt>
                <c:pt idx="186380">
                  <c:v>130941.16</c:v>
                </c:pt>
                <c:pt idx="186381">
                  <c:v>116911.62</c:v>
                </c:pt>
                <c:pt idx="186382">
                  <c:v>118840.84</c:v>
                </c:pt>
                <c:pt idx="186383">
                  <c:v>111812.21</c:v>
                </c:pt>
                <c:pt idx="186384">
                  <c:v>122817.45</c:v>
                </c:pt>
                <c:pt idx="186385">
                  <c:v>133916.29</c:v>
                </c:pt>
                <c:pt idx="186386">
                  <c:v>124763.12</c:v>
                </c:pt>
                <c:pt idx="186387">
                  <c:v>128638.78</c:v>
                </c:pt>
                <c:pt idx="186388">
                  <c:v>113981.81</c:v>
                </c:pt>
                <c:pt idx="186389">
                  <c:v>137604.37</c:v>
                </c:pt>
                <c:pt idx="186390">
                  <c:v>139014.98000000001</c:v>
                </c:pt>
                <c:pt idx="186391">
                  <c:v>154490.96</c:v>
                </c:pt>
                <c:pt idx="186392">
                  <c:v>94318.73</c:v>
                </c:pt>
                <c:pt idx="186393">
                  <c:v>124222.92</c:v>
                </c:pt>
                <c:pt idx="186394">
                  <c:v>118291.91</c:v>
                </c:pt>
                <c:pt idx="186395">
                  <c:v>120064.55</c:v>
                </c:pt>
                <c:pt idx="186396">
                  <c:v>122906.96</c:v>
                </c:pt>
                <c:pt idx="186397">
                  <c:v>126209.06</c:v>
                </c:pt>
                <c:pt idx="186398">
                  <c:v>136577.09</c:v>
                </c:pt>
                <c:pt idx="186399">
                  <c:v>115716.44</c:v>
                </c:pt>
                <c:pt idx="186400">
                  <c:v>118459.76</c:v>
                </c:pt>
                <c:pt idx="186401">
                  <c:v>118890.91</c:v>
                </c:pt>
                <c:pt idx="186402">
                  <c:v>128957.78</c:v>
                </c:pt>
                <c:pt idx="186403">
                  <c:v>107755.59</c:v>
                </c:pt>
                <c:pt idx="186404">
                  <c:v>101148.26</c:v>
                </c:pt>
                <c:pt idx="186405">
                  <c:v>109398.72</c:v>
                </c:pt>
                <c:pt idx="186406">
                  <c:v>135218.07999999999</c:v>
                </c:pt>
                <c:pt idx="186407">
                  <c:v>105966.82</c:v>
                </c:pt>
                <c:pt idx="186408">
                  <c:v>101918.39999999999</c:v>
                </c:pt>
                <c:pt idx="186409">
                  <c:v>112318.2</c:v>
                </c:pt>
                <c:pt idx="186410">
                  <c:v>117056.08</c:v>
                </c:pt>
                <c:pt idx="186411">
                  <c:v>120679.43</c:v>
                </c:pt>
                <c:pt idx="186412">
                  <c:v>98697.24</c:v>
                </c:pt>
                <c:pt idx="186413">
                  <c:v>106476.92</c:v>
                </c:pt>
                <c:pt idx="186414">
                  <c:v>102868.62</c:v>
                </c:pt>
                <c:pt idx="186415">
                  <c:v>118265.95</c:v>
                </c:pt>
                <c:pt idx="186416">
                  <c:v>106379.71</c:v>
                </c:pt>
                <c:pt idx="186417">
                  <c:v>98809.67</c:v>
                </c:pt>
                <c:pt idx="186418">
                  <c:v>104051.63</c:v>
                </c:pt>
                <c:pt idx="186419">
                  <c:v>117793.25</c:v>
                </c:pt>
                <c:pt idx="186420">
                  <c:v>105583.45</c:v>
                </c:pt>
                <c:pt idx="186421">
                  <c:v>101651.54</c:v>
                </c:pt>
                <c:pt idx="186422">
                  <c:v>98813.96</c:v>
                </c:pt>
                <c:pt idx="186423">
                  <c:v>108686.93</c:v>
                </c:pt>
                <c:pt idx="186424">
                  <c:v>118870.39999999999</c:v>
                </c:pt>
                <c:pt idx="186425">
                  <c:v>109323.61</c:v>
                </c:pt>
                <c:pt idx="186426">
                  <c:v>116413.39</c:v>
                </c:pt>
                <c:pt idx="186427">
                  <c:v>114468.21</c:v>
                </c:pt>
                <c:pt idx="186428">
                  <c:v>125067.37</c:v>
                </c:pt>
                <c:pt idx="186429">
                  <c:v>117189.75</c:v>
                </c:pt>
                <c:pt idx="186430">
                  <c:v>111963.98</c:v>
                </c:pt>
                <c:pt idx="186431">
                  <c:v>110587.33</c:v>
                </c:pt>
                <c:pt idx="186432">
                  <c:v>121725.85</c:v>
                </c:pt>
                <c:pt idx="186433">
                  <c:v>122328.76</c:v>
                </c:pt>
                <c:pt idx="186434">
                  <c:v>111288.85</c:v>
                </c:pt>
                <c:pt idx="186435">
                  <c:v>109033.04</c:v>
                </c:pt>
                <c:pt idx="186436">
                  <c:v>36740.43</c:v>
                </c:pt>
                <c:pt idx="186437">
                  <c:v>36628.49</c:v>
                </c:pt>
                <c:pt idx="186438">
                  <c:v>32748.63</c:v>
                </c:pt>
                <c:pt idx="186439">
                  <c:v>33479.9</c:v>
                </c:pt>
                <c:pt idx="186440">
                  <c:v>34241.879999999997</c:v>
                </c:pt>
                <c:pt idx="186441">
                  <c:v>36144.620000000003</c:v>
                </c:pt>
                <c:pt idx="186442">
                  <c:v>34714.400000000001</c:v>
                </c:pt>
                <c:pt idx="186443">
                  <c:v>34489.980000000003</c:v>
                </c:pt>
                <c:pt idx="186444">
                  <c:v>41847.97</c:v>
                </c:pt>
                <c:pt idx="186445">
                  <c:v>37097.699999999997</c:v>
                </c:pt>
                <c:pt idx="186446">
                  <c:v>33001.19</c:v>
                </c:pt>
                <c:pt idx="186447">
                  <c:v>34564.339999999997</c:v>
                </c:pt>
                <c:pt idx="186448">
                  <c:v>32761.439999999999</c:v>
                </c:pt>
                <c:pt idx="186449">
                  <c:v>40675.019999999997</c:v>
                </c:pt>
                <c:pt idx="186450">
                  <c:v>35921.06</c:v>
                </c:pt>
                <c:pt idx="186451">
                  <c:v>33445.24</c:v>
                </c:pt>
                <c:pt idx="186452">
                  <c:v>39721.230000000003</c:v>
                </c:pt>
                <c:pt idx="186453">
                  <c:v>42266.19</c:v>
                </c:pt>
                <c:pt idx="186454">
                  <c:v>38907.83</c:v>
                </c:pt>
                <c:pt idx="186455">
                  <c:v>35820.26</c:v>
                </c:pt>
                <c:pt idx="186456">
                  <c:v>33871.870000000003</c:v>
                </c:pt>
                <c:pt idx="186457">
                  <c:v>38405.440000000002</c:v>
                </c:pt>
                <c:pt idx="186458">
                  <c:v>41277.26</c:v>
                </c:pt>
                <c:pt idx="186459">
                  <c:v>34122.89</c:v>
                </c:pt>
                <c:pt idx="186460">
                  <c:v>33354.22</c:v>
                </c:pt>
                <c:pt idx="186461">
                  <c:v>31892.21</c:v>
                </c:pt>
                <c:pt idx="186462">
                  <c:v>37129.32</c:v>
                </c:pt>
                <c:pt idx="186463">
                  <c:v>35554.769999999997</c:v>
                </c:pt>
                <c:pt idx="186464">
                  <c:v>32050.04</c:v>
                </c:pt>
                <c:pt idx="186465">
                  <c:v>31439.77</c:v>
                </c:pt>
                <c:pt idx="186466">
                  <c:v>36820.33</c:v>
                </c:pt>
                <c:pt idx="186467">
                  <c:v>42777.3</c:v>
                </c:pt>
                <c:pt idx="186468">
                  <c:v>35915.129999999997</c:v>
                </c:pt>
                <c:pt idx="186469">
                  <c:v>31292.02</c:v>
                </c:pt>
                <c:pt idx="186470">
                  <c:v>32813.65</c:v>
                </c:pt>
                <c:pt idx="186471">
                  <c:v>38947.379999999997</c:v>
                </c:pt>
                <c:pt idx="186472">
                  <c:v>35750.53</c:v>
                </c:pt>
                <c:pt idx="186473">
                  <c:v>33045.980000000003</c:v>
                </c:pt>
                <c:pt idx="186474">
                  <c:v>34155.589999999997</c:v>
                </c:pt>
                <c:pt idx="186475">
                  <c:v>37476.160000000003</c:v>
                </c:pt>
                <c:pt idx="186476">
                  <c:v>39049.360000000001</c:v>
                </c:pt>
                <c:pt idx="186477">
                  <c:v>36294.47</c:v>
                </c:pt>
                <c:pt idx="186478">
                  <c:v>36840.67</c:v>
                </c:pt>
                <c:pt idx="186479">
                  <c:v>33164.51</c:v>
                </c:pt>
                <c:pt idx="186480">
                  <c:v>40092.74</c:v>
                </c:pt>
                <c:pt idx="186481">
                  <c:v>36080.089999999997</c:v>
                </c:pt>
                <c:pt idx="186482">
                  <c:v>47303.72</c:v>
                </c:pt>
                <c:pt idx="186483">
                  <c:v>30074.48</c:v>
                </c:pt>
                <c:pt idx="186484">
                  <c:v>38536.14</c:v>
                </c:pt>
                <c:pt idx="186485">
                  <c:v>37469.33</c:v>
                </c:pt>
                <c:pt idx="186486">
                  <c:v>33645.94</c:v>
                </c:pt>
                <c:pt idx="186487">
                  <c:v>32221.18</c:v>
                </c:pt>
                <c:pt idx="186488">
                  <c:v>37351.410000000003</c:v>
                </c:pt>
                <c:pt idx="186489">
                  <c:v>38828.58</c:v>
                </c:pt>
                <c:pt idx="186490">
                  <c:v>35705.760000000002</c:v>
                </c:pt>
                <c:pt idx="186491">
                  <c:v>31517.3</c:v>
                </c:pt>
                <c:pt idx="186492">
                  <c:v>37672.17</c:v>
                </c:pt>
                <c:pt idx="186493">
                  <c:v>38980.449999999997</c:v>
                </c:pt>
                <c:pt idx="186494">
                  <c:v>35539.22</c:v>
                </c:pt>
                <c:pt idx="186495">
                  <c:v>34250.54</c:v>
                </c:pt>
                <c:pt idx="186496">
                  <c:v>32301.73</c:v>
                </c:pt>
                <c:pt idx="186497">
                  <c:v>39917.08</c:v>
                </c:pt>
                <c:pt idx="186498">
                  <c:v>37319.56</c:v>
                </c:pt>
                <c:pt idx="186499">
                  <c:v>42103.03</c:v>
                </c:pt>
                <c:pt idx="186500">
                  <c:v>32716.07</c:v>
                </c:pt>
                <c:pt idx="186501">
                  <c:v>40783.86</c:v>
                </c:pt>
                <c:pt idx="186502">
                  <c:v>40937.35</c:v>
                </c:pt>
                <c:pt idx="186503">
                  <c:v>37335.269999999997</c:v>
                </c:pt>
                <c:pt idx="186504">
                  <c:v>37448.67</c:v>
                </c:pt>
                <c:pt idx="186505">
                  <c:v>41751.68</c:v>
                </c:pt>
                <c:pt idx="186506">
                  <c:v>42264.94</c:v>
                </c:pt>
                <c:pt idx="186507">
                  <c:v>35668.51</c:v>
                </c:pt>
                <c:pt idx="186508">
                  <c:v>38040.25</c:v>
                </c:pt>
                <c:pt idx="186509">
                  <c:v>39779.730000000003</c:v>
                </c:pt>
                <c:pt idx="186510">
                  <c:v>46618.27</c:v>
                </c:pt>
                <c:pt idx="186511">
                  <c:v>37755.29</c:v>
                </c:pt>
                <c:pt idx="186512">
                  <c:v>33269.58</c:v>
                </c:pt>
                <c:pt idx="186513">
                  <c:v>34192.57</c:v>
                </c:pt>
                <c:pt idx="186514">
                  <c:v>39303.61</c:v>
                </c:pt>
                <c:pt idx="186515">
                  <c:v>40288.660000000003</c:v>
                </c:pt>
                <c:pt idx="186516">
                  <c:v>35427.47</c:v>
                </c:pt>
                <c:pt idx="186517">
                  <c:v>36981.97</c:v>
                </c:pt>
                <c:pt idx="186518">
                  <c:v>39371.49</c:v>
                </c:pt>
                <c:pt idx="186519">
                  <c:v>47914.69</c:v>
                </c:pt>
                <c:pt idx="186520">
                  <c:v>38219.33</c:v>
                </c:pt>
                <c:pt idx="186521">
                  <c:v>35460.54</c:v>
                </c:pt>
                <c:pt idx="186522">
                  <c:v>34770.879999999997</c:v>
                </c:pt>
                <c:pt idx="186523">
                  <c:v>42426.61</c:v>
                </c:pt>
                <c:pt idx="186524">
                  <c:v>36228.9</c:v>
                </c:pt>
                <c:pt idx="186525">
                  <c:v>36046.28</c:v>
                </c:pt>
                <c:pt idx="186526">
                  <c:v>33632.57</c:v>
                </c:pt>
                <c:pt idx="186527">
                  <c:v>38735.61</c:v>
                </c:pt>
                <c:pt idx="186528">
                  <c:v>46564.93</c:v>
                </c:pt>
                <c:pt idx="186529">
                  <c:v>41215.75</c:v>
                </c:pt>
                <c:pt idx="186530">
                  <c:v>40157.78</c:v>
                </c:pt>
                <c:pt idx="186531">
                  <c:v>31427.58</c:v>
                </c:pt>
                <c:pt idx="186532">
                  <c:v>39930.519999999997</c:v>
                </c:pt>
                <c:pt idx="186533">
                  <c:v>45141.36</c:v>
                </c:pt>
                <c:pt idx="186534">
                  <c:v>44635.53</c:v>
                </c:pt>
                <c:pt idx="186535">
                  <c:v>29415.54</c:v>
                </c:pt>
                <c:pt idx="186536">
                  <c:v>40990.81</c:v>
                </c:pt>
                <c:pt idx="186537">
                  <c:v>40188.78</c:v>
                </c:pt>
                <c:pt idx="186538">
                  <c:v>36252.04</c:v>
                </c:pt>
                <c:pt idx="186539">
                  <c:v>34806.75</c:v>
                </c:pt>
                <c:pt idx="186540">
                  <c:v>37563.370000000003</c:v>
                </c:pt>
                <c:pt idx="186541">
                  <c:v>41490.04</c:v>
                </c:pt>
                <c:pt idx="186542">
                  <c:v>36765.21</c:v>
                </c:pt>
                <c:pt idx="186543">
                  <c:v>33576.85</c:v>
                </c:pt>
                <c:pt idx="186544">
                  <c:v>34451.050000000003</c:v>
                </c:pt>
                <c:pt idx="186545">
                  <c:v>39900.1</c:v>
                </c:pt>
                <c:pt idx="186546">
                  <c:v>37976.29</c:v>
                </c:pt>
                <c:pt idx="186547">
                  <c:v>34977.9</c:v>
                </c:pt>
                <c:pt idx="186548">
                  <c:v>34037.46</c:v>
                </c:pt>
                <c:pt idx="186549">
                  <c:v>46357.63</c:v>
                </c:pt>
                <c:pt idx="186550">
                  <c:v>35478.230000000003</c:v>
                </c:pt>
                <c:pt idx="186551">
                  <c:v>31612.240000000002</c:v>
                </c:pt>
                <c:pt idx="186552">
                  <c:v>32172.43</c:v>
                </c:pt>
                <c:pt idx="186553">
                  <c:v>36620.949999999997</c:v>
                </c:pt>
                <c:pt idx="186554">
                  <c:v>37658.11</c:v>
                </c:pt>
                <c:pt idx="186555">
                  <c:v>34129.19</c:v>
                </c:pt>
                <c:pt idx="186556">
                  <c:v>39886.54</c:v>
                </c:pt>
                <c:pt idx="186557">
                  <c:v>39196.339999999997</c:v>
                </c:pt>
                <c:pt idx="186558">
                  <c:v>40908.19</c:v>
                </c:pt>
                <c:pt idx="186559">
                  <c:v>37365.99</c:v>
                </c:pt>
                <c:pt idx="186560">
                  <c:v>38120.120000000003</c:v>
                </c:pt>
                <c:pt idx="186561">
                  <c:v>36010.6</c:v>
                </c:pt>
                <c:pt idx="186562">
                  <c:v>46810.86</c:v>
                </c:pt>
                <c:pt idx="186563">
                  <c:v>36669.919999999998</c:v>
                </c:pt>
                <c:pt idx="186564">
                  <c:v>33933.050000000003</c:v>
                </c:pt>
                <c:pt idx="186565">
                  <c:v>33684.14</c:v>
                </c:pt>
                <c:pt idx="186566">
                  <c:v>37202.269999999997</c:v>
                </c:pt>
                <c:pt idx="186567">
                  <c:v>39120.22</c:v>
                </c:pt>
                <c:pt idx="186568">
                  <c:v>36007.269999999997</c:v>
                </c:pt>
                <c:pt idx="186569">
                  <c:v>34845.39</c:v>
                </c:pt>
                <c:pt idx="186570">
                  <c:v>34326.33</c:v>
                </c:pt>
                <c:pt idx="186571">
                  <c:v>44678.84</c:v>
                </c:pt>
                <c:pt idx="186572">
                  <c:v>37924.14</c:v>
                </c:pt>
                <c:pt idx="186573">
                  <c:v>34076.080000000002</c:v>
                </c:pt>
                <c:pt idx="186574">
                  <c:v>33951.449999999997</c:v>
                </c:pt>
                <c:pt idx="186575">
                  <c:v>39149.43</c:v>
                </c:pt>
                <c:pt idx="186576">
                  <c:v>38875.599999999999</c:v>
                </c:pt>
                <c:pt idx="186577">
                  <c:v>33428.14</c:v>
                </c:pt>
                <c:pt idx="186578">
                  <c:v>32969.9</c:v>
                </c:pt>
                <c:pt idx="186579">
                  <c:v>39778.67</c:v>
                </c:pt>
                <c:pt idx="186580">
                  <c:v>40958.69</c:v>
                </c:pt>
                <c:pt idx="186581">
                  <c:v>47438.84</c:v>
                </c:pt>
                <c:pt idx="186582">
                  <c:v>37419.53</c:v>
                </c:pt>
                <c:pt idx="186583">
                  <c:v>40265.589999999997</c:v>
                </c:pt>
                <c:pt idx="186584">
                  <c:v>41471.120000000003</c:v>
                </c:pt>
                <c:pt idx="186585">
                  <c:v>37470.39</c:v>
                </c:pt>
                <c:pt idx="186586">
                  <c:v>40313.25</c:v>
                </c:pt>
                <c:pt idx="186587">
                  <c:v>48037.49</c:v>
                </c:pt>
                <c:pt idx="186588">
                  <c:v>45722.76</c:v>
                </c:pt>
                <c:pt idx="186589">
                  <c:v>40512.42</c:v>
                </c:pt>
                <c:pt idx="186590">
                  <c:v>39810.589999999997</c:v>
                </c:pt>
                <c:pt idx="186591">
                  <c:v>38713.35</c:v>
                </c:pt>
                <c:pt idx="186592">
                  <c:v>46407.67</c:v>
                </c:pt>
                <c:pt idx="186593">
                  <c:v>52404.05</c:v>
                </c:pt>
                <c:pt idx="186594">
                  <c:v>41705.15</c:v>
                </c:pt>
                <c:pt idx="186595">
                  <c:v>48313.78</c:v>
                </c:pt>
                <c:pt idx="186596">
                  <c:v>48008.25</c:v>
                </c:pt>
                <c:pt idx="186597">
                  <c:v>43956.74</c:v>
                </c:pt>
                <c:pt idx="186598">
                  <c:v>42856.51</c:v>
                </c:pt>
                <c:pt idx="186599">
                  <c:v>42090.67</c:v>
                </c:pt>
                <c:pt idx="186600">
                  <c:v>43581.93</c:v>
                </c:pt>
                <c:pt idx="186601">
                  <c:v>46091.23</c:v>
                </c:pt>
                <c:pt idx="186602">
                  <c:v>40492.75</c:v>
                </c:pt>
                <c:pt idx="186603">
                  <c:v>36673.31</c:v>
                </c:pt>
                <c:pt idx="186604">
                  <c:v>37001.919999999998</c:v>
                </c:pt>
                <c:pt idx="186605">
                  <c:v>40002.720000000001</c:v>
                </c:pt>
                <c:pt idx="186606">
                  <c:v>37580.42</c:v>
                </c:pt>
                <c:pt idx="186607">
                  <c:v>33335.980000000003</c:v>
                </c:pt>
                <c:pt idx="186608">
                  <c:v>33855.120000000003</c:v>
                </c:pt>
                <c:pt idx="186609">
                  <c:v>35930.050000000003</c:v>
                </c:pt>
                <c:pt idx="186610">
                  <c:v>37749.46</c:v>
                </c:pt>
                <c:pt idx="186611">
                  <c:v>31940.66</c:v>
                </c:pt>
                <c:pt idx="186612">
                  <c:v>31016.61</c:v>
                </c:pt>
                <c:pt idx="186613">
                  <c:v>30352.35</c:v>
                </c:pt>
                <c:pt idx="186614">
                  <c:v>32169.22</c:v>
                </c:pt>
                <c:pt idx="186615">
                  <c:v>30747.1</c:v>
                </c:pt>
                <c:pt idx="186616">
                  <c:v>30527.79</c:v>
                </c:pt>
                <c:pt idx="186617">
                  <c:v>30818.71</c:v>
                </c:pt>
                <c:pt idx="186618">
                  <c:v>31783.32</c:v>
                </c:pt>
                <c:pt idx="186619">
                  <c:v>32858.07</c:v>
                </c:pt>
                <c:pt idx="186620">
                  <c:v>31989.18</c:v>
                </c:pt>
                <c:pt idx="186621">
                  <c:v>38936.65</c:v>
                </c:pt>
                <c:pt idx="186622">
                  <c:v>29332.5</c:v>
                </c:pt>
                <c:pt idx="186623">
                  <c:v>32231.53</c:v>
                </c:pt>
                <c:pt idx="186624">
                  <c:v>32324.240000000002</c:v>
                </c:pt>
                <c:pt idx="186625">
                  <c:v>42302.6</c:v>
                </c:pt>
                <c:pt idx="186626">
                  <c:v>27001.29</c:v>
                </c:pt>
                <c:pt idx="186627">
                  <c:v>34080.06</c:v>
                </c:pt>
                <c:pt idx="186628">
                  <c:v>34287.94</c:v>
                </c:pt>
                <c:pt idx="186629">
                  <c:v>33138.1</c:v>
                </c:pt>
                <c:pt idx="186630">
                  <c:v>35559.67</c:v>
                </c:pt>
                <c:pt idx="186631">
                  <c:v>36721</c:v>
                </c:pt>
                <c:pt idx="186632">
                  <c:v>37820.620000000003</c:v>
                </c:pt>
                <c:pt idx="186633">
                  <c:v>48188.68</c:v>
                </c:pt>
                <c:pt idx="186634">
                  <c:v>34333.51</c:v>
                </c:pt>
                <c:pt idx="186635">
                  <c:v>38752.82</c:v>
                </c:pt>
                <c:pt idx="186636">
                  <c:v>37466.239999999998</c:v>
                </c:pt>
                <c:pt idx="186637">
                  <c:v>37628.42</c:v>
                </c:pt>
                <c:pt idx="186638">
                  <c:v>38320.67</c:v>
                </c:pt>
                <c:pt idx="186639">
                  <c:v>38067.18</c:v>
                </c:pt>
                <c:pt idx="186640">
                  <c:v>42159.35</c:v>
                </c:pt>
                <c:pt idx="186641">
                  <c:v>40181.25</c:v>
                </c:pt>
                <c:pt idx="186642">
                  <c:v>43013.27</c:v>
                </c:pt>
                <c:pt idx="186643">
                  <c:v>39467.370000000003</c:v>
                </c:pt>
                <c:pt idx="186644">
                  <c:v>42601.37</c:v>
                </c:pt>
                <c:pt idx="186645">
                  <c:v>51010.67</c:v>
                </c:pt>
                <c:pt idx="186646">
                  <c:v>39779.230000000003</c:v>
                </c:pt>
                <c:pt idx="186647">
                  <c:v>41303.870000000003</c:v>
                </c:pt>
                <c:pt idx="186648">
                  <c:v>43070.62</c:v>
                </c:pt>
                <c:pt idx="186649">
                  <c:v>44062.29</c:v>
                </c:pt>
                <c:pt idx="186650">
                  <c:v>40250.28</c:v>
                </c:pt>
                <c:pt idx="186651">
                  <c:v>40970.85</c:v>
                </c:pt>
                <c:pt idx="186652">
                  <c:v>41526.49</c:v>
                </c:pt>
                <c:pt idx="186653">
                  <c:v>44604.44</c:v>
                </c:pt>
                <c:pt idx="186654">
                  <c:v>41679.93</c:v>
                </c:pt>
                <c:pt idx="186655">
                  <c:v>42038.09</c:v>
                </c:pt>
                <c:pt idx="186656">
                  <c:v>38676.35</c:v>
                </c:pt>
                <c:pt idx="186657">
                  <c:v>40488.629999999997</c:v>
                </c:pt>
                <c:pt idx="186658">
                  <c:v>39272.74</c:v>
                </c:pt>
                <c:pt idx="186659">
                  <c:v>37172.14</c:v>
                </c:pt>
                <c:pt idx="186660">
                  <c:v>35844.49</c:v>
                </c:pt>
                <c:pt idx="186661">
                  <c:v>36709.699999999997</c:v>
                </c:pt>
                <c:pt idx="186662">
                  <c:v>40549.46</c:v>
                </c:pt>
                <c:pt idx="186663">
                  <c:v>34694.35</c:v>
                </c:pt>
                <c:pt idx="186664">
                  <c:v>31530.720000000001</c:v>
                </c:pt>
                <c:pt idx="186665">
                  <c:v>32683.96</c:v>
                </c:pt>
                <c:pt idx="186666">
                  <c:v>35561.21</c:v>
                </c:pt>
                <c:pt idx="186667">
                  <c:v>32726.959999999999</c:v>
                </c:pt>
                <c:pt idx="186668">
                  <c:v>34332.949999999997</c:v>
                </c:pt>
                <c:pt idx="186669">
                  <c:v>31790.89</c:v>
                </c:pt>
                <c:pt idx="186670">
                  <c:v>31873.35</c:v>
                </c:pt>
                <c:pt idx="186671">
                  <c:v>34464.76</c:v>
                </c:pt>
                <c:pt idx="186672">
                  <c:v>31614.59</c:v>
                </c:pt>
                <c:pt idx="186673">
                  <c:v>36046.769999999997</c:v>
                </c:pt>
                <c:pt idx="186674">
                  <c:v>28750.51</c:v>
                </c:pt>
                <c:pt idx="186675">
                  <c:v>31256.6</c:v>
                </c:pt>
                <c:pt idx="186676">
                  <c:v>34965.980000000003</c:v>
                </c:pt>
                <c:pt idx="186677">
                  <c:v>40078.32</c:v>
                </c:pt>
                <c:pt idx="186678">
                  <c:v>28136.71</c:v>
                </c:pt>
                <c:pt idx="186679">
                  <c:v>34128.53</c:v>
                </c:pt>
                <c:pt idx="186680">
                  <c:v>34804.76</c:v>
                </c:pt>
                <c:pt idx="186681">
                  <c:v>35973.24</c:v>
                </c:pt>
                <c:pt idx="186682">
                  <c:v>37278.36</c:v>
                </c:pt>
                <c:pt idx="186683">
                  <c:v>37253.440000000002</c:v>
                </c:pt>
                <c:pt idx="186684">
                  <c:v>39389.46</c:v>
                </c:pt>
                <c:pt idx="186685">
                  <c:v>47881.53</c:v>
                </c:pt>
                <c:pt idx="186686">
                  <c:v>34794.050000000003</c:v>
                </c:pt>
                <c:pt idx="186687">
                  <c:v>34786.1</c:v>
                </c:pt>
                <c:pt idx="186688">
                  <c:v>36938.42</c:v>
                </c:pt>
                <c:pt idx="186689">
                  <c:v>34993.82</c:v>
                </c:pt>
                <c:pt idx="186690">
                  <c:v>34926.97</c:v>
                </c:pt>
                <c:pt idx="186691">
                  <c:v>33343.769999999997</c:v>
                </c:pt>
                <c:pt idx="186692">
                  <c:v>41007.93</c:v>
                </c:pt>
                <c:pt idx="186693">
                  <c:v>37654.06</c:v>
                </c:pt>
                <c:pt idx="186694">
                  <c:v>34362.720000000001</c:v>
                </c:pt>
                <c:pt idx="186695">
                  <c:v>34826.92</c:v>
                </c:pt>
                <c:pt idx="186696">
                  <c:v>37494.559999999998</c:v>
                </c:pt>
                <c:pt idx="186697">
                  <c:v>39580.79</c:v>
                </c:pt>
                <c:pt idx="186698">
                  <c:v>46206.92</c:v>
                </c:pt>
                <c:pt idx="186699">
                  <c:v>41559.01</c:v>
                </c:pt>
                <c:pt idx="186700">
                  <c:v>42308.18</c:v>
                </c:pt>
                <c:pt idx="186701">
                  <c:v>39457.120000000003</c:v>
                </c:pt>
                <c:pt idx="186702">
                  <c:v>41423.269999999997</c:v>
                </c:pt>
                <c:pt idx="186703">
                  <c:v>41597.550000000003</c:v>
                </c:pt>
                <c:pt idx="186704">
                  <c:v>39184.44</c:v>
                </c:pt>
                <c:pt idx="186705">
                  <c:v>46753</c:v>
                </c:pt>
                <c:pt idx="186706">
                  <c:v>37116.51</c:v>
                </c:pt>
                <c:pt idx="186707">
                  <c:v>37290.19</c:v>
                </c:pt>
                <c:pt idx="186708">
                  <c:v>35303.99</c:v>
                </c:pt>
                <c:pt idx="186709">
                  <c:v>34451.72</c:v>
                </c:pt>
                <c:pt idx="186710">
                  <c:v>36421.71</c:v>
                </c:pt>
                <c:pt idx="186711">
                  <c:v>32909.230000000003</c:v>
                </c:pt>
                <c:pt idx="186712">
                  <c:v>32824.6</c:v>
                </c:pt>
                <c:pt idx="186713">
                  <c:v>33908.35</c:v>
                </c:pt>
                <c:pt idx="186714">
                  <c:v>35735.42</c:v>
                </c:pt>
                <c:pt idx="186715">
                  <c:v>33519.49</c:v>
                </c:pt>
                <c:pt idx="186716">
                  <c:v>31870.01</c:v>
                </c:pt>
                <c:pt idx="186717">
                  <c:v>31388.22</c:v>
                </c:pt>
                <c:pt idx="186718">
                  <c:v>30641.13</c:v>
                </c:pt>
                <c:pt idx="186719">
                  <c:v>32207.15</c:v>
                </c:pt>
                <c:pt idx="186720">
                  <c:v>32038.28</c:v>
                </c:pt>
                <c:pt idx="186721">
                  <c:v>31937.9</c:v>
                </c:pt>
                <c:pt idx="186722">
                  <c:v>103077.21</c:v>
                </c:pt>
                <c:pt idx="186723">
                  <c:v>104119.75</c:v>
                </c:pt>
                <c:pt idx="186724">
                  <c:v>94343.27</c:v>
                </c:pt>
                <c:pt idx="186725">
                  <c:v>96048.62</c:v>
                </c:pt>
                <c:pt idx="186726">
                  <c:v>100898.06</c:v>
                </c:pt>
                <c:pt idx="186727">
                  <c:v>100259</c:v>
                </c:pt>
                <c:pt idx="186728">
                  <c:v>89947.14</c:v>
                </c:pt>
                <c:pt idx="186729">
                  <c:v>99141.119999999995</c:v>
                </c:pt>
                <c:pt idx="186730">
                  <c:v>102755.98</c:v>
                </c:pt>
                <c:pt idx="186731">
                  <c:v>98727.45</c:v>
                </c:pt>
                <c:pt idx="186732">
                  <c:v>112581.89</c:v>
                </c:pt>
                <c:pt idx="186733">
                  <c:v>108523.43</c:v>
                </c:pt>
                <c:pt idx="186734">
                  <c:v>103529.87</c:v>
                </c:pt>
                <c:pt idx="186735">
                  <c:v>109248.09</c:v>
                </c:pt>
                <c:pt idx="186736">
                  <c:v>97732.01</c:v>
                </c:pt>
                <c:pt idx="186737">
                  <c:v>95528.12</c:v>
                </c:pt>
                <c:pt idx="186738">
                  <c:v>132134.20000000001</c:v>
                </c:pt>
                <c:pt idx="186739">
                  <c:v>113022.39</c:v>
                </c:pt>
                <c:pt idx="186740">
                  <c:v>101600.26</c:v>
                </c:pt>
                <c:pt idx="186741">
                  <c:v>103903.07</c:v>
                </c:pt>
                <c:pt idx="186742">
                  <c:v>102952.33</c:v>
                </c:pt>
                <c:pt idx="186743">
                  <c:v>128718.54</c:v>
                </c:pt>
                <c:pt idx="186744">
                  <c:v>122462.24</c:v>
                </c:pt>
                <c:pt idx="186745">
                  <c:v>105604.04</c:v>
                </c:pt>
                <c:pt idx="186746">
                  <c:v>103460.39</c:v>
                </c:pt>
                <c:pt idx="186747">
                  <c:v>98712.68</c:v>
                </c:pt>
                <c:pt idx="186748">
                  <c:v>112293.9</c:v>
                </c:pt>
                <c:pt idx="186749">
                  <c:v>105866.32</c:v>
                </c:pt>
                <c:pt idx="186750">
                  <c:v>99530.83</c:v>
                </c:pt>
                <c:pt idx="186751">
                  <c:v>104180.37</c:v>
                </c:pt>
                <c:pt idx="186752">
                  <c:v>115985.88</c:v>
                </c:pt>
                <c:pt idx="186753">
                  <c:v>110900.52</c:v>
                </c:pt>
                <c:pt idx="186754">
                  <c:v>97906.6</c:v>
                </c:pt>
                <c:pt idx="186755">
                  <c:v>97622.8</c:v>
                </c:pt>
                <c:pt idx="186756">
                  <c:v>96263.74</c:v>
                </c:pt>
                <c:pt idx="186757">
                  <c:v>104901.42</c:v>
                </c:pt>
                <c:pt idx="186758">
                  <c:v>93833.64</c:v>
                </c:pt>
                <c:pt idx="186759">
                  <c:v>92095.2</c:v>
                </c:pt>
                <c:pt idx="186760">
                  <c:v>93628.1</c:v>
                </c:pt>
                <c:pt idx="186761">
                  <c:v>93593.04</c:v>
                </c:pt>
                <c:pt idx="186762">
                  <c:v>95502.29</c:v>
                </c:pt>
                <c:pt idx="186763">
                  <c:v>89298.6</c:v>
                </c:pt>
                <c:pt idx="186764">
                  <c:v>87397.18</c:v>
                </c:pt>
                <c:pt idx="186765">
                  <c:v>87355.35</c:v>
                </c:pt>
                <c:pt idx="186766">
                  <c:v>96393.11</c:v>
                </c:pt>
                <c:pt idx="186767">
                  <c:v>91539.3</c:v>
                </c:pt>
                <c:pt idx="186768">
                  <c:v>111768.64</c:v>
                </c:pt>
                <c:pt idx="186769">
                  <c:v>80853.11</c:v>
                </c:pt>
                <c:pt idx="186770">
                  <c:v>79933.72</c:v>
                </c:pt>
                <c:pt idx="186771">
                  <c:v>86881.2</c:v>
                </c:pt>
                <c:pt idx="186772">
                  <c:v>86260.83</c:v>
                </c:pt>
                <c:pt idx="186773">
                  <c:v>94286.73</c:v>
                </c:pt>
                <c:pt idx="186774">
                  <c:v>94932.19</c:v>
                </c:pt>
                <c:pt idx="186775">
                  <c:v>100835.71</c:v>
                </c:pt>
                <c:pt idx="186776">
                  <c:v>91748.9</c:v>
                </c:pt>
                <c:pt idx="186777">
                  <c:v>89347.47</c:v>
                </c:pt>
                <c:pt idx="186778">
                  <c:v>97230.86</c:v>
                </c:pt>
                <c:pt idx="186779">
                  <c:v>93532.95</c:v>
                </c:pt>
                <c:pt idx="186780">
                  <c:v>87808.87</c:v>
                </c:pt>
                <c:pt idx="186781">
                  <c:v>92099.96</c:v>
                </c:pt>
                <c:pt idx="186782">
                  <c:v>91393.45</c:v>
                </c:pt>
                <c:pt idx="186783">
                  <c:v>102753.9</c:v>
                </c:pt>
                <c:pt idx="186784">
                  <c:v>97312.56</c:v>
                </c:pt>
                <c:pt idx="186785">
                  <c:v>94873.84</c:v>
                </c:pt>
                <c:pt idx="186786">
                  <c:v>82301.97</c:v>
                </c:pt>
                <c:pt idx="186787">
                  <c:v>102730.81</c:v>
                </c:pt>
                <c:pt idx="186788">
                  <c:v>97239.65</c:v>
                </c:pt>
                <c:pt idx="186789">
                  <c:v>96124.99</c:v>
                </c:pt>
                <c:pt idx="186790">
                  <c:v>98556.25</c:v>
                </c:pt>
                <c:pt idx="186791">
                  <c:v>100036.15</c:v>
                </c:pt>
                <c:pt idx="186792">
                  <c:v>107537.12</c:v>
                </c:pt>
                <c:pt idx="186793">
                  <c:v>99297.83</c:v>
                </c:pt>
                <c:pt idx="186794">
                  <c:v>98031.8</c:v>
                </c:pt>
                <c:pt idx="186795">
                  <c:v>103811.19</c:v>
                </c:pt>
                <c:pt idx="186796">
                  <c:v>111954.64</c:v>
                </c:pt>
                <c:pt idx="186797">
                  <c:v>105311.78</c:v>
                </c:pt>
                <c:pt idx="186798">
                  <c:v>109021.58</c:v>
                </c:pt>
                <c:pt idx="186799">
                  <c:v>96590.76</c:v>
                </c:pt>
                <c:pt idx="186800">
                  <c:v>101268.81</c:v>
                </c:pt>
                <c:pt idx="186801">
                  <c:v>98661.83</c:v>
                </c:pt>
                <c:pt idx="186802">
                  <c:v>96292.04</c:v>
                </c:pt>
                <c:pt idx="186803">
                  <c:v>106238.38</c:v>
                </c:pt>
                <c:pt idx="186804">
                  <c:v>111202.69</c:v>
                </c:pt>
                <c:pt idx="186805">
                  <c:v>112114.69</c:v>
                </c:pt>
                <c:pt idx="186806">
                  <c:v>97668.88</c:v>
                </c:pt>
                <c:pt idx="186807">
                  <c:v>93558.92</c:v>
                </c:pt>
                <c:pt idx="186808">
                  <c:v>93808.72</c:v>
                </c:pt>
                <c:pt idx="186809">
                  <c:v>99676.09</c:v>
                </c:pt>
                <c:pt idx="186810">
                  <c:v>94009.81</c:v>
                </c:pt>
                <c:pt idx="186811">
                  <c:v>88808.97</c:v>
                </c:pt>
                <c:pt idx="186812">
                  <c:v>87104.54</c:v>
                </c:pt>
                <c:pt idx="186813">
                  <c:v>91328.22</c:v>
                </c:pt>
                <c:pt idx="186814">
                  <c:v>98769.31</c:v>
                </c:pt>
                <c:pt idx="186815">
                  <c:v>89956.87</c:v>
                </c:pt>
                <c:pt idx="186816">
                  <c:v>83922.69</c:v>
                </c:pt>
                <c:pt idx="186817">
                  <c:v>82681.84</c:v>
                </c:pt>
                <c:pt idx="186818">
                  <c:v>96543.86</c:v>
                </c:pt>
                <c:pt idx="186819">
                  <c:v>93046.080000000002</c:v>
                </c:pt>
                <c:pt idx="186820">
                  <c:v>106168.77</c:v>
                </c:pt>
                <c:pt idx="186821">
                  <c:v>76317.429999999993</c:v>
                </c:pt>
                <c:pt idx="186822">
                  <c:v>87086.81</c:v>
                </c:pt>
                <c:pt idx="186823">
                  <c:v>82315.429999999993</c:v>
                </c:pt>
                <c:pt idx="186824">
                  <c:v>84213.77</c:v>
                </c:pt>
                <c:pt idx="186825">
                  <c:v>92325.62</c:v>
                </c:pt>
                <c:pt idx="186826">
                  <c:v>91948.64</c:v>
                </c:pt>
                <c:pt idx="186827">
                  <c:v>100762.72</c:v>
                </c:pt>
                <c:pt idx="186828">
                  <c:v>83427.67</c:v>
                </c:pt>
                <c:pt idx="186829">
                  <c:v>86844.06</c:v>
                </c:pt>
                <c:pt idx="186830">
                  <c:v>85715.49</c:v>
                </c:pt>
                <c:pt idx="186831">
                  <c:v>92416.41</c:v>
                </c:pt>
                <c:pt idx="186832">
                  <c:v>88404.72</c:v>
                </c:pt>
                <c:pt idx="186833">
                  <c:v>88296.87</c:v>
                </c:pt>
                <c:pt idx="186834">
                  <c:v>85896.75</c:v>
                </c:pt>
                <c:pt idx="186835">
                  <c:v>99734.98</c:v>
                </c:pt>
                <c:pt idx="186836">
                  <c:v>85379.44</c:v>
                </c:pt>
                <c:pt idx="186837">
                  <c:v>85886.38</c:v>
                </c:pt>
                <c:pt idx="186838">
                  <c:v>89900.96</c:v>
                </c:pt>
                <c:pt idx="186839">
                  <c:v>98126.66</c:v>
                </c:pt>
                <c:pt idx="186840">
                  <c:v>99002.59</c:v>
                </c:pt>
                <c:pt idx="186841">
                  <c:v>87813.8</c:v>
                </c:pt>
                <c:pt idx="186842">
                  <c:v>102696.74</c:v>
                </c:pt>
                <c:pt idx="186843">
                  <c:v>94404.81</c:v>
                </c:pt>
                <c:pt idx="186844">
                  <c:v>95686.1</c:v>
                </c:pt>
                <c:pt idx="186845">
                  <c:v>97629.92</c:v>
                </c:pt>
                <c:pt idx="186846">
                  <c:v>98907.05</c:v>
                </c:pt>
                <c:pt idx="186847">
                  <c:v>98543.1</c:v>
                </c:pt>
                <c:pt idx="186848">
                  <c:v>116524.32</c:v>
                </c:pt>
                <c:pt idx="186849">
                  <c:v>98516.32</c:v>
                </c:pt>
                <c:pt idx="186850">
                  <c:v>98126.92</c:v>
                </c:pt>
                <c:pt idx="186851">
                  <c:v>93898.39</c:v>
                </c:pt>
                <c:pt idx="186852">
                  <c:v>95997.94</c:v>
                </c:pt>
                <c:pt idx="186853">
                  <c:v>103645.21</c:v>
                </c:pt>
                <c:pt idx="186854">
                  <c:v>92635.23</c:v>
                </c:pt>
                <c:pt idx="186855">
                  <c:v>99766.11</c:v>
                </c:pt>
                <c:pt idx="186856">
                  <c:v>107075.96</c:v>
                </c:pt>
                <c:pt idx="186857">
                  <c:v>108665.87</c:v>
                </c:pt>
                <c:pt idx="186858">
                  <c:v>97591.4</c:v>
                </c:pt>
                <c:pt idx="186859">
                  <c:v>91865.46</c:v>
                </c:pt>
                <c:pt idx="186860">
                  <c:v>88565.27</c:v>
                </c:pt>
                <c:pt idx="186861">
                  <c:v>93610.04</c:v>
                </c:pt>
                <c:pt idx="186862">
                  <c:v>88767.53</c:v>
                </c:pt>
                <c:pt idx="186863">
                  <c:v>84269.04</c:v>
                </c:pt>
                <c:pt idx="186864">
                  <c:v>85833.32</c:v>
                </c:pt>
                <c:pt idx="186865">
                  <c:v>13998.8</c:v>
                </c:pt>
                <c:pt idx="186866">
                  <c:v>16023.01</c:v>
                </c:pt>
                <c:pt idx="186867">
                  <c:v>13821.5</c:v>
                </c:pt>
                <c:pt idx="186868">
                  <c:v>12568.47</c:v>
                </c:pt>
                <c:pt idx="186869">
                  <c:v>13476.06</c:v>
                </c:pt>
                <c:pt idx="186870">
                  <c:v>12724.18</c:v>
                </c:pt>
                <c:pt idx="186871">
                  <c:v>12962.53</c:v>
                </c:pt>
                <c:pt idx="186872">
                  <c:v>13178.06</c:v>
                </c:pt>
                <c:pt idx="186873">
                  <c:v>17686.07</c:v>
                </c:pt>
                <c:pt idx="186874">
                  <c:v>16339.05</c:v>
                </c:pt>
                <c:pt idx="186875">
                  <c:v>15188.72</c:v>
                </c:pt>
                <c:pt idx="186876">
                  <c:v>15930.7</c:v>
                </c:pt>
                <c:pt idx="186877">
                  <c:v>15280.1</c:v>
                </c:pt>
                <c:pt idx="186878">
                  <c:v>19939.23</c:v>
                </c:pt>
                <c:pt idx="186879">
                  <c:v>16220.92</c:v>
                </c:pt>
                <c:pt idx="186880">
                  <c:v>15974.64</c:v>
                </c:pt>
                <c:pt idx="186881">
                  <c:v>24857.05</c:v>
                </c:pt>
                <c:pt idx="186882">
                  <c:v>23936.78</c:v>
                </c:pt>
                <c:pt idx="186883">
                  <c:v>16916.11</c:v>
                </c:pt>
                <c:pt idx="186884">
                  <c:v>19375</c:v>
                </c:pt>
                <c:pt idx="186885">
                  <c:v>21429.94</c:v>
                </c:pt>
                <c:pt idx="186886">
                  <c:v>23934.21</c:v>
                </c:pt>
                <c:pt idx="186887">
                  <c:v>25233.86</c:v>
                </c:pt>
                <c:pt idx="186888">
                  <c:v>19680.22</c:v>
                </c:pt>
                <c:pt idx="186889">
                  <c:v>18758.72</c:v>
                </c:pt>
                <c:pt idx="186890">
                  <c:v>18744.68</c:v>
                </c:pt>
                <c:pt idx="186891">
                  <c:v>20959.03</c:v>
                </c:pt>
                <c:pt idx="186892">
                  <c:v>17810.419999999998</c:v>
                </c:pt>
                <c:pt idx="186893">
                  <c:v>17550.8</c:v>
                </c:pt>
                <c:pt idx="186894">
                  <c:v>19046.2</c:v>
                </c:pt>
                <c:pt idx="186895">
                  <c:v>24161.87</c:v>
                </c:pt>
                <c:pt idx="186896">
                  <c:v>18225.57</c:v>
                </c:pt>
                <c:pt idx="186897">
                  <c:v>15385.36</c:v>
                </c:pt>
                <c:pt idx="186898">
                  <c:v>15171.04</c:v>
                </c:pt>
                <c:pt idx="186899">
                  <c:v>13651.53</c:v>
                </c:pt>
                <c:pt idx="186900">
                  <c:v>14741.06</c:v>
                </c:pt>
                <c:pt idx="186901">
                  <c:v>13253.64</c:v>
                </c:pt>
                <c:pt idx="186902">
                  <c:v>13155.06</c:v>
                </c:pt>
                <c:pt idx="186903">
                  <c:v>14672.73</c:v>
                </c:pt>
                <c:pt idx="186904">
                  <c:v>14908.14</c:v>
                </c:pt>
                <c:pt idx="186905">
                  <c:v>12526.85</c:v>
                </c:pt>
                <c:pt idx="186906">
                  <c:v>13587.22</c:v>
                </c:pt>
                <c:pt idx="186907">
                  <c:v>17025.91</c:v>
                </c:pt>
                <c:pt idx="186908">
                  <c:v>11449.76</c:v>
                </c:pt>
                <c:pt idx="186909">
                  <c:v>12675.82</c:v>
                </c:pt>
                <c:pt idx="186910">
                  <c:v>13468.82</c:v>
                </c:pt>
                <c:pt idx="186911">
                  <c:v>22167.52</c:v>
                </c:pt>
                <c:pt idx="186912">
                  <c:v>16107.04</c:v>
                </c:pt>
                <c:pt idx="186913">
                  <c:v>8071.9</c:v>
                </c:pt>
                <c:pt idx="186914">
                  <c:v>9612.4</c:v>
                </c:pt>
                <c:pt idx="186915">
                  <c:v>10416.48</c:v>
                </c:pt>
                <c:pt idx="186916">
                  <c:v>12620.26</c:v>
                </c:pt>
                <c:pt idx="186917">
                  <c:v>12560.49</c:v>
                </c:pt>
                <c:pt idx="186918">
                  <c:v>14904.38</c:v>
                </c:pt>
                <c:pt idx="186919">
                  <c:v>12371.25</c:v>
                </c:pt>
                <c:pt idx="186920">
                  <c:v>12632.77</c:v>
                </c:pt>
                <c:pt idx="186921">
                  <c:v>11874.59</c:v>
                </c:pt>
                <c:pt idx="186922">
                  <c:v>11558.96</c:v>
                </c:pt>
                <c:pt idx="186923">
                  <c:v>11910.23</c:v>
                </c:pt>
                <c:pt idx="186924">
                  <c:v>11608.28</c:v>
                </c:pt>
                <c:pt idx="186925">
                  <c:v>11002.55</c:v>
                </c:pt>
                <c:pt idx="186926">
                  <c:v>12227.66</c:v>
                </c:pt>
                <c:pt idx="186927">
                  <c:v>13657.44</c:v>
                </c:pt>
                <c:pt idx="186928">
                  <c:v>13668.61</c:v>
                </c:pt>
                <c:pt idx="186929">
                  <c:v>13678.52</c:v>
                </c:pt>
                <c:pt idx="186930">
                  <c:v>17116.21</c:v>
                </c:pt>
                <c:pt idx="186931">
                  <c:v>15957.55</c:v>
                </c:pt>
                <c:pt idx="186932">
                  <c:v>13023.11</c:v>
                </c:pt>
                <c:pt idx="186933">
                  <c:v>17280.68</c:v>
                </c:pt>
                <c:pt idx="186934">
                  <c:v>18636.759999999998</c:v>
                </c:pt>
                <c:pt idx="186935">
                  <c:v>17335.5</c:v>
                </c:pt>
                <c:pt idx="186936">
                  <c:v>16992.32</c:v>
                </c:pt>
                <c:pt idx="186937">
                  <c:v>18618.560000000001</c:v>
                </c:pt>
                <c:pt idx="186938">
                  <c:v>19702.599999999999</c:v>
                </c:pt>
                <c:pt idx="186939">
                  <c:v>25039.14</c:v>
                </c:pt>
                <c:pt idx="186940">
                  <c:v>20113.61</c:v>
                </c:pt>
                <c:pt idx="186941">
                  <c:v>19514.53</c:v>
                </c:pt>
                <c:pt idx="186942">
                  <c:v>17684.79</c:v>
                </c:pt>
                <c:pt idx="186943">
                  <c:v>18454.580000000002</c:v>
                </c:pt>
                <c:pt idx="186944">
                  <c:v>18239.13</c:v>
                </c:pt>
                <c:pt idx="186945">
                  <c:v>16516.38</c:v>
                </c:pt>
                <c:pt idx="186946">
                  <c:v>20782.78</c:v>
                </c:pt>
                <c:pt idx="186947">
                  <c:v>22255.89</c:v>
                </c:pt>
                <c:pt idx="186948">
                  <c:v>19464.63</c:v>
                </c:pt>
                <c:pt idx="186949">
                  <c:v>15355.7</c:v>
                </c:pt>
                <c:pt idx="186950">
                  <c:v>13527.96</c:v>
                </c:pt>
                <c:pt idx="186951">
                  <c:v>14130.17</c:v>
                </c:pt>
                <c:pt idx="186952">
                  <c:v>15277.47</c:v>
                </c:pt>
                <c:pt idx="186953">
                  <c:v>14180.67</c:v>
                </c:pt>
                <c:pt idx="186954">
                  <c:v>12897.99</c:v>
                </c:pt>
                <c:pt idx="186955">
                  <c:v>13974.61</c:v>
                </c:pt>
                <c:pt idx="186956">
                  <c:v>13904.81</c:v>
                </c:pt>
                <c:pt idx="186957">
                  <c:v>12891.77</c:v>
                </c:pt>
                <c:pt idx="186958">
                  <c:v>13026.94</c:v>
                </c:pt>
                <c:pt idx="186959">
                  <c:v>15980.9</c:v>
                </c:pt>
                <c:pt idx="186960">
                  <c:v>9977.9</c:v>
                </c:pt>
                <c:pt idx="186961">
                  <c:v>12581.13</c:v>
                </c:pt>
                <c:pt idx="186962">
                  <c:v>12032.98</c:v>
                </c:pt>
                <c:pt idx="186963">
                  <c:v>17960.87</c:v>
                </c:pt>
                <c:pt idx="186964">
                  <c:v>14183.54</c:v>
                </c:pt>
                <c:pt idx="186965">
                  <c:v>11856.56</c:v>
                </c:pt>
                <c:pt idx="186966">
                  <c:v>8795.67</c:v>
                </c:pt>
                <c:pt idx="186967">
                  <c:v>10263.01</c:v>
                </c:pt>
                <c:pt idx="186968">
                  <c:v>12472.79</c:v>
                </c:pt>
                <c:pt idx="186969">
                  <c:v>12277.03</c:v>
                </c:pt>
                <c:pt idx="186970">
                  <c:v>14340.24</c:v>
                </c:pt>
                <c:pt idx="186971">
                  <c:v>11521.3</c:v>
                </c:pt>
                <c:pt idx="186972">
                  <c:v>11492.48</c:v>
                </c:pt>
                <c:pt idx="186973">
                  <c:v>10558.88</c:v>
                </c:pt>
                <c:pt idx="186974">
                  <c:v>10534.88</c:v>
                </c:pt>
                <c:pt idx="186975">
                  <c:v>11742.13</c:v>
                </c:pt>
                <c:pt idx="186976">
                  <c:v>13733.8</c:v>
                </c:pt>
                <c:pt idx="186977">
                  <c:v>11096.35</c:v>
                </c:pt>
                <c:pt idx="186978">
                  <c:v>12632.09</c:v>
                </c:pt>
                <c:pt idx="186979">
                  <c:v>12715.66</c:v>
                </c:pt>
                <c:pt idx="186980">
                  <c:v>11156.17</c:v>
                </c:pt>
                <c:pt idx="186981">
                  <c:v>12504.44</c:v>
                </c:pt>
                <c:pt idx="186982">
                  <c:v>18747.18</c:v>
                </c:pt>
                <c:pt idx="186983">
                  <c:v>15636.53</c:v>
                </c:pt>
                <c:pt idx="186984">
                  <c:v>15003.76</c:v>
                </c:pt>
                <c:pt idx="186985">
                  <c:v>20345.23</c:v>
                </c:pt>
                <c:pt idx="186986">
                  <c:v>21893.78</c:v>
                </c:pt>
                <c:pt idx="186987">
                  <c:v>15022.32</c:v>
                </c:pt>
                <c:pt idx="186988">
                  <c:v>19323.54</c:v>
                </c:pt>
                <c:pt idx="186989">
                  <c:v>22010.04</c:v>
                </c:pt>
                <c:pt idx="186990">
                  <c:v>20420.330000000002</c:v>
                </c:pt>
                <c:pt idx="186991">
                  <c:v>32456.76</c:v>
                </c:pt>
                <c:pt idx="186992">
                  <c:v>21076.35</c:v>
                </c:pt>
                <c:pt idx="186993">
                  <c:v>20236.53</c:v>
                </c:pt>
                <c:pt idx="186994">
                  <c:v>21516.29</c:v>
                </c:pt>
                <c:pt idx="186995">
                  <c:v>19759.78</c:v>
                </c:pt>
                <c:pt idx="186996">
                  <c:v>19020.919999999998</c:v>
                </c:pt>
                <c:pt idx="186997">
                  <c:v>17842.009999999998</c:v>
                </c:pt>
                <c:pt idx="186998">
                  <c:v>19151.37</c:v>
                </c:pt>
                <c:pt idx="186999">
                  <c:v>23122.87</c:v>
                </c:pt>
                <c:pt idx="187000">
                  <c:v>20108.22</c:v>
                </c:pt>
                <c:pt idx="187001">
                  <c:v>16408.07</c:v>
                </c:pt>
                <c:pt idx="187002">
                  <c:v>13855.67</c:v>
                </c:pt>
                <c:pt idx="187003">
                  <c:v>13827.69</c:v>
                </c:pt>
                <c:pt idx="187004">
                  <c:v>15045.1</c:v>
                </c:pt>
                <c:pt idx="187005">
                  <c:v>12873.2</c:v>
                </c:pt>
                <c:pt idx="187006">
                  <c:v>13888.31</c:v>
                </c:pt>
                <c:pt idx="187007">
                  <c:v>14940.26</c:v>
                </c:pt>
                <c:pt idx="187008">
                  <c:v>20898.53</c:v>
                </c:pt>
                <c:pt idx="187009">
                  <c:v>20377.18</c:v>
                </c:pt>
                <c:pt idx="187010">
                  <c:v>18474.990000000002</c:v>
                </c:pt>
                <c:pt idx="187011">
                  <c:v>18435.52</c:v>
                </c:pt>
                <c:pt idx="187012">
                  <c:v>19048.810000000001</c:v>
                </c:pt>
                <c:pt idx="187013">
                  <c:v>19745.39</c:v>
                </c:pt>
                <c:pt idx="187014">
                  <c:v>17162.88</c:v>
                </c:pt>
                <c:pt idx="187015">
                  <c:v>17921.990000000002</c:v>
                </c:pt>
                <c:pt idx="187016">
                  <c:v>19939.93</c:v>
                </c:pt>
                <c:pt idx="187017">
                  <c:v>18856.240000000002</c:v>
                </c:pt>
                <c:pt idx="187018">
                  <c:v>20584.53</c:v>
                </c:pt>
                <c:pt idx="187019">
                  <c:v>20334.259999999998</c:v>
                </c:pt>
                <c:pt idx="187020">
                  <c:v>20146.36</c:v>
                </c:pt>
                <c:pt idx="187021">
                  <c:v>23656.36</c:v>
                </c:pt>
                <c:pt idx="187022">
                  <c:v>20017.37</c:v>
                </c:pt>
                <c:pt idx="187023">
                  <c:v>19839.419999999998</c:v>
                </c:pt>
                <c:pt idx="187024">
                  <c:v>28919.7</c:v>
                </c:pt>
                <c:pt idx="187025">
                  <c:v>29167.17</c:v>
                </c:pt>
                <c:pt idx="187026">
                  <c:v>23904.75</c:v>
                </c:pt>
                <c:pt idx="187027">
                  <c:v>21960.86</c:v>
                </c:pt>
                <c:pt idx="187028">
                  <c:v>20087.900000000001</c:v>
                </c:pt>
                <c:pt idx="187029">
                  <c:v>25404.94</c:v>
                </c:pt>
                <c:pt idx="187030">
                  <c:v>26239.599999999999</c:v>
                </c:pt>
                <c:pt idx="187031">
                  <c:v>22237.78</c:v>
                </c:pt>
                <c:pt idx="187032">
                  <c:v>21302.93</c:v>
                </c:pt>
                <c:pt idx="187033">
                  <c:v>20984.19</c:v>
                </c:pt>
                <c:pt idx="187034">
                  <c:v>25515.37</c:v>
                </c:pt>
                <c:pt idx="187035">
                  <c:v>23270.04</c:v>
                </c:pt>
                <c:pt idx="187036">
                  <c:v>21325.34</c:v>
                </c:pt>
                <c:pt idx="187037">
                  <c:v>20515.14</c:v>
                </c:pt>
                <c:pt idx="187038">
                  <c:v>23417.52</c:v>
                </c:pt>
                <c:pt idx="187039">
                  <c:v>24593.29</c:v>
                </c:pt>
                <c:pt idx="187040">
                  <c:v>19304.71</c:v>
                </c:pt>
                <c:pt idx="187041">
                  <c:v>18823.64</c:v>
                </c:pt>
                <c:pt idx="187042">
                  <c:v>17951.55</c:v>
                </c:pt>
                <c:pt idx="187043">
                  <c:v>21018.81</c:v>
                </c:pt>
                <c:pt idx="187044">
                  <c:v>19420.419999999998</c:v>
                </c:pt>
                <c:pt idx="187045">
                  <c:v>17499.66</c:v>
                </c:pt>
                <c:pt idx="187046">
                  <c:v>17072.75</c:v>
                </c:pt>
                <c:pt idx="187047">
                  <c:v>19395</c:v>
                </c:pt>
                <c:pt idx="187048">
                  <c:v>18857.93</c:v>
                </c:pt>
                <c:pt idx="187049">
                  <c:v>18572.439999999999</c:v>
                </c:pt>
                <c:pt idx="187050">
                  <c:v>16398.52</c:v>
                </c:pt>
                <c:pt idx="187051">
                  <c:v>17352.87</c:v>
                </c:pt>
                <c:pt idx="187052">
                  <c:v>21085.599999999999</c:v>
                </c:pt>
                <c:pt idx="187053">
                  <c:v>19589.41</c:v>
                </c:pt>
                <c:pt idx="187054">
                  <c:v>24893.72</c:v>
                </c:pt>
                <c:pt idx="187055">
                  <c:v>16620.189999999999</c:v>
                </c:pt>
                <c:pt idx="187056">
                  <c:v>17896.72</c:v>
                </c:pt>
                <c:pt idx="187057">
                  <c:v>18050.73</c:v>
                </c:pt>
                <c:pt idx="187058">
                  <c:v>17305.72</c:v>
                </c:pt>
                <c:pt idx="187059">
                  <c:v>17619.75</c:v>
                </c:pt>
                <c:pt idx="187060">
                  <c:v>20647.39</c:v>
                </c:pt>
                <c:pt idx="187061">
                  <c:v>20105.2</c:v>
                </c:pt>
                <c:pt idx="187062">
                  <c:v>17862.96</c:v>
                </c:pt>
                <c:pt idx="187063">
                  <c:v>17015.37</c:v>
                </c:pt>
                <c:pt idx="187064">
                  <c:v>19240.990000000002</c:v>
                </c:pt>
                <c:pt idx="187065">
                  <c:v>19378.14</c:v>
                </c:pt>
                <c:pt idx="187066">
                  <c:v>16874.25</c:v>
                </c:pt>
                <c:pt idx="187067">
                  <c:v>18381.98</c:v>
                </c:pt>
                <c:pt idx="187068">
                  <c:v>18155.18</c:v>
                </c:pt>
                <c:pt idx="187069">
                  <c:v>22851</c:v>
                </c:pt>
                <c:pt idx="187070">
                  <c:v>20689.57</c:v>
                </c:pt>
                <c:pt idx="187071">
                  <c:v>20022.990000000002</c:v>
                </c:pt>
                <c:pt idx="187072">
                  <c:v>16518.830000000002</c:v>
                </c:pt>
                <c:pt idx="187073">
                  <c:v>22400.61</c:v>
                </c:pt>
                <c:pt idx="187074">
                  <c:v>22007.23</c:v>
                </c:pt>
                <c:pt idx="187075">
                  <c:v>21936.080000000002</c:v>
                </c:pt>
                <c:pt idx="187076">
                  <c:v>23752.35</c:v>
                </c:pt>
                <c:pt idx="187077">
                  <c:v>24451.24</c:v>
                </c:pt>
                <c:pt idx="187078">
                  <c:v>23947.84</c:v>
                </c:pt>
                <c:pt idx="187079">
                  <c:v>21860.34</c:v>
                </c:pt>
                <c:pt idx="187080">
                  <c:v>21666.3</c:v>
                </c:pt>
                <c:pt idx="187081">
                  <c:v>26566.66</c:v>
                </c:pt>
                <c:pt idx="187082">
                  <c:v>26352.92</c:v>
                </c:pt>
                <c:pt idx="187083">
                  <c:v>23645.439999999999</c:v>
                </c:pt>
                <c:pt idx="187084">
                  <c:v>22629.3</c:v>
                </c:pt>
                <c:pt idx="187085">
                  <c:v>20929.689999999999</c:v>
                </c:pt>
                <c:pt idx="187086">
                  <c:v>23294.32</c:v>
                </c:pt>
                <c:pt idx="187087">
                  <c:v>23405.54</c:v>
                </c:pt>
                <c:pt idx="187088">
                  <c:v>21411.67</c:v>
                </c:pt>
                <c:pt idx="187089">
                  <c:v>21580.400000000001</c:v>
                </c:pt>
                <c:pt idx="187090">
                  <c:v>23938.81</c:v>
                </c:pt>
                <c:pt idx="187091">
                  <c:v>25613.759999999998</c:v>
                </c:pt>
                <c:pt idx="187092">
                  <c:v>20725.66</c:v>
                </c:pt>
                <c:pt idx="187093">
                  <c:v>19037.099999999999</c:v>
                </c:pt>
                <c:pt idx="187094">
                  <c:v>19203.13</c:v>
                </c:pt>
                <c:pt idx="187095">
                  <c:v>22293.63</c:v>
                </c:pt>
                <c:pt idx="187096">
                  <c:v>19694.73</c:v>
                </c:pt>
                <c:pt idx="187097">
                  <c:v>17962.97</c:v>
                </c:pt>
                <c:pt idx="187098">
                  <c:v>17452.22</c:v>
                </c:pt>
                <c:pt idx="187099">
                  <c:v>19164.13</c:v>
                </c:pt>
                <c:pt idx="187100">
                  <c:v>20652.12</c:v>
                </c:pt>
                <c:pt idx="187101">
                  <c:v>17964.169999999998</c:v>
                </c:pt>
                <c:pt idx="187102">
                  <c:v>16884.91</c:v>
                </c:pt>
                <c:pt idx="187103">
                  <c:v>16892.45</c:v>
                </c:pt>
                <c:pt idx="187104">
                  <c:v>20711.48</c:v>
                </c:pt>
                <c:pt idx="187105">
                  <c:v>19688.060000000001</c:v>
                </c:pt>
                <c:pt idx="187106">
                  <c:v>23564.51</c:v>
                </c:pt>
                <c:pt idx="187107">
                  <c:v>16635.240000000002</c:v>
                </c:pt>
                <c:pt idx="187108">
                  <c:v>20012</c:v>
                </c:pt>
                <c:pt idx="187109">
                  <c:v>18063.34</c:v>
                </c:pt>
                <c:pt idx="187110">
                  <c:v>18100.38</c:v>
                </c:pt>
                <c:pt idx="187111">
                  <c:v>18137.04</c:v>
                </c:pt>
                <c:pt idx="187112">
                  <c:v>18950.41</c:v>
                </c:pt>
                <c:pt idx="187113">
                  <c:v>20920.82</c:v>
                </c:pt>
                <c:pt idx="187114">
                  <c:v>17897.64</c:v>
                </c:pt>
                <c:pt idx="187115">
                  <c:v>18374.93</c:v>
                </c:pt>
                <c:pt idx="187116">
                  <c:v>17423.5</c:v>
                </c:pt>
                <c:pt idx="187117">
                  <c:v>19141.37</c:v>
                </c:pt>
                <c:pt idx="187118">
                  <c:v>17835.990000000002</c:v>
                </c:pt>
                <c:pt idx="187119">
                  <c:v>18177.689999999999</c:v>
                </c:pt>
                <c:pt idx="187120">
                  <c:v>16936.98</c:v>
                </c:pt>
                <c:pt idx="187121">
                  <c:v>20817.93</c:v>
                </c:pt>
                <c:pt idx="187122">
                  <c:v>18055.46</c:v>
                </c:pt>
                <c:pt idx="187123">
                  <c:v>17933.75</c:v>
                </c:pt>
                <c:pt idx="187124">
                  <c:v>18387.810000000001</c:v>
                </c:pt>
                <c:pt idx="187125">
                  <c:v>20470.919999999998</c:v>
                </c:pt>
                <c:pt idx="187126">
                  <c:v>21435.79</c:v>
                </c:pt>
                <c:pt idx="187127">
                  <c:v>19633.84</c:v>
                </c:pt>
                <c:pt idx="187128">
                  <c:v>24066.82</c:v>
                </c:pt>
                <c:pt idx="187129">
                  <c:v>23354.639999999999</c:v>
                </c:pt>
                <c:pt idx="187130">
                  <c:v>21141.84</c:v>
                </c:pt>
                <c:pt idx="187131">
                  <c:v>20181.5</c:v>
                </c:pt>
                <c:pt idx="187132">
                  <c:v>20372.349999999999</c:v>
                </c:pt>
                <c:pt idx="187133">
                  <c:v>20989.94</c:v>
                </c:pt>
                <c:pt idx="187134">
                  <c:v>27489.95</c:v>
                </c:pt>
                <c:pt idx="187135">
                  <c:v>21365.81</c:v>
                </c:pt>
                <c:pt idx="187136">
                  <c:v>19828.72</c:v>
                </c:pt>
                <c:pt idx="187137">
                  <c:v>18491.39</c:v>
                </c:pt>
                <c:pt idx="187138">
                  <c:v>19900.04</c:v>
                </c:pt>
                <c:pt idx="187139">
                  <c:v>22639.57</c:v>
                </c:pt>
                <c:pt idx="187140">
                  <c:v>18570.330000000002</c:v>
                </c:pt>
                <c:pt idx="187141">
                  <c:v>19040.27</c:v>
                </c:pt>
                <c:pt idx="187142">
                  <c:v>21188.15</c:v>
                </c:pt>
                <c:pt idx="187143">
                  <c:v>24335.15</c:v>
                </c:pt>
                <c:pt idx="187144">
                  <c:v>19823.189999999999</c:v>
                </c:pt>
                <c:pt idx="187145">
                  <c:v>18337.18</c:v>
                </c:pt>
                <c:pt idx="187146">
                  <c:v>16852.88</c:v>
                </c:pt>
                <c:pt idx="187147">
                  <c:v>19231.080000000002</c:v>
                </c:pt>
                <c:pt idx="187148">
                  <c:v>18487.240000000002</c:v>
                </c:pt>
                <c:pt idx="187149">
                  <c:v>16995.669999999998</c:v>
                </c:pt>
                <c:pt idx="187150">
                  <c:v>16879.990000000002</c:v>
                </c:pt>
                <c:pt idx="187151">
                  <c:v>14149.07</c:v>
                </c:pt>
                <c:pt idx="187152">
                  <c:v>16894.96</c:v>
                </c:pt>
                <c:pt idx="187153">
                  <c:v>14634.08</c:v>
                </c:pt>
                <c:pt idx="187154">
                  <c:v>12852.67</c:v>
                </c:pt>
                <c:pt idx="187155">
                  <c:v>14027.21</c:v>
                </c:pt>
                <c:pt idx="187156">
                  <c:v>13957.4</c:v>
                </c:pt>
                <c:pt idx="187157">
                  <c:v>12908.29</c:v>
                </c:pt>
                <c:pt idx="187158">
                  <c:v>13067.69</c:v>
                </c:pt>
                <c:pt idx="187159">
                  <c:v>15413.55</c:v>
                </c:pt>
                <c:pt idx="187160">
                  <c:v>14748.63</c:v>
                </c:pt>
                <c:pt idx="187161">
                  <c:v>13018.96</c:v>
                </c:pt>
                <c:pt idx="187162">
                  <c:v>11888.94</c:v>
                </c:pt>
                <c:pt idx="187163">
                  <c:v>11844.55</c:v>
                </c:pt>
                <c:pt idx="187164">
                  <c:v>13716.77</c:v>
                </c:pt>
                <c:pt idx="187165">
                  <c:v>15241.43</c:v>
                </c:pt>
                <c:pt idx="187166">
                  <c:v>13007.24</c:v>
                </c:pt>
                <c:pt idx="187167">
                  <c:v>12499.75</c:v>
                </c:pt>
                <c:pt idx="187168">
                  <c:v>13482.89</c:v>
                </c:pt>
                <c:pt idx="187169">
                  <c:v>12091.46</c:v>
                </c:pt>
                <c:pt idx="187170">
                  <c:v>13279.9</c:v>
                </c:pt>
                <c:pt idx="187171">
                  <c:v>15617.88</c:v>
                </c:pt>
                <c:pt idx="187172">
                  <c:v>14090.87</c:v>
                </c:pt>
                <c:pt idx="187173">
                  <c:v>13324.88</c:v>
                </c:pt>
                <c:pt idx="187174">
                  <c:v>12297.48</c:v>
                </c:pt>
                <c:pt idx="187175">
                  <c:v>12786.22</c:v>
                </c:pt>
                <c:pt idx="187176">
                  <c:v>11903.19</c:v>
                </c:pt>
                <c:pt idx="187177">
                  <c:v>13624.05</c:v>
                </c:pt>
                <c:pt idx="187178">
                  <c:v>13142.4</c:v>
                </c:pt>
                <c:pt idx="187179">
                  <c:v>12804.16</c:v>
                </c:pt>
                <c:pt idx="187180">
                  <c:v>11682.13</c:v>
                </c:pt>
                <c:pt idx="187181">
                  <c:v>11981.41</c:v>
                </c:pt>
                <c:pt idx="187182">
                  <c:v>13675.84</c:v>
                </c:pt>
                <c:pt idx="187183">
                  <c:v>12713.25</c:v>
                </c:pt>
                <c:pt idx="187184">
                  <c:v>12359.34</c:v>
                </c:pt>
                <c:pt idx="187185">
                  <c:v>12651.7</c:v>
                </c:pt>
                <c:pt idx="187186">
                  <c:v>13960.63</c:v>
                </c:pt>
                <c:pt idx="187187">
                  <c:v>13595.94</c:v>
                </c:pt>
                <c:pt idx="187188">
                  <c:v>14185.29</c:v>
                </c:pt>
                <c:pt idx="187189">
                  <c:v>16275.92</c:v>
                </c:pt>
                <c:pt idx="187190">
                  <c:v>14366.13</c:v>
                </c:pt>
                <c:pt idx="187191">
                  <c:v>12937.82</c:v>
                </c:pt>
                <c:pt idx="187192">
                  <c:v>12656.95</c:v>
                </c:pt>
                <c:pt idx="187193">
                  <c:v>17083.54</c:v>
                </c:pt>
                <c:pt idx="187194">
                  <c:v>11666.48</c:v>
                </c:pt>
                <c:pt idx="187195">
                  <c:v>15509.57</c:v>
                </c:pt>
                <c:pt idx="187196">
                  <c:v>14496.14</c:v>
                </c:pt>
                <c:pt idx="187197">
                  <c:v>22283.56</c:v>
                </c:pt>
                <c:pt idx="187198">
                  <c:v>10812.17</c:v>
                </c:pt>
                <c:pt idx="187199">
                  <c:v>10708.88</c:v>
                </c:pt>
                <c:pt idx="187200">
                  <c:v>10942.09</c:v>
                </c:pt>
                <c:pt idx="187201">
                  <c:v>10890.57</c:v>
                </c:pt>
                <c:pt idx="187202">
                  <c:v>11438.88</c:v>
                </c:pt>
                <c:pt idx="187203">
                  <c:v>12244.4</c:v>
                </c:pt>
                <c:pt idx="187204">
                  <c:v>13735.73</c:v>
                </c:pt>
                <c:pt idx="187205">
                  <c:v>15003.16</c:v>
                </c:pt>
                <c:pt idx="187206">
                  <c:v>11462.69</c:v>
                </c:pt>
                <c:pt idx="187207">
                  <c:v>12852.64</c:v>
                </c:pt>
                <c:pt idx="187208">
                  <c:v>12074.67</c:v>
                </c:pt>
                <c:pt idx="187209">
                  <c:v>12471.17</c:v>
                </c:pt>
                <c:pt idx="187210">
                  <c:v>11844.8</c:v>
                </c:pt>
                <c:pt idx="187211">
                  <c:v>11853.92</c:v>
                </c:pt>
                <c:pt idx="187212">
                  <c:v>12452.98</c:v>
                </c:pt>
                <c:pt idx="187213">
                  <c:v>12741.02</c:v>
                </c:pt>
                <c:pt idx="187214">
                  <c:v>15096.06</c:v>
                </c:pt>
                <c:pt idx="187215">
                  <c:v>12999.73</c:v>
                </c:pt>
                <c:pt idx="187216">
                  <c:v>12521.82</c:v>
                </c:pt>
                <c:pt idx="187217">
                  <c:v>13472.76</c:v>
                </c:pt>
                <c:pt idx="187218">
                  <c:v>11183.18</c:v>
                </c:pt>
                <c:pt idx="187219">
                  <c:v>11580.3</c:v>
                </c:pt>
                <c:pt idx="187220">
                  <c:v>12729.51</c:v>
                </c:pt>
                <c:pt idx="187221">
                  <c:v>12694.14</c:v>
                </c:pt>
                <c:pt idx="187222">
                  <c:v>12842.53</c:v>
                </c:pt>
                <c:pt idx="187223">
                  <c:v>14428.28</c:v>
                </c:pt>
                <c:pt idx="187224">
                  <c:v>13329.29</c:v>
                </c:pt>
                <c:pt idx="187225">
                  <c:v>14158.68</c:v>
                </c:pt>
                <c:pt idx="187226">
                  <c:v>12334.61</c:v>
                </c:pt>
                <c:pt idx="187227">
                  <c:v>12152.51</c:v>
                </c:pt>
                <c:pt idx="187228">
                  <c:v>12408.93</c:v>
                </c:pt>
                <c:pt idx="187229">
                  <c:v>12199.27</c:v>
                </c:pt>
                <c:pt idx="187230">
                  <c:v>13238.24</c:v>
                </c:pt>
                <c:pt idx="187231">
                  <c:v>12463.53</c:v>
                </c:pt>
                <c:pt idx="187232">
                  <c:v>12327.54</c:v>
                </c:pt>
                <c:pt idx="187233">
                  <c:v>12637.66</c:v>
                </c:pt>
                <c:pt idx="187234">
                  <c:v>12197.97</c:v>
                </c:pt>
                <c:pt idx="187235">
                  <c:v>12410.98</c:v>
                </c:pt>
                <c:pt idx="187236">
                  <c:v>11825.8</c:v>
                </c:pt>
                <c:pt idx="187237">
                  <c:v>12378.67</c:v>
                </c:pt>
                <c:pt idx="187238">
                  <c:v>13543.89</c:v>
                </c:pt>
                <c:pt idx="187239">
                  <c:v>13333.8</c:v>
                </c:pt>
                <c:pt idx="187240">
                  <c:v>13249.45</c:v>
                </c:pt>
                <c:pt idx="187241">
                  <c:v>15878.44</c:v>
                </c:pt>
                <c:pt idx="187242">
                  <c:v>14690.41</c:v>
                </c:pt>
                <c:pt idx="187243">
                  <c:v>13366.42</c:v>
                </c:pt>
                <c:pt idx="187244">
                  <c:v>13185.99</c:v>
                </c:pt>
                <c:pt idx="187245">
                  <c:v>16168.96</c:v>
                </c:pt>
                <c:pt idx="187246">
                  <c:v>11918.84</c:v>
                </c:pt>
                <c:pt idx="187247">
                  <c:v>14389.03</c:v>
                </c:pt>
                <c:pt idx="187248">
                  <c:v>14415.54</c:v>
                </c:pt>
                <c:pt idx="187249">
                  <c:v>19748.5</c:v>
                </c:pt>
                <c:pt idx="187250">
                  <c:v>11497.1</c:v>
                </c:pt>
                <c:pt idx="187251">
                  <c:v>11731.21</c:v>
                </c:pt>
                <c:pt idx="187252">
                  <c:v>11187.84</c:v>
                </c:pt>
                <c:pt idx="187253">
                  <c:v>11512.17</c:v>
                </c:pt>
                <c:pt idx="187254">
                  <c:v>10930.15</c:v>
                </c:pt>
                <c:pt idx="187255">
                  <c:v>12273.3</c:v>
                </c:pt>
                <c:pt idx="187256">
                  <c:v>13996.93</c:v>
                </c:pt>
                <c:pt idx="187257">
                  <c:v>13941.15</c:v>
                </c:pt>
                <c:pt idx="187258">
                  <c:v>11318.87</c:v>
                </c:pt>
                <c:pt idx="187259">
                  <c:v>11432.23</c:v>
                </c:pt>
                <c:pt idx="187260">
                  <c:v>12395.11</c:v>
                </c:pt>
                <c:pt idx="187261">
                  <c:v>11475.64</c:v>
                </c:pt>
                <c:pt idx="187262">
                  <c:v>10827.37</c:v>
                </c:pt>
                <c:pt idx="187263">
                  <c:v>10955.74</c:v>
                </c:pt>
                <c:pt idx="187264">
                  <c:v>14536.45</c:v>
                </c:pt>
                <c:pt idx="187265">
                  <c:v>12523.14</c:v>
                </c:pt>
                <c:pt idx="187266">
                  <c:v>10852.06</c:v>
                </c:pt>
                <c:pt idx="187267">
                  <c:v>11904.05</c:v>
                </c:pt>
                <c:pt idx="187268">
                  <c:v>11704.62</c:v>
                </c:pt>
                <c:pt idx="187269">
                  <c:v>12738.18</c:v>
                </c:pt>
                <c:pt idx="187270">
                  <c:v>11740.49</c:v>
                </c:pt>
                <c:pt idx="187271">
                  <c:v>12049.62</c:v>
                </c:pt>
                <c:pt idx="187272">
                  <c:v>12480.85</c:v>
                </c:pt>
                <c:pt idx="187273">
                  <c:v>11197.6</c:v>
                </c:pt>
                <c:pt idx="187274">
                  <c:v>12698.42</c:v>
                </c:pt>
                <c:pt idx="187275">
                  <c:v>13237.85</c:v>
                </c:pt>
                <c:pt idx="187276">
                  <c:v>11361.61</c:v>
                </c:pt>
                <c:pt idx="187277">
                  <c:v>13477.89</c:v>
                </c:pt>
                <c:pt idx="187278">
                  <c:v>11314.64</c:v>
                </c:pt>
                <c:pt idx="187279">
                  <c:v>11152.38</c:v>
                </c:pt>
                <c:pt idx="187280">
                  <c:v>11005.25</c:v>
                </c:pt>
                <c:pt idx="187281">
                  <c:v>11007.89</c:v>
                </c:pt>
                <c:pt idx="187282">
                  <c:v>11301.75</c:v>
                </c:pt>
                <c:pt idx="187283">
                  <c:v>11635.15</c:v>
                </c:pt>
                <c:pt idx="187284">
                  <c:v>10318.4</c:v>
                </c:pt>
                <c:pt idx="187285">
                  <c:v>10793.9</c:v>
                </c:pt>
                <c:pt idx="187286">
                  <c:v>11148.02</c:v>
                </c:pt>
                <c:pt idx="187287">
                  <c:v>11047.31</c:v>
                </c:pt>
                <c:pt idx="187288">
                  <c:v>11130.9</c:v>
                </c:pt>
                <c:pt idx="187289">
                  <c:v>11081.75</c:v>
                </c:pt>
                <c:pt idx="187290">
                  <c:v>12171.53</c:v>
                </c:pt>
                <c:pt idx="187291">
                  <c:v>12834.96</c:v>
                </c:pt>
                <c:pt idx="187292">
                  <c:v>13532.21</c:v>
                </c:pt>
                <c:pt idx="187293">
                  <c:v>13561.84</c:v>
                </c:pt>
                <c:pt idx="187294">
                  <c:v>0.01</c:v>
                </c:pt>
                <c:pt idx="187295">
                  <c:v>830</c:v>
                </c:pt>
                <c:pt idx="187296">
                  <c:v>100</c:v>
                </c:pt>
                <c:pt idx="187297">
                  <c:v>85</c:v>
                </c:pt>
                <c:pt idx="187298">
                  <c:v>150</c:v>
                </c:pt>
                <c:pt idx="187299">
                  <c:v>900</c:v>
                </c:pt>
                <c:pt idx="187300">
                  <c:v>170</c:v>
                </c:pt>
                <c:pt idx="187301">
                  <c:v>480</c:v>
                </c:pt>
                <c:pt idx="187302">
                  <c:v>240</c:v>
                </c:pt>
                <c:pt idx="187303">
                  <c:v>100</c:v>
                </c:pt>
                <c:pt idx="187304">
                  <c:v>5300</c:v>
                </c:pt>
                <c:pt idx="187305">
                  <c:v>530</c:v>
                </c:pt>
                <c:pt idx="187306">
                  <c:v>1595</c:v>
                </c:pt>
                <c:pt idx="187307">
                  <c:v>1600</c:v>
                </c:pt>
                <c:pt idx="187308">
                  <c:v>300</c:v>
                </c:pt>
                <c:pt idx="187309">
                  <c:v>460</c:v>
                </c:pt>
                <c:pt idx="187310">
                  <c:v>2395</c:v>
                </c:pt>
                <c:pt idx="187311">
                  <c:v>700</c:v>
                </c:pt>
                <c:pt idx="187312">
                  <c:v>50</c:v>
                </c:pt>
                <c:pt idx="187313">
                  <c:v>30</c:v>
                </c:pt>
                <c:pt idx="187314">
                  <c:v>60</c:v>
                </c:pt>
                <c:pt idx="187315">
                  <c:v>160</c:v>
                </c:pt>
                <c:pt idx="187316">
                  <c:v>20</c:v>
                </c:pt>
                <c:pt idx="187317">
                  <c:v>250</c:v>
                </c:pt>
                <c:pt idx="187318">
                  <c:v>30</c:v>
                </c:pt>
                <c:pt idx="187319">
                  <c:v>295</c:v>
                </c:pt>
                <c:pt idx="187320">
                  <c:v>75</c:v>
                </c:pt>
                <c:pt idx="187321">
                  <c:v>0.04</c:v>
                </c:pt>
                <c:pt idx="187322">
                  <c:v>0.08</c:v>
                </c:pt>
                <c:pt idx="187323">
                  <c:v>0.08</c:v>
                </c:pt>
                <c:pt idx="187324">
                  <c:v>0.04</c:v>
                </c:pt>
                <c:pt idx="187325">
                  <c:v>70</c:v>
                </c:pt>
                <c:pt idx="187326">
                  <c:v>10.039999999999999</c:v>
                </c:pt>
                <c:pt idx="187327">
                  <c:v>0.08</c:v>
                </c:pt>
                <c:pt idx="187328">
                  <c:v>30.06</c:v>
                </c:pt>
                <c:pt idx="187329">
                  <c:v>59.96</c:v>
                </c:pt>
                <c:pt idx="187330">
                  <c:v>0.06</c:v>
                </c:pt>
                <c:pt idx="187331">
                  <c:v>0.04</c:v>
                </c:pt>
                <c:pt idx="187332">
                  <c:v>29.88</c:v>
                </c:pt>
                <c:pt idx="187333">
                  <c:v>870</c:v>
                </c:pt>
                <c:pt idx="187334">
                  <c:v>80</c:v>
                </c:pt>
                <c:pt idx="187335">
                  <c:v>46021.21</c:v>
                </c:pt>
                <c:pt idx="187336">
                  <c:v>52734.17</c:v>
                </c:pt>
                <c:pt idx="187337">
                  <c:v>55649.79</c:v>
                </c:pt>
                <c:pt idx="187338">
                  <c:v>36805.42</c:v>
                </c:pt>
                <c:pt idx="187339">
                  <c:v>41206.78</c:v>
                </c:pt>
                <c:pt idx="187340">
                  <c:v>47291.77</c:v>
                </c:pt>
                <c:pt idx="187341">
                  <c:v>52993</c:v>
                </c:pt>
                <c:pt idx="187342">
                  <c:v>61598.76</c:v>
                </c:pt>
                <c:pt idx="187343">
                  <c:v>149743.97</c:v>
                </c:pt>
                <c:pt idx="187344">
                  <c:v>72907.28</c:v>
                </c:pt>
                <c:pt idx="187345">
                  <c:v>28442.720000000001</c:v>
                </c:pt>
                <c:pt idx="187346">
                  <c:v>26674.31</c:v>
                </c:pt>
                <c:pt idx="187347">
                  <c:v>29921.48</c:v>
                </c:pt>
                <c:pt idx="187348">
                  <c:v>31954.76</c:v>
                </c:pt>
                <c:pt idx="187349">
                  <c:v>33099.949999999997</c:v>
                </c:pt>
                <c:pt idx="187350">
                  <c:v>30537.27</c:v>
                </c:pt>
                <c:pt idx="187351">
                  <c:v>30572.21</c:v>
                </c:pt>
                <c:pt idx="187352">
                  <c:v>33117.370000000003</c:v>
                </c:pt>
                <c:pt idx="187353">
                  <c:v>34623.760000000002</c:v>
                </c:pt>
                <c:pt idx="187354">
                  <c:v>33087.19</c:v>
                </c:pt>
                <c:pt idx="187355">
                  <c:v>32662.01</c:v>
                </c:pt>
                <c:pt idx="187356">
                  <c:v>33335.14</c:v>
                </c:pt>
                <c:pt idx="187357">
                  <c:v>32132.21</c:v>
                </c:pt>
                <c:pt idx="187358">
                  <c:v>32690.31</c:v>
                </c:pt>
                <c:pt idx="187359">
                  <c:v>31557.78</c:v>
                </c:pt>
                <c:pt idx="187360">
                  <c:v>33465.120000000003</c:v>
                </c:pt>
                <c:pt idx="187361">
                  <c:v>31967.03</c:v>
                </c:pt>
                <c:pt idx="187362">
                  <c:v>33041.11</c:v>
                </c:pt>
                <c:pt idx="187363">
                  <c:v>30932.55</c:v>
                </c:pt>
                <c:pt idx="187364">
                  <c:v>30198.35</c:v>
                </c:pt>
                <c:pt idx="187365">
                  <c:v>33395.519999999997</c:v>
                </c:pt>
                <c:pt idx="187366">
                  <c:v>35321.83</c:v>
                </c:pt>
                <c:pt idx="187367">
                  <c:v>35979.269999999997</c:v>
                </c:pt>
                <c:pt idx="187368">
                  <c:v>34498.53</c:v>
                </c:pt>
                <c:pt idx="187369">
                  <c:v>39475.99</c:v>
                </c:pt>
                <c:pt idx="187370">
                  <c:v>45927.44</c:v>
                </c:pt>
                <c:pt idx="187371">
                  <c:v>51450.76</c:v>
                </c:pt>
                <c:pt idx="187372">
                  <c:v>54418.87</c:v>
                </c:pt>
                <c:pt idx="187373">
                  <c:v>73211.05</c:v>
                </c:pt>
                <c:pt idx="187374">
                  <c:v>50538.239999999998</c:v>
                </c:pt>
                <c:pt idx="187375">
                  <c:v>33810.07</c:v>
                </c:pt>
                <c:pt idx="187376">
                  <c:v>37717.39</c:v>
                </c:pt>
                <c:pt idx="187377">
                  <c:v>33534.26</c:v>
                </c:pt>
                <c:pt idx="187378">
                  <c:v>52183.9</c:v>
                </c:pt>
                <c:pt idx="187379">
                  <c:v>75751.3</c:v>
                </c:pt>
                <c:pt idx="187380">
                  <c:v>86964.92</c:v>
                </c:pt>
                <c:pt idx="187381">
                  <c:v>102070.88</c:v>
                </c:pt>
                <c:pt idx="187382">
                  <c:v>28321.75</c:v>
                </c:pt>
                <c:pt idx="187383">
                  <c:v>24790.5</c:v>
                </c:pt>
                <c:pt idx="187384">
                  <c:v>27435.94</c:v>
                </c:pt>
                <c:pt idx="187385">
                  <c:v>26836.37</c:v>
                </c:pt>
                <c:pt idx="187386">
                  <c:v>27560.720000000001</c:v>
                </c:pt>
                <c:pt idx="187387">
                  <c:v>37792.400000000001</c:v>
                </c:pt>
                <c:pt idx="187388">
                  <c:v>47343.72</c:v>
                </c:pt>
                <c:pt idx="187389">
                  <c:v>46435.62</c:v>
                </c:pt>
                <c:pt idx="187390">
                  <c:v>26356.65</c:v>
                </c:pt>
                <c:pt idx="187391">
                  <c:v>33533.5</c:v>
                </c:pt>
                <c:pt idx="187392">
                  <c:v>35287.24</c:v>
                </c:pt>
                <c:pt idx="187393">
                  <c:v>37763.730000000003</c:v>
                </c:pt>
                <c:pt idx="187394">
                  <c:v>37821.15</c:v>
                </c:pt>
                <c:pt idx="187395">
                  <c:v>42700.12</c:v>
                </c:pt>
                <c:pt idx="187396">
                  <c:v>55117.78</c:v>
                </c:pt>
                <c:pt idx="187397">
                  <c:v>69607.88</c:v>
                </c:pt>
                <c:pt idx="187398">
                  <c:v>143220.96</c:v>
                </c:pt>
                <c:pt idx="187399">
                  <c:v>66742.11</c:v>
                </c:pt>
                <c:pt idx="187400">
                  <c:v>28781.23</c:v>
                </c:pt>
                <c:pt idx="187401">
                  <c:v>27882.2</c:v>
                </c:pt>
                <c:pt idx="187402">
                  <c:v>25801.42</c:v>
                </c:pt>
                <c:pt idx="187403">
                  <c:v>26102.68</c:v>
                </c:pt>
                <c:pt idx="187404">
                  <c:v>25546.77</c:v>
                </c:pt>
                <c:pt idx="187405">
                  <c:v>27987.53</c:v>
                </c:pt>
                <c:pt idx="187406">
                  <c:v>26817.39</c:v>
                </c:pt>
                <c:pt idx="187407">
                  <c:v>27105.73</c:v>
                </c:pt>
                <c:pt idx="187408">
                  <c:v>28869.33</c:v>
                </c:pt>
                <c:pt idx="187409">
                  <c:v>28313.18</c:v>
                </c:pt>
                <c:pt idx="187410">
                  <c:v>30799.09</c:v>
                </c:pt>
                <c:pt idx="187411">
                  <c:v>27924.63</c:v>
                </c:pt>
                <c:pt idx="187412">
                  <c:v>27667.86</c:v>
                </c:pt>
                <c:pt idx="187413">
                  <c:v>30183.63</c:v>
                </c:pt>
                <c:pt idx="187414">
                  <c:v>28610.36</c:v>
                </c:pt>
                <c:pt idx="187415">
                  <c:v>27112.03</c:v>
                </c:pt>
                <c:pt idx="187416">
                  <c:v>26436.44</c:v>
                </c:pt>
                <c:pt idx="187417">
                  <c:v>29761.82</c:v>
                </c:pt>
                <c:pt idx="187418">
                  <c:v>33598.29</c:v>
                </c:pt>
                <c:pt idx="187419">
                  <c:v>34346.269999999997</c:v>
                </c:pt>
                <c:pt idx="187420">
                  <c:v>32493.06</c:v>
                </c:pt>
                <c:pt idx="187421">
                  <c:v>34749.480000000003</c:v>
                </c:pt>
                <c:pt idx="187422">
                  <c:v>40450.61</c:v>
                </c:pt>
                <c:pt idx="187423">
                  <c:v>44568.88</c:v>
                </c:pt>
                <c:pt idx="187424">
                  <c:v>48956.38</c:v>
                </c:pt>
                <c:pt idx="187425">
                  <c:v>68113.210000000006</c:v>
                </c:pt>
                <c:pt idx="187426">
                  <c:v>48060.84</c:v>
                </c:pt>
                <c:pt idx="187427">
                  <c:v>29442.92</c:v>
                </c:pt>
                <c:pt idx="187428">
                  <c:v>34233.839999999997</c:v>
                </c:pt>
                <c:pt idx="187429">
                  <c:v>29448.76</c:v>
                </c:pt>
                <c:pt idx="187430">
                  <c:v>37713.25</c:v>
                </c:pt>
                <c:pt idx="187431">
                  <c:v>52336.26</c:v>
                </c:pt>
                <c:pt idx="187432">
                  <c:v>69342.61</c:v>
                </c:pt>
                <c:pt idx="187433">
                  <c:v>93745.04</c:v>
                </c:pt>
                <c:pt idx="187434">
                  <c:v>37050.89</c:v>
                </c:pt>
                <c:pt idx="187435">
                  <c:v>26398.28</c:v>
                </c:pt>
                <c:pt idx="187436">
                  <c:v>25424.25</c:v>
                </c:pt>
                <c:pt idx="187437">
                  <c:v>24174.62</c:v>
                </c:pt>
                <c:pt idx="187438">
                  <c:v>26339.8</c:v>
                </c:pt>
                <c:pt idx="187439">
                  <c:v>35899.22</c:v>
                </c:pt>
                <c:pt idx="187440">
                  <c:v>48824.09</c:v>
                </c:pt>
                <c:pt idx="187441">
                  <c:v>56760.68</c:v>
                </c:pt>
                <c:pt idx="187442">
                  <c:v>30923.759999999998</c:v>
                </c:pt>
                <c:pt idx="187443">
                  <c:v>32179.15</c:v>
                </c:pt>
                <c:pt idx="187444">
                  <c:v>39741.25</c:v>
                </c:pt>
                <c:pt idx="187445">
                  <c:v>42525.59</c:v>
                </c:pt>
                <c:pt idx="187446">
                  <c:v>43986.9</c:v>
                </c:pt>
                <c:pt idx="187447">
                  <c:v>64001.2</c:v>
                </c:pt>
                <c:pt idx="187448">
                  <c:v>156234.28</c:v>
                </c:pt>
                <c:pt idx="187449">
                  <c:v>62157.93</c:v>
                </c:pt>
                <c:pt idx="187450">
                  <c:v>24247.26</c:v>
                </c:pt>
                <c:pt idx="187451">
                  <c:v>24562.17</c:v>
                </c:pt>
                <c:pt idx="187452">
                  <c:v>28416.37</c:v>
                </c:pt>
                <c:pt idx="187453">
                  <c:v>29777.72</c:v>
                </c:pt>
                <c:pt idx="187454">
                  <c:v>28049.279999999999</c:v>
                </c:pt>
                <c:pt idx="187455">
                  <c:v>26043.19</c:v>
                </c:pt>
                <c:pt idx="187456">
                  <c:v>26796.68</c:v>
                </c:pt>
                <c:pt idx="187457">
                  <c:v>30657.96</c:v>
                </c:pt>
                <c:pt idx="187458">
                  <c:v>29063.15</c:v>
                </c:pt>
                <c:pt idx="187459">
                  <c:v>27041.79</c:v>
                </c:pt>
                <c:pt idx="187460">
                  <c:v>26570.35</c:v>
                </c:pt>
                <c:pt idx="187461">
                  <c:v>28737.46</c:v>
                </c:pt>
                <c:pt idx="187462">
                  <c:v>30303.85</c:v>
                </c:pt>
                <c:pt idx="187463">
                  <c:v>27996.46</c:v>
                </c:pt>
                <c:pt idx="187464">
                  <c:v>26572.57</c:v>
                </c:pt>
                <c:pt idx="187465">
                  <c:v>28244.82</c:v>
                </c:pt>
                <c:pt idx="187466">
                  <c:v>29240.93</c:v>
                </c:pt>
                <c:pt idx="187467">
                  <c:v>29220.55</c:v>
                </c:pt>
                <c:pt idx="187468">
                  <c:v>27038.07</c:v>
                </c:pt>
                <c:pt idx="187469">
                  <c:v>30024.01</c:v>
                </c:pt>
                <c:pt idx="187470">
                  <c:v>33393.980000000003</c:v>
                </c:pt>
                <c:pt idx="187471">
                  <c:v>34272.89</c:v>
                </c:pt>
                <c:pt idx="187472">
                  <c:v>32680.12</c:v>
                </c:pt>
                <c:pt idx="187473">
                  <c:v>32609.37</c:v>
                </c:pt>
                <c:pt idx="187474">
                  <c:v>40771.47</c:v>
                </c:pt>
                <c:pt idx="187475">
                  <c:v>41280.480000000003</c:v>
                </c:pt>
                <c:pt idx="187476">
                  <c:v>40958.43</c:v>
                </c:pt>
                <c:pt idx="187477">
                  <c:v>55623.24</c:v>
                </c:pt>
                <c:pt idx="187478">
                  <c:v>85812.69</c:v>
                </c:pt>
                <c:pt idx="187479">
                  <c:v>67951.33</c:v>
                </c:pt>
                <c:pt idx="187480">
                  <c:v>78321.16</c:v>
                </c:pt>
                <c:pt idx="187481">
                  <c:v>72410.12</c:v>
                </c:pt>
                <c:pt idx="187482">
                  <c:v>81139.429999999993</c:v>
                </c:pt>
                <c:pt idx="187483">
                  <c:v>73364.649999999994</c:v>
                </c:pt>
                <c:pt idx="187484">
                  <c:v>71498.75</c:v>
                </c:pt>
                <c:pt idx="187485">
                  <c:v>69113.399999999994</c:v>
                </c:pt>
                <c:pt idx="187486">
                  <c:v>81978.12</c:v>
                </c:pt>
                <c:pt idx="187487">
                  <c:v>71437.38</c:v>
                </c:pt>
                <c:pt idx="187488">
                  <c:v>75856.490000000005</c:v>
                </c:pt>
                <c:pt idx="187489">
                  <c:v>75491.820000000007</c:v>
                </c:pt>
                <c:pt idx="187490">
                  <c:v>79449.67</c:v>
                </c:pt>
                <c:pt idx="187491">
                  <c:v>80511.899999999994</c:v>
                </c:pt>
                <c:pt idx="187492">
                  <c:v>75767.89</c:v>
                </c:pt>
                <c:pt idx="187493">
                  <c:v>72892.37</c:v>
                </c:pt>
                <c:pt idx="187494">
                  <c:v>76574.929999999993</c:v>
                </c:pt>
                <c:pt idx="187495">
                  <c:v>82006.28</c:v>
                </c:pt>
                <c:pt idx="187496">
                  <c:v>79550.44</c:v>
                </c:pt>
                <c:pt idx="187497">
                  <c:v>79849.8</c:v>
                </c:pt>
                <c:pt idx="187498">
                  <c:v>76165.78</c:v>
                </c:pt>
                <c:pt idx="187499">
                  <c:v>86031.65</c:v>
                </c:pt>
                <c:pt idx="187500">
                  <c:v>79990.86</c:v>
                </c:pt>
                <c:pt idx="187501">
                  <c:v>81067.23</c:v>
                </c:pt>
                <c:pt idx="187502">
                  <c:v>80324.17</c:v>
                </c:pt>
                <c:pt idx="187503">
                  <c:v>86101.59</c:v>
                </c:pt>
                <c:pt idx="187504">
                  <c:v>80228.98</c:v>
                </c:pt>
                <c:pt idx="187505">
                  <c:v>84531.14</c:v>
                </c:pt>
                <c:pt idx="187506">
                  <c:v>83185.039999999994</c:v>
                </c:pt>
                <c:pt idx="187507">
                  <c:v>80458.67</c:v>
                </c:pt>
                <c:pt idx="187508">
                  <c:v>89135.94</c:v>
                </c:pt>
                <c:pt idx="187509">
                  <c:v>79303.259999999995</c:v>
                </c:pt>
                <c:pt idx="187510">
                  <c:v>74634.710000000006</c:v>
                </c:pt>
                <c:pt idx="187511">
                  <c:v>73751.179999999993</c:v>
                </c:pt>
                <c:pt idx="187512">
                  <c:v>81318.25</c:v>
                </c:pt>
                <c:pt idx="187513">
                  <c:v>77023.009999999995</c:v>
                </c:pt>
                <c:pt idx="187514">
                  <c:v>75347.759999999995</c:v>
                </c:pt>
                <c:pt idx="187515">
                  <c:v>71421.06</c:v>
                </c:pt>
                <c:pt idx="187516">
                  <c:v>74403.649999999994</c:v>
                </c:pt>
                <c:pt idx="187517">
                  <c:v>78616.39</c:v>
                </c:pt>
                <c:pt idx="187518">
                  <c:v>71663.039999999994</c:v>
                </c:pt>
                <c:pt idx="187519">
                  <c:v>72942.710000000006</c:v>
                </c:pt>
                <c:pt idx="187520">
                  <c:v>68649.2</c:v>
                </c:pt>
                <c:pt idx="187521">
                  <c:v>77095.08</c:v>
                </c:pt>
                <c:pt idx="187522">
                  <c:v>82702.490000000005</c:v>
                </c:pt>
                <c:pt idx="187523">
                  <c:v>83141.119999999995</c:v>
                </c:pt>
                <c:pt idx="187524">
                  <c:v>108033.02</c:v>
                </c:pt>
                <c:pt idx="187525">
                  <c:v>62607.77</c:v>
                </c:pt>
                <c:pt idx="187526">
                  <c:v>73125.570000000007</c:v>
                </c:pt>
                <c:pt idx="187527">
                  <c:v>70188.23</c:v>
                </c:pt>
                <c:pt idx="187528">
                  <c:v>69629</c:v>
                </c:pt>
                <c:pt idx="187529">
                  <c:v>64577.93</c:v>
                </c:pt>
                <c:pt idx="187530">
                  <c:v>86988.86</c:v>
                </c:pt>
                <c:pt idx="187531">
                  <c:v>80132.88</c:v>
                </c:pt>
                <c:pt idx="187532">
                  <c:v>82881.52</c:v>
                </c:pt>
                <c:pt idx="187533">
                  <c:v>76080.72</c:v>
                </c:pt>
                <c:pt idx="187534">
                  <c:v>86083.51</c:v>
                </c:pt>
                <c:pt idx="187535">
                  <c:v>74934.52</c:v>
                </c:pt>
                <c:pt idx="187536">
                  <c:v>75317.350000000006</c:v>
                </c:pt>
                <c:pt idx="187537">
                  <c:v>73395.72</c:v>
                </c:pt>
                <c:pt idx="187538">
                  <c:v>78921.649999999994</c:v>
                </c:pt>
                <c:pt idx="187539">
                  <c:v>76689.009999999995</c:v>
                </c:pt>
                <c:pt idx="187540">
                  <c:v>72374.89</c:v>
                </c:pt>
                <c:pt idx="187541">
                  <c:v>77948.31</c:v>
                </c:pt>
                <c:pt idx="187542">
                  <c:v>67536.960000000006</c:v>
                </c:pt>
                <c:pt idx="187543">
                  <c:v>76995.81</c:v>
                </c:pt>
                <c:pt idx="187544">
                  <c:v>71038.240000000005</c:v>
                </c:pt>
                <c:pt idx="187545">
                  <c:v>75717.440000000002</c:v>
                </c:pt>
                <c:pt idx="187546">
                  <c:v>72413.23</c:v>
                </c:pt>
                <c:pt idx="187547">
                  <c:v>75737.440000000002</c:v>
                </c:pt>
                <c:pt idx="187548">
                  <c:v>79022.64</c:v>
                </c:pt>
                <c:pt idx="187549">
                  <c:v>79192.320000000007</c:v>
                </c:pt>
                <c:pt idx="187550">
                  <c:v>75951</c:v>
                </c:pt>
                <c:pt idx="187551">
                  <c:v>80011.38</c:v>
                </c:pt>
                <c:pt idx="187552">
                  <c:v>80763.47</c:v>
                </c:pt>
                <c:pt idx="187553">
                  <c:v>79810.02</c:v>
                </c:pt>
                <c:pt idx="187554">
                  <c:v>80391.13</c:v>
                </c:pt>
                <c:pt idx="187555">
                  <c:v>80508.12</c:v>
                </c:pt>
                <c:pt idx="187556">
                  <c:v>91161.73</c:v>
                </c:pt>
                <c:pt idx="187557">
                  <c:v>82031.009999999995</c:v>
                </c:pt>
                <c:pt idx="187558">
                  <c:v>81657.210000000006</c:v>
                </c:pt>
                <c:pt idx="187559">
                  <c:v>80565.509999999995</c:v>
                </c:pt>
                <c:pt idx="187560">
                  <c:v>88137.75</c:v>
                </c:pt>
                <c:pt idx="187561">
                  <c:v>79957.53</c:v>
                </c:pt>
                <c:pt idx="187562">
                  <c:v>75273.31</c:v>
                </c:pt>
                <c:pt idx="187563">
                  <c:v>71373.710000000006</c:v>
                </c:pt>
                <c:pt idx="187564">
                  <c:v>74942.03</c:v>
                </c:pt>
                <c:pt idx="187565">
                  <c:v>76840.649999999994</c:v>
                </c:pt>
                <c:pt idx="187566">
                  <c:v>72411.55</c:v>
                </c:pt>
                <c:pt idx="187567">
                  <c:v>72982.820000000007</c:v>
                </c:pt>
                <c:pt idx="187568">
                  <c:v>70984.600000000006</c:v>
                </c:pt>
                <c:pt idx="187569">
                  <c:v>78817.62</c:v>
                </c:pt>
                <c:pt idx="187570">
                  <c:v>76872.27</c:v>
                </c:pt>
                <c:pt idx="187571">
                  <c:v>73054.31</c:v>
                </c:pt>
                <c:pt idx="187572">
                  <c:v>71700.289999999994</c:v>
                </c:pt>
                <c:pt idx="187573">
                  <c:v>78447.009999999995</c:v>
                </c:pt>
                <c:pt idx="187574">
                  <c:v>79976.55</c:v>
                </c:pt>
                <c:pt idx="187575">
                  <c:v>95668.84</c:v>
                </c:pt>
                <c:pt idx="187576">
                  <c:v>115564.67</c:v>
                </c:pt>
                <c:pt idx="187577">
                  <c:v>67777.320000000007</c:v>
                </c:pt>
                <c:pt idx="187578">
                  <c:v>76292.13</c:v>
                </c:pt>
                <c:pt idx="187579">
                  <c:v>76263.009999999995</c:v>
                </c:pt>
                <c:pt idx="187580">
                  <c:v>73063.240000000005</c:v>
                </c:pt>
                <c:pt idx="187581">
                  <c:v>71700.91</c:v>
                </c:pt>
                <c:pt idx="187582">
                  <c:v>86212.64</c:v>
                </c:pt>
                <c:pt idx="187583">
                  <c:v>86996.44</c:v>
                </c:pt>
                <c:pt idx="187584">
                  <c:v>79667.62</c:v>
                </c:pt>
                <c:pt idx="187585">
                  <c:v>79407.289999999994</c:v>
                </c:pt>
                <c:pt idx="187586">
                  <c:v>85637.66</c:v>
                </c:pt>
                <c:pt idx="187587">
                  <c:v>81055.03</c:v>
                </c:pt>
                <c:pt idx="187588">
                  <c:v>71945.509999999995</c:v>
                </c:pt>
                <c:pt idx="187589">
                  <c:v>73956.11</c:v>
                </c:pt>
                <c:pt idx="187590">
                  <c:v>78841.850000000006</c:v>
                </c:pt>
                <c:pt idx="187591">
                  <c:v>83689.61</c:v>
                </c:pt>
                <c:pt idx="187592">
                  <c:v>69826</c:v>
                </c:pt>
                <c:pt idx="187593">
                  <c:v>75470.460000000006</c:v>
                </c:pt>
                <c:pt idx="187594">
                  <c:v>74426.7</c:v>
                </c:pt>
                <c:pt idx="187595">
                  <c:v>83527.06</c:v>
                </c:pt>
                <c:pt idx="187596">
                  <c:v>76679.8</c:v>
                </c:pt>
                <c:pt idx="187597">
                  <c:v>74354.009999999995</c:v>
                </c:pt>
                <c:pt idx="187598">
                  <c:v>77240.7</c:v>
                </c:pt>
                <c:pt idx="187599">
                  <c:v>79640.36</c:v>
                </c:pt>
                <c:pt idx="187600">
                  <c:v>83123.8</c:v>
                </c:pt>
                <c:pt idx="187601">
                  <c:v>79816.210000000006</c:v>
                </c:pt>
                <c:pt idx="187602">
                  <c:v>80360.399999999994</c:v>
                </c:pt>
                <c:pt idx="187603">
                  <c:v>81100.75</c:v>
                </c:pt>
                <c:pt idx="187604">
                  <c:v>85566.26</c:v>
                </c:pt>
                <c:pt idx="187605">
                  <c:v>78988.479999999996</c:v>
                </c:pt>
                <c:pt idx="187606">
                  <c:v>79453.539999999994</c:v>
                </c:pt>
                <c:pt idx="187607">
                  <c:v>77902.320000000007</c:v>
                </c:pt>
                <c:pt idx="187608">
                  <c:v>87559.75</c:v>
                </c:pt>
                <c:pt idx="187609">
                  <c:v>84627.69</c:v>
                </c:pt>
                <c:pt idx="187610">
                  <c:v>80715.22</c:v>
                </c:pt>
                <c:pt idx="187611">
                  <c:v>84921.35</c:v>
                </c:pt>
                <c:pt idx="187612">
                  <c:v>83997.68</c:v>
                </c:pt>
                <c:pt idx="187613">
                  <c:v>81537.820000000007</c:v>
                </c:pt>
                <c:pt idx="187614">
                  <c:v>74409.240000000005</c:v>
                </c:pt>
                <c:pt idx="187615">
                  <c:v>72780.72</c:v>
                </c:pt>
                <c:pt idx="187616">
                  <c:v>73371.539999999994</c:v>
                </c:pt>
                <c:pt idx="187617">
                  <c:v>82981.539999999994</c:v>
                </c:pt>
                <c:pt idx="187618">
                  <c:v>75563.240000000005</c:v>
                </c:pt>
                <c:pt idx="187619">
                  <c:v>72108.34</c:v>
                </c:pt>
                <c:pt idx="187620">
                  <c:v>71738.179999999993</c:v>
                </c:pt>
                <c:pt idx="187621">
                  <c:v>15933.49</c:v>
                </c:pt>
                <c:pt idx="187622">
                  <c:v>9967.43</c:v>
                </c:pt>
                <c:pt idx="187623">
                  <c:v>12788.39</c:v>
                </c:pt>
                <c:pt idx="187624">
                  <c:v>12425.97</c:v>
                </c:pt>
                <c:pt idx="187625">
                  <c:v>13663.39</c:v>
                </c:pt>
                <c:pt idx="187626">
                  <c:v>13564.68</c:v>
                </c:pt>
                <c:pt idx="187627">
                  <c:v>11969.53</c:v>
                </c:pt>
                <c:pt idx="187628">
                  <c:v>11762.13</c:v>
                </c:pt>
                <c:pt idx="187629">
                  <c:v>16395.89</c:v>
                </c:pt>
                <c:pt idx="187630">
                  <c:v>12074.82</c:v>
                </c:pt>
                <c:pt idx="187631">
                  <c:v>11420.43</c:v>
                </c:pt>
                <c:pt idx="187632">
                  <c:v>10670.78</c:v>
                </c:pt>
                <c:pt idx="187633">
                  <c:v>11012.18</c:v>
                </c:pt>
                <c:pt idx="187634">
                  <c:v>11604.69</c:v>
                </c:pt>
                <c:pt idx="187635">
                  <c:v>11157.39</c:v>
                </c:pt>
                <c:pt idx="187636">
                  <c:v>10726.64</c:v>
                </c:pt>
                <c:pt idx="187637">
                  <c:v>12082.42</c:v>
                </c:pt>
                <c:pt idx="187638">
                  <c:v>10546.55</c:v>
                </c:pt>
                <c:pt idx="187639">
                  <c:v>9642.39</c:v>
                </c:pt>
                <c:pt idx="187640">
                  <c:v>8796.2000000000007</c:v>
                </c:pt>
                <c:pt idx="187641">
                  <c:v>8561.67</c:v>
                </c:pt>
                <c:pt idx="187642">
                  <c:v>9459.43</c:v>
                </c:pt>
                <c:pt idx="187643">
                  <c:v>11758.05</c:v>
                </c:pt>
                <c:pt idx="187644">
                  <c:v>19026.310000000001</c:v>
                </c:pt>
                <c:pt idx="187645">
                  <c:v>19343.66</c:v>
                </c:pt>
                <c:pt idx="187646">
                  <c:v>24837.78</c:v>
                </c:pt>
                <c:pt idx="187647">
                  <c:v>24561.96</c:v>
                </c:pt>
                <c:pt idx="187648">
                  <c:v>28341.1</c:v>
                </c:pt>
                <c:pt idx="187649">
                  <c:v>33773.29</c:v>
                </c:pt>
                <c:pt idx="187650">
                  <c:v>44023.09</c:v>
                </c:pt>
                <c:pt idx="187651">
                  <c:v>34709.370000000003</c:v>
                </c:pt>
                <c:pt idx="187652">
                  <c:v>18926.93</c:v>
                </c:pt>
                <c:pt idx="187653">
                  <c:v>12163.37</c:v>
                </c:pt>
                <c:pt idx="187654">
                  <c:v>10745.27</c:v>
                </c:pt>
                <c:pt idx="187655">
                  <c:v>12341.25</c:v>
                </c:pt>
                <c:pt idx="187656">
                  <c:v>13247.26</c:v>
                </c:pt>
                <c:pt idx="187657">
                  <c:v>10975.51</c:v>
                </c:pt>
                <c:pt idx="187658">
                  <c:v>10187.73</c:v>
                </c:pt>
                <c:pt idx="187659">
                  <c:v>10270.73</c:v>
                </c:pt>
                <c:pt idx="187660">
                  <c:v>11943.82</c:v>
                </c:pt>
                <c:pt idx="187661">
                  <c:v>11901.47</c:v>
                </c:pt>
                <c:pt idx="187662">
                  <c:v>11422.58</c:v>
                </c:pt>
                <c:pt idx="187663">
                  <c:v>18748.509999999998</c:v>
                </c:pt>
                <c:pt idx="187664">
                  <c:v>13751.23</c:v>
                </c:pt>
                <c:pt idx="187665">
                  <c:v>18259.91</c:v>
                </c:pt>
                <c:pt idx="187666">
                  <c:v>19932.34</c:v>
                </c:pt>
                <c:pt idx="187667">
                  <c:v>30356.76</c:v>
                </c:pt>
                <c:pt idx="187668">
                  <c:v>10709.86</c:v>
                </c:pt>
                <c:pt idx="187669">
                  <c:v>16245.76</c:v>
                </c:pt>
                <c:pt idx="187670">
                  <c:v>17627.63</c:v>
                </c:pt>
                <c:pt idx="187671">
                  <c:v>18063.330000000002</c:v>
                </c:pt>
                <c:pt idx="187672">
                  <c:v>15104.95</c:v>
                </c:pt>
                <c:pt idx="187673">
                  <c:v>19913.419999999998</c:v>
                </c:pt>
                <c:pt idx="187674">
                  <c:v>15712.61</c:v>
                </c:pt>
                <c:pt idx="187675">
                  <c:v>13972.1</c:v>
                </c:pt>
                <c:pt idx="187676">
                  <c:v>13526.23</c:v>
                </c:pt>
                <c:pt idx="187677">
                  <c:v>13830.08</c:v>
                </c:pt>
                <c:pt idx="187678">
                  <c:v>12215.32</c:v>
                </c:pt>
                <c:pt idx="187679">
                  <c:v>12383.74</c:v>
                </c:pt>
                <c:pt idx="187680">
                  <c:v>10817.04</c:v>
                </c:pt>
                <c:pt idx="187681">
                  <c:v>10894.72</c:v>
                </c:pt>
                <c:pt idx="187682">
                  <c:v>11715.86</c:v>
                </c:pt>
                <c:pt idx="187683">
                  <c:v>10001.06</c:v>
                </c:pt>
                <c:pt idx="187684">
                  <c:v>13134.64</c:v>
                </c:pt>
                <c:pt idx="187685">
                  <c:v>10963.49</c:v>
                </c:pt>
                <c:pt idx="187686">
                  <c:v>11601.02</c:v>
                </c:pt>
                <c:pt idx="187687">
                  <c:v>9534.3799999999992</c:v>
                </c:pt>
                <c:pt idx="187688">
                  <c:v>12005.07</c:v>
                </c:pt>
                <c:pt idx="187689">
                  <c:v>10028.459999999999</c:v>
                </c:pt>
                <c:pt idx="187690">
                  <c:v>10120.01</c:v>
                </c:pt>
                <c:pt idx="187691">
                  <c:v>10171.15</c:v>
                </c:pt>
                <c:pt idx="187692">
                  <c:v>9552.7000000000007</c:v>
                </c:pt>
                <c:pt idx="187693">
                  <c:v>9890.94</c:v>
                </c:pt>
                <c:pt idx="187694">
                  <c:v>9855.11</c:v>
                </c:pt>
                <c:pt idx="187695">
                  <c:v>11611.41</c:v>
                </c:pt>
                <c:pt idx="187696">
                  <c:v>16461.98</c:v>
                </c:pt>
                <c:pt idx="187697">
                  <c:v>19812.52</c:v>
                </c:pt>
                <c:pt idx="187698">
                  <c:v>20155.62</c:v>
                </c:pt>
                <c:pt idx="187699">
                  <c:v>26495.84</c:v>
                </c:pt>
                <c:pt idx="187700">
                  <c:v>25806.14</c:v>
                </c:pt>
                <c:pt idx="187701">
                  <c:v>35500.18</c:v>
                </c:pt>
                <c:pt idx="187702">
                  <c:v>39897.22</c:v>
                </c:pt>
                <c:pt idx="187703">
                  <c:v>32192.01</c:v>
                </c:pt>
                <c:pt idx="187704">
                  <c:v>18048.11</c:v>
                </c:pt>
                <c:pt idx="187705">
                  <c:v>13011.97</c:v>
                </c:pt>
                <c:pt idx="187706">
                  <c:v>12479</c:v>
                </c:pt>
                <c:pt idx="187707">
                  <c:v>11072.65</c:v>
                </c:pt>
                <c:pt idx="187708">
                  <c:v>11440.97</c:v>
                </c:pt>
                <c:pt idx="187709">
                  <c:v>10940.08</c:v>
                </c:pt>
                <c:pt idx="187710">
                  <c:v>11275.44</c:v>
                </c:pt>
                <c:pt idx="187711">
                  <c:v>11385.17</c:v>
                </c:pt>
                <c:pt idx="187712">
                  <c:v>11233.03</c:v>
                </c:pt>
                <c:pt idx="187713">
                  <c:v>12079.79</c:v>
                </c:pt>
                <c:pt idx="187714">
                  <c:v>12186.03</c:v>
                </c:pt>
                <c:pt idx="187715">
                  <c:v>15606.6</c:v>
                </c:pt>
                <c:pt idx="187716">
                  <c:v>13727.72</c:v>
                </c:pt>
                <c:pt idx="187717">
                  <c:v>18803.64</c:v>
                </c:pt>
                <c:pt idx="187718">
                  <c:v>22841.71</c:v>
                </c:pt>
                <c:pt idx="187719">
                  <c:v>30630.04</c:v>
                </c:pt>
                <c:pt idx="187720">
                  <c:v>13505.5</c:v>
                </c:pt>
                <c:pt idx="187721">
                  <c:v>15528.78</c:v>
                </c:pt>
                <c:pt idx="187722">
                  <c:v>17365.63</c:v>
                </c:pt>
                <c:pt idx="187723">
                  <c:v>14814.69</c:v>
                </c:pt>
                <c:pt idx="187724">
                  <c:v>15884.55</c:v>
                </c:pt>
                <c:pt idx="187725">
                  <c:v>16060.17</c:v>
                </c:pt>
                <c:pt idx="187726">
                  <c:v>16200.3</c:v>
                </c:pt>
                <c:pt idx="187727">
                  <c:v>14479.43</c:v>
                </c:pt>
                <c:pt idx="187728">
                  <c:v>13748.71</c:v>
                </c:pt>
                <c:pt idx="187729">
                  <c:v>12868.83</c:v>
                </c:pt>
                <c:pt idx="187730">
                  <c:v>13701.9</c:v>
                </c:pt>
                <c:pt idx="187731">
                  <c:v>11792.15</c:v>
                </c:pt>
                <c:pt idx="187732">
                  <c:v>9490.81</c:v>
                </c:pt>
                <c:pt idx="187733">
                  <c:v>11969.72</c:v>
                </c:pt>
                <c:pt idx="187734">
                  <c:v>14757.8</c:v>
                </c:pt>
                <c:pt idx="187735">
                  <c:v>11303.59</c:v>
                </c:pt>
                <c:pt idx="187736">
                  <c:v>10708.97</c:v>
                </c:pt>
                <c:pt idx="187737">
                  <c:v>10815.19</c:v>
                </c:pt>
                <c:pt idx="187738">
                  <c:v>11598.35</c:v>
                </c:pt>
                <c:pt idx="187739">
                  <c:v>10015.31</c:v>
                </c:pt>
                <c:pt idx="187740">
                  <c:v>10840.97</c:v>
                </c:pt>
                <c:pt idx="187741">
                  <c:v>10288.709999999999</c:v>
                </c:pt>
                <c:pt idx="187742">
                  <c:v>9727.82</c:v>
                </c:pt>
                <c:pt idx="187743">
                  <c:v>10131.969999999999</c:v>
                </c:pt>
                <c:pt idx="187744">
                  <c:v>9849.56</c:v>
                </c:pt>
                <c:pt idx="187745">
                  <c:v>9216.67</c:v>
                </c:pt>
                <c:pt idx="187746">
                  <c:v>9738.75</c:v>
                </c:pt>
                <c:pt idx="187747">
                  <c:v>10706.37</c:v>
                </c:pt>
                <c:pt idx="187748">
                  <c:v>15043.13</c:v>
                </c:pt>
                <c:pt idx="187749">
                  <c:v>24028.78</c:v>
                </c:pt>
                <c:pt idx="187750">
                  <c:v>21623.51</c:v>
                </c:pt>
                <c:pt idx="187751">
                  <c:v>24966.71</c:v>
                </c:pt>
                <c:pt idx="187752">
                  <c:v>31071.06</c:v>
                </c:pt>
                <c:pt idx="187753">
                  <c:v>36418.65</c:v>
                </c:pt>
                <c:pt idx="187754">
                  <c:v>42459.89</c:v>
                </c:pt>
                <c:pt idx="187755">
                  <c:v>40148.660000000003</c:v>
                </c:pt>
                <c:pt idx="187756">
                  <c:v>17423.3</c:v>
                </c:pt>
                <c:pt idx="187757">
                  <c:v>12746.25</c:v>
                </c:pt>
                <c:pt idx="187758">
                  <c:v>11109.08</c:v>
                </c:pt>
                <c:pt idx="187759">
                  <c:v>11264.39</c:v>
                </c:pt>
                <c:pt idx="187760">
                  <c:v>11535.14</c:v>
                </c:pt>
                <c:pt idx="187761">
                  <c:v>11125.21</c:v>
                </c:pt>
                <c:pt idx="187762">
                  <c:v>10187.36</c:v>
                </c:pt>
                <c:pt idx="187763">
                  <c:v>10885.25</c:v>
                </c:pt>
                <c:pt idx="187764">
                  <c:v>56524.58</c:v>
                </c:pt>
                <c:pt idx="187765">
                  <c:v>45202.34</c:v>
                </c:pt>
                <c:pt idx="187766">
                  <c:v>49697.84</c:v>
                </c:pt>
                <c:pt idx="187767">
                  <c:v>45317.16</c:v>
                </c:pt>
                <c:pt idx="187768">
                  <c:v>52532.98</c:v>
                </c:pt>
                <c:pt idx="187769">
                  <c:v>44707.58</c:v>
                </c:pt>
                <c:pt idx="187770">
                  <c:v>42397.66</c:v>
                </c:pt>
                <c:pt idx="187771">
                  <c:v>44285.42</c:v>
                </c:pt>
                <c:pt idx="187772">
                  <c:v>53697.36</c:v>
                </c:pt>
                <c:pt idx="187773">
                  <c:v>46937.17</c:v>
                </c:pt>
                <c:pt idx="187774">
                  <c:v>47876.68</c:v>
                </c:pt>
                <c:pt idx="187775">
                  <c:v>47526.87</c:v>
                </c:pt>
                <c:pt idx="187776">
                  <c:v>49259.59</c:v>
                </c:pt>
                <c:pt idx="187777">
                  <c:v>52487.53</c:v>
                </c:pt>
                <c:pt idx="187778">
                  <c:v>45520.55</c:v>
                </c:pt>
                <c:pt idx="187779">
                  <c:v>47532.25</c:v>
                </c:pt>
                <c:pt idx="187780">
                  <c:v>51834.07</c:v>
                </c:pt>
                <c:pt idx="187781">
                  <c:v>56782.5</c:v>
                </c:pt>
                <c:pt idx="187782">
                  <c:v>50974.06</c:v>
                </c:pt>
                <c:pt idx="187783">
                  <c:v>48515.56</c:v>
                </c:pt>
                <c:pt idx="187784">
                  <c:v>47460.31</c:v>
                </c:pt>
                <c:pt idx="187785">
                  <c:v>58205.77</c:v>
                </c:pt>
                <c:pt idx="187786">
                  <c:v>53933.13</c:v>
                </c:pt>
                <c:pt idx="187787">
                  <c:v>50465.62</c:v>
                </c:pt>
                <c:pt idx="187788">
                  <c:v>50791.33</c:v>
                </c:pt>
                <c:pt idx="187789">
                  <c:v>54480.47</c:v>
                </c:pt>
                <c:pt idx="187790">
                  <c:v>51696.95</c:v>
                </c:pt>
                <c:pt idx="187791">
                  <c:v>53072.44</c:v>
                </c:pt>
                <c:pt idx="187792">
                  <c:v>51917.27</c:v>
                </c:pt>
                <c:pt idx="187793">
                  <c:v>50961.77</c:v>
                </c:pt>
                <c:pt idx="187794">
                  <c:v>58585.19</c:v>
                </c:pt>
                <c:pt idx="187795">
                  <c:v>53210.77</c:v>
                </c:pt>
                <c:pt idx="187796">
                  <c:v>49405.919999999998</c:v>
                </c:pt>
                <c:pt idx="187797">
                  <c:v>47268.03</c:v>
                </c:pt>
                <c:pt idx="187798">
                  <c:v>51233.71</c:v>
                </c:pt>
                <c:pt idx="187799">
                  <c:v>52325.279999999999</c:v>
                </c:pt>
                <c:pt idx="187800">
                  <c:v>49465.56</c:v>
                </c:pt>
                <c:pt idx="187801">
                  <c:v>47420.7</c:v>
                </c:pt>
                <c:pt idx="187802">
                  <c:v>48512.66</c:v>
                </c:pt>
                <c:pt idx="187803">
                  <c:v>56238.86</c:v>
                </c:pt>
                <c:pt idx="187804">
                  <c:v>51568.73</c:v>
                </c:pt>
                <c:pt idx="187805">
                  <c:v>49222.87</c:v>
                </c:pt>
                <c:pt idx="187806">
                  <c:v>50960.51</c:v>
                </c:pt>
                <c:pt idx="187807">
                  <c:v>55282.69</c:v>
                </c:pt>
                <c:pt idx="187808">
                  <c:v>54659.02</c:v>
                </c:pt>
                <c:pt idx="187809">
                  <c:v>50998.1</c:v>
                </c:pt>
                <c:pt idx="187810">
                  <c:v>61155.83</c:v>
                </c:pt>
                <c:pt idx="187811">
                  <c:v>48751.199999999997</c:v>
                </c:pt>
                <c:pt idx="187812">
                  <c:v>56699.37</c:v>
                </c:pt>
                <c:pt idx="187813">
                  <c:v>51155.66</c:v>
                </c:pt>
                <c:pt idx="187814">
                  <c:v>46837.5</c:v>
                </c:pt>
                <c:pt idx="187815">
                  <c:v>44086.879999999997</c:v>
                </c:pt>
                <c:pt idx="187816">
                  <c:v>58547.65</c:v>
                </c:pt>
                <c:pt idx="187817">
                  <c:v>48530.91</c:v>
                </c:pt>
                <c:pt idx="187818">
                  <c:v>50100.55</c:v>
                </c:pt>
                <c:pt idx="187819">
                  <c:v>48709.43</c:v>
                </c:pt>
                <c:pt idx="187820">
                  <c:v>53645.59</c:v>
                </c:pt>
                <c:pt idx="187821">
                  <c:v>47770.7</c:v>
                </c:pt>
                <c:pt idx="187822">
                  <c:v>46733.94</c:v>
                </c:pt>
                <c:pt idx="187823">
                  <c:v>44204.25</c:v>
                </c:pt>
                <c:pt idx="187824">
                  <c:v>48886.400000000001</c:v>
                </c:pt>
                <c:pt idx="187825">
                  <c:v>47348.800000000003</c:v>
                </c:pt>
                <c:pt idx="187826">
                  <c:v>47184.05</c:v>
                </c:pt>
                <c:pt idx="187827">
                  <c:v>51592.13</c:v>
                </c:pt>
                <c:pt idx="187828">
                  <c:v>46210.67</c:v>
                </c:pt>
                <c:pt idx="187829">
                  <c:v>53534.26</c:v>
                </c:pt>
                <c:pt idx="187830">
                  <c:v>46565.82</c:v>
                </c:pt>
                <c:pt idx="187831">
                  <c:v>48971.89</c:v>
                </c:pt>
                <c:pt idx="187832">
                  <c:v>50230.2</c:v>
                </c:pt>
                <c:pt idx="187833">
                  <c:v>55222.11</c:v>
                </c:pt>
                <c:pt idx="187834">
                  <c:v>53744.4</c:v>
                </c:pt>
                <c:pt idx="187835">
                  <c:v>50493.51</c:v>
                </c:pt>
                <c:pt idx="187836">
                  <c:v>49181.14</c:v>
                </c:pt>
                <c:pt idx="187837">
                  <c:v>56557.09</c:v>
                </c:pt>
                <c:pt idx="187838">
                  <c:v>55032.77</c:v>
                </c:pt>
                <c:pt idx="187839">
                  <c:v>49599.74</c:v>
                </c:pt>
                <c:pt idx="187840">
                  <c:v>50744.71</c:v>
                </c:pt>
                <c:pt idx="187841">
                  <c:v>51218.29</c:v>
                </c:pt>
                <c:pt idx="187842">
                  <c:v>59749.06</c:v>
                </c:pt>
                <c:pt idx="187843">
                  <c:v>52248.83</c:v>
                </c:pt>
                <c:pt idx="187844">
                  <c:v>53753.52</c:v>
                </c:pt>
                <c:pt idx="187845">
                  <c:v>52362.03</c:v>
                </c:pt>
                <c:pt idx="187846">
                  <c:v>60344.79</c:v>
                </c:pt>
                <c:pt idx="187847">
                  <c:v>52634.559999999998</c:v>
                </c:pt>
                <c:pt idx="187848">
                  <c:v>48220</c:v>
                </c:pt>
                <c:pt idx="187849">
                  <c:v>48866.97</c:v>
                </c:pt>
                <c:pt idx="187850">
                  <c:v>49878.45</c:v>
                </c:pt>
                <c:pt idx="187851">
                  <c:v>56177.96</c:v>
                </c:pt>
                <c:pt idx="187852">
                  <c:v>50686.31</c:v>
                </c:pt>
                <c:pt idx="187853">
                  <c:v>50631.58</c:v>
                </c:pt>
                <c:pt idx="187854">
                  <c:v>49639.51</c:v>
                </c:pt>
                <c:pt idx="187855">
                  <c:v>56629.77</c:v>
                </c:pt>
                <c:pt idx="187856">
                  <c:v>51366.39</c:v>
                </c:pt>
                <c:pt idx="187857">
                  <c:v>51656.07</c:v>
                </c:pt>
                <c:pt idx="187858">
                  <c:v>54318.01</c:v>
                </c:pt>
                <c:pt idx="187859">
                  <c:v>54999.97</c:v>
                </c:pt>
                <c:pt idx="187860">
                  <c:v>53728.69</c:v>
                </c:pt>
                <c:pt idx="187861">
                  <c:v>54150.59</c:v>
                </c:pt>
                <c:pt idx="187862">
                  <c:v>62555.19</c:v>
                </c:pt>
                <c:pt idx="187863">
                  <c:v>51492.38</c:v>
                </c:pt>
                <c:pt idx="187864">
                  <c:v>57830.14</c:v>
                </c:pt>
                <c:pt idx="187865">
                  <c:v>50085.19</c:v>
                </c:pt>
                <c:pt idx="187866">
                  <c:v>50441.79</c:v>
                </c:pt>
                <c:pt idx="187867">
                  <c:v>45272.12</c:v>
                </c:pt>
                <c:pt idx="187868">
                  <c:v>53949.55</c:v>
                </c:pt>
                <c:pt idx="187869">
                  <c:v>53676.98</c:v>
                </c:pt>
                <c:pt idx="187870">
                  <c:v>46959.01</c:v>
                </c:pt>
                <c:pt idx="187871">
                  <c:v>48611.53</c:v>
                </c:pt>
                <c:pt idx="187872">
                  <c:v>52441.71</c:v>
                </c:pt>
                <c:pt idx="187873">
                  <c:v>51709.96</c:v>
                </c:pt>
                <c:pt idx="187874">
                  <c:v>47034.61</c:v>
                </c:pt>
                <c:pt idx="187875">
                  <c:v>46615.5</c:v>
                </c:pt>
                <c:pt idx="187876">
                  <c:v>50255.89</c:v>
                </c:pt>
                <c:pt idx="187877">
                  <c:v>59210.55</c:v>
                </c:pt>
                <c:pt idx="187878">
                  <c:v>46460.61</c:v>
                </c:pt>
                <c:pt idx="187879">
                  <c:v>47867.24</c:v>
                </c:pt>
                <c:pt idx="187880">
                  <c:v>50407.03</c:v>
                </c:pt>
                <c:pt idx="187881">
                  <c:v>53002.57</c:v>
                </c:pt>
                <c:pt idx="187882">
                  <c:v>49693.7</c:v>
                </c:pt>
                <c:pt idx="187883">
                  <c:v>48154.559999999998</c:v>
                </c:pt>
                <c:pt idx="187884">
                  <c:v>53540.18</c:v>
                </c:pt>
                <c:pt idx="187885">
                  <c:v>57864.68</c:v>
                </c:pt>
                <c:pt idx="187886">
                  <c:v>57687.78</c:v>
                </c:pt>
                <c:pt idx="187887">
                  <c:v>51495.21</c:v>
                </c:pt>
                <c:pt idx="187888">
                  <c:v>51976.91</c:v>
                </c:pt>
                <c:pt idx="187889">
                  <c:v>54297.58</c:v>
                </c:pt>
                <c:pt idx="187890">
                  <c:v>63525.66</c:v>
                </c:pt>
                <c:pt idx="187891">
                  <c:v>52175.15</c:v>
                </c:pt>
                <c:pt idx="187892">
                  <c:v>50412.43</c:v>
                </c:pt>
                <c:pt idx="187893">
                  <c:v>51083.77</c:v>
                </c:pt>
                <c:pt idx="187894">
                  <c:v>56461.36</c:v>
                </c:pt>
                <c:pt idx="187895">
                  <c:v>55673.919999999998</c:v>
                </c:pt>
                <c:pt idx="187896">
                  <c:v>50625.96</c:v>
                </c:pt>
                <c:pt idx="187897">
                  <c:v>51887.25</c:v>
                </c:pt>
                <c:pt idx="187898">
                  <c:v>54185.17</c:v>
                </c:pt>
                <c:pt idx="187899">
                  <c:v>55161.440000000002</c:v>
                </c:pt>
                <c:pt idx="187900">
                  <c:v>49503.360000000001</c:v>
                </c:pt>
                <c:pt idx="187901">
                  <c:v>49703.66</c:v>
                </c:pt>
                <c:pt idx="187902">
                  <c:v>49077.16</c:v>
                </c:pt>
                <c:pt idx="187903">
                  <c:v>57279.5</c:v>
                </c:pt>
                <c:pt idx="187904">
                  <c:v>52929.89</c:v>
                </c:pt>
                <c:pt idx="187905">
                  <c:v>48732.66</c:v>
                </c:pt>
                <c:pt idx="187906">
                  <c:v>49009.46</c:v>
                </c:pt>
                <c:pt idx="187907">
                  <c:v>56536.02</c:v>
                </c:pt>
                <c:pt idx="187908">
                  <c:v>55374.65</c:v>
                </c:pt>
                <c:pt idx="187909">
                  <c:v>60605.77</c:v>
                </c:pt>
                <c:pt idx="187910">
                  <c:v>41945.94</c:v>
                </c:pt>
                <c:pt idx="187911">
                  <c:v>46508.07</c:v>
                </c:pt>
                <c:pt idx="187912">
                  <c:v>49321.760000000002</c:v>
                </c:pt>
                <c:pt idx="187913">
                  <c:v>43533.91</c:v>
                </c:pt>
                <c:pt idx="187914">
                  <c:v>65330.38</c:v>
                </c:pt>
                <c:pt idx="187915">
                  <c:v>77261.94</c:v>
                </c:pt>
                <c:pt idx="187916">
                  <c:v>43638.43</c:v>
                </c:pt>
                <c:pt idx="187917">
                  <c:v>26051.99</c:v>
                </c:pt>
                <c:pt idx="187918">
                  <c:v>37021.019999999997</c:v>
                </c:pt>
                <c:pt idx="187919">
                  <c:v>39321.81</c:v>
                </c:pt>
                <c:pt idx="187920">
                  <c:v>32631.57</c:v>
                </c:pt>
                <c:pt idx="187921">
                  <c:v>34526.6</c:v>
                </c:pt>
                <c:pt idx="187922">
                  <c:v>26790.97</c:v>
                </c:pt>
                <c:pt idx="187923">
                  <c:v>24332.97</c:v>
                </c:pt>
                <c:pt idx="187924">
                  <c:v>36604.959999999999</c:v>
                </c:pt>
                <c:pt idx="187925">
                  <c:v>35520.93</c:v>
                </c:pt>
                <c:pt idx="187926">
                  <c:v>32211.05</c:v>
                </c:pt>
                <c:pt idx="187927">
                  <c:v>30789.49</c:v>
                </c:pt>
                <c:pt idx="187928">
                  <c:v>33452.71</c:v>
                </c:pt>
                <c:pt idx="187929">
                  <c:v>29267.59</c:v>
                </c:pt>
                <c:pt idx="187930">
                  <c:v>28607.3</c:v>
                </c:pt>
                <c:pt idx="187931">
                  <c:v>30389.18</c:v>
                </c:pt>
                <c:pt idx="187932">
                  <c:v>33050.339999999997</c:v>
                </c:pt>
                <c:pt idx="187933">
                  <c:v>30189.58</c:v>
                </c:pt>
                <c:pt idx="187934">
                  <c:v>29555.24</c:v>
                </c:pt>
                <c:pt idx="187935">
                  <c:v>30723.89</c:v>
                </c:pt>
                <c:pt idx="187936">
                  <c:v>28735.26</c:v>
                </c:pt>
                <c:pt idx="187937">
                  <c:v>32482.82</c:v>
                </c:pt>
                <c:pt idx="187938">
                  <c:v>28087.22</c:v>
                </c:pt>
                <c:pt idx="187939">
                  <c:v>28605.22</c:v>
                </c:pt>
                <c:pt idx="187940">
                  <c:v>26306.18</c:v>
                </c:pt>
                <c:pt idx="187941">
                  <c:v>39067.129999999997</c:v>
                </c:pt>
                <c:pt idx="187942">
                  <c:v>38203.300000000003</c:v>
                </c:pt>
                <c:pt idx="187943">
                  <c:v>33312.449999999997</c:v>
                </c:pt>
                <c:pt idx="187944">
                  <c:v>29329.78</c:v>
                </c:pt>
                <c:pt idx="187945">
                  <c:v>28168.86</c:v>
                </c:pt>
                <c:pt idx="187946">
                  <c:v>48938.65</c:v>
                </c:pt>
                <c:pt idx="187947">
                  <c:v>50214.53</c:v>
                </c:pt>
                <c:pt idx="187948">
                  <c:v>52750.29</c:v>
                </c:pt>
                <c:pt idx="187949">
                  <c:v>138480.12</c:v>
                </c:pt>
                <c:pt idx="187950">
                  <c:v>76285.440000000002</c:v>
                </c:pt>
                <c:pt idx="187951">
                  <c:v>108263.6</c:v>
                </c:pt>
                <c:pt idx="187952">
                  <c:v>116036.1</c:v>
                </c:pt>
                <c:pt idx="187953">
                  <c:v>161908.72</c:v>
                </c:pt>
                <c:pt idx="187954">
                  <c:v>53762.19</c:v>
                </c:pt>
                <c:pt idx="187955">
                  <c:v>37191.54</c:v>
                </c:pt>
                <c:pt idx="187956">
                  <c:v>33381.08</c:v>
                </c:pt>
                <c:pt idx="187957">
                  <c:v>28877.39</c:v>
                </c:pt>
                <c:pt idx="187958">
                  <c:v>42591.35</c:v>
                </c:pt>
                <c:pt idx="187959">
                  <c:v>54600.99</c:v>
                </c:pt>
                <c:pt idx="187960">
                  <c:v>51924.95</c:v>
                </c:pt>
                <c:pt idx="187961">
                  <c:v>55996.44</c:v>
                </c:pt>
                <c:pt idx="187962">
                  <c:v>46414</c:v>
                </c:pt>
                <c:pt idx="187963">
                  <c:v>53826.38</c:v>
                </c:pt>
                <c:pt idx="187964">
                  <c:v>46790.78</c:v>
                </c:pt>
                <c:pt idx="187965">
                  <c:v>37977.449999999997</c:v>
                </c:pt>
                <c:pt idx="187966">
                  <c:v>35726.53</c:v>
                </c:pt>
                <c:pt idx="187967">
                  <c:v>44997.8</c:v>
                </c:pt>
                <c:pt idx="187968">
                  <c:v>43673.64</c:v>
                </c:pt>
                <c:pt idx="187969">
                  <c:v>36694.57</c:v>
                </c:pt>
                <c:pt idx="187970">
                  <c:v>56910.63</c:v>
                </c:pt>
                <c:pt idx="187971">
                  <c:v>34777.839999999997</c:v>
                </c:pt>
                <c:pt idx="187972">
                  <c:v>28195.3</c:v>
                </c:pt>
                <c:pt idx="187973">
                  <c:v>24769.119999999999</c:v>
                </c:pt>
                <c:pt idx="187974">
                  <c:v>30430.58</c:v>
                </c:pt>
                <c:pt idx="187975">
                  <c:v>23901.33</c:v>
                </c:pt>
                <c:pt idx="187976">
                  <c:v>27796.22</c:v>
                </c:pt>
                <c:pt idx="187977">
                  <c:v>31053.01</c:v>
                </c:pt>
                <c:pt idx="187978">
                  <c:v>35380.379999999997</c:v>
                </c:pt>
                <c:pt idx="187979">
                  <c:v>31954.76</c:v>
                </c:pt>
                <c:pt idx="187980">
                  <c:v>27566.81</c:v>
                </c:pt>
                <c:pt idx="187981">
                  <c:v>30302.59</c:v>
                </c:pt>
                <c:pt idx="187982">
                  <c:v>28256.14</c:v>
                </c:pt>
                <c:pt idx="187983">
                  <c:v>27382.18</c:v>
                </c:pt>
                <c:pt idx="187984">
                  <c:v>25873.68</c:v>
                </c:pt>
                <c:pt idx="187985">
                  <c:v>31773.62</c:v>
                </c:pt>
                <c:pt idx="187986">
                  <c:v>27435.24</c:v>
                </c:pt>
                <c:pt idx="187987">
                  <c:v>27142.51</c:v>
                </c:pt>
                <c:pt idx="187988">
                  <c:v>26072.37</c:v>
                </c:pt>
                <c:pt idx="187989">
                  <c:v>26526.74</c:v>
                </c:pt>
                <c:pt idx="187990">
                  <c:v>29986.75</c:v>
                </c:pt>
                <c:pt idx="187991">
                  <c:v>31548.46</c:v>
                </c:pt>
                <c:pt idx="187992">
                  <c:v>35867.97</c:v>
                </c:pt>
                <c:pt idx="187993">
                  <c:v>35668.32</c:v>
                </c:pt>
                <c:pt idx="187994">
                  <c:v>46116.27</c:v>
                </c:pt>
                <c:pt idx="187995">
                  <c:v>34746.379999999997</c:v>
                </c:pt>
                <c:pt idx="187996">
                  <c:v>50741.98</c:v>
                </c:pt>
                <c:pt idx="187997">
                  <c:v>43770.43</c:v>
                </c:pt>
                <c:pt idx="187998">
                  <c:v>48799.61</c:v>
                </c:pt>
                <c:pt idx="187999">
                  <c:v>56805.05</c:v>
                </c:pt>
                <c:pt idx="188000">
                  <c:v>45800.43</c:v>
                </c:pt>
                <c:pt idx="188001">
                  <c:v>180367.98</c:v>
                </c:pt>
                <c:pt idx="188002">
                  <c:v>55226.41</c:v>
                </c:pt>
                <c:pt idx="188003">
                  <c:v>66204.509999999995</c:v>
                </c:pt>
                <c:pt idx="188004">
                  <c:v>81803.89</c:v>
                </c:pt>
                <c:pt idx="188005">
                  <c:v>113553.8</c:v>
                </c:pt>
                <c:pt idx="188006">
                  <c:v>58865.03</c:v>
                </c:pt>
                <c:pt idx="188007">
                  <c:v>33881.980000000003</c:v>
                </c:pt>
                <c:pt idx="188008">
                  <c:v>27269.72</c:v>
                </c:pt>
                <c:pt idx="188009">
                  <c:v>29808.42</c:v>
                </c:pt>
                <c:pt idx="188010">
                  <c:v>29568.19</c:v>
                </c:pt>
                <c:pt idx="188011">
                  <c:v>49953.599999999999</c:v>
                </c:pt>
                <c:pt idx="188012">
                  <c:v>54624.27</c:v>
                </c:pt>
                <c:pt idx="188013">
                  <c:v>75014.69</c:v>
                </c:pt>
                <c:pt idx="188014">
                  <c:v>43356.38</c:v>
                </c:pt>
                <c:pt idx="188015">
                  <c:v>46631.33</c:v>
                </c:pt>
                <c:pt idx="188016">
                  <c:v>40368.26</c:v>
                </c:pt>
                <c:pt idx="188017">
                  <c:v>35419.379999999997</c:v>
                </c:pt>
                <c:pt idx="188018">
                  <c:v>31148.17</c:v>
                </c:pt>
                <c:pt idx="188019">
                  <c:v>41644.17</c:v>
                </c:pt>
                <c:pt idx="188020">
                  <c:v>53086.17</c:v>
                </c:pt>
                <c:pt idx="188021">
                  <c:v>35065.33</c:v>
                </c:pt>
                <c:pt idx="188022">
                  <c:v>21530.81</c:v>
                </c:pt>
                <c:pt idx="188023">
                  <c:v>24981.34</c:v>
                </c:pt>
                <c:pt idx="188024">
                  <c:v>26968.880000000001</c:v>
                </c:pt>
                <c:pt idx="188025">
                  <c:v>27870.32</c:v>
                </c:pt>
                <c:pt idx="188026">
                  <c:v>25186.79</c:v>
                </c:pt>
                <c:pt idx="188027">
                  <c:v>23700.44</c:v>
                </c:pt>
                <c:pt idx="188028">
                  <c:v>24693.03</c:v>
                </c:pt>
                <c:pt idx="188029">
                  <c:v>31774.12</c:v>
                </c:pt>
                <c:pt idx="188030">
                  <c:v>29766.09</c:v>
                </c:pt>
                <c:pt idx="188031">
                  <c:v>26299.599999999999</c:v>
                </c:pt>
                <c:pt idx="188032">
                  <c:v>25096.23</c:v>
                </c:pt>
                <c:pt idx="188033">
                  <c:v>26212.87</c:v>
                </c:pt>
                <c:pt idx="188034">
                  <c:v>22589.16</c:v>
                </c:pt>
                <c:pt idx="188035">
                  <c:v>25523.08</c:v>
                </c:pt>
                <c:pt idx="188036">
                  <c:v>24147.86</c:v>
                </c:pt>
                <c:pt idx="188037">
                  <c:v>23300.27</c:v>
                </c:pt>
                <c:pt idx="188038">
                  <c:v>24101.24</c:v>
                </c:pt>
                <c:pt idx="188039">
                  <c:v>23370.31</c:v>
                </c:pt>
                <c:pt idx="188040">
                  <c:v>31903.55</c:v>
                </c:pt>
                <c:pt idx="188041">
                  <c:v>29606.46</c:v>
                </c:pt>
                <c:pt idx="188042">
                  <c:v>23955.83</c:v>
                </c:pt>
                <c:pt idx="188043">
                  <c:v>33724.43</c:v>
                </c:pt>
                <c:pt idx="188044">
                  <c:v>31085.83</c:v>
                </c:pt>
                <c:pt idx="188045">
                  <c:v>39030.959999999999</c:v>
                </c:pt>
                <c:pt idx="188046">
                  <c:v>38714.33</c:v>
                </c:pt>
                <c:pt idx="188047">
                  <c:v>33036.699999999997</c:v>
                </c:pt>
                <c:pt idx="188048">
                  <c:v>36795.800000000003</c:v>
                </c:pt>
                <c:pt idx="188049">
                  <c:v>43753.95</c:v>
                </c:pt>
                <c:pt idx="188050">
                  <c:v>8940.41</c:v>
                </c:pt>
                <c:pt idx="188051">
                  <c:v>9525.41</c:v>
                </c:pt>
                <c:pt idx="188052">
                  <c:v>10570.84</c:v>
                </c:pt>
                <c:pt idx="188053">
                  <c:v>7479.6</c:v>
                </c:pt>
                <c:pt idx="188054">
                  <c:v>8910.2999999999993</c:v>
                </c:pt>
                <c:pt idx="188055">
                  <c:v>8493.66</c:v>
                </c:pt>
                <c:pt idx="188056">
                  <c:v>6269.42</c:v>
                </c:pt>
                <c:pt idx="188057">
                  <c:v>8174.78</c:v>
                </c:pt>
                <c:pt idx="188058">
                  <c:v>5847.65</c:v>
                </c:pt>
                <c:pt idx="188059">
                  <c:v>6288.2</c:v>
                </c:pt>
                <c:pt idx="188060">
                  <c:v>7651.02</c:v>
                </c:pt>
                <c:pt idx="188061">
                  <c:v>8367.92</c:v>
                </c:pt>
                <c:pt idx="188062">
                  <c:v>6136.21</c:v>
                </c:pt>
                <c:pt idx="188063">
                  <c:v>13123.4</c:v>
                </c:pt>
                <c:pt idx="188064">
                  <c:v>10922.51</c:v>
                </c:pt>
                <c:pt idx="188065">
                  <c:v>8523.5499999999993</c:v>
                </c:pt>
                <c:pt idx="188066">
                  <c:v>6165.6</c:v>
                </c:pt>
                <c:pt idx="188067">
                  <c:v>10852.3</c:v>
                </c:pt>
                <c:pt idx="188068">
                  <c:v>8256.82</c:v>
                </c:pt>
                <c:pt idx="188069">
                  <c:v>7758.1</c:v>
                </c:pt>
                <c:pt idx="188070">
                  <c:v>9273.66</c:v>
                </c:pt>
                <c:pt idx="188071">
                  <c:v>10351.48</c:v>
                </c:pt>
                <c:pt idx="188072">
                  <c:v>11445.33</c:v>
                </c:pt>
                <c:pt idx="188073">
                  <c:v>7226.8</c:v>
                </c:pt>
                <c:pt idx="188074">
                  <c:v>8215.65</c:v>
                </c:pt>
                <c:pt idx="188075">
                  <c:v>9423.39</c:v>
                </c:pt>
                <c:pt idx="188076">
                  <c:v>10163.57</c:v>
                </c:pt>
                <c:pt idx="188077">
                  <c:v>8961.34</c:v>
                </c:pt>
                <c:pt idx="188078">
                  <c:v>4923.0600000000004</c:v>
                </c:pt>
                <c:pt idx="188079">
                  <c:v>6928.82</c:v>
                </c:pt>
                <c:pt idx="188080">
                  <c:v>8693.58</c:v>
                </c:pt>
                <c:pt idx="188081">
                  <c:v>9858.67</c:v>
                </c:pt>
                <c:pt idx="188082">
                  <c:v>7890.07</c:v>
                </c:pt>
                <c:pt idx="188083">
                  <c:v>6841.47</c:v>
                </c:pt>
                <c:pt idx="188084">
                  <c:v>7774.94</c:v>
                </c:pt>
                <c:pt idx="188085">
                  <c:v>5924.15</c:v>
                </c:pt>
                <c:pt idx="188086">
                  <c:v>7854.84</c:v>
                </c:pt>
                <c:pt idx="188087">
                  <c:v>7518.83</c:v>
                </c:pt>
                <c:pt idx="188088">
                  <c:v>7228.11</c:v>
                </c:pt>
                <c:pt idx="188089">
                  <c:v>7759.2</c:v>
                </c:pt>
                <c:pt idx="188090">
                  <c:v>6586.94</c:v>
                </c:pt>
                <c:pt idx="188091">
                  <c:v>7455.53</c:v>
                </c:pt>
                <c:pt idx="188092">
                  <c:v>31899.37</c:v>
                </c:pt>
                <c:pt idx="188093">
                  <c:v>13700.06</c:v>
                </c:pt>
                <c:pt idx="188094">
                  <c:v>21305.16</c:v>
                </c:pt>
                <c:pt idx="188095">
                  <c:v>25553.91</c:v>
                </c:pt>
                <c:pt idx="188096">
                  <c:v>54700.4</c:v>
                </c:pt>
                <c:pt idx="188097">
                  <c:v>5517.43</c:v>
                </c:pt>
                <c:pt idx="188098">
                  <c:v>2168.9699999999998</c:v>
                </c:pt>
                <c:pt idx="188099">
                  <c:v>2537.73</c:v>
                </c:pt>
                <c:pt idx="188100">
                  <c:v>4309.07</c:v>
                </c:pt>
                <c:pt idx="188101">
                  <c:v>3870.19</c:v>
                </c:pt>
                <c:pt idx="188102">
                  <c:v>6945.31</c:v>
                </c:pt>
                <c:pt idx="188103">
                  <c:v>7678.53</c:v>
                </c:pt>
                <c:pt idx="188104">
                  <c:v>5424.66</c:v>
                </c:pt>
                <c:pt idx="188105">
                  <c:v>5619.35</c:v>
                </c:pt>
                <c:pt idx="188106">
                  <c:v>7056.26</c:v>
                </c:pt>
                <c:pt idx="188107">
                  <c:v>6345.97</c:v>
                </c:pt>
                <c:pt idx="188108">
                  <c:v>8202.1200000000008</c:v>
                </c:pt>
                <c:pt idx="188109">
                  <c:v>6781.67</c:v>
                </c:pt>
                <c:pt idx="188110">
                  <c:v>4070.14</c:v>
                </c:pt>
                <c:pt idx="188111">
                  <c:v>6562.82</c:v>
                </c:pt>
                <c:pt idx="188112">
                  <c:v>8207.84</c:v>
                </c:pt>
                <c:pt idx="188113">
                  <c:v>8109.11</c:v>
                </c:pt>
                <c:pt idx="188114">
                  <c:v>6719.2</c:v>
                </c:pt>
                <c:pt idx="188115">
                  <c:v>10133.620000000001</c:v>
                </c:pt>
                <c:pt idx="188116">
                  <c:v>10033.129999999999</c:v>
                </c:pt>
                <c:pt idx="188117">
                  <c:v>6877.26</c:v>
                </c:pt>
                <c:pt idx="188118">
                  <c:v>5849.26</c:v>
                </c:pt>
                <c:pt idx="188119">
                  <c:v>7234.93</c:v>
                </c:pt>
                <c:pt idx="188120">
                  <c:v>6218.32</c:v>
                </c:pt>
                <c:pt idx="188121">
                  <c:v>6870.23</c:v>
                </c:pt>
                <c:pt idx="188122">
                  <c:v>5263.28</c:v>
                </c:pt>
                <c:pt idx="188123">
                  <c:v>9453.86</c:v>
                </c:pt>
                <c:pt idx="188124">
                  <c:v>10400.469999999999</c:v>
                </c:pt>
                <c:pt idx="188125">
                  <c:v>6486.07</c:v>
                </c:pt>
                <c:pt idx="188126">
                  <c:v>6600.38</c:v>
                </c:pt>
                <c:pt idx="188127">
                  <c:v>7854.35</c:v>
                </c:pt>
                <c:pt idx="188128">
                  <c:v>6080.73</c:v>
                </c:pt>
                <c:pt idx="188129">
                  <c:v>6757.04</c:v>
                </c:pt>
                <c:pt idx="188130">
                  <c:v>8690.41</c:v>
                </c:pt>
                <c:pt idx="188131">
                  <c:v>6292.11</c:v>
                </c:pt>
                <c:pt idx="188132">
                  <c:v>8419.08</c:v>
                </c:pt>
                <c:pt idx="188133">
                  <c:v>6343.55</c:v>
                </c:pt>
                <c:pt idx="188134">
                  <c:v>7208</c:v>
                </c:pt>
                <c:pt idx="188135">
                  <c:v>7459.25</c:v>
                </c:pt>
                <c:pt idx="188136">
                  <c:v>6066.36</c:v>
                </c:pt>
                <c:pt idx="188137">
                  <c:v>5093.13</c:v>
                </c:pt>
                <c:pt idx="188138">
                  <c:v>5403.31</c:v>
                </c:pt>
                <c:pt idx="188139">
                  <c:v>7446.7</c:v>
                </c:pt>
                <c:pt idx="188140">
                  <c:v>8371.8700000000008</c:v>
                </c:pt>
                <c:pt idx="188141">
                  <c:v>5998.95</c:v>
                </c:pt>
                <c:pt idx="188142">
                  <c:v>9785.5300000000007</c:v>
                </c:pt>
                <c:pt idx="188143">
                  <c:v>5942.36</c:v>
                </c:pt>
                <c:pt idx="188144">
                  <c:v>27362.32</c:v>
                </c:pt>
                <c:pt idx="188145">
                  <c:v>11397.16</c:v>
                </c:pt>
                <c:pt idx="188146">
                  <c:v>10478.73</c:v>
                </c:pt>
                <c:pt idx="188147">
                  <c:v>21248.79</c:v>
                </c:pt>
                <c:pt idx="188148">
                  <c:v>37483.19</c:v>
                </c:pt>
                <c:pt idx="188149">
                  <c:v>15353.95</c:v>
                </c:pt>
                <c:pt idx="188150">
                  <c:v>2956.71</c:v>
                </c:pt>
                <c:pt idx="188151">
                  <c:v>1457.34</c:v>
                </c:pt>
                <c:pt idx="188152">
                  <c:v>3822.27</c:v>
                </c:pt>
                <c:pt idx="188153">
                  <c:v>3472.76</c:v>
                </c:pt>
                <c:pt idx="188154">
                  <c:v>4182.63</c:v>
                </c:pt>
                <c:pt idx="188155">
                  <c:v>6602.89</c:v>
                </c:pt>
                <c:pt idx="188156">
                  <c:v>6157.69</c:v>
                </c:pt>
                <c:pt idx="188157">
                  <c:v>5140.16</c:v>
                </c:pt>
                <c:pt idx="188158">
                  <c:v>4876.76</c:v>
                </c:pt>
                <c:pt idx="188159">
                  <c:v>4366.59</c:v>
                </c:pt>
                <c:pt idx="188160">
                  <c:v>2801.45</c:v>
                </c:pt>
                <c:pt idx="188161">
                  <c:v>4624.22</c:v>
                </c:pt>
                <c:pt idx="188162">
                  <c:v>4469.34</c:v>
                </c:pt>
                <c:pt idx="188163">
                  <c:v>4171.68</c:v>
                </c:pt>
                <c:pt idx="188164">
                  <c:v>7302.35</c:v>
                </c:pt>
                <c:pt idx="188165">
                  <c:v>4636.88</c:v>
                </c:pt>
                <c:pt idx="188166">
                  <c:v>6017.3</c:v>
                </c:pt>
                <c:pt idx="188167">
                  <c:v>6641.28</c:v>
                </c:pt>
                <c:pt idx="188168">
                  <c:v>6771.67</c:v>
                </c:pt>
                <c:pt idx="188169">
                  <c:v>8549.92</c:v>
                </c:pt>
                <c:pt idx="188170">
                  <c:v>5954.51</c:v>
                </c:pt>
                <c:pt idx="188171">
                  <c:v>4336.25</c:v>
                </c:pt>
                <c:pt idx="188172">
                  <c:v>6930.99</c:v>
                </c:pt>
                <c:pt idx="188173">
                  <c:v>6906.79</c:v>
                </c:pt>
                <c:pt idx="188174">
                  <c:v>7381.1</c:v>
                </c:pt>
                <c:pt idx="188175">
                  <c:v>3803.94</c:v>
                </c:pt>
                <c:pt idx="188176">
                  <c:v>6920.23</c:v>
                </c:pt>
                <c:pt idx="188177">
                  <c:v>5958.28</c:v>
                </c:pt>
                <c:pt idx="188178">
                  <c:v>6614.6</c:v>
                </c:pt>
                <c:pt idx="188179">
                  <c:v>7809.76</c:v>
                </c:pt>
                <c:pt idx="188180">
                  <c:v>5323.62</c:v>
                </c:pt>
                <c:pt idx="188181">
                  <c:v>7332.51</c:v>
                </c:pt>
                <c:pt idx="188182">
                  <c:v>5779.78</c:v>
                </c:pt>
                <c:pt idx="188183">
                  <c:v>4421.3100000000004</c:v>
                </c:pt>
                <c:pt idx="188184">
                  <c:v>4919.78</c:v>
                </c:pt>
                <c:pt idx="188185">
                  <c:v>5404.04</c:v>
                </c:pt>
                <c:pt idx="188186">
                  <c:v>7226.03</c:v>
                </c:pt>
                <c:pt idx="188187">
                  <c:v>6084.14</c:v>
                </c:pt>
                <c:pt idx="188188">
                  <c:v>7277.32</c:v>
                </c:pt>
                <c:pt idx="188189">
                  <c:v>5674.01</c:v>
                </c:pt>
                <c:pt idx="188190">
                  <c:v>4832.8900000000003</c:v>
                </c:pt>
                <c:pt idx="188191">
                  <c:v>7620.23</c:v>
                </c:pt>
                <c:pt idx="188192">
                  <c:v>6802.56</c:v>
                </c:pt>
                <c:pt idx="188193">
                  <c:v>33042.19</c:v>
                </c:pt>
                <c:pt idx="188194">
                  <c:v>33130.25</c:v>
                </c:pt>
                <c:pt idx="188195">
                  <c:v>36627.360000000001</c:v>
                </c:pt>
                <c:pt idx="188196">
                  <c:v>26483.03</c:v>
                </c:pt>
                <c:pt idx="188197">
                  <c:v>33152.1</c:v>
                </c:pt>
                <c:pt idx="188198">
                  <c:v>33205.4</c:v>
                </c:pt>
                <c:pt idx="188199">
                  <c:v>37623.519999999997</c:v>
                </c:pt>
                <c:pt idx="188200">
                  <c:v>46295.55</c:v>
                </c:pt>
                <c:pt idx="188201">
                  <c:v>79696.7</c:v>
                </c:pt>
                <c:pt idx="188202">
                  <c:v>48588.65</c:v>
                </c:pt>
                <c:pt idx="188203">
                  <c:v>34190.01</c:v>
                </c:pt>
                <c:pt idx="188204">
                  <c:v>29356.09</c:v>
                </c:pt>
                <c:pt idx="188205">
                  <c:v>30881.74</c:v>
                </c:pt>
                <c:pt idx="188206">
                  <c:v>34850.79</c:v>
                </c:pt>
                <c:pt idx="188207">
                  <c:v>31404.94</c:v>
                </c:pt>
                <c:pt idx="188208">
                  <c:v>35019.69</c:v>
                </c:pt>
                <c:pt idx="188209">
                  <c:v>43036.71</c:v>
                </c:pt>
                <c:pt idx="188210">
                  <c:v>63469.120000000003</c:v>
                </c:pt>
                <c:pt idx="188211">
                  <c:v>44145.1</c:v>
                </c:pt>
                <c:pt idx="188212">
                  <c:v>50049.32</c:v>
                </c:pt>
                <c:pt idx="188213">
                  <c:v>46008.5</c:v>
                </c:pt>
                <c:pt idx="188214">
                  <c:v>52843.91</c:v>
                </c:pt>
                <c:pt idx="188215">
                  <c:v>56237.24</c:v>
                </c:pt>
                <c:pt idx="188216">
                  <c:v>37063.56</c:v>
                </c:pt>
                <c:pt idx="188217">
                  <c:v>32664.48</c:v>
                </c:pt>
                <c:pt idx="188218">
                  <c:v>33549.620000000003</c:v>
                </c:pt>
                <c:pt idx="188219">
                  <c:v>28108.59</c:v>
                </c:pt>
                <c:pt idx="188220">
                  <c:v>27829.61</c:v>
                </c:pt>
                <c:pt idx="188221">
                  <c:v>32560.75</c:v>
                </c:pt>
                <c:pt idx="188222">
                  <c:v>35564.949999999997</c:v>
                </c:pt>
                <c:pt idx="188223">
                  <c:v>35273.83</c:v>
                </c:pt>
                <c:pt idx="188224">
                  <c:v>31014.81</c:v>
                </c:pt>
                <c:pt idx="188225">
                  <c:v>32253.56</c:v>
                </c:pt>
                <c:pt idx="188226">
                  <c:v>28847.15</c:v>
                </c:pt>
                <c:pt idx="188227">
                  <c:v>32676.83</c:v>
                </c:pt>
                <c:pt idx="188228">
                  <c:v>33716.660000000003</c:v>
                </c:pt>
                <c:pt idx="188229">
                  <c:v>37411.980000000003</c:v>
                </c:pt>
                <c:pt idx="188230">
                  <c:v>33694.49</c:v>
                </c:pt>
                <c:pt idx="188231">
                  <c:v>36163.75</c:v>
                </c:pt>
                <c:pt idx="188232">
                  <c:v>51748.959999999999</c:v>
                </c:pt>
                <c:pt idx="188233">
                  <c:v>74878.36</c:v>
                </c:pt>
                <c:pt idx="188234">
                  <c:v>70224.61</c:v>
                </c:pt>
                <c:pt idx="188235">
                  <c:v>172139.24</c:v>
                </c:pt>
                <c:pt idx="188236">
                  <c:v>119493.03</c:v>
                </c:pt>
                <c:pt idx="188237">
                  <c:v>155897.10999999999</c:v>
                </c:pt>
                <c:pt idx="188238">
                  <c:v>176021.53</c:v>
                </c:pt>
                <c:pt idx="188239">
                  <c:v>261136.32</c:v>
                </c:pt>
                <c:pt idx="188240">
                  <c:v>26464.69</c:v>
                </c:pt>
                <c:pt idx="188241">
                  <c:v>15863.19</c:v>
                </c:pt>
                <c:pt idx="188242">
                  <c:v>17100.68</c:v>
                </c:pt>
                <c:pt idx="188243">
                  <c:v>19049.080000000002</c:v>
                </c:pt>
                <c:pt idx="188244">
                  <c:v>22070.59</c:v>
                </c:pt>
                <c:pt idx="188245">
                  <c:v>31454.03</c:v>
                </c:pt>
                <c:pt idx="188246">
                  <c:v>33898.199999999997</c:v>
                </c:pt>
                <c:pt idx="188247">
                  <c:v>42960.35</c:v>
                </c:pt>
                <c:pt idx="188248">
                  <c:v>32787.24</c:v>
                </c:pt>
                <c:pt idx="188249">
                  <c:v>35494.47</c:v>
                </c:pt>
                <c:pt idx="188250">
                  <c:v>31315.93</c:v>
                </c:pt>
                <c:pt idx="188251">
                  <c:v>33777.15</c:v>
                </c:pt>
                <c:pt idx="188252">
                  <c:v>33253.51</c:v>
                </c:pt>
                <c:pt idx="188253">
                  <c:v>33851.370000000003</c:v>
                </c:pt>
                <c:pt idx="188254">
                  <c:v>37626.5</c:v>
                </c:pt>
                <c:pt idx="188255">
                  <c:v>43723.44</c:v>
                </c:pt>
                <c:pt idx="188256">
                  <c:v>81643.490000000005</c:v>
                </c:pt>
                <c:pt idx="188257">
                  <c:v>52335.98</c:v>
                </c:pt>
                <c:pt idx="188258">
                  <c:v>34080.47</c:v>
                </c:pt>
                <c:pt idx="188259">
                  <c:v>35096.57</c:v>
                </c:pt>
                <c:pt idx="188260">
                  <c:v>34029.370000000003</c:v>
                </c:pt>
                <c:pt idx="188261">
                  <c:v>39038.54</c:v>
                </c:pt>
                <c:pt idx="188262">
                  <c:v>66977.87</c:v>
                </c:pt>
                <c:pt idx="188263">
                  <c:v>47991.49</c:v>
                </c:pt>
                <c:pt idx="188264">
                  <c:v>42628.92</c:v>
                </c:pt>
                <c:pt idx="188265">
                  <c:v>39541.699999999997</c:v>
                </c:pt>
                <c:pt idx="188266">
                  <c:v>49774.18</c:v>
                </c:pt>
                <c:pt idx="188267">
                  <c:v>53009.04</c:v>
                </c:pt>
                <c:pt idx="188268">
                  <c:v>39962.36</c:v>
                </c:pt>
                <c:pt idx="188269">
                  <c:v>34520.480000000003</c:v>
                </c:pt>
                <c:pt idx="188270">
                  <c:v>28182.34</c:v>
                </c:pt>
                <c:pt idx="188271">
                  <c:v>31850.720000000001</c:v>
                </c:pt>
                <c:pt idx="188272">
                  <c:v>25753.96</c:v>
                </c:pt>
                <c:pt idx="188273">
                  <c:v>31326.35</c:v>
                </c:pt>
                <c:pt idx="188274">
                  <c:v>30152.880000000001</c:v>
                </c:pt>
                <c:pt idx="188275">
                  <c:v>29923.64</c:v>
                </c:pt>
                <c:pt idx="188276">
                  <c:v>29893.41</c:v>
                </c:pt>
                <c:pt idx="188277">
                  <c:v>28062.79</c:v>
                </c:pt>
                <c:pt idx="188278">
                  <c:v>31719.35</c:v>
                </c:pt>
                <c:pt idx="188279">
                  <c:v>32771.519999999997</c:v>
                </c:pt>
                <c:pt idx="188280">
                  <c:v>36548.54</c:v>
                </c:pt>
                <c:pt idx="188281">
                  <c:v>36824.17</c:v>
                </c:pt>
                <c:pt idx="188282">
                  <c:v>73104.289999999994</c:v>
                </c:pt>
                <c:pt idx="188283">
                  <c:v>65791.98</c:v>
                </c:pt>
                <c:pt idx="188284">
                  <c:v>81532.41</c:v>
                </c:pt>
                <c:pt idx="188285">
                  <c:v>77636.25</c:v>
                </c:pt>
                <c:pt idx="188286">
                  <c:v>73198.960000000006</c:v>
                </c:pt>
                <c:pt idx="188287">
                  <c:v>164776.95000000001</c:v>
                </c:pt>
                <c:pt idx="188288">
                  <c:v>99158.61</c:v>
                </c:pt>
                <c:pt idx="188289">
                  <c:v>131108.68</c:v>
                </c:pt>
                <c:pt idx="188290">
                  <c:v>142984.01</c:v>
                </c:pt>
                <c:pt idx="188291">
                  <c:v>224649.58</c:v>
                </c:pt>
                <c:pt idx="188292">
                  <c:v>53713.4</c:v>
                </c:pt>
                <c:pt idx="188293">
                  <c:v>17538.97</c:v>
                </c:pt>
                <c:pt idx="188294">
                  <c:v>16911.830000000002</c:v>
                </c:pt>
                <c:pt idx="188295">
                  <c:v>21805.75</c:v>
                </c:pt>
                <c:pt idx="188296">
                  <c:v>22001.9</c:v>
                </c:pt>
                <c:pt idx="188297">
                  <c:v>33519.589999999997</c:v>
                </c:pt>
                <c:pt idx="188298">
                  <c:v>40591.19</c:v>
                </c:pt>
                <c:pt idx="188299">
                  <c:v>39483.800000000003</c:v>
                </c:pt>
                <c:pt idx="188300">
                  <c:v>31846.1</c:v>
                </c:pt>
                <c:pt idx="188301">
                  <c:v>35437.18</c:v>
                </c:pt>
                <c:pt idx="188302">
                  <c:v>35018.800000000003</c:v>
                </c:pt>
                <c:pt idx="188303">
                  <c:v>41359.5</c:v>
                </c:pt>
                <c:pt idx="188304">
                  <c:v>40942.519999999997</c:v>
                </c:pt>
                <c:pt idx="188305">
                  <c:v>45468.11</c:v>
                </c:pt>
                <c:pt idx="188306">
                  <c:v>79070.990000000005</c:v>
                </c:pt>
                <c:pt idx="188307">
                  <c:v>46073.9</c:v>
                </c:pt>
                <c:pt idx="188308">
                  <c:v>29145.360000000001</c:v>
                </c:pt>
                <c:pt idx="188309">
                  <c:v>31771.96</c:v>
                </c:pt>
                <c:pt idx="188310">
                  <c:v>37241.14</c:v>
                </c:pt>
                <c:pt idx="188311">
                  <c:v>34549.39</c:v>
                </c:pt>
                <c:pt idx="188312">
                  <c:v>30152.23</c:v>
                </c:pt>
                <c:pt idx="188313">
                  <c:v>50857.47</c:v>
                </c:pt>
                <c:pt idx="188314">
                  <c:v>64386.23</c:v>
                </c:pt>
                <c:pt idx="188315">
                  <c:v>49255.54</c:v>
                </c:pt>
                <c:pt idx="188316">
                  <c:v>52776.52</c:v>
                </c:pt>
                <c:pt idx="188317">
                  <c:v>51677.93</c:v>
                </c:pt>
                <c:pt idx="188318">
                  <c:v>56654.95</c:v>
                </c:pt>
                <c:pt idx="188319">
                  <c:v>63787.96</c:v>
                </c:pt>
                <c:pt idx="188320">
                  <c:v>37603.61</c:v>
                </c:pt>
                <c:pt idx="188321">
                  <c:v>33265.360000000001</c:v>
                </c:pt>
                <c:pt idx="188322">
                  <c:v>31374.99</c:v>
                </c:pt>
                <c:pt idx="188323">
                  <c:v>31101.95</c:v>
                </c:pt>
                <c:pt idx="188324">
                  <c:v>32436.3</c:v>
                </c:pt>
                <c:pt idx="188325">
                  <c:v>31385.87</c:v>
                </c:pt>
                <c:pt idx="188326">
                  <c:v>33210.639999999999</c:v>
                </c:pt>
                <c:pt idx="188327">
                  <c:v>30746.27</c:v>
                </c:pt>
                <c:pt idx="188328">
                  <c:v>33162.47</c:v>
                </c:pt>
                <c:pt idx="188329">
                  <c:v>41047.449999999997</c:v>
                </c:pt>
                <c:pt idx="188330">
                  <c:v>58083.85</c:v>
                </c:pt>
                <c:pt idx="188331">
                  <c:v>54554.74</c:v>
                </c:pt>
                <c:pt idx="188332">
                  <c:v>65381.41</c:v>
                </c:pt>
                <c:pt idx="188333">
                  <c:v>55887</c:v>
                </c:pt>
                <c:pt idx="188334">
                  <c:v>59021.74</c:v>
                </c:pt>
                <c:pt idx="188335">
                  <c:v>64594.17</c:v>
                </c:pt>
                <c:pt idx="188336">
                  <c:v>89319.61</c:v>
                </c:pt>
                <c:pt idx="188337">
                  <c:v>70699.45</c:v>
                </c:pt>
                <c:pt idx="188338">
                  <c:v>79592.539999999994</c:v>
                </c:pt>
                <c:pt idx="188339">
                  <c:v>72055.289999999994</c:v>
                </c:pt>
                <c:pt idx="188340">
                  <c:v>85094.37</c:v>
                </c:pt>
                <c:pt idx="188341">
                  <c:v>71529.67</c:v>
                </c:pt>
                <c:pt idx="188342">
                  <c:v>69628.039999999994</c:v>
                </c:pt>
                <c:pt idx="188343">
                  <c:v>67180.899999999994</c:v>
                </c:pt>
                <c:pt idx="188344">
                  <c:v>79683.990000000005</c:v>
                </c:pt>
                <c:pt idx="188345">
                  <c:v>64477.15</c:v>
                </c:pt>
                <c:pt idx="188346">
                  <c:v>69043.86</c:v>
                </c:pt>
                <c:pt idx="188347">
                  <c:v>69387.11</c:v>
                </c:pt>
                <c:pt idx="188348">
                  <c:v>71881.19</c:v>
                </c:pt>
                <c:pt idx="188349">
                  <c:v>76641.8</c:v>
                </c:pt>
                <c:pt idx="188350">
                  <c:v>68929.100000000006</c:v>
                </c:pt>
                <c:pt idx="188351">
                  <c:v>69025.14</c:v>
                </c:pt>
                <c:pt idx="188352">
                  <c:v>70632.820000000007</c:v>
                </c:pt>
                <c:pt idx="188353">
                  <c:v>76171.3</c:v>
                </c:pt>
                <c:pt idx="188354">
                  <c:v>70828.58</c:v>
                </c:pt>
                <c:pt idx="188355">
                  <c:v>72629.429999999993</c:v>
                </c:pt>
                <c:pt idx="188356">
                  <c:v>66878.490000000005</c:v>
                </c:pt>
                <c:pt idx="188357">
                  <c:v>76831.19</c:v>
                </c:pt>
                <c:pt idx="188358">
                  <c:v>69861.070000000007</c:v>
                </c:pt>
                <c:pt idx="188359">
                  <c:v>69532.429999999993</c:v>
                </c:pt>
                <c:pt idx="188360">
                  <c:v>74252.899999999994</c:v>
                </c:pt>
                <c:pt idx="188361">
                  <c:v>72904.3</c:v>
                </c:pt>
                <c:pt idx="188362">
                  <c:v>73092.95</c:v>
                </c:pt>
                <c:pt idx="188363">
                  <c:v>70904.039999999994</c:v>
                </c:pt>
                <c:pt idx="188364">
                  <c:v>69146.41</c:v>
                </c:pt>
                <c:pt idx="188365">
                  <c:v>71168.38</c:v>
                </c:pt>
                <c:pt idx="188366">
                  <c:v>79668.710000000006</c:v>
                </c:pt>
                <c:pt idx="188367">
                  <c:v>74395.429999999993</c:v>
                </c:pt>
                <c:pt idx="188368">
                  <c:v>73672.990000000005</c:v>
                </c:pt>
                <c:pt idx="188369">
                  <c:v>67227.320000000007</c:v>
                </c:pt>
                <c:pt idx="188370">
                  <c:v>77455.600000000006</c:v>
                </c:pt>
                <c:pt idx="188371">
                  <c:v>78013.97</c:v>
                </c:pt>
                <c:pt idx="188372">
                  <c:v>72799.289999999994</c:v>
                </c:pt>
                <c:pt idx="188373">
                  <c:v>71626.77</c:v>
                </c:pt>
                <c:pt idx="188374">
                  <c:v>72598.490000000005</c:v>
                </c:pt>
                <c:pt idx="188375">
                  <c:v>84733.36</c:v>
                </c:pt>
                <c:pt idx="188376">
                  <c:v>74675</c:v>
                </c:pt>
                <c:pt idx="188377">
                  <c:v>72587.62</c:v>
                </c:pt>
                <c:pt idx="188378">
                  <c:v>67493.53</c:v>
                </c:pt>
                <c:pt idx="188379">
                  <c:v>81065.81</c:v>
                </c:pt>
                <c:pt idx="188380">
                  <c:v>81560.08</c:v>
                </c:pt>
                <c:pt idx="188381">
                  <c:v>79417.67</c:v>
                </c:pt>
                <c:pt idx="188382">
                  <c:v>93571.65</c:v>
                </c:pt>
                <c:pt idx="188383">
                  <c:v>64384.47</c:v>
                </c:pt>
                <c:pt idx="188384">
                  <c:v>70881.41</c:v>
                </c:pt>
                <c:pt idx="188385">
                  <c:v>69899.47</c:v>
                </c:pt>
                <c:pt idx="188386">
                  <c:v>69906.14</c:v>
                </c:pt>
                <c:pt idx="188387">
                  <c:v>67775.94</c:v>
                </c:pt>
                <c:pt idx="188388">
                  <c:v>88699.21</c:v>
                </c:pt>
                <c:pt idx="188389">
                  <c:v>70489.13</c:v>
                </c:pt>
                <c:pt idx="188390">
                  <c:v>73647.75</c:v>
                </c:pt>
                <c:pt idx="188391">
                  <c:v>67906.59</c:v>
                </c:pt>
                <c:pt idx="188392">
                  <c:v>80587.5</c:v>
                </c:pt>
                <c:pt idx="188393">
                  <c:v>67402.070000000007</c:v>
                </c:pt>
                <c:pt idx="188394">
                  <c:v>69619.039999999994</c:v>
                </c:pt>
                <c:pt idx="188395">
                  <c:v>69770.240000000005</c:v>
                </c:pt>
                <c:pt idx="188396">
                  <c:v>76454.990000000005</c:v>
                </c:pt>
                <c:pt idx="188397">
                  <c:v>71126.75</c:v>
                </c:pt>
                <c:pt idx="188398">
                  <c:v>68914.259999999995</c:v>
                </c:pt>
                <c:pt idx="188399">
                  <c:v>71782.42</c:v>
                </c:pt>
                <c:pt idx="188400">
                  <c:v>67105.81</c:v>
                </c:pt>
                <c:pt idx="188401">
                  <c:v>78706.94</c:v>
                </c:pt>
                <c:pt idx="188402">
                  <c:v>69672.89</c:v>
                </c:pt>
                <c:pt idx="188403">
                  <c:v>76994.66</c:v>
                </c:pt>
                <c:pt idx="188404">
                  <c:v>74986.210000000006</c:v>
                </c:pt>
                <c:pt idx="188405">
                  <c:v>80565.36</c:v>
                </c:pt>
                <c:pt idx="188406">
                  <c:v>76392.83</c:v>
                </c:pt>
                <c:pt idx="188407">
                  <c:v>76547.94</c:v>
                </c:pt>
                <c:pt idx="188408">
                  <c:v>75076.2</c:v>
                </c:pt>
                <c:pt idx="188409">
                  <c:v>82096.820000000007</c:v>
                </c:pt>
                <c:pt idx="188410">
                  <c:v>78048.44</c:v>
                </c:pt>
                <c:pt idx="188411">
                  <c:v>73352.600000000006</c:v>
                </c:pt>
                <c:pt idx="188412">
                  <c:v>75376.39</c:v>
                </c:pt>
                <c:pt idx="188413">
                  <c:v>73929.539999999994</c:v>
                </c:pt>
                <c:pt idx="188414">
                  <c:v>87017.4</c:v>
                </c:pt>
                <c:pt idx="188415">
                  <c:v>76888.960000000006</c:v>
                </c:pt>
                <c:pt idx="188416">
                  <c:v>77540.88</c:v>
                </c:pt>
                <c:pt idx="188417">
                  <c:v>75030.05</c:v>
                </c:pt>
                <c:pt idx="188418">
                  <c:v>84247.05</c:v>
                </c:pt>
                <c:pt idx="188419">
                  <c:v>78819.199999999997</c:v>
                </c:pt>
                <c:pt idx="188420">
                  <c:v>75745.850000000006</c:v>
                </c:pt>
                <c:pt idx="188421">
                  <c:v>73917.240000000005</c:v>
                </c:pt>
                <c:pt idx="188422">
                  <c:v>82722.509999999995</c:v>
                </c:pt>
                <c:pt idx="188423">
                  <c:v>81307.27</c:v>
                </c:pt>
                <c:pt idx="188424">
                  <c:v>77313.8</c:v>
                </c:pt>
                <c:pt idx="188425">
                  <c:v>78003.899999999994</c:v>
                </c:pt>
                <c:pt idx="188426">
                  <c:v>79865.97</c:v>
                </c:pt>
                <c:pt idx="188427">
                  <c:v>86773.41</c:v>
                </c:pt>
                <c:pt idx="188428">
                  <c:v>82517.429999999993</c:v>
                </c:pt>
                <c:pt idx="188429">
                  <c:v>75676.02</c:v>
                </c:pt>
                <c:pt idx="188430">
                  <c:v>70614.460000000006</c:v>
                </c:pt>
                <c:pt idx="188431">
                  <c:v>82244.62</c:v>
                </c:pt>
                <c:pt idx="188432">
                  <c:v>79033.070000000007</c:v>
                </c:pt>
                <c:pt idx="188433">
                  <c:v>81609.25</c:v>
                </c:pt>
                <c:pt idx="188434">
                  <c:v>94810.87</c:v>
                </c:pt>
                <c:pt idx="188435">
                  <c:v>68886.14</c:v>
                </c:pt>
                <c:pt idx="188436">
                  <c:v>76391.539999999994</c:v>
                </c:pt>
                <c:pt idx="188437">
                  <c:v>69553.22</c:v>
                </c:pt>
                <c:pt idx="188438">
                  <c:v>74834.399999999994</c:v>
                </c:pt>
                <c:pt idx="188439">
                  <c:v>68134.48</c:v>
                </c:pt>
                <c:pt idx="188440">
                  <c:v>85173.58</c:v>
                </c:pt>
                <c:pt idx="188441">
                  <c:v>82392.179999999993</c:v>
                </c:pt>
                <c:pt idx="188442">
                  <c:v>77052.42</c:v>
                </c:pt>
                <c:pt idx="188443">
                  <c:v>77500.73</c:v>
                </c:pt>
                <c:pt idx="188444">
                  <c:v>85757.6</c:v>
                </c:pt>
                <c:pt idx="188445">
                  <c:v>76242.09</c:v>
                </c:pt>
                <c:pt idx="188446">
                  <c:v>73759.600000000006</c:v>
                </c:pt>
                <c:pt idx="188447">
                  <c:v>73094.41</c:v>
                </c:pt>
                <c:pt idx="188448">
                  <c:v>80572.179999999993</c:v>
                </c:pt>
                <c:pt idx="188449">
                  <c:v>88147.95</c:v>
                </c:pt>
                <c:pt idx="188450">
                  <c:v>72962.02</c:v>
                </c:pt>
                <c:pt idx="188451">
                  <c:v>73558.22</c:v>
                </c:pt>
                <c:pt idx="188452">
                  <c:v>77371.960000000006</c:v>
                </c:pt>
                <c:pt idx="188453">
                  <c:v>86713</c:v>
                </c:pt>
                <c:pt idx="188454">
                  <c:v>75641.91</c:v>
                </c:pt>
                <c:pt idx="188455">
                  <c:v>76946.64</c:v>
                </c:pt>
                <c:pt idx="188456">
                  <c:v>76798.22</c:v>
                </c:pt>
                <c:pt idx="188457">
                  <c:v>78285.83</c:v>
                </c:pt>
                <c:pt idx="188458">
                  <c:v>84527.92</c:v>
                </c:pt>
                <c:pt idx="188459">
                  <c:v>77571.8</c:v>
                </c:pt>
                <c:pt idx="188460">
                  <c:v>77712.53</c:v>
                </c:pt>
                <c:pt idx="188461">
                  <c:v>79290.09</c:v>
                </c:pt>
                <c:pt idx="188462">
                  <c:v>86114.46</c:v>
                </c:pt>
                <c:pt idx="188463">
                  <c:v>80693.81</c:v>
                </c:pt>
                <c:pt idx="188464">
                  <c:v>76887.179999999993</c:v>
                </c:pt>
                <c:pt idx="188465">
                  <c:v>77269.72</c:v>
                </c:pt>
                <c:pt idx="188466">
                  <c:v>89870.94</c:v>
                </c:pt>
                <c:pt idx="188467">
                  <c:v>82509.440000000002</c:v>
                </c:pt>
                <c:pt idx="188468">
                  <c:v>80151.740000000005</c:v>
                </c:pt>
                <c:pt idx="188469">
                  <c:v>78270.350000000006</c:v>
                </c:pt>
                <c:pt idx="188470">
                  <c:v>82644.41</c:v>
                </c:pt>
                <c:pt idx="188471">
                  <c:v>83077.47</c:v>
                </c:pt>
                <c:pt idx="188472">
                  <c:v>80471.47</c:v>
                </c:pt>
                <c:pt idx="188473">
                  <c:v>80009.8</c:v>
                </c:pt>
                <c:pt idx="188474">
                  <c:v>79428.33</c:v>
                </c:pt>
                <c:pt idx="188475">
                  <c:v>90292.68</c:v>
                </c:pt>
                <c:pt idx="188476">
                  <c:v>85432.67</c:v>
                </c:pt>
                <c:pt idx="188477">
                  <c:v>80737.08</c:v>
                </c:pt>
                <c:pt idx="188478">
                  <c:v>81543.539999999994</c:v>
                </c:pt>
                <c:pt idx="188479">
                  <c:v>18259.07</c:v>
                </c:pt>
                <c:pt idx="188480">
                  <c:v>24902.87</c:v>
                </c:pt>
                <c:pt idx="188481">
                  <c:v>20358.48</c:v>
                </c:pt>
                <c:pt idx="188482">
                  <c:v>16618.3</c:v>
                </c:pt>
                <c:pt idx="188483">
                  <c:v>19429.11</c:v>
                </c:pt>
                <c:pt idx="188484">
                  <c:v>22681.91</c:v>
                </c:pt>
                <c:pt idx="188485">
                  <c:v>32114.81</c:v>
                </c:pt>
                <c:pt idx="188486">
                  <c:v>33246.589999999997</c:v>
                </c:pt>
                <c:pt idx="188487">
                  <c:v>45696.73</c:v>
                </c:pt>
                <c:pt idx="188488">
                  <c:v>38939.4</c:v>
                </c:pt>
                <c:pt idx="188489">
                  <c:v>70086.64</c:v>
                </c:pt>
                <c:pt idx="188490">
                  <c:v>41641.4</c:v>
                </c:pt>
                <c:pt idx="188491">
                  <c:v>44004.3</c:v>
                </c:pt>
                <c:pt idx="188492">
                  <c:v>40121.040000000001</c:v>
                </c:pt>
                <c:pt idx="188493">
                  <c:v>31468.69</c:v>
                </c:pt>
                <c:pt idx="188494">
                  <c:v>29827.27</c:v>
                </c:pt>
                <c:pt idx="188495">
                  <c:v>41008.01</c:v>
                </c:pt>
                <c:pt idx="188496">
                  <c:v>44657.3</c:v>
                </c:pt>
                <c:pt idx="188497">
                  <c:v>36800.31</c:v>
                </c:pt>
                <c:pt idx="188498">
                  <c:v>39565.440000000002</c:v>
                </c:pt>
                <c:pt idx="188499">
                  <c:v>44425</c:v>
                </c:pt>
                <c:pt idx="188500">
                  <c:v>43721.01</c:v>
                </c:pt>
                <c:pt idx="188501">
                  <c:v>50329.27</c:v>
                </c:pt>
                <c:pt idx="188502">
                  <c:v>54150.49</c:v>
                </c:pt>
                <c:pt idx="188503">
                  <c:v>37651.879999999997</c:v>
                </c:pt>
                <c:pt idx="188504">
                  <c:v>35025.24</c:v>
                </c:pt>
                <c:pt idx="188505">
                  <c:v>34075.839999999997</c:v>
                </c:pt>
                <c:pt idx="188506">
                  <c:v>33785.81</c:v>
                </c:pt>
                <c:pt idx="188507">
                  <c:v>33159.65</c:v>
                </c:pt>
                <c:pt idx="188508">
                  <c:v>30562.32</c:v>
                </c:pt>
                <c:pt idx="188509">
                  <c:v>38090.629999999997</c:v>
                </c:pt>
                <c:pt idx="188510">
                  <c:v>36369.71</c:v>
                </c:pt>
                <c:pt idx="188511">
                  <c:v>32240.43</c:v>
                </c:pt>
                <c:pt idx="188512">
                  <c:v>35114.42</c:v>
                </c:pt>
                <c:pt idx="188513">
                  <c:v>49393.29</c:v>
                </c:pt>
                <c:pt idx="188514">
                  <c:v>34881.06</c:v>
                </c:pt>
                <c:pt idx="188515">
                  <c:v>33663.21</c:v>
                </c:pt>
                <c:pt idx="188516">
                  <c:v>33476.050000000003</c:v>
                </c:pt>
                <c:pt idx="188517">
                  <c:v>34125.919999999998</c:v>
                </c:pt>
                <c:pt idx="188518">
                  <c:v>34533.9</c:v>
                </c:pt>
                <c:pt idx="188519">
                  <c:v>35807.040000000001</c:v>
                </c:pt>
                <c:pt idx="188520">
                  <c:v>40304.019999999997</c:v>
                </c:pt>
                <c:pt idx="188521">
                  <c:v>58848.28</c:v>
                </c:pt>
                <c:pt idx="188522">
                  <c:v>51715.44</c:v>
                </c:pt>
                <c:pt idx="188523">
                  <c:v>31988.63</c:v>
                </c:pt>
                <c:pt idx="188524">
                  <c:v>35506.51</c:v>
                </c:pt>
                <c:pt idx="188525">
                  <c:v>62941.42</c:v>
                </c:pt>
                <c:pt idx="188526">
                  <c:v>17916.77</c:v>
                </c:pt>
                <c:pt idx="188527">
                  <c:v>14003.25</c:v>
                </c:pt>
                <c:pt idx="188528">
                  <c:v>12407.61</c:v>
                </c:pt>
                <c:pt idx="188529">
                  <c:v>13979.57</c:v>
                </c:pt>
                <c:pt idx="188530">
                  <c:v>11150.36</c:v>
                </c:pt>
                <c:pt idx="188531">
                  <c:v>16832.46</c:v>
                </c:pt>
                <c:pt idx="188532">
                  <c:v>16815.490000000002</c:v>
                </c:pt>
                <c:pt idx="188533">
                  <c:v>21915.83</c:v>
                </c:pt>
                <c:pt idx="188534">
                  <c:v>21921.96</c:v>
                </c:pt>
                <c:pt idx="188535">
                  <c:v>26462.99</c:v>
                </c:pt>
                <c:pt idx="188536">
                  <c:v>21980.9</c:v>
                </c:pt>
                <c:pt idx="188537">
                  <c:v>27404.5</c:v>
                </c:pt>
                <c:pt idx="188538">
                  <c:v>33140.28</c:v>
                </c:pt>
                <c:pt idx="188539">
                  <c:v>31404.21</c:v>
                </c:pt>
                <c:pt idx="188540">
                  <c:v>36652.58</c:v>
                </c:pt>
                <c:pt idx="188541">
                  <c:v>68859.679999999993</c:v>
                </c:pt>
                <c:pt idx="188542">
                  <c:v>57049.02</c:v>
                </c:pt>
                <c:pt idx="188543">
                  <c:v>44958.13</c:v>
                </c:pt>
                <c:pt idx="188544">
                  <c:v>39714.15</c:v>
                </c:pt>
                <c:pt idx="188545">
                  <c:v>41075.24</c:v>
                </c:pt>
                <c:pt idx="188546">
                  <c:v>37121.18</c:v>
                </c:pt>
                <c:pt idx="188547">
                  <c:v>39612.03</c:v>
                </c:pt>
                <c:pt idx="188548">
                  <c:v>51190.09</c:v>
                </c:pt>
                <c:pt idx="188549">
                  <c:v>41476.92</c:v>
                </c:pt>
                <c:pt idx="188550">
                  <c:v>46386.26</c:v>
                </c:pt>
                <c:pt idx="188551">
                  <c:v>47224.2</c:v>
                </c:pt>
                <c:pt idx="188552">
                  <c:v>50457.02</c:v>
                </c:pt>
                <c:pt idx="188553">
                  <c:v>53626.42</c:v>
                </c:pt>
                <c:pt idx="188554">
                  <c:v>51281.55</c:v>
                </c:pt>
                <c:pt idx="188555">
                  <c:v>41778.629999999997</c:v>
                </c:pt>
                <c:pt idx="188556">
                  <c:v>39236.99</c:v>
                </c:pt>
                <c:pt idx="188557">
                  <c:v>42010.18</c:v>
                </c:pt>
                <c:pt idx="188558">
                  <c:v>37131.620000000003</c:v>
                </c:pt>
                <c:pt idx="188559">
                  <c:v>38187.370000000003</c:v>
                </c:pt>
                <c:pt idx="188560">
                  <c:v>34789.01</c:v>
                </c:pt>
                <c:pt idx="188561">
                  <c:v>39569.69</c:v>
                </c:pt>
                <c:pt idx="188562">
                  <c:v>38375.379999999997</c:v>
                </c:pt>
                <c:pt idx="188563">
                  <c:v>36483.050000000003</c:v>
                </c:pt>
                <c:pt idx="188564">
                  <c:v>37839.24</c:v>
                </c:pt>
                <c:pt idx="188565">
                  <c:v>55115.68</c:v>
                </c:pt>
                <c:pt idx="188566">
                  <c:v>40628.54</c:v>
                </c:pt>
                <c:pt idx="188567">
                  <c:v>37964.9</c:v>
                </c:pt>
                <c:pt idx="188568">
                  <c:v>38343.82</c:v>
                </c:pt>
                <c:pt idx="188569">
                  <c:v>37196.74</c:v>
                </c:pt>
                <c:pt idx="188570">
                  <c:v>39509.769999999997</c:v>
                </c:pt>
                <c:pt idx="188571">
                  <c:v>39008.94</c:v>
                </c:pt>
                <c:pt idx="188572">
                  <c:v>46912.83</c:v>
                </c:pt>
                <c:pt idx="188573">
                  <c:v>71696.98</c:v>
                </c:pt>
                <c:pt idx="188574">
                  <c:v>52997.87</c:v>
                </c:pt>
                <c:pt idx="188575">
                  <c:v>31705.66</c:v>
                </c:pt>
                <c:pt idx="188576">
                  <c:v>34965.800000000003</c:v>
                </c:pt>
                <c:pt idx="188577">
                  <c:v>61007.6</c:v>
                </c:pt>
                <c:pt idx="188578">
                  <c:v>28379.79</c:v>
                </c:pt>
                <c:pt idx="188579">
                  <c:v>14997.16</c:v>
                </c:pt>
                <c:pt idx="188580">
                  <c:v>13358.24</c:v>
                </c:pt>
                <c:pt idx="188581">
                  <c:v>14993.67</c:v>
                </c:pt>
                <c:pt idx="188582">
                  <c:v>14311.87</c:v>
                </c:pt>
                <c:pt idx="188583">
                  <c:v>22649.58</c:v>
                </c:pt>
                <c:pt idx="188584">
                  <c:v>23077.23</c:v>
                </c:pt>
                <c:pt idx="188585">
                  <c:v>22942.51</c:v>
                </c:pt>
                <c:pt idx="188586">
                  <c:v>28301.79</c:v>
                </c:pt>
                <c:pt idx="188587">
                  <c:v>26768.05</c:v>
                </c:pt>
                <c:pt idx="188588">
                  <c:v>27952.3</c:v>
                </c:pt>
                <c:pt idx="188589">
                  <c:v>36835.26</c:v>
                </c:pt>
                <c:pt idx="188590">
                  <c:v>44560.54</c:v>
                </c:pt>
                <c:pt idx="188591">
                  <c:v>41689.4</c:v>
                </c:pt>
                <c:pt idx="188592">
                  <c:v>56275.87</c:v>
                </c:pt>
                <c:pt idx="188593">
                  <c:v>76015.7</c:v>
                </c:pt>
                <c:pt idx="188594">
                  <c:v>54466.12</c:v>
                </c:pt>
                <c:pt idx="188595">
                  <c:v>42083.24</c:v>
                </c:pt>
                <c:pt idx="188596">
                  <c:v>52781.54</c:v>
                </c:pt>
                <c:pt idx="188597">
                  <c:v>42424.160000000003</c:v>
                </c:pt>
                <c:pt idx="188598">
                  <c:v>38268.54</c:v>
                </c:pt>
                <c:pt idx="188599">
                  <c:v>49767.44</c:v>
                </c:pt>
                <c:pt idx="188600">
                  <c:v>46752.05</c:v>
                </c:pt>
                <c:pt idx="188601">
                  <c:v>44318.43</c:v>
                </c:pt>
                <c:pt idx="188602">
                  <c:v>46021.26</c:v>
                </c:pt>
                <c:pt idx="188603">
                  <c:v>46258.28</c:v>
                </c:pt>
                <c:pt idx="188604">
                  <c:v>45095.51</c:v>
                </c:pt>
                <c:pt idx="188605">
                  <c:v>59323.8</c:v>
                </c:pt>
                <c:pt idx="188606">
                  <c:v>51981.63</c:v>
                </c:pt>
                <c:pt idx="188607">
                  <c:v>41350.26</c:v>
                </c:pt>
                <c:pt idx="188608">
                  <c:v>37515.25</c:v>
                </c:pt>
                <c:pt idx="188609">
                  <c:v>40561.64</c:v>
                </c:pt>
                <c:pt idx="188610">
                  <c:v>40260.14</c:v>
                </c:pt>
                <c:pt idx="188611">
                  <c:v>40098.25</c:v>
                </c:pt>
                <c:pt idx="188612">
                  <c:v>33934.5</c:v>
                </c:pt>
                <c:pt idx="188613">
                  <c:v>34684.239999999998</c:v>
                </c:pt>
                <c:pt idx="188614">
                  <c:v>41675.599999999999</c:v>
                </c:pt>
                <c:pt idx="188615">
                  <c:v>40375.33</c:v>
                </c:pt>
                <c:pt idx="188616">
                  <c:v>41213.07</c:v>
                </c:pt>
                <c:pt idx="188617">
                  <c:v>60215.97</c:v>
                </c:pt>
                <c:pt idx="188618">
                  <c:v>47899.040000000001</c:v>
                </c:pt>
                <c:pt idx="188619">
                  <c:v>43648.37</c:v>
                </c:pt>
                <c:pt idx="188620">
                  <c:v>41607.01</c:v>
                </c:pt>
                <c:pt idx="188621">
                  <c:v>37357.51</c:v>
                </c:pt>
                <c:pt idx="188622">
                  <c:v>45073.66</c:v>
                </c:pt>
                <c:pt idx="188623">
                  <c:v>57161.48</c:v>
                </c:pt>
                <c:pt idx="188624">
                  <c:v>49382.79</c:v>
                </c:pt>
                <c:pt idx="188625">
                  <c:v>38323.81</c:v>
                </c:pt>
                <c:pt idx="188626">
                  <c:v>35708</c:v>
                </c:pt>
                <c:pt idx="188627">
                  <c:v>37228.51</c:v>
                </c:pt>
                <c:pt idx="188628">
                  <c:v>38442.22</c:v>
                </c:pt>
                <c:pt idx="188629">
                  <c:v>38582.86</c:v>
                </c:pt>
                <c:pt idx="188630">
                  <c:v>41283.99</c:v>
                </c:pt>
                <c:pt idx="188631">
                  <c:v>41273.51</c:v>
                </c:pt>
                <c:pt idx="188632">
                  <c:v>35408.33</c:v>
                </c:pt>
                <c:pt idx="188633">
                  <c:v>35156.269999999997</c:v>
                </c:pt>
                <c:pt idx="188634">
                  <c:v>38689.67</c:v>
                </c:pt>
                <c:pt idx="188635">
                  <c:v>38750.74</c:v>
                </c:pt>
                <c:pt idx="188636">
                  <c:v>34422.03</c:v>
                </c:pt>
                <c:pt idx="188637">
                  <c:v>35155.129999999997</c:v>
                </c:pt>
                <c:pt idx="188638">
                  <c:v>38330.81</c:v>
                </c:pt>
                <c:pt idx="188639">
                  <c:v>43502.74</c:v>
                </c:pt>
                <c:pt idx="188640">
                  <c:v>33730.339999999997</c:v>
                </c:pt>
                <c:pt idx="188641">
                  <c:v>40886.93</c:v>
                </c:pt>
                <c:pt idx="188642">
                  <c:v>38354.980000000003</c:v>
                </c:pt>
                <c:pt idx="188643">
                  <c:v>42052.35</c:v>
                </c:pt>
                <c:pt idx="188644">
                  <c:v>40223.919999999998</c:v>
                </c:pt>
                <c:pt idx="188645">
                  <c:v>36283.129999999997</c:v>
                </c:pt>
                <c:pt idx="188646">
                  <c:v>37146.129999999997</c:v>
                </c:pt>
                <c:pt idx="188647">
                  <c:v>37524.25</c:v>
                </c:pt>
                <c:pt idx="188648">
                  <c:v>33691.360000000001</c:v>
                </c:pt>
                <c:pt idx="188649">
                  <c:v>38110.35</c:v>
                </c:pt>
                <c:pt idx="188650">
                  <c:v>34388.26</c:v>
                </c:pt>
                <c:pt idx="188651">
                  <c:v>33638.17</c:v>
                </c:pt>
                <c:pt idx="188652">
                  <c:v>38972.120000000003</c:v>
                </c:pt>
                <c:pt idx="188653">
                  <c:v>36610.74</c:v>
                </c:pt>
                <c:pt idx="188654">
                  <c:v>33311.599999999999</c:v>
                </c:pt>
                <c:pt idx="188655">
                  <c:v>30229.71</c:v>
                </c:pt>
                <c:pt idx="188656">
                  <c:v>38501.769999999997</c:v>
                </c:pt>
                <c:pt idx="188657">
                  <c:v>39322.300000000003</c:v>
                </c:pt>
                <c:pt idx="188658">
                  <c:v>39687.43</c:v>
                </c:pt>
                <c:pt idx="188659">
                  <c:v>41716.11</c:v>
                </c:pt>
                <c:pt idx="188660">
                  <c:v>37439.760000000002</c:v>
                </c:pt>
                <c:pt idx="188661">
                  <c:v>51886.07</c:v>
                </c:pt>
                <c:pt idx="188662">
                  <c:v>45520.3</c:v>
                </c:pt>
                <c:pt idx="188663">
                  <c:v>41933.26</c:v>
                </c:pt>
                <c:pt idx="188664">
                  <c:v>40086.980000000003</c:v>
                </c:pt>
                <c:pt idx="188665">
                  <c:v>48100.89</c:v>
                </c:pt>
                <c:pt idx="188666">
                  <c:v>63513.62</c:v>
                </c:pt>
                <c:pt idx="188667">
                  <c:v>60278.68</c:v>
                </c:pt>
                <c:pt idx="188668">
                  <c:v>55247.519999999997</c:v>
                </c:pt>
                <c:pt idx="188669">
                  <c:v>32184.71</c:v>
                </c:pt>
                <c:pt idx="188670">
                  <c:v>31325.08</c:v>
                </c:pt>
                <c:pt idx="188671">
                  <c:v>42336.69</c:v>
                </c:pt>
                <c:pt idx="188672">
                  <c:v>34724.46</c:v>
                </c:pt>
                <c:pt idx="188673">
                  <c:v>39101.74</c:v>
                </c:pt>
                <c:pt idx="188674">
                  <c:v>40791.480000000003</c:v>
                </c:pt>
                <c:pt idx="188675">
                  <c:v>45672.71</c:v>
                </c:pt>
                <c:pt idx="188676">
                  <c:v>44686.14</c:v>
                </c:pt>
                <c:pt idx="188677">
                  <c:v>42677.36</c:v>
                </c:pt>
                <c:pt idx="188678">
                  <c:v>39360.120000000003</c:v>
                </c:pt>
                <c:pt idx="188679">
                  <c:v>31870.1</c:v>
                </c:pt>
                <c:pt idx="188680">
                  <c:v>33373.18</c:v>
                </c:pt>
                <c:pt idx="188681">
                  <c:v>34281.11</c:v>
                </c:pt>
                <c:pt idx="188682">
                  <c:v>34432.269999999997</c:v>
                </c:pt>
                <c:pt idx="188683">
                  <c:v>32635.08</c:v>
                </c:pt>
                <c:pt idx="188684">
                  <c:v>38302.28</c:v>
                </c:pt>
                <c:pt idx="188685">
                  <c:v>39542.6</c:v>
                </c:pt>
                <c:pt idx="188686">
                  <c:v>37499.78</c:v>
                </c:pt>
                <c:pt idx="188687">
                  <c:v>41272.550000000003</c:v>
                </c:pt>
                <c:pt idx="188688">
                  <c:v>38765.75</c:v>
                </c:pt>
                <c:pt idx="188689">
                  <c:v>38475.71</c:v>
                </c:pt>
                <c:pt idx="188690">
                  <c:v>40036.97</c:v>
                </c:pt>
                <c:pt idx="188691">
                  <c:v>45982.89</c:v>
                </c:pt>
                <c:pt idx="188692">
                  <c:v>45256.14</c:v>
                </c:pt>
                <c:pt idx="188693">
                  <c:v>40871.15</c:v>
                </c:pt>
                <c:pt idx="188694">
                  <c:v>41737.120000000003</c:v>
                </c:pt>
                <c:pt idx="188695">
                  <c:v>42485.39</c:v>
                </c:pt>
                <c:pt idx="188696">
                  <c:v>43565.32</c:v>
                </c:pt>
                <c:pt idx="188697">
                  <c:v>42412.1</c:v>
                </c:pt>
                <c:pt idx="188698">
                  <c:v>43878.13</c:v>
                </c:pt>
                <c:pt idx="188699">
                  <c:v>34807.18</c:v>
                </c:pt>
                <c:pt idx="188700">
                  <c:v>43953.27</c:v>
                </c:pt>
                <c:pt idx="188701">
                  <c:v>38874.21</c:v>
                </c:pt>
                <c:pt idx="188702">
                  <c:v>44207.66</c:v>
                </c:pt>
                <c:pt idx="188703">
                  <c:v>40111.72</c:v>
                </c:pt>
                <c:pt idx="188704">
                  <c:v>43938.67</c:v>
                </c:pt>
                <c:pt idx="188705">
                  <c:v>40957.980000000003</c:v>
                </c:pt>
                <c:pt idx="188706">
                  <c:v>43023.86</c:v>
                </c:pt>
                <c:pt idx="188707">
                  <c:v>38873.879999999997</c:v>
                </c:pt>
                <c:pt idx="188708">
                  <c:v>40904.06</c:v>
                </c:pt>
                <c:pt idx="188709">
                  <c:v>47764.84</c:v>
                </c:pt>
                <c:pt idx="188710">
                  <c:v>48074.69</c:v>
                </c:pt>
                <c:pt idx="188711">
                  <c:v>40031.410000000003</c:v>
                </c:pt>
                <c:pt idx="188712">
                  <c:v>51621.84</c:v>
                </c:pt>
                <c:pt idx="188713">
                  <c:v>54170.33</c:v>
                </c:pt>
                <c:pt idx="188714">
                  <c:v>43165.22</c:v>
                </c:pt>
                <c:pt idx="188715">
                  <c:v>43449.45</c:v>
                </c:pt>
                <c:pt idx="188716">
                  <c:v>46698.080000000002</c:v>
                </c:pt>
                <c:pt idx="188717">
                  <c:v>43670.1</c:v>
                </c:pt>
                <c:pt idx="188718">
                  <c:v>50180.36</c:v>
                </c:pt>
                <c:pt idx="188719">
                  <c:v>40235.21</c:v>
                </c:pt>
                <c:pt idx="188720">
                  <c:v>54164.45</c:v>
                </c:pt>
                <c:pt idx="188721">
                  <c:v>36671.47</c:v>
                </c:pt>
                <c:pt idx="188722">
                  <c:v>46576.63</c:v>
                </c:pt>
                <c:pt idx="188723">
                  <c:v>40706.22</c:v>
                </c:pt>
                <c:pt idx="188724">
                  <c:v>37823.5</c:v>
                </c:pt>
                <c:pt idx="188725">
                  <c:v>34251.33</c:v>
                </c:pt>
                <c:pt idx="188726">
                  <c:v>38222.120000000003</c:v>
                </c:pt>
                <c:pt idx="188727">
                  <c:v>48166.5</c:v>
                </c:pt>
                <c:pt idx="188728">
                  <c:v>52117.98</c:v>
                </c:pt>
                <c:pt idx="188729">
                  <c:v>40708.449999999997</c:v>
                </c:pt>
                <c:pt idx="188730">
                  <c:v>40994.519999999997</c:v>
                </c:pt>
                <c:pt idx="188731">
                  <c:v>39120.43</c:v>
                </c:pt>
                <c:pt idx="188732">
                  <c:v>43585.82</c:v>
                </c:pt>
                <c:pt idx="188733">
                  <c:v>45162.28</c:v>
                </c:pt>
                <c:pt idx="188734">
                  <c:v>42521.02</c:v>
                </c:pt>
                <c:pt idx="188735">
                  <c:v>45855.12</c:v>
                </c:pt>
                <c:pt idx="188736">
                  <c:v>36587.730000000003</c:v>
                </c:pt>
                <c:pt idx="188737">
                  <c:v>40195.74</c:v>
                </c:pt>
                <c:pt idx="188738">
                  <c:v>40645.99</c:v>
                </c:pt>
                <c:pt idx="188739">
                  <c:v>44039.98</c:v>
                </c:pt>
                <c:pt idx="188740">
                  <c:v>43289.78</c:v>
                </c:pt>
                <c:pt idx="188741">
                  <c:v>43606.8</c:v>
                </c:pt>
                <c:pt idx="188742">
                  <c:v>48285.440000000002</c:v>
                </c:pt>
                <c:pt idx="188743">
                  <c:v>41486.080000000002</c:v>
                </c:pt>
                <c:pt idx="188744">
                  <c:v>45439.76</c:v>
                </c:pt>
                <c:pt idx="188745">
                  <c:v>52923.57</c:v>
                </c:pt>
                <c:pt idx="188746">
                  <c:v>47204.19</c:v>
                </c:pt>
                <c:pt idx="188747">
                  <c:v>44857.7</c:v>
                </c:pt>
                <c:pt idx="188748">
                  <c:v>49342.16</c:v>
                </c:pt>
                <c:pt idx="188749">
                  <c:v>43626.37</c:v>
                </c:pt>
                <c:pt idx="188750">
                  <c:v>44934.12</c:v>
                </c:pt>
                <c:pt idx="188751">
                  <c:v>45699.37</c:v>
                </c:pt>
                <c:pt idx="188752">
                  <c:v>43474.83</c:v>
                </c:pt>
                <c:pt idx="188753">
                  <c:v>45508.84</c:v>
                </c:pt>
                <c:pt idx="188754">
                  <c:v>39383.550000000003</c:v>
                </c:pt>
                <c:pt idx="188755">
                  <c:v>40798.660000000003</c:v>
                </c:pt>
                <c:pt idx="188756">
                  <c:v>44114.43</c:v>
                </c:pt>
                <c:pt idx="188757">
                  <c:v>42985.7</c:v>
                </c:pt>
                <c:pt idx="188758">
                  <c:v>42628.1</c:v>
                </c:pt>
                <c:pt idx="188759">
                  <c:v>38580.89</c:v>
                </c:pt>
                <c:pt idx="188760">
                  <c:v>44829.26</c:v>
                </c:pt>
                <c:pt idx="188761">
                  <c:v>51634.47</c:v>
                </c:pt>
                <c:pt idx="188762">
                  <c:v>45912.71</c:v>
                </c:pt>
                <c:pt idx="188763">
                  <c:v>42972.82</c:v>
                </c:pt>
                <c:pt idx="188764">
                  <c:v>51032.27</c:v>
                </c:pt>
                <c:pt idx="188765">
                  <c:v>33693.800000000003</c:v>
                </c:pt>
                <c:pt idx="188766">
                  <c:v>33919.29</c:v>
                </c:pt>
                <c:pt idx="188767">
                  <c:v>26807.27</c:v>
                </c:pt>
                <c:pt idx="188768">
                  <c:v>25207.18</c:v>
                </c:pt>
                <c:pt idx="188769">
                  <c:v>21309.54</c:v>
                </c:pt>
                <c:pt idx="188770">
                  <c:v>21649.51</c:v>
                </c:pt>
                <c:pt idx="188771">
                  <c:v>21913.11</c:v>
                </c:pt>
                <c:pt idx="188772">
                  <c:v>19174.25</c:v>
                </c:pt>
                <c:pt idx="188773">
                  <c:v>23569.73</c:v>
                </c:pt>
                <c:pt idx="188774">
                  <c:v>29741.360000000001</c:v>
                </c:pt>
                <c:pt idx="188775">
                  <c:v>18747.32</c:v>
                </c:pt>
                <c:pt idx="188776">
                  <c:v>17741.84</c:v>
                </c:pt>
                <c:pt idx="188777">
                  <c:v>19002.75</c:v>
                </c:pt>
                <c:pt idx="188778">
                  <c:v>27986.12</c:v>
                </c:pt>
                <c:pt idx="188779">
                  <c:v>19517.39</c:v>
                </c:pt>
                <c:pt idx="188780">
                  <c:v>19632.52</c:v>
                </c:pt>
                <c:pt idx="188781">
                  <c:v>42675.49</c:v>
                </c:pt>
                <c:pt idx="188782">
                  <c:v>48421.89</c:v>
                </c:pt>
                <c:pt idx="188783">
                  <c:v>27725.35</c:v>
                </c:pt>
                <c:pt idx="188784">
                  <c:v>35635.79</c:v>
                </c:pt>
                <c:pt idx="188785">
                  <c:v>34508.93</c:v>
                </c:pt>
                <c:pt idx="188786">
                  <c:v>31313.13</c:v>
                </c:pt>
                <c:pt idx="188787">
                  <c:v>60726.48</c:v>
                </c:pt>
                <c:pt idx="188788">
                  <c:v>32029.51</c:v>
                </c:pt>
                <c:pt idx="188789">
                  <c:v>29164.5</c:v>
                </c:pt>
                <c:pt idx="188790">
                  <c:v>27721.99</c:v>
                </c:pt>
                <c:pt idx="188791">
                  <c:v>23949.33</c:v>
                </c:pt>
                <c:pt idx="188792">
                  <c:v>20751.259999999998</c:v>
                </c:pt>
                <c:pt idx="188793">
                  <c:v>21079.03</c:v>
                </c:pt>
                <c:pt idx="188794">
                  <c:v>21588.82</c:v>
                </c:pt>
                <c:pt idx="188795">
                  <c:v>22063.19</c:v>
                </c:pt>
                <c:pt idx="188796">
                  <c:v>21361.53</c:v>
                </c:pt>
                <c:pt idx="188797">
                  <c:v>18445.16</c:v>
                </c:pt>
                <c:pt idx="188798">
                  <c:v>18584</c:v>
                </c:pt>
                <c:pt idx="188799">
                  <c:v>21977.8</c:v>
                </c:pt>
                <c:pt idx="188800">
                  <c:v>29617.119999999999</c:v>
                </c:pt>
                <c:pt idx="188801">
                  <c:v>22446.89</c:v>
                </c:pt>
                <c:pt idx="188802">
                  <c:v>22793.45</c:v>
                </c:pt>
                <c:pt idx="188803">
                  <c:v>21294.69</c:v>
                </c:pt>
                <c:pt idx="188804">
                  <c:v>29059.040000000001</c:v>
                </c:pt>
                <c:pt idx="188805">
                  <c:v>29067.5</c:v>
                </c:pt>
                <c:pt idx="188806">
                  <c:v>24865.87</c:v>
                </c:pt>
                <c:pt idx="188807">
                  <c:v>33100.04</c:v>
                </c:pt>
                <c:pt idx="188808">
                  <c:v>37604.93</c:v>
                </c:pt>
                <c:pt idx="188809">
                  <c:v>43161.4</c:v>
                </c:pt>
                <c:pt idx="188810">
                  <c:v>39207.22</c:v>
                </c:pt>
                <c:pt idx="188811">
                  <c:v>41304.050000000003</c:v>
                </c:pt>
                <c:pt idx="188812">
                  <c:v>20729.939999999999</c:v>
                </c:pt>
                <c:pt idx="188813">
                  <c:v>23325.53</c:v>
                </c:pt>
                <c:pt idx="188814">
                  <c:v>24428.35</c:v>
                </c:pt>
                <c:pt idx="188815">
                  <c:v>22056.9</c:v>
                </c:pt>
                <c:pt idx="188816">
                  <c:v>23758.86</c:v>
                </c:pt>
                <c:pt idx="188817">
                  <c:v>29104.3</c:v>
                </c:pt>
                <c:pt idx="188818">
                  <c:v>24369.59</c:v>
                </c:pt>
                <c:pt idx="188819">
                  <c:v>24042.43</c:v>
                </c:pt>
                <c:pt idx="188820">
                  <c:v>21698.05</c:v>
                </c:pt>
                <c:pt idx="188821">
                  <c:v>22417</c:v>
                </c:pt>
                <c:pt idx="188822">
                  <c:v>21280.5</c:v>
                </c:pt>
                <c:pt idx="188823">
                  <c:v>20166.419999999998</c:v>
                </c:pt>
                <c:pt idx="188824">
                  <c:v>18876.46</c:v>
                </c:pt>
                <c:pt idx="188825">
                  <c:v>16849.68</c:v>
                </c:pt>
                <c:pt idx="188826">
                  <c:v>18199.91</c:v>
                </c:pt>
                <c:pt idx="188827">
                  <c:v>20752.03</c:v>
                </c:pt>
                <c:pt idx="188828">
                  <c:v>17778.240000000002</c:v>
                </c:pt>
                <c:pt idx="188829">
                  <c:v>23811.79</c:v>
                </c:pt>
                <c:pt idx="188830">
                  <c:v>21738.76</c:v>
                </c:pt>
                <c:pt idx="188831">
                  <c:v>26236.39</c:v>
                </c:pt>
                <c:pt idx="188832">
                  <c:v>23661.96</c:v>
                </c:pt>
                <c:pt idx="188833">
                  <c:v>33777.06</c:v>
                </c:pt>
                <c:pt idx="188834">
                  <c:v>66878.09</c:v>
                </c:pt>
                <c:pt idx="188835">
                  <c:v>28004.38</c:v>
                </c:pt>
                <c:pt idx="188836">
                  <c:v>27640.39</c:v>
                </c:pt>
                <c:pt idx="188837">
                  <c:v>28061.38</c:v>
                </c:pt>
                <c:pt idx="188838">
                  <c:v>25275.89</c:v>
                </c:pt>
                <c:pt idx="188839">
                  <c:v>29742.58</c:v>
                </c:pt>
                <c:pt idx="188840">
                  <c:v>28746.78</c:v>
                </c:pt>
                <c:pt idx="188841">
                  <c:v>45836.58</c:v>
                </c:pt>
                <c:pt idx="188842">
                  <c:v>24041.26</c:v>
                </c:pt>
                <c:pt idx="188843">
                  <c:v>24436.83</c:v>
                </c:pt>
                <c:pt idx="188844">
                  <c:v>20828.39</c:v>
                </c:pt>
                <c:pt idx="188845">
                  <c:v>19642.509999999998</c:v>
                </c:pt>
                <c:pt idx="188846">
                  <c:v>19329.349999999999</c:v>
                </c:pt>
                <c:pt idx="188847">
                  <c:v>21131.22</c:v>
                </c:pt>
                <c:pt idx="188848">
                  <c:v>21850.05</c:v>
                </c:pt>
                <c:pt idx="188849">
                  <c:v>19591.39</c:v>
                </c:pt>
                <c:pt idx="188850">
                  <c:v>19757.009999999998</c:v>
                </c:pt>
                <c:pt idx="188851">
                  <c:v>20401.57</c:v>
                </c:pt>
                <c:pt idx="188852">
                  <c:v>26470.79</c:v>
                </c:pt>
                <c:pt idx="188853">
                  <c:v>19853.39</c:v>
                </c:pt>
                <c:pt idx="188854">
                  <c:v>24151.25</c:v>
                </c:pt>
                <c:pt idx="188855">
                  <c:v>22893.64</c:v>
                </c:pt>
                <c:pt idx="188856">
                  <c:v>27032.67</c:v>
                </c:pt>
                <c:pt idx="188857">
                  <c:v>23851.1</c:v>
                </c:pt>
                <c:pt idx="188858">
                  <c:v>24016.41</c:v>
                </c:pt>
                <c:pt idx="188859">
                  <c:v>30404.27</c:v>
                </c:pt>
                <c:pt idx="188860">
                  <c:v>32633.21</c:v>
                </c:pt>
                <c:pt idx="188861">
                  <c:v>31697.38</c:v>
                </c:pt>
                <c:pt idx="188862">
                  <c:v>31824.33</c:v>
                </c:pt>
                <c:pt idx="188863">
                  <c:v>37233.550000000003</c:v>
                </c:pt>
                <c:pt idx="188864">
                  <c:v>22349.040000000001</c:v>
                </c:pt>
                <c:pt idx="188865">
                  <c:v>25070.33</c:v>
                </c:pt>
                <c:pt idx="188866">
                  <c:v>21305.03</c:v>
                </c:pt>
                <c:pt idx="188867">
                  <c:v>25603.62</c:v>
                </c:pt>
                <c:pt idx="188868">
                  <c:v>18859.740000000002</c:v>
                </c:pt>
                <c:pt idx="188869">
                  <c:v>21487.5</c:v>
                </c:pt>
                <c:pt idx="188870">
                  <c:v>25902.61</c:v>
                </c:pt>
                <c:pt idx="188871">
                  <c:v>25204.639999999999</c:v>
                </c:pt>
                <c:pt idx="188872">
                  <c:v>20953.59</c:v>
                </c:pt>
                <c:pt idx="188873">
                  <c:v>23594.01</c:v>
                </c:pt>
                <c:pt idx="188874">
                  <c:v>19941.3</c:v>
                </c:pt>
                <c:pt idx="188875">
                  <c:v>18846.88</c:v>
                </c:pt>
                <c:pt idx="188876">
                  <c:v>28026.87</c:v>
                </c:pt>
                <c:pt idx="188877">
                  <c:v>21262.17</c:v>
                </c:pt>
                <c:pt idx="188878">
                  <c:v>18933.78</c:v>
                </c:pt>
                <c:pt idx="188879">
                  <c:v>17258.22</c:v>
                </c:pt>
                <c:pt idx="188880">
                  <c:v>16533.810000000001</c:v>
                </c:pt>
                <c:pt idx="188881">
                  <c:v>16890.91</c:v>
                </c:pt>
                <c:pt idx="188882">
                  <c:v>34283.269999999997</c:v>
                </c:pt>
                <c:pt idx="188883">
                  <c:v>26943.79</c:v>
                </c:pt>
                <c:pt idx="188884">
                  <c:v>18279.09</c:v>
                </c:pt>
                <c:pt idx="188885">
                  <c:v>33782.339999999997</c:v>
                </c:pt>
                <c:pt idx="188886">
                  <c:v>57232.28</c:v>
                </c:pt>
                <c:pt idx="188887">
                  <c:v>20180.400000000001</c:v>
                </c:pt>
                <c:pt idx="188888">
                  <c:v>25502.77</c:v>
                </c:pt>
                <c:pt idx="188889">
                  <c:v>42571.55</c:v>
                </c:pt>
                <c:pt idx="188890">
                  <c:v>39629.730000000003</c:v>
                </c:pt>
                <c:pt idx="188891">
                  <c:v>55508.66</c:v>
                </c:pt>
                <c:pt idx="188892">
                  <c:v>28901.95</c:v>
                </c:pt>
                <c:pt idx="188893">
                  <c:v>19770.97</c:v>
                </c:pt>
                <c:pt idx="188894">
                  <c:v>18541.89</c:v>
                </c:pt>
                <c:pt idx="188895">
                  <c:v>19820.2</c:v>
                </c:pt>
                <c:pt idx="188896">
                  <c:v>19626.990000000002</c:v>
                </c:pt>
                <c:pt idx="188897">
                  <c:v>17726</c:v>
                </c:pt>
                <c:pt idx="188898">
                  <c:v>18892.830000000002</c:v>
                </c:pt>
                <c:pt idx="188899">
                  <c:v>18405.95</c:v>
                </c:pt>
                <c:pt idx="188900">
                  <c:v>20446.689999999999</c:v>
                </c:pt>
                <c:pt idx="188901">
                  <c:v>17359.09</c:v>
                </c:pt>
                <c:pt idx="188902">
                  <c:v>18018.16</c:v>
                </c:pt>
                <c:pt idx="188903">
                  <c:v>20829.990000000002</c:v>
                </c:pt>
                <c:pt idx="188904">
                  <c:v>22038.52</c:v>
                </c:pt>
                <c:pt idx="188905">
                  <c:v>28957.02</c:v>
                </c:pt>
                <c:pt idx="188906">
                  <c:v>20785.63</c:v>
                </c:pt>
                <c:pt idx="188907">
                  <c:v>20101.09</c:v>
                </c:pt>
                <c:pt idx="188908">
                  <c:v>6527.56</c:v>
                </c:pt>
                <c:pt idx="188909">
                  <c:v>4636.7</c:v>
                </c:pt>
                <c:pt idx="188910">
                  <c:v>5237.3999999999996</c:v>
                </c:pt>
                <c:pt idx="188911">
                  <c:v>6051.61</c:v>
                </c:pt>
                <c:pt idx="188912">
                  <c:v>6753.75</c:v>
                </c:pt>
                <c:pt idx="188913">
                  <c:v>6737.93</c:v>
                </c:pt>
                <c:pt idx="188914">
                  <c:v>7114.6</c:v>
                </c:pt>
                <c:pt idx="188915">
                  <c:v>7372.46</c:v>
                </c:pt>
                <c:pt idx="188916">
                  <c:v>8629.4699999999993</c:v>
                </c:pt>
                <c:pt idx="188917">
                  <c:v>8963.4599999999991</c:v>
                </c:pt>
                <c:pt idx="188918">
                  <c:v>9350.73</c:v>
                </c:pt>
                <c:pt idx="188919">
                  <c:v>8884.17</c:v>
                </c:pt>
                <c:pt idx="188920">
                  <c:v>8768.8799999999992</c:v>
                </c:pt>
                <c:pt idx="188921">
                  <c:v>10775.47</c:v>
                </c:pt>
                <c:pt idx="188922">
                  <c:v>7583.89</c:v>
                </c:pt>
                <c:pt idx="188923">
                  <c:v>8858.01</c:v>
                </c:pt>
                <c:pt idx="188924">
                  <c:v>11422.06</c:v>
                </c:pt>
                <c:pt idx="188925">
                  <c:v>11450.85</c:v>
                </c:pt>
                <c:pt idx="188926">
                  <c:v>10485.76</c:v>
                </c:pt>
                <c:pt idx="188927">
                  <c:v>10220.49</c:v>
                </c:pt>
                <c:pt idx="188928">
                  <c:v>8823.4500000000007</c:v>
                </c:pt>
                <c:pt idx="188929">
                  <c:v>10192.59</c:v>
                </c:pt>
                <c:pt idx="188930">
                  <c:v>10518.07</c:v>
                </c:pt>
                <c:pt idx="188931">
                  <c:v>10758.49</c:v>
                </c:pt>
                <c:pt idx="188932">
                  <c:v>9938.74</c:v>
                </c:pt>
                <c:pt idx="188933">
                  <c:v>8643.7900000000009</c:v>
                </c:pt>
                <c:pt idx="188934">
                  <c:v>9508.48</c:v>
                </c:pt>
                <c:pt idx="188935">
                  <c:v>9384.98</c:v>
                </c:pt>
                <c:pt idx="188936">
                  <c:v>9372.84</c:v>
                </c:pt>
                <c:pt idx="188937">
                  <c:v>8702.09</c:v>
                </c:pt>
                <c:pt idx="188938">
                  <c:v>9756.35</c:v>
                </c:pt>
                <c:pt idx="188939">
                  <c:v>9345.5300000000007</c:v>
                </c:pt>
                <c:pt idx="188940">
                  <c:v>9888.56</c:v>
                </c:pt>
                <c:pt idx="188941">
                  <c:v>8862.2199999999993</c:v>
                </c:pt>
                <c:pt idx="188942">
                  <c:v>8614.24</c:v>
                </c:pt>
                <c:pt idx="188943">
                  <c:v>7587.24</c:v>
                </c:pt>
                <c:pt idx="188944">
                  <c:v>8440.25</c:v>
                </c:pt>
                <c:pt idx="188945">
                  <c:v>8369.81</c:v>
                </c:pt>
                <c:pt idx="188946">
                  <c:v>7029.79</c:v>
                </c:pt>
                <c:pt idx="188947">
                  <c:v>7722.7</c:v>
                </c:pt>
                <c:pt idx="188948">
                  <c:v>6360.81</c:v>
                </c:pt>
                <c:pt idx="188949">
                  <c:v>6322.46</c:v>
                </c:pt>
                <c:pt idx="188950">
                  <c:v>5205.25</c:v>
                </c:pt>
                <c:pt idx="188951">
                  <c:v>5345.04</c:v>
                </c:pt>
                <c:pt idx="188952">
                  <c:v>4191.62</c:v>
                </c:pt>
                <c:pt idx="188953">
                  <c:v>3964.67</c:v>
                </c:pt>
                <c:pt idx="188954">
                  <c:v>3591.87</c:v>
                </c:pt>
                <c:pt idx="188955">
                  <c:v>3818.48</c:v>
                </c:pt>
                <c:pt idx="188956">
                  <c:v>4137.42</c:v>
                </c:pt>
                <c:pt idx="188957">
                  <c:v>3321.15</c:v>
                </c:pt>
                <c:pt idx="188958">
                  <c:v>4280.49</c:v>
                </c:pt>
                <c:pt idx="188959">
                  <c:v>3718.22</c:v>
                </c:pt>
                <c:pt idx="188960">
                  <c:v>5655.66</c:v>
                </c:pt>
                <c:pt idx="188961">
                  <c:v>5823.81</c:v>
                </c:pt>
                <c:pt idx="188962">
                  <c:v>6570.87</c:v>
                </c:pt>
                <c:pt idx="188963">
                  <c:v>6636.81</c:v>
                </c:pt>
                <c:pt idx="188964">
                  <c:v>7110.49</c:v>
                </c:pt>
                <c:pt idx="188965">
                  <c:v>7100.21</c:v>
                </c:pt>
                <c:pt idx="188966">
                  <c:v>6828.92</c:v>
                </c:pt>
                <c:pt idx="188967">
                  <c:v>6239.08</c:v>
                </c:pt>
                <c:pt idx="188968">
                  <c:v>6553.73</c:v>
                </c:pt>
                <c:pt idx="188969">
                  <c:v>6881.63</c:v>
                </c:pt>
                <c:pt idx="188970">
                  <c:v>7346.75</c:v>
                </c:pt>
                <c:pt idx="188971">
                  <c:v>6570.07</c:v>
                </c:pt>
                <c:pt idx="188972">
                  <c:v>5947.35</c:v>
                </c:pt>
                <c:pt idx="188973">
                  <c:v>7079.48</c:v>
                </c:pt>
                <c:pt idx="188974">
                  <c:v>9215.18</c:v>
                </c:pt>
                <c:pt idx="188975">
                  <c:v>7725.87</c:v>
                </c:pt>
                <c:pt idx="188976">
                  <c:v>10341.540000000001</c:v>
                </c:pt>
                <c:pt idx="188977">
                  <c:v>10337.67</c:v>
                </c:pt>
                <c:pt idx="188978">
                  <c:v>9726.08</c:v>
                </c:pt>
                <c:pt idx="188979">
                  <c:v>10485.09</c:v>
                </c:pt>
                <c:pt idx="188980">
                  <c:v>9232.6299999999992</c:v>
                </c:pt>
                <c:pt idx="188981">
                  <c:v>10157.81</c:v>
                </c:pt>
                <c:pt idx="188982">
                  <c:v>10134.91</c:v>
                </c:pt>
                <c:pt idx="188983">
                  <c:v>9915.69</c:v>
                </c:pt>
                <c:pt idx="188984">
                  <c:v>8524.4599999999991</c:v>
                </c:pt>
                <c:pt idx="188985">
                  <c:v>9181.9</c:v>
                </c:pt>
                <c:pt idx="188986">
                  <c:v>8623.23</c:v>
                </c:pt>
                <c:pt idx="188987">
                  <c:v>9441.3700000000008</c:v>
                </c:pt>
                <c:pt idx="188988">
                  <c:v>9205.67</c:v>
                </c:pt>
                <c:pt idx="188989">
                  <c:v>9778.49</c:v>
                </c:pt>
                <c:pt idx="188990">
                  <c:v>9915.09</c:v>
                </c:pt>
                <c:pt idx="188991">
                  <c:v>7874.49</c:v>
                </c:pt>
                <c:pt idx="188992">
                  <c:v>8777.81</c:v>
                </c:pt>
                <c:pt idx="188993">
                  <c:v>6614.89</c:v>
                </c:pt>
                <c:pt idx="188994">
                  <c:v>8776.75</c:v>
                </c:pt>
                <c:pt idx="188995">
                  <c:v>7497.87</c:v>
                </c:pt>
                <c:pt idx="188996">
                  <c:v>7857.06</c:v>
                </c:pt>
                <c:pt idx="188997">
                  <c:v>7560.45</c:v>
                </c:pt>
                <c:pt idx="188998">
                  <c:v>6609.09</c:v>
                </c:pt>
                <c:pt idx="188999">
                  <c:v>6828.64</c:v>
                </c:pt>
                <c:pt idx="189000">
                  <c:v>7875.76</c:v>
                </c:pt>
                <c:pt idx="189001">
                  <c:v>6292.53</c:v>
                </c:pt>
                <c:pt idx="189002">
                  <c:v>5216.67</c:v>
                </c:pt>
                <c:pt idx="189003">
                  <c:v>5340.15</c:v>
                </c:pt>
                <c:pt idx="189004">
                  <c:v>4568.93</c:v>
                </c:pt>
                <c:pt idx="189005">
                  <c:v>4352.04</c:v>
                </c:pt>
                <c:pt idx="189006">
                  <c:v>4059.49</c:v>
                </c:pt>
                <c:pt idx="189007">
                  <c:v>3034.22</c:v>
                </c:pt>
                <c:pt idx="189008">
                  <c:v>4608.2299999999996</c:v>
                </c:pt>
                <c:pt idx="189009">
                  <c:v>4461.16</c:v>
                </c:pt>
                <c:pt idx="189010">
                  <c:v>4316.83</c:v>
                </c:pt>
                <c:pt idx="189011">
                  <c:v>4891.8900000000003</c:v>
                </c:pt>
                <c:pt idx="189012">
                  <c:v>6255.18</c:v>
                </c:pt>
                <c:pt idx="189013">
                  <c:v>6461.66</c:v>
                </c:pt>
                <c:pt idx="189014">
                  <c:v>6055.53</c:v>
                </c:pt>
                <c:pt idx="189015">
                  <c:v>6649.57</c:v>
                </c:pt>
                <c:pt idx="189016">
                  <c:v>7694.9</c:v>
                </c:pt>
                <c:pt idx="189017">
                  <c:v>6905.05</c:v>
                </c:pt>
                <c:pt idx="189018">
                  <c:v>8998.56</c:v>
                </c:pt>
                <c:pt idx="189019">
                  <c:v>10634.1</c:v>
                </c:pt>
                <c:pt idx="189020">
                  <c:v>6880.94</c:v>
                </c:pt>
                <c:pt idx="189021">
                  <c:v>8431.7199999999993</c:v>
                </c:pt>
                <c:pt idx="189022">
                  <c:v>8040.14</c:v>
                </c:pt>
                <c:pt idx="189023">
                  <c:v>9259.3799999999992</c:v>
                </c:pt>
                <c:pt idx="189024">
                  <c:v>6678.51</c:v>
                </c:pt>
                <c:pt idx="189025">
                  <c:v>10198.34</c:v>
                </c:pt>
                <c:pt idx="189026">
                  <c:v>9120.41</c:v>
                </c:pt>
                <c:pt idx="189027">
                  <c:v>9197.1200000000008</c:v>
                </c:pt>
                <c:pt idx="189028">
                  <c:v>9933.19</c:v>
                </c:pt>
                <c:pt idx="189029">
                  <c:v>9902.76</c:v>
                </c:pt>
                <c:pt idx="189030">
                  <c:v>11282.28</c:v>
                </c:pt>
                <c:pt idx="189031">
                  <c:v>10385.17</c:v>
                </c:pt>
                <c:pt idx="189032">
                  <c:v>10267.450000000001</c:v>
                </c:pt>
                <c:pt idx="189033">
                  <c:v>9652.0499999999993</c:v>
                </c:pt>
                <c:pt idx="189034">
                  <c:v>9388.7199999999993</c:v>
                </c:pt>
                <c:pt idx="189035">
                  <c:v>8750.34</c:v>
                </c:pt>
                <c:pt idx="189036">
                  <c:v>8884.33</c:v>
                </c:pt>
                <c:pt idx="189037">
                  <c:v>7580.92</c:v>
                </c:pt>
                <c:pt idx="189038">
                  <c:v>8553.1200000000008</c:v>
                </c:pt>
                <c:pt idx="189039">
                  <c:v>8441.07</c:v>
                </c:pt>
                <c:pt idx="189040">
                  <c:v>8717.85</c:v>
                </c:pt>
                <c:pt idx="189041">
                  <c:v>8465.16</c:v>
                </c:pt>
                <c:pt idx="189042">
                  <c:v>8088</c:v>
                </c:pt>
                <c:pt idx="189043">
                  <c:v>8193.44</c:v>
                </c:pt>
                <c:pt idx="189044">
                  <c:v>8485.43</c:v>
                </c:pt>
                <c:pt idx="189045">
                  <c:v>7732.75</c:v>
                </c:pt>
                <c:pt idx="189046">
                  <c:v>7999.06</c:v>
                </c:pt>
                <c:pt idx="189047">
                  <c:v>9321.02</c:v>
                </c:pt>
                <c:pt idx="189048">
                  <c:v>7299.72</c:v>
                </c:pt>
                <c:pt idx="189049">
                  <c:v>7096.3</c:v>
                </c:pt>
                <c:pt idx="189050">
                  <c:v>8411.4500000000007</c:v>
                </c:pt>
                <c:pt idx="189051">
                  <c:v>69111.88</c:v>
                </c:pt>
                <c:pt idx="189052">
                  <c:v>49665.14</c:v>
                </c:pt>
                <c:pt idx="189053">
                  <c:v>57240.31</c:v>
                </c:pt>
                <c:pt idx="189054">
                  <c:v>55757.29</c:v>
                </c:pt>
                <c:pt idx="189055">
                  <c:v>64731</c:v>
                </c:pt>
                <c:pt idx="189056">
                  <c:v>57532.07</c:v>
                </c:pt>
                <c:pt idx="189057">
                  <c:v>56236.09</c:v>
                </c:pt>
                <c:pt idx="189058">
                  <c:v>52453.33</c:v>
                </c:pt>
                <c:pt idx="189059">
                  <c:v>60377.66</c:v>
                </c:pt>
                <c:pt idx="189060">
                  <c:v>51435.72</c:v>
                </c:pt>
                <c:pt idx="189061">
                  <c:v>57446.13</c:v>
                </c:pt>
                <c:pt idx="189062">
                  <c:v>55521.46</c:v>
                </c:pt>
                <c:pt idx="189063">
                  <c:v>59324.49</c:v>
                </c:pt>
                <c:pt idx="189064">
                  <c:v>60307.93</c:v>
                </c:pt>
                <c:pt idx="189065">
                  <c:v>51268.76</c:v>
                </c:pt>
                <c:pt idx="189066">
                  <c:v>54308.21</c:v>
                </c:pt>
                <c:pt idx="189067">
                  <c:v>56433.39</c:v>
                </c:pt>
                <c:pt idx="189068">
                  <c:v>60109.96</c:v>
                </c:pt>
                <c:pt idx="189069">
                  <c:v>58099.34</c:v>
                </c:pt>
                <c:pt idx="189070">
                  <c:v>55111.09</c:v>
                </c:pt>
                <c:pt idx="189071">
                  <c:v>53010.68</c:v>
                </c:pt>
                <c:pt idx="189072">
                  <c:v>59502.74</c:v>
                </c:pt>
                <c:pt idx="189073">
                  <c:v>56454.78</c:v>
                </c:pt>
                <c:pt idx="189074">
                  <c:v>55913.13</c:v>
                </c:pt>
                <c:pt idx="189075">
                  <c:v>56721.96</c:v>
                </c:pt>
                <c:pt idx="189076">
                  <c:v>59794.86</c:v>
                </c:pt>
                <c:pt idx="189077">
                  <c:v>56553.54</c:v>
                </c:pt>
                <c:pt idx="189078">
                  <c:v>55962.13</c:v>
                </c:pt>
                <c:pt idx="189079">
                  <c:v>57904.05</c:v>
                </c:pt>
                <c:pt idx="189080">
                  <c:v>59286.84</c:v>
                </c:pt>
                <c:pt idx="189081">
                  <c:v>68915.149999999994</c:v>
                </c:pt>
                <c:pt idx="189082">
                  <c:v>61520.68</c:v>
                </c:pt>
                <c:pt idx="189083">
                  <c:v>59682.42</c:v>
                </c:pt>
                <c:pt idx="189084">
                  <c:v>57729.919999999998</c:v>
                </c:pt>
                <c:pt idx="189085">
                  <c:v>62817.5</c:v>
                </c:pt>
                <c:pt idx="189086">
                  <c:v>63184.91</c:v>
                </c:pt>
                <c:pt idx="189087">
                  <c:v>58370.39</c:v>
                </c:pt>
                <c:pt idx="189088">
                  <c:v>55148.52</c:v>
                </c:pt>
                <c:pt idx="189089">
                  <c:v>56801.84</c:v>
                </c:pt>
                <c:pt idx="189090">
                  <c:v>63885.51</c:v>
                </c:pt>
                <c:pt idx="189091">
                  <c:v>57710.67</c:v>
                </c:pt>
                <c:pt idx="189092">
                  <c:v>54883.21</c:v>
                </c:pt>
                <c:pt idx="189093">
                  <c:v>50108.15</c:v>
                </c:pt>
                <c:pt idx="189094">
                  <c:v>55543.7</c:v>
                </c:pt>
                <c:pt idx="189095">
                  <c:v>54023.839999999997</c:v>
                </c:pt>
                <c:pt idx="189096">
                  <c:v>47484.84</c:v>
                </c:pt>
                <c:pt idx="189097">
                  <c:v>48728.62</c:v>
                </c:pt>
                <c:pt idx="189098">
                  <c:v>48567.92</c:v>
                </c:pt>
                <c:pt idx="189099">
                  <c:v>58517.42</c:v>
                </c:pt>
                <c:pt idx="189100">
                  <c:v>52311.28</c:v>
                </c:pt>
                <c:pt idx="189101">
                  <c:v>51076.52</c:v>
                </c:pt>
                <c:pt idx="189102">
                  <c:v>49566.25</c:v>
                </c:pt>
                <c:pt idx="189103">
                  <c:v>62360.17</c:v>
                </c:pt>
                <c:pt idx="189104">
                  <c:v>54130.73</c:v>
                </c:pt>
                <c:pt idx="189105">
                  <c:v>58677.65</c:v>
                </c:pt>
                <c:pt idx="189106">
                  <c:v>54708.53</c:v>
                </c:pt>
                <c:pt idx="189107">
                  <c:v>62073.65</c:v>
                </c:pt>
                <c:pt idx="189108">
                  <c:v>54880.23</c:v>
                </c:pt>
                <c:pt idx="189109">
                  <c:v>54047.87</c:v>
                </c:pt>
                <c:pt idx="189110">
                  <c:v>51751.59</c:v>
                </c:pt>
                <c:pt idx="189111">
                  <c:v>56687.9</c:v>
                </c:pt>
                <c:pt idx="189112">
                  <c:v>52225.06</c:v>
                </c:pt>
                <c:pt idx="189113">
                  <c:v>53180.83</c:v>
                </c:pt>
                <c:pt idx="189114">
                  <c:v>51980.62</c:v>
                </c:pt>
                <c:pt idx="189115">
                  <c:v>50731.64</c:v>
                </c:pt>
                <c:pt idx="189116">
                  <c:v>57386.42</c:v>
                </c:pt>
                <c:pt idx="189117">
                  <c:v>50885.7</c:v>
                </c:pt>
                <c:pt idx="189118">
                  <c:v>55275.41</c:v>
                </c:pt>
                <c:pt idx="189119">
                  <c:v>50904.1</c:v>
                </c:pt>
                <c:pt idx="189120">
                  <c:v>53508.23</c:v>
                </c:pt>
                <c:pt idx="189121">
                  <c:v>55002.54</c:v>
                </c:pt>
                <c:pt idx="189122">
                  <c:v>52169.35</c:v>
                </c:pt>
                <c:pt idx="189123">
                  <c:v>51148</c:v>
                </c:pt>
                <c:pt idx="189124">
                  <c:v>56817.41</c:v>
                </c:pt>
                <c:pt idx="189125">
                  <c:v>57626.81</c:v>
                </c:pt>
                <c:pt idx="189126">
                  <c:v>56066.39</c:v>
                </c:pt>
                <c:pt idx="189127">
                  <c:v>55218.68</c:v>
                </c:pt>
                <c:pt idx="189128">
                  <c:v>56342.69</c:v>
                </c:pt>
                <c:pt idx="189129">
                  <c:v>63729.25</c:v>
                </c:pt>
                <c:pt idx="189130">
                  <c:v>59599.24</c:v>
                </c:pt>
                <c:pt idx="189131">
                  <c:v>57717</c:v>
                </c:pt>
                <c:pt idx="189132">
                  <c:v>57526.23</c:v>
                </c:pt>
                <c:pt idx="189133">
                  <c:v>66810.5</c:v>
                </c:pt>
                <c:pt idx="189134">
                  <c:v>60828.41</c:v>
                </c:pt>
                <c:pt idx="189135">
                  <c:v>58032.3</c:v>
                </c:pt>
                <c:pt idx="189136">
                  <c:v>57448.5</c:v>
                </c:pt>
                <c:pt idx="189137">
                  <c:v>61201.15</c:v>
                </c:pt>
                <c:pt idx="189138">
                  <c:v>64797.18</c:v>
                </c:pt>
                <c:pt idx="189139">
                  <c:v>58923.55</c:v>
                </c:pt>
                <c:pt idx="189140">
                  <c:v>58070.35</c:v>
                </c:pt>
                <c:pt idx="189141">
                  <c:v>56044.07</c:v>
                </c:pt>
                <c:pt idx="189142">
                  <c:v>62372.36</c:v>
                </c:pt>
                <c:pt idx="189143">
                  <c:v>58246.15</c:v>
                </c:pt>
                <c:pt idx="189144">
                  <c:v>55469.85</c:v>
                </c:pt>
                <c:pt idx="189145">
                  <c:v>51576.1</c:v>
                </c:pt>
                <c:pt idx="189146">
                  <c:v>56560.13</c:v>
                </c:pt>
                <c:pt idx="189147">
                  <c:v>53198.33</c:v>
                </c:pt>
                <c:pt idx="189148">
                  <c:v>49866.01</c:v>
                </c:pt>
                <c:pt idx="189149">
                  <c:v>54618.34</c:v>
                </c:pt>
                <c:pt idx="189150">
                  <c:v>48460.74</c:v>
                </c:pt>
                <c:pt idx="189151">
                  <c:v>61544.83</c:v>
                </c:pt>
                <c:pt idx="189152">
                  <c:v>53482.21</c:v>
                </c:pt>
                <c:pt idx="189153">
                  <c:v>57347.519999999997</c:v>
                </c:pt>
                <c:pt idx="189154">
                  <c:v>50508.59</c:v>
                </c:pt>
                <c:pt idx="189155">
                  <c:v>61413.99</c:v>
                </c:pt>
                <c:pt idx="189156">
                  <c:v>60225.4</c:v>
                </c:pt>
                <c:pt idx="189157">
                  <c:v>54254.83</c:v>
                </c:pt>
                <c:pt idx="189158">
                  <c:v>56944.29</c:v>
                </c:pt>
                <c:pt idx="189159">
                  <c:v>61616.89</c:v>
                </c:pt>
                <c:pt idx="189160">
                  <c:v>57875.81</c:v>
                </c:pt>
                <c:pt idx="189161">
                  <c:v>52153.14</c:v>
                </c:pt>
                <c:pt idx="189162">
                  <c:v>54165.05</c:v>
                </c:pt>
                <c:pt idx="189163">
                  <c:v>58818.47</c:v>
                </c:pt>
                <c:pt idx="189164">
                  <c:v>59788.22</c:v>
                </c:pt>
                <c:pt idx="189165">
                  <c:v>49315.51</c:v>
                </c:pt>
                <c:pt idx="189166">
                  <c:v>53263.49</c:v>
                </c:pt>
                <c:pt idx="189167">
                  <c:v>55224.92</c:v>
                </c:pt>
                <c:pt idx="189168">
                  <c:v>58900</c:v>
                </c:pt>
                <c:pt idx="189169">
                  <c:v>53720.12</c:v>
                </c:pt>
                <c:pt idx="189170">
                  <c:v>52444.91</c:v>
                </c:pt>
                <c:pt idx="189171">
                  <c:v>54401.94</c:v>
                </c:pt>
                <c:pt idx="189172">
                  <c:v>55342.38</c:v>
                </c:pt>
                <c:pt idx="189173">
                  <c:v>58014.38</c:v>
                </c:pt>
                <c:pt idx="189174">
                  <c:v>52253.35</c:v>
                </c:pt>
                <c:pt idx="189175">
                  <c:v>53205.61</c:v>
                </c:pt>
                <c:pt idx="189176">
                  <c:v>55860.23</c:v>
                </c:pt>
                <c:pt idx="189177">
                  <c:v>61420.160000000003</c:v>
                </c:pt>
                <c:pt idx="189178">
                  <c:v>56234.1</c:v>
                </c:pt>
                <c:pt idx="189179">
                  <c:v>53163.76</c:v>
                </c:pt>
                <c:pt idx="189180">
                  <c:v>54475.94</c:v>
                </c:pt>
                <c:pt idx="189181">
                  <c:v>63108.06</c:v>
                </c:pt>
                <c:pt idx="189182">
                  <c:v>58899.62</c:v>
                </c:pt>
                <c:pt idx="189183">
                  <c:v>58000.14</c:v>
                </c:pt>
                <c:pt idx="189184">
                  <c:v>59604.71</c:v>
                </c:pt>
                <c:pt idx="189185">
                  <c:v>61694.95</c:v>
                </c:pt>
                <c:pt idx="189186">
                  <c:v>61486.14</c:v>
                </c:pt>
                <c:pt idx="189187">
                  <c:v>58458.65</c:v>
                </c:pt>
                <c:pt idx="189188">
                  <c:v>56389.760000000002</c:v>
                </c:pt>
                <c:pt idx="189189">
                  <c:v>56715.79</c:v>
                </c:pt>
                <c:pt idx="189190">
                  <c:v>66946.25</c:v>
                </c:pt>
                <c:pt idx="189191">
                  <c:v>59613.1</c:v>
                </c:pt>
                <c:pt idx="189192">
                  <c:v>53400.87</c:v>
                </c:pt>
                <c:pt idx="189193">
                  <c:v>52274.87</c:v>
                </c:pt>
                <c:pt idx="189194">
                  <c:v>31194.85</c:v>
                </c:pt>
                <c:pt idx="189195">
                  <c:v>23168.73</c:v>
                </c:pt>
                <c:pt idx="189196">
                  <c:v>27348.55</c:v>
                </c:pt>
                <c:pt idx="189197">
                  <c:v>25144.31</c:v>
                </c:pt>
                <c:pt idx="189198">
                  <c:v>27977.07</c:v>
                </c:pt>
                <c:pt idx="189199">
                  <c:v>25851.360000000001</c:v>
                </c:pt>
                <c:pt idx="189200">
                  <c:v>21520.47</c:v>
                </c:pt>
                <c:pt idx="189201">
                  <c:v>18959.669999999998</c:v>
                </c:pt>
                <c:pt idx="189202">
                  <c:v>24053.52</c:v>
                </c:pt>
                <c:pt idx="189203">
                  <c:v>21460.13</c:v>
                </c:pt>
                <c:pt idx="189204">
                  <c:v>18235.22</c:v>
                </c:pt>
                <c:pt idx="189205">
                  <c:v>19826.09</c:v>
                </c:pt>
                <c:pt idx="189206">
                  <c:v>18072.88</c:v>
                </c:pt>
                <c:pt idx="189207">
                  <c:v>23520.87</c:v>
                </c:pt>
                <c:pt idx="189208">
                  <c:v>23035.5</c:v>
                </c:pt>
                <c:pt idx="189209">
                  <c:v>18871.28</c:v>
                </c:pt>
                <c:pt idx="189210">
                  <c:v>18604.28</c:v>
                </c:pt>
                <c:pt idx="189211">
                  <c:v>21021.49</c:v>
                </c:pt>
                <c:pt idx="189212">
                  <c:v>19098.830000000002</c:v>
                </c:pt>
                <c:pt idx="189213">
                  <c:v>19827.09</c:v>
                </c:pt>
                <c:pt idx="189214">
                  <c:v>18496.32</c:v>
                </c:pt>
                <c:pt idx="189215">
                  <c:v>21898.880000000001</c:v>
                </c:pt>
                <c:pt idx="189216">
                  <c:v>20108.27</c:v>
                </c:pt>
                <c:pt idx="189217">
                  <c:v>20627.05</c:v>
                </c:pt>
                <c:pt idx="189218">
                  <c:v>17209.46</c:v>
                </c:pt>
                <c:pt idx="189219">
                  <c:v>20293.46</c:v>
                </c:pt>
                <c:pt idx="189220">
                  <c:v>19937.12</c:v>
                </c:pt>
                <c:pt idx="189221">
                  <c:v>20724.759999999998</c:v>
                </c:pt>
                <c:pt idx="189222">
                  <c:v>20996.799999999999</c:v>
                </c:pt>
                <c:pt idx="189223">
                  <c:v>21579.43</c:v>
                </c:pt>
                <c:pt idx="189224">
                  <c:v>22173.96</c:v>
                </c:pt>
                <c:pt idx="189225">
                  <c:v>21257.65</c:v>
                </c:pt>
                <c:pt idx="189226">
                  <c:v>22880.59</c:v>
                </c:pt>
                <c:pt idx="189227">
                  <c:v>18361.03</c:v>
                </c:pt>
                <c:pt idx="189228">
                  <c:v>19927.55</c:v>
                </c:pt>
                <c:pt idx="189229">
                  <c:v>21082.21</c:v>
                </c:pt>
                <c:pt idx="189230">
                  <c:v>19524.2</c:v>
                </c:pt>
                <c:pt idx="189231">
                  <c:v>19258.61</c:v>
                </c:pt>
                <c:pt idx="189232">
                  <c:v>21756.26</c:v>
                </c:pt>
                <c:pt idx="189233">
                  <c:v>26738.04</c:v>
                </c:pt>
                <c:pt idx="189234">
                  <c:v>27970.06</c:v>
                </c:pt>
                <c:pt idx="189235">
                  <c:v>33178.519999999997</c:v>
                </c:pt>
                <c:pt idx="189236">
                  <c:v>60666.1</c:v>
                </c:pt>
                <c:pt idx="189237">
                  <c:v>36594.03</c:v>
                </c:pt>
                <c:pt idx="189238">
                  <c:v>51142.9</c:v>
                </c:pt>
                <c:pt idx="189239">
                  <c:v>57065.120000000003</c:v>
                </c:pt>
                <c:pt idx="189240">
                  <c:v>96531.12</c:v>
                </c:pt>
                <c:pt idx="189241">
                  <c:v>22280.51</c:v>
                </c:pt>
                <c:pt idx="189242">
                  <c:v>18150.650000000001</c:v>
                </c:pt>
                <c:pt idx="189243">
                  <c:v>16142.89</c:v>
                </c:pt>
                <c:pt idx="189244">
                  <c:v>16380.09</c:v>
                </c:pt>
                <c:pt idx="189245">
                  <c:v>17620.7</c:v>
                </c:pt>
                <c:pt idx="189246">
                  <c:v>27164.1</c:v>
                </c:pt>
                <c:pt idx="189247">
                  <c:v>27602.03</c:v>
                </c:pt>
                <c:pt idx="189248">
                  <c:v>26971.87</c:v>
                </c:pt>
                <c:pt idx="189249">
                  <c:v>23142.13</c:v>
                </c:pt>
                <c:pt idx="189250">
                  <c:v>23213.46</c:v>
                </c:pt>
                <c:pt idx="189251">
                  <c:v>22608.27</c:v>
                </c:pt>
                <c:pt idx="189252">
                  <c:v>21696.65</c:v>
                </c:pt>
                <c:pt idx="189253">
                  <c:v>20917.009999999998</c:v>
                </c:pt>
                <c:pt idx="189254">
                  <c:v>20318.7</c:v>
                </c:pt>
                <c:pt idx="189255">
                  <c:v>21816.560000000001</c:v>
                </c:pt>
                <c:pt idx="189256">
                  <c:v>18069.93</c:v>
                </c:pt>
                <c:pt idx="189257">
                  <c:v>23176.25</c:v>
                </c:pt>
                <c:pt idx="189258">
                  <c:v>20240.63</c:v>
                </c:pt>
                <c:pt idx="189259">
                  <c:v>22464.400000000001</c:v>
                </c:pt>
                <c:pt idx="189260">
                  <c:v>21298.43</c:v>
                </c:pt>
                <c:pt idx="189261">
                  <c:v>20008.259999999998</c:v>
                </c:pt>
                <c:pt idx="189262">
                  <c:v>18242.75</c:v>
                </c:pt>
                <c:pt idx="189263">
                  <c:v>19212.47</c:v>
                </c:pt>
                <c:pt idx="189264">
                  <c:v>18221.97</c:v>
                </c:pt>
                <c:pt idx="189265">
                  <c:v>20010.28</c:v>
                </c:pt>
                <c:pt idx="189266">
                  <c:v>18681.12</c:v>
                </c:pt>
                <c:pt idx="189267">
                  <c:v>18282.96</c:v>
                </c:pt>
                <c:pt idx="189268">
                  <c:v>22015.63</c:v>
                </c:pt>
                <c:pt idx="189269">
                  <c:v>19982.759999999998</c:v>
                </c:pt>
                <c:pt idx="189270">
                  <c:v>17535.12</c:v>
                </c:pt>
                <c:pt idx="189271">
                  <c:v>17730.580000000002</c:v>
                </c:pt>
                <c:pt idx="189272">
                  <c:v>19926.78</c:v>
                </c:pt>
                <c:pt idx="189273">
                  <c:v>21139.45</c:v>
                </c:pt>
                <c:pt idx="189274">
                  <c:v>19729.060000000001</c:v>
                </c:pt>
                <c:pt idx="189275">
                  <c:v>20798.78</c:v>
                </c:pt>
                <c:pt idx="189276">
                  <c:v>23161.360000000001</c:v>
                </c:pt>
                <c:pt idx="189277">
                  <c:v>22667.94</c:v>
                </c:pt>
                <c:pt idx="189278">
                  <c:v>20030.34</c:v>
                </c:pt>
                <c:pt idx="189279">
                  <c:v>18792.54</c:v>
                </c:pt>
                <c:pt idx="189280">
                  <c:v>19612.07</c:v>
                </c:pt>
                <c:pt idx="189281">
                  <c:v>21303.49</c:v>
                </c:pt>
                <c:pt idx="189282">
                  <c:v>21870.05</c:v>
                </c:pt>
                <c:pt idx="189283">
                  <c:v>20668.72</c:v>
                </c:pt>
                <c:pt idx="189284">
                  <c:v>21830.27</c:v>
                </c:pt>
                <c:pt idx="189285">
                  <c:v>26407.9</c:v>
                </c:pt>
                <c:pt idx="189286">
                  <c:v>25853.15</c:v>
                </c:pt>
                <c:pt idx="189287">
                  <c:v>33567.19</c:v>
                </c:pt>
                <c:pt idx="189288">
                  <c:v>60464.480000000003</c:v>
                </c:pt>
                <c:pt idx="189289">
                  <c:v>34709.85</c:v>
                </c:pt>
                <c:pt idx="189290">
                  <c:v>47387.26</c:v>
                </c:pt>
                <c:pt idx="189291">
                  <c:v>55486.59</c:v>
                </c:pt>
                <c:pt idx="189292">
                  <c:v>91268.81</c:v>
                </c:pt>
                <c:pt idx="189293">
                  <c:v>35631.199999999997</c:v>
                </c:pt>
                <c:pt idx="189294">
                  <c:v>20061.02</c:v>
                </c:pt>
                <c:pt idx="189295">
                  <c:v>17233.88</c:v>
                </c:pt>
                <c:pt idx="189296">
                  <c:v>19263.349999999999</c:v>
                </c:pt>
                <c:pt idx="189297">
                  <c:v>20049.87</c:v>
                </c:pt>
                <c:pt idx="189298">
                  <c:v>24230.09</c:v>
                </c:pt>
                <c:pt idx="189299">
                  <c:v>31810.54</c:v>
                </c:pt>
                <c:pt idx="189300">
                  <c:v>26188.21</c:v>
                </c:pt>
                <c:pt idx="189301">
                  <c:v>22030.639999999999</c:v>
                </c:pt>
                <c:pt idx="189302">
                  <c:v>24565.119999999999</c:v>
                </c:pt>
                <c:pt idx="189303">
                  <c:v>23286.82</c:v>
                </c:pt>
                <c:pt idx="189304">
                  <c:v>20139.810000000001</c:v>
                </c:pt>
                <c:pt idx="189305">
                  <c:v>19344.2</c:v>
                </c:pt>
                <c:pt idx="189306">
                  <c:v>19775.72</c:v>
                </c:pt>
                <c:pt idx="189307">
                  <c:v>25878.52</c:v>
                </c:pt>
                <c:pt idx="189308">
                  <c:v>21058.91</c:v>
                </c:pt>
                <c:pt idx="189309">
                  <c:v>19895.349999999999</c:v>
                </c:pt>
                <c:pt idx="189310">
                  <c:v>21090.07</c:v>
                </c:pt>
                <c:pt idx="189311">
                  <c:v>23222.080000000002</c:v>
                </c:pt>
                <c:pt idx="189312">
                  <c:v>21962.52</c:v>
                </c:pt>
                <c:pt idx="189313">
                  <c:v>24366.46</c:v>
                </c:pt>
                <c:pt idx="189314">
                  <c:v>19978.560000000001</c:v>
                </c:pt>
                <c:pt idx="189315">
                  <c:v>21624.77</c:v>
                </c:pt>
                <c:pt idx="189316">
                  <c:v>21027.89</c:v>
                </c:pt>
                <c:pt idx="189317">
                  <c:v>20459.55</c:v>
                </c:pt>
                <c:pt idx="189318">
                  <c:v>16787.09</c:v>
                </c:pt>
                <c:pt idx="189319">
                  <c:v>19270.439999999999</c:v>
                </c:pt>
                <c:pt idx="189320">
                  <c:v>24007.61</c:v>
                </c:pt>
                <c:pt idx="189321">
                  <c:v>20303.12</c:v>
                </c:pt>
                <c:pt idx="189322">
                  <c:v>19660.419999999998</c:v>
                </c:pt>
                <c:pt idx="189323">
                  <c:v>18897.21</c:v>
                </c:pt>
                <c:pt idx="189324">
                  <c:v>21008.28</c:v>
                </c:pt>
                <c:pt idx="189325">
                  <c:v>20818.689999999999</c:v>
                </c:pt>
                <c:pt idx="189326">
                  <c:v>21162.71</c:v>
                </c:pt>
                <c:pt idx="189327">
                  <c:v>18977.89</c:v>
                </c:pt>
                <c:pt idx="189328">
                  <c:v>21494.77</c:v>
                </c:pt>
                <c:pt idx="189329">
                  <c:v>21461.5</c:v>
                </c:pt>
                <c:pt idx="189330">
                  <c:v>21952.17</c:v>
                </c:pt>
                <c:pt idx="189331">
                  <c:v>22836.27</c:v>
                </c:pt>
                <c:pt idx="189332">
                  <c:v>22465.99</c:v>
                </c:pt>
                <c:pt idx="189333">
                  <c:v>21591.919999999998</c:v>
                </c:pt>
                <c:pt idx="189334">
                  <c:v>19988.59</c:v>
                </c:pt>
                <c:pt idx="189335">
                  <c:v>21686.04</c:v>
                </c:pt>
                <c:pt idx="189336">
                  <c:v>20237.54</c:v>
                </c:pt>
                <c:pt idx="189337">
                  <c:v>6485.21</c:v>
                </c:pt>
                <c:pt idx="189338">
                  <c:v>14294.06</c:v>
                </c:pt>
                <c:pt idx="189339">
                  <c:v>12728.46</c:v>
                </c:pt>
                <c:pt idx="189340">
                  <c:v>8814.52</c:v>
                </c:pt>
                <c:pt idx="189341">
                  <c:v>10290.68</c:v>
                </c:pt>
                <c:pt idx="189342">
                  <c:v>11922.39</c:v>
                </c:pt>
                <c:pt idx="189343">
                  <c:v>17223.79</c:v>
                </c:pt>
                <c:pt idx="189344">
                  <c:v>30674.32</c:v>
                </c:pt>
                <c:pt idx="189345">
                  <c:v>37628.959999999999</c:v>
                </c:pt>
                <c:pt idx="189346">
                  <c:v>48060.04</c:v>
                </c:pt>
                <c:pt idx="189347">
                  <c:v>57897.16</c:v>
                </c:pt>
                <c:pt idx="189348">
                  <c:v>55976.44</c:v>
                </c:pt>
                <c:pt idx="189349">
                  <c:v>45697.53</c:v>
                </c:pt>
                <c:pt idx="189350">
                  <c:v>62249.55</c:v>
                </c:pt>
                <c:pt idx="189351">
                  <c:v>49123.05</c:v>
                </c:pt>
                <c:pt idx="189352">
                  <c:v>52279.519999999997</c:v>
                </c:pt>
                <c:pt idx="189353">
                  <c:v>89682.21</c:v>
                </c:pt>
                <c:pt idx="189354">
                  <c:v>93687.360000000001</c:v>
                </c:pt>
                <c:pt idx="189355">
                  <c:v>54877.14</c:v>
                </c:pt>
                <c:pt idx="189356">
                  <c:v>61704.25</c:v>
                </c:pt>
                <c:pt idx="189357">
                  <c:v>58893.93</c:v>
                </c:pt>
                <c:pt idx="189358">
                  <c:v>57200.9</c:v>
                </c:pt>
                <c:pt idx="189359">
                  <c:v>58397.46</c:v>
                </c:pt>
                <c:pt idx="189360">
                  <c:v>42007.17</c:v>
                </c:pt>
                <c:pt idx="189361">
                  <c:v>38015.760000000002</c:v>
                </c:pt>
                <c:pt idx="189362">
                  <c:v>33577.46</c:v>
                </c:pt>
                <c:pt idx="189363">
                  <c:v>27386.03</c:v>
                </c:pt>
                <c:pt idx="189364">
                  <c:v>27522.35</c:v>
                </c:pt>
                <c:pt idx="189365">
                  <c:v>22330.639999999999</c:v>
                </c:pt>
                <c:pt idx="189366">
                  <c:v>20246.34</c:v>
                </c:pt>
                <c:pt idx="189367">
                  <c:v>20615.95</c:v>
                </c:pt>
                <c:pt idx="189368">
                  <c:v>15457.06</c:v>
                </c:pt>
                <c:pt idx="189369">
                  <c:v>10135.19</c:v>
                </c:pt>
                <c:pt idx="189370">
                  <c:v>9629.33</c:v>
                </c:pt>
                <c:pt idx="189371">
                  <c:v>6891.82</c:v>
                </c:pt>
                <c:pt idx="189372">
                  <c:v>6942.69</c:v>
                </c:pt>
                <c:pt idx="189373">
                  <c:v>6163.55</c:v>
                </c:pt>
                <c:pt idx="189374">
                  <c:v>3842.06</c:v>
                </c:pt>
                <c:pt idx="189375">
                  <c:v>4756.32</c:v>
                </c:pt>
                <c:pt idx="189376">
                  <c:v>3743.99</c:v>
                </c:pt>
                <c:pt idx="189377">
                  <c:v>6817.6</c:v>
                </c:pt>
                <c:pt idx="189378">
                  <c:v>5369.15</c:v>
                </c:pt>
                <c:pt idx="189379">
                  <c:v>2965.01</c:v>
                </c:pt>
                <c:pt idx="189380">
                  <c:v>4470.84</c:v>
                </c:pt>
                <c:pt idx="189381">
                  <c:v>5871.4</c:v>
                </c:pt>
                <c:pt idx="189382">
                  <c:v>7783.45</c:v>
                </c:pt>
                <c:pt idx="189383">
                  <c:v>5962.33</c:v>
                </c:pt>
                <c:pt idx="189384">
                  <c:v>5531.83</c:v>
                </c:pt>
                <c:pt idx="189385">
                  <c:v>3921.38</c:v>
                </c:pt>
                <c:pt idx="189386">
                  <c:v>13572.73</c:v>
                </c:pt>
                <c:pt idx="189387">
                  <c:v>8352.9699999999993</c:v>
                </c:pt>
                <c:pt idx="189388">
                  <c:v>9985.44</c:v>
                </c:pt>
                <c:pt idx="189389">
                  <c:v>7888.24</c:v>
                </c:pt>
                <c:pt idx="189390">
                  <c:v>5128.3599999999997</c:v>
                </c:pt>
                <c:pt idx="189391">
                  <c:v>4609.9799999999996</c:v>
                </c:pt>
                <c:pt idx="189392">
                  <c:v>6602.18</c:v>
                </c:pt>
                <c:pt idx="189393">
                  <c:v>12396.49</c:v>
                </c:pt>
                <c:pt idx="189394">
                  <c:v>8597.15</c:v>
                </c:pt>
                <c:pt idx="189395">
                  <c:v>15282.9</c:v>
                </c:pt>
                <c:pt idx="189396">
                  <c:v>19515.060000000001</c:v>
                </c:pt>
                <c:pt idx="189397">
                  <c:v>15865.17</c:v>
                </c:pt>
                <c:pt idx="189398">
                  <c:v>22691.58</c:v>
                </c:pt>
                <c:pt idx="189399">
                  <c:v>34526.589999999997</c:v>
                </c:pt>
                <c:pt idx="189400">
                  <c:v>31485.94</c:v>
                </c:pt>
                <c:pt idx="189401">
                  <c:v>39576.269999999997</c:v>
                </c:pt>
                <c:pt idx="189402">
                  <c:v>60906.04</c:v>
                </c:pt>
                <c:pt idx="189403">
                  <c:v>70546.55</c:v>
                </c:pt>
                <c:pt idx="189404">
                  <c:v>48517.84</c:v>
                </c:pt>
                <c:pt idx="189405">
                  <c:v>85647.29</c:v>
                </c:pt>
                <c:pt idx="189406">
                  <c:v>105742.58</c:v>
                </c:pt>
                <c:pt idx="189407">
                  <c:v>73099.289999999994</c:v>
                </c:pt>
                <c:pt idx="189408">
                  <c:v>58681.57</c:v>
                </c:pt>
                <c:pt idx="189409">
                  <c:v>56373.67</c:v>
                </c:pt>
                <c:pt idx="189410">
                  <c:v>62644.959999999999</c:v>
                </c:pt>
                <c:pt idx="189411">
                  <c:v>55066.5</c:v>
                </c:pt>
                <c:pt idx="189412">
                  <c:v>43994.16</c:v>
                </c:pt>
                <c:pt idx="189413">
                  <c:v>41209.800000000003</c:v>
                </c:pt>
                <c:pt idx="189414">
                  <c:v>32754.48</c:v>
                </c:pt>
                <c:pt idx="189415">
                  <c:v>35141.11</c:v>
                </c:pt>
                <c:pt idx="189416">
                  <c:v>24890.09</c:v>
                </c:pt>
                <c:pt idx="189417">
                  <c:v>23051.16</c:v>
                </c:pt>
                <c:pt idx="189418">
                  <c:v>16923.07</c:v>
                </c:pt>
                <c:pt idx="189419">
                  <c:v>20642.509999999998</c:v>
                </c:pt>
                <c:pt idx="189420">
                  <c:v>16438.96</c:v>
                </c:pt>
                <c:pt idx="189421">
                  <c:v>9457.5300000000007</c:v>
                </c:pt>
                <c:pt idx="189422">
                  <c:v>9684.0400000000009</c:v>
                </c:pt>
                <c:pt idx="189423">
                  <c:v>10733.39</c:v>
                </c:pt>
                <c:pt idx="189424">
                  <c:v>7157.83</c:v>
                </c:pt>
                <c:pt idx="189425">
                  <c:v>6680.21</c:v>
                </c:pt>
                <c:pt idx="189426">
                  <c:v>4129.68</c:v>
                </c:pt>
                <c:pt idx="189427">
                  <c:v>4784.3999999999996</c:v>
                </c:pt>
                <c:pt idx="189428">
                  <c:v>4846.29</c:v>
                </c:pt>
                <c:pt idx="189429">
                  <c:v>4942.29</c:v>
                </c:pt>
                <c:pt idx="189430">
                  <c:v>4200.4799999999996</c:v>
                </c:pt>
                <c:pt idx="189431">
                  <c:v>5091.3</c:v>
                </c:pt>
                <c:pt idx="189432">
                  <c:v>4021.46</c:v>
                </c:pt>
                <c:pt idx="189433">
                  <c:v>3719.21</c:v>
                </c:pt>
                <c:pt idx="189434">
                  <c:v>3744.22</c:v>
                </c:pt>
                <c:pt idx="189435">
                  <c:v>5025.6499999999996</c:v>
                </c:pt>
                <c:pt idx="189436">
                  <c:v>4511.2</c:v>
                </c:pt>
                <c:pt idx="189437">
                  <c:v>8023.65</c:v>
                </c:pt>
                <c:pt idx="189438">
                  <c:v>6313.63</c:v>
                </c:pt>
                <c:pt idx="189439">
                  <c:v>5318.67</c:v>
                </c:pt>
                <c:pt idx="189440">
                  <c:v>5671.94</c:v>
                </c:pt>
                <c:pt idx="189441">
                  <c:v>5386.28</c:v>
                </c:pt>
                <c:pt idx="189442">
                  <c:v>7000.44</c:v>
                </c:pt>
                <c:pt idx="189443">
                  <c:v>7505.78</c:v>
                </c:pt>
                <c:pt idx="189444">
                  <c:v>4883.59</c:v>
                </c:pt>
                <c:pt idx="189445">
                  <c:v>8518.11</c:v>
                </c:pt>
                <c:pt idx="189446">
                  <c:v>11923.14</c:v>
                </c:pt>
                <c:pt idx="189447">
                  <c:v>22984.05</c:v>
                </c:pt>
                <c:pt idx="189448">
                  <c:v>46490.15</c:v>
                </c:pt>
                <c:pt idx="189449">
                  <c:v>34604.29</c:v>
                </c:pt>
                <c:pt idx="189450">
                  <c:v>39679.870000000003</c:v>
                </c:pt>
                <c:pt idx="189451">
                  <c:v>27472.66</c:v>
                </c:pt>
                <c:pt idx="189452">
                  <c:v>36787.279999999999</c:v>
                </c:pt>
                <c:pt idx="189453">
                  <c:v>29075.119999999999</c:v>
                </c:pt>
                <c:pt idx="189454">
                  <c:v>53403.35</c:v>
                </c:pt>
                <c:pt idx="189455">
                  <c:v>54817.2</c:v>
                </c:pt>
                <c:pt idx="189456">
                  <c:v>58584.06</c:v>
                </c:pt>
                <c:pt idx="189457">
                  <c:v>93330.45</c:v>
                </c:pt>
                <c:pt idx="189458">
                  <c:v>83346.55</c:v>
                </c:pt>
                <c:pt idx="189459">
                  <c:v>65417.440000000002</c:v>
                </c:pt>
                <c:pt idx="189460">
                  <c:v>65500.27</c:v>
                </c:pt>
                <c:pt idx="189461">
                  <c:v>60563.7</c:v>
                </c:pt>
                <c:pt idx="189462">
                  <c:v>57635.76</c:v>
                </c:pt>
                <c:pt idx="189463">
                  <c:v>66600.02</c:v>
                </c:pt>
                <c:pt idx="189464">
                  <c:v>41333.21</c:v>
                </c:pt>
                <c:pt idx="189465">
                  <c:v>29034.79</c:v>
                </c:pt>
                <c:pt idx="189466">
                  <c:v>29595.119999999999</c:v>
                </c:pt>
                <c:pt idx="189467">
                  <c:v>29901.45</c:v>
                </c:pt>
                <c:pt idx="189468">
                  <c:v>24952.25</c:v>
                </c:pt>
                <c:pt idx="189469">
                  <c:v>21528.799999999999</c:v>
                </c:pt>
                <c:pt idx="189470">
                  <c:v>20540.23</c:v>
                </c:pt>
                <c:pt idx="189471">
                  <c:v>18899.740000000002</c:v>
                </c:pt>
                <c:pt idx="189472">
                  <c:v>16118.32</c:v>
                </c:pt>
                <c:pt idx="189473">
                  <c:v>10399.17</c:v>
                </c:pt>
                <c:pt idx="189474">
                  <c:v>6784.7</c:v>
                </c:pt>
                <c:pt idx="189475">
                  <c:v>6544.27</c:v>
                </c:pt>
                <c:pt idx="189476">
                  <c:v>6494.03</c:v>
                </c:pt>
                <c:pt idx="189477">
                  <c:v>4645.38</c:v>
                </c:pt>
                <c:pt idx="189478">
                  <c:v>4591.16</c:v>
                </c:pt>
                <c:pt idx="189479">
                  <c:v>4841.71</c:v>
                </c:pt>
                <c:pt idx="189480">
                  <c:v>22464.57</c:v>
                </c:pt>
                <c:pt idx="189481">
                  <c:v>19232.34</c:v>
                </c:pt>
                <c:pt idx="189482">
                  <c:v>20092.86</c:v>
                </c:pt>
                <c:pt idx="189483">
                  <c:v>17884.43</c:v>
                </c:pt>
                <c:pt idx="189484">
                  <c:v>19075.560000000001</c:v>
                </c:pt>
                <c:pt idx="189485">
                  <c:v>20396.46</c:v>
                </c:pt>
                <c:pt idx="189486">
                  <c:v>17679.72</c:v>
                </c:pt>
                <c:pt idx="189487">
                  <c:v>16876.61</c:v>
                </c:pt>
                <c:pt idx="189488">
                  <c:v>17743.27</c:v>
                </c:pt>
                <c:pt idx="189489">
                  <c:v>15001.62</c:v>
                </c:pt>
                <c:pt idx="189490">
                  <c:v>16026.23</c:v>
                </c:pt>
                <c:pt idx="189491">
                  <c:v>14249.85</c:v>
                </c:pt>
                <c:pt idx="189492">
                  <c:v>15474.07</c:v>
                </c:pt>
                <c:pt idx="189493">
                  <c:v>16733.580000000002</c:v>
                </c:pt>
                <c:pt idx="189494">
                  <c:v>18139.89</c:v>
                </c:pt>
                <c:pt idx="189495">
                  <c:v>13496.23</c:v>
                </c:pt>
                <c:pt idx="189496">
                  <c:v>15361.65</c:v>
                </c:pt>
                <c:pt idx="189497">
                  <c:v>14539.77</c:v>
                </c:pt>
                <c:pt idx="189498">
                  <c:v>16313.51</c:v>
                </c:pt>
                <c:pt idx="189499">
                  <c:v>15039.44</c:v>
                </c:pt>
                <c:pt idx="189500">
                  <c:v>14077.75</c:v>
                </c:pt>
                <c:pt idx="189501">
                  <c:v>14700.85</c:v>
                </c:pt>
                <c:pt idx="189502">
                  <c:v>14691.15</c:v>
                </c:pt>
                <c:pt idx="189503">
                  <c:v>16552.23</c:v>
                </c:pt>
                <c:pt idx="189504">
                  <c:v>17393.2</c:v>
                </c:pt>
                <c:pt idx="189505">
                  <c:v>16608.36</c:v>
                </c:pt>
                <c:pt idx="189506">
                  <c:v>16164.48</c:v>
                </c:pt>
                <c:pt idx="189507">
                  <c:v>16089.01</c:v>
                </c:pt>
                <c:pt idx="189508">
                  <c:v>18076.54</c:v>
                </c:pt>
                <c:pt idx="189509">
                  <c:v>19378.509999999998</c:v>
                </c:pt>
                <c:pt idx="189510">
                  <c:v>19269.09</c:v>
                </c:pt>
                <c:pt idx="189511">
                  <c:v>20380.96</c:v>
                </c:pt>
                <c:pt idx="189512">
                  <c:v>19127.39</c:v>
                </c:pt>
                <c:pt idx="189513">
                  <c:v>17968.37</c:v>
                </c:pt>
                <c:pt idx="189514">
                  <c:v>19145.490000000002</c:v>
                </c:pt>
                <c:pt idx="189515">
                  <c:v>21183.71</c:v>
                </c:pt>
                <c:pt idx="189516">
                  <c:v>19240.27</c:v>
                </c:pt>
                <c:pt idx="189517">
                  <c:v>17462.27</c:v>
                </c:pt>
                <c:pt idx="189518">
                  <c:v>17327.150000000001</c:v>
                </c:pt>
                <c:pt idx="189519">
                  <c:v>20999.38</c:v>
                </c:pt>
                <c:pt idx="189520">
                  <c:v>21052.61</c:v>
                </c:pt>
                <c:pt idx="189521">
                  <c:v>20978.94</c:v>
                </c:pt>
                <c:pt idx="189522">
                  <c:v>28561.95</c:v>
                </c:pt>
                <c:pt idx="189523">
                  <c:v>22988.12</c:v>
                </c:pt>
                <c:pt idx="189524">
                  <c:v>29874.28</c:v>
                </c:pt>
                <c:pt idx="189525">
                  <c:v>30278.47</c:v>
                </c:pt>
                <c:pt idx="189526">
                  <c:v>47913.440000000002</c:v>
                </c:pt>
                <c:pt idx="189527">
                  <c:v>17054.099999999999</c:v>
                </c:pt>
                <c:pt idx="189528">
                  <c:v>16180.46</c:v>
                </c:pt>
                <c:pt idx="189529">
                  <c:v>15193.36</c:v>
                </c:pt>
                <c:pt idx="189530">
                  <c:v>14040.86</c:v>
                </c:pt>
                <c:pt idx="189531">
                  <c:v>13720.49</c:v>
                </c:pt>
                <c:pt idx="189532">
                  <c:v>21749.040000000001</c:v>
                </c:pt>
                <c:pt idx="189533">
                  <c:v>20878.240000000002</c:v>
                </c:pt>
                <c:pt idx="189534">
                  <c:v>24157.54</c:v>
                </c:pt>
                <c:pt idx="189535">
                  <c:v>22574.19</c:v>
                </c:pt>
                <c:pt idx="189536">
                  <c:v>22252.73</c:v>
                </c:pt>
                <c:pt idx="189537">
                  <c:v>19686.7</c:v>
                </c:pt>
                <c:pt idx="189538">
                  <c:v>20266.060000000001</c:v>
                </c:pt>
                <c:pt idx="189539">
                  <c:v>18102.13</c:v>
                </c:pt>
                <c:pt idx="189540">
                  <c:v>15355.95</c:v>
                </c:pt>
                <c:pt idx="189541">
                  <c:v>17147.61</c:v>
                </c:pt>
                <c:pt idx="189542">
                  <c:v>15231.31</c:v>
                </c:pt>
                <c:pt idx="189543">
                  <c:v>16781.349999999999</c:v>
                </c:pt>
                <c:pt idx="189544">
                  <c:v>14919.64</c:v>
                </c:pt>
                <c:pt idx="189545">
                  <c:v>17929.47</c:v>
                </c:pt>
                <c:pt idx="189546">
                  <c:v>17263.32</c:v>
                </c:pt>
                <c:pt idx="189547">
                  <c:v>16859.259999999998</c:v>
                </c:pt>
                <c:pt idx="189548">
                  <c:v>13326.75</c:v>
                </c:pt>
                <c:pt idx="189549">
                  <c:v>12911.72</c:v>
                </c:pt>
                <c:pt idx="189550">
                  <c:v>14622.65</c:v>
                </c:pt>
                <c:pt idx="189551">
                  <c:v>15888.17</c:v>
                </c:pt>
                <c:pt idx="189552">
                  <c:v>13827.35</c:v>
                </c:pt>
                <c:pt idx="189553">
                  <c:v>15704.19</c:v>
                </c:pt>
                <c:pt idx="189554">
                  <c:v>14301.9</c:v>
                </c:pt>
                <c:pt idx="189555">
                  <c:v>15347.18</c:v>
                </c:pt>
                <c:pt idx="189556">
                  <c:v>15089.43</c:v>
                </c:pt>
                <c:pt idx="189557">
                  <c:v>14016.56</c:v>
                </c:pt>
                <c:pt idx="189558">
                  <c:v>15948.11</c:v>
                </c:pt>
                <c:pt idx="189559">
                  <c:v>15693.12</c:v>
                </c:pt>
                <c:pt idx="189560">
                  <c:v>16951.62</c:v>
                </c:pt>
                <c:pt idx="189561">
                  <c:v>16623.8</c:v>
                </c:pt>
                <c:pt idx="189562">
                  <c:v>17758.990000000002</c:v>
                </c:pt>
                <c:pt idx="189563">
                  <c:v>19349.349999999999</c:v>
                </c:pt>
                <c:pt idx="189564">
                  <c:v>18402.46</c:v>
                </c:pt>
                <c:pt idx="189565">
                  <c:v>19320.64</c:v>
                </c:pt>
                <c:pt idx="189566">
                  <c:v>20048.28</c:v>
                </c:pt>
                <c:pt idx="189567">
                  <c:v>22720.76</c:v>
                </c:pt>
                <c:pt idx="189568">
                  <c:v>19402.27</c:v>
                </c:pt>
                <c:pt idx="189569">
                  <c:v>19657.79</c:v>
                </c:pt>
                <c:pt idx="189570">
                  <c:v>18587.11</c:v>
                </c:pt>
                <c:pt idx="189571">
                  <c:v>21672.82</c:v>
                </c:pt>
                <c:pt idx="189572">
                  <c:v>23664.29</c:v>
                </c:pt>
                <c:pt idx="189573">
                  <c:v>20825.849999999999</c:v>
                </c:pt>
                <c:pt idx="189574">
                  <c:v>27059.08</c:v>
                </c:pt>
                <c:pt idx="189575">
                  <c:v>24013.25</c:v>
                </c:pt>
                <c:pt idx="189576">
                  <c:v>24535.59</c:v>
                </c:pt>
                <c:pt idx="189577">
                  <c:v>29177.599999999999</c:v>
                </c:pt>
                <c:pt idx="189578">
                  <c:v>45362.67</c:v>
                </c:pt>
                <c:pt idx="189579">
                  <c:v>20011.27</c:v>
                </c:pt>
                <c:pt idx="189580">
                  <c:v>16979.18</c:v>
                </c:pt>
                <c:pt idx="189581">
                  <c:v>15187.32</c:v>
                </c:pt>
                <c:pt idx="189582">
                  <c:v>16988.52</c:v>
                </c:pt>
                <c:pt idx="189583">
                  <c:v>14707.59</c:v>
                </c:pt>
                <c:pt idx="189584">
                  <c:v>19921.62</c:v>
                </c:pt>
                <c:pt idx="189585">
                  <c:v>22979.73</c:v>
                </c:pt>
                <c:pt idx="189586">
                  <c:v>23249.25</c:v>
                </c:pt>
                <c:pt idx="189587">
                  <c:v>20804.150000000001</c:v>
                </c:pt>
                <c:pt idx="189588">
                  <c:v>20127.86</c:v>
                </c:pt>
                <c:pt idx="189589">
                  <c:v>20629.240000000002</c:v>
                </c:pt>
                <c:pt idx="189590">
                  <c:v>18055.34</c:v>
                </c:pt>
                <c:pt idx="189591">
                  <c:v>17727.240000000002</c:v>
                </c:pt>
                <c:pt idx="189592">
                  <c:v>16478.45</c:v>
                </c:pt>
                <c:pt idx="189593">
                  <c:v>17279.400000000001</c:v>
                </c:pt>
                <c:pt idx="189594">
                  <c:v>15082.89</c:v>
                </c:pt>
                <c:pt idx="189595">
                  <c:v>15050.07</c:v>
                </c:pt>
                <c:pt idx="189596">
                  <c:v>17302.59</c:v>
                </c:pt>
                <c:pt idx="189597">
                  <c:v>16117.33</c:v>
                </c:pt>
                <c:pt idx="189598">
                  <c:v>16809.009999999998</c:v>
                </c:pt>
                <c:pt idx="189599">
                  <c:v>17484.310000000001</c:v>
                </c:pt>
                <c:pt idx="189600">
                  <c:v>14056.35</c:v>
                </c:pt>
                <c:pt idx="189601">
                  <c:v>13499.62</c:v>
                </c:pt>
                <c:pt idx="189602">
                  <c:v>16321.69</c:v>
                </c:pt>
                <c:pt idx="189603">
                  <c:v>14661.37</c:v>
                </c:pt>
                <c:pt idx="189604">
                  <c:v>13979.33</c:v>
                </c:pt>
                <c:pt idx="189605">
                  <c:v>13476.7</c:v>
                </c:pt>
                <c:pt idx="189606">
                  <c:v>14494.48</c:v>
                </c:pt>
                <c:pt idx="189607">
                  <c:v>13740.2</c:v>
                </c:pt>
                <c:pt idx="189608">
                  <c:v>15684.97</c:v>
                </c:pt>
                <c:pt idx="189609">
                  <c:v>15266.29</c:v>
                </c:pt>
                <c:pt idx="189610">
                  <c:v>16096.04</c:v>
                </c:pt>
                <c:pt idx="189611">
                  <c:v>16402.34</c:v>
                </c:pt>
                <c:pt idx="189612">
                  <c:v>15728.07</c:v>
                </c:pt>
                <c:pt idx="189613">
                  <c:v>17429.509999999998</c:v>
                </c:pt>
                <c:pt idx="189614">
                  <c:v>17514.05</c:v>
                </c:pt>
                <c:pt idx="189615">
                  <c:v>18898.57</c:v>
                </c:pt>
                <c:pt idx="189616">
                  <c:v>17730.73</c:v>
                </c:pt>
                <c:pt idx="189617">
                  <c:v>18966.48</c:v>
                </c:pt>
                <c:pt idx="189618">
                  <c:v>20781.46</c:v>
                </c:pt>
                <c:pt idx="189619">
                  <c:v>20399.830000000002</c:v>
                </c:pt>
                <c:pt idx="189620">
                  <c:v>19275.43</c:v>
                </c:pt>
                <c:pt idx="189621">
                  <c:v>20037.439999999999</c:v>
                </c:pt>
                <c:pt idx="189622">
                  <c:v>18535.650000000001</c:v>
                </c:pt>
                <c:pt idx="189623">
                  <c:v>9045.4</c:v>
                </c:pt>
                <c:pt idx="189624">
                  <c:v>13106.5</c:v>
                </c:pt>
                <c:pt idx="189625">
                  <c:v>8136.77</c:v>
                </c:pt>
                <c:pt idx="189626">
                  <c:v>839.92</c:v>
                </c:pt>
                <c:pt idx="189627">
                  <c:v>2262.17</c:v>
                </c:pt>
                <c:pt idx="189628">
                  <c:v>5305.69</c:v>
                </c:pt>
                <c:pt idx="189629">
                  <c:v>7747.36</c:v>
                </c:pt>
                <c:pt idx="189630">
                  <c:v>12247.44</c:v>
                </c:pt>
                <c:pt idx="189631">
                  <c:v>35784.699999999997</c:v>
                </c:pt>
                <c:pt idx="189632">
                  <c:v>17486.38</c:v>
                </c:pt>
                <c:pt idx="189633">
                  <c:v>2104.75</c:v>
                </c:pt>
                <c:pt idx="189634">
                  <c:v>392.95</c:v>
                </c:pt>
                <c:pt idx="189635">
                  <c:v>-5.96</c:v>
                </c:pt>
                <c:pt idx="189636">
                  <c:v>0.55000000000000004</c:v>
                </c:pt>
                <c:pt idx="189637">
                  <c:v>1.75</c:v>
                </c:pt>
                <c:pt idx="189638">
                  <c:v>0.25</c:v>
                </c:pt>
                <c:pt idx="189639">
                  <c:v>-4</c:v>
                </c:pt>
                <c:pt idx="189640">
                  <c:v>-9.6999999999999993</c:v>
                </c:pt>
                <c:pt idx="189641">
                  <c:v>1.5</c:v>
                </c:pt>
                <c:pt idx="189642">
                  <c:v>0.75</c:v>
                </c:pt>
                <c:pt idx="189643">
                  <c:v>1</c:v>
                </c:pt>
                <c:pt idx="189644">
                  <c:v>60</c:v>
                </c:pt>
                <c:pt idx="189645">
                  <c:v>40</c:v>
                </c:pt>
                <c:pt idx="189646">
                  <c:v>50</c:v>
                </c:pt>
                <c:pt idx="189647">
                  <c:v>984.5</c:v>
                </c:pt>
                <c:pt idx="189648">
                  <c:v>7730.38</c:v>
                </c:pt>
                <c:pt idx="189649">
                  <c:v>9466.2000000000007</c:v>
                </c:pt>
                <c:pt idx="189650">
                  <c:v>11527.3</c:v>
                </c:pt>
                <c:pt idx="189651">
                  <c:v>12159.2</c:v>
                </c:pt>
                <c:pt idx="189652">
                  <c:v>14561.43</c:v>
                </c:pt>
                <c:pt idx="189653">
                  <c:v>18736.63</c:v>
                </c:pt>
                <c:pt idx="189654">
                  <c:v>32809.72</c:v>
                </c:pt>
                <c:pt idx="189655">
                  <c:v>24522.57</c:v>
                </c:pt>
                <c:pt idx="189656">
                  <c:v>33312.879999999997</c:v>
                </c:pt>
                <c:pt idx="189657">
                  <c:v>39471.01</c:v>
                </c:pt>
                <c:pt idx="189658">
                  <c:v>61024.65</c:v>
                </c:pt>
                <c:pt idx="189659">
                  <c:v>86531.59</c:v>
                </c:pt>
                <c:pt idx="189660">
                  <c:v>69632.09</c:v>
                </c:pt>
                <c:pt idx="189661">
                  <c:v>53191.72</c:v>
                </c:pt>
                <c:pt idx="189662">
                  <c:v>58624.85</c:v>
                </c:pt>
                <c:pt idx="189663">
                  <c:v>51178.14</c:v>
                </c:pt>
                <c:pt idx="189664">
                  <c:v>11497.73</c:v>
                </c:pt>
                <c:pt idx="189665">
                  <c:v>1604.16</c:v>
                </c:pt>
                <c:pt idx="189666">
                  <c:v>3716.04</c:v>
                </c:pt>
                <c:pt idx="189667">
                  <c:v>4075.15</c:v>
                </c:pt>
                <c:pt idx="189668">
                  <c:v>9260.16</c:v>
                </c:pt>
                <c:pt idx="189669">
                  <c:v>18126.810000000001</c:v>
                </c:pt>
                <c:pt idx="189670">
                  <c:v>11251.25</c:v>
                </c:pt>
                <c:pt idx="189671">
                  <c:v>514.75</c:v>
                </c:pt>
                <c:pt idx="189672">
                  <c:v>2.58</c:v>
                </c:pt>
                <c:pt idx="189673">
                  <c:v>495.09</c:v>
                </c:pt>
                <c:pt idx="189674">
                  <c:v>4789.49</c:v>
                </c:pt>
                <c:pt idx="189675">
                  <c:v>4369.16</c:v>
                </c:pt>
                <c:pt idx="189676">
                  <c:v>5266.1</c:v>
                </c:pt>
                <c:pt idx="189677">
                  <c:v>6746.92</c:v>
                </c:pt>
                <c:pt idx="189678">
                  <c:v>10196.52</c:v>
                </c:pt>
                <c:pt idx="189679">
                  <c:v>34090.050000000003</c:v>
                </c:pt>
                <c:pt idx="189680">
                  <c:v>18224.22</c:v>
                </c:pt>
                <c:pt idx="189681">
                  <c:v>1262.97</c:v>
                </c:pt>
                <c:pt idx="189682">
                  <c:v>145.53</c:v>
                </c:pt>
                <c:pt idx="189683">
                  <c:v>-2.06</c:v>
                </c:pt>
                <c:pt idx="189684">
                  <c:v>-17.66</c:v>
                </c:pt>
                <c:pt idx="189685">
                  <c:v>-0.9</c:v>
                </c:pt>
                <c:pt idx="189686">
                  <c:v>0.5</c:v>
                </c:pt>
                <c:pt idx="189687">
                  <c:v>0.1</c:v>
                </c:pt>
                <c:pt idx="189688">
                  <c:v>0.1</c:v>
                </c:pt>
                <c:pt idx="189689">
                  <c:v>2</c:v>
                </c:pt>
                <c:pt idx="189690">
                  <c:v>1.5</c:v>
                </c:pt>
                <c:pt idx="189691">
                  <c:v>1</c:v>
                </c:pt>
                <c:pt idx="189692">
                  <c:v>7.5</c:v>
                </c:pt>
                <c:pt idx="189693">
                  <c:v>291.31</c:v>
                </c:pt>
                <c:pt idx="189694">
                  <c:v>544.66</c:v>
                </c:pt>
                <c:pt idx="189695">
                  <c:v>1105.81</c:v>
                </c:pt>
                <c:pt idx="189696">
                  <c:v>1127.0999999999999</c:v>
                </c:pt>
                <c:pt idx="189697">
                  <c:v>3754.05</c:v>
                </c:pt>
                <c:pt idx="189698">
                  <c:v>6413.26</c:v>
                </c:pt>
                <c:pt idx="189699">
                  <c:v>8767.17</c:v>
                </c:pt>
                <c:pt idx="189700">
                  <c:v>8612.5400000000009</c:v>
                </c:pt>
                <c:pt idx="189701">
                  <c:v>9994.5300000000007</c:v>
                </c:pt>
                <c:pt idx="189702">
                  <c:v>13787.25</c:v>
                </c:pt>
                <c:pt idx="189703">
                  <c:v>24977.93</c:v>
                </c:pt>
                <c:pt idx="189704">
                  <c:v>21449.95</c:v>
                </c:pt>
                <c:pt idx="189705">
                  <c:v>29418.94</c:v>
                </c:pt>
                <c:pt idx="189706">
                  <c:v>37387.57</c:v>
                </c:pt>
                <c:pt idx="189707">
                  <c:v>55204.37</c:v>
                </c:pt>
                <c:pt idx="189708">
                  <c:v>92369.9</c:v>
                </c:pt>
                <c:pt idx="189709">
                  <c:v>74578.53</c:v>
                </c:pt>
                <c:pt idx="189710">
                  <c:v>56099.91</c:v>
                </c:pt>
                <c:pt idx="189711">
                  <c:v>56310.94</c:v>
                </c:pt>
                <c:pt idx="189712">
                  <c:v>47952.04</c:v>
                </c:pt>
                <c:pt idx="189713">
                  <c:v>10823.58</c:v>
                </c:pt>
                <c:pt idx="189714">
                  <c:v>3805.85</c:v>
                </c:pt>
                <c:pt idx="189715">
                  <c:v>4564.13</c:v>
                </c:pt>
                <c:pt idx="189716">
                  <c:v>3938.69</c:v>
                </c:pt>
                <c:pt idx="189717">
                  <c:v>7270.38</c:v>
                </c:pt>
                <c:pt idx="189718">
                  <c:v>13361.56</c:v>
                </c:pt>
                <c:pt idx="189719">
                  <c:v>14505.18</c:v>
                </c:pt>
                <c:pt idx="189720">
                  <c:v>2461.11</c:v>
                </c:pt>
                <c:pt idx="189721">
                  <c:v>2987.24</c:v>
                </c:pt>
                <c:pt idx="189722">
                  <c:v>3294.47</c:v>
                </c:pt>
                <c:pt idx="189723">
                  <c:v>4751.12</c:v>
                </c:pt>
                <c:pt idx="189724">
                  <c:v>6140.21</c:v>
                </c:pt>
                <c:pt idx="189725">
                  <c:v>12347.61</c:v>
                </c:pt>
                <c:pt idx="189726">
                  <c:v>34452.06</c:v>
                </c:pt>
                <c:pt idx="189727">
                  <c:v>13392.26</c:v>
                </c:pt>
                <c:pt idx="189728">
                  <c:v>1159.27</c:v>
                </c:pt>
                <c:pt idx="189729">
                  <c:v>24.84</c:v>
                </c:pt>
                <c:pt idx="189730">
                  <c:v>0.97</c:v>
                </c:pt>
                <c:pt idx="189731">
                  <c:v>0.1</c:v>
                </c:pt>
                <c:pt idx="189732">
                  <c:v>0.61</c:v>
                </c:pt>
                <c:pt idx="189733">
                  <c:v>2.4700000000000002</c:v>
                </c:pt>
                <c:pt idx="189734">
                  <c:v>-0.98</c:v>
                </c:pt>
                <c:pt idx="189735">
                  <c:v>1.94</c:v>
                </c:pt>
                <c:pt idx="189736">
                  <c:v>450.15</c:v>
                </c:pt>
                <c:pt idx="189737">
                  <c:v>1314.41</c:v>
                </c:pt>
                <c:pt idx="189738">
                  <c:v>908.23</c:v>
                </c:pt>
                <c:pt idx="189739">
                  <c:v>2524.38</c:v>
                </c:pt>
                <c:pt idx="189740">
                  <c:v>4643.01</c:v>
                </c:pt>
                <c:pt idx="189741">
                  <c:v>5169.6499999999996</c:v>
                </c:pt>
                <c:pt idx="189742">
                  <c:v>9384.25</c:v>
                </c:pt>
                <c:pt idx="189743">
                  <c:v>12033.3</c:v>
                </c:pt>
                <c:pt idx="189744">
                  <c:v>15058.95</c:v>
                </c:pt>
                <c:pt idx="189745">
                  <c:v>17464.03</c:v>
                </c:pt>
                <c:pt idx="189746">
                  <c:v>19233.89</c:v>
                </c:pt>
                <c:pt idx="189747">
                  <c:v>22957.53</c:v>
                </c:pt>
                <c:pt idx="189748">
                  <c:v>0</c:v>
                </c:pt>
                <c:pt idx="189749">
                  <c:v>16</c:v>
                </c:pt>
                <c:pt idx="189750">
                  <c:v>108</c:v>
                </c:pt>
                <c:pt idx="189751">
                  <c:v>153</c:v>
                </c:pt>
                <c:pt idx="189752">
                  <c:v>36</c:v>
                </c:pt>
                <c:pt idx="189753">
                  <c:v>539</c:v>
                </c:pt>
                <c:pt idx="189754">
                  <c:v>1485</c:v>
                </c:pt>
                <c:pt idx="189755">
                  <c:v>802</c:v>
                </c:pt>
                <c:pt idx="189756">
                  <c:v>308</c:v>
                </c:pt>
                <c:pt idx="189757">
                  <c:v>218</c:v>
                </c:pt>
                <c:pt idx="189758">
                  <c:v>237</c:v>
                </c:pt>
                <c:pt idx="189759">
                  <c:v>343</c:v>
                </c:pt>
                <c:pt idx="189760">
                  <c:v>1183</c:v>
                </c:pt>
                <c:pt idx="189761">
                  <c:v>992</c:v>
                </c:pt>
                <c:pt idx="189762">
                  <c:v>646</c:v>
                </c:pt>
                <c:pt idx="189763">
                  <c:v>401</c:v>
                </c:pt>
                <c:pt idx="189764">
                  <c:v>146</c:v>
                </c:pt>
                <c:pt idx="189765">
                  <c:v>429.97</c:v>
                </c:pt>
                <c:pt idx="189766">
                  <c:v>379.97</c:v>
                </c:pt>
                <c:pt idx="189767">
                  <c:v>257.97000000000003</c:v>
                </c:pt>
                <c:pt idx="189768">
                  <c:v>25</c:v>
                </c:pt>
                <c:pt idx="189769">
                  <c:v>36</c:v>
                </c:pt>
                <c:pt idx="189770">
                  <c:v>36</c:v>
                </c:pt>
                <c:pt idx="189771">
                  <c:v>44</c:v>
                </c:pt>
                <c:pt idx="189772">
                  <c:v>42</c:v>
                </c:pt>
                <c:pt idx="189773">
                  <c:v>102</c:v>
                </c:pt>
                <c:pt idx="189774">
                  <c:v>43</c:v>
                </c:pt>
                <c:pt idx="189775">
                  <c:v>75</c:v>
                </c:pt>
                <c:pt idx="189776">
                  <c:v>-12</c:v>
                </c:pt>
                <c:pt idx="189777">
                  <c:v>642</c:v>
                </c:pt>
                <c:pt idx="189778">
                  <c:v>923</c:v>
                </c:pt>
                <c:pt idx="189779">
                  <c:v>543</c:v>
                </c:pt>
                <c:pt idx="189780">
                  <c:v>407</c:v>
                </c:pt>
                <c:pt idx="189781">
                  <c:v>589</c:v>
                </c:pt>
                <c:pt idx="189782">
                  <c:v>235</c:v>
                </c:pt>
                <c:pt idx="189783">
                  <c:v>9</c:v>
                </c:pt>
                <c:pt idx="189784">
                  <c:v>14</c:v>
                </c:pt>
                <c:pt idx="189785">
                  <c:v>75</c:v>
                </c:pt>
                <c:pt idx="189786">
                  <c:v>21</c:v>
                </c:pt>
                <c:pt idx="189787">
                  <c:v>32</c:v>
                </c:pt>
                <c:pt idx="189788">
                  <c:v>-32</c:v>
                </c:pt>
                <c:pt idx="189789">
                  <c:v>15</c:v>
                </c:pt>
                <c:pt idx="189790">
                  <c:v>49</c:v>
                </c:pt>
                <c:pt idx="189791">
                  <c:v>44</c:v>
                </c:pt>
                <c:pt idx="189792">
                  <c:v>40</c:v>
                </c:pt>
                <c:pt idx="189793">
                  <c:v>25</c:v>
                </c:pt>
                <c:pt idx="189794">
                  <c:v>40</c:v>
                </c:pt>
                <c:pt idx="189795">
                  <c:v>58.5</c:v>
                </c:pt>
                <c:pt idx="189796">
                  <c:v>75</c:v>
                </c:pt>
                <c:pt idx="189797">
                  <c:v>95</c:v>
                </c:pt>
                <c:pt idx="189798">
                  <c:v>112.54</c:v>
                </c:pt>
                <c:pt idx="189799">
                  <c:v>47</c:v>
                </c:pt>
                <c:pt idx="189800">
                  <c:v>30.03</c:v>
                </c:pt>
                <c:pt idx="189801">
                  <c:v>5</c:v>
                </c:pt>
                <c:pt idx="189802">
                  <c:v>46</c:v>
                </c:pt>
                <c:pt idx="189803">
                  <c:v>25</c:v>
                </c:pt>
                <c:pt idx="189804">
                  <c:v>130</c:v>
                </c:pt>
                <c:pt idx="189805">
                  <c:v>141.27000000000001</c:v>
                </c:pt>
                <c:pt idx="189806">
                  <c:v>68</c:v>
                </c:pt>
                <c:pt idx="189807">
                  <c:v>45</c:v>
                </c:pt>
                <c:pt idx="189808">
                  <c:v>102</c:v>
                </c:pt>
                <c:pt idx="189809">
                  <c:v>26</c:v>
                </c:pt>
                <c:pt idx="189810">
                  <c:v>10</c:v>
                </c:pt>
                <c:pt idx="189811">
                  <c:v>15</c:v>
                </c:pt>
                <c:pt idx="189812">
                  <c:v>5</c:v>
                </c:pt>
                <c:pt idx="189813">
                  <c:v>-7.97</c:v>
                </c:pt>
                <c:pt idx="189814">
                  <c:v>-22.03</c:v>
                </c:pt>
                <c:pt idx="189815">
                  <c:v>23</c:v>
                </c:pt>
                <c:pt idx="189816">
                  <c:v>-1.97</c:v>
                </c:pt>
                <c:pt idx="189817">
                  <c:v>4</c:v>
                </c:pt>
                <c:pt idx="189818">
                  <c:v>1.27</c:v>
                </c:pt>
                <c:pt idx="189819">
                  <c:v>-10</c:v>
                </c:pt>
                <c:pt idx="189820">
                  <c:v>-6.47</c:v>
                </c:pt>
                <c:pt idx="189821">
                  <c:v>-69.56</c:v>
                </c:pt>
                <c:pt idx="189822">
                  <c:v>7.96</c:v>
                </c:pt>
                <c:pt idx="189823">
                  <c:v>-11.88</c:v>
                </c:pt>
                <c:pt idx="189824">
                  <c:v>5</c:v>
                </c:pt>
                <c:pt idx="189825">
                  <c:v>-0.97</c:v>
                </c:pt>
                <c:pt idx="189826">
                  <c:v>6.91</c:v>
                </c:pt>
                <c:pt idx="189827">
                  <c:v>0.97</c:v>
                </c:pt>
                <c:pt idx="189828">
                  <c:v>-7.47</c:v>
                </c:pt>
                <c:pt idx="189829">
                  <c:v>-19.899999999999999</c:v>
                </c:pt>
                <c:pt idx="189830">
                  <c:v>-44.82</c:v>
                </c:pt>
                <c:pt idx="189831">
                  <c:v>-3.97</c:v>
                </c:pt>
                <c:pt idx="189832">
                  <c:v>8419.85</c:v>
                </c:pt>
                <c:pt idx="189833">
                  <c:v>5541</c:v>
                </c:pt>
                <c:pt idx="189834">
                  <c:v>6997.76</c:v>
                </c:pt>
                <c:pt idx="189835">
                  <c:v>6528.34</c:v>
                </c:pt>
                <c:pt idx="189836">
                  <c:v>7077.92</c:v>
                </c:pt>
                <c:pt idx="189837">
                  <c:v>7241.75</c:v>
                </c:pt>
                <c:pt idx="189838">
                  <c:v>6695.65</c:v>
                </c:pt>
                <c:pt idx="189839">
                  <c:v>7046.46</c:v>
                </c:pt>
                <c:pt idx="189840">
                  <c:v>7657.01</c:v>
                </c:pt>
                <c:pt idx="189841">
                  <c:v>5851.8</c:v>
                </c:pt>
                <c:pt idx="189842">
                  <c:v>5608.2</c:v>
                </c:pt>
                <c:pt idx="189843">
                  <c:v>5625.84</c:v>
                </c:pt>
                <c:pt idx="189844">
                  <c:v>7199.74</c:v>
                </c:pt>
                <c:pt idx="189845">
                  <c:v>7072.35</c:v>
                </c:pt>
                <c:pt idx="189846">
                  <c:v>7651.82</c:v>
                </c:pt>
                <c:pt idx="189847">
                  <c:v>7648.94</c:v>
                </c:pt>
                <c:pt idx="189848">
                  <c:v>7309.57</c:v>
                </c:pt>
                <c:pt idx="189849">
                  <c:v>8823.5499999999993</c:v>
                </c:pt>
                <c:pt idx="189850">
                  <c:v>8452.15</c:v>
                </c:pt>
                <c:pt idx="189851">
                  <c:v>10105.65</c:v>
                </c:pt>
                <c:pt idx="189852">
                  <c:v>8988.76</c:v>
                </c:pt>
                <c:pt idx="189853">
                  <c:v>8588.15</c:v>
                </c:pt>
                <c:pt idx="189854">
                  <c:v>8461.6299999999992</c:v>
                </c:pt>
                <c:pt idx="189855">
                  <c:v>11447.34</c:v>
                </c:pt>
                <c:pt idx="189856">
                  <c:v>8038.45</c:v>
                </c:pt>
                <c:pt idx="189857">
                  <c:v>7559.98</c:v>
                </c:pt>
                <c:pt idx="189858">
                  <c:v>8872.49</c:v>
                </c:pt>
                <c:pt idx="189859">
                  <c:v>7296.02</c:v>
                </c:pt>
                <c:pt idx="189860">
                  <c:v>7478.3</c:v>
                </c:pt>
                <c:pt idx="189861">
                  <c:v>7573.9</c:v>
                </c:pt>
                <c:pt idx="189862">
                  <c:v>7949.93</c:v>
                </c:pt>
                <c:pt idx="189863">
                  <c:v>6789.57</c:v>
                </c:pt>
                <c:pt idx="189864">
                  <c:v>6531.82</c:v>
                </c:pt>
                <c:pt idx="189865">
                  <c:v>6281.62</c:v>
                </c:pt>
                <c:pt idx="189866">
                  <c:v>7501.73</c:v>
                </c:pt>
                <c:pt idx="189867">
                  <c:v>7143.72</c:v>
                </c:pt>
                <c:pt idx="189868">
                  <c:v>5927.08</c:v>
                </c:pt>
                <c:pt idx="189869">
                  <c:v>5346.12</c:v>
                </c:pt>
                <c:pt idx="189870">
                  <c:v>4862.9799999999996</c:v>
                </c:pt>
                <c:pt idx="189871">
                  <c:v>5716.42</c:v>
                </c:pt>
                <c:pt idx="189872">
                  <c:v>6065.85</c:v>
                </c:pt>
                <c:pt idx="189873">
                  <c:v>6220.42</c:v>
                </c:pt>
                <c:pt idx="189874">
                  <c:v>9680.0300000000007</c:v>
                </c:pt>
                <c:pt idx="189875">
                  <c:v>4813.3599999999997</c:v>
                </c:pt>
                <c:pt idx="189876">
                  <c:v>5596.84</c:v>
                </c:pt>
                <c:pt idx="189877">
                  <c:v>6304.37</c:v>
                </c:pt>
                <c:pt idx="189878">
                  <c:v>6952.16</c:v>
                </c:pt>
                <c:pt idx="189879">
                  <c:v>5733.99</c:v>
                </c:pt>
                <c:pt idx="189880">
                  <c:v>5866.35</c:v>
                </c:pt>
                <c:pt idx="189881">
                  <c:v>4900.5200000000004</c:v>
                </c:pt>
                <c:pt idx="189882">
                  <c:v>5129.51</c:v>
                </c:pt>
                <c:pt idx="189883">
                  <c:v>4635.8900000000003</c:v>
                </c:pt>
                <c:pt idx="189884">
                  <c:v>6294.07</c:v>
                </c:pt>
                <c:pt idx="189885">
                  <c:v>6863.98</c:v>
                </c:pt>
                <c:pt idx="189886">
                  <c:v>7129.41</c:v>
                </c:pt>
                <c:pt idx="189887">
                  <c:v>7035.5</c:v>
                </c:pt>
                <c:pt idx="189888">
                  <c:v>8329.58</c:v>
                </c:pt>
                <c:pt idx="189889">
                  <c:v>6023.93</c:v>
                </c:pt>
                <c:pt idx="189890">
                  <c:v>6663.39</c:v>
                </c:pt>
                <c:pt idx="189891">
                  <c:v>7012.04</c:v>
                </c:pt>
                <c:pt idx="189892">
                  <c:v>7017.75</c:v>
                </c:pt>
                <c:pt idx="189893">
                  <c:v>6735.82</c:v>
                </c:pt>
                <c:pt idx="189894">
                  <c:v>6629.16</c:v>
                </c:pt>
                <c:pt idx="189895">
                  <c:v>5990.78</c:v>
                </c:pt>
                <c:pt idx="189896">
                  <c:v>6129.33</c:v>
                </c:pt>
                <c:pt idx="189897">
                  <c:v>7902.39</c:v>
                </c:pt>
                <c:pt idx="189898">
                  <c:v>6322.64</c:v>
                </c:pt>
                <c:pt idx="189899">
                  <c:v>7260.82</c:v>
                </c:pt>
                <c:pt idx="189900">
                  <c:v>6481.32</c:v>
                </c:pt>
                <c:pt idx="189901">
                  <c:v>8239.4500000000007</c:v>
                </c:pt>
                <c:pt idx="189902">
                  <c:v>7926.81</c:v>
                </c:pt>
                <c:pt idx="189903">
                  <c:v>7713.31</c:v>
                </c:pt>
                <c:pt idx="189904">
                  <c:v>7496.84</c:v>
                </c:pt>
                <c:pt idx="189905">
                  <c:v>8962.0499999999993</c:v>
                </c:pt>
                <c:pt idx="189906">
                  <c:v>8446.82</c:v>
                </c:pt>
                <c:pt idx="189907">
                  <c:v>7940.32</c:v>
                </c:pt>
                <c:pt idx="189908">
                  <c:v>7673.08</c:v>
                </c:pt>
                <c:pt idx="189909">
                  <c:v>7508.49</c:v>
                </c:pt>
                <c:pt idx="189910">
                  <c:v>8054.76</c:v>
                </c:pt>
                <c:pt idx="189911">
                  <c:v>7740.52</c:v>
                </c:pt>
                <c:pt idx="189912">
                  <c:v>7601.58</c:v>
                </c:pt>
                <c:pt idx="189913">
                  <c:v>6879.44</c:v>
                </c:pt>
                <c:pt idx="189914">
                  <c:v>7671.54</c:v>
                </c:pt>
                <c:pt idx="189915">
                  <c:v>6974.36</c:v>
                </c:pt>
                <c:pt idx="189916">
                  <c:v>6439.01</c:v>
                </c:pt>
                <c:pt idx="189917">
                  <c:v>6352.77</c:v>
                </c:pt>
                <c:pt idx="189918">
                  <c:v>5151.9799999999996</c:v>
                </c:pt>
                <c:pt idx="189919">
                  <c:v>6311.48</c:v>
                </c:pt>
                <c:pt idx="189920">
                  <c:v>5620.54</c:v>
                </c:pt>
                <c:pt idx="189921">
                  <c:v>6264.4</c:v>
                </c:pt>
                <c:pt idx="189922">
                  <c:v>5306.22</c:v>
                </c:pt>
                <c:pt idx="189923">
                  <c:v>6274.65</c:v>
                </c:pt>
                <c:pt idx="189924">
                  <c:v>6232.42</c:v>
                </c:pt>
                <c:pt idx="189925">
                  <c:v>5433.18</c:v>
                </c:pt>
                <c:pt idx="189926">
                  <c:v>8439.4699999999993</c:v>
                </c:pt>
                <c:pt idx="189927">
                  <c:v>5677.82</c:v>
                </c:pt>
                <c:pt idx="189928">
                  <c:v>6902.72</c:v>
                </c:pt>
                <c:pt idx="189929">
                  <c:v>6901.91</c:v>
                </c:pt>
                <c:pt idx="189930">
                  <c:v>7353.96</c:v>
                </c:pt>
                <c:pt idx="189931">
                  <c:v>5709.11</c:v>
                </c:pt>
                <c:pt idx="189932">
                  <c:v>5994.92</c:v>
                </c:pt>
                <c:pt idx="189933">
                  <c:v>5554.49</c:v>
                </c:pt>
                <c:pt idx="189934">
                  <c:v>5280.37</c:v>
                </c:pt>
                <c:pt idx="189935">
                  <c:v>5779.38</c:v>
                </c:pt>
                <c:pt idx="189936">
                  <c:v>7442.99</c:v>
                </c:pt>
                <c:pt idx="189937">
                  <c:v>8534.68</c:v>
                </c:pt>
                <c:pt idx="189938">
                  <c:v>7568.79</c:v>
                </c:pt>
                <c:pt idx="189939">
                  <c:v>7143.88</c:v>
                </c:pt>
                <c:pt idx="189940">
                  <c:v>8157.01</c:v>
                </c:pt>
                <c:pt idx="189941">
                  <c:v>7403.48</c:v>
                </c:pt>
                <c:pt idx="189942">
                  <c:v>7602.25</c:v>
                </c:pt>
                <c:pt idx="189943">
                  <c:v>7053.3</c:v>
                </c:pt>
                <c:pt idx="189944">
                  <c:v>6135.2</c:v>
                </c:pt>
                <c:pt idx="189945">
                  <c:v>8240.5400000000009</c:v>
                </c:pt>
                <c:pt idx="189946">
                  <c:v>5969</c:v>
                </c:pt>
                <c:pt idx="189947">
                  <c:v>6822.36</c:v>
                </c:pt>
                <c:pt idx="189948">
                  <c:v>6462.18</c:v>
                </c:pt>
                <c:pt idx="189949">
                  <c:v>6549.92</c:v>
                </c:pt>
                <c:pt idx="189950">
                  <c:v>6914.41</c:v>
                </c:pt>
                <c:pt idx="189951">
                  <c:v>6712.96</c:v>
                </c:pt>
                <c:pt idx="189952">
                  <c:v>7010.52</c:v>
                </c:pt>
                <c:pt idx="189953">
                  <c:v>9306.83</c:v>
                </c:pt>
                <c:pt idx="189954">
                  <c:v>9151.31</c:v>
                </c:pt>
                <c:pt idx="189955">
                  <c:v>9383.7999999999993</c:v>
                </c:pt>
                <c:pt idx="189956">
                  <c:v>8180.23</c:v>
                </c:pt>
                <c:pt idx="189957">
                  <c:v>7848.75</c:v>
                </c:pt>
                <c:pt idx="189958">
                  <c:v>9188.99</c:v>
                </c:pt>
                <c:pt idx="189959">
                  <c:v>7582.19</c:v>
                </c:pt>
                <c:pt idx="189960">
                  <c:v>8081.8</c:v>
                </c:pt>
                <c:pt idx="189961">
                  <c:v>7239.58</c:v>
                </c:pt>
                <c:pt idx="189962">
                  <c:v>8322.39</c:v>
                </c:pt>
                <c:pt idx="189963">
                  <c:v>7992.43</c:v>
                </c:pt>
                <c:pt idx="189964">
                  <c:v>6837.23</c:v>
                </c:pt>
                <c:pt idx="189965">
                  <c:v>6811.96</c:v>
                </c:pt>
                <c:pt idx="189966">
                  <c:v>5752.89</c:v>
                </c:pt>
                <c:pt idx="189967">
                  <c:v>6625.41</c:v>
                </c:pt>
                <c:pt idx="189968">
                  <c:v>5823</c:v>
                </c:pt>
                <c:pt idx="189969">
                  <c:v>5910.27</c:v>
                </c:pt>
                <c:pt idx="189970">
                  <c:v>5893.7</c:v>
                </c:pt>
                <c:pt idx="189971">
                  <c:v>5944.65</c:v>
                </c:pt>
                <c:pt idx="189972">
                  <c:v>5158.63</c:v>
                </c:pt>
                <c:pt idx="189973">
                  <c:v>5856.26</c:v>
                </c:pt>
                <c:pt idx="189974">
                  <c:v>4926.16</c:v>
                </c:pt>
                <c:pt idx="189975">
                  <c:v>16995.18</c:v>
                </c:pt>
                <c:pt idx="189976">
                  <c:v>14986.54</c:v>
                </c:pt>
                <c:pt idx="189977">
                  <c:v>15440.28</c:v>
                </c:pt>
                <c:pt idx="189978">
                  <c:v>14976.59</c:v>
                </c:pt>
                <c:pt idx="189979">
                  <c:v>16574.849999999999</c:v>
                </c:pt>
                <c:pt idx="189980">
                  <c:v>17279.259999999998</c:v>
                </c:pt>
                <c:pt idx="189981">
                  <c:v>15408.41</c:v>
                </c:pt>
                <c:pt idx="189982">
                  <c:v>15275.76</c:v>
                </c:pt>
                <c:pt idx="189983">
                  <c:v>18859.310000000001</c:v>
                </c:pt>
                <c:pt idx="189984">
                  <c:v>14582.21</c:v>
                </c:pt>
                <c:pt idx="189985">
                  <c:v>13463.68</c:v>
                </c:pt>
                <c:pt idx="189986">
                  <c:v>12591.94</c:v>
                </c:pt>
                <c:pt idx="189987">
                  <c:v>14119.89</c:v>
                </c:pt>
                <c:pt idx="189988">
                  <c:v>15599.2</c:v>
                </c:pt>
                <c:pt idx="189989">
                  <c:v>15133.75</c:v>
                </c:pt>
                <c:pt idx="189990">
                  <c:v>12120.64</c:v>
                </c:pt>
                <c:pt idx="189991">
                  <c:v>12631.98</c:v>
                </c:pt>
                <c:pt idx="189992">
                  <c:v>14078.79</c:v>
                </c:pt>
                <c:pt idx="189993">
                  <c:v>15676.62</c:v>
                </c:pt>
                <c:pt idx="189994">
                  <c:v>14245.74</c:v>
                </c:pt>
                <c:pt idx="189995">
                  <c:v>13867.9</c:v>
                </c:pt>
                <c:pt idx="189996">
                  <c:v>15777.7</c:v>
                </c:pt>
                <c:pt idx="189997">
                  <c:v>15089.38</c:v>
                </c:pt>
                <c:pt idx="189998">
                  <c:v>15470.47</c:v>
                </c:pt>
                <c:pt idx="189999">
                  <c:v>15345.92</c:v>
                </c:pt>
                <c:pt idx="190000">
                  <c:v>14304.02</c:v>
                </c:pt>
                <c:pt idx="190001">
                  <c:v>13449.52</c:v>
                </c:pt>
                <c:pt idx="190002">
                  <c:v>15272.92</c:v>
                </c:pt>
                <c:pt idx="190003">
                  <c:v>13871.29</c:v>
                </c:pt>
                <c:pt idx="190004">
                  <c:v>13728.18</c:v>
                </c:pt>
                <c:pt idx="190005">
                  <c:v>14398.25</c:v>
                </c:pt>
                <c:pt idx="190006">
                  <c:v>13365.85</c:v>
                </c:pt>
                <c:pt idx="190007">
                  <c:v>13646.05</c:v>
                </c:pt>
                <c:pt idx="190008">
                  <c:v>12591.89</c:v>
                </c:pt>
                <c:pt idx="190009">
                  <c:v>12583.57</c:v>
                </c:pt>
                <c:pt idx="190010">
                  <c:v>12902.21</c:v>
                </c:pt>
                <c:pt idx="190011">
                  <c:v>13070</c:v>
                </c:pt>
                <c:pt idx="190012">
                  <c:v>12795.96</c:v>
                </c:pt>
                <c:pt idx="190013">
                  <c:v>12644.12</c:v>
                </c:pt>
                <c:pt idx="190014">
                  <c:v>13899.74</c:v>
                </c:pt>
                <c:pt idx="190015">
                  <c:v>14103.82</c:v>
                </c:pt>
                <c:pt idx="190016">
                  <c:v>13570.59</c:v>
                </c:pt>
                <c:pt idx="190017">
                  <c:v>15520.24</c:v>
                </c:pt>
                <c:pt idx="190018">
                  <c:v>14603.36</c:v>
                </c:pt>
                <c:pt idx="190019">
                  <c:v>18650.580000000002</c:v>
                </c:pt>
                <c:pt idx="190020">
                  <c:v>19772.11</c:v>
                </c:pt>
                <c:pt idx="190021">
                  <c:v>29800.75</c:v>
                </c:pt>
                <c:pt idx="190022">
                  <c:v>10811.42</c:v>
                </c:pt>
                <c:pt idx="190023">
                  <c:v>11566.13</c:v>
                </c:pt>
                <c:pt idx="190024">
                  <c:v>10320.700000000001</c:v>
                </c:pt>
                <c:pt idx="190025">
                  <c:v>10405.950000000001</c:v>
                </c:pt>
                <c:pt idx="190026">
                  <c:v>10550.75</c:v>
                </c:pt>
                <c:pt idx="190027">
                  <c:v>14126.65</c:v>
                </c:pt>
                <c:pt idx="190028">
                  <c:v>13128.7</c:v>
                </c:pt>
                <c:pt idx="190029">
                  <c:v>14789.09</c:v>
                </c:pt>
                <c:pt idx="190030">
                  <c:v>13670.71</c:v>
                </c:pt>
                <c:pt idx="190031">
                  <c:v>14287.61</c:v>
                </c:pt>
                <c:pt idx="190032">
                  <c:v>11930.87</c:v>
                </c:pt>
                <c:pt idx="190033">
                  <c:v>13022.43</c:v>
                </c:pt>
                <c:pt idx="190034">
                  <c:v>12686.61</c:v>
                </c:pt>
                <c:pt idx="190035">
                  <c:v>13274.94</c:v>
                </c:pt>
                <c:pt idx="190036">
                  <c:v>13459.34</c:v>
                </c:pt>
                <c:pt idx="190037">
                  <c:v>12661.19</c:v>
                </c:pt>
                <c:pt idx="190038">
                  <c:v>16927.45</c:v>
                </c:pt>
                <c:pt idx="190039">
                  <c:v>12728.15</c:v>
                </c:pt>
                <c:pt idx="190040">
                  <c:v>14820.11</c:v>
                </c:pt>
                <c:pt idx="190041">
                  <c:v>12248.86</c:v>
                </c:pt>
                <c:pt idx="190042">
                  <c:v>11756.4</c:v>
                </c:pt>
                <c:pt idx="190043">
                  <c:v>10271.06</c:v>
                </c:pt>
                <c:pt idx="190044">
                  <c:v>11252.42</c:v>
                </c:pt>
                <c:pt idx="190045">
                  <c:v>12138.19</c:v>
                </c:pt>
                <c:pt idx="190046">
                  <c:v>11830.7</c:v>
                </c:pt>
                <c:pt idx="190047">
                  <c:v>11225.79</c:v>
                </c:pt>
                <c:pt idx="190048">
                  <c:v>11627.14</c:v>
                </c:pt>
                <c:pt idx="190049">
                  <c:v>12476.95</c:v>
                </c:pt>
                <c:pt idx="190050">
                  <c:v>12386.92</c:v>
                </c:pt>
                <c:pt idx="190051">
                  <c:v>11628.71</c:v>
                </c:pt>
                <c:pt idx="190052">
                  <c:v>11908.88</c:v>
                </c:pt>
                <c:pt idx="190053">
                  <c:v>12332.96</c:v>
                </c:pt>
                <c:pt idx="190054">
                  <c:v>13059.32</c:v>
                </c:pt>
                <c:pt idx="190055">
                  <c:v>12190.62</c:v>
                </c:pt>
                <c:pt idx="190056">
                  <c:v>11898.67</c:v>
                </c:pt>
                <c:pt idx="190057">
                  <c:v>13726.56</c:v>
                </c:pt>
                <c:pt idx="190058">
                  <c:v>13307.55</c:v>
                </c:pt>
                <c:pt idx="190059">
                  <c:v>12580.47</c:v>
                </c:pt>
                <c:pt idx="190060">
                  <c:v>12038.86</c:v>
                </c:pt>
                <c:pt idx="190061">
                  <c:v>11687.73</c:v>
                </c:pt>
                <c:pt idx="190062">
                  <c:v>12674.87</c:v>
                </c:pt>
                <c:pt idx="190063">
                  <c:v>12622.27</c:v>
                </c:pt>
                <c:pt idx="190064">
                  <c:v>12427.14</c:v>
                </c:pt>
                <c:pt idx="190065">
                  <c:v>12861.74</c:v>
                </c:pt>
                <c:pt idx="190066">
                  <c:v>13196.01</c:v>
                </c:pt>
                <c:pt idx="190067">
                  <c:v>14108.46</c:v>
                </c:pt>
                <c:pt idx="190068">
                  <c:v>15040.45</c:v>
                </c:pt>
                <c:pt idx="190069">
                  <c:v>15824.58</c:v>
                </c:pt>
                <c:pt idx="190070">
                  <c:v>15231.21</c:v>
                </c:pt>
                <c:pt idx="190071">
                  <c:v>16648.95</c:v>
                </c:pt>
                <c:pt idx="190072">
                  <c:v>19733.07</c:v>
                </c:pt>
                <c:pt idx="190073">
                  <c:v>28070.83</c:v>
                </c:pt>
                <c:pt idx="190074">
                  <c:v>12804.92</c:v>
                </c:pt>
                <c:pt idx="190075">
                  <c:v>10903.12</c:v>
                </c:pt>
                <c:pt idx="190076">
                  <c:v>10591.49</c:v>
                </c:pt>
                <c:pt idx="190077">
                  <c:v>10651.09</c:v>
                </c:pt>
                <c:pt idx="190078">
                  <c:v>10246.61</c:v>
                </c:pt>
                <c:pt idx="190079">
                  <c:v>13108.45</c:v>
                </c:pt>
                <c:pt idx="190080">
                  <c:v>13673.57</c:v>
                </c:pt>
                <c:pt idx="190081">
                  <c:v>13586.24</c:v>
                </c:pt>
                <c:pt idx="190082">
                  <c:v>12872.31</c:v>
                </c:pt>
                <c:pt idx="190083">
                  <c:v>14590.38</c:v>
                </c:pt>
                <c:pt idx="190084">
                  <c:v>14205.55</c:v>
                </c:pt>
                <c:pt idx="190085">
                  <c:v>12587.84</c:v>
                </c:pt>
                <c:pt idx="190086">
                  <c:v>11472.22</c:v>
                </c:pt>
                <c:pt idx="190087">
                  <c:v>14120.02</c:v>
                </c:pt>
                <c:pt idx="190088">
                  <c:v>17437.8</c:v>
                </c:pt>
                <c:pt idx="190089">
                  <c:v>12867.44</c:v>
                </c:pt>
                <c:pt idx="190090">
                  <c:v>10817.34</c:v>
                </c:pt>
                <c:pt idx="190091">
                  <c:v>12308.91</c:v>
                </c:pt>
                <c:pt idx="190092">
                  <c:v>12422.56</c:v>
                </c:pt>
                <c:pt idx="190093">
                  <c:v>11092.31</c:v>
                </c:pt>
                <c:pt idx="190094">
                  <c:v>11039.81</c:v>
                </c:pt>
                <c:pt idx="190095">
                  <c:v>9838.24</c:v>
                </c:pt>
                <c:pt idx="190096">
                  <c:v>9939.49</c:v>
                </c:pt>
                <c:pt idx="190097">
                  <c:v>11377.24</c:v>
                </c:pt>
                <c:pt idx="190098">
                  <c:v>11630.18</c:v>
                </c:pt>
                <c:pt idx="190099">
                  <c:v>11626.6</c:v>
                </c:pt>
                <c:pt idx="190100">
                  <c:v>11576.24</c:v>
                </c:pt>
                <c:pt idx="190101">
                  <c:v>12567.78</c:v>
                </c:pt>
                <c:pt idx="190102">
                  <c:v>11777.6</c:v>
                </c:pt>
                <c:pt idx="190103">
                  <c:v>12091.37</c:v>
                </c:pt>
                <c:pt idx="190104">
                  <c:v>10198.299999999999</c:v>
                </c:pt>
                <c:pt idx="190105">
                  <c:v>12667.47</c:v>
                </c:pt>
                <c:pt idx="190106">
                  <c:v>12273.1</c:v>
                </c:pt>
                <c:pt idx="190107">
                  <c:v>10906.79</c:v>
                </c:pt>
                <c:pt idx="190108">
                  <c:v>11980.83</c:v>
                </c:pt>
                <c:pt idx="190109">
                  <c:v>12216.53</c:v>
                </c:pt>
                <c:pt idx="190110">
                  <c:v>12189.76</c:v>
                </c:pt>
                <c:pt idx="190111">
                  <c:v>11881.45</c:v>
                </c:pt>
                <c:pt idx="190112">
                  <c:v>11788.6</c:v>
                </c:pt>
                <c:pt idx="190113">
                  <c:v>11590.51</c:v>
                </c:pt>
                <c:pt idx="190114">
                  <c:v>12989.28</c:v>
                </c:pt>
                <c:pt idx="190115">
                  <c:v>12407.42</c:v>
                </c:pt>
                <c:pt idx="190116">
                  <c:v>12238.31</c:v>
                </c:pt>
                <c:pt idx="190117">
                  <c:v>11958.56</c:v>
                </c:pt>
                <c:pt idx="190118">
                  <c:v>17597.830000000002</c:v>
                </c:pt>
                <c:pt idx="190119">
                  <c:v>16298.3</c:v>
                </c:pt>
                <c:pt idx="190120">
                  <c:v>16040.95</c:v>
                </c:pt>
                <c:pt idx="190121">
                  <c:v>13569</c:v>
                </c:pt>
                <c:pt idx="190122">
                  <c:v>13785.2</c:v>
                </c:pt>
                <c:pt idx="190123">
                  <c:v>12608.21</c:v>
                </c:pt>
                <c:pt idx="190124">
                  <c:v>11083.99</c:v>
                </c:pt>
                <c:pt idx="190125">
                  <c:v>9973.39</c:v>
                </c:pt>
                <c:pt idx="190126">
                  <c:v>10772.45</c:v>
                </c:pt>
                <c:pt idx="190127">
                  <c:v>8047.1</c:v>
                </c:pt>
                <c:pt idx="190128">
                  <c:v>10121.81</c:v>
                </c:pt>
                <c:pt idx="190129">
                  <c:v>10427.950000000001</c:v>
                </c:pt>
                <c:pt idx="190130">
                  <c:v>8803.85</c:v>
                </c:pt>
                <c:pt idx="190131">
                  <c:v>9124.67</c:v>
                </c:pt>
                <c:pt idx="190132">
                  <c:v>9983.9599999999991</c:v>
                </c:pt>
                <c:pt idx="190133">
                  <c:v>8612.86</c:v>
                </c:pt>
                <c:pt idx="190134">
                  <c:v>8993.17</c:v>
                </c:pt>
                <c:pt idx="190135">
                  <c:v>9670.09</c:v>
                </c:pt>
                <c:pt idx="190136">
                  <c:v>11995.02</c:v>
                </c:pt>
                <c:pt idx="190137">
                  <c:v>10041.76</c:v>
                </c:pt>
                <c:pt idx="190138">
                  <c:v>10423.52</c:v>
                </c:pt>
                <c:pt idx="190139">
                  <c:v>11356.31</c:v>
                </c:pt>
                <c:pt idx="190140">
                  <c:v>10920.96</c:v>
                </c:pt>
                <c:pt idx="190141">
                  <c:v>12518.18</c:v>
                </c:pt>
                <c:pt idx="190142">
                  <c:v>11128.51</c:v>
                </c:pt>
                <c:pt idx="190143">
                  <c:v>13094.94</c:v>
                </c:pt>
                <c:pt idx="190144">
                  <c:v>11924.96</c:v>
                </c:pt>
                <c:pt idx="190145">
                  <c:v>11000.72</c:v>
                </c:pt>
                <c:pt idx="190146">
                  <c:v>13431.07</c:v>
                </c:pt>
                <c:pt idx="190147">
                  <c:v>11374.58</c:v>
                </c:pt>
                <c:pt idx="190148">
                  <c:v>13415.4</c:v>
                </c:pt>
                <c:pt idx="190149">
                  <c:v>15722.33</c:v>
                </c:pt>
                <c:pt idx="190150">
                  <c:v>15012.27</c:v>
                </c:pt>
                <c:pt idx="190151">
                  <c:v>12924.54</c:v>
                </c:pt>
                <c:pt idx="190152">
                  <c:v>15025.97</c:v>
                </c:pt>
                <c:pt idx="190153">
                  <c:v>15675.2</c:v>
                </c:pt>
                <c:pt idx="190154">
                  <c:v>13489.89</c:v>
                </c:pt>
                <c:pt idx="190155">
                  <c:v>12789.37</c:v>
                </c:pt>
                <c:pt idx="190156">
                  <c:v>12348.41</c:v>
                </c:pt>
                <c:pt idx="190157">
                  <c:v>14090.44</c:v>
                </c:pt>
                <c:pt idx="190158">
                  <c:v>14094.12</c:v>
                </c:pt>
                <c:pt idx="190159">
                  <c:v>15988.2</c:v>
                </c:pt>
                <c:pt idx="190160">
                  <c:v>35945.64</c:v>
                </c:pt>
                <c:pt idx="190161">
                  <c:v>16416.73</c:v>
                </c:pt>
                <c:pt idx="190162">
                  <c:v>27248.61</c:v>
                </c:pt>
                <c:pt idx="190163">
                  <c:v>29305.11</c:v>
                </c:pt>
                <c:pt idx="190164">
                  <c:v>37299.440000000002</c:v>
                </c:pt>
                <c:pt idx="190165">
                  <c:v>14146.24</c:v>
                </c:pt>
                <c:pt idx="190166">
                  <c:v>12974.75</c:v>
                </c:pt>
                <c:pt idx="190167">
                  <c:v>9045.8700000000008</c:v>
                </c:pt>
                <c:pt idx="190168">
                  <c:v>9715.5</c:v>
                </c:pt>
                <c:pt idx="190169">
                  <c:v>11031.41</c:v>
                </c:pt>
                <c:pt idx="190170">
                  <c:v>18335.13</c:v>
                </c:pt>
                <c:pt idx="190171">
                  <c:v>20003.98</c:v>
                </c:pt>
                <c:pt idx="190172">
                  <c:v>20828.8</c:v>
                </c:pt>
                <c:pt idx="190173">
                  <c:v>14595.13</c:v>
                </c:pt>
                <c:pt idx="190174">
                  <c:v>14878.61</c:v>
                </c:pt>
                <c:pt idx="190175">
                  <c:v>13843.93</c:v>
                </c:pt>
                <c:pt idx="190176">
                  <c:v>13735.67</c:v>
                </c:pt>
                <c:pt idx="190177">
                  <c:v>11582</c:v>
                </c:pt>
                <c:pt idx="190178">
                  <c:v>12292.46</c:v>
                </c:pt>
                <c:pt idx="190179">
                  <c:v>13138.48</c:v>
                </c:pt>
                <c:pt idx="190180">
                  <c:v>10153.5</c:v>
                </c:pt>
                <c:pt idx="190181">
                  <c:v>11042.37</c:v>
                </c:pt>
                <c:pt idx="190182">
                  <c:v>9968.82</c:v>
                </c:pt>
                <c:pt idx="190183">
                  <c:v>12275.77</c:v>
                </c:pt>
                <c:pt idx="190184">
                  <c:v>11271.97</c:v>
                </c:pt>
                <c:pt idx="190185">
                  <c:v>11157.23</c:v>
                </c:pt>
                <c:pt idx="190186">
                  <c:v>8137.44</c:v>
                </c:pt>
                <c:pt idx="190187">
                  <c:v>8733.83</c:v>
                </c:pt>
                <c:pt idx="190188">
                  <c:v>8211.4599999999991</c:v>
                </c:pt>
                <c:pt idx="190189">
                  <c:v>10813.85</c:v>
                </c:pt>
                <c:pt idx="190190">
                  <c:v>10520</c:v>
                </c:pt>
                <c:pt idx="190191">
                  <c:v>11324.01</c:v>
                </c:pt>
                <c:pt idx="190192">
                  <c:v>13553.09</c:v>
                </c:pt>
                <c:pt idx="190193">
                  <c:v>11150.08</c:v>
                </c:pt>
                <c:pt idx="190194">
                  <c:v>14264.86</c:v>
                </c:pt>
                <c:pt idx="190195">
                  <c:v>13242.16</c:v>
                </c:pt>
                <c:pt idx="190196">
                  <c:v>12899.81</c:v>
                </c:pt>
                <c:pt idx="190197">
                  <c:v>14543.76</c:v>
                </c:pt>
                <c:pt idx="190198">
                  <c:v>15027.93</c:v>
                </c:pt>
                <c:pt idx="190199">
                  <c:v>11899.11</c:v>
                </c:pt>
                <c:pt idx="190200">
                  <c:v>14970.66</c:v>
                </c:pt>
                <c:pt idx="190201">
                  <c:v>16522.82</c:v>
                </c:pt>
                <c:pt idx="190202">
                  <c:v>15673.45</c:v>
                </c:pt>
                <c:pt idx="190203">
                  <c:v>14552.02</c:v>
                </c:pt>
                <c:pt idx="190204">
                  <c:v>16145.57</c:v>
                </c:pt>
                <c:pt idx="190205">
                  <c:v>16322.45</c:v>
                </c:pt>
                <c:pt idx="190206">
                  <c:v>13219.43</c:v>
                </c:pt>
                <c:pt idx="190207">
                  <c:v>12745.28</c:v>
                </c:pt>
                <c:pt idx="190208">
                  <c:v>11699.95</c:v>
                </c:pt>
                <c:pt idx="190209">
                  <c:v>14029.94</c:v>
                </c:pt>
                <c:pt idx="190210">
                  <c:v>13679.46</c:v>
                </c:pt>
                <c:pt idx="190211">
                  <c:v>14767.06</c:v>
                </c:pt>
                <c:pt idx="190212">
                  <c:v>30115.45</c:v>
                </c:pt>
                <c:pt idx="190213">
                  <c:v>15591.17</c:v>
                </c:pt>
                <c:pt idx="190214">
                  <c:v>18795.93</c:v>
                </c:pt>
                <c:pt idx="190215">
                  <c:v>24536.38</c:v>
                </c:pt>
                <c:pt idx="190216">
                  <c:v>37090.11</c:v>
                </c:pt>
                <c:pt idx="190217">
                  <c:v>21357.65</c:v>
                </c:pt>
                <c:pt idx="190218">
                  <c:v>12759.27</c:v>
                </c:pt>
                <c:pt idx="190219">
                  <c:v>11211.32</c:v>
                </c:pt>
                <c:pt idx="190220">
                  <c:v>10995.8</c:v>
                </c:pt>
                <c:pt idx="190221">
                  <c:v>10113.030000000001</c:v>
                </c:pt>
                <c:pt idx="190222">
                  <c:v>15997.24</c:v>
                </c:pt>
                <c:pt idx="190223">
                  <c:v>22655.41</c:v>
                </c:pt>
                <c:pt idx="190224">
                  <c:v>19201.650000000001</c:v>
                </c:pt>
                <c:pt idx="190225">
                  <c:v>18816.669999999998</c:v>
                </c:pt>
                <c:pt idx="190226">
                  <c:v>15330.99</c:v>
                </c:pt>
                <c:pt idx="190227">
                  <c:v>18051.37</c:v>
                </c:pt>
                <c:pt idx="190228">
                  <c:v>14392.26</c:v>
                </c:pt>
                <c:pt idx="190229">
                  <c:v>13146.1</c:v>
                </c:pt>
                <c:pt idx="190230">
                  <c:v>12705.97</c:v>
                </c:pt>
                <c:pt idx="190231">
                  <c:v>12595.63</c:v>
                </c:pt>
                <c:pt idx="190232">
                  <c:v>10373.36</c:v>
                </c:pt>
                <c:pt idx="190233">
                  <c:v>9862.26</c:v>
                </c:pt>
                <c:pt idx="190234">
                  <c:v>9921.92</c:v>
                </c:pt>
                <c:pt idx="190235">
                  <c:v>11186.05</c:v>
                </c:pt>
                <c:pt idx="190236">
                  <c:v>12077.27</c:v>
                </c:pt>
                <c:pt idx="190237">
                  <c:v>9686.48</c:v>
                </c:pt>
                <c:pt idx="190238">
                  <c:v>9398.01</c:v>
                </c:pt>
                <c:pt idx="190239">
                  <c:v>10988.52</c:v>
                </c:pt>
                <c:pt idx="190240">
                  <c:v>12572.01</c:v>
                </c:pt>
                <c:pt idx="190241">
                  <c:v>11072.47</c:v>
                </c:pt>
                <c:pt idx="190242">
                  <c:v>10768.21</c:v>
                </c:pt>
                <c:pt idx="190243">
                  <c:v>9830.74</c:v>
                </c:pt>
                <c:pt idx="190244">
                  <c:v>12345.64</c:v>
                </c:pt>
                <c:pt idx="190245">
                  <c:v>12159.36</c:v>
                </c:pt>
                <c:pt idx="190246">
                  <c:v>12175.34</c:v>
                </c:pt>
                <c:pt idx="190247">
                  <c:v>13344.99</c:v>
                </c:pt>
                <c:pt idx="190248">
                  <c:v>15330.88</c:v>
                </c:pt>
                <c:pt idx="190249">
                  <c:v>13455.08</c:v>
                </c:pt>
                <c:pt idx="190250">
                  <c:v>13162.14</c:v>
                </c:pt>
                <c:pt idx="190251">
                  <c:v>13521.27</c:v>
                </c:pt>
                <c:pt idx="190252">
                  <c:v>12618.7</c:v>
                </c:pt>
                <c:pt idx="190253">
                  <c:v>14332.92</c:v>
                </c:pt>
                <c:pt idx="190254">
                  <c:v>13348.46</c:v>
                </c:pt>
                <c:pt idx="190255">
                  <c:v>15519.76</c:v>
                </c:pt>
                <c:pt idx="190256">
                  <c:v>14297.91</c:v>
                </c:pt>
                <c:pt idx="190257">
                  <c:v>15120.47</c:v>
                </c:pt>
                <c:pt idx="190258">
                  <c:v>15802.74</c:v>
                </c:pt>
                <c:pt idx="190259">
                  <c:v>14342.43</c:v>
                </c:pt>
                <c:pt idx="190260">
                  <c:v>11996.42</c:v>
                </c:pt>
                <c:pt idx="190261">
                  <c:v>33712.17</c:v>
                </c:pt>
                <c:pt idx="190262">
                  <c:v>29379.96</c:v>
                </c:pt>
                <c:pt idx="190263">
                  <c:v>31841.88</c:v>
                </c:pt>
                <c:pt idx="190264">
                  <c:v>26763.93</c:v>
                </c:pt>
                <c:pt idx="190265">
                  <c:v>30404.080000000002</c:v>
                </c:pt>
                <c:pt idx="190266">
                  <c:v>25821.56</c:v>
                </c:pt>
                <c:pt idx="190267">
                  <c:v>27597.82</c:v>
                </c:pt>
                <c:pt idx="190268">
                  <c:v>27502.27</c:v>
                </c:pt>
                <c:pt idx="190269">
                  <c:v>35977.39</c:v>
                </c:pt>
                <c:pt idx="190270">
                  <c:v>37892.81</c:v>
                </c:pt>
                <c:pt idx="190271">
                  <c:v>26924.1</c:v>
                </c:pt>
                <c:pt idx="190272">
                  <c:v>27702.42</c:v>
                </c:pt>
                <c:pt idx="190273">
                  <c:v>29988.31</c:v>
                </c:pt>
                <c:pt idx="190274">
                  <c:v>36557.9</c:v>
                </c:pt>
                <c:pt idx="190275">
                  <c:v>29647.64</c:v>
                </c:pt>
                <c:pt idx="190276">
                  <c:v>30259.13</c:v>
                </c:pt>
                <c:pt idx="190277">
                  <c:v>38147</c:v>
                </c:pt>
                <c:pt idx="190278">
                  <c:v>44737.27</c:v>
                </c:pt>
                <c:pt idx="190279">
                  <c:v>40330.51</c:v>
                </c:pt>
                <c:pt idx="190280">
                  <c:v>47466.45</c:v>
                </c:pt>
                <c:pt idx="190281">
                  <c:v>49539.92</c:v>
                </c:pt>
                <c:pt idx="190282">
                  <c:v>39879.269999999997</c:v>
                </c:pt>
                <c:pt idx="190283">
                  <c:v>43853.18</c:v>
                </c:pt>
                <c:pt idx="190284">
                  <c:v>33798</c:v>
                </c:pt>
                <c:pt idx="190285">
                  <c:v>35292.51</c:v>
                </c:pt>
                <c:pt idx="190286">
                  <c:v>34159.910000000003</c:v>
                </c:pt>
                <c:pt idx="190287">
                  <c:v>34731.71</c:v>
                </c:pt>
                <c:pt idx="190288">
                  <c:v>36139.65</c:v>
                </c:pt>
                <c:pt idx="190289">
                  <c:v>35798.31</c:v>
                </c:pt>
                <c:pt idx="190290">
                  <c:v>40448.230000000003</c:v>
                </c:pt>
                <c:pt idx="190291">
                  <c:v>36167.019999999997</c:v>
                </c:pt>
                <c:pt idx="190292">
                  <c:v>32260.01</c:v>
                </c:pt>
                <c:pt idx="190293">
                  <c:v>29312.47</c:v>
                </c:pt>
                <c:pt idx="190294">
                  <c:v>24829.85</c:v>
                </c:pt>
                <c:pt idx="190295">
                  <c:v>30877.11</c:v>
                </c:pt>
                <c:pt idx="190296">
                  <c:v>40524.19</c:v>
                </c:pt>
                <c:pt idx="190297">
                  <c:v>30908.67</c:v>
                </c:pt>
                <c:pt idx="190298">
                  <c:v>35783.75</c:v>
                </c:pt>
                <c:pt idx="190299">
                  <c:v>32638.06</c:v>
                </c:pt>
                <c:pt idx="190300">
                  <c:v>42789</c:v>
                </c:pt>
                <c:pt idx="190301">
                  <c:v>39444.660000000003</c:v>
                </c:pt>
                <c:pt idx="190302">
                  <c:v>34847.35</c:v>
                </c:pt>
                <c:pt idx="190303">
                  <c:v>53475.19</c:v>
                </c:pt>
                <c:pt idx="190304">
                  <c:v>48983.3</c:v>
                </c:pt>
                <c:pt idx="190305">
                  <c:v>70823.490000000005</c:v>
                </c:pt>
                <c:pt idx="190306">
                  <c:v>81738.720000000001</c:v>
                </c:pt>
                <c:pt idx="190307">
                  <c:v>125639.1</c:v>
                </c:pt>
                <c:pt idx="190308">
                  <c:v>23784.720000000001</c:v>
                </c:pt>
                <c:pt idx="190309">
                  <c:v>24176.58</c:v>
                </c:pt>
                <c:pt idx="190310">
                  <c:v>23682.32</c:v>
                </c:pt>
                <c:pt idx="190311">
                  <c:v>21790.18</c:v>
                </c:pt>
                <c:pt idx="190312">
                  <c:v>23124</c:v>
                </c:pt>
                <c:pt idx="190313">
                  <c:v>31481.42</c:v>
                </c:pt>
                <c:pt idx="190314">
                  <c:v>35318.639999999999</c:v>
                </c:pt>
                <c:pt idx="190315">
                  <c:v>38563.49</c:v>
                </c:pt>
                <c:pt idx="190316">
                  <c:v>31167.37</c:v>
                </c:pt>
                <c:pt idx="190317">
                  <c:v>30978.45</c:v>
                </c:pt>
                <c:pt idx="190318">
                  <c:v>28353.29</c:v>
                </c:pt>
                <c:pt idx="190319">
                  <c:v>26696.28</c:v>
                </c:pt>
                <c:pt idx="190320">
                  <c:v>26550.49</c:v>
                </c:pt>
                <c:pt idx="190321">
                  <c:v>27250.15</c:v>
                </c:pt>
                <c:pt idx="190322">
                  <c:v>27991.46</c:v>
                </c:pt>
                <c:pt idx="190323">
                  <c:v>30719.52</c:v>
                </c:pt>
                <c:pt idx="190324">
                  <c:v>33561.25</c:v>
                </c:pt>
                <c:pt idx="190325">
                  <c:v>33035.199999999997</c:v>
                </c:pt>
                <c:pt idx="190326">
                  <c:v>30974.61</c:v>
                </c:pt>
                <c:pt idx="190327">
                  <c:v>31945.23</c:v>
                </c:pt>
                <c:pt idx="190328">
                  <c:v>35070.339999999997</c:v>
                </c:pt>
                <c:pt idx="190329">
                  <c:v>37270.870000000003</c:v>
                </c:pt>
                <c:pt idx="190330">
                  <c:v>49337.440000000002</c:v>
                </c:pt>
                <c:pt idx="190331">
                  <c:v>46593.06</c:v>
                </c:pt>
                <c:pt idx="190332">
                  <c:v>49782.080000000002</c:v>
                </c:pt>
                <c:pt idx="190333">
                  <c:v>43983.4</c:v>
                </c:pt>
                <c:pt idx="190334">
                  <c:v>37017.79</c:v>
                </c:pt>
                <c:pt idx="190335">
                  <c:v>39846.949999999997</c:v>
                </c:pt>
                <c:pt idx="190336">
                  <c:v>33528.33</c:v>
                </c:pt>
                <c:pt idx="190337">
                  <c:v>34822.230000000003</c:v>
                </c:pt>
                <c:pt idx="190338">
                  <c:v>33682.720000000001</c:v>
                </c:pt>
                <c:pt idx="190339">
                  <c:v>39939.06</c:v>
                </c:pt>
                <c:pt idx="190340">
                  <c:v>34831.21</c:v>
                </c:pt>
                <c:pt idx="190341">
                  <c:v>34886.69</c:v>
                </c:pt>
                <c:pt idx="190342">
                  <c:v>36956.68</c:v>
                </c:pt>
                <c:pt idx="190343">
                  <c:v>35905.43</c:v>
                </c:pt>
                <c:pt idx="190344">
                  <c:v>34429.949999999997</c:v>
                </c:pt>
                <c:pt idx="190345">
                  <c:v>31110.18</c:v>
                </c:pt>
                <c:pt idx="190346">
                  <c:v>33526.97</c:v>
                </c:pt>
                <c:pt idx="190347">
                  <c:v>30279.35</c:v>
                </c:pt>
                <c:pt idx="190348">
                  <c:v>39639.21</c:v>
                </c:pt>
                <c:pt idx="190349">
                  <c:v>33481.379999999997</c:v>
                </c:pt>
                <c:pt idx="190350">
                  <c:v>38311.15</c:v>
                </c:pt>
                <c:pt idx="190351">
                  <c:v>37623.879999999997</c:v>
                </c:pt>
                <c:pt idx="190352">
                  <c:v>41534.639999999999</c:v>
                </c:pt>
                <c:pt idx="190353">
                  <c:v>37083.29</c:v>
                </c:pt>
                <c:pt idx="190354">
                  <c:v>37575.800000000003</c:v>
                </c:pt>
                <c:pt idx="190355">
                  <c:v>52885.24</c:v>
                </c:pt>
                <c:pt idx="190356">
                  <c:v>46718.12</c:v>
                </c:pt>
                <c:pt idx="190357">
                  <c:v>55441.35</c:v>
                </c:pt>
                <c:pt idx="190358">
                  <c:v>75348.69</c:v>
                </c:pt>
                <c:pt idx="190359">
                  <c:v>123742.04</c:v>
                </c:pt>
                <c:pt idx="190360">
                  <c:v>39613.85</c:v>
                </c:pt>
                <c:pt idx="190361">
                  <c:v>28358.39</c:v>
                </c:pt>
                <c:pt idx="190362">
                  <c:v>24930.16</c:v>
                </c:pt>
                <c:pt idx="190363">
                  <c:v>24861.81</c:v>
                </c:pt>
                <c:pt idx="190364">
                  <c:v>23647.71</c:v>
                </c:pt>
                <c:pt idx="190365">
                  <c:v>33008.14</c:v>
                </c:pt>
                <c:pt idx="190366">
                  <c:v>41573.93</c:v>
                </c:pt>
                <c:pt idx="190367">
                  <c:v>40308.26</c:v>
                </c:pt>
                <c:pt idx="190368">
                  <c:v>30002.2</c:v>
                </c:pt>
                <c:pt idx="190369">
                  <c:v>35560.07</c:v>
                </c:pt>
                <c:pt idx="190370">
                  <c:v>32859.24</c:v>
                </c:pt>
                <c:pt idx="190371">
                  <c:v>33159.300000000003</c:v>
                </c:pt>
                <c:pt idx="190372">
                  <c:v>41714.89</c:v>
                </c:pt>
                <c:pt idx="190373">
                  <c:v>35577.33</c:v>
                </c:pt>
                <c:pt idx="190374">
                  <c:v>38520.230000000003</c:v>
                </c:pt>
                <c:pt idx="190375">
                  <c:v>30451.93</c:v>
                </c:pt>
                <c:pt idx="190376">
                  <c:v>30693.23</c:v>
                </c:pt>
                <c:pt idx="190377">
                  <c:v>29078.26</c:v>
                </c:pt>
                <c:pt idx="190378">
                  <c:v>37288.79</c:v>
                </c:pt>
                <c:pt idx="190379">
                  <c:v>39404.85</c:v>
                </c:pt>
                <c:pt idx="190380">
                  <c:v>34191.839999999997</c:v>
                </c:pt>
                <c:pt idx="190381">
                  <c:v>41856.78</c:v>
                </c:pt>
                <c:pt idx="190382">
                  <c:v>47869.48</c:v>
                </c:pt>
                <c:pt idx="190383">
                  <c:v>44038.97</c:v>
                </c:pt>
                <c:pt idx="190384">
                  <c:v>53475.94</c:v>
                </c:pt>
                <c:pt idx="190385">
                  <c:v>52306.57</c:v>
                </c:pt>
                <c:pt idx="190386">
                  <c:v>39077.64</c:v>
                </c:pt>
                <c:pt idx="190387">
                  <c:v>46621.19</c:v>
                </c:pt>
                <c:pt idx="190388">
                  <c:v>38119.660000000003</c:v>
                </c:pt>
                <c:pt idx="190389">
                  <c:v>35487.620000000003</c:v>
                </c:pt>
                <c:pt idx="190390">
                  <c:v>32456.639999999999</c:v>
                </c:pt>
                <c:pt idx="190391">
                  <c:v>38613.370000000003</c:v>
                </c:pt>
                <c:pt idx="190392">
                  <c:v>41406.81</c:v>
                </c:pt>
                <c:pt idx="190393">
                  <c:v>37354.69</c:v>
                </c:pt>
                <c:pt idx="190394">
                  <c:v>38539.980000000003</c:v>
                </c:pt>
                <c:pt idx="190395">
                  <c:v>39986.639999999999</c:v>
                </c:pt>
                <c:pt idx="190396">
                  <c:v>32306.65</c:v>
                </c:pt>
                <c:pt idx="190397">
                  <c:v>28606.62</c:v>
                </c:pt>
                <c:pt idx="190398">
                  <c:v>29378.61</c:v>
                </c:pt>
                <c:pt idx="190399">
                  <c:v>33901.64</c:v>
                </c:pt>
                <c:pt idx="190400">
                  <c:v>36719.730000000003</c:v>
                </c:pt>
                <c:pt idx="190401">
                  <c:v>39218.35</c:v>
                </c:pt>
                <c:pt idx="190402">
                  <c:v>33218.67</c:v>
                </c:pt>
                <c:pt idx="190403">
                  <c:v>32653.58</c:v>
                </c:pt>
                <c:pt idx="190404">
                  <c:v>10496.98</c:v>
                </c:pt>
                <c:pt idx="190405">
                  <c:v>6171.13</c:v>
                </c:pt>
                <c:pt idx="190406">
                  <c:v>6737.53</c:v>
                </c:pt>
                <c:pt idx="190407">
                  <c:v>7514.2</c:v>
                </c:pt>
                <c:pt idx="190408">
                  <c:v>9146.76</c:v>
                </c:pt>
                <c:pt idx="190409">
                  <c:v>7904.13</c:v>
                </c:pt>
                <c:pt idx="190410">
                  <c:v>7633.01</c:v>
                </c:pt>
                <c:pt idx="190411">
                  <c:v>8709.8700000000008</c:v>
                </c:pt>
                <c:pt idx="190412">
                  <c:v>15416.11</c:v>
                </c:pt>
                <c:pt idx="190413">
                  <c:v>11176.18</c:v>
                </c:pt>
                <c:pt idx="190414">
                  <c:v>6669.97</c:v>
                </c:pt>
                <c:pt idx="190415">
                  <c:v>6125.42</c:v>
                </c:pt>
                <c:pt idx="190416">
                  <c:v>6371.29</c:v>
                </c:pt>
                <c:pt idx="190417">
                  <c:v>8246.56</c:v>
                </c:pt>
                <c:pt idx="190418">
                  <c:v>5205.83</c:v>
                </c:pt>
                <c:pt idx="190419">
                  <c:v>5699.46</c:v>
                </c:pt>
                <c:pt idx="190420">
                  <c:v>6797.05</c:v>
                </c:pt>
                <c:pt idx="190421">
                  <c:v>7790.63</c:v>
                </c:pt>
                <c:pt idx="190422">
                  <c:v>6800.82</c:v>
                </c:pt>
                <c:pt idx="190423">
                  <c:v>6460.95</c:v>
                </c:pt>
                <c:pt idx="190424">
                  <c:v>6055.38</c:v>
                </c:pt>
                <c:pt idx="190425">
                  <c:v>7451.39</c:v>
                </c:pt>
                <c:pt idx="190426">
                  <c:v>6131.07</c:v>
                </c:pt>
                <c:pt idx="190427">
                  <c:v>5713.12</c:v>
                </c:pt>
                <c:pt idx="190428">
                  <c:v>6432.82</c:v>
                </c:pt>
                <c:pt idx="190429">
                  <c:v>8443.3799999999992</c:v>
                </c:pt>
                <c:pt idx="190430">
                  <c:v>10493.64</c:v>
                </c:pt>
                <c:pt idx="190431">
                  <c:v>14207.7</c:v>
                </c:pt>
                <c:pt idx="190432">
                  <c:v>14726.33</c:v>
                </c:pt>
                <c:pt idx="190433">
                  <c:v>17933.36</c:v>
                </c:pt>
                <c:pt idx="190434">
                  <c:v>12663.44</c:v>
                </c:pt>
                <c:pt idx="190435">
                  <c:v>8289.39</c:v>
                </c:pt>
                <c:pt idx="190436">
                  <c:v>7493.23</c:v>
                </c:pt>
                <c:pt idx="190437">
                  <c:v>5583.01</c:v>
                </c:pt>
                <c:pt idx="190438">
                  <c:v>7665.91</c:v>
                </c:pt>
                <c:pt idx="190439">
                  <c:v>10063.200000000001</c:v>
                </c:pt>
                <c:pt idx="190440">
                  <c:v>6664.13</c:v>
                </c:pt>
                <c:pt idx="190441">
                  <c:v>8247.16</c:v>
                </c:pt>
                <c:pt idx="190442">
                  <c:v>7430.48</c:v>
                </c:pt>
                <c:pt idx="190443">
                  <c:v>10476.700000000001</c:v>
                </c:pt>
                <c:pt idx="190444">
                  <c:v>7870.08</c:v>
                </c:pt>
                <c:pt idx="190445">
                  <c:v>7708.17</c:v>
                </c:pt>
                <c:pt idx="190446">
                  <c:v>16792.04</c:v>
                </c:pt>
                <c:pt idx="190447">
                  <c:v>13375.87</c:v>
                </c:pt>
                <c:pt idx="190448">
                  <c:v>18871.759999999998</c:v>
                </c:pt>
                <c:pt idx="190449">
                  <c:v>16665.330000000002</c:v>
                </c:pt>
                <c:pt idx="190450">
                  <c:v>20674.740000000002</c:v>
                </c:pt>
                <c:pt idx="190451">
                  <c:v>3508.82</c:v>
                </c:pt>
                <c:pt idx="190452">
                  <c:v>3832.51</c:v>
                </c:pt>
                <c:pt idx="190453">
                  <c:v>4687.3900000000003</c:v>
                </c:pt>
                <c:pt idx="190454">
                  <c:v>3923.32</c:v>
                </c:pt>
                <c:pt idx="190455">
                  <c:v>4304.75</c:v>
                </c:pt>
                <c:pt idx="190456">
                  <c:v>7748.75</c:v>
                </c:pt>
                <c:pt idx="190457">
                  <c:v>8064.5</c:v>
                </c:pt>
                <c:pt idx="190458">
                  <c:v>9066.5300000000007</c:v>
                </c:pt>
                <c:pt idx="190459">
                  <c:v>6092.96</c:v>
                </c:pt>
                <c:pt idx="190460">
                  <c:v>6398.92</c:v>
                </c:pt>
                <c:pt idx="190461">
                  <c:v>5943.69</c:v>
                </c:pt>
                <c:pt idx="190462">
                  <c:v>6033.47</c:v>
                </c:pt>
                <c:pt idx="190463">
                  <c:v>5559.93</c:v>
                </c:pt>
                <c:pt idx="190464">
                  <c:v>6196.04</c:v>
                </c:pt>
                <c:pt idx="190465">
                  <c:v>6706.86</c:v>
                </c:pt>
                <c:pt idx="190466">
                  <c:v>7656.71</c:v>
                </c:pt>
                <c:pt idx="190467">
                  <c:v>11686.77</c:v>
                </c:pt>
                <c:pt idx="190468">
                  <c:v>7838.17</c:v>
                </c:pt>
                <c:pt idx="190469">
                  <c:v>5181.8100000000004</c:v>
                </c:pt>
                <c:pt idx="190470">
                  <c:v>6054.94</c:v>
                </c:pt>
                <c:pt idx="190471">
                  <c:v>6526.02</c:v>
                </c:pt>
                <c:pt idx="190472">
                  <c:v>6150.77</c:v>
                </c:pt>
                <c:pt idx="190473">
                  <c:v>7471.86</c:v>
                </c:pt>
                <c:pt idx="190474">
                  <c:v>6052.38</c:v>
                </c:pt>
                <c:pt idx="190475">
                  <c:v>5781.64</c:v>
                </c:pt>
                <c:pt idx="190476">
                  <c:v>5814.08</c:v>
                </c:pt>
                <c:pt idx="190477">
                  <c:v>5611.53</c:v>
                </c:pt>
                <c:pt idx="190478">
                  <c:v>5151.07</c:v>
                </c:pt>
                <c:pt idx="190479">
                  <c:v>5533.81</c:v>
                </c:pt>
                <c:pt idx="190480">
                  <c:v>4898.76</c:v>
                </c:pt>
                <c:pt idx="190481">
                  <c:v>5574.89</c:v>
                </c:pt>
                <c:pt idx="190482">
                  <c:v>12193.06</c:v>
                </c:pt>
                <c:pt idx="190483">
                  <c:v>10895.27</c:v>
                </c:pt>
                <c:pt idx="190484">
                  <c:v>12679.41</c:v>
                </c:pt>
                <c:pt idx="190485">
                  <c:v>16159.5</c:v>
                </c:pt>
                <c:pt idx="190486">
                  <c:v>15921.96</c:v>
                </c:pt>
                <c:pt idx="190487">
                  <c:v>10736</c:v>
                </c:pt>
                <c:pt idx="190488">
                  <c:v>7951.11</c:v>
                </c:pt>
                <c:pt idx="190489">
                  <c:v>6894.41</c:v>
                </c:pt>
                <c:pt idx="190490">
                  <c:v>7154.16</c:v>
                </c:pt>
                <c:pt idx="190491">
                  <c:v>8495.24</c:v>
                </c:pt>
                <c:pt idx="190492">
                  <c:v>6298.43</c:v>
                </c:pt>
                <c:pt idx="190493">
                  <c:v>7751.03</c:v>
                </c:pt>
                <c:pt idx="190494">
                  <c:v>9276.0300000000007</c:v>
                </c:pt>
                <c:pt idx="190495">
                  <c:v>9534.48</c:v>
                </c:pt>
                <c:pt idx="190496">
                  <c:v>7373.34</c:v>
                </c:pt>
                <c:pt idx="190497">
                  <c:v>7299.47</c:v>
                </c:pt>
                <c:pt idx="190498">
                  <c:v>15507.95</c:v>
                </c:pt>
                <c:pt idx="190499">
                  <c:v>10333.67</c:v>
                </c:pt>
                <c:pt idx="190500">
                  <c:v>13023.58</c:v>
                </c:pt>
                <c:pt idx="190501">
                  <c:v>17237.27</c:v>
                </c:pt>
                <c:pt idx="190502">
                  <c:v>19450.740000000002</c:v>
                </c:pt>
                <c:pt idx="190503">
                  <c:v>5080.91</c:v>
                </c:pt>
                <c:pt idx="190504">
                  <c:v>4208.67</c:v>
                </c:pt>
                <c:pt idx="190505">
                  <c:v>4432.74</c:v>
                </c:pt>
                <c:pt idx="190506">
                  <c:v>3448.46</c:v>
                </c:pt>
                <c:pt idx="190507">
                  <c:v>3387.03</c:v>
                </c:pt>
                <c:pt idx="190508">
                  <c:v>5827.05</c:v>
                </c:pt>
                <c:pt idx="190509">
                  <c:v>7399.79</c:v>
                </c:pt>
                <c:pt idx="190510">
                  <c:v>7884.28</c:v>
                </c:pt>
                <c:pt idx="190511">
                  <c:v>5419.08</c:v>
                </c:pt>
                <c:pt idx="190512">
                  <c:v>8059.25</c:v>
                </c:pt>
                <c:pt idx="190513">
                  <c:v>6947.75</c:v>
                </c:pt>
                <c:pt idx="190514">
                  <c:v>7528.41</c:v>
                </c:pt>
                <c:pt idx="190515">
                  <c:v>8860.24</c:v>
                </c:pt>
                <c:pt idx="190516">
                  <c:v>8434.49</c:v>
                </c:pt>
                <c:pt idx="190517">
                  <c:v>12310.51</c:v>
                </c:pt>
                <c:pt idx="190518">
                  <c:v>6239.87</c:v>
                </c:pt>
                <c:pt idx="190519">
                  <c:v>5136.71</c:v>
                </c:pt>
                <c:pt idx="190520">
                  <c:v>4525.5600000000004</c:v>
                </c:pt>
                <c:pt idx="190521">
                  <c:v>7117.31</c:v>
                </c:pt>
                <c:pt idx="190522">
                  <c:v>6351.59</c:v>
                </c:pt>
                <c:pt idx="190523">
                  <c:v>5292.07</c:v>
                </c:pt>
                <c:pt idx="190524">
                  <c:v>6463.66</c:v>
                </c:pt>
                <c:pt idx="190525">
                  <c:v>7254.23</c:v>
                </c:pt>
                <c:pt idx="190526">
                  <c:v>6570.49</c:v>
                </c:pt>
                <c:pt idx="190527">
                  <c:v>5223.01</c:v>
                </c:pt>
                <c:pt idx="190528">
                  <c:v>5508.62</c:v>
                </c:pt>
                <c:pt idx="190529">
                  <c:v>5905.28</c:v>
                </c:pt>
                <c:pt idx="190530">
                  <c:v>6951.95</c:v>
                </c:pt>
                <c:pt idx="190531">
                  <c:v>6087.49</c:v>
                </c:pt>
                <c:pt idx="190532">
                  <c:v>6053.23</c:v>
                </c:pt>
                <c:pt idx="190533">
                  <c:v>7190.39</c:v>
                </c:pt>
                <c:pt idx="190534">
                  <c:v>10991.23</c:v>
                </c:pt>
                <c:pt idx="190535">
                  <c:v>11987.21</c:v>
                </c:pt>
                <c:pt idx="190536">
                  <c:v>12293.2</c:v>
                </c:pt>
                <c:pt idx="190537">
                  <c:v>17540.87</c:v>
                </c:pt>
                <c:pt idx="190538">
                  <c:v>12864.28</c:v>
                </c:pt>
                <c:pt idx="190539">
                  <c:v>5732.29</c:v>
                </c:pt>
                <c:pt idx="190540">
                  <c:v>6775.96</c:v>
                </c:pt>
                <c:pt idx="190541">
                  <c:v>6955.1</c:v>
                </c:pt>
                <c:pt idx="190542">
                  <c:v>7673.14</c:v>
                </c:pt>
                <c:pt idx="190543">
                  <c:v>9060.07</c:v>
                </c:pt>
                <c:pt idx="190544">
                  <c:v>8187.27</c:v>
                </c:pt>
                <c:pt idx="190545">
                  <c:v>7182.59</c:v>
                </c:pt>
                <c:pt idx="190546">
                  <c:v>9558.02</c:v>
                </c:pt>
                <c:pt idx="190547">
                  <c:v>17435.07</c:v>
                </c:pt>
                <c:pt idx="190548">
                  <c:v>21097.919999999998</c:v>
                </c:pt>
                <c:pt idx="190549">
                  <c:v>17859</c:v>
                </c:pt>
                <c:pt idx="190550">
                  <c:v>14367.63</c:v>
                </c:pt>
                <c:pt idx="190551">
                  <c:v>15683</c:v>
                </c:pt>
                <c:pt idx="190552">
                  <c:v>17350.5</c:v>
                </c:pt>
                <c:pt idx="190553">
                  <c:v>18819</c:v>
                </c:pt>
                <c:pt idx="190554">
                  <c:v>20517.63</c:v>
                </c:pt>
                <c:pt idx="190555">
                  <c:v>28397.5</c:v>
                </c:pt>
                <c:pt idx="190556">
                  <c:v>25607.25</c:v>
                </c:pt>
                <c:pt idx="190557">
                  <c:v>17216</c:v>
                </c:pt>
                <c:pt idx="190558">
                  <c:v>17232.75</c:v>
                </c:pt>
                <c:pt idx="190559">
                  <c:v>17693.580000000002</c:v>
                </c:pt>
                <c:pt idx="190560">
                  <c:v>21697.75</c:v>
                </c:pt>
                <c:pt idx="190561">
                  <c:v>16313.13</c:v>
                </c:pt>
                <c:pt idx="190562">
                  <c:v>15797.5</c:v>
                </c:pt>
                <c:pt idx="190563">
                  <c:v>18670</c:v>
                </c:pt>
                <c:pt idx="190564">
                  <c:v>19857.5</c:v>
                </c:pt>
                <c:pt idx="190565">
                  <c:v>17164.830000000002</c:v>
                </c:pt>
                <c:pt idx="190566">
                  <c:v>16753.5</c:v>
                </c:pt>
                <c:pt idx="190567">
                  <c:v>16330.8</c:v>
                </c:pt>
                <c:pt idx="190568">
                  <c:v>15090.25</c:v>
                </c:pt>
                <c:pt idx="190569">
                  <c:v>14649.75</c:v>
                </c:pt>
                <c:pt idx="190570">
                  <c:v>13665</c:v>
                </c:pt>
                <c:pt idx="190571">
                  <c:v>13632.5</c:v>
                </c:pt>
                <c:pt idx="190572">
                  <c:v>16451.75</c:v>
                </c:pt>
                <c:pt idx="190573">
                  <c:v>16558.75</c:v>
                </c:pt>
                <c:pt idx="190574">
                  <c:v>17247.41</c:v>
                </c:pt>
                <c:pt idx="190575">
                  <c:v>16484.82</c:v>
                </c:pt>
                <c:pt idx="190576">
                  <c:v>17417.96</c:v>
                </c:pt>
                <c:pt idx="190577">
                  <c:v>18089.93</c:v>
                </c:pt>
                <c:pt idx="190578">
                  <c:v>15507.31</c:v>
                </c:pt>
                <c:pt idx="190579">
                  <c:v>15192.91</c:v>
                </c:pt>
                <c:pt idx="190580">
                  <c:v>13950.1</c:v>
                </c:pt>
                <c:pt idx="190581">
                  <c:v>17823.54</c:v>
                </c:pt>
                <c:pt idx="190582">
                  <c:v>19126.96</c:v>
                </c:pt>
                <c:pt idx="190583">
                  <c:v>15410.49</c:v>
                </c:pt>
                <c:pt idx="190584">
                  <c:v>16975.28</c:v>
                </c:pt>
                <c:pt idx="190585">
                  <c:v>17194.93</c:v>
                </c:pt>
                <c:pt idx="190586">
                  <c:v>21537.06</c:v>
                </c:pt>
                <c:pt idx="190587">
                  <c:v>15912.75</c:v>
                </c:pt>
                <c:pt idx="190588">
                  <c:v>16225.13</c:v>
                </c:pt>
                <c:pt idx="190589">
                  <c:v>17691.400000000001</c:v>
                </c:pt>
                <c:pt idx="190590">
                  <c:v>23093.48</c:v>
                </c:pt>
                <c:pt idx="190591">
                  <c:v>24048.58</c:v>
                </c:pt>
                <c:pt idx="190592">
                  <c:v>26637.01</c:v>
                </c:pt>
                <c:pt idx="190593">
                  <c:v>34326.57</c:v>
                </c:pt>
                <c:pt idx="190594">
                  <c:v>14665.29</c:v>
                </c:pt>
                <c:pt idx="190595">
                  <c:v>12398.16</c:v>
                </c:pt>
                <c:pt idx="190596">
                  <c:v>15988.78</c:v>
                </c:pt>
                <c:pt idx="190597">
                  <c:v>11560.12</c:v>
                </c:pt>
                <c:pt idx="190598">
                  <c:v>11999.35</c:v>
                </c:pt>
                <c:pt idx="190599">
                  <c:v>16164.88</c:v>
                </c:pt>
                <c:pt idx="190600">
                  <c:v>15114.54</c:v>
                </c:pt>
                <c:pt idx="190601">
                  <c:v>17645.91</c:v>
                </c:pt>
                <c:pt idx="190602">
                  <c:v>15009.62</c:v>
                </c:pt>
                <c:pt idx="190603">
                  <c:v>18808</c:v>
                </c:pt>
                <c:pt idx="190604">
                  <c:v>14164.45</c:v>
                </c:pt>
                <c:pt idx="190605">
                  <c:v>15600.87</c:v>
                </c:pt>
                <c:pt idx="190606">
                  <c:v>14843.47</c:v>
                </c:pt>
                <c:pt idx="190607">
                  <c:v>15947.93</c:v>
                </c:pt>
                <c:pt idx="190608">
                  <c:v>16992.59</c:v>
                </c:pt>
                <c:pt idx="190609">
                  <c:v>18039.810000000001</c:v>
                </c:pt>
                <c:pt idx="190610">
                  <c:v>20097.060000000001</c:v>
                </c:pt>
                <c:pt idx="190611">
                  <c:v>21730.93</c:v>
                </c:pt>
                <c:pt idx="190612">
                  <c:v>17582.84</c:v>
                </c:pt>
                <c:pt idx="190613">
                  <c:v>19499.580000000002</c:v>
                </c:pt>
                <c:pt idx="190614">
                  <c:v>19747.16</c:v>
                </c:pt>
                <c:pt idx="190615">
                  <c:v>19320.2</c:v>
                </c:pt>
                <c:pt idx="190616">
                  <c:v>21894.84</c:v>
                </c:pt>
                <c:pt idx="190617">
                  <c:v>18861.45</c:v>
                </c:pt>
                <c:pt idx="190618">
                  <c:v>17218.82</c:v>
                </c:pt>
                <c:pt idx="190619">
                  <c:v>18564.75</c:v>
                </c:pt>
                <c:pt idx="190620">
                  <c:v>17930.939999999999</c:v>
                </c:pt>
                <c:pt idx="190621">
                  <c:v>17622.740000000002</c:v>
                </c:pt>
                <c:pt idx="190622">
                  <c:v>15501.8</c:v>
                </c:pt>
                <c:pt idx="190623">
                  <c:v>14322.98</c:v>
                </c:pt>
                <c:pt idx="190624">
                  <c:v>14197.25</c:v>
                </c:pt>
                <c:pt idx="190625">
                  <c:v>17917.48</c:v>
                </c:pt>
                <c:pt idx="190626">
                  <c:v>15459.9</c:v>
                </c:pt>
                <c:pt idx="190627">
                  <c:v>15860.98</c:v>
                </c:pt>
                <c:pt idx="190628">
                  <c:v>18342.330000000002</c:v>
                </c:pt>
                <c:pt idx="190629">
                  <c:v>20136.09</c:v>
                </c:pt>
                <c:pt idx="190630">
                  <c:v>19486.55</c:v>
                </c:pt>
                <c:pt idx="190631">
                  <c:v>16387.57</c:v>
                </c:pt>
                <c:pt idx="190632">
                  <c:v>16184.43</c:v>
                </c:pt>
                <c:pt idx="190633">
                  <c:v>18125.02</c:v>
                </c:pt>
                <c:pt idx="190634">
                  <c:v>21898.09</c:v>
                </c:pt>
                <c:pt idx="190635">
                  <c:v>14980.84</c:v>
                </c:pt>
                <c:pt idx="190636">
                  <c:v>18178.259999999998</c:v>
                </c:pt>
                <c:pt idx="190637">
                  <c:v>18270.68</c:v>
                </c:pt>
                <c:pt idx="190638">
                  <c:v>23555.89</c:v>
                </c:pt>
                <c:pt idx="190639">
                  <c:v>16435.400000000001</c:v>
                </c:pt>
                <c:pt idx="190640">
                  <c:v>16496.64</c:v>
                </c:pt>
                <c:pt idx="190641">
                  <c:v>19457.63</c:v>
                </c:pt>
                <c:pt idx="190642">
                  <c:v>20311.68</c:v>
                </c:pt>
                <c:pt idx="190643">
                  <c:v>20224.05</c:v>
                </c:pt>
                <c:pt idx="190644">
                  <c:v>22270.799999999999</c:v>
                </c:pt>
                <c:pt idx="190645">
                  <c:v>31706.62</c:v>
                </c:pt>
                <c:pt idx="190646">
                  <c:v>15816.08</c:v>
                </c:pt>
                <c:pt idx="190647">
                  <c:v>13519.28</c:v>
                </c:pt>
                <c:pt idx="190648">
                  <c:v>11264.13</c:v>
                </c:pt>
                <c:pt idx="190649">
                  <c:v>12595</c:v>
                </c:pt>
                <c:pt idx="190650">
                  <c:v>11248.94</c:v>
                </c:pt>
                <c:pt idx="190651">
                  <c:v>15359.02</c:v>
                </c:pt>
                <c:pt idx="190652">
                  <c:v>17971.14</c:v>
                </c:pt>
                <c:pt idx="190653">
                  <c:v>18895.12</c:v>
                </c:pt>
                <c:pt idx="190654">
                  <c:v>14028.45</c:v>
                </c:pt>
                <c:pt idx="190655">
                  <c:v>14057.39</c:v>
                </c:pt>
                <c:pt idx="190656">
                  <c:v>14224.84</c:v>
                </c:pt>
                <c:pt idx="190657">
                  <c:v>19466.73</c:v>
                </c:pt>
                <c:pt idx="190658">
                  <c:v>24956.62</c:v>
                </c:pt>
                <c:pt idx="190659">
                  <c:v>19858.669999999998</c:v>
                </c:pt>
                <c:pt idx="190660">
                  <c:v>21919.22</c:v>
                </c:pt>
                <c:pt idx="190661">
                  <c:v>16708.14</c:v>
                </c:pt>
                <c:pt idx="190662">
                  <c:v>15199.1</c:v>
                </c:pt>
                <c:pt idx="190663">
                  <c:v>14161.95</c:v>
                </c:pt>
                <c:pt idx="190664">
                  <c:v>20514.490000000002</c:v>
                </c:pt>
                <c:pt idx="190665">
                  <c:v>19651.04</c:v>
                </c:pt>
                <c:pt idx="190666">
                  <c:v>18920.439999999999</c:v>
                </c:pt>
                <c:pt idx="190667">
                  <c:v>18208.03</c:v>
                </c:pt>
                <c:pt idx="190668">
                  <c:v>21786.29</c:v>
                </c:pt>
                <c:pt idx="190669">
                  <c:v>18056.59</c:v>
                </c:pt>
                <c:pt idx="190670">
                  <c:v>16939.98</c:v>
                </c:pt>
                <c:pt idx="190671">
                  <c:v>16337.73</c:v>
                </c:pt>
                <c:pt idx="190672">
                  <c:v>13743.28</c:v>
                </c:pt>
                <c:pt idx="190673">
                  <c:v>16485.169999999998</c:v>
                </c:pt>
                <c:pt idx="190674">
                  <c:v>10907.76</c:v>
                </c:pt>
                <c:pt idx="190675">
                  <c:v>13559.09</c:v>
                </c:pt>
                <c:pt idx="190676">
                  <c:v>12384.25</c:v>
                </c:pt>
                <c:pt idx="190677">
                  <c:v>15940.61</c:v>
                </c:pt>
                <c:pt idx="190678">
                  <c:v>15958.72</c:v>
                </c:pt>
                <c:pt idx="190679">
                  <c:v>14865.39</c:v>
                </c:pt>
                <c:pt idx="190680">
                  <c:v>16998.37</c:v>
                </c:pt>
                <c:pt idx="190681">
                  <c:v>20503.47</c:v>
                </c:pt>
                <c:pt idx="190682">
                  <c:v>15401.17</c:v>
                </c:pt>
                <c:pt idx="190683">
                  <c:v>14520.63</c:v>
                </c:pt>
                <c:pt idx="190684">
                  <c:v>14720.04</c:v>
                </c:pt>
                <c:pt idx="190685">
                  <c:v>15779.46</c:v>
                </c:pt>
                <c:pt idx="190686">
                  <c:v>19941.53</c:v>
                </c:pt>
                <c:pt idx="190687">
                  <c:v>17410.59</c:v>
                </c:pt>
                <c:pt idx="190688">
                  <c:v>15913.13</c:v>
                </c:pt>
                <c:pt idx="190689">
                  <c:v>15507</c:v>
                </c:pt>
                <c:pt idx="190690">
                  <c:v>16856.28</c:v>
                </c:pt>
                <c:pt idx="190691">
                  <c:v>12534.14</c:v>
                </c:pt>
                <c:pt idx="190692">
                  <c:v>14928.51</c:v>
                </c:pt>
                <c:pt idx="190693">
                  <c:v>12739.62</c:v>
                </c:pt>
                <c:pt idx="190694">
                  <c:v>14608.45</c:v>
                </c:pt>
                <c:pt idx="190695">
                  <c:v>15078.02</c:v>
                </c:pt>
                <c:pt idx="190696">
                  <c:v>15315.9</c:v>
                </c:pt>
                <c:pt idx="190697">
                  <c:v>16290.29</c:v>
                </c:pt>
                <c:pt idx="190698">
                  <c:v>24042.38</c:v>
                </c:pt>
                <c:pt idx="190699">
                  <c:v>17023.28</c:v>
                </c:pt>
                <c:pt idx="190700">
                  <c:v>12279.32</c:v>
                </c:pt>
                <c:pt idx="190701">
                  <c:v>11755.27</c:v>
                </c:pt>
                <c:pt idx="190702">
                  <c:v>11703.41</c:v>
                </c:pt>
                <c:pt idx="190703">
                  <c:v>13007.41</c:v>
                </c:pt>
                <c:pt idx="190704">
                  <c:v>10229.82</c:v>
                </c:pt>
                <c:pt idx="190705">
                  <c:v>9957.8799999999992</c:v>
                </c:pt>
                <c:pt idx="190706">
                  <c:v>12648.84</c:v>
                </c:pt>
                <c:pt idx="190707">
                  <c:v>12856.56</c:v>
                </c:pt>
                <c:pt idx="190708">
                  <c:v>11111.58</c:v>
                </c:pt>
                <c:pt idx="190709">
                  <c:v>10376.629999999999</c:v>
                </c:pt>
                <c:pt idx="190710">
                  <c:v>9779.9699999999993</c:v>
                </c:pt>
                <c:pt idx="190711">
                  <c:v>10242.33</c:v>
                </c:pt>
                <c:pt idx="190712">
                  <c:v>8965.14</c:v>
                </c:pt>
                <c:pt idx="190713">
                  <c:v>8039.07</c:v>
                </c:pt>
                <c:pt idx="190714">
                  <c:v>7750.18</c:v>
                </c:pt>
                <c:pt idx="190715">
                  <c:v>9643.36</c:v>
                </c:pt>
                <c:pt idx="190716">
                  <c:v>8863.5499999999993</c:v>
                </c:pt>
                <c:pt idx="190717">
                  <c:v>10692.48</c:v>
                </c:pt>
                <c:pt idx="190718">
                  <c:v>10222.89</c:v>
                </c:pt>
                <c:pt idx="190719">
                  <c:v>11640.41</c:v>
                </c:pt>
                <c:pt idx="190720">
                  <c:v>12424.68</c:v>
                </c:pt>
                <c:pt idx="190721">
                  <c:v>15216.52</c:v>
                </c:pt>
                <c:pt idx="190722">
                  <c:v>15310.52</c:v>
                </c:pt>
                <c:pt idx="190723">
                  <c:v>12354.51</c:v>
                </c:pt>
                <c:pt idx="190724">
                  <c:v>15352.86</c:v>
                </c:pt>
                <c:pt idx="190725">
                  <c:v>18138.37</c:v>
                </c:pt>
                <c:pt idx="190726">
                  <c:v>14129.72</c:v>
                </c:pt>
                <c:pt idx="190727">
                  <c:v>14181.28</c:v>
                </c:pt>
                <c:pt idx="190728">
                  <c:v>12381.82</c:v>
                </c:pt>
                <c:pt idx="190729">
                  <c:v>15593.72</c:v>
                </c:pt>
                <c:pt idx="190730">
                  <c:v>12866.63</c:v>
                </c:pt>
                <c:pt idx="190731">
                  <c:v>11838.56</c:v>
                </c:pt>
                <c:pt idx="190732">
                  <c:v>20780.22</c:v>
                </c:pt>
                <c:pt idx="190733">
                  <c:v>17501.439999999999</c:v>
                </c:pt>
                <c:pt idx="190734">
                  <c:v>20925.28</c:v>
                </c:pt>
                <c:pt idx="190735">
                  <c:v>19832.919999999998</c:v>
                </c:pt>
                <c:pt idx="190736">
                  <c:v>24494.84</c:v>
                </c:pt>
                <c:pt idx="190737">
                  <c:v>6301.89</c:v>
                </c:pt>
                <c:pt idx="190738">
                  <c:v>6946.55</c:v>
                </c:pt>
                <c:pt idx="190739">
                  <c:v>9038.93</c:v>
                </c:pt>
                <c:pt idx="190740">
                  <c:v>8353.6200000000008</c:v>
                </c:pt>
                <c:pt idx="190741">
                  <c:v>8744.56</c:v>
                </c:pt>
                <c:pt idx="190742">
                  <c:v>12976.77</c:v>
                </c:pt>
                <c:pt idx="190743">
                  <c:v>14190.08</c:v>
                </c:pt>
                <c:pt idx="190744">
                  <c:v>15001.85</c:v>
                </c:pt>
                <c:pt idx="190745">
                  <c:v>12325.38</c:v>
                </c:pt>
                <c:pt idx="190746">
                  <c:v>13268.01</c:v>
                </c:pt>
                <c:pt idx="190747">
                  <c:v>11387.17</c:v>
                </c:pt>
                <c:pt idx="190748">
                  <c:v>11682.87</c:v>
                </c:pt>
                <c:pt idx="190749">
                  <c:v>10871.55</c:v>
                </c:pt>
                <c:pt idx="190750">
                  <c:v>11801.41</c:v>
                </c:pt>
                <c:pt idx="190751">
                  <c:v>12533.68</c:v>
                </c:pt>
                <c:pt idx="190752">
                  <c:v>12963</c:v>
                </c:pt>
                <c:pt idx="190753">
                  <c:v>18086.900000000001</c:v>
                </c:pt>
                <c:pt idx="190754">
                  <c:v>12405.91</c:v>
                </c:pt>
                <c:pt idx="190755">
                  <c:v>11398.09</c:v>
                </c:pt>
                <c:pt idx="190756">
                  <c:v>10763.61</c:v>
                </c:pt>
                <c:pt idx="190757">
                  <c:v>10618</c:v>
                </c:pt>
                <c:pt idx="190758">
                  <c:v>11156.91</c:v>
                </c:pt>
                <c:pt idx="190759">
                  <c:v>12700.29</c:v>
                </c:pt>
                <c:pt idx="190760">
                  <c:v>11436.3</c:v>
                </c:pt>
                <c:pt idx="190761">
                  <c:v>10077.33</c:v>
                </c:pt>
                <c:pt idx="190762">
                  <c:v>11181.73</c:v>
                </c:pt>
                <c:pt idx="190763">
                  <c:v>11418.14</c:v>
                </c:pt>
                <c:pt idx="190764">
                  <c:v>10765.29</c:v>
                </c:pt>
                <c:pt idx="190765">
                  <c:v>7640.53</c:v>
                </c:pt>
                <c:pt idx="190766">
                  <c:v>6782.46</c:v>
                </c:pt>
                <c:pt idx="190767">
                  <c:v>7515.09</c:v>
                </c:pt>
                <c:pt idx="190768">
                  <c:v>10173.07</c:v>
                </c:pt>
                <c:pt idx="190769">
                  <c:v>9671.7800000000007</c:v>
                </c:pt>
                <c:pt idx="190770">
                  <c:v>9059.64</c:v>
                </c:pt>
                <c:pt idx="190771">
                  <c:v>9473.52</c:v>
                </c:pt>
                <c:pt idx="190772">
                  <c:v>11174.27</c:v>
                </c:pt>
                <c:pt idx="190773">
                  <c:v>13420.61</c:v>
                </c:pt>
                <c:pt idx="190774">
                  <c:v>13028.52</c:v>
                </c:pt>
                <c:pt idx="190775">
                  <c:v>13137.59</c:v>
                </c:pt>
                <c:pt idx="190776">
                  <c:v>13117.89</c:v>
                </c:pt>
                <c:pt idx="190777">
                  <c:v>14828.5</c:v>
                </c:pt>
                <c:pt idx="190778">
                  <c:v>12179.93</c:v>
                </c:pt>
                <c:pt idx="190779">
                  <c:v>13342.53</c:v>
                </c:pt>
                <c:pt idx="190780">
                  <c:v>13648.05</c:v>
                </c:pt>
                <c:pt idx="190781">
                  <c:v>16739.45</c:v>
                </c:pt>
                <c:pt idx="190782">
                  <c:v>14045.81</c:v>
                </c:pt>
                <c:pt idx="190783">
                  <c:v>11644.76</c:v>
                </c:pt>
                <c:pt idx="190784">
                  <c:v>19276.8</c:v>
                </c:pt>
                <c:pt idx="190785">
                  <c:v>14480.12</c:v>
                </c:pt>
                <c:pt idx="190786">
                  <c:v>16710.16</c:v>
                </c:pt>
                <c:pt idx="190787">
                  <c:v>18490.02</c:v>
                </c:pt>
                <c:pt idx="190788">
                  <c:v>24701.56</c:v>
                </c:pt>
                <c:pt idx="190789">
                  <c:v>9847.01</c:v>
                </c:pt>
                <c:pt idx="190790">
                  <c:v>6720.11</c:v>
                </c:pt>
                <c:pt idx="190791">
                  <c:v>8410.7999999999993</c:v>
                </c:pt>
                <c:pt idx="190792">
                  <c:v>8808.2199999999993</c:v>
                </c:pt>
                <c:pt idx="190793">
                  <c:v>8236.58</c:v>
                </c:pt>
                <c:pt idx="190794">
                  <c:v>14498.75</c:v>
                </c:pt>
                <c:pt idx="190795">
                  <c:v>16526.78</c:v>
                </c:pt>
                <c:pt idx="190796">
                  <c:v>14397.03</c:v>
                </c:pt>
                <c:pt idx="190797">
                  <c:v>15049.86</c:v>
                </c:pt>
                <c:pt idx="190798">
                  <c:v>18204.96</c:v>
                </c:pt>
                <c:pt idx="190799">
                  <c:v>14323.75</c:v>
                </c:pt>
                <c:pt idx="190800">
                  <c:v>14412.12</c:v>
                </c:pt>
                <c:pt idx="190801">
                  <c:v>20017.310000000001</c:v>
                </c:pt>
                <c:pt idx="190802">
                  <c:v>16142.48</c:v>
                </c:pt>
                <c:pt idx="190803">
                  <c:v>20501.310000000001</c:v>
                </c:pt>
                <c:pt idx="190804">
                  <c:v>11251.82</c:v>
                </c:pt>
                <c:pt idx="190805">
                  <c:v>10190.57</c:v>
                </c:pt>
                <c:pt idx="190806">
                  <c:v>9835.08</c:v>
                </c:pt>
                <c:pt idx="190807">
                  <c:v>12740.52</c:v>
                </c:pt>
                <c:pt idx="190808">
                  <c:v>12039.28</c:v>
                </c:pt>
                <c:pt idx="190809">
                  <c:v>9930.8700000000008</c:v>
                </c:pt>
                <c:pt idx="190810">
                  <c:v>12341.68</c:v>
                </c:pt>
                <c:pt idx="190811">
                  <c:v>11420.54</c:v>
                </c:pt>
                <c:pt idx="190812">
                  <c:v>9904.0400000000009</c:v>
                </c:pt>
                <c:pt idx="190813">
                  <c:v>10782.96</c:v>
                </c:pt>
                <c:pt idx="190814">
                  <c:v>10520.01</c:v>
                </c:pt>
                <c:pt idx="190815">
                  <c:v>9940.9699999999993</c:v>
                </c:pt>
                <c:pt idx="190816">
                  <c:v>10352.74</c:v>
                </c:pt>
                <c:pt idx="190817">
                  <c:v>8346.25</c:v>
                </c:pt>
                <c:pt idx="190818">
                  <c:v>9502.3799999999992</c:v>
                </c:pt>
                <c:pt idx="190819">
                  <c:v>10199.91</c:v>
                </c:pt>
                <c:pt idx="190820">
                  <c:v>9832.36</c:v>
                </c:pt>
                <c:pt idx="190821">
                  <c:v>9645.14</c:v>
                </c:pt>
                <c:pt idx="190822">
                  <c:v>12960.29</c:v>
                </c:pt>
                <c:pt idx="190823">
                  <c:v>13184.74</c:v>
                </c:pt>
                <c:pt idx="190824">
                  <c:v>12039.16</c:v>
                </c:pt>
                <c:pt idx="190825">
                  <c:v>12509.37</c:v>
                </c:pt>
                <c:pt idx="190826">
                  <c:v>15980.92</c:v>
                </c:pt>
                <c:pt idx="190827">
                  <c:v>15767.25</c:v>
                </c:pt>
                <c:pt idx="190828">
                  <c:v>14395.52</c:v>
                </c:pt>
                <c:pt idx="190829">
                  <c:v>16161.82</c:v>
                </c:pt>
                <c:pt idx="190830">
                  <c:v>15268.96</c:v>
                </c:pt>
                <c:pt idx="190831">
                  <c:v>14858.5</c:v>
                </c:pt>
                <c:pt idx="190832">
                  <c:v>13804.9</c:v>
                </c:pt>
                <c:pt idx="190833">
                  <c:v>4229.18</c:v>
                </c:pt>
                <c:pt idx="190834">
                  <c:v>3330.63</c:v>
                </c:pt>
                <c:pt idx="190835">
                  <c:v>3022.91</c:v>
                </c:pt>
                <c:pt idx="190836">
                  <c:v>2851.5</c:v>
                </c:pt>
                <c:pt idx="190837">
                  <c:v>3246</c:v>
                </c:pt>
                <c:pt idx="190838">
                  <c:v>2807.25</c:v>
                </c:pt>
                <c:pt idx="190839">
                  <c:v>2704.75</c:v>
                </c:pt>
                <c:pt idx="190840">
                  <c:v>2406</c:v>
                </c:pt>
                <c:pt idx="190841">
                  <c:v>2621</c:v>
                </c:pt>
                <c:pt idx="190842">
                  <c:v>2069.25</c:v>
                </c:pt>
                <c:pt idx="190843">
                  <c:v>1982.75</c:v>
                </c:pt>
                <c:pt idx="190844">
                  <c:v>1997.75</c:v>
                </c:pt>
                <c:pt idx="190845">
                  <c:v>2186</c:v>
                </c:pt>
                <c:pt idx="190846">
                  <c:v>2731.5</c:v>
                </c:pt>
                <c:pt idx="190847">
                  <c:v>2716.25</c:v>
                </c:pt>
                <c:pt idx="190848">
                  <c:v>2310</c:v>
                </c:pt>
                <c:pt idx="190849">
                  <c:v>2074.5</c:v>
                </c:pt>
                <c:pt idx="190850">
                  <c:v>1886</c:v>
                </c:pt>
                <c:pt idx="190851">
                  <c:v>2050.5</c:v>
                </c:pt>
                <c:pt idx="190852">
                  <c:v>1698</c:v>
                </c:pt>
                <c:pt idx="190853">
                  <c:v>1670.5</c:v>
                </c:pt>
                <c:pt idx="190854">
                  <c:v>1888.5</c:v>
                </c:pt>
                <c:pt idx="190855">
                  <c:v>1687</c:v>
                </c:pt>
                <c:pt idx="190856">
                  <c:v>1626</c:v>
                </c:pt>
                <c:pt idx="190857">
                  <c:v>1615.81</c:v>
                </c:pt>
                <c:pt idx="190858">
                  <c:v>1640.21</c:v>
                </c:pt>
                <c:pt idx="190859">
                  <c:v>2112.71</c:v>
                </c:pt>
                <c:pt idx="190860">
                  <c:v>2007.31</c:v>
                </c:pt>
                <c:pt idx="190861">
                  <c:v>2555.33</c:v>
                </c:pt>
                <c:pt idx="190862">
                  <c:v>3215.03</c:v>
                </c:pt>
                <c:pt idx="190863">
                  <c:v>2686.54</c:v>
                </c:pt>
                <c:pt idx="190864">
                  <c:v>2087.69</c:v>
                </c:pt>
                <c:pt idx="190865">
                  <c:v>2073.61</c:v>
                </c:pt>
                <c:pt idx="190866">
                  <c:v>1974.12</c:v>
                </c:pt>
                <c:pt idx="190867">
                  <c:v>2446</c:v>
                </c:pt>
                <c:pt idx="190868">
                  <c:v>3252.74</c:v>
                </c:pt>
                <c:pt idx="190869">
                  <c:v>2533.48</c:v>
                </c:pt>
                <c:pt idx="190870">
                  <c:v>3357.74</c:v>
                </c:pt>
                <c:pt idx="190871">
                  <c:v>3050.82</c:v>
                </c:pt>
                <c:pt idx="190872">
                  <c:v>3471.01</c:v>
                </c:pt>
                <c:pt idx="190873">
                  <c:v>3370.3</c:v>
                </c:pt>
                <c:pt idx="190874">
                  <c:v>3338.8</c:v>
                </c:pt>
                <c:pt idx="190875">
                  <c:v>3073.28</c:v>
                </c:pt>
                <c:pt idx="190876">
                  <c:v>4058.54</c:v>
                </c:pt>
                <c:pt idx="190877">
                  <c:v>5711.56</c:v>
                </c:pt>
                <c:pt idx="190878">
                  <c:v>6514.76</c:v>
                </c:pt>
                <c:pt idx="190879">
                  <c:v>11075.8</c:v>
                </c:pt>
                <c:pt idx="190880">
                  <c:v>3462.03</c:v>
                </c:pt>
                <c:pt idx="190881">
                  <c:v>3111.96</c:v>
                </c:pt>
                <c:pt idx="190882">
                  <c:v>2801.35</c:v>
                </c:pt>
                <c:pt idx="190883">
                  <c:v>2767.63</c:v>
                </c:pt>
                <c:pt idx="190884">
                  <c:v>2411.75</c:v>
                </c:pt>
                <c:pt idx="190885">
                  <c:v>3007.06</c:v>
                </c:pt>
                <c:pt idx="190886">
                  <c:v>3025.38</c:v>
                </c:pt>
                <c:pt idx="190887">
                  <c:v>3407.83</c:v>
                </c:pt>
                <c:pt idx="190888">
                  <c:v>2729.79</c:v>
                </c:pt>
                <c:pt idx="190889">
                  <c:v>2895.9</c:v>
                </c:pt>
                <c:pt idx="190890">
                  <c:v>2546.0300000000002</c:v>
                </c:pt>
                <c:pt idx="190891">
                  <c:v>2816.08</c:v>
                </c:pt>
                <c:pt idx="190892">
                  <c:v>2220.75</c:v>
                </c:pt>
                <c:pt idx="190893">
                  <c:v>2448.04</c:v>
                </c:pt>
                <c:pt idx="190894">
                  <c:v>2505.94</c:v>
                </c:pt>
                <c:pt idx="190895">
                  <c:v>2022.97</c:v>
                </c:pt>
                <c:pt idx="190896">
                  <c:v>2132.66</c:v>
                </c:pt>
                <c:pt idx="190897">
                  <c:v>2016.86</c:v>
                </c:pt>
                <c:pt idx="190898">
                  <c:v>2190.0700000000002</c:v>
                </c:pt>
                <c:pt idx="190899">
                  <c:v>2273.58</c:v>
                </c:pt>
                <c:pt idx="190900">
                  <c:v>2196.4699999999998</c:v>
                </c:pt>
                <c:pt idx="190901">
                  <c:v>1719.14</c:v>
                </c:pt>
                <c:pt idx="190902">
                  <c:v>1900</c:v>
                </c:pt>
                <c:pt idx="190903">
                  <c:v>1789.78</c:v>
                </c:pt>
                <c:pt idx="190904">
                  <c:v>1908.59</c:v>
                </c:pt>
                <c:pt idx="190905">
                  <c:v>1722.86</c:v>
                </c:pt>
                <c:pt idx="190906">
                  <c:v>1643.55</c:v>
                </c:pt>
                <c:pt idx="190907">
                  <c:v>1763.3</c:v>
                </c:pt>
                <c:pt idx="190908">
                  <c:v>1720.54</c:v>
                </c:pt>
                <c:pt idx="190909">
                  <c:v>1515.5</c:v>
                </c:pt>
                <c:pt idx="190910">
                  <c:v>1418.8</c:v>
                </c:pt>
                <c:pt idx="190911">
                  <c:v>2116.5700000000002</c:v>
                </c:pt>
                <c:pt idx="190912">
                  <c:v>1932.52</c:v>
                </c:pt>
                <c:pt idx="190913">
                  <c:v>2678.99</c:v>
                </c:pt>
                <c:pt idx="190914">
                  <c:v>2747.83</c:v>
                </c:pt>
                <c:pt idx="190915">
                  <c:v>2982.25</c:v>
                </c:pt>
                <c:pt idx="190916">
                  <c:v>2251.37</c:v>
                </c:pt>
                <c:pt idx="190917">
                  <c:v>2050.0500000000002</c:v>
                </c:pt>
                <c:pt idx="190918">
                  <c:v>2478.6</c:v>
                </c:pt>
                <c:pt idx="190919">
                  <c:v>1941.11</c:v>
                </c:pt>
                <c:pt idx="190920">
                  <c:v>2910.94</c:v>
                </c:pt>
                <c:pt idx="190921">
                  <c:v>2812.72</c:v>
                </c:pt>
                <c:pt idx="190922">
                  <c:v>3389.14</c:v>
                </c:pt>
                <c:pt idx="190923">
                  <c:v>3458.29</c:v>
                </c:pt>
                <c:pt idx="190924">
                  <c:v>3611.45</c:v>
                </c:pt>
                <c:pt idx="190925">
                  <c:v>3231.5</c:v>
                </c:pt>
                <c:pt idx="190926">
                  <c:v>3135.3</c:v>
                </c:pt>
                <c:pt idx="190927">
                  <c:v>4599.87</c:v>
                </c:pt>
                <c:pt idx="190928">
                  <c:v>3694.48</c:v>
                </c:pt>
                <c:pt idx="190929">
                  <c:v>4894.38</c:v>
                </c:pt>
                <c:pt idx="190930">
                  <c:v>6642.66</c:v>
                </c:pt>
                <c:pt idx="190931">
                  <c:v>9374.19</c:v>
                </c:pt>
                <c:pt idx="190932">
                  <c:v>4365.1099999999997</c:v>
                </c:pt>
                <c:pt idx="190933">
                  <c:v>3155.21</c:v>
                </c:pt>
                <c:pt idx="190934">
                  <c:v>2750.35</c:v>
                </c:pt>
                <c:pt idx="190935">
                  <c:v>2799.77</c:v>
                </c:pt>
                <c:pt idx="190936">
                  <c:v>2459.66</c:v>
                </c:pt>
                <c:pt idx="190937">
                  <c:v>3262.48</c:v>
                </c:pt>
                <c:pt idx="190938">
                  <c:v>4381.04</c:v>
                </c:pt>
                <c:pt idx="190939">
                  <c:v>3270.69</c:v>
                </c:pt>
                <c:pt idx="190940">
                  <c:v>3270.25</c:v>
                </c:pt>
                <c:pt idx="190941">
                  <c:v>2889</c:v>
                </c:pt>
                <c:pt idx="190942">
                  <c:v>2720.88</c:v>
                </c:pt>
                <c:pt idx="190943">
                  <c:v>2864.88</c:v>
                </c:pt>
                <c:pt idx="190944">
                  <c:v>2160.92</c:v>
                </c:pt>
                <c:pt idx="190945">
                  <c:v>2293.11</c:v>
                </c:pt>
                <c:pt idx="190946">
                  <c:v>2580.09</c:v>
                </c:pt>
                <c:pt idx="190947">
                  <c:v>2082.35</c:v>
                </c:pt>
                <c:pt idx="190948">
                  <c:v>1751.54</c:v>
                </c:pt>
                <c:pt idx="190949">
                  <c:v>2288.96</c:v>
                </c:pt>
                <c:pt idx="190950">
                  <c:v>2351.61</c:v>
                </c:pt>
                <c:pt idx="190951">
                  <c:v>1952.97</c:v>
                </c:pt>
                <c:pt idx="190952">
                  <c:v>2123.5100000000002</c:v>
                </c:pt>
                <c:pt idx="190953">
                  <c:v>1723.31</c:v>
                </c:pt>
                <c:pt idx="190954">
                  <c:v>1834.02</c:v>
                </c:pt>
                <c:pt idx="190955">
                  <c:v>1841.54</c:v>
                </c:pt>
                <c:pt idx="190956">
                  <c:v>1364.36</c:v>
                </c:pt>
                <c:pt idx="190957">
                  <c:v>1640.08</c:v>
                </c:pt>
                <c:pt idx="190958">
                  <c:v>1497.44</c:v>
                </c:pt>
                <c:pt idx="190959">
                  <c:v>1705.74</c:v>
                </c:pt>
                <c:pt idx="190960">
                  <c:v>1601.38</c:v>
                </c:pt>
                <c:pt idx="190961">
                  <c:v>2017.15</c:v>
                </c:pt>
                <c:pt idx="190962">
                  <c:v>1818.04</c:v>
                </c:pt>
                <c:pt idx="190963">
                  <c:v>2033.51</c:v>
                </c:pt>
                <c:pt idx="190964">
                  <c:v>2201.2199999999998</c:v>
                </c:pt>
                <c:pt idx="190965">
                  <c:v>2507.34</c:v>
                </c:pt>
                <c:pt idx="190966">
                  <c:v>3115.58</c:v>
                </c:pt>
                <c:pt idx="190967">
                  <c:v>2804.94</c:v>
                </c:pt>
                <c:pt idx="190968">
                  <c:v>1952.03</c:v>
                </c:pt>
                <c:pt idx="190969">
                  <c:v>2021.95</c:v>
                </c:pt>
                <c:pt idx="190970">
                  <c:v>2195.5100000000002</c:v>
                </c:pt>
                <c:pt idx="190971">
                  <c:v>2703.64</c:v>
                </c:pt>
                <c:pt idx="190972">
                  <c:v>2808.24</c:v>
                </c:pt>
                <c:pt idx="190973">
                  <c:v>3111.5</c:v>
                </c:pt>
                <c:pt idx="190974">
                  <c:v>2518.46</c:v>
                </c:pt>
                <c:pt idx="190975">
                  <c:v>2794.01</c:v>
                </c:pt>
                <c:pt idx="190976">
                  <c:v>1058.3599999999999</c:v>
                </c:pt>
                <c:pt idx="190977">
                  <c:v>607.88</c:v>
                </c:pt>
                <c:pt idx="190978">
                  <c:v>990.85</c:v>
                </c:pt>
                <c:pt idx="190979">
                  <c:v>970.98</c:v>
                </c:pt>
                <c:pt idx="190980">
                  <c:v>1281.4000000000001</c:v>
                </c:pt>
                <c:pt idx="190981">
                  <c:v>1350.96</c:v>
                </c:pt>
                <c:pt idx="190982">
                  <c:v>1387.35</c:v>
                </c:pt>
                <c:pt idx="190983">
                  <c:v>1336.79</c:v>
                </c:pt>
                <c:pt idx="190984">
                  <c:v>1518</c:v>
                </c:pt>
                <c:pt idx="190985">
                  <c:v>1194</c:v>
                </c:pt>
                <c:pt idx="190986">
                  <c:v>1020.47</c:v>
                </c:pt>
                <c:pt idx="190987">
                  <c:v>1350.5</c:v>
                </c:pt>
                <c:pt idx="190988">
                  <c:v>1107.49</c:v>
                </c:pt>
                <c:pt idx="190989">
                  <c:v>1278.4100000000001</c:v>
                </c:pt>
                <c:pt idx="190990">
                  <c:v>979.36</c:v>
                </c:pt>
                <c:pt idx="190991">
                  <c:v>869.23</c:v>
                </c:pt>
                <c:pt idx="190992">
                  <c:v>818.31</c:v>
                </c:pt>
                <c:pt idx="190993">
                  <c:v>772.02</c:v>
                </c:pt>
                <c:pt idx="190994">
                  <c:v>858.56</c:v>
                </c:pt>
                <c:pt idx="190995">
                  <c:v>849.4</c:v>
                </c:pt>
                <c:pt idx="190996">
                  <c:v>664.11</c:v>
                </c:pt>
                <c:pt idx="190997">
                  <c:v>687.56</c:v>
                </c:pt>
                <c:pt idx="190998">
                  <c:v>583.07000000000005</c:v>
                </c:pt>
                <c:pt idx="190999">
                  <c:v>602.73</c:v>
                </c:pt>
                <c:pt idx="191000">
                  <c:v>606.41</c:v>
                </c:pt>
                <c:pt idx="191001">
                  <c:v>578.02</c:v>
                </c:pt>
                <c:pt idx="191002">
                  <c:v>666.6</c:v>
                </c:pt>
                <c:pt idx="191003">
                  <c:v>670.29</c:v>
                </c:pt>
                <c:pt idx="191004">
                  <c:v>636.64</c:v>
                </c:pt>
                <c:pt idx="191005">
                  <c:v>674.23</c:v>
                </c:pt>
                <c:pt idx="191006">
                  <c:v>728.68</c:v>
                </c:pt>
                <c:pt idx="191007">
                  <c:v>741.77</c:v>
                </c:pt>
                <c:pt idx="191008">
                  <c:v>923.74</c:v>
                </c:pt>
                <c:pt idx="191009">
                  <c:v>961.18</c:v>
                </c:pt>
                <c:pt idx="191010">
                  <c:v>1178.71</c:v>
                </c:pt>
                <c:pt idx="191011">
                  <c:v>1585.33</c:v>
                </c:pt>
                <c:pt idx="191012">
                  <c:v>1545.08</c:v>
                </c:pt>
                <c:pt idx="191013">
                  <c:v>1511.17</c:v>
                </c:pt>
                <c:pt idx="191014">
                  <c:v>1925.03</c:v>
                </c:pt>
                <c:pt idx="191015">
                  <c:v>1523.42</c:v>
                </c:pt>
                <c:pt idx="191016">
                  <c:v>1349.16</c:v>
                </c:pt>
                <c:pt idx="191017">
                  <c:v>1034.7</c:v>
                </c:pt>
                <c:pt idx="191018">
                  <c:v>1219.7</c:v>
                </c:pt>
                <c:pt idx="191019">
                  <c:v>1112.52</c:v>
                </c:pt>
                <c:pt idx="191020">
                  <c:v>1597.95</c:v>
                </c:pt>
                <c:pt idx="191021">
                  <c:v>1342.81</c:v>
                </c:pt>
                <c:pt idx="191022">
                  <c:v>1486.32</c:v>
                </c:pt>
                <c:pt idx="191023">
                  <c:v>1017.39</c:v>
                </c:pt>
                <c:pt idx="191024">
                  <c:v>945.22</c:v>
                </c:pt>
                <c:pt idx="191025">
                  <c:v>687.12</c:v>
                </c:pt>
                <c:pt idx="191026">
                  <c:v>729.65</c:v>
                </c:pt>
                <c:pt idx="191027">
                  <c:v>638.94000000000005</c:v>
                </c:pt>
                <c:pt idx="191028">
                  <c:v>835.6</c:v>
                </c:pt>
                <c:pt idx="191029">
                  <c:v>873.6</c:v>
                </c:pt>
                <c:pt idx="191030">
                  <c:v>917.04</c:v>
                </c:pt>
                <c:pt idx="191031">
                  <c:v>919.95</c:v>
                </c:pt>
                <c:pt idx="191032">
                  <c:v>1026.8499999999999</c:v>
                </c:pt>
                <c:pt idx="191033">
                  <c:v>1061.9000000000001</c:v>
                </c:pt>
                <c:pt idx="191034">
                  <c:v>1084.93</c:v>
                </c:pt>
                <c:pt idx="191035">
                  <c:v>1098.5999999999999</c:v>
                </c:pt>
                <c:pt idx="191036">
                  <c:v>1039.69</c:v>
                </c:pt>
                <c:pt idx="191037">
                  <c:v>1243.49</c:v>
                </c:pt>
                <c:pt idx="191038">
                  <c:v>1268.48</c:v>
                </c:pt>
                <c:pt idx="191039">
                  <c:v>1519.88</c:v>
                </c:pt>
                <c:pt idx="191040">
                  <c:v>1245.23</c:v>
                </c:pt>
                <c:pt idx="191041">
                  <c:v>1089.3900000000001</c:v>
                </c:pt>
                <c:pt idx="191042">
                  <c:v>1025.3699999999999</c:v>
                </c:pt>
                <c:pt idx="191043">
                  <c:v>1024.8499999999999</c:v>
                </c:pt>
                <c:pt idx="191044">
                  <c:v>765.83</c:v>
                </c:pt>
                <c:pt idx="191045">
                  <c:v>772.31</c:v>
                </c:pt>
                <c:pt idx="191046">
                  <c:v>734.86</c:v>
                </c:pt>
                <c:pt idx="191047">
                  <c:v>531.52</c:v>
                </c:pt>
                <c:pt idx="191048">
                  <c:v>537.08000000000004</c:v>
                </c:pt>
                <c:pt idx="191049">
                  <c:v>695.82</c:v>
                </c:pt>
                <c:pt idx="191050">
                  <c:v>616.35</c:v>
                </c:pt>
                <c:pt idx="191051">
                  <c:v>552.39</c:v>
                </c:pt>
                <c:pt idx="191052">
                  <c:v>506.53</c:v>
                </c:pt>
                <c:pt idx="191053">
                  <c:v>503.46</c:v>
                </c:pt>
                <c:pt idx="191054">
                  <c:v>642.11</c:v>
                </c:pt>
                <c:pt idx="191055">
                  <c:v>669.57</c:v>
                </c:pt>
                <c:pt idx="191056">
                  <c:v>617.77</c:v>
                </c:pt>
                <c:pt idx="191057">
                  <c:v>627.75</c:v>
                </c:pt>
                <c:pt idx="191058">
                  <c:v>689.54</c:v>
                </c:pt>
                <c:pt idx="191059">
                  <c:v>866.05</c:v>
                </c:pt>
                <c:pt idx="191060">
                  <c:v>768.07</c:v>
                </c:pt>
                <c:pt idx="191061">
                  <c:v>1063.1600000000001</c:v>
                </c:pt>
                <c:pt idx="191062">
                  <c:v>955.47</c:v>
                </c:pt>
                <c:pt idx="191063">
                  <c:v>1309.72</c:v>
                </c:pt>
                <c:pt idx="191064">
                  <c:v>1284.3399999999999</c:v>
                </c:pt>
                <c:pt idx="191065">
                  <c:v>1402.21</c:v>
                </c:pt>
                <c:pt idx="191066">
                  <c:v>1604.23</c:v>
                </c:pt>
                <c:pt idx="191067">
                  <c:v>1488.6</c:v>
                </c:pt>
                <c:pt idx="191068">
                  <c:v>1585.75</c:v>
                </c:pt>
                <c:pt idx="191069">
                  <c:v>984.66</c:v>
                </c:pt>
                <c:pt idx="191070">
                  <c:v>964.54</c:v>
                </c:pt>
                <c:pt idx="191071">
                  <c:v>1153.58</c:v>
                </c:pt>
                <c:pt idx="191072">
                  <c:v>1118.8900000000001</c:v>
                </c:pt>
                <c:pt idx="191073">
                  <c:v>1623.93</c:v>
                </c:pt>
                <c:pt idx="191074">
                  <c:v>1689.36</c:v>
                </c:pt>
                <c:pt idx="191075">
                  <c:v>883.81</c:v>
                </c:pt>
                <c:pt idx="191076">
                  <c:v>849.6</c:v>
                </c:pt>
                <c:pt idx="191077">
                  <c:v>995.65</c:v>
                </c:pt>
                <c:pt idx="191078">
                  <c:v>946.67</c:v>
                </c:pt>
                <c:pt idx="191079">
                  <c:v>830.02</c:v>
                </c:pt>
                <c:pt idx="191080">
                  <c:v>900.86</c:v>
                </c:pt>
                <c:pt idx="191081">
                  <c:v>1150.8399999999999</c:v>
                </c:pt>
                <c:pt idx="191082">
                  <c:v>1086.08</c:v>
                </c:pt>
                <c:pt idx="191083">
                  <c:v>1069.97</c:v>
                </c:pt>
                <c:pt idx="191084">
                  <c:v>923.92</c:v>
                </c:pt>
                <c:pt idx="191085">
                  <c:v>1014.82</c:v>
                </c:pt>
                <c:pt idx="191086">
                  <c:v>877.86</c:v>
                </c:pt>
                <c:pt idx="191087">
                  <c:v>968.45</c:v>
                </c:pt>
                <c:pt idx="191088">
                  <c:v>1064.74</c:v>
                </c:pt>
                <c:pt idx="191089">
                  <c:v>1249.0899999999999</c:v>
                </c:pt>
                <c:pt idx="191090">
                  <c:v>1186.53</c:v>
                </c:pt>
                <c:pt idx="191091">
                  <c:v>897.09</c:v>
                </c:pt>
                <c:pt idx="191092">
                  <c:v>858.84</c:v>
                </c:pt>
                <c:pt idx="191093">
                  <c:v>762.25</c:v>
                </c:pt>
                <c:pt idx="191094">
                  <c:v>715.68</c:v>
                </c:pt>
                <c:pt idx="191095">
                  <c:v>843.87</c:v>
                </c:pt>
                <c:pt idx="191096">
                  <c:v>493.7</c:v>
                </c:pt>
                <c:pt idx="191097">
                  <c:v>505.68</c:v>
                </c:pt>
                <c:pt idx="191098">
                  <c:v>939.64</c:v>
                </c:pt>
                <c:pt idx="191099">
                  <c:v>536.11</c:v>
                </c:pt>
                <c:pt idx="191100">
                  <c:v>529.58000000000004</c:v>
                </c:pt>
                <c:pt idx="191101">
                  <c:v>576.65</c:v>
                </c:pt>
                <c:pt idx="191102">
                  <c:v>437.48</c:v>
                </c:pt>
                <c:pt idx="191103">
                  <c:v>467.71</c:v>
                </c:pt>
                <c:pt idx="191104">
                  <c:v>450.75</c:v>
                </c:pt>
                <c:pt idx="191105">
                  <c:v>517.36</c:v>
                </c:pt>
                <c:pt idx="191106">
                  <c:v>497.29</c:v>
                </c:pt>
                <c:pt idx="191107">
                  <c:v>426.33</c:v>
                </c:pt>
                <c:pt idx="191108">
                  <c:v>450.6</c:v>
                </c:pt>
                <c:pt idx="191109">
                  <c:v>566.58000000000004</c:v>
                </c:pt>
                <c:pt idx="191110">
                  <c:v>434.06</c:v>
                </c:pt>
                <c:pt idx="191111">
                  <c:v>585.16</c:v>
                </c:pt>
                <c:pt idx="191112">
                  <c:v>815.95</c:v>
                </c:pt>
                <c:pt idx="191113">
                  <c:v>773.76</c:v>
                </c:pt>
                <c:pt idx="191114">
                  <c:v>988.3</c:v>
                </c:pt>
                <c:pt idx="191115">
                  <c:v>1002.91</c:v>
                </c:pt>
                <c:pt idx="191116">
                  <c:v>1220.68</c:v>
                </c:pt>
                <c:pt idx="191117">
                  <c:v>1378.47</c:v>
                </c:pt>
                <c:pt idx="191118">
                  <c:v>1493.63</c:v>
                </c:pt>
                <c:pt idx="191119">
                  <c:v>10209</c:v>
                </c:pt>
                <c:pt idx="191120">
                  <c:v>9331.86</c:v>
                </c:pt>
                <c:pt idx="191121">
                  <c:v>10476.33</c:v>
                </c:pt>
                <c:pt idx="191122">
                  <c:v>7275.09</c:v>
                </c:pt>
                <c:pt idx="191123">
                  <c:v>8368.08</c:v>
                </c:pt>
                <c:pt idx="191124">
                  <c:v>8072.07</c:v>
                </c:pt>
                <c:pt idx="191125">
                  <c:v>7077.25</c:v>
                </c:pt>
                <c:pt idx="191126">
                  <c:v>7184.37</c:v>
                </c:pt>
                <c:pt idx="191127">
                  <c:v>8710.9599999999991</c:v>
                </c:pt>
                <c:pt idx="191128">
                  <c:v>7649.21</c:v>
                </c:pt>
                <c:pt idx="191129">
                  <c:v>6635.87</c:v>
                </c:pt>
                <c:pt idx="191130">
                  <c:v>6980.75</c:v>
                </c:pt>
                <c:pt idx="191131">
                  <c:v>8575.3700000000008</c:v>
                </c:pt>
                <c:pt idx="191132">
                  <c:v>11316.25</c:v>
                </c:pt>
                <c:pt idx="191133">
                  <c:v>10758.96</c:v>
                </c:pt>
                <c:pt idx="191134">
                  <c:v>7416.5</c:v>
                </c:pt>
                <c:pt idx="191135">
                  <c:v>8021.5</c:v>
                </c:pt>
                <c:pt idx="191136">
                  <c:v>9141.25</c:v>
                </c:pt>
                <c:pt idx="191137">
                  <c:v>7957.5</c:v>
                </c:pt>
                <c:pt idx="191138">
                  <c:v>7803.21</c:v>
                </c:pt>
                <c:pt idx="191139">
                  <c:v>7364.56</c:v>
                </c:pt>
                <c:pt idx="191140">
                  <c:v>7544.46</c:v>
                </c:pt>
                <c:pt idx="191141">
                  <c:v>7666.74</c:v>
                </c:pt>
                <c:pt idx="191142">
                  <c:v>7473.37</c:v>
                </c:pt>
                <c:pt idx="191143">
                  <c:v>8149.92</c:v>
                </c:pt>
                <c:pt idx="191144">
                  <c:v>8211.4699999999993</c:v>
                </c:pt>
                <c:pt idx="191145">
                  <c:v>9104.36</c:v>
                </c:pt>
                <c:pt idx="191146">
                  <c:v>9230.34</c:v>
                </c:pt>
                <c:pt idx="191147">
                  <c:v>9129.68</c:v>
                </c:pt>
                <c:pt idx="191148">
                  <c:v>8786.09</c:v>
                </c:pt>
                <c:pt idx="191149">
                  <c:v>9073.58</c:v>
                </c:pt>
                <c:pt idx="191150">
                  <c:v>7796.61</c:v>
                </c:pt>
                <c:pt idx="191151">
                  <c:v>7439.17</c:v>
                </c:pt>
                <c:pt idx="191152">
                  <c:v>6428.52</c:v>
                </c:pt>
                <c:pt idx="191153">
                  <c:v>7039.94</c:v>
                </c:pt>
                <c:pt idx="191154">
                  <c:v>8227.98</c:v>
                </c:pt>
                <c:pt idx="191155">
                  <c:v>6901.91</c:v>
                </c:pt>
                <c:pt idx="191156">
                  <c:v>7394.56</c:v>
                </c:pt>
                <c:pt idx="191157">
                  <c:v>6503.13</c:v>
                </c:pt>
                <c:pt idx="191158">
                  <c:v>8026.59</c:v>
                </c:pt>
                <c:pt idx="191159">
                  <c:v>9742.5</c:v>
                </c:pt>
                <c:pt idx="191160">
                  <c:v>8267.8700000000008</c:v>
                </c:pt>
                <c:pt idx="191161">
                  <c:v>9766.5</c:v>
                </c:pt>
                <c:pt idx="191162">
                  <c:v>10033</c:v>
                </c:pt>
                <c:pt idx="191163">
                  <c:v>14974.23</c:v>
                </c:pt>
                <c:pt idx="191164">
                  <c:v>17618.07</c:v>
                </c:pt>
                <c:pt idx="191165">
                  <c:v>29219.96</c:v>
                </c:pt>
                <c:pt idx="191166">
                  <c:v>7290.78</c:v>
                </c:pt>
                <c:pt idx="191167">
                  <c:v>8531.5300000000007</c:v>
                </c:pt>
                <c:pt idx="191168">
                  <c:v>7773.75</c:v>
                </c:pt>
                <c:pt idx="191169">
                  <c:v>7062.5</c:v>
                </c:pt>
                <c:pt idx="191170">
                  <c:v>6518.2</c:v>
                </c:pt>
                <c:pt idx="191171">
                  <c:v>9758.92</c:v>
                </c:pt>
                <c:pt idx="191172">
                  <c:v>11048.87</c:v>
                </c:pt>
                <c:pt idx="191173">
                  <c:v>13973.36</c:v>
                </c:pt>
                <c:pt idx="191174">
                  <c:v>9102.57</c:v>
                </c:pt>
                <c:pt idx="191175">
                  <c:v>9477.17</c:v>
                </c:pt>
                <c:pt idx="191176">
                  <c:v>7048.57</c:v>
                </c:pt>
                <c:pt idx="191177">
                  <c:v>7424.07</c:v>
                </c:pt>
                <c:pt idx="191178">
                  <c:v>7288.27</c:v>
                </c:pt>
                <c:pt idx="191179">
                  <c:v>8057.33</c:v>
                </c:pt>
                <c:pt idx="191180">
                  <c:v>8015.16</c:v>
                </c:pt>
                <c:pt idx="191181">
                  <c:v>7324.04</c:v>
                </c:pt>
                <c:pt idx="191182">
                  <c:v>7191.26</c:v>
                </c:pt>
                <c:pt idx="191183">
                  <c:v>7217.15</c:v>
                </c:pt>
                <c:pt idx="191184">
                  <c:v>9865.8700000000008</c:v>
                </c:pt>
                <c:pt idx="191185">
                  <c:v>9230.14</c:v>
                </c:pt>
                <c:pt idx="191186">
                  <c:v>8054.84</c:v>
                </c:pt>
                <c:pt idx="191187">
                  <c:v>6980.95</c:v>
                </c:pt>
                <c:pt idx="191188">
                  <c:v>8689.86</c:v>
                </c:pt>
                <c:pt idx="191189">
                  <c:v>7228.89</c:v>
                </c:pt>
                <c:pt idx="191190">
                  <c:v>8501.1200000000008</c:v>
                </c:pt>
                <c:pt idx="191191">
                  <c:v>8174.63</c:v>
                </c:pt>
                <c:pt idx="191192">
                  <c:v>8015.52</c:v>
                </c:pt>
                <c:pt idx="191193">
                  <c:v>7472.95</c:v>
                </c:pt>
                <c:pt idx="191194">
                  <c:v>7959.88</c:v>
                </c:pt>
                <c:pt idx="191195">
                  <c:v>7995.01</c:v>
                </c:pt>
                <c:pt idx="191196">
                  <c:v>7903.23</c:v>
                </c:pt>
                <c:pt idx="191197">
                  <c:v>9532.24</c:v>
                </c:pt>
                <c:pt idx="191198">
                  <c:v>7679.01</c:v>
                </c:pt>
                <c:pt idx="191199">
                  <c:v>9371.91</c:v>
                </c:pt>
                <c:pt idx="191200">
                  <c:v>8031.74</c:v>
                </c:pt>
                <c:pt idx="191201">
                  <c:v>8654.4</c:v>
                </c:pt>
                <c:pt idx="191202">
                  <c:v>7641.08</c:v>
                </c:pt>
                <c:pt idx="191203">
                  <c:v>7449.46</c:v>
                </c:pt>
                <c:pt idx="191204">
                  <c:v>7560.73</c:v>
                </c:pt>
                <c:pt idx="191205">
                  <c:v>8362.14</c:v>
                </c:pt>
                <c:pt idx="191206">
                  <c:v>8211.33</c:v>
                </c:pt>
                <c:pt idx="191207">
                  <c:v>7811.97</c:v>
                </c:pt>
                <c:pt idx="191208">
                  <c:v>9124.94</c:v>
                </c:pt>
                <c:pt idx="191209">
                  <c:v>8018.48</c:v>
                </c:pt>
                <c:pt idx="191210">
                  <c:v>8397.56</c:v>
                </c:pt>
                <c:pt idx="191211">
                  <c:v>9399.2900000000009</c:v>
                </c:pt>
                <c:pt idx="191212">
                  <c:v>8311.4599999999991</c:v>
                </c:pt>
                <c:pt idx="191213">
                  <c:v>11463.47</c:v>
                </c:pt>
                <c:pt idx="191214">
                  <c:v>10353.129999999999</c:v>
                </c:pt>
                <c:pt idx="191215">
                  <c:v>13178.73</c:v>
                </c:pt>
                <c:pt idx="191216">
                  <c:v>19013.52</c:v>
                </c:pt>
                <c:pt idx="191217">
                  <c:v>28838.62</c:v>
                </c:pt>
                <c:pt idx="191218">
                  <c:v>13131.99</c:v>
                </c:pt>
                <c:pt idx="191219">
                  <c:v>9256.16</c:v>
                </c:pt>
                <c:pt idx="191220">
                  <c:v>8254.5</c:v>
                </c:pt>
                <c:pt idx="191221">
                  <c:v>7756.41</c:v>
                </c:pt>
                <c:pt idx="191222">
                  <c:v>6514.37</c:v>
                </c:pt>
                <c:pt idx="191223">
                  <c:v>10557.34</c:v>
                </c:pt>
                <c:pt idx="191224">
                  <c:v>13662.08</c:v>
                </c:pt>
                <c:pt idx="191225">
                  <c:v>13438.2</c:v>
                </c:pt>
                <c:pt idx="191226">
                  <c:v>11516.43</c:v>
                </c:pt>
                <c:pt idx="191227">
                  <c:v>10584.16</c:v>
                </c:pt>
                <c:pt idx="191228">
                  <c:v>8388.9699999999993</c:v>
                </c:pt>
                <c:pt idx="191229">
                  <c:v>8225.23</c:v>
                </c:pt>
                <c:pt idx="191230">
                  <c:v>7754.33</c:v>
                </c:pt>
                <c:pt idx="191231">
                  <c:v>8093.66</c:v>
                </c:pt>
                <c:pt idx="191232">
                  <c:v>9149.93</c:v>
                </c:pt>
                <c:pt idx="191233">
                  <c:v>6704.06</c:v>
                </c:pt>
                <c:pt idx="191234">
                  <c:v>7816</c:v>
                </c:pt>
                <c:pt idx="191235">
                  <c:v>8071.82</c:v>
                </c:pt>
                <c:pt idx="191236">
                  <c:v>9003.44</c:v>
                </c:pt>
                <c:pt idx="191237">
                  <c:v>9867.1</c:v>
                </c:pt>
                <c:pt idx="191238">
                  <c:v>9313.7099999999991</c:v>
                </c:pt>
                <c:pt idx="191239">
                  <c:v>7179.87</c:v>
                </c:pt>
                <c:pt idx="191240">
                  <c:v>7774.26</c:v>
                </c:pt>
                <c:pt idx="191241">
                  <c:v>8227.85</c:v>
                </c:pt>
                <c:pt idx="191242">
                  <c:v>7099.26</c:v>
                </c:pt>
                <c:pt idx="191243">
                  <c:v>7784.18</c:v>
                </c:pt>
                <c:pt idx="191244">
                  <c:v>7887.76</c:v>
                </c:pt>
                <c:pt idx="191245">
                  <c:v>10597.98</c:v>
                </c:pt>
                <c:pt idx="191246">
                  <c:v>7451.81</c:v>
                </c:pt>
                <c:pt idx="191247">
                  <c:v>7587.66</c:v>
                </c:pt>
                <c:pt idx="191248">
                  <c:v>7303.45</c:v>
                </c:pt>
                <c:pt idx="191249">
                  <c:v>9066</c:v>
                </c:pt>
                <c:pt idx="191250">
                  <c:v>8557.2800000000007</c:v>
                </c:pt>
                <c:pt idx="191251">
                  <c:v>8211.5499999999993</c:v>
                </c:pt>
                <c:pt idx="191252">
                  <c:v>7998.62</c:v>
                </c:pt>
                <c:pt idx="191253">
                  <c:v>9516.8799999999992</c:v>
                </c:pt>
                <c:pt idx="191254">
                  <c:v>8642.56</c:v>
                </c:pt>
                <c:pt idx="191255">
                  <c:v>6603.48</c:v>
                </c:pt>
                <c:pt idx="191256">
                  <c:v>6211.47</c:v>
                </c:pt>
                <c:pt idx="191257">
                  <c:v>7275.37</c:v>
                </c:pt>
                <c:pt idx="191258">
                  <c:v>9534.8700000000008</c:v>
                </c:pt>
                <c:pt idx="191259">
                  <c:v>8524.02</c:v>
                </c:pt>
                <c:pt idx="191260">
                  <c:v>7592.34</c:v>
                </c:pt>
                <c:pt idx="191261">
                  <c:v>7034.57</c:v>
                </c:pt>
                <c:pt idx="191262">
                  <c:v>9488.3700000000008</c:v>
                </c:pt>
                <c:pt idx="191263">
                  <c:v>7138.63</c:v>
                </c:pt>
                <c:pt idx="191264">
                  <c:v>7618.12</c:v>
                </c:pt>
                <c:pt idx="191265">
                  <c:v>7255.52</c:v>
                </c:pt>
                <c:pt idx="191266">
                  <c:v>8278.3799999999992</c:v>
                </c:pt>
                <c:pt idx="191267">
                  <c:v>7863</c:v>
                </c:pt>
                <c:pt idx="191268">
                  <c:v>7619</c:v>
                </c:pt>
                <c:pt idx="191269">
                  <c:v>7863</c:v>
                </c:pt>
                <c:pt idx="191270">
                  <c:v>9711.99</c:v>
                </c:pt>
                <c:pt idx="191271">
                  <c:v>8988.49</c:v>
                </c:pt>
                <c:pt idx="191272">
                  <c:v>7455.48</c:v>
                </c:pt>
                <c:pt idx="191273">
                  <c:v>7061</c:v>
                </c:pt>
                <c:pt idx="191274">
                  <c:v>7785.18</c:v>
                </c:pt>
                <c:pt idx="191275">
                  <c:v>8685.83</c:v>
                </c:pt>
                <c:pt idx="191276">
                  <c:v>8461.06</c:v>
                </c:pt>
                <c:pt idx="191277">
                  <c:v>6983.63</c:v>
                </c:pt>
                <c:pt idx="191278">
                  <c:v>8890.5400000000009</c:v>
                </c:pt>
                <c:pt idx="191279">
                  <c:v>9084.5499999999993</c:v>
                </c:pt>
                <c:pt idx="191280">
                  <c:v>8605.67</c:v>
                </c:pt>
                <c:pt idx="191281">
                  <c:v>8000.92</c:v>
                </c:pt>
                <c:pt idx="191282">
                  <c:v>7900.76</c:v>
                </c:pt>
                <c:pt idx="191283">
                  <c:v>8646.14</c:v>
                </c:pt>
                <c:pt idx="191284">
                  <c:v>8323.6200000000008</c:v>
                </c:pt>
                <c:pt idx="191285">
                  <c:v>7212.24</c:v>
                </c:pt>
                <c:pt idx="191286">
                  <c:v>7612.58</c:v>
                </c:pt>
                <c:pt idx="191287">
                  <c:v>7197.5</c:v>
                </c:pt>
                <c:pt idx="191288">
                  <c:v>7249.16</c:v>
                </c:pt>
                <c:pt idx="191289">
                  <c:v>8114.6</c:v>
                </c:pt>
                <c:pt idx="191290">
                  <c:v>7703.66</c:v>
                </c:pt>
                <c:pt idx="191291">
                  <c:v>8536.2199999999993</c:v>
                </c:pt>
                <c:pt idx="191292">
                  <c:v>7749.44</c:v>
                </c:pt>
                <c:pt idx="191293">
                  <c:v>5841.46</c:v>
                </c:pt>
                <c:pt idx="191294">
                  <c:v>5150.8999999999996</c:v>
                </c:pt>
                <c:pt idx="191295">
                  <c:v>5527.46</c:v>
                </c:pt>
                <c:pt idx="191296">
                  <c:v>5084.88</c:v>
                </c:pt>
                <c:pt idx="191297">
                  <c:v>5488.64</c:v>
                </c:pt>
                <c:pt idx="191298">
                  <c:v>5150.7</c:v>
                </c:pt>
                <c:pt idx="191299">
                  <c:v>5264.84</c:v>
                </c:pt>
                <c:pt idx="191300">
                  <c:v>5918.7</c:v>
                </c:pt>
                <c:pt idx="191301">
                  <c:v>5347.36</c:v>
                </c:pt>
                <c:pt idx="191302">
                  <c:v>4189.4799999999996</c:v>
                </c:pt>
                <c:pt idx="191303">
                  <c:v>3960.38</c:v>
                </c:pt>
                <c:pt idx="191304">
                  <c:v>4633.22</c:v>
                </c:pt>
                <c:pt idx="191305">
                  <c:v>4264.4399999999996</c:v>
                </c:pt>
                <c:pt idx="191306">
                  <c:v>4562.74</c:v>
                </c:pt>
                <c:pt idx="191307">
                  <c:v>5288.3</c:v>
                </c:pt>
                <c:pt idx="191308">
                  <c:v>7434.84</c:v>
                </c:pt>
                <c:pt idx="191309">
                  <c:v>5331.4</c:v>
                </c:pt>
                <c:pt idx="191310">
                  <c:v>5003.54</c:v>
                </c:pt>
                <c:pt idx="191311">
                  <c:v>4827.24</c:v>
                </c:pt>
                <c:pt idx="191312">
                  <c:v>4995</c:v>
                </c:pt>
                <c:pt idx="191313">
                  <c:v>4896.5600000000004</c:v>
                </c:pt>
                <c:pt idx="191314">
                  <c:v>7753.74</c:v>
                </c:pt>
                <c:pt idx="191315">
                  <c:v>8378.98</c:v>
                </c:pt>
                <c:pt idx="191316">
                  <c:v>10079.620000000001</c:v>
                </c:pt>
                <c:pt idx="191317">
                  <c:v>7251.56</c:v>
                </c:pt>
                <c:pt idx="191318">
                  <c:v>7478.88</c:v>
                </c:pt>
                <c:pt idx="191319">
                  <c:v>5717.88</c:v>
                </c:pt>
                <c:pt idx="191320">
                  <c:v>6609.68</c:v>
                </c:pt>
                <c:pt idx="191321">
                  <c:v>7000.34</c:v>
                </c:pt>
                <c:pt idx="191322">
                  <c:v>6032.98</c:v>
                </c:pt>
                <c:pt idx="191323">
                  <c:v>6069.36</c:v>
                </c:pt>
                <c:pt idx="191324">
                  <c:v>6946.42</c:v>
                </c:pt>
                <c:pt idx="191325">
                  <c:v>5921.34</c:v>
                </c:pt>
                <c:pt idx="191326">
                  <c:v>6787.04</c:v>
                </c:pt>
                <c:pt idx="191327">
                  <c:v>6309.42</c:v>
                </c:pt>
                <c:pt idx="191328">
                  <c:v>6957.26</c:v>
                </c:pt>
                <c:pt idx="191329">
                  <c:v>7665.42</c:v>
                </c:pt>
                <c:pt idx="191330">
                  <c:v>6205.24</c:v>
                </c:pt>
                <c:pt idx="191331">
                  <c:v>7799.74</c:v>
                </c:pt>
                <c:pt idx="191332">
                  <c:v>7908.33</c:v>
                </c:pt>
                <c:pt idx="191333">
                  <c:v>7272.16</c:v>
                </c:pt>
                <c:pt idx="191334">
                  <c:v>6780.65</c:v>
                </c:pt>
                <c:pt idx="191335">
                  <c:v>6908.52</c:v>
                </c:pt>
                <c:pt idx="191336">
                  <c:v>7941.08</c:v>
                </c:pt>
                <c:pt idx="191337">
                  <c:v>7028.16</c:v>
                </c:pt>
                <c:pt idx="191338">
                  <c:v>6207.42</c:v>
                </c:pt>
                <c:pt idx="191339">
                  <c:v>6684.5</c:v>
                </c:pt>
                <c:pt idx="191340">
                  <c:v>7850.58</c:v>
                </c:pt>
                <c:pt idx="191341">
                  <c:v>6520.04</c:v>
                </c:pt>
                <c:pt idx="191342">
                  <c:v>6455.84</c:v>
                </c:pt>
                <c:pt idx="191343">
                  <c:v>6604.2</c:v>
                </c:pt>
                <c:pt idx="191344">
                  <c:v>5951.96</c:v>
                </c:pt>
                <c:pt idx="191345">
                  <c:v>5236.3999999999996</c:v>
                </c:pt>
                <c:pt idx="191346">
                  <c:v>5052.76</c:v>
                </c:pt>
                <c:pt idx="191347">
                  <c:v>4647.04</c:v>
                </c:pt>
                <c:pt idx="191348">
                  <c:v>4707.2700000000004</c:v>
                </c:pt>
                <c:pt idx="191349">
                  <c:v>4497.26</c:v>
                </c:pt>
                <c:pt idx="191350">
                  <c:v>4584.82</c:v>
                </c:pt>
                <c:pt idx="191351">
                  <c:v>4680.9399999999996</c:v>
                </c:pt>
                <c:pt idx="191352">
                  <c:v>4725.58</c:v>
                </c:pt>
                <c:pt idx="191353">
                  <c:v>4230.3</c:v>
                </c:pt>
                <c:pt idx="191354">
                  <c:v>4298.08</c:v>
                </c:pt>
                <c:pt idx="191355">
                  <c:v>3551.68</c:v>
                </c:pt>
                <c:pt idx="191356">
                  <c:v>4217.1499999999996</c:v>
                </c:pt>
                <c:pt idx="191357">
                  <c:v>4069.02</c:v>
                </c:pt>
                <c:pt idx="191358">
                  <c:v>4553.07</c:v>
                </c:pt>
                <c:pt idx="191359">
                  <c:v>4977.46</c:v>
                </c:pt>
                <c:pt idx="191360">
                  <c:v>6536.76</c:v>
                </c:pt>
                <c:pt idx="191361">
                  <c:v>5305.24</c:v>
                </c:pt>
                <c:pt idx="191362">
                  <c:v>4817.17</c:v>
                </c:pt>
                <c:pt idx="191363">
                  <c:v>4082.12</c:v>
                </c:pt>
                <c:pt idx="191364">
                  <c:v>4468.66</c:v>
                </c:pt>
                <c:pt idx="191365">
                  <c:v>4566.84</c:v>
                </c:pt>
                <c:pt idx="191366">
                  <c:v>6510.06</c:v>
                </c:pt>
                <c:pt idx="191367">
                  <c:v>8121.7</c:v>
                </c:pt>
                <c:pt idx="191368">
                  <c:v>7155.32</c:v>
                </c:pt>
                <c:pt idx="191369">
                  <c:v>6318.54</c:v>
                </c:pt>
                <c:pt idx="191370">
                  <c:v>7114</c:v>
                </c:pt>
                <c:pt idx="191371">
                  <c:v>5910.58</c:v>
                </c:pt>
                <c:pt idx="191372">
                  <c:v>6281.51</c:v>
                </c:pt>
                <c:pt idx="191373">
                  <c:v>6778.72</c:v>
                </c:pt>
                <c:pt idx="191374">
                  <c:v>5624.25</c:v>
                </c:pt>
                <c:pt idx="191375">
                  <c:v>5389.14</c:v>
                </c:pt>
                <c:pt idx="191376">
                  <c:v>5203.68</c:v>
                </c:pt>
                <c:pt idx="191377">
                  <c:v>5312.83</c:v>
                </c:pt>
                <c:pt idx="191378">
                  <c:v>5218.1499999999996</c:v>
                </c:pt>
                <c:pt idx="191379">
                  <c:v>6378.92</c:v>
                </c:pt>
                <c:pt idx="191380">
                  <c:v>7431.84</c:v>
                </c:pt>
                <c:pt idx="191381">
                  <c:v>6096.7</c:v>
                </c:pt>
                <c:pt idx="191382">
                  <c:v>5468.12</c:v>
                </c:pt>
                <c:pt idx="191383">
                  <c:v>5953.98</c:v>
                </c:pt>
                <c:pt idx="191384">
                  <c:v>5983.86</c:v>
                </c:pt>
                <c:pt idx="191385">
                  <c:v>6355.7</c:v>
                </c:pt>
                <c:pt idx="191386">
                  <c:v>6308.28</c:v>
                </c:pt>
                <c:pt idx="191387">
                  <c:v>6462.86</c:v>
                </c:pt>
                <c:pt idx="191388">
                  <c:v>6991.94</c:v>
                </c:pt>
                <c:pt idx="191389">
                  <c:v>5633.04</c:v>
                </c:pt>
                <c:pt idx="191390">
                  <c:v>5959.04</c:v>
                </c:pt>
                <c:pt idx="191391">
                  <c:v>5109.4799999999996</c:v>
                </c:pt>
                <c:pt idx="191392">
                  <c:v>6467.85</c:v>
                </c:pt>
                <c:pt idx="191393">
                  <c:v>6521.56</c:v>
                </c:pt>
                <c:pt idx="191394">
                  <c:v>6134.04</c:v>
                </c:pt>
                <c:pt idx="191395">
                  <c:v>6611.56</c:v>
                </c:pt>
                <c:pt idx="191396">
                  <c:v>5823.6</c:v>
                </c:pt>
                <c:pt idx="191397">
                  <c:v>5561.14</c:v>
                </c:pt>
                <c:pt idx="191398">
                  <c:v>4279.16</c:v>
                </c:pt>
                <c:pt idx="191399">
                  <c:v>4249.8</c:v>
                </c:pt>
                <c:pt idx="191400">
                  <c:v>3757.78</c:v>
                </c:pt>
                <c:pt idx="191401">
                  <c:v>5601.1</c:v>
                </c:pt>
                <c:pt idx="191402">
                  <c:v>3803.94</c:v>
                </c:pt>
                <c:pt idx="191403">
                  <c:v>3956.1</c:v>
                </c:pt>
                <c:pt idx="191404">
                  <c:v>4767.9799999999996</c:v>
                </c:pt>
                <c:pt idx="191405">
                  <c:v>3769.12</c:v>
                </c:pt>
                <c:pt idx="191406">
                  <c:v>3839.92</c:v>
                </c:pt>
                <c:pt idx="191407">
                  <c:v>3833.36</c:v>
                </c:pt>
                <c:pt idx="191408">
                  <c:v>3412.46</c:v>
                </c:pt>
                <c:pt idx="191409">
                  <c:v>3397.3</c:v>
                </c:pt>
                <c:pt idx="191410">
                  <c:v>3098.76</c:v>
                </c:pt>
                <c:pt idx="191411">
                  <c:v>3090.1</c:v>
                </c:pt>
                <c:pt idx="191412">
                  <c:v>2415.88</c:v>
                </c:pt>
                <c:pt idx="191413">
                  <c:v>3240.18</c:v>
                </c:pt>
                <c:pt idx="191414">
                  <c:v>2669.4</c:v>
                </c:pt>
                <c:pt idx="191415">
                  <c:v>2275.56</c:v>
                </c:pt>
                <c:pt idx="191416">
                  <c:v>2408.98</c:v>
                </c:pt>
                <c:pt idx="191417">
                  <c:v>3444</c:v>
                </c:pt>
                <c:pt idx="191418">
                  <c:v>3599.63</c:v>
                </c:pt>
                <c:pt idx="191419">
                  <c:v>3196.36</c:v>
                </c:pt>
                <c:pt idx="191420">
                  <c:v>2131.6799999999998</c:v>
                </c:pt>
                <c:pt idx="191421">
                  <c:v>2781.26</c:v>
                </c:pt>
                <c:pt idx="191422">
                  <c:v>3089.34</c:v>
                </c:pt>
                <c:pt idx="191423">
                  <c:v>3422.3</c:v>
                </c:pt>
                <c:pt idx="191424">
                  <c:v>2684.1</c:v>
                </c:pt>
                <c:pt idx="191425">
                  <c:v>2294.4</c:v>
                </c:pt>
                <c:pt idx="191426">
                  <c:v>2568.34</c:v>
                </c:pt>
                <c:pt idx="191427">
                  <c:v>3286.18</c:v>
                </c:pt>
                <c:pt idx="191428">
                  <c:v>3160.6</c:v>
                </c:pt>
                <c:pt idx="191429">
                  <c:v>3180.68</c:v>
                </c:pt>
                <c:pt idx="191430">
                  <c:v>3638.35</c:v>
                </c:pt>
                <c:pt idx="191431">
                  <c:v>4748.6400000000003</c:v>
                </c:pt>
                <c:pt idx="191432">
                  <c:v>5646.14</c:v>
                </c:pt>
                <c:pt idx="191433">
                  <c:v>6265.52</c:v>
                </c:pt>
                <c:pt idx="191434">
                  <c:v>7842.02</c:v>
                </c:pt>
                <c:pt idx="191435">
                  <c:v>7490.22</c:v>
                </c:pt>
                <c:pt idx="191436">
                  <c:v>4367.43</c:v>
                </c:pt>
                <c:pt idx="191437">
                  <c:v>3518.13</c:v>
                </c:pt>
                <c:pt idx="191438">
                  <c:v>3329.3</c:v>
                </c:pt>
                <c:pt idx="191439">
                  <c:v>3678.94</c:v>
                </c:pt>
                <c:pt idx="191440">
                  <c:v>3876.21</c:v>
                </c:pt>
                <c:pt idx="191441">
                  <c:v>3690.2</c:v>
                </c:pt>
                <c:pt idx="191442">
                  <c:v>3414.22</c:v>
                </c:pt>
                <c:pt idx="191443">
                  <c:v>2936.62</c:v>
                </c:pt>
                <c:pt idx="191444">
                  <c:v>4344.33</c:v>
                </c:pt>
                <c:pt idx="191445">
                  <c:v>3943.77</c:v>
                </c:pt>
                <c:pt idx="191446">
                  <c:v>3460.08</c:v>
                </c:pt>
                <c:pt idx="191447">
                  <c:v>4641.08</c:v>
                </c:pt>
                <c:pt idx="191448">
                  <c:v>6116.98</c:v>
                </c:pt>
                <c:pt idx="191449">
                  <c:v>8307</c:v>
                </c:pt>
                <c:pt idx="191450">
                  <c:v>8092.59</c:v>
                </c:pt>
                <c:pt idx="191451">
                  <c:v>11233.85</c:v>
                </c:pt>
                <c:pt idx="191452">
                  <c:v>3524.17</c:v>
                </c:pt>
                <c:pt idx="191453">
                  <c:v>3160.17</c:v>
                </c:pt>
                <c:pt idx="191454">
                  <c:v>3356.5</c:v>
                </c:pt>
                <c:pt idx="191455">
                  <c:v>2844.26</c:v>
                </c:pt>
                <c:pt idx="191456">
                  <c:v>2745.6</c:v>
                </c:pt>
                <c:pt idx="191457">
                  <c:v>4290.68</c:v>
                </c:pt>
                <c:pt idx="191458">
                  <c:v>3672.81</c:v>
                </c:pt>
                <c:pt idx="191459">
                  <c:v>4796.03</c:v>
                </c:pt>
                <c:pt idx="191460">
                  <c:v>3824.23</c:v>
                </c:pt>
                <c:pt idx="191461">
                  <c:v>4539.6000000000004</c:v>
                </c:pt>
                <c:pt idx="191462">
                  <c:v>2943.55</c:v>
                </c:pt>
                <c:pt idx="191463">
                  <c:v>2470.59</c:v>
                </c:pt>
                <c:pt idx="191464">
                  <c:v>2512.91</c:v>
                </c:pt>
                <c:pt idx="191465">
                  <c:v>2983.14</c:v>
                </c:pt>
                <c:pt idx="191466">
                  <c:v>2826.69</c:v>
                </c:pt>
                <c:pt idx="191467">
                  <c:v>2493.6</c:v>
                </c:pt>
                <c:pt idx="191468">
                  <c:v>3656.86</c:v>
                </c:pt>
                <c:pt idx="191469">
                  <c:v>3034.96</c:v>
                </c:pt>
                <c:pt idx="191470">
                  <c:v>3032.74</c:v>
                </c:pt>
                <c:pt idx="191471">
                  <c:v>2962.48</c:v>
                </c:pt>
                <c:pt idx="191472">
                  <c:v>3001.53</c:v>
                </c:pt>
                <c:pt idx="191473">
                  <c:v>2083.73</c:v>
                </c:pt>
                <c:pt idx="191474">
                  <c:v>2104.79</c:v>
                </c:pt>
                <c:pt idx="191475">
                  <c:v>2668.42</c:v>
                </c:pt>
                <c:pt idx="191476">
                  <c:v>2523.84</c:v>
                </c:pt>
                <c:pt idx="191477">
                  <c:v>2681.09</c:v>
                </c:pt>
                <c:pt idx="191478">
                  <c:v>3748.76</c:v>
                </c:pt>
                <c:pt idx="191479">
                  <c:v>3263.19</c:v>
                </c:pt>
                <c:pt idx="191480">
                  <c:v>3929.86</c:v>
                </c:pt>
                <c:pt idx="191481">
                  <c:v>3436.02</c:v>
                </c:pt>
                <c:pt idx="191482">
                  <c:v>4075.42</c:v>
                </c:pt>
                <c:pt idx="191483">
                  <c:v>5515.07</c:v>
                </c:pt>
                <c:pt idx="191484">
                  <c:v>5625.26</c:v>
                </c:pt>
                <c:pt idx="191485">
                  <c:v>6360.13</c:v>
                </c:pt>
                <c:pt idx="191486">
                  <c:v>7299.64</c:v>
                </c:pt>
                <c:pt idx="191487">
                  <c:v>6914.63</c:v>
                </c:pt>
                <c:pt idx="191488">
                  <c:v>5575.37</c:v>
                </c:pt>
                <c:pt idx="191489">
                  <c:v>2896.09</c:v>
                </c:pt>
                <c:pt idx="191490">
                  <c:v>3294.69</c:v>
                </c:pt>
                <c:pt idx="191491">
                  <c:v>3864.72</c:v>
                </c:pt>
                <c:pt idx="191492">
                  <c:v>4059.65</c:v>
                </c:pt>
                <c:pt idx="191493">
                  <c:v>3662.55</c:v>
                </c:pt>
                <c:pt idx="191494">
                  <c:v>3548.26</c:v>
                </c:pt>
                <c:pt idx="191495">
                  <c:v>4205.51</c:v>
                </c:pt>
                <c:pt idx="191496">
                  <c:v>4147.8</c:v>
                </c:pt>
                <c:pt idx="191497">
                  <c:v>3194.54</c:v>
                </c:pt>
                <c:pt idx="191498">
                  <c:v>3353.58</c:v>
                </c:pt>
                <c:pt idx="191499">
                  <c:v>3902.35</c:v>
                </c:pt>
                <c:pt idx="191500">
                  <c:v>4316.87</c:v>
                </c:pt>
                <c:pt idx="191501">
                  <c:v>5963.05</c:v>
                </c:pt>
                <c:pt idx="191502">
                  <c:v>7815.06</c:v>
                </c:pt>
                <c:pt idx="191503">
                  <c:v>11740.7</c:v>
                </c:pt>
                <c:pt idx="191504">
                  <c:v>4514.0600000000004</c:v>
                </c:pt>
                <c:pt idx="191505">
                  <c:v>3394.11</c:v>
                </c:pt>
                <c:pt idx="191506">
                  <c:v>2790.45</c:v>
                </c:pt>
                <c:pt idx="191507">
                  <c:v>2740.56</c:v>
                </c:pt>
                <c:pt idx="191508">
                  <c:v>2666.44</c:v>
                </c:pt>
                <c:pt idx="191509">
                  <c:v>3356.44</c:v>
                </c:pt>
                <c:pt idx="191510">
                  <c:v>3849.58</c:v>
                </c:pt>
                <c:pt idx="191511">
                  <c:v>3642.97</c:v>
                </c:pt>
                <c:pt idx="191512">
                  <c:v>3099.79</c:v>
                </c:pt>
                <c:pt idx="191513">
                  <c:v>4084.95</c:v>
                </c:pt>
                <c:pt idx="191514">
                  <c:v>2763.87</c:v>
                </c:pt>
                <c:pt idx="191515">
                  <c:v>2610.98</c:v>
                </c:pt>
                <c:pt idx="191516">
                  <c:v>2562.5700000000002</c:v>
                </c:pt>
                <c:pt idx="191517">
                  <c:v>2098.7399999999998</c:v>
                </c:pt>
                <c:pt idx="191518">
                  <c:v>3335.37</c:v>
                </c:pt>
                <c:pt idx="191519">
                  <c:v>2523.1</c:v>
                </c:pt>
                <c:pt idx="191520">
                  <c:v>2165.2600000000002</c:v>
                </c:pt>
                <c:pt idx="191521">
                  <c:v>2326.15</c:v>
                </c:pt>
                <c:pt idx="191522">
                  <c:v>3151.81</c:v>
                </c:pt>
                <c:pt idx="191523">
                  <c:v>3239.82</c:v>
                </c:pt>
                <c:pt idx="191524">
                  <c:v>2993.78</c:v>
                </c:pt>
                <c:pt idx="191525">
                  <c:v>2360.5300000000002</c:v>
                </c:pt>
                <c:pt idx="191526">
                  <c:v>3165.42</c:v>
                </c:pt>
                <c:pt idx="191527">
                  <c:v>2952.03</c:v>
                </c:pt>
                <c:pt idx="191528">
                  <c:v>2568.4299999999998</c:v>
                </c:pt>
                <c:pt idx="191529">
                  <c:v>2654.29</c:v>
                </c:pt>
                <c:pt idx="191530">
                  <c:v>2766.74</c:v>
                </c:pt>
                <c:pt idx="191531">
                  <c:v>3335.24</c:v>
                </c:pt>
                <c:pt idx="191532">
                  <c:v>3501.06</c:v>
                </c:pt>
                <c:pt idx="191533">
                  <c:v>4028.73</c:v>
                </c:pt>
                <c:pt idx="191534">
                  <c:v>3950.45</c:v>
                </c:pt>
                <c:pt idx="191535">
                  <c:v>4653.54</c:v>
                </c:pt>
                <c:pt idx="191536">
                  <c:v>5386.37</c:v>
                </c:pt>
                <c:pt idx="191537">
                  <c:v>5420.41</c:v>
                </c:pt>
                <c:pt idx="191538">
                  <c:v>7176.83</c:v>
                </c:pt>
                <c:pt idx="191539">
                  <c:v>7605.5</c:v>
                </c:pt>
                <c:pt idx="191540">
                  <c:v>4174.17</c:v>
                </c:pt>
                <c:pt idx="191541">
                  <c:v>3776.29</c:v>
                </c:pt>
                <c:pt idx="191542">
                  <c:v>3215.07</c:v>
                </c:pt>
                <c:pt idx="191543">
                  <c:v>2775.35</c:v>
                </c:pt>
                <c:pt idx="191544">
                  <c:v>2982.89</c:v>
                </c:pt>
                <c:pt idx="191545">
                  <c:v>3695.48</c:v>
                </c:pt>
                <c:pt idx="191546">
                  <c:v>3024.03</c:v>
                </c:pt>
                <c:pt idx="191547">
                  <c:v>2861.83</c:v>
                </c:pt>
                <c:pt idx="191548">
                  <c:v>18245.490000000002</c:v>
                </c:pt>
                <c:pt idx="191549">
                  <c:v>20369.77</c:v>
                </c:pt>
                <c:pt idx="191550">
                  <c:v>21319.03</c:v>
                </c:pt>
                <c:pt idx="191551">
                  <c:v>9921.99</c:v>
                </c:pt>
                <c:pt idx="191552">
                  <c:v>14793.94</c:v>
                </c:pt>
                <c:pt idx="191553">
                  <c:v>11352.58</c:v>
                </c:pt>
                <c:pt idx="191554">
                  <c:v>12017.07</c:v>
                </c:pt>
                <c:pt idx="191555">
                  <c:v>8815.4599999999991</c:v>
                </c:pt>
                <c:pt idx="191556">
                  <c:v>12807.91</c:v>
                </c:pt>
                <c:pt idx="191557">
                  <c:v>10547.6</c:v>
                </c:pt>
                <c:pt idx="191558">
                  <c:v>8794.31</c:v>
                </c:pt>
                <c:pt idx="191559">
                  <c:v>10765.91</c:v>
                </c:pt>
                <c:pt idx="191560">
                  <c:v>12312.03</c:v>
                </c:pt>
                <c:pt idx="191561">
                  <c:v>17982.84</c:v>
                </c:pt>
                <c:pt idx="191562">
                  <c:v>19533.14</c:v>
                </c:pt>
                <c:pt idx="191563">
                  <c:v>11677.73</c:v>
                </c:pt>
                <c:pt idx="191564">
                  <c:v>10767.92</c:v>
                </c:pt>
                <c:pt idx="191565">
                  <c:v>13732.18</c:v>
                </c:pt>
                <c:pt idx="191566">
                  <c:v>10462.799999999999</c:v>
                </c:pt>
                <c:pt idx="191567">
                  <c:v>11237.56</c:v>
                </c:pt>
                <c:pt idx="191568">
                  <c:v>10880.74</c:v>
                </c:pt>
                <c:pt idx="191569">
                  <c:v>12501.88</c:v>
                </c:pt>
                <c:pt idx="191570">
                  <c:v>12012.19</c:v>
                </c:pt>
                <c:pt idx="191571">
                  <c:v>9703.4500000000007</c:v>
                </c:pt>
                <c:pt idx="191572">
                  <c:v>9683.68</c:v>
                </c:pt>
                <c:pt idx="191573">
                  <c:v>11055.19</c:v>
                </c:pt>
                <c:pt idx="191574">
                  <c:v>10259.9</c:v>
                </c:pt>
                <c:pt idx="191575">
                  <c:v>12895.2</c:v>
                </c:pt>
                <c:pt idx="191576">
                  <c:v>12070.36</c:v>
                </c:pt>
                <c:pt idx="191577">
                  <c:v>10488.3</c:v>
                </c:pt>
                <c:pt idx="191578">
                  <c:v>11066.71</c:v>
                </c:pt>
                <c:pt idx="191579">
                  <c:v>11442.58</c:v>
                </c:pt>
                <c:pt idx="191580">
                  <c:v>10989.02</c:v>
                </c:pt>
                <c:pt idx="191581">
                  <c:v>8621.58</c:v>
                </c:pt>
                <c:pt idx="191582">
                  <c:v>11408.36</c:v>
                </c:pt>
                <c:pt idx="191583">
                  <c:v>10866.03</c:v>
                </c:pt>
                <c:pt idx="191584">
                  <c:v>10188.709999999999</c:v>
                </c:pt>
                <c:pt idx="191585">
                  <c:v>11841.23</c:v>
                </c:pt>
                <c:pt idx="191586">
                  <c:v>8863.2199999999993</c:v>
                </c:pt>
                <c:pt idx="191587">
                  <c:v>12832.99</c:v>
                </c:pt>
                <c:pt idx="191588">
                  <c:v>10927.33</c:v>
                </c:pt>
                <c:pt idx="191589">
                  <c:v>11480.92</c:v>
                </c:pt>
                <c:pt idx="191590">
                  <c:v>18840.509999999998</c:v>
                </c:pt>
                <c:pt idx="191591">
                  <c:v>21779.52</c:v>
                </c:pt>
                <c:pt idx="191592">
                  <c:v>24822.2</c:v>
                </c:pt>
                <c:pt idx="191593">
                  <c:v>29065.26</c:v>
                </c:pt>
                <c:pt idx="191594">
                  <c:v>67909.58</c:v>
                </c:pt>
                <c:pt idx="191595">
                  <c:v>9772.9599999999991</c:v>
                </c:pt>
                <c:pt idx="191596">
                  <c:v>8362.68</c:v>
                </c:pt>
                <c:pt idx="191597">
                  <c:v>6556.73</c:v>
                </c:pt>
                <c:pt idx="191598">
                  <c:v>5999.2</c:v>
                </c:pt>
                <c:pt idx="191599">
                  <c:v>8306.92</c:v>
                </c:pt>
                <c:pt idx="191600">
                  <c:v>19448.73</c:v>
                </c:pt>
                <c:pt idx="191601">
                  <c:v>18432.46</c:v>
                </c:pt>
                <c:pt idx="191602">
                  <c:v>31438.3</c:v>
                </c:pt>
                <c:pt idx="191603">
                  <c:v>11307.87</c:v>
                </c:pt>
                <c:pt idx="191604">
                  <c:v>13085.79</c:v>
                </c:pt>
                <c:pt idx="191605">
                  <c:v>14037</c:v>
                </c:pt>
                <c:pt idx="191606">
                  <c:v>9024.6</c:v>
                </c:pt>
                <c:pt idx="191607">
                  <c:v>8850.83</c:v>
                </c:pt>
                <c:pt idx="191608">
                  <c:v>8534.2999999999993</c:v>
                </c:pt>
                <c:pt idx="191609">
                  <c:v>10396.68</c:v>
                </c:pt>
                <c:pt idx="191610">
                  <c:v>9544.82</c:v>
                </c:pt>
                <c:pt idx="191611">
                  <c:v>11318.26</c:v>
                </c:pt>
                <c:pt idx="191612">
                  <c:v>12939.92</c:v>
                </c:pt>
                <c:pt idx="191613">
                  <c:v>16050.7</c:v>
                </c:pt>
                <c:pt idx="191614">
                  <c:v>18617.599999999999</c:v>
                </c:pt>
                <c:pt idx="191615">
                  <c:v>10503.25</c:v>
                </c:pt>
                <c:pt idx="191616">
                  <c:v>11180.22</c:v>
                </c:pt>
                <c:pt idx="191617">
                  <c:v>12953.47</c:v>
                </c:pt>
                <c:pt idx="191618">
                  <c:v>11070.96</c:v>
                </c:pt>
                <c:pt idx="191619">
                  <c:v>12109.81</c:v>
                </c:pt>
                <c:pt idx="191620">
                  <c:v>11144.98</c:v>
                </c:pt>
                <c:pt idx="191621">
                  <c:v>11992.19</c:v>
                </c:pt>
                <c:pt idx="191622">
                  <c:v>12476.76</c:v>
                </c:pt>
                <c:pt idx="191623">
                  <c:v>10961.83</c:v>
                </c:pt>
                <c:pt idx="191624">
                  <c:v>12128.2</c:v>
                </c:pt>
                <c:pt idx="191625">
                  <c:v>12322.42</c:v>
                </c:pt>
                <c:pt idx="191626">
                  <c:v>12921.02</c:v>
                </c:pt>
                <c:pt idx="191627">
                  <c:v>11886.72</c:v>
                </c:pt>
                <c:pt idx="191628">
                  <c:v>11133.16</c:v>
                </c:pt>
                <c:pt idx="191629">
                  <c:v>9741.26</c:v>
                </c:pt>
                <c:pt idx="191630">
                  <c:v>13507.68</c:v>
                </c:pt>
                <c:pt idx="191631">
                  <c:v>10504.38</c:v>
                </c:pt>
                <c:pt idx="191632">
                  <c:v>10095.26</c:v>
                </c:pt>
                <c:pt idx="191633">
                  <c:v>9011.9500000000007</c:v>
                </c:pt>
                <c:pt idx="191634">
                  <c:v>10419.040000000001</c:v>
                </c:pt>
                <c:pt idx="191635">
                  <c:v>12150.16</c:v>
                </c:pt>
                <c:pt idx="191636">
                  <c:v>9541.48</c:v>
                </c:pt>
                <c:pt idx="191637">
                  <c:v>10599.62</c:v>
                </c:pt>
                <c:pt idx="191638">
                  <c:v>9609.94</c:v>
                </c:pt>
                <c:pt idx="191639">
                  <c:v>12738.44</c:v>
                </c:pt>
                <c:pt idx="191640">
                  <c:v>13047.62</c:v>
                </c:pt>
                <c:pt idx="191641">
                  <c:v>13287.34</c:v>
                </c:pt>
                <c:pt idx="191642">
                  <c:v>20295.64</c:v>
                </c:pt>
                <c:pt idx="191643">
                  <c:v>20010.29</c:v>
                </c:pt>
                <c:pt idx="191644">
                  <c:v>20962.919999999998</c:v>
                </c:pt>
                <c:pt idx="191645">
                  <c:v>29878.46</c:v>
                </c:pt>
                <c:pt idx="191646">
                  <c:v>61002.42</c:v>
                </c:pt>
                <c:pt idx="191647">
                  <c:v>24317.5</c:v>
                </c:pt>
                <c:pt idx="191648">
                  <c:v>9507.18</c:v>
                </c:pt>
                <c:pt idx="191649">
                  <c:v>8647.82</c:v>
                </c:pt>
                <c:pt idx="191650">
                  <c:v>7488.48</c:v>
                </c:pt>
                <c:pt idx="191651">
                  <c:v>8787.16</c:v>
                </c:pt>
                <c:pt idx="191652">
                  <c:v>14355.9</c:v>
                </c:pt>
                <c:pt idx="191653">
                  <c:v>25429.33</c:v>
                </c:pt>
                <c:pt idx="191654">
                  <c:v>27448.25</c:v>
                </c:pt>
                <c:pt idx="191655">
                  <c:v>10976.27</c:v>
                </c:pt>
                <c:pt idx="191656">
                  <c:v>11548.94</c:v>
                </c:pt>
                <c:pt idx="191657">
                  <c:v>13310.55</c:v>
                </c:pt>
                <c:pt idx="191658">
                  <c:v>11858.27</c:v>
                </c:pt>
                <c:pt idx="191659">
                  <c:v>13692.26</c:v>
                </c:pt>
                <c:pt idx="191660">
                  <c:v>11270.26</c:v>
                </c:pt>
                <c:pt idx="191661">
                  <c:v>16513.43</c:v>
                </c:pt>
                <c:pt idx="191662">
                  <c:v>14649.5</c:v>
                </c:pt>
                <c:pt idx="191663">
                  <c:v>11320.34</c:v>
                </c:pt>
                <c:pt idx="191664">
                  <c:v>10327.27</c:v>
                </c:pt>
                <c:pt idx="191665">
                  <c:v>15754.28</c:v>
                </c:pt>
                <c:pt idx="191666">
                  <c:v>19410.88</c:v>
                </c:pt>
                <c:pt idx="191667">
                  <c:v>17891.98</c:v>
                </c:pt>
                <c:pt idx="191668">
                  <c:v>11797.14</c:v>
                </c:pt>
                <c:pt idx="191669">
                  <c:v>12061.26</c:v>
                </c:pt>
                <c:pt idx="191670">
                  <c:v>13029.96</c:v>
                </c:pt>
                <c:pt idx="191671">
                  <c:v>13013.47</c:v>
                </c:pt>
                <c:pt idx="191672">
                  <c:v>13760.07</c:v>
                </c:pt>
                <c:pt idx="191673">
                  <c:v>12159.06</c:v>
                </c:pt>
                <c:pt idx="191674">
                  <c:v>15216.68</c:v>
                </c:pt>
                <c:pt idx="191675">
                  <c:v>11977.82</c:v>
                </c:pt>
                <c:pt idx="191676">
                  <c:v>9077.15</c:v>
                </c:pt>
                <c:pt idx="191677">
                  <c:v>9178.18</c:v>
                </c:pt>
                <c:pt idx="191678">
                  <c:v>13990.51</c:v>
                </c:pt>
                <c:pt idx="191679">
                  <c:v>11168.69</c:v>
                </c:pt>
                <c:pt idx="191680">
                  <c:v>11868.25</c:v>
                </c:pt>
                <c:pt idx="191681">
                  <c:v>11955.6</c:v>
                </c:pt>
                <c:pt idx="191682">
                  <c:v>12554.64</c:v>
                </c:pt>
                <c:pt idx="191683">
                  <c:v>11682.5</c:v>
                </c:pt>
                <c:pt idx="191684">
                  <c:v>11125.13</c:v>
                </c:pt>
                <c:pt idx="191685">
                  <c:v>12555.81</c:v>
                </c:pt>
                <c:pt idx="191686">
                  <c:v>10508.9</c:v>
                </c:pt>
                <c:pt idx="191687">
                  <c:v>12294.63</c:v>
                </c:pt>
                <c:pt idx="191688">
                  <c:v>10565.7</c:v>
                </c:pt>
                <c:pt idx="191689">
                  <c:v>11415.56</c:v>
                </c:pt>
                <c:pt idx="191690">
                  <c:v>10498.09</c:v>
                </c:pt>
                <c:pt idx="191691">
                  <c:v>12349.27</c:v>
                </c:pt>
                <c:pt idx="191692">
                  <c:v>7281.03</c:v>
                </c:pt>
                <c:pt idx="191693">
                  <c:v>8815.4500000000007</c:v>
                </c:pt>
                <c:pt idx="191694">
                  <c:v>8626.2999999999993</c:v>
                </c:pt>
                <c:pt idx="191695">
                  <c:v>9734.27</c:v>
                </c:pt>
                <c:pt idx="191696">
                  <c:v>8863.77</c:v>
                </c:pt>
                <c:pt idx="191697">
                  <c:v>10729.93</c:v>
                </c:pt>
                <c:pt idx="191698">
                  <c:v>10325.14</c:v>
                </c:pt>
                <c:pt idx="191699">
                  <c:v>18065.63</c:v>
                </c:pt>
                <c:pt idx="191700">
                  <c:v>13245.41</c:v>
                </c:pt>
                <c:pt idx="191701">
                  <c:v>8053.25</c:v>
                </c:pt>
                <c:pt idx="191702">
                  <c:v>7835</c:v>
                </c:pt>
                <c:pt idx="191703">
                  <c:v>7114.5</c:v>
                </c:pt>
                <c:pt idx="191704">
                  <c:v>9314.2000000000007</c:v>
                </c:pt>
                <c:pt idx="191705">
                  <c:v>7077.75</c:v>
                </c:pt>
                <c:pt idx="191706">
                  <c:v>8492.5</c:v>
                </c:pt>
                <c:pt idx="191707">
                  <c:v>9834.5</c:v>
                </c:pt>
                <c:pt idx="191708">
                  <c:v>12486.75</c:v>
                </c:pt>
                <c:pt idx="191709">
                  <c:v>10245.25</c:v>
                </c:pt>
                <c:pt idx="191710">
                  <c:v>8544.75</c:v>
                </c:pt>
                <c:pt idx="191711">
                  <c:v>7596</c:v>
                </c:pt>
                <c:pt idx="191712">
                  <c:v>8610.75</c:v>
                </c:pt>
                <c:pt idx="191713">
                  <c:v>7993.75</c:v>
                </c:pt>
                <c:pt idx="191714">
                  <c:v>7309.25</c:v>
                </c:pt>
                <c:pt idx="191715">
                  <c:v>7471.5</c:v>
                </c:pt>
                <c:pt idx="191716">
                  <c:v>8924</c:v>
                </c:pt>
                <c:pt idx="191717">
                  <c:v>12094.56</c:v>
                </c:pt>
                <c:pt idx="191718">
                  <c:v>13589.58</c:v>
                </c:pt>
                <c:pt idx="191719">
                  <c:v>16892.48</c:v>
                </c:pt>
                <c:pt idx="191720">
                  <c:v>18698.98</c:v>
                </c:pt>
                <c:pt idx="191721">
                  <c:v>14286.16</c:v>
                </c:pt>
                <c:pt idx="191722">
                  <c:v>10056.73</c:v>
                </c:pt>
                <c:pt idx="191723">
                  <c:v>8364.89</c:v>
                </c:pt>
                <c:pt idx="191724">
                  <c:v>6834.35</c:v>
                </c:pt>
                <c:pt idx="191725">
                  <c:v>8046.81</c:v>
                </c:pt>
                <c:pt idx="191726">
                  <c:v>9870.7800000000007</c:v>
                </c:pt>
                <c:pt idx="191727">
                  <c:v>7005.3</c:v>
                </c:pt>
                <c:pt idx="191728">
                  <c:v>9371.68</c:v>
                </c:pt>
                <c:pt idx="191729">
                  <c:v>8413.2000000000007</c:v>
                </c:pt>
                <c:pt idx="191730">
                  <c:v>9683.91</c:v>
                </c:pt>
                <c:pt idx="191731">
                  <c:v>9471.75</c:v>
                </c:pt>
                <c:pt idx="191732">
                  <c:v>8476.81</c:v>
                </c:pt>
                <c:pt idx="191733">
                  <c:v>16240.34</c:v>
                </c:pt>
                <c:pt idx="191734">
                  <c:v>16016.79</c:v>
                </c:pt>
                <c:pt idx="191735">
                  <c:v>19776.060000000001</c:v>
                </c:pt>
                <c:pt idx="191736">
                  <c:v>17257.48</c:v>
                </c:pt>
                <c:pt idx="191737">
                  <c:v>23986.2</c:v>
                </c:pt>
                <c:pt idx="191738">
                  <c:v>4228.29</c:v>
                </c:pt>
                <c:pt idx="191739">
                  <c:v>4832.6400000000003</c:v>
                </c:pt>
                <c:pt idx="191740">
                  <c:v>4892.1000000000004</c:v>
                </c:pt>
                <c:pt idx="191741">
                  <c:v>3871.24</c:v>
                </c:pt>
                <c:pt idx="191742">
                  <c:v>5951.56</c:v>
                </c:pt>
                <c:pt idx="191743">
                  <c:v>9265.09</c:v>
                </c:pt>
                <c:pt idx="191744">
                  <c:v>9662.08</c:v>
                </c:pt>
                <c:pt idx="191745">
                  <c:v>11508.28</c:v>
                </c:pt>
                <c:pt idx="191746">
                  <c:v>7584.7</c:v>
                </c:pt>
                <c:pt idx="191747">
                  <c:v>8101.51</c:v>
                </c:pt>
                <c:pt idx="191748">
                  <c:v>6966.17</c:v>
                </c:pt>
                <c:pt idx="191749">
                  <c:v>8227.77</c:v>
                </c:pt>
                <c:pt idx="191750">
                  <c:v>7210.89</c:v>
                </c:pt>
                <c:pt idx="191751">
                  <c:v>6419.18</c:v>
                </c:pt>
                <c:pt idx="191752">
                  <c:v>7460.02</c:v>
                </c:pt>
                <c:pt idx="191753">
                  <c:v>8033.21</c:v>
                </c:pt>
                <c:pt idx="191754">
                  <c:v>12173.02</c:v>
                </c:pt>
                <c:pt idx="191755">
                  <c:v>10516.6</c:v>
                </c:pt>
                <c:pt idx="191756">
                  <c:v>6784.12</c:v>
                </c:pt>
                <c:pt idx="191757">
                  <c:v>7286.71</c:v>
                </c:pt>
                <c:pt idx="191758">
                  <c:v>6683.81</c:v>
                </c:pt>
                <c:pt idx="191759">
                  <c:v>6725.28</c:v>
                </c:pt>
                <c:pt idx="191760">
                  <c:v>9851.66</c:v>
                </c:pt>
                <c:pt idx="191761">
                  <c:v>8399.7199999999993</c:v>
                </c:pt>
                <c:pt idx="191762">
                  <c:v>7062.21</c:v>
                </c:pt>
                <c:pt idx="191763">
                  <c:v>10033.01</c:v>
                </c:pt>
                <c:pt idx="191764">
                  <c:v>8132.6</c:v>
                </c:pt>
                <c:pt idx="191765">
                  <c:v>7790.17</c:v>
                </c:pt>
                <c:pt idx="191766">
                  <c:v>6591.01</c:v>
                </c:pt>
                <c:pt idx="191767">
                  <c:v>6669.64</c:v>
                </c:pt>
                <c:pt idx="191768">
                  <c:v>7378.8</c:v>
                </c:pt>
                <c:pt idx="191769">
                  <c:v>11761.87</c:v>
                </c:pt>
                <c:pt idx="191770">
                  <c:v>11812.53</c:v>
                </c:pt>
                <c:pt idx="191771">
                  <c:v>13825.88</c:v>
                </c:pt>
                <c:pt idx="191772">
                  <c:v>16079.8</c:v>
                </c:pt>
                <c:pt idx="191773">
                  <c:v>14855.1</c:v>
                </c:pt>
                <c:pt idx="191774">
                  <c:v>10162.94</c:v>
                </c:pt>
                <c:pt idx="191775">
                  <c:v>8773.83</c:v>
                </c:pt>
                <c:pt idx="191776">
                  <c:v>7105.02</c:v>
                </c:pt>
                <c:pt idx="191777">
                  <c:v>6126.61</c:v>
                </c:pt>
                <c:pt idx="191778">
                  <c:v>8745.7199999999993</c:v>
                </c:pt>
                <c:pt idx="191779">
                  <c:v>5374.39</c:v>
                </c:pt>
                <c:pt idx="191780">
                  <c:v>8059.56</c:v>
                </c:pt>
                <c:pt idx="191781">
                  <c:v>9054.4599999999991</c:v>
                </c:pt>
                <c:pt idx="191782">
                  <c:v>10696.37</c:v>
                </c:pt>
                <c:pt idx="191783">
                  <c:v>10021.129999999999</c:v>
                </c:pt>
                <c:pt idx="191784">
                  <c:v>8064.98</c:v>
                </c:pt>
                <c:pt idx="191785">
                  <c:v>14792.12</c:v>
                </c:pt>
                <c:pt idx="191786">
                  <c:v>10653.18</c:v>
                </c:pt>
                <c:pt idx="191787">
                  <c:v>13241.57</c:v>
                </c:pt>
                <c:pt idx="191788">
                  <c:v>16252.84</c:v>
                </c:pt>
                <c:pt idx="191789">
                  <c:v>22770.11</c:v>
                </c:pt>
                <c:pt idx="191790">
                  <c:v>6638.44</c:v>
                </c:pt>
                <c:pt idx="191791">
                  <c:v>4331.2</c:v>
                </c:pt>
                <c:pt idx="191792">
                  <c:v>4520.4799999999996</c:v>
                </c:pt>
                <c:pt idx="191793">
                  <c:v>5177.5600000000004</c:v>
                </c:pt>
                <c:pt idx="191794">
                  <c:v>4873.74</c:v>
                </c:pt>
                <c:pt idx="191795">
                  <c:v>8584.33</c:v>
                </c:pt>
                <c:pt idx="191796">
                  <c:v>10759.54</c:v>
                </c:pt>
                <c:pt idx="191797">
                  <c:v>9085.06</c:v>
                </c:pt>
                <c:pt idx="191798">
                  <c:v>7596.78</c:v>
                </c:pt>
                <c:pt idx="191799">
                  <c:v>9018.01</c:v>
                </c:pt>
                <c:pt idx="191800">
                  <c:v>6931.81</c:v>
                </c:pt>
                <c:pt idx="191801">
                  <c:v>8015.16</c:v>
                </c:pt>
                <c:pt idx="191802">
                  <c:v>9997.09</c:v>
                </c:pt>
                <c:pt idx="191803">
                  <c:v>9492.9599999999991</c:v>
                </c:pt>
                <c:pt idx="191804">
                  <c:v>13549.29</c:v>
                </c:pt>
                <c:pt idx="191805">
                  <c:v>7927.62</c:v>
                </c:pt>
                <c:pt idx="191806">
                  <c:v>5923.67</c:v>
                </c:pt>
                <c:pt idx="191807">
                  <c:v>5715.01</c:v>
                </c:pt>
                <c:pt idx="191808">
                  <c:v>7666.57</c:v>
                </c:pt>
                <c:pt idx="191809">
                  <c:v>7887.41</c:v>
                </c:pt>
                <c:pt idx="191810">
                  <c:v>6442.13</c:v>
                </c:pt>
                <c:pt idx="191811">
                  <c:v>8349.93</c:v>
                </c:pt>
                <c:pt idx="191812">
                  <c:v>8929.0499999999993</c:v>
                </c:pt>
                <c:pt idx="191813">
                  <c:v>7645.33</c:v>
                </c:pt>
                <c:pt idx="191814">
                  <c:v>8456.15</c:v>
                </c:pt>
                <c:pt idx="191815">
                  <c:v>6164.8</c:v>
                </c:pt>
                <c:pt idx="191816">
                  <c:v>6983.75</c:v>
                </c:pt>
                <c:pt idx="191817">
                  <c:v>8980.08</c:v>
                </c:pt>
                <c:pt idx="191818">
                  <c:v>7555.16</c:v>
                </c:pt>
                <c:pt idx="191819">
                  <c:v>8411.42</c:v>
                </c:pt>
                <c:pt idx="191820">
                  <c:v>7663.85</c:v>
                </c:pt>
                <c:pt idx="191821">
                  <c:v>10890.3</c:v>
                </c:pt>
                <c:pt idx="191822">
                  <c:v>11493.08</c:v>
                </c:pt>
                <c:pt idx="191823">
                  <c:v>11865.42</c:v>
                </c:pt>
                <c:pt idx="191824">
                  <c:v>18703.14</c:v>
                </c:pt>
                <c:pt idx="191825">
                  <c:v>15743.14</c:v>
                </c:pt>
                <c:pt idx="191826">
                  <c:v>8316.2000000000007</c:v>
                </c:pt>
                <c:pt idx="191827">
                  <c:v>7208.1</c:v>
                </c:pt>
                <c:pt idx="191828">
                  <c:v>6523.91</c:v>
                </c:pt>
                <c:pt idx="191829">
                  <c:v>7731.63</c:v>
                </c:pt>
                <c:pt idx="191830">
                  <c:v>9152.11</c:v>
                </c:pt>
                <c:pt idx="191831">
                  <c:v>8295.93</c:v>
                </c:pt>
                <c:pt idx="191832">
                  <c:v>7714.09</c:v>
                </c:pt>
                <c:pt idx="191833">
                  <c:v>9676.34</c:v>
                </c:pt>
                <c:pt idx="191834">
                  <c:v>25206.5</c:v>
                </c:pt>
                <c:pt idx="191835">
                  <c:v>20074.5</c:v>
                </c:pt>
                <c:pt idx="191836">
                  <c:v>21388</c:v>
                </c:pt>
                <c:pt idx="191837">
                  <c:v>18593.18</c:v>
                </c:pt>
                <c:pt idx="191838">
                  <c:v>25509.5</c:v>
                </c:pt>
                <c:pt idx="191839">
                  <c:v>21355.5</c:v>
                </c:pt>
                <c:pt idx="191840">
                  <c:v>26044</c:v>
                </c:pt>
                <c:pt idx="191841">
                  <c:v>22463.5</c:v>
                </c:pt>
                <c:pt idx="191842">
                  <c:v>24416</c:v>
                </c:pt>
                <c:pt idx="191843">
                  <c:v>28095.5</c:v>
                </c:pt>
                <c:pt idx="191844">
                  <c:v>23643.5</c:v>
                </c:pt>
                <c:pt idx="191845">
                  <c:v>21093.5</c:v>
                </c:pt>
                <c:pt idx="191846">
                  <c:v>23186</c:v>
                </c:pt>
                <c:pt idx="191847">
                  <c:v>30057.3</c:v>
                </c:pt>
                <c:pt idx="191848">
                  <c:v>25537</c:v>
                </c:pt>
                <c:pt idx="191849">
                  <c:v>23188.21</c:v>
                </c:pt>
                <c:pt idx="191850">
                  <c:v>30570.959999999999</c:v>
                </c:pt>
                <c:pt idx="191851">
                  <c:v>32660.5</c:v>
                </c:pt>
                <c:pt idx="191852">
                  <c:v>25384</c:v>
                </c:pt>
                <c:pt idx="191853">
                  <c:v>24006.240000000002</c:v>
                </c:pt>
                <c:pt idx="191854">
                  <c:v>24714</c:v>
                </c:pt>
                <c:pt idx="191855">
                  <c:v>25711.1</c:v>
                </c:pt>
                <c:pt idx="191856">
                  <c:v>27205.5</c:v>
                </c:pt>
                <c:pt idx="191857">
                  <c:v>21844</c:v>
                </c:pt>
                <c:pt idx="191858">
                  <c:v>22776.49</c:v>
                </c:pt>
                <c:pt idx="191859">
                  <c:v>22497.9</c:v>
                </c:pt>
                <c:pt idx="191860">
                  <c:v>20602</c:v>
                </c:pt>
                <c:pt idx="191861">
                  <c:v>22611.5</c:v>
                </c:pt>
                <c:pt idx="191862">
                  <c:v>20355</c:v>
                </c:pt>
                <c:pt idx="191863">
                  <c:v>21010</c:v>
                </c:pt>
                <c:pt idx="191864">
                  <c:v>20663.5</c:v>
                </c:pt>
                <c:pt idx="191865">
                  <c:v>18912.5</c:v>
                </c:pt>
                <c:pt idx="191866">
                  <c:v>16661.5</c:v>
                </c:pt>
                <c:pt idx="191867">
                  <c:v>17793.5</c:v>
                </c:pt>
                <c:pt idx="191868">
                  <c:v>21418</c:v>
                </c:pt>
                <c:pt idx="191869">
                  <c:v>21040</c:v>
                </c:pt>
                <c:pt idx="191870">
                  <c:v>16590.5</c:v>
                </c:pt>
                <c:pt idx="191871">
                  <c:v>18708</c:v>
                </c:pt>
                <c:pt idx="191872">
                  <c:v>19714</c:v>
                </c:pt>
                <c:pt idx="191873">
                  <c:v>18306.5</c:v>
                </c:pt>
                <c:pt idx="191874">
                  <c:v>18869.8</c:v>
                </c:pt>
                <c:pt idx="191875">
                  <c:v>18564</c:v>
                </c:pt>
                <c:pt idx="191876">
                  <c:v>28131</c:v>
                </c:pt>
                <c:pt idx="191877">
                  <c:v>20933</c:v>
                </c:pt>
                <c:pt idx="191878">
                  <c:v>24501.5</c:v>
                </c:pt>
                <c:pt idx="191879">
                  <c:v>23337</c:v>
                </c:pt>
                <c:pt idx="191880">
                  <c:v>37914.5</c:v>
                </c:pt>
                <c:pt idx="191881">
                  <c:v>13126</c:v>
                </c:pt>
                <c:pt idx="191882">
                  <c:v>14712.5</c:v>
                </c:pt>
                <c:pt idx="191883">
                  <c:v>13542</c:v>
                </c:pt>
                <c:pt idx="191884">
                  <c:v>11889</c:v>
                </c:pt>
                <c:pt idx="191885">
                  <c:v>12073.17</c:v>
                </c:pt>
                <c:pt idx="191886">
                  <c:v>20260.91</c:v>
                </c:pt>
                <c:pt idx="191887">
                  <c:v>21288.17</c:v>
                </c:pt>
                <c:pt idx="191888">
                  <c:v>26234.79</c:v>
                </c:pt>
                <c:pt idx="191889">
                  <c:v>19608.43</c:v>
                </c:pt>
                <c:pt idx="191890">
                  <c:v>21682.47</c:v>
                </c:pt>
                <c:pt idx="191891">
                  <c:v>18460.169999999998</c:v>
                </c:pt>
                <c:pt idx="191892">
                  <c:v>21037.99</c:v>
                </c:pt>
                <c:pt idx="191893">
                  <c:v>17881</c:v>
                </c:pt>
                <c:pt idx="191894">
                  <c:v>18395.88</c:v>
                </c:pt>
                <c:pt idx="191895">
                  <c:v>20046.22</c:v>
                </c:pt>
                <c:pt idx="191896">
                  <c:v>22639.84</c:v>
                </c:pt>
                <c:pt idx="191897">
                  <c:v>21027.98</c:v>
                </c:pt>
                <c:pt idx="191898">
                  <c:v>24429.35</c:v>
                </c:pt>
                <c:pt idx="191899">
                  <c:v>24365.599999999999</c:v>
                </c:pt>
                <c:pt idx="191900">
                  <c:v>27681.08</c:v>
                </c:pt>
                <c:pt idx="191901">
                  <c:v>22102.53</c:v>
                </c:pt>
                <c:pt idx="191902">
                  <c:v>26819.41</c:v>
                </c:pt>
                <c:pt idx="191903">
                  <c:v>32269.97</c:v>
                </c:pt>
                <c:pt idx="191904">
                  <c:v>26587.83</c:v>
                </c:pt>
                <c:pt idx="191905">
                  <c:v>20325.79</c:v>
                </c:pt>
                <c:pt idx="191906">
                  <c:v>19349.57</c:v>
                </c:pt>
                <c:pt idx="191907">
                  <c:v>23779.25</c:v>
                </c:pt>
                <c:pt idx="191908">
                  <c:v>24253.87</c:v>
                </c:pt>
                <c:pt idx="191909">
                  <c:v>21576.89</c:v>
                </c:pt>
                <c:pt idx="191910">
                  <c:v>22318.560000000001</c:v>
                </c:pt>
                <c:pt idx="191911">
                  <c:v>21825.71</c:v>
                </c:pt>
                <c:pt idx="191912">
                  <c:v>26754.53</c:v>
                </c:pt>
                <c:pt idx="191913">
                  <c:v>20156.27</c:v>
                </c:pt>
                <c:pt idx="191914">
                  <c:v>19037.43</c:v>
                </c:pt>
                <c:pt idx="191915">
                  <c:v>21983.06</c:v>
                </c:pt>
                <c:pt idx="191916">
                  <c:v>23334.97</c:v>
                </c:pt>
                <c:pt idx="191917">
                  <c:v>20591.21</c:v>
                </c:pt>
                <c:pt idx="191918">
                  <c:v>18950.3</c:v>
                </c:pt>
                <c:pt idx="191919">
                  <c:v>18600.05</c:v>
                </c:pt>
                <c:pt idx="191920">
                  <c:v>17619.849999999999</c:v>
                </c:pt>
                <c:pt idx="191921">
                  <c:v>18254.490000000002</c:v>
                </c:pt>
                <c:pt idx="191922">
                  <c:v>16377.67</c:v>
                </c:pt>
                <c:pt idx="191923">
                  <c:v>18366.75</c:v>
                </c:pt>
                <c:pt idx="191924">
                  <c:v>19139.740000000002</c:v>
                </c:pt>
                <c:pt idx="191925">
                  <c:v>17403.23</c:v>
                </c:pt>
                <c:pt idx="191926">
                  <c:v>18212</c:v>
                </c:pt>
                <c:pt idx="191927">
                  <c:v>15575.12</c:v>
                </c:pt>
                <c:pt idx="191928">
                  <c:v>20236.21</c:v>
                </c:pt>
                <c:pt idx="191929">
                  <c:v>18767.38</c:v>
                </c:pt>
                <c:pt idx="191930">
                  <c:v>20468.560000000001</c:v>
                </c:pt>
                <c:pt idx="191931">
                  <c:v>26629.11</c:v>
                </c:pt>
                <c:pt idx="191932">
                  <c:v>37347.699999999997</c:v>
                </c:pt>
                <c:pt idx="191933">
                  <c:v>17947.939999999999</c:v>
                </c:pt>
                <c:pt idx="191934">
                  <c:v>14336.37</c:v>
                </c:pt>
                <c:pt idx="191935">
                  <c:v>14744.81</c:v>
                </c:pt>
                <c:pt idx="191936">
                  <c:v>12580.4</c:v>
                </c:pt>
                <c:pt idx="191937">
                  <c:v>12979.08</c:v>
                </c:pt>
                <c:pt idx="191938">
                  <c:v>18308.62</c:v>
                </c:pt>
                <c:pt idx="191939">
                  <c:v>23745.43</c:v>
                </c:pt>
                <c:pt idx="191940">
                  <c:v>19845.93</c:v>
                </c:pt>
                <c:pt idx="191941">
                  <c:v>20265.95</c:v>
                </c:pt>
                <c:pt idx="191942">
                  <c:v>24383.19</c:v>
                </c:pt>
                <c:pt idx="191943">
                  <c:v>21505.67</c:v>
                </c:pt>
                <c:pt idx="191944">
                  <c:v>25599.360000000001</c:v>
                </c:pt>
                <c:pt idx="191945">
                  <c:v>33273.08</c:v>
                </c:pt>
                <c:pt idx="191946">
                  <c:v>23944.27</c:v>
                </c:pt>
                <c:pt idx="191947">
                  <c:v>27256.07</c:v>
                </c:pt>
                <c:pt idx="191948">
                  <c:v>21777.48</c:v>
                </c:pt>
                <c:pt idx="191949">
                  <c:v>22514.16</c:v>
                </c:pt>
                <c:pt idx="191950">
                  <c:v>16577.93</c:v>
                </c:pt>
                <c:pt idx="191951">
                  <c:v>25159.78</c:v>
                </c:pt>
                <c:pt idx="191952">
                  <c:v>28682.77</c:v>
                </c:pt>
                <c:pt idx="191953">
                  <c:v>29652.46</c:v>
                </c:pt>
                <c:pt idx="191954">
                  <c:v>32903.81</c:v>
                </c:pt>
                <c:pt idx="191955">
                  <c:v>32687.279999999999</c:v>
                </c:pt>
                <c:pt idx="191956">
                  <c:v>25034.48</c:v>
                </c:pt>
                <c:pt idx="191957">
                  <c:v>24777.46</c:v>
                </c:pt>
                <c:pt idx="191958">
                  <c:v>27437.66</c:v>
                </c:pt>
                <c:pt idx="191959">
                  <c:v>25152.46</c:v>
                </c:pt>
                <c:pt idx="191960">
                  <c:v>33783.620000000003</c:v>
                </c:pt>
                <c:pt idx="191961">
                  <c:v>28520.74</c:v>
                </c:pt>
                <c:pt idx="191962">
                  <c:v>20356.990000000002</c:v>
                </c:pt>
                <c:pt idx="191963">
                  <c:v>19398.96</c:v>
                </c:pt>
                <c:pt idx="191964">
                  <c:v>25217.7</c:v>
                </c:pt>
                <c:pt idx="191965">
                  <c:v>22285.62</c:v>
                </c:pt>
                <c:pt idx="191966">
                  <c:v>20082.72</c:v>
                </c:pt>
                <c:pt idx="191967">
                  <c:v>21364.29</c:v>
                </c:pt>
                <c:pt idx="191968">
                  <c:v>25279.18</c:v>
                </c:pt>
                <c:pt idx="191969">
                  <c:v>19943.93</c:v>
                </c:pt>
                <c:pt idx="191970">
                  <c:v>16574.98</c:v>
                </c:pt>
                <c:pt idx="191971">
                  <c:v>16737.38</c:v>
                </c:pt>
                <c:pt idx="191972">
                  <c:v>19440.3</c:v>
                </c:pt>
                <c:pt idx="191973">
                  <c:v>22246.560000000001</c:v>
                </c:pt>
                <c:pt idx="191974">
                  <c:v>19064.419999999998</c:v>
                </c:pt>
                <c:pt idx="191975">
                  <c:v>18517.41</c:v>
                </c:pt>
                <c:pt idx="191976">
                  <c:v>20153.13</c:v>
                </c:pt>
                <c:pt idx="191977">
                  <c:v>4667</c:v>
                </c:pt>
                <c:pt idx="191978">
                  <c:v>3006</c:v>
                </c:pt>
                <c:pt idx="191979">
                  <c:v>4153</c:v>
                </c:pt>
                <c:pt idx="191980">
                  <c:v>3477</c:v>
                </c:pt>
                <c:pt idx="191981">
                  <c:v>4022</c:v>
                </c:pt>
                <c:pt idx="191982">
                  <c:v>5630</c:v>
                </c:pt>
                <c:pt idx="191983">
                  <c:v>3597</c:v>
                </c:pt>
                <c:pt idx="191984">
                  <c:v>5417</c:v>
                </c:pt>
                <c:pt idx="191985">
                  <c:v>6509</c:v>
                </c:pt>
                <c:pt idx="191986">
                  <c:v>6904.68</c:v>
                </c:pt>
                <c:pt idx="191987">
                  <c:v>4661</c:v>
                </c:pt>
                <c:pt idx="191988">
                  <c:v>5414</c:v>
                </c:pt>
                <c:pt idx="191989">
                  <c:v>6409</c:v>
                </c:pt>
                <c:pt idx="191990">
                  <c:v>8452</c:v>
                </c:pt>
                <c:pt idx="191991">
                  <c:v>5776</c:v>
                </c:pt>
                <c:pt idx="191992">
                  <c:v>6828.5</c:v>
                </c:pt>
                <c:pt idx="191993">
                  <c:v>7566</c:v>
                </c:pt>
                <c:pt idx="191994">
                  <c:v>8539</c:v>
                </c:pt>
                <c:pt idx="191995">
                  <c:v>6663</c:v>
                </c:pt>
                <c:pt idx="191996">
                  <c:v>5640.32</c:v>
                </c:pt>
                <c:pt idx="191997">
                  <c:v>4644</c:v>
                </c:pt>
                <c:pt idx="191998">
                  <c:v>6340</c:v>
                </c:pt>
                <c:pt idx="191999">
                  <c:v>6240</c:v>
                </c:pt>
                <c:pt idx="192000">
                  <c:v>5898</c:v>
                </c:pt>
                <c:pt idx="192001">
                  <c:v>4895.68</c:v>
                </c:pt>
                <c:pt idx="192002">
                  <c:v>4528</c:v>
                </c:pt>
                <c:pt idx="192003">
                  <c:v>4702</c:v>
                </c:pt>
                <c:pt idx="192004">
                  <c:v>3784</c:v>
                </c:pt>
                <c:pt idx="192005">
                  <c:v>3288</c:v>
                </c:pt>
                <c:pt idx="192006">
                  <c:v>4232</c:v>
                </c:pt>
                <c:pt idx="192007">
                  <c:v>3781</c:v>
                </c:pt>
                <c:pt idx="192008">
                  <c:v>5039</c:v>
                </c:pt>
                <c:pt idx="192009">
                  <c:v>4158</c:v>
                </c:pt>
                <c:pt idx="192010">
                  <c:v>4003</c:v>
                </c:pt>
                <c:pt idx="192011">
                  <c:v>4430</c:v>
                </c:pt>
                <c:pt idx="192012">
                  <c:v>6222</c:v>
                </c:pt>
                <c:pt idx="192013">
                  <c:v>4519</c:v>
                </c:pt>
                <c:pt idx="192014">
                  <c:v>4607</c:v>
                </c:pt>
                <c:pt idx="192015">
                  <c:v>4858</c:v>
                </c:pt>
                <c:pt idx="192016">
                  <c:v>5544</c:v>
                </c:pt>
                <c:pt idx="192017">
                  <c:v>5595</c:v>
                </c:pt>
                <c:pt idx="192018">
                  <c:v>5051</c:v>
                </c:pt>
                <c:pt idx="192019">
                  <c:v>4801</c:v>
                </c:pt>
                <c:pt idx="192020">
                  <c:v>5150</c:v>
                </c:pt>
                <c:pt idx="192021">
                  <c:v>6986</c:v>
                </c:pt>
                <c:pt idx="192022">
                  <c:v>6667</c:v>
                </c:pt>
                <c:pt idx="192023">
                  <c:v>11419</c:v>
                </c:pt>
                <c:pt idx="192024">
                  <c:v>3410</c:v>
                </c:pt>
                <c:pt idx="192025">
                  <c:v>3259.5</c:v>
                </c:pt>
                <c:pt idx="192026">
                  <c:v>2643</c:v>
                </c:pt>
                <c:pt idx="192027">
                  <c:v>2312</c:v>
                </c:pt>
                <c:pt idx="192028">
                  <c:v>2351.88</c:v>
                </c:pt>
                <c:pt idx="192029">
                  <c:v>4395.7</c:v>
                </c:pt>
                <c:pt idx="192030">
                  <c:v>4998.43</c:v>
                </c:pt>
                <c:pt idx="192031">
                  <c:v>6467.52</c:v>
                </c:pt>
                <c:pt idx="192032">
                  <c:v>4953.79</c:v>
                </c:pt>
                <c:pt idx="192033">
                  <c:v>6447.37</c:v>
                </c:pt>
                <c:pt idx="192034">
                  <c:v>4669.79</c:v>
                </c:pt>
                <c:pt idx="192035">
                  <c:v>5547.14</c:v>
                </c:pt>
                <c:pt idx="192036">
                  <c:v>5862.14</c:v>
                </c:pt>
                <c:pt idx="192037">
                  <c:v>5498.76</c:v>
                </c:pt>
                <c:pt idx="192038">
                  <c:v>5902.67</c:v>
                </c:pt>
                <c:pt idx="192039">
                  <c:v>6835.41</c:v>
                </c:pt>
                <c:pt idx="192040">
                  <c:v>5660.91</c:v>
                </c:pt>
                <c:pt idx="192041">
                  <c:v>7531.82</c:v>
                </c:pt>
                <c:pt idx="192042">
                  <c:v>8629.82</c:v>
                </c:pt>
                <c:pt idx="192043">
                  <c:v>9023.8799999999992</c:v>
                </c:pt>
                <c:pt idx="192044">
                  <c:v>7031.84</c:v>
                </c:pt>
                <c:pt idx="192045">
                  <c:v>8457.8799999999992</c:v>
                </c:pt>
                <c:pt idx="192046">
                  <c:v>9357.9699999999993</c:v>
                </c:pt>
                <c:pt idx="192047">
                  <c:v>6220.47</c:v>
                </c:pt>
                <c:pt idx="192048">
                  <c:v>6571.97</c:v>
                </c:pt>
                <c:pt idx="192049">
                  <c:v>5248.94</c:v>
                </c:pt>
                <c:pt idx="192050">
                  <c:v>6175.49</c:v>
                </c:pt>
                <c:pt idx="192051">
                  <c:v>5991.28</c:v>
                </c:pt>
                <c:pt idx="192052">
                  <c:v>4660.1899999999996</c:v>
                </c:pt>
                <c:pt idx="192053">
                  <c:v>5425.25</c:v>
                </c:pt>
                <c:pt idx="192054">
                  <c:v>5367.33</c:v>
                </c:pt>
                <c:pt idx="192055">
                  <c:v>5658.19</c:v>
                </c:pt>
                <c:pt idx="192056">
                  <c:v>4413.41</c:v>
                </c:pt>
                <c:pt idx="192057">
                  <c:v>5083.75</c:v>
                </c:pt>
                <c:pt idx="192058">
                  <c:v>4567.5200000000004</c:v>
                </c:pt>
                <c:pt idx="192059">
                  <c:v>6129.78</c:v>
                </c:pt>
                <c:pt idx="192060">
                  <c:v>7031.93</c:v>
                </c:pt>
                <c:pt idx="192061">
                  <c:v>5166.55</c:v>
                </c:pt>
                <c:pt idx="192062">
                  <c:v>5333.77</c:v>
                </c:pt>
                <c:pt idx="192063">
                  <c:v>5427.38</c:v>
                </c:pt>
                <c:pt idx="192064">
                  <c:v>5397.01</c:v>
                </c:pt>
                <c:pt idx="192065">
                  <c:v>4672.38</c:v>
                </c:pt>
                <c:pt idx="192066">
                  <c:v>6326.98</c:v>
                </c:pt>
                <c:pt idx="192067">
                  <c:v>4936.41</c:v>
                </c:pt>
                <c:pt idx="192068">
                  <c:v>5046.03</c:v>
                </c:pt>
                <c:pt idx="192069">
                  <c:v>5051.9799999999996</c:v>
                </c:pt>
                <c:pt idx="192070">
                  <c:v>5775.65</c:v>
                </c:pt>
                <c:pt idx="192071">
                  <c:v>6556.59</c:v>
                </c:pt>
                <c:pt idx="192072">
                  <c:v>5776.85</c:v>
                </c:pt>
                <c:pt idx="192073">
                  <c:v>6166.1</c:v>
                </c:pt>
                <c:pt idx="192074">
                  <c:v>7909.46</c:v>
                </c:pt>
                <c:pt idx="192075">
                  <c:v>12409.01</c:v>
                </c:pt>
                <c:pt idx="192076">
                  <c:v>5117.57</c:v>
                </c:pt>
                <c:pt idx="192077">
                  <c:v>4299.04</c:v>
                </c:pt>
                <c:pt idx="192078">
                  <c:v>3456.99</c:v>
                </c:pt>
                <c:pt idx="192079">
                  <c:v>3238.34</c:v>
                </c:pt>
                <c:pt idx="192080">
                  <c:v>3659.84</c:v>
                </c:pt>
                <c:pt idx="192081">
                  <c:v>6468.07</c:v>
                </c:pt>
                <c:pt idx="192082">
                  <c:v>6006.71</c:v>
                </c:pt>
                <c:pt idx="192083">
                  <c:v>6004.12</c:v>
                </c:pt>
                <c:pt idx="192084">
                  <c:v>5081.8100000000004</c:v>
                </c:pt>
                <c:pt idx="192085">
                  <c:v>5948.98</c:v>
                </c:pt>
                <c:pt idx="192086">
                  <c:v>5146.74</c:v>
                </c:pt>
                <c:pt idx="192087">
                  <c:v>7015.31</c:v>
                </c:pt>
                <c:pt idx="192088">
                  <c:v>8939.0400000000009</c:v>
                </c:pt>
                <c:pt idx="192089">
                  <c:v>6435.06</c:v>
                </c:pt>
                <c:pt idx="192090">
                  <c:v>7949.69</c:v>
                </c:pt>
                <c:pt idx="192091">
                  <c:v>6562.67</c:v>
                </c:pt>
                <c:pt idx="192092">
                  <c:v>7429.78</c:v>
                </c:pt>
                <c:pt idx="192093">
                  <c:v>6787.77</c:v>
                </c:pt>
                <c:pt idx="192094">
                  <c:v>7680.86</c:v>
                </c:pt>
                <c:pt idx="192095">
                  <c:v>11235.55</c:v>
                </c:pt>
                <c:pt idx="192096">
                  <c:v>9352.0499999999993</c:v>
                </c:pt>
                <c:pt idx="192097">
                  <c:v>8537.91</c:v>
                </c:pt>
                <c:pt idx="192098">
                  <c:v>9528.2199999999993</c:v>
                </c:pt>
                <c:pt idx="192099">
                  <c:v>6961.93</c:v>
                </c:pt>
                <c:pt idx="192100">
                  <c:v>7039.12</c:v>
                </c:pt>
                <c:pt idx="192101">
                  <c:v>7881.85</c:v>
                </c:pt>
                <c:pt idx="192102">
                  <c:v>8690.44</c:v>
                </c:pt>
                <c:pt idx="192103">
                  <c:v>7659.03</c:v>
                </c:pt>
                <c:pt idx="192104">
                  <c:v>7558.97</c:v>
                </c:pt>
                <c:pt idx="192105">
                  <c:v>5403.41</c:v>
                </c:pt>
                <c:pt idx="192106">
                  <c:v>5081.53</c:v>
                </c:pt>
                <c:pt idx="192107">
                  <c:v>7165.89</c:v>
                </c:pt>
                <c:pt idx="192108">
                  <c:v>6511.54</c:v>
                </c:pt>
                <c:pt idx="192109">
                  <c:v>4386.3</c:v>
                </c:pt>
                <c:pt idx="192110">
                  <c:v>5138.92</c:v>
                </c:pt>
                <c:pt idx="192111">
                  <c:v>4360.9799999999996</c:v>
                </c:pt>
                <c:pt idx="192112">
                  <c:v>4994.7</c:v>
                </c:pt>
                <c:pt idx="192113">
                  <c:v>4321.8999999999996</c:v>
                </c:pt>
                <c:pt idx="192114">
                  <c:v>5106.8100000000004</c:v>
                </c:pt>
                <c:pt idx="192115">
                  <c:v>6195.93</c:v>
                </c:pt>
                <c:pt idx="192116">
                  <c:v>7068.59</c:v>
                </c:pt>
                <c:pt idx="192117">
                  <c:v>4936.1400000000003</c:v>
                </c:pt>
                <c:pt idx="192118">
                  <c:v>4210.71</c:v>
                </c:pt>
                <c:pt idx="192119">
                  <c:v>5331.93</c:v>
                </c:pt>
                <c:pt idx="192120">
                  <c:v>2559.5</c:v>
                </c:pt>
                <c:pt idx="192121">
                  <c:v>1177.5</c:v>
                </c:pt>
                <c:pt idx="192122">
                  <c:v>1440.5</c:v>
                </c:pt>
                <c:pt idx="192123">
                  <c:v>1140</c:v>
                </c:pt>
                <c:pt idx="192124">
                  <c:v>1479.5</c:v>
                </c:pt>
                <c:pt idx="192125">
                  <c:v>2236.5</c:v>
                </c:pt>
                <c:pt idx="192126">
                  <c:v>3176</c:v>
                </c:pt>
                <c:pt idx="192127">
                  <c:v>2434</c:v>
                </c:pt>
                <c:pt idx="192128">
                  <c:v>3346</c:v>
                </c:pt>
                <c:pt idx="192129">
                  <c:v>2326.5</c:v>
                </c:pt>
                <c:pt idx="192130">
                  <c:v>2840</c:v>
                </c:pt>
                <c:pt idx="192131">
                  <c:v>2479.5</c:v>
                </c:pt>
                <c:pt idx="192132">
                  <c:v>3543</c:v>
                </c:pt>
                <c:pt idx="192133">
                  <c:v>3189.5</c:v>
                </c:pt>
                <c:pt idx="192134">
                  <c:v>4599.5</c:v>
                </c:pt>
                <c:pt idx="192135">
                  <c:v>4005</c:v>
                </c:pt>
                <c:pt idx="192136">
                  <c:v>8260</c:v>
                </c:pt>
                <c:pt idx="192137">
                  <c:v>11875</c:v>
                </c:pt>
                <c:pt idx="192138">
                  <c:v>6807.9</c:v>
                </c:pt>
                <c:pt idx="192139">
                  <c:v>7592.5</c:v>
                </c:pt>
                <c:pt idx="192140">
                  <c:v>9204</c:v>
                </c:pt>
                <c:pt idx="192141">
                  <c:v>6993.5</c:v>
                </c:pt>
                <c:pt idx="192142">
                  <c:v>6752.25</c:v>
                </c:pt>
                <c:pt idx="192143">
                  <c:v>2877.5</c:v>
                </c:pt>
                <c:pt idx="192144">
                  <c:v>2864</c:v>
                </c:pt>
                <c:pt idx="192145">
                  <c:v>2605</c:v>
                </c:pt>
                <c:pt idx="192146">
                  <c:v>1008</c:v>
                </c:pt>
                <c:pt idx="192147">
                  <c:v>941.5</c:v>
                </c:pt>
                <c:pt idx="192148">
                  <c:v>485</c:v>
                </c:pt>
                <c:pt idx="192149">
                  <c:v>572</c:v>
                </c:pt>
                <c:pt idx="192150">
                  <c:v>808</c:v>
                </c:pt>
                <c:pt idx="192151">
                  <c:v>1157.5</c:v>
                </c:pt>
                <c:pt idx="192152">
                  <c:v>1282</c:v>
                </c:pt>
                <c:pt idx="192153">
                  <c:v>973</c:v>
                </c:pt>
                <c:pt idx="192154">
                  <c:v>1469</c:v>
                </c:pt>
                <c:pt idx="192155">
                  <c:v>2356</c:v>
                </c:pt>
                <c:pt idx="192156">
                  <c:v>1503</c:v>
                </c:pt>
                <c:pt idx="192157">
                  <c:v>1918</c:v>
                </c:pt>
                <c:pt idx="192158">
                  <c:v>1502</c:v>
                </c:pt>
                <c:pt idx="192159">
                  <c:v>4025</c:v>
                </c:pt>
                <c:pt idx="192160">
                  <c:v>3571</c:v>
                </c:pt>
                <c:pt idx="192161">
                  <c:v>3001</c:v>
                </c:pt>
                <c:pt idx="192162">
                  <c:v>3762.5</c:v>
                </c:pt>
                <c:pt idx="192163">
                  <c:v>4741.5</c:v>
                </c:pt>
                <c:pt idx="192164">
                  <c:v>6605.2</c:v>
                </c:pt>
                <c:pt idx="192165">
                  <c:v>5842</c:v>
                </c:pt>
                <c:pt idx="192166">
                  <c:v>9780</c:v>
                </c:pt>
                <c:pt idx="192167">
                  <c:v>2554</c:v>
                </c:pt>
                <c:pt idx="192168">
                  <c:v>1689.33</c:v>
                </c:pt>
                <c:pt idx="192169">
                  <c:v>1528</c:v>
                </c:pt>
                <c:pt idx="192170">
                  <c:v>1448</c:v>
                </c:pt>
                <c:pt idx="192171">
                  <c:v>1304</c:v>
                </c:pt>
                <c:pt idx="192172">
                  <c:v>3201.5</c:v>
                </c:pt>
                <c:pt idx="192173">
                  <c:v>2516.5</c:v>
                </c:pt>
                <c:pt idx="192174">
                  <c:v>2751.25</c:v>
                </c:pt>
                <c:pt idx="192175">
                  <c:v>2294</c:v>
                </c:pt>
                <c:pt idx="192176">
                  <c:v>2709.75</c:v>
                </c:pt>
                <c:pt idx="192177">
                  <c:v>2905.5</c:v>
                </c:pt>
                <c:pt idx="192178">
                  <c:v>3012.5</c:v>
                </c:pt>
                <c:pt idx="192179">
                  <c:v>3519.5</c:v>
                </c:pt>
                <c:pt idx="192180">
                  <c:v>2554.5</c:v>
                </c:pt>
                <c:pt idx="192181">
                  <c:v>2818.5</c:v>
                </c:pt>
                <c:pt idx="192182">
                  <c:v>2816.5</c:v>
                </c:pt>
                <c:pt idx="192183">
                  <c:v>3653</c:v>
                </c:pt>
                <c:pt idx="192184">
                  <c:v>2337.5</c:v>
                </c:pt>
                <c:pt idx="192185">
                  <c:v>2604</c:v>
                </c:pt>
                <c:pt idx="192186">
                  <c:v>2966.5</c:v>
                </c:pt>
                <c:pt idx="192187">
                  <c:v>4340.2</c:v>
                </c:pt>
                <c:pt idx="192188">
                  <c:v>5625.5</c:v>
                </c:pt>
                <c:pt idx="192189">
                  <c:v>13066.5</c:v>
                </c:pt>
                <c:pt idx="192190">
                  <c:v>9326</c:v>
                </c:pt>
                <c:pt idx="192191">
                  <c:v>5403</c:v>
                </c:pt>
                <c:pt idx="192192">
                  <c:v>5428</c:v>
                </c:pt>
                <c:pt idx="192193">
                  <c:v>7909</c:v>
                </c:pt>
                <c:pt idx="192194">
                  <c:v>6378</c:v>
                </c:pt>
                <c:pt idx="192195">
                  <c:v>4458</c:v>
                </c:pt>
                <c:pt idx="192196">
                  <c:v>3067</c:v>
                </c:pt>
                <c:pt idx="192197">
                  <c:v>1800</c:v>
                </c:pt>
                <c:pt idx="192198">
                  <c:v>818</c:v>
                </c:pt>
                <c:pt idx="192199">
                  <c:v>427.94</c:v>
                </c:pt>
                <c:pt idx="192200">
                  <c:v>538.46</c:v>
                </c:pt>
                <c:pt idx="192201">
                  <c:v>983.77</c:v>
                </c:pt>
                <c:pt idx="192202">
                  <c:v>576.22</c:v>
                </c:pt>
                <c:pt idx="192203">
                  <c:v>1197.6500000000001</c:v>
                </c:pt>
                <c:pt idx="192204">
                  <c:v>1586.11</c:v>
                </c:pt>
                <c:pt idx="192205">
                  <c:v>1711.06</c:v>
                </c:pt>
                <c:pt idx="192206">
                  <c:v>2113.96</c:v>
                </c:pt>
                <c:pt idx="192207">
                  <c:v>2093.52</c:v>
                </c:pt>
                <c:pt idx="192208">
                  <c:v>2129.46</c:v>
                </c:pt>
                <c:pt idx="192209">
                  <c:v>3001.54</c:v>
                </c:pt>
                <c:pt idx="192210">
                  <c:v>2796.32</c:v>
                </c:pt>
                <c:pt idx="192211">
                  <c:v>3282.42</c:v>
                </c:pt>
                <c:pt idx="192212">
                  <c:v>2233.29</c:v>
                </c:pt>
                <c:pt idx="192213">
                  <c:v>2286.88</c:v>
                </c:pt>
                <c:pt idx="192214">
                  <c:v>2280.9699999999998</c:v>
                </c:pt>
                <c:pt idx="192215">
                  <c:v>3221.76</c:v>
                </c:pt>
                <c:pt idx="192216">
                  <c:v>3065.56</c:v>
                </c:pt>
                <c:pt idx="192217">
                  <c:v>3485.83</c:v>
                </c:pt>
                <c:pt idx="192218">
                  <c:v>6253.7</c:v>
                </c:pt>
                <c:pt idx="192219">
                  <c:v>2529.04</c:v>
                </c:pt>
                <c:pt idx="192220">
                  <c:v>2061.04</c:v>
                </c:pt>
                <c:pt idx="192221">
                  <c:v>2058.31</c:v>
                </c:pt>
                <c:pt idx="192222">
                  <c:v>2187.61</c:v>
                </c:pt>
                <c:pt idx="192223">
                  <c:v>2802.16</c:v>
                </c:pt>
                <c:pt idx="192224">
                  <c:v>4548.01</c:v>
                </c:pt>
                <c:pt idx="192225">
                  <c:v>7163.74</c:v>
                </c:pt>
                <c:pt idx="192226">
                  <c:v>4596.13</c:v>
                </c:pt>
                <c:pt idx="192227">
                  <c:v>3592.63</c:v>
                </c:pt>
                <c:pt idx="192228">
                  <c:v>3531.95</c:v>
                </c:pt>
                <c:pt idx="192229">
                  <c:v>3276.78</c:v>
                </c:pt>
                <c:pt idx="192230">
                  <c:v>2774.02</c:v>
                </c:pt>
                <c:pt idx="192231">
                  <c:v>3339</c:v>
                </c:pt>
                <c:pt idx="192232">
                  <c:v>2357.5100000000002</c:v>
                </c:pt>
                <c:pt idx="192233">
                  <c:v>3994.01</c:v>
                </c:pt>
                <c:pt idx="192234">
                  <c:v>2886.51</c:v>
                </c:pt>
                <c:pt idx="192235">
                  <c:v>2187.0100000000002</c:v>
                </c:pt>
                <c:pt idx="192236">
                  <c:v>1649</c:v>
                </c:pt>
                <c:pt idx="192237">
                  <c:v>2332</c:v>
                </c:pt>
                <c:pt idx="192238">
                  <c:v>2732</c:v>
                </c:pt>
                <c:pt idx="192239">
                  <c:v>4827</c:v>
                </c:pt>
                <c:pt idx="192240">
                  <c:v>9232</c:v>
                </c:pt>
                <c:pt idx="192241">
                  <c:v>12451.2</c:v>
                </c:pt>
                <c:pt idx="192242">
                  <c:v>6285</c:v>
                </c:pt>
                <c:pt idx="192243">
                  <c:v>7641.51</c:v>
                </c:pt>
                <c:pt idx="192244">
                  <c:v>9127</c:v>
                </c:pt>
                <c:pt idx="192245">
                  <c:v>7763.76</c:v>
                </c:pt>
                <c:pt idx="192246">
                  <c:v>8019</c:v>
                </c:pt>
                <c:pt idx="192247">
                  <c:v>5255.76</c:v>
                </c:pt>
                <c:pt idx="192248">
                  <c:v>1688.28</c:v>
                </c:pt>
                <c:pt idx="192249">
                  <c:v>1870.64</c:v>
                </c:pt>
                <c:pt idx="192250">
                  <c:v>1473</c:v>
                </c:pt>
                <c:pt idx="192251">
                  <c:v>1087.6400000000001</c:v>
                </c:pt>
                <c:pt idx="192252">
                  <c:v>790.44</c:v>
                </c:pt>
                <c:pt idx="192253">
                  <c:v>671.44</c:v>
                </c:pt>
                <c:pt idx="192254">
                  <c:v>785.28</c:v>
                </c:pt>
                <c:pt idx="192255">
                  <c:v>680.12</c:v>
                </c:pt>
                <c:pt idx="192256">
                  <c:v>1301.17</c:v>
                </c:pt>
                <c:pt idx="192257">
                  <c:v>1385.61</c:v>
                </c:pt>
                <c:pt idx="192258">
                  <c:v>1526.2</c:v>
                </c:pt>
                <c:pt idx="192259">
                  <c:v>1932.59</c:v>
                </c:pt>
                <c:pt idx="192260">
                  <c:v>3595.05</c:v>
                </c:pt>
                <c:pt idx="192261">
                  <c:v>2108.12</c:v>
                </c:pt>
                <c:pt idx="192262">
                  <c:v>2004.44</c:v>
                </c:pt>
                <c:pt idx="192263">
                  <c:v>4890.13</c:v>
                </c:pt>
                <c:pt idx="192264">
                  <c:v>3573.5</c:v>
                </c:pt>
                <c:pt idx="192265">
                  <c:v>4665.2700000000004</c:v>
                </c:pt>
                <c:pt idx="192266">
                  <c:v>4577.7700000000004</c:v>
                </c:pt>
                <c:pt idx="192267">
                  <c:v>3647.51</c:v>
                </c:pt>
                <c:pt idx="192268">
                  <c:v>4073.67</c:v>
                </c:pt>
                <c:pt idx="192269">
                  <c:v>3795.32</c:v>
                </c:pt>
                <c:pt idx="192270">
                  <c:v>3840.57</c:v>
                </c:pt>
                <c:pt idx="192271">
                  <c:v>3485.18</c:v>
                </c:pt>
                <c:pt idx="192272">
                  <c:v>3830.82</c:v>
                </c:pt>
                <c:pt idx="192273">
                  <c:v>2828.82</c:v>
                </c:pt>
                <c:pt idx="192274">
                  <c:v>3112.99</c:v>
                </c:pt>
                <c:pt idx="192275">
                  <c:v>3336.13</c:v>
                </c:pt>
                <c:pt idx="192276">
                  <c:v>3591.42</c:v>
                </c:pt>
                <c:pt idx="192277">
                  <c:v>3522.7</c:v>
                </c:pt>
                <c:pt idx="192278">
                  <c:v>3494.72</c:v>
                </c:pt>
                <c:pt idx="192279">
                  <c:v>3263.62</c:v>
                </c:pt>
                <c:pt idx="192280">
                  <c:v>3239.2</c:v>
                </c:pt>
                <c:pt idx="192281">
                  <c:v>3220.87</c:v>
                </c:pt>
                <c:pt idx="192282">
                  <c:v>3718.72</c:v>
                </c:pt>
                <c:pt idx="192283">
                  <c:v>3328.77</c:v>
                </c:pt>
                <c:pt idx="192284">
                  <c:v>4104.4399999999996</c:v>
                </c:pt>
                <c:pt idx="192285">
                  <c:v>3575.1</c:v>
                </c:pt>
                <c:pt idx="192286">
                  <c:v>3964.75</c:v>
                </c:pt>
                <c:pt idx="192287">
                  <c:v>3504.42</c:v>
                </c:pt>
                <c:pt idx="192288">
                  <c:v>3796.41</c:v>
                </c:pt>
                <c:pt idx="192289">
                  <c:v>3503.94</c:v>
                </c:pt>
                <c:pt idx="192290">
                  <c:v>3636.6</c:v>
                </c:pt>
                <c:pt idx="192291">
                  <c:v>3792.8</c:v>
                </c:pt>
                <c:pt idx="192292">
                  <c:v>3275.12</c:v>
                </c:pt>
                <c:pt idx="192293">
                  <c:v>3540.06</c:v>
                </c:pt>
                <c:pt idx="192294">
                  <c:v>3571.41</c:v>
                </c:pt>
                <c:pt idx="192295">
                  <c:v>3661.02</c:v>
                </c:pt>
                <c:pt idx="192296">
                  <c:v>3600.27</c:v>
                </c:pt>
                <c:pt idx="192297">
                  <c:v>3664.13</c:v>
                </c:pt>
                <c:pt idx="192298">
                  <c:v>3975.14</c:v>
                </c:pt>
                <c:pt idx="192299">
                  <c:v>4087.92</c:v>
                </c:pt>
                <c:pt idx="192300">
                  <c:v>3877.95</c:v>
                </c:pt>
                <c:pt idx="192301">
                  <c:v>3571.16</c:v>
                </c:pt>
                <c:pt idx="192302">
                  <c:v>5025</c:v>
                </c:pt>
                <c:pt idx="192303">
                  <c:v>4621.87</c:v>
                </c:pt>
                <c:pt idx="192304">
                  <c:v>4607.1400000000003</c:v>
                </c:pt>
                <c:pt idx="192305">
                  <c:v>3992.51</c:v>
                </c:pt>
                <c:pt idx="192306">
                  <c:v>5179.28</c:v>
                </c:pt>
                <c:pt idx="192307">
                  <c:v>6013.42</c:v>
                </c:pt>
                <c:pt idx="192308">
                  <c:v>5232.71</c:v>
                </c:pt>
                <c:pt idx="192309">
                  <c:v>4259.51</c:v>
                </c:pt>
                <c:pt idx="192310">
                  <c:v>4490.55</c:v>
                </c:pt>
                <c:pt idx="192311">
                  <c:v>3992.06</c:v>
                </c:pt>
                <c:pt idx="192312">
                  <c:v>4125.25</c:v>
                </c:pt>
                <c:pt idx="192313">
                  <c:v>3853.9</c:v>
                </c:pt>
                <c:pt idx="192314">
                  <c:v>4114.38</c:v>
                </c:pt>
                <c:pt idx="192315">
                  <c:v>4318.92</c:v>
                </c:pt>
                <c:pt idx="192316">
                  <c:v>4754.3</c:v>
                </c:pt>
                <c:pt idx="192317">
                  <c:v>4592.49</c:v>
                </c:pt>
                <c:pt idx="192318">
                  <c:v>4701.4799999999996</c:v>
                </c:pt>
                <c:pt idx="192319">
                  <c:v>3639.78</c:v>
                </c:pt>
                <c:pt idx="192320">
                  <c:v>3862.65</c:v>
                </c:pt>
                <c:pt idx="192321">
                  <c:v>3534.13</c:v>
                </c:pt>
                <c:pt idx="192322">
                  <c:v>3041.38</c:v>
                </c:pt>
                <c:pt idx="192323">
                  <c:v>4373.93</c:v>
                </c:pt>
                <c:pt idx="192324">
                  <c:v>3325.62</c:v>
                </c:pt>
                <c:pt idx="192325">
                  <c:v>3599.46</c:v>
                </c:pt>
                <c:pt idx="192326">
                  <c:v>4274.41</c:v>
                </c:pt>
                <c:pt idx="192327">
                  <c:v>4020.61</c:v>
                </c:pt>
                <c:pt idx="192328">
                  <c:v>3953.88</c:v>
                </c:pt>
                <c:pt idx="192329">
                  <c:v>3425.18</c:v>
                </c:pt>
                <c:pt idx="192330">
                  <c:v>3437.18</c:v>
                </c:pt>
                <c:pt idx="192331">
                  <c:v>3197.67</c:v>
                </c:pt>
                <c:pt idx="192332">
                  <c:v>3690.82</c:v>
                </c:pt>
                <c:pt idx="192333">
                  <c:v>3925.19</c:v>
                </c:pt>
                <c:pt idx="192334">
                  <c:v>3440.87</c:v>
                </c:pt>
                <c:pt idx="192335">
                  <c:v>4069.83</c:v>
                </c:pt>
                <c:pt idx="192336">
                  <c:v>3986.08</c:v>
                </c:pt>
                <c:pt idx="192337">
                  <c:v>4017.53</c:v>
                </c:pt>
                <c:pt idx="192338">
                  <c:v>3418.13</c:v>
                </c:pt>
                <c:pt idx="192339">
                  <c:v>3929.52</c:v>
                </c:pt>
                <c:pt idx="192340">
                  <c:v>3695.25</c:v>
                </c:pt>
                <c:pt idx="192341">
                  <c:v>4254.92</c:v>
                </c:pt>
                <c:pt idx="192342">
                  <c:v>4349.09</c:v>
                </c:pt>
                <c:pt idx="192343">
                  <c:v>4452.68</c:v>
                </c:pt>
                <c:pt idx="192344">
                  <c:v>4039.78</c:v>
                </c:pt>
                <c:pt idx="192345">
                  <c:v>4040.81</c:v>
                </c:pt>
                <c:pt idx="192346">
                  <c:v>4394.25</c:v>
                </c:pt>
                <c:pt idx="192347">
                  <c:v>4457.6099999999997</c:v>
                </c:pt>
                <c:pt idx="192348">
                  <c:v>4129.58</c:v>
                </c:pt>
                <c:pt idx="192349">
                  <c:v>4500.62</c:v>
                </c:pt>
                <c:pt idx="192350">
                  <c:v>4579.74</c:v>
                </c:pt>
                <c:pt idx="192351">
                  <c:v>4471.1099999999997</c:v>
                </c:pt>
                <c:pt idx="192352">
                  <c:v>3994.35</c:v>
                </c:pt>
                <c:pt idx="192353">
                  <c:v>4672.7700000000004</c:v>
                </c:pt>
                <c:pt idx="192354">
                  <c:v>4840.37</c:v>
                </c:pt>
                <c:pt idx="192355">
                  <c:v>4441.2</c:v>
                </c:pt>
                <c:pt idx="192356">
                  <c:v>4407.18</c:v>
                </c:pt>
                <c:pt idx="192357">
                  <c:v>4347.1899999999996</c:v>
                </c:pt>
                <c:pt idx="192358">
                  <c:v>4716.5200000000004</c:v>
                </c:pt>
                <c:pt idx="192359">
                  <c:v>5126.8500000000004</c:v>
                </c:pt>
                <c:pt idx="192360">
                  <c:v>4414.47</c:v>
                </c:pt>
                <c:pt idx="192361">
                  <c:v>4392.8599999999997</c:v>
                </c:pt>
                <c:pt idx="192362">
                  <c:v>3801.74</c:v>
                </c:pt>
                <c:pt idx="192363">
                  <c:v>4071.87</c:v>
                </c:pt>
                <c:pt idx="192364">
                  <c:v>4118.1899999999996</c:v>
                </c:pt>
                <c:pt idx="192365">
                  <c:v>3894.24</c:v>
                </c:pt>
                <c:pt idx="192366">
                  <c:v>3913.21</c:v>
                </c:pt>
                <c:pt idx="192367">
                  <c:v>3775.36</c:v>
                </c:pt>
                <c:pt idx="192368">
                  <c:v>4516.42</c:v>
                </c:pt>
                <c:pt idx="192369">
                  <c:v>4489.59</c:v>
                </c:pt>
                <c:pt idx="192370">
                  <c:v>3644.74</c:v>
                </c:pt>
                <c:pt idx="192371">
                  <c:v>3770.37</c:v>
                </c:pt>
                <c:pt idx="192372">
                  <c:v>3539.15</c:v>
                </c:pt>
                <c:pt idx="192373">
                  <c:v>3838.3</c:v>
                </c:pt>
                <c:pt idx="192374">
                  <c:v>3908.86</c:v>
                </c:pt>
                <c:pt idx="192375">
                  <c:v>3484.19</c:v>
                </c:pt>
                <c:pt idx="192376">
                  <c:v>3778.82</c:v>
                </c:pt>
                <c:pt idx="192377">
                  <c:v>3038.92</c:v>
                </c:pt>
                <c:pt idx="192378">
                  <c:v>3823.83</c:v>
                </c:pt>
                <c:pt idx="192379">
                  <c:v>3591.06</c:v>
                </c:pt>
                <c:pt idx="192380">
                  <c:v>3436.04</c:v>
                </c:pt>
                <c:pt idx="192381">
                  <c:v>3837.51</c:v>
                </c:pt>
                <c:pt idx="192382">
                  <c:v>3799.21</c:v>
                </c:pt>
                <c:pt idx="192383">
                  <c:v>4190.92</c:v>
                </c:pt>
                <c:pt idx="192384">
                  <c:v>3406.46</c:v>
                </c:pt>
                <c:pt idx="192385">
                  <c:v>3528.26</c:v>
                </c:pt>
                <c:pt idx="192386">
                  <c:v>4399.67</c:v>
                </c:pt>
                <c:pt idx="192387">
                  <c:v>4184.3500000000004</c:v>
                </c:pt>
                <c:pt idx="192388">
                  <c:v>4090.85</c:v>
                </c:pt>
                <c:pt idx="192389">
                  <c:v>4032.48</c:v>
                </c:pt>
                <c:pt idx="192390">
                  <c:v>3837.12</c:v>
                </c:pt>
                <c:pt idx="192391">
                  <c:v>4082.92</c:v>
                </c:pt>
                <c:pt idx="192392">
                  <c:v>4463.83</c:v>
                </c:pt>
                <c:pt idx="192393">
                  <c:v>3981.7</c:v>
                </c:pt>
                <c:pt idx="192394">
                  <c:v>4054.37</c:v>
                </c:pt>
                <c:pt idx="192395">
                  <c:v>4292.03</c:v>
                </c:pt>
                <c:pt idx="192396">
                  <c:v>4093.25</c:v>
                </c:pt>
                <c:pt idx="192397">
                  <c:v>4468.16</c:v>
                </c:pt>
                <c:pt idx="192398">
                  <c:v>3902.63</c:v>
                </c:pt>
                <c:pt idx="192399">
                  <c:v>4017.01</c:v>
                </c:pt>
                <c:pt idx="192400">
                  <c:v>4112.74</c:v>
                </c:pt>
                <c:pt idx="192401">
                  <c:v>5047.66</c:v>
                </c:pt>
                <c:pt idx="192402">
                  <c:v>4875.17</c:v>
                </c:pt>
                <c:pt idx="192403">
                  <c:v>4444.72</c:v>
                </c:pt>
                <c:pt idx="192404">
                  <c:v>4102.04</c:v>
                </c:pt>
                <c:pt idx="192405">
                  <c:v>4735.38</c:v>
                </c:pt>
                <c:pt idx="192406">
                  <c:v>111554.95</c:v>
                </c:pt>
                <c:pt idx="192407">
                  <c:v>96517.75</c:v>
                </c:pt>
                <c:pt idx="192408">
                  <c:v>107796.01</c:v>
                </c:pt>
                <c:pt idx="192409">
                  <c:v>117334.73</c:v>
                </c:pt>
                <c:pt idx="192410">
                  <c:v>120605.01</c:v>
                </c:pt>
                <c:pt idx="192411">
                  <c:v>110872.05</c:v>
                </c:pt>
                <c:pt idx="192412">
                  <c:v>105816.74</c:v>
                </c:pt>
                <c:pt idx="192413">
                  <c:v>98018.32</c:v>
                </c:pt>
                <c:pt idx="192414">
                  <c:v>107939.52</c:v>
                </c:pt>
                <c:pt idx="192415">
                  <c:v>103603.22</c:v>
                </c:pt>
                <c:pt idx="192416">
                  <c:v>110277.45</c:v>
                </c:pt>
                <c:pt idx="192417">
                  <c:v>100747.67</c:v>
                </c:pt>
                <c:pt idx="192418">
                  <c:v>113531.31</c:v>
                </c:pt>
                <c:pt idx="192419">
                  <c:v>115608.93</c:v>
                </c:pt>
                <c:pt idx="192420">
                  <c:v>99775.33</c:v>
                </c:pt>
                <c:pt idx="192421">
                  <c:v>100102.1</c:v>
                </c:pt>
                <c:pt idx="192422">
                  <c:v>106409</c:v>
                </c:pt>
                <c:pt idx="192423">
                  <c:v>102583.84</c:v>
                </c:pt>
                <c:pt idx="192424">
                  <c:v>107125.61</c:v>
                </c:pt>
                <c:pt idx="192425">
                  <c:v>103035.68</c:v>
                </c:pt>
                <c:pt idx="192426">
                  <c:v>112594.98</c:v>
                </c:pt>
                <c:pt idx="192427">
                  <c:v>118270.04</c:v>
                </c:pt>
                <c:pt idx="192428">
                  <c:v>85478.64</c:v>
                </c:pt>
                <c:pt idx="192429">
                  <c:v>105676.06</c:v>
                </c:pt>
                <c:pt idx="192430">
                  <c:v>98174.16</c:v>
                </c:pt>
                <c:pt idx="192431">
                  <c:v>99343.03</c:v>
                </c:pt>
                <c:pt idx="192432">
                  <c:v>113747.39</c:v>
                </c:pt>
                <c:pt idx="192433">
                  <c:v>102294.99</c:v>
                </c:pt>
                <c:pt idx="192434">
                  <c:v>113317.67</c:v>
                </c:pt>
                <c:pt idx="192435">
                  <c:v>112107.88</c:v>
                </c:pt>
                <c:pt idx="192436">
                  <c:v>102742.39999999999</c:v>
                </c:pt>
                <c:pt idx="192437">
                  <c:v>121264.25</c:v>
                </c:pt>
                <c:pt idx="192438">
                  <c:v>95749.46</c:v>
                </c:pt>
                <c:pt idx="192439">
                  <c:v>113653.05</c:v>
                </c:pt>
                <c:pt idx="192440">
                  <c:v>103093.92</c:v>
                </c:pt>
                <c:pt idx="192441">
                  <c:v>110616.91</c:v>
                </c:pt>
                <c:pt idx="192442">
                  <c:v>99157.26</c:v>
                </c:pt>
                <c:pt idx="192443">
                  <c:v>111559.17</c:v>
                </c:pt>
                <c:pt idx="192444">
                  <c:v>102799.31</c:v>
                </c:pt>
                <c:pt idx="192445">
                  <c:v>105909.67</c:v>
                </c:pt>
                <c:pt idx="192446">
                  <c:v>106426.61</c:v>
                </c:pt>
                <c:pt idx="192447">
                  <c:v>98171.85</c:v>
                </c:pt>
                <c:pt idx="192448">
                  <c:v>95086.05</c:v>
                </c:pt>
                <c:pt idx="192449">
                  <c:v>118597.08</c:v>
                </c:pt>
                <c:pt idx="192450">
                  <c:v>109706.75</c:v>
                </c:pt>
                <c:pt idx="192451">
                  <c:v>100146.82</c:v>
                </c:pt>
                <c:pt idx="192452">
                  <c:v>106040.87</c:v>
                </c:pt>
                <c:pt idx="192453">
                  <c:v>101337.2</c:v>
                </c:pt>
                <c:pt idx="192454">
                  <c:v>116880.49</c:v>
                </c:pt>
                <c:pt idx="192455">
                  <c:v>101993.08</c:v>
                </c:pt>
                <c:pt idx="192456">
                  <c:v>109773.89</c:v>
                </c:pt>
                <c:pt idx="192457">
                  <c:v>97879.26</c:v>
                </c:pt>
                <c:pt idx="192458">
                  <c:v>117780.76</c:v>
                </c:pt>
                <c:pt idx="192459">
                  <c:v>96378.98</c:v>
                </c:pt>
                <c:pt idx="192460">
                  <c:v>124827.85</c:v>
                </c:pt>
                <c:pt idx="192461">
                  <c:v>107429.74</c:v>
                </c:pt>
                <c:pt idx="192462">
                  <c:v>126252.79</c:v>
                </c:pt>
                <c:pt idx="192463">
                  <c:v>103680.16</c:v>
                </c:pt>
                <c:pt idx="192464">
                  <c:v>103597.29</c:v>
                </c:pt>
                <c:pt idx="192465">
                  <c:v>102622.21</c:v>
                </c:pt>
                <c:pt idx="192466">
                  <c:v>116804.68</c:v>
                </c:pt>
                <c:pt idx="192467">
                  <c:v>108891.63</c:v>
                </c:pt>
                <c:pt idx="192468">
                  <c:v>105527.83</c:v>
                </c:pt>
                <c:pt idx="192469">
                  <c:v>94415.79</c:v>
                </c:pt>
                <c:pt idx="192470">
                  <c:v>105987.08</c:v>
                </c:pt>
                <c:pt idx="192471">
                  <c:v>123185.62</c:v>
                </c:pt>
                <c:pt idx="192472">
                  <c:v>99933.19</c:v>
                </c:pt>
                <c:pt idx="192473">
                  <c:v>117609.82</c:v>
                </c:pt>
                <c:pt idx="192474">
                  <c:v>97989.45</c:v>
                </c:pt>
                <c:pt idx="192475">
                  <c:v>115504.7</c:v>
                </c:pt>
                <c:pt idx="192476">
                  <c:v>108255.91</c:v>
                </c:pt>
                <c:pt idx="192477">
                  <c:v>99294.85</c:v>
                </c:pt>
                <c:pt idx="192478">
                  <c:v>107135.73</c:v>
                </c:pt>
                <c:pt idx="192479">
                  <c:v>114034.01</c:v>
                </c:pt>
                <c:pt idx="192480">
                  <c:v>98259.839999999997</c:v>
                </c:pt>
                <c:pt idx="192481">
                  <c:v>102356.26</c:v>
                </c:pt>
                <c:pt idx="192482">
                  <c:v>91292.82</c:v>
                </c:pt>
                <c:pt idx="192483">
                  <c:v>103001.59</c:v>
                </c:pt>
                <c:pt idx="192484">
                  <c:v>120659.38</c:v>
                </c:pt>
                <c:pt idx="192485">
                  <c:v>111502.45</c:v>
                </c:pt>
                <c:pt idx="192486">
                  <c:v>97615.05</c:v>
                </c:pt>
                <c:pt idx="192487">
                  <c:v>96664.86</c:v>
                </c:pt>
                <c:pt idx="192488">
                  <c:v>119415.86</c:v>
                </c:pt>
                <c:pt idx="192489">
                  <c:v>98443.51</c:v>
                </c:pt>
                <c:pt idx="192490">
                  <c:v>107274.55</c:v>
                </c:pt>
                <c:pt idx="192491">
                  <c:v>106211.34</c:v>
                </c:pt>
                <c:pt idx="192492">
                  <c:v>119614.15</c:v>
                </c:pt>
                <c:pt idx="192493">
                  <c:v>111903.17</c:v>
                </c:pt>
                <c:pt idx="192494">
                  <c:v>95121</c:v>
                </c:pt>
                <c:pt idx="192495">
                  <c:v>107221.17</c:v>
                </c:pt>
                <c:pt idx="192496">
                  <c:v>109283.32</c:v>
                </c:pt>
                <c:pt idx="192497">
                  <c:v>109824.93</c:v>
                </c:pt>
                <c:pt idx="192498">
                  <c:v>115815.67</c:v>
                </c:pt>
                <c:pt idx="192499">
                  <c:v>109311.75</c:v>
                </c:pt>
                <c:pt idx="192500">
                  <c:v>87164.33</c:v>
                </c:pt>
                <c:pt idx="192501">
                  <c:v>118573.49</c:v>
                </c:pt>
                <c:pt idx="192502">
                  <c:v>123589.98</c:v>
                </c:pt>
                <c:pt idx="192503">
                  <c:v>107580.42</c:v>
                </c:pt>
                <c:pt idx="192504">
                  <c:v>101232.03</c:v>
                </c:pt>
                <c:pt idx="192505">
                  <c:v>106524.99</c:v>
                </c:pt>
                <c:pt idx="192506">
                  <c:v>138239.64000000001</c:v>
                </c:pt>
                <c:pt idx="192507">
                  <c:v>112970.8</c:v>
                </c:pt>
                <c:pt idx="192508">
                  <c:v>110022.97</c:v>
                </c:pt>
                <c:pt idx="192509">
                  <c:v>123303.36</c:v>
                </c:pt>
                <c:pt idx="192510">
                  <c:v>128409.74</c:v>
                </c:pt>
                <c:pt idx="192511">
                  <c:v>119456.24</c:v>
                </c:pt>
                <c:pt idx="192512">
                  <c:v>111607.1</c:v>
                </c:pt>
                <c:pt idx="192513">
                  <c:v>122792.66</c:v>
                </c:pt>
                <c:pt idx="192514">
                  <c:v>125103.6</c:v>
                </c:pt>
                <c:pt idx="192515">
                  <c:v>121351.25</c:v>
                </c:pt>
                <c:pt idx="192516">
                  <c:v>124313.54</c:v>
                </c:pt>
                <c:pt idx="192517">
                  <c:v>100247.65</c:v>
                </c:pt>
                <c:pt idx="192518">
                  <c:v>113420.78</c:v>
                </c:pt>
                <c:pt idx="192519">
                  <c:v>129353.62</c:v>
                </c:pt>
                <c:pt idx="192520">
                  <c:v>112388.33</c:v>
                </c:pt>
                <c:pt idx="192521">
                  <c:v>119610.13</c:v>
                </c:pt>
                <c:pt idx="192522">
                  <c:v>122192.96000000001</c:v>
                </c:pt>
                <c:pt idx="192523">
                  <c:v>136536.54999999999</c:v>
                </c:pt>
                <c:pt idx="192524">
                  <c:v>118403.71</c:v>
                </c:pt>
                <c:pt idx="192525">
                  <c:v>105693.96</c:v>
                </c:pt>
                <c:pt idx="192526">
                  <c:v>114172.03</c:v>
                </c:pt>
                <c:pt idx="192527">
                  <c:v>106145.48</c:v>
                </c:pt>
                <c:pt idx="192528">
                  <c:v>131953.66</c:v>
                </c:pt>
                <c:pt idx="192529">
                  <c:v>104276.34</c:v>
                </c:pt>
                <c:pt idx="192530">
                  <c:v>103921.76</c:v>
                </c:pt>
                <c:pt idx="192531">
                  <c:v>127494.14</c:v>
                </c:pt>
                <c:pt idx="192532">
                  <c:v>119773.95</c:v>
                </c:pt>
                <c:pt idx="192533">
                  <c:v>124866.87</c:v>
                </c:pt>
                <c:pt idx="192534">
                  <c:v>112777.87</c:v>
                </c:pt>
                <c:pt idx="192535">
                  <c:v>111446.92</c:v>
                </c:pt>
                <c:pt idx="192536">
                  <c:v>132252.89000000001</c:v>
                </c:pt>
                <c:pt idx="192537">
                  <c:v>109597.15</c:v>
                </c:pt>
                <c:pt idx="192538">
                  <c:v>111501.24</c:v>
                </c:pt>
                <c:pt idx="192539">
                  <c:v>110673.02</c:v>
                </c:pt>
                <c:pt idx="192540">
                  <c:v>109884.25</c:v>
                </c:pt>
                <c:pt idx="192541">
                  <c:v>128804.6</c:v>
                </c:pt>
                <c:pt idx="192542">
                  <c:v>121817.83</c:v>
                </c:pt>
                <c:pt idx="192543">
                  <c:v>107513.38</c:v>
                </c:pt>
                <c:pt idx="192544">
                  <c:v>114014.23</c:v>
                </c:pt>
                <c:pt idx="192545">
                  <c:v>124166</c:v>
                </c:pt>
                <c:pt idx="192546">
                  <c:v>119799.67999999999</c:v>
                </c:pt>
                <c:pt idx="192547">
                  <c:v>107033.57</c:v>
                </c:pt>
                <c:pt idx="192548">
                  <c:v>108597.09</c:v>
                </c:pt>
                <c:pt idx="192549">
                  <c:v>98890.98</c:v>
                </c:pt>
                <c:pt idx="192550">
                  <c:v>76095.63</c:v>
                </c:pt>
                <c:pt idx="192551">
                  <c:v>89162.55</c:v>
                </c:pt>
                <c:pt idx="192552">
                  <c:v>86532.12</c:v>
                </c:pt>
                <c:pt idx="192553">
                  <c:v>101278.12</c:v>
                </c:pt>
                <c:pt idx="192554">
                  <c:v>88377.25</c:v>
                </c:pt>
                <c:pt idx="192555">
                  <c:v>84821.52</c:v>
                </c:pt>
                <c:pt idx="192556">
                  <c:v>81542.63</c:v>
                </c:pt>
                <c:pt idx="192557">
                  <c:v>86029.18</c:v>
                </c:pt>
                <c:pt idx="192558">
                  <c:v>79939.7</c:v>
                </c:pt>
                <c:pt idx="192559">
                  <c:v>82733.14</c:v>
                </c:pt>
                <c:pt idx="192560">
                  <c:v>85620.82</c:v>
                </c:pt>
                <c:pt idx="192561">
                  <c:v>87569.94</c:v>
                </c:pt>
                <c:pt idx="192562">
                  <c:v>89646.63</c:v>
                </c:pt>
                <c:pt idx="192563">
                  <c:v>82876.62</c:v>
                </c:pt>
                <c:pt idx="192564">
                  <c:v>81027.95</c:v>
                </c:pt>
                <c:pt idx="192565">
                  <c:v>83384.149999999994</c:v>
                </c:pt>
                <c:pt idx="192566">
                  <c:v>85577.52</c:v>
                </c:pt>
                <c:pt idx="192567">
                  <c:v>82931.570000000007</c:v>
                </c:pt>
                <c:pt idx="192568">
                  <c:v>81387.259999999995</c:v>
                </c:pt>
                <c:pt idx="192569">
                  <c:v>78040.5</c:v>
                </c:pt>
                <c:pt idx="192570">
                  <c:v>87568.76</c:v>
                </c:pt>
                <c:pt idx="192571">
                  <c:v>81565.05</c:v>
                </c:pt>
                <c:pt idx="192572">
                  <c:v>83079.960000000006</c:v>
                </c:pt>
                <c:pt idx="192573">
                  <c:v>78667.7</c:v>
                </c:pt>
                <c:pt idx="192574">
                  <c:v>82951.06</c:v>
                </c:pt>
                <c:pt idx="192575">
                  <c:v>78072.72</c:v>
                </c:pt>
                <c:pt idx="192576">
                  <c:v>84371.01</c:v>
                </c:pt>
                <c:pt idx="192577">
                  <c:v>80396.87</c:v>
                </c:pt>
                <c:pt idx="192578">
                  <c:v>81291.240000000005</c:v>
                </c:pt>
                <c:pt idx="192579">
                  <c:v>89319.14</c:v>
                </c:pt>
                <c:pt idx="192580">
                  <c:v>87664.52</c:v>
                </c:pt>
                <c:pt idx="192581">
                  <c:v>83344.789999999994</c:v>
                </c:pt>
                <c:pt idx="192582">
                  <c:v>80220.78</c:v>
                </c:pt>
                <c:pt idx="192583">
                  <c:v>84919.96</c:v>
                </c:pt>
                <c:pt idx="192584">
                  <c:v>86478.12</c:v>
                </c:pt>
                <c:pt idx="192585">
                  <c:v>84161.83</c:v>
                </c:pt>
                <c:pt idx="192586">
                  <c:v>82526.080000000002</c:v>
                </c:pt>
                <c:pt idx="192587">
                  <c:v>82285.070000000007</c:v>
                </c:pt>
                <c:pt idx="192588">
                  <c:v>89549.15</c:v>
                </c:pt>
                <c:pt idx="192589">
                  <c:v>84709.05</c:v>
                </c:pt>
                <c:pt idx="192590">
                  <c:v>82043.22</c:v>
                </c:pt>
                <c:pt idx="192591">
                  <c:v>72001.88</c:v>
                </c:pt>
                <c:pt idx="192592">
                  <c:v>85469.33</c:v>
                </c:pt>
                <c:pt idx="192593">
                  <c:v>85385.81</c:v>
                </c:pt>
                <c:pt idx="192594">
                  <c:v>80224.179999999993</c:v>
                </c:pt>
                <c:pt idx="192595">
                  <c:v>94610.28</c:v>
                </c:pt>
                <c:pt idx="192596">
                  <c:v>82865.19</c:v>
                </c:pt>
                <c:pt idx="192597">
                  <c:v>92715.41</c:v>
                </c:pt>
                <c:pt idx="192598">
                  <c:v>83234.740000000005</c:v>
                </c:pt>
                <c:pt idx="192599">
                  <c:v>83369.399999999994</c:v>
                </c:pt>
                <c:pt idx="192600">
                  <c:v>79798.11</c:v>
                </c:pt>
                <c:pt idx="192601">
                  <c:v>100577.78</c:v>
                </c:pt>
                <c:pt idx="192602">
                  <c:v>93043.05</c:v>
                </c:pt>
                <c:pt idx="192603">
                  <c:v>95055.71</c:v>
                </c:pt>
                <c:pt idx="192604">
                  <c:v>90022.99</c:v>
                </c:pt>
                <c:pt idx="192605">
                  <c:v>98450.89</c:v>
                </c:pt>
                <c:pt idx="192606">
                  <c:v>85097.66</c:v>
                </c:pt>
                <c:pt idx="192607">
                  <c:v>86634.55</c:v>
                </c:pt>
                <c:pt idx="192608">
                  <c:v>84843.64</c:v>
                </c:pt>
                <c:pt idx="192609">
                  <c:v>88922.64</c:v>
                </c:pt>
                <c:pt idx="192610">
                  <c:v>85295.81</c:v>
                </c:pt>
                <c:pt idx="192611">
                  <c:v>84097.64</c:v>
                </c:pt>
                <c:pt idx="192612">
                  <c:v>84217.73</c:v>
                </c:pt>
                <c:pt idx="192613">
                  <c:v>76430.41</c:v>
                </c:pt>
                <c:pt idx="192614">
                  <c:v>88533.29</c:v>
                </c:pt>
                <c:pt idx="192615">
                  <c:v>82521.539999999994</c:v>
                </c:pt>
                <c:pt idx="192616">
                  <c:v>84923.46</c:v>
                </c:pt>
                <c:pt idx="192617">
                  <c:v>79934.990000000005</c:v>
                </c:pt>
                <c:pt idx="192618">
                  <c:v>85631.72</c:v>
                </c:pt>
                <c:pt idx="192619">
                  <c:v>86627.06</c:v>
                </c:pt>
                <c:pt idx="192620">
                  <c:v>83768.320000000007</c:v>
                </c:pt>
                <c:pt idx="192621">
                  <c:v>80656.31</c:v>
                </c:pt>
                <c:pt idx="192622">
                  <c:v>85966.13</c:v>
                </c:pt>
                <c:pt idx="192623">
                  <c:v>82504.23</c:v>
                </c:pt>
                <c:pt idx="192624">
                  <c:v>82505.440000000002</c:v>
                </c:pt>
                <c:pt idx="192625">
                  <c:v>79579.09</c:v>
                </c:pt>
                <c:pt idx="192626">
                  <c:v>81860.12</c:v>
                </c:pt>
                <c:pt idx="192627">
                  <c:v>90345.18</c:v>
                </c:pt>
                <c:pt idx="192628">
                  <c:v>83995.65</c:v>
                </c:pt>
                <c:pt idx="192629">
                  <c:v>83718.429999999993</c:v>
                </c:pt>
                <c:pt idx="192630">
                  <c:v>79334.080000000002</c:v>
                </c:pt>
                <c:pt idx="192631">
                  <c:v>89967.5</c:v>
                </c:pt>
                <c:pt idx="192632">
                  <c:v>89091.24</c:v>
                </c:pt>
                <c:pt idx="192633">
                  <c:v>87811.12</c:v>
                </c:pt>
                <c:pt idx="192634">
                  <c:v>83746.100000000006</c:v>
                </c:pt>
                <c:pt idx="192635">
                  <c:v>85877.99</c:v>
                </c:pt>
                <c:pt idx="192636">
                  <c:v>91419.89</c:v>
                </c:pt>
                <c:pt idx="192637">
                  <c:v>85577.1</c:v>
                </c:pt>
                <c:pt idx="192638">
                  <c:v>83596.960000000006</c:v>
                </c:pt>
                <c:pt idx="192639">
                  <c:v>84793.32</c:v>
                </c:pt>
                <c:pt idx="192640">
                  <c:v>88319.71</c:v>
                </c:pt>
                <c:pt idx="192641">
                  <c:v>89895.89</c:v>
                </c:pt>
                <c:pt idx="192642">
                  <c:v>83539.28</c:v>
                </c:pt>
                <c:pt idx="192643">
                  <c:v>74549.02</c:v>
                </c:pt>
                <c:pt idx="192644">
                  <c:v>87470.15</c:v>
                </c:pt>
                <c:pt idx="192645">
                  <c:v>89639.87</c:v>
                </c:pt>
                <c:pt idx="192646">
                  <c:v>89687.52</c:v>
                </c:pt>
                <c:pt idx="192647">
                  <c:v>91474.66</c:v>
                </c:pt>
                <c:pt idx="192648">
                  <c:v>79909.679999999993</c:v>
                </c:pt>
                <c:pt idx="192649">
                  <c:v>100170.76</c:v>
                </c:pt>
                <c:pt idx="192650">
                  <c:v>93006.53</c:v>
                </c:pt>
                <c:pt idx="192651">
                  <c:v>93254.81</c:v>
                </c:pt>
                <c:pt idx="192652">
                  <c:v>87469.02</c:v>
                </c:pt>
                <c:pt idx="192653">
                  <c:v>100042.43</c:v>
                </c:pt>
                <c:pt idx="192654">
                  <c:v>101700.89</c:v>
                </c:pt>
                <c:pt idx="192655">
                  <c:v>95095.75</c:v>
                </c:pt>
                <c:pt idx="192656">
                  <c:v>93654.13</c:v>
                </c:pt>
                <c:pt idx="192657">
                  <c:v>100267.08</c:v>
                </c:pt>
                <c:pt idx="192658">
                  <c:v>97526.33</c:v>
                </c:pt>
                <c:pt idx="192659">
                  <c:v>89455.06</c:v>
                </c:pt>
                <c:pt idx="192660">
                  <c:v>83793.67</c:v>
                </c:pt>
                <c:pt idx="192661">
                  <c:v>92156.94</c:v>
                </c:pt>
                <c:pt idx="192662">
                  <c:v>91365.29</c:v>
                </c:pt>
                <c:pt idx="192663">
                  <c:v>81233.7</c:v>
                </c:pt>
                <c:pt idx="192664">
                  <c:v>91862.22</c:v>
                </c:pt>
                <c:pt idx="192665">
                  <c:v>87891.35</c:v>
                </c:pt>
                <c:pt idx="192666">
                  <c:v>94982.5</c:v>
                </c:pt>
                <c:pt idx="192667">
                  <c:v>88218.36</c:v>
                </c:pt>
                <c:pt idx="192668">
                  <c:v>84156.18</c:v>
                </c:pt>
                <c:pt idx="192669">
                  <c:v>86981.81</c:v>
                </c:pt>
                <c:pt idx="192670">
                  <c:v>84637.61</c:v>
                </c:pt>
                <c:pt idx="192671">
                  <c:v>93833.83</c:v>
                </c:pt>
                <c:pt idx="192672">
                  <c:v>86080.58</c:v>
                </c:pt>
                <c:pt idx="192673">
                  <c:v>80688.77</c:v>
                </c:pt>
                <c:pt idx="192674">
                  <c:v>86342.41</c:v>
                </c:pt>
                <c:pt idx="192675">
                  <c:v>89492.43</c:v>
                </c:pt>
                <c:pt idx="192676">
                  <c:v>85918.28</c:v>
                </c:pt>
                <c:pt idx="192677">
                  <c:v>83155.92</c:v>
                </c:pt>
                <c:pt idx="192678">
                  <c:v>82145.960000000006</c:v>
                </c:pt>
                <c:pt idx="192679">
                  <c:v>89548.69</c:v>
                </c:pt>
                <c:pt idx="192680">
                  <c:v>86608.87</c:v>
                </c:pt>
                <c:pt idx="192681">
                  <c:v>86514.85</c:v>
                </c:pt>
                <c:pt idx="192682">
                  <c:v>85310.99</c:v>
                </c:pt>
                <c:pt idx="192683">
                  <c:v>88041.55</c:v>
                </c:pt>
                <c:pt idx="192684">
                  <c:v>91263.05</c:v>
                </c:pt>
                <c:pt idx="192685">
                  <c:v>88915.17</c:v>
                </c:pt>
                <c:pt idx="192686">
                  <c:v>90232.73</c:v>
                </c:pt>
                <c:pt idx="192687">
                  <c:v>87144.33</c:v>
                </c:pt>
                <c:pt idx="192688">
                  <c:v>93066.75</c:v>
                </c:pt>
                <c:pt idx="192689">
                  <c:v>87922.63</c:v>
                </c:pt>
                <c:pt idx="192690">
                  <c:v>84053.39</c:v>
                </c:pt>
                <c:pt idx="192691">
                  <c:v>87201.43</c:v>
                </c:pt>
                <c:pt idx="192692">
                  <c:v>1193.96</c:v>
                </c:pt>
                <c:pt idx="192693">
                  <c:v>2421.52</c:v>
                </c:pt>
                <c:pt idx="192694">
                  <c:v>3615.24</c:v>
                </c:pt>
                <c:pt idx="192695">
                  <c:v>2134.88</c:v>
                </c:pt>
                <c:pt idx="192696">
                  <c:v>1687.2</c:v>
                </c:pt>
                <c:pt idx="192697">
                  <c:v>1980.48</c:v>
                </c:pt>
                <c:pt idx="192698">
                  <c:v>1223.6400000000001</c:v>
                </c:pt>
                <c:pt idx="192699">
                  <c:v>1843.51</c:v>
                </c:pt>
                <c:pt idx="192700">
                  <c:v>2591.08</c:v>
                </c:pt>
                <c:pt idx="192701">
                  <c:v>2413.92</c:v>
                </c:pt>
                <c:pt idx="192702">
                  <c:v>2341.64</c:v>
                </c:pt>
                <c:pt idx="192703">
                  <c:v>2236.52</c:v>
                </c:pt>
                <c:pt idx="192704">
                  <c:v>1943.52</c:v>
                </c:pt>
                <c:pt idx="192705">
                  <c:v>2460</c:v>
                </c:pt>
                <c:pt idx="192706">
                  <c:v>2457.2800000000002</c:v>
                </c:pt>
                <c:pt idx="192707">
                  <c:v>1186.52</c:v>
                </c:pt>
                <c:pt idx="192708">
                  <c:v>1982.52</c:v>
                </c:pt>
                <c:pt idx="192709">
                  <c:v>2340.64</c:v>
                </c:pt>
                <c:pt idx="192710">
                  <c:v>1704.4</c:v>
                </c:pt>
                <c:pt idx="192711">
                  <c:v>2480.88</c:v>
                </c:pt>
                <c:pt idx="192712">
                  <c:v>2595.7600000000002</c:v>
                </c:pt>
                <c:pt idx="192713">
                  <c:v>1335.88</c:v>
                </c:pt>
                <c:pt idx="192714">
                  <c:v>1266.6400000000001</c:v>
                </c:pt>
                <c:pt idx="192715">
                  <c:v>889.49</c:v>
                </c:pt>
                <c:pt idx="192716">
                  <c:v>1812.88</c:v>
                </c:pt>
                <c:pt idx="192717">
                  <c:v>1587.88</c:v>
                </c:pt>
                <c:pt idx="192718">
                  <c:v>2843.4</c:v>
                </c:pt>
                <c:pt idx="192719">
                  <c:v>4898.76</c:v>
                </c:pt>
                <c:pt idx="192720">
                  <c:v>6107.76</c:v>
                </c:pt>
                <c:pt idx="192721">
                  <c:v>6420</c:v>
                </c:pt>
                <c:pt idx="192722">
                  <c:v>10553.88</c:v>
                </c:pt>
                <c:pt idx="192723">
                  <c:v>14768</c:v>
                </c:pt>
                <c:pt idx="192724">
                  <c:v>13277.06</c:v>
                </c:pt>
                <c:pt idx="192725">
                  <c:v>11918.47</c:v>
                </c:pt>
                <c:pt idx="192726">
                  <c:v>14046.35</c:v>
                </c:pt>
                <c:pt idx="192727">
                  <c:v>12385.52</c:v>
                </c:pt>
                <c:pt idx="192728">
                  <c:v>11200.45</c:v>
                </c:pt>
                <c:pt idx="192729">
                  <c:v>11984.34</c:v>
                </c:pt>
                <c:pt idx="192730">
                  <c:v>10395.59</c:v>
                </c:pt>
                <c:pt idx="192731">
                  <c:v>9612</c:v>
                </c:pt>
                <c:pt idx="192732">
                  <c:v>9396.5</c:v>
                </c:pt>
                <c:pt idx="192733">
                  <c:v>8887.3799999999992</c:v>
                </c:pt>
                <c:pt idx="192734">
                  <c:v>12287.51</c:v>
                </c:pt>
                <c:pt idx="192735">
                  <c:v>9299.1299999999992</c:v>
                </c:pt>
                <c:pt idx="192736">
                  <c:v>12930.76</c:v>
                </c:pt>
                <c:pt idx="192737">
                  <c:v>15397.84</c:v>
                </c:pt>
                <c:pt idx="192738">
                  <c:v>32908.74</c:v>
                </c:pt>
                <c:pt idx="192739">
                  <c:v>3767.78</c:v>
                </c:pt>
                <c:pt idx="192740">
                  <c:v>3002.4</c:v>
                </c:pt>
                <c:pt idx="192741">
                  <c:v>4833.8</c:v>
                </c:pt>
                <c:pt idx="192742">
                  <c:v>9863.82</c:v>
                </c:pt>
                <c:pt idx="192743">
                  <c:v>20594.21</c:v>
                </c:pt>
                <c:pt idx="192744">
                  <c:v>29193.85</c:v>
                </c:pt>
                <c:pt idx="192745">
                  <c:v>9241.8799999999992</c:v>
                </c:pt>
                <c:pt idx="192746">
                  <c:v>3025.02</c:v>
                </c:pt>
                <c:pt idx="192747">
                  <c:v>2190.38</c:v>
                </c:pt>
                <c:pt idx="192748">
                  <c:v>2049.7600000000002</c:v>
                </c:pt>
                <c:pt idx="192749">
                  <c:v>1773</c:v>
                </c:pt>
                <c:pt idx="192750">
                  <c:v>1553.64</c:v>
                </c:pt>
                <c:pt idx="192751">
                  <c:v>1075.5</c:v>
                </c:pt>
                <c:pt idx="192752">
                  <c:v>1887.5</c:v>
                </c:pt>
                <c:pt idx="192753">
                  <c:v>2936</c:v>
                </c:pt>
                <c:pt idx="192754">
                  <c:v>3111.5</c:v>
                </c:pt>
                <c:pt idx="192755">
                  <c:v>4166.5</c:v>
                </c:pt>
                <c:pt idx="192756">
                  <c:v>3131.5</c:v>
                </c:pt>
                <c:pt idx="192757">
                  <c:v>3117.5</c:v>
                </c:pt>
                <c:pt idx="192758">
                  <c:v>3303.5</c:v>
                </c:pt>
                <c:pt idx="192759">
                  <c:v>2483.25</c:v>
                </c:pt>
                <c:pt idx="192760">
                  <c:v>2619.75</c:v>
                </c:pt>
                <c:pt idx="192761">
                  <c:v>2330.75</c:v>
                </c:pt>
                <c:pt idx="192762">
                  <c:v>3669.75</c:v>
                </c:pt>
                <c:pt idx="192763">
                  <c:v>4525.25</c:v>
                </c:pt>
                <c:pt idx="192764">
                  <c:v>4418.5</c:v>
                </c:pt>
                <c:pt idx="192765">
                  <c:v>1811.25</c:v>
                </c:pt>
                <c:pt idx="192766">
                  <c:v>2351.5</c:v>
                </c:pt>
                <c:pt idx="192767">
                  <c:v>2968</c:v>
                </c:pt>
                <c:pt idx="192768">
                  <c:v>4702.5</c:v>
                </c:pt>
                <c:pt idx="192769">
                  <c:v>4345.49</c:v>
                </c:pt>
                <c:pt idx="192770">
                  <c:v>5753.88</c:v>
                </c:pt>
                <c:pt idx="192771">
                  <c:v>5319</c:v>
                </c:pt>
                <c:pt idx="192772">
                  <c:v>6588</c:v>
                </c:pt>
                <c:pt idx="192773">
                  <c:v>7336.13</c:v>
                </c:pt>
                <c:pt idx="192774">
                  <c:v>9184.25</c:v>
                </c:pt>
                <c:pt idx="192775">
                  <c:v>9499.25</c:v>
                </c:pt>
                <c:pt idx="192776">
                  <c:v>9108.75</c:v>
                </c:pt>
                <c:pt idx="192777">
                  <c:v>10810.63</c:v>
                </c:pt>
                <c:pt idx="192778">
                  <c:v>10876.38</c:v>
                </c:pt>
                <c:pt idx="192779">
                  <c:v>13128.51</c:v>
                </c:pt>
                <c:pt idx="192780">
                  <c:v>12736</c:v>
                </c:pt>
                <c:pt idx="192781">
                  <c:v>10700.14</c:v>
                </c:pt>
                <c:pt idx="192782">
                  <c:v>9422.3799999999992</c:v>
                </c:pt>
                <c:pt idx="192783">
                  <c:v>8335.6200000000008</c:v>
                </c:pt>
                <c:pt idx="192784">
                  <c:v>10387.129999999999</c:v>
                </c:pt>
                <c:pt idx="192785">
                  <c:v>8574.6299999999992</c:v>
                </c:pt>
                <c:pt idx="192786">
                  <c:v>11070.58</c:v>
                </c:pt>
                <c:pt idx="192787">
                  <c:v>10970.07</c:v>
                </c:pt>
                <c:pt idx="192788">
                  <c:v>14059.59</c:v>
                </c:pt>
                <c:pt idx="192789">
                  <c:v>17343</c:v>
                </c:pt>
                <c:pt idx="192790">
                  <c:v>28887.279999999999</c:v>
                </c:pt>
                <c:pt idx="192791">
                  <c:v>5973.74</c:v>
                </c:pt>
                <c:pt idx="192792">
                  <c:v>2036.5</c:v>
                </c:pt>
                <c:pt idx="192793">
                  <c:v>2112.09</c:v>
                </c:pt>
                <c:pt idx="192794">
                  <c:v>1212</c:v>
                </c:pt>
                <c:pt idx="192795">
                  <c:v>1021.25</c:v>
                </c:pt>
                <c:pt idx="192796">
                  <c:v>1666.5</c:v>
                </c:pt>
                <c:pt idx="192797">
                  <c:v>2552.2399999999998</c:v>
                </c:pt>
                <c:pt idx="192798">
                  <c:v>3732.5</c:v>
                </c:pt>
                <c:pt idx="192799">
                  <c:v>2344</c:v>
                </c:pt>
                <c:pt idx="192800">
                  <c:v>3201</c:v>
                </c:pt>
                <c:pt idx="192801">
                  <c:v>3139.25</c:v>
                </c:pt>
                <c:pt idx="192802">
                  <c:v>2700.78</c:v>
                </c:pt>
                <c:pt idx="192803">
                  <c:v>3212.5</c:v>
                </c:pt>
                <c:pt idx="192804">
                  <c:v>2654</c:v>
                </c:pt>
                <c:pt idx="192805">
                  <c:v>4628.74</c:v>
                </c:pt>
                <c:pt idx="192806">
                  <c:v>3841.5</c:v>
                </c:pt>
                <c:pt idx="192807">
                  <c:v>3043.5</c:v>
                </c:pt>
                <c:pt idx="192808">
                  <c:v>2499.5</c:v>
                </c:pt>
                <c:pt idx="192809">
                  <c:v>2612.35</c:v>
                </c:pt>
                <c:pt idx="192810">
                  <c:v>3225.51</c:v>
                </c:pt>
                <c:pt idx="192811">
                  <c:v>2305.2399999999998</c:v>
                </c:pt>
                <c:pt idx="192812">
                  <c:v>2566.4699999999998</c:v>
                </c:pt>
                <c:pt idx="192813">
                  <c:v>2451.5</c:v>
                </c:pt>
                <c:pt idx="192814">
                  <c:v>2636.43</c:v>
                </c:pt>
                <c:pt idx="192815">
                  <c:v>3619.59</c:v>
                </c:pt>
                <c:pt idx="192816">
                  <c:v>4509.54</c:v>
                </c:pt>
                <c:pt idx="192817">
                  <c:v>2272.8200000000002</c:v>
                </c:pt>
                <c:pt idx="192818">
                  <c:v>3382.88</c:v>
                </c:pt>
                <c:pt idx="192819">
                  <c:v>2740.38</c:v>
                </c:pt>
                <c:pt idx="192820">
                  <c:v>2916.62</c:v>
                </c:pt>
                <c:pt idx="192821">
                  <c:v>4990.62</c:v>
                </c:pt>
                <c:pt idx="192822">
                  <c:v>5776.2</c:v>
                </c:pt>
                <c:pt idx="192823">
                  <c:v>8599.57</c:v>
                </c:pt>
                <c:pt idx="192824">
                  <c:v>8941.34</c:v>
                </c:pt>
                <c:pt idx="192825">
                  <c:v>8514.18</c:v>
                </c:pt>
                <c:pt idx="192826">
                  <c:v>10059.879999999999</c:v>
                </c:pt>
                <c:pt idx="192827">
                  <c:v>11651.66</c:v>
                </c:pt>
                <c:pt idx="192828">
                  <c:v>10476.48</c:v>
                </c:pt>
                <c:pt idx="192829">
                  <c:v>11090.93</c:v>
                </c:pt>
                <c:pt idx="192830">
                  <c:v>9770.19</c:v>
                </c:pt>
                <c:pt idx="192831">
                  <c:v>8540.44</c:v>
                </c:pt>
                <c:pt idx="192832">
                  <c:v>11022.79</c:v>
                </c:pt>
                <c:pt idx="192833">
                  <c:v>6775.73</c:v>
                </c:pt>
                <c:pt idx="192834">
                  <c:v>6934.46</c:v>
                </c:pt>
                <c:pt idx="192835">
                  <c:v>7708.73</c:v>
                </c:pt>
                <c:pt idx="192836">
                  <c:v>4778.12</c:v>
                </c:pt>
                <c:pt idx="192837">
                  <c:v>6804.48</c:v>
                </c:pt>
                <c:pt idx="192838">
                  <c:v>8205.33</c:v>
                </c:pt>
                <c:pt idx="192839">
                  <c:v>8512.4599999999991</c:v>
                </c:pt>
                <c:pt idx="192840">
                  <c:v>11060.63</c:v>
                </c:pt>
                <c:pt idx="192841">
                  <c:v>10776.23</c:v>
                </c:pt>
                <c:pt idx="192842">
                  <c:v>9495.32</c:v>
                </c:pt>
                <c:pt idx="192843">
                  <c:v>11510.71</c:v>
                </c:pt>
                <c:pt idx="192844">
                  <c:v>8846.26</c:v>
                </c:pt>
                <c:pt idx="192845">
                  <c:v>8734.49</c:v>
                </c:pt>
                <c:pt idx="192846">
                  <c:v>8246.56</c:v>
                </c:pt>
                <c:pt idx="192847">
                  <c:v>8665.17</c:v>
                </c:pt>
                <c:pt idx="192848">
                  <c:v>10233.469999999999</c:v>
                </c:pt>
                <c:pt idx="192849">
                  <c:v>9180.56</c:v>
                </c:pt>
                <c:pt idx="192850">
                  <c:v>8120.72</c:v>
                </c:pt>
                <c:pt idx="192851">
                  <c:v>8525.52</c:v>
                </c:pt>
                <c:pt idx="192852">
                  <c:v>9046.4</c:v>
                </c:pt>
                <c:pt idx="192853">
                  <c:v>9047.83</c:v>
                </c:pt>
                <c:pt idx="192854">
                  <c:v>8937.7000000000007</c:v>
                </c:pt>
                <c:pt idx="192855">
                  <c:v>9104.5499999999993</c:v>
                </c:pt>
                <c:pt idx="192856">
                  <c:v>9962.9599999999991</c:v>
                </c:pt>
                <c:pt idx="192857">
                  <c:v>9642.76</c:v>
                </c:pt>
                <c:pt idx="192858">
                  <c:v>9035.92</c:v>
                </c:pt>
                <c:pt idx="192859">
                  <c:v>9326.01</c:v>
                </c:pt>
                <c:pt idx="192860">
                  <c:v>9168.7199999999993</c:v>
                </c:pt>
                <c:pt idx="192861">
                  <c:v>10048.31</c:v>
                </c:pt>
                <c:pt idx="192862">
                  <c:v>8668.56</c:v>
                </c:pt>
                <c:pt idx="192863">
                  <c:v>8330.31</c:v>
                </c:pt>
                <c:pt idx="192864">
                  <c:v>8801.61</c:v>
                </c:pt>
                <c:pt idx="192865">
                  <c:v>9557.6200000000008</c:v>
                </c:pt>
                <c:pt idx="192866">
                  <c:v>9039.26</c:v>
                </c:pt>
                <c:pt idx="192867">
                  <c:v>9304.4</c:v>
                </c:pt>
                <c:pt idx="192868">
                  <c:v>8227.69</c:v>
                </c:pt>
                <c:pt idx="192869">
                  <c:v>8094.56</c:v>
                </c:pt>
                <c:pt idx="192870">
                  <c:v>9462.18</c:v>
                </c:pt>
                <c:pt idx="192871">
                  <c:v>10213.51</c:v>
                </c:pt>
                <c:pt idx="192872">
                  <c:v>8762.33</c:v>
                </c:pt>
                <c:pt idx="192873">
                  <c:v>8087.73</c:v>
                </c:pt>
                <c:pt idx="192874">
                  <c:v>9375.59</c:v>
                </c:pt>
                <c:pt idx="192875">
                  <c:v>9869.9</c:v>
                </c:pt>
                <c:pt idx="192876">
                  <c:v>9220.85</c:v>
                </c:pt>
                <c:pt idx="192877">
                  <c:v>7181.9</c:v>
                </c:pt>
                <c:pt idx="192878">
                  <c:v>6919.85</c:v>
                </c:pt>
                <c:pt idx="192879">
                  <c:v>6761.55</c:v>
                </c:pt>
                <c:pt idx="192880">
                  <c:v>6624.94</c:v>
                </c:pt>
                <c:pt idx="192881">
                  <c:v>6850.67</c:v>
                </c:pt>
                <c:pt idx="192882">
                  <c:v>8680.49</c:v>
                </c:pt>
                <c:pt idx="192883">
                  <c:v>7837.15</c:v>
                </c:pt>
                <c:pt idx="192884">
                  <c:v>5517.41</c:v>
                </c:pt>
                <c:pt idx="192885">
                  <c:v>6285.66</c:v>
                </c:pt>
                <c:pt idx="192886">
                  <c:v>6912.01</c:v>
                </c:pt>
                <c:pt idx="192887">
                  <c:v>7894.54</c:v>
                </c:pt>
                <c:pt idx="192888">
                  <c:v>8327.8799999999992</c:v>
                </c:pt>
                <c:pt idx="192889">
                  <c:v>9914.43</c:v>
                </c:pt>
                <c:pt idx="192890">
                  <c:v>8435.0300000000007</c:v>
                </c:pt>
                <c:pt idx="192891">
                  <c:v>10223.129999999999</c:v>
                </c:pt>
                <c:pt idx="192892">
                  <c:v>7570.08</c:v>
                </c:pt>
                <c:pt idx="192893">
                  <c:v>9562.4699999999993</c:v>
                </c:pt>
                <c:pt idx="192894">
                  <c:v>9352.6</c:v>
                </c:pt>
                <c:pt idx="192895">
                  <c:v>7692.01</c:v>
                </c:pt>
                <c:pt idx="192896">
                  <c:v>8823.91</c:v>
                </c:pt>
                <c:pt idx="192897">
                  <c:v>8816.41</c:v>
                </c:pt>
                <c:pt idx="192898">
                  <c:v>8672.6</c:v>
                </c:pt>
                <c:pt idx="192899">
                  <c:v>8190.88</c:v>
                </c:pt>
                <c:pt idx="192900">
                  <c:v>9224.58</c:v>
                </c:pt>
                <c:pt idx="192901">
                  <c:v>8997.0499999999993</c:v>
                </c:pt>
                <c:pt idx="192902">
                  <c:v>9708.0300000000007</c:v>
                </c:pt>
                <c:pt idx="192903">
                  <c:v>8213.4699999999993</c:v>
                </c:pt>
                <c:pt idx="192904">
                  <c:v>10052.31</c:v>
                </c:pt>
                <c:pt idx="192905">
                  <c:v>10049.549999999999</c:v>
                </c:pt>
                <c:pt idx="192906">
                  <c:v>9251.4</c:v>
                </c:pt>
                <c:pt idx="192907">
                  <c:v>9139.01</c:v>
                </c:pt>
                <c:pt idx="192908">
                  <c:v>9275.01</c:v>
                </c:pt>
                <c:pt idx="192909">
                  <c:v>9667.2999999999993</c:v>
                </c:pt>
                <c:pt idx="192910">
                  <c:v>10195.64</c:v>
                </c:pt>
                <c:pt idx="192911">
                  <c:v>9377.56</c:v>
                </c:pt>
                <c:pt idx="192912">
                  <c:v>8746.91</c:v>
                </c:pt>
                <c:pt idx="192913">
                  <c:v>9601.76</c:v>
                </c:pt>
                <c:pt idx="192914">
                  <c:v>9207.73</c:v>
                </c:pt>
                <c:pt idx="192915">
                  <c:v>10610.11</c:v>
                </c:pt>
                <c:pt idx="192916">
                  <c:v>9521.17</c:v>
                </c:pt>
                <c:pt idx="192917">
                  <c:v>9816.92</c:v>
                </c:pt>
                <c:pt idx="192918">
                  <c:v>8901.82</c:v>
                </c:pt>
                <c:pt idx="192919">
                  <c:v>9231.16</c:v>
                </c:pt>
                <c:pt idx="192920">
                  <c:v>9078.99</c:v>
                </c:pt>
                <c:pt idx="192921">
                  <c:v>9788.86</c:v>
                </c:pt>
                <c:pt idx="192922">
                  <c:v>9801.18</c:v>
                </c:pt>
                <c:pt idx="192923">
                  <c:v>9347.5400000000009</c:v>
                </c:pt>
                <c:pt idx="192924">
                  <c:v>9447.6299999999992</c:v>
                </c:pt>
                <c:pt idx="192925">
                  <c:v>9593.7999999999993</c:v>
                </c:pt>
                <c:pt idx="192926">
                  <c:v>10257.530000000001</c:v>
                </c:pt>
                <c:pt idx="192927">
                  <c:v>10293.030000000001</c:v>
                </c:pt>
                <c:pt idx="192928">
                  <c:v>9922.8700000000008</c:v>
                </c:pt>
                <c:pt idx="192929">
                  <c:v>8184.86</c:v>
                </c:pt>
                <c:pt idx="192930">
                  <c:v>7887.67</c:v>
                </c:pt>
                <c:pt idx="192931">
                  <c:v>8024.27</c:v>
                </c:pt>
                <c:pt idx="192932">
                  <c:v>7830.34</c:v>
                </c:pt>
                <c:pt idx="192933">
                  <c:v>8721.2800000000007</c:v>
                </c:pt>
                <c:pt idx="192934">
                  <c:v>7429.76</c:v>
                </c:pt>
                <c:pt idx="192935">
                  <c:v>7615.95</c:v>
                </c:pt>
                <c:pt idx="192936">
                  <c:v>8029.63</c:v>
                </c:pt>
                <c:pt idx="192937">
                  <c:v>6984.11</c:v>
                </c:pt>
                <c:pt idx="192938">
                  <c:v>8000.53</c:v>
                </c:pt>
                <c:pt idx="192939">
                  <c:v>8858.52</c:v>
                </c:pt>
                <c:pt idx="192940">
                  <c:v>8916.99</c:v>
                </c:pt>
                <c:pt idx="192941">
                  <c:v>7689.45</c:v>
                </c:pt>
                <c:pt idx="192942">
                  <c:v>9799</c:v>
                </c:pt>
                <c:pt idx="192943">
                  <c:v>9294.07</c:v>
                </c:pt>
                <c:pt idx="192944">
                  <c:v>10107.15</c:v>
                </c:pt>
                <c:pt idx="192945">
                  <c:v>10200.879999999999</c:v>
                </c:pt>
                <c:pt idx="192946">
                  <c:v>11166</c:v>
                </c:pt>
                <c:pt idx="192947">
                  <c:v>9794.76</c:v>
                </c:pt>
                <c:pt idx="192948">
                  <c:v>9988.0300000000007</c:v>
                </c:pt>
                <c:pt idx="192949">
                  <c:v>8572.34</c:v>
                </c:pt>
                <c:pt idx="192950">
                  <c:v>8716.52</c:v>
                </c:pt>
                <c:pt idx="192951">
                  <c:v>8629.09</c:v>
                </c:pt>
                <c:pt idx="192952">
                  <c:v>10376.299999999999</c:v>
                </c:pt>
                <c:pt idx="192953">
                  <c:v>8706.74</c:v>
                </c:pt>
                <c:pt idx="192954">
                  <c:v>9601.4500000000007</c:v>
                </c:pt>
                <c:pt idx="192955">
                  <c:v>8622.0400000000009</c:v>
                </c:pt>
                <c:pt idx="192956">
                  <c:v>9059.4699999999993</c:v>
                </c:pt>
                <c:pt idx="192957">
                  <c:v>10390.52</c:v>
                </c:pt>
                <c:pt idx="192958">
                  <c:v>9045.9699999999993</c:v>
                </c:pt>
                <c:pt idx="192959">
                  <c:v>10351.450000000001</c:v>
                </c:pt>
                <c:pt idx="192960">
                  <c:v>9504.75</c:v>
                </c:pt>
                <c:pt idx="192961">
                  <c:v>9072.09</c:v>
                </c:pt>
                <c:pt idx="192962">
                  <c:v>9533.85</c:v>
                </c:pt>
                <c:pt idx="192963">
                  <c:v>8072.29</c:v>
                </c:pt>
                <c:pt idx="192964">
                  <c:v>9431.51</c:v>
                </c:pt>
                <c:pt idx="192965">
                  <c:v>9627.43</c:v>
                </c:pt>
                <c:pt idx="192966">
                  <c:v>10046.44</c:v>
                </c:pt>
                <c:pt idx="192967">
                  <c:v>9722.91</c:v>
                </c:pt>
                <c:pt idx="192968">
                  <c:v>9264.8799999999992</c:v>
                </c:pt>
                <c:pt idx="192969">
                  <c:v>9189.5300000000007</c:v>
                </c:pt>
                <c:pt idx="192970">
                  <c:v>9348.3799999999992</c:v>
                </c:pt>
                <c:pt idx="192971">
                  <c:v>9443.34</c:v>
                </c:pt>
                <c:pt idx="192972">
                  <c:v>8915.89</c:v>
                </c:pt>
                <c:pt idx="192973">
                  <c:v>9493.27</c:v>
                </c:pt>
                <c:pt idx="192974">
                  <c:v>9594.65</c:v>
                </c:pt>
                <c:pt idx="192975">
                  <c:v>9690</c:v>
                </c:pt>
                <c:pt idx="192976">
                  <c:v>9199.7000000000007</c:v>
                </c:pt>
                <c:pt idx="192977">
                  <c:v>9964.1299999999992</c:v>
                </c:pt>
                <c:pt idx="192978">
                  <c:v>10130.02</c:v>
                </c:pt>
                <c:pt idx="192979">
                  <c:v>6249.03</c:v>
                </c:pt>
                <c:pt idx="192980">
                  <c:v>7730.54</c:v>
                </c:pt>
                <c:pt idx="192981">
                  <c:v>7485.21</c:v>
                </c:pt>
                <c:pt idx="192982">
                  <c:v>8179.1</c:v>
                </c:pt>
                <c:pt idx="192983">
                  <c:v>8325.17</c:v>
                </c:pt>
                <c:pt idx="192984">
                  <c:v>7974.14</c:v>
                </c:pt>
                <c:pt idx="192985">
                  <c:v>8221.0400000000009</c:v>
                </c:pt>
                <c:pt idx="192986">
                  <c:v>9209.2999999999993</c:v>
                </c:pt>
                <c:pt idx="192987">
                  <c:v>6796.02</c:v>
                </c:pt>
                <c:pt idx="192988">
                  <c:v>6364.86</c:v>
                </c:pt>
                <c:pt idx="192989">
                  <c:v>7975.83</c:v>
                </c:pt>
                <c:pt idx="192990">
                  <c:v>6794.1</c:v>
                </c:pt>
                <c:pt idx="192991">
                  <c:v>8585.94</c:v>
                </c:pt>
                <c:pt idx="192992">
                  <c:v>7855.68</c:v>
                </c:pt>
                <c:pt idx="192993">
                  <c:v>6401.99</c:v>
                </c:pt>
                <c:pt idx="192994">
                  <c:v>6786.4</c:v>
                </c:pt>
                <c:pt idx="192995">
                  <c:v>7279.95</c:v>
                </c:pt>
                <c:pt idx="192996">
                  <c:v>7603.95</c:v>
                </c:pt>
                <c:pt idx="192997">
                  <c:v>7204.19</c:v>
                </c:pt>
                <c:pt idx="192998">
                  <c:v>6698.48</c:v>
                </c:pt>
                <c:pt idx="192999">
                  <c:v>8404.06</c:v>
                </c:pt>
                <c:pt idx="193000">
                  <c:v>5953.88</c:v>
                </c:pt>
                <c:pt idx="193001">
                  <c:v>6437.78</c:v>
                </c:pt>
                <c:pt idx="193002">
                  <c:v>6265.11</c:v>
                </c:pt>
                <c:pt idx="193003">
                  <c:v>6811.49</c:v>
                </c:pt>
                <c:pt idx="193004">
                  <c:v>6691.16</c:v>
                </c:pt>
                <c:pt idx="193005">
                  <c:v>6708.11</c:v>
                </c:pt>
                <c:pt idx="193006">
                  <c:v>6430.13</c:v>
                </c:pt>
                <c:pt idx="193007">
                  <c:v>6483.66</c:v>
                </c:pt>
                <c:pt idx="193008">
                  <c:v>7233.98</c:v>
                </c:pt>
                <c:pt idx="193009">
                  <c:v>7456.39</c:v>
                </c:pt>
                <c:pt idx="193010">
                  <c:v>7637.79</c:v>
                </c:pt>
                <c:pt idx="193011">
                  <c:v>7998.59</c:v>
                </c:pt>
                <c:pt idx="193012">
                  <c:v>8802.85</c:v>
                </c:pt>
                <c:pt idx="193013">
                  <c:v>7969.12</c:v>
                </c:pt>
                <c:pt idx="193014">
                  <c:v>8288.5300000000007</c:v>
                </c:pt>
                <c:pt idx="193015">
                  <c:v>9471.84</c:v>
                </c:pt>
                <c:pt idx="193016">
                  <c:v>9015.02</c:v>
                </c:pt>
                <c:pt idx="193017">
                  <c:v>6850.29</c:v>
                </c:pt>
                <c:pt idx="193018">
                  <c:v>7855.34</c:v>
                </c:pt>
                <c:pt idx="193019">
                  <c:v>7904.96</c:v>
                </c:pt>
                <c:pt idx="193020">
                  <c:v>12296.89</c:v>
                </c:pt>
                <c:pt idx="193021">
                  <c:v>9888.3799999999992</c:v>
                </c:pt>
                <c:pt idx="193022">
                  <c:v>11168.53</c:v>
                </c:pt>
                <c:pt idx="193023">
                  <c:v>13208.38</c:v>
                </c:pt>
                <c:pt idx="193024">
                  <c:v>16237.59</c:v>
                </c:pt>
                <c:pt idx="193025">
                  <c:v>5794.09</c:v>
                </c:pt>
                <c:pt idx="193026">
                  <c:v>5635.76</c:v>
                </c:pt>
                <c:pt idx="193027">
                  <c:v>6262.32</c:v>
                </c:pt>
                <c:pt idx="193028">
                  <c:v>5837.26</c:v>
                </c:pt>
                <c:pt idx="193029">
                  <c:v>6311.69</c:v>
                </c:pt>
                <c:pt idx="193030">
                  <c:v>9401.23</c:v>
                </c:pt>
                <c:pt idx="193031">
                  <c:v>8417.86</c:v>
                </c:pt>
                <c:pt idx="193032">
                  <c:v>6833.04</c:v>
                </c:pt>
                <c:pt idx="193033">
                  <c:v>6760.44</c:v>
                </c:pt>
                <c:pt idx="193034">
                  <c:v>7895.85</c:v>
                </c:pt>
                <c:pt idx="193035">
                  <c:v>7245.46</c:v>
                </c:pt>
                <c:pt idx="193036">
                  <c:v>7527.28</c:v>
                </c:pt>
                <c:pt idx="193037">
                  <c:v>7803.56</c:v>
                </c:pt>
                <c:pt idx="193038">
                  <c:v>8727.3700000000008</c:v>
                </c:pt>
                <c:pt idx="193039">
                  <c:v>8064.32</c:v>
                </c:pt>
                <c:pt idx="193040">
                  <c:v>7524.65</c:v>
                </c:pt>
                <c:pt idx="193041">
                  <c:v>8744.7800000000007</c:v>
                </c:pt>
                <c:pt idx="193042">
                  <c:v>7939.05</c:v>
                </c:pt>
                <c:pt idx="193043">
                  <c:v>7710.97</c:v>
                </c:pt>
                <c:pt idx="193044">
                  <c:v>6451.43</c:v>
                </c:pt>
                <c:pt idx="193045">
                  <c:v>6531.82</c:v>
                </c:pt>
                <c:pt idx="193046">
                  <c:v>5722.08</c:v>
                </c:pt>
                <c:pt idx="193047">
                  <c:v>5583.98</c:v>
                </c:pt>
                <c:pt idx="193048">
                  <c:v>6808.59</c:v>
                </c:pt>
                <c:pt idx="193049">
                  <c:v>8222.09</c:v>
                </c:pt>
                <c:pt idx="193050">
                  <c:v>6980.28</c:v>
                </c:pt>
                <c:pt idx="193051">
                  <c:v>7063.78</c:v>
                </c:pt>
                <c:pt idx="193052">
                  <c:v>6385.49</c:v>
                </c:pt>
                <c:pt idx="193053">
                  <c:v>5987.57</c:v>
                </c:pt>
                <c:pt idx="193054">
                  <c:v>6987.15</c:v>
                </c:pt>
                <c:pt idx="193055">
                  <c:v>6810.12</c:v>
                </c:pt>
                <c:pt idx="193056">
                  <c:v>6994.76</c:v>
                </c:pt>
                <c:pt idx="193057">
                  <c:v>7199.24</c:v>
                </c:pt>
                <c:pt idx="193058">
                  <c:v>6531.89</c:v>
                </c:pt>
                <c:pt idx="193059">
                  <c:v>6971.6</c:v>
                </c:pt>
                <c:pt idx="193060">
                  <c:v>8220.6200000000008</c:v>
                </c:pt>
                <c:pt idx="193061">
                  <c:v>7182.62</c:v>
                </c:pt>
                <c:pt idx="193062">
                  <c:v>7738.47</c:v>
                </c:pt>
                <c:pt idx="193063">
                  <c:v>8028.36</c:v>
                </c:pt>
                <c:pt idx="193064">
                  <c:v>8713.16</c:v>
                </c:pt>
                <c:pt idx="193065">
                  <c:v>10001.49</c:v>
                </c:pt>
                <c:pt idx="193066">
                  <c:v>8707.74</c:v>
                </c:pt>
                <c:pt idx="193067">
                  <c:v>9321.17</c:v>
                </c:pt>
                <c:pt idx="193068">
                  <c:v>9484.1299999999992</c:v>
                </c:pt>
                <c:pt idx="193069">
                  <c:v>8706.77</c:v>
                </c:pt>
                <c:pt idx="193070">
                  <c:v>8882.14</c:v>
                </c:pt>
                <c:pt idx="193071">
                  <c:v>8986.2999999999993</c:v>
                </c:pt>
                <c:pt idx="193072">
                  <c:v>12856.57</c:v>
                </c:pt>
                <c:pt idx="193073">
                  <c:v>10669.57</c:v>
                </c:pt>
                <c:pt idx="193074">
                  <c:v>12860.9</c:v>
                </c:pt>
                <c:pt idx="193075">
                  <c:v>13781.29</c:v>
                </c:pt>
                <c:pt idx="193076">
                  <c:v>18037.48</c:v>
                </c:pt>
                <c:pt idx="193077">
                  <c:v>6012.92</c:v>
                </c:pt>
                <c:pt idx="193078">
                  <c:v>6218.41</c:v>
                </c:pt>
                <c:pt idx="193079">
                  <c:v>6282.99</c:v>
                </c:pt>
                <c:pt idx="193080">
                  <c:v>6586.37</c:v>
                </c:pt>
                <c:pt idx="193081">
                  <c:v>6728.78</c:v>
                </c:pt>
                <c:pt idx="193082">
                  <c:v>9338.18</c:v>
                </c:pt>
                <c:pt idx="193083">
                  <c:v>11164.41</c:v>
                </c:pt>
                <c:pt idx="193084">
                  <c:v>8059.05</c:v>
                </c:pt>
                <c:pt idx="193085">
                  <c:v>7228.75</c:v>
                </c:pt>
                <c:pt idx="193086">
                  <c:v>8162.34</c:v>
                </c:pt>
                <c:pt idx="193087">
                  <c:v>7576.37</c:v>
                </c:pt>
                <c:pt idx="193088">
                  <c:v>8036.93</c:v>
                </c:pt>
                <c:pt idx="193089">
                  <c:v>6737.67</c:v>
                </c:pt>
                <c:pt idx="193090">
                  <c:v>7563.07</c:v>
                </c:pt>
                <c:pt idx="193091">
                  <c:v>9378.1</c:v>
                </c:pt>
                <c:pt idx="193092">
                  <c:v>6914.35</c:v>
                </c:pt>
                <c:pt idx="193093">
                  <c:v>6560.68</c:v>
                </c:pt>
                <c:pt idx="193094">
                  <c:v>8432.4699999999993</c:v>
                </c:pt>
                <c:pt idx="193095">
                  <c:v>9352.41</c:v>
                </c:pt>
                <c:pt idx="193096">
                  <c:v>8265.01</c:v>
                </c:pt>
                <c:pt idx="193097">
                  <c:v>7590.86</c:v>
                </c:pt>
                <c:pt idx="193098">
                  <c:v>7333.97</c:v>
                </c:pt>
                <c:pt idx="193099">
                  <c:v>7242.29</c:v>
                </c:pt>
                <c:pt idx="193100">
                  <c:v>8108.83</c:v>
                </c:pt>
                <c:pt idx="193101">
                  <c:v>7619.66</c:v>
                </c:pt>
                <c:pt idx="193102">
                  <c:v>6613.14</c:v>
                </c:pt>
                <c:pt idx="193103">
                  <c:v>6544.21</c:v>
                </c:pt>
                <c:pt idx="193104">
                  <c:v>7080.73</c:v>
                </c:pt>
                <c:pt idx="193105">
                  <c:v>7109.13</c:v>
                </c:pt>
                <c:pt idx="193106">
                  <c:v>7858.26</c:v>
                </c:pt>
                <c:pt idx="193107">
                  <c:v>7051.09</c:v>
                </c:pt>
                <c:pt idx="193108">
                  <c:v>6754.78</c:v>
                </c:pt>
                <c:pt idx="193109">
                  <c:v>7927.6</c:v>
                </c:pt>
                <c:pt idx="193110">
                  <c:v>8179.94</c:v>
                </c:pt>
                <c:pt idx="193111">
                  <c:v>8223.2999999999993</c:v>
                </c:pt>
                <c:pt idx="193112">
                  <c:v>6601.76</c:v>
                </c:pt>
                <c:pt idx="193113">
                  <c:v>7781.28</c:v>
                </c:pt>
                <c:pt idx="193114">
                  <c:v>8205.7099999999991</c:v>
                </c:pt>
                <c:pt idx="193115">
                  <c:v>9299.2999999999993</c:v>
                </c:pt>
                <c:pt idx="193116">
                  <c:v>8864.94</c:v>
                </c:pt>
                <c:pt idx="193117">
                  <c:v>9094.9599999999991</c:v>
                </c:pt>
                <c:pt idx="193118">
                  <c:v>9420.1200000000008</c:v>
                </c:pt>
                <c:pt idx="193119">
                  <c:v>9911.65</c:v>
                </c:pt>
                <c:pt idx="193120">
                  <c:v>10273.49</c:v>
                </c:pt>
                <c:pt idx="193121">
                  <c:v>7.52</c:v>
                </c:pt>
                <c:pt idx="193122">
                  <c:v>10.47</c:v>
                </c:pt>
                <c:pt idx="193123">
                  <c:v>31.41</c:v>
                </c:pt>
                <c:pt idx="193124">
                  <c:v>2.96</c:v>
                </c:pt>
                <c:pt idx="193125">
                  <c:v>10.47</c:v>
                </c:pt>
                <c:pt idx="193126">
                  <c:v>10.47</c:v>
                </c:pt>
                <c:pt idx="193127">
                  <c:v>10.47</c:v>
                </c:pt>
                <c:pt idx="193128">
                  <c:v>40.43</c:v>
                </c:pt>
                <c:pt idx="193129">
                  <c:v>10.47</c:v>
                </c:pt>
                <c:pt idx="193130">
                  <c:v>2.96</c:v>
                </c:pt>
                <c:pt idx="193131">
                  <c:v>10.47</c:v>
                </c:pt>
                <c:pt idx="193132">
                  <c:v>31.9</c:v>
                </c:pt>
                <c:pt idx="193133">
                  <c:v>10.47</c:v>
                </c:pt>
                <c:pt idx="193134">
                  <c:v>10.47</c:v>
                </c:pt>
                <c:pt idx="193135">
                  <c:v>10.47</c:v>
                </c:pt>
                <c:pt idx="193136">
                  <c:v>31.41</c:v>
                </c:pt>
                <c:pt idx="193137">
                  <c:v>20.94</c:v>
                </c:pt>
                <c:pt idx="193138">
                  <c:v>10.47</c:v>
                </c:pt>
                <c:pt idx="193139">
                  <c:v>10.47</c:v>
                </c:pt>
                <c:pt idx="193140">
                  <c:v>20.94</c:v>
                </c:pt>
                <c:pt idx="193141">
                  <c:v>10.47</c:v>
                </c:pt>
                <c:pt idx="193142">
                  <c:v>20.94</c:v>
                </c:pt>
                <c:pt idx="193143">
                  <c:v>10.47</c:v>
                </c:pt>
                <c:pt idx="193144">
                  <c:v>20.94</c:v>
                </c:pt>
                <c:pt idx="193145">
                  <c:v>10.47</c:v>
                </c:pt>
                <c:pt idx="193146">
                  <c:v>10.47</c:v>
                </c:pt>
                <c:pt idx="193147">
                  <c:v>20.94</c:v>
                </c:pt>
                <c:pt idx="193148">
                  <c:v>20.94</c:v>
                </c:pt>
                <c:pt idx="193149">
                  <c:v>10.47</c:v>
                </c:pt>
                <c:pt idx="193150">
                  <c:v>11.97</c:v>
                </c:pt>
                <c:pt idx="193151">
                  <c:v>23.94</c:v>
                </c:pt>
                <c:pt idx="193152">
                  <c:v>35.909999999999997</c:v>
                </c:pt>
                <c:pt idx="193153">
                  <c:v>11.97</c:v>
                </c:pt>
                <c:pt idx="193154">
                  <c:v>11.97</c:v>
                </c:pt>
                <c:pt idx="193155">
                  <c:v>11.97</c:v>
                </c:pt>
                <c:pt idx="193156">
                  <c:v>23.94</c:v>
                </c:pt>
                <c:pt idx="193157">
                  <c:v>11.97</c:v>
                </c:pt>
                <c:pt idx="193158">
                  <c:v>11.97</c:v>
                </c:pt>
                <c:pt idx="193159">
                  <c:v>35.909999999999997</c:v>
                </c:pt>
                <c:pt idx="193160">
                  <c:v>11.97</c:v>
                </c:pt>
                <c:pt idx="193161">
                  <c:v>20.94</c:v>
                </c:pt>
                <c:pt idx="193162">
                  <c:v>33577.089999999997</c:v>
                </c:pt>
                <c:pt idx="193163">
                  <c:v>25717.83</c:v>
                </c:pt>
                <c:pt idx="193164">
                  <c:v>32008.78</c:v>
                </c:pt>
                <c:pt idx="193165">
                  <c:v>29828.06</c:v>
                </c:pt>
                <c:pt idx="193166">
                  <c:v>35074.54</c:v>
                </c:pt>
                <c:pt idx="193167">
                  <c:v>32048.83</c:v>
                </c:pt>
                <c:pt idx="193168">
                  <c:v>29908.04</c:v>
                </c:pt>
                <c:pt idx="193169">
                  <c:v>29660.23</c:v>
                </c:pt>
                <c:pt idx="193170">
                  <c:v>33716.69</c:v>
                </c:pt>
                <c:pt idx="193171">
                  <c:v>31375.5</c:v>
                </c:pt>
                <c:pt idx="193172">
                  <c:v>30934.17</c:v>
                </c:pt>
                <c:pt idx="193173">
                  <c:v>30588.94</c:v>
                </c:pt>
                <c:pt idx="193174">
                  <c:v>32702.720000000001</c:v>
                </c:pt>
                <c:pt idx="193175">
                  <c:v>32835.870000000003</c:v>
                </c:pt>
                <c:pt idx="193176">
                  <c:v>31074.22</c:v>
                </c:pt>
                <c:pt idx="193177">
                  <c:v>30490.01</c:v>
                </c:pt>
                <c:pt idx="193178">
                  <c:v>33596.28</c:v>
                </c:pt>
                <c:pt idx="193179">
                  <c:v>37076.53</c:v>
                </c:pt>
                <c:pt idx="193180">
                  <c:v>32685.3</c:v>
                </c:pt>
                <c:pt idx="193181">
                  <c:v>32711.71</c:v>
                </c:pt>
                <c:pt idx="193182">
                  <c:v>33466.54</c:v>
                </c:pt>
                <c:pt idx="193183">
                  <c:v>33421.120000000003</c:v>
                </c:pt>
                <c:pt idx="193184">
                  <c:v>35290.04</c:v>
                </c:pt>
                <c:pt idx="193185">
                  <c:v>32374.12</c:v>
                </c:pt>
                <c:pt idx="193186">
                  <c:v>32106.240000000002</c:v>
                </c:pt>
                <c:pt idx="193187">
                  <c:v>32278.69</c:v>
                </c:pt>
                <c:pt idx="193188">
                  <c:v>29400.16</c:v>
                </c:pt>
                <c:pt idx="193189">
                  <c:v>29089.91</c:v>
                </c:pt>
                <c:pt idx="193190">
                  <c:v>28796.42</c:v>
                </c:pt>
                <c:pt idx="193191">
                  <c:v>28347.39</c:v>
                </c:pt>
                <c:pt idx="193192">
                  <c:v>32200.32</c:v>
                </c:pt>
                <c:pt idx="193193">
                  <c:v>28556.560000000001</c:v>
                </c:pt>
                <c:pt idx="193194">
                  <c:v>27453.73</c:v>
                </c:pt>
                <c:pt idx="193195">
                  <c:v>26099.919999999998</c:v>
                </c:pt>
                <c:pt idx="193196">
                  <c:v>26786.63</c:v>
                </c:pt>
                <c:pt idx="193197">
                  <c:v>28446.73</c:v>
                </c:pt>
                <c:pt idx="193198">
                  <c:v>27783.360000000001</c:v>
                </c:pt>
                <c:pt idx="193199">
                  <c:v>27853.82</c:v>
                </c:pt>
                <c:pt idx="193200">
                  <c:v>28759.58</c:v>
                </c:pt>
                <c:pt idx="193201">
                  <c:v>32233.5</c:v>
                </c:pt>
                <c:pt idx="193202">
                  <c:v>31288.05</c:v>
                </c:pt>
                <c:pt idx="193203">
                  <c:v>31956.75</c:v>
                </c:pt>
                <c:pt idx="193204">
                  <c:v>31546.65</c:v>
                </c:pt>
                <c:pt idx="193205">
                  <c:v>35813.629999999997</c:v>
                </c:pt>
                <c:pt idx="193206">
                  <c:v>46826.94</c:v>
                </c:pt>
                <c:pt idx="193207">
                  <c:v>53153.05</c:v>
                </c:pt>
                <c:pt idx="193208">
                  <c:v>78104.789999999994</c:v>
                </c:pt>
                <c:pt idx="193209">
                  <c:v>36569.410000000003</c:v>
                </c:pt>
                <c:pt idx="193210">
                  <c:v>25375.74</c:v>
                </c:pt>
                <c:pt idx="193211">
                  <c:v>25763.39</c:v>
                </c:pt>
                <c:pt idx="193212">
                  <c:v>27487</c:v>
                </c:pt>
                <c:pt idx="193213">
                  <c:v>26999.279999999999</c:v>
                </c:pt>
                <c:pt idx="193214">
                  <c:v>35322.19</c:v>
                </c:pt>
                <c:pt idx="193215">
                  <c:v>32063.15</c:v>
                </c:pt>
                <c:pt idx="193216">
                  <c:v>36990.78</c:v>
                </c:pt>
                <c:pt idx="193217">
                  <c:v>30809.69</c:v>
                </c:pt>
                <c:pt idx="193218">
                  <c:v>33987.31</c:v>
                </c:pt>
                <c:pt idx="193219">
                  <c:v>32054.240000000002</c:v>
                </c:pt>
                <c:pt idx="193220">
                  <c:v>31603.119999999999</c:v>
                </c:pt>
                <c:pt idx="193221">
                  <c:v>31536.799999999999</c:v>
                </c:pt>
                <c:pt idx="193222">
                  <c:v>32559.74</c:v>
                </c:pt>
                <c:pt idx="193223">
                  <c:v>31426.44</c:v>
                </c:pt>
                <c:pt idx="193224">
                  <c:v>32189.4</c:v>
                </c:pt>
                <c:pt idx="193225">
                  <c:v>33365.760000000002</c:v>
                </c:pt>
                <c:pt idx="193226">
                  <c:v>31775.79</c:v>
                </c:pt>
                <c:pt idx="193227">
                  <c:v>35385.440000000002</c:v>
                </c:pt>
                <c:pt idx="193228">
                  <c:v>34473.56</c:v>
                </c:pt>
                <c:pt idx="193229">
                  <c:v>35574.370000000003</c:v>
                </c:pt>
                <c:pt idx="193230">
                  <c:v>35160.370000000003</c:v>
                </c:pt>
                <c:pt idx="193231">
                  <c:v>42743.1</c:v>
                </c:pt>
                <c:pt idx="193232">
                  <c:v>39795.629999999997</c:v>
                </c:pt>
                <c:pt idx="193233">
                  <c:v>36410.199999999997</c:v>
                </c:pt>
                <c:pt idx="193234">
                  <c:v>33740.269999999997</c:v>
                </c:pt>
                <c:pt idx="193235">
                  <c:v>33796.089999999997</c:v>
                </c:pt>
                <c:pt idx="193236">
                  <c:v>33492.050000000003</c:v>
                </c:pt>
                <c:pt idx="193237">
                  <c:v>34163.21</c:v>
                </c:pt>
                <c:pt idx="193238">
                  <c:v>34353.21</c:v>
                </c:pt>
                <c:pt idx="193239">
                  <c:v>32356.13</c:v>
                </c:pt>
                <c:pt idx="193240">
                  <c:v>34702.76</c:v>
                </c:pt>
                <c:pt idx="193241">
                  <c:v>31051.81</c:v>
                </c:pt>
                <c:pt idx="193242">
                  <c:v>32390.33</c:v>
                </c:pt>
                <c:pt idx="193243">
                  <c:v>32199.39</c:v>
                </c:pt>
                <c:pt idx="193244">
                  <c:v>31350.84</c:v>
                </c:pt>
                <c:pt idx="193245">
                  <c:v>29277.79</c:v>
                </c:pt>
                <c:pt idx="193246">
                  <c:v>26774.47</c:v>
                </c:pt>
                <c:pt idx="193247">
                  <c:v>27123.98</c:v>
                </c:pt>
                <c:pt idx="193248">
                  <c:v>28020.11</c:v>
                </c:pt>
                <c:pt idx="193249">
                  <c:v>29893.23</c:v>
                </c:pt>
                <c:pt idx="193250">
                  <c:v>30725.09</c:v>
                </c:pt>
                <c:pt idx="193251">
                  <c:v>29903.63</c:v>
                </c:pt>
                <c:pt idx="193252">
                  <c:v>29848.53</c:v>
                </c:pt>
                <c:pt idx="193253">
                  <c:v>32428.28</c:v>
                </c:pt>
                <c:pt idx="193254">
                  <c:v>33681.129999999997</c:v>
                </c:pt>
                <c:pt idx="193255">
                  <c:v>32565.3</c:v>
                </c:pt>
                <c:pt idx="193256">
                  <c:v>34226.519999999997</c:v>
                </c:pt>
                <c:pt idx="193257">
                  <c:v>39827.96</c:v>
                </c:pt>
                <c:pt idx="193258">
                  <c:v>44264.24</c:v>
                </c:pt>
                <c:pt idx="193259">
                  <c:v>52656.53</c:v>
                </c:pt>
                <c:pt idx="193260">
                  <c:v>80004.92</c:v>
                </c:pt>
                <c:pt idx="193261">
                  <c:v>47910.15</c:v>
                </c:pt>
                <c:pt idx="193262">
                  <c:v>28828.79</c:v>
                </c:pt>
                <c:pt idx="193263">
                  <c:v>29524.25</c:v>
                </c:pt>
                <c:pt idx="193264">
                  <c:v>28640.69</c:v>
                </c:pt>
                <c:pt idx="193265">
                  <c:v>28886.19</c:v>
                </c:pt>
                <c:pt idx="193266">
                  <c:v>35552.65</c:v>
                </c:pt>
                <c:pt idx="193267">
                  <c:v>35226.480000000003</c:v>
                </c:pt>
                <c:pt idx="193268">
                  <c:v>35967.86</c:v>
                </c:pt>
                <c:pt idx="193269">
                  <c:v>34524.26</c:v>
                </c:pt>
                <c:pt idx="193270">
                  <c:v>35769.93</c:v>
                </c:pt>
                <c:pt idx="193271">
                  <c:v>35407.64</c:v>
                </c:pt>
                <c:pt idx="193272">
                  <c:v>32303.85</c:v>
                </c:pt>
                <c:pt idx="193273">
                  <c:v>33024.42</c:v>
                </c:pt>
                <c:pt idx="193274">
                  <c:v>32323.279999999999</c:v>
                </c:pt>
                <c:pt idx="193275">
                  <c:v>35484.17</c:v>
                </c:pt>
                <c:pt idx="193276">
                  <c:v>32770.89</c:v>
                </c:pt>
                <c:pt idx="193277">
                  <c:v>33995.31</c:v>
                </c:pt>
                <c:pt idx="193278">
                  <c:v>33123.599999999999</c:v>
                </c:pt>
                <c:pt idx="193279">
                  <c:v>36593.29</c:v>
                </c:pt>
                <c:pt idx="193280">
                  <c:v>37505.74</c:v>
                </c:pt>
                <c:pt idx="193281">
                  <c:v>34566.54</c:v>
                </c:pt>
                <c:pt idx="193282">
                  <c:v>40122.85</c:v>
                </c:pt>
                <c:pt idx="193283">
                  <c:v>40772.25</c:v>
                </c:pt>
                <c:pt idx="193284">
                  <c:v>37808.46</c:v>
                </c:pt>
                <c:pt idx="193285">
                  <c:v>36572.18</c:v>
                </c:pt>
                <c:pt idx="193286">
                  <c:v>37182.67</c:v>
                </c:pt>
                <c:pt idx="193287">
                  <c:v>37213.22</c:v>
                </c:pt>
                <c:pt idx="193288">
                  <c:v>39185.449999999997</c:v>
                </c:pt>
                <c:pt idx="193289">
                  <c:v>35323.69</c:v>
                </c:pt>
                <c:pt idx="193290">
                  <c:v>32436.13</c:v>
                </c:pt>
                <c:pt idx="193291">
                  <c:v>32328.87</c:v>
                </c:pt>
                <c:pt idx="193292">
                  <c:v>33803.14</c:v>
                </c:pt>
                <c:pt idx="193293">
                  <c:v>33364.22</c:v>
                </c:pt>
                <c:pt idx="193294">
                  <c:v>31564.94</c:v>
                </c:pt>
                <c:pt idx="193295">
                  <c:v>33624.94</c:v>
                </c:pt>
                <c:pt idx="193296">
                  <c:v>32166.21</c:v>
                </c:pt>
                <c:pt idx="193297">
                  <c:v>29234.75</c:v>
                </c:pt>
                <c:pt idx="193298">
                  <c:v>27787.5</c:v>
                </c:pt>
                <c:pt idx="193299">
                  <c:v>29154.45</c:v>
                </c:pt>
                <c:pt idx="193300">
                  <c:v>26991.84</c:v>
                </c:pt>
                <c:pt idx="193301">
                  <c:v>30859.7</c:v>
                </c:pt>
                <c:pt idx="193302">
                  <c:v>29387.24</c:v>
                </c:pt>
                <c:pt idx="193303">
                  <c:v>29183.91</c:v>
                </c:pt>
                <c:pt idx="193304">
                  <c:v>29213.23</c:v>
                </c:pt>
                <c:pt idx="193305">
                  <c:v>24</c:v>
                </c:pt>
                <c:pt idx="193306">
                  <c:v>0</c:v>
                </c:pt>
                <c:pt idx="193307">
                  <c:v>299</c:v>
                </c:pt>
                <c:pt idx="193308">
                  <c:v>-39</c:v>
                </c:pt>
                <c:pt idx="193309">
                  <c:v>-39</c:v>
                </c:pt>
                <c:pt idx="193310">
                  <c:v>70</c:v>
                </c:pt>
                <c:pt idx="193311">
                  <c:v>7</c:v>
                </c:pt>
                <c:pt idx="193312">
                  <c:v>15</c:v>
                </c:pt>
                <c:pt idx="193313">
                  <c:v>-598</c:v>
                </c:pt>
                <c:pt idx="193314">
                  <c:v>-598</c:v>
                </c:pt>
                <c:pt idx="193315">
                  <c:v>35</c:v>
                </c:pt>
                <c:pt idx="193316">
                  <c:v>300</c:v>
                </c:pt>
                <c:pt idx="193317">
                  <c:v>66</c:v>
                </c:pt>
                <c:pt idx="193318">
                  <c:v>598</c:v>
                </c:pt>
                <c:pt idx="193319">
                  <c:v>60</c:v>
                </c:pt>
                <c:pt idx="193320">
                  <c:v>-778.5</c:v>
                </c:pt>
                <c:pt idx="193321">
                  <c:v>20</c:v>
                </c:pt>
                <c:pt idx="193322">
                  <c:v>40</c:v>
                </c:pt>
                <c:pt idx="193323">
                  <c:v>798</c:v>
                </c:pt>
                <c:pt idx="193324">
                  <c:v>35.92</c:v>
                </c:pt>
                <c:pt idx="193325">
                  <c:v>-798</c:v>
                </c:pt>
                <c:pt idx="193326">
                  <c:v>38</c:v>
                </c:pt>
                <c:pt idx="193327">
                  <c:v>38</c:v>
                </c:pt>
                <c:pt idx="193328">
                  <c:v>38</c:v>
                </c:pt>
                <c:pt idx="193329">
                  <c:v>38</c:v>
                </c:pt>
                <c:pt idx="193330">
                  <c:v>64</c:v>
                </c:pt>
                <c:pt idx="193331">
                  <c:v>-78</c:v>
                </c:pt>
                <c:pt idx="193332">
                  <c:v>-34</c:v>
                </c:pt>
                <c:pt idx="193333">
                  <c:v>-38</c:v>
                </c:pt>
                <c:pt idx="193334">
                  <c:v>38</c:v>
                </c:pt>
                <c:pt idx="193335">
                  <c:v>841</c:v>
                </c:pt>
                <c:pt idx="193336">
                  <c:v>624</c:v>
                </c:pt>
                <c:pt idx="193337">
                  <c:v>3070</c:v>
                </c:pt>
                <c:pt idx="193338">
                  <c:v>497</c:v>
                </c:pt>
                <c:pt idx="193339">
                  <c:v>858</c:v>
                </c:pt>
                <c:pt idx="193340">
                  <c:v>441</c:v>
                </c:pt>
                <c:pt idx="193341">
                  <c:v>774</c:v>
                </c:pt>
                <c:pt idx="193342">
                  <c:v>1028</c:v>
                </c:pt>
                <c:pt idx="193343">
                  <c:v>177</c:v>
                </c:pt>
                <c:pt idx="193344">
                  <c:v>631</c:v>
                </c:pt>
                <c:pt idx="193345">
                  <c:v>227</c:v>
                </c:pt>
                <c:pt idx="193346">
                  <c:v>304</c:v>
                </c:pt>
                <c:pt idx="193347">
                  <c:v>314</c:v>
                </c:pt>
                <c:pt idx="193348">
                  <c:v>117</c:v>
                </c:pt>
                <c:pt idx="193349">
                  <c:v>808</c:v>
                </c:pt>
                <c:pt idx="193350">
                  <c:v>286</c:v>
                </c:pt>
                <c:pt idx="193351">
                  <c:v>244</c:v>
                </c:pt>
                <c:pt idx="193352">
                  <c:v>254</c:v>
                </c:pt>
                <c:pt idx="193353">
                  <c:v>614</c:v>
                </c:pt>
                <c:pt idx="193354">
                  <c:v>1865</c:v>
                </c:pt>
                <c:pt idx="193355">
                  <c:v>1099</c:v>
                </c:pt>
                <c:pt idx="193356">
                  <c:v>711</c:v>
                </c:pt>
                <c:pt idx="193357">
                  <c:v>1597</c:v>
                </c:pt>
                <c:pt idx="193358">
                  <c:v>0</c:v>
                </c:pt>
                <c:pt idx="193359">
                  <c:v>257</c:v>
                </c:pt>
                <c:pt idx="193360">
                  <c:v>1078</c:v>
                </c:pt>
                <c:pt idx="193361">
                  <c:v>681</c:v>
                </c:pt>
                <c:pt idx="193362">
                  <c:v>302</c:v>
                </c:pt>
                <c:pt idx="193363">
                  <c:v>952</c:v>
                </c:pt>
                <c:pt idx="193364">
                  <c:v>901</c:v>
                </c:pt>
                <c:pt idx="193365">
                  <c:v>1865</c:v>
                </c:pt>
                <c:pt idx="193366">
                  <c:v>2326.84</c:v>
                </c:pt>
                <c:pt idx="193367">
                  <c:v>1716</c:v>
                </c:pt>
                <c:pt idx="193368">
                  <c:v>691</c:v>
                </c:pt>
                <c:pt idx="193369">
                  <c:v>1185</c:v>
                </c:pt>
                <c:pt idx="193370">
                  <c:v>1640</c:v>
                </c:pt>
                <c:pt idx="193371">
                  <c:v>1245</c:v>
                </c:pt>
                <c:pt idx="193372">
                  <c:v>2506</c:v>
                </c:pt>
                <c:pt idx="193373">
                  <c:v>3496.98</c:v>
                </c:pt>
                <c:pt idx="193374">
                  <c:v>5012</c:v>
                </c:pt>
                <c:pt idx="193375">
                  <c:v>3017</c:v>
                </c:pt>
                <c:pt idx="193376">
                  <c:v>2361</c:v>
                </c:pt>
                <c:pt idx="193377">
                  <c:v>1757</c:v>
                </c:pt>
                <c:pt idx="193378">
                  <c:v>4363</c:v>
                </c:pt>
                <c:pt idx="193379">
                  <c:v>1601</c:v>
                </c:pt>
                <c:pt idx="193380">
                  <c:v>691</c:v>
                </c:pt>
                <c:pt idx="193381">
                  <c:v>297</c:v>
                </c:pt>
                <c:pt idx="193382">
                  <c:v>1545</c:v>
                </c:pt>
                <c:pt idx="193383">
                  <c:v>989.99</c:v>
                </c:pt>
                <c:pt idx="193384">
                  <c:v>1175</c:v>
                </c:pt>
                <c:pt idx="193385">
                  <c:v>743</c:v>
                </c:pt>
                <c:pt idx="193386">
                  <c:v>944</c:v>
                </c:pt>
                <c:pt idx="193387">
                  <c:v>187</c:v>
                </c:pt>
                <c:pt idx="193388">
                  <c:v>1531</c:v>
                </c:pt>
                <c:pt idx="193389">
                  <c:v>1645</c:v>
                </c:pt>
                <c:pt idx="193390">
                  <c:v>497</c:v>
                </c:pt>
                <c:pt idx="193391">
                  <c:v>1045</c:v>
                </c:pt>
                <c:pt idx="193392">
                  <c:v>961</c:v>
                </c:pt>
                <c:pt idx="193393">
                  <c:v>601</c:v>
                </c:pt>
                <c:pt idx="193394">
                  <c:v>758</c:v>
                </c:pt>
                <c:pt idx="193395">
                  <c:v>1235</c:v>
                </c:pt>
                <c:pt idx="193396">
                  <c:v>497</c:v>
                </c:pt>
                <c:pt idx="193397">
                  <c:v>504</c:v>
                </c:pt>
                <c:pt idx="193398">
                  <c:v>838</c:v>
                </c:pt>
                <c:pt idx="193399">
                  <c:v>1025</c:v>
                </c:pt>
                <c:pt idx="193400">
                  <c:v>864</c:v>
                </c:pt>
                <c:pt idx="193401">
                  <c:v>247</c:v>
                </c:pt>
                <c:pt idx="193402">
                  <c:v>810</c:v>
                </c:pt>
                <c:pt idx="193403">
                  <c:v>895</c:v>
                </c:pt>
                <c:pt idx="193404">
                  <c:v>404</c:v>
                </c:pt>
                <c:pt idx="193405">
                  <c:v>267</c:v>
                </c:pt>
                <c:pt idx="193406">
                  <c:v>823.99</c:v>
                </c:pt>
                <c:pt idx="193407">
                  <c:v>805</c:v>
                </c:pt>
                <c:pt idx="193408">
                  <c:v>711</c:v>
                </c:pt>
                <c:pt idx="193409">
                  <c:v>2348</c:v>
                </c:pt>
                <c:pt idx="193410">
                  <c:v>303</c:v>
                </c:pt>
                <c:pt idx="193411">
                  <c:v>2858</c:v>
                </c:pt>
                <c:pt idx="193412">
                  <c:v>892</c:v>
                </c:pt>
                <c:pt idx="193413">
                  <c:v>1344</c:v>
                </c:pt>
                <c:pt idx="193414">
                  <c:v>970</c:v>
                </c:pt>
                <c:pt idx="193415">
                  <c:v>2442.98</c:v>
                </c:pt>
                <c:pt idx="193416">
                  <c:v>1664</c:v>
                </c:pt>
                <c:pt idx="193417">
                  <c:v>2391.9899999999998</c:v>
                </c:pt>
                <c:pt idx="193418">
                  <c:v>9582.99</c:v>
                </c:pt>
                <c:pt idx="193419">
                  <c:v>1169.98</c:v>
                </c:pt>
                <c:pt idx="193420">
                  <c:v>1126</c:v>
                </c:pt>
                <c:pt idx="193421">
                  <c:v>2574.98</c:v>
                </c:pt>
                <c:pt idx="193422">
                  <c:v>3385</c:v>
                </c:pt>
                <c:pt idx="193423">
                  <c:v>801</c:v>
                </c:pt>
                <c:pt idx="193424">
                  <c:v>516</c:v>
                </c:pt>
                <c:pt idx="193425">
                  <c:v>983</c:v>
                </c:pt>
                <c:pt idx="193426">
                  <c:v>1078</c:v>
                </c:pt>
                <c:pt idx="193427">
                  <c:v>709</c:v>
                </c:pt>
                <c:pt idx="193428">
                  <c:v>1981</c:v>
                </c:pt>
                <c:pt idx="193429">
                  <c:v>1538</c:v>
                </c:pt>
                <c:pt idx="193430">
                  <c:v>1298</c:v>
                </c:pt>
                <c:pt idx="193431">
                  <c:v>782</c:v>
                </c:pt>
                <c:pt idx="193432">
                  <c:v>2194</c:v>
                </c:pt>
                <c:pt idx="193433">
                  <c:v>1416</c:v>
                </c:pt>
                <c:pt idx="193434">
                  <c:v>1110</c:v>
                </c:pt>
                <c:pt idx="193435">
                  <c:v>1896</c:v>
                </c:pt>
                <c:pt idx="193436">
                  <c:v>2181</c:v>
                </c:pt>
                <c:pt idx="193437">
                  <c:v>1470</c:v>
                </c:pt>
                <c:pt idx="193438">
                  <c:v>1908</c:v>
                </c:pt>
                <c:pt idx="193439">
                  <c:v>821</c:v>
                </c:pt>
                <c:pt idx="193440">
                  <c:v>199</c:v>
                </c:pt>
                <c:pt idx="193441">
                  <c:v>573</c:v>
                </c:pt>
                <c:pt idx="193442">
                  <c:v>346</c:v>
                </c:pt>
                <c:pt idx="193443">
                  <c:v>2168</c:v>
                </c:pt>
                <c:pt idx="193444">
                  <c:v>3375</c:v>
                </c:pt>
                <c:pt idx="193445">
                  <c:v>1801</c:v>
                </c:pt>
                <c:pt idx="193446">
                  <c:v>1554</c:v>
                </c:pt>
                <c:pt idx="193447">
                  <c:v>1034</c:v>
                </c:pt>
                <c:pt idx="193448">
                  <c:v>1974</c:v>
                </c:pt>
                <c:pt idx="193449">
                  <c:v>616</c:v>
                </c:pt>
                <c:pt idx="193450">
                  <c:v>1370</c:v>
                </c:pt>
                <c:pt idx="193451">
                  <c:v>411</c:v>
                </c:pt>
                <c:pt idx="193452">
                  <c:v>1392</c:v>
                </c:pt>
                <c:pt idx="193453">
                  <c:v>1096</c:v>
                </c:pt>
                <c:pt idx="193454">
                  <c:v>478</c:v>
                </c:pt>
                <c:pt idx="193455">
                  <c:v>678.99</c:v>
                </c:pt>
                <c:pt idx="193456">
                  <c:v>1232</c:v>
                </c:pt>
                <c:pt idx="193457">
                  <c:v>2165</c:v>
                </c:pt>
                <c:pt idx="193458">
                  <c:v>1833</c:v>
                </c:pt>
                <c:pt idx="193459">
                  <c:v>13388</c:v>
                </c:pt>
                <c:pt idx="193460">
                  <c:v>3367</c:v>
                </c:pt>
                <c:pt idx="193461">
                  <c:v>6186</c:v>
                </c:pt>
                <c:pt idx="193462">
                  <c:v>4674</c:v>
                </c:pt>
                <c:pt idx="193463">
                  <c:v>4565</c:v>
                </c:pt>
                <c:pt idx="193464">
                  <c:v>2437</c:v>
                </c:pt>
                <c:pt idx="193465">
                  <c:v>23494.81</c:v>
                </c:pt>
                <c:pt idx="193466">
                  <c:v>15256</c:v>
                </c:pt>
                <c:pt idx="193467">
                  <c:v>27923.71</c:v>
                </c:pt>
                <c:pt idx="193468">
                  <c:v>24531.43</c:v>
                </c:pt>
                <c:pt idx="193469">
                  <c:v>25758.54</c:v>
                </c:pt>
                <c:pt idx="193470">
                  <c:v>26770.45</c:v>
                </c:pt>
                <c:pt idx="193471">
                  <c:v>25217.02</c:v>
                </c:pt>
                <c:pt idx="193472">
                  <c:v>23118.38</c:v>
                </c:pt>
                <c:pt idx="193473">
                  <c:v>22145.279999999999</c:v>
                </c:pt>
                <c:pt idx="193474">
                  <c:v>23341.32</c:v>
                </c:pt>
                <c:pt idx="193475">
                  <c:v>19852.97</c:v>
                </c:pt>
                <c:pt idx="193476">
                  <c:v>20873.23</c:v>
                </c:pt>
                <c:pt idx="193477">
                  <c:v>22691.32</c:v>
                </c:pt>
                <c:pt idx="193478">
                  <c:v>21584.91</c:v>
                </c:pt>
                <c:pt idx="193479">
                  <c:v>22365.72</c:v>
                </c:pt>
                <c:pt idx="193480">
                  <c:v>21179.27</c:v>
                </c:pt>
                <c:pt idx="193481">
                  <c:v>22034</c:v>
                </c:pt>
                <c:pt idx="193482">
                  <c:v>17544.21</c:v>
                </c:pt>
                <c:pt idx="193483">
                  <c:v>21661.32</c:v>
                </c:pt>
                <c:pt idx="193484">
                  <c:v>21878.21</c:v>
                </c:pt>
                <c:pt idx="193485">
                  <c:v>18839.759999999998</c:v>
                </c:pt>
                <c:pt idx="193486">
                  <c:v>17011.330000000002</c:v>
                </c:pt>
                <c:pt idx="193487">
                  <c:v>19726.09</c:v>
                </c:pt>
                <c:pt idx="193488">
                  <c:v>21811.79</c:v>
                </c:pt>
                <c:pt idx="193489">
                  <c:v>22534.400000000001</c:v>
                </c:pt>
                <c:pt idx="193490">
                  <c:v>20721.39</c:v>
                </c:pt>
                <c:pt idx="193491">
                  <c:v>19439.23</c:v>
                </c:pt>
                <c:pt idx="193492">
                  <c:v>23429.119999999999</c:v>
                </c:pt>
                <c:pt idx="193493">
                  <c:v>18235.84</c:v>
                </c:pt>
                <c:pt idx="193494">
                  <c:v>20123.62</c:v>
                </c:pt>
                <c:pt idx="193495">
                  <c:v>20397.73</c:v>
                </c:pt>
                <c:pt idx="193496">
                  <c:v>17171.18</c:v>
                </c:pt>
                <c:pt idx="193497">
                  <c:v>20215.13</c:v>
                </c:pt>
                <c:pt idx="193498">
                  <c:v>21323.54</c:v>
                </c:pt>
                <c:pt idx="193499">
                  <c:v>21843.89</c:v>
                </c:pt>
                <c:pt idx="193500">
                  <c:v>21418.09</c:v>
                </c:pt>
                <c:pt idx="193501">
                  <c:v>16566.68</c:v>
                </c:pt>
                <c:pt idx="193502">
                  <c:v>20348.099999999999</c:v>
                </c:pt>
                <c:pt idx="193503">
                  <c:v>17582.189999999999</c:v>
                </c:pt>
                <c:pt idx="193504">
                  <c:v>19949.810000000001</c:v>
                </c:pt>
                <c:pt idx="193505">
                  <c:v>17865.64</c:v>
                </c:pt>
                <c:pt idx="193506">
                  <c:v>20870.43</c:v>
                </c:pt>
                <c:pt idx="193507">
                  <c:v>18016.2</c:v>
                </c:pt>
                <c:pt idx="193508">
                  <c:v>19791.54</c:v>
                </c:pt>
                <c:pt idx="193509">
                  <c:v>15078.65</c:v>
                </c:pt>
                <c:pt idx="193510">
                  <c:v>15314.2</c:v>
                </c:pt>
                <c:pt idx="193511">
                  <c:v>14007.37</c:v>
                </c:pt>
                <c:pt idx="193512">
                  <c:v>17387.439999999999</c:v>
                </c:pt>
                <c:pt idx="193513">
                  <c:v>20014.68</c:v>
                </c:pt>
                <c:pt idx="193514">
                  <c:v>17385.13</c:v>
                </c:pt>
                <c:pt idx="193515">
                  <c:v>22953.4</c:v>
                </c:pt>
                <c:pt idx="193516">
                  <c:v>19261.82</c:v>
                </c:pt>
                <c:pt idx="193517">
                  <c:v>23866.18</c:v>
                </c:pt>
                <c:pt idx="193518">
                  <c:v>24165.65</c:v>
                </c:pt>
                <c:pt idx="193519">
                  <c:v>27983.14</c:v>
                </c:pt>
                <c:pt idx="193520">
                  <c:v>26629.56</c:v>
                </c:pt>
                <c:pt idx="193521">
                  <c:v>29307.37</c:v>
                </c:pt>
                <c:pt idx="193522">
                  <c:v>27826.799999999999</c:v>
                </c:pt>
                <c:pt idx="193523">
                  <c:v>24921.73</c:v>
                </c:pt>
                <c:pt idx="193524">
                  <c:v>22474.38</c:v>
                </c:pt>
                <c:pt idx="193525">
                  <c:v>23080.04</c:v>
                </c:pt>
                <c:pt idx="193526">
                  <c:v>24265.86</c:v>
                </c:pt>
                <c:pt idx="193527">
                  <c:v>25231.119999999999</c:v>
                </c:pt>
                <c:pt idx="193528">
                  <c:v>21130.39</c:v>
                </c:pt>
                <c:pt idx="193529">
                  <c:v>23302.84</c:v>
                </c:pt>
                <c:pt idx="193530">
                  <c:v>23030.18</c:v>
                </c:pt>
                <c:pt idx="193531">
                  <c:v>23775.89</c:v>
                </c:pt>
                <c:pt idx="193532">
                  <c:v>26707.34</c:v>
                </c:pt>
                <c:pt idx="193533">
                  <c:v>20706.02</c:v>
                </c:pt>
                <c:pt idx="193534">
                  <c:v>17451.73</c:v>
                </c:pt>
                <c:pt idx="193535">
                  <c:v>22927.7</c:v>
                </c:pt>
                <c:pt idx="193536">
                  <c:v>24324.09</c:v>
                </c:pt>
                <c:pt idx="193537">
                  <c:v>19695.759999999998</c:v>
                </c:pt>
                <c:pt idx="193538">
                  <c:v>20494.580000000002</c:v>
                </c:pt>
                <c:pt idx="193539">
                  <c:v>19984.72</c:v>
                </c:pt>
                <c:pt idx="193540">
                  <c:v>22504.75</c:v>
                </c:pt>
                <c:pt idx="193541">
                  <c:v>23191.13</c:v>
                </c:pt>
                <c:pt idx="193542">
                  <c:v>19736.41</c:v>
                </c:pt>
                <c:pt idx="193543">
                  <c:v>22044.63</c:v>
                </c:pt>
                <c:pt idx="193544">
                  <c:v>20229.88</c:v>
                </c:pt>
                <c:pt idx="193545">
                  <c:v>21042.61</c:v>
                </c:pt>
                <c:pt idx="193546">
                  <c:v>21729.119999999999</c:v>
                </c:pt>
                <c:pt idx="193547">
                  <c:v>23792.71</c:v>
                </c:pt>
                <c:pt idx="193548">
                  <c:v>19710.04</c:v>
                </c:pt>
                <c:pt idx="193549">
                  <c:v>21780.55</c:v>
                </c:pt>
                <c:pt idx="193550">
                  <c:v>21404.02</c:v>
                </c:pt>
                <c:pt idx="193551">
                  <c:v>19978.18</c:v>
                </c:pt>
                <c:pt idx="193552">
                  <c:v>22040.2</c:v>
                </c:pt>
                <c:pt idx="193553">
                  <c:v>18836.96</c:v>
                </c:pt>
                <c:pt idx="193554">
                  <c:v>20384.14</c:v>
                </c:pt>
                <c:pt idx="193555">
                  <c:v>22096.79</c:v>
                </c:pt>
                <c:pt idx="193556">
                  <c:v>19608.63</c:v>
                </c:pt>
                <c:pt idx="193557">
                  <c:v>16882.990000000002</c:v>
                </c:pt>
                <c:pt idx="193558">
                  <c:v>21067.47</c:v>
                </c:pt>
                <c:pt idx="193559">
                  <c:v>15227.7</c:v>
                </c:pt>
                <c:pt idx="193560">
                  <c:v>19498.169999999998</c:v>
                </c:pt>
                <c:pt idx="193561">
                  <c:v>18484.5</c:v>
                </c:pt>
                <c:pt idx="193562">
                  <c:v>19878.63</c:v>
                </c:pt>
                <c:pt idx="193563">
                  <c:v>15804.09</c:v>
                </c:pt>
                <c:pt idx="193564">
                  <c:v>20700.43</c:v>
                </c:pt>
                <c:pt idx="193565">
                  <c:v>17899.2</c:v>
                </c:pt>
                <c:pt idx="193566">
                  <c:v>22279.49</c:v>
                </c:pt>
                <c:pt idx="193567">
                  <c:v>24842.83</c:v>
                </c:pt>
                <c:pt idx="193568">
                  <c:v>23634.93</c:v>
                </c:pt>
                <c:pt idx="193569">
                  <c:v>21344.79</c:v>
                </c:pt>
                <c:pt idx="193570">
                  <c:v>26390.82</c:v>
                </c:pt>
                <c:pt idx="193571">
                  <c:v>21305.82</c:v>
                </c:pt>
                <c:pt idx="193572">
                  <c:v>28123.34</c:v>
                </c:pt>
                <c:pt idx="193573">
                  <c:v>21827.11</c:v>
                </c:pt>
                <c:pt idx="193574">
                  <c:v>24292.28</c:v>
                </c:pt>
                <c:pt idx="193575">
                  <c:v>22018</c:v>
                </c:pt>
                <c:pt idx="193576">
                  <c:v>24753.21</c:v>
                </c:pt>
                <c:pt idx="193577">
                  <c:v>26207.02</c:v>
                </c:pt>
                <c:pt idx="193578">
                  <c:v>23490.26</c:v>
                </c:pt>
                <c:pt idx="193579">
                  <c:v>22783.83</c:v>
                </c:pt>
                <c:pt idx="193580">
                  <c:v>21911</c:v>
                </c:pt>
                <c:pt idx="193581">
                  <c:v>25545.919999999998</c:v>
                </c:pt>
                <c:pt idx="193582">
                  <c:v>22635.93</c:v>
                </c:pt>
                <c:pt idx="193583">
                  <c:v>23479.41</c:v>
                </c:pt>
                <c:pt idx="193584">
                  <c:v>21421.42</c:v>
                </c:pt>
                <c:pt idx="193585">
                  <c:v>20930.66</c:v>
                </c:pt>
                <c:pt idx="193586">
                  <c:v>15909.43</c:v>
                </c:pt>
                <c:pt idx="193587">
                  <c:v>22339.1</c:v>
                </c:pt>
                <c:pt idx="193588">
                  <c:v>23359.65</c:v>
                </c:pt>
                <c:pt idx="193589">
                  <c:v>18016.37</c:v>
                </c:pt>
                <c:pt idx="193590">
                  <c:v>18174.689999999999</c:v>
                </c:pt>
                <c:pt idx="193591">
                  <c:v>21512.49</c:v>
                </c:pt>
                <c:pt idx="193592">
                  <c:v>20856.150000000001</c:v>
                </c:pt>
                <c:pt idx="193593">
                  <c:v>21154.3</c:v>
                </c:pt>
                <c:pt idx="193594">
                  <c:v>21492.36</c:v>
                </c:pt>
                <c:pt idx="193595">
                  <c:v>23094.47</c:v>
                </c:pt>
                <c:pt idx="193596">
                  <c:v>22335.57</c:v>
                </c:pt>
                <c:pt idx="193597">
                  <c:v>23792.92</c:v>
                </c:pt>
                <c:pt idx="193598">
                  <c:v>22033.23</c:v>
                </c:pt>
                <c:pt idx="193599">
                  <c:v>20791.52</c:v>
                </c:pt>
                <c:pt idx="193600">
                  <c:v>14343.98</c:v>
                </c:pt>
                <c:pt idx="193601">
                  <c:v>20248.650000000001</c:v>
                </c:pt>
                <c:pt idx="193602">
                  <c:v>19815.64</c:v>
                </c:pt>
                <c:pt idx="193603">
                  <c:v>19607.509999999998</c:v>
                </c:pt>
                <c:pt idx="193604">
                  <c:v>19866.62</c:v>
                </c:pt>
                <c:pt idx="193605">
                  <c:v>25190.73</c:v>
                </c:pt>
                <c:pt idx="193606">
                  <c:v>24055.35</c:v>
                </c:pt>
                <c:pt idx="193607">
                  <c:v>18650.939999999999</c:v>
                </c:pt>
                <c:pt idx="193608">
                  <c:v>3720</c:v>
                </c:pt>
                <c:pt idx="193609">
                  <c:v>2110</c:v>
                </c:pt>
                <c:pt idx="193610">
                  <c:v>4995</c:v>
                </c:pt>
                <c:pt idx="193611">
                  <c:v>3850</c:v>
                </c:pt>
                <c:pt idx="193612">
                  <c:v>4814.87</c:v>
                </c:pt>
                <c:pt idx="193613">
                  <c:v>4025</c:v>
                </c:pt>
                <c:pt idx="193614">
                  <c:v>4585</c:v>
                </c:pt>
                <c:pt idx="193615">
                  <c:v>3796.36</c:v>
                </c:pt>
                <c:pt idx="193616">
                  <c:v>3405</c:v>
                </c:pt>
                <c:pt idx="193617">
                  <c:v>3200</c:v>
                </c:pt>
                <c:pt idx="193618">
                  <c:v>2565</c:v>
                </c:pt>
                <c:pt idx="193619">
                  <c:v>3525.73</c:v>
                </c:pt>
                <c:pt idx="193620">
                  <c:v>4130</c:v>
                </c:pt>
                <c:pt idx="193621">
                  <c:v>3270</c:v>
                </c:pt>
                <c:pt idx="193622">
                  <c:v>3991</c:v>
                </c:pt>
                <c:pt idx="193623">
                  <c:v>3355</c:v>
                </c:pt>
                <c:pt idx="193624">
                  <c:v>3704.74</c:v>
                </c:pt>
                <c:pt idx="193625">
                  <c:v>2879.87</c:v>
                </c:pt>
                <c:pt idx="193626">
                  <c:v>3865</c:v>
                </c:pt>
                <c:pt idx="193627">
                  <c:v>3524.61</c:v>
                </c:pt>
                <c:pt idx="193628">
                  <c:v>3499.87</c:v>
                </c:pt>
                <c:pt idx="193629">
                  <c:v>2509.87</c:v>
                </c:pt>
                <c:pt idx="193630">
                  <c:v>3328.7</c:v>
                </c:pt>
                <c:pt idx="193631">
                  <c:v>4452.6099999999997</c:v>
                </c:pt>
                <c:pt idx="193632">
                  <c:v>3763.74</c:v>
                </c:pt>
                <c:pt idx="193633">
                  <c:v>3939.87</c:v>
                </c:pt>
                <c:pt idx="193634">
                  <c:v>4058.87</c:v>
                </c:pt>
                <c:pt idx="193635">
                  <c:v>5032.87</c:v>
                </c:pt>
                <c:pt idx="193636">
                  <c:v>3077.74</c:v>
                </c:pt>
                <c:pt idx="193637">
                  <c:v>2821.87</c:v>
                </c:pt>
                <c:pt idx="193638">
                  <c:v>2634.87</c:v>
                </c:pt>
                <c:pt idx="193639">
                  <c:v>3221</c:v>
                </c:pt>
                <c:pt idx="193640">
                  <c:v>3110.87</c:v>
                </c:pt>
                <c:pt idx="193641">
                  <c:v>2812.09</c:v>
                </c:pt>
                <c:pt idx="193642">
                  <c:v>3553.87</c:v>
                </c:pt>
                <c:pt idx="193643">
                  <c:v>3382</c:v>
                </c:pt>
                <c:pt idx="193644">
                  <c:v>3301.87</c:v>
                </c:pt>
                <c:pt idx="193645">
                  <c:v>3041.69</c:v>
                </c:pt>
                <c:pt idx="193646">
                  <c:v>4024</c:v>
                </c:pt>
                <c:pt idx="193647">
                  <c:v>3031.01</c:v>
                </c:pt>
                <c:pt idx="193648">
                  <c:v>3561.12</c:v>
                </c:pt>
                <c:pt idx="193649">
                  <c:v>2953.07</c:v>
                </c:pt>
                <c:pt idx="193650">
                  <c:v>3134.08</c:v>
                </c:pt>
                <c:pt idx="193651">
                  <c:v>2761</c:v>
                </c:pt>
                <c:pt idx="193652">
                  <c:v>2971.08</c:v>
                </c:pt>
                <c:pt idx="193653">
                  <c:v>2664.72</c:v>
                </c:pt>
                <c:pt idx="193654">
                  <c:v>3302.72</c:v>
                </c:pt>
                <c:pt idx="193655">
                  <c:v>2987.35</c:v>
                </c:pt>
                <c:pt idx="193656">
                  <c:v>3028.08</c:v>
                </c:pt>
                <c:pt idx="193657">
                  <c:v>2573.44</c:v>
                </c:pt>
                <c:pt idx="193658">
                  <c:v>3719.12</c:v>
                </c:pt>
                <c:pt idx="193659">
                  <c:v>3124.72</c:v>
                </c:pt>
                <c:pt idx="193660">
                  <c:v>4086.35</c:v>
                </c:pt>
                <c:pt idx="193661">
                  <c:v>4588.07</c:v>
                </c:pt>
                <c:pt idx="193662">
                  <c:v>3630.72</c:v>
                </c:pt>
                <c:pt idx="193663">
                  <c:v>4422.72</c:v>
                </c:pt>
                <c:pt idx="193664">
                  <c:v>4638.3599999999997</c:v>
                </c:pt>
                <c:pt idx="193665">
                  <c:v>3853.43</c:v>
                </c:pt>
                <c:pt idx="193666">
                  <c:v>3888.08</c:v>
                </c:pt>
                <c:pt idx="193667">
                  <c:v>3635.08</c:v>
                </c:pt>
                <c:pt idx="193668">
                  <c:v>3768.13</c:v>
                </c:pt>
                <c:pt idx="193669">
                  <c:v>4317.3599999999997</c:v>
                </c:pt>
                <c:pt idx="193670">
                  <c:v>3757.35</c:v>
                </c:pt>
                <c:pt idx="193671">
                  <c:v>3754.72</c:v>
                </c:pt>
                <c:pt idx="193672">
                  <c:v>2744.36</c:v>
                </c:pt>
                <c:pt idx="193673">
                  <c:v>3247.72</c:v>
                </c:pt>
                <c:pt idx="193674">
                  <c:v>4096.3500000000004</c:v>
                </c:pt>
                <c:pt idx="193675">
                  <c:v>4193.3599999999997</c:v>
                </c:pt>
                <c:pt idx="193676">
                  <c:v>2857.35</c:v>
                </c:pt>
                <c:pt idx="193677">
                  <c:v>1888.5</c:v>
                </c:pt>
                <c:pt idx="193678">
                  <c:v>3449.08</c:v>
                </c:pt>
                <c:pt idx="193679">
                  <c:v>3088.72</c:v>
                </c:pt>
                <c:pt idx="193680">
                  <c:v>3187.86</c:v>
                </c:pt>
                <c:pt idx="193681">
                  <c:v>3063</c:v>
                </c:pt>
                <c:pt idx="193682">
                  <c:v>3007.72</c:v>
                </c:pt>
                <c:pt idx="193683">
                  <c:v>3984.7</c:v>
                </c:pt>
                <c:pt idx="193684">
                  <c:v>3348.8</c:v>
                </c:pt>
                <c:pt idx="193685">
                  <c:v>3540</c:v>
                </c:pt>
                <c:pt idx="193686">
                  <c:v>3127.72</c:v>
                </c:pt>
                <c:pt idx="193687">
                  <c:v>3594.71</c:v>
                </c:pt>
                <c:pt idx="193688">
                  <c:v>2846</c:v>
                </c:pt>
                <c:pt idx="193689">
                  <c:v>3064</c:v>
                </c:pt>
                <c:pt idx="193690">
                  <c:v>3454</c:v>
                </c:pt>
                <c:pt idx="193691">
                  <c:v>2919.36</c:v>
                </c:pt>
                <c:pt idx="193692">
                  <c:v>4367</c:v>
                </c:pt>
                <c:pt idx="193693">
                  <c:v>2843.36</c:v>
                </c:pt>
                <c:pt idx="193694">
                  <c:v>3208.72</c:v>
                </c:pt>
                <c:pt idx="193695">
                  <c:v>2703</c:v>
                </c:pt>
                <c:pt idx="193696">
                  <c:v>2312.9499999999998</c:v>
                </c:pt>
                <c:pt idx="193697">
                  <c:v>3233.72</c:v>
                </c:pt>
                <c:pt idx="193698">
                  <c:v>2838.35</c:v>
                </c:pt>
                <c:pt idx="193699">
                  <c:v>2732.72</c:v>
                </c:pt>
                <c:pt idx="193700">
                  <c:v>2987.71</c:v>
                </c:pt>
                <c:pt idx="193701">
                  <c:v>2837.72</c:v>
                </c:pt>
                <c:pt idx="193702">
                  <c:v>2683.07</c:v>
                </c:pt>
                <c:pt idx="193703">
                  <c:v>2823</c:v>
                </c:pt>
                <c:pt idx="193704">
                  <c:v>3314.72</c:v>
                </c:pt>
                <c:pt idx="193705">
                  <c:v>2238.36</c:v>
                </c:pt>
                <c:pt idx="193706">
                  <c:v>2523.08</c:v>
                </c:pt>
                <c:pt idx="193707">
                  <c:v>2892</c:v>
                </c:pt>
                <c:pt idx="193708">
                  <c:v>2743.21</c:v>
                </c:pt>
                <c:pt idx="193709">
                  <c:v>2821.85</c:v>
                </c:pt>
                <c:pt idx="193710">
                  <c:v>3383.5</c:v>
                </c:pt>
                <c:pt idx="193711">
                  <c:v>3825.5</c:v>
                </c:pt>
                <c:pt idx="193712">
                  <c:v>3209</c:v>
                </c:pt>
                <c:pt idx="193713">
                  <c:v>4256</c:v>
                </c:pt>
                <c:pt idx="193714">
                  <c:v>3058.5</c:v>
                </c:pt>
                <c:pt idx="193715">
                  <c:v>4068.2</c:v>
                </c:pt>
                <c:pt idx="193716">
                  <c:v>4088.5</c:v>
                </c:pt>
                <c:pt idx="193717">
                  <c:v>3707.5</c:v>
                </c:pt>
                <c:pt idx="193718">
                  <c:v>3201.2</c:v>
                </c:pt>
                <c:pt idx="193719">
                  <c:v>4338.3500000000004</c:v>
                </c:pt>
                <c:pt idx="193720">
                  <c:v>4015</c:v>
                </c:pt>
                <c:pt idx="193721">
                  <c:v>3053.34</c:v>
                </c:pt>
                <c:pt idx="193722">
                  <c:v>2630</c:v>
                </c:pt>
                <c:pt idx="193723">
                  <c:v>2762</c:v>
                </c:pt>
                <c:pt idx="193724">
                  <c:v>3573.72</c:v>
                </c:pt>
                <c:pt idx="193725">
                  <c:v>3151.4</c:v>
                </c:pt>
                <c:pt idx="193726">
                  <c:v>3397.5</c:v>
                </c:pt>
                <c:pt idx="193727">
                  <c:v>3288.58</c:v>
                </c:pt>
                <c:pt idx="193728">
                  <c:v>4088</c:v>
                </c:pt>
                <c:pt idx="193729">
                  <c:v>2453</c:v>
                </c:pt>
                <c:pt idx="193730">
                  <c:v>2646</c:v>
                </c:pt>
                <c:pt idx="193731">
                  <c:v>2836.1</c:v>
                </c:pt>
                <c:pt idx="193732">
                  <c:v>2800.48</c:v>
                </c:pt>
                <c:pt idx="193733">
                  <c:v>2466</c:v>
                </c:pt>
                <c:pt idx="193734">
                  <c:v>2339</c:v>
                </c:pt>
                <c:pt idx="193735">
                  <c:v>3322</c:v>
                </c:pt>
                <c:pt idx="193736">
                  <c:v>3202.85</c:v>
                </c:pt>
                <c:pt idx="193737">
                  <c:v>3080.22</c:v>
                </c:pt>
                <c:pt idx="193738">
                  <c:v>3408.2</c:v>
                </c:pt>
                <c:pt idx="193739">
                  <c:v>2937.35</c:v>
                </c:pt>
                <c:pt idx="193740">
                  <c:v>4242</c:v>
                </c:pt>
                <c:pt idx="193741">
                  <c:v>2931.5</c:v>
                </c:pt>
                <c:pt idx="193742">
                  <c:v>3097.5</c:v>
                </c:pt>
                <c:pt idx="193743">
                  <c:v>2078</c:v>
                </c:pt>
                <c:pt idx="193744">
                  <c:v>2558.5</c:v>
                </c:pt>
                <c:pt idx="193745">
                  <c:v>2682.5</c:v>
                </c:pt>
                <c:pt idx="193746">
                  <c:v>2715.7</c:v>
                </c:pt>
                <c:pt idx="193747">
                  <c:v>1925.48</c:v>
                </c:pt>
                <c:pt idx="193748">
                  <c:v>2462.5</c:v>
                </c:pt>
                <c:pt idx="193749">
                  <c:v>2470</c:v>
                </c:pt>
                <c:pt idx="193750">
                  <c:v>2486.5</c:v>
                </c:pt>
                <c:pt idx="193751">
                  <c:v>24</c:v>
                </c:pt>
                <c:pt idx="193752">
                  <c:v>13.56</c:v>
                </c:pt>
                <c:pt idx="193753">
                  <c:v>24.32</c:v>
                </c:pt>
                <c:pt idx="193754">
                  <c:v>23.96</c:v>
                </c:pt>
                <c:pt idx="193755">
                  <c:v>7.96</c:v>
                </c:pt>
                <c:pt idx="193756">
                  <c:v>11</c:v>
                </c:pt>
                <c:pt idx="193757">
                  <c:v>5</c:v>
                </c:pt>
                <c:pt idx="193758">
                  <c:v>10</c:v>
                </c:pt>
                <c:pt idx="193759">
                  <c:v>9.92</c:v>
                </c:pt>
                <c:pt idx="193760">
                  <c:v>1.5</c:v>
                </c:pt>
                <c:pt idx="193761">
                  <c:v>29.96</c:v>
                </c:pt>
                <c:pt idx="193762">
                  <c:v>2860.91</c:v>
                </c:pt>
                <c:pt idx="193763">
                  <c:v>2215.46</c:v>
                </c:pt>
                <c:pt idx="193764">
                  <c:v>3158.64</c:v>
                </c:pt>
                <c:pt idx="193765">
                  <c:v>3021.49</c:v>
                </c:pt>
                <c:pt idx="193766">
                  <c:v>3459.34</c:v>
                </c:pt>
                <c:pt idx="193767">
                  <c:v>4080.35</c:v>
                </c:pt>
                <c:pt idx="193768">
                  <c:v>4297.58</c:v>
                </c:pt>
                <c:pt idx="193769">
                  <c:v>4747.05</c:v>
                </c:pt>
                <c:pt idx="193770">
                  <c:v>6617.79</c:v>
                </c:pt>
                <c:pt idx="193771">
                  <c:v>4019.14</c:v>
                </c:pt>
                <c:pt idx="193772">
                  <c:v>2890.69</c:v>
                </c:pt>
                <c:pt idx="193773">
                  <c:v>3238.02</c:v>
                </c:pt>
                <c:pt idx="193774">
                  <c:v>3921.79</c:v>
                </c:pt>
                <c:pt idx="193775">
                  <c:v>4841.5200000000004</c:v>
                </c:pt>
                <c:pt idx="193776">
                  <c:v>4833.75</c:v>
                </c:pt>
                <c:pt idx="193777">
                  <c:v>3349.15</c:v>
                </c:pt>
                <c:pt idx="193778">
                  <c:v>4660.4399999999996</c:v>
                </c:pt>
                <c:pt idx="193779">
                  <c:v>3252.04</c:v>
                </c:pt>
                <c:pt idx="193780">
                  <c:v>2608.83</c:v>
                </c:pt>
                <c:pt idx="193781">
                  <c:v>2563.33</c:v>
                </c:pt>
                <c:pt idx="193782">
                  <c:v>2184.5100000000002</c:v>
                </c:pt>
                <c:pt idx="193783">
                  <c:v>2567.52</c:v>
                </c:pt>
                <c:pt idx="193784">
                  <c:v>1836.61</c:v>
                </c:pt>
                <c:pt idx="193785">
                  <c:v>2218.27</c:v>
                </c:pt>
                <c:pt idx="193786">
                  <c:v>1673.38</c:v>
                </c:pt>
                <c:pt idx="193787">
                  <c:v>2022.84</c:v>
                </c:pt>
                <c:pt idx="193788">
                  <c:v>2011.76</c:v>
                </c:pt>
                <c:pt idx="193789">
                  <c:v>2639.95</c:v>
                </c:pt>
                <c:pt idx="193790">
                  <c:v>2786.66</c:v>
                </c:pt>
                <c:pt idx="193791">
                  <c:v>3283.61</c:v>
                </c:pt>
                <c:pt idx="193792">
                  <c:v>3005.63</c:v>
                </c:pt>
                <c:pt idx="193793">
                  <c:v>2754.77</c:v>
                </c:pt>
                <c:pt idx="193794">
                  <c:v>4595.92</c:v>
                </c:pt>
                <c:pt idx="193795">
                  <c:v>5015.6400000000003</c:v>
                </c:pt>
                <c:pt idx="193796">
                  <c:v>4174.01</c:v>
                </c:pt>
                <c:pt idx="193797">
                  <c:v>3772.68</c:v>
                </c:pt>
                <c:pt idx="193798">
                  <c:v>2790.94</c:v>
                </c:pt>
                <c:pt idx="193799">
                  <c:v>2517.11</c:v>
                </c:pt>
                <c:pt idx="193800">
                  <c:v>2819.63</c:v>
                </c:pt>
                <c:pt idx="193801">
                  <c:v>2322.62</c:v>
                </c:pt>
                <c:pt idx="193802">
                  <c:v>2750.74</c:v>
                </c:pt>
                <c:pt idx="193803">
                  <c:v>3373.23</c:v>
                </c:pt>
                <c:pt idx="193804">
                  <c:v>4823.9799999999996</c:v>
                </c:pt>
                <c:pt idx="193805">
                  <c:v>4397.5600000000004</c:v>
                </c:pt>
                <c:pt idx="193806">
                  <c:v>3831.37</c:v>
                </c:pt>
                <c:pt idx="193807">
                  <c:v>4092.28</c:v>
                </c:pt>
                <c:pt idx="193808">
                  <c:v>4499.96</c:v>
                </c:pt>
                <c:pt idx="193809">
                  <c:v>1879.26</c:v>
                </c:pt>
                <c:pt idx="193810">
                  <c:v>1781.02</c:v>
                </c:pt>
                <c:pt idx="193811">
                  <c:v>1987.59</c:v>
                </c:pt>
                <c:pt idx="193812">
                  <c:v>1778.33</c:v>
                </c:pt>
                <c:pt idx="193813">
                  <c:v>1359.88</c:v>
                </c:pt>
                <c:pt idx="193814">
                  <c:v>2264.6999999999998</c:v>
                </c:pt>
                <c:pt idx="193815">
                  <c:v>2090.15</c:v>
                </c:pt>
                <c:pt idx="193816">
                  <c:v>2590.9</c:v>
                </c:pt>
                <c:pt idx="193817">
                  <c:v>3384.77</c:v>
                </c:pt>
                <c:pt idx="193818">
                  <c:v>3785.89</c:v>
                </c:pt>
                <c:pt idx="193819">
                  <c:v>3042.51</c:v>
                </c:pt>
                <c:pt idx="193820">
                  <c:v>3448.37</c:v>
                </c:pt>
                <c:pt idx="193821">
                  <c:v>3910.42</c:v>
                </c:pt>
                <c:pt idx="193822">
                  <c:v>3523.82</c:v>
                </c:pt>
                <c:pt idx="193823">
                  <c:v>3758.35</c:v>
                </c:pt>
                <c:pt idx="193824">
                  <c:v>4202.3900000000003</c:v>
                </c:pt>
                <c:pt idx="193825">
                  <c:v>4713.8599999999997</c:v>
                </c:pt>
                <c:pt idx="193826">
                  <c:v>2869.46</c:v>
                </c:pt>
                <c:pt idx="193827">
                  <c:v>4290.1000000000004</c:v>
                </c:pt>
                <c:pt idx="193828">
                  <c:v>4715.6000000000004</c:v>
                </c:pt>
                <c:pt idx="193829">
                  <c:v>4047.66</c:v>
                </c:pt>
                <c:pt idx="193830">
                  <c:v>4024.36</c:v>
                </c:pt>
                <c:pt idx="193831">
                  <c:v>2751.12</c:v>
                </c:pt>
                <c:pt idx="193832">
                  <c:v>1758.99</c:v>
                </c:pt>
                <c:pt idx="193833">
                  <c:v>2097.7199999999998</c:v>
                </c:pt>
                <c:pt idx="193834">
                  <c:v>2444.27</c:v>
                </c:pt>
                <c:pt idx="193835">
                  <c:v>2231.84</c:v>
                </c:pt>
                <c:pt idx="193836">
                  <c:v>2535.1</c:v>
                </c:pt>
                <c:pt idx="193837">
                  <c:v>1973.38</c:v>
                </c:pt>
                <c:pt idx="193838">
                  <c:v>2164.5700000000002</c:v>
                </c:pt>
                <c:pt idx="193839">
                  <c:v>2742.87</c:v>
                </c:pt>
                <c:pt idx="193840">
                  <c:v>3004.34</c:v>
                </c:pt>
                <c:pt idx="193841">
                  <c:v>2660.5</c:v>
                </c:pt>
                <c:pt idx="193842">
                  <c:v>2763.32</c:v>
                </c:pt>
                <c:pt idx="193843">
                  <c:v>2873.29</c:v>
                </c:pt>
                <c:pt idx="193844">
                  <c:v>2969.94</c:v>
                </c:pt>
                <c:pt idx="193845">
                  <c:v>3440.9</c:v>
                </c:pt>
                <c:pt idx="193846">
                  <c:v>3737.43</c:v>
                </c:pt>
                <c:pt idx="193847">
                  <c:v>5369.65</c:v>
                </c:pt>
                <c:pt idx="193848">
                  <c:v>4813.12</c:v>
                </c:pt>
                <c:pt idx="193849">
                  <c:v>3986.4</c:v>
                </c:pt>
                <c:pt idx="193850">
                  <c:v>3503.22</c:v>
                </c:pt>
                <c:pt idx="193851">
                  <c:v>3341.5</c:v>
                </c:pt>
                <c:pt idx="193852">
                  <c:v>2920.38</c:v>
                </c:pt>
                <c:pt idx="193853">
                  <c:v>2565.5300000000002</c:v>
                </c:pt>
                <c:pt idx="193854">
                  <c:v>3088.58</c:v>
                </c:pt>
                <c:pt idx="193855">
                  <c:v>3364.98</c:v>
                </c:pt>
                <c:pt idx="193856">
                  <c:v>5335.63</c:v>
                </c:pt>
                <c:pt idx="193857">
                  <c:v>4519.8100000000004</c:v>
                </c:pt>
                <c:pt idx="193858">
                  <c:v>5838.13</c:v>
                </c:pt>
                <c:pt idx="193859">
                  <c:v>3723.54</c:v>
                </c:pt>
                <c:pt idx="193860">
                  <c:v>6145.35</c:v>
                </c:pt>
                <c:pt idx="193861">
                  <c:v>4042.79</c:v>
                </c:pt>
                <c:pt idx="193862">
                  <c:v>1919.7</c:v>
                </c:pt>
                <c:pt idx="193863">
                  <c:v>2663.65</c:v>
                </c:pt>
                <c:pt idx="193864">
                  <c:v>1876.57</c:v>
                </c:pt>
                <c:pt idx="193865">
                  <c:v>2330.35</c:v>
                </c:pt>
                <c:pt idx="193866">
                  <c:v>2482.37</c:v>
                </c:pt>
                <c:pt idx="193867">
                  <c:v>3570.87</c:v>
                </c:pt>
                <c:pt idx="193868">
                  <c:v>3126.56</c:v>
                </c:pt>
                <c:pt idx="193869">
                  <c:v>3149.27</c:v>
                </c:pt>
                <c:pt idx="193870">
                  <c:v>3726.52</c:v>
                </c:pt>
                <c:pt idx="193871">
                  <c:v>3286.47</c:v>
                </c:pt>
                <c:pt idx="193872">
                  <c:v>3961.87</c:v>
                </c:pt>
                <c:pt idx="193873">
                  <c:v>3834.75</c:v>
                </c:pt>
                <c:pt idx="193874">
                  <c:v>4504.84</c:v>
                </c:pt>
                <c:pt idx="193875">
                  <c:v>4552.91</c:v>
                </c:pt>
                <c:pt idx="193876">
                  <c:v>2987</c:v>
                </c:pt>
                <c:pt idx="193877">
                  <c:v>3326.16</c:v>
                </c:pt>
                <c:pt idx="193878">
                  <c:v>3558.6</c:v>
                </c:pt>
                <c:pt idx="193879">
                  <c:v>3882.75</c:v>
                </c:pt>
                <c:pt idx="193880">
                  <c:v>4069.43</c:v>
                </c:pt>
                <c:pt idx="193881">
                  <c:v>4223.55</c:v>
                </c:pt>
                <c:pt idx="193882">
                  <c:v>4274.1899999999996</c:v>
                </c:pt>
                <c:pt idx="193883">
                  <c:v>3104.29</c:v>
                </c:pt>
                <c:pt idx="193884">
                  <c:v>2973.09</c:v>
                </c:pt>
                <c:pt idx="193885">
                  <c:v>2767.97</c:v>
                </c:pt>
                <c:pt idx="193886">
                  <c:v>2488.4</c:v>
                </c:pt>
                <c:pt idx="193887">
                  <c:v>2275.89</c:v>
                </c:pt>
                <c:pt idx="193888">
                  <c:v>2449.19</c:v>
                </c:pt>
                <c:pt idx="193889">
                  <c:v>2581.88</c:v>
                </c:pt>
                <c:pt idx="193890">
                  <c:v>2160.3000000000002</c:v>
                </c:pt>
                <c:pt idx="193891">
                  <c:v>2478.7399999999998</c:v>
                </c:pt>
                <c:pt idx="193892">
                  <c:v>1840.46</c:v>
                </c:pt>
                <c:pt idx="193893">
                  <c:v>2369.88</c:v>
                </c:pt>
                <c:pt idx="193894">
                  <c:v>2001.96</c:v>
                </c:pt>
                <c:pt idx="193895">
                  <c:v>2235.06</c:v>
                </c:pt>
                <c:pt idx="193896">
                  <c:v>2979.09</c:v>
                </c:pt>
                <c:pt idx="193897">
                  <c:v>3675.3</c:v>
                </c:pt>
                <c:pt idx="193898">
                  <c:v>3445.71</c:v>
                </c:pt>
                <c:pt idx="193899">
                  <c:v>3864.92</c:v>
                </c:pt>
                <c:pt idx="193900">
                  <c:v>4102.28</c:v>
                </c:pt>
                <c:pt idx="193901">
                  <c:v>3409.81</c:v>
                </c:pt>
                <c:pt idx="193902">
                  <c:v>3014.43</c:v>
                </c:pt>
                <c:pt idx="193903">
                  <c:v>3114.17</c:v>
                </c:pt>
                <c:pt idx="193904">
                  <c:v>2562.04</c:v>
                </c:pt>
                <c:pt idx="193905">
                  <c:v>551</c:v>
                </c:pt>
                <c:pt idx="193906">
                  <c:v>661</c:v>
                </c:pt>
                <c:pt idx="193907">
                  <c:v>761.97</c:v>
                </c:pt>
                <c:pt idx="193908">
                  <c:v>619.5</c:v>
                </c:pt>
                <c:pt idx="193909">
                  <c:v>470</c:v>
                </c:pt>
                <c:pt idx="193910">
                  <c:v>513</c:v>
                </c:pt>
                <c:pt idx="193911">
                  <c:v>594.97</c:v>
                </c:pt>
                <c:pt idx="193912">
                  <c:v>630</c:v>
                </c:pt>
                <c:pt idx="193913">
                  <c:v>691</c:v>
                </c:pt>
                <c:pt idx="193914">
                  <c:v>405</c:v>
                </c:pt>
                <c:pt idx="193915">
                  <c:v>412</c:v>
                </c:pt>
                <c:pt idx="193916">
                  <c:v>433</c:v>
                </c:pt>
                <c:pt idx="193917">
                  <c:v>442</c:v>
                </c:pt>
                <c:pt idx="193918">
                  <c:v>838</c:v>
                </c:pt>
                <c:pt idx="193919">
                  <c:v>876.94</c:v>
                </c:pt>
                <c:pt idx="193920">
                  <c:v>670</c:v>
                </c:pt>
                <c:pt idx="193921">
                  <c:v>505</c:v>
                </c:pt>
                <c:pt idx="193922">
                  <c:v>624</c:v>
                </c:pt>
                <c:pt idx="193923">
                  <c:v>512</c:v>
                </c:pt>
                <c:pt idx="193924">
                  <c:v>383</c:v>
                </c:pt>
                <c:pt idx="193925">
                  <c:v>429</c:v>
                </c:pt>
                <c:pt idx="193926">
                  <c:v>537.97</c:v>
                </c:pt>
                <c:pt idx="193927">
                  <c:v>741</c:v>
                </c:pt>
                <c:pt idx="193928">
                  <c:v>379</c:v>
                </c:pt>
                <c:pt idx="193929">
                  <c:v>362</c:v>
                </c:pt>
                <c:pt idx="193930">
                  <c:v>392.97</c:v>
                </c:pt>
                <c:pt idx="193931">
                  <c:v>319</c:v>
                </c:pt>
                <c:pt idx="193932">
                  <c:v>544</c:v>
                </c:pt>
                <c:pt idx="193933">
                  <c:v>399</c:v>
                </c:pt>
                <c:pt idx="193934">
                  <c:v>232</c:v>
                </c:pt>
                <c:pt idx="193935">
                  <c:v>340</c:v>
                </c:pt>
                <c:pt idx="193936">
                  <c:v>256</c:v>
                </c:pt>
                <c:pt idx="193937">
                  <c:v>525</c:v>
                </c:pt>
                <c:pt idx="193938">
                  <c:v>304</c:v>
                </c:pt>
                <c:pt idx="193939">
                  <c:v>486</c:v>
                </c:pt>
                <c:pt idx="193940">
                  <c:v>100.47</c:v>
                </c:pt>
                <c:pt idx="193941">
                  <c:v>172.81</c:v>
                </c:pt>
                <c:pt idx="193942">
                  <c:v>302.92</c:v>
                </c:pt>
                <c:pt idx="193943">
                  <c:v>180.76</c:v>
                </c:pt>
                <c:pt idx="193944">
                  <c:v>450.92</c:v>
                </c:pt>
                <c:pt idx="193945">
                  <c:v>336.92</c:v>
                </c:pt>
                <c:pt idx="193946">
                  <c:v>220.92</c:v>
                </c:pt>
                <c:pt idx="193947">
                  <c:v>485.76</c:v>
                </c:pt>
                <c:pt idx="193948">
                  <c:v>365</c:v>
                </c:pt>
                <c:pt idx="193949">
                  <c:v>335.92</c:v>
                </c:pt>
                <c:pt idx="193950">
                  <c:v>514.91999999999996</c:v>
                </c:pt>
                <c:pt idx="193951">
                  <c:v>1216.76</c:v>
                </c:pt>
                <c:pt idx="193952">
                  <c:v>211.92</c:v>
                </c:pt>
                <c:pt idx="193953">
                  <c:v>-18</c:v>
                </c:pt>
                <c:pt idx="193954">
                  <c:v>54</c:v>
                </c:pt>
                <c:pt idx="193955">
                  <c:v>126.8</c:v>
                </c:pt>
                <c:pt idx="193956">
                  <c:v>121.92</c:v>
                </c:pt>
                <c:pt idx="193957">
                  <c:v>186.84</c:v>
                </c:pt>
                <c:pt idx="193958">
                  <c:v>360</c:v>
                </c:pt>
                <c:pt idx="193959">
                  <c:v>401.72</c:v>
                </c:pt>
                <c:pt idx="193960">
                  <c:v>142.91999999999999</c:v>
                </c:pt>
                <c:pt idx="193961">
                  <c:v>149.91999999999999</c:v>
                </c:pt>
                <c:pt idx="193962">
                  <c:v>95.92</c:v>
                </c:pt>
                <c:pt idx="193963">
                  <c:v>307.72000000000003</c:v>
                </c:pt>
                <c:pt idx="193964">
                  <c:v>110</c:v>
                </c:pt>
                <c:pt idx="193965">
                  <c:v>124.72</c:v>
                </c:pt>
                <c:pt idx="193966">
                  <c:v>92.92</c:v>
                </c:pt>
                <c:pt idx="193967">
                  <c:v>22</c:v>
                </c:pt>
                <c:pt idx="193968">
                  <c:v>109.74</c:v>
                </c:pt>
                <c:pt idx="193969">
                  <c:v>139.68</c:v>
                </c:pt>
                <c:pt idx="193970">
                  <c:v>112.88</c:v>
                </c:pt>
                <c:pt idx="193971">
                  <c:v>222</c:v>
                </c:pt>
                <c:pt idx="193972">
                  <c:v>116</c:v>
                </c:pt>
                <c:pt idx="193973">
                  <c:v>225.24</c:v>
                </c:pt>
                <c:pt idx="193974">
                  <c:v>39.880000000000003</c:v>
                </c:pt>
                <c:pt idx="193975">
                  <c:v>342.92</c:v>
                </c:pt>
                <c:pt idx="193976">
                  <c:v>46.92</c:v>
                </c:pt>
                <c:pt idx="193977">
                  <c:v>45</c:v>
                </c:pt>
                <c:pt idx="193978">
                  <c:v>107.92</c:v>
                </c:pt>
                <c:pt idx="193979">
                  <c:v>116.44</c:v>
                </c:pt>
                <c:pt idx="193980">
                  <c:v>103.5</c:v>
                </c:pt>
                <c:pt idx="193981">
                  <c:v>199.92</c:v>
                </c:pt>
                <c:pt idx="193982">
                  <c:v>171.26</c:v>
                </c:pt>
                <c:pt idx="193983">
                  <c:v>93</c:v>
                </c:pt>
                <c:pt idx="193984">
                  <c:v>180.64</c:v>
                </c:pt>
                <c:pt idx="193985">
                  <c:v>54.42</c:v>
                </c:pt>
                <c:pt idx="193986">
                  <c:v>152.68</c:v>
                </c:pt>
                <c:pt idx="193987">
                  <c:v>100.24</c:v>
                </c:pt>
                <c:pt idx="193988">
                  <c:v>147.38</c:v>
                </c:pt>
                <c:pt idx="193989">
                  <c:v>60</c:v>
                </c:pt>
                <c:pt idx="193990">
                  <c:v>55</c:v>
                </c:pt>
                <c:pt idx="193991">
                  <c:v>124</c:v>
                </c:pt>
                <c:pt idx="193992">
                  <c:v>302.92</c:v>
                </c:pt>
                <c:pt idx="193993">
                  <c:v>42.88</c:v>
                </c:pt>
                <c:pt idx="193994">
                  <c:v>104.84</c:v>
                </c:pt>
                <c:pt idx="193995">
                  <c:v>32.880000000000003</c:v>
                </c:pt>
                <c:pt idx="193996">
                  <c:v>91.08</c:v>
                </c:pt>
                <c:pt idx="193997">
                  <c:v>35</c:v>
                </c:pt>
                <c:pt idx="193998">
                  <c:v>44.8</c:v>
                </c:pt>
                <c:pt idx="193999">
                  <c:v>117.18</c:v>
                </c:pt>
                <c:pt idx="194000">
                  <c:v>40.619999999999997</c:v>
                </c:pt>
                <c:pt idx="194001">
                  <c:v>168.84</c:v>
                </c:pt>
                <c:pt idx="194002">
                  <c:v>194.52</c:v>
                </c:pt>
                <c:pt idx="194003">
                  <c:v>203.56</c:v>
                </c:pt>
                <c:pt idx="194004">
                  <c:v>-3.04</c:v>
                </c:pt>
                <c:pt idx="194005">
                  <c:v>13.32</c:v>
                </c:pt>
                <c:pt idx="194006">
                  <c:v>44.8</c:v>
                </c:pt>
                <c:pt idx="194007">
                  <c:v>15.88</c:v>
                </c:pt>
                <c:pt idx="194008">
                  <c:v>58.92</c:v>
                </c:pt>
                <c:pt idx="194009">
                  <c:v>33</c:v>
                </c:pt>
                <c:pt idx="194010">
                  <c:v>68.260000000000005</c:v>
                </c:pt>
                <c:pt idx="194011">
                  <c:v>113</c:v>
                </c:pt>
                <c:pt idx="194012">
                  <c:v>16</c:v>
                </c:pt>
                <c:pt idx="194013">
                  <c:v>20</c:v>
                </c:pt>
                <c:pt idx="194014">
                  <c:v>49</c:v>
                </c:pt>
                <c:pt idx="194015">
                  <c:v>39</c:v>
                </c:pt>
                <c:pt idx="194016">
                  <c:v>58</c:v>
                </c:pt>
                <c:pt idx="194017">
                  <c:v>38.92</c:v>
                </c:pt>
                <c:pt idx="194018">
                  <c:v>58</c:v>
                </c:pt>
                <c:pt idx="194019">
                  <c:v>53</c:v>
                </c:pt>
                <c:pt idx="194020">
                  <c:v>149.6</c:v>
                </c:pt>
                <c:pt idx="194021">
                  <c:v>42</c:v>
                </c:pt>
                <c:pt idx="194022">
                  <c:v>78.72</c:v>
                </c:pt>
                <c:pt idx="194023">
                  <c:v>22.88</c:v>
                </c:pt>
                <c:pt idx="194024">
                  <c:v>54.8</c:v>
                </c:pt>
                <c:pt idx="194025">
                  <c:v>10</c:v>
                </c:pt>
                <c:pt idx="194026">
                  <c:v>12</c:v>
                </c:pt>
                <c:pt idx="194027">
                  <c:v>104.64</c:v>
                </c:pt>
                <c:pt idx="194028">
                  <c:v>80.92</c:v>
                </c:pt>
                <c:pt idx="194029">
                  <c:v>5.88</c:v>
                </c:pt>
                <c:pt idx="194030">
                  <c:v>-34.92</c:v>
                </c:pt>
                <c:pt idx="194031">
                  <c:v>13.88</c:v>
                </c:pt>
                <c:pt idx="194032">
                  <c:v>124.84</c:v>
                </c:pt>
                <c:pt idx="194033">
                  <c:v>6</c:v>
                </c:pt>
                <c:pt idx="194034">
                  <c:v>63.8</c:v>
                </c:pt>
                <c:pt idx="194035">
                  <c:v>5.88</c:v>
                </c:pt>
                <c:pt idx="194036">
                  <c:v>42.68</c:v>
                </c:pt>
                <c:pt idx="194037">
                  <c:v>63</c:v>
                </c:pt>
                <c:pt idx="194038">
                  <c:v>82.84</c:v>
                </c:pt>
                <c:pt idx="194039">
                  <c:v>37</c:v>
                </c:pt>
                <c:pt idx="194040">
                  <c:v>48.92</c:v>
                </c:pt>
                <c:pt idx="194041">
                  <c:v>20.52</c:v>
                </c:pt>
                <c:pt idx="194042">
                  <c:v>29.8</c:v>
                </c:pt>
                <c:pt idx="194043">
                  <c:v>22.88</c:v>
                </c:pt>
                <c:pt idx="194044">
                  <c:v>53.92</c:v>
                </c:pt>
                <c:pt idx="194045">
                  <c:v>9.76</c:v>
                </c:pt>
                <c:pt idx="194046">
                  <c:v>32362.95</c:v>
                </c:pt>
                <c:pt idx="194047">
                  <c:v>32788.19</c:v>
                </c:pt>
                <c:pt idx="194048">
                  <c:v>35470.9</c:v>
                </c:pt>
                <c:pt idx="194049">
                  <c:v>22337.21</c:v>
                </c:pt>
                <c:pt idx="194050">
                  <c:v>27882.68</c:v>
                </c:pt>
                <c:pt idx="194051">
                  <c:v>25180.3</c:v>
                </c:pt>
                <c:pt idx="194052">
                  <c:v>22774.13</c:v>
                </c:pt>
                <c:pt idx="194053">
                  <c:v>20695.45</c:v>
                </c:pt>
                <c:pt idx="194054">
                  <c:v>33301.81</c:v>
                </c:pt>
                <c:pt idx="194055">
                  <c:v>24838.16</c:v>
                </c:pt>
                <c:pt idx="194056">
                  <c:v>13686.59</c:v>
                </c:pt>
                <c:pt idx="194057">
                  <c:v>15974.31</c:v>
                </c:pt>
                <c:pt idx="194058">
                  <c:v>15635.39</c:v>
                </c:pt>
                <c:pt idx="194059">
                  <c:v>15676.92</c:v>
                </c:pt>
                <c:pt idx="194060">
                  <c:v>16857.900000000001</c:v>
                </c:pt>
                <c:pt idx="194061">
                  <c:v>16927.5</c:v>
                </c:pt>
                <c:pt idx="194062">
                  <c:v>14462.84</c:v>
                </c:pt>
                <c:pt idx="194063">
                  <c:v>17225.84</c:v>
                </c:pt>
                <c:pt idx="194064">
                  <c:v>20939.580000000002</c:v>
                </c:pt>
                <c:pt idx="194065">
                  <c:v>17809.37</c:v>
                </c:pt>
                <c:pt idx="194066">
                  <c:v>16113.85</c:v>
                </c:pt>
                <c:pt idx="194067">
                  <c:v>18507.830000000002</c:v>
                </c:pt>
                <c:pt idx="194068">
                  <c:v>16146.15</c:v>
                </c:pt>
                <c:pt idx="194069">
                  <c:v>17410.72</c:v>
                </c:pt>
                <c:pt idx="194070">
                  <c:v>13184.59</c:v>
                </c:pt>
                <c:pt idx="194071">
                  <c:v>15138.23</c:v>
                </c:pt>
                <c:pt idx="194072">
                  <c:v>13416.4</c:v>
                </c:pt>
                <c:pt idx="194073">
                  <c:v>18797.59</c:v>
                </c:pt>
                <c:pt idx="194074">
                  <c:v>14408.02</c:v>
                </c:pt>
                <c:pt idx="194075">
                  <c:v>11662.6</c:v>
                </c:pt>
                <c:pt idx="194076">
                  <c:v>11828.51</c:v>
                </c:pt>
                <c:pt idx="194077">
                  <c:v>13413.22</c:v>
                </c:pt>
                <c:pt idx="194078">
                  <c:v>17889.88</c:v>
                </c:pt>
                <c:pt idx="194079">
                  <c:v>11187.91</c:v>
                </c:pt>
                <c:pt idx="194080">
                  <c:v>14166.62</c:v>
                </c:pt>
                <c:pt idx="194081">
                  <c:v>16020.92</c:v>
                </c:pt>
                <c:pt idx="194082">
                  <c:v>16220.97</c:v>
                </c:pt>
                <c:pt idx="194083">
                  <c:v>15288.62</c:v>
                </c:pt>
                <c:pt idx="194084">
                  <c:v>18202.560000000001</c:v>
                </c:pt>
                <c:pt idx="194085">
                  <c:v>22371.69</c:v>
                </c:pt>
                <c:pt idx="194086">
                  <c:v>41159.65</c:v>
                </c:pt>
                <c:pt idx="194087">
                  <c:v>33128.910000000003</c:v>
                </c:pt>
                <c:pt idx="194088">
                  <c:v>69871.13</c:v>
                </c:pt>
                <c:pt idx="194089">
                  <c:v>43259.99</c:v>
                </c:pt>
                <c:pt idx="194090">
                  <c:v>56953.57</c:v>
                </c:pt>
                <c:pt idx="194091">
                  <c:v>58966.33</c:v>
                </c:pt>
                <c:pt idx="194092">
                  <c:v>97400.71</c:v>
                </c:pt>
                <c:pt idx="194093">
                  <c:v>34674.230000000003</c:v>
                </c:pt>
                <c:pt idx="194094">
                  <c:v>17948.490000000002</c:v>
                </c:pt>
                <c:pt idx="194095">
                  <c:v>14053.56</c:v>
                </c:pt>
                <c:pt idx="194096">
                  <c:v>14264.9</c:v>
                </c:pt>
                <c:pt idx="194097">
                  <c:v>16246.72</c:v>
                </c:pt>
                <c:pt idx="194098">
                  <c:v>22822.77</c:v>
                </c:pt>
                <c:pt idx="194099">
                  <c:v>24722.61</c:v>
                </c:pt>
                <c:pt idx="194100">
                  <c:v>25355.88</c:v>
                </c:pt>
                <c:pt idx="194101">
                  <c:v>19851.63</c:v>
                </c:pt>
                <c:pt idx="194102">
                  <c:v>19425.04</c:v>
                </c:pt>
                <c:pt idx="194103">
                  <c:v>17804.490000000002</c:v>
                </c:pt>
                <c:pt idx="194104">
                  <c:v>18087.87</c:v>
                </c:pt>
                <c:pt idx="194105">
                  <c:v>15701.9</c:v>
                </c:pt>
                <c:pt idx="194106">
                  <c:v>18989.93</c:v>
                </c:pt>
                <c:pt idx="194107">
                  <c:v>13459.87</c:v>
                </c:pt>
                <c:pt idx="194108">
                  <c:v>13703.98</c:v>
                </c:pt>
                <c:pt idx="194109">
                  <c:v>22896.03</c:v>
                </c:pt>
                <c:pt idx="194110">
                  <c:v>17519.22</c:v>
                </c:pt>
                <c:pt idx="194111">
                  <c:v>10832.74</c:v>
                </c:pt>
                <c:pt idx="194112">
                  <c:v>11317.78</c:v>
                </c:pt>
                <c:pt idx="194113">
                  <c:v>13012.45</c:v>
                </c:pt>
                <c:pt idx="194114">
                  <c:v>10635.79</c:v>
                </c:pt>
                <c:pt idx="194115">
                  <c:v>12757.6</c:v>
                </c:pt>
                <c:pt idx="194116">
                  <c:v>12627.2</c:v>
                </c:pt>
                <c:pt idx="194117">
                  <c:v>11577.97</c:v>
                </c:pt>
                <c:pt idx="194118">
                  <c:v>13388.56</c:v>
                </c:pt>
                <c:pt idx="194119">
                  <c:v>12752.92</c:v>
                </c:pt>
                <c:pt idx="194120">
                  <c:v>11798.61</c:v>
                </c:pt>
                <c:pt idx="194121">
                  <c:v>12042.65</c:v>
                </c:pt>
                <c:pt idx="194122">
                  <c:v>12331.75</c:v>
                </c:pt>
                <c:pt idx="194123">
                  <c:v>11656.04</c:v>
                </c:pt>
                <c:pt idx="194124">
                  <c:v>11968.32</c:v>
                </c:pt>
                <c:pt idx="194125">
                  <c:v>11717.9</c:v>
                </c:pt>
                <c:pt idx="194126">
                  <c:v>10309.41</c:v>
                </c:pt>
                <c:pt idx="194127">
                  <c:v>10115.780000000001</c:v>
                </c:pt>
                <c:pt idx="194128">
                  <c:v>15584.29</c:v>
                </c:pt>
                <c:pt idx="194129">
                  <c:v>15008.07</c:v>
                </c:pt>
                <c:pt idx="194130">
                  <c:v>11351.3</c:v>
                </c:pt>
                <c:pt idx="194131">
                  <c:v>12957.29</c:v>
                </c:pt>
                <c:pt idx="194132">
                  <c:v>11430.15</c:v>
                </c:pt>
                <c:pt idx="194133">
                  <c:v>13690.27</c:v>
                </c:pt>
                <c:pt idx="194134">
                  <c:v>13006.07</c:v>
                </c:pt>
                <c:pt idx="194135">
                  <c:v>22201.49</c:v>
                </c:pt>
                <c:pt idx="194136">
                  <c:v>21421.93</c:v>
                </c:pt>
                <c:pt idx="194137">
                  <c:v>23443.16</c:v>
                </c:pt>
                <c:pt idx="194138">
                  <c:v>49430.61</c:v>
                </c:pt>
                <c:pt idx="194139">
                  <c:v>32467.63</c:v>
                </c:pt>
                <c:pt idx="194140">
                  <c:v>71560.259999999995</c:v>
                </c:pt>
                <c:pt idx="194141">
                  <c:v>34321.47</c:v>
                </c:pt>
                <c:pt idx="194142">
                  <c:v>38023.14</c:v>
                </c:pt>
                <c:pt idx="194143">
                  <c:v>50304.3</c:v>
                </c:pt>
                <c:pt idx="194144">
                  <c:v>76520.960000000006</c:v>
                </c:pt>
                <c:pt idx="194145">
                  <c:v>35844.57</c:v>
                </c:pt>
                <c:pt idx="194146">
                  <c:v>17373.150000000001</c:v>
                </c:pt>
                <c:pt idx="194147">
                  <c:v>14032.17</c:v>
                </c:pt>
                <c:pt idx="194148">
                  <c:v>12043.74</c:v>
                </c:pt>
                <c:pt idx="194149">
                  <c:v>12489.2</c:v>
                </c:pt>
                <c:pt idx="194150">
                  <c:v>19857.400000000001</c:v>
                </c:pt>
                <c:pt idx="194151">
                  <c:v>23658.98</c:v>
                </c:pt>
                <c:pt idx="194152">
                  <c:v>24402.15</c:v>
                </c:pt>
                <c:pt idx="194153">
                  <c:v>19887.07</c:v>
                </c:pt>
                <c:pt idx="194154">
                  <c:v>19379.04</c:v>
                </c:pt>
                <c:pt idx="194155">
                  <c:v>16665.86</c:v>
                </c:pt>
                <c:pt idx="194156">
                  <c:v>14707.45</c:v>
                </c:pt>
                <c:pt idx="194157">
                  <c:v>10880.19</c:v>
                </c:pt>
                <c:pt idx="194158">
                  <c:v>14404.41</c:v>
                </c:pt>
                <c:pt idx="194159">
                  <c:v>22371.41</c:v>
                </c:pt>
                <c:pt idx="194160">
                  <c:v>16100.87</c:v>
                </c:pt>
                <c:pt idx="194161">
                  <c:v>10187.52</c:v>
                </c:pt>
                <c:pt idx="194162">
                  <c:v>10452.92</c:v>
                </c:pt>
                <c:pt idx="194163">
                  <c:v>10929.24</c:v>
                </c:pt>
                <c:pt idx="194164">
                  <c:v>8693.74</c:v>
                </c:pt>
                <c:pt idx="194165">
                  <c:v>11753.14</c:v>
                </c:pt>
                <c:pt idx="194166">
                  <c:v>10994.4</c:v>
                </c:pt>
                <c:pt idx="194167">
                  <c:v>12077.34</c:v>
                </c:pt>
                <c:pt idx="194168">
                  <c:v>10895.92</c:v>
                </c:pt>
                <c:pt idx="194169">
                  <c:v>10631.95</c:v>
                </c:pt>
                <c:pt idx="194170">
                  <c:v>12061.23</c:v>
                </c:pt>
                <c:pt idx="194171">
                  <c:v>11098.45</c:v>
                </c:pt>
                <c:pt idx="194172">
                  <c:v>10963.96</c:v>
                </c:pt>
                <c:pt idx="194173">
                  <c:v>10388.4</c:v>
                </c:pt>
                <c:pt idx="194174">
                  <c:v>9609.58</c:v>
                </c:pt>
                <c:pt idx="194175">
                  <c:v>8651.6</c:v>
                </c:pt>
                <c:pt idx="194176">
                  <c:v>8996.07</c:v>
                </c:pt>
                <c:pt idx="194177">
                  <c:v>8994.7900000000009</c:v>
                </c:pt>
                <c:pt idx="194178">
                  <c:v>9865.8799999999992</c:v>
                </c:pt>
                <c:pt idx="194179">
                  <c:v>8293.7999999999993</c:v>
                </c:pt>
                <c:pt idx="194180">
                  <c:v>15760.36</c:v>
                </c:pt>
                <c:pt idx="194181">
                  <c:v>11959.41</c:v>
                </c:pt>
                <c:pt idx="194182">
                  <c:v>11340.11</c:v>
                </c:pt>
                <c:pt idx="194183">
                  <c:v>12539.71</c:v>
                </c:pt>
                <c:pt idx="194184">
                  <c:v>13062.22</c:v>
                </c:pt>
                <c:pt idx="194185">
                  <c:v>16507.8</c:v>
                </c:pt>
                <c:pt idx="194186">
                  <c:v>14914.57</c:v>
                </c:pt>
                <c:pt idx="194187">
                  <c:v>12957.92</c:v>
                </c:pt>
                <c:pt idx="194188">
                  <c:v>18965.73</c:v>
                </c:pt>
                <c:pt idx="194189">
                  <c:v>1890.5</c:v>
                </c:pt>
                <c:pt idx="194190">
                  <c:v>1531.4</c:v>
                </c:pt>
                <c:pt idx="194191">
                  <c:v>2046.5</c:v>
                </c:pt>
                <c:pt idx="194192">
                  <c:v>1304.44</c:v>
                </c:pt>
                <c:pt idx="194193">
                  <c:v>1785.02</c:v>
                </c:pt>
                <c:pt idx="194194">
                  <c:v>2862.1</c:v>
                </c:pt>
                <c:pt idx="194195">
                  <c:v>4224.6099999999997</c:v>
                </c:pt>
                <c:pt idx="194196">
                  <c:v>4860.12</c:v>
                </c:pt>
                <c:pt idx="194197">
                  <c:v>10184.99</c:v>
                </c:pt>
                <c:pt idx="194198">
                  <c:v>8082.09</c:v>
                </c:pt>
                <c:pt idx="194199">
                  <c:v>10044.33</c:v>
                </c:pt>
                <c:pt idx="194200">
                  <c:v>9456.16</c:v>
                </c:pt>
                <c:pt idx="194201">
                  <c:v>12244.38</c:v>
                </c:pt>
                <c:pt idx="194202">
                  <c:v>26189.88</c:v>
                </c:pt>
                <c:pt idx="194203">
                  <c:v>25786.84</c:v>
                </c:pt>
                <c:pt idx="194204">
                  <c:v>19744.82</c:v>
                </c:pt>
                <c:pt idx="194205">
                  <c:v>24688.45</c:v>
                </c:pt>
                <c:pt idx="194206">
                  <c:v>18888.88</c:v>
                </c:pt>
                <c:pt idx="194207">
                  <c:v>10276.950000000001</c:v>
                </c:pt>
                <c:pt idx="194208">
                  <c:v>8480.23</c:v>
                </c:pt>
                <c:pt idx="194209">
                  <c:v>6979.01</c:v>
                </c:pt>
                <c:pt idx="194210">
                  <c:v>6760.2</c:v>
                </c:pt>
                <c:pt idx="194211">
                  <c:v>3644.94</c:v>
                </c:pt>
                <c:pt idx="194212">
                  <c:v>2510.56</c:v>
                </c:pt>
                <c:pt idx="194213">
                  <c:v>2036.04</c:v>
                </c:pt>
                <c:pt idx="194214">
                  <c:v>1685.66</c:v>
                </c:pt>
                <c:pt idx="194215">
                  <c:v>1907.51</c:v>
                </c:pt>
                <c:pt idx="194216">
                  <c:v>2048.77</c:v>
                </c:pt>
                <c:pt idx="194217">
                  <c:v>1873.52</c:v>
                </c:pt>
                <c:pt idx="194218">
                  <c:v>2235.62</c:v>
                </c:pt>
                <c:pt idx="194219">
                  <c:v>3340.44</c:v>
                </c:pt>
                <c:pt idx="194220">
                  <c:v>4060.27</c:v>
                </c:pt>
                <c:pt idx="194221">
                  <c:v>3731.43</c:v>
                </c:pt>
                <c:pt idx="194222">
                  <c:v>4030.58</c:v>
                </c:pt>
                <c:pt idx="194223">
                  <c:v>3384.83</c:v>
                </c:pt>
                <c:pt idx="194224">
                  <c:v>2572.1</c:v>
                </c:pt>
                <c:pt idx="194225">
                  <c:v>1838.09</c:v>
                </c:pt>
                <c:pt idx="194226">
                  <c:v>558</c:v>
                </c:pt>
                <c:pt idx="194227">
                  <c:v>280.7</c:v>
                </c:pt>
                <c:pt idx="194228">
                  <c:v>798.11</c:v>
                </c:pt>
                <c:pt idx="194229">
                  <c:v>705.07</c:v>
                </c:pt>
                <c:pt idx="194230">
                  <c:v>940.4</c:v>
                </c:pt>
                <c:pt idx="194231">
                  <c:v>1703.95</c:v>
                </c:pt>
                <c:pt idx="194232">
                  <c:v>2455.02</c:v>
                </c:pt>
                <c:pt idx="194233">
                  <c:v>3486.58</c:v>
                </c:pt>
                <c:pt idx="194234">
                  <c:v>2506.12</c:v>
                </c:pt>
                <c:pt idx="194235">
                  <c:v>3851.14</c:v>
                </c:pt>
                <c:pt idx="194236">
                  <c:v>348.5</c:v>
                </c:pt>
                <c:pt idx="194237">
                  <c:v>223.3</c:v>
                </c:pt>
                <c:pt idx="194238">
                  <c:v>237.18</c:v>
                </c:pt>
                <c:pt idx="194239">
                  <c:v>279.18</c:v>
                </c:pt>
                <c:pt idx="194240">
                  <c:v>394.59</c:v>
                </c:pt>
                <c:pt idx="194241">
                  <c:v>1044.31</c:v>
                </c:pt>
                <c:pt idx="194242">
                  <c:v>1625.71</c:v>
                </c:pt>
                <c:pt idx="194243">
                  <c:v>2755.95</c:v>
                </c:pt>
                <c:pt idx="194244">
                  <c:v>2239.46</c:v>
                </c:pt>
                <c:pt idx="194245">
                  <c:v>3238.07</c:v>
                </c:pt>
                <c:pt idx="194246">
                  <c:v>3459.76</c:v>
                </c:pt>
                <c:pt idx="194247">
                  <c:v>4007.21</c:v>
                </c:pt>
                <c:pt idx="194248">
                  <c:v>4512.38</c:v>
                </c:pt>
                <c:pt idx="194249">
                  <c:v>3806.43</c:v>
                </c:pt>
                <c:pt idx="194250">
                  <c:v>5329.71</c:v>
                </c:pt>
                <c:pt idx="194251">
                  <c:v>8509.9599999999991</c:v>
                </c:pt>
                <c:pt idx="194252">
                  <c:v>13907.56</c:v>
                </c:pt>
                <c:pt idx="194253">
                  <c:v>12618.42</c:v>
                </c:pt>
                <c:pt idx="194254">
                  <c:v>24461.95</c:v>
                </c:pt>
                <c:pt idx="194255">
                  <c:v>34792.9</c:v>
                </c:pt>
                <c:pt idx="194256">
                  <c:v>15935.65</c:v>
                </c:pt>
                <c:pt idx="194257">
                  <c:v>21035.71</c:v>
                </c:pt>
                <c:pt idx="194258">
                  <c:v>15147.27</c:v>
                </c:pt>
                <c:pt idx="194259">
                  <c:v>7609.62</c:v>
                </c:pt>
                <c:pt idx="194260">
                  <c:v>5863.67</c:v>
                </c:pt>
                <c:pt idx="194261">
                  <c:v>5197.3599999999997</c:v>
                </c:pt>
                <c:pt idx="194262">
                  <c:v>3939.99</c:v>
                </c:pt>
                <c:pt idx="194263">
                  <c:v>2511.9</c:v>
                </c:pt>
                <c:pt idx="194264">
                  <c:v>1465.19</c:v>
                </c:pt>
                <c:pt idx="194265">
                  <c:v>906.62</c:v>
                </c:pt>
                <c:pt idx="194266">
                  <c:v>1028.0999999999999</c:v>
                </c:pt>
                <c:pt idx="194267">
                  <c:v>919.23</c:v>
                </c:pt>
                <c:pt idx="194268">
                  <c:v>1018.19</c:v>
                </c:pt>
                <c:pt idx="194269">
                  <c:v>1576.08</c:v>
                </c:pt>
                <c:pt idx="194270">
                  <c:v>1278.49</c:v>
                </c:pt>
                <c:pt idx="194271">
                  <c:v>2132.9699999999998</c:v>
                </c:pt>
                <c:pt idx="194272">
                  <c:v>2128.4899999999998</c:v>
                </c:pt>
                <c:pt idx="194273">
                  <c:v>1945.1</c:v>
                </c:pt>
                <c:pt idx="194274">
                  <c:v>2313.4699999999998</c:v>
                </c:pt>
                <c:pt idx="194275">
                  <c:v>2409.5</c:v>
                </c:pt>
                <c:pt idx="194276">
                  <c:v>2004.73</c:v>
                </c:pt>
                <c:pt idx="194277">
                  <c:v>2247.04</c:v>
                </c:pt>
                <c:pt idx="194278">
                  <c:v>704.97</c:v>
                </c:pt>
                <c:pt idx="194279">
                  <c:v>321.41000000000003</c:v>
                </c:pt>
                <c:pt idx="194280">
                  <c:v>467.14</c:v>
                </c:pt>
                <c:pt idx="194281">
                  <c:v>761.68</c:v>
                </c:pt>
                <c:pt idx="194282">
                  <c:v>1001.66</c:v>
                </c:pt>
                <c:pt idx="194283">
                  <c:v>1468.42</c:v>
                </c:pt>
                <c:pt idx="194284">
                  <c:v>2748.51</c:v>
                </c:pt>
                <c:pt idx="194285">
                  <c:v>3457.67</c:v>
                </c:pt>
                <c:pt idx="194286">
                  <c:v>3685.85</c:v>
                </c:pt>
                <c:pt idx="194287">
                  <c:v>2698.52</c:v>
                </c:pt>
                <c:pt idx="194288">
                  <c:v>577.65</c:v>
                </c:pt>
                <c:pt idx="194289">
                  <c:v>279.29000000000002</c:v>
                </c:pt>
                <c:pt idx="194290">
                  <c:v>615.63</c:v>
                </c:pt>
                <c:pt idx="194291">
                  <c:v>973.94</c:v>
                </c:pt>
                <c:pt idx="194292">
                  <c:v>1050.8</c:v>
                </c:pt>
                <c:pt idx="194293">
                  <c:v>1127.5899999999999</c:v>
                </c:pt>
                <c:pt idx="194294">
                  <c:v>2803.17</c:v>
                </c:pt>
                <c:pt idx="194295">
                  <c:v>2688.08</c:v>
                </c:pt>
                <c:pt idx="194296">
                  <c:v>1518.93</c:v>
                </c:pt>
                <c:pt idx="194297">
                  <c:v>2050.37</c:v>
                </c:pt>
                <c:pt idx="194298">
                  <c:v>3943.81</c:v>
                </c:pt>
                <c:pt idx="194299">
                  <c:v>6184.43</c:v>
                </c:pt>
                <c:pt idx="194300">
                  <c:v>8928.2099999999991</c:v>
                </c:pt>
                <c:pt idx="194301">
                  <c:v>9062.74</c:v>
                </c:pt>
                <c:pt idx="194302">
                  <c:v>14660.51</c:v>
                </c:pt>
                <c:pt idx="194303">
                  <c:v>8621.7199999999993</c:v>
                </c:pt>
                <c:pt idx="194304">
                  <c:v>8515.6299999999992</c:v>
                </c:pt>
                <c:pt idx="194305">
                  <c:v>4713.7</c:v>
                </c:pt>
                <c:pt idx="194306">
                  <c:v>12997.04</c:v>
                </c:pt>
                <c:pt idx="194307">
                  <c:v>24687.26</c:v>
                </c:pt>
                <c:pt idx="194308">
                  <c:v>29867.94</c:v>
                </c:pt>
                <c:pt idx="194309">
                  <c:v>20072.830000000002</c:v>
                </c:pt>
                <c:pt idx="194310">
                  <c:v>13411.35</c:v>
                </c:pt>
                <c:pt idx="194311">
                  <c:v>12446.08</c:v>
                </c:pt>
                <c:pt idx="194312">
                  <c:v>8610.2099999999991</c:v>
                </c:pt>
                <c:pt idx="194313">
                  <c:v>5617.83</c:v>
                </c:pt>
                <c:pt idx="194314">
                  <c:v>4801.68</c:v>
                </c:pt>
                <c:pt idx="194315">
                  <c:v>3396.14</c:v>
                </c:pt>
                <c:pt idx="194316">
                  <c:v>2205.58</c:v>
                </c:pt>
                <c:pt idx="194317">
                  <c:v>1729.27</c:v>
                </c:pt>
                <c:pt idx="194318">
                  <c:v>1602.46</c:v>
                </c:pt>
                <c:pt idx="194319">
                  <c:v>1399.94</c:v>
                </c:pt>
                <c:pt idx="194320">
                  <c:v>1390.61</c:v>
                </c:pt>
                <c:pt idx="194321">
                  <c:v>1600.68</c:v>
                </c:pt>
                <c:pt idx="194322">
                  <c:v>1815.63</c:v>
                </c:pt>
                <c:pt idx="194323">
                  <c:v>2328.64</c:v>
                </c:pt>
                <c:pt idx="194324">
                  <c:v>3291.93</c:v>
                </c:pt>
                <c:pt idx="194325">
                  <c:v>3418.39</c:v>
                </c:pt>
                <c:pt idx="194326">
                  <c:v>3598.11</c:v>
                </c:pt>
                <c:pt idx="194327">
                  <c:v>3140.02</c:v>
                </c:pt>
                <c:pt idx="194328">
                  <c:v>3548.43</c:v>
                </c:pt>
                <c:pt idx="194329">
                  <c:v>2185.31</c:v>
                </c:pt>
                <c:pt idx="194330">
                  <c:v>1420.96</c:v>
                </c:pt>
                <c:pt idx="194331">
                  <c:v>590.64</c:v>
                </c:pt>
                <c:pt idx="194332">
                  <c:v>5320</c:v>
                </c:pt>
                <c:pt idx="194333">
                  <c:v>4127</c:v>
                </c:pt>
                <c:pt idx="194334">
                  <c:v>2939</c:v>
                </c:pt>
                <c:pt idx="194335">
                  <c:v>3896</c:v>
                </c:pt>
                <c:pt idx="194336">
                  <c:v>3741</c:v>
                </c:pt>
                <c:pt idx="194337">
                  <c:v>3529</c:v>
                </c:pt>
                <c:pt idx="194338">
                  <c:v>3360</c:v>
                </c:pt>
                <c:pt idx="194339">
                  <c:v>4651</c:v>
                </c:pt>
                <c:pt idx="194340">
                  <c:v>3636</c:v>
                </c:pt>
                <c:pt idx="194341">
                  <c:v>5452</c:v>
                </c:pt>
                <c:pt idx="194342">
                  <c:v>4800</c:v>
                </c:pt>
                <c:pt idx="194343">
                  <c:v>2203</c:v>
                </c:pt>
                <c:pt idx="194344">
                  <c:v>5431</c:v>
                </c:pt>
                <c:pt idx="194345">
                  <c:v>3884</c:v>
                </c:pt>
                <c:pt idx="194346">
                  <c:v>3765</c:v>
                </c:pt>
                <c:pt idx="194347">
                  <c:v>2492</c:v>
                </c:pt>
                <c:pt idx="194348">
                  <c:v>2726</c:v>
                </c:pt>
                <c:pt idx="194349">
                  <c:v>6558</c:v>
                </c:pt>
                <c:pt idx="194350">
                  <c:v>3536</c:v>
                </c:pt>
                <c:pt idx="194351">
                  <c:v>7289</c:v>
                </c:pt>
                <c:pt idx="194352">
                  <c:v>2505</c:v>
                </c:pt>
                <c:pt idx="194353">
                  <c:v>4801</c:v>
                </c:pt>
                <c:pt idx="194354">
                  <c:v>6317</c:v>
                </c:pt>
                <c:pt idx="194355">
                  <c:v>4247</c:v>
                </c:pt>
                <c:pt idx="194356">
                  <c:v>3711</c:v>
                </c:pt>
                <c:pt idx="194357">
                  <c:v>5660</c:v>
                </c:pt>
                <c:pt idx="194358">
                  <c:v>4871</c:v>
                </c:pt>
                <c:pt idx="194359">
                  <c:v>5954</c:v>
                </c:pt>
                <c:pt idx="194360">
                  <c:v>9048.59</c:v>
                </c:pt>
                <c:pt idx="194361">
                  <c:v>4753</c:v>
                </c:pt>
                <c:pt idx="194362">
                  <c:v>4410</c:v>
                </c:pt>
                <c:pt idx="194363">
                  <c:v>4821</c:v>
                </c:pt>
                <c:pt idx="194364">
                  <c:v>6705</c:v>
                </c:pt>
                <c:pt idx="194365">
                  <c:v>4803</c:v>
                </c:pt>
                <c:pt idx="194366">
                  <c:v>2496</c:v>
                </c:pt>
                <c:pt idx="194367">
                  <c:v>3321</c:v>
                </c:pt>
                <c:pt idx="194368">
                  <c:v>2230</c:v>
                </c:pt>
                <c:pt idx="194369">
                  <c:v>5696</c:v>
                </c:pt>
                <c:pt idx="194370">
                  <c:v>3456</c:v>
                </c:pt>
                <c:pt idx="194371">
                  <c:v>5666</c:v>
                </c:pt>
                <c:pt idx="194372">
                  <c:v>3134</c:v>
                </c:pt>
                <c:pt idx="194373">
                  <c:v>6270</c:v>
                </c:pt>
                <c:pt idx="194374">
                  <c:v>5323</c:v>
                </c:pt>
                <c:pt idx="194375">
                  <c:v>4186</c:v>
                </c:pt>
                <c:pt idx="194376">
                  <c:v>2093</c:v>
                </c:pt>
                <c:pt idx="194377">
                  <c:v>3174</c:v>
                </c:pt>
                <c:pt idx="194378">
                  <c:v>9213</c:v>
                </c:pt>
                <c:pt idx="194379">
                  <c:v>3857</c:v>
                </c:pt>
                <c:pt idx="194380">
                  <c:v>2434</c:v>
                </c:pt>
                <c:pt idx="194381">
                  <c:v>4457</c:v>
                </c:pt>
                <c:pt idx="194382">
                  <c:v>3834</c:v>
                </c:pt>
                <c:pt idx="194383">
                  <c:v>9082</c:v>
                </c:pt>
                <c:pt idx="194384">
                  <c:v>5125</c:v>
                </c:pt>
                <c:pt idx="194385">
                  <c:v>6329</c:v>
                </c:pt>
                <c:pt idx="194386">
                  <c:v>5049</c:v>
                </c:pt>
                <c:pt idx="194387">
                  <c:v>5142</c:v>
                </c:pt>
                <c:pt idx="194388">
                  <c:v>3772</c:v>
                </c:pt>
                <c:pt idx="194389">
                  <c:v>2554</c:v>
                </c:pt>
                <c:pt idx="194390">
                  <c:v>2761</c:v>
                </c:pt>
                <c:pt idx="194391">
                  <c:v>3134</c:v>
                </c:pt>
                <c:pt idx="194392">
                  <c:v>4370</c:v>
                </c:pt>
                <c:pt idx="194393">
                  <c:v>3890</c:v>
                </c:pt>
                <c:pt idx="194394">
                  <c:v>3615</c:v>
                </c:pt>
                <c:pt idx="194395">
                  <c:v>4200</c:v>
                </c:pt>
                <c:pt idx="194396">
                  <c:v>2830</c:v>
                </c:pt>
                <c:pt idx="194397">
                  <c:v>1605</c:v>
                </c:pt>
                <c:pt idx="194398">
                  <c:v>2670</c:v>
                </c:pt>
                <c:pt idx="194399">
                  <c:v>815</c:v>
                </c:pt>
                <c:pt idx="194400">
                  <c:v>3560</c:v>
                </c:pt>
                <c:pt idx="194401">
                  <c:v>2490</c:v>
                </c:pt>
                <c:pt idx="194402">
                  <c:v>2630</c:v>
                </c:pt>
                <c:pt idx="194403">
                  <c:v>3130</c:v>
                </c:pt>
                <c:pt idx="194404">
                  <c:v>4405</c:v>
                </c:pt>
                <c:pt idx="194405">
                  <c:v>2090</c:v>
                </c:pt>
                <c:pt idx="194406">
                  <c:v>3440</c:v>
                </c:pt>
                <c:pt idx="194407">
                  <c:v>2185</c:v>
                </c:pt>
                <c:pt idx="194408">
                  <c:v>3185</c:v>
                </c:pt>
                <c:pt idx="194409">
                  <c:v>1485</c:v>
                </c:pt>
                <c:pt idx="194410">
                  <c:v>5955</c:v>
                </c:pt>
                <c:pt idx="194411">
                  <c:v>4235</c:v>
                </c:pt>
                <c:pt idx="194412">
                  <c:v>4235</c:v>
                </c:pt>
                <c:pt idx="194413">
                  <c:v>4200</c:v>
                </c:pt>
                <c:pt idx="194414">
                  <c:v>4630</c:v>
                </c:pt>
                <c:pt idx="194415">
                  <c:v>5705</c:v>
                </c:pt>
                <c:pt idx="194416">
                  <c:v>3230</c:v>
                </c:pt>
                <c:pt idx="194417">
                  <c:v>4515</c:v>
                </c:pt>
                <c:pt idx="194418">
                  <c:v>2450</c:v>
                </c:pt>
                <c:pt idx="194419">
                  <c:v>6735</c:v>
                </c:pt>
                <c:pt idx="194420">
                  <c:v>4400</c:v>
                </c:pt>
                <c:pt idx="194421">
                  <c:v>5185</c:v>
                </c:pt>
                <c:pt idx="194422">
                  <c:v>3700</c:v>
                </c:pt>
                <c:pt idx="194423">
                  <c:v>8390</c:v>
                </c:pt>
                <c:pt idx="194424">
                  <c:v>2420</c:v>
                </c:pt>
                <c:pt idx="194425">
                  <c:v>1095</c:v>
                </c:pt>
                <c:pt idx="194426">
                  <c:v>7100</c:v>
                </c:pt>
                <c:pt idx="194427">
                  <c:v>5780</c:v>
                </c:pt>
                <c:pt idx="194428">
                  <c:v>2840</c:v>
                </c:pt>
                <c:pt idx="194429">
                  <c:v>5390</c:v>
                </c:pt>
                <c:pt idx="194430">
                  <c:v>7520</c:v>
                </c:pt>
                <c:pt idx="194431">
                  <c:v>1920</c:v>
                </c:pt>
                <c:pt idx="194432">
                  <c:v>620</c:v>
                </c:pt>
                <c:pt idx="194433">
                  <c:v>2250</c:v>
                </c:pt>
                <c:pt idx="194434">
                  <c:v>1365</c:v>
                </c:pt>
                <c:pt idx="194435">
                  <c:v>4725</c:v>
                </c:pt>
                <c:pt idx="194436">
                  <c:v>4240</c:v>
                </c:pt>
                <c:pt idx="194437">
                  <c:v>2195</c:v>
                </c:pt>
                <c:pt idx="194438">
                  <c:v>2945</c:v>
                </c:pt>
                <c:pt idx="194439">
                  <c:v>3705</c:v>
                </c:pt>
                <c:pt idx="194440">
                  <c:v>3760</c:v>
                </c:pt>
                <c:pt idx="194441">
                  <c:v>3785</c:v>
                </c:pt>
                <c:pt idx="194442">
                  <c:v>1770</c:v>
                </c:pt>
                <c:pt idx="194443">
                  <c:v>2980</c:v>
                </c:pt>
                <c:pt idx="194444">
                  <c:v>2255</c:v>
                </c:pt>
                <c:pt idx="194445">
                  <c:v>3767</c:v>
                </c:pt>
                <c:pt idx="194446">
                  <c:v>3080</c:v>
                </c:pt>
                <c:pt idx="194447">
                  <c:v>2400</c:v>
                </c:pt>
                <c:pt idx="194448">
                  <c:v>3210</c:v>
                </c:pt>
                <c:pt idx="194449">
                  <c:v>1385</c:v>
                </c:pt>
                <c:pt idx="194450">
                  <c:v>4440</c:v>
                </c:pt>
                <c:pt idx="194451">
                  <c:v>3410</c:v>
                </c:pt>
                <c:pt idx="194452">
                  <c:v>1720</c:v>
                </c:pt>
                <c:pt idx="194453">
                  <c:v>2870</c:v>
                </c:pt>
                <c:pt idx="194454">
                  <c:v>7240</c:v>
                </c:pt>
                <c:pt idx="194455">
                  <c:v>4350</c:v>
                </c:pt>
                <c:pt idx="194456">
                  <c:v>4705</c:v>
                </c:pt>
                <c:pt idx="194457">
                  <c:v>4735</c:v>
                </c:pt>
                <c:pt idx="194458">
                  <c:v>5720</c:v>
                </c:pt>
                <c:pt idx="194459">
                  <c:v>6535</c:v>
                </c:pt>
                <c:pt idx="194460">
                  <c:v>5890</c:v>
                </c:pt>
                <c:pt idx="194461">
                  <c:v>4890</c:v>
                </c:pt>
                <c:pt idx="194462">
                  <c:v>3680</c:v>
                </c:pt>
                <c:pt idx="194463">
                  <c:v>6225</c:v>
                </c:pt>
                <c:pt idx="194464">
                  <c:v>2875</c:v>
                </c:pt>
                <c:pt idx="194465">
                  <c:v>7010</c:v>
                </c:pt>
                <c:pt idx="194466">
                  <c:v>4875</c:v>
                </c:pt>
                <c:pt idx="194467">
                  <c:v>5870</c:v>
                </c:pt>
                <c:pt idx="194468">
                  <c:v>6500</c:v>
                </c:pt>
                <c:pt idx="194469">
                  <c:v>4480</c:v>
                </c:pt>
                <c:pt idx="194470">
                  <c:v>6115</c:v>
                </c:pt>
                <c:pt idx="194471">
                  <c:v>6215</c:v>
                </c:pt>
                <c:pt idx="194472">
                  <c:v>3345</c:v>
                </c:pt>
                <c:pt idx="194473">
                  <c:v>6195</c:v>
                </c:pt>
                <c:pt idx="194474">
                  <c:v>1587.89</c:v>
                </c:pt>
                <c:pt idx="194475">
                  <c:v>1292.72</c:v>
                </c:pt>
                <c:pt idx="194476">
                  <c:v>2085.36</c:v>
                </c:pt>
                <c:pt idx="194477">
                  <c:v>1505.58</c:v>
                </c:pt>
                <c:pt idx="194478">
                  <c:v>1617.53</c:v>
                </c:pt>
                <c:pt idx="194479">
                  <c:v>1383.73</c:v>
                </c:pt>
                <c:pt idx="194480">
                  <c:v>1415.36</c:v>
                </c:pt>
                <c:pt idx="194481">
                  <c:v>1253.3</c:v>
                </c:pt>
                <c:pt idx="194482">
                  <c:v>1728.38</c:v>
                </c:pt>
                <c:pt idx="194483">
                  <c:v>1495.65</c:v>
                </c:pt>
                <c:pt idx="194484">
                  <c:v>1101.3599999999999</c:v>
                </c:pt>
                <c:pt idx="194485">
                  <c:v>1362.38</c:v>
                </c:pt>
                <c:pt idx="194486">
                  <c:v>1620.23</c:v>
                </c:pt>
                <c:pt idx="194487">
                  <c:v>1401.23</c:v>
                </c:pt>
                <c:pt idx="194488">
                  <c:v>1454.45</c:v>
                </c:pt>
                <c:pt idx="194489">
                  <c:v>1154.47</c:v>
                </c:pt>
                <c:pt idx="194490">
                  <c:v>1313.49</c:v>
                </c:pt>
                <c:pt idx="194491">
                  <c:v>1311.76</c:v>
                </c:pt>
                <c:pt idx="194492">
                  <c:v>1236.5</c:v>
                </c:pt>
                <c:pt idx="194493">
                  <c:v>1332.15</c:v>
                </c:pt>
                <c:pt idx="194494">
                  <c:v>1312.13</c:v>
                </c:pt>
                <c:pt idx="194495">
                  <c:v>1405.68</c:v>
                </c:pt>
                <c:pt idx="194496">
                  <c:v>1094.1099999999999</c:v>
                </c:pt>
                <c:pt idx="194497">
                  <c:v>1282.08</c:v>
                </c:pt>
                <c:pt idx="194498">
                  <c:v>951.61</c:v>
                </c:pt>
                <c:pt idx="194499">
                  <c:v>1224.82</c:v>
                </c:pt>
                <c:pt idx="194500">
                  <c:v>1170.8699999999999</c:v>
                </c:pt>
                <c:pt idx="194501">
                  <c:v>1265</c:v>
                </c:pt>
                <c:pt idx="194502">
                  <c:v>1144.29</c:v>
                </c:pt>
                <c:pt idx="194503">
                  <c:v>1063.18</c:v>
                </c:pt>
                <c:pt idx="194504">
                  <c:v>1324.98</c:v>
                </c:pt>
                <c:pt idx="194505">
                  <c:v>1234.0999999999999</c:v>
                </c:pt>
                <c:pt idx="194506">
                  <c:v>1050.8699999999999</c:v>
                </c:pt>
                <c:pt idx="194507">
                  <c:v>949.33</c:v>
                </c:pt>
                <c:pt idx="194508">
                  <c:v>914.73</c:v>
                </c:pt>
                <c:pt idx="194509">
                  <c:v>1055.77</c:v>
                </c:pt>
                <c:pt idx="194510">
                  <c:v>1278.8699999999999</c:v>
                </c:pt>
                <c:pt idx="194511">
                  <c:v>1077.04</c:v>
                </c:pt>
                <c:pt idx="194512">
                  <c:v>1122.99</c:v>
                </c:pt>
                <c:pt idx="194513">
                  <c:v>2291.5500000000002</c:v>
                </c:pt>
                <c:pt idx="194514">
                  <c:v>3814.59</c:v>
                </c:pt>
                <c:pt idx="194515">
                  <c:v>4569.51</c:v>
                </c:pt>
                <c:pt idx="194516">
                  <c:v>5867.06</c:v>
                </c:pt>
                <c:pt idx="194517">
                  <c:v>6236.59</c:v>
                </c:pt>
                <c:pt idx="194518">
                  <c:v>11433.8</c:v>
                </c:pt>
                <c:pt idx="194519">
                  <c:v>17914.509999999998</c:v>
                </c:pt>
                <c:pt idx="194520">
                  <c:v>31462.44</c:v>
                </c:pt>
                <c:pt idx="194521">
                  <c:v>13142.87</c:v>
                </c:pt>
                <c:pt idx="194522">
                  <c:v>1947.19</c:v>
                </c:pt>
                <c:pt idx="194523">
                  <c:v>837</c:v>
                </c:pt>
                <c:pt idx="194524">
                  <c:v>848.97</c:v>
                </c:pt>
                <c:pt idx="194525">
                  <c:v>880.26</c:v>
                </c:pt>
                <c:pt idx="194526">
                  <c:v>1057.22</c:v>
                </c:pt>
                <c:pt idx="194527">
                  <c:v>827.1</c:v>
                </c:pt>
                <c:pt idx="194528">
                  <c:v>1009.46</c:v>
                </c:pt>
                <c:pt idx="194529">
                  <c:v>737.46</c:v>
                </c:pt>
                <c:pt idx="194530">
                  <c:v>841.8</c:v>
                </c:pt>
                <c:pt idx="194531">
                  <c:v>886.87</c:v>
                </c:pt>
                <c:pt idx="194532">
                  <c:v>800.32</c:v>
                </c:pt>
                <c:pt idx="194533">
                  <c:v>663.12</c:v>
                </c:pt>
                <c:pt idx="194534">
                  <c:v>655.52</c:v>
                </c:pt>
                <c:pt idx="194535">
                  <c:v>878.88</c:v>
                </c:pt>
                <c:pt idx="194536">
                  <c:v>623.04999999999995</c:v>
                </c:pt>
                <c:pt idx="194537">
                  <c:v>918.95</c:v>
                </c:pt>
                <c:pt idx="194538">
                  <c:v>796.41</c:v>
                </c:pt>
                <c:pt idx="194539">
                  <c:v>560.85</c:v>
                </c:pt>
                <c:pt idx="194540">
                  <c:v>632.49</c:v>
                </c:pt>
                <c:pt idx="194541">
                  <c:v>572.14</c:v>
                </c:pt>
                <c:pt idx="194542">
                  <c:v>404.95</c:v>
                </c:pt>
                <c:pt idx="194543">
                  <c:v>448.24</c:v>
                </c:pt>
                <c:pt idx="194544">
                  <c:v>428.65</c:v>
                </c:pt>
                <c:pt idx="194545">
                  <c:v>438.8</c:v>
                </c:pt>
                <c:pt idx="194546">
                  <c:v>631.27</c:v>
                </c:pt>
                <c:pt idx="194547">
                  <c:v>710.25</c:v>
                </c:pt>
                <c:pt idx="194548">
                  <c:v>590.03</c:v>
                </c:pt>
                <c:pt idx="194549">
                  <c:v>601.73</c:v>
                </c:pt>
                <c:pt idx="194550">
                  <c:v>641.07000000000005</c:v>
                </c:pt>
                <c:pt idx="194551">
                  <c:v>630.89</c:v>
                </c:pt>
                <c:pt idx="194552">
                  <c:v>859.44</c:v>
                </c:pt>
                <c:pt idx="194553">
                  <c:v>737.62</c:v>
                </c:pt>
                <c:pt idx="194554">
                  <c:v>570.33000000000004</c:v>
                </c:pt>
                <c:pt idx="194555">
                  <c:v>553.6</c:v>
                </c:pt>
                <c:pt idx="194556">
                  <c:v>740.21</c:v>
                </c:pt>
                <c:pt idx="194557">
                  <c:v>514.16</c:v>
                </c:pt>
                <c:pt idx="194558">
                  <c:v>498.67</c:v>
                </c:pt>
                <c:pt idx="194559">
                  <c:v>647.86</c:v>
                </c:pt>
                <c:pt idx="194560">
                  <c:v>482.06</c:v>
                </c:pt>
                <c:pt idx="194561">
                  <c:v>669.29</c:v>
                </c:pt>
                <c:pt idx="194562">
                  <c:v>620</c:v>
                </c:pt>
                <c:pt idx="194563">
                  <c:v>436.82</c:v>
                </c:pt>
                <c:pt idx="194564">
                  <c:v>535.96</c:v>
                </c:pt>
                <c:pt idx="194565">
                  <c:v>1396.06</c:v>
                </c:pt>
                <c:pt idx="194566">
                  <c:v>1761.05</c:v>
                </c:pt>
                <c:pt idx="194567">
                  <c:v>1879.16</c:v>
                </c:pt>
                <c:pt idx="194568">
                  <c:v>2508.86</c:v>
                </c:pt>
                <c:pt idx="194569">
                  <c:v>2907.48</c:v>
                </c:pt>
                <c:pt idx="194570">
                  <c:v>4384.33</c:v>
                </c:pt>
                <c:pt idx="194571">
                  <c:v>6038.98</c:v>
                </c:pt>
                <c:pt idx="194572">
                  <c:v>11350.92</c:v>
                </c:pt>
                <c:pt idx="194573">
                  <c:v>7217.79</c:v>
                </c:pt>
                <c:pt idx="194574">
                  <c:v>2646.38</c:v>
                </c:pt>
                <c:pt idx="194575">
                  <c:v>407.61</c:v>
                </c:pt>
                <c:pt idx="194576">
                  <c:v>524.76</c:v>
                </c:pt>
                <c:pt idx="194577">
                  <c:v>613.96</c:v>
                </c:pt>
                <c:pt idx="194578">
                  <c:v>644.03</c:v>
                </c:pt>
                <c:pt idx="194579">
                  <c:v>673.12</c:v>
                </c:pt>
                <c:pt idx="194580">
                  <c:v>588.85</c:v>
                </c:pt>
                <c:pt idx="194581">
                  <c:v>629.71</c:v>
                </c:pt>
                <c:pt idx="194582">
                  <c:v>619.09</c:v>
                </c:pt>
                <c:pt idx="194583">
                  <c:v>493.86</c:v>
                </c:pt>
                <c:pt idx="194584">
                  <c:v>484.55</c:v>
                </c:pt>
                <c:pt idx="194585">
                  <c:v>450.56</c:v>
                </c:pt>
                <c:pt idx="194586">
                  <c:v>495.94</c:v>
                </c:pt>
                <c:pt idx="194587">
                  <c:v>514.91</c:v>
                </c:pt>
                <c:pt idx="194588">
                  <c:v>372.68</c:v>
                </c:pt>
                <c:pt idx="194589">
                  <c:v>460.14</c:v>
                </c:pt>
                <c:pt idx="194590">
                  <c:v>520.82000000000005</c:v>
                </c:pt>
                <c:pt idx="194591">
                  <c:v>470.97</c:v>
                </c:pt>
                <c:pt idx="194592">
                  <c:v>594.53</c:v>
                </c:pt>
                <c:pt idx="194593">
                  <c:v>452.44</c:v>
                </c:pt>
                <c:pt idx="194594">
                  <c:v>574.52</c:v>
                </c:pt>
                <c:pt idx="194595">
                  <c:v>393.8</c:v>
                </c:pt>
                <c:pt idx="194596">
                  <c:v>404.47</c:v>
                </c:pt>
                <c:pt idx="194597">
                  <c:v>386.63</c:v>
                </c:pt>
                <c:pt idx="194598">
                  <c:v>371.6</c:v>
                </c:pt>
                <c:pt idx="194599">
                  <c:v>357.88</c:v>
                </c:pt>
                <c:pt idx="194600">
                  <c:v>531.29</c:v>
                </c:pt>
                <c:pt idx="194601">
                  <c:v>577.48</c:v>
                </c:pt>
                <c:pt idx="194602">
                  <c:v>477.07</c:v>
                </c:pt>
                <c:pt idx="194603">
                  <c:v>587.62</c:v>
                </c:pt>
                <c:pt idx="194604">
                  <c:v>448.83</c:v>
                </c:pt>
                <c:pt idx="194605">
                  <c:v>548.66</c:v>
                </c:pt>
                <c:pt idx="194606">
                  <c:v>402.28</c:v>
                </c:pt>
                <c:pt idx="194607">
                  <c:v>495.21</c:v>
                </c:pt>
                <c:pt idx="194608">
                  <c:v>589.38</c:v>
                </c:pt>
                <c:pt idx="194609">
                  <c:v>452.33</c:v>
                </c:pt>
                <c:pt idx="194610">
                  <c:v>346.34</c:v>
                </c:pt>
                <c:pt idx="194611">
                  <c:v>433.13</c:v>
                </c:pt>
                <c:pt idx="194612">
                  <c:v>370.08</c:v>
                </c:pt>
                <c:pt idx="194613">
                  <c:v>367.57</c:v>
                </c:pt>
                <c:pt idx="194614">
                  <c:v>422.75</c:v>
                </c:pt>
                <c:pt idx="194615">
                  <c:v>546.6</c:v>
                </c:pt>
                <c:pt idx="194616">
                  <c:v>526.01</c:v>
                </c:pt>
                <c:pt idx="194617">
                  <c:v>572</c:v>
                </c:pt>
                <c:pt idx="194618">
                  <c:v>484</c:v>
                </c:pt>
                <c:pt idx="194619">
                  <c:v>634.6</c:v>
                </c:pt>
                <c:pt idx="194620">
                  <c:v>510.4</c:v>
                </c:pt>
                <c:pt idx="194621">
                  <c:v>677.6</c:v>
                </c:pt>
                <c:pt idx="194622">
                  <c:v>422.4</c:v>
                </c:pt>
                <c:pt idx="194623">
                  <c:v>413.6</c:v>
                </c:pt>
                <c:pt idx="194624">
                  <c:v>466.4</c:v>
                </c:pt>
                <c:pt idx="194625">
                  <c:v>535</c:v>
                </c:pt>
                <c:pt idx="194626">
                  <c:v>492.8</c:v>
                </c:pt>
                <c:pt idx="194627">
                  <c:v>510.4</c:v>
                </c:pt>
                <c:pt idx="194628">
                  <c:v>396</c:v>
                </c:pt>
                <c:pt idx="194629">
                  <c:v>341.9</c:v>
                </c:pt>
                <c:pt idx="194630">
                  <c:v>561.4</c:v>
                </c:pt>
                <c:pt idx="194631">
                  <c:v>466.4</c:v>
                </c:pt>
                <c:pt idx="194632">
                  <c:v>519.20000000000005</c:v>
                </c:pt>
                <c:pt idx="194633">
                  <c:v>561.4</c:v>
                </c:pt>
                <c:pt idx="194634">
                  <c:v>536.79999999999995</c:v>
                </c:pt>
                <c:pt idx="194635">
                  <c:v>404.8</c:v>
                </c:pt>
                <c:pt idx="194636">
                  <c:v>456.6</c:v>
                </c:pt>
                <c:pt idx="194637">
                  <c:v>704</c:v>
                </c:pt>
                <c:pt idx="194638">
                  <c:v>519.20000000000005</c:v>
                </c:pt>
                <c:pt idx="194639">
                  <c:v>545.6</c:v>
                </c:pt>
                <c:pt idx="194640">
                  <c:v>667</c:v>
                </c:pt>
                <c:pt idx="194641">
                  <c:v>621.20000000000005</c:v>
                </c:pt>
                <c:pt idx="194642">
                  <c:v>466.4</c:v>
                </c:pt>
                <c:pt idx="194643">
                  <c:v>807.8</c:v>
                </c:pt>
                <c:pt idx="194644">
                  <c:v>712.8</c:v>
                </c:pt>
                <c:pt idx="194645">
                  <c:v>369.6</c:v>
                </c:pt>
                <c:pt idx="194646">
                  <c:v>455.8</c:v>
                </c:pt>
                <c:pt idx="194647">
                  <c:v>431.2</c:v>
                </c:pt>
                <c:pt idx="194648">
                  <c:v>396</c:v>
                </c:pt>
                <c:pt idx="194649">
                  <c:v>616</c:v>
                </c:pt>
                <c:pt idx="194650">
                  <c:v>404.8</c:v>
                </c:pt>
                <c:pt idx="194651">
                  <c:v>528</c:v>
                </c:pt>
                <c:pt idx="194652">
                  <c:v>528</c:v>
                </c:pt>
                <c:pt idx="194653">
                  <c:v>396</c:v>
                </c:pt>
                <c:pt idx="194654">
                  <c:v>466.4</c:v>
                </c:pt>
                <c:pt idx="194655">
                  <c:v>281.60000000000002</c:v>
                </c:pt>
                <c:pt idx="194656">
                  <c:v>554.4</c:v>
                </c:pt>
                <c:pt idx="194657">
                  <c:v>510.4</c:v>
                </c:pt>
                <c:pt idx="194658">
                  <c:v>519.20000000000005</c:v>
                </c:pt>
                <c:pt idx="194659">
                  <c:v>396</c:v>
                </c:pt>
                <c:pt idx="194660">
                  <c:v>774.4</c:v>
                </c:pt>
                <c:pt idx="194661">
                  <c:v>1159.8</c:v>
                </c:pt>
                <c:pt idx="194662">
                  <c:v>1179.2</c:v>
                </c:pt>
                <c:pt idx="194663">
                  <c:v>704</c:v>
                </c:pt>
                <c:pt idx="194664">
                  <c:v>448.8</c:v>
                </c:pt>
                <c:pt idx="194665">
                  <c:v>598.4</c:v>
                </c:pt>
                <c:pt idx="194666">
                  <c:v>528</c:v>
                </c:pt>
                <c:pt idx="194667">
                  <c:v>447</c:v>
                </c:pt>
                <c:pt idx="194668">
                  <c:v>431.2</c:v>
                </c:pt>
                <c:pt idx="194669">
                  <c:v>818.4</c:v>
                </c:pt>
                <c:pt idx="194670">
                  <c:v>531.4</c:v>
                </c:pt>
                <c:pt idx="194671">
                  <c:v>480.4</c:v>
                </c:pt>
                <c:pt idx="194672">
                  <c:v>580.79999999999995</c:v>
                </c:pt>
                <c:pt idx="194673">
                  <c:v>660</c:v>
                </c:pt>
                <c:pt idx="194674">
                  <c:v>580.79999999999995</c:v>
                </c:pt>
                <c:pt idx="194675">
                  <c:v>607.20000000000005</c:v>
                </c:pt>
                <c:pt idx="194676">
                  <c:v>580.79999999999995</c:v>
                </c:pt>
                <c:pt idx="194677">
                  <c:v>589.6</c:v>
                </c:pt>
                <c:pt idx="194678">
                  <c:v>457.6</c:v>
                </c:pt>
                <c:pt idx="194679">
                  <c:v>464.6</c:v>
                </c:pt>
                <c:pt idx="194680">
                  <c:v>651.20000000000005</c:v>
                </c:pt>
                <c:pt idx="194681">
                  <c:v>572</c:v>
                </c:pt>
                <c:pt idx="194682">
                  <c:v>668.8</c:v>
                </c:pt>
                <c:pt idx="194683">
                  <c:v>343.2</c:v>
                </c:pt>
                <c:pt idx="194684">
                  <c:v>440</c:v>
                </c:pt>
                <c:pt idx="194685">
                  <c:v>466.4</c:v>
                </c:pt>
                <c:pt idx="194686">
                  <c:v>352</c:v>
                </c:pt>
                <c:pt idx="194687">
                  <c:v>616</c:v>
                </c:pt>
                <c:pt idx="194688">
                  <c:v>554.4</c:v>
                </c:pt>
                <c:pt idx="194689">
                  <c:v>369.6</c:v>
                </c:pt>
                <c:pt idx="194690">
                  <c:v>528</c:v>
                </c:pt>
                <c:pt idx="194691">
                  <c:v>704</c:v>
                </c:pt>
                <c:pt idx="194692">
                  <c:v>598.4</c:v>
                </c:pt>
                <c:pt idx="194693">
                  <c:v>404.8</c:v>
                </c:pt>
                <c:pt idx="194694">
                  <c:v>651.20000000000005</c:v>
                </c:pt>
                <c:pt idx="194695">
                  <c:v>651.20000000000005</c:v>
                </c:pt>
                <c:pt idx="194696">
                  <c:v>545.6</c:v>
                </c:pt>
                <c:pt idx="194697">
                  <c:v>396</c:v>
                </c:pt>
                <c:pt idx="194698">
                  <c:v>466.4</c:v>
                </c:pt>
                <c:pt idx="194699">
                  <c:v>677.6</c:v>
                </c:pt>
                <c:pt idx="194700">
                  <c:v>528</c:v>
                </c:pt>
                <c:pt idx="194701">
                  <c:v>580.79999999999995</c:v>
                </c:pt>
                <c:pt idx="194702">
                  <c:v>572</c:v>
                </c:pt>
                <c:pt idx="194703">
                  <c:v>536.79999999999995</c:v>
                </c:pt>
                <c:pt idx="194704">
                  <c:v>739.2</c:v>
                </c:pt>
                <c:pt idx="194705">
                  <c:v>616</c:v>
                </c:pt>
                <c:pt idx="194706">
                  <c:v>624.79999999999995</c:v>
                </c:pt>
                <c:pt idx="194707">
                  <c:v>545.6</c:v>
                </c:pt>
                <c:pt idx="194708">
                  <c:v>844.8</c:v>
                </c:pt>
                <c:pt idx="194709">
                  <c:v>431.2</c:v>
                </c:pt>
                <c:pt idx="194710">
                  <c:v>580.79999999999995</c:v>
                </c:pt>
                <c:pt idx="194711">
                  <c:v>466.4</c:v>
                </c:pt>
                <c:pt idx="194712">
                  <c:v>624.79999999999995</c:v>
                </c:pt>
                <c:pt idx="194713">
                  <c:v>1381.6</c:v>
                </c:pt>
                <c:pt idx="194714">
                  <c:v>1320</c:v>
                </c:pt>
                <c:pt idx="194715">
                  <c:v>836</c:v>
                </c:pt>
                <c:pt idx="194716">
                  <c:v>352</c:v>
                </c:pt>
                <c:pt idx="194717">
                  <c:v>783.2</c:v>
                </c:pt>
                <c:pt idx="194718">
                  <c:v>492.8</c:v>
                </c:pt>
                <c:pt idx="194719">
                  <c:v>695.2</c:v>
                </c:pt>
                <c:pt idx="194720">
                  <c:v>641</c:v>
                </c:pt>
                <c:pt idx="194721">
                  <c:v>747</c:v>
                </c:pt>
                <c:pt idx="194722">
                  <c:v>666</c:v>
                </c:pt>
                <c:pt idx="194723">
                  <c:v>666</c:v>
                </c:pt>
                <c:pt idx="194724">
                  <c:v>630</c:v>
                </c:pt>
                <c:pt idx="194725">
                  <c:v>675</c:v>
                </c:pt>
                <c:pt idx="194726">
                  <c:v>801</c:v>
                </c:pt>
                <c:pt idx="194727">
                  <c:v>648</c:v>
                </c:pt>
                <c:pt idx="194728">
                  <c:v>522</c:v>
                </c:pt>
                <c:pt idx="194729">
                  <c:v>693</c:v>
                </c:pt>
                <c:pt idx="194730">
                  <c:v>810</c:v>
                </c:pt>
                <c:pt idx="194731">
                  <c:v>504</c:v>
                </c:pt>
                <c:pt idx="194732">
                  <c:v>756</c:v>
                </c:pt>
                <c:pt idx="194733">
                  <c:v>675</c:v>
                </c:pt>
                <c:pt idx="194734">
                  <c:v>882</c:v>
                </c:pt>
                <c:pt idx="194735">
                  <c:v>621</c:v>
                </c:pt>
                <c:pt idx="194736">
                  <c:v>657</c:v>
                </c:pt>
                <c:pt idx="194737">
                  <c:v>405</c:v>
                </c:pt>
                <c:pt idx="194738">
                  <c:v>513</c:v>
                </c:pt>
                <c:pt idx="194739">
                  <c:v>783</c:v>
                </c:pt>
                <c:pt idx="194740">
                  <c:v>630</c:v>
                </c:pt>
                <c:pt idx="194741">
                  <c:v>612</c:v>
                </c:pt>
                <c:pt idx="194742">
                  <c:v>513</c:v>
                </c:pt>
                <c:pt idx="194743">
                  <c:v>873</c:v>
                </c:pt>
                <c:pt idx="194744">
                  <c:v>558</c:v>
                </c:pt>
                <c:pt idx="194745">
                  <c:v>531</c:v>
                </c:pt>
                <c:pt idx="194746">
                  <c:v>567</c:v>
                </c:pt>
                <c:pt idx="194747">
                  <c:v>657</c:v>
                </c:pt>
                <c:pt idx="194748">
                  <c:v>603</c:v>
                </c:pt>
                <c:pt idx="194749">
                  <c:v>639</c:v>
                </c:pt>
                <c:pt idx="194750">
                  <c:v>594</c:v>
                </c:pt>
                <c:pt idx="194751">
                  <c:v>468</c:v>
                </c:pt>
                <c:pt idx="194752">
                  <c:v>495</c:v>
                </c:pt>
                <c:pt idx="194753">
                  <c:v>549</c:v>
                </c:pt>
                <c:pt idx="194754">
                  <c:v>693</c:v>
                </c:pt>
                <c:pt idx="194755">
                  <c:v>468</c:v>
                </c:pt>
                <c:pt idx="194756">
                  <c:v>657</c:v>
                </c:pt>
                <c:pt idx="194757">
                  <c:v>639</c:v>
                </c:pt>
                <c:pt idx="194758">
                  <c:v>630</c:v>
                </c:pt>
                <c:pt idx="194759">
                  <c:v>531</c:v>
                </c:pt>
                <c:pt idx="194760">
                  <c:v>19251.669999999998</c:v>
                </c:pt>
                <c:pt idx="194761">
                  <c:v>24847.02</c:v>
                </c:pt>
                <c:pt idx="194762">
                  <c:v>26630.47</c:v>
                </c:pt>
                <c:pt idx="194763">
                  <c:v>14173.36</c:v>
                </c:pt>
                <c:pt idx="194764">
                  <c:v>16260.21</c:v>
                </c:pt>
                <c:pt idx="194765">
                  <c:v>17113.79</c:v>
                </c:pt>
                <c:pt idx="194766">
                  <c:v>17509.79</c:v>
                </c:pt>
                <c:pt idx="194767">
                  <c:v>16576.93</c:v>
                </c:pt>
                <c:pt idx="194768">
                  <c:v>24475.41</c:v>
                </c:pt>
                <c:pt idx="194769">
                  <c:v>14911.18</c:v>
                </c:pt>
                <c:pt idx="194770">
                  <c:v>12212.2</c:v>
                </c:pt>
                <c:pt idx="194771">
                  <c:v>13371.99</c:v>
                </c:pt>
                <c:pt idx="194772">
                  <c:v>18126.5</c:v>
                </c:pt>
                <c:pt idx="194773">
                  <c:v>33514.620000000003</c:v>
                </c:pt>
                <c:pt idx="194774">
                  <c:v>35226.879999999997</c:v>
                </c:pt>
                <c:pt idx="194775">
                  <c:v>18547.82</c:v>
                </c:pt>
                <c:pt idx="194776">
                  <c:v>23077.78</c:v>
                </c:pt>
                <c:pt idx="194777">
                  <c:v>20936.28</c:v>
                </c:pt>
                <c:pt idx="194778">
                  <c:v>20905.39</c:v>
                </c:pt>
                <c:pt idx="194779">
                  <c:v>28876.46</c:v>
                </c:pt>
                <c:pt idx="194780">
                  <c:v>25813.84</c:v>
                </c:pt>
                <c:pt idx="194781">
                  <c:v>14869.82</c:v>
                </c:pt>
                <c:pt idx="194782">
                  <c:v>14178.33</c:v>
                </c:pt>
                <c:pt idx="194783">
                  <c:v>14263.84</c:v>
                </c:pt>
                <c:pt idx="194784">
                  <c:v>13046.61</c:v>
                </c:pt>
                <c:pt idx="194785">
                  <c:v>13690.06</c:v>
                </c:pt>
                <c:pt idx="194786">
                  <c:v>12944.35</c:v>
                </c:pt>
                <c:pt idx="194787">
                  <c:v>13647.57</c:v>
                </c:pt>
                <c:pt idx="194788">
                  <c:v>14212.1</c:v>
                </c:pt>
                <c:pt idx="194789">
                  <c:v>13295.61</c:v>
                </c:pt>
                <c:pt idx="194790">
                  <c:v>12414.71</c:v>
                </c:pt>
                <c:pt idx="194791">
                  <c:v>13009.01</c:v>
                </c:pt>
                <c:pt idx="194792">
                  <c:v>14145.4</c:v>
                </c:pt>
                <c:pt idx="194793">
                  <c:v>13397.71</c:v>
                </c:pt>
                <c:pt idx="194794">
                  <c:v>13480.3</c:v>
                </c:pt>
                <c:pt idx="194795">
                  <c:v>14191.66</c:v>
                </c:pt>
                <c:pt idx="194796">
                  <c:v>15576.49</c:v>
                </c:pt>
                <c:pt idx="194797">
                  <c:v>14851.9</c:v>
                </c:pt>
                <c:pt idx="194798">
                  <c:v>15577.1</c:v>
                </c:pt>
                <c:pt idx="194799">
                  <c:v>13367.13</c:v>
                </c:pt>
                <c:pt idx="194800">
                  <c:v>14099.45</c:v>
                </c:pt>
                <c:pt idx="194801">
                  <c:v>13465.85</c:v>
                </c:pt>
                <c:pt idx="194802">
                  <c:v>12829.01</c:v>
                </c:pt>
                <c:pt idx="194803">
                  <c:v>14612.53</c:v>
                </c:pt>
                <c:pt idx="194804">
                  <c:v>19990.8</c:v>
                </c:pt>
                <c:pt idx="194805">
                  <c:v>24684.46</c:v>
                </c:pt>
                <c:pt idx="194806">
                  <c:v>41710.699999999997</c:v>
                </c:pt>
                <c:pt idx="194807">
                  <c:v>10378.82</c:v>
                </c:pt>
                <c:pt idx="194808">
                  <c:v>9086.9599999999991</c:v>
                </c:pt>
                <c:pt idx="194809">
                  <c:v>9911.74</c:v>
                </c:pt>
                <c:pt idx="194810">
                  <c:v>11243.65</c:v>
                </c:pt>
                <c:pt idx="194811">
                  <c:v>11464.28</c:v>
                </c:pt>
                <c:pt idx="194812">
                  <c:v>19376.29</c:v>
                </c:pt>
                <c:pt idx="194813">
                  <c:v>28935.55</c:v>
                </c:pt>
                <c:pt idx="194814">
                  <c:v>30712.68</c:v>
                </c:pt>
                <c:pt idx="194815">
                  <c:v>11658.54</c:v>
                </c:pt>
                <c:pt idx="194816">
                  <c:v>14389.08</c:v>
                </c:pt>
                <c:pt idx="194817">
                  <c:v>13491.7</c:v>
                </c:pt>
                <c:pt idx="194818">
                  <c:v>14403.47</c:v>
                </c:pt>
                <c:pt idx="194819">
                  <c:v>13117.73</c:v>
                </c:pt>
                <c:pt idx="194820">
                  <c:v>12852.31</c:v>
                </c:pt>
                <c:pt idx="194821">
                  <c:v>13587.04</c:v>
                </c:pt>
                <c:pt idx="194822">
                  <c:v>15974.23</c:v>
                </c:pt>
                <c:pt idx="194823">
                  <c:v>23037.279999999999</c:v>
                </c:pt>
                <c:pt idx="194824">
                  <c:v>19563.810000000001</c:v>
                </c:pt>
                <c:pt idx="194825">
                  <c:v>36206.71</c:v>
                </c:pt>
                <c:pt idx="194826">
                  <c:v>31741.59</c:v>
                </c:pt>
                <c:pt idx="194827">
                  <c:v>16082.65</c:v>
                </c:pt>
                <c:pt idx="194828">
                  <c:v>19147.04</c:v>
                </c:pt>
                <c:pt idx="194829">
                  <c:v>19071.36</c:v>
                </c:pt>
                <c:pt idx="194830">
                  <c:v>20506.88</c:v>
                </c:pt>
                <c:pt idx="194831">
                  <c:v>27035.13</c:v>
                </c:pt>
                <c:pt idx="194832">
                  <c:v>23469.86</c:v>
                </c:pt>
                <c:pt idx="194833">
                  <c:v>13189.72</c:v>
                </c:pt>
                <c:pt idx="194834">
                  <c:v>12989.08</c:v>
                </c:pt>
                <c:pt idx="194835">
                  <c:v>13450.85</c:v>
                </c:pt>
                <c:pt idx="194836">
                  <c:v>12317.99</c:v>
                </c:pt>
                <c:pt idx="194837">
                  <c:v>12242.01</c:v>
                </c:pt>
                <c:pt idx="194838">
                  <c:v>13925.66</c:v>
                </c:pt>
                <c:pt idx="194839">
                  <c:v>12835.35</c:v>
                </c:pt>
                <c:pt idx="194840">
                  <c:v>13007.09</c:v>
                </c:pt>
                <c:pt idx="194841">
                  <c:v>11412.03</c:v>
                </c:pt>
                <c:pt idx="194842">
                  <c:v>11687.24</c:v>
                </c:pt>
                <c:pt idx="194843">
                  <c:v>13338.16</c:v>
                </c:pt>
                <c:pt idx="194844">
                  <c:v>13317.17</c:v>
                </c:pt>
                <c:pt idx="194845">
                  <c:v>13373.01</c:v>
                </c:pt>
                <c:pt idx="194846">
                  <c:v>13033.16</c:v>
                </c:pt>
                <c:pt idx="194847">
                  <c:v>14215.04</c:v>
                </c:pt>
                <c:pt idx="194848">
                  <c:v>15166.99</c:v>
                </c:pt>
                <c:pt idx="194849">
                  <c:v>14831.47</c:v>
                </c:pt>
                <c:pt idx="194850">
                  <c:v>15562.56</c:v>
                </c:pt>
                <c:pt idx="194851">
                  <c:v>14434.99</c:v>
                </c:pt>
                <c:pt idx="194852">
                  <c:v>14093.73</c:v>
                </c:pt>
                <c:pt idx="194853">
                  <c:v>14314.26</c:v>
                </c:pt>
                <c:pt idx="194854">
                  <c:v>13488.6</c:v>
                </c:pt>
                <c:pt idx="194855">
                  <c:v>15536.95</c:v>
                </c:pt>
                <c:pt idx="194856">
                  <c:v>20092.46</c:v>
                </c:pt>
                <c:pt idx="194857">
                  <c:v>28259.52</c:v>
                </c:pt>
                <c:pt idx="194858">
                  <c:v>41227.730000000003</c:v>
                </c:pt>
                <c:pt idx="194859">
                  <c:v>17895.29</c:v>
                </c:pt>
                <c:pt idx="194860">
                  <c:v>9712.64</c:v>
                </c:pt>
                <c:pt idx="194861">
                  <c:v>10211.120000000001</c:v>
                </c:pt>
                <c:pt idx="194862">
                  <c:v>11464.94</c:v>
                </c:pt>
                <c:pt idx="194863">
                  <c:v>12047.86</c:v>
                </c:pt>
                <c:pt idx="194864">
                  <c:v>17413.560000000001</c:v>
                </c:pt>
                <c:pt idx="194865">
                  <c:v>27526.04</c:v>
                </c:pt>
                <c:pt idx="194866">
                  <c:v>36355.599999999999</c:v>
                </c:pt>
                <c:pt idx="194867">
                  <c:v>13327.94</c:v>
                </c:pt>
                <c:pt idx="194868">
                  <c:v>13953.49</c:v>
                </c:pt>
                <c:pt idx="194869">
                  <c:v>15113.86</c:v>
                </c:pt>
                <c:pt idx="194870">
                  <c:v>15889.1</c:v>
                </c:pt>
                <c:pt idx="194871">
                  <c:v>14323.26</c:v>
                </c:pt>
                <c:pt idx="194872">
                  <c:v>16961.5</c:v>
                </c:pt>
                <c:pt idx="194873">
                  <c:v>26340.400000000001</c:v>
                </c:pt>
                <c:pt idx="194874">
                  <c:v>16606.16</c:v>
                </c:pt>
                <c:pt idx="194875">
                  <c:v>13799.42</c:v>
                </c:pt>
                <c:pt idx="194876">
                  <c:v>16492.099999999999</c:v>
                </c:pt>
                <c:pt idx="194877">
                  <c:v>19630.77</c:v>
                </c:pt>
                <c:pt idx="194878">
                  <c:v>38956.550000000003</c:v>
                </c:pt>
                <c:pt idx="194879">
                  <c:v>35920.79</c:v>
                </c:pt>
                <c:pt idx="194880">
                  <c:v>21420.93</c:v>
                </c:pt>
                <c:pt idx="194881">
                  <c:v>18211.240000000002</c:v>
                </c:pt>
                <c:pt idx="194882">
                  <c:v>19493.830000000002</c:v>
                </c:pt>
                <c:pt idx="194883">
                  <c:v>27620.17</c:v>
                </c:pt>
                <c:pt idx="194884">
                  <c:v>24262.9</c:v>
                </c:pt>
                <c:pt idx="194885">
                  <c:v>14699.79</c:v>
                </c:pt>
                <c:pt idx="194886">
                  <c:v>14967.63</c:v>
                </c:pt>
                <c:pt idx="194887">
                  <c:v>14386.83</c:v>
                </c:pt>
                <c:pt idx="194888">
                  <c:v>13894.37</c:v>
                </c:pt>
                <c:pt idx="194889">
                  <c:v>14047.96</c:v>
                </c:pt>
                <c:pt idx="194890">
                  <c:v>14156.52</c:v>
                </c:pt>
                <c:pt idx="194891">
                  <c:v>14449.22</c:v>
                </c:pt>
                <c:pt idx="194892">
                  <c:v>13055.07</c:v>
                </c:pt>
                <c:pt idx="194893">
                  <c:v>12795.3</c:v>
                </c:pt>
                <c:pt idx="194894">
                  <c:v>11787.19</c:v>
                </c:pt>
                <c:pt idx="194895">
                  <c:v>13352.76</c:v>
                </c:pt>
                <c:pt idx="194896">
                  <c:v>14212.31</c:v>
                </c:pt>
                <c:pt idx="194897">
                  <c:v>14423.76</c:v>
                </c:pt>
                <c:pt idx="194898">
                  <c:v>13158.24</c:v>
                </c:pt>
                <c:pt idx="194899">
                  <c:v>15279.83</c:v>
                </c:pt>
                <c:pt idx="194900">
                  <c:v>16108.89</c:v>
                </c:pt>
                <c:pt idx="194901">
                  <c:v>15746.33</c:v>
                </c:pt>
                <c:pt idx="194902">
                  <c:v>16394.560000000001</c:v>
                </c:pt>
                <c:pt idx="194903">
                  <c:v>20512.14</c:v>
                </c:pt>
                <c:pt idx="194904">
                  <c:v>13880.4</c:v>
                </c:pt>
                <c:pt idx="194905">
                  <c:v>15021.02</c:v>
                </c:pt>
                <c:pt idx="194906">
                  <c:v>11679.32</c:v>
                </c:pt>
                <c:pt idx="194907">
                  <c:v>11810.84</c:v>
                </c:pt>
                <c:pt idx="194908">
                  <c:v>9605.06</c:v>
                </c:pt>
                <c:pt idx="194909">
                  <c:v>9850.48</c:v>
                </c:pt>
                <c:pt idx="194910">
                  <c:v>6801.6</c:v>
                </c:pt>
                <c:pt idx="194911">
                  <c:v>9678.75</c:v>
                </c:pt>
                <c:pt idx="194912">
                  <c:v>6876.95</c:v>
                </c:pt>
                <c:pt idx="194913">
                  <c:v>5548.41</c:v>
                </c:pt>
                <c:pt idx="194914">
                  <c:v>8928.7999999999993</c:v>
                </c:pt>
                <c:pt idx="194915">
                  <c:v>5633.24</c:v>
                </c:pt>
                <c:pt idx="194916">
                  <c:v>5775.23</c:v>
                </c:pt>
                <c:pt idx="194917">
                  <c:v>6964.05</c:v>
                </c:pt>
                <c:pt idx="194918">
                  <c:v>5943.54</c:v>
                </c:pt>
                <c:pt idx="194919">
                  <c:v>5279.12</c:v>
                </c:pt>
                <c:pt idx="194920">
                  <c:v>7867.82</c:v>
                </c:pt>
                <c:pt idx="194921">
                  <c:v>7997.5</c:v>
                </c:pt>
                <c:pt idx="194922">
                  <c:v>5335.22</c:v>
                </c:pt>
                <c:pt idx="194923">
                  <c:v>6964.22</c:v>
                </c:pt>
                <c:pt idx="194924">
                  <c:v>7344.22</c:v>
                </c:pt>
                <c:pt idx="194925">
                  <c:v>6639.6</c:v>
                </c:pt>
                <c:pt idx="194926">
                  <c:v>8699.64</c:v>
                </c:pt>
                <c:pt idx="194927">
                  <c:v>9362.92</c:v>
                </c:pt>
                <c:pt idx="194928">
                  <c:v>7125.02</c:v>
                </c:pt>
                <c:pt idx="194929">
                  <c:v>9395.8799999999992</c:v>
                </c:pt>
                <c:pt idx="194930">
                  <c:v>9463.2800000000007</c:v>
                </c:pt>
                <c:pt idx="194931">
                  <c:v>9585.9599999999991</c:v>
                </c:pt>
                <c:pt idx="194932">
                  <c:v>12063.58</c:v>
                </c:pt>
                <c:pt idx="194933">
                  <c:v>11487.86</c:v>
                </c:pt>
                <c:pt idx="194934">
                  <c:v>9027.52</c:v>
                </c:pt>
                <c:pt idx="194935">
                  <c:v>8380.7000000000007</c:v>
                </c:pt>
                <c:pt idx="194936">
                  <c:v>7171.34</c:v>
                </c:pt>
                <c:pt idx="194937">
                  <c:v>6934.51</c:v>
                </c:pt>
                <c:pt idx="194938">
                  <c:v>6576.98</c:v>
                </c:pt>
                <c:pt idx="194939">
                  <c:v>5264.66</c:v>
                </c:pt>
                <c:pt idx="194940">
                  <c:v>5547.98</c:v>
                </c:pt>
                <c:pt idx="194941">
                  <c:v>6602.92</c:v>
                </c:pt>
                <c:pt idx="194942">
                  <c:v>7463.66</c:v>
                </c:pt>
                <c:pt idx="194943">
                  <c:v>9942.84</c:v>
                </c:pt>
                <c:pt idx="194944">
                  <c:v>8754.7199999999993</c:v>
                </c:pt>
                <c:pt idx="194945">
                  <c:v>13098.46</c:v>
                </c:pt>
                <c:pt idx="194946">
                  <c:v>8418.4</c:v>
                </c:pt>
                <c:pt idx="194947">
                  <c:v>10299.56</c:v>
                </c:pt>
                <c:pt idx="194948">
                  <c:v>8395.92</c:v>
                </c:pt>
                <c:pt idx="194949">
                  <c:v>16831.990000000002</c:v>
                </c:pt>
                <c:pt idx="194950">
                  <c:v>11465.54</c:v>
                </c:pt>
                <c:pt idx="194951">
                  <c:v>7194.76</c:v>
                </c:pt>
                <c:pt idx="194952">
                  <c:v>6912.66</c:v>
                </c:pt>
                <c:pt idx="194953">
                  <c:v>7100.96</c:v>
                </c:pt>
                <c:pt idx="194954">
                  <c:v>6850.66</c:v>
                </c:pt>
                <c:pt idx="194955">
                  <c:v>14981.9</c:v>
                </c:pt>
                <c:pt idx="194956">
                  <c:v>15560.1</c:v>
                </c:pt>
                <c:pt idx="194957">
                  <c:v>13169.26</c:v>
                </c:pt>
                <c:pt idx="194958">
                  <c:v>12902.54</c:v>
                </c:pt>
                <c:pt idx="194959">
                  <c:v>13508.7</c:v>
                </c:pt>
                <c:pt idx="194960">
                  <c:v>11301.81</c:v>
                </c:pt>
                <c:pt idx="194961">
                  <c:v>9059.6</c:v>
                </c:pt>
                <c:pt idx="194962">
                  <c:v>8446.58</c:v>
                </c:pt>
                <c:pt idx="194963">
                  <c:v>8457.7000000000007</c:v>
                </c:pt>
                <c:pt idx="194964">
                  <c:v>10301</c:v>
                </c:pt>
                <c:pt idx="194965">
                  <c:v>6957.34</c:v>
                </c:pt>
                <c:pt idx="194966">
                  <c:v>6173.46</c:v>
                </c:pt>
                <c:pt idx="194967">
                  <c:v>6697.56</c:v>
                </c:pt>
                <c:pt idx="194968">
                  <c:v>8048.33</c:v>
                </c:pt>
                <c:pt idx="194969">
                  <c:v>6709.79</c:v>
                </c:pt>
                <c:pt idx="194970">
                  <c:v>6472.19</c:v>
                </c:pt>
                <c:pt idx="194971">
                  <c:v>6657.49</c:v>
                </c:pt>
                <c:pt idx="194972">
                  <c:v>5058.24</c:v>
                </c:pt>
                <c:pt idx="194973">
                  <c:v>6358.83</c:v>
                </c:pt>
                <c:pt idx="194974">
                  <c:v>5862.85</c:v>
                </c:pt>
                <c:pt idx="194975">
                  <c:v>6324.54</c:v>
                </c:pt>
                <c:pt idx="194976">
                  <c:v>5719.18</c:v>
                </c:pt>
                <c:pt idx="194977">
                  <c:v>5736.5</c:v>
                </c:pt>
                <c:pt idx="194978">
                  <c:v>7310.53</c:v>
                </c:pt>
                <c:pt idx="194979">
                  <c:v>7586.42</c:v>
                </c:pt>
                <c:pt idx="194980">
                  <c:v>6492.95</c:v>
                </c:pt>
                <c:pt idx="194981">
                  <c:v>8189.37</c:v>
                </c:pt>
                <c:pt idx="194982">
                  <c:v>7518.66</c:v>
                </c:pt>
                <c:pt idx="194983">
                  <c:v>8840.9</c:v>
                </c:pt>
                <c:pt idx="194984">
                  <c:v>7604.22</c:v>
                </c:pt>
                <c:pt idx="194985">
                  <c:v>8690.84</c:v>
                </c:pt>
                <c:pt idx="194986">
                  <c:v>7519.81</c:v>
                </c:pt>
                <c:pt idx="194987">
                  <c:v>7623.87</c:v>
                </c:pt>
                <c:pt idx="194988">
                  <c:v>7094.98</c:v>
                </c:pt>
                <c:pt idx="194989">
                  <c:v>6357.33</c:v>
                </c:pt>
                <c:pt idx="194990">
                  <c:v>5355.95</c:v>
                </c:pt>
                <c:pt idx="194991">
                  <c:v>5670.43</c:v>
                </c:pt>
                <c:pt idx="194992">
                  <c:v>7389.76</c:v>
                </c:pt>
                <c:pt idx="194993">
                  <c:v>5913.58</c:v>
                </c:pt>
                <c:pt idx="194994">
                  <c:v>7098.2</c:v>
                </c:pt>
                <c:pt idx="194995">
                  <c:v>8019.58</c:v>
                </c:pt>
                <c:pt idx="194996">
                  <c:v>7187.08</c:v>
                </c:pt>
                <c:pt idx="194997">
                  <c:v>15167.87</c:v>
                </c:pt>
                <c:pt idx="194998">
                  <c:v>8644.7000000000007</c:v>
                </c:pt>
                <c:pt idx="194999">
                  <c:v>10252.950000000001</c:v>
                </c:pt>
                <c:pt idx="195000">
                  <c:v>12911.76</c:v>
                </c:pt>
                <c:pt idx="195001">
                  <c:v>19648.16</c:v>
                </c:pt>
                <c:pt idx="195002">
                  <c:v>12070.09</c:v>
                </c:pt>
                <c:pt idx="195003">
                  <c:v>7817.02</c:v>
                </c:pt>
                <c:pt idx="195004">
                  <c:v>7831.94</c:v>
                </c:pt>
                <c:pt idx="195005">
                  <c:v>7392.82</c:v>
                </c:pt>
                <c:pt idx="195006">
                  <c:v>6794.49</c:v>
                </c:pt>
                <c:pt idx="195007">
                  <c:v>13534.74</c:v>
                </c:pt>
                <c:pt idx="195008">
                  <c:v>18368.2</c:v>
                </c:pt>
                <c:pt idx="195009">
                  <c:v>15027.55</c:v>
                </c:pt>
                <c:pt idx="195010">
                  <c:v>16308.28</c:v>
                </c:pt>
                <c:pt idx="195011">
                  <c:v>13541.58</c:v>
                </c:pt>
                <c:pt idx="195012">
                  <c:v>10984.23</c:v>
                </c:pt>
                <c:pt idx="195013">
                  <c:v>8426.42</c:v>
                </c:pt>
                <c:pt idx="195014">
                  <c:v>7495.38</c:v>
                </c:pt>
                <c:pt idx="195015">
                  <c:v>6297.76</c:v>
                </c:pt>
                <c:pt idx="195016">
                  <c:v>7325.69</c:v>
                </c:pt>
                <c:pt idx="195017">
                  <c:v>7547.76</c:v>
                </c:pt>
                <c:pt idx="195018">
                  <c:v>5341.62</c:v>
                </c:pt>
                <c:pt idx="195019">
                  <c:v>6465.72</c:v>
                </c:pt>
                <c:pt idx="195020">
                  <c:v>5663.71</c:v>
                </c:pt>
                <c:pt idx="195021">
                  <c:v>5921.32</c:v>
                </c:pt>
                <c:pt idx="195022">
                  <c:v>5705.73</c:v>
                </c:pt>
                <c:pt idx="195023">
                  <c:v>6463.77</c:v>
                </c:pt>
                <c:pt idx="195024">
                  <c:v>6006.45</c:v>
                </c:pt>
                <c:pt idx="195025">
                  <c:v>5827.81</c:v>
                </c:pt>
                <c:pt idx="195026">
                  <c:v>4224.3</c:v>
                </c:pt>
                <c:pt idx="195027">
                  <c:v>5544.64</c:v>
                </c:pt>
                <c:pt idx="195028">
                  <c:v>3879.9</c:v>
                </c:pt>
                <c:pt idx="195029">
                  <c:v>5438.42</c:v>
                </c:pt>
                <c:pt idx="195030">
                  <c:v>5102.2</c:v>
                </c:pt>
                <c:pt idx="195031">
                  <c:v>7398.47</c:v>
                </c:pt>
                <c:pt idx="195032">
                  <c:v>5940.24</c:v>
                </c:pt>
                <c:pt idx="195033">
                  <c:v>5776.91</c:v>
                </c:pt>
                <c:pt idx="195034">
                  <c:v>8801.01</c:v>
                </c:pt>
                <c:pt idx="195035">
                  <c:v>7164.93</c:v>
                </c:pt>
                <c:pt idx="195036">
                  <c:v>8539.1</c:v>
                </c:pt>
                <c:pt idx="195037">
                  <c:v>6661.47</c:v>
                </c:pt>
                <c:pt idx="195038">
                  <c:v>7871.29</c:v>
                </c:pt>
                <c:pt idx="195039">
                  <c:v>5922.16</c:v>
                </c:pt>
                <c:pt idx="195040">
                  <c:v>6337.4</c:v>
                </c:pt>
                <c:pt idx="195041">
                  <c:v>6352.14</c:v>
                </c:pt>
                <c:pt idx="195042">
                  <c:v>6531.81</c:v>
                </c:pt>
                <c:pt idx="195043">
                  <c:v>6424.41</c:v>
                </c:pt>
                <c:pt idx="195044">
                  <c:v>6957.65</c:v>
                </c:pt>
                <c:pt idx="195045">
                  <c:v>6407.73</c:v>
                </c:pt>
                <c:pt idx="195046">
                  <c:v>173075.66</c:v>
                </c:pt>
                <c:pt idx="195047">
                  <c:v>141187.54</c:v>
                </c:pt>
                <c:pt idx="195048">
                  <c:v>122434.28</c:v>
                </c:pt>
                <c:pt idx="195049">
                  <c:v>113539.16</c:v>
                </c:pt>
                <c:pt idx="195050">
                  <c:v>119718.92</c:v>
                </c:pt>
                <c:pt idx="195051">
                  <c:v>95395.24</c:v>
                </c:pt>
                <c:pt idx="195052">
                  <c:v>86889.41</c:v>
                </c:pt>
                <c:pt idx="195053">
                  <c:v>68724.990000000005</c:v>
                </c:pt>
                <c:pt idx="195054">
                  <c:v>78607.100000000006</c:v>
                </c:pt>
                <c:pt idx="195055">
                  <c:v>58360.97</c:v>
                </c:pt>
                <c:pt idx="195056">
                  <c:v>68121.070000000007</c:v>
                </c:pt>
                <c:pt idx="195057">
                  <c:v>83947.69</c:v>
                </c:pt>
                <c:pt idx="195058">
                  <c:v>72226.45</c:v>
                </c:pt>
                <c:pt idx="195059">
                  <c:v>53996.56</c:v>
                </c:pt>
                <c:pt idx="195060">
                  <c:v>72306.320000000007</c:v>
                </c:pt>
                <c:pt idx="195061">
                  <c:v>65931.72</c:v>
                </c:pt>
                <c:pt idx="195062">
                  <c:v>56757.65</c:v>
                </c:pt>
                <c:pt idx="195063">
                  <c:v>60426.68</c:v>
                </c:pt>
                <c:pt idx="195064">
                  <c:v>65260.37</c:v>
                </c:pt>
                <c:pt idx="195065">
                  <c:v>74016.81</c:v>
                </c:pt>
                <c:pt idx="195066">
                  <c:v>74800.58</c:v>
                </c:pt>
                <c:pt idx="195067">
                  <c:v>76963.39</c:v>
                </c:pt>
                <c:pt idx="195068">
                  <c:v>74266.03</c:v>
                </c:pt>
                <c:pt idx="195069">
                  <c:v>70498.39</c:v>
                </c:pt>
                <c:pt idx="195070">
                  <c:v>65924.33</c:v>
                </c:pt>
                <c:pt idx="195071">
                  <c:v>89699.67</c:v>
                </c:pt>
                <c:pt idx="195072">
                  <c:v>73773.73</c:v>
                </c:pt>
                <c:pt idx="195073">
                  <c:v>69365.600000000006</c:v>
                </c:pt>
                <c:pt idx="195074">
                  <c:v>88255.03</c:v>
                </c:pt>
                <c:pt idx="195075">
                  <c:v>88489.49</c:v>
                </c:pt>
                <c:pt idx="195076">
                  <c:v>94417.33</c:v>
                </c:pt>
                <c:pt idx="195077">
                  <c:v>74280.009999999995</c:v>
                </c:pt>
                <c:pt idx="195078">
                  <c:v>91276.61</c:v>
                </c:pt>
                <c:pt idx="195079">
                  <c:v>70402.48</c:v>
                </c:pt>
                <c:pt idx="195080">
                  <c:v>70853.73</c:v>
                </c:pt>
                <c:pt idx="195081">
                  <c:v>73080.95</c:v>
                </c:pt>
                <c:pt idx="195082">
                  <c:v>75875.34</c:v>
                </c:pt>
                <c:pt idx="195083">
                  <c:v>76435.3</c:v>
                </c:pt>
                <c:pt idx="195084">
                  <c:v>71742.16</c:v>
                </c:pt>
                <c:pt idx="195085">
                  <c:v>100737.4</c:v>
                </c:pt>
                <c:pt idx="195086">
                  <c:v>132799.28</c:v>
                </c:pt>
                <c:pt idx="195087">
                  <c:v>98599.1</c:v>
                </c:pt>
                <c:pt idx="195088">
                  <c:v>422306.25</c:v>
                </c:pt>
                <c:pt idx="195089">
                  <c:v>147611.60999999999</c:v>
                </c:pt>
                <c:pt idx="195090">
                  <c:v>149882.84</c:v>
                </c:pt>
                <c:pt idx="195091">
                  <c:v>187563.48</c:v>
                </c:pt>
                <c:pt idx="195092">
                  <c:v>303006.44</c:v>
                </c:pt>
                <c:pt idx="195093">
                  <c:v>101574.75</c:v>
                </c:pt>
                <c:pt idx="195094">
                  <c:v>88425.09</c:v>
                </c:pt>
                <c:pt idx="195095">
                  <c:v>73195.06</c:v>
                </c:pt>
                <c:pt idx="195096">
                  <c:v>86743.25</c:v>
                </c:pt>
                <c:pt idx="195097">
                  <c:v>110523.42</c:v>
                </c:pt>
                <c:pt idx="195098">
                  <c:v>165658.06</c:v>
                </c:pt>
                <c:pt idx="195099">
                  <c:v>153842.37</c:v>
                </c:pt>
                <c:pt idx="195100">
                  <c:v>125809.39</c:v>
                </c:pt>
                <c:pt idx="195101">
                  <c:v>112369.56</c:v>
                </c:pt>
                <c:pt idx="195102">
                  <c:v>116336.76</c:v>
                </c:pt>
                <c:pt idx="195103">
                  <c:v>95780.81</c:v>
                </c:pt>
                <c:pt idx="195104">
                  <c:v>78295.820000000007</c:v>
                </c:pt>
                <c:pt idx="195105">
                  <c:v>79062.28</c:v>
                </c:pt>
                <c:pt idx="195106">
                  <c:v>86333.33</c:v>
                </c:pt>
                <c:pt idx="195107">
                  <c:v>80423.570000000007</c:v>
                </c:pt>
                <c:pt idx="195108">
                  <c:v>66725.7</c:v>
                </c:pt>
                <c:pt idx="195109">
                  <c:v>85172.3</c:v>
                </c:pt>
                <c:pt idx="195110">
                  <c:v>61809.97</c:v>
                </c:pt>
                <c:pt idx="195111">
                  <c:v>70896.42</c:v>
                </c:pt>
                <c:pt idx="195112">
                  <c:v>60814.27</c:v>
                </c:pt>
                <c:pt idx="195113">
                  <c:v>62858.09</c:v>
                </c:pt>
                <c:pt idx="195114">
                  <c:v>62214.93</c:v>
                </c:pt>
                <c:pt idx="195115">
                  <c:v>50363.360000000001</c:v>
                </c:pt>
                <c:pt idx="195116">
                  <c:v>64096.12</c:v>
                </c:pt>
                <c:pt idx="195117">
                  <c:v>78484.509999999995</c:v>
                </c:pt>
                <c:pt idx="195118">
                  <c:v>75973.67</c:v>
                </c:pt>
                <c:pt idx="195119">
                  <c:v>64734.69</c:v>
                </c:pt>
                <c:pt idx="195120">
                  <c:v>70858.02</c:v>
                </c:pt>
                <c:pt idx="195121">
                  <c:v>59429.53</c:v>
                </c:pt>
                <c:pt idx="195122">
                  <c:v>68921.119999999995</c:v>
                </c:pt>
                <c:pt idx="195123">
                  <c:v>65185.35</c:v>
                </c:pt>
                <c:pt idx="195124">
                  <c:v>87239.63</c:v>
                </c:pt>
                <c:pt idx="195125">
                  <c:v>79813.19</c:v>
                </c:pt>
                <c:pt idx="195126">
                  <c:v>77725.53</c:v>
                </c:pt>
                <c:pt idx="195127">
                  <c:v>87295.29</c:v>
                </c:pt>
                <c:pt idx="195128">
                  <c:v>88257.35</c:v>
                </c:pt>
                <c:pt idx="195129">
                  <c:v>61910.75</c:v>
                </c:pt>
                <c:pt idx="195130">
                  <c:v>72283.679999999993</c:v>
                </c:pt>
                <c:pt idx="195131">
                  <c:v>69794.36</c:v>
                </c:pt>
                <c:pt idx="195132">
                  <c:v>65049.919999999998</c:v>
                </c:pt>
                <c:pt idx="195133">
                  <c:v>75958.98</c:v>
                </c:pt>
                <c:pt idx="195134">
                  <c:v>61531.15</c:v>
                </c:pt>
                <c:pt idx="195135">
                  <c:v>125223.61</c:v>
                </c:pt>
                <c:pt idx="195136">
                  <c:v>107423.52</c:v>
                </c:pt>
                <c:pt idx="195137">
                  <c:v>154790.85999999999</c:v>
                </c:pt>
                <c:pt idx="195138">
                  <c:v>122099.85</c:v>
                </c:pt>
                <c:pt idx="195139">
                  <c:v>105362.89</c:v>
                </c:pt>
                <c:pt idx="195140">
                  <c:v>392023.02</c:v>
                </c:pt>
                <c:pt idx="195141">
                  <c:v>107583.74</c:v>
                </c:pt>
                <c:pt idx="195142">
                  <c:v>120430.06</c:v>
                </c:pt>
                <c:pt idx="195143">
                  <c:v>144247.35999999999</c:v>
                </c:pt>
                <c:pt idx="195144">
                  <c:v>215373.51</c:v>
                </c:pt>
                <c:pt idx="195145">
                  <c:v>112672.8</c:v>
                </c:pt>
                <c:pt idx="195146">
                  <c:v>64291.76</c:v>
                </c:pt>
                <c:pt idx="195147">
                  <c:v>60772.83</c:v>
                </c:pt>
                <c:pt idx="195148">
                  <c:v>72963.8</c:v>
                </c:pt>
                <c:pt idx="195149">
                  <c:v>78550.53</c:v>
                </c:pt>
                <c:pt idx="195150">
                  <c:v>134789.57</c:v>
                </c:pt>
                <c:pt idx="195151">
                  <c:v>165170.72</c:v>
                </c:pt>
                <c:pt idx="195152">
                  <c:v>135606.39000000001</c:v>
                </c:pt>
                <c:pt idx="195153">
                  <c:v>106108.25</c:v>
                </c:pt>
                <c:pt idx="195154">
                  <c:v>108329.15</c:v>
                </c:pt>
                <c:pt idx="195155">
                  <c:v>82441.75</c:v>
                </c:pt>
                <c:pt idx="195156">
                  <c:v>82891.37</c:v>
                </c:pt>
                <c:pt idx="195157">
                  <c:v>66257.05</c:v>
                </c:pt>
                <c:pt idx="195158">
                  <c:v>65243.55</c:v>
                </c:pt>
                <c:pt idx="195159">
                  <c:v>63192.94</c:v>
                </c:pt>
                <c:pt idx="195160">
                  <c:v>70489.62</c:v>
                </c:pt>
                <c:pt idx="195161">
                  <c:v>55862.97</c:v>
                </c:pt>
                <c:pt idx="195162">
                  <c:v>55750.06</c:v>
                </c:pt>
                <c:pt idx="195163">
                  <c:v>61873.34</c:v>
                </c:pt>
                <c:pt idx="195164">
                  <c:v>66306.539999999994</c:v>
                </c:pt>
                <c:pt idx="195165">
                  <c:v>56990.82</c:v>
                </c:pt>
                <c:pt idx="195166">
                  <c:v>55828.14</c:v>
                </c:pt>
                <c:pt idx="195167">
                  <c:v>54181.7</c:v>
                </c:pt>
                <c:pt idx="195168">
                  <c:v>65785.36</c:v>
                </c:pt>
                <c:pt idx="195169">
                  <c:v>64128.65</c:v>
                </c:pt>
                <c:pt idx="195170">
                  <c:v>55634.19</c:v>
                </c:pt>
                <c:pt idx="195171">
                  <c:v>47898.239999999998</c:v>
                </c:pt>
                <c:pt idx="195172">
                  <c:v>70774.559999999998</c:v>
                </c:pt>
                <c:pt idx="195173">
                  <c:v>59857.2</c:v>
                </c:pt>
                <c:pt idx="195174">
                  <c:v>58806.94</c:v>
                </c:pt>
                <c:pt idx="195175">
                  <c:v>70485.06</c:v>
                </c:pt>
                <c:pt idx="195176">
                  <c:v>55363.39</c:v>
                </c:pt>
                <c:pt idx="195177">
                  <c:v>71553.95</c:v>
                </c:pt>
                <c:pt idx="195178">
                  <c:v>71556.929999999993</c:v>
                </c:pt>
                <c:pt idx="195179">
                  <c:v>70202.92</c:v>
                </c:pt>
                <c:pt idx="195180">
                  <c:v>74311.19</c:v>
                </c:pt>
                <c:pt idx="195181">
                  <c:v>64402.18</c:v>
                </c:pt>
                <c:pt idx="195182">
                  <c:v>76073.02</c:v>
                </c:pt>
                <c:pt idx="195183">
                  <c:v>97082.06</c:v>
                </c:pt>
                <c:pt idx="195184">
                  <c:v>98375.32</c:v>
                </c:pt>
                <c:pt idx="195185">
                  <c:v>86466.03</c:v>
                </c:pt>
                <c:pt idx="195186">
                  <c:v>81175.98</c:v>
                </c:pt>
                <c:pt idx="195187">
                  <c:v>63571.41</c:v>
                </c:pt>
                <c:pt idx="195188">
                  <c:v>86319.25</c:v>
                </c:pt>
                <c:pt idx="195189">
                  <c:v>26726.1</c:v>
                </c:pt>
                <c:pt idx="195190">
                  <c:v>19005.98</c:v>
                </c:pt>
                <c:pt idx="195191">
                  <c:v>25106.38</c:v>
                </c:pt>
                <c:pt idx="195192">
                  <c:v>23403.88</c:v>
                </c:pt>
                <c:pt idx="195193">
                  <c:v>24013.39</c:v>
                </c:pt>
                <c:pt idx="195194">
                  <c:v>22065.73</c:v>
                </c:pt>
                <c:pt idx="195195">
                  <c:v>20311.8</c:v>
                </c:pt>
                <c:pt idx="195196">
                  <c:v>20578.7</c:v>
                </c:pt>
                <c:pt idx="195197">
                  <c:v>20522.740000000002</c:v>
                </c:pt>
                <c:pt idx="195198">
                  <c:v>22312.26</c:v>
                </c:pt>
                <c:pt idx="195199">
                  <c:v>20826.48</c:v>
                </c:pt>
                <c:pt idx="195200">
                  <c:v>17191.57</c:v>
                </c:pt>
                <c:pt idx="195201">
                  <c:v>20549.3</c:v>
                </c:pt>
                <c:pt idx="195202">
                  <c:v>21971.74</c:v>
                </c:pt>
                <c:pt idx="195203">
                  <c:v>19882.86</c:v>
                </c:pt>
                <c:pt idx="195204">
                  <c:v>18014.12</c:v>
                </c:pt>
                <c:pt idx="195205">
                  <c:v>18034</c:v>
                </c:pt>
                <c:pt idx="195206">
                  <c:v>19242.8</c:v>
                </c:pt>
                <c:pt idx="195207">
                  <c:v>20796.400000000001</c:v>
                </c:pt>
                <c:pt idx="195208">
                  <c:v>20195.61</c:v>
                </c:pt>
                <c:pt idx="195209">
                  <c:v>18141.12</c:v>
                </c:pt>
                <c:pt idx="195210">
                  <c:v>20916.650000000001</c:v>
                </c:pt>
                <c:pt idx="195211">
                  <c:v>21718.25</c:v>
                </c:pt>
                <c:pt idx="195212">
                  <c:v>27338.83</c:v>
                </c:pt>
                <c:pt idx="195213">
                  <c:v>22656.74</c:v>
                </c:pt>
                <c:pt idx="195214">
                  <c:v>25806.18</c:v>
                </c:pt>
                <c:pt idx="195215">
                  <c:v>26356.91</c:v>
                </c:pt>
                <c:pt idx="195216">
                  <c:v>26478.59</c:v>
                </c:pt>
                <c:pt idx="195217">
                  <c:v>28090.83</c:v>
                </c:pt>
                <c:pt idx="195218">
                  <c:v>27432.99</c:v>
                </c:pt>
                <c:pt idx="195219">
                  <c:v>26615</c:v>
                </c:pt>
                <c:pt idx="195220">
                  <c:v>23645.71</c:v>
                </c:pt>
                <c:pt idx="195221">
                  <c:v>22203.38</c:v>
                </c:pt>
                <c:pt idx="195222">
                  <c:v>18912.599999999999</c:v>
                </c:pt>
                <c:pt idx="195223">
                  <c:v>19200.59</c:v>
                </c:pt>
                <c:pt idx="195224">
                  <c:v>20396.16</c:v>
                </c:pt>
                <c:pt idx="195225">
                  <c:v>20826.86</c:v>
                </c:pt>
                <c:pt idx="195226">
                  <c:v>18196.03</c:v>
                </c:pt>
                <c:pt idx="195227">
                  <c:v>17851.080000000002</c:v>
                </c:pt>
                <c:pt idx="195228">
                  <c:v>21641.040000000001</c:v>
                </c:pt>
                <c:pt idx="195229">
                  <c:v>23636.93</c:v>
                </c:pt>
                <c:pt idx="195230">
                  <c:v>18269.7</c:v>
                </c:pt>
                <c:pt idx="195231">
                  <c:v>38162.85</c:v>
                </c:pt>
                <c:pt idx="195232">
                  <c:v>22845.78</c:v>
                </c:pt>
                <c:pt idx="195233">
                  <c:v>21461.24</c:v>
                </c:pt>
                <c:pt idx="195234">
                  <c:v>21999.23</c:v>
                </c:pt>
                <c:pt idx="195235">
                  <c:v>36010.15</c:v>
                </c:pt>
                <c:pt idx="195236">
                  <c:v>25599.3</c:v>
                </c:pt>
                <c:pt idx="195237">
                  <c:v>28172.81</c:v>
                </c:pt>
                <c:pt idx="195238">
                  <c:v>19371.14</c:v>
                </c:pt>
                <c:pt idx="195239">
                  <c:v>19207.29</c:v>
                </c:pt>
                <c:pt idx="195240">
                  <c:v>17171.32</c:v>
                </c:pt>
                <c:pt idx="195241">
                  <c:v>26068.67</c:v>
                </c:pt>
                <c:pt idx="195242">
                  <c:v>24092.58</c:v>
                </c:pt>
                <c:pt idx="195243">
                  <c:v>30018.63</c:v>
                </c:pt>
                <c:pt idx="195244">
                  <c:v>26450.84</c:v>
                </c:pt>
                <c:pt idx="195245">
                  <c:v>30545.34</c:v>
                </c:pt>
                <c:pt idx="195246">
                  <c:v>25331.7</c:v>
                </c:pt>
                <c:pt idx="195247">
                  <c:v>23337.05</c:v>
                </c:pt>
                <c:pt idx="195248">
                  <c:v>20969.23</c:v>
                </c:pt>
                <c:pt idx="195249">
                  <c:v>20627.04</c:v>
                </c:pt>
                <c:pt idx="195250">
                  <c:v>23664.37</c:v>
                </c:pt>
                <c:pt idx="195251">
                  <c:v>18548.86</c:v>
                </c:pt>
                <c:pt idx="195252">
                  <c:v>18925.68</c:v>
                </c:pt>
                <c:pt idx="195253">
                  <c:v>17277.259999999998</c:v>
                </c:pt>
                <c:pt idx="195254">
                  <c:v>21345.61</c:v>
                </c:pt>
                <c:pt idx="195255">
                  <c:v>19616.990000000002</c:v>
                </c:pt>
                <c:pt idx="195256">
                  <c:v>19394.349999999999</c:v>
                </c:pt>
                <c:pt idx="195257">
                  <c:v>16363.86</c:v>
                </c:pt>
                <c:pt idx="195258">
                  <c:v>14788.02</c:v>
                </c:pt>
                <c:pt idx="195259">
                  <c:v>17231.22</c:v>
                </c:pt>
                <c:pt idx="195260">
                  <c:v>18506.509999999998</c:v>
                </c:pt>
                <c:pt idx="195261">
                  <c:v>19061.41</c:v>
                </c:pt>
                <c:pt idx="195262">
                  <c:v>17582.23</c:v>
                </c:pt>
                <c:pt idx="195263">
                  <c:v>21082.38</c:v>
                </c:pt>
                <c:pt idx="195264">
                  <c:v>22911.48</c:v>
                </c:pt>
                <c:pt idx="195265">
                  <c:v>21849.29</c:v>
                </c:pt>
                <c:pt idx="195266">
                  <c:v>21710.15</c:v>
                </c:pt>
                <c:pt idx="195267">
                  <c:v>24566.49</c:v>
                </c:pt>
                <c:pt idx="195268">
                  <c:v>24968.959999999999</c:v>
                </c:pt>
                <c:pt idx="195269">
                  <c:v>27550.32</c:v>
                </c:pt>
                <c:pt idx="195270">
                  <c:v>24558.1</c:v>
                </c:pt>
                <c:pt idx="195271">
                  <c:v>27285.66</c:v>
                </c:pt>
                <c:pt idx="195272">
                  <c:v>26357.27</c:v>
                </c:pt>
                <c:pt idx="195273">
                  <c:v>21951.34</c:v>
                </c:pt>
                <c:pt idx="195274">
                  <c:v>19933.64</c:v>
                </c:pt>
                <c:pt idx="195275">
                  <c:v>20642.34</c:v>
                </c:pt>
                <c:pt idx="195276">
                  <c:v>23939.06</c:v>
                </c:pt>
                <c:pt idx="195277">
                  <c:v>22131.4</c:v>
                </c:pt>
                <c:pt idx="195278">
                  <c:v>20715.16</c:v>
                </c:pt>
                <c:pt idx="195279">
                  <c:v>18165.259999999998</c:v>
                </c:pt>
                <c:pt idx="195280">
                  <c:v>19757.25</c:v>
                </c:pt>
                <c:pt idx="195281">
                  <c:v>20044.18</c:v>
                </c:pt>
                <c:pt idx="195282">
                  <c:v>20381.43</c:v>
                </c:pt>
                <c:pt idx="195283">
                  <c:v>39298.26</c:v>
                </c:pt>
                <c:pt idx="195284">
                  <c:v>20838.34</c:v>
                </c:pt>
                <c:pt idx="195285">
                  <c:v>23123.4</c:v>
                </c:pt>
                <c:pt idx="195286">
                  <c:v>23727.88</c:v>
                </c:pt>
                <c:pt idx="195287">
                  <c:v>33980.49</c:v>
                </c:pt>
                <c:pt idx="195288">
                  <c:v>28125.38</c:v>
                </c:pt>
                <c:pt idx="195289">
                  <c:v>27282.19</c:v>
                </c:pt>
                <c:pt idx="195290">
                  <c:v>23067.64</c:v>
                </c:pt>
                <c:pt idx="195291">
                  <c:v>22004.14</c:v>
                </c:pt>
                <c:pt idx="195292">
                  <c:v>20068.419999999998</c:v>
                </c:pt>
                <c:pt idx="195293">
                  <c:v>25869.439999999999</c:v>
                </c:pt>
                <c:pt idx="195294">
                  <c:v>28383.01</c:v>
                </c:pt>
                <c:pt idx="195295">
                  <c:v>26736.11</c:v>
                </c:pt>
                <c:pt idx="195296">
                  <c:v>28504.27</c:v>
                </c:pt>
                <c:pt idx="195297">
                  <c:v>30777.8</c:v>
                </c:pt>
                <c:pt idx="195298">
                  <c:v>24017.02</c:v>
                </c:pt>
                <c:pt idx="195299">
                  <c:v>23370.93</c:v>
                </c:pt>
                <c:pt idx="195300">
                  <c:v>24171.65</c:v>
                </c:pt>
                <c:pt idx="195301">
                  <c:v>23141.040000000001</c:v>
                </c:pt>
                <c:pt idx="195302">
                  <c:v>20416.310000000001</c:v>
                </c:pt>
                <c:pt idx="195303">
                  <c:v>16582.91</c:v>
                </c:pt>
                <c:pt idx="195304">
                  <c:v>18118.88</c:v>
                </c:pt>
                <c:pt idx="195305">
                  <c:v>18712.86</c:v>
                </c:pt>
                <c:pt idx="195306">
                  <c:v>17874.52</c:v>
                </c:pt>
                <c:pt idx="195307">
                  <c:v>19433.3</c:v>
                </c:pt>
                <c:pt idx="195308">
                  <c:v>21129.31</c:v>
                </c:pt>
                <c:pt idx="195309">
                  <c:v>17137.68</c:v>
                </c:pt>
                <c:pt idx="195310">
                  <c:v>16678.91</c:v>
                </c:pt>
                <c:pt idx="195311">
                  <c:v>20283.259999999998</c:v>
                </c:pt>
                <c:pt idx="195312">
                  <c:v>17356.79</c:v>
                </c:pt>
                <c:pt idx="195313">
                  <c:v>17041.46</c:v>
                </c:pt>
                <c:pt idx="195314">
                  <c:v>17659.400000000001</c:v>
                </c:pt>
                <c:pt idx="195315">
                  <c:v>18061.580000000002</c:v>
                </c:pt>
                <c:pt idx="195316">
                  <c:v>18163.27</c:v>
                </c:pt>
                <c:pt idx="195317">
                  <c:v>22885.31</c:v>
                </c:pt>
                <c:pt idx="195318">
                  <c:v>18398.02</c:v>
                </c:pt>
                <c:pt idx="195319">
                  <c:v>22876.61</c:v>
                </c:pt>
                <c:pt idx="195320">
                  <c:v>23807.93</c:v>
                </c:pt>
                <c:pt idx="195321">
                  <c:v>23546.37</c:v>
                </c:pt>
                <c:pt idx="195322">
                  <c:v>24181.200000000001</c:v>
                </c:pt>
                <c:pt idx="195323">
                  <c:v>22701.439999999999</c:v>
                </c:pt>
                <c:pt idx="195324">
                  <c:v>27008.37</c:v>
                </c:pt>
                <c:pt idx="195325">
                  <c:v>20635.810000000001</c:v>
                </c:pt>
                <c:pt idx="195326">
                  <c:v>22625.47</c:v>
                </c:pt>
                <c:pt idx="195327">
                  <c:v>21397.56</c:v>
                </c:pt>
                <c:pt idx="195328">
                  <c:v>21450.22</c:v>
                </c:pt>
                <c:pt idx="195329">
                  <c:v>20231.669999999998</c:v>
                </c:pt>
                <c:pt idx="195330">
                  <c:v>18989.52</c:v>
                </c:pt>
                <c:pt idx="195331">
                  <c:v>18137.52</c:v>
                </c:pt>
                <c:pt idx="195332">
                  <c:v>-29.97</c:v>
                </c:pt>
                <c:pt idx="195333">
                  <c:v>1272</c:v>
                </c:pt>
                <c:pt idx="195334">
                  <c:v>477</c:v>
                </c:pt>
                <c:pt idx="195335">
                  <c:v>358</c:v>
                </c:pt>
                <c:pt idx="195336">
                  <c:v>700</c:v>
                </c:pt>
                <c:pt idx="195337">
                  <c:v>525</c:v>
                </c:pt>
                <c:pt idx="195338">
                  <c:v>8.75</c:v>
                </c:pt>
                <c:pt idx="195339">
                  <c:v>14.96</c:v>
                </c:pt>
                <c:pt idx="195340">
                  <c:v>-175</c:v>
                </c:pt>
                <c:pt idx="195341">
                  <c:v>12</c:v>
                </c:pt>
                <c:pt idx="195342">
                  <c:v>12</c:v>
                </c:pt>
                <c:pt idx="195343">
                  <c:v>5</c:v>
                </c:pt>
                <c:pt idx="195344">
                  <c:v>54130.89</c:v>
                </c:pt>
                <c:pt idx="195345">
                  <c:v>42596.31</c:v>
                </c:pt>
                <c:pt idx="195346">
                  <c:v>44140.93</c:v>
                </c:pt>
                <c:pt idx="195347">
                  <c:v>42625.85</c:v>
                </c:pt>
                <c:pt idx="195348">
                  <c:v>48678.61</c:v>
                </c:pt>
                <c:pt idx="195349">
                  <c:v>41565.06</c:v>
                </c:pt>
                <c:pt idx="195350">
                  <c:v>40818.879999999997</c:v>
                </c:pt>
                <c:pt idx="195351">
                  <c:v>39423.440000000002</c:v>
                </c:pt>
                <c:pt idx="195352">
                  <c:v>43897.96</c:v>
                </c:pt>
                <c:pt idx="195353">
                  <c:v>37708.44</c:v>
                </c:pt>
                <c:pt idx="195354">
                  <c:v>35641.120000000003</c:v>
                </c:pt>
                <c:pt idx="195355">
                  <c:v>37869.58</c:v>
                </c:pt>
                <c:pt idx="195356">
                  <c:v>37795.699999999997</c:v>
                </c:pt>
                <c:pt idx="195357">
                  <c:v>42026.5</c:v>
                </c:pt>
                <c:pt idx="195358">
                  <c:v>37185.31</c:v>
                </c:pt>
                <c:pt idx="195359">
                  <c:v>37291.410000000003</c:v>
                </c:pt>
                <c:pt idx="195360">
                  <c:v>36359.89</c:v>
                </c:pt>
                <c:pt idx="195361">
                  <c:v>40740.32</c:v>
                </c:pt>
                <c:pt idx="195362">
                  <c:v>39120.6</c:v>
                </c:pt>
                <c:pt idx="195363">
                  <c:v>38983.949999999997</c:v>
                </c:pt>
                <c:pt idx="195364">
                  <c:v>35270.339999999997</c:v>
                </c:pt>
                <c:pt idx="195365">
                  <c:v>43126.34</c:v>
                </c:pt>
                <c:pt idx="195366">
                  <c:v>39115.57</c:v>
                </c:pt>
                <c:pt idx="195367">
                  <c:v>38606.370000000003</c:v>
                </c:pt>
                <c:pt idx="195368">
                  <c:v>37495.129999999997</c:v>
                </c:pt>
                <c:pt idx="195369">
                  <c:v>37808.32</c:v>
                </c:pt>
                <c:pt idx="195370">
                  <c:v>37028.22</c:v>
                </c:pt>
                <c:pt idx="195371">
                  <c:v>38848.6</c:v>
                </c:pt>
                <c:pt idx="195372">
                  <c:v>35642.53</c:v>
                </c:pt>
                <c:pt idx="195373">
                  <c:v>37994.519999999997</c:v>
                </c:pt>
                <c:pt idx="195374">
                  <c:v>41864.89</c:v>
                </c:pt>
                <c:pt idx="195375">
                  <c:v>34622.61</c:v>
                </c:pt>
                <c:pt idx="195376">
                  <c:v>37566.089999999997</c:v>
                </c:pt>
                <c:pt idx="195377">
                  <c:v>33504.800000000003</c:v>
                </c:pt>
                <c:pt idx="195378">
                  <c:v>38009.699999999997</c:v>
                </c:pt>
                <c:pt idx="195379">
                  <c:v>37814.67</c:v>
                </c:pt>
                <c:pt idx="195380">
                  <c:v>36942.61</c:v>
                </c:pt>
                <c:pt idx="195381">
                  <c:v>35033.699999999997</c:v>
                </c:pt>
                <c:pt idx="195382">
                  <c:v>34347.21</c:v>
                </c:pt>
                <c:pt idx="195383">
                  <c:v>42492.54</c:v>
                </c:pt>
                <c:pt idx="195384">
                  <c:v>36233.53</c:v>
                </c:pt>
                <c:pt idx="195385">
                  <c:v>35791.68</c:v>
                </c:pt>
                <c:pt idx="195386">
                  <c:v>34808.54</c:v>
                </c:pt>
                <c:pt idx="195387">
                  <c:v>39516.5</c:v>
                </c:pt>
                <c:pt idx="195388">
                  <c:v>36033.4</c:v>
                </c:pt>
                <c:pt idx="195389">
                  <c:v>37085.78</c:v>
                </c:pt>
                <c:pt idx="195390">
                  <c:v>41864.97</c:v>
                </c:pt>
                <c:pt idx="195391">
                  <c:v>32915.06</c:v>
                </c:pt>
                <c:pt idx="195392">
                  <c:v>34768.83</c:v>
                </c:pt>
                <c:pt idx="195393">
                  <c:v>34501.74</c:v>
                </c:pt>
                <c:pt idx="195394">
                  <c:v>31466.97</c:v>
                </c:pt>
                <c:pt idx="195395">
                  <c:v>32861.49</c:v>
                </c:pt>
                <c:pt idx="195396">
                  <c:v>47998.05</c:v>
                </c:pt>
                <c:pt idx="195397">
                  <c:v>42277.09</c:v>
                </c:pt>
                <c:pt idx="195398">
                  <c:v>48037.83</c:v>
                </c:pt>
                <c:pt idx="195399">
                  <c:v>38388.870000000003</c:v>
                </c:pt>
                <c:pt idx="195400">
                  <c:v>47657.599999999999</c:v>
                </c:pt>
                <c:pt idx="195401">
                  <c:v>39220.629999999997</c:v>
                </c:pt>
                <c:pt idx="195402">
                  <c:v>38680.42</c:v>
                </c:pt>
                <c:pt idx="195403">
                  <c:v>36278</c:v>
                </c:pt>
                <c:pt idx="195404">
                  <c:v>38793.629999999997</c:v>
                </c:pt>
                <c:pt idx="195405">
                  <c:v>38378.47</c:v>
                </c:pt>
                <c:pt idx="195406">
                  <c:v>38310.06</c:v>
                </c:pt>
                <c:pt idx="195407">
                  <c:v>40145.370000000003</c:v>
                </c:pt>
                <c:pt idx="195408">
                  <c:v>34854.400000000001</c:v>
                </c:pt>
                <c:pt idx="195409">
                  <c:v>37898.83</c:v>
                </c:pt>
                <c:pt idx="195410">
                  <c:v>33787.93</c:v>
                </c:pt>
                <c:pt idx="195411">
                  <c:v>35429.89</c:v>
                </c:pt>
                <c:pt idx="195412">
                  <c:v>33695.480000000003</c:v>
                </c:pt>
                <c:pt idx="195413">
                  <c:v>38577.4</c:v>
                </c:pt>
                <c:pt idx="195414">
                  <c:v>37723.339999999997</c:v>
                </c:pt>
                <c:pt idx="195415">
                  <c:v>37632.17</c:v>
                </c:pt>
                <c:pt idx="195416">
                  <c:v>36375.68</c:v>
                </c:pt>
                <c:pt idx="195417">
                  <c:v>39547.480000000003</c:v>
                </c:pt>
                <c:pt idx="195418">
                  <c:v>38207.800000000003</c:v>
                </c:pt>
                <c:pt idx="195419">
                  <c:v>35717.040000000001</c:v>
                </c:pt>
                <c:pt idx="195420">
                  <c:v>36293.760000000002</c:v>
                </c:pt>
                <c:pt idx="195421">
                  <c:v>33550.18</c:v>
                </c:pt>
                <c:pt idx="195422">
                  <c:v>41700.550000000003</c:v>
                </c:pt>
                <c:pt idx="195423">
                  <c:v>37525.74</c:v>
                </c:pt>
                <c:pt idx="195424">
                  <c:v>36761.339999999997</c:v>
                </c:pt>
                <c:pt idx="195425">
                  <c:v>37372.480000000003</c:v>
                </c:pt>
                <c:pt idx="195426">
                  <c:v>41769.69</c:v>
                </c:pt>
                <c:pt idx="195427">
                  <c:v>36916.36</c:v>
                </c:pt>
                <c:pt idx="195428">
                  <c:v>36826.94</c:v>
                </c:pt>
                <c:pt idx="195429">
                  <c:v>33856.07</c:v>
                </c:pt>
                <c:pt idx="195430">
                  <c:v>37459.49</c:v>
                </c:pt>
                <c:pt idx="195431">
                  <c:v>36692.57</c:v>
                </c:pt>
                <c:pt idx="195432">
                  <c:v>36380.620000000003</c:v>
                </c:pt>
                <c:pt idx="195433">
                  <c:v>35843.14</c:v>
                </c:pt>
                <c:pt idx="195434">
                  <c:v>36934.99</c:v>
                </c:pt>
                <c:pt idx="195435">
                  <c:v>40056.480000000003</c:v>
                </c:pt>
                <c:pt idx="195436">
                  <c:v>36850.94</c:v>
                </c:pt>
                <c:pt idx="195437">
                  <c:v>38223.58</c:v>
                </c:pt>
                <c:pt idx="195438">
                  <c:v>39521.449999999997</c:v>
                </c:pt>
                <c:pt idx="195439">
                  <c:v>38463.839999999997</c:v>
                </c:pt>
                <c:pt idx="195440">
                  <c:v>39586.879999999997</c:v>
                </c:pt>
                <c:pt idx="195441">
                  <c:v>38498.25</c:v>
                </c:pt>
                <c:pt idx="195442">
                  <c:v>46650.39</c:v>
                </c:pt>
                <c:pt idx="195443">
                  <c:v>34651.29</c:v>
                </c:pt>
                <c:pt idx="195444">
                  <c:v>34579.74</c:v>
                </c:pt>
                <c:pt idx="195445">
                  <c:v>38352.54</c:v>
                </c:pt>
                <c:pt idx="195446">
                  <c:v>38784.620000000003</c:v>
                </c:pt>
                <c:pt idx="195447">
                  <c:v>34791.86</c:v>
                </c:pt>
                <c:pt idx="195448">
                  <c:v>46157.13</c:v>
                </c:pt>
                <c:pt idx="195449">
                  <c:v>48794.3</c:v>
                </c:pt>
                <c:pt idx="195450">
                  <c:v>45263.25</c:v>
                </c:pt>
                <c:pt idx="195451">
                  <c:v>42912.73</c:v>
                </c:pt>
                <c:pt idx="195452">
                  <c:v>45082.14</c:v>
                </c:pt>
                <c:pt idx="195453">
                  <c:v>43350.67</c:v>
                </c:pt>
                <c:pt idx="195454">
                  <c:v>43324.26</c:v>
                </c:pt>
                <c:pt idx="195455">
                  <c:v>38775.93</c:v>
                </c:pt>
                <c:pt idx="195456">
                  <c:v>40672.9</c:v>
                </c:pt>
                <c:pt idx="195457">
                  <c:v>44016.959999999999</c:v>
                </c:pt>
                <c:pt idx="195458">
                  <c:v>38133.879999999997</c:v>
                </c:pt>
                <c:pt idx="195459">
                  <c:v>36833.94</c:v>
                </c:pt>
                <c:pt idx="195460">
                  <c:v>36332.32</c:v>
                </c:pt>
                <c:pt idx="195461">
                  <c:v>40526.99</c:v>
                </c:pt>
                <c:pt idx="195462">
                  <c:v>37942.97</c:v>
                </c:pt>
                <c:pt idx="195463">
                  <c:v>35439.440000000002</c:v>
                </c:pt>
                <c:pt idx="195464">
                  <c:v>36789.07</c:v>
                </c:pt>
                <c:pt idx="195465">
                  <c:v>37645.599999999999</c:v>
                </c:pt>
                <c:pt idx="195466">
                  <c:v>40739.760000000002</c:v>
                </c:pt>
                <c:pt idx="195467">
                  <c:v>36256.9</c:v>
                </c:pt>
                <c:pt idx="195468">
                  <c:v>37165.69</c:v>
                </c:pt>
                <c:pt idx="195469">
                  <c:v>40243.879999999997</c:v>
                </c:pt>
                <c:pt idx="195470">
                  <c:v>41543.9</c:v>
                </c:pt>
                <c:pt idx="195471">
                  <c:v>37811.019999999997</c:v>
                </c:pt>
                <c:pt idx="195472">
                  <c:v>35326.71</c:v>
                </c:pt>
                <c:pt idx="195473">
                  <c:v>33800.5</c:v>
                </c:pt>
                <c:pt idx="195474">
                  <c:v>40319.35</c:v>
                </c:pt>
                <c:pt idx="195475">
                  <c:v>37821.410000000003</c:v>
                </c:pt>
                <c:pt idx="195476">
                  <c:v>34845.26</c:v>
                </c:pt>
                <c:pt idx="195477">
                  <c:v>35781.75</c:v>
                </c:pt>
                <c:pt idx="195478">
                  <c:v>37473.21</c:v>
                </c:pt>
                <c:pt idx="195479">
                  <c:v>44712.73</c:v>
                </c:pt>
                <c:pt idx="195480">
                  <c:v>35221.94</c:v>
                </c:pt>
                <c:pt idx="195481">
                  <c:v>34667.129999999997</c:v>
                </c:pt>
                <c:pt idx="195482">
                  <c:v>32797.53</c:v>
                </c:pt>
                <c:pt idx="195483">
                  <c:v>47878.73</c:v>
                </c:pt>
                <c:pt idx="195484">
                  <c:v>39915.449999999997</c:v>
                </c:pt>
                <c:pt idx="195485">
                  <c:v>34338.17</c:v>
                </c:pt>
                <c:pt idx="195486">
                  <c:v>34659.33</c:v>
                </c:pt>
                <c:pt idx="195487">
                  <c:v>43867.45</c:v>
                </c:pt>
                <c:pt idx="195488">
                  <c:v>42351.81</c:v>
                </c:pt>
                <c:pt idx="195489">
                  <c:v>36715.83</c:v>
                </c:pt>
                <c:pt idx="195490">
                  <c:v>36430.730000000003</c:v>
                </c:pt>
                <c:pt idx="195491">
                  <c:v>37962.54</c:v>
                </c:pt>
                <c:pt idx="195492">
                  <c:v>39203.040000000001</c:v>
                </c:pt>
                <c:pt idx="195493">
                  <c:v>36951.629999999997</c:v>
                </c:pt>
                <c:pt idx="195494">
                  <c:v>35460.400000000001</c:v>
                </c:pt>
                <c:pt idx="195495">
                  <c:v>36806.43</c:v>
                </c:pt>
                <c:pt idx="195496">
                  <c:v>33315.019999999997</c:v>
                </c:pt>
                <c:pt idx="195497">
                  <c:v>38240.6</c:v>
                </c:pt>
                <c:pt idx="195498">
                  <c:v>37563.279999999999</c:v>
                </c:pt>
                <c:pt idx="195499">
                  <c:v>36735.22</c:v>
                </c:pt>
                <c:pt idx="195500">
                  <c:v>40442.07</c:v>
                </c:pt>
                <c:pt idx="195501">
                  <c:v>40327.74</c:v>
                </c:pt>
                <c:pt idx="195502">
                  <c:v>38051.64</c:v>
                </c:pt>
                <c:pt idx="195503">
                  <c:v>39394.82</c:v>
                </c:pt>
                <c:pt idx="195504">
                  <c:v>43209.85</c:v>
                </c:pt>
                <c:pt idx="195505">
                  <c:v>44037.79</c:v>
                </c:pt>
                <c:pt idx="195506">
                  <c:v>42537.48</c:v>
                </c:pt>
                <c:pt idx="195507">
                  <c:v>40212.99</c:v>
                </c:pt>
                <c:pt idx="195508">
                  <c:v>43499.7</c:v>
                </c:pt>
                <c:pt idx="195509">
                  <c:v>44472.08</c:v>
                </c:pt>
                <c:pt idx="195510">
                  <c:v>41604.129999999997</c:v>
                </c:pt>
                <c:pt idx="195511">
                  <c:v>38936.04</c:v>
                </c:pt>
                <c:pt idx="195512">
                  <c:v>37682.660000000003</c:v>
                </c:pt>
                <c:pt idx="195513">
                  <c:v>35354.81</c:v>
                </c:pt>
                <c:pt idx="195514">
                  <c:v>42494.99</c:v>
                </c:pt>
                <c:pt idx="195515">
                  <c:v>38805.96</c:v>
                </c:pt>
                <c:pt idx="195516">
                  <c:v>36792.26</c:v>
                </c:pt>
                <c:pt idx="195517">
                  <c:v>41757.089999999997</c:v>
                </c:pt>
                <c:pt idx="195518">
                  <c:v>41453.57</c:v>
                </c:pt>
                <c:pt idx="195519">
                  <c:v>40576.160000000003</c:v>
                </c:pt>
                <c:pt idx="195520">
                  <c:v>37082.68</c:v>
                </c:pt>
                <c:pt idx="195521">
                  <c:v>38266.71</c:v>
                </c:pt>
                <c:pt idx="195522">
                  <c:v>40481.01</c:v>
                </c:pt>
                <c:pt idx="195523">
                  <c:v>40164.49</c:v>
                </c:pt>
                <c:pt idx="195524">
                  <c:v>37718.49</c:v>
                </c:pt>
                <c:pt idx="195525">
                  <c:v>38271.33</c:v>
                </c:pt>
                <c:pt idx="195526">
                  <c:v>40677.919999999998</c:v>
                </c:pt>
                <c:pt idx="195527">
                  <c:v>40194.559999999998</c:v>
                </c:pt>
                <c:pt idx="195528">
                  <c:v>39652.44</c:v>
                </c:pt>
                <c:pt idx="195529">
                  <c:v>31732.48</c:v>
                </c:pt>
                <c:pt idx="195530">
                  <c:v>40846.69</c:v>
                </c:pt>
                <c:pt idx="195531">
                  <c:v>43026.26</c:v>
                </c:pt>
                <c:pt idx="195532">
                  <c:v>42199.57</c:v>
                </c:pt>
                <c:pt idx="195533">
                  <c:v>49286.2</c:v>
                </c:pt>
                <c:pt idx="195534">
                  <c:v>34522.33</c:v>
                </c:pt>
                <c:pt idx="195535">
                  <c:v>36100.080000000002</c:v>
                </c:pt>
                <c:pt idx="195536">
                  <c:v>40755.660000000003</c:v>
                </c:pt>
                <c:pt idx="195537">
                  <c:v>39881.85</c:v>
                </c:pt>
                <c:pt idx="195538">
                  <c:v>36879.35</c:v>
                </c:pt>
                <c:pt idx="195539">
                  <c:v>40744</c:v>
                </c:pt>
                <c:pt idx="195540">
                  <c:v>41676.980000000003</c:v>
                </c:pt>
                <c:pt idx="195541">
                  <c:v>36971.4</c:v>
                </c:pt>
                <c:pt idx="195542">
                  <c:v>35506.82</c:v>
                </c:pt>
                <c:pt idx="195543">
                  <c:v>37447.67</c:v>
                </c:pt>
                <c:pt idx="195544">
                  <c:v>40745.550000000003</c:v>
                </c:pt>
                <c:pt idx="195545">
                  <c:v>35925.42</c:v>
                </c:pt>
                <c:pt idx="195546">
                  <c:v>35387.879999999997</c:v>
                </c:pt>
                <c:pt idx="195547">
                  <c:v>35553.769999999997</c:v>
                </c:pt>
                <c:pt idx="195548">
                  <c:v>40586.42</c:v>
                </c:pt>
                <c:pt idx="195549">
                  <c:v>38730.339999999997</c:v>
                </c:pt>
                <c:pt idx="195550">
                  <c:v>39054.85</c:v>
                </c:pt>
                <c:pt idx="195551">
                  <c:v>29405.86</c:v>
                </c:pt>
                <c:pt idx="195552">
                  <c:v>38750.67</c:v>
                </c:pt>
                <c:pt idx="195553">
                  <c:v>38252.28</c:v>
                </c:pt>
                <c:pt idx="195554">
                  <c:v>36565.67</c:v>
                </c:pt>
                <c:pt idx="195555">
                  <c:v>36076.26</c:v>
                </c:pt>
                <c:pt idx="195556">
                  <c:v>39802.35</c:v>
                </c:pt>
                <c:pt idx="195557">
                  <c:v>40579.71</c:v>
                </c:pt>
                <c:pt idx="195558">
                  <c:v>41661.769999999997</c:v>
                </c:pt>
                <c:pt idx="195559">
                  <c:v>38307.08</c:v>
                </c:pt>
                <c:pt idx="195560">
                  <c:v>40437.75</c:v>
                </c:pt>
                <c:pt idx="195561">
                  <c:v>44372.12</c:v>
                </c:pt>
                <c:pt idx="195562">
                  <c:v>43139.59</c:v>
                </c:pt>
                <c:pt idx="195563">
                  <c:v>42826.23</c:v>
                </c:pt>
                <c:pt idx="195564">
                  <c:v>40598.44</c:v>
                </c:pt>
                <c:pt idx="195565">
                  <c:v>43537.48</c:v>
                </c:pt>
                <c:pt idx="195566">
                  <c:v>43892.91</c:v>
                </c:pt>
                <c:pt idx="195567">
                  <c:v>40331.58</c:v>
                </c:pt>
                <c:pt idx="195568">
                  <c:v>37874.660000000003</c:v>
                </c:pt>
                <c:pt idx="195569">
                  <c:v>41103.51</c:v>
                </c:pt>
                <c:pt idx="195570">
                  <c:v>43927.49</c:v>
                </c:pt>
                <c:pt idx="195571">
                  <c:v>39826.81</c:v>
                </c:pt>
                <c:pt idx="195572">
                  <c:v>38047.58</c:v>
                </c:pt>
                <c:pt idx="195573">
                  <c:v>38657.49</c:v>
                </c:pt>
                <c:pt idx="195574">
                  <c:v>42701.57</c:v>
                </c:pt>
                <c:pt idx="195575">
                  <c:v>43427.57</c:v>
                </c:pt>
                <c:pt idx="195576">
                  <c:v>39511.75</c:v>
                </c:pt>
                <c:pt idx="195577">
                  <c:v>40626.11</c:v>
                </c:pt>
                <c:pt idx="195578">
                  <c:v>41694.839999999997</c:v>
                </c:pt>
                <c:pt idx="195579">
                  <c:v>43175.09</c:v>
                </c:pt>
                <c:pt idx="195580">
                  <c:v>42004.87</c:v>
                </c:pt>
                <c:pt idx="195581">
                  <c:v>35322.75</c:v>
                </c:pt>
                <c:pt idx="195582">
                  <c:v>37380.550000000003</c:v>
                </c:pt>
                <c:pt idx="195583">
                  <c:v>42342.84</c:v>
                </c:pt>
                <c:pt idx="195584">
                  <c:v>44425.49</c:v>
                </c:pt>
                <c:pt idx="195585">
                  <c:v>48225.63</c:v>
                </c:pt>
                <c:pt idx="195586">
                  <c:v>34851.47</c:v>
                </c:pt>
                <c:pt idx="195587">
                  <c:v>40500.94</c:v>
                </c:pt>
                <c:pt idx="195588">
                  <c:v>41962.47</c:v>
                </c:pt>
                <c:pt idx="195589">
                  <c:v>38846.720000000001</c:v>
                </c:pt>
                <c:pt idx="195590">
                  <c:v>36867.25</c:v>
                </c:pt>
                <c:pt idx="195591">
                  <c:v>40634.910000000003</c:v>
                </c:pt>
                <c:pt idx="195592">
                  <c:v>44999.17</c:v>
                </c:pt>
                <c:pt idx="195593">
                  <c:v>38075.31</c:v>
                </c:pt>
                <c:pt idx="195594">
                  <c:v>36996.17</c:v>
                </c:pt>
                <c:pt idx="195595">
                  <c:v>38259.35</c:v>
                </c:pt>
                <c:pt idx="195596">
                  <c:v>40548.050000000003</c:v>
                </c:pt>
                <c:pt idx="195597">
                  <c:v>39010.51</c:v>
                </c:pt>
                <c:pt idx="195598">
                  <c:v>36586.01</c:v>
                </c:pt>
                <c:pt idx="195599">
                  <c:v>38555.5</c:v>
                </c:pt>
                <c:pt idx="195600">
                  <c:v>42536.15</c:v>
                </c:pt>
                <c:pt idx="195601">
                  <c:v>35998.49</c:v>
                </c:pt>
                <c:pt idx="195602">
                  <c:v>35918.199999999997</c:v>
                </c:pt>
                <c:pt idx="195603">
                  <c:v>37602.379999999997</c:v>
                </c:pt>
                <c:pt idx="195604">
                  <c:v>39588.910000000003</c:v>
                </c:pt>
                <c:pt idx="195605">
                  <c:v>41678.17</c:v>
                </c:pt>
                <c:pt idx="195606">
                  <c:v>39164.559999999998</c:v>
                </c:pt>
                <c:pt idx="195607">
                  <c:v>39630.089999999997</c:v>
                </c:pt>
                <c:pt idx="195608">
                  <c:v>41481.17</c:v>
                </c:pt>
                <c:pt idx="195609">
                  <c:v>42812.49</c:v>
                </c:pt>
                <c:pt idx="195610">
                  <c:v>42999.199999999997</c:v>
                </c:pt>
                <c:pt idx="195611">
                  <c:v>39255.01</c:v>
                </c:pt>
                <c:pt idx="195612">
                  <c:v>40182.78</c:v>
                </c:pt>
                <c:pt idx="195613">
                  <c:v>46219.83</c:v>
                </c:pt>
                <c:pt idx="195614">
                  <c:v>42072.45</c:v>
                </c:pt>
                <c:pt idx="195615">
                  <c:v>40444.89</c:v>
                </c:pt>
                <c:pt idx="195616">
                  <c:v>38419.1</c:v>
                </c:pt>
                <c:pt idx="195617">
                  <c:v>41173.57</c:v>
                </c:pt>
                <c:pt idx="195618">
                  <c:v>43679.77</c:v>
                </c:pt>
                <c:pt idx="195619">
                  <c:v>42126.1</c:v>
                </c:pt>
                <c:pt idx="195620">
                  <c:v>39275.32</c:v>
                </c:pt>
                <c:pt idx="195621">
                  <c:v>40396.5</c:v>
                </c:pt>
                <c:pt idx="195622">
                  <c:v>41332.339999999997</c:v>
                </c:pt>
                <c:pt idx="195623">
                  <c:v>43071.6</c:v>
                </c:pt>
                <c:pt idx="195624">
                  <c:v>42112.83</c:v>
                </c:pt>
                <c:pt idx="195625">
                  <c:v>41635.300000000003</c:v>
                </c:pt>
                <c:pt idx="195626">
                  <c:v>42490.65</c:v>
                </c:pt>
                <c:pt idx="195627">
                  <c:v>44053.53</c:v>
                </c:pt>
                <c:pt idx="195628">
                  <c:v>41014.33</c:v>
                </c:pt>
                <c:pt idx="195629">
                  <c:v>38326.839999999997</c:v>
                </c:pt>
                <c:pt idx="195630">
                  <c:v>33205.519999999997</c:v>
                </c:pt>
                <c:pt idx="195631">
                  <c:v>31166.86</c:v>
                </c:pt>
                <c:pt idx="195632">
                  <c:v>28191.82</c:v>
                </c:pt>
                <c:pt idx="195633">
                  <c:v>26713.67</c:v>
                </c:pt>
                <c:pt idx="195634">
                  <c:v>28727.57</c:v>
                </c:pt>
                <c:pt idx="195635">
                  <c:v>27666.78</c:v>
                </c:pt>
                <c:pt idx="195636">
                  <c:v>26274.61</c:v>
                </c:pt>
                <c:pt idx="195637">
                  <c:v>25415.200000000001</c:v>
                </c:pt>
                <c:pt idx="195638">
                  <c:v>28106.45</c:v>
                </c:pt>
                <c:pt idx="195639">
                  <c:v>25340.77</c:v>
                </c:pt>
                <c:pt idx="195640">
                  <c:v>29976.33</c:v>
                </c:pt>
                <c:pt idx="195641">
                  <c:v>28171.9</c:v>
                </c:pt>
                <c:pt idx="195642">
                  <c:v>28471.58</c:v>
                </c:pt>
                <c:pt idx="195643">
                  <c:v>31993.95</c:v>
                </c:pt>
                <c:pt idx="195644">
                  <c:v>31762.97</c:v>
                </c:pt>
                <c:pt idx="195645">
                  <c:v>30170.68</c:v>
                </c:pt>
                <c:pt idx="195646">
                  <c:v>33879.589999999997</c:v>
                </c:pt>
                <c:pt idx="195647">
                  <c:v>33734.85</c:v>
                </c:pt>
                <c:pt idx="195648">
                  <c:v>33467.72</c:v>
                </c:pt>
                <c:pt idx="195649">
                  <c:v>32218.37</c:v>
                </c:pt>
                <c:pt idx="195650">
                  <c:v>29620.53</c:v>
                </c:pt>
                <c:pt idx="195651">
                  <c:v>32924.639999999999</c:v>
                </c:pt>
                <c:pt idx="195652">
                  <c:v>32438</c:v>
                </c:pt>
                <c:pt idx="195653">
                  <c:v>31136.73</c:v>
                </c:pt>
                <c:pt idx="195654">
                  <c:v>30345.03</c:v>
                </c:pt>
                <c:pt idx="195655">
                  <c:v>29706.94</c:v>
                </c:pt>
                <c:pt idx="195656">
                  <c:v>31338.38</c:v>
                </c:pt>
                <c:pt idx="195657">
                  <c:v>32849.21</c:v>
                </c:pt>
                <c:pt idx="195658">
                  <c:v>31115.62</c:v>
                </c:pt>
                <c:pt idx="195659">
                  <c:v>29639.51</c:v>
                </c:pt>
                <c:pt idx="195660">
                  <c:v>33265.39</c:v>
                </c:pt>
                <c:pt idx="195661">
                  <c:v>32722.18</c:v>
                </c:pt>
                <c:pt idx="195662">
                  <c:v>31412.68</c:v>
                </c:pt>
                <c:pt idx="195663">
                  <c:v>29050.9</c:v>
                </c:pt>
                <c:pt idx="195664">
                  <c:v>31350.09</c:v>
                </c:pt>
                <c:pt idx="195665">
                  <c:v>33909.620000000003</c:v>
                </c:pt>
                <c:pt idx="195666">
                  <c:v>32135.919999999998</c:v>
                </c:pt>
                <c:pt idx="195667">
                  <c:v>30016.080000000002</c:v>
                </c:pt>
                <c:pt idx="195668">
                  <c:v>28986.38</c:v>
                </c:pt>
                <c:pt idx="195669">
                  <c:v>30782.42</c:v>
                </c:pt>
                <c:pt idx="195670">
                  <c:v>31691.64</c:v>
                </c:pt>
                <c:pt idx="195671">
                  <c:v>33281.93</c:v>
                </c:pt>
                <c:pt idx="195672">
                  <c:v>31512.22</c:v>
                </c:pt>
                <c:pt idx="195673">
                  <c:v>31097.47</c:v>
                </c:pt>
                <c:pt idx="195674">
                  <c:v>33935.449999999997</c:v>
                </c:pt>
                <c:pt idx="195675">
                  <c:v>30960.01</c:v>
                </c:pt>
                <c:pt idx="195676">
                  <c:v>30872.18</c:v>
                </c:pt>
                <c:pt idx="195677">
                  <c:v>25197.87</c:v>
                </c:pt>
                <c:pt idx="195678">
                  <c:v>28669.14</c:v>
                </c:pt>
                <c:pt idx="195679">
                  <c:v>34160.51</c:v>
                </c:pt>
                <c:pt idx="195680">
                  <c:v>31140.959999999999</c:v>
                </c:pt>
                <c:pt idx="195681">
                  <c:v>29716.46</c:v>
                </c:pt>
                <c:pt idx="195682">
                  <c:v>35413.42</c:v>
                </c:pt>
                <c:pt idx="195683">
                  <c:v>32132.32</c:v>
                </c:pt>
                <c:pt idx="195684">
                  <c:v>31546.07</c:v>
                </c:pt>
                <c:pt idx="195685">
                  <c:v>30616.07</c:v>
                </c:pt>
                <c:pt idx="195686">
                  <c:v>32573.27</c:v>
                </c:pt>
                <c:pt idx="195687">
                  <c:v>33620.57</c:v>
                </c:pt>
                <c:pt idx="195688">
                  <c:v>32583.78</c:v>
                </c:pt>
                <c:pt idx="195689">
                  <c:v>30643.21</c:v>
                </c:pt>
                <c:pt idx="195690">
                  <c:v>32510.33</c:v>
                </c:pt>
                <c:pt idx="195691">
                  <c:v>33457.72</c:v>
                </c:pt>
                <c:pt idx="195692">
                  <c:v>33971.4</c:v>
                </c:pt>
                <c:pt idx="195693">
                  <c:v>32446.94</c:v>
                </c:pt>
                <c:pt idx="195694">
                  <c:v>25439.919999999998</c:v>
                </c:pt>
                <c:pt idx="195695">
                  <c:v>32343.64</c:v>
                </c:pt>
                <c:pt idx="195696">
                  <c:v>32050.639999999999</c:v>
                </c:pt>
                <c:pt idx="195697">
                  <c:v>32287.52</c:v>
                </c:pt>
                <c:pt idx="195698">
                  <c:v>33084.480000000003</c:v>
                </c:pt>
                <c:pt idx="195699">
                  <c:v>34704.089999999997</c:v>
                </c:pt>
                <c:pt idx="195700">
                  <c:v>34135.4</c:v>
                </c:pt>
                <c:pt idx="195701">
                  <c:v>33196.25</c:v>
                </c:pt>
                <c:pt idx="195702">
                  <c:v>30413.03</c:v>
                </c:pt>
                <c:pt idx="195703">
                  <c:v>34115.07</c:v>
                </c:pt>
                <c:pt idx="195704">
                  <c:v>35742.14</c:v>
                </c:pt>
                <c:pt idx="195705">
                  <c:v>33605.29</c:v>
                </c:pt>
                <c:pt idx="195706">
                  <c:v>31572.89</c:v>
                </c:pt>
                <c:pt idx="195707">
                  <c:v>31728.98</c:v>
                </c:pt>
                <c:pt idx="195708">
                  <c:v>34265.040000000001</c:v>
                </c:pt>
                <c:pt idx="195709">
                  <c:v>34506.410000000003</c:v>
                </c:pt>
                <c:pt idx="195710">
                  <c:v>33346.230000000003</c:v>
                </c:pt>
                <c:pt idx="195711">
                  <c:v>31256.86</c:v>
                </c:pt>
                <c:pt idx="195712">
                  <c:v>34733.440000000002</c:v>
                </c:pt>
                <c:pt idx="195713">
                  <c:v>35901.74</c:v>
                </c:pt>
                <c:pt idx="195714">
                  <c:v>34780.949999999997</c:v>
                </c:pt>
                <c:pt idx="195715">
                  <c:v>34216.080000000002</c:v>
                </c:pt>
                <c:pt idx="195716">
                  <c:v>34981.879999999997</c:v>
                </c:pt>
                <c:pt idx="195717">
                  <c:v>38251.379999999997</c:v>
                </c:pt>
                <c:pt idx="195718">
                  <c:v>37637.54</c:v>
                </c:pt>
                <c:pt idx="195719">
                  <c:v>34612.89</c:v>
                </c:pt>
                <c:pt idx="195720">
                  <c:v>33637.11</c:v>
                </c:pt>
                <c:pt idx="195721">
                  <c:v>34405.07</c:v>
                </c:pt>
                <c:pt idx="195722">
                  <c:v>36775.370000000003</c:v>
                </c:pt>
                <c:pt idx="195723">
                  <c:v>37189.97</c:v>
                </c:pt>
                <c:pt idx="195724">
                  <c:v>36151.300000000003</c:v>
                </c:pt>
                <c:pt idx="195725">
                  <c:v>32642.38</c:v>
                </c:pt>
                <c:pt idx="195726">
                  <c:v>35645.910000000003</c:v>
                </c:pt>
                <c:pt idx="195727">
                  <c:v>34420.410000000003</c:v>
                </c:pt>
                <c:pt idx="195728">
                  <c:v>33236.94</c:v>
                </c:pt>
                <c:pt idx="195729">
                  <c:v>24724.47</c:v>
                </c:pt>
                <c:pt idx="195730">
                  <c:v>32737.77</c:v>
                </c:pt>
                <c:pt idx="195731">
                  <c:v>34500.69</c:v>
                </c:pt>
                <c:pt idx="195732">
                  <c:v>34610.379999999997</c:v>
                </c:pt>
                <c:pt idx="195733">
                  <c:v>30435.99</c:v>
                </c:pt>
                <c:pt idx="195734">
                  <c:v>33539.74</c:v>
                </c:pt>
                <c:pt idx="195735">
                  <c:v>36769.870000000003</c:v>
                </c:pt>
                <c:pt idx="195736">
                  <c:v>32956.74</c:v>
                </c:pt>
                <c:pt idx="195737">
                  <c:v>32396.27</c:v>
                </c:pt>
                <c:pt idx="195738">
                  <c:v>32537.19</c:v>
                </c:pt>
                <c:pt idx="195739">
                  <c:v>35871.699999999997</c:v>
                </c:pt>
                <c:pt idx="195740">
                  <c:v>33521.760000000002</c:v>
                </c:pt>
                <c:pt idx="195741">
                  <c:v>31303.42</c:v>
                </c:pt>
                <c:pt idx="195742">
                  <c:v>32818.699999999997</c:v>
                </c:pt>
                <c:pt idx="195743">
                  <c:v>37104.85</c:v>
                </c:pt>
                <c:pt idx="195744">
                  <c:v>32027.07</c:v>
                </c:pt>
                <c:pt idx="195745">
                  <c:v>32977.22</c:v>
                </c:pt>
                <c:pt idx="195746">
                  <c:v>33040.620000000003</c:v>
                </c:pt>
                <c:pt idx="195747">
                  <c:v>35962</c:v>
                </c:pt>
                <c:pt idx="195748">
                  <c:v>37193.46</c:v>
                </c:pt>
                <c:pt idx="195749">
                  <c:v>34975.42</c:v>
                </c:pt>
                <c:pt idx="195750">
                  <c:v>36320.67</c:v>
                </c:pt>
                <c:pt idx="195751">
                  <c:v>36175.410000000003</c:v>
                </c:pt>
                <c:pt idx="195752">
                  <c:v>37340.449999999997</c:v>
                </c:pt>
                <c:pt idx="195753">
                  <c:v>37415.43</c:v>
                </c:pt>
                <c:pt idx="195754">
                  <c:v>35366.080000000002</c:v>
                </c:pt>
                <c:pt idx="195755">
                  <c:v>34982.269999999997</c:v>
                </c:pt>
                <c:pt idx="195756">
                  <c:v>42149.94</c:v>
                </c:pt>
                <c:pt idx="195757">
                  <c:v>37756.74</c:v>
                </c:pt>
                <c:pt idx="195758">
                  <c:v>35082.949999999997</c:v>
                </c:pt>
                <c:pt idx="195759">
                  <c:v>33921.019999999997</c:v>
                </c:pt>
                <c:pt idx="195760">
                  <c:v>35845.94</c:v>
                </c:pt>
                <c:pt idx="195761">
                  <c:v>38704.11</c:v>
                </c:pt>
                <c:pt idx="195762">
                  <c:v>36282.92</c:v>
                </c:pt>
                <c:pt idx="195763">
                  <c:v>35733.51</c:v>
                </c:pt>
                <c:pt idx="195764">
                  <c:v>37089.86</c:v>
                </c:pt>
                <c:pt idx="195765">
                  <c:v>37057.550000000003</c:v>
                </c:pt>
                <c:pt idx="195766">
                  <c:v>36620.07</c:v>
                </c:pt>
                <c:pt idx="195767">
                  <c:v>34842.83</c:v>
                </c:pt>
                <c:pt idx="195768">
                  <c:v>34193.08</c:v>
                </c:pt>
                <c:pt idx="195769">
                  <c:v>38956.959999999999</c:v>
                </c:pt>
                <c:pt idx="195770">
                  <c:v>38482.9</c:v>
                </c:pt>
                <c:pt idx="195771">
                  <c:v>36282.14</c:v>
                </c:pt>
                <c:pt idx="195772">
                  <c:v>34302.019999999997</c:v>
                </c:pt>
                <c:pt idx="195773">
                  <c:v>25584.17</c:v>
                </c:pt>
                <c:pt idx="195774">
                  <c:v>30875.34</c:v>
                </c:pt>
                <c:pt idx="195775">
                  <c:v>28785.31</c:v>
                </c:pt>
                <c:pt idx="195776">
                  <c:v>20577.04</c:v>
                </c:pt>
                <c:pt idx="195777">
                  <c:v>24141.69</c:v>
                </c:pt>
                <c:pt idx="195778">
                  <c:v>20740.82</c:v>
                </c:pt>
                <c:pt idx="195779">
                  <c:v>19844.95</c:v>
                </c:pt>
                <c:pt idx="195780">
                  <c:v>20580.3</c:v>
                </c:pt>
                <c:pt idx="195781">
                  <c:v>26597.53</c:v>
                </c:pt>
                <c:pt idx="195782">
                  <c:v>22718.77</c:v>
                </c:pt>
                <c:pt idx="195783">
                  <c:v>19178.849999999999</c:v>
                </c:pt>
                <c:pt idx="195784">
                  <c:v>19105.12</c:v>
                </c:pt>
                <c:pt idx="195785">
                  <c:v>20333.04</c:v>
                </c:pt>
                <c:pt idx="195786">
                  <c:v>24917.360000000001</c:v>
                </c:pt>
                <c:pt idx="195787">
                  <c:v>24167.3</c:v>
                </c:pt>
                <c:pt idx="195788">
                  <c:v>21273.26</c:v>
                </c:pt>
                <c:pt idx="195789">
                  <c:v>23082.31</c:v>
                </c:pt>
                <c:pt idx="195790">
                  <c:v>24714.13</c:v>
                </c:pt>
                <c:pt idx="195791">
                  <c:v>25745.58</c:v>
                </c:pt>
                <c:pt idx="195792">
                  <c:v>23860.99</c:v>
                </c:pt>
                <c:pt idx="195793">
                  <c:v>23208.89</c:v>
                </c:pt>
                <c:pt idx="195794">
                  <c:v>25695.55</c:v>
                </c:pt>
                <c:pt idx="195795">
                  <c:v>24181.1</c:v>
                </c:pt>
                <c:pt idx="195796">
                  <c:v>23938.85</c:v>
                </c:pt>
                <c:pt idx="195797">
                  <c:v>23559.42</c:v>
                </c:pt>
                <c:pt idx="195798">
                  <c:v>25145.21</c:v>
                </c:pt>
                <c:pt idx="195799">
                  <c:v>27939.23</c:v>
                </c:pt>
                <c:pt idx="195800">
                  <c:v>28790.28</c:v>
                </c:pt>
                <c:pt idx="195801">
                  <c:v>24757.68</c:v>
                </c:pt>
                <c:pt idx="195802">
                  <c:v>23110.38</c:v>
                </c:pt>
                <c:pt idx="195803">
                  <c:v>27561.35</c:v>
                </c:pt>
                <c:pt idx="195804">
                  <c:v>25129.1</c:v>
                </c:pt>
                <c:pt idx="195805">
                  <c:v>27497.48</c:v>
                </c:pt>
                <c:pt idx="195806">
                  <c:v>26994.31</c:v>
                </c:pt>
                <c:pt idx="195807">
                  <c:v>26406.7</c:v>
                </c:pt>
                <c:pt idx="195808">
                  <c:v>28039.58</c:v>
                </c:pt>
                <c:pt idx="195809">
                  <c:v>25490.41</c:v>
                </c:pt>
                <c:pt idx="195810">
                  <c:v>25441.21</c:v>
                </c:pt>
                <c:pt idx="195811">
                  <c:v>28288.01</c:v>
                </c:pt>
                <c:pt idx="195812">
                  <c:v>33952.019999999997</c:v>
                </c:pt>
                <c:pt idx="195813">
                  <c:v>32872.400000000001</c:v>
                </c:pt>
                <c:pt idx="195814">
                  <c:v>31963</c:v>
                </c:pt>
                <c:pt idx="195815">
                  <c:v>38114.19</c:v>
                </c:pt>
                <c:pt idx="195816">
                  <c:v>42290.06</c:v>
                </c:pt>
                <c:pt idx="195817">
                  <c:v>52239.35</c:v>
                </c:pt>
                <c:pt idx="195818">
                  <c:v>65655.570000000007</c:v>
                </c:pt>
                <c:pt idx="195819">
                  <c:v>116330.5</c:v>
                </c:pt>
                <c:pt idx="195820">
                  <c:v>28442.63</c:v>
                </c:pt>
                <c:pt idx="195821">
                  <c:v>22808.959999999999</c:v>
                </c:pt>
                <c:pt idx="195822">
                  <c:v>22337.77</c:v>
                </c:pt>
                <c:pt idx="195823">
                  <c:v>21373.86</c:v>
                </c:pt>
                <c:pt idx="195824">
                  <c:v>22000.720000000001</c:v>
                </c:pt>
                <c:pt idx="195825">
                  <c:v>33163.660000000003</c:v>
                </c:pt>
                <c:pt idx="195826">
                  <c:v>31433.69</c:v>
                </c:pt>
                <c:pt idx="195827">
                  <c:v>32963.81</c:v>
                </c:pt>
                <c:pt idx="195828">
                  <c:v>26796.38</c:v>
                </c:pt>
                <c:pt idx="195829">
                  <c:v>32194.79</c:v>
                </c:pt>
                <c:pt idx="195830">
                  <c:v>27180.44</c:v>
                </c:pt>
                <c:pt idx="195831">
                  <c:v>26808.1</c:v>
                </c:pt>
                <c:pt idx="195832">
                  <c:v>24730.58</c:v>
                </c:pt>
                <c:pt idx="195833">
                  <c:v>25856.14</c:v>
                </c:pt>
                <c:pt idx="195834">
                  <c:v>26065.51</c:v>
                </c:pt>
                <c:pt idx="195835">
                  <c:v>26291.65</c:v>
                </c:pt>
                <c:pt idx="195836">
                  <c:v>35664.410000000003</c:v>
                </c:pt>
                <c:pt idx="195837">
                  <c:v>28107.51</c:v>
                </c:pt>
                <c:pt idx="195838">
                  <c:v>24841.919999999998</c:v>
                </c:pt>
                <c:pt idx="195839">
                  <c:v>24093.72</c:v>
                </c:pt>
                <c:pt idx="195840">
                  <c:v>24254.86</c:v>
                </c:pt>
                <c:pt idx="195841">
                  <c:v>22729.62</c:v>
                </c:pt>
                <c:pt idx="195842">
                  <c:v>24782.39</c:v>
                </c:pt>
                <c:pt idx="195843">
                  <c:v>27213.08</c:v>
                </c:pt>
                <c:pt idx="195844">
                  <c:v>27541.09</c:v>
                </c:pt>
                <c:pt idx="195845">
                  <c:v>30462.5</c:v>
                </c:pt>
                <c:pt idx="195846">
                  <c:v>28924.560000000001</c:v>
                </c:pt>
                <c:pt idx="195847">
                  <c:v>28523.46</c:v>
                </c:pt>
                <c:pt idx="195848">
                  <c:v>29181.81</c:v>
                </c:pt>
                <c:pt idx="195849">
                  <c:v>27293.67</c:v>
                </c:pt>
                <c:pt idx="195850">
                  <c:v>25764.6</c:v>
                </c:pt>
                <c:pt idx="195851">
                  <c:v>31494.59</c:v>
                </c:pt>
                <c:pt idx="195852">
                  <c:v>29761.14</c:v>
                </c:pt>
                <c:pt idx="195853">
                  <c:v>27189.85</c:v>
                </c:pt>
                <c:pt idx="195854">
                  <c:v>27462.080000000002</c:v>
                </c:pt>
                <c:pt idx="195855">
                  <c:v>28699.33</c:v>
                </c:pt>
                <c:pt idx="195856">
                  <c:v>27990.09</c:v>
                </c:pt>
                <c:pt idx="195857">
                  <c:v>25979.63</c:v>
                </c:pt>
                <c:pt idx="195858">
                  <c:v>25032.75</c:v>
                </c:pt>
                <c:pt idx="195859">
                  <c:v>26313.39</c:v>
                </c:pt>
                <c:pt idx="195860">
                  <c:v>28763.09</c:v>
                </c:pt>
                <c:pt idx="195861">
                  <c:v>27561.81</c:v>
                </c:pt>
                <c:pt idx="195862">
                  <c:v>28194</c:v>
                </c:pt>
                <c:pt idx="195863">
                  <c:v>29079.24</c:v>
                </c:pt>
                <c:pt idx="195864">
                  <c:v>29781.33</c:v>
                </c:pt>
                <c:pt idx="195865">
                  <c:v>33686.400000000001</c:v>
                </c:pt>
                <c:pt idx="195866">
                  <c:v>31930.02</c:v>
                </c:pt>
                <c:pt idx="195867">
                  <c:v>38198.36</c:v>
                </c:pt>
                <c:pt idx="195868">
                  <c:v>43288.18</c:v>
                </c:pt>
                <c:pt idx="195869">
                  <c:v>49711.3</c:v>
                </c:pt>
                <c:pt idx="195870">
                  <c:v>63728.09</c:v>
                </c:pt>
                <c:pt idx="195871">
                  <c:v>121421.89</c:v>
                </c:pt>
                <c:pt idx="195872">
                  <c:v>52480.81</c:v>
                </c:pt>
                <c:pt idx="195873">
                  <c:v>29816.27</c:v>
                </c:pt>
                <c:pt idx="195874">
                  <c:v>26047.42</c:v>
                </c:pt>
                <c:pt idx="195875">
                  <c:v>25594.720000000001</c:v>
                </c:pt>
                <c:pt idx="195876">
                  <c:v>22887.279999999999</c:v>
                </c:pt>
                <c:pt idx="195877">
                  <c:v>28461.13</c:v>
                </c:pt>
                <c:pt idx="195878">
                  <c:v>34632.75</c:v>
                </c:pt>
                <c:pt idx="195879">
                  <c:v>33701.01</c:v>
                </c:pt>
                <c:pt idx="195880">
                  <c:v>30193.759999999998</c:v>
                </c:pt>
                <c:pt idx="195881">
                  <c:v>29427.87</c:v>
                </c:pt>
                <c:pt idx="195882">
                  <c:v>32698.38</c:v>
                </c:pt>
                <c:pt idx="195883">
                  <c:v>29033.34</c:v>
                </c:pt>
                <c:pt idx="195884">
                  <c:v>28429.41</c:v>
                </c:pt>
                <c:pt idx="195885">
                  <c:v>29810.29</c:v>
                </c:pt>
                <c:pt idx="195886">
                  <c:v>43884.33</c:v>
                </c:pt>
                <c:pt idx="195887">
                  <c:v>33992.71</c:v>
                </c:pt>
                <c:pt idx="195888">
                  <c:v>24576.92</c:v>
                </c:pt>
                <c:pt idx="195889">
                  <c:v>26848.28</c:v>
                </c:pt>
                <c:pt idx="195890">
                  <c:v>31187.32</c:v>
                </c:pt>
                <c:pt idx="195891">
                  <c:v>33462.129999999997</c:v>
                </c:pt>
                <c:pt idx="195892">
                  <c:v>31489.48</c:v>
                </c:pt>
                <c:pt idx="195893">
                  <c:v>30354.799999999999</c:v>
                </c:pt>
                <c:pt idx="195894">
                  <c:v>29081.59</c:v>
                </c:pt>
                <c:pt idx="195895">
                  <c:v>31118.5</c:v>
                </c:pt>
                <c:pt idx="195896">
                  <c:v>31420.78</c:v>
                </c:pt>
                <c:pt idx="195897">
                  <c:v>32187.33</c:v>
                </c:pt>
                <c:pt idx="195898">
                  <c:v>30148.54</c:v>
                </c:pt>
                <c:pt idx="195899">
                  <c:v>35991.75</c:v>
                </c:pt>
                <c:pt idx="195900">
                  <c:v>31230.49</c:v>
                </c:pt>
                <c:pt idx="195901">
                  <c:v>29977.16</c:v>
                </c:pt>
                <c:pt idx="195902">
                  <c:v>29141.23</c:v>
                </c:pt>
                <c:pt idx="195903">
                  <c:v>30826.83</c:v>
                </c:pt>
                <c:pt idx="195904">
                  <c:v>31601.95</c:v>
                </c:pt>
                <c:pt idx="195905">
                  <c:v>29028.43</c:v>
                </c:pt>
                <c:pt idx="195906">
                  <c:v>28992.9</c:v>
                </c:pt>
                <c:pt idx="195907">
                  <c:v>30064.2</c:v>
                </c:pt>
                <c:pt idx="195908">
                  <c:v>31265.48</c:v>
                </c:pt>
                <c:pt idx="195909">
                  <c:v>29167.71</c:v>
                </c:pt>
                <c:pt idx="195910">
                  <c:v>28096.37</c:v>
                </c:pt>
                <c:pt idx="195911">
                  <c:v>27196.18</c:v>
                </c:pt>
                <c:pt idx="195912">
                  <c:v>32914.33</c:v>
                </c:pt>
                <c:pt idx="195913">
                  <c:v>31406.19</c:v>
                </c:pt>
                <c:pt idx="195914">
                  <c:v>31093.65</c:v>
                </c:pt>
                <c:pt idx="195915">
                  <c:v>32798.620000000003</c:v>
                </c:pt>
                <c:pt idx="195916">
                  <c:v>8439.65</c:v>
                </c:pt>
                <c:pt idx="195917">
                  <c:v>8285.44</c:v>
                </c:pt>
                <c:pt idx="195918">
                  <c:v>8880.48</c:v>
                </c:pt>
                <c:pt idx="195919">
                  <c:v>6603.02</c:v>
                </c:pt>
                <c:pt idx="195920">
                  <c:v>7544.44</c:v>
                </c:pt>
                <c:pt idx="195921">
                  <c:v>7449.59</c:v>
                </c:pt>
                <c:pt idx="195922">
                  <c:v>6499.96</c:v>
                </c:pt>
                <c:pt idx="195923">
                  <c:v>5140.22</c:v>
                </c:pt>
                <c:pt idx="195924">
                  <c:v>5750.82</c:v>
                </c:pt>
                <c:pt idx="195925">
                  <c:v>4355.75</c:v>
                </c:pt>
                <c:pt idx="195926">
                  <c:v>5185.8</c:v>
                </c:pt>
                <c:pt idx="195927">
                  <c:v>4138.71</c:v>
                </c:pt>
                <c:pt idx="195928">
                  <c:v>3961.16</c:v>
                </c:pt>
                <c:pt idx="195929">
                  <c:v>5681.09</c:v>
                </c:pt>
                <c:pt idx="195930">
                  <c:v>6433.65</c:v>
                </c:pt>
                <c:pt idx="195931">
                  <c:v>4733.67</c:v>
                </c:pt>
                <c:pt idx="195932">
                  <c:v>4623.1000000000004</c:v>
                </c:pt>
                <c:pt idx="195933">
                  <c:v>3971.19</c:v>
                </c:pt>
                <c:pt idx="195934">
                  <c:v>6020.6</c:v>
                </c:pt>
                <c:pt idx="195935">
                  <c:v>5926.2</c:v>
                </c:pt>
                <c:pt idx="195936">
                  <c:v>4255.88</c:v>
                </c:pt>
                <c:pt idx="195937">
                  <c:v>5222.66</c:v>
                </c:pt>
                <c:pt idx="195938">
                  <c:v>6810.89</c:v>
                </c:pt>
                <c:pt idx="195939">
                  <c:v>6186.84</c:v>
                </c:pt>
                <c:pt idx="195940">
                  <c:v>4973.49</c:v>
                </c:pt>
                <c:pt idx="195941">
                  <c:v>4108.87</c:v>
                </c:pt>
                <c:pt idx="195942">
                  <c:v>3549.41</c:v>
                </c:pt>
                <c:pt idx="195943">
                  <c:v>6370.98</c:v>
                </c:pt>
                <c:pt idx="195944">
                  <c:v>4475.78</c:v>
                </c:pt>
                <c:pt idx="195945">
                  <c:v>3769.1</c:v>
                </c:pt>
                <c:pt idx="195946">
                  <c:v>4131.6000000000004</c:v>
                </c:pt>
                <c:pt idx="195947">
                  <c:v>5269.56</c:v>
                </c:pt>
                <c:pt idx="195948">
                  <c:v>5811.7</c:v>
                </c:pt>
                <c:pt idx="195949">
                  <c:v>4421.04</c:v>
                </c:pt>
                <c:pt idx="195950">
                  <c:v>3889.12</c:v>
                </c:pt>
                <c:pt idx="195951">
                  <c:v>4814</c:v>
                </c:pt>
                <c:pt idx="195952">
                  <c:v>5138.46</c:v>
                </c:pt>
                <c:pt idx="195953">
                  <c:v>4024.13</c:v>
                </c:pt>
                <c:pt idx="195954">
                  <c:v>3439.81</c:v>
                </c:pt>
                <c:pt idx="195955">
                  <c:v>5361.32</c:v>
                </c:pt>
                <c:pt idx="195956">
                  <c:v>5292.73</c:v>
                </c:pt>
                <c:pt idx="195957">
                  <c:v>4659.05</c:v>
                </c:pt>
                <c:pt idx="195958">
                  <c:v>3949.47</c:v>
                </c:pt>
                <c:pt idx="195959">
                  <c:v>4679.38</c:v>
                </c:pt>
                <c:pt idx="195960">
                  <c:v>6033.39</c:v>
                </c:pt>
                <c:pt idx="195961">
                  <c:v>6165.79</c:v>
                </c:pt>
                <c:pt idx="195962">
                  <c:v>10762.95</c:v>
                </c:pt>
                <c:pt idx="195963">
                  <c:v>6421.43</c:v>
                </c:pt>
                <c:pt idx="195964">
                  <c:v>6463.23</c:v>
                </c:pt>
                <c:pt idx="195965">
                  <c:v>7941.8</c:v>
                </c:pt>
                <c:pt idx="195966">
                  <c:v>6196.71</c:v>
                </c:pt>
                <c:pt idx="195967">
                  <c:v>4624.0600000000004</c:v>
                </c:pt>
                <c:pt idx="195968">
                  <c:v>6950.43</c:v>
                </c:pt>
                <c:pt idx="195969">
                  <c:v>7153.82</c:v>
                </c:pt>
                <c:pt idx="195970">
                  <c:v>6504.11</c:v>
                </c:pt>
                <c:pt idx="195971">
                  <c:v>5089.84</c:v>
                </c:pt>
                <c:pt idx="195972">
                  <c:v>5711.38</c:v>
                </c:pt>
                <c:pt idx="195973">
                  <c:v>7204.95</c:v>
                </c:pt>
                <c:pt idx="195974">
                  <c:v>6378.01</c:v>
                </c:pt>
                <c:pt idx="195975">
                  <c:v>5008.32</c:v>
                </c:pt>
                <c:pt idx="195976">
                  <c:v>5192.66</c:v>
                </c:pt>
                <c:pt idx="195977">
                  <c:v>6051.51</c:v>
                </c:pt>
                <c:pt idx="195978">
                  <c:v>5525.77</c:v>
                </c:pt>
                <c:pt idx="195979">
                  <c:v>5194.01</c:v>
                </c:pt>
                <c:pt idx="195980">
                  <c:v>3691.87</c:v>
                </c:pt>
                <c:pt idx="195981">
                  <c:v>5094.8</c:v>
                </c:pt>
                <c:pt idx="195982">
                  <c:v>5305.9</c:v>
                </c:pt>
                <c:pt idx="195983">
                  <c:v>5208.71</c:v>
                </c:pt>
                <c:pt idx="195984">
                  <c:v>4037.99</c:v>
                </c:pt>
                <c:pt idx="195985">
                  <c:v>4067.09</c:v>
                </c:pt>
                <c:pt idx="195986">
                  <c:v>5628.32</c:v>
                </c:pt>
                <c:pt idx="195987">
                  <c:v>5588.4</c:v>
                </c:pt>
                <c:pt idx="195988">
                  <c:v>4889.46</c:v>
                </c:pt>
                <c:pt idx="195989">
                  <c:v>4260.7</c:v>
                </c:pt>
                <c:pt idx="195990">
                  <c:v>5112.22</c:v>
                </c:pt>
                <c:pt idx="195991">
                  <c:v>5982.92</c:v>
                </c:pt>
                <c:pt idx="195992">
                  <c:v>4601.1000000000004</c:v>
                </c:pt>
                <c:pt idx="195993">
                  <c:v>3846.3</c:v>
                </c:pt>
                <c:pt idx="195994">
                  <c:v>5712.43</c:v>
                </c:pt>
                <c:pt idx="195995">
                  <c:v>5734.62</c:v>
                </c:pt>
                <c:pt idx="195996">
                  <c:v>5359.49</c:v>
                </c:pt>
                <c:pt idx="195997">
                  <c:v>4886.93</c:v>
                </c:pt>
                <c:pt idx="195998">
                  <c:v>4922.49</c:v>
                </c:pt>
                <c:pt idx="195999">
                  <c:v>5653.75</c:v>
                </c:pt>
                <c:pt idx="196000">
                  <c:v>6041.47</c:v>
                </c:pt>
                <c:pt idx="196001">
                  <c:v>4614.82</c:v>
                </c:pt>
                <c:pt idx="196002">
                  <c:v>4709.45</c:v>
                </c:pt>
                <c:pt idx="196003">
                  <c:v>5399.43</c:v>
                </c:pt>
                <c:pt idx="196004">
                  <c:v>5875.47</c:v>
                </c:pt>
                <c:pt idx="196005">
                  <c:v>5134.88</c:v>
                </c:pt>
                <c:pt idx="196006">
                  <c:v>4301.46</c:v>
                </c:pt>
                <c:pt idx="196007">
                  <c:v>5106.34</c:v>
                </c:pt>
                <c:pt idx="196008">
                  <c:v>5460.86</c:v>
                </c:pt>
                <c:pt idx="196009">
                  <c:v>4685.83</c:v>
                </c:pt>
                <c:pt idx="196010">
                  <c:v>4029.39</c:v>
                </c:pt>
                <c:pt idx="196011">
                  <c:v>4387.2</c:v>
                </c:pt>
                <c:pt idx="196012">
                  <c:v>5686.5</c:v>
                </c:pt>
                <c:pt idx="196013">
                  <c:v>6683.57</c:v>
                </c:pt>
                <c:pt idx="196014">
                  <c:v>10373</c:v>
                </c:pt>
                <c:pt idx="196015">
                  <c:v>6506.4</c:v>
                </c:pt>
                <c:pt idx="196016">
                  <c:v>7565.76</c:v>
                </c:pt>
                <c:pt idx="196017">
                  <c:v>7778.04</c:v>
                </c:pt>
                <c:pt idx="196018">
                  <c:v>6883.22</c:v>
                </c:pt>
                <c:pt idx="196019">
                  <c:v>5396.41</c:v>
                </c:pt>
                <c:pt idx="196020">
                  <c:v>6093.24</c:v>
                </c:pt>
                <c:pt idx="196021">
                  <c:v>7612.98</c:v>
                </c:pt>
                <c:pt idx="196022">
                  <c:v>7486.31</c:v>
                </c:pt>
                <c:pt idx="196023">
                  <c:v>7350.93</c:v>
                </c:pt>
                <c:pt idx="196024">
                  <c:v>6842.26</c:v>
                </c:pt>
                <c:pt idx="196025">
                  <c:v>7343.65</c:v>
                </c:pt>
                <c:pt idx="196026">
                  <c:v>6477.08</c:v>
                </c:pt>
                <c:pt idx="196027">
                  <c:v>5219.84</c:v>
                </c:pt>
                <c:pt idx="196028">
                  <c:v>4960.75</c:v>
                </c:pt>
                <c:pt idx="196029">
                  <c:v>6225.92</c:v>
                </c:pt>
                <c:pt idx="196030">
                  <c:v>5438.77</c:v>
                </c:pt>
                <c:pt idx="196031">
                  <c:v>5287.44</c:v>
                </c:pt>
                <c:pt idx="196032">
                  <c:v>4658.3</c:v>
                </c:pt>
                <c:pt idx="196033">
                  <c:v>6712.14</c:v>
                </c:pt>
                <c:pt idx="196034">
                  <c:v>7169.81</c:v>
                </c:pt>
                <c:pt idx="196035">
                  <c:v>6010.57</c:v>
                </c:pt>
                <c:pt idx="196036">
                  <c:v>5335.22</c:v>
                </c:pt>
                <c:pt idx="196037">
                  <c:v>5149.9799999999996</c:v>
                </c:pt>
                <c:pt idx="196038">
                  <c:v>5581.78</c:v>
                </c:pt>
                <c:pt idx="196039">
                  <c:v>6648.46</c:v>
                </c:pt>
                <c:pt idx="196040">
                  <c:v>5323.52</c:v>
                </c:pt>
                <c:pt idx="196041">
                  <c:v>4743.42</c:v>
                </c:pt>
                <c:pt idx="196042">
                  <c:v>6799.39</c:v>
                </c:pt>
                <c:pt idx="196043">
                  <c:v>7409.31</c:v>
                </c:pt>
                <c:pt idx="196044">
                  <c:v>5726.45</c:v>
                </c:pt>
                <c:pt idx="196045">
                  <c:v>5819.83</c:v>
                </c:pt>
                <c:pt idx="196046">
                  <c:v>5840.22</c:v>
                </c:pt>
                <c:pt idx="196047">
                  <c:v>6487.87</c:v>
                </c:pt>
                <c:pt idx="196048">
                  <c:v>5826.68</c:v>
                </c:pt>
                <c:pt idx="196049">
                  <c:v>4580.22</c:v>
                </c:pt>
                <c:pt idx="196050">
                  <c:v>4370.51</c:v>
                </c:pt>
                <c:pt idx="196051">
                  <c:v>5530.11</c:v>
                </c:pt>
                <c:pt idx="196052">
                  <c:v>5699.01</c:v>
                </c:pt>
                <c:pt idx="196053">
                  <c:v>5310.63</c:v>
                </c:pt>
                <c:pt idx="196054">
                  <c:v>4572.1000000000004</c:v>
                </c:pt>
                <c:pt idx="196055">
                  <c:v>5608.14</c:v>
                </c:pt>
                <c:pt idx="196056">
                  <c:v>5724.32</c:v>
                </c:pt>
                <c:pt idx="196057">
                  <c:v>4518.34</c:v>
                </c:pt>
                <c:pt idx="196058">
                  <c:v>3863.3</c:v>
                </c:pt>
                <c:pt idx="196059">
                  <c:v>3733.18</c:v>
                </c:pt>
                <c:pt idx="196060">
                  <c:v>3189.01</c:v>
                </c:pt>
                <c:pt idx="196061">
                  <c:v>3574.32</c:v>
                </c:pt>
                <c:pt idx="196062">
                  <c:v>4281.71</c:v>
                </c:pt>
                <c:pt idx="196063">
                  <c:v>5087.0200000000004</c:v>
                </c:pt>
                <c:pt idx="196064">
                  <c:v>5163.95</c:v>
                </c:pt>
                <c:pt idx="196065">
                  <c:v>5758.17</c:v>
                </c:pt>
                <c:pt idx="196066">
                  <c:v>4042.99</c:v>
                </c:pt>
                <c:pt idx="196067">
                  <c:v>4754.96</c:v>
                </c:pt>
                <c:pt idx="196068">
                  <c:v>4256.24</c:v>
                </c:pt>
                <c:pt idx="196069">
                  <c:v>4832.54</c:v>
                </c:pt>
                <c:pt idx="196070">
                  <c:v>4270.83</c:v>
                </c:pt>
                <c:pt idx="196071">
                  <c:v>4103.04</c:v>
                </c:pt>
                <c:pt idx="196072">
                  <c:v>4856.5200000000004</c:v>
                </c:pt>
                <c:pt idx="196073">
                  <c:v>6051.86</c:v>
                </c:pt>
                <c:pt idx="196074">
                  <c:v>5993.4</c:v>
                </c:pt>
                <c:pt idx="196075">
                  <c:v>6033.45</c:v>
                </c:pt>
                <c:pt idx="196076">
                  <c:v>6125.1</c:v>
                </c:pt>
                <c:pt idx="196077">
                  <c:v>5723.99</c:v>
                </c:pt>
                <c:pt idx="196078">
                  <c:v>6063.22</c:v>
                </c:pt>
                <c:pt idx="196079">
                  <c:v>6214.78</c:v>
                </c:pt>
                <c:pt idx="196080">
                  <c:v>6128.94</c:v>
                </c:pt>
                <c:pt idx="196081">
                  <c:v>5879.95</c:v>
                </c:pt>
                <c:pt idx="196082">
                  <c:v>5987.85</c:v>
                </c:pt>
                <c:pt idx="196083">
                  <c:v>6286.25</c:v>
                </c:pt>
                <c:pt idx="196084">
                  <c:v>6448.85</c:v>
                </c:pt>
                <c:pt idx="196085">
                  <c:v>5711</c:v>
                </c:pt>
                <c:pt idx="196086">
                  <c:v>6410.73</c:v>
                </c:pt>
                <c:pt idx="196087">
                  <c:v>5987.47</c:v>
                </c:pt>
                <c:pt idx="196088">
                  <c:v>5547.79</c:v>
                </c:pt>
                <c:pt idx="196089">
                  <c:v>6705.18</c:v>
                </c:pt>
                <c:pt idx="196090">
                  <c:v>5430.31</c:v>
                </c:pt>
                <c:pt idx="196091">
                  <c:v>5867.32</c:v>
                </c:pt>
                <c:pt idx="196092">
                  <c:v>6062.65</c:v>
                </c:pt>
                <c:pt idx="196093">
                  <c:v>5584.75</c:v>
                </c:pt>
                <c:pt idx="196094">
                  <c:v>5167.55</c:v>
                </c:pt>
                <c:pt idx="196095">
                  <c:v>5969.19</c:v>
                </c:pt>
                <c:pt idx="196096">
                  <c:v>5934.28</c:v>
                </c:pt>
                <c:pt idx="196097">
                  <c:v>5556.76</c:v>
                </c:pt>
                <c:pt idx="196098">
                  <c:v>5380.35</c:v>
                </c:pt>
                <c:pt idx="196099">
                  <c:v>6032.17</c:v>
                </c:pt>
                <c:pt idx="196100">
                  <c:v>4288.05</c:v>
                </c:pt>
                <c:pt idx="196101">
                  <c:v>4126.8599999999997</c:v>
                </c:pt>
                <c:pt idx="196102">
                  <c:v>5658.5</c:v>
                </c:pt>
                <c:pt idx="196103">
                  <c:v>6457.79</c:v>
                </c:pt>
                <c:pt idx="196104">
                  <c:v>10400.129999999999</c:v>
                </c:pt>
                <c:pt idx="196105">
                  <c:v>11827.43</c:v>
                </c:pt>
                <c:pt idx="196106">
                  <c:v>3532.02</c:v>
                </c:pt>
                <c:pt idx="196107">
                  <c:v>3299.01</c:v>
                </c:pt>
                <c:pt idx="196108">
                  <c:v>3433.27</c:v>
                </c:pt>
                <c:pt idx="196109">
                  <c:v>2876.55</c:v>
                </c:pt>
                <c:pt idx="196110">
                  <c:v>3100.28</c:v>
                </c:pt>
                <c:pt idx="196111">
                  <c:v>3695.75</c:v>
                </c:pt>
                <c:pt idx="196112">
                  <c:v>3875.25</c:v>
                </c:pt>
                <c:pt idx="196113">
                  <c:v>2769.74</c:v>
                </c:pt>
                <c:pt idx="196114">
                  <c:v>3361.84</c:v>
                </c:pt>
                <c:pt idx="196115">
                  <c:v>4051.21</c:v>
                </c:pt>
                <c:pt idx="196116">
                  <c:v>3664.82</c:v>
                </c:pt>
                <c:pt idx="196117">
                  <c:v>3699.48</c:v>
                </c:pt>
                <c:pt idx="196118">
                  <c:v>3497.79</c:v>
                </c:pt>
                <c:pt idx="196119">
                  <c:v>4263.3500000000004</c:v>
                </c:pt>
                <c:pt idx="196120">
                  <c:v>3831.34</c:v>
                </c:pt>
                <c:pt idx="196121">
                  <c:v>3695.44</c:v>
                </c:pt>
                <c:pt idx="196122">
                  <c:v>3717.87</c:v>
                </c:pt>
                <c:pt idx="196123">
                  <c:v>4112.62</c:v>
                </c:pt>
                <c:pt idx="196124">
                  <c:v>4662.03</c:v>
                </c:pt>
                <c:pt idx="196125">
                  <c:v>4553.97</c:v>
                </c:pt>
                <c:pt idx="196126">
                  <c:v>4813.4799999999996</c:v>
                </c:pt>
                <c:pt idx="196127">
                  <c:v>6357.89</c:v>
                </c:pt>
                <c:pt idx="196128">
                  <c:v>5418.22</c:v>
                </c:pt>
                <c:pt idx="196129">
                  <c:v>5632.1</c:v>
                </c:pt>
                <c:pt idx="196130">
                  <c:v>6351.89</c:v>
                </c:pt>
                <c:pt idx="196131">
                  <c:v>5271.88</c:v>
                </c:pt>
                <c:pt idx="196132">
                  <c:v>5501.29</c:v>
                </c:pt>
                <c:pt idx="196133">
                  <c:v>5445.43</c:v>
                </c:pt>
                <c:pt idx="196134">
                  <c:v>6282</c:v>
                </c:pt>
                <c:pt idx="196135">
                  <c:v>5227.41</c:v>
                </c:pt>
                <c:pt idx="196136">
                  <c:v>4898.59</c:v>
                </c:pt>
                <c:pt idx="196137">
                  <c:v>5337.88</c:v>
                </c:pt>
                <c:pt idx="196138">
                  <c:v>5771.65</c:v>
                </c:pt>
                <c:pt idx="196139">
                  <c:v>5389.46</c:v>
                </c:pt>
                <c:pt idx="196140">
                  <c:v>5793.67</c:v>
                </c:pt>
                <c:pt idx="196141">
                  <c:v>5106.05</c:v>
                </c:pt>
                <c:pt idx="196142">
                  <c:v>4630.33</c:v>
                </c:pt>
                <c:pt idx="196143">
                  <c:v>3952.24</c:v>
                </c:pt>
                <c:pt idx="196144">
                  <c:v>5208.79</c:v>
                </c:pt>
                <c:pt idx="196145">
                  <c:v>5476.43</c:v>
                </c:pt>
                <c:pt idx="196146">
                  <c:v>4759.4799999999996</c:v>
                </c:pt>
                <c:pt idx="196147">
                  <c:v>4930.0200000000004</c:v>
                </c:pt>
                <c:pt idx="196148">
                  <c:v>5101.67</c:v>
                </c:pt>
                <c:pt idx="196149">
                  <c:v>4215.46</c:v>
                </c:pt>
                <c:pt idx="196150">
                  <c:v>4453.6099999999997</c:v>
                </c:pt>
                <c:pt idx="196151">
                  <c:v>3891.17</c:v>
                </c:pt>
                <c:pt idx="196152">
                  <c:v>5009</c:v>
                </c:pt>
                <c:pt idx="196153">
                  <c:v>4431.6899999999996</c:v>
                </c:pt>
                <c:pt idx="196154">
                  <c:v>5084.1899999999996</c:v>
                </c:pt>
                <c:pt idx="196155">
                  <c:v>8187.63</c:v>
                </c:pt>
                <c:pt idx="196156">
                  <c:v>12385.2</c:v>
                </c:pt>
                <c:pt idx="196157">
                  <c:v>14033.34</c:v>
                </c:pt>
                <c:pt idx="196158">
                  <c:v>4345.7700000000004</c:v>
                </c:pt>
                <c:pt idx="196159">
                  <c:v>3472.5</c:v>
                </c:pt>
                <c:pt idx="196160">
                  <c:v>3288.19</c:v>
                </c:pt>
                <c:pt idx="196161">
                  <c:v>3520.8</c:v>
                </c:pt>
                <c:pt idx="196162">
                  <c:v>2794.1</c:v>
                </c:pt>
                <c:pt idx="196163">
                  <c:v>4174.3500000000004</c:v>
                </c:pt>
                <c:pt idx="196164">
                  <c:v>3316.06</c:v>
                </c:pt>
                <c:pt idx="196165">
                  <c:v>3291.78</c:v>
                </c:pt>
                <c:pt idx="196166">
                  <c:v>3763.84</c:v>
                </c:pt>
                <c:pt idx="196167">
                  <c:v>3975.32</c:v>
                </c:pt>
                <c:pt idx="196168">
                  <c:v>3557.7</c:v>
                </c:pt>
                <c:pt idx="196169">
                  <c:v>3563.63</c:v>
                </c:pt>
                <c:pt idx="196170">
                  <c:v>3657.08</c:v>
                </c:pt>
                <c:pt idx="196171">
                  <c:v>3701.66</c:v>
                </c:pt>
                <c:pt idx="196172">
                  <c:v>4445.93</c:v>
                </c:pt>
                <c:pt idx="196173">
                  <c:v>3445.75</c:v>
                </c:pt>
                <c:pt idx="196174">
                  <c:v>3799.32</c:v>
                </c:pt>
                <c:pt idx="196175">
                  <c:v>4711.8100000000004</c:v>
                </c:pt>
                <c:pt idx="196176">
                  <c:v>3312.76</c:v>
                </c:pt>
                <c:pt idx="196177">
                  <c:v>4340.6099999999997</c:v>
                </c:pt>
                <c:pt idx="196178">
                  <c:v>4331.6400000000003</c:v>
                </c:pt>
                <c:pt idx="196179">
                  <c:v>5763.19</c:v>
                </c:pt>
                <c:pt idx="196180">
                  <c:v>5342.37</c:v>
                </c:pt>
                <c:pt idx="196181">
                  <c:v>5576.95</c:v>
                </c:pt>
                <c:pt idx="196182">
                  <c:v>4791.87</c:v>
                </c:pt>
                <c:pt idx="196183">
                  <c:v>5537.43</c:v>
                </c:pt>
                <c:pt idx="196184">
                  <c:v>4968.43</c:v>
                </c:pt>
                <c:pt idx="196185">
                  <c:v>4987.55</c:v>
                </c:pt>
                <c:pt idx="196186">
                  <c:v>4908.82</c:v>
                </c:pt>
                <c:pt idx="196187">
                  <c:v>5133.2299999999996</c:v>
                </c:pt>
                <c:pt idx="196188">
                  <c:v>5653.32</c:v>
                </c:pt>
                <c:pt idx="196189">
                  <c:v>4507.3999999999996</c:v>
                </c:pt>
                <c:pt idx="196190">
                  <c:v>5304.34</c:v>
                </c:pt>
                <c:pt idx="196191">
                  <c:v>4562.1400000000003</c:v>
                </c:pt>
                <c:pt idx="196192">
                  <c:v>4592.1099999999997</c:v>
                </c:pt>
                <c:pt idx="196193">
                  <c:v>5294.31</c:v>
                </c:pt>
                <c:pt idx="196194">
                  <c:v>4047.61</c:v>
                </c:pt>
                <c:pt idx="196195">
                  <c:v>3638.68</c:v>
                </c:pt>
                <c:pt idx="196196">
                  <c:v>4616.16</c:v>
                </c:pt>
                <c:pt idx="196197">
                  <c:v>5368.52</c:v>
                </c:pt>
                <c:pt idx="196198">
                  <c:v>3811.42</c:v>
                </c:pt>
                <c:pt idx="196199">
                  <c:v>4067.89</c:v>
                </c:pt>
                <c:pt idx="196200">
                  <c:v>5027.3100000000004</c:v>
                </c:pt>
                <c:pt idx="196201">
                  <c:v>4807.21</c:v>
                </c:pt>
                <c:pt idx="196202">
                  <c:v>51422.64</c:v>
                </c:pt>
                <c:pt idx="196203">
                  <c:v>39647.760000000002</c:v>
                </c:pt>
                <c:pt idx="196204">
                  <c:v>39420.71</c:v>
                </c:pt>
                <c:pt idx="196205">
                  <c:v>32473.91</c:v>
                </c:pt>
                <c:pt idx="196206">
                  <c:v>45902.41</c:v>
                </c:pt>
                <c:pt idx="196207">
                  <c:v>33468.239999999998</c:v>
                </c:pt>
                <c:pt idx="196208">
                  <c:v>28681.98</c:v>
                </c:pt>
                <c:pt idx="196209">
                  <c:v>27890</c:v>
                </c:pt>
                <c:pt idx="196210">
                  <c:v>43801.97</c:v>
                </c:pt>
                <c:pt idx="196211">
                  <c:v>29889.51</c:v>
                </c:pt>
                <c:pt idx="196212">
                  <c:v>30763.09</c:v>
                </c:pt>
                <c:pt idx="196213">
                  <c:v>28501.15</c:v>
                </c:pt>
                <c:pt idx="196214">
                  <c:v>36279.019999999997</c:v>
                </c:pt>
                <c:pt idx="196215">
                  <c:v>40490.92</c:v>
                </c:pt>
                <c:pt idx="196216">
                  <c:v>30336.69</c:v>
                </c:pt>
                <c:pt idx="196217">
                  <c:v>29200.87</c:v>
                </c:pt>
                <c:pt idx="196218">
                  <c:v>30443.89</c:v>
                </c:pt>
                <c:pt idx="196219">
                  <c:v>43826.09</c:v>
                </c:pt>
                <c:pt idx="196220">
                  <c:v>34463.07</c:v>
                </c:pt>
                <c:pt idx="196221">
                  <c:v>30367.73</c:v>
                </c:pt>
                <c:pt idx="196222">
                  <c:v>31306.39</c:v>
                </c:pt>
                <c:pt idx="196223">
                  <c:v>45006.55</c:v>
                </c:pt>
                <c:pt idx="196224">
                  <c:v>33494.61</c:v>
                </c:pt>
                <c:pt idx="196225">
                  <c:v>34103.53</c:v>
                </c:pt>
                <c:pt idx="196226">
                  <c:v>32098.68</c:v>
                </c:pt>
                <c:pt idx="196227">
                  <c:v>44400.22</c:v>
                </c:pt>
                <c:pt idx="196228">
                  <c:v>41977.48</c:v>
                </c:pt>
                <c:pt idx="196229">
                  <c:v>33152.870000000003</c:v>
                </c:pt>
                <c:pt idx="196230">
                  <c:v>32124.26</c:v>
                </c:pt>
                <c:pt idx="196231">
                  <c:v>32060.53</c:v>
                </c:pt>
                <c:pt idx="196232">
                  <c:v>51052.32</c:v>
                </c:pt>
                <c:pt idx="196233">
                  <c:v>35608.86</c:v>
                </c:pt>
                <c:pt idx="196234">
                  <c:v>32035.88</c:v>
                </c:pt>
                <c:pt idx="196235">
                  <c:v>33714.839999999997</c:v>
                </c:pt>
                <c:pt idx="196236">
                  <c:v>44680.43</c:v>
                </c:pt>
                <c:pt idx="196237">
                  <c:v>39048.65</c:v>
                </c:pt>
                <c:pt idx="196238">
                  <c:v>24390.36</c:v>
                </c:pt>
                <c:pt idx="196239">
                  <c:v>26191.18</c:v>
                </c:pt>
                <c:pt idx="196240">
                  <c:v>30453.18</c:v>
                </c:pt>
                <c:pt idx="196241">
                  <c:v>55444.07</c:v>
                </c:pt>
                <c:pt idx="196242">
                  <c:v>32405.61</c:v>
                </c:pt>
                <c:pt idx="196243">
                  <c:v>32469.97</c:v>
                </c:pt>
                <c:pt idx="196244">
                  <c:v>32933.08</c:v>
                </c:pt>
                <c:pt idx="196245">
                  <c:v>53962.93</c:v>
                </c:pt>
                <c:pt idx="196246">
                  <c:v>42295.14</c:v>
                </c:pt>
                <c:pt idx="196247">
                  <c:v>37719.97</c:v>
                </c:pt>
                <c:pt idx="196248">
                  <c:v>58198.32</c:v>
                </c:pt>
                <c:pt idx="196249">
                  <c:v>44035.18</c:v>
                </c:pt>
                <c:pt idx="196250">
                  <c:v>37956.32</c:v>
                </c:pt>
                <c:pt idx="196251">
                  <c:v>33164.129999999997</c:v>
                </c:pt>
                <c:pt idx="196252">
                  <c:v>32835.269999999997</c:v>
                </c:pt>
                <c:pt idx="196253">
                  <c:v>39650.39</c:v>
                </c:pt>
                <c:pt idx="196254">
                  <c:v>59534.5</c:v>
                </c:pt>
                <c:pt idx="196255">
                  <c:v>41213.32</c:v>
                </c:pt>
                <c:pt idx="196256">
                  <c:v>54323.77</c:v>
                </c:pt>
                <c:pt idx="196257">
                  <c:v>41579.49</c:v>
                </c:pt>
                <c:pt idx="196258">
                  <c:v>57142.96</c:v>
                </c:pt>
                <c:pt idx="196259">
                  <c:v>40637.64</c:v>
                </c:pt>
                <c:pt idx="196260">
                  <c:v>37802.589999999997</c:v>
                </c:pt>
                <c:pt idx="196261">
                  <c:v>35574.620000000003</c:v>
                </c:pt>
                <c:pt idx="196262">
                  <c:v>47982.01</c:v>
                </c:pt>
                <c:pt idx="196263">
                  <c:v>43545.8</c:v>
                </c:pt>
                <c:pt idx="196264">
                  <c:v>31865.54</c:v>
                </c:pt>
                <c:pt idx="196265">
                  <c:v>35230.06</c:v>
                </c:pt>
                <c:pt idx="196266">
                  <c:v>39056.160000000003</c:v>
                </c:pt>
                <c:pt idx="196267">
                  <c:v>43748.61</c:v>
                </c:pt>
                <c:pt idx="196268">
                  <c:v>33208.839999999997</c:v>
                </c:pt>
                <c:pt idx="196269">
                  <c:v>36071.33</c:v>
                </c:pt>
                <c:pt idx="196270">
                  <c:v>35841.800000000003</c:v>
                </c:pt>
                <c:pt idx="196271">
                  <c:v>50318.07</c:v>
                </c:pt>
                <c:pt idx="196272">
                  <c:v>40914.43</c:v>
                </c:pt>
                <c:pt idx="196273">
                  <c:v>37532.019999999997</c:v>
                </c:pt>
                <c:pt idx="196274">
                  <c:v>36947.089999999997</c:v>
                </c:pt>
                <c:pt idx="196275">
                  <c:v>51601.86</c:v>
                </c:pt>
                <c:pt idx="196276">
                  <c:v>49668.18</c:v>
                </c:pt>
                <c:pt idx="196277">
                  <c:v>41808.160000000003</c:v>
                </c:pt>
                <c:pt idx="196278">
                  <c:v>40081.19</c:v>
                </c:pt>
                <c:pt idx="196279">
                  <c:v>40712.85</c:v>
                </c:pt>
                <c:pt idx="196280">
                  <c:v>59935.75</c:v>
                </c:pt>
                <c:pt idx="196281">
                  <c:v>41663.379999999997</c:v>
                </c:pt>
                <c:pt idx="196282">
                  <c:v>41092.31</c:v>
                </c:pt>
                <c:pt idx="196283">
                  <c:v>39480.17</c:v>
                </c:pt>
                <c:pt idx="196284">
                  <c:v>59960.33</c:v>
                </c:pt>
                <c:pt idx="196285">
                  <c:v>44627.71</c:v>
                </c:pt>
                <c:pt idx="196286">
                  <c:v>38079.25</c:v>
                </c:pt>
                <c:pt idx="196287">
                  <c:v>39592.400000000001</c:v>
                </c:pt>
                <c:pt idx="196288">
                  <c:v>53220.6</c:v>
                </c:pt>
                <c:pt idx="196289">
                  <c:v>53310.400000000001</c:v>
                </c:pt>
                <c:pt idx="196290">
                  <c:v>45134.97</c:v>
                </c:pt>
                <c:pt idx="196291">
                  <c:v>41304.410000000003</c:v>
                </c:pt>
                <c:pt idx="196292">
                  <c:v>40413.269999999997</c:v>
                </c:pt>
                <c:pt idx="196293">
                  <c:v>69443.81</c:v>
                </c:pt>
                <c:pt idx="196294">
                  <c:v>46421.919999999998</c:v>
                </c:pt>
                <c:pt idx="196295">
                  <c:v>39779.839999999997</c:v>
                </c:pt>
                <c:pt idx="196296">
                  <c:v>44090.27</c:v>
                </c:pt>
                <c:pt idx="196297">
                  <c:v>62286.9</c:v>
                </c:pt>
                <c:pt idx="196298">
                  <c:v>49737.91</c:v>
                </c:pt>
                <c:pt idx="196299">
                  <c:v>52091.7</c:v>
                </c:pt>
                <c:pt idx="196300">
                  <c:v>64045.23</c:v>
                </c:pt>
                <c:pt idx="196301">
                  <c:v>59878.720000000001</c:v>
                </c:pt>
                <c:pt idx="196302">
                  <c:v>47756.66</c:v>
                </c:pt>
                <c:pt idx="196303">
                  <c:v>38878.239999999998</c:v>
                </c:pt>
                <c:pt idx="196304">
                  <c:v>41567.43</c:v>
                </c:pt>
                <c:pt idx="196305">
                  <c:v>44381.59</c:v>
                </c:pt>
                <c:pt idx="196306">
                  <c:v>75908.649999999994</c:v>
                </c:pt>
                <c:pt idx="196307">
                  <c:v>69999.929999999993</c:v>
                </c:pt>
                <c:pt idx="196308">
                  <c:v>57455.82</c:v>
                </c:pt>
                <c:pt idx="196309">
                  <c:v>53428.29</c:v>
                </c:pt>
                <c:pt idx="196310">
                  <c:v>76224.820000000007</c:v>
                </c:pt>
                <c:pt idx="196311">
                  <c:v>56221.17</c:v>
                </c:pt>
                <c:pt idx="196312">
                  <c:v>44325.43</c:v>
                </c:pt>
                <c:pt idx="196313">
                  <c:v>40829.47</c:v>
                </c:pt>
                <c:pt idx="196314">
                  <c:v>57278.65</c:v>
                </c:pt>
                <c:pt idx="196315">
                  <c:v>58270.080000000002</c:v>
                </c:pt>
                <c:pt idx="196316">
                  <c:v>44079.16</c:v>
                </c:pt>
                <c:pt idx="196317">
                  <c:v>36804.449999999997</c:v>
                </c:pt>
                <c:pt idx="196318">
                  <c:v>41064.21</c:v>
                </c:pt>
                <c:pt idx="196319">
                  <c:v>67395.839999999997</c:v>
                </c:pt>
                <c:pt idx="196320">
                  <c:v>44854</c:v>
                </c:pt>
                <c:pt idx="196321">
                  <c:v>44978.559999999998</c:v>
                </c:pt>
                <c:pt idx="196322">
                  <c:v>42194.04</c:v>
                </c:pt>
                <c:pt idx="196323">
                  <c:v>62893.38</c:v>
                </c:pt>
                <c:pt idx="196324">
                  <c:v>56002.58</c:v>
                </c:pt>
                <c:pt idx="196325">
                  <c:v>45471.88</c:v>
                </c:pt>
                <c:pt idx="196326">
                  <c:v>43800.81</c:v>
                </c:pt>
                <c:pt idx="196327">
                  <c:v>59123.28</c:v>
                </c:pt>
                <c:pt idx="196328">
                  <c:v>64328.21</c:v>
                </c:pt>
                <c:pt idx="196329">
                  <c:v>46957.33</c:v>
                </c:pt>
                <c:pt idx="196330">
                  <c:v>42853.72</c:v>
                </c:pt>
                <c:pt idx="196331">
                  <c:v>46625.93</c:v>
                </c:pt>
                <c:pt idx="196332">
                  <c:v>69658.47</c:v>
                </c:pt>
                <c:pt idx="196333">
                  <c:v>54616.39</c:v>
                </c:pt>
                <c:pt idx="196334">
                  <c:v>46848.81</c:v>
                </c:pt>
                <c:pt idx="196335">
                  <c:v>44275.86</c:v>
                </c:pt>
                <c:pt idx="196336">
                  <c:v>64016.32</c:v>
                </c:pt>
                <c:pt idx="196337">
                  <c:v>56353.33</c:v>
                </c:pt>
                <c:pt idx="196338">
                  <c:v>45037.97</c:v>
                </c:pt>
                <c:pt idx="196339">
                  <c:v>47595.91</c:v>
                </c:pt>
                <c:pt idx="196340">
                  <c:v>46178.55</c:v>
                </c:pt>
                <c:pt idx="196341">
                  <c:v>69975.02</c:v>
                </c:pt>
                <c:pt idx="196342">
                  <c:v>49367.05</c:v>
                </c:pt>
                <c:pt idx="196343">
                  <c:v>37434.480000000003</c:v>
                </c:pt>
                <c:pt idx="196344">
                  <c:v>45057.81</c:v>
                </c:pt>
                <c:pt idx="196345">
                  <c:v>114164.32</c:v>
                </c:pt>
                <c:pt idx="196346">
                  <c:v>102924.19</c:v>
                </c:pt>
                <c:pt idx="196347">
                  <c:v>96080.26</c:v>
                </c:pt>
                <c:pt idx="196348">
                  <c:v>89634.63</c:v>
                </c:pt>
                <c:pt idx="196349">
                  <c:v>96401.41</c:v>
                </c:pt>
                <c:pt idx="196350">
                  <c:v>91328.76</c:v>
                </c:pt>
                <c:pt idx="196351">
                  <c:v>88775</c:v>
                </c:pt>
                <c:pt idx="196352">
                  <c:v>83406.62</c:v>
                </c:pt>
                <c:pt idx="196353">
                  <c:v>104409.09</c:v>
                </c:pt>
                <c:pt idx="196354">
                  <c:v>83414.37</c:v>
                </c:pt>
                <c:pt idx="196355">
                  <c:v>87591.34</c:v>
                </c:pt>
                <c:pt idx="196356">
                  <c:v>80423.7</c:v>
                </c:pt>
                <c:pt idx="196357">
                  <c:v>79818.740000000005</c:v>
                </c:pt>
                <c:pt idx="196358">
                  <c:v>90927.66</c:v>
                </c:pt>
                <c:pt idx="196359">
                  <c:v>90721.18</c:v>
                </c:pt>
                <c:pt idx="196360">
                  <c:v>82935.009999999995</c:v>
                </c:pt>
                <c:pt idx="196361">
                  <c:v>84445</c:v>
                </c:pt>
                <c:pt idx="196362">
                  <c:v>84498.95</c:v>
                </c:pt>
                <c:pt idx="196363">
                  <c:v>94123.520000000004</c:v>
                </c:pt>
                <c:pt idx="196364">
                  <c:v>90667.91</c:v>
                </c:pt>
                <c:pt idx="196365">
                  <c:v>79383.360000000001</c:v>
                </c:pt>
                <c:pt idx="196366">
                  <c:v>89399.53</c:v>
                </c:pt>
                <c:pt idx="196367">
                  <c:v>87228.85</c:v>
                </c:pt>
                <c:pt idx="196368">
                  <c:v>93316.38</c:v>
                </c:pt>
                <c:pt idx="196369">
                  <c:v>84634.09</c:v>
                </c:pt>
                <c:pt idx="196370">
                  <c:v>84099.9</c:v>
                </c:pt>
                <c:pt idx="196371">
                  <c:v>78831.08</c:v>
                </c:pt>
                <c:pt idx="196372">
                  <c:v>97347.73</c:v>
                </c:pt>
                <c:pt idx="196373">
                  <c:v>87316.81</c:v>
                </c:pt>
                <c:pt idx="196374">
                  <c:v>85020.85</c:v>
                </c:pt>
                <c:pt idx="196375">
                  <c:v>95276.12</c:v>
                </c:pt>
                <c:pt idx="196376">
                  <c:v>96914.29</c:v>
                </c:pt>
                <c:pt idx="196377">
                  <c:v>92757.21</c:v>
                </c:pt>
                <c:pt idx="196378">
                  <c:v>81760.78</c:v>
                </c:pt>
                <c:pt idx="196379">
                  <c:v>87662.61</c:v>
                </c:pt>
                <c:pt idx="196380">
                  <c:v>96447.13</c:v>
                </c:pt>
                <c:pt idx="196381">
                  <c:v>96078.43</c:v>
                </c:pt>
                <c:pt idx="196382">
                  <c:v>88475.41</c:v>
                </c:pt>
                <c:pt idx="196383">
                  <c:v>87089</c:v>
                </c:pt>
                <c:pt idx="196384">
                  <c:v>99636.03</c:v>
                </c:pt>
                <c:pt idx="196385">
                  <c:v>102672.68</c:v>
                </c:pt>
                <c:pt idx="196386">
                  <c:v>99560.45</c:v>
                </c:pt>
                <c:pt idx="196387">
                  <c:v>102134.85</c:v>
                </c:pt>
                <c:pt idx="196388">
                  <c:v>91156.44</c:v>
                </c:pt>
                <c:pt idx="196389">
                  <c:v>108533.63</c:v>
                </c:pt>
                <c:pt idx="196390">
                  <c:v>106368.18</c:v>
                </c:pt>
                <c:pt idx="196391">
                  <c:v>129404.36</c:v>
                </c:pt>
                <c:pt idx="196392">
                  <c:v>81196.78</c:v>
                </c:pt>
                <c:pt idx="196393">
                  <c:v>93681.49</c:v>
                </c:pt>
                <c:pt idx="196394">
                  <c:v>110218.99</c:v>
                </c:pt>
                <c:pt idx="196395">
                  <c:v>97059.53</c:v>
                </c:pt>
                <c:pt idx="196396">
                  <c:v>89222.54</c:v>
                </c:pt>
                <c:pt idx="196397">
                  <c:v>110802.21</c:v>
                </c:pt>
                <c:pt idx="196398">
                  <c:v>103204.45</c:v>
                </c:pt>
                <c:pt idx="196399">
                  <c:v>95436.56</c:v>
                </c:pt>
                <c:pt idx="196400">
                  <c:v>92990.15</c:v>
                </c:pt>
                <c:pt idx="196401">
                  <c:v>97188.56</c:v>
                </c:pt>
                <c:pt idx="196402">
                  <c:v>101573.39</c:v>
                </c:pt>
                <c:pt idx="196403">
                  <c:v>93814.7</c:v>
                </c:pt>
                <c:pt idx="196404">
                  <c:v>86711.39</c:v>
                </c:pt>
                <c:pt idx="196405">
                  <c:v>91821.11</c:v>
                </c:pt>
                <c:pt idx="196406">
                  <c:v>100479.26</c:v>
                </c:pt>
                <c:pt idx="196407">
                  <c:v>99325.08</c:v>
                </c:pt>
                <c:pt idx="196408">
                  <c:v>110904.97</c:v>
                </c:pt>
                <c:pt idx="196409">
                  <c:v>78884.649999999994</c:v>
                </c:pt>
                <c:pt idx="196410">
                  <c:v>93996.62</c:v>
                </c:pt>
                <c:pt idx="196411">
                  <c:v>91786.06</c:v>
                </c:pt>
                <c:pt idx="196412">
                  <c:v>88700.13</c:v>
                </c:pt>
                <c:pt idx="196413">
                  <c:v>83981.86</c:v>
                </c:pt>
                <c:pt idx="196414">
                  <c:v>83475.56</c:v>
                </c:pt>
                <c:pt idx="196415">
                  <c:v>96188.62</c:v>
                </c:pt>
                <c:pt idx="196416">
                  <c:v>92489.72</c:v>
                </c:pt>
                <c:pt idx="196417">
                  <c:v>84479.2</c:v>
                </c:pt>
                <c:pt idx="196418">
                  <c:v>89321.82</c:v>
                </c:pt>
                <c:pt idx="196419">
                  <c:v>98001.11</c:v>
                </c:pt>
                <c:pt idx="196420">
                  <c:v>98291.13</c:v>
                </c:pt>
                <c:pt idx="196421">
                  <c:v>88227.04</c:v>
                </c:pt>
                <c:pt idx="196422">
                  <c:v>85545.11</c:v>
                </c:pt>
                <c:pt idx="196423">
                  <c:v>98670.41</c:v>
                </c:pt>
                <c:pt idx="196424">
                  <c:v>101418.55</c:v>
                </c:pt>
                <c:pt idx="196425">
                  <c:v>94998.98</c:v>
                </c:pt>
                <c:pt idx="196426">
                  <c:v>93728.36</c:v>
                </c:pt>
                <c:pt idx="196427">
                  <c:v>101540.91</c:v>
                </c:pt>
                <c:pt idx="196428">
                  <c:v>107991.82</c:v>
                </c:pt>
                <c:pt idx="196429">
                  <c:v>102603.8</c:v>
                </c:pt>
                <c:pt idx="196430">
                  <c:v>95252.02</c:v>
                </c:pt>
                <c:pt idx="196431">
                  <c:v>93623.38</c:v>
                </c:pt>
                <c:pt idx="196432">
                  <c:v>107425.84</c:v>
                </c:pt>
                <c:pt idx="196433">
                  <c:v>103722.06</c:v>
                </c:pt>
                <c:pt idx="196434">
                  <c:v>99709.46</c:v>
                </c:pt>
                <c:pt idx="196435">
                  <c:v>95502.73</c:v>
                </c:pt>
                <c:pt idx="196436">
                  <c:v>103224.19</c:v>
                </c:pt>
                <c:pt idx="196437">
                  <c:v>109837.1</c:v>
                </c:pt>
                <c:pt idx="196438">
                  <c:v>107030.39</c:v>
                </c:pt>
                <c:pt idx="196439">
                  <c:v>112653.7</c:v>
                </c:pt>
                <c:pt idx="196440">
                  <c:v>92957.39</c:v>
                </c:pt>
                <c:pt idx="196441">
                  <c:v>110622.23</c:v>
                </c:pt>
                <c:pt idx="196442">
                  <c:v>112751.75</c:v>
                </c:pt>
                <c:pt idx="196443">
                  <c:v>132656.56</c:v>
                </c:pt>
                <c:pt idx="196444">
                  <c:v>84605.43</c:v>
                </c:pt>
                <c:pt idx="196445">
                  <c:v>105265.14</c:v>
                </c:pt>
                <c:pt idx="196446">
                  <c:v>111530.75</c:v>
                </c:pt>
                <c:pt idx="196447">
                  <c:v>108495.84</c:v>
                </c:pt>
                <c:pt idx="196448">
                  <c:v>93961.42</c:v>
                </c:pt>
                <c:pt idx="196449">
                  <c:v>103503.57</c:v>
                </c:pt>
                <c:pt idx="196450">
                  <c:v>115695.71</c:v>
                </c:pt>
                <c:pt idx="196451">
                  <c:v>104224.57</c:v>
                </c:pt>
                <c:pt idx="196452">
                  <c:v>99069.69</c:v>
                </c:pt>
                <c:pt idx="196453">
                  <c:v>99810.93</c:v>
                </c:pt>
                <c:pt idx="196454">
                  <c:v>106566.49</c:v>
                </c:pt>
                <c:pt idx="196455">
                  <c:v>99152.33</c:v>
                </c:pt>
                <c:pt idx="196456">
                  <c:v>86759.38</c:v>
                </c:pt>
                <c:pt idx="196457">
                  <c:v>94680.91</c:v>
                </c:pt>
                <c:pt idx="196458">
                  <c:v>121304.86</c:v>
                </c:pt>
                <c:pt idx="196459">
                  <c:v>95731.12</c:v>
                </c:pt>
                <c:pt idx="196460">
                  <c:v>89179.82</c:v>
                </c:pt>
                <c:pt idx="196461">
                  <c:v>91671.88</c:v>
                </c:pt>
                <c:pt idx="196462">
                  <c:v>95205.28</c:v>
                </c:pt>
                <c:pt idx="196463">
                  <c:v>99398.64</c:v>
                </c:pt>
                <c:pt idx="196464">
                  <c:v>88613.58</c:v>
                </c:pt>
                <c:pt idx="196465">
                  <c:v>88636.87</c:v>
                </c:pt>
                <c:pt idx="196466">
                  <c:v>86587.44</c:v>
                </c:pt>
                <c:pt idx="196467">
                  <c:v>96749.75</c:v>
                </c:pt>
                <c:pt idx="196468">
                  <c:v>95302.65</c:v>
                </c:pt>
                <c:pt idx="196469">
                  <c:v>87311.12</c:v>
                </c:pt>
                <c:pt idx="196470">
                  <c:v>87602.48</c:v>
                </c:pt>
                <c:pt idx="196471">
                  <c:v>101043.93</c:v>
                </c:pt>
                <c:pt idx="196472">
                  <c:v>101418.63</c:v>
                </c:pt>
                <c:pt idx="196473">
                  <c:v>92327.61</c:v>
                </c:pt>
                <c:pt idx="196474">
                  <c:v>88432.6</c:v>
                </c:pt>
                <c:pt idx="196475">
                  <c:v>92632.320000000007</c:v>
                </c:pt>
                <c:pt idx="196476">
                  <c:v>100372.02</c:v>
                </c:pt>
                <c:pt idx="196477">
                  <c:v>96350.87</c:v>
                </c:pt>
                <c:pt idx="196478">
                  <c:v>90545.38</c:v>
                </c:pt>
                <c:pt idx="196479">
                  <c:v>91867.53</c:v>
                </c:pt>
                <c:pt idx="196480">
                  <c:v>99849.34</c:v>
                </c:pt>
                <c:pt idx="196481">
                  <c:v>100422.86</c:v>
                </c:pt>
                <c:pt idx="196482">
                  <c:v>94987.08</c:v>
                </c:pt>
                <c:pt idx="196483">
                  <c:v>90889.75</c:v>
                </c:pt>
                <c:pt idx="196484">
                  <c:v>102764.52</c:v>
                </c:pt>
                <c:pt idx="196485">
                  <c:v>105059.88</c:v>
                </c:pt>
                <c:pt idx="196486">
                  <c:v>96616.19</c:v>
                </c:pt>
                <c:pt idx="196487">
                  <c:v>93460.57</c:v>
                </c:pt>
                <c:pt idx="196488">
                  <c:v>109009.28</c:v>
                </c:pt>
                <c:pt idx="196489">
                  <c:v>96070.44</c:v>
                </c:pt>
                <c:pt idx="196490">
                  <c:v>88301.86</c:v>
                </c:pt>
                <c:pt idx="196491">
                  <c:v>79501.240000000005</c:v>
                </c:pt>
                <c:pt idx="196492">
                  <c:v>86908.59</c:v>
                </c:pt>
                <c:pt idx="196493">
                  <c:v>87656.02</c:v>
                </c:pt>
                <c:pt idx="196494">
                  <c:v>79699.02</c:v>
                </c:pt>
                <c:pt idx="196495">
                  <c:v>66730.460000000006</c:v>
                </c:pt>
                <c:pt idx="196496">
                  <c:v>74424.09</c:v>
                </c:pt>
                <c:pt idx="196497">
                  <c:v>73641.08</c:v>
                </c:pt>
                <c:pt idx="196498">
                  <c:v>86685.06</c:v>
                </c:pt>
                <c:pt idx="196499">
                  <c:v>72318.53</c:v>
                </c:pt>
                <c:pt idx="196500">
                  <c:v>69566.8</c:v>
                </c:pt>
                <c:pt idx="196501">
                  <c:v>83278.69</c:v>
                </c:pt>
                <c:pt idx="196502">
                  <c:v>86113.39</c:v>
                </c:pt>
                <c:pt idx="196503">
                  <c:v>78218.39</c:v>
                </c:pt>
                <c:pt idx="196504">
                  <c:v>70183.740000000005</c:v>
                </c:pt>
                <c:pt idx="196505">
                  <c:v>71813.679999999993</c:v>
                </c:pt>
                <c:pt idx="196506">
                  <c:v>91638.399999999994</c:v>
                </c:pt>
                <c:pt idx="196507">
                  <c:v>83844.63</c:v>
                </c:pt>
                <c:pt idx="196508">
                  <c:v>67062.149999999994</c:v>
                </c:pt>
                <c:pt idx="196509">
                  <c:v>71382.75</c:v>
                </c:pt>
                <c:pt idx="196510">
                  <c:v>77108.13</c:v>
                </c:pt>
                <c:pt idx="196511">
                  <c:v>80819.25</c:v>
                </c:pt>
                <c:pt idx="196512">
                  <c:v>68269.460000000006</c:v>
                </c:pt>
                <c:pt idx="196513">
                  <c:v>64087.32</c:v>
                </c:pt>
                <c:pt idx="196514">
                  <c:v>63271.33</c:v>
                </c:pt>
                <c:pt idx="196515">
                  <c:v>85854.9</c:v>
                </c:pt>
                <c:pt idx="196516">
                  <c:v>72556.41</c:v>
                </c:pt>
                <c:pt idx="196517">
                  <c:v>64135.96</c:v>
                </c:pt>
                <c:pt idx="196518">
                  <c:v>76373.11</c:v>
                </c:pt>
                <c:pt idx="196519">
                  <c:v>83335.89</c:v>
                </c:pt>
                <c:pt idx="196520">
                  <c:v>85061.23</c:v>
                </c:pt>
                <c:pt idx="196521">
                  <c:v>65865.59</c:v>
                </c:pt>
                <c:pt idx="196522">
                  <c:v>70497.47</c:v>
                </c:pt>
                <c:pt idx="196523">
                  <c:v>89023</c:v>
                </c:pt>
                <c:pt idx="196524">
                  <c:v>88121.08</c:v>
                </c:pt>
                <c:pt idx="196525">
                  <c:v>73571.55</c:v>
                </c:pt>
                <c:pt idx="196526">
                  <c:v>66406.06</c:v>
                </c:pt>
                <c:pt idx="196527">
                  <c:v>83779.98</c:v>
                </c:pt>
                <c:pt idx="196528">
                  <c:v>85171.18</c:v>
                </c:pt>
                <c:pt idx="196529">
                  <c:v>78163.53</c:v>
                </c:pt>
                <c:pt idx="196530">
                  <c:v>62570.84</c:v>
                </c:pt>
                <c:pt idx="196531">
                  <c:v>71706.77</c:v>
                </c:pt>
                <c:pt idx="196532">
                  <c:v>91669.24</c:v>
                </c:pt>
                <c:pt idx="196533">
                  <c:v>79463.27</c:v>
                </c:pt>
                <c:pt idx="196534">
                  <c:v>74121.22</c:v>
                </c:pt>
                <c:pt idx="196535">
                  <c:v>57371.09</c:v>
                </c:pt>
                <c:pt idx="196536">
                  <c:v>90296.320000000007</c:v>
                </c:pt>
                <c:pt idx="196537">
                  <c:v>102324.99</c:v>
                </c:pt>
                <c:pt idx="196538">
                  <c:v>87238.34</c:v>
                </c:pt>
                <c:pt idx="196539">
                  <c:v>73427.83</c:v>
                </c:pt>
                <c:pt idx="196540">
                  <c:v>99633.26</c:v>
                </c:pt>
                <c:pt idx="196541">
                  <c:v>92743.65</c:v>
                </c:pt>
                <c:pt idx="196542">
                  <c:v>86224.01</c:v>
                </c:pt>
                <c:pt idx="196543">
                  <c:v>76936.789999999994</c:v>
                </c:pt>
                <c:pt idx="196544">
                  <c:v>81207.8</c:v>
                </c:pt>
                <c:pt idx="196545">
                  <c:v>91928.69</c:v>
                </c:pt>
                <c:pt idx="196546">
                  <c:v>82367.08</c:v>
                </c:pt>
                <c:pt idx="196547">
                  <c:v>68586.17</c:v>
                </c:pt>
                <c:pt idx="196548">
                  <c:v>73193.16</c:v>
                </c:pt>
                <c:pt idx="196549">
                  <c:v>87293.96</c:v>
                </c:pt>
                <c:pt idx="196550">
                  <c:v>85120.47</c:v>
                </c:pt>
                <c:pt idx="196551">
                  <c:v>79699.460000000006</c:v>
                </c:pt>
                <c:pt idx="196552">
                  <c:v>57184.07</c:v>
                </c:pt>
                <c:pt idx="196553">
                  <c:v>83359.28</c:v>
                </c:pt>
                <c:pt idx="196554">
                  <c:v>80959.820000000007</c:v>
                </c:pt>
                <c:pt idx="196555">
                  <c:v>75702.41</c:v>
                </c:pt>
                <c:pt idx="196556">
                  <c:v>64071.519999999997</c:v>
                </c:pt>
                <c:pt idx="196557">
                  <c:v>69186.48</c:v>
                </c:pt>
                <c:pt idx="196558">
                  <c:v>85425.37</c:v>
                </c:pt>
                <c:pt idx="196559">
                  <c:v>79958.960000000006</c:v>
                </c:pt>
                <c:pt idx="196560">
                  <c:v>66141.710000000006</c:v>
                </c:pt>
                <c:pt idx="196561">
                  <c:v>69181.919999999998</c:v>
                </c:pt>
                <c:pt idx="196562">
                  <c:v>78501.570000000007</c:v>
                </c:pt>
                <c:pt idx="196563">
                  <c:v>85690.55</c:v>
                </c:pt>
                <c:pt idx="196564">
                  <c:v>68156.14</c:v>
                </c:pt>
                <c:pt idx="196565">
                  <c:v>63473.78</c:v>
                </c:pt>
                <c:pt idx="196566">
                  <c:v>82873.350000000006</c:v>
                </c:pt>
                <c:pt idx="196567">
                  <c:v>86820.15</c:v>
                </c:pt>
                <c:pt idx="196568">
                  <c:v>72312.399999999994</c:v>
                </c:pt>
                <c:pt idx="196569">
                  <c:v>66772.06</c:v>
                </c:pt>
                <c:pt idx="196570">
                  <c:v>71858.92</c:v>
                </c:pt>
                <c:pt idx="196571">
                  <c:v>80149.039999999994</c:v>
                </c:pt>
                <c:pt idx="196572">
                  <c:v>85744.84</c:v>
                </c:pt>
                <c:pt idx="196573">
                  <c:v>70389</c:v>
                </c:pt>
                <c:pt idx="196574">
                  <c:v>66867.960000000006</c:v>
                </c:pt>
                <c:pt idx="196575">
                  <c:v>82492.399999999994</c:v>
                </c:pt>
                <c:pt idx="196576">
                  <c:v>88067.03</c:v>
                </c:pt>
                <c:pt idx="196577">
                  <c:v>75449.820000000007</c:v>
                </c:pt>
                <c:pt idx="196578">
                  <c:v>66995.08</c:v>
                </c:pt>
                <c:pt idx="196579">
                  <c:v>77378.61</c:v>
                </c:pt>
                <c:pt idx="196580">
                  <c:v>89994.08</c:v>
                </c:pt>
                <c:pt idx="196581">
                  <c:v>77052.09</c:v>
                </c:pt>
                <c:pt idx="196582">
                  <c:v>65347.06</c:v>
                </c:pt>
                <c:pt idx="196583">
                  <c:v>67712.5</c:v>
                </c:pt>
                <c:pt idx="196584">
                  <c:v>85278.03</c:v>
                </c:pt>
                <c:pt idx="196585">
                  <c:v>82439.55</c:v>
                </c:pt>
                <c:pt idx="196586">
                  <c:v>72911.740000000005</c:v>
                </c:pt>
                <c:pt idx="196587">
                  <c:v>54836.69</c:v>
                </c:pt>
                <c:pt idx="196588">
                  <c:v>83740.86</c:v>
                </c:pt>
                <c:pt idx="196589">
                  <c:v>96762.36</c:v>
                </c:pt>
                <c:pt idx="196590">
                  <c:v>88181.34</c:v>
                </c:pt>
                <c:pt idx="196591">
                  <c:v>73363.05</c:v>
                </c:pt>
                <c:pt idx="196592">
                  <c:v>87161.99</c:v>
                </c:pt>
                <c:pt idx="196593">
                  <c:v>100647.71</c:v>
                </c:pt>
                <c:pt idx="196594">
                  <c:v>89214.45</c:v>
                </c:pt>
                <c:pt idx="196595">
                  <c:v>78513.22</c:v>
                </c:pt>
                <c:pt idx="196596">
                  <c:v>78895</c:v>
                </c:pt>
                <c:pt idx="196597">
                  <c:v>93032.57</c:v>
                </c:pt>
                <c:pt idx="196598">
                  <c:v>83887.56</c:v>
                </c:pt>
                <c:pt idx="196599">
                  <c:v>68905.149999999994</c:v>
                </c:pt>
                <c:pt idx="196600">
                  <c:v>73178.42</c:v>
                </c:pt>
                <c:pt idx="196601">
                  <c:v>90366.66</c:v>
                </c:pt>
                <c:pt idx="196602">
                  <c:v>78957.649999999994</c:v>
                </c:pt>
                <c:pt idx="196603">
                  <c:v>73667.94</c:v>
                </c:pt>
                <c:pt idx="196604">
                  <c:v>73588.850000000006</c:v>
                </c:pt>
                <c:pt idx="196605">
                  <c:v>81557.279999999999</c:v>
                </c:pt>
                <c:pt idx="196606">
                  <c:v>89006.18</c:v>
                </c:pt>
                <c:pt idx="196607">
                  <c:v>74085.13</c:v>
                </c:pt>
                <c:pt idx="196608">
                  <c:v>69375.570000000007</c:v>
                </c:pt>
                <c:pt idx="196609">
                  <c:v>67036.570000000007</c:v>
                </c:pt>
                <c:pt idx="196610">
                  <c:v>90520.8</c:v>
                </c:pt>
                <c:pt idx="196611">
                  <c:v>83536.06</c:v>
                </c:pt>
                <c:pt idx="196612">
                  <c:v>70726.5</c:v>
                </c:pt>
                <c:pt idx="196613">
                  <c:v>69006.86</c:v>
                </c:pt>
                <c:pt idx="196614">
                  <c:v>82529.23</c:v>
                </c:pt>
                <c:pt idx="196615">
                  <c:v>93470.57</c:v>
                </c:pt>
                <c:pt idx="196616">
                  <c:v>80108.78</c:v>
                </c:pt>
                <c:pt idx="196617">
                  <c:v>70934.92</c:v>
                </c:pt>
                <c:pt idx="196618">
                  <c:v>77190.61</c:v>
                </c:pt>
                <c:pt idx="196619">
                  <c:v>88325.14</c:v>
                </c:pt>
                <c:pt idx="196620">
                  <c:v>79869.31</c:v>
                </c:pt>
                <c:pt idx="196621">
                  <c:v>68475.88</c:v>
                </c:pt>
                <c:pt idx="196622">
                  <c:v>69309.2</c:v>
                </c:pt>
                <c:pt idx="196623">
                  <c:v>79700.53</c:v>
                </c:pt>
                <c:pt idx="196624">
                  <c:v>86224.02</c:v>
                </c:pt>
                <c:pt idx="196625">
                  <c:v>74028.899999999994</c:v>
                </c:pt>
                <c:pt idx="196626">
                  <c:v>67432.210000000006</c:v>
                </c:pt>
                <c:pt idx="196627">
                  <c:v>81938.95</c:v>
                </c:pt>
                <c:pt idx="196628">
                  <c:v>86235.61</c:v>
                </c:pt>
                <c:pt idx="196629">
                  <c:v>75944.63</c:v>
                </c:pt>
                <c:pt idx="196630">
                  <c:v>68510.86</c:v>
                </c:pt>
                <c:pt idx="196631">
                  <c:v>195223.84</c:v>
                </c:pt>
                <c:pt idx="196632">
                  <c:v>170043.55</c:v>
                </c:pt>
                <c:pt idx="196633">
                  <c:v>164314.29</c:v>
                </c:pt>
                <c:pt idx="196634">
                  <c:v>147699.66</c:v>
                </c:pt>
                <c:pt idx="196635">
                  <c:v>169171.18</c:v>
                </c:pt>
                <c:pt idx="196636">
                  <c:v>161433.29999999999</c:v>
                </c:pt>
                <c:pt idx="196637">
                  <c:v>148157.28</c:v>
                </c:pt>
                <c:pt idx="196638">
                  <c:v>131205.07999999999</c:v>
                </c:pt>
                <c:pt idx="196639">
                  <c:v>163022.59</c:v>
                </c:pt>
                <c:pt idx="196640">
                  <c:v>141224.10999999999</c:v>
                </c:pt>
                <c:pt idx="196641">
                  <c:v>151552.68</c:v>
                </c:pt>
                <c:pt idx="196642">
                  <c:v>134464.46</c:v>
                </c:pt>
                <c:pt idx="196643">
                  <c:v>133082.96</c:v>
                </c:pt>
                <c:pt idx="196644">
                  <c:v>157813.06</c:v>
                </c:pt>
                <c:pt idx="196645">
                  <c:v>158668.74</c:v>
                </c:pt>
                <c:pt idx="196646">
                  <c:v>144958.73000000001</c:v>
                </c:pt>
                <c:pt idx="196647">
                  <c:v>146741.66</c:v>
                </c:pt>
                <c:pt idx="196648">
                  <c:v>143484.92000000001</c:v>
                </c:pt>
                <c:pt idx="196649">
                  <c:v>165496.23000000001</c:v>
                </c:pt>
                <c:pt idx="196650">
                  <c:v>150662.63</c:v>
                </c:pt>
                <c:pt idx="196651">
                  <c:v>130094.98</c:v>
                </c:pt>
                <c:pt idx="196652">
                  <c:v>151117.4</c:v>
                </c:pt>
                <c:pt idx="196653">
                  <c:v>156165.82</c:v>
                </c:pt>
                <c:pt idx="196654">
                  <c:v>156901.07999999999</c:v>
                </c:pt>
                <c:pt idx="196655">
                  <c:v>138664.26999999999</c:v>
                </c:pt>
                <c:pt idx="196656">
                  <c:v>134374.32</c:v>
                </c:pt>
                <c:pt idx="196657">
                  <c:v>149036.16</c:v>
                </c:pt>
                <c:pt idx="196658">
                  <c:v>173063.58</c:v>
                </c:pt>
                <c:pt idx="196659">
                  <c:v>142258.13</c:v>
                </c:pt>
                <c:pt idx="196660">
                  <c:v>135985.68</c:v>
                </c:pt>
                <c:pt idx="196661">
                  <c:v>162287.35</c:v>
                </c:pt>
                <c:pt idx="196662">
                  <c:v>165313.47</c:v>
                </c:pt>
                <c:pt idx="196663">
                  <c:v>159646.68</c:v>
                </c:pt>
                <c:pt idx="196664">
                  <c:v>132659.73000000001</c:v>
                </c:pt>
                <c:pt idx="196665">
                  <c:v>145153.72</c:v>
                </c:pt>
                <c:pt idx="196666">
                  <c:v>173432.09</c:v>
                </c:pt>
                <c:pt idx="196667">
                  <c:v>164808.32999999999</c:v>
                </c:pt>
                <c:pt idx="196668">
                  <c:v>149218.62</c:v>
                </c:pt>
                <c:pt idx="196669">
                  <c:v>140538.41</c:v>
                </c:pt>
                <c:pt idx="196670">
                  <c:v>178190.25</c:v>
                </c:pt>
                <c:pt idx="196671">
                  <c:v>180840.3</c:v>
                </c:pt>
                <c:pt idx="196672">
                  <c:v>176338.48</c:v>
                </c:pt>
                <c:pt idx="196673">
                  <c:v>169141.08</c:v>
                </c:pt>
                <c:pt idx="196674">
                  <c:v>155408.26999999999</c:v>
                </c:pt>
                <c:pt idx="196675">
                  <c:v>197374.95</c:v>
                </c:pt>
                <c:pt idx="196676">
                  <c:v>190354.16</c:v>
                </c:pt>
                <c:pt idx="196677">
                  <c:v>199674.33</c:v>
                </c:pt>
                <c:pt idx="196678">
                  <c:v>114348.68</c:v>
                </c:pt>
                <c:pt idx="196679">
                  <c:v>165284.70000000001</c:v>
                </c:pt>
                <c:pt idx="196680">
                  <c:v>190728.6</c:v>
                </c:pt>
                <c:pt idx="196681">
                  <c:v>158178.07999999999</c:v>
                </c:pt>
                <c:pt idx="196682">
                  <c:v>140499.82999999999</c:v>
                </c:pt>
                <c:pt idx="196683">
                  <c:v>189494.49</c:v>
                </c:pt>
                <c:pt idx="196684">
                  <c:v>175120.6</c:v>
                </c:pt>
                <c:pt idx="196685">
                  <c:v>164732.76</c:v>
                </c:pt>
                <c:pt idx="196686">
                  <c:v>149038.51999999999</c:v>
                </c:pt>
                <c:pt idx="196687">
                  <c:v>163168.74</c:v>
                </c:pt>
                <c:pt idx="196688">
                  <c:v>176574.47</c:v>
                </c:pt>
                <c:pt idx="196689">
                  <c:v>161145.49</c:v>
                </c:pt>
                <c:pt idx="196690">
                  <c:v>139059.98000000001</c:v>
                </c:pt>
                <c:pt idx="196691">
                  <c:v>149479.15</c:v>
                </c:pt>
                <c:pt idx="196692">
                  <c:v>173517.32</c:v>
                </c:pt>
                <c:pt idx="196693">
                  <c:v>168593.35</c:v>
                </c:pt>
                <c:pt idx="196694">
                  <c:v>174112.68</c:v>
                </c:pt>
                <c:pt idx="196695">
                  <c:v>122493.98</c:v>
                </c:pt>
                <c:pt idx="196696">
                  <c:v>161605.79999999999</c:v>
                </c:pt>
                <c:pt idx="196697">
                  <c:v>154747.54999999999</c:v>
                </c:pt>
                <c:pt idx="196698">
                  <c:v>148187.6</c:v>
                </c:pt>
                <c:pt idx="196699">
                  <c:v>137466.26</c:v>
                </c:pt>
                <c:pt idx="196700">
                  <c:v>142006.73000000001</c:v>
                </c:pt>
                <c:pt idx="196701">
                  <c:v>174557.98</c:v>
                </c:pt>
                <c:pt idx="196702">
                  <c:v>160850.97</c:v>
                </c:pt>
                <c:pt idx="196703">
                  <c:v>136790.65</c:v>
                </c:pt>
                <c:pt idx="196704">
                  <c:v>150608.01999999999</c:v>
                </c:pt>
                <c:pt idx="196705">
                  <c:v>166809.85999999999</c:v>
                </c:pt>
                <c:pt idx="196706">
                  <c:v>169013.07</c:v>
                </c:pt>
                <c:pt idx="196707">
                  <c:v>144966.99</c:v>
                </c:pt>
                <c:pt idx="196708">
                  <c:v>139187.44</c:v>
                </c:pt>
                <c:pt idx="196709">
                  <c:v>172936.71</c:v>
                </c:pt>
                <c:pt idx="196710">
                  <c:v>173616.04</c:v>
                </c:pt>
                <c:pt idx="196711">
                  <c:v>154544.41</c:v>
                </c:pt>
                <c:pt idx="196712">
                  <c:v>144088.38</c:v>
                </c:pt>
                <c:pt idx="196713">
                  <c:v>164320.09</c:v>
                </c:pt>
                <c:pt idx="196714">
                  <c:v>177797.45</c:v>
                </c:pt>
                <c:pt idx="196715">
                  <c:v>174558.24</c:v>
                </c:pt>
                <c:pt idx="196716">
                  <c:v>153460.19</c:v>
                </c:pt>
                <c:pt idx="196717">
                  <c:v>150256.26</c:v>
                </c:pt>
                <c:pt idx="196718">
                  <c:v>187148.37</c:v>
                </c:pt>
                <c:pt idx="196719">
                  <c:v>182995.14</c:v>
                </c:pt>
                <c:pt idx="196720">
                  <c:v>168519.99</c:v>
                </c:pt>
                <c:pt idx="196721">
                  <c:v>159043.54999999999</c:v>
                </c:pt>
                <c:pt idx="196722">
                  <c:v>186064.73</c:v>
                </c:pt>
                <c:pt idx="196723">
                  <c:v>199274.47</c:v>
                </c:pt>
                <c:pt idx="196724">
                  <c:v>196839.2</c:v>
                </c:pt>
                <c:pt idx="196725">
                  <c:v>189038.14</c:v>
                </c:pt>
                <c:pt idx="196726">
                  <c:v>156281.98000000001</c:v>
                </c:pt>
                <c:pt idx="196727">
                  <c:v>198053.83</c:v>
                </c:pt>
                <c:pt idx="196728">
                  <c:v>210877.54</c:v>
                </c:pt>
                <c:pt idx="196729">
                  <c:v>220321.48</c:v>
                </c:pt>
                <c:pt idx="196730">
                  <c:v>127479.49</c:v>
                </c:pt>
                <c:pt idx="196731">
                  <c:v>179795.84</c:v>
                </c:pt>
                <c:pt idx="196732">
                  <c:v>197649.89</c:v>
                </c:pt>
                <c:pt idx="196733">
                  <c:v>183870.7</c:v>
                </c:pt>
                <c:pt idx="196734">
                  <c:v>155429.53</c:v>
                </c:pt>
                <c:pt idx="196735">
                  <c:v>183393.93</c:v>
                </c:pt>
                <c:pt idx="196736">
                  <c:v>205200.1</c:v>
                </c:pt>
                <c:pt idx="196737">
                  <c:v>185462.81</c:v>
                </c:pt>
                <c:pt idx="196738">
                  <c:v>167621.32</c:v>
                </c:pt>
                <c:pt idx="196739">
                  <c:v>173383.1</c:v>
                </c:pt>
                <c:pt idx="196740">
                  <c:v>194731.86</c:v>
                </c:pt>
                <c:pt idx="196741">
                  <c:v>176690.3</c:v>
                </c:pt>
                <c:pt idx="196742">
                  <c:v>146055.65</c:v>
                </c:pt>
                <c:pt idx="196743">
                  <c:v>160571.5</c:v>
                </c:pt>
                <c:pt idx="196744">
                  <c:v>209579.58</c:v>
                </c:pt>
                <c:pt idx="196745">
                  <c:v>170127.5</c:v>
                </c:pt>
                <c:pt idx="196746">
                  <c:v>153580.84</c:v>
                </c:pt>
                <c:pt idx="196747">
                  <c:v>157177.53</c:v>
                </c:pt>
                <c:pt idx="196748">
                  <c:v>169894.64</c:v>
                </c:pt>
                <c:pt idx="196749">
                  <c:v>184633.98</c:v>
                </c:pt>
                <c:pt idx="196750">
                  <c:v>161464.1</c:v>
                </c:pt>
                <c:pt idx="196751">
                  <c:v>153894.9</c:v>
                </c:pt>
                <c:pt idx="196752">
                  <c:v>149742.17000000001</c:v>
                </c:pt>
                <c:pt idx="196753">
                  <c:v>188978.51</c:v>
                </c:pt>
                <c:pt idx="196754">
                  <c:v>182448.55</c:v>
                </c:pt>
                <c:pt idx="196755">
                  <c:v>151023.66</c:v>
                </c:pt>
                <c:pt idx="196756">
                  <c:v>153806.01999999999</c:v>
                </c:pt>
                <c:pt idx="196757">
                  <c:v>181325.94</c:v>
                </c:pt>
                <c:pt idx="196758">
                  <c:v>191882.2</c:v>
                </c:pt>
                <c:pt idx="196759">
                  <c:v>161955.74</c:v>
                </c:pt>
                <c:pt idx="196760">
                  <c:v>149301.45000000001</c:v>
                </c:pt>
                <c:pt idx="196761">
                  <c:v>169471.46</c:v>
                </c:pt>
                <c:pt idx="196762">
                  <c:v>194032.48</c:v>
                </c:pt>
                <c:pt idx="196763">
                  <c:v>178603.53</c:v>
                </c:pt>
                <c:pt idx="196764">
                  <c:v>159088.13</c:v>
                </c:pt>
                <c:pt idx="196765">
                  <c:v>159049.57</c:v>
                </c:pt>
                <c:pt idx="196766">
                  <c:v>178042.73</c:v>
                </c:pt>
                <c:pt idx="196767">
                  <c:v>186759.11</c:v>
                </c:pt>
                <c:pt idx="196768">
                  <c:v>171529.39</c:v>
                </c:pt>
                <c:pt idx="196769">
                  <c:v>158539.12</c:v>
                </c:pt>
                <c:pt idx="196770">
                  <c:v>187027.05</c:v>
                </c:pt>
                <c:pt idx="196771">
                  <c:v>191136.1</c:v>
                </c:pt>
                <c:pt idx="196772">
                  <c:v>171537.94</c:v>
                </c:pt>
                <c:pt idx="196773">
                  <c:v>160785.98000000001</c:v>
                </c:pt>
                <c:pt idx="196774">
                  <c:v>58244.87</c:v>
                </c:pt>
                <c:pt idx="196775">
                  <c:v>46958.04</c:v>
                </c:pt>
                <c:pt idx="196776">
                  <c:v>47898.26</c:v>
                </c:pt>
                <c:pt idx="196777">
                  <c:v>40147.96</c:v>
                </c:pt>
                <c:pt idx="196778">
                  <c:v>45189.17</c:v>
                </c:pt>
                <c:pt idx="196779">
                  <c:v>48740.95</c:v>
                </c:pt>
                <c:pt idx="196780">
                  <c:v>46337.91</c:v>
                </c:pt>
                <c:pt idx="196781">
                  <c:v>39744.53</c:v>
                </c:pt>
                <c:pt idx="196782">
                  <c:v>60518.43</c:v>
                </c:pt>
                <c:pt idx="196783">
                  <c:v>50153.51</c:v>
                </c:pt>
                <c:pt idx="196784">
                  <c:v>52481.58</c:v>
                </c:pt>
                <c:pt idx="196785">
                  <c:v>41583.18</c:v>
                </c:pt>
                <c:pt idx="196786">
                  <c:v>39934.01</c:v>
                </c:pt>
                <c:pt idx="196787">
                  <c:v>49709.67</c:v>
                </c:pt>
                <c:pt idx="196788">
                  <c:v>50831.7</c:v>
                </c:pt>
                <c:pt idx="196789">
                  <c:v>45653.87</c:v>
                </c:pt>
                <c:pt idx="196790">
                  <c:v>48293.65</c:v>
                </c:pt>
                <c:pt idx="196791">
                  <c:v>53018.77</c:v>
                </c:pt>
                <c:pt idx="196792">
                  <c:v>52435.44</c:v>
                </c:pt>
                <c:pt idx="196793">
                  <c:v>52641.16</c:v>
                </c:pt>
                <c:pt idx="196794">
                  <c:v>44040.75</c:v>
                </c:pt>
                <c:pt idx="196795">
                  <c:v>54815.42</c:v>
                </c:pt>
                <c:pt idx="196796">
                  <c:v>60364.06</c:v>
                </c:pt>
                <c:pt idx="196797">
                  <c:v>52978.080000000002</c:v>
                </c:pt>
                <c:pt idx="196798">
                  <c:v>45456.06</c:v>
                </c:pt>
                <c:pt idx="196799">
                  <c:v>43690.15</c:v>
                </c:pt>
                <c:pt idx="196800">
                  <c:v>42552.58</c:v>
                </c:pt>
                <c:pt idx="196801">
                  <c:v>55342.27</c:v>
                </c:pt>
                <c:pt idx="196802">
                  <c:v>48110.080000000002</c:v>
                </c:pt>
                <c:pt idx="196803">
                  <c:v>43158.04</c:v>
                </c:pt>
                <c:pt idx="196804">
                  <c:v>53502.62</c:v>
                </c:pt>
                <c:pt idx="196805">
                  <c:v>57777.05</c:v>
                </c:pt>
                <c:pt idx="196806">
                  <c:v>50779.83</c:v>
                </c:pt>
                <c:pt idx="196807">
                  <c:v>41834.61</c:v>
                </c:pt>
                <c:pt idx="196808">
                  <c:v>42180.99</c:v>
                </c:pt>
                <c:pt idx="196809">
                  <c:v>52402.48</c:v>
                </c:pt>
                <c:pt idx="196810">
                  <c:v>51764.33</c:v>
                </c:pt>
                <c:pt idx="196811">
                  <c:v>45392.86</c:v>
                </c:pt>
                <c:pt idx="196812">
                  <c:v>41454.36</c:v>
                </c:pt>
                <c:pt idx="196813">
                  <c:v>55337.67</c:v>
                </c:pt>
                <c:pt idx="196814">
                  <c:v>58328.78</c:v>
                </c:pt>
                <c:pt idx="196815">
                  <c:v>62893.91</c:v>
                </c:pt>
                <c:pt idx="196816">
                  <c:v>54726.5</c:v>
                </c:pt>
                <c:pt idx="196817">
                  <c:v>43009.83</c:v>
                </c:pt>
                <c:pt idx="196818">
                  <c:v>57019.4</c:v>
                </c:pt>
                <c:pt idx="196819">
                  <c:v>57683.19</c:v>
                </c:pt>
                <c:pt idx="196820">
                  <c:v>69187.59</c:v>
                </c:pt>
                <c:pt idx="196821">
                  <c:v>44693.919999999998</c:v>
                </c:pt>
                <c:pt idx="196822">
                  <c:v>50662.25</c:v>
                </c:pt>
                <c:pt idx="196823">
                  <c:v>60170.34</c:v>
                </c:pt>
                <c:pt idx="196824">
                  <c:v>48751.31</c:v>
                </c:pt>
                <c:pt idx="196825">
                  <c:v>41681.120000000003</c:v>
                </c:pt>
                <c:pt idx="196826">
                  <c:v>57653.7</c:v>
                </c:pt>
                <c:pt idx="196827">
                  <c:v>53311.93</c:v>
                </c:pt>
                <c:pt idx="196828">
                  <c:v>47910</c:v>
                </c:pt>
                <c:pt idx="196829">
                  <c:v>41080.03</c:v>
                </c:pt>
                <c:pt idx="196830">
                  <c:v>46879.96</c:v>
                </c:pt>
                <c:pt idx="196831">
                  <c:v>54253.19</c:v>
                </c:pt>
                <c:pt idx="196832">
                  <c:v>49343.92</c:v>
                </c:pt>
                <c:pt idx="196833">
                  <c:v>39642.370000000003</c:v>
                </c:pt>
                <c:pt idx="196834">
                  <c:v>43302.74</c:v>
                </c:pt>
                <c:pt idx="196835">
                  <c:v>54277.67</c:v>
                </c:pt>
                <c:pt idx="196836">
                  <c:v>58074.52</c:v>
                </c:pt>
                <c:pt idx="196837">
                  <c:v>67826.69</c:v>
                </c:pt>
                <c:pt idx="196838">
                  <c:v>40288.97</c:v>
                </c:pt>
                <c:pt idx="196839">
                  <c:v>52881.91</c:v>
                </c:pt>
                <c:pt idx="196840">
                  <c:v>58317.919999999998</c:v>
                </c:pt>
                <c:pt idx="196841">
                  <c:v>49628.37</c:v>
                </c:pt>
                <c:pt idx="196842">
                  <c:v>52501.57</c:v>
                </c:pt>
                <c:pt idx="196843">
                  <c:v>60342.03</c:v>
                </c:pt>
                <c:pt idx="196844">
                  <c:v>59694.8</c:v>
                </c:pt>
                <c:pt idx="196845">
                  <c:v>55381.81</c:v>
                </c:pt>
                <c:pt idx="196846">
                  <c:v>46985.440000000002</c:v>
                </c:pt>
                <c:pt idx="196847">
                  <c:v>53333.08</c:v>
                </c:pt>
                <c:pt idx="196848">
                  <c:v>67326.539999999994</c:v>
                </c:pt>
                <c:pt idx="196849">
                  <c:v>59881.85</c:v>
                </c:pt>
                <c:pt idx="196850">
                  <c:v>49673.22</c:v>
                </c:pt>
                <c:pt idx="196851">
                  <c:v>43560.92</c:v>
                </c:pt>
                <c:pt idx="196852">
                  <c:v>56336.23</c:v>
                </c:pt>
                <c:pt idx="196853">
                  <c:v>57145.760000000002</c:v>
                </c:pt>
                <c:pt idx="196854">
                  <c:v>50451.76</c:v>
                </c:pt>
                <c:pt idx="196855">
                  <c:v>45504.79</c:v>
                </c:pt>
                <c:pt idx="196856">
                  <c:v>54627.26</c:v>
                </c:pt>
                <c:pt idx="196857">
                  <c:v>61870.43</c:v>
                </c:pt>
                <c:pt idx="196858">
                  <c:v>59183.76</c:v>
                </c:pt>
                <c:pt idx="196859">
                  <c:v>48603.14</c:v>
                </c:pt>
                <c:pt idx="196860">
                  <c:v>44746.26</c:v>
                </c:pt>
                <c:pt idx="196861">
                  <c:v>57338.47</c:v>
                </c:pt>
                <c:pt idx="196862">
                  <c:v>55727.33</c:v>
                </c:pt>
                <c:pt idx="196863">
                  <c:v>51123.33</c:v>
                </c:pt>
                <c:pt idx="196864">
                  <c:v>43824.1</c:v>
                </c:pt>
                <c:pt idx="196865">
                  <c:v>57203.360000000001</c:v>
                </c:pt>
                <c:pt idx="196866">
                  <c:v>66735.7</c:v>
                </c:pt>
                <c:pt idx="196867">
                  <c:v>68350.52</c:v>
                </c:pt>
                <c:pt idx="196868">
                  <c:v>63470.14</c:v>
                </c:pt>
                <c:pt idx="196869">
                  <c:v>42240.25</c:v>
                </c:pt>
                <c:pt idx="196870">
                  <c:v>64610.81</c:v>
                </c:pt>
                <c:pt idx="196871">
                  <c:v>62839.64</c:v>
                </c:pt>
                <c:pt idx="196872">
                  <c:v>72489.47</c:v>
                </c:pt>
                <c:pt idx="196873">
                  <c:v>42730.02</c:v>
                </c:pt>
                <c:pt idx="196874">
                  <c:v>56745.23</c:v>
                </c:pt>
                <c:pt idx="196875">
                  <c:v>63026.38</c:v>
                </c:pt>
                <c:pt idx="196876">
                  <c:v>55461.04</c:v>
                </c:pt>
                <c:pt idx="196877">
                  <c:v>44872.2</c:v>
                </c:pt>
                <c:pt idx="196878">
                  <c:v>53340.54</c:v>
                </c:pt>
                <c:pt idx="196879">
                  <c:v>60174.31</c:v>
                </c:pt>
                <c:pt idx="196880">
                  <c:v>52839.21</c:v>
                </c:pt>
                <c:pt idx="196881">
                  <c:v>45365.08</c:v>
                </c:pt>
                <c:pt idx="196882">
                  <c:v>45164.29</c:v>
                </c:pt>
                <c:pt idx="196883">
                  <c:v>55422.34</c:v>
                </c:pt>
                <c:pt idx="196884">
                  <c:v>53996.98</c:v>
                </c:pt>
                <c:pt idx="196885">
                  <c:v>46471.62</c:v>
                </c:pt>
                <c:pt idx="196886">
                  <c:v>46103.76</c:v>
                </c:pt>
                <c:pt idx="196887">
                  <c:v>71685.899999999994</c:v>
                </c:pt>
                <c:pt idx="196888">
                  <c:v>53627.199999999997</c:v>
                </c:pt>
                <c:pt idx="196889">
                  <c:v>46878.99</c:v>
                </c:pt>
                <c:pt idx="196890">
                  <c:v>46043.360000000001</c:v>
                </c:pt>
                <c:pt idx="196891">
                  <c:v>51755.6</c:v>
                </c:pt>
                <c:pt idx="196892">
                  <c:v>59299.14</c:v>
                </c:pt>
                <c:pt idx="196893">
                  <c:v>52619.67</c:v>
                </c:pt>
                <c:pt idx="196894">
                  <c:v>57200.65</c:v>
                </c:pt>
                <c:pt idx="196895">
                  <c:v>59387.66</c:v>
                </c:pt>
                <c:pt idx="196896">
                  <c:v>61771.66</c:v>
                </c:pt>
                <c:pt idx="196897">
                  <c:v>62387</c:v>
                </c:pt>
                <c:pt idx="196898">
                  <c:v>55711.25</c:v>
                </c:pt>
                <c:pt idx="196899">
                  <c:v>53076.69</c:v>
                </c:pt>
                <c:pt idx="196900">
                  <c:v>74135.31</c:v>
                </c:pt>
                <c:pt idx="196901">
                  <c:v>66003.179999999993</c:v>
                </c:pt>
                <c:pt idx="196902">
                  <c:v>54788.95</c:v>
                </c:pt>
                <c:pt idx="196903">
                  <c:v>49434.52</c:v>
                </c:pt>
                <c:pt idx="196904">
                  <c:v>52902.17</c:v>
                </c:pt>
                <c:pt idx="196905">
                  <c:v>61691.49</c:v>
                </c:pt>
                <c:pt idx="196906">
                  <c:v>59129.599999999999</c:v>
                </c:pt>
                <c:pt idx="196907">
                  <c:v>49965.04</c:v>
                </c:pt>
                <c:pt idx="196908">
                  <c:v>51031.47</c:v>
                </c:pt>
                <c:pt idx="196909">
                  <c:v>61288.68</c:v>
                </c:pt>
                <c:pt idx="196910">
                  <c:v>60084.69</c:v>
                </c:pt>
                <c:pt idx="196911">
                  <c:v>53573.81</c:v>
                </c:pt>
                <c:pt idx="196912">
                  <c:v>46622.09</c:v>
                </c:pt>
                <c:pt idx="196913">
                  <c:v>55816.56</c:v>
                </c:pt>
                <c:pt idx="196914">
                  <c:v>57529.65</c:v>
                </c:pt>
                <c:pt idx="196915">
                  <c:v>50788.74</c:v>
                </c:pt>
                <c:pt idx="196916">
                  <c:v>45077</c:v>
                </c:pt>
                <c:pt idx="196917">
                  <c:v>63787.83</c:v>
                </c:pt>
                <c:pt idx="196918">
                  <c:v>51887.15</c:v>
                </c:pt>
                <c:pt idx="196919">
                  <c:v>68394.23</c:v>
                </c:pt>
                <c:pt idx="196920">
                  <c:v>52629.51</c:v>
                </c:pt>
                <c:pt idx="196921">
                  <c:v>55829.57</c:v>
                </c:pt>
                <c:pt idx="196922">
                  <c:v>59168.18</c:v>
                </c:pt>
                <c:pt idx="196923">
                  <c:v>57910.69</c:v>
                </c:pt>
                <c:pt idx="196924">
                  <c:v>54410.57</c:v>
                </c:pt>
                <c:pt idx="196925">
                  <c:v>74680.570000000007</c:v>
                </c:pt>
                <c:pt idx="196926">
                  <c:v>63248.23</c:v>
                </c:pt>
                <c:pt idx="196927">
                  <c:v>64504.45</c:v>
                </c:pt>
                <c:pt idx="196928">
                  <c:v>59139.71</c:v>
                </c:pt>
                <c:pt idx="196929">
                  <c:v>59613.11</c:v>
                </c:pt>
                <c:pt idx="196930">
                  <c:v>67736.899999999994</c:v>
                </c:pt>
                <c:pt idx="196931">
                  <c:v>77515.56</c:v>
                </c:pt>
                <c:pt idx="196932">
                  <c:v>69096.460000000006</c:v>
                </c:pt>
                <c:pt idx="196933">
                  <c:v>75326.73</c:v>
                </c:pt>
                <c:pt idx="196934">
                  <c:v>81879.09</c:v>
                </c:pt>
                <c:pt idx="196935">
                  <c:v>76996.41</c:v>
                </c:pt>
                <c:pt idx="196936">
                  <c:v>78951.23</c:v>
                </c:pt>
                <c:pt idx="196937">
                  <c:v>73488.91</c:v>
                </c:pt>
                <c:pt idx="196938">
                  <c:v>77394.03</c:v>
                </c:pt>
                <c:pt idx="196939">
                  <c:v>77331.7</c:v>
                </c:pt>
                <c:pt idx="196940">
                  <c:v>72725.89</c:v>
                </c:pt>
                <c:pt idx="196941">
                  <c:v>66053.72</c:v>
                </c:pt>
                <c:pt idx="196942">
                  <c:v>61701.14</c:v>
                </c:pt>
                <c:pt idx="196943">
                  <c:v>57673.11</c:v>
                </c:pt>
                <c:pt idx="196944">
                  <c:v>71042.64</c:v>
                </c:pt>
                <c:pt idx="196945">
                  <c:v>61889.3</c:v>
                </c:pt>
                <c:pt idx="196946">
                  <c:v>58811.76</c:v>
                </c:pt>
                <c:pt idx="196947">
                  <c:v>59595.53</c:v>
                </c:pt>
                <c:pt idx="196948">
                  <c:v>60165.84</c:v>
                </c:pt>
                <c:pt idx="196949">
                  <c:v>54011.78</c:v>
                </c:pt>
                <c:pt idx="196950">
                  <c:v>53671.87</c:v>
                </c:pt>
                <c:pt idx="196951">
                  <c:v>52491.02</c:v>
                </c:pt>
                <c:pt idx="196952">
                  <c:v>59174.11</c:v>
                </c:pt>
                <c:pt idx="196953">
                  <c:v>57994</c:v>
                </c:pt>
                <c:pt idx="196954">
                  <c:v>51668.12</c:v>
                </c:pt>
                <c:pt idx="196955">
                  <c:v>52924.34</c:v>
                </c:pt>
                <c:pt idx="196956">
                  <c:v>52983.56</c:v>
                </c:pt>
                <c:pt idx="196957">
                  <c:v>53442.12</c:v>
                </c:pt>
                <c:pt idx="196958">
                  <c:v>51529.84</c:v>
                </c:pt>
                <c:pt idx="196959">
                  <c:v>54180.94</c:v>
                </c:pt>
                <c:pt idx="196960">
                  <c:v>43024.38</c:v>
                </c:pt>
                <c:pt idx="196961">
                  <c:v>49966.98</c:v>
                </c:pt>
                <c:pt idx="196962">
                  <c:v>50116.44</c:v>
                </c:pt>
                <c:pt idx="196963">
                  <c:v>72574.25</c:v>
                </c:pt>
                <c:pt idx="196964">
                  <c:v>41640.31</c:v>
                </c:pt>
                <c:pt idx="196965">
                  <c:v>55099.4</c:v>
                </c:pt>
                <c:pt idx="196966">
                  <c:v>62870.559999999998</c:v>
                </c:pt>
                <c:pt idx="196967">
                  <c:v>57374.26</c:v>
                </c:pt>
                <c:pt idx="196968">
                  <c:v>53623.98</c:v>
                </c:pt>
                <c:pt idx="196969">
                  <c:v>63338.51</c:v>
                </c:pt>
                <c:pt idx="196970">
                  <c:v>63172.78</c:v>
                </c:pt>
                <c:pt idx="196971">
                  <c:v>81469.05</c:v>
                </c:pt>
                <c:pt idx="196972">
                  <c:v>59036.31</c:v>
                </c:pt>
                <c:pt idx="196973">
                  <c:v>61457.71</c:v>
                </c:pt>
                <c:pt idx="196974">
                  <c:v>65151.29</c:v>
                </c:pt>
                <c:pt idx="196975">
                  <c:v>65058.64</c:v>
                </c:pt>
                <c:pt idx="196976">
                  <c:v>60576.93</c:v>
                </c:pt>
                <c:pt idx="196977">
                  <c:v>61560.23</c:v>
                </c:pt>
                <c:pt idx="196978">
                  <c:v>66689.66</c:v>
                </c:pt>
                <c:pt idx="196979">
                  <c:v>67745.23</c:v>
                </c:pt>
                <c:pt idx="196980">
                  <c:v>75090.509999999995</c:v>
                </c:pt>
                <c:pt idx="196981">
                  <c:v>60850.57</c:v>
                </c:pt>
                <c:pt idx="196982">
                  <c:v>67769.69</c:v>
                </c:pt>
                <c:pt idx="196983">
                  <c:v>78731.960000000006</c:v>
                </c:pt>
                <c:pt idx="196984">
                  <c:v>67566.3</c:v>
                </c:pt>
                <c:pt idx="196985">
                  <c:v>72585.47</c:v>
                </c:pt>
                <c:pt idx="196986">
                  <c:v>78254.880000000005</c:v>
                </c:pt>
                <c:pt idx="196987">
                  <c:v>77870.36</c:v>
                </c:pt>
                <c:pt idx="196988">
                  <c:v>69157.350000000006</c:v>
                </c:pt>
                <c:pt idx="196989">
                  <c:v>65006.6</c:v>
                </c:pt>
                <c:pt idx="196990">
                  <c:v>69904.990000000005</c:v>
                </c:pt>
                <c:pt idx="196991">
                  <c:v>74992.94</c:v>
                </c:pt>
                <c:pt idx="196992">
                  <c:v>70845.2</c:v>
                </c:pt>
                <c:pt idx="196993">
                  <c:v>65825.919999999998</c:v>
                </c:pt>
                <c:pt idx="196994">
                  <c:v>60291.49</c:v>
                </c:pt>
                <c:pt idx="196995">
                  <c:v>70024.09</c:v>
                </c:pt>
                <c:pt idx="196996">
                  <c:v>67764.429999999993</c:v>
                </c:pt>
                <c:pt idx="196997">
                  <c:v>63449.64</c:v>
                </c:pt>
                <c:pt idx="196998">
                  <c:v>58833.39</c:v>
                </c:pt>
                <c:pt idx="196999">
                  <c:v>61386.04</c:v>
                </c:pt>
                <c:pt idx="197000">
                  <c:v>63744.93</c:v>
                </c:pt>
                <c:pt idx="197001">
                  <c:v>58039.38</c:v>
                </c:pt>
                <c:pt idx="197002">
                  <c:v>55451.34</c:v>
                </c:pt>
                <c:pt idx="197003">
                  <c:v>55785.2</c:v>
                </c:pt>
                <c:pt idx="197004">
                  <c:v>60378.51</c:v>
                </c:pt>
                <c:pt idx="197005">
                  <c:v>59011.29</c:v>
                </c:pt>
                <c:pt idx="197006">
                  <c:v>56864.19</c:v>
                </c:pt>
                <c:pt idx="197007">
                  <c:v>55356.74</c:v>
                </c:pt>
                <c:pt idx="197008">
                  <c:v>52748.9</c:v>
                </c:pt>
                <c:pt idx="197009">
                  <c:v>53791.32</c:v>
                </c:pt>
                <c:pt idx="197010">
                  <c:v>53137.2</c:v>
                </c:pt>
                <c:pt idx="197011">
                  <c:v>58444.63</c:v>
                </c:pt>
                <c:pt idx="197012">
                  <c:v>45666.06</c:v>
                </c:pt>
                <c:pt idx="197013">
                  <c:v>52000.65</c:v>
                </c:pt>
                <c:pt idx="197014">
                  <c:v>51784.08</c:v>
                </c:pt>
                <c:pt idx="197015">
                  <c:v>73480.11</c:v>
                </c:pt>
                <c:pt idx="197016">
                  <c:v>43807.23</c:v>
                </c:pt>
                <c:pt idx="197017">
                  <c:v>57861.48</c:v>
                </c:pt>
                <c:pt idx="197018">
                  <c:v>62105.36</c:v>
                </c:pt>
                <c:pt idx="197019">
                  <c:v>63708.15</c:v>
                </c:pt>
                <c:pt idx="197020">
                  <c:v>57668.77</c:v>
                </c:pt>
                <c:pt idx="197021">
                  <c:v>61609.47</c:v>
                </c:pt>
                <c:pt idx="197022">
                  <c:v>65573.17</c:v>
                </c:pt>
                <c:pt idx="197023">
                  <c:v>79634.559999999998</c:v>
                </c:pt>
                <c:pt idx="197024">
                  <c:v>56641.919999999998</c:v>
                </c:pt>
                <c:pt idx="197025">
                  <c:v>57842.91</c:v>
                </c:pt>
                <c:pt idx="197026">
                  <c:v>62441.15</c:v>
                </c:pt>
                <c:pt idx="197027">
                  <c:v>61597.33</c:v>
                </c:pt>
                <c:pt idx="197028">
                  <c:v>58008.56</c:v>
                </c:pt>
                <c:pt idx="197029">
                  <c:v>57372.82</c:v>
                </c:pt>
                <c:pt idx="197030">
                  <c:v>73912.740000000005</c:v>
                </c:pt>
                <c:pt idx="197031">
                  <c:v>62697.27</c:v>
                </c:pt>
                <c:pt idx="197032">
                  <c:v>58630.15</c:v>
                </c:pt>
                <c:pt idx="197033">
                  <c:v>59864.17</c:v>
                </c:pt>
                <c:pt idx="197034">
                  <c:v>62955.43</c:v>
                </c:pt>
                <c:pt idx="197035">
                  <c:v>66176.240000000005</c:v>
                </c:pt>
                <c:pt idx="197036">
                  <c:v>76452.37</c:v>
                </c:pt>
                <c:pt idx="197037">
                  <c:v>73527.39</c:v>
                </c:pt>
                <c:pt idx="197038">
                  <c:v>76196.38</c:v>
                </c:pt>
                <c:pt idx="197039">
                  <c:v>75674.84</c:v>
                </c:pt>
                <c:pt idx="197040">
                  <c:v>75785.37</c:v>
                </c:pt>
                <c:pt idx="197041">
                  <c:v>75301.649999999994</c:v>
                </c:pt>
                <c:pt idx="197042">
                  <c:v>73049.679999999993</c:v>
                </c:pt>
                <c:pt idx="197043">
                  <c:v>82805.179999999993</c:v>
                </c:pt>
                <c:pt idx="197044">
                  <c:v>74915.13</c:v>
                </c:pt>
                <c:pt idx="197045">
                  <c:v>68495.69</c:v>
                </c:pt>
                <c:pt idx="197046">
                  <c:v>66718.990000000005</c:v>
                </c:pt>
                <c:pt idx="197047">
                  <c:v>64129.24</c:v>
                </c:pt>
                <c:pt idx="197048">
                  <c:v>65622.2</c:v>
                </c:pt>
                <c:pt idx="197049">
                  <c:v>62332.13</c:v>
                </c:pt>
                <c:pt idx="197050">
                  <c:v>58022.5</c:v>
                </c:pt>
                <c:pt idx="197051">
                  <c:v>60227.83</c:v>
                </c:pt>
                <c:pt idx="197052">
                  <c:v>62129.21</c:v>
                </c:pt>
                <c:pt idx="197053">
                  <c:v>59766.12</c:v>
                </c:pt>
                <c:pt idx="197054">
                  <c:v>58758.77</c:v>
                </c:pt>
                <c:pt idx="197055">
                  <c:v>55861.84</c:v>
                </c:pt>
                <c:pt idx="197056">
                  <c:v>62341.08</c:v>
                </c:pt>
                <c:pt idx="197057">
                  <c:v>63129.55</c:v>
                </c:pt>
                <c:pt idx="197058">
                  <c:v>60938.34</c:v>
                </c:pt>
                <c:pt idx="197059">
                  <c:v>59836.84</c:v>
                </c:pt>
                <c:pt idx="197060">
                  <c:v>162621.79999999999</c:v>
                </c:pt>
                <c:pt idx="197061">
                  <c:v>151611.46</c:v>
                </c:pt>
                <c:pt idx="197062">
                  <c:v>135949.38</c:v>
                </c:pt>
                <c:pt idx="197063">
                  <c:v>130170.21</c:v>
                </c:pt>
                <c:pt idx="197064">
                  <c:v>147849.72</c:v>
                </c:pt>
                <c:pt idx="197065">
                  <c:v>149085.32</c:v>
                </c:pt>
                <c:pt idx="197066">
                  <c:v>144541.88</c:v>
                </c:pt>
                <c:pt idx="197067">
                  <c:v>133736.32000000001</c:v>
                </c:pt>
                <c:pt idx="197068">
                  <c:v>152059.57</c:v>
                </c:pt>
                <c:pt idx="197069">
                  <c:v>145789.70000000001</c:v>
                </c:pt>
                <c:pt idx="197070">
                  <c:v>184591.99</c:v>
                </c:pt>
                <c:pt idx="197071">
                  <c:v>160455.42000000001</c:v>
                </c:pt>
                <c:pt idx="197072">
                  <c:v>153545.51</c:v>
                </c:pt>
                <c:pt idx="197073">
                  <c:v>172763.51999999999</c:v>
                </c:pt>
                <c:pt idx="197074">
                  <c:v>165387.68</c:v>
                </c:pt>
                <c:pt idx="197075">
                  <c:v>155739.10999999999</c:v>
                </c:pt>
                <c:pt idx="197076">
                  <c:v>174714.95</c:v>
                </c:pt>
                <c:pt idx="197077">
                  <c:v>172257.07</c:v>
                </c:pt>
                <c:pt idx="197078">
                  <c:v>173593.60000000001</c:v>
                </c:pt>
                <c:pt idx="197079">
                  <c:v>171577.02</c:v>
                </c:pt>
                <c:pt idx="197080">
                  <c:v>158476.26999999999</c:v>
                </c:pt>
                <c:pt idx="197081">
                  <c:v>178965.58</c:v>
                </c:pt>
                <c:pt idx="197082">
                  <c:v>173246.65</c:v>
                </c:pt>
                <c:pt idx="197083">
                  <c:v>166719.89000000001</c:v>
                </c:pt>
                <c:pt idx="197084">
                  <c:v>155098.28</c:v>
                </c:pt>
                <c:pt idx="197085">
                  <c:v>156012.04</c:v>
                </c:pt>
                <c:pt idx="197086">
                  <c:v>152739.53</c:v>
                </c:pt>
                <c:pt idx="197087">
                  <c:v>181158.29</c:v>
                </c:pt>
                <c:pt idx="197088">
                  <c:v>158502.78</c:v>
                </c:pt>
                <c:pt idx="197089">
                  <c:v>146045.44</c:v>
                </c:pt>
                <c:pt idx="197090">
                  <c:v>167021.15</c:v>
                </c:pt>
                <c:pt idx="197091">
                  <c:v>154505.81</c:v>
                </c:pt>
                <c:pt idx="197092">
                  <c:v>152285.76999999999</c:v>
                </c:pt>
                <c:pt idx="197093">
                  <c:v>140980.68</c:v>
                </c:pt>
                <c:pt idx="197094">
                  <c:v>140366.32999999999</c:v>
                </c:pt>
                <c:pt idx="197095">
                  <c:v>150736.68</c:v>
                </c:pt>
                <c:pt idx="197096">
                  <c:v>148260.25</c:v>
                </c:pt>
                <c:pt idx="197097">
                  <c:v>138157.12</c:v>
                </c:pt>
                <c:pt idx="197098">
                  <c:v>139785.71</c:v>
                </c:pt>
                <c:pt idx="197099">
                  <c:v>144012.07999999999</c:v>
                </c:pt>
                <c:pt idx="197100">
                  <c:v>146570.32</c:v>
                </c:pt>
                <c:pt idx="197101">
                  <c:v>138318.16</c:v>
                </c:pt>
                <c:pt idx="197102">
                  <c:v>125817.84</c:v>
                </c:pt>
                <c:pt idx="197103">
                  <c:v>131363.85999999999</c:v>
                </c:pt>
                <c:pt idx="197104">
                  <c:v>143414.04</c:v>
                </c:pt>
                <c:pt idx="197105">
                  <c:v>137526.19</c:v>
                </c:pt>
                <c:pt idx="197106">
                  <c:v>157504.39000000001</c:v>
                </c:pt>
                <c:pt idx="197107">
                  <c:v>119731.41</c:v>
                </c:pt>
                <c:pt idx="197108">
                  <c:v>133493.93</c:v>
                </c:pt>
                <c:pt idx="197109">
                  <c:v>154305.93</c:v>
                </c:pt>
                <c:pt idx="197110">
                  <c:v>140778.42000000001</c:v>
                </c:pt>
                <c:pt idx="197111">
                  <c:v>133317.23000000001</c:v>
                </c:pt>
                <c:pt idx="197112">
                  <c:v>163982.5</c:v>
                </c:pt>
                <c:pt idx="197113">
                  <c:v>159336.32999999999</c:v>
                </c:pt>
                <c:pt idx="197114">
                  <c:v>143740.54999999999</c:v>
                </c:pt>
                <c:pt idx="197115">
                  <c:v>133175.06</c:v>
                </c:pt>
                <c:pt idx="197116">
                  <c:v>145133.23000000001</c:v>
                </c:pt>
                <c:pt idx="197117">
                  <c:v>147435.9</c:v>
                </c:pt>
                <c:pt idx="197118">
                  <c:v>140075.71</c:v>
                </c:pt>
                <c:pt idx="197119">
                  <c:v>129636.57</c:v>
                </c:pt>
                <c:pt idx="197120">
                  <c:v>130892.76</c:v>
                </c:pt>
                <c:pt idx="197121">
                  <c:v>143797.88</c:v>
                </c:pt>
                <c:pt idx="197122">
                  <c:v>148837.19</c:v>
                </c:pt>
                <c:pt idx="197123">
                  <c:v>148201.82999999999</c:v>
                </c:pt>
                <c:pt idx="197124">
                  <c:v>123168.53</c:v>
                </c:pt>
                <c:pt idx="197125">
                  <c:v>147527.51</c:v>
                </c:pt>
                <c:pt idx="197126">
                  <c:v>155446.43</c:v>
                </c:pt>
                <c:pt idx="197127">
                  <c:v>142059.1</c:v>
                </c:pt>
                <c:pt idx="197128">
                  <c:v>143811.01999999999</c:v>
                </c:pt>
                <c:pt idx="197129">
                  <c:v>159048.48000000001</c:v>
                </c:pt>
                <c:pt idx="197130">
                  <c:v>169732.65</c:v>
                </c:pt>
                <c:pt idx="197131">
                  <c:v>156659.84</c:v>
                </c:pt>
                <c:pt idx="197132">
                  <c:v>143228.89000000001</c:v>
                </c:pt>
                <c:pt idx="197133">
                  <c:v>153476.04</c:v>
                </c:pt>
                <c:pt idx="197134">
                  <c:v>163238.85</c:v>
                </c:pt>
                <c:pt idx="197135">
                  <c:v>165144.64000000001</c:v>
                </c:pt>
                <c:pt idx="197136">
                  <c:v>159137.96</c:v>
                </c:pt>
                <c:pt idx="197137">
                  <c:v>147584.99</c:v>
                </c:pt>
                <c:pt idx="197138">
                  <c:v>167356.07999999999</c:v>
                </c:pt>
                <c:pt idx="197139">
                  <c:v>162233.26</c:v>
                </c:pt>
                <c:pt idx="197140">
                  <c:v>150600.59</c:v>
                </c:pt>
                <c:pt idx="197141">
                  <c:v>141664.51999999999</c:v>
                </c:pt>
                <c:pt idx="197142">
                  <c:v>154018.64000000001</c:v>
                </c:pt>
                <c:pt idx="197143">
                  <c:v>157060.82</c:v>
                </c:pt>
                <c:pt idx="197144">
                  <c:v>153382.54</c:v>
                </c:pt>
                <c:pt idx="197145">
                  <c:v>137080.9</c:v>
                </c:pt>
                <c:pt idx="197146">
                  <c:v>137190.69</c:v>
                </c:pt>
                <c:pt idx="197147">
                  <c:v>148157</c:v>
                </c:pt>
                <c:pt idx="197148">
                  <c:v>154192.98000000001</c:v>
                </c:pt>
                <c:pt idx="197149">
                  <c:v>142458.53</c:v>
                </c:pt>
                <c:pt idx="197150">
                  <c:v>133484.29</c:v>
                </c:pt>
                <c:pt idx="197151">
                  <c:v>139008.07999999999</c:v>
                </c:pt>
                <c:pt idx="197152">
                  <c:v>147130.66</c:v>
                </c:pt>
                <c:pt idx="197153">
                  <c:v>136225.09</c:v>
                </c:pt>
                <c:pt idx="197154">
                  <c:v>130536.75</c:v>
                </c:pt>
                <c:pt idx="197155">
                  <c:v>131727.10999999999</c:v>
                </c:pt>
                <c:pt idx="197156">
                  <c:v>149083.51999999999</c:v>
                </c:pt>
                <c:pt idx="197157">
                  <c:v>150916.1</c:v>
                </c:pt>
                <c:pt idx="197158">
                  <c:v>163054.74</c:v>
                </c:pt>
                <c:pt idx="197159">
                  <c:v>117238.26</c:v>
                </c:pt>
                <c:pt idx="197160">
                  <c:v>141648.12</c:v>
                </c:pt>
                <c:pt idx="197161">
                  <c:v>149728.95000000001</c:v>
                </c:pt>
                <c:pt idx="197162">
                  <c:v>143486.89000000001</c:v>
                </c:pt>
                <c:pt idx="197163">
                  <c:v>125089.71</c:v>
                </c:pt>
                <c:pt idx="197164">
                  <c:v>143446.23000000001</c:v>
                </c:pt>
                <c:pt idx="197165">
                  <c:v>161933.20000000001</c:v>
                </c:pt>
                <c:pt idx="197166">
                  <c:v>144682.1</c:v>
                </c:pt>
                <c:pt idx="197167">
                  <c:v>139530.98000000001</c:v>
                </c:pt>
                <c:pt idx="197168">
                  <c:v>142344.53</c:v>
                </c:pt>
                <c:pt idx="197169">
                  <c:v>158121.18</c:v>
                </c:pt>
                <c:pt idx="197170">
                  <c:v>151948.42000000001</c:v>
                </c:pt>
                <c:pt idx="197171">
                  <c:v>138870.15</c:v>
                </c:pt>
                <c:pt idx="197172">
                  <c:v>139675.09</c:v>
                </c:pt>
                <c:pt idx="197173">
                  <c:v>167266.81</c:v>
                </c:pt>
                <c:pt idx="197174">
                  <c:v>147108.49</c:v>
                </c:pt>
                <c:pt idx="197175">
                  <c:v>142145.69</c:v>
                </c:pt>
                <c:pt idx="197176">
                  <c:v>142105.88</c:v>
                </c:pt>
                <c:pt idx="197177">
                  <c:v>158423.51</c:v>
                </c:pt>
                <c:pt idx="197178">
                  <c:v>165318.17000000001</c:v>
                </c:pt>
                <c:pt idx="197179">
                  <c:v>150141.57999999999</c:v>
                </c:pt>
                <c:pt idx="197180">
                  <c:v>156589.35999999999</c:v>
                </c:pt>
                <c:pt idx="197181">
                  <c:v>152730.04999999999</c:v>
                </c:pt>
                <c:pt idx="197182">
                  <c:v>165947.49</c:v>
                </c:pt>
                <c:pt idx="197183">
                  <c:v>166719.98000000001</c:v>
                </c:pt>
                <c:pt idx="197184">
                  <c:v>159481.70000000001</c:v>
                </c:pt>
                <c:pt idx="197185">
                  <c:v>158878.93</c:v>
                </c:pt>
                <c:pt idx="197186">
                  <c:v>185215.02</c:v>
                </c:pt>
                <c:pt idx="197187">
                  <c:v>175118.96</c:v>
                </c:pt>
                <c:pt idx="197188">
                  <c:v>154528.95999999999</c:v>
                </c:pt>
                <c:pt idx="197189">
                  <c:v>146492.15</c:v>
                </c:pt>
                <c:pt idx="197190">
                  <c:v>157301.71</c:v>
                </c:pt>
                <c:pt idx="197191">
                  <c:v>174529.94</c:v>
                </c:pt>
                <c:pt idx="197192">
                  <c:v>158188.87</c:v>
                </c:pt>
                <c:pt idx="197193">
                  <c:v>151040.06</c:v>
                </c:pt>
                <c:pt idx="197194">
                  <c:v>153289.15</c:v>
                </c:pt>
                <c:pt idx="197195">
                  <c:v>158419.85999999999</c:v>
                </c:pt>
                <c:pt idx="197196">
                  <c:v>158569.31</c:v>
                </c:pt>
                <c:pt idx="197197">
                  <c:v>147852.54</c:v>
                </c:pt>
                <c:pt idx="197198">
                  <c:v>136009.73000000001</c:v>
                </c:pt>
                <c:pt idx="197199">
                  <c:v>154324.26</c:v>
                </c:pt>
                <c:pt idx="197200">
                  <c:v>154962.76999999999</c:v>
                </c:pt>
                <c:pt idx="197201">
                  <c:v>146373.82999999999</c:v>
                </c:pt>
                <c:pt idx="197202">
                  <c:v>141644.44</c:v>
                </c:pt>
                <c:pt idx="197203">
                  <c:v>-8.44</c:v>
                </c:pt>
                <c:pt idx="197204">
                  <c:v>5.96</c:v>
                </c:pt>
                <c:pt idx="197205">
                  <c:v>10</c:v>
                </c:pt>
                <c:pt idx="197206">
                  <c:v>13.78</c:v>
                </c:pt>
                <c:pt idx="197207">
                  <c:v>2.38</c:v>
                </c:pt>
                <c:pt idx="197208">
                  <c:v>3.87</c:v>
                </c:pt>
                <c:pt idx="197209">
                  <c:v>3</c:v>
                </c:pt>
                <c:pt idx="197210">
                  <c:v>14.24</c:v>
                </c:pt>
                <c:pt idx="197211">
                  <c:v>70.5</c:v>
                </c:pt>
                <c:pt idx="197212">
                  <c:v>80.959999999999994</c:v>
                </c:pt>
                <c:pt idx="197213">
                  <c:v>-8.9700000000000006</c:v>
                </c:pt>
                <c:pt idx="197214">
                  <c:v>53</c:v>
                </c:pt>
                <c:pt idx="197215">
                  <c:v>1.97</c:v>
                </c:pt>
                <c:pt idx="197216">
                  <c:v>-17.88</c:v>
                </c:pt>
                <c:pt idx="197217">
                  <c:v>18.89</c:v>
                </c:pt>
                <c:pt idx="197218">
                  <c:v>1.01</c:v>
                </c:pt>
                <c:pt idx="197219">
                  <c:v>28590.12</c:v>
                </c:pt>
                <c:pt idx="197220">
                  <c:v>28959.01</c:v>
                </c:pt>
                <c:pt idx="197221">
                  <c:v>22347.16</c:v>
                </c:pt>
                <c:pt idx="197222">
                  <c:v>20677.14</c:v>
                </c:pt>
                <c:pt idx="197223">
                  <c:v>23468.799999999999</c:v>
                </c:pt>
                <c:pt idx="197224">
                  <c:v>23702.37</c:v>
                </c:pt>
                <c:pt idx="197225">
                  <c:v>21443.17</c:v>
                </c:pt>
                <c:pt idx="197226">
                  <c:v>18991.77</c:v>
                </c:pt>
                <c:pt idx="197227">
                  <c:v>20357.509999999998</c:v>
                </c:pt>
                <c:pt idx="197228">
                  <c:v>20988.54</c:v>
                </c:pt>
                <c:pt idx="197229">
                  <c:v>24143.15</c:v>
                </c:pt>
                <c:pt idx="197230">
                  <c:v>21546.82</c:v>
                </c:pt>
                <c:pt idx="197231">
                  <c:v>21651.85</c:v>
                </c:pt>
                <c:pt idx="197232">
                  <c:v>26484.85</c:v>
                </c:pt>
                <c:pt idx="197233">
                  <c:v>27617.71</c:v>
                </c:pt>
                <c:pt idx="197234">
                  <c:v>25460.26</c:v>
                </c:pt>
                <c:pt idx="197235">
                  <c:v>29202.68</c:v>
                </c:pt>
                <c:pt idx="197236">
                  <c:v>27869.79</c:v>
                </c:pt>
                <c:pt idx="197237">
                  <c:v>29233.25</c:v>
                </c:pt>
                <c:pt idx="197238">
                  <c:v>28330.66</c:v>
                </c:pt>
                <c:pt idx="197239">
                  <c:v>24656.63</c:v>
                </c:pt>
                <c:pt idx="197240">
                  <c:v>29796.5</c:v>
                </c:pt>
                <c:pt idx="197241">
                  <c:v>29759.93</c:v>
                </c:pt>
                <c:pt idx="197242">
                  <c:v>28543.84</c:v>
                </c:pt>
                <c:pt idx="197243">
                  <c:v>24884.84</c:v>
                </c:pt>
                <c:pt idx="197244">
                  <c:v>23783.599999999999</c:v>
                </c:pt>
                <c:pt idx="197245">
                  <c:v>24253.47</c:v>
                </c:pt>
                <c:pt idx="197246">
                  <c:v>30762.36</c:v>
                </c:pt>
                <c:pt idx="197247">
                  <c:v>27686.05</c:v>
                </c:pt>
                <c:pt idx="197248">
                  <c:v>24037.49</c:v>
                </c:pt>
                <c:pt idx="197249">
                  <c:v>29440.87</c:v>
                </c:pt>
                <c:pt idx="197250">
                  <c:v>29611.119999999999</c:v>
                </c:pt>
                <c:pt idx="197251">
                  <c:v>26490.54</c:v>
                </c:pt>
                <c:pt idx="197252">
                  <c:v>22715.32</c:v>
                </c:pt>
                <c:pt idx="197253">
                  <c:v>22707.22</c:v>
                </c:pt>
                <c:pt idx="197254">
                  <c:v>26934.47</c:v>
                </c:pt>
                <c:pt idx="197255">
                  <c:v>25847.19</c:v>
                </c:pt>
                <c:pt idx="197256">
                  <c:v>22341.29</c:v>
                </c:pt>
                <c:pt idx="197257">
                  <c:v>21078.54</c:v>
                </c:pt>
                <c:pt idx="197258">
                  <c:v>24485.63</c:v>
                </c:pt>
                <c:pt idx="197259">
                  <c:v>24158.27</c:v>
                </c:pt>
                <c:pt idx="197260">
                  <c:v>21961.08</c:v>
                </c:pt>
                <c:pt idx="197261">
                  <c:v>18044.66</c:v>
                </c:pt>
                <c:pt idx="197262">
                  <c:v>23243.96</c:v>
                </c:pt>
                <c:pt idx="197263">
                  <c:v>26845.69</c:v>
                </c:pt>
                <c:pt idx="197264">
                  <c:v>25682.79</c:v>
                </c:pt>
                <c:pt idx="197265">
                  <c:v>25448.93</c:v>
                </c:pt>
                <c:pt idx="197266">
                  <c:v>31072.09</c:v>
                </c:pt>
                <c:pt idx="197267">
                  <c:v>24942.75</c:v>
                </c:pt>
                <c:pt idx="197268">
                  <c:v>29510.19</c:v>
                </c:pt>
                <c:pt idx="197269">
                  <c:v>24262.240000000002</c:v>
                </c:pt>
                <c:pt idx="197270">
                  <c:v>22173.759999999998</c:v>
                </c:pt>
                <c:pt idx="197271">
                  <c:v>28878.97</c:v>
                </c:pt>
                <c:pt idx="197272">
                  <c:v>27046.81</c:v>
                </c:pt>
                <c:pt idx="197273">
                  <c:v>23588.79</c:v>
                </c:pt>
                <c:pt idx="197274">
                  <c:v>22228.86</c:v>
                </c:pt>
                <c:pt idx="197275">
                  <c:v>24276.880000000001</c:v>
                </c:pt>
                <c:pt idx="197276">
                  <c:v>24898.13</c:v>
                </c:pt>
                <c:pt idx="197277">
                  <c:v>23175.66</c:v>
                </c:pt>
                <c:pt idx="197278">
                  <c:v>21404.39</c:v>
                </c:pt>
                <c:pt idx="197279">
                  <c:v>21674.15</c:v>
                </c:pt>
                <c:pt idx="197280">
                  <c:v>25701.599999999999</c:v>
                </c:pt>
                <c:pt idx="197281">
                  <c:v>26172.59</c:v>
                </c:pt>
                <c:pt idx="197282">
                  <c:v>23932.59</c:v>
                </c:pt>
                <c:pt idx="197283">
                  <c:v>18346.78</c:v>
                </c:pt>
                <c:pt idx="197284">
                  <c:v>27628.65</c:v>
                </c:pt>
                <c:pt idx="197285">
                  <c:v>28249.95</c:v>
                </c:pt>
                <c:pt idx="197286">
                  <c:v>24691.02</c:v>
                </c:pt>
                <c:pt idx="197287">
                  <c:v>28788.73</c:v>
                </c:pt>
                <c:pt idx="197288">
                  <c:v>30390.42</c:v>
                </c:pt>
                <c:pt idx="197289">
                  <c:v>30397.22</c:v>
                </c:pt>
                <c:pt idx="197290">
                  <c:v>28637.65</c:v>
                </c:pt>
                <c:pt idx="197291">
                  <c:v>25416.35</c:v>
                </c:pt>
                <c:pt idx="197292">
                  <c:v>29535.32</c:v>
                </c:pt>
                <c:pt idx="197293">
                  <c:v>33639.519999999997</c:v>
                </c:pt>
                <c:pt idx="197294">
                  <c:v>29588.58</c:v>
                </c:pt>
                <c:pt idx="197295">
                  <c:v>26191.74</c:v>
                </c:pt>
                <c:pt idx="197296">
                  <c:v>24444.69</c:v>
                </c:pt>
                <c:pt idx="197297">
                  <c:v>29296.75</c:v>
                </c:pt>
                <c:pt idx="197298">
                  <c:v>30547.14</c:v>
                </c:pt>
                <c:pt idx="197299">
                  <c:v>26430.57</c:v>
                </c:pt>
                <c:pt idx="197300">
                  <c:v>25122.57</c:v>
                </c:pt>
                <c:pt idx="197301">
                  <c:v>29308.81</c:v>
                </c:pt>
                <c:pt idx="197302">
                  <c:v>29928.36</c:v>
                </c:pt>
                <c:pt idx="197303">
                  <c:v>27903.25</c:v>
                </c:pt>
                <c:pt idx="197304">
                  <c:v>24087.25</c:v>
                </c:pt>
                <c:pt idx="197305">
                  <c:v>23062.27</c:v>
                </c:pt>
                <c:pt idx="197306">
                  <c:v>27330.12</c:v>
                </c:pt>
                <c:pt idx="197307">
                  <c:v>27247.87</c:v>
                </c:pt>
                <c:pt idx="197308">
                  <c:v>23198.29</c:v>
                </c:pt>
                <c:pt idx="197309">
                  <c:v>22171.69</c:v>
                </c:pt>
                <c:pt idx="197310">
                  <c:v>24719.89</c:v>
                </c:pt>
                <c:pt idx="197311">
                  <c:v>26517.18</c:v>
                </c:pt>
                <c:pt idx="197312">
                  <c:v>23964.28</c:v>
                </c:pt>
                <c:pt idx="197313">
                  <c:v>18492.78</c:v>
                </c:pt>
                <c:pt idx="197314">
                  <c:v>22936.01</c:v>
                </c:pt>
                <c:pt idx="197315">
                  <c:v>26867.42</c:v>
                </c:pt>
                <c:pt idx="197316">
                  <c:v>27406.93</c:v>
                </c:pt>
                <c:pt idx="197317">
                  <c:v>27433.91</c:v>
                </c:pt>
                <c:pt idx="197318">
                  <c:v>28304.720000000001</c:v>
                </c:pt>
                <c:pt idx="197319">
                  <c:v>31977.64</c:v>
                </c:pt>
                <c:pt idx="197320">
                  <c:v>28279.29</c:v>
                </c:pt>
                <c:pt idx="197321">
                  <c:v>25455.14</c:v>
                </c:pt>
                <c:pt idx="197322">
                  <c:v>22008.78</c:v>
                </c:pt>
                <c:pt idx="197323">
                  <c:v>26339.759999999998</c:v>
                </c:pt>
                <c:pt idx="197324">
                  <c:v>29110.5</c:v>
                </c:pt>
                <c:pt idx="197325">
                  <c:v>26547.38</c:v>
                </c:pt>
                <c:pt idx="197326">
                  <c:v>24307.09</c:v>
                </c:pt>
                <c:pt idx="197327">
                  <c:v>24527.65</c:v>
                </c:pt>
                <c:pt idx="197328">
                  <c:v>27647.94</c:v>
                </c:pt>
                <c:pt idx="197329">
                  <c:v>25191.57</c:v>
                </c:pt>
                <c:pt idx="197330">
                  <c:v>21672.79</c:v>
                </c:pt>
                <c:pt idx="197331">
                  <c:v>22329.08</c:v>
                </c:pt>
                <c:pt idx="197332">
                  <c:v>27156.85</c:v>
                </c:pt>
                <c:pt idx="197333">
                  <c:v>24510.799999999999</c:v>
                </c:pt>
                <c:pt idx="197334">
                  <c:v>23908.16</c:v>
                </c:pt>
                <c:pt idx="197335">
                  <c:v>22855.360000000001</c:v>
                </c:pt>
                <c:pt idx="197336">
                  <c:v>27270.29</c:v>
                </c:pt>
                <c:pt idx="197337">
                  <c:v>29194.86</c:v>
                </c:pt>
                <c:pt idx="197338">
                  <c:v>25873.91</c:v>
                </c:pt>
                <c:pt idx="197339">
                  <c:v>28684.9</c:v>
                </c:pt>
                <c:pt idx="197340">
                  <c:v>27091.22</c:v>
                </c:pt>
                <c:pt idx="197341">
                  <c:v>29465.47</c:v>
                </c:pt>
                <c:pt idx="197342">
                  <c:v>28906.99</c:v>
                </c:pt>
                <c:pt idx="197343">
                  <c:v>25478.41</c:v>
                </c:pt>
                <c:pt idx="197344">
                  <c:v>26216.69</c:v>
                </c:pt>
                <c:pt idx="197345">
                  <c:v>33731</c:v>
                </c:pt>
                <c:pt idx="197346">
                  <c:v>28938.7</c:v>
                </c:pt>
                <c:pt idx="197347">
                  <c:v>25451.43</c:v>
                </c:pt>
                <c:pt idx="197348">
                  <c:v>23767.09</c:v>
                </c:pt>
                <c:pt idx="197349">
                  <c:v>26022.22</c:v>
                </c:pt>
                <c:pt idx="197350">
                  <c:v>28950.18</c:v>
                </c:pt>
                <c:pt idx="197351">
                  <c:v>25852.49</c:v>
                </c:pt>
                <c:pt idx="197352">
                  <c:v>24241.3</c:v>
                </c:pt>
                <c:pt idx="197353">
                  <c:v>26491.87</c:v>
                </c:pt>
                <c:pt idx="197354">
                  <c:v>28933.79</c:v>
                </c:pt>
                <c:pt idx="197355">
                  <c:v>29034.25</c:v>
                </c:pt>
                <c:pt idx="197356">
                  <c:v>26519.51</c:v>
                </c:pt>
                <c:pt idx="197357">
                  <c:v>23766.83</c:v>
                </c:pt>
                <c:pt idx="197358">
                  <c:v>26767.119999999999</c:v>
                </c:pt>
                <c:pt idx="197359">
                  <c:v>27596.65</c:v>
                </c:pt>
                <c:pt idx="197360">
                  <c:v>24422.23</c:v>
                </c:pt>
                <c:pt idx="197361">
                  <c:v>22627.7</c:v>
                </c:pt>
                <c:pt idx="197362">
                  <c:v>21344.55</c:v>
                </c:pt>
                <c:pt idx="197363">
                  <c:v>20326.59</c:v>
                </c:pt>
                <c:pt idx="197364">
                  <c:v>20364.150000000001</c:v>
                </c:pt>
                <c:pt idx="197365">
                  <c:v>17457.84</c:v>
                </c:pt>
                <c:pt idx="197366">
                  <c:v>17316.22</c:v>
                </c:pt>
                <c:pt idx="197367">
                  <c:v>18208.490000000002</c:v>
                </c:pt>
                <c:pt idx="197368">
                  <c:v>18038.689999999999</c:v>
                </c:pt>
                <c:pt idx="197369">
                  <c:v>18664.490000000002</c:v>
                </c:pt>
                <c:pt idx="197370">
                  <c:v>24015.4</c:v>
                </c:pt>
                <c:pt idx="197371">
                  <c:v>18389.89</c:v>
                </c:pt>
                <c:pt idx="197372">
                  <c:v>17517.96</c:v>
                </c:pt>
                <c:pt idx="197373">
                  <c:v>16916.95</c:v>
                </c:pt>
                <c:pt idx="197374">
                  <c:v>17875.490000000002</c:v>
                </c:pt>
                <c:pt idx="197375">
                  <c:v>19170.759999999998</c:v>
                </c:pt>
                <c:pt idx="197376">
                  <c:v>19763.18</c:v>
                </c:pt>
                <c:pt idx="197377">
                  <c:v>18061.330000000002</c:v>
                </c:pt>
                <c:pt idx="197378">
                  <c:v>17677.64</c:v>
                </c:pt>
                <c:pt idx="197379">
                  <c:v>19773.77</c:v>
                </c:pt>
                <c:pt idx="197380">
                  <c:v>19117.32</c:v>
                </c:pt>
                <c:pt idx="197381">
                  <c:v>18654.560000000001</c:v>
                </c:pt>
                <c:pt idx="197382">
                  <c:v>19539.310000000001</c:v>
                </c:pt>
                <c:pt idx="197383">
                  <c:v>20369.169999999998</c:v>
                </c:pt>
                <c:pt idx="197384">
                  <c:v>19731.7</c:v>
                </c:pt>
                <c:pt idx="197385">
                  <c:v>18676.09</c:v>
                </c:pt>
                <c:pt idx="197386">
                  <c:v>16110.64</c:v>
                </c:pt>
                <c:pt idx="197387">
                  <c:v>16172.76</c:v>
                </c:pt>
                <c:pt idx="197388">
                  <c:v>15422.86</c:v>
                </c:pt>
                <c:pt idx="197389">
                  <c:v>18314.91</c:v>
                </c:pt>
                <c:pt idx="197390">
                  <c:v>18365.810000000001</c:v>
                </c:pt>
                <c:pt idx="197391">
                  <c:v>17706.09</c:v>
                </c:pt>
                <c:pt idx="197392">
                  <c:v>18161.91</c:v>
                </c:pt>
                <c:pt idx="197393">
                  <c:v>19093.419999999998</c:v>
                </c:pt>
                <c:pt idx="197394">
                  <c:v>19137.93</c:v>
                </c:pt>
                <c:pt idx="197395">
                  <c:v>17192.2</c:v>
                </c:pt>
                <c:pt idx="197396">
                  <c:v>16746.240000000002</c:v>
                </c:pt>
                <c:pt idx="197397">
                  <c:v>18488.66</c:v>
                </c:pt>
                <c:pt idx="197398">
                  <c:v>19475.8</c:v>
                </c:pt>
                <c:pt idx="197399">
                  <c:v>19057.509999999998</c:v>
                </c:pt>
                <c:pt idx="197400">
                  <c:v>19492.48</c:v>
                </c:pt>
                <c:pt idx="197401">
                  <c:v>19355.39</c:v>
                </c:pt>
                <c:pt idx="197402">
                  <c:v>19571.43</c:v>
                </c:pt>
                <c:pt idx="197403">
                  <c:v>20642.68</c:v>
                </c:pt>
                <c:pt idx="197404">
                  <c:v>24551.33</c:v>
                </c:pt>
                <c:pt idx="197405">
                  <c:v>16861.97</c:v>
                </c:pt>
                <c:pt idx="197406">
                  <c:v>20871.400000000001</c:v>
                </c:pt>
                <c:pt idx="197407">
                  <c:v>22310.66</c:v>
                </c:pt>
                <c:pt idx="197408">
                  <c:v>28265.62</c:v>
                </c:pt>
                <c:pt idx="197409">
                  <c:v>12470.88</c:v>
                </c:pt>
                <c:pt idx="197410">
                  <c:v>13797.42</c:v>
                </c:pt>
                <c:pt idx="197411">
                  <c:v>17032.63</c:v>
                </c:pt>
                <c:pt idx="197412">
                  <c:v>16357.07</c:v>
                </c:pt>
                <c:pt idx="197413">
                  <c:v>16941.86</c:v>
                </c:pt>
                <c:pt idx="197414">
                  <c:v>21252.639999999999</c:v>
                </c:pt>
                <c:pt idx="197415">
                  <c:v>25907.87</c:v>
                </c:pt>
                <c:pt idx="197416">
                  <c:v>22039.69</c:v>
                </c:pt>
                <c:pt idx="197417">
                  <c:v>17817.77</c:v>
                </c:pt>
                <c:pt idx="197418">
                  <c:v>18317.27</c:v>
                </c:pt>
                <c:pt idx="197419">
                  <c:v>19672.75</c:v>
                </c:pt>
                <c:pt idx="197420">
                  <c:v>18476.88</c:v>
                </c:pt>
                <c:pt idx="197421">
                  <c:v>17814.11</c:v>
                </c:pt>
                <c:pt idx="197422">
                  <c:v>17419.61</c:v>
                </c:pt>
                <c:pt idx="197423">
                  <c:v>19200.490000000002</c:v>
                </c:pt>
                <c:pt idx="197424">
                  <c:v>19053.14</c:v>
                </c:pt>
                <c:pt idx="197425">
                  <c:v>24132.25</c:v>
                </c:pt>
                <c:pt idx="197426">
                  <c:v>18637.599999999999</c:v>
                </c:pt>
                <c:pt idx="197427">
                  <c:v>18097.73</c:v>
                </c:pt>
                <c:pt idx="197428">
                  <c:v>20488.39</c:v>
                </c:pt>
                <c:pt idx="197429">
                  <c:v>17658.03</c:v>
                </c:pt>
                <c:pt idx="197430">
                  <c:v>17974.810000000001</c:v>
                </c:pt>
                <c:pt idx="197431">
                  <c:v>20318.849999999999</c:v>
                </c:pt>
                <c:pt idx="197432">
                  <c:v>18463.02</c:v>
                </c:pt>
                <c:pt idx="197433">
                  <c:v>20445.150000000001</c:v>
                </c:pt>
                <c:pt idx="197434">
                  <c:v>19613.95</c:v>
                </c:pt>
                <c:pt idx="197435">
                  <c:v>21149.83</c:v>
                </c:pt>
                <c:pt idx="197436">
                  <c:v>21879.81</c:v>
                </c:pt>
                <c:pt idx="197437">
                  <c:v>19630.830000000002</c:v>
                </c:pt>
                <c:pt idx="197438">
                  <c:v>17964.82</c:v>
                </c:pt>
                <c:pt idx="197439">
                  <c:v>18640.09</c:v>
                </c:pt>
                <c:pt idx="197440">
                  <c:v>18975.810000000001</c:v>
                </c:pt>
                <c:pt idx="197441">
                  <c:v>19777.46</c:v>
                </c:pt>
                <c:pt idx="197442">
                  <c:v>19750.2</c:v>
                </c:pt>
                <c:pt idx="197443">
                  <c:v>18413.73</c:v>
                </c:pt>
                <c:pt idx="197444">
                  <c:v>18551.87</c:v>
                </c:pt>
                <c:pt idx="197445">
                  <c:v>20536.18</c:v>
                </c:pt>
                <c:pt idx="197446">
                  <c:v>19202.82</c:v>
                </c:pt>
                <c:pt idx="197447">
                  <c:v>18383.11</c:v>
                </c:pt>
                <c:pt idx="197448">
                  <c:v>18572.27</c:v>
                </c:pt>
                <c:pt idx="197449">
                  <c:v>21058.03</c:v>
                </c:pt>
                <c:pt idx="197450">
                  <c:v>20325.61</c:v>
                </c:pt>
                <c:pt idx="197451">
                  <c:v>20235.68</c:v>
                </c:pt>
                <c:pt idx="197452">
                  <c:v>21570.89</c:v>
                </c:pt>
                <c:pt idx="197453">
                  <c:v>19980.150000000001</c:v>
                </c:pt>
                <c:pt idx="197454">
                  <c:v>21460.38</c:v>
                </c:pt>
                <c:pt idx="197455">
                  <c:v>20733.57</c:v>
                </c:pt>
                <c:pt idx="197456">
                  <c:v>25854.81</c:v>
                </c:pt>
                <c:pt idx="197457">
                  <c:v>18501.29</c:v>
                </c:pt>
                <c:pt idx="197458">
                  <c:v>21597.87</c:v>
                </c:pt>
                <c:pt idx="197459">
                  <c:v>23265.200000000001</c:v>
                </c:pt>
                <c:pt idx="197460">
                  <c:v>27969.93</c:v>
                </c:pt>
                <c:pt idx="197461">
                  <c:v>15773.73</c:v>
                </c:pt>
                <c:pt idx="197462">
                  <c:v>16156.09</c:v>
                </c:pt>
                <c:pt idx="197463">
                  <c:v>18210.72</c:v>
                </c:pt>
                <c:pt idx="197464">
                  <c:v>18078.439999999999</c:v>
                </c:pt>
                <c:pt idx="197465">
                  <c:v>16566.46</c:v>
                </c:pt>
                <c:pt idx="197466">
                  <c:v>19976.439999999999</c:v>
                </c:pt>
                <c:pt idx="197467">
                  <c:v>22824.12</c:v>
                </c:pt>
                <c:pt idx="197468">
                  <c:v>21258.83</c:v>
                </c:pt>
                <c:pt idx="197469">
                  <c:v>17355.78</c:v>
                </c:pt>
                <c:pt idx="197470">
                  <c:v>17260.38</c:v>
                </c:pt>
                <c:pt idx="197471">
                  <c:v>19936.72</c:v>
                </c:pt>
                <c:pt idx="197472">
                  <c:v>18565.29</c:v>
                </c:pt>
                <c:pt idx="197473">
                  <c:v>17111.32</c:v>
                </c:pt>
                <c:pt idx="197474">
                  <c:v>18430.189999999999</c:v>
                </c:pt>
                <c:pt idx="197475">
                  <c:v>24747.91</c:v>
                </c:pt>
                <c:pt idx="197476">
                  <c:v>19420.939999999999</c:v>
                </c:pt>
                <c:pt idx="197477">
                  <c:v>16632.669999999998</c:v>
                </c:pt>
                <c:pt idx="197478">
                  <c:v>17328.93</c:v>
                </c:pt>
                <c:pt idx="197479">
                  <c:v>18848.96</c:v>
                </c:pt>
                <c:pt idx="197480">
                  <c:v>21176.82</c:v>
                </c:pt>
                <c:pt idx="197481">
                  <c:v>19760.87</c:v>
                </c:pt>
                <c:pt idx="197482">
                  <c:v>17801.7</c:v>
                </c:pt>
                <c:pt idx="197483">
                  <c:v>19772.79</c:v>
                </c:pt>
                <c:pt idx="197484">
                  <c:v>18477.05</c:v>
                </c:pt>
                <c:pt idx="197485">
                  <c:v>19075.939999999999</c:v>
                </c:pt>
                <c:pt idx="197486">
                  <c:v>18021.95</c:v>
                </c:pt>
                <c:pt idx="197487">
                  <c:v>17006.8</c:v>
                </c:pt>
                <c:pt idx="197488">
                  <c:v>22301.77</c:v>
                </c:pt>
                <c:pt idx="197489">
                  <c:v>18230.34</c:v>
                </c:pt>
                <c:pt idx="197490">
                  <c:v>18170.240000000002</c:v>
                </c:pt>
                <c:pt idx="197491">
                  <c:v>17258.03</c:v>
                </c:pt>
                <c:pt idx="197492">
                  <c:v>18094.13</c:v>
                </c:pt>
                <c:pt idx="197493">
                  <c:v>18986.169999999998</c:v>
                </c:pt>
                <c:pt idx="197494">
                  <c:v>18576.05</c:v>
                </c:pt>
                <c:pt idx="197495">
                  <c:v>17722.22</c:v>
                </c:pt>
                <c:pt idx="197496">
                  <c:v>17692.64</c:v>
                </c:pt>
                <c:pt idx="197497">
                  <c:v>19224.77</c:v>
                </c:pt>
                <c:pt idx="197498">
                  <c:v>20528.04</c:v>
                </c:pt>
                <c:pt idx="197499">
                  <c:v>19301.57</c:v>
                </c:pt>
                <c:pt idx="197500">
                  <c:v>19909.02</c:v>
                </c:pt>
                <c:pt idx="197501">
                  <c:v>20009.91</c:v>
                </c:pt>
                <c:pt idx="197502">
                  <c:v>21530.04</c:v>
                </c:pt>
                <c:pt idx="197503">
                  <c:v>20785.29</c:v>
                </c:pt>
                <c:pt idx="197504">
                  <c:v>22042.55</c:v>
                </c:pt>
                <c:pt idx="197505">
                  <c:v>0.01</c:v>
                </c:pt>
                <c:pt idx="197506">
                  <c:v>580</c:v>
                </c:pt>
                <c:pt idx="197507">
                  <c:v>180</c:v>
                </c:pt>
                <c:pt idx="197508">
                  <c:v>0.01</c:v>
                </c:pt>
                <c:pt idx="197509">
                  <c:v>95</c:v>
                </c:pt>
                <c:pt idx="197510">
                  <c:v>25</c:v>
                </c:pt>
                <c:pt idx="197511">
                  <c:v>250</c:v>
                </c:pt>
                <c:pt idx="197512">
                  <c:v>660</c:v>
                </c:pt>
                <c:pt idx="197513">
                  <c:v>130</c:v>
                </c:pt>
                <c:pt idx="197514">
                  <c:v>320</c:v>
                </c:pt>
                <c:pt idx="197515">
                  <c:v>140</c:v>
                </c:pt>
                <c:pt idx="197516">
                  <c:v>100</c:v>
                </c:pt>
                <c:pt idx="197517">
                  <c:v>12550</c:v>
                </c:pt>
                <c:pt idx="197518">
                  <c:v>1645</c:v>
                </c:pt>
                <c:pt idx="197519">
                  <c:v>4870</c:v>
                </c:pt>
                <c:pt idx="197520">
                  <c:v>4420</c:v>
                </c:pt>
                <c:pt idx="197521">
                  <c:v>525</c:v>
                </c:pt>
                <c:pt idx="197522">
                  <c:v>485</c:v>
                </c:pt>
                <c:pt idx="197523">
                  <c:v>3335</c:v>
                </c:pt>
                <c:pt idx="197524">
                  <c:v>2100</c:v>
                </c:pt>
                <c:pt idx="197525">
                  <c:v>70</c:v>
                </c:pt>
                <c:pt idx="197526">
                  <c:v>20</c:v>
                </c:pt>
                <c:pt idx="197527">
                  <c:v>120</c:v>
                </c:pt>
                <c:pt idx="197528">
                  <c:v>40</c:v>
                </c:pt>
                <c:pt idx="197529">
                  <c:v>460</c:v>
                </c:pt>
                <c:pt idx="197530">
                  <c:v>110</c:v>
                </c:pt>
                <c:pt idx="197531">
                  <c:v>124.88</c:v>
                </c:pt>
                <c:pt idx="197532">
                  <c:v>389.88</c:v>
                </c:pt>
                <c:pt idx="197533">
                  <c:v>45</c:v>
                </c:pt>
                <c:pt idx="197534">
                  <c:v>29.88</c:v>
                </c:pt>
                <c:pt idx="197535">
                  <c:v>7.0000000000000007E-2</c:v>
                </c:pt>
                <c:pt idx="197536">
                  <c:v>30.04</c:v>
                </c:pt>
                <c:pt idx="197537">
                  <c:v>59.89</c:v>
                </c:pt>
                <c:pt idx="197538">
                  <c:v>0.12</c:v>
                </c:pt>
                <c:pt idx="197539">
                  <c:v>40.08</c:v>
                </c:pt>
                <c:pt idx="197540">
                  <c:v>0.06</c:v>
                </c:pt>
                <c:pt idx="197541">
                  <c:v>100.1</c:v>
                </c:pt>
                <c:pt idx="197542">
                  <c:v>60.04</c:v>
                </c:pt>
                <c:pt idx="197543">
                  <c:v>30.08</c:v>
                </c:pt>
                <c:pt idx="197544">
                  <c:v>0.67</c:v>
                </c:pt>
                <c:pt idx="197545">
                  <c:v>0.05</c:v>
                </c:pt>
                <c:pt idx="197546">
                  <c:v>29.91</c:v>
                </c:pt>
                <c:pt idx="197547">
                  <c:v>660</c:v>
                </c:pt>
                <c:pt idx="197548">
                  <c:v>200</c:v>
                </c:pt>
                <c:pt idx="197549">
                  <c:v>15501.96</c:v>
                </c:pt>
                <c:pt idx="197550">
                  <c:v>26220.41</c:v>
                </c:pt>
                <c:pt idx="197551">
                  <c:v>26567.03</c:v>
                </c:pt>
                <c:pt idx="197552">
                  <c:v>12887.75</c:v>
                </c:pt>
                <c:pt idx="197553">
                  <c:v>11969.74</c:v>
                </c:pt>
                <c:pt idx="197554">
                  <c:v>13856.38</c:v>
                </c:pt>
                <c:pt idx="197555">
                  <c:v>13768.83</c:v>
                </c:pt>
                <c:pt idx="197556">
                  <c:v>16156.06</c:v>
                </c:pt>
                <c:pt idx="197557">
                  <c:v>32659.91</c:v>
                </c:pt>
                <c:pt idx="197558">
                  <c:v>26713.86</c:v>
                </c:pt>
                <c:pt idx="197559">
                  <c:v>11624.05</c:v>
                </c:pt>
                <c:pt idx="197560">
                  <c:v>11594.39</c:v>
                </c:pt>
                <c:pt idx="197561">
                  <c:v>11334.1</c:v>
                </c:pt>
                <c:pt idx="197562">
                  <c:v>12330.99</c:v>
                </c:pt>
                <c:pt idx="197563">
                  <c:v>12106.72</c:v>
                </c:pt>
                <c:pt idx="197564">
                  <c:v>12325.99</c:v>
                </c:pt>
                <c:pt idx="197565">
                  <c:v>11582.2</c:v>
                </c:pt>
                <c:pt idx="197566">
                  <c:v>11724.86</c:v>
                </c:pt>
                <c:pt idx="197567">
                  <c:v>11987.76</c:v>
                </c:pt>
                <c:pt idx="197568">
                  <c:v>11444.39</c:v>
                </c:pt>
                <c:pt idx="197569">
                  <c:v>12113.53</c:v>
                </c:pt>
                <c:pt idx="197570">
                  <c:v>11324.95</c:v>
                </c:pt>
                <c:pt idx="197571">
                  <c:v>10989.67</c:v>
                </c:pt>
                <c:pt idx="197572">
                  <c:v>12021.23</c:v>
                </c:pt>
                <c:pt idx="197573">
                  <c:v>11351.39</c:v>
                </c:pt>
                <c:pt idx="197574">
                  <c:v>12044.17</c:v>
                </c:pt>
                <c:pt idx="197575">
                  <c:v>11022.34</c:v>
                </c:pt>
                <c:pt idx="197576">
                  <c:v>11732.54</c:v>
                </c:pt>
                <c:pt idx="197577">
                  <c:v>10973.88</c:v>
                </c:pt>
                <c:pt idx="197578">
                  <c:v>12175.34</c:v>
                </c:pt>
                <c:pt idx="197579">
                  <c:v>11043.63</c:v>
                </c:pt>
                <c:pt idx="197580">
                  <c:v>10909.16</c:v>
                </c:pt>
                <c:pt idx="197581">
                  <c:v>12620.18</c:v>
                </c:pt>
                <c:pt idx="197582">
                  <c:v>12082.94</c:v>
                </c:pt>
                <c:pt idx="197583">
                  <c:v>13556.41</c:v>
                </c:pt>
                <c:pt idx="197584">
                  <c:v>15023.33</c:v>
                </c:pt>
                <c:pt idx="197585">
                  <c:v>16468.060000000001</c:v>
                </c:pt>
                <c:pt idx="197586">
                  <c:v>18387.740000000002</c:v>
                </c:pt>
                <c:pt idx="197587">
                  <c:v>28597.360000000001</c:v>
                </c:pt>
                <c:pt idx="197588">
                  <c:v>25975.14</c:v>
                </c:pt>
                <c:pt idx="197589">
                  <c:v>11914.82</c:v>
                </c:pt>
                <c:pt idx="197590">
                  <c:v>13382.29</c:v>
                </c:pt>
                <c:pt idx="197591">
                  <c:v>13118.5</c:v>
                </c:pt>
                <c:pt idx="197592">
                  <c:v>16814.37</c:v>
                </c:pt>
                <c:pt idx="197593">
                  <c:v>22314.59</c:v>
                </c:pt>
                <c:pt idx="197594">
                  <c:v>34129.74</c:v>
                </c:pt>
                <c:pt idx="197595">
                  <c:v>33554.620000000003</c:v>
                </c:pt>
                <c:pt idx="197596">
                  <c:v>10668.27</c:v>
                </c:pt>
                <c:pt idx="197597">
                  <c:v>9499.4</c:v>
                </c:pt>
                <c:pt idx="197598">
                  <c:v>11417.16</c:v>
                </c:pt>
                <c:pt idx="197599">
                  <c:v>11811.42</c:v>
                </c:pt>
                <c:pt idx="197600">
                  <c:v>12273.94</c:v>
                </c:pt>
                <c:pt idx="197601">
                  <c:v>10595.43</c:v>
                </c:pt>
                <c:pt idx="197602">
                  <c:v>21673.9</c:v>
                </c:pt>
                <c:pt idx="197603">
                  <c:v>34903.64</c:v>
                </c:pt>
                <c:pt idx="197604">
                  <c:v>11421.42</c:v>
                </c:pt>
                <c:pt idx="197605">
                  <c:v>13035.95</c:v>
                </c:pt>
                <c:pt idx="197606">
                  <c:v>13408.91</c:v>
                </c:pt>
                <c:pt idx="197607">
                  <c:v>13161</c:v>
                </c:pt>
                <c:pt idx="197608">
                  <c:v>12933.12</c:v>
                </c:pt>
                <c:pt idx="197609">
                  <c:v>12625.9</c:v>
                </c:pt>
                <c:pt idx="197610">
                  <c:v>13939.33</c:v>
                </c:pt>
                <c:pt idx="197611">
                  <c:v>16415.8</c:v>
                </c:pt>
                <c:pt idx="197612">
                  <c:v>30200.84</c:v>
                </c:pt>
                <c:pt idx="197613">
                  <c:v>24533.54</c:v>
                </c:pt>
                <c:pt idx="197614">
                  <c:v>11659.82</c:v>
                </c:pt>
                <c:pt idx="197615">
                  <c:v>13009.08</c:v>
                </c:pt>
                <c:pt idx="197616">
                  <c:v>11871.74</c:v>
                </c:pt>
                <c:pt idx="197617">
                  <c:v>11556.03</c:v>
                </c:pt>
                <c:pt idx="197618">
                  <c:v>11144.23</c:v>
                </c:pt>
                <c:pt idx="197619">
                  <c:v>11215.3</c:v>
                </c:pt>
                <c:pt idx="197620">
                  <c:v>11467.82</c:v>
                </c:pt>
                <c:pt idx="197621">
                  <c:v>11815.83</c:v>
                </c:pt>
                <c:pt idx="197622">
                  <c:v>11608.83</c:v>
                </c:pt>
                <c:pt idx="197623">
                  <c:v>10636.08</c:v>
                </c:pt>
                <c:pt idx="197624">
                  <c:v>12253.03</c:v>
                </c:pt>
                <c:pt idx="197625">
                  <c:v>12007.96</c:v>
                </c:pt>
                <c:pt idx="197626">
                  <c:v>12205.88</c:v>
                </c:pt>
                <c:pt idx="197627">
                  <c:v>12074.93</c:v>
                </c:pt>
                <c:pt idx="197628">
                  <c:v>11441.74</c:v>
                </c:pt>
                <c:pt idx="197629">
                  <c:v>11943.5</c:v>
                </c:pt>
                <c:pt idx="197630">
                  <c:v>11739.42</c:v>
                </c:pt>
                <c:pt idx="197631">
                  <c:v>12071.28</c:v>
                </c:pt>
                <c:pt idx="197632">
                  <c:v>11734.5</c:v>
                </c:pt>
                <c:pt idx="197633">
                  <c:v>13252.58</c:v>
                </c:pt>
                <c:pt idx="197634">
                  <c:v>12961.91</c:v>
                </c:pt>
                <c:pt idx="197635">
                  <c:v>12920.92</c:v>
                </c:pt>
                <c:pt idx="197636">
                  <c:v>14081.17</c:v>
                </c:pt>
                <c:pt idx="197637">
                  <c:v>15028.59</c:v>
                </c:pt>
                <c:pt idx="197638">
                  <c:v>18599.349999999999</c:v>
                </c:pt>
                <c:pt idx="197639">
                  <c:v>22204.85</c:v>
                </c:pt>
                <c:pt idx="197640">
                  <c:v>30026.94</c:v>
                </c:pt>
                <c:pt idx="197641">
                  <c:v>14687.93</c:v>
                </c:pt>
                <c:pt idx="197642">
                  <c:v>12800.42</c:v>
                </c:pt>
                <c:pt idx="197643">
                  <c:v>14099.68</c:v>
                </c:pt>
                <c:pt idx="197644">
                  <c:v>15458.52</c:v>
                </c:pt>
                <c:pt idx="197645">
                  <c:v>21261.919999999998</c:v>
                </c:pt>
                <c:pt idx="197646">
                  <c:v>32037.96</c:v>
                </c:pt>
                <c:pt idx="197647">
                  <c:v>33878.68</c:v>
                </c:pt>
                <c:pt idx="197648">
                  <c:v>15983.71</c:v>
                </c:pt>
                <c:pt idx="197649">
                  <c:v>12208.33</c:v>
                </c:pt>
                <c:pt idx="197650">
                  <c:v>12470.16</c:v>
                </c:pt>
                <c:pt idx="197651">
                  <c:v>13821.16</c:v>
                </c:pt>
                <c:pt idx="197652">
                  <c:v>13300.3</c:v>
                </c:pt>
                <c:pt idx="197653">
                  <c:v>15062.72</c:v>
                </c:pt>
                <c:pt idx="197654">
                  <c:v>20044.37</c:v>
                </c:pt>
                <c:pt idx="197655">
                  <c:v>38871.46</c:v>
                </c:pt>
                <c:pt idx="197656">
                  <c:v>13412.88</c:v>
                </c:pt>
                <c:pt idx="197657">
                  <c:v>12803.97</c:v>
                </c:pt>
                <c:pt idx="197658">
                  <c:v>14613.51</c:v>
                </c:pt>
                <c:pt idx="197659">
                  <c:v>13928.71</c:v>
                </c:pt>
                <c:pt idx="197660">
                  <c:v>15362.3</c:v>
                </c:pt>
                <c:pt idx="197661">
                  <c:v>18014.22</c:v>
                </c:pt>
                <c:pt idx="197662">
                  <c:v>27876.080000000002</c:v>
                </c:pt>
                <c:pt idx="197663">
                  <c:v>25744.13</c:v>
                </c:pt>
                <c:pt idx="197664">
                  <c:v>13236.9</c:v>
                </c:pt>
                <c:pt idx="197665">
                  <c:v>11286.32</c:v>
                </c:pt>
                <c:pt idx="197666">
                  <c:v>10985.78</c:v>
                </c:pt>
                <c:pt idx="197667">
                  <c:v>11371.69</c:v>
                </c:pt>
                <c:pt idx="197668">
                  <c:v>11253.04</c:v>
                </c:pt>
                <c:pt idx="197669">
                  <c:v>11468.77</c:v>
                </c:pt>
                <c:pt idx="197670">
                  <c:v>10154.33</c:v>
                </c:pt>
                <c:pt idx="197671">
                  <c:v>10799.12</c:v>
                </c:pt>
                <c:pt idx="197672">
                  <c:v>10974.68</c:v>
                </c:pt>
                <c:pt idx="197673">
                  <c:v>12158.3</c:v>
                </c:pt>
                <c:pt idx="197674">
                  <c:v>10547.31</c:v>
                </c:pt>
                <c:pt idx="197675">
                  <c:v>9363.39</c:v>
                </c:pt>
                <c:pt idx="197676">
                  <c:v>11410.84</c:v>
                </c:pt>
                <c:pt idx="197677">
                  <c:v>11126.33</c:v>
                </c:pt>
                <c:pt idx="197678">
                  <c:v>10630.35</c:v>
                </c:pt>
                <c:pt idx="197679">
                  <c:v>9496.6299999999992</c:v>
                </c:pt>
                <c:pt idx="197680">
                  <c:v>9171.17</c:v>
                </c:pt>
                <c:pt idx="197681">
                  <c:v>10447.08</c:v>
                </c:pt>
                <c:pt idx="197682">
                  <c:v>10553.16</c:v>
                </c:pt>
                <c:pt idx="197683">
                  <c:v>10217.66</c:v>
                </c:pt>
                <c:pt idx="197684">
                  <c:v>10362.709999999999</c:v>
                </c:pt>
                <c:pt idx="197685">
                  <c:v>12283.59</c:v>
                </c:pt>
                <c:pt idx="197686">
                  <c:v>12183.92</c:v>
                </c:pt>
                <c:pt idx="197687">
                  <c:v>12060.18</c:v>
                </c:pt>
                <c:pt idx="197688">
                  <c:v>12861.69</c:v>
                </c:pt>
                <c:pt idx="197689">
                  <c:v>14034.79</c:v>
                </c:pt>
                <c:pt idx="197690">
                  <c:v>15205.24</c:v>
                </c:pt>
                <c:pt idx="197691">
                  <c:v>17417.37</c:v>
                </c:pt>
                <c:pt idx="197692">
                  <c:v>46257.97</c:v>
                </c:pt>
                <c:pt idx="197693">
                  <c:v>45354.15</c:v>
                </c:pt>
                <c:pt idx="197694">
                  <c:v>48838.03</c:v>
                </c:pt>
                <c:pt idx="197695">
                  <c:v>45516.68</c:v>
                </c:pt>
                <c:pt idx="197696">
                  <c:v>45963.85</c:v>
                </c:pt>
                <c:pt idx="197697">
                  <c:v>44158.61</c:v>
                </c:pt>
                <c:pt idx="197698">
                  <c:v>43278.42</c:v>
                </c:pt>
                <c:pt idx="197699">
                  <c:v>40915.31</c:v>
                </c:pt>
                <c:pt idx="197700">
                  <c:v>42753.39</c:v>
                </c:pt>
                <c:pt idx="197701">
                  <c:v>44485.36</c:v>
                </c:pt>
                <c:pt idx="197702">
                  <c:v>45301.43</c:v>
                </c:pt>
                <c:pt idx="197703">
                  <c:v>46796.25</c:v>
                </c:pt>
                <c:pt idx="197704">
                  <c:v>43935.32</c:v>
                </c:pt>
                <c:pt idx="197705">
                  <c:v>44024.04</c:v>
                </c:pt>
                <c:pt idx="197706">
                  <c:v>45177.48</c:v>
                </c:pt>
                <c:pt idx="197707">
                  <c:v>47559.13</c:v>
                </c:pt>
                <c:pt idx="197708">
                  <c:v>48613.02</c:v>
                </c:pt>
                <c:pt idx="197709">
                  <c:v>47168.07</c:v>
                </c:pt>
                <c:pt idx="197710">
                  <c:v>49391.67</c:v>
                </c:pt>
                <c:pt idx="197711">
                  <c:v>50039.59</c:v>
                </c:pt>
                <c:pt idx="197712">
                  <c:v>49164.18</c:v>
                </c:pt>
                <c:pt idx="197713">
                  <c:v>48261.42</c:v>
                </c:pt>
                <c:pt idx="197714">
                  <c:v>48746.75</c:v>
                </c:pt>
                <c:pt idx="197715">
                  <c:v>49377.99</c:v>
                </c:pt>
                <c:pt idx="197716">
                  <c:v>50804.65</c:v>
                </c:pt>
                <c:pt idx="197717">
                  <c:v>46333.59</c:v>
                </c:pt>
                <c:pt idx="197718">
                  <c:v>46907.61</c:v>
                </c:pt>
                <c:pt idx="197719">
                  <c:v>51591.74</c:v>
                </c:pt>
                <c:pt idx="197720">
                  <c:v>56498.73</c:v>
                </c:pt>
                <c:pt idx="197721">
                  <c:v>55424.5</c:v>
                </c:pt>
                <c:pt idx="197722">
                  <c:v>49861.79</c:v>
                </c:pt>
                <c:pt idx="197723">
                  <c:v>44852.72</c:v>
                </c:pt>
                <c:pt idx="197724">
                  <c:v>46487.59</c:v>
                </c:pt>
                <c:pt idx="197725">
                  <c:v>47804.63</c:v>
                </c:pt>
                <c:pt idx="197726">
                  <c:v>46889.43</c:v>
                </c:pt>
                <c:pt idx="197727">
                  <c:v>44107.38</c:v>
                </c:pt>
                <c:pt idx="197728">
                  <c:v>45988.51</c:v>
                </c:pt>
                <c:pt idx="197729">
                  <c:v>47935.99</c:v>
                </c:pt>
                <c:pt idx="197730">
                  <c:v>46240.27</c:v>
                </c:pt>
                <c:pt idx="197731">
                  <c:v>43422.99</c:v>
                </c:pt>
                <c:pt idx="197732">
                  <c:v>45554.13</c:v>
                </c:pt>
                <c:pt idx="197733">
                  <c:v>45397.09</c:v>
                </c:pt>
                <c:pt idx="197734">
                  <c:v>49826.86</c:v>
                </c:pt>
                <c:pt idx="197735">
                  <c:v>44786.76</c:v>
                </c:pt>
                <c:pt idx="197736">
                  <c:v>48685.45</c:v>
                </c:pt>
                <c:pt idx="197737">
                  <c:v>62154.98</c:v>
                </c:pt>
                <c:pt idx="197738">
                  <c:v>64701.57</c:v>
                </c:pt>
                <c:pt idx="197739">
                  <c:v>39966.26</c:v>
                </c:pt>
                <c:pt idx="197740">
                  <c:v>38601.01</c:v>
                </c:pt>
                <c:pt idx="197741">
                  <c:v>39443.339999999997</c:v>
                </c:pt>
                <c:pt idx="197742">
                  <c:v>43171.01</c:v>
                </c:pt>
                <c:pt idx="197743">
                  <c:v>43123.38</c:v>
                </c:pt>
                <c:pt idx="197744">
                  <c:v>35376.36</c:v>
                </c:pt>
                <c:pt idx="197745">
                  <c:v>46161.61</c:v>
                </c:pt>
                <c:pt idx="197746">
                  <c:v>52630.68</c:v>
                </c:pt>
                <c:pt idx="197747">
                  <c:v>47444.38</c:v>
                </c:pt>
                <c:pt idx="197748">
                  <c:v>49123.91</c:v>
                </c:pt>
                <c:pt idx="197749">
                  <c:v>48782.15</c:v>
                </c:pt>
                <c:pt idx="197750">
                  <c:v>49758.58</c:v>
                </c:pt>
                <c:pt idx="197751">
                  <c:v>47847.76</c:v>
                </c:pt>
                <c:pt idx="197752">
                  <c:v>43714.23</c:v>
                </c:pt>
                <c:pt idx="197753">
                  <c:v>47434.06</c:v>
                </c:pt>
                <c:pt idx="197754">
                  <c:v>48846.47</c:v>
                </c:pt>
                <c:pt idx="197755">
                  <c:v>50271.43</c:v>
                </c:pt>
                <c:pt idx="197756">
                  <c:v>45838.31</c:v>
                </c:pt>
                <c:pt idx="197757">
                  <c:v>45330.95</c:v>
                </c:pt>
                <c:pt idx="197758">
                  <c:v>45079.02</c:v>
                </c:pt>
                <c:pt idx="197759">
                  <c:v>48771.23</c:v>
                </c:pt>
                <c:pt idx="197760">
                  <c:v>48033.59</c:v>
                </c:pt>
                <c:pt idx="197761">
                  <c:v>49776.85</c:v>
                </c:pt>
                <c:pt idx="197762">
                  <c:v>48787.85</c:v>
                </c:pt>
                <c:pt idx="197763">
                  <c:v>51445.59</c:v>
                </c:pt>
                <c:pt idx="197764">
                  <c:v>47897.4</c:v>
                </c:pt>
                <c:pt idx="197765">
                  <c:v>49776.28</c:v>
                </c:pt>
                <c:pt idx="197766">
                  <c:v>45694.61</c:v>
                </c:pt>
                <c:pt idx="197767">
                  <c:v>48883.09</c:v>
                </c:pt>
                <c:pt idx="197768">
                  <c:v>51559.68</c:v>
                </c:pt>
                <c:pt idx="197769">
                  <c:v>51142.2</c:v>
                </c:pt>
                <c:pt idx="197770">
                  <c:v>50037.49</c:v>
                </c:pt>
                <c:pt idx="197771">
                  <c:v>50652.69</c:v>
                </c:pt>
                <c:pt idx="197772">
                  <c:v>53596.45</c:v>
                </c:pt>
                <c:pt idx="197773">
                  <c:v>52998.39</c:v>
                </c:pt>
                <c:pt idx="197774">
                  <c:v>47473.93</c:v>
                </c:pt>
                <c:pt idx="197775">
                  <c:v>47015.23</c:v>
                </c:pt>
                <c:pt idx="197776">
                  <c:v>46773.48</c:v>
                </c:pt>
                <c:pt idx="197777">
                  <c:v>47091.69</c:v>
                </c:pt>
                <c:pt idx="197778">
                  <c:v>46194.03</c:v>
                </c:pt>
                <c:pt idx="197779">
                  <c:v>45750.13</c:v>
                </c:pt>
                <c:pt idx="197780">
                  <c:v>47065.42</c:v>
                </c:pt>
                <c:pt idx="197781">
                  <c:v>47695.18</c:v>
                </c:pt>
                <c:pt idx="197782">
                  <c:v>45954.45</c:v>
                </c:pt>
                <c:pt idx="197783">
                  <c:v>47753.760000000002</c:v>
                </c:pt>
                <c:pt idx="197784">
                  <c:v>49266.720000000001</c:v>
                </c:pt>
                <c:pt idx="197785">
                  <c:v>50625.93</c:v>
                </c:pt>
                <c:pt idx="197786">
                  <c:v>53639.5</c:v>
                </c:pt>
                <c:pt idx="197787">
                  <c:v>46442.69</c:v>
                </c:pt>
                <c:pt idx="197788">
                  <c:v>45343.95</c:v>
                </c:pt>
                <c:pt idx="197789">
                  <c:v>65568.5</c:v>
                </c:pt>
                <c:pt idx="197790">
                  <c:v>69345.440000000002</c:v>
                </c:pt>
                <c:pt idx="197791">
                  <c:v>46444.08</c:v>
                </c:pt>
                <c:pt idx="197792">
                  <c:v>43989.120000000003</c:v>
                </c:pt>
                <c:pt idx="197793">
                  <c:v>44390.55</c:v>
                </c:pt>
                <c:pt idx="197794">
                  <c:v>46106.05</c:v>
                </c:pt>
                <c:pt idx="197795">
                  <c:v>42044.33</c:v>
                </c:pt>
                <c:pt idx="197796">
                  <c:v>46064.97</c:v>
                </c:pt>
                <c:pt idx="197797">
                  <c:v>49975.48</c:v>
                </c:pt>
                <c:pt idx="197798">
                  <c:v>47740.21</c:v>
                </c:pt>
                <c:pt idx="197799">
                  <c:v>50550.2</c:v>
                </c:pt>
                <c:pt idx="197800">
                  <c:v>51185.96</c:v>
                </c:pt>
                <c:pt idx="197801">
                  <c:v>49396.35</c:v>
                </c:pt>
                <c:pt idx="197802">
                  <c:v>50403.35</c:v>
                </c:pt>
                <c:pt idx="197803">
                  <c:v>49285.1</c:v>
                </c:pt>
                <c:pt idx="197804">
                  <c:v>45932.56</c:v>
                </c:pt>
                <c:pt idx="197805">
                  <c:v>49089.43</c:v>
                </c:pt>
                <c:pt idx="197806">
                  <c:v>49926.47</c:v>
                </c:pt>
                <c:pt idx="197807">
                  <c:v>52197.13</c:v>
                </c:pt>
                <c:pt idx="197808">
                  <c:v>46862.02</c:v>
                </c:pt>
                <c:pt idx="197809">
                  <c:v>45599.81</c:v>
                </c:pt>
                <c:pt idx="197810">
                  <c:v>42642.09</c:v>
                </c:pt>
                <c:pt idx="197811">
                  <c:v>46930.400000000001</c:v>
                </c:pt>
                <c:pt idx="197812">
                  <c:v>48099.39</c:v>
                </c:pt>
                <c:pt idx="197813">
                  <c:v>46619.11</c:v>
                </c:pt>
                <c:pt idx="197814">
                  <c:v>48594.44</c:v>
                </c:pt>
                <c:pt idx="197815">
                  <c:v>50553.14</c:v>
                </c:pt>
                <c:pt idx="197816">
                  <c:v>50838.400000000001</c:v>
                </c:pt>
                <c:pt idx="197817">
                  <c:v>47549.79</c:v>
                </c:pt>
                <c:pt idx="197818">
                  <c:v>48490.86</c:v>
                </c:pt>
                <c:pt idx="197819">
                  <c:v>45841.08</c:v>
                </c:pt>
                <c:pt idx="197820">
                  <c:v>47836.88</c:v>
                </c:pt>
                <c:pt idx="197821">
                  <c:v>47884.37</c:v>
                </c:pt>
                <c:pt idx="197822">
                  <c:v>48126.77</c:v>
                </c:pt>
                <c:pt idx="197823">
                  <c:v>48706.11</c:v>
                </c:pt>
                <c:pt idx="197824">
                  <c:v>50917.2</c:v>
                </c:pt>
                <c:pt idx="197825">
                  <c:v>51739.64</c:v>
                </c:pt>
                <c:pt idx="197826">
                  <c:v>51589.88</c:v>
                </c:pt>
                <c:pt idx="197827">
                  <c:v>44505.48</c:v>
                </c:pt>
                <c:pt idx="197828">
                  <c:v>42915.33</c:v>
                </c:pt>
                <c:pt idx="197829">
                  <c:v>46848.69</c:v>
                </c:pt>
                <c:pt idx="197830">
                  <c:v>44243.45</c:v>
                </c:pt>
                <c:pt idx="197831">
                  <c:v>43908.6</c:v>
                </c:pt>
                <c:pt idx="197832">
                  <c:v>41412.61</c:v>
                </c:pt>
                <c:pt idx="197833">
                  <c:v>44227.360000000001</c:v>
                </c:pt>
                <c:pt idx="197834">
                  <c:v>45086.05</c:v>
                </c:pt>
                <c:pt idx="197835">
                  <c:v>11370.03</c:v>
                </c:pt>
                <c:pt idx="197836">
                  <c:v>10597.74</c:v>
                </c:pt>
                <c:pt idx="197837">
                  <c:v>10753.93</c:v>
                </c:pt>
                <c:pt idx="197838">
                  <c:v>11849.82</c:v>
                </c:pt>
                <c:pt idx="197839">
                  <c:v>10349.620000000001</c:v>
                </c:pt>
                <c:pt idx="197840">
                  <c:v>9953.09</c:v>
                </c:pt>
                <c:pt idx="197841">
                  <c:v>8381.36</c:v>
                </c:pt>
                <c:pt idx="197842">
                  <c:v>9062.7999999999993</c:v>
                </c:pt>
                <c:pt idx="197843">
                  <c:v>9907.4</c:v>
                </c:pt>
                <c:pt idx="197844">
                  <c:v>8896.18</c:v>
                </c:pt>
                <c:pt idx="197845">
                  <c:v>9133.52</c:v>
                </c:pt>
                <c:pt idx="197846">
                  <c:v>8832.69</c:v>
                </c:pt>
                <c:pt idx="197847">
                  <c:v>8963.8799999999992</c:v>
                </c:pt>
                <c:pt idx="197848">
                  <c:v>10902.85</c:v>
                </c:pt>
                <c:pt idx="197849">
                  <c:v>7783.82</c:v>
                </c:pt>
                <c:pt idx="197850">
                  <c:v>8239.36</c:v>
                </c:pt>
                <c:pt idx="197851">
                  <c:v>8020.49</c:v>
                </c:pt>
                <c:pt idx="197852">
                  <c:v>7574.49</c:v>
                </c:pt>
                <c:pt idx="197853">
                  <c:v>9618.24</c:v>
                </c:pt>
                <c:pt idx="197854">
                  <c:v>8333.2199999999993</c:v>
                </c:pt>
                <c:pt idx="197855">
                  <c:v>8920.18</c:v>
                </c:pt>
                <c:pt idx="197856">
                  <c:v>7276.99</c:v>
                </c:pt>
                <c:pt idx="197857">
                  <c:v>10810.34</c:v>
                </c:pt>
                <c:pt idx="197858">
                  <c:v>14373.48</c:v>
                </c:pt>
                <c:pt idx="197859">
                  <c:v>17645.03</c:v>
                </c:pt>
                <c:pt idx="197860">
                  <c:v>21688.85</c:v>
                </c:pt>
                <c:pt idx="197861">
                  <c:v>30026</c:v>
                </c:pt>
                <c:pt idx="197862">
                  <c:v>39722.120000000003</c:v>
                </c:pt>
                <c:pt idx="197863">
                  <c:v>63993.98</c:v>
                </c:pt>
                <c:pt idx="197864">
                  <c:v>68279.02</c:v>
                </c:pt>
                <c:pt idx="197865">
                  <c:v>30464.5</c:v>
                </c:pt>
                <c:pt idx="197866">
                  <c:v>14946.17</c:v>
                </c:pt>
                <c:pt idx="197867">
                  <c:v>12316.24</c:v>
                </c:pt>
                <c:pt idx="197868">
                  <c:v>9740.0400000000009</c:v>
                </c:pt>
                <c:pt idx="197869">
                  <c:v>9873.64</c:v>
                </c:pt>
                <c:pt idx="197870">
                  <c:v>9274.2900000000009</c:v>
                </c:pt>
                <c:pt idx="197871">
                  <c:v>8918.84</c:v>
                </c:pt>
                <c:pt idx="197872">
                  <c:v>9418.3799999999992</c:v>
                </c:pt>
                <c:pt idx="197873">
                  <c:v>8534.4699999999993</c:v>
                </c:pt>
                <c:pt idx="197874">
                  <c:v>9012.4599999999991</c:v>
                </c:pt>
                <c:pt idx="197875">
                  <c:v>9970.9</c:v>
                </c:pt>
                <c:pt idx="197876">
                  <c:v>9999.41</c:v>
                </c:pt>
                <c:pt idx="197877">
                  <c:v>9094.86</c:v>
                </c:pt>
                <c:pt idx="197878">
                  <c:v>10330.48</c:v>
                </c:pt>
                <c:pt idx="197879">
                  <c:v>12033.99</c:v>
                </c:pt>
                <c:pt idx="197880">
                  <c:v>12723.69</c:v>
                </c:pt>
                <c:pt idx="197881">
                  <c:v>13275.14</c:v>
                </c:pt>
                <c:pt idx="197882">
                  <c:v>7063.17</c:v>
                </c:pt>
                <c:pt idx="197883">
                  <c:v>10656.37</c:v>
                </c:pt>
                <c:pt idx="197884">
                  <c:v>11614.68</c:v>
                </c:pt>
                <c:pt idx="197885">
                  <c:v>14684.5</c:v>
                </c:pt>
                <c:pt idx="197886">
                  <c:v>13488.07</c:v>
                </c:pt>
                <c:pt idx="197887">
                  <c:v>7311.38</c:v>
                </c:pt>
                <c:pt idx="197888">
                  <c:v>10095.17</c:v>
                </c:pt>
                <c:pt idx="197889">
                  <c:v>10975.84</c:v>
                </c:pt>
                <c:pt idx="197890">
                  <c:v>10773.99</c:v>
                </c:pt>
                <c:pt idx="197891">
                  <c:v>10267.39</c:v>
                </c:pt>
                <c:pt idx="197892">
                  <c:v>10539.18</c:v>
                </c:pt>
                <c:pt idx="197893">
                  <c:v>8010.64</c:v>
                </c:pt>
                <c:pt idx="197894">
                  <c:v>10414.85</c:v>
                </c:pt>
                <c:pt idx="197895">
                  <c:v>9481.4</c:v>
                </c:pt>
                <c:pt idx="197896">
                  <c:v>9217.7000000000007</c:v>
                </c:pt>
                <c:pt idx="197897">
                  <c:v>9893.48</c:v>
                </c:pt>
                <c:pt idx="197898">
                  <c:v>9535.5400000000009</c:v>
                </c:pt>
                <c:pt idx="197899">
                  <c:v>8353.9699999999993</c:v>
                </c:pt>
                <c:pt idx="197900">
                  <c:v>10922.04</c:v>
                </c:pt>
                <c:pt idx="197901">
                  <c:v>8157.86</c:v>
                </c:pt>
                <c:pt idx="197902">
                  <c:v>8794.9599999999991</c:v>
                </c:pt>
                <c:pt idx="197903">
                  <c:v>7641.01</c:v>
                </c:pt>
                <c:pt idx="197904">
                  <c:v>7634.56</c:v>
                </c:pt>
                <c:pt idx="197905">
                  <c:v>9179.4500000000007</c:v>
                </c:pt>
                <c:pt idx="197906">
                  <c:v>8734.5499999999993</c:v>
                </c:pt>
                <c:pt idx="197907">
                  <c:v>8568.9500000000007</c:v>
                </c:pt>
                <c:pt idx="197908">
                  <c:v>8359.11</c:v>
                </c:pt>
                <c:pt idx="197909">
                  <c:v>9065.8799999999992</c:v>
                </c:pt>
                <c:pt idx="197910">
                  <c:v>12532.77</c:v>
                </c:pt>
                <c:pt idx="197911">
                  <c:v>19763.22</c:v>
                </c:pt>
                <c:pt idx="197912">
                  <c:v>24680.7</c:v>
                </c:pt>
                <c:pt idx="197913">
                  <c:v>31976.31</c:v>
                </c:pt>
                <c:pt idx="197914">
                  <c:v>46789.93</c:v>
                </c:pt>
                <c:pt idx="197915">
                  <c:v>67258.100000000006</c:v>
                </c:pt>
                <c:pt idx="197916">
                  <c:v>71831.88</c:v>
                </c:pt>
                <c:pt idx="197917">
                  <c:v>32457.16</c:v>
                </c:pt>
                <c:pt idx="197918">
                  <c:v>14230.11</c:v>
                </c:pt>
                <c:pt idx="197919">
                  <c:v>11408.8</c:v>
                </c:pt>
                <c:pt idx="197920">
                  <c:v>10908.75</c:v>
                </c:pt>
                <c:pt idx="197921">
                  <c:v>9139.65</c:v>
                </c:pt>
                <c:pt idx="197922">
                  <c:v>9655.77</c:v>
                </c:pt>
                <c:pt idx="197923">
                  <c:v>9691.6</c:v>
                </c:pt>
                <c:pt idx="197924">
                  <c:v>10396.08</c:v>
                </c:pt>
                <c:pt idx="197925">
                  <c:v>8939.06</c:v>
                </c:pt>
                <c:pt idx="197926">
                  <c:v>9170.0499999999993</c:v>
                </c:pt>
                <c:pt idx="197927">
                  <c:v>10803.9</c:v>
                </c:pt>
                <c:pt idx="197928">
                  <c:v>9852.59</c:v>
                </c:pt>
                <c:pt idx="197929">
                  <c:v>9419.9599999999991</c:v>
                </c:pt>
                <c:pt idx="197930">
                  <c:v>10734.87</c:v>
                </c:pt>
                <c:pt idx="197931">
                  <c:v>11986.88</c:v>
                </c:pt>
                <c:pt idx="197932">
                  <c:v>14232.5</c:v>
                </c:pt>
                <c:pt idx="197933">
                  <c:v>14226.33</c:v>
                </c:pt>
                <c:pt idx="197934">
                  <c:v>8560.3799999999992</c:v>
                </c:pt>
                <c:pt idx="197935">
                  <c:v>13225.39</c:v>
                </c:pt>
                <c:pt idx="197936">
                  <c:v>12250.6</c:v>
                </c:pt>
                <c:pt idx="197937">
                  <c:v>15205.51</c:v>
                </c:pt>
                <c:pt idx="197938">
                  <c:v>12378.74</c:v>
                </c:pt>
                <c:pt idx="197939">
                  <c:v>11535.44</c:v>
                </c:pt>
                <c:pt idx="197940">
                  <c:v>11753.57</c:v>
                </c:pt>
                <c:pt idx="197941">
                  <c:v>11673.14</c:v>
                </c:pt>
                <c:pt idx="197942">
                  <c:v>11399.76</c:v>
                </c:pt>
                <c:pt idx="197943">
                  <c:v>10886.64</c:v>
                </c:pt>
                <c:pt idx="197944">
                  <c:v>10939.03</c:v>
                </c:pt>
                <c:pt idx="197945">
                  <c:v>8332.58</c:v>
                </c:pt>
                <c:pt idx="197946">
                  <c:v>8762.5400000000009</c:v>
                </c:pt>
                <c:pt idx="197947">
                  <c:v>9065.2900000000009</c:v>
                </c:pt>
                <c:pt idx="197948">
                  <c:v>8684.73</c:v>
                </c:pt>
                <c:pt idx="197949">
                  <c:v>9888.7900000000009</c:v>
                </c:pt>
                <c:pt idx="197950">
                  <c:v>9128.1200000000008</c:v>
                </c:pt>
                <c:pt idx="197951">
                  <c:v>7942.76</c:v>
                </c:pt>
                <c:pt idx="197952">
                  <c:v>9046.74</c:v>
                </c:pt>
                <c:pt idx="197953">
                  <c:v>8106.32</c:v>
                </c:pt>
                <c:pt idx="197954">
                  <c:v>7686.44</c:v>
                </c:pt>
                <c:pt idx="197955">
                  <c:v>8453.73</c:v>
                </c:pt>
                <c:pt idx="197956">
                  <c:v>7564.78</c:v>
                </c:pt>
                <c:pt idx="197957">
                  <c:v>8056.61</c:v>
                </c:pt>
                <c:pt idx="197958">
                  <c:v>7034.27</c:v>
                </c:pt>
                <c:pt idx="197959">
                  <c:v>7958.86</c:v>
                </c:pt>
                <c:pt idx="197960">
                  <c:v>7568.97</c:v>
                </c:pt>
                <c:pt idx="197961">
                  <c:v>7838.99</c:v>
                </c:pt>
                <c:pt idx="197962">
                  <c:v>13727.59</c:v>
                </c:pt>
                <c:pt idx="197963">
                  <c:v>18850</c:v>
                </c:pt>
                <c:pt idx="197964">
                  <c:v>21337.65</c:v>
                </c:pt>
                <c:pt idx="197965">
                  <c:v>26421.95</c:v>
                </c:pt>
                <c:pt idx="197966">
                  <c:v>39690.85</c:v>
                </c:pt>
                <c:pt idx="197967">
                  <c:v>48690.28</c:v>
                </c:pt>
                <c:pt idx="197968">
                  <c:v>62931.75</c:v>
                </c:pt>
                <c:pt idx="197969">
                  <c:v>62412.36</c:v>
                </c:pt>
                <c:pt idx="197970">
                  <c:v>27606.93</c:v>
                </c:pt>
                <c:pt idx="197971">
                  <c:v>14856.21</c:v>
                </c:pt>
                <c:pt idx="197972">
                  <c:v>12390.4</c:v>
                </c:pt>
                <c:pt idx="197973">
                  <c:v>11083.46</c:v>
                </c:pt>
                <c:pt idx="197974">
                  <c:v>9531.49</c:v>
                </c:pt>
                <c:pt idx="197975">
                  <c:v>8650.83</c:v>
                </c:pt>
                <c:pt idx="197976">
                  <c:v>8525.7099999999991</c:v>
                </c:pt>
                <c:pt idx="197977">
                  <c:v>8472.2900000000009</c:v>
                </c:pt>
                <c:pt idx="197978">
                  <c:v>20656.62</c:v>
                </c:pt>
                <c:pt idx="197979">
                  <c:v>18757.77</c:v>
                </c:pt>
                <c:pt idx="197980">
                  <c:v>19850.95</c:v>
                </c:pt>
                <c:pt idx="197981">
                  <c:v>19132.22</c:v>
                </c:pt>
                <c:pt idx="197982">
                  <c:v>19875.95</c:v>
                </c:pt>
                <c:pt idx="197983">
                  <c:v>18298.150000000001</c:v>
                </c:pt>
                <c:pt idx="197984">
                  <c:v>17757.759999999998</c:v>
                </c:pt>
                <c:pt idx="197985">
                  <c:v>17048.32</c:v>
                </c:pt>
                <c:pt idx="197986">
                  <c:v>17888.05</c:v>
                </c:pt>
                <c:pt idx="197987">
                  <c:v>19276.919999999998</c:v>
                </c:pt>
                <c:pt idx="197988">
                  <c:v>18280.189999999999</c:v>
                </c:pt>
                <c:pt idx="197989">
                  <c:v>18920.7</c:v>
                </c:pt>
                <c:pt idx="197990">
                  <c:v>17914.61</c:v>
                </c:pt>
                <c:pt idx="197991">
                  <c:v>18681.810000000001</c:v>
                </c:pt>
                <c:pt idx="197992">
                  <c:v>17337.509999999998</c:v>
                </c:pt>
                <c:pt idx="197993">
                  <c:v>19222.55</c:v>
                </c:pt>
                <c:pt idx="197994">
                  <c:v>19128.73</c:v>
                </c:pt>
                <c:pt idx="197995">
                  <c:v>19641.27</c:v>
                </c:pt>
                <c:pt idx="197996">
                  <c:v>19187.66</c:v>
                </c:pt>
                <c:pt idx="197997">
                  <c:v>19831.189999999999</c:v>
                </c:pt>
                <c:pt idx="197998">
                  <c:v>19470.41</c:v>
                </c:pt>
                <c:pt idx="197999">
                  <c:v>19548.89</c:v>
                </c:pt>
                <c:pt idx="198000">
                  <c:v>20218.23</c:v>
                </c:pt>
                <c:pt idx="198001">
                  <c:v>20890.29</c:v>
                </c:pt>
                <c:pt idx="198002">
                  <c:v>20677.45</c:v>
                </c:pt>
                <c:pt idx="198003">
                  <c:v>19144.349999999999</c:v>
                </c:pt>
                <c:pt idx="198004">
                  <c:v>21123.27</c:v>
                </c:pt>
                <c:pt idx="198005">
                  <c:v>24153.42</c:v>
                </c:pt>
                <c:pt idx="198006">
                  <c:v>26259.71</c:v>
                </c:pt>
                <c:pt idx="198007">
                  <c:v>24100.54</c:v>
                </c:pt>
                <c:pt idx="198008">
                  <c:v>22430.16</c:v>
                </c:pt>
                <c:pt idx="198009">
                  <c:v>18267.490000000002</c:v>
                </c:pt>
                <c:pt idx="198010">
                  <c:v>19222.79</c:v>
                </c:pt>
                <c:pt idx="198011">
                  <c:v>19641.560000000001</c:v>
                </c:pt>
                <c:pt idx="198012">
                  <c:v>18692.8</c:v>
                </c:pt>
                <c:pt idx="198013">
                  <c:v>19371.560000000001</c:v>
                </c:pt>
                <c:pt idx="198014">
                  <c:v>18531.2</c:v>
                </c:pt>
                <c:pt idx="198015">
                  <c:v>19163.349999999999</c:v>
                </c:pt>
                <c:pt idx="198016">
                  <c:v>19173.21</c:v>
                </c:pt>
                <c:pt idx="198017">
                  <c:v>19461.45</c:v>
                </c:pt>
                <c:pt idx="198018">
                  <c:v>19112.560000000001</c:v>
                </c:pt>
                <c:pt idx="198019">
                  <c:v>20369.2</c:v>
                </c:pt>
                <c:pt idx="198020">
                  <c:v>22975.79</c:v>
                </c:pt>
                <c:pt idx="198021">
                  <c:v>19062.93</c:v>
                </c:pt>
                <c:pt idx="198022">
                  <c:v>20381.509999999998</c:v>
                </c:pt>
                <c:pt idx="198023">
                  <c:v>21426.9</c:v>
                </c:pt>
                <c:pt idx="198024">
                  <c:v>24212.6</c:v>
                </c:pt>
                <c:pt idx="198025">
                  <c:v>19856.849999999999</c:v>
                </c:pt>
                <c:pt idx="198026">
                  <c:v>19726</c:v>
                </c:pt>
                <c:pt idx="198027">
                  <c:v>19619.189999999999</c:v>
                </c:pt>
                <c:pt idx="198028">
                  <c:v>20291.11</c:v>
                </c:pt>
                <c:pt idx="198029">
                  <c:v>19629.45</c:v>
                </c:pt>
                <c:pt idx="198030">
                  <c:v>15672.88</c:v>
                </c:pt>
                <c:pt idx="198031">
                  <c:v>20296.830000000002</c:v>
                </c:pt>
                <c:pt idx="198032">
                  <c:v>21800.74</c:v>
                </c:pt>
                <c:pt idx="198033">
                  <c:v>20586.11</c:v>
                </c:pt>
                <c:pt idx="198034">
                  <c:v>20622.990000000002</c:v>
                </c:pt>
                <c:pt idx="198035">
                  <c:v>20405.080000000002</c:v>
                </c:pt>
                <c:pt idx="198036">
                  <c:v>20234.650000000001</c:v>
                </c:pt>
                <c:pt idx="198037">
                  <c:v>19762</c:v>
                </c:pt>
                <c:pt idx="198038">
                  <c:v>18698.82</c:v>
                </c:pt>
                <c:pt idx="198039">
                  <c:v>20401.330000000002</c:v>
                </c:pt>
                <c:pt idx="198040">
                  <c:v>19807.91</c:v>
                </c:pt>
                <c:pt idx="198041">
                  <c:v>19842.55</c:v>
                </c:pt>
                <c:pt idx="198042">
                  <c:v>20204.86</c:v>
                </c:pt>
                <c:pt idx="198043">
                  <c:v>19575.990000000002</c:v>
                </c:pt>
                <c:pt idx="198044">
                  <c:v>18822.490000000002</c:v>
                </c:pt>
                <c:pt idx="198045">
                  <c:v>19804.759999999998</c:v>
                </c:pt>
                <c:pt idx="198046">
                  <c:v>20282.38</c:v>
                </c:pt>
                <c:pt idx="198047">
                  <c:v>20976.639999999999</c:v>
                </c:pt>
                <c:pt idx="198048">
                  <c:v>20817.72</c:v>
                </c:pt>
                <c:pt idx="198049">
                  <c:v>20306.349999999999</c:v>
                </c:pt>
                <c:pt idx="198050">
                  <c:v>19035.669999999998</c:v>
                </c:pt>
                <c:pt idx="198051">
                  <c:v>19901.310000000001</c:v>
                </c:pt>
                <c:pt idx="198052">
                  <c:v>19011.82</c:v>
                </c:pt>
                <c:pt idx="198053">
                  <c:v>18735.810000000001</c:v>
                </c:pt>
                <c:pt idx="198054">
                  <c:v>20466.62</c:v>
                </c:pt>
                <c:pt idx="198055">
                  <c:v>19543.310000000001</c:v>
                </c:pt>
                <c:pt idx="198056">
                  <c:v>22133.759999999998</c:v>
                </c:pt>
                <c:pt idx="198057">
                  <c:v>22003.74</c:v>
                </c:pt>
                <c:pt idx="198058">
                  <c:v>25918.09</c:v>
                </c:pt>
                <c:pt idx="198059">
                  <c:v>25790.36</c:v>
                </c:pt>
                <c:pt idx="198060">
                  <c:v>21297.43</c:v>
                </c:pt>
                <c:pt idx="198061">
                  <c:v>18534.240000000002</c:v>
                </c:pt>
                <c:pt idx="198062">
                  <c:v>17556.740000000002</c:v>
                </c:pt>
                <c:pt idx="198063">
                  <c:v>17246.13</c:v>
                </c:pt>
                <c:pt idx="198064">
                  <c:v>16365.1</c:v>
                </c:pt>
                <c:pt idx="198065">
                  <c:v>17968.21</c:v>
                </c:pt>
                <c:pt idx="198066">
                  <c:v>17935.28</c:v>
                </c:pt>
                <c:pt idx="198067">
                  <c:v>18144.830000000002</c:v>
                </c:pt>
                <c:pt idx="198068">
                  <c:v>17435.189999999999</c:v>
                </c:pt>
                <c:pt idx="198069">
                  <c:v>18774.46</c:v>
                </c:pt>
                <c:pt idx="198070">
                  <c:v>19507.7</c:v>
                </c:pt>
                <c:pt idx="198071">
                  <c:v>19597.43</c:v>
                </c:pt>
                <c:pt idx="198072">
                  <c:v>22294.05</c:v>
                </c:pt>
                <c:pt idx="198073">
                  <c:v>19053.55</c:v>
                </c:pt>
                <c:pt idx="198074">
                  <c:v>19371.080000000002</c:v>
                </c:pt>
                <c:pt idx="198075">
                  <c:v>20376.560000000001</c:v>
                </c:pt>
                <c:pt idx="198076">
                  <c:v>22076.81</c:v>
                </c:pt>
                <c:pt idx="198077">
                  <c:v>18275.439999999999</c:v>
                </c:pt>
                <c:pt idx="198078">
                  <c:v>19294.39</c:v>
                </c:pt>
                <c:pt idx="198079">
                  <c:v>18287.54</c:v>
                </c:pt>
                <c:pt idx="198080">
                  <c:v>18395.79</c:v>
                </c:pt>
                <c:pt idx="198081">
                  <c:v>17346.41</c:v>
                </c:pt>
                <c:pt idx="198082">
                  <c:v>18515.25</c:v>
                </c:pt>
                <c:pt idx="198083">
                  <c:v>18513.07</c:v>
                </c:pt>
                <c:pt idx="198084">
                  <c:v>17881.91</c:v>
                </c:pt>
                <c:pt idx="198085">
                  <c:v>18394</c:v>
                </c:pt>
                <c:pt idx="198086">
                  <c:v>19047.61</c:v>
                </c:pt>
                <c:pt idx="198087">
                  <c:v>17309.73</c:v>
                </c:pt>
                <c:pt idx="198088">
                  <c:v>18760.38</c:v>
                </c:pt>
                <c:pt idx="198089">
                  <c:v>17716.68</c:v>
                </c:pt>
                <c:pt idx="198090">
                  <c:v>17881.98</c:v>
                </c:pt>
                <c:pt idx="198091">
                  <c:v>17909.61</c:v>
                </c:pt>
                <c:pt idx="198092">
                  <c:v>18348.169999999998</c:v>
                </c:pt>
                <c:pt idx="198093">
                  <c:v>19455.41</c:v>
                </c:pt>
                <c:pt idx="198094">
                  <c:v>17629.12</c:v>
                </c:pt>
                <c:pt idx="198095">
                  <c:v>17240.86</c:v>
                </c:pt>
                <c:pt idx="198096">
                  <c:v>15839.06</c:v>
                </c:pt>
                <c:pt idx="198097">
                  <c:v>17651.990000000002</c:v>
                </c:pt>
                <c:pt idx="198098">
                  <c:v>18099.05</c:v>
                </c:pt>
                <c:pt idx="198099">
                  <c:v>16912.099999999999</c:v>
                </c:pt>
                <c:pt idx="198100">
                  <c:v>17438.36</c:v>
                </c:pt>
                <c:pt idx="198101">
                  <c:v>18753.41</c:v>
                </c:pt>
                <c:pt idx="198102">
                  <c:v>17580.29</c:v>
                </c:pt>
                <c:pt idx="198103">
                  <c:v>17388.150000000001</c:v>
                </c:pt>
                <c:pt idx="198104">
                  <c:v>17628.87</c:v>
                </c:pt>
                <c:pt idx="198105">
                  <c:v>17297.34</c:v>
                </c:pt>
                <c:pt idx="198106">
                  <c:v>17718.07</c:v>
                </c:pt>
                <c:pt idx="198107">
                  <c:v>18901.47</c:v>
                </c:pt>
                <c:pt idx="198108">
                  <c:v>19251.87</c:v>
                </c:pt>
                <c:pt idx="198109">
                  <c:v>19121.310000000001</c:v>
                </c:pt>
                <c:pt idx="198110">
                  <c:v>21000.82</c:v>
                </c:pt>
                <c:pt idx="198111">
                  <c:v>23924.83</c:v>
                </c:pt>
                <c:pt idx="198112">
                  <c:v>22836.79</c:v>
                </c:pt>
                <c:pt idx="198113">
                  <c:v>19210.71</c:v>
                </c:pt>
                <c:pt idx="198114">
                  <c:v>17083.189999999999</c:v>
                </c:pt>
                <c:pt idx="198115">
                  <c:v>17417.599999999999</c:v>
                </c:pt>
                <c:pt idx="198116">
                  <c:v>16522.099999999999</c:v>
                </c:pt>
                <c:pt idx="198117">
                  <c:v>15581.2</c:v>
                </c:pt>
                <c:pt idx="198118">
                  <c:v>16630.669999999998</c:v>
                </c:pt>
                <c:pt idx="198119">
                  <c:v>17290.669999999998</c:v>
                </c:pt>
                <c:pt idx="198120">
                  <c:v>16549.330000000002</c:v>
                </c:pt>
                <c:pt idx="198121">
                  <c:v>20755.54</c:v>
                </c:pt>
                <c:pt idx="198122">
                  <c:v>18720.46</c:v>
                </c:pt>
                <c:pt idx="198123">
                  <c:v>16448.27</c:v>
                </c:pt>
                <c:pt idx="198124">
                  <c:v>13354.22</c:v>
                </c:pt>
                <c:pt idx="198125">
                  <c:v>12735.38</c:v>
                </c:pt>
                <c:pt idx="198126">
                  <c:v>11451.83</c:v>
                </c:pt>
                <c:pt idx="198127">
                  <c:v>17677.84</c:v>
                </c:pt>
                <c:pt idx="198128">
                  <c:v>19337.04</c:v>
                </c:pt>
                <c:pt idx="198129">
                  <c:v>15353.15</c:v>
                </c:pt>
                <c:pt idx="198130">
                  <c:v>13943.42</c:v>
                </c:pt>
                <c:pt idx="198131">
                  <c:v>9701.2800000000007</c:v>
                </c:pt>
                <c:pt idx="198132">
                  <c:v>14951.12</c:v>
                </c:pt>
                <c:pt idx="198133">
                  <c:v>11960.88</c:v>
                </c:pt>
                <c:pt idx="198134">
                  <c:v>12181.21</c:v>
                </c:pt>
                <c:pt idx="198135">
                  <c:v>9888.9599999999991</c:v>
                </c:pt>
                <c:pt idx="198136">
                  <c:v>8512.9599999999991</c:v>
                </c:pt>
                <c:pt idx="198137">
                  <c:v>8722.67</c:v>
                </c:pt>
                <c:pt idx="198138">
                  <c:v>14057.59</c:v>
                </c:pt>
                <c:pt idx="198139">
                  <c:v>10579.25</c:v>
                </c:pt>
                <c:pt idx="198140">
                  <c:v>12487.59</c:v>
                </c:pt>
                <c:pt idx="198141">
                  <c:v>11849.46</c:v>
                </c:pt>
                <c:pt idx="198142">
                  <c:v>12832.91</c:v>
                </c:pt>
                <c:pt idx="198143">
                  <c:v>12833.6</c:v>
                </c:pt>
                <c:pt idx="198144">
                  <c:v>12177.14</c:v>
                </c:pt>
                <c:pt idx="198145">
                  <c:v>12400.33</c:v>
                </c:pt>
                <c:pt idx="198146">
                  <c:v>10942.72</c:v>
                </c:pt>
                <c:pt idx="198147">
                  <c:v>7388.51</c:v>
                </c:pt>
                <c:pt idx="198148">
                  <c:v>9514.67</c:v>
                </c:pt>
                <c:pt idx="198149">
                  <c:v>9409.86</c:v>
                </c:pt>
                <c:pt idx="198150">
                  <c:v>9674.4</c:v>
                </c:pt>
                <c:pt idx="198151">
                  <c:v>10144</c:v>
                </c:pt>
                <c:pt idx="198152">
                  <c:v>11858.74</c:v>
                </c:pt>
                <c:pt idx="198153">
                  <c:v>9893.98</c:v>
                </c:pt>
                <c:pt idx="198154">
                  <c:v>10531.62</c:v>
                </c:pt>
                <c:pt idx="198155">
                  <c:v>11990.89</c:v>
                </c:pt>
                <c:pt idx="198156">
                  <c:v>10821.26</c:v>
                </c:pt>
                <c:pt idx="198157">
                  <c:v>11136.5</c:v>
                </c:pt>
                <c:pt idx="198158">
                  <c:v>12618.02</c:v>
                </c:pt>
                <c:pt idx="198159">
                  <c:v>11194.36</c:v>
                </c:pt>
                <c:pt idx="198160">
                  <c:v>12896.14</c:v>
                </c:pt>
                <c:pt idx="198161">
                  <c:v>17698.099999999999</c:v>
                </c:pt>
                <c:pt idx="198162">
                  <c:v>17252.900000000001</c:v>
                </c:pt>
                <c:pt idx="198163">
                  <c:v>60447.29</c:v>
                </c:pt>
                <c:pt idx="198164">
                  <c:v>20625.810000000001</c:v>
                </c:pt>
                <c:pt idx="198165">
                  <c:v>30862.99</c:v>
                </c:pt>
                <c:pt idx="198166">
                  <c:v>58744.61</c:v>
                </c:pt>
                <c:pt idx="198167">
                  <c:v>84249.23</c:v>
                </c:pt>
                <c:pt idx="198168">
                  <c:v>17388.060000000001</c:v>
                </c:pt>
                <c:pt idx="198169">
                  <c:v>12304.92</c:v>
                </c:pt>
                <c:pt idx="198170">
                  <c:v>13115.16</c:v>
                </c:pt>
                <c:pt idx="198171">
                  <c:v>11942.38</c:v>
                </c:pt>
                <c:pt idx="198172">
                  <c:v>14609.24</c:v>
                </c:pt>
                <c:pt idx="198173">
                  <c:v>18027.73</c:v>
                </c:pt>
                <c:pt idx="198174">
                  <c:v>20131.86</c:v>
                </c:pt>
                <c:pt idx="198175">
                  <c:v>20923.32</c:v>
                </c:pt>
                <c:pt idx="198176">
                  <c:v>16829.46</c:v>
                </c:pt>
                <c:pt idx="198177">
                  <c:v>19112.5</c:v>
                </c:pt>
                <c:pt idx="198178">
                  <c:v>15650.83</c:v>
                </c:pt>
                <c:pt idx="198179">
                  <c:v>18375.04</c:v>
                </c:pt>
                <c:pt idx="198180">
                  <c:v>14294.4</c:v>
                </c:pt>
                <c:pt idx="198181">
                  <c:v>18473.47</c:v>
                </c:pt>
                <c:pt idx="198182">
                  <c:v>15692.14</c:v>
                </c:pt>
                <c:pt idx="198183">
                  <c:v>16553.650000000001</c:v>
                </c:pt>
                <c:pt idx="198184">
                  <c:v>15441.43</c:v>
                </c:pt>
                <c:pt idx="198185">
                  <c:v>14879.55</c:v>
                </c:pt>
                <c:pt idx="198186">
                  <c:v>10959.72</c:v>
                </c:pt>
                <c:pt idx="198187">
                  <c:v>11059.7</c:v>
                </c:pt>
                <c:pt idx="198188">
                  <c:v>14133.85</c:v>
                </c:pt>
                <c:pt idx="198189">
                  <c:v>14782.62</c:v>
                </c:pt>
                <c:pt idx="198190">
                  <c:v>14169.46</c:v>
                </c:pt>
                <c:pt idx="198191">
                  <c:v>15323.44</c:v>
                </c:pt>
                <c:pt idx="198192">
                  <c:v>15698.89</c:v>
                </c:pt>
                <c:pt idx="198193">
                  <c:v>16740.580000000002</c:v>
                </c:pt>
                <c:pt idx="198194">
                  <c:v>13902.96</c:v>
                </c:pt>
                <c:pt idx="198195">
                  <c:v>13964.27</c:v>
                </c:pt>
                <c:pt idx="198196">
                  <c:v>13662.21</c:v>
                </c:pt>
                <c:pt idx="198197">
                  <c:v>16139.02</c:v>
                </c:pt>
                <c:pt idx="198198">
                  <c:v>13889.79</c:v>
                </c:pt>
                <c:pt idx="198199">
                  <c:v>15498.78</c:v>
                </c:pt>
                <c:pt idx="198200">
                  <c:v>14691.29</c:v>
                </c:pt>
                <c:pt idx="198201">
                  <c:v>13350.76</c:v>
                </c:pt>
                <c:pt idx="198202">
                  <c:v>11642.26</c:v>
                </c:pt>
                <c:pt idx="198203">
                  <c:v>11014.8</c:v>
                </c:pt>
                <c:pt idx="198204">
                  <c:v>11238.55</c:v>
                </c:pt>
                <c:pt idx="198205">
                  <c:v>12715.29</c:v>
                </c:pt>
                <c:pt idx="198206">
                  <c:v>12889.51</c:v>
                </c:pt>
                <c:pt idx="198207">
                  <c:v>10588.94</c:v>
                </c:pt>
                <c:pt idx="198208">
                  <c:v>13831.26</c:v>
                </c:pt>
                <c:pt idx="198209">
                  <c:v>14235.74</c:v>
                </c:pt>
                <c:pt idx="198210">
                  <c:v>16000.93</c:v>
                </c:pt>
                <c:pt idx="198211">
                  <c:v>14174.35</c:v>
                </c:pt>
                <c:pt idx="198212">
                  <c:v>20387.75</c:v>
                </c:pt>
                <c:pt idx="198213">
                  <c:v>20120.59</c:v>
                </c:pt>
                <c:pt idx="198214">
                  <c:v>14902.38</c:v>
                </c:pt>
                <c:pt idx="198215">
                  <c:v>60625.62</c:v>
                </c:pt>
                <c:pt idx="198216">
                  <c:v>21613.73</c:v>
                </c:pt>
                <c:pt idx="198217">
                  <c:v>26911.14</c:v>
                </c:pt>
                <c:pt idx="198218">
                  <c:v>34880.46</c:v>
                </c:pt>
                <c:pt idx="198219">
                  <c:v>72017.03</c:v>
                </c:pt>
                <c:pt idx="198220">
                  <c:v>26755.42</c:v>
                </c:pt>
                <c:pt idx="198221">
                  <c:v>13209.79</c:v>
                </c:pt>
                <c:pt idx="198222">
                  <c:v>12337.52</c:v>
                </c:pt>
                <c:pt idx="198223">
                  <c:v>12971.39</c:v>
                </c:pt>
                <c:pt idx="198224">
                  <c:v>12180.38</c:v>
                </c:pt>
                <c:pt idx="198225">
                  <c:v>12870.2</c:v>
                </c:pt>
                <c:pt idx="198226">
                  <c:v>16902.990000000002</c:v>
                </c:pt>
                <c:pt idx="198227">
                  <c:v>19865.88</c:v>
                </c:pt>
                <c:pt idx="198228">
                  <c:v>16687.47</c:v>
                </c:pt>
                <c:pt idx="198229">
                  <c:v>19449.259999999998</c:v>
                </c:pt>
                <c:pt idx="198230">
                  <c:v>18699.259999999998</c:v>
                </c:pt>
                <c:pt idx="198231">
                  <c:v>17043.05</c:v>
                </c:pt>
                <c:pt idx="198232">
                  <c:v>15300.22</c:v>
                </c:pt>
                <c:pt idx="198233">
                  <c:v>14193.19</c:v>
                </c:pt>
                <c:pt idx="198234">
                  <c:v>17017.900000000001</c:v>
                </c:pt>
                <c:pt idx="198235">
                  <c:v>13135.95</c:v>
                </c:pt>
                <c:pt idx="198236">
                  <c:v>10876.86</c:v>
                </c:pt>
                <c:pt idx="198237">
                  <c:v>9355.11</c:v>
                </c:pt>
                <c:pt idx="198238">
                  <c:v>11084.6</c:v>
                </c:pt>
                <c:pt idx="198239">
                  <c:v>10329.44</c:v>
                </c:pt>
                <c:pt idx="198240">
                  <c:v>10213.44</c:v>
                </c:pt>
                <c:pt idx="198241">
                  <c:v>11615.2</c:v>
                </c:pt>
                <c:pt idx="198242">
                  <c:v>11531.48</c:v>
                </c:pt>
                <c:pt idx="198243">
                  <c:v>13008.68</c:v>
                </c:pt>
                <c:pt idx="198244">
                  <c:v>15584.13</c:v>
                </c:pt>
                <c:pt idx="198245">
                  <c:v>12989.17</c:v>
                </c:pt>
                <c:pt idx="198246">
                  <c:v>11411.88</c:v>
                </c:pt>
                <c:pt idx="198247">
                  <c:v>13334.89</c:v>
                </c:pt>
                <c:pt idx="198248">
                  <c:v>11414.43</c:v>
                </c:pt>
                <c:pt idx="198249">
                  <c:v>11620.27</c:v>
                </c:pt>
                <c:pt idx="198250">
                  <c:v>11808.24</c:v>
                </c:pt>
                <c:pt idx="198251">
                  <c:v>12174.39</c:v>
                </c:pt>
                <c:pt idx="198252">
                  <c:v>10150.870000000001</c:v>
                </c:pt>
                <c:pt idx="198253">
                  <c:v>11433.67</c:v>
                </c:pt>
                <c:pt idx="198254">
                  <c:v>14137.64</c:v>
                </c:pt>
                <c:pt idx="198255">
                  <c:v>11384.96</c:v>
                </c:pt>
                <c:pt idx="198256">
                  <c:v>10480.74</c:v>
                </c:pt>
                <c:pt idx="198257">
                  <c:v>8711.92</c:v>
                </c:pt>
                <c:pt idx="198258">
                  <c:v>13273.58</c:v>
                </c:pt>
                <c:pt idx="198259">
                  <c:v>15672.41</c:v>
                </c:pt>
                <c:pt idx="198260">
                  <c:v>10562.39</c:v>
                </c:pt>
                <c:pt idx="198261">
                  <c:v>14066.64</c:v>
                </c:pt>
                <c:pt idx="198262">
                  <c:v>13273.83</c:v>
                </c:pt>
                <c:pt idx="198263">
                  <c:v>14560.82</c:v>
                </c:pt>
                <c:pt idx="198264">
                  <c:v>3789.23</c:v>
                </c:pt>
                <c:pt idx="198265">
                  <c:v>10224.030000000001</c:v>
                </c:pt>
                <c:pt idx="198266">
                  <c:v>7531.63</c:v>
                </c:pt>
                <c:pt idx="198267">
                  <c:v>5226.8</c:v>
                </c:pt>
                <c:pt idx="198268">
                  <c:v>4672.24</c:v>
                </c:pt>
                <c:pt idx="198269">
                  <c:v>6403.21</c:v>
                </c:pt>
                <c:pt idx="198270">
                  <c:v>5602.04</c:v>
                </c:pt>
                <c:pt idx="198271">
                  <c:v>4129.34</c:v>
                </c:pt>
                <c:pt idx="198272">
                  <c:v>4757.59</c:v>
                </c:pt>
                <c:pt idx="198273">
                  <c:v>3774.38</c:v>
                </c:pt>
                <c:pt idx="198274">
                  <c:v>3205.87</c:v>
                </c:pt>
                <c:pt idx="198275">
                  <c:v>5271.99</c:v>
                </c:pt>
                <c:pt idx="198276">
                  <c:v>5423.17</c:v>
                </c:pt>
                <c:pt idx="198277">
                  <c:v>5148.59</c:v>
                </c:pt>
                <c:pt idx="198278">
                  <c:v>6936.42</c:v>
                </c:pt>
                <c:pt idx="198279">
                  <c:v>4988.57</c:v>
                </c:pt>
                <c:pt idx="198280">
                  <c:v>5225.1400000000003</c:v>
                </c:pt>
                <c:pt idx="198281">
                  <c:v>6435.55</c:v>
                </c:pt>
                <c:pt idx="198282">
                  <c:v>4326.7700000000004</c:v>
                </c:pt>
                <c:pt idx="198283">
                  <c:v>3415.43</c:v>
                </c:pt>
                <c:pt idx="198284">
                  <c:v>4495.17</c:v>
                </c:pt>
                <c:pt idx="198285">
                  <c:v>4214.95</c:v>
                </c:pt>
                <c:pt idx="198286">
                  <c:v>4692.47</c:v>
                </c:pt>
                <c:pt idx="198287">
                  <c:v>5323.49</c:v>
                </c:pt>
                <c:pt idx="198288">
                  <c:v>6664.61</c:v>
                </c:pt>
                <c:pt idx="198289">
                  <c:v>4566.38</c:v>
                </c:pt>
                <c:pt idx="198290">
                  <c:v>4153.37</c:v>
                </c:pt>
                <c:pt idx="198291">
                  <c:v>4758.91</c:v>
                </c:pt>
                <c:pt idx="198292">
                  <c:v>4118.1099999999997</c:v>
                </c:pt>
                <c:pt idx="198293">
                  <c:v>4240.46</c:v>
                </c:pt>
                <c:pt idx="198294">
                  <c:v>2866.07</c:v>
                </c:pt>
                <c:pt idx="198295">
                  <c:v>2113.8200000000002</c:v>
                </c:pt>
                <c:pt idx="198296">
                  <c:v>4108.12</c:v>
                </c:pt>
                <c:pt idx="198297">
                  <c:v>2717.83</c:v>
                </c:pt>
                <c:pt idx="198298">
                  <c:v>3275.57</c:v>
                </c:pt>
                <c:pt idx="198299">
                  <c:v>3892.98</c:v>
                </c:pt>
                <c:pt idx="198300">
                  <c:v>5264.04</c:v>
                </c:pt>
                <c:pt idx="198301">
                  <c:v>4522.66</c:v>
                </c:pt>
                <c:pt idx="198302">
                  <c:v>4177.82</c:v>
                </c:pt>
                <c:pt idx="198303">
                  <c:v>3329.94</c:v>
                </c:pt>
                <c:pt idx="198304">
                  <c:v>3099.87</c:v>
                </c:pt>
                <c:pt idx="198305">
                  <c:v>4325.6400000000003</c:v>
                </c:pt>
                <c:pt idx="198306">
                  <c:v>21065.45</c:v>
                </c:pt>
                <c:pt idx="198307">
                  <c:v>4776.63</c:v>
                </c:pt>
                <c:pt idx="198308">
                  <c:v>6634.91</c:v>
                </c:pt>
                <c:pt idx="198309">
                  <c:v>8479.68</c:v>
                </c:pt>
                <c:pt idx="198310">
                  <c:v>21725.84</c:v>
                </c:pt>
                <c:pt idx="198311">
                  <c:v>3442.57</c:v>
                </c:pt>
                <c:pt idx="198312">
                  <c:v>1979.48</c:v>
                </c:pt>
                <c:pt idx="198313">
                  <c:v>2912.01</c:v>
                </c:pt>
                <c:pt idx="198314">
                  <c:v>1855.4</c:v>
                </c:pt>
                <c:pt idx="198315">
                  <c:v>3924.27</c:v>
                </c:pt>
                <c:pt idx="198316">
                  <c:v>4140.3</c:v>
                </c:pt>
                <c:pt idx="198317">
                  <c:v>3726.08</c:v>
                </c:pt>
                <c:pt idx="198318">
                  <c:v>4832.4799999999996</c:v>
                </c:pt>
                <c:pt idx="198319">
                  <c:v>2467.08</c:v>
                </c:pt>
                <c:pt idx="198320">
                  <c:v>1616.78</c:v>
                </c:pt>
                <c:pt idx="198321">
                  <c:v>3136.92</c:v>
                </c:pt>
                <c:pt idx="198322">
                  <c:v>2739.2</c:v>
                </c:pt>
                <c:pt idx="198323">
                  <c:v>3616.65</c:v>
                </c:pt>
                <c:pt idx="198324">
                  <c:v>2817.33</c:v>
                </c:pt>
                <c:pt idx="198325">
                  <c:v>2773.63</c:v>
                </c:pt>
                <c:pt idx="198326">
                  <c:v>1834.7</c:v>
                </c:pt>
                <c:pt idx="198327">
                  <c:v>4227.93</c:v>
                </c:pt>
                <c:pt idx="198328">
                  <c:v>7450.22</c:v>
                </c:pt>
                <c:pt idx="198329">
                  <c:v>4325.53</c:v>
                </c:pt>
                <c:pt idx="198330">
                  <c:v>5430.27</c:v>
                </c:pt>
                <c:pt idx="198331">
                  <c:v>3347.03</c:v>
                </c:pt>
                <c:pt idx="198332">
                  <c:v>5355.56</c:v>
                </c:pt>
                <c:pt idx="198333">
                  <c:v>6604.59</c:v>
                </c:pt>
                <c:pt idx="198334">
                  <c:v>4811.93</c:v>
                </c:pt>
                <c:pt idx="198335">
                  <c:v>3754.2</c:v>
                </c:pt>
                <c:pt idx="198336">
                  <c:v>4028.47</c:v>
                </c:pt>
                <c:pt idx="198337">
                  <c:v>4394.51</c:v>
                </c:pt>
                <c:pt idx="198338">
                  <c:v>5131.6099999999997</c:v>
                </c:pt>
                <c:pt idx="198339">
                  <c:v>3470.36</c:v>
                </c:pt>
                <c:pt idx="198340">
                  <c:v>4867.0200000000004</c:v>
                </c:pt>
                <c:pt idx="198341">
                  <c:v>3696.23</c:v>
                </c:pt>
                <c:pt idx="198342">
                  <c:v>2679.18</c:v>
                </c:pt>
                <c:pt idx="198343">
                  <c:v>3515.67</c:v>
                </c:pt>
                <c:pt idx="198344">
                  <c:v>3652.46</c:v>
                </c:pt>
                <c:pt idx="198345">
                  <c:v>1755.3</c:v>
                </c:pt>
                <c:pt idx="198346">
                  <c:v>3443.7</c:v>
                </c:pt>
                <c:pt idx="198347">
                  <c:v>2260.9499999999998</c:v>
                </c:pt>
                <c:pt idx="198348">
                  <c:v>2791.95</c:v>
                </c:pt>
                <c:pt idx="198349">
                  <c:v>3171.74</c:v>
                </c:pt>
                <c:pt idx="198350">
                  <c:v>2811.68</c:v>
                </c:pt>
                <c:pt idx="198351">
                  <c:v>3540.8</c:v>
                </c:pt>
                <c:pt idx="198352">
                  <c:v>1993.45</c:v>
                </c:pt>
                <c:pt idx="198353">
                  <c:v>2406.7399999999998</c:v>
                </c:pt>
                <c:pt idx="198354">
                  <c:v>2895.42</c:v>
                </c:pt>
                <c:pt idx="198355">
                  <c:v>3228.26</c:v>
                </c:pt>
                <c:pt idx="198356">
                  <c:v>3295.24</c:v>
                </c:pt>
                <c:pt idx="198357">
                  <c:v>4413.3900000000003</c:v>
                </c:pt>
                <c:pt idx="198358">
                  <c:v>13616.17</c:v>
                </c:pt>
                <c:pt idx="198359">
                  <c:v>2570.31</c:v>
                </c:pt>
                <c:pt idx="198360">
                  <c:v>4344.0600000000004</c:v>
                </c:pt>
                <c:pt idx="198361">
                  <c:v>6034.39</c:v>
                </c:pt>
                <c:pt idx="198362">
                  <c:v>9623.2900000000009</c:v>
                </c:pt>
                <c:pt idx="198363">
                  <c:v>6164.03</c:v>
                </c:pt>
                <c:pt idx="198364">
                  <c:v>2293.9899999999998</c:v>
                </c:pt>
                <c:pt idx="198365">
                  <c:v>1750.86</c:v>
                </c:pt>
                <c:pt idx="198366">
                  <c:v>1345.6</c:v>
                </c:pt>
                <c:pt idx="198367">
                  <c:v>1738.88</c:v>
                </c:pt>
                <c:pt idx="198368">
                  <c:v>2292.4499999999998</c:v>
                </c:pt>
                <c:pt idx="198369">
                  <c:v>1969.48</c:v>
                </c:pt>
                <c:pt idx="198370">
                  <c:v>2906.96</c:v>
                </c:pt>
                <c:pt idx="198371">
                  <c:v>1258.71</c:v>
                </c:pt>
                <c:pt idx="198372">
                  <c:v>1965.31</c:v>
                </c:pt>
                <c:pt idx="198373">
                  <c:v>2801.72</c:v>
                </c:pt>
                <c:pt idx="198374">
                  <c:v>2455.7800000000002</c:v>
                </c:pt>
                <c:pt idx="198375">
                  <c:v>1234.56</c:v>
                </c:pt>
                <c:pt idx="198376">
                  <c:v>2640.9</c:v>
                </c:pt>
                <c:pt idx="198377">
                  <c:v>2105.4</c:v>
                </c:pt>
                <c:pt idx="198378">
                  <c:v>2774.2</c:v>
                </c:pt>
                <c:pt idx="198379">
                  <c:v>2001.79</c:v>
                </c:pt>
                <c:pt idx="198380">
                  <c:v>1623.24</c:v>
                </c:pt>
                <c:pt idx="198381">
                  <c:v>1692.78</c:v>
                </c:pt>
                <c:pt idx="198382">
                  <c:v>2140.64</c:v>
                </c:pt>
                <c:pt idx="198383">
                  <c:v>3284.64</c:v>
                </c:pt>
                <c:pt idx="198384">
                  <c:v>3385.44</c:v>
                </c:pt>
                <c:pt idx="198385">
                  <c:v>3275.4</c:v>
                </c:pt>
                <c:pt idx="198386">
                  <c:v>4305.5600000000004</c:v>
                </c:pt>
                <c:pt idx="198387">
                  <c:v>3926.42</c:v>
                </c:pt>
                <c:pt idx="198388">
                  <c:v>3167.47</c:v>
                </c:pt>
                <c:pt idx="198389">
                  <c:v>2319.4699999999998</c:v>
                </c:pt>
                <c:pt idx="198390">
                  <c:v>3912.65</c:v>
                </c:pt>
                <c:pt idx="198391">
                  <c:v>2346.6999999999998</c:v>
                </c:pt>
                <c:pt idx="198392">
                  <c:v>3534.5</c:v>
                </c:pt>
                <c:pt idx="198393">
                  <c:v>2430.2399999999998</c:v>
                </c:pt>
                <c:pt idx="198394">
                  <c:v>2141.06</c:v>
                </c:pt>
                <c:pt idx="198395">
                  <c:v>2466.04</c:v>
                </c:pt>
                <c:pt idx="198396">
                  <c:v>1691.38</c:v>
                </c:pt>
                <c:pt idx="198397">
                  <c:v>2754.12</c:v>
                </c:pt>
                <c:pt idx="198398">
                  <c:v>1653.53</c:v>
                </c:pt>
                <c:pt idx="198399">
                  <c:v>2032.55</c:v>
                </c:pt>
                <c:pt idx="198400">
                  <c:v>1532.83</c:v>
                </c:pt>
                <c:pt idx="198401">
                  <c:v>2538.36</c:v>
                </c:pt>
                <c:pt idx="198402">
                  <c:v>2015.66</c:v>
                </c:pt>
                <c:pt idx="198403">
                  <c:v>2503.6799999999998</c:v>
                </c:pt>
                <c:pt idx="198404">
                  <c:v>2017.88</c:v>
                </c:pt>
                <c:pt idx="198405">
                  <c:v>1416.67</c:v>
                </c:pt>
                <c:pt idx="198406">
                  <c:v>1721.05</c:v>
                </c:pt>
                <c:pt idx="198407">
                  <c:v>15240.4</c:v>
                </c:pt>
                <c:pt idx="198408">
                  <c:v>17015.849999999999</c:v>
                </c:pt>
                <c:pt idx="198409">
                  <c:v>17624.13</c:v>
                </c:pt>
                <c:pt idx="198410">
                  <c:v>17211.88</c:v>
                </c:pt>
                <c:pt idx="198411">
                  <c:v>18893.259999999998</c:v>
                </c:pt>
                <c:pt idx="198412">
                  <c:v>15439.41</c:v>
                </c:pt>
                <c:pt idx="198413">
                  <c:v>17930.43</c:v>
                </c:pt>
                <c:pt idx="198414">
                  <c:v>14926.98</c:v>
                </c:pt>
                <c:pt idx="198415">
                  <c:v>20610.740000000002</c:v>
                </c:pt>
                <c:pt idx="198416">
                  <c:v>20567.57</c:v>
                </c:pt>
                <c:pt idx="198417">
                  <c:v>18252.169999999998</c:v>
                </c:pt>
                <c:pt idx="198418">
                  <c:v>17874.62</c:v>
                </c:pt>
                <c:pt idx="198419">
                  <c:v>19599.66</c:v>
                </c:pt>
                <c:pt idx="198420">
                  <c:v>18001.650000000001</c:v>
                </c:pt>
                <c:pt idx="198421">
                  <c:v>16845.150000000001</c:v>
                </c:pt>
                <c:pt idx="198422">
                  <c:v>24275.99</c:v>
                </c:pt>
                <c:pt idx="198423">
                  <c:v>25175.91</c:v>
                </c:pt>
                <c:pt idx="198424">
                  <c:v>30504.28</c:v>
                </c:pt>
                <c:pt idx="198425">
                  <c:v>27447.5</c:v>
                </c:pt>
                <c:pt idx="198426">
                  <c:v>25344.09</c:v>
                </c:pt>
                <c:pt idx="198427">
                  <c:v>24950.12</c:v>
                </c:pt>
                <c:pt idx="198428">
                  <c:v>24326.2</c:v>
                </c:pt>
                <c:pt idx="198429">
                  <c:v>20384.490000000002</c:v>
                </c:pt>
                <c:pt idx="198430">
                  <c:v>23965.45</c:v>
                </c:pt>
                <c:pt idx="198431">
                  <c:v>22626.81</c:v>
                </c:pt>
                <c:pt idx="198432">
                  <c:v>19368.900000000001</c:v>
                </c:pt>
                <c:pt idx="198433">
                  <c:v>20791.04</c:v>
                </c:pt>
                <c:pt idx="198434">
                  <c:v>19702.55</c:v>
                </c:pt>
                <c:pt idx="198435">
                  <c:v>19608.18</c:v>
                </c:pt>
                <c:pt idx="198436">
                  <c:v>18592.07</c:v>
                </c:pt>
                <c:pt idx="198437">
                  <c:v>17300.099999999999</c:v>
                </c:pt>
                <c:pt idx="198438">
                  <c:v>18109.810000000001</c:v>
                </c:pt>
                <c:pt idx="198439">
                  <c:v>17773.75</c:v>
                </c:pt>
                <c:pt idx="198440">
                  <c:v>19259.52</c:v>
                </c:pt>
                <c:pt idx="198441">
                  <c:v>17596.95</c:v>
                </c:pt>
                <c:pt idx="198442">
                  <c:v>15900.05</c:v>
                </c:pt>
                <c:pt idx="198443">
                  <c:v>15893.54</c:v>
                </c:pt>
                <c:pt idx="198444">
                  <c:v>19676.580000000002</c:v>
                </c:pt>
                <c:pt idx="198445">
                  <c:v>18593.93</c:v>
                </c:pt>
                <c:pt idx="198446">
                  <c:v>16824.62</c:v>
                </c:pt>
                <c:pt idx="198447">
                  <c:v>20776.080000000002</c:v>
                </c:pt>
                <c:pt idx="198448">
                  <c:v>22838.19</c:v>
                </c:pt>
                <c:pt idx="198449">
                  <c:v>66179.820000000007</c:v>
                </c:pt>
                <c:pt idx="198450">
                  <c:v>46984.49</c:v>
                </c:pt>
                <c:pt idx="198451">
                  <c:v>74769.789999999994</c:v>
                </c:pt>
                <c:pt idx="198452">
                  <c:v>112631.71</c:v>
                </c:pt>
                <c:pt idx="198453">
                  <c:v>241329.61</c:v>
                </c:pt>
                <c:pt idx="198454">
                  <c:v>18998.43</c:v>
                </c:pt>
                <c:pt idx="198455">
                  <c:v>16036.4</c:v>
                </c:pt>
                <c:pt idx="198456">
                  <c:v>10436</c:v>
                </c:pt>
                <c:pt idx="198457">
                  <c:v>11810.88</c:v>
                </c:pt>
                <c:pt idx="198458">
                  <c:v>12248.03</c:v>
                </c:pt>
                <c:pt idx="198459">
                  <c:v>12513.13</c:v>
                </c:pt>
                <c:pt idx="198460">
                  <c:v>13852.93</c:v>
                </c:pt>
                <c:pt idx="198461">
                  <c:v>17528.86</c:v>
                </c:pt>
                <c:pt idx="198462">
                  <c:v>19371.18</c:v>
                </c:pt>
                <c:pt idx="198463">
                  <c:v>23584.02</c:v>
                </c:pt>
                <c:pt idx="198464">
                  <c:v>17138.18</c:v>
                </c:pt>
                <c:pt idx="198465">
                  <c:v>21944.16</c:v>
                </c:pt>
                <c:pt idx="198466">
                  <c:v>20727.150000000001</c:v>
                </c:pt>
                <c:pt idx="198467">
                  <c:v>18803.54</c:v>
                </c:pt>
                <c:pt idx="198468">
                  <c:v>18957.16</c:v>
                </c:pt>
                <c:pt idx="198469">
                  <c:v>20300.71</c:v>
                </c:pt>
                <c:pt idx="198470">
                  <c:v>24131.83</c:v>
                </c:pt>
                <c:pt idx="198471">
                  <c:v>22348.400000000001</c:v>
                </c:pt>
                <c:pt idx="198472">
                  <c:v>17655.7</c:v>
                </c:pt>
                <c:pt idx="198473">
                  <c:v>17317.95</c:v>
                </c:pt>
                <c:pt idx="198474">
                  <c:v>21630.75</c:v>
                </c:pt>
                <c:pt idx="198475">
                  <c:v>20144.189999999999</c:v>
                </c:pt>
                <c:pt idx="198476">
                  <c:v>27172.81</c:v>
                </c:pt>
                <c:pt idx="198477">
                  <c:v>26997.87</c:v>
                </c:pt>
                <c:pt idx="198478">
                  <c:v>24741.759999999998</c:v>
                </c:pt>
                <c:pt idx="198479">
                  <c:v>22707.67</c:v>
                </c:pt>
                <c:pt idx="198480">
                  <c:v>22262.080000000002</c:v>
                </c:pt>
                <c:pt idx="198481">
                  <c:v>22118.45</c:v>
                </c:pt>
                <c:pt idx="198482">
                  <c:v>17205.900000000001</c:v>
                </c:pt>
                <c:pt idx="198483">
                  <c:v>17582.02</c:v>
                </c:pt>
                <c:pt idx="198484">
                  <c:v>18558.18</c:v>
                </c:pt>
                <c:pt idx="198485">
                  <c:v>16746.07</c:v>
                </c:pt>
                <c:pt idx="198486">
                  <c:v>17807.330000000002</c:v>
                </c:pt>
                <c:pt idx="198487">
                  <c:v>16449.57</c:v>
                </c:pt>
                <c:pt idx="198488">
                  <c:v>14902.54</c:v>
                </c:pt>
                <c:pt idx="198489">
                  <c:v>15995.01</c:v>
                </c:pt>
                <c:pt idx="198490">
                  <c:v>14251.67</c:v>
                </c:pt>
                <c:pt idx="198491">
                  <c:v>14977.55</c:v>
                </c:pt>
                <c:pt idx="198492">
                  <c:v>17033.53</c:v>
                </c:pt>
                <c:pt idx="198493">
                  <c:v>14862.22</c:v>
                </c:pt>
                <c:pt idx="198494">
                  <c:v>15926.24</c:v>
                </c:pt>
                <c:pt idx="198495">
                  <c:v>16641.04</c:v>
                </c:pt>
                <c:pt idx="198496">
                  <c:v>20464.14</c:v>
                </c:pt>
                <c:pt idx="198497">
                  <c:v>23148.84</c:v>
                </c:pt>
                <c:pt idx="198498">
                  <c:v>23731.77</c:v>
                </c:pt>
                <c:pt idx="198499">
                  <c:v>26879.78</c:v>
                </c:pt>
                <c:pt idx="198500">
                  <c:v>27630.29</c:v>
                </c:pt>
                <c:pt idx="198501">
                  <c:v>67075.87</c:v>
                </c:pt>
                <c:pt idx="198502">
                  <c:v>38972.379999999997</c:v>
                </c:pt>
                <c:pt idx="198503">
                  <c:v>54601.67</c:v>
                </c:pt>
                <c:pt idx="198504">
                  <c:v>90309.36</c:v>
                </c:pt>
                <c:pt idx="198505">
                  <c:v>172052.78</c:v>
                </c:pt>
                <c:pt idx="198506">
                  <c:v>52526.67</c:v>
                </c:pt>
                <c:pt idx="198507">
                  <c:v>13962.12</c:v>
                </c:pt>
                <c:pt idx="198508">
                  <c:v>10131.280000000001</c:v>
                </c:pt>
                <c:pt idx="198509">
                  <c:v>9845.67</c:v>
                </c:pt>
                <c:pt idx="198510">
                  <c:v>11647.81</c:v>
                </c:pt>
                <c:pt idx="198511">
                  <c:v>13640.77</c:v>
                </c:pt>
                <c:pt idx="198512">
                  <c:v>16614.669999999998</c:v>
                </c:pt>
                <c:pt idx="198513">
                  <c:v>16096.99</c:v>
                </c:pt>
                <c:pt idx="198514">
                  <c:v>15251.37</c:v>
                </c:pt>
                <c:pt idx="198515">
                  <c:v>16029.26</c:v>
                </c:pt>
                <c:pt idx="198516">
                  <c:v>16322</c:v>
                </c:pt>
                <c:pt idx="198517">
                  <c:v>19063.099999999999</c:v>
                </c:pt>
                <c:pt idx="198518">
                  <c:v>17945.169999999998</c:v>
                </c:pt>
                <c:pt idx="198519">
                  <c:v>17579.32</c:v>
                </c:pt>
                <c:pt idx="198520">
                  <c:v>20456.87</c:v>
                </c:pt>
                <c:pt idx="198521">
                  <c:v>21970.53</c:v>
                </c:pt>
                <c:pt idx="198522">
                  <c:v>19016.53</c:v>
                </c:pt>
                <c:pt idx="198523">
                  <c:v>19303.900000000001</c:v>
                </c:pt>
                <c:pt idx="198524">
                  <c:v>21410.67</c:v>
                </c:pt>
                <c:pt idx="198525">
                  <c:v>14792.63</c:v>
                </c:pt>
                <c:pt idx="198526">
                  <c:v>16574.41</c:v>
                </c:pt>
                <c:pt idx="198527">
                  <c:v>20072.919999999998</c:v>
                </c:pt>
                <c:pt idx="198528">
                  <c:v>24130.87</c:v>
                </c:pt>
                <c:pt idx="198529">
                  <c:v>24118.720000000001</c:v>
                </c:pt>
                <c:pt idx="198530">
                  <c:v>21235.439999999999</c:v>
                </c:pt>
                <c:pt idx="198531">
                  <c:v>21129.08</c:v>
                </c:pt>
                <c:pt idx="198532">
                  <c:v>19834.810000000001</c:v>
                </c:pt>
                <c:pt idx="198533">
                  <c:v>22012.51</c:v>
                </c:pt>
                <c:pt idx="198534">
                  <c:v>17118.759999999998</c:v>
                </c:pt>
                <c:pt idx="198535">
                  <c:v>18123.64</c:v>
                </c:pt>
                <c:pt idx="198536">
                  <c:v>16253.32</c:v>
                </c:pt>
                <c:pt idx="198537">
                  <c:v>15618.29</c:v>
                </c:pt>
                <c:pt idx="198538">
                  <c:v>15673.41</c:v>
                </c:pt>
                <c:pt idx="198539">
                  <c:v>16363.05</c:v>
                </c:pt>
                <c:pt idx="198540">
                  <c:v>17811.64</c:v>
                </c:pt>
                <c:pt idx="198541">
                  <c:v>14860.22</c:v>
                </c:pt>
                <c:pt idx="198542">
                  <c:v>14706.76</c:v>
                </c:pt>
                <c:pt idx="198543">
                  <c:v>15534.46</c:v>
                </c:pt>
                <c:pt idx="198544">
                  <c:v>22768.74</c:v>
                </c:pt>
                <c:pt idx="198545">
                  <c:v>20602.849999999999</c:v>
                </c:pt>
                <c:pt idx="198546">
                  <c:v>16763.88</c:v>
                </c:pt>
                <c:pt idx="198547">
                  <c:v>13743.35</c:v>
                </c:pt>
                <c:pt idx="198548">
                  <c:v>16944.55</c:v>
                </c:pt>
                <c:pt idx="198549">
                  <c:v>18901.07</c:v>
                </c:pt>
                <c:pt idx="198550">
                  <c:v>20197.95</c:v>
                </c:pt>
                <c:pt idx="198551">
                  <c:v>18469.82</c:v>
                </c:pt>
                <c:pt idx="198552">
                  <c:v>19854.48</c:v>
                </c:pt>
                <c:pt idx="198553">
                  <c:v>18838.04</c:v>
                </c:pt>
                <c:pt idx="198554">
                  <c:v>18269.29</c:v>
                </c:pt>
                <c:pt idx="198555">
                  <c:v>18229.82</c:v>
                </c:pt>
                <c:pt idx="198556">
                  <c:v>18526.46</c:v>
                </c:pt>
                <c:pt idx="198557">
                  <c:v>18721.61</c:v>
                </c:pt>
                <c:pt idx="198558">
                  <c:v>18435.02</c:v>
                </c:pt>
                <c:pt idx="198559">
                  <c:v>18724.009999999998</c:v>
                </c:pt>
                <c:pt idx="198560">
                  <c:v>18560.23</c:v>
                </c:pt>
                <c:pt idx="198561">
                  <c:v>19150.62</c:v>
                </c:pt>
                <c:pt idx="198562">
                  <c:v>19017.63</c:v>
                </c:pt>
                <c:pt idx="198563">
                  <c:v>19810.63</c:v>
                </c:pt>
                <c:pt idx="198564">
                  <c:v>17334.45</c:v>
                </c:pt>
                <c:pt idx="198565">
                  <c:v>20293.099999999999</c:v>
                </c:pt>
                <c:pt idx="198566">
                  <c:v>19053.46</c:v>
                </c:pt>
                <c:pt idx="198567">
                  <c:v>18426.57</c:v>
                </c:pt>
                <c:pt idx="198568">
                  <c:v>18376.25</c:v>
                </c:pt>
                <c:pt idx="198569">
                  <c:v>18220.7</c:v>
                </c:pt>
                <c:pt idx="198570">
                  <c:v>19346.68</c:v>
                </c:pt>
                <c:pt idx="198571">
                  <c:v>17818</c:v>
                </c:pt>
                <c:pt idx="198572">
                  <c:v>18157.509999999998</c:v>
                </c:pt>
                <c:pt idx="198573">
                  <c:v>18216.61</c:v>
                </c:pt>
                <c:pt idx="198574">
                  <c:v>18205.48</c:v>
                </c:pt>
                <c:pt idx="198575">
                  <c:v>19240.580000000002</c:v>
                </c:pt>
                <c:pt idx="198576">
                  <c:v>18652.599999999999</c:v>
                </c:pt>
                <c:pt idx="198577">
                  <c:v>17657.62</c:v>
                </c:pt>
                <c:pt idx="198578">
                  <c:v>17485.599999999999</c:v>
                </c:pt>
                <c:pt idx="198579">
                  <c:v>17659.009999999998</c:v>
                </c:pt>
                <c:pt idx="198580">
                  <c:v>17473.47</c:v>
                </c:pt>
                <c:pt idx="198581">
                  <c:v>16989.490000000002</c:v>
                </c:pt>
                <c:pt idx="198582">
                  <c:v>17506.599999999999</c:v>
                </c:pt>
                <c:pt idx="198583">
                  <c:v>17728.38</c:v>
                </c:pt>
                <c:pt idx="198584">
                  <c:v>20370</c:v>
                </c:pt>
                <c:pt idx="198585">
                  <c:v>21029.45</c:v>
                </c:pt>
                <c:pt idx="198586">
                  <c:v>17625.150000000001</c:v>
                </c:pt>
                <c:pt idx="198587">
                  <c:v>17974.48</c:v>
                </c:pt>
                <c:pt idx="198588">
                  <c:v>17896.689999999999</c:v>
                </c:pt>
                <c:pt idx="198589">
                  <c:v>19125.689999999999</c:v>
                </c:pt>
                <c:pt idx="198590">
                  <c:v>19346.18</c:v>
                </c:pt>
                <c:pt idx="198591">
                  <c:v>20159.78</c:v>
                </c:pt>
                <c:pt idx="198592">
                  <c:v>20094.75</c:v>
                </c:pt>
                <c:pt idx="198593">
                  <c:v>19227.830000000002</c:v>
                </c:pt>
                <c:pt idx="198594">
                  <c:v>19766.22</c:v>
                </c:pt>
                <c:pt idx="198595">
                  <c:v>21629.73</c:v>
                </c:pt>
                <c:pt idx="198596">
                  <c:v>25417.82</c:v>
                </c:pt>
                <c:pt idx="198597">
                  <c:v>17013.88</c:v>
                </c:pt>
                <c:pt idx="198598">
                  <c:v>17605.97</c:v>
                </c:pt>
                <c:pt idx="198599">
                  <c:v>17204.599999999999</c:v>
                </c:pt>
                <c:pt idx="198600">
                  <c:v>18559.23</c:v>
                </c:pt>
                <c:pt idx="198601">
                  <c:v>18392.72</c:v>
                </c:pt>
                <c:pt idx="198602">
                  <c:v>16935.89</c:v>
                </c:pt>
                <c:pt idx="198603">
                  <c:v>18821.080000000002</c:v>
                </c:pt>
                <c:pt idx="198604">
                  <c:v>18677.88</c:v>
                </c:pt>
                <c:pt idx="198605">
                  <c:v>20329.84</c:v>
                </c:pt>
                <c:pt idx="198606">
                  <c:v>20541.48</c:v>
                </c:pt>
                <c:pt idx="198607">
                  <c:v>18787.669999999998</c:v>
                </c:pt>
                <c:pt idx="198608">
                  <c:v>19879.939999999999</c:v>
                </c:pt>
                <c:pt idx="198609">
                  <c:v>18524.09</c:v>
                </c:pt>
                <c:pt idx="198610">
                  <c:v>18902.03</c:v>
                </c:pt>
                <c:pt idx="198611">
                  <c:v>17530.919999999998</c:v>
                </c:pt>
                <c:pt idx="198612">
                  <c:v>18845.580000000002</c:v>
                </c:pt>
                <c:pt idx="198613">
                  <c:v>18381.41</c:v>
                </c:pt>
                <c:pt idx="198614">
                  <c:v>19935.12</c:v>
                </c:pt>
                <c:pt idx="198615">
                  <c:v>18985.509999999998</c:v>
                </c:pt>
                <c:pt idx="198616">
                  <c:v>17954.57</c:v>
                </c:pt>
                <c:pt idx="198617">
                  <c:v>19259.18</c:v>
                </c:pt>
                <c:pt idx="198618">
                  <c:v>21620.55</c:v>
                </c:pt>
                <c:pt idx="198619">
                  <c:v>21070.41</c:v>
                </c:pt>
                <c:pt idx="198620">
                  <c:v>21061.14</c:v>
                </c:pt>
                <c:pt idx="198621">
                  <c:v>20619.22</c:v>
                </c:pt>
                <c:pt idx="198622">
                  <c:v>19360.61</c:v>
                </c:pt>
                <c:pt idx="198623">
                  <c:v>19438.28</c:v>
                </c:pt>
                <c:pt idx="198624">
                  <c:v>17939.919999999998</c:v>
                </c:pt>
                <c:pt idx="198625">
                  <c:v>19841.38</c:v>
                </c:pt>
                <c:pt idx="198626">
                  <c:v>19522.02</c:v>
                </c:pt>
                <c:pt idx="198627">
                  <c:v>18704.080000000002</c:v>
                </c:pt>
                <c:pt idx="198628">
                  <c:v>17966.82</c:v>
                </c:pt>
                <c:pt idx="198629">
                  <c:v>17240.39</c:v>
                </c:pt>
                <c:pt idx="198630">
                  <c:v>18184.5</c:v>
                </c:pt>
                <c:pt idx="198631">
                  <c:v>17192.07</c:v>
                </c:pt>
                <c:pt idx="198632">
                  <c:v>17326.82</c:v>
                </c:pt>
                <c:pt idx="198633">
                  <c:v>17115.560000000001</c:v>
                </c:pt>
                <c:pt idx="198634">
                  <c:v>16368.84</c:v>
                </c:pt>
                <c:pt idx="198635">
                  <c:v>17239.009999999998</c:v>
                </c:pt>
                <c:pt idx="198636">
                  <c:v>16672.07</c:v>
                </c:pt>
                <c:pt idx="198637">
                  <c:v>15268.24</c:v>
                </c:pt>
                <c:pt idx="198638">
                  <c:v>16874.439999999999</c:v>
                </c:pt>
                <c:pt idx="198639">
                  <c:v>16843.72</c:v>
                </c:pt>
                <c:pt idx="198640">
                  <c:v>16291.69</c:v>
                </c:pt>
                <c:pt idx="198641">
                  <c:v>17543.48</c:v>
                </c:pt>
                <c:pt idx="198642">
                  <c:v>17097.3</c:v>
                </c:pt>
                <c:pt idx="198643">
                  <c:v>17294.689999999999</c:v>
                </c:pt>
                <c:pt idx="198644">
                  <c:v>17213.8</c:v>
                </c:pt>
                <c:pt idx="198645">
                  <c:v>17154.32</c:v>
                </c:pt>
                <c:pt idx="198646">
                  <c:v>19885.78</c:v>
                </c:pt>
                <c:pt idx="198647">
                  <c:v>20376.669999999998</c:v>
                </c:pt>
                <c:pt idx="198648">
                  <c:v>25574.36</c:v>
                </c:pt>
                <c:pt idx="198649">
                  <c:v>16171.45</c:v>
                </c:pt>
                <c:pt idx="198650">
                  <c:v>16590.830000000002</c:v>
                </c:pt>
                <c:pt idx="198651">
                  <c:v>17184.88</c:v>
                </c:pt>
                <c:pt idx="198652">
                  <c:v>16780.87</c:v>
                </c:pt>
                <c:pt idx="198653">
                  <c:v>15480.88</c:v>
                </c:pt>
                <c:pt idx="198654">
                  <c:v>18661.689999999999</c:v>
                </c:pt>
                <c:pt idx="198655">
                  <c:v>18087.87</c:v>
                </c:pt>
                <c:pt idx="198656">
                  <c:v>18176.68</c:v>
                </c:pt>
                <c:pt idx="198657">
                  <c:v>19465.419999999998</c:v>
                </c:pt>
                <c:pt idx="198658">
                  <c:v>17767.79</c:v>
                </c:pt>
                <c:pt idx="198659">
                  <c:v>19491.349999999999</c:v>
                </c:pt>
                <c:pt idx="198660">
                  <c:v>18839.77</c:v>
                </c:pt>
                <c:pt idx="198661">
                  <c:v>17978.900000000001</c:v>
                </c:pt>
                <c:pt idx="198662">
                  <c:v>19014.12</c:v>
                </c:pt>
                <c:pt idx="198663">
                  <c:v>17933.64</c:v>
                </c:pt>
                <c:pt idx="198664">
                  <c:v>17996.12</c:v>
                </c:pt>
                <c:pt idx="198665">
                  <c:v>19888.47</c:v>
                </c:pt>
                <c:pt idx="198666">
                  <c:v>16601.87</c:v>
                </c:pt>
                <c:pt idx="198667">
                  <c:v>18512.55</c:v>
                </c:pt>
                <c:pt idx="198668">
                  <c:v>16892.849999999999</c:v>
                </c:pt>
                <c:pt idx="198669">
                  <c:v>17556.759999999998</c:v>
                </c:pt>
                <c:pt idx="198670">
                  <c:v>18844.68</c:v>
                </c:pt>
                <c:pt idx="198671">
                  <c:v>17406.990000000002</c:v>
                </c:pt>
                <c:pt idx="198672">
                  <c:v>17258.62</c:v>
                </c:pt>
                <c:pt idx="198673">
                  <c:v>17901</c:v>
                </c:pt>
                <c:pt idx="198674">
                  <c:v>18820.73</c:v>
                </c:pt>
                <c:pt idx="198675">
                  <c:v>17545.240000000002</c:v>
                </c:pt>
                <c:pt idx="198676">
                  <c:v>17934.990000000002</c:v>
                </c:pt>
                <c:pt idx="198677">
                  <c:v>17395.75</c:v>
                </c:pt>
                <c:pt idx="198678">
                  <c:v>16872.490000000002</c:v>
                </c:pt>
                <c:pt idx="198679">
                  <c:v>17214.810000000001</c:v>
                </c:pt>
                <c:pt idx="198680">
                  <c:v>16220.52</c:v>
                </c:pt>
                <c:pt idx="198681">
                  <c:v>15894.63</c:v>
                </c:pt>
                <c:pt idx="198682">
                  <c:v>16703</c:v>
                </c:pt>
                <c:pt idx="198683">
                  <c:v>15763.27</c:v>
                </c:pt>
                <c:pt idx="198684">
                  <c:v>16938.3</c:v>
                </c:pt>
                <c:pt idx="198685">
                  <c:v>15421.92</c:v>
                </c:pt>
                <c:pt idx="198686">
                  <c:v>15206.32</c:v>
                </c:pt>
                <c:pt idx="198687">
                  <c:v>15542.17</c:v>
                </c:pt>
                <c:pt idx="198688">
                  <c:v>14696</c:v>
                </c:pt>
                <c:pt idx="198689">
                  <c:v>14520.81</c:v>
                </c:pt>
                <c:pt idx="198690">
                  <c:v>15858.84</c:v>
                </c:pt>
                <c:pt idx="198691">
                  <c:v>15657.96</c:v>
                </c:pt>
                <c:pt idx="198692">
                  <c:v>16066.44</c:v>
                </c:pt>
                <c:pt idx="198693">
                  <c:v>11381.89</c:v>
                </c:pt>
                <c:pt idx="198694">
                  <c:v>14180.16</c:v>
                </c:pt>
                <c:pt idx="198695">
                  <c:v>12069.65</c:v>
                </c:pt>
                <c:pt idx="198696">
                  <c:v>12517.34</c:v>
                </c:pt>
                <c:pt idx="198697">
                  <c:v>14391.67</c:v>
                </c:pt>
                <c:pt idx="198698">
                  <c:v>16316.52</c:v>
                </c:pt>
                <c:pt idx="198699">
                  <c:v>19311.43</c:v>
                </c:pt>
                <c:pt idx="198700">
                  <c:v>14494.19</c:v>
                </c:pt>
                <c:pt idx="198701">
                  <c:v>17847.72</c:v>
                </c:pt>
                <c:pt idx="198702">
                  <c:v>16810.740000000002</c:v>
                </c:pt>
                <c:pt idx="198703">
                  <c:v>19428.07</c:v>
                </c:pt>
                <c:pt idx="198704">
                  <c:v>17264.77</c:v>
                </c:pt>
                <c:pt idx="198705">
                  <c:v>19000.28</c:v>
                </c:pt>
                <c:pt idx="198706">
                  <c:v>18106.13</c:v>
                </c:pt>
                <c:pt idx="198707">
                  <c:v>17770.37</c:v>
                </c:pt>
                <c:pt idx="198708">
                  <c:v>21655.75</c:v>
                </c:pt>
                <c:pt idx="198709">
                  <c:v>22511.35</c:v>
                </c:pt>
                <c:pt idx="198710">
                  <c:v>26523.91</c:v>
                </c:pt>
                <c:pt idx="198711">
                  <c:v>21967.5</c:v>
                </c:pt>
                <c:pt idx="198712">
                  <c:v>18222.87</c:v>
                </c:pt>
                <c:pt idx="198713">
                  <c:v>20551.259999999998</c:v>
                </c:pt>
                <c:pt idx="198714">
                  <c:v>22262.3</c:v>
                </c:pt>
                <c:pt idx="198715">
                  <c:v>19599.7</c:v>
                </c:pt>
                <c:pt idx="198716">
                  <c:v>21054.79</c:v>
                </c:pt>
                <c:pt idx="198717">
                  <c:v>16909.78</c:v>
                </c:pt>
                <c:pt idx="198718">
                  <c:v>18150.87</c:v>
                </c:pt>
                <c:pt idx="198719">
                  <c:v>18284.11</c:v>
                </c:pt>
                <c:pt idx="198720">
                  <c:v>15366.41</c:v>
                </c:pt>
                <c:pt idx="198721">
                  <c:v>17273.759999999998</c:v>
                </c:pt>
                <c:pt idx="198722">
                  <c:v>14323.25</c:v>
                </c:pt>
                <c:pt idx="198723">
                  <c:v>21838.67</c:v>
                </c:pt>
                <c:pt idx="198724">
                  <c:v>19935.64</c:v>
                </c:pt>
                <c:pt idx="198725">
                  <c:v>14061.09</c:v>
                </c:pt>
                <c:pt idx="198726">
                  <c:v>16277.18</c:v>
                </c:pt>
                <c:pt idx="198727">
                  <c:v>13669.59</c:v>
                </c:pt>
                <c:pt idx="198728">
                  <c:v>14377.95</c:v>
                </c:pt>
                <c:pt idx="198729">
                  <c:v>14504</c:v>
                </c:pt>
                <c:pt idx="198730">
                  <c:v>13052.59</c:v>
                </c:pt>
                <c:pt idx="198731">
                  <c:v>14808.88</c:v>
                </c:pt>
                <c:pt idx="198732">
                  <c:v>14470.83</c:v>
                </c:pt>
                <c:pt idx="198733">
                  <c:v>15559.69</c:v>
                </c:pt>
                <c:pt idx="198734">
                  <c:v>11375.07</c:v>
                </c:pt>
                <c:pt idx="198735">
                  <c:v>19665.88</c:v>
                </c:pt>
                <c:pt idx="198736">
                  <c:v>11796.91</c:v>
                </c:pt>
                <c:pt idx="198737">
                  <c:v>12874.81</c:v>
                </c:pt>
                <c:pt idx="198738">
                  <c:v>16094.05</c:v>
                </c:pt>
                <c:pt idx="198739">
                  <c:v>26390.85</c:v>
                </c:pt>
                <c:pt idx="198740">
                  <c:v>12795.83</c:v>
                </c:pt>
                <c:pt idx="198741">
                  <c:v>9750.9599999999991</c:v>
                </c:pt>
                <c:pt idx="198742">
                  <c:v>8927.1</c:v>
                </c:pt>
                <c:pt idx="198743">
                  <c:v>10849.81</c:v>
                </c:pt>
                <c:pt idx="198744">
                  <c:v>9885.51</c:v>
                </c:pt>
                <c:pt idx="198745">
                  <c:v>11369.95</c:v>
                </c:pt>
                <c:pt idx="198746">
                  <c:v>11041.66</c:v>
                </c:pt>
                <c:pt idx="198747">
                  <c:v>14160.5</c:v>
                </c:pt>
                <c:pt idx="198748">
                  <c:v>15546.56</c:v>
                </c:pt>
                <c:pt idx="198749">
                  <c:v>17799.66</c:v>
                </c:pt>
                <c:pt idx="198750">
                  <c:v>18240.13</c:v>
                </c:pt>
                <c:pt idx="198751">
                  <c:v>21558.57</c:v>
                </c:pt>
                <c:pt idx="198752">
                  <c:v>18470.169999999998</c:v>
                </c:pt>
                <c:pt idx="198753">
                  <c:v>15547.43</c:v>
                </c:pt>
                <c:pt idx="198754">
                  <c:v>19185.64</c:v>
                </c:pt>
                <c:pt idx="198755">
                  <c:v>20225.080000000002</c:v>
                </c:pt>
                <c:pt idx="198756">
                  <c:v>19281.34</c:v>
                </c:pt>
                <c:pt idx="198757">
                  <c:v>18276.28</c:v>
                </c:pt>
                <c:pt idx="198758">
                  <c:v>18008.189999999999</c:v>
                </c:pt>
                <c:pt idx="198759">
                  <c:v>17161.11</c:v>
                </c:pt>
                <c:pt idx="198760">
                  <c:v>18287.68</c:v>
                </c:pt>
                <c:pt idx="198761">
                  <c:v>20933.37</c:v>
                </c:pt>
                <c:pt idx="198762">
                  <c:v>24230.15</c:v>
                </c:pt>
                <c:pt idx="198763">
                  <c:v>22773.24</c:v>
                </c:pt>
                <c:pt idx="198764">
                  <c:v>24095.3</c:v>
                </c:pt>
                <c:pt idx="198765">
                  <c:v>22030.77</c:v>
                </c:pt>
                <c:pt idx="198766">
                  <c:v>24604.21</c:v>
                </c:pt>
                <c:pt idx="198767">
                  <c:v>22661.01</c:v>
                </c:pt>
                <c:pt idx="198768">
                  <c:v>15931.12</c:v>
                </c:pt>
                <c:pt idx="198769">
                  <c:v>14659.19</c:v>
                </c:pt>
                <c:pt idx="198770">
                  <c:v>15958.23</c:v>
                </c:pt>
                <c:pt idx="198771">
                  <c:v>14584.41</c:v>
                </c:pt>
                <c:pt idx="198772">
                  <c:v>14627.57</c:v>
                </c:pt>
                <c:pt idx="198773">
                  <c:v>12607.48</c:v>
                </c:pt>
                <c:pt idx="198774">
                  <c:v>11679.52</c:v>
                </c:pt>
                <c:pt idx="198775">
                  <c:v>19350.63</c:v>
                </c:pt>
                <c:pt idx="198776">
                  <c:v>14580.96</c:v>
                </c:pt>
                <c:pt idx="198777">
                  <c:v>11132.34</c:v>
                </c:pt>
                <c:pt idx="198778">
                  <c:v>11819.3</c:v>
                </c:pt>
                <c:pt idx="198779">
                  <c:v>11794.62</c:v>
                </c:pt>
                <c:pt idx="198780">
                  <c:v>12262.98</c:v>
                </c:pt>
                <c:pt idx="198781">
                  <c:v>12929.05</c:v>
                </c:pt>
                <c:pt idx="198782">
                  <c:v>13037.11</c:v>
                </c:pt>
                <c:pt idx="198783">
                  <c:v>11849.24</c:v>
                </c:pt>
                <c:pt idx="198784">
                  <c:v>14824.29</c:v>
                </c:pt>
                <c:pt idx="198785">
                  <c:v>12114.36</c:v>
                </c:pt>
                <c:pt idx="198786">
                  <c:v>11335.72</c:v>
                </c:pt>
                <c:pt idx="198787">
                  <c:v>20161.259999999998</c:v>
                </c:pt>
                <c:pt idx="198788">
                  <c:v>11736.5</c:v>
                </c:pt>
                <c:pt idx="198789">
                  <c:v>13025.14</c:v>
                </c:pt>
                <c:pt idx="198790">
                  <c:v>16408.97</c:v>
                </c:pt>
                <c:pt idx="198791">
                  <c:v>19239.53</c:v>
                </c:pt>
                <c:pt idx="198792">
                  <c:v>13223.78</c:v>
                </c:pt>
                <c:pt idx="198793">
                  <c:v>9961.39</c:v>
                </c:pt>
                <c:pt idx="198794">
                  <c:v>10735.67</c:v>
                </c:pt>
                <c:pt idx="198795">
                  <c:v>9632.4699999999993</c:v>
                </c:pt>
                <c:pt idx="198796">
                  <c:v>9780.41</c:v>
                </c:pt>
                <c:pt idx="198797">
                  <c:v>11889.75</c:v>
                </c:pt>
                <c:pt idx="198798">
                  <c:v>11174.91</c:v>
                </c:pt>
                <c:pt idx="198799">
                  <c:v>12200.12</c:v>
                </c:pt>
                <c:pt idx="198800">
                  <c:v>13070.18</c:v>
                </c:pt>
                <c:pt idx="198801">
                  <c:v>14540.43</c:v>
                </c:pt>
                <c:pt idx="198802">
                  <c:v>13317.74</c:v>
                </c:pt>
                <c:pt idx="198803">
                  <c:v>19276.45</c:v>
                </c:pt>
                <c:pt idx="198804">
                  <c:v>15720.92</c:v>
                </c:pt>
                <c:pt idx="198805">
                  <c:v>17335.95</c:v>
                </c:pt>
                <c:pt idx="198806">
                  <c:v>23556.58</c:v>
                </c:pt>
                <c:pt idx="198807">
                  <c:v>21501.55</c:v>
                </c:pt>
                <c:pt idx="198808">
                  <c:v>19705.46</c:v>
                </c:pt>
                <c:pt idx="198809">
                  <c:v>19490.95</c:v>
                </c:pt>
                <c:pt idx="198810">
                  <c:v>18564.87</c:v>
                </c:pt>
                <c:pt idx="198811">
                  <c:v>16458.240000000002</c:v>
                </c:pt>
                <c:pt idx="198812">
                  <c:v>18390.86</c:v>
                </c:pt>
                <c:pt idx="198813">
                  <c:v>22851.59</c:v>
                </c:pt>
                <c:pt idx="198814">
                  <c:v>22461.919999999998</c:v>
                </c:pt>
                <c:pt idx="198815">
                  <c:v>20300.54</c:v>
                </c:pt>
                <c:pt idx="198816">
                  <c:v>20483.77</c:v>
                </c:pt>
                <c:pt idx="198817">
                  <c:v>20494.18</c:v>
                </c:pt>
                <c:pt idx="198818">
                  <c:v>22059.02</c:v>
                </c:pt>
                <c:pt idx="198819">
                  <c:v>24046.05</c:v>
                </c:pt>
                <c:pt idx="198820">
                  <c:v>17011.28</c:v>
                </c:pt>
                <c:pt idx="198821">
                  <c:v>17574.82</c:v>
                </c:pt>
                <c:pt idx="198822">
                  <c:v>14016.4</c:v>
                </c:pt>
                <c:pt idx="198823">
                  <c:v>15268.02</c:v>
                </c:pt>
                <c:pt idx="198824">
                  <c:v>13409.31</c:v>
                </c:pt>
                <c:pt idx="198825">
                  <c:v>14848.39</c:v>
                </c:pt>
                <c:pt idx="198826">
                  <c:v>14152.86</c:v>
                </c:pt>
                <c:pt idx="198827">
                  <c:v>18797.22</c:v>
                </c:pt>
                <c:pt idx="198828">
                  <c:v>14879.77</c:v>
                </c:pt>
                <c:pt idx="198829">
                  <c:v>14528.77</c:v>
                </c:pt>
                <c:pt idx="198830">
                  <c:v>15182.6</c:v>
                </c:pt>
                <c:pt idx="198831">
                  <c:v>14862.39</c:v>
                </c:pt>
                <c:pt idx="198832">
                  <c:v>14594.77</c:v>
                </c:pt>
                <c:pt idx="198833">
                  <c:v>11537.23</c:v>
                </c:pt>
                <c:pt idx="198834">
                  <c:v>14117.85</c:v>
                </c:pt>
                <c:pt idx="198835">
                  <c:v>14822.42</c:v>
                </c:pt>
                <c:pt idx="198836">
                  <c:v>12382.72</c:v>
                </c:pt>
                <c:pt idx="198837">
                  <c:v>13233.42</c:v>
                </c:pt>
                <c:pt idx="198838">
                  <c:v>14316.14</c:v>
                </c:pt>
                <c:pt idx="198839">
                  <c:v>14382.88</c:v>
                </c:pt>
                <c:pt idx="198840">
                  <c:v>14332.06</c:v>
                </c:pt>
                <c:pt idx="198841">
                  <c:v>14346.48</c:v>
                </c:pt>
                <c:pt idx="198842">
                  <c:v>12336.79</c:v>
                </c:pt>
                <c:pt idx="198843">
                  <c:v>12649.01</c:v>
                </c:pt>
                <c:pt idx="198844">
                  <c:v>11368.93</c:v>
                </c:pt>
                <c:pt idx="198845">
                  <c:v>13796.44</c:v>
                </c:pt>
                <c:pt idx="198846">
                  <c:v>12156.17</c:v>
                </c:pt>
                <c:pt idx="198847">
                  <c:v>12488.06</c:v>
                </c:pt>
                <c:pt idx="198848">
                  <c:v>12965.58</c:v>
                </c:pt>
                <c:pt idx="198849">
                  <c:v>12935.15</c:v>
                </c:pt>
                <c:pt idx="198850">
                  <c:v>12543.71</c:v>
                </c:pt>
                <c:pt idx="198851">
                  <c:v>13801.67</c:v>
                </c:pt>
                <c:pt idx="198852">
                  <c:v>14711.51</c:v>
                </c:pt>
                <c:pt idx="198853">
                  <c:v>15979.63</c:v>
                </c:pt>
                <c:pt idx="198854">
                  <c:v>15261.44</c:v>
                </c:pt>
                <c:pt idx="198855">
                  <c:v>16536.060000000001</c:v>
                </c:pt>
                <c:pt idx="198856">
                  <c:v>15187.72</c:v>
                </c:pt>
                <c:pt idx="198857">
                  <c:v>13957.45</c:v>
                </c:pt>
                <c:pt idx="198858">
                  <c:v>14169.45</c:v>
                </c:pt>
                <c:pt idx="198859">
                  <c:v>15985.64</c:v>
                </c:pt>
                <c:pt idx="198860">
                  <c:v>15230.79</c:v>
                </c:pt>
                <c:pt idx="198861">
                  <c:v>14934.31</c:v>
                </c:pt>
                <c:pt idx="198862">
                  <c:v>17538.39</c:v>
                </c:pt>
                <c:pt idx="198863">
                  <c:v>19282.59</c:v>
                </c:pt>
                <c:pt idx="198864">
                  <c:v>17057.29</c:v>
                </c:pt>
                <c:pt idx="198865">
                  <c:v>17824.580000000002</c:v>
                </c:pt>
                <c:pt idx="198866">
                  <c:v>16209.49</c:v>
                </c:pt>
                <c:pt idx="198867">
                  <c:v>13242.94</c:v>
                </c:pt>
                <c:pt idx="198868">
                  <c:v>15435.69</c:v>
                </c:pt>
                <c:pt idx="198869">
                  <c:v>13916.43</c:v>
                </c:pt>
                <c:pt idx="198870">
                  <c:v>14053.43</c:v>
                </c:pt>
                <c:pt idx="198871">
                  <c:v>13395.89</c:v>
                </c:pt>
                <c:pt idx="198872">
                  <c:v>13479.64</c:v>
                </c:pt>
                <c:pt idx="198873">
                  <c:v>13465.88</c:v>
                </c:pt>
                <c:pt idx="198874">
                  <c:v>12730.02</c:v>
                </c:pt>
                <c:pt idx="198875">
                  <c:v>12456.61</c:v>
                </c:pt>
                <c:pt idx="198876">
                  <c:v>13216.65</c:v>
                </c:pt>
                <c:pt idx="198877">
                  <c:v>14906.55</c:v>
                </c:pt>
                <c:pt idx="198878">
                  <c:v>17373.16</c:v>
                </c:pt>
                <c:pt idx="198879">
                  <c:v>13959.5</c:v>
                </c:pt>
                <c:pt idx="198880">
                  <c:v>15330.01</c:v>
                </c:pt>
                <c:pt idx="198881">
                  <c:v>13713.32</c:v>
                </c:pt>
                <c:pt idx="198882">
                  <c:v>16807.45</c:v>
                </c:pt>
                <c:pt idx="198883">
                  <c:v>11033.3</c:v>
                </c:pt>
                <c:pt idx="198884">
                  <c:v>9562.7900000000009</c:v>
                </c:pt>
                <c:pt idx="198885">
                  <c:v>13473.47</c:v>
                </c:pt>
                <c:pt idx="198886">
                  <c:v>11212.74</c:v>
                </c:pt>
                <c:pt idx="198887">
                  <c:v>12041</c:v>
                </c:pt>
                <c:pt idx="198888">
                  <c:v>14031.87</c:v>
                </c:pt>
                <c:pt idx="198889">
                  <c:v>14615.9</c:v>
                </c:pt>
                <c:pt idx="198890">
                  <c:v>16397.259999999998</c:v>
                </c:pt>
                <c:pt idx="198891">
                  <c:v>12129.45</c:v>
                </c:pt>
                <c:pt idx="198892">
                  <c:v>15108.13</c:v>
                </c:pt>
                <c:pt idx="198893">
                  <c:v>13282.02</c:v>
                </c:pt>
                <c:pt idx="198894">
                  <c:v>13349.78</c:v>
                </c:pt>
                <c:pt idx="198895">
                  <c:v>15575.18</c:v>
                </c:pt>
                <c:pt idx="198896">
                  <c:v>15000.13</c:v>
                </c:pt>
                <c:pt idx="198897">
                  <c:v>14511.89</c:v>
                </c:pt>
                <c:pt idx="198898">
                  <c:v>13803.45</c:v>
                </c:pt>
                <c:pt idx="198899">
                  <c:v>14870.63</c:v>
                </c:pt>
                <c:pt idx="198900">
                  <c:v>13317.48</c:v>
                </c:pt>
                <c:pt idx="198901">
                  <c:v>12864.83</c:v>
                </c:pt>
                <c:pt idx="198902">
                  <c:v>15144.52</c:v>
                </c:pt>
                <c:pt idx="198903">
                  <c:v>15532.11</c:v>
                </c:pt>
                <c:pt idx="198904">
                  <c:v>14226.26</c:v>
                </c:pt>
                <c:pt idx="198905">
                  <c:v>16725.71</c:v>
                </c:pt>
                <c:pt idx="198906">
                  <c:v>17211.939999999999</c:v>
                </c:pt>
                <c:pt idx="198907">
                  <c:v>18524.89</c:v>
                </c:pt>
                <c:pt idx="198908">
                  <c:v>18139.060000000001</c:v>
                </c:pt>
                <c:pt idx="198909">
                  <c:v>19654.79</c:v>
                </c:pt>
                <c:pt idx="198910">
                  <c:v>20704.599999999999</c:v>
                </c:pt>
                <c:pt idx="198911">
                  <c:v>19556.900000000001</c:v>
                </c:pt>
                <c:pt idx="198912">
                  <c:v>20230.310000000001</c:v>
                </c:pt>
                <c:pt idx="198913">
                  <c:v>16906.150000000001</c:v>
                </c:pt>
                <c:pt idx="198914">
                  <c:v>20605.28</c:v>
                </c:pt>
                <c:pt idx="198915">
                  <c:v>19662.830000000002</c:v>
                </c:pt>
                <c:pt idx="198916">
                  <c:v>17381.11</c:v>
                </c:pt>
                <c:pt idx="198917">
                  <c:v>18527.16</c:v>
                </c:pt>
                <c:pt idx="198918">
                  <c:v>17441.900000000001</c:v>
                </c:pt>
                <c:pt idx="198919">
                  <c:v>15946.26</c:v>
                </c:pt>
                <c:pt idx="198920">
                  <c:v>13825.02</c:v>
                </c:pt>
                <c:pt idx="198921">
                  <c:v>15468.66</c:v>
                </c:pt>
                <c:pt idx="198922">
                  <c:v>14649.31</c:v>
                </c:pt>
                <c:pt idx="198923">
                  <c:v>12679.73</c:v>
                </c:pt>
                <c:pt idx="198924">
                  <c:v>13877</c:v>
                </c:pt>
                <c:pt idx="198925">
                  <c:v>15479.49</c:v>
                </c:pt>
                <c:pt idx="198926">
                  <c:v>14242.12</c:v>
                </c:pt>
                <c:pt idx="198927">
                  <c:v>15480.75</c:v>
                </c:pt>
                <c:pt idx="198928">
                  <c:v>14547.96</c:v>
                </c:pt>
                <c:pt idx="198929">
                  <c:v>13277.81</c:v>
                </c:pt>
                <c:pt idx="198930">
                  <c:v>15532.8</c:v>
                </c:pt>
                <c:pt idx="198931">
                  <c:v>15260.31</c:v>
                </c:pt>
                <c:pt idx="198932">
                  <c:v>17167.990000000002</c:v>
                </c:pt>
                <c:pt idx="198933">
                  <c:v>14937.87</c:v>
                </c:pt>
                <c:pt idx="198934">
                  <c:v>16950.86</c:v>
                </c:pt>
                <c:pt idx="198935">
                  <c:v>13514.98</c:v>
                </c:pt>
                <c:pt idx="198936">
                  <c:v>11731.43</c:v>
                </c:pt>
                <c:pt idx="198937">
                  <c:v>11416.5</c:v>
                </c:pt>
                <c:pt idx="198938">
                  <c:v>11748.87</c:v>
                </c:pt>
                <c:pt idx="198939">
                  <c:v>11407.96</c:v>
                </c:pt>
                <c:pt idx="198940">
                  <c:v>10887.75</c:v>
                </c:pt>
                <c:pt idx="198941">
                  <c:v>13150.75</c:v>
                </c:pt>
                <c:pt idx="198942">
                  <c:v>12266.6</c:v>
                </c:pt>
                <c:pt idx="198943">
                  <c:v>15201.97</c:v>
                </c:pt>
                <c:pt idx="198944">
                  <c:v>13402.03</c:v>
                </c:pt>
                <c:pt idx="198945">
                  <c:v>13596.26</c:v>
                </c:pt>
                <c:pt idx="198946">
                  <c:v>15058.77</c:v>
                </c:pt>
                <c:pt idx="198947">
                  <c:v>13952.47</c:v>
                </c:pt>
                <c:pt idx="198948">
                  <c:v>14914.28</c:v>
                </c:pt>
                <c:pt idx="198949">
                  <c:v>15010.6</c:v>
                </c:pt>
                <c:pt idx="198950">
                  <c:v>14615.74</c:v>
                </c:pt>
                <c:pt idx="198951">
                  <c:v>14115.31</c:v>
                </c:pt>
                <c:pt idx="198952">
                  <c:v>15141.26</c:v>
                </c:pt>
                <c:pt idx="198953">
                  <c:v>14917.21</c:v>
                </c:pt>
                <c:pt idx="198954">
                  <c:v>12725.81</c:v>
                </c:pt>
                <c:pt idx="198955">
                  <c:v>14377.4</c:v>
                </c:pt>
                <c:pt idx="198956">
                  <c:v>15327.37</c:v>
                </c:pt>
                <c:pt idx="198957">
                  <c:v>15890.76</c:v>
                </c:pt>
                <c:pt idx="198958">
                  <c:v>15096.03</c:v>
                </c:pt>
                <c:pt idx="198959">
                  <c:v>15592.27</c:v>
                </c:pt>
                <c:pt idx="198960">
                  <c:v>16325.77</c:v>
                </c:pt>
                <c:pt idx="198961">
                  <c:v>19719.39</c:v>
                </c:pt>
                <c:pt idx="198962">
                  <c:v>17646.28</c:v>
                </c:pt>
                <c:pt idx="198963">
                  <c:v>16044.06</c:v>
                </c:pt>
                <c:pt idx="198964">
                  <c:v>15520.42</c:v>
                </c:pt>
                <c:pt idx="198965">
                  <c:v>15806.53</c:v>
                </c:pt>
                <c:pt idx="198966">
                  <c:v>15372.58</c:v>
                </c:pt>
                <c:pt idx="198967">
                  <c:v>15939.84</c:v>
                </c:pt>
                <c:pt idx="198968">
                  <c:v>14592.26</c:v>
                </c:pt>
                <c:pt idx="198969">
                  <c:v>13069.01</c:v>
                </c:pt>
                <c:pt idx="198970">
                  <c:v>12512.84</c:v>
                </c:pt>
                <c:pt idx="198971">
                  <c:v>12437.25</c:v>
                </c:pt>
                <c:pt idx="198972">
                  <c:v>13793.52</c:v>
                </c:pt>
                <c:pt idx="198973">
                  <c:v>13383.1</c:v>
                </c:pt>
                <c:pt idx="198974">
                  <c:v>13599.38</c:v>
                </c:pt>
                <c:pt idx="198975">
                  <c:v>12770.35</c:v>
                </c:pt>
                <c:pt idx="198976">
                  <c:v>13646.15</c:v>
                </c:pt>
                <c:pt idx="198977">
                  <c:v>12681.79</c:v>
                </c:pt>
                <c:pt idx="198978">
                  <c:v>12538.6</c:v>
                </c:pt>
                <c:pt idx="198979">
                  <c:v>11721.74</c:v>
                </c:pt>
                <c:pt idx="198980">
                  <c:v>11110.63</c:v>
                </c:pt>
                <c:pt idx="198981">
                  <c:v>12008.01</c:v>
                </c:pt>
                <c:pt idx="198982">
                  <c:v>11278.92</c:v>
                </c:pt>
                <c:pt idx="198983">
                  <c:v>11288.4</c:v>
                </c:pt>
                <c:pt idx="198984">
                  <c:v>11222.2</c:v>
                </c:pt>
                <c:pt idx="198985">
                  <c:v>10281.82</c:v>
                </c:pt>
                <c:pt idx="198986">
                  <c:v>10226.01</c:v>
                </c:pt>
                <c:pt idx="198987">
                  <c:v>11187.49</c:v>
                </c:pt>
                <c:pt idx="198988">
                  <c:v>13377.04</c:v>
                </c:pt>
                <c:pt idx="198989">
                  <c:v>11849.86</c:v>
                </c:pt>
                <c:pt idx="198990">
                  <c:v>12183.4</c:v>
                </c:pt>
                <c:pt idx="198991">
                  <c:v>11370.52</c:v>
                </c:pt>
                <c:pt idx="198992">
                  <c:v>14666.53</c:v>
                </c:pt>
                <c:pt idx="198993">
                  <c:v>12980.88</c:v>
                </c:pt>
                <c:pt idx="198994">
                  <c:v>13715.82</c:v>
                </c:pt>
                <c:pt idx="198995">
                  <c:v>15640.32</c:v>
                </c:pt>
                <c:pt idx="198996">
                  <c:v>20285.29</c:v>
                </c:pt>
                <c:pt idx="198997">
                  <c:v>18316.439999999999</c:v>
                </c:pt>
                <c:pt idx="198998">
                  <c:v>17332.32</c:v>
                </c:pt>
                <c:pt idx="198999">
                  <c:v>18596.490000000002</c:v>
                </c:pt>
                <c:pt idx="199000">
                  <c:v>14695.06</c:v>
                </c:pt>
                <c:pt idx="199001">
                  <c:v>12450.6</c:v>
                </c:pt>
                <c:pt idx="199002">
                  <c:v>14879.02</c:v>
                </c:pt>
                <c:pt idx="199003">
                  <c:v>17016.95</c:v>
                </c:pt>
                <c:pt idx="199004">
                  <c:v>12168.51</c:v>
                </c:pt>
                <c:pt idx="199005">
                  <c:v>16448.060000000001</c:v>
                </c:pt>
                <c:pt idx="199006">
                  <c:v>16272.17</c:v>
                </c:pt>
                <c:pt idx="199007">
                  <c:v>13547.9</c:v>
                </c:pt>
                <c:pt idx="199008">
                  <c:v>11225.34</c:v>
                </c:pt>
                <c:pt idx="199009">
                  <c:v>10613.51</c:v>
                </c:pt>
                <c:pt idx="199010">
                  <c:v>9772.19</c:v>
                </c:pt>
                <c:pt idx="199011">
                  <c:v>8489.7800000000007</c:v>
                </c:pt>
                <c:pt idx="199012">
                  <c:v>8886.61</c:v>
                </c:pt>
                <c:pt idx="199013">
                  <c:v>9103.8799999999992</c:v>
                </c:pt>
                <c:pt idx="199014">
                  <c:v>10364.5</c:v>
                </c:pt>
                <c:pt idx="199015">
                  <c:v>9177.6200000000008</c:v>
                </c:pt>
                <c:pt idx="199016">
                  <c:v>9180.14</c:v>
                </c:pt>
                <c:pt idx="199017">
                  <c:v>10169.01</c:v>
                </c:pt>
                <c:pt idx="199018">
                  <c:v>12897.22</c:v>
                </c:pt>
                <c:pt idx="199019">
                  <c:v>11840.76</c:v>
                </c:pt>
                <c:pt idx="199020">
                  <c:v>14635.81</c:v>
                </c:pt>
                <c:pt idx="199021">
                  <c:v>16677.78</c:v>
                </c:pt>
                <c:pt idx="199022">
                  <c:v>17108.93</c:v>
                </c:pt>
                <c:pt idx="199023">
                  <c:v>16779.650000000001</c:v>
                </c:pt>
                <c:pt idx="199024">
                  <c:v>16442.71</c:v>
                </c:pt>
                <c:pt idx="199025">
                  <c:v>15203.92</c:v>
                </c:pt>
                <c:pt idx="199026">
                  <c:v>10248.24</c:v>
                </c:pt>
                <c:pt idx="199027">
                  <c:v>11775.33</c:v>
                </c:pt>
                <c:pt idx="199028">
                  <c:v>19627.310000000001</c:v>
                </c:pt>
                <c:pt idx="199029">
                  <c:v>13547.27</c:v>
                </c:pt>
                <c:pt idx="199030">
                  <c:v>11001.6</c:v>
                </c:pt>
                <c:pt idx="199031">
                  <c:v>16230.58</c:v>
                </c:pt>
                <c:pt idx="199032">
                  <c:v>10636.82</c:v>
                </c:pt>
                <c:pt idx="199033">
                  <c:v>10571.99</c:v>
                </c:pt>
                <c:pt idx="199034">
                  <c:v>11382.91</c:v>
                </c:pt>
                <c:pt idx="199035">
                  <c:v>13418.35</c:v>
                </c:pt>
                <c:pt idx="199036">
                  <c:v>10625.5</c:v>
                </c:pt>
                <c:pt idx="199037">
                  <c:v>13412.64</c:v>
                </c:pt>
                <c:pt idx="199038">
                  <c:v>12618.66</c:v>
                </c:pt>
                <c:pt idx="199039">
                  <c:v>10806.71</c:v>
                </c:pt>
                <c:pt idx="199040">
                  <c:v>13886.71</c:v>
                </c:pt>
                <c:pt idx="199041">
                  <c:v>13724.48</c:v>
                </c:pt>
                <c:pt idx="199042">
                  <c:v>13322.91</c:v>
                </c:pt>
                <c:pt idx="199043">
                  <c:v>12392.45</c:v>
                </c:pt>
                <c:pt idx="199044">
                  <c:v>11033.08</c:v>
                </c:pt>
                <c:pt idx="199045">
                  <c:v>13080.67</c:v>
                </c:pt>
                <c:pt idx="199046">
                  <c:v>11411.11</c:v>
                </c:pt>
                <c:pt idx="199047">
                  <c:v>13169.36</c:v>
                </c:pt>
                <c:pt idx="199048">
                  <c:v>18954.96</c:v>
                </c:pt>
                <c:pt idx="199049">
                  <c:v>18397.310000000001</c:v>
                </c:pt>
                <c:pt idx="199050">
                  <c:v>19514.560000000001</c:v>
                </c:pt>
                <c:pt idx="199051">
                  <c:v>16889.98</c:v>
                </c:pt>
                <c:pt idx="199052">
                  <c:v>16934.21</c:v>
                </c:pt>
                <c:pt idx="199053">
                  <c:v>18018.39</c:v>
                </c:pt>
                <c:pt idx="199054">
                  <c:v>15837.26</c:v>
                </c:pt>
                <c:pt idx="199055">
                  <c:v>18305.990000000002</c:v>
                </c:pt>
                <c:pt idx="199056">
                  <c:v>17631.22</c:v>
                </c:pt>
                <c:pt idx="199057">
                  <c:v>18974.43</c:v>
                </c:pt>
                <c:pt idx="199058">
                  <c:v>11138.28</c:v>
                </c:pt>
                <c:pt idx="199059">
                  <c:v>12188.06</c:v>
                </c:pt>
                <c:pt idx="199060">
                  <c:v>11393.04</c:v>
                </c:pt>
                <c:pt idx="199061">
                  <c:v>11300.31</c:v>
                </c:pt>
                <c:pt idx="199062">
                  <c:v>9193.75</c:v>
                </c:pt>
                <c:pt idx="199063">
                  <c:v>9072.49</c:v>
                </c:pt>
                <c:pt idx="199064">
                  <c:v>8872.68</c:v>
                </c:pt>
                <c:pt idx="199065">
                  <c:v>8189.76</c:v>
                </c:pt>
                <c:pt idx="199066">
                  <c:v>10484.16</c:v>
                </c:pt>
                <c:pt idx="199067">
                  <c:v>9487.92</c:v>
                </c:pt>
                <c:pt idx="199068">
                  <c:v>10290.25</c:v>
                </c:pt>
                <c:pt idx="199069">
                  <c:v>9433.32</c:v>
                </c:pt>
                <c:pt idx="199070">
                  <c:v>12422.94</c:v>
                </c:pt>
                <c:pt idx="199071">
                  <c:v>11047.64</c:v>
                </c:pt>
                <c:pt idx="199072">
                  <c:v>11910.23</c:v>
                </c:pt>
                <c:pt idx="199073">
                  <c:v>14811.25</c:v>
                </c:pt>
                <c:pt idx="199074">
                  <c:v>18215.509999999998</c:v>
                </c:pt>
                <c:pt idx="199075">
                  <c:v>21717.8</c:v>
                </c:pt>
                <c:pt idx="199076">
                  <c:v>14072.7</c:v>
                </c:pt>
                <c:pt idx="199077">
                  <c:v>14688.47</c:v>
                </c:pt>
                <c:pt idx="199078">
                  <c:v>11112.71</c:v>
                </c:pt>
                <c:pt idx="199079">
                  <c:v>12062.37</c:v>
                </c:pt>
                <c:pt idx="199080">
                  <c:v>11776.32</c:v>
                </c:pt>
                <c:pt idx="199081">
                  <c:v>11512.77</c:v>
                </c:pt>
                <c:pt idx="199082">
                  <c:v>9088.7800000000007</c:v>
                </c:pt>
                <c:pt idx="199083">
                  <c:v>9982.2900000000009</c:v>
                </c:pt>
                <c:pt idx="199084">
                  <c:v>11844.14</c:v>
                </c:pt>
                <c:pt idx="199085">
                  <c:v>14428.65</c:v>
                </c:pt>
                <c:pt idx="199086">
                  <c:v>11793.91</c:v>
                </c:pt>
                <c:pt idx="199087">
                  <c:v>11249.06</c:v>
                </c:pt>
                <c:pt idx="199088">
                  <c:v>10828.87</c:v>
                </c:pt>
                <c:pt idx="199089">
                  <c:v>14858.78</c:v>
                </c:pt>
                <c:pt idx="199090">
                  <c:v>13361</c:v>
                </c:pt>
                <c:pt idx="199091">
                  <c:v>13494.32</c:v>
                </c:pt>
                <c:pt idx="199092">
                  <c:v>13248.77</c:v>
                </c:pt>
                <c:pt idx="199093">
                  <c:v>11588.39</c:v>
                </c:pt>
                <c:pt idx="199094">
                  <c:v>11206.8</c:v>
                </c:pt>
                <c:pt idx="199095">
                  <c:v>12633.13</c:v>
                </c:pt>
                <c:pt idx="199096">
                  <c:v>12989.19</c:v>
                </c:pt>
                <c:pt idx="199097">
                  <c:v>12777.64</c:v>
                </c:pt>
                <c:pt idx="199098">
                  <c:v>12486.35</c:v>
                </c:pt>
                <c:pt idx="199099">
                  <c:v>14582.11</c:v>
                </c:pt>
                <c:pt idx="199100">
                  <c:v>14489.73</c:v>
                </c:pt>
                <c:pt idx="199101">
                  <c:v>13513.38</c:v>
                </c:pt>
                <c:pt idx="199102">
                  <c:v>13887.23</c:v>
                </c:pt>
                <c:pt idx="199103">
                  <c:v>12671.56</c:v>
                </c:pt>
                <c:pt idx="199104">
                  <c:v>22426.37</c:v>
                </c:pt>
                <c:pt idx="199105">
                  <c:v>16571.72</c:v>
                </c:pt>
                <c:pt idx="199106">
                  <c:v>12306.87</c:v>
                </c:pt>
                <c:pt idx="199107">
                  <c:v>13895.2</c:v>
                </c:pt>
                <c:pt idx="199108">
                  <c:v>13262.29</c:v>
                </c:pt>
                <c:pt idx="199109">
                  <c:v>17159.09</c:v>
                </c:pt>
                <c:pt idx="199110">
                  <c:v>13162.37</c:v>
                </c:pt>
                <c:pt idx="199111">
                  <c:v>11188.02</c:v>
                </c:pt>
                <c:pt idx="199112">
                  <c:v>11008.73</c:v>
                </c:pt>
                <c:pt idx="199113">
                  <c:v>11503.45</c:v>
                </c:pt>
                <c:pt idx="199114">
                  <c:v>10531.28</c:v>
                </c:pt>
                <c:pt idx="199115">
                  <c:v>9140.02</c:v>
                </c:pt>
                <c:pt idx="199116">
                  <c:v>10072.43</c:v>
                </c:pt>
                <c:pt idx="199117">
                  <c:v>9903.91</c:v>
                </c:pt>
                <c:pt idx="199118">
                  <c:v>9058.6299999999992</c:v>
                </c:pt>
                <c:pt idx="199119">
                  <c:v>11158.85</c:v>
                </c:pt>
                <c:pt idx="199120">
                  <c:v>9922.51</c:v>
                </c:pt>
                <c:pt idx="199121">
                  <c:v>10170.58</c:v>
                </c:pt>
                <c:pt idx="199122">
                  <c:v>2540.98</c:v>
                </c:pt>
                <c:pt idx="199123">
                  <c:v>2159.16</c:v>
                </c:pt>
                <c:pt idx="199124">
                  <c:v>2527.12</c:v>
                </c:pt>
                <c:pt idx="199125">
                  <c:v>2699.22</c:v>
                </c:pt>
                <c:pt idx="199126">
                  <c:v>2804.24</c:v>
                </c:pt>
                <c:pt idx="199127">
                  <c:v>3085.67</c:v>
                </c:pt>
                <c:pt idx="199128">
                  <c:v>3247.59</c:v>
                </c:pt>
                <c:pt idx="199129">
                  <c:v>3000.24</c:v>
                </c:pt>
                <c:pt idx="199130">
                  <c:v>3093.57</c:v>
                </c:pt>
                <c:pt idx="199131">
                  <c:v>2614.41</c:v>
                </c:pt>
                <c:pt idx="199132">
                  <c:v>2899.95</c:v>
                </c:pt>
                <c:pt idx="199133">
                  <c:v>3130.25</c:v>
                </c:pt>
                <c:pt idx="199134">
                  <c:v>2952.8</c:v>
                </c:pt>
                <c:pt idx="199135">
                  <c:v>2758.75</c:v>
                </c:pt>
                <c:pt idx="199136">
                  <c:v>2764.25</c:v>
                </c:pt>
                <c:pt idx="199137">
                  <c:v>3080.65</c:v>
                </c:pt>
                <c:pt idx="199138">
                  <c:v>3148.52</c:v>
                </c:pt>
                <c:pt idx="199139">
                  <c:v>3101.47</c:v>
                </c:pt>
                <c:pt idx="199140">
                  <c:v>2614.94</c:v>
                </c:pt>
                <c:pt idx="199141">
                  <c:v>3106.62</c:v>
                </c:pt>
                <c:pt idx="199142">
                  <c:v>3085.06</c:v>
                </c:pt>
                <c:pt idx="199143">
                  <c:v>2968.58</c:v>
                </c:pt>
                <c:pt idx="199144">
                  <c:v>3726.33</c:v>
                </c:pt>
                <c:pt idx="199145">
                  <c:v>3655.52</c:v>
                </c:pt>
                <c:pt idx="199146">
                  <c:v>3272.11</c:v>
                </c:pt>
                <c:pt idx="199147">
                  <c:v>3431.5</c:v>
                </c:pt>
                <c:pt idx="199148">
                  <c:v>2888.33</c:v>
                </c:pt>
                <c:pt idx="199149">
                  <c:v>3195.22</c:v>
                </c:pt>
                <c:pt idx="199150">
                  <c:v>2902.66</c:v>
                </c:pt>
                <c:pt idx="199151">
                  <c:v>3243.7</c:v>
                </c:pt>
                <c:pt idx="199152">
                  <c:v>3190.55</c:v>
                </c:pt>
                <c:pt idx="199153">
                  <c:v>2591.27</c:v>
                </c:pt>
                <c:pt idx="199154">
                  <c:v>3100.36</c:v>
                </c:pt>
                <c:pt idx="199155">
                  <c:v>2241.6999999999998</c:v>
                </c:pt>
                <c:pt idx="199156">
                  <c:v>2606.1999999999998</c:v>
                </c:pt>
                <c:pt idx="199157">
                  <c:v>2925</c:v>
                </c:pt>
                <c:pt idx="199158">
                  <c:v>2964.37</c:v>
                </c:pt>
                <c:pt idx="199159">
                  <c:v>3382.65</c:v>
                </c:pt>
                <c:pt idx="199160">
                  <c:v>3142.28</c:v>
                </c:pt>
                <c:pt idx="199161">
                  <c:v>2707.85</c:v>
                </c:pt>
                <c:pt idx="199162">
                  <c:v>2489.7399999999998</c:v>
                </c:pt>
                <c:pt idx="199163">
                  <c:v>2252.89</c:v>
                </c:pt>
                <c:pt idx="199164">
                  <c:v>2726.74</c:v>
                </c:pt>
                <c:pt idx="199165">
                  <c:v>2653.91</c:v>
                </c:pt>
                <c:pt idx="199166">
                  <c:v>2779.63</c:v>
                </c:pt>
                <c:pt idx="199167">
                  <c:v>2359.8200000000002</c:v>
                </c:pt>
                <c:pt idx="199168">
                  <c:v>2224.31</c:v>
                </c:pt>
                <c:pt idx="199169">
                  <c:v>2062.04</c:v>
                </c:pt>
                <c:pt idx="199170">
                  <c:v>2333.67</c:v>
                </c:pt>
                <c:pt idx="199171">
                  <c:v>2216.83</c:v>
                </c:pt>
                <c:pt idx="199172">
                  <c:v>1882.92</c:v>
                </c:pt>
                <c:pt idx="199173">
                  <c:v>2449.13</c:v>
                </c:pt>
                <c:pt idx="199174">
                  <c:v>1538.12</c:v>
                </c:pt>
                <c:pt idx="199175">
                  <c:v>2182.9</c:v>
                </c:pt>
                <c:pt idx="199176">
                  <c:v>2989.21</c:v>
                </c:pt>
                <c:pt idx="199177">
                  <c:v>2832.76</c:v>
                </c:pt>
                <c:pt idx="199178">
                  <c:v>3165.03</c:v>
                </c:pt>
                <c:pt idx="199179">
                  <c:v>2762.62</c:v>
                </c:pt>
                <c:pt idx="199180">
                  <c:v>3530.61</c:v>
                </c:pt>
                <c:pt idx="199181">
                  <c:v>2696.33</c:v>
                </c:pt>
                <c:pt idx="199182">
                  <c:v>2690.7</c:v>
                </c:pt>
                <c:pt idx="199183">
                  <c:v>2918.13</c:v>
                </c:pt>
                <c:pt idx="199184">
                  <c:v>2570.8000000000002</c:v>
                </c:pt>
                <c:pt idx="199185">
                  <c:v>3286.64</c:v>
                </c:pt>
                <c:pt idx="199186">
                  <c:v>3620.98</c:v>
                </c:pt>
                <c:pt idx="199187">
                  <c:v>2884.09</c:v>
                </c:pt>
                <c:pt idx="199188">
                  <c:v>2940.61</c:v>
                </c:pt>
                <c:pt idx="199189">
                  <c:v>3786.55</c:v>
                </c:pt>
                <c:pt idx="199190">
                  <c:v>2908.43</c:v>
                </c:pt>
                <c:pt idx="199191">
                  <c:v>3425.44</c:v>
                </c:pt>
                <c:pt idx="199192">
                  <c:v>2936</c:v>
                </c:pt>
                <c:pt idx="199193">
                  <c:v>3428.55</c:v>
                </c:pt>
                <c:pt idx="199194">
                  <c:v>2923</c:v>
                </c:pt>
                <c:pt idx="199195">
                  <c:v>3385.82</c:v>
                </c:pt>
                <c:pt idx="199196">
                  <c:v>3356</c:v>
                </c:pt>
                <c:pt idx="199197">
                  <c:v>3717.98</c:v>
                </c:pt>
                <c:pt idx="199198">
                  <c:v>3459.81</c:v>
                </c:pt>
                <c:pt idx="199199">
                  <c:v>2888.47</c:v>
                </c:pt>
                <c:pt idx="199200">
                  <c:v>2883.44</c:v>
                </c:pt>
                <c:pt idx="199201">
                  <c:v>3249.54</c:v>
                </c:pt>
                <c:pt idx="199202">
                  <c:v>2745.51</c:v>
                </c:pt>
                <c:pt idx="199203">
                  <c:v>2866.93</c:v>
                </c:pt>
                <c:pt idx="199204">
                  <c:v>2727.57</c:v>
                </c:pt>
                <c:pt idx="199205">
                  <c:v>2732.53</c:v>
                </c:pt>
                <c:pt idx="199206">
                  <c:v>2815.31</c:v>
                </c:pt>
                <c:pt idx="199207">
                  <c:v>2634.72</c:v>
                </c:pt>
                <c:pt idx="199208">
                  <c:v>2687.87</c:v>
                </c:pt>
                <c:pt idx="199209">
                  <c:v>2587.11</c:v>
                </c:pt>
                <c:pt idx="199210">
                  <c:v>3070.24</c:v>
                </c:pt>
                <c:pt idx="199211">
                  <c:v>2776.79</c:v>
                </c:pt>
                <c:pt idx="199212">
                  <c:v>2838.95</c:v>
                </c:pt>
                <c:pt idx="199213">
                  <c:v>3252.8</c:v>
                </c:pt>
                <c:pt idx="199214">
                  <c:v>2700.35</c:v>
                </c:pt>
                <c:pt idx="199215">
                  <c:v>2742.85</c:v>
                </c:pt>
                <c:pt idx="199216">
                  <c:v>2854.84</c:v>
                </c:pt>
                <c:pt idx="199217">
                  <c:v>2457.14</c:v>
                </c:pt>
                <c:pt idx="199218">
                  <c:v>2079.33</c:v>
                </c:pt>
                <c:pt idx="199219">
                  <c:v>2537.5500000000002</c:v>
                </c:pt>
                <c:pt idx="199220">
                  <c:v>2342.4699999999998</c:v>
                </c:pt>
                <c:pt idx="199221">
                  <c:v>1654.16</c:v>
                </c:pt>
                <c:pt idx="199222">
                  <c:v>1861.93</c:v>
                </c:pt>
                <c:pt idx="199223">
                  <c:v>1752.08</c:v>
                </c:pt>
                <c:pt idx="199224">
                  <c:v>2909.57</c:v>
                </c:pt>
                <c:pt idx="199225">
                  <c:v>2408.67</c:v>
                </c:pt>
                <c:pt idx="199226">
                  <c:v>2212.94</c:v>
                </c:pt>
                <c:pt idx="199227">
                  <c:v>2402.1999999999998</c:v>
                </c:pt>
                <c:pt idx="199228">
                  <c:v>2277.7199999999998</c:v>
                </c:pt>
                <c:pt idx="199229">
                  <c:v>2596.41</c:v>
                </c:pt>
                <c:pt idx="199230">
                  <c:v>2534.9299999999998</c:v>
                </c:pt>
                <c:pt idx="199231">
                  <c:v>2641.72</c:v>
                </c:pt>
                <c:pt idx="199232">
                  <c:v>2461.92</c:v>
                </c:pt>
                <c:pt idx="199233">
                  <c:v>3139.93</c:v>
                </c:pt>
                <c:pt idx="199234">
                  <c:v>3030.72</c:v>
                </c:pt>
                <c:pt idx="199235">
                  <c:v>2538.2600000000002</c:v>
                </c:pt>
                <c:pt idx="199236">
                  <c:v>2932.54</c:v>
                </c:pt>
                <c:pt idx="199237">
                  <c:v>2771.06</c:v>
                </c:pt>
                <c:pt idx="199238">
                  <c:v>2891.98</c:v>
                </c:pt>
                <c:pt idx="199239">
                  <c:v>3399.32</c:v>
                </c:pt>
                <c:pt idx="199240">
                  <c:v>2559.25</c:v>
                </c:pt>
                <c:pt idx="199241">
                  <c:v>2711.28</c:v>
                </c:pt>
                <c:pt idx="199242">
                  <c:v>2739.79</c:v>
                </c:pt>
                <c:pt idx="199243">
                  <c:v>2821.1</c:v>
                </c:pt>
                <c:pt idx="199244">
                  <c:v>2444.23</c:v>
                </c:pt>
                <c:pt idx="199245">
                  <c:v>2576.4499999999998</c:v>
                </c:pt>
                <c:pt idx="199246">
                  <c:v>2323.94</c:v>
                </c:pt>
                <c:pt idx="199247">
                  <c:v>2352.0500000000002</c:v>
                </c:pt>
                <c:pt idx="199248">
                  <c:v>2421.41</c:v>
                </c:pt>
                <c:pt idx="199249">
                  <c:v>3244.36</c:v>
                </c:pt>
                <c:pt idx="199250">
                  <c:v>2729.45</c:v>
                </c:pt>
                <c:pt idx="199251">
                  <c:v>2492.88</c:v>
                </c:pt>
                <c:pt idx="199252">
                  <c:v>3072.72</c:v>
                </c:pt>
                <c:pt idx="199253">
                  <c:v>2892.69</c:v>
                </c:pt>
                <c:pt idx="199254">
                  <c:v>2935.71</c:v>
                </c:pt>
                <c:pt idx="199255">
                  <c:v>2766.74</c:v>
                </c:pt>
                <c:pt idx="199256">
                  <c:v>2727.51</c:v>
                </c:pt>
                <c:pt idx="199257">
                  <c:v>2689.31</c:v>
                </c:pt>
                <c:pt idx="199258">
                  <c:v>2599.3200000000002</c:v>
                </c:pt>
                <c:pt idx="199259">
                  <c:v>2517.2399999999998</c:v>
                </c:pt>
                <c:pt idx="199260">
                  <c:v>3299.08</c:v>
                </c:pt>
                <c:pt idx="199261">
                  <c:v>2675</c:v>
                </c:pt>
                <c:pt idx="199262">
                  <c:v>2555.71</c:v>
                </c:pt>
                <c:pt idx="199263">
                  <c:v>3053.24</c:v>
                </c:pt>
                <c:pt idx="199264">
                  <c:v>2475.61</c:v>
                </c:pt>
                <c:pt idx="199265">
                  <c:v>30634.52</c:v>
                </c:pt>
                <c:pt idx="199266">
                  <c:v>27586.33</c:v>
                </c:pt>
                <c:pt idx="199267">
                  <c:v>30587.41</c:v>
                </c:pt>
                <c:pt idx="199268">
                  <c:v>31691.18</c:v>
                </c:pt>
                <c:pt idx="199269">
                  <c:v>30658.89</c:v>
                </c:pt>
                <c:pt idx="199270">
                  <c:v>28203.64</c:v>
                </c:pt>
                <c:pt idx="199271">
                  <c:v>27950.45</c:v>
                </c:pt>
                <c:pt idx="199272">
                  <c:v>26876.39</c:v>
                </c:pt>
                <c:pt idx="199273">
                  <c:v>28699.14</c:v>
                </c:pt>
                <c:pt idx="199274">
                  <c:v>28524.43</c:v>
                </c:pt>
                <c:pt idx="199275">
                  <c:v>28616.73</c:v>
                </c:pt>
                <c:pt idx="199276">
                  <c:v>30058.37</c:v>
                </c:pt>
                <c:pt idx="199277">
                  <c:v>27894.33</c:v>
                </c:pt>
                <c:pt idx="199278">
                  <c:v>29878.82</c:v>
                </c:pt>
                <c:pt idx="199279">
                  <c:v>27071.91</c:v>
                </c:pt>
                <c:pt idx="199280">
                  <c:v>31025.11</c:v>
                </c:pt>
                <c:pt idx="199281">
                  <c:v>29257.83</c:v>
                </c:pt>
                <c:pt idx="199282">
                  <c:v>30469.279999999999</c:v>
                </c:pt>
                <c:pt idx="199283">
                  <c:v>29608.41</c:v>
                </c:pt>
                <c:pt idx="199284">
                  <c:v>29022.13</c:v>
                </c:pt>
                <c:pt idx="199285">
                  <c:v>28117.14</c:v>
                </c:pt>
                <c:pt idx="199286">
                  <c:v>27848.67</c:v>
                </c:pt>
                <c:pt idx="199287">
                  <c:v>29007.39</c:v>
                </c:pt>
                <c:pt idx="199288">
                  <c:v>29217.06</c:v>
                </c:pt>
                <c:pt idx="199289">
                  <c:v>29606.62</c:v>
                </c:pt>
                <c:pt idx="199290">
                  <c:v>28914.99</c:v>
                </c:pt>
                <c:pt idx="199291">
                  <c:v>29199.99</c:v>
                </c:pt>
                <c:pt idx="199292">
                  <c:v>29549.86</c:v>
                </c:pt>
                <c:pt idx="199293">
                  <c:v>32115.71</c:v>
                </c:pt>
                <c:pt idx="199294">
                  <c:v>31140.13</c:v>
                </c:pt>
                <c:pt idx="199295">
                  <c:v>29161.95</c:v>
                </c:pt>
                <c:pt idx="199296">
                  <c:v>28643.27</c:v>
                </c:pt>
                <c:pt idx="199297">
                  <c:v>29851.83</c:v>
                </c:pt>
                <c:pt idx="199298">
                  <c:v>29938.2</c:v>
                </c:pt>
                <c:pt idx="199299">
                  <c:v>30082.33</c:v>
                </c:pt>
                <c:pt idx="199300">
                  <c:v>30425.919999999998</c:v>
                </c:pt>
                <c:pt idx="199301">
                  <c:v>29723.56</c:v>
                </c:pt>
                <c:pt idx="199302">
                  <c:v>29309.31</c:v>
                </c:pt>
                <c:pt idx="199303">
                  <c:v>29026.29</c:v>
                </c:pt>
                <c:pt idx="199304">
                  <c:v>29729.200000000001</c:v>
                </c:pt>
                <c:pt idx="199305">
                  <c:v>30228.77</c:v>
                </c:pt>
                <c:pt idx="199306">
                  <c:v>29628.82</c:v>
                </c:pt>
                <c:pt idx="199307">
                  <c:v>30992.05</c:v>
                </c:pt>
                <c:pt idx="199308">
                  <c:v>27656.86</c:v>
                </c:pt>
                <c:pt idx="199309">
                  <c:v>27952.880000000001</c:v>
                </c:pt>
                <c:pt idx="199310">
                  <c:v>28543.74</c:v>
                </c:pt>
                <c:pt idx="199311">
                  <c:v>30166.46</c:v>
                </c:pt>
                <c:pt idx="199312">
                  <c:v>27006.26</c:v>
                </c:pt>
                <c:pt idx="199313">
                  <c:v>27290.87</c:v>
                </c:pt>
                <c:pt idx="199314">
                  <c:v>27135.54</c:v>
                </c:pt>
                <c:pt idx="199315">
                  <c:v>29530.720000000001</c:v>
                </c:pt>
                <c:pt idx="199316">
                  <c:v>27197.61</c:v>
                </c:pt>
                <c:pt idx="199317">
                  <c:v>21627.25</c:v>
                </c:pt>
                <c:pt idx="199318">
                  <c:v>28605.37</c:v>
                </c:pt>
                <c:pt idx="199319">
                  <c:v>31966.05</c:v>
                </c:pt>
                <c:pt idx="199320">
                  <c:v>32338.09</c:v>
                </c:pt>
                <c:pt idx="199321">
                  <c:v>31385.13</c:v>
                </c:pt>
                <c:pt idx="199322">
                  <c:v>31552.53</c:v>
                </c:pt>
                <c:pt idx="199323">
                  <c:v>31434.639999999999</c:v>
                </c:pt>
                <c:pt idx="199324">
                  <c:v>30692.55</c:v>
                </c:pt>
                <c:pt idx="199325">
                  <c:v>28412.44</c:v>
                </c:pt>
                <c:pt idx="199326">
                  <c:v>28850.91</c:v>
                </c:pt>
                <c:pt idx="199327">
                  <c:v>29752.89</c:v>
                </c:pt>
                <c:pt idx="199328">
                  <c:v>28560.720000000001</c:v>
                </c:pt>
                <c:pt idx="199329">
                  <c:v>28863.78</c:v>
                </c:pt>
                <c:pt idx="199330">
                  <c:v>28069.72</c:v>
                </c:pt>
                <c:pt idx="199331">
                  <c:v>27333.01</c:v>
                </c:pt>
                <c:pt idx="199332">
                  <c:v>30585.19</c:v>
                </c:pt>
                <c:pt idx="199333">
                  <c:v>28176.85</c:v>
                </c:pt>
                <c:pt idx="199334">
                  <c:v>29095.62</c:v>
                </c:pt>
                <c:pt idx="199335">
                  <c:v>30208.1</c:v>
                </c:pt>
                <c:pt idx="199336">
                  <c:v>29468.65</c:v>
                </c:pt>
                <c:pt idx="199337">
                  <c:v>26590.15</c:v>
                </c:pt>
                <c:pt idx="199338">
                  <c:v>28566.560000000001</c:v>
                </c:pt>
                <c:pt idx="199339">
                  <c:v>25896.18</c:v>
                </c:pt>
                <c:pt idx="199340">
                  <c:v>29105.19</c:v>
                </c:pt>
                <c:pt idx="199341">
                  <c:v>30186.65</c:v>
                </c:pt>
                <c:pt idx="199342">
                  <c:v>27407.42</c:v>
                </c:pt>
                <c:pt idx="199343">
                  <c:v>27550.7</c:v>
                </c:pt>
                <c:pt idx="199344">
                  <c:v>26542.61</c:v>
                </c:pt>
                <c:pt idx="199345">
                  <c:v>31242.91</c:v>
                </c:pt>
                <c:pt idx="199346">
                  <c:v>30083.67</c:v>
                </c:pt>
                <c:pt idx="199347">
                  <c:v>30333.4</c:v>
                </c:pt>
                <c:pt idx="199348">
                  <c:v>26787.02</c:v>
                </c:pt>
                <c:pt idx="199349">
                  <c:v>26939.63</c:v>
                </c:pt>
                <c:pt idx="199350">
                  <c:v>27102.81</c:v>
                </c:pt>
                <c:pt idx="199351">
                  <c:v>26485.200000000001</c:v>
                </c:pt>
                <c:pt idx="199352">
                  <c:v>27615.9</c:v>
                </c:pt>
                <c:pt idx="199353">
                  <c:v>28298.6</c:v>
                </c:pt>
                <c:pt idx="199354">
                  <c:v>27716.36</c:v>
                </c:pt>
                <c:pt idx="199355">
                  <c:v>26820.85</c:v>
                </c:pt>
                <c:pt idx="199356">
                  <c:v>29108.27</c:v>
                </c:pt>
                <c:pt idx="199357">
                  <c:v>28867.11</c:v>
                </c:pt>
                <c:pt idx="199358">
                  <c:v>27566.28</c:v>
                </c:pt>
                <c:pt idx="199359">
                  <c:v>30986.69</c:v>
                </c:pt>
                <c:pt idx="199360">
                  <c:v>26296.15</c:v>
                </c:pt>
                <c:pt idx="199361">
                  <c:v>26604.82</c:v>
                </c:pt>
                <c:pt idx="199362">
                  <c:v>29272.12</c:v>
                </c:pt>
                <c:pt idx="199363">
                  <c:v>28940.19</c:v>
                </c:pt>
                <c:pt idx="199364">
                  <c:v>25222.81</c:v>
                </c:pt>
                <c:pt idx="199365">
                  <c:v>27539.7</c:v>
                </c:pt>
                <c:pt idx="199366">
                  <c:v>27918.91</c:v>
                </c:pt>
                <c:pt idx="199367">
                  <c:v>27846.3</c:v>
                </c:pt>
                <c:pt idx="199368">
                  <c:v>26188.5</c:v>
                </c:pt>
                <c:pt idx="199369">
                  <c:v>28055</c:v>
                </c:pt>
                <c:pt idx="199370">
                  <c:v>28998.26</c:v>
                </c:pt>
                <c:pt idx="199371">
                  <c:v>27685.599999999999</c:v>
                </c:pt>
                <c:pt idx="199372">
                  <c:v>28986.75</c:v>
                </c:pt>
                <c:pt idx="199373">
                  <c:v>30643.47</c:v>
                </c:pt>
                <c:pt idx="199374">
                  <c:v>30045.200000000001</c:v>
                </c:pt>
                <c:pt idx="199375">
                  <c:v>29967.09</c:v>
                </c:pt>
                <c:pt idx="199376">
                  <c:v>27664.77</c:v>
                </c:pt>
                <c:pt idx="199377">
                  <c:v>28815.71</c:v>
                </c:pt>
                <c:pt idx="199378">
                  <c:v>27125.38</c:v>
                </c:pt>
                <c:pt idx="199379">
                  <c:v>27444.28</c:v>
                </c:pt>
                <c:pt idx="199380">
                  <c:v>29482.7</c:v>
                </c:pt>
                <c:pt idx="199381">
                  <c:v>24852.44</c:v>
                </c:pt>
                <c:pt idx="199382">
                  <c:v>26457.13</c:v>
                </c:pt>
                <c:pt idx="199383">
                  <c:v>23771.39</c:v>
                </c:pt>
                <c:pt idx="199384">
                  <c:v>26276.52</c:v>
                </c:pt>
                <c:pt idx="199385">
                  <c:v>26639.94</c:v>
                </c:pt>
                <c:pt idx="199386">
                  <c:v>25376.49</c:v>
                </c:pt>
                <c:pt idx="199387">
                  <c:v>25058.53</c:v>
                </c:pt>
                <c:pt idx="199388">
                  <c:v>27504.02</c:v>
                </c:pt>
                <c:pt idx="199389">
                  <c:v>27435.97</c:v>
                </c:pt>
                <c:pt idx="199390">
                  <c:v>26687.37</c:v>
                </c:pt>
                <c:pt idx="199391">
                  <c:v>26567.82</c:v>
                </c:pt>
                <c:pt idx="199392">
                  <c:v>24619.67</c:v>
                </c:pt>
                <c:pt idx="199393">
                  <c:v>25183.599999999999</c:v>
                </c:pt>
                <c:pt idx="199394">
                  <c:v>25911.69</c:v>
                </c:pt>
                <c:pt idx="199395">
                  <c:v>27548.42</c:v>
                </c:pt>
                <c:pt idx="199396">
                  <c:v>27797.64</c:v>
                </c:pt>
                <c:pt idx="199397">
                  <c:v>29072.98</c:v>
                </c:pt>
                <c:pt idx="199398">
                  <c:v>30078.95</c:v>
                </c:pt>
                <c:pt idx="199399">
                  <c:v>29299.34</c:v>
                </c:pt>
                <c:pt idx="199400">
                  <c:v>26545.95</c:v>
                </c:pt>
                <c:pt idx="199401">
                  <c:v>25937.51</c:v>
                </c:pt>
                <c:pt idx="199402">
                  <c:v>26309.39</c:v>
                </c:pt>
                <c:pt idx="199403">
                  <c:v>26923.09</c:v>
                </c:pt>
                <c:pt idx="199404">
                  <c:v>25374.9</c:v>
                </c:pt>
                <c:pt idx="199405">
                  <c:v>25389.99</c:v>
                </c:pt>
                <c:pt idx="199406">
                  <c:v>25607.09</c:v>
                </c:pt>
                <c:pt idx="199407">
                  <c:v>25437.03</c:v>
                </c:pt>
                <c:pt idx="199408">
                  <c:v>20884.599999999999</c:v>
                </c:pt>
                <c:pt idx="199409">
                  <c:v>19151.919999999998</c:v>
                </c:pt>
                <c:pt idx="199410">
                  <c:v>18007.32</c:v>
                </c:pt>
                <c:pt idx="199411">
                  <c:v>17340.71</c:v>
                </c:pt>
                <c:pt idx="199412">
                  <c:v>19856.14</c:v>
                </c:pt>
                <c:pt idx="199413">
                  <c:v>16727.25</c:v>
                </c:pt>
                <c:pt idx="199414">
                  <c:v>16483.07</c:v>
                </c:pt>
                <c:pt idx="199415">
                  <c:v>14319.99</c:v>
                </c:pt>
                <c:pt idx="199416">
                  <c:v>16938.669999999998</c:v>
                </c:pt>
                <c:pt idx="199417">
                  <c:v>17655</c:v>
                </c:pt>
                <c:pt idx="199418">
                  <c:v>12936.23</c:v>
                </c:pt>
                <c:pt idx="199419">
                  <c:v>13465.58</c:v>
                </c:pt>
                <c:pt idx="199420">
                  <c:v>13080.38</c:v>
                </c:pt>
                <c:pt idx="199421">
                  <c:v>18322.37</c:v>
                </c:pt>
                <c:pt idx="199422">
                  <c:v>17010.02</c:v>
                </c:pt>
                <c:pt idx="199423">
                  <c:v>16036.51</c:v>
                </c:pt>
                <c:pt idx="199424">
                  <c:v>15447.4</c:v>
                </c:pt>
                <c:pt idx="199425">
                  <c:v>15541.32</c:v>
                </c:pt>
                <c:pt idx="199426">
                  <c:v>17655.27</c:v>
                </c:pt>
                <c:pt idx="199427">
                  <c:v>15286.53</c:v>
                </c:pt>
                <c:pt idx="199428">
                  <c:v>13758.21</c:v>
                </c:pt>
                <c:pt idx="199429">
                  <c:v>14189.27</c:v>
                </c:pt>
                <c:pt idx="199430">
                  <c:v>16157.93</c:v>
                </c:pt>
                <c:pt idx="199431">
                  <c:v>14054.81</c:v>
                </c:pt>
                <c:pt idx="199432">
                  <c:v>15171.32</c:v>
                </c:pt>
                <c:pt idx="199433">
                  <c:v>15480.63</c:v>
                </c:pt>
                <c:pt idx="199434">
                  <c:v>17002.37</c:v>
                </c:pt>
                <c:pt idx="199435">
                  <c:v>16570.349999999999</c:v>
                </c:pt>
                <c:pt idx="199436">
                  <c:v>14893.38</c:v>
                </c:pt>
                <c:pt idx="199437">
                  <c:v>14776.53</c:v>
                </c:pt>
                <c:pt idx="199438">
                  <c:v>14816.71</c:v>
                </c:pt>
                <c:pt idx="199439">
                  <c:v>15979.4</c:v>
                </c:pt>
                <c:pt idx="199440">
                  <c:v>16414.02</c:v>
                </c:pt>
                <c:pt idx="199441">
                  <c:v>12731.57</c:v>
                </c:pt>
                <c:pt idx="199442">
                  <c:v>13398.25</c:v>
                </c:pt>
                <c:pt idx="199443">
                  <c:v>13085.29</c:v>
                </c:pt>
                <c:pt idx="199444">
                  <c:v>14381.27</c:v>
                </c:pt>
                <c:pt idx="199445">
                  <c:v>15757.61</c:v>
                </c:pt>
                <c:pt idx="199446">
                  <c:v>13912.14</c:v>
                </c:pt>
                <c:pt idx="199447">
                  <c:v>15166.33</c:v>
                </c:pt>
                <c:pt idx="199448">
                  <c:v>16574.53</c:v>
                </c:pt>
                <c:pt idx="199449">
                  <c:v>19225.29</c:v>
                </c:pt>
                <c:pt idx="199450">
                  <c:v>39597.19</c:v>
                </c:pt>
                <c:pt idx="199451">
                  <c:v>17715.099999999999</c:v>
                </c:pt>
                <c:pt idx="199452">
                  <c:v>24005.4</c:v>
                </c:pt>
                <c:pt idx="199453">
                  <c:v>27260.99</c:v>
                </c:pt>
                <c:pt idx="199454">
                  <c:v>50183.62</c:v>
                </c:pt>
                <c:pt idx="199455">
                  <c:v>17593.310000000001</c:v>
                </c:pt>
                <c:pt idx="199456">
                  <c:v>16939.419999999998</c:v>
                </c:pt>
                <c:pt idx="199457">
                  <c:v>14569.2</c:v>
                </c:pt>
                <c:pt idx="199458">
                  <c:v>14155.35</c:v>
                </c:pt>
                <c:pt idx="199459">
                  <c:v>15709.78</c:v>
                </c:pt>
                <c:pt idx="199460">
                  <c:v>15107.63</c:v>
                </c:pt>
                <c:pt idx="199461">
                  <c:v>16589.55</c:v>
                </c:pt>
                <c:pt idx="199462">
                  <c:v>18656.87</c:v>
                </c:pt>
                <c:pt idx="199463">
                  <c:v>16804.53</c:v>
                </c:pt>
                <c:pt idx="199464">
                  <c:v>19199.05</c:v>
                </c:pt>
                <c:pt idx="199465">
                  <c:v>16530.740000000002</c:v>
                </c:pt>
                <c:pt idx="199466">
                  <c:v>16866.96</c:v>
                </c:pt>
                <c:pt idx="199467">
                  <c:v>16336.6</c:v>
                </c:pt>
                <c:pt idx="199468">
                  <c:v>16531.46</c:v>
                </c:pt>
                <c:pt idx="199469">
                  <c:v>17032.759999999998</c:v>
                </c:pt>
                <c:pt idx="199470">
                  <c:v>17191.71</c:v>
                </c:pt>
                <c:pt idx="199471">
                  <c:v>17802.18</c:v>
                </c:pt>
                <c:pt idx="199472">
                  <c:v>18314.5</c:v>
                </c:pt>
                <c:pt idx="199473">
                  <c:v>16836.87</c:v>
                </c:pt>
                <c:pt idx="199474">
                  <c:v>19696.650000000001</c:v>
                </c:pt>
                <c:pt idx="199475">
                  <c:v>16800.96</c:v>
                </c:pt>
                <c:pt idx="199476">
                  <c:v>15111</c:v>
                </c:pt>
                <c:pt idx="199477">
                  <c:v>15611.27</c:v>
                </c:pt>
                <c:pt idx="199478">
                  <c:v>15425.19</c:v>
                </c:pt>
                <c:pt idx="199479">
                  <c:v>16448.34</c:v>
                </c:pt>
                <c:pt idx="199480">
                  <c:v>16268.01</c:v>
                </c:pt>
                <c:pt idx="199481">
                  <c:v>15011.71</c:v>
                </c:pt>
                <c:pt idx="199482">
                  <c:v>16445.939999999999</c:v>
                </c:pt>
                <c:pt idx="199483">
                  <c:v>15453.21</c:v>
                </c:pt>
                <c:pt idx="199484">
                  <c:v>16603.61</c:v>
                </c:pt>
                <c:pt idx="199485">
                  <c:v>16714.28</c:v>
                </c:pt>
                <c:pt idx="199486">
                  <c:v>16764.900000000001</c:v>
                </c:pt>
                <c:pt idx="199487">
                  <c:v>16029.77</c:v>
                </c:pt>
                <c:pt idx="199488">
                  <c:v>15366.02</c:v>
                </c:pt>
                <c:pt idx="199489">
                  <c:v>12535.27</c:v>
                </c:pt>
                <c:pt idx="199490">
                  <c:v>11849.33</c:v>
                </c:pt>
                <c:pt idx="199491">
                  <c:v>10476.120000000001</c:v>
                </c:pt>
                <c:pt idx="199492">
                  <c:v>11840.36</c:v>
                </c:pt>
                <c:pt idx="199493">
                  <c:v>13537.14</c:v>
                </c:pt>
                <c:pt idx="199494">
                  <c:v>12141.99</c:v>
                </c:pt>
                <c:pt idx="199495">
                  <c:v>12527.44</c:v>
                </c:pt>
                <c:pt idx="199496">
                  <c:v>13179.68</c:v>
                </c:pt>
                <c:pt idx="199497">
                  <c:v>12637.06</c:v>
                </c:pt>
                <c:pt idx="199498">
                  <c:v>12241.25</c:v>
                </c:pt>
                <c:pt idx="199499">
                  <c:v>12155.11</c:v>
                </c:pt>
                <c:pt idx="199500">
                  <c:v>11360.29</c:v>
                </c:pt>
                <c:pt idx="199501">
                  <c:v>14863.82</c:v>
                </c:pt>
                <c:pt idx="199502">
                  <c:v>35552.61</c:v>
                </c:pt>
                <c:pt idx="199503">
                  <c:v>15288.8</c:v>
                </c:pt>
                <c:pt idx="199504">
                  <c:v>20605.560000000001</c:v>
                </c:pt>
                <c:pt idx="199505">
                  <c:v>22357.62</c:v>
                </c:pt>
                <c:pt idx="199506">
                  <c:v>37563.980000000003</c:v>
                </c:pt>
                <c:pt idx="199507">
                  <c:v>20014.75</c:v>
                </c:pt>
                <c:pt idx="199508">
                  <c:v>13340.14</c:v>
                </c:pt>
                <c:pt idx="199509">
                  <c:v>13351.12</c:v>
                </c:pt>
                <c:pt idx="199510">
                  <c:v>15045.4</c:v>
                </c:pt>
                <c:pt idx="199511">
                  <c:v>12234.39</c:v>
                </c:pt>
                <c:pt idx="199512">
                  <c:v>14592.42</c:v>
                </c:pt>
                <c:pt idx="199513">
                  <c:v>16501.05</c:v>
                </c:pt>
                <c:pt idx="199514">
                  <c:v>17222.37</c:v>
                </c:pt>
                <c:pt idx="199515">
                  <c:v>15509.1</c:v>
                </c:pt>
                <c:pt idx="199516">
                  <c:v>15443.97</c:v>
                </c:pt>
                <c:pt idx="199517">
                  <c:v>15031.58</c:v>
                </c:pt>
                <c:pt idx="199518">
                  <c:v>14768.6</c:v>
                </c:pt>
                <c:pt idx="199519">
                  <c:v>14562.65</c:v>
                </c:pt>
                <c:pt idx="199520">
                  <c:v>13109.68</c:v>
                </c:pt>
                <c:pt idx="199521">
                  <c:v>13510.88</c:v>
                </c:pt>
                <c:pt idx="199522">
                  <c:v>13937.04</c:v>
                </c:pt>
                <c:pt idx="199523">
                  <c:v>12179.77</c:v>
                </c:pt>
                <c:pt idx="199524">
                  <c:v>12324</c:v>
                </c:pt>
                <c:pt idx="199525">
                  <c:v>15180.24</c:v>
                </c:pt>
                <c:pt idx="199526">
                  <c:v>12487.74</c:v>
                </c:pt>
                <c:pt idx="199527">
                  <c:v>15403.93</c:v>
                </c:pt>
                <c:pt idx="199528">
                  <c:v>12837.98</c:v>
                </c:pt>
                <c:pt idx="199529">
                  <c:v>11855.23</c:v>
                </c:pt>
                <c:pt idx="199530">
                  <c:v>13066</c:v>
                </c:pt>
                <c:pt idx="199531">
                  <c:v>14106.22</c:v>
                </c:pt>
                <c:pt idx="199532">
                  <c:v>13048.27</c:v>
                </c:pt>
                <c:pt idx="199533">
                  <c:v>12945.09</c:v>
                </c:pt>
                <c:pt idx="199534">
                  <c:v>13625.27</c:v>
                </c:pt>
                <c:pt idx="199535">
                  <c:v>11784.84</c:v>
                </c:pt>
                <c:pt idx="199536">
                  <c:v>13030.12</c:v>
                </c:pt>
                <c:pt idx="199537">
                  <c:v>12793.24</c:v>
                </c:pt>
                <c:pt idx="199538">
                  <c:v>12050.14</c:v>
                </c:pt>
                <c:pt idx="199539">
                  <c:v>12517.49</c:v>
                </c:pt>
                <c:pt idx="199540">
                  <c:v>13291.03</c:v>
                </c:pt>
                <c:pt idx="199541">
                  <c:v>12375.06</c:v>
                </c:pt>
                <c:pt idx="199542">
                  <c:v>12507.73</c:v>
                </c:pt>
                <c:pt idx="199543">
                  <c:v>10384.120000000001</c:v>
                </c:pt>
                <c:pt idx="199544">
                  <c:v>12904.7</c:v>
                </c:pt>
                <c:pt idx="199545">
                  <c:v>11781.77</c:v>
                </c:pt>
                <c:pt idx="199546">
                  <c:v>11098.57</c:v>
                </c:pt>
                <c:pt idx="199547">
                  <c:v>11996.12</c:v>
                </c:pt>
                <c:pt idx="199548">
                  <c:v>12988.9</c:v>
                </c:pt>
                <c:pt idx="199549">
                  <c:v>12099.77</c:v>
                </c:pt>
                <c:pt idx="199550">
                  <c:v>12839.17</c:v>
                </c:pt>
                <c:pt idx="199551">
                  <c:v>2043.85</c:v>
                </c:pt>
                <c:pt idx="199552">
                  <c:v>2284.85</c:v>
                </c:pt>
                <c:pt idx="199553">
                  <c:v>2003.61</c:v>
                </c:pt>
                <c:pt idx="199554">
                  <c:v>2944.95</c:v>
                </c:pt>
                <c:pt idx="199555">
                  <c:v>4114.6400000000003</c:v>
                </c:pt>
                <c:pt idx="199556">
                  <c:v>4577.7</c:v>
                </c:pt>
                <c:pt idx="199557">
                  <c:v>8602.3799999999992</c:v>
                </c:pt>
                <c:pt idx="199558">
                  <c:v>6097.25</c:v>
                </c:pt>
                <c:pt idx="199559">
                  <c:v>11109.12</c:v>
                </c:pt>
                <c:pt idx="199560">
                  <c:v>12392.22</c:v>
                </c:pt>
                <c:pt idx="199561">
                  <c:v>14158.49</c:v>
                </c:pt>
                <c:pt idx="199562">
                  <c:v>12212.54</c:v>
                </c:pt>
                <c:pt idx="199563">
                  <c:v>13812.88</c:v>
                </c:pt>
                <c:pt idx="199564">
                  <c:v>12258.03</c:v>
                </c:pt>
                <c:pt idx="199565">
                  <c:v>10029.65</c:v>
                </c:pt>
                <c:pt idx="199566">
                  <c:v>10677.55</c:v>
                </c:pt>
                <c:pt idx="199567">
                  <c:v>11470.88</c:v>
                </c:pt>
                <c:pt idx="199568">
                  <c:v>16987.89</c:v>
                </c:pt>
                <c:pt idx="199569">
                  <c:v>9228.1299999999992</c:v>
                </c:pt>
                <c:pt idx="199570">
                  <c:v>10620.01</c:v>
                </c:pt>
                <c:pt idx="199571">
                  <c:v>11711.96</c:v>
                </c:pt>
                <c:pt idx="199572">
                  <c:v>7595.34</c:v>
                </c:pt>
                <c:pt idx="199573">
                  <c:v>7511.64</c:v>
                </c:pt>
                <c:pt idx="199574">
                  <c:v>8355.2099999999991</c:v>
                </c:pt>
                <c:pt idx="199575">
                  <c:v>6484.48</c:v>
                </c:pt>
                <c:pt idx="199576">
                  <c:v>7032.09</c:v>
                </c:pt>
                <c:pt idx="199577">
                  <c:v>6817.22</c:v>
                </c:pt>
                <c:pt idx="199578">
                  <c:v>5476.7</c:v>
                </c:pt>
                <c:pt idx="199579">
                  <c:v>4912.88</c:v>
                </c:pt>
                <c:pt idx="199580">
                  <c:v>5002.34</c:v>
                </c:pt>
                <c:pt idx="199581">
                  <c:v>6929.73</c:v>
                </c:pt>
                <c:pt idx="199582">
                  <c:v>5779.38</c:v>
                </c:pt>
                <c:pt idx="199583">
                  <c:v>4367.83</c:v>
                </c:pt>
                <c:pt idx="199584">
                  <c:v>4739.5200000000004</c:v>
                </c:pt>
                <c:pt idx="199585">
                  <c:v>4643.74</c:v>
                </c:pt>
                <c:pt idx="199586">
                  <c:v>4122.72</c:v>
                </c:pt>
                <c:pt idx="199587">
                  <c:v>3960.32</c:v>
                </c:pt>
                <c:pt idx="199588">
                  <c:v>2579.04</c:v>
                </c:pt>
                <c:pt idx="199589">
                  <c:v>2327.79</c:v>
                </c:pt>
                <c:pt idx="199590">
                  <c:v>2182.5700000000002</c:v>
                </c:pt>
                <c:pt idx="199591">
                  <c:v>1750.3</c:v>
                </c:pt>
                <c:pt idx="199592">
                  <c:v>1090.32</c:v>
                </c:pt>
                <c:pt idx="199593">
                  <c:v>2418.6999999999998</c:v>
                </c:pt>
                <c:pt idx="199594">
                  <c:v>1361.3</c:v>
                </c:pt>
                <c:pt idx="199595">
                  <c:v>1239.2</c:v>
                </c:pt>
                <c:pt idx="199596">
                  <c:v>824.1</c:v>
                </c:pt>
                <c:pt idx="199597">
                  <c:v>1034.47</c:v>
                </c:pt>
                <c:pt idx="199598">
                  <c:v>958.34</c:v>
                </c:pt>
                <c:pt idx="199599">
                  <c:v>1141.1600000000001</c:v>
                </c:pt>
                <c:pt idx="199600">
                  <c:v>1018.62</c:v>
                </c:pt>
                <c:pt idx="199601">
                  <c:v>1117.68</c:v>
                </c:pt>
                <c:pt idx="199602">
                  <c:v>1171.8800000000001</c:v>
                </c:pt>
                <c:pt idx="199603">
                  <c:v>1790.45</c:v>
                </c:pt>
                <c:pt idx="199604">
                  <c:v>2011.45</c:v>
                </c:pt>
                <c:pt idx="199605">
                  <c:v>3257.74</c:v>
                </c:pt>
                <c:pt idx="199606">
                  <c:v>5416.91</c:v>
                </c:pt>
                <c:pt idx="199607">
                  <c:v>6991.72</c:v>
                </c:pt>
                <c:pt idx="199608">
                  <c:v>8404.2800000000007</c:v>
                </c:pt>
                <c:pt idx="199609">
                  <c:v>9891.11</c:v>
                </c:pt>
                <c:pt idx="199610">
                  <c:v>12414.54</c:v>
                </c:pt>
                <c:pt idx="199611">
                  <c:v>10989.72</c:v>
                </c:pt>
                <c:pt idx="199612">
                  <c:v>12724.39</c:v>
                </c:pt>
                <c:pt idx="199613">
                  <c:v>13022.63</c:v>
                </c:pt>
                <c:pt idx="199614">
                  <c:v>11886.19</c:v>
                </c:pt>
                <c:pt idx="199615">
                  <c:v>10148.129999999999</c:v>
                </c:pt>
                <c:pt idx="199616">
                  <c:v>8932.59</c:v>
                </c:pt>
                <c:pt idx="199617">
                  <c:v>9314.6200000000008</c:v>
                </c:pt>
                <c:pt idx="199618">
                  <c:v>10603.45</c:v>
                </c:pt>
                <c:pt idx="199619">
                  <c:v>10699.35</c:v>
                </c:pt>
                <c:pt idx="199620">
                  <c:v>15207.65</c:v>
                </c:pt>
                <c:pt idx="199621">
                  <c:v>13794.91</c:v>
                </c:pt>
                <c:pt idx="199622">
                  <c:v>11487.99</c:v>
                </c:pt>
                <c:pt idx="199623">
                  <c:v>11150.53</c:v>
                </c:pt>
                <c:pt idx="199624">
                  <c:v>11986.44</c:v>
                </c:pt>
                <c:pt idx="199625">
                  <c:v>12470.98</c:v>
                </c:pt>
                <c:pt idx="199626">
                  <c:v>9089.93</c:v>
                </c:pt>
                <c:pt idx="199627">
                  <c:v>7945.73</c:v>
                </c:pt>
                <c:pt idx="199628">
                  <c:v>6344.17</c:v>
                </c:pt>
                <c:pt idx="199629">
                  <c:v>5655.23</c:v>
                </c:pt>
                <c:pt idx="199630">
                  <c:v>7756.49</c:v>
                </c:pt>
                <c:pt idx="199631">
                  <c:v>5165.6099999999997</c:v>
                </c:pt>
                <c:pt idx="199632">
                  <c:v>5454.79</c:v>
                </c:pt>
                <c:pt idx="199633">
                  <c:v>5418.27</c:v>
                </c:pt>
                <c:pt idx="199634">
                  <c:v>5975.34</c:v>
                </c:pt>
                <c:pt idx="199635">
                  <c:v>3765.56</c:v>
                </c:pt>
                <c:pt idx="199636">
                  <c:v>5082</c:v>
                </c:pt>
                <c:pt idx="199637">
                  <c:v>3224.09</c:v>
                </c:pt>
                <c:pt idx="199638">
                  <c:v>2846.08</c:v>
                </c:pt>
                <c:pt idx="199639">
                  <c:v>1660.63</c:v>
                </c:pt>
                <c:pt idx="199640">
                  <c:v>2405.67</c:v>
                </c:pt>
                <c:pt idx="199641">
                  <c:v>2417.4899999999998</c:v>
                </c:pt>
                <c:pt idx="199642">
                  <c:v>1385.8</c:v>
                </c:pt>
                <c:pt idx="199643">
                  <c:v>1253.44</c:v>
                </c:pt>
                <c:pt idx="199644">
                  <c:v>1442.44</c:v>
                </c:pt>
                <c:pt idx="199645">
                  <c:v>1955.26</c:v>
                </c:pt>
                <c:pt idx="199646">
                  <c:v>770.4</c:v>
                </c:pt>
                <c:pt idx="199647">
                  <c:v>841.37</c:v>
                </c:pt>
                <c:pt idx="199648">
                  <c:v>674.3</c:v>
                </c:pt>
                <c:pt idx="199649">
                  <c:v>1375.62</c:v>
                </c:pt>
                <c:pt idx="199650">
                  <c:v>986.15</c:v>
                </c:pt>
                <c:pt idx="199651">
                  <c:v>1548.94</c:v>
                </c:pt>
                <c:pt idx="199652">
                  <c:v>696.64</c:v>
                </c:pt>
                <c:pt idx="199653">
                  <c:v>1612.24</c:v>
                </c:pt>
                <c:pt idx="199654">
                  <c:v>1619.33</c:v>
                </c:pt>
                <c:pt idx="199655">
                  <c:v>2267.52</c:v>
                </c:pt>
                <c:pt idx="199656">
                  <c:v>2027.38</c:v>
                </c:pt>
                <c:pt idx="199657">
                  <c:v>2497.85</c:v>
                </c:pt>
                <c:pt idx="199658">
                  <c:v>5452.77</c:v>
                </c:pt>
                <c:pt idx="199659">
                  <c:v>6305.63</c:v>
                </c:pt>
                <c:pt idx="199660">
                  <c:v>7646.59</c:v>
                </c:pt>
                <c:pt idx="199661">
                  <c:v>8784.92</c:v>
                </c:pt>
                <c:pt idx="199662">
                  <c:v>13554.83</c:v>
                </c:pt>
                <c:pt idx="199663">
                  <c:v>11019.58</c:v>
                </c:pt>
                <c:pt idx="199664">
                  <c:v>11910.65</c:v>
                </c:pt>
                <c:pt idx="199665">
                  <c:v>11259.5</c:v>
                </c:pt>
                <c:pt idx="199666">
                  <c:v>9206.0300000000007</c:v>
                </c:pt>
                <c:pt idx="199667">
                  <c:v>5711.1</c:v>
                </c:pt>
                <c:pt idx="199668">
                  <c:v>10098.85</c:v>
                </c:pt>
                <c:pt idx="199669">
                  <c:v>10340.06</c:v>
                </c:pt>
                <c:pt idx="199670">
                  <c:v>9964.4</c:v>
                </c:pt>
                <c:pt idx="199671">
                  <c:v>14259.2</c:v>
                </c:pt>
                <c:pt idx="199672">
                  <c:v>12989.81</c:v>
                </c:pt>
                <c:pt idx="199673">
                  <c:v>8626.58</c:v>
                </c:pt>
                <c:pt idx="199674">
                  <c:v>10021.69</c:v>
                </c:pt>
                <c:pt idx="199675">
                  <c:v>9992.85</c:v>
                </c:pt>
                <c:pt idx="199676">
                  <c:v>9495.51</c:v>
                </c:pt>
                <c:pt idx="199677">
                  <c:v>12709.28</c:v>
                </c:pt>
                <c:pt idx="199678">
                  <c:v>6450.63</c:v>
                </c:pt>
                <c:pt idx="199679">
                  <c:v>7105.66</c:v>
                </c:pt>
                <c:pt idx="199680">
                  <c:v>6469.96</c:v>
                </c:pt>
                <c:pt idx="199681">
                  <c:v>6672.05</c:v>
                </c:pt>
                <c:pt idx="199682">
                  <c:v>5987.95</c:v>
                </c:pt>
                <c:pt idx="199683">
                  <c:v>4696.43</c:v>
                </c:pt>
                <c:pt idx="199684">
                  <c:v>4457.66</c:v>
                </c:pt>
                <c:pt idx="199685">
                  <c:v>4420.47</c:v>
                </c:pt>
                <c:pt idx="199686">
                  <c:v>5542.55</c:v>
                </c:pt>
                <c:pt idx="199687">
                  <c:v>3973.49</c:v>
                </c:pt>
                <c:pt idx="199688">
                  <c:v>4794.28</c:v>
                </c:pt>
                <c:pt idx="199689">
                  <c:v>3035.12</c:v>
                </c:pt>
                <c:pt idx="199690">
                  <c:v>1749.67</c:v>
                </c:pt>
                <c:pt idx="199691">
                  <c:v>1210.3499999999999</c:v>
                </c:pt>
                <c:pt idx="199692">
                  <c:v>1759.58</c:v>
                </c:pt>
                <c:pt idx="199693">
                  <c:v>1354.08</c:v>
                </c:pt>
                <c:pt idx="199694">
                  <c:v>9658.17</c:v>
                </c:pt>
                <c:pt idx="199695">
                  <c:v>9566.31</c:v>
                </c:pt>
                <c:pt idx="199696">
                  <c:v>10076.08</c:v>
                </c:pt>
                <c:pt idx="199697">
                  <c:v>10370.57</c:v>
                </c:pt>
                <c:pt idx="199698">
                  <c:v>10719.57</c:v>
                </c:pt>
                <c:pt idx="199699">
                  <c:v>7936.12</c:v>
                </c:pt>
                <c:pt idx="199700">
                  <c:v>9346.48</c:v>
                </c:pt>
                <c:pt idx="199701">
                  <c:v>8601.51</c:v>
                </c:pt>
                <c:pt idx="199702">
                  <c:v>7729.42</c:v>
                </c:pt>
                <c:pt idx="199703">
                  <c:v>8776.98</c:v>
                </c:pt>
                <c:pt idx="199704">
                  <c:v>6915.43</c:v>
                </c:pt>
                <c:pt idx="199705">
                  <c:v>6735.78</c:v>
                </c:pt>
                <c:pt idx="199706">
                  <c:v>6363.42</c:v>
                </c:pt>
                <c:pt idx="199707">
                  <c:v>9381.2999999999993</c:v>
                </c:pt>
                <c:pt idx="199708">
                  <c:v>8106.71</c:v>
                </c:pt>
                <c:pt idx="199709">
                  <c:v>7136.01</c:v>
                </c:pt>
                <c:pt idx="199710">
                  <c:v>6490.53</c:v>
                </c:pt>
                <c:pt idx="199711">
                  <c:v>6893.19</c:v>
                </c:pt>
                <c:pt idx="199712">
                  <c:v>6525.53</c:v>
                </c:pt>
                <c:pt idx="199713">
                  <c:v>6376.99</c:v>
                </c:pt>
                <c:pt idx="199714">
                  <c:v>7783.3</c:v>
                </c:pt>
                <c:pt idx="199715">
                  <c:v>7650.09</c:v>
                </c:pt>
                <c:pt idx="199716">
                  <c:v>7390.05</c:v>
                </c:pt>
                <c:pt idx="199717">
                  <c:v>7757.05</c:v>
                </c:pt>
                <c:pt idx="199718">
                  <c:v>8640.14</c:v>
                </c:pt>
                <c:pt idx="199719">
                  <c:v>7807.36</c:v>
                </c:pt>
                <c:pt idx="199720">
                  <c:v>8629.67</c:v>
                </c:pt>
                <c:pt idx="199721">
                  <c:v>7894.42</c:v>
                </c:pt>
                <c:pt idx="199722">
                  <c:v>7013.71</c:v>
                </c:pt>
                <c:pt idx="199723">
                  <c:v>6690.8</c:v>
                </c:pt>
                <c:pt idx="199724">
                  <c:v>7126.41</c:v>
                </c:pt>
                <c:pt idx="199725">
                  <c:v>6950.37</c:v>
                </c:pt>
                <c:pt idx="199726">
                  <c:v>7823.17</c:v>
                </c:pt>
                <c:pt idx="199727">
                  <c:v>7289.14</c:v>
                </c:pt>
                <c:pt idx="199728">
                  <c:v>7568.57</c:v>
                </c:pt>
                <c:pt idx="199729">
                  <c:v>6639.7</c:v>
                </c:pt>
                <c:pt idx="199730">
                  <c:v>6187.76</c:v>
                </c:pt>
                <c:pt idx="199731">
                  <c:v>5586.34</c:v>
                </c:pt>
                <c:pt idx="199732">
                  <c:v>7209.22</c:v>
                </c:pt>
                <c:pt idx="199733">
                  <c:v>6776.22</c:v>
                </c:pt>
                <c:pt idx="199734">
                  <c:v>6342.39</c:v>
                </c:pt>
                <c:pt idx="199735">
                  <c:v>6762.94</c:v>
                </c:pt>
                <c:pt idx="199736">
                  <c:v>9707.42</c:v>
                </c:pt>
                <c:pt idx="199737">
                  <c:v>6708.76</c:v>
                </c:pt>
                <c:pt idx="199738">
                  <c:v>8706.8799999999992</c:v>
                </c:pt>
                <c:pt idx="199739">
                  <c:v>10273.1</c:v>
                </c:pt>
                <c:pt idx="199740">
                  <c:v>12100.89</c:v>
                </c:pt>
                <c:pt idx="199741">
                  <c:v>7316.36</c:v>
                </c:pt>
                <c:pt idx="199742">
                  <c:v>6121.96</c:v>
                </c:pt>
                <c:pt idx="199743">
                  <c:v>6189.57</c:v>
                </c:pt>
                <c:pt idx="199744">
                  <c:v>4749.83</c:v>
                </c:pt>
                <c:pt idx="199745">
                  <c:v>6165.55</c:v>
                </c:pt>
                <c:pt idx="199746">
                  <c:v>6075</c:v>
                </c:pt>
                <c:pt idx="199747">
                  <c:v>6662.08</c:v>
                </c:pt>
                <c:pt idx="199748">
                  <c:v>9277.9500000000007</c:v>
                </c:pt>
                <c:pt idx="199749">
                  <c:v>7962.63</c:v>
                </c:pt>
                <c:pt idx="199750">
                  <c:v>9297.9599999999991</c:v>
                </c:pt>
                <c:pt idx="199751">
                  <c:v>8463.01</c:v>
                </c:pt>
                <c:pt idx="199752">
                  <c:v>8711.25</c:v>
                </c:pt>
                <c:pt idx="199753">
                  <c:v>8030.69</c:v>
                </c:pt>
                <c:pt idx="199754">
                  <c:v>8370.7800000000007</c:v>
                </c:pt>
                <c:pt idx="199755">
                  <c:v>7368.37</c:v>
                </c:pt>
                <c:pt idx="199756">
                  <c:v>7231.75</c:v>
                </c:pt>
                <c:pt idx="199757">
                  <c:v>6732.66</c:v>
                </c:pt>
                <c:pt idx="199758">
                  <c:v>6407.93</c:v>
                </c:pt>
                <c:pt idx="199759">
                  <c:v>8278.01</c:v>
                </c:pt>
                <c:pt idx="199760">
                  <c:v>6724.07</c:v>
                </c:pt>
                <c:pt idx="199761">
                  <c:v>6191.85</c:v>
                </c:pt>
                <c:pt idx="199762">
                  <c:v>6689.03</c:v>
                </c:pt>
                <c:pt idx="199763">
                  <c:v>6497.09</c:v>
                </c:pt>
                <c:pt idx="199764">
                  <c:v>7071.36</c:v>
                </c:pt>
                <c:pt idx="199765">
                  <c:v>6984.85</c:v>
                </c:pt>
                <c:pt idx="199766">
                  <c:v>6569.61</c:v>
                </c:pt>
                <c:pt idx="199767">
                  <c:v>6898.64</c:v>
                </c:pt>
                <c:pt idx="199768">
                  <c:v>8010.28</c:v>
                </c:pt>
                <c:pt idx="199769">
                  <c:v>7093.68</c:v>
                </c:pt>
                <c:pt idx="199770">
                  <c:v>7749.59</c:v>
                </c:pt>
                <c:pt idx="199771">
                  <c:v>7501.83</c:v>
                </c:pt>
                <c:pt idx="199772">
                  <c:v>7359.34</c:v>
                </c:pt>
                <c:pt idx="199773">
                  <c:v>7009.07</c:v>
                </c:pt>
                <c:pt idx="199774">
                  <c:v>8039.94</c:v>
                </c:pt>
                <c:pt idx="199775">
                  <c:v>6412.42</c:v>
                </c:pt>
                <c:pt idx="199776">
                  <c:v>5783.62</c:v>
                </c:pt>
                <c:pt idx="199777">
                  <c:v>6075.05</c:v>
                </c:pt>
                <c:pt idx="199778">
                  <c:v>5628.83</c:v>
                </c:pt>
                <c:pt idx="199779">
                  <c:v>5523.4</c:v>
                </c:pt>
                <c:pt idx="199780">
                  <c:v>6036.92</c:v>
                </c:pt>
                <c:pt idx="199781">
                  <c:v>5847.66</c:v>
                </c:pt>
                <c:pt idx="199782">
                  <c:v>5162.37</c:v>
                </c:pt>
                <c:pt idx="199783">
                  <c:v>6244.2</c:v>
                </c:pt>
                <c:pt idx="199784">
                  <c:v>6615.68</c:v>
                </c:pt>
                <c:pt idx="199785">
                  <c:v>6714.4</c:v>
                </c:pt>
                <c:pt idx="199786">
                  <c:v>6952.97</c:v>
                </c:pt>
                <c:pt idx="199787">
                  <c:v>7638.46</c:v>
                </c:pt>
                <c:pt idx="199788">
                  <c:v>10916.73</c:v>
                </c:pt>
                <c:pt idx="199789">
                  <c:v>7529.42</c:v>
                </c:pt>
                <c:pt idx="199790">
                  <c:v>7410.77</c:v>
                </c:pt>
                <c:pt idx="199791">
                  <c:v>11072.26</c:v>
                </c:pt>
                <c:pt idx="199792">
                  <c:v>12543.22</c:v>
                </c:pt>
                <c:pt idx="199793">
                  <c:v>9605.4500000000007</c:v>
                </c:pt>
                <c:pt idx="199794">
                  <c:v>6850.06</c:v>
                </c:pt>
                <c:pt idx="199795">
                  <c:v>6216.38</c:v>
                </c:pt>
                <c:pt idx="199796">
                  <c:v>6249.79</c:v>
                </c:pt>
                <c:pt idx="199797">
                  <c:v>5493.35</c:v>
                </c:pt>
                <c:pt idx="199798">
                  <c:v>5202.32</c:v>
                </c:pt>
                <c:pt idx="199799">
                  <c:v>7846.87</c:v>
                </c:pt>
                <c:pt idx="199800">
                  <c:v>8102.88</c:v>
                </c:pt>
                <c:pt idx="199801">
                  <c:v>8317.32</c:v>
                </c:pt>
                <c:pt idx="199802">
                  <c:v>8263.8799999999992</c:v>
                </c:pt>
                <c:pt idx="199803">
                  <c:v>8230.83</c:v>
                </c:pt>
                <c:pt idx="199804">
                  <c:v>7265.46</c:v>
                </c:pt>
                <c:pt idx="199805">
                  <c:v>5788.4</c:v>
                </c:pt>
                <c:pt idx="199806">
                  <c:v>6218.94</c:v>
                </c:pt>
                <c:pt idx="199807">
                  <c:v>7042.89</c:v>
                </c:pt>
                <c:pt idx="199808">
                  <c:v>6049.87</c:v>
                </c:pt>
                <c:pt idx="199809">
                  <c:v>5921.81</c:v>
                </c:pt>
                <c:pt idx="199810">
                  <c:v>5543.58</c:v>
                </c:pt>
                <c:pt idx="199811">
                  <c:v>6478.27</c:v>
                </c:pt>
                <c:pt idx="199812">
                  <c:v>6218.07</c:v>
                </c:pt>
                <c:pt idx="199813">
                  <c:v>7007.83</c:v>
                </c:pt>
                <c:pt idx="199814">
                  <c:v>7025.96</c:v>
                </c:pt>
                <c:pt idx="199815">
                  <c:v>6252.89</c:v>
                </c:pt>
                <c:pt idx="199816">
                  <c:v>5849.46</c:v>
                </c:pt>
                <c:pt idx="199817">
                  <c:v>6258.2</c:v>
                </c:pt>
                <c:pt idx="199818">
                  <c:v>5609.39</c:v>
                </c:pt>
                <c:pt idx="199819">
                  <c:v>4581.67</c:v>
                </c:pt>
                <c:pt idx="199820">
                  <c:v>5971.65</c:v>
                </c:pt>
                <c:pt idx="199821">
                  <c:v>6933.7</c:v>
                </c:pt>
                <c:pt idx="199822">
                  <c:v>7040.27</c:v>
                </c:pt>
                <c:pt idx="199823">
                  <c:v>5653.68</c:v>
                </c:pt>
                <c:pt idx="199824">
                  <c:v>5821.91</c:v>
                </c:pt>
                <c:pt idx="199825">
                  <c:v>5715.78</c:v>
                </c:pt>
                <c:pt idx="199826">
                  <c:v>6669.14</c:v>
                </c:pt>
                <c:pt idx="199827">
                  <c:v>6999.6</c:v>
                </c:pt>
                <c:pt idx="199828">
                  <c:v>5108</c:v>
                </c:pt>
                <c:pt idx="199829">
                  <c:v>5936.32</c:v>
                </c:pt>
                <c:pt idx="199830">
                  <c:v>4758.12</c:v>
                </c:pt>
                <c:pt idx="199831">
                  <c:v>5894.9</c:v>
                </c:pt>
                <c:pt idx="199832">
                  <c:v>5800.74</c:v>
                </c:pt>
                <c:pt idx="199833">
                  <c:v>5116.3</c:v>
                </c:pt>
                <c:pt idx="199834">
                  <c:v>5439.99</c:v>
                </c:pt>
                <c:pt idx="199835">
                  <c:v>6255.49</c:v>
                </c:pt>
                <c:pt idx="199836">
                  <c:v>5775.76</c:v>
                </c:pt>
                <c:pt idx="199837">
                  <c:v>3855.02</c:v>
                </c:pt>
                <c:pt idx="199838">
                  <c:v>13273.75</c:v>
                </c:pt>
                <c:pt idx="199839">
                  <c:v>21820.18</c:v>
                </c:pt>
                <c:pt idx="199840">
                  <c:v>1196.47</c:v>
                </c:pt>
                <c:pt idx="199841">
                  <c:v>29.75</c:v>
                </c:pt>
                <c:pt idx="199842">
                  <c:v>843.6</c:v>
                </c:pt>
                <c:pt idx="199843">
                  <c:v>1954.73</c:v>
                </c:pt>
                <c:pt idx="199844">
                  <c:v>3142.78</c:v>
                </c:pt>
                <c:pt idx="199845">
                  <c:v>11449.42</c:v>
                </c:pt>
                <c:pt idx="199846">
                  <c:v>8131.03</c:v>
                </c:pt>
                <c:pt idx="199847">
                  <c:v>184.36</c:v>
                </c:pt>
                <c:pt idx="199848">
                  <c:v>2.8</c:v>
                </c:pt>
                <c:pt idx="199849">
                  <c:v>2</c:v>
                </c:pt>
                <c:pt idx="199850">
                  <c:v>2.1</c:v>
                </c:pt>
                <c:pt idx="199851">
                  <c:v>-3</c:v>
                </c:pt>
                <c:pt idx="199852">
                  <c:v>7</c:v>
                </c:pt>
                <c:pt idx="199853">
                  <c:v>191.7</c:v>
                </c:pt>
                <c:pt idx="199854">
                  <c:v>1861.82</c:v>
                </c:pt>
                <c:pt idx="199855">
                  <c:v>2645.42</c:v>
                </c:pt>
                <c:pt idx="199856">
                  <c:v>3749.94</c:v>
                </c:pt>
                <c:pt idx="199857">
                  <c:v>4882.51</c:v>
                </c:pt>
                <c:pt idx="199858">
                  <c:v>5717.07</c:v>
                </c:pt>
                <c:pt idx="199859">
                  <c:v>8743.6200000000008</c:v>
                </c:pt>
                <c:pt idx="199860">
                  <c:v>18580.02</c:v>
                </c:pt>
                <c:pt idx="199861">
                  <c:v>7305.82</c:v>
                </c:pt>
                <c:pt idx="199862">
                  <c:v>6206.71</c:v>
                </c:pt>
                <c:pt idx="199863">
                  <c:v>13373.02</c:v>
                </c:pt>
                <c:pt idx="199864">
                  <c:v>34165.050000000003</c:v>
                </c:pt>
                <c:pt idx="199865">
                  <c:v>49336.75</c:v>
                </c:pt>
                <c:pt idx="199866">
                  <c:v>45674.38</c:v>
                </c:pt>
                <c:pt idx="199867">
                  <c:v>29656.87</c:v>
                </c:pt>
                <c:pt idx="199868">
                  <c:v>21345.41</c:v>
                </c:pt>
                <c:pt idx="199869">
                  <c:v>8471.5499999999993</c:v>
                </c:pt>
                <c:pt idx="199870">
                  <c:v>2839.27</c:v>
                </c:pt>
                <c:pt idx="199871">
                  <c:v>1125.8</c:v>
                </c:pt>
                <c:pt idx="199872">
                  <c:v>1389.32</c:v>
                </c:pt>
                <c:pt idx="199873">
                  <c:v>1811.58</c:v>
                </c:pt>
                <c:pt idx="199874">
                  <c:v>1375.94</c:v>
                </c:pt>
                <c:pt idx="199875">
                  <c:v>8004.74</c:v>
                </c:pt>
                <c:pt idx="199876">
                  <c:v>23584.68</c:v>
                </c:pt>
                <c:pt idx="199877">
                  <c:v>748.75</c:v>
                </c:pt>
                <c:pt idx="199878">
                  <c:v>0.75</c:v>
                </c:pt>
                <c:pt idx="199879">
                  <c:v>-5.4</c:v>
                </c:pt>
                <c:pt idx="199880">
                  <c:v>597.07000000000005</c:v>
                </c:pt>
                <c:pt idx="199881">
                  <c:v>1073.3699999999999</c:v>
                </c:pt>
                <c:pt idx="199882">
                  <c:v>1412.9</c:v>
                </c:pt>
                <c:pt idx="199883">
                  <c:v>1689.31</c:v>
                </c:pt>
                <c:pt idx="199884">
                  <c:v>2957.97</c:v>
                </c:pt>
                <c:pt idx="199885">
                  <c:v>9563.23</c:v>
                </c:pt>
                <c:pt idx="199886">
                  <c:v>7049.2</c:v>
                </c:pt>
                <c:pt idx="199887">
                  <c:v>219.52</c:v>
                </c:pt>
                <c:pt idx="199888">
                  <c:v>-6.23</c:v>
                </c:pt>
                <c:pt idx="199889">
                  <c:v>-0.97</c:v>
                </c:pt>
                <c:pt idx="199890">
                  <c:v>0.9</c:v>
                </c:pt>
                <c:pt idx="199891">
                  <c:v>0.97</c:v>
                </c:pt>
                <c:pt idx="199892">
                  <c:v>35.619999999999997</c:v>
                </c:pt>
                <c:pt idx="199893">
                  <c:v>699.08</c:v>
                </c:pt>
                <c:pt idx="199894">
                  <c:v>2168.36</c:v>
                </c:pt>
                <c:pt idx="199895">
                  <c:v>2622.57</c:v>
                </c:pt>
                <c:pt idx="199896">
                  <c:v>2692.09</c:v>
                </c:pt>
                <c:pt idx="199897">
                  <c:v>4585.2299999999996</c:v>
                </c:pt>
                <c:pt idx="199898">
                  <c:v>6188.32</c:v>
                </c:pt>
                <c:pt idx="199899">
                  <c:v>13600.8</c:v>
                </c:pt>
                <c:pt idx="199900">
                  <c:v>11012.74</c:v>
                </c:pt>
                <c:pt idx="199901">
                  <c:v>8109.17</c:v>
                </c:pt>
                <c:pt idx="199902">
                  <c:v>11106.36</c:v>
                </c:pt>
                <c:pt idx="199903">
                  <c:v>31546.04</c:v>
                </c:pt>
                <c:pt idx="199904">
                  <c:v>39797.17</c:v>
                </c:pt>
                <c:pt idx="199905">
                  <c:v>35536.269999999997</c:v>
                </c:pt>
                <c:pt idx="199906">
                  <c:v>34094.71</c:v>
                </c:pt>
                <c:pt idx="199907">
                  <c:v>26187.53</c:v>
                </c:pt>
                <c:pt idx="199908">
                  <c:v>14640.03</c:v>
                </c:pt>
                <c:pt idx="199909">
                  <c:v>9171.73</c:v>
                </c:pt>
                <c:pt idx="199910">
                  <c:v>3334.69</c:v>
                </c:pt>
                <c:pt idx="199911">
                  <c:v>1523.01</c:v>
                </c:pt>
                <c:pt idx="199912">
                  <c:v>1802.04</c:v>
                </c:pt>
                <c:pt idx="199913">
                  <c:v>3136.52</c:v>
                </c:pt>
                <c:pt idx="199914">
                  <c:v>7335.23</c:v>
                </c:pt>
                <c:pt idx="199915">
                  <c:v>28057</c:v>
                </c:pt>
                <c:pt idx="199916">
                  <c:v>1438.3</c:v>
                </c:pt>
                <c:pt idx="199917">
                  <c:v>762.56</c:v>
                </c:pt>
                <c:pt idx="199918">
                  <c:v>772.25</c:v>
                </c:pt>
                <c:pt idx="199919">
                  <c:v>802.8</c:v>
                </c:pt>
                <c:pt idx="199920">
                  <c:v>1234.95</c:v>
                </c:pt>
                <c:pt idx="199921">
                  <c:v>2200.42</c:v>
                </c:pt>
                <c:pt idx="199922">
                  <c:v>7725.96</c:v>
                </c:pt>
                <c:pt idx="199923">
                  <c:v>5517.31</c:v>
                </c:pt>
                <c:pt idx="199924">
                  <c:v>259.62</c:v>
                </c:pt>
                <c:pt idx="199925">
                  <c:v>5</c:v>
                </c:pt>
                <c:pt idx="199926">
                  <c:v>2.4300000000000002</c:v>
                </c:pt>
                <c:pt idx="199927">
                  <c:v>-1.33</c:v>
                </c:pt>
                <c:pt idx="199928">
                  <c:v>10</c:v>
                </c:pt>
                <c:pt idx="199929">
                  <c:v>-1</c:v>
                </c:pt>
                <c:pt idx="199930">
                  <c:v>0.5</c:v>
                </c:pt>
                <c:pt idx="199931">
                  <c:v>0.97</c:v>
                </c:pt>
                <c:pt idx="199932">
                  <c:v>7.97</c:v>
                </c:pt>
                <c:pt idx="199933">
                  <c:v>-22.97</c:v>
                </c:pt>
                <c:pt idx="199934">
                  <c:v>1043.33</c:v>
                </c:pt>
                <c:pt idx="199935">
                  <c:v>2523.67</c:v>
                </c:pt>
                <c:pt idx="199936">
                  <c:v>3652.14</c:v>
                </c:pt>
                <c:pt idx="199937">
                  <c:v>5295.81</c:v>
                </c:pt>
                <c:pt idx="199938">
                  <c:v>6290.38</c:v>
                </c:pt>
                <c:pt idx="199939">
                  <c:v>7866.82</c:v>
                </c:pt>
                <c:pt idx="199940">
                  <c:v>12669.05</c:v>
                </c:pt>
                <c:pt idx="199941">
                  <c:v>2179.58</c:v>
                </c:pt>
                <c:pt idx="199942">
                  <c:v>2152.5700000000002</c:v>
                </c:pt>
                <c:pt idx="199943">
                  <c:v>2352.5500000000002</c:v>
                </c:pt>
                <c:pt idx="199944">
                  <c:v>2166.89</c:v>
                </c:pt>
                <c:pt idx="199945">
                  <c:v>2146.8000000000002</c:v>
                </c:pt>
                <c:pt idx="199946">
                  <c:v>2555.02</c:v>
                </c:pt>
                <c:pt idx="199947">
                  <c:v>2306.88</c:v>
                </c:pt>
                <c:pt idx="199948">
                  <c:v>2142.35</c:v>
                </c:pt>
                <c:pt idx="199949">
                  <c:v>2139.67</c:v>
                </c:pt>
                <c:pt idx="199950">
                  <c:v>2075.52</c:v>
                </c:pt>
                <c:pt idx="199951">
                  <c:v>1999.46</c:v>
                </c:pt>
                <c:pt idx="199952">
                  <c:v>1950.59</c:v>
                </c:pt>
                <c:pt idx="199953">
                  <c:v>2089.8200000000002</c:v>
                </c:pt>
                <c:pt idx="199954">
                  <c:v>2569.5</c:v>
                </c:pt>
                <c:pt idx="199955">
                  <c:v>1876.8</c:v>
                </c:pt>
                <c:pt idx="199956">
                  <c:v>2131.0500000000002</c:v>
                </c:pt>
                <c:pt idx="199957">
                  <c:v>2517.11</c:v>
                </c:pt>
                <c:pt idx="199958">
                  <c:v>2238.02</c:v>
                </c:pt>
                <c:pt idx="199959">
                  <c:v>2752.28</c:v>
                </c:pt>
                <c:pt idx="199960">
                  <c:v>2463.44</c:v>
                </c:pt>
                <c:pt idx="199961">
                  <c:v>2023.79</c:v>
                </c:pt>
                <c:pt idx="199962">
                  <c:v>2177.84</c:v>
                </c:pt>
                <c:pt idx="199963">
                  <c:v>2083.15</c:v>
                </c:pt>
                <c:pt idx="199964">
                  <c:v>2925.46</c:v>
                </c:pt>
                <c:pt idx="199965">
                  <c:v>2221.6</c:v>
                </c:pt>
                <c:pt idx="199966">
                  <c:v>2459.4</c:v>
                </c:pt>
                <c:pt idx="199967">
                  <c:v>2172.1</c:v>
                </c:pt>
                <c:pt idx="199968">
                  <c:v>1830.61</c:v>
                </c:pt>
                <c:pt idx="199969">
                  <c:v>2187.4499999999998</c:v>
                </c:pt>
                <c:pt idx="199970">
                  <c:v>1905.22</c:v>
                </c:pt>
                <c:pt idx="199971">
                  <c:v>2027.96</c:v>
                </c:pt>
                <c:pt idx="199972">
                  <c:v>2224.1</c:v>
                </c:pt>
                <c:pt idx="199973">
                  <c:v>2123.59</c:v>
                </c:pt>
                <c:pt idx="199974">
                  <c:v>1978.72</c:v>
                </c:pt>
                <c:pt idx="199975">
                  <c:v>2486.0500000000002</c:v>
                </c:pt>
                <c:pt idx="199976">
                  <c:v>2624.27</c:v>
                </c:pt>
                <c:pt idx="199977">
                  <c:v>2340.5500000000002</c:v>
                </c:pt>
                <c:pt idx="199978">
                  <c:v>3081.36</c:v>
                </c:pt>
                <c:pt idx="199979">
                  <c:v>3139.57</c:v>
                </c:pt>
                <c:pt idx="199980">
                  <c:v>2549.6799999999998</c:v>
                </c:pt>
                <c:pt idx="199981">
                  <c:v>2348.13</c:v>
                </c:pt>
                <c:pt idx="199982">
                  <c:v>2757.83</c:v>
                </c:pt>
                <c:pt idx="199983">
                  <c:v>2850.9</c:v>
                </c:pt>
                <c:pt idx="199984">
                  <c:v>3136.45</c:v>
                </c:pt>
                <c:pt idx="199985">
                  <c:v>3552.64</c:v>
                </c:pt>
                <c:pt idx="199986">
                  <c:v>2881.72</c:v>
                </c:pt>
                <c:pt idx="199987">
                  <c:v>2973.35</c:v>
                </c:pt>
                <c:pt idx="199988">
                  <c:v>1385.05</c:v>
                </c:pt>
                <c:pt idx="199989">
                  <c:v>1670.11</c:v>
                </c:pt>
                <c:pt idx="199990">
                  <c:v>1992.75</c:v>
                </c:pt>
                <c:pt idx="199991">
                  <c:v>1673.04</c:v>
                </c:pt>
                <c:pt idx="199992">
                  <c:v>1670.06</c:v>
                </c:pt>
                <c:pt idx="199993">
                  <c:v>1282.98</c:v>
                </c:pt>
                <c:pt idx="199994">
                  <c:v>2240.7800000000002</c:v>
                </c:pt>
                <c:pt idx="199995">
                  <c:v>2324.64</c:v>
                </c:pt>
                <c:pt idx="199996">
                  <c:v>2259.38</c:v>
                </c:pt>
                <c:pt idx="199997">
                  <c:v>2236.8200000000002</c:v>
                </c:pt>
                <c:pt idx="199998">
                  <c:v>2833.99</c:v>
                </c:pt>
                <c:pt idx="199999">
                  <c:v>2252.7600000000002</c:v>
                </c:pt>
                <c:pt idx="200000">
                  <c:v>2630.96</c:v>
                </c:pt>
                <c:pt idx="200001">
                  <c:v>2350.98</c:v>
                </c:pt>
                <c:pt idx="200002">
                  <c:v>2386.2399999999998</c:v>
                </c:pt>
                <c:pt idx="200003">
                  <c:v>1822.65</c:v>
                </c:pt>
                <c:pt idx="200004">
                  <c:v>2604.83</c:v>
                </c:pt>
                <c:pt idx="200005">
                  <c:v>2011.87</c:v>
                </c:pt>
                <c:pt idx="200006">
                  <c:v>2434.1799999999998</c:v>
                </c:pt>
                <c:pt idx="200007">
                  <c:v>2282.84</c:v>
                </c:pt>
                <c:pt idx="200008">
                  <c:v>2105.13</c:v>
                </c:pt>
                <c:pt idx="200009">
                  <c:v>2362.62</c:v>
                </c:pt>
                <c:pt idx="200010">
                  <c:v>2396.9299999999998</c:v>
                </c:pt>
                <c:pt idx="200011">
                  <c:v>2031.93</c:v>
                </c:pt>
                <c:pt idx="200012">
                  <c:v>2449.33</c:v>
                </c:pt>
                <c:pt idx="200013">
                  <c:v>1712.65</c:v>
                </c:pt>
                <c:pt idx="200014">
                  <c:v>1859.69</c:v>
                </c:pt>
                <c:pt idx="200015">
                  <c:v>2248.75</c:v>
                </c:pt>
                <c:pt idx="200016">
                  <c:v>2080.56</c:v>
                </c:pt>
                <c:pt idx="200017">
                  <c:v>1723.61</c:v>
                </c:pt>
                <c:pt idx="200018">
                  <c:v>1549.03</c:v>
                </c:pt>
                <c:pt idx="200019">
                  <c:v>1820.07</c:v>
                </c:pt>
                <c:pt idx="200020">
                  <c:v>2019.72</c:v>
                </c:pt>
                <c:pt idx="200021">
                  <c:v>1845.72</c:v>
                </c:pt>
                <c:pt idx="200022">
                  <c:v>1574.42</c:v>
                </c:pt>
                <c:pt idx="200023">
                  <c:v>1193.49</c:v>
                </c:pt>
                <c:pt idx="200024">
                  <c:v>1536.25</c:v>
                </c:pt>
                <c:pt idx="200025">
                  <c:v>1810.83</c:v>
                </c:pt>
                <c:pt idx="200026">
                  <c:v>1571.06</c:v>
                </c:pt>
                <c:pt idx="200027">
                  <c:v>2009.69</c:v>
                </c:pt>
                <c:pt idx="200028">
                  <c:v>1756.67</c:v>
                </c:pt>
                <c:pt idx="200029">
                  <c:v>2361.89</c:v>
                </c:pt>
                <c:pt idx="200030">
                  <c:v>1541.04</c:v>
                </c:pt>
                <c:pt idx="200031">
                  <c:v>2103.58</c:v>
                </c:pt>
                <c:pt idx="200032">
                  <c:v>1929.92</c:v>
                </c:pt>
                <c:pt idx="200033">
                  <c:v>1775.43</c:v>
                </c:pt>
                <c:pt idx="200034">
                  <c:v>1609.32</c:v>
                </c:pt>
                <c:pt idx="200035">
                  <c:v>1916.81</c:v>
                </c:pt>
                <c:pt idx="200036">
                  <c:v>2118.6</c:v>
                </c:pt>
                <c:pt idx="200037">
                  <c:v>2302.66</c:v>
                </c:pt>
                <c:pt idx="200038">
                  <c:v>1991.1</c:v>
                </c:pt>
                <c:pt idx="200039">
                  <c:v>2295.0300000000002</c:v>
                </c:pt>
                <c:pt idx="200040">
                  <c:v>1240.67</c:v>
                </c:pt>
                <c:pt idx="200041">
                  <c:v>1331.77</c:v>
                </c:pt>
                <c:pt idx="200042">
                  <c:v>1509.75</c:v>
                </c:pt>
                <c:pt idx="200043">
                  <c:v>1257.6600000000001</c:v>
                </c:pt>
                <c:pt idx="200044">
                  <c:v>1303.0899999999999</c:v>
                </c:pt>
                <c:pt idx="200045">
                  <c:v>1461.01</c:v>
                </c:pt>
                <c:pt idx="200046">
                  <c:v>1906.48</c:v>
                </c:pt>
                <c:pt idx="200047">
                  <c:v>1950.48</c:v>
                </c:pt>
                <c:pt idx="200048">
                  <c:v>1506.72</c:v>
                </c:pt>
                <c:pt idx="200049">
                  <c:v>1931.81</c:v>
                </c:pt>
                <c:pt idx="200050">
                  <c:v>1982.15</c:v>
                </c:pt>
                <c:pt idx="200051">
                  <c:v>2081.65</c:v>
                </c:pt>
                <c:pt idx="200052">
                  <c:v>2139.0500000000002</c:v>
                </c:pt>
                <c:pt idx="200053">
                  <c:v>1965.67</c:v>
                </c:pt>
                <c:pt idx="200054">
                  <c:v>1809.64</c:v>
                </c:pt>
                <c:pt idx="200055">
                  <c:v>2161.9699999999998</c:v>
                </c:pt>
                <c:pt idx="200056">
                  <c:v>1823.31</c:v>
                </c:pt>
                <c:pt idx="200057">
                  <c:v>1673.88</c:v>
                </c:pt>
                <c:pt idx="200058">
                  <c:v>1336.83</c:v>
                </c:pt>
                <c:pt idx="200059">
                  <c:v>1335.02</c:v>
                </c:pt>
                <c:pt idx="200060">
                  <c:v>2244.9499999999998</c:v>
                </c:pt>
                <c:pt idx="200061">
                  <c:v>1897.12</c:v>
                </c:pt>
                <c:pt idx="200062">
                  <c:v>1712.11</c:v>
                </c:pt>
                <c:pt idx="200063">
                  <c:v>1878.47</c:v>
                </c:pt>
                <c:pt idx="200064">
                  <c:v>1552.41</c:v>
                </c:pt>
                <c:pt idx="200065">
                  <c:v>1643.12</c:v>
                </c:pt>
                <c:pt idx="200066">
                  <c:v>1659.69</c:v>
                </c:pt>
                <c:pt idx="200067">
                  <c:v>1582.17</c:v>
                </c:pt>
                <c:pt idx="200068">
                  <c:v>1537.08</c:v>
                </c:pt>
                <c:pt idx="200069">
                  <c:v>1524.63</c:v>
                </c:pt>
                <c:pt idx="200070">
                  <c:v>1233.7</c:v>
                </c:pt>
                <c:pt idx="200071">
                  <c:v>1387.33</c:v>
                </c:pt>
                <c:pt idx="200072">
                  <c:v>2032.61</c:v>
                </c:pt>
                <c:pt idx="200073">
                  <c:v>1760.23</c:v>
                </c:pt>
                <c:pt idx="200074">
                  <c:v>1933.25</c:v>
                </c:pt>
                <c:pt idx="200075">
                  <c:v>1754.41</c:v>
                </c:pt>
                <c:pt idx="200076">
                  <c:v>1488.13</c:v>
                </c:pt>
                <c:pt idx="200077">
                  <c:v>1636.62</c:v>
                </c:pt>
                <c:pt idx="200078">
                  <c:v>1531</c:v>
                </c:pt>
                <c:pt idx="200079">
                  <c:v>1603.56</c:v>
                </c:pt>
                <c:pt idx="200080">
                  <c:v>1935.86</c:v>
                </c:pt>
                <c:pt idx="200081">
                  <c:v>1816.58</c:v>
                </c:pt>
                <c:pt idx="200082">
                  <c:v>1679.89</c:v>
                </c:pt>
                <c:pt idx="200083">
                  <c:v>2068.9699999999998</c:v>
                </c:pt>
                <c:pt idx="200084">
                  <c:v>7641.32</c:v>
                </c:pt>
                <c:pt idx="200085">
                  <c:v>6967.78</c:v>
                </c:pt>
                <c:pt idx="200086">
                  <c:v>8046.55</c:v>
                </c:pt>
                <c:pt idx="200087">
                  <c:v>7167.42</c:v>
                </c:pt>
                <c:pt idx="200088">
                  <c:v>6880.82</c:v>
                </c:pt>
                <c:pt idx="200089">
                  <c:v>4963.45</c:v>
                </c:pt>
                <c:pt idx="200090">
                  <c:v>5537.6</c:v>
                </c:pt>
                <c:pt idx="200091">
                  <c:v>5901.8</c:v>
                </c:pt>
                <c:pt idx="200092">
                  <c:v>6104.71</c:v>
                </c:pt>
                <c:pt idx="200093">
                  <c:v>5784.3</c:v>
                </c:pt>
                <c:pt idx="200094">
                  <c:v>5060.47</c:v>
                </c:pt>
                <c:pt idx="200095">
                  <c:v>5331.58</c:v>
                </c:pt>
                <c:pt idx="200096">
                  <c:v>4421.0200000000004</c:v>
                </c:pt>
                <c:pt idx="200097">
                  <c:v>5898.61</c:v>
                </c:pt>
                <c:pt idx="200098">
                  <c:v>5577.72</c:v>
                </c:pt>
                <c:pt idx="200099">
                  <c:v>6270.05</c:v>
                </c:pt>
                <c:pt idx="200100">
                  <c:v>6834.19</c:v>
                </c:pt>
                <c:pt idx="200101">
                  <c:v>7640.13</c:v>
                </c:pt>
                <c:pt idx="200102">
                  <c:v>7436.32</c:v>
                </c:pt>
                <c:pt idx="200103">
                  <c:v>7016.9</c:v>
                </c:pt>
                <c:pt idx="200104">
                  <c:v>6636.24</c:v>
                </c:pt>
                <c:pt idx="200105">
                  <c:v>6651.6</c:v>
                </c:pt>
                <c:pt idx="200106">
                  <c:v>6901.16</c:v>
                </c:pt>
                <c:pt idx="200107">
                  <c:v>5836.35</c:v>
                </c:pt>
                <c:pt idx="200108">
                  <c:v>5320.02</c:v>
                </c:pt>
                <c:pt idx="200109">
                  <c:v>5565.05</c:v>
                </c:pt>
                <c:pt idx="200110">
                  <c:v>6130.37</c:v>
                </c:pt>
                <c:pt idx="200111">
                  <c:v>5941.74</c:v>
                </c:pt>
                <c:pt idx="200112">
                  <c:v>5592.1</c:v>
                </c:pt>
                <c:pt idx="200113">
                  <c:v>4832.1000000000004</c:v>
                </c:pt>
                <c:pt idx="200114">
                  <c:v>5355.16</c:v>
                </c:pt>
                <c:pt idx="200115">
                  <c:v>5206.37</c:v>
                </c:pt>
                <c:pt idx="200116">
                  <c:v>4861.5200000000004</c:v>
                </c:pt>
                <c:pt idx="200117">
                  <c:v>4861.13</c:v>
                </c:pt>
                <c:pt idx="200118">
                  <c:v>4503.29</c:v>
                </c:pt>
                <c:pt idx="200119">
                  <c:v>4516.38</c:v>
                </c:pt>
                <c:pt idx="200120">
                  <c:v>5211.3</c:v>
                </c:pt>
                <c:pt idx="200121">
                  <c:v>4584.1499999999996</c:v>
                </c:pt>
                <c:pt idx="200122">
                  <c:v>4310.03</c:v>
                </c:pt>
                <c:pt idx="200123">
                  <c:v>5064.49</c:v>
                </c:pt>
                <c:pt idx="200124">
                  <c:v>4545.34</c:v>
                </c:pt>
                <c:pt idx="200125">
                  <c:v>4894.26</c:v>
                </c:pt>
                <c:pt idx="200126">
                  <c:v>8218.2999999999993</c:v>
                </c:pt>
                <c:pt idx="200127">
                  <c:v>4175.96</c:v>
                </c:pt>
                <c:pt idx="200128">
                  <c:v>4851.6499999999996</c:v>
                </c:pt>
                <c:pt idx="200129">
                  <c:v>4718.13</c:v>
                </c:pt>
                <c:pt idx="200130">
                  <c:v>5499.48</c:v>
                </c:pt>
                <c:pt idx="200131">
                  <c:v>4479.05</c:v>
                </c:pt>
                <c:pt idx="200132">
                  <c:v>4307.7299999999996</c:v>
                </c:pt>
                <c:pt idx="200133">
                  <c:v>3902.58</c:v>
                </c:pt>
                <c:pt idx="200134">
                  <c:v>4402.51</c:v>
                </c:pt>
                <c:pt idx="200135">
                  <c:v>4566.9399999999996</c:v>
                </c:pt>
                <c:pt idx="200136">
                  <c:v>4258.9399999999996</c:v>
                </c:pt>
                <c:pt idx="200137">
                  <c:v>5765.35</c:v>
                </c:pt>
                <c:pt idx="200138">
                  <c:v>5492.09</c:v>
                </c:pt>
                <c:pt idx="200139">
                  <c:v>6628.31</c:v>
                </c:pt>
                <c:pt idx="200140">
                  <c:v>6032.45</c:v>
                </c:pt>
                <c:pt idx="200141">
                  <c:v>5615.08</c:v>
                </c:pt>
                <c:pt idx="200142">
                  <c:v>7289.39</c:v>
                </c:pt>
                <c:pt idx="200143">
                  <c:v>6085.75</c:v>
                </c:pt>
                <c:pt idx="200144">
                  <c:v>5135.92</c:v>
                </c:pt>
                <c:pt idx="200145">
                  <c:v>6831.46</c:v>
                </c:pt>
                <c:pt idx="200146">
                  <c:v>4662.29</c:v>
                </c:pt>
                <c:pt idx="200147">
                  <c:v>5238.09</c:v>
                </c:pt>
                <c:pt idx="200148">
                  <c:v>4587.97</c:v>
                </c:pt>
                <c:pt idx="200149">
                  <c:v>5171.0200000000004</c:v>
                </c:pt>
                <c:pt idx="200150">
                  <c:v>5173.59</c:v>
                </c:pt>
                <c:pt idx="200151">
                  <c:v>5222.68</c:v>
                </c:pt>
                <c:pt idx="200152">
                  <c:v>5503.39</c:v>
                </c:pt>
                <c:pt idx="200153">
                  <c:v>6552.72</c:v>
                </c:pt>
                <c:pt idx="200154">
                  <c:v>6842.08</c:v>
                </c:pt>
                <c:pt idx="200155">
                  <c:v>6703.47</c:v>
                </c:pt>
                <c:pt idx="200156">
                  <c:v>6069.52</c:v>
                </c:pt>
                <c:pt idx="200157">
                  <c:v>7085.88</c:v>
                </c:pt>
                <c:pt idx="200158">
                  <c:v>7757.77</c:v>
                </c:pt>
                <c:pt idx="200159">
                  <c:v>5513.72</c:v>
                </c:pt>
                <c:pt idx="200160">
                  <c:v>5777.62</c:v>
                </c:pt>
                <c:pt idx="200161">
                  <c:v>5838.76</c:v>
                </c:pt>
                <c:pt idx="200162">
                  <c:v>6123.67</c:v>
                </c:pt>
                <c:pt idx="200163">
                  <c:v>5000.13</c:v>
                </c:pt>
                <c:pt idx="200164">
                  <c:v>5268.14</c:v>
                </c:pt>
                <c:pt idx="200165">
                  <c:v>4775.38</c:v>
                </c:pt>
                <c:pt idx="200166">
                  <c:v>4119.28</c:v>
                </c:pt>
                <c:pt idx="200167">
                  <c:v>4981.92</c:v>
                </c:pt>
                <c:pt idx="200168">
                  <c:v>3509.65</c:v>
                </c:pt>
                <c:pt idx="200169">
                  <c:v>3799.81</c:v>
                </c:pt>
                <c:pt idx="200170">
                  <c:v>3759.27</c:v>
                </c:pt>
                <c:pt idx="200171">
                  <c:v>4142.4399999999996</c:v>
                </c:pt>
                <c:pt idx="200172">
                  <c:v>4156.3900000000003</c:v>
                </c:pt>
                <c:pt idx="200173">
                  <c:v>3977.42</c:v>
                </c:pt>
                <c:pt idx="200174">
                  <c:v>4425.0200000000004</c:v>
                </c:pt>
                <c:pt idx="200175">
                  <c:v>4599.91</c:v>
                </c:pt>
                <c:pt idx="200176">
                  <c:v>3794.2</c:v>
                </c:pt>
                <c:pt idx="200177">
                  <c:v>4751.66</c:v>
                </c:pt>
                <c:pt idx="200178">
                  <c:v>7160.94</c:v>
                </c:pt>
                <c:pt idx="200179">
                  <c:v>4479.43</c:v>
                </c:pt>
                <c:pt idx="200180">
                  <c:v>4716.22</c:v>
                </c:pt>
                <c:pt idx="200181">
                  <c:v>5152.33</c:v>
                </c:pt>
                <c:pt idx="200182">
                  <c:v>6124.6</c:v>
                </c:pt>
                <c:pt idx="200183">
                  <c:v>4523.75</c:v>
                </c:pt>
                <c:pt idx="200184">
                  <c:v>4563.6400000000003</c:v>
                </c:pt>
                <c:pt idx="200185">
                  <c:v>4400.7299999999996</c:v>
                </c:pt>
                <c:pt idx="200186">
                  <c:v>5093.0200000000004</c:v>
                </c:pt>
                <c:pt idx="200187">
                  <c:v>3499.43</c:v>
                </c:pt>
                <c:pt idx="200188">
                  <c:v>5546.25</c:v>
                </c:pt>
                <c:pt idx="200189">
                  <c:v>6135.77</c:v>
                </c:pt>
                <c:pt idx="200190">
                  <c:v>6093.62</c:v>
                </c:pt>
                <c:pt idx="200191">
                  <c:v>5574.11</c:v>
                </c:pt>
                <c:pt idx="200192">
                  <c:v>6750.01</c:v>
                </c:pt>
                <c:pt idx="200193">
                  <c:v>6512.04</c:v>
                </c:pt>
                <c:pt idx="200194">
                  <c:v>7136.25</c:v>
                </c:pt>
                <c:pt idx="200195">
                  <c:v>4811.95</c:v>
                </c:pt>
                <c:pt idx="200196">
                  <c:v>4578.22</c:v>
                </c:pt>
                <c:pt idx="200197">
                  <c:v>5601.63</c:v>
                </c:pt>
                <c:pt idx="200198">
                  <c:v>5227.42</c:v>
                </c:pt>
                <c:pt idx="200199">
                  <c:v>5089.58</c:v>
                </c:pt>
                <c:pt idx="200200">
                  <c:v>5180.43</c:v>
                </c:pt>
                <c:pt idx="200201">
                  <c:v>5656.75</c:v>
                </c:pt>
                <c:pt idx="200202">
                  <c:v>4637.63</c:v>
                </c:pt>
                <c:pt idx="200203">
                  <c:v>5348.65</c:v>
                </c:pt>
                <c:pt idx="200204">
                  <c:v>5276.2</c:v>
                </c:pt>
                <c:pt idx="200205">
                  <c:v>5192.8599999999997</c:v>
                </c:pt>
                <c:pt idx="200206">
                  <c:v>6700.7</c:v>
                </c:pt>
                <c:pt idx="200207">
                  <c:v>5634.92</c:v>
                </c:pt>
                <c:pt idx="200208">
                  <c:v>5180.2299999999996</c:v>
                </c:pt>
                <c:pt idx="200209">
                  <c:v>5584.01</c:v>
                </c:pt>
                <c:pt idx="200210">
                  <c:v>5800.5</c:v>
                </c:pt>
                <c:pt idx="200211">
                  <c:v>5121.5600000000004</c:v>
                </c:pt>
                <c:pt idx="200212">
                  <c:v>5759.24</c:v>
                </c:pt>
                <c:pt idx="200213">
                  <c:v>6205.92</c:v>
                </c:pt>
                <c:pt idx="200214">
                  <c:v>5732.07</c:v>
                </c:pt>
                <c:pt idx="200215">
                  <c:v>5975.46</c:v>
                </c:pt>
                <c:pt idx="200216">
                  <c:v>4317.8</c:v>
                </c:pt>
                <c:pt idx="200217">
                  <c:v>5400.56</c:v>
                </c:pt>
                <c:pt idx="200218">
                  <c:v>4495.01</c:v>
                </c:pt>
                <c:pt idx="200219">
                  <c:v>4553.84</c:v>
                </c:pt>
                <c:pt idx="200220">
                  <c:v>4399.41</c:v>
                </c:pt>
                <c:pt idx="200221">
                  <c:v>4646.28</c:v>
                </c:pt>
                <c:pt idx="200222">
                  <c:v>3793.97</c:v>
                </c:pt>
                <c:pt idx="200223">
                  <c:v>3964.57</c:v>
                </c:pt>
                <c:pt idx="200224">
                  <c:v>4237.38</c:v>
                </c:pt>
                <c:pt idx="200225">
                  <c:v>3996.57</c:v>
                </c:pt>
                <c:pt idx="200226">
                  <c:v>4428.92</c:v>
                </c:pt>
                <c:pt idx="200227">
                  <c:v>3188.76</c:v>
                </c:pt>
                <c:pt idx="200228">
                  <c:v>3567.59</c:v>
                </c:pt>
                <c:pt idx="200229">
                  <c:v>3408.27</c:v>
                </c:pt>
                <c:pt idx="200230">
                  <c:v>3162.25</c:v>
                </c:pt>
                <c:pt idx="200231">
                  <c:v>3111.29</c:v>
                </c:pt>
                <c:pt idx="200232">
                  <c:v>3457.67</c:v>
                </c:pt>
                <c:pt idx="200233">
                  <c:v>3486.4</c:v>
                </c:pt>
                <c:pt idx="200234">
                  <c:v>3126.59</c:v>
                </c:pt>
                <c:pt idx="200235">
                  <c:v>3490.49</c:v>
                </c:pt>
                <c:pt idx="200236">
                  <c:v>3217.4</c:v>
                </c:pt>
                <c:pt idx="200237">
                  <c:v>2928.3</c:v>
                </c:pt>
                <c:pt idx="200238">
                  <c:v>2774.72</c:v>
                </c:pt>
                <c:pt idx="200239">
                  <c:v>2885.46</c:v>
                </c:pt>
                <c:pt idx="200240">
                  <c:v>3133.69</c:v>
                </c:pt>
                <c:pt idx="200241">
                  <c:v>3550.53</c:v>
                </c:pt>
                <c:pt idx="200242">
                  <c:v>3108.46</c:v>
                </c:pt>
                <c:pt idx="200243">
                  <c:v>3315.9</c:v>
                </c:pt>
                <c:pt idx="200244">
                  <c:v>3556.17</c:v>
                </c:pt>
                <c:pt idx="200245">
                  <c:v>3592.23</c:v>
                </c:pt>
                <c:pt idx="200246">
                  <c:v>3143.42</c:v>
                </c:pt>
                <c:pt idx="200247">
                  <c:v>3571.47</c:v>
                </c:pt>
                <c:pt idx="200248">
                  <c:v>3494.24</c:v>
                </c:pt>
                <c:pt idx="200249">
                  <c:v>3532.64</c:v>
                </c:pt>
                <c:pt idx="200250">
                  <c:v>4290.7700000000004</c:v>
                </c:pt>
                <c:pt idx="200251">
                  <c:v>4102.71</c:v>
                </c:pt>
                <c:pt idx="200252">
                  <c:v>3665.19</c:v>
                </c:pt>
                <c:pt idx="200253">
                  <c:v>3537.83</c:v>
                </c:pt>
                <c:pt idx="200254">
                  <c:v>3313.18</c:v>
                </c:pt>
                <c:pt idx="200255">
                  <c:v>2839.45</c:v>
                </c:pt>
                <c:pt idx="200256">
                  <c:v>3181.6</c:v>
                </c:pt>
                <c:pt idx="200257">
                  <c:v>3295.29</c:v>
                </c:pt>
                <c:pt idx="200258">
                  <c:v>2730.41</c:v>
                </c:pt>
                <c:pt idx="200259">
                  <c:v>3033.98</c:v>
                </c:pt>
                <c:pt idx="200260">
                  <c:v>2750.98</c:v>
                </c:pt>
                <c:pt idx="200261">
                  <c:v>2903.96</c:v>
                </c:pt>
                <c:pt idx="200262">
                  <c:v>2748.43</c:v>
                </c:pt>
                <c:pt idx="200263">
                  <c:v>3137.3</c:v>
                </c:pt>
                <c:pt idx="200264">
                  <c:v>3125.42</c:v>
                </c:pt>
                <c:pt idx="200265">
                  <c:v>3227.17</c:v>
                </c:pt>
                <c:pt idx="200266">
                  <c:v>3134.81</c:v>
                </c:pt>
                <c:pt idx="200267">
                  <c:v>3054.41</c:v>
                </c:pt>
                <c:pt idx="200268">
                  <c:v>3132.77</c:v>
                </c:pt>
                <c:pt idx="200269">
                  <c:v>3230.76</c:v>
                </c:pt>
                <c:pt idx="200270">
                  <c:v>3099.8</c:v>
                </c:pt>
                <c:pt idx="200271">
                  <c:v>3693.52</c:v>
                </c:pt>
                <c:pt idx="200272">
                  <c:v>5530.58</c:v>
                </c:pt>
                <c:pt idx="200273">
                  <c:v>5258.46</c:v>
                </c:pt>
                <c:pt idx="200274">
                  <c:v>2108.92</c:v>
                </c:pt>
                <c:pt idx="200275">
                  <c:v>2630.04</c:v>
                </c:pt>
                <c:pt idx="200276">
                  <c:v>2547.9899999999998</c:v>
                </c:pt>
                <c:pt idx="200277">
                  <c:v>2553.67</c:v>
                </c:pt>
                <c:pt idx="200278">
                  <c:v>2554.64</c:v>
                </c:pt>
                <c:pt idx="200279">
                  <c:v>2159.2399999999998</c:v>
                </c:pt>
                <c:pt idx="200280">
                  <c:v>3028.32</c:v>
                </c:pt>
                <c:pt idx="200281">
                  <c:v>3296.15</c:v>
                </c:pt>
                <c:pt idx="200282">
                  <c:v>3137.92</c:v>
                </c:pt>
                <c:pt idx="200283">
                  <c:v>3117.35</c:v>
                </c:pt>
                <c:pt idx="200284">
                  <c:v>3078.46</c:v>
                </c:pt>
                <c:pt idx="200285">
                  <c:v>3267.12</c:v>
                </c:pt>
                <c:pt idx="200286">
                  <c:v>2802.21</c:v>
                </c:pt>
                <c:pt idx="200287">
                  <c:v>2981.38</c:v>
                </c:pt>
                <c:pt idx="200288">
                  <c:v>2272.11</c:v>
                </c:pt>
                <c:pt idx="200289">
                  <c:v>2565.91</c:v>
                </c:pt>
                <c:pt idx="200290">
                  <c:v>3296.58</c:v>
                </c:pt>
                <c:pt idx="200291">
                  <c:v>3103.47</c:v>
                </c:pt>
                <c:pt idx="200292">
                  <c:v>3265.78</c:v>
                </c:pt>
                <c:pt idx="200293">
                  <c:v>2637.89</c:v>
                </c:pt>
                <c:pt idx="200294">
                  <c:v>2733.96</c:v>
                </c:pt>
                <c:pt idx="200295">
                  <c:v>2298.58</c:v>
                </c:pt>
                <c:pt idx="200296">
                  <c:v>2691.71</c:v>
                </c:pt>
                <c:pt idx="200297">
                  <c:v>2755.95</c:v>
                </c:pt>
                <c:pt idx="200298">
                  <c:v>3466.86</c:v>
                </c:pt>
                <c:pt idx="200299">
                  <c:v>3210.33</c:v>
                </c:pt>
                <c:pt idx="200300">
                  <c:v>3089.23</c:v>
                </c:pt>
                <c:pt idx="200301">
                  <c:v>2884.02</c:v>
                </c:pt>
                <c:pt idx="200302">
                  <c:v>2817.76</c:v>
                </c:pt>
                <c:pt idx="200303">
                  <c:v>2848.74</c:v>
                </c:pt>
                <c:pt idx="200304">
                  <c:v>2625.69</c:v>
                </c:pt>
                <c:pt idx="200305">
                  <c:v>2985.91</c:v>
                </c:pt>
                <c:pt idx="200306">
                  <c:v>3029.04</c:v>
                </c:pt>
                <c:pt idx="200307">
                  <c:v>2861.01</c:v>
                </c:pt>
                <c:pt idx="200308">
                  <c:v>2907.33</c:v>
                </c:pt>
                <c:pt idx="200309">
                  <c:v>3330.39</c:v>
                </c:pt>
                <c:pt idx="200310">
                  <c:v>3242.37</c:v>
                </c:pt>
                <c:pt idx="200311">
                  <c:v>2969.53</c:v>
                </c:pt>
                <c:pt idx="200312">
                  <c:v>3288.11</c:v>
                </c:pt>
                <c:pt idx="200313">
                  <c:v>3563.18</c:v>
                </c:pt>
                <c:pt idx="200314">
                  <c:v>3364.95</c:v>
                </c:pt>
                <c:pt idx="200315">
                  <c:v>3039.16</c:v>
                </c:pt>
                <c:pt idx="200316">
                  <c:v>2828.74</c:v>
                </c:pt>
                <c:pt idx="200317">
                  <c:v>3467.79</c:v>
                </c:pt>
                <c:pt idx="200318">
                  <c:v>3030.41</c:v>
                </c:pt>
                <c:pt idx="200319">
                  <c:v>3938.95</c:v>
                </c:pt>
                <c:pt idx="200320">
                  <c:v>4025.51</c:v>
                </c:pt>
                <c:pt idx="200321">
                  <c:v>4302.66</c:v>
                </c:pt>
                <c:pt idx="200322">
                  <c:v>3971.82</c:v>
                </c:pt>
                <c:pt idx="200323">
                  <c:v>4144.41</c:v>
                </c:pt>
                <c:pt idx="200324">
                  <c:v>4850.59</c:v>
                </c:pt>
                <c:pt idx="200325">
                  <c:v>5794.33</c:v>
                </c:pt>
                <c:pt idx="200326">
                  <c:v>3550.51</c:v>
                </c:pt>
                <c:pt idx="200327">
                  <c:v>2469.4699999999998</c:v>
                </c:pt>
                <c:pt idx="200328">
                  <c:v>3016.49</c:v>
                </c:pt>
                <c:pt idx="200329">
                  <c:v>2692.26</c:v>
                </c:pt>
                <c:pt idx="200330">
                  <c:v>2618.73</c:v>
                </c:pt>
                <c:pt idx="200331">
                  <c:v>3212.7</c:v>
                </c:pt>
                <c:pt idx="200332">
                  <c:v>2597.62</c:v>
                </c:pt>
                <c:pt idx="200333">
                  <c:v>3158.29</c:v>
                </c:pt>
                <c:pt idx="200334">
                  <c:v>3214.82</c:v>
                </c:pt>
                <c:pt idx="200335">
                  <c:v>3410.55</c:v>
                </c:pt>
                <c:pt idx="200336">
                  <c:v>3438.29</c:v>
                </c:pt>
                <c:pt idx="200337">
                  <c:v>3607.71</c:v>
                </c:pt>
                <c:pt idx="200338">
                  <c:v>3162.85</c:v>
                </c:pt>
                <c:pt idx="200339">
                  <c:v>3055.74</c:v>
                </c:pt>
                <c:pt idx="200340">
                  <c:v>3051.3</c:v>
                </c:pt>
                <c:pt idx="200341">
                  <c:v>3414.27</c:v>
                </c:pt>
                <c:pt idx="200342">
                  <c:v>3207.22</c:v>
                </c:pt>
                <c:pt idx="200343">
                  <c:v>2531.7199999999998</c:v>
                </c:pt>
                <c:pt idx="200344">
                  <c:v>2584.4</c:v>
                </c:pt>
                <c:pt idx="200345">
                  <c:v>2628.48</c:v>
                </c:pt>
                <c:pt idx="200346">
                  <c:v>2917.03</c:v>
                </c:pt>
                <c:pt idx="200347">
                  <c:v>2986.99</c:v>
                </c:pt>
                <c:pt idx="200348">
                  <c:v>2870.74</c:v>
                </c:pt>
                <c:pt idx="200349">
                  <c:v>2780.94</c:v>
                </c:pt>
                <c:pt idx="200350">
                  <c:v>3003.79</c:v>
                </c:pt>
                <c:pt idx="200351">
                  <c:v>2736.22</c:v>
                </c:pt>
                <c:pt idx="200352">
                  <c:v>2801.11</c:v>
                </c:pt>
                <c:pt idx="200353">
                  <c:v>3125.96</c:v>
                </c:pt>
                <c:pt idx="200354">
                  <c:v>2821.02</c:v>
                </c:pt>
                <c:pt idx="200355">
                  <c:v>2582.83</c:v>
                </c:pt>
                <c:pt idx="200356">
                  <c:v>2848.98</c:v>
                </c:pt>
                <c:pt idx="200357">
                  <c:v>2730.78</c:v>
                </c:pt>
                <c:pt idx="200358">
                  <c:v>2963.43</c:v>
                </c:pt>
                <c:pt idx="200359">
                  <c:v>3086.06</c:v>
                </c:pt>
                <c:pt idx="200360">
                  <c:v>2886.34</c:v>
                </c:pt>
                <c:pt idx="200361">
                  <c:v>2771.39</c:v>
                </c:pt>
                <c:pt idx="200362">
                  <c:v>3052.67</c:v>
                </c:pt>
                <c:pt idx="200363">
                  <c:v>3085.39</c:v>
                </c:pt>
                <c:pt idx="200364">
                  <c:v>2896.53</c:v>
                </c:pt>
                <c:pt idx="200365">
                  <c:v>3191.53</c:v>
                </c:pt>
                <c:pt idx="200366">
                  <c:v>2793.1</c:v>
                </c:pt>
                <c:pt idx="200367">
                  <c:v>2833.09</c:v>
                </c:pt>
                <c:pt idx="200368">
                  <c:v>2980.78</c:v>
                </c:pt>
                <c:pt idx="200369">
                  <c:v>2993.57</c:v>
                </c:pt>
                <c:pt idx="200370">
                  <c:v>13400.77</c:v>
                </c:pt>
                <c:pt idx="200371">
                  <c:v>11749.46</c:v>
                </c:pt>
                <c:pt idx="200372">
                  <c:v>15686.91</c:v>
                </c:pt>
                <c:pt idx="200373">
                  <c:v>10063.34</c:v>
                </c:pt>
                <c:pt idx="200374">
                  <c:v>12509.07</c:v>
                </c:pt>
                <c:pt idx="200375">
                  <c:v>7367.1</c:v>
                </c:pt>
                <c:pt idx="200376">
                  <c:v>10179.51</c:v>
                </c:pt>
                <c:pt idx="200377">
                  <c:v>8509.83</c:v>
                </c:pt>
                <c:pt idx="200378">
                  <c:v>9581.3799999999992</c:v>
                </c:pt>
                <c:pt idx="200379">
                  <c:v>6921.57</c:v>
                </c:pt>
                <c:pt idx="200380">
                  <c:v>6785.16</c:v>
                </c:pt>
                <c:pt idx="200381">
                  <c:v>6358.67</c:v>
                </c:pt>
                <c:pt idx="200382">
                  <c:v>6582.75</c:v>
                </c:pt>
                <c:pt idx="200383">
                  <c:v>8446.75</c:v>
                </c:pt>
                <c:pt idx="200384">
                  <c:v>6294.07</c:v>
                </c:pt>
                <c:pt idx="200385">
                  <c:v>7659.72</c:v>
                </c:pt>
                <c:pt idx="200386">
                  <c:v>6923.08</c:v>
                </c:pt>
                <c:pt idx="200387">
                  <c:v>7665.98</c:v>
                </c:pt>
                <c:pt idx="200388">
                  <c:v>7525.9</c:v>
                </c:pt>
                <c:pt idx="200389">
                  <c:v>7881.14</c:v>
                </c:pt>
                <c:pt idx="200390">
                  <c:v>7969.01</c:v>
                </c:pt>
                <c:pt idx="200391">
                  <c:v>8063.98</c:v>
                </c:pt>
                <c:pt idx="200392">
                  <c:v>7050</c:v>
                </c:pt>
                <c:pt idx="200393">
                  <c:v>9091.52</c:v>
                </c:pt>
                <c:pt idx="200394">
                  <c:v>9222.4599999999991</c:v>
                </c:pt>
                <c:pt idx="200395">
                  <c:v>8125.54</c:v>
                </c:pt>
                <c:pt idx="200396">
                  <c:v>8708.4500000000007</c:v>
                </c:pt>
                <c:pt idx="200397">
                  <c:v>7869.23</c:v>
                </c:pt>
                <c:pt idx="200398">
                  <c:v>7656.29</c:v>
                </c:pt>
                <c:pt idx="200399">
                  <c:v>7441.12</c:v>
                </c:pt>
                <c:pt idx="200400">
                  <c:v>9293.85</c:v>
                </c:pt>
                <c:pt idx="200401">
                  <c:v>8101.96</c:v>
                </c:pt>
                <c:pt idx="200402">
                  <c:v>8323.35</c:v>
                </c:pt>
                <c:pt idx="200403">
                  <c:v>7826.36</c:v>
                </c:pt>
                <c:pt idx="200404">
                  <c:v>9579.11</c:v>
                </c:pt>
                <c:pt idx="200405">
                  <c:v>7368.29</c:v>
                </c:pt>
                <c:pt idx="200406">
                  <c:v>6918.16</c:v>
                </c:pt>
                <c:pt idx="200407">
                  <c:v>6151.52</c:v>
                </c:pt>
                <c:pt idx="200408">
                  <c:v>6611.02</c:v>
                </c:pt>
                <c:pt idx="200409">
                  <c:v>8435.5</c:v>
                </c:pt>
                <c:pt idx="200410">
                  <c:v>7437.55</c:v>
                </c:pt>
                <c:pt idx="200411">
                  <c:v>8343.48</c:v>
                </c:pt>
                <c:pt idx="200412">
                  <c:v>16564.21</c:v>
                </c:pt>
                <c:pt idx="200413">
                  <c:v>8484.27</c:v>
                </c:pt>
                <c:pt idx="200414">
                  <c:v>11919.83</c:v>
                </c:pt>
                <c:pt idx="200415">
                  <c:v>13543.63</c:v>
                </c:pt>
                <c:pt idx="200416">
                  <c:v>19655.82</c:v>
                </c:pt>
                <c:pt idx="200417">
                  <c:v>7608.63</c:v>
                </c:pt>
                <c:pt idx="200418">
                  <c:v>6833.6</c:v>
                </c:pt>
                <c:pt idx="200419">
                  <c:v>7278.37</c:v>
                </c:pt>
                <c:pt idx="200420">
                  <c:v>6263.83</c:v>
                </c:pt>
                <c:pt idx="200421">
                  <c:v>6743.32</c:v>
                </c:pt>
                <c:pt idx="200422">
                  <c:v>9629.49</c:v>
                </c:pt>
                <c:pt idx="200423">
                  <c:v>12236.8</c:v>
                </c:pt>
                <c:pt idx="200424">
                  <c:v>10768.43</c:v>
                </c:pt>
                <c:pt idx="200425">
                  <c:v>12837.79</c:v>
                </c:pt>
                <c:pt idx="200426">
                  <c:v>10181.629999999999</c:v>
                </c:pt>
                <c:pt idx="200427">
                  <c:v>8501.65</c:v>
                </c:pt>
                <c:pt idx="200428">
                  <c:v>9639.93</c:v>
                </c:pt>
                <c:pt idx="200429">
                  <c:v>9183.4699999999993</c:v>
                </c:pt>
                <c:pt idx="200430">
                  <c:v>8990.2999999999993</c:v>
                </c:pt>
                <c:pt idx="200431">
                  <c:v>7823.7</c:v>
                </c:pt>
                <c:pt idx="200432">
                  <c:v>8426.67</c:v>
                </c:pt>
                <c:pt idx="200433">
                  <c:v>8530.9599999999991</c:v>
                </c:pt>
                <c:pt idx="200434">
                  <c:v>6917.57</c:v>
                </c:pt>
                <c:pt idx="200435">
                  <c:v>7586.5</c:v>
                </c:pt>
                <c:pt idx="200436">
                  <c:v>6984.53</c:v>
                </c:pt>
                <c:pt idx="200437">
                  <c:v>6339.1</c:v>
                </c:pt>
                <c:pt idx="200438">
                  <c:v>7330.4</c:v>
                </c:pt>
                <c:pt idx="200439">
                  <c:v>7224.3</c:v>
                </c:pt>
                <c:pt idx="200440">
                  <c:v>5950.68</c:v>
                </c:pt>
                <c:pt idx="200441">
                  <c:v>8955.9</c:v>
                </c:pt>
                <c:pt idx="200442">
                  <c:v>7279.55</c:v>
                </c:pt>
                <c:pt idx="200443">
                  <c:v>7505.72</c:v>
                </c:pt>
                <c:pt idx="200444">
                  <c:v>8794.84</c:v>
                </c:pt>
                <c:pt idx="200445">
                  <c:v>8401.4699999999993</c:v>
                </c:pt>
                <c:pt idx="200446">
                  <c:v>8893.14</c:v>
                </c:pt>
                <c:pt idx="200447">
                  <c:v>7774.1</c:v>
                </c:pt>
                <c:pt idx="200448">
                  <c:v>10690.15</c:v>
                </c:pt>
                <c:pt idx="200449">
                  <c:v>7113.95</c:v>
                </c:pt>
                <c:pt idx="200450">
                  <c:v>8603</c:v>
                </c:pt>
                <c:pt idx="200451">
                  <c:v>8112.21</c:v>
                </c:pt>
                <c:pt idx="200452">
                  <c:v>6270.4</c:v>
                </c:pt>
                <c:pt idx="200453">
                  <c:v>7689.9</c:v>
                </c:pt>
                <c:pt idx="200454">
                  <c:v>6326.95</c:v>
                </c:pt>
                <c:pt idx="200455">
                  <c:v>6788.41</c:v>
                </c:pt>
                <c:pt idx="200456">
                  <c:v>7630.88</c:v>
                </c:pt>
                <c:pt idx="200457">
                  <c:v>7373.77</c:v>
                </c:pt>
                <c:pt idx="200458">
                  <c:v>6774.56</c:v>
                </c:pt>
                <c:pt idx="200459">
                  <c:v>6693.54</c:v>
                </c:pt>
                <c:pt idx="200460">
                  <c:v>6907.26</c:v>
                </c:pt>
                <c:pt idx="200461">
                  <c:v>8396.7999999999993</c:v>
                </c:pt>
                <c:pt idx="200462">
                  <c:v>8471.11</c:v>
                </c:pt>
                <c:pt idx="200463">
                  <c:v>8858.73</c:v>
                </c:pt>
                <c:pt idx="200464">
                  <c:v>14035.06</c:v>
                </c:pt>
                <c:pt idx="200465">
                  <c:v>8731.7000000000007</c:v>
                </c:pt>
                <c:pt idx="200466">
                  <c:v>11684.91</c:v>
                </c:pt>
                <c:pt idx="200467">
                  <c:v>13394.06</c:v>
                </c:pt>
                <c:pt idx="200468">
                  <c:v>18086.099999999999</c:v>
                </c:pt>
                <c:pt idx="200469">
                  <c:v>11421.07</c:v>
                </c:pt>
                <c:pt idx="200470">
                  <c:v>8873.36</c:v>
                </c:pt>
                <c:pt idx="200471">
                  <c:v>7606.08</c:v>
                </c:pt>
                <c:pt idx="200472">
                  <c:v>7563.3</c:v>
                </c:pt>
                <c:pt idx="200473">
                  <c:v>5625.8</c:v>
                </c:pt>
                <c:pt idx="200474">
                  <c:v>7804.04</c:v>
                </c:pt>
                <c:pt idx="200475">
                  <c:v>10759.07</c:v>
                </c:pt>
                <c:pt idx="200476">
                  <c:v>11673.92</c:v>
                </c:pt>
                <c:pt idx="200477">
                  <c:v>9409.5400000000009</c:v>
                </c:pt>
                <c:pt idx="200478">
                  <c:v>10596.85</c:v>
                </c:pt>
                <c:pt idx="200479">
                  <c:v>9978.16</c:v>
                </c:pt>
                <c:pt idx="200480">
                  <c:v>10199.91</c:v>
                </c:pt>
                <c:pt idx="200481">
                  <c:v>8169.66</c:v>
                </c:pt>
                <c:pt idx="200482">
                  <c:v>8829.9</c:v>
                </c:pt>
                <c:pt idx="200483">
                  <c:v>6521.5</c:v>
                </c:pt>
                <c:pt idx="200484">
                  <c:v>7110.23</c:v>
                </c:pt>
                <c:pt idx="200485">
                  <c:v>8153.06</c:v>
                </c:pt>
                <c:pt idx="200486">
                  <c:v>6592.67</c:v>
                </c:pt>
                <c:pt idx="200487">
                  <c:v>8192</c:v>
                </c:pt>
                <c:pt idx="200488">
                  <c:v>5388.61</c:v>
                </c:pt>
                <c:pt idx="200489">
                  <c:v>6816.49</c:v>
                </c:pt>
                <c:pt idx="200490">
                  <c:v>7346.17</c:v>
                </c:pt>
                <c:pt idx="200491">
                  <c:v>7170.16</c:v>
                </c:pt>
                <c:pt idx="200492">
                  <c:v>7967.33</c:v>
                </c:pt>
                <c:pt idx="200493">
                  <c:v>8125.77</c:v>
                </c:pt>
                <c:pt idx="200494">
                  <c:v>7586.7</c:v>
                </c:pt>
                <c:pt idx="200495">
                  <c:v>5730.9</c:v>
                </c:pt>
                <c:pt idx="200496">
                  <c:v>6948.25</c:v>
                </c:pt>
                <c:pt idx="200497">
                  <c:v>7684.26</c:v>
                </c:pt>
                <c:pt idx="200498">
                  <c:v>9536.92</c:v>
                </c:pt>
                <c:pt idx="200499">
                  <c:v>5804.96</c:v>
                </c:pt>
                <c:pt idx="200500">
                  <c:v>5252.7</c:v>
                </c:pt>
                <c:pt idx="200501">
                  <c:v>6571.65</c:v>
                </c:pt>
                <c:pt idx="200502">
                  <c:v>6874.88</c:v>
                </c:pt>
                <c:pt idx="200503">
                  <c:v>7246.37</c:v>
                </c:pt>
                <c:pt idx="200504">
                  <c:v>6841.55</c:v>
                </c:pt>
                <c:pt idx="200505">
                  <c:v>6829.14</c:v>
                </c:pt>
                <c:pt idx="200506">
                  <c:v>5856.3</c:v>
                </c:pt>
                <c:pt idx="200507">
                  <c:v>6149.49</c:v>
                </c:pt>
                <c:pt idx="200508">
                  <c:v>6114.6</c:v>
                </c:pt>
                <c:pt idx="200509">
                  <c:v>6992.97</c:v>
                </c:pt>
                <c:pt idx="200510">
                  <c:v>6426.75</c:v>
                </c:pt>
                <c:pt idx="200511">
                  <c:v>6219.47</c:v>
                </c:pt>
                <c:pt idx="200512">
                  <c:v>7964.78</c:v>
                </c:pt>
                <c:pt idx="200513">
                  <c:v>33474.15</c:v>
                </c:pt>
                <c:pt idx="200514">
                  <c:v>40974.81</c:v>
                </c:pt>
                <c:pt idx="200515">
                  <c:v>39754.68</c:v>
                </c:pt>
                <c:pt idx="200516">
                  <c:v>35027.599999999999</c:v>
                </c:pt>
                <c:pt idx="200517">
                  <c:v>29324.04</c:v>
                </c:pt>
                <c:pt idx="200518">
                  <c:v>32336.799999999999</c:v>
                </c:pt>
                <c:pt idx="200519">
                  <c:v>32328.240000000002</c:v>
                </c:pt>
                <c:pt idx="200520">
                  <c:v>30685.02</c:v>
                </c:pt>
                <c:pt idx="200521">
                  <c:v>31129.24</c:v>
                </c:pt>
                <c:pt idx="200522">
                  <c:v>32577.07</c:v>
                </c:pt>
                <c:pt idx="200523">
                  <c:v>33297.449999999997</c:v>
                </c:pt>
                <c:pt idx="200524">
                  <c:v>34836.050000000003</c:v>
                </c:pt>
                <c:pt idx="200525">
                  <c:v>33720.25</c:v>
                </c:pt>
                <c:pt idx="200526">
                  <c:v>32201.43</c:v>
                </c:pt>
                <c:pt idx="200527">
                  <c:v>33553.1</c:v>
                </c:pt>
                <c:pt idx="200528">
                  <c:v>37525.870000000003</c:v>
                </c:pt>
                <c:pt idx="200529">
                  <c:v>40054.78</c:v>
                </c:pt>
                <c:pt idx="200530">
                  <c:v>41934.51</c:v>
                </c:pt>
                <c:pt idx="200531">
                  <c:v>38532.51</c:v>
                </c:pt>
                <c:pt idx="200532">
                  <c:v>44256.53</c:v>
                </c:pt>
                <c:pt idx="200533">
                  <c:v>45339.85</c:v>
                </c:pt>
                <c:pt idx="200534">
                  <c:v>35367.79</c:v>
                </c:pt>
                <c:pt idx="200535">
                  <c:v>32761.599999999999</c:v>
                </c:pt>
                <c:pt idx="200536">
                  <c:v>36153.15</c:v>
                </c:pt>
                <c:pt idx="200537">
                  <c:v>38858.65</c:v>
                </c:pt>
                <c:pt idx="200538">
                  <c:v>32108.11</c:v>
                </c:pt>
                <c:pt idx="200539">
                  <c:v>36492.370000000003</c:v>
                </c:pt>
                <c:pt idx="200540">
                  <c:v>40595.14</c:v>
                </c:pt>
                <c:pt idx="200541">
                  <c:v>46289.57</c:v>
                </c:pt>
                <c:pt idx="200542">
                  <c:v>48923.32</c:v>
                </c:pt>
                <c:pt idx="200543">
                  <c:v>29557.03</c:v>
                </c:pt>
                <c:pt idx="200544">
                  <c:v>27724.23</c:v>
                </c:pt>
                <c:pt idx="200545">
                  <c:v>27631.79</c:v>
                </c:pt>
                <c:pt idx="200546">
                  <c:v>30836.45</c:v>
                </c:pt>
                <c:pt idx="200547">
                  <c:v>29908.52</c:v>
                </c:pt>
                <c:pt idx="200548">
                  <c:v>31812.09</c:v>
                </c:pt>
                <c:pt idx="200549">
                  <c:v>32257.77</c:v>
                </c:pt>
                <c:pt idx="200550">
                  <c:v>32332.83</c:v>
                </c:pt>
                <c:pt idx="200551">
                  <c:v>36561.980000000003</c:v>
                </c:pt>
                <c:pt idx="200552">
                  <c:v>42523.83</c:v>
                </c:pt>
                <c:pt idx="200553">
                  <c:v>39102.69</c:v>
                </c:pt>
                <c:pt idx="200554">
                  <c:v>42788.6</c:v>
                </c:pt>
                <c:pt idx="200555">
                  <c:v>60306.53</c:v>
                </c:pt>
                <c:pt idx="200556">
                  <c:v>40372.31</c:v>
                </c:pt>
                <c:pt idx="200557">
                  <c:v>46975.41</c:v>
                </c:pt>
                <c:pt idx="200558">
                  <c:v>64022.19</c:v>
                </c:pt>
                <c:pt idx="200559">
                  <c:v>88105.96</c:v>
                </c:pt>
                <c:pt idx="200560">
                  <c:v>36575.58</c:v>
                </c:pt>
                <c:pt idx="200561">
                  <c:v>26691.14</c:v>
                </c:pt>
                <c:pt idx="200562">
                  <c:v>35361.51</c:v>
                </c:pt>
                <c:pt idx="200563">
                  <c:v>31118.65</c:v>
                </c:pt>
                <c:pt idx="200564">
                  <c:v>28147.66</c:v>
                </c:pt>
                <c:pt idx="200565">
                  <c:v>29586.48</c:v>
                </c:pt>
                <c:pt idx="200566">
                  <c:v>31842.73</c:v>
                </c:pt>
                <c:pt idx="200567">
                  <c:v>36268.400000000001</c:v>
                </c:pt>
                <c:pt idx="200568">
                  <c:v>33726.75</c:v>
                </c:pt>
                <c:pt idx="200569">
                  <c:v>33960.57</c:v>
                </c:pt>
                <c:pt idx="200570">
                  <c:v>37966.57</c:v>
                </c:pt>
                <c:pt idx="200571">
                  <c:v>38717.64</c:v>
                </c:pt>
                <c:pt idx="200572">
                  <c:v>37313.910000000003</c:v>
                </c:pt>
                <c:pt idx="200573">
                  <c:v>32466.639999999999</c:v>
                </c:pt>
                <c:pt idx="200574">
                  <c:v>34242.68</c:v>
                </c:pt>
                <c:pt idx="200575">
                  <c:v>37183.08</c:v>
                </c:pt>
                <c:pt idx="200576">
                  <c:v>37455.480000000003</c:v>
                </c:pt>
                <c:pt idx="200577">
                  <c:v>37491.94</c:v>
                </c:pt>
                <c:pt idx="200578">
                  <c:v>30782.81</c:v>
                </c:pt>
                <c:pt idx="200579">
                  <c:v>38293.199999999997</c:v>
                </c:pt>
                <c:pt idx="200580">
                  <c:v>34942.120000000003</c:v>
                </c:pt>
                <c:pt idx="200581">
                  <c:v>35210.839999999997</c:v>
                </c:pt>
                <c:pt idx="200582">
                  <c:v>40100.35</c:v>
                </c:pt>
                <c:pt idx="200583">
                  <c:v>40025.67</c:v>
                </c:pt>
                <c:pt idx="200584">
                  <c:v>43981.67</c:v>
                </c:pt>
                <c:pt idx="200585">
                  <c:v>45215.7</c:v>
                </c:pt>
                <c:pt idx="200586">
                  <c:v>39342.660000000003</c:v>
                </c:pt>
                <c:pt idx="200587">
                  <c:v>35905.24</c:v>
                </c:pt>
                <c:pt idx="200588">
                  <c:v>34380.35</c:v>
                </c:pt>
                <c:pt idx="200589">
                  <c:v>38613.39</c:v>
                </c:pt>
                <c:pt idx="200590">
                  <c:v>34568.870000000003</c:v>
                </c:pt>
                <c:pt idx="200591">
                  <c:v>35700.75</c:v>
                </c:pt>
                <c:pt idx="200592">
                  <c:v>36177.839999999997</c:v>
                </c:pt>
                <c:pt idx="200593">
                  <c:v>41827.57</c:v>
                </c:pt>
                <c:pt idx="200594">
                  <c:v>46066.22</c:v>
                </c:pt>
                <c:pt idx="200595">
                  <c:v>27892.06</c:v>
                </c:pt>
                <c:pt idx="200596">
                  <c:v>27245.67</c:v>
                </c:pt>
                <c:pt idx="200597">
                  <c:v>28138.12</c:v>
                </c:pt>
                <c:pt idx="200598">
                  <c:v>31219.11</c:v>
                </c:pt>
                <c:pt idx="200599">
                  <c:v>28657.5</c:v>
                </c:pt>
                <c:pt idx="200600">
                  <c:v>25477.919999999998</c:v>
                </c:pt>
                <c:pt idx="200601">
                  <c:v>28411.8</c:v>
                </c:pt>
                <c:pt idx="200602">
                  <c:v>36738.79</c:v>
                </c:pt>
                <c:pt idx="200603">
                  <c:v>40163.43</c:v>
                </c:pt>
                <c:pt idx="200604">
                  <c:v>40250.65</c:v>
                </c:pt>
                <c:pt idx="200605">
                  <c:v>37236.22</c:v>
                </c:pt>
                <c:pt idx="200606">
                  <c:v>38583.49</c:v>
                </c:pt>
                <c:pt idx="200607">
                  <c:v>54661.8</c:v>
                </c:pt>
                <c:pt idx="200608">
                  <c:v>38256.089999999997</c:v>
                </c:pt>
                <c:pt idx="200609">
                  <c:v>54544.34</c:v>
                </c:pt>
                <c:pt idx="200610">
                  <c:v>51827.08</c:v>
                </c:pt>
                <c:pt idx="200611">
                  <c:v>77014.48</c:v>
                </c:pt>
                <c:pt idx="200612">
                  <c:v>42258.559999999998</c:v>
                </c:pt>
                <c:pt idx="200613">
                  <c:v>26977.86</c:v>
                </c:pt>
                <c:pt idx="200614">
                  <c:v>25758.95</c:v>
                </c:pt>
                <c:pt idx="200615">
                  <c:v>26988.06</c:v>
                </c:pt>
                <c:pt idx="200616">
                  <c:v>25640.99</c:v>
                </c:pt>
                <c:pt idx="200617">
                  <c:v>27520.5</c:v>
                </c:pt>
                <c:pt idx="200618">
                  <c:v>34052.629999999997</c:v>
                </c:pt>
                <c:pt idx="200619">
                  <c:v>35586.33</c:v>
                </c:pt>
                <c:pt idx="200620">
                  <c:v>31275.64</c:v>
                </c:pt>
                <c:pt idx="200621">
                  <c:v>35980.01</c:v>
                </c:pt>
                <c:pt idx="200622">
                  <c:v>36745.53</c:v>
                </c:pt>
                <c:pt idx="200623">
                  <c:v>36413.31</c:v>
                </c:pt>
                <c:pt idx="200624">
                  <c:v>35498.199999999997</c:v>
                </c:pt>
                <c:pt idx="200625">
                  <c:v>34157.97</c:v>
                </c:pt>
                <c:pt idx="200626">
                  <c:v>35906.660000000003</c:v>
                </c:pt>
                <c:pt idx="200627">
                  <c:v>37814.019999999997</c:v>
                </c:pt>
                <c:pt idx="200628">
                  <c:v>38578.6</c:v>
                </c:pt>
                <c:pt idx="200629">
                  <c:v>34565.629999999997</c:v>
                </c:pt>
                <c:pt idx="200630">
                  <c:v>33709.120000000003</c:v>
                </c:pt>
                <c:pt idx="200631">
                  <c:v>32850.81</c:v>
                </c:pt>
                <c:pt idx="200632">
                  <c:v>35643.839999999997</c:v>
                </c:pt>
                <c:pt idx="200633">
                  <c:v>40254.89</c:v>
                </c:pt>
                <c:pt idx="200634">
                  <c:v>37303.86</c:v>
                </c:pt>
                <c:pt idx="200635">
                  <c:v>38583.760000000002</c:v>
                </c:pt>
                <c:pt idx="200636">
                  <c:v>40451.9</c:v>
                </c:pt>
                <c:pt idx="200637">
                  <c:v>43883.7</c:v>
                </c:pt>
                <c:pt idx="200638">
                  <c:v>41022.959999999999</c:v>
                </c:pt>
                <c:pt idx="200639">
                  <c:v>36563.360000000001</c:v>
                </c:pt>
                <c:pt idx="200640">
                  <c:v>35610.21</c:v>
                </c:pt>
                <c:pt idx="200641">
                  <c:v>34979.519999999997</c:v>
                </c:pt>
                <c:pt idx="200642">
                  <c:v>34513.379999999997</c:v>
                </c:pt>
                <c:pt idx="200643">
                  <c:v>37743.89</c:v>
                </c:pt>
                <c:pt idx="200644">
                  <c:v>36572.800000000003</c:v>
                </c:pt>
                <c:pt idx="200645">
                  <c:v>38941.72</c:v>
                </c:pt>
                <c:pt idx="200646">
                  <c:v>44776.76</c:v>
                </c:pt>
                <c:pt idx="200647">
                  <c:v>37627.17</c:v>
                </c:pt>
                <c:pt idx="200648">
                  <c:v>29066.45</c:v>
                </c:pt>
                <c:pt idx="200649">
                  <c:v>29940.21</c:v>
                </c:pt>
                <c:pt idx="200650">
                  <c:v>28833.83</c:v>
                </c:pt>
                <c:pt idx="200651">
                  <c:v>27307.919999999998</c:v>
                </c:pt>
                <c:pt idx="200652">
                  <c:v>32816.28</c:v>
                </c:pt>
                <c:pt idx="200653">
                  <c:v>40436.25</c:v>
                </c:pt>
                <c:pt idx="200654">
                  <c:v>31124.66</c:v>
                </c:pt>
                <c:pt idx="200655">
                  <c:v>33724.699999999997</c:v>
                </c:pt>
                <c:pt idx="200656">
                  <c:v>7871.55</c:v>
                </c:pt>
                <c:pt idx="200657">
                  <c:v>9283.57</c:v>
                </c:pt>
                <c:pt idx="200658">
                  <c:v>7320.04</c:v>
                </c:pt>
                <c:pt idx="200659">
                  <c:v>8343.69</c:v>
                </c:pt>
                <c:pt idx="200660">
                  <c:v>7017.47</c:v>
                </c:pt>
                <c:pt idx="200661">
                  <c:v>7312.66</c:v>
                </c:pt>
                <c:pt idx="200662">
                  <c:v>6671.73</c:v>
                </c:pt>
                <c:pt idx="200663">
                  <c:v>7025.29</c:v>
                </c:pt>
                <c:pt idx="200664">
                  <c:v>7827.2</c:v>
                </c:pt>
                <c:pt idx="200665">
                  <c:v>7443.31</c:v>
                </c:pt>
                <c:pt idx="200666">
                  <c:v>7122.59</c:v>
                </c:pt>
                <c:pt idx="200667">
                  <c:v>7834.39</c:v>
                </c:pt>
                <c:pt idx="200668">
                  <c:v>5853.46</c:v>
                </c:pt>
                <c:pt idx="200669">
                  <c:v>5690.81</c:v>
                </c:pt>
                <c:pt idx="200670">
                  <c:v>5256.15</c:v>
                </c:pt>
                <c:pt idx="200671">
                  <c:v>7258.71</c:v>
                </c:pt>
                <c:pt idx="200672">
                  <c:v>7747.94</c:v>
                </c:pt>
                <c:pt idx="200673">
                  <c:v>7210.88</c:v>
                </c:pt>
                <c:pt idx="200674">
                  <c:v>7572.04</c:v>
                </c:pt>
                <c:pt idx="200675">
                  <c:v>7074.73</c:v>
                </c:pt>
                <c:pt idx="200676">
                  <c:v>7131.38</c:v>
                </c:pt>
                <c:pt idx="200677">
                  <c:v>5450.37</c:v>
                </c:pt>
                <c:pt idx="200678">
                  <c:v>5272.6</c:v>
                </c:pt>
                <c:pt idx="200679">
                  <c:v>5844.63</c:v>
                </c:pt>
                <c:pt idx="200680">
                  <c:v>7833.63</c:v>
                </c:pt>
                <c:pt idx="200681">
                  <c:v>6924</c:v>
                </c:pt>
                <c:pt idx="200682">
                  <c:v>10308.92</c:v>
                </c:pt>
                <c:pt idx="200683">
                  <c:v>13563.07</c:v>
                </c:pt>
                <c:pt idx="200684">
                  <c:v>24204.99</c:v>
                </c:pt>
                <c:pt idx="200685">
                  <c:v>24316.89</c:v>
                </c:pt>
                <c:pt idx="200686">
                  <c:v>6380.91</c:v>
                </c:pt>
                <c:pt idx="200687">
                  <c:v>6217.66</c:v>
                </c:pt>
                <c:pt idx="200688">
                  <c:v>4851.33</c:v>
                </c:pt>
                <c:pt idx="200689">
                  <c:v>5429.28</c:v>
                </c:pt>
                <c:pt idx="200690">
                  <c:v>7481.84</c:v>
                </c:pt>
                <c:pt idx="200691">
                  <c:v>6882.71</c:v>
                </c:pt>
                <c:pt idx="200692">
                  <c:v>6541.73</c:v>
                </c:pt>
                <c:pt idx="200693">
                  <c:v>7603.57</c:v>
                </c:pt>
                <c:pt idx="200694">
                  <c:v>9171.98</c:v>
                </c:pt>
                <c:pt idx="200695">
                  <c:v>9845.1</c:v>
                </c:pt>
                <c:pt idx="200696">
                  <c:v>10546.4</c:v>
                </c:pt>
                <c:pt idx="200697">
                  <c:v>10917.78</c:v>
                </c:pt>
                <c:pt idx="200698">
                  <c:v>18817.41</c:v>
                </c:pt>
                <c:pt idx="200699">
                  <c:v>11947.96</c:v>
                </c:pt>
                <c:pt idx="200700">
                  <c:v>15027.19</c:v>
                </c:pt>
                <c:pt idx="200701">
                  <c:v>16179.09</c:v>
                </c:pt>
                <c:pt idx="200702">
                  <c:v>20982.880000000001</c:v>
                </c:pt>
                <c:pt idx="200703">
                  <c:v>5791.1</c:v>
                </c:pt>
                <c:pt idx="200704">
                  <c:v>4622.88</c:v>
                </c:pt>
                <c:pt idx="200705">
                  <c:v>6332.31</c:v>
                </c:pt>
                <c:pt idx="200706">
                  <c:v>4942.5</c:v>
                </c:pt>
                <c:pt idx="200707">
                  <c:v>4887.54</c:v>
                </c:pt>
                <c:pt idx="200708">
                  <c:v>5759.41</c:v>
                </c:pt>
                <c:pt idx="200709">
                  <c:v>6910.75</c:v>
                </c:pt>
                <c:pt idx="200710">
                  <c:v>7601.23</c:v>
                </c:pt>
                <c:pt idx="200711">
                  <c:v>6676.34</c:v>
                </c:pt>
                <c:pt idx="200712">
                  <c:v>6908.86</c:v>
                </c:pt>
                <c:pt idx="200713">
                  <c:v>7934.52</c:v>
                </c:pt>
                <c:pt idx="200714">
                  <c:v>7096.3</c:v>
                </c:pt>
                <c:pt idx="200715">
                  <c:v>8435.17</c:v>
                </c:pt>
                <c:pt idx="200716">
                  <c:v>7406.91</c:v>
                </c:pt>
                <c:pt idx="200717">
                  <c:v>6667.29</c:v>
                </c:pt>
                <c:pt idx="200718">
                  <c:v>6354.78</c:v>
                </c:pt>
                <c:pt idx="200719">
                  <c:v>7603.18</c:v>
                </c:pt>
                <c:pt idx="200720">
                  <c:v>7447.94</c:v>
                </c:pt>
                <c:pt idx="200721">
                  <c:v>5878.99</c:v>
                </c:pt>
                <c:pt idx="200722">
                  <c:v>6826.72</c:v>
                </c:pt>
                <c:pt idx="200723">
                  <c:v>6716.32</c:v>
                </c:pt>
                <c:pt idx="200724">
                  <c:v>6244.19</c:v>
                </c:pt>
                <c:pt idx="200725">
                  <c:v>7149.49</c:v>
                </c:pt>
                <c:pt idx="200726">
                  <c:v>7093.13</c:v>
                </c:pt>
                <c:pt idx="200727">
                  <c:v>6859.24</c:v>
                </c:pt>
                <c:pt idx="200728">
                  <c:v>6725.25</c:v>
                </c:pt>
                <c:pt idx="200729">
                  <c:v>5882.14</c:v>
                </c:pt>
                <c:pt idx="200730">
                  <c:v>5893.55</c:v>
                </c:pt>
                <c:pt idx="200731">
                  <c:v>6061.69</c:v>
                </c:pt>
                <c:pt idx="200732">
                  <c:v>7341.98</c:v>
                </c:pt>
                <c:pt idx="200733">
                  <c:v>8560.5499999999993</c:v>
                </c:pt>
                <c:pt idx="200734">
                  <c:v>10102.030000000001</c:v>
                </c:pt>
                <c:pt idx="200735">
                  <c:v>15602.64</c:v>
                </c:pt>
                <c:pt idx="200736">
                  <c:v>25124.58</c:v>
                </c:pt>
                <c:pt idx="200737">
                  <c:v>24559.53</c:v>
                </c:pt>
                <c:pt idx="200738">
                  <c:v>7603.13</c:v>
                </c:pt>
                <c:pt idx="200739">
                  <c:v>5823.62</c:v>
                </c:pt>
                <c:pt idx="200740">
                  <c:v>6326.58</c:v>
                </c:pt>
                <c:pt idx="200741">
                  <c:v>5651.89</c:v>
                </c:pt>
                <c:pt idx="200742">
                  <c:v>6043.59</c:v>
                </c:pt>
                <c:pt idx="200743">
                  <c:v>6297.02</c:v>
                </c:pt>
                <c:pt idx="200744">
                  <c:v>6984.48</c:v>
                </c:pt>
                <c:pt idx="200745">
                  <c:v>9551.5400000000009</c:v>
                </c:pt>
                <c:pt idx="200746">
                  <c:v>9550.2199999999993</c:v>
                </c:pt>
                <c:pt idx="200747">
                  <c:v>9811.7199999999993</c:v>
                </c:pt>
                <c:pt idx="200748">
                  <c:v>8872.42</c:v>
                </c:pt>
                <c:pt idx="200749">
                  <c:v>8191.8</c:v>
                </c:pt>
                <c:pt idx="200750">
                  <c:v>17686.830000000002</c:v>
                </c:pt>
                <c:pt idx="200751">
                  <c:v>10539.78</c:v>
                </c:pt>
                <c:pt idx="200752">
                  <c:v>15076.32</c:v>
                </c:pt>
                <c:pt idx="200753">
                  <c:v>14844.59</c:v>
                </c:pt>
                <c:pt idx="200754">
                  <c:v>19541.73</c:v>
                </c:pt>
                <c:pt idx="200755">
                  <c:v>8080.37</c:v>
                </c:pt>
                <c:pt idx="200756">
                  <c:v>4628.9399999999996</c:v>
                </c:pt>
                <c:pt idx="200757">
                  <c:v>4638.03</c:v>
                </c:pt>
                <c:pt idx="200758">
                  <c:v>4346.55</c:v>
                </c:pt>
                <c:pt idx="200759">
                  <c:v>4521.42</c:v>
                </c:pt>
                <c:pt idx="200760">
                  <c:v>5759.16</c:v>
                </c:pt>
                <c:pt idx="200761">
                  <c:v>7510.11</c:v>
                </c:pt>
                <c:pt idx="200762">
                  <c:v>7685.16</c:v>
                </c:pt>
                <c:pt idx="200763">
                  <c:v>7004.38</c:v>
                </c:pt>
                <c:pt idx="200764">
                  <c:v>7636.61</c:v>
                </c:pt>
                <c:pt idx="200765">
                  <c:v>6793.27</c:v>
                </c:pt>
                <c:pt idx="200766">
                  <c:v>6595.01</c:v>
                </c:pt>
                <c:pt idx="200767">
                  <c:v>6608.71</c:v>
                </c:pt>
                <c:pt idx="200768">
                  <c:v>6315.27</c:v>
                </c:pt>
                <c:pt idx="200769">
                  <c:v>7874.68</c:v>
                </c:pt>
                <c:pt idx="200770">
                  <c:v>7942.22</c:v>
                </c:pt>
                <c:pt idx="200771">
                  <c:v>6871.38</c:v>
                </c:pt>
                <c:pt idx="200772">
                  <c:v>5666.05</c:v>
                </c:pt>
                <c:pt idx="200773">
                  <c:v>6391.25</c:v>
                </c:pt>
                <c:pt idx="200774">
                  <c:v>5407.12</c:v>
                </c:pt>
                <c:pt idx="200775">
                  <c:v>6573.75</c:v>
                </c:pt>
                <c:pt idx="200776">
                  <c:v>7161.12</c:v>
                </c:pt>
                <c:pt idx="200777">
                  <c:v>8026.04</c:v>
                </c:pt>
                <c:pt idx="200778">
                  <c:v>5977.84</c:v>
                </c:pt>
                <c:pt idx="200779">
                  <c:v>6116.6</c:v>
                </c:pt>
                <c:pt idx="200780">
                  <c:v>6841.91</c:v>
                </c:pt>
                <c:pt idx="200781">
                  <c:v>6465.89</c:v>
                </c:pt>
                <c:pt idx="200782">
                  <c:v>6440.64</c:v>
                </c:pt>
                <c:pt idx="200783">
                  <c:v>6852.83</c:v>
                </c:pt>
                <c:pt idx="200784">
                  <c:v>7316.67</c:v>
                </c:pt>
                <c:pt idx="200785">
                  <c:v>9276</c:v>
                </c:pt>
                <c:pt idx="200786">
                  <c:v>9956.66</c:v>
                </c:pt>
                <c:pt idx="200787">
                  <c:v>12189.53</c:v>
                </c:pt>
                <c:pt idx="200788">
                  <c:v>18212.560000000001</c:v>
                </c:pt>
                <c:pt idx="200789">
                  <c:v>30978.400000000001</c:v>
                </c:pt>
                <c:pt idx="200790">
                  <c:v>23321.14</c:v>
                </c:pt>
                <c:pt idx="200791">
                  <c:v>8110.45</c:v>
                </c:pt>
                <c:pt idx="200792">
                  <c:v>7818.36</c:v>
                </c:pt>
                <c:pt idx="200793">
                  <c:v>9037.27</c:v>
                </c:pt>
                <c:pt idx="200794">
                  <c:v>6636.47</c:v>
                </c:pt>
                <c:pt idx="200795">
                  <c:v>8108.64</c:v>
                </c:pt>
                <c:pt idx="200796">
                  <c:v>11458.37</c:v>
                </c:pt>
                <c:pt idx="200797">
                  <c:v>7972.72</c:v>
                </c:pt>
                <c:pt idx="200798">
                  <c:v>9739.17</c:v>
                </c:pt>
                <c:pt idx="200799">
                  <c:v>16165.24</c:v>
                </c:pt>
                <c:pt idx="200800">
                  <c:v>22147.26</c:v>
                </c:pt>
                <c:pt idx="200801">
                  <c:v>21556.25</c:v>
                </c:pt>
                <c:pt idx="200802">
                  <c:v>18403.88</c:v>
                </c:pt>
                <c:pt idx="200803">
                  <c:v>19388.990000000002</c:v>
                </c:pt>
                <c:pt idx="200804">
                  <c:v>18234.169999999998</c:v>
                </c:pt>
                <c:pt idx="200805">
                  <c:v>18848.25</c:v>
                </c:pt>
                <c:pt idx="200806">
                  <c:v>17408.13</c:v>
                </c:pt>
                <c:pt idx="200807">
                  <c:v>18397.62</c:v>
                </c:pt>
                <c:pt idx="200808">
                  <c:v>21442.5</c:v>
                </c:pt>
                <c:pt idx="200809">
                  <c:v>19052.5</c:v>
                </c:pt>
                <c:pt idx="200810">
                  <c:v>20870.5</c:v>
                </c:pt>
                <c:pt idx="200811">
                  <c:v>17968.04</c:v>
                </c:pt>
                <c:pt idx="200812">
                  <c:v>18069</c:v>
                </c:pt>
                <c:pt idx="200813">
                  <c:v>19817</c:v>
                </c:pt>
                <c:pt idx="200814">
                  <c:v>21696.799999999999</c:v>
                </c:pt>
                <c:pt idx="200815">
                  <c:v>20732.25</c:v>
                </c:pt>
                <c:pt idx="200816">
                  <c:v>23309.45</c:v>
                </c:pt>
                <c:pt idx="200817">
                  <c:v>22096.95</c:v>
                </c:pt>
                <c:pt idx="200818">
                  <c:v>21949.25</c:v>
                </c:pt>
                <c:pt idx="200819">
                  <c:v>22818</c:v>
                </c:pt>
                <c:pt idx="200820">
                  <c:v>19927.5</c:v>
                </c:pt>
                <c:pt idx="200821">
                  <c:v>19616.849999999999</c:v>
                </c:pt>
                <c:pt idx="200822">
                  <c:v>20542.25</c:v>
                </c:pt>
                <c:pt idx="200823">
                  <c:v>20263</c:v>
                </c:pt>
                <c:pt idx="200824">
                  <c:v>17467.5</c:v>
                </c:pt>
                <c:pt idx="200825">
                  <c:v>16136.5</c:v>
                </c:pt>
                <c:pt idx="200826">
                  <c:v>18024.48</c:v>
                </c:pt>
                <c:pt idx="200827">
                  <c:v>20950.22</c:v>
                </c:pt>
                <c:pt idx="200828">
                  <c:v>22471.5</c:v>
                </c:pt>
                <c:pt idx="200829">
                  <c:v>17351.59</c:v>
                </c:pt>
                <c:pt idx="200830">
                  <c:v>16368.19</c:v>
                </c:pt>
                <c:pt idx="200831">
                  <c:v>15558.77</c:v>
                </c:pt>
                <c:pt idx="200832">
                  <c:v>16324.18</c:v>
                </c:pt>
                <c:pt idx="200833">
                  <c:v>15957.27</c:v>
                </c:pt>
                <c:pt idx="200834">
                  <c:v>16866.27</c:v>
                </c:pt>
                <c:pt idx="200835">
                  <c:v>17053.38</c:v>
                </c:pt>
                <c:pt idx="200836">
                  <c:v>17957.64</c:v>
                </c:pt>
                <c:pt idx="200837">
                  <c:v>20388.189999999999</c:v>
                </c:pt>
                <c:pt idx="200838">
                  <c:v>19409.91</c:v>
                </c:pt>
                <c:pt idx="200839">
                  <c:v>19308.87</c:v>
                </c:pt>
                <c:pt idx="200840">
                  <c:v>19735.57</c:v>
                </c:pt>
                <c:pt idx="200841">
                  <c:v>21451.99</c:v>
                </c:pt>
                <c:pt idx="200842">
                  <c:v>16393.900000000001</c:v>
                </c:pt>
                <c:pt idx="200843">
                  <c:v>16713.37</c:v>
                </c:pt>
                <c:pt idx="200844">
                  <c:v>20871.75</c:v>
                </c:pt>
                <c:pt idx="200845">
                  <c:v>28440.9</c:v>
                </c:pt>
                <c:pt idx="200846">
                  <c:v>14592.44</c:v>
                </c:pt>
                <c:pt idx="200847">
                  <c:v>12248.32</c:v>
                </c:pt>
                <c:pt idx="200848">
                  <c:v>12987.93</c:v>
                </c:pt>
                <c:pt idx="200849">
                  <c:v>12833.54</c:v>
                </c:pt>
                <c:pt idx="200850">
                  <c:v>12300.74</c:v>
                </c:pt>
                <c:pt idx="200851">
                  <c:v>13173.03</c:v>
                </c:pt>
                <c:pt idx="200852">
                  <c:v>16586.099999999999</c:v>
                </c:pt>
                <c:pt idx="200853">
                  <c:v>18867.04</c:v>
                </c:pt>
                <c:pt idx="200854">
                  <c:v>18901.830000000002</c:v>
                </c:pt>
                <c:pt idx="200855">
                  <c:v>18160.95</c:v>
                </c:pt>
                <c:pt idx="200856">
                  <c:v>19386.060000000001</c:v>
                </c:pt>
                <c:pt idx="200857">
                  <c:v>22567.53</c:v>
                </c:pt>
                <c:pt idx="200858">
                  <c:v>20093.009999999998</c:v>
                </c:pt>
                <c:pt idx="200859">
                  <c:v>19066.46</c:v>
                </c:pt>
                <c:pt idx="200860">
                  <c:v>21100.45</c:v>
                </c:pt>
                <c:pt idx="200861">
                  <c:v>19195.12</c:v>
                </c:pt>
                <c:pt idx="200862">
                  <c:v>20242.900000000001</c:v>
                </c:pt>
                <c:pt idx="200863">
                  <c:v>22340.16</c:v>
                </c:pt>
                <c:pt idx="200864">
                  <c:v>19071.82</c:v>
                </c:pt>
                <c:pt idx="200865">
                  <c:v>19135.04</c:v>
                </c:pt>
                <c:pt idx="200866">
                  <c:v>18768.919999999998</c:v>
                </c:pt>
                <c:pt idx="200867">
                  <c:v>20914.97</c:v>
                </c:pt>
                <c:pt idx="200868">
                  <c:v>21673.66</c:v>
                </c:pt>
                <c:pt idx="200869">
                  <c:v>18985.39</c:v>
                </c:pt>
                <c:pt idx="200870">
                  <c:v>21718.49</c:v>
                </c:pt>
                <c:pt idx="200871">
                  <c:v>20686.77</c:v>
                </c:pt>
                <c:pt idx="200872">
                  <c:v>20545.580000000002</c:v>
                </c:pt>
                <c:pt idx="200873">
                  <c:v>18822.080000000002</c:v>
                </c:pt>
                <c:pt idx="200874">
                  <c:v>18087.77</c:v>
                </c:pt>
                <c:pt idx="200875">
                  <c:v>20827.849999999999</c:v>
                </c:pt>
                <c:pt idx="200876">
                  <c:v>18590.400000000001</c:v>
                </c:pt>
                <c:pt idx="200877">
                  <c:v>19531.41</c:v>
                </c:pt>
                <c:pt idx="200878">
                  <c:v>18331.05</c:v>
                </c:pt>
                <c:pt idx="200879">
                  <c:v>20827.689999999999</c:v>
                </c:pt>
                <c:pt idx="200880">
                  <c:v>20585.68</c:v>
                </c:pt>
                <c:pt idx="200881">
                  <c:v>14311.38</c:v>
                </c:pt>
                <c:pt idx="200882">
                  <c:v>14341.82</c:v>
                </c:pt>
                <c:pt idx="200883">
                  <c:v>15247.37</c:v>
                </c:pt>
                <c:pt idx="200884">
                  <c:v>16432.080000000002</c:v>
                </c:pt>
                <c:pt idx="200885">
                  <c:v>15499</c:v>
                </c:pt>
                <c:pt idx="200886">
                  <c:v>16977.29</c:v>
                </c:pt>
                <c:pt idx="200887">
                  <c:v>18983.48</c:v>
                </c:pt>
                <c:pt idx="200888">
                  <c:v>16975.349999999999</c:v>
                </c:pt>
                <c:pt idx="200889">
                  <c:v>19328.509999999998</c:v>
                </c:pt>
                <c:pt idx="200890">
                  <c:v>17103.71</c:v>
                </c:pt>
                <c:pt idx="200891">
                  <c:v>17092.13</c:v>
                </c:pt>
                <c:pt idx="200892">
                  <c:v>17981.8</c:v>
                </c:pt>
                <c:pt idx="200893">
                  <c:v>22409.1</c:v>
                </c:pt>
                <c:pt idx="200894">
                  <c:v>16105.55</c:v>
                </c:pt>
                <c:pt idx="200895">
                  <c:v>18651.23</c:v>
                </c:pt>
                <c:pt idx="200896">
                  <c:v>19822.55</c:v>
                </c:pt>
                <c:pt idx="200897">
                  <c:v>27360.55</c:v>
                </c:pt>
                <c:pt idx="200898">
                  <c:v>14167.94</c:v>
                </c:pt>
                <c:pt idx="200899">
                  <c:v>10207.25</c:v>
                </c:pt>
                <c:pt idx="200900">
                  <c:v>11793.66</c:v>
                </c:pt>
                <c:pt idx="200901">
                  <c:v>12167.77</c:v>
                </c:pt>
                <c:pt idx="200902">
                  <c:v>12054.17</c:v>
                </c:pt>
                <c:pt idx="200903">
                  <c:v>12978.44</c:v>
                </c:pt>
                <c:pt idx="200904">
                  <c:v>14006.22</c:v>
                </c:pt>
                <c:pt idx="200905">
                  <c:v>16626.37</c:v>
                </c:pt>
                <c:pt idx="200906">
                  <c:v>18228.939999999999</c:v>
                </c:pt>
                <c:pt idx="200907">
                  <c:v>17204.810000000001</c:v>
                </c:pt>
                <c:pt idx="200908">
                  <c:v>19617.63</c:v>
                </c:pt>
                <c:pt idx="200909">
                  <c:v>19493.88</c:v>
                </c:pt>
                <c:pt idx="200910">
                  <c:v>19828.990000000002</c:v>
                </c:pt>
                <c:pt idx="200911">
                  <c:v>19574.189999999999</c:v>
                </c:pt>
                <c:pt idx="200912">
                  <c:v>21556.15</c:v>
                </c:pt>
                <c:pt idx="200913">
                  <c:v>21664.89</c:v>
                </c:pt>
                <c:pt idx="200914">
                  <c:v>19659.900000000001</c:v>
                </c:pt>
                <c:pt idx="200915">
                  <c:v>18072.2</c:v>
                </c:pt>
                <c:pt idx="200916">
                  <c:v>17233.689999999999</c:v>
                </c:pt>
                <c:pt idx="200917">
                  <c:v>16256.64</c:v>
                </c:pt>
                <c:pt idx="200918">
                  <c:v>18149.62</c:v>
                </c:pt>
                <c:pt idx="200919">
                  <c:v>18575.77</c:v>
                </c:pt>
                <c:pt idx="200920">
                  <c:v>19607.04</c:v>
                </c:pt>
                <c:pt idx="200921">
                  <c:v>17550.599999999999</c:v>
                </c:pt>
                <c:pt idx="200922">
                  <c:v>19580.77</c:v>
                </c:pt>
                <c:pt idx="200923">
                  <c:v>19874.48</c:v>
                </c:pt>
                <c:pt idx="200924">
                  <c:v>20108.900000000001</c:v>
                </c:pt>
                <c:pt idx="200925">
                  <c:v>17047.73</c:v>
                </c:pt>
                <c:pt idx="200926">
                  <c:v>15976.56</c:v>
                </c:pt>
                <c:pt idx="200927">
                  <c:v>16092.82</c:v>
                </c:pt>
                <c:pt idx="200928">
                  <c:v>17552.400000000001</c:v>
                </c:pt>
                <c:pt idx="200929">
                  <c:v>16287.83</c:v>
                </c:pt>
                <c:pt idx="200930">
                  <c:v>16212.07</c:v>
                </c:pt>
                <c:pt idx="200931">
                  <c:v>18727.73</c:v>
                </c:pt>
                <c:pt idx="200932">
                  <c:v>20403.88</c:v>
                </c:pt>
                <c:pt idx="200933">
                  <c:v>19240.52</c:v>
                </c:pt>
                <c:pt idx="200934">
                  <c:v>13102.73</c:v>
                </c:pt>
                <c:pt idx="200935">
                  <c:v>14256.17</c:v>
                </c:pt>
                <c:pt idx="200936">
                  <c:v>15742.27</c:v>
                </c:pt>
                <c:pt idx="200937">
                  <c:v>13329.95</c:v>
                </c:pt>
                <c:pt idx="200938">
                  <c:v>15595.89</c:v>
                </c:pt>
                <c:pt idx="200939">
                  <c:v>18206.91</c:v>
                </c:pt>
                <c:pt idx="200940">
                  <c:v>15499.06</c:v>
                </c:pt>
                <c:pt idx="200941">
                  <c:v>16775.68</c:v>
                </c:pt>
                <c:pt idx="200942">
                  <c:v>10868.82</c:v>
                </c:pt>
                <c:pt idx="200943">
                  <c:v>11313.24</c:v>
                </c:pt>
                <c:pt idx="200944">
                  <c:v>12198.09</c:v>
                </c:pt>
                <c:pt idx="200945">
                  <c:v>11878.49</c:v>
                </c:pt>
                <c:pt idx="200946">
                  <c:v>11781.95</c:v>
                </c:pt>
                <c:pt idx="200947">
                  <c:v>11153.78</c:v>
                </c:pt>
                <c:pt idx="200948">
                  <c:v>10590.41</c:v>
                </c:pt>
                <c:pt idx="200949">
                  <c:v>8182.42</c:v>
                </c:pt>
                <c:pt idx="200950">
                  <c:v>12495.29</c:v>
                </c:pt>
                <c:pt idx="200951">
                  <c:v>12713.41</c:v>
                </c:pt>
                <c:pt idx="200952">
                  <c:v>11772.92</c:v>
                </c:pt>
                <c:pt idx="200953">
                  <c:v>11913.36</c:v>
                </c:pt>
                <c:pt idx="200954">
                  <c:v>9358</c:v>
                </c:pt>
                <c:pt idx="200955">
                  <c:v>10023.39</c:v>
                </c:pt>
                <c:pt idx="200956">
                  <c:v>9300.7000000000007</c:v>
                </c:pt>
                <c:pt idx="200957">
                  <c:v>10693.55</c:v>
                </c:pt>
                <c:pt idx="200958">
                  <c:v>10606.05</c:v>
                </c:pt>
                <c:pt idx="200959">
                  <c:v>10687.94</c:v>
                </c:pt>
                <c:pt idx="200960">
                  <c:v>10695.12</c:v>
                </c:pt>
                <c:pt idx="200961">
                  <c:v>9066.4599999999991</c:v>
                </c:pt>
                <c:pt idx="200962">
                  <c:v>9642.9500000000007</c:v>
                </c:pt>
                <c:pt idx="200963">
                  <c:v>8034.96</c:v>
                </c:pt>
                <c:pt idx="200964">
                  <c:v>7152.74</c:v>
                </c:pt>
                <c:pt idx="200965">
                  <c:v>9861.58</c:v>
                </c:pt>
                <c:pt idx="200966">
                  <c:v>9729.69</c:v>
                </c:pt>
                <c:pt idx="200967">
                  <c:v>8915.43</c:v>
                </c:pt>
                <c:pt idx="200968">
                  <c:v>7539.19</c:v>
                </c:pt>
                <c:pt idx="200969">
                  <c:v>10425.450000000001</c:v>
                </c:pt>
                <c:pt idx="200970">
                  <c:v>11063.1</c:v>
                </c:pt>
                <c:pt idx="200971">
                  <c:v>9931.11</c:v>
                </c:pt>
                <c:pt idx="200972">
                  <c:v>8512.0400000000009</c:v>
                </c:pt>
                <c:pt idx="200973">
                  <c:v>8977.69</c:v>
                </c:pt>
                <c:pt idx="200974">
                  <c:v>9261.32</c:v>
                </c:pt>
                <c:pt idx="200975">
                  <c:v>10029.99</c:v>
                </c:pt>
                <c:pt idx="200976">
                  <c:v>12926.3</c:v>
                </c:pt>
                <c:pt idx="200977">
                  <c:v>14440.09</c:v>
                </c:pt>
                <c:pt idx="200978">
                  <c:v>11936.97</c:v>
                </c:pt>
                <c:pt idx="200979">
                  <c:v>12731.64</c:v>
                </c:pt>
                <c:pt idx="200980">
                  <c:v>14779.2</c:v>
                </c:pt>
                <c:pt idx="200981">
                  <c:v>14296.64</c:v>
                </c:pt>
                <c:pt idx="200982">
                  <c:v>15046.64</c:v>
                </c:pt>
                <c:pt idx="200983">
                  <c:v>15456.8</c:v>
                </c:pt>
                <c:pt idx="200984">
                  <c:v>23228.76</c:v>
                </c:pt>
                <c:pt idx="200985">
                  <c:v>12318.01</c:v>
                </c:pt>
                <c:pt idx="200986">
                  <c:v>15395.2</c:v>
                </c:pt>
                <c:pt idx="200987">
                  <c:v>19619.91</c:v>
                </c:pt>
                <c:pt idx="200988">
                  <c:v>29423.4</c:v>
                </c:pt>
                <c:pt idx="200989">
                  <c:v>7648.92</c:v>
                </c:pt>
                <c:pt idx="200990">
                  <c:v>5745.87</c:v>
                </c:pt>
                <c:pt idx="200991">
                  <c:v>7316.27</c:v>
                </c:pt>
                <c:pt idx="200992">
                  <c:v>7295.21</c:v>
                </c:pt>
                <c:pt idx="200993">
                  <c:v>7839.32</c:v>
                </c:pt>
                <c:pt idx="200994">
                  <c:v>7789.15</c:v>
                </c:pt>
                <c:pt idx="200995">
                  <c:v>10525.74</c:v>
                </c:pt>
                <c:pt idx="200996">
                  <c:v>11810.64</c:v>
                </c:pt>
                <c:pt idx="200997">
                  <c:v>11081.01</c:v>
                </c:pt>
                <c:pt idx="200998">
                  <c:v>11070.66</c:v>
                </c:pt>
                <c:pt idx="200999">
                  <c:v>11603.67</c:v>
                </c:pt>
                <c:pt idx="201000">
                  <c:v>10736.97</c:v>
                </c:pt>
                <c:pt idx="201001">
                  <c:v>11364.27</c:v>
                </c:pt>
                <c:pt idx="201002">
                  <c:v>9323.82</c:v>
                </c:pt>
                <c:pt idx="201003">
                  <c:v>9431.84</c:v>
                </c:pt>
                <c:pt idx="201004">
                  <c:v>9994.67</c:v>
                </c:pt>
                <c:pt idx="201005">
                  <c:v>12986.24</c:v>
                </c:pt>
                <c:pt idx="201006">
                  <c:v>11401.25</c:v>
                </c:pt>
                <c:pt idx="201007">
                  <c:v>10560.07</c:v>
                </c:pt>
                <c:pt idx="201008">
                  <c:v>9511.33</c:v>
                </c:pt>
                <c:pt idx="201009">
                  <c:v>9854.17</c:v>
                </c:pt>
                <c:pt idx="201010">
                  <c:v>9643.25</c:v>
                </c:pt>
                <c:pt idx="201011">
                  <c:v>8813.2999999999993</c:v>
                </c:pt>
                <c:pt idx="201012">
                  <c:v>10602.26</c:v>
                </c:pt>
                <c:pt idx="201013">
                  <c:v>11242.12</c:v>
                </c:pt>
                <c:pt idx="201014">
                  <c:v>9347.27</c:v>
                </c:pt>
                <c:pt idx="201015">
                  <c:v>9261.82</c:v>
                </c:pt>
                <c:pt idx="201016">
                  <c:v>8522.81</c:v>
                </c:pt>
                <c:pt idx="201017">
                  <c:v>7664.9</c:v>
                </c:pt>
                <c:pt idx="201018">
                  <c:v>10074.32</c:v>
                </c:pt>
                <c:pt idx="201019">
                  <c:v>8401.2000000000007</c:v>
                </c:pt>
                <c:pt idx="201020">
                  <c:v>10911.76</c:v>
                </c:pt>
                <c:pt idx="201021">
                  <c:v>8439.52</c:v>
                </c:pt>
                <c:pt idx="201022">
                  <c:v>8894.58</c:v>
                </c:pt>
                <c:pt idx="201023">
                  <c:v>9114.57</c:v>
                </c:pt>
                <c:pt idx="201024">
                  <c:v>6863.29</c:v>
                </c:pt>
                <c:pt idx="201025">
                  <c:v>9251.64</c:v>
                </c:pt>
                <c:pt idx="201026">
                  <c:v>8604.82</c:v>
                </c:pt>
                <c:pt idx="201027">
                  <c:v>9602.15</c:v>
                </c:pt>
                <c:pt idx="201028">
                  <c:v>9028.89</c:v>
                </c:pt>
                <c:pt idx="201029">
                  <c:v>9988.7099999999991</c:v>
                </c:pt>
                <c:pt idx="201030">
                  <c:v>11671.02</c:v>
                </c:pt>
                <c:pt idx="201031">
                  <c:v>14209.47</c:v>
                </c:pt>
                <c:pt idx="201032">
                  <c:v>12617.04</c:v>
                </c:pt>
                <c:pt idx="201033">
                  <c:v>13953.93</c:v>
                </c:pt>
                <c:pt idx="201034">
                  <c:v>15379.02</c:v>
                </c:pt>
                <c:pt idx="201035">
                  <c:v>13101.63</c:v>
                </c:pt>
                <c:pt idx="201036">
                  <c:v>18826.41</c:v>
                </c:pt>
                <c:pt idx="201037">
                  <c:v>10666.61</c:v>
                </c:pt>
                <c:pt idx="201038">
                  <c:v>11503.22</c:v>
                </c:pt>
                <c:pt idx="201039">
                  <c:v>13354.14</c:v>
                </c:pt>
                <c:pt idx="201040">
                  <c:v>21067.47</c:v>
                </c:pt>
                <c:pt idx="201041">
                  <c:v>8713.1</c:v>
                </c:pt>
                <c:pt idx="201042">
                  <c:v>5420.16</c:v>
                </c:pt>
                <c:pt idx="201043">
                  <c:v>5911.1</c:v>
                </c:pt>
                <c:pt idx="201044">
                  <c:v>6689.96</c:v>
                </c:pt>
                <c:pt idx="201045">
                  <c:v>6975.63</c:v>
                </c:pt>
                <c:pt idx="201046">
                  <c:v>9447.8799999999992</c:v>
                </c:pt>
                <c:pt idx="201047">
                  <c:v>11274.34</c:v>
                </c:pt>
                <c:pt idx="201048">
                  <c:v>10352.16</c:v>
                </c:pt>
                <c:pt idx="201049">
                  <c:v>9004.48</c:v>
                </c:pt>
                <c:pt idx="201050">
                  <c:v>11210.77</c:v>
                </c:pt>
                <c:pt idx="201051">
                  <c:v>10369.120000000001</c:v>
                </c:pt>
                <c:pt idx="201052">
                  <c:v>10580.71</c:v>
                </c:pt>
                <c:pt idx="201053">
                  <c:v>11121.98</c:v>
                </c:pt>
                <c:pt idx="201054">
                  <c:v>12527.74</c:v>
                </c:pt>
                <c:pt idx="201055">
                  <c:v>11593.81</c:v>
                </c:pt>
                <c:pt idx="201056">
                  <c:v>12277.72</c:v>
                </c:pt>
                <c:pt idx="201057">
                  <c:v>10336.56</c:v>
                </c:pt>
                <c:pt idx="201058">
                  <c:v>9401.19</c:v>
                </c:pt>
                <c:pt idx="201059">
                  <c:v>8969.51</c:v>
                </c:pt>
                <c:pt idx="201060">
                  <c:v>6959.37</c:v>
                </c:pt>
                <c:pt idx="201061">
                  <c:v>9752.89</c:v>
                </c:pt>
                <c:pt idx="201062">
                  <c:v>10095.07</c:v>
                </c:pt>
                <c:pt idx="201063">
                  <c:v>9253.83</c:v>
                </c:pt>
                <c:pt idx="201064">
                  <c:v>8661.66</c:v>
                </c:pt>
                <c:pt idx="201065">
                  <c:v>9559.81</c:v>
                </c:pt>
                <c:pt idx="201066">
                  <c:v>9950.7900000000009</c:v>
                </c:pt>
                <c:pt idx="201067">
                  <c:v>8792.5</c:v>
                </c:pt>
                <c:pt idx="201068">
                  <c:v>8350.32</c:v>
                </c:pt>
                <c:pt idx="201069">
                  <c:v>8659.7000000000007</c:v>
                </c:pt>
                <c:pt idx="201070">
                  <c:v>8855.06</c:v>
                </c:pt>
                <c:pt idx="201071">
                  <c:v>8608.5300000000007</c:v>
                </c:pt>
                <c:pt idx="201072">
                  <c:v>7805.84</c:v>
                </c:pt>
                <c:pt idx="201073">
                  <c:v>7018.84</c:v>
                </c:pt>
                <c:pt idx="201074">
                  <c:v>8895.0499999999993</c:v>
                </c:pt>
                <c:pt idx="201075">
                  <c:v>9547.16</c:v>
                </c:pt>
                <c:pt idx="201076">
                  <c:v>8547.7099999999991</c:v>
                </c:pt>
                <c:pt idx="201077">
                  <c:v>6740.8</c:v>
                </c:pt>
                <c:pt idx="201078">
                  <c:v>9645.31</c:v>
                </c:pt>
                <c:pt idx="201079">
                  <c:v>11486.86</c:v>
                </c:pt>
                <c:pt idx="201080">
                  <c:v>8213.1</c:v>
                </c:pt>
                <c:pt idx="201081">
                  <c:v>10960.75</c:v>
                </c:pt>
                <c:pt idx="201082">
                  <c:v>15241.91</c:v>
                </c:pt>
                <c:pt idx="201083">
                  <c:v>10090.23</c:v>
                </c:pt>
                <c:pt idx="201084">
                  <c:v>11819.2</c:v>
                </c:pt>
                <c:pt idx="201085">
                  <c:v>2457.5</c:v>
                </c:pt>
                <c:pt idx="201086">
                  <c:v>2500.38</c:v>
                </c:pt>
                <c:pt idx="201087">
                  <c:v>2728.96</c:v>
                </c:pt>
                <c:pt idx="201088">
                  <c:v>1840.75</c:v>
                </c:pt>
                <c:pt idx="201089">
                  <c:v>1762.5</c:v>
                </c:pt>
                <c:pt idx="201090">
                  <c:v>1681.5</c:v>
                </c:pt>
                <c:pt idx="201091">
                  <c:v>1360</c:v>
                </c:pt>
                <c:pt idx="201092">
                  <c:v>1365.5</c:v>
                </c:pt>
                <c:pt idx="201093">
                  <c:v>1323.5</c:v>
                </c:pt>
                <c:pt idx="201094">
                  <c:v>1154</c:v>
                </c:pt>
                <c:pt idx="201095">
                  <c:v>1216.75</c:v>
                </c:pt>
                <c:pt idx="201096">
                  <c:v>1319</c:v>
                </c:pt>
                <c:pt idx="201097">
                  <c:v>1098.5</c:v>
                </c:pt>
                <c:pt idx="201098">
                  <c:v>1201.5</c:v>
                </c:pt>
                <c:pt idx="201099">
                  <c:v>1200.25</c:v>
                </c:pt>
                <c:pt idx="201100">
                  <c:v>1344.25</c:v>
                </c:pt>
                <c:pt idx="201101">
                  <c:v>1048</c:v>
                </c:pt>
                <c:pt idx="201102">
                  <c:v>1102.5</c:v>
                </c:pt>
                <c:pt idx="201103">
                  <c:v>1057.75</c:v>
                </c:pt>
                <c:pt idx="201104">
                  <c:v>1142</c:v>
                </c:pt>
                <c:pt idx="201105">
                  <c:v>1273</c:v>
                </c:pt>
                <c:pt idx="201106">
                  <c:v>1139</c:v>
                </c:pt>
                <c:pt idx="201107">
                  <c:v>1048.3800000000001</c:v>
                </c:pt>
                <c:pt idx="201108">
                  <c:v>1200</c:v>
                </c:pt>
                <c:pt idx="201109">
                  <c:v>1031.27</c:v>
                </c:pt>
                <c:pt idx="201110">
                  <c:v>1211.07</c:v>
                </c:pt>
                <c:pt idx="201111">
                  <c:v>1413.43</c:v>
                </c:pt>
                <c:pt idx="201112">
                  <c:v>1537.47</c:v>
                </c:pt>
                <c:pt idx="201113">
                  <c:v>1898.73</c:v>
                </c:pt>
                <c:pt idx="201114">
                  <c:v>2634.85</c:v>
                </c:pt>
                <c:pt idx="201115">
                  <c:v>1136.93</c:v>
                </c:pt>
                <c:pt idx="201116">
                  <c:v>1008.42</c:v>
                </c:pt>
                <c:pt idx="201117">
                  <c:v>940.78</c:v>
                </c:pt>
                <c:pt idx="201118">
                  <c:v>1131.6400000000001</c:v>
                </c:pt>
                <c:pt idx="201119">
                  <c:v>1369.25</c:v>
                </c:pt>
                <c:pt idx="201120">
                  <c:v>1495.08</c:v>
                </c:pt>
                <c:pt idx="201121">
                  <c:v>1254.28</c:v>
                </c:pt>
                <c:pt idx="201122">
                  <c:v>1423.34</c:v>
                </c:pt>
                <c:pt idx="201123">
                  <c:v>1941.7</c:v>
                </c:pt>
                <c:pt idx="201124">
                  <c:v>2061.33</c:v>
                </c:pt>
                <c:pt idx="201125">
                  <c:v>2392.89</c:v>
                </c:pt>
                <c:pt idx="201126">
                  <c:v>2292.6</c:v>
                </c:pt>
                <c:pt idx="201127">
                  <c:v>2311.4</c:v>
                </c:pt>
                <c:pt idx="201128">
                  <c:v>2364.92</c:v>
                </c:pt>
                <c:pt idx="201129">
                  <c:v>2913.42</c:v>
                </c:pt>
                <c:pt idx="201130">
                  <c:v>4275.82</c:v>
                </c:pt>
                <c:pt idx="201131">
                  <c:v>5113.62</c:v>
                </c:pt>
                <c:pt idx="201132">
                  <c:v>2284.59</c:v>
                </c:pt>
                <c:pt idx="201133">
                  <c:v>1867.09</c:v>
                </c:pt>
                <c:pt idx="201134">
                  <c:v>2021.66</c:v>
                </c:pt>
                <c:pt idx="201135">
                  <c:v>1765.56</c:v>
                </c:pt>
                <c:pt idx="201136">
                  <c:v>1837.94</c:v>
                </c:pt>
                <c:pt idx="201137">
                  <c:v>1715.98</c:v>
                </c:pt>
                <c:pt idx="201138">
                  <c:v>2062.84</c:v>
                </c:pt>
                <c:pt idx="201139">
                  <c:v>2158.35</c:v>
                </c:pt>
                <c:pt idx="201140">
                  <c:v>1858.73</c:v>
                </c:pt>
                <c:pt idx="201141">
                  <c:v>1875.6</c:v>
                </c:pt>
                <c:pt idx="201142">
                  <c:v>1699.27</c:v>
                </c:pt>
                <c:pt idx="201143">
                  <c:v>1628.63</c:v>
                </c:pt>
                <c:pt idx="201144">
                  <c:v>1468.39</c:v>
                </c:pt>
                <c:pt idx="201145">
                  <c:v>1635.17</c:v>
                </c:pt>
                <c:pt idx="201146">
                  <c:v>1486.28</c:v>
                </c:pt>
                <c:pt idx="201147">
                  <c:v>1280.6199999999999</c:v>
                </c:pt>
                <c:pt idx="201148">
                  <c:v>1276.28</c:v>
                </c:pt>
                <c:pt idx="201149">
                  <c:v>1275.2</c:v>
                </c:pt>
                <c:pt idx="201150">
                  <c:v>1376.36</c:v>
                </c:pt>
                <c:pt idx="201151">
                  <c:v>1637.58</c:v>
                </c:pt>
                <c:pt idx="201152">
                  <c:v>1261.3900000000001</c:v>
                </c:pt>
                <c:pt idx="201153">
                  <c:v>1270.18</c:v>
                </c:pt>
                <c:pt idx="201154">
                  <c:v>1113.7</c:v>
                </c:pt>
                <c:pt idx="201155">
                  <c:v>1252.57</c:v>
                </c:pt>
                <c:pt idx="201156">
                  <c:v>1229.53</c:v>
                </c:pt>
                <c:pt idx="201157">
                  <c:v>1054.27</c:v>
                </c:pt>
                <c:pt idx="201158">
                  <c:v>1122.8800000000001</c:v>
                </c:pt>
                <c:pt idx="201159">
                  <c:v>1043.77</c:v>
                </c:pt>
                <c:pt idx="201160">
                  <c:v>1059.3599999999999</c:v>
                </c:pt>
                <c:pt idx="201161">
                  <c:v>1192.0999999999999</c:v>
                </c:pt>
                <c:pt idx="201162">
                  <c:v>1255.5999999999999</c:v>
                </c:pt>
                <c:pt idx="201163">
                  <c:v>1369.53</c:v>
                </c:pt>
                <c:pt idx="201164">
                  <c:v>1367.15</c:v>
                </c:pt>
                <c:pt idx="201165">
                  <c:v>2092.6</c:v>
                </c:pt>
                <c:pt idx="201166">
                  <c:v>2091.27</c:v>
                </c:pt>
                <c:pt idx="201167">
                  <c:v>1311.77</c:v>
                </c:pt>
                <c:pt idx="201168">
                  <c:v>1335.49</c:v>
                </c:pt>
                <c:pt idx="201169">
                  <c:v>1237.0899999999999</c:v>
                </c:pt>
                <c:pt idx="201170">
                  <c:v>1391.71</c:v>
                </c:pt>
                <c:pt idx="201171">
                  <c:v>1271.24</c:v>
                </c:pt>
                <c:pt idx="201172">
                  <c:v>1295.02</c:v>
                </c:pt>
                <c:pt idx="201173">
                  <c:v>1175.92</c:v>
                </c:pt>
                <c:pt idx="201174">
                  <c:v>1792.48</c:v>
                </c:pt>
                <c:pt idx="201175">
                  <c:v>1861.77</c:v>
                </c:pt>
                <c:pt idx="201176">
                  <c:v>2323.75</c:v>
                </c:pt>
                <c:pt idx="201177">
                  <c:v>2058.25</c:v>
                </c:pt>
                <c:pt idx="201178">
                  <c:v>1936</c:v>
                </c:pt>
                <c:pt idx="201179">
                  <c:v>2816.17</c:v>
                </c:pt>
                <c:pt idx="201180">
                  <c:v>2615.06</c:v>
                </c:pt>
                <c:pt idx="201181">
                  <c:v>3450.34</c:v>
                </c:pt>
                <c:pt idx="201182">
                  <c:v>4070.34</c:v>
                </c:pt>
                <c:pt idx="201183">
                  <c:v>4801.95</c:v>
                </c:pt>
                <c:pt idx="201184">
                  <c:v>2717.97</c:v>
                </c:pt>
                <c:pt idx="201185">
                  <c:v>2053.0500000000002</c:v>
                </c:pt>
                <c:pt idx="201186">
                  <c:v>1653</c:v>
                </c:pt>
                <c:pt idx="201187">
                  <c:v>1738.88</c:v>
                </c:pt>
                <c:pt idx="201188">
                  <c:v>1515.22</c:v>
                </c:pt>
                <c:pt idx="201189">
                  <c:v>1639.06</c:v>
                </c:pt>
                <c:pt idx="201190">
                  <c:v>1917.3</c:v>
                </c:pt>
                <c:pt idx="201191">
                  <c:v>2377.85</c:v>
                </c:pt>
                <c:pt idx="201192">
                  <c:v>1817.33</c:v>
                </c:pt>
                <c:pt idx="201193">
                  <c:v>1902.59</c:v>
                </c:pt>
                <c:pt idx="201194">
                  <c:v>1826.65</c:v>
                </c:pt>
                <c:pt idx="201195">
                  <c:v>1797.46</c:v>
                </c:pt>
                <c:pt idx="201196">
                  <c:v>1697.02</c:v>
                </c:pt>
                <c:pt idx="201197">
                  <c:v>1541.62</c:v>
                </c:pt>
                <c:pt idx="201198">
                  <c:v>1348.18</c:v>
                </c:pt>
                <c:pt idx="201199">
                  <c:v>1352.57</c:v>
                </c:pt>
                <c:pt idx="201200">
                  <c:v>1331.83</c:v>
                </c:pt>
                <c:pt idx="201201">
                  <c:v>1182.53</c:v>
                </c:pt>
                <c:pt idx="201202">
                  <c:v>1140.1300000000001</c:v>
                </c:pt>
                <c:pt idx="201203">
                  <c:v>1032.76</c:v>
                </c:pt>
                <c:pt idx="201204">
                  <c:v>1024.72</c:v>
                </c:pt>
                <c:pt idx="201205">
                  <c:v>1155.4100000000001</c:v>
                </c:pt>
                <c:pt idx="201206">
                  <c:v>956.74</c:v>
                </c:pt>
                <c:pt idx="201207">
                  <c:v>1018.3</c:v>
                </c:pt>
                <c:pt idx="201208">
                  <c:v>1044.4000000000001</c:v>
                </c:pt>
                <c:pt idx="201209">
                  <c:v>1298.71</c:v>
                </c:pt>
                <c:pt idx="201210">
                  <c:v>1072.5999999999999</c:v>
                </c:pt>
                <c:pt idx="201211">
                  <c:v>1038.69</c:v>
                </c:pt>
                <c:pt idx="201212">
                  <c:v>907.91</c:v>
                </c:pt>
                <c:pt idx="201213">
                  <c:v>1053.23</c:v>
                </c:pt>
                <c:pt idx="201214">
                  <c:v>1033.9100000000001</c:v>
                </c:pt>
                <c:pt idx="201215">
                  <c:v>1167.31</c:v>
                </c:pt>
                <c:pt idx="201216">
                  <c:v>1136.6300000000001</c:v>
                </c:pt>
                <c:pt idx="201217">
                  <c:v>1650.23</c:v>
                </c:pt>
                <c:pt idx="201218">
                  <c:v>2313.9499999999998</c:v>
                </c:pt>
                <c:pt idx="201219">
                  <c:v>1806.25</c:v>
                </c:pt>
                <c:pt idx="201220">
                  <c:v>1070.6300000000001</c:v>
                </c:pt>
                <c:pt idx="201221">
                  <c:v>1004.88</c:v>
                </c:pt>
                <c:pt idx="201222">
                  <c:v>1246.3699999999999</c:v>
                </c:pt>
                <c:pt idx="201223">
                  <c:v>1157.92</c:v>
                </c:pt>
                <c:pt idx="201224">
                  <c:v>1349.43</c:v>
                </c:pt>
                <c:pt idx="201225">
                  <c:v>1868.39</c:v>
                </c:pt>
                <c:pt idx="201226">
                  <c:v>1548.24</c:v>
                </c:pt>
                <c:pt idx="201227">
                  <c:v>2574.9299999999998</c:v>
                </c:pt>
                <c:pt idx="201228">
                  <c:v>1083.29</c:v>
                </c:pt>
                <c:pt idx="201229">
                  <c:v>1312.02</c:v>
                </c:pt>
                <c:pt idx="201230">
                  <c:v>1342.73</c:v>
                </c:pt>
                <c:pt idx="201231">
                  <c:v>1296.1500000000001</c:v>
                </c:pt>
                <c:pt idx="201232">
                  <c:v>1073.8699999999999</c:v>
                </c:pt>
                <c:pt idx="201233">
                  <c:v>978.01</c:v>
                </c:pt>
                <c:pt idx="201234">
                  <c:v>783.54</c:v>
                </c:pt>
                <c:pt idx="201235">
                  <c:v>945.2</c:v>
                </c:pt>
                <c:pt idx="201236">
                  <c:v>872.85</c:v>
                </c:pt>
                <c:pt idx="201237">
                  <c:v>685.31</c:v>
                </c:pt>
                <c:pt idx="201238">
                  <c:v>776.87</c:v>
                </c:pt>
                <c:pt idx="201239">
                  <c:v>816.53</c:v>
                </c:pt>
                <c:pt idx="201240">
                  <c:v>658.43</c:v>
                </c:pt>
                <c:pt idx="201241">
                  <c:v>708.26</c:v>
                </c:pt>
                <c:pt idx="201242">
                  <c:v>598.08000000000004</c:v>
                </c:pt>
                <c:pt idx="201243">
                  <c:v>715.7</c:v>
                </c:pt>
                <c:pt idx="201244">
                  <c:v>608.27</c:v>
                </c:pt>
                <c:pt idx="201245">
                  <c:v>703.93</c:v>
                </c:pt>
                <c:pt idx="201246">
                  <c:v>617.6</c:v>
                </c:pt>
                <c:pt idx="201247">
                  <c:v>515.05999999999995</c:v>
                </c:pt>
                <c:pt idx="201248">
                  <c:v>640.76</c:v>
                </c:pt>
                <c:pt idx="201249">
                  <c:v>460.09</c:v>
                </c:pt>
                <c:pt idx="201250">
                  <c:v>546.41</c:v>
                </c:pt>
                <c:pt idx="201251">
                  <c:v>482.59</c:v>
                </c:pt>
                <c:pt idx="201252">
                  <c:v>562.39</c:v>
                </c:pt>
                <c:pt idx="201253">
                  <c:v>724.81</c:v>
                </c:pt>
                <c:pt idx="201254">
                  <c:v>377.64</c:v>
                </c:pt>
                <c:pt idx="201255">
                  <c:v>453.17</c:v>
                </c:pt>
                <c:pt idx="201256">
                  <c:v>655.13</c:v>
                </c:pt>
                <c:pt idx="201257">
                  <c:v>393.9</c:v>
                </c:pt>
                <c:pt idx="201258">
                  <c:v>418.83</c:v>
                </c:pt>
                <c:pt idx="201259">
                  <c:v>538.39</c:v>
                </c:pt>
                <c:pt idx="201260">
                  <c:v>649.26</c:v>
                </c:pt>
                <c:pt idx="201261">
                  <c:v>568.51</c:v>
                </c:pt>
                <c:pt idx="201262">
                  <c:v>753.25</c:v>
                </c:pt>
                <c:pt idx="201263">
                  <c:v>953.12</c:v>
                </c:pt>
                <c:pt idx="201264">
                  <c:v>846.22</c:v>
                </c:pt>
                <c:pt idx="201265">
                  <c:v>868.61</c:v>
                </c:pt>
                <c:pt idx="201266">
                  <c:v>1356.59</c:v>
                </c:pt>
                <c:pt idx="201267">
                  <c:v>1083.1500000000001</c:v>
                </c:pt>
                <c:pt idx="201268">
                  <c:v>1138.51</c:v>
                </c:pt>
                <c:pt idx="201269">
                  <c:v>1434.66</c:v>
                </c:pt>
                <c:pt idx="201270">
                  <c:v>1384.1</c:v>
                </c:pt>
                <c:pt idx="201271">
                  <c:v>1219.8900000000001</c:v>
                </c:pt>
                <c:pt idx="201272">
                  <c:v>1494.76</c:v>
                </c:pt>
                <c:pt idx="201273">
                  <c:v>1559.65</c:v>
                </c:pt>
                <c:pt idx="201274">
                  <c:v>1682.56</c:v>
                </c:pt>
                <c:pt idx="201275">
                  <c:v>1166.26</c:v>
                </c:pt>
                <c:pt idx="201276">
                  <c:v>759.27</c:v>
                </c:pt>
                <c:pt idx="201277">
                  <c:v>839.38</c:v>
                </c:pt>
                <c:pt idx="201278">
                  <c:v>932.58</c:v>
                </c:pt>
                <c:pt idx="201279">
                  <c:v>889.67</c:v>
                </c:pt>
                <c:pt idx="201280">
                  <c:v>739.28</c:v>
                </c:pt>
                <c:pt idx="201281">
                  <c:v>821.32</c:v>
                </c:pt>
                <c:pt idx="201282">
                  <c:v>1040.55</c:v>
                </c:pt>
                <c:pt idx="201283">
                  <c:v>767.56</c:v>
                </c:pt>
                <c:pt idx="201284">
                  <c:v>807.14</c:v>
                </c:pt>
                <c:pt idx="201285">
                  <c:v>702.33</c:v>
                </c:pt>
                <c:pt idx="201286">
                  <c:v>862.63</c:v>
                </c:pt>
                <c:pt idx="201287">
                  <c:v>586.6</c:v>
                </c:pt>
                <c:pt idx="201288">
                  <c:v>746.74</c:v>
                </c:pt>
                <c:pt idx="201289">
                  <c:v>847.87</c:v>
                </c:pt>
                <c:pt idx="201290">
                  <c:v>597.54999999999995</c:v>
                </c:pt>
                <c:pt idx="201291">
                  <c:v>714.04</c:v>
                </c:pt>
                <c:pt idx="201292">
                  <c:v>548.64</c:v>
                </c:pt>
                <c:pt idx="201293">
                  <c:v>813.41</c:v>
                </c:pt>
                <c:pt idx="201294">
                  <c:v>761.61</c:v>
                </c:pt>
                <c:pt idx="201295">
                  <c:v>628.62</c:v>
                </c:pt>
                <c:pt idx="201296">
                  <c:v>642.29999999999995</c:v>
                </c:pt>
                <c:pt idx="201297">
                  <c:v>617.51</c:v>
                </c:pt>
                <c:pt idx="201298">
                  <c:v>515.16</c:v>
                </c:pt>
                <c:pt idx="201299">
                  <c:v>479.42</c:v>
                </c:pt>
                <c:pt idx="201300">
                  <c:v>526.89</c:v>
                </c:pt>
                <c:pt idx="201301">
                  <c:v>596.29999999999995</c:v>
                </c:pt>
                <c:pt idx="201302">
                  <c:v>533.69000000000005</c:v>
                </c:pt>
                <c:pt idx="201303">
                  <c:v>454.98</c:v>
                </c:pt>
                <c:pt idx="201304">
                  <c:v>376.15</c:v>
                </c:pt>
                <c:pt idx="201305">
                  <c:v>505.38</c:v>
                </c:pt>
                <c:pt idx="201306">
                  <c:v>500.33</c:v>
                </c:pt>
                <c:pt idx="201307">
                  <c:v>406.16</c:v>
                </c:pt>
                <c:pt idx="201308">
                  <c:v>520.96</c:v>
                </c:pt>
                <c:pt idx="201309">
                  <c:v>461.1</c:v>
                </c:pt>
                <c:pt idx="201310">
                  <c:v>441.91</c:v>
                </c:pt>
                <c:pt idx="201311">
                  <c:v>446.3</c:v>
                </c:pt>
                <c:pt idx="201312">
                  <c:v>554.85</c:v>
                </c:pt>
                <c:pt idx="201313">
                  <c:v>591</c:v>
                </c:pt>
                <c:pt idx="201314">
                  <c:v>623.17999999999995</c:v>
                </c:pt>
                <c:pt idx="201315">
                  <c:v>522.08000000000004</c:v>
                </c:pt>
                <c:pt idx="201316">
                  <c:v>740.06</c:v>
                </c:pt>
                <c:pt idx="201317">
                  <c:v>740.76</c:v>
                </c:pt>
                <c:pt idx="201318">
                  <c:v>1079.54</c:v>
                </c:pt>
                <c:pt idx="201319">
                  <c:v>1230.74</c:v>
                </c:pt>
                <c:pt idx="201320">
                  <c:v>960.24</c:v>
                </c:pt>
                <c:pt idx="201321">
                  <c:v>1017.16</c:v>
                </c:pt>
                <c:pt idx="201322">
                  <c:v>970.39</c:v>
                </c:pt>
                <c:pt idx="201323">
                  <c:v>1013.65</c:v>
                </c:pt>
                <c:pt idx="201324">
                  <c:v>1449.74</c:v>
                </c:pt>
                <c:pt idx="201325">
                  <c:v>1401.94</c:v>
                </c:pt>
                <c:pt idx="201326">
                  <c:v>1279.42</c:v>
                </c:pt>
                <c:pt idx="201327">
                  <c:v>869.77</c:v>
                </c:pt>
                <c:pt idx="201328">
                  <c:v>1024.3</c:v>
                </c:pt>
                <c:pt idx="201329">
                  <c:v>812.01</c:v>
                </c:pt>
                <c:pt idx="201330">
                  <c:v>805.09</c:v>
                </c:pt>
                <c:pt idx="201331">
                  <c:v>855.15</c:v>
                </c:pt>
                <c:pt idx="201332">
                  <c:v>768.68</c:v>
                </c:pt>
                <c:pt idx="201333">
                  <c:v>946.67</c:v>
                </c:pt>
                <c:pt idx="201334">
                  <c:v>895.6</c:v>
                </c:pt>
                <c:pt idx="201335">
                  <c:v>817.52</c:v>
                </c:pt>
                <c:pt idx="201336">
                  <c:v>857.2</c:v>
                </c:pt>
                <c:pt idx="201337">
                  <c:v>712.83</c:v>
                </c:pt>
                <c:pt idx="201338">
                  <c:v>725.47</c:v>
                </c:pt>
                <c:pt idx="201339">
                  <c:v>587.72</c:v>
                </c:pt>
                <c:pt idx="201340">
                  <c:v>521.45000000000005</c:v>
                </c:pt>
                <c:pt idx="201341">
                  <c:v>600.95000000000005</c:v>
                </c:pt>
                <c:pt idx="201342">
                  <c:v>464.4</c:v>
                </c:pt>
                <c:pt idx="201343">
                  <c:v>626.59</c:v>
                </c:pt>
                <c:pt idx="201344">
                  <c:v>447.91</c:v>
                </c:pt>
                <c:pt idx="201345">
                  <c:v>608.12</c:v>
                </c:pt>
                <c:pt idx="201346">
                  <c:v>467.28</c:v>
                </c:pt>
                <c:pt idx="201347">
                  <c:v>472.59</c:v>
                </c:pt>
                <c:pt idx="201348">
                  <c:v>567.94000000000005</c:v>
                </c:pt>
                <c:pt idx="201349">
                  <c:v>335.96</c:v>
                </c:pt>
                <c:pt idx="201350">
                  <c:v>479.11</c:v>
                </c:pt>
                <c:pt idx="201351">
                  <c:v>554.01</c:v>
                </c:pt>
                <c:pt idx="201352">
                  <c:v>449.84</c:v>
                </c:pt>
                <c:pt idx="201353">
                  <c:v>344.15</c:v>
                </c:pt>
                <c:pt idx="201354">
                  <c:v>361.76</c:v>
                </c:pt>
                <c:pt idx="201355">
                  <c:v>464.53</c:v>
                </c:pt>
                <c:pt idx="201356">
                  <c:v>335.38</c:v>
                </c:pt>
                <c:pt idx="201357">
                  <c:v>318.52999999999997</c:v>
                </c:pt>
                <c:pt idx="201358">
                  <c:v>358.6</c:v>
                </c:pt>
                <c:pt idx="201359">
                  <c:v>360.52</c:v>
                </c:pt>
                <c:pt idx="201360">
                  <c:v>334.9</c:v>
                </c:pt>
                <c:pt idx="201361">
                  <c:v>425.9</c:v>
                </c:pt>
                <c:pt idx="201362">
                  <c:v>524.85</c:v>
                </c:pt>
                <c:pt idx="201363">
                  <c:v>382.71</c:v>
                </c:pt>
                <c:pt idx="201364">
                  <c:v>452.74</c:v>
                </c:pt>
                <c:pt idx="201365">
                  <c:v>366.2</c:v>
                </c:pt>
                <c:pt idx="201366">
                  <c:v>414.63</c:v>
                </c:pt>
                <c:pt idx="201367">
                  <c:v>485.86</c:v>
                </c:pt>
                <c:pt idx="201368">
                  <c:v>775.9</c:v>
                </c:pt>
                <c:pt idx="201369">
                  <c:v>767.52</c:v>
                </c:pt>
                <c:pt idx="201370">
                  <c:v>735.86</c:v>
                </c:pt>
                <c:pt idx="201371">
                  <c:v>5988.41</c:v>
                </c:pt>
                <c:pt idx="201372">
                  <c:v>6185.78</c:v>
                </c:pt>
                <c:pt idx="201373">
                  <c:v>7180.6</c:v>
                </c:pt>
                <c:pt idx="201374">
                  <c:v>4351.4799999999996</c:v>
                </c:pt>
                <c:pt idx="201375">
                  <c:v>4842.58</c:v>
                </c:pt>
                <c:pt idx="201376">
                  <c:v>4267.5600000000004</c:v>
                </c:pt>
                <c:pt idx="201377">
                  <c:v>5182.2</c:v>
                </c:pt>
                <c:pt idx="201378">
                  <c:v>3669.43</c:v>
                </c:pt>
                <c:pt idx="201379">
                  <c:v>3995.48</c:v>
                </c:pt>
                <c:pt idx="201380">
                  <c:v>4388.49</c:v>
                </c:pt>
                <c:pt idx="201381">
                  <c:v>4177.09</c:v>
                </c:pt>
                <c:pt idx="201382">
                  <c:v>4360.8500000000004</c:v>
                </c:pt>
                <c:pt idx="201383">
                  <c:v>4486.22</c:v>
                </c:pt>
                <c:pt idx="201384">
                  <c:v>4717.3900000000003</c:v>
                </c:pt>
                <c:pt idx="201385">
                  <c:v>5053.3900000000003</c:v>
                </c:pt>
                <c:pt idx="201386">
                  <c:v>4726.79</c:v>
                </c:pt>
                <c:pt idx="201387">
                  <c:v>4552.45</c:v>
                </c:pt>
                <c:pt idx="201388">
                  <c:v>4895.3599999999997</c:v>
                </c:pt>
                <c:pt idx="201389">
                  <c:v>5599.31</c:v>
                </c:pt>
                <c:pt idx="201390">
                  <c:v>4761.5</c:v>
                </c:pt>
                <c:pt idx="201391">
                  <c:v>5607.44</c:v>
                </c:pt>
                <c:pt idx="201392">
                  <c:v>5506.42</c:v>
                </c:pt>
                <c:pt idx="201393">
                  <c:v>5058.41</c:v>
                </c:pt>
                <c:pt idx="201394">
                  <c:v>5439.68</c:v>
                </c:pt>
                <c:pt idx="201395">
                  <c:v>4948.26</c:v>
                </c:pt>
                <c:pt idx="201396">
                  <c:v>5294.21</c:v>
                </c:pt>
                <c:pt idx="201397">
                  <c:v>5269.13</c:v>
                </c:pt>
                <c:pt idx="201398">
                  <c:v>6509.48</c:v>
                </c:pt>
                <c:pt idx="201399">
                  <c:v>6913.79</c:v>
                </c:pt>
                <c:pt idx="201400">
                  <c:v>6547.34</c:v>
                </c:pt>
                <c:pt idx="201401">
                  <c:v>4511.21</c:v>
                </c:pt>
                <c:pt idx="201402">
                  <c:v>4285.3999999999996</c:v>
                </c:pt>
                <c:pt idx="201403">
                  <c:v>4302.91</c:v>
                </c:pt>
                <c:pt idx="201404">
                  <c:v>4040.97</c:v>
                </c:pt>
                <c:pt idx="201405">
                  <c:v>3764.42</c:v>
                </c:pt>
                <c:pt idx="201406">
                  <c:v>4458.6899999999996</c:v>
                </c:pt>
                <c:pt idx="201407">
                  <c:v>4570.47</c:v>
                </c:pt>
                <c:pt idx="201408">
                  <c:v>4217.7299999999996</c:v>
                </c:pt>
                <c:pt idx="201409">
                  <c:v>4848.28</c:v>
                </c:pt>
                <c:pt idx="201410">
                  <c:v>5210.8900000000003</c:v>
                </c:pt>
                <c:pt idx="201411">
                  <c:v>5450.5</c:v>
                </c:pt>
                <c:pt idx="201412">
                  <c:v>5705.84</c:v>
                </c:pt>
                <c:pt idx="201413">
                  <c:v>7400.75</c:v>
                </c:pt>
                <c:pt idx="201414">
                  <c:v>6380.94</c:v>
                </c:pt>
                <c:pt idx="201415">
                  <c:v>7214.5</c:v>
                </c:pt>
                <c:pt idx="201416">
                  <c:v>9051.44</c:v>
                </c:pt>
                <c:pt idx="201417">
                  <c:v>14642.02</c:v>
                </c:pt>
                <c:pt idx="201418">
                  <c:v>5781.78</c:v>
                </c:pt>
                <c:pt idx="201419">
                  <c:v>4166.51</c:v>
                </c:pt>
                <c:pt idx="201420">
                  <c:v>4839.25</c:v>
                </c:pt>
                <c:pt idx="201421">
                  <c:v>4983.5</c:v>
                </c:pt>
                <c:pt idx="201422">
                  <c:v>5068.04</c:v>
                </c:pt>
                <c:pt idx="201423">
                  <c:v>5511.06</c:v>
                </c:pt>
                <c:pt idx="201424">
                  <c:v>6918.6</c:v>
                </c:pt>
                <c:pt idx="201425">
                  <c:v>8790.3700000000008</c:v>
                </c:pt>
                <c:pt idx="201426">
                  <c:v>5667.15</c:v>
                </c:pt>
                <c:pt idx="201427">
                  <c:v>5769.41</c:v>
                </c:pt>
                <c:pt idx="201428">
                  <c:v>4854.34</c:v>
                </c:pt>
                <c:pt idx="201429">
                  <c:v>5324.62</c:v>
                </c:pt>
                <c:pt idx="201430">
                  <c:v>5558.74</c:v>
                </c:pt>
                <c:pt idx="201431">
                  <c:v>4338.05</c:v>
                </c:pt>
                <c:pt idx="201432">
                  <c:v>4954.8100000000004</c:v>
                </c:pt>
                <c:pt idx="201433">
                  <c:v>4185.5</c:v>
                </c:pt>
                <c:pt idx="201434">
                  <c:v>4545.16</c:v>
                </c:pt>
                <c:pt idx="201435">
                  <c:v>4920.7</c:v>
                </c:pt>
                <c:pt idx="201436">
                  <c:v>4813.53</c:v>
                </c:pt>
                <c:pt idx="201437">
                  <c:v>5506.2</c:v>
                </c:pt>
                <c:pt idx="201438">
                  <c:v>4579.87</c:v>
                </c:pt>
                <c:pt idx="201439">
                  <c:v>3998.5</c:v>
                </c:pt>
                <c:pt idx="201440">
                  <c:v>4315.93</c:v>
                </c:pt>
                <c:pt idx="201441">
                  <c:v>4712.54</c:v>
                </c:pt>
                <c:pt idx="201442">
                  <c:v>4753.78</c:v>
                </c:pt>
                <c:pt idx="201443">
                  <c:v>4699.97</c:v>
                </c:pt>
                <c:pt idx="201444">
                  <c:v>4263.2299999999996</c:v>
                </c:pt>
                <c:pt idx="201445">
                  <c:v>4160.87</c:v>
                </c:pt>
                <c:pt idx="201446">
                  <c:v>4805.75</c:v>
                </c:pt>
                <c:pt idx="201447">
                  <c:v>5438.63</c:v>
                </c:pt>
                <c:pt idx="201448">
                  <c:v>4548.16</c:v>
                </c:pt>
                <c:pt idx="201449">
                  <c:v>4701.62</c:v>
                </c:pt>
                <c:pt idx="201450">
                  <c:v>4700.05</c:v>
                </c:pt>
                <c:pt idx="201451">
                  <c:v>4987.78</c:v>
                </c:pt>
                <c:pt idx="201452">
                  <c:v>5155.32</c:v>
                </c:pt>
                <c:pt idx="201453">
                  <c:v>4058.42</c:v>
                </c:pt>
                <c:pt idx="201454">
                  <c:v>3979.16</c:v>
                </c:pt>
                <c:pt idx="201455">
                  <c:v>3477.15</c:v>
                </c:pt>
                <c:pt idx="201456">
                  <c:v>4147.87</c:v>
                </c:pt>
                <c:pt idx="201457">
                  <c:v>3761.41</c:v>
                </c:pt>
                <c:pt idx="201458">
                  <c:v>3648.7</c:v>
                </c:pt>
                <c:pt idx="201459">
                  <c:v>3788.61</c:v>
                </c:pt>
                <c:pt idx="201460">
                  <c:v>5037.6499999999996</c:v>
                </c:pt>
                <c:pt idx="201461">
                  <c:v>4903.46</c:v>
                </c:pt>
                <c:pt idx="201462">
                  <c:v>4748.13</c:v>
                </c:pt>
                <c:pt idx="201463">
                  <c:v>5208.01</c:v>
                </c:pt>
                <c:pt idx="201464">
                  <c:v>5483.71</c:v>
                </c:pt>
                <c:pt idx="201465">
                  <c:v>7155.7</c:v>
                </c:pt>
                <c:pt idx="201466">
                  <c:v>5189.8599999999997</c:v>
                </c:pt>
                <c:pt idx="201467">
                  <c:v>7111.05</c:v>
                </c:pt>
                <c:pt idx="201468">
                  <c:v>6994.8</c:v>
                </c:pt>
                <c:pt idx="201469">
                  <c:v>11282.02</c:v>
                </c:pt>
                <c:pt idx="201470">
                  <c:v>6201.38</c:v>
                </c:pt>
                <c:pt idx="201471">
                  <c:v>4885.21</c:v>
                </c:pt>
                <c:pt idx="201472">
                  <c:v>4516.33</c:v>
                </c:pt>
                <c:pt idx="201473">
                  <c:v>4523.33</c:v>
                </c:pt>
                <c:pt idx="201474">
                  <c:v>4098.42</c:v>
                </c:pt>
                <c:pt idx="201475">
                  <c:v>4772.78</c:v>
                </c:pt>
                <c:pt idx="201476">
                  <c:v>5254.8</c:v>
                </c:pt>
                <c:pt idx="201477">
                  <c:v>6318.02</c:v>
                </c:pt>
                <c:pt idx="201478">
                  <c:v>5237.08</c:v>
                </c:pt>
                <c:pt idx="201479">
                  <c:v>5216.4399999999996</c:v>
                </c:pt>
                <c:pt idx="201480">
                  <c:v>4995.3500000000004</c:v>
                </c:pt>
                <c:pt idx="201481">
                  <c:v>5472.01</c:v>
                </c:pt>
                <c:pt idx="201482">
                  <c:v>4833.8599999999997</c:v>
                </c:pt>
                <c:pt idx="201483">
                  <c:v>4658.3900000000003</c:v>
                </c:pt>
                <c:pt idx="201484">
                  <c:v>4870.7</c:v>
                </c:pt>
                <c:pt idx="201485">
                  <c:v>4819.74</c:v>
                </c:pt>
                <c:pt idx="201486">
                  <c:v>4720.66</c:v>
                </c:pt>
                <c:pt idx="201487">
                  <c:v>4149.7</c:v>
                </c:pt>
                <c:pt idx="201488">
                  <c:v>4502.2299999999996</c:v>
                </c:pt>
                <c:pt idx="201489">
                  <c:v>4202.63</c:v>
                </c:pt>
                <c:pt idx="201490">
                  <c:v>4417.58</c:v>
                </c:pt>
                <c:pt idx="201491">
                  <c:v>4969.17</c:v>
                </c:pt>
                <c:pt idx="201492">
                  <c:v>3719.51</c:v>
                </c:pt>
                <c:pt idx="201493">
                  <c:v>4531.71</c:v>
                </c:pt>
                <c:pt idx="201494">
                  <c:v>4751.5200000000004</c:v>
                </c:pt>
                <c:pt idx="201495">
                  <c:v>5169.55</c:v>
                </c:pt>
                <c:pt idx="201496">
                  <c:v>4804.8599999999997</c:v>
                </c:pt>
                <c:pt idx="201497">
                  <c:v>4522.3900000000003</c:v>
                </c:pt>
                <c:pt idx="201498">
                  <c:v>4892.09</c:v>
                </c:pt>
                <c:pt idx="201499">
                  <c:v>4938.03</c:v>
                </c:pt>
                <c:pt idx="201500">
                  <c:v>4764.12</c:v>
                </c:pt>
                <c:pt idx="201501">
                  <c:v>5056.8900000000003</c:v>
                </c:pt>
                <c:pt idx="201502">
                  <c:v>4759.0600000000004</c:v>
                </c:pt>
                <c:pt idx="201503">
                  <c:v>4741.12</c:v>
                </c:pt>
                <c:pt idx="201504">
                  <c:v>5551.98</c:v>
                </c:pt>
                <c:pt idx="201505">
                  <c:v>4498.84</c:v>
                </c:pt>
                <c:pt idx="201506">
                  <c:v>4344.8900000000003</c:v>
                </c:pt>
                <c:pt idx="201507">
                  <c:v>4206.79</c:v>
                </c:pt>
                <c:pt idx="201508">
                  <c:v>4289.95</c:v>
                </c:pt>
                <c:pt idx="201509">
                  <c:v>3589.84</c:v>
                </c:pt>
                <c:pt idx="201510">
                  <c:v>4339.76</c:v>
                </c:pt>
                <c:pt idx="201511">
                  <c:v>4352.01</c:v>
                </c:pt>
                <c:pt idx="201512">
                  <c:v>4338.4399999999996</c:v>
                </c:pt>
                <c:pt idx="201513">
                  <c:v>5058.1000000000004</c:v>
                </c:pt>
                <c:pt idx="201514">
                  <c:v>5310</c:v>
                </c:pt>
                <c:pt idx="201515">
                  <c:v>5099.5</c:v>
                </c:pt>
                <c:pt idx="201516">
                  <c:v>6241</c:v>
                </c:pt>
                <c:pt idx="201517">
                  <c:v>5717.5</c:v>
                </c:pt>
                <c:pt idx="201518">
                  <c:v>5688</c:v>
                </c:pt>
                <c:pt idx="201519">
                  <c:v>5095.5600000000004</c:v>
                </c:pt>
                <c:pt idx="201520">
                  <c:v>5576.44</c:v>
                </c:pt>
                <c:pt idx="201521">
                  <c:v>4528</c:v>
                </c:pt>
                <c:pt idx="201522">
                  <c:v>4180</c:v>
                </c:pt>
                <c:pt idx="201523">
                  <c:v>4761</c:v>
                </c:pt>
                <c:pt idx="201524">
                  <c:v>4893.49</c:v>
                </c:pt>
                <c:pt idx="201525">
                  <c:v>5479.48</c:v>
                </c:pt>
                <c:pt idx="201526">
                  <c:v>4803.93</c:v>
                </c:pt>
                <c:pt idx="201527">
                  <c:v>5589.4</c:v>
                </c:pt>
                <c:pt idx="201528">
                  <c:v>5544.53</c:v>
                </c:pt>
                <c:pt idx="201529">
                  <c:v>5595.16</c:v>
                </c:pt>
                <c:pt idx="201530">
                  <c:v>5149.4799999999996</c:v>
                </c:pt>
                <c:pt idx="201531">
                  <c:v>5827.11</c:v>
                </c:pt>
                <c:pt idx="201532">
                  <c:v>5811.79</c:v>
                </c:pt>
                <c:pt idx="201533">
                  <c:v>5031.55</c:v>
                </c:pt>
                <c:pt idx="201534">
                  <c:v>5922.8</c:v>
                </c:pt>
                <c:pt idx="201535">
                  <c:v>5089.57</c:v>
                </c:pt>
                <c:pt idx="201536">
                  <c:v>4775.4799999999996</c:v>
                </c:pt>
                <c:pt idx="201537">
                  <c:v>4825.3</c:v>
                </c:pt>
                <c:pt idx="201538">
                  <c:v>4612.72</c:v>
                </c:pt>
                <c:pt idx="201539">
                  <c:v>5106.28</c:v>
                </c:pt>
                <c:pt idx="201540">
                  <c:v>4648.76</c:v>
                </c:pt>
                <c:pt idx="201541">
                  <c:v>4743.58</c:v>
                </c:pt>
                <c:pt idx="201542">
                  <c:v>5634.42</c:v>
                </c:pt>
                <c:pt idx="201543">
                  <c:v>6280.18</c:v>
                </c:pt>
                <c:pt idx="201544">
                  <c:v>3666.24</c:v>
                </c:pt>
                <c:pt idx="201545">
                  <c:v>4387.32</c:v>
                </c:pt>
                <c:pt idx="201546">
                  <c:v>4224.8</c:v>
                </c:pt>
                <c:pt idx="201547">
                  <c:v>4239.3</c:v>
                </c:pt>
                <c:pt idx="201548">
                  <c:v>4111.16</c:v>
                </c:pt>
                <c:pt idx="201549">
                  <c:v>3832.16</c:v>
                </c:pt>
                <c:pt idx="201550">
                  <c:v>3437.8</c:v>
                </c:pt>
                <c:pt idx="201551">
                  <c:v>4040.64</c:v>
                </c:pt>
                <c:pt idx="201552">
                  <c:v>4669.92</c:v>
                </c:pt>
                <c:pt idx="201553">
                  <c:v>4134.0600000000004</c:v>
                </c:pt>
                <c:pt idx="201554">
                  <c:v>3735.56</c:v>
                </c:pt>
                <c:pt idx="201555">
                  <c:v>4166.3599999999997</c:v>
                </c:pt>
                <c:pt idx="201556">
                  <c:v>4638.5200000000004</c:v>
                </c:pt>
                <c:pt idx="201557">
                  <c:v>3562.48</c:v>
                </c:pt>
                <c:pt idx="201558">
                  <c:v>3877.84</c:v>
                </c:pt>
                <c:pt idx="201559">
                  <c:v>4081.18</c:v>
                </c:pt>
                <c:pt idx="201560">
                  <c:v>6401.24</c:v>
                </c:pt>
                <c:pt idx="201561">
                  <c:v>4429.54</c:v>
                </c:pt>
                <c:pt idx="201562">
                  <c:v>2667.68</c:v>
                </c:pt>
                <c:pt idx="201563">
                  <c:v>3102.66</c:v>
                </c:pt>
                <c:pt idx="201564">
                  <c:v>4069.66</c:v>
                </c:pt>
                <c:pt idx="201565">
                  <c:v>3367.7</c:v>
                </c:pt>
                <c:pt idx="201566">
                  <c:v>3709.5</c:v>
                </c:pt>
                <c:pt idx="201567">
                  <c:v>4310.5600000000004</c:v>
                </c:pt>
                <c:pt idx="201568">
                  <c:v>6183.63</c:v>
                </c:pt>
                <c:pt idx="201569">
                  <c:v>5799.4</c:v>
                </c:pt>
                <c:pt idx="201570">
                  <c:v>5281.92</c:v>
                </c:pt>
                <c:pt idx="201571">
                  <c:v>4900.62</c:v>
                </c:pt>
                <c:pt idx="201572">
                  <c:v>6405.76</c:v>
                </c:pt>
                <c:pt idx="201573">
                  <c:v>5672.64</c:v>
                </c:pt>
                <c:pt idx="201574">
                  <c:v>5060.38</c:v>
                </c:pt>
                <c:pt idx="201575">
                  <c:v>5850.86</c:v>
                </c:pt>
                <c:pt idx="201576">
                  <c:v>5247.62</c:v>
                </c:pt>
                <c:pt idx="201577">
                  <c:v>4811.24</c:v>
                </c:pt>
                <c:pt idx="201578">
                  <c:v>5301.98</c:v>
                </c:pt>
                <c:pt idx="201579">
                  <c:v>4891.4399999999996</c:v>
                </c:pt>
                <c:pt idx="201580">
                  <c:v>4795.46</c:v>
                </c:pt>
                <c:pt idx="201581">
                  <c:v>4702</c:v>
                </c:pt>
                <c:pt idx="201582">
                  <c:v>4655.4399999999996</c:v>
                </c:pt>
                <c:pt idx="201583">
                  <c:v>5206.38</c:v>
                </c:pt>
                <c:pt idx="201584">
                  <c:v>5372.74</c:v>
                </c:pt>
                <c:pt idx="201585">
                  <c:v>5638.4</c:v>
                </c:pt>
                <c:pt idx="201586">
                  <c:v>5249.98</c:v>
                </c:pt>
                <c:pt idx="201587">
                  <c:v>5324.9</c:v>
                </c:pt>
                <c:pt idx="201588">
                  <c:v>5047.96</c:v>
                </c:pt>
                <c:pt idx="201589">
                  <c:v>4530.8</c:v>
                </c:pt>
                <c:pt idx="201590">
                  <c:v>5369.64</c:v>
                </c:pt>
                <c:pt idx="201591">
                  <c:v>4814.0600000000004</c:v>
                </c:pt>
                <c:pt idx="201592">
                  <c:v>5245.52</c:v>
                </c:pt>
                <c:pt idx="201593">
                  <c:v>4330.74</c:v>
                </c:pt>
                <c:pt idx="201594">
                  <c:v>5392.1</c:v>
                </c:pt>
                <c:pt idx="201595">
                  <c:v>5534.82</c:v>
                </c:pt>
                <c:pt idx="201596">
                  <c:v>4032.34</c:v>
                </c:pt>
                <c:pt idx="201597">
                  <c:v>3799.16</c:v>
                </c:pt>
                <c:pt idx="201598">
                  <c:v>3540.1</c:v>
                </c:pt>
                <c:pt idx="201599">
                  <c:v>3733.68</c:v>
                </c:pt>
                <c:pt idx="201600">
                  <c:v>4065.18</c:v>
                </c:pt>
                <c:pt idx="201601">
                  <c:v>3900.12</c:v>
                </c:pt>
                <c:pt idx="201602">
                  <c:v>3985.62</c:v>
                </c:pt>
                <c:pt idx="201603">
                  <c:v>3420.74</c:v>
                </c:pt>
                <c:pt idx="201604">
                  <c:v>4050.14</c:v>
                </c:pt>
                <c:pt idx="201605">
                  <c:v>3992</c:v>
                </c:pt>
                <c:pt idx="201606">
                  <c:v>3746.7</c:v>
                </c:pt>
                <c:pt idx="201607">
                  <c:v>4276.24</c:v>
                </c:pt>
                <c:pt idx="201608">
                  <c:v>4172.2700000000004</c:v>
                </c:pt>
                <c:pt idx="201609">
                  <c:v>3214.88</c:v>
                </c:pt>
                <c:pt idx="201610">
                  <c:v>3393.97</c:v>
                </c:pt>
                <c:pt idx="201611">
                  <c:v>3587.22</c:v>
                </c:pt>
                <c:pt idx="201612">
                  <c:v>5142.3599999999997</c:v>
                </c:pt>
                <c:pt idx="201613">
                  <c:v>3489.72</c:v>
                </c:pt>
                <c:pt idx="201614">
                  <c:v>3648.94</c:v>
                </c:pt>
                <c:pt idx="201615">
                  <c:v>2810.1</c:v>
                </c:pt>
                <c:pt idx="201616">
                  <c:v>3319.4</c:v>
                </c:pt>
                <c:pt idx="201617">
                  <c:v>3109.08</c:v>
                </c:pt>
                <c:pt idx="201618">
                  <c:v>3562.96</c:v>
                </c:pt>
                <c:pt idx="201619">
                  <c:v>4547.88</c:v>
                </c:pt>
                <c:pt idx="201620">
                  <c:v>4750.37</c:v>
                </c:pt>
                <c:pt idx="201621">
                  <c:v>3999.41</c:v>
                </c:pt>
                <c:pt idx="201622">
                  <c:v>5073.57</c:v>
                </c:pt>
                <c:pt idx="201623">
                  <c:v>5284.32</c:v>
                </c:pt>
                <c:pt idx="201624">
                  <c:v>7229.2</c:v>
                </c:pt>
                <c:pt idx="201625">
                  <c:v>5228.58</c:v>
                </c:pt>
                <c:pt idx="201626">
                  <c:v>5128.24</c:v>
                </c:pt>
                <c:pt idx="201627">
                  <c:v>4905.9399999999996</c:v>
                </c:pt>
                <c:pt idx="201628">
                  <c:v>5472.18</c:v>
                </c:pt>
                <c:pt idx="201629">
                  <c:v>4897.4799999999996</c:v>
                </c:pt>
                <c:pt idx="201630">
                  <c:v>5103.12</c:v>
                </c:pt>
                <c:pt idx="201631">
                  <c:v>4632.66</c:v>
                </c:pt>
                <c:pt idx="201632">
                  <c:v>4794</c:v>
                </c:pt>
                <c:pt idx="201633">
                  <c:v>4793.38</c:v>
                </c:pt>
                <c:pt idx="201634">
                  <c:v>4994.5200000000004</c:v>
                </c:pt>
                <c:pt idx="201635">
                  <c:v>4342.88</c:v>
                </c:pt>
                <c:pt idx="201636">
                  <c:v>4346.5600000000004</c:v>
                </c:pt>
                <c:pt idx="201637">
                  <c:v>4384.24</c:v>
                </c:pt>
                <c:pt idx="201638">
                  <c:v>5018.22</c:v>
                </c:pt>
                <c:pt idx="201639">
                  <c:v>4738.54</c:v>
                </c:pt>
                <c:pt idx="201640">
                  <c:v>4443.96</c:v>
                </c:pt>
                <c:pt idx="201641">
                  <c:v>5122.38</c:v>
                </c:pt>
                <c:pt idx="201642">
                  <c:v>4335.76</c:v>
                </c:pt>
                <c:pt idx="201643">
                  <c:v>4331.08</c:v>
                </c:pt>
                <c:pt idx="201644">
                  <c:v>4578.34</c:v>
                </c:pt>
                <c:pt idx="201645">
                  <c:v>4159.29</c:v>
                </c:pt>
                <c:pt idx="201646">
                  <c:v>4902.72</c:v>
                </c:pt>
                <c:pt idx="201647">
                  <c:v>4582.78</c:v>
                </c:pt>
                <c:pt idx="201648">
                  <c:v>4402.6400000000003</c:v>
                </c:pt>
                <c:pt idx="201649">
                  <c:v>4139.24</c:v>
                </c:pt>
                <c:pt idx="201650">
                  <c:v>3605.96</c:v>
                </c:pt>
                <c:pt idx="201651">
                  <c:v>3549.8</c:v>
                </c:pt>
                <c:pt idx="201652">
                  <c:v>4389.3</c:v>
                </c:pt>
                <c:pt idx="201653">
                  <c:v>3604.98</c:v>
                </c:pt>
                <c:pt idx="201654">
                  <c:v>3765.14</c:v>
                </c:pt>
                <c:pt idx="201655">
                  <c:v>4410.1000000000004</c:v>
                </c:pt>
                <c:pt idx="201656">
                  <c:v>4318.4799999999996</c:v>
                </c:pt>
                <c:pt idx="201657">
                  <c:v>3289.92</c:v>
                </c:pt>
                <c:pt idx="201658">
                  <c:v>3718.42</c:v>
                </c:pt>
                <c:pt idx="201659">
                  <c:v>3969.42</c:v>
                </c:pt>
                <c:pt idx="201660">
                  <c:v>3777.05</c:v>
                </c:pt>
                <c:pt idx="201661">
                  <c:v>3547.18</c:v>
                </c:pt>
                <c:pt idx="201662">
                  <c:v>2971.84</c:v>
                </c:pt>
                <c:pt idx="201663">
                  <c:v>2318.88</c:v>
                </c:pt>
                <c:pt idx="201664">
                  <c:v>2717.3</c:v>
                </c:pt>
                <c:pt idx="201665">
                  <c:v>2715.48</c:v>
                </c:pt>
                <c:pt idx="201666">
                  <c:v>2233.84</c:v>
                </c:pt>
                <c:pt idx="201667">
                  <c:v>1959.79</c:v>
                </c:pt>
                <c:pt idx="201668">
                  <c:v>2859.16</c:v>
                </c:pt>
                <c:pt idx="201669">
                  <c:v>2076.62</c:v>
                </c:pt>
                <c:pt idx="201670">
                  <c:v>2515.7199999999998</c:v>
                </c:pt>
                <c:pt idx="201671">
                  <c:v>3136.18</c:v>
                </c:pt>
                <c:pt idx="201672">
                  <c:v>2790.94</c:v>
                </c:pt>
                <c:pt idx="201673">
                  <c:v>2685.92</c:v>
                </c:pt>
                <c:pt idx="201674">
                  <c:v>2959.84</c:v>
                </c:pt>
                <c:pt idx="201675">
                  <c:v>2859.74</c:v>
                </c:pt>
                <c:pt idx="201676">
                  <c:v>2342.1799999999998</c:v>
                </c:pt>
                <c:pt idx="201677">
                  <c:v>2541.86</c:v>
                </c:pt>
                <c:pt idx="201678">
                  <c:v>2808.02</c:v>
                </c:pt>
                <c:pt idx="201679">
                  <c:v>3662.28</c:v>
                </c:pt>
                <c:pt idx="201680">
                  <c:v>2529.34</c:v>
                </c:pt>
                <c:pt idx="201681">
                  <c:v>3659.3</c:v>
                </c:pt>
                <c:pt idx="201682">
                  <c:v>4162.03</c:v>
                </c:pt>
                <c:pt idx="201683">
                  <c:v>4731.6499999999996</c:v>
                </c:pt>
                <c:pt idx="201684">
                  <c:v>7203.02</c:v>
                </c:pt>
                <c:pt idx="201685">
                  <c:v>9819.06</c:v>
                </c:pt>
                <c:pt idx="201686">
                  <c:v>13097.78</c:v>
                </c:pt>
                <c:pt idx="201687">
                  <c:v>4044.14</c:v>
                </c:pt>
                <c:pt idx="201688">
                  <c:v>4812.1400000000003</c:v>
                </c:pt>
                <c:pt idx="201689">
                  <c:v>3118.2</c:v>
                </c:pt>
                <c:pt idx="201690">
                  <c:v>2920.92</c:v>
                </c:pt>
                <c:pt idx="201691">
                  <c:v>3640.1</c:v>
                </c:pt>
                <c:pt idx="201692">
                  <c:v>2850.34</c:v>
                </c:pt>
                <c:pt idx="201693">
                  <c:v>3146.62</c:v>
                </c:pt>
                <c:pt idx="201694">
                  <c:v>2691.3</c:v>
                </c:pt>
                <c:pt idx="201695">
                  <c:v>3828.46</c:v>
                </c:pt>
                <c:pt idx="201696">
                  <c:v>3723.24</c:v>
                </c:pt>
                <c:pt idx="201697">
                  <c:v>4066.62</c:v>
                </c:pt>
                <c:pt idx="201698">
                  <c:v>4473.58</c:v>
                </c:pt>
                <c:pt idx="201699">
                  <c:v>5992</c:v>
                </c:pt>
                <c:pt idx="201700">
                  <c:v>5213.68</c:v>
                </c:pt>
                <c:pt idx="201701">
                  <c:v>5590.22</c:v>
                </c:pt>
                <c:pt idx="201702">
                  <c:v>7593.22</c:v>
                </c:pt>
                <c:pt idx="201703">
                  <c:v>11150.14</c:v>
                </c:pt>
                <c:pt idx="201704">
                  <c:v>4214.66</c:v>
                </c:pt>
                <c:pt idx="201705">
                  <c:v>3110.41</c:v>
                </c:pt>
                <c:pt idx="201706">
                  <c:v>4895.51</c:v>
                </c:pt>
                <c:pt idx="201707">
                  <c:v>3578.4</c:v>
                </c:pt>
                <c:pt idx="201708">
                  <c:v>2484.2199999999998</c:v>
                </c:pt>
                <c:pt idx="201709">
                  <c:v>3302.34</c:v>
                </c:pt>
                <c:pt idx="201710">
                  <c:v>3036.72</c:v>
                </c:pt>
                <c:pt idx="201711">
                  <c:v>2922.58</c:v>
                </c:pt>
                <c:pt idx="201712">
                  <c:v>3231.05</c:v>
                </c:pt>
                <c:pt idx="201713">
                  <c:v>3471.62</c:v>
                </c:pt>
                <c:pt idx="201714">
                  <c:v>3262.74</c:v>
                </c:pt>
                <c:pt idx="201715">
                  <c:v>3070.42</c:v>
                </c:pt>
                <c:pt idx="201716">
                  <c:v>2793.64</c:v>
                </c:pt>
                <c:pt idx="201717">
                  <c:v>2908.82</c:v>
                </c:pt>
                <c:pt idx="201718">
                  <c:v>2780.38</c:v>
                </c:pt>
                <c:pt idx="201719">
                  <c:v>2853.52</c:v>
                </c:pt>
                <c:pt idx="201720">
                  <c:v>3431.66</c:v>
                </c:pt>
                <c:pt idx="201721">
                  <c:v>2892.61</c:v>
                </c:pt>
                <c:pt idx="201722">
                  <c:v>3022.28</c:v>
                </c:pt>
                <c:pt idx="201723">
                  <c:v>3698.48</c:v>
                </c:pt>
                <c:pt idx="201724">
                  <c:v>2876.37</c:v>
                </c:pt>
                <c:pt idx="201725">
                  <c:v>2616.5700000000002</c:v>
                </c:pt>
                <c:pt idx="201726">
                  <c:v>2718.27</c:v>
                </c:pt>
                <c:pt idx="201727">
                  <c:v>2863.66</c:v>
                </c:pt>
                <c:pt idx="201728">
                  <c:v>3237.67</c:v>
                </c:pt>
                <c:pt idx="201729">
                  <c:v>2731.91</c:v>
                </c:pt>
                <c:pt idx="201730">
                  <c:v>3390.66</c:v>
                </c:pt>
                <c:pt idx="201731">
                  <c:v>3136.7</c:v>
                </c:pt>
                <c:pt idx="201732">
                  <c:v>3324.16</c:v>
                </c:pt>
                <c:pt idx="201733">
                  <c:v>3952.08</c:v>
                </c:pt>
                <c:pt idx="201734">
                  <c:v>4965.92</c:v>
                </c:pt>
                <c:pt idx="201735">
                  <c:v>5462.46</c:v>
                </c:pt>
                <c:pt idx="201736">
                  <c:v>7183.37</c:v>
                </c:pt>
                <c:pt idx="201737">
                  <c:v>12869.43</c:v>
                </c:pt>
                <c:pt idx="201738">
                  <c:v>13839.09</c:v>
                </c:pt>
                <c:pt idx="201739">
                  <c:v>4910.42</c:v>
                </c:pt>
                <c:pt idx="201740">
                  <c:v>3513.36</c:v>
                </c:pt>
                <c:pt idx="201741">
                  <c:v>3482.71</c:v>
                </c:pt>
                <c:pt idx="201742">
                  <c:v>2613.67</c:v>
                </c:pt>
                <c:pt idx="201743">
                  <c:v>2876.93</c:v>
                </c:pt>
                <c:pt idx="201744">
                  <c:v>2651.84</c:v>
                </c:pt>
                <c:pt idx="201745">
                  <c:v>3278.75</c:v>
                </c:pt>
                <c:pt idx="201746">
                  <c:v>3429.32</c:v>
                </c:pt>
                <c:pt idx="201747">
                  <c:v>3922.91</c:v>
                </c:pt>
                <c:pt idx="201748">
                  <c:v>4242.5600000000004</c:v>
                </c:pt>
                <c:pt idx="201749">
                  <c:v>3758.44</c:v>
                </c:pt>
                <c:pt idx="201750">
                  <c:v>3406.5</c:v>
                </c:pt>
                <c:pt idx="201751">
                  <c:v>4123.03</c:v>
                </c:pt>
                <c:pt idx="201752">
                  <c:v>4402.5</c:v>
                </c:pt>
                <c:pt idx="201753">
                  <c:v>7516.57</c:v>
                </c:pt>
                <c:pt idx="201754">
                  <c:v>7311.05</c:v>
                </c:pt>
                <c:pt idx="201755">
                  <c:v>8442.85</c:v>
                </c:pt>
                <c:pt idx="201756">
                  <c:v>3847.78</c:v>
                </c:pt>
                <c:pt idx="201757">
                  <c:v>1990.71</c:v>
                </c:pt>
                <c:pt idx="201758">
                  <c:v>1588.25</c:v>
                </c:pt>
                <c:pt idx="201759">
                  <c:v>1864.76</c:v>
                </c:pt>
                <c:pt idx="201760">
                  <c:v>2709.2</c:v>
                </c:pt>
                <c:pt idx="201761">
                  <c:v>2290.9</c:v>
                </c:pt>
                <c:pt idx="201762">
                  <c:v>2832.98</c:v>
                </c:pt>
                <c:pt idx="201763">
                  <c:v>3683.2</c:v>
                </c:pt>
                <c:pt idx="201764">
                  <c:v>3056.06</c:v>
                </c:pt>
                <c:pt idx="201765">
                  <c:v>2499.7800000000002</c:v>
                </c:pt>
                <c:pt idx="201766">
                  <c:v>3039.38</c:v>
                </c:pt>
                <c:pt idx="201767">
                  <c:v>3223.47</c:v>
                </c:pt>
                <c:pt idx="201768">
                  <c:v>2926.67</c:v>
                </c:pt>
                <c:pt idx="201769">
                  <c:v>2356.2399999999998</c:v>
                </c:pt>
                <c:pt idx="201770">
                  <c:v>2897.45</c:v>
                </c:pt>
                <c:pt idx="201771">
                  <c:v>2748.62</c:v>
                </c:pt>
                <c:pt idx="201772">
                  <c:v>2797.46</c:v>
                </c:pt>
                <c:pt idx="201773">
                  <c:v>2560.35</c:v>
                </c:pt>
                <c:pt idx="201774">
                  <c:v>2476.69</c:v>
                </c:pt>
                <c:pt idx="201775">
                  <c:v>2685.5</c:v>
                </c:pt>
                <c:pt idx="201776">
                  <c:v>2606.6</c:v>
                </c:pt>
                <c:pt idx="201777">
                  <c:v>2190.59</c:v>
                </c:pt>
                <c:pt idx="201778">
                  <c:v>2266.77</c:v>
                </c:pt>
                <c:pt idx="201779">
                  <c:v>2757.79</c:v>
                </c:pt>
                <c:pt idx="201780">
                  <c:v>2634.97</c:v>
                </c:pt>
                <c:pt idx="201781">
                  <c:v>2425.37</c:v>
                </c:pt>
                <c:pt idx="201782">
                  <c:v>2359.0100000000002</c:v>
                </c:pt>
                <c:pt idx="201783">
                  <c:v>2615.23</c:v>
                </c:pt>
                <c:pt idx="201784">
                  <c:v>2890.04</c:v>
                </c:pt>
                <c:pt idx="201785">
                  <c:v>3802.16</c:v>
                </c:pt>
                <c:pt idx="201786">
                  <c:v>4108.28</c:v>
                </c:pt>
                <c:pt idx="201787">
                  <c:v>4647.97</c:v>
                </c:pt>
                <c:pt idx="201788">
                  <c:v>7628.21</c:v>
                </c:pt>
                <c:pt idx="201789">
                  <c:v>7920.7</c:v>
                </c:pt>
                <c:pt idx="201790">
                  <c:v>9404.6</c:v>
                </c:pt>
                <c:pt idx="201791">
                  <c:v>10450.719999999999</c:v>
                </c:pt>
                <c:pt idx="201792">
                  <c:v>3403.35</c:v>
                </c:pt>
                <c:pt idx="201793">
                  <c:v>2949.24</c:v>
                </c:pt>
                <c:pt idx="201794">
                  <c:v>2996.23</c:v>
                </c:pt>
                <c:pt idx="201795">
                  <c:v>2943.14</c:v>
                </c:pt>
                <c:pt idx="201796">
                  <c:v>3505.7</c:v>
                </c:pt>
                <c:pt idx="201797">
                  <c:v>3674.09</c:v>
                </c:pt>
                <c:pt idx="201798">
                  <c:v>2962.19</c:v>
                </c:pt>
                <c:pt idx="201799">
                  <c:v>3668.43</c:v>
                </c:pt>
                <c:pt idx="201800">
                  <c:v>8498.32</c:v>
                </c:pt>
                <c:pt idx="201801">
                  <c:v>10281.66</c:v>
                </c:pt>
                <c:pt idx="201802">
                  <c:v>18802.330000000002</c:v>
                </c:pt>
                <c:pt idx="201803">
                  <c:v>7568.49</c:v>
                </c:pt>
                <c:pt idx="201804">
                  <c:v>7562.97</c:v>
                </c:pt>
                <c:pt idx="201805">
                  <c:v>6309.16</c:v>
                </c:pt>
                <c:pt idx="201806">
                  <c:v>6542.92</c:v>
                </c:pt>
                <c:pt idx="201807">
                  <c:v>5651.1</c:v>
                </c:pt>
                <c:pt idx="201808">
                  <c:v>7480.39</c:v>
                </c:pt>
                <c:pt idx="201809">
                  <c:v>6392.21</c:v>
                </c:pt>
                <c:pt idx="201810">
                  <c:v>6924.46</c:v>
                </c:pt>
                <c:pt idx="201811">
                  <c:v>7595.45</c:v>
                </c:pt>
                <c:pt idx="201812">
                  <c:v>6978.96</c:v>
                </c:pt>
                <c:pt idx="201813">
                  <c:v>10645.35</c:v>
                </c:pt>
                <c:pt idx="201814">
                  <c:v>11302.2</c:v>
                </c:pt>
                <c:pt idx="201815">
                  <c:v>7445.59</c:v>
                </c:pt>
                <c:pt idx="201816">
                  <c:v>7950.59</c:v>
                </c:pt>
                <c:pt idx="201817">
                  <c:v>8549.26</c:v>
                </c:pt>
                <c:pt idx="201818">
                  <c:v>7434.08</c:v>
                </c:pt>
                <c:pt idx="201819">
                  <c:v>6647.81</c:v>
                </c:pt>
                <c:pt idx="201820">
                  <c:v>8802.18</c:v>
                </c:pt>
                <c:pt idx="201821">
                  <c:v>6468.22</c:v>
                </c:pt>
                <c:pt idx="201822">
                  <c:v>6105.36</c:v>
                </c:pt>
                <c:pt idx="201823">
                  <c:v>6621.46</c:v>
                </c:pt>
                <c:pt idx="201824">
                  <c:v>6362.46</c:v>
                </c:pt>
                <c:pt idx="201825">
                  <c:v>3066.46</c:v>
                </c:pt>
                <c:pt idx="201826">
                  <c:v>6771.44</c:v>
                </c:pt>
                <c:pt idx="201827">
                  <c:v>6401.72</c:v>
                </c:pt>
                <c:pt idx="201828">
                  <c:v>7098.9</c:v>
                </c:pt>
                <c:pt idx="201829">
                  <c:v>5180.21</c:v>
                </c:pt>
                <c:pt idx="201830">
                  <c:v>5697.06</c:v>
                </c:pt>
                <c:pt idx="201831">
                  <c:v>7261.62</c:v>
                </c:pt>
                <c:pt idx="201832">
                  <c:v>7554.18</c:v>
                </c:pt>
                <c:pt idx="201833">
                  <c:v>5826.26</c:v>
                </c:pt>
                <c:pt idx="201834">
                  <c:v>6752.87</c:v>
                </c:pt>
                <c:pt idx="201835">
                  <c:v>6375.16</c:v>
                </c:pt>
                <c:pt idx="201836">
                  <c:v>6143.78</c:v>
                </c:pt>
                <c:pt idx="201837">
                  <c:v>6045.38</c:v>
                </c:pt>
                <c:pt idx="201838">
                  <c:v>6853.53</c:v>
                </c:pt>
                <c:pt idx="201839">
                  <c:v>6050.84</c:v>
                </c:pt>
                <c:pt idx="201840">
                  <c:v>6554.17</c:v>
                </c:pt>
                <c:pt idx="201841">
                  <c:v>5620.93</c:v>
                </c:pt>
                <c:pt idx="201842">
                  <c:v>10018.94</c:v>
                </c:pt>
                <c:pt idx="201843">
                  <c:v>6376.16</c:v>
                </c:pt>
                <c:pt idx="201844">
                  <c:v>8710.17</c:v>
                </c:pt>
                <c:pt idx="201845">
                  <c:v>12773.07</c:v>
                </c:pt>
                <c:pt idx="201846">
                  <c:v>34609.519999999997</c:v>
                </c:pt>
                <c:pt idx="201847">
                  <c:v>6551.33</c:v>
                </c:pt>
                <c:pt idx="201848">
                  <c:v>4996.95</c:v>
                </c:pt>
                <c:pt idx="201849">
                  <c:v>3884.72</c:v>
                </c:pt>
                <c:pt idx="201850">
                  <c:v>4508.01</c:v>
                </c:pt>
                <c:pt idx="201851">
                  <c:v>5171.33</c:v>
                </c:pt>
                <c:pt idx="201852">
                  <c:v>3343.32</c:v>
                </c:pt>
                <c:pt idx="201853">
                  <c:v>3621.3</c:v>
                </c:pt>
                <c:pt idx="201854">
                  <c:v>16156.29</c:v>
                </c:pt>
                <c:pt idx="201855">
                  <c:v>7785.15</c:v>
                </c:pt>
                <c:pt idx="201856">
                  <c:v>7705.27</c:v>
                </c:pt>
                <c:pt idx="201857">
                  <c:v>5789.49</c:v>
                </c:pt>
                <c:pt idx="201858">
                  <c:v>6418.49</c:v>
                </c:pt>
                <c:pt idx="201859">
                  <c:v>7678.17</c:v>
                </c:pt>
                <c:pt idx="201860">
                  <c:v>5143.54</c:v>
                </c:pt>
                <c:pt idx="201861">
                  <c:v>5801.38</c:v>
                </c:pt>
                <c:pt idx="201862">
                  <c:v>7529.76</c:v>
                </c:pt>
                <c:pt idx="201863">
                  <c:v>8455.69</c:v>
                </c:pt>
                <c:pt idx="201864">
                  <c:v>6947.72</c:v>
                </c:pt>
                <c:pt idx="201865">
                  <c:v>8665</c:v>
                </c:pt>
                <c:pt idx="201866">
                  <c:v>12121.88</c:v>
                </c:pt>
                <c:pt idx="201867">
                  <c:v>7417.28</c:v>
                </c:pt>
                <c:pt idx="201868">
                  <c:v>7550.37</c:v>
                </c:pt>
                <c:pt idx="201869">
                  <c:v>8049.52</c:v>
                </c:pt>
                <c:pt idx="201870">
                  <c:v>7081.16</c:v>
                </c:pt>
                <c:pt idx="201871">
                  <c:v>8034.46</c:v>
                </c:pt>
                <c:pt idx="201872">
                  <c:v>6483.16</c:v>
                </c:pt>
                <c:pt idx="201873">
                  <c:v>5879.12</c:v>
                </c:pt>
                <c:pt idx="201874">
                  <c:v>6113.74</c:v>
                </c:pt>
                <c:pt idx="201875">
                  <c:v>5848.76</c:v>
                </c:pt>
                <c:pt idx="201876">
                  <c:v>6675.1</c:v>
                </c:pt>
                <c:pt idx="201877">
                  <c:v>6330.36</c:v>
                </c:pt>
                <c:pt idx="201878">
                  <c:v>6676.44</c:v>
                </c:pt>
                <c:pt idx="201879">
                  <c:v>5315.48</c:v>
                </c:pt>
                <c:pt idx="201880">
                  <c:v>5784.76</c:v>
                </c:pt>
                <c:pt idx="201881">
                  <c:v>5927.26</c:v>
                </c:pt>
                <c:pt idx="201882">
                  <c:v>5552.98</c:v>
                </c:pt>
                <c:pt idx="201883">
                  <c:v>6624.94</c:v>
                </c:pt>
                <c:pt idx="201884">
                  <c:v>5812.44</c:v>
                </c:pt>
                <c:pt idx="201885">
                  <c:v>5922.92</c:v>
                </c:pt>
                <c:pt idx="201886">
                  <c:v>5794.16</c:v>
                </c:pt>
                <c:pt idx="201887">
                  <c:v>5365.17</c:v>
                </c:pt>
                <c:pt idx="201888">
                  <c:v>4720.1099999999997</c:v>
                </c:pt>
                <c:pt idx="201889">
                  <c:v>4883.68</c:v>
                </c:pt>
                <c:pt idx="201890">
                  <c:v>5552.16</c:v>
                </c:pt>
                <c:pt idx="201891">
                  <c:v>5667.94</c:v>
                </c:pt>
                <c:pt idx="201892">
                  <c:v>5563.82</c:v>
                </c:pt>
                <c:pt idx="201893">
                  <c:v>6214.07</c:v>
                </c:pt>
                <c:pt idx="201894">
                  <c:v>7616.71</c:v>
                </c:pt>
                <c:pt idx="201895">
                  <c:v>4411.26</c:v>
                </c:pt>
                <c:pt idx="201896">
                  <c:v>7272.71</c:v>
                </c:pt>
                <c:pt idx="201897">
                  <c:v>11645.42</c:v>
                </c:pt>
                <c:pt idx="201898">
                  <c:v>24020.97</c:v>
                </c:pt>
                <c:pt idx="201899">
                  <c:v>11152.57</c:v>
                </c:pt>
                <c:pt idx="201900">
                  <c:v>2540.1999999999998</c:v>
                </c:pt>
                <c:pt idx="201901">
                  <c:v>3444.06</c:v>
                </c:pt>
                <c:pt idx="201902">
                  <c:v>5127.26</c:v>
                </c:pt>
                <c:pt idx="201903">
                  <c:v>3720.64</c:v>
                </c:pt>
                <c:pt idx="201904">
                  <c:v>4729.75</c:v>
                </c:pt>
                <c:pt idx="201905">
                  <c:v>8430.99</c:v>
                </c:pt>
                <c:pt idx="201906">
                  <c:v>14106.18</c:v>
                </c:pt>
                <c:pt idx="201907">
                  <c:v>5332.68</c:v>
                </c:pt>
                <c:pt idx="201908">
                  <c:v>6306.64</c:v>
                </c:pt>
                <c:pt idx="201909">
                  <c:v>6731.31</c:v>
                </c:pt>
                <c:pt idx="201910">
                  <c:v>7386.91</c:v>
                </c:pt>
                <c:pt idx="201911">
                  <c:v>6942.83</c:v>
                </c:pt>
                <c:pt idx="201912">
                  <c:v>5601.48</c:v>
                </c:pt>
                <c:pt idx="201913">
                  <c:v>6375.3</c:v>
                </c:pt>
                <c:pt idx="201914">
                  <c:v>6127.74</c:v>
                </c:pt>
                <c:pt idx="201915">
                  <c:v>8452.94</c:v>
                </c:pt>
                <c:pt idx="201916">
                  <c:v>8076.78</c:v>
                </c:pt>
                <c:pt idx="201917">
                  <c:v>7621.28</c:v>
                </c:pt>
                <c:pt idx="201918">
                  <c:v>7424.07</c:v>
                </c:pt>
                <c:pt idx="201919">
                  <c:v>9714.92</c:v>
                </c:pt>
                <c:pt idx="201920">
                  <c:v>6750.58</c:v>
                </c:pt>
                <c:pt idx="201921">
                  <c:v>6346.04</c:v>
                </c:pt>
                <c:pt idx="201922">
                  <c:v>8374.9699999999993</c:v>
                </c:pt>
                <c:pt idx="201923">
                  <c:v>6384.78</c:v>
                </c:pt>
                <c:pt idx="201924">
                  <c:v>7146.88</c:v>
                </c:pt>
                <c:pt idx="201925">
                  <c:v>5841.16</c:v>
                </c:pt>
                <c:pt idx="201926">
                  <c:v>6363.08</c:v>
                </c:pt>
                <c:pt idx="201927">
                  <c:v>7006.35</c:v>
                </c:pt>
                <c:pt idx="201928">
                  <c:v>5397.06</c:v>
                </c:pt>
                <c:pt idx="201929">
                  <c:v>5251.88</c:v>
                </c:pt>
                <c:pt idx="201930">
                  <c:v>5305.64</c:v>
                </c:pt>
                <c:pt idx="201931">
                  <c:v>5815.25</c:v>
                </c:pt>
                <c:pt idx="201932">
                  <c:v>5368.47</c:v>
                </c:pt>
                <c:pt idx="201933">
                  <c:v>4821.51</c:v>
                </c:pt>
                <c:pt idx="201934">
                  <c:v>5162.1000000000004</c:v>
                </c:pt>
                <c:pt idx="201935">
                  <c:v>5283.4</c:v>
                </c:pt>
                <c:pt idx="201936">
                  <c:v>5004.71</c:v>
                </c:pt>
                <c:pt idx="201937">
                  <c:v>4749.59</c:v>
                </c:pt>
                <c:pt idx="201938">
                  <c:v>4620.68</c:v>
                </c:pt>
                <c:pt idx="201939">
                  <c:v>6837.4</c:v>
                </c:pt>
                <c:pt idx="201940">
                  <c:v>5110.3500000000004</c:v>
                </c:pt>
                <c:pt idx="201941">
                  <c:v>5788.2</c:v>
                </c:pt>
                <c:pt idx="201942">
                  <c:v>4805.04</c:v>
                </c:pt>
                <c:pt idx="201943">
                  <c:v>8028.58</c:v>
                </c:pt>
                <c:pt idx="201944">
                  <c:v>8457.94</c:v>
                </c:pt>
                <c:pt idx="201945">
                  <c:v>7509.71</c:v>
                </c:pt>
                <c:pt idx="201946">
                  <c:v>6584.98</c:v>
                </c:pt>
                <c:pt idx="201947">
                  <c:v>7274.38</c:v>
                </c:pt>
                <c:pt idx="201948">
                  <c:v>6841</c:v>
                </c:pt>
                <c:pt idx="201949">
                  <c:v>6569.27</c:v>
                </c:pt>
                <c:pt idx="201950">
                  <c:v>5525.15</c:v>
                </c:pt>
                <c:pt idx="201951">
                  <c:v>7582.39</c:v>
                </c:pt>
                <c:pt idx="201952">
                  <c:v>8037.4</c:v>
                </c:pt>
                <c:pt idx="201953">
                  <c:v>7496.25</c:v>
                </c:pt>
                <c:pt idx="201954">
                  <c:v>7389.5</c:v>
                </c:pt>
                <c:pt idx="201955">
                  <c:v>6354.25</c:v>
                </c:pt>
                <c:pt idx="201956">
                  <c:v>6663</c:v>
                </c:pt>
                <c:pt idx="201957">
                  <c:v>5706.5</c:v>
                </c:pt>
                <c:pt idx="201958">
                  <c:v>7551.25</c:v>
                </c:pt>
                <c:pt idx="201959">
                  <c:v>9173.48</c:v>
                </c:pt>
                <c:pt idx="201960">
                  <c:v>8948.75</c:v>
                </c:pt>
                <c:pt idx="201961">
                  <c:v>9013.48</c:v>
                </c:pt>
                <c:pt idx="201962">
                  <c:v>7750.75</c:v>
                </c:pt>
                <c:pt idx="201963">
                  <c:v>7162</c:v>
                </c:pt>
                <c:pt idx="201964">
                  <c:v>6580</c:v>
                </c:pt>
                <c:pt idx="201965">
                  <c:v>6099.25</c:v>
                </c:pt>
                <c:pt idx="201966">
                  <c:v>6706</c:v>
                </c:pt>
                <c:pt idx="201967">
                  <c:v>7378.75</c:v>
                </c:pt>
                <c:pt idx="201968">
                  <c:v>8010.75</c:v>
                </c:pt>
                <c:pt idx="201969">
                  <c:v>7529.94</c:v>
                </c:pt>
                <c:pt idx="201970">
                  <c:v>10999.05</c:v>
                </c:pt>
                <c:pt idx="201971">
                  <c:v>16121.31</c:v>
                </c:pt>
                <c:pt idx="201972">
                  <c:v>16066.15</c:v>
                </c:pt>
                <c:pt idx="201973">
                  <c:v>6498.35</c:v>
                </c:pt>
                <c:pt idx="201974">
                  <c:v>6423</c:v>
                </c:pt>
                <c:pt idx="201975">
                  <c:v>5323.9</c:v>
                </c:pt>
                <c:pt idx="201976">
                  <c:v>5965.82</c:v>
                </c:pt>
                <c:pt idx="201977">
                  <c:v>5525.11</c:v>
                </c:pt>
                <c:pt idx="201978">
                  <c:v>6836.48</c:v>
                </c:pt>
                <c:pt idx="201979">
                  <c:v>7240.5</c:v>
                </c:pt>
                <c:pt idx="201980">
                  <c:v>7761.62</c:v>
                </c:pt>
                <c:pt idx="201981">
                  <c:v>8391.02</c:v>
                </c:pt>
                <c:pt idx="201982">
                  <c:v>8446.8799999999992</c:v>
                </c:pt>
                <c:pt idx="201983">
                  <c:v>10005.14</c:v>
                </c:pt>
                <c:pt idx="201984">
                  <c:v>10501.88</c:v>
                </c:pt>
                <c:pt idx="201985">
                  <c:v>18297.419999999998</c:v>
                </c:pt>
                <c:pt idx="201986">
                  <c:v>11830.54</c:v>
                </c:pt>
                <c:pt idx="201987">
                  <c:v>16384.330000000002</c:v>
                </c:pt>
                <c:pt idx="201988">
                  <c:v>19577.150000000001</c:v>
                </c:pt>
                <c:pt idx="201989">
                  <c:v>25150.84</c:v>
                </c:pt>
                <c:pt idx="201990">
                  <c:v>7131.91</c:v>
                </c:pt>
                <c:pt idx="201991">
                  <c:v>4989.38</c:v>
                </c:pt>
                <c:pt idx="201992">
                  <c:v>5961.74</c:v>
                </c:pt>
                <c:pt idx="201993">
                  <c:v>4181.8999999999996</c:v>
                </c:pt>
                <c:pt idx="201994">
                  <c:v>4666.22</c:v>
                </c:pt>
                <c:pt idx="201995">
                  <c:v>6260.13</c:v>
                </c:pt>
                <c:pt idx="201996">
                  <c:v>8512.4</c:v>
                </c:pt>
                <c:pt idx="201997">
                  <c:v>9826.83</c:v>
                </c:pt>
                <c:pt idx="201998">
                  <c:v>7517.11</c:v>
                </c:pt>
                <c:pt idx="201999">
                  <c:v>5524.32</c:v>
                </c:pt>
                <c:pt idx="202000">
                  <c:v>6498.93</c:v>
                </c:pt>
                <c:pt idx="202001">
                  <c:v>6415.72</c:v>
                </c:pt>
                <c:pt idx="202002">
                  <c:v>7726.31</c:v>
                </c:pt>
                <c:pt idx="202003">
                  <c:v>6342.91</c:v>
                </c:pt>
                <c:pt idx="202004">
                  <c:v>6063.02</c:v>
                </c:pt>
                <c:pt idx="202005">
                  <c:v>6824.74</c:v>
                </c:pt>
                <c:pt idx="202006">
                  <c:v>7812.11</c:v>
                </c:pt>
                <c:pt idx="202007">
                  <c:v>6998.42</c:v>
                </c:pt>
                <c:pt idx="202008">
                  <c:v>5888.55</c:v>
                </c:pt>
                <c:pt idx="202009">
                  <c:v>6056.79</c:v>
                </c:pt>
                <c:pt idx="202010">
                  <c:v>5648.43</c:v>
                </c:pt>
                <c:pt idx="202011">
                  <c:v>6364.78</c:v>
                </c:pt>
                <c:pt idx="202012">
                  <c:v>6873.67</c:v>
                </c:pt>
                <c:pt idx="202013">
                  <c:v>7319.19</c:v>
                </c:pt>
                <c:pt idx="202014">
                  <c:v>7300.68</c:v>
                </c:pt>
                <c:pt idx="202015">
                  <c:v>6249.73</c:v>
                </c:pt>
                <c:pt idx="202016">
                  <c:v>6345.29</c:v>
                </c:pt>
                <c:pt idx="202017">
                  <c:v>6589.89</c:v>
                </c:pt>
                <c:pt idx="202018">
                  <c:v>5998.8</c:v>
                </c:pt>
                <c:pt idx="202019">
                  <c:v>7132.86</c:v>
                </c:pt>
                <c:pt idx="202020">
                  <c:v>7044.61</c:v>
                </c:pt>
                <c:pt idx="202021">
                  <c:v>8365.59</c:v>
                </c:pt>
                <c:pt idx="202022">
                  <c:v>10080.19</c:v>
                </c:pt>
                <c:pt idx="202023">
                  <c:v>15958.01</c:v>
                </c:pt>
                <c:pt idx="202024">
                  <c:v>16645.59</c:v>
                </c:pt>
                <c:pt idx="202025">
                  <c:v>6770.9</c:v>
                </c:pt>
                <c:pt idx="202026">
                  <c:v>6446.46</c:v>
                </c:pt>
                <c:pt idx="202027">
                  <c:v>6353.03</c:v>
                </c:pt>
                <c:pt idx="202028">
                  <c:v>6802.13</c:v>
                </c:pt>
                <c:pt idx="202029">
                  <c:v>5913.31</c:v>
                </c:pt>
                <c:pt idx="202030">
                  <c:v>5695.64</c:v>
                </c:pt>
                <c:pt idx="202031">
                  <c:v>7163.82</c:v>
                </c:pt>
                <c:pt idx="202032">
                  <c:v>8797.1</c:v>
                </c:pt>
                <c:pt idx="202033">
                  <c:v>9405.3700000000008</c:v>
                </c:pt>
                <c:pt idx="202034">
                  <c:v>8353.85</c:v>
                </c:pt>
                <c:pt idx="202035">
                  <c:v>9291.18</c:v>
                </c:pt>
                <c:pt idx="202036">
                  <c:v>8633.49</c:v>
                </c:pt>
                <c:pt idx="202037">
                  <c:v>15839.35</c:v>
                </c:pt>
                <c:pt idx="202038">
                  <c:v>10553.14</c:v>
                </c:pt>
                <c:pt idx="202039">
                  <c:v>12888.21</c:v>
                </c:pt>
                <c:pt idx="202040">
                  <c:v>15361.35</c:v>
                </c:pt>
                <c:pt idx="202041">
                  <c:v>21586.76</c:v>
                </c:pt>
                <c:pt idx="202042">
                  <c:v>8210.7900000000009</c:v>
                </c:pt>
                <c:pt idx="202043">
                  <c:v>4002.15</c:v>
                </c:pt>
                <c:pt idx="202044">
                  <c:v>4400.78</c:v>
                </c:pt>
                <c:pt idx="202045">
                  <c:v>4535.83</c:v>
                </c:pt>
                <c:pt idx="202046">
                  <c:v>5118.12</c:v>
                </c:pt>
                <c:pt idx="202047">
                  <c:v>5316.26</c:v>
                </c:pt>
                <c:pt idx="202048">
                  <c:v>7222.01</c:v>
                </c:pt>
                <c:pt idx="202049">
                  <c:v>8249.68</c:v>
                </c:pt>
                <c:pt idx="202050">
                  <c:v>6549.25</c:v>
                </c:pt>
                <c:pt idx="202051">
                  <c:v>7346.67</c:v>
                </c:pt>
                <c:pt idx="202052">
                  <c:v>6374.81</c:v>
                </c:pt>
                <c:pt idx="202053">
                  <c:v>5620.66</c:v>
                </c:pt>
                <c:pt idx="202054">
                  <c:v>6570.77</c:v>
                </c:pt>
                <c:pt idx="202055">
                  <c:v>7012.14</c:v>
                </c:pt>
                <c:pt idx="202056">
                  <c:v>7313.23</c:v>
                </c:pt>
                <c:pt idx="202057">
                  <c:v>7486.67</c:v>
                </c:pt>
                <c:pt idx="202058">
                  <c:v>6358.4</c:v>
                </c:pt>
                <c:pt idx="202059">
                  <c:v>4902.8900000000003</c:v>
                </c:pt>
                <c:pt idx="202060">
                  <c:v>5935.17</c:v>
                </c:pt>
                <c:pt idx="202061">
                  <c:v>5079.51</c:v>
                </c:pt>
                <c:pt idx="202062">
                  <c:v>6586.85</c:v>
                </c:pt>
                <c:pt idx="202063">
                  <c:v>7625.99</c:v>
                </c:pt>
                <c:pt idx="202064">
                  <c:v>5973.79</c:v>
                </c:pt>
                <c:pt idx="202065">
                  <c:v>6418.12</c:v>
                </c:pt>
                <c:pt idx="202066">
                  <c:v>6408.77</c:v>
                </c:pt>
                <c:pt idx="202067">
                  <c:v>7781.78</c:v>
                </c:pt>
                <c:pt idx="202068">
                  <c:v>6302.68</c:v>
                </c:pt>
                <c:pt idx="202069">
                  <c:v>5641.67</c:v>
                </c:pt>
                <c:pt idx="202070">
                  <c:v>6283.03</c:v>
                </c:pt>
                <c:pt idx="202071">
                  <c:v>8297.43</c:v>
                </c:pt>
                <c:pt idx="202072">
                  <c:v>8388.1200000000008</c:v>
                </c:pt>
                <c:pt idx="202073">
                  <c:v>8445.4500000000007</c:v>
                </c:pt>
                <c:pt idx="202074">
                  <c:v>9733.75</c:v>
                </c:pt>
                <c:pt idx="202075">
                  <c:v>13421.29</c:v>
                </c:pt>
                <c:pt idx="202076">
                  <c:v>21935.87</c:v>
                </c:pt>
                <c:pt idx="202077">
                  <c:v>14775.63</c:v>
                </c:pt>
                <c:pt idx="202078">
                  <c:v>7004.2</c:v>
                </c:pt>
                <c:pt idx="202079">
                  <c:v>5840.52</c:v>
                </c:pt>
                <c:pt idx="202080">
                  <c:v>8162.33</c:v>
                </c:pt>
                <c:pt idx="202081">
                  <c:v>5607.73</c:v>
                </c:pt>
                <c:pt idx="202082">
                  <c:v>7163.76</c:v>
                </c:pt>
                <c:pt idx="202083">
                  <c:v>11349.45</c:v>
                </c:pt>
                <c:pt idx="202084">
                  <c:v>7082.48</c:v>
                </c:pt>
                <c:pt idx="202085">
                  <c:v>9098.5</c:v>
                </c:pt>
                <c:pt idx="202086">
                  <c:v>24949.75</c:v>
                </c:pt>
                <c:pt idx="202087">
                  <c:v>24858.83</c:v>
                </c:pt>
                <c:pt idx="202088">
                  <c:v>24765.83</c:v>
                </c:pt>
                <c:pt idx="202089">
                  <c:v>23692.83</c:v>
                </c:pt>
                <c:pt idx="202090">
                  <c:v>25255.83</c:v>
                </c:pt>
                <c:pt idx="202091">
                  <c:v>20150.990000000002</c:v>
                </c:pt>
                <c:pt idx="202092">
                  <c:v>22002.33</c:v>
                </c:pt>
                <c:pt idx="202093">
                  <c:v>16622.830000000002</c:v>
                </c:pt>
                <c:pt idx="202094">
                  <c:v>20956.990000000002</c:v>
                </c:pt>
                <c:pt idx="202095">
                  <c:v>23063.31</c:v>
                </c:pt>
                <c:pt idx="202096">
                  <c:v>22379.66</c:v>
                </c:pt>
                <c:pt idx="202097">
                  <c:v>21498.83</c:v>
                </c:pt>
                <c:pt idx="202098">
                  <c:v>18341.330000000002</c:v>
                </c:pt>
                <c:pt idx="202099">
                  <c:v>20980.16</c:v>
                </c:pt>
                <c:pt idx="202100">
                  <c:v>21650.98</c:v>
                </c:pt>
                <c:pt idx="202101">
                  <c:v>22610.5</c:v>
                </c:pt>
                <c:pt idx="202102">
                  <c:v>24325.33</c:v>
                </c:pt>
                <c:pt idx="202103">
                  <c:v>24981.99</c:v>
                </c:pt>
                <c:pt idx="202104">
                  <c:v>21340.5</c:v>
                </c:pt>
                <c:pt idx="202105">
                  <c:v>20598.82</c:v>
                </c:pt>
                <c:pt idx="202106">
                  <c:v>18248.669999999998</c:v>
                </c:pt>
                <c:pt idx="202107">
                  <c:v>16485.330000000002</c:v>
                </c:pt>
                <c:pt idx="202108">
                  <c:v>16720.82</c:v>
                </c:pt>
                <c:pt idx="202109">
                  <c:v>18312.16</c:v>
                </c:pt>
                <c:pt idx="202110">
                  <c:v>18880.5</c:v>
                </c:pt>
                <c:pt idx="202111">
                  <c:v>15599.83</c:v>
                </c:pt>
                <c:pt idx="202112">
                  <c:v>17396.330000000002</c:v>
                </c:pt>
                <c:pt idx="202113">
                  <c:v>17467.330000000002</c:v>
                </c:pt>
                <c:pt idx="202114">
                  <c:v>17592.05</c:v>
                </c:pt>
                <c:pt idx="202115">
                  <c:v>20497.78</c:v>
                </c:pt>
                <c:pt idx="202116">
                  <c:v>13810.34</c:v>
                </c:pt>
                <c:pt idx="202117">
                  <c:v>13893.33</c:v>
                </c:pt>
                <c:pt idx="202118">
                  <c:v>13003.83</c:v>
                </c:pt>
                <c:pt idx="202119">
                  <c:v>13765.5</c:v>
                </c:pt>
                <c:pt idx="202120">
                  <c:v>14393.81</c:v>
                </c:pt>
                <c:pt idx="202121">
                  <c:v>15832.5</c:v>
                </c:pt>
                <c:pt idx="202122">
                  <c:v>16582.66</c:v>
                </c:pt>
                <c:pt idx="202123">
                  <c:v>16160.66</c:v>
                </c:pt>
                <c:pt idx="202124">
                  <c:v>18079.16</c:v>
                </c:pt>
                <c:pt idx="202125">
                  <c:v>18734.830000000002</c:v>
                </c:pt>
                <c:pt idx="202126">
                  <c:v>17219.75</c:v>
                </c:pt>
                <c:pt idx="202127">
                  <c:v>19795.830000000002</c:v>
                </c:pt>
                <c:pt idx="202128">
                  <c:v>26185.16</c:v>
                </c:pt>
                <c:pt idx="202129">
                  <c:v>19625</c:v>
                </c:pt>
                <c:pt idx="202130">
                  <c:v>21588</c:v>
                </c:pt>
                <c:pt idx="202131">
                  <c:v>23567.83</c:v>
                </c:pt>
                <c:pt idx="202132">
                  <c:v>32271.919999999998</c:v>
                </c:pt>
                <c:pt idx="202133">
                  <c:v>14322</c:v>
                </c:pt>
                <c:pt idx="202134">
                  <c:v>12876.54</c:v>
                </c:pt>
                <c:pt idx="202135">
                  <c:v>13765.5</c:v>
                </c:pt>
                <c:pt idx="202136">
                  <c:v>13306.75</c:v>
                </c:pt>
                <c:pt idx="202137">
                  <c:v>12694.77</c:v>
                </c:pt>
                <c:pt idx="202138">
                  <c:v>12992.8</c:v>
                </c:pt>
                <c:pt idx="202139">
                  <c:v>18697.96</c:v>
                </c:pt>
                <c:pt idx="202140">
                  <c:v>20856.88</c:v>
                </c:pt>
                <c:pt idx="202141">
                  <c:v>21128.240000000002</c:v>
                </c:pt>
                <c:pt idx="202142">
                  <c:v>19423.18</c:v>
                </c:pt>
                <c:pt idx="202143">
                  <c:v>18724.2</c:v>
                </c:pt>
                <c:pt idx="202144">
                  <c:v>20878.3</c:v>
                </c:pt>
                <c:pt idx="202145">
                  <c:v>20251.86</c:v>
                </c:pt>
                <c:pt idx="202146">
                  <c:v>19158.04</c:v>
                </c:pt>
                <c:pt idx="202147">
                  <c:v>19096.330000000002</c:v>
                </c:pt>
                <c:pt idx="202148">
                  <c:v>18827.93</c:v>
                </c:pt>
                <c:pt idx="202149">
                  <c:v>21220.3</c:v>
                </c:pt>
                <c:pt idx="202150">
                  <c:v>21205.24</c:v>
                </c:pt>
                <c:pt idx="202151">
                  <c:v>17396.96</c:v>
                </c:pt>
                <c:pt idx="202152">
                  <c:v>22855.73</c:v>
                </c:pt>
                <c:pt idx="202153">
                  <c:v>18869.560000000001</c:v>
                </c:pt>
                <c:pt idx="202154">
                  <c:v>17919.439999999999</c:v>
                </c:pt>
                <c:pt idx="202155">
                  <c:v>22151.72</c:v>
                </c:pt>
                <c:pt idx="202156">
                  <c:v>21227.54</c:v>
                </c:pt>
                <c:pt idx="202157">
                  <c:v>21134.41</c:v>
                </c:pt>
                <c:pt idx="202158">
                  <c:v>19080.73</c:v>
                </c:pt>
                <c:pt idx="202159">
                  <c:v>20478.75</c:v>
                </c:pt>
                <c:pt idx="202160">
                  <c:v>20366.53</c:v>
                </c:pt>
                <c:pt idx="202161">
                  <c:v>18974.89</c:v>
                </c:pt>
                <c:pt idx="202162">
                  <c:v>19862.419999999998</c:v>
                </c:pt>
                <c:pt idx="202163">
                  <c:v>17683.89</c:v>
                </c:pt>
                <c:pt idx="202164">
                  <c:v>19437.97</c:v>
                </c:pt>
                <c:pt idx="202165">
                  <c:v>19911.23</c:v>
                </c:pt>
                <c:pt idx="202166">
                  <c:v>19631.580000000002</c:v>
                </c:pt>
                <c:pt idx="202167">
                  <c:v>19559.39</c:v>
                </c:pt>
                <c:pt idx="202168">
                  <c:v>15131.95</c:v>
                </c:pt>
                <c:pt idx="202169">
                  <c:v>14614.15</c:v>
                </c:pt>
                <c:pt idx="202170">
                  <c:v>13842.93</c:v>
                </c:pt>
                <c:pt idx="202171">
                  <c:v>14377.23</c:v>
                </c:pt>
                <c:pt idx="202172">
                  <c:v>13798.58</c:v>
                </c:pt>
                <c:pt idx="202173">
                  <c:v>14141.35</c:v>
                </c:pt>
                <c:pt idx="202174">
                  <c:v>14148.37</c:v>
                </c:pt>
                <c:pt idx="202175">
                  <c:v>16608.349999999999</c:v>
                </c:pt>
                <c:pt idx="202176">
                  <c:v>16497.849999999999</c:v>
                </c:pt>
                <c:pt idx="202177">
                  <c:v>18497.900000000001</c:v>
                </c:pt>
                <c:pt idx="202178">
                  <c:v>19396.5</c:v>
                </c:pt>
                <c:pt idx="202179">
                  <c:v>18751.91</c:v>
                </c:pt>
                <c:pt idx="202180">
                  <c:v>24294.6</c:v>
                </c:pt>
                <c:pt idx="202181">
                  <c:v>17371.919999999998</c:v>
                </c:pt>
                <c:pt idx="202182">
                  <c:v>22032.1</c:v>
                </c:pt>
                <c:pt idx="202183">
                  <c:v>22178.41</c:v>
                </c:pt>
                <c:pt idx="202184">
                  <c:v>30004.87</c:v>
                </c:pt>
                <c:pt idx="202185">
                  <c:v>18141.91</c:v>
                </c:pt>
                <c:pt idx="202186">
                  <c:v>13294.43</c:v>
                </c:pt>
                <c:pt idx="202187">
                  <c:v>11583.46</c:v>
                </c:pt>
                <c:pt idx="202188">
                  <c:v>13161.85</c:v>
                </c:pt>
                <c:pt idx="202189">
                  <c:v>13628.44</c:v>
                </c:pt>
                <c:pt idx="202190">
                  <c:v>14523.51</c:v>
                </c:pt>
                <c:pt idx="202191">
                  <c:v>17856.37</c:v>
                </c:pt>
                <c:pt idx="202192">
                  <c:v>18752.86</c:v>
                </c:pt>
                <c:pt idx="202193">
                  <c:v>19427.64</c:v>
                </c:pt>
                <c:pt idx="202194">
                  <c:v>20721.419999999998</c:v>
                </c:pt>
                <c:pt idx="202195">
                  <c:v>18186.509999999998</c:v>
                </c:pt>
                <c:pt idx="202196">
                  <c:v>21896.47</c:v>
                </c:pt>
                <c:pt idx="202197">
                  <c:v>21852.19</c:v>
                </c:pt>
                <c:pt idx="202198">
                  <c:v>21086.95</c:v>
                </c:pt>
                <c:pt idx="202199">
                  <c:v>22962.01</c:v>
                </c:pt>
                <c:pt idx="202200">
                  <c:v>25659.5</c:v>
                </c:pt>
                <c:pt idx="202201">
                  <c:v>21649.66</c:v>
                </c:pt>
                <c:pt idx="202202">
                  <c:v>20725.12</c:v>
                </c:pt>
                <c:pt idx="202203">
                  <c:v>20348.080000000002</c:v>
                </c:pt>
                <c:pt idx="202204">
                  <c:v>19138.580000000002</c:v>
                </c:pt>
                <c:pt idx="202205">
                  <c:v>21446.35</c:v>
                </c:pt>
                <c:pt idx="202206">
                  <c:v>22749.43</c:v>
                </c:pt>
                <c:pt idx="202207">
                  <c:v>20543.13</c:v>
                </c:pt>
                <c:pt idx="202208">
                  <c:v>22074.959999999999</c:v>
                </c:pt>
                <c:pt idx="202209">
                  <c:v>19946.75</c:v>
                </c:pt>
                <c:pt idx="202210">
                  <c:v>22726.36</c:v>
                </c:pt>
                <c:pt idx="202211">
                  <c:v>19444.59</c:v>
                </c:pt>
                <c:pt idx="202212">
                  <c:v>19098.8</c:v>
                </c:pt>
                <c:pt idx="202213">
                  <c:v>18031.95</c:v>
                </c:pt>
                <c:pt idx="202214">
                  <c:v>18385.009999999998</c:v>
                </c:pt>
                <c:pt idx="202215">
                  <c:v>17183.330000000002</c:v>
                </c:pt>
                <c:pt idx="202216">
                  <c:v>18090.009999999998</c:v>
                </c:pt>
                <c:pt idx="202217">
                  <c:v>18093.560000000001</c:v>
                </c:pt>
                <c:pt idx="202218">
                  <c:v>18396.240000000002</c:v>
                </c:pt>
                <c:pt idx="202219">
                  <c:v>18728.23</c:v>
                </c:pt>
                <c:pt idx="202220">
                  <c:v>20334.009999999998</c:v>
                </c:pt>
                <c:pt idx="202221">
                  <c:v>18353.55</c:v>
                </c:pt>
                <c:pt idx="202222">
                  <c:v>14861.96</c:v>
                </c:pt>
                <c:pt idx="202223">
                  <c:v>16601.88</c:v>
                </c:pt>
                <c:pt idx="202224">
                  <c:v>15089.09</c:v>
                </c:pt>
                <c:pt idx="202225">
                  <c:v>15288.52</c:v>
                </c:pt>
                <c:pt idx="202226">
                  <c:v>20257.3</c:v>
                </c:pt>
                <c:pt idx="202227">
                  <c:v>16574.27</c:v>
                </c:pt>
                <c:pt idx="202228">
                  <c:v>18124.240000000002</c:v>
                </c:pt>
                <c:pt idx="202229">
                  <c:v>2507</c:v>
                </c:pt>
                <c:pt idx="202230">
                  <c:v>2448</c:v>
                </c:pt>
                <c:pt idx="202231">
                  <c:v>2979</c:v>
                </c:pt>
                <c:pt idx="202232">
                  <c:v>2058.3200000000002</c:v>
                </c:pt>
                <c:pt idx="202233">
                  <c:v>2551</c:v>
                </c:pt>
                <c:pt idx="202234">
                  <c:v>3210</c:v>
                </c:pt>
                <c:pt idx="202235">
                  <c:v>3610</c:v>
                </c:pt>
                <c:pt idx="202236">
                  <c:v>2729</c:v>
                </c:pt>
                <c:pt idx="202237">
                  <c:v>3548.5</c:v>
                </c:pt>
                <c:pt idx="202238">
                  <c:v>3434</c:v>
                </c:pt>
                <c:pt idx="202239">
                  <c:v>3165</c:v>
                </c:pt>
                <c:pt idx="202240">
                  <c:v>2584</c:v>
                </c:pt>
                <c:pt idx="202241">
                  <c:v>3081</c:v>
                </c:pt>
                <c:pt idx="202242">
                  <c:v>3569</c:v>
                </c:pt>
                <c:pt idx="202243">
                  <c:v>3775</c:v>
                </c:pt>
                <c:pt idx="202244">
                  <c:v>3309</c:v>
                </c:pt>
                <c:pt idx="202245">
                  <c:v>3815.5</c:v>
                </c:pt>
                <c:pt idx="202246">
                  <c:v>3358.5</c:v>
                </c:pt>
                <c:pt idx="202247">
                  <c:v>3533.5</c:v>
                </c:pt>
                <c:pt idx="202248">
                  <c:v>4071.5</c:v>
                </c:pt>
                <c:pt idx="202249">
                  <c:v>3007</c:v>
                </c:pt>
                <c:pt idx="202250">
                  <c:v>3177</c:v>
                </c:pt>
                <c:pt idx="202251">
                  <c:v>2612</c:v>
                </c:pt>
                <c:pt idx="202252">
                  <c:v>2762.5</c:v>
                </c:pt>
                <c:pt idx="202253">
                  <c:v>2678</c:v>
                </c:pt>
                <c:pt idx="202254">
                  <c:v>2807</c:v>
                </c:pt>
                <c:pt idx="202255">
                  <c:v>2364.5</c:v>
                </c:pt>
                <c:pt idx="202256">
                  <c:v>2795</c:v>
                </c:pt>
                <c:pt idx="202257">
                  <c:v>3045.5</c:v>
                </c:pt>
                <c:pt idx="202258">
                  <c:v>3324</c:v>
                </c:pt>
                <c:pt idx="202259">
                  <c:v>2159</c:v>
                </c:pt>
                <c:pt idx="202260">
                  <c:v>2039</c:v>
                </c:pt>
                <c:pt idx="202261">
                  <c:v>2554</c:v>
                </c:pt>
                <c:pt idx="202262">
                  <c:v>2790</c:v>
                </c:pt>
                <c:pt idx="202263">
                  <c:v>2411</c:v>
                </c:pt>
                <c:pt idx="202264">
                  <c:v>2857</c:v>
                </c:pt>
                <c:pt idx="202265">
                  <c:v>3043</c:v>
                </c:pt>
                <c:pt idx="202266">
                  <c:v>3021</c:v>
                </c:pt>
                <c:pt idx="202267">
                  <c:v>2938</c:v>
                </c:pt>
                <c:pt idx="202268">
                  <c:v>3224</c:v>
                </c:pt>
                <c:pt idx="202269">
                  <c:v>2958</c:v>
                </c:pt>
                <c:pt idx="202270">
                  <c:v>3794.5</c:v>
                </c:pt>
                <c:pt idx="202271">
                  <c:v>3196</c:v>
                </c:pt>
                <c:pt idx="202272">
                  <c:v>3136</c:v>
                </c:pt>
                <c:pt idx="202273">
                  <c:v>3457</c:v>
                </c:pt>
                <c:pt idx="202274">
                  <c:v>4289</c:v>
                </c:pt>
                <c:pt idx="202275">
                  <c:v>4872</c:v>
                </c:pt>
                <c:pt idx="202276">
                  <c:v>2227</c:v>
                </c:pt>
                <c:pt idx="202277">
                  <c:v>1947.75</c:v>
                </c:pt>
                <c:pt idx="202278">
                  <c:v>1803.5</c:v>
                </c:pt>
                <c:pt idx="202279">
                  <c:v>1749.5</c:v>
                </c:pt>
                <c:pt idx="202280">
                  <c:v>1718.88</c:v>
                </c:pt>
                <c:pt idx="202281">
                  <c:v>2031.91</c:v>
                </c:pt>
                <c:pt idx="202282">
                  <c:v>2649.91</c:v>
                </c:pt>
                <c:pt idx="202283">
                  <c:v>2884.7</c:v>
                </c:pt>
                <c:pt idx="202284">
                  <c:v>2909.79</c:v>
                </c:pt>
                <c:pt idx="202285">
                  <c:v>2685.41</c:v>
                </c:pt>
                <c:pt idx="202286">
                  <c:v>3253.85</c:v>
                </c:pt>
                <c:pt idx="202287">
                  <c:v>3268.97</c:v>
                </c:pt>
                <c:pt idx="202288">
                  <c:v>3160.32</c:v>
                </c:pt>
                <c:pt idx="202289">
                  <c:v>2277.4699999999998</c:v>
                </c:pt>
                <c:pt idx="202290">
                  <c:v>2948.44</c:v>
                </c:pt>
                <c:pt idx="202291">
                  <c:v>2826</c:v>
                </c:pt>
                <c:pt idx="202292">
                  <c:v>3029.94</c:v>
                </c:pt>
                <c:pt idx="202293">
                  <c:v>2978.82</c:v>
                </c:pt>
                <c:pt idx="202294">
                  <c:v>2732.94</c:v>
                </c:pt>
                <c:pt idx="202295">
                  <c:v>3932.79</c:v>
                </c:pt>
                <c:pt idx="202296">
                  <c:v>3013.88</c:v>
                </c:pt>
                <c:pt idx="202297">
                  <c:v>2631.97</c:v>
                </c:pt>
                <c:pt idx="202298">
                  <c:v>3687.97</c:v>
                </c:pt>
                <c:pt idx="202299">
                  <c:v>2517</c:v>
                </c:pt>
                <c:pt idx="202300">
                  <c:v>3040.91</c:v>
                </c:pt>
                <c:pt idx="202301">
                  <c:v>3110.97</c:v>
                </c:pt>
                <c:pt idx="202302">
                  <c:v>2405.7399999999998</c:v>
                </c:pt>
                <c:pt idx="202303">
                  <c:v>2983.93</c:v>
                </c:pt>
                <c:pt idx="202304">
                  <c:v>2135.5</c:v>
                </c:pt>
                <c:pt idx="202305">
                  <c:v>3256.71</c:v>
                </c:pt>
                <c:pt idx="202306">
                  <c:v>2577.41</c:v>
                </c:pt>
                <c:pt idx="202307">
                  <c:v>2455.5300000000002</c:v>
                </c:pt>
                <c:pt idx="202308">
                  <c:v>1983.23</c:v>
                </c:pt>
                <c:pt idx="202309">
                  <c:v>2888.95</c:v>
                </c:pt>
                <c:pt idx="202310">
                  <c:v>3003.72</c:v>
                </c:pt>
                <c:pt idx="202311">
                  <c:v>2276.7199999999998</c:v>
                </c:pt>
                <c:pt idx="202312">
                  <c:v>1827.11</c:v>
                </c:pt>
                <c:pt idx="202313">
                  <c:v>2108.1799999999998</c:v>
                </c:pt>
                <c:pt idx="202314">
                  <c:v>2051.67</c:v>
                </c:pt>
                <c:pt idx="202315">
                  <c:v>2308.96</c:v>
                </c:pt>
                <c:pt idx="202316">
                  <c:v>2237.06</c:v>
                </c:pt>
                <c:pt idx="202317">
                  <c:v>1882.86</c:v>
                </c:pt>
                <c:pt idx="202318">
                  <c:v>2887.14</c:v>
                </c:pt>
                <c:pt idx="202319">
                  <c:v>2078.27</c:v>
                </c:pt>
                <c:pt idx="202320">
                  <c:v>2307.6799999999998</c:v>
                </c:pt>
                <c:pt idx="202321">
                  <c:v>2547.79</c:v>
                </c:pt>
                <c:pt idx="202322">
                  <c:v>2401.7800000000002</c:v>
                </c:pt>
                <c:pt idx="202323">
                  <c:v>2362.86</c:v>
                </c:pt>
                <c:pt idx="202324">
                  <c:v>2350.96</c:v>
                </c:pt>
                <c:pt idx="202325">
                  <c:v>2699.74</c:v>
                </c:pt>
                <c:pt idx="202326">
                  <c:v>2974.74</c:v>
                </c:pt>
                <c:pt idx="202327">
                  <c:v>4627.5200000000004</c:v>
                </c:pt>
                <c:pt idx="202328">
                  <c:v>2296.9299999999998</c:v>
                </c:pt>
                <c:pt idx="202329">
                  <c:v>1620.6</c:v>
                </c:pt>
                <c:pt idx="202330">
                  <c:v>1483.34</c:v>
                </c:pt>
                <c:pt idx="202331">
                  <c:v>1944.7</c:v>
                </c:pt>
                <c:pt idx="202332">
                  <c:v>1569.86</c:v>
                </c:pt>
                <c:pt idx="202333">
                  <c:v>2015.08</c:v>
                </c:pt>
                <c:pt idx="202334">
                  <c:v>2776.17</c:v>
                </c:pt>
                <c:pt idx="202335">
                  <c:v>2163.77</c:v>
                </c:pt>
                <c:pt idx="202336">
                  <c:v>2649.1</c:v>
                </c:pt>
                <c:pt idx="202337">
                  <c:v>2530.8000000000002</c:v>
                </c:pt>
                <c:pt idx="202338">
                  <c:v>2113.9499999999998</c:v>
                </c:pt>
                <c:pt idx="202339">
                  <c:v>2467.0700000000002</c:v>
                </c:pt>
                <c:pt idx="202340">
                  <c:v>2453.69</c:v>
                </c:pt>
                <c:pt idx="202341">
                  <c:v>3078.95</c:v>
                </c:pt>
                <c:pt idx="202342">
                  <c:v>3187.85</c:v>
                </c:pt>
                <c:pt idx="202343">
                  <c:v>2978.81</c:v>
                </c:pt>
                <c:pt idx="202344">
                  <c:v>2330.44</c:v>
                </c:pt>
                <c:pt idx="202345">
                  <c:v>2252.63</c:v>
                </c:pt>
                <c:pt idx="202346">
                  <c:v>2463.48</c:v>
                </c:pt>
                <c:pt idx="202347">
                  <c:v>3495.4</c:v>
                </c:pt>
                <c:pt idx="202348">
                  <c:v>3166.74</c:v>
                </c:pt>
                <c:pt idx="202349">
                  <c:v>3505.78</c:v>
                </c:pt>
                <c:pt idx="202350">
                  <c:v>2646.69</c:v>
                </c:pt>
                <c:pt idx="202351">
                  <c:v>2729.09</c:v>
                </c:pt>
                <c:pt idx="202352">
                  <c:v>2865.32</c:v>
                </c:pt>
                <c:pt idx="202353">
                  <c:v>2597.7199999999998</c:v>
                </c:pt>
                <c:pt idx="202354">
                  <c:v>2077.54</c:v>
                </c:pt>
                <c:pt idx="202355">
                  <c:v>2358.67</c:v>
                </c:pt>
                <c:pt idx="202356">
                  <c:v>2313.35</c:v>
                </c:pt>
                <c:pt idx="202357">
                  <c:v>2150.21</c:v>
                </c:pt>
                <c:pt idx="202358">
                  <c:v>2423.2600000000002</c:v>
                </c:pt>
                <c:pt idx="202359">
                  <c:v>1655.89</c:v>
                </c:pt>
                <c:pt idx="202360">
                  <c:v>2524.17</c:v>
                </c:pt>
                <c:pt idx="202361">
                  <c:v>2668.73</c:v>
                </c:pt>
                <c:pt idx="202362">
                  <c:v>2378.62</c:v>
                </c:pt>
                <c:pt idx="202363">
                  <c:v>1686.45</c:v>
                </c:pt>
                <c:pt idx="202364">
                  <c:v>1418.72</c:v>
                </c:pt>
                <c:pt idx="202365">
                  <c:v>1886.65</c:v>
                </c:pt>
                <c:pt idx="202366">
                  <c:v>1686.09</c:v>
                </c:pt>
                <c:pt idx="202367">
                  <c:v>2179.85</c:v>
                </c:pt>
                <c:pt idx="202368">
                  <c:v>2683.97</c:v>
                </c:pt>
                <c:pt idx="202369">
                  <c:v>2001.24</c:v>
                </c:pt>
                <c:pt idx="202370">
                  <c:v>1738.27</c:v>
                </c:pt>
                <c:pt idx="202371">
                  <c:v>2191.29</c:v>
                </c:pt>
                <c:pt idx="202372">
                  <c:v>1167</c:v>
                </c:pt>
                <c:pt idx="202373">
                  <c:v>954.5</c:v>
                </c:pt>
                <c:pt idx="202374">
                  <c:v>1306.5</c:v>
                </c:pt>
                <c:pt idx="202375">
                  <c:v>2300</c:v>
                </c:pt>
                <c:pt idx="202376">
                  <c:v>1119.5</c:v>
                </c:pt>
                <c:pt idx="202377">
                  <c:v>1316.5</c:v>
                </c:pt>
                <c:pt idx="202378">
                  <c:v>2025.5</c:v>
                </c:pt>
                <c:pt idx="202379">
                  <c:v>1592.5</c:v>
                </c:pt>
                <c:pt idx="202380">
                  <c:v>1343</c:v>
                </c:pt>
                <c:pt idx="202381">
                  <c:v>1317</c:v>
                </c:pt>
                <c:pt idx="202382">
                  <c:v>1205</c:v>
                </c:pt>
                <c:pt idx="202383">
                  <c:v>1315.5</c:v>
                </c:pt>
                <c:pt idx="202384">
                  <c:v>2170.5</c:v>
                </c:pt>
                <c:pt idx="202385">
                  <c:v>1878.5</c:v>
                </c:pt>
                <c:pt idx="202386">
                  <c:v>1818</c:v>
                </c:pt>
                <c:pt idx="202387">
                  <c:v>2807</c:v>
                </c:pt>
                <c:pt idx="202388">
                  <c:v>3829</c:v>
                </c:pt>
                <c:pt idx="202389">
                  <c:v>6591.5</c:v>
                </c:pt>
                <c:pt idx="202390">
                  <c:v>4671.5</c:v>
                </c:pt>
                <c:pt idx="202391">
                  <c:v>4640.5</c:v>
                </c:pt>
                <c:pt idx="202392">
                  <c:v>3625.5</c:v>
                </c:pt>
                <c:pt idx="202393">
                  <c:v>3215.5</c:v>
                </c:pt>
                <c:pt idx="202394">
                  <c:v>2497.5</c:v>
                </c:pt>
                <c:pt idx="202395">
                  <c:v>1667.5</c:v>
                </c:pt>
                <c:pt idx="202396">
                  <c:v>2094.5</c:v>
                </c:pt>
                <c:pt idx="202397">
                  <c:v>1609.5</c:v>
                </c:pt>
                <c:pt idx="202398">
                  <c:v>1604.5</c:v>
                </c:pt>
                <c:pt idx="202399">
                  <c:v>1064.5</c:v>
                </c:pt>
                <c:pt idx="202400">
                  <c:v>753</c:v>
                </c:pt>
                <c:pt idx="202401">
                  <c:v>782</c:v>
                </c:pt>
                <c:pt idx="202402">
                  <c:v>1093</c:v>
                </c:pt>
                <c:pt idx="202403">
                  <c:v>861.5</c:v>
                </c:pt>
                <c:pt idx="202404">
                  <c:v>756</c:v>
                </c:pt>
                <c:pt idx="202405">
                  <c:v>761</c:v>
                </c:pt>
                <c:pt idx="202406">
                  <c:v>1576</c:v>
                </c:pt>
                <c:pt idx="202407">
                  <c:v>1652</c:v>
                </c:pt>
                <c:pt idx="202408">
                  <c:v>1648</c:v>
                </c:pt>
                <c:pt idx="202409">
                  <c:v>1081</c:v>
                </c:pt>
                <c:pt idx="202410">
                  <c:v>2062</c:v>
                </c:pt>
                <c:pt idx="202411">
                  <c:v>3099</c:v>
                </c:pt>
                <c:pt idx="202412">
                  <c:v>2492</c:v>
                </c:pt>
                <c:pt idx="202413">
                  <c:v>2687</c:v>
                </c:pt>
                <c:pt idx="202414">
                  <c:v>5139.3</c:v>
                </c:pt>
                <c:pt idx="202415">
                  <c:v>4788</c:v>
                </c:pt>
                <c:pt idx="202416">
                  <c:v>4607</c:v>
                </c:pt>
                <c:pt idx="202417">
                  <c:v>5468</c:v>
                </c:pt>
                <c:pt idx="202418">
                  <c:v>7040</c:v>
                </c:pt>
                <c:pt idx="202419">
                  <c:v>1679.5</c:v>
                </c:pt>
                <c:pt idx="202420">
                  <c:v>1054</c:v>
                </c:pt>
                <c:pt idx="202421">
                  <c:v>2343</c:v>
                </c:pt>
                <c:pt idx="202422">
                  <c:v>1050.5</c:v>
                </c:pt>
                <c:pt idx="202423">
                  <c:v>698</c:v>
                </c:pt>
                <c:pt idx="202424">
                  <c:v>1615</c:v>
                </c:pt>
                <c:pt idx="202425">
                  <c:v>1376</c:v>
                </c:pt>
                <c:pt idx="202426">
                  <c:v>682.5</c:v>
                </c:pt>
                <c:pt idx="202427">
                  <c:v>1025</c:v>
                </c:pt>
                <c:pt idx="202428">
                  <c:v>1343.5</c:v>
                </c:pt>
                <c:pt idx="202429">
                  <c:v>2247</c:v>
                </c:pt>
                <c:pt idx="202430">
                  <c:v>2553</c:v>
                </c:pt>
                <c:pt idx="202431">
                  <c:v>1657</c:v>
                </c:pt>
                <c:pt idx="202432">
                  <c:v>1542</c:v>
                </c:pt>
                <c:pt idx="202433">
                  <c:v>2067</c:v>
                </c:pt>
                <c:pt idx="202434">
                  <c:v>1666</c:v>
                </c:pt>
                <c:pt idx="202435">
                  <c:v>1855</c:v>
                </c:pt>
                <c:pt idx="202436">
                  <c:v>1660</c:v>
                </c:pt>
                <c:pt idx="202437">
                  <c:v>1557</c:v>
                </c:pt>
                <c:pt idx="202438">
                  <c:v>2155</c:v>
                </c:pt>
                <c:pt idx="202439">
                  <c:v>2367</c:v>
                </c:pt>
                <c:pt idx="202440">
                  <c:v>3130</c:v>
                </c:pt>
                <c:pt idx="202441">
                  <c:v>5888</c:v>
                </c:pt>
                <c:pt idx="202442">
                  <c:v>5421</c:v>
                </c:pt>
                <c:pt idx="202443">
                  <c:v>4556</c:v>
                </c:pt>
                <c:pt idx="202444">
                  <c:v>4030</c:v>
                </c:pt>
                <c:pt idx="202445">
                  <c:v>3944</c:v>
                </c:pt>
                <c:pt idx="202446">
                  <c:v>4248</c:v>
                </c:pt>
                <c:pt idx="202447">
                  <c:v>2412</c:v>
                </c:pt>
                <c:pt idx="202448">
                  <c:v>1581</c:v>
                </c:pt>
                <c:pt idx="202449">
                  <c:v>1433</c:v>
                </c:pt>
                <c:pt idx="202450">
                  <c:v>1101</c:v>
                </c:pt>
                <c:pt idx="202451">
                  <c:v>825</c:v>
                </c:pt>
                <c:pt idx="202452">
                  <c:v>605.97</c:v>
                </c:pt>
                <c:pt idx="202453">
                  <c:v>256.94</c:v>
                </c:pt>
                <c:pt idx="202454">
                  <c:v>248.82</c:v>
                </c:pt>
                <c:pt idx="202455">
                  <c:v>684.28</c:v>
                </c:pt>
                <c:pt idx="202456">
                  <c:v>372.52</c:v>
                </c:pt>
                <c:pt idx="202457">
                  <c:v>825.24</c:v>
                </c:pt>
                <c:pt idx="202458">
                  <c:v>541.22</c:v>
                </c:pt>
                <c:pt idx="202459">
                  <c:v>620.04</c:v>
                </c:pt>
                <c:pt idx="202460">
                  <c:v>975.09</c:v>
                </c:pt>
                <c:pt idx="202461">
                  <c:v>1655.42</c:v>
                </c:pt>
                <c:pt idx="202462">
                  <c:v>1693.24</c:v>
                </c:pt>
                <c:pt idx="202463">
                  <c:v>2689.83</c:v>
                </c:pt>
                <c:pt idx="202464">
                  <c:v>2641.88</c:v>
                </c:pt>
                <c:pt idx="202465">
                  <c:v>2419.92</c:v>
                </c:pt>
                <c:pt idx="202466">
                  <c:v>3481.3</c:v>
                </c:pt>
                <c:pt idx="202467">
                  <c:v>2893.32</c:v>
                </c:pt>
                <c:pt idx="202468">
                  <c:v>5879.29</c:v>
                </c:pt>
                <c:pt idx="202469">
                  <c:v>4345.91</c:v>
                </c:pt>
                <c:pt idx="202470">
                  <c:v>6033.56</c:v>
                </c:pt>
                <c:pt idx="202471">
                  <c:v>2719.6</c:v>
                </c:pt>
                <c:pt idx="202472">
                  <c:v>469.58</c:v>
                </c:pt>
                <c:pt idx="202473">
                  <c:v>1173.01</c:v>
                </c:pt>
                <c:pt idx="202474">
                  <c:v>1249.4000000000001</c:v>
                </c:pt>
                <c:pt idx="202475">
                  <c:v>1340.31</c:v>
                </c:pt>
                <c:pt idx="202476">
                  <c:v>1366.45</c:v>
                </c:pt>
                <c:pt idx="202477">
                  <c:v>1763.4</c:v>
                </c:pt>
                <c:pt idx="202478">
                  <c:v>940.86</c:v>
                </c:pt>
                <c:pt idx="202479">
                  <c:v>1045.49</c:v>
                </c:pt>
                <c:pt idx="202480">
                  <c:v>927.5</c:v>
                </c:pt>
                <c:pt idx="202481">
                  <c:v>986</c:v>
                </c:pt>
                <c:pt idx="202482">
                  <c:v>1656.03</c:v>
                </c:pt>
                <c:pt idx="202483">
                  <c:v>1472</c:v>
                </c:pt>
                <c:pt idx="202484">
                  <c:v>1668</c:v>
                </c:pt>
                <c:pt idx="202485">
                  <c:v>1956</c:v>
                </c:pt>
                <c:pt idx="202486">
                  <c:v>1342</c:v>
                </c:pt>
                <c:pt idx="202487">
                  <c:v>1331</c:v>
                </c:pt>
                <c:pt idx="202488">
                  <c:v>1823</c:v>
                </c:pt>
                <c:pt idx="202489">
                  <c:v>1257</c:v>
                </c:pt>
                <c:pt idx="202490">
                  <c:v>1790</c:v>
                </c:pt>
                <c:pt idx="202491">
                  <c:v>2122</c:v>
                </c:pt>
                <c:pt idx="202492">
                  <c:v>3071</c:v>
                </c:pt>
                <c:pt idx="202493">
                  <c:v>5140</c:v>
                </c:pt>
                <c:pt idx="202494">
                  <c:v>4629</c:v>
                </c:pt>
                <c:pt idx="202495">
                  <c:v>3697</c:v>
                </c:pt>
                <c:pt idx="202496">
                  <c:v>4356</c:v>
                </c:pt>
                <c:pt idx="202497">
                  <c:v>2939</c:v>
                </c:pt>
                <c:pt idx="202498">
                  <c:v>3107</c:v>
                </c:pt>
                <c:pt idx="202499">
                  <c:v>2235</c:v>
                </c:pt>
                <c:pt idx="202500">
                  <c:v>2038</c:v>
                </c:pt>
                <c:pt idx="202501">
                  <c:v>1530</c:v>
                </c:pt>
                <c:pt idx="202502">
                  <c:v>988</c:v>
                </c:pt>
                <c:pt idx="202503">
                  <c:v>667</c:v>
                </c:pt>
                <c:pt idx="202504">
                  <c:v>507.84</c:v>
                </c:pt>
                <c:pt idx="202505">
                  <c:v>393.68</c:v>
                </c:pt>
                <c:pt idx="202506">
                  <c:v>192.84</c:v>
                </c:pt>
                <c:pt idx="202507">
                  <c:v>638.64</c:v>
                </c:pt>
                <c:pt idx="202508">
                  <c:v>516.88</c:v>
                </c:pt>
                <c:pt idx="202509">
                  <c:v>1032.6600000000001</c:v>
                </c:pt>
                <c:pt idx="202510">
                  <c:v>753.45</c:v>
                </c:pt>
                <c:pt idx="202511">
                  <c:v>977.87</c:v>
                </c:pt>
                <c:pt idx="202512">
                  <c:v>2352.38</c:v>
                </c:pt>
                <c:pt idx="202513">
                  <c:v>1116.4000000000001</c:v>
                </c:pt>
                <c:pt idx="202514">
                  <c:v>1376.48</c:v>
                </c:pt>
                <c:pt idx="202515">
                  <c:v>53149.41</c:v>
                </c:pt>
                <c:pt idx="202516">
                  <c:v>35528.410000000003</c:v>
                </c:pt>
                <c:pt idx="202517">
                  <c:v>46254.43</c:v>
                </c:pt>
                <c:pt idx="202518">
                  <c:v>43368.69</c:v>
                </c:pt>
                <c:pt idx="202519">
                  <c:v>39909.18</c:v>
                </c:pt>
                <c:pt idx="202520">
                  <c:v>45339.95</c:v>
                </c:pt>
                <c:pt idx="202521">
                  <c:v>37703.5</c:v>
                </c:pt>
                <c:pt idx="202522">
                  <c:v>47089.61</c:v>
                </c:pt>
                <c:pt idx="202523">
                  <c:v>39699.21</c:v>
                </c:pt>
                <c:pt idx="202524">
                  <c:v>42031.19</c:v>
                </c:pt>
                <c:pt idx="202525">
                  <c:v>50979.77</c:v>
                </c:pt>
                <c:pt idx="202526">
                  <c:v>39726.92</c:v>
                </c:pt>
                <c:pt idx="202527">
                  <c:v>39818.410000000003</c:v>
                </c:pt>
                <c:pt idx="202528">
                  <c:v>45967.27</c:v>
                </c:pt>
                <c:pt idx="202529">
                  <c:v>45325.38</c:v>
                </c:pt>
                <c:pt idx="202530">
                  <c:v>46581.01</c:v>
                </c:pt>
                <c:pt idx="202531">
                  <c:v>37606.629999999997</c:v>
                </c:pt>
                <c:pt idx="202532">
                  <c:v>39485.760000000002</c:v>
                </c:pt>
                <c:pt idx="202533">
                  <c:v>39771.629999999997</c:v>
                </c:pt>
                <c:pt idx="202534">
                  <c:v>43865.36</c:v>
                </c:pt>
                <c:pt idx="202535">
                  <c:v>39985.660000000003</c:v>
                </c:pt>
                <c:pt idx="202536">
                  <c:v>32434.59</c:v>
                </c:pt>
                <c:pt idx="202537">
                  <c:v>37457.4</c:v>
                </c:pt>
                <c:pt idx="202538">
                  <c:v>43949.48</c:v>
                </c:pt>
                <c:pt idx="202539">
                  <c:v>43275.3</c:v>
                </c:pt>
                <c:pt idx="202540">
                  <c:v>40960.49</c:v>
                </c:pt>
                <c:pt idx="202541">
                  <c:v>40376.239999999998</c:v>
                </c:pt>
                <c:pt idx="202542">
                  <c:v>39526.550000000003</c:v>
                </c:pt>
                <c:pt idx="202543">
                  <c:v>35428.019999999997</c:v>
                </c:pt>
                <c:pt idx="202544">
                  <c:v>46835.38</c:v>
                </c:pt>
                <c:pt idx="202545">
                  <c:v>49611.96</c:v>
                </c:pt>
                <c:pt idx="202546">
                  <c:v>36306.089999999997</c:v>
                </c:pt>
                <c:pt idx="202547">
                  <c:v>38936.39</c:v>
                </c:pt>
                <c:pt idx="202548">
                  <c:v>43560.1</c:v>
                </c:pt>
                <c:pt idx="202549">
                  <c:v>44550.43</c:v>
                </c:pt>
                <c:pt idx="202550">
                  <c:v>36549.620000000003</c:v>
                </c:pt>
                <c:pt idx="202551">
                  <c:v>41751.22</c:v>
                </c:pt>
                <c:pt idx="202552">
                  <c:v>41774.81</c:v>
                </c:pt>
                <c:pt idx="202553">
                  <c:v>36489.279999999999</c:v>
                </c:pt>
                <c:pt idx="202554">
                  <c:v>39699.26</c:v>
                </c:pt>
                <c:pt idx="202555">
                  <c:v>41336.949999999997</c:v>
                </c:pt>
                <c:pt idx="202556">
                  <c:v>42719.69</c:v>
                </c:pt>
                <c:pt idx="202557">
                  <c:v>34624.21</c:v>
                </c:pt>
                <c:pt idx="202558">
                  <c:v>45708.86</c:v>
                </c:pt>
                <c:pt idx="202559">
                  <c:v>40408.11</c:v>
                </c:pt>
                <c:pt idx="202560">
                  <c:v>46298.59</c:v>
                </c:pt>
                <c:pt idx="202561">
                  <c:v>36550.559999999998</c:v>
                </c:pt>
                <c:pt idx="202562">
                  <c:v>41877.440000000002</c:v>
                </c:pt>
                <c:pt idx="202563">
                  <c:v>46022.2</c:v>
                </c:pt>
                <c:pt idx="202564">
                  <c:v>48372.47</c:v>
                </c:pt>
                <c:pt idx="202565">
                  <c:v>49316.57</c:v>
                </c:pt>
                <c:pt idx="202566">
                  <c:v>43109.56</c:v>
                </c:pt>
                <c:pt idx="202567">
                  <c:v>25475.57</c:v>
                </c:pt>
                <c:pt idx="202568">
                  <c:v>50710.63</c:v>
                </c:pt>
                <c:pt idx="202569">
                  <c:v>42704.66</c:v>
                </c:pt>
                <c:pt idx="202570">
                  <c:v>42464.13</c:v>
                </c:pt>
                <c:pt idx="202571">
                  <c:v>46022.87</c:v>
                </c:pt>
                <c:pt idx="202572">
                  <c:v>44245.64</c:v>
                </c:pt>
                <c:pt idx="202573">
                  <c:v>45384.25</c:v>
                </c:pt>
                <c:pt idx="202574">
                  <c:v>41852.269999999997</c:v>
                </c:pt>
                <c:pt idx="202575">
                  <c:v>51379.53</c:v>
                </c:pt>
                <c:pt idx="202576">
                  <c:v>40055.64</c:v>
                </c:pt>
                <c:pt idx="202577">
                  <c:v>55159.47</c:v>
                </c:pt>
                <c:pt idx="202578">
                  <c:v>39810.089999999997</c:v>
                </c:pt>
                <c:pt idx="202579">
                  <c:v>43446.99</c:v>
                </c:pt>
                <c:pt idx="202580">
                  <c:v>46635.38</c:v>
                </c:pt>
                <c:pt idx="202581">
                  <c:v>44448.14</c:v>
                </c:pt>
                <c:pt idx="202582">
                  <c:v>46330.16</c:v>
                </c:pt>
                <c:pt idx="202583">
                  <c:v>42435.77</c:v>
                </c:pt>
                <c:pt idx="202584">
                  <c:v>34796.410000000003</c:v>
                </c:pt>
                <c:pt idx="202585">
                  <c:v>42442.38</c:v>
                </c:pt>
                <c:pt idx="202586">
                  <c:v>47634.59</c:v>
                </c:pt>
                <c:pt idx="202587">
                  <c:v>40646.92</c:v>
                </c:pt>
                <c:pt idx="202588">
                  <c:v>48143.09</c:v>
                </c:pt>
                <c:pt idx="202589">
                  <c:v>37539.53</c:v>
                </c:pt>
                <c:pt idx="202590">
                  <c:v>45059.839999999997</c:v>
                </c:pt>
                <c:pt idx="202591">
                  <c:v>41038.69</c:v>
                </c:pt>
                <c:pt idx="202592">
                  <c:v>44068.98</c:v>
                </c:pt>
                <c:pt idx="202593">
                  <c:v>41536.370000000003</c:v>
                </c:pt>
                <c:pt idx="202594">
                  <c:v>36188.83</c:v>
                </c:pt>
                <c:pt idx="202595">
                  <c:v>47539.97</c:v>
                </c:pt>
                <c:pt idx="202596">
                  <c:v>42324.69</c:v>
                </c:pt>
                <c:pt idx="202597">
                  <c:v>44276.34</c:v>
                </c:pt>
                <c:pt idx="202598">
                  <c:v>35649.410000000003</c:v>
                </c:pt>
                <c:pt idx="202599">
                  <c:v>40581.14</c:v>
                </c:pt>
                <c:pt idx="202600">
                  <c:v>43532.62</c:v>
                </c:pt>
                <c:pt idx="202601">
                  <c:v>42996.11</c:v>
                </c:pt>
                <c:pt idx="202602">
                  <c:v>39852.44</c:v>
                </c:pt>
                <c:pt idx="202603">
                  <c:v>44077.29</c:v>
                </c:pt>
                <c:pt idx="202604">
                  <c:v>42465.9</c:v>
                </c:pt>
                <c:pt idx="202605">
                  <c:v>42430.87</c:v>
                </c:pt>
                <c:pt idx="202606">
                  <c:v>45271.53</c:v>
                </c:pt>
                <c:pt idx="202607">
                  <c:v>44240.89</c:v>
                </c:pt>
                <c:pt idx="202608">
                  <c:v>36194.71</c:v>
                </c:pt>
                <c:pt idx="202609">
                  <c:v>33304.300000000003</c:v>
                </c:pt>
                <c:pt idx="202610">
                  <c:v>42473.3</c:v>
                </c:pt>
                <c:pt idx="202611">
                  <c:v>43650.64</c:v>
                </c:pt>
                <c:pt idx="202612">
                  <c:v>36848.57</c:v>
                </c:pt>
                <c:pt idx="202613">
                  <c:v>39609.47</c:v>
                </c:pt>
                <c:pt idx="202614">
                  <c:v>43382.89</c:v>
                </c:pt>
                <c:pt idx="202615">
                  <c:v>40690.53</c:v>
                </c:pt>
                <c:pt idx="202616">
                  <c:v>45679.65</c:v>
                </c:pt>
                <c:pt idx="202617">
                  <c:v>42287.4</c:v>
                </c:pt>
                <c:pt idx="202618">
                  <c:v>42348.52</c:v>
                </c:pt>
                <c:pt idx="202619">
                  <c:v>44085.11</c:v>
                </c:pt>
                <c:pt idx="202620">
                  <c:v>36277.24</c:v>
                </c:pt>
                <c:pt idx="202621">
                  <c:v>41030.01</c:v>
                </c:pt>
                <c:pt idx="202622">
                  <c:v>42054.3</c:v>
                </c:pt>
                <c:pt idx="202623">
                  <c:v>44124.09</c:v>
                </c:pt>
                <c:pt idx="202624">
                  <c:v>41772.58</c:v>
                </c:pt>
                <c:pt idx="202625">
                  <c:v>36070.019999999997</c:v>
                </c:pt>
                <c:pt idx="202626">
                  <c:v>45384.37</c:v>
                </c:pt>
                <c:pt idx="202627">
                  <c:v>43226.74</c:v>
                </c:pt>
                <c:pt idx="202628">
                  <c:v>33937.160000000003</c:v>
                </c:pt>
                <c:pt idx="202629">
                  <c:v>40777.519999999997</c:v>
                </c:pt>
                <c:pt idx="202630">
                  <c:v>40079.08</c:v>
                </c:pt>
                <c:pt idx="202631">
                  <c:v>34050.089999999997</c:v>
                </c:pt>
                <c:pt idx="202632">
                  <c:v>42438.96</c:v>
                </c:pt>
                <c:pt idx="202633">
                  <c:v>43780.6</c:v>
                </c:pt>
                <c:pt idx="202634">
                  <c:v>36772.120000000003</c:v>
                </c:pt>
                <c:pt idx="202635">
                  <c:v>36369.53</c:v>
                </c:pt>
                <c:pt idx="202636">
                  <c:v>32132.55</c:v>
                </c:pt>
                <c:pt idx="202637">
                  <c:v>38054.81</c:v>
                </c:pt>
                <c:pt idx="202638">
                  <c:v>32993.79</c:v>
                </c:pt>
                <c:pt idx="202639">
                  <c:v>33745.24</c:v>
                </c:pt>
                <c:pt idx="202640">
                  <c:v>35941.54</c:v>
                </c:pt>
                <c:pt idx="202641">
                  <c:v>25599.01</c:v>
                </c:pt>
                <c:pt idx="202642">
                  <c:v>29163.279999999999</c:v>
                </c:pt>
                <c:pt idx="202643">
                  <c:v>33617.82</c:v>
                </c:pt>
                <c:pt idx="202644">
                  <c:v>29901.119999999999</c:v>
                </c:pt>
                <c:pt idx="202645">
                  <c:v>24179.81</c:v>
                </c:pt>
                <c:pt idx="202646">
                  <c:v>28784.84</c:v>
                </c:pt>
                <c:pt idx="202647">
                  <c:v>36444.54</c:v>
                </c:pt>
                <c:pt idx="202648">
                  <c:v>29794.38</c:v>
                </c:pt>
                <c:pt idx="202649">
                  <c:v>32221.84</c:v>
                </c:pt>
                <c:pt idx="202650">
                  <c:v>31494.55</c:v>
                </c:pt>
                <c:pt idx="202651">
                  <c:v>34232.57</c:v>
                </c:pt>
                <c:pt idx="202652">
                  <c:v>32785.51</c:v>
                </c:pt>
                <c:pt idx="202653">
                  <c:v>31107.919999999998</c:v>
                </c:pt>
                <c:pt idx="202654">
                  <c:v>33706.67</c:v>
                </c:pt>
                <c:pt idx="202655">
                  <c:v>24603.22</c:v>
                </c:pt>
                <c:pt idx="202656">
                  <c:v>25664.42</c:v>
                </c:pt>
                <c:pt idx="202657">
                  <c:v>29891.62</c:v>
                </c:pt>
                <c:pt idx="202658">
                  <c:v>40832.35</c:v>
                </c:pt>
                <c:pt idx="202659">
                  <c:v>38079.81</c:v>
                </c:pt>
                <c:pt idx="202660">
                  <c:v>44366.41</c:v>
                </c:pt>
                <c:pt idx="202661">
                  <c:v>43637.89</c:v>
                </c:pt>
                <c:pt idx="202662">
                  <c:v>42908.57</c:v>
                </c:pt>
                <c:pt idx="202663">
                  <c:v>39209.32</c:v>
                </c:pt>
                <c:pt idx="202664">
                  <c:v>42180.84</c:v>
                </c:pt>
                <c:pt idx="202665">
                  <c:v>38642.15</c:v>
                </c:pt>
                <c:pt idx="202666">
                  <c:v>40855.58</c:v>
                </c:pt>
                <c:pt idx="202667">
                  <c:v>39790.879999999997</c:v>
                </c:pt>
                <c:pt idx="202668">
                  <c:v>40901.019999999997</c:v>
                </c:pt>
                <c:pt idx="202669">
                  <c:v>42489.77</c:v>
                </c:pt>
                <c:pt idx="202670">
                  <c:v>39999.129999999997</c:v>
                </c:pt>
                <c:pt idx="202671">
                  <c:v>41085.58</c:v>
                </c:pt>
                <c:pt idx="202672">
                  <c:v>38751.71</c:v>
                </c:pt>
                <c:pt idx="202673">
                  <c:v>40672.6</c:v>
                </c:pt>
                <c:pt idx="202674">
                  <c:v>39942.379999999997</c:v>
                </c:pt>
                <c:pt idx="202675">
                  <c:v>40233.83</c:v>
                </c:pt>
                <c:pt idx="202676">
                  <c:v>40927.33</c:v>
                </c:pt>
                <c:pt idx="202677">
                  <c:v>40357.46</c:v>
                </c:pt>
                <c:pt idx="202678">
                  <c:v>38507.08</c:v>
                </c:pt>
                <c:pt idx="202679">
                  <c:v>37334.89</c:v>
                </c:pt>
                <c:pt idx="202680">
                  <c:v>36741.65</c:v>
                </c:pt>
                <c:pt idx="202681">
                  <c:v>40385.43</c:v>
                </c:pt>
                <c:pt idx="202682">
                  <c:v>39801.15</c:v>
                </c:pt>
                <c:pt idx="202683">
                  <c:v>35857.31</c:v>
                </c:pt>
                <c:pt idx="202684">
                  <c:v>34955.120000000003</c:v>
                </c:pt>
                <c:pt idx="202685">
                  <c:v>38858.89</c:v>
                </c:pt>
                <c:pt idx="202686">
                  <c:v>38397.360000000001</c:v>
                </c:pt>
                <c:pt idx="202687">
                  <c:v>39070.54</c:v>
                </c:pt>
                <c:pt idx="202688">
                  <c:v>37787.9</c:v>
                </c:pt>
                <c:pt idx="202689">
                  <c:v>35317.22</c:v>
                </c:pt>
                <c:pt idx="202690">
                  <c:v>39797.25</c:v>
                </c:pt>
                <c:pt idx="202691">
                  <c:v>40039.519999999997</c:v>
                </c:pt>
                <c:pt idx="202692">
                  <c:v>38925.72</c:v>
                </c:pt>
                <c:pt idx="202693">
                  <c:v>41307.69</c:v>
                </c:pt>
                <c:pt idx="202694">
                  <c:v>42033.06</c:v>
                </c:pt>
                <c:pt idx="202695">
                  <c:v>41473.08</c:v>
                </c:pt>
                <c:pt idx="202696">
                  <c:v>38771.269999999997</c:v>
                </c:pt>
                <c:pt idx="202697">
                  <c:v>40189.230000000003</c:v>
                </c:pt>
                <c:pt idx="202698">
                  <c:v>41170.519999999997</c:v>
                </c:pt>
                <c:pt idx="202699">
                  <c:v>39551.440000000002</c:v>
                </c:pt>
                <c:pt idx="202700">
                  <c:v>37969.93</c:v>
                </c:pt>
                <c:pt idx="202701">
                  <c:v>40706.050000000003</c:v>
                </c:pt>
                <c:pt idx="202702">
                  <c:v>40628.120000000003</c:v>
                </c:pt>
                <c:pt idx="202703">
                  <c:v>41602.25</c:v>
                </c:pt>
                <c:pt idx="202704">
                  <c:v>41387.33</c:v>
                </c:pt>
                <c:pt idx="202705">
                  <c:v>37161.65</c:v>
                </c:pt>
                <c:pt idx="202706">
                  <c:v>38692.54</c:v>
                </c:pt>
                <c:pt idx="202707">
                  <c:v>41614.92</c:v>
                </c:pt>
                <c:pt idx="202708">
                  <c:v>41607.82</c:v>
                </c:pt>
                <c:pt idx="202709">
                  <c:v>40706.33</c:v>
                </c:pt>
                <c:pt idx="202710">
                  <c:v>30571.37</c:v>
                </c:pt>
                <c:pt idx="202711">
                  <c:v>40616.449999999997</c:v>
                </c:pt>
                <c:pt idx="202712">
                  <c:v>44119.42</c:v>
                </c:pt>
                <c:pt idx="202713">
                  <c:v>43004.43</c:v>
                </c:pt>
                <c:pt idx="202714">
                  <c:v>42890.81</c:v>
                </c:pt>
                <c:pt idx="202715">
                  <c:v>43294.28</c:v>
                </c:pt>
                <c:pt idx="202716">
                  <c:v>43149.69</c:v>
                </c:pt>
                <c:pt idx="202717">
                  <c:v>42106.54</c:v>
                </c:pt>
                <c:pt idx="202718">
                  <c:v>38657.440000000002</c:v>
                </c:pt>
                <c:pt idx="202719">
                  <c:v>42125.15</c:v>
                </c:pt>
                <c:pt idx="202720">
                  <c:v>38688.339999999997</c:v>
                </c:pt>
                <c:pt idx="202721">
                  <c:v>41763.660000000003</c:v>
                </c:pt>
                <c:pt idx="202722">
                  <c:v>41001.879999999997</c:v>
                </c:pt>
                <c:pt idx="202723">
                  <c:v>39238.370000000003</c:v>
                </c:pt>
                <c:pt idx="202724">
                  <c:v>41347.800000000003</c:v>
                </c:pt>
                <c:pt idx="202725">
                  <c:v>41651.07</c:v>
                </c:pt>
                <c:pt idx="202726">
                  <c:v>38370.629999999997</c:v>
                </c:pt>
                <c:pt idx="202727">
                  <c:v>39061.9</c:v>
                </c:pt>
                <c:pt idx="202728">
                  <c:v>40824.160000000003</c:v>
                </c:pt>
                <c:pt idx="202729">
                  <c:v>40808.29</c:v>
                </c:pt>
                <c:pt idx="202730">
                  <c:v>38406.9</c:v>
                </c:pt>
                <c:pt idx="202731">
                  <c:v>39295.65</c:v>
                </c:pt>
                <c:pt idx="202732">
                  <c:v>37865.49</c:v>
                </c:pt>
                <c:pt idx="202733">
                  <c:v>39106.949999999997</c:v>
                </c:pt>
                <c:pt idx="202734">
                  <c:v>38313.050000000003</c:v>
                </c:pt>
                <c:pt idx="202735">
                  <c:v>37631.019999999997</c:v>
                </c:pt>
                <c:pt idx="202736">
                  <c:v>40468.57</c:v>
                </c:pt>
                <c:pt idx="202737">
                  <c:v>37616.400000000001</c:v>
                </c:pt>
                <c:pt idx="202738">
                  <c:v>39404.410000000003</c:v>
                </c:pt>
                <c:pt idx="202739">
                  <c:v>38687.35</c:v>
                </c:pt>
                <c:pt idx="202740">
                  <c:v>37249.5</c:v>
                </c:pt>
                <c:pt idx="202741">
                  <c:v>37279.31</c:v>
                </c:pt>
                <c:pt idx="202742">
                  <c:v>37927.06</c:v>
                </c:pt>
                <c:pt idx="202743">
                  <c:v>39387.72</c:v>
                </c:pt>
                <c:pt idx="202744">
                  <c:v>37986.36</c:v>
                </c:pt>
                <c:pt idx="202745">
                  <c:v>41350.89</c:v>
                </c:pt>
                <c:pt idx="202746">
                  <c:v>38722.21</c:v>
                </c:pt>
                <c:pt idx="202747">
                  <c:v>40948.92</c:v>
                </c:pt>
                <c:pt idx="202748">
                  <c:v>38317.24</c:v>
                </c:pt>
                <c:pt idx="202749">
                  <c:v>42131.199999999997</c:v>
                </c:pt>
                <c:pt idx="202750">
                  <c:v>41489.64</c:v>
                </c:pt>
                <c:pt idx="202751">
                  <c:v>40445.15</c:v>
                </c:pt>
                <c:pt idx="202752">
                  <c:v>38719.599999999999</c:v>
                </c:pt>
                <c:pt idx="202753">
                  <c:v>40359.18</c:v>
                </c:pt>
                <c:pt idx="202754">
                  <c:v>38270.42</c:v>
                </c:pt>
                <c:pt idx="202755">
                  <c:v>40294.83</c:v>
                </c:pt>
                <c:pt idx="202756">
                  <c:v>42979.09</c:v>
                </c:pt>
                <c:pt idx="202757">
                  <c:v>35247.61</c:v>
                </c:pt>
                <c:pt idx="202758">
                  <c:v>40508.78</c:v>
                </c:pt>
                <c:pt idx="202759">
                  <c:v>42324.83</c:v>
                </c:pt>
                <c:pt idx="202760">
                  <c:v>42547.03</c:v>
                </c:pt>
                <c:pt idx="202761">
                  <c:v>38066.22</c:v>
                </c:pt>
                <c:pt idx="202762">
                  <c:v>40843.980000000003</c:v>
                </c:pt>
                <c:pt idx="202763">
                  <c:v>40356.36</c:v>
                </c:pt>
                <c:pt idx="202764">
                  <c:v>39913.65</c:v>
                </c:pt>
                <c:pt idx="202765">
                  <c:v>43667.87</c:v>
                </c:pt>
                <c:pt idx="202766">
                  <c:v>43796.87</c:v>
                </c:pt>
                <c:pt idx="202767">
                  <c:v>42407.34</c:v>
                </c:pt>
                <c:pt idx="202768">
                  <c:v>43951.3</c:v>
                </c:pt>
                <c:pt idx="202769">
                  <c:v>39909.339999999997</c:v>
                </c:pt>
                <c:pt idx="202770">
                  <c:v>39387.589999999997</c:v>
                </c:pt>
                <c:pt idx="202771">
                  <c:v>40061.339999999997</c:v>
                </c:pt>
                <c:pt idx="202772">
                  <c:v>41169.620000000003</c:v>
                </c:pt>
                <c:pt idx="202773">
                  <c:v>43552.83</c:v>
                </c:pt>
                <c:pt idx="202774">
                  <c:v>40897.800000000003</c:v>
                </c:pt>
                <c:pt idx="202775">
                  <c:v>41776.21</c:v>
                </c:pt>
                <c:pt idx="202776">
                  <c:v>35884.01</c:v>
                </c:pt>
                <c:pt idx="202777">
                  <c:v>37746.65</c:v>
                </c:pt>
                <c:pt idx="202778">
                  <c:v>39520.400000000001</c:v>
                </c:pt>
                <c:pt idx="202779">
                  <c:v>35141.69</c:v>
                </c:pt>
                <c:pt idx="202780">
                  <c:v>36090.870000000003</c:v>
                </c:pt>
                <c:pt idx="202781">
                  <c:v>38783.51</c:v>
                </c:pt>
                <c:pt idx="202782">
                  <c:v>41436.33</c:v>
                </c:pt>
                <c:pt idx="202783">
                  <c:v>36534.57</c:v>
                </c:pt>
                <c:pt idx="202784">
                  <c:v>36367.19</c:v>
                </c:pt>
                <c:pt idx="202785">
                  <c:v>36145.410000000003</c:v>
                </c:pt>
                <c:pt idx="202786">
                  <c:v>38212.400000000001</c:v>
                </c:pt>
                <c:pt idx="202787">
                  <c:v>35166.71</c:v>
                </c:pt>
                <c:pt idx="202788">
                  <c:v>36291.83</c:v>
                </c:pt>
                <c:pt idx="202789">
                  <c:v>36617.910000000003</c:v>
                </c:pt>
                <c:pt idx="202790">
                  <c:v>37805.5</c:v>
                </c:pt>
                <c:pt idx="202791">
                  <c:v>38071.449999999997</c:v>
                </c:pt>
                <c:pt idx="202792">
                  <c:v>37822.03</c:v>
                </c:pt>
                <c:pt idx="202793">
                  <c:v>35811.99</c:v>
                </c:pt>
                <c:pt idx="202794">
                  <c:v>36508.559999999998</c:v>
                </c:pt>
                <c:pt idx="202795">
                  <c:v>37156.26</c:v>
                </c:pt>
                <c:pt idx="202796">
                  <c:v>39875.83</c:v>
                </c:pt>
                <c:pt idx="202797">
                  <c:v>38146.019999999997</c:v>
                </c:pt>
                <c:pt idx="202798">
                  <c:v>35803.78</c:v>
                </c:pt>
                <c:pt idx="202799">
                  <c:v>36783.1</c:v>
                </c:pt>
                <c:pt idx="202800">
                  <c:v>38642.589999999997</c:v>
                </c:pt>
                <c:pt idx="202801">
                  <c:v>1108</c:v>
                </c:pt>
                <c:pt idx="202802">
                  <c:v>2401</c:v>
                </c:pt>
                <c:pt idx="202803">
                  <c:v>2187.66</c:v>
                </c:pt>
                <c:pt idx="202804">
                  <c:v>1691</c:v>
                </c:pt>
                <c:pt idx="202805">
                  <c:v>1791.83</c:v>
                </c:pt>
                <c:pt idx="202806">
                  <c:v>1379</c:v>
                </c:pt>
                <c:pt idx="202807">
                  <c:v>1529.16</c:v>
                </c:pt>
                <c:pt idx="202808">
                  <c:v>2394.83</c:v>
                </c:pt>
                <c:pt idx="202809">
                  <c:v>1645</c:v>
                </c:pt>
                <c:pt idx="202810">
                  <c:v>2283.16</c:v>
                </c:pt>
                <c:pt idx="202811">
                  <c:v>1606</c:v>
                </c:pt>
                <c:pt idx="202812">
                  <c:v>1882.66</c:v>
                </c:pt>
                <c:pt idx="202813">
                  <c:v>1539.49</c:v>
                </c:pt>
                <c:pt idx="202814">
                  <c:v>1296.83</c:v>
                </c:pt>
                <c:pt idx="202815">
                  <c:v>1551.66</c:v>
                </c:pt>
                <c:pt idx="202816">
                  <c:v>1761.83</c:v>
                </c:pt>
                <c:pt idx="202817">
                  <c:v>1801.66</c:v>
                </c:pt>
                <c:pt idx="202818">
                  <c:v>1939.06</c:v>
                </c:pt>
                <c:pt idx="202819">
                  <c:v>1326.33</c:v>
                </c:pt>
                <c:pt idx="202820">
                  <c:v>2030.57</c:v>
                </c:pt>
                <c:pt idx="202821">
                  <c:v>2354.9</c:v>
                </c:pt>
                <c:pt idx="202822">
                  <c:v>1655.66</c:v>
                </c:pt>
                <c:pt idx="202823">
                  <c:v>2185.9899999999998</c:v>
                </c:pt>
                <c:pt idx="202824">
                  <c:v>1146.99</c:v>
                </c:pt>
                <c:pt idx="202825">
                  <c:v>1173.99</c:v>
                </c:pt>
                <c:pt idx="202826">
                  <c:v>1206</c:v>
                </c:pt>
                <c:pt idx="202827">
                  <c:v>851</c:v>
                </c:pt>
                <c:pt idx="202828">
                  <c:v>2751.82</c:v>
                </c:pt>
                <c:pt idx="202829">
                  <c:v>2372.9899999999998</c:v>
                </c:pt>
                <c:pt idx="202830">
                  <c:v>2366.9899999999998</c:v>
                </c:pt>
                <c:pt idx="202831">
                  <c:v>4228.32</c:v>
                </c:pt>
                <c:pt idx="202832">
                  <c:v>7263</c:v>
                </c:pt>
                <c:pt idx="202833">
                  <c:v>6131.99</c:v>
                </c:pt>
                <c:pt idx="202834">
                  <c:v>6894.97</c:v>
                </c:pt>
                <c:pt idx="202835">
                  <c:v>5841.14</c:v>
                </c:pt>
                <c:pt idx="202836">
                  <c:v>5293.29</c:v>
                </c:pt>
                <c:pt idx="202837">
                  <c:v>11127.76</c:v>
                </c:pt>
                <c:pt idx="202838">
                  <c:v>5019.8900000000003</c:v>
                </c:pt>
                <c:pt idx="202839">
                  <c:v>10608.83</c:v>
                </c:pt>
                <c:pt idx="202840">
                  <c:v>3866.5</c:v>
                </c:pt>
                <c:pt idx="202841">
                  <c:v>1620.33</c:v>
                </c:pt>
                <c:pt idx="202842">
                  <c:v>2250</c:v>
                </c:pt>
                <c:pt idx="202843">
                  <c:v>5265.25</c:v>
                </c:pt>
                <c:pt idx="202844">
                  <c:v>2057.75</c:v>
                </c:pt>
                <c:pt idx="202845">
                  <c:v>2790.25</c:v>
                </c:pt>
                <c:pt idx="202846">
                  <c:v>4629.9799999999996</c:v>
                </c:pt>
                <c:pt idx="202847">
                  <c:v>8840.16</c:v>
                </c:pt>
                <c:pt idx="202848">
                  <c:v>1810.75</c:v>
                </c:pt>
                <c:pt idx="202849">
                  <c:v>1012.83</c:v>
                </c:pt>
                <c:pt idx="202850">
                  <c:v>1455.58</c:v>
                </c:pt>
                <c:pt idx="202851">
                  <c:v>1129.75</c:v>
                </c:pt>
                <c:pt idx="202852">
                  <c:v>1360.5</c:v>
                </c:pt>
                <c:pt idx="202853">
                  <c:v>5081.5</c:v>
                </c:pt>
                <c:pt idx="202854">
                  <c:v>7137</c:v>
                </c:pt>
                <c:pt idx="202855">
                  <c:v>1437</c:v>
                </c:pt>
                <c:pt idx="202856">
                  <c:v>1486.5</c:v>
                </c:pt>
                <c:pt idx="202857">
                  <c:v>2358.5</c:v>
                </c:pt>
                <c:pt idx="202858">
                  <c:v>2795.5</c:v>
                </c:pt>
                <c:pt idx="202859">
                  <c:v>1682.5</c:v>
                </c:pt>
                <c:pt idx="202860">
                  <c:v>1474</c:v>
                </c:pt>
                <c:pt idx="202861">
                  <c:v>1869.5</c:v>
                </c:pt>
                <c:pt idx="202862">
                  <c:v>2500.83</c:v>
                </c:pt>
                <c:pt idx="202863">
                  <c:v>1656</c:v>
                </c:pt>
                <c:pt idx="202864">
                  <c:v>2142</c:v>
                </c:pt>
                <c:pt idx="202865">
                  <c:v>1723</c:v>
                </c:pt>
                <c:pt idx="202866">
                  <c:v>2241.5</c:v>
                </c:pt>
                <c:pt idx="202867">
                  <c:v>3072.33</c:v>
                </c:pt>
                <c:pt idx="202868">
                  <c:v>1914.83</c:v>
                </c:pt>
                <c:pt idx="202869">
                  <c:v>3013</c:v>
                </c:pt>
                <c:pt idx="202870">
                  <c:v>3798.75</c:v>
                </c:pt>
                <c:pt idx="202871">
                  <c:v>3448.83</c:v>
                </c:pt>
                <c:pt idx="202872">
                  <c:v>9236</c:v>
                </c:pt>
                <c:pt idx="202873">
                  <c:v>3732</c:v>
                </c:pt>
                <c:pt idx="202874">
                  <c:v>1680.5</c:v>
                </c:pt>
                <c:pt idx="202875">
                  <c:v>1395.51</c:v>
                </c:pt>
                <c:pt idx="202876">
                  <c:v>1323</c:v>
                </c:pt>
                <c:pt idx="202877">
                  <c:v>1070.5</c:v>
                </c:pt>
                <c:pt idx="202878">
                  <c:v>1459</c:v>
                </c:pt>
                <c:pt idx="202879">
                  <c:v>1183.5</c:v>
                </c:pt>
                <c:pt idx="202880">
                  <c:v>2017.16</c:v>
                </c:pt>
                <c:pt idx="202881">
                  <c:v>1403</c:v>
                </c:pt>
                <c:pt idx="202882">
                  <c:v>2231.5</c:v>
                </c:pt>
                <c:pt idx="202883">
                  <c:v>2144</c:v>
                </c:pt>
                <c:pt idx="202884">
                  <c:v>3025.5</c:v>
                </c:pt>
                <c:pt idx="202885">
                  <c:v>3133</c:v>
                </c:pt>
                <c:pt idx="202886">
                  <c:v>3372</c:v>
                </c:pt>
                <c:pt idx="202887">
                  <c:v>4799.83</c:v>
                </c:pt>
                <c:pt idx="202888">
                  <c:v>5517.33</c:v>
                </c:pt>
                <c:pt idx="202889">
                  <c:v>4286</c:v>
                </c:pt>
                <c:pt idx="202890">
                  <c:v>7168.5</c:v>
                </c:pt>
                <c:pt idx="202891">
                  <c:v>7387.5</c:v>
                </c:pt>
                <c:pt idx="202892">
                  <c:v>2655</c:v>
                </c:pt>
                <c:pt idx="202893">
                  <c:v>2522.5</c:v>
                </c:pt>
                <c:pt idx="202894">
                  <c:v>3456.5</c:v>
                </c:pt>
                <c:pt idx="202895">
                  <c:v>4360</c:v>
                </c:pt>
                <c:pt idx="202896">
                  <c:v>2178</c:v>
                </c:pt>
                <c:pt idx="202897">
                  <c:v>2366.0300000000002</c:v>
                </c:pt>
                <c:pt idx="202898">
                  <c:v>3958.97</c:v>
                </c:pt>
                <c:pt idx="202899">
                  <c:v>6121.33</c:v>
                </c:pt>
                <c:pt idx="202900">
                  <c:v>2578</c:v>
                </c:pt>
                <c:pt idx="202901">
                  <c:v>1117.5</c:v>
                </c:pt>
                <c:pt idx="202902">
                  <c:v>731</c:v>
                </c:pt>
                <c:pt idx="202903">
                  <c:v>834.47</c:v>
                </c:pt>
                <c:pt idx="202904">
                  <c:v>954</c:v>
                </c:pt>
                <c:pt idx="202905">
                  <c:v>755.5</c:v>
                </c:pt>
                <c:pt idx="202906">
                  <c:v>880</c:v>
                </c:pt>
                <c:pt idx="202907">
                  <c:v>789.98</c:v>
                </c:pt>
                <c:pt idx="202908">
                  <c:v>588</c:v>
                </c:pt>
                <c:pt idx="202909">
                  <c:v>600.6</c:v>
                </c:pt>
                <c:pt idx="202910">
                  <c:v>804</c:v>
                </c:pt>
                <c:pt idx="202911">
                  <c:v>1098.48</c:v>
                </c:pt>
                <c:pt idx="202912">
                  <c:v>912.5</c:v>
                </c:pt>
                <c:pt idx="202913">
                  <c:v>833.04</c:v>
                </c:pt>
                <c:pt idx="202914">
                  <c:v>1507.5</c:v>
                </c:pt>
                <c:pt idx="202915">
                  <c:v>1713</c:v>
                </c:pt>
                <c:pt idx="202916">
                  <c:v>800.5</c:v>
                </c:pt>
                <c:pt idx="202917">
                  <c:v>1941</c:v>
                </c:pt>
                <c:pt idx="202918">
                  <c:v>1454</c:v>
                </c:pt>
                <c:pt idx="202919">
                  <c:v>1066.5</c:v>
                </c:pt>
                <c:pt idx="202920">
                  <c:v>2030</c:v>
                </c:pt>
                <c:pt idx="202921">
                  <c:v>1253</c:v>
                </c:pt>
                <c:pt idx="202922">
                  <c:v>1279.97</c:v>
                </c:pt>
                <c:pt idx="202923">
                  <c:v>1018.97</c:v>
                </c:pt>
                <c:pt idx="202924">
                  <c:v>856.91</c:v>
                </c:pt>
                <c:pt idx="202925">
                  <c:v>1433.26</c:v>
                </c:pt>
                <c:pt idx="202926">
                  <c:v>1254</c:v>
                </c:pt>
                <c:pt idx="202927">
                  <c:v>1253.67</c:v>
                </c:pt>
                <c:pt idx="202928">
                  <c:v>1499.32</c:v>
                </c:pt>
                <c:pt idx="202929">
                  <c:v>808.5</c:v>
                </c:pt>
                <c:pt idx="202930">
                  <c:v>1234.97</c:v>
                </c:pt>
                <c:pt idx="202931">
                  <c:v>1376.82</c:v>
                </c:pt>
                <c:pt idx="202932">
                  <c:v>1147.82</c:v>
                </c:pt>
                <c:pt idx="202933">
                  <c:v>1332.76</c:v>
                </c:pt>
                <c:pt idx="202934">
                  <c:v>1691.64</c:v>
                </c:pt>
                <c:pt idx="202935">
                  <c:v>2874.63</c:v>
                </c:pt>
                <c:pt idx="202936">
                  <c:v>2036.34</c:v>
                </c:pt>
                <c:pt idx="202937">
                  <c:v>2007.43</c:v>
                </c:pt>
                <c:pt idx="202938">
                  <c:v>2740.33</c:v>
                </c:pt>
                <c:pt idx="202939">
                  <c:v>3414.04</c:v>
                </c:pt>
                <c:pt idx="202940">
                  <c:v>4641.49</c:v>
                </c:pt>
                <c:pt idx="202941">
                  <c:v>3402.02</c:v>
                </c:pt>
                <c:pt idx="202942">
                  <c:v>1712.1</c:v>
                </c:pt>
                <c:pt idx="202943">
                  <c:v>3607.14</c:v>
                </c:pt>
                <c:pt idx="202944">
                  <c:v>3556.79</c:v>
                </c:pt>
                <c:pt idx="202945">
                  <c:v>3385.81</c:v>
                </c:pt>
                <c:pt idx="202946">
                  <c:v>4350.46</c:v>
                </c:pt>
                <c:pt idx="202947">
                  <c:v>4602.16</c:v>
                </c:pt>
                <c:pt idx="202948">
                  <c:v>4685.72</c:v>
                </c:pt>
                <c:pt idx="202949">
                  <c:v>4081.17</c:v>
                </c:pt>
                <c:pt idx="202950">
                  <c:v>4769.43</c:v>
                </c:pt>
                <c:pt idx="202951">
                  <c:v>3845.94</c:v>
                </c:pt>
                <c:pt idx="202952">
                  <c:v>4526.66</c:v>
                </c:pt>
                <c:pt idx="202953">
                  <c:v>4613</c:v>
                </c:pt>
                <c:pt idx="202954">
                  <c:v>4861.76</c:v>
                </c:pt>
                <c:pt idx="202955">
                  <c:v>4165.12</c:v>
                </c:pt>
                <c:pt idx="202956">
                  <c:v>4509.51</c:v>
                </c:pt>
                <c:pt idx="202957">
                  <c:v>3899.59</c:v>
                </c:pt>
                <c:pt idx="202958">
                  <c:v>4119.45</c:v>
                </c:pt>
                <c:pt idx="202959">
                  <c:v>4219.75</c:v>
                </c:pt>
                <c:pt idx="202960">
                  <c:v>4263.8999999999996</c:v>
                </c:pt>
                <c:pt idx="202961">
                  <c:v>4525.1000000000004</c:v>
                </c:pt>
                <c:pt idx="202962">
                  <c:v>4297.95</c:v>
                </c:pt>
                <c:pt idx="202963">
                  <c:v>4166.75</c:v>
                </c:pt>
                <c:pt idx="202964">
                  <c:v>4163.38</c:v>
                </c:pt>
                <c:pt idx="202965">
                  <c:v>4742.26</c:v>
                </c:pt>
                <c:pt idx="202966">
                  <c:v>4332.3</c:v>
                </c:pt>
                <c:pt idx="202967">
                  <c:v>4193.3</c:v>
                </c:pt>
                <c:pt idx="202968">
                  <c:v>5246.03</c:v>
                </c:pt>
                <c:pt idx="202969">
                  <c:v>4220.6499999999996</c:v>
                </c:pt>
                <c:pt idx="202970">
                  <c:v>4221.0200000000004</c:v>
                </c:pt>
                <c:pt idx="202971">
                  <c:v>4298.2700000000004</c:v>
                </c:pt>
                <c:pt idx="202972">
                  <c:v>5057.07</c:v>
                </c:pt>
                <c:pt idx="202973">
                  <c:v>4390.3</c:v>
                </c:pt>
                <c:pt idx="202974">
                  <c:v>5430.38</c:v>
                </c:pt>
                <c:pt idx="202975">
                  <c:v>3347.18</c:v>
                </c:pt>
                <c:pt idx="202976">
                  <c:v>4315.0200000000004</c:v>
                </c:pt>
                <c:pt idx="202977">
                  <c:v>3781.53</c:v>
                </c:pt>
                <c:pt idx="202978">
                  <c:v>4179.18</c:v>
                </c:pt>
                <c:pt idx="202979">
                  <c:v>5300.61</c:v>
                </c:pt>
                <c:pt idx="202980">
                  <c:v>5290.53</c:v>
                </c:pt>
                <c:pt idx="202981">
                  <c:v>5200.5</c:v>
                </c:pt>
                <c:pt idx="202982">
                  <c:v>4531.8900000000003</c:v>
                </c:pt>
                <c:pt idx="202983">
                  <c:v>4619</c:v>
                </c:pt>
                <c:pt idx="202984">
                  <c:v>4716.3900000000003</c:v>
                </c:pt>
                <c:pt idx="202985">
                  <c:v>4470.7700000000004</c:v>
                </c:pt>
                <c:pt idx="202986">
                  <c:v>5085.13</c:v>
                </c:pt>
                <c:pt idx="202987">
                  <c:v>4418.7</c:v>
                </c:pt>
                <c:pt idx="202988">
                  <c:v>5138.5600000000004</c:v>
                </c:pt>
                <c:pt idx="202989">
                  <c:v>5035.7700000000004</c:v>
                </c:pt>
                <c:pt idx="202990">
                  <c:v>4235.03</c:v>
                </c:pt>
                <c:pt idx="202991">
                  <c:v>4209.2700000000004</c:v>
                </c:pt>
                <c:pt idx="202992">
                  <c:v>3767.76</c:v>
                </c:pt>
                <c:pt idx="202993">
                  <c:v>3580.53</c:v>
                </c:pt>
                <c:pt idx="202994">
                  <c:v>4021.62</c:v>
                </c:pt>
                <c:pt idx="202995">
                  <c:v>4282.82</c:v>
                </c:pt>
                <c:pt idx="202996">
                  <c:v>2836.88</c:v>
                </c:pt>
                <c:pt idx="202997">
                  <c:v>3584.41</c:v>
                </c:pt>
                <c:pt idx="202998">
                  <c:v>5332.92</c:v>
                </c:pt>
                <c:pt idx="202999">
                  <c:v>5685.63</c:v>
                </c:pt>
                <c:pt idx="203000">
                  <c:v>5320.3</c:v>
                </c:pt>
                <c:pt idx="203001">
                  <c:v>4975.72</c:v>
                </c:pt>
                <c:pt idx="203002">
                  <c:v>5577.56</c:v>
                </c:pt>
                <c:pt idx="203003">
                  <c:v>5324.55</c:v>
                </c:pt>
                <c:pt idx="203004">
                  <c:v>5031.2</c:v>
                </c:pt>
                <c:pt idx="203005">
                  <c:v>4553.29</c:v>
                </c:pt>
                <c:pt idx="203006">
                  <c:v>4283.7299999999996</c:v>
                </c:pt>
                <c:pt idx="203007">
                  <c:v>4691.75</c:v>
                </c:pt>
                <c:pt idx="203008">
                  <c:v>4853.71</c:v>
                </c:pt>
                <c:pt idx="203009">
                  <c:v>4362.9399999999996</c:v>
                </c:pt>
                <c:pt idx="203010">
                  <c:v>4567.71</c:v>
                </c:pt>
                <c:pt idx="203011">
                  <c:v>4755.2</c:v>
                </c:pt>
                <c:pt idx="203012">
                  <c:v>6426.11</c:v>
                </c:pt>
                <c:pt idx="203013">
                  <c:v>3954.34</c:v>
                </c:pt>
                <c:pt idx="203014">
                  <c:v>4593.96</c:v>
                </c:pt>
                <c:pt idx="203015">
                  <c:v>5171.22</c:v>
                </c:pt>
                <c:pt idx="203016">
                  <c:v>4855.8999999999996</c:v>
                </c:pt>
                <c:pt idx="203017">
                  <c:v>5364.31</c:v>
                </c:pt>
                <c:pt idx="203018">
                  <c:v>4313.71</c:v>
                </c:pt>
                <c:pt idx="203019">
                  <c:v>4922.03</c:v>
                </c:pt>
                <c:pt idx="203020">
                  <c:v>5478.35</c:v>
                </c:pt>
                <c:pt idx="203021">
                  <c:v>4375.87</c:v>
                </c:pt>
                <c:pt idx="203022">
                  <c:v>4979.4399999999996</c:v>
                </c:pt>
                <c:pt idx="203023">
                  <c:v>4650.1899999999996</c:v>
                </c:pt>
                <c:pt idx="203024">
                  <c:v>5237.5</c:v>
                </c:pt>
                <c:pt idx="203025">
                  <c:v>4663.41</c:v>
                </c:pt>
                <c:pt idx="203026">
                  <c:v>4492.2</c:v>
                </c:pt>
                <c:pt idx="203027">
                  <c:v>4486.6000000000004</c:v>
                </c:pt>
                <c:pt idx="203028">
                  <c:v>5160.09</c:v>
                </c:pt>
                <c:pt idx="203029">
                  <c:v>5299.26</c:v>
                </c:pt>
                <c:pt idx="203030">
                  <c:v>4948.9399999999996</c:v>
                </c:pt>
                <c:pt idx="203031">
                  <c:v>5318.63</c:v>
                </c:pt>
                <c:pt idx="203032">
                  <c:v>4309.3599999999997</c:v>
                </c:pt>
                <c:pt idx="203033">
                  <c:v>4687.24</c:v>
                </c:pt>
                <c:pt idx="203034">
                  <c:v>5000.78</c:v>
                </c:pt>
                <c:pt idx="203035">
                  <c:v>6044.27</c:v>
                </c:pt>
                <c:pt idx="203036">
                  <c:v>5478.86</c:v>
                </c:pt>
                <c:pt idx="203037">
                  <c:v>5403.52</c:v>
                </c:pt>
                <c:pt idx="203038">
                  <c:v>5662.66</c:v>
                </c:pt>
                <c:pt idx="203039">
                  <c:v>5033.54</c:v>
                </c:pt>
                <c:pt idx="203040">
                  <c:v>4345.09</c:v>
                </c:pt>
                <c:pt idx="203041">
                  <c:v>6199.92</c:v>
                </c:pt>
                <c:pt idx="203042">
                  <c:v>5763.56</c:v>
                </c:pt>
                <c:pt idx="203043">
                  <c:v>5432.84</c:v>
                </c:pt>
                <c:pt idx="203044">
                  <c:v>5561.71</c:v>
                </c:pt>
                <c:pt idx="203045">
                  <c:v>4447.6400000000003</c:v>
                </c:pt>
                <c:pt idx="203046">
                  <c:v>5930.95</c:v>
                </c:pt>
                <c:pt idx="203047">
                  <c:v>4999.01</c:v>
                </c:pt>
                <c:pt idx="203048">
                  <c:v>4642.68</c:v>
                </c:pt>
                <c:pt idx="203049">
                  <c:v>5378.36</c:v>
                </c:pt>
                <c:pt idx="203050">
                  <c:v>3871.56</c:v>
                </c:pt>
                <c:pt idx="203051">
                  <c:v>6025.66</c:v>
                </c:pt>
                <c:pt idx="203052">
                  <c:v>6965.89</c:v>
                </c:pt>
                <c:pt idx="203053">
                  <c:v>5526.16</c:v>
                </c:pt>
                <c:pt idx="203054">
                  <c:v>5853.31</c:v>
                </c:pt>
                <c:pt idx="203055">
                  <c:v>5617.15</c:v>
                </c:pt>
                <c:pt idx="203056">
                  <c:v>4980.8999999999996</c:v>
                </c:pt>
                <c:pt idx="203057">
                  <c:v>5259.52</c:v>
                </c:pt>
                <c:pt idx="203058">
                  <c:v>5042.05</c:v>
                </c:pt>
                <c:pt idx="203059">
                  <c:v>6278.14</c:v>
                </c:pt>
                <c:pt idx="203060">
                  <c:v>4420.83</c:v>
                </c:pt>
                <c:pt idx="203061">
                  <c:v>5941.47</c:v>
                </c:pt>
                <c:pt idx="203062">
                  <c:v>4976.8599999999997</c:v>
                </c:pt>
                <c:pt idx="203063">
                  <c:v>5233.3500000000004</c:v>
                </c:pt>
                <c:pt idx="203064">
                  <c:v>6141.91</c:v>
                </c:pt>
                <c:pt idx="203065">
                  <c:v>6024.79</c:v>
                </c:pt>
                <c:pt idx="203066">
                  <c:v>4975.16</c:v>
                </c:pt>
                <c:pt idx="203067">
                  <c:v>6133.1</c:v>
                </c:pt>
                <c:pt idx="203068">
                  <c:v>5200.3100000000004</c:v>
                </c:pt>
                <c:pt idx="203069">
                  <c:v>5897.89</c:v>
                </c:pt>
                <c:pt idx="203070">
                  <c:v>5801.24</c:v>
                </c:pt>
                <c:pt idx="203071">
                  <c:v>5635.7</c:v>
                </c:pt>
                <c:pt idx="203072">
                  <c:v>4971.82</c:v>
                </c:pt>
                <c:pt idx="203073">
                  <c:v>5357.24</c:v>
                </c:pt>
                <c:pt idx="203074">
                  <c:v>4935.2</c:v>
                </c:pt>
                <c:pt idx="203075">
                  <c:v>5500.6</c:v>
                </c:pt>
                <c:pt idx="203076">
                  <c:v>4835.74</c:v>
                </c:pt>
                <c:pt idx="203077">
                  <c:v>4765.88</c:v>
                </c:pt>
                <c:pt idx="203078">
                  <c:v>4358.66</c:v>
                </c:pt>
                <c:pt idx="203079">
                  <c:v>5696.73</c:v>
                </c:pt>
                <c:pt idx="203080">
                  <c:v>5420.99</c:v>
                </c:pt>
                <c:pt idx="203081">
                  <c:v>4945.17</c:v>
                </c:pt>
                <c:pt idx="203082">
                  <c:v>6629.07</c:v>
                </c:pt>
                <c:pt idx="203083">
                  <c:v>4792.42</c:v>
                </c:pt>
                <c:pt idx="203084">
                  <c:v>5199.6899999999996</c:v>
                </c:pt>
                <c:pt idx="203085">
                  <c:v>5850.57</c:v>
                </c:pt>
                <c:pt idx="203086">
                  <c:v>5704.4</c:v>
                </c:pt>
                <c:pt idx="203087">
                  <c:v>4165.53</c:v>
                </c:pt>
                <c:pt idx="203088">
                  <c:v>4053.61</c:v>
                </c:pt>
                <c:pt idx="203089">
                  <c:v>3804.47</c:v>
                </c:pt>
                <c:pt idx="203090">
                  <c:v>2948.6</c:v>
                </c:pt>
                <c:pt idx="203091">
                  <c:v>3143.81</c:v>
                </c:pt>
                <c:pt idx="203092">
                  <c:v>3407.75</c:v>
                </c:pt>
                <c:pt idx="203093">
                  <c:v>3795.89</c:v>
                </c:pt>
                <c:pt idx="203094">
                  <c:v>3236.08</c:v>
                </c:pt>
                <c:pt idx="203095">
                  <c:v>3827.21</c:v>
                </c:pt>
                <c:pt idx="203096">
                  <c:v>4362.07</c:v>
                </c:pt>
                <c:pt idx="203097">
                  <c:v>3403.38</c:v>
                </c:pt>
                <c:pt idx="203098">
                  <c:v>3544.22</c:v>
                </c:pt>
                <c:pt idx="203099">
                  <c:v>2680.96</c:v>
                </c:pt>
                <c:pt idx="203100">
                  <c:v>3919.68</c:v>
                </c:pt>
                <c:pt idx="203101">
                  <c:v>3927.34</c:v>
                </c:pt>
                <c:pt idx="203102">
                  <c:v>4239.22</c:v>
                </c:pt>
                <c:pt idx="203103">
                  <c:v>4309.18</c:v>
                </c:pt>
                <c:pt idx="203104">
                  <c:v>3840.49</c:v>
                </c:pt>
                <c:pt idx="203105">
                  <c:v>3930.97</c:v>
                </c:pt>
                <c:pt idx="203106">
                  <c:v>4337.24</c:v>
                </c:pt>
                <c:pt idx="203107">
                  <c:v>4204.6499999999996</c:v>
                </c:pt>
                <c:pt idx="203108">
                  <c:v>3957.57</c:v>
                </c:pt>
                <c:pt idx="203109">
                  <c:v>3984.13</c:v>
                </c:pt>
                <c:pt idx="203110">
                  <c:v>4761.1499999999996</c:v>
                </c:pt>
                <c:pt idx="203111">
                  <c:v>3804.75</c:v>
                </c:pt>
                <c:pt idx="203112">
                  <c:v>3793.95</c:v>
                </c:pt>
                <c:pt idx="203113">
                  <c:v>3873.54</c:v>
                </c:pt>
                <c:pt idx="203114">
                  <c:v>4350.26</c:v>
                </c:pt>
                <c:pt idx="203115">
                  <c:v>3484.52</c:v>
                </c:pt>
                <c:pt idx="203116">
                  <c:v>4091.97</c:v>
                </c:pt>
                <c:pt idx="203117">
                  <c:v>3711.35</c:v>
                </c:pt>
                <c:pt idx="203118">
                  <c:v>3044.92</c:v>
                </c:pt>
                <c:pt idx="203119">
                  <c:v>4388.24</c:v>
                </c:pt>
                <c:pt idx="203120">
                  <c:v>4431.9799999999996</c:v>
                </c:pt>
                <c:pt idx="203121">
                  <c:v>4309.22</c:v>
                </c:pt>
                <c:pt idx="203122">
                  <c:v>3763.32</c:v>
                </c:pt>
                <c:pt idx="203123">
                  <c:v>5107.8100000000004</c:v>
                </c:pt>
                <c:pt idx="203124">
                  <c:v>4413.4399999999996</c:v>
                </c:pt>
                <c:pt idx="203125">
                  <c:v>5783.26</c:v>
                </c:pt>
                <c:pt idx="203126">
                  <c:v>3934.11</c:v>
                </c:pt>
                <c:pt idx="203127">
                  <c:v>4890.17</c:v>
                </c:pt>
                <c:pt idx="203128">
                  <c:v>4580.37</c:v>
                </c:pt>
                <c:pt idx="203129">
                  <c:v>6183.96</c:v>
                </c:pt>
                <c:pt idx="203130">
                  <c:v>4876.09</c:v>
                </c:pt>
                <c:pt idx="203131">
                  <c:v>6531.16</c:v>
                </c:pt>
                <c:pt idx="203132">
                  <c:v>6977.8</c:v>
                </c:pt>
                <c:pt idx="203133">
                  <c:v>7002.71</c:v>
                </c:pt>
                <c:pt idx="203134">
                  <c:v>2831.11</c:v>
                </c:pt>
                <c:pt idx="203135">
                  <c:v>2785.4</c:v>
                </c:pt>
                <c:pt idx="203136">
                  <c:v>3189.38</c:v>
                </c:pt>
                <c:pt idx="203137">
                  <c:v>4385.6000000000004</c:v>
                </c:pt>
                <c:pt idx="203138">
                  <c:v>4025.37</c:v>
                </c:pt>
                <c:pt idx="203139">
                  <c:v>3258.76</c:v>
                </c:pt>
                <c:pt idx="203140">
                  <c:v>4574.66</c:v>
                </c:pt>
                <c:pt idx="203141">
                  <c:v>4739.8500000000004</c:v>
                </c:pt>
                <c:pt idx="203142">
                  <c:v>4287.59</c:v>
                </c:pt>
                <c:pt idx="203143">
                  <c:v>4437.99</c:v>
                </c:pt>
                <c:pt idx="203144">
                  <c:v>4628.2299999999996</c:v>
                </c:pt>
                <c:pt idx="203145">
                  <c:v>5078.5600000000004</c:v>
                </c:pt>
                <c:pt idx="203146">
                  <c:v>4321.55</c:v>
                </c:pt>
                <c:pt idx="203147">
                  <c:v>4895.5600000000004</c:v>
                </c:pt>
                <c:pt idx="203148">
                  <c:v>4842.47</c:v>
                </c:pt>
                <c:pt idx="203149">
                  <c:v>5177.88</c:v>
                </c:pt>
                <c:pt idx="203150">
                  <c:v>5143.3500000000004</c:v>
                </c:pt>
                <c:pt idx="203151">
                  <c:v>4686.2700000000004</c:v>
                </c:pt>
                <c:pt idx="203152">
                  <c:v>5194.28</c:v>
                </c:pt>
                <c:pt idx="203153">
                  <c:v>4646.9799999999996</c:v>
                </c:pt>
                <c:pt idx="203154">
                  <c:v>5156.38</c:v>
                </c:pt>
                <c:pt idx="203155">
                  <c:v>4942.43</c:v>
                </c:pt>
                <c:pt idx="203156">
                  <c:v>4470.6099999999997</c:v>
                </c:pt>
                <c:pt idx="203157">
                  <c:v>4927.78</c:v>
                </c:pt>
                <c:pt idx="203158">
                  <c:v>4623.58</c:v>
                </c:pt>
                <c:pt idx="203159">
                  <c:v>4526.7299999999996</c:v>
                </c:pt>
                <c:pt idx="203160">
                  <c:v>4395.99</c:v>
                </c:pt>
                <c:pt idx="203161">
                  <c:v>3816.94</c:v>
                </c:pt>
                <c:pt idx="203162">
                  <c:v>4012.89</c:v>
                </c:pt>
                <c:pt idx="203163">
                  <c:v>4008.39</c:v>
                </c:pt>
                <c:pt idx="203164">
                  <c:v>4081.51</c:v>
                </c:pt>
                <c:pt idx="203165">
                  <c:v>3662.52</c:v>
                </c:pt>
                <c:pt idx="203166">
                  <c:v>3495.85</c:v>
                </c:pt>
                <c:pt idx="203167">
                  <c:v>3760.29</c:v>
                </c:pt>
                <c:pt idx="203168">
                  <c:v>3664.82</c:v>
                </c:pt>
                <c:pt idx="203169">
                  <c:v>3692.66</c:v>
                </c:pt>
                <c:pt idx="203170">
                  <c:v>3327.04</c:v>
                </c:pt>
                <c:pt idx="203171">
                  <c:v>4132.1000000000004</c:v>
                </c:pt>
                <c:pt idx="203172">
                  <c:v>4174.8100000000004</c:v>
                </c:pt>
                <c:pt idx="203173">
                  <c:v>5274.94</c:v>
                </c:pt>
                <c:pt idx="203174">
                  <c:v>3919.85</c:v>
                </c:pt>
                <c:pt idx="203175">
                  <c:v>4387.79</c:v>
                </c:pt>
                <c:pt idx="203176">
                  <c:v>4407.82</c:v>
                </c:pt>
                <c:pt idx="203177">
                  <c:v>5136.07</c:v>
                </c:pt>
                <c:pt idx="203178">
                  <c:v>4372.25</c:v>
                </c:pt>
                <c:pt idx="203179">
                  <c:v>4524.8599999999997</c:v>
                </c:pt>
                <c:pt idx="203180">
                  <c:v>4770.8999999999996</c:v>
                </c:pt>
                <c:pt idx="203181">
                  <c:v>5991.6</c:v>
                </c:pt>
                <c:pt idx="203182">
                  <c:v>5764.62</c:v>
                </c:pt>
                <c:pt idx="203183">
                  <c:v>6771.96</c:v>
                </c:pt>
                <c:pt idx="203184">
                  <c:v>7207.43</c:v>
                </c:pt>
                <c:pt idx="203185">
                  <c:v>7625.31</c:v>
                </c:pt>
                <c:pt idx="203186">
                  <c:v>4240.3599999999997</c:v>
                </c:pt>
                <c:pt idx="203187">
                  <c:v>3144.2</c:v>
                </c:pt>
                <c:pt idx="203188">
                  <c:v>3780.84</c:v>
                </c:pt>
                <c:pt idx="203189">
                  <c:v>3607.04</c:v>
                </c:pt>
                <c:pt idx="203190">
                  <c:v>4197.6400000000003</c:v>
                </c:pt>
                <c:pt idx="203191">
                  <c:v>4013.88</c:v>
                </c:pt>
                <c:pt idx="203192">
                  <c:v>4211.1400000000003</c:v>
                </c:pt>
                <c:pt idx="203193">
                  <c:v>4712.46</c:v>
                </c:pt>
                <c:pt idx="203194">
                  <c:v>3634.77</c:v>
                </c:pt>
                <c:pt idx="203195">
                  <c:v>3798.01</c:v>
                </c:pt>
                <c:pt idx="203196">
                  <c:v>3528.82</c:v>
                </c:pt>
                <c:pt idx="203197">
                  <c:v>3361.9</c:v>
                </c:pt>
                <c:pt idx="203198">
                  <c:v>3587.21</c:v>
                </c:pt>
                <c:pt idx="203199">
                  <c:v>3526.44</c:v>
                </c:pt>
                <c:pt idx="203200">
                  <c:v>3745.9</c:v>
                </c:pt>
                <c:pt idx="203201">
                  <c:v>3881.53</c:v>
                </c:pt>
                <c:pt idx="203202">
                  <c:v>3540.56</c:v>
                </c:pt>
                <c:pt idx="203203">
                  <c:v>3311.8</c:v>
                </c:pt>
                <c:pt idx="203204">
                  <c:v>3602.19</c:v>
                </c:pt>
                <c:pt idx="203205">
                  <c:v>3312.92</c:v>
                </c:pt>
                <c:pt idx="203206">
                  <c:v>4432.3100000000004</c:v>
                </c:pt>
                <c:pt idx="203207">
                  <c:v>4378.6400000000003</c:v>
                </c:pt>
                <c:pt idx="203208">
                  <c:v>3763.05</c:v>
                </c:pt>
                <c:pt idx="203209">
                  <c:v>4376.09</c:v>
                </c:pt>
                <c:pt idx="203210">
                  <c:v>4129.49</c:v>
                </c:pt>
                <c:pt idx="203211">
                  <c:v>3840.86</c:v>
                </c:pt>
                <c:pt idx="203212">
                  <c:v>3906.46</c:v>
                </c:pt>
                <c:pt idx="203213">
                  <c:v>2762.35</c:v>
                </c:pt>
                <c:pt idx="203214">
                  <c:v>4421.8500000000004</c:v>
                </c:pt>
                <c:pt idx="203215">
                  <c:v>3811.83</c:v>
                </c:pt>
                <c:pt idx="203216">
                  <c:v>3465.07</c:v>
                </c:pt>
                <c:pt idx="203217">
                  <c:v>3458.42</c:v>
                </c:pt>
                <c:pt idx="203218">
                  <c:v>3884.96</c:v>
                </c:pt>
                <c:pt idx="203219">
                  <c:v>3704.23</c:v>
                </c:pt>
                <c:pt idx="203220">
                  <c:v>4225.8900000000003</c:v>
                </c:pt>
                <c:pt idx="203221">
                  <c:v>3192.73</c:v>
                </c:pt>
                <c:pt idx="203222">
                  <c:v>3781.92</c:v>
                </c:pt>
                <c:pt idx="203223">
                  <c:v>3987.83</c:v>
                </c:pt>
                <c:pt idx="203224">
                  <c:v>4280.6099999999997</c:v>
                </c:pt>
                <c:pt idx="203225">
                  <c:v>5081.76</c:v>
                </c:pt>
                <c:pt idx="203226">
                  <c:v>5574.29</c:v>
                </c:pt>
                <c:pt idx="203227">
                  <c:v>4044.21</c:v>
                </c:pt>
                <c:pt idx="203228">
                  <c:v>4417.76</c:v>
                </c:pt>
                <c:pt idx="203229">
                  <c:v>5534.94</c:v>
                </c:pt>
                <c:pt idx="203230">
                  <c:v>1.25</c:v>
                </c:pt>
                <c:pt idx="203231">
                  <c:v>1</c:v>
                </c:pt>
                <c:pt idx="203232">
                  <c:v>7.5</c:v>
                </c:pt>
                <c:pt idx="203233">
                  <c:v>40</c:v>
                </c:pt>
                <c:pt idx="203234">
                  <c:v>19.96</c:v>
                </c:pt>
                <c:pt idx="203235">
                  <c:v>52.88</c:v>
                </c:pt>
                <c:pt idx="203236">
                  <c:v>14.97</c:v>
                </c:pt>
                <c:pt idx="203237">
                  <c:v>2.5</c:v>
                </c:pt>
                <c:pt idx="203238">
                  <c:v>2</c:v>
                </c:pt>
                <c:pt idx="203239">
                  <c:v>2</c:v>
                </c:pt>
                <c:pt idx="203240">
                  <c:v>7</c:v>
                </c:pt>
                <c:pt idx="203241">
                  <c:v>5</c:v>
                </c:pt>
                <c:pt idx="203242">
                  <c:v>2.5</c:v>
                </c:pt>
                <c:pt idx="203243">
                  <c:v>1</c:v>
                </c:pt>
                <c:pt idx="203244">
                  <c:v>19.96</c:v>
                </c:pt>
                <c:pt idx="203245">
                  <c:v>18080.310000000001</c:v>
                </c:pt>
                <c:pt idx="203246">
                  <c:v>17426.099999999999</c:v>
                </c:pt>
                <c:pt idx="203247">
                  <c:v>20863.62</c:v>
                </c:pt>
                <c:pt idx="203248">
                  <c:v>16428.28</c:v>
                </c:pt>
                <c:pt idx="203249">
                  <c:v>18417.04</c:v>
                </c:pt>
                <c:pt idx="203250">
                  <c:v>16570.669999999998</c:v>
                </c:pt>
                <c:pt idx="203251">
                  <c:v>16451.16</c:v>
                </c:pt>
                <c:pt idx="203252">
                  <c:v>15353.2</c:v>
                </c:pt>
                <c:pt idx="203253">
                  <c:v>18143.11</c:v>
                </c:pt>
                <c:pt idx="203254">
                  <c:v>17133.03</c:v>
                </c:pt>
                <c:pt idx="203255">
                  <c:v>17893.939999999999</c:v>
                </c:pt>
                <c:pt idx="203256">
                  <c:v>17154.439999999999</c:v>
                </c:pt>
                <c:pt idx="203257">
                  <c:v>17045.61</c:v>
                </c:pt>
                <c:pt idx="203258">
                  <c:v>18141.27</c:v>
                </c:pt>
                <c:pt idx="203259">
                  <c:v>18843.36</c:v>
                </c:pt>
                <c:pt idx="203260">
                  <c:v>18743.240000000002</c:v>
                </c:pt>
                <c:pt idx="203261">
                  <c:v>19821.64</c:v>
                </c:pt>
                <c:pt idx="203262">
                  <c:v>21817.62</c:v>
                </c:pt>
                <c:pt idx="203263">
                  <c:v>19691.66</c:v>
                </c:pt>
                <c:pt idx="203264">
                  <c:v>20065.689999999999</c:v>
                </c:pt>
                <c:pt idx="203265">
                  <c:v>20234.46</c:v>
                </c:pt>
                <c:pt idx="203266">
                  <c:v>18833.14</c:v>
                </c:pt>
                <c:pt idx="203267">
                  <c:v>17986.919999999998</c:v>
                </c:pt>
                <c:pt idx="203268">
                  <c:v>18224.419999999998</c:v>
                </c:pt>
                <c:pt idx="203269">
                  <c:v>19910.12</c:v>
                </c:pt>
                <c:pt idx="203270">
                  <c:v>17808.72</c:v>
                </c:pt>
                <c:pt idx="203271">
                  <c:v>18161.72</c:v>
                </c:pt>
                <c:pt idx="203272">
                  <c:v>18091.150000000001</c:v>
                </c:pt>
                <c:pt idx="203273">
                  <c:v>18961.060000000001</c:v>
                </c:pt>
                <c:pt idx="203274">
                  <c:v>17901.46</c:v>
                </c:pt>
                <c:pt idx="203275">
                  <c:v>15504.69</c:v>
                </c:pt>
                <c:pt idx="203276">
                  <c:v>15136.78</c:v>
                </c:pt>
                <c:pt idx="203277">
                  <c:v>15898.29</c:v>
                </c:pt>
                <c:pt idx="203278">
                  <c:v>15941.64</c:v>
                </c:pt>
                <c:pt idx="203279">
                  <c:v>16057.17</c:v>
                </c:pt>
                <c:pt idx="203280">
                  <c:v>15613.62</c:v>
                </c:pt>
                <c:pt idx="203281">
                  <c:v>15097.18</c:v>
                </c:pt>
                <c:pt idx="203282">
                  <c:v>17601.91</c:v>
                </c:pt>
                <c:pt idx="203283">
                  <c:v>16905.32</c:v>
                </c:pt>
                <c:pt idx="203284">
                  <c:v>16619.25</c:v>
                </c:pt>
                <c:pt idx="203285">
                  <c:v>16232.68</c:v>
                </c:pt>
                <c:pt idx="203286">
                  <c:v>16996.009999999998</c:v>
                </c:pt>
                <c:pt idx="203287">
                  <c:v>17935.45</c:v>
                </c:pt>
                <c:pt idx="203288">
                  <c:v>18658.36</c:v>
                </c:pt>
                <c:pt idx="203289">
                  <c:v>21415.97</c:v>
                </c:pt>
                <c:pt idx="203290">
                  <c:v>30262.98</c:v>
                </c:pt>
                <c:pt idx="203291">
                  <c:v>44705.63</c:v>
                </c:pt>
                <c:pt idx="203292">
                  <c:v>20107.21</c:v>
                </c:pt>
                <c:pt idx="203293">
                  <c:v>15376.13</c:v>
                </c:pt>
                <c:pt idx="203294">
                  <c:v>15397.06</c:v>
                </c:pt>
                <c:pt idx="203295">
                  <c:v>15300.1</c:v>
                </c:pt>
                <c:pt idx="203296">
                  <c:v>16695.75</c:v>
                </c:pt>
                <c:pt idx="203297">
                  <c:v>13626.4</c:v>
                </c:pt>
                <c:pt idx="203298">
                  <c:v>19664.95</c:v>
                </c:pt>
                <c:pt idx="203299">
                  <c:v>21870.36</c:v>
                </c:pt>
                <c:pt idx="203300">
                  <c:v>18672.59</c:v>
                </c:pt>
                <c:pt idx="203301">
                  <c:v>19161.310000000001</c:v>
                </c:pt>
                <c:pt idx="203302">
                  <c:v>20392.400000000001</c:v>
                </c:pt>
                <c:pt idx="203303">
                  <c:v>19454.29</c:v>
                </c:pt>
                <c:pt idx="203304">
                  <c:v>19961.38</c:v>
                </c:pt>
                <c:pt idx="203305">
                  <c:v>17643.8</c:v>
                </c:pt>
                <c:pt idx="203306">
                  <c:v>19513.91</c:v>
                </c:pt>
                <c:pt idx="203307">
                  <c:v>20131.099999999999</c:v>
                </c:pt>
                <c:pt idx="203308">
                  <c:v>20795.57</c:v>
                </c:pt>
                <c:pt idx="203309">
                  <c:v>20483.5</c:v>
                </c:pt>
                <c:pt idx="203310">
                  <c:v>19266.939999999999</c:v>
                </c:pt>
                <c:pt idx="203311">
                  <c:v>20772.07</c:v>
                </c:pt>
                <c:pt idx="203312">
                  <c:v>20817.66</c:v>
                </c:pt>
                <c:pt idx="203313">
                  <c:v>20214.93</c:v>
                </c:pt>
                <c:pt idx="203314">
                  <c:v>22867.82</c:v>
                </c:pt>
                <c:pt idx="203315">
                  <c:v>21813.33</c:v>
                </c:pt>
                <c:pt idx="203316">
                  <c:v>22129.85</c:v>
                </c:pt>
                <c:pt idx="203317">
                  <c:v>20474.55</c:v>
                </c:pt>
                <c:pt idx="203318">
                  <c:v>20785.38</c:v>
                </c:pt>
                <c:pt idx="203319">
                  <c:v>20337.87</c:v>
                </c:pt>
                <c:pt idx="203320">
                  <c:v>18127.240000000002</c:v>
                </c:pt>
                <c:pt idx="203321">
                  <c:v>20956.23</c:v>
                </c:pt>
                <c:pt idx="203322">
                  <c:v>20844.12</c:v>
                </c:pt>
                <c:pt idx="203323">
                  <c:v>19296.64</c:v>
                </c:pt>
                <c:pt idx="203324">
                  <c:v>19347.66</c:v>
                </c:pt>
                <c:pt idx="203325">
                  <c:v>20806.810000000001</c:v>
                </c:pt>
                <c:pt idx="203326">
                  <c:v>19248.68</c:v>
                </c:pt>
                <c:pt idx="203327">
                  <c:v>17942.98</c:v>
                </c:pt>
                <c:pt idx="203328">
                  <c:v>17631.560000000001</c:v>
                </c:pt>
                <c:pt idx="203329">
                  <c:v>16935.080000000002</c:v>
                </c:pt>
                <c:pt idx="203330">
                  <c:v>17298.28</c:v>
                </c:pt>
                <c:pt idx="203331">
                  <c:v>15881.69</c:v>
                </c:pt>
                <c:pt idx="203332">
                  <c:v>16607.080000000002</c:v>
                </c:pt>
                <c:pt idx="203333">
                  <c:v>17332.11</c:v>
                </c:pt>
                <c:pt idx="203334">
                  <c:v>17541.41</c:v>
                </c:pt>
                <c:pt idx="203335">
                  <c:v>17227.68</c:v>
                </c:pt>
                <c:pt idx="203336">
                  <c:v>19685.8</c:v>
                </c:pt>
                <c:pt idx="203337">
                  <c:v>18092.38</c:v>
                </c:pt>
                <c:pt idx="203338">
                  <c:v>17464.150000000001</c:v>
                </c:pt>
                <c:pt idx="203339">
                  <c:v>20535.64</c:v>
                </c:pt>
                <c:pt idx="203340">
                  <c:v>19420.23</c:v>
                </c:pt>
                <c:pt idx="203341">
                  <c:v>22317.94</c:v>
                </c:pt>
                <c:pt idx="203342">
                  <c:v>30192.5</c:v>
                </c:pt>
                <c:pt idx="203343">
                  <c:v>41954.720000000001</c:v>
                </c:pt>
                <c:pt idx="203344">
                  <c:v>23785.49</c:v>
                </c:pt>
                <c:pt idx="203345">
                  <c:v>16008.28</c:v>
                </c:pt>
                <c:pt idx="203346">
                  <c:v>15025.74</c:v>
                </c:pt>
                <c:pt idx="203347">
                  <c:v>16573.48</c:v>
                </c:pt>
                <c:pt idx="203348">
                  <c:v>16419.419999999998</c:v>
                </c:pt>
                <c:pt idx="203349">
                  <c:v>17417.23</c:v>
                </c:pt>
                <c:pt idx="203350">
                  <c:v>17852.55</c:v>
                </c:pt>
                <c:pt idx="203351">
                  <c:v>21094.63</c:v>
                </c:pt>
                <c:pt idx="203352">
                  <c:v>18058.79</c:v>
                </c:pt>
                <c:pt idx="203353">
                  <c:v>19739.599999999999</c:v>
                </c:pt>
                <c:pt idx="203354">
                  <c:v>21233.93</c:v>
                </c:pt>
                <c:pt idx="203355">
                  <c:v>20981.25</c:v>
                </c:pt>
                <c:pt idx="203356">
                  <c:v>17830.810000000001</c:v>
                </c:pt>
                <c:pt idx="203357">
                  <c:v>19337.79</c:v>
                </c:pt>
                <c:pt idx="203358">
                  <c:v>19865.52</c:v>
                </c:pt>
                <c:pt idx="203359">
                  <c:v>20246.189999999999</c:v>
                </c:pt>
                <c:pt idx="203360">
                  <c:v>20393.84</c:v>
                </c:pt>
                <c:pt idx="203361">
                  <c:v>19162.95</c:v>
                </c:pt>
                <c:pt idx="203362">
                  <c:v>20224.86</c:v>
                </c:pt>
                <c:pt idx="203363">
                  <c:v>17896.13</c:v>
                </c:pt>
                <c:pt idx="203364">
                  <c:v>22069.21</c:v>
                </c:pt>
                <c:pt idx="203365">
                  <c:v>21935.26</c:v>
                </c:pt>
                <c:pt idx="203366">
                  <c:v>21209.58</c:v>
                </c:pt>
                <c:pt idx="203367">
                  <c:v>21788</c:v>
                </c:pt>
                <c:pt idx="203368">
                  <c:v>21580.639999999999</c:v>
                </c:pt>
                <c:pt idx="203369">
                  <c:v>22300.55</c:v>
                </c:pt>
                <c:pt idx="203370">
                  <c:v>22135.86</c:v>
                </c:pt>
                <c:pt idx="203371">
                  <c:v>22581.599999999999</c:v>
                </c:pt>
                <c:pt idx="203372">
                  <c:v>19364.900000000001</c:v>
                </c:pt>
                <c:pt idx="203373">
                  <c:v>20475.59</c:v>
                </c:pt>
                <c:pt idx="203374">
                  <c:v>20023.89</c:v>
                </c:pt>
                <c:pt idx="203375">
                  <c:v>20548.98</c:v>
                </c:pt>
                <c:pt idx="203376">
                  <c:v>19087.53</c:v>
                </c:pt>
                <c:pt idx="203377">
                  <c:v>18900.98</c:v>
                </c:pt>
                <c:pt idx="203378">
                  <c:v>17817.61</c:v>
                </c:pt>
                <c:pt idx="203379">
                  <c:v>18013.919999999998</c:v>
                </c:pt>
                <c:pt idx="203380">
                  <c:v>16474.02</c:v>
                </c:pt>
                <c:pt idx="203381">
                  <c:v>15953.3</c:v>
                </c:pt>
                <c:pt idx="203382">
                  <c:v>17072.96</c:v>
                </c:pt>
                <c:pt idx="203383">
                  <c:v>17065.21</c:v>
                </c:pt>
                <c:pt idx="203384">
                  <c:v>16083.26</c:v>
                </c:pt>
                <c:pt idx="203385">
                  <c:v>16145.51</c:v>
                </c:pt>
                <c:pt idx="203386">
                  <c:v>16343.24</c:v>
                </c:pt>
                <c:pt idx="203387">
                  <c:v>16432.009999999998</c:v>
                </c:pt>
                <c:pt idx="203388">
                  <c:v>-324</c:v>
                </c:pt>
                <c:pt idx="203389">
                  <c:v>64</c:v>
                </c:pt>
                <c:pt idx="203390">
                  <c:v>70</c:v>
                </c:pt>
                <c:pt idx="203391">
                  <c:v>-450</c:v>
                </c:pt>
                <c:pt idx="203392">
                  <c:v>88</c:v>
                </c:pt>
                <c:pt idx="203393">
                  <c:v>34</c:v>
                </c:pt>
                <c:pt idx="203394">
                  <c:v>300</c:v>
                </c:pt>
                <c:pt idx="203395">
                  <c:v>78</c:v>
                </c:pt>
                <c:pt idx="203396">
                  <c:v>78</c:v>
                </c:pt>
                <c:pt idx="203397">
                  <c:v>399</c:v>
                </c:pt>
                <c:pt idx="203398">
                  <c:v>-399</c:v>
                </c:pt>
                <c:pt idx="203399">
                  <c:v>78</c:v>
                </c:pt>
                <c:pt idx="203400">
                  <c:v>75</c:v>
                </c:pt>
                <c:pt idx="203401">
                  <c:v>224</c:v>
                </c:pt>
                <c:pt idx="203402">
                  <c:v>49.97</c:v>
                </c:pt>
                <c:pt idx="203403">
                  <c:v>-16</c:v>
                </c:pt>
                <c:pt idx="203404">
                  <c:v>78</c:v>
                </c:pt>
                <c:pt idx="203405">
                  <c:v>-42</c:v>
                </c:pt>
                <c:pt idx="203406">
                  <c:v>42</c:v>
                </c:pt>
                <c:pt idx="203407">
                  <c:v>14.97</c:v>
                </c:pt>
                <c:pt idx="203408">
                  <c:v>-14.97</c:v>
                </c:pt>
                <c:pt idx="203409">
                  <c:v>10501.61</c:v>
                </c:pt>
                <c:pt idx="203410">
                  <c:v>9202.02</c:v>
                </c:pt>
                <c:pt idx="203411">
                  <c:v>13599.57</c:v>
                </c:pt>
                <c:pt idx="203412">
                  <c:v>8276.93</c:v>
                </c:pt>
                <c:pt idx="203413">
                  <c:v>12933.64</c:v>
                </c:pt>
                <c:pt idx="203414">
                  <c:v>10738.58</c:v>
                </c:pt>
                <c:pt idx="203415">
                  <c:v>12704.67</c:v>
                </c:pt>
                <c:pt idx="203416">
                  <c:v>8738.98</c:v>
                </c:pt>
                <c:pt idx="203417">
                  <c:v>8489.2199999999993</c:v>
                </c:pt>
                <c:pt idx="203418">
                  <c:v>9984.9599999999991</c:v>
                </c:pt>
                <c:pt idx="203419">
                  <c:v>11489.17</c:v>
                </c:pt>
                <c:pt idx="203420">
                  <c:v>9874.7900000000009</c:v>
                </c:pt>
                <c:pt idx="203421">
                  <c:v>10917.08</c:v>
                </c:pt>
                <c:pt idx="203422">
                  <c:v>9583.7000000000007</c:v>
                </c:pt>
                <c:pt idx="203423">
                  <c:v>10100.83</c:v>
                </c:pt>
                <c:pt idx="203424">
                  <c:v>8898.0400000000009</c:v>
                </c:pt>
                <c:pt idx="203425">
                  <c:v>10471.77</c:v>
                </c:pt>
                <c:pt idx="203426">
                  <c:v>9279.1299999999992</c:v>
                </c:pt>
                <c:pt idx="203427">
                  <c:v>9381.89</c:v>
                </c:pt>
                <c:pt idx="203428">
                  <c:v>11082.05</c:v>
                </c:pt>
                <c:pt idx="203429">
                  <c:v>8612.18</c:v>
                </c:pt>
                <c:pt idx="203430">
                  <c:v>10402.06</c:v>
                </c:pt>
                <c:pt idx="203431">
                  <c:v>10584.97</c:v>
                </c:pt>
                <c:pt idx="203432">
                  <c:v>9794.48</c:v>
                </c:pt>
                <c:pt idx="203433">
                  <c:v>11150.61</c:v>
                </c:pt>
                <c:pt idx="203434">
                  <c:v>8787.8799999999992</c:v>
                </c:pt>
                <c:pt idx="203435">
                  <c:v>9548.07</c:v>
                </c:pt>
                <c:pt idx="203436">
                  <c:v>10575.09</c:v>
                </c:pt>
                <c:pt idx="203437">
                  <c:v>11900.31</c:v>
                </c:pt>
                <c:pt idx="203438">
                  <c:v>12429</c:v>
                </c:pt>
                <c:pt idx="203439">
                  <c:v>12922</c:v>
                </c:pt>
                <c:pt idx="203440">
                  <c:v>8365.11</c:v>
                </c:pt>
                <c:pt idx="203441">
                  <c:v>12205.2</c:v>
                </c:pt>
                <c:pt idx="203442">
                  <c:v>9535.94</c:v>
                </c:pt>
                <c:pt idx="203443">
                  <c:v>8172.66</c:v>
                </c:pt>
                <c:pt idx="203444">
                  <c:v>7437.31</c:v>
                </c:pt>
                <c:pt idx="203445">
                  <c:v>11103.24</c:v>
                </c:pt>
                <c:pt idx="203446">
                  <c:v>10730.58</c:v>
                </c:pt>
                <c:pt idx="203447">
                  <c:v>7450.11</c:v>
                </c:pt>
                <c:pt idx="203448">
                  <c:v>10516.68</c:v>
                </c:pt>
                <c:pt idx="203449">
                  <c:v>12637.53</c:v>
                </c:pt>
                <c:pt idx="203450">
                  <c:v>8920</c:v>
                </c:pt>
                <c:pt idx="203451">
                  <c:v>6296.54</c:v>
                </c:pt>
                <c:pt idx="203452">
                  <c:v>9224.06</c:v>
                </c:pt>
                <c:pt idx="203453">
                  <c:v>9534.32</c:v>
                </c:pt>
                <c:pt idx="203454">
                  <c:v>9101.33</c:v>
                </c:pt>
                <c:pt idx="203455">
                  <c:v>10046.33</c:v>
                </c:pt>
                <c:pt idx="203456">
                  <c:v>12239.71</c:v>
                </c:pt>
                <c:pt idx="203457">
                  <c:v>10797.2</c:v>
                </c:pt>
                <c:pt idx="203458">
                  <c:v>10512.29</c:v>
                </c:pt>
                <c:pt idx="203459">
                  <c:v>11900.45</c:v>
                </c:pt>
                <c:pt idx="203460">
                  <c:v>9334.6200000000008</c:v>
                </c:pt>
                <c:pt idx="203461">
                  <c:v>6758.17</c:v>
                </c:pt>
                <c:pt idx="203462">
                  <c:v>11298.52</c:v>
                </c:pt>
                <c:pt idx="203463">
                  <c:v>12489.33</c:v>
                </c:pt>
                <c:pt idx="203464">
                  <c:v>13482.87</c:v>
                </c:pt>
                <c:pt idx="203465">
                  <c:v>15667.37</c:v>
                </c:pt>
                <c:pt idx="203466">
                  <c:v>13363.22</c:v>
                </c:pt>
                <c:pt idx="203467">
                  <c:v>15560.67</c:v>
                </c:pt>
                <c:pt idx="203468">
                  <c:v>13958.91</c:v>
                </c:pt>
                <c:pt idx="203469">
                  <c:v>16622.349999999999</c:v>
                </c:pt>
                <c:pt idx="203470">
                  <c:v>11695.14</c:v>
                </c:pt>
                <c:pt idx="203471">
                  <c:v>10750.07</c:v>
                </c:pt>
                <c:pt idx="203472">
                  <c:v>12471.64</c:v>
                </c:pt>
                <c:pt idx="203473">
                  <c:v>13783.13</c:v>
                </c:pt>
                <c:pt idx="203474">
                  <c:v>11101.86</c:v>
                </c:pt>
                <c:pt idx="203475">
                  <c:v>13025.18</c:v>
                </c:pt>
                <c:pt idx="203476">
                  <c:v>11056.62</c:v>
                </c:pt>
                <c:pt idx="203477">
                  <c:v>8868.18</c:v>
                </c:pt>
                <c:pt idx="203478">
                  <c:v>7983.41</c:v>
                </c:pt>
                <c:pt idx="203479">
                  <c:v>14943.64</c:v>
                </c:pt>
                <c:pt idx="203480">
                  <c:v>11375.52</c:v>
                </c:pt>
                <c:pt idx="203481">
                  <c:v>13110.86</c:v>
                </c:pt>
                <c:pt idx="203482">
                  <c:v>12015.31</c:v>
                </c:pt>
                <c:pt idx="203483">
                  <c:v>9245.26</c:v>
                </c:pt>
                <c:pt idx="203484">
                  <c:v>11473.71</c:v>
                </c:pt>
                <c:pt idx="203485">
                  <c:v>12592.39</c:v>
                </c:pt>
                <c:pt idx="203486">
                  <c:v>10750.24</c:v>
                </c:pt>
                <c:pt idx="203487">
                  <c:v>12574.11</c:v>
                </c:pt>
                <c:pt idx="203488">
                  <c:v>13783.29</c:v>
                </c:pt>
                <c:pt idx="203489">
                  <c:v>14411.59</c:v>
                </c:pt>
                <c:pt idx="203490">
                  <c:v>11272.04</c:v>
                </c:pt>
                <c:pt idx="203491">
                  <c:v>10165.07</c:v>
                </c:pt>
                <c:pt idx="203492">
                  <c:v>10524.93</c:v>
                </c:pt>
                <c:pt idx="203493">
                  <c:v>12171.29</c:v>
                </c:pt>
                <c:pt idx="203494">
                  <c:v>10644.91</c:v>
                </c:pt>
                <c:pt idx="203495">
                  <c:v>8939.61</c:v>
                </c:pt>
                <c:pt idx="203496">
                  <c:v>11639.2</c:v>
                </c:pt>
                <c:pt idx="203497">
                  <c:v>9205.9</c:v>
                </c:pt>
                <c:pt idx="203498">
                  <c:v>9838.2900000000009</c:v>
                </c:pt>
                <c:pt idx="203499">
                  <c:v>12185.76</c:v>
                </c:pt>
                <c:pt idx="203500">
                  <c:v>10044.89</c:v>
                </c:pt>
                <c:pt idx="203501">
                  <c:v>9045.0400000000009</c:v>
                </c:pt>
                <c:pt idx="203502">
                  <c:v>9075.82</c:v>
                </c:pt>
                <c:pt idx="203503">
                  <c:v>9360.35</c:v>
                </c:pt>
                <c:pt idx="203504">
                  <c:v>8722.34</c:v>
                </c:pt>
                <c:pt idx="203505">
                  <c:v>5896.4</c:v>
                </c:pt>
                <c:pt idx="203506">
                  <c:v>6819.76</c:v>
                </c:pt>
                <c:pt idx="203507">
                  <c:v>11803.29</c:v>
                </c:pt>
                <c:pt idx="203508">
                  <c:v>12294.75</c:v>
                </c:pt>
                <c:pt idx="203509">
                  <c:v>10657.29</c:v>
                </c:pt>
                <c:pt idx="203510">
                  <c:v>7822.68</c:v>
                </c:pt>
                <c:pt idx="203511">
                  <c:v>10162.64</c:v>
                </c:pt>
                <c:pt idx="203512">
                  <c:v>8912.94</c:v>
                </c:pt>
                <c:pt idx="203513">
                  <c:v>12851.89</c:v>
                </c:pt>
                <c:pt idx="203514">
                  <c:v>13389.66</c:v>
                </c:pt>
                <c:pt idx="203515">
                  <c:v>14756.5</c:v>
                </c:pt>
                <c:pt idx="203516">
                  <c:v>13272.79</c:v>
                </c:pt>
                <c:pt idx="203517">
                  <c:v>13570.55</c:v>
                </c:pt>
                <c:pt idx="203518">
                  <c:v>13202.9</c:v>
                </c:pt>
                <c:pt idx="203519">
                  <c:v>14985.21</c:v>
                </c:pt>
                <c:pt idx="203520">
                  <c:v>10962.45</c:v>
                </c:pt>
                <c:pt idx="203521">
                  <c:v>9656.42</c:v>
                </c:pt>
                <c:pt idx="203522">
                  <c:v>9661.57</c:v>
                </c:pt>
                <c:pt idx="203523">
                  <c:v>8925.06</c:v>
                </c:pt>
                <c:pt idx="203524">
                  <c:v>11532.57</c:v>
                </c:pt>
                <c:pt idx="203525">
                  <c:v>10246.36</c:v>
                </c:pt>
                <c:pt idx="203526">
                  <c:v>10947.48</c:v>
                </c:pt>
                <c:pt idx="203527">
                  <c:v>8812.2900000000009</c:v>
                </c:pt>
                <c:pt idx="203528">
                  <c:v>11766.18</c:v>
                </c:pt>
                <c:pt idx="203529">
                  <c:v>9514.8799999999992</c:v>
                </c:pt>
                <c:pt idx="203530">
                  <c:v>7019.78</c:v>
                </c:pt>
                <c:pt idx="203531">
                  <c:v>11074.68</c:v>
                </c:pt>
                <c:pt idx="203532">
                  <c:v>7928.56</c:v>
                </c:pt>
                <c:pt idx="203533">
                  <c:v>10935.01</c:v>
                </c:pt>
                <c:pt idx="203534">
                  <c:v>9291.51</c:v>
                </c:pt>
                <c:pt idx="203535">
                  <c:v>9170.24</c:v>
                </c:pt>
                <c:pt idx="203536">
                  <c:v>10392.84</c:v>
                </c:pt>
                <c:pt idx="203537">
                  <c:v>8255.7900000000009</c:v>
                </c:pt>
                <c:pt idx="203538">
                  <c:v>8447.0499999999993</c:v>
                </c:pt>
                <c:pt idx="203539">
                  <c:v>9320.98</c:v>
                </c:pt>
                <c:pt idx="203540">
                  <c:v>10143.15</c:v>
                </c:pt>
                <c:pt idx="203541">
                  <c:v>9804.98</c:v>
                </c:pt>
                <c:pt idx="203542">
                  <c:v>11245.74</c:v>
                </c:pt>
                <c:pt idx="203543">
                  <c:v>9551.17</c:v>
                </c:pt>
                <c:pt idx="203544">
                  <c:v>7052.74</c:v>
                </c:pt>
                <c:pt idx="203545">
                  <c:v>13130.3</c:v>
                </c:pt>
                <c:pt idx="203546">
                  <c:v>10527.8</c:v>
                </c:pt>
                <c:pt idx="203547">
                  <c:v>10408.209999999999</c:v>
                </c:pt>
                <c:pt idx="203548">
                  <c:v>8413.5</c:v>
                </c:pt>
                <c:pt idx="203549">
                  <c:v>8537.2199999999993</c:v>
                </c:pt>
                <c:pt idx="203550">
                  <c:v>9685.25</c:v>
                </c:pt>
                <c:pt idx="203551">
                  <c:v>11692.02</c:v>
                </c:pt>
                <c:pt idx="203552">
                  <c:v>10</c:v>
                </c:pt>
                <c:pt idx="203553">
                  <c:v>11</c:v>
                </c:pt>
                <c:pt idx="203554">
                  <c:v>3.96</c:v>
                </c:pt>
                <c:pt idx="203555">
                  <c:v>3.16</c:v>
                </c:pt>
                <c:pt idx="203556">
                  <c:v>5.56</c:v>
                </c:pt>
                <c:pt idx="203557">
                  <c:v>2</c:v>
                </c:pt>
                <c:pt idx="203558">
                  <c:v>4.25</c:v>
                </c:pt>
                <c:pt idx="203559">
                  <c:v>0.5</c:v>
                </c:pt>
                <c:pt idx="203560">
                  <c:v>-11.73</c:v>
                </c:pt>
                <c:pt idx="203561">
                  <c:v>0.5</c:v>
                </c:pt>
                <c:pt idx="203562">
                  <c:v>1</c:v>
                </c:pt>
                <c:pt idx="203563">
                  <c:v>3557.38</c:v>
                </c:pt>
                <c:pt idx="203564">
                  <c:v>2843.48</c:v>
                </c:pt>
                <c:pt idx="203565">
                  <c:v>3957.74</c:v>
                </c:pt>
                <c:pt idx="203566">
                  <c:v>4091.91</c:v>
                </c:pt>
                <c:pt idx="203567">
                  <c:v>3729.72</c:v>
                </c:pt>
                <c:pt idx="203568">
                  <c:v>2908.84</c:v>
                </c:pt>
                <c:pt idx="203569">
                  <c:v>3082.61</c:v>
                </c:pt>
                <c:pt idx="203570">
                  <c:v>3268.05</c:v>
                </c:pt>
                <c:pt idx="203571">
                  <c:v>3744.36</c:v>
                </c:pt>
                <c:pt idx="203572">
                  <c:v>2726.56</c:v>
                </c:pt>
                <c:pt idx="203573">
                  <c:v>2492.3000000000002</c:v>
                </c:pt>
                <c:pt idx="203574">
                  <c:v>3030.16</c:v>
                </c:pt>
                <c:pt idx="203575">
                  <c:v>2375.87</c:v>
                </c:pt>
                <c:pt idx="203576">
                  <c:v>4409.0600000000004</c:v>
                </c:pt>
                <c:pt idx="203577">
                  <c:v>4169.92</c:v>
                </c:pt>
                <c:pt idx="203578">
                  <c:v>3478.32</c:v>
                </c:pt>
                <c:pt idx="203579">
                  <c:v>3105.5</c:v>
                </c:pt>
                <c:pt idx="203580">
                  <c:v>2865.38</c:v>
                </c:pt>
                <c:pt idx="203581">
                  <c:v>2074.29</c:v>
                </c:pt>
                <c:pt idx="203582">
                  <c:v>2861.22</c:v>
                </c:pt>
                <c:pt idx="203583">
                  <c:v>3935.91</c:v>
                </c:pt>
                <c:pt idx="203584">
                  <c:v>1825.94</c:v>
                </c:pt>
                <c:pt idx="203585">
                  <c:v>2449.14</c:v>
                </c:pt>
                <c:pt idx="203586">
                  <c:v>2687.93</c:v>
                </c:pt>
                <c:pt idx="203587">
                  <c:v>1866.08</c:v>
                </c:pt>
                <c:pt idx="203588">
                  <c:v>2352.46</c:v>
                </c:pt>
                <c:pt idx="203589">
                  <c:v>2622.5</c:v>
                </c:pt>
                <c:pt idx="203590">
                  <c:v>2576.2399999999998</c:v>
                </c:pt>
                <c:pt idx="203591">
                  <c:v>2482.13</c:v>
                </c:pt>
                <c:pt idx="203592">
                  <c:v>2379.66</c:v>
                </c:pt>
                <c:pt idx="203593">
                  <c:v>2894.49</c:v>
                </c:pt>
                <c:pt idx="203594">
                  <c:v>2591.0700000000002</c:v>
                </c:pt>
                <c:pt idx="203595">
                  <c:v>3487.05</c:v>
                </c:pt>
                <c:pt idx="203596">
                  <c:v>2880.98</c:v>
                </c:pt>
                <c:pt idx="203597">
                  <c:v>3019.49</c:v>
                </c:pt>
                <c:pt idx="203598">
                  <c:v>2000.86</c:v>
                </c:pt>
                <c:pt idx="203599">
                  <c:v>2314.7800000000002</c:v>
                </c:pt>
                <c:pt idx="203600">
                  <c:v>2546.63</c:v>
                </c:pt>
                <c:pt idx="203601">
                  <c:v>3808.29</c:v>
                </c:pt>
                <c:pt idx="203602">
                  <c:v>3087.46</c:v>
                </c:pt>
                <c:pt idx="203603">
                  <c:v>2703.84</c:v>
                </c:pt>
                <c:pt idx="203604">
                  <c:v>2812.71</c:v>
                </c:pt>
                <c:pt idx="203605">
                  <c:v>5409.78</c:v>
                </c:pt>
                <c:pt idx="203606">
                  <c:v>3274.16</c:v>
                </c:pt>
                <c:pt idx="203607">
                  <c:v>3438.45</c:v>
                </c:pt>
                <c:pt idx="203608">
                  <c:v>3084.08</c:v>
                </c:pt>
                <c:pt idx="203609">
                  <c:v>3256.48</c:v>
                </c:pt>
                <c:pt idx="203610">
                  <c:v>1573.17</c:v>
                </c:pt>
                <c:pt idx="203611">
                  <c:v>1828.8</c:v>
                </c:pt>
                <c:pt idx="203612">
                  <c:v>1854.55</c:v>
                </c:pt>
                <c:pt idx="203613">
                  <c:v>1826.32</c:v>
                </c:pt>
                <c:pt idx="203614">
                  <c:v>2467.0700000000002</c:v>
                </c:pt>
                <c:pt idx="203615">
                  <c:v>1629.04</c:v>
                </c:pt>
                <c:pt idx="203616">
                  <c:v>2743.17</c:v>
                </c:pt>
                <c:pt idx="203617">
                  <c:v>3163.08</c:v>
                </c:pt>
                <c:pt idx="203618">
                  <c:v>3027.52</c:v>
                </c:pt>
                <c:pt idx="203619">
                  <c:v>2414.84</c:v>
                </c:pt>
                <c:pt idx="203620">
                  <c:v>3545.61</c:v>
                </c:pt>
                <c:pt idx="203621">
                  <c:v>3542.18</c:v>
                </c:pt>
                <c:pt idx="203622">
                  <c:v>2525.1999999999998</c:v>
                </c:pt>
                <c:pt idx="203623">
                  <c:v>2623.85</c:v>
                </c:pt>
                <c:pt idx="203624">
                  <c:v>2932.63</c:v>
                </c:pt>
                <c:pt idx="203625">
                  <c:v>3478.19</c:v>
                </c:pt>
                <c:pt idx="203626">
                  <c:v>3241.27</c:v>
                </c:pt>
                <c:pt idx="203627">
                  <c:v>3135.72</c:v>
                </c:pt>
                <c:pt idx="203628">
                  <c:v>2980.55</c:v>
                </c:pt>
                <c:pt idx="203629">
                  <c:v>3454.64</c:v>
                </c:pt>
                <c:pt idx="203630">
                  <c:v>2553.88</c:v>
                </c:pt>
                <c:pt idx="203631">
                  <c:v>2260.19</c:v>
                </c:pt>
                <c:pt idx="203632">
                  <c:v>3198.37</c:v>
                </c:pt>
                <c:pt idx="203633">
                  <c:v>3116.82</c:v>
                </c:pt>
                <c:pt idx="203634">
                  <c:v>2512.83</c:v>
                </c:pt>
                <c:pt idx="203635">
                  <c:v>3228.02</c:v>
                </c:pt>
                <c:pt idx="203636">
                  <c:v>2231.42</c:v>
                </c:pt>
                <c:pt idx="203637">
                  <c:v>2888.7</c:v>
                </c:pt>
                <c:pt idx="203638">
                  <c:v>2983.95</c:v>
                </c:pt>
                <c:pt idx="203639">
                  <c:v>2726.19</c:v>
                </c:pt>
                <c:pt idx="203640">
                  <c:v>2468.39</c:v>
                </c:pt>
                <c:pt idx="203641">
                  <c:v>1807.1</c:v>
                </c:pt>
                <c:pt idx="203642">
                  <c:v>2755.03</c:v>
                </c:pt>
                <c:pt idx="203643">
                  <c:v>3163.29</c:v>
                </c:pt>
                <c:pt idx="203644">
                  <c:v>3097.37</c:v>
                </c:pt>
                <c:pt idx="203645">
                  <c:v>1747</c:v>
                </c:pt>
                <c:pt idx="203646">
                  <c:v>2821.71</c:v>
                </c:pt>
                <c:pt idx="203647">
                  <c:v>2103</c:v>
                </c:pt>
                <c:pt idx="203648">
                  <c:v>3305.15</c:v>
                </c:pt>
                <c:pt idx="203649">
                  <c:v>2725.35</c:v>
                </c:pt>
                <c:pt idx="203650">
                  <c:v>2141.88</c:v>
                </c:pt>
                <c:pt idx="203651">
                  <c:v>3216.64</c:v>
                </c:pt>
                <c:pt idx="203652">
                  <c:v>2626.06</c:v>
                </c:pt>
                <c:pt idx="203653">
                  <c:v>2523.4699999999998</c:v>
                </c:pt>
                <c:pt idx="203654">
                  <c:v>2805.19</c:v>
                </c:pt>
                <c:pt idx="203655">
                  <c:v>3330.86</c:v>
                </c:pt>
                <c:pt idx="203656">
                  <c:v>2285.5100000000002</c:v>
                </c:pt>
                <c:pt idx="203657">
                  <c:v>6142.92</c:v>
                </c:pt>
                <c:pt idx="203658">
                  <c:v>2741.82</c:v>
                </c:pt>
                <c:pt idx="203659">
                  <c:v>3210.8</c:v>
                </c:pt>
                <c:pt idx="203660">
                  <c:v>3785.06</c:v>
                </c:pt>
                <c:pt idx="203661">
                  <c:v>4502.2700000000004</c:v>
                </c:pt>
                <c:pt idx="203662">
                  <c:v>1859.14</c:v>
                </c:pt>
                <c:pt idx="203663">
                  <c:v>1888.75</c:v>
                </c:pt>
                <c:pt idx="203664">
                  <c:v>2007.55</c:v>
                </c:pt>
                <c:pt idx="203665">
                  <c:v>2464.29</c:v>
                </c:pt>
                <c:pt idx="203666">
                  <c:v>2218.9499999999998</c:v>
                </c:pt>
                <c:pt idx="203667">
                  <c:v>2039.18</c:v>
                </c:pt>
                <c:pt idx="203668">
                  <c:v>2346.5500000000002</c:v>
                </c:pt>
                <c:pt idx="203669">
                  <c:v>3611.51</c:v>
                </c:pt>
                <c:pt idx="203670">
                  <c:v>3069.81</c:v>
                </c:pt>
                <c:pt idx="203671">
                  <c:v>2331.8000000000002</c:v>
                </c:pt>
                <c:pt idx="203672">
                  <c:v>3608.25</c:v>
                </c:pt>
                <c:pt idx="203673">
                  <c:v>3057.73</c:v>
                </c:pt>
                <c:pt idx="203674">
                  <c:v>2642</c:v>
                </c:pt>
                <c:pt idx="203675">
                  <c:v>2310.84</c:v>
                </c:pt>
                <c:pt idx="203676">
                  <c:v>2340.81</c:v>
                </c:pt>
                <c:pt idx="203677">
                  <c:v>2269.27</c:v>
                </c:pt>
                <c:pt idx="203678">
                  <c:v>2589.6</c:v>
                </c:pt>
                <c:pt idx="203679">
                  <c:v>2800.86</c:v>
                </c:pt>
                <c:pt idx="203680">
                  <c:v>3115.46</c:v>
                </c:pt>
                <c:pt idx="203681">
                  <c:v>2530.79</c:v>
                </c:pt>
                <c:pt idx="203682">
                  <c:v>2625.03</c:v>
                </c:pt>
                <c:pt idx="203683">
                  <c:v>2424.4499999999998</c:v>
                </c:pt>
                <c:pt idx="203684">
                  <c:v>2342.71</c:v>
                </c:pt>
                <c:pt idx="203685">
                  <c:v>2404.06</c:v>
                </c:pt>
                <c:pt idx="203686">
                  <c:v>2131.3000000000002</c:v>
                </c:pt>
                <c:pt idx="203687">
                  <c:v>1918.43</c:v>
                </c:pt>
                <c:pt idx="203688">
                  <c:v>2088.38</c:v>
                </c:pt>
                <c:pt idx="203689">
                  <c:v>2221.08</c:v>
                </c:pt>
                <c:pt idx="203690">
                  <c:v>2088.9699999999998</c:v>
                </c:pt>
                <c:pt idx="203691">
                  <c:v>1898.59</c:v>
                </c:pt>
                <c:pt idx="203692">
                  <c:v>2491.13</c:v>
                </c:pt>
                <c:pt idx="203693">
                  <c:v>2282.48</c:v>
                </c:pt>
                <c:pt idx="203694">
                  <c:v>2296.61</c:v>
                </c:pt>
                <c:pt idx="203695">
                  <c:v>1971.34</c:v>
                </c:pt>
                <c:pt idx="203696">
                  <c:v>2436.7600000000002</c:v>
                </c:pt>
                <c:pt idx="203697">
                  <c:v>2102.6999999999998</c:v>
                </c:pt>
                <c:pt idx="203698">
                  <c:v>1855.85</c:v>
                </c:pt>
                <c:pt idx="203699">
                  <c:v>1972.05</c:v>
                </c:pt>
                <c:pt idx="203700">
                  <c:v>1745.37</c:v>
                </c:pt>
                <c:pt idx="203701">
                  <c:v>1647.48</c:v>
                </c:pt>
                <c:pt idx="203702">
                  <c:v>3045.1</c:v>
                </c:pt>
                <c:pt idx="203703">
                  <c:v>2131.37</c:v>
                </c:pt>
                <c:pt idx="203704">
                  <c:v>2244.85</c:v>
                </c:pt>
                <c:pt idx="203705">
                  <c:v>2975.42</c:v>
                </c:pt>
                <c:pt idx="203706">
                  <c:v>310</c:v>
                </c:pt>
                <c:pt idx="203707">
                  <c:v>531</c:v>
                </c:pt>
                <c:pt idx="203708">
                  <c:v>795.5</c:v>
                </c:pt>
                <c:pt idx="203709">
                  <c:v>250</c:v>
                </c:pt>
                <c:pt idx="203710">
                  <c:v>402</c:v>
                </c:pt>
                <c:pt idx="203711">
                  <c:v>293</c:v>
                </c:pt>
                <c:pt idx="203712">
                  <c:v>172</c:v>
                </c:pt>
                <c:pt idx="203713">
                  <c:v>253</c:v>
                </c:pt>
                <c:pt idx="203714">
                  <c:v>309</c:v>
                </c:pt>
                <c:pt idx="203715">
                  <c:v>150</c:v>
                </c:pt>
                <c:pt idx="203716">
                  <c:v>391</c:v>
                </c:pt>
                <c:pt idx="203717">
                  <c:v>395.5</c:v>
                </c:pt>
                <c:pt idx="203718">
                  <c:v>303</c:v>
                </c:pt>
                <c:pt idx="203719">
                  <c:v>227</c:v>
                </c:pt>
                <c:pt idx="203720">
                  <c:v>359.5</c:v>
                </c:pt>
                <c:pt idx="203721">
                  <c:v>444.5</c:v>
                </c:pt>
                <c:pt idx="203722">
                  <c:v>-89</c:v>
                </c:pt>
                <c:pt idx="203723">
                  <c:v>215</c:v>
                </c:pt>
                <c:pt idx="203724">
                  <c:v>351</c:v>
                </c:pt>
                <c:pt idx="203725">
                  <c:v>514</c:v>
                </c:pt>
                <c:pt idx="203726">
                  <c:v>174</c:v>
                </c:pt>
                <c:pt idx="203727">
                  <c:v>318</c:v>
                </c:pt>
                <c:pt idx="203728">
                  <c:v>318</c:v>
                </c:pt>
                <c:pt idx="203729">
                  <c:v>118</c:v>
                </c:pt>
                <c:pt idx="203730">
                  <c:v>301.5</c:v>
                </c:pt>
                <c:pt idx="203731">
                  <c:v>385</c:v>
                </c:pt>
                <c:pt idx="203732">
                  <c:v>292.5</c:v>
                </c:pt>
                <c:pt idx="203733">
                  <c:v>276</c:v>
                </c:pt>
                <c:pt idx="203734">
                  <c:v>308</c:v>
                </c:pt>
                <c:pt idx="203735">
                  <c:v>338</c:v>
                </c:pt>
                <c:pt idx="203736">
                  <c:v>106</c:v>
                </c:pt>
                <c:pt idx="203737">
                  <c:v>43</c:v>
                </c:pt>
                <c:pt idx="203738">
                  <c:v>100</c:v>
                </c:pt>
                <c:pt idx="203739">
                  <c:v>56</c:v>
                </c:pt>
                <c:pt idx="203740">
                  <c:v>201.5</c:v>
                </c:pt>
                <c:pt idx="203741">
                  <c:v>115.92</c:v>
                </c:pt>
                <c:pt idx="203742">
                  <c:v>108.76</c:v>
                </c:pt>
                <c:pt idx="203743">
                  <c:v>138.84</c:v>
                </c:pt>
                <c:pt idx="203744">
                  <c:v>87.84</c:v>
                </c:pt>
                <c:pt idx="203745">
                  <c:v>63.92</c:v>
                </c:pt>
                <c:pt idx="203746">
                  <c:v>160.52000000000001</c:v>
                </c:pt>
                <c:pt idx="203747">
                  <c:v>87.68</c:v>
                </c:pt>
                <c:pt idx="203748">
                  <c:v>-1.98</c:v>
                </c:pt>
                <c:pt idx="203749">
                  <c:v>124.76</c:v>
                </c:pt>
                <c:pt idx="203750">
                  <c:v>97.68</c:v>
                </c:pt>
                <c:pt idx="203751">
                  <c:v>187.68</c:v>
                </c:pt>
                <c:pt idx="203752">
                  <c:v>307.27999999999997</c:v>
                </c:pt>
                <c:pt idx="203753">
                  <c:v>91.34</c:v>
                </c:pt>
                <c:pt idx="203754">
                  <c:v>162.76</c:v>
                </c:pt>
                <c:pt idx="203755">
                  <c:v>191.76</c:v>
                </c:pt>
                <c:pt idx="203756">
                  <c:v>10.92</c:v>
                </c:pt>
                <c:pt idx="203757">
                  <c:v>141.84</c:v>
                </c:pt>
                <c:pt idx="203758">
                  <c:v>-81</c:v>
                </c:pt>
                <c:pt idx="203759">
                  <c:v>-60.16</c:v>
                </c:pt>
                <c:pt idx="203760">
                  <c:v>176.84</c:v>
                </c:pt>
                <c:pt idx="203761">
                  <c:v>153.56</c:v>
                </c:pt>
                <c:pt idx="203762">
                  <c:v>35.92</c:v>
                </c:pt>
                <c:pt idx="203763">
                  <c:v>60.92</c:v>
                </c:pt>
                <c:pt idx="203764">
                  <c:v>33.799999999999997</c:v>
                </c:pt>
                <c:pt idx="203765">
                  <c:v>61.84</c:v>
                </c:pt>
                <c:pt idx="203766">
                  <c:v>-20.92</c:v>
                </c:pt>
                <c:pt idx="203767">
                  <c:v>164.68</c:v>
                </c:pt>
                <c:pt idx="203768">
                  <c:v>224.64</c:v>
                </c:pt>
                <c:pt idx="203769">
                  <c:v>125.76</c:v>
                </c:pt>
                <c:pt idx="203770">
                  <c:v>76.84</c:v>
                </c:pt>
                <c:pt idx="203771">
                  <c:v>40.92</c:v>
                </c:pt>
                <c:pt idx="203772">
                  <c:v>76.84</c:v>
                </c:pt>
                <c:pt idx="203773">
                  <c:v>162.47999999999999</c:v>
                </c:pt>
                <c:pt idx="203774">
                  <c:v>135.68</c:v>
                </c:pt>
                <c:pt idx="203775">
                  <c:v>100.84</c:v>
                </c:pt>
                <c:pt idx="203776">
                  <c:v>83.6</c:v>
                </c:pt>
                <c:pt idx="203777">
                  <c:v>33.92</c:v>
                </c:pt>
                <c:pt idx="203778">
                  <c:v>28.92</c:v>
                </c:pt>
                <c:pt idx="203779">
                  <c:v>100.76</c:v>
                </c:pt>
                <c:pt idx="203780">
                  <c:v>91.8</c:v>
                </c:pt>
                <c:pt idx="203781">
                  <c:v>103.76</c:v>
                </c:pt>
                <c:pt idx="203782">
                  <c:v>112.68</c:v>
                </c:pt>
                <c:pt idx="203783">
                  <c:v>118.08</c:v>
                </c:pt>
                <c:pt idx="203784">
                  <c:v>134</c:v>
                </c:pt>
                <c:pt idx="203785">
                  <c:v>75.08</c:v>
                </c:pt>
                <c:pt idx="203786">
                  <c:v>10.119999999999999</c:v>
                </c:pt>
                <c:pt idx="203787">
                  <c:v>78.760000000000005</c:v>
                </c:pt>
                <c:pt idx="203788">
                  <c:v>23.92</c:v>
                </c:pt>
                <c:pt idx="203789">
                  <c:v>58.92</c:v>
                </c:pt>
                <c:pt idx="203790">
                  <c:v>55.92</c:v>
                </c:pt>
                <c:pt idx="203791">
                  <c:v>5.88</c:v>
                </c:pt>
                <c:pt idx="203792">
                  <c:v>38.36</c:v>
                </c:pt>
                <c:pt idx="203793">
                  <c:v>53.72</c:v>
                </c:pt>
                <c:pt idx="203794">
                  <c:v>68.84</c:v>
                </c:pt>
                <c:pt idx="203795">
                  <c:v>10.88</c:v>
                </c:pt>
                <c:pt idx="203796">
                  <c:v>72.72</c:v>
                </c:pt>
                <c:pt idx="203797">
                  <c:v>30.92</c:v>
                </c:pt>
                <c:pt idx="203798">
                  <c:v>131.96</c:v>
                </c:pt>
                <c:pt idx="203799">
                  <c:v>72.48</c:v>
                </c:pt>
                <c:pt idx="203800">
                  <c:v>78.08</c:v>
                </c:pt>
                <c:pt idx="203801">
                  <c:v>101.64</c:v>
                </c:pt>
                <c:pt idx="203802">
                  <c:v>54.12</c:v>
                </c:pt>
                <c:pt idx="203803">
                  <c:v>177.64</c:v>
                </c:pt>
                <c:pt idx="203804">
                  <c:v>252.96</c:v>
                </c:pt>
                <c:pt idx="203805">
                  <c:v>84.72</c:v>
                </c:pt>
                <c:pt idx="203806">
                  <c:v>49.88</c:v>
                </c:pt>
                <c:pt idx="203807">
                  <c:v>62.96</c:v>
                </c:pt>
                <c:pt idx="203808">
                  <c:v>10</c:v>
                </c:pt>
                <c:pt idx="203809">
                  <c:v>-24.88</c:v>
                </c:pt>
                <c:pt idx="203810">
                  <c:v>38.92</c:v>
                </c:pt>
                <c:pt idx="203811">
                  <c:v>59.84</c:v>
                </c:pt>
                <c:pt idx="203812">
                  <c:v>116.84</c:v>
                </c:pt>
                <c:pt idx="203813">
                  <c:v>27.88</c:v>
                </c:pt>
                <c:pt idx="203814">
                  <c:v>85.84</c:v>
                </c:pt>
                <c:pt idx="203815">
                  <c:v>96.84</c:v>
                </c:pt>
                <c:pt idx="203816">
                  <c:v>112.68</c:v>
                </c:pt>
                <c:pt idx="203817">
                  <c:v>83.64</c:v>
                </c:pt>
                <c:pt idx="203818">
                  <c:v>32.76</c:v>
                </c:pt>
                <c:pt idx="203819">
                  <c:v>23.92</c:v>
                </c:pt>
                <c:pt idx="203820">
                  <c:v>23.92</c:v>
                </c:pt>
                <c:pt idx="203821">
                  <c:v>47.8</c:v>
                </c:pt>
                <c:pt idx="203822">
                  <c:v>24.76</c:v>
                </c:pt>
                <c:pt idx="203823">
                  <c:v>54.68</c:v>
                </c:pt>
                <c:pt idx="203824">
                  <c:v>76.760000000000005</c:v>
                </c:pt>
                <c:pt idx="203825">
                  <c:v>43.68</c:v>
                </c:pt>
                <c:pt idx="203826">
                  <c:v>64.84</c:v>
                </c:pt>
                <c:pt idx="203827">
                  <c:v>38.92</c:v>
                </c:pt>
                <c:pt idx="203828">
                  <c:v>-3.12</c:v>
                </c:pt>
                <c:pt idx="203829">
                  <c:v>60.84</c:v>
                </c:pt>
                <c:pt idx="203830">
                  <c:v>57.84</c:v>
                </c:pt>
                <c:pt idx="203831">
                  <c:v>44.92</c:v>
                </c:pt>
                <c:pt idx="203832">
                  <c:v>23.92</c:v>
                </c:pt>
                <c:pt idx="203833">
                  <c:v>15</c:v>
                </c:pt>
                <c:pt idx="203834">
                  <c:v>71.8</c:v>
                </c:pt>
                <c:pt idx="203835">
                  <c:v>91.64</c:v>
                </c:pt>
                <c:pt idx="203836">
                  <c:v>66.84</c:v>
                </c:pt>
                <c:pt idx="203837">
                  <c:v>4.88</c:v>
                </c:pt>
                <c:pt idx="203838">
                  <c:v>23.92</c:v>
                </c:pt>
                <c:pt idx="203839">
                  <c:v>10</c:v>
                </c:pt>
                <c:pt idx="203840">
                  <c:v>23.92</c:v>
                </c:pt>
                <c:pt idx="203841">
                  <c:v>84.8</c:v>
                </c:pt>
                <c:pt idx="203842">
                  <c:v>30.92</c:v>
                </c:pt>
                <c:pt idx="203843">
                  <c:v>4.88</c:v>
                </c:pt>
                <c:pt idx="203844">
                  <c:v>10500.2</c:v>
                </c:pt>
                <c:pt idx="203845">
                  <c:v>10375.86</c:v>
                </c:pt>
                <c:pt idx="203846">
                  <c:v>11985.75</c:v>
                </c:pt>
                <c:pt idx="203847">
                  <c:v>8372.24</c:v>
                </c:pt>
                <c:pt idx="203848">
                  <c:v>8149.66</c:v>
                </c:pt>
                <c:pt idx="203849">
                  <c:v>9102.82</c:v>
                </c:pt>
                <c:pt idx="203850">
                  <c:v>9451.93</c:v>
                </c:pt>
                <c:pt idx="203851">
                  <c:v>8951.75</c:v>
                </c:pt>
                <c:pt idx="203852">
                  <c:v>8334.85</c:v>
                </c:pt>
                <c:pt idx="203853">
                  <c:v>7986.63</c:v>
                </c:pt>
                <c:pt idx="203854">
                  <c:v>6908.4</c:v>
                </c:pt>
                <c:pt idx="203855">
                  <c:v>7401.7</c:v>
                </c:pt>
                <c:pt idx="203856">
                  <c:v>6265.47</c:v>
                </c:pt>
                <c:pt idx="203857">
                  <c:v>7147.26</c:v>
                </c:pt>
                <c:pt idx="203858">
                  <c:v>8326.24</c:v>
                </c:pt>
                <c:pt idx="203859">
                  <c:v>7990.33</c:v>
                </c:pt>
                <c:pt idx="203860">
                  <c:v>7421.23</c:v>
                </c:pt>
                <c:pt idx="203861">
                  <c:v>8946.32</c:v>
                </c:pt>
                <c:pt idx="203862">
                  <c:v>6356.76</c:v>
                </c:pt>
                <c:pt idx="203863">
                  <c:v>7483.8</c:v>
                </c:pt>
                <c:pt idx="203864">
                  <c:v>8623.6299999999992</c:v>
                </c:pt>
                <c:pt idx="203865">
                  <c:v>7997.74</c:v>
                </c:pt>
                <c:pt idx="203866">
                  <c:v>8131.34</c:v>
                </c:pt>
                <c:pt idx="203867">
                  <c:v>9041.84</c:v>
                </c:pt>
                <c:pt idx="203868">
                  <c:v>8193.5</c:v>
                </c:pt>
                <c:pt idx="203869">
                  <c:v>8330.06</c:v>
                </c:pt>
                <c:pt idx="203870">
                  <c:v>6897.78</c:v>
                </c:pt>
                <c:pt idx="203871">
                  <c:v>9640.6</c:v>
                </c:pt>
                <c:pt idx="203872">
                  <c:v>7025.7</c:v>
                </c:pt>
                <c:pt idx="203873">
                  <c:v>6519.68</c:v>
                </c:pt>
                <c:pt idx="203874">
                  <c:v>5780.96</c:v>
                </c:pt>
                <c:pt idx="203875">
                  <c:v>6602.85</c:v>
                </c:pt>
                <c:pt idx="203876">
                  <c:v>7416.71</c:v>
                </c:pt>
                <c:pt idx="203877">
                  <c:v>6371.36</c:v>
                </c:pt>
                <c:pt idx="203878">
                  <c:v>6069.02</c:v>
                </c:pt>
                <c:pt idx="203879">
                  <c:v>6325.68</c:v>
                </c:pt>
                <c:pt idx="203880">
                  <c:v>6811.71</c:v>
                </c:pt>
                <c:pt idx="203881">
                  <c:v>6771.7</c:v>
                </c:pt>
                <c:pt idx="203882">
                  <c:v>6633.7</c:v>
                </c:pt>
                <c:pt idx="203883">
                  <c:v>6813.84</c:v>
                </c:pt>
                <c:pt idx="203884">
                  <c:v>9316.69</c:v>
                </c:pt>
                <c:pt idx="203885">
                  <c:v>9643.18</c:v>
                </c:pt>
                <c:pt idx="203886">
                  <c:v>23670.84</c:v>
                </c:pt>
                <c:pt idx="203887">
                  <c:v>9852.52</c:v>
                </c:pt>
                <c:pt idx="203888">
                  <c:v>12608.04</c:v>
                </c:pt>
                <c:pt idx="203889">
                  <c:v>18202.32</c:v>
                </c:pt>
                <c:pt idx="203890">
                  <c:v>35453.79</c:v>
                </c:pt>
                <c:pt idx="203891">
                  <c:v>9475.57</c:v>
                </c:pt>
                <c:pt idx="203892">
                  <c:v>6923.88</c:v>
                </c:pt>
                <c:pt idx="203893">
                  <c:v>5523.52</c:v>
                </c:pt>
                <c:pt idx="203894">
                  <c:v>5664.76</c:v>
                </c:pt>
                <c:pt idx="203895">
                  <c:v>6678.59</c:v>
                </c:pt>
                <c:pt idx="203896">
                  <c:v>6602.3</c:v>
                </c:pt>
                <c:pt idx="203897">
                  <c:v>8758.24</c:v>
                </c:pt>
                <c:pt idx="203898">
                  <c:v>11085.52</c:v>
                </c:pt>
                <c:pt idx="203899">
                  <c:v>9247.9</c:v>
                </c:pt>
                <c:pt idx="203900">
                  <c:v>7527.32</c:v>
                </c:pt>
                <c:pt idx="203901">
                  <c:v>8945.7199999999993</c:v>
                </c:pt>
                <c:pt idx="203902">
                  <c:v>10269.6</c:v>
                </c:pt>
                <c:pt idx="203903">
                  <c:v>9240.2199999999993</c:v>
                </c:pt>
                <c:pt idx="203904">
                  <c:v>8542.2199999999993</c:v>
                </c:pt>
                <c:pt idx="203905">
                  <c:v>6430.43</c:v>
                </c:pt>
                <c:pt idx="203906">
                  <c:v>8014.52</c:v>
                </c:pt>
                <c:pt idx="203907">
                  <c:v>9421.24</c:v>
                </c:pt>
                <c:pt idx="203908">
                  <c:v>8943.1200000000008</c:v>
                </c:pt>
                <c:pt idx="203909">
                  <c:v>6681.43</c:v>
                </c:pt>
                <c:pt idx="203910">
                  <c:v>8219.4500000000007</c:v>
                </c:pt>
                <c:pt idx="203911">
                  <c:v>8641.36</c:v>
                </c:pt>
                <c:pt idx="203912">
                  <c:v>8988.82</c:v>
                </c:pt>
                <c:pt idx="203913">
                  <c:v>7698.15</c:v>
                </c:pt>
                <c:pt idx="203914">
                  <c:v>8342.36</c:v>
                </c:pt>
                <c:pt idx="203915">
                  <c:v>8502.5400000000009</c:v>
                </c:pt>
                <c:pt idx="203916">
                  <c:v>8234.49</c:v>
                </c:pt>
                <c:pt idx="203917">
                  <c:v>7377.4</c:v>
                </c:pt>
                <c:pt idx="203918">
                  <c:v>7920.71</c:v>
                </c:pt>
                <c:pt idx="203919">
                  <c:v>8470.86</c:v>
                </c:pt>
                <c:pt idx="203920">
                  <c:v>8468.32</c:v>
                </c:pt>
                <c:pt idx="203921">
                  <c:v>8031.54</c:v>
                </c:pt>
                <c:pt idx="203922">
                  <c:v>7138.13</c:v>
                </c:pt>
                <c:pt idx="203923">
                  <c:v>7709.21</c:v>
                </c:pt>
                <c:pt idx="203924">
                  <c:v>7279.41</c:v>
                </c:pt>
                <c:pt idx="203925">
                  <c:v>5926.9</c:v>
                </c:pt>
                <c:pt idx="203926">
                  <c:v>8689.3799999999992</c:v>
                </c:pt>
                <c:pt idx="203927">
                  <c:v>7157.87</c:v>
                </c:pt>
                <c:pt idx="203928">
                  <c:v>6696.69</c:v>
                </c:pt>
                <c:pt idx="203929">
                  <c:v>7983.46</c:v>
                </c:pt>
                <c:pt idx="203930">
                  <c:v>7152.46</c:v>
                </c:pt>
                <c:pt idx="203931">
                  <c:v>5676.91</c:v>
                </c:pt>
                <c:pt idx="203932">
                  <c:v>5745.93</c:v>
                </c:pt>
                <c:pt idx="203933">
                  <c:v>6248.72</c:v>
                </c:pt>
                <c:pt idx="203934">
                  <c:v>7502.96</c:v>
                </c:pt>
                <c:pt idx="203935">
                  <c:v>6996.88</c:v>
                </c:pt>
                <c:pt idx="203936">
                  <c:v>16346.37</c:v>
                </c:pt>
                <c:pt idx="203937">
                  <c:v>10523.75</c:v>
                </c:pt>
                <c:pt idx="203938">
                  <c:v>24665.98</c:v>
                </c:pt>
                <c:pt idx="203939">
                  <c:v>9926.9500000000007</c:v>
                </c:pt>
                <c:pt idx="203940">
                  <c:v>9519.91</c:v>
                </c:pt>
                <c:pt idx="203941">
                  <c:v>17425.46</c:v>
                </c:pt>
                <c:pt idx="203942">
                  <c:v>33002.44</c:v>
                </c:pt>
                <c:pt idx="203943">
                  <c:v>16400.89</c:v>
                </c:pt>
                <c:pt idx="203944">
                  <c:v>7832.37</c:v>
                </c:pt>
                <c:pt idx="203945">
                  <c:v>6056.56</c:v>
                </c:pt>
                <c:pt idx="203946">
                  <c:v>7522.22</c:v>
                </c:pt>
                <c:pt idx="203947">
                  <c:v>5867.18</c:v>
                </c:pt>
                <c:pt idx="203948">
                  <c:v>7952.44</c:v>
                </c:pt>
                <c:pt idx="203949">
                  <c:v>9118.32</c:v>
                </c:pt>
                <c:pt idx="203950">
                  <c:v>10384.620000000001</c:v>
                </c:pt>
                <c:pt idx="203951">
                  <c:v>9111.65</c:v>
                </c:pt>
                <c:pt idx="203952">
                  <c:v>8595.1200000000008</c:v>
                </c:pt>
                <c:pt idx="203953">
                  <c:v>8086.2</c:v>
                </c:pt>
                <c:pt idx="203954">
                  <c:v>8473.0400000000009</c:v>
                </c:pt>
                <c:pt idx="203955">
                  <c:v>7097.39</c:v>
                </c:pt>
                <c:pt idx="203956">
                  <c:v>6402.54</c:v>
                </c:pt>
                <c:pt idx="203957">
                  <c:v>6287.26</c:v>
                </c:pt>
                <c:pt idx="203958">
                  <c:v>7220.79</c:v>
                </c:pt>
                <c:pt idx="203959">
                  <c:v>5471.92</c:v>
                </c:pt>
                <c:pt idx="203960">
                  <c:v>4473.5600000000004</c:v>
                </c:pt>
                <c:pt idx="203961">
                  <c:v>4026.56</c:v>
                </c:pt>
                <c:pt idx="203962">
                  <c:v>4548.24</c:v>
                </c:pt>
                <c:pt idx="203963">
                  <c:v>5302.92</c:v>
                </c:pt>
                <c:pt idx="203964">
                  <c:v>5446.02</c:v>
                </c:pt>
                <c:pt idx="203965">
                  <c:v>5340.61</c:v>
                </c:pt>
                <c:pt idx="203966">
                  <c:v>5352.75</c:v>
                </c:pt>
                <c:pt idx="203967">
                  <c:v>4541.5600000000004</c:v>
                </c:pt>
                <c:pt idx="203968">
                  <c:v>5459.77</c:v>
                </c:pt>
                <c:pt idx="203969">
                  <c:v>4905.72</c:v>
                </c:pt>
                <c:pt idx="203970">
                  <c:v>5210.07</c:v>
                </c:pt>
                <c:pt idx="203971">
                  <c:v>5921.68</c:v>
                </c:pt>
                <c:pt idx="203972">
                  <c:v>6723.12</c:v>
                </c:pt>
                <c:pt idx="203973">
                  <c:v>4425.32</c:v>
                </c:pt>
                <c:pt idx="203974">
                  <c:v>5604.9</c:v>
                </c:pt>
                <c:pt idx="203975">
                  <c:v>4813.96</c:v>
                </c:pt>
                <c:pt idx="203976">
                  <c:v>5582.56</c:v>
                </c:pt>
                <c:pt idx="203977">
                  <c:v>5432.4</c:v>
                </c:pt>
                <c:pt idx="203978">
                  <c:v>6532.36</c:v>
                </c:pt>
                <c:pt idx="203979">
                  <c:v>5603.94</c:v>
                </c:pt>
                <c:pt idx="203980">
                  <c:v>4876.16</c:v>
                </c:pt>
                <c:pt idx="203981">
                  <c:v>5839.67</c:v>
                </c:pt>
                <c:pt idx="203982">
                  <c:v>5407.65</c:v>
                </c:pt>
                <c:pt idx="203983">
                  <c:v>5272.05</c:v>
                </c:pt>
                <c:pt idx="203984">
                  <c:v>4675.4799999999996</c:v>
                </c:pt>
                <c:pt idx="203985">
                  <c:v>5970.53</c:v>
                </c:pt>
                <c:pt idx="203986">
                  <c:v>5374.32</c:v>
                </c:pt>
                <c:pt idx="203987">
                  <c:v>192.75</c:v>
                </c:pt>
                <c:pt idx="203988">
                  <c:v>222.5</c:v>
                </c:pt>
                <c:pt idx="203989">
                  <c:v>562.48</c:v>
                </c:pt>
                <c:pt idx="203990">
                  <c:v>403.75</c:v>
                </c:pt>
                <c:pt idx="203991">
                  <c:v>603.9</c:v>
                </c:pt>
                <c:pt idx="203992">
                  <c:v>1356.4</c:v>
                </c:pt>
                <c:pt idx="203993">
                  <c:v>2449.75</c:v>
                </c:pt>
                <c:pt idx="203994">
                  <c:v>1595.28</c:v>
                </c:pt>
                <c:pt idx="203995">
                  <c:v>5109.2</c:v>
                </c:pt>
                <c:pt idx="203996">
                  <c:v>4705.8</c:v>
                </c:pt>
                <c:pt idx="203997">
                  <c:v>3966.94</c:v>
                </c:pt>
                <c:pt idx="203998">
                  <c:v>4205.42</c:v>
                </c:pt>
                <c:pt idx="203999">
                  <c:v>4437.43</c:v>
                </c:pt>
                <c:pt idx="204000">
                  <c:v>4958.67</c:v>
                </c:pt>
                <c:pt idx="204001">
                  <c:v>3569.45</c:v>
                </c:pt>
                <c:pt idx="204002">
                  <c:v>2142.9</c:v>
                </c:pt>
                <c:pt idx="204003">
                  <c:v>2049.11</c:v>
                </c:pt>
                <c:pt idx="204004">
                  <c:v>2071.59</c:v>
                </c:pt>
                <c:pt idx="204005">
                  <c:v>1584.7</c:v>
                </c:pt>
                <c:pt idx="204006">
                  <c:v>1447.26</c:v>
                </c:pt>
                <c:pt idx="204007">
                  <c:v>706.52</c:v>
                </c:pt>
                <c:pt idx="204008">
                  <c:v>721.27</c:v>
                </c:pt>
                <c:pt idx="204009">
                  <c:v>444.4</c:v>
                </c:pt>
                <c:pt idx="204010">
                  <c:v>598.97</c:v>
                </c:pt>
                <c:pt idx="204011">
                  <c:v>747.22</c:v>
                </c:pt>
                <c:pt idx="204012">
                  <c:v>583.5</c:v>
                </c:pt>
                <c:pt idx="204013">
                  <c:v>582.23</c:v>
                </c:pt>
                <c:pt idx="204014">
                  <c:v>589.54</c:v>
                </c:pt>
                <c:pt idx="204015">
                  <c:v>327.78</c:v>
                </c:pt>
                <c:pt idx="204016">
                  <c:v>429.49</c:v>
                </c:pt>
                <c:pt idx="204017">
                  <c:v>823.48</c:v>
                </c:pt>
                <c:pt idx="204018">
                  <c:v>475.6</c:v>
                </c:pt>
                <c:pt idx="204019">
                  <c:v>594.66</c:v>
                </c:pt>
                <c:pt idx="204020">
                  <c:v>556.99</c:v>
                </c:pt>
                <c:pt idx="204021">
                  <c:v>530.17999999999995</c:v>
                </c:pt>
                <c:pt idx="204022">
                  <c:v>906.44</c:v>
                </c:pt>
                <c:pt idx="204023">
                  <c:v>525.51</c:v>
                </c:pt>
                <c:pt idx="204024">
                  <c:v>692.38</c:v>
                </c:pt>
                <c:pt idx="204025">
                  <c:v>867.77</c:v>
                </c:pt>
                <c:pt idx="204026">
                  <c:v>324.56</c:v>
                </c:pt>
                <c:pt idx="204027">
                  <c:v>396.28</c:v>
                </c:pt>
                <c:pt idx="204028">
                  <c:v>572.99</c:v>
                </c:pt>
                <c:pt idx="204029">
                  <c:v>1389.69</c:v>
                </c:pt>
                <c:pt idx="204030">
                  <c:v>2284.7199999999998</c:v>
                </c:pt>
                <c:pt idx="204031">
                  <c:v>3213.88</c:v>
                </c:pt>
                <c:pt idx="204032">
                  <c:v>2657.85</c:v>
                </c:pt>
                <c:pt idx="204033">
                  <c:v>567.25</c:v>
                </c:pt>
                <c:pt idx="204034">
                  <c:v>44</c:v>
                </c:pt>
                <c:pt idx="204035">
                  <c:v>4</c:v>
                </c:pt>
                <c:pt idx="204036">
                  <c:v>3.95</c:v>
                </c:pt>
                <c:pt idx="204037">
                  <c:v>25.5</c:v>
                </c:pt>
                <c:pt idx="204038">
                  <c:v>55.11</c:v>
                </c:pt>
                <c:pt idx="204039">
                  <c:v>27.26</c:v>
                </c:pt>
                <c:pt idx="204040">
                  <c:v>100.64</c:v>
                </c:pt>
                <c:pt idx="204041">
                  <c:v>570.03</c:v>
                </c:pt>
                <c:pt idx="204042">
                  <c:v>497.74</c:v>
                </c:pt>
                <c:pt idx="204043">
                  <c:v>1745.45</c:v>
                </c:pt>
                <c:pt idx="204044">
                  <c:v>1668.68</c:v>
                </c:pt>
                <c:pt idx="204045">
                  <c:v>3561.72</c:v>
                </c:pt>
                <c:pt idx="204046">
                  <c:v>4756.57</c:v>
                </c:pt>
                <c:pt idx="204047">
                  <c:v>5369.13</c:v>
                </c:pt>
                <c:pt idx="204048">
                  <c:v>5430.43</c:v>
                </c:pt>
                <c:pt idx="204049">
                  <c:v>4650.72</c:v>
                </c:pt>
                <c:pt idx="204050">
                  <c:v>5124.5600000000004</c:v>
                </c:pt>
                <c:pt idx="204051">
                  <c:v>3548.2</c:v>
                </c:pt>
                <c:pt idx="204052">
                  <c:v>3307.01</c:v>
                </c:pt>
                <c:pt idx="204053">
                  <c:v>3292.24</c:v>
                </c:pt>
                <c:pt idx="204054">
                  <c:v>1941.08</c:v>
                </c:pt>
                <c:pt idx="204055">
                  <c:v>2139.0500000000002</c:v>
                </c:pt>
                <c:pt idx="204056">
                  <c:v>1310.77</c:v>
                </c:pt>
                <c:pt idx="204057">
                  <c:v>1387.56</c:v>
                </c:pt>
                <c:pt idx="204058">
                  <c:v>1222.42</c:v>
                </c:pt>
                <c:pt idx="204059">
                  <c:v>599.14</c:v>
                </c:pt>
                <c:pt idx="204060">
                  <c:v>1039.9100000000001</c:v>
                </c:pt>
                <c:pt idx="204061">
                  <c:v>1030.0999999999999</c:v>
                </c:pt>
                <c:pt idx="204062">
                  <c:v>680.25</c:v>
                </c:pt>
                <c:pt idx="204063">
                  <c:v>560.04</c:v>
                </c:pt>
                <c:pt idx="204064">
                  <c:v>499.58</c:v>
                </c:pt>
                <c:pt idx="204065">
                  <c:v>573.16999999999996</c:v>
                </c:pt>
                <c:pt idx="204066">
                  <c:v>277.18</c:v>
                </c:pt>
                <c:pt idx="204067">
                  <c:v>319.88</c:v>
                </c:pt>
                <c:pt idx="204068">
                  <c:v>291</c:v>
                </c:pt>
                <c:pt idx="204069">
                  <c:v>404.88</c:v>
                </c:pt>
                <c:pt idx="204070">
                  <c:v>764.23</c:v>
                </c:pt>
                <c:pt idx="204071">
                  <c:v>849.74</c:v>
                </c:pt>
                <c:pt idx="204072">
                  <c:v>1204.6600000000001</c:v>
                </c:pt>
                <c:pt idx="204073">
                  <c:v>1473.38</c:v>
                </c:pt>
                <c:pt idx="204074">
                  <c:v>1128.0999999999999</c:v>
                </c:pt>
                <c:pt idx="204075">
                  <c:v>798.97</c:v>
                </c:pt>
                <c:pt idx="204076">
                  <c:v>1098.07</c:v>
                </c:pt>
                <c:pt idx="204077">
                  <c:v>513.22</c:v>
                </c:pt>
                <c:pt idx="204078">
                  <c:v>469.85</c:v>
                </c:pt>
                <c:pt idx="204079">
                  <c:v>161.22</c:v>
                </c:pt>
                <c:pt idx="204080">
                  <c:v>462.56</c:v>
                </c:pt>
                <c:pt idx="204081">
                  <c:v>1997.47</c:v>
                </c:pt>
                <c:pt idx="204082">
                  <c:v>3806.96</c:v>
                </c:pt>
                <c:pt idx="204083">
                  <c:v>3858.6</c:v>
                </c:pt>
                <c:pt idx="204084">
                  <c:v>2423.9699999999998</c:v>
                </c:pt>
                <c:pt idx="204085">
                  <c:v>585.49</c:v>
                </c:pt>
                <c:pt idx="204086">
                  <c:v>43.88</c:v>
                </c:pt>
                <c:pt idx="204087">
                  <c:v>158</c:v>
                </c:pt>
                <c:pt idx="204088">
                  <c:v>144.4</c:v>
                </c:pt>
                <c:pt idx="204089">
                  <c:v>109.13</c:v>
                </c:pt>
                <c:pt idx="204090">
                  <c:v>101.61</c:v>
                </c:pt>
                <c:pt idx="204091">
                  <c:v>641.4</c:v>
                </c:pt>
                <c:pt idx="204092">
                  <c:v>784.08</c:v>
                </c:pt>
                <c:pt idx="204093">
                  <c:v>993.77</c:v>
                </c:pt>
                <c:pt idx="204094">
                  <c:v>644.88</c:v>
                </c:pt>
                <c:pt idx="204095">
                  <c:v>1739.54</c:v>
                </c:pt>
                <c:pt idx="204096">
                  <c:v>2407.7600000000002</c:v>
                </c:pt>
                <c:pt idx="204097">
                  <c:v>4536.07</c:v>
                </c:pt>
                <c:pt idx="204098">
                  <c:v>3688.89</c:v>
                </c:pt>
                <c:pt idx="204099">
                  <c:v>5418.18</c:v>
                </c:pt>
                <c:pt idx="204100">
                  <c:v>4276.95</c:v>
                </c:pt>
                <c:pt idx="204101">
                  <c:v>3618.28</c:v>
                </c:pt>
                <c:pt idx="204102">
                  <c:v>4507.3100000000004</c:v>
                </c:pt>
                <c:pt idx="204103">
                  <c:v>4007.15</c:v>
                </c:pt>
                <c:pt idx="204104">
                  <c:v>3669.84</c:v>
                </c:pt>
                <c:pt idx="204105">
                  <c:v>3023.84</c:v>
                </c:pt>
                <c:pt idx="204106">
                  <c:v>2516.79</c:v>
                </c:pt>
                <c:pt idx="204107">
                  <c:v>1143.3599999999999</c:v>
                </c:pt>
                <c:pt idx="204108">
                  <c:v>1217.47</c:v>
                </c:pt>
                <c:pt idx="204109">
                  <c:v>875.19</c:v>
                </c:pt>
                <c:pt idx="204110">
                  <c:v>1065.06</c:v>
                </c:pt>
                <c:pt idx="204111">
                  <c:v>1017.39</c:v>
                </c:pt>
                <c:pt idx="204112">
                  <c:v>663.5</c:v>
                </c:pt>
                <c:pt idx="204113">
                  <c:v>872.34</c:v>
                </c:pt>
                <c:pt idx="204114">
                  <c:v>572.44000000000005</c:v>
                </c:pt>
                <c:pt idx="204115">
                  <c:v>465.13</c:v>
                </c:pt>
                <c:pt idx="204116">
                  <c:v>373.28</c:v>
                </c:pt>
                <c:pt idx="204117">
                  <c:v>350.24</c:v>
                </c:pt>
                <c:pt idx="204118">
                  <c:v>287.77999999999997</c:v>
                </c:pt>
                <c:pt idx="204119">
                  <c:v>312.73</c:v>
                </c:pt>
                <c:pt idx="204120">
                  <c:v>371.18</c:v>
                </c:pt>
                <c:pt idx="204121">
                  <c:v>655.04999999999995</c:v>
                </c:pt>
                <c:pt idx="204122">
                  <c:v>942.69</c:v>
                </c:pt>
                <c:pt idx="204123">
                  <c:v>836.29</c:v>
                </c:pt>
                <c:pt idx="204124">
                  <c:v>875.68</c:v>
                </c:pt>
                <c:pt idx="204125">
                  <c:v>1049.42</c:v>
                </c:pt>
                <c:pt idx="204126">
                  <c:v>1598.58</c:v>
                </c:pt>
                <c:pt idx="204127">
                  <c:v>1454.75</c:v>
                </c:pt>
                <c:pt idx="204128">
                  <c:v>1376.16</c:v>
                </c:pt>
                <c:pt idx="204129">
                  <c:v>398.79</c:v>
                </c:pt>
                <c:pt idx="204130">
                  <c:v>2150</c:v>
                </c:pt>
                <c:pt idx="204131">
                  <c:v>2148</c:v>
                </c:pt>
                <c:pt idx="204132">
                  <c:v>800</c:v>
                </c:pt>
                <c:pt idx="204133">
                  <c:v>1390</c:v>
                </c:pt>
                <c:pt idx="204134">
                  <c:v>1430</c:v>
                </c:pt>
                <c:pt idx="204135">
                  <c:v>450</c:v>
                </c:pt>
                <c:pt idx="204136">
                  <c:v>580</c:v>
                </c:pt>
                <c:pt idx="204137">
                  <c:v>2505</c:v>
                </c:pt>
                <c:pt idx="204138">
                  <c:v>1650</c:v>
                </c:pt>
                <c:pt idx="204139">
                  <c:v>400</c:v>
                </c:pt>
                <c:pt idx="204140">
                  <c:v>3863</c:v>
                </c:pt>
                <c:pt idx="204141">
                  <c:v>560</c:v>
                </c:pt>
                <c:pt idx="204142">
                  <c:v>650</c:v>
                </c:pt>
                <c:pt idx="204143">
                  <c:v>1595</c:v>
                </c:pt>
                <c:pt idx="204144">
                  <c:v>400</c:v>
                </c:pt>
                <c:pt idx="204145">
                  <c:v>760</c:v>
                </c:pt>
                <c:pt idx="204146">
                  <c:v>5520</c:v>
                </c:pt>
                <c:pt idx="204147">
                  <c:v>3420</c:v>
                </c:pt>
                <c:pt idx="204148">
                  <c:v>5720</c:v>
                </c:pt>
                <c:pt idx="204149">
                  <c:v>2520</c:v>
                </c:pt>
                <c:pt idx="204150">
                  <c:v>3175</c:v>
                </c:pt>
                <c:pt idx="204151">
                  <c:v>225</c:v>
                </c:pt>
                <c:pt idx="204152">
                  <c:v>3910</c:v>
                </c:pt>
                <c:pt idx="204153">
                  <c:v>2720</c:v>
                </c:pt>
                <c:pt idx="204154">
                  <c:v>2566</c:v>
                </c:pt>
                <c:pt idx="204155">
                  <c:v>1025</c:v>
                </c:pt>
                <c:pt idx="204156">
                  <c:v>1850</c:v>
                </c:pt>
                <c:pt idx="204157">
                  <c:v>2100</c:v>
                </c:pt>
                <c:pt idx="204158">
                  <c:v>3435</c:v>
                </c:pt>
                <c:pt idx="204159">
                  <c:v>1913</c:v>
                </c:pt>
                <c:pt idx="204160">
                  <c:v>2405</c:v>
                </c:pt>
                <c:pt idx="204161">
                  <c:v>400</c:v>
                </c:pt>
                <c:pt idx="204162">
                  <c:v>1425</c:v>
                </c:pt>
                <c:pt idx="204163">
                  <c:v>360</c:v>
                </c:pt>
                <c:pt idx="204164">
                  <c:v>285</c:v>
                </c:pt>
                <c:pt idx="204165">
                  <c:v>1415</c:v>
                </c:pt>
                <c:pt idx="204166">
                  <c:v>1445</c:v>
                </c:pt>
                <c:pt idx="204167">
                  <c:v>335</c:v>
                </c:pt>
                <c:pt idx="204168">
                  <c:v>895</c:v>
                </c:pt>
                <c:pt idx="204169">
                  <c:v>1260</c:v>
                </c:pt>
                <c:pt idx="204170">
                  <c:v>960</c:v>
                </c:pt>
                <c:pt idx="204171">
                  <c:v>270</c:v>
                </c:pt>
                <c:pt idx="204172">
                  <c:v>180</c:v>
                </c:pt>
                <c:pt idx="204173">
                  <c:v>1850</c:v>
                </c:pt>
                <c:pt idx="204174">
                  <c:v>515</c:v>
                </c:pt>
                <c:pt idx="204175">
                  <c:v>1785.56</c:v>
                </c:pt>
                <c:pt idx="204176">
                  <c:v>1070</c:v>
                </c:pt>
                <c:pt idx="204177">
                  <c:v>465</c:v>
                </c:pt>
                <c:pt idx="204178">
                  <c:v>665</c:v>
                </c:pt>
                <c:pt idx="204179">
                  <c:v>310</c:v>
                </c:pt>
                <c:pt idx="204180">
                  <c:v>1645</c:v>
                </c:pt>
                <c:pt idx="204181">
                  <c:v>410</c:v>
                </c:pt>
                <c:pt idx="204182">
                  <c:v>250</c:v>
                </c:pt>
                <c:pt idx="204183">
                  <c:v>1020</c:v>
                </c:pt>
                <c:pt idx="204184">
                  <c:v>410</c:v>
                </c:pt>
                <c:pt idx="204185">
                  <c:v>515</c:v>
                </c:pt>
                <c:pt idx="204186">
                  <c:v>230</c:v>
                </c:pt>
                <c:pt idx="204187">
                  <c:v>310</c:v>
                </c:pt>
                <c:pt idx="204188">
                  <c:v>820</c:v>
                </c:pt>
                <c:pt idx="204189">
                  <c:v>520</c:v>
                </c:pt>
                <c:pt idx="204190">
                  <c:v>470</c:v>
                </c:pt>
                <c:pt idx="204191">
                  <c:v>1340</c:v>
                </c:pt>
                <c:pt idx="204192">
                  <c:v>1600</c:v>
                </c:pt>
                <c:pt idx="204193">
                  <c:v>3370</c:v>
                </c:pt>
                <c:pt idx="204194">
                  <c:v>1485</c:v>
                </c:pt>
                <c:pt idx="204195">
                  <c:v>310</c:v>
                </c:pt>
                <c:pt idx="204196">
                  <c:v>750</c:v>
                </c:pt>
                <c:pt idx="204197">
                  <c:v>655</c:v>
                </c:pt>
                <c:pt idx="204198">
                  <c:v>1515</c:v>
                </c:pt>
                <c:pt idx="204199">
                  <c:v>1000</c:v>
                </c:pt>
                <c:pt idx="204200">
                  <c:v>365</c:v>
                </c:pt>
                <c:pt idx="204201">
                  <c:v>630</c:v>
                </c:pt>
                <c:pt idx="204202">
                  <c:v>685</c:v>
                </c:pt>
                <c:pt idx="204203">
                  <c:v>510</c:v>
                </c:pt>
                <c:pt idx="204204">
                  <c:v>67.5</c:v>
                </c:pt>
                <c:pt idx="204205">
                  <c:v>270</c:v>
                </c:pt>
                <c:pt idx="204206">
                  <c:v>685</c:v>
                </c:pt>
                <c:pt idx="204207">
                  <c:v>400</c:v>
                </c:pt>
                <c:pt idx="204208">
                  <c:v>425</c:v>
                </c:pt>
                <c:pt idx="204209">
                  <c:v>1317.5</c:v>
                </c:pt>
                <c:pt idx="204210">
                  <c:v>1210</c:v>
                </c:pt>
                <c:pt idx="204211">
                  <c:v>1167.5</c:v>
                </c:pt>
                <c:pt idx="204212">
                  <c:v>1010</c:v>
                </c:pt>
                <c:pt idx="204213">
                  <c:v>1565</c:v>
                </c:pt>
                <c:pt idx="204214">
                  <c:v>1875</c:v>
                </c:pt>
                <c:pt idx="204215">
                  <c:v>1150</c:v>
                </c:pt>
                <c:pt idx="204216">
                  <c:v>2840</c:v>
                </c:pt>
                <c:pt idx="204217">
                  <c:v>1635</c:v>
                </c:pt>
                <c:pt idx="204218">
                  <c:v>1030</c:v>
                </c:pt>
                <c:pt idx="204219">
                  <c:v>1205</c:v>
                </c:pt>
                <c:pt idx="204220">
                  <c:v>3000</c:v>
                </c:pt>
                <c:pt idx="204221">
                  <c:v>1050</c:v>
                </c:pt>
                <c:pt idx="204222">
                  <c:v>570</c:v>
                </c:pt>
                <c:pt idx="204223">
                  <c:v>1105</c:v>
                </c:pt>
                <c:pt idx="204224">
                  <c:v>3685</c:v>
                </c:pt>
                <c:pt idx="204225">
                  <c:v>620</c:v>
                </c:pt>
                <c:pt idx="204226">
                  <c:v>795</c:v>
                </c:pt>
                <c:pt idx="204227">
                  <c:v>770</c:v>
                </c:pt>
                <c:pt idx="204228">
                  <c:v>7650</c:v>
                </c:pt>
                <c:pt idx="204229">
                  <c:v>2560</c:v>
                </c:pt>
                <c:pt idx="204230">
                  <c:v>635</c:v>
                </c:pt>
                <c:pt idx="204231">
                  <c:v>1600</c:v>
                </c:pt>
                <c:pt idx="204232">
                  <c:v>1005</c:v>
                </c:pt>
                <c:pt idx="204233">
                  <c:v>1195</c:v>
                </c:pt>
                <c:pt idx="204234">
                  <c:v>1295</c:v>
                </c:pt>
                <c:pt idx="204235">
                  <c:v>275</c:v>
                </c:pt>
                <c:pt idx="204236">
                  <c:v>2335</c:v>
                </c:pt>
                <c:pt idx="204237">
                  <c:v>295</c:v>
                </c:pt>
                <c:pt idx="204238">
                  <c:v>275</c:v>
                </c:pt>
                <c:pt idx="204239">
                  <c:v>295</c:v>
                </c:pt>
                <c:pt idx="204240">
                  <c:v>910</c:v>
                </c:pt>
                <c:pt idx="204241">
                  <c:v>385</c:v>
                </c:pt>
                <c:pt idx="204242">
                  <c:v>735</c:v>
                </c:pt>
                <c:pt idx="204243">
                  <c:v>275</c:v>
                </c:pt>
                <c:pt idx="204244">
                  <c:v>560</c:v>
                </c:pt>
                <c:pt idx="204245">
                  <c:v>1590</c:v>
                </c:pt>
                <c:pt idx="204246">
                  <c:v>1900</c:v>
                </c:pt>
                <c:pt idx="204247">
                  <c:v>1110</c:v>
                </c:pt>
                <c:pt idx="204248">
                  <c:v>1450</c:v>
                </c:pt>
                <c:pt idx="204249">
                  <c:v>705</c:v>
                </c:pt>
                <c:pt idx="204250">
                  <c:v>1255</c:v>
                </c:pt>
                <c:pt idx="204251">
                  <c:v>640</c:v>
                </c:pt>
                <c:pt idx="204252">
                  <c:v>673.44</c:v>
                </c:pt>
                <c:pt idx="204253">
                  <c:v>792.36</c:v>
                </c:pt>
                <c:pt idx="204254">
                  <c:v>854.35</c:v>
                </c:pt>
                <c:pt idx="204255">
                  <c:v>698.62</c:v>
                </c:pt>
                <c:pt idx="204256">
                  <c:v>764.04</c:v>
                </c:pt>
                <c:pt idx="204257">
                  <c:v>615.89</c:v>
                </c:pt>
                <c:pt idx="204258">
                  <c:v>624.6</c:v>
                </c:pt>
                <c:pt idx="204259">
                  <c:v>648.89</c:v>
                </c:pt>
                <c:pt idx="204260">
                  <c:v>591.42999999999995</c:v>
                </c:pt>
                <c:pt idx="204261">
                  <c:v>711.39</c:v>
                </c:pt>
                <c:pt idx="204262">
                  <c:v>738.16</c:v>
                </c:pt>
                <c:pt idx="204263">
                  <c:v>694.91</c:v>
                </c:pt>
                <c:pt idx="204264">
                  <c:v>641.28</c:v>
                </c:pt>
                <c:pt idx="204265">
                  <c:v>514.35</c:v>
                </c:pt>
                <c:pt idx="204266">
                  <c:v>658.6</c:v>
                </c:pt>
                <c:pt idx="204267">
                  <c:v>648.16999999999996</c:v>
                </c:pt>
                <c:pt idx="204268">
                  <c:v>685.84</c:v>
                </c:pt>
                <c:pt idx="204269">
                  <c:v>553.65</c:v>
                </c:pt>
                <c:pt idx="204270">
                  <c:v>640.48</c:v>
                </c:pt>
                <c:pt idx="204271">
                  <c:v>550.37</c:v>
                </c:pt>
                <c:pt idx="204272">
                  <c:v>571.34</c:v>
                </c:pt>
                <c:pt idx="204273">
                  <c:v>560.71</c:v>
                </c:pt>
                <c:pt idx="204274">
                  <c:v>506.97</c:v>
                </c:pt>
                <c:pt idx="204275">
                  <c:v>584.86</c:v>
                </c:pt>
                <c:pt idx="204276">
                  <c:v>439.88</c:v>
                </c:pt>
                <c:pt idx="204277">
                  <c:v>489.87</c:v>
                </c:pt>
                <c:pt idx="204278">
                  <c:v>488.93</c:v>
                </c:pt>
                <c:pt idx="204279">
                  <c:v>441.5</c:v>
                </c:pt>
                <c:pt idx="204280">
                  <c:v>509.1</c:v>
                </c:pt>
                <c:pt idx="204281">
                  <c:v>683.92</c:v>
                </c:pt>
                <c:pt idx="204282">
                  <c:v>461.39</c:v>
                </c:pt>
                <c:pt idx="204283">
                  <c:v>407.42</c:v>
                </c:pt>
                <c:pt idx="204284">
                  <c:v>472.3</c:v>
                </c:pt>
                <c:pt idx="204285">
                  <c:v>393.18</c:v>
                </c:pt>
                <c:pt idx="204286">
                  <c:v>355.41</c:v>
                </c:pt>
                <c:pt idx="204287">
                  <c:v>392.19</c:v>
                </c:pt>
                <c:pt idx="204288">
                  <c:v>453.63</c:v>
                </c:pt>
                <c:pt idx="204289">
                  <c:v>543.6</c:v>
                </c:pt>
                <c:pt idx="204290">
                  <c:v>557.58000000000004</c:v>
                </c:pt>
                <c:pt idx="204291">
                  <c:v>953.38</c:v>
                </c:pt>
                <c:pt idx="204292">
                  <c:v>1352.47</c:v>
                </c:pt>
                <c:pt idx="204293">
                  <c:v>1252.74</c:v>
                </c:pt>
                <c:pt idx="204294">
                  <c:v>2339.21</c:v>
                </c:pt>
                <c:pt idx="204295">
                  <c:v>2445.62</c:v>
                </c:pt>
                <c:pt idx="204296">
                  <c:v>4004.64</c:v>
                </c:pt>
                <c:pt idx="204297">
                  <c:v>9434.24</c:v>
                </c:pt>
                <c:pt idx="204298">
                  <c:v>14180.23</c:v>
                </c:pt>
                <c:pt idx="204299">
                  <c:v>4315.9399999999996</c:v>
                </c:pt>
                <c:pt idx="204300">
                  <c:v>1076.5899999999999</c:v>
                </c:pt>
                <c:pt idx="204301">
                  <c:v>435.34</c:v>
                </c:pt>
                <c:pt idx="204302">
                  <c:v>499.75</c:v>
                </c:pt>
                <c:pt idx="204303">
                  <c:v>381.11</c:v>
                </c:pt>
                <c:pt idx="204304">
                  <c:v>489</c:v>
                </c:pt>
                <c:pt idx="204305">
                  <c:v>514</c:v>
                </c:pt>
                <c:pt idx="204306">
                  <c:v>465.53</c:v>
                </c:pt>
                <c:pt idx="204307">
                  <c:v>396.85</c:v>
                </c:pt>
                <c:pt idx="204308">
                  <c:v>545.54999999999995</c:v>
                </c:pt>
                <c:pt idx="204309">
                  <c:v>383.75</c:v>
                </c:pt>
                <c:pt idx="204310">
                  <c:v>373.62</c:v>
                </c:pt>
                <c:pt idx="204311">
                  <c:v>202.55</c:v>
                </c:pt>
                <c:pt idx="204312">
                  <c:v>210.66</c:v>
                </c:pt>
                <c:pt idx="204313">
                  <c:v>249.13</c:v>
                </c:pt>
                <c:pt idx="204314">
                  <c:v>201.12</c:v>
                </c:pt>
                <c:pt idx="204315">
                  <c:v>258.72000000000003</c:v>
                </c:pt>
                <c:pt idx="204316">
                  <c:v>177.11</c:v>
                </c:pt>
                <c:pt idx="204317">
                  <c:v>146.34</c:v>
                </c:pt>
                <c:pt idx="204318">
                  <c:v>210.5</c:v>
                </c:pt>
                <c:pt idx="204319">
                  <c:v>140.99</c:v>
                </c:pt>
                <c:pt idx="204320">
                  <c:v>131.18</c:v>
                </c:pt>
                <c:pt idx="204321">
                  <c:v>93.09</c:v>
                </c:pt>
                <c:pt idx="204322">
                  <c:v>163.76</c:v>
                </c:pt>
                <c:pt idx="204323">
                  <c:v>125.59</c:v>
                </c:pt>
                <c:pt idx="204324">
                  <c:v>118.2</c:v>
                </c:pt>
                <c:pt idx="204325">
                  <c:v>178.91</c:v>
                </c:pt>
                <c:pt idx="204326">
                  <c:v>159.1</c:v>
                </c:pt>
                <c:pt idx="204327">
                  <c:v>108.23</c:v>
                </c:pt>
                <c:pt idx="204328">
                  <c:v>175.56</c:v>
                </c:pt>
                <c:pt idx="204329">
                  <c:v>71.08</c:v>
                </c:pt>
                <c:pt idx="204330">
                  <c:v>119.21</c:v>
                </c:pt>
                <c:pt idx="204331">
                  <c:v>160.11000000000001</c:v>
                </c:pt>
                <c:pt idx="204332">
                  <c:v>249.07</c:v>
                </c:pt>
                <c:pt idx="204333">
                  <c:v>87.87</c:v>
                </c:pt>
                <c:pt idx="204334">
                  <c:v>130.62</c:v>
                </c:pt>
                <c:pt idx="204335">
                  <c:v>97.63</c:v>
                </c:pt>
                <c:pt idx="204336">
                  <c:v>142.34</c:v>
                </c:pt>
                <c:pt idx="204337">
                  <c:v>139.29</c:v>
                </c:pt>
                <c:pt idx="204338">
                  <c:v>142.91</c:v>
                </c:pt>
                <c:pt idx="204339">
                  <c:v>49.08</c:v>
                </c:pt>
                <c:pt idx="204340">
                  <c:v>242.27</c:v>
                </c:pt>
                <c:pt idx="204341">
                  <c:v>247.61</c:v>
                </c:pt>
                <c:pt idx="204342">
                  <c:v>221.27</c:v>
                </c:pt>
                <c:pt idx="204343">
                  <c:v>329.33</c:v>
                </c:pt>
                <c:pt idx="204344">
                  <c:v>503.78</c:v>
                </c:pt>
                <c:pt idx="204345">
                  <c:v>693.2</c:v>
                </c:pt>
                <c:pt idx="204346">
                  <c:v>520.55999999999995</c:v>
                </c:pt>
                <c:pt idx="204347">
                  <c:v>847.94</c:v>
                </c:pt>
                <c:pt idx="204348">
                  <c:v>1452.3</c:v>
                </c:pt>
                <c:pt idx="204349">
                  <c:v>4011.08</c:v>
                </c:pt>
                <c:pt idx="204350">
                  <c:v>6015.94</c:v>
                </c:pt>
                <c:pt idx="204351">
                  <c:v>3359.07</c:v>
                </c:pt>
                <c:pt idx="204352">
                  <c:v>458.09</c:v>
                </c:pt>
                <c:pt idx="204353">
                  <c:v>72.569999999999993</c:v>
                </c:pt>
                <c:pt idx="204354">
                  <c:v>100.94</c:v>
                </c:pt>
                <c:pt idx="204355">
                  <c:v>124.33</c:v>
                </c:pt>
                <c:pt idx="204356">
                  <c:v>140.5</c:v>
                </c:pt>
                <c:pt idx="204357">
                  <c:v>167.27</c:v>
                </c:pt>
                <c:pt idx="204358">
                  <c:v>313.25</c:v>
                </c:pt>
                <c:pt idx="204359">
                  <c:v>141.03</c:v>
                </c:pt>
                <c:pt idx="204360">
                  <c:v>286.7</c:v>
                </c:pt>
                <c:pt idx="204361">
                  <c:v>215.49</c:v>
                </c:pt>
                <c:pt idx="204362">
                  <c:v>310.12</c:v>
                </c:pt>
                <c:pt idx="204363">
                  <c:v>256.52</c:v>
                </c:pt>
                <c:pt idx="204364">
                  <c:v>251.51</c:v>
                </c:pt>
                <c:pt idx="204365">
                  <c:v>219.41</c:v>
                </c:pt>
                <c:pt idx="204366">
                  <c:v>186.54</c:v>
                </c:pt>
                <c:pt idx="204367">
                  <c:v>219.58</c:v>
                </c:pt>
                <c:pt idx="204368">
                  <c:v>203.57</c:v>
                </c:pt>
                <c:pt idx="204369">
                  <c:v>148.47</c:v>
                </c:pt>
                <c:pt idx="204370">
                  <c:v>231.48</c:v>
                </c:pt>
                <c:pt idx="204371">
                  <c:v>311.79000000000002</c:v>
                </c:pt>
                <c:pt idx="204372">
                  <c:v>226.7</c:v>
                </c:pt>
                <c:pt idx="204373">
                  <c:v>159.97999999999999</c:v>
                </c:pt>
                <c:pt idx="204374">
                  <c:v>119.15</c:v>
                </c:pt>
                <c:pt idx="204375">
                  <c:v>323.75</c:v>
                </c:pt>
                <c:pt idx="204376">
                  <c:v>205.13</c:v>
                </c:pt>
                <c:pt idx="204377">
                  <c:v>137.32</c:v>
                </c:pt>
                <c:pt idx="204378">
                  <c:v>167.46</c:v>
                </c:pt>
                <c:pt idx="204379">
                  <c:v>197.92</c:v>
                </c:pt>
                <c:pt idx="204380">
                  <c:v>102.74</c:v>
                </c:pt>
                <c:pt idx="204381">
                  <c:v>356.62</c:v>
                </c:pt>
                <c:pt idx="204382">
                  <c:v>177.72</c:v>
                </c:pt>
                <c:pt idx="204383">
                  <c:v>208.57</c:v>
                </c:pt>
                <c:pt idx="204384">
                  <c:v>308.16000000000003</c:v>
                </c:pt>
                <c:pt idx="204385">
                  <c:v>240.62</c:v>
                </c:pt>
                <c:pt idx="204386">
                  <c:v>303.17</c:v>
                </c:pt>
                <c:pt idx="204387">
                  <c:v>313.52999999999997</c:v>
                </c:pt>
                <c:pt idx="204388">
                  <c:v>118.08</c:v>
                </c:pt>
                <c:pt idx="204389">
                  <c:v>226.32</c:v>
                </c:pt>
                <c:pt idx="204390">
                  <c:v>145.38999999999999</c:v>
                </c:pt>
                <c:pt idx="204391">
                  <c:v>245.57</c:v>
                </c:pt>
                <c:pt idx="204392">
                  <c:v>270.24</c:v>
                </c:pt>
                <c:pt idx="204393">
                  <c:v>197.13</c:v>
                </c:pt>
                <c:pt idx="204394">
                  <c:v>192.5</c:v>
                </c:pt>
                <c:pt idx="204395">
                  <c:v>202.4</c:v>
                </c:pt>
                <c:pt idx="204396">
                  <c:v>448.8</c:v>
                </c:pt>
                <c:pt idx="204397">
                  <c:v>378.4</c:v>
                </c:pt>
                <c:pt idx="204398">
                  <c:v>510.4</c:v>
                </c:pt>
                <c:pt idx="204399">
                  <c:v>246.4</c:v>
                </c:pt>
                <c:pt idx="204400">
                  <c:v>325.60000000000002</c:v>
                </c:pt>
                <c:pt idx="204401">
                  <c:v>466.4</c:v>
                </c:pt>
                <c:pt idx="204402">
                  <c:v>316.8</c:v>
                </c:pt>
                <c:pt idx="204403">
                  <c:v>695.2</c:v>
                </c:pt>
                <c:pt idx="204404">
                  <c:v>387.2</c:v>
                </c:pt>
                <c:pt idx="204405">
                  <c:v>272.8</c:v>
                </c:pt>
                <c:pt idx="204406">
                  <c:v>332.6</c:v>
                </c:pt>
                <c:pt idx="204407">
                  <c:v>492.8</c:v>
                </c:pt>
                <c:pt idx="204408">
                  <c:v>193.6</c:v>
                </c:pt>
                <c:pt idx="204409">
                  <c:v>193.6</c:v>
                </c:pt>
                <c:pt idx="204410">
                  <c:v>167.2</c:v>
                </c:pt>
                <c:pt idx="204411">
                  <c:v>220</c:v>
                </c:pt>
                <c:pt idx="204412">
                  <c:v>167.2</c:v>
                </c:pt>
                <c:pt idx="204413">
                  <c:v>140.80000000000001</c:v>
                </c:pt>
                <c:pt idx="204414">
                  <c:v>193.6</c:v>
                </c:pt>
                <c:pt idx="204415">
                  <c:v>220</c:v>
                </c:pt>
                <c:pt idx="204416">
                  <c:v>237.6</c:v>
                </c:pt>
                <c:pt idx="204417">
                  <c:v>404.8</c:v>
                </c:pt>
                <c:pt idx="204418">
                  <c:v>167.2</c:v>
                </c:pt>
                <c:pt idx="204419">
                  <c:v>184.8</c:v>
                </c:pt>
                <c:pt idx="204420">
                  <c:v>184.8</c:v>
                </c:pt>
                <c:pt idx="204421">
                  <c:v>244.6</c:v>
                </c:pt>
                <c:pt idx="204422">
                  <c:v>193.6</c:v>
                </c:pt>
                <c:pt idx="204423">
                  <c:v>237.6</c:v>
                </c:pt>
                <c:pt idx="204424">
                  <c:v>149.6</c:v>
                </c:pt>
                <c:pt idx="204425">
                  <c:v>149.6</c:v>
                </c:pt>
                <c:pt idx="204426">
                  <c:v>96.8</c:v>
                </c:pt>
                <c:pt idx="204427">
                  <c:v>149.6</c:v>
                </c:pt>
                <c:pt idx="204428">
                  <c:v>132</c:v>
                </c:pt>
                <c:pt idx="204429">
                  <c:v>184.8</c:v>
                </c:pt>
                <c:pt idx="204430">
                  <c:v>554.4</c:v>
                </c:pt>
                <c:pt idx="204431">
                  <c:v>466.4</c:v>
                </c:pt>
                <c:pt idx="204432">
                  <c:v>96.8</c:v>
                </c:pt>
                <c:pt idx="204433">
                  <c:v>193.6</c:v>
                </c:pt>
                <c:pt idx="204434">
                  <c:v>193.6</c:v>
                </c:pt>
                <c:pt idx="204435">
                  <c:v>158.4</c:v>
                </c:pt>
                <c:pt idx="204436">
                  <c:v>176</c:v>
                </c:pt>
                <c:pt idx="204437">
                  <c:v>123.2</c:v>
                </c:pt>
                <c:pt idx="204438">
                  <c:v>167.2</c:v>
                </c:pt>
                <c:pt idx="204439">
                  <c:v>176</c:v>
                </c:pt>
                <c:pt idx="204440">
                  <c:v>123.2</c:v>
                </c:pt>
                <c:pt idx="204441">
                  <c:v>114.4</c:v>
                </c:pt>
                <c:pt idx="204442">
                  <c:v>96.8</c:v>
                </c:pt>
                <c:pt idx="204443">
                  <c:v>114.4</c:v>
                </c:pt>
                <c:pt idx="204444">
                  <c:v>220</c:v>
                </c:pt>
                <c:pt idx="204445">
                  <c:v>211.2</c:v>
                </c:pt>
                <c:pt idx="204446">
                  <c:v>193.6</c:v>
                </c:pt>
                <c:pt idx="204447">
                  <c:v>149.6</c:v>
                </c:pt>
                <c:pt idx="204448">
                  <c:v>264</c:v>
                </c:pt>
                <c:pt idx="204449">
                  <c:v>158.4</c:v>
                </c:pt>
                <c:pt idx="204450">
                  <c:v>246.4</c:v>
                </c:pt>
                <c:pt idx="204451">
                  <c:v>140.80000000000001</c:v>
                </c:pt>
                <c:pt idx="204452">
                  <c:v>193.6</c:v>
                </c:pt>
                <c:pt idx="204453">
                  <c:v>149.6</c:v>
                </c:pt>
                <c:pt idx="204454">
                  <c:v>132</c:v>
                </c:pt>
                <c:pt idx="204455">
                  <c:v>211.2</c:v>
                </c:pt>
                <c:pt idx="204456">
                  <c:v>246.4</c:v>
                </c:pt>
                <c:pt idx="204457">
                  <c:v>149.6</c:v>
                </c:pt>
                <c:pt idx="204458">
                  <c:v>158.4</c:v>
                </c:pt>
                <c:pt idx="204459">
                  <c:v>184.8</c:v>
                </c:pt>
                <c:pt idx="204460">
                  <c:v>167.2</c:v>
                </c:pt>
                <c:pt idx="204461">
                  <c:v>140.80000000000001</c:v>
                </c:pt>
                <c:pt idx="204462">
                  <c:v>264</c:v>
                </c:pt>
                <c:pt idx="204463">
                  <c:v>220</c:v>
                </c:pt>
                <c:pt idx="204464">
                  <c:v>105.6</c:v>
                </c:pt>
                <c:pt idx="204465">
                  <c:v>193.6</c:v>
                </c:pt>
                <c:pt idx="204466">
                  <c:v>149.6</c:v>
                </c:pt>
                <c:pt idx="204467">
                  <c:v>202.4</c:v>
                </c:pt>
                <c:pt idx="204468">
                  <c:v>149.6</c:v>
                </c:pt>
                <c:pt idx="204469">
                  <c:v>220</c:v>
                </c:pt>
                <c:pt idx="204470">
                  <c:v>79.2</c:v>
                </c:pt>
                <c:pt idx="204471">
                  <c:v>140.80000000000001</c:v>
                </c:pt>
                <c:pt idx="204472">
                  <c:v>184.8</c:v>
                </c:pt>
                <c:pt idx="204473">
                  <c:v>96.8</c:v>
                </c:pt>
                <c:pt idx="204474">
                  <c:v>149.6</c:v>
                </c:pt>
                <c:pt idx="204475">
                  <c:v>158.4</c:v>
                </c:pt>
                <c:pt idx="204476">
                  <c:v>184.8</c:v>
                </c:pt>
                <c:pt idx="204477">
                  <c:v>255.2</c:v>
                </c:pt>
                <c:pt idx="204478">
                  <c:v>176</c:v>
                </c:pt>
                <c:pt idx="204479">
                  <c:v>88</c:v>
                </c:pt>
                <c:pt idx="204480">
                  <c:v>176</c:v>
                </c:pt>
                <c:pt idx="204481">
                  <c:v>228.8</c:v>
                </c:pt>
                <c:pt idx="204482">
                  <c:v>290.39999999999998</c:v>
                </c:pt>
                <c:pt idx="204483">
                  <c:v>492.8</c:v>
                </c:pt>
                <c:pt idx="204484">
                  <c:v>96.8</c:v>
                </c:pt>
                <c:pt idx="204485">
                  <c:v>387.2</c:v>
                </c:pt>
                <c:pt idx="204486">
                  <c:v>105.6</c:v>
                </c:pt>
                <c:pt idx="204487">
                  <c:v>316.8</c:v>
                </c:pt>
                <c:pt idx="204488">
                  <c:v>179.4</c:v>
                </c:pt>
                <c:pt idx="204489">
                  <c:v>396</c:v>
                </c:pt>
                <c:pt idx="204490">
                  <c:v>162</c:v>
                </c:pt>
                <c:pt idx="204491">
                  <c:v>162</c:v>
                </c:pt>
                <c:pt idx="204492">
                  <c:v>126</c:v>
                </c:pt>
                <c:pt idx="204493">
                  <c:v>153</c:v>
                </c:pt>
                <c:pt idx="204494">
                  <c:v>135</c:v>
                </c:pt>
                <c:pt idx="204495">
                  <c:v>288</c:v>
                </c:pt>
                <c:pt idx="204496">
                  <c:v>144</c:v>
                </c:pt>
                <c:pt idx="204497">
                  <c:v>90</c:v>
                </c:pt>
                <c:pt idx="204498">
                  <c:v>189</c:v>
                </c:pt>
                <c:pt idx="204499">
                  <c:v>144</c:v>
                </c:pt>
                <c:pt idx="204500">
                  <c:v>135</c:v>
                </c:pt>
                <c:pt idx="204501">
                  <c:v>207</c:v>
                </c:pt>
                <c:pt idx="204502">
                  <c:v>234</c:v>
                </c:pt>
                <c:pt idx="204503">
                  <c:v>180</c:v>
                </c:pt>
                <c:pt idx="204504">
                  <c:v>198</c:v>
                </c:pt>
                <c:pt idx="204505">
                  <c:v>162</c:v>
                </c:pt>
                <c:pt idx="204506">
                  <c:v>162</c:v>
                </c:pt>
                <c:pt idx="204507">
                  <c:v>216</c:v>
                </c:pt>
                <c:pt idx="204508">
                  <c:v>117</c:v>
                </c:pt>
                <c:pt idx="204509">
                  <c:v>207</c:v>
                </c:pt>
                <c:pt idx="204510">
                  <c:v>180</c:v>
                </c:pt>
                <c:pt idx="204511">
                  <c:v>81</c:v>
                </c:pt>
                <c:pt idx="204512">
                  <c:v>189</c:v>
                </c:pt>
                <c:pt idx="204513">
                  <c:v>90</c:v>
                </c:pt>
                <c:pt idx="204514">
                  <c:v>198</c:v>
                </c:pt>
                <c:pt idx="204515">
                  <c:v>81</c:v>
                </c:pt>
                <c:pt idx="204516">
                  <c:v>171</c:v>
                </c:pt>
                <c:pt idx="204517">
                  <c:v>153</c:v>
                </c:pt>
                <c:pt idx="204518">
                  <c:v>153</c:v>
                </c:pt>
                <c:pt idx="204519">
                  <c:v>117</c:v>
                </c:pt>
                <c:pt idx="204520">
                  <c:v>207</c:v>
                </c:pt>
                <c:pt idx="204521">
                  <c:v>144</c:v>
                </c:pt>
                <c:pt idx="204522">
                  <c:v>171</c:v>
                </c:pt>
                <c:pt idx="204523">
                  <c:v>99</c:v>
                </c:pt>
                <c:pt idx="204524">
                  <c:v>180</c:v>
                </c:pt>
                <c:pt idx="204525">
                  <c:v>234</c:v>
                </c:pt>
                <c:pt idx="204526">
                  <c:v>324</c:v>
                </c:pt>
                <c:pt idx="204527">
                  <c:v>135</c:v>
                </c:pt>
                <c:pt idx="204528">
                  <c:v>5864.8</c:v>
                </c:pt>
                <c:pt idx="204529">
                  <c:v>11110.42</c:v>
                </c:pt>
                <c:pt idx="204530">
                  <c:v>10887.33</c:v>
                </c:pt>
                <c:pt idx="204531">
                  <c:v>3781.58</c:v>
                </c:pt>
                <c:pt idx="204532">
                  <c:v>3589.03</c:v>
                </c:pt>
                <c:pt idx="204533">
                  <c:v>4347.3900000000003</c:v>
                </c:pt>
                <c:pt idx="204534">
                  <c:v>4116.1899999999996</c:v>
                </c:pt>
                <c:pt idx="204535">
                  <c:v>3574.85</c:v>
                </c:pt>
                <c:pt idx="204536">
                  <c:v>5172.2299999999996</c:v>
                </c:pt>
                <c:pt idx="204537">
                  <c:v>5214.6499999999996</c:v>
                </c:pt>
                <c:pt idx="204538">
                  <c:v>4013.38</c:v>
                </c:pt>
                <c:pt idx="204539">
                  <c:v>4571.25</c:v>
                </c:pt>
                <c:pt idx="204540">
                  <c:v>4775.7299999999996</c:v>
                </c:pt>
                <c:pt idx="204541">
                  <c:v>10374.629999999999</c:v>
                </c:pt>
                <c:pt idx="204542">
                  <c:v>9979.0400000000009</c:v>
                </c:pt>
                <c:pt idx="204543">
                  <c:v>6018.09</c:v>
                </c:pt>
                <c:pt idx="204544">
                  <c:v>6186.96</c:v>
                </c:pt>
                <c:pt idx="204545">
                  <c:v>6491.87</c:v>
                </c:pt>
                <c:pt idx="204546">
                  <c:v>5490.53</c:v>
                </c:pt>
                <c:pt idx="204547">
                  <c:v>7778.81</c:v>
                </c:pt>
                <c:pt idx="204548">
                  <c:v>7311.88</c:v>
                </c:pt>
                <c:pt idx="204549">
                  <c:v>4613.6899999999996</c:v>
                </c:pt>
                <c:pt idx="204550">
                  <c:v>4460.46</c:v>
                </c:pt>
                <c:pt idx="204551">
                  <c:v>4592.6000000000004</c:v>
                </c:pt>
                <c:pt idx="204552">
                  <c:v>4722.8900000000003</c:v>
                </c:pt>
                <c:pt idx="204553">
                  <c:v>4830.54</c:v>
                </c:pt>
                <c:pt idx="204554">
                  <c:v>4551.8599999999997</c:v>
                </c:pt>
                <c:pt idx="204555">
                  <c:v>4393.74</c:v>
                </c:pt>
                <c:pt idx="204556">
                  <c:v>4325.78</c:v>
                </c:pt>
                <c:pt idx="204557">
                  <c:v>4158.4799999999996</c:v>
                </c:pt>
                <c:pt idx="204558">
                  <c:v>3786.4</c:v>
                </c:pt>
                <c:pt idx="204559">
                  <c:v>3852.71</c:v>
                </c:pt>
                <c:pt idx="204560">
                  <c:v>4809.7299999999996</c:v>
                </c:pt>
                <c:pt idx="204561">
                  <c:v>4199.66</c:v>
                </c:pt>
                <c:pt idx="204562">
                  <c:v>4046.63</c:v>
                </c:pt>
                <c:pt idx="204563">
                  <c:v>4988.6000000000004</c:v>
                </c:pt>
                <c:pt idx="204564">
                  <c:v>5248.34</c:v>
                </c:pt>
                <c:pt idx="204565">
                  <c:v>5030.33</c:v>
                </c:pt>
                <c:pt idx="204566">
                  <c:v>5200.34</c:v>
                </c:pt>
                <c:pt idx="204567">
                  <c:v>4783.17</c:v>
                </c:pt>
                <c:pt idx="204568">
                  <c:v>5279.22</c:v>
                </c:pt>
                <c:pt idx="204569">
                  <c:v>4678.2700000000004</c:v>
                </c:pt>
                <c:pt idx="204570">
                  <c:v>4893.84</c:v>
                </c:pt>
                <c:pt idx="204571">
                  <c:v>4847.37</c:v>
                </c:pt>
                <c:pt idx="204572">
                  <c:v>6449.67</c:v>
                </c:pt>
                <c:pt idx="204573">
                  <c:v>11958.47</c:v>
                </c:pt>
                <c:pt idx="204574">
                  <c:v>17368.93</c:v>
                </c:pt>
                <c:pt idx="204575">
                  <c:v>3906.23</c:v>
                </c:pt>
                <c:pt idx="204576">
                  <c:v>3237.1</c:v>
                </c:pt>
                <c:pt idx="204577">
                  <c:v>3536.45</c:v>
                </c:pt>
                <c:pt idx="204578">
                  <c:v>4145.91</c:v>
                </c:pt>
                <c:pt idx="204579">
                  <c:v>4238.8900000000003</c:v>
                </c:pt>
                <c:pt idx="204580">
                  <c:v>2934.61</c:v>
                </c:pt>
                <c:pt idx="204581">
                  <c:v>8688.74</c:v>
                </c:pt>
                <c:pt idx="204582">
                  <c:v>13692.56</c:v>
                </c:pt>
                <c:pt idx="204583">
                  <c:v>4131.59</c:v>
                </c:pt>
                <c:pt idx="204584">
                  <c:v>4715.71</c:v>
                </c:pt>
                <c:pt idx="204585">
                  <c:v>4206.59</c:v>
                </c:pt>
                <c:pt idx="204586">
                  <c:v>4516.2299999999996</c:v>
                </c:pt>
                <c:pt idx="204587">
                  <c:v>3795.71</c:v>
                </c:pt>
                <c:pt idx="204588">
                  <c:v>3779.94</c:v>
                </c:pt>
                <c:pt idx="204589">
                  <c:v>5008.05</c:v>
                </c:pt>
                <c:pt idx="204590">
                  <c:v>4574.9399999999996</c:v>
                </c:pt>
                <c:pt idx="204591">
                  <c:v>5773.82</c:v>
                </c:pt>
                <c:pt idx="204592">
                  <c:v>5644.99</c:v>
                </c:pt>
                <c:pt idx="204593">
                  <c:v>10145.42</c:v>
                </c:pt>
                <c:pt idx="204594">
                  <c:v>9822.24</c:v>
                </c:pt>
                <c:pt idx="204595">
                  <c:v>4895.47</c:v>
                </c:pt>
                <c:pt idx="204596">
                  <c:v>4970.1000000000004</c:v>
                </c:pt>
                <c:pt idx="204597">
                  <c:v>5387.7</c:v>
                </c:pt>
                <c:pt idx="204598">
                  <c:v>4899.71</c:v>
                </c:pt>
                <c:pt idx="204599">
                  <c:v>7545.06</c:v>
                </c:pt>
                <c:pt idx="204600">
                  <c:v>6308.76</c:v>
                </c:pt>
                <c:pt idx="204601">
                  <c:v>3836.37</c:v>
                </c:pt>
                <c:pt idx="204602">
                  <c:v>3617.39</c:v>
                </c:pt>
                <c:pt idx="204603">
                  <c:v>3746.45</c:v>
                </c:pt>
                <c:pt idx="204604">
                  <c:v>3945.44</c:v>
                </c:pt>
                <c:pt idx="204605">
                  <c:v>3783.12</c:v>
                </c:pt>
                <c:pt idx="204606">
                  <c:v>3717.86</c:v>
                </c:pt>
                <c:pt idx="204607">
                  <c:v>3607.43</c:v>
                </c:pt>
                <c:pt idx="204608">
                  <c:v>3439.74</c:v>
                </c:pt>
                <c:pt idx="204609">
                  <c:v>2946.98</c:v>
                </c:pt>
                <c:pt idx="204610">
                  <c:v>3422.44</c:v>
                </c:pt>
                <c:pt idx="204611">
                  <c:v>3313</c:v>
                </c:pt>
                <c:pt idx="204612">
                  <c:v>3289.92</c:v>
                </c:pt>
                <c:pt idx="204613">
                  <c:v>3616.8</c:v>
                </c:pt>
                <c:pt idx="204614">
                  <c:v>3653.34</c:v>
                </c:pt>
                <c:pt idx="204615">
                  <c:v>3822.19</c:v>
                </c:pt>
                <c:pt idx="204616">
                  <c:v>3859.61</c:v>
                </c:pt>
                <c:pt idx="204617">
                  <c:v>3812.65</c:v>
                </c:pt>
                <c:pt idx="204618">
                  <c:v>4038.14</c:v>
                </c:pt>
                <c:pt idx="204619">
                  <c:v>4129.62</c:v>
                </c:pt>
                <c:pt idx="204620">
                  <c:v>4039.1</c:v>
                </c:pt>
                <c:pt idx="204621">
                  <c:v>4655.26</c:v>
                </c:pt>
                <c:pt idx="204622">
                  <c:v>4131.3100000000004</c:v>
                </c:pt>
                <c:pt idx="204623">
                  <c:v>3946.75</c:v>
                </c:pt>
                <c:pt idx="204624">
                  <c:v>5878.57</c:v>
                </c:pt>
                <c:pt idx="204625">
                  <c:v>9672.16</c:v>
                </c:pt>
                <c:pt idx="204626">
                  <c:v>16181.64</c:v>
                </c:pt>
                <c:pt idx="204627">
                  <c:v>6706.84</c:v>
                </c:pt>
                <c:pt idx="204628">
                  <c:v>3512.78</c:v>
                </c:pt>
                <c:pt idx="204629">
                  <c:v>2880.65</c:v>
                </c:pt>
                <c:pt idx="204630">
                  <c:v>3429.93</c:v>
                </c:pt>
                <c:pt idx="204631">
                  <c:v>3510.6</c:v>
                </c:pt>
                <c:pt idx="204632">
                  <c:v>4024.76</c:v>
                </c:pt>
                <c:pt idx="204633">
                  <c:v>6833.81</c:v>
                </c:pt>
                <c:pt idx="204634">
                  <c:v>13608.34</c:v>
                </c:pt>
                <c:pt idx="204635">
                  <c:v>3895.69</c:v>
                </c:pt>
                <c:pt idx="204636">
                  <c:v>3485.34</c:v>
                </c:pt>
                <c:pt idx="204637">
                  <c:v>3125.81</c:v>
                </c:pt>
                <c:pt idx="204638">
                  <c:v>3383.76</c:v>
                </c:pt>
                <c:pt idx="204639">
                  <c:v>3540.47</c:v>
                </c:pt>
                <c:pt idx="204640">
                  <c:v>3967.6</c:v>
                </c:pt>
                <c:pt idx="204641">
                  <c:v>4223.59</c:v>
                </c:pt>
                <c:pt idx="204642">
                  <c:v>3684.1</c:v>
                </c:pt>
                <c:pt idx="204643">
                  <c:v>3757.04</c:v>
                </c:pt>
                <c:pt idx="204644">
                  <c:v>4080.04</c:v>
                </c:pt>
                <c:pt idx="204645">
                  <c:v>5293.65</c:v>
                </c:pt>
                <c:pt idx="204646">
                  <c:v>10635.58</c:v>
                </c:pt>
                <c:pt idx="204647">
                  <c:v>7507.43</c:v>
                </c:pt>
                <c:pt idx="204648">
                  <c:v>4468.87</c:v>
                </c:pt>
                <c:pt idx="204649">
                  <c:v>4345.49</c:v>
                </c:pt>
                <c:pt idx="204650">
                  <c:v>4101.92</c:v>
                </c:pt>
                <c:pt idx="204651">
                  <c:v>6182.82</c:v>
                </c:pt>
                <c:pt idx="204652">
                  <c:v>5630.17</c:v>
                </c:pt>
                <c:pt idx="204653">
                  <c:v>3546.94</c:v>
                </c:pt>
                <c:pt idx="204654">
                  <c:v>3905.84</c:v>
                </c:pt>
                <c:pt idx="204655">
                  <c:v>3899.77</c:v>
                </c:pt>
                <c:pt idx="204656">
                  <c:v>3410.29</c:v>
                </c:pt>
                <c:pt idx="204657">
                  <c:v>3398.69</c:v>
                </c:pt>
                <c:pt idx="204658">
                  <c:v>3245.9</c:v>
                </c:pt>
                <c:pt idx="204659">
                  <c:v>3543.09</c:v>
                </c:pt>
                <c:pt idx="204660">
                  <c:v>3882.73</c:v>
                </c:pt>
                <c:pt idx="204661">
                  <c:v>3591.69</c:v>
                </c:pt>
                <c:pt idx="204662">
                  <c:v>3528.78</c:v>
                </c:pt>
                <c:pt idx="204663">
                  <c:v>2979.51</c:v>
                </c:pt>
                <c:pt idx="204664">
                  <c:v>3657.54</c:v>
                </c:pt>
                <c:pt idx="204665">
                  <c:v>4221.83</c:v>
                </c:pt>
                <c:pt idx="204666">
                  <c:v>3677.12</c:v>
                </c:pt>
                <c:pt idx="204667">
                  <c:v>3699.5</c:v>
                </c:pt>
                <c:pt idx="204668">
                  <c:v>3829.06</c:v>
                </c:pt>
                <c:pt idx="204669">
                  <c:v>4898.37</c:v>
                </c:pt>
                <c:pt idx="204670">
                  <c:v>5009.1400000000003</c:v>
                </c:pt>
                <c:pt idx="204671">
                  <c:v>10553.1</c:v>
                </c:pt>
                <c:pt idx="204672">
                  <c:v>10294.69</c:v>
                </c:pt>
                <c:pt idx="204673">
                  <c:v>9667.5</c:v>
                </c:pt>
                <c:pt idx="204674">
                  <c:v>9107.86</c:v>
                </c:pt>
                <c:pt idx="204675">
                  <c:v>8140.67</c:v>
                </c:pt>
                <c:pt idx="204676">
                  <c:v>6533.54</c:v>
                </c:pt>
                <c:pt idx="204677">
                  <c:v>6878.71</c:v>
                </c:pt>
                <c:pt idx="204678">
                  <c:v>6298</c:v>
                </c:pt>
                <c:pt idx="204679">
                  <c:v>7216.51</c:v>
                </c:pt>
                <c:pt idx="204680">
                  <c:v>5649.45</c:v>
                </c:pt>
                <c:pt idx="204681">
                  <c:v>5103.5</c:v>
                </c:pt>
                <c:pt idx="204682">
                  <c:v>4628.03</c:v>
                </c:pt>
                <c:pt idx="204683">
                  <c:v>5100.18</c:v>
                </c:pt>
                <c:pt idx="204684">
                  <c:v>6479.94</c:v>
                </c:pt>
                <c:pt idx="204685">
                  <c:v>6228.02</c:v>
                </c:pt>
                <c:pt idx="204686">
                  <c:v>6559.14</c:v>
                </c:pt>
                <c:pt idx="204687">
                  <c:v>6709.3</c:v>
                </c:pt>
                <c:pt idx="204688">
                  <c:v>5722.48</c:v>
                </c:pt>
                <c:pt idx="204689">
                  <c:v>7641.55</c:v>
                </c:pt>
                <c:pt idx="204690">
                  <c:v>6950.4</c:v>
                </c:pt>
                <c:pt idx="204691">
                  <c:v>6198.5</c:v>
                </c:pt>
                <c:pt idx="204692">
                  <c:v>7013.84</c:v>
                </c:pt>
                <c:pt idx="204693">
                  <c:v>6302.86</c:v>
                </c:pt>
                <c:pt idx="204694">
                  <c:v>8230.86</c:v>
                </c:pt>
                <c:pt idx="204695">
                  <c:v>7802.16</c:v>
                </c:pt>
                <c:pt idx="204696">
                  <c:v>5806.08</c:v>
                </c:pt>
                <c:pt idx="204697">
                  <c:v>7362.04</c:v>
                </c:pt>
                <c:pt idx="204698">
                  <c:v>8139.08</c:v>
                </c:pt>
                <c:pt idx="204699">
                  <c:v>7078.3</c:v>
                </c:pt>
                <c:pt idx="204700">
                  <c:v>5772.56</c:v>
                </c:pt>
                <c:pt idx="204701">
                  <c:v>5749.82</c:v>
                </c:pt>
                <c:pt idx="204702">
                  <c:v>7393.6</c:v>
                </c:pt>
                <c:pt idx="204703">
                  <c:v>4730.4799999999996</c:v>
                </c:pt>
                <c:pt idx="204704">
                  <c:v>3280.34</c:v>
                </c:pt>
                <c:pt idx="204705">
                  <c:v>3402.6</c:v>
                </c:pt>
                <c:pt idx="204706">
                  <c:v>6269.6</c:v>
                </c:pt>
                <c:pt idx="204707">
                  <c:v>5401.48</c:v>
                </c:pt>
                <c:pt idx="204708">
                  <c:v>4420.8599999999997</c:v>
                </c:pt>
                <c:pt idx="204709">
                  <c:v>6266.68</c:v>
                </c:pt>
                <c:pt idx="204710">
                  <c:v>4941.92</c:v>
                </c:pt>
                <c:pt idx="204711">
                  <c:v>5099.6000000000004</c:v>
                </c:pt>
                <c:pt idx="204712">
                  <c:v>4136.24</c:v>
                </c:pt>
                <c:pt idx="204713">
                  <c:v>10995.61</c:v>
                </c:pt>
                <c:pt idx="204714">
                  <c:v>6457.94</c:v>
                </c:pt>
                <c:pt idx="204715">
                  <c:v>5657.32</c:v>
                </c:pt>
                <c:pt idx="204716">
                  <c:v>6177.66</c:v>
                </c:pt>
                <c:pt idx="204717">
                  <c:v>9693.66</c:v>
                </c:pt>
                <c:pt idx="204718">
                  <c:v>5233.72</c:v>
                </c:pt>
                <c:pt idx="204719">
                  <c:v>6428.32</c:v>
                </c:pt>
                <c:pt idx="204720">
                  <c:v>4903.1400000000003</c:v>
                </c:pt>
                <c:pt idx="204721">
                  <c:v>5445.21</c:v>
                </c:pt>
                <c:pt idx="204722">
                  <c:v>6322.18</c:v>
                </c:pt>
                <c:pt idx="204723">
                  <c:v>5835.52</c:v>
                </c:pt>
                <c:pt idx="204724">
                  <c:v>8910.6200000000008</c:v>
                </c:pt>
                <c:pt idx="204725">
                  <c:v>9992.19</c:v>
                </c:pt>
                <c:pt idx="204726">
                  <c:v>6060.28</c:v>
                </c:pt>
                <c:pt idx="204727">
                  <c:v>8195.4699999999993</c:v>
                </c:pt>
                <c:pt idx="204728">
                  <c:v>7044.99</c:v>
                </c:pt>
                <c:pt idx="204729">
                  <c:v>7252.87</c:v>
                </c:pt>
                <c:pt idx="204730">
                  <c:v>4725.54</c:v>
                </c:pt>
                <c:pt idx="204731">
                  <c:v>5768.29</c:v>
                </c:pt>
                <c:pt idx="204732">
                  <c:v>8191.63</c:v>
                </c:pt>
                <c:pt idx="204733">
                  <c:v>5079.17</c:v>
                </c:pt>
                <c:pt idx="204734">
                  <c:v>8117.21</c:v>
                </c:pt>
                <c:pt idx="204735">
                  <c:v>7262.17</c:v>
                </c:pt>
                <c:pt idx="204736">
                  <c:v>4892.3599999999997</c:v>
                </c:pt>
                <c:pt idx="204737">
                  <c:v>6570.45</c:v>
                </c:pt>
                <c:pt idx="204738">
                  <c:v>6432.8</c:v>
                </c:pt>
                <c:pt idx="204739">
                  <c:v>7805.19</c:v>
                </c:pt>
                <c:pt idx="204740">
                  <c:v>7578.6</c:v>
                </c:pt>
                <c:pt idx="204741">
                  <c:v>6196.59</c:v>
                </c:pt>
                <c:pt idx="204742">
                  <c:v>6626.42</c:v>
                </c:pt>
                <c:pt idx="204743">
                  <c:v>4181.13</c:v>
                </c:pt>
                <c:pt idx="204744">
                  <c:v>6217.72</c:v>
                </c:pt>
                <c:pt idx="204745">
                  <c:v>5251.9</c:v>
                </c:pt>
                <c:pt idx="204746">
                  <c:v>7600.68</c:v>
                </c:pt>
                <c:pt idx="204747">
                  <c:v>6550.76</c:v>
                </c:pt>
                <c:pt idx="204748">
                  <c:v>5721.77</c:v>
                </c:pt>
                <c:pt idx="204749">
                  <c:v>5950.97</c:v>
                </c:pt>
                <c:pt idx="204750">
                  <c:v>5860.96</c:v>
                </c:pt>
                <c:pt idx="204751">
                  <c:v>6515.32</c:v>
                </c:pt>
                <c:pt idx="204752">
                  <c:v>4339.8100000000004</c:v>
                </c:pt>
                <c:pt idx="204753">
                  <c:v>4491.22</c:v>
                </c:pt>
                <c:pt idx="204754">
                  <c:v>3906.48</c:v>
                </c:pt>
                <c:pt idx="204755">
                  <c:v>4076.12</c:v>
                </c:pt>
                <c:pt idx="204756">
                  <c:v>4208.22</c:v>
                </c:pt>
                <c:pt idx="204757">
                  <c:v>4989.8</c:v>
                </c:pt>
                <c:pt idx="204758">
                  <c:v>5609.54</c:v>
                </c:pt>
                <c:pt idx="204759">
                  <c:v>4944.95</c:v>
                </c:pt>
                <c:pt idx="204760">
                  <c:v>4638</c:v>
                </c:pt>
                <c:pt idx="204761">
                  <c:v>3485.5</c:v>
                </c:pt>
                <c:pt idx="204762">
                  <c:v>5985.64</c:v>
                </c:pt>
                <c:pt idx="204763">
                  <c:v>3001.49</c:v>
                </c:pt>
                <c:pt idx="204764">
                  <c:v>5723.45</c:v>
                </c:pt>
                <c:pt idx="204765">
                  <c:v>8354.2199999999993</c:v>
                </c:pt>
                <c:pt idx="204766">
                  <c:v>5552.09</c:v>
                </c:pt>
                <c:pt idx="204767">
                  <c:v>6044.05</c:v>
                </c:pt>
                <c:pt idx="204768">
                  <c:v>4896.34</c:v>
                </c:pt>
                <c:pt idx="204769">
                  <c:v>6234.52</c:v>
                </c:pt>
                <c:pt idx="204770">
                  <c:v>5706.48</c:v>
                </c:pt>
                <c:pt idx="204771">
                  <c:v>5204.1400000000003</c:v>
                </c:pt>
                <c:pt idx="204772">
                  <c:v>4118.7700000000004</c:v>
                </c:pt>
                <c:pt idx="204773">
                  <c:v>4513.34</c:v>
                </c:pt>
                <c:pt idx="204774">
                  <c:v>2989.03</c:v>
                </c:pt>
                <c:pt idx="204775">
                  <c:v>5135.58</c:v>
                </c:pt>
                <c:pt idx="204776">
                  <c:v>7202.94</c:v>
                </c:pt>
                <c:pt idx="204777">
                  <c:v>6668.42</c:v>
                </c:pt>
                <c:pt idx="204778">
                  <c:v>8084.77</c:v>
                </c:pt>
                <c:pt idx="204779">
                  <c:v>7560.45</c:v>
                </c:pt>
                <c:pt idx="204780">
                  <c:v>7798.99</c:v>
                </c:pt>
                <c:pt idx="204781">
                  <c:v>6551.6</c:v>
                </c:pt>
                <c:pt idx="204782">
                  <c:v>6846.66</c:v>
                </c:pt>
                <c:pt idx="204783">
                  <c:v>5290.49</c:v>
                </c:pt>
                <c:pt idx="204784">
                  <c:v>4512.88</c:v>
                </c:pt>
                <c:pt idx="204785">
                  <c:v>4976.2</c:v>
                </c:pt>
                <c:pt idx="204786">
                  <c:v>4960.17</c:v>
                </c:pt>
                <c:pt idx="204787">
                  <c:v>4307.68</c:v>
                </c:pt>
                <c:pt idx="204788">
                  <c:v>3915.27</c:v>
                </c:pt>
                <c:pt idx="204789">
                  <c:v>3934.03</c:v>
                </c:pt>
                <c:pt idx="204790">
                  <c:v>4984.9799999999996</c:v>
                </c:pt>
                <c:pt idx="204791">
                  <c:v>4594.24</c:v>
                </c:pt>
                <c:pt idx="204792">
                  <c:v>4504.68</c:v>
                </c:pt>
                <c:pt idx="204793">
                  <c:v>5437.74</c:v>
                </c:pt>
                <c:pt idx="204794">
                  <c:v>3522.94</c:v>
                </c:pt>
                <c:pt idx="204795">
                  <c:v>3757.35</c:v>
                </c:pt>
                <c:pt idx="204796">
                  <c:v>5187.1099999999997</c:v>
                </c:pt>
                <c:pt idx="204797">
                  <c:v>4479.25</c:v>
                </c:pt>
                <c:pt idx="204798">
                  <c:v>3725.45</c:v>
                </c:pt>
                <c:pt idx="204799">
                  <c:v>3135.23</c:v>
                </c:pt>
                <c:pt idx="204800">
                  <c:v>5448.98</c:v>
                </c:pt>
                <c:pt idx="204801">
                  <c:v>6230.76</c:v>
                </c:pt>
                <c:pt idx="204802">
                  <c:v>4621.8500000000004</c:v>
                </c:pt>
                <c:pt idx="204803">
                  <c:v>3512.5</c:v>
                </c:pt>
                <c:pt idx="204804">
                  <c:v>5187.75</c:v>
                </c:pt>
                <c:pt idx="204805">
                  <c:v>3410.44</c:v>
                </c:pt>
                <c:pt idx="204806">
                  <c:v>4905.6099999999997</c:v>
                </c:pt>
                <c:pt idx="204807">
                  <c:v>3871.43</c:v>
                </c:pt>
                <c:pt idx="204808">
                  <c:v>2820.02</c:v>
                </c:pt>
                <c:pt idx="204809">
                  <c:v>3979.31</c:v>
                </c:pt>
                <c:pt idx="204810">
                  <c:v>5279.69</c:v>
                </c:pt>
                <c:pt idx="204811">
                  <c:v>2631.01</c:v>
                </c:pt>
                <c:pt idx="204812">
                  <c:v>4131.04</c:v>
                </c:pt>
                <c:pt idx="204813">
                  <c:v>3878.9</c:v>
                </c:pt>
                <c:pt idx="204814">
                  <c:v>73282.66</c:v>
                </c:pt>
                <c:pt idx="204815">
                  <c:v>65697.61</c:v>
                </c:pt>
                <c:pt idx="204816">
                  <c:v>63156.21</c:v>
                </c:pt>
                <c:pt idx="204817">
                  <c:v>55346.96</c:v>
                </c:pt>
                <c:pt idx="204818">
                  <c:v>50898.239999999998</c:v>
                </c:pt>
                <c:pt idx="204819">
                  <c:v>47847.4</c:v>
                </c:pt>
                <c:pt idx="204820">
                  <c:v>45914.19</c:v>
                </c:pt>
                <c:pt idx="204821">
                  <c:v>44311.16</c:v>
                </c:pt>
                <c:pt idx="204822">
                  <c:v>38901.47</c:v>
                </c:pt>
                <c:pt idx="204823">
                  <c:v>44177.37</c:v>
                </c:pt>
                <c:pt idx="204824">
                  <c:v>36279.910000000003</c:v>
                </c:pt>
                <c:pt idx="204825">
                  <c:v>37397.760000000002</c:v>
                </c:pt>
                <c:pt idx="204826">
                  <c:v>30073.119999999999</c:v>
                </c:pt>
                <c:pt idx="204827">
                  <c:v>36829.11</c:v>
                </c:pt>
                <c:pt idx="204828">
                  <c:v>41801.82</c:v>
                </c:pt>
                <c:pt idx="204829">
                  <c:v>42478.49</c:v>
                </c:pt>
                <c:pt idx="204830">
                  <c:v>34011.199999999997</c:v>
                </c:pt>
                <c:pt idx="204831">
                  <c:v>40267.65</c:v>
                </c:pt>
                <c:pt idx="204832">
                  <c:v>43662.85</c:v>
                </c:pt>
                <c:pt idx="204833">
                  <c:v>46185.01</c:v>
                </c:pt>
                <c:pt idx="204834">
                  <c:v>34374.639999999999</c:v>
                </c:pt>
                <c:pt idx="204835">
                  <c:v>34686.76</c:v>
                </c:pt>
                <c:pt idx="204836">
                  <c:v>41455.94</c:v>
                </c:pt>
                <c:pt idx="204837">
                  <c:v>40131.269999999997</c:v>
                </c:pt>
                <c:pt idx="204838">
                  <c:v>44669.71</c:v>
                </c:pt>
                <c:pt idx="204839">
                  <c:v>42727.94</c:v>
                </c:pt>
                <c:pt idx="204840">
                  <c:v>36445.82</c:v>
                </c:pt>
                <c:pt idx="204841">
                  <c:v>39710.050000000003</c:v>
                </c:pt>
                <c:pt idx="204842">
                  <c:v>43534.05</c:v>
                </c:pt>
                <c:pt idx="204843">
                  <c:v>36001.269999999997</c:v>
                </c:pt>
                <c:pt idx="204844">
                  <c:v>34990.5</c:v>
                </c:pt>
                <c:pt idx="204845">
                  <c:v>39522.730000000003</c:v>
                </c:pt>
                <c:pt idx="204846">
                  <c:v>40405.269999999997</c:v>
                </c:pt>
                <c:pt idx="204847">
                  <c:v>33576.32</c:v>
                </c:pt>
                <c:pt idx="204848">
                  <c:v>35457.67</c:v>
                </c:pt>
                <c:pt idx="204849">
                  <c:v>35024.19</c:v>
                </c:pt>
                <c:pt idx="204850">
                  <c:v>30838.13</c:v>
                </c:pt>
                <c:pt idx="204851">
                  <c:v>40074.32</c:v>
                </c:pt>
                <c:pt idx="204852">
                  <c:v>31224.34</c:v>
                </c:pt>
                <c:pt idx="204853">
                  <c:v>29032.7</c:v>
                </c:pt>
                <c:pt idx="204854">
                  <c:v>40332.76</c:v>
                </c:pt>
                <c:pt idx="204855">
                  <c:v>39637.040000000001</c:v>
                </c:pt>
                <c:pt idx="204856">
                  <c:v>242589.91</c:v>
                </c:pt>
                <c:pt idx="204857">
                  <c:v>47279.21</c:v>
                </c:pt>
                <c:pt idx="204858">
                  <c:v>49291.82</c:v>
                </c:pt>
                <c:pt idx="204859">
                  <c:v>71209.429999999993</c:v>
                </c:pt>
                <c:pt idx="204860">
                  <c:v>127227.47</c:v>
                </c:pt>
                <c:pt idx="204861">
                  <c:v>40468.99</c:v>
                </c:pt>
                <c:pt idx="204862">
                  <c:v>36198.57</c:v>
                </c:pt>
                <c:pt idx="204863">
                  <c:v>28257.32</c:v>
                </c:pt>
                <c:pt idx="204864">
                  <c:v>39023.919999999998</c:v>
                </c:pt>
                <c:pt idx="204865">
                  <c:v>36784.089999999997</c:v>
                </c:pt>
                <c:pt idx="204866">
                  <c:v>40493.910000000003</c:v>
                </c:pt>
                <c:pt idx="204867">
                  <c:v>57291.91</c:v>
                </c:pt>
                <c:pt idx="204868">
                  <c:v>65406.69</c:v>
                </c:pt>
                <c:pt idx="204869">
                  <c:v>53539.59</c:v>
                </c:pt>
                <c:pt idx="204870">
                  <c:v>64918.61</c:v>
                </c:pt>
                <c:pt idx="204871">
                  <c:v>46285.88</c:v>
                </c:pt>
                <c:pt idx="204872">
                  <c:v>42377.04</c:v>
                </c:pt>
                <c:pt idx="204873">
                  <c:v>32846.15</c:v>
                </c:pt>
                <c:pt idx="204874">
                  <c:v>40083.81</c:v>
                </c:pt>
                <c:pt idx="204875">
                  <c:v>43758.62</c:v>
                </c:pt>
                <c:pt idx="204876">
                  <c:v>43961.02</c:v>
                </c:pt>
                <c:pt idx="204877">
                  <c:v>39349.53</c:v>
                </c:pt>
                <c:pt idx="204878">
                  <c:v>45882.32</c:v>
                </c:pt>
                <c:pt idx="204879">
                  <c:v>37107.120000000003</c:v>
                </c:pt>
                <c:pt idx="204880">
                  <c:v>40287.54</c:v>
                </c:pt>
                <c:pt idx="204881">
                  <c:v>39816.769999999997</c:v>
                </c:pt>
                <c:pt idx="204882">
                  <c:v>38157.32</c:v>
                </c:pt>
                <c:pt idx="204883">
                  <c:v>33914.800000000003</c:v>
                </c:pt>
                <c:pt idx="204884">
                  <c:v>39574.49</c:v>
                </c:pt>
                <c:pt idx="204885">
                  <c:v>41135.01</c:v>
                </c:pt>
                <c:pt idx="204886">
                  <c:v>39618.06</c:v>
                </c:pt>
                <c:pt idx="204887">
                  <c:v>36088.1</c:v>
                </c:pt>
                <c:pt idx="204888">
                  <c:v>30617.86</c:v>
                </c:pt>
                <c:pt idx="204889">
                  <c:v>32242.35</c:v>
                </c:pt>
                <c:pt idx="204890">
                  <c:v>39446.83</c:v>
                </c:pt>
                <c:pt idx="204891">
                  <c:v>37047.9</c:v>
                </c:pt>
                <c:pt idx="204892">
                  <c:v>42728.29</c:v>
                </c:pt>
                <c:pt idx="204893">
                  <c:v>39379.279999999999</c:v>
                </c:pt>
                <c:pt idx="204894">
                  <c:v>42254.39</c:v>
                </c:pt>
                <c:pt idx="204895">
                  <c:v>28927.66</c:v>
                </c:pt>
                <c:pt idx="204896">
                  <c:v>33546.559999999998</c:v>
                </c:pt>
                <c:pt idx="204897">
                  <c:v>28140.37</c:v>
                </c:pt>
                <c:pt idx="204898">
                  <c:v>35043.14</c:v>
                </c:pt>
                <c:pt idx="204899">
                  <c:v>34835.29</c:v>
                </c:pt>
                <c:pt idx="204900">
                  <c:v>32290.05</c:v>
                </c:pt>
                <c:pt idx="204901">
                  <c:v>33738.1</c:v>
                </c:pt>
                <c:pt idx="204902">
                  <c:v>31853.65</c:v>
                </c:pt>
                <c:pt idx="204903">
                  <c:v>48566.85</c:v>
                </c:pt>
                <c:pt idx="204904">
                  <c:v>47768.71</c:v>
                </c:pt>
                <c:pt idx="204905">
                  <c:v>43104.43</c:v>
                </c:pt>
                <c:pt idx="204906">
                  <c:v>42253.279999999999</c:v>
                </c:pt>
                <c:pt idx="204907">
                  <c:v>36458.370000000003</c:v>
                </c:pt>
                <c:pt idx="204908">
                  <c:v>244640.55</c:v>
                </c:pt>
                <c:pt idx="204909">
                  <c:v>48480.15</c:v>
                </c:pt>
                <c:pt idx="204910">
                  <c:v>44708.9</c:v>
                </c:pt>
                <c:pt idx="204911">
                  <c:v>47419.98</c:v>
                </c:pt>
                <c:pt idx="204912">
                  <c:v>88777.64</c:v>
                </c:pt>
                <c:pt idx="204913">
                  <c:v>42995.13</c:v>
                </c:pt>
                <c:pt idx="204914">
                  <c:v>29522.78</c:v>
                </c:pt>
                <c:pt idx="204915">
                  <c:v>29296.57</c:v>
                </c:pt>
                <c:pt idx="204916">
                  <c:v>30480.26</c:v>
                </c:pt>
                <c:pt idx="204917">
                  <c:v>30205.56</c:v>
                </c:pt>
                <c:pt idx="204918">
                  <c:v>46152.01</c:v>
                </c:pt>
                <c:pt idx="204919">
                  <c:v>66058.59</c:v>
                </c:pt>
                <c:pt idx="204920">
                  <c:v>49226.99</c:v>
                </c:pt>
                <c:pt idx="204921">
                  <c:v>53163.76</c:v>
                </c:pt>
                <c:pt idx="204922">
                  <c:v>47807.79</c:v>
                </c:pt>
                <c:pt idx="204923">
                  <c:v>43556.28</c:v>
                </c:pt>
                <c:pt idx="204924">
                  <c:v>37482.769999999997</c:v>
                </c:pt>
                <c:pt idx="204925">
                  <c:v>33480.639999999999</c:v>
                </c:pt>
                <c:pt idx="204926">
                  <c:v>31407.55</c:v>
                </c:pt>
                <c:pt idx="204927">
                  <c:v>36811.94</c:v>
                </c:pt>
                <c:pt idx="204928">
                  <c:v>25484.87</c:v>
                </c:pt>
                <c:pt idx="204929">
                  <c:v>31073.09</c:v>
                </c:pt>
                <c:pt idx="204930">
                  <c:v>28029.5</c:v>
                </c:pt>
                <c:pt idx="204931">
                  <c:v>28022.58</c:v>
                </c:pt>
                <c:pt idx="204932">
                  <c:v>27437.05</c:v>
                </c:pt>
                <c:pt idx="204933">
                  <c:v>22642.38</c:v>
                </c:pt>
                <c:pt idx="204934">
                  <c:v>26143.31</c:v>
                </c:pt>
                <c:pt idx="204935">
                  <c:v>33144.26</c:v>
                </c:pt>
                <c:pt idx="204936">
                  <c:v>31169.39</c:v>
                </c:pt>
                <c:pt idx="204937">
                  <c:v>35636.22</c:v>
                </c:pt>
                <c:pt idx="204938">
                  <c:v>33534.39</c:v>
                </c:pt>
                <c:pt idx="204939">
                  <c:v>30347.52</c:v>
                </c:pt>
                <c:pt idx="204940">
                  <c:v>25630.61</c:v>
                </c:pt>
                <c:pt idx="204941">
                  <c:v>24458.41</c:v>
                </c:pt>
                <c:pt idx="204942">
                  <c:v>30422.53</c:v>
                </c:pt>
                <c:pt idx="204943">
                  <c:v>33429.440000000002</c:v>
                </c:pt>
                <c:pt idx="204944">
                  <c:v>35949.410000000003</c:v>
                </c:pt>
                <c:pt idx="204945">
                  <c:v>27645.68</c:v>
                </c:pt>
                <c:pt idx="204946">
                  <c:v>35456.339999999997</c:v>
                </c:pt>
                <c:pt idx="204947">
                  <c:v>32036.47</c:v>
                </c:pt>
                <c:pt idx="204948">
                  <c:v>28115.13</c:v>
                </c:pt>
                <c:pt idx="204949">
                  <c:v>33173.89</c:v>
                </c:pt>
                <c:pt idx="204950">
                  <c:v>28280.71</c:v>
                </c:pt>
                <c:pt idx="204951">
                  <c:v>40797.550000000003</c:v>
                </c:pt>
                <c:pt idx="204952">
                  <c:v>42420.85</c:v>
                </c:pt>
                <c:pt idx="204953">
                  <c:v>35469.550000000003</c:v>
                </c:pt>
                <c:pt idx="204954">
                  <c:v>32214.42</c:v>
                </c:pt>
                <c:pt idx="204955">
                  <c:v>32467.23</c:v>
                </c:pt>
                <c:pt idx="204956">
                  <c:v>28988.28</c:v>
                </c:pt>
                <c:pt idx="204957">
                  <c:v>14273.03</c:v>
                </c:pt>
                <c:pt idx="204958">
                  <c:v>13792.35</c:v>
                </c:pt>
                <c:pt idx="204959">
                  <c:v>13764.4</c:v>
                </c:pt>
                <c:pt idx="204960">
                  <c:v>14063.99</c:v>
                </c:pt>
                <c:pt idx="204961">
                  <c:v>15075.01</c:v>
                </c:pt>
                <c:pt idx="204962">
                  <c:v>12681.18</c:v>
                </c:pt>
                <c:pt idx="204963">
                  <c:v>12975.78</c:v>
                </c:pt>
                <c:pt idx="204964">
                  <c:v>12436.38</c:v>
                </c:pt>
                <c:pt idx="204965">
                  <c:v>11603.62</c:v>
                </c:pt>
                <c:pt idx="204966">
                  <c:v>11453.04</c:v>
                </c:pt>
                <c:pt idx="204967">
                  <c:v>11570.91</c:v>
                </c:pt>
                <c:pt idx="204968">
                  <c:v>11744.04</c:v>
                </c:pt>
                <c:pt idx="204969">
                  <c:v>10910.19</c:v>
                </c:pt>
                <c:pt idx="204970">
                  <c:v>14870.12</c:v>
                </c:pt>
                <c:pt idx="204971">
                  <c:v>11028.79</c:v>
                </c:pt>
                <c:pt idx="204972">
                  <c:v>11715.03</c:v>
                </c:pt>
                <c:pt idx="204973">
                  <c:v>10947.85</c:v>
                </c:pt>
                <c:pt idx="204974">
                  <c:v>11509.35</c:v>
                </c:pt>
                <c:pt idx="204975">
                  <c:v>13850.29</c:v>
                </c:pt>
                <c:pt idx="204976">
                  <c:v>12213.43</c:v>
                </c:pt>
                <c:pt idx="204977">
                  <c:v>11378.74</c:v>
                </c:pt>
                <c:pt idx="204978">
                  <c:v>11781.37</c:v>
                </c:pt>
                <c:pt idx="204979">
                  <c:v>10906.41</c:v>
                </c:pt>
                <c:pt idx="204980">
                  <c:v>12572.37</c:v>
                </c:pt>
                <c:pt idx="204981">
                  <c:v>11801.86</c:v>
                </c:pt>
                <c:pt idx="204982">
                  <c:v>11324.48</c:v>
                </c:pt>
                <c:pt idx="204983">
                  <c:v>12498.79</c:v>
                </c:pt>
                <c:pt idx="204984">
                  <c:v>13606.33</c:v>
                </c:pt>
                <c:pt idx="204985">
                  <c:v>14191.49</c:v>
                </c:pt>
                <c:pt idx="204986">
                  <c:v>14992.3</c:v>
                </c:pt>
                <c:pt idx="204987">
                  <c:v>13839.85</c:v>
                </c:pt>
                <c:pt idx="204988">
                  <c:v>13166.31</c:v>
                </c:pt>
                <c:pt idx="204989">
                  <c:v>10886.43</c:v>
                </c:pt>
                <c:pt idx="204990">
                  <c:v>10344.530000000001</c:v>
                </c:pt>
                <c:pt idx="204991">
                  <c:v>10590.19</c:v>
                </c:pt>
                <c:pt idx="204992">
                  <c:v>10683.62</c:v>
                </c:pt>
                <c:pt idx="204993">
                  <c:v>11043.14</c:v>
                </c:pt>
                <c:pt idx="204994">
                  <c:v>12283.44</c:v>
                </c:pt>
                <c:pt idx="204995">
                  <c:v>10071.59</c:v>
                </c:pt>
                <c:pt idx="204996">
                  <c:v>10811.1</c:v>
                </c:pt>
                <c:pt idx="204997">
                  <c:v>12513.54</c:v>
                </c:pt>
                <c:pt idx="204998">
                  <c:v>10382.35</c:v>
                </c:pt>
                <c:pt idx="204999">
                  <c:v>21570.66</c:v>
                </c:pt>
                <c:pt idx="205000">
                  <c:v>10877.06</c:v>
                </c:pt>
                <c:pt idx="205001">
                  <c:v>10639.88</c:v>
                </c:pt>
                <c:pt idx="205002">
                  <c:v>11071.2</c:v>
                </c:pt>
                <c:pt idx="205003">
                  <c:v>13954.51</c:v>
                </c:pt>
                <c:pt idx="205004">
                  <c:v>14453.66</c:v>
                </c:pt>
                <c:pt idx="205005">
                  <c:v>15139.05</c:v>
                </c:pt>
                <c:pt idx="205006">
                  <c:v>13103.77</c:v>
                </c:pt>
                <c:pt idx="205007">
                  <c:v>12244.63</c:v>
                </c:pt>
                <c:pt idx="205008">
                  <c:v>11439.07</c:v>
                </c:pt>
                <c:pt idx="205009">
                  <c:v>9086.5300000000007</c:v>
                </c:pt>
                <c:pt idx="205010">
                  <c:v>11100.56</c:v>
                </c:pt>
                <c:pt idx="205011">
                  <c:v>14720.19</c:v>
                </c:pt>
                <c:pt idx="205012">
                  <c:v>13278.7</c:v>
                </c:pt>
                <c:pt idx="205013">
                  <c:v>13231.99</c:v>
                </c:pt>
                <c:pt idx="205014">
                  <c:v>12355.91</c:v>
                </c:pt>
                <c:pt idx="205015">
                  <c:v>12113.4</c:v>
                </c:pt>
                <c:pt idx="205016">
                  <c:v>12528.83</c:v>
                </c:pt>
                <c:pt idx="205017">
                  <c:v>12332.05</c:v>
                </c:pt>
                <c:pt idx="205018">
                  <c:v>11908.45</c:v>
                </c:pt>
                <c:pt idx="205019">
                  <c:v>11347.57</c:v>
                </c:pt>
                <c:pt idx="205020">
                  <c:v>11407.33</c:v>
                </c:pt>
                <c:pt idx="205021">
                  <c:v>10904.63</c:v>
                </c:pt>
                <c:pt idx="205022">
                  <c:v>12250.23</c:v>
                </c:pt>
                <c:pt idx="205023">
                  <c:v>12252.37</c:v>
                </c:pt>
                <c:pt idx="205024">
                  <c:v>12709.67</c:v>
                </c:pt>
                <c:pt idx="205025">
                  <c:v>12846.51</c:v>
                </c:pt>
                <c:pt idx="205026">
                  <c:v>13287.18</c:v>
                </c:pt>
                <c:pt idx="205027">
                  <c:v>12555.43</c:v>
                </c:pt>
                <c:pt idx="205028">
                  <c:v>12595.35</c:v>
                </c:pt>
                <c:pt idx="205029">
                  <c:v>12023.36</c:v>
                </c:pt>
                <c:pt idx="205030">
                  <c:v>12229.76</c:v>
                </c:pt>
                <c:pt idx="205031">
                  <c:v>10367.719999999999</c:v>
                </c:pt>
                <c:pt idx="205032">
                  <c:v>10787.54</c:v>
                </c:pt>
                <c:pt idx="205033">
                  <c:v>12892.62</c:v>
                </c:pt>
                <c:pt idx="205034">
                  <c:v>12688.68</c:v>
                </c:pt>
                <c:pt idx="205035">
                  <c:v>12954.6</c:v>
                </c:pt>
                <c:pt idx="205036">
                  <c:v>12578.8</c:v>
                </c:pt>
                <c:pt idx="205037">
                  <c:v>14199.64</c:v>
                </c:pt>
                <c:pt idx="205038">
                  <c:v>11122.8</c:v>
                </c:pt>
                <c:pt idx="205039">
                  <c:v>10197.94</c:v>
                </c:pt>
                <c:pt idx="205040">
                  <c:v>10227.25</c:v>
                </c:pt>
                <c:pt idx="205041">
                  <c:v>8049.35</c:v>
                </c:pt>
                <c:pt idx="205042">
                  <c:v>9494.59</c:v>
                </c:pt>
                <c:pt idx="205043">
                  <c:v>8771.27</c:v>
                </c:pt>
                <c:pt idx="205044">
                  <c:v>11493.29</c:v>
                </c:pt>
                <c:pt idx="205045">
                  <c:v>8832.2099999999991</c:v>
                </c:pt>
                <c:pt idx="205046">
                  <c:v>9845.36</c:v>
                </c:pt>
                <c:pt idx="205047">
                  <c:v>8683.83</c:v>
                </c:pt>
                <c:pt idx="205048">
                  <c:v>8930.33</c:v>
                </c:pt>
                <c:pt idx="205049">
                  <c:v>9795.09</c:v>
                </c:pt>
                <c:pt idx="205050">
                  <c:v>8278.73</c:v>
                </c:pt>
                <c:pt idx="205051">
                  <c:v>18281.88</c:v>
                </c:pt>
                <c:pt idx="205052">
                  <c:v>8337.77</c:v>
                </c:pt>
                <c:pt idx="205053">
                  <c:v>10168.620000000001</c:v>
                </c:pt>
                <c:pt idx="205054">
                  <c:v>9845.1299999999992</c:v>
                </c:pt>
                <c:pt idx="205055">
                  <c:v>13424.32</c:v>
                </c:pt>
                <c:pt idx="205056">
                  <c:v>11684.59</c:v>
                </c:pt>
                <c:pt idx="205057">
                  <c:v>13413.8</c:v>
                </c:pt>
                <c:pt idx="205058">
                  <c:v>12881.53</c:v>
                </c:pt>
                <c:pt idx="205059">
                  <c:v>10844.97</c:v>
                </c:pt>
                <c:pt idx="205060">
                  <c:v>11119.84</c:v>
                </c:pt>
                <c:pt idx="205061">
                  <c:v>10953.54</c:v>
                </c:pt>
                <c:pt idx="205062">
                  <c:v>12505.69</c:v>
                </c:pt>
                <c:pt idx="205063">
                  <c:v>13927.7</c:v>
                </c:pt>
                <c:pt idx="205064">
                  <c:v>11532.13</c:v>
                </c:pt>
                <c:pt idx="205065">
                  <c:v>12786.61</c:v>
                </c:pt>
                <c:pt idx="205066">
                  <c:v>10294.950000000001</c:v>
                </c:pt>
                <c:pt idx="205067">
                  <c:v>11275.53</c:v>
                </c:pt>
                <c:pt idx="205068">
                  <c:v>10859.7</c:v>
                </c:pt>
                <c:pt idx="205069">
                  <c:v>9017.67</c:v>
                </c:pt>
                <c:pt idx="205070">
                  <c:v>9006.8700000000008</c:v>
                </c:pt>
                <c:pt idx="205071">
                  <c:v>10496.92</c:v>
                </c:pt>
                <c:pt idx="205072">
                  <c:v>10474.69</c:v>
                </c:pt>
                <c:pt idx="205073">
                  <c:v>10071.92</c:v>
                </c:pt>
                <c:pt idx="205074">
                  <c:v>10049.23</c:v>
                </c:pt>
                <c:pt idx="205075">
                  <c:v>9669.4500000000007</c:v>
                </c:pt>
                <c:pt idx="205076">
                  <c:v>10321.540000000001</c:v>
                </c:pt>
                <c:pt idx="205077">
                  <c:v>9547.06</c:v>
                </c:pt>
                <c:pt idx="205078">
                  <c:v>9368.36</c:v>
                </c:pt>
                <c:pt idx="205079">
                  <c:v>9534.86</c:v>
                </c:pt>
                <c:pt idx="205080">
                  <c:v>9874.49</c:v>
                </c:pt>
                <c:pt idx="205081">
                  <c:v>9699.56</c:v>
                </c:pt>
                <c:pt idx="205082">
                  <c:v>9778.73</c:v>
                </c:pt>
                <c:pt idx="205083">
                  <c:v>10318.209999999999</c:v>
                </c:pt>
                <c:pt idx="205084">
                  <c:v>10495.89</c:v>
                </c:pt>
                <c:pt idx="205085">
                  <c:v>10757.59</c:v>
                </c:pt>
                <c:pt idx="205086">
                  <c:v>11233.73</c:v>
                </c:pt>
                <c:pt idx="205087">
                  <c:v>10160.25</c:v>
                </c:pt>
                <c:pt idx="205088">
                  <c:v>11604.78</c:v>
                </c:pt>
                <c:pt idx="205089">
                  <c:v>12319.44</c:v>
                </c:pt>
                <c:pt idx="205090">
                  <c:v>13033.36</c:v>
                </c:pt>
                <c:pt idx="205091">
                  <c:v>11839.96</c:v>
                </c:pt>
                <c:pt idx="205092">
                  <c:v>9885.51</c:v>
                </c:pt>
                <c:pt idx="205093">
                  <c:v>10085.31</c:v>
                </c:pt>
                <c:pt idx="205094">
                  <c:v>9209.0300000000007</c:v>
                </c:pt>
                <c:pt idx="205095">
                  <c:v>8024.77</c:v>
                </c:pt>
                <c:pt idx="205096">
                  <c:v>10050.5</c:v>
                </c:pt>
                <c:pt idx="205097">
                  <c:v>8691.02</c:v>
                </c:pt>
                <c:pt idx="205098">
                  <c:v>8684.75</c:v>
                </c:pt>
                <c:pt idx="205099">
                  <c:v>9257.7800000000007</c:v>
                </c:pt>
                <c:pt idx="205100">
                  <c:v>477</c:v>
                </c:pt>
                <c:pt idx="205101">
                  <c:v>175</c:v>
                </c:pt>
                <c:pt idx="205102">
                  <c:v>12</c:v>
                </c:pt>
                <c:pt idx="205103">
                  <c:v>12</c:v>
                </c:pt>
                <c:pt idx="205104">
                  <c:v>12</c:v>
                </c:pt>
                <c:pt idx="205105">
                  <c:v>12</c:v>
                </c:pt>
                <c:pt idx="205106">
                  <c:v>26618.12</c:v>
                </c:pt>
                <c:pt idx="205107">
                  <c:v>25913.08</c:v>
                </c:pt>
                <c:pt idx="205108">
                  <c:v>25736.5</c:v>
                </c:pt>
                <c:pt idx="205109">
                  <c:v>27231.33</c:v>
                </c:pt>
                <c:pt idx="205110">
                  <c:v>28338.59</c:v>
                </c:pt>
                <c:pt idx="205111">
                  <c:v>24945.23</c:v>
                </c:pt>
                <c:pt idx="205112">
                  <c:v>23761.08</c:v>
                </c:pt>
                <c:pt idx="205113">
                  <c:v>20161.52</c:v>
                </c:pt>
                <c:pt idx="205114">
                  <c:v>23180.68</c:v>
                </c:pt>
                <c:pt idx="205115">
                  <c:v>22293.279999999999</c:v>
                </c:pt>
                <c:pt idx="205116">
                  <c:v>22269.14</c:v>
                </c:pt>
                <c:pt idx="205117">
                  <c:v>22520.59</c:v>
                </c:pt>
                <c:pt idx="205118">
                  <c:v>21764</c:v>
                </c:pt>
                <c:pt idx="205119">
                  <c:v>22259.5</c:v>
                </c:pt>
                <c:pt idx="205120">
                  <c:v>21964.73</c:v>
                </c:pt>
                <c:pt idx="205121">
                  <c:v>22440.78</c:v>
                </c:pt>
                <c:pt idx="205122">
                  <c:v>23789.09</c:v>
                </c:pt>
                <c:pt idx="205123">
                  <c:v>22000.97</c:v>
                </c:pt>
                <c:pt idx="205124">
                  <c:v>22593.54</c:v>
                </c:pt>
                <c:pt idx="205125">
                  <c:v>25589.79</c:v>
                </c:pt>
                <c:pt idx="205126">
                  <c:v>24111.22</c:v>
                </c:pt>
                <c:pt idx="205127">
                  <c:v>23345.84</c:v>
                </c:pt>
                <c:pt idx="205128">
                  <c:v>21636.02</c:v>
                </c:pt>
                <c:pt idx="205129">
                  <c:v>24535.360000000001</c:v>
                </c:pt>
                <c:pt idx="205130">
                  <c:v>25574.94</c:v>
                </c:pt>
                <c:pt idx="205131">
                  <c:v>24745.97</c:v>
                </c:pt>
                <c:pt idx="205132">
                  <c:v>22445.25</c:v>
                </c:pt>
                <c:pt idx="205133">
                  <c:v>24885.69</c:v>
                </c:pt>
                <c:pt idx="205134">
                  <c:v>26859.46</c:v>
                </c:pt>
                <c:pt idx="205135">
                  <c:v>26518.36</c:v>
                </c:pt>
                <c:pt idx="205136">
                  <c:v>22112.23</c:v>
                </c:pt>
                <c:pt idx="205137">
                  <c:v>22440.29</c:v>
                </c:pt>
                <c:pt idx="205138">
                  <c:v>21417</c:v>
                </c:pt>
                <c:pt idx="205139">
                  <c:v>23063.65</c:v>
                </c:pt>
                <c:pt idx="205140">
                  <c:v>20975.74</c:v>
                </c:pt>
                <c:pt idx="205141">
                  <c:v>20789.2</c:v>
                </c:pt>
                <c:pt idx="205142">
                  <c:v>23283.95</c:v>
                </c:pt>
                <c:pt idx="205143">
                  <c:v>21911.9</c:v>
                </c:pt>
                <c:pt idx="205144">
                  <c:v>23012.29</c:v>
                </c:pt>
                <c:pt idx="205145">
                  <c:v>21916.560000000001</c:v>
                </c:pt>
                <c:pt idx="205146">
                  <c:v>22515.86</c:v>
                </c:pt>
                <c:pt idx="205147">
                  <c:v>20964.71</c:v>
                </c:pt>
                <c:pt idx="205148">
                  <c:v>28275.34</c:v>
                </c:pt>
                <c:pt idx="205149">
                  <c:v>20139.37</c:v>
                </c:pt>
                <c:pt idx="205150">
                  <c:v>22950.85</c:v>
                </c:pt>
                <c:pt idx="205151">
                  <c:v>24421.200000000001</c:v>
                </c:pt>
                <c:pt idx="205152">
                  <c:v>29328.41</c:v>
                </c:pt>
                <c:pt idx="205153">
                  <c:v>18887.29</c:v>
                </c:pt>
                <c:pt idx="205154">
                  <c:v>19998.150000000001</c:v>
                </c:pt>
                <c:pt idx="205155">
                  <c:v>18525.759999999998</c:v>
                </c:pt>
                <c:pt idx="205156">
                  <c:v>23552.959999999999</c:v>
                </c:pt>
                <c:pt idx="205157">
                  <c:v>23606.46</c:v>
                </c:pt>
                <c:pt idx="205158">
                  <c:v>18718.43</c:v>
                </c:pt>
                <c:pt idx="205159">
                  <c:v>25363.599999999999</c:v>
                </c:pt>
                <c:pt idx="205160">
                  <c:v>27913.65</c:v>
                </c:pt>
                <c:pt idx="205161">
                  <c:v>27446.44</c:v>
                </c:pt>
                <c:pt idx="205162">
                  <c:v>24878.55</c:v>
                </c:pt>
                <c:pt idx="205163">
                  <c:v>25495.67</c:v>
                </c:pt>
                <c:pt idx="205164">
                  <c:v>26549.99</c:v>
                </c:pt>
                <c:pt idx="205165">
                  <c:v>24259.73</c:v>
                </c:pt>
                <c:pt idx="205166">
                  <c:v>20857.96</c:v>
                </c:pt>
                <c:pt idx="205167">
                  <c:v>21976.59</c:v>
                </c:pt>
                <c:pt idx="205168">
                  <c:v>24047.1</c:v>
                </c:pt>
                <c:pt idx="205169">
                  <c:v>23321.11</c:v>
                </c:pt>
                <c:pt idx="205170">
                  <c:v>24700.63</c:v>
                </c:pt>
                <c:pt idx="205171">
                  <c:v>21593.8</c:v>
                </c:pt>
                <c:pt idx="205172">
                  <c:v>21907.79</c:v>
                </c:pt>
                <c:pt idx="205173">
                  <c:v>25159.040000000001</c:v>
                </c:pt>
                <c:pt idx="205174">
                  <c:v>25219.09</c:v>
                </c:pt>
                <c:pt idx="205175">
                  <c:v>20952.03</c:v>
                </c:pt>
                <c:pt idx="205176">
                  <c:v>22964.79</c:v>
                </c:pt>
                <c:pt idx="205177">
                  <c:v>24938.25</c:v>
                </c:pt>
                <c:pt idx="205178">
                  <c:v>25368.18</c:v>
                </c:pt>
                <c:pt idx="205179">
                  <c:v>26742.720000000001</c:v>
                </c:pt>
                <c:pt idx="205180">
                  <c:v>23547.62</c:v>
                </c:pt>
                <c:pt idx="205181">
                  <c:v>24427.03</c:v>
                </c:pt>
                <c:pt idx="205182">
                  <c:v>26544.04</c:v>
                </c:pt>
                <c:pt idx="205183">
                  <c:v>23401.65</c:v>
                </c:pt>
                <c:pt idx="205184">
                  <c:v>23913.07</c:v>
                </c:pt>
                <c:pt idx="205185">
                  <c:v>23772.400000000001</c:v>
                </c:pt>
                <c:pt idx="205186">
                  <c:v>24299.73</c:v>
                </c:pt>
                <c:pt idx="205187">
                  <c:v>25661.95</c:v>
                </c:pt>
                <c:pt idx="205188">
                  <c:v>23763.55</c:v>
                </c:pt>
                <c:pt idx="205189">
                  <c:v>23523.64</c:v>
                </c:pt>
                <c:pt idx="205190">
                  <c:v>22365.99</c:v>
                </c:pt>
                <c:pt idx="205191">
                  <c:v>23064.45</c:v>
                </c:pt>
                <c:pt idx="205192">
                  <c:v>21835.27</c:v>
                </c:pt>
                <c:pt idx="205193">
                  <c:v>20267.84</c:v>
                </c:pt>
                <c:pt idx="205194">
                  <c:v>21109.86</c:v>
                </c:pt>
                <c:pt idx="205195">
                  <c:v>20460.8</c:v>
                </c:pt>
                <c:pt idx="205196">
                  <c:v>21996.16</c:v>
                </c:pt>
                <c:pt idx="205197">
                  <c:v>19600.400000000001</c:v>
                </c:pt>
                <c:pt idx="205198">
                  <c:v>21698.97</c:v>
                </c:pt>
                <c:pt idx="205199">
                  <c:v>22426</c:v>
                </c:pt>
                <c:pt idx="205200">
                  <c:v>26881.71</c:v>
                </c:pt>
                <c:pt idx="205201">
                  <c:v>19298.740000000002</c:v>
                </c:pt>
                <c:pt idx="205202">
                  <c:v>20990.31</c:v>
                </c:pt>
                <c:pt idx="205203">
                  <c:v>24803.919999999998</c:v>
                </c:pt>
                <c:pt idx="205204">
                  <c:v>25943.040000000001</c:v>
                </c:pt>
                <c:pt idx="205205">
                  <c:v>19963.080000000002</c:v>
                </c:pt>
                <c:pt idx="205206">
                  <c:v>19893.98</c:v>
                </c:pt>
                <c:pt idx="205207">
                  <c:v>21339.42</c:v>
                </c:pt>
                <c:pt idx="205208">
                  <c:v>22771.19</c:v>
                </c:pt>
                <c:pt idx="205209">
                  <c:v>23235.41</c:v>
                </c:pt>
                <c:pt idx="205210">
                  <c:v>21615.85</c:v>
                </c:pt>
                <c:pt idx="205211">
                  <c:v>25997.73</c:v>
                </c:pt>
                <c:pt idx="205212">
                  <c:v>23442.14</c:v>
                </c:pt>
                <c:pt idx="205213">
                  <c:v>24222.54</c:v>
                </c:pt>
                <c:pt idx="205214">
                  <c:v>26731.38</c:v>
                </c:pt>
                <c:pt idx="205215">
                  <c:v>24015.040000000001</c:v>
                </c:pt>
                <c:pt idx="205216">
                  <c:v>22793.38</c:v>
                </c:pt>
                <c:pt idx="205217">
                  <c:v>21606.11</c:v>
                </c:pt>
                <c:pt idx="205218">
                  <c:v>22376.69</c:v>
                </c:pt>
                <c:pt idx="205219">
                  <c:v>19683.599999999999</c:v>
                </c:pt>
                <c:pt idx="205220">
                  <c:v>22980.41</c:v>
                </c:pt>
                <c:pt idx="205221">
                  <c:v>21591.88</c:v>
                </c:pt>
                <c:pt idx="205222">
                  <c:v>22474.49</c:v>
                </c:pt>
                <c:pt idx="205223">
                  <c:v>19073.080000000002</c:v>
                </c:pt>
                <c:pt idx="205224">
                  <c:v>16748.669999999998</c:v>
                </c:pt>
                <c:pt idx="205225">
                  <c:v>20283.87</c:v>
                </c:pt>
                <c:pt idx="205226">
                  <c:v>20105.990000000002</c:v>
                </c:pt>
                <c:pt idx="205227">
                  <c:v>20691.259999999998</c:v>
                </c:pt>
                <c:pt idx="205228">
                  <c:v>17292.419999999998</c:v>
                </c:pt>
                <c:pt idx="205229">
                  <c:v>22130.65</c:v>
                </c:pt>
                <c:pt idx="205230">
                  <c:v>20371.810000000001</c:v>
                </c:pt>
                <c:pt idx="205231">
                  <c:v>22218.5</c:v>
                </c:pt>
                <c:pt idx="205232">
                  <c:v>19791.97</c:v>
                </c:pt>
                <c:pt idx="205233">
                  <c:v>20178.060000000001</c:v>
                </c:pt>
                <c:pt idx="205234">
                  <c:v>19269.04</c:v>
                </c:pt>
                <c:pt idx="205235">
                  <c:v>19177.73</c:v>
                </c:pt>
                <c:pt idx="205236">
                  <c:v>20262.95</c:v>
                </c:pt>
                <c:pt idx="205237">
                  <c:v>19448.37</c:v>
                </c:pt>
                <c:pt idx="205238">
                  <c:v>20756.89</c:v>
                </c:pt>
                <c:pt idx="205239">
                  <c:v>21471.119999999999</c:v>
                </c:pt>
                <c:pt idx="205240">
                  <c:v>20614.14</c:v>
                </c:pt>
                <c:pt idx="205241">
                  <c:v>17853.16</c:v>
                </c:pt>
                <c:pt idx="205242">
                  <c:v>18199.55</c:v>
                </c:pt>
                <c:pt idx="205243">
                  <c:v>19153.189999999999</c:v>
                </c:pt>
                <c:pt idx="205244">
                  <c:v>18717.419999999998</c:v>
                </c:pt>
                <c:pt idx="205245">
                  <c:v>19881.09</c:v>
                </c:pt>
                <c:pt idx="205246">
                  <c:v>18380.52</c:v>
                </c:pt>
                <c:pt idx="205247">
                  <c:v>18342.93</c:v>
                </c:pt>
                <c:pt idx="205248">
                  <c:v>18356.240000000002</c:v>
                </c:pt>
                <c:pt idx="205249">
                  <c:v>10.44</c:v>
                </c:pt>
                <c:pt idx="205250">
                  <c:v>3.48</c:v>
                </c:pt>
                <c:pt idx="205251">
                  <c:v>2.5</c:v>
                </c:pt>
                <c:pt idx="205252">
                  <c:v>23.88</c:v>
                </c:pt>
                <c:pt idx="205253">
                  <c:v>0.82</c:v>
                </c:pt>
                <c:pt idx="205254">
                  <c:v>55.72</c:v>
                </c:pt>
                <c:pt idx="205255">
                  <c:v>31.84</c:v>
                </c:pt>
                <c:pt idx="205256">
                  <c:v>7.96</c:v>
                </c:pt>
                <c:pt idx="205257">
                  <c:v>11.94</c:v>
                </c:pt>
                <c:pt idx="205258">
                  <c:v>-1.4</c:v>
                </c:pt>
                <c:pt idx="205259">
                  <c:v>23.88</c:v>
                </c:pt>
                <c:pt idx="205260">
                  <c:v>11.94</c:v>
                </c:pt>
                <c:pt idx="205261">
                  <c:v>19.899999999999999</c:v>
                </c:pt>
                <c:pt idx="205262">
                  <c:v>25.17</c:v>
                </c:pt>
                <c:pt idx="205263">
                  <c:v>5.16</c:v>
                </c:pt>
                <c:pt idx="205264">
                  <c:v>3.98</c:v>
                </c:pt>
                <c:pt idx="205265">
                  <c:v>1.29</c:v>
                </c:pt>
                <c:pt idx="205266">
                  <c:v>-25.02</c:v>
                </c:pt>
                <c:pt idx="205267">
                  <c:v>1.29</c:v>
                </c:pt>
                <c:pt idx="205268">
                  <c:v>-17.940000000000001</c:v>
                </c:pt>
                <c:pt idx="205269">
                  <c:v>5</c:v>
                </c:pt>
                <c:pt idx="205270">
                  <c:v>1.98</c:v>
                </c:pt>
                <c:pt idx="205271">
                  <c:v>5</c:v>
                </c:pt>
                <c:pt idx="205272">
                  <c:v>2.5</c:v>
                </c:pt>
                <c:pt idx="205273">
                  <c:v>12.62</c:v>
                </c:pt>
                <c:pt idx="205274">
                  <c:v>30</c:v>
                </c:pt>
                <c:pt idx="205275">
                  <c:v>6.4</c:v>
                </c:pt>
                <c:pt idx="205276">
                  <c:v>-20.97</c:v>
                </c:pt>
                <c:pt idx="205277">
                  <c:v>0.1</c:v>
                </c:pt>
                <c:pt idx="205278">
                  <c:v>1</c:v>
                </c:pt>
                <c:pt idx="205279">
                  <c:v>1.98</c:v>
                </c:pt>
                <c:pt idx="205280">
                  <c:v>4</c:v>
                </c:pt>
                <c:pt idx="205281">
                  <c:v>8.86</c:v>
                </c:pt>
                <c:pt idx="205282">
                  <c:v>30.31</c:v>
                </c:pt>
                <c:pt idx="205283">
                  <c:v>7</c:v>
                </c:pt>
                <c:pt idx="205284">
                  <c:v>42.17</c:v>
                </c:pt>
                <c:pt idx="205285">
                  <c:v>4.9800000000000004</c:v>
                </c:pt>
                <c:pt idx="205286">
                  <c:v>6.48</c:v>
                </c:pt>
                <c:pt idx="205287">
                  <c:v>94.78</c:v>
                </c:pt>
                <c:pt idx="205288">
                  <c:v>87.96</c:v>
                </c:pt>
                <c:pt idx="205289">
                  <c:v>82.62</c:v>
                </c:pt>
                <c:pt idx="205290">
                  <c:v>176.8</c:v>
                </c:pt>
                <c:pt idx="205291">
                  <c:v>62.17</c:v>
                </c:pt>
                <c:pt idx="205292">
                  <c:v>125.74</c:v>
                </c:pt>
                <c:pt idx="205293">
                  <c:v>103</c:v>
                </c:pt>
                <c:pt idx="205294">
                  <c:v>101.1</c:v>
                </c:pt>
                <c:pt idx="205295">
                  <c:v>82.24</c:v>
                </c:pt>
                <c:pt idx="205296">
                  <c:v>143.66</c:v>
                </c:pt>
                <c:pt idx="205297">
                  <c:v>65.989999999999995</c:v>
                </c:pt>
                <c:pt idx="205298">
                  <c:v>65.650000000000006</c:v>
                </c:pt>
                <c:pt idx="205299">
                  <c:v>45.42</c:v>
                </c:pt>
                <c:pt idx="205300">
                  <c:v>92.43</c:v>
                </c:pt>
                <c:pt idx="205301">
                  <c:v>54.38</c:v>
                </c:pt>
                <c:pt idx="205302">
                  <c:v>110.72</c:v>
                </c:pt>
                <c:pt idx="205303">
                  <c:v>50</c:v>
                </c:pt>
                <c:pt idx="205304">
                  <c:v>67.34</c:v>
                </c:pt>
                <c:pt idx="205305">
                  <c:v>90.84</c:v>
                </c:pt>
                <c:pt idx="205306">
                  <c:v>70.7</c:v>
                </c:pt>
                <c:pt idx="205307">
                  <c:v>39.72</c:v>
                </c:pt>
                <c:pt idx="205308">
                  <c:v>112.21</c:v>
                </c:pt>
                <c:pt idx="205309">
                  <c:v>3.25</c:v>
                </c:pt>
                <c:pt idx="205310">
                  <c:v>10.48</c:v>
                </c:pt>
                <c:pt idx="205311">
                  <c:v>4.88</c:v>
                </c:pt>
                <c:pt idx="205312">
                  <c:v>3.25</c:v>
                </c:pt>
                <c:pt idx="205313">
                  <c:v>32.700000000000003</c:v>
                </c:pt>
                <c:pt idx="205314">
                  <c:v>31.92</c:v>
                </c:pt>
                <c:pt idx="205315">
                  <c:v>0.75</c:v>
                </c:pt>
                <c:pt idx="205316">
                  <c:v>-0.64</c:v>
                </c:pt>
                <c:pt idx="205317">
                  <c:v>9.25</c:v>
                </c:pt>
                <c:pt idx="205318">
                  <c:v>5</c:v>
                </c:pt>
                <c:pt idx="205319">
                  <c:v>57.65</c:v>
                </c:pt>
                <c:pt idx="205320">
                  <c:v>7.96</c:v>
                </c:pt>
                <c:pt idx="205321">
                  <c:v>82.74</c:v>
                </c:pt>
                <c:pt idx="205322">
                  <c:v>20.98</c:v>
                </c:pt>
                <c:pt idx="205323">
                  <c:v>27.18</c:v>
                </c:pt>
                <c:pt idx="205324">
                  <c:v>1.97</c:v>
                </c:pt>
                <c:pt idx="205325">
                  <c:v>4.6900000000000004</c:v>
                </c:pt>
                <c:pt idx="205326">
                  <c:v>16.010000000000002</c:v>
                </c:pt>
                <c:pt idx="205327">
                  <c:v>11.81</c:v>
                </c:pt>
                <c:pt idx="205328">
                  <c:v>1.25</c:v>
                </c:pt>
                <c:pt idx="205329">
                  <c:v>8.15</c:v>
                </c:pt>
                <c:pt idx="205330">
                  <c:v>64</c:v>
                </c:pt>
                <c:pt idx="205331">
                  <c:v>93.96</c:v>
                </c:pt>
                <c:pt idx="205332">
                  <c:v>81.97</c:v>
                </c:pt>
                <c:pt idx="205333">
                  <c:v>10.97</c:v>
                </c:pt>
                <c:pt idx="205334">
                  <c:v>4309.26</c:v>
                </c:pt>
                <c:pt idx="205335">
                  <c:v>4222.08</c:v>
                </c:pt>
                <c:pt idx="205336">
                  <c:v>3854.58</c:v>
                </c:pt>
                <c:pt idx="205337">
                  <c:v>3918.75</c:v>
                </c:pt>
                <c:pt idx="205338">
                  <c:v>3911.61</c:v>
                </c:pt>
                <c:pt idx="205339">
                  <c:v>3818.72</c:v>
                </c:pt>
                <c:pt idx="205340">
                  <c:v>3851.95</c:v>
                </c:pt>
                <c:pt idx="205341">
                  <c:v>3650.03</c:v>
                </c:pt>
                <c:pt idx="205342">
                  <c:v>3722.49</c:v>
                </c:pt>
                <c:pt idx="205343">
                  <c:v>3725.22</c:v>
                </c:pt>
                <c:pt idx="205344">
                  <c:v>3772.52</c:v>
                </c:pt>
                <c:pt idx="205345">
                  <c:v>3651.05</c:v>
                </c:pt>
                <c:pt idx="205346">
                  <c:v>3772.06</c:v>
                </c:pt>
                <c:pt idx="205347">
                  <c:v>4110</c:v>
                </c:pt>
                <c:pt idx="205348">
                  <c:v>3692.5</c:v>
                </c:pt>
                <c:pt idx="205349">
                  <c:v>3997.84</c:v>
                </c:pt>
                <c:pt idx="205350">
                  <c:v>3924.3</c:v>
                </c:pt>
                <c:pt idx="205351">
                  <c:v>4376.99</c:v>
                </c:pt>
                <c:pt idx="205352">
                  <c:v>4657.1400000000003</c:v>
                </c:pt>
                <c:pt idx="205353">
                  <c:v>4437.33</c:v>
                </c:pt>
                <c:pt idx="205354">
                  <c:v>4688.6000000000004</c:v>
                </c:pt>
                <c:pt idx="205355">
                  <c:v>4120.07</c:v>
                </c:pt>
                <c:pt idx="205356">
                  <c:v>4280.46</c:v>
                </c:pt>
                <c:pt idx="205357">
                  <c:v>4325.3500000000004</c:v>
                </c:pt>
                <c:pt idx="205358">
                  <c:v>4295.68</c:v>
                </c:pt>
                <c:pt idx="205359">
                  <c:v>4071.23</c:v>
                </c:pt>
                <c:pt idx="205360">
                  <c:v>4185.7</c:v>
                </c:pt>
                <c:pt idx="205361">
                  <c:v>4201.45</c:v>
                </c:pt>
                <c:pt idx="205362">
                  <c:v>4056.79</c:v>
                </c:pt>
                <c:pt idx="205363">
                  <c:v>4479.12</c:v>
                </c:pt>
                <c:pt idx="205364">
                  <c:v>4385.1099999999997</c:v>
                </c:pt>
                <c:pt idx="205365">
                  <c:v>4078.19</c:v>
                </c:pt>
                <c:pt idx="205366">
                  <c:v>4207.72</c:v>
                </c:pt>
                <c:pt idx="205367">
                  <c:v>3830.5</c:v>
                </c:pt>
                <c:pt idx="205368">
                  <c:v>3830.57</c:v>
                </c:pt>
                <c:pt idx="205369">
                  <c:v>4025.32</c:v>
                </c:pt>
                <c:pt idx="205370">
                  <c:v>4606.09</c:v>
                </c:pt>
                <c:pt idx="205371">
                  <c:v>4312.55</c:v>
                </c:pt>
                <c:pt idx="205372">
                  <c:v>5082.5</c:v>
                </c:pt>
                <c:pt idx="205373">
                  <c:v>5216.37</c:v>
                </c:pt>
                <c:pt idx="205374">
                  <c:v>5481.94</c:v>
                </c:pt>
                <c:pt idx="205375">
                  <c:v>5823.47</c:v>
                </c:pt>
                <c:pt idx="205376">
                  <c:v>5844.13</c:v>
                </c:pt>
                <c:pt idx="205377">
                  <c:v>5430.35</c:v>
                </c:pt>
                <c:pt idx="205378">
                  <c:v>5746.31</c:v>
                </c:pt>
                <c:pt idx="205379">
                  <c:v>6071.54</c:v>
                </c:pt>
                <c:pt idx="205380">
                  <c:v>5858.13</c:v>
                </c:pt>
                <c:pt idx="205381">
                  <c:v>4392.55</c:v>
                </c:pt>
                <c:pt idx="205382">
                  <c:v>6420.47</c:v>
                </c:pt>
                <c:pt idx="205383">
                  <c:v>6179.1</c:v>
                </c:pt>
                <c:pt idx="205384">
                  <c:v>6414.2</c:v>
                </c:pt>
                <c:pt idx="205385">
                  <c:v>5805.36</c:v>
                </c:pt>
                <c:pt idx="205386">
                  <c:v>5994.47</c:v>
                </c:pt>
                <c:pt idx="205387">
                  <c:v>6459.19</c:v>
                </c:pt>
                <c:pt idx="205388">
                  <c:v>5479.47</c:v>
                </c:pt>
                <c:pt idx="205389">
                  <c:v>6352.21</c:v>
                </c:pt>
                <c:pt idx="205390">
                  <c:v>6343.29</c:v>
                </c:pt>
                <c:pt idx="205391">
                  <c:v>7059.9</c:v>
                </c:pt>
                <c:pt idx="205392">
                  <c:v>7011.68</c:v>
                </c:pt>
                <c:pt idx="205393">
                  <c:v>6276.65</c:v>
                </c:pt>
                <c:pt idx="205394">
                  <c:v>6176.79</c:v>
                </c:pt>
                <c:pt idx="205395">
                  <c:v>5909.65</c:v>
                </c:pt>
                <c:pt idx="205396">
                  <c:v>5385.53</c:v>
                </c:pt>
                <c:pt idx="205397">
                  <c:v>5803.08</c:v>
                </c:pt>
                <c:pt idx="205398">
                  <c:v>5707.62</c:v>
                </c:pt>
                <c:pt idx="205399">
                  <c:v>5899.3</c:v>
                </c:pt>
                <c:pt idx="205400">
                  <c:v>4920.3100000000004</c:v>
                </c:pt>
                <c:pt idx="205401">
                  <c:v>5379.51</c:v>
                </c:pt>
                <c:pt idx="205402">
                  <c:v>5479.18</c:v>
                </c:pt>
                <c:pt idx="205403">
                  <c:v>5312.46</c:v>
                </c:pt>
                <c:pt idx="205404">
                  <c:v>5869.69</c:v>
                </c:pt>
                <c:pt idx="205405">
                  <c:v>5852.22</c:v>
                </c:pt>
                <c:pt idx="205406">
                  <c:v>5706.7</c:v>
                </c:pt>
                <c:pt idx="205407">
                  <c:v>5541.78</c:v>
                </c:pt>
                <c:pt idx="205408">
                  <c:v>5635.95</c:v>
                </c:pt>
                <c:pt idx="205409">
                  <c:v>5053.07</c:v>
                </c:pt>
                <c:pt idx="205410">
                  <c:v>5313.68</c:v>
                </c:pt>
                <c:pt idx="205411">
                  <c:v>5466.79</c:v>
                </c:pt>
                <c:pt idx="205412">
                  <c:v>5378.71</c:v>
                </c:pt>
                <c:pt idx="205413">
                  <c:v>5218.01</c:v>
                </c:pt>
                <c:pt idx="205414">
                  <c:v>5599.97</c:v>
                </c:pt>
                <c:pt idx="205415">
                  <c:v>5492.48</c:v>
                </c:pt>
                <c:pt idx="205416">
                  <c:v>5069.18</c:v>
                </c:pt>
                <c:pt idx="205417">
                  <c:v>5127.8999999999996</c:v>
                </c:pt>
                <c:pt idx="205418">
                  <c:v>4887.96</c:v>
                </c:pt>
                <c:pt idx="205419">
                  <c:v>4404.67</c:v>
                </c:pt>
                <c:pt idx="205420">
                  <c:v>4506.7</c:v>
                </c:pt>
                <c:pt idx="205421">
                  <c:v>4934.2700000000004</c:v>
                </c:pt>
                <c:pt idx="205422">
                  <c:v>5051.34</c:v>
                </c:pt>
                <c:pt idx="205423">
                  <c:v>5210.3100000000004</c:v>
                </c:pt>
                <c:pt idx="205424">
                  <c:v>4770.67</c:v>
                </c:pt>
                <c:pt idx="205425">
                  <c:v>5008.2</c:v>
                </c:pt>
                <c:pt idx="205426">
                  <c:v>5134.59</c:v>
                </c:pt>
                <c:pt idx="205427">
                  <c:v>5379.85</c:v>
                </c:pt>
                <c:pt idx="205428">
                  <c:v>4905.84</c:v>
                </c:pt>
                <c:pt idx="205429">
                  <c:v>4829.07</c:v>
                </c:pt>
                <c:pt idx="205430">
                  <c:v>5457.84</c:v>
                </c:pt>
                <c:pt idx="205431">
                  <c:v>5518.04</c:v>
                </c:pt>
                <c:pt idx="205432">
                  <c:v>5241.3</c:v>
                </c:pt>
                <c:pt idx="205433">
                  <c:v>4198.8900000000003</c:v>
                </c:pt>
                <c:pt idx="205434">
                  <c:v>5685.3</c:v>
                </c:pt>
                <c:pt idx="205435">
                  <c:v>5219.1499999999996</c:v>
                </c:pt>
                <c:pt idx="205436">
                  <c:v>5479.75</c:v>
                </c:pt>
                <c:pt idx="205437">
                  <c:v>5466.46</c:v>
                </c:pt>
                <c:pt idx="205438">
                  <c:v>5779.73</c:v>
                </c:pt>
                <c:pt idx="205439">
                  <c:v>5637.17</c:v>
                </c:pt>
                <c:pt idx="205440">
                  <c:v>6128.51</c:v>
                </c:pt>
                <c:pt idx="205441">
                  <c:v>5606.27</c:v>
                </c:pt>
                <c:pt idx="205442">
                  <c:v>5724.63</c:v>
                </c:pt>
                <c:pt idx="205443">
                  <c:v>6035.73</c:v>
                </c:pt>
                <c:pt idx="205444">
                  <c:v>5929.22</c:v>
                </c:pt>
                <c:pt idx="205445">
                  <c:v>5378.16</c:v>
                </c:pt>
                <c:pt idx="205446">
                  <c:v>5569.08</c:v>
                </c:pt>
                <c:pt idx="205447">
                  <c:v>5942.64</c:v>
                </c:pt>
                <c:pt idx="205448">
                  <c:v>6458.67</c:v>
                </c:pt>
                <c:pt idx="205449">
                  <c:v>6137.31</c:v>
                </c:pt>
                <c:pt idx="205450">
                  <c:v>6038.77</c:v>
                </c:pt>
                <c:pt idx="205451">
                  <c:v>5755.17</c:v>
                </c:pt>
                <c:pt idx="205452">
                  <c:v>5765.52</c:v>
                </c:pt>
                <c:pt idx="205453">
                  <c:v>6093.92</c:v>
                </c:pt>
                <c:pt idx="205454">
                  <c:v>6161.03</c:v>
                </c:pt>
                <c:pt idx="205455">
                  <c:v>5520.64</c:v>
                </c:pt>
                <c:pt idx="205456">
                  <c:v>5863.66</c:v>
                </c:pt>
                <c:pt idx="205457">
                  <c:v>5921.83</c:v>
                </c:pt>
                <c:pt idx="205458">
                  <c:v>5972.88</c:v>
                </c:pt>
                <c:pt idx="205459">
                  <c:v>5860.31</c:v>
                </c:pt>
                <c:pt idx="205460">
                  <c:v>6382.99</c:v>
                </c:pt>
                <c:pt idx="205461">
                  <c:v>5973.58</c:v>
                </c:pt>
                <c:pt idx="205462">
                  <c:v>6116.95</c:v>
                </c:pt>
                <c:pt idx="205463">
                  <c:v>5840.92</c:v>
                </c:pt>
                <c:pt idx="205464">
                  <c:v>5674.34</c:v>
                </c:pt>
                <c:pt idx="205465">
                  <c:v>5623.75</c:v>
                </c:pt>
                <c:pt idx="205466">
                  <c:v>5713.94</c:v>
                </c:pt>
                <c:pt idx="205467">
                  <c:v>6422.02</c:v>
                </c:pt>
                <c:pt idx="205468">
                  <c:v>6484.12</c:v>
                </c:pt>
                <c:pt idx="205469">
                  <c:v>5751.23</c:v>
                </c:pt>
                <c:pt idx="205470">
                  <c:v>5707.36</c:v>
                </c:pt>
                <c:pt idx="205471">
                  <c:v>6040.5</c:v>
                </c:pt>
                <c:pt idx="205472">
                  <c:v>5979.96</c:v>
                </c:pt>
                <c:pt idx="205473">
                  <c:v>6001.63</c:v>
                </c:pt>
                <c:pt idx="205474">
                  <c:v>6069.79</c:v>
                </c:pt>
                <c:pt idx="205475">
                  <c:v>5835.58</c:v>
                </c:pt>
                <c:pt idx="205476">
                  <c:v>6087.83</c:v>
                </c:pt>
                <c:pt idx="205477">
                  <c:v>12290.59</c:v>
                </c:pt>
                <c:pt idx="205478">
                  <c:v>14176.96</c:v>
                </c:pt>
                <c:pt idx="205479">
                  <c:v>16242.02</c:v>
                </c:pt>
                <c:pt idx="205480">
                  <c:v>13770.67</c:v>
                </c:pt>
                <c:pt idx="205481">
                  <c:v>12690.88</c:v>
                </c:pt>
                <c:pt idx="205482">
                  <c:v>13341.78</c:v>
                </c:pt>
                <c:pt idx="205483">
                  <c:v>13502.83</c:v>
                </c:pt>
                <c:pt idx="205484">
                  <c:v>11632.74</c:v>
                </c:pt>
                <c:pt idx="205485">
                  <c:v>13256.92</c:v>
                </c:pt>
                <c:pt idx="205486">
                  <c:v>11860.29</c:v>
                </c:pt>
                <c:pt idx="205487">
                  <c:v>11697.26</c:v>
                </c:pt>
                <c:pt idx="205488">
                  <c:v>14117.41</c:v>
                </c:pt>
                <c:pt idx="205489">
                  <c:v>11216.4</c:v>
                </c:pt>
                <c:pt idx="205490">
                  <c:v>12872.54</c:v>
                </c:pt>
                <c:pt idx="205491">
                  <c:v>12468.9</c:v>
                </c:pt>
                <c:pt idx="205492">
                  <c:v>12950.31</c:v>
                </c:pt>
                <c:pt idx="205493">
                  <c:v>13267.72</c:v>
                </c:pt>
                <c:pt idx="205494">
                  <c:v>13766.59</c:v>
                </c:pt>
                <c:pt idx="205495">
                  <c:v>13629.68</c:v>
                </c:pt>
                <c:pt idx="205496">
                  <c:v>14168.16</c:v>
                </c:pt>
                <c:pt idx="205497">
                  <c:v>13348.3</c:v>
                </c:pt>
                <c:pt idx="205498">
                  <c:v>12994.26</c:v>
                </c:pt>
                <c:pt idx="205499">
                  <c:v>12595.95</c:v>
                </c:pt>
                <c:pt idx="205500">
                  <c:v>13442.92</c:v>
                </c:pt>
                <c:pt idx="205501">
                  <c:v>13322.16</c:v>
                </c:pt>
                <c:pt idx="205502">
                  <c:v>12644.99</c:v>
                </c:pt>
                <c:pt idx="205503">
                  <c:v>12866.77</c:v>
                </c:pt>
                <c:pt idx="205504">
                  <c:v>13437.62</c:v>
                </c:pt>
                <c:pt idx="205505">
                  <c:v>13762.73</c:v>
                </c:pt>
                <c:pt idx="205506">
                  <c:v>14378.1</c:v>
                </c:pt>
                <c:pt idx="205507">
                  <c:v>13118.68</c:v>
                </c:pt>
                <c:pt idx="205508">
                  <c:v>11949.98</c:v>
                </c:pt>
                <c:pt idx="205509">
                  <c:v>12860.26</c:v>
                </c:pt>
                <c:pt idx="205510">
                  <c:v>12326.13</c:v>
                </c:pt>
                <c:pt idx="205511">
                  <c:v>13432.78</c:v>
                </c:pt>
                <c:pt idx="205512">
                  <c:v>14212.99</c:v>
                </c:pt>
                <c:pt idx="205513">
                  <c:v>13076.23</c:v>
                </c:pt>
                <c:pt idx="205514">
                  <c:v>13585.85</c:v>
                </c:pt>
                <c:pt idx="205515">
                  <c:v>14297.19</c:v>
                </c:pt>
                <c:pt idx="205516">
                  <c:v>13978.56</c:v>
                </c:pt>
                <c:pt idx="205517">
                  <c:v>14491.61</c:v>
                </c:pt>
                <c:pt idx="205518">
                  <c:v>14543.29</c:v>
                </c:pt>
                <c:pt idx="205519">
                  <c:v>16383.02</c:v>
                </c:pt>
                <c:pt idx="205520">
                  <c:v>17554</c:v>
                </c:pt>
                <c:pt idx="205521">
                  <c:v>22406.02</c:v>
                </c:pt>
                <c:pt idx="205522">
                  <c:v>29087.95</c:v>
                </c:pt>
                <c:pt idx="205523">
                  <c:v>49976.24</c:v>
                </c:pt>
                <c:pt idx="205524">
                  <c:v>15090.11</c:v>
                </c:pt>
                <c:pt idx="205525">
                  <c:v>12741.98</c:v>
                </c:pt>
                <c:pt idx="205526">
                  <c:v>13850.28</c:v>
                </c:pt>
                <c:pt idx="205527">
                  <c:v>14125.96</c:v>
                </c:pt>
                <c:pt idx="205528">
                  <c:v>13362.71</c:v>
                </c:pt>
                <c:pt idx="205529">
                  <c:v>11655.5</c:v>
                </c:pt>
                <c:pt idx="205530">
                  <c:v>19009.02</c:v>
                </c:pt>
                <c:pt idx="205531">
                  <c:v>18987.59</c:v>
                </c:pt>
                <c:pt idx="205532">
                  <c:v>16410.04</c:v>
                </c:pt>
                <c:pt idx="205533">
                  <c:v>16271.56</c:v>
                </c:pt>
                <c:pt idx="205534">
                  <c:v>14953.63</c:v>
                </c:pt>
                <c:pt idx="205535">
                  <c:v>16444.57</c:v>
                </c:pt>
                <c:pt idx="205536">
                  <c:v>15031.39</c:v>
                </c:pt>
                <c:pt idx="205537">
                  <c:v>14375.86</c:v>
                </c:pt>
                <c:pt idx="205538">
                  <c:v>13701.42</c:v>
                </c:pt>
                <c:pt idx="205539">
                  <c:v>14894.01</c:v>
                </c:pt>
                <c:pt idx="205540">
                  <c:v>14243.4</c:v>
                </c:pt>
                <c:pt idx="205541">
                  <c:v>14325.31</c:v>
                </c:pt>
                <c:pt idx="205542">
                  <c:v>13544.98</c:v>
                </c:pt>
                <c:pt idx="205543">
                  <c:v>12981.48</c:v>
                </c:pt>
                <c:pt idx="205544">
                  <c:v>13794.54</c:v>
                </c:pt>
                <c:pt idx="205545">
                  <c:v>15943.53</c:v>
                </c:pt>
                <c:pt idx="205546">
                  <c:v>15186.99</c:v>
                </c:pt>
                <c:pt idx="205547">
                  <c:v>14820.02</c:v>
                </c:pt>
                <c:pt idx="205548">
                  <c:v>14612.99</c:v>
                </c:pt>
                <c:pt idx="205549">
                  <c:v>13432.24</c:v>
                </c:pt>
                <c:pt idx="205550">
                  <c:v>18501.77</c:v>
                </c:pt>
                <c:pt idx="205551">
                  <c:v>15799.06</c:v>
                </c:pt>
                <c:pt idx="205552">
                  <c:v>13878.09</c:v>
                </c:pt>
                <c:pt idx="205553">
                  <c:v>18154.32</c:v>
                </c:pt>
                <c:pt idx="205554">
                  <c:v>15059.07</c:v>
                </c:pt>
                <c:pt idx="205555">
                  <c:v>16945.849999999999</c:v>
                </c:pt>
                <c:pt idx="205556">
                  <c:v>14674.37</c:v>
                </c:pt>
                <c:pt idx="205557">
                  <c:v>15410.61</c:v>
                </c:pt>
                <c:pt idx="205558">
                  <c:v>15985.29</c:v>
                </c:pt>
                <c:pt idx="205559">
                  <c:v>18100.66</c:v>
                </c:pt>
                <c:pt idx="205560">
                  <c:v>13979.45</c:v>
                </c:pt>
                <c:pt idx="205561">
                  <c:v>12928.93</c:v>
                </c:pt>
                <c:pt idx="205562">
                  <c:v>18215.55</c:v>
                </c:pt>
                <c:pt idx="205563">
                  <c:v>12721.77</c:v>
                </c:pt>
                <c:pt idx="205564">
                  <c:v>13126.53</c:v>
                </c:pt>
                <c:pt idx="205565">
                  <c:v>14083.52</c:v>
                </c:pt>
                <c:pt idx="205566">
                  <c:v>15275.87</c:v>
                </c:pt>
                <c:pt idx="205567">
                  <c:v>15727.95</c:v>
                </c:pt>
                <c:pt idx="205568">
                  <c:v>13419.86</c:v>
                </c:pt>
                <c:pt idx="205569">
                  <c:v>16901.419999999998</c:v>
                </c:pt>
                <c:pt idx="205570">
                  <c:v>13720.1</c:v>
                </c:pt>
                <c:pt idx="205571">
                  <c:v>17629.95</c:v>
                </c:pt>
                <c:pt idx="205572">
                  <c:v>15165.16</c:v>
                </c:pt>
                <c:pt idx="205573">
                  <c:v>18872.29</c:v>
                </c:pt>
                <c:pt idx="205574">
                  <c:v>25574.02</c:v>
                </c:pt>
                <c:pt idx="205575">
                  <c:v>47162.89</c:v>
                </c:pt>
                <c:pt idx="205576">
                  <c:v>22918.31</c:v>
                </c:pt>
                <c:pt idx="205577">
                  <c:v>12552.82</c:v>
                </c:pt>
                <c:pt idx="205578">
                  <c:v>13629.93</c:v>
                </c:pt>
                <c:pt idx="205579">
                  <c:v>12953.63</c:v>
                </c:pt>
                <c:pt idx="205580">
                  <c:v>13615.64</c:v>
                </c:pt>
                <c:pt idx="205581">
                  <c:v>13263.87</c:v>
                </c:pt>
                <c:pt idx="205582">
                  <c:v>16080.9</c:v>
                </c:pt>
                <c:pt idx="205583">
                  <c:v>15014.06</c:v>
                </c:pt>
                <c:pt idx="205584">
                  <c:v>15168.12</c:v>
                </c:pt>
                <c:pt idx="205585">
                  <c:v>16240.95</c:v>
                </c:pt>
                <c:pt idx="205586">
                  <c:v>16608.560000000001</c:v>
                </c:pt>
                <c:pt idx="205587">
                  <c:v>15297.19</c:v>
                </c:pt>
                <c:pt idx="205588">
                  <c:v>15257.3</c:v>
                </c:pt>
                <c:pt idx="205589">
                  <c:v>14391.09</c:v>
                </c:pt>
                <c:pt idx="205590">
                  <c:v>15853.2</c:v>
                </c:pt>
                <c:pt idx="205591">
                  <c:v>14925.37</c:v>
                </c:pt>
                <c:pt idx="205592">
                  <c:v>14071.51</c:v>
                </c:pt>
                <c:pt idx="205593">
                  <c:v>14406.27</c:v>
                </c:pt>
                <c:pt idx="205594">
                  <c:v>12960.58</c:v>
                </c:pt>
                <c:pt idx="205595">
                  <c:v>12671.71</c:v>
                </c:pt>
                <c:pt idx="205596">
                  <c:v>13839.78</c:v>
                </c:pt>
                <c:pt idx="205597">
                  <c:v>15095.03</c:v>
                </c:pt>
                <c:pt idx="205598">
                  <c:v>13735.25</c:v>
                </c:pt>
                <c:pt idx="205599">
                  <c:v>14117.45</c:v>
                </c:pt>
                <c:pt idx="205600">
                  <c:v>15132.31</c:v>
                </c:pt>
                <c:pt idx="205601">
                  <c:v>15790.24</c:v>
                </c:pt>
                <c:pt idx="205602">
                  <c:v>17626.13</c:v>
                </c:pt>
                <c:pt idx="205603">
                  <c:v>13906.05</c:v>
                </c:pt>
                <c:pt idx="205604">
                  <c:v>14607.52</c:v>
                </c:pt>
                <c:pt idx="205605">
                  <c:v>15245.59</c:v>
                </c:pt>
                <c:pt idx="205606">
                  <c:v>13062.69</c:v>
                </c:pt>
                <c:pt idx="205607">
                  <c:v>13460.3</c:v>
                </c:pt>
                <c:pt idx="205608">
                  <c:v>13368.99</c:v>
                </c:pt>
                <c:pt idx="205609">
                  <c:v>15821.53</c:v>
                </c:pt>
                <c:pt idx="205610">
                  <c:v>16140.85</c:v>
                </c:pt>
                <c:pt idx="205611">
                  <c:v>14938.97</c:v>
                </c:pt>
                <c:pt idx="205612">
                  <c:v>11507.11</c:v>
                </c:pt>
                <c:pt idx="205613">
                  <c:v>12091.2</c:v>
                </c:pt>
                <c:pt idx="205614">
                  <c:v>12332.59</c:v>
                </c:pt>
                <c:pt idx="205615">
                  <c:v>13803.51</c:v>
                </c:pt>
                <c:pt idx="205616">
                  <c:v>13920.07</c:v>
                </c:pt>
                <c:pt idx="205617">
                  <c:v>12873.7</c:v>
                </c:pt>
                <c:pt idx="205618">
                  <c:v>13979.29</c:v>
                </c:pt>
                <c:pt idx="205619">
                  <c:v>14190.06</c:v>
                </c:pt>
                <c:pt idx="205620">
                  <c:v>205.42</c:v>
                </c:pt>
                <c:pt idx="205621">
                  <c:v>183.4</c:v>
                </c:pt>
                <c:pt idx="205622">
                  <c:v>181.86</c:v>
                </c:pt>
                <c:pt idx="205623">
                  <c:v>347.91</c:v>
                </c:pt>
                <c:pt idx="205624">
                  <c:v>398.67</c:v>
                </c:pt>
                <c:pt idx="205625">
                  <c:v>382.12</c:v>
                </c:pt>
                <c:pt idx="205626">
                  <c:v>420.3</c:v>
                </c:pt>
                <c:pt idx="205627">
                  <c:v>523.04</c:v>
                </c:pt>
                <c:pt idx="205628">
                  <c:v>633.94000000000005</c:v>
                </c:pt>
                <c:pt idx="205629">
                  <c:v>391.48</c:v>
                </c:pt>
                <c:pt idx="205630">
                  <c:v>385.4</c:v>
                </c:pt>
                <c:pt idx="205631">
                  <c:v>353.12</c:v>
                </c:pt>
                <c:pt idx="205632">
                  <c:v>454.76</c:v>
                </c:pt>
                <c:pt idx="205633">
                  <c:v>351.8</c:v>
                </c:pt>
                <c:pt idx="205634">
                  <c:v>319.88</c:v>
                </c:pt>
                <c:pt idx="205635">
                  <c:v>247.54</c:v>
                </c:pt>
                <c:pt idx="205636">
                  <c:v>360.14</c:v>
                </c:pt>
                <c:pt idx="205637">
                  <c:v>432.74</c:v>
                </c:pt>
                <c:pt idx="205638">
                  <c:v>315.26</c:v>
                </c:pt>
                <c:pt idx="205639">
                  <c:v>294.45999999999998</c:v>
                </c:pt>
                <c:pt idx="205640">
                  <c:v>255.04</c:v>
                </c:pt>
                <c:pt idx="205641">
                  <c:v>308.88</c:v>
                </c:pt>
                <c:pt idx="205642">
                  <c:v>342.44</c:v>
                </c:pt>
                <c:pt idx="205643">
                  <c:v>373.98</c:v>
                </c:pt>
                <c:pt idx="205644">
                  <c:v>383.9</c:v>
                </c:pt>
                <c:pt idx="205645">
                  <c:v>304.64</c:v>
                </c:pt>
                <c:pt idx="205646">
                  <c:v>312.22000000000003</c:v>
                </c:pt>
                <c:pt idx="205647">
                  <c:v>442.84</c:v>
                </c:pt>
                <c:pt idx="205648">
                  <c:v>329.66</c:v>
                </c:pt>
                <c:pt idx="205649">
                  <c:v>394.66</c:v>
                </c:pt>
                <c:pt idx="205650">
                  <c:v>358.08</c:v>
                </c:pt>
                <c:pt idx="205651">
                  <c:v>437.22</c:v>
                </c:pt>
                <c:pt idx="205652">
                  <c:v>448.3</c:v>
                </c:pt>
                <c:pt idx="205653">
                  <c:v>320.04000000000002</c:v>
                </c:pt>
                <c:pt idx="205654">
                  <c:v>396.64</c:v>
                </c:pt>
                <c:pt idx="205655">
                  <c:v>295.2</c:v>
                </c:pt>
                <c:pt idx="205656">
                  <c:v>317.10000000000002</c:v>
                </c:pt>
                <c:pt idx="205657">
                  <c:v>203.74</c:v>
                </c:pt>
                <c:pt idx="205658">
                  <c:v>161.30000000000001</c:v>
                </c:pt>
                <c:pt idx="205659">
                  <c:v>235.62</c:v>
                </c:pt>
                <c:pt idx="205660">
                  <c:v>151.54</c:v>
                </c:pt>
                <c:pt idx="205661">
                  <c:v>103.62</c:v>
                </c:pt>
                <c:pt idx="205662">
                  <c:v>154.36000000000001</c:v>
                </c:pt>
                <c:pt idx="205663">
                  <c:v>96.38</c:v>
                </c:pt>
                <c:pt idx="205664">
                  <c:v>112.3</c:v>
                </c:pt>
                <c:pt idx="205665">
                  <c:v>80.78</c:v>
                </c:pt>
                <c:pt idx="205666">
                  <c:v>116.52</c:v>
                </c:pt>
                <c:pt idx="205667">
                  <c:v>121.84</c:v>
                </c:pt>
                <c:pt idx="205668">
                  <c:v>126.96</c:v>
                </c:pt>
                <c:pt idx="205669">
                  <c:v>201.2</c:v>
                </c:pt>
                <c:pt idx="205670">
                  <c:v>101.94</c:v>
                </c:pt>
                <c:pt idx="205671">
                  <c:v>165.86</c:v>
                </c:pt>
                <c:pt idx="205672">
                  <c:v>74.42</c:v>
                </c:pt>
                <c:pt idx="205673">
                  <c:v>191.66</c:v>
                </c:pt>
                <c:pt idx="205674">
                  <c:v>224.64</c:v>
                </c:pt>
                <c:pt idx="205675">
                  <c:v>179.92</c:v>
                </c:pt>
                <c:pt idx="205676">
                  <c:v>172.98</c:v>
                </c:pt>
                <c:pt idx="205677">
                  <c:v>198.7</c:v>
                </c:pt>
                <c:pt idx="205678">
                  <c:v>113.1</c:v>
                </c:pt>
                <c:pt idx="205679">
                  <c:v>154.82</c:v>
                </c:pt>
                <c:pt idx="205680">
                  <c:v>167.1</c:v>
                </c:pt>
                <c:pt idx="205681">
                  <c:v>117.16</c:v>
                </c:pt>
                <c:pt idx="205682">
                  <c:v>171.92</c:v>
                </c:pt>
                <c:pt idx="205683">
                  <c:v>220.7</c:v>
                </c:pt>
                <c:pt idx="205684">
                  <c:v>125.98</c:v>
                </c:pt>
                <c:pt idx="205685">
                  <c:v>170.3</c:v>
                </c:pt>
                <c:pt idx="205686">
                  <c:v>148.19999999999999</c:v>
                </c:pt>
                <c:pt idx="205687">
                  <c:v>142.74</c:v>
                </c:pt>
                <c:pt idx="205688">
                  <c:v>171.6</c:v>
                </c:pt>
                <c:pt idx="205689">
                  <c:v>91.26</c:v>
                </c:pt>
                <c:pt idx="205690">
                  <c:v>165.22</c:v>
                </c:pt>
                <c:pt idx="205691">
                  <c:v>262.06</c:v>
                </c:pt>
                <c:pt idx="205692">
                  <c:v>305.12</c:v>
                </c:pt>
                <c:pt idx="205693">
                  <c:v>238.02</c:v>
                </c:pt>
                <c:pt idx="205694">
                  <c:v>29.24</c:v>
                </c:pt>
                <c:pt idx="205695">
                  <c:v>81.64</c:v>
                </c:pt>
                <c:pt idx="205696">
                  <c:v>200.06</c:v>
                </c:pt>
                <c:pt idx="205697">
                  <c:v>245.72</c:v>
                </c:pt>
                <c:pt idx="205698">
                  <c:v>192.94</c:v>
                </c:pt>
                <c:pt idx="205699">
                  <c:v>182.58</c:v>
                </c:pt>
                <c:pt idx="205700">
                  <c:v>150.96</c:v>
                </c:pt>
                <c:pt idx="205701">
                  <c:v>125.42</c:v>
                </c:pt>
                <c:pt idx="205702">
                  <c:v>88.24</c:v>
                </c:pt>
                <c:pt idx="205703">
                  <c:v>68.16</c:v>
                </c:pt>
                <c:pt idx="205704">
                  <c:v>131.13999999999999</c:v>
                </c:pt>
                <c:pt idx="205705">
                  <c:v>64.94</c:v>
                </c:pt>
                <c:pt idx="205706">
                  <c:v>71.56</c:v>
                </c:pt>
                <c:pt idx="205707">
                  <c:v>98.7</c:v>
                </c:pt>
                <c:pt idx="205708">
                  <c:v>167.3</c:v>
                </c:pt>
                <c:pt idx="205709">
                  <c:v>88.08</c:v>
                </c:pt>
                <c:pt idx="205710">
                  <c:v>97.56</c:v>
                </c:pt>
                <c:pt idx="205711">
                  <c:v>112.62</c:v>
                </c:pt>
                <c:pt idx="205712">
                  <c:v>199.98</c:v>
                </c:pt>
                <c:pt idx="205713">
                  <c:v>192.32</c:v>
                </c:pt>
                <c:pt idx="205714">
                  <c:v>118.26</c:v>
                </c:pt>
                <c:pt idx="205715">
                  <c:v>121.2</c:v>
                </c:pt>
                <c:pt idx="205716">
                  <c:v>465.48</c:v>
                </c:pt>
                <c:pt idx="205717">
                  <c:v>200.62</c:v>
                </c:pt>
                <c:pt idx="205718">
                  <c:v>260.24</c:v>
                </c:pt>
                <c:pt idx="205719">
                  <c:v>116.3</c:v>
                </c:pt>
                <c:pt idx="205720">
                  <c:v>117.44</c:v>
                </c:pt>
                <c:pt idx="205721">
                  <c:v>158.34</c:v>
                </c:pt>
                <c:pt idx="205722">
                  <c:v>133.84</c:v>
                </c:pt>
                <c:pt idx="205723">
                  <c:v>103.08</c:v>
                </c:pt>
                <c:pt idx="205724">
                  <c:v>89.56</c:v>
                </c:pt>
                <c:pt idx="205725">
                  <c:v>127.62</c:v>
                </c:pt>
                <c:pt idx="205726">
                  <c:v>160.84</c:v>
                </c:pt>
                <c:pt idx="205727">
                  <c:v>216.4</c:v>
                </c:pt>
                <c:pt idx="205728">
                  <c:v>125.2</c:v>
                </c:pt>
                <c:pt idx="205729">
                  <c:v>87.1</c:v>
                </c:pt>
                <c:pt idx="205730">
                  <c:v>62.22</c:v>
                </c:pt>
                <c:pt idx="205731">
                  <c:v>93.2</c:v>
                </c:pt>
                <c:pt idx="205732">
                  <c:v>163.4</c:v>
                </c:pt>
                <c:pt idx="205733">
                  <c:v>67.459999999999994</c:v>
                </c:pt>
                <c:pt idx="205734">
                  <c:v>169.44</c:v>
                </c:pt>
                <c:pt idx="205735">
                  <c:v>67.28</c:v>
                </c:pt>
                <c:pt idx="205736">
                  <c:v>153.97999999999999</c:v>
                </c:pt>
                <c:pt idx="205737">
                  <c:v>117.16</c:v>
                </c:pt>
                <c:pt idx="205738">
                  <c:v>98.32</c:v>
                </c:pt>
                <c:pt idx="205739">
                  <c:v>111.88</c:v>
                </c:pt>
                <c:pt idx="205740">
                  <c:v>136.76</c:v>
                </c:pt>
                <c:pt idx="205741">
                  <c:v>107.22</c:v>
                </c:pt>
                <c:pt idx="205742">
                  <c:v>142.04</c:v>
                </c:pt>
                <c:pt idx="205743">
                  <c:v>125.26</c:v>
                </c:pt>
                <c:pt idx="205744">
                  <c:v>154.96</c:v>
                </c:pt>
                <c:pt idx="205745">
                  <c:v>94.16</c:v>
                </c:pt>
                <c:pt idx="205746">
                  <c:v>185.74</c:v>
                </c:pt>
                <c:pt idx="205747">
                  <c:v>158.62</c:v>
                </c:pt>
                <c:pt idx="205748">
                  <c:v>87.06</c:v>
                </c:pt>
                <c:pt idx="205749">
                  <c:v>121.36</c:v>
                </c:pt>
                <c:pt idx="205750">
                  <c:v>85.4</c:v>
                </c:pt>
                <c:pt idx="205751">
                  <c:v>132.96</c:v>
                </c:pt>
                <c:pt idx="205752">
                  <c:v>73.38</c:v>
                </c:pt>
                <c:pt idx="205753">
                  <c:v>135.6</c:v>
                </c:pt>
                <c:pt idx="205754">
                  <c:v>198.62</c:v>
                </c:pt>
                <c:pt idx="205755">
                  <c:v>117.74</c:v>
                </c:pt>
                <c:pt idx="205756">
                  <c:v>224.04</c:v>
                </c:pt>
                <c:pt idx="205757">
                  <c:v>172.68</c:v>
                </c:pt>
                <c:pt idx="205758">
                  <c:v>91.66</c:v>
                </c:pt>
                <c:pt idx="205759">
                  <c:v>167.06</c:v>
                </c:pt>
                <c:pt idx="205760">
                  <c:v>199.1</c:v>
                </c:pt>
                <c:pt idx="205761">
                  <c:v>121.56</c:v>
                </c:pt>
                <c:pt idx="205762">
                  <c:v>132.38</c:v>
                </c:pt>
                <c:pt idx="205763">
                  <c:v>1578.59</c:v>
                </c:pt>
                <c:pt idx="205764">
                  <c:v>1779.66</c:v>
                </c:pt>
                <c:pt idx="205765">
                  <c:v>1349.05</c:v>
                </c:pt>
                <c:pt idx="205766">
                  <c:v>1867.27</c:v>
                </c:pt>
                <c:pt idx="205767">
                  <c:v>1382.85</c:v>
                </c:pt>
                <c:pt idx="205768">
                  <c:v>1428</c:v>
                </c:pt>
                <c:pt idx="205769">
                  <c:v>1615.1</c:v>
                </c:pt>
                <c:pt idx="205770">
                  <c:v>1505.7</c:v>
                </c:pt>
                <c:pt idx="205771">
                  <c:v>1770.23</c:v>
                </c:pt>
                <c:pt idx="205772">
                  <c:v>1171.29</c:v>
                </c:pt>
                <c:pt idx="205773">
                  <c:v>1280.9100000000001</c:v>
                </c:pt>
                <c:pt idx="205774">
                  <c:v>1923.79</c:v>
                </c:pt>
                <c:pt idx="205775">
                  <c:v>1800.29</c:v>
                </c:pt>
                <c:pt idx="205776">
                  <c:v>2055.81</c:v>
                </c:pt>
                <c:pt idx="205777">
                  <c:v>1659.27</c:v>
                </c:pt>
                <c:pt idx="205778">
                  <c:v>1781.12</c:v>
                </c:pt>
                <c:pt idx="205779">
                  <c:v>1850.35</c:v>
                </c:pt>
                <c:pt idx="205780">
                  <c:v>1629.18</c:v>
                </c:pt>
                <c:pt idx="205781">
                  <c:v>2208.75</c:v>
                </c:pt>
                <c:pt idx="205782">
                  <c:v>1916.01</c:v>
                </c:pt>
                <c:pt idx="205783">
                  <c:v>1972.67</c:v>
                </c:pt>
                <c:pt idx="205784">
                  <c:v>1594.14</c:v>
                </c:pt>
                <c:pt idx="205785">
                  <c:v>1799.57</c:v>
                </c:pt>
                <c:pt idx="205786">
                  <c:v>1594.69</c:v>
                </c:pt>
                <c:pt idx="205787">
                  <c:v>1660.93</c:v>
                </c:pt>
                <c:pt idx="205788">
                  <c:v>1943.41</c:v>
                </c:pt>
                <c:pt idx="205789">
                  <c:v>1845.13</c:v>
                </c:pt>
                <c:pt idx="205790">
                  <c:v>1425.25</c:v>
                </c:pt>
                <c:pt idx="205791">
                  <c:v>1698.7</c:v>
                </c:pt>
                <c:pt idx="205792">
                  <c:v>1581.45</c:v>
                </c:pt>
                <c:pt idx="205793">
                  <c:v>1391.74</c:v>
                </c:pt>
                <c:pt idx="205794">
                  <c:v>1634.4</c:v>
                </c:pt>
                <c:pt idx="205795">
                  <c:v>1742.18</c:v>
                </c:pt>
                <c:pt idx="205796">
                  <c:v>1700.17</c:v>
                </c:pt>
                <c:pt idx="205797">
                  <c:v>1601.97</c:v>
                </c:pt>
                <c:pt idx="205798">
                  <c:v>1643.12</c:v>
                </c:pt>
                <c:pt idx="205799">
                  <c:v>1340.46</c:v>
                </c:pt>
                <c:pt idx="205800">
                  <c:v>1726.53</c:v>
                </c:pt>
                <c:pt idx="205801">
                  <c:v>1568.38</c:v>
                </c:pt>
                <c:pt idx="205802">
                  <c:v>1576.18</c:v>
                </c:pt>
                <c:pt idx="205803">
                  <c:v>1722.81</c:v>
                </c:pt>
                <c:pt idx="205804">
                  <c:v>1885.12</c:v>
                </c:pt>
                <c:pt idx="205805">
                  <c:v>1548.37</c:v>
                </c:pt>
                <c:pt idx="205806">
                  <c:v>1940.09</c:v>
                </c:pt>
                <c:pt idx="205807">
                  <c:v>2474.56</c:v>
                </c:pt>
                <c:pt idx="205808">
                  <c:v>4287.24</c:v>
                </c:pt>
                <c:pt idx="205809">
                  <c:v>3291.34</c:v>
                </c:pt>
                <c:pt idx="205810">
                  <c:v>1392.78</c:v>
                </c:pt>
                <c:pt idx="205811">
                  <c:v>1340.2</c:v>
                </c:pt>
                <c:pt idx="205812">
                  <c:v>1277.3399999999999</c:v>
                </c:pt>
                <c:pt idx="205813">
                  <c:v>1580.5</c:v>
                </c:pt>
                <c:pt idx="205814">
                  <c:v>1063.73</c:v>
                </c:pt>
                <c:pt idx="205815">
                  <c:v>699.34</c:v>
                </c:pt>
                <c:pt idx="205816">
                  <c:v>1468.01</c:v>
                </c:pt>
                <c:pt idx="205817">
                  <c:v>1360.45</c:v>
                </c:pt>
                <c:pt idx="205818">
                  <c:v>1649.26</c:v>
                </c:pt>
                <c:pt idx="205819">
                  <c:v>1483.55</c:v>
                </c:pt>
                <c:pt idx="205820">
                  <c:v>1517.94</c:v>
                </c:pt>
                <c:pt idx="205821">
                  <c:v>1333.64</c:v>
                </c:pt>
                <c:pt idx="205822">
                  <c:v>1409.5</c:v>
                </c:pt>
                <c:pt idx="205823">
                  <c:v>1464.44</c:v>
                </c:pt>
                <c:pt idx="205824">
                  <c:v>1299.02</c:v>
                </c:pt>
                <c:pt idx="205825">
                  <c:v>1523.55</c:v>
                </c:pt>
                <c:pt idx="205826">
                  <c:v>1243.3800000000001</c:v>
                </c:pt>
                <c:pt idx="205827">
                  <c:v>1457.4</c:v>
                </c:pt>
                <c:pt idx="205828">
                  <c:v>1814.1</c:v>
                </c:pt>
                <c:pt idx="205829">
                  <c:v>1431.75</c:v>
                </c:pt>
                <c:pt idx="205830">
                  <c:v>1582.02</c:v>
                </c:pt>
                <c:pt idx="205831">
                  <c:v>1700.37</c:v>
                </c:pt>
                <c:pt idx="205832">
                  <c:v>1667.59</c:v>
                </c:pt>
                <c:pt idx="205833">
                  <c:v>1751.06</c:v>
                </c:pt>
                <c:pt idx="205834">
                  <c:v>1580.75</c:v>
                </c:pt>
                <c:pt idx="205835">
                  <c:v>1847.68</c:v>
                </c:pt>
                <c:pt idx="205836">
                  <c:v>1474.81</c:v>
                </c:pt>
                <c:pt idx="205837">
                  <c:v>1125.93</c:v>
                </c:pt>
                <c:pt idx="205838">
                  <c:v>1334.64</c:v>
                </c:pt>
                <c:pt idx="205839">
                  <c:v>1403.75</c:v>
                </c:pt>
                <c:pt idx="205840">
                  <c:v>1220.1500000000001</c:v>
                </c:pt>
                <c:pt idx="205841">
                  <c:v>1440.38</c:v>
                </c:pt>
                <c:pt idx="205842">
                  <c:v>1293.3399999999999</c:v>
                </c:pt>
                <c:pt idx="205843">
                  <c:v>1193.6400000000001</c:v>
                </c:pt>
                <c:pt idx="205844">
                  <c:v>1476.73</c:v>
                </c:pt>
                <c:pt idx="205845">
                  <c:v>1201.26</c:v>
                </c:pt>
                <c:pt idx="205846">
                  <c:v>1132.2</c:v>
                </c:pt>
                <c:pt idx="205847">
                  <c:v>1114.08</c:v>
                </c:pt>
                <c:pt idx="205848">
                  <c:v>1484.95</c:v>
                </c:pt>
                <c:pt idx="205849">
                  <c:v>1612.18</c:v>
                </c:pt>
                <c:pt idx="205850">
                  <c:v>977.71</c:v>
                </c:pt>
                <c:pt idx="205851">
                  <c:v>1482.98</c:v>
                </c:pt>
                <c:pt idx="205852">
                  <c:v>1097.54</c:v>
                </c:pt>
                <c:pt idx="205853">
                  <c:v>1579.34</c:v>
                </c:pt>
                <c:pt idx="205854">
                  <c:v>1185.42</c:v>
                </c:pt>
                <c:pt idx="205855">
                  <c:v>1212.07</c:v>
                </c:pt>
                <c:pt idx="205856">
                  <c:v>914.58</c:v>
                </c:pt>
                <c:pt idx="205857">
                  <c:v>1602.41</c:v>
                </c:pt>
                <c:pt idx="205858">
                  <c:v>1809.09</c:v>
                </c:pt>
                <c:pt idx="205859">
                  <c:v>1651.75</c:v>
                </c:pt>
                <c:pt idx="205860">
                  <c:v>2775.37</c:v>
                </c:pt>
                <c:pt idx="205861">
                  <c:v>3309.61</c:v>
                </c:pt>
                <c:pt idx="205862">
                  <c:v>1661.18</c:v>
                </c:pt>
                <c:pt idx="205863">
                  <c:v>1404.39</c:v>
                </c:pt>
                <c:pt idx="205864">
                  <c:v>935.9</c:v>
                </c:pt>
                <c:pt idx="205865">
                  <c:v>1657.62</c:v>
                </c:pt>
                <c:pt idx="205866">
                  <c:v>1128.1600000000001</c:v>
                </c:pt>
                <c:pt idx="205867">
                  <c:v>817.5</c:v>
                </c:pt>
                <c:pt idx="205868">
                  <c:v>1146.79</c:v>
                </c:pt>
                <c:pt idx="205869">
                  <c:v>932.96</c:v>
                </c:pt>
                <c:pt idx="205870">
                  <c:v>1331.09</c:v>
                </c:pt>
                <c:pt idx="205871">
                  <c:v>949.85</c:v>
                </c:pt>
                <c:pt idx="205872">
                  <c:v>833.55</c:v>
                </c:pt>
                <c:pt idx="205873">
                  <c:v>1010.39</c:v>
                </c:pt>
                <c:pt idx="205874">
                  <c:v>1130.77</c:v>
                </c:pt>
                <c:pt idx="205875">
                  <c:v>1245.8900000000001</c:v>
                </c:pt>
                <c:pt idx="205876">
                  <c:v>853.44</c:v>
                </c:pt>
                <c:pt idx="205877">
                  <c:v>713.19</c:v>
                </c:pt>
                <c:pt idx="205878">
                  <c:v>973.92</c:v>
                </c:pt>
                <c:pt idx="205879">
                  <c:v>1099.1500000000001</c:v>
                </c:pt>
                <c:pt idx="205880">
                  <c:v>520.92999999999995</c:v>
                </c:pt>
                <c:pt idx="205881">
                  <c:v>1023.76</c:v>
                </c:pt>
                <c:pt idx="205882">
                  <c:v>1553.76</c:v>
                </c:pt>
                <c:pt idx="205883">
                  <c:v>1146.99</c:v>
                </c:pt>
                <c:pt idx="205884">
                  <c:v>1334.76</c:v>
                </c:pt>
                <c:pt idx="205885">
                  <c:v>1095.8399999999999</c:v>
                </c:pt>
                <c:pt idx="205886">
                  <c:v>1413.38</c:v>
                </c:pt>
                <c:pt idx="205887">
                  <c:v>1147.1199999999999</c:v>
                </c:pt>
                <c:pt idx="205888">
                  <c:v>1034.72</c:v>
                </c:pt>
                <c:pt idx="205889">
                  <c:v>886.38</c:v>
                </c:pt>
                <c:pt idx="205890">
                  <c:v>909.13</c:v>
                </c:pt>
                <c:pt idx="205891">
                  <c:v>1318.11</c:v>
                </c:pt>
                <c:pt idx="205892">
                  <c:v>1087.56</c:v>
                </c:pt>
                <c:pt idx="205893">
                  <c:v>1406.14</c:v>
                </c:pt>
                <c:pt idx="205894">
                  <c:v>1211.54</c:v>
                </c:pt>
                <c:pt idx="205895">
                  <c:v>1309.1099999999999</c:v>
                </c:pt>
                <c:pt idx="205896">
                  <c:v>934.73</c:v>
                </c:pt>
                <c:pt idx="205897">
                  <c:v>935.03</c:v>
                </c:pt>
                <c:pt idx="205898">
                  <c:v>442.41</c:v>
                </c:pt>
                <c:pt idx="205899">
                  <c:v>974.4</c:v>
                </c:pt>
                <c:pt idx="205900">
                  <c:v>796.76</c:v>
                </c:pt>
                <c:pt idx="205901">
                  <c:v>769.5</c:v>
                </c:pt>
                <c:pt idx="205902">
                  <c:v>762.57</c:v>
                </c:pt>
                <c:pt idx="205903">
                  <c:v>724.75</c:v>
                </c:pt>
                <c:pt idx="205904">
                  <c:v>1049.81</c:v>
                </c:pt>
                <c:pt idx="205905">
                  <c:v>789.78</c:v>
                </c:pt>
                <c:pt idx="205906">
                  <c:v>8916.7099999999991</c:v>
                </c:pt>
                <c:pt idx="205907">
                  <c:v>7457.36</c:v>
                </c:pt>
                <c:pt idx="205908">
                  <c:v>8926.4500000000007</c:v>
                </c:pt>
                <c:pt idx="205909">
                  <c:v>7209.97</c:v>
                </c:pt>
                <c:pt idx="205910">
                  <c:v>7627.73</c:v>
                </c:pt>
                <c:pt idx="205911">
                  <c:v>6863.59</c:v>
                </c:pt>
                <c:pt idx="205912">
                  <c:v>6686.87</c:v>
                </c:pt>
                <c:pt idx="205913">
                  <c:v>6551.95</c:v>
                </c:pt>
                <c:pt idx="205914">
                  <c:v>7605.53</c:v>
                </c:pt>
                <c:pt idx="205915">
                  <c:v>6591.5</c:v>
                </c:pt>
                <c:pt idx="205916">
                  <c:v>6092.6</c:v>
                </c:pt>
                <c:pt idx="205917">
                  <c:v>6377</c:v>
                </c:pt>
                <c:pt idx="205918">
                  <c:v>7075.73</c:v>
                </c:pt>
                <c:pt idx="205919">
                  <c:v>7745.16</c:v>
                </c:pt>
                <c:pt idx="205920">
                  <c:v>6860.47</c:v>
                </c:pt>
                <c:pt idx="205921">
                  <c:v>6588.14</c:v>
                </c:pt>
                <c:pt idx="205922">
                  <c:v>8336.58</c:v>
                </c:pt>
                <c:pt idx="205923">
                  <c:v>7779.19</c:v>
                </c:pt>
                <c:pt idx="205924">
                  <c:v>8813.09</c:v>
                </c:pt>
                <c:pt idx="205925">
                  <c:v>7215.92</c:v>
                </c:pt>
                <c:pt idx="205926">
                  <c:v>8904.7900000000009</c:v>
                </c:pt>
                <c:pt idx="205927">
                  <c:v>7789.77</c:v>
                </c:pt>
                <c:pt idx="205928">
                  <c:v>9233.2000000000007</c:v>
                </c:pt>
                <c:pt idx="205929">
                  <c:v>7926.76</c:v>
                </c:pt>
                <c:pt idx="205930">
                  <c:v>6777.58</c:v>
                </c:pt>
                <c:pt idx="205931">
                  <c:v>9034.44</c:v>
                </c:pt>
                <c:pt idx="205932">
                  <c:v>6709.28</c:v>
                </c:pt>
                <c:pt idx="205933">
                  <c:v>7039.17</c:v>
                </c:pt>
                <c:pt idx="205934">
                  <c:v>8231.16</c:v>
                </c:pt>
                <c:pt idx="205935">
                  <c:v>9094.56</c:v>
                </c:pt>
                <c:pt idx="205936">
                  <c:v>8921.73</c:v>
                </c:pt>
                <c:pt idx="205937">
                  <c:v>7217.96</c:v>
                </c:pt>
                <c:pt idx="205938">
                  <c:v>7831.54</c:v>
                </c:pt>
                <c:pt idx="205939">
                  <c:v>8129.1</c:v>
                </c:pt>
                <c:pt idx="205940">
                  <c:v>7615.49</c:v>
                </c:pt>
                <c:pt idx="205941">
                  <c:v>7997.95</c:v>
                </c:pt>
                <c:pt idx="205942">
                  <c:v>6496.66</c:v>
                </c:pt>
                <c:pt idx="205943">
                  <c:v>6651.72</c:v>
                </c:pt>
                <c:pt idx="205944">
                  <c:v>6084.53</c:v>
                </c:pt>
                <c:pt idx="205945">
                  <c:v>7679.8</c:v>
                </c:pt>
                <c:pt idx="205946">
                  <c:v>7302.13</c:v>
                </c:pt>
                <c:pt idx="205947">
                  <c:v>8093.49</c:v>
                </c:pt>
                <c:pt idx="205948">
                  <c:v>8225.9</c:v>
                </c:pt>
                <c:pt idx="205949">
                  <c:v>7625.66</c:v>
                </c:pt>
                <c:pt idx="205950">
                  <c:v>7646.49</c:v>
                </c:pt>
                <c:pt idx="205951">
                  <c:v>6420.73</c:v>
                </c:pt>
                <c:pt idx="205952">
                  <c:v>11634.23</c:v>
                </c:pt>
                <c:pt idx="205953">
                  <c:v>7327.02</c:v>
                </c:pt>
                <c:pt idx="205954">
                  <c:v>7338.14</c:v>
                </c:pt>
                <c:pt idx="205955">
                  <c:v>6520.38</c:v>
                </c:pt>
                <c:pt idx="205956">
                  <c:v>6657.71</c:v>
                </c:pt>
                <c:pt idx="205957">
                  <c:v>6702.71</c:v>
                </c:pt>
                <c:pt idx="205958">
                  <c:v>5573.93</c:v>
                </c:pt>
                <c:pt idx="205959">
                  <c:v>6589.14</c:v>
                </c:pt>
                <c:pt idx="205960">
                  <c:v>8278.58</c:v>
                </c:pt>
                <c:pt idx="205961">
                  <c:v>8476.39</c:v>
                </c:pt>
                <c:pt idx="205962">
                  <c:v>7894.78</c:v>
                </c:pt>
                <c:pt idx="205963">
                  <c:v>7566.89</c:v>
                </c:pt>
                <c:pt idx="205964">
                  <c:v>6505.92</c:v>
                </c:pt>
                <c:pt idx="205965">
                  <c:v>6654.35</c:v>
                </c:pt>
                <c:pt idx="205966">
                  <c:v>6662.93</c:v>
                </c:pt>
                <c:pt idx="205967">
                  <c:v>5785.11</c:v>
                </c:pt>
                <c:pt idx="205968">
                  <c:v>6879.28</c:v>
                </c:pt>
                <c:pt idx="205969">
                  <c:v>6169.46</c:v>
                </c:pt>
                <c:pt idx="205970">
                  <c:v>6047.51</c:v>
                </c:pt>
                <c:pt idx="205971">
                  <c:v>6848.21</c:v>
                </c:pt>
                <c:pt idx="205972">
                  <c:v>7230.94</c:v>
                </c:pt>
                <c:pt idx="205973">
                  <c:v>7312.78</c:v>
                </c:pt>
                <c:pt idx="205974">
                  <c:v>7303.85</c:v>
                </c:pt>
                <c:pt idx="205975">
                  <c:v>7488.03</c:v>
                </c:pt>
                <c:pt idx="205976">
                  <c:v>7528.6</c:v>
                </c:pt>
                <c:pt idx="205977">
                  <c:v>7955.18</c:v>
                </c:pt>
                <c:pt idx="205978">
                  <c:v>7332.44</c:v>
                </c:pt>
                <c:pt idx="205979">
                  <c:v>7770.76</c:v>
                </c:pt>
                <c:pt idx="205980">
                  <c:v>7688.61</c:v>
                </c:pt>
                <c:pt idx="205981">
                  <c:v>6964.32</c:v>
                </c:pt>
                <c:pt idx="205982">
                  <c:v>7597.66</c:v>
                </c:pt>
                <c:pt idx="205983">
                  <c:v>7262.75</c:v>
                </c:pt>
                <c:pt idx="205984">
                  <c:v>8249.94</c:v>
                </c:pt>
                <c:pt idx="205985">
                  <c:v>7366.94</c:v>
                </c:pt>
                <c:pt idx="205986">
                  <c:v>7008.81</c:v>
                </c:pt>
                <c:pt idx="205987">
                  <c:v>7921.78</c:v>
                </c:pt>
                <c:pt idx="205988">
                  <c:v>7744.62</c:v>
                </c:pt>
                <c:pt idx="205989">
                  <c:v>6931.86</c:v>
                </c:pt>
                <c:pt idx="205990">
                  <c:v>6480.53</c:v>
                </c:pt>
                <c:pt idx="205991">
                  <c:v>6876.22</c:v>
                </c:pt>
                <c:pt idx="205992">
                  <c:v>8009.79</c:v>
                </c:pt>
                <c:pt idx="205993">
                  <c:v>7641.66</c:v>
                </c:pt>
                <c:pt idx="205994">
                  <c:v>6621.68</c:v>
                </c:pt>
                <c:pt idx="205995">
                  <c:v>6086.62</c:v>
                </c:pt>
                <c:pt idx="205996">
                  <c:v>7279.39</c:v>
                </c:pt>
                <c:pt idx="205997">
                  <c:v>7429.22</c:v>
                </c:pt>
                <c:pt idx="205998">
                  <c:v>7266.94</c:v>
                </c:pt>
                <c:pt idx="205999">
                  <c:v>6919.97</c:v>
                </c:pt>
                <c:pt idx="206000">
                  <c:v>7865.25</c:v>
                </c:pt>
                <c:pt idx="206001">
                  <c:v>6681.02</c:v>
                </c:pt>
                <c:pt idx="206002">
                  <c:v>7671.42</c:v>
                </c:pt>
                <c:pt idx="206003">
                  <c:v>7546.98</c:v>
                </c:pt>
                <c:pt idx="206004">
                  <c:v>9756.5499999999993</c:v>
                </c:pt>
                <c:pt idx="206005">
                  <c:v>7712.64</c:v>
                </c:pt>
                <c:pt idx="206006">
                  <c:v>7930.88</c:v>
                </c:pt>
                <c:pt idx="206007">
                  <c:v>8100.54</c:v>
                </c:pt>
                <c:pt idx="206008">
                  <c:v>6326.28</c:v>
                </c:pt>
                <c:pt idx="206009">
                  <c:v>5930.34</c:v>
                </c:pt>
                <c:pt idx="206010">
                  <c:v>8117.08</c:v>
                </c:pt>
                <c:pt idx="206011">
                  <c:v>8340.32</c:v>
                </c:pt>
                <c:pt idx="206012">
                  <c:v>8734.2900000000009</c:v>
                </c:pt>
                <c:pt idx="206013">
                  <c:v>7963.99</c:v>
                </c:pt>
                <c:pt idx="206014">
                  <c:v>5932.01</c:v>
                </c:pt>
                <c:pt idx="206015">
                  <c:v>6259.25</c:v>
                </c:pt>
                <c:pt idx="206016">
                  <c:v>7544.32</c:v>
                </c:pt>
                <c:pt idx="206017">
                  <c:v>6237.3</c:v>
                </c:pt>
                <c:pt idx="206018">
                  <c:v>7059.15</c:v>
                </c:pt>
                <c:pt idx="206019">
                  <c:v>5966.51</c:v>
                </c:pt>
                <c:pt idx="206020">
                  <c:v>9686.24</c:v>
                </c:pt>
                <c:pt idx="206021">
                  <c:v>7685.51</c:v>
                </c:pt>
                <c:pt idx="206022">
                  <c:v>6976.63</c:v>
                </c:pt>
                <c:pt idx="206023">
                  <c:v>5941.57</c:v>
                </c:pt>
                <c:pt idx="206024">
                  <c:v>6173.27</c:v>
                </c:pt>
                <c:pt idx="206025">
                  <c:v>7187.52</c:v>
                </c:pt>
                <c:pt idx="206026">
                  <c:v>6140.3</c:v>
                </c:pt>
                <c:pt idx="206027">
                  <c:v>6891.45</c:v>
                </c:pt>
                <c:pt idx="206028">
                  <c:v>7846.86</c:v>
                </c:pt>
                <c:pt idx="206029">
                  <c:v>7160.96</c:v>
                </c:pt>
                <c:pt idx="206030">
                  <c:v>8720.84</c:v>
                </c:pt>
                <c:pt idx="206031">
                  <c:v>8148.74</c:v>
                </c:pt>
                <c:pt idx="206032">
                  <c:v>5663.19</c:v>
                </c:pt>
                <c:pt idx="206033">
                  <c:v>8234.1</c:v>
                </c:pt>
                <c:pt idx="206034">
                  <c:v>8133.27</c:v>
                </c:pt>
                <c:pt idx="206035">
                  <c:v>6785.5</c:v>
                </c:pt>
                <c:pt idx="206036">
                  <c:v>7579.43</c:v>
                </c:pt>
                <c:pt idx="206037">
                  <c:v>7210.06</c:v>
                </c:pt>
                <c:pt idx="206038">
                  <c:v>7010.16</c:v>
                </c:pt>
                <c:pt idx="206039">
                  <c:v>6667.62</c:v>
                </c:pt>
                <c:pt idx="206040">
                  <c:v>5834.21</c:v>
                </c:pt>
                <c:pt idx="206041">
                  <c:v>4856.46</c:v>
                </c:pt>
                <c:pt idx="206042">
                  <c:v>6782.26</c:v>
                </c:pt>
                <c:pt idx="206043">
                  <c:v>7377.52</c:v>
                </c:pt>
                <c:pt idx="206044">
                  <c:v>6677.17</c:v>
                </c:pt>
                <c:pt idx="206045">
                  <c:v>6342.82</c:v>
                </c:pt>
                <c:pt idx="206046">
                  <c:v>4750.37</c:v>
                </c:pt>
                <c:pt idx="206047">
                  <c:v>7874.92</c:v>
                </c:pt>
                <c:pt idx="206048">
                  <c:v>5649.49</c:v>
                </c:pt>
                <c:pt idx="206049">
                  <c:v>11801.66</c:v>
                </c:pt>
                <c:pt idx="206050">
                  <c:v>11916.9</c:v>
                </c:pt>
                <c:pt idx="206051">
                  <c:v>11958.51</c:v>
                </c:pt>
                <c:pt idx="206052">
                  <c:v>12057.58</c:v>
                </c:pt>
                <c:pt idx="206053">
                  <c:v>11295.21</c:v>
                </c:pt>
                <c:pt idx="206054">
                  <c:v>10785</c:v>
                </c:pt>
                <c:pt idx="206055">
                  <c:v>10728.53</c:v>
                </c:pt>
                <c:pt idx="206056">
                  <c:v>10191.06</c:v>
                </c:pt>
                <c:pt idx="206057">
                  <c:v>10986.88</c:v>
                </c:pt>
                <c:pt idx="206058">
                  <c:v>10294.83</c:v>
                </c:pt>
                <c:pt idx="206059">
                  <c:v>10066.35</c:v>
                </c:pt>
                <c:pt idx="206060">
                  <c:v>10493.92</c:v>
                </c:pt>
                <c:pt idx="206061">
                  <c:v>9797.4599999999991</c:v>
                </c:pt>
                <c:pt idx="206062">
                  <c:v>9963.6</c:v>
                </c:pt>
                <c:pt idx="206063">
                  <c:v>9434.52</c:v>
                </c:pt>
                <c:pt idx="206064">
                  <c:v>10264.620000000001</c:v>
                </c:pt>
                <c:pt idx="206065">
                  <c:v>9833.81</c:v>
                </c:pt>
                <c:pt idx="206066">
                  <c:v>9917.4599999999991</c:v>
                </c:pt>
                <c:pt idx="206067">
                  <c:v>10854.65</c:v>
                </c:pt>
                <c:pt idx="206068">
                  <c:v>9933.1</c:v>
                </c:pt>
                <c:pt idx="206069">
                  <c:v>10890.86</c:v>
                </c:pt>
                <c:pt idx="206070">
                  <c:v>10279.35</c:v>
                </c:pt>
                <c:pt idx="206071">
                  <c:v>10400.44</c:v>
                </c:pt>
                <c:pt idx="206072">
                  <c:v>10375.25</c:v>
                </c:pt>
                <c:pt idx="206073">
                  <c:v>10749.62</c:v>
                </c:pt>
                <c:pt idx="206074">
                  <c:v>9890.1</c:v>
                </c:pt>
                <c:pt idx="206075">
                  <c:v>10253.74</c:v>
                </c:pt>
                <c:pt idx="206076">
                  <c:v>10837.19</c:v>
                </c:pt>
                <c:pt idx="206077">
                  <c:v>10706.56</c:v>
                </c:pt>
                <c:pt idx="206078">
                  <c:v>11777.98</c:v>
                </c:pt>
                <c:pt idx="206079">
                  <c:v>10089.030000000001</c:v>
                </c:pt>
                <c:pt idx="206080">
                  <c:v>10249.24</c:v>
                </c:pt>
                <c:pt idx="206081">
                  <c:v>9992.67</c:v>
                </c:pt>
                <c:pt idx="206082">
                  <c:v>9293.5</c:v>
                </c:pt>
                <c:pt idx="206083">
                  <c:v>8914.58</c:v>
                </c:pt>
                <c:pt idx="206084">
                  <c:v>8750.7199999999993</c:v>
                </c:pt>
                <c:pt idx="206085">
                  <c:v>9708.74</c:v>
                </c:pt>
                <c:pt idx="206086">
                  <c:v>10078.4</c:v>
                </c:pt>
                <c:pt idx="206087">
                  <c:v>9974.57</c:v>
                </c:pt>
                <c:pt idx="206088">
                  <c:v>9818.8799999999992</c:v>
                </c:pt>
                <c:pt idx="206089">
                  <c:v>9994.69</c:v>
                </c:pt>
                <c:pt idx="206090">
                  <c:v>9950.41</c:v>
                </c:pt>
                <c:pt idx="206091">
                  <c:v>10854.36</c:v>
                </c:pt>
                <c:pt idx="206092">
                  <c:v>9529.17</c:v>
                </c:pt>
                <c:pt idx="206093">
                  <c:v>10630.44</c:v>
                </c:pt>
                <c:pt idx="206094">
                  <c:v>11043.8</c:v>
                </c:pt>
                <c:pt idx="206095">
                  <c:v>11657.39</c:v>
                </c:pt>
                <c:pt idx="206096">
                  <c:v>8732.18</c:v>
                </c:pt>
                <c:pt idx="206097">
                  <c:v>10092.15</c:v>
                </c:pt>
                <c:pt idx="206098">
                  <c:v>12105.66</c:v>
                </c:pt>
                <c:pt idx="206099">
                  <c:v>11046.5</c:v>
                </c:pt>
                <c:pt idx="206100">
                  <c:v>10729.02</c:v>
                </c:pt>
                <c:pt idx="206101">
                  <c:v>10856.57</c:v>
                </c:pt>
                <c:pt idx="206102">
                  <c:v>10903.84</c:v>
                </c:pt>
                <c:pt idx="206103">
                  <c:v>11774.53</c:v>
                </c:pt>
                <c:pt idx="206104">
                  <c:v>11708.38</c:v>
                </c:pt>
                <c:pt idx="206105">
                  <c:v>11922.31</c:v>
                </c:pt>
                <c:pt idx="206106">
                  <c:v>11517.22</c:v>
                </c:pt>
                <c:pt idx="206107">
                  <c:v>12290.63</c:v>
                </c:pt>
                <c:pt idx="206108">
                  <c:v>11089.35</c:v>
                </c:pt>
                <c:pt idx="206109">
                  <c:v>11444.16</c:v>
                </c:pt>
                <c:pt idx="206110">
                  <c:v>10959.92</c:v>
                </c:pt>
                <c:pt idx="206111">
                  <c:v>11210.73</c:v>
                </c:pt>
                <c:pt idx="206112">
                  <c:v>12187.89</c:v>
                </c:pt>
                <c:pt idx="206113">
                  <c:v>12023.38</c:v>
                </c:pt>
                <c:pt idx="206114">
                  <c:v>11080.9</c:v>
                </c:pt>
                <c:pt idx="206115">
                  <c:v>10761.69</c:v>
                </c:pt>
                <c:pt idx="206116">
                  <c:v>10973.53</c:v>
                </c:pt>
                <c:pt idx="206117">
                  <c:v>10620.87</c:v>
                </c:pt>
                <c:pt idx="206118">
                  <c:v>10866.65</c:v>
                </c:pt>
                <c:pt idx="206119">
                  <c:v>11954.2</c:v>
                </c:pt>
                <c:pt idx="206120">
                  <c:v>10958.13</c:v>
                </c:pt>
                <c:pt idx="206121">
                  <c:v>11349.61</c:v>
                </c:pt>
                <c:pt idx="206122">
                  <c:v>11491.75</c:v>
                </c:pt>
                <c:pt idx="206123">
                  <c:v>8225.4500000000007</c:v>
                </c:pt>
                <c:pt idx="206124">
                  <c:v>10654.65</c:v>
                </c:pt>
                <c:pt idx="206125">
                  <c:v>11402.4</c:v>
                </c:pt>
                <c:pt idx="206126">
                  <c:v>11978.93</c:v>
                </c:pt>
                <c:pt idx="206127">
                  <c:v>11551.8</c:v>
                </c:pt>
                <c:pt idx="206128">
                  <c:v>11384.74</c:v>
                </c:pt>
                <c:pt idx="206129">
                  <c:v>11871.61</c:v>
                </c:pt>
                <c:pt idx="206130">
                  <c:v>12529.26</c:v>
                </c:pt>
                <c:pt idx="206131">
                  <c:v>11003.24</c:v>
                </c:pt>
                <c:pt idx="206132">
                  <c:v>10758.31</c:v>
                </c:pt>
                <c:pt idx="206133">
                  <c:v>10849.04</c:v>
                </c:pt>
                <c:pt idx="206134">
                  <c:v>10928.02</c:v>
                </c:pt>
                <c:pt idx="206135">
                  <c:v>11310.62</c:v>
                </c:pt>
                <c:pt idx="206136">
                  <c:v>11321.69</c:v>
                </c:pt>
                <c:pt idx="206137">
                  <c:v>10717.12</c:v>
                </c:pt>
                <c:pt idx="206138">
                  <c:v>10591.87</c:v>
                </c:pt>
                <c:pt idx="206139">
                  <c:v>10754.25</c:v>
                </c:pt>
                <c:pt idx="206140">
                  <c:v>10943.47</c:v>
                </c:pt>
                <c:pt idx="206141">
                  <c:v>11816.2</c:v>
                </c:pt>
                <c:pt idx="206142">
                  <c:v>11483.71</c:v>
                </c:pt>
                <c:pt idx="206143">
                  <c:v>12294.2</c:v>
                </c:pt>
                <c:pt idx="206144">
                  <c:v>11382.93</c:v>
                </c:pt>
                <c:pt idx="206145">
                  <c:v>11710.68</c:v>
                </c:pt>
                <c:pt idx="206146">
                  <c:v>13013.53</c:v>
                </c:pt>
                <c:pt idx="206147">
                  <c:v>13899.56</c:v>
                </c:pt>
                <c:pt idx="206148">
                  <c:v>10796.27</c:v>
                </c:pt>
                <c:pt idx="206149">
                  <c:v>11688.87</c:v>
                </c:pt>
                <c:pt idx="206150">
                  <c:v>12199.33</c:v>
                </c:pt>
                <c:pt idx="206151">
                  <c:v>12737.81</c:v>
                </c:pt>
                <c:pt idx="206152">
                  <c:v>12003.1</c:v>
                </c:pt>
                <c:pt idx="206153">
                  <c:v>12512.13</c:v>
                </c:pt>
                <c:pt idx="206154">
                  <c:v>12689.38</c:v>
                </c:pt>
                <c:pt idx="206155">
                  <c:v>12877.42</c:v>
                </c:pt>
                <c:pt idx="206156">
                  <c:v>12354.53</c:v>
                </c:pt>
                <c:pt idx="206157">
                  <c:v>12658.92</c:v>
                </c:pt>
                <c:pt idx="206158">
                  <c:v>12309.06</c:v>
                </c:pt>
                <c:pt idx="206159">
                  <c:v>12571.76</c:v>
                </c:pt>
                <c:pt idx="206160">
                  <c:v>11778.01</c:v>
                </c:pt>
                <c:pt idx="206161">
                  <c:v>11818.59</c:v>
                </c:pt>
                <c:pt idx="206162">
                  <c:v>12127.87</c:v>
                </c:pt>
                <c:pt idx="206163">
                  <c:v>12223.98</c:v>
                </c:pt>
                <c:pt idx="206164">
                  <c:v>11757.55</c:v>
                </c:pt>
                <c:pt idx="206165">
                  <c:v>10810.44</c:v>
                </c:pt>
                <c:pt idx="206166">
                  <c:v>10601.45</c:v>
                </c:pt>
                <c:pt idx="206167">
                  <c:v>10233.709999999999</c:v>
                </c:pt>
                <c:pt idx="206168">
                  <c:v>11002.6</c:v>
                </c:pt>
                <c:pt idx="206169">
                  <c:v>10991.91</c:v>
                </c:pt>
                <c:pt idx="206170">
                  <c:v>10066.61</c:v>
                </c:pt>
                <c:pt idx="206171">
                  <c:v>10894.74</c:v>
                </c:pt>
                <c:pt idx="206172">
                  <c:v>10815.86</c:v>
                </c:pt>
                <c:pt idx="206173">
                  <c:v>10132.27</c:v>
                </c:pt>
                <c:pt idx="206174">
                  <c:v>10101.42</c:v>
                </c:pt>
                <c:pt idx="206175">
                  <c:v>10263.950000000001</c:v>
                </c:pt>
                <c:pt idx="206176">
                  <c:v>10552.4</c:v>
                </c:pt>
                <c:pt idx="206177">
                  <c:v>10312.76</c:v>
                </c:pt>
                <c:pt idx="206178">
                  <c:v>9710.5400000000009</c:v>
                </c:pt>
                <c:pt idx="206179">
                  <c:v>10268</c:v>
                </c:pt>
                <c:pt idx="206180">
                  <c:v>10681.22</c:v>
                </c:pt>
                <c:pt idx="206181">
                  <c:v>10885.77</c:v>
                </c:pt>
                <c:pt idx="206182">
                  <c:v>11645.53</c:v>
                </c:pt>
                <c:pt idx="206183">
                  <c:v>11694.83</c:v>
                </c:pt>
                <c:pt idx="206184">
                  <c:v>10753.81</c:v>
                </c:pt>
                <c:pt idx="206185">
                  <c:v>10238.07</c:v>
                </c:pt>
                <c:pt idx="206186">
                  <c:v>10705.1</c:v>
                </c:pt>
                <c:pt idx="206187">
                  <c:v>10468.459999999999</c:v>
                </c:pt>
                <c:pt idx="206188">
                  <c:v>10647.05</c:v>
                </c:pt>
                <c:pt idx="206189">
                  <c:v>10893.49</c:v>
                </c:pt>
                <c:pt idx="206190">
                  <c:v>10680.3</c:v>
                </c:pt>
                <c:pt idx="206191">
                  <c:v>11201.39</c:v>
                </c:pt>
                <c:pt idx="206192">
                  <c:v>6171.97</c:v>
                </c:pt>
                <c:pt idx="206193">
                  <c:v>6376.2</c:v>
                </c:pt>
                <c:pt idx="206194">
                  <c:v>6681.7</c:v>
                </c:pt>
                <c:pt idx="206195">
                  <c:v>6024.08</c:v>
                </c:pt>
                <c:pt idx="206196">
                  <c:v>6275.22</c:v>
                </c:pt>
                <c:pt idx="206197">
                  <c:v>6447.47</c:v>
                </c:pt>
                <c:pt idx="206198">
                  <c:v>6585.56</c:v>
                </c:pt>
                <c:pt idx="206199">
                  <c:v>6294.95</c:v>
                </c:pt>
                <c:pt idx="206200">
                  <c:v>6188.81</c:v>
                </c:pt>
                <c:pt idx="206201">
                  <c:v>5913.31</c:v>
                </c:pt>
                <c:pt idx="206202">
                  <c:v>6266.79</c:v>
                </c:pt>
                <c:pt idx="206203">
                  <c:v>6096.5</c:v>
                </c:pt>
                <c:pt idx="206204">
                  <c:v>6114.5</c:v>
                </c:pt>
                <c:pt idx="206205">
                  <c:v>6484.91</c:v>
                </c:pt>
                <c:pt idx="206206">
                  <c:v>6434.9</c:v>
                </c:pt>
                <c:pt idx="206207">
                  <c:v>7022.15</c:v>
                </c:pt>
                <c:pt idx="206208">
                  <c:v>6552.06</c:v>
                </c:pt>
                <c:pt idx="206209">
                  <c:v>7231.5</c:v>
                </c:pt>
                <c:pt idx="206210">
                  <c:v>7464.86</c:v>
                </c:pt>
                <c:pt idx="206211">
                  <c:v>8252.33</c:v>
                </c:pt>
                <c:pt idx="206212">
                  <c:v>7605.03</c:v>
                </c:pt>
                <c:pt idx="206213">
                  <c:v>6675.95</c:v>
                </c:pt>
                <c:pt idx="206214">
                  <c:v>6828.44</c:v>
                </c:pt>
                <c:pt idx="206215">
                  <c:v>7719.3</c:v>
                </c:pt>
                <c:pt idx="206216">
                  <c:v>7612.1</c:v>
                </c:pt>
                <c:pt idx="206217">
                  <c:v>6869.41</c:v>
                </c:pt>
                <c:pt idx="206218">
                  <c:v>7438.79</c:v>
                </c:pt>
                <c:pt idx="206219">
                  <c:v>7521.82</c:v>
                </c:pt>
                <c:pt idx="206220">
                  <c:v>7421.68</c:v>
                </c:pt>
                <c:pt idx="206221">
                  <c:v>7019.41</c:v>
                </c:pt>
                <c:pt idx="206222">
                  <c:v>6383.91</c:v>
                </c:pt>
                <c:pt idx="206223">
                  <c:v>6914.13</c:v>
                </c:pt>
                <c:pt idx="206224">
                  <c:v>6952.79</c:v>
                </c:pt>
                <c:pt idx="206225">
                  <c:v>6626.17</c:v>
                </c:pt>
                <c:pt idx="206226">
                  <c:v>6097.48</c:v>
                </c:pt>
                <c:pt idx="206227">
                  <c:v>6656.07</c:v>
                </c:pt>
                <c:pt idx="206228">
                  <c:v>6627.33</c:v>
                </c:pt>
                <c:pt idx="206229">
                  <c:v>6166.91</c:v>
                </c:pt>
                <c:pt idx="206230">
                  <c:v>5790.39</c:v>
                </c:pt>
                <c:pt idx="206231">
                  <c:v>6191.32</c:v>
                </c:pt>
                <c:pt idx="206232">
                  <c:v>6082.05</c:v>
                </c:pt>
                <c:pt idx="206233">
                  <c:v>6048.77</c:v>
                </c:pt>
                <c:pt idx="206234">
                  <c:v>5927.87</c:v>
                </c:pt>
                <c:pt idx="206235">
                  <c:v>5388.4</c:v>
                </c:pt>
                <c:pt idx="206236">
                  <c:v>6063.31</c:v>
                </c:pt>
                <c:pt idx="206237">
                  <c:v>6821.62</c:v>
                </c:pt>
                <c:pt idx="206238">
                  <c:v>6143.61</c:v>
                </c:pt>
                <c:pt idx="206239">
                  <c:v>5263.66</c:v>
                </c:pt>
                <c:pt idx="206240">
                  <c:v>7093.16</c:v>
                </c:pt>
                <c:pt idx="206241">
                  <c:v>6735.68</c:v>
                </c:pt>
                <c:pt idx="206242">
                  <c:v>6542.91</c:v>
                </c:pt>
                <c:pt idx="206243">
                  <c:v>6265.46</c:v>
                </c:pt>
                <c:pt idx="206244">
                  <c:v>7017.99</c:v>
                </c:pt>
                <c:pt idx="206245">
                  <c:v>6680.46</c:v>
                </c:pt>
                <c:pt idx="206246">
                  <c:v>7113.79</c:v>
                </c:pt>
                <c:pt idx="206247">
                  <c:v>6688.76</c:v>
                </c:pt>
                <c:pt idx="206248">
                  <c:v>6608.62</c:v>
                </c:pt>
                <c:pt idx="206249">
                  <c:v>7138.26</c:v>
                </c:pt>
                <c:pt idx="206250">
                  <c:v>7198.24</c:v>
                </c:pt>
                <c:pt idx="206251">
                  <c:v>7100.7</c:v>
                </c:pt>
                <c:pt idx="206252">
                  <c:v>6849.54</c:v>
                </c:pt>
                <c:pt idx="206253">
                  <c:v>7146.88</c:v>
                </c:pt>
                <c:pt idx="206254">
                  <c:v>7603.47</c:v>
                </c:pt>
                <c:pt idx="206255">
                  <c:v>7689.74</c:v>
                </c:pt>
                <c:pt idx="206256">
                  <c:v>6752.21</c:v>
                </c:pt>
                <c:pt idx="206257">
                  <c:v>6436.38</c:v>
                </c:pt>
                <c:pt idx="206258">
                  <c:v>6704.03</c:v>
                </c:pt>
                <c:pt idx="206259">
                  <c:v>6963.97</c:v>
                </c:pt>
                <c:pt idx="206260">
                  <c:v>6986.87</c:v>
                </c:pt>
                <c:pt idx="206261">
                  <c:v>6947.39</c:v>
                </c:pt>
                <c:pt idx="206262">
                  <c:v>8051.44</c:v>
                </c:pt>
                <c:pt idx="206263">
                  <c:v>8242.69</c:v>
                </c:pt>
                <c:pt idx="206264">
                  <c:v>7322.45</c:v>
                </c:pt>
                <c:pt idx="206265">
                  <c:v>7456.2</c:v>
                </c:pt>
                <c:pt idx="206266">
                  <c:v>3877.6</c:v>
                </c:pt>
                <c:pt idx="206267">
                  <c:v>7015.32</c:v>
                </c:pt>
                <c:pt idx="206268">
                  <c:v>7284.35</c:v>
                </c:pt>
                <c:pt idx="206269">
                  <c:v>7296.87</c:v>
                </c:pt>
                <c:pt idx="206270">
                  <c:v>7813.47</c:v>
                </c:pt>
                <c:pt idx="206271">
                  <c:v>7961.93</c:v>
                </c:pt>
                <c:pt idx="206272">
                  <c:v>7176.43</c:v>
                </c:pt>
                <c:pt idx="206273">
                  <c:v>7174.24</c:v>
                </c:pt>
                <c:pt idx="206274">
                  <c:v>6405.76</c:v>
                </c:pt>
                <c:pt idx="206275">
                  <c:v>6998.24</c:v>
                </c:pt>
                <c:pt idx="206276">
                  <c:v>6808.69</c:v>
                </c:pt>
                <c:pt idx="206277">
                  <c:v>6105.03</c:v>
                </c:pt>
                <c:pt idx="206278">
                  <c:v>6684.97</c:v>
                </c:pt>
                <c:pt idx="206279">
                  <c:v>7050.93</c:v>
                </c:pt>
                <c:pt idx="206280">
                  <c:v>6273.77</c:v>
                </c:pt>
                <c:pt idx="206281">
                  <c:v>6541.27</c:v>
                </c:pt>
                <c:pt idx="206282">
                  <c:v>6103.31</c:v>
                </c:pt>
                <c:pt idx="206283">
                  <c:v>6259.61</c:v>
                </c:pt>
                <c:pt idx="206284">
                  <c:v>6425.26</c:v>
                </c:pt>
                <c:pt idx="206285">
                  <c:v>6240.28</c:v>
                </c:pt>
                <c:pt idx="206286">
                  <c:v>6069.74</c:v>
                </c:pt>
                <c:pt idx="206287">
                  <c:v>5659.31</c:v>
                </c:pt>
                <c:pt idx="206288">
                  <c:v>6977.45</c:v>
                </c:pt>
                <c:pt idx="206289">
                  <c:v>6785.96</c:v>
                </c:pt>
                <c:pt idx="206290">
                  <c:v>6816.04</c:v>
                </c:pt>
                <c:pt idx="206291">
                  <c:v>5067.1899999999996</c:v>
                </c:pt>
                <c:pt idx="206292">
                  <c:v>6291.98</c:v>
                </c:pt>
                <c:pt idx="206293">
                  <c:v>6406.67</c:v>
                </c:pt>
                <c:pt idx="206294">
                  <c:v>6620.13</c:v>
                </c:pt>
                <c:pt idx="206295">
                  <c:v>5906.28</c:v>
                </c:pt>
                <c:pt idx="206296">
                  <c:v>6590.19</c:v>
                </c:pt>
                <c:pt idx="206297">
                  <c:v>6621.45</c:v>
                </c:pt>
                <c:pt idx="206298">
                  <c:v>6921.6</c:v>
                </c:pt>
                <c:pt idx="206299">
                  <c:v>6868.59</c:v>
                </c:pt>
                <c:pt idx="206300">
                  <c:v>6382.11</c:v>
                </c:pt>
                <c:pt idx="206301">
                  <c:v>7679.82</c:v>
                </c:pt>
                <c:pt idx="206302">
                  <c:v>7362.06</c:v>
                </c:pt>
                <c:pt idx="206303">
                  <c:v>6799.39</c:v>
                </c:pt>
                <c:pt idx="206304">
                  <c:v>6500.84</c:v>
                </c:pt>
                <c:pt idx="206305">
                  <c:v>6725.74</c:v>
                </c:pt>
                <c:pt idx="206306">
                  <c:v>6984.09</c:v>
                </c:pt>
                <c:pt idx="206307">
                  <c:v>6912.43</c:v>
                </c:pt>
                <c:pt idx="206308">
                  <c:v>6395.39</c:v>
                </c:pt>
                <c:pt idx="206309">
                  <c:v>7070.06</c:v>
                </c:pt>
                <c:pt idx="206310">
                  <c:v>6941.33</c:v>
                </c:pt>
                <c:pt idx="206311">
                  <c:v>6665.62</c:v>
                </c:pt>
                <c:pt idx="206312">
                  <c:v>6689.89</c:v>
                </c:pt>
                <c:pt idx="206313">
                  <c:v>6361.91</c:v>
                </c:pt>
                <c:pt idx="206314">
                  <c:v>7152.44</c:v>
                </c:pt>
                <c:pt idx="206315">
                  <c:v>7871.47</c:v>
                </c:pt>
                <c:pt idx="206316">
                  <c:v>7238.8</c:v>
                </c:pt>
                <c:pt idx="206317">
                  <c:v>7205.76</c:v>
                </c:pt>
                <c:pt idx="206318">
                  <c:v>7653.82</c:v>
                </c:pt>
                <c:pt idx="206319">
                  <c:v>7344.94</c:v>
                </c:pt>
                <c:pt idx="206320">
                  <c:v>6970.32</c:v>
                </c:pt>
                <c:pt idx="206321">
                  <c:v>6765</c:v>
                </c:pt>
                <c:pt idx="206322">
                  <c:v>7219.3</c:v>
                </c:pt>
                <c:pt idx="206323">
                  <c:v>7292.37</c:v>
                </c:pt>
                <c:pt idx="206324">
                  <c:v>7300.53</c:v>
                </c:pt>
                <c:pt idx="206325">
                  <c:v>7376.55</c:v>
                </c:pt>
                <c:pt idx="206326">
                  <c:v>6989.36</c:v>
                </c:pt>
                <c:pt idx="206327">
                  <c:v>6258.25</c:v>
                </c:pt>
                <c:pt idx="206328">
                  <c:v>6824.86</c:v>
                </c:pt>
                <c:pt idx="206329">
                  <c:v>6341.21</c:v>
                </c:pt>
                <c:pt idx="206330">
                  <c:v>6530.82</c:v>
                </c:pt>
                <c:pt idx="206331">
                  <c:v>6103</c:v>
                </c:pt>
                <c:pt idx="206332">
                  <c:v>6365.19</c:v>
                </c:pt>
                <c:pt idx="206333">
                  <c:v>6447.13</c:v>
                </c:pt>
                <c:pt idx="206334">
                  <c:v>6273.45</c:v>
                </c:pt>
                <c:pt idx="206335">
                  <c:v>20135.71</c:v>
                </c:pt>
                <c:pt idx="206336">
                  <c:v>19428.95</c:v>
                </c:pt>
                <c:pt idx="206337">
                  <c:v>20265.91</c:v>
                </c:pt>
                <c:pt idx="206338">
                  <c:v>18703.03</c:v>
                </c:pt>
                <c:pt idx="206339">
                  <c:v>18452.54</c:v>
                </c:pt>
                <c:pt idx="206340">
                  <c:v>18412.599999999999</c:v>
                </c:pt>
                <c:pt idx="206341">
                  <c:v>17591.61</c:v>
                </c:pt>
                <c:pt idx="206342">
                  <c:v>17532.41</c:v>
                </c:pt>
                <c:pt idx="206343">
                  <c:v>18024.990000000002</c:v>
                </c:pt>
                <c:pt idx="206344">
                  <c:v>17804.87</c:v>
                </c:pt>
                <c:pt idx="206345">
                  <c:v>17193.400000000001</c:v>
                </c:pt>
                <c:pt idx="206346">
                  <c:v>17100.78</c:v>
                </c:pt>
                <c:pt idx="206347">
                  <c:v>15882.63</c:v>
                </c:pt>
                <c:pt idx="206348">
                  <c:v>17464.38</c:v>
                </c:pt>
                <c:pt idx="206349">
                  <c:v>16749.05</c:v>
                </c:pt>
                <c:pt idx="206350">
                  <c:v>17169.32</c:v>
                </c:pt>
                <c:pt idx="206351">
                  <c:v>16065.85</c:v>
                </c:pt>
                <c:pt idx="206352">
                  <c:v>17677.2</c:v>
                </c:pt>
                <c:pt idx="206353">
                  <c:v>19246.43</c:v>
                </c:pt>
                <c:pt idx="206354">
                  <c:v>19033.669999999998</c:v>
                </c:pt>
                <c:pt idx="206355">
                  <c:v>17940.21</c:v>
                </c:pt>
                <c:pt idx="206356">
                  <c:v>17531.599999999999</c:v>
                </c:pt>
                <c:pt idx="206357">
                  <c:v>17927.47</c:v>
                </c:pt>
                <c:pt idx="206358">
                  <c:v>18406.95</c:v>
                </c:pt>
                <c:pt idx="206359">
                  <c:v>17413.48</c:v>
                </c:pt>
                <c:pt idx="206360">
                  <c:v>17515.09</c:v>
                </c:pt>
                <c:pt idx="206361">
                  <c:v>18425.39</c:v>
                </c:pt>
                <c:pt idx="206362">
                  <c:v>18792.099999999999</c:v>
                </c:pt>
                <c:pt idx="206363">
                  <c:v>18074.84</c:v>
                </c:pt>
                <c:pt idx="206364">
                  <c:v>19467.57</c:v>
                </c:pt>
                <c:pt idx="206365">
                  <c:v>18916.53</c:v>
                </c:pt>
                <c:pt idx="206366">
                  <c:v>18851.04</c:v>
                </c:pt>
                <c:pt idx="206367">
                  <c:v>19001.13</c:v>
                </c:pt>
                <c:pt idx="206368">
                  <c:v>17994.099999999999</c:v>
                </c:pt>
                <c:pt idx="206369">
                  <c:v>18672.330000000002</c:v>
                </c:pt>
                <c:pt idx="206370">
                  <c:v>19397.3</c:v>
                </c:pt>
                <c:pt idx="206371">
                  <c:v>20259.240000000002</c:v>
                </c:pt>
                <c:pt idx="206372">
                  <c:v>19889.740000000002</c:v>
                </c:pt>
                <c:pt idx="206373">
                  <c:v>21103.22</c:v>
                </c:pt>
                <c:pt idx="206374">
                  <c:v>21734.3</c:v>
                </c:pt>
                <c:pt idx="206375">
                  <c:v>22297.49</c:v>
                </c:pt>
                <c:pt idx="206376">
                  <c:v>24045.57</c:v>
                </c:pt>
                <c:pt idx="206377">
                  <c:v>24841.57</c:v>
                </c:pt>
                <c:pt idx="206378">
                  <c:v>19719.3</c:v>
                </c:pt>
                <c:pt idx="206379">
                  <c:v>21772.11</c:v>
                </c:pt>
                <c:pt idx="206380">
                  <c:v>21836.73</c:v>
                </c:pt>
                <c:pt idx="206381">
                  <c:v>21585.71</c:v>
                </c:pt>
                <c:pt idx="206382">
                  <c:v>16035.95</c:v>
                </c:pt>
                <c:pt idx="206383">
                  <c:v>20420.14</c:v>
                </c:pt>
                <c:pt idx="206384">
                  <c:v>23446.87</c:v>
                </c:pt>
                <c:pt idx="206385">
                  <c:v>21487.03</c:v>
                </c:pt>
                <c:pt idx="206386">
                  <c:v>20371.98</c:v>
                </c:pt>
                <c:pt idx="206387">
                  <c:v>18792.64</c:v>
                </c:pt>
                <c:pt idx="206388">
                  <c:v>22031.5</c:v>
                </c:pt>
                <c:pt idx="206389">
                  <c:v>20743.099999999999</c:v>
                </c:pt>
                <c:pt idx="206390">
                  <c:v>19469.96</c:v>
                </c:pt>
                <c:pt idx="206391">
                  <c:v>20058.830000000002</c:v>
                </c:pt>
                <c:pt idx="206392">
                  <c:v>21135.09</c:v>
                </c:pt>
                <c:pt idx="206393">
                  <c:v>20926.560000000001</c:v>
                </c:pt>
                <c:pt idx="206394">
                  <c:v>19292.68</c:v>
                </c:pt>
                <c:pt idx="206395">
                  <c:v>19101.63</c:v>
                </c:pt>
                <c:pt idx="206396">
                  <c:v>19938.13</c:v>
                </c:pt>
                <c:pt idx="206397">
                  <c:v>18908.060000000001</c:v>
                </c:pt>
                <c:pt idx="206398">
                  <c:v>21180.35</c:v>
                </c:pt>
                <c:pt idx="206399">
                  <c:v>19497.71</c:v>
                </c:pt>
                <c:pt idx="206400">
                  <c:v>20083</c:v>
                </c:pt>
                <c:pt idx="206401">
                  <c:v>18900.68</c:v>
                </c:pt>
                <c:pt idx="206402">
                  <c:v>19257.91</c:v>
                </c:pt>
                <c:pt idx="206403">
                  <c:v>17663.27</c:v>
                </c:pt>
                <c:pt idx="206404">
                  <c:v>18257.21</c:v>
                </c:pt>
                <c:pt idx="206405">
                  <c:v>20251.21</c:v>
                </c:pt>
                <c:pt idx="206406">
                  <c:v>19291.5</c:v>
                </c:pt>
                <c:pt idx="206407">
                  <c:v>18860.54</c:v>
                </c:pt>
                <c:pt idx="206408">
                  <c:v>19020.66</c:v>
                </c:pt>
                <c:pt idx="206409">
                  <c:v>19838.05</c:v>
                </c:pt>
                <c:pt idx="206410">
                  <c:v>19628.64</c:v>
                </c:pt>
                <c:pt idx="206411">
                  <c:v>20646.52</c:v>
                </c:pt>
                <c:pt idx="206412">
                  <c:v>19965.29</c:v>
                </c:pt>
                <c:pt idx="206413">
                  <c:v>20274.82</c:v>
                </c:pt>
                <c:pt idx="206414">
                  <c:v>20878.36</c:v>
                </c:pt>
                <c:pt idx="206415">
                  <c:v>20825.77</c:v>
                </c:pt>
                <c:pt idx="206416">
                  <c:v>20403.32</c:v>
                </c:pt>
                <c:pt idx="206417">
                  <c:v>18621.560000000001</c:v>
                </c:pt>
                <c:pt idx="206418">
                  <c:v>23996.14</c:v>
                </c:pt>
                <c:pt idx="206419">
                  <c:v>24873.93</c:v>
                </c:pt>
                <c:pt idx="206420">
                  <c:v>23886.94</c:v>
                </c:pt>
                <c:pt idx="206421">
                  <c:v>22999.89</c:v>
                </c:pt>
                <c:pt idx="206422">
                  <c:v>24051.22</c:v>
                </c:pt>
                <c:pt idx="206423">
                  <c:v>24932.95</c:v>
                </c:pt>
                <c:pt idx="206424">
                  <c:v>25725.23</c:v>
                </c:pt>
                <c:pt idx="206425">
                  <c:v>25161.45</c:v>
                </c:pt>
                <c:pt idx="206426">
                  <c:v>27951.37</c:v>
                </c:pt>
                <c:pt idx="206427">
                  <c:v>28981.9</c:v>
                </c:pt>
                <c:pt idx="206428">
                  <c:v>30552.33</c:v>
                </c:pt>
                <c:pt idx="206429">
                  <c:v>34012.629999999997</c:v>
                </c:pt>
                <c:pt idx="206430">
                  <c:v>26013.46</c:v>
                </c:pt>
                <c:pt idx="206431">
                  <c:v>29904.25</c:v>
                </c:pt>
                <c:pt idx="206432">
                  <c:v>29946.720000000001</c:v>
                </c:pt>
                <c:pt idx="206433">
                  <c:v>29963.19</c:v>
                </c:pt>
                <c:pt idx="206434">
                  <c:v>23871.57</c:v>
                </c:pt>
                <c:pt idx="206435">
                  <c:v>25447.57</c:v>
                </c:pt>
                <c:pt idx="206436">
                  <c:v>28221.82</c:v>
                </c:pt>
                <c:pt idx="206437">
                  <c:v>27802.61</c:v>
                </c:pt>
                <c:pt idx="206438">
                  <c:v>25813.9</c:v>
                </c:pt>
                <c:pt idx="206439">
                  <c:v>26365.07</c:v>
                </c:pt>
                <c:pt idx="206440">
                  <c:v>29570.1</c:v>
                </c:pt>
                <c:pt idx="206441">
                  <c:v>29276.93</c:v>
                </c:pt>
                <c:pt idx="206442">
                  <c:v>26903.65</c:v>
                </c:pt>
                <c:pt idx="206443">
                  <c:v>25433.64</c:v>
                </c:pt>
                <c:pt idx="206444">
                  <c:v>27819.3</c:v>
                </c:pt>
                <c:pt idx="206445">
                  <c:v>25740.44</c:v>
                </c:pt>
                <c:pt idx="206446">
                  <c:v>25081.96</c:v>
                </c:pt>
                <c:pt idx="206447">
                  <c:v>23412.52</c:v>
                </c:pt>
                <c:pt idx="206448">
                  <c:v>26269.66</c:v>
                </c:pt>
                <c:pt idx="206449">
                  <c:v>25554.11</c:v>
                </c:pt>
                <c:pt idx="206450">
                  <c:v>26041.93</c:v>
                </c:pt>
                <c:pt idx="206451">
                  <c:v>22641.07</c:v>
                </c:pt>
                <c:pt idx="206452">
                  <c:v>22164.09</c:v>
                </c:pt>
                <c:pt idx="206453">
                  <c:v>22215.94</c:v>
                </c:pt>
                <c:pt idx="206454">
                  <c:v>23648.07</c:v>
                </c:pt>
                <c:pt idx="206455">
                  <c:v>23352.58</c:v>
                </c:pt>
                <c:pt idx="206456">
                  <c:v>21673.279999999999</c:v>
                </c:pt>
                <c:pt idx="206457">
                  <c:v>23715.06</c:v>
                </c:pt>
                <c:pt idx="206458">
                  <c:v>24277.89</c:v>
                </c:pt>
                <c:pt idx="206459">
                  <c:v>24145.46</c:v>
                </c:pt>
                <c:pt idx="206460">
                  <c:v>22289.59</c:v>
                </c:pt>
                <c:pt idx="206461">
                  <c:v>23399.81</c:v>
                </c:pt>
                <c:pt idx="206462">
                  <c:v>23592.89</c:v>
                </c:pt>
                <c:pt idx="206463">
                  <c:v>23573.83</c:v>
                </c:pt>
                <c:pt idx="206464">
                  <c:v>23655.59</c:v>
                </c:pt>
                <c:pt idx="206465">
                  <c:v>23558.92</c:v>
                </c:pt>
                <c:pt idx="206466">
                  <c:v>23673.39</c:v>
                </c:pt>
                <c:pt idx="206467">
                  <c:v>24312.18</c:v>
                </c:pt>
                <c:pt idx="206468">
                  <c:v>26236.560000000001</c:v>
                </c:pt>
                <c:pt idx="206469">
                  <c:v>25410.03</c:v>
                </c:pt>
                <c:pt idx="206470">
                  <c:v>23530.42</c:v>
                </c:pt>
                <c:pt idx="206471">
                  <c:v>24138.85</c:v>
                </c:pt>
                <c:pt idx="206472">
                  <c:v>24666.31</c:v>
                </c:pt>
                <c:pt idx="206473">
                  <c:v>22794.97</c:v>
                </c:pt>
                <c:pt idx="206474">
                  <c:v>26464.04</c:v>
                </c:pt>
                <c:pt idx="206475">
                  <c:v>25123.17</c:v>
                </c:pt>
                <c:pt idx="206476">
                  <c:v>24301.85</c:v>
                </c:pt>
                <c:pt idx="206477">
                  <c:v>24871.26</c:v>
                </c:pt>
                <c:pt idx="206478">
                  <c:v>711.6</c:v>
                </c:pt>
                <c:pt idx="206479">
                  <c:v>456.46</c:v>
                </c:pt>
                <c:pt idx="206480">
                  <c:v>697</c:v>
                </c:pt>
                <c:pt idx="206481">
                  <c:v>528.76</c:v>
                </c:pt>
                <c:pt idx="206482">
                  <c:v>550.16999999999996</c:v>
                </c:pt>
                <c:pt idx="206483">
                  <c:v>533.5</c:v>
                </c:pt>
                <c:pt idx="206484">
                  <c:v>706.56</c:v>
                </c:pt>
                <c:pt idx="206485">
                  <c:v>416.8</c:v>
                </c:pt>
                <c:pt idx="206486">
                  <c:v>530.82000000000005</c:v>
                </c:pt>
                <c:pt idx="206487">
                  <c:v>590.70000000000005</c:v>
                </c:pt>
                <c:pt idx="206488">
                  <c:v>658.45</c:v>
                </c:pt>
                <c:pt idx="206489">
                  <c:v>600.91999999999996</c:v>
                </c:pt>
                <c:pt idx="206490">
                  <c:v>551.92999999999995</c:v>
                </c:pt>
                <c:pt idx="206491">
                  <c:v>617.27</c:v>
                </c:pt>
                <c:pt idx="206492">
                  <c:v>694.24</c:v>
                </c:pt>
                <c:pt idx="206493">
                  <c:v>477.76</c:v>
                </c:pt>
                <c:pt idx="206494">
                  <c:v>649.29999999999995</c:v>
                </c:pt>
                <c:pt idx="206495">
                  <c:v>887.66</c:v>
                </c:pt>
                <c:pt idx="206496">
                  <c:v>710.5</c:v>
                </c:pt>
                <c:pt idx="206497">
                  <c:v>771.96</c:v>
                </c:pt>
                <c:pt idx="206498">
                  <c:v>679.12</c:v>
                </c:pt>
                <c:pt idx="206499">
                  <c:v>579.54</c:v>
                </c:pt>
                <c:pt idx="206500">
                  <c:v>614.5</c:v>
                </c:pt>
                <c:pt idx="206501">
                  <c:v>668.98</c:v>
                </c:pt>
                <c:pt idx="206502">
                  <c:v>603.79999999999995</c:v>
                </c:pt>
                <c:pt idx="206503">
                  <c:v>567.62</c:v>
                </c:pt>
                <c:pt idx="206504">
                  <c:v>615.17999999999995</c:v>
                </c:pt>
                <c:pt idx="206505">
                  <c:v>692.24</c:v>
                </c:pt>
                <c:pt idx="206506">
                  <c:v>625.27</c:v>
                </c:pt>
                <c:pt idx="206507">
                  <c:v>621.14</c:v>
                </c:pt>
                <c:pt idx="206508">
                  <c:v>690.67</c:v>
                </c:pt>
                <c:pt idx="206509">
                  <c:v>713.09</c:v>
                </c:pt>
                <c:pt idx="206510">
                  <c:v>827.24</c:v>
                </c:pt>
                <c:pt idx="206511">
                  <c:v>643.41</c:v>
                </c:pt>
                <c:pt idx="206512">
                  <c:v>567.34</c:v>
                </c:pt>
                <c:pt idx="206513">
                  <c:v>678.33</c:v>
                </c:pt>
                <c:pt idx="206514">
                  <c:v>666.55</c:v>
                </c:pt>
                <c:pt idx="206515">
                  <c:v>541.05999999999995</c:v>
                </c:pt>
                <c:pt idx="206516">
                  <c:v>560.88</c:v>
                </c:pt>
                <c:pt idx="206517">
                  <c:v>770.06</c:v>
                </c:pt>
                <c:pt idx="206518">
                  <c:v>604.15</c:v>
                </c:pt>
                <c:pt idx="206519">
                  <c:v>797.01</c:v>
                </c:pt>
                <c:pt idx="206520">
                  <c:v>820.37</c:v>
                </c:pt>
                <c:pt idx="206521">
                  <c:v>397.26</c:v>
                </c:pt>
                <c:pt idx="206522">
                  <c:v>690.1</c:v>
                </c:pt>
                <c:pt idx="206523">
                  <c:v>596.74</c:v>
                </c:pt>
                <c:pt idx="206524">
                  <c:v>443.85</c:v>
                </c:pt>
                <c:pt idx="206525">
                  <c:v>479.12</c:v>
                </c:pt>
                <c:pt idx="206526">
                  <c:v>502.17</c:v>
                </c:pt>
                <c:pt idx="206527">
                  <c:v>577.58000000000004</c:v>
                </c:pt>
                <c:pt idx="206528">
                  <c:v>556.77</c:v>
                </c:pt>
                <c:pt idx="206529">
                  <c:v>531.24</c:v>
                </c:pt>
                <c:pt idx="206530">
                  <c:v>641.62</c:v>
                </c:pt>
                <c:pt idx="206531">
                  <c:v>643.41999999999996</c:v>
                </c:pt>
                <c:pt idx="206532">
                  <c:v>595.28</c:v>
                </c:pt>
                <c:pt idx="206533">
                  <c:v>578.29999999999995</c:v>
                </c:pt>
                <c:pt idx="206534">
                  <c:v>627.76</c:v>
                </c:pt>
                <c:pt idx="206535">
                  <c:v>545.86</c:v>
                </c:pt>
                <c:pt idx="206536">
                  <c:v>636.88</c:v>
                </c:pt>
                <c:pt idx="206537">
                  <c:v>720.34</c:v>
                </c:pt>
                <c:pt idx="206538">
                  <c:v>574</c:v>
                </c:pt>
                <c:pt idx="206539">
                  <c:v>819.12</c:v>
                </c:pt>
                <c:pt idx="206540">
                  <c:v>607.64</c:v>
                </c:pt>
                <c:pt idx="206541">
                  <c:v>615.1</c:v>
                </c:pt>
                <c:pt idx="206542">
                  <c:v>596.38</c:v>
                </c:pt>
                <c:pt idx="206543">
                  <c:v>591.05999999999995</c:v>
                </c:pt>
                <c:pt idx="206544">
                  <c:v>548.66</c:v>
                </c:pt>
                <c:pt idx="206545">
                  <c:v>762.56</c:v>
                </c:pt>
                <c:pt idx="206546">
                  <c:v>733.94</c:v>
                </c:pt>
                <c:pt idx="206547">
                  <c:v>722.44</c:v>
                </c:pt>
                <c:pt idx="206548">
                  <c:v>731.78</c:v>
                </c:pt>
                <c:pt idx="206549">
                  <c:v>875.36</c:v>
                </c:pt>
                <c:pt idx="206550">
                  <c:v>716.38</c:v>
                </c:pt>
                <c:pt idx="206551">
                  <c:v>796.08</c:v>
                </c:pt>
                <c:pt idx="206552">
                  <c:v>557.24</c:v>
                </c:pt>
                <c:pt idx="206553">
                  <c:v>787.68</c:v>
                </c:pt>
                <c:pt idx="206554">
                  <c:v>799.5</c:v>
                </c:pt>
                <c:pt idx="206555">
                  <c:v>554.38</c:v>
                </c:pt>
                <c:pt idx="206556">
                  <c:v>620.76</c:v>
                </c:pt>
                <c:pt idx="206557">
                  <c:v>676.02</c:v>
                </c:pt>
                <c:pt idx="206558">
                  <c:v>722.86</c:v>
                </c:pt>
                <c:pt idx="206559">
                  <c:v>560.91999999999996</c:v>
                </c:pt>
                <c:pt idx="206560">
                  <c:v>630.55999999999995</c:v>
                </c:pt>
                <c:pt idx="206561">
                  <c:v>809.88</c:v>
                </c:pt>
                <c:pt idx="206562">
                  <c:v>763.08</c:v>
                </c:pt>
                <c:pt idx="206563">
                  <c:v>528.12</c:v>
                </c:pt>
                <c:pt idx="206564">
                  <c:v>522.79999999999995</c:v>
                </c:pt>
                <c:pt idx="206565">
                  <c:v>738.32</c:v>
                </c:pt>
                <c:pt idx="206566">
                  <c:v>564.66</c:v>
                </c:pt>
                <c:pt idx="206567">
                  <c:v>540.36</c:v>
                </c:pt>
                <c:pt idx="206568">
                  <c:v>615.4</c:v>
                </c:pt>
                <c:pt idx="206569">
                  <c:v>565.62</c:v>
                </c:pt>
                <c:pt idx="206570">
                  <c:v>808.68</c:v>
                </c:pt>
                <c:pt idx="206571">
                  <c:v>685.66</c:v>
                </c:pt>
                <c:pt idx="206572">
                  <c:v>1643.82</c:v>
                </c:pt>
                <c:pt idx="206573">
                  <c:v>553.44000000000005</c:v>
                </c:pt>
                <c:pt idx="206574">
                  <c:v>619.67999999999995</c:v>
                </c:pt>
                <c:pt idx="206575">
                  <c:v>837.88</c:v>
                </c:pt>
                <c:pt idx="206576">
                  <c:v>691.78</c:v>
                </c:pt>
                <c:pt idx="206577">
                  <c:v>608.86</c:v>
                </c:pt>
                <c:pt idx="206578">
                  <c:v>788.42</c:v>
                </c:pt>
                <c:pt idx="206579">
                  <c:v>711.32</c:v>
                </c:pt>
                <c:pt idx="206580">
                  <c:v>706.68</c:v>
                </c:pt>
                <c:pt idx="206581">
                  <c:v>634.14</c:v>
                </c:pt>
                <c:pt idx="206582">
                  <c:v>614.62</c:v>
                </c:pt>
                <c:pt idx="206583">
                  <c:v>781.26</c:v>
                </c:pt>
                <c:pt idx="206584">
                  <c:v>759.08</c:v>
                </c:pt>
                <c:pt idx="206585">
                  <c:v>744.12</c:v>
                </c:pt>
                <c:pt idx="206586">
                  <c:v>529.16</c:v>
                </c:pt>
                <c:pt idx="206587">
                  <c:v>941.94</c:v>
                </c:pt>
                <c:pt idx="206588">
                  <c:v>730.48</c:v>
                </c:pt>
                <c:pt idx="206589">
                  <c:v>691.58</c:v>
                </c:pt>
                <c:pt idx="206590">
                  <c:v>581.62</c:v>
                </c:pt>
                <c:pt idx="206591">
                  <c:v>651.82000000000005</c:v>
                </c:pt>
                <c:pt idx="206592">
                  <c:v>914.38</c:v>
                </c:pt>
                <c:pt idx="206593">
                  <c:v>667.8</c:v>
                </c:pt>
                <c:pt idx="206594">
                  <c:v>568.05999999999995</c:v>
                </c:pt>
                <c:pt idx="206595">
                  <c:v>616.52</c:v>
                </c:pt>
                <c:pt idx="206596">
                  <c:v>807.42</c:v>
                </c:pt>
                <c:pt idx="206597">
                  <c:v>845.08</c:v>
                </c:pt>
                <c:pt idx="206598">
                  <c:v>702</c:v>
                </c:pt>
                <c:pt idx="206599">
                  <c:v>832.66</c:v>
                </c:pt>
                <c:pt idx="206600">
                  <c:v>803.62</c:v>
                </c:pt>
                <c:pt idx="206601">
                  <c:v>873.32</c:v>
                </c:pt>
                <c:pt idx="206602">
                  <c:v>792.98</c:v>
                </c:pt>
                <c:pt idx="206603">
                  <c:v>646.94000000000005</c:v>
                </c:pt>
                <c:pt idx="206604">
                  <c:v>801.74</c:v>
                </c:pt>
                <c:pt idx="206605">
                  <c:v>714.7</c:v>
                </c:pt>
                <c:pt idx="206606">
                  <c:v>572.08000000000004</c:v>
                </c:pt>
                <c:pt idx="206607">
                  <c:v>633.28</c:v>
                </c:pt>
                <c:pt idx="206608">
                  <c:v>619.05999999999995</c:v>
                </c:pt>
                <c:pt idx="206609">
                  <c:v>616.54</c:v>
                </c:pt>
                <c:pt idx="206610">
                  <c:v>645.86</c:v>
                </c:pt>
                <c:pt idx="206611">
                  <c:v>683.28</c:v>
                </c:pt>
                <c:pt idx="206612">
                  <c:v>651.55999999999995</c:v>
                </c:pt>
                <c:pt idx="206613">
                  <c:v>805.58</c:v>
                </c:pt>
                <c:pt idx="206614">
                  <c:v>716.28</c:v>
                </c:pt>
                <c:pt idx="206615">
                  <c:v>472.18</c:v>
                </c:pt>
                <c:pt idx="206616">
                  <c:v>577.44000000000005</c:v>
                </c:pt>
                <c:pt idx="206617">
                  <c:v>666.72</c:v>
                </c:pt>
                <c:pt idx="206618">
                  <c:v>803.51</c:v>
                </c:pt>
                <c:pt idx="206619">
                  <c:v>494.54</c:v>
                </c:pt>
                <c:pt idx="206620">
                  <c:v>499.9</c:v>
                </c:pt>
                <c:pt idx="206621">
                  <c:v>1242.44</c:v>
                </c:pt>
                <c:pt idx="206622">
                  <c:v>3713.14</c:v>
                </c:pt>
                <c:pt idx="206623">
                  <c:v>-0.85</c:v>
                </c:pt>
                <c:pt idx="206624">
                  <c:v>3.96</c:v>
                </c:pt>
                <c:pt idx="206625">
                  <c:v>3.39</c:v>
                </c:pt>
                <c:pt idx="206626">
                  <c:v>1.1299999999999999</c:v>
                </c:pt>
                <c:pt idx="206627">
                  <c:v>2.2599999999999998</c:v>
                </c:pt>
                <c:pt idx="206628">
                  <c:v>1.58</c:v>
                </c:pt>
                <c:pt idx="206629">
                  <c:v>3.39</c:v>
                </c:pt>
                <c:pt idx="206630">
                  <c:v>1.1299999999999999</c:v>
                </c:pt>
                <c:pt idx="206631">
                  <c:v>1680</c:v>
                </c:pt>
                <c:pt idx="206632">
                  <c:v>5718.52</c:v>
                </c:pt>
                <c:pt idx="206633">
                  <c:v>17.75</c:v>
                </c:pt>
                <c:pt idx="206634">
                  <c:v>1.1299999999999999</c:v>
                </c:pt>
                <c:pt idx="206635">
                  <c:v>3.24</c:v>
                </c:pt>
                <c:pt idx="206636">
                  <c:v>8.65</c:v>
                </c:pt>
                <c:pt idx="206637">
                  <c:v>23.92</c:v>
                </c:pt>
                <c:pt idx="206638">
                  <c:v>10.72</c:v>
                </c:pt>
                <c:pt idx="206639">
                  <c:v>1.1299999999999999</c:v>
                </c:pt>
                <c:pt idx="206640">
                  <c:v>11.04</c:v>
                </c:pt>
                <c:pt idx="206641">
                  <c:v>6.11</c:v>
                </c:pt>
                <c:pt idx="206642">
                  <c:v>1.1299999999999999</c:v>
                </c:pt>
                <c:pt idx="206643">
                  <c:v>20</c:v>
                </c:pt>
                <c:pt idx="206644">
                  <c:v>1.1299999999999999</c:v>
                </c:pt>
                <c:pt idx="206645">
                  <c:v>2.2599999999999998</c:v>
                </c:pt>
                <c:pt idx="206646">
                  <c:v>2.2599999999999998</c:v>
                </c:pt>
                <c:pt idx="206647">
                  <c:v>41.69</c:v>
                </c:pt>
                <c:pt idx="206648">
                  <c:v>251.71</c:v>
                </c:pt>
                <c:pt idx="206649">
                  <c:v>4.22</c:v>
                </c:pt>
                <c:pt idx="206650">
                  <c:v>0.5</c:v>
                </c:pt>
                <c:pt idx="206651">
                  <c:v>-1.88</c:v>
                </c:pt>
                <c:pt idx="206652">
                  <c:v>48.88</c:v>
                </c:pt>
                <c:pt idx="206653">
                  <c:v>16</c:v>
                </c:pt>
                <c:pt idx="206654">
                  <c:v>7.47</c:v>
                </c:pt>
                <c:pt idx="206655">
                  <c:v>6033.64</c:v>
                </c:pt>
                <c:pt idx="206656">
                  <c:v>-1.47</c:v>
                </c:pt>
                <c:pt idx="206657">
                  <c:v>-1.88</c:v>
                </c:pt>
                <c:pt idx="206658">
                  <c:v>459</c:v>
                </c:pt>
                <c:pt idx="206659">
                  <c:v>5600.63</c:v>
                </c:pt>
                <c:pt idx="206660">
                  <c:v>-2.48</c:v>
                </c:pt>
                <c:pt idx="206661">
                  <c:v>1.33</c:v>
                </c:pt>
                <c:pt idx="206662">
                  <c:v>596.83000000000004</c:v>
                </c:pt>
                <c:pt idx="206663">
                  <c:v>1623.8</c:v>
                </c:pt>
                <c:pt idx="206664">
                  <c:v>758.81</c:v>
                </c:pt>
                <c:pt idx="206665">
                  <c:v>1599.72</c:v>
                </c:pt>
                <c:pt idx="206666">
                  <c:v>2284.9</c:v>
                </c:pt>
                <c:pt idx="206667">
                  <c:v>428.67</c:v>
                </c:pt>
                <c:pt idx="206668">
                  <c:v>522.97</c:v>
                </c:pt>
                <c:pt idx="206669">
                  <c:v>189.28</c:v>
                </c:pt>
                <c:pt idx="206670">
                  <c:v>102.58</c:v>
                </c:pt>
                <c:pt idx="206671">
                  <c:v>310.55</c:v>
                </c:pt>
                <c:pt idx="206672">
                  <c:v>600.99</c:v>
                </c:pt>
                <c:pt idx="206673">
                  <c:v>349.2</c:v>
                </c:pt>
                <c:pt idx="206674">
                  <c:v>360.84</c:v>
                </c:pt>
                <c:pt idx="206675">
                  <c:v>58.2</c:v>
                </c:pt>
                <c:pt idx="206676">
                  <c:v>45</c:v>
                </c:pt>
                <c:pt idx="206677">
                  <c:v>327.94</c:v>
                </c:pt>
                <c:pt idx="206678">
                  <c:v>276.91000000000003</c:v>
                </c:pt>
                <c:pt idx="206679">
                  <c:v>60.02</c:v>
                </c:pt>
                <c:pt idx="206680">
                  <c:v>596.42999999999995</c:v>
                </c:pt>
                <c:pt idx="206681">
                  <c:v>961.86</c:v>
                </c:pt>
                <c:pt idx="206682">
                  <c:v>277.94</c:v>
                </c:pt>
                <c:pt idx="206683">
                  <c:v>203.01</c:v>
                </c:pt>
                <c:pt idx="206684">
                  <c:v>-6.88</c:v>
                </c:pt>
                <c:pt idx="206685">
                  <c:v>75</c:v>
                </c:pt>
                <c:pt idx="206686">
                  <c:v>285</c:v>
                </c:pt>
                <c:pt idx="206687">
                  <c:v>245</c:v>
                </c:pt>
                <c:pt idx="206688">
                  <c:v>6037.02</c:v>
                </c:pt>
                <c:pt idx="206689">
                  <c:v>330</c:v>
                </c:pt>
                <c:pt idx="206690">
                  <c:v>125</c:v>
                </c:pt>
                <c:pt idx="206691">
                  <c:v>225</c:v>
                </c:pt>
                <c:pt idx="206692">
                  <c:v>64.599999999999994</c:v>
                </c:pt>
                <c:pt idx="206693">
                  <c:v>222.12</c:v>
                </c:pt>
                <c:pt idx="206694">
                  <c:v>68.88</c:v>
                </c:pt>
                <c:pt idx="206695">
                  <c:v>160.1</c:v>
                </c:pt>
                <c:pt idx="206696">
                  <c:v>34.44</c:v>
                </c:pt>
                <c:pt idx="206697">
                  <c:v>280.44</c:v>
                </c:pt>
                <c:pt idx="206698">
                  <c:v>231.24</c:v>
                </c:pt>
                <c:pt idx="206699">
                  <c:v>788.91</c:v>
                </c:pt>
                <c:pt idx="206700">
                  <c:v>3773.27</c:v>
                </c:pt>
                <c:pt idx="206701">
                  <c:v>679.33</c:v>
                </c:pt>
                <c:pt idx="206702">
                  <c:v>428.36</c:v>
                </c:pt>
                <c:pt idx="206703">
                  <c:v>91.54</c:v>
                </c:pt>
                <c:pt idx="206704">
                  <c:v>361.23</c:v>
                </c:pt>
                <c:pt idx="206705">
                  <c:v>151.54</c:v>
                </c:pt>
                <c:pt idx="206706">
                  <c:v>346.6</c:v>
                </c:pt>
                <c:pt idx="206707">
                  <c:v>106.58</c:v>
                </c:pt>
                <c:pt idx="206708">
                  <c:v>76.72</c:v>
                </c:pt>
                <c:pt idx="206709">
                  <c:v>177.12</c:v>
                </c:pt>
                <c:pt idx="206710">
                  <c:v>39.36</c:v>
                </c:pt>
                <c:pt idx="206711">
                  <c:v>215.56</c:v>
                </c:pt>
                <c:pt idx="206712">
                  <c:v>54.12</c:v>
                </c:pt>
                <c:pt idx="206713">
                  <c:v>113.16</c:v>
                </c:pt>
                <c:pt idx="206714">
                  <c:v>59.04</c:v>
                </c:pt>
                <c:pt idx="206715">
                  <c:v>108.24</c:v>
                </c:pt>
                <c:pt idx="206716">
                  <c:v>158.62</c:v>
                </c:pt>
                <c:pt idx="206717">
                  <c:v>127.08</c:v>
                </c:pt>
                <c:pt idx="206718">
                  <c:v>64.540000000000006</c:v>
                </c:pt>
                <c:pt idx="206719">
                  <c:v>307.32</c:v>
                </c:pt>
                <c:pt idx="206720">
                  <c:v>147.13999999999999</c:v>
                </c:pt>
                <c:pt idx="206721">
                  <c:v>91.7</c:v>
                </c:pt>
                <c:pt idx="206722">
                  <c:v>523.25</c:v>
                </c:pt>
                <c:pt idx="206723">
                  <c:v>32670.9</c:v>
                </c:pt>
                <c:pt idx="206724">
                  <c:v>33110.29</c:v>
                </c:pt>
                <c:pt idx="206725">
                  <c:v>34669.5</c:v>
                </c:pt>
                <c:pt idx="206726">
                  <c:v>32875.730000000003</c:v>
                </c:pt>
                <c:pt idx="206727">
                  <c:v>33630.94</c:v>
                </c:pt>
                <c:pt idx="206728">
                  <c:v>34353.019999999997</c:v>
                </c:pt>
                <c:pt idx="206729">
                  <c:v>34928.46</c:v>
                </c:pt>
                <c:pt idx="206730">
                  <c:v>34013.919999999998</c:v>
                </c:pt>
                <c:pt idx="206731">
                  <c:v>38124.480000000003</c:v>
                </c:pt>
                <c:pt idx="206732">
                  <c:v>38036.69</c:v>
                </c:pt>
                <c:pt idx="206733">
                  <c:v>41473.919999999998</c:v>
                </c:pt>
                <c:pt idx="206734">
                  <c:v>40475.35</c:v>
                </c:pt>
                <c:pt idx="206735">
                  <c:v>38324.42</c:v>
                </c:pt>
                <c:pt idx="206736">
                  <c:v>40515.97</c:v>
                </c:pt>
                <c:pt idx="206737">
                  <c:v>38900.620000000003</c:v>
                </c:pt>
                <c:pt idx="206738">
                  <c:v>41682.050000000003</c:v>
                </c:pt>
                <c:pt idx="206739">
                  <c:v>46233.66</c:v>
                </c:pt>
                <c:pt idx="206740">
                  <c:v>49766.82</c:v>
                </c:pt>
                <c:pt idx="206741">
                  <c:v>48872.03</c:v>
                </c:pt>
                <c:pt idx="206742">
                  <c:v>49399.26</c:v>
                </c:pt>
                <c:pt idx="206743">
                  <c:v>49984.85</c:v>
                </c:pt>
                <c:pt idx="206744">
                  <c:v>46733.54</c:v>
                </c:pt>
                <c:pt idx="206745">
                  <c:v>42801.77</c:v>
                </c:pt>
                <c:pt idx="206746">
                  <c:v>42204.39</c:v>
                </c:pt>
                <c:pt idx="206747">
                  <c:v>43921.32</c:v>
                </c:pt>
                <c:pt idx="206748">
                  <c:v>40465.769999999997</c:v>
                </c:pt>
                <c:pt idx="206749">
                  <c:v>45009.41</c:v>
                </c:pt>
                <c:pt idx="206750">
                  <c:v>47709.919999999998</c:v>
                </c:pt>
                <c:pt idx="206751">
                  <c:v>46502.080000000002</c:v>
                </c:pt>
                <c:pt idx="206752">
                  <c:v>44928.13</c:v>
                </c:pt>
                <c:pt idx="206753">
                  <c:v>41572.480000000003</c:v>
                </c:pt>
                <c:pt idx="206754">
                  <c:v>38641.9</c:v>
                </c:pt>
                <c:pt idx="206755">
                  <c:v>40109.56</c:v>
                </c:pt>
                <c:pt idx="206756">
                  <c:v>38121.79</c:v>
                </c:pt>
                <c:pt idx="206757">
                  <c:v>34670.22</c:v>
                </c:pt>
                <c:pt idx="206758">
                  <c:v>34965.32</c:v>
                </c:pt>
                <c:pt idx="206759">
                  <c:v>35225.449999999997</c:v>
                </c:pt>
                <c:pt idx="206760">
                  <c:v>36288.99</c:v>
                </c:pt>
                <c:pt idx="206761">
                  <c:v>35690.19</c:v>
                </c:pt>
                <c:pt idx="206762">
                  <c:v>32316.11</c:v>
                </c:pt>
                <c:pt idx="206763">
                  <c:v>33105.96</c:v>
                </c:pt>
                <c:pt idx="206764">
                  <c:v>31625.18</c:v>
                </c:pt>
                <c:pt idx="206765">
                  <c:v>37051.980000000003</c:v>
                </c:pt>
                <c:pt idx="206766">
                  <c:v>29158.47</c:v>
                </c:pt>
                <c:pt idx="206767">
                  <c:v>33075.67</c:v>
                </c:pt>
                <c:pt idx="206768">
                  <c:v>38159.230000000003</c:v>
                </c:pt>
                <c:pt idx="206769">
                  <c:v>39515.47</c:v>
                </c:pt>
                <c:pt idx="206770">
                  <c:v>30475.84</c:v>
                </c:pt>
                <c:pt idx="206771">
                  <c:v>31318.14</c:v>
                </c:pt>
                <c:pt idx="206772">
                  <c:v>34670.28</c:v>
                </c:pt>
                <c:pt idx="206773">
                  <c:v>37247.07</c:v>
                </c:pt>
                <c:pt idx="206774">
                  <c:v>36964.36</c:v>
                </c:pt>
                <c:pt idx="206775">
                  <c:v>33093.769999999997</c:v>
                </c:pt>
                <c:pt idx="206776">
                  <c:v>36481.29</c:v>
                </c:pt>
                <c:pt idx="206777">
                  <c:v>39472.519999999997</c:v>
                </c:pt>
                <c:pt idx="206778">
                  <c:v>37860.050000000003</c:v>
                </c:pt>
                <c:pt idx="206779">
                  <c:v>37508.22</c:v>
                </c:pt>
                <c:pt idx="206780">
                  <c:v>37901.14</c:v>
                </c:pt>
                <c:pt idx="206781">
                  <c:v>38245.21</c:v>
                </c:pt>
                <c:pt idx="206782">
                  <c:v>37971.68</c:v>
                </c:pt>
                <c:pt idx="206783">
                  <c:v>35377.32</c:v>
                </c:pt>
                <c:pt idx="206784">
                  <c:v>36866.15</c:v>
                </c:pt>
                <c:pt idx="206785">
                  <c:v>40720.54</c:v>
                </c:pt>
                <c:pt idx="206786">
                  <c:v>42544.93</c:v>
                </c:pt>
                <c:pt idx="206787">
                  <c:v>40765.919999999998</c:v>
                </c:pt>
                <c:pt idx="206788">
                  <c:v>38526.42</c:v>
                </c:pt>
                <c:pt idx="206789">
                  <c:v>40550.550000000003</c:v>
                </c:pt>
                <c:pt idx="206790">
                  <c:v>41529.699999999997</c:v>
                </c:pt>
                <c:pt idx="206791">
                  <c:v>43271.4</c:v>
                </c:pt>
                <c:pt idx="206792">
                  <c:v>47156.82</c:v>
                </c:pt>
                <c:pt idx="206793">
                  <c:v>47558.85</c:v>
                </c:pt>
                <c:pt idx="206794">
                  <c:v>50434.9</c:v>
                </c:pt>
                <c:pt idx="206795">
                  <c:v>49086.93</c:v>
                </c:pt>
                <c:pt idx="206796">
                  <c:v>51329.74</c:v>
                </c:pt>
                <c:pt idx="206797">
                  <c:v>49388.22</c:v>
                </c:pt>
                <c:pt idx="206798">
                  <c:v>46004.39</c:v>
                </c:pt>
                <c:pt idx="206799">
                  <c:v>48593.91</c:v>
                </c:pt>
                <c:pt idx="206800">
                  <c:v>45983.81</c:v>
                </c:pt>
                <c:pt idx="206801">
                  <c:v>47133.49</c:v>
                </c:pt>
                <c:pt idx="206802">
                  <c:v>46306.89</c:v>
                </c:pt>
                <c:pt idx="206803">
                  <c:v>46384.4</c:v>
                </c:pt>
                <c:pt idx="206804">
                  <c:v>44085.06</c:v>
                </c:pt>
                <c:pt idx="206805">
                  <c:v>45460.46</c:v>
                </c:pt>
                <c:pt idx="206806">
                  <c:v>42287.54</c:v>
                </c:pt>
                <c:pt idx="206807">
                  <c:v>43105.41</c:v>
                </c:pt>
                <c:pt idx="206808">
                  <c:v>42156.15</c:v>
                </c:pt>
                <c:pt idx="206809">
                  <c:v>40248.449999999997</c:v>
                </c:pt>
                <c:pt idx="206810">
                  <c:v>39359.879999999997</c:v>
                </c:pt>
                <c:pt idx="206811">
                  <c:v>38749.75</c:v>
                </c:pt>
                <c:pt idx="206812">
                  <c:v>39850.639999999999</c:v>
                </c:pt>
                <c:pt idx="206813">
                  <c:v>37981.050000000003</c:v>
                </c:pt>
                <c:pt idx="206814">
                  <c:v>37297.919999999998</c:v>
                </c:pt>
                <c:pt idx="206815">
                  <c:v>36990.239999999998</c:v>
                </c:pt>
                <c:pt idx="206816">
                  <c:v>36802.94</c:v>
                </c:pt>
                <c:pt idx="206817">
                  <c:v>38084.92</c:v>
                </c:pt>
                <c:pt idx="206818">
                  <c:v>30909.8</c:v>
                </c:pt>
                <c:pt idx="206819">
                  <c:v>33735.72</c:v>
                </c:pt>
                <c:pt idx="206820">
                  <c:v>38532.32</c:v>
                </c:pt>
                <c:pt idx="206821">
                  <c:v>37072.480000000003</c:v>
                </c:pt>
                <c:pt idx="206822">
                  <c:v>32072.37</c:v>
                </c:pt>
                <c:pt idx="206823">
                  <c:v>34915.74</c:v>
                </c:pt>
                <c:pt idx="206824">
                  <c:v>36200</c:v>
                </c:pt>
                <c:pt idx="206825">
                  <c:v>39254.57</c:v>
                </c:pt>
                <c:pt idx="206826">
                  <c:v>35427.22</c:v>
                </c:pt>
                <c:pt idx="206827">
                  <c:v>36593.449999999997</c:v>
                </c:pt>
                <c:pt idx="206828">
                  <c:v>38284.31</c:v>
                </c:pt>
                <c:pt idx="206829">
                  <c:v>39073.82</c:v>
                </c:pt>
                <c:pt idx="206830">
                  <c:v>40127.69</c:v>
                </c:pt>
                <c:pt idx="206831">
                  <c:v>41454.959999999999</c:v>
                </c:pt>
                <c:pt idx="206832">
                  <c:v>42328.72</c:v>
                </c:pt>
                <c:pt idx="206833">
                  <c:v>43270.7</c:v>
                </c:pt>
                <c:pt idx="206834">
                  <c:v>40133.24</c:v>
                </c:pt>
                <c:pt idx="206835">
                  <c:v>43807.67</c:v>
                </c:pt>
                <c:pt idx="206836">
                  <c:v>48127.83</c:v>
                </c:pt>
                <c:pt idx="206837">
                  <c:v>46844.26</c:v>
                </c:pt>
                <c:pt idx="206838">
                  <c:v>44628.99</c:v>
                </c:pt>
                <c:pt idx="206839">
                  <c:v>42737.760000000002</c:v>
                </c:pt>
                <c:pt idx="206840">
                  <c:v>44133.65</c:v>
                </c:pt>
                <c:pt idx="206841">
                  <c:v>40051.83</c:v>
                </c:pt>
                <c:pt idx="206842">
                  <c:v>43149.32</c:v>
                </c:pt>
                <c:pt idx="206843">
                  <c:v>46187.71</c:v>
                </c:pt>
                <c:pt idx="206844">
                  <c:v>42928.84</c:v>
                </c:pt>
                <c:pt idx="206845">
                  <c:v>43346.94</c:v>
                </c:pt>
                <c:pt idx="206846">
                  <c:v>46139.57</c:v>
                </c:pt>
                <c:pt idx="206847">
                  <c:v>48022.07</c:v>
                </c:pt>
                <c:pt idx="206848">
                  <c:v>48811.05</c:v>
                </c:pt>
                <c:pt idx="206849">
                  <c:v>48190.48</c:v>
                </c:pt>
                <c:pt idx="206850">
                  <c:v>43775.27</c:v>
                </c:pt>
                <c:pt idx="206851">
                  <c:v>43292.13</c:v>
                </c:pt>
                <c:pt idx="206852">
                  <c:v>44109.35</c:v>
                </c:pt>
                <c:pt idx="206853">
                  <c:v>45327.85</c:v>
                </c:pt>
                <c:pt idx="206854">
                  <c:v>44024.71</c:v>
                </c:pt>
                <c:pt idx="206855">
                  <c:v>43003.49</c:v>
                </c:pt>
                <c:pt idx="206856">
                  <c:v>41747.019999999997</c:v>
                </c:pt>
                <c:pt idx="206857">
                  <c:v>42993.91</c:v>
                </c:pt>
                <c:pt idx="206858">
                  <c:v>41272.980000000003</c:v>
                </c:pt>
                <c:pt idx="206859">
                  <c:v>39277.25</c:v>
                </c:pt>
                <c:pt idx="206860">
                  <c:v>38400.03</c:v>
                </c:pt>
                <c:pt idx="206861">
                  <c:v>37302.06</c:v>
                </c:pt>
                <c:pt idx="206862">
                  <c:v>35788.51</c:v>
                </c:pt>
                <c:pt idx="206863">
                  <c:v>36678.839999999997</c:v>
                </c:pt>
                <c:pt idx="206864">
                  <c:v>35198.980000000003</c:v>
                </c:pt>
                <c:pt idx="206865">
                  <c:v>36753.31</c:v>
                </c:pt>
                <c:pt idx="206866">
                  <c:v>2</c:v>
                </c:pt>
                <c:pt idx="206867">
                  <c:v>3358.59</c:v>
                </c:pt>
                <c:pt idx="206868">
                  <c:v>3128.81</c:v>
                </c:pt>
                <c:pt idx="206869">
                  <c:v>3093.8</c:v>
                </c:pt>
                <c:pt idx="206870">
                  <c:v>2760.94</c:v>
                </c:pt>
                <c:pt idx="206871">
                  <c:v>2868.08</c:v>
                </c:pt>
                <c:pt idx="206872">
                  <c:v>2796.57</c:v>
                </c:pt>
                <c:pt idx="206873">
                  <c:v>2897.76</c:v>
                </c:pt>
                <c:pt idx="206874">
                  <c:v>2754.35</c:v>
                </c:pt>
                <c:pt idx="206875">
                  <c:v>2683.65</c:v>
                </c:pt>
                <c:pt idx="206876">
                  <c:v>2993.62</c:v>
                </c:pt>
                <c:pt idx="206877">
                  <c:v>2775.98</c:v>
                </c:pt>
                <c:pt idx="206878">
                  <c:v>3090.68</c:v>
                </c:pt>
                <c:pt idx="206879">
                  <c:v>2794.94</c:v>
                </c:pt>
                <c:pt idx="206880">
                  <c:v>3138.85</c:v>
                </c:pt>
                <c:pt idx="206881">
                  <c:v>2571.4499999999998</c:v>
                </c:pt>
                <c:pt idx="206882">
                  <c:v>3232.7</c:v>
                </c:pt>
                <c:pt idx="206883">
                  <c:v>3046.83</c:v>
                </c:pt>
                <c:pt idx="206884">
                  <c:v>3509.39</c:v>
                </c:pt>
                <c:pt idx="206885">
                  <c:v>3204.36</c:v>
                </c:pt>
                <c:pt idx="206886">
                  <c:v>3195.53</c:v>
                </c:pt>
                <c:pt idx="206887">
                  <c:v>3599.86</c:v>
                </c:pt>
                <c:pt idx="206888">
                  <c:v>3204.14</c:v>
                </c:pt>
                <c:pt idx="206889">
                  <c:v>3213.11</c:v>
                </c:pt>
                <c:pt idx="206890">
                  <c:v>3176.03</c:v>
                </c:pt>
                <c:pt idx="206891">
                  <c:v>3335.76</c:v>
                </c:pt>
                <c:pt idx="206892">
                  <c:v>3021.73</c:v>
                </c:pt>
                <c:pt idx="206893">
                  <c:v>3335.94</c:v>
                </c:pt>
                <c:pt idx="206894">
                  <c:v>3333.07</c:v>
                </c:pt>
                <c:pt idx="206895">
                  <c:v>3194.49</c:v>
                </c:pt>
                <c:pt idx="206896">
                  <c:v>3405.43</c:v>
                </c:pt>
                <c:pt idx="206897">
                  <c:v>3293.29</c:v>
                </c:pt>
                <c:pt idx="206898">
                  <c:v>3259.76</c:v>
                </c:pt>
                <c:pt idx="206899">
                  <c:v>3132.07</c:v>
                </c:pt>
                <c:pt idx="206900">
                  <c:v>3031.7</c:v>
                </c:pt>
                <c:pt idx="206901">
                  <c:v>2906.05</c:v>
                </c:pt>
                <c:pt idx="206902">
                  <c:v>3350.61</c:v>
                </c:pt>
                <c:pt idx="206903">
                  <c:v>3560.96</c:v>
                </c:pt>
                <c:pt idx="206904">
                  <c:v>3031.64</c:v>
                </c:pt>
                <c:pt idx="206905">
                  <c:v>3197.67</c:v>
                </c:pt>
                <c:pt idx="206906">
                  <c:v>2914.56</c:v>
                </c:pt>
                <c:pt idx="206907">
                  <c:v>3019.53</c:v>
                </c:pt>
                <c:pt idx="206908">
                  <c:v>3096.11</c:v>
                </c:pt>
                <c:pt idx="206909">
                  <c:v>2465.84</c:v>
                </c:pt>
                <c:pt idx="206910">
                  <c:v>2716.83</c:v>
                </c:pt>
                <c:pt idx="206911">
                  <c:v>3073.34</c:v>
                </c:pt>
                <c:pt idx="206912">
                  <c:v>2940.41</c:v>
                </c:pt>
                <c:pt idx="206913">
                  <c:v>3096.6</c:v>
                </c:pt>
                <c:pt idx="206914">
                  <c:v>2409.85</c:v>
                </c:pt>
                <c:pt idx="206915">
                  <c:v>2965.36</c:v>
                </c:pt>
                <c:pt idx="206916">
                  <c:v>3333.66</c:v>
                </c:pt>
                <c:pt idx="206917">
                  <c:v>3002.07</c:v>
                </c:pt>
                <c:pt idx="206918">
                  <c:v>3030.4</c:v>
                </c:pt>
                <c:pt idx="206919">
                  <c:v>3660.11</c:v>
                </c:pt>
                <c:pt idx="206920">
                  <c:v>3335.76</c:v>
                </c:pt>
                <c:pt idx="206921">
                  <c:v>3141.77</c:v>
                </c:pt>
                <c:pt idx="206922">
                  <c:v>2982.8</c:v>
                </c:pt>
                <c:pt idx="206923">
                  <c:v>3374.4</c:v>
                </c:pt>
                <c:pt idx="206924">
                  <c:v>3535.64</c:v>
                </c:pt>
                <c:pt idx="206925">
                  <c:v>3579.65</c:v>
                </c:pt>
                <c:pt idx="206926">
                  <c:v>3105.04</c:v>
                </c:pt>
                <c:pt idx="206927">
                  <c:v>3229.51</c:v>
                </c:pt>
                <c:pt idx="206928">
                  <c:v>3533.14</c:v>
                </c:pt>
                <c:pt idx="206929">
                  <c:v>3322.59</c:v>
                </c:pt>
                <c:pt idx="206930">
                  <c:v>3469.48</c:v>
                </c:pt>
                <c:pt idx="206931">
                  <c:v>3478.39</c:v>
                </c:pt>
                <c:pt idx="206932">
                  <c:v>3550.45</c:v>
                </c:pt>
                <c:pt idx="206933">
                  <c:v>3448.08</c:v>
                </c:pt>
                <c:pt idx="206934">
                  <c:v>3489.08</c:v>
                </c:pt>
                <c:pt idx="206935">
                  <c:v>3554.84</c:v>
                </c:pt>
                <c:pt idx="206936">
                  <c:v>3455.3</c:v>
                </c:pt>
                <c:pt idx="206937">
                  <c:v>4029.56</c:v>
                </c:pt>
                <c:pt idx="206938">
                  <c:v>3809.22</c:v>
                </c:pt>
                <c:pt idx="206939">
                  <c:v>3834.32</c:v>
                </c:pt>
                <c:pt idx="206940">
                  <c:v>3910.85</c:v>
                </c:pt>
                <c:pt idx="206941">
                  <c:v>2432.12</c:v>
                </c:pt>
                <c:pt idx="206942">
                  <c:v>3572.9</c:v>
                </c:pt>
                <c:pt idx="206943">
                  <c:v>3738.14</c:v>
                </c:pt>
                <c:pt idx="206944">
                  <c:v>3702.76</c:v>
                </c:pt>
                <c:pt idx="206945">
                  <c:v>3298.7</c:v>
                </c:pt>
                <c:pt idx="206946">
                  <c:v>3473.15</c:v>
                </c:pt>
                <c:pt idx="206947">
                  <c:v>3429.04</c:v>
                </c:pt>
                <c:pt idx="206948">
                  <c:v>3644.96</c:v>
                </c:pt>
                <c:pt idx="206949">
                  <c:v>3043.82</c:v>
                </c:pt>
                <c:pt idx="206950">
                  <c:v>3247.84</c:v>
                </c:pt>
                <c:pt idx="206951">
                  <c:v>3003.38</c:v>
                </c:pt>
                <c:pt idx="206952">
                  <c:v>3216.34</c:v>
                </c:pt>
                <c:pt idx="206953">
                  <c:v>3460.78</c:v>
                </c:pt>
                <c:pt idx="206954">
                  <c:v>3392.56</c:v>
                </c:pt>
                <c:pt idx="206955">
                  <c:v>3195.2</c:v>
                </c:pt>
                <c:pt idx="206956">
                  <c:v>3415.45</c:v>
                </c:pt>
                <c:pt idx="206957">
                  <c:v>3199.51</c:v>
                </c:pt>
                <c:pt idx="206958">
                  <c:v>3314.94</c:v>
                </c:pt>
                <c:pt idx="206959">
                  <c:v>3725.42</c:v>
                </c:pt>
                <c:pt idx="206960">
                  <c:v>3359.26</c:v>
                </c:pt>
                <c:pt idx="206961">
                  <c:v>2702.56</c:v>
                </c:pt>
                <c:pt idx="206962">
                  <c:v>2979.8</c:v>
                </c:pt>
                <c:pt idx="206963">
                  <c:v>3539.31</c:v>
                </c:pt>
                <c:pt idx="206964">
                  <c:v>3544</c:v>
                </c:pt>
                <c:pt idx="206965">
                  <c:v>3444.36</c:v>
                </c:pt>
                <c:pt idx="206966">
                  <c:v>2754.26</c:v>
                </c:pt>
                <c:pt idx="206967">
                  <c:v>3237.52</c:v>
                </c:pt>
                <c:pt idx="206968">
                  <c:v>3556.64</c:v>
                </c:pt>
                <c:pt idx="206969">
                  <c:v>3418.44</c:v>
                </c:pt>
                <c:pt idx="206970">
                  <c:v>3254.58</c:v>
                </c:pt>
                <c:pt idx="206971">
                  <c:v>3237.24</c:v>
                </c:pt>
                <c:pt idx="206972">
                  <c:v>3439.66</c:v>
                </c:pt>
                <c:pt idx="206973">
                  <c:v>3703.34</c:v>
                </c:pt>
                <c:pt idx="206974">
                  <c:v>3433.14</c:v>
                </c:pt>
                <c:pt idx="206975">
                  <c:v>3315.52</c:v>
                </c:pt>
                <c:pt idx="206976">
                  <c:v>3680.31</c:v>
                </c:pt>
                <c:pt idx="206977">
                  <c:v>3551.65</c:v>
                </c:pt>
                <c:pt idx="206978">
                  <c:v>3206.5</c:v>
                </c:pt>
                <c:pt idx="206979">
                  <c:v>3303.6</c:v>
                </c:pt>
                <c:pt idx="206980">
                  <c:v>3458.2</c:v>
                </c:pt>
                <c:pt idx="206981">
                  <c:v>3322.36</c:v>
                </c:pt>
                <c:pt idx="206982">
                  <c:v>3441.06</c:v>
                </c:pt>
                <c:pt idx="206983">
                  <c:v>3240.44</c:v>
                </c:pt>
                <c:pt idx="206984">
                  <c:v>3197.6</c:v>
                </c:pt>
                <c:pt idx="206985">
                  <c:v>3246.84</c:v>
                </c:pt>
                <c:pt idx="206986">
                  <c:v>3285.28</c:v>
                </c:pt>
                <c:pt idx="206987">
                  <c:v>3472.68</c:v>
                </c:pt>
                <c:pt idx="206988">
                  <c:v>3168.86</c:v>
                </c:pt>
                <c:pt idx="206989">
                  <c:v>3613.98</c:v>
                </c:pt>
                <c:pt idx="206990">
                  <c:v>3492.83</c:v>
                </c:pt>
                <c:pt idx="206991">
                  <c:v>3307.29</c:v>
                </c:pt>
                <c:pt idx="206992">
                  <c:v>3275.27</c:v>
                </c:pt>
                <c:pt idx="206993">
                  <c:v>3492.04</c:v>
                </c:pt>
                <c:pt idx="206994">
                  <c:v>3467.18</c:v>
                </c:pt>
                <c:pt idx="206995">
                  <c:v>3443.04</c:v>
                </c:pt>
                <c:pt idx="206996">
                  <c:v>3384.28</c:v>
                </c:pt>
                <c:pt idx="206997">
                  <c:v>3443.67</c:v>
                </c:pt>
                <c:pt idx="206998">
                  <c:v>3343.62</c:v>
                </c:pt>
                <c:pt idx="206999">
                  <c:v>3283.49</c:v>
                </c:pt>
                <c:pt idx="207000">
                  <c:v>3466.22</c:v>
                </c:pt>
                <c:pt idx="207001">
                  <c:v>3496.86</c:v>
                </c:pt>
                <c:pt idx="207002">
                  <c:v>3212.64</c:v>
                </c:pt>
                <c:pt idx="207003">
                  <c:v>3101.38</c:v>
                </c:pt>
                <c:pt idx="207004">
                  <c:v>3157.58</c:v>
                </c:pt>
                <c:pt idx="207005">
                  <c:v>3083.28</c:v>
                </c:pt>
                <c:pt idx="207006">
                  <c:v>3402.86</c:v>
                </c:pt>
                <c:pt idx="207007">
                  <c:v>3209.32</c:v>
                </c:pt>
                <c:pt idx="207008">
                  <c:v>3026.76</c:v>
                </c:pt>
                <c:pt idx="207009">
                  <c:v>3157.53</c:v>
                </c:pt>
                <c:pt idx="207010">
                  <c:v>118.25</c:v>
                </c:pt>
                <c:pt idx="207011">
                  <c:v>152.75</c:v>
                </c:pt>
                <c:pt idx="207012">
                  <c:v>18</c:v>
                </c:pt>
                <c:pt idx="207013">
                  <c:v>0</c:v>
                </c:pt>
                <c:pt idx="207014">
                  <c:v>82.5</c:v>
                </c:pt>
                <c:pt idx="207015">
                  <c:v>55</c:v>
                </c:pt>
                <c:pt idx="207016">
                  <c:v>90.25</c:v>
                </c:pt>
                <c:pt idx="207017">
                  <c:v>181</c:v>
                </c:pt>
                <c:pt idx="207018">
                  <c:v>29.75</c:v>
                </c:pt>
                <c:pt idx="207019">
                  <c:v>4.37</c:v>
                </c:pt>
                <c:pt idx="207020">
                  <c:v>32.950000000000003</c:v>
                </c:pt>
                <c:pt idx="207021">
                  <c:v>29.6</c:v>
                </c:pt>
                <c:pt idx="207022">
                  <c:v>5.76</c:v>
                </c:pt>
                <c:pt idx="207023">
                  <c:v>2.88</c:v>
                </c:pt>
                <c:pt idx="207024">
                  <c:v>1.89</c:v>
                </c:pt>
                <c:pt idx="207025">
                  <c:v>-10.210000000000001</c:v>
                </c:pt>
                <c:pt idx="207026">
                  <c:v>55</c:v>
                </c:pt>
                <c:pt idx="207027">
                  <c:v>-5</c:v>
                </c:pt>
                <c:pt idx="207028">
                  <c:v>5</c:v>
                </c:pt>
                <c:pt idx="207029">
                  <c:v>-1</c:v>
                </c:pt>
                <c:pt idx="207030">
                  <c:v>44</c:v>
                </c:pt>
                <c:pt idx="207031">
                  <c:v>147.5</c:v>
                </c:pt>
                <c:pt idx="207032">
                  <c:v>296.25</c:v>
                </c:pt>
                <c:pt idx="207033">
                  <c:v>284.5</c:v>
                </c:pt>
                <c:pt idx="207034">
                  <c:v>265</c:v>
                </c:pt>
                <c:pt idx="207035">
                  <c:v>30</c:v>
                </c:pt>
                <c:pt idx="207036">
                  <c:v>50</c:v>
                </c:pt>
                <c:pt idx="207037">
                  <c:v>153.38</c:v>
                </c:pt>
                <c:pt idx="207038">
                  <c:v>243.13</c:v>
                </c:pt>
                <c:pt idx="207039">
                  <c:v>-3.37</c:v>
                </c:pt>
                <c:pt idx="207040">
                  <c:v>133.25</c:v>
                </c:pt>
                <c:pt idx="207041">
                  <c:v>428.75</c:v>
                </c:pt>
                <c:pt idx="207042">
                  <c:v>13.61</c:v>
                </c:pt>
                <c:pt idx="207043">
                  <c:v>22.5</c:v>
                </c:pt>
                <c:pt idx="207044">
                  <c:v>12.5</c:v>
                </c:pt>
                <c:pt idx="207045">
                  <c:v>15</c:v>
                </c:pt>
                <c:pt idx="207046">
                  <c:v>0</c:v>
                </c:pt>
                <c:pt idx="207047">
                  <c:v>156.75</c:v>
                </c:pt>
                <c:pt idx="207048">
                  <c:v>23.5</c:v>
                </c:pt>
                <c:pt idx="207049">
                  <c:v>63.75</c:v>
                </c:pt>
                <c:pt idx="207050">
                  <c:v>1.1100000000000001</c:v>
                </c:pt>
                <c:pt idx="207051">
                  <c:v>66</c:v>
                </c:pt>
                <c:pt idx="207052">
                  <c:v>33</c:v>
                </c:pt>
                <c:pt idx="207053">
                  <c:v>2.75</c:v>
                </c:pt>
                <c:pt idx="207054">
                  <c:v>31</c:v>
                </c:pt>
                <c:pt idx="207055">
                  <c:v>262.75</c:v>
                </c:pt>
                <c:pt idx="207056">
                  <c:v>94.13</c:v>
                </c:pt>
                <c:pt idx="207057">
                  <c:v>4.18</c:v>
                </c:pt>
                <c:pt idx="207058">
                  <c:v>152.44</c:v>
                </c:pt>
                <c:pt idx="207059">
                  <c:v>1449.91</c:v>
                </c:pt>
                <c:pt idx="207060">
                  <c:v>97.1</c:v>
                </c:pt>
                <c:pt idx="207061">
                  <c:v>143.47</c:v>
                </c:pt>
                <c:pt idx="207062">
                  <c:v>36.51</c:v>
                </c:pt>
                <c:pt idx="207063">
                  <c:v>57.88</c:v>
                </c:pt>
                <c:pt idx="207064">
                  <c:v>248.84</c:v>
                </c:pt>
                <c:pt idx="207065">
                  <c:v>20.86</c:v>
                </c:pt>
                <c:pt idx="207066">
                  <c:v>0.04</c:v>
                </c:pt>
                <c:pt idx="207067">
                  <c:v>122.18</c:v>
                </c:pt>
                <c:pt idx="207068">
                  <c:v>20.86</c:v>
                </c:pt>
                <c:pt idx="207069">
                  <c:v>28.04</c:v>
                </c:pt>
                <c:pt idx="207070">
                  <c:v>0.02</c:v>
                </c:pt>
                <c:pt idx="207071">
                  <c:v>97.25</c:v>
                </c:pt>
                <c:pt idx="207072">
                  <c:v>221.53</c:v>
                </c:pt>
                <c:pt idx="207073">
                  <c:v>249.37</c:v>
                </c:pt>
                <c:pt idx="207074">
                  <c:v>73.81</c:v>
                </c:pt>
                <c:pt idx="207075">
                  <c:v>82.38</c:v>
                </c:pt>
                <c:pt idx="207076">
                  <c:v>117.55</c:v>
                </c:pt>
                <c:pt idx="207077">
                  <c:v>77.31</c:v>
                </c:pt>
                <c:pt idx="207078">
                  <c:v>205.94</c:v>
                </c:pt>
                <c:pt idx="207079">
                  <c:v>703.5</c:v>
                </c:pt>
                <c:pt idx="207080">
                  <c:v>323.5</c:v>
                </c:pt>
                <c:pt idx="207081">
                  <c:v>321.41000000000003</c:v>
                </c:pt>
                <c:pt idx="207082">
                  <c:v>454.51</c:v>
                </c:pt>
                <c:pt idx="207083">
                  <c:v>597.83000000000004</c:v>
                </c:pt>
                <c:pt idx="207084">
                  <c:v>387.5</c:v>
                </c:pt>
                <c:pt idx="207085">
                  <c:v>80.56</c:v>
                </c:pt>
                <c:pt idx="207086">
                  <c:v>32.5</c:v>
                </c:pt>
                <c:pt idx="207087">
                  <c:v>46.46</c:v>
                </c:pt>
                <c:pt idx="207088">
                  <c:v>105.56</c:v>
                </c:pt>
                <c:pt idx="207089">
                  <c:v>155.18</c:v>
                </c:pt>
                <c:pt idx="207090">
                  <c:v>108.48</c:v>
                </c:pt>
                <c:pt idx="207091">
                  <c:v>168.18</c:v>
                </c:pt>
                <c:pt idx="207092">
                  <c:v>10.11</c:v>
                </c:pt>
                <c:pt idx="207093">
                  <c:v>18.07</c:v>
                </c:pt>
                <c:pt idx="207094">
                  <c:v>4.76</c:v>
                </c:pt>
                <c:pt idx="207095">
                  <c:v>33.43</c:v>
                </c:pt>
                <c:pt idx="207096">
                  <c:v>69.709999999999994</c:v>
                </c:pt>
                <c:pt idx="207097">
                  <c:v>275.16000000000003</c:v>
                </c:pt>
                <c:pt idx="207098">
                  <c:v>223.4</c:v>
                </c:pt>
                <c:pt idx="207099">
                  <c:v>342.26</c:v>
                </c:pt>
                <c:pt idx="207100">
                  <c:v>64.819999999999993</c:v>
                </c:pt>
                <c:pt idx="207101">
                  <c:v>7.74</c:v>
                </c:pt>
                <c:pt idx="207102">
                  <c:v>29.24</c:v>
                </c:pt>
                <c:pt idx="207103">
                  <c:v>26.8</c:v>
                </c:pt>
                <c:pt idx="207104">
                  <c:v>142.54</c:v>
                </c:pt>
                <c:pt idx="207105">
                  <c:v>32.64</c:v>
                </c:pt>
                <c:pt idx="207106">
                  <c:v>19.46</c:v>
                </c:pt>
                <c:pt idx="207107">
                  <c:v>34</c:v>
                </c:pt>
                <c:pt idx="207108">
                  <c:v>29.92</c:v>
                </c:pt>
                <c:pt idx="207109">
                  <c:v>34.68</c:v>
                </c:pt>
                <c:pt idx="207110">
                  <c:v>36.979999999999997</c:v>
                </c:pt>
                <c:pt idx="207111">
                  <c:v>33.799999999999997</c:v>
                </c:pt>
                <c:pt idx="207112">
                  <c:v>57.96</c:v>
                </c:pt>
                <c:pt idx="207113">
                  <c:v>33.520000000000003</c:v>
                </c:pt>
                <c:pt idx="207114">
                  <c:v>37.42</c:v>
                </c:pt>
                <c:pt idx="207115">
                  <c:v>66.7</c:v>
                </c:pt>
                <c:pt idx="207116">
                  <c:v>15</c:v>
                </c:pt>
                <c:pt idx="207117">
                  <c:v>119.08</c:v>
                </c:pt>
                <c:pt idx="207118">
                  <c:v>123.26</c:v>
                </c:pt>
                <c:pt idx="207119">
                  <c:v>98.54</c:v>
                </c:pt>
                <c:pt idx="207120">
                  <c:v>68.64</c:v>
                </c:pt>
                <c:pt idx="207121">
                  <c:v>62.76</c:v>
                </c:pt>
                <c:pt idx="207122">
                  <c:v>61.5</c:v>
                </c:pt>
                <c:pt idx="207123">
                  <c:v>114.9</c:v>
                </c:pt>
                <c:pt idx="207124">
                  <c:v>103.62</c:v>
                </c:pt>
                <c:pt idx="207125">
                  <c:v>45.46</c:v>
                </c:pt>
                <c:pt idx="207126">
                  <c:v>37.06</c:v>
                </c:pt>
                <c:pt idx="207127">
                  <c:v>34.82</c:v>
                </c:pt>
                <c:pt idx="207128">
                  <c:v>28.12</c:v>
                </c:pt>
                <c:pt idx="207129">
                  <c:v>29.88</c:v>
                </c:pt>
                <c:pt idx="207130">
                  <c:v>29.88</c:v>
                </c:pt>
                <c:pt idx="207131">
                  <c:v>20686.310000000001</c:v>
                </c:pt>
                <c:pt idx="207132">
                  <c:v>36372.35</c:v>
                </c:pt>
                <c:pt idx="207133">
                  <c:v>23035.7</c:v>
                </c:pt>
                <c:pt idx="207134">
                  <c:v>14843.93</c:v>
                </c:pt>
                <c:pt idx="207135">
                  <c:v>19011.63</c:v>
                </c:pt>
                <c:pt idx="207136">
                  <c:v>21126.03</c:v>
                </c:pt>
                <c:pt idx="207137">
                  <c:v>23574.080000000002</c:v>
                </c:pt>
                <c:pt idx="207138">
                  <c:v>34691.94</c:v>
                </c:pt>
                <c:pt idx="207139">
                  <c:v>91631.47</c:v>
                </c:pt>
                <c:pt idx="207140">
                  <c:v>37028.519999999997</c:v>
                </c:pt>
                <c:pt idx="207141">
                  <c:v>12588.49</c:v>
                </c:pt>
                <c:pt idx="207142">
                  <c:v>11854.85</c:v>
                </c:pt>
                <c:pt idx="207143">
                  <c:v>12283.37</c:v>
                </c:pt>
                <c:pt idx="207144">
                  <c:v>13299.55</c:v>
                </c:pt>
                <c:pt idx="207145">
                  <c:v>12670.14</c:v>
                </c:pt>
                <c:pt idx="207146">
                  <c:v>13618.73</c:v>
                </c:pt>
                <c:pt idx="207147">
                  <c:v>13507.29</c:v>
                </c:pt>
                <c:pt idx="207148">
                  <c:v>12956.89</c:v>
                </c:pt>
                <c:pt idx="207149">
                  <c:v>13839.32</c:v>
                </c:pt>
                <c:pt idx="207150">
                  <c:v>14255.84</c:v>
                </c:pt>
                <c:pt idx="207151">
                  <c:v>13497.42</c:v>
                </c:pt>
                <c:pt idx="207152">
                  <c:v>13263.75</c:v>
                </c:pt>
                <c:pt idx="207153">
                  <c:v>12152.32</c:v>
                </c:pt>
                <c:pt idx="207154">
                  <c:v>11675.23</c:v>
                </c:pt>
                <c:pt idx="207155">
                  <c:v>12594.13</c:v>
                </c:pt>
                <c:pt idx="207156">
                  <c:v>11846.33</c:v>
                </c:pt>
                <c:pt idx="207157">
                  <c:v>13126.31</c:v>
                </c:pt>
                <c:pt idx="207158">
                  <c:v>12480.73</c:v>
                </c:pt>
                <c:pt idx="207159">
                  <c:v>12362.87</c:v>
                </c:pt>
                <c:pt idx="207160">
                  <c:v>13799.38</c:v>
                </c:pt>
                <c:pt idx="207161">
                  <c:v>13854.22</c:v>
                </c:pt>
                <c:pt idx="207162">
                  <c:v>15652.32</c:v>
                </c:pt>
                <c:pt idx="207163">
                  <c:v>16587.45</c:v>
                </c:pt>
                <c:pt idx="207164">
                  <c:v>16569.82</c:v>
                </c:pt>
                <c:pt idx="207165">
                  <c:v>18034.73</c:v>
                </c:pt>
                <c:pt idx="207166">
                  <c:v>23434.560000000001</c:v>
                </c:pt>
                <c:pt idx="207167">
                  <c:v>28383.5</c:v>
                </c:pt>
                <c:pt idx="207168">
                  <c:v>34439.120000000003</c:v>
                </c:pt>
                <c:pt idx="207169">
                  <c:v>59409.05</c:v>
                </c:pt>
                <c:pt idx="207170">
                  <c:v>34369.03</c:v>
                </c:pt>
                <c:pt idx="207171">
                  <c:v>13682.34</c:v>
                </c:pt>
                <c:pt idx="207172">
                  <c:v>16556.3</c:v>
                </c:pt>
                <c:pt idx="207173">
                  <c:v>17184.87</c:v>
                </c:pt>
                <c:pt idx="207174">
                  <c:v>25662.85</c:v>
                </c:pt>
                <c:pt idx="207175">
                  <c:v>37817.050000000003</c:v>
                </c:pt>
                <c:pt idx="207176">
                  <c:v>49580.24</c:v>
                </c:pt>
                <c:pt idx="207177">
                  <c:v>61902.38</c:v>
                </c:pt>
                <c:pt idx="207178">
                  <c:v>14242.67</c:v>
                </c:pt>
                <c:pt idx="207179">
                  <c:v>11622.46</c:v>
                </c:pt>
                <c:pt idx="207180">
                  <c:v>12043.31</c:v>
                </c:pt>
                <c:pt idx="207181">
                  <c:v>14222.22</c:v>
                </c:pt>
                <c:pt idx="207182">
                  <c:v>14621.3</c:v>
                </c:pt>
                <c:pt idx="207183">
                  <c:v>20586.27</c:v>
                </c:pt>
                <c:pt idx="207184">
                  <c:v>35664.480000000003</c:v>
                </c:pt>
                <c:pt idx="207185">
                  <c:v>34858.949999999997</c:v>
                </c:pt>
                <c:pt idx="207186">
                  <c:v>13444.12</c:v>
                </c:pt>
                <c:pt idx="207187">
                  <c:v>14710.69</c:v>
                </c:pt>
                <c:pt idx="207188">
                  <c:v>14707.18</c:v>
                </c:pt>
                <c:pt idx="207189">
                  <c:v>18694.93</c:v>
                </c:pt>
                <c:pt idx="207190">
                  <c:v>22164.89</c:v>
                </c:pt>
                <c:pt idx="207191">
                  <c:v>22672.560000000001</c:v>
                </c:pt>
                <c:pt idx="207192">
                  <c:v>28766.080000000002</c:v>
                </c:pt>
                <c:pt idx="207193">
                  <c:v>41207.370000000003</c:v>
                </c:pt>
                <c:pt idx="207194">
                  <c:v>86365.58</c:v>
                </c:pt>
                <c:pt idx="207195">
                  <c:v>40980.93</c:v>
                </c:pt>
                <c:pt idx="207196">
                  <c:v>15254.62</c:v>
                </c:pt>
                <c:pt idx="207197">
                  <c:v>12173.51</c:v>
                </c:pt>
                <c:pt idx="207198">
                  <c:v>12070.86</c:v>
                </c:pt>
                <c:pt idx="207199">
                  <c:v>13707.95</c:v>
                </c:pt>
                <c:pt idx="207200">
                  <c:v>11072.03</c:v>
                </c:pt>
                <c:pt idx="207201">
                  <c:v>10912.68</c:v>
                </c:pt>
                <c:pt idx="207202">
                  <c:v>12908.85</c:v>
                </c:pt>
                <c:pt idx="207203">
                  <c:v>13045.3</c:v>
                </c:pt>
                <c:pt idx="207204">
                  <c:v>14005.3</c:v>
                </c:pt>
                <c:pt idx="207205">
                  <c:v>12990.93</c:v>
                </c:pt>
                <c:pt idx="207206">
                  <c:v>13655.35</c:v>
                </c:pt>
                <c:pt idx="207207">
                  <c:v>12860.14</c:v>
                </c:pt>
                <c:pt idx="207208">
                  <c:v>13746.98</c:v>
                </c:pt>
                <c:pt idx="207209">
                  <c:v>14394.32</c:v>
                </c:pt>
                <c:pt idx="207210">
                  <c:v>13824.42</c:v>
                </c:pt>
                <c:pt idx="207211">
                  <c:v>13322.32</c:v>
                </c:pt>
                <c:pt idx="207212">
                  <c:v>15634.43</c:v>
                </c:pt>
                <c:pt idx="207213">
                  <c:v>12941.26</c:v>
                </c:pt>
                <c:pt idx="207214">
                  <c:v>14468.15</c:v>
                </c:pt>
                <c:pt idx="207215">
                  <c:v>16096.43</c:v>
                </c:pt>
                <c:pt idx="207216">
                  <c:v>16708.419999999998</c:v>
                </c:pt>
                <c:pt idx="207217">
                  <c:v>18624.14</c:v>
                </c:pt>
                <c:pt idx="207218">
                  <c:v>20416.189999999999</c:v>
                </c:pt>
                <c:pt idx="207219">
                  <c:v>23841.279999999999</c:v>
                </c:pt>
                <c:pt idx="207220">
                  <c:v>28637.49</c:v>
                </c:pt>
                <c:pt idx="207221">
                  <c:v>47890.39</c:v>
                </c:pt>
                <c:pt idx="207222">
                  <c:v>43658.66</c:v>
                </c:pt>
                <c:pt idx="207223">
                  <c:v>17224.22</c:v>
                </c:pt>
                <c:pt idx="207224">
                  <c:v>16655.53</c:v>
                </c:pt>
                <c:pt idx="207225">
                  <c:v>18282.009999999998</c:v>
                </c:pt>
                <c:pt idx="207226">
                  <c:v>28085.66</c:v>
                </c:pt>
                <c:pt idx="207227">
                  <c:v>38605.589999999997</c:v>
                </c:pt>
                <c:pt idx="207228">
                  <c:v>53608.57</c:v>
                </c:pt>
                <c:pt idx="207229">
                  <c:v>60924.13</c:v>
                </c:pt>
                <c:pt idx="207230">
                  <c:v>17653.259999999998</c:v>
                </c:pt>
                <c:pt idx="207231">
                  <c:v>10919.6</c:v>
                </c:pt>
                <c:pt idx="207232">
                  <c:v>11308.08</c:v>
                </c:pt>
                <c:pt idx="207233">
                  <c:v>14692.84</c:v>
                </c:pt>
                <c:pt idx="207234">
                  <c:v>14342.27</c:v>
                </c:pt>
                <c:pt idx="207235">
                  <c:v>20263.990000000002</c:v>
                </c:pt>
                <c:pt idx="207236">
                  <c:v>32097</c:v>
                </c:pt>
                <c:pt idx="207237">
                  <c:v>44028.72</c:v>
                </c:pt>
                <c:pt idx="207238">
                  <c:v>14289.65</c:v>
                </c:pt>
                <c:pt idx="207239">
                  <c:v>17278.259999999998</c:v>
                </c:pt>
                <c:pt idx="207240">
                  <c:v>20304.599999999999</c:v>
                </c:pt>
                <c:pt idx="207241">
                  <c:v>23568.82</c:v>
                </c:pt>
                <c:pt idx="207242">
                  <c:v>27862.959999999999</c:v>
                </c:pt>
                <c:pt idx="207243">
                  <c:v>39198.339999999997</c:v>
                </c:pt>
                <c:pt idx="207244">
                  <c:v>92020.12</c:v>
                </c:pt>
                <c:pt idx="207245">
                  <c:v>42096.13</c:v>
                </c:pt>
                <c:pt idx="207246">
                  <c:v>12955.26</c:v>
                </c:pt>
                <c:pt idx="207247">
                  <c:v>12101.15</c:v>
                </c:pt>
                <c:pt idx="207248">
                  <c:v>11762.65</c:v>
                </c:pt>
                <c:pt idx="207249">
                  <c:v>13228.82</c:v>
                </c:pt>
                <c:pt idx="207250">
                  <c:v>11924.36</c:v>
                </c:pt>
                <c:pt idx="207251">
                  <c:v>13108.89</c:v>
                </c:pt>
                <c:pt idx="207252">
                  <c:v>12063.4</c:v>
                </c:pt>
                <c:pt idx="207253">
                  <c:v>12389.36</c:v>
                </c:pt>
                <c:pt idx="207254">
                  <c:v>12758.23</c:v>
                </c:pt>
                <c:pt idx="207255">
                  <c:v>12198.82</c:v>
                </c:pt>
                <c:pt idx="207256">
                  <c:v>11587.98</c:v>
                </c:pt>
                <c:pt idx="207257">
                  <c:v>10927.7</c:v>
                </c:pt>
                <c:pt idx="207258">
                  <c:v>11617.41</c:v>
                </c:pt>
                <c:pt idx="207259">
                  <c:v>11746.42</c:v>
                </c:pt>
                <c:pt idx="207260">
                  <c:v>11313.97</c:v>
                </c:pt>
                <c:pt idx="207261">
                  <c:v>11809.4</c:v>
                </c:pt>
                <c:pt idx="207262">
                  <c:v>11847.08</c:v>
                </c:pt>
                <c:pt idx="207263">
                  <c:v>11076.39</c:v>
                </c:pt>
                <c:pt idx="207264">
                  <c:v>10977.72</c:v>
                </c:pt>
                <c:pt idx="207265">
                  <c:v>10561.66</c:v>
                </c:pt>
                <c:pt idx="207266">
                  <c:v>13425.72</c:v>
                </c:pt>
                <c:pt idx="207267">
                  <c:v>14751.06</c:v>
                </c:pt>
                <c:pt idx="207268">
                  <c:v>15129.33</c:v>
                </c:pt>
                <c:pt idx="207269">
                  <c:v>16595.53</c:v>
                </c:pt>
                <c:pt idx="207270">
                  <c:v>18471.82</c:v>
                </c:pt>
                <c:pt idx="207271">
                  <c:v>22599.14</c:v>
                </c:pt>
                <c:pt idx="207272">
                  <c:v>27092.03</c:v>
                </c:pt>
                <c:pt idx="207273">
                  <c:v>38973</c:v>
                </c:pt>
                <c:pt idx="207274">
                  <c:v>51334.84</c:v>
                </c:pt>
                <c:pt idx="207275">
                  <c:v>48267.27</c:v>
                </c:pt>
                <c:pt idx="207276">
                  <c:v>50842.39</c:v>
                </c:pt>
                <c:pt idx="207277">
                  <c:v>46873.95</c:v>
                </c:pt>
                <c:pt idx="207278">
                  <c:v>53482.71</c:v>
                </c:pt>
                <c:pt idx="207279">
                  <c:v>50771.97</c:v>
                </c:pt>
                <c:pt idx="207280">
                  <c:v>49434.2</c:v>
                </c:pt>
                <c:pt idx="207281">
                  <c:v>50207.03</c:v>
                </c:pt>
                <c:pt idx="207282">
                  <c:v>54347.14</c:v>
                </c:pt>
                <c:pt idx="207283">
                  <c:v>49745.66</c:v>
                </c:pt>
                <c:pt idx="207284">
                  <c:v>52295.62</c:v>
                </c:pt>
                <c:pt idx="207285">
                  <c:v>54067.59</c:v>
                </c:pt>
                <c:pt idx="207286">
                  <c:v>49912.45</c:v>
                </c:pt>
                <c:pt idx="207287">
                  <c:v>51204.09</c:v>
                </c:pt>
                <c:pt idx="207288">
                  <c:v>49594.52</c:v>
                </c:pt>
                <c:pt idx="207289">
                  <c:v>50806.75</c:v>
                </c:pt>
                <c:pt idx="207290">
                  <c:v>54613.45</c:v>
                </c:pt>
                <c:pt idx="207291">
                  <c:v>51025.97</c:v>
                </c:pt>
                <c:pt idx="207292">
                  <c:v>55669.43</c:v>
                </c:pt>
                <c:pt idx="207293">
                  <c:v>56711.16</c:v>
                </c:pt>
                <c:pt idx="207294">
                  <c:v>56279.27</c:v>
                </c:pt>
                <c:pt idx="207295">
                  <c:v>58499.47</c:v>
                </c:pt>
                <c:pt idx="207296">
                  <c:v>56094.82</c:v>
                </c:pt>
                <c:pt idx="207297">
                  <c:v>57206.8</c:v>
                </c:pt>
                <c:pt idx="207298">
                  <c:v>56597.16</c:v>
                </c:pt>
                <c:pt idx="207299">
                  <c:v>56120.39</c:v>
                </c:pt>
                <c:pt idx="207300">
                  <c:v>58466.28</c:v>
                </c:pt>
                <c:pt idx="207301">
                  <c:v>56093.15</c:v>
                </c:pt>
                <c:pt idx="207302">
                  <c:v>59605.62</c:v>
                </c:pt>
                <c:pt idx="207303">
                  <c:v>63273.02</c:v>
                </c:pt>
                <c:pt idx="207304">
                  <c:v>59327.38</c:v>
                </c:pt>
                <c:pt idx="207305">
                  <c:v>51511.360000000001</c:v>
                </c:pt>
                <c:pt idx="207306">
                  <c:v>49495.31</c:v>
                </c:pt>
                <c:pt idx="207307">
                  <c:v>49298.76</c:v>
                </c:pt>
                <c:pt idx="207308">
                  <c:v>50718.27</c:v>
                </c:pt>
                <c:pt idx="207309">
                  <c:v>54262.78</c:v>
                </c:pt>
                <c:pt idx="207310">
                  <c:v>48829.3</c:v>
                </c:pt>
                <c:pt idx="207311">
                  <c:v>49688.78</c:v>
                </c:pt>
                <c:pt idx="207312">
                  <c:v>51916.13</c:v>
                </c:pt>
                <c:pt idx="207313">
                  <c:v>50560.1</c:v>
                </c:pt>
                <c:pt idx="207314">
                  <c:v>48918.22</c:v>
                </c:pt>
                <c:pt idx="207315">
                  <c:v>49350.58</c:v>
                </c:pt>
                <c:pt idx="207316">
                  <c:v>47881.89</c:v>
                </c:pt>
                <c:pt idx="207317">
                  <c:v>53390.559999999998</c:v>
                </c:pt>
                <c:pt idx="207318">
                  <c:v>55761.86</c:v>
                </c:pt>
                <c:pt idx="207319">
                  <c:v>57701.06</c:v>
                </c:pt>
                <c:pt idx="207320">
                  <c:v>73718.27</c:v>
                </c:pt>
                <c:pt idx="207321">
                  <c:v>36754.71</c:v>
                </c:pt>
                <c:pt idx="207322">
                  <c:v>45804.61</c:v>
                </c:pt>
                <c:pt idx="207323">
                  <c:v>42925.74</c:v>
                </c:pt>
                <c:pt idx="207324">
                  <c:v>47818.51</c:v>
                </c:pt>
                <c:pt idx="207325">
                  <c:v>43431.09</c:v>
                </c:pt>
                <c:pt idx="207326">
                  <c:v>49041.98</c:v>
                </c:pt>
                <c:pt idx="207327">
                  <c:v>51338.400000000001</c:v>
                </c:pt>
                <c:pt idx="207328">
                  <c:v>53090.58</c:v>
                </c:pt>
                <c:pt idx="207329">
                  <c:v>50676.65</c:v>
                </c:pt>
                <c:pt idx="207330">
                  <c:v>55576.7</c:v>
                </c:pt>
                <c:pt idx="207331">
                  <c:v>50282.15</c:v>
                </c:pt>
                <c:pt idx="207332">
                  <c:v>47726.61</c:v>
                </c:pt>
                <c:pt idx="207333">
                  <c:v>49950.99</c:v>
                </c:pt>
                <c:pt idx="207334">
                  <c:v>51946.48</c:v>
                </c:pt>
                <c:pt idx="207335">
                  <c:v>52156.33</c:v>
                </c:pt>
                <c:pt idx="207336">
                  <c:v>50736.62</c:v>
                </c:pt>
                <c:pt idx="207337">
                  <c:v>53624.9</c:v>
                </c:pt>
                <c:pt idx="207338">
                  <c:v>46699.37</c:v>
                </c:pt>
                <c:pt idx="207339">
                  <c:v>52601.88</c:v>
                </c:pt>
                <c:pt idx="207340">
                  <c:v>45983.55</c:v>
                </c:pt>
                <c:pt idx="207341">
                  <c:v>50653.02</c:v>
                </c:pt>
                <c:pt idx="207342">
                  <c:v>50073.31</c:v>
                </c:pt>
                <c:pt idx="207343">
                  <c:v>52095.13</c:v>
                </c:pt>
                <c:pt idx="207344">
                  <c:v>51398.98</c:v>
                </c:pt>
                <c:pt idx="207345">
                  <c:v>53940.959999999999</c:v>
                </c:pt>
                <c:pt idx="207346">
                  <c:v>52978.11</c:v>
                </c:pt>
                <c:pt idx="207347">
                  <c:v>57410.68</c:v>
                </c:pt>
                <c:pt idx="207348">
                  <c:v>54146.01</c:v>
                </c:pt>
                <c:pt idx="207349">
                  <c:v>55019.96</c:v>
                </c:pt>
                <c:pt idx="207350">
                  <c:v>56544.37</c:v>
                </c:pt>
                <c:pt idx="207351">
                  <c:v>53922.97</c:v>
                </c:pt>
                <c:pt idx="207352">
                  <c:v>54292.31</c:v>
                </c:pt>
                <c:pt idx="207353">
                  <c:v>56779.82</c:v>
                </c:pt>
                <c:pt idx="207354">
                  <c:v>57151.51</c:v>
                </c:pt>
                <c:pt idx="207355">
                  <c:v>63978.58</c:v>
                </c:pt>
                <c:pt idx="207356">
                  <c:v>48929.16</c:v>
                </c:pt>
                <c:pt idx="207357">
                  <c:v>59384.78</c:v>
                </c:pt>
                <c:pt idx="207358">
                  <c:v>54171.41</c:v>
                </c:pt>
                <c:pt idx="207359">
                  <c:v>51481.75</c:v>
                </c:pt>
                <c:pt idx="207360">
                  <c:v>52487.7</c:v>
                </c:pt>
                <c:pt idx="207361">
                  <c:v>54180.95</c:v>
                </c:pt>
                <c:pt idx="207362">
                  <c:v>50149.88</c:v>
                </c:pt>
                <c:pt idx="207363">
                  <c:v>48007.37</c:v>
                </c:pt>
                <c:pt idx="207364">
                  <c:v>50994.13</c:v>
                </c:pt>
                <c:pt idx="207365">
                  <c:v>50680.55</c:v>
                </c:pt>
                <c:pt idx="207366">
                  <c:v>53900.5</c:v>
                </c:pt>
                <c:pt idx="207367">
                  <c:v>53139.73</c:v>
                </c:pt>
                <c:pt idx="207368">
                  <c:v>50006.38</c:v>
                </c:pt>
                <c:pt idx="207369">
                  <c:v>55003.09</c:v>
                </c:pt>
                <c:pt idx="207370">
                  <c:v>60616.71</c:v>
                </c:pt>
                <c:pt idx="207371">
                  <c:v>71043.89</c:v>
                </c:pt>
                <c:pt idx="207372">
                  <c:v>83749.17</c:v>
                </c:pt>
                <c:pt idx="207373">
                  <c:v>46641.09</c:v>
                </c:pt>
                <c:pt idx="207374">
                  <c:v>52450.57</c:v>
                </c:pt>
                <c:pt idx="207375">
                  <c:v>51219.73</c:v>
                </c:pt>
                <c:pt idx="207376">
                  <c:v>53681.41</c:v>
                </c:pt>
                <c:pt idx="207377">
                  <c:v>43131.91</c:v>
                </c:pt>
                <c:pt idx="207378">
                  <c:v>55826.91</c:v>
                </c:pt>
                <c:pt idx="207379">
                  <c:v>55667.31</c:v>
                </c:pt>
                <c:pt idx="207380">
                  <c:v>51479.63</c:v>
                </c:pt>
                <c:pt idx="207381">
                  <c:v>54422.15</c:v>
                </c:pt>
                <c:pt idx="207382">
                  <c:v>57662.68</c:v>
                </c:pt>
                <c:pt idx="207383">
                  <c:v>56141.37</c:v>
                </c:pt>
                <c:pt idx="207384">
                  <c:v>51422.080000000002</c:v>
                </c:pt>
                <c:pt idx="207385">
                  <c:v>51523.37</c:v>
                </c:pt>
                <c:pt idx="207386">
                  <c:v>51973.15</c:v>
                </c:pt>
                <c:pt idx="207387">
                  <c:v>59733.98</c:v>
                </c:pt>
                <c:pt idx="207388">
                  <c:v>48342.78</c:v>
                </c:pt>
                <c:pt idx="207389">
                  <c:v>54135.01</c:v>
                </c:pt>
                <c:pt idx="207390">
                  <c:v>52586.64</c:v>
                </c:pt>
                <c:pt idx="207391">
                  <c:v>54044.99</c:v>
                </c:pt>
                <c:pt idx="207392">
                  <c:v>52863.21</c:v>
                </c:pt>
                <c:pt idx="207393">
                  <c:v>51246.38</c:v>
                </c:pt>
                <c:pt idx="207394">
                  <c:v>55659.9</c:v>
                </c:pt>
                <c:pt idx="207395">
                  <c:v>52494.07</c:v>
                </c:pt>
                <c:pt idx="207396">
                  <c:v>56866.23</c:v>
                </c:pt>
                <c:pt idx="207397">
                  <c:v>55524.19</c:v>
                </c:pt>
                <c:pt idx="207398">
                  <c:v>56183.9</c:v>
                </c:pt>
                <c:pt idx="207399">
                  <c:v>56854.59</c:v>
                </c:pt>
                <c:pt idx="207400">
                  <c:v>55362.12</c:v>
                </c:pt>
                <c:pt idx="207401">
                  <c:v>54926.11</c:v>
                </c:pt>
                <c:pt idx="207402">
                  <c:v>57684.5</c:v>
                </c:pt>
                <c:pt idx="207403">
                  <c:v>54655.42</c:v>
                </c:pt>
                <c:pt idx="207404">
                  <c:v>56598.93</c:v>
                </c:pt>
                <c:pt idx="207405">
                  <c:v>57193.33</c:v>
                </c:pt>
                <c:pt idx="207406">
                  <c:v>57177.63</c:v>
                </c:pt>
                <c:pt idx="207407">
                  <c:v>61012.41</c:v>
                </c:pt>
                <c:pt idx="207408">
                  <c:v>54940.4</c:v>
                </c:pt>
                <c:pt idx="207409">
                  <c:v>54933.45</c:v>
                </c:pt>
                <c:pt idx="207410">
                  <c:v>49864.4</c:v>
                </c:pt>
                <c:pt idx="207411">
                  <c:v>48639.07</c:v>
                </c:pt>
                <c:pt idx="207412">
                  <c:v>56482.7</c:v>
                </c:pt>
                <c:pt idx="207413">
                  <c:v>58053.96</c:v>
                </c:pt>
                <c:pt idx="207414">
                  <c:v>53749.86</c:v>
                </c:pt>
                <c:pt idx="207415">
                  <c:v>49749.94</c:v>
                </c:pt>
                <c:pt idx="207416">
                  <c:v>51685.86</c:v>
                </c:pt>
                <c:pt idx="207417">
                  <c:v>11113.54</c:v>
                </c:pt>
                <c:pt idx="207418">
                  <c:v>9523.44</c:v>
                </c:pt>
                <c:pt idx="207419">
                  <c:v>9399.8700000000008</c:v>
                </c:pt>
                <c:pt idx="207420">
                  <c:v>8311.4699999999993</c:v>
                </c:pt>
                <c:pt idx="207421">
                  <c:v>10202.719999999999</c:v>
                </c:pt>
                <c:pt idx="207422">
                  <c:v>10083.129999999999</c:v>
                </c:pt>
                <c:pt idx="207423">
                  <c:v>9374.66</c:v>
                </c:pt>
                <c:pt idx="207424">
                  <c:v>9027.61</c:v>
                </c:pt>
                <c:pt idx="207425">
                  <c:v>10084.200000000001</c:v>
                </c:pt>
                <c:pt idx="207426">
                  <c:v>7630.43</c:v>
                </c:pt>
                <c:pt idx="207427">
                  <c:v>7099.53</c:v>
                </c:pt>
                <c:pt idx="207428">
                  <c:v>7781.94</c:v>
                </c:pt>
                <c:pt idx="207429">
                  <c:v>7475.98</c:v>
                </c:pt>
                <c:pt idx="207430">
                  <c:v>6616.7</c:v>
                </c:pt>
                <c:pt idx="207431">
                  <c:v>7087.24</c:v>
                </c:pt>
                <c:pt idx="207432">
                  <c:v>7097.5</c:v>
                </c:pt>
                <c:pt idx="207433">
                  <c:v>7820.92</c:v>
                </c:pt>
                <c:pt idx="207434">
                  <c:v>8008.46</c:v>
                </c:pt>
                <c:pt idx="207435">
                  <c:v>8176.91</c:v>
                </c:pt>
                <c:pt idx="207436">
                  <c:v>7219.41</c:v>
                </c:pt>
                <c:pt idx="207437">
                  <c:v>6511.05</c:v>
                </c:pt>
                <c:pt idx="207438">
                  <c:v>8365.25</c:v>
                </c:pt>
                <c:pt idx="207439">
                  <c:v>11311.96</c:v>
                </c:pt>
                <c:pt idx="207440">
                  <c:v>17793.39</c:v>
                </c:pt>
                <c:pt idx="207441">
                  <c:v>18464.509999999998</c:v>
                </c:pt>
                <c:pt idx="207442">
                  <c:v>26485.54</c:v>
                </c:pt>
                <c:pt idx="207443">
                  <c:v>29611.41</c:v>
                </c:pt>
                <c:pt idx="207444">
                  <c:v>33909.82</c:v>
                </c:pt>
                <c:pt idx="207445">
                  <c:v>42921.4</c:v>
                </c:pt>
                <c:pt idx="207446">
                  <c:v>54482.64</c:v>
                </c:pt>
                <c:pt idx="207447">
                  <c:v>41479.629999999997</c:v>
                </c:pt>
                <c:pt idx="207448">
                  <c:v>12886.65</c:v>
                </c:pt>
                <c:pt idx="207449">
                  <c:v>9481.4599999999991</c:v>
                </c:pt>
                <c:pt idx="207450">
                  <c:v>7697.15</c:v>
                </c:pt>
                <c:pt idx="207451">
                  <c:v>8027.84</c:v>
                </c:pt>
                <c:pt idx="207452">
                  <c:v>8053.83</c:v>
                </c:pt>
                <c:pt idx="207453">
                  <c:v>8658.07</c:v>
                </c:pt>
                <c:pt idx="207454">
                  <c:v>7705.19</c:v>
                </c:pt>
                <c:pt idx="207455">
                  <c:v>8958.48</c:v>
                </c:pt>
                <c:pt idx="207456">
                  <c:v>7170.78</c:v>
                </c:pt>
                <c:pt idx="207457">
                  <c:v>8942.5300000000007</c:v>
                </c:pt>
                <c:pt idx="207458">
                  <c:v>7861.38</c:v>
                </c:pt>
                <c:pt idx="207459">
                  <c:v>11242.11</c:v>
                </c:pt>
                <c:pt idx="207460">
                  <c:v>11162.29</c:v>
                </c:pt>
                <c:pt idx="207461">
                  <c:v>13069.15</c:v>
                </c:pt>
                <c:pt idx="207462">
                  <c:v>15275.09</c:v>
                </c:pt>
                <c:pt idx="207463">
                  <c:v>18002.45</c:v>
                </c:pt>
                <c:pt idx="207464">
                  <c:v>5924.94</c:v>
                </c:pt>
                <c:pt idx="207465">
                  <c:v>10943.38</c:v>
                </c:pt>
                <c:pt idx="207466">
                  <c:v>9040.36</c:v>
                </c:pt>
                <c:pt idx="207467">
                  <c:v>10124.73</c:v>
                </c:pt>
                <c:pt idx="207468">
                  <c:v>8423.5300000000007</c:v>
                </c:pt>
                <c:pt idx="207469">
                  <c:v>8488.9500000000007</c:v>
                </c:pt>
                <c:pt idx="207470">
                  <c:v>8941.4599999999991</c:v>
                </c:pt>
                <c:pt idx="207471">
                  <c:v>9067.43</c:v>
                </c:pt>
                <c:pt idx="207472">
                  <c:v>10023</c:v>
                </c:pt>
                <c:pt idx="207473">
                  <c:v>9814.83</c:v>
                </c:pt>
                <c:pt idx="207474">
                  <c:v>8470.2199999999993</c:v>
                </c:pt>
                <c:pt idx="207475">
                  <c:v>8568.58</c:v>
                </c:pt>
                <c:pt idx="207476">
                  <c:v>8140.66</c:v>
                </c:pt>
                <c:pt idx="207477">
                  <c:v>8696.4</c:v>
                </c:pt>
                <c:pt idx="207478">
                  <c:v>8939.4699999999993</c:v>
                </c:pt>
                <c:pt idx="207479">
                  <c:v>8741.27</c:v>
                </c:pt>
                <c:pt idx="207480">
                  <c:v>9112.57</c:v>
                </c:pt>
                <c:pt idx="207481">
                  <c:v>7128.64</c:v>
                </c:pt>
                <c:pt idx="207482">
                  <c:v>7244.11</c:v>
                </c:pt>
                <c:pt idx="207483">
                  <c:v>7003.73</c:v>
                </c:pt>
                <c:pt idx="207484">
                  <c:v>8264.24</c:v>
                </c:pt>
                <c:pt idx="207485">
                  <c:v>8402.69</c:v>
                </c:pt>
                <c:pt idx="207486">
                  <c:v>7050.62</c:v>
                </c:pt>
                <c:pt idx="207487">
                  <c:v>7123.19</c:v>
                </c:pt>
                <c:pt idx="207488">
                  <c:v>7921.98</c:v>
                </c:pt>
                <c:pt idx="207489">
                  <c:v>7314.55</c:v>
                </c:pt>
                <c:pt idx="207490">
                  <c:v>7309.43</c:v>
                </c:pt>
                <c:pt idx="207491">
                  <c:v>8521.8799999999992</c:v>
                </c:pt>
                <c:pt idx="207492">
                  <c:v>14430.91</c:v>
                </c:pt>
                <c:pt idx="207493">
                  <c:v>17559.46</c:v>
                </c:pt>
                <c:pt idx="207494">
                  <c:v>25297.279999999999</c:v>
                </c:pt>
                <c:pt idx="207495">
                  <c:v>27305.360000000001</c:v>
                </c:pt>
                <c:pt idx="207496">
                  <c:v>34451.79</c:v>
                </c:pt>
                <c:pt idx="207497">
                  <c:v>43760.79</c:v>
                </c:pt>
                <c:pt idx="207498">
                  <c:v>53600.49</c:v>
                </c:pt>
                <c:pt idx="207499">
                  <c:v>34685.69</c:v>
                </c:pt>
                <c:pt idx="207500">
                  <c:v>36403.980000000003</c:v>
                </c:pt>
                <c:pt idx="207501">
                  <c:v>13716.78</c:v>
                </c:pt>
                <c:pt idx="207502">
                  <c:v>8351.58</c:v>
                </c:pt>
                <c:pt idx="207503">
                  <c:v>7625.04</c:v>
                </c:pt>
                <c:pt idx="207504">
                  <c:v>7881.1</c:v>
                </c:pt>
                <c:pt idx="207505">
                  <c:v>7272.47</c:v>
                </c:pt>
                <c:pt idx="207506">
                  <c:v>7169.85</c:v>
                </c:pt>
                <c:pt idx="207507">
                  <c:v>7769.31</c:v>
                </c:pt>
                <c:pt idx="207508">
                  <c:v>5696.58</c:v>
                </c:pt>
                <c:pt idx="207509">
                  <c:v>7757.55</c:v>
                </c:pt>
                <c:pt idx="207510">
                  <c:v>7238.78</c:v>
                </c:pt>
                <c:pt idx="207511">
                  <c:v>8693.8799999999992</c:v>
                </c:pt>
                <c:pt idx="207512">
                  <c:v>9429.84</c:v>
                </c:pt>
                <c:pt idx="207513">
                  <c:v>10137.67</c:v>
                </c:pt>
                <c:pt idx="207514">
                  <c:v>12975.45</c:v>
                </c:pt>
                <c:pt idx="207515">
                  <c:v>18078.11</c:v>
                </c:pt>
                <c:pt idx="207516">
                  <c:v>7286.92</c:v>
                </c:pt>
                <c:pt idx="207517">
                  <c:v>10296.89</c:v>
                </c:pt>
                <c:pt idx="207518">
                  <c:v>11038.4</c:v>
                </c:pt>
                <c:pt idx="207519">
                  <c:v>11338.15</c:v>
                </c:pt>
                <c:pt idx="207520">
                  <c:v>10100.17</c:v>
                </c:pt>
                <c:pt idx="207521">
                  <c:v>10784.07</c:v>
                </c:pt>
                <c:pt idx="207522">
                  <c:v>9836.7800000000007</c:v>
                </c:pt>
                <c:pt idx="207523">
                  <c:v>8336.51</c:v>
                </c:pt>
                <c:pt idx="207524">
                  <c:v>7896.37</c:v>
                </c:pt>
                <c:pt idx="207525">
                  <c:v>8527.76</c:v>
                </c:pt>
                <c:pt idx="207526">
                  <c:v>7754.86</c:v>
                </c:pt>
                <c:pt idx="207527">
                  <c:v>7424.41</c:v>
                </c:pt>
                <c:pt idx="207528">
                  <c:v>7672.38</c:v>
                </c:pt>
                <c:pt idx="207529">
                  <c:v>8466.91</c:v>
                </c:pt>
                <c:pt idx="207530">
                  <c:v>9391.5300000000007</c:v>
                </c:pt>
                <c:pt idx="207531">
                  <c:v>7055.31</c:v>
                </c:pt>
                <c:pt idx="207532">
                  <c:v>7135.28</c:v>
                </c:pt>
                <c:pt idx="207533">
                  <c:v>7497.45</c:v>
                </c:pt>
                <c:pt idx="207534">
                  <c:v>7885.42</c:v>
                </c:pt>
                <c:pt idx="207535">
                  <c:v>7523.52</c:v>
                </c:pt>
                <c:pt idx="207536">
                  <c:v>7240.28</c:v>
                </c:pt>
                <c:pt idx="207537">
                  <c:v>7943.13</c:v>
                </c:pt>
                <c:pt idx="207538">
                  <c:v>6377.62</c:v>
                </c:pt>
                <c:pt idx="207539">
                  <c:v>7065.67</c:v>
                </c:pt>
                <c:pt idx="207540">
                  <c:v>7455.51</c:v>
                </c:pt>
                <c:pt idx="207541">
                  <c:v>6263.84</c:v>
                </c:pt>
                <c:pt idx="207542">
                  <c:v>7492</c:v>
                </c:pt>
                <c:pt idx="207543">
                  <c:v>7860.87</c:v>
                </c:pt>
                <c:pt idx="207544">
                  <c:v>13845.75</c:v>
                </c:pt>
                <c:pt idx="207545">
                  <c:v>20711.13</c:v>
                </c:pt>
                <c:pt idx="207546">
                  <c:v>23561.47</c:v>
                </c:pt>
                <c:pt idx="207547">
                  <c:v>31235.64</c:v>
                </c:pt>
                <c:pt idx="207548">
                  <c:v>34058.300000000003</c:v>
                </c:pt>
                <c:pt idx="207549">
                  <c:v>41966.82</c:v>
                </c:pt>
                <c:pt idx="207550">
                  <c:v>60310.5</c:v>
                </c:pt>
                <c:pt idx="207551">
                  <c:v>46965.08</c:v>
                </c:pt>
                <c:pt idx="207552">
                  <c:v>29415.48</c:v>
                </c:pt>
                <c:pt idx="207553">
                  <c:v>13726.25</c:v>
                </c:pt>
                <c:pt idx="207554">
                  <c:v>8164.76</c:v>
                </c:pt>
                <c:pt idx="207555">
                  <c:v>8266.4500000000007</c:v>
                </c:pt>
                <c:pt idx="207556">
                  <c:v>8554.06</c:v>
                </c:pt>
                <c:pt idx="207557">
                  <c:v>6880.41</c:v>
                </c:pt>
                <c:pt idx="207558">
                  <c:v>7539.29</c:v>
                </c:pt>
                <c:pt idx="207559">
                  <c:v>7737.38</c:v>
                </c:pt>
                <c:pt idx="207560">
                  <c:v>32754.560000000001</c:v>
                </c:pt>
                <c:pt idx="207561">
                  <c:v>26260.15</c:v>
                </c:pt>
                <c:pt idx="207562">
                  <c:v>26549.99</c:v>
                </c:pt>
                <c:pt idx="207563">
                  <c:v>24727.13</c:v>
                </c:pt>
                <c:pt idx="207564">
                  <c:v>29086.7</c:v>
                </c:pt>
                <c:pt idx="207565">
                  <c:v>26994.34</c:v>
                </c:pt>
                <c:pt idx="207566">
                  <c:v>27269.98</c:v>
                </c:pt>
                <c:pt idx="207567">
                  <c:v>28224.43</c:v>
                </c:pt>
                <c:pt idx="207568">
                  <c:v>31104.97</c:v>
                </c:pt>
                <c:pt idx="207569">
                  <c:v>28318.35</c:v>
                </c:pt>
                <c:pt idx="207570">
                  <c:v>29557.52</c:v>
                </c:pt>
                <c:pt idx="207571">
                  <c:v>30505.09</c:v>
                </c:pt>
                <c:pt idx="207572">
                  <c:v>27517.38</c:v>
                </c:pt>
                <c:pt idx="207573">
                  <c:v>29171.18</c:v>
                </c:pt>
                <c:pt idx="207574">
                  <c:v>27747.09</c:v>
                </c:pt>
                <c:pt idx="207575">
                  <c:v>29724.6</c:v>
                </c:pt>
                <c:pt idx="207576">
                  <c:v>34776.6</c:v>
                </c:pt>
                <c:pt idx="207577">
                  <c:v>31481</c:v>
                </c:pt>
                <c:pt idx="207578">
                  <c:v>28931</c:v>
                </c:pt>
                <c:pt idx="207579">
                  <c:v>27881.16</c:v>
                </c:pt>
                <c:pt idx="207580">
                  <c:v>27876.99</c:v>
                </c:pt>
                <c:pt idx="207581">
                  <c:v>35927.370000000003</c:v>
                </c:pt>
                <c:pt idx="207582">
                  <c:v>34077.22</c:v>
                </c:pt>
                <c:pt idx="207583">
                  <c:v>30711.9</c:v>
                </c:pt>
                <c:pt idx="207584">
                  <c:v>30615.11</c:v>
                </c:pt>
                <c:pt idx="207585">
                  <c:v>30594.07</c:v>
                </c:pt>
                <c:pt idx="207586">
                  <c:v>32593.48</c:v>
                </c:pt>
                <c:pt idx="207587">
                  <c:v>31302.82</c:v>
                </c:pt>
                <c:pt idx="207588">
                  <c:v>31991.68</c:v>
                </c:pt>
                <c:pt idx="207589">
                  <c:v>34208.92</c:v>
                </c:pt>
                <c:pt idx="207590">
                  <c:v>36659.519999999997</c:v>
                </c:pt>
                <c:pt idx="207591">
                  <c:v>32379.53</c:v>
                </c:pt>
                <c:pt idx="207592">
                  <c:v>29760.6</c:v>
                </c:pt>
                <c:pt idx="207593">
                  <c:v>28911.7</c:v>
                </c:pt>
                <c:pt idx="207594">
                  <c:v>28414.18</c:v>
                </c:pt>
                <c:pt idx="207595">
                  <c:v>31540.09</c:v>
                </c:pt>
                <c:pt idx="207596">
                  <c:v>28989.31</c:v>
                </c:pt>
                <c:pt idx="207597">
                  <c:v>28790.43</c:v>
                </c:pt>
                <c:pt idx="207598">
                  <c:v>30809.24</c:v>
                </c:pt>
                <c:pt idx="207599">
                  <c:v>32288.84</c:v>
                </c:pt>
                <c:pt idx="207600">
                  <c:v>31258.36</c:v>
                </c:pt>
                <c:pt idx="207601">
                  <c:v>31882.16</c:v>
                </c:pt>
                <c:pt idx="207602">
                  <c:v>31046.06</c:v>
                </c:pt>
                <c:pt idx="207603">
                  <c:v>33327.629999999997</c:v>
                </c:pt>
                <c:pt idx="207604">
                  <c:v>31999.72</c:v>
                </c:pt>
                <c:pt idx="207605">
                  <c:v>31951.35</c:v>
                </c:pt>
                <c:pt idx="207606">
                  <c:v>35377.35</c:v>
                </c:pt>
                <c:pt idx="207607">
                  <c:v>28131.64</c:v>
                </c:pt>
                <c:pt idx="207608">
                  <c:v>31815.96</c:v>
                </c:pt>
                <c:pt idx="207609">
                  <c:v>30867.06</c:v>
                </c:pt>
                <c:pt idx="207610">
                  <c:v>29786.1</c:v>
                </c:pt>
                <c:pt idx="207611">
                  <c:v>26579.71</c:v>
                </c:pt>
                <c:pt idx="207612">
                  <c:v>32444.799999999999</c:v>
                </c:pt>
                <c:pt idx="207613">
                  <c:v>32259.040000000001</c:v>
                </c:pt>
                <c:pt idx="207614">
                  <c:v>30023.59</c:v>
                </c:pt>
                <c:pt idx="207615">
                  <c:v>30246.79</c:v>
                </c:pt>
                <c:pt idx="207616">
                  <c:v>33057.449999999997</c:v>
                </c:pt>
                <c:pt idx="207617">
                  <c:v>30471.29</c:v>
                </c:pt>
                <c:pt idx="207618">
                  <c:v>30622.04</c:v>
                </c:pt>
                <c:pt idx="207619">
                  <c:v>29903.34</c:v>
                </c:pt>
                <c:pt idx="207620">
                  <c:v>31203.5</c:v>
                </c:pt>
                <c:pt idx="207621">
                  <c:v>31402.45</c:v>
                </c:pt>
                <c:pt idx="207622">
                  <c:v>29891.51</c:v>
                </c:pt>
                <c:pt idx="207623">
                  <c:v>32581.82</c:v>
                </c:pt>
                <c:pt idx="207624">
                  <c:v>29178.65</c:v>
                </c:pt>
                <c:pt idx="207625">
                  <c:v>33189.879999999997</c:v>
                </c:pt>
                <c:pt idx="207626">
                  <c:v>30058.17</c:v>
                </c:pt>
                <c:pt idx="207627">
                  <c:v>32479.77</c:v>
                </c:pt>
                <c:pt idx="207628">
                  <c:v>34605.97</c:v>
                </c:pt>
                <c:pt idx="207629">
                  <c:v>36266.47</c:v>
                </c:pt>
                <c:pt idx="207630">
                  <c:v>33526.080000000002</c:v>
                </c:pt>
                <c:pt idx="207631">
                  <c:v>32609.19</c:v>
                </c:pt>
                <c:pt idx="207632">
                  <c:v>31701.86</c:v>
                </c:pt>
                <c:pt idx="207633">
                  <c:v>34610.949999999997</c:v>
                </c:pt>
                <c:pt idx="207634">
                  <c:v>33867.79</c:v>
                </c:pt>
                <c:pt idx="207635">
                  <c:v>32391.78</c:v>
                </c:pt>
                <c:pt idx="207636">
                  <c:v>33094.85</c:v>
                </c:pt>
                <c:pt idx="207637">
                  <c:v>32287.59</c:v>
                </c:pt>
                <c:pt idx="207638">
                  <c:v>35170.79</c:v>
                </c:pt>
                <c:pt idx="207639">
                  <c:v>34119.120000000003</c:v>
                </c:pt>
                <c:pt idx="207640">
                  <c:v>33167.26</c:v>
                </c:pt>
                <c:pt idx="207641">
                  <c:v>45081.1</c:v>
                </c:pt>
                <c:pt idx="207642">
                  <c:v>31983.66</c:v>
                </c:pt>
                <c:pt idx="207643">
                  <c:v>33660.49</c:v>
                </c:pt>
                <c:pt idx="207644">
                  <c:v>31336.15</c:v>
                </c:pt>
                <c:pt idx="207645">
                  <c:v>29510.22</c:v>
                </c:pt>
                <c:pt idx="207646">
                  <c:v>31694.83</c:v>
                </c:pt>
                <c:pt idx="207647">
                  <c:v>33724.78</c:v>
                </c:pt>
                <c:pt idx="207648">
                  <c:v>30102.73</c:v>
                </c:pt>
                <c:pt idx="207649">
                  <c:v>31007.94</c:v>
                </c:pt>
                <c:pt idx="207650">
                  <c:v>33259.589999999997</c:v>
                </c:pt>
                <c:pt idx="207651">
                  <c:v>35689.919999999998</c:v>
                </c:pt>
                <c:pt idx="207652">
                  <c:v>34874.49</c:v>
                </c:pt>
                <c:pt idx="207653">
                  <c:v>34210.480000000003</c:v>
                </c:pt>
                <c:pt idx="207654">
                  <c:v>33290.980000000003</c:v>
                </c:pt>
                <c:pt idx="207655">
                  <c:v>33508.449999999997</c:v>
                </c:pt>
                <c:pt idx="207656">
                  <c:v>32749.32</c:v>
                </c:pt>
                <c:pt idx="207657">
                  <c:v>33462.75</c:v>
                </c:pt>
                <c:pt idx="207658">
                  <c:v>39597.19</c:v>
                </c:pt>
                <c:pt idx="207659">
                  <c:v>29558.05</c:v>
                </c:pt>
                <c:pt idx="207660">
                  <c:v>34696.31</c:v>
                </c:pt>
                <c:pt idx="207661">
                  <c:v>30773.08</c:v>
                </c:pt>
                <c:pt idx="207662">
                  <c:v>30585.48</c:v>
                </c:pt>
                <c:pt idx="207663">
                  <c:v>26045.81</c:v>
                </c:pt>
                <c:pt idx="207664">
                  <c:v>32793.08</c:v>
                </c:pt>
                <c:pt idx="207665">
                  <c:v>32424.45</c:v>
                </c:pt>
                <c:pt idx="207666">
                  <c:v>29438.080000000002</c:v>
                </c:pt>
                <c:pt idx="207667">
                  <c:v>30959.72</c:v>
                </c:pt>
                <c:pt idx="207668">
                  <c:v>31779.74</c:v>
                </c:pt>
                <c:pt idx="207669">
                  <c:v>32218.98</c:v>
                </c:pt>
                <c:pt idx="207670">
                  <c:v>29519.61</c:v>
                </c:pt>
                <c:pt idx="207671">
                  <c:v>31114.57</c:v>
                </c:pt>
                <c:pt idx="207672">
                  <c:v>30874.240000000002</c:v>
                </c:pt>
                <c:pt idx="207673">
                  <c:v>36018.03</c:v>
                </c:pt>
                <c:pt idx="207674">
                  <c:v>29881.27</c:v>
                </c:pt>
                <c:pt idx="207675">
                  <c:v>34207.019999999997</c:v>
                </c:pt>
                <c:pt idx="207676">
                  <c:v>32441.03</c:v>
                </c:pt>
                <c:pt idx="207677">
                  <c:v>34971.4</c:v>
                </c:pt>
                <c:pt idx="207678">
                  <c:v>31426.76</c:v>
                </c:pt>
                <c:pt idx="207679">
                  <c:v>31810.080000000002</c:v>
                </c:pt>
                <c:pt idx="207680">
                  <c:v>37408.019999999997</c:v>
                </c:pt>
                <c:pt idx="207681">
                  <c:v>37016.54</c:v>
                </c:pt>
                <c:pt idx="207682">
                  <c:v>36782.99</c:v>
                </c:pt>
                <c:pt idx="207683">
                  <c:v>33358.15</c:v>
                </c:pt>
                <c:pt idx="207684">
                  <c:v>33501.440000000002</c:v>
                </c:pt>
                <c:pt idx="207685">
                  <c:v>35654</c:v>
                </c:pt>
                <c:pt idx="207686">
                  <c:v>37283.61</c:v>
                </c:pt>
                <c:pt idx="207687">
                  <c:v>35293.79</c:v>
                </c:pt>
                <c:pt idx="207688">
                  <c:v>35669.800000000003</c:v>
                </c:pt>
                <c:pt idx="207689">
                  <c:v>32019.32</c:v>
                </c:pt>
                <c:pt idx="207690">
                  <c:v>34984.15</c:v>
                </c:pt>
                <c:pt idx="207691">
                  <c:v>33849.35</c:v>
                </c:pt>
                <c:pt idx="207692">
                  <c:v>33477.379999999997</c:v>
                </c:pt>
                <c:pt idx="207693">
                  <c:v>37128.019999999997</c:v>
                </c:pt>
                <c:pt idx="207694">
                  <c:v>36125.160000000003</c:v>
                </c:pt>
                <c:pt idx="207695">
                  <c:v>37164.639999999999</c:v>
                </c:pt>
                <c:pt idx="207696">
                  <c:v>33855.97</c:v>
                </c:pt>
                <c:pt idx="207697">
                  <c:v>31880.12</c:v>
                </c:pt>
                <c:pt idx="207698">
                  <c:v>32196.92</c:v>
                </c:pt>
                <c:pt idx="207699">
                  <c:v>33156.629999999997</c:v>
                </c:pt>
                <c:pt idx="207700">
                  <c:v>33725.68</c:v>
                </c:pt>
                <c:pt idx="207701">
                  <c:v>31939.03</c:v>
                </c:pt>
                <c:pt idx="207702">
                  <c:v>37655.25</c:v>
                </c:pt>
                <c:pt idx="207703">
                  <c:v>21893.91</c:v>
                </c:pt>
                <c:pt idx="207704">
                  <c:v>28345.21</c:v>
                </c:pt>
                <c:pt idx="207705">
                  <c:v>32180.92</c:v>
                </c:pt>
                <c:pt idx="207706">
                  <c:v>19393.689999999999</c:v>
                </c:pt>
                <c:pt idx="207707">
                  <c:v>21211.97</c:v>
                </c:pt>
                <c:pt idx="207708">
                  <c:v>25852.71</c:v>
                </c:pt>
                <c:pt idx="207709">
                  <c:v>27466.03</c:v>
                </c:pt>
                <c:pt idx="207710">
                  <c:v>38102.19</c:v>
                </c:pt>
                <c:pt idx="207711">
                  <c:v>45209.08</c:v>
                </c:pt>
                <c:pt idx="207712">
                  <c:v>18849.23</c:v>
                </c:pt>
                <c:pt idx="207713">
                  <c:v>15060.96</c:v>
                </c:pt>
                <c:pt idx="207714">
                  <c:v>23100.97</c:v>
                </c:pt>
                <c:pt idx="207715">
                  <c:v>23420.21</c:v>
                </c:pt>
                <c:pt idx="207716">
                  <c:v>18134.080000000002</c:v>
                </c:pt>
                <c:pt idx="207717">
                  <c:v>18479.54</c:v>
                </c:pt>
                <c:pt idx="207718">
                  <c:v>14799.63</c:v>
                </c:pt>
                <c:pt idx="207719">
                  <c:v>16407.2</c:v>
                </c:pt>
                <c:pt idx="207720">
                  <c:v>19771.39</c:v>
                </c:pt>
                <c:pt idx="207721">
                  <c:v>21060.71</c:v>
                </c:pt>
                <c:pt idx="207722">
                  <c:v>19410.07</c:v>
                </c:pt>
                <c:pt idx="207723">
                  <c:v>18797.04</c:v>
                </c:pt>
                <c:pt idx="207724">
                  <c:v>20997.72</c:v>
                </c:pt>
                <c:pt idx="207725">
                  <c:v>22079.78</c:v>
                </c:pt>
                <c:pt idx="207726">
                  <c:v>19569.87</c:v>
                </c:pt>
                <c:pt idx="207727">
                  <c:v>20113.05</c:v>
                </c:pt>
                <c:pt idx="207728">
                  <c:v>18980.87</c:v>
                </c:pt>
                <c:pt idx="207729">
                  <c:v>18667.37</c:v>
                </c:pt>
                <c:pt idx="207730">
                  <c:v>16962.189999999999</c:v>
                </c:pt>
                <c:pt idx="207731">
                  <c:v>20016.13</c:v>
                </c:pt>
                <c:pt idx="207732">
                  <c:v>18570.099999999999</c:v>
                </c:pt>
                <c:pt idx="207733">
                  <c:v>16219.48</c:v>
                </c:pt>
                <c:pt idx="207734">
                  <c:v>15095.57</c:v>
                </c:pt>
                <c:pt idx="207735">
                  <c:v>16756.580000000002</c:v>
                </c:pt>
                <c:pt idx="207736">
                  <c:v>18321.59</c:v>
                </c:pt>
                <c:pt idx="207737">
                  <c:v>23083.77</c:v>
                </c:pt>
                <c:pt idx="207738">
                  <c:v>21038.05</c:v>
                </c:pt>
                <c:pt idx="207739">
                  <c:v>19260.8</c:v>
                </c:pt>
                <c:pt idx="207740">
                  <c:v>19522.96</c:v>
                </c:pt>
                <c:pt idx="207741">
                  <c:v>16247.46</c:v>
                </c:pt>
                <c:pt idx="207742">
                  <c:v>24244.48</c:v>
                </c:pt>
                <c:pt idx="207743">
                  <c:v>32663.52</c:v>
                </c:pt>
                <c:pt idx="207744">
                  <c:v>31340.9</c:v>
                </c:pt>
                <c:pt idx="207745">
                  <c:v>80992.83</c:v>
                </c:pt>
                <c:pt idx="207746">
                  <c:v>43411.27</c:v>
                </c:pt>
                <c:pt idx="207747">
                  <c:v>58719.01</c:v>
                </c:pt>
                <c:pt idx="207748">
                  <c:v>78379.39</c:v>
                </c:pt>
                <c:pt idx="207749">
                  <c:v>111203.56</c:v>
                </c:pt>
                <c:pt idx="207750">
                  <c:v>26901.05</c:v>
                </c:pt>
                <c:pt idx="207751">
                  <c:v>21455.18</c:v>
                </c:pt>
                <c:pt idx="207752">
                  <c:v>18665.38</c:v>
                </c:pt>
                <c:pt idx="207753">
                  <c:v>17720.88</c:v>
                </c:pt>
                <c:pt idx="207754">
                  <c:v>18253.060000000001</c:v>
                </c:pt>
                <c:pt idx="207755">
                  <c:v>23078.32</c:v>
                </c:pt>
                <c:pt idx="207756">
                  <c:v>24374.69</c:v>
                </c:pt>
                <c:pt idx="207757">
                  <c:v>23256.43</c:v>
                </c:pt>
                <c:pt idx="207758">
                  <c:v>25704.37</c:v>
                </c:pt>
                <c:pt idx="207759">
                  <c:v>23556.65</c:v>
                </c:pt>
                <c:pt idx="207760">
                  <c:v>20140.32</c:v>
                </c:pt>
                <c:pt idx="207761">
                  <c:v>18985.28</c:v>
                </c:pt>
                <c:pt idx="207762">
                  <c:v>17070.05</c:v>
                </c:pt>
                <c:pt idx="207763">
                  <c:v>20519.939999999999</c:v>
                </c:pt>
                <c:pt idx="207764">
                  <c:v>20014.43</c:v>
                </c:pt>
                <c:pt idx="207765">
                  <c:v>22000.73</c:v>
                </c:pt>
                <c:pt idx="207766">
                  <c:v>31045.69</c:v>
                </c:pt>
                <c:pt idx="207767">
                  <c:v>19434.54</c:v>
                </c:pt>
                <c:pt idx="207768">
                  <c:v>16160.73</c:v>
                </c:pt>
                <c:pt idx="207769">
                  <c:v>14572.58</c:v>
                </c:pt>
                <c:pt idx="207770">
                  <c:v>12623.89</c:v>
                </c:pt>
                <c:pt idx="207771">
                  <c:v>13588.66</c:v>
                </c:pt>
                <c:pt idx="207772">
                  <c:v>11772.69</c:v>
                </c:pt>
                <c:pt idx="207773">
                  <c:v>12702.98</c:v>
                </c:pt>
                <c:pt idx="207774">
                  <c:v>18660.04</c:v>
                </c:pt>
                <c:pt idx="207775">
                  <c:v>19821.23</c:v>
                </c:pt>
                <c:pt idx="207776">
                  <c:v>18270.150000000001</c:v>
                </c:pt>
                <c:pt idx="207777">
                  <c:v>13771.72</c:v>
                </c:pt>
                <c:pt idx="207778">
                  <c:v>13541.2</c:v>
                </c:pt>
                <c:pt idx="207779">
                  <c:v>15068.78</c:v>
                </c:pt>
                <c:pt idx="207780">
                  <c:v>14097.68</c:v>
                </c:pt>
                <c:pt idx="207781">
                  <c:v>14622.8</c:v>
                </c:pt>
                <c:pt idx="207782">
                  <c:v>18314.689999999999</c:v>
                </c:pt>
                <c:pt idx="207783">
                  <c:v>17556.099999999999</c:v>
                </c:pt>
                <c:pt idx="207784">
                  <c:v>15625.6</c:v>
                </c:pt>
                <c:pt idx="207785">
                  <c:v>16220.1</c:v>
                </c:pt>
                <c:pt idx="207786">
                  <c:v>16672.73</c:v>
                </c:pt>
                <c:pt idx="207787">
                  <c:v>19922.72</c:v>
                </c:pt>
                <c:pt idx="207788">
                  <c:v>20599.009999999998</c:v>
                </c:pt>
                <c:pt idx="207789">
                  <c:v>19888.439999999999</c:v>
                </c:pt>
                <c:pt idx="207790">
                  <c:v>22132.799999999999</c:v>
                </c:pt>
                <c:pt idx="207791">
                  <c:v>19967.099999999999</c:v>
                </c:pt>
                <c:pt idx="207792">
                  <c:v>30659.82</c:v>
                </c:pt>
                <c:pt idx="207793">
                  <c:v>29238.49</c:v>
                </c:pt>
                <c:pt idx="207794">
                  <c:v>30143.19</c:v>
                </c:pt>
                <c:pt idx="207795">
                  <c:v>34110.800000000003</c:v>
                </c:pt>
                <c:pt idx="207796">
                  <c:v>26559.67</c:v>
                </c:pt>
                <c:pt idx="207797">
                  <c:v>85637.81</c:v>
                </c:pt>
                <c:pt idx="207798">
                  <c:v>32036.49</c:v>
                </c:pt>
                <c:pt idx="207799">
                  <c:v>47096.41</c:v>
                </c:pt>
                <c:pt idx="207800">
                  <c:v>54782.080000000002</c:v>
                </c:pt>
                <c:pt idx="207801">
                  <c:v>75821.960000000006</c:v>
                </c:pt>
                <c:pt idx="207802">
                  <c:v>30645.69</c:v>
                </c:pt>
                <c:pt idx="207803">
                  <c:v>17314.25</c:v>
                </c:pt>
                <c:pt idx="207804">
                  <c:v>16084.86</c:v>
                </c:pt>
                <c:pt idx="207805">
                  <c:v>14309.43</c:v>
                </c:pt>
                <c:pt idx="207806">
                  <c:v>14664.76</c:v>
                </c:pt>
                <c:pt idx="207807">
                  <c:v>18452.400000000001</c:v>
                </c:pt>
                <c:pt idx="207808">
                  <c:v>18404.38</c:v>
                </c:pt>
                <c:pt idx="207809">
                  <c:v>29568.25</c:v>
                </c:pt>
                <c:pt idx="207810">
                  <c:v>21220.240000000002</c:v>
                </c:pt>
                <c:pt idx="207811">
                  <c:v>19198.64</c:v>
                </c:pt>
                <c:pt idx="207812">
                  <c:v>22313.4</c:v>
                </c:pt>
                <c:pt idx="207813">
                  <c:v>21534.560000000001</c:v>
                </c:pt>
                <c:pt idx="207814">
                  <c:v>17804.2</c:v>
                </c:pt>
                <c:pt idx="207815">
                  <c:v>19690.21</c:v>
                </c:pt>
                <c:pt idx="207816">
                  <c:v>28374.31</c:v>
                </c:pt>
                <c:pt idx="207817">
                  <c:v>17985.189999999999</c:v>
                </c:pt>
                <c:pt idx="207818">
                  <c:v>13728.98</c:v>
                </c:pt>
                <c:pt idx="207819">
                  <c:v>12468.45</c:v>
                </c:pt>
                <c:pt idx="207820">
                  <c:v>16530.07</c:v>
                </c:pt>
                <c:pt idx="207821">
                  <c:v>17378.009999999998</c:v>
                </c:pt>
                <c:pt idx="207822">
                  <c:v>12563.15</c:v>
                </c:pt>
                <c:pt idx="207823">
                  <c:v>12745.06</c:v>
                </c:pt>
                <c:pt idx="207824">
                  <c:v>11837.68</c:v>
                </c:pt>
                <c:pt idx="207825">
                  <c:v>16956.13</c:v>
                </c:pt>
                <c:pt idx="207826">
                  <c:v>25923.8</c:v>
                </c:pt>
                <c:pt idx="207827">
                  <c:v>15457.96</c:v>
                </c:pt>
                <c:pt idx="207828">
                  <c:v>17325.18</c:v>
                </c:pt>
                <c:pt idx="207829">
                  <c:v>13243.85</c:v>
                </c:pt>
                <c:pt idx="207830">
                  <c:v>13625.81</c:v>
                </c:pt>
                <c:pt idx="207831">
                  <c:v>14651.12</c:v>
                </c:pt>
                <c:pt idx="207832">
                  <c:v>13318.01</c:v>
                </c:pt>
                <c:pt idx="207833">
                  <c:v>12259.25</c:v>
                </c:pt>
                <c:pt idx="207834">
                  <c:v>13866.89</c:v>
                </c:pt>
                <c:pt idx="207835">
                  <c:v>13195.01</c:v>
                </c:pt>
                <c:pt idx="207836">
                  <c:v>19667.03</c:v>
                </c:pt>
                <c:pt idx="207837">
                  <c:v>15569.64</c:v>
                </c:pt>
                <c:pt idx="207838">
                  <c:v>14354.76</c:v>
                </c:pt>
                <c:pt idx="207839">
                  <c:v>16542.79</c:v>
                </c:pt>
                <c:pt idx="207840">
                  <c:v>19716.68</c:v>
                </c:pt>
                <c:pt idx="207841">
                  <c:v>23941.71</c:v>
                </c:pt>
                <c:pt idx="207842">
                  <c:v>20054.82</c:v>
                </c:pt>
                <c:pt idx="207843">
                  <c:v>16952.560000000001</c:v>
                </c:pt>
                <c:pt idx="207844">
                  <c:v>27806.48</c:v>
                </c:pt>
                <c:pt idx="207845">
                  <c:v>22700.1</c:v>
                </c:pt>
                <c:pt idx="207846">
                  <c:v>5377.41</c:v>
                </c:pt>
                <c:pt idx="207847">
                  <c:v>6825.2</c:v>
                </c:pt>
                <c:pt idx="207848">
                  <c:v>5806.9</c:v>
                </c:pt>
                <c:pt idx="207849">
                  <c:v>3944.4</c:v>
                </c:pt>
                <c:pt idx="207850">
                  <c:v>5191.17</c:v>
                </c:pt>
                <c:pt idx="207851">
                  <c:v>4318.25</c:v>
                </c:pt>
                <c:pt idx="207852">
                  <c:v>6258.81</c:v>
                </c:pt>
                <c:pt idx="207853">
                  <c:v>4178.63</c:v>
                </c:pt>
                <c:pt idx="207854">
                  <c:v>6004.92</c:v>
                </c:pt>
                <c:pt idx="207855">
                  <c:v>5256.91</c:v>
                </c:pt>
                <c:pt idx="207856">
                  <c:v>8248.09</c:v>
                </c:pt>
                <c:pt idx="207857">
                  <c:v>5609.77</c:v>
                </c:pt>
                <c:pt idx="207858">
                  <c:v>4967.13</c:v>
                </c:pt>
                <c:pt idx="207859">
                  <c:v>8369.8799999999992</c:v>
                </c:pt>
                <c:pt idx="207860">
                  <c:v>10119.48</c:v>
                </c:pt>
                <c:pt idx="207861">
                  <c:v>6055.57</c:v>
                </c:pt>
                <c:pt idx="207862">
                  <c:v>5599.16</c:v>
                </c:pt>
                <c:pt idx="207863">
                  <c:v>7993.77</c:v>
                </c:pt>
                <c:pt idx="207864">
                  <c:v>8427.15</c:v>
                </c:pt>
                <c:pt idx="207865">
                  <c:v>10417.66</c:v>
                </c:pt>
                <c:pt idx="207866">
                  <c:v>8492.7199999999993</c:v>
                </c:pt>
                <c:pt idx="207867">
                  <c:v>7462.9</c:v>
                </c:pt>
                <c:pt idx="207868">
                  <c:v>5880.36</c:v>
                </c:pt>
                <c:pt idx="207869">
                  <c:v>6523.2</c:v>
                </c:pt>
                <c:pt idx="207870">
                  <c:v>8722.3799999999992</c:v>
                </c:pt>
                <c:pt idx="207871">
                  <c:v>5956.12</c:v>
                </c:pt>
                <c:pt idx="207872">
                  <c:v>4897.49</c:v>
                </c:pt>
                <c:pt idx="207873">
                  <c:v>5765.23</c:v>
                </c:pt>
                <c:pt idx="207874">
                  <c:v>5659.02</c:v>
                </c:pt>
                <c:pt idx="207875">
                  <c:v>4876.96</c:v>
                </c:pt>
                <c:pt idx="207876">
                  <c:v>4880.01</c:v>
                </c:pt>
                <c:pt idx="207877">
                  <c:v>3746.05</c:v>
                </c:pt>
                <c:pt idx="207878">
                  <c:v>4811.7</c:v>
                </c:pt>
                <c:pt idx="207879">
                  <c:v>3211.61</c:v>
                </c:pt>
                <c:pt idx="207880">
                  <c:v>5064.43</c:v>
                </c:pt>
                <c:pt idx="207881">
                  <c:v>4637.21</c:v>
                </c:pt>
                <c:pt idx="207882">
                  <c:v>4687.66</c:v>
                </c:pt>
                <c:pt idx="207883">
                  <c:v>3982.62</c:v>
                </c:pt>
                <c:pt idx="207884">
                  <c:v>4218.99</c:v>
                </c:pt>
                <c:pt idx="207885">
                  <c:v>5698.39</c:v>
                </c:pt>
                <c:pt idx="207886">
                  <c:v>4964.49</c:v>
                </c:pt>
                <c:pt idx="207887">
                  <c:v>4708.37</c:v>
                </c:pt>
                <c:pt idx="207888">
                  <c:v>28943.25</c:v>
                </c:pt>
                <c:pt idx="207889">
                  <c:v>6361.53</c:v>
                </c:pt>
                <c:pt idx="207890">
                  <c:v>9074.51</c:v>
                </c:pt>
                <c:pt idx="207891">
                  <c:v>15327.67</c:v>
                </c:pt>
                <c:pt idx="207892">
                  <c:v>34228.769999999997</c:v>
                </c:pt>
                <c:pt idx="207893">
                  <c:v>4630.5</c:v>
                </c:pt>
                <c:pt idx="207894">
                  <c:v>2534.13</c:v>
                </c:pt>
                <c:pt idx="207895">
                  <c:v>3030.43</c:v>
                </c:pt>
                <c:pt idx="207896">
                  <c:v>2165.86</c:v>
                </c:pt>
                <c:pt idx="207897">
                  <c:v>2169.71</c:v>
                </c:pt>
                <c:pt idx="207898">
                  <c:v>3138.86</c:v>
                </c:pt>
                <c:pt idx="207899">
                  <c:v>4628.91</c:v>
                </c:pt>
                <c:pt idx="207900">
                  <c:v>4873.5</c:v>
                </c:pt>
                <c:pt idx="207901">
                  <c:v>3583.1</c:v>
                </c:pt>
                <c:pt idx="207902">
                  <c:v>5134.1499999999996</c:v>
                </c:pt>
                <c:pt idx="207903">
                  <c:v>3616.65</c:v>
                </c:pt>
                <c:pt idx="207904">
                  <c:v>2825.44</c:v>
                </c:pt>
                <c:pt idx="207905">
                  <c:v>3294.19</c:v>
                </c:pt>
                <c:pt idx="207906">
                  <c:v>5284.86</c:v>
                </c:pt>
                <c:pt idx="207907">
                  <c:v>5394.89</c:v>
                </c:pt>
                <c:pt idx="207908">
                  <c:v>3857.78</c:v>
                </c:pt>
                <c:pt idx="207909">
                  <c:v>5655.77</c:v>
                </c:pt>
                <c:pt idx="207910">
                  <c:v>3793.76</c:v>
                </c:pt>
                <c:pt idx="207911">
                  <c:v>6400.77</c:v>
                </c:pt>
                <c:pt idx="207912">
                  <c:v>7096.78</c:v>
                </c:pt>
                <c:pt idx="207913">
                  <c:v>4979.12</c:v>
                </c:pt>
                <c:pt idx="207914">
                  <c:v>5322.79</c:v>
                </c:pt>
                <c:pt idx="207915">
                  <c:v>4963.4799999999996</c:v>
                </c:pt>
                <c:pt idx="207916">
                  <c:v>5503.52</c:v>
                </c:pt>
                <c:pt idx="207917">
                  <c:v>7448.01</c:v>
                </c:pt>
                <c:pt idx="207918">
                  <c:v>8671.93</c:v>
                </c:pt>
                <c:pt idx="207919">
                  <c:v>5814.36</c:v>
                </c:pt>
                <c:pt idx="207920">
                  <c:v>4304.3500000000004</c:v>
                </c:pt>
                <c:pt idx="207921">
                  <c:v>4381.87</c:v>
                </c:pt>
                <c:pt idx="207922">
                  <c:v>3631</c:v>
                </c:pt>
                <c:pt idx="207923">
                  <c:v>6791.9</c:v>
                </c:pt>
                <c:pt idx="207924">
                  <c:v>4161.2299999999996</c:v>
                </c:pt>
                <c:pt idx="207925">
                  <c:v>4062.09</c:v>
                </c:pt>
                <c:pt idx="207926">
                  <c:v>3075.95</c:v>
                </c:pt>
                <c:pt idx="207927">
                  <c:v>3905.61</c:v>
                </c:pt>
                <c:pt idx="207928">
                  <c:v>3947.77</c:v>
                </c:pt>
                <c:pt idx="207929">
                  <c:v>3610.37</c:v>
                </c:pt>
                <c:pt idx="207930">
                  <c:v>3918.33</c:v>
                </c:pt>
                <c:pt idx="207931">
                  <c:v>2649.05</c:v>
                </c:pt>
                <c:pt idx="207932">
                  <c:v>4486.24</c:v>
                </c:pt>
                <c:pt idx="207933">
                  <c:v>2612.9299999999998</c:v>
                </c:pt>
                <c:pt idx="207934">
                  <c:v>4925.3500000000004</c:v>
                </c:pt>
                <c:pt idx="207935">
                  <c:v>3741.85</c:v>
                </c:pt>
                <c:pt idx="207936">
                  <c:v>3963.61</c:v>
                </c:pt>
                <c:pt idx="207937">
                  <c:v>4697.01</c:v>
                </c:pt>
                <c:pt idx="207938">
                  <c:v>4164.1400000000003</c:v>
                </c:pt>
                <c:pt idx="207939">
                  <c:v>3901.54</c:v>
                </c:pt>
                <c:pt idx="207940">
                  <c:v>21064.33</c:v>
                </c:pt>
                <c:pt idx="207941">
                  <c:v>4917.21</c:v>
                </c:pt>
                <c:pt idx="207942">
                  <c:v>6778.11</c:v>
                </c:pt>
                <c:pt idx="207943">
                  <c:v>6675.67</c:v>
                </c:pt>
                <c:pt idx="207944">
                  <c:v>12415.3</c:v>
                </c:pt>
                <c:pt idx="207945">
                  <c:v>4729.1400000000003</c:v>
                </c:pt>
                <c:pt idx="207946">
                  <c:v>3058.8</c:v>
                </c:pt>
                <c:pt idx="207947">
                  <c:v>-106.34</c:v>
                </c:pt>
                <c:pt idx="207948">
                  <c:v>2507.79</c:v>
                </c:pt>
                <c:pt idx="207949">
                  <c:v>2974.02</c:v>
                </c:pt>
                <c:pt idx="207950">
                  <c:v>2968.19</c:v>
                </c:pt>
                <c:pt idx="207951">
                  <c:v>4150.76</c:v>
                </c:pt>
                <c:pt idx="207952">
                  <c:v>3555.92</c:v>
                </c:pt>
                <c:pt idx="207953">
                  <c:v>3183.42</c:v>
                </c:pt>
                <c:pt idx="207954">
                  <c:v>3821.2</c:v>
                </c:pt>
                <c:pt idx="207955">
                  <c:v>2812.12</c:v>
                </c:pt>
                <c:pt idx="207956">
                  <c:v>3270.73</c:v>
                </c:pt>
                <c:pt idx="207957">
                  <c:v>1977.3</c:v>
                </c:pt>
                <c:pt idx="207958">
                  <c:v>3715.78</c:v>
                </c:pt>
                <c:pt idx="207959">
                  <c:v>3610.83</c:v>
                </c:pt>
                <c:pt idx="207960">
                  <c:v>2897.1</c:v>
                </c:pt>
                <c:pt idx="207961">
                  <c:v>2358.41</c:v>
                </c:pt>
                <c:pt idx="207962">
                  <c:v>2917.85</c:v>
                </c:pt>
                <c:pt idx="207963">
                  <c:v>5140.72</c:v>
                </c:pt>
                <c:pt idx="207964">
                  <c:v>4208.1000000000004</c:v>
                </c:pt>
                <c:pt idx="207965">
                  <c:v>5746.71</c:v>
                </c:pt>
                <c:pt idx="207966">
                  <c:v>3588.86</c:v>
                </c:pt>
                <c:pt idx="207967">
                  <c:v>2779.04</c:v>
                </c:pt>
                <c:pt idx="207968">
                  <c:v>4580.96</c:v>
                </c:pt>
                <c:pt idx="207969">
                  <c:v>3754.86</c:v>
                </c:pt>
                <c:pt idx="207970">
                  <c:v>4962.5600000000004</c:v>
                </c:pt>
                <c:pt idx="207971">
                  <c:v>4012.32</c:v>
                </c:pt>
                <c:pt idx="207972">
                  <c:v>3956.08</c:v>
                </c:pt>
                <c:pt idx="207973">
                  <c:v>2379.89</c:v>
                </c:pt>
                <c:pt idx="207974">
                  <c:v>4056.37</c:v>
                </c:pt>
                <c:pt idx="207975">
                  <c:v>2404.7199999999998</c:v>
                </c:pt>
                <c:pt idx="207976">
                  <c:v>4517.5600000000004</c:v>
                </c:pt>
                <c:pt idx="207977">
                  <c:v>3712.64</c:v>
                </c:pt>
                <c:pt idx="207978">
                  <c:v>4597.88</c:v>
                </c:pt>
                <c:pt idx="207979">
                  <c:v>2447.5300000000002</c:v>
                </c:pt>
                <c:pt idx="207980">
                  <c:v>3911.07</c:v>
                </c:pt>
                <c:pt idx="207981">
                  <c:v>1955.21</c:v>
                </c:pt>
                <c:pt idx="207982">
                  <c:v>4075.76</c:v>
                </c:pt>
                <c:pt idx="207983">
                  <c:v>2697.16</c:v>
                </c:pt>
                <c:pt idx="207984">
                  <c:v>4264.53</c:v>
                </c:pt>
                <c:pt idx="207985">
                  <c:v>3408.16</c:v>
                </c:pt>
                <c:pt idx="207986">
                  <c:v>1091.77</c:v>
                </c:pt>
                <c:pt idx="207987">
                  <c:v>2914.42</c:v>
                </c:pt>
                <c:pt idx="207988">
                  <c:v>2946.16</c:v>
                </c:pt>
                <c:pt idx="207989">
                  <c:v>18882.150000000001</c:v>
                </c:pt>
                <c:pt idx="207990">
                  <c:v>20392.009999999998</c:v>
                </c:pt>
                <c:pt idx="207991">
                  <c:v>21501.16</c:v>
                </c:pt>
                <c:pt idx="207992">
                  <c:v>17701.96</c:v>
                </c:pt>
                <c:pt idx="207993">
                  <c:v>23959.55</c:v>
                </c:pt>
                <c:pt idx="207994">
                  <c:v>23933.62</c:v>
                </c:pt>
                <c:pt idx="207995">
                  <c:v>22680.400000000001</c:v>
                </c:pt>
                <c:pt idx="207996">
                  <c:v>26986.95</c:v>
                </c:pt>
                <c:pt idx="207997">
                  <c:v>39337.4</c:v>
                </c:pt>
                <c:pt idx="207998">
                  <c:v>28020.1</c:v>
                </c:pt>
                <c:pt idx="207999">
                  <c:v>26146.69</c:v>
                </c:pt>
                <c:pt idx="208000">
                  <c:v>24767.9</c:v>
                </c:pt>
                <c:pt idx="208001">
                  <c:v>24446.42</c:v>
                </c:pt>
                <c:pt idx="208002">
                  <c:v>27664.25</c:v>
                </c:pt>
                <c:pt idx="208003">
                  <c:v>20022.849999999999</c:v>
                </c:pt>
                <c:pt idx="208004">
                  <c:v>25321.27</c:v>
                </c:pt>
                <c:pt idx="208005">
                  <c:v>35354.26</c:v>
                </c:pt>
                <c:pt idx="208006">
                  <c:v>38291.050000000003</c:v>
                </c:pt>
                <c:pt idx="208007">
                  <c:v>29778.66</c:v>
                </c:pt>
                <c:pt idx="208008">
                  <c:v>32000.91</c:v>
                </c:pt>
                <c:pt idx="208009">
                  <c:v>39947.32</c:v>
                </c:pt>
                <c:pt idx="208010">
                  <c:v>36720.879999999997</c:v>
                </c:pt>
                <c:pt idx="208011">
                  <c:v>36729.83</c:v>
                </c:pt>
                <c:pt idx="208012">
                  <c:v>25906.17</c:v>
                </c:pt>
                <c:pt idx="208013">
                  <c:v>27023.9</c:v>
                </c:pt>
                <c:pt idx="208014">
                  <c:v>20991.09</c:v>
                </c:pt>
                <c:pt idx="208015">
                  <c:v>23987.4</c:v>
                </c:pt>
                <c:pt idx="208016">
                  <c:v>22576.79</c:v>
                </c:pt>
                <c:pt idx="208017">
                  <c:v>20878.46</c:v>
                </c:pt>
                <c:pt idx="208018">
                  <c:v>20144.47</c:v>
                </c:pt>
                <c:pt idx="208019">
                  <c:v>19618.79</c:v>
                </c:pt>
                <c:pt idx="208020">
                  <c:v>20940.82</c:v>
                </c:pt>
                <c:pt idx="208021">
                  <c:v>19861.939999999999</c:v>
                </c:pt>
                <c:pt idx="208022">
                  <c:v>21447.13</c:v>
                </c:pt>
                <c:pt idx="208023">
                  <c:v>20820.29</c:v>
                </c:pt>
                <c:pt idx="208024">
                  <c:v>20646.73</c:v>
                </c:pt>
                <c:pt idx="208025">
                  <c:v>21688.37</c:v>
                </c:pt>
                <c:pt idx="208026">
                  <c:v>19789.939999999999</c:v>
                </c:pt>
                <c:pt idx="208027">
                  <c:v>20623.77</c:v>
                </c:pt>
                <c:pt idx="208028">
                  <c:v>22979.9</c:v>
                </c:pt>
                <c:pt idx="208029">
                  <c:v>31002.04</c:v>
                </c:pt>
                <c:pt idx="208030">
                  <c:v>32556.35</c:v>
                </c:pt>
                <c:pt idx="208031">
                  <c:v>77559.740000000005</c:v>
                </c:pt>
                <c:pt idx="208032">
                  <c:v>57904.6</c:v>
                </c:pt>
                <c:pt idx="208033">
                  <c:v>90903.39</c:v>
                </c:pt>
                <c:pt idx="208034">
                  <c:v>105364.71</c:v>
                </c:pt>
                <c:pt idx="208035">
                  <c:v>153517.68</c:v>
                </c:pt>
                <c:pt idx="208036">
                  <c:v>13025.85</c:v>
                </c:pt>
                <c:pt idx="208037">
                  <c:v>9759.99</c:v>
                </c:pt>
                <c:pt idx="208038">
                  <c:v>10380.09</c:v>
                </c:pt>
                <c:pt idx="208039">
                  <c:v>14926.71</c:v>
                </c:pt>
                <c:pt idx="208040">
                  <c:v>13089.24</c:v>
                </c:pt>
                <c:pt idx="208041">
                  <c:v>15849.7</c:v>
                </c:pt>
                <c:pt idx="208042">
                  <c:v>19474.91</c:v>
                </c:pt>
                <c:pt idx="208043">
                  <c:v>19147.78</c:v>
                </c:pt>
                <c:pt idx="208044">
                  <c:v>18795.71</c:v>
                </c:pt>
                <c:pt idx="208045">
                  <c:v>19506.87</c:v>
                </c:pt>
                <c:pt idx="208046">
                  <c:v>18601.57</c:v>
                </c:pt>
                <c:pt idx="208047">
                  <c:v>21205.55</c:v>
                </c:pt>
                <c:pt idx="208048">
                  <c:v>24078.32</c:v>
                </c:pt>
                <c:pt idx="208049">
                  <c:v>19443.77</c:v>
                </c:pt>
                <c:pt idx="208050">
                  <c:v>21452.69</c:v>
                </c:pt>
                <c:pt idx="208051">
                  <c:v>25086.71</c:v>
                </c:pt>
                <c:pt idx="208052">
                  <c:v>39871.78</c:v>
                </c:pt>
                <c:pt idx="208053">
                  <c:v>25964.46</c:v>
                </c:pt>
                <c:pt idx="208054">
                  <c:v>23197.96</c:v>
                </c:pt>
                <c:pt idx="208055">
                  <c:v>22524.65</c:v>
                </c:pt>
                <c:pt idx="208056">
                  <c:v>21968.78</c:v>
                </c:pt>
                <c:pt idx="208057">
                  <c:v>25402.04</c:v>
                </c:pt>
                <c:pt idx="208058">
                  <c:v>38246.71</c:v>
                </c:pt>
                <c:pt idx="208059">
                  <c:v>34791.32</c:v>
                </c:pt>
                <c:pt idx="208060">
                  <c:v>32556.62</c:v>
                </c:pt>
                <c:pt idx="208061">
                  <c:v>34861.65</c:v>
                </c:pt>
                <c:pt idx="208062">
                  <c:v>38268.61</c:v>
                </c:pt>
                <c:pt idx="208063">
                  <c:v>39122.559999999998</c:v>
                </c:pt>
                <c:pt idx="208064">
                  <c:v>24688.84</c:v>
                </c:pt>
                <c:pt idx="208065">
                  <c:v>21339.05</c:v>
                </c:pt>
                <c:pt idx="208066">
                  <c:v>20763.189999999999</c:v>
                </c:pt>
                <c:pt idx="208067">
                  <c:v>19402.27</c:v>
                </c:pt>
                <c:pt idx="208068">
                  <c:v>18815.27</c:v>
                </c:pt>
                <c:pt idx="208069">
                  <c:v>17898.560000000001</c:v>
                </c:pt>
                <c:pt idx="208070">
                  <c:v>20967.96</c:v>
                </c:pt>
                <c:pt idx="208071">
                  <c:v>20105.04</c:v>
                </c:pt>
                <c:pt idx="208072">
                  <c:v>20197.18</c:v>
                </c:pt>
                <c:pt idx="208073">
                  <c:v>17800.13</c:v>
                </c:pt>
                <c:pt idx="208074">
                  <c:v>18078.490000000002</c:v>
                </c:pt>
                <c:pt idx="208075">
                  <c:v>18202.45</c:v>
                </c:pt>
                <c:pt idx="208076">
                  <c:v>18690.8</c:v>
                </c:pt>
                <c:pt idx="208077">
                  <c:v>18389.86</c:v>
                </c:pt>
                <c:pt idx="208078">
                  <c:v>33380.839999999997</c:v>
                </c:pt>
                <c:pt idx="208079">
                  <c:v>33401.33</c:v>
                </c:pt>
                <c:pt idx="208080">
                  <c:v>28285.14</c:v>
                </c:pt>
                <c:pt idx="208081">
                  <c:v>36724.99</c:v>
                </c:pt>
                <c:pt idx="208082">
                  <c:v>37980.959999999999</c:v>
                </c:pt>
                <c:pt idx="208083">
                  <c:v>86963.54</c:v>
                </c:pt>
                <c:pt idx="208084">
                  <c:v>65321.53</c:v>
                </c:pt>
                <c:pt idx="208085">
                  <c:v>95279.3</c:v>
                </c:pt>
                <c:pt idx="208086">
                  <c:v>110793.65</c:v>
                </c:pt>
                <c:pt idx="208087">
                  <c:v>146173.94</c:v>
                </c:pt>
                <c:pt idx="208088">
                  <c:v>34020.68</c:v>
                </c:pt>
                <c:pt idx="208089">
                  <c:v>10751.39</c:v>
                </c:pt>
                <c:pt idx="208090">
                  <c:v>12202.72</c:v>
                </c:pt>
                <c:pt idx="208091">
                  <c:v>14940.51</c:v>
                </c:pt>
                <c:pt idx="208092">
                  <c:v>14600.03</c:v>
                </c:pt>
                <c:pt idx="208093">
                  <c:v>16888.73</c:v>
                </c:pt>
                <c:pt idx="208094">
                  <c:v>20291.830000000002</c:v>
                </c:pt>
                <c:pt idx="208095">
                  <c:v>19665.96</c:v>
                </c:pt>
                <c:pt idx="208096">
                  <c:v>17751.61</c:v>
                </c:pt>
                <c:pt idx="208097">
                  <c:v>17206.64</c:v>
                </c:pt>
                <c:pt idx="208098">
                  <c:v>17975.310000000001</c:v>
                </c:pt>
                <c:pt idx="208099">
                  <c:v>18032.55</c:v>
                </c:pt>
                <c:pt idx="208100">
                  <c:v>24006.66</c:v>
                </c:pt>
                <c:pt idx="208101">
                  <c:v>24478.15</c:v>
                </c:pt>
                <c:pt idx="208102">
                  <c:v>34413.61</c:v>
                </c:pt>
                <c:pt idx="208103">
                  <c:v>21203.39</c:v>
                </c:pt>
                <c:pt idx="208104">
                  <c:v>22041.18</c:v>
                </c:pt>
                <c:pt idx="208105">
                  <c:v>19458.939999999999</c:v>
                </c:pt>
                <c:pt idx="208106">
                  <c:v>20421.97</c:v>
                </c:pt>
                <c:pt idx="208107">
                  <c:v>21033.37</c:v>
                </c:pt>
                <c:pt idx="208108">
                  <c:v>23457.919999999998</c:v>
                </c:pt>
                <c:pt idx="208109">
                  <c:v>25791.54</c:v>
                </c:pt>
                <c:pt idx="208110">
                  <c:v>37322.36</c:v>
                </c:pt>
                <c:pt idx="208111">
                  <c:v>31873.33</c:v>
                </c:pt>
                <c:pt idx="208112">
                  <c:v>30622.32</c:v>
                </c:pt>
                <c:pt idx="208113">
                  <c:v>39466.25</c:v>
                </c:pt>
                <c:pt idx="208114">
                  <c:v>38054.51</c:v>
                </c:pt>
                <c:pt idx="208115">
                  <c:v>37887.54</c:v>
                </c:pt>
                <c:pt idx="208116">
                  <c:v>23593.360000000001</c:v>
                </c:pt>
                <c:pt idx="208117">
                  <c:v>19933.52</c:v>
                </c:pt>
                <c:pt idx="208118">
                  <c:v>18674.849999999999</c:v>
                </c:pt>
                <c:pt idx="208119">
                  <c:v>19820.39</c:v>
                </c:pt>
                <c:pt idx="208120">
                  <c:v>20332.96</c:v>
                </c:pt>
                <c:pt idx="208121">
                  <c:v>18708.939999999999</c:v>
                </c:pt>
                <c:pt idx="208122">
                  <c:v>16895.740000000002</c:v>
                </c:pt>
                <c:pt idx="208123">
                  <c:v>17719.27</c:v>
                </c:pt>
                <c:pt idx="208124">
                  <c:v>17333.22</c:v>
                </c:pt>
                <c:pt idx="208125">
                  <c:v>16918.88</c:v>
                </c:pt>
                <c:pt idx="208126">
                  <c:v>23558.78</c:v>
                </c:pt>
                <c:pt idx="208127">
                  <c:v>18124.77</c:v>
                </c:pt>
                <c:pt idx="208128">
                  <c:v>21418.97</c:v>
                </c:pt>
                <c:pt idx="208129">
                  <c:v>20670.66</c:v>
                </c:pt>
                <c:pt idx="208130">
                  <c:v>23473.18</c:v>
                </c:pt>
                <c:pt idx="208131">
                  <c:v>24205.43</c:v>
                </c:pt>
                <c:pt idx="208132">
                  <c:v>40496.730000000003</c:v>
                </c:pt>
                <c:pt idx="208133">
                  <c:v>37039.300000000003</c:v>
                </c:pt>
                <c:pt idx="208134">
                  <c:v>36110</c:v>
                </c:pt>
                <c:pt idx="208135">
                  <c:v>34057.18</c:v>
                </c:pt>
                <c:pt idx="208136">
                  <c:v>39451.65</c:v>
                </c:pt>
                <c:pt idx="208137">
                  <c:v>36723.760000000002</c:v>
                </c:pt>
                <c:pt idx="208138">
                  <c:v>35693.01</c:v>
                </c:pt>
                <c:pt idx="208139">
                  <c:v>36857.35</c:v>
                </c:pt>
                <c:pt idx="208140">
                  <c:v>39387.54</c:v>
                </c:pt>
                <c:pt idx="208141">
                  <c:v>35024.019999999997</c:v>
                </c:pt>
                <c:pt idx="208142">
                  <c:v>38318.120000000003</c:v>
                </c:pt>
                <c:pt idx="208143">
                  <c:v>38110.980000000003</c:v>
                </c:pt>
                <c:pt idx="208144">
                  <c:v>37177.379999999997</c:v>
                </c:pt>
                <c:pt idx="208145">
                  <c:v>36634.49</c:v>
                </c:pt>
                <c:pt idx="208146">
                  <c:v>36893.25</c:v>
                </c:pt>
                <c:pt idx="208147">
                  <c:v>37526.620000000003</c:v>
                </c:pt>
                <c:pt idx="208148">
                  <c:v>37133.21</c:v>
                </c:pt>
                <c:pt idx="208149">
                  <c:v>35185.279999999999</c:v>
                </c:pt>
                <c:pt idx="208150">
                  <c:v>38143.39</c:v>
                </c:pt>
                <c:pt idx="208151">
                  <c:v>38002.050000000003</c:v>
                </c:pt>
                <c:pt idx="208152">
                  <c:v>36705.42</c:v>
                </c:pt>
                <c:pt idx="208153">
                  <c:v>40057.29</c:v>
                </c:pt>
                <c:pt idx="208154">
                  <c:v>35270.980000000003</c:v>
                </c:pt>
                <c:pt idx="208155">
                  <c:v>34854.25</c:v>
                </c:pt>
                <c:pt idx="208156">
                  <c:v>36424.03</c:v>
                </c:pt>
                <c:pt idx="208157">
                  <c:v>36660.29</c:v>
                </c:pt>
                <c:pt idx="208158">
                  <c:v>36730.92</c:v>
                </c:pt>
                <c:pt idx="208159">
                  <c:v>37087.61</c:v>
                </c:pt>
                <c:pt idx="208160">
                  <c:v>37092.47</c:v>
                </c:pt>
                <c:pt idx="208161">
                  <c:v>36905.54</c:v>
                </c:pt>
                <c:pt idx="208162">
                  <c:v>37450.86</c:v>
                </c:pt>
                <c:pt idx="208163">
                  <c:v>37399.61</c:v>
                </c:pt>
                <c:pt idx="208164">
                  <c:v>36680.03</c:v>
                </c:pt>
                <c:pt idx="208165">
                  <c:v>36158.870000000003</c:v>
                </c:pt>
                <c:pt idx="208166">
                  <c:v>36392.15</c:v>
                </c:pt>
                <c:pt idx="208167">
                  <c:v>41084.53</c:v>
                </c:pt>
                <c:pt idx="208168">
                  <c:v>37534.54</c:v>
                </c:pt>
                <c:pt idx="208169">
                  <c:v>39553.370000000003</c:v>
                </c:pt>
                <c:pt idx="208170">
                  <c:v>38357.910000000003</c:v>
                </c:pt>
                <c:pt idx="208171">
                  <c:v>41690.07</c:v>
                </c:pt>
                <c:pt idx="208172">
                  <c:v>39578.04</c:v>
                </c:pt>
                <c:pt idx="208173">
                  <c:v>36251.050000000003</c:v>
                </c:pt>
                <c:pt idx="208174">
                  <c:v>36735.39</c:v>
                </c:pt>
                <c:pt idx="208175">
                  <c:v>39192.14</c:v>
                </c:pt>
                <c:pt idx="208176">
                  <c:v>44057.760000000002</c:v>
                </c:pt>
                <c:pt idx="208177">
                  <c:v>44192.32</c:v>
                </c:pt>
                <c:pt idx="208178">
                  <c:v>50263.7</c:v>
                </c:pt>
                <c:pt idx="208179">
                  <c:v>28030.400000000001</c:v>
                </c:pt>
                <c:pt idx="208180">
                  <c:v>34928.47</c:v>
                </c:pt>
                <c:pt idx="208181">
                  <c:v>35004.129999999997</c:v>
                </c:pt>
                <c:pt idx="208182">
                  <c:v>35804.769999999997</c:v>
                </c:pt>
                <c:pt idx="208183">
                  <c:v>34603.599999999999</c:v>
                </c:pt>
                <c:pt idx="208184">
                  <c:v>40645.42</c:v>
                </c:pt>
                <c:pt idx="208185">
                  <c:v>37411.339999999997</c:v>
                </c:pt>
                <c:pt idx="208186">
                  <c:v>36995.440000000002</c:v>
                </c:pt>
                <c:pt idx="208187">
                  <c:v>37628.67</c:v>
                </c:pt>
                <c:pt idx="208188">
                  <c:v>40417.29</c:v>
                </c:pt>
                <c:pt idx="208189">
                  <c:v>37941.379999999997</c:v>
                </c:pt>
                <c:pt idx="208190">
                  <c:v>35416.79</c:v>
                </c:pt>
                <c:pt idx="208191">
                  <c:v>36550.35</c:v>
                </c:pt>
                <c:pt idx="208192">
                  <c:v>39104.61</c:v>
                </c:pt>
                <c:pt idx="208193">
                  <c:v>36642.26</c:v>
                </c:pt>
                <c:pt idx="208194">
                  <c:v>37189.11</c:v>
                </c:pt>
                <c:pt idx="208195">
                  <c:v>40342.230000000003</c:v>
                </c:pt>
                <c:pt idx="208196">
                  <c:v>32786.910000000003</c:v>
                </c:pt>
                <c:pt idx="208197">
                  <c:v>37176.589999999997</c:v>
                </c:pt>
                <c:pt idx="208198">
                  <c:v>33502.29</c:v>
                </c:pt>
                <c:pt idx="208199">
                  <c:v>37146.5</c:v>
                </c:pt>
                <c:pt idx="208200">
                  <c:v>36425.72</c:v>
                </c:pt>
                <c:pt idx="208201">
                  <c:v>36813.480000000003</c:v>
                </c:pt>
                <c:pt idx="208202">
                  <c:v>36087.660000000003</c:v>
                </c:pt>
                <c:pt idx="208203">
                  <c:v>38398.83</c:v>
                </c:pt>
                <c:pt idx="208204">
                  <c:v>38207.61</c:v>
                </c:pt>
                <c:pt idx="208205">
                  <c:v>37755.089999999997</c:v>
                </c:pt>
                <c:pt idx="208206">
                  <c:v>36029.440000000002</c:v>
                </c:pt>
                <c:pt idx="208207">
                  <c:v>35976.449999999997</c:v>
                </c:pt>
                <c:pt idx="208208">
                  <c:v>34587.199999999997</c:v>
                </c:pt>
                <c:pt idx="208209">
                  <c:v>35913.519999999997</c:v>
                </c:pt>
                <c:pt idx="208210">
                  <c:v>37171.21</c:v>
                </c:pt>
                <c:pt idx="208211">
                  <c:v>35910.400000000001</c:v>
                </c:pt>
                <c:pt idx="208212">
                  <c:v>36234.69</c:v>
                </c:pt>
                <c:pt idx="208213">
                  <c:v>42788.82</c:v>
                </c:pt>
                <c:pt idx="208214">
                  <c:v>30193.56</c:v>
                </c:pt>
                <c:pt idx="208215">
                  <c:v>36092.519999999997</c:v>
                </c:pt>
                <c:pt idx="208216">
                  <c:v>35909.449999999997</c:v>
                </c:pt>
                <c:pt idx="208217">
                  <c:v>35971.24</c:v>
                </c:pt>
                <c:pt idx="208218">
                  <c:v>37685.589999999997</c:v>
                </c:pt>
                <c:pt idx="208219">
                  <c:v>36937.67</c:v>
                </c:pt>
                <c:pt idx="208220">
                  <c:v>36941.1</c:v>
                </c:pt>
                <c:pt idx="208221">
                  <c:v>37341.360000000001</c:v>
                </c:pt>
                <c:pt idx="208222">
                  <c:v>42346.29</c:v>
                </c:pt>
                <c:pt idx="208223">
                  <c:v>39685.440000000002</c:v>
                </c:pt>
                <c:pt idx="208224">
                  <c:v>38723.19</c:v>
                </c:pt>
                <c:pt idx="208225">
                  <c:v>36750.83</c:v>
                </c:pt>
                <c:pt idx="208226">
                  <c:v>35770.74</c:v>
                </c:pt>
                <c:pt idx="208227">
                  <c:v>40365.379999999997</c:v>
                </c:pt>
                <c:pt idx="208228">
                  <c:v>39089.43</c:v>
                </c:pt>
                <c:pt idx="208229">
                  <c:v>42047.26</c:v>
                </c:pt>
                <c:pt idx="208230">
                  <c:v>48400.69</c:v>
                </c:pt>
                <c:pt idx="208231">
                  <c:v>32153.119999999999</c:v>
                </c:pt>
                <c:pt idx="208232">
                  <c:v>34611.49</c:v>
                </c:pt>
                <c:pt idx="208233">
                  <c:v>34320.379999999997</c:v>
                </c:pt>
                <c:pt idx="208234">
                  <c:v>36366.21</c:v>
                </c:pt>
                <c:pt idx="208235">
                  <c:v>31336.04</c:v>
                </c:pt>
                <c:pt idx="208236">
                  <c:v>37193.129999999997</c:v>
                </c:pt>
                <c:pt idx="208237">
                  <c:v>37744.339999999997</c:v>
                </c:pt>
                <c:pt idx="208238">
                  <c:v>33915.21</c:v>
                </c:pt>
                <c:pt idx="208239">
                  <c:v>35479.879999999997</c:v>
                </c:pt>
                <c:pt idx="208240">
                  <c:v>35506.550000000003</c:v>
                </c:pt>
                <c:pt idx="208241">
                  <c:v>36188.6</c:v>
                </c:pt>
                <c:pt idx="208242">
                  <c:v>34810.04</c:v>
                </c:pt>
                <c:pt idx="208243">
                  <c:v>34457.769999999997</c:v>
                </c:pt>
                <c:pt idx="208244">
                  <c:v>35182.639999999999</c:v>
                </c:pt>
                <c:pt idx="208245">
                  <c:v>39967.11</c:v>
                </c:pt>
                <c:pt idx="208246">
                  <c:v>34651.1</c:v>
                </c:pt>
                <c:pt idx="208247">
                  <c:v>37364.160000000003</c:v>
                </c:pt>
                <c:pt idx="208248">
                  <c:v>37118.120000000003</c:v>
                </c:pt>
                <c:pt idx="208249">
                  <c:v>38709.019999999997</c:v>
                </c:pt>
                <c:pt idx="208250">
                  <c:v>36388.639999999999</c:v>
                </c:pt>
                <c:pt idx="208251">
                  <c:v>34777.81</c:v>
                </c:pt>
                <c:pt idx="208252">
                  <c:v>35437.949999999997</c:v>
                </c:pt>
                <c:pt idx="208253">
                  <c:v>36699.57</c:v>
                </c:pt>
                <c:pt idx="208254">
                  <c:v>36971.31</c:v>
                </c:pt>
                <c:pt idx="208255">
                  <c:v>36350.92</c:v>
                </c:pt>
                <c:pt idx="208256">
                  <c:v>35287.64</c:v>
                </c:pt>
                <c:pt idx="208257">
                  <c:v>38072.410000000003</c:v>
                </c:pt>
                <c:pt idx="208258">
                  <c:v>37365.800000000003</c:v>
                </c:pt>
                <c:pt idx="208259">
                  <c:v>35604.769999999997</c:v>
                </c:pt>
                <c:pt idx="208260">
                  <c:v>36412.86</c:v>
                </c:pt>
                <c:pt idx="208261">
                  <c:v>34793.370000000003</c:v>
                </c:pt>
                <c:pt idx="208262">
                  <c:v>37938.9</c:v>
                </c:pt>
                <c:pt idx="208263">
                  <c:v>36281.230000000003</c:v>
                </c:pt>
                <c:pt idx="208264">
                  <c:v>35778.720000000001</c:v>
                </c:pt>
                <c:pt idx="208265">
                  <c:v>38105.74</c:v>
                </c:pt>
                <c:pt idx="208266">
                  <c:v>36574.370000000003</c:v>
                </c:pt>
                <c:pt idx="208267">
                  <c:v>38676.31</c:v>
                </c:pt>
                <c:pt idx="208268">
                  <c:v>37604.39</c:v>
                </c:pt>
                <c:pt idx="208269">
                  <c:v>35874.44</c:v>
                </c:pt>
                <c:pt idx="208270">
                  <c:v>37817.47</c:v>
                </c:pt>
                <c:pt idx="208271">
                  <c:v>38436.97</c:v>
                </c:pt>
                <c:pt idx="208272">
                  <c:v>38534.49</c:v>
                </c:pt>
                <c:pt idx="208273">
                  <c:v>40878.31</c:v>
                </c:pt>
                <c:pt idx="208274">
                  <c:v>42911.56</c:v>
                </c:pt>
                <c:pt idx="208275">
                  <c:v>14965.71</c:v>
                </c:pt>
                <c:pt idx="208276">
                  <c:v>17252.47</c:v>
                </c:pt>
                <c:pt idx="208277">
                  <c:v>17847.71</c:v>
                </c:pt>
                <c:pt idx="208278">
                  <c:v>14520.94</c:v>
                </c:pt>
                <c:pt idx="208279">
                  <c:v>15676.46</c:v>
                </c:pt>
                <c:pt idx="208280">
                  <c:v>21216.06</c:v>
                </c:pt>
                <c:pt idx="208281">
                  <c:v>20895.419999999998</c:v>
                </c:pt>
                <c:pt idx="208282">
                  <c:v>25360.37</c:v>
                </c:pt>
                <c:pt idx="208283">
                  <c:v>24429.439999999999</c:v>
                </c:pt>
                <c:pt idx="208284">
                  <c:v>28531.86</c:v>
                </c:pt>
                <c:pt idx="208285">
                  <c:v>32325.439999999999</c:v>
                </c:pt>
                <c:pt idx="208286">
                  <c:v>30912.33</c:v>
                </c:pt>
                <c:pt idx="208287">
                  <c:v>25035.33</c:v>
                </c:pt>
                <c:pt idx="208288">
                  <c:v>26653.99</c:v>
                </c:pt>
                <c:pt idx="208289">
                  <c:v>25486.87</c:v>
                </c:pt>
                <c:pt idx="208290">
                  <c:v>25822.07</c:v>
                </c:pt>
                <c:pt idx="208291">
                  <c:v>34806.5</c:v>
                </c:pt>
                <c:pt idx="208292">
                  <c:v>32301.77</c:v>
                </c:pt>
                <c:pt idx="208293">
                  <c:v>29862.34</c:v>
                </c:pt>
                <c:pt idx="208294">
                  <c:v>32981.629999999997</c:v>
                </c:pt>
                <c:pt idx="208295">
                  <c:v>38076.519999999997</c:v>
                </c:pt>
                <c:pt idx="208296">
                  <c:v>34184.910000000003</c:v>
                </c:pt>
                <c:pt idx="208297">
                  <c:v>32719.07</c:v>
                </c:pt>
                <c:pt idx="208298">
                  <c:v>27064.78</c:v>
                </c:pt>
                <c:pt idx="208299">
                  <c:v>28480.09</c:v>
                </c:pt>
                <c:pt idx="208300">
                  <c:v>28311.42</c:v>
                </c:pt>
                <c:pt idx="208301">
                  <c:v>28246.57</c:v>
                </c:pt>
                <c:pt idx="208302">
                  <c:v>30273.14</c:v>
                </c:pt>
                <c:pt idx="208303">
                  <c:v>29372.07</c:v>
                </c:pt>
                <c:pt idx="208304">
                  <c:v>24997.43</c:v>
                </c:pt>
                <c:pt idx="208305">
                  <c:v>26624.31</c:v>
                </c:pt>
                <c:pt idx="208306">
                  <c:v>24556.79</c:v>
                </c:pt>
                <c:pt idx="208307">
                  <c:v>20447.63</c:v>
                </c:pt>
                <c:pt idx="208308">
                  <c:v>18643.919999999998</c:v>
                </c:pt>
                <c:pt idx="208309">
                  <c:v>19295.3</c:v>
                </c:pt>
                <c:pt idx="208310">
                  <c:v>16969.740000000002</c:v>
                </c:pt>
                <c:pt idx="208311">
                  <c:v>19505.29</c:v>
                </c:pt>
                <c:pt idx="208312">
                  <c:v>17063.7</c:v>
                </c:pt>
                <c:pt idx="208313">
                  <c:v>17081.55</c:v>
                </c:pt>
                <c:pt idx="208314">
                  <c:v>15106.02</c:v>
                </c:pt>
                <c:pt idx="208315">
                  <c:v>15265.16</c:v>
                </c:pt>
                <c:pt idx="208316">
                  <c:v>15384.33</c:v>
                </c:pt>
                <c:pt idx="208317">
                  <c:v>22920.27</c:v>
                </c:pt>
                <c:pt idx="208318">
                  <c:v>15937.9</c:v>
                </c:pt>
                <c:pt idx="208319">
                  <c:v>18817.52</c:v>
                </c:pt>
                <c:pt idx="208320">
                  <c:v>22600.080000000002</c:v>
                </c:pt>
                <c:pt idx="208321">
                  <c:v>36392.99</c:v>
                </c:pt>
                <c:pt idx="208322">
                  <c:v>9625.58</c:v>
                </c:pt>
                <c:pt idx="208323">
                  <c:v>14530.02</c:v>
                </c:pt>
                <c:pt idx="208324">
                  <c:v>11463</c:v>
                </c:pt>
                <c:pt idx="208325">
                  <c:v>12614.9</c:v>
                </c:pt>
                <c:pt idx="208326">
                  <c:v>10938.36</c:v>
                </c:pt>
                <c:pt idx="208327">
                  <c:v>13608.04</c:v>
                </c:pt>
                <c:pt idx="208328">
                  <c:v>14374.99</c:v>
                </c:pt>
                <c:pt idx="208329">
                  <c:v>14301.32</c:v>
                </c:pt>
                <c:pt idx="208330">
                  <c:v>14035.75</c:v>
                </c:pt>
                <c:pt idx="208331">
                  <c:v>15451.95</c:v>
                </c:pt>
                <c:pt idx="208332">
                  <c:v>18749.14</c:v>
                </c:pt>
                <c:pt idx="208333">
                  <c:v>19037.189999999999</c:v>
                </c:pt>
                <c:pt idx="208334">
                  <c:v>18351.14</c:v>
                </c:pt>
                <c:pt idx="208335">
                  <c:v>21167.15</c:v>
                </c:pt>
                <c:pt idx="208336">
                  <c:v>23832.18</c:v>
                </c:pt>
                <c:pt idx="208337">
                  <c:v>29886.82</c:v>
                </c:pt>
                <c:pt idx="208338">
                  <c:v>32373.63</c:v>
                </c:pt>
                <c:pt idx="208339">
                  <c:v>21644.93</c:v>
                </c:pt>
                <c:pt idx="208340">
                  <c:v>27691.74</c:v>
                </c:pt>
                <c:pt idx="208341">
                  <c:v>25582.73</c:v>
                </c:pt>
                <c:pt idx="208342">
                  <c:v>28063.24</c:v>
                </c:pt>
                <c:pt idx="208343">
                  <c:v>29095.31</c:v>
                </c:pt>
                <c:pt idx="208344">
                  <c:v>31705.15</c:v>
                </c:pt>
                <c:pt idx="208345">
                  <c:v>31670.44</c:v>
                </c:pt>
                <c:pt idx="208346">
                  <c:v>30510.12</c:v>
                </c:pt>
                <c:pt idx="208347">
                  <c:v>31537.84</c:v>
                </c:pt>
                <c:pt idx="208348">
                  <c:v>35906.370000000003</c:v>
                </c:pt>
                <c:pt idx="208349">
                  <c:v>34811.03</c:v>
                </c:pt>
                <c:pt idx="208350">
                  <c:v>32035.9</c:v>
                </c:pt>
                <c:pt idx="208351">
                  <c:v>29940.32</c:v>
                </c:pt>
                <c:pt idx="208352">
                  <c:v>25728.84</c:v>
                </c:pt>
                <c:pt idx="208353">
                  <c:v>27698.37</c:v>
                </c:pt>
                <c:pt idx="208354">
                  <c:v>24682.57</c:v>
                </c:pt>
                <c:pt idx="208355">
                  <c:v>22320.65</c:v>
                </c:pt>
                <c:pt idx="208356">
                  <c:v>35857.56</c:v>
                </c:pt>
                <c:pt idx="208357">
                  <c:v>23062.05</c:v>
                </c:pt>
                <c:pt idx="208358">
                  <c:v>22507.25</c:v>
                </c:pt>
                <c:pt idx="208359">
                  <c:v>19582.580000000002</c:v>
                </c:pt>
                <c:pt idx="208360">
                  <c:v>19324.060000000001</c:v>
                </c:pt>
                <c:pt idx="208361">
                  <c:v>19691.97</c:v>
                </c:pt>
                <c:pt idx="208362">
                  <c:v>16531.46</c:v>
                </c:pt>
                <c:pt idx="208363">
                  <c:v>16333.2</c:v>
                </c:pt>
                <c:pt idx="208364">
                  <c:v>16119.57</c:v>
                </c:pt>
                <c:pt idx="208365">
                  <c:v>18050.61</c:v>
                </c:pt>
                <c:pt idx="208366">
                  <c:v>22485.93</c:v>
                </c:pt>
                <c:pt idx="208367">
                  <c:v>16130.27</c:v>
                </c:pt>
                <c:pt idx="208368">
                  <c:v>17535.59</c:v>
                </c:pt>
                <c:pt idx="208369">
                  <c:v>27367.93</c:v>
                </c:pt>
                <c:pt idx="208370">
                  <c:v>17308.41</c:v>
                </c:pt>
                <c:pt idx="208371">
                  <c:v>19974.439999999999</c:v>
                </c:pt>
                <c:pt idx="208372">
                  <c:v>22655.56</c:v>
                </c:pt>
                <c:pt idx="208373">
                  <c:v>37404.14</c:v>
                </c:pt>
                <c:pt idx="208374">
                  <c:v>17165.04</c:v>
                </c:pt>
                <c:pt idx="208375">
                  <c:v>13494.67</c:v>
                </c:pt>
                <c:pt idx="208376">
                  <c:v>15570</c:v>
                </c:pt>
                <c:pt idx="208377">
                  <c:v>14810.11</c:v>
                </c:pt>
                <c:pt idx="208378">
                  <c:v>9779.08</c:v>
                </c:pt>
                <c:pt idx="208379">
                  <c:v>16609.82</c:v>
                </c:pt>
                <c:pt idx="208380">
                  <c:v>17282.34</c:v>
                </c:pt>
                <c:pt idx="208381">
                  <c:v>15169.36</c:v>
                </c:pt>
                <c:pt idx="208382">
                  <c:v>18204.41</c:v>
                </c:pt>
                <c:pt idx="208383">
                  <c:v>17841.89</c:v>
                </c:pt>
                <c:pt idx="208384">
                  <c:v>20410.07</c:v>
                </c:pt>
                <c:pt idx="208385">
                  <c:v>21967.07</c:v>
                </c:pt>
                <c:pt idx="208386">
                  <c:v>25092.76</c:v>
                </c:pt>
                <c:pt idx="208387">
                  <c:v>21820.12</c:v>
                </c:pt>
                <c:pt idx="208388">
                  <c:v>28492.39</c:v>
                </c:pt>
                <c:pt idx="208389">
                  <c:v>27528.959999999999</c:v>
                </c:pt>
                <c:pt idx="208390">
                  <c:v>31179.61</c:v>
                </c:pt>
                <c:pt idx="208391">
                  <c:v>25582.69</c:v>
                </c:pt>
                <c:pt idx="208392">
                  <c:v>25657.35</c:v>
                </c:pt>
                <c:pt idx="208393">
                  <c:v>26970.59</c:v>
                </c:pt>
                <c:pt idx="208394">
                  <c:v>24905.95</c:v>
                </c:pt>
                <c:pt idx="208395">
                  <c:v>32128.34</c:v>
                </c:pt>
                <c:pt idx="208396">
                  <c:v>32838.82</c:v>
                </c:pt>
                <c:pt idx="208397">
                  <c:v>30707.38</c:v>
                </c:pt>
                <c:pt idx="208398">
                  <c:v>31276.91</c:v>
                </c:pt>
                <c:pt idx="208399">
                  <c:v>35955.72</c:v>
                </c:pt>
                <c:pt idx="208400">
                  <c:v>33716.53</c:v>
                </c:pt>
                <c:pt idx="208401">
                  <c:v>36723.93</c:v>
                </c:pt>
                <c:pt idx="208402">
                  <c:v>26702.19</c:v>
                </c:pt>
                <c:pt idx="208403">
                  <c:v>27900.73</c:v>
                </c:pt>
                <c:pt idx="208404">
                  <c:v>24565.41</c:v>
                </c:pt>
                <c:pt idx="208405">
                  <c:v>23279.52</c:v>
                </c:pt>
                <c:pt idx="208406">
                  <c:v>24358.92</c:v>
                </c:pt>
                <c:pt idx="208407">
                  <c:v>24885.86</c:v>
                </c:pt>
                <c:pt idx="208408">
                  <c:v>24544.58</c:v>
                </c:pt>
                <c:pt idx="208409">
                  <c:v>22537.35</c:v>
                </c:pt>
                <c:pt idx="208410">
                  <c:v>21357.65</c:v>
                </c:pt>
                <c:pt idx="208411">
                  <c:v>21101.01</c:v>
                </c:pt>
                <c:pt idx="208412">
                  <c:v>21629.95</c:v>
                </c:pt>
                <c:pt idx="208413">
                  <c:v>20875.86</c:v>
                </c:pt>
                <c:pt idx="208414">
                  <c:v>20351.64</c:v>
                </c:pt>
                <c:pt idx="208415">
                  <c:v>19376.52</c:v>
                </c:pt>
                <c:pt idx="208416">
                  <c:v>20887.23</c:v>
                </c:pt>
                <c:pt idx="208417">
                  <c:v>26417.14</c:v>
                </c:pt>
                <c:pt idx="208418">
                  <c:v>17305.14</c:v>
                </c:pt>
                <c:pt idx="208419">
                  <c:v>16301.99</c:v>
                </c:pt>
                <c:pt idx="208420">
                  <c:v>17835.16</c:v>
                </c:pt>
                <c:pt idx="208421">
                  <c:v>19023.169999999998</c:v>
                </c:pt>
                <c:pt idx="208422">
                  <c:v>19362.82</c:v>
                </c:pt>
                <c:pt idx="208423">
                  <c:v>19667.759999999998</c:v>
                </c:pt>
                <c:pt idx="208424">
                  <c:v>19704.2</c:v>
                </c:pt>
                <c:pt idx="208425">
                  <c:v>19620.61</c:v>
                </c:pt>
                <c:pt idx="208426">
                  <c:v>21275.39</c:v>
                </c:pt>
                <c:pt idx="208427">
                  <c:v>21264.19</c:v>
                </c:pt>
                <c:pt idx="208428">
                  <c:v>21704.66</c:v>
                </c:pt>
                <c:pt idx="208429">
                  <c:v>21392.35</c:v>
                </c:pt>
                <c:pt idx="208430">
                  <c:v>21916.58</c:v>
                </c:pt>
                <c:pt idx="208431">
                  <c:v>20676.310000000001</c:v>
                </c:pt>
                <c:pt idx="208432">
                  <c:v>19490.45</c:v>
                </c:pt>
                <c:pt idx="208433">
                  <c:v>17615.8</c:v>
                </c:pt>
                <c:pt idx="208434">
                  <c:v>23534.97</c:v>
                </c:pt>
                <c:pt idx="208435">
                  <c:v>24511.07</c:v>
                </c:pt>
                <c:pt idx="208436">
                  <c:v>22861.41</c:v>
                </c:pt>
                <c:pt idx="208437">
                  <c:v>19915.64</c:v>
                </c:pt>
                <c:pt idx="208438">
                  <c:v>21517.23</c:v>
                </c:pt>
                <c:pt idx="208439">
                  <c:v>22117.360000000001</c:v>
                </c:pt>
                <c:pt idx="208440">
                  <c:v>21363.599999999999</c:v>
                </c:pt>
                <c:pt idx="208441">
                  <c:v>21214.02</c:v>
                </c:pt>
                <c:pt idx="208442">
                  <c:v>20584.22</c:v>
                </c:pt>
                <c:pt idx="208443">
                  <c:v>19678.310000000001</c:v>
                </c:pt>
                <c:pt idx="208444">
                  <c:v>20235.669999999998</c:v>
                </c:pt>
                <c:pt idx="208445">
                  <c:v>19521.150000000001</c:v>
                </c:pt>
                <c:pt idx="208446">
                  <c:v>18383.650000000001</c:v>
                </c:pt>
                <c:pt idx="208447">
                  <c:v>21828.48</c:v>
                </c:pt>
                <c:pt idx="208448">
                  <c:v>20833.82</c:v>
                </c:pt>
                <c:pt idx="208449">
                  <c:v>19954.54</c:v>
                </c:pt>
                <c:pt idx="208450">
                  <c:v>17181.900000000001</c:v>
                </c:pt>
                <c:pt idx="208451">
                  <c:v>18637.43</c:v>
                </c:pt>
                <c:pt idx="208452">
                  <c:v>18773.52</c:v>
                </c:pt>
                <c:pt idx="208453">
                  <c:v>19995.669999999998</c:v>
                </c:pt>
                <c:pt idx="208454">
                  <c:v>18741.13</c:v>
                </c:pt>
                <c:pt idx="208455">
                  <c:v>19378.349999999999</c:v>
                </c:pt>
                <c:pt idx="208456">
                  <c:v>18167.96</c:v>
                </c:pt>
                <c:pt idx="208457">
                  <c:v>20418.7</c:v>
                </c:pt>
                <c:pt idx="208458">
                  <c:v>21544.32</c:v>
                </c:pt>
                <c:pt idx="208459">
                  <c:v>18617.68</c:v>
                </c:pt>
                <c:pt idx="208460">
                  <c:v>20358.490000000002</c:v>
                </c:pt>
                <c:pt idx="208461">
                  <c:v>19451.37</c:v>
                </c:pt>
                <c:pt idx="208462">
                  <c:v>22478.38</c:v>
                </c:pt>
                <c:pt idx="208463">
                  <c:v>24262.95</c:v>
                </c:pt>
                <c:pt idx="208464">
                  <c:v>27861</c:v>
                </c:pt>
                <c:pt idx="208465">
                  <c:v>17594.29</c:v>
                </c:pt>
                <c:pt idx="208466">
                  <c:v>17563.88</c:v>
                </c:pt>
                <c:pt idx="208467">
                  <c:v>18888.560000000001</c:v>
                </c:pt>
                <c:pt idx="208468">
                  <c:v>19370.28</c:v>
                </c:pt>
                <c:pt idx="208469">
                  <c:v>20356.8</c:v>
                </c:pt>
                <c:pt idx="208470">
                  <c:v>19017.25</c:v>
                </c:pt>
                <c:pt idx="208471">
                  <c:v>19414.43</c:v>
                </c:pt>
                <c:pt idx="208472">
                  <c:v>17990.7</c:v>
                </c:pt>
                <c:pt idx="208473">
                  <c:v>15970.7</c:v>
                </c:pt>
                <c:pt idx="208474">
                  <c:v>16318.05</c:v>
                </c:pt>
                <c:pt idx="208475">
                  <c:v>16616.740000000002</c:v>
                </c:pt>
                <c:pt idx="208476">
                  <c:v>19919.689999999999</c:v>
                </c:pt>
                <c:pt idx="208477">
                  <c:v>20040.23</c:v>
                </c:pt>
                <c:pt idx="208478">
                  <c:v>19483.71</c:v>
                </c:pt>
                <c:pt idx="208479">
                  <c:v>18646.89</c:v>
                </c:pt>
                <c:pt idx="208480">
                  <c:v>19931.2</c:v>
                </c:pt>
                <c:pt idx="208481">
                  <c:v>19763.14</c:v>
                </c:pt>
                <c:pt idx="208482">
                  <c:v>20632.57</c:v>
                </c:pt>
                <c:pt idx="208483">
                  <c:v>21724.36</c:v>
                </c:pt>
                <c:pt idx="208484">
                  <c:v>21167.1</c:v>
                </c:pt>
                <c:pt idx="208485">
                  <c:v>18629.07</c:v>
                </c:pt>
                <c:pt idx="208486">
                  <c:v>20485.13</c:v>
                </c:pt>
                <c:pt idx="208487">
                  <c:v>23094.95</c:v>
                </c:pt>
                <c:pt idx="208488">
                  <c:v>21787.72</c:v>
                </c:pt>
                <c:pt idx="208489">
                  <c:v>20857</c:v>
                </c:pt>
                <c:pt idx="208490">
                  <c:v>19000.88</c:v>
                </c:pt>
                <c:pt idx="208491">
                  <c:v>20951.169999999998</c:v>
                </c:pt>
                <c:pt idx="208492">
                  <c:v>19952.2</c:v>
                </c:pt>
                <c:pt idx="208493">
                  <c:v>21691.03</c:v>
                </c:pt>
                <c:pt idx="208494">
                  <c:v>18889.599999999999</c:v>
                </c:pt>
                <c:pt idx="208495">
                  <c:v>20025.150000000001</c:v>
                </c:pt>
                <c:pt idx="208496">
                  <c:v>19560.95</c:v>
                </c:pt>
                <c:pt idx="208497">
                  <c:v>18119.78</c:v>
                </c:pt>
                <c:pt idx="208498">
                  <c:v>16941.71</c:v>
                </c:pt>
                <c:pt idx="208499">
                  <c:v>22185.03</c:v>
                </c:pt>
                <c:pt idx="208500">
                  <c:v>19375.64</c:v>
                </c:pt>
                <c:pt idx="208501">
                  <c:v>18958.13</c:v>
                </c:pt>
                <c:pt idx="208502">
                  <c:v>17736.09</c:v>
                </c:pt>
                <c:pt idx="208503">
                  <c:v>18912.63</c:v>
                </c:pt>
                <c:pt idx="208504">
                  <c:v>18576.61</c:v>
                </c:pt>
                <c:pt idx="208505">
                  <c:v>17867.8</c:v>
                </c:pt>
                <c:pt idx="208506">
                  <c:v>18498.11</c:v>
                </c:pt>
                <c:pt idx="208507">
                  <c:v>17413.439999999999</c:v>
                </c:pt>
                <c:pt idx="208508">
                  <c:v>21049.71</c:v>
                </c:pt>
                <c:pt idx="208509">
                  <c:v>23849.26</c:v>
                </c:pt>
                <c:pt idx="208510">
                  <c:v>20455.02</c:v>
                </c:pt>
                <c:pt idx="208511">
                  <c:v>18066.060000000001</c:v>
                </c:pt>
                <c:pt idx="208512">
                  <c:v>18737.62</c:v>
                </c:pt>
                <c:pt idx="208513">
                  <c:v>17819.830000000002</c:v>
                </c:pt>
                <c:pt idx="208514">
                  <c:v>19798.330000000002</c:v>
                </c:pt>
                <c:pt idx="208515">
                  <c:v>20910.28</c:v>
                </c:pt>
                <c:pt idx="208516">
                  <c:v>25735.9</c:v>
                </c:pt>
                <c:pt idx="208517">
                  <c:v>17460.240000000002</c:v>
                </c:pt>
                <c:pt idx="208518">
                  <c:v>16923.48</c:v>
                </c:pt>
                <c:pt idx="208519">
                  <c:v>16924.990000000002</c:v>
                </c:pt>
                <c:pt idx="208520">
                  <c:v>17665.27</c:v>
                </c:pt>
                <c:pt idx="208521">
                  <c:v>17728.45</c:v>
                </c:pt>
                <c:pt idx="208522">
                  <c:v>16310.31</c:v>
                </c:pt>
                <c:pt idx="208523">
                  <c:v>17113.73</c:v>
                </c:pt>
                <c:pt idx="208524">
                  <c:v>15725.16</c:v>
                </c:pt>
                <c:pt idx="208525">
                  <c:v>17314.060000000001</c:v>
                </c:pt>
                <c:pt idx="208526">
                  <c:v>15781.06</c:v>
                </c:pt>
                <c:pt idx="208527">
                  <c:v>17342.16</c:v>
                </c:pt>
                <c:pt idx="208528">
                  <c:v>19592.89</c:v>
                </c:pt>
                <c:pt idx="208529">
                  <c:v>20438.84</c:v>
                </c:pt>
                <c:pt idx="208530">
                  <c:v>17166.03</c:v>
                </c:pt>
                <c:pt idx="208531">
                  <c:v>20434.23</c:v>
                </c:pt>
                <c:pt idx="208532">
                  <c:v>16952.97</c:v>
                </c:pt>
                <c:pt idx="208533">
                  <c:v>19465.89</c:v>
                </c:pt>
                <c:pt idx="208534">
                  <c:v>18440.75</c:v>
                </c:pt>
                <c:pt idx="208535">
                  <c:v>19833.88</c:v>
                </c:pt>
                <c:pt idx="208536">
                  <c:v>16976.57</c:v>
                </c:pt>
                <c:pt idx="208537">
                  <c:v>17241.23</c:v>
                </c:pt>
                <c:pt idx="208538">
                  <c:v>20863.95</c:v>
                </c:pt>
                <c:pt idx="208539">
                  <c:v>23112.86</c:v>
                </c:pt>
                <c:pt idx="208540">
                  <c:v>17834.68</c:v>
                </c:pt>
                <c:pt idx="208541">
                  <c:v>19418.97</c:v>
                </c:pt>
                <c:pt idx="208542">
                  <c:v>21533.3</c:v>
                </c:pt>
                <c:pt idx="208543">
                  <c:v>20634.41</c:v>
                </c:pt>
                <c:pt idx="208544">
                  <c:v>21633.59</c:v>
                </c:pt>
                <c:pt idx="208545">
                  <c:v>17671.59</c:v>
                </c:pt>
                <c:pt idx="208546">
                  <c:v>18892.27</c:v>
                </c:pt>
                <c:pt idx="208547">
                  <c:v>16588.990000000002</c:v>
                </c:pt>
                <c:pt idx="208548">
                  <c:v>18923.77</c:v>
                </c:pt>
                <c:pt idx="208549">
                  <c:v>16212.86</c:v>
                </c:pt>
                <c:pt idx="208550">
                  <c:v>17504.34</c:v>
                </c:pt>
                <c:pt idx="208551">
                  <c:v>16857.14</c:v>
                </c:pt>
                <c:pt idx="208552">
                  <c:v>18337.7</c:v>
                </c:pt>
                <c:pt idx="208553">
                  <c:v>18451.78</c:v>
                </c:pt>
                <c:pt idx="208554">
                  <c:v>17468.169999999998</c:v>
                </c:pt>
                <c:pt idx="208555">
                  <c:v>17328.36</c:v>
                </c:pt>
                <c:pt idx="208556">
                  <c:v>17190.849999999999</c:v>
                </c:pt>
                <c:pt idx="208557">
                  <c:v>18968.45</c:v>
                </c:pt>
                <c:pt idx="208558">
                  <c:v>17928.97</c:v>
                </c:pt>
                <c:pt idx="208559">
                  <c:v>18530.919999999998</c:v>
                </c:pt>
                <c:pt idx="208560">
                  <c:v>20541.580000000002</c:v>
                </c:pt>
                <c:pt idx="208561">
                  <c:v>12140.93</c:v>
                </c:pt>
                <c:pt idx="208562">
                  <c:v>12793.45</c:v>
                </c:pt>
                <c:pt idx="208563">
                  <c:v>11352.92</c:v>
                </c:pt>
                <c:pt idx="208564">
                  <c:v>12010.89</c:v>
                </c:pt>
                <c:pt idx="208565">
                  <c:v>10726.32</c:v>
                </c:pt>
                <c:pt idx="208566">
                  <c:v>9050.41</c:v>
                </c:pt>
                <c:pt idx="208567">
                  <c:v>9851.7199999999993</c:v>
                </c:pt>
                <c:pt idx="208568">
                  <c:v>8718.64</c:v>
                </c:pt>
                <c:pt idx="208569">
                  <c:v>10876.38</c:v>
                </c:pt>
                <c:pt idx="208570">
                  <c:v>10866.09</c:v>
                </c:pt>
                <c:pt idx="208571">
                  <c:v>11787.64</c:v>
                </c:pt>
                <c:pt idx="208572">
                  <c:v>10528.41</c:v>
                </c:pt>
                <c:pt idx="208573">
                  <c:v>8400.7000000000007</c:v>
                </c:pt>
                <c:pt idx="208574">
                  <c:v>19555.32</c:v>
                </c:pt>
                <c:pt idx="208575">
                  <c:v>11347.18</c:v>
                </c:pt>
                <c:pt idx="208576">
                  <c:v>10713.42</c:v>
                </c:pt>
                <c:pt idx="208577">
                  <c:v>28387.46</c:v>
                </c:pt>
                <c:pt idx="208578">
                  <c:v>27942.71</c:v>
                </c:pt>
                <c:pt idx="208579">
                  <c:v>29256.07</c:v>
                </c:pt>
                <c:pt idx="208580">
                  <c:v>14941.47</c:v>
                </c:pt>
                <c:pt idx="208581">
                  <c:v>32245.37</c:v>
                </c:pt>
                <c:pt idx="208582">
                  <c:v>41125.519999999997</c:v>
                </c:pt>
                <c:pt idx="208583">
                  <c:v>72280.149999999994</c:v>
                </c:pt>
                <c:pt idx="208584">
                  <c:v>26288.16</c:v>
                </c:pt>
                <c:pt idx="208585">
                  <c:v>19980.82</c:v>
                </c:pt>
                <c:pt idx="208586">
                  <c:v>11438.44</c:v>
                </c:pt>
                <c:pt idx="208587">
                  <c:v>10299.56</c:v>
                </c:pt>
                <c:pt idx="208588">
                  <c:v>12261.74</c:v>
                </c:pt>
                <c:pt idx="208589">
                  <c:v>10385.86</c:v>
                </c:pt>
                <c:pt idx="208590">
                  <c:v>11990.36</c:v>
                </c:pt>
                <c:pt idx="208591">
                  <c:v>12796.22</c:v>
                </c:pt>
                <c:pt idx="208592">
                  <c:v>9453.85</c:v>
                </c:pt>
                <c:pt idx="208593">
                  <c:v>8594.25</c:v>
                </c:pt>
                <c:pt idx="208594">
                  <c:v>9022.1299999999992</c:v>
                </c:pt>
                <c:pt idx="208595">
                  <c:v>9489.9699999999993</c:v>
                </c:pt>
                <c:pt idx="208596">
                  <c:v>12806.73</c:v>
                </c:pt>
                <c:pt idx="208597">
                  <c:v>11659.96</c:v>
                </c:pt>
                <c:pt idx="208598">
                  <c:v>12891.43</c:v>
                </c:pt>
                <c:pt idx="208599">
                  <c:v>10747.41</c:v>
                </c:pt>
                <c:pt idx="208600">
                  <c:v>14616.83</c:v>
                </c:pt>
                <c:pt idx="208601">
                  <c:v>14182.99</c:v>
                </c:pt>
                <c:pt idx="208602">
                  <c:v>11784.91</c:v>
                </c:pt>
                <c:pt idx="208603">
                  <c:v>14817.63</c:v>
                </c:pt>
                <c:pt idx="208604">
                  <c:v>16359.81</c:v>
                </c:pt>
                <c:pt idx="208605">
                  <c:v>18712.91</c:v>
                </c:pt>
                <c:pt idx="208606">
                  <c:v>16549.98</c:v>
                </c:pt>
                <c:pt idx="208607">
                  <c:v>18134.71</c:v>
                </c:pt>
                <c:pt idx="208608">
                  <c:v>10634.94</c:v>
                </c:pt>
                <c:pt idx="208609">
                  <c:v>11572.73</c:v>
                </c:pt>
                <c:pt idx="208610">
                  <c:v>12236.65</c:v>
                </c:pt>
                <c:pt idx="208611">
                  <c:v>13489.32</c:v>
                </c:pt>
                <c:pt idx="208612">
                  <c:v>14592.19</c:v>
                </c:pt>
                <c:pt idx="208613">
                  <c:v>15406.87</c:v>
                </c:pt>
                <c:pt idx="208614">
                  <c:v>10894.94</c:v>
                </c:pt>
                <c:pt idx="208615">
                  <c:v>9955.02</c:v>
                </c:pt>
                <c:pt idx="208616">
                  <c:v>10464.120000000001</c:v>
                </c:pt>
                <c:pt idx="208617">
                  <c:v>9822.94</c:v>
                </c:pt>
                <c:pt idx="208618">
                  <c:v>8438.64</c:v>
                </c:pt>
                <c:pt idx="208619">
                  <c:v>8674.99</c:v>
                </c:pt>
                <c:pt idx="208620">
                  <c:v>8609.8700000000008</c:v>
                </c:pt>
                <c:pt idx="208621">
                  <c:v>9860.0300000000007</c:v>
                </c:pt>
                <c:pt idx="208622">
                  <c:v>8905.01</c:v>
                </c:pt>
                <c:pt idx="208623">
                  <c:v>9183.2000000000007</c:v>
                </c:pt>
                <c:pt idx="208624">
                  <c:v>9813.81</c:v>
                </c:pt>
                <c:pt idx="208625">
                  <c:v>11722.01</c:v>
                </c:pt>
                <c:pt idx="208626">
                  <c:v>9617.9500000000007</c:v>
                </c:pt>
                <c:pt idx="208627">
                  <c:v>9968.1</c:v>
                </c:pt>
                <c:pt idx="208628">
                  <c:v>11548.97</c:v>
                </c:pt>
                <c:pt idx="208629">
                  <c:v>24241.33</c:v>
                </c:pt>
                <c:pt idx="208630">
                  <c:v>59782.81</c:v>
                </c:pt>
                <c:pt idx="208631">
                  <c:v>26191.77</c:v>
                </c:pt>
                <c:pt idx="208632">
                  <c:v>13795.17</c:v>
                </c:pt>
                <c:pt idx="208633">
                  <c:v>15542.06</c:v>
                </c:pt>
                <c:pt idx="208634">
                  <c:v>19942.849999999999</c:v>
                </c:pt>
                <c:pt idx="208635">
                  <c:v>26276.02</c:v>
                </c:pt>
                <c:pt idx="208636">
                  <c:v>20278.88</c:v>
                </c:pt>
                <c:pt idx="208637">
                  <c:v>28292.75</c:v>
                </c:pt>
                <c:pt idx="208638">
                  <c:v>19222.990000000002</c:v>
                </c:pt>
                <c:pt idx="208639">
                  <c:v>10939.68</c:v>
                </c:pt>
                <c:pt idx="208640">
                  <c:v>12652.34</c:v>
                </c:pt>
                <c:pt idx="208641">
                  <c:v>11697.47</c:v>
                </c:pt>
                <c:pt idx="208642">
                  <c:v>13820.76</c:v>
                </c:pt>
                <c:pt idx="208643">
                  <c:v>12049.84</c:v>
                </c:pt>
                <c:pt idx="208644">
                  <c:v>12018.2</c:v>
                </c:pt>
                <c:pt idx="208645">
                  <c:v>10093.549999999999</c:v>
                </c:pt>
                <c:pt idx="208646">
                  <c:v>10026.59</c:v>
                </c:pt>
                <c:pt idx="208647">
                  <c:v>9884.82</c:v>
                </c:pt>
                <c:pt idx="208648">
                  <c:v>11281.32</c:v>
                </c:pt>
                <c:pt idx="208649">
                  <c:v>9014.86</c:v>
                </c:pt>
                <c:pt idx="208650">
                  <c:v>9323.02</c:v>
                </c:pt>
                <c:pt idx="208651">
                  <c:v>15956.76</c:v>
                </c:pt>
                <c:pt idx="208652">
                  <c:v>23399.75</c:v>
                </c:pt>
                <c:pt idx="208653">
                  <c:v>12759.26</c:v>
                </c:pt>
                <c:pt idx="208654">
                  <c:v>12105.91</c:v>
                </c:pt>
                <c:pt idx="208655">
                  <c:v>14781.09</c:v>
                </c:pt>
                <c:pt idx="208656">
                  <c:v>15127.49</c:v>
                </c:pt>
                <c:pt idx="208657">
                  <c:v>14822.38</c:v>
                </c:pt>
                <c:pt idx="208658">
                  <c:v>15184.09</c:v>
                </c:pt>
                <c:pt idx="208659">
                  <c:v>15458.38</c:v>
                </c:pt>
                <c:pt idx="208660">
                  <c:v>12335.25</c:v>
                </c:pt>
                <c:pt idx="208661">
                  <c:v>14449.35</c:v>
                </c:pt>
                <c:pt idx="208662">
                  <c:v>12426.31</c:v>
                </c:pt>
                <c:pt idx="208663">
                  <c:v>14190.88</c:v>
                </c:pt>
                <c:pt idx="208664">
                  <c:v>10475.89</c:v>
                </c:pt>
                <c:pt idx="208665">
                  <c:v>8857.1</c:v>
                </c:pt>
                <c:pt idx="208666">
                  <c:v>11449.1</c:v>
                </c:pt>
                <c:pt idx="208667">
                  <c:v>10040.83</c:v>
                </c:pt>
                <c:pt idx="208668">
                  <c:v>10071.98</c:v>
                </c:pt>
                <c:pt idx="208669">
                  <c:v>10201.549999999999</c:v>
                </c:pt>
                <c:pt idx="208670">
                  <c:v>9697.3700000000008</c:v>
                </c:pt>
                <c:pt idx="208671">
                  <c:v>8698.89</c:v>
                </c:pt>
                <c:pt idx="208672">
                  <c:v>7677.01</c:v>
                </c:pt>
                <c:pt idx="208673">
                  <c:v>8482.31</c:v>
                </c:pt>
                <c:pt idx="208674">
                  <c:v>9544.4699999999993</c:v>
                </c:pt>
                <c:pt idx="208675">
                  <c:v>7922.56</c:v>
                </c:pt>
                <c:pt idx="208676">
                  <c:v>14179.94</c:v>
                </c:pt>
                <c:pt idx="208677">
                  <c:v>9667.32</c:v>
                </c:pt>
                <c:pt idx="208678">
                  <c:v>8805.39</c:v>
                </c:pt>
                <c:pt idx="208679">
                  <c:v>8164.14</c:v>
                </c:pt>
                <c:pt idx="208680">
                  <c:v>11701.57</c:v>
                </c:pt>
                <c:pt idx="208681">
                  <c:v>13784.95</c:v>
                </c:pt>
                <c:pt idx="208682">
                  <c:v>53286.63</c:v>
                </c:pt>
                <c:pt idx="208683">
                  <c:v>15339.96</c:v>
                </c:pt>
                <c:pt idx="208684">
                  <c:v>13907.93</c:v>
                </c:pt>
                <c:pt idx="208685">
                  <c:v>60650.8</c:v>
                </c:pt>
                <c:pt idx="208686">
                  <c:v>27309.279999999999</c:v>
                </c:pt>
                <c:pt idx="208687">
                  <c:v>44650</c:v>
                </c:pt>
                <c:pt idx="208688">
                  <c:v>22353.21</c:v>
                </c:pt>
                <c:pt idx="208689">
                  <c:v>17279.259999999998</c:v>
                </c:pt>
                <c:pt idx="208690">
                  <c:v>9817.32</c:v>
                </c:pt>
                <c:pt idx="208691">
                  <c:v>10941.83</c:v>
                </c:pt>
                <c:pt idx="208692">
                  <c:v>12417.45</c:v>
                </c:pt>
                <c:pt idx="208693">
                  <c:v>12419.61</c:v>
                </c:pt>
                <c:pt idx="208694">
                  <c:v>11731.66</c:v>
                </c:pt>
                <c:pt idx="208695">
                  <c:v>10929.1</c:v>
                </c:pt>
                <c:pt idx="208696">
                  <c:v>10068.32</c:v>
                </c:pt>
                <c:pt idx="208697">
                  <c:v>8202.83</c:v>
                </c:pt>
                <c:pt idx="208698">
                  <c:v>7355.16</c:v>
                </c:pt>
                <c:pt idx="208699">
                  <c:v>9041.18</c:v>
                </c:pt>
                <c:pt idx="208700">
                  <c:v>8814.4699999999993</c:v>
                </c:pt>
                <c:pt idx="208701">
                  <c:v>12658.03</c:v>
                </c:pt>
                <c:pt idx="208702">
                  <c:v>10891.92</c:v>
                </c:pt>
                <c:pt idx="208703">
                  <c:v>11678.8</c:v>
                </c:pt>
                <c:pt idx="208704">
                  <c:v>4027.77</c:v>
                </c:pt>
                <c:pt idx="208705">
                  <c:v>3262.54</c:v>
                </c:pt>
                <c:pt idx="208706">
                  <c:v>3617.14</c:v>
                </c:pt>
                <c:pt idx="208707">
                  <c:v>3265.61</c:v>
                </c:pt>
                <c:pt idx="208708">
                  <c:v>3706.55</c:v>
                </c:pt>
                <c:pt idx="208709">
                  <c:v>3888.27</c:v>
                </c:pt>
                <c:pt idx="208710">
                  <c:v>3714.66</c:v>
                </c:pt>
                <c:pt idx="208711">
                  <c:v>4669.42</c:v>
                </c:pt>
                <c:pt idx="208712">
                  <c:v>3837.45</c:v>
                </c:pt>
                <c:pt idx="208713">
                  <c:v>4567.72</c:v>
                </c:pt>
                <c:pt idx="208714">
                  <c:v>5255.15</c:v>
                </c:pt>
                <c:pt idx="208715">
                  <c:v>4681.63</c:v>
                </c:pt>
                <c:pt idx="208716">
                  <c:v>4401.08</c:v>
                </c:pt>
                <c:pt idx="208717">
                  <c:v>4061.15</c:v>
                </c:pt>
                <c:pt idx="208718">
                  <c:v>4556.4799999999996</c:v>
                </c:pt>
                <c:pt idx="208719">
                  <c:v>4739.12</c:v>
                </c:pt>
                <c:pt idx="208720">
                  <c:v>4522.38</c:v>
                </c:pt>
                <c:pt idx="208721">
                  <c:v>4981.46</c:v>
                </c:pt>
                <c:pt idx="208722">
                  <c:v>4335.1499999999996</c:v>
                </c:pt>
                <c:pt idx="208723">
                  <c:v>4871.7</c:v>
                </c:pt>
                <c:pt idx="208724">
                  <c:v>4129.08</c:v>
                </c:pt>
                <c:pt idx="208725">
                  <c:v>4848.0600000000004</c:v>
                </c:pt>
                <c:pt idx="208726">
                  <c:v>4108.7</c:v>
                </c:pt>
                <c:pt idx="208727">
                  <c:v>4335</c:v>
                </c:pt>
                <c:pt idx="208728">
                  <c:v>4147.8</c:v>
                </c:pt>
                <c:pt idx="208729">
                  <c:v>4530.6499999999996</c:v>
                </c:pt>
                <c:pt idx="208730">
                  <c:v>4181.78</c:v>
                </c:pt>
                <c:pt idx="208731">
                  <c:v>4705.49</c:v>
                </c:pt>
                <c:pt idx="208732">
                  <c:v>4158.54</c:v>
                </c:pt>
                <c:pt idx="208733">
                  <c:v>4289.99</c:v>
                </c:pt>
                <c:pt idx="208734">
                  <c:v>4503.95</c:v>
                </c:pt>
                <c:pt idx="208735">
                  <c:v>5146.3</c:v>
                </c:pt>
                <c:pt idx="208736">
                  <c:v>3664.98</c:v>
                </c:pt>
                <c:pt idx="208737">
                  <c:v>4374.3599999999997</c:v>
                </c:pt>
                <c:pt idx="208738">
                  <c:v>4096.29</c:v>
                </c:pt>
                <c:pt idx="208739">
                  <c:v>4198.8999999999996</c:v>
                </c:pt>
                <c:pt idx="208740">
                  <c:v>4547.08</c:v>
                </c:pt>
                <c:pt idx="208741">
                  <c:v>3967.05</c:v>
                </c:pt>
                <c:pt idx="208742">
                  <c:v>4050.67</c:v>
                </c:pt>
                <c:pt idx="208743">
                  <c:v>3184.12</c:v>
                </c:pt>
                <c:pt idx="208744">
                  <c:v>3286.05</c:v>
                </c:pt>
                <c:pt idx="208745">
                  <c:v>3220.78</c:v>
                </c:pt>
                <c:pt idx="208746">
                  <c:v>3027.16</c:v>
                </c:pt>
                <c:pt idx="208747">
                  <c:v>3027.34</c:v>
                </c:pt>
                <c:pt idx="208748">
                  <c:v>3107.42</c:v>
                </c:pt>
                <c:pt idx="208749">
                  <c:v>2754.13</c:v>
                </c:pt>
                <c:pt idx="208750">
                  <c:v>2132.36</c:v>
                </c:pt>
                <c:pt idx="208751">
                  <c:v>1661.62</c:v>
                </c:pt>
                <c:pt idx="208752">
                  <c:v>2297.16</c:v>
                </c:pt>
                <c:pt idx="208753">
                  <c:v>2255.33</c:v>
                </c:pt>
                <c:pt idx="208754">
                  <c:v>2403.29</c:v>
                </c:pt>
                <c:pt idx="208755">
                  <c:v>1799.7</c:v>
                </c:pt>
                <c:pt idx="208756">
                  <c:v>2509.65</c:v>
                </c:pt>
                <c:pt idx="208757">
                  <c:v>2818.99</c:v>
                </c:pt>
                <c:pt idx="208758">
                  <c:v>2930.64</c:v>
                </c:pt>
                <c:pt idx="208759">
                  <c:v>2922.95</c:v>
                </c:pt>
                <c:pt idx="208760">
                  <c:v>3448.42</c:v>
                </c:pt>
                <c:pt idx="208761">
                  <c:v>4060.25</c:v>
                </c:pt>
                <c:pt idx="208762">
                  <c:v>3548.72</c:v>
                </c:pt>
                <c:pt idx="208763">
                  <c:v>3568.4</c:v>
                </c:pt>
                <c:pt idx="208764">
                  <c:v>3702.32</c:v>
                </c:pt>
                <c:pt idx="208765">
                  <c:v>3053.68</c:v>
                </c:pt>
                <c:pt idx="208766">
                  <c:v>4012.51</c:v>
                </c:pt>
                <c:pt idx="208767">
                  <c:v>4102.45</c:v>
                </c:pt>
                <c:pt idx="208768">
                  <c:v>3091.46</c:v>
                </c:pt>
                <c:pt idx="208769">
                  <c:v>4050.4</c:v>
                </c:pt>
                <c:pt idx="208770">
                  <c:v>4133.17</c:v>
                </c:pt>
                <c:pt idx="208771">
                  <c:v>3463.74</c:v>
                </c:pt>
                <c:pt idx="208772">
                  <c:v>3729.37</c:v>
                </c:pt>
                <c:pt idx="208773">
                  <c:v>4450.7700000000004</c:v>
                </c:pt>
                <c:pt idx="208774">
                  <c:v>4126.97</c:v>
                </c:pt>
                <c:pt idx="208775">
                  <c:v>4173.53</c:v>
                </c:pt>
                <c:pt idx="208776">
                  <c:v>4132.09</c:v>
                </c:pt>
                <c:pt idx="208777">
                  <c:v>4093.78</c:v>
                </c:pt>
                <c:pt idx="208778">
                  <c:v>4139.08</c:v>
                </c:pt>
                <c:pt idx="208779">
                  <c:v>4731.62</c:v>
                </c:pt>
                <c:pt idx="208780">
                  <c:v>4616.8599999999997</c:v>
                </c:pt>
                <c:pt idx="208781">
                  <c:v>3837.3</c:v>
                </c:pt>
                <c:pt idx="208782">
                  <c:v>4200.78</c:v>
                </c:pt>
                <c:pt idx="208783">
                  <c:v>4546.45</c:v>
                </c:pt>
                <c:pt idx="208784">
                  <c:v>3804.05</c:v>
                </c:pt>
                <c:pt idx="208785">
                  <c:v>4325.6499999999996</c:v>
                </c:pt>
                <c:pt idx="208786">
                  <c:v>3627.12</c:v>
                </c:pt>
                <c:pt idx="208787">
                  <c:v>4216.67</c:v>
                </c:pt>
                <c:pt idx="208788">
                  <c:v>3224.95</c:v>
                </c:pt>
                <c:pt idx="208789">
                  <c:v>2968.31</c:v>
                </c:pt>
                <c:pt idx="208790">
                  <c:v>3081.96</c:v>
                </c:pt>
                <c:pt idx="208791">
                  <c:v>3535.57</c:v>
                </c:pt>
                <c:pt idx="208792">
                  <c:v>4768.41</c:v>
                </c:pt>
                <c:pt idx="208793">
                  <c:v>3766.05</c:v>
                </c:pt>
                <c:pt idx="208794">
                  <c:v>3609.93</c:v>
                </c:pt>
                <c:pt idx="208795">
                  <c:v>3434.51</c:v>
                </c:pt>
                <c:pt idx="208796">
                  <c:v>3588.92</c:v>
                </c:pt>
                <c:pt idx="208797">
                  <c:v>3443.97</c:v>
                </c:pt>
                <c:pt idx="208798">
                  <c:v>3025.97</c:v>
                </c:pt>
                <c:pt idx="208799">
                  <c:v>3124.44</c:v>
                </c:pt>
                <c:pt idx="208800">
                  <c:v>3376.65</c:v>
                </c:pt>
                <c:pt idx="208801">
                  <c:v>3191.34</c:v>
                </c:pt>
                <c:pt idx="208802">
                  <c:v>2567.39</c:v>
                </c:pt>
                <c:pt idx="208803">
                  <c:v>2172.8200000000002</c:v>
                </c:pt>
                <c:pt idx="208804">
                  <c:v>2415.8000000000002</c:v>
                </c:pt>
                <c:pt idx="208805">
                  <c:v>2453.15</c:v>
                </c:pt>
                <c:pt idx="208806">
                  <c:v>2599.4499999999998</c:v>
                </c:pt>
                <c:pt idx="208807">
                  <c:v>2363.41</c:v>
                </c:pt>
                <c:pt idx="208808">
                  <c:v>2795.58</c:v>
                </c:pt>
                <c:pt idx="208809">
                  <c:v>2826.48</c:v>
                </c:pt>
                <c:pt idx="208810">
                  <c:v>2855.05</c:v>
                </c:pt>
                <c:pt idx="208811">
                  <c:v>3883.74</c:v>
                </c:pt>
                <c:pt idx="208812">
                  <c:v>2904.22</c:v>
                </c:pt>
                <c:pt idx="208813">
                  <c:v>3495.75</c:v>
                </c:pt>
                <c:pt idx="208814">
                  <c:v>3672.6</c:v>
                </c:pt>
                <c:pt idx="208815">
                  <c:v>4456.04</c:v>
                </c:pt>
                <c:pt idx="208816">
                  <c:v>3625.51</c:v>
                </c:pt>
                <c:pt idx="208817">
                  <c:v>4161.7299999999996</c:v>
                </c:pt>
                <c:pt idx="208818">
                  <c:v>3326.62</c:v>
                </c:pt>
                <c:pt idx="208819">
                  <c:v>4676.58</c:v>
                </c:pt>
                <c:pt idx="208820">
                  <c:v>4121.7700000000004</c:v>
                </c:pt>
                <c:pt idx="208821">
                  <c:v>3719.1</c:v>
                </c:pt>
                <c:pt idx="208822">
                  <c:v>4088.86</c:v>
                </c:pt>
                <c:pt idx="208823">
                  <c:v>4096.34</c:v>
                </c:pt>
                <c:pt idx="208824">
                  <c:v>4499.2299999999996</c:v>
                </c:pt>
                <c:pt idx="208825">
                  <c:v>4179.2299999999996</c:v>
                </c:pt>
                <c:pt idx="208826">
                  <c:v>4022.52</c:v>
                </c:pt>
                <c:pt idx="208827">
                  <c:v>4370.3100000000004</c:v>
                </c:pt>
                <c:pt idx="208828">
                  <c:v>3608.64</c:v>
                </c:pt>
                <c:pt idx="208829">
                  <c:v>3885.45</c:v>
                </c:pt>
                <c:pt idx="208830">
                  <c:v>4002.03</c:v>
                </c:pt>
                <c:pt idx="208831">
                  <c:v>3724.9</c:v>
                </c:pt>
                <c:pt idx="208832">
                  <c:v>4017.55</c:v>
                </c:pt>
                <c:pt idx="208833">
                  <c:v>3259.53</c:v>
                </c:pt>
                <c:pt idx="208834">
                  <c:v>3580.78</c:v>
                </c:pt>
                <c:pt idx="208835">
                  <c:v>3730.83</c:v>
                </c:pt>
                <c:pt idx="208836">
                  <c:v>4128.1899999999996</c:v>
                </c:pt>
                <c:pt idx="208837">
                  <c:v>3971.54</c:v>
                </c:pt>
                <c:pt idx="208838">
                  <c:v>3412.65</c:v>
                </c:pt>
                <c:pt idx="208839">
                  <c:v>3668.25</c:v>
                </c:pt>
                <c:pt idx="208840">
                  <c:v>3157.55</c:v>
                </c:pt>
                <c:pt idx="208841">
                  <c:v>3026.51</c:v>
                </c:pt>
                <c:pt idx="208842">
                  <c:v>3671.25</c:v>
                </c:pt>
                <c:pt idx="208843">
                  <c:v>3195.46</c:v>
                </c:pt>
                <c:pt idx="208844">
                  <c:v>3615</c:v>
                </c:pt>
                <c:pt idx="208845">
                  <c:v>3897.24</c:v>
                </c:pt>
                <c:pt idx="208846">
                  <c:v>3306.16</c:v>
                </c:pt>
                <c:pt idx="208847">
                  <c:v>37684.160000000003</c:v>
                </c:pt>
                <c:pt idx="208848">
                  <c:v>32519.99</c:v>
                </c:pt>
                <c:pt idx="208849">
                  <c:v>34631.53</c:v>
                </c:pt>
                <c:pt idx="208850">
                  <c:v>34124.78</c:v>
                </c:pt>
                <c:pt idx="208851">
                  <c:v>40959.699999999997</c:v>
                </c:pt>
                <c:pt idx="208852">
                  <c:v>36851.4</c:v>
                </c:pt>
                <c:pt idx="208853">
                  <c:v>36140.31</c:v>
                </c:pt>
                <c:pt idx="208854">
                  <c:v>35837.519999999997</c:v>
                </c:pt>
                <c:pt idx="208855">
                  <c:v>37787.19</c:v>
                </c:pt>
                <c:pt idx="208856">
                  <c:v>36540.980000000003</c:v>
                </c:pt>
                <c:pt idx="208857">
                  <c:v>39482.83</c:v>
                </c:pt>
                <c:pt idx="208858">
                  <c:v>38987.879999999997</c:v>
                </c:pt>
                <c:pt idx="208859">
                  <c:v>36210.15</c:v>
                </c:pt>
                <c:pt idx="208860">
                  <c:v>35942.870000000003</c:v>
                </c:pt>
                <c:pt idx="208861">
                  <c:v>34112.35</c:v>
                </c:pt>
                <c:pt idx="208862">
                  <c:v>34701.17</c:v>
                </c:pt>
                <c:pt idx="208863">
                  <c:v>36697.19</c:v>
                </c:pt>
                <c:pt idx="208864">
                  <c:v>37739.440000000002</c:v>
                </c:pt>
                <c:pt idx="208865">
                  <c:v>37199.86</c:v>
                </c:pt>
                <c:pt idx="208866">
                  <c:v>36810.81</c:v>
                </c:pt>
                <c:pt idx="208867">
                  <c:v>36459.56</c:v>
                </c:pt>
                <c:pt idx="208868">
                  <c:v>38527.370000000003</c:v>
                </c:pt>
                <c:pt idx="208869">
                  <c:v>37040.699999999997</c:v>
                </c:pt>
                <c:pt idx="208870">
                  <c:v>39362.15</c:v>
                </c:pt>
                <c:pt idx="208871">
                  <c:v>39113.89</c:v>
                </c:pt>
                <c:pt idx="208872">
                  <c:v>35669.21</c:v>
                </c:pt>
                <c:pt idx="208873">
                  <c:v>39282.71</c:v>
                </c:pt>
                <c:pt idx="208874">
                  <c:v>36729.449999999997</c:v>
                </c:pt>
                <c:pt idx="208875">
                  <c:v>41636.870000000003</c:v>
                </c:pt>
                <c:pt idx="208876">
                  <c:v>44430.48</c:v>
                </c:pt>
                <c:pt idx="208877">
                  <c:v>45945.27</c:v>
                </c:pt>
                <c:pt idx="208878">
                  <c:v>40061.03</c:v>
                </c:pt>
                <c:pt idx="208879">
                  <c:v>38380.71</c:v>
                </c:pt>
                <c:pt idx="208880">
                  <c:v>38516.28</c:v>
                </c:pt>
                <c:pt idx="208881">
                  <c:v>40360.74</c:v>
                </c:pt>
                <c:pt idx="208882">
                  <c:v>44174.879999999997</c:v>
                </c:pt>
                <c:pt idx="208883">
                  <c:v>38928.44</c:v>
                </c:pt>
                <c:pt idx="208884">
                  <c:v>36267.279999999999</c:v>
                </c:pt>
                <c:pt idx="208885">
                  <c:v>38854.519999999997</c:v>
                </c:pt>
                <c:pt idx="208886">
                  <c:v>38552.720000000001</c:v>
                </c:pt>
                <c:pt idx="208887">
                  <c:v>38383.39</c:v>
                </c:pt>
                <c:pt idx="208888">
                  <c:v>35214.080000000002</c:v>
                </c:pt>
                <c:pt idx="208889">
                  <c:v>35624.589999999997</c:v>
                </c:pt>
                <c:pt idx="208890">
                  <c:v>37370.050000000003</c:v>
                </c:pt>
                <c:pt idx="208891">
                  <c:v>37038.85</c:v>
                </c:pt>
                <c:pt idx="208892">
                  <c:v>34020.720000000001</c:v>
                </c:pt>
                <c:pt idx="208893">
                  <c:v>34133.040000000001</c:v>
                </c:pt>
                <c:pt idx="208894">
                  <c:v>29120.68</c:v>
                </c:pt>
                <c:pt idx="208895">
                  <c:v>37061.919999999998</c:v>
                </c:pt>
                <c:pt idx="208896">
                  <c:v>33248.07</c:v>
                </c:pt>
                <c:pt idx="208897">
                  <c:v>35014.400000000001</c:v>
                </c:pt>
                <c:pt idx="208898">
                  <c:v>29872.77</c:v>
                </c:pt>
                <c:pt idx="208899">
                  <c:v>33986.17</c:v>
                </c:pt>
                <c:pt idx="208900">
                  <c:v>35484.33</c:v>
                </c:pt>
                <c:pt idx="208901">
                  <c:v>36461.25</c:v>
                </c:pt>
                <c:pt idx="208902">
                  <c:v>38042.559999999998</c:v>
                </c:pt>
                <c:pt idx="208903">
                  <c:v>41749.35</c:v>
                </c:pt>
                <c:pt idx="208904">
                  <c:v>36486.97</c:v>
                </c:pt>
                <c:pt idx="208905">
                  <c:v>36257.089999999997</c:v>
                </c:pt>
                <c:pt idx="208906">
                  <c:v>35058.5</c:v>
                </c:pt>
                <c:pt idx="208907">
                  <c:v>36689.4</c:v>
                </c:pt>
                <c:pt idx="208908">
                  <c:v>37358.400000000001</c:v>
                </c:pt>
                <c:pt idx="208909">
                  <c:v>34787.51</c:v>
                </c:pt>
                <c:pt idx="208910">
                  <c:v>37191.449999999997</c:v>
                </c:pt>
                <c:pt idx="208911">
                  <c:v>32049.22</c:v>
                </c:pt>
                <c:pt idx="208912">
                  <c:v>38503.120000000003</c:v>
                </c:pt>
                <c:pt idx="208913">
                  <c:v>34016.879999999997</c:v>
                </c:pt>
                <c:pt idx="208914">
                  <c:v>36134.18</c:v>
                </c:pt>
                <c:pt idx="208915">
                  <c:v>36761.870000000003</c:v>
                </c:pt>
                <c:pt idx="208916">
                  <c:v>36910.53</c:v>
                </c:pt>
                <c:pt idx="208917">
                  <c:v>36030.43</c:v>
                </c:pt>
                <c:pt idx="208918">
                  <c:v>35551.910000000003</c:v>
                </c:pt>
                <c:pt idx="208919">
                  <c:v>35244.629999999997</c:v>
                </c:pt>
                <c:pt idx="208920">
                  <c:v>40518</c:v>
                </c:pt>
                <c:pt idx="208921">
                  <c:v>36189.4</c:v>
                </c:pt>
                <c:pt idx="208922">
                  <c:v>37340.57</c:v>
                </c:pt>
                <c:pt idx="208923">
                  <c:v>36284.449999999997</c:v>
                </c:pt>
                <c:pt idx="208924">
                  <c:v>36935.29</c:v>
                </c:pt>
                <c:pt idx="208925">
                  <c:v>40238.32</c:v>
                </c:pt>
                <c:pt idx="208926">
                  <c:v>39037.129999999997</c:v>
                </c:pt>
                <c:pt idx="208927">
                  <c:v>38950.870000000003</c:v>
                </c:pt>
                <c:pt idx="208928">
                  <c:v>45448</c:v>
                </c:pt>
                <c:pt idx="208929">
                  <c:v>33883.050000000003</c:v>
                </c:pt>
                <c:pt idx="208930">
                  <c:v>42568.04</c:v>
                </c:pt>
                <c:pt idx="208931">
                  <c:v>40198.879999999997</c:v>
                </c:pt>
                <c:pt idx="208932">
                  <c:v>37380.14</c:v>
                </c:pt>
                <c:pt idx="208933">
                  <c:v>39597</c:v>
                </c:pt>
                <c:pt idx="208934">
                  <c:v>41473.660000000003</c:v>
                </c:pt>
                <c:pt idx="208935">
                  <c:v>38202.01</c:v>
                </c:pt>
                <c:pt idx="208936">
                  <c:v>36904.089999999997</c:v>
                </c:pt>
                <c:pt idx="208937">
                  <c:v>38133.129999999997</c:v>
                </c:pt>
                <c:pt idx="208938">
                  <c:v>37640.800000000003</c:v>
                </c:pt>
                <c:pt idx="208939">
                  <c:v>37073.1</c:v>
                </c:pt>
                <c:pt idx="208940">
                  <c:v>35586.36</c:v>
                </c:pt>
                <c:pt idx="208941">
                  <c:v>35264.480000000003</c:v>
                </c:pt>
                <c:pt idx="208942">
                  <c:v>37255.230000000003</c:v>
                </c:pt>
                <c:pt idx="208943">
                  <c:v>38610.06</c:v>
                </c:pt>
                <c:pt idx="208944">
                  <c:v>36918.339999999997</c:v>
                </c:pt>
                <c:pt idx="208945">
                  <c:v>36971.58</c:v>
                </c:pt>
                <c:pt idx="208946">
                  <c:v>32472.04</c:v>
                </c:pt>
                <c:pt idx="208947">
                  <c:v>37948.67</c:v>
                </c:pt>
                <c:pt idx="208948">
                  <c:v>35316.910000000003</c:v>
                </c:pt>
                <c:pt idx="208949">
                  <c:v>35075.589999999997</c:v>
                </c:pt>
                <c:pt idx="208950">
                  <c:v>29349.08</c:v>
                </c:pt>
                <c:pt idx="208951">
                  <c:v>36753.65</c:v>
                </c:pt>
                <c:pt idx="208952">
                  <c:v>35782.720000000001</c:v>
                </c:pt>
                <c:pt idx="208953">
                  <c:v>34287.699999999997</c:v>
                </c:pt>
                <c:pt idx="208954">
                  <c:v>37533.75</c:v>
                </c:pt>
                <c:pt idx="208955">
                  <c:v>38893.03</c:v>
                </c:pt>
                <c:pt idx="208956">
                  <c:v>39749.79</c:v>
                </c:pt>
                <c:pt idx="208957">
                  <c:v>35396.160000000003</c:v>
                </c:pt>
                <c:pt idx="208958">
                  <c:v>38040.21</c:v>
                </c:pt>
                <c:pt idx="208959">
                  <c:v>36881.660000000003</c:v>
                </c:pt>
                <c:pt idx="208960">
                  <c:v>39008.839999999997</c:v>
                </c:pt>
                <c:pt idx="208961">
                  <c:v>32251.98</c:v>
                </c:pt>
                <c:pt idx="208962">
                  <c:v>38472.1</c:v>
                </c:pt>
                <c:pt idx="208963">
                  <c:v>34903.06</c:v>
                </c:pt>
                <c:pt idx="208964">
                  <c:v>36972.33</c:v>
                </c:pt>
                <c:pt idx="208965">
                  <c:v>35636.769999999997</c:v>
                </c:pt>
                <c:pt idx="208966">
                  <c:v>33283.19</c:v>
                </c:pt>
                <c:pt idx="208967">
                  <c:v>38171.99</c:v>
                </c:pt>
                <c:pt idx="208968">
                  <c:v>39011.43</c:v>
                </c:pt>
                <c:pt idx="208969">
                  <c:v>39113.769999999997</c:v>
                </c:pt>
                <c:pt idx="208970">
                  <c:v>36826.97</c:v>
                </c:pt>
                <c:pt idx="208971">
                  <c:v>36492.69</c:v>
                </c:pt>
                <c:pt idx="208972">
                  <c:v>37355.620000000003</c:v>
                </c:pt>
                <c:pt idx="208973">
                  <c:v>38893.43</c:v>
                </c:pt>
                <c:pt idx="208974">
                  <c:v>35494.25</c:v>
                </c:pt>
                <c:pt idx="208975">
                  <c:v>37731.5</c:v>
                </c:pt>
                <c:pt idx="208976">
                  <c:v>37500.14</c:v>
                </c:pt>
                <c:pt idx="208977">
                  <c:v>40909.480000000003</c:v>
                </c:pt>
                <c:pt idx="208978">
                  <c:v>39259.800000000003</c:v>
                </c:pt>
                <c:pt idx="208979">
                  <c:v>40648.99</c:v>
                </c:pt>
                <c:pt idx="208980">
                  <c:v>44515.92</c:v>
                </c:pt>
                <c:pt idx="208981">
                  <c:v>41014.589999999997</c:v>
                </c:pt>
                <c:pt idx="208982">
                  <c:v>43361.65</c:v>
                </c:pt>
                <c:pt idx="208983">
                  <c:v>39470.97</c:v>
                </c:pt>
                <c:pt idx="208984">
                  <c:v>38134.089999999997</c:v>
                </c:pt>
                <c:pt idx="208985">
                  <c:v>39274.78</c:v>
                </c:pt>
                <c:pt idx="208986">
                  <c:v>40200.959999999999</c:v>
                </c:pt>
                <c:pt idx="208987">
                  <c:v>39228.620000000003</c:v>
                </c:pt>
                <c:pt idx="208988">
                  <c:v>37511.01</c:v>
                </c:pt>
                <c:pt idx="208989">
                  <c:v>40691.78</c:v>
                </c:pt>
                <c:pt idx="208990">
                  <c:v>20553.97</c:v>
                </c:pt>
                <c:pt idx="208991">
                  <c:v>20283.91</c:v>
                </c:pt>
                <c:pt idx="208992">
                  <c:v>20113.78</c:v>
                </c:pt>
                <c:pt idx="208993">
                  <c:v>16665.689999999999</c:v>
                </c:pt>
                <c:pt idx="208994">
                  <c:v>19895.740000000002</c:v>
                </c:pt>
                <c:pt idx="208995">
                  <c:v>17525.53</c:v>
                </c:pt>
                <c:pt idx="208996">
                  <c:v>17881.349999999999</c:v>
                </c:pt>
                <c:pt idx="208997">
                  <c:v>17695.68</c:v>
                </c:pt>
                <c:pt idx="208998">
                  <c:v>18856.93</c:v>
                </c:pt>
                <c:pt idx="208999">
                  <c:v>15399.96</c:v>
                </c:pt>
                <c:pt idx="209000">
                  <c:v>17146.39</c:v>
                </c:pt>
                <c:pt idx="209001">
                  <c:v>15589.41</c:v>
                </c:pt>
                <c:pt idx="209002">
                  <c:v>16809.72</c:v>
                </c:pt>
                <c:pt idx="209003">
                  <c:v>16964.16</c:v>
                </c:pt>
                <c:pt idx="209004">
                  <c:v>18038.509999999998</c:v>
                </c:pt>
                <c:pt idx="209005">
                  <c:v>16146.81</c:v>
                </c:pt>
                <c:pt idx="209006">
                  <c:v>16325.03</c:v>
                </c:pt>
                <c:pt idx="209007">
                  <c:v>16964.509999999998</c:v>
                </c:pt>
                <c:pt idx="209008">
                  <c:v>16224.42</c:v>
                </c:pt>
                <c:pt idx="209009">
                  <c:v>17001.330000000002</c:v>
                </c:pt>
                <c:pt idx="209010">
                  <c:v>15885.66</c:v>
                </c:pt>
                <c:pt idx="209011">
                  <c:v>17528.61</c:v>
                </c:pt>
                <c:pt idx="209012">
                  <c:v>15552.89</c:v>
                </c:pt>
                <c:pt idx="209013">
                  <c:v>15049.47</c:v>
                </c:pt>
                <c:pt idx="209014">
                  <c:v>14079.93</c:v>
                </c:pt>
                <c:pt idx="209015">
                  <c:v>14567.06</c:v>
                </c:pt>
                <c:pt idx="209016">
                  <c:v>15607.82</c:v>
                </c:pt>
                <c:pt idx="209017">
                  <c:v>16759.5</c:v>
                </c:pt>
                <c:pt idx="209018">
                  <c:v>19160.22</c:v>
                </c:pt>
                <c:pt idx="209019">
                  <c:v>19489.75</c:v>
                </c:pt>
                <c:pt idx="209020">
                  <c:v>17741.580000000002</c:v>
                </c:pt>
                <c:pt idx="209021">
                  <c:v>17555.91</c:v>
                </c:pt>
                <c:pt idx="209022">
                  <c:v>17885.900000000001</c:v>
                </c:pt>
                <c:pt idx="209023">
                  <c:v>15687.99</c:v>
                </c:pt>
                <c:pt idx="209024">
                  <c:v>16027.3</c:v>
                </c:pt>
                <c:pt idx="209025">
                  <c:v>18540.57</c:v>
                </c:pt>
                <c:pt idx="209026">
                  <c:v>16486.89</c:v>
                </c:pt>
                <c:pt idx="209027">
                  <c:v>16570.2</c:v>
                </c:pt>
                <c:pt idx="209028">
                  <c:v>16319.98</c:v>
                </c:pt>
                <c:pt idx="209029">
                  <c:v>18566.169999999998</c:v>
                </c:pt>
                <c:pt idx="209030">
                  <c:v>20567.25</c:v>
                </c:pt>
                <c:pt idx="209031">
                  <c:v>21366.95</c:v>
                </c:pt>
                <c:pt idx="209032">
                  <c:v>41354.68</c:v>
                </c:pt>
                <c:pt idx="209033">
                  <c:v>21472.7</c:v>
                </c:pt>
                <c:pt idx="209034">
                  <c:v>29622.17</c:v>
                </c:pt>
                <c:pt idx="209035">
                  <c:v>34237.58</c:v>
                </c:pt>
                <c:pt idx="209036">
                  <c:v>59850.75</c:v>
                </c:pt>
                <c:pt idx="209037">
                  <c:v>13418.97</c:v>
                </c:pt>
                <c:pt idx="209038">
                  <c:v>14019.43</c:v>
                </c:pt>
                <c:pt idx="209039">
                  <c:v>12131.73</c:v>
                </c:pt>
                <c:pt idx="209040">
                  <c:v>13670.62</c:v>
                </c:pt>
                <c:pt idx="209041">
                  <c:v>12762.97</c:v>
                </c:pt>
                <c:pt idx="209042">
                  <c:v>15082.03</c:v>
                </c:pt>
                <c:pt idx="209043">
                  <c:v>16784.79</c:v>
                </c:pt>
                <c:pt idx="209044">
                  <c:v>16674.72</c:v>
                </c:pt>
                <c:pt idx="209045">
                  <c:v>16062.59</c:v>
                </c:pt>
                <c:pt idx="209046">
                  <c:v>18182.53</c:v>
                </c:pt>
                <c:pt idx="209047">
                  <c:v>15742.1</c:v>
                </c:pt>
                <c:pt idx="209048">
                  <c:v>14369.29</c:v>
                </c:pt>
                <c:pt idx="209049">
                  <c:v>16160.63</c:v>
                </c:pt>
                <c:pt idx="209050">
                  <c:v>15150.63</c:v>
                </c:pt>
                <c:pt idx="209051">
                  <c:v>15680.14</c:v>
                </c:pt>
                <c:pt idx="209052">
                  <c:v>14125.69</c:v>
                </c:pt>
                <c:pt idx="209053">
                  <c:v>17821.5</c:v>
                </c:pt>
                <c:pt idx="209054">
                  <c:v>15472.73</c:v>
                </c:pt>
                <c:pt idx="209055">
                  <c:v>14754.41</c:v>
                </c:pt>
                <c:pt idx="209056">
                  <c:v>14814.79</c:v>
                </c:pt>
                <c:pt idx="209057">
                  <c:v>13735.35</c:v>
                </c:pt>
                <c:pt idx="209058">
                  <c:v>12449.79</c:v>
                </c:pt>
                <c:pt idx="209059">
                  <c:v>14352.55</c:v>
                </c:pt>
                <c:pt idx="209060">
                  <c:v>13567.06</c:v>
                </c:pt>
                <c:pt idx="209061">
                  <c:v>15544.5</c:v>
                </c:pt>
                <c:pt idx="209062">
                  <c:v>13586.97</c:v>
                </c:pt>
                <c:pt idx="209063">
                  <c:v>15687.57</c:v>
                </c:pt>
                <c:pt idx="209064">
                  <c:v>14446.54</c:v>
                </c:pt>
                <c:pt idx="209065">
                  <c:v>13606.7</c:v>
                </c:pt>
                <c:pt idx="209066">
                  <c:v>13138.83</c:v>
                </c:pt>
                <c:pt idx="209067">
                  <c:v>14014.77</c:v>
                </c:pt>
                <c:pt idx="209068">
                  <c:v>15280.07</c:v>
                </c:pt>
                <c:pt idx="209069">
                  <c:v>15411.02</c:v>
                </c:pt>
                <c:pt idx="209070">
                  <c:v>17731.25</c:v>
                </c:pt>
                <c:pt idx="209071">
                  <c:v>17994.32</c:v>
                </c:pt>
                <c:pt idx="209072">
                  <c:v>14238.18</c:v>
                </c:pt>
                <c:pt idx="209073">
                  <c:v>14988.6</c:v>
                </c:pt>
                <c:pt idx="209074">
                  <c:v>13964.71</c:v>
                </c:pt>
                <c:pt idx="209075">
                  <c:v>12806.55</c:v>
                </c:pt>
                <c:pt idx="209076">
                  <c:v>13661.75</c:v>
                </c:pt>
                <c:pt idx="209077">
                  <c:v>14195.71</c:v>
                </c:pt>
                <c:pt idx="209078">
                  <c:v>12745.23</c:v>
                </c:pt>
                <c:pt idx="209079">
                  <c:v>13643.6</c:v>
                </c:pt>
                <c:pt idx="209080">
                  <c:v>15910</c:v>
                </c:pt>
                <c:pt idx="209081">
                  <c:v>16052.07</c:v>
                </c:pt>
                <c:pt idx="209082">
                  <c:v>17270.75</c:v>
                </c:pt>
                <c:pt idx="209083">
                  <c:v>19186.189999999999</c:v>
                </c:pt>
                <c:pt idx="209084">
                  <c:v>38101.47</c:v>
                </c:pt>
                <c:pt idx="209085">
                  <c:v>22063.81</c:v>
                </c:pt>
                <c:pt idx="209086">
                  <c:v>26344.720000000001</c:v>
                </c:pt>
                <c:pt idx="209087">
                  <c:v>33299.33</c:v>
                </c:pt>
                <c:pt idx="209088">
                  <c:v>48106.76</c:v>
                </c:pt>
                <c:pt idx="209089">
                  <c:v>22305.24</c:v>
                </c:pt>
                <c:pt idx="209090">
                  <c:v>12868.09</c:v>
                </c:pt>
                <c:pt idx="209091">
                  <c:v>14655.77</c:v>
                </c:pt>
                <c:pt idx="209092">
                  <c:v>13371.62</c:v>
                </c:pt>
                <c:pt idx="209093">
                  <c:v>12413.46</c:v>
                </c:pt>
                <c:pt idx="209094">
                  <c:v>14576.55</c:v>
                </c:pt>
                <c:pt idx="209095">
                  <c:v>18581.39</c:v>
                </c:pt>
                <c:pt idx="209096">
                  <c:v>15745</c:v>
                </c:pt>
                <c:pt idx="209097">
                  <c:v>14677.43</c:v>
                </c:pt>
                <c:pt idx="209098">
                  <c:v>15063.34</c:v>
                </c:pt>
                <c:pt idx="209099">
                  <c:v>14970.52</c:v>
                </c:pt>
                <c:pt idx="209100">
                  <c:v>14328.13</c:v>
                </c:pt>
                <c:pt idx="209101">
                  <c:v>12724.63</c:v>
                </c:pt>
                <c:pt idx="209102">
                  <c:v>13470.74</c:v>
                </c:pt>
                <c:pt idx="209103">
                  <c:v>19714.830000000002</c:v>
                </c:pt>
                <c:pt idx="209104">
                  <c:v>14373.54</c:v>
                </c:pt>
                <c:pt idx="209105">
                  <c:v>15325.06</c:v>
                </c:pt>
                <c:pt idx="209106">
                  <c:v>15143.34</c:v>
                </c:pt>
                <c:pt idx="209107">
                  <c:v>16319.43</c:v>
                </c:pt>
                <c:pt idx="209108">
                  <c:v>18164.84</c:v>
                </c:pt>
                <c:pt idx="209109">
                  <c:v>16828.689999999999</c:v>
                </c:pt>
                <c:pt idx="209110">
                  <c:v>14716.52</c:v>
                </c:pt>
                <c:pt idx="209111">
                  <c:v>15932.37</c:v>
                </c:pt>
                <c:pt idx="209112">
                  <c:v>15277.03</c:v>
                </c:pt>
                <c:pt idx="209113">
                  <c:v>16162.29</c:v>
                </c:pt>
                <c:pt idx="209114">
                  <c:v>14657.22</c:v>
                </c:pt>
                <c:pt idx="209115">
                  <c:v>14805.96</c:v>
                </c:pt>
                <c:pt idx="209116">
                  <c:v>15698.23</c:v>
                </c:pt>
                <c:pt idx="209117">
                  <c:v>13611.8</c:v>
                </c:pt>
                <c:pt idx="209118">
                  <c:v>13830.75</c:v>
                </c:pt>
                <c:pt idx="209119">
                  <c:v>13175.24</c:v>
                </c:pt>
                <c:pt idx="209120">
                  <c:v>14808.07</c:v>
                </c:pt>
                <c:pt idx="209121">
                  <c:v>14530.9</c:v>
                </c:pt>
                <c:pt idx="209122">
                  <c:v>14697.14</c:v>
                </c:pt>
                <c:pt idx="209123">
                  <c:v>18025.810000000001</c:v>
                </c:pt>
                <c:pt idx="209124">
                  <c:v>17359.59</c:v>
                </c:pt>
                <c:pt idx="209125">
                  <c:v>14427.49</c:v>
                </c:pt>
                <c:pt idx="209126">
                  <c:v>13347.19</c:v>
                </c:pt>
                <c:pt idx="209127">
                  <c:v>15031.53</c:v>
                </c:pt>
                <c:pt idx="209128">
                  <c:v>13536.89</c:v>
                </c:pt>
                <c:pt idx="209129">
                  <c:v>16788.2</c:v>
                </c:pt>
                <c:pt idx="209130">
                  <c:v>15947.61</c:v>
                </c:pt>
                <c:pt idx="209131">
                  <c:v>15870.12</c:v>
                </c:pt>
                <c:pt idx="209132">
                  <c:v>16601.849999999999</c:v>
                </c:pt>
                <c:pt idx="209133">
                  <c:v>3781.94</c:v>
                </c:pt>
                <c:pt idx="209134">
                  <c:v>7046.11</c:v>
                </c:pt>
                <c:pt idx="209135">
                  <c:v>4144.83</c:v>
                </c:pt>
                <c:pt idx="209136">
                  <c:v>4050.57</c:v>
                </c:pt>
                <c:pt idx="209137">
                  <c:v>5633.06</c:v>
                </c:pt>
                <c:pt idx="209138">
                  <c:v>11312.39</c:v>
                </c:pt>
                <c:pt idx="209139">
                  <c:v>12267.22</c:v>
                </c:pt>
                <c:pt idx="209140">
                  <c:v>21375.77</c:v>
                </c:pt>
                <c:pt idx="209141">
                  <c:v>19113.5</c:v>
                </c:pt>
                <c:pt idx="209142">
                  <c:v>32625.200000000001</c:v>
                </c:pt>
                <c:pt idx="209143">
                  <c:v>38666.51</c:v>
                </c:pt>
                <c:pt idx="209144">
                  <c:v>38642.85</c:v>
                </c:pt>
                <c:pt idx="209145">
                  <c:v>34538.21</c:v>
                </c:pt>
                <c:pt idx="209146">
                  <c:v>48657.51</c:v>
                </c:pt>
                <c:pt idx="209147">
                  <c:v>32510.23</c:v>
                </c:pt>
                <c:pt idx="209148">
                  <c:v>49214.63</c:v>
                </c:pt>
                <c:pt idx="209149">
                  <c:v>60972.74</c:v>
                </c:pt>
                <c:pt idx="209150">
                  <c:v>67800.75</c:v>
                </c:pt>
                <c:pt idx="209151">
                  <c:v>47017.81</c:v>
                </c:pt>
                <c:pt idx="209152">
                  <c:v>43022.06</c:v>
                </c:pt>
                <c:pt idx="209153">
                  <c:v>50046.46</c:v>
                </c:pt>
                <c:pt idx="209154">
                  <c:v>49734.91</c:v>
                </c:pt>
                <c:pt idx="209155">
                  <c:v>49367.360000000001</c:v>
                </c:pt>
                <c:pt idx="209156">
                  <c:v>27629.83</c:v>
                </c:pt>
                <c:pt idx="209157">
                  <c:v>29864.71</c:v>
                </c:pt>
                <c:pt idx="209158">
                  <c:v>27334.47</c:v>
                </c:pt>
                <c:pt idx="209159">
                  <c:v>27628.09</c:v>
                </c:pt>
                <c:pt idx="209160">
                  <c:v>23286.05</c:v>
                </c:pt>
                <c:pt idx="209161">
                  <c:v>19774.86</c:v>
                </c:pt>
                <c:pt idx="209162">
                  <c:v>15070.61</c:v>
                </c:pt>
                <c:pt idx="209163">
                  <c:v>17541.87</c:v>
                </c:pt>
                <c:pt idx="209164">
                  <c:v>14802.29</c:v>
                </c:pt>
                <c:pt idx="209165">
                  <c:v>9998.73</c:v>
                </c:pt>
                <c:pt idx="209166">
                  <c:v>9034.4599999999991</c:v>
                </c:pt>
                <c:pt idx="209167">
                  <c:v>5507.89</c:v>
                </c:pt>
                <c:pt idx="209168">
                  <c:v>6845.39</c:v>
                </c:pt>
                <c:pt idx="209169">
                  <c:v>7312.36</c:v>
                </c:pt>
                <c:pt idx="209170">
                  <c:v>5282.19</c:v>
                </c:pt>
                <c:pt idx="209171">
                  <c:v>5371.02</c:v>
                </c:pt>
                <c:pt idx="209172">
                  <c:v>3510.43</c:v>
                </c:pt>
                <c:pt idx="209173">
                  <c:v>3361.8</c:v>
                </c:pt>
                <c:pt idx="209174">
                  <c:v>3302.29</c:v>
                </c:pt>
                <c:pt idx="209175">
                  <c:v>3126.69</c:v>
                </c:pt>
                <c:pt idx="209176">
                  <c:v>2340.92</c:v>
                </c:pt>
                <c:pt idx="209177">
                  <c:v>1973.66</c:v>
                </c:pt>
                <c:pt idx="209178">
                  <c:v>4285.08</c:v>
                </c:pt>
                <c:pt idx="209179">
                  <c:v>3546</c:v>
                </c:pt>
                <c:pt idx="209180">
                  <c:v>12808.14</c:v>
                </c:pt>
                <c:pt idx="209181">
                  <c:v>5388.72</c:v>
                </c:pt>
                <c:pt idx="209182">
                  <c:v>6037.55</c:v>
                </c:pt>
                <c:pt idx="209183">
                  <c:v>4839.26</c:v>
                </c:pt>
                <c:pt idx="209184">
                  <c:v>6137.79</c:v>
                </c:pt>
                <c:pt idx="209185">
                  <c:v>5216.79</c:v>
                </c:pt>
                <c:pt idx="209186">
                  <c:v>5814.68</c:v>
                </c:pt>
                <c:pt idx="209187">
                  <c:v>2870.68</c:v>
                </c:pt>
                <c:pt idx="209188">
                  <c:v>3965.55</c:v>
                </c:pt>
                <c:pt idx="209189">
                  <c:v>4434.3999999999996</c:v>
                </c:pt>
                <c:pt idx="209190">
                  <c:v>5799.24</c:v>
                </c:pt>
                <c:pt idx="209191">
                  <c:v>10118.74</c:v>
                </c:pt>
                <c:pt idx="209192">
                  <c:v>11485.79</c:v>
                </c:pt>
                <c:pt idx="209193">
                  <c:v>11607.22</c:v>
                </c:pt>
                <c:pt idx="209194">
                  <c:v>15196.77</c:v>
                </c:pt>
                <c:pt idx="209195">
                  <c:v>18251.419999999998</c:v>
                </c:pt>
                <c:pt idx="209196">
                  <c:v>21771.29</c:v>
                </c:pt>
                <c:pt idx="209197">
                  <c:v>20633.240000000002</c:v>
                </c:pt>
                <c:pt idx="209198">
                  <c:v>39444.36</c:v>
                </c:pt>
                <c:pt idx="209199">
                  <c:v>49545.52</c:v>
                </c:pt>
                <c:pt idx="209200">
                  <c:v>28346.27</c:v>
                </c:pt>
                <c:pt idx="209201">
                  <c:v>51788.38</c:v>
                </c:pt>
                <c:pt idx="209202">
                  <c:v>69025.539999999994</c:v>
                </c:pt>
                <c:pt idx="209203">
                  <c:v>53775.07</c:v>
                </c:pt>
                <c:pt idx="209204">
                  <c:v>36218.49</c:v>
                </c:pt>
                <c:pt idx="209205">
                  <c:v>40786.39</c:v>
                </c:pt>
                <c:pt idx="209206">
                  <c:v>49132.39</c:v>
                </c:pt>
                <c:pt idx="209207">
                  <c:v>46284.39</c:v>
                </c:pt>
                <c:pt idx="209208">
                  <c:v>37759.82</c:v>
                </c:pt>
                <c:pt idx="209209">
                  <c:v>36181.75</c:v>
                </c:pt>
                <c:pt idx="209210">
                  <c:v>26833.96</c:v>
                </c:pt>
                <c:pt idx="209211">
                  <c:v>25609.1</c:v>
                </c:pt>
                <c:pt idx="209212">
                  <c:v>21926.42</c:v>
                </c:pt>
                <c:pt idx="209213">
                  <c:v>16221.99</c:v>
                </c:pt>
                <c:pt idx="209214">
                  <c:v>18639.16</c:v>
                </c:pt>
                <c:pt idx="209215">
                  <c:v>16961.02</c:v>
                </c:pt>
                <c:pt idx="209216">
                  <c:v>15555.49</c:v>
                </c:pt>
                <c:pt idx="209217">
                  <c:v>12405.82</c:v>
                </c:pt>
                <c:pt idx="209218">
                  <c:v>8370.83</c:v>
                </c:pt>
                <c:pt idx="209219">
                  <c:v>6861.2</c:v>
                </c:pt>
                <c:pt idx="209220">
                  <c:v>7688.95</c:v>
                </c:pt>
                <c:pt idx="209221">
                  <c:v>6214.16</c:v>
                </c:pt>
                <c:pt idx="209222">
                  <c:v>4679.13</c:v>
                </c:pt>
                <c:pt idx="209223">
                  <c:v>5109.7700000000004</c:v>
                </c:pt>
                <c:pt idx="209224">
                  <c:v>7479.17</c:v>
                </c:pt>
                <c:pt idx="209225">
                  <c:v>4894.38</c:v>
                </c:pt>
                <c:pt idx="209226">
                  <c:v>3724.38</c:v>
                </c:pt>
                <c:pt idx="209227">
                  <c:v>4643.97</c:v>
                </c:pt>
                <c:pt idx="209228">
                  <c:v>2694.93</c:v>
                </c:pt>
                <c:pt idx="209229">
                  <c:v>3064.39</c:v>
                </c:pt>
                <c:pt idx="209230">
                  <c:v>2650.49</c:v>
                </c:pt>
                <c:pt idx="209231">
                  <c:v>2526.5700000000002</c:v>
                </c:pt>
                <c:pt idx="209232">
                  <c:v>2325.7600000000002</c:v>
                </c:pt>
                <c:pt idx="209233">
                  <c:v>2048.25</c:v>
                </c:pt>
                <c:pt idx="209234">
                  <c:v>2440.9299999999998</c:v>
                </c:pt>
                <c:pt idx="209235">
                  <c:v>5085.0200000000004</c:v>
                </c:pt>
                <c:pt idx="209236">
                  <c:v>4007.39</c:v>
                </c:pt>
                <c:pt idx="209237">
                  <c:v>2868.28</c:v>
                </c:pt>
                <c:pt idx="209238">
                  <c:v>2633.7</c:v>
                </c:pt>
                <c:pt idx="209239">
                  <c:v>2202.8200000000002</c:v>
                </c:pt>
                <c:pt idx="209240">
                  <c:v>1834.93</c:v>
                </c:pt>
                <c:pt idx="209241">
                  <c:v>3179.18</c:v>
                </c:pt>
                <c:pt idx="209242">
                  <c:v>6474.56</c:v>
                </c:pt>
                <c:pt idx="209243">
                  <c:v>11183.96</c:v>
                </c:pt>
                <c:pt idx="209244">
                  <c:v>22016.82</c:v>
                </c:pt>
                <c:pt idx="209245">
                  <c:v>17763.39</c:v>
                </c:pt>
                <c:pt idx="209246">
                  <c:v>19786.75</c:v>
                </c:pt>
                <c:pt idx="209247">
                  <c:v>20230.45</c:v>
                </c:pt>
                <c:pt idx="209248">
                  <c:v>37451.269999999997</c:v>
                </c:pt>
                <c:pt idx="209249">
                  <c:v>26716.29</c:v>
                </c:pt>
                <c:pt idx="209250">
                  <c:v>29290.37</c:v>
                </c:pt>
                <c:pt idx="209251">
                  <c:v>31075.96</c:v>
                </c:pt>
                <c:pt idx="209252">
                  <c:v>39264.17</c:v>
                </c:pt>
                <c:pt idx="209253">
                  <c:v>49526.01</c:v>
                </c:pt>
                <c:pt idx="209254">
                  <c:v>63659.9</c:v>
                </c:pt>
                <c:pt idx="209255">
                  <c:v>39470.58</c:v>
                </c:pt>
                <c:pt idx="209256">
                  <c:v>44172.67</c:v>
                </c:pt>
                <c:pt idx="209257">
                  <c:v>49793.37</c:v>
                </c:pt>
                <c:pt idx="209258">
                  <c:v>42973.46</c:v>
                </c:pt>
                <c:pt idx="209259">
                  <c:v>50046.3</c:v>
                </c:pt>
                <c:pt idx="209260">
                  <c:v>33515.949999999997</c:v>
                </c:pt>
                <c:pt idx="209261">
                  <c:v>28140.69</c:v>
                </c:pt>
                <c:pt idx="209262">
                  <c:v>25185.98</c:v>
                </c:pt>
                <c:pt idx="209263">
                  <c:v>21481.72</c:v>
                </c:pt>
                <c:pt idx="209264">
                  <c:v>21757.06</c:v>
                </c:pt>
                <c:pt idx="209265">
                  <c:v>17816.68</c:v>
                </c:pt>
                <c:pt idx="209266">
                  <c:v>16552.73</c:v>
                </c:pt>
                <c:pt idx="209267">
                  <c:v>14559.18</c:v>
                </c:pt>
                <c:pt idx="209268">
                  <c:v>15411.3</c:v>
                </c:pt>
                <c:pt idx="209269">
                  <c:v>10676.58</c:v>
                </c:pt>
                <c:pt idx="209270">
                  <c:v>7586.71</c:v>
                </c:pt>
                <c:pt idx="209271">
                  <c:v>6831.35</c:v>
                </c:pt>
                <c:pt idx="209272">
                  <c:v>5960.99</c:v>
                </c:pt>
                <c:pt idx="209273">
                  <c:v>5159.17</c:v>
                </c:pt>
                <c:pt idx="209274">
                  <c:v>4163.92</c:v>
                </c:pt>
                <c:pt idx="209275">
                  <c:v>4210</c:v>
                </c:pt>
                <c:pt idx="209276">
                  <c:v>17470.12</c:v>
                </c:pt>
                <c:pt idx="209277">
                  <c:v>17336.23</c:v>
                </c:pt>
                <c:pt idx="209278">
                  <c:v>17793.43</c:v>
                </c:pt>
                <c:pt idx="209279">
                  <c:v>17472.45</c:v>
                </c:pt>
                <c:pt idx="209280">
                  <c:v>18590.09</c:v>
                </c:pt>
                <c:pt idx="209281">
                  <c:v>17729.8</c:v>
                </c:pt>
                <c:pt idx="209282">
                  <c:v>16445.740000000002</c:v>
                </c:pt>
                <c:pt idx="209283">
                  <c:v>15754.76</c:v>
                </c:pt>
                <c:pt idx="209284">
                  <c:v>17161.16</c:v>
                </c:pt>
                <c:pt idx="209285">
                  <c:v>12540.36</c:v>
                </c:pt>
                <c:pt idx="209286">
                  <c:v>15667.4</c:v>
                </c:pt>
                <c:pt idx="209287">
                  <c:v>13937.01</c:v>
                </c:pt>
                <c:pt idx="209288">
                  <c:v>14391.46</c:v>
                </c:pt>
                <c:pt idx="209289">
                  <c:v>14261.94</c:v>
                </c:pt>
                <c:pt idx="209290">
                  <c:v>16463.91</c:v>
                </c:pt>
                <c:pt idx="209291">
                  <c:v>12638.24</c:v>
                </c:pt>
                <c:pt idx="209292">
                  <c:v>14774.65</c:v>
                </c:pt>
                <c:pt idx="209293">
                  <c:v>13558.06</c:v>
                </c:pt>
                <c:pt idx="209294">
                  <c:v>14166.88</c:v>
                </c:pt>
                <c:pt idx="209295">
                  <c:v>14665.22</c:v>
                </c:pt>
                <c:pt idx="209296">
                  <c:v>12631.41</c:v>
                </c:pt>
                <c:pt idx="209297">
                  <c:v>16335.02</c:v>
                </c:pt>
                <c:pt idx="209298">
                  <c:v>12643.82</c:v>
                </c:pt>
                <c:pt idx="209299">
                  <c:v>14459.07</c:v>
                </c:pt>
                <c:pt idx="209300">
                  <c:v>13384.68</c:v>
                </c:pt>
                <c:pt idx="209301">
                  <c:v>13073.81</c:v>
                </c:pt>
                <c:pt idx="209302">
                  <c:v>14441.74</c:v>
                </c:pt>
                <c:pt idx="209303">
                  <c:v>15097.46</c:v>
                </c:pt>
                <c:pt idx="209304">
                  <c:v>17946.11</c:v>
                </c:pt>
                <c:pt idx="209305">
                  <c:v>19442.27</c:v>
                </c:pt>
                <c:pt idx="209306">
                  <c:v>15621.91</c:v>
                </c:pt>
                <c:pt idx="209307">
                  <c:v>15461.52</c:v>
                </c:pt>
                <c:pt idx="209308">
                  <c:v>14204.77</c:v>
                </c:pt>
                <c:pt idx="209309">
                  <c:v>15523.97</c:v>
                </c:pt>
                <c:pt idx="209310">
                  <c:v>15343.31</c:v>
                </c:pt>
                <c:pt idx="209311">
                  <c:v>16001.53</c:v>
                </c:pt>
                <c:pt idx="209312">
                  <c:v>16461.650000000001</c:v>
                </c:pt>
                <c:pt idx="209313">
                  <c:v>16659.669999999998</c:v>
                </c:pt>
                <c:pt idx="209314">
                  <c:v>15092.28</c:v>
                </c:pt>
                <c:pt idx="209315">
                  <c:v>16542.45</c:v>
                </c:pt>
                <c:pt idx="209316">
                  <c:v>17387.93</c:v>
                </c:pt>
                <c:pt idx="209317">
                  <c:v>17322.349999999999</c:v>
                </c:pt>
                <c:pt idx="209318">
                  <c:v>23040.2</c:v>
                </c:pt>
                <c:pt idx="209319">
                  <c:v>18867.189999999999</c:v>
                </c:pt>
                <c:pt idx="209320">
                  <c:v>20983.25</c:v>
                </c:pt>
                <c:pt idx="209321">
                  <c:v>23141.21</c:v>
                </c:pt>
                <c:pt idx="209322">
                  <c:v>28603.48</c:v>
                </c:pt>
                <c:pt idx="209323">
                  <c:v>11247.28</c:v>
                </c:pt>
                <c:pt idx="209324">
                  <c:v>13809.13</c:v>
                </c:pt>
                <c:pt idx="209325">
                  <c:v>12195.15</c:v>
                </c:pt>
                <c:pt idx="209326">
                  <c:v>14801.85</c:v>
                </c:pt>
                <c:pt idx="209327">
                  <c:v>11805.93</c:v>
                </c:pt>
                <c:pt idx="209328">
                  <c:v>13546.91</c:v>
                </c:pt>
                <c:pt idx="209329">
                  <c:v>14597.58</c:v>
                </c:pt>
                <c:pt idx="209330">
                  <c:v>15121.07</c:v>
                </c:pt>
                <c:pt idx="209331">
                  <c:v>16927.330000000002</c:v>
                </c:pt>
                <c:pt idx="209332">
                  <c:v>16632.650000000001</c:v>
                </c:pt>
                <c:pt idx="209333">
                  <c:v>15371.37</c:v>
                </c:pt>
                <c:pt idx="209334">
                  <c:v>15741.72</c:v>
                </c:pt>
                <c:pt idx="209335">
                  <c:v>15030.2</c:v>
                </c:pt>
                <c:pt idx="209336">
                  <c:v>14888.35</c:v>
                </c:pt>
                <c:pt idx="209337">
                  <c:v>14365.04</c:v>
                </c:pt>
                <c:pt idx="209338">
                  <c:v>13531.9</c:v>
                </c:pt>
                <c:pt idx="209339">
                  <c:v>13713.06</c:v>
                </c:pt>
                <c:pt idx="209340">
                  <c:v>10988.84</c:v>
                </c:pt>
                <c:pt idx="209341">
                  <c:v>13196.12</c:v>
                </c:pt>
                <c:pt idx="209342">
                  <c:v>11128.56</c:v>
                </c:pt>
                <c:pt idx="209343">
                  <c:v>13018.48</c:v>
                </c:pt>
                <c:pt idx="209344">
                  <c:v>12496.32</c:v>
                </c:pt>
                <c:pt idx="209345">
                  <c:v>12137.25</c:v>
                </c:pt>
                <c:pt idx="209346">
                  <c:v>12425.15</c:v>
                </c:pt>
                <c:pt idx="209347">
                  <c:v>13125.84</c:v>
                </c:pt>
                <c:pt idx="209348">
                  <c:v>12822.98</c:v>
                </c:pt>
                <c:pt idx="209349">
                  <c:v>12777.19</c:v>
                </c:pt>
                <c:pt idx="209350">
                  <c:v>10321.81</c:v>
                </c:pt>
                <c:pt idx="209351">
                  <c:v>12247.1</c:v>
                </c:pt>
                <c:pt idx="209352">
                  <c:v>11854.39</c:v>
                </c:pt>
                <c:pt idx="209353">
                  <c:v>12474.36</c:v>
                </c:pt>
                <c:pt idx="209354">
                  <c:v>12028.55</c:v>
                </c:pt>
                <c:pt idx="209355">
                  <c:v>13721.93</c:v>
                </c:pt>
                <c:pt idx="209356">
                  <c:v>13736.32</c:v>
                </c:pt>
                <c:pt idx="209357">
                  <c:v>18967.27</c:v>
                </c:pt>
                <c:pt idx="209358">
                  <c:v>13316.46</c:v>
                </c:pt>
                <c:pt idx="209359">
                  <c:v>13570.38</c:v>
                </c:pt>
                <c:pt idx="209360">
                  <c:v>13251.87</c:v>
                </c:pt>
                <c:pt idx="209361">
                  <c:v>12510.75</c:v>
                </c:pt>
                <c:pt idx="209362">
                  <c:v>14117.58</c:v>
                </c:pt>
                <c:pt idx="209363">
                  <c:v>13746.37</c:v>
                </c:pt>
                <c:pt idx="209364">
                  <c:v>12310.82</c:v>
                </c:pt>
                <c:pt idx="209365">
                  <c:v>12200.43</c:v>
                </c:pt>
                <c:pt idx="209366">
                  <c:v>14369.5</c:v>
                </c:pt>
                <c:pt idx="209367">
                  <c:v>17301.990000000002</c:v>
                </c:pt>
                <c:pt idx="209368">
                  <c:v>14788.34</c:v>
                </c:pt>
                <c:pt idx="209369">
                  <c:v>15845.33</c:v>
                </c:pt>
                <c:pt idx="209370">
                  <c:v>21691.919999999998</c:v>
                </c:pt>
                <c:pt idx="209371">
                  <c:v>17924.759999999998</c:v>
                </c:pt>
                <c:pt idx="209372">
                  <c:v>18700.689999999999</c:v>
                </c:pt>
                <c:pt idx="209373">
                  <c:v>18391.419999999998</c:v>
                </c:pt>
                <c:pt idx="209374">
                  <c:v>28601.87</c:v>
                </c:pt>
                <c:pt idx="209375">
                  <c:v>12669.57</c:v>
                </c:pt>
                <c:pt idx="209376">
                  <c:v>11777.75</c:v>
                </c:pt>
                <c:pt idx="209377">
                  <c:v>12380.64</c:v>
                </c:pt>
                <c:pt idx="209378">
                  <c:v>13138.98</c:v>
                </c:pt>
                <c:pt idx="209379">
                  <c:v>11738.68</c:v>
                </c:pt>
                <c:pt idx="209380">
                  <c:v>14258.78</c:v>
                </c:pt>
                <c:pt idx="209381">
                  <c:v>16187.34</c:v>
                </c:pt>
                <c:pt idx="209382">
                  <c:v>12693.23</c:v>
                </c:pt>
                <c:pt idx="209383">
                  <c:v>15207.41</c:v>
                </c:pt>
                <c:pt idx="209384">
                  <c:v>14442.99</c:v>
                </c:pt>
                <c:pt idx="209385">
                  <c:v>15551.67</c:v>
                </c:pt>
                <c:pt idx="209386">
                  <c:v>11691.08</c:v>
                </c:pt>
                <c:pt idx="209387">
                  <c:v>13636.66</c:v>
                </c:pt>
                <c:pt idx="209388">
                  <c:v>11794.64</c:v>
                </c:pt>
                <c:pt idx="209389">
                  <c:v>13548.26</c:v>
                </c:pt>
                <c:pt idx="209390">
                  <c:v>10368.09</c:v>
                </c:pt>
                <c:pt idx="209391">
                  <c:v>11793.53</c:v>
                </c:pt>
                <c:pt idx="209392">
                  <c:v>12062.68</c:v>
                </c:pt>
                <c:pt idx="209393">
                  <c:v>12208.65</c:v>
                </c:pt>
                <c:pt idx="209394">
                  <c:v>12845.93</c:v>
                </c:pt>
                <c:pt idx="209395">
                  <c:v>13376.28</c:v>
                </c:pt>
                <c:pt idx="209396">
                  <c:v>11652.07</c:v>
                </c:pt>
                <c:pt idx="209397">
                  <c:v>11748.27</c:v>
                </c:pt>
                <c:pt idx="209398">
                  <c:v>13448.16</c:v>
                </c:pt>
                <c:pt idx="209399">
                  <c:v>11867.17</c:v>
                </c:pt>
                <c:pt idx="209400">
                  <c:v>12597.38</c:v>
                </c:pt>
                <c:pt idx="209401">
                  <c:v>11629.97</c:v>
                </c:pt>
                <c:pt idx="209402">
                  <c:v>10749.39</c:v>
                </c:pt>
                <c:pt idx="209403">
                  <c:v>11051.06</c:v>
                </c:pt>
                <c:pt idx="209404">
                  <c:v>11632.96</c:v>
                </c:pt>
                <c:pt idx="209405">
                  <c:v>11376.41</c:v>
                </c:pt>
                <c:pt idx="209406">
                  <c:v>13281.09</c:v>
                </c:pt>
                <c:pt idx="209407">
                  <c:v>12161.95</c:v>
                </c:pt>
                <c:pt idx="209408">
                  <c:v>12645.88</c:v>
                </c:pt>
                <c:pt idx="209409">
                  <c:v>15684.87</c:v>
                </c:pt>
                <c:pt idx="209410">
                  <c:v>12643.26</c:v>
                </c:pt>
                <c:pt idx="209411">
                  <c:v>12236.59</c:v>
                </c:pt>
                <c:pt idx="209412">
                  <c:v>11957.3</c:v>
                </c:pt>
                <c:pt idx="209413">
                  <c:v>13582.13</c:v>
                </c:pt>
                <c:pt idx="209414">
                  <c:v>12400.29</c:v>
                </c:pt>
                <c:pt idx="209415">
                  <c:v>14716.03</c:v>
                </c:pt>
                <c:pt idx="209416">
                  <c:v>15796.82</c:v>
                </c:pt>
                <c:pt idx="209417">
                  <c:v>13438.54</c:v>
                </c:pt>
                <c:pt idx="209418">
                  <c:v>15295.02</c:v>
                </c:pt>
                <c:pt idx="209419">
                  <c:v>5544.4</c:v>
                </c:pt>
                <c:pt idx="209420">
                  <c:v>12609</c:v>
                </c:pt>
                <c:pt idx="209421">
                  <c:v>10451.49</c:v>
                </c:pt>
                <c:pt idx="209422">
                  <c:v>1118.21</c:v>
                </c:pt>
                <c:pt idx="209423">
                  <c:v>1181.8399999999999</c:v>
                </c:pt>
                <c:pt idx="209424">
                  <c:v>4079.79</c:v>
                </c:pt>
                <c:pt idx="209425">
                  <c:v>4985.12</c:v>
                </c:pt>
                <c:pt idx="209426">
                  <c:v>8508.0300000000007</c:v>
                </c:pt>
                <c:pt idx="209427">
                  <c:v>26027.63</c:v>
                </c:pt>
                <c:pt idx="209428">
                  <c:v>9554.91</c:v>
                </c:pt>
                <c:pt idx="209429">
                  <c:v>927.75</c:v>
                </c:pt>
                <c:pt idx="209430">
                  <c:v>320</c:v>
                </c:pt>
                <c:pt idx="209431">
                  <c:v>36.25</c:v>
                </c:pt>
                <c:pt idx="209432">
                  <c:v>-1.52</c:v>
                </c:pt>
                <c:pt idx="209433">
                  <c:v>-5</c:v>
                </c:pt>
                <c:pt idx="209434">
                  <c:v>-5</c:v>
                </c:pt>
                <c:pt idx="209435">
                  <c:v>-17.25</c:v>
                </c:pt>
                <c:pt idx="209436">
                  <c:v>0.5</c:v>
                </c:pt>
                <c:pt idx="209437">
                  <c:v>-2</c:v>
                </c:pt>
                <c:pt idx="209438">
                  <c:v>-175.54</c:v>
                </c:pt>
                <c:pt idx="209439">
                  <c:v>37</c:v>
                </c:pt>
                <c:pt idx="209440">
                  <c:v>85</c:v>
                </c:pt>
                <c:pt idx="209441">
                  <c:v>153</c:v>
                </c:pt>
                <c:pt idx="209442">
                  <c:v>327</c:v>
                </c:pt>
                <c:pt idx="209443">
                  <c:v>644</c:v>
                </c:pt>
                <c:pt idx="209444">
                  <c:v>4266.38</c:v>
                </c:pt>
                <c:pt idx="209445">
                  <c:v>5565.88</c:v>
                </c:pt>
                <c:pt idx="209446">
                  <c:v>8524.7800000000007</c:v>
                </c:pt>
                <c:pt idx="209447">
                  <c:v>13625.4</c:v>
                </c:pt>
                <c:pt idx="209448">
                  <c:v>14657.02</c:v>
                </c:pt>
                <c:pt idx="209449">
                  <c:v>17168.03</c:v>
                </c:pt>
                <c:pt idx="209450">
                  <c:v>27836.53</c:v>
                </c:pt>
                <c:pt idx="209451">
                  <c:v>14428.92</c:v>
                </c:pt>
                <c:pt idx="209452">
                  <c:v>10048.709999999999</c:v>
                </c:pt>
                <c:pt idx="209453">
                  <c:v>15557.63</c:v>
                </c:pt>
                <c:pt idx="209454">
                  <c:v>31958.27</c:v>
                </c:pt>
                <c:pt idx="209455">
                  <c:v>69454.720000000001</c:v>
                </c:pt>
                <c:pt idx="209456">
                  <c:v>71710.38</c:v>
                </c:pt>
                <c:pt idx="209457">
                  <c:v>61502.84</c:v>
                </c:pt>
                <c:pt idx="209458">
                  <c:v>51555.48</c:v>
                </c:pt>
                <c:pt idx="209459">
                  <c:v>20981.06</c:v>
                </c:pt>
                <c:pt idx="209460">
                  <c:v>8623.15</c:v>
                </c:pt>
                <c:pt idx="209461">
                  <c:v>1270.27</c:v>
                </c:pt>
                <c:pt idx="209462">
                  <c:v>1841.2</c:v>
                </c:pt>
                <c:pt idx="209463">
                  <c:v>2259.02</c:v>
                </c:pt>
                <c:pt idx="209464">
                  <c:v>4319.4399999999996</c:v>
                </c:pt>
                <c:pt idx="209465">
                  <c:v>11271.8</c:v>
                </c:pt>
                <c:pt idx="209466">
                  <c:v>12748.42</c:v>
                </c:pt>
                <c:pt idx="209467">
                  <c:v>996.51</c:v>
                </c:pt>
                <c:pt idx="209468">
                  <c:v>405.65</c:v>
                </c:pt>
                <c:pt idx="209469">
                  <c:v>144.15</c:v>
                </c:pt>
                <c:pt idx="209470">
                  <c:v>79.13</c:v>
                </c:pt>
                <c:pt idx="209471">
                  <c:v>1561.76</c:v>
                </c:pt>
                <c:pt idx="209472">
                  <c:v>4646.46</c:v>
                </c:pt>
                <c:pt idx="209473">
                  <c:v>6555.42</c:v>
                </c:pt>
                <c:pt idx="209474">
                  <c:v>9603.9</c:v>
                </c:pt>
                <c:pt idx="209475">
                  <c:v>22657.69</c:v>
                </c:pt>
                <c:pt idx="209476">
                  <c:v>11809.61</c:v>
                </c:pt>
                <c:pt idx="209477">
                  <c:v>1556.27</c:v>
                </c:pt>
                <c:pt idx="209478">
                  <c:v>458.06</c:v>
                </c:pt>
                <c:pt idx="209479">
                  <c:v>107.1</c:v>
                </c:pt>
                <c:pt idx="209480">
                  <c:v>196.04</c:v>
                </c:pt>
                <c:pt idx="209481">
                  <c:v>1.2</c:v>
                </c:pt>
                <c:pt idx="209482">
                  <c:v>-5</c:v>
                </c:pt>
                <c:pt idx="209483">
                  <c:v>0.1</c:v>
                </c:pt>
                <c:pt idx="209484">
                  <c:v>1.05</c:v>
                </c:pt>
                <c:pt idx="209485">
                  <c:v>0.3</c:v>
                </c:pt>
                <c:pt idx="209486">
                  <c:v>4.9000000000000004</c:v>
                </c:pt>
                <c:pt idx="209487">
                  <c:v>2.6</c:v>
                </c:pt>
                <c:pt idx="209488">
                  <c:v>3</c:v>
                </c:pt>
                <c:pt idx="209489">
                  <c:v>40.07</c:v>
                </c:pt>
                <c:pt idx="209490">
                  <c:v>1911.64</c:v>
                </c:pt>
                <c:pt idx="209491">
                  <c:v>6761.02</c:v>
                </c:pt>
                <c:pt idx="209492">
                  <c:v>9589.8700000000008</c:v>
                </c:pt>
                <c:pt idx="209493">
                  <c:v>12648.05</c:v>
                </c:pt>
                <c:pt idx="209494">
                  <c:v>14413.11</c:v>
                </c:pt>
                <c:pt idx="209495">
                  <c:v>14617.01</c:v>
                </c:pt>
                <c:pt idx="209496">
                  <c:v>24373.64</c:v>
                </c:pt>
                <c:pt idx="209497">
                  <c:v>16318.41</c:v>
                </c:pt>
                <c:pt idx="209498">
                  <c:v>10058.709999999999</c:v>
                </c:pt>
                <c:pt idx="209499">
                  <c:v>11611.08</c:v>
                </c:pt>
                <c:pt idx="209500">
                  <c:v>26723.06</c:v>
                </c:pt>
                <c:pt idx="209501">
                  <c:v>71054.02</c:v>
                </c:pt>
                <c:pt idx="209502">
                  <c:v>73272.78</c:v>
                </c:pt>
                <c:pt idx="209503">
                  <c:v>57187.73</c:v>
                </c:pt>
                <c:pt idx="209504">
                  <c:v>49265.95</c:v>
                </c:pt>
                <c:pt idx="209505">
                  <c:v>30596.38</c:v>
                </c:pt>
                <c:pt idx="209506">
                  <c:v>11872.96</c:v>
                </c:pt>
                <c:pt idx="209507">
                  <c:v>4486.6899999999996</c:v>
                </c:pt>
                <c:pt idx="209508">
                  <c:v>2931.44</c:v>
                </c:pt>
                <c:pt idx="209509">
                  <c:v>2603.79</c:v>
                </c:pt>
                <c:pt idx="209510">
                  <c:v>4486.88</c:v>
                </c:pt>
                <c:pt idx="209511">
                  <c:v>8136.46</c:v>
                </c:pt>
                <c:pt idx="209512">
                  <c:v>14305.51</c:v>
                </c:pt>
                <c:pt idx="209513">
                  <c:v>2111.9299999999998</c:v>
                </c:pt>
                <c:pt idx="209514">
                  <c:v>2949.51</c:v>
                </c:pt>
                <c:pt idx="209515">
                  <c:v>3674.92</c:v>
                </c:pt>
                <c:pt idx="209516">
                  <c:v>3909.89</c:v>
                </c:pt>
                <c:pt idx="209517">
                  <c:v>5085.8100000000004</c:v>
                </c:pt>
                <c:pt idx="209518">
                  <c:v>8206.81</c:v>
                </c:pt>
                <c:pt idx="209519">
                  <c:v>23317.34</c:v>
                </c:pt>
                <c:pt idx="209520">
                  <c:v>7692.9</c:v>
                </c:pt>
                <c:pt idx="209521">
                  <c:v>901.7</c:v>
                </c:pt>
                <c:pt idx="209522">
                  <c:v>662.5</c:v>
                </c:pt>
                <c:pt idx="209523">
                  <c:v>185.29</c:v>
                </c:pt>
                <c:pt idx="209524">
                  <c:v>-6.78</c:v>
                </c:pt>
                <c:pt idx="209525">
                  <c:v>0.01</c:v>
                </c:pt>
                <c:pt idx="209526">
                  <c:v>3</c:v>
                </c:pt>
                <c:pt idx="209527">
                  <c:v>0.97</c:v>
                </c:pt>
                <c:pt idx="209528">
                  <c:v>1.97</c:v>
                </c:pt>
                <c:pt idx="209529">
                  <c:v>40.17</c:v>
                </c:pt>
                <c:pt idx="209530">
                  <c:v>250.45</c:v>
                </c:pt>
                <c:pt idx="209531">
                  <c:v>405.75</c:v>
                </c:pt>
                <c:pt idx="209532">
                  <c:v>437.08</c:v>
                </c:pt>
                <c:pt idx="209533">
                  <c:v>498.75</c:v>
                </c:pt>
                <c:pt idx="209534">
                  <c:v>679.27</c:v>
                </c:pt>
                <c:pt idx="209535">
                  <c:v>1218.43</c:v>
                </c:pt>
                <c:pt idx="209536">
                  <c:v>3188.32</c:v>
                </c:pt>
                <c:pt idx="209537">
                  <c:v>8801.1</c:v>
                </c:pt>
                <c:pt idx="209538">
                  <c:v>12453.12</c:v>
                </c:pt>
                <c:pt idx="209539">
                  <c:v>13202.13</c:v>
                </c:pt>
                <c:pt idx="209540">
                  <c:v>14365.46</c:v>
                </c:pt>
                <c:pt idx="209541">
                  <c:v>27441.040000000001</c:v>
                </c:pt>
                <c:pt idx="209542">
                  <c:v>1</c:v>
                </c:pt>
                <c:pt idx="209543">
                  <c:v>1</c:v>
                </c:pt>
                <c:pt idx="209544">
                  <c:v>1</c:v>
                </c:pt>
                <c:pt idx="209545">
                  <c:v>3</c:v>
                </c:pt>
                <c:pt idx="209546">
                  <c:v>0.75</c:v>
                </c:pt>
                <c:pt idx="209547">
                  <c:v>0.5</c:v>
                </c:pt>
                <c:pt idx="209548">
                  <c:v>1.1299999999999999</c:v>
                </c:pt>
                <c:pt idx="209549">
                  <c:v>-4.88</c:v>
                </c:pt>
                <c:pt idx="209550">
                  <c:v>-16</c:v>
                </c:pt>
                <c:pt idx="209551">
                  <c:v>16</c:v>
                </c:pt>
                <c:pt idx="209552">
                  <c:v>-7</c:v>
                </c:pt>
                <c:pt idx="209553">
                  <c:v>1.27</c:v>
                </c:pt>
                <c:pt idx="209554">
                  <c:v>1.27</c:v>
                </c:pt>
                <c:pt idx="209555">
                  <c:v>5.08</c:v>
                </c:pt>
                <c:pt idx="209556">
                  <c:v>-10.97</c:v>
                </c:pt>
                <c:pt idx="209557">
                  <c:v>-3.81</c:v>
                </c:pt>
                <c:pt idx="209558">
                  <c:v>0.97</c:v>
                </c:pt>
                <c:pt idx="209559">
                  <c:v>63.04</c:v>
                </c:pt>
                <c:pt idx="209560">
                  <c:v>58.43</c:v>
                </c:pt>
                <c:pt idx="209561">
                  <c:v>77.989999999999995</c:v>
                </c:pt>
                <c:pt idx="209562">
                  <c:v>125.25</c:v>
                </c:pt>
                <c:pt idx="209563">
                  <c:v>77.34</c:v>
                </c:pt>
                <c:pt idx="209564">
                  <c:v>617.04</c:v>
                </c:pt>
                <c:pt idx="209565">
                  <c:v>867.02</c:v>
                </c:pt>
                <c:pt idx="209566">
                  <c:v>947.65</c:v>
                </c:pt>
                <c:pt idx="209567">
                  <c:v>763.67</c:v>
                </c:pt>
                <c:pt idx="209568">
                  <c:v>1049.22</c:v>
                </c:pt>
                <c:pt idx="209569">
                  <c:v>1470.14</c:v>
                </c:pt>
                <c:pt idx="209570">
                  <c:v>1413.7</c:v>
                </c:pt>
                <c:pt idx="209571">
                  <c:v>1248.6099999999999</c:v>
                </c:pt>
                <c:pt idx="209572">
                  <c:v>1714.27</c:v>
                </c:pt>
                <c:pt idx="209573">
                  <c:v>1670.28</c:v>
                </c:pt>
                <c:pt idx="209574">
                  <c:v>1269.72</c:v>
                </c:pt>
                <c:pt idx="209575">
                  <c:v>1345.48</c:v>
                </c:pt>
                <c:pt idx="209576">
                  <c:v>1313.21</c:v>
                </c:pt>
                <c:pt idx="209577">
                  <c:v>1100.47</c:v>
                </c:pt>
                <c:pt idx="209578">
                  <c:v>1276.74</c:v>
                </c:pt>
                <c:pt idx="209579">
                  <c:v>1787.99</c:v>
                </c:pt>
                <c:pt idx="209580">
                  <c:v>1411.74</c:v>
                </c:pt>
                <c:pt idx="209581">
                  <c:v>1344.43</c:v>
                </c:pt>
                <c:pt idx="209582">
                  <c:v>649.85</c:v>
                </c:pt>
                <c:pt idx="209583">
                  <c:v>904.39</c:v>
                </c:pt>
                <c:pt idx="209584">
                  <c:v>1091.44</c:v>
                </c:pt>
                <c:pt idx="209585">
                  <c:v>981.77</c:v>
                </c:pt>
                <c:pt idx="209586">
                  <c:v>910.76</c:v>
                </c:pt>
                <c:pt idx="209587">
                  <c:v>961.25</c:v>
                </c:pt>
                <c:pt idx="209588">
                  <c:v>1099.07</c:v>
                </c:pt>
                <c:pt idx="209589">
                  <c:v>1238.6099999999999</c:v>
                </c:pt>
                <c:pt idx="209590">
                  <c:v>1455.28</c:v>
                </c:pt>
                <c:pt idx="209591">
                  <c:v>1409.29</c:v>
                </c:pt>
                <c:pt idx="209592">
                  <c:v>1418.55</c:v>
                </c:pt>
                <c:pt idx="209593">
                  <c:v>1247.26</c:v>
                </c:pt>
                <c:pt idx="209594">
                  <c:v>1535.46</c:v>
                </c:pt>
                <c:pt idx="209595">
                  <c:v>1293.43</c:v>
                </c:pt>
                <c:pt idx="209596">
                  <c:v>1038.67</c:v>
                </c:pt>
                <c:pt idx="209597">
                  <c:v>1231.21</c:v>
                </c:pt>
                <c:pt idx="209598">
                  <c:v>1307.72</c:v>
                </c:pt>
                <c:pt idx="209599">
                  <c:v>1578.33</c:v>
                </c:pt>
                <c:pt idx="209600">
                  <c:v>1178.51</c:v>
                </c:pt>
                <c:pt idx="209601">
                  <c:v>1795.52</c:v>
                </c:pt>
                <c:pt idx="209602">
                  <c:v>1391.2</c:v>
                </c:pt>
                <c:pt idx="209603">
                  <c:v>1138.7</c:v>
                </c:pt>
                <c:pt idx="209604">
                  <c:v>1338.03</c:v>
                </c:pt>
                <c:pt idx="209605">
                  <c:v>1357.36</c:v>
                </c:pt>
                <c:pt idx="209606">
                  <c:v>1330.38</c:v>
                </c:pt>
                <c:pt idx="209607">
                  <c:v>1016.18</c:v>
                </c:pt>
                <c:pt idx="209608">
                  <c:v>1363.77</c:v>
                </c:pt>
                <c:pt idx="209609">
                  <c:v>1323.47</c:v>
                </c:pt>
                <c:pt idx="209610">
                  <c:v>1028.24</c:v>
                </c:pt>
                <c:pt idx="209611">
                  <c:v>1190.56</c:v>
                </c:pt>
                <c:pt idx="209612">
                  <c:v>1869.19</c:v>
                </c:pt>
                <c:pt idx="209613">
                  <c:v>1553.62</c:v>
                </c:pt>
                <c:pt idx="209614">
                  <c:v>1098.22</c:v>
                </c:pt>
                <c:pt idx="209615">
                  <c:v>995.2</c:v>
                </c:pt>
                <c:pt idx="209616">
                  <c:v>1140.23</c:v>
                </c:pt>
                <c:pt idx="209617">
                  <c:v>1348.49</c:v>
                </c:pt>
                <c:pt idx="209618">
                  <c:v>1203.47</c:v>
                </c:pt>
                <c:pt idx="209619">
                  <c:v>1652.22</c:v>
                </c:pt>
                <c:pt idx="209620">
                  <c:v>1161.03</c:v>
                </c:pt>
                <c:pt idx="209621">
                  <c:v>1440.21</c:v>
                </c:pt>
                <c:pt idx="209622">
                  <c:v>1107.8</c:v>
                </c:pt>
                <c:pt idx="209623">
                  <c:v>1406.96</c:v>
                </c:pt>
                <c:pt idx="209624">
                  <c:v>1132.8</c:v>
                </c:pt>
                <c:pt idx="209625">
                  <c:v>2031.74</c:v>
                </c:pt>
                <c:pt idx="209626">
                  <c:v>8260.19</c:v>
                </c:pt>
                <c:pt idx="209627">
                  <c:v>5762.83</c:v>
                </c:pt>
                <c:pt idx="209628">
                  <c:v>8411.25</c:v>
                </c:pt>
                <c:pt idx="209629">
                  <c:v>6722.05</c:v>
                </c:pt>
                <c:pt idx="209630">
                  <c:v>6677.4</c:v>
                </c:pt>
                <c:pt idx="209631">
                  <c:v>6298.98</c:v>
                </c:pt>
                <c:pt idx="209632">
                  <c:v>6445.4</c:v>
                </c:pt>
                <c:pt idx="209633">
                  <c:v>6843.04</c:v>
                </c:pt>
                <c:pt idx="209634">
                  <c:v>7380.97</c:v>
                </c:pt>
                <c:pt idx="209635">
                  <c:v>7357.6</c:v>
                </c:pt>
                <c:pt idx="209636">
                  <c:v>7984.68</c:v>
                </c:pt>
                <c:pt idx="209637">
                  <c:v>6494.97</c:v>
                </c:pt>
                <c:pt idx="209638">
                  <c:v>6740.41</c:v>
                </c:pt>
                <c:pt idx="209639">
                  <c:v>6415.49</c:v>
                </c:pt>
                <c:pt idx="209640">
                  <c:v>7614.09</c:v>
                </c:pt>
                <c:pt idx="209641">
                  <c:v>6887.43</c:v>
                </c:pt>
                <c:pt idx="209642">
                  <c:v>7850.59</c:v>
                </c:pt>
                <c:pt idx="209643">
                  <c:v>7566.63</c:v>
                </c:pt>
                <c:pt idx="209644">
                  <c:v>7932.03</c:v>
                </c:pt>
                <c:pt idx="209645">
                  <c:v>7735.11</c:v>
                </c:pt>
                <c:pt idx="209646">
                  <c:v>7781.96</c:v>
                </c:pt>
                <c:pt idx="209647">
                  <c:v>10766.33</c:v>
                </c:pt>
                <c:pt idx="209648">
                  <c:v>8622.81</c:v>
                </c:pt>
                <c:pt idx="209649">
                  <c:v>6967.24</c:v>
                </c:pt>
                <c:pt idx="209650">
                  <c:v>7190.87</c:v>
                </c:pt>
                <c:pt idx="209651">
                  <c:v>6369.06</c:v>
                </c:pt>
                <c:pt idx="209652">
                  <c:v>6425.34</c:v>
                </c:pt>
                <c:pt idx="209653">
                  <c:v>6523.5</c:v>
                </c:pt>
                <c:pt idx="209654">
                  <c:v>7517.27</c:v>
                </c:pt>
                <c:pt idx="209655">
                  <c:v>7924.81</c:v>
                </c:pt>
                <c:pt idx="209656">
                  <c:v>7666.22</c:v>
                </c:pt>
                <c:pt idx="209657">
                  <c:v>7030.13</c:v>
                </c:pt>
                <c:pt idx="209658">
                  <c:v>6478.97</c:v>
                </c:pt>
                <c:pt idx="209659">
                  <c:v>5551.3</c:v>
                </c:pt>
                <c:pt idx="209660">
                  <c:v>6627.97</c:v>
                </c:pt>
                <c:pt idx="209661">
                  <c:v>6684.75</c:v>
                </c:pt>
                <c:pt idx="209662">
                  <c:v>5438.86</c:v>
                </c:pt>
                <c:pt idx="209663">
                  <c:v>6336.42</c:v>
                </c:pt>
                <c:pt idx="209664">
                  <c:v>7002.75</c:v>
                </c:pt>
                <c:pt idx="209665">
                  <c:v>6429.52</c:v>
                </c:pt>
                <c:pt idx="209666">
                  <c:v>5868.34</c:v>
                </c:pt>
                <c:pt idx="209667">
                  <c:v>5611.73</c:v>
                </c:pt>
                <c:pt idx="209668">
                  <c:v>8921.64</c:v>
                </c:pt>
                <c:pt idx="209669">
                  <c:v>4847.57</c:v>
                </c:pt>
                <c:pt idx="209670">
                  <c:v>4814.4799999999996</c:v>
                </c:pt>
                <c:pt idx="209671">
                  <c:v>5181.16</c:v>
                </c:pt>
                <c:pt idx="209672">
                  <c:v>6411.1</c:v>
                </c:pt>
                <c:pt idx="209673">
                  <c:v>4356.88</c:v>
                </c:pt>
                <c:pt idx="209674">
                  <c:v>4683.43</c:v>
                </c:pt>
                <c:pt idx="209675">
                  <c:v>4015.09</c:v>
                </c:pt>
                <c:pt idx="209676">
                  <c:v>5728.97</c:v>
                </c:pt>
                <c:pt idx="209677">
                  <c:v>3892.02</c:v>
                </c:pt>
                <c:pt idx="209678">
                  <c:v>4772.16</c:v>
                </c:pt>
                <c:pt idx="209679">
                  <c:v>6200.13</c:v>
                </c:pt>
                <c:pt idx="209680">
                  <c:v>6738.23</c:v>
                </c:pt>
                <c:pt idx="209681">
                  <c:v>7119.29</c:v>
                </c:pt>
                <c:pt idx="209682">
                  <c:v>6246.37</c:v>
                </c:pt>
                <c:pt idx="209683">
                  <c:v>6034.84</c:v>
                </c:pt>
                <c:pt idx="209684">
                  <c:v>6405.81</c:v>
                </c:pt>
                <c:pt idx="209685">
                  <c:v>6267.89</c:v>
                </c:pt>
                <c:pt idx="209686">
                  <c:v>6310.02</c:v>
                </c:pt>
                <c:pt idx="209687">
                  <c:v>6950.3</c:v>
                </c:pt>
                <c:pt idx="209688">
                  <c:v>6800.36</c:v>
                </c:pt>
                <c:pt idx="209689">
                  <c:v>7452.04</c:v>
                </c:pt>
                <c:pt idx="209690">
                  <c:v>6306.13</c:v>
                </c:pt>
                <c:pt idx="209691">
                  <c:v>6788.71</c:v>
                </c:pt>
                <c:pt idx="209692">
                  <c:v>6471.83</c:v>
                </c:pt>
                <c:pt idx="209693">
                  <c:v>7254.33</c:v>
                </c:pt>
                <c:pt idx="209694">
                  <c:v>8471.41</c:v>
                </c:pt>
                <c:pt idx="209695">
                  <c:v>8605.9</c:v>
                </c:pt>
                <c:pt idx="209696">
                  <c:v>8336.83</c:v>
                </c:pt>
                <c:pt idx="209697">
                  <c:v>7242.71</c:v>
                </c:pt>
                <c:pt idx="209698">
                  <c:v>8058.84</c:v>
                </c:pt>
                <c:pt idx="209699">
                  <c:v>9609.5</c:v>
                </c:pt>
                <c:pt idx="209700">
                  <c:v>8480.0499999999993</c:v>
                </c:pt>
                <c:pt idx="209701">
                  <c:v>6626.66</c:v>
                </c:pt>
                <c:pt idx="209702">
                  <c:v>6434.43</c:v>
                </c:pt>
                <c:pt idx="209703">
                  <c:v>7187.24</c:v>
                </c:pt>
                <c:pt idx="209704">
                  <c:v>6130.45</c:v>
                </c:pt>
                <c:pt idx="209705">
                  <c:v>6553.82</c:v>
                </c:pt>
                <c:pt idx="209706">
                  <c:v>7038.15</c:v>
                </c:pt>
                <c:pt idx="209707">
                  <c:v>7167.65</c:v>
                </c:pt>
                <c:pt idx="209708">
                  <c:v>5724.65</c:v>
                </c:pt>
                <c:pt idx="209709">
                  <c:v>6432.07</c:v>
                </c:pt>
                <c:pt idx="209710">
                  <c:v>6160.94</c:v>
                </c:pt>
                <c:pt idx="209711">
                  <c:v>5735.22</c:v>
                </c:pt>
                <c:pt idx="209712">
                  <c:v>6443.33</c:v>
                </c:pt>
                <c:pt idx="209713">
                  <c:v>6616.79</c:v>
                </c:pt>
                <c:pt idx="209714">
                  <c:v>5684.49</c:v>
                </c:pt>
                <c:pt idx="209715">
                  <c:v>5813.62</c:v>
                </c:pt>
                <c:pt idx="209716">
                  <c:v>5610.11</c:v>
                </c:pt>
                <c:pt idx="209717">
                  <c:v>5958.53</c:v>
                </c:pt>
                <c:pt idx="209718">
                  <c:v>6441.72</c:v>
                </c:pt>
                <c:pt idx="209719">
                  <c:v>5140.87</c:v>
                </c:pt>
                <c:pt idx="209720">
                  <c:v>7625.92</c:v>
                </c:pt>
                <c:pt idx="209721">
                  <c:v>5229.51</c:v>
                </c:pt>
                <c:pt idx="209722">
                  <c:v>5385.37</c:v>
                </c:pt>
                <c:pt idx="209723">
                  <c:v>5190.57</c:v>
                </c:pt>
                <c:pt idx="209724">
                  <c:v>7577.3</c:v>
                </c:pt>
                <c:pt idx="209725">
                  <c:v>5344.78</c:v>
                </c:pt>
                <c:pt idx="209726">
                  <c:v>5534.77</c:v>
                </c:pt>
                <c:pt idx="209727">
                  <c:v>5237.3500000000004</c:v>
                </c:pt>
                <c:pt idx="209728">
                  <c:v>5248.92</c:v>
                </c:pt>
                <c:pt idx="209729">
                  <c:v>4613.1000000000004</c:v>
                </c:pt>
                <c:pt idx="209730">
                  <c:v>6288.95</c:v>
                </c:pt>
                <c:pt idx="209731">
                  <c:v>6775.63</c:v>
                </c:pt>
                <c:pt idx="209732">
                  <c:v>5810.88</c:v>
                </c:pt>
                <c:pt idx="209733">
                  <c:v>6390.53</c:v>
                </c:pt>
                <c:pt idx="209734">
                  <c:v>7558.9</c:v>
                </c:pt>
                <c:pt idx="209735">
                  <c:v>6771.92</c:v>
                </c:pt>
                <c:pt idx="209736">
                  <c:v>6662.37</c:v>
                </c:pt>
                <c:pt idx="209737">
                  <c:v>6351.7</c:v>
                </c:pt>
                <c:pt idx="209738">
                  <c:v>6719.35</c:v>
                </c:pt>
                <c:pt idx="209739">
                  <c:v>7811.77</c:v>
                </c:pt>
                <c:pt idx="209740">
                  <c:v>5737.63</c:v>
                </c:pt>
                <c:pt idx="209741">
                  <c:v>6497.65</c:v>
                </c:pt>
                <c:pt idx="209742">
                  <c:v>5767.35</c:v>
                </c:pt>
                <c:pt idx="209743">
                  <c:v>5811.28</c:v>
                </c:pt>
                <c:pt idx="209744">
                  <c:v>5613.83</c:v>
                </c:pt>
                <c:pt idx="209745">
                  <c:v>6150.77</c:v>
                </c:pt>
                <c:pt idx="209746">
                  <c:v>7092.37</c:v>
                </c:pt>
                <c:pt idx="209747">
                  <c:v>9233.5300000000007</c:v>
                </c:pt>
                <c:pt idx="209748">
                  <c:v>7927.55</c:v>
                </c:pt>
                <c:pt idx="209749">
                  <c:v>7989.67</c:v>
                </c:pt>
                <c:pt idx="209750">
                  <c:v>7752.85</c:v>
                </c:pt>
                <c:pt idx="209751">
                  <c:v>8677.85</c:v>
                </c:pt>
                <c:pt idx="209752">
                  <c:v>8530.82</c:v>
                </c:pt>
                <c:pt idx="209753">
                  <c:v>7135.21</c:v>
                </c:pt>
                <c:pt idx="209754">
                  <c:v>7614.19</c:v>
                </c:pt>
                <c:pt idx="209755">
                  <c:v>7478.48</c:v>
                </c:pt>
                <c:pt idx="209756">
                  <c:v>7507.23</c:v>
                </c:pt>
                <c:pt idx="209757">
                  <c:v>7440.62</c:v>
                </c:pt>
                <c:pt idx="209758">
                  <c:v>7170.38</c:v>
                </c:pt>
                <c:pt idx="209759">
                  <c:v>7683.86</c:v>
                </c:pt>
                <c:pt idx="209760">
                  <c:v>7541.31</c:v>
                </c:pt>
                <c:pt idx="209761">
                  <c:v>6959.73</c:v>
                </c:pt>
                <c:pt idx="209762">
                  <c:v>5827.8</c:v>
                </c:pt>
                <c:pt idx="209763">
                  <c:v>5708.57</c:v>
                </c:pt>
                <c:pt idx="209764">
                  <c:v>5906.46</c:v>
                </c:pt>
                <c:pt idx="209765">
                  <c:v>6692.67</c:v>
                </c:pt>
                <c:pt idx="209766">
                  <c:v>5646.44</c:v>
                </c:pt>
                <c:pt idx="209767">
                  <c:v>5162.8900000000003</c:v>
                </c:pt>
                <c:pt idx="209768">
                  <c:v>4928.6099999999997</c:v>
                </c:pt>
                <c:pt idx="209769">
                  <c:v>5943.33</c:v>
                </c:pt>
                <c:pt idx="209770">
                  <c:v>6191.29</c:v>
                </c:pt>
                <c:pt idx="209771">
                  <c:v>5420.77</c:v>
                </c:pt>
                <c:pt idx="209772">
                  <c:v>5278.29</c:v>
                </c:pt>
                <c:pt idx="209773">
                  <c:v>6416.11</c:v>
                </c:pt>
                <c:pt idx="209774">
                  <c:v>5086.8999999999996</c:v>
                </c:pt>
                <c:pt idx="209775">
                  <c:v>5733.39</c:v>
                </c:pt>
                <c:pt idx="209776">
                  <c:v>5366.64</c:v>
                </c:pt>
                <c:pt idx="209777">
                  <c:v>8529.64</c:v>
                </c:pt>
                <c:pt idx="209778">
                  <c:v>5537.65</c:v>
                </c:pt>
                <c:pt idx="209779">
                  <c:v>4786.53</c:v>
                </c:pt>
                <c:pt idx="209780">
                  <c:v>4846.9399999999996</c:v>
                </c:pt>
                <c:pt idx="209781">
                  <c:v>5171.72</c:v>
                </c:pt>
                <c:pt idx="209782">
                  <c:v>4879.54</c:v>
                </c:pt>
                <c:pt idx="209783">
                  <c:v>4844.05</c:v>
                </c:pt>
                <c:pt idx="209784">
                  <c:v>4506.78</c:v>
                </c:pt>
                <c:pt idx="209785">
                  <c:v>5174.68</c:v>
                </c:pt>
                <c:pt idx="209786">
                  <c:v>4944.43</c:v>
                </c:pt>
                <c:pt idx="209787">
                  <c:v>5572.11</c:v>
                </c:pt>
                <c:pt idx="209788">
                  <c:v>5656.53</c:v>
                </c:pt>
                <c:pt idx="209789">
                  <c:v>6081.53</c:v>
                </c:pt>
                <c:pt idx="209790">
                  <c:v>6688.78</c:v>
                </c:pt>
                <c:pt idx="209791">
                  <c:v>5291.95</c:v>
                </c:pt>
                <c:pt idx="209792">
                  <c:v>5305.49</c:v>
                </c:pt>
                <c:pt idx="209793">
                  <c:v>5501.21</c:v>
                </c:pt>
                <c:pt idx="209794">
                  <c:v>5924.46</c:v>
                </c:pt>
                <c:pt idx="209795">
                  <c:v>5402.85</c:v>
                </c:pt>
                <c:pt idx="209796">
                  <c:v>5520.69</c:v>
                </c:pt>
                <c:pt idx="209797">
                  <c:v>5462</c:v>
                </c:pt>
                <c:pt idx="209798">
                  <c:v>5407.87</c:v>
                </c:pt>
                <c:pt idx="209799">
                  <c:v>5972.36</c:v>
                </c:pt>
                <c:pt idx="209800">
                  <c:v>5132.82</c:v>
                </c:pt>
                <c:pt idx="209801">
                  <c:v>4809.34</c:v>
                </c:pt>
                <c:pt idx="209802">
                  <c:v>4509.01</c:v>
                </c:pt>
                <c:pt idx="209803">
                  <c:v>4541.46</c:v>
                </c:pt>
                <c:pt idx="209804">
                  <c:v>5514.27</c:v>
                </c:pt>
                <c:pt idx="209805">
                  <c:v>4964.04</c:v>
                </c:pt>
                <c:pt idx="209806">
                  <c:v>5455.11</c:v>
                </c:pt>
                <c:pt idx="209807">
                  <c:v>5159.21</c:v>
                </c:pt>
                <c:pt idx="209808">
                  <c:v>5395.14</c:v>
                </c:pt>
                <c:pt idx="209809">
                  <c:v>5634.74</c:v>
                </c:pt>
                <c:pt idx="209810">
                  <c:v>5744.72</c:v>
                </c:pt>
                <c:pt idx="209811">
                  <c:v>6578.85</c:v>
                </c:pt>
                <c:pt idx="209812">
                  <c:v>6410.23</c:v>
                </c:pt>
                <c:pt idx="209813">
                  <c:v>7729.76</c:v>
                </c:pt>
                <c:pt idx="209814">
                  <c:v>9140.74</c:v>
                </c:pt>
                <c:pt idx="209815">
                  <c:v>12053.97</c:v>
                </c:pt>
                <c:pt idx="209816">
                  <c:v>3093.22</c:v>
                </c:pt>
                <c:pt idx="209817">
                  <c:v>3711.17</c:v>
                </c:pt>
                <c:pt idx="209818">
                  <c:v>3779.41</c:v>
                </c:pt>
                <c:pt idx="209819">
                  <c:v>3734.27</c:v>
                </c:pt>
                <c:pt idx="209820">
                  <c:v>3828.33</c:v>
                </c:pt>
                <c:pt idx="209821">
                  <c:v>4801.43</c:v>
                </c:pt>
                <c:pt idx="209822">
                  <c:v>5471.12</c:v>
                </c:pt>
                <c:pt idx="209823">
                  <c:v>5712.32</c:v>
                </c:pt>
                <c:pt idx="209824">
                  <c:v>5133.3999999999996</c:v>
                </c:pt>
                <c:pt idx="209825">
                  <c:v>4984.2700000000004</c:v>
                </c:pt>
                <c:pt idx="209826">
                  <c:v>4726.46</c:v>
                </c:pt>
                <c:pt idx="209827">
                  <c:v>4143.17</c:v>
                </c:pt>
                <c:pt idx="209828">
                  <c:v>4753.58</c:v>
                </c:pt>
                <c:pt idx="209829">
                  <c:v>5559.96</c:v>
                </c:pt>
                <c:pt idx="209830">
                  <c:v>4978.3999999999996</c:v>
                </c:pt>
                <c:pt idx="209831">
                  <c:v>5880.56</c:v>
                </c:pt>
                <c:pt idx="209832">
                  <c:v>7094.11</c:v>
                </c:pt>
                <c:pt idx="209833">
                  <c:v>5207.63</c:v>
                </c:pt>
                <c:pt idx="209834">
                  <c:v>5012.62</c:v>
                </c:pt>
                <c:pt idx="209835">
                  <c:v>4805.49</c:v>
                </c:pt>
                <c:pt idx="209836">
                  <c:v>4305.8</c:v>
                </c:pt>
                <c:pt idx="209837">
                  <c:v>4324.92</c:v>
                </c:pt>
                <c:pt idx="209838">
                  <c:v>4591.41</c:v>
                </c:pt>
                <c:pt idx="209839">
                  <c:v>3856.02</c:v>
                </c:pt>
                <c:pt idx="209840">
                  <c:v>5053.22</c:v>
                </c:pt>
                <c:pt idx="209841">
                  <c:v>5216.42</c:v>
                </c:pt>
                <c:pt idx="209842">
                  <c:v>5380.14</c:v>
                </c:pt>
                <c:pt idx="209843">
                  <c:v>5164.78</c:v>
                </c:pt>
                <c:pt idx="209844">
                  <c:v>4442.87</c:v>
                </c:pt>
                <c:pt idx="209845">
                  <c:v>5318.84</c:v>
                </c:pt>
                <c:pt idx="209846">
                  <c:v>5108.04</c:v>
                </c:pt>
                <c:pt idx="209847">
                  <c:v>5087.54</c:v>
                </c:pt>
                <c:pt idx="209848">
                  <c:v>5840.07</c:v>
                </c:pt>
                <c:pt idx="209849">
                  <c:v>5630.44</c:v>
                </c:pt>
                <c:pt idx="209850">
                  <c:v>5692.35</c:v>
                </c:pt>
                <c:pt idx="209851">
                  <c:v>6432.32</c:v>
                </c:pt>
                <c:pt idx="209852">
                  <c:v>5178.3100000000004</c:v>
                </c:pt>
                <c:pt idx="209853">
                  <c:v>5324.14</c:v>
                </c:pt>
                <c:pt idx="209854">
                  <c:v>4839.6899999999996</c:v>
                </c:pt>
                <c:pt idx="209855">
                  <c:v>5178.91</c:v>
                </c:pt>
                <c:pt idx="209856">
                  <c:v>5775.8</c:v>
                </c:pt>
                <c:pt idx="209857">
                  <c:v>4910.95</c:v>
                </c:pt>
                <c:pt idx="209858">
                  <c:v>4561.57</c:v>
                </c:pt>
                <c:pt idx="209859">
                  <c:v>5555.67</c:v>
                </c:pt>
                <c:pt idx="209860">
                  <c:v>4738.67</c:v>
                </c:pt>
                <c:pt idx="209861">
                  <c:v>5108.1000000000004</c:v>
                </c:pt>
                <c:pt idx="209862">
                  <c:v>6422.04</c:v>
                </c:pt>
                <c:pt idx="209863">
                  <c:v>7502.61</c:v>
                </c:pt>
                <c:pt idx="209864">
                  <c:v>7080.08</c:v>
                </c:pt>
                <c:pt idx="209865">
                  <c:v>7468.9</c:v>
                </c:pt>
                <c:pt idx="209866">
                  <c:v>8920.2099999999991</c:v>
                </c:pt>
                <c:pt idx="209867">
                  <c:v>12986.18</c:v>
                </c:pt>
                <c:pt idx="209868">
                  <c:v>4738.6000000000004</c:v>
                </c:pt>
                <c:pt idx="209869">
                  <c:v>4324.99</c:v>
                </c:pt>
                <c:pt idx="209870">
                  <c:v>4371</c:v>
                </c:pt>
                <c:pt idx="209871">
                  <c:v>4219.95</c:v>
                </c:pt>
                <c:pt idx="209872">
                  <c:v>3515.62</c:v>
                </c:pt>
                <c:pt idx="209873">
                  <c:v>4890.74</c:v>
                </c:pt>
                <c:pt idx="209874">
                  <c:v>5178.0200000000004</c:v>
                </c:pt>
                <c:pt idx="209875">
                  <c:v>5601.49</c:v>
                </c:pt>
                <c:pt idx="209876">
                  <c:v>5042.92</c:v>
                </c:pt>
                <c:pt idx="209877">
                  <c:v>5397.45</c:v>
                </c:pt>
                <c:pt idx="209878">
                  <c:v>6328.51</c:v>
                </c:pt>
                <c:pt idx="209879">
                  <c:v>5295.49</c:v>
                </c:pt>
                <c:pt idx="209880">
                  <c:v>5009.22</c:v>
                </c:pt>
                <c:pt idx="209881">
                  <c:v>6163</c:v>
                </c:pt>
                <c:pt idx="209882">
                  <c:v>9064.73</c:v>
                </c:pt>
                <c:pt idx="209883">
                  <c:v>5856.26</c:v>
                </c:pt>
                <c:pt idx="209884">
                  <c:v>4371.8</c:v>
                </c:pt>
                <c:pt idx="209885">
                  <c:v>4767.8100000000004</c:v>
                </c:pt>
                <c:pt idx="209886">
                  <c:v>4993.53</c:v>
                </c:pt>
                <c:pt idx="209887">
                  <c:v>4681.57</c:v>
                </c:pt>
                <c:pt idx="209888">
                  <c:v>4571.0200000000004</c:v>
                </c:pt>
                <c:pt idx="209889">
                  <c:v>4248.9399999999996</c:v>
                </c:pt>
                <c:pt idx="209890">
                  <c:v>4296.91</c:v>
                </c:pt>
                <c:pt idx="209891">
                  <c:v>5051.8999999999996</c:v>
                </c:pt>
                <c:pt idx="209892">
                  <c:v>5238.03</c:v>
                </c:pt>
                <c:pt idx="209893">
                  <c:v>5115.68</c:v>
                </c:pt>
                <c:pt idx="209894">
                  <c:v>5572.18</c:v>
                </c:pt>
                <c:pt idx="209895">
                  <c:v>5377.34</c:v>
                </c:pt>
                <c:pt idx="209896">
                  <c:v>5876.17</c:v>
                </c:pt>
                <c:pt idx="209897">
                  <c:v>4637.5</c:v>
                </c:pt>
                <c:pt idx="209898">
                  <c:v>4995.95</c:v>
                </c:pt>
                <c:pt idx="209899">
                  <c:v>4529.34</c:v>
                </c:pt>
                <c:pt idx="209900">
                  <c:v>4061.79</c:v>
                </c:pt>
                <c:pt idx="209901">
                  <c:v>5014.4399999999996</c:v>
                </c:pt>
                <c:pt idx="209902">
                  <c:v>4810.6400000000003</c:v>
                </c:pt>
                <c:pt idx="209903">
                  <c:v>4682.21</c:v>
                </c:pt>
                <c:pt idx="209904">
                  <c:v>4461.76</c:v>
                </c:pt>
                <c:pt idx="209905">
                  <c:v>4147.96</c:v>
                </c:pt>
                <c:pt idx="209906">
                  <c:v>3997.48</c:v>
                </c:pt>
                <c:pt idx="209907">
                  <c:v>4345.8</c:v>
                </c:pt>
                <c:pt idx="209908">
                  <c:v>4718.13</c:v>
                </c:pt>
                <c:pt idx="209909">
                  <c:v>4936.6099999999997</c:v>
                </c:pt>
                <c:pt idx="209910">
                  <c:v>5162.16</c:v>
                </c:pt>
                <c:pt idx="209911">
                  <c:v>5907.63</c:v>
                </c:pt>
                <c:pt idx="209912">
                  <c:v>15886.79</c:v>
                </c:pt>
                <c:pt idx="209913">
                  <c:v>14436.21</c:v>
                </c:pt>
                <c:pt idx="209914">
                  <c:v>15980.89</c:v>
                </c:pt>
                <c:pt idx="209915">
                  <c:v>14208.96</c:v>
                </c:pt>
                <c:pt idx="209916">
                  <c:v>14113.99</c:v>
                </c:pt>
                <c:pt idx="209917">
                  <c:v>12733.9</c:v>
                </c:pt>
                <c:pt idx="209918">
                  <c:v>11148.34</c:v>
                </c:pt>
                <c:pt idx="209919">
                  <c:v>10277.4</c:v>
                </c:pt>
                <c:pt idx="209920">
                  <c:v>11815.51</c:v>
                </c:pt>
                <c:pt idx="209921">
                  <c:v>11395.1</c:v>
                </c:pt>
                <c:pt idx="209922">
                  <c:v>11715.81</c:v>
                </c:pt>
                <c:pt idx="209923">
                  <c:v>10942.65</c:v>
                </c:pt>
                <c:pt idx="209924">
                  <c:v>10703.24</c:v>
                </c:pt>
                <c:pt idx="209925">
                  <c:v>8685.77</c:v>
                </c:pt>
                <c:pt idx="209926">
                  <c:v>9823.8700000000008</c:v>
                </c:pt>
                <c:pt idx="209927">
                  <c:v>10189.07</c:v>
                </c:pt>
                <c:pt idx="209928">
                  <c:v>10893.36</c:v>
                </c:pt>
                <c:pt idx="209929">
                  <c:v>9274.6</c:v>
                </c:pt>
                <c:pt idx="209930">
                  <c:v>9766.2099999999991</c:v>
                </c:pt>
                <c:pt idx="209931">
                  <c:v>9722.89</c:v>
                </c:pt>
                <c:pt idx="209932">
                  <c:v>10085.67</c:v>
                </c:pt>
                <c:pt idx="209933">
                  <c:v>13151.11</c:v>
                </c:pt>
                <c:pt idx="209934">
                  <c:v>11131.68</c:v>
                </c:pt>
                <c:pt idx="209935">
                  <c:v>12626.8</c:v>
                </c:pt>
                <c:pt idx="209936">
                  <c:v>11650.39</c:v>
                </c:pt>
                <c:pt idx="209937">
                  <c:v>12193.29</c:v>
                </c:pt>
                <c:pt idx="209938">
                  <c:v>12486.07</c:v>
                </c:pt>
                <c:pt idx="209939">
                  <c:v>11249.14</c:v>
                </c:pt>
                <c:pt idx="209940">
                  <c:v>10532.01</c:v>
                </c:pt>
                <c:pt idx="209941">
                  <c:v>13780.2</c:v>
                </c:pt>
                <c:pt idx="209942">
                  <c:v>11160.17</c:v>
                </c:pt>
                <c:pt idx="209943">
                  <c:v>11157.78</c:v>
                </c:pt>
                <c:pt idx="209944">
                  <c:v>10239.549999999999</c:v>
                </c:pt>
                <c:pt idx="209945">
                  <c:v>9046.75</c:v>
                </c:pt>
                <c:pt idx="209946">
                  <c:v>9966.6</c:v>
                </c:pt>
                <c:pt idx="209947">
                  <c:v>13817.68</c:v>
                </c:pt>
                <c:pt idx="209948">
                  <c:v>12727.22</c:v>
                </c:pt>
                <c:pt idx="209949">
                  <c:v>11700.53</c:v>
                </c:pt>
                <c:pt idx="209950">
                  <c:v>10352.75</c:v>
                </c:pt>
                <c:pt idx="209951">
                  <c:v>10632.47</c:v>
                </c:pt>
                <c:pt idx="209952">
                  <c:v>12636.27</c:v>
                </c:pt>
                <c:pt idx="209953">
                  <c:v>12620.46</c:v>
                </c:pt>
                <c:pt idx="209954">
                  <c:v>21656.43</c:v>
                </c:pt>
                <c:pt idx="209955">
                  <c:v>12334.55</c:v>
                </c:pt>
                <c:pt idx="209956">
                  <c:v>16612.29</c:v>
                </c:pt>
                <c:pt idx="209957">
                  <c:v>17290.82</c:v>
                </c:pt>
                <c:pt idx="209958">
                  <c:v>22041.73</c:v>
                </c:pt>
                <c:pt idx="209959">
                  <c:v>7550.27</c:v>
                </c:pt>
                <c:pt idx="209960">
                  <c:v>8117.01</c:v>
                </c:pt>
                <c:pt idx="209961">
                  <c:v>7006.62</c:v>
                </c:pt>
                <c:pt idx="209962">
                  <c:v>10070.69</c:v>
                </c:pt>
                <c:pt idx="209963">
                  <c:v>9280.67</c:v>
                </c:pt>
                <c:pt idx="209964">
                  <c:v>10412.85</c:v>
                </c:pt>
                <c:pt idx="209965">
                  <c:v>12277.46</c:v>
                </c:pt>
                <c:pt idx="209966">
                  <c:v>13135.49</c:v>
                </c:pt>
                <c:pt idx="209967">
                  <c:v>12764.73</c:v>
                </c:pt>
                <c:pt idx="209968">
                  <c:v>13315.7</c:v>
                </c:pt>
                <c:pt idx="209969">
                  <c:v>13011.44</c:v>
                </c:pt>
                <c:pt idx="209970">
                  <c:v>11500.6</c:v>
                </c:pt>
                <c:pt idx="209971">
                  <c:v>11891.84</c:v>
                </c:pt>
                <c:pt idx="209972">
                  <c:v>11164.71</c:v>
                </c:pt>
                <c:pt idx="209973">
                  <c:v>10106.41</c:v>
                </c:pt>
                <c:pt idx="209974">
                  <c:v>11218.06</c:v>
                </c:pt>
                <c:pt idx="209975">
                  <c:v>10599.4</c:v>
                </c:pt>
                <c:pt idx="209976">
                  <c:v>9301.18</c:v>
                </c:pt>
                <c:pt idx="209977">
                  <c:v>9597.68</c:v>
                </c:pt>
                <c:pt idx="209978">
                  <c:v>9263.81</c:v>
                </c:pt>
                <c:pt idx="209979">
                  <c:v>8175.58</c:v>
                </c:pt>
                <c:pt idx="209980">
                  <c:v>10227.09</c:v>
                </c:pt>
                <c:pt idx="209981">
                  <c:v>9949.2199999999993</c:v>
                </c:pt>
                <c:pt idx="209982">
                  <c:v>9688.08</c:v>
                </c:pt>
                <c:pt idx="209983">
                  <c:v>10145.76</c:v>
                </c:pt>
                <c:pt idx="209984">
                  <c:v>9537.4</c:v>
                </c:pt>
                <c:pt idx="209985">
                  <c:v>10243.799999999999</c:v>
                </c:pt>
                <c:pt idx="209986">
                  <c:v>9474.61</c:v>
                </c:pt>
                <c:pt idx="209987">
                  <c:v>10570.91</c:v>
                </c:pt>
                <c:pt idx="209988">
                  <c:v>11640.87</c:v>
                </c:pt>
                <c:pt idx="209989">
                  <c:v>10527.6</c:v>
                </c:pt>
                <c:pt idx="209990">
                  <c:v>12111.08</c:v>
                </c:pt>
                <c:pt idx="209991">
                  <c:v>13650.84</c:v>
                </c:pt>
                <c:pt idx="209992">
                  <c:v>11992</c:v>
                </c:pt>
                <c:pt idx="209993">
                  <c:v>12624.13</c:v>
                </c:pt>
                <c:pt idx="209994">
                  <c:v>11059.95</c:v>
                </c:pt>
                <c:pt idx="209995">
                  <c:v>11698.84</c:v>
                </c:pt>
                <c:pt idx="209996">
                  <c:v>10955.73</c:v>
                </c:pt>
                <c:pt idx="209997">
                  <c:v>10978.97</c:v>
                </c:pt>
                <c:pt idx="209998">
                  <c:v>12440.34</c:v>
                </c:pt>
                <c:pt idx="209999">
                  <c:v>15660.44</c:v>
                </c:pt>
                <c:pt idx="210000">
                  <c:v>10084.16</c:v>
                </c:pt>
                <c:pt idx="210001">
                  <c:v>11346.47</c:v>
                </c:pt>
                <c:pt idx="210002">
                  <c:v>11504.85</c:v>
                </c:pt>
                <c:pt idx="210003">
                  <c:v>14010.73</c:v>
                </c:pt>
                <c:pt idx="210004">
                  <c:v>9529.35</c:v>
                </c:pt>
                <c:pt idx="210005">
                  <c:v>10361.870000000001</c:v>
                </c:pt>
                <c:pt idx="210006">
                  <c:v>23550.9</c:v>
                </c:pt>
                <c:pt idx="210007">
                  <c:v>9778.3700000000008</c:v>
                </c:pt>
                <c:pt idx="210008">
                  <c:v>14894.27</c:v>
                </c:pt>
                <c:pt idx="210009">
                  <c:v>15789.51</c:v>
                </c:pt>
                <c:pt idx="210010">
                  <c:v>23151.5</c:v>
                </c:pt>
                <c:pt idx="210011">
                  <c:v>12789.54</c:v>
                </c:pt>
                <c:pt idx="210012">
                  <c:v>10093.99</c:v>
                </c:pt>
                <c:pt idx="210013">
                  <c:v>10112.39</c:v>
                </c:pt>
                <c:pt idx="210014">
                  <c:v>9954.9699999999993</c:v>
                </c:pt>
                <c:pt idx="210015">
                  <c:v>8056.73</c:v>
                </c:pt>
                <c:pt idx="210016">
                  <c:v>11631.04</c:v>
                </c:pt>
                <c:pt idx="210017">
                  <c:v>14685.37</c:v>
                </c:pt>
                <c:pt idx="210018">
                  <c:v>13064.67</c:v>
                </c:pt>
                <c:pt idx="210019">
                  <c:v>13957.54</c:v>
                </c:pt>
                <c:pt idx="210020">
                  <c:v>12522.85</c:v>
                </c:pt>
                <c:pt idx="210021">
                  <c:v>14722.08</c:v>
                </c:pt>
                <c:pt idx="210022">
                  <c:v>12972</c:v>
                </c:pt>
                <c:pt idx="210023">
                  <c:v>12145.55</c:v>
                </c:pt>
                <c:pt idx="210024">
                  <c:v>11555.81</c:v>
                </c:pt>
                <c:pt idx="210025">
                  <c:v>11874.54</c:v>
                </c:pt>
                <c:pt idx="210026">
                  <c:v>9213.44</c:v>
                </c:pt>
                <c:pt idx="210027">
                  <c:v>9728.5499999999993</c:v>
                </c:pt>
                <c:pt idx="210028">
                  <c:v>10303.01</c:v>
                </c:pt>
                <c:pt idx="210029">
                  <c:v>10936.38</c:v>
                </c:pt>
                <c:pt idx="210030">
                  <c:v>10329.19</c:v>
                </c:pt>
                <c:pt idx="210031">
                  <c:v>10014.67</c:v>
                </c:pt>
                <c:pt idx="210032">
                  <c:v>10282.85</c:v>
                </c:pt>
                <c:pt idx="210033">
                  <c:v>11174.48</c:v>
                </c:pt>
                <c:pt idx="210034">
                  <c:v>11643.72</c:v>
                </c:pt>
                <c:pt idx="210035">
                  <c:v>10377.86</c:v>
                </c:pt>
                <c:pt idx="210036">
                  <c:v>9933.83</c:v>
                </c:pt>
                <c:pt idx="210037">
                  <c:v>11219.41</c:v>
                </c:pt>
                <c:pt idx="210038">
                  <c:v>10471.16</c:v>
                </c:pt>
                <c:pt idx="210039">
                  <c:v>10730.7</c:v>
                </c:pt>
                <c:pt idx="210040">
                  <c:v>12062.11</c:v>
                </c:pt>
                <c:pt idx="210041">
                  <c:v>12197.3</c:v>
                </c:pt>
                <c:pt idx="210042">
                  <c:v>14133.48</c:v>
                </c:pt>
                <c:pt idx="210043">
                  <c:v>11660.75</c:v>
                </c:pt>
                <c:pt idx="210044">
                  <c:v>13686.9</c:v>
                </c:pt>
                <c:pt idx="210045">
                  <c:v>13874.24</c:v>
                </c:pt>
                <c:pt idx="210046">
                  <c:v>12354.91</c:v>
                </c:pt>
                <c:pt idx="210047">
                  <c:v>14263.14</c:v>
                </c:pt>
                <c:pt idx="210048">
                  <c:v>11638.21</c:v>
                </c:pt>
                <c:pt idx="210049">
                  <c:v>11695.4</c:v>
                </c:pt>
                <c:pt idx="210050">
                  <c:v>9982.18</c:v>
                </c:pt>
                <c:pt idx="210051">
                  <c:v>11435.53</c:v>
                </c:pt>
                <c:pt idx="210052">
                  <c:v>13541.21</c:v>
                </c:pt>
                <c:pt idx="210053">
                  <c:v>12145.92</c:v>
                </c:pt>
                <c:pt idx="210054">
                  <c:v>10741.48</c:v>
                </c:pt>
                <c:pt idx="210055">
                  <c:v>25197.95</c:v>
                </c:pt>
                <c:pt idx="210056">
                  <c:v>25185.19</c:v>
                </c:pt>
                <c:pt idx="210057">
                  <c:v>22376.76</c:v>
                </c:pt>
                <c:pt idx="210058">
                  <c:v>21707.48</c:v>
                </c:pt>
                <c:pt idx="210059">
                  <c:v>24173.99</c:v>
                </c:pt>
                <c:pt idx="210060">
                  <c:v>23518.560000000001</c:v>
                </c:pt>
                <c:pt idx="210061">
                  <c:v>26732.68</c:v>
                </c:pt>
                <c:pt idx="210062">
                  <c:v>26586.75</c:v>
                </c:pt>
                <c:pt idx="210063">
                  <c:v>27196.97</c:v>
                </c:pt>
                <c:pt idx="210064">
                  <c:v>31387.62</c:v>
                </c:pt>
                <c:pt idx="210065">
                  <c:v>27316.25</c:v>
                </c:pt>
                <c:pt idx="210066">
                  <c:v>24940.73</c:v>
                </c:pt>
                <c:pt idx="210067">
                  <c:v>24295.52</c:v>
                </c:pt>
                <c:pt idx="210068">
                  <c:v>28280.959999999999</c:v>
                </c:pt>
                <c:pt idx="210069">
                  <c:v>28243.1</c:v>
                </c:pt>
                <c:pt idx="210070">
                  <c:v>29734.01</c:v>
                </c:pt>
                <c:pt idx="210071">
                  <c:v>33569.300000000003</c:v>
                </c:pt>
                <c:pt idx="210072">
                  <c:v>36542.21</c:v>
                </c:pt>
                <c:pt idx="210073">
                  <c:v>35255</c:v>
                </c:pt>
                <c:pt idx="210074">
                  <c:v>39432.92</c:v>
                </c:pt>
                <c:pt idx="210075">
                  <c:v>45444.99</c:v>
                </c:pt>
                <c:pt idx="210076">
                  <c:v>36387.86</c:v>
                </c:pt>
                <c:pt idx="210077">
                  <c:v>35444.199999999997</c:v>
                </c:pt>
                <c:pt idx="210078">
                  <c:v>30969.02</c:v>
                </c:pt>
                <c:pt idx="210079">
                  <c:v>29065.200000000001</c:v>
                </c:pt>
                <c:pt idx="210080">
                  <c:v>28260.55</c:v>
                </c:pt>
                <c:pt idx="210081">
                  <c:v>31226.22</c:v>
                </c:pt>
                <c:pt idx="210082">
                  <c:v>25413.42</c:v>
                </c:pt>
                <c:pt idx="210083">
                  <c:v>30819.48</c:v>
                </c:pt>
                <c:pt idx="210084">
                  <c:v>31418.13</c:v>
                </c:pt>
                <c:pt idx="210085">
                  <c:v>28929.67</c:v>
                </c:pt>
                <c:pt idx="210086">
                  <c:v>22704.52</c:v>
                </c:pt>
                <c:pt idx="210087">
                  <c:v>22218.959999999999</c:v>
                </c:pt>
                <c:pt idx="210088">
                  <c:v>25167.33</c:v>
                </c:pt>
                <c:pt idx="210089">
                  <c:v>24358.880000000001</c:v>
                </c:pt>
                <c:pt idx="210090">
                  <c:v>35127.050000000003</c:v>
                </c:pt>
                <c:pt idx="210091">
                  <c:v>28681.93</c:v>
                </c:pt>
                <c:pt idx="210092">
                  <c:v>35711.68</c:v>
                </c:pt>
                <c:pt idx="210093">
                  <c:v>29683.37</c:v>
                </c:pt>
                <c:pt idx="210094">
                  <c:v>31678.53</c:v>
                </c:pt>
                <c:pt idx="210095">
                  <c:v>27913.439999999999</c:v>
                </c:pt>
                <c:pt idx="210096">
                  <c:v>24923.51</c:v>
                </c:pt>
                <c:pt idx="210097">
                  <c:v>36976.720000000001</c:v>
                </c:pt>
                <c:pt idx="210098">
                  <c:v>31298.66</c:v>
                </c:pt>
                <c:pt idx="210099">
                  <c:v>45548.6</c:v>
                </c:pt>
                <c:pt idx="210100">
                  <c:v>56406.65</c:v>
                </c:pt>
                <c:pt idx="210101">
                  <c:v>76255.91</c:v>
                </c:pt>
                <c:pt idx="210102">
                  <c:v>15619</c:v>
                </c:pt>
                <c:pt idx="210103">
                  <c:v>18882.169999999998</c:v>
                </c:pt>
                <c:pt idx="210104">
                  <c:v>18462.95</c:v>
                </c:pt>
                <c:pt idx="210105">
                  <c:v>18971.650000000001</c:v>
                </c:pt>
                <c:pt idx="210106">
                  <c:v>21319.16</c:v>
                </c:pt>
                <c:pt idx="210107">
                  <c:v>23370.26</c:v>
                </c:pt>
                <c:pt idx="210108">
                  <c:v>26338.33</c:v>
                </c:pt>
                <c:pt idx="210109">
                  <c:v>27081.759999999998</c:v>
                </c:pt>
                <c:pt idx="210110">
                  <c:v>22670.32</c:v>
                </c:pt>
                <c:pt idx="210111">
                  <c:v>23971.63</c:v>
                </c:pt>
                <c:pt idx="210112">
                  <c:v>24878.46</c:v>
                </c:pt>
                <c:pt idx="210113">
                  <c:v>26356.880000000001</c:v>
                </c:pt>
                <c:pt idx="210114">
                  <c:v>23845.52</c:v>
                </c:pt>
                <c:pt idx="210115">
                  <c:v>23009.48</c:v>
                </c:pt>
                <c:pt idx="210116">
                  <c:v>25929.91</c:v>
                </c:pt>
                <c:pt idx="210117">
                  <c:v>26145.5</c:v>
                </c:pt>
                <c:pt idx="210118">
                  <c:v>27480.34</c:v>
                </c:pt>
                <c:pt idx="210119">
                  <c:v>25687.4</c:v>
                </c:pt>
                <c:pt idx="210120">
                  <c:v>28933.08</c:v>
                </c:pt>
                <c:pt idx="210121">
                  <c:v>26977.31</c:v>
                </c:pt>
                <c:pt idx="210122">
                  <c:v>30722.28</c:v>
                </c:pt>
                <c:pt idx="210123">
                  <c:v>31796.52</c:v>
                </c:pt>
                <c:pt idx="210124">
                  <c:v>40595.15</c:v>
                </c:pt>
                <c:pt idx="210125">
                  <c:v>37104.660000000003</c:v>
                </c:pt>
                <c:pt idx="210126">
                  <c:v>38088.75</c:v>
                </c:pt>
                <c:pt idx="210127">
                  <c:v>39244.959999999999</c:v>
                </c:pt>
                <c:pt idx="210128">
                  <c:v>33399.160000000003</c:v>
                </c:pt>
                <c:pt idx="210129">
                  <c:v>30482.31</c:v>
                </c:pt>
                <c:pt idx="210130">
                  <c:v>28210.93</c:v>
                </c:pt>
                <c:pt idx="210131">
                  <c:v>27923.11</c:v>
                </c:pt>
                <c:pt idx="210132">
                  <c:v>26081.19</c:v>
                </c:pt>
                <c:pt idx="210133">
                  <c:v>27250.85</c:v>
                </c:pt>
                <c:pt idx="210134">
                  <c:v>27243.13</c:v>
                </c:pt>
                <c:pt idx="210135">
                  <c:v>28383.68</c:v>
                </c:pt>
                <c:pt idx="210136">
                  <c:v>32723.07</c:v>
                </c:pt>
                <c:pt idx="210137">
                  <c:v>24550.880000000001</c:v>
                </c:pt>
                <c:pt idx="210138">
                  <c:v>28868.54</c:v>
                </c:pt>
                <c:pt idx="210139">
                  <c:v>22488.67</c:v>
                </c:pt>
                <c:pt idx="210140">
                  <c:v>26950.58</c:v>
                </c:pt>
                <c:pt idx="210141">
                  <c:v>22237.34</c:v>
                </c:pt>
                <c:pt idx="210142">
                  <c:v>30560.57</c:v>
                </c:pt>
                <c:pt idx="210143">
                  <c:v>25983.73</c:v>
                </c:pt>
                <c:pt idx="210144">
                  <c:v>29898.25</c:v>
                </c:pt>
                <c:pt idx="210145">
                  <c:v>36669.160000000003</c:v>
                </c:pt>
                <c:pt idx="210146">
                  <c:v>40606.97</c:v>
                </c:pt>
                <c:pt idx="210147">
                  <c:v>30819.61</c:v>
                </c:pt>
                <c:pt idx="210148">
                  <c:v>32518.22</c:v>
                </c:pt>
                <c:pt idx="210149">
                  <c:v>38913.54</c:v>
                </c:pt>
                <c:pt idx="210150">
                  <c:v>32719.91</c:v>
                </c:pt>
                <c:pt idx="210151">
                  <c:v>42884.29</c:v>
                </c:pt>
                <c:pt idx="210152">
                  <c:v>52351.59</c:v>
                </c:pt>
                <c:pt idx="210153">
                  <c:v>78820.460000000006</c:v>
                </c:pt>
                <c:pt idx="210154">
                  <c:v>32655.15</c:v>
                </c:pt>
                <c:pt idx="210155">
                  <c:v>22025.79</c:v>
                </c:pt>
                <c:pt idx="210156">
                  <c:v>20363.849999999999</c:v>
                </c:pt>
                <c:pt idx="210157">
                  <c:v>22171.14</c:v>
                </c:pt>
                <c:pt idx="210158">
                  <c:v>18022.2</c:v>
                </c:pt>
                <c:pt idx="210159">
                  <c:v>22184.68</c:v>
                </c:pt>
                <c:pt idx="210160">
                  <c:v>23574.89</c:v>
                </c:pt>
                <c:pt idx="210161">
                  <c:v>25242.12</c:v>
                </c:pt>
                <c:pt idx="210162">
                  <c:v>22466.27</c:v>
                </c:pt>
                <c:pt idx="210163">
                  <c:v>24203.71</c:v>
                </c:pt>
                <c:pt idx="210164">
                  <c:v>24981.23</c:v>
                </c:pt>
                <c:pt idx="210165">
                  <c:v>26609.01</c:v>
                </c:pt>
                <c:pt idx="210166">
                  <c:v>33466.68</c:v>
                </c:pt>
                <c:pt idx="210167">
                  <c:v>26379.43</c:v>
                </c:pt>
                <c:pt idx="210168">
                  <c:v>31100.26</c:v>
                </c:pt>
                <c:pt idx="210169">
                  <c:v>26306.7</c:v>
                </c:pt>
                <c:pt idx="210170">
                  <c:v>29011.89</c:v>
                </c:pt>
                <c:pt idx="210171">
                  <c:v>27472.9</c:v>
                </c:pt>
                <c:pt idx="210172">
                  <c:v>23637.53</c:v>
                </c:pt>
                <c:pt idx="210173">
                  <c:v>26493.25</c:v>
                </c:pt>
                <c:pt idx="210174">
                  <c:v>28861.84</c:v>
                </c:pt>
                <c:pt idx="210175">
                  <c:v>36453.07</c:v>
                </c:pt>
                <c:pt idx="210176">
                  <c:v>38172.54</c:v>
                </c:pt>
                <c:pt idx="210177">
                  <c:v>35802.980000000003</c:v>
                </c:pt>
                <c:pt idx="210178">
                  <c:v>40059.07</c:v>
                </c:pt>
                <c:pt idx="210179">
                  <c:v>45879.94</c:v>
                </c:pt>
                <c:pt idx="210180">
                  <c:v>34483.919999999998</c:v>
                </c:pt>
                <c:pt idx="210181">
                  <c:v>38159.4</c:v>
                </c:pt>
                <c:pt idx="210182">
                  <c:v>30984.48</c:v>
                </c:pt>
                <c:pt idx="210183">
                  <c:v>31779.81</c:v>
                </c:pt>
                <c:pt idx="210184">
                  <c:v>25055.94</c:v>
                </c:pt>
                <c:pt idx="210185">
                  <c:v>26434.29</c:v>
                </c:pt>
                <c:pt idx="210186">
                  <c:v>28586.45</c:v>
                </c:pt>
                <c:pt idx="210187">
                  <c:v>25837.22</c:v>
                </c:pt>
                <c:pt idx="210188">
                  <c:v>32815.68</c:v>
                </c:pt>
                <c:pt idx="210189">
                  <c:v>30745.87</c:v>
                </c:pt>
                <c:pt idx="210190">
                  <c:v>24745.95</c:v>
                </c:pt>
                <c:pt idx="210191">
                  <c:v>22106.91</c:v>
                </c:pt>
                <c:pt idx="210192">
                  <c:v>24547.35</c:v>
                </c:pt>
                <c:pt idx="210193">
                  <c:v>27650.639999999999</c:v>
                </c:pt>
                <c:pt idx="210194">
                  <c:v>29983.119999999999</c:v>
                </c:pt>
                <c:pt idx="210195">
                  <c:v>34577.410000000003</c:v>
                </c:pt>
                <c:pt idx="210196">
                  <c:v>31008.080000000002</c:v>
                </c:pt>
                <c:pt idx="210197">
                  <c:v>30307.26</c:v>
                </c:pt>
                <c:pt idx="210198">
                  <c:v>7618.17</c:v>
                </c:pt>
                <c:pt idx="210199">
                  <c:v>7436.09</c:v>
                </c:pt>
                <c:pt idx="210200">
                  <c:v>5844.34</c:v>
                </c:pt>
                <c:pt idx="210201">
                  <c:v>7733.02</c:v>
                </c:pt>
                <c:pt idx="210202">
                  <c:v>10546.26</c:v>
                </c:pt>
                <c:pt idx="210203">
                  <c:v>9606.77</c:v>
                </c:pt>
                <c:pt idx="210204">
                  <c:v>8714.35</c:v>
                </c:pt>
                <c:pt idx="210205">
                  <c:v>10156.94</c:v>
                </c:pt>
                <c:pt idx="210206">
                  <c:v>10778.75</c:v>
                </c:pt>
                <c:pt idx="210207">
                  <c:v>12119.09</c:v>
                </c:pt>
                <c:pt idx="210208">
                  <c:v>9059.9</c:v>
                </c:pt>
                <c:pt idx="210209">
                  <c:v>7655.88</c:v>
                </c:pt>
                <c:pt idx="210210">
                  <c:v>6124.14</c:v>
                </c:pt>
                <c:pt idx="210211">
                  <c:v>9362.83</c:v>
                </c:pt>
                <c:pt idx="210212">
                  <c:v>7288.84</c:v>
                </c:pt>
                <c:pt idx="210213">
                  <c:v>7407.78</c:v>
                </c:pt>
                <c:pt idx="210214">
                  <c:v>9285.82</c:v>
                </c:pt>
                <c:pt idx="210215">
                  <c:v>9559.23</c:v>
                </c:pt>
                <c:pt idx="210216">
                  <c:v>8439.15</c:v>
                </c:pt>
                <c:pt idx="210217">
                  <c:v>8501.16</c:v>
                </c:pt>
                <c:pt idx="210218">
                  <c:v>9055.8799999999992</c:v>
                </c:pt>
                <c:pt idx="210219">
                  <c:v>8742</c:v>
                </c:pt>
                <c:pt idx="210220">
                  <c:v>6282</c:v>
                </c:pt>
                <c:pt idx="210221">
                  <c:v>5695.94</c:v>
                </c:pt>
                <c:pt idx="210222">
                  <c:v>5994.63</c:v>
                </c:pt>
                <c:pt idx="210223">
                  <c:v>5693.06</c:v>
                </c:pt>
                <c:pt idx="210224">
                  <c:v>9072.4699999999993</c:v>
                </c:pt>
                <c:pt idx="210225">
                  <c:v>10614.55</c:v>
                </c:pt>
                <c:pt idx="210226">
                  <c:v>13157.18</c:v>
                </c:pt>
                <c:pt idx="210227">
                  <c:v>18184.7</c:v>
                </c:pt>
                <c:pt idx="210228">
                  <c:v>10773.88</c:v>
                </c:pt>
                <c:pt idx="210229">
                  <c:v>5926.66</c:v>
                </c:pt>
                <c:pt idx="210230">
                  <c:v>7985.77</c:v>
                </c:pt>
                <c:pt idx="210231">
                  <c:v>6396.9</c:v>
                </c:pt>
                <c:pt idx="210232">
                  <c:v>6557.83</c:v>
                </c:pt>
                <c:pt idx="210233">
                  <c:v>10165.89</c:v>
                </c:pt>
                <c:pt idx="210234">
                  <c:v>9062.44</c:v>
                </c:pt>
                <c:pt idx="210235">
                  <c:v>10349.290000000001</c:v>
                </c:pt>
                <c:pt idx="210236">
                  <c:v>8482.11</c:v>
                </c:pt>
                <c:pt idx="210237">
                  <c:v>8871.01</c:v>
                </c:pt>
                <c:pt idx="210238">
                  <c:v>8961.18</c:v>
                </c:pt>
                <c:pt idx="210239">
                  <c:v>8093.18</c:v>
                </c:pt>
                <c:pt idx="210240">
                  <c:v>13860.1</c:v>
                </c:pt>
                <c:pt idx="210241">
                  <c:v>10226.84</c:v>
                </c:pt>
                <c:pt idx="210242">
                  <c:v>13750.82</c:v>
                </c:pt>
                <c:pt idx="210243">
                  <c:v>15072.37</c:v>
                </c:pt>
                <c:pt idx="210244">
                  <c:v>16474.96</c:v>
                </c:pt>
                <c:pt idx="210245">
                  <c:v>4159.4399999999996</c:v>
                </c:pt>
                <c:pt idx="210246">
                  <c:v>5129.55</c:v>
                </c:pt>
                <c:pt idx="210247">
                  <c:v>3919.94</c:v>
                </c:pt>
                <c:pt idx="210248">
                  <c:v>4755.47</c:v>
                </c:pt>
                <c:pt idx="210249">
                  <c:v>5044.42</c:v>
                </c:pt>
                <c:pt idx="210250">
                  <c:v>5005.3</c:v>
                </c:pt>
                <c:pt idx="210251">
                  <c:v>7699.11</c:v>
                </c:pt>
                <c:pt idx="210252">
                  <c:v>7185.06</c:v>
                </c:pt>
                <c:pt idx="210253">
                  <c:v>7230.45</c:v>
                </c:pt>
                <c:pt idx="210254">
                  <c:v>7994.69</c:v>
                </c:pt>
                <c:pt idx="210255">
                  <c:v>8319.16</c:v>
                </c:pt>
                <c:pt idx="210256">
                  <c:v>8157.37</c:v>
                </c:pt>
                <c:pt idx="210257">
                  <c:v>6794.42</c:v>
                </c:pt>
                <c:pt idx="210258">
                  <c:v>7110.58</c:v>
                </c:pt>
                <c:pt idx="210259">
                  <c:v>7453.66</c:v>
                </c:pt>
                <c:pt idx="210260">
                  <c:v>8355.73</c:v>
                </c:pt>
                <c:pt idx="210261">
                  <c:v>9170.73</c:v>
                </c:pt>
                <c:pt idx="210262">
                  <c:v>9109.3700000000008</c:v>
                </c:pt>
                <c:pt idx="210263">
                  <c:v>7475.49</c:v>
                </c:pt>
                <c:pt idx="210264">
                  <c:v>6861.07</c:v>
                </c:pt>
                <c:pt idx="210265">
                  <c:v>6524.04</c:v>
                </c:pt>
                <c:pt idx="210266">
                  <c:v>8188.4</c:v>
                </c:pt>
                <c:pt idx="210267">
                  <c:v>10568.46</c:v>
                </c:pt>
                <c:pt idx="210268">
                  <c:v>8124.25</c:v>
                </c:pt>
                <c:pt idx="210269">
                  <c:v>7387.83</c:v>
                </c:pt>
                <c:pt idx="210270">
                  <c:v>7338.25</c:v>
                </c:pt>
                <c:pt idx="210271">
                  <c:v>7854.57</c:v>
                </c:pt>
                <c:pt idx="210272">
                  <c:v>7338.63</c:v>
                </c:pt>
                <c:pt idx="210273">
                  <c:v>6412.16</c:v>
                </c:pt>
                <c:pt idx="210274">
                  <c:v>6102.67</c:v>
                </c:pt>
                <c:pt idx="210275">
                  <c:v>6175.24</c:v>
                </c:pt>
                <c:pt idx="210276">
                  <c:v>9125.4500000000007</c:v>
                </c:pt>
                <c:pt idx="210277">
                  <c:v>8285.7999999999993</c:v>
                </c:pt>
                <c:pt idx="210278">
                  <c:v>8658.36</c:v>
                </c:pt>
                <c:pt idx="210279">
                  <c:v>14848.97</c:v>
                </c:pt>
                <c:pt idx="210280">
                  <c:v>10554.45</c:v>
                </c:pt>
                <c:pt idx="210281">
                  <c:v>10974.62</c:v>
                </c:pt>
                <c:pt idx="210282">
                  <c:v>6792.12</c:v>
                </c:pt>
                <c:pt idx="210283">
                  <c:v>8072.19</c:v>
                </c:pt>
                <c:pt idx="210284">
                  <c:v>5267.16</c:v>
                </c:pt>
                <c:pt idx="210285">
                  <c:v>7320.47</c:v>
                </c:pt>
                <c:pt idx="210286">
                  <c:v>7453.39</c:v>
                </c:pt>
                <c:pt idx="210287">
                  <c:v>8108.93</c:v>
                </c:pt>
                <c:pt idx="210288">
                  <c:v>10084.73</c:v>
                </c:pt>
                <c:pt idx="210289">
                  <c:v>10875.19</c:v>
                </c:pt>
                <c:pt idx="210290">
                  <c:v>7858.18</c:v>
                </c:pt>
                <c:pt idx="210291">
                  <c:v>8547.5300000000007</c:v>
                </c:pt>
                <c:pt idx="210292">
                  <c:v>13758.22</c:v>
                </c:pt>
                <c:pt idx="210293">
                  <c:v>9110.7800000000007</c:v>
                </c:pt>
                <c:pt idx="210294">
                  <c:v>12099.77</c:v>
                </c:pt>
                <c:pt idx="210295">
                  <c:v>11805.32</c:v>
                </c:pt>
                <c:pt idx="210296">
                  <c:v>17279.63</c:v>
                </c:pt>
                <c:pt idx="210297">
                  <c:v>4714.82</c:v>
                </c:pt>
                <c:pt idx="210298">
                  <c:v>5042.25</c:v>
                </c:pt>
                <c:pt idx="210299">
                  <c:v>4501.3</c:v>
                </c:pt>
                <c:pt idx="210300">
                  <c:v>4688.2700000000004</c:v>
                </c:pt>
                <c:pt idx="210301">
                  <c:v>5596.06</c:v>
                </c:pt>
                <c:pt idx="210302">
                  <c:v>6008.42</c:v>
                </c:pt>
                <c:pt idx="210303">
                  <c:v>6630.95</c:v>
                </c:pt>
                <c:pt idx="210304">
                  <c:v>5513.15</c:v>
                </c:pt>
                <c:pt idx="210305">
                  <c:v>5604.46</c:v>
                </c:pt>
                <c:pt idx="210306">
                  <c:v>5855.24</c:v>
                </c:pt>
                <c:pt idx="210307">
                  <c:v>6766.87</c:v>
                </c:pt>
                <c:pt idx="210308">
                  <c:v>7684.83</c:v>
                </c:pt>
                <c:pt idx="210309">
                  <c:v>10452.41</c:v>
                </c:pt>
                <c:pt idx="210310">
                  <c:v>7802.79</c:v>
                </c:pt>
                <c:pt idx="210311">
                  <c:v>9444.4599999999991</c:v>
                </c:pt>
                <c:pt idx="210312">
                  <c:v>6744.61</c:v>
                </c:pt>
                <c:pt idx="210313">
                  <c:v>7868.9</c:v>
                </c:pt>
                <c:pt idx="210314">
                  <c:v>6046.77</c:v>
                </c:pt>
                <c:pt idx="210315">
                  <c:v>6403.39</c:v>
                </c:pt>
                <c:pt idx="210316">
                  <c:v>5846.23</c:v>
                </c:pt>
                <c:pt idx="210317">
                  <c:v>7540.02</c:v>
                </c:pt>
                <c:pt idx="210318">
                  <c:v>7941.24</c:v>
                </c:pt>
                <c:pt idx="210319">
                  <c:v>9599.57</c:v>
                </c:pt>
                <c:pt idx="210320">
                  <c:v>8645.5300000000007</c:v>
                </c:pt>
                <c:pt idx="210321">
                  <c:v>7441.86</c:v>
                </c:pt>
                <c:pt idx="210322">
                  <c:v>7194.44</c:v>
                </c:pt>
                <c:pt idx="210323">
                  <c:v>7082.6</c:v>
                </c:pt>
                <c:pt idx="210324">
                  <c:v>8507.7099999999991</c:v>
                </c:pt>
                <c:pt idx="210325">
                  <c:v>7029.55</c:v>
                </c:pt>
                <c:pt idx="210326">
                  <c:v>6537.49</c:v>
                </c:pt>
                <c:pt idx="210327">
                  <c:v>6752.76</c:v>
                </c:pt>
                <c:pt idx="210328">
                  <c:v>8103.36</c:v>
                </c:pt>
                <c:pt idx="210329">
                  <c:v>7233.46</c:v>
                </c:pt>
                <c:pt idx="210330">
                  <c:v>9451.76</c:v>
                </c:pt>
                <c:pt idx="210331">
                  <c:v>16391.79</c:v>
                </c:pt>
                <c:pt idx="210332">
                  <c:v>14274.93</c:v>
                </c:pt>
                <c:pt idx="210333">
                  <c:v>9149.4</c:v>
                </c:pt>
                <c:pt idx="210334">
                  <c:v>5817.56</c:v>
                </c:pt>
                <c:pt idx="210335">
                  <c:v>7059.49</c:v>
                </c:pt>
                <c:pt idx="210336">
                  <c:v>9308.84</c:v>
                </c:pt>
                <c:pt idx="210337">
                  <c:v>8309.6200000000008</c:v>
                </c:pt>
                <c:pt idx="210338">
                  <c:v>10652.35</c:v>
                </c:pt>
                <c:pt idx="210339">
                  <c:v>9872.98</c:v>
                </c:pt>
                <c:pt idx="210340">
                  <c:v>8343.4500000000007</c:v>
                </c:pt>
                <c:pt idx="210341">
                  <c:v>6398</c:v>
                </c:pt>
                <c:pt idx="210342">
                  <c:v>6732</c:v>
                </c:pt>
                <c:pt idx="210343">
                  <c:v>6157</c:v>
                </c:pt>
                <c:pt idx="210344">
                  <c:v>6153.25</c:v>
                </c:pt>
                <c:pt idx="210345">
                  <c:v>7091.75</c:v>
                </c:pt>
                <c:pt idx="210346">
                  <c:v>8067.99</c:v>
                </c:pt>
                <c:pt idx="210347">
                  <c:v>9160.5</c:v>
                </c:pt>
                <c:pt idx="210348">
                  <c:v>9310</c:v>
                </c:pt>
                <c:pt idx="210349">
                  <c:v>11314</c:v>
                </c:pt>
                <c:pt idx="210350">
                  <c:v>12403.5</c:v>
                </c:pt>
                <c:pt idx="210351">
                  <c:v>10726.57</c:v>
                </c:pt>
                <c:pt idx="210352">
                  <c:v>8857.75</c:v>
                </c:pt>
                <c:pt idx="210353">
                  <c:v>9600.98</c:v>
                </c:pt>
                <c:pt idx="210354">
                  <c:v>12234</c:v>
                </c:pt>
                <c:pt idx="210355">
                  <c:v>9645.75</c:v>
                </c:pt>
                <c:pt idx="210356">
                  <c:v>10893.5</c:v>
                </c:pt>
                <c:pt idx="210357">
                  <c:v>12374.5</c:v>
                </c:pt>
                <c:pt idx="210358">
                  <c:v>12277.12</c:v>
                </c:pt>
                <c:pt idx="210359">
                  <c:v>11428.3</c:v>
                </c:pt>
                <c:pt idx="210360">
                  <c:v>10497</c:v>
                </c:pt>
                <c:pt idx="210361">
                  <c:v>11802.25</c:v>
                </c:pt>
                <c:pt idx="210362">
                  <c:v>8893.5499999999993</c:v>
                </c:pt>
                <c:pt idx="210363">
                  <c:v>8064</c:v>
                </c:pt>
                <c:pt idx="210364">
                  <c:v>7445.87</c:v>
                </c:pt>
                <c:pt idx="210365">
                  <c:v>7444.12</c:v>
                </c:pt>
                <c:pt idx="210366">
                  <c:v>7606.97</c:v>
                </c:pt>
                <c:pt idx="210367">
                  <c:v>7422.5</c:v>
                </c:pt>
                <c:pt idx="210368">
                  <c:v>7481.93</c:v>
                </c:pt>
                <c:pt idx="210369">
                  <c:v>8429.6299999999992</c:v>
                </c:pt>
                <c:pt idx="210370">
                  <c:v>9576.75</c:v>
                </c:pt>
                <c:pt idx="210371">
                  <c:v>10129.06</c:v>
                </c:pt>
                <c:pt idx="210372">
                  <c:v>7945.6</c:v>
                </c:pt>
                <c:pt idx="210373">
                  <c:v>8070.33</c:v>
                </c:pt>
                <c:pt idx="210374">
                  <c:v>8620.2999999999993</c:v>
                </c:pt>
                <c:pt idx="210375">
                  <c:v>9788.27</c:v>
                </c:pt>
                <c:pt idx="210376">
                  <c:v>11753.31</c:v>
                </c:pt>
                <c:pt idx="210377">
                  <c:v>9902.5</c:v>
                </c:pt>
                <c:pt idx="210378">
                  <c:v>9040.99</c:v>
                </c:pt>
                <c:pt idx="210379">
                  <c:v>10270.129999999999</c:v>
                </c:pt>
                <c:pt idx="210380">
                  <c:v>10033.69</c:v>
                </c:pt>
                <c:pt idx="210381">
                  <c:v>10437.93</c:v>
                </c:pt>
                <c:pt idx="210382">
                  <c:v>8911.49</c:v>
                </c:pt>
                <c:pt idx="210383">
                  <c:v>10474.049999999999</c:v>
                </c:pt>
                <c:pt idx="210384">
                  <c:v>9555.77</c:v>
                </c:pt>
                <c:pt idx="210385">
                  <c:v>10682.38</c:v>
                </c:pt>
                <c:pt idx="210386">
                  <c:v>12670.94</c:v>
                </c:pt>
                <c:pt idx="210387">
                  <c:v>17272.84</c:v>
                </c:pt>
                <c:pt idx="210388">
                  <c:v>10368.09</c:v>
                </c:pt>
                <c:pt idx="210389">
                  <c:v>7096.8</c:v>
                </c:pt>
                <c:pt idx="210390">
                  <c:v>9413.7000000000007</c:v>
                </c:pt>
                <c:pt idx="210391">
                  <c:v>7507.83</c:v>
                </c:pt>
                <c:pt idx="210392">
                  <c:v>7401.41</c:v>
                </c:pt>
                <c:pt idx="210393">
                  <c:v>9318.27</c:v>
                </c:pt>
                <c:pt idx="210394">
                  <c:v>8164.6</c:v>
                </c:pt>
                <c:pt idx="210395">
                  <c:v>7859.16</c:v>
                </c:pt>
                <c:pt idx="210396">
                  <c:v>7217.63</c:v>
                </c:pt>
                <c:pt idx="210397">
                  <c:v>8394.7000000000007</c:v>
                </c:pt>
                <c:pt idx="210398">
                  <c:v>7940.92</c:v>
                </c:pt>
                <c:pt idx="210399">
                  <c:v>8639.2800000000007</c:v>
                </c:pt>
                <c:pt idx="210400">
                  <c:v>9167.06</c:v>
                </c:pt>
                <c:pt idx="210401">
                  <c:v>7659.42</c:v>
                </c:pt>
                <c:pt idx="210402">
                  <c:v>8620.5499999999993</c:v>
                </c:pt>
                <c:pt idx="210403">
                  <c:v>10109.370000000001</c:v>
                </c:pt>
                <c:pt idx="210404">
                  <c:v>10753.24</c:v>
                </c:pt>
                <c:pt idx="210405">
                  <c:v>10640.83</c:v>
                </c:pt>
                <c:pt idx="210406">
                  <c:v>11532.46</c:v>
                </c:pt>
                <c:pt idx="210407">
                  <c:v>10873.09</c:v>
                </c:pt>
                <c:pt idx="210408">
                  <c:v>10451.6</c:v>
                </c:pt>
                <c:pt idx="210409">
                  <c:v>11761.82</c:v>
                </c:pt>
                <c:pt idx="210410">
                  <c:v>12298.23</c:v>
                </c:pt>
                <c:pt idx="210411">
                  <c:v>11787.81</c:v>
                </c:pt>
                <c:pt idx="210412">
                  <c:v>10854.71</c:v>
                </c:pt>
                <c:pt idx="210413">
                  <c:v>10691.56</c:v>
                </c:pt>
                <c:pt idx="210414">
                  <c:v>10927.3</c:v>
                </c:pt>
                <c:pt idx="210415">
                  <c:v>9331.61</c:v>
                </c:pt>
                <c:pt idx="210416">
                  <c:v>8646.33</c:v>
                </c:pt>
                <c:pt idx="210417">
                  <c:v>8606.26</c:v>
                </c:pt>
                <c:pt idx="210418">
                  <c:v>7983.36</c:v>
                </c:pt>
                <c:pt idx="210419">
                  <c:v>8657.64</c:v>
                </c:pt>
                <c:pt idx="210420">
                  <c:v>8931.4699999999993</c:v>
                </c:pt>
                <c:pt idx="210421">
                  <c:v>9531.68</c:v>
                </c:pt>
                <c:pt idx="210422">
                  <c:v>10584.99</c:v>
                </c:pt>
                <c:pt idx="210423">
                  <c:v>8640.86</c:v>
                </c:pt>
                <c:pt idx="210424">
                  <c:v>9512.93</c:v>
                </c:pt>
                <c:pt idx="210425">
                  <c:v>9029.2999999999993</c:v>
                </c:pt>
                <c:pt idx="210426">
                  <c:v>9902.66</c:v>
                </c:pt>
                <c:pt idx="210427">
                  <c:v>9826.91</c:v>
                </c:pt>
                <c:pt idx="210428">
                  <c:v>12442.75</c:v>
                </c:pt>
                <c:pt idx="210429">
                  <c:v>9737.4599999999991</c:v>
                </c:pt>
                <c:pt idx="210430">
                  <c:v>10611.26</c:v>
                </c:pt>
                <c:pt idx="210431">
                  <c:v>13740.06</c:v>
                </c:pt>
                <c:pt idx="210432">
                  <c:v>17295.55</c:v>
                </c:pt>
                <c:pt idx="210433">
                  <c:v>11544.84</c:v>
                </c:pt>
                <c:pt idx="210434">
                  <c:v>9624.15</c:v>
                </c:pt>
                <c:pt idx="210435">
                  <c:v>11540.29</c:v>
                </c:pt>
                <c:pt idx="210436">
                  <c:v>9101.94</c:v>
                </c:pt>
                <c:pt idx="210437">
                  <c:v>11357.46</c:v>
                </c:pt>
                <c:pt idx="210438">
                  <c:v>12499.51</c:v>
                </c:pt>
                <c:pt idx="210439">
                  <c:v>15789.96</c:v>
                </c:pt>
                <c:pt idx="210440">
                  <c:v>9110.8700000000008</c:v>
                </c:pt>
                <c:pt idx="210441">
                  <c:v>5952</c:v>
                </c:pt>
                <c:pt idx="210442">
                  <c:v>5196.03</c:v>
                </c:pt>
                <c:pt idx="210443">
                  <c:v>7903.41</c:v>
                </c:pt>
                <c:pt idx="210444">
                  <c:v>8647.92</c:v>
                </c:pt>
                <c:pt idx="210445">
                  <c:v>7645.57</c:v>
                </c:pt>
                <c:pt idx="210446">
                  <c:v>6782.67</c:v>
                </c:pt>
                <c:pt idx="210447">
                  <c:v>6503.1</c:v>
                </c:pt>
                <c:pt idx="210448">
                  <c:v>6667.9</c:v>
                </c:pt>
                <c:pt idx="210449">
                  <c:v>6921.09</c:v>
                </c:pt>
                <c:pt idx="210450">
                  <c:v>8327.89</c:v>
                </c:pt>
                <c:pt idx="210451">
                  <c:v>8623.99</c:v>
                </c:pt>
                <c:pt idx="210452">
                  <c:v>11170.39</c:v>
                </c:pt>
                <c:pt idx="210453">
                  <c:v>9879.7800000000007</c:v>
                </c:pt>
                <c:pt idx="210454">
                  <c:v>11473.56</c:v>
                </c:pt>
                <c:pt idx="210455">
                  <c:v>10676.03</c:v>
                </c:pt>
                <c:pt idx="210456">
                  <c:v>12260.99</c:v>
                </c:pt>
                <c:pt idx="210457">
                  <c:v>11316.1</c:v>
                </c:pt>
                <c:pt idx="210458">
                  <c:v>9659.25</c:v>
                </c:pt>
                <c:pt idx="210459">
                  <c:v>12145.65</c:v>
                </c:pt>
                <c:pt idx="210460">
                  <c:v>11462.11</c:v>
                </c:pt>
                <c:pt idx="210461">
                  <c:v>11241.82</c:v>
                </c:pt>
                <c:pt idx="210462">
                  <c:v>13094.65</c:v>
                </c:pt>
                <c:pt idx="210463">
                  <c:v>11948.56</c:v>
                </c:pt>
                <c:pt idx="210464">
                  <c:v>10329.19</c:v>
                </c:pt>
                <c:pt idx="210465">
                  <c:v>10449.280000000001</c:v>
                </c:pt>
                <c:pt idx="210466">
                  <c:v>10724.78</c:v>
                </c:pt>
                <c:pt idx="210467">
                  <c:v>9927.76</c:v>
                </c:pt>
                <c:pt idx="210468">
                  <c:v>8609.2199999999993</c:v>
                </c:pt>
                <c:pt idx="210469">
                  <c:v>8430.67</c:v>
                </c:pt>
                <c:pt idx="210470">
                  <c:v>7392.82</c:v>
                </c:pt>
                <c:pt idx="210471">
                  <c:v>8544.43</c:v>
                </c:pt>
                <c:pt idx="210472">
                  <c:v>8594.9699999999993</c:v>
                </c:pt>
                <c:pt idx="210473">
                  <c:v>9044.2000000000007</c:v>
                </c:pt>
                <c:pt idx="210474">
                  <c:v>10058.67</c:v>
                </c:pt>
                <c:pt idx="210475">
                  <c:v>10817.54</c:v>
                </c:pt>
                <c:pt idx="210476">
                  <c:v>9779.7099999999991</c:v>
                </c:pt>
                <c:pt idx="210477">
                  <c:v>8669.6299999999992</c:v>
                </c:pt>
                <c:pt idx="210478">
                  <c:v>7684.65</c:v>
                </c:pt>
                <c:pt idx="210479">
                  <c:v>9521.34</c:v>
                </c:pt>
                <c:pt idx="210480">
                  <c:v>10733.03</c:v>
                </c:pt>
                <c:pt idx="210481">
                  <c:v>12266.28</c:v>
                </c:pt>
                <c:pt idx="210482">
                  <c:v>10655.6</c:v>
                </c:pt>
                <c:pt idx="210483">
                  <c:v>10918.5</c:v>
                </c:pt>
                <c:pt idx="210484">
                  <c:v>7548.24</c:v>
                </c:pt>
                <c:pt idx="210485">
                  <c:v>7576.94</c:v>
                </c:pt>
                <c:pt idx="210486">
                  <c:v>7789.71</c:v>
                </c:pt>
                <c:pt idx="210487">
                  <c:v>7323.17</c:v>
                </c:pt>
                <c:pt idx="210488">
                  <c:v>8682.25</c:v>
                </c:pt>
                <c:pt idx="210489">
                  <c:v>9174.5300000000007</c:v>
                </c:pt>
                <c:pt idx="210490">
                  <c:v>9086.41</c:v>
                </c:pt>
                <c:pt idx="210491">
                  <c:v>8759.7099999999991</c:v>
                </c:pt>
                <c:pt idx="210492">
                  <c:v>12443.99</c:v>
                </c:pt>
                <c:pt idx="210493">
                  <c:v>11782.89</c:v>
                </c:pt>
                <c:pt idx="210494">
                  <c:v>9173.57</c:v>
                </c:pt>
                <c:pt idx="210495">
                  <c:v>8547.57</c:v>
                </c:pt>
                <c:pt idx="210496">
                  <c:v>7571.21</c:v>
                </c:pt>
                <c:pt idx="210497">
                  <c:v>10099.32</c:v>
                </c:pt>
                <c:pt idx="210498">
                  <c:v>7204.78</c:v>
                </c:pt>
                <c:pt idx="210499">
                  <c:v>7047.08</c:v>
                </c:pt>
                <c:pt idx="210500">
                  <c:v>9538.4599999999991</c:v>
                </c:pt>
                <c:pt idx="210501">
                  <c:v>10612.14</c:v>
                </c:pt>
                <c:pt idx="210502">
                  <c:v>9047.17</c:v>
                </c:pt>
                <c:pt idx="210503">
                  <c:v>8154.5</c:v>
                </c:pt>
                <c:pt idx="210504">
                  <c:v>8372.5300000000007</c:v>
                </c:pt>
                <c:pt idx="210505">
                  <c:v>7728.2</c:v>
                </c:pt>
                <c:pt idx="210506">
                  <c:v>6865.46</c:v>
                </c:pt>
                <c:pt idx="210507">
                  <c:v>6130.85</c:v>
                </c:pt>
                <c:pt idx="210508">
                  <c:v>5899.57</c:v>
                </c:pt>
                <c:pt idx="210509">
                  <c:v>5400.7</c:v>
                </c:pt>
                <c:pt idx="210510">
                  <c:v>6188.19</c:v>
                </c:pt>
                <c:pt idx="210511">
                  <c:v>6641.54</c:v>
                </c:pt>
                <c:pt idx="210512">
                  <c:v>6354.08</c:v>
                </c:pt>
                <c:pt idx="210513">
                  <c:v>6858.45</c:v>
                </c:pt>
                <c:pt idx="210514">
                  <c:v>6954.51</c:v>
                </c:pt>
                <c:pt idx="210515">
                  <c:v>8200.83</c:v>
                </c:pt>
                <c:pt idx="210516">
                  <c:v>9904.57</c:v>
                </c:pt>
                <c:pt idx="210517">
                  <c:v>8893.83</c:v>
                </c:pt>
                <c:pt idx="210518">
                  <c:v>9008</c:v>
                </c:pt>
                <c:pt idx="210519">
                  <c:v>11672.51</c:v>
                </c:pt>
                <c:pt idx="210520">
                  <c:v>10001.129999999999</c:v>
                </c:pt>
                <c:pt idx="210521">
                  <c:v>9650.6200000000008</c:v>
                </c:pt>
                <c:pt idx="210522">
                  <c:v>8769.84</c:v>
                </c:pt>
                <c:pt idx="210523">
                  <c:v>9343.26</c:v>
                </c:pt>
                <c:pt idx="210524">
                  <c:v>9302.39</c:v>
                </c:pt>
                <c:pt idx="210525">
                  <c:v>7401.67</c:v>
                </c:pt>
                <c:pt idx="210526">
                  <c:v>13132.63</c:v>
                </c:pt>
                <c:pt idx="210527">
                  <c:v>11003.94</c:v>
                </c:pt>
                <c:pt idx="210528">
                  <c:v>11778.41</c:v>
                </c:pt>
                <c:pt idx="210529">
                  <c:v>11479.01</c:v>
                </c:pt>
                <c:pt idx="210530">
                  <c:v>16091.29</c:v>
                </c:pt>
                <c:pt idx="210531">
                  <c:v>3431.44</c:v>
                </c:pt>
                <c:pt idx="210532">
                  <c:v>4276.75</c:v>
                </c:pt>
                <c:pt idx="210533">
                  <c:v>4855.16</c:v>
                </c:pt>
                <c:pt idx="210534">
                  <c:v>6015.29</c:v>
                </c:pt>
                <c:pt idx="210535">
                  <c:v>5133.28</c:v>
                </c:pt>
                <c:pt idx="210536">
                  <c:v>6202.08</c:v>
                </c:pt>
                <c:pt idx="210537">
                  <c:v>7984.43</c:v>
                </c:pt>
                <c:pt idx="210538">
                  <c:v>8118.14</c:v>
                </c:pt>
                <c:pt idx="210539">
                  <c:v>8068.67</c:v>
                </c:pt>
                <c:pt idx="210540">
                  <c:v>8366.0400000000009</c:v>
                </c:pt>
                <c:pt idx="210541">
                  <c:v>9457.93</c:v>
                </c:pt>
                <c:pt idx="210542">
                  <c:v>7755.44</c:v>
                </c:pt>
                <c:pt idx="210543">
                  <c:v>8748.39</c:v>
                </c:pt>
                <c:pt idx="210544">
                  <c:v>8113.6</c:v>
                </c:pt>
                <c:pt idx="210545">
                  <c:v>8416.7800000000007</c:v>
                </c:pt>
                <c:pt idx="210546">
                  <c:v>8307.67</c:v>
                </c:pt>
                <c:pt idx="210547">
                  <c:v>10577.56</c:v>
                </c:pt>
                <c:pt idx="210548">
                  <c:v>8627.3799999999992</c:v>
                </c:pt>
                <c:pt idx="210549">
                  <c:v>8850.2900000000009</c:v>
                </c:pt>
                <c:pt idx="210550">
                  <c:v>7775.33</c:v>
                </c:pt>
                <c:pt idx="210551">
                  <c:v>6640.12</c:v>
                </c:pt>
                <c:pt idx="210552">
                  <c:v>9349.66</c:v>
                </c:pt>
                <c:pt idx="210553">
                  <c:v>10572.1</c:v>
                </c:pt>
                <c:pt idx="210554">
                  <c:v>10182.879999999999</c:v>
                </c:pt>
                <c:pt idx="210555">
                  <c:v>7925.62</c:v>
                </c:pt>
                <c:pt idx="210556">
                  <c:v>6869.07</c:v>
                </c:pt>
                <c:pt idx="210557">
                  <c:v>8131.94</c:v>
                </c:pt>
                <c:pt idx="210558">
                  <c:v>6678.06</c:v>
                </c:pt>
                <c:pt idx="210559">
                  <c:v>5374.89</c:v>
                </c:pt>
                <c:pt idx="210560">
                  <c:v>5227.97</c:v>
                </c:pt>
                <c:pt idx="210561">
                  <c:v>4827.49</c:v>
                </c:pt>
                <c:pt idx="210562">
                  <c:v>7920.41</c:v>
                </c:pt>
                <c:pt idx="210563">
                  <c:v>6481.42</c:v>
                </c:pt>
                <c:pt idx="210564">
                  <c:v>6795.22</c:v>
                </c:pt>
                <c:pt idx="210565">
                  <c:v>5883.5</c:v>
                </c:pt>
                <c:pt idx="210566">
                  <c:v>6001.09</c:v>
                </c:pt>
                <c:pt idx="210567">
                  <c:v>7997.04</c:v>
                </c:pt>
                <c:pt idx="210568">
                  <c:v>7402.6</c:v>
                </c:pt>
                <c:pt idx="210569">
                  <c:v>9326.48</c:v>
                </c:pt>
                <c:pt idx="210570">
                  <c:v>8677.6</c:v>
                </c:pt>
                <c:pt idx="210571">
                  <c:v>11523.66</c:v>
                </c:pt>
                <c:pt idx="210572">
                  <c:v>9517.66</c:v>
                </c:pt>
                <c:pt idx="210573">
                  <c:v>9380.8799999999992</c:v>
                </c:pt>
                <c:pt idx="210574">
                  <c:v>11476.94</c:v>
                </c:pt>
                <c:pt idx="210575">
                  <c:v>11955.02</c:v>
                </c:pt>
                <c:pt idx="210576">
                  <c:v>9419.69</c:v>
                </c:pt>
                <c:pt idx="210577">
                  <c:v>8413.9500000000007</c:v>
                </c:pt>
                <c:pt idx="210578">
                  <c:v>11732.58</c:v>
                </c:pt>
                <c:pt idx="210579">
                  <c:v>9470.08</c:v>
                </c:pt>
                <c:pt idx="210580">
                  <c:v>10858.35</c:v>
                </c:pt>
                <c:pt idx="210581">
                  <c:v>11320.37</c:v>
                </c:pt>
                <c:pt idx="210582">
                  <c:v>15500.7</c:v>
                </c:pt>
                <c:pt idx="210583">
                  <c:v>5829.92</c:v>
                </c:pt>
                <c:pt idx="210584">
                  <c:v>4870.0600000000004</c:v>
                </c:pt>
                <c:pt idx="210585">
                  <c:v>5061.3900000000003</c:v>
                </c:pt>
                <c:pt idx="210586">
                  <c:v>5905.33</c:v>
                </c:pt>
                <c:pt idx="210587">
                  <c:v>5040.49</c:v>
                </c:pt>
                <c:pt idx="210588">
                  <c:v>7625.76</c:v>
                </c:pt>
                <c:pt idx="210589">
                  <c:v>7551.29</c:v>
                </c:pt>
                <c:pt idx="210590">
                  <c:v>8059.65</c:v>
                </c:pt>
                <c:pt idx="210591">
                  <c:v>6778.16</c:v>
                </c:pt>
                <c:pt idx="210592">
                  <c:v>7673.75</c:v>
                </c:pt>
                <c:pt idx="210593">
                  <c:v>7832.41</c:v>
                </c:pt>
                <c:pt idx="210594">
                  <c:v>7910.29</c:v>
                </c:pt>
                <c:pt idx="210595">
                  <c:v>11399.36</c:v>
                </c:pt>
                <c:pt idx="210596">
                  <c:v>7838.88</c:v>
                </c:pt>
                <c:pt idx="210597">
                  <c:v>10216.620000000001</c:v>
                </c:pt>
                <c:pt idx="210598">
                  <c:v>7789.61</c:v>
                </c:pt>
                <c:pt idx="210599">
                  <c:v>9140.31</c:v>
                </c:pt>
                <c:pt idx="210600">
                  <c:v>7391.23</c:v>
                </c:pt>
                <c:pt idx="210601">
                  <c:v>8440.86</c:v>
                </c:pt>
                <c:pt idx="210602">
                  <c:v>7166.21</c:v>
                </c:pt>
                <c:pt idx="210603">
                  <c:v>7578.01</c:v>
                </c:pt>
                <c:pt idx="210604">
                  <c:v>8496.59</c:v>
                </c:pt>
                <c:pt idx="210605">
                  <c:v>9249.18</c:v>
                </c:pt>
                <c:pt idx="210606">
                  <c:v>8518.1</c:v>
                </c:pt>
                <c:pt idx="210607">
                  <c:v>7679.52</c:v>
                </c:pt>
                <c:pt idx="210608">
                  <c:v>6974.98</c:v>
                </c:pt>
                <c:pt idx="210609">
                  <c:v>8542.41</c:v>
                </c:pt>
                <c:pt idx="210610">
                  <c:v>6699.14</c:v>
                </c:pt>
                <c:pt idx="210611">
                  <c:v>6301.07</c:v>
                </c:pt>
                <c:pt idx="210612">
                  <c:v>5052.43</c:v>
                </c:pt>
                <c:pt idx="210613">
                  <c:v>5512.21</c:v>
                </c:pt>
                <c:pt idx="210614">
                  <c:v>5913.62</c:v>
                </c:pt>
                <c:pt idx="210615">
                  <c:v>7557.5</c:v>
                </c:pt>
                <c:pt idx="210616">
                  <c:v>7291.82</c:v>
                </c:pt>
                <c:pt idx="210617">
                  <c:v>9766.9</c:v>
                </c:pt>
                <c:pt idx="210618">
                  <c:v>8141.92</c:v>
                </c:pt>
                <c:pt idx="210619">
                  <c:v>7464.49</c:v>
                </c:pt>
                <c:pt idx="210620">
                  <c:v>10397.780000000001</c:v>
                </c:pt>
                <c:pt idx="210621">
                  <c:v>10840.23</c:v>
                </c:pt>
                <c:pt idx="210622">
                  <c:v>11049.13</c:v>
                </c:pt>
                <c:pt idx="210623">
                  <c:v>10912.96</c:v>
                </c:pt>
                <c:pt idx="210624">
                  <c:v>12837.07</c:v>
                </c:pt>
                <c:pt idx="210625">
                  <c:v>11383.09</c:v>
                </c:pt>
                <c:pt idx="210626">
                  <c:v>9881.33</c:v>
                </c:pt>
                <c:pt idx="210627">
                  <c:v>2666.88</c:v>
                </c:pt>
                <c:pt idx="210628">
                  <c:v>2012.88</c:v>
                </c:pt>
                <c:pt idx="210629">
                  <c:v>2353.92</c:v>
                </c:pt>
                <c:pt idx="210630">
                  <c:v>1863.84</c:v>
                </c:pt>
                <c:pt idx="210631">
                  <c:v>1881.34</c:v>
                </c:pt>
                <c:pt idx="210632">
                  <c:v>2119</c:v>
                </c:pt>
                <c:pt idx="210633">
                  <c:v>1921.88</c:v>
                </c:pt>
                <c:pt idx="210634">
                  <c:v>1525.92</c:v>
                </c:pt>
                <c:pt idx="210635">
                  <c:v>1595.5</c:v>
                </c:pt>
                <c:pt idx="210636">
                  <c:v>1638</c:v>
                </c:pt>
                <c:pt idx="210637">
                  <c:v>2149.5</c:v>
                </c:pt>
                <c:pt idx="210638">
                  <c:v>1775</c:v>
                </c:pt>
                <c:pt idx="210639">
                  <c:v>1883.38</c:v>
                </c:pt>
                <c:pt idx="210640">
                  <c:v>1660</c:v>
                </c:pt>
                <c:pt idx="210641">
                  <c:v>1664</c:v>
                </c:pt>
                <c:pt idx="210642">
                  <c:v>1767.81</c:v>
                </c:pt>
                <c:pt idx="210643">
                  <c:v>1735.31</c:v>
                </c:pt>
                <c:pt idx="210644">
                  <c:v>1681.5</c:v>
                </c:pt>
                <c:pt idx="210645">
                  <c:v>1446.5</c:v>
                </c:pt>
                <c:pt idx="210646">
                  <c:v>1511.95</c:v>
                </c:pt>
                <c:pt idx="210647">
                  <c:v>1418.5</c:v>
                </c:pt>
                <c:pt idx="210648">
                  <c:v>1562.53</c:v>
                </c:pt>
                <c:pt idx="210649">
                  <c:v>1177</c:v>
                </c:pt>
                <c:pt idx="210650">
                  <c:v>1032.5</c:v>
                </c:pt>
                <c:pt idx="210651">
                  <c:v>1149.2</c:v>
                </c:pt>
                <c:pt idx="210652">
                  <c:v>1314.6</c:v>
                </c:pt>
                <c:pt idx="210653">
                  <c:v>1651.65</c:v>
                </c:pt>
                <c:pt idx="210654">
                  <c:v>1363.19</c:v>
                </c:pt>
                <c:pt idx="210655">
                  <c:v>1406.74</c:v>
                </c:pt>
                <c:pt idx="210656">
                  <c:v>2139.5100000000002</c:v>
                </c:pt>
                <c:pt idx="210657">
                  <c:v>1577.06</c:v>
                </c:pt>
                <c:pt idx="210658">
                  <c:v>1323.39</c:v>
                </c:pt>
                <c:pt idx="210659">
                  <c:v>1914.06</c:v>
                </c:pt>
                <c:pt idx="210660">
                  <c:v>1559.5</c:v>
                </c:pt>
                <c:pt idx="210661">
                  <c:v>1546.26</c:v>
                </c:pt>
                <c:pt idx="210662">
                  <c:v>2379.2399999999998</c:v>
                </c:pt>
                <c:pt idx="210663">
                  <c:v>2666.18</c:v>
                </c:pt>
                <c:pt idx="210664">
                  <c:v>2438.3000000000002</c:v>
                </c:pt>
                <c:pt idx="210665">
                  <c:v>2338.62</c:v>
                </c:pt>
                <c:pt idx="210666">
                  <c:v>2166.34</c:v>
                </c:pt>
                <c:pt idx="210667">
                  <c:v>2866.36</c:v>
                </c:pt>
                <c:pt idx="210668">
                  <c:v>2774.7</c:v>
                </c:pt>
                <c:pt idx="210669">
                  <c:v>3019.52</c:v>
                </c:pt>
                <c:pt idx="210670">
                  <c:v>3515.84</c:v>
                </c:pt>
                <c:pt idx="210671">
                  <c:v>4289.88</c:v>
                </c:pt>
                <c:pt idx="210672">
                  <c:v>4272.5600000000004</c:v>
                </c:pt>
                <c:pt idx="210673">
                  <c:v>6999.86</c:v>
                </c:pt>
                <c:pt idx="210674">
                  <c:v>1526.26</c:v>
                </c:pt>
                <c:pt idx="210675">
                  <c:v>1916.87</c:v>
                </c:pt>
                <c:pt idx="210676">
                  <c:v>2002.1</c:v>
                </c:pt>
                <c:pt idx="210677">
                  <c:v>2200.34</c:v>
                </c:pt>
                <c:pt idx="210678">
                  <c:v>1962.51</c:v>
                </c:pt>
                <c:pt idx="210679">
                  <c:v>1836.51</c:v>
                </c:pt>
                <c:pt idx="210680">
                  <c:v>2230.69</c:v>
                </c:pt>
                <c:pt idx="210681">
                  <c:v>2675.97</c:v>
                </c:pt>
                <c:pt idx="210682">
                  <c:v>2042.21</c:v>
                </c:pt>
                <c:pt idx="210683">
                  <c:v>1604.66</c:v>
                </c:pt>
                <c:pt idx="210684">
                  <c:v>1902.43</c:v>
                </c:pt>
                <c:pt idx="210685">
                  <c:v>1937.23</c:v>
                </c:pt>
                <c:pt idx="210686">
                  <c:v>1849.5</c:v>
                </c:pt>
                <c:pt idx="210687">
                  <c:v>2007.58</c:v>
                </c:pt>
                <c:pt idx="210688">
                  <c:v>1982.6</c:v>
                </c:pt>
                <c:pt idx="210689">
                  <c:v>1915.37</c:v>
                </c:pt>
                <c:pt idx="210690">
                  <c:v>1918.6</c:v>
                </c:pt>
                <c:pt idx="210691">
                  <c:v>1697.48</c:v>
                </c:pt>
                <c:pt idx="210692">
                  <c:v>1775.19</c:v>
                </c:pt>
                <c:pt idx="210693">
                  <c:v>1837.91</c:v>
                </c:pt>
                <c:pt idx="210694">
                  <c:v>1603.06</c:v>
                </c:pt>
                <c:pt idx="210695">
                  <c:v>1434.74</c:v>
                </c:pt>
                <c:pt idx="210696">
                  <c:v>1424.73</c:v>
                </c:pt>
                <c:pt idx="210697">
                  <c:v>1554.79</c:v>
                </c:pt>
                <c:pt idx="210698">
                  <c:v>1251.56</c:v>
                </c:pt>
                <c:pt idx="210699">
                  <c:v>1246.48</c:v>
                </c:pt>
                <c:pt idx="210700">
                  <c:v>1209.24</c:v>
                </c:pt>
                <c:pt idx="210701">
                  <c:v>1140.26</c:v>
                </c:pt>
                <c:pt idx="210702">
                  <c:v>941.74</c:v>
                </c:pt>
                <c:pt idx="210703">
                  <c:v>1132.06</c:v>
                </c:pt>
                <c:pt idx="210704">
                  <c:v>973.55</c:v>
                </c:pt>
                <c:pt idx="210705">
                  <c:v>1247.5</c:v>
                </c:pt>
                <c:pt idx="210706">
                  <c:v>1512.69</c:v>
                </c:pt>
                <c:pt idx="210707">
                  <c:v>1570.15</c:v>
                </c:pt>
                <c:pt idx="210708">
                  <c:v>1885.03</c:v>
                </c:pt>
                <c:pt idx="210709">
                  <c:v>1846.94</c:v>
                </c:pt>
                <c:pt idx="210710">
                  <c:v>1964.82</c:v>
                </c:pt>
                <c:pt idx="210711">
                  <c:v>1643.4</c:v>
                </c:pt>
                <c:pt idx="210712">
                  <c:v>1871.26</c:v>
                </c:pt>
                <c:pt idx="210713">
                  <c:v>1645.35</c:v>
                </c:pt>
                <c:pt idx="210714">
                  <c:v>1750.07</c:v>
                </c:pt>
                <c:pt idx="210715">
                  <c:v>1836.66</c:v>
                </c:pt>
                <c:pt idx="210716">
                  <c:v>2131.92</c:v>
                </c:pt>
                <c:pt idx="210717">
                  <c:v>2824.17</c:v>
                </c:pt>
                <c:pt idx="210718">
                  <c:v>2664.19</c:v>
                </c:pt>
                <c:pt idx="210719">
                  <c:v>2207.71</c:v>
                </c:pt>
                <c:pt idx="210720">
                  <c:v>2867.82</c:v>
                </c:pt>
                <c:pt idx="210721">
                  <c:v>3664.79</c:v>
                </c:pt>
                <c:pt idx="210722">
                  <c:v>3334.98</c:v>
                </c:pt>
                <c:pt idx="210723">
                  <c:v>3806.4</c:v>
                </c:pt>
                <c:pt idx="210724">
                  <c:v>4673.1099999999997</c:v>
                </c:pt>
                <c:pt idx="210725">
                  <c:v>5761.89</c:v>
                </c:pt>
                <c:pt idx="210726">
                  <c:v>2330.0500000000002</c:v>
                </c:pt>
                <c:pt idx="210727">
                  <c:v>2274.25</c:v>
                </c:pt>
                <c:pt idx="210728">
                  <c:v>2205.5100000000002</c:v>
                </c:pt>
                <c:pt idx="210729">
                  <c:v>2130.1</c:v>
                </c:pt>
                <c:pt idx="210730">
                  <c:v>2052.9299999999998</c:v>
                </c:pt>
                <c:pt idx="210731">
                  <c:v>2282.23</c:v>
                </c:pt>
                <c:pt idx="210732">
                  <c:v>2290.8000000000002</c:v>
                </c:pt>
                <c:pt idx="210733">
                  <c:v>2404.1</c:v>
                </c:pt>
                <c:pt idx="210734">
                  <c:v>2170.0500000000002</c:v>
                </c:pt>
                <c:pt idx="210735">
                  <c:v>2242.92</c:v>
                </c:pt>
                <c:pt idx="210736">
                  <c:v>2394.56</c:v>
                </c:pt>
                <c:pt idx="210737">
                  <c:v>2069.12</c:v>
                </c:pt>
                <c:pt idx="210738">
                  <c:v>2392.31</c:v>
                </c:pt>
                <c:pt idx="210739">
                  <c:v>1862.54</c:v>
                </c:pt>
                <c:pt idx="210740">
                  <c:v>2331.52</c:v>
                </c:pt>
                <c:pt idx="210741">
                  <c:v>1995.5</c:v>
                </c:pt>
                <c:pt idx="210742">
                  <c:v>2084.06</c:v>
                </c:pt>
                <c:pt idx="210743">
                  <c:v>1763.4</c:v>
                </c:pt>
                <c:pt idx="210744">
                  <c:v>2130.21</c:v>
                </c:pt>
                <c:pt idx="210745">
                  <c:v>1958.73</c:v>
                </c:pt>
                <c:pt idx="210746">
                  <c:v>1814.94</c:v>
                </c:pt>
                <c:pt idx="210747">
                  <c:v>1739.27</c:v>
                </c:pt>
                <c:pt idx="210748">
                  <c:v>1830.63</c:v>
                </c:pt>
                <c:pt idx="210749">
                  <c:v>1457.61</c:v>
                </c:pt>
                <c:pt idx="210750">
                  <c:v>1615.82</c:v>
                </c:pt>
                <c:pt idx="210751">
                  <c:v>1750.68</c:v>
                </c:pt>
                <c:pt idx="210752">
                  <c:v>1586.5</c:v>
                </c:pt>
                <c:pt idx="210753">
                  <c:v>1339.57</c:v>
                </c:pt>
                <c:pt idx="210754">
                  <c:v>1168.45</c:v>
                </c:pt>
                <c:pt idx="210755">
                  <c:v>1442.54</c:v>
                </c:pt>
                <c:pt idx="210756">
                  <c:v>1349.39</c:v>
                </c:pt>
                <c:pt idx="210757">
                  <c:v>1634.18</c:v>
                </c:pt>
                <c:pt idx="210758">
                  <c:v>1474.84</c:v>
                </c:pt>
                <c:pt idx="210759">
                  <c:v>1834.25</c:v>
                </c:pt>
                <c:pt idx="210760">
                  <c:v>2294.13</c:v>
                </c:pt>
                <c:pt idx="210761">
                  <c:v>1968.84</c:v>
                </c:pt>
                <c:pt idx="210762">
                  <c:v>1898.75</c:v>
                </c:pt>
                <c:pt idx="210763">
                  <c:v>1768.66</c:v>
                </c:pt>
                <c:pt idx="210764">
                  <c:v>1725.71</c:v>
                </c:pt>
                <c:pt idx="210765">
                  <c:v>2079.48</c:v>
                </c:pt>
                <c:pt idx="210766">
                  <c:v>2345.44</c:v>
                </c:pt>
                <c:pt idx="210767">
                  <c:v>2971.08</c:v>
                </c:pt>
                <c:pt idx="210768">
                  <c:v>2867.05</c:v>
                </c:pt>
                <c:pt idx="210769">
                  <c:v>2616.5</c:v>
                </c:pt>
                <c:pt idx="210770">
                  <c:v>1573.92</c:v>
                </c:pt>
                <c:pt idx="210771">
                  <c:v>1317.77</c:v>
                </c:pt>
                <c:pt idx="210772">
                  <c:v>1133.24</c:v>
                </c:pt>
                <c:pt idx="210773">
                  <c:v>1065.05</c:v>
                </c:pt>
                <c:pt idx="210774">
                  <c:v>1132.83</c:v>
                </c:pt>
                <c:pt idx="210775">
                  <c:v>1371.62</c:v>
                </c:pt>
                <c:pt idx="210776">
                  <c:v>1259.03</c:v>
                </c:pt>
                <c:pt idx="210777">
                  <c:v>1008.25</c:v>
                </c:pt>
                <c:pt idx="210778">
                  <c:v>1471.16</c:v>
                </c:pt>
                <c:pt idx="210779">
                  <c:v>1230.08</c:v>
                </c:pt>
                <c:pt idx="210780">
                  <c:v>1004.2</c:v>
                </c:pt>
                <c:pt idx="210781">
                  <c:v>1004.62</c:v>
                </c:pt>
                <c:pt idx="210782">
                  <c:v>1011.78</c:v>
                </c:pt>
                <c:pt idx="210783">
                  <c:v>794.89</c:v>
                </c:pt>
                <c:pt idx="210784">
                  <c:v>874.47</c:v>
                </c:pt>
                <c:pt idx="210785">
                  <c:v>862.98</c:v>
                </c:pt>
                <c:pt idx="210786">
                  <c:v>816.01</c:v>
                </c:pt>
                <c:pt idx="210787">
                  <c:v>677.21</c:v>
                </c:pt>
                <c:pt idx="210788">
                  <c:v>617.77</c:v>
                </c:pt>
                <c:pt idx="210789">
                  <c:v>613.89</c:v>
                </c:pt>
                <c:pt idx="210790">
                  <c:v>563.25</c:v>
                </c:pt>
                <c:pt idx="210791">
                  <c:v>487.27</c:v>
                </c:pt>
                <c:pt idx="210792">
                  <c:v>410.4</c:v>
                </c:pt>
                <c:pt idx="210793">
                  <c:v>475.3</c:v>
                </c:pt>
                <c:pt idx="210794">
                  <c:v>400.82</c:v>
                </c:pt>
                <c:pt idx="210795">
                  <c:v>293.33999999999997</c:v>
                </c:pt>
                <c:pt idx="210796">
                  <c:v>450.46</c:v>
                </c:pt>
                <c:pt idx="210797">
                  <c:v>396.13</c:v>
                </c:pt>
                <c:pt idx="210798">
                  <c:v>405.37</c:v>
                </c:pt>
                <c:pt idx="210799">
                  <c:v>432.81</c:v>
                </c:pt>
                <c:pt idx="210800">
                  <c:v>422.5</c:v>
                </c:pt>
                <c:pt idx="210801">
                  <c:v>619.65</c:v>
                </c:pt>
                <c:pt idx="210802">
                  <c:v>849.21</c:v>
                </c:pt>
                <c:pt idx="210803">
                  <c:v>764.42</c:v>
                </c:pt>
                <c:pt idx="210804">
                  <c:v>741.07</c:v>
                </c:pt>
                <c:pt idx="210805">
                  <c:v>1090.8499999999999</c:v>
                </c:pt>
                <c:pt idx="210806">
                  <c:v>1228.6300000000001</c:v>
                </c:pt>
                <c:pt idx="210807">
                  <c:v>1410.64</c:v>
                </c:pt>
                <c:pt idx="210808">
                  <c:v>1802.49</c:v>
                </c:pt>
                <c:pt idx="210809">
                  <c:v>1517.9</c:v>
                </c:pt>
                <c:pt idx="210810">
                  <c:v>1335.97</c:v>
                </c:pt>
                <c:pt idx="210811">
                  <c:v>1338.35</c:v>
                </c:pt>
                <c:pt idx="210812">
                  <c:v>1246.92</c:v>
                </c:pt>
                <c:pt idx="210813">
                  <c:v>1337.11</c:v>
                </c:pt>
                <c:pt idx="210814">
                  <c:v>1728.63</c:v>
                </c:pt>
                <c:pt idx="210815">
                  <c:v>1559.13</c:v>
                </c:pt>
                <c:pt idx="210816">
                  <c:v>1545.34</c:v>
                </c:pt>
                <c:pt idx="210817">
                  <c:v>656.07</c:v>
                </c:pt>
                <c:pt idx="210818">
                  <c:v>849.17</c:v>
                </c:pt>
                <c:pt idx="210819">
                  <c:v>776.47</c:v>
                </c:pt>
                <c:pt idx="210820">
                  <c:v>964.67</c:v>
                </c:pt>
                <c:pt idx="210821">
                  <c:v>854.38</c:v>
                </c:pt>
                <c:pt idx="210822">
                  <c:v>1188.8800000000001</c:v>
                </c:pt>
                <c:pt idx="210823">
                  <c:v>1018.89</c:v>
                </c:pt>
                <c:pt idx="210824">
                  <c:v>865.58</c:v>
                </c:pt>
                <c:pt idx="210825">
                  <c:v>909.82</c:v>
                </c:pt>
                <c:pt idx="210826">
                  <c:v>1158.1400000000001</c:v>
                </c:pt>
                <c:pt idx="210827">
                  <c:v>987.96</c:v>
                </c:pt>
                <c:pt idx="210828">
                  <c:v>1118.3399999999999</c:v>
                </c:pt>
                <c:pt idx="210829">
                  <c:v>1051.3699999999999</c:v>
                </c:pt>
                <c:pt idx="210830">
                  <c:v>928.75</c:v>
                </c:pt>
                <c:pt idx="210831">
                  <c:v>1321.37</c:v>
                </c:pt>
                <c:pt idx="210832">
                  <c:v>1046.6600000000001</c:v>
                </c:pt>
                <c:pt idx="210833">
                  <c:v>1393.61</c:v>
                </c:pt>
                <c:pt idx="210834">
                  <c:v>981.65</c:v>
                </c:pt>
                <c:pt idx="210835">
                  <c:v>912.5</c:v>
                </c:pt>
                <c:pt idx="210836">
                  <c:v>950.48</c:v>
                </c:pt>
                <c:pt idx="210837">
                  <c:v>1142.31</c:v>
                </c:pt>
                <c:pt idx="210838">
                  <c:v>802.29</c:v>
                </c:pt>
                <c:pt idx="210839">
                  <c:v>665.74</c:v>
                </c:pt>
                <c:pt idx="210840">
                  <c:v>627.11</c:v>
                </c:pt>
                <c:pt idx="210841">
                  <c:v>603.70000000000005</c:v>
                </c:pt>
                <c:pt idx="210842">
                  <c:v>549.55999999999995</c:v>
                </c:pt>
                <c:pt idx="210843">
                  <c:v>612.6</c:v>
                </c:pt>
                <c:pt idx="210844">
                  <c:v>467.69</c:v>
                </c:pt>
                <c:pt idx="210845">
                  <c:v>475.2</c:v>
                </c:pt>
                <c:pt idx="210846">
                  <c:v>297.31</c:v>
                </c:pt>
                <c:pt idx="210847">
                  <c:v>316.29000000000002</c:v>
                </c:pt>
                <c:pt idx="210848">
                  <c:v>348.04</c:v>
                </c:pt>
                <c:pt idx="210849">
                  <c:v>435.96</c:v>
                </c:pt>
                <c:pt idx="210850">
                  <c:v>431.69</c:v>
                </c:pt>
                <c:pt idx="210851">
                  <c:v>540.67999999999995</c:v>
                </c:pt>
                <c:pt idx="210852">
                  <c:v>396.63</c:v>
                </c:pt>
                <c:pt idx="210853">
                  <c:v>729.58</c:v>
                </c:pt>
                <c:pt idx="210854">
                  <c:v>710.49</c:v>
                </c:pt>
                <c:pt idx="210855">
                  <c:v>925.77</c:v>
                </c:pt>
                <c:pt idx="210856">
                  <c:v>672.11</c:v>
                </c:pt>
                <c:pt idx="210857">
                  <c:v>922.28</c:v>
                </c:pt>
                <c:pt idx="210858">
                  <c:v>900.76</c:v>
                </c:pt>
                <c:pt idx="210859">
                  <c:v>1173.55</c:v>
                </c:pt>
                <c:pt idx="210860">
                  <c:v>1508.15</c:v>
                </c:pt>
                <c:pt idx="210861">
                  <c:v>1044.0999999999999</c:v>
                </c:pt>
                <c:pt idx="210862">
                  <c:v>1308.73</c:v>
                </c:pt>
                <c:pt idx="210863">
                  <c:v>1211.45</c:v>
                </c:pt>
                <c:pt idx="210864">
                  <c:v>1009.99</c:v>
                </c:pt>
                <c:pt idx="210865">
                  <c:v>1364.69</c:v>
                </c:pt>
                <c:pt idx="210866">
                  <c:v>1517.64</c:v>
                </c:pt>
                <c:pt idx="210867">
                  <c:v>1424.98</c:v>
                </c:pt>
                <c:pt idx="210868">
                  <c:v>1369.93</c:v>
                </c:pt>
                <c:pt idx="210869">
                  <c:v>1087.57</c:v>
                </c:pt>
                <c:pt idx="210870">
                  <c:v>943.17</c:v>
                </c:pt>
                <c:pt idx="210871">
                  <c:v>1056.26</c:v>
                </c:pt>
                <c:pt idx="210872">
                  <c:v>941.02</c:v>
                </c:pt>
                <c:pt idx="210873">
                  <c:v>739.62</c:v>
                </c:pt>
                <c:pt idx="210874">
                  <c:v>1015.29</c:v>
                </c:pt>
                <c:pt idx="210875">
                  <c:v>1181.1199999999999</c:v>
                </c:pt>
                <c:pt idx="210876">
                  <c:v>846.35</c:v>
                </c:pt>
                <c:pt idx="210877">
                  <c:v>912.47</c:v>
                </c:pt>
                <c:pt idx="210878">
                  <c:v>928.57</c:v>
                </c:pt>
                <c:pt idx="210879">
                  <c:v>887.77</c:v>
                </c:pt>
                <c:pt idx="210880">
                  <c:v>927.98</c:v>
                </c:pt>
                <c:pt idx="210881">
                  <c:v>1131.3900000000001</c:v>
                </c:pt>
                <c:pt idx="210882">
                  <c:v>999.85</c:v>
                </c:pt>
                <c:pt idx="210883">
                  <c:v>1111.99</c:v>
                </c:pt>
                <c:pt idx="210884">
                  <c:v>1125.95</c:v>
                </c:pt>
                <c:pt idx="210885">
                  <c:v>840.05</c:v>
                </c:pt>
                <c:pt idx="210886">
                  <c:v>767.13</c:v>
                </c:pt>
                <c:pt idx="210887">
                  <c:v>1076.1400000000001</c:v>
                </c:pt>
                <c:pt idx="210888">
                  <c:v>1076.1400000000001</c:v>
                </c:pt>
                <c:pt idx="210889">
                  <c:v>859.1</c:v>
                </c:pt>
                <c:pt idx="210890">
                  <c:v>702.35</c:v>
                </c:pt>
                <c:pt idx="210891">
                  <c:v>506.88</c:v>
                </c:pt>
                <c:pt idx="210892">
                  <c:v>529.63</c:v>
                </c:pt>
                <c:pt idx="210893">
                  <c:v>610.79999999999995</c:v>
                </c:pt>
                <c:pt idx="210894">
                  <c:v>429.09</c:v>
                </c:pt>
                <c:pt idx="210895">
                  <c:v>505.27</c:v>
                </c:pt>
                <c:pt idx="210896">
                  <c:v>377.2</c:v>
                </c:pt>
                <c:pt idx="210897">
                  <c:v>300.49</c:v>
                </c:pt>
                <c:pt idx="210898">
                  <c:v>355.75</c:v>
                </c:pt>
                <c:pt idx="210899">
                  <c:v>409.8</c:v>
                </c:pt>
                <c:pt idx="210900">
                  <c:v>386.09</c:v>
                </c:pt>
                <c:pt idx="210901">
                  <c:v>426.49</c:v>
                </c:pt>
                <c:pt idx="210902">
                  <c:v>727.32</c:v>
                </c:pt>
                <c:pt idx="210903">
                  <c:v>581.75</c:v>
                </c:pt>
                <c:pt idx="210904">
                  <c:v>522.9</c:v>
                </c:pt>
                <c:pt idx="210905">
                  <c:v>579.44000000000005</c:v>
                </c:pt>
                <c:pt idx="210906">
                  <c:v>641.63</c:v>
                </c:pt>
                <c:pt idx="210907">
                  <c:v>812.93</c:v>
                </c:pt>
                <c:pt idx="210908">
                  <c:v>873.29</c:v>
                </c:pt>
                <c:pt idx="210909">
                  <c:v>1196.58</c:v>
                </c:pt>
                <c:pt idx="210910">
                  <c:v>1134.04</c:v>
                </c:pt>
                <c:pt idx="210911">
                  <c:v>1245.75</c:v>
                </c:pt>
                <c:pt idx="210912">
                  <c:v>1396.64</c:v>
                </c:pt>
                <c:pt idx="210913">
                  <c:v>6616.33</c:v>
                </c:pt>
                <c:pt idx="210914">
                  <c:v>8112.02</c:v>
                </c:pt>
                <c:pt idx="210915">
                  <c:v>7582.6</c:v>
                </c:pt>
                <c:pt idx="210916">
                  <c:v>5783.61</c:v>
                </c:pt>
                <c:pt idx="210917">
                  <c:v>7384.69</c:v>
                </c:pt>
                <c:pt idx="210918">
                  <c:v>5947.9</c:v>
                </c:pt>
                <c:pt idx="210919">
                  <c:v>7359.38</c:v>
                </c:pt>
                <c:pt idx="210920">
                  <c:v>6888.96</c:v>
                </c:pt>
                <c:pt idx="210921">
                  <c:v>7214</c:v>
                </c:pt>
                <c:pt idx="210922">
                  <c:v>7912.44</c:v>
                </c:pt>
                <c:pt idx="210923">
                  <c:v>8782.68</c:v>
                </c:pt>
                <c:pt idx="210924">
                  <c:v>8658</c:v>
                </c:pt>
                <c:pt idx="210925">
                  <c:v>8856</c:v>
                </c:pt>
                <c:pt idx="210926">
                  <c:v>10990.63</c:v>
                </c:pt>
                <c:pt idx="210927">
                  <c:v>8089.87</c:v>
                </c:pt>
                <c:pt idx="210928">
                  <c:v>7067.49</c:v>
                </c:pt>
                <c:pt idx="210929">
                  <c:v>7797.88</c:v>
                </c:pt>
                <c:pt idx="210930">
                  <c:v>7972.35</c:v>
                </c:pt>
                <c:pt idx="210931">
                  <c:v>8924.5</c:v>
                </c:pt>
                <c:pt idx="210932">
                  <c:v>7667</c:v>
                </c:pt>
                <c:pt idx="210933">
                  <c:v>8832.61</c:v>
                </c:pt>
                <c:pt idx="210934">
                  <c:v>8833.0400000000009</c:v>
                </c:pt>
                <c:pt idx="210935">
                  <c:v>8095</c:v>
                </c:pt>
                <c:pt idx="210936">
                  <c:v>7961.5</c:v>
                </c:pt>
                <c:pt idx="210937">
                  <c:v>8311.7900000000009</c:v>
                </c:pt>
                <c:pt idx="210938">
                  <c:v>7955.72</c:v>
                </c:pt>
                <c:pt idx="210939">
                  <c:v>9430.81</c:v>
                </c:pt>
                <c:pt idx="210940">
                  <c:v>9317.4599999999991</c:v>
                </c:pt>
                <c:pt idx="210941">
                  <c:v>8528.17</c:v>
                </c:pt>
                <c:pt idx="210942">
                  <c:v>9163.08</c:v>
                </c:pt>
                <c:pt idx="210943">
                  <c:v>8464.6200000000008</c:v>
                </c:pt>
                <c:pt idx="210944">
                  <c:v>7832.45</c:v>
                </c:pt>
                <c:pt idx="210945">
                  <c:v>6687.71</c:v>
                </c:pt>
                <c:pt idx="210946">
                  <c:v>6441.22</c:v>
                </c:pt>
                <c:pt idx="210947">
                  <c:v>5789.4</c:v>
                </c:pt>
                <c:pt idx="210948">
                  <c:v>8083.77</c:v>
                </c:pt>
                <c:pt idx="210949">
                  <c:v>6973.27</c:v>
                </c:pt>
                <c:pt idx="210950">
                  <c:v>7631.41</c:v>
                </c:pt>
                <c:pt idx="210951">
                  <c:v>7368.24</c:v>
                </c:pt>
                <c:pt idx="210952">
                  <c:v>7033.06</c:v>
                </c:pt>
                <c:pt idx="210953">
                  <c:v>7442.75</c:v>
                </c:pt>
                <c:pt idx="210954">
                  <c:v>7242.33</c:v>
                </c:pt>
                <c:pt idx="210955">
                  <c:v>10096</c:v>
                </c:pt>
                <c:pt idx="210956">
                  <c:v>8487</c:v>
                </c:pt>
                <c:pt idx="210957">
                  <c:v>11661</c:v>
                </c:pt>
                <c:pt idx="210958">
                  <c:v>12152.76</c:v>
                </c:pt>
                <c:pt idx="210959">
                  <c:v>18410.27</c:v>
                </c:pt>
                <c:pt idx="210960">
                  <c:v>4798.53</c:v>
                </c:pt>
                <c:pt idx="210961">
                  <c:v>7597.62</c:v>
                </c:pt>
                <c:pt idx="210962">
                  <c:v>5641.25</c:v>
                </c:pt>
                <c:pt idx="210963">
                  <c:v>6582.75</c:v>
                </c:pt>
                <c:pt idx="210964">
                  <c:v>5481.18</c:v>
                </c:pt>
                <c:pt idx="210965">
                  <c:v>8265.76</c:v>
                </c:pt>
                <c:pt idx="210966">
                  <c:v>9919.2199999999993</c:v>
                </c:pt>
                <c:pt idx="210967">
                  <c:v>9997.27</c:v>
                </c:pt>
                <c:pt idx="210968">
                  <c:v>6780.28</c:v>
                </c:pt>
                <c:pt idx="210969">
                  <c:v>7581.33</c:v>
                </c:pt>
                <c:pt idx="210970">
                  <c:v>7372.32</c:v>
                </c:pt>
                <c:pt idx="210971">
                  <c:v>6867.05</c:v>
                </c:pt>
                <c:pt idx="210972">
                  <c:v>6358.79</c:v>
                </c:pt>
                <c:pt idx="210973">
                  <c:v>6586.99</c:v>
                </c:pt>
                <c:pt idx="210974">
                  <c:v>6806.71</c:v>
                </c:pt>
                <c:pt idx="210975">
                  <c:v>6508.52</c:v>
                </c:pt>
                <c:pt idx="210976">
                  <c:v>7656.94</c:v>
                </c:pt>
                <c:pt idx="210977">
                  <c:v>7899.5</c:v>
                </c:pt>
                <c:pt idx="210978">
                  <c:v>9798.84</c:v>
                </c:pt>
                <c:pt idx="210979">
                  <c:v>8986.4699999999993</c:v>
                </c:pt>
                <c:pt idx="210980">
                  <c:v>7071.69</c:v>
                </c:pt>
                <c:pt idx="210981">
                  <c:v>6481.21</c:v>
                </c:pt>
                <c:pt idx="210982">
                  <c:v>7774.58</c:v>
                </c:pt>
                <c:pt idx="210983">
                  <c:v>7572.07</c:v>
                </c:pt>
                <c:pt idx="210984">
                  <c:v>7208.88</c:v>
                </c:pt>
                <c:pt idx="210985">
                  <c:v>7396.25</c:v>
                </c:pt>
                <c:pt idx="210986">
                  <c:v>8072.65</c:v>
                </c:pt>
                <c:pt idx="210987">
                  <c:v>8085.98</c:v>
                </c:pt>
                <c:pt idx="210988">
                  <c:v>8096.52</c:v>
                </c:pt>
                <c:pt idx="210989">
                  <c:v>7739.28</c:v>
                </c:pt>
                <c:pt idx="210990">
                  <c:v>7558.47</c:v>
                </c:pt>
                <c:pt idx="210991">
                  <c:v>8691.2999999999993</c:v>
                </c:pt>
                <c:pt idx="210992">
                  <c:v>8381.17</c:v>
                </c:pt>
                <c:pt idx="210993">
                  <c:v>7362.61</c:v>
                </c:pt>
                <c:pt idx="210994">
                  <c:v>7778.63</c:v>
                </c:pt>
                <c:pt idx="210995">
                  <c:v>6420.95</c:v>
                </c:pt>
                <c:pt idx="210996">
                  <c:v>7028.6</c:v>
                </c:pt>
                <c:pt idx="210997">
                  <c:v>6110.92</c:v>
                </c:pt>
                <c:pt idx="210998">
                  <c:v>6011.89</c:v>
                </c:pt>
                <c:pt idx="210999">
                  <c:v>6646.31</c:v>
                </c:pt>
                <c:pt idx="211000">
                  <c:v>6829.43</c:v>
                </c:pt>
                <c:pt idx="211001">
                  <c:v>7101.23</c:v>
                </c:pt>
                <c:pt idx="211002">
                  <c:v>7125</c:v>
                </c:pt>
                <c:pt idx="211003">
                  <c:v>8173.34</c:v>
                </c:pt>
                <c:pt idx="211004">
                  <c:v>10239.530000000001</c:v>
                </c:pt>
                <c:pt idx="211005">
                  <c:v>8627.56</c:v>
                </c:pt>
                <c:pt idx="211006">
                  <c:v>6777.91</c:v>
                </c:pt>
                <c:pt idx="211007">
                  <c:v>9982.7099999999991</c:v>
                </c:pt>
                <c:pt idx="211008">
                  <c:v>7846.28</c:v>
                </c:pt>
                <c:pt idx="211009">
                  <c:v>10295.94</c:v>
                </c:pt>
                <c:pt idx="211010">
                  <c:v>12414.78</c:v>
                </c:pt>
                <c:pt idx="211011">
                  <c:v>18314.14</c:v>
                </c:pt>
                <c:pt idx="211012">
                  <c:v>8500.2999999999993</c:v>
                </c:pt>
                <c:pt idx="211013">
                  <c:v>7196.88</c:v>
                </c:pt>
                <c:pt idx="211014">
                  <c:v>6152.89</c:v>
                </c:pt>
                <c:pt idx="211015">
                  <c:v>7252.74</c:v>
                </c:pt>
                <c:pt idx="211016">
                  <c:v>6015.71</c:v>
                </c:pt>
                <c:pt idx="211017">
                  <c:v>7041.76</c:v>
                </c:pt>
                <c:pt idx="211018">
                  <c:v>8369.3700000000008</c:v>
                </c:pt>
                <c:pt idx="211019">
                  <c:v>9568.24</c:v>
                </c:pt>
                <c:pt idx="211020">
                  <c:v>7470.45</c:v>
                </c:pt>
                <c:pt idx="211021">
                  <c:v>8059.51</c:v>
                </c:pt>
                <c:pt idx="211022">
                  <c:v>6731.26</c:v>
                </c:pt>
                <c:pt idx="211023">
                  <c:v>8337.64</c:v>
                </c:pt>
                <c:pt idx="211024">
                  <c:v>7856.77</c:v>
                </c:pt>
                <c:pt idx="211025">
                  <c:v>6590.44</c:v>
                </c:pt>
                <c:pt idx="211026">
                  <c:v>8122.43</c:v>
                </c:pt>
                <c:pt idx="211027">
                  <c:v>6768.77</c:v>
                </c:pt>
                <c:pt idx="211028">
                  <c:v>8047.04</c:v>
                </c:pt>
                <c:pt idx="211029">
                  <c:v>6852.46</c:v>
                </c:pt>
                <c:pt idx="211030">
                  <c:v>6758.62</c:v>
                </c:pt>
                <c:pt idx="211031">
                  <c:v>7883.17</c:v>
                </c:pt>
                <c:pt idx="211032">
                  <c:v>8140.88</c:v>
                </c:pt>
                <c:pt idx="211033">
                  <c:v>6632.04</c:v>
                </c:pt>
                <c:pt idx="211034">
                  <c:v>7703.63</c:v>
                </c:pt>
                <c:pt idx="211035">
                  <c:v>7801.81</c:v>
                </c:pt>
                <c:pt idx="211036">
                  <c:v>7457.16</c:v>
                </c:pt>
                <c:pt idx="211037">
                  <c:v>7726.18</c:v>
                </c:pt>
                <c:pt idx="211038">
                  <c:v>7816.76</c:v>
                </c:pt>
                <c:pt idx="211039">
                  <c:v>8064.8</c:v>
                </c:pt>
                <c:pt idx="211040">
                  <c:v>7476.9</c:v>
                </c:pt>
                <c:pt idx="211041">
                  <c:v>8047.29</c:v>
                </c:pt>
                <c:pt idx="211042">
                  <c:v>6156.14</c:v>
                </c:pt>
                <c:pt idx="211043">
                  <c:v>7993.58</c:v>
                </c:pt>
                <c:pt idx="211044">
                  <c:v>7060.27</c:v>
                </c:pt>
                <c:pt idx="211045">
                  <c:v>6451.47</c:v>
                </c:pt>
                <c:pt idx="211046">
                  <c:v>7515.3</c:v>
                </c:pt>
                <c:pt idx="211047">
                  <c:v>7099.78</c:v>
                </c:pt>
                <c:pt idx="211048">
                  <c:v>6545.33</c:v>
                </c:pt>
                <c:pt idx="211049">
                  <c:v>6192.04</c:v>
                </c:pt>
                <c:pt idx="211050">
                  <c:v>6473.54</c:v>
                </c:pt>
                <c:pt idx="211051">
                  <c:v>6751.23</c:v>
                </c:pt>
                <c:pt idx="211052">
                  <c:v>7195.44</c:v>
                </c:pt>
                <c:pt idx="211053">
                  <c:v>8184.87</c:v>
                </c:pt>
                <c:pt idx="211054">
                  <c:v>8378.2000000000007</c:v>
                </c:pt>
                <c:pt idx="211055">
                  <c:v>7662.57</c:v>
                </c:pt>
                <c:pt idx="211056">
                  <c:v>4527.5</c:v>
                </c:pt>
                <c:pt idx="211057">
                  <c:v>4598.99</c:v>
                </c:pt>
                <c:pt idx="211058">
                  <c:v>4201.01</c:v>
                </c:pt>
                <c:pt idx="211059">
                  <c:v>4310</c:v>
                </c:pt>
                <c:pt idx="211060">
                  <c:v>4894.4399999999996</c:v>
                </c:pt>
                <c:pt idx="211061">
                  <c:v>5651.5</c:v>
                </c:pt>
                <c:pt idx="211062">
                  <c:v>6141.5</c:v>
                </c:pt>
                <c:pt idx="211063">
                  <c:v>5700.5</c:v>
                </c:pt>
                <c:pt idx="211064">
                  <c:v>5133.22</c:v>
                </c:pt>
                <c:pt idx="211065">
                  <c:v>6816.49</c:v>
                </c:pt>
                <c:pt idx="211066">
                  <c:v>5928.99</c:v>
                </c:pt>
                <c:pt idx="211067">
                  <c:v>6493.47</c:v>
                </c:pt>
                <c:pt idx="211068">
                  <c:v>5385.34</c:v>
                </c:pt>
                <c:pt idx="211069">
                  <c:v>6867.27</c:v>
                </c:pt>
                <c:pt idx="211070">
                  <c:v>6458.12</c:v>
                </c:pt>
                <c:pt idx="211071">
                  <c:v>6595.57</c:v>
                </c:pt>
                <c:pt idx="211072">
                  <c:v>6862.61</c:v>
                </c:pt>
                <c:pt idx="211073">
                  <c:v>7269.02</c:v>
                </c:pt>
                <c:pt idx="211074">
                  <c:v>6583.03</c:v>
                </c:pt>
                <c:pt idx="211075">
                  <c:v>6952.42</c:v>
                </c:pt>
                <c:pt idx="211076">
                  <c:v>6627.98</c:v>
                </c:pt>
                <c:pt idx="211077">
                  <c:v>7504.43</c:v>
                </c:pt>
                <c:pt idx="211078">
                  <c:v>7158.88</c:v>
                </c:pt>
                <c:pt idx="211079">
                  <c:v>6438.88</c:v>
                </c:pt>
                <c:pt idx="211080">
                  <c:v>6272.86</c:v>
                </c:pt>
                <c:pt idx="211081">
                  <c:v>6479.54</c:v>
                </c:pt>
                <c:pt idx="211082">
                  <c:v>6090.8</c:v>
                </c:pt>
                <c:pt idx="211083">
                  <c:v>6271.76</c:v>
                </c:pt>
                <c:pt idx="211084">
                  <c:v>5510.44</c:v>
                </c:pt>
                <c:pt idx="211085">
                  <c:v>6600.26</c:v>
                </c:pt>
                <c:pt idx="211086">
                  <c:v>6066.66</c:v>
                </c:pt>
                <c:pt idx="211087">
                  <c:v>4965.8999999999996</c:v>
                </c:pt>
                <c:pt idx="211088">
                  <c:v>4492.6000000000004</c:v>
                </c:pt>
                <c:pt idx="211089">
                  <c:v>3993.76</c:v>
                </c:pt>
                <c:pt idx="211090">
                  <c:v>3688.16</c:v>
                </c:pt>
                <c:pt idx="211091">
                  <c:v>4565.32</c:v>
                </c:pt>
                <c:pt idx="211092">
                  <c:v>3966.02</c:v>
                </c:pt>
                <c:pt idx="211093">
                  <c:v>4026.28</c:v>
                </c:pt>
                <c:pt idx="211094">
                  <c:v>4209.6400000000003</c:v>
                </c:pt>
                <c:pt idx="211095">
                  <c:v>4412.22</c:v>
                </c:pt>
                <c:pt idx="211096">
                  <c:v>3467.08</c:v>
                </c:pt>
                <c:pt idx="211097">
                  <c:v>3672.94</c:v>
                </c:pt>
                <c:pt idx="211098">
                  <c:v>4078.4</c:v>
                </c:pt>
                <c:pt idx="211099">
                  <c:v>3286.42</c:v>
                </c:pt>
                <c:pt idx="211100">
                  <c:v>4142.76</c:v>
                </c:pt>
                <c:pt idx="211101">
                  <c:v>3724.96</c:v>
                </c:pt>
                <c:pt idx="211102">
                  <c:v>5052.66</c:v>
                </c:pt>
                <c:pt idx="211103">
                  <c:v>2494.4</c:v>
                </c:pt>
                <c:pt idx="211104">
                  <c:v>2949.98</c:v>
                </c:pt>
                <c:pt idx="211105">
                  <c:v>2459.1</c:v>
                </c:pt>
                <c:pt idx="211106">
                  <c:v>2795.22</c:v>
                </c:pt>
                <c:pt idx="211107">
                  <c:v>2856</c:v>
                </c:pt>
                <c:pt idx="211108">
                  <c:v>3488.74</c:v>
                </c:pt>
                <c:pt idx="211109">
                  <c:v>4734.74</c:v>
                </c:pt>
                <c:pt idx="211110">
                  <c:v>5014.74</c:v>
                </c:pt>
                <c:pt idx="211111">
                  <c:v>4694.3599999999997</c:v>
                </c:pt>
                <c:pt idx="211112">
                  <c:v>5391.44</c:v>
                </c:pt>
                <c:pt idx="211113">
                  <c:v>5265.64</c:v>
                </c:pt>
                <c:pt idx="211114">
                  <c:v>4957.32</c:v>
                </c:pt>
                <c:pt idx="211115">
                  <c:v>4718.1000000000004</c:v>
                </c:pt>
                <c:pt idx="211116">
                  <c:v>4324.88</c:v>
                </c:pt>
                <c:pt idx="211117">
                  <c:v>4252.72</c:v>
                </c:pt>
                <c:pt idx="211118">
                  <c:v>4208.66</c:v>
                </c:pt>
                <c:pt idx="211119">
                  <c:v>4824.08</c:v>
                </c:pt>
                <c:pt idx="211120">
                  <c:v>4972.4399999999996</c:v>
                </c:pt>
                <c:pt idx="211121">
                  <c:v>5394.26</c:v>
                </c:pt>
                <c:pt idx="211122">
                  <c:v>6108.82</c:v>
                </c:pt>
                <c:pt idx="211123">
                  <c:v>5714.26</c:v>
                </c:pt>
                <c:pt idx="211124">
                  <c:v>6368.6</c:v>
                </c:pt>
                <c:pt idx="211125">
                  <c:v>7330.68</c:v>
                </c:pt>
                <c:pt idx="211126">
                  <c:v>6796.54</c:v>
                </c:pt>
                <c:pt idx="211127">
                  <c:v>5461.13</c:v>
                </c:pt>
                <c:pt idx="211128">
                  <c:v>5794.6</c:v>
                </c:pt>
                <c:pt idx="211129">
                  <c:v>6192.8</c:v>
                </c:pt>
                <c:pt idx="211130">
                  <c:v>6536.74</c:v>
                </c:pt>
                <c:pt idx="211131">
                  <c:v>5460.08</c:v>
                </c:pt>
                <c:pt idx="211132">
                  <c:v>4935.38</c:v>
                </c:pt>
                <c:pt idx="211133">
                  <c:v>5657.96</c:v>
                </c:pt>
                <c:pt idx="211134">
                  <c:v>5966.44</c:v>
                </c:pt>
                <c:pt idx="211135">
                  <c:v>5206.42</c:v>
                </c:pt>
                <c:pt idx="211136">
                  <c:v>5006.74</c:v>
                </c:pt>
                <c:pt idx="211137">
                  <c:v>5801.68</c:v>
                </c:pt>
                <c:pt idx="211138">
                  <c:v>4774.42</c:v>
                </c:pt>
                <c:pt idx="211139">
                  <c:v>5057.6400000000003</c:v>
                </c:pt>
                <c:pt idx="211140">
                  <c:v>4287.66</c:v>
                </c:pt>
                <c:pt idx="211141">
                  <c:v>3499.02</c:v>
                </c:pt>
                <c:pt idx="211142">
                  <c:v>4141.6000000000004</c:v>
                </c:pt>
                <c:pt idx="211143">
                  <c:v>3793.88</c:v>
                </c:pt>
                <c:pt idx="211144">
                  <c:v>4742.1000000000004</c:v>
                </c:pt>
                <c:pt idx="211145">
                  <c:v>4381.3</c:v>
                </c:pt>
                <c:pt idx="211146">
                  <c:v>4135.8599999999997</c:v>
                </c:pt>
                <c:pt idx="211147">
                  <c:v>3795.62</c:v>
                </c:pt>
                <c:pt idx="211148">
                  <c:v>4226.3999999999996</c:v>
                </c:pt>
                <c:pt idx="211149">
                  <c:v>3741.48</c:v>
                </c:pt>
                <c:pt idx="211150">
                  <c:v>3978.87</c:v>
                </c:pt>
                <c:pt idx="211151">
                  <c:v>3714.65</c:v>
                </c:pt>
                <c:pt idx="211152">
                  <c:v>3382.34</c:v>
                </c:pt>
                <c:pt idx="211153">
                  <c:v>4099.37</c:v>
                </c:pt>
                <c:pt idx="211154">
                  <c:v>4343.88</c:v>
                </c:pt>
                <c:pt idx="211155">
                  <c:v>3421.46</c:v>
                </c:pt>
                <c:pt idx="211156">
                  <c:v>2858.34</c:v>
                </c:pt>
                <c:pt idx="211157">
                  <c:v>3641.66</c:v>
                </c:pt>
                <c:pt idx="211158">
                  <c:v>3906.18</c:v>
                </c:pt>
                <c:pt idx="211159">
                  <c:v>2707.34</c:v>
                </c:pt>
                <c:pt idx="211160">
                  <c:v>3820.08</c:v>
                </c:pt>
                <c:pt idx="211161">
                  <c:v>4273.18</c:v>
                </c:pt>
                <c:pt idx="211162">
                  <c:v>4130.42</c:v>
                </c:pt>
                <c:pt idx="211163">
                  <c:v>4834.42</c:v>
                </c:pt>
                <c:pt idx="211164">
                  <c:v>5294.92</c:v>
                </c:pt>
                <c:pt idx="211165">
                  <c:v>5097.38</c:v>
                </c:pt>
                <c:pt idx="211166">
                  <c:v>5723.3</c:v>
                </c:pt>
                <c:pt idx="211167">
                  <c:v>5528.38</c:v>
                </c:pt>
                <c:pt idx="211168">
                  <c:v>4236.32</c:v>
                </c:pt>
                <c:pt idx="211169">
                  <c:v>5373.68</c:v>
                </c:pt>
                <c:pt idx="211170">
                  <c:v>4457.84</c:v>
                </c:pt>
                <c:pt idx="211171">
                  <c:v>5893.54</c:v>
                </c:pt>
                <c:pt idx="211172">
                  <c:v>4840.62</c:v>
                </c:pt>
                <c:pt idx="211173">
                  <c:v>4979.42</c:v>
                </c:pt>
                <c:pt idx="211174">
                  <c:v>5144.6000000000004</c:v>
                </c:pt>
                <c:pt idx="211175">
                  <c:v>5787.16</c:v>
                </c:pt>
                <c:pt idx="211176">
                  <c:v>5670.64</c:v>
                </c:pt>
                <c:pt idx="211177">
                  <c:v>6510.84</c:v>
                </c:pt>
                <c:pt idx="211178">
                  <c:v>6108.94</c:v>
                </c:pt>
                <c:pt idx="211179">
                  <c:v>6629.2</c:v>
                </c:pt>
                <c:pt idx="211180">
                  <c:v>5698.74</c:v>
                </c:pt>
                <c:pt idx="211181">
                  <c:v>5817.94</c:v>
                </c:pt>
                <c:pt idx="211182">
                  <c:v>5994.86</c:v>
                </c:pt>
                <c:pt idx="211183">
                  <c:v>5315.22</c:v>
                </c:pt>
                <c:pt idx="211184">
                  <c:v>6014.64</c:v>
                </c:pt>
                <c:pt idx="211185">
                  <c:v>5459</c:v>
                </c:pt>
                <c:pt idx="211186">
                  <c:v>5820.78</c:v>
                </c:pt>
                <c:pt idx="211187">
                  <c:v>5139.4399999999996</c:v>
                </c:pt>
                <c:pt idx="211188">
                  <c:v>5560.02</c:v>
                </c:pt>
                <c:pt idx="211189">
                  <c:v>5590.6</c:v>
                </c:pt>
                <c:pt idx="211190">
                  <c:v>5331.12</c:v>
                </c:pt>
                <c:pt idx="211191">
                  <c:v>5052.42</c:v>
                </c:pt>
                <c:pt idx="211192">
                  <c:v>4241.5200000000004</c:v>
                </c:pt>
                <c:pt idx="211193">
                  <c:v>3355.34</c:v>
                </c:pt>
                <c:pt idx="211194">
                  <c:v>4076.2</c:v>
                </c:pt>
                <c:pt idx="211195">
                  <c:v>4366.4799999999996</c:v>
                </c:pt>
                <c:pt idx="211196">
                  <c:v>3466.42</c:v>
                </c:pt>
                <c:pt idx="211197">
                  <c:v>3479.88</c:v>
                </c:pt>
                <c:pt idx="211198">
                  <c:v>3616.92</c:v>
                </c:pt>
                <c:pt idx="211199">
                  <c:v>2249.5</c:v>
                </c:pt>
                <c:pt idx="211200">
                  <c:v>2244.25</c:v>
                </c:pt>
                <c:pt idx="211201">
                  <c:v>2046</c:v>
                </c:pt>
                <c:pt idx="211202">
                  <c:v>2667.5</c:v>
                </c:pt>
                <c:pt idx="211203">
                  <c:v>2256.21</c:v>
                </c:pt>
                <c:pt idx="211204">
                  <c:v>2173.5</c:v>
                </c:pt>
                <c:pt idx="211205">
                  <c:v>2475.88</c:v>
                </c:pt>
                <c:pt idx="211206">
                  <c:v>2279.46</c:v>
                </c:pt>
                <c:pt idx="211207">
                  <c:v>2820.15</c:v>
                </c:pt>
                <c:pt idx="211208">
                  <c:v>2337.42</c:v>
                </c:pt>
                <c:pt idx="211209">
                  <c:v>2186.7600000000002</c:v>
                </c:pt>
                <c:pt idx="211210">
                  <c:v>1904.34</c:v>
                </c:pt>
                <c:pt idx="211211">
                  <c:v>2006.84</c:v>
                </c:pt>
                <c:pt idx="211212">
                  <c:v>2543.7399999999998</c:v>
                </c:pt>
                <c:pt idx="211213">
                  <c:v>2227.7399999999998</c:v>
                </c:pt>
                <c:pt idx="211214">
                  <c:v>1946.1</c:v>
                </c:pt>
                <c:pt idx="211215">
                  <c:v>2012.08</c:v>
                </c:pt>
                <c:pt idx="211216">
                  <c:v>2286.4</c:v>
                </c:pt>
                <c:pt idx="211217">
                  <c:v>2372.2600000000002</c:v>
                </c:pt>
                <c:pt idx="211218">
                  <c:v>2120.6</c:v>
                </c:pt>
                <c:pt idx="211219">
                  <c:v>1981.08</c:v>
                </c:pt>
                <c:pt idx="211220">
                  <c:v>2071</c:v>
                </c:pt>
                <c:pt idx="211221">
                  <c:v>2121.88</c:v>
                </c:pt>
                <c:pt idx="211222">
                  <c:v>3158.42</c:v>
                </c:pt>
                <c:pt idx="211223">
                  <c:v>3399.14</c:v>
                </c:pt>
                <c:pt idx="211224">
                  <c:v>5913.68</c:v>
                </c:pt>
                <c:pt idx="211225">
                  <c:v>3800.81</c:v>
                </c:pt>
                <c:pt idx="211226">
                  <c:v>4793.83</c:v>
                </c:pt>
                <c:pt idx="211227">
                  <c:v>5754.7</c:v>
                </c:pt>
                <c:pt idx="211228">
                  <c:v>9219.48</c:v>
                </c:pt>
                <c:pt idx="211229">
                  <c:v>5910.86</c:v>
                </c:pt>
                <c:pt idx="211230">
                  <c:v>2274.5500000000002</c:v>
                </c:pt>
                <c:pt idx="211231">
                  <c:v>1898.84</c:v>
                </c:pt>
                <c:pt idx="211232">
                  <c:v>1643.96</c:v>
                </c:pt>
                <c:pt idx="211233">
                  <c:v>2860.68</c:v>
                </c:pt>
                <c:pt idx="211234">
                  <c:v>2665.6</c:v>
                </c:pt>
                <c:pt idx="211235">
                  <c:v>2619.8000000000002</c:v>
                </c:pt>
                <c:pt idx="211236">
                  <c:v>2082.7199999999998</c:v>
                </c:pt>
                <c:pt idx="211237">
                  <c:v>2284.88</c:v>
                </c:pt>
                <c:pt idx="211238">
                  <c:v>2558.4</c:v>
                </c:pt>
                <c:pt idx="211239">
                  <c:v>2916.37</c:v>
                </c:pt>
                <c:pt idx="211240">
                  <c:v>2336.08</c:v>
                </c:pt>
                <c:pt idx="211241">
                  <c:v>2794.42</c:v>
                </c:pt>
                <c:pt idx="211242">
                  <c:v>3117.28</c:v>
                </c:pt>
                <c:pt idx="211243">
                  <c:v>5611.66</c:v>
                </c:pt>
                <c:pt idx="211244">
                  <c:v>7686</c:v>
                </c:pt>
                <c:pt idx="211245">
                  <c:v>9072.4</c:v>
                </c:pt>
                <c:pt idx="211246">
                  <c:v>1372.1</c:v>
                </c:pt>
                <c:pt idx="211247">
                  <c:v>1438.18</c:v>
                </c:pt>
                <c:pt idx="211248">
                  <c:v>1438.9</c:v>
                </c:pt>
                <c:pt idx="211249">
                  <c:v>1325.5</c:v>
                </c:pt>
                <c:pt idx="211250">
                  <c:v>1728.2</c:v>
                </c:pt>
                <c:pt idx="211251">
                  <c:v>1551.6</c:v>
                </c:pt>
                <c:pt idx="211252">
                  <c:v>1549.82</c:v>
                </c:pt>
                <c:pt idx="211253">
                  <c:v>1505.32</c:v>
                </c:pt>
                <c:pt idx="211254">
                  <c:v>1690.71</c:v>
                </c:pt>
                <c:pt idx="211255">
                  <c:v>1919.3</c:v>
                </c:pt>
                <c:pt idx="211256">
                  <c:v>2126.38</c:v>
                </c:pt>
                <c:pt idx="211257">
                  <c:v>2034.88</c:v>
                </c:pt>
                <c:pt idx="211258">
                  <c:v>1746.27</c:v>
                </c:pt>
                <c:pt idx="211259">
                  <c:v>1887.22</c:v>
                </c:pt>
                <c:pt idx="211260">
                  <c:v>2067.6</c:v>
                </c:pt>
                <c:pt idx="211261">
                  <c:v>2057.0500000000002</c:v>
                </c:pt>
                <c:pt idx="211262">
                  <c:v>2291.29</c:v>
                </c:pt>
                <c:pt idx="211263">
                  <c:v>1999.26</c:v>
                </c:pt>
                <c:pt idx="211264">
                  <c:v>2006.23</c:v>
                </c:pt>
                <c:pt idx="211265">
                  <c:v>1901.92</c:v>
                </c:pt>
                <c:pt idx="211266">
                  <c:v>3802.52</c:v>
                </c:pt>
                <c:pt idx="211267">
                  <c:v>2543.44</c:v>
                </c:pt>
                <c:pt idx="211268">
                  <c:v>1877.67</c:v>
                </c:pt>
                <c:pt idx="211269">
                  <c:v>1926.14</c:v>
                </c:pt>
                <c:pt idx="211270">
                  <c:v>2910.78</c:v>
                </c:pt>
                <c:pt idx="211271">
                  <c:v>3236.9</c:v>
                </c:pt>
                <c:pt idx="211272">
                  <c:v>2257.27</c:v>
                </c:pt>
                <c:pt idx="211273">
                  <c:v>2028.1</c:v>
                </c:pt>
                <c:pt idx="211274">
                  <c:v>2694.99</c:v>
                </c:pt>
                <c:pt idx="211275">
                  <c:v>3336.54</c:v>
                </c:pt>
                <c:pt idx="211276">
                  <c:v>3892.48</c:v>
                </c:pt>
                <c:pt idx="211277">
                  <c:v>4674.42</c:v>
                </c:pt>
                <c:pt idx="211278">
                  <c:v>5582.73</c:v>
                </c:pt>
                <c:pt idx="211279">
                  <c:v>8494.0400000000009</c:v>
                </c:pt>
                <c:pt idx="211280">
                  <c:v>8225.43</c:v>
                </c:pt>
                <c:pt idx="211281">
                  <c:v>5565.96</c:v>
                </c:pt>
                <c:pt idx="211282">
                  <c:v>5391.01</c:v>
                </c:pt>
                <c:pt idx="211283">
                  <c:v>2536.1799999999998</c:v>
                </c:pt>
                <c:pt idx="211284">
                  <c:v>3135.35</c:v>
                </c:pt>
                <c:pt idx="211285">
                  <c:v>2817.4</c:v>
                </c:pt>
                <c:pt idx="211286">
                  <c:v>2742.59</c:v>
                </c:pt>
                <c:pt idx="211287">
                  <c:v>2617.41</c:v>
                </c:pt>
                <c:pt idx="211288">
                  <c:v>3064.73</c:v>
                </c:pt>
                <c:pt idx="211289">
                  <c:v>3783.6</c:v>
                </c:pt>
                <c:pt idx="211290">
                  <c:v>3919.5</c:v>
                </c:pt>
                <c:pt idx="211291">
                  <c:v>2838.36</c:v>
                </c:pt>
                <c:pt idx="211292">
                  <c:v>2589.5300000000002</c:v>
                </c:pt>
                <c:pt idx="211293">
                  <c:v>3732.83</c:v>
                </c:pt>
                <c:pt idx="211294">
                  <c:v>3096.34</c:v>
                </c:pt>
                <c:pt idx="211295">
                  <c:v>4565.54</c:v>
                </c:pt>
                <c:pt idx="211296">
                  <c:v>5308.88</c:v>
                </c:pt>
                <c:pt idx="211297">
                  <c:v>7998.19</c:v>
                </c:pt>
                <c:pt idx="211298">
                  <c:v>3062.03</c:v>
                </c:pt>
                <c:pt idx="211299">
                  <c:v>2065.8200000000002</c:v>
                </c:pt>
                <c:pt idx="211300">
                  <c:v>1574.89</c:v>
                </c:pt>
                <c:pt idx="211301">
                  <c:v>2224.63</c:v>
                </c:pt>
                <c:pt idx="211302">
                  <c:v>1481.57</c:v>
                </c:pt>
                <c:pt idx="211303">
                  <c:v>1842.88</c:v>
                </c:pt>
                <c:pt idx="211304">
                  <c:v>1598.54</c:v>
                </c:pt>
                <c:pt idx="211305">
                  <c:v>1840.85</c:v>
                </c:pt>
                <c:pt idx="211306">
                  <c:v>1803.01</c:v>
                </c:pt>
                <c:pt idx="211307">
                  <c:v>1739.28</c:v>
                </c:pt>
                <c:pt idx="211308">
                  <c:v>1751.45</c:v>
                </c:pt>
                <c:pt idx="211309">
                  <c:v>1748.76</c:v>
                </c:pt>
                <c:pt idx="211310">
                  <c:v>1577.34</c:v>
                </c:pt>
                <c:pt idx="211311">
                  <c:v>1364.59</c:v>
                </c:pt>
                <c:pt idx="211312">
                  <c:v>1865.76</c:v>
                </c:pt>
                <c:pt idx="211313">
                  <c:v>1407.11</c:v>
                </c:pt>
                <c:pt idx="211314">
                  <c:v>1925.28</c:v>
                </c:pt>
                <c:pt idx="211315">
                  <c:v>1570.88</c:v>
                </c:pt>
                <c:pt idx="211316">
                  <c:v>2161.77</c:v>
                </c:pt>
                <c:pt idx="211317">
                  <c:v>2050.65</c:v>
                </c:pt>
                <c:pt idx="211318">
                  <c:v>2439.1</c:v>
                </c:pt>
                <c:pt idx="211319">
                  <c:v>2475.3000000000002</c:v>
                </c:pt>
                <c:pt idx="211320">
                  <c:v>2049.4499999999998</c:v>
                </c:pt>
                <c:pt idx="211321">
                  <c:v>2131.35</c:v>
                </c:pt>
                <c:pt idx="211322">
                  <c:v>2180.08</c:v>
                </c:pt>
                <c:pt idx="211323">
                  <c:v>1997.63</c:v>
                </c:pt>
                <c:pt idx="211324">
                  <c:v>2224.9699999999998</c:v>
                </c:pt>
                <c:pt idx="211325">
                  <c:v>1810.42</c:v>
                </c:pt>
                <c:pt idx="211326">
                  <c:v>2276.7600000000002</c:v>
                </c:pt>
                <c:pt idx="211327">
                  <c:v>3181.56</c:v>
                </c:pt>
                <c:pt idx="211328">
                  <c:v>3469.57</c:v>
                </c:pt>
                <c:pt idx="211329">
                  <c:v>4359.5</c:v>
                </c:pt>
                <c:pt idx="211330">
                  <c:v>4542.37</c:v>
                </c:pt>
                <c:pt idx="211331">
                  <c:v>6848.08</c:v>
                </c:pt>
                <c:pt idx="211332">
                  <c:v>7266.33</c:v>
                </c:pt>
                <c:pt idx="211333">
                  <c:v>6023.29</c:v>
                </c:pt>
                <c:pt idx="211334">
                  <c:v>3440.02</c:v>
                </c:pt>
                <c:pt idx="211335">
                  <c:v>2115.5500000000002</c:v>
                </c:pt>
                <c:pt idx="211336">
                  <c:v>1788.44</c:v>
                </c:pt>
                <c:pt idx="211337">
                  <c:v>2689.34</c:v>
                </c:pt>
                <c:pt idx="211338">
                  <c:v>3346.07</c:v>
                </c:pt>
                <c:pt idx="211339">
                  <c:v>3063.88</c:v>
                </c:pt>
                <c:pt idx="211340">
                  <c:v>3336.75</c:v>
                </c:pt>
                <c:pt idx="211341">
                  <c:v>3211.24</c:v>
                </c:pt>
                <c:pt idx="211342">
                  <c:v>5538.94</c:v>
                </c:pt>
                <c:pt idx="211343">
                  <c:v>7548.84</c:v>
                </c:pt>
                <c:pt idx="211344">
                  <c:v>9637.5</c:v>
                </c:pt>
                <c:pt idx="211345">
                  <c:v>4297.12</c:v>
                </c:pt>
                <c:pt idx="211346">
                  <c:v>4762.46</c:v>
                </c:pt>
                <c:pt idx="211347">
                  <c:v>5378.37</c:v>
                </c:pt>
                <c:pt idx="211348">
                  <c:v>5977.31</c:v>
                </c:pt>
                <c:pt idx="211349">
                  <c:v>6411.84</c:v>
                </c:pt>
                <c:pt idx="211350">
                  <c:v>6460.97</c:v>
                </c:pt>
                <c:pt idx="211351">
                  <c:v>6468.65</c:v>
                </c:pt>
                <c:pt idx="211352">
                  <c:v>5598.99</c:v>
                </c:pt>
                <c:pt idx="211353">
                  <c:v>5727.4</c:v>
                </c:pt>
                <c:pt idx="211354">
                  <c:v>6675.49</c:v>
                </c:pt>
                <c:pt idx="211355">
                  <c:v>9012.2999999999993</c:v>
                </c:pt>
                <c:pt idx="211356">
                  <c:v>9964.24</c:v>
                </c:pt>
                <c:pt idx="211357">
                  <c:v>6013.57</c:v>
                </c:pt>
                <c:pt idx="211358">
                  <c:v>7686.53</c:v>
                </c:pt>
                <c:pt idx="211359">
                  <c:v>5827.61</c:v>
                </c:pt>
                <c:pt idx="211360">
                  <c:v>7161.23</c:v>
                </c:pt>
                <c:pt idx="211361">
                  <c:v>7144.53</c:v>
                </c:pt>
                <c:pt idx="211362">
                  <c:v>7740.32</c:v>
                </c:pt>
                <c:pt idx="211363">
                  <c:v>6453.71</c:v>
                </c:pt>
                <c:pt idx="211364">
                  <c:v>5868.82</c:v>
                </c:pt>
                <c:pt idx="211365">
                  <c:v>5670.33</c:v>
                </c:pt>
                <c:pt idx="211366">
                  <c:v>5866.63</c:v>
                </c:pt>
                <c:pt idx="211367">
                  <c:v>5981.13</c:v>
                </c:pt>
                <c:pt idx="211368">
                  <c:v>5716.78</c:v>
                </c:pt>
                <c:pt idx="211369">
                  <c:v>7796.14</c:v>
                </c:pt>
                <c:pt idx="211370">
                  <c:v>6909.07</c:v>
                </c:pt>
                <c:pt idx="211371">
                  <c:v>6567.48</c:v>
                </c:pt>
                <c:pt idx="211372">
                  <c:v>6394.85</c:v>
                </c:pt>
                <c:pt idx="211373">
                  <c:v>5526.03</c:v>
                </c:pt>
                <c:pt idx="211374">
                  <c:v>5963.5</c:v>
                </c:pt>
                <c:pt idx="211375">
                  <c:v>5464.13</c:v>
                </c:pt>
                <c:pt idx="211376">
                  <c:v>4609.8500000000004</c:v>
                </c:pt>
                <c:pt idx="211377">
                  <c:v>5784.36</c:v>
                </c:pt>
                <c:pt idx="211378">
                  <c:v>4855.4799999999996</c:v>
                </c:pt>
                <c:pt idx="211379">
                  <c:v>4493.6000000000004</c:v>
                </c:pt>
                <c:pt idx="211380">
                  <c:v>5324.24</c:v>
                </c:pt>
                <c:pt idx="211381">
                  <c:v>5199.42</c:v>
                </c:pt>
                <c:pt idx="211382">
                  <c:v>5293.28</c:v>
                </c:pt>
                <c:pt idx="211383">
                  <c:v>5939.08</c:v>
                </c:pt>
                <c:pt idx="211384">
                  <c:v>8793.75</c:v>
                </c:pt>
                <c:pt idx="211385">
                  <c:v>7404.6</c:v>
                </c:pt>
                <c:pt idx="211386">
                  <c:v>12851.49</c:v>
                </c:pt>
                <c:pt idx="211387">
                  <c:v>13984</c:v>
                </c:pt>
                <c:pt idx="211388">
                  <c:v>29753.4</c:v>
                </c:pt>
                <c:pt idx="211389">
                  <c:v>2968.41</c:v>
                </c:pt>
                <c:pt idx="211390">
                  <c:v>3886.95</c:v>
                </c:pt>
                <c:pt idx="211391">
                  <c:v>2745.18</c:v>
                </c:pt>
                <c:pt idx="211392">
                  <c:v>3103.94</c:v>
                </c:pt>
                <c:pt idx="211393">
                  <c:v>2399.42</c:v>
                </c:pt>
                <c:pt idx="211394">
                  <c:v>4744.7</c:v>
                </c:pt>
                <c:pt idx="211395">
                  <c:v>5558</c:v>
                </c:pt>
                <c:pt idx="211396">
                  <c:v>10405.52</c:v>
                </c:pt>
                <c:pt idx="211397">
                  <c:v>5006.6400000000003</c:v>
                </c:pt>
                <c:pt idx="211398">
                  <c:v>4765.95</c:v>
                </c:pt>
                <c:pt idx="211399">
                  <c:v>4391.42</c:v>
                </c:pt>
                <c:pt idx="211400">
                  <c:v>5626.81</c:v>
                </c:pt>
                <c:pt idx="211401">
                  <c:v>5355.34</c:v>
                </c:pt>
                <c:pt idx="211402">
                  <c:v>6703.24</c:v>
                </c:pt>
                <c:pt idx="211403">
                  <c:v>5975.59</c:v>
                </c:pt>
                <c:pt idx="211404">
                  <c:v>5582.19</c:v>
                </c:pt>
                <c:pt idx="211405">
                  <c:v>7091.03</c:v>
                </c:pt>
                <c:pt idx="211406">
                  <c:v>6682.6</c:v>
                </c:pt>
                <c:pt idx="211407">
                  <c:v>7608.92</c:v>
                </c:pt>
                <c:pt idx="211408">
                  <c:v>8535.9</c:v>
                </c:pt>
                <c:pt idx="211409">
                  <c:v>5357.5</c:v>
                </c:pt>
                <c:pt idx="211410">
                  <c:v>5068.1400000000003</c:v>
                </c:pt>
                <c:pt idx="211411">
                  <c:v>6141.14</c:v>
                </c:pt>
                <c:pt idx="211412">
                  <c:v>6271.28</c:v>
                </c:pt>
                <c:pt idx="211413">
                  <c:v>7109.96</c:v>
                </c:pt>
                <c:pt idx="211414">
                  <c:v>7336.91</c:v>
                </c:pt>
                <c:pt idx="211415">
                  <c:v>6089.31</c:v>
                </c:pt>
                <c:pt idx="211416">
                  <c:v>6320.3</c:v>
                </c:pt>
                <c:pt idx="211417">
                  <c:v>6288.03</c:v>
                </c:pt>
                <c:pt idx="211418">
                  <c:v>5380.66</c:v>
                </c:pt>
                <c:pt idx="211419">
                  <c:v>5383.83</c:v>
                </c:pt>
                <c:pt idx="211420">
                  <c:v>5039.18</c:v>
                </c:pt>
                <c:pt idx="211421">
                  <c:v>6378.25</c:v>
                </c:pt>
                <c:pt idx="211422">
                  <c:v>5304.85</c:v>
                </c:pt>
                <c:pt idx="211423">
                  <c:v>4681.57</c:v>
                </c:pt>
                <c:pt idx="211424">
                  <c:v>5205.83</c:v>
                </c:pt>
                <c:pt idx="211425">
                  <c:v>5676.22</c:v>
                </c:pt>
                <c:pt idx="211426">
                  <c:v>4608.0600000000004</c:v>
                </c:pt>
                <c:pt idx="211427">
                  <c:v>4673.9799999999996</c:v>
                </c:pt>
                <c:pt idx="211428">
                  <c:v>4337.46</c:v>
                </c:pt>
                <c:pt idx="211429">
                  <c:v>4801.2</c:v>
                </c:pt>
                <c:pt idx="211430">
                  <c:v>5086.32</c:v>
                </c:pt>
                <c:pt idx="211431">
                  <c:v>4904.18</c:v>
                </c:pt>
                <c:pt idx="211432">
                  <c:v>5960.38</c:v>
                </c:pt>
                <c:pt idx="211433">
                  <c:v>5188.3100000000004</c:v>
                </c:pt>
                <c:pt idx="211434">
                  <c:v>5890.21</c:v>
                </c:pt>
                <c:pt idx="211435">
                  <c:v>4849.9799999999996</c:v>
                </c:pt>
                <c:pt idx="211436">
                  <c:v>8369.19</c:v>
                </c:pt>
                <c:pt idx="211437">
                  <c:v>7150.92</c:v>
                </c:pt>
                <c:pt idx="211438">
                  <c:v>8076.58</c:v>
                </c:pt>
                <c:pt idx="211439">
                  <c:v>10901.17</c:v>
                </c:pt>
                <c:pt idx="211440">
                  <c:v>21343.37</c:v>
                </c:pt>
                <c:pt idx="211441">
                  <c:v>9137.02</c:v>
                </c:pt>
                <c:pt idx="211442">
                  <c:v>5704.78</c:v>
                </c:pt>
                <c:pt idx="211443">
                  <c:v>4426.05</c:v>
                </c:pt>
                <c:pt idx="211444">
                  <c:v>3710.13</c:v>
                </c:pt>
                <c:pt idx="211445">
                  <c:v>3893.22</c:v>
                </c:pt>
                <c:pt idx="211446">
                  <c:v>3064.82</c:v>
                </c:pt>
                <c:pt idx="211447">
                  <c:v>6154.11</c:v>
                </c:pt>
                <c:pt idx="211448">
                  <c:v>10164.52</c:v>
                </c:pt>
                <c:pt idx="211449">
                  <c:v>4583.4799999999996</c:v>
                </c:pt>
                <c:pt idx="211450">
                  <c:v>4236.55</c:v>
                </c:pt>
                <c:pt idx="211451">
                  <c:v>5717.75</c:v>
                </c:pt>
                <c:pt idx="211452">
                  <c:v>5156.72</c:v>
                </c:pt>
                <c:pt idx="211453">
                  <c:v>5903.01</c:v>
                </c:pt>
                <c:pt idx="211454">
                  <c:v>4917.3900000000003</c:v>
                </c:pt>
                <c:pt idx="211455">
                  <c:v>5557.76</c:v>
                </c:pt>
                <c:pt idx="211456">
                  <c:v>6236.25</c:v>
                </c:pt>
                <c:pt idx="211457">
                  <c:v>5654.64</c:v>
                </c:pt>
                <c:pt idx="211458">
                  <c:v>5901.34</c:v>
                </c:pt>
                <c:pt idx="211459">
                  <c:v>5968.26</c:v>
                </c:pt>
                <c:pt idx="211460">
                  <c:v>7602.77</c:v>
                </c:pt>
                <c:pt idx="211461">
                  <c:v>8203.89</c:v>
                </c:pt>
                <c:pt idx="211462">
                  <c:v>4581.17</c:v>
                </c:pt>
                <c:pt idx="211463">
                  <c:v>5131.04</c:v>
                </c:pt>
                <c:pt idx="211464">
                  <c:v>5828.11</c:v>
                </c:pt>
                <c:pt idx="211465">
                  <c:v>6975.49</c:v>
                </c:pt>
                <c:pt idx="211466">
                  <c:v>7375.09</c:v>
                </c:pt>
                <c:pt idx="211467">
                  <c:v>7025.28</c:v>
                </c:pt>
                <c:pt idx="211468">
                  <c:v>7270.3</c:v>
                </c:pt>
                <c:pt idx="211469">
                  <c:v>6183.23</c:v>
                </c:pt>
                <c:pt idx="211470">
                  <c:v>6601.07</c:v>
                </c:pt>
                <c:pt idx="211471">
                  <c:v>5028.08</c:v>
                </c:pt>
                <c:pt idx="211472">
                  <c:v>5492.2</c:v>
                </c:pt>
                <c:pt idx="211473">
                  <c:v>5355.87</c:v>
                </c:pt>
                <c:pt idx="211474">
                  <c:v>4547.1000000000004</c:v>
                </c:pt>
                <c:pt idx="211475">
                  <c:v>6168.87</c:v>
                </c:pt>
                <c:pt idx="211476">
                  <c:v>4911.18</c:v>
                </c:pt>
                <c:pt idx="211477">
                  <c:v>4918.33</c:v>
                </c:pt>
                <c:pt idx="211478">
                  <c:v>3949.39</c:v>
                </c:pt>
                <c:pt idx="211479">
                  <c:v>5397.82</c:v>
                </c:pt>
                <c:pt idx="211480">
                  <c:v>4832.07</c:v>
                </c:pt>
                <c:pt idx="211481">
                  <c:v>4500.57</c:v>
                </c:pt>
                <c:pt idx="211482">
                  <c:v>5402.02</c:v>
                </c:pt>
                <c:pt idx="211483">
                  <c:v>3976.19</c:v>
                </c:pt>
                <c:pt idx="211484">
                  <c:v>5051.1400000000003</c:v>
                </c:pt>
                <c:pt idx="211485">
                  <c:v>8109.6</c:v>
                </c:pt>
                <c:pt idx="211486">
                  <c:v>7173.77</c:v>
                </c:pt>
                <c:pt idx="211487">
                  <c:v>6807.6</c:v>
                </c:pt>
                <c:pt idx="211488">
                  <c:v>6717.27</c:v>
                </c:pt>
                <c:pt idx="211489">
                  <c:v>7912.03</c:v>
                </c:pt>
                <c:pt idx="211490">
                  <c:v>7769.38</c:v>
                </c:pt>
                <c:pt idx="211491">
                  <c:v>8274</c:v>
                </c:pt>
                <c:pt idx="211492">
                  <c:v>8017.21</c:v>
                </c:pt>
                <c:pt idx="211493">
                  <c:v>10829.76</c:v>
                </c:pt>
                <c:pt idx="211494">
                  <c:v>8650.3799999999992</c:v>
                </c:pt>
                <c:pt idx="211495">
                  <c:v>7074</c:v>
                </c:pt>
                <c:pt idx="211496">
                  <c:v>7274.75</c:v>
                </c:pt>
                <c:pt idx="211497">
                  <c:v>6392.21</c:v>
                </c:pt>
                <c:pt idx="211498">
                  <c:v>8598.7099999999991</c:v>
                </c:pt>
                <c:pt idx="211499">
                  <c:v>6473.14</c:v>
                </c:pt>
                <c:pt idx="211500">
                  <c:v>7590.5</c:v>
                </c:pt>
                <c:pt idx="211501">
                  <c:v>9520.5</c:v>
                </c:pt>
                <c:pt idx="211502">
                  <c:v>8799.7999999999993</c:v>
                </c:pt>
                <c:pt idx="211503">
                  <c:v>7613.83</c:v>
                </c:pt>
                <c:pt idx="211504">
                  <c:v>7197.44</c:v>
                </c:pt>
                <c:pt idx="211505">
                  <c:v>7512.77</c:v>
                </c:pt>
                <c:pt idx="211506">
                  <c:v>7987.08</c:v>
                </c:pt>
                <c:pt idx="211507">
                  <c:v>6547.58</c:v>
                </c:pt>
                <c:pt idx="211508">
                  <c:v>5466.25</c:v>
                </c:pt>
                <c:pt idx="211509">
                  <c:v>5855</c:v>
                </c:pt>
                <c:pt idx="211510">
                  <c:v>6101.63</c:v>
                </c:pt>
                <c:pt idx="211511">
                  <c:v>8206.74</c:v>
                </c:pt>
                <c:pt idx="211512">
                  <c:v>7735.43</c:v>
                </c:pt>
                <c:pt idx="211513">
                  <c:v>10395.200000000001</c:v>
                </c:pt>
                <c:pt idx="211514">
                  <c:v>14868.37</c:v>
                </c:pt>
                <c:pt idx="211515">
                  <c:v>9092.07</c:v>
                </c:pt>
                <c:pt idx="211516">
                  <c:v>6676.15</c:v>
                </c:pt>
                <c:pt idx="211517">
                  <c:v>7288.85</c:v>
                </c:pt>
                <c:pt idx="211518">
                  <c:v>5652.66</c:v>
                </c:pt>
                <c:pt idx="211519">
                  <c:v>5366.13</c:v>
                </c:pt>
                <c:pt idx="211520">
                  <c:v>8793.18</c:v>
                </c:pt>
                <c:pt idx="211521">
                  <c:v>7785.97</c:v>
                </c:pt>
                <c:pt idx="211522">
                  <c:v>8520.33</c:v>
                </c:pt>
                <c:pt idx="211523">
                  <c:v>7777.45</c:v>
                </c:pt>
                <c:pt idx="211524">
                  <c:v>7135.2</c:v>
                </c:pt>
                <c:pt idx="211525">
                  <c:v>8017.35</c:v>
                </c:pt>
                <c:pt idx="211526">
                  <c:v>6620.25</c:v>
                </c:pt>
                <c:pt idx="211527">
                  <c:v>11238.6</c:v>
                </c:pt>
                <c:pt idx="211528">
                  <c:v>9000.0300000000007</c:v>
                </c:pt>
                <c:pt idx="211529">
                  <c:v>11628.25</c:v>
                </c:pt>
                <c:pt idx="211530">
                  <c:v>12326.17</c:v>
                </c:pt>
                <c:pt idx="211531">
                  <c:v>13671.62</c:v>
                </c:pt>
                <c:pt idx="211532">
                  <c:v>3185.88</c:v>
                </c:pt>
                <c:pt idx="211533">
                  <c:v>3506.42</c:v>
                </c:pt>
                <c:pt idx="211534">
                  <c:v>3585.84</c:v>
                </c:pt>
                <c:pt idx="211535">
                  <c:v>3368.84</c:v>
                </c:pt>
                <c:pt idx="211536">
                  <c:v>4162.1899999999996</c:v>
                </c:pt>
                <c:pt idx="211537">
                  <c:v>5885.01</c:v>
                </c:pt>
                <c:pt idx="211538">
                  <c:v>8533.82</c:v>
                </c:pt>
                <c:pt idx="211539">
                  <c:v>7127.27</c:v>
                </c:pt>
                <c:pt idx="211540">
                  <c:v>4911.8100000000004</c:v>
                </c:pt>
                <c:pt idx="211541">
                  <c:v>7337.54</c:v>
                </c:pt>
                <c:pt idx="211542">
                  <c:v>6807.17</c:v>
                </c:pt>
                <c:pt idx="211543">
                  <c:v>7608.02</c:v>
                </c:pt>
                <c:pt idx="211544">
                  <c:v>6604.94</c:v>
                </c:pt>
                <c:pt idx="211545">
                  <c:v>5950.81</c:v>
                </c:pt>
                <c:pt idx="211546">
                  <c:v>7024.63</c:v>
                </c:pt>
                <c:pt idx="211547">
                  <c:v>7108.94</c:v>
                </c:pt>
                <c:pt idx="211548">
                  <c:v>10170.11</c:v>
                </c:pt>
                <c:pt idx="211549">
                  <c:v>7472.13</c:v>
                </c:pt>
                <c:pt idx="211550">
                  <c:v>6551.62</c:v>
                </c:pt>
                <c:pt idx="211551">
                  <c:v>6483.73</c:v>
                </c:pt>
                <c:pt idx="211552">
                  <c:v>6938.84</c:v>
                </c:pt>
                <c:pt idx="211553">
                  <c:v>8123.13</c:v>
                </c:pt>
                <c:pt idx="211554">
                  <c:v>10743.69</c:v>
                </c:pt>
                <c:pt idx="211555">
                  <c:v>8361.65</c:v>
                </c:pt>
                <c:pt idx="211556">
                  <c:v>6476.49</c:v>
                </c:pt>
                <c:pt idx="211557">
                  <c:v>6685.52</c:v>
                </c:pt>
                <c:pt idx="211558">
                  <c:v>8446.84</c:v>
                </c:pt>
                <c:pt idx="211559">
                  <c:v>7243.54</c:v>
                </c:pt>
                <c:pt idx="211560">
                  <c:v>6023.96</c:v>
                </c:pt>
                <c:pt idx="211561">
                  <c:v>6242.16</c:v>
                </c:pt>
                <c:pt idx="211562">
                  <c:v>5470.9</c:v>
                </c:pt>
                <c:pt idx="211563">
                  <c:v>8401.36</c:v>
                </c:pt>
                <c:pt idx="211564">
                  <c:v>8434.08</c:v>
                </c:pt>
                <c:pt idx="211565">
                  <c:v>9205.36</c:v>
                </c:pt>
                <c:pt idx="211566">
                  <c:v>11875.53</c:v>
                </c:pt>
                <c:pt idx="211567">
                  <c:v>8670.6</c:v>
                </c:pt>
                <c:pt idx="211568">
                  <c:v>9030.27</c:v>
                </c:pt>
                <c:pt idx="211569">
                  <c:v>5710.02</c:v>
                </c:pt>
                <c:pt idx="211570">
                  <c:v>6721.28</c:v>
                </c:pt>
                <c:pt idx="211571">
                  <c:v>5747.36</c:v>
                </c:pt>
                <c:pt idx="211572">
                  <c:v>7585.87</c:v>
                </c:pt>
                <c:pt idx="211573">
                  <c:v>6691.41</c:v>
                </c:pt>
                <c:pt idx="211574">
                  <c:v>6479.02</c:v>
                </c:pt>
                <c:pt idx="211575">
                  <c:v>7983.61</c:v>
                </c:pt>
                <c:pt idx="211576">
                  <c:v>7906.27</c:v>
                </c:pt>
                <c:pt idx="211577">
                  <c:v>6109.66</c:v>
                </c:pt>
                <c:pt idx="211578">
                  <c:v>6012.65</c:v>
                </c:pt>
                <c:pt idx="211579">
                  <c:v>11966.17</c:v>
                </c:pt>
                <c:pt idx="211580">
                  <c:v>7156.3</c:v>
                </c:pt>
                <c:pt idx="211581">
                  <c:v>10435.15</c:v>
                </c:pt>
                <c:pt idx="211582">
                  <c:v>11611.02</c:v>
                </c:pt>
                <c:pt idx="211583">
                  <c:v>14943.42</c:v>
                </c:pt>
                <c:pt idx="211584">
                  <c:v>4850.0200000000004</c:v>
                </c:pt>
                <c:pt idx="211585">
                  <c:v>3860.59</c:v>
                </c:pt>
                <c:pt idx="211586">
                  <c:v>4313.04</c:v>
                </c:pt>
                <c:pt idx="211587">
                  <c:v>4105.5600000000004</c:v>
                </c:pt>
                <c:pt idx="211588">
                  <c:v>4486.71</c:v>
                </c:pt>
                <c:pt idx="211589">
                  <c:v>4951.42</c:v>
                </c:pt>
                <c:pt idx="211590">
                  <c:v>6261.9</c:v>
                </c:pt>
                <c:pt idx="211591">
                  <c:v>5606.68</c:v>
                </c:pt>
                <c:pt idx="211592">
                  <c:v>4812.51</c:v>
                </c:pt>
                <c:pt idx="211593">
                  <c:v>6387.63</c:v>
                </c:pt>
                <c:pt idx="211594">
                  <c:v>6442.48</c:v>
                </c:pt>
                <c:pt idx="211595">
                  <c:v>6104.07</c:v>
                </c:pt>
                <c:pt idx="211596">
                  <c:v>8214.89</c:v>
                </c:pt>
                <c:pt idx="211597">
                  <c:v>6502.01</c:v>
                </c:pt>
                <c:pt idx="211598">
                  <c:v>9343.0499999999993</c:v>
                </c:pt>
                <c:pt idx="211599">
                  <c:v>6179.73</c:v>
                </c:pt>
                <c:pt idx="211600">
                  <c:v>7250.08</c:v>
                </c:pt>
                <c:pt idx="211601">
                  <c:v>4793.0600000000004</c:v>
                </c:pt>
                <c:pt idx="211602">
                  <c:v>4694.33</c:v>
                </c:pt>
                <c:pt idx="211603">
                  <c:v>5052.59</c:v>
                </c:pt>
                <c:pt idx="211604">
                  <c:v>5880.92</c:v>
                </c:pt>
                <c:pt idx="211605">
                  <c:v>6835.15</c:v>
                </c:pt>
                <c:pt idx="211606">
                  <c:v>8563.86</c:v>
                </c:pt>
                <c:pt idx="211607">
                  <c:v>8051.71</c:v>
                </c:pt>
                <c:pt idx="211608">
                  <c:v>6508.55</c:v>
                </c:pt>
                <c:pt idx="211609">
                  <c:v>7090.87</c:v>
                </c:pt>
                <c:pt idx="211610">
                  <c:v>6093.49</c:v>
                </c:pt>
                <c:pt idx="211611">
                  <c:v>6614.26</c:v>
                </c:pt>
                <c:pt idx="211612">
                  <c:v>5961.77</c:v>
                </c:pt>
                <c:pt idx="211613">
                  <c:v>6109.23</c:v>
                </c:pt>
                <c:pt idx="211614">
                  <c:v>5828.02</c:v>
                </c:pt>
                <c:pt idx="211615">
                  <c:v>6632.84</c:v>
                </c:pt>
                <c:pt idx="211616">
                  <c:v>7469.57</c:v>
                </c:pt>
                <c:pt idx="211617">
                  <c:v>7718.79</c:v>
                </c:pt>
                <c:pt idx="211618">
                  <c:v>13058.08</c:v>
                </c:pt>
                <c:pt idx="211619">
                  <c:v>12025.62</c:v>
                </c:pt>
                <c:pt idx="211620">
                  <c:v>8512.52</c:v>
                </c:pt>
                <c:pt idx="211621">
                  <c:v>6052.38</c:v>
                </c:pt>
                <c:pt idx="211622">
                  <c:v>6246.82</c:v>
                </c:pt>
                <c:pt idx="211623">
                  <c:v>7137.24</c:v>
                </c:pt>
                <c:pt idx="211624">
                  <c:v>6813.82</c:v>
                </c:pt>
                <c:pt idx="211625">
                  <c:v>8301</c:v>
                </c:pt>
                <c:pt idx="211626">
                  <c:v>8354.74</c:v>
                </c:pt>
                <c:pt idx="211627">
                  <c:v>8032.91</c:v>
                </c:pt>
                <c:pt idx="211628">
                  <c:v>21563</c:v>
                </c:pt>
                <c:pt idx="211629">
                  <c:v>18936</c:v>
                </c:pt>
                <c:pt idx="211630">
                  <c:v>20821</c:v>
                </c:pt>
                <c:pt idx="211631">
                  <c:v>20627.259999999998</c:v>
                </c:pt>
                <c:pt idx="211632">
                  <c:v>25147.5</c:v>
                </c:pt>
                <c:pt idx="211633">
                  <c:v>22557.119999999999</c:v>
                </c:pt>
                <c:pt idx="211634">
                  <c:v>22722</c:v>
                </c:pt>
                <c:pt idx="211635">
                  <c:v>22697</c:v>
                </c:pt>
                <c:pt idx="211636">
                  <c:v>21524.5</c:v>
                </c:pt>
                <c:pt idx="211637">
                  <c:v>29380.5</c:v>
                </c:pt>
                <c:pt idx="211638">
                  <c:v>28074.97</c:v>
                </c:pt>
                <c:pt idx="211639">
                  <c:v>22113</c:v>
                </c:pt>
                <c:pt idx="211640">
                  <c:v>20945.919999999998</c:v>
                </c:pt>
                <c:pt idx="211641">
                  <c:v>29983</c:v>
                </c:pt>
                <c:pt idx="211642">
                  <c:v>21496.5</c:v>
                </c:pt>
                <c:pt idx="211643">
                  <c:v>25302.7</c:v>
                </c:pt>
                <c:pt idx="211644">
                  <c:v>30159</c:v>
                </c:pt>
                <c:pt idx="211645">
                  <c:v>32148.5</c:v>
                </c:pt>
                <c:pt idx="211646">
                  <c:v>28700</c:v>
                </c:pt>
                <c:pt idx="211647">
                  <c:v>23440.7</c:v>
                </c:pt>
                <c:pt idx="211648">
                  <c:v>28697.95</c:v>
                </c:pt>
                <c:pt idx="211649">
                  <c:v>25742.28</c:v>
                </c:pt>
                <c:pt idx="211650">
                  <c:v>26582.68</c:v>
                </c:pt>
                <c:pt idx="211651">
                  <c:v>22763.5</c:v>
                </c:pt>
                <c:pt idx="211652">
                  <c:v>23543.5</c:v>
                </c:pt>
                <c:pt idx="211653">
                  <c:v>21658</c:v>
                </c:pt>
                <c:pt idx="211654">
                  <c:v>19844.080000000002</c:v>
                </c:pt>
                <c:pt idx="211655">
                  <c:v>21214</c:v>
                </c:pt>
                <c:pt idx="211656">
                  <c:v>19406.5</c:v>
                </c:pt>
                <c:pt idx="211657">
                  <c:v>19232.759999999998</c:v>
                </c:pt>
                <c:pt idx="211658">
                  <c:v>18646</c:v>
                </c:pt>
                <c:pt idx="211659">
                  <c:v>18607</c:v>
                </c:pt>
                <c:pt idx="211660">
                  <c:v>20467.5</c:v>
                </c:pt>
                <c:pt idx="211661">
                  <c:v>20182.5</c:v>
                </c:pt>
                <c:pt idx="211662">
                  <c:v>20296.5</c:v>
                </c:pt>
                <c:pt idx="211663">
                  <c:v>24347.5</c:v>
                </c:pt>
                <c:pt idx="211664">
                  <c:v>21138.5</c:v>
                </c:pt>
                <c:pt idx="211665">
                  <c:v>21988.400000000001</c:v>
                </c:pt>
                <c:pt idx="211666">
                  <c:v>22140</c:v>
                </c:pt>
                <c:pt idx="211667">
                  <c:v>21024.75</c:v>
                </c:pt>
                <c:pt idx="211668">
                  <c:v>19559.2</c:v>
                </c:pt>
                <c:pt idx="211669">
                  <c:v>17635.5</c:v>
                </c:pt>
                <c:pt idx="211670">
                  <c:v>24011.5</c:v>
                </c:pt>
                <c:pt idx="211671">
                  <c:v>19360</c:v>
                </c:pt>
                <c:pt idx="211672">
                  <c:v>19793.5</c:v>
                </c:pt>
                <c:pt idx="211673">
                  <c:v>19372</c:v>
                </c:pt>
                <c:pt idx="211674">
                  <c:v>27107.5</c:v>
                </c:pt>
                <c:pt idx="211675">
                  <c:v>9478</c:v>
                </c:pt>
                <c:pt idx="211676">
                  <c:v>15637.25</c:v>
                </c:pt>
                <c:pt idx="211677">
                  <c:v>11968.5</c:v>
                </c:pt>
                <c:pt idx="211678">
                  <c:v>13352.81</c:v>
                </c:pt>
                <c:pt idx="211679">
                  <c:v>11276.24</c:v>
                </c:pt>
                <c:pt idx="211680">
                  <c:v>13617.1</c:v>
                </c:pt>
                <c:pt idx="211681">
                  <c:v>16377.91</c:v>
                </c:pt>
                <c:pt idx="211682">
                  <c:v>16004.58</c:v>
                </c:pt>
                <c:pt idx="211683">
                  <c:v>17008.810000000001</c:v>
                </c:pt>
                <c:pt idx="211684">
                  <c:v>17574.169999999998</c:v>
                </c:pt>
                <c:pt idx="211685">
                  <c:v>18169.259999999998</c:v>
                </c:pt>
                <c:pt idx="211686">
                  <c:v>22075.25</c:v>
                </c:pt>
                <c:pt idx="211687">
                  <c:v>19221.669999999998</c:v>
                </c:pt>
                <c:pt idx="211688">
                  <c:v>18006.830000000002</c:v>
                </c:pt>
                <c:pt idx="211689">
                  <c:v>20310.14</c:v>
                </c:pt>
                <c:pt idx="211690">
                  <c:v>21854.38</c:v>
                </c:pt>
                <c:pt idx="211691">
                  <c:v>20831.11</c:v>
                </c:pt>
                <c:pt idx="211692">
                  <c:v>23743.08</c:v>
                </c:pt>
                <c:pt idx="211693">
                  <c:v>24190.16</c:v>
                </c:pt>
                <c:pt idx="211694">
                  <c:v>26582.83</c:v>
                </c:pt>
                <c:pt idx="211695">
                  <c:v>21723.83</c:v>
                </c:pt>
                <c:pt idx="211696">
                  <c:v>30006</c:v>
                </c:pt>
                <c:pt idx="211697">
                  <c:v>36663.72</c:v>
                </c:pt>
                <c:pt idx="211698">
                  <c:v>33274.21</c:v>
                </c:pt>
                <c:pt idx="211699">
                  <c:v>23160.76</c:v>
                </c:pt>
                <c:pt idx="211700">
                  <c:v>23096.78</c:v>
                </c:pt>
                <c:pt idx="211701">
                  <c:v>27374.720000000001</c:v>
                </c:pt>
                <c:pt idx="211702">
                  <c:v>24007.25</c:v>
                </c:pt>
                <c:pt idx="211703">
                  <c:v>24061.52</c:v>
                </c:pt>
                <c:pt idx="211704">
                  <c:v>25461.84</c:v>
                </c:pt>
                <c:pt idx="211705">
                  <c:v>23190.03</c:v>
                </c:pt>
                <c:pt idx="211706">
                  <c:v>24947.22</c:v>
                </c:pt>
                <c:pt idx="211707">
                  <c:v>22007.97</c:v>
                </c:pt>
                <c:pt idx="211708">
                  <c:v>17975.7</c:v>
                </c:pt>
                <c:pt idx="211709">
                  <c:v>18547.21</c:v>
                </c:pt>
                <c:pt idx="211710">
                  <c:v>15571.82</c:v>
                </c:pt>
                <c:pt idx="211711">
                  <c:v>19071.580000000002</c:v>
                </c:pt>
                <c:pt idx="211712">
                  <c:v>19387.63</c:v>
                </c:pt>
                <c:pt idx="211713">
                  <c:v>17663.45</c:v>
                </c:pt>
                <c:pt idx="211714">
                  <c:v>16211.62</c:v>
                </c:pt>
                <c:pt idx="211715">
                  <c:v>18877.34</c:v>
                </c:pt>
                <c:pt idx="211716">
                  <c:v>17139.13</c:v>
                </c:pt>
                <c:pt idx="211717">
                  <c:v>19922.59</c:v>
                </c:pt>
                <c:pt idx="211718">
                  <c:v>25193.39</c:v>
                </c:pt>
                <c:pt idx="211719">
                  <c:v>21197.66</c:v>
                </c:pt>
                <c:pt idx="211720">
                  <c:v>20407.03</c:v>
                </c:pt>
                <c:pt idx="211721">
                  <c:v>16627.150000000001</c:v>
                </c:pt>
                <c:pt idx="211722">
                  <c:v>19614.759999999998</c:v>
                </c:pt>
                <c:pt idx="211723">
                  <c:v>18289.41</c:v>
                </c:pt>
                <c:pt idx="211724">
                  <c:v>19734.59</c:v>
                </c:pt>
                <c:pt idx="211725">
                  <c:v>22131.79</c:v>
                </c:pt>
                <c:pt idx="211726">
                  <c:v>26261.95</c:v>
                </c:pt>
                <c:pt idx="211727">
                  <c:v>13553.12</c:v>
                </c:pt>
                <c:pt idx="211728">
                  <c:v>13594.77</c:v>
                </c:pt>
                <c:pt idx="211729">
                  <c:v>13961.29</c:v>
                </c:pt>
                <c:pt idx="211730">
                  <c:v>13728.97</c:v>
                </c:pt>
                <c:pt idx="211731">
                  <c:v>13127.91</c:v>
                </c:pt>
                <c:pt idx="211732">
                  <c:v>16757.580000000002</c:v>
                </c:pt>
                <c:pt idx="211733">
                  <c:v>18822.97</c:v>
                </c:pt>
                <c:pt idx="211734">
                  <c:v>16080.22</c:v>
                </c:pt>
                <c:pt idx="211735">
                  <c:v>16936.11</c:v>
                </c:pt>
                <c:pt idx="211736">
                  <c:v>17737.810000000001</c:v>
                </c:pt>
                <c:pt idx="211737">
                  <c:v>20727.12</c:v>
                </c:pt>
                <c:pt idx="211738">
                  <c:v>25941.71</c:v>
                </c:pt>
                <c:pt idx="211739">
                  <c:v>30689.72</c:v>
                </c:pt>
                <c:pt idx="211740">
                  <c:v>23226.2</c:v>
                </c:pt>
                <c:pt idx="211741">
                  <c:v>23341.23</c:v>
                </c:pt>
                <c:pt idx="211742">
                  <c:v>24139.31</c:v>
                </c:pt>
                <c:pt idx="211743">
                  <c:v>31420.78</c:v>
                </c:pt>
                <c:pt idx="211744">
                  <c:v>21841.11</c:v>
                </c:pt>
                <c:pt idx="211745">
                  <c:v>22868.21</c:v>
                </c:pt>
                <c:pt idx="211746">
                  <c:v>21694.47</c:v>
                </c:pt>
                <c:pt idx="211747">
                  <c:v>27146.14</c:v>
                </c:pt>
                <c:pt idx="211748">
                  <c:v>30536.5</c:v>
                </c:pt>
                <c:pt idx="211749">
                  <c:v>37915.120000000003</c:v>
                </c:pt>
                <c:pt idx="211750">
                  <c:v>28582.92</c:v>
                </c:pt>
                <c:pt idx="211751">
                  <c:v>26740.84</c:v>
                </c:pt>
                <c:pt idx="211752">
                  <c:v>29944.77</c:v>
                </c:pt>
                <c:pt idx="211753">
                  <c:v>26777.15</c:v>
                </c:pt>
                <c:pt idx="211754">
                  <c:v>29336.35</c:v>
                </c:pt>
                <c:pt idx="211755">
                  <c:v>24774.18</c:v>
                </c:pt>
                <c:pt idx="211756">
                  <c:v>23100.87</c:v>
                </c:pt>
                <c:pt idx="211757">
                  <c:v>20714.439999999999</c:v>
                </c:pt>
                <c:pt idx="211758">
                  <c:v>21346.32</c:v>
                </c:pt>
                <c:pt idx="211759">
                  <c:v>21337.67</c:v>
                </c:pt>
                <c:pt idx="211760">
                  <c:v>19056.060000000001</c:v>
                </c:pt>
                <c:pt idx="211761">
                  <c:v>23271.279999999999</c:v>
                </c:pt>
                <c:pt idx="211762">
                  <c:v>20281</c:v>
                </c:pt>
                <c:pt idx="211763">
                  <c:v>19031.09</c:v>
                </c:pt>
                <c:pt idx="211764">
                  <c:v>18599.439999999999</c:v>
                </c:pt>
                <c:pt idx="211765">
                  <c:v>20997.23</c:v>
                </c:pt>
                <c:pt idx="211766">
                  <c:v>22135.79</c:v>
                </c:pt>
                <c:pt idx="211767">
                  <c:v>24132.65</c:v>
                </c:pt>
                <c:pt idx="211768">
                  <c:v>24549.52</c:v>
                </c:pt>
                <c:pt idx="211769">
                  <c:v>21419.22</c:v>
                </c:pt>
                <c:pt idx="211770">
                  <c:v>22569.23</c:v>
                </c:pt>
                <c:pt idx="211771">
                  <c:v>2649</c:v>
                </c:pt>
                <c:pt idx="211772">
                  <c:v>1966</c:v>
                </c:pt>
                <c:pt idx="211773">
                  <c:v>2241</c:v>
                </c:pt>
                <c:pt idx="211774">
                  <c:v>2411</c:v>
                </c:pt>
                <c:pt idx="211775">
                  <c:v>4007</c:v>
                </c:pt>
                <c:pt idx="211776">
                  <c:v>4716.6000000000004</c:v>
                </c:pt>
                <c:pt idx="211777">
                  <c:v>4727</c:v>
                </c:pt>
                <c:pt idx="211778">
                  <c:v>3619</c:v>
                </c:pt>
                <c:pt idx="211779">
                  <c:v>3409</c:v>
                </c:pt>
                <c:pt idx="211780">
                  <c:v>4653</c:v>
                </c:pt>
                <c:pt idx="211781">
                  <c:v>3517.99</c:v>
                </c:pt>
                <c:pt idx="211782">
                  <c:v>3287</c:v>
                </c:pt>
                <c:pt idx="211783">
                  <c:v>2706</c:v>
                </c:pt>
                <c:pt idx="211784">
                  <c:v>4132</c:v>
                </c:pt>
                <c:pt idx="211785">
                  <c:v>2814</c:v>
                </c:pt>
                <c:pt idx="211786">
                  <c:v>4625</c:v>
                </c:pt>
                <c:pt idx="211787">
                  <c:v>4973</c:v>
                </c:pt>
                <c:pt idx="211788">
                  <c:v>4382.87</c:v>
                </c:pt>
                <c:pt idx="211789">
                  <c:v>3990</c:v>
                </c:pt>
                <c:pt idx="211790">
                  <c:v>3747</c:v>
                </c:pt>
                <c:pt idx="211791">
                  <c:v>4072</c:v>
                </c:pt>
                <c:pt idx="211792">
                  <c:v>3780</c:v>
                </c:pt>
                <c:pt idx="211793">
                  <c:v>3382</c:v>
                </c:pt>
                <c:pt idx="211794">
                  <c:v>3241</c:v>
                </c:pt>
                <c:pt idx="211795">
                  <c:v>3779</c:v>
                </c:pt>
                <c:pt idx="211796">
                  <c:v>3756</c:v>
                </c:pt>
                <c:pt idx="211797">
                  <c:v>2945</c:v>
                </c:pt>
                <c:pt idx="211798">
                  <c:v>2795</c:v>
                </c:pt>
                <c:pt idx="211799">
                  <c:v>3025</c:v>
                </c:pt>
                <c:pt idx="211800">
                  <c:v>2811</c:v>
                </c:pt>
                <c:pt idx="211801">
                  <c:v>2806</c:v>
                </c:pt>
                <c:pt idx="211802">
                  <c:v>3799</c:v>
                </c:pt>
                <c:pt idx="211803">
                  <c:v>5107</c:v>
                </c:pt>
                <c:pt idx="211804">
                  <c:v>3480</c:v>
                </c:pt>
                <c:pt idx="211805">
                  <c:v>3319</c:v>
                </c:pt>
                <c:pt idx="211806">
                  <c:v>5938</c:v>
                </c:pt>
                <c:pt idx="211807">
                  <c:v>5175</c:v>
                </c:pt>
                <c:pt idx="211808">
                  <c:v>4107</c:v>
                </c:pt>
                <c:pt idx="211809">
                  <c:v>3813</c:v>
                </c:pt>
                <c:pt idx="211810">
                  <c:v>4057</c:v>
                </c:pt>
                <c:pt idx="211811">
                  <c:v>4065</c:v>
                </c:pt>
                <c:pt idx="211812">
                  <c:v>4171</c:v>
                </c:pt>
                <c:pt idx="211813">
                  <c:v>3438</c:v>
                </c:pt>
                <c:pt idx="211814">
                  <c:v>4359</c:v>
                </c:pt>
                <c:pt idx="211815">
                  <c:v>3725</c:v>
                </c:pt>
                <c:pt idx="211816">
                  <c:v>3934</c:v>
                </c:pt>
                <c:pt idx="211817">
                  <c:v>5261</c:v>
                </c:pt>
                <c:pt idx="211818">
                  <c:v>1903.25</c:v>
                </c:pt>
                <c:pt idx="211819">
                  <c:v>2547</c:v>
                </c:pt>
                <c:pt idx="211820">
                  <c:v>2092.5</c:v>
                </c:pt>
                <c:pt idx="211821">
                  <c:v>2184</c:v>
                </c:pt>
                <c:pt idx="211822">
                  <c:v>2024.91</c:v>
                </c:pt>
                <c:pt idx="211823">
                  <c:v>2700.61</c:v>
                </c:pt>
                <c:pt idx="211824">
                  <c:v>3171.7</c:v>
                </c:pt>
                <c:pt idx="211825">
                  <c:v>3195.58</c:v>
                </c:pt>
                <c:pt idx="211826">
                  <c:v>2682.79</c:v>
                </c:pt>
                <c:pt idx="211827">
                  <c:v>4278.79</c:v>
                </c:pt>
                <c:pt idx="211828">
                  <c:v>3166.64</c:v>
                </c:pt>
                <c:pt idx="211829">
                  <c:v>4749.74</c:v>
                </c:pt>
                <c:pt idx="211830">
                  <c:v>4542.2299999999996</c:v>
                </c:pt>
                <c:pt idx="211831">
                  <c:v>4178.76</c:v>
                </c:pt>
                <c:pt idx="211832">
                  <c:v>4199.6400000000003</c:v>
                </c:pt>
                <c:pt idx="211833">
                  <c:v>4166.6400000000003</c:v>
                </c:pt>
                <c:pt idx="211834">
                  <c:v>4338.58</c:v>
                </c:pt>
                <c:pt idx="211835">
                  <c:v>4571.2299999999996</c:v>
                </c:pt>
                <c:pt idx="211836">
                  <c:v>5630.76</c:v>
                </c:pt>
                <c:pt idx="211837">
                  <c:v>5653.82</c:v>
                </c:pt>
                <c:pt idx="211838">
                  <c:v>4355.7299999999996</c:v>
                </c:pt>
                <c:pt idx="211839">
                  <c:v>5824.91</c:v>
                </c:pt>
                <c:pt idx="211840">
                  <c:v>7170.82</c:v>
                </c:pt>
                <c:pt idx="211841">
                  <c:v>6447.35</c:v>
                </c:pt>
                <c:pt idx="211842">
                  <c:v>4716.8500000000004</c:v>
                </c:pt>
                <c:pt idx="211843">
                  <c:v>3668.91</c:v>
                </c:pt>
                <c:pt idx="211844">
                  <c:v>5059.95</c:v>
                </c:pt>
                <c:pt idx="211845">
                  <c:v>4724.09</c:v>
                </c:pt>
                <c:pt idx="211846">
                  <c:v>3940.07</c:v>
                </c:pt>
                <c:pt idx="211847">
                  <c:v>4443.7299999999996</c:v>
                </c:pt>
                <c:pt idx="211848">
                  <c:v>3507.42</c:v>
                </c:pt>
                <c:pt idx="211849">
                  <c:v>4164.88</c:v>
                </c:pt>
                <c:pt idx="211850">
                  <c:v>4663.87</c:v>
                </c:pt>
                <c:pt idx="211851">
                  <c:v>3225.23</c:v>
                </c:pt>
                <c:pt idx="211852">
                  <c:v>3553.6</c:v>
                </c:pt>
                <c:pt idx="211853">
                  <c:v>2960.48</c:v>
                </c:pt>
                <c:pt idx="211854">
                  <c:v>4847.43</c:v>
                </c:pt>
                <c:pt idx="211855">
                  <c:v>4665.8999999999996</c:v>
                </c:pt>
                <c:pt idx="211856">
                  <c:v>4516.97</c:v>
                </c:pt>
                <c:pt idx="211857">
                  <c:v>5054.25</c:v>
                </c:pt>
                <c:pt idx="211858">
                  <c:v>5499.47</c:v>
                </c:pt>
                <c:pt idx="211859">
                  <c:v>4151.7</c:v>
                </c:pt>
                <c:pt idx="211860">
                  <c:v>4828.3500000000004</c:v>
                </c:pt>
                <c:pt idx="211861">
                  <c:v>5674.06</c:v>
                </c:pt>
                <c:pt idx="211862">
                  <c:v>4384.6499999999996</c:v>
                </c:pt>
                <c:pt idx="211863">
                  <c:v>4500.0600000000004</c:v>
                </c:pt>
                <c:pt idx="211864">
                  <c:v>4826.46</c:v>
                </c:pt>
                <c:pt idx="211865">
                  <c:v>5235.33</c:v>
                </c:pt>
                <c:pt idx="211866">
                  <c:v>3999.89</c:v>
                </c:pt>
                <c:pt idx="211867">
                  <c:v>4203.58</c:v>
                </c:pt>
                <c:pt idx="211868">
                  <c:v>5082.45</c:v>
                </c:pt>
                <c:pt idx="211869">
                  <c:v>5920.41</c:v>
                </c:pt>
                <c:pt idx="211870">
                  <c:v>3174.58</c:v>
                </c:pt>
                <c:pt idx="211871">
                  <c:v>2707.61</c:v>
                </c:pt>
                <c:pt idx="211872">
                  <c:v>3106.45</c:v>
                </c:pt>
                <c:pt idx="211873">
                  <c:v>2296.1799999999998</c:v>
                </c:pt>
                <c:pt idx="211874">
                  <c:v>1672.97</c:v>
                </c:pt>
                <c:pt idx="211875">
                  <c:v>3139.61</c:v>
                </c:pt>
                <c:pt idx="211876">
                  <c:v>4103.21</c:v>
                </c:pt>
                <c:pt idx="211877">
                  <c:v>3543.35</c:v>
                </c:pt>
                <c:pt idx="211878">
                  <c:v>3872.63</c:v>
                </c:pt>
                <c:pt idx="211879">
                  <c:v>3045.43</c:v>
                </c:pt>
                <c:pt idx="211880">
                  <c:v>4200.96</c:v>
                </c:pt>
                <c:pt idx="211881">
                  <c:v>5066.79</c:v>
                </c:pt>
                <c:pt idx="211882">
                  <c:v>6753.25</c:v>
                </c:pt>
                <c:pt idx="211883">
                  <c:v>6415.55</c:v>
                </c:pt>
                <c:pt idx="211884">
                  <c:v>6688.02</c:v>
                </c:pt>
                <c:pt idx="211885">
                  <c:v>4432.28</c:v>
                </c:pt>
                <c:pt idx="211886">
                  <c:v>7475.84</c:v>
                </c:pt>
                <c:pt idx="211887">
                  <c:v>5105.01</c:v>
                </c:pt>
                <c:pt idx="211888">
                  <c:v>5032.76</c:v>
                </c:pt>
                <c:pt idx="211889">
                  <c:v>5716.83</c:v>
                </c:pt>
                <c:pt idx="211890">
                  <c:v>7566.47</c:v>
                </c:pt>
                <c:pt idx="211891">
                  <c:v>6188.46</c:v>
                </c:pt>
                <c:pt idx="211892">
                  <c:v>7421.06</c:v>
                </c:pt>
                <c:pt idx="211893">
                  <c:v>5816.74</c:v>
                </c:pt>
                <c:pt idx="211894">
                  <c:v>7005.01</c:v>
                </c:pt>
                <c:pt idx="211895">
                  <c:v>6314.55</c:v>
                </c:pt>
                <c:pt idx="211896">
                  <c:v>6030</c:v>
                </c:pt>
                <c:pt idx="211897">
                  <c:v>4513.18</c:v>
                </c:pt>
                <c:pt idx="211898">
                  <c:v>5337.25</c:v>
                </c:pt>
                <c:pt idx="211899">
                  <c:v>4108.42</c:v>
                </c:pt>
                <c:pt idx="211900">
                  <c:v>3713.64</c:v>
                </c:pt>
                <c:pt idx="211901">
                  <c:v>3421.64</c:v>
                </c:pt>
                <c:pt idx="211902">
                  <c:v>3772.08</c:v>
                </c:pt>
                <c:pt idx="211903">
                  <c:v>3879.7</c:v>
                </c:pt>
                <c:pt idx="211904">
                  <c:v>3398.31</c:v>
                </c:pt>
                <c:pt idx="211905">
                  <c:v>3951.57</c:v>
                </c:pt>
                <c:pt idx="211906">
                  <c:v>3638.23</c:v>
                </c:pt>
                <c:pt idx="211907">
                  <c:v>3482.24</c:v>
                </c:pt>
                <c:pt idx="211908">
                  <c:v>4245.72</c:v>
                </c:pt>
                <c:pt idx="211909">
                  <c:v>5301.06</c:v>
                </c:pt>
                <c:pt idx="211910">
                  <c:v>5267.42</c:v>
                </c:pt>
                <c:pt idx="211911">
                  <c:v>5777.12</c:v>
                </c:pt>
                <c:pt idx="211912">
                  <c:v>5711.68</c:v>
                </c:pt>
                <c:pt idx="211913">
                  <c:v>4945.25</c:v>
                </c:pt>
                <c:pt idx="211914">
                  <c:v>438</c:v>
                </c:pt>
                <c:pt idx="211915">
                  <c:v>296</c:v>
                </c:pt>
                <c:pt idx="211916">
                  <c:v>110</c:v>
                </c:pt>
                <c:pt idx="211917">
                  <c:v>631</c:v>
                </c:pt>
                <c:pt idx="211918">
                  <c:v>627</c:v>
                </c:pt>
                <c:pt idx="211919">
                  <c:v>1896.5</c:v>
                </c:pt>
                <c:pt idx="211920">
                  <c:v>2168</c:v>
                </c:pt>
                <c:pt idx="211921">
                  <c:v>1367</c:v>
                </c:pt>
                <c:pt idx="211922">
                  <c:v>1931</c:v>
                </c:pt>
                <c:pt idx="211923">
                  <c:v>2133.5</c:v>
                </c:pt>
                <c:pt idx="211924">
                  <c:v>1740.5</c:v>
                </c:pt>
                <c:pt idx="211925">
                  <c:v>1050.5</c:v>
                </c:pt>
                <c:pt idx="211926">
                  <c:v>1076</c:v>
                </c:pt>
                <c:pt idx="211927">
                  <c:v>1480</c:v>
                </c:pt>
                <c:pt idx="211928">
                  <c:v>1583.5</c:v>
                </c:pt>
                <c:pt idx="211929">
                  <c:v>3477.5</c:v>
                </c:pt>
                <c:pt idx="211930">
                  <c:v>4601.5</c:v>
                </c:pt>
                <c:pt idx="211931">
                  <c:v>4502.5</c:v>
                </c:pt>
                <c:pt idx="211932">
                  <c:v>3164.5</c:v>
                </c:pt>
                <c:pt idx="211933">
                  <c:v>3151</c:v>
                </c:pt>
                <c:pt idx="211934">
                  <c:v>6191</c:v>
                </c:pt>
                <c:pt idx="211935">
                  <c:v>5700.5</c:v>
                </c:pt>
                <c:pt idx="211936">
                  <c:v>4431</c:v>
                </c:pt>
                <c:pt idx="211937">
                  <c:v>1910</c:v>
                </c:pt>
                <c:pt idx="211938">
                  <c:v>1711.5</c:v>
                </c:pt>
                <c:pt idx="211939">
                  <c:v>1443.5</c:v>
                </c:pt>
                <c:pt idx="211940">
                  <c:v>548.5</c:v>
                </c:pt>
                <c:pt idx="211941">
                  <c:v>335.5</c:v>
                </c:pt>
                <c:pt idx="211942">
                  <c:v>321.5</c:v>
                </c:pt>
                <c:pt idx="211943">
                  <c:v>836</c:v>
                </c:pt>
                <c:pt idx="211944">
                  <c:v>758</c:v>
                </c:pt>
                <c:pt idx="211945">
                  <c:v>1295</c:v>
                </c:pt>
                <c:pt idx="211946">
                  <c:v>1628.5</c:v>
                </c:pt>
                <c:pt idx="211947">
                  <c:v>1018</c:v>
                </c:pt>
                <c:pt idx="211948">
                  <c:v>1607</c:v>
                </c:pt>
                <c:pt idx="211949">
                  <c:v>2781</c:v>
                </c:pt>
                <c:pt idx="211950">
                  <c:v>2345</c:v>
                </c:pt>
                <c:pt idx="211951">
                  <c:v>2238</c:v>
                </c:pt>
                <c:pt idx="211952">
                  <c:v>2462</c:v>
                </c:pt>
                <c:pt idx="211953">
                  <c:v>2980</c:v>
                </c:pt>
                <c:pt idx="211954">
                  <c:v>2560</c:v>
                </c:pt>
                <c:pt idx="211955">
                  <c:v>2296</c:v>
                </c:pt>
                <c:pt idx="211956">
                  <c:v>3765</c:v>
                </c:pt>
                <c:pt idx="211957">
                  <c:v>3068</c:v>
                </c:pt>
                <c:pt idx="211958">
                  <c:v>3407</c:v>
                </c:pt>
                <c:pt idx="211959">
                  <c:v>3492</c:v>
                </c:pt>
                <c:pt idx="211960">
                  <c:v>4069</c:v>
                </c:pt>
                <c:pt idx="211961">
                  <c:v>634</c:v>
                </c:pt>
                <c:pt idx="211962">
                  <c:v>1127</c:v>
                </c:pt>
                <c:pt idx="211963">
                  <c:v>1292</c:v>
                </c:pt>
                <c:pt idx="211964">
                  <c:v>1401</c:v>
                </c:pt>
                <c:pt idx="211965">
                  <c:v>868</c:v>
                </c:pt>
                <c:pt idx="211966">
                  <c:v>1216</c:v>
                </c:pt>
                <c:pt idx="211967">
                  <c:v>1441.5</c:v>
                </c:pt>
                <c:pt idx="211968">
                  <c:v>483.5</c:v>
                </c:pt>
                <c:pt idx="211969">
                  <c:v>558</c:v>
                </c:pt>
                <c:pt idx="211970">
                  <c:v>982.5</c:v>
                </c:pt>
                <c:pt idx="211971">
                  <c:v>1168</c:v>
                </c:pt>
                <c:pt idx="211972">
                  <c:v>2035.5</c:v>
                </c:pt>
                <c:pt idx="211973">
                  <c:v>2695.5</c:v>
                </c:pt>
                <c:pt idx="211974">
                  <c:v>3008</c:v>
                </c:pt>
                <c:pt idx="211975">
                  <c:v>2129.5</c:v>
                </c:pt>
                <c:pt idx="211976">
                  <c:v>2497</c:v>
                </c:pt>
                <c:pt idx="211977">
                  <c:v>1625</c:v>
                </c:pt>
                <c:pt idx="211978">
                  <c:v>1128</c:v>
                </c:pt>
                <c:pt idx="211979">
                  <c:v>1818</c:v>
                </c:pt>
                <c:pt idx="211980">
                  <c:v>3728</c:v>
                </c:pt>
                <c:pt idx="211981">
                  <c:v>4169</c:v>
                </c:pt>
                <c:pt idx="211982">
                  <c:v>5412</c:v>
                </c:pt>
                <c:pt idx="211983">
                  <c:v>5922</c:v>
                </c:pt>
                <c:pt idx="211984">
                  <c:v>6861</c:v>
                </c:pt>
                <c:pt idx="211985">
                  <c:v>3169</c:v>
                </c:pt>
                <c:pt idx="211986">
                  <c:v>3742</c:v>
                </c:pt>
                <c:pt idx="211987">
                  <c:v>5426</c:v>
                </c:pt>
                <c:pt idx="211988">
                  <c:v>4757</c:v>
                </c:pt>
                <c:pt idx="211989">
                  <c:v>2372</c:v>
                </c:pt>
                <c:pt idx="211990">
                  <c:v>2678.8</c:v>
                </c:pt>
                <c:pt idx="211991">
                  <c:v>1227</c:v>
                </c:pt>
                <c:pt idx="211992">
                  <c:v>558</c:v>
                </c:pt>
                <c:pt idx="211993">
                  <c:v>824.97</c:v>
                </c:pt>
                <c:pt idx="211994">
                  <c:v>902.25</c:v>
                </c:pt>
                <c:pt idx="211995">
                  <c:v>545.34</c:v>
                </c:pt>
                <c:pt idx="211996">
                  <c:v>658.13</c:v>
                </c:pt>
                <c:pt idx="211997">
                  <c:v>1969.84</c:v>
                </c:pt>
                <c:pt idx="211998">
                  <c:v>2100.6</c:v>
                </c:pt>
                <c:pt idx="211999">
                  <c:v>2413.9499999999998</c:v>
                </c:pt>
                <c:pt idx="212000">
                  <c:v>1817.03</c:v>
                </c:pt>
                <c:pt idx="212001">
                  <c:v>3620.98</c:v>
                </c:pt>
                <c:pt idx="212002">
                  <c:v>3104.47</c:v>
                </c:pt>
                <c:pt idx="212003">
                  <c:v>2836.94</c:v>
                </c:pt>
                <c:pt idx="212004">
                  <c:v>3444.28</c:v>
                </c:pt>
                <c:pt idx="212005">
                  <c:v>3644.38</c:v>
                </c:pt>
                <c:pt idx="212006">
                  <c:v>3080.74</c:v>
                </c:pt>
                <c:pt idx="212007">
                  <c:v>3325.79</c:v>
                </c:pt>
                <c:pt idx="212008">
                  <c:v>3184.03</c:v>
                </c:pt>
                <c:pt idx="212009">
                  <c:v>3190.65</c:v>
                </c:pt>
                <c:pt idx="212010">
                  <c:v>4371.01</c:v>
                </c:pt>
                <c:pt idx="212011">
                  <c:v>4199</c:v>
                </c:pt>
                <c:pt idx="212012">
                  <c:v>4608.82</c:v>
                </c:pt>
                <c:pt idx="212013">
                  <c:v>2281.17</c:v>
                </c:pt>
                <c:pt idx="212014">
                  <c:v>1794.65</c:v>
                </c:pt>
                <c:pt idx="212015">
                  <c:v>1857.02</c:v>
                </c:pt>
                <c:pt idx="212016">
                  <c:v>1847.44</c:v>
                </c:pt>
                <c:pt idx="212017">
                  <c:v>1177.22</c:v>
                </c:pt>
                <c:pt idx="212018">
                  <c:v>2115.14</c:v>
                </c:pt>
                <c:pt idx="212019">
                  <c:v>2393.62</c:v>
                </c:pt>
                <c:pt idx="212020">
                  <c:v>1725.22</c:v>
                </c:pt>
                <c:pt idx="212021">
                  <c:v>1491.17</c:v>
                </c:pt>
                <c:pt idx="212022">
                  <c:v>2774.58</c:v>
                </c:pt>
                <c:pt idx="212023">
                  <c:v>1898.55</c:v>
                </c:pt>
                <c:pt idx="212024">
                  <c:v>1690.53</c:v>
                </c:pt>
                <c:pt idx="212025">
                  <c:v>2558</c:v>
                </c:pt>
                <c:pt idx="212026">
                  <c:v>2339</c:v>
                </c:pt>
                <c:pt idx="212027">
                  <c:v>2422.5</c:v>
                </c:pt>
                <c:pt idx="212028">
                  <c:v>2256.69</c:v>
                </c:pt>
                <c:pt idx="212029">
                  <c:v>2820</c:v>
                </c:pt>
                <c:pt idx="212030">
                  <c:v>2487</c:v>
                </c:pt>
                <c:pt idx="212031">
                  <c:v>1825.5</c:v>
                </c:pt>
                <c:pt idx="212032">
                  <c:v>2636</c:v>
                </c:pt>
                <c:pt idx="212033">
                  <c:v>2711</c:v>
                </c:pt>
                <c:pt idx="212034">
                  <c:v>3637</c:v>
                </c:pt>
                <c:pt idx="212035">
                  <c:v>5961</c:v>
                </c:pt>
                <c:pt idx="212036">
                  <c:v>4272</c:v>
                </c:pt>
                <c:pt idx="212037">
                  <c:v>4112</c:v>
                </c:pt>
                <c:pt idx="212038">
                  <c:v>6013.5</c:v>
                </c:pt>
                <c:pt idx="212039">
                  <c:v>5275</c:v>
                </c:pt>
                <c:pt idx="212040">
                  <c:v>4916</c:v>
                </c:pt>
                <c:pt idx="212041">
                  <c:v>3068</c:v>
                </c:pt>
                <c:pt idx="212042">
                  <c:v>1858</c:v>
                </c:pt>
                <c:pt idx="212043">
                  <c:v>642</c:v>
                </c:pt>
                <c:pt idx="212044">
                  <c:v>784</c:v>
                </c:pt>
                <c:pt idx="212045">
                  <c:v>885.6</c:v>
                </c:pt>
                <c:pt idx="212046">
                  <c:v>592.24</c:v>
                </c:pt>
                <c:pt idx="212047">
                  <c:v>896.28</c:v>
                </c:pt>
                <c:pt idx="212048">
                  <c:v>835.99</c:v>
                </c:pt>
                <c:pt idx="212049">
                  <c:v>1195.25</c:v>
                </c:pt>
                <c:pt idx="212050">
                  <c:v>2214.21</c:v>
                </c:pt>
                <c:pt idx="212051">
                  <c:v>2117.2600000000002</c:v>
                </c:pt>
                <c:pt idx="212052">
                  <c:v>1798.88</c:v>
                </c:pt>
                <c:pt idx="212053">
                  <c:v>2268.91</c:v>
                </c:pt>
                <c:pt idx="212054">
                  <c:v>2934.82</c:v>
                </c:pt>
                <c:pt idx="212055">
                  <c:v>2305.14</c:v>
                </c:pt>
                <c:pt idx="212056">
                  <c:v>2177.56</c:v>
                </c:pt>
                <c:pt idx="212057">
                  <c:v>65423.3</c:v>
                </c:pt>
                <c:pt idx="212058">
                  <c:v>67649.77</c:v>
                </c:pt>
                <c:pt idx="212059">
                  <c:v>57065.04</c:v>
                </c:pt>
                <c:pt idx="212060">
                  <c:v>56221.39</c:v>
                </c:pt>
                <c:pt idx="212061">
                  <c:v>60440.14</c:v>
                </c:pt>
                <c:pt idx="212062">
                  <c:v>65326.400000000001</c:v>
                </c:pt>
                <c:pt idx="212063">
                  <c:v>59826.02</c:v>
                </c:pt>
                <c:pt idx="212064">
                  <c:v>61154.03</c:v>
                </c:pt>
                <c:pt idx="212065">
                  <c:v>59923.89</c:v>
                </c:pt>
                <c:pt idx="212066">
                  <c:v>76940.350000000006</c:v>
                </c:pt>
                <c:pt idx="212067">
                  <c:v>59605.16</c:v>
                </c:pt>
                <c:pt idx="212068">
                  <c:v>57589.31</c:v>
                </c:pt>
                <c:pt idx="212069">
                  <c:v>66147.8</c:v>
                </c:pt>
                <c:pt idx="212070">
                  <c:v>74231.41</c:v>
                </c:pt>
                <c:pt idx="212071">
                  <c:v>65642.22</c:v>
                </c:pt>
                <c:pt idx="212072">
                  <c:v>59443.33</c:v>
                </c:pt>
                <c:pt idx="212073">
                  <c:v>61279.97</c:v>
                </c:pt>
                <c:pt idx="212074">
                  <c:v>56119.76</c:v>
                </c:pt>
                <c:pt idx="212075">
                  <c:v>65160.77</c:v>
                </c:pt>
                <c:pt idx="212076">
                  <c:v>62933.67</c:v>
                </c:pt>
                <c:pt idx="212077">
                  <c:v>55385.03</c:v>
                </c:pt>
                <c:pt idx="212078">
                  <c:v>57463.1</c:v>
                </c:pt>
                <c:pt idx="212079">
                  <c:v>59703.85</c:v>
                </c:pt>
                <c:pt idx="212080">
                  <c:v>63071.51</c:v>
                </c:pt>
                <c:pt idx="212081">
                  <c:v>57075.4</c:v>
                </c:pt>
                <c:pt idx="212082">
                  <c:v>66594.960000000006</c:v>
                </c:pt>
                <c:pt idx="212083">
                  <c:v>62224.45</c:v>
                </c:pt>
                <c:pt idx="212084">
                  <c:v>69598.11</c:v>
                </c:pt>
                <c:pt idx="212085">
                  <c:v>60745.919999999998</c:v>
                </c:pt>
                <c:pt idx="212086">
                  <c:v>63805.73</c:v>
                </c:pt>
                <c:pt idx="212087">
                  <c:v>66620.86</c:v>
                </c:pt>
                <c:pt idx="212088">
                  <c:v>56462.02</c:v>
                </c:pt>
                <c:pt idx="212089">
                  <c:v>72592.509999999995</c:v>
                </c:pt>
                <c:pt idx="212090">
                  <c:v>68011.11</c:v>
                </c:pt>
                <c:pt idx="212091">
                  <c:v>62571.49</c:v>
                </c:pt>
                <c:pt idx="212092">
                  <c:v>58549.52</c:v>
                </c:pt>
                <c:pt idx="212093">
                  <c:v>62042.98</c:v>
                </c:pt>
                <c:pt idx="212094">
                  <c:v>61718.44</c:v>
                </c:pt>
                <c:pt idx="212095">
                  <c:v>74189.47</c:v>
                </c:pt>
                <c:pt idx="212096">
                  <c:v>73073</c:v>
                </c:pt>
                <c:pt idx="212097">
                  <c:v>61294.54</c:v>
                </c:pt>
                <c:pt idx="212098">
                  <c:v>66401.33</c:v>
                </c:pt>
                <c:pt idx="212099">
                  <c:v>50857.36</c:v>
                </c:pt>
                <c:pt idx="212100">
                  <c:v>73652.53</c:v>
                </c:pt>
                <c:pt idx="212101">
                  <c:v>67019.66</c:v>
                </c:pt>
                <c:pt idx="212102">
                  <c:v>74543.98</c:v>
                </c:pt>
                <c:pt idx="212103">
                  <c:v>66253.77</c:v>
                </c:pt>
                <c:pt idx="212104">
                  <c:v>58465.42</c:v>
                </c:pt>
                <c:pt idx="212105">
                  <c:v>76917.31</c:v>
                </c:pt>
                <c:pt idx="212106">
                  <c:v>71323.13</c:v>
                </c:pt>
                <c:pt idx="212107">
                  <c:v>65749.22</c:v>
                </c:pt>
                <c:pt idx="212108">
                  <c:v>58144.53</c:v>
                </c:pt>
                <c:pt idx="212109">
                  <c:v>69315.67</c:v>
                </c:pt>
                <c:pt idx="212110">
                  <c:v>66655.48</c:v>
                </c:pt>
                <c:pt idx="212111">
                  <c:v>59758.04</c:v>
                </c:pt>
                <c:pt idx="212112">
                  <c:v>58020.66</c:v>
                </c:pt>
                <c:pt idx="212113">
                  <c:v>60539.24</c:v>
                </c:pt>
                <c:pt idx="212114">
                  <c:v>80949.64</c:v>
                </c:pt>
                <c:pt idx="212115">
                  <c:v>61412.83</c:v>
                </c:pt>
                <c:pt idx="212116">
                  <c:v>60006.61</c:v>
                </c:pt>
                <c:pt idx="212117">
                  <c:v>71462.210000000006</c:v>
                </c:pt>
                <c:pt idx="212118">
                  <c:v>65769.94</c:v>
                </c:pt>
                <c:pt idx="212119">
                  <c:v>80456.92</c:v>
                </c:pt>
                <c:pt idx="212120">
                  <c:v>68168.789999999994</c:v>
                </c:pt>
                <c:pt idx="212121">
                  <c:v>60490.9</c:v>
                </c:pt>
                <c:pt idx="212122">
                  <c:v>75354.27</c:v>
                </c:pt>
                <c:pt idx="212123">
                  <c:v>74208.490000000005</c:v>
                </c:pt>
                <c:pt idx="212124">
                  <c:v>78427.649999999994</c:v>
                </c:pt>
                <c:pt idx="212125">
                  <c:v>64501.74</c:v>
                </c:pt>
                <c:pt idx="212126">
                  <c:v>61239.46</c:v>
                </c:pt>
                <c:pt idx="212127">
                  <c:v>84583.58</c:v>
                </c:pt>
                <c:pt idx="212128">
                  <c:v>78074.66</c:v>
                </c:pt>
                <c:pt idx="212129">
                  <c:v>66551.78</c:v>
                </c:pt>
                <c:pt idx="212130">
                  <c:v>77317.899999999994</c:v>
                </c:pt>
                <c:pt idx="212131">
                  <c:v>70542.14</c:v>
                </c:pt>
                <c:pt idx="212132">
                  <c:v>66221.33</c:v>
                </c:pt>
                <c:pt idx="212133">
                  <c:v>66813.52</c:v>
                </c:pt>
                <c:pt idx="212134">
                  <c:v>65710.94</c:v>
                </c:pt>
                <c:pt idx="212135">
                  <c:v>65543.990000000005</c:v>
                </c:pt>
                <c:pt idx="212136">
                  <c:v>73586.929999999993</c:v>
                </c:pt>
                <c:pt idx="212137">
                  <c:v>64001.7</c:v>
                </c:pt>
                <c:pt idx="212138">
                  <c:v>67652.789999999994</c:v>
                </c:pt>
                <c:pt idx="212139">
                  <c:v>68698.75</c:v>
                </c:pt>
                <c:pt idx="212140">
                  <c:v>67276.63</c:v>
                </c:pt>
                <c:pt idx="212141">
                  <c:v>82999.73</c:v>
                </c:pt>
                <c:pt idx="212142">
                  <c:v>62434.75</c:v>
                </c:pt>
                <c:pt idx="212143">
                  <c:v>94309.4</c:v>
                </c:pt>
                <c:pt idx="212144">
                  <c:v>64931.41</c:v>
                </c:pt>
                <c:pt idx="212145">
                  <c:v>80620.39</c:v>
                </c:pt>
                <c:pt idx="212146">
                  <c:v>67654.960000000006</c:v>
                </c:pt>
                <c:pt idx="212147">
                  <c:v>67520.539999999994</c:v>
                </c:pt>
                <c:pt idx="212148">
                  <c:v>63650.79</c:v>
                </c:pt>
                <c:pt idx="212149">
                  <c:v>81124.259999999995</c:v>
                </c:pt>
                <c:pt idx="212150">
                  <c:v>72258.820000000007</c:v>
                </c:pt>
                <c:pt idx="212151">
                  <c:v>71250.11</c:v>
                </c:pt>
                <c:pt idx="212152">
                  <c:v>83958.04</c:v>
                </c:pt>
                <c:pt idx="212153">
                  <c:v>68550.89</c:v>
                </c:pt>
                <c:pt idx="212154">
                  <c:v>79123.100000000006</c:v>
                </c:pt>
                <c:pt idx="212155">
                  <c:v>75294.179999999993</c:v>
                </c:pt>
                <c:pt idx="212156">
                  <c:v>66838.899999999994</c:v>
                </c:pt>
                <c:pt idx="212157">
                  <c:v>82570.53</c:v>
                </c:pt>
                <c:pt idx="212158">
                  <c:v>92581.91</c:v>
                </c:pt>
                <c:pt idx="212159">
                  <c:v>80419.710000000006</c:v>
                </c:pt>
                <c:pt idx="212160">
                  <c:v>78296.210000000006</c:v>
                </c:pt>
                <c:pt idx="212161">
                  <c:v>74089.39</c:v>
                </c:pt>
                <c:pt idx="212162">
                  <c:v>73005.3</c:v>
                </c:pt>
                <c:pt idx="212163">
                  <c:v>84966.57</c:v>
                </c:pt>
                <c:pt idx="212164">
                  <c:v>68447.149999999994</c:v>
                </c:pt>
                <c:pt idx="212165">
                  <c:v>84489.02</c:v>
                </c:pt>
                <c:pt idx="212166">
                  <c:v>79978.210000000006</c:v>
                </c:pt>
                <c:pt idx="212167">
                  <c:v>86576.84</c:v>
                </c:pt>
                <c:pt idx="212168">
                  <c:v>76712.02</c:v>
                </c:pt>
                <c:pt idx="212169">
                  <c:v>77434.009999999995</c:v>
                </c:pt>
                <c:pt idx="212170">
                  <c:v>89193.08</c:v>
                </c:pt>
                <c:pt idx="212171">
                  <c:v>80312.67</c:v>
                </c:pt>
                <c:pt idx="212172">
                  <c:v>75721.73</c:v>
                </c:pt>
                <c:pt idx="212173">
                  <c:v>69403.27</c:v>
                </c:pt>
                <c:pt idx="212174">
                  <c:v>100051.87</c:v>
                </c:pt>
                <c:pt idx="212175">
                  <c:v>77886.62</c:v>
                </c:pt>
                <c:pt idx="212176">
                  <c:v>79597.48</c:v>
                </c:pt>
                <c:pt idx="212177">
                  <c:v>73955.73</c:v>
                </c:pt>
                <c:pt idx="212178">
                  <c:v>72037.22</c:v>
                </c:pt>
                <c:pt idx="212179">
                  <c:v>77281.179999999993</c:v>
                </c:pt>
                <c:pt idx="212180">
                  <c:v>74458.52</c:v>
                </c:pt>
                <c:pt idx="212181">
                  <c:v>78191.360000000001</c:v>
                </c:pt>
                <c:pt idx="212182">
                  <c:v>72108.28</c:v>
                </c:pt>
                <c:pt idx="212183">
                  <c:v>72131.62</c:v>
                </c:pt>
                <c:pt idx="212184">
                  <c:v>76994.55</c:v>
                </c:pt>
                <c:pt idx="212185">
                  <c:v>84495.2</c:v>
                </c:pt>
                <c:pt idx="212186">
                  <c:v>75279.77</c:v>
                </c:pt>
                <c:pt idx="212187">
                  <c:v>75185.36</c:v>
                </c:pt>
                <c:pt idx="212188">
                  <c:v>65057.05</c:v>
                </c:pt>
                <c:pt idx="212189">
                  <c:v>69242.429999999993</c:v>
                </c:pt>
                <c:pt idx="212190">
                  <c:v>60066.080000000002</c:v>
                </c:pt>
                <c:pt idx="212191">
                  <c:v>82280.320000000007</c:v>
                </c:pt>
                <c:pt idx="212192">
                  <c:v>72258.23</c:v>
                </c:pt>
                <c:pt idx="212193">
                  <c:v>88336.18</c:v>
                </c:pt>
                <c:pt idx="212194">
                  <c:v>73852.479999999996</c:v>
                </c:pt>
                <c:pt idx="212195">
                  <c:v>77545.83</c:v>
                </c:pt>
                <c:pt idx="212196">
                  <c:v>73484.460000000006</c:v>
                </c:pt>
                <c:pt idx="212197">
                  <c:v>66934.78</c:v>
                </c:pt>
                <c:pt idx="212198">
                  <c:v>65305.99</c:v>
                </c:pt>
                <c:pt idx="212199">
                  <c:v>75239.03</c:v>
                </c:pt>
                <c:pt idx="212200">
                  <c:v>57785.83</c:v>
                </c:pt>
                <c:pt idx="212201">
                  <c:v>51166.37</c:v>
                </c:pt>
                <c:pt idx="212202">
                  <c:v>55734.66</c:v>
                </c:pt>
                <c:pt idx="212203">
                  <c:v>50550</c:v>
                </c:pt>
                <c:pt idx="212204">
                  <c:v>60016.33</c:v>
                </c:pt>
                <c:pt idx="212205">
                  <c:v>52794.94</c:v>
                </c:pt>
                <c:pt idx="212206">
                  <c:v>52250.37</c:v>
                </c:pt>
                <c:pt idx="212207">
                  <c:v>53570.46</c:v>
                </c:pt>
                <c:pt idx="212208">
                  <c:v>52916.37</c:v>
                </c:pt>
                <c:pt idx="212209">
                  <c:v>52191.17</c:v>
                </c:pt>
                <c:pt idx="212210">
                  <c:v>56949.63</c:v>
                </c:pt>
                <c:pt idx="212211">
                  <c:v>57439.06</c:v>
                </c:pt>
                <c:pt idx="212212">
                  <c:v>56322.5</c:v>
                </c:pt>
                <c:pt idx="212213">
                  <c:v>51526.720000000001</c:v>
                </c:pt>
                <c:pt idx="212214">
                  <c:v>51584.93</c:v>
                </c:pt>
                <c:pt idx="212215">
                  <c:v>53478.35</c:v>
                </c:pt>
                <c:pt idx="212216">
                  <c:v>54887.83</c:v>
                </c:pt>
                <c:pt idx="212217">
                  <c:v>53290.46</c:v>
                </c:pt>
                <c:pt idx="212218">
                  <c:v>55978.41</c:v>
                </c:pt>
                <c:pt idx="212219">
                  <c:v>55148.17</c:v>
                </c:pt>
                <c:pt idx="212220">
                  <c:v>53923.93</c:v>
                </c:pt>
                <c:pt idx="212221">
                  <c:v>56782.44</c:v>
                </c:pt>
                <c:pt idx="212222">
                  <c:v>54826.46</c:v>
                </c:pt>
                <c:pt idx="212223">
                  <c:v>55424.160000000003</c:v>
                </c:pt>
                <c:pt idx="212224">
                  <c:v>53591.48</c:v>
                </c:pt>
                <c:pt idx="212225">
                  <c:v>52200.89</c:v>
                </c:pt>
                <c:pt idx="212226">
                  <c:v>54386.14</c:v>
                </c:pt>
                <c:pt idx="212227">
                  <c:v>53383.88</c:v>
                </c:pt>
                <c:pt idx="212228">
                  <c:v>54815.79</c:v>
                </c:pt>
                <c:pt idx="212229">
                  <c:v>55677.36</c:v>
                </c:pt>
                <c:pt idx="212230">
                  <c:v>57424.17</c:v>
                </c:pt>
                <c:pt idx="212231">
                  <c:v>52789.74</c:v>
                </c:pt>
                <c:pt idx="212232">
                  <c:v>53677.25</c:v>
                </c:pt>
                <c:pt idx="212233">
                  <c:v>54694.52</c:v>
                </c:pt>
                <c:pt idx="212234">
                  <c:v>50734.400000000001</c:v>
                </c:pt>
                <c:pt idx="212235">
                  <c:v>55556.31</c:v>
                </c:pt>
                <c:pt idx="212236">
                  <c:v>55131.69</c:v>
                </c:pt>
                <c:pt idx="212237">
                  <c:v>54220.26</c:v>
                </c:pt>
                <c:pt idx="212238">
                  <c:v>54711.16</c:v>
                </c:pt>
                <c:pt idx="212239">
                  <c:v>53775.14</c:v>
                </c:pt>
                <c:pt idx="212240">
                  <c:v>54121.760000000002</c:v>
                </c:pt>
                <c:pt idx="212241">
                  <c:v>52235.74</c:v>
                </c:pt>
                <c:pt idx="212242">
                  <c:v>45552.65</c:v>
                </c:pt>
                <c:pt idx="212243">
                  <c:v>55246.879999999997</c:v>
                </c:pt>
                <c:pt idx="212244">
                  <c:v>57510.18</c:v>
                </c:pt>
                <c:pt idx="212245">
                  <c:v>55640.45</c:v>
                </c:pt>
                <c:pt idx="212246">
                  <c:v>59788.36</c:v>
                </c:pt>
                <c:pt idx="212247">
                  <c:v>44767.55</c:v>
                </c:pt>
                <c:pt idx="212248">
                  <c:v>57539.99</c:v>
                </c:pt>
                <c:pt idx="212249">
                  <c:v>50604.51</c:v>
                </c:pt>
                <c:pt idx="212250">
                  <c:v>53226.95</c:v>
                </c:pt>
                <c:pt idx="212251">
                  <c:v>46502.32</c:v>
                </c:pt>
                <c:pt idx="212252">
                  <c:v>53398.83</c:v>
                </c:pt>
                <c:pt idx="212253">
                  <c:v>55909.94</c:v>
                </c:pt>
                <c:pt idx="212254">
                  <c:v>54166.06</c:v>
                </c:pt>
                <c:pt idx="212255">
                  <c:v>50273.94</c:v>
                </c:pt>
                <c:pt idx="212256">
                  <c:v>58535.08</c:v>
                </c:pt>
                <c:pt idx="212257">
                  <c:v>51419.44</c:v>
                </c:pt>
                <c:pt idx="212258">
                  <c:v>52958.16</c:v>
                </c:pt>
                <c:pt idx="212259">
                  <c:v>53899.040000000001</c:v>
                </c:pt>
                <c:pt idx="212260">
                  <c:v>53029.279999999999</c:v>
                </c:pt>
                <c:pt idx="212261">
                  <c:v>53255.05</c:v>
                </c:pt>
                <c:pt idx="212262">
                  <c:v>53713.68</c:v>
                </c:pt>
                <c:pt idx="212263">
                  <c:v>53629.55</c:v>
                </c:pt>
                <c:pt idx="212264">
                  <c:v>47633.81</c:v>
                </c:pt>
                <c:pt idx="212265">
                  <c:v>58727.38</c:v>
                </c:pt>
                <c:pt idx="212266">
                  <c:v>56395.38</c:v>
                </c:pt>
                <c:pt idx="212267">
                  <c:v>55907.88</c:v>
                </c:pt>
                <c:pt idx="212268">
                  <c:v>52262.31</c:v>
                </c:pt>
                <c:pt idx="212269">
                  <c:v>53098.79</c:v>
                </c:pt>
                <c:pt idx="212270">
                  <c:v>52870.47</c:v>
                </c:pt>
                <c:pt idx="212271">
                  <c:v>51176.36</c:v>
                </c:pt>
                <c:pt idx="212272">
                  <c:v>47940.36</c:v>
                </c:pt>
                <c:pt idx="212273">
                  <c:v>51701.279999999999</c:v>
                </c:pt>
                <c:pt idx="212274">
                  <c:v>48816.41</c:v>
                </c:pt>
                <c:pt idx="212275">
                  <c:v>49179.21</c:v>
                </c:pt>
                <c:pt idx="212276">
                  <c:v>50075.17</c:v>
                </c:pt>
                <c:pt idx="212277">
                  <c:v>49702.2</c:v>
                </c:pt>
                <c:pt idx="212278">
                  <c:v>52224.63</c:v>
                </c:pt>
                <c:pt idx="212279">
                  <c:v>49493.3</c:v>
                </c:pt>
                <c:pt idx="212280">
                  <c:v>50863.6</c:v>
                </c:pt>
                <c:pt idx="212281">
                  <c:v>56167</c:v>
                </c:pt>
                <c:pt idx="212282">
                  <c:v>43584.480000000003</c:v>
                </c:pt>
                <c:pt idx="212283">
                  <c:v>51093.99</c:v>
                </c:pt>
                <c:pt idx="212284">
                  <c:v>52190.76</c:v>
                </c:pt>
                <c:pt idx="212285">
                  <c:v>52578.400000000001</c:v>
                </c:pt>
                <c:pt idx="212286">
                  <c:v>54808.36</c:v>
                </c:pt>
                <c:pt idx="212287">
                  <c:v>57330.65</c:v>
                </c:pt>
                <c:pt idx="212288">
                  <c:v>51931.91</c:v>
                </c:pt>
                <c:pt idx="212289">
                  <c:v>51924.93</c:v>
                </c:pt>
                <c:pt idx="212290">
                  <c:v>55943.09</c:v>
                </c:pt>
                <c:pt idx="212291">
                  <c:v>53242.52</c:v>
                </c:pt>
                <c:pt idx="212292">
                  <c:v>56035.45</c:v>
                </c:pt>
                <c:pt idx="212293">
                  <c:v>54586.7</c:v>
                </c:pt>
                <c:pt idx="212294">
                  <c:v>47561.08</c:v>
                </c:pt>
                <c:pt idx="212295">
                  <c:v>56762.29</c:v>
                </c:pt>
                <c:pt idx="212296">
                  <c:v>58186.6</c:v>
                </c:pt>
                <c:pt idx="212297">
                  <c:v>59213.43</c:v>
                </c:pt>
                <c:pt idx="212298">
                  <c:v>61442.1</c:v>
                </c:pt>
                <c:pt idx="212299">
                  <c:v>48877.73</c:v>
                </c:pt>
                <c:pt idx="212300">
                  <c:v>56499.74</c:v>
                </c:pt>
                <c:pt idx="212301">
                  <c:v>54988.68</c:v>
                </c:pt>
                <c:pt idx="212302">
                  <c:v>55607.61</c:v>
                </c:pt>
                <c:pt idx="212303">
                  <c:v>47989.37</c:v>
                </c:pt>
                <c:pt idx="212304">
                  <c:v>58708.44</c:v>
                </c:pt>
                <c:pt idx="212305">
                  <c:v>59416.93</c:v>
                </c:pt>
                <c:pt idx="212306">
                  <c:v>56260.11</c:v>
                </c:pt>
                <c:pt idx="212307">
                  <c:v>53248.5</c:v>
                </c:pt>
                <c:pt idx="212308">
                  <c:v>59292.98</c:v>
                </c:pt>
                <c:pt idx="212309">
                  <c:v>58545.19</c:v>
                </c:pt>
                <c:pt idx="212310">
                  <c:v>54493.31</c:v>
                </c:pt>
                <c:pt idx="212311">
                  <c:v>56601.440000000002</c:v>
                </c:pt>
                <c:pt idx="212312">
                  <c:v>56777.89</c:v>
                </c:pt>
                <c:pt idx="212313">
                  <c:v>59251.64</c:v>
                </c:pt>
                <c:pt idx="212314">
                  <c:v>53181.69</c:v>
                </c:pt>
                <c:pt idx="212315">
                  <c:v>60662.33</c:v>
                </c:pt>
                <c:pt idx="212316">
                  <c:v>56204.02</c:v>
                </c:pt>
                <c:pt idx="212317">
                  <c:v>58744.15</c:v>
                </c:pt>
                <c:pt idx="212318">
                  <c:v>54805</c:v>
                </c:pt>
                <c:pt idx="212319">
                  <c:v>54110.05</c:v>
                </c:pt>
                <c:pt idx="212320">
                  <c:v>57239.26</c:v>
                </c:pt>
                <c:pt idx="212321">
                  <c:v>54515.22</c:v>
                </c:pt>
                <c:pt idx="212322">
                  <c:v>59961.34</c:v>
                </c:pt>
                <c:pt idx="212323">
                  <c:v>56107.11</c:v>
                </c:pt>
                <c:pt idx="212324">
                  <c:v>52812.22</c:v>
                </c:pt>
                <c:pt idx="212325">
                  <c:v>55565.279999999999</c:v>
                </c:pt>
                <c:pt idx="212326">
                  <c:v>53837.73</c:v>
                </c:pt>
                <c:pt idx="212327">
                  <c:v>54061.04</c:v>
                </c:pt>
                <c:pt idx="212328">
                  <c:v>55622.12</c:v>
                </c:pt>
                <c:pt idx="212329">
                  <c:v>54301.19</c:v>
                </c:pt>
                <c:pt idx="212330">
                  <c:v>58315.040000000001</c:v>
                </c:pt>
                <c:pt idx="212331">
                  <c:v>53902.71</c:v>
                </c:pt>
                <c:pt idx="212332">
                  <c:v>58845.43</c:v>
                </c:pt>
                <c:pt idx="212333">
                  <c:v>59461.52</c:v>
                </c:pt>
                <c:pt idx="212334">
                  <c:v>55826.63</c:v>
                </c:pt>
                <c:pt idx="212335">
                  <c:v>55591.99</c:v>
                </c:pt>
                <c:pt idx="212336">
                  <c:v>55448.18</c:v>
                </c:pt>
                <c:pt idx="212337">
                  <c:v>55141.120000000003</c:v>
                </c:pt>
                <c:pt idx="212338">
                  <c:v>57465.4</c:v>
                </c:pt>
                <c:pt idx="212339">
                  <c:v>58163.79</c:v>
                </c:pt>
                <c:pt idx="212340">
                  <c:v>56545.96</c:v>
                </c:pt>
                <c:pt idx="212341">
                  <c:v>55669.18</c:v>
                </c:pt>
                <c:pt idx="212342">
                  <c:v>59152.959999999999</c:v>
                </c:pt>
                <c:pt idx="212343">
                  <c:v>553</c:v>
                </c:pt>
                <c:pt idx="212344">
                  <c:v>742</c:v>
                </c:pt>
                <c:pt idx="212345">
                  <c:v>600</c:v>
                </c:pt>
                <c:pt idx="212346">
                  <c:v>376</c:v>
                </c:pt>
                <c:pt idx="212347">
                  <c:v>768</c:v>
                </c:pt>
                <c:pt idx="212348">
                  <c:v>946</c:v>
                </c:pt>
                <c:pt idx="212349">
                  <c:v>1162</c:v>
                </c:pt>
                <c:pt idx="212350">
                  <c:v>1343</c:v>
                </c:pt>
                <c:pt idx="212351">
                  <c:v>2524.0300000000002</c:v>
                </c:pt>
                <c:pt idx="212352">
                  <c:v>3475.16</c:v>
                </c:pt>
                <c:pt idx="212353">
                  <c:v>3245.76</c:v>
                </c:pt>
                <c:pt idx="212354">
                  <c:v>2652</c:v>
                </c:pt>
                <c:pt idx="212355">
                  <c:v>2303.9299999999998</c:v>
                </c:pt>
                <c:pt idx="212356">
                  <c:v>2479.9299999999998</c:v>
                </c:pt>
                <c:pt idx="212357">
                  <c:v>2312.9299999999998</c:v>
                </c:pt>
                <c:pt idx="212358">
                  <c:v>2409.16</c:v>
                </c:pt>
                <c:pt idx="212359">
                  <c:v>2307.48</c:v>
                </c:pt>
                <c:pt idx="212360">
                  <c:v>2531.96</c:v>
                </c:pt>
                <c:pt idx="212361">
                  <c:v>2505</c:v>
                </c:pt>
                <c:pt idx="212362">
                  <c:v>3365</c:v>
                </c:pt>
                <c:pt idx="212363">
                  <c:v>3213.16</c:v>
                </c:pt>
                <c:pt idx="212364">
                  <c:v>1664</c:v>
                </c:pt>
                <c:pt idx="212365">
                  <c:v>1774</c:v>
                </c:pt>
                <c:pt idx="212366">
                  <c:v>1909</c:v>
                </c:pt>
                <c:pt idx="212367">
                  <c:v>1225</c:v>
                </c:pt>
                <c:pt idx="212368">
                  <c:v>1593.99</c:v>
                </c:pt>
                <c:pt idx="212369">
                  <c:v>1961.52</c:v>
                </c:pt>
                <c:pt idx="212370">
                  <c:v>1503.38</c:v>
                </c:pt>
                <c:pt idx="212371">
                  <c:v>1568.99</c:v>
                </c:pt>
                <c:pt idx="212372">
                  <c:v>1226.99</c:v>
                </c:pt>
                <c:pt idx="212373">
                  <c:v>1393.44</c:v>
                </c:pt>
                <c:pt idx="212374">
                  <c:v>1065</c:v>
                </c:pt>
                <c:pt idx="212375">
                  <c:v>912.99</c:v>
                </c:pt>
                <c:pt idx="212376">
                  <c:v>1402.99</c:v>
                </c:pt>
                <c:pt idx="212377">
                  <c:v>982.98</c:v>
                </c:pt>
                <c:pt idx="212378">
                  <c:v>989</c:v>
                </c:pt>
                <c:pt idx="212379">
                  <c:v>876.96</c:v>
                </c:pt>
                <c:pt idx="212380">
                  <c:v>1045.96</c:v>
                </c:pt>
                <c:pt idx="212381">
                  <c:v>985.99</c:v>
                </c:pt>
                <c:pt idx="212382">
                  <c:v>310</c:v>
                </c:pt>
                <c:pt idx="212383">
                  <c:v>513.01</c:v>
                </c:pt>
                <c:pt idx="212384">
                  <c:v>817</c:v>
                </c:pt>
                <c:pt idx="212385">
                  <c:v>1445.5</c:v>
                </c:pt>
                <c:pt idx="212386">
                  <c:v>1087.5</c:v>
                </c:pt>
                <c:pt idx="212387">
                  <c:v>1530</c:v>
                </c:pt>
                <c:pt idx="212388">
                  <c:v>1537.75</c:v>
                </c:pt>
                <c:pt idx="212389">
                  <c:v>2292</c:v>
                </c:pt>
                <c:pt idx="212390">
                  <c:v>352</c:v>
                </c:pt>
                <c:pt idx="212391">
                  <c:v>308</c:v>
                </c:pt>
                <c:pt idx="212392">
                  <c:v>184.98</c:v>
                </c:pt>
                <c:pt idx="212393">
                  <c:v>219.26</c:v>
                </c:pt>
                <c:pt idx="212394">
                  <c:v>201</c:v>
                </c:pt>
                <c:pt idx="212395">
                  <c:v>579</c:v>
                </c:pt>
                <c:pt idx="212396">
                  <c:v>1339.5</c:v>
                </c:pt>
                <c:pt idx="212397">
                  <c:v>1130.97</c:v>
                </c:pt>
                <c:pt idx="212398">
                  <c:v>797</c:v>
                </c:pt>
                <c:pt idx="212399">
                  <c:v>988.5</c:v>
                </c:pt>
                <c:pt idx="212400">
                  <c:v>898.5</c:v>
                </c:pt>
                <c:pt idx="212401">
                  <c:v>1045</c:v>
                </c:pt>
                <c:pt idx="212402">
                  <c:v>1189.5</c:v>
                </c:pt>
                <c:pt idx="212403">
                  <c:v>1050.5999999999999</c:v>
                </c:pt>
                <c:pt idx="212404">
                  <c:v>1763.5</c:v>
                </c:pt>
                <c:pt idx="212405">
                  <c:v>1334</c:v>
                </c:pt>
                <c:pt idx="212406">
                  <c:v>2489.5</c:v>
                </c:pt>
                <c:pt idx="212407">
                  <c:v>1708</c:v>
                </c:pt>
                <c:pt idx="212408">
                  <c:v>1909</c:v>
                </c:pt>
                <c:pt idx="212409">
                  <c:v>1678</c:v>
                </c:pt>
                <c:pt idx="212410">
                  <c:v>1188</c:v>
                </c:pt>
                <c:pt idx="212411">
                  <c:v>1692.49</c:v>
                </c:pt>
                <c:pt idx="212412">
                  <c:v>1205.5</c:v>
                </c:pt>
                <c:pt idx="212413">
                  <c:v>2332.75</c:v>
                </c:pt>
                <c:pt idx="212414">
                  <c:v>2559.25</c:v>
                </c:pt>
                <c:pt idx="212415">
                  <c:v>3274.31</c:v>
                </c:pt>
                <c:pt idx="212416">
                  <c:v>1611.75</c:v>
                </c:pt>
                <c:pt idx="212417">
                  <c:v>2238.5</c:v>
                </c:pt>
                <c:pt idx="212418">
                  <c:v>1334.44</c:v>
                </c:pt>
                <c:pt idx="212419">
                  <c:v>1231</c:v>
                </c:pt>
                <c:pt idx="212420">
                  <c:v>1376.97</c:v>
                </c:pt>
                <c:pt idx="212421">
                  <c:v>1373.5</c:v>
                </c:pt>
                <c:pt idx="212422">
                  <c:v>1687</c:v>
                </c:pt>
                <c:pt idx="212423">
                  <c:v>1221</c:v>
                </c:pt>
                <c:pt idx="212424">
                  <c:v>1308.29</c:v>
                </c:pt>
                <c:pt idx="212425">
                  <c:v>1494</c:v>
                </c:pt>
                <c:pt idx="212426">
                  <c:v>1447</c:v>
                </c:pt>
                <c:pt idx="212427">
                  <c:v>1888</c:v>
                </c:pt>
                <c:pt idx="212428">
                  <c:v>1327.5</c:v>
                </c:pt>
                <c:pt idx="212429">
                  <c:v>733.5</c:v>
                </c:pt>
                <c:pt idx="212430">
                  <c:v>1342.5</c:v>
                </c:pt>
                <c:pt idx="212431">
                  <c:v>828.4</c:v>
                </c:pt>
                <c:pt idx="212432">
                  <c:v>691</c:v>
                </c:pt>
                <c:pt idx="212433">
                  <c:v>679.5</c:v>
                </c:pt>
                <c:pt idx="212434">
                  <c:v>537</c:v>
                </c:pt>
                <c:pt idx="212435">
                  <c:v>723</c:v>
                </c:pt>
                <c:pt idx="212436">
                  <c:v>545.5</c:v>
                </c:pt>
                <c:pt idx="212437">
                  <c:v>590.73</c:v>
                </c:pt>
                <c:pt idx="212438">
                  <c:v>611.76</c:v>
                </c:pt>
                <c:pt idx="212439">
                  <c:v>816.38</c:v>
                </c:pt>
                <c:pt idx="212440">
                  <c:v>1345.88</c:v>
                </c:pt>
                <c:pt idx="212441">
                  <c:v>2434.54</c:v>
                </c:pt>
                <c:pt idx="212442">
                  <c:v>752.5</c:v>
                </c:pt>
                <c:pt idx="212443">
                  <c:v>96.3</c:v>
                </c:pt>
                <c:pt idx="212444">
                  <c:v>245</c:v>
                </c:pt>
                <c:pt idx="212445">
                  <c:v>216.03</c:v>
                </c:pt>
                <c:pt idx="212446">
                  <c:v>476.5</c:v>
                </c:pt>
                <c:pt idx="212447">
                  <c:v>803.44</c:v>
                </c:pt>
                <c:pt idx="212448">
                  <c:v>628.5</c:v>
                </c:pt>
                <c:pt idx="212449">
                  <c:v>781.5</c:v>
                </c:pt>
                <c:pt idx="212450">
                  <c:v>644</c:v>
                </c:pt>
                <c:pt idx="212451">
                  <c:v>705.2</c:v>
                </c:pt>
                <c:pt idx="212452">
                  <c:v>1380</c:v>
                </c:pt>
                <c:pt idx="212453">
                  <c:v>1191.5</c:v>
                </c:pt>
                <c:pt idx="212454">
                  <c:v>1608</c:v>
                </c:pt>
                <c:pt idx="212455">
                  <c:v>1257.51</c:v>
                </c:pt>
                <c:pt idx="212456">
                  <c:v>1931.77</c:v>
                </c:pt>
                <c:pt idx="212457">
                  <c:v>1013</c:v>
                </c:pt>
                <c:pt idx="212458">
                  <c:v>1373</c:v>
                </c:pt>
                <c:pt idx="212459">
                  <c:v>1073</c:v>
                </c:pt>
                <c:pt idx="212460">
                  <c:v>1231.5</c:v>
                </c:pt>
                <c:pt idx="212461">
                  <c:v>1023.94</c:v>
                </c:pt>
                <c:pt idx="212462">
                  <c:v>879</c:v>
                </c:pt>
                <c:pt idx="212463">
                  <c:v>1191.94</c:v>
                </c:pt>
                <c:pt idx="212464">
                  <c:v>1162.94</c:v>
                </c:pt>
                <c:pt idx="212465">
                  <c:v>1305.76</c:v>
                </c:pt>
                <c:pt idx="212466">
                  <c:v>1588.69</c:v>
                </c:pt>
                <c:pt idx="212467">
                  <c:v>1821.7</c:v>
                </c:pt>
                <c:pt idx="212468">
                  <c:v>1234.03</c:v>
                </c:pt>
                <c:pt idx="212469">
                  <c:v>1304</c:v>
                </c:pt>
                <c:pt idx="212470">
                  <c:v>1381</c:v>
                </c:pt>
                <c:pt idx="212471">
                  <c:v>977</c:v>
                </c:pt>
                <c:pt idx="212472">
                  <c:v>1247</c:v>
                </c:pt>
                <c:pt idx="212473">
                  <c:v>1571</c:v>
                </c:pt>
                <c:pt idx="212474">
                  <c:v>1267.79</c:v>
                </c:pt>
                <c:pt idx="212475">
                  <c:v>1280.76</c:v>
                </c:pt>
                <c:pt idx="212476">
                  <c:v>1361.76</c:v>
                </c:pt>
                <c:pt idx="212477">
                  <c:v>802</c:v>
                </c:pt>
                <c:pt idx="212478">
                  <c:v>989</c:v>
                </c:pt>
                <c:pt idx="212479">
                  <c:v>809</c:v>
                </c:pt>
                <c:pt idx="212480">
                  <c:v>1373</c:v>
                </c:pt>
                <c:pt idx="212481">
                  <c:v>739</c:v>
                </c:pt>
                <c:pt idx="212482">
                  <c:v>878</c:v>
                </c:pt>
                <c:pt idx="212483">
                  <c:v>761</c:v>
                </c:pt>
                <c:pt idx="212484">
                  <c:v>444</c:v>
                </c:pt>
                <c:pt idx="212485">
                  <c:v>775.94</c:v>
                </c:pt>
                <c:pt idx="212486">
                  <c:v>5644.82</c:v>
                </c:pt>
                <c:pt idx="212487">
                  <c:v>6251.74</c:v>
                </c:pt>
                <c:pt idx="212488">
                  <c:v>6543</c:v>
                </c:pt>
                <c:pt idx="212489">
                  <c:v>6606.83</c:v>
                </c:pt>
                <c:pt idx="212490">
                  <c:v>7037.12</c:v>
                </c:pt>
                <c:pt idx="212491">
                  <c:v>8971.2800000000007</c:v>
                </c:pt>
                <c:pt idx="212492">
                  <c:v>8299.7099999999991</c:v>
                </c:pt>
                <c:pt idx="212493">
                  <c:v>9514.2999999999993</c:v>
                </c:pt>
                <c:pt idx="212494">
                  <c:v>7373.85</c:v>
                </c:pt>
                <c:pt idx="212495">
                  <c:v>8045.68</c:v>
                </c:pt>
                <c:pt idx="212496">
                  <c:v>9001.66</c:v>
                </c:pt>
                <c:pt idx="212497">
                  <c:v>8476.7900000000009</c:v>
                </c:pt>
                <c:pt idx="212498">
                  <c:v>7819.24</c:v>
                </c:pt>
                <c:pt idx="212499">
                  <c:v>7781.77</c:v>
                </c:pt>
                <c:pt idx="212500">
                  <c:v>7628.48</c:v>
                </c:pt>
                <c:pt idx="212501">
                  <c:v>8487.61</c:v>
                </c:pt>
                <c:pt idx="212502">
                  <c:v>8594.32</c:v>
                </c:pt>
                <c:pt idx="212503">
                  <c:v>7351.68</c:v>
                </c:pt>
                <c:pt idx="212504">
                  <c:v>7842.45</c:v>
                </c:pt>
                <c:pt idx="212505">
                  <c:v>7563.04</c:v>
                </c:pt>
                <c:pt idx="212506">
                  <c:v>8067.45</c:v>
                </c:pt>
                <c:pt idx="212507">
                  <c:v>8786.2900000000009</c:v>
                </c:pt>
                <c:pt idx="212508">
                  <c:v>8121.51</c:v>
                </c:pt>
                <c:pt idx="212509">
                  <c:v>8168</c:v>
                </c:pt>
                <c:pt idx="212510">
                  <c:v>8421.0300000000007</c:v>
                </c:pt>
                <c:pt idx="212511">
                  <c:v>7677.87</c:v>
                </c:pt>
                <c:pt idx="212512">
                  <c:v>7741.88</c:v>
                </c:pt>
                <c:pt idx="212513">
                  <c:v>8064.65</c:v>
                </c:pt>
                <c:pt idx="212514">
                  <c:v>7319.15</c:v>
                </c:pt>
                <c:pt idx="212515">
                  <c:v>7427.91</c:v>
                </c:pt>
                <c:pt idx="212516">
                  <c:v>8889.06</c:v>
                </c:pt>
                <c:pt idx="212517">
                  <c:v>8437.7099999999991</c:v>
                </c:pt>
                <c:pt idx="212518">
                  <c:v>7660.5</c:v>
                </c:pt>
                <c:pt idx="212519">
                  <c:v>9080.1200000000008</c:v>
                </c:pt>
                <c:pt idx="212520">
                  <c:v>7534.38</c:v>
                </c:pt>
                <c:pt idx="212521">
                  <c:v>8112.87</c:v>
                </c:pt>
                <c:pt idx="212522">
                  <c:v>8631.2199999999993</c:v>
                </c:pt>
                <c:pt idx="212523">
                  <c:v>7871.76</c:v>
                </c:pt>
                <c:pt idx="212524">
                  <c:v>9102.81</c:v>
                </c:pt>
                <c:pt idx="212525">
                  <c:v>7462.73</c:v>
                </c:pt>
                <c:pt idx="212526">
                  <c:v>9602.32</c:v>
                </c:pt>
                <c:pt idx="212527">
                  <c:v>8419.25</c:v>
                </c:pt>
                <c:pt idx="212528">
                  <c:v>8042.62</c:v>
                </c:pt>
                <c:pt idx="212529">
                  <c:v>7726.65</c:v>
                </c:pt>
                <c:pt idx="212530">
                  <c:v>6699.08</c:v>
                </c:pt>
                <c:pt idx="212531">
                  <c:v>5860.64</c:v>
                </c:pt>
                <c:pt idx="212532">
                  <c:v>6233.6</c:v>
                </c:pt>
                <c:pt idx="212533">
                  <c:v>5002.83</c:v>
                </c:pt>
                <c:pt idx="212534">
                  <c:v>6602.19</c:v>
                </c:pt>
                <c:pt idx="212535">
                  <c:v>4986.2700000000004</c:v>
                </c:pt>
                <c:pt idx="212536">
                  <c:v>6144.2</c:v>
                </c:pt>
                <c:pt idx="212537">
                  <c:v>4794.8599999999997</c:v>
                </c:pt>
                <c:pt idx="212538">
                  <c:v>5670.48</c:v>
                </c:pt>
                <c:pt idx="212539">
                  <c:v>7020.93</c:v>
                </c:pt>
                <c:pt idx="212540">
                  <c:v>7760.31</c:v>
                </c:pt>
                <c:pt idx="212541">
                  <c:v>6198.89</c:v>
                </c:pt>
                <c:pt idx="212542">
                  <c:v>7475.38</c:v>
                </c:pt>
                <c:pt idx="212543">
                  <c:v>7535.64</c:v>
                </c:pt>
                <c:pt idx="212544">
                  <c:v>8963.5</c:v>
                </c:pt>
                <c:pt idx="212545">
                  <c:v>8288.9699999999993</c:v>
                </c:pt>
                <c:pt idx="212546">
                  <c:v>7952.01</c:v>
                </c:pt>
                <c:pt idx="212547">
                  <c:v>8697.9</c:v>
                </c:pt>
                <c:pt idx="212548">
                  <c:v>8977.27</c:v>
                </c:pt>
                <c:pt idx="212549">
                  <c:v>7669.61</c:v>
                </c:pt>
                <c:pt idx="212550">
                  <c:v>6903.4</c:v>
                </c:pt>
                <c:pt idx="212551">
                  <c:v>8638.01</c:v>
                </c:pt>
                <c:pt idx="212552">
                  <c:v>7766.23</c:v>
                </c:pt>
                <c:pt idx="212553">
                  <c:v>8316.36</c:v>
                </c:pt>
                <c:pt idx="212554">
                  <c:v>7051.43</c:v>
                </c:pt>
                <c:pt idx="212555">
                  <c:v>6748.3</c:v>
                </c:pt>
                <c:pt idx="212556">
                  <c:v>7970.49</c:v>
                </c:pt>
                <c:pt idx="212557">
                  <c:v>7495.32</c:v>
                </c:pt>
                <c:pt idx="212558">
                  <c:v>6858.66</c:v>
                </c:pt>
                <c:pt idx="212559">
                  <c:v>8030.32</c:v>
                </c:pt>
                <c:pt idx="212560">
                  <c:v>7857.8</c:v>
                </c:pt>
                <c:pt idx="212561">
                  <c:v>7136.19</c:v>
                </c:pt>
                <c:pt idx="212562">
                  <c:v>6366.13</c:v>
                </c:pt>
                <c:pt idx="212563">
                  <c:v>6984.26</c:v>
                </c:pt>
                <c:pt idx="212564">
                  <c:v>6964.57</c:v>
                </c:pt>
                <c:pt idx="212565">
                  <c:v>6986.31</c:v>
                </c:pt>
                <c:pt idx="212566">
                  <c:v>7320.57</c:v>
                </c:pt>
                <c:pt idx="212567">
                  <c:v>7570.82</c:v>
                </c:pt>
                <c:pt idx="212568">
                  <c:v>6612.22</c:v>
                </c:pt>
                <c:pt idx="212569">
                  <c:v>9106.6200000000008</c:v>
                </c:pt>
                <c:pt idx="212570">
                  <c:v>7960.37</c:v>
                </c:pt>
                <c:pt idx="212571">
                  <c:v>8986.35</c:v>
                </c:pt>
                <c:pt idx="212572">
                  <c:v>8187.57</c:v>
                </c:pt>
                <c:pt idx="212573">
                  <c:v>8142.87</c:v>
                </c:pt>
                <c:pt idx="212574">
                  <c:v>9133.5499999999993</c:v>
                </c:pt>
                <c:pt idx="212575">
                  <c:v>8175.52</c:v>
                </c:pt>
                <c:pt idx="212576">
                  <c:v>8111.25</c:v>
                </c:pt>
                <c:pt idx="212577">
                  <c:v>8440.49</c:v>
                </c:pt>
                <c:pt idx="212578">
                  <c:v>8309.68</c:v>
                </c:pt>
                <c:pt idx="212579">
                  <c:v>9135.65</c:v>
                </c:pt>
                <c:pt idx="212580">
                  <c:v>7541.31</c:v>
                </c:pt>
                <c:pt idx="212581">
                  <c:v>7763.53</c:v>
                </c:pt>
                <c:pt idx="212582">
                  <c:v>7205</c:v>
                </c:pt>
                <c:pt idx="212583">
                  <c:v>7635.45</c:v>
                </c:pt>
                <c:pt idx="212584">
                  <c:v>8398.6</c:v>
                </c:pt>
                <c:pt idx="212585">
                  <c:v>6603.91</c:v>
                </c:pt>
                <c:pt idx="212586">
                  <c:v>7860.16</c:v>
                </c:pt>
                <c:pt idx="212587">
                  <c:v>7072.61</c:v>
                </c:pt>
                <c:pt idx="212588">
                  <c:v>6591.84</c:v>
                </c:pt>
                <c:pt idx="212589">
                  <c:v>5623.65</c:v>
                </c:pt>
                <c:pt idx="212590">
                  <c:v>7641.71</c:v>
                </c:pt>
                <c:pt idx="212591">
                  <c:v>7198.37</c:v>
                </c:pt>
                <c:pt idx="212592">
                  <c:v>6146.1</c:v>
                </c:pt>
                <c:pt idx="212593">
                  <c:v>7907.25</c:v>
                </c:pt>
                <c:pt idx="212594">
                  <c:v>6725.37</c:v>
                </c:pt>
                <c:pt idx="212595">
                  <c:v>7333.51</c:v>
                </c:pt>
                <c:pt idx="212596">
                  <c:v>8358.75</c:v>
                </c:pt>
                <c:pt idx="212597">
                  <c:v>9272.44</c:v>
                </c:pt>
                <c:pt idx="212598">
                  <c:v>6615.98</c:v>
                </c:pt>
                <c:pt idx="212599">
                  <c:v>9222.44</c:v>
                </c:pt>
                <c:pt idx="212600">
                  <c:v>6937.3</c:v>
                </c:pt>
                <c:pt idx="212601">
                  <c:v>8159.89</c:v>
                </c:pt>
                <c:pt idx="212602">
                  <c:v>8068.33</c:v>
                </c:pt>
                <c:pt idx="212603">
                  <c:v>8258.4</c:v>
                </c:pt>
                <c:pt idx="212604">
                  <c:v>7269.52</c:v>
                </c:pt>
                <c:pt idx="212605">
                  <c:v>6824.02</c:v>
                </c:pt>
                <c:pt idx="212606">
                  <c:v>7939.55</c:v>
                </c:pt>
                <c:pt idx="212607">
                  <c:v>6752.31</c:v>
                </c:pt>
                <c:pt idx="212608">
                  <c:v>8266.08</c:v>
                </c:pt>
                <c:pt idx="212609">
                  <c:v>7203.86</c:v>
                </c:pt>
                <c:pt idx="212610">
                  <c:v>7596.4</c:v>
                </c:pt>
                <c:pt idx="212611">
                  <c:v>7756.36</c:v>
                </c:pt>
                <c:pt idx="212612">
                  <c:v>7720.12</c:v>
                </c:pt>
                <c:pt idx="212613">
                  <c:v>6360.28</c:v>
                </c:pt>
                <c:pt idx="212614">
                  <c:v>7626.66</c:v>
                </c:pt>
                <c:pt idx="212615">
                  <c:v>7435.29</c:v>
                </c:pt>
                <c:pt idx="212616">
                  <c:v>7532.28</c:v>
                </c:pt>
                <c:pt idx="212617">
                  <c:v>6823.68</c:v>
                </c:pt>
                <c:pt idx="212618">
                  <c:v>7320.15</c:v>
                </c:pt>
                <c:pt idx="212619">
                  <c:v>7245.29</c:v>
                </c:pt>
                <c:pt idx="212620">
                  <c:v>7250.34</c:v>
                </c:pt>
                <c:pt idx="212621">
                  <c:v>8654.43</c:v>
                </c:pt>
                <c:pt idx="212622">
                  <c:v>7191.47</c:v>
                </c:pt>
                <c:pt idx="212623">
                  <c:v>8035.47</c:v>
                </c:pt>
                <c:pt idx="212624">
                  <c:v>7856.23</c:v>
                </c:pt>
                <c:pt idx="212625">
                  <c:v>8596.9599999999991</c:v>
                </c:pt>
                <c:pt idx="212626">
                  <c:v>7966.05</c:v>
                </c:pt>
                <c:pt idx="212627">
                  <c:v>6728.44</c:v>
                </c:pt>
                <c:pt idx="212628">
                  <c:v>8581.3799999999992</c:v>
                </c:pt>
                <c:pt idx="212629">
                  <c:v>5891.52</c:v>
                </c:pt>
                <c:pt idx="212630">
                  <c:v>5347.77</c:v>
                </c:pt>
                <c:pt idx="212631">
                  <c:v>4695.45</c:v>
                </c:pt>
                <c:pt idx="212632">
                  <c:v>4355.49</c:v>
                </c:pt>
                <c:pt idx="212633">
                  <c:v>5479.5</c:v>
                </c:pt>
                <c:pt idx="212634">
                  <c:v>4959.8900000000003</c:v>
                </c:pt>
                <c:pt idx="212635">
                  <c:v>4930.47</c:v>
                </c:pt>
                <c:pt idx="212636">
                  <c:v>4253.9799999999996</c:v>
                </c:pt>
                <c:pt idx="212637">
                  <c:v>4618.7299999999996</c:v>
                </c:pt>
                <c:pt idx="212638">
                  <c:v>4318.8999999999996</c:v>
                </c:pt>
                <c:pt idx="212639">
                  <c:v>3930.59</c:v>
                </c:pt>
                <c:pt idx="212640">
                  <c:v>4518.1899999999996</c:v>
                </c:pt>
                <c:pt idx="212641">
                  <c:v>4622.53</c:v>
                </c:pt>
                <c:pt idx="212642">
                  <c:v>4916.08</c:v>
                </c:pt>
                <c:pt idx="212643">
                  <c:v>4618.95</c:v>
                </c:pt>
                <c:pt idx="212644">
                  <c:v>4334.99</c:v>
                </c:pt>
                <c:pt idx="212645">
                  <c:v>3598.46</c:v>
                </c:pt>
                <c:pt idx="212646">
                  <c:v>3833.99</c:v>
                </c:pt>
                <c:pt idx="212647">
                  <c:v>4460.58</c:v>
                </c:pt>
                <c:pt idx="212648">
                  <c:v>4180.82</c:v>
                </c:pt>
                <c:pt idx="212649">
                  <c:v>3827.52</c:v>
                </c:pt>
                <c:pt idx="212650">
                  <c:v>3551.36</c:v>
                </c:pt>
                <c:pt idx="212651">
                  <c:v>3731.99</c:v>
                </c:pt>
                <c:pt idx="212652">
                  <c:v>4329.32</c:v>
                </c:pt>
                <c:pt idx="212653">
                  <c:v>3888.86</c:v>
                </c:pt>
                <c:pt idx="212654">
                  <c:v>4369.0600000000004</c:v>
                </c:pt>
                <c:pt idx="212655">
                  <c:v>3280.89</c:v>
                </c:pt>
                <c:pt idx="212656">
                  <c:v>3519.16</c:v>
                </c:pt>
                <c:pt idx="212657">
                  <c:v>3489.64</c:v>
                </c:pt>
                <c:pt idx="212658">
                  <c:v>4220.97</c:v>
                </c:pt>
                <c:pt idx="212659">
                  <c:v>3597.78</c:v>
                </c:pt>
                <c:pt idx="212660">
                  <c:v>3549.01</c:v>
                </c:pt>
                <c:pt idx="212661">
                  <c:v>3512.7</c:v>
                </c:pt>
                <c:pt idx="212662">
                  <c:v>4081.1</c:v>
                </c:pt>
                <c:pt idx="212663">
                  <c:v>4631.12</c:v>
                </c:pt>
                <c:pt idx="212664">
                  <c:v>5994.66</c:v>
                </c:pt>
                <c:pt idx="212665">
                  <c:v>6346.07</c:v>
                </c:pt>
                <c:pt idx="212666">
                  <c:v>5280.64</c:v>
                </c:pt>
                <c:pt idx="212667">
                  <c:v>7590.25</c:v>
                </c:pt>
                <c:pt idx="212668">
                  <c:v>5084.97</c:v>
                </c:pt>
                <c:pt idx="212669">
                  <c:v>4856.66</c:v>
                </c:pt>
                <c:pt idx="212670">
                  <c:v>5853.78</c:v>
                </c:pt>
                <c:pt idx="212671">
                  <c:v>7914.16</c:v>
                </c:pt>
                <c:pt idx="212672">
                  <c:v>7739.29</c:v>
                </c:pt>
                <c:pt idx="212673">
                  <c:v>7178.21</c:v>
                </c:pt>
                <c:pt idx="212674">
                  <c:v>7849.21</c:v>
                </c:pt>
                <c:pt idx="212675">
                  <c:v>8023.83</c:v>
                </c:pt>
                <c:pt idx="212676">
                  <c:v>2303.5500000000002</c:v>
                </c:pt>
                <c:pt idx="212677">
                  <c:v>3365.04</c:v>
                </c:pt>
                <c:pt idx="212678">
                  <c:v>3899.67</c:v>
                </c:pt>
                <c:pt idx="212679">
                  <c:v>4830.63</c:v>
                </c:pt>
                <c:pt idx="212680">
                  <c:v>3866.61</c:v>
                </c:pt>
                <c:pt idx="212681">
                  <c:v>4304.3999999999996</c:v>
                </c:pt>
                <c:pt idx="212682">
                  <c:v>4879.79</c:v>
                </c:pt>
                <c:pt idx="212683">
                  <c:v>4385.53</c:v>
                </c:pt>
                <c:pt idx="212684">
                  <c:v>3825</c:v>
                </c:pt>
                <c:pt idx="212685">
                  <c:v>4348.1400000000003</c:v>
                </c:pt>
                <c:pt idx="212686">
                  <c:v>4226.8</c:v>
                </c:pt>
                <c:pt idx="212687">
                  <c:v>4152.05</c:v>
                </c:pt>
                <c:pt idx="212688">
                  <c:v>4022.31</c:v>
                </c:pt>
                <c:pt idx="212689">
                  <c:v>4501.62</c:v>
                </c:pt>
                <c:pt idx="212690">
                  <c:v>4486.5</c:v>
                </c:pt>
                <c:pt idx="212691">
                  <c:v>4108.3999999999996</c:v>
                </c:pt>
                <c:pt idx="212692">
                  <c:v>4727.92</c:v>
                </c:pt>
                <c:pt idx="212693">
                  <c:v>3228.74</c:v>
                </c:pt>
                <c:pt idx="212694">
                  <c:v>4038.43</c:v>
                </c:pt>
                <c:pt idx="212695">
                  <c:v>3492.5</c:v>
                </c:pt>
                <c:pt idx="212696">
                  <c:v>4436.71</c:v>
                </c:pt>
                <c:pt idx="212697">
                  <c:v>3862.67</c:v>
                </c:pt>
                <c:pt idx="212698">
                  <c:v>3305.85</c:v>
                </c:pt>
                <c:pt idx="212699">
                  <c:v>4124.51</c:v>
                </c:pt>
                <c:pt idx="212700">
                  <c:v>4568.47</c:v>
                </c:pt>
                <c:pt idx="212701">
                  <c:v>3755.56</c:v>
                </c:pt>
                <c:pt idx="212702">
                  <c:v>3293.65</c:v>
                </c:pt>
                <c:pt idx="212703">
                  <c:v>2669.96</c:v>
                </c:pt>
                <c:pt idx="212704">
                  <c:v>3232.19</c:v>
                </c:pt>
                <c:pt idx="212705">
                  <c:v>3374.25</c:v>
                </c:pt>
                <c:pt idx="212706">
                  <c:v>4201.82</c:v>
                </c:pt>
                <c:pt idx="212707">
                  <c:v>4188.18</c:v>
                </c:pt>
                <c:pt idx="212708">
                  <c:v>4461.51</c:v>
                </c:pt>
                <c:pt idx="212709">
                  <c:v>5036.71</c:v>
                </c:pt>
                <c:pt idx="212710">
                  <c:v>4805.22</c:v>
                </c:pt>
                <c:pt idx="212711">
                  <c:v>4039.37</c:v>
                </c:pt>
                <c:pt idx="212712">
                  <c:v>3765.06</c:v>
                </c:pt>
                <c:pt idx="212713">
                  <c:v>4432.8100000000004</c:v>
                </c:pt>
                <c:pt idx="212714">
                  <c:v>4642.4799999999996</c:v>
                </c:pt>
                <c:pt idx="212715">
                  <c:v>5534.06</c:v>
                </c:pt>
                <c:pt idx="212716">
                  <c:v>5467.14</c:v>
                </c:pt>
                <c:pt idx="212717">
                  <c:v>6464.04</c:v>
                </c:pt>
                <c:pt idx="212718">
                  <c:v>6538.07</c:v>
                </c:pt>
                <c:pt idx="212719">
                  <c:v>8209.65</c:v>
                </c:pt>
                <c:pt idx="212720">
                  <c:v>5700.54</c:v>
                </c:pt>
                <c:pt idx="212721">
                  <c:v>7038.56</c:v>
                </c:pt>
                <c:pt idx="212722">
                  <c:v>6577.28</c:v>
                </c:pt>
                <c:pt idx="212723">
                  <c:v>7055.14</c:v>
                </c:pt>
                <c:pt idx="212724">
                  <c:v>8284.18</c:v>
                </c:pt>
                <c:pt idx="212725">
                  <c:v>8636.9</c:v>
                </c:pt>
                <c:pt idx="212726">
                  <c:v>9216.7800000000007</c:v>
                </c:pt>
                <c:pt idx="212727">
                  <c:v>11637.06</c:v>
                </c:pt>
                <c:pt idx="212728">
                  <c:v>4687.72</c:v>
                </c:pt>
                <c:pt idx="212729">
                  <c:v>4682.7299999999996</c:v>
                </c:pt>
                <c:pt idx="212730">
                  <c:v>5498.86</c:v>
                </c:pt>
                <c:pt idx="212731">
                  <c:v>5723.93</c:v>
                </c:pt>
                <c:pt idx="212732">
                  <c:v>4851.9399999999996</c:v>
                </c:pt>
                <c:pt idx="212733">
                  <c:v>6642.68</c:v>
                </c:pt>
                <c:pt idx="212734">
                  <c:v>6563.97</c:v>
                </c:pt>
                <c:pt idx="212735">
                  <c:v>5754.09</c:v>
                </c:pt>
                <c:pt idx="212736">
                  <c:v>5269.06</c:v>
                </c:pt>
                <c:pt idx="212737">
                  <c:v>5474.25</c:v>
                </c:pt>
                <c:pt idx="212738">
                  <c:v>5774.5</c:v>
                </c:pt>
                <c:pt idx="212739">
                  <c:v>4939.04</c:v>
                </c:pt>
                <c:pt idx="212740">
                  <c:v>5210.2</c:v>
                </c:pt>
                <c:pt idx="212741">
                  <c:v>4521.68</c:v>
                </c:pt>
                <c:pt idx="212742">
                  <c:v>5719.87</c:v>
                </c:pt>
                <c:pt idx="212743">
                  <c:v>4236.2299999999996</c:v>
                </c:pt>
                <c:pt idx="212744">
                  <c:v>4227.26</c:v>
                </c:pt>
                <c:pt idx="212745">
                  <c:v>4904.4799999999996</c:v>
                </c:pt>
                <c:pt idx="212746">
                  <c:v>4956.5</c:v>
                </c:pt>
                <c:pt idx="212747">
                  <c:v>6171.01</c:v>
                </c:pt>
                <c:pt idx="212748">
                  <c:v>5811.41</c:v>
                </c:pt>
                <c:pt idx="212749">
                  <c:v>5568.94</c:v>
                </c:pt>
                <c:pt idx="212750">
                  <c:v>5028.75</c:v>
                </c:pt>
                <c:pt idx="212751">
                  <c:v>6480.63</c:v>
                </c:pt>
                <c:pt idx="212752">
                  <c:v>6282.04</c:v>
                </c:pt>
                <c:pt idx="212753">
                  <c:v>4780.76</c:v>
                </c:pt>
                <c:pt idx="212754">
                  <c:v>5481.45</c:v>
                </c:pt>
                <c:pt idx="212755">
                  <c:v>4737.82</c:v>
                </c:pt>
                <c:pt idx="212756">
                  <c:v>5235.17</c:v>
                </c:pt>
                <c:pt idx="212757">
                  <c:v>5604.19</c:v>
                </c:pt>
                <c:pt idx="212758">
                  <c:v>4990.3500000000004</c:v>
                </c:pt>
                <c:pt idx="212759">
                  <c:v>6130.13</c:v>
                </c:pt>
                <c:pt idx="212760">
                  <c:v>5240.08</c:v>
                </c:pt>
                <c:pt idx="212761">
                  <c:v>5322.74</c:v>
                </c:pt>
                <c:pt idx="212762">
                  <c:v>5575.12</c:v>
                </c:pt>
                <c:pt idx="212763">
                  <c:v>5029.07</c:v>
                </c:pt>
                <c:pt idx="212764">
                  <c:v>4473.62</c:v>
                </c:pt>
                <c:pt idx="212765">
                  <c:v>5444.31</c:v>
                </c:pt>
                <c:pt idx="212766">
                  <c:v>6022.9</c:v>
                </c:pt>
                <c:pt idx="212767">
                  <c:v>5731.42</c:v>
                </c:pt>
                <c:pt idx="212768">
                  <c:v>5671.1</c:v>
                </c:pt>
                <c:pt idx="212769">
                  <c:v>7565.97</c:v>
                </c:pt>
                <c:pt idx="212770">
                  <c:v>6665.41</c:v>
                </c:pt>
                <c:pt idx="212771">
                  <c:v>8169.98</c:v>
                </c:pt>
                <c:pt idx="212772">
                  <c:v>55.31</c:v>
                </c:pt>
                <c:pt idx="212773">
                  <c:v>62.82</c:v>
                </c:pt>
                <c:pt idx="212774">
                  <c:v>1.65</c:v>
                </c:pt>
                <c:pt idx="212775">
                  <c:v>31.41</c:v>
                </c:pt>
                <c:pt idx="212776">
                  <c:v>46.38</c:v>
                </c:pt>
                <c:pt idx="212777">
                  <c:v>73.290000000000006</c:v>
                </c:pt>
                <c:pt idx="212778">
                  <c:v>52.35</c:v>
                </c:pt>
                <c:pt idx="212779">
                  <c:v>23.9</c:v>
                </c:pt>
                <c:pt idx="212780">
                  <c:v>4.96</c:v>
                </c:pt>
                <c:pt idx="212781">
                  <c:v>1.1599999999999999</c:v>
                </c:pt>
                <c:pt idx="212782">
                  <c:v>59.92</c:v>
                </c:pt>
                <c:pt idx="212783">
                  <c:v>62.82</c:v>
                </c:pt>
                <c:pt idx="212784">
                  <c:v>20.94</c:v>
                </c:pt>
                <c:pt idx="212785">
                  <c:v>41.88</c:v>
                </c:pt>
                <c:pt idx="212786">
                  <c:v>31.41</c:v>
                </c:pt>
                <c:pt idx="212787">
                  <c:v>73.290000000000006</c:v>
                </c:pt>
                <c:pt idx="212788">
                  <c:v>10.47</c:v>
                </c:pt>
                <c:pt idx="212789">
                  <c:v>3.75</c:v>
                </c:pt>
                <c:pt idx="212790">
                  <c:v>53.86</c:v>
                </c:pt>
                <c:pt idx="212791">
                  <c:v>79.84</c:v>
                </c:pt>
                <c:pt idx="212792">
                  <c:v>10.47</c:v>
                </c:pt>
                <c:pt idx="212793">
                  <c:v>20.94</c:v>
                </c:pt>
                <c:pt idx="212794">
                  <c:v>52.35</c:v>
                </c:pt>
                <c:pt idx="212795">
                  <c:v>41.88</c:v>
                </c:pt>
                <c:pt idx="212796">
                  <c:v>31.41</c:v>
                </c:pt>
                <c:pt idx="212797">
                  <c:v>52.35</c:v>
                </c:pt>
                <c:pt idx="212798">
                  <c:v>10.47</c:v>
                </c:pt>
                <c:pt idx="212799">
                  <c:v>20.94</c:v>
                </c:pt>
                <c:pt idx="212800">
                  <c:v>31.41</c:v>
                </c:pt>
                <c:pt idx="212801">
                  <c:v>41.88</c:v>
                </c:pt>
                <c:pt idx="212802">
                  <c:v>10.47</c:v>
                </c:pt>
                <c:pt idx="212803">
                  <c:v>20.94</c:v>
                </c:pt>
                <c:pt idx="212804">
                  <c:v>10.47</c:v>
                </c:pt>
                <c:pt idx="212805">
                  <c:v>31.41</c:v>
                </c:pt>
                <c:pt idx="212806">
                  <c:v>20.94</c:v>
                </c:pt>
                <c:pt idx="212807">
                  <c:v>10.47</c:v>
                </c:pt>
                <c:pt idx="212808">
                  <c:v>20.94</c:v>
                </c:pt>
                <c:pt idx="212809">
                  <c:v>10.47</c:v>
                </c:pt>
                <c:pt idx="212810">
                  <c:v>20.94</c:v>
                </c:pt>
                <c:pt idx="212811">
                  <c:v>20.94</c:v>
                </c:pt>
                <c:pt idx="212812">
                  <c:v>52.35</c:v>
                </c:pt>
                <c:pt idx="212813">
                  <c:v>10.47</c:v>
                </c:pt>
                <c:pt idx="212814">
                  <c:v>31.41</c:v>
                </c:pt>
                <c:pt idx="212815">
                  <c:v>10.47</c:v>
                </c:pt>
                <c:pt idx="212816">
                  <c:v>41.88</c:v>
                </c:pt>
                <c:pt idx="212817">
                  <c:v>20.94</c:v>
                </c:pt>
                <c:pt idx="212818">
                  <c:v>10.47</c:v>
                </c:pt>
                <c:pt idx="212819">
                  <c:v>20.94</c:v>
                </c:pt>
                <c:pt idx="212820">
                  <c:v>10.47</c:v>
                </c:pt>
                <c:pt idx="212821">
                  <c:v>11.97</c:v>
                </c:pt>
                <c:pt idx="212822">
                  <c:v>59.85</c:v>
                </c:pt>
                <c:pt idx="212823">
                  <c:v>11.97</c:v>
                </c:pt>
                <c:pt idx="212824">
                  <c:v>11.97</c:v>
                </c:pt>
                <c:pt idx="212825">
                  <c:v>35.909999999999997</c:v>
                </c:pt>
                <c:pt idx="212826">
                  <c:v>23.94</c:v>
                </c:pt>
                <c:pt idx="212827">
                  <c:v>83.79</c:v>
                </c:pt>
                <c:pt idx="212828">
                  <c:v>11.97</c:v>
                </c:pt>
                <c:pt idx="212829">
                  <c:v>23.94</c:v>
                </c:pt>
                <c:pt idx="212830">
                  <c:v>23.94</c:v>
                </c:pt>
                <c:pt idx="212831">
                  <c:v>35.909999999999997</c:v>
                </c:pt>
                <c:pt idx="212832">
                  <c:v>23.94</c:v>
                </c:pt>
                <c:pt idx="212833">
                  <c:v>11.97</c:v>
                </c:pt>
                <c:pt idx="212834">
                  <c:v>23.94</c:v>
                </c:pt>
                <c:pt idx="212835">
                  <c:v>11.97</c:v>
                </c:pt>
                <c:pt idx="212836">
                  <c:v>11.97</c:v>
                </c:pt>
                <c:pt idx="212837">
                  <c:v>35.909999999999997</c:v>
                </c:pt>
                <c:pt idx="212838">
                  <c:v>11.97</c:v>
                </c:pt>
                <c:pt idx="212839">
                  <c:v>23.94</c:v>
                </c:pt>
                <c:pt idx="212840">
                  <c:v>23.94</c:v>
                </c:pt>
                <c:pt idx="212841">
                  <c:v>23.94</c:v>
                </c:pt>
                <c:pt idx="212842">
                  <c:v>11.97</c:v>
                </c:pt>
                <c:pt idx="212843">
                  <c:v>23.94</c:v>
                </c:pt>
                <c:pt idx="212844">
                  <c:v>23.94</c:v>
                </c:pt>
                <c:pt idx="212845">
                  <c:v>71.819999999999993</c:v>
                </c:pt>
                <c:pt idx="212846">
                  <c:v>23.94</c:v>
                </c:pt>
                <c:pt idx="212847">
                  <c:v>35.909999999999997</c:v>
                </c:pt>
                <c:pt idx="212848">
                  <c:v>23.94</c:v>
                </c:pt>
                <c:pt idx="212849">
                  <c:v>23.94</c:v>
                </c:pt>
                <c:pt idx="212850">
                  <c:v>11.97</c:v>
                </c:pt>
                <c:pt idx="212851">
                  <c:v>23.94</c:v>
                </c:pt>
                <c:pt idx="212852">
                  <c:v>23.94</c:v>
                </c:pt>
                <c:pt idx="212853">
                  <c:v>21911.7</c:v>
                </c:pt>
                <c:pt idx="212854">
                  <c:v>20313.45</c:v>
                </c:pt>
                <c:pt idx="212855">
                  <c:v>20897.71</c:v>
                </c:pt>
                <c:pt idx="212856">
                  <c:v>18527.93</c:v>
                </c:pt>
                <c:pt idx="212857">
                  <c:v>21691.68</c:v>
                </c:pt>
                <c:pt idx="212858">
                  <c:v>20678.39</c:v>
                </c:pt>
                <c:pt idx="212859">
                  <c:v>19998.2</c:v>
                </c:pt>
                <c:pt idx="212860">
                  <c:v>22380.5</c:v>
                </c:pt>
                <c:pt idx="212861">
                  <c:v>21455.41</c:v>
                </c:pt>
                <c:pt idx="212862">
                  <c:v>23070.32</c:v>
                </c:pt>
                <c:pt idx="212863">
                  <c:v>22390.12</c:v>
                </c:pt>
                <c:pt idx="212864">
                  <c:v>24133.82</c:v>
                </c:pt>
                <c:pt idx="212865">
                  <c:v>21687.57</c:v>
                </c:pt>
                <c:pt idx="212866">
                  <c:v>23394.3</c:v>
                </c:pt>
                <c:pt idx="212867">
                  <c:v>22727.08</c:v>
                </c:pt>
                <c:pt idx="212868">
                  <c:v>24405.19</c:v>
                </c:pt>
                <c:pt idx="212869">
                  <c:v>26028.29</c:v>
                </c:pt>
                <c:pt idx="212870">
                  <c:v>25740.81</c:v>
                </c:pt>
                <c:pt idx="212871">
                  <c:v>22262.09</c:v>
                </c:pt>
                <c:pt idx="212872">
                  <c:v>24156.240000000002</c:v>
                </c:pt>
                <c:pt idx="212873">
                  <c:v>26148.95</c:v>
                </c:pt>
                <c:pt idx="212874">
                  <c:v>26735.75</c:v>
                </c:pt>
                <c:pt idx="212875">
                  <c:v>25866.19</c:v>
                </c:pt>
                <c:pt idx="212876">
                  <c:v>21219.4</c:v>
                </c:pt>
                <c:pt idx="212877">
                  <c:v>20735.560000000001</c:v>
                </c:pt>
                <c:pt idx="212878">
                  <c:v>20548.61</c:v>
                </c:pt>
                <c:pt idx="212879">
                  <c:v>21077.22</c:v>
                </c:pt>
                <c:pt idx="212880">
                  <c:v>21769.56</c:v>
                </c:pt>
                <c:pt idx="212881">
                  <c:v>20841.21</c:v>
                </c:pt>
                <c:pt idx="212882">
                  <c:v>21659.1</c:v>
                </c:pt>
                <c:pt idx="212883">
                  <c:v>21063.85</c:v>
                </c:pt>
                <c:pt idx="212884">
                  <c:v>19070.849999999999</c:v>
                </c:pt>
                <c:pt idx="212885">
                  <c:v>18234.2</c:v>
                </c:pt>
                <c:pt idx="212886">
                  <c:v>18813.849999999999</c:v>
                </c:pt>
                <c:pt idx="212887">
                  <c:v>18016.8</c:v>
                </c:pt>
                <c:pt idx="212888">
                  <c:v>20631.72</c:v>
                </c:pt>
                <c:pt idx="212889">
                  <c:v>18924.03</c:v>
                </c:pt>
                <c:pt idx="212890">
                  <c:v>19651.66</c:v>
                </c:pt>
                <c:pt idx="212891">
                  <c:v>20403.48</c:v>
                </c:pt>
                <c:pt idx="212892">
                  <c:v>19468.310000000001</c:v>
                </c:pt>
                <c:pt idx="212893">
                  <c:v>19198.169999999998</c:v>
                </c:pt>
                <c:pt idx="212894">
                  <c:v>20400.27</c:v>
                </c:pt>
                <c:pt idx="212895">
                  <c:v>21031.45</c:v>
                </c:pt>
                <c:pt idx="212896">
                  <c:v>23132.65</c:v>
                </c:pt>
                <c:pt idx="212897">
                  <c:v>26327.75</c:v>
                </c:pt>
                <c:pt idx="212898">
                  <c:v>31950.23</c:v>
                </c:pt>
                <c:pt idx="212899">
                  <c:v>48606.96</c:v>
                </c:pt>
                <c:pt idx="212900">
                  <c:v>18627.93</c:v>
                </c:pt>
                <c:pt idx="212901">
                  <c:v>19373.98</c:v>
                </c:pt>
                <c:pt idx="212902">
                  <c:v>18313.22</c:v>
                </c:pt>
                <c:pt idx="212903">
                  <c:v>19098.95</c:v>
                </c:pt>
                <c:pt idx="212904">
                  <c:v>16855.740000000002</c:v>
                </c:pt>
                <c:pt idx="212905">
                  <c:v>21169.58</c:v>
                </c:pt>
                <c:pt idx="212906">
                  <c:v>21713.4</c:v>
                </c:pt>
                <c:pt idx="212907">
                  <c:v>22204.28</c:v>
                </c:pt>
                <c:pt idx="212908">
                  <c:v>20643.28</c:v>
                </c:pt>
                <c:pt idx="212909">
                  <c:v>22364.15</c:v>
                </c:pt>
                <c:pt idx="212910">
                  <c:v>20301.38</c:v>
                </c:pt>
                <c:pt idx="212911">
                  <c:v>20726.939999999999</c:v>
                </c:pt>
                <c:pt idx="212912">
                  <c:v>21809.37</c:v>
                </c:pt>
                <c:pt idx="212913">
                  <c:v>21333.18</c:v>
                </c:pt>
                <c:pt idx="212914">
                  <c:v>19949.57</c:v>
                </c:pt>
                <c:pt idx="212915">
                  <c:v>21074.94</c:v>
                </c:pt>
                <c:pt idx="212916">
                  <c:v>23274.86</c:v>
                </c:pt>
                <c:pt idx="212917">
                  <c:v>19791.62</c:v>
                </c:pt>
                <c:pt idx="212918">
                  <c:v>24386.55</c:v>
                </c:pt>
                <c:pt idx="212919">
                  <c:v>24349.77</c:v>
                </c:pt>
                <c:pt idx="212920">
                  <c:v>22084.18</c:v>
                </c:pt>
                <c:pt idx="212921">
                  <c:v>24722.12</c:v>
                </c:pt>
                <c:pt idx="212922">
                  <c:v>28839.21</c:v>
                </c:pt>
                <c:pt idx="212923">
                  <c:v>25668.39</c:v>
                </c:pt>
                <c:pt idx="212924">
                  <c:v>23347.89</c:v>
                </c:pt>
                <c:pt idx="212925">
                  <c:v>23384.68</c:v>
                </c:pt>
                <c:pt idx="212926">
                  <c:v>27191.66</c:v>
                </c:pt>
                <c:pt idx="212927">
                  <c:v>23324.62</c:v>
                </c:pt>
                <c:pt idx="212928">
                  <c:v>23789.79</c:v>
                </c:pt>
                <c:pt idx="212929">
                  <c:v>22129.65</c:v>
                </c:pt>
                <c:pt idx="212930">
                  <c:v>20213.86</c:v>
                </c:pt>
                <c:pt idx="212931">
                  <c:v>22114.27</c:v>
                </c:pt>
                <c:pt idx="212932">
                  <c:v>20988.31</c:v>
                </c:pt>
                <c:pt idx="212933">
                  <c:v>20284.580000000002</c:v>
                </c:pt>
                <c:pt idx="212934">
                  <c:v>22068.49</c:v>
                </c:pt>
                <c:pt idx="212935">
                  <c:v>15944.77</c:v>
                </c:pt>
                <c:pt idx="212936">
                  <c:v>18417.11</c:v>
                </c:pt>
                <c:pt idx="212937">
                  <c:v>18163.349999999999</c:v>
                </c:pt>
                <c:pt idx="212938">
                  <c:v>17075.41</c:v>
                </c:pt>
                <c:pt idx="212939">
                  <c:v>17905.259999999998</c:v>
                </c:pt>
                <c:pt idx="212940">
                  <c:v>19766.93</c:v>
                </c:pt>
                <c:pt idx="212941">
                  <c:v>19557.439999999999</c:v>
                </c:pt>
                <c:pt idx="212942">
                  <c:v>17955.75</c:v>
                </c:pt>
                <c:pt idx="212943">
                  <c:v>20714.5</c:v>
                </c:pt>
                <c:pt idx="212944">
                  <c:v>18828.560000000001</c:v>
                </c:pt>
                <c:pt idx="212945">
                  <c:v>19715.63</c:v>
                </c:pt>
                <c:pt idx="212946">
                  <c:v>18613.349999999999</c:v>
                </c:pt>
                <c:pt idx="212947">
                  <c:v>18816.13</c:v>
                </c:pt>
                <c:pt idx="212948">
                  <c:v>24724.92</c:v>
                </c:pt>
                <c:pt idx="212949">
                  <c:v>26757.67</c:v>
                </c:pt>
                <c:pt idx="212950">
                  <c:v>31624</c:v>
                </c:pt>
                <c:pt idx="212951">
                  <c:v>44768.4</c:v>
                </c:pt>
                <c:pt idx="212952">
                  <c:v>25379.38</c:v>
                </c:pt>
                <c:pt idx="212953">
                  <c:v>19231.060000000001</c:v>
                </c:pt>
                <c:pt idx="212954">
                  <c:v>18185.080000000002</c:v>
                </c:pt>
                <c:pt idx="212955">
                  <c:v>20555.810000000001</c:v>
                </c:pt>
                <c:pt idx="212956">
                  <c:v>18198.55</c:v>
                </c:pt>
                <c:pt idx="212957">
                  <c:v>22430.73</c:v>
                </c:pt>
                <c:pt idx="212958">
                  <c:v>22219.45</c:v>
                </c:pt>
                <c:pt idx="212959">
                  <c:v>21649.31</c:v>
                </c:pt>
                <c:pt idx="212960">
                  <c:v>20211.080000000002</c:v>
                </c:pt>
                <c:pt idx="212961">
                  <c:v>21101.46</c:v>
                </c:pt>
                <c:pt idx="212962">
                  <c:v>23246.09</c:v>
                </c:pt>
                <c:pt idx="212963">
                  <c:v>20995.13</c:v>
                </c:pt>
                <c:pt idx="212964">
                  <c:v>21990.58</c:v>
                </c:pt>
                <c:pt idx="212965">
                  <c:v>20714.95</c:v>
                </c:pt>
                <c:pt idx="212966">
                  <c:v>24945.17</c:v>
                </c:pt>
                <c:pt idx="212967">
                  <c:v>21338.13</c:v>
                </c:pt>
                <c:pt idx="212968">
                  <c:v>24451.11</c:v>
                </c:pt>
                <c:pt idx="212969">
                  <c:v>21396.639999999999</c:v>
                </c:pt>
                <c:pt idx="212970">
                  <c:v>23820.29</c:v>
                </c:pt>
                <c:pt idx="212971">
                  <c:v>23529.200000000001</c:v>
                </c:pt>
                <c:pt idx="212972">
                  <c:v>22315.53</c:v>
                </c:pt>
                <c:pt idx="212973">
                  <c:v>25922.959999999999</c:v>
                </c:pt>
                <c:pt idx="212974">
                  <c:v>25824.05</c:v>
                </c:pt>
                <c:pt idx="212975">
                  <c:v>26077.33</c:v>
                </c:pt>
                <c:pt idx="212976">
                  <c:v>23875.65</c:v>
                </c:pt>
                <c:pt idx="212977">
                  <c:v>27085.81</c:v>
                </c:pt>
                <c:pt idx="212978">
                  <c:v>27814.39</c:v>
                </c:pt>
                <c:pt idx="212979">
                  <c:v>28692.95</c:v>
                </c:pt>
                <c:pt idx="212980">
                  <c:v>23405.88</c:v>
                </c:pt>
                <c:pt idx="212981">
                  <c:v>22522.28</c:v>
                </c:pt>
                <c:pt idx="212982">
                  <c:v>20887.22</c:v>
                </c:pt>
                <c:pt idx="212983">
                  <c:v>22093.37</c:v>
                </c:pt>
                <c:pt idx="212984">
                  <c:v>20143.55</c:v>
                </c:pt>
                <c:pt idx="212985">
                  <c:v>20625.990000000002</c:v>
                </c:pt>
                <c:pt idx="212986">
                  <c:v>22576.3</c:v>
                </c:pt>
                <c:pt idx="212987">
                  <c:v>19833.099999999999</c:v>
                </c:pt>
                <c:pt idx="212988">
                  <c:v>19501.849999999999</c:v>
                </c:pt>
                <c:pt idx="212989">
                  <c:v>18054.02</c:v>
                </c:pt>
                <c:pt idx="212990">
                  <c:v>18641.7</c:v>
                </c:pt>
                <c:pt idx="212991">
                  <c:v>19520.52</c:v>
                </c:pt>
                <c:pt idx="212992">
                  <c:v>21152.43</c:v>
                </c:pt>
                <c:pt idx="212993">
                  <c:v>20645.22</c:v>
                </c:pt>
                <c:pt idx="212994">
                  <c:v>19498.189999999999</c:v>
                </c:pt>
                <c:pt idx="212995">
                  <c:v>21552.42</c:v>
                </c:pt>
                <c:pt idx="212996">
                  <c:v>398</c:v>
                </c:pt>
                <c:pt idx="212997">
                  <c:v>80</c:v>
                </c:pt>
                <c:pt idx="212998">
                  <c:v>24</c:v>
                </c:pt>
                <c:pt idx="212999">
                  <c:v>-97</c:v>
                </c:pt>
                <c:pt idx="213000">
                  <c:v>-79</c:v>
                </c:pt>
                <c:pt idx="213001">
                  <c:v>68</c:v>
                </c:pt>
                <c:pt idx="213002">
                  <c:v>-15</c:v>
                </c:pt>
                <c:pt idx="213003">
                  <c:v>15</c:v>
                </c:pt>
                <c:pt idx="213004">
                  <c:v>-124</c:v>
                </c:pt>
                <c:pt idx="213005">
                  <c:v>-38.880000000000003</c:v>
                </c:pt>
                <c:pt idx="213006">
                  <c:v>78</c:v>
                </c:pt>
                <c:pt idx="213007">
                  <c:v>-78</c:v>
                </c:pt>
                <c:pt idx="213008">
                  <c:v>15</c:v>
                </c:pt>
                <c:pt idx="213009">
                  <c:v>10</c:v>
                </c:pt>
                <c:pt idx="213010">
                  <c:v>5</c:v>
                </c:pt>
                <c:pt idx="213011">
                  <c:v>0</c:v>
                </c:pt>
                <c:pt idx="213012">
                  <c:v>10</c:v>
                </c:pt>
                <c:pt idx="213013">
                  <c:v>5</c:v>
                </c:pt>
                <c:pt idx="213014">
                  <c:v>14.97</c:v>
                </c:pt>
                <c:pt idx="213015">
                  <c:v>14.97</c:v>
                </c:pt>
                <c:pt idx="213016">
                  <c:v>-42.05</c:v>
                </c:pt>
                <c:pt idx="213017">
                  <c:v>-14.13</c:v>
                </c:pt>
                <c:pt idx="213018">
                  <c:v>-1.88</c:v>
                </c:pt>
                <c:pt idx="213019">
                  <c:v>-2.83</c:v>
                </c:pt>
                <c:pt idx="213020">
                  <c:v>-24</c:v>
                </c:pt>
                <c:pt idx="213021">
                  <c:v>15</c:v>
                </c:pt>
                <c:pt idx="213022">
                  <c:v>-4.97</c:v>
                </c:pt>
                <c:pt idx="213023">
                  <c:v>-4.9400000000000004</c:v>
                </c:pt>
                <c:pt idx="213024">
                  <c:v>0.87</c:v>
                </c:pt>
                <c:pt idx="213025">
                  <c:v>4.9400000000000004</c:v>
                </c:pt>
                <c:pt idx="213026">
                  <c:v>-15</c:v>
                </c:pt>
                <c:pt idx="213027">
                  <c:v>-4.9400000000000004</c:v>
                </c:pt>
                <c:pt idx="213028">
                  <c:v>8.91</c:v>
                </c:pt>
                <c:pt idx="213029">
                  <c:v>20.79</c:v>
                </c:pt>
                <c:pt idx="213030">
                  <c:v>32.67</c:v>
                </c:pt>
                <c:pt idx="213031">
                  <c:v>2.97</c:v>
                </c:pt>
                <c:pt idx="213032">
                  <c:v>-2.97</c:v>
                </c:pt>
                <c:pt idx="213033">
                  <c:v>2.97</c:v>
                </c:pt>
                <c:pt idx="213034">
                  <c:v>-35.76</c:v>
                </c:pt>
                <c:pt idx="213035">
                  <c:v>2.97</c:v>
                </c:pt>
                <c:pt idx="213036">
                  <c:v>47.52</c:v>
                </c:pt>
                <c:pt idx="213037">
                  <c:v>23.76</c:v>
                </c:pt>
                <c:pt idx="213038">
                  <c:v>53.46</c:v>
                </c:pt>
                <c:pt idx="213039">
                  <c:v>23.76</c:v>
                </c:pt>
                <c:pt idx="213040">
                  <c:v>8.91</c:v>
                </c:pt>
                <c:pt idx="213041">
                  <c:v>20.79</c:v>
                </c:pt>
                <c:pt idx="213042">
                  <c:v>26.73</c:v>
                </c:pt>
                <c:pt idx="213043">
                  <c:v>35.64</c:v>
                </c:pt>
                <c:pt idx="213044">
                  <c:v>5.94</c:v>
                </c:pt>
                <c:pt idx="213045">
                  <c:v>16.88</c:v>
                </c:pt>
                <c:pt idx="213046">
                  <c:v>40.79</c:v>
                </c:pt>
                <c:pt idx="213047">
                  <c:v>5</c:v>
                </c:pt>
                <c:pt idx="213048">
                  <c:v>0.87</c:v>
                </c:pt>
                <c:pt idx="213049">
                  <c:v>-58</c:v>
                </c:pt>
                <c:pt idx="213050">
                  <c:v>2.97</c:v>
                </c:pt>
                <c:pt idx="213051">
                  <c:v>8.91</c:v>
                </c:pt>
                <c:pt idx="213052">
                  <c:v>15.94</c:v>
                </c:pt>
                <c:pt idx="213053">
                  <c:v>25.94</c:v>
                </c:pt>
                <c:pt idx="213054">
                  <c:v>20</c:v>
                </c:pt>
                <c:pt idx="213055">
                  <c:v>23.91</c:v>
                </c:pt>
                <c:pt idx="213056">
                  <c:v>20.94</c:v>
                </c:pt>
                <c:pt idx="213057">
                  <c:v>12.67</c:v>
                </c:pt>
                <c:pt idx="213058">
                  <c:v>36.92</c:v>
                </c:pt>
                <c:pt idx="213059">
                  <c:v>17.48</c:v>
                </c:pt>
                <c:pt idx="213060">
                  <c:v>46.67</c:v>
                </c:pt>
                <c:pt idx="213061">
                  <c:v>13.52</c:v>
                </c:pt>
                <c:pt idx="213062">
                  <c:v>28.84</c:v>
                </c:pt>
                <c:pt idx="213063">
                  <c:v>23.6</c:v>
                </c:pt>
                <c:pt idx="213064">
                  <c:v>18.16</c:v>
                </c:pt>
                <c:pt idx="213065">
                  <c:v>29.28</c:v>
                </c:pt>
                <c:pt idx="213066">
                  <c:v>11.36</c:v>
                </c:pt>
                <c:pt idx="213067">
                  <c:v>22.28</c:v>
                </c:pt>
                <c:pt idx="213068">
                  <c:v>16.440000000000001</c:v>
                </c:pt>
                <c:pt idx="213069">
                  <c:v>41</c:v>
                </c:pt>
                <c:pt idx="213070">
                  <c:v>10</c:v>
                </c:pt>
                <c:pt idx="213071">
                  <c:v>45.14</c:v>
                </c:pt>
                <c:pt idx="213072">
                  <c:v>46</c:v>
                </c:pt>
                <c:pt idx="213073">
                  <c:v>29.48</c:v>
                </c:pt>
                <c:pt idx="213074">
                  <c:v>64.92</c:v>
                </c:pt>
                <c:pt idx="213075">
                  <c:v>18.84</c:v>
                </c:pt>
                <c:pt idx="213076">
                  <c:v>52.64</c:v>
                </c:pt>
                <c:pt idx="213077">
                  <c:v>81.78</c:v>
                </c:pt>
                <c:pt idx="213078">
                  <c:v>157.44</c:v>
                </c:pt>
                <c:pt idx="213079">
                  <c:v>66.36</c:v>
                </c:pt>
                <c:pt idx="213080">
                  <c:v>53.05</c:v>
                </c:pt>
                <c:pt idx="213081">
                  <c:v>97.18</c:v>
                </c:pt>
                <c:pt idx="213082">
                  <c:v>71.16</c:v>
                </c:pt>
                <c:pt idx="213083">
                  <c:v>67.209999999999994</c:v>
                </c:pt>
                <c:pt idx="213084">
                  <c:v>64.17</c:v>
                </c:pt>
                <c:pt idx="213085">
                  <c:v>73.239999999999995</c:v>
                </c:pt>
                <c:pt idx="213086">
                  <c:v>57.56</c:v>
                </c:pt>
                <c:pt idx="213087">
                  <c:v>63.04</c:v>
                </c:pt>
                <c:pt idx="213088">
                  <c:v>44.2</c:v>
                </c:pt>
                <c:pt idx="213089">
                  <c:v>22.29</c:v>
                </c:pt>
                <c:pt idx="213090">
                  <c:v>27.56</c:v>
                </c:pt>
                <c:pt idx="213091">
                  <c:v>17.399999999999999</c:v>
                </c:pt>
                <c:pt idx="213092">
                  <c:v>23.52</c:v>
                </c:pt>
                <c:pt idx="213093">
                  <c:v>38.78</c:v>
                </c:pt>
                <c:pt idx="213094">
                  <c:v>1.56</c:v>
                </c:pt>
                <c:pt idx="213095">
                  <c:v>1.76</c:v>
                </c:pt>
                <c:pt idx="213096">
                  <c:v>3.12</c:v>
                </c:pt>
                <c:pt idx="213097">
                  <c:v>2.16</c:v>
                </c:pt>
                <c:pt idx="213098">
                  <c:v>4.0599999999999996</c:v>
                </c:pt>
                <c:pt idx="213099">
                  <c:v>11.24</c:v>
                </c:pt>
                <c:pt idx="213100">
                  <c:v>13.6</c:v>
                </c:pt>
                <c:pt idx="213101">
                  <c:v>17.36</c:v>
                </c:pt>
                <c:pt idx="213102">
                  <c:v>13.4</c:v>
                </c:pt>
                <c:pt idx="213103">
                  <c:v>4.32</c:v>
                </c:pt>
                <c:pt idx="213104">
                  <c:v>4.5</c:v>
                </c:pt>
                <c:pt idx="213105">
                  <c:v>16</c:v>
                </c:pt>
                <c:pt idx="213106">
                  <c:v>9.9600000000000009</c:v>
                </c:pt>
                <c:pt idx="213107">
                  <c:v>9.9600000000000009</c:v>
                </c:pt>
                <c:pt idx="213108">
                  <c:v>9.9600000000000009</c:v>
                </c:pt>
                <c:pt idx="213109">
                  <c:v>1539.77</c:v>
                </c:pt>
                <c:pt idx="213110">
                  <c:v>1531.18</c:v>
                </c:pt>
                <c:pt idx="213111">
                  <c:v>1219.21</c:v>
                </c:pt>
                <c:pt idx="213112">
                  <c:v>1159.18</c:v>
                </c:pt>
                <c:pt idx="213113">
                  <c:v>1221.73</c:v>
                </c:pt>
                <c:pt idx="213114">
                  <c:v>1377.79</c:v>
                </c:pt>
                <c:pt idx="213115">
                  <c:v>1277.19</c:v>
                </c:pt>
                <c:pt idx="213116">
                  <c:v>1516.61</c:v>
                </c:pt>
                <c:pt idx="213117">
                  <c:v>1589.56</c:v>
                </c:pt>
                <c:pt idx="213118">
                  <c:v>1233.82</c:v>
                </c:pt>
                <c:pt idx="213119">
                  <c:v>1208.06</c:v>
                </c:pt>
                <c:pt idx="213120">
                  <c:v>1251.3</c:v>
                </c:pt>
                <c:pt idx="213121">
                  <c:v>1142.1300000000001</c:v>
                </c:pt>
                <c:pt idx="213122">
                  <c:v>1109.5</c:v>
                </c:pt>
                <c:pt idx="213123">
                  <c:v>1204.98</c:v>
                </c:pt>
                <c:pt idx="213124">
                  <c:v>933.75</c:v>
                </c:pt>
                <c:pt idx="213125">
                  <c:v>1350.91</c:v>
                </c:pt>
                <c:pt idx="213126">
                  <c:v>1092.3499999999999</c:v>
                </c:pt>
                <c:pt idx="213127">
                  <c:v>969.78</c:v>
                </c:pt>
                <c:pt idx="213128">
                  <c:v>1004.8</c:v>
                </c:pt>
                <c:pt idx="213129">
                  <c:v>841.09</c:v>
                </c:pt>
                <c:pt idx="213130">
                  <c:v>858.25</c:v>
                </c:pt>
                <c:pt idx="213131">
                  <c:v>728.81</c:v>
                </c:pt>
                <c:pt idx="213132">
                  <c:v>933.99</c:v>
                </c:pt>
                <c:pt idx="213133">
                  <c:v>718.94</c:v>
                </c:pt>
                <c:pt idx="213134">
                  <c:v>702.65</c:v>
                </c:pt>
                <c:pt idx="213135">
                  <c:v>921.55</c:v>
                </c:pt>
                <c:pt idx="213136">
                  <c:v>981.51</c:v>
                </c:pt>
                <c:pt idx="213137">
                  <c:v>1145.8599999999999</c:v>
                </c:pt>
                <c:pt idx="213138">
                  <c:v>1155.8</c:v>
                </c:pt>
                <c:pt idx="213139">
                  <c:v>1445.88</c:v>
                </c:pt>
                <c:pt idx="213140">
                  <c:v>1116.99</c:v>
                </c:pt>
                <c:pt idx="213141">
                  <c:v>1614.45</c:v>
                </c:pt>
                <c:pt idx="213142">
                  <c:v>1878.94</c:v>
                </c:pt>
                <c:pt idx="213143">
                  <c:v>1555.68</c:v>
                </c:pt>
                <c:pt idx="213144">
                  <c:v>2194.4899999999998</c:v>
                </c:pt>
                <c:pt idx="213145">
                  <c:v>1537.48</c:v>
                </c:pt>
                <c:pt idx="213146">
                  <c:v>1267.6099999999999</c:v>
                </c:pt>
                <c:pt idx="213147">
                  <c:v>1683.24</c:v>
                </c:pt>
                <c:pt idx="213148">
                  <c:v>1461.83</c:v>
                </c:pt>
                <c:pt idx="213149">
                  <c:v>1237.6199999999999</c:v>
                </c:pt>
                <c:pt idx="213150">
                  <c:v>1530.1</c:v>
                </c:pt>
                <c:pt idx="213151">
                  <c:v>2992.35</c:v>
                </c:pt>
                <c:pt idx="213152">
                  <c:v>2520.75</c:v>
                </c:pt>
                <c:pt idx="213153">
                  <c:v>1999.88</c:v>
                </c:pt>
                <c:pt idx="213154">
                  <c:v>1531.08</c:v>
                </c:pt>
                <c:pt idx="213155">
                  <c:v>961.25</c:v>
                </c:pt>
                <c:pt idx="213156">
                  <c:v>340.23</c:v>
                </c:pt>
                <c:pt idx="213157">
                  <c:v>802.13</c:v>
                </c:pt>
                <c:pt idx="213158">
                  <c:v>652.38</c:v>
                </c:pt>
                <c:pt idx="213159">
                  <c:v>897.96</c:v>
                </c:pt>
                <c:pt idx="213160">
                  <c:v>660.8</c:v>
                </c:pt>
                <c:pt idx="213161">
                  <c:v>774.66</c:v>
                </c:pt>
                <c:pt idx="213162">
                  <c:v>933.34</c:v>
                </c:pt>
                <c:pt idx="213163">
                  <c:v>933.83</c:v>
                </c:pt>
                <c:pt idx="213164">
                  <c:v>761.27</c:v>
                </c:pt>
                <c:pt idx="213165">
                  <c:v>1228.8800000000001</c:v>
                </c:pt>
                <c:pt idx="213166">
                  <c:v>1154.82</c:v>
                </c:pt>
                <c:pt idx="213167">
                  <c:v>1168.3</c:v>
                </c:pt>
                <c:pt idx="213168">
                  <c:v>1263.9100000000001</c:v>
                </c:pt>
                <c:pt idx="213169">
                  <c:v>1577.14</c:v>
                </c:pt>
                <c:pt idx="213170">
                  <c:v>1151.44</c:v>
                </c:pt>
                <c:pt idx="213171">
                  <c:v>1437.26</c:v>
                </c:pt>
                <c:pt idx="213172">
                  <c:v>1500.63</c:v>
                </c:pt>
                <c:pt idx="213173">
                  <c:v>984.99</c:v>
                </c:pt>
                <c:pt idx="213174">
                  <c:v>1548.64</c:v>
                </c:pt>
                <c:pt idx="213175">
                  <c:v>1444.17</c:v>
                </c:pt>
                <c:pt idx="213176">
                  <c:v>1100.3699999999999</c:v>
                </c:pt>
                <c:pt idx="213177">
                  <c:v>1060.45</c:v>
                </c:pt>
                <c:pt idx="213178">
                  <c:v>1168.25</c:v>
                </c:pt>
                <c:pt idx="213179">
                  <c:v>1157.8699999999999</c:v>
                </c:pt>
                <c:pt idx="213180">
                  <c:v>1101.78</c:v>
                </c:pt>
                <c:pt idx="213181">
                  <c:v>771.93</c:v>
                </c:pt>
                <c:pt idx="213182">
                  <c:v>919.84</c:v>
                </c:pt>
                <c:pt idx="213183">
                  <c:v>887.67</c:v>
                </c:pt>
                <c:pt idx="213184">
                  <c:v>656.67</c:v>
                </c:pt>
                <c:pt idx="213185">
                  <c:v>1119.77</c:v>
                </c:pt>
                <c:pt idx="213186">
                  <c:v>1327.9</c:v>
                </c:pt>
                <c:pt idx="213187">
                  <c:v>1474.1</c:v>
                </c:pt>
                <c:pt idx="213188">
                  <c:v>1284.8</c:v>
                </c:pt>
                <c:pt idx="213189">
                  <c:v>1758.98</c:v>
                </c:pt>
                <c:pt idx="213190">
                  <c:v>1705.89</c:v>
                </c:pt>
                <c:pt idx="213191">
                  <c:v>1753.47</c:v>
                </c:pt>
                <c:pt idx="213192">
                  <c:v>1583.54</c:v>
                </c:pt>
                <c:pt idx="213193">
                  <c:v>1782.36</c:v>
                </c:pt>
                <c:pt idx="213194">
                  <c:v>2546.0500000000002</c:v>
                </c:pt>
                <c:pt idx="213195">
                  <c:v>3073.23</c:v>
                </c:pt>
                <c:pt idx="213196">
                  <c:v>3007.36</c:v>
                </c:pt>
                <c:pt idx="213197">
                  <c:v>3121.27</c:v>
                </c:pt>
                <c:pt idx="213198">
                  <c:v>2541.91</c:v>
                </c:pt>
                <c:pt idx="213199">
                  <c:v>2534.15</c:v>
                </c:pt>
                <c:pt idx="213200">
                  <c:v>2284.54</c:v>
                </c:pt>
                <c:pt idx="213201">
                  <c:v>2640.49</c:v>
                </c:pt>
                <c:pt idx="213202">
                  <c:v>2429.6999999999998</c:v>
                </c:pt>
                <c:pt idx="213203">
                  <c:v>4295.0200000000004</c:v>
                </c:pt>
                <c:pt idx="213204">
                  <c:v>4362.25</c:v>
                </c:pt>
                <c:pt idx="213205">
                  <c:v>3398.76</c:v>
                </c:pt>
                <c:pt idx="213206">
                  <c:v>2811.35</c:v>
                </c:pt>
                <c:pt idx="213207">
                  <c:v>2791.5</c:v>
                </c:pt>
                <c:pt idx="213208">
                  <c:v>1283.1199999999999</c:v>
                </c:pt>
                <c:pt idx="213209">
                  <c:v>1484.03</c:v>
                </c:pt>
                <c:pt idx="213210">
                  <c:v>1634.53</c:v>
                </c:pt>
                <c:pt idx="213211">
                  <c:v>1565.19</c:v>
                </c:pt>
                <c:pt idx="213212">
                  <c:v>1704</c:v>
                </c:pt>
                <c:pt idx="213213">
                  <c:v>1997.44</c:v>
                </c:pt>
                <c:pt idx="213214">
                  <c:v>2026.13</c:v>
                </c:pt>
                <c:pt idx="213215">
                  <c:v>1871.6</c:v>
                </c:pt>
                <c:pt idx="213216">
                  <c:v>1690.22</c:v>
                </c:pt>
                <c:pt idx="213217">
                  <c:v>2051.06</c:v>
                </c:pt>
                <c:pt idx="213218">
                  <c:v>2175.96</c:v>
                </c:pt>
                <c:pt idx="213219">
                  <c:v>2085.58</c:v>
                </c:pt>
                <c:pt idx="213220">
                  <c:v>2186.61</c:v>
                </c:pt>
                <c:pt idx="213221">
                  <c:v>2205.94</c:v>
                </c:pt>
                <c:pt idx="213222">
                  <c:v>2246.6999999999998</c:v>
                </c:pt>
                <c:pt idx="213223">
                  <c:v>1489.71</c:v>
                </c:pt>
                <c:pt idx="213224">
                  <c:v>1711.31</c:v>
                </c:pt>
                <c:pt idx="213225">
                  <c:v>1724.36</c:v>
                </c:pt>
                <c:pt idx="213226">
                  <c:v>1492.84</c:v>
                </c:pt>
                <c:pt idx="213227">
                  <c:v>2320.61</c:v>
                </c:pt>
                <c:pt idx="213228">
                  <c:v>1945.2</c:v>
                </c:pt>
                <c:pt idx="213229">
                  <c:v>2506.69</c:v>
                </c:pt>
                <c:pt idx="213230">
                  <c:v>1515.29</c:v>
                </c:pt>
                <c:pt idx="213231">
                  <c:v>1842.68</c:v>
                </c:pt>
                <c:pt idx="213232">
                  <c:v>2144.38</c:v>
                </c:pt>
                <c:pt idx="213233">
                  <c:v>1336.18</c:v>
                </c:pt>
                <c:pt idx="213234">
                  <c:v>1675.38</c:v>
                </c:pt>
                <c:pt idx="213235">
                  <c:v>1359.93</c:v>
                </c:pt>
                <c:pt idx="213236">
                  <c:v>1814.46</c:v>
                </c:pt>
                <c:pt idx="213237">
                  <c:v>1820.24</c:v>
                </c:pt>
                <c:pt idx="213238">
                  <c:v>2191.9</c:v>
                </c:pt>
                <c:pt idx="213239">
                  <c:v>1349.68</c:v>
                </c:pt>
                <c:pt idx="213240">
                  <c:v>1898.57</c:v>
                </c:pt>
                <c:pt idx="213241">
                  <c:v>2051.08</c:v>
                </c:pt>
                <c:pt idx="213242">
                  <c:v>1994.55</c:v>
                </c:pt>
                <c:pt idx="213243">
                  <c:v>1861.7</c:v>
                </c:pt>
                <c:pt idx="213244">
                  <c:v>2427.5700000000002</c:v>
                </c:pt>
                <c:pt idx="213245">
                  <c:v>1885.43</c:v>
                </c:pt>
                <c:pt idx="213246">
                  <c:v>2175.81</c:v>
                </c:pt>
                <c:pt idx="213247">
                  <c:v>2222.46</c:v>
                </c:pt>
                <c:pt idx="213248">
                  <c:v>2672.58</c:v>
                </c:pt>
                <c:pt idx="213249">
                  <c:v>2227.27</c:v>
                </c:pt>
                <c:pt idx="213250">
                  <c:v>2204.1999999999998</c:v>
                </c:pt>
                <c:pt idx="213251">
                  <c:v>2462.16</c:v>
                </c:pt>
                <c:pt idx="213252">
                  <c:v>150</c:v>
                </c:pt>
                <c:pt idx="213253">
                  <c:v>47</c:v>
                </c:pt>
                <c:pt idx="213254">
                  <c:v>132</c:v>
                </c:pt>
                <c:pt idx="213255">
                  <c:v>25</c:v>
                </c:pt>
                <c:pt idx="213256">
                  <c:v>50</c:v>
                </c:pt>
                <c:pt idx="213257">
                  <c:v>95</c:v>
                </c:pt>
                <c:pt idx="213258">
                  <c:v>71</c:v>
                </c:pt>
                <c:pt idx="213259">
                  <c:v>226</c:v>
                </c:pt>
                <c:pt idx="213260">
                  <c:v>80</c:v>
                </c:pt>
                <c:pt idx="213261">
                  <c:v>249</c:v>
                </c:pt>
                <c:pt idx="213262">
                  <c:v>263</c:v>
                </c:pt>
                <c:pt idx="213263">
                  <c:v>65</c:v>
                </c:pt>
                <c:pt idx="213264">
                  <c:v>41</c:v>
                </c:pt>
                <c:pt idx="213265">
                  <c:v>261.97000000000003</c:v>
                </c:pt>
                <c:pt idx="213266">
                  <c:v>196</c:v>
                </c:pt>
                <c:pt idx="213267">
                  <c:v>136</c:v>
                </c:pt>
                <c:pt idx="213268">
                  <c:v>100</c:v>
                </c:pt>
                <c:pt idx="213269">
                  <c:v>40</c:v>
                </c:pt>
                <c:pt idx="213270">
                  <c:v>141</c:v>
                </c:pt>
                <c:pt idx="213271">
                  <c:v>164</c:v>
                </c:pt>
                <c:pt idx="213272">
                  <c:v>151</c:v>
                </c:pt>
                <c:pt idx="213273">
                  <c:v>100</c:v>
                </c:pt>
                <c:pt idx="213274">
                  <c:v>135</c:v>
                </c:pt>
                <c:pt idx="213275">
                  <c:v>286</c:v>
                </c:pt>
                <c:pt idx="213276">
                  <c:v>115</c:v>
                </c:pt>
                <c:pt idx="213277">
                  <c:v>98</c:v>
                </c:pt>
                <c:pt idx="213278">
                  <c:v>48</c:v>
                </c:pt>
                <c:pt idx="213279">
                  <c:v>146</c:v>
                </c:pt>
                <c:pt idx="213280">
                  <c:v>151</c:v>
                </c:pt>
                <c:pt idx="213281">
                  <c:v>235</c:v>
                </c:pt>
                <c:pt idx="213282">
                  <c:v>40</c:v>
                </c:pt>
                <c:pt idx="213283">
                  <c:v>130</c:v>
                </c:pt>
                <c:pt idx="213284">
                  <c:v>175</c:v>
                </c:pt>
                <c:pt idx="213285">
                  <c:v>207</c:v>
                </c:pt>
                <c:pt idx="213286">
                  <c:v>50</c:v>
                </c:pt>
                <c:pt idx="213287">
                  <c:v>144</c:v>
                </c:pt>
                <c:pt idx="213288">
                  <c:v>80.92</c:v>
                </c:pt>
                <c:pt idx="213289">
                  <c:v>115.92</c:v>
                </c:pt>
                <c:pt idx="213290">
                  <c:v>123.92</c:v>
                </c:pt>
                <c:pt idx="213291">
                  <c:v>44</c:v>
                </c:pt>
                <c:pt idx="213292">
                  <c:v>201.84</c:v>
                </c:pt>
                <c:pt idx="213293">
                  <c:v>79.92</c:v>
                </c:pt>
                <c:pt idx="213294">
                  <c:v>135.91999999999999</c:v>
                </c:pt>
                <c:pt idx="213295">
                  <c:v>128</c:v>
                </c:pt>
                <c:pt idx="213296">
                  <c:v>241.84</c:v>
                </c:pt>
                <c:pt idx="213297">
                  <c:v>175</c:v>
                </c:pt>
                <c:pt idx="213298">
                  <c:v>725.76</c:v>
                </c:pt>
                <c:pt idx="213299">
                  <c:v>65</c:v>
                </c:pt>
                <c:pt idx="213300">
                  <c:v>66.84</c:v>
                </c:pt>
                <c:pt idx="213301">
                  <c:v>-44.08</c:v>
                </c:pt>
                <c:pt idx="213302">
                  <c:v>10</c:v>
                </c:pt>
                <c:pt idx="213303">
                  <c:v>25.92</c:v>
                </c:pt>
                <c:pt idx="213304">
                  <c:v>87.72</c:v>
                </c:pt>
                <c:pt idx="213305">
                  <c:v>109.92</c:v>
                </c:pt>
                <c:pt idx="213306">
                  <c:v>61.8</c:v>
                </c:pt>
                <c:pt idx="213307">
                  <c:v>52.88</c:v>
                </c:pt>
                <c:pt idx="213308">
                  <c:v>32</c:v>
                </c:pt>
                <c:pt idx="213309">
                  <c:v>77.72</c:v>
                </c:pt>
                <c:pt idx="213310">
                  <c:v>84</c:v>
                </c:pt>
                <c:pt idx="213311">
                  <c:v>10</c:v>
                </c:pt>
                <c:pt idx="213312">
                  <c:v>25.88</c:v>
                </c:pt>
                <c:pt idx="213313">
                  <c:v>177.76</c:v>
                </c:pt>
                <c:pt idx="213314">
                  <c:v>65.92</c:v>
                </c:pt>
                <c:pt idx="213315">
                  <c:v>20</c:v>
                </c:pt>
                <c:pt idx="213316">
                  <c:v>60</c:v>
                </c:pt>
                <c:pt idx="213317">
                  <c:v>83.92</c:v>
                </c:pt>
                <c:pt idx="213318">
                  <c:v>222</c:v>
                </c:pt>
                <c:pt idx="213319">
                  <c:v>102.92</c:v>
                </c:pt>
                <c:pt idx="213320">
                  <c:v>-0.76</c:v>
                </c:pt>
                <c:pt idx="213321">
                  <c:v>109.92</c:v>
                </c:pt>
                <c:pt idx="213322">
                  <c:v>113.16</c:v>
                </c:pt>
                <c:pt idx="213323">
                  <c:v>143.66</c:v>
                </c:pt>
                <c:pt idx="213324">
                  <c:v>82.88</c:v>
                </c:pt>
                <c:pt idx="213325">
                  <c:v>51.8</c:v>
                </c:pt>
                <c:pt idx="213326">
                  <c:v>15</c:v>
                </c:pt>
                <c:pt idx="213327">
                  <c:v>43.92</c:v>
                </c:pt>
                <c:pt idx="213328">
                  <c:v>25</c:v>
                </c:pt>
                <c:pt idx="213329">
                  <c:v>46.24</c:v>
                </c:pt>
                <c:pt idx="213330">
                  <c:v>29.88</c:v>
                </c:pt>
                <c:pt idx="213331">
                  <c:v>49.5</c:v>
                </c:pt>
                <c:pt idx="213332">
                  <c:v>127</c:v>
                </c:pt>
                <c:pt idx="213333">
                  <c:v>21.24</c:v>
                </c:pt>
                <c:pt idx="213334">
                  <c:v>25.88</c:v>
                </c:pt>
                <c:pt idx="213335">
                  <c:v>87</c:v>
                </c:pt>
                <c:pt idx="213336">
                  <c:v>-15</c:v>
                </c:pt>
                <c:pt idx="213337">
                  <c:v>10</c:v>
                </c:pt>
                <c:pt idx="213338">
                  <c:v>12.88</c:v>
                </c:pt>
                <c:pt idx="213339">
                  <c:v>10</c:v>
                </c:pt>
                <c:pt idx="213340">
                  <c:v>28</c:v>
                </c:pt>
                <c:pt idx="213341">
                  <c:v>27</c:v>
                </c:pt>
                <c:pt idx="213342">
                  <c:v>20.12</c:v>
                </c:pt>
                <c:pt idx="213343">
                  <c:v>50.88</c:v>
                </c:pt>
                <c:pt idx="213344">
                  <c:v>40.880000000000003</c:v>
                </c:pt>
                <c:pt idx="213345">
                  <c:v>209.5</c:v>
                </c:pt>
                <c:pt idx="213346">
                  <c:v>47</c:v>
                </c:pt>
                <c:pt idx="213347">
                  <c:v>68</c:v>
                </c:pt>
                <c:pt idx="213348">
                  <c:v>47.64</c:v>
                </c:pt>
                <c:pt idx="213349">
                  <c:v>107.52</c:v>
                </c:pt>
                <c:pt idx="213350">
                  <c:v>162</c:v>
                </c:pt>
                <c:pt idx="213351">
                  <c:v>16.920000000000002</c:v>
                </c:pt>
                <c:pt idx="213352">
                  <c:v>51</c:v>
                </c:pt>
                <c:pt idx="213353">
                  <c:v>27.62</c:v>
                </c:pt>
                <c:pt idx="213354">
                  <c:v>15</c:v>
                </c:pt>
                <c:pt idx="213355">
                  <c:v>24.88</c:v>
                </c:pt>
                <c:pt idx="213356">
                  <c:v>169.84</c:v>
                </c:pt>
                <c:pt idx="213357">
                  <c:v>17.64</c:v>
                </c:pt>
                <c:pt idx="213358">
                  <c:v>47.76</c:v>
                </c:pt>
                <c:pt idx="213359">
                  <c:v>15.88</c:v>
                </c:pt>
                <c:pt idx="213360">
                  <c:v>51.8</c:v>
                </c:pt>
                <c:pt idx="213361">
                  <c:v>23</c:v>
                </c:pt>
                <c:pt idx="213362">
                  <c:v>11.76</c:v>
                </c:pt>
                <c:pt idx="213363">
                  <c:v>44.88</c:v>
                </c:pt>
                <c:pt idx="213364">
                  <c:v>20.76</c:v>
                </c:pt>
                <c:pt idx="213365">
                  <c:v>59.88</c:v>
                </c:pt>
                <c:pt idx="213366">
                  <c:v>44.92</c:v>
                </c:pt>
                <c:pt idx="213367">
                  <c:v>17.64</c:v>
                </c:pt>
                <c:pt idx="213368">
                  <c:v>74</c:v>
                </c:pt>
                <c:pt idx="213369">
                  <c:v>44.8</c:v>
                </c:pt>
                <c:pt idx="213370">
                  <c:v>11.76</c:v>
                </c:pt>
                <c:pt idx="213371">
                  <c:v>93.92</c:v>
                </c:pt>
                <c:pt idx="213372">
                  <c:v>56.68</c:v>
                </c:pt>
                <c:pt idx="213373">
                  <c:v>-9.92</c:v>
                </c:pt>
                <c:pt idx="213374">
                  <c:v>16</c:v>
                </c:pt>
                <c:pt idx="213375">
                  <c:v>12</c:v>
                </c:pt>
                <c:pt idx="213376">
                  <c:v>29.8</c:v>
                </c:pt>
                <c:pt idx="213377">
                  <c:v>5.88</c:v>
                </c:pt>
                <c:pt idx="213378">
                  <c:v>29.4</c:v>
                </c:pt>
                <c:pt idx="213379">
                  <c:v>50.68</c:v>
                </c:pt>
                <c:pt idx="213380">
                  <c:v>5.88</c:v>
                </c:pt>
                <c:pt idx="213381">
                  <c:v>28.92</c:v>
                </c:pt>
                <c:pt idx="213382">
                  <c:v>89.36</c:v>
                </c:pt>
                <c:pt idx="213383">
                  <c:v>42.8</c:v>
                </c:pt>
                <c:pt idx="213384">
                  <c:v>26.64</c:v>
                </c:pt>
                <c:pt idx="213385">
                  <c:v>34.880000000000003</c:v>
                </c:pt>
                <c:pt idx="213386">
                  <c:v>80.599999999999994</c:v>
                </c:pt>
                <c:pt idx="213387">
                  <c:v>45.92</c:v>
                </c:pt>
                <c:pt idx="213388">
                  <c:v>-24.04</c:v>
                </c:pt>
                <c:pt idx="213389">
                  <c:v>38.880000000000003</c:v>
                </c:pt>
                <c:pt idx="213390">
                  <c:v>45.52</c:v>
                </c:pt>
                <c:pt idx="213391">
                  <c:v>70.84</c:v>
                </c:pt>
                <c:pt idx="213392">
                  <c:v>13538.84</c:v>
                </c:pt>
                <c:pt idx="213393">
                  <c:v>16509.63</c:v>
                </c:pt>
                <c:pt idx="213394">
                  <c:v>20475.939999999999</c:v>
                </c:pt>
                <c:pt idx="213395">
                  <c:v>12047.64</c:v>
                </c:pt>
                <c:pt idx="213396">
                  <c:v>15090.26</c:v>
                </c:pt>
                <c:pt idx="213397">
                  <c:v>12599.13</c:v>
                </c:pt>
                <c:pt idx="213398">
                  <c:v>15123.58</c:v>
                </c:pt>
                <c:pt idx="213399">
                  <c:v>12735.14</c:v>
                </c:pt>
                <c:pt idx="213400">
                  <c:v>18751.84</c:v>
                </c:pt>
                <c:pt idx="213401">
                  <c:v>10246.879999999999</c:v>
                </c:pt>
                <c:pt idx="213402">
                  <c:v>10909.89</c:v>
                </c:pt>
                <c:pt idx="213403">
                  <c:v>9962.5300000000007</c:v>
                </c:pt>
                <c:pt idx="213404">
                  <c:v>9599.0400000000009</c:v>
                </c:pt>
                <c:pt idx="213405">
                  <c:v>9818.69</c:v>
                </c:pt>
                <c:pt idx="213406">
                  <c:v>9980.6</c:v>
                </c:pt>
                <c:pt idx="213407">
                  <c:v>9363.2800000000007</c:v>
                </c:pt>
                <c:pt idx="213408">
                  <c:v>9935.17</c:v>
                </c:pt>
                <c:pt idx="213409">
                  <c:v>10221.1</c:v>
                </c:pt>
                <c:pt idx="213410">
                  <c:v>8315.84</c:v>
                </c:pt>
                <c:pt idx="213411">
                  <c:v>9902.32</c:v>
                </c:pt>
                <c:pt idx="213412">
                  <c:v>10904.86</c:v>
                </c:pt>
                <c:pt idx="213413">
                  <c:v>10772.44</c:v>
                </c:pt>
                <c:pt idx="213414">
                  <c:v>8407.73</c:v>
                </c:pt>
                <c:pt idx="213415">
                  <c:v>8974.7900000000009</c:v>
                </c:pt>
                <c:pt idx="213416">
                  <c:v>8391.92</c:v>
                </c:pt>
                <c:pt idx="213417">
                  <c:v>8698</c:v>
                </c:pt>
                <c:pt idx="213418">
                  <c:v>7827.36</c:v>
                </c:pt>
                <c:pt idx="213419">
                  <c:v>10350.44</c:v>
                </c:pt>
                <c:pt idx="213420">
                  <c:v>8171.88</c:v>
                </c:pt>
                <c:pt idx="213421">
                  <c:v>8786.39</c:v>
                </c:pt>
                <c:pt idx="213422">
                  <c:v>7427.84</c:v>
                </c:pt>
                <c:pt idx="213423">
                  <c:v>6338.21</c:v>
                </c:pt>
                <c:pt idx="213424">
                  <c:v>9188.3700000000008</c:v>
                </c:pt>
                <c:pt idx="213425">
                  <c:v>9496.9599999999991</c:v>
                </c:pt>
                <c:pt idx="213426">
                  <c:v>8350.66</c:v>
                </c:pt>
                <c:pt idx="213427">
                  <c:v>9353.06</c:v>
                </c:pt>
                <c:pt idx="213428">
                  <c:v>9229.2800000000007</c:v>
                </c:pt>
                <c:pt idx="213429">
                  <c:v>8922.74</c:v>
                </c:pt>
                <c:pt idx="213430">
                  <c:v>11015.08</c:v>
                </c:pt>
                <c:pt idx="213431">
                  <c:v>9200.32</c:v>
                </c:pt>
                <c:pt idx="213432">
                  <c:v>25823.78</c:v>
                </c:pt>
                <c:pt idx="213433">
                  <c:v>20646.919999999998</c:v>
                </c:pt>
                <c:pt idx="213434">
                  <c:v>37400.85</c:v>
                </c:pt>
                <c:pt idx="213435">
                  <c:v>23744.16</c:v>
                </c:pt>
                <c:pt idx="213436">
                  <c:v>32736.639999999999</c:v>
                </c:pt>
                <c:pt idx="213437">
                  <c:v>38376.86</c:v>
                </c:pt>
                <c:pt idx="213438">
                  <c:v>61201.47</c:v>
                </c:pt>
                <c:pt idx="213439">
                  <c:v>16667.73</c:v>
                </c:pt>
                <c:pt idx="213440">
                  <c:v>9642.75</c:v>
                </c:pt>
                <c:pt idx="213441">
                  <c:v>8204.0499999999993</c:v>
                </c:pt>
                <c:pt idx="213442">
                  <c:v>8055.1</c:v>
                </c:pt>
                <c:pt idx="213443">
                  <c:v>6965.13</c:v>
                </c:pt>
                <c:pt idx="213444">
                  <c:v>8577.64</c:v>
                </c:pt>
                <c:pt idx="213445">
                  <c:v>9209.6</c:v>
                </c:pt>
                <c:pt idx="213446">
                  <c:v>13309.02</c:v>
                </c:pt>
                <c:pt idx="213447">
                  <c:v>10440.48</c:v>
                </c:pt>
                <c:pt idx="213448">
                  <c:v>9471.7800000000007</c:v>
                </c:pt>
                <c:pt idx="213449">
                  <c:v>9079.6</c:v>
                </c:pt>
                <c:pt idx="213450">
                  <c:v>9094.9599999999991</c:v>
                </c:pt>
                <c:pt idx="213451">
                  <c:v>7708.88</c:v>
                </c:pt>
                <c:pt idx="213452">
                  <c:v>9516.6299999999992</c:v>
                </c:pt>
                <c:pt idx="213453">
                  <c:v>6542.19</c:v>
                </c:pt>
                <c:pt idx="213454">
                  <c:v>7055.65</c:v>
                </c:pt>
                <c:pt idx="213455">
                  <c:v>11920.53</c:v>
                </c:pt>
                <c:pt idx="213456">
                  <c:v>8296.74</c:v>
                </c:pt>
                <c:pt idx="213457">
                  <c:v>5959.97</c:v>
                </c:pt>
                <c:pt idx="213458">
                  <c:v>5690.04</c:v>
                </c:pt>
                <c:pt idx="213459">
                  <c:v>6692.2</c:v>
                </c:pt>
                <c:pt idx="213460">
                  <c:v>6374.1</c:v>
                </c:pt>
                <c:pt idx="213461">
                  <c:v>6059.3</c:v>
                </c:pt>
                <c:pt idx="213462">
                  <c:v>5874.18</c:v>
                </c:pt>
                <c:pt idx="213463">
                  <c:v>7301.6</c:v>
                </c:pt>
                <c:pt idx="213464">
                  <c:v>7504.12</c:v>
                </c:pt>
                <c:pt idx="213465">
                  <c:v>7652</c:v>
                </c:pt>
                <c:pt idx="213466">
                  <c:v>6157.7</c:v>
                </c:pt>
                <c:pt idx="213467">
                  <c:v>5603.75</c:v>
                </c:pt>
                <c:pt idx="213468">
                  <c:v>5455.96</c:v>
                </c:pt>
                <c:pt idx="213469">
                  <c:v>6582.93</c:v>
                </c:pt>
                <c:pt idx="213470">
                  <c:v>6146.5</c:v>
                </c:pt>
                <c:pt idx="213471">
                  <c:v>5743.11</c:v>
                </c:pt>
                <c:pt idx="213472">
                  <c:v>7022.53</c:v>
                </c:pt>
                <c:pt idx="213473">
                  <c:v>6455.17</c:v>
                </c:pt>
                <c:pt idx="213474">
                  <c:v>7123.7</c:v>
                </c:pt>
                <c:pt idx="213475">
                  <c:v>8104.69</c:v>
                </c:pt>
                <c:pt idx="213476">
                  <c:v>5832.17</c:v>
                </c:pt>
                <c:pt idx="213477">
                  <c:v>7986.49</c:v>
                </c:pt>
                <c:pt idx="213478">
                  <c:v>6528.91</c:v>
                </c:pt>
                <c:pt idx="213479">
                  <c:v>7202.51</c:v>
                </c:pt>
                <c:pt idx="213480">
                  <c:v>7366.63</c:v>
                </c:pt>
                <c:pt idx="213481">
                  <c:v>9806.4599999999991</c:v>
                </c:pt>
                <c:pt idx="213482">
                  <c:v>12047.61</c:v>
                </c:pt>
                <c:pt idx="213483">
                  <c:v>11488.13</c:v>
                </c:pt>
                <c:pt idx="213484">
                  <c:v>25171.98</c:v>
                </c:pt>
                <c:pt idx="213485">
                  <c:v>17171.259999999998</c:v>
                </c:pt>
                <c:pt idx="213486">
                  <c:v>42821.08</c:v>
                </c:pt>
                <c:pt idx="213487">
                  <c:v>18124.32</c:v>
                </c:pt>
                <c:pt idx="213488">
                  <c:v>25220.23</c:v>
                </c:pt>
                <c:pt idx="213489">
                  <c:v>31869.05</c:v>
                </c:pt>
                <c:pt idx="213490">
                  <c:v>50049.52</c:v>
                </c:pt>
                <c:pt idx="213491">
                  <c:v>24268.99</c:v>
                </c:pt>
                <c:pt idx="213492">
                  <c:v>8844.6</c:v>
                </c:pt>
                <c:pt idx="213493">
                  <c:v>6614.05</c:v>
                </c:pt>
                <c:pt idx="213494">
                  <c:v>5935.77</c:v>
                </c:pt>
                <c:pt idx="213495">
                  <c:v>5566.5</c:v>
                </c:pt>
                <c:pt idx="213496">
                  <c:v>6965.2</c:v>
                </c:pt>
                <c:pt idx="213497">
                  <c:v>8867.67</c:v>
                </c:pt>
                <c:pt idx="213498">
                  <c:v>10090.049999999999</c:v>
                </c:pt>
                <c:pt idx="213499">
                  <c:v>9751.7800000000007</c:v>
                </c:pt>
                <c:pt idx="213500">
                  <c:v>8428.7800000000007</c:v>
                </c:pt>
                <c:pt idx="213501">
                  <c:v>8139.64</c:v>
                </c:pt>
                <c:pt idx="213502">
                  <c:v>7470.37</c:v>
                </c:pt>
                <c:pt idx="213503">
                  <c:v>6000.29</c:v>
                </c:pt>
                <c:pt idx="213504">
                  <c:v>7709.74</c:v>
                </c:pt>
                <c:pt idx="213505">
                  <c:v>10651.01</c:v>
                </c:pt>
                <c:pt idx="213506">
                  <c:v>8723.84</c:v>
                </c:pt>
                <c:pt idx="213507">
                  <c:v>4936.66</c:v>
                </c:pt>
                <c:pt idx="213508">
                  <c:v>6170.84</c:v>
                </c:pt>
                <c:pt idx="213509">
                  <c:v>5619.09</c:v>
                </c:pt>
                <c:pt idx="213510">
                  <c:v>6018.16</c:v>
                </c:pt>
                <c:pt idx="213511">
                  <c:v>5265.38</c:v>
                </c:pt>
                <c:pt idx="213512">
                  <c:v>5770.52</c:v>
                </c:pt>
                <c:pt idx="213513">
                  <c:v>4937.1899999999996</c:v>
                </c:pt>
                <c:pt idx="213514">
                  <c:v>6104.45</c:v>
                </c:pt>
                <c:pt idx="213515">
                  <c:v>6086.27</c:v>
                </c:pt>
                <c:pt idx="213516">
                  <c:v>7444.83</c:v>
                </c:pt>
                <c:pt idx="213517">
                  <c:v>6131.96</c:v>
                </c:pt>
                <c:pt idx="213518">
                  <c:v>6430.64</c:v>
                </c:pt>
                <c:pt idx="213519">
                  <c:v>5918.58</c:v>
                </c:pt>
                <c:pt idx="213520">
                  <c:v>5980.08</c:v>
                </c:pt>
                <c:pt idx="213521">
                  <c:v>5439.8</c:v>
                </c:pt>
                <c:pt idx="213522">
                  <c:v>5725.72</c:v>
                </c:pt>
                <c:pt idx="213523">
                  <c:v>5604.47</c:v>
                </c:pt>
                <c:pt idx="213524">
                  <c:v>5042.24</c:v>
                </c:pt>
                <c:pt idx="213525">
                  <c:v>6849.03</c:v>
                </c:pt>
                <c:pt idx="213526">
                  <c:v>7540.52</c:v>
                </c:pt>
                <c:pt idx="213527">
                  <c:v>5321.4</c:v>
                </c:pt>
                <c:pt idx="213528">
                  <c:v>4560.38</c:v>
                </c:pt>
                <c:pt idx="213529">
                  <c:v>6854.53</c:v>
                </c:pt>
                <c:pt idx="213530">
                  <c:v>6344.53</c:v>
                </c:pt>
                <c:pt idx="213531">
                  <c:v>7563.17</c:v>
                </c:pt>
                <c:pt idx="213532">
                  <c:v>6803.99</c:v>
                </c:pt>
                <c:pt idx="213533">
                  <c:v>5781.72</c:v>
                </c:pt>
                <c:pt idx="213534">
                  <c:v>9158.7999999999993</c:v>
                </c:pt>
                <c:pt idx="213535">
                  <c:v>380</c:v>
                </c:pt>
                <c:pt idx="213536">
                  <c:v>1258</c:v>
                </c:pt>
                <c:pt idx="213537">
                  <c:v>1003</c:v>
                </c:pt>
                <c:pt idx="213538">
                  <c:v>354.2</c:v>
                </c:pt>
                <c:pt idx="213539">
                  <c:v>1074.3</c:v>
                </c:pt>
                <c:pt idx="213540">
                  <c:v>1663.65</c:v>
                </c:pt>
                <c:pt idx="213541">
                  <c:v>3481.06</c:v>
                </c:pt>
                <c:pt idx="213542">
                  <c:v>6735.09</c:v>
                </c:pt>
                <c:pt idx="213543">
                  <c:v>13290.71</c:v>
                </c:pt>
                <c:pt idx="213544">
                  <c:v>12775.47</c:v>
                </c:pt>
                <c:pt idx="213545">
                  <c:v>13164.49</c:v>
                </c:pt>
                <c:pt idx="213546">
                  <c:v>13817.52</c:v>
                </c:pt>
                <c:pt idx="213547">
                  <c:v>13550.31</c:v>
                </c:pt>
                <c:pt idx="213548">
                  <c:v>24355.13</c:v>
                </c:pt>
                <c:pt idx="213549">
                  <c:v>20206.78</c:v>
                </c:pt>
                <c:pt idx="213550">
                  <c:v>19533.23</c:v>
                </c:pt>
                <c:pt idx="213551">
                  <c:v>14552.33</c:v>
                </c:pt>
                <c:pt idx="213552">
                  <c:v>8908.64</c:v>
                </c:pt>
                <c:pt idx="213553">
                  <c:v>6070.15</c:v>
                </c:pt>
                <c:pt idx="213554">
                  <c:v>5932.06</c:v>
                </c:pt>
                <c:pt idx="213555">
                  <c:v>5862.21</c:v>
                </c:pt>
                <c:pt idx="213556">
                  <c:v>5663.22</c:v>
                </c:pt>
                <c:pt idx="213557">
                  <c:v>2531.0100000000002</c:v>
                </c:pt>
                <c:pt idx="213558">
                  <c:v>1756.85</c:v>
                </c:pt>
                <c:pt idx="213559">
                  <c:v>1731.44</c:v>
                </c:pt>
                <c:pt idx="213560">
                  <c:v>1340.66</c:v>
                </c:pt>
                <c:pt idx="213561">
                  <c:v>1672.74</c:v>
                </c:pt>
                <c:pt idx="213562">
                  <c:v>1449.88</c:v>
                </c:pt>
                <c:pt idx="213563">
                  <c:v>1731.48</c:v>
                </c:pt>
                <c:pt idx="213564">
                  <c:v>1618.03</c:v>
                </c:pt>
                <c:pt idx="213565">
                  <c:v>2321.02</c:v>
                </c:pt>
                <c:pt idx="213566">
                  <c:v>2626.63</c:v>
                </c:pt>
                <c:pt idx="213567">
                  <c:v>2762.85</c:v>
                </c:pt>
                <c:pt idx="213568">
                  <c:v>2495.0100000000002</c:v>
                </c:pt>
                <c:pt idx="213569">
                  <c:v>1605.08</c:v>
                </c:pt>
                <c:pt idx="213570">
                  <c:v>1463.13</c:v>
                </c:pt>
                <c:pt idx="213571">
                  <c:v>736.57</c:v>
                </c:pt>
                <c:pt idx="213572">
                  <c:v>435.5</c:v>
                </c:pt>
                <c:pt idx="213573">
                  <c:v>303.49</c:v>
                </c:pt>
                <c:pt idx="213574">
                  <c:v>324.55</c:v>
                </c:pt>
                <c:pt idx="213575">
                  <c:v>251.71</c:v>
                </c:pt>
                <c:pt idx="213576">
                  <c:v>1000.79</c:v>
                </c:pt>
                <c:pt idx="213577">
                  <c:v>2632.46</c:v>
                </c:pt>
                <c:pt idx="213578">
                  <c:v>4537.25</c:v>
                </c:pt>
                <c:pt idx="213579">
                  <c:v>5658.5</c:v>
                </c:pt>
                <c:pt idx="213580">
                  <c:v>3874.5</c:v>
                </c:pt>
                <c:pt idx="213581">
                  <c:v>1124.96</c:v>
                </c:pt>
                <c:pt idx="213582">
                  <c:v>47</c:v>
                </c:pt>
                <c:pt idx="213583">
                  <c:v>103.75</c:v>
                </c:pt>
                <c:pt idx="213584">
                  <c:v>72.13</c:v>
                </c:pt>
                <c:pt idx="213585">
                  <c:v>325.33999999999997</c:v>
                </c:pt>
                <c:pt idx="213586">
                  <c:v>881.14</c:v>
                </c:pt>
                <c:pt idx="213587">
                  <c:v>1802.39</c:v>
                </c:pt>
                <c:pt idx="213588">
                  <c:v>551.76</c:v>
                </c:pt>
                <c:pt idx="213589">
                  <c:v>1078.02</c:v>
                </c:pt>
                <c:pt idx="213590">
                  <c:v>1566.96</c:v>
                </c:pt>
                <c:pt idx="213591">
                  <c:v>3246.39</c:v>
                </c:pt>
                <c:pt idx="213592">
                  <c:v>4949.6400000000003</c:v>
                </c:pt>
                <c:pt idx="213593">
                  <c:v>3580.16</c:v>
                </c:pt>
                <c:pt idx="213594">
                  <c:v>7044.82</c:v>
                </c:pt>
                <c:pt idx="213595">
                  <c:v>10021.06</c:v>
                </c:pt>
                <c:pt idx="213596">
                  <c:v>15683.86</c:v>
                </c:pt>
                <c:pt idx="213597">
                  <c:v>11912.44</c:v>
                </c:pt>
                <c:pt idx="213598">
                  <c:v>19188.7</c:v>
                </c:pt>
                <c:pt idx="213599">
                  <c:v>27638</c:v>
                </c:pt>
                <c:pt idx="213600">
                  <c:v>12778.03</c:v>
                </c:pt>
                <c:pt idx="213601">
                  <c:v>14203.06</c:v>
                </c:pt>
                <c:pt idx="213602">
                  <c:v>17000.099999999999</c:v>
                </c:pt>
                <c:pt idx="213603">
                  <c:v>8750.98</c:v>
                </c:pt>
                <c:pt idx="213604">
                  <c:v>4873.78</c:v>
                </c:pt>
                <c:pt idx="213605">
                  <c:v>4375.5600000000004</c:v>
                </c:pt>
                <c:pt idx="213606">
                  <c:v>4569.22</c:v>
                </c:pt>
                <c:pt idx="213607">
                  <c:v>3368.64</c:v>
                </c:pt>
                <c:pt idx="213608">
                  <c:v>2343.1999999999998</c:v>
                </c:pt>
                <c:pt idx="213609">
                  <c:v>1483.21</c:v>
                </c:pt>
                <c:pt idx="213610">
                  <c:v>1603.05</c:v>
                </c:pt>
                <c:pt idx="213611">
                  <c:v>1163.5899999999999</c:v>
                </c:pt>
                <c:pt idx="213612">
                  <c:v>2021.18</c:v>
                </c:pt>
                <c:pt idx="213613">
                  <c:v>1414.79</c:v>
                </c:pt>
                <c:pt idx="213614">
                  <c:v>1389.93</c:v>
                </c:pt>
                <c:pt idx="213615">
                  <c:v>1212.21</c:v>
                </c:pt>
                <c:pt idx="213616">
                  <c:v>2704.02</c:v>
                </c:pt>
                <c:pt idx="213617">
                  <c:v>2360.25</c:v>
                </c:pt>
                <c:pt idx="213618">
                  <c:v>2395.98</c:v>
                </c:pt>
                <c:pt idx="213619">
                  <c:v>2613.44</c:v>
                </c:pt>
                <c:pt idx="213620">
                  <c:v>2855.61</c:v>
                </c:pt>
                <c:pt idx="213621">
                  <c:v>1559.72</c:v>
                </c:pt>
                <c:pt idx="213622">
                  <c:v>1124.27</c:v>
                </c:pt>
                <c:pt idx="213623">
                  <c:v>733.41</c:v>
                </c:pt>
                <c:pt idx="213624">
                  <c:v>345.42</c:v>
                </c:pt>
                <c:pt idx="213625">
                  <c:v>391.67</c:v>
                </c:pt>
                <c:pt idx="213626">
                  <c:v>1004.43</c:v>
                </c:pt>
                <c:pt idx="213627">
                  <c:v>2353.06</c:v>
                </c:pt>
                <c:pt idx="213628">
                  <c:v>4033.1</c:v>
                </c:pt>
                <c:pt idx="213629">
                  <c:v>4231.8100000000004</c:v>
                </c:pt>
                <c:pt idx="213630">
                  <c:v>3475.75</c:v>
                </c:pt>
                <c:pt idx="213631">
                  <c:v>2694.04</c:v>
                </c:pt>
                <c:pt idx="213632">
                  <c:v>262.56</c:v>
                </c:pt>
                <c:pt idx="213633">
                  <c:v>417.46</c:v>
                </c:pt>
                <c:pt idx="213634">
                  <c:v>596.62</c:v>
                </c:pt>
                <c:pt idx="213635">
                  <c:v>653.9</c:v>
                </c:pt>
                <c:pt idx="213636">
                  <c:v>671.82</c:v>
                </c:pt>
                <c:pt idx="213637">
                  <c:v>952.75</c:v>
                </c:pt>
                <c:pt idx="213638">
                  <c:v>1941.12</c:v>
                </c:pt>
                <c:pt idx="213639">
                  <c:v>1677.45</c:v>
                </c:pt>
                <c:pt idx="213640">
                  <c:v>606.55999999999995</c:v>
                </c:pt>
                <c:pt idx="213641">
                  <c:v>865.76</c:v>
                </c:pt>
                <c:pt idx="213642">
                  <c:v>1998.18</c:v>
                </c:pt>
                <c:pt idx="213643">
                  <c:v>4587.2</c:v>
                </c:pt>
                <c:pt idx="213644">
                  <c:v>6060.33</c:v>
                </c:pt>
                <c:pt idx="213645">
                  <c:v>6030.26</c:v>
                </c:pt>
                <c:pt idx="213646">
                  <c:v>11005.92</c:v>
                </c:pt>
                <c:pt idx="213647">
                  <c:v>10188.36</c:v>
                </c:pt>
                <c:pt idx="213648">
                  <c:v>16596.740000000002</c:v>
                </c:pt>
                <c:pt idx="213649">
                  <c:v>11752.93</c:v>
                </c:pt>
                <c:pt idx="213650">
                  <c:v>12204.86</c:v>
                </c:pt>
                <c:pt idx="213651">
                  <c:v>21122.13</c:v>
                </c:pt>
                <c:pt idx="213652">
                  <c:v>22630.86</c:v>
                </c:pt>
                <c:pt idx="213653">
                  <c:v>19005.41</c:v>
                </c:pt>
                <c:pt idx="213654">
                  <c:v>12004.26</c:v>
                </c:pt>
                <c:pt idx="213655">
                  <c:v>6576.34</c:v>
                </c:pt>
                <c:pt idx="213656">
                  <c:v>6442.12</c:v>
                </c:pt>
                <c:pt idx="213657">
                  <c:v>4637.45</c:v>
                </c:pt>
                <c:pt idx="213658">
                  <c:v>4891.25</c:v>
                </c:pt>
                <c:pt idx="213659">
                  <c:v>3217.94</c:v>
                </c:pt>
                <c:pt idx="213660">
                  <c:v>2309.94</c:v>
                </c:pt>
                <c:pt idx="213661">
                  <c:v>1600.46</c:v>
                </c:pt>
                <c:pt idx="213662">
                  <c:v>984.8</c:v>
                </c:pt>
                <c:pt idx="213663">
                  <c:v>922.54</c:v>
                </c:pt>
                <c:pt idx="213664">
                  <c:v>1207.9000000000001</c:v>
                </c:pt>
                <c:pt idx="213665">
                  <c:v>1992.15</c:v>
                </c:pt>
                <c:pt idx="213666">
                  <c:v>1702.43</c:v>
                </c:pt>
                <c:pt idx="213667">
                  <c:v>1898.29</c:v>
                </c:pt>
                <c:pt idx="213668">
                  <c:v>3658.55</c:v>
                </c:pt>
                <c:pt idx="213669">
                  <c:v>4077.49</c:v>
                </c:pt>
                <c:pt idx="213670">
                  <c:v>2594.85</c:v>
                </c:pt>
                <c:pt idx="213671">
                  <c:v>1929.5</c:v>
                </c:pt>
                <c:pt idx="213672">
                  <c:v>3062.26</c:v>
                </c:pt>
                <c:pt idx="213673">
                  <c:v>2447.35</c:v>
                </c:pt>
                <c:pt idx="213674">
                  <c:v>1491.01</c:v>
                </c:pt>
                <c:pt idx="213675">
                  <c:v>645.04999999999995</c:v>
                </c:pt>
                <c:pt idx="213676">
                  <c:v>5871</c:v>
                </c:pt>
                <c:pt idx="213677">
                  <c:v>5466</c:v>
                </c:pt>
                <c:pt idx="213678">
                  <c:v>2955</c:v>
                </c:pt>
                <c:pt idx="213679">
                  <c:v>3010</c:v>
                </c:pt>
                <c:pt idx="213680">
                  <c:v>2766</c:v>
                </c:pt>
                <c:pt idx="213681">
                  <c:v>3532</c:v>
                </c:pt>
                <c:pt idx="213682">
                  <c:v>4269</c:v>
                </c:pt>
                <c:pt idx="213683">
                  <c:v>1475</c:v>
                </c:pt>
                <c:pt idx="213684">
                  <c:v>3325</c:v>
                </c:pt>
                <c:pt idx="213685">
                  <c:v>1998</c:v>
                </c:pt>
                <c:pt idx="213686">
                  <c:v>4428</c:v>
                </c:pt>
                <c:pt idx="213687">
                  <c:v>2990</c:v>
                </c:pt>
                <c:pt idx="213688">
                  <c:v>3175</c:v>
                </c:pt>
                <c:pt idx="213689">
                  <c:v>3481</c:v>
                </c:pt>
                <c:pt idx="213690">
                  <c:v>3608</c:v>
                </c:pt>
                <c:pt idx="213691">
                  <c:v>4111</c:v>
                </c:pt>
                <c:pt idx="213692">
                  <c:v>4823</c:v>
                </c:pt>
                <c:pt idx="213693">
                  <c:v>8031</c:v>
                </c:pt>
                <c:pt idx="213694">
                  <c:v>4760</c:v>
                </c:pt>
                <c:pt idx="213695">
                  <c:v>5366</c:v>
                </c:pt>
                <c:pt idx="213696">
                  <c:v>3046</c:v>
                </c:pt>
                <c:pt idx="213697">
                  <c:v>4648</c:v>
                </c:pt>
                <c:pt idx="213698">
                  <c:v>5162</c:v>
                </c:pt>
                <c:pt idx="213699">
                  <c:v>6870</c:v>
                </c:pt>
                <c:pt idx="213700">
                  <c:v>5146</c:v>
                </c:pt>
                <c:pt idx="213701">
                  <c:v>4479</c:v>
                </c:pt>
                <c:pt idx="213702">
                  <c:v>4280</c:v>
                </c:pt>
                <c:pt idx="213703">
                  <c:v>6391</c:v>
                </c:pt>
                <c:pt idx="213704">
                  <c:v>2264</c:v>
                </c:pt>
                <c:pt idx="213705">
                  <c:v>7417</c:v>
                </c:pt>
                <c:pt idx="213706">
                  <c:v>6337</c:v>
                </c:pt>
                <c:pt idx="213707">
                  <c:v>3759</c:v>
                </c:pt>
                <c:pt idx="213708">
                  <c:v>4276</c:v>
                </c:pt>
                <c:pt idx="213709">
                  <c:v>5395</c:v>
                </c:pt>
                <c:pt idx="213710">
                  <c:v>3844.97</c:v>
                </c:pt>
                <c:pt idx="213711">
                  <c:v>6678</c:v>
                </c:pt>
                <c:pt idx="213712">
                  <c:v>1658</c:v>
                </c:pt>
                <c:pt idx="213713">
                  <c:v>4452</c:v>
                </c:pt>
                <c:pt idx="213714">
                  <c:v>2210</c:v>
                </c:pt>
                <c:pt idx="213715">
                  <c:v>2020</c:v>
                </c:pt>
                <c:pt idx="213716">
                  <c:v>4480</c:v>
                </c:pt>
                <c:pt idx="213717">
                  <c:v>1783</c:v>
                </c:pt>
                <c:pt idx="213718">
                  <c:v>3358</c:v>
                </c:pt>
                <c:pt idx="213719">
                  <c:v>2811</c:v>
                </c:pt>
                <c:pt idx="213720">
                  <c:v>2643</c:v>
                </c:pt>
                <c:pt idx="213721">
                  <c:v>4110</c:v>
                </c:pt>
                <c:pt idx="213722">
                  <c:v>3228</c:v>
                </c:pt>
                <c:pt idx="213723">
                  <c:v>2465</c:v>
                </c:pt>
                <c:pt idx="213724">
                  <c:v>3791</c:v>
                </c:pt>
                <c:pt idx="213725">
                  <c:v>2615</c:v>
                </c:pt>
                <c:pt idx="213726">
                  <c:v>2345</c:v>
                </c:pt>
                <c:pt idx="213727">
                  <c:v>3681</c:v>
                </c:pt>
                <c:pt idx="213728">
                  <c:v>3013</c:v>
                </c:pt>
                <c:pt idx="213729">
                  <c:v>1345</c:v>
                </c:pt>
                <c:pt idx="213730">
                  <c:v>1803</c:v>
                </c:pt>
                <c:pt idx="213731">
                  <c:v>2010</c:v>
                </c:pt>
                <c:pt idx="213732">
                  <c:v>1550</c:v>
                </c:pt>
                <c:pt idx="213733">
                  <c:v>2308</c:v>
                </c:pt>
                <c:pt idx="213734">
                  <c:v>2433</c:v>
                </c:pt>
                <c:pt idx="213735">
                  <c:v>2715</c:v>
                </c:pt>
                <c:pt idx="213736">
                  <c:v>960</c:v>
                </c:pt>
                <c:pt idx="213737">
                  <c:v>910</c:v>
                </c:pt>
                <c:pt idx="213738">
                  <c:v>665</c:v>
                </c:pt>
                <c:pt idx="213739">
                  <c:v>940</c:v>
                </c:pt>
                <c:pt idx="213740">
                  <c:v>3245</c:v>
                </c:pt>
                <c:pt idx="213741">
                  <c:v>1445</c:v>
                </c:pt>
                <c:pt idx="213742">
                  <c:v>620</c:v>
                </c:pt>
                <c:pt idx="213743">
                  <c:v>1550</c:v>
                </c:pt>
                <c:pt idx="213744">
                  <c:v>3195</c:v>
                </c:pt>
                <c:pt idx="213745">
                  <c:v>1340</c:v>
                </c:pt>
                <c:pt idx="213746">
                  <c:v>1790</c:v>
                </c:pt>
                <c:pt idx="213747">
                  <c:v>4230</c:v>
                </c:pt>
                <c:pt idx="213748">
                  <c:v>5530</c:v>
                </c:pt>
                <c:pt idx="213749">
                  <c:v>2395</c:v>
                </c:pt>
                <c:pt idx="213750">
                  <c:v>3540</c:v>
                </c:pt>
                <c:pt idx="213751">
                  <c:v>2515</c:v>
                </c:pt>
                <c:pt idx="213752">
                  <c:v>90</c:v>
                </c:pt>
                <c:pt idx="213753">
                  <c:v>1835</c:v>
                </c:pt>
                <c:pt idx="213754">
                  <c:v>5025</c:v>
                </c:pt>
                <c:pt idx="213755">
                  <c:v>3855</c:v>
                </c:pt>
                <c:pt idx="213756">
                  <c:v>3570</c:v>
                </c:pt>
                <c:pt idx="213757">
                  <c:v>2470</c:v>
                </c:pt>
                <c:pt idx="213758">
                  <c:v>625</c:v>
                </c:pt>
                <c:pt idx="213759">
                  <c:v>4705</c:v>
                </c:pt>
                <c:pt idx="213760">
                  <c:v>5160</c:v>
                </c:pt>
                <c:pt idx="213761">
                  <c:v>1737.5</c:v>
                </c:pt>
                <c:pt idx="213762">
                  <c:v>1935</c:v>
                </c:pt>
                <c:pt idx="213763">
                  <c:v>1190</c:v>
                </c:pt>
                <c:pt idx="213764">
                  <c:v>2197.5</c:v>
                </c:pt>
                <c:pt idx="213765">
                  <c:v>4662.5</c:v>
                </c:pt>
                <c:pt idx="213766">
                  <c:v>3650</c:v>
                </c:pt>
                <c:pt idx="213767">
                  <c:v>865</c:v>
                </c:pt>
                <c:pt idx="213768">
                  <c:v>2575</c:v>
                </c:pt>
                <c:pt idx="213769">
                  <c:v>1200</c:v>
                </c:pt>
                <c:pt idx="213770">
                  <c:v>1600</c:v>
                </c:pt>
                <c:pt idx="213771">
                  <c:v>3432.5</c:v>
                </c:pt>
                <c:pt idx="213772">
                  <c:v>6745</c:v>
                </c:pt>
                <c:pt idx="213773">
                  <c:v>2980</c:v>
                </c:pt>
                <c:pt idx="213774">
                  <c:v>3690</c:v>
                </c:pt>
                <c:pt idx="213775">
                  <c:v>3955</c:v>
                </c:pt>
                <c:pt idx="213776">
                  <c:v>5635</c:v>
                </c:pt>
                <c:pt idx="213777">
                  <c:v>1330</c:v>
                </c:pt>
                <c:pt idx="213778">
                  <c:v>1040</c:v>
                </c:pt>
                <c:pt idx="213779">
                  <c:v>1710</c:v>
                </c:pt>
                <c:pt idx="213780">
                  <c:v>2560</c:v>
                </c:pt>
                <c:pt idx="213781">
                  <c:v>785</c:v>
                </c:pt>
                <c:pt idx="213782">
                  <c:v>1940</c:v>
                </c:pt>
                <c:pt idx="213783">
                  <c:v>1510</c:v>
                </c:pt>
                <c:pt idx="213784">
                  <c:v>1265</c:v>
                </c:pt>
                <c:pt idx="213785">
                  <c:v>1155</c:v>
                </c:pt>
                <c:pt idx="213786">
                  <c:v>1955</c:v>
                </c:pt>
                <c:pt idx="213787">
                  <c:v>1240</c:v>
                </c:pt>
                <c:pt idx="213788">
                  <c:v>1830</c:v>
                </c:pt>
                <c:pt idx="213789">
                  <c:v>3125</c:v>
                </c:pt>
                <c:pt idx="213790">
                  <c:v>1805</c:v>
                </c:pt>
                <c:pt idx="213791">
                  <c:v>770</c:v>
                </c:pt>
                <c:pt idx="213792">
                  <c:v>900</c:v>
                </c:pt>
                <c:pt idx="213793">
                  <c:v>1780</c:v>
                </c:pt>
                <c:pt idx="213794">
                  <c:v>1430</c:v>
                </c:pt>
                <c:pt idx="213795">
                  <c:v>1845</c:v>
                </c:pt>
                <c:pt idx="213796">
                  <c:v>2090</c:v>
                </c:pt>
                <c:pt idx="213797">
                  <c:v>1350</c:v>
                </c:pt>
                <c:pt idx="213798">
                  <c:v>5030</c:v>
                </c:pt>
                <c:pt idx="213799">
                  <c:v>1940</c:v>
                </c:pt>
                <c:pt idx="213800">
                  <c:v>2975</c:v>
                </c:pt>
                <c:pt idx="213801">
                  <c:v>1660</c:v>
                </c:pt>
                <c:pt idx="213802">
                  <c:v>4920</c:v>
                </c:pt>
                <c:pt idx="213803">
                  <c:v>3585</c:v>
                </c:pt>
                <c:pt idx="213804">
                  <c:v>1345</c:v>
                </c:pt>
                <c:pt idx="213805">
                  <c:v>3610</c:v>
                </c:pt>
                <c:pt idx="213806">
                  <c:v>975</c:v>
                </c:pt>
                <c:pt idx="213807">
                  <c:v>2101.9699999999998</c:v>
                </c:pt>
                <c:pt idx="213808">
                  <c:v>1355</c:v>
                </c:pt>
                <c:pt idx="213809">
                  <c:v>6500</c:v>
                </c:pt>
                <c:pt idx="213810">
                  <c:v>3945</c:v>
                </c:pt>
                <c:pt idx="213811">
                  <c:v>1320</c:v>
                </c:pt>
                <c:pt idx="213812">
                  <c:v>3340</c:v>
                </c:pt>
                <c:pt idx="213813">
                  <c:v>3880</c:v>
                </c:pt>
                <c:pt idx="213814">
                  <c:v>3435</c:v>
                </c:pt>
                <c:pt idx="213815">
                  <c:v>5595</c:v>
                </c:pt>
                <c:pt idx="213816">
                  <c:v>925</c:v>
                </c:pt>
                <c:pt idx="213817">
                  <c:v>5680</c:v>
                </c:pt>
                <c:pt idx="213818">
                  <c:v>717.91</c:v>
                </c:pt>
                <c:pt idx="213819">
                  <c:v>457.51</c:v>
                </c:pt>
                <c:pt idx="213820">
                  <c:v>654.52</c:v>
                </c:pt>
                <c:pt idx="213821">
                  <c:v>463.36</c:v>
                </c:pt>
                <c:pt idx="213822">
                  <c:v>603</c:v>
                </c:pt>
                <c:pt idx="213823">
                  <c:v>826.87</c:v>
                </c:pt>
                <c:pt idx="213824">
                  <c:v>698.42</c:v>
                </c:pt>
                <c:pt idx="213825">
                  <c:v>730.25</c:v>
                </c:pt>
                <c:pt idx="213826">
                  <c:v>657.71</c:v>
                </c:pt>
                <c:pt idx="213827">
                  <c:v>735.68</c:v>
                </c:pt>
                <c:pt idx="213828">
                  <c:v>637.72</c:v>
                </c:pt>
                <c:pt idx="213829">
                  <c:v>553.53</c:v>
                </c:pt>
                <c:pt idx="213830">
                  <c:v>538.26</c:v>
                </c:pt>
                <c:pt idx="213831">
                  <c:v>511.84</c:v>
                </c:pt>
                <c:pt idx="213832">
                  <c:v>763.69</c:v>
                </c:pt>
                <c:pt idx="213833">
                  <c:v>717.42</c:v>
                </c:pt>
                <c:pt idx="213834">
                  <c:v>543.29999999999995</c:v>
                </c:pt>
                <c:pt idx="213835">
                  <c:v>373.66</c:v>
                </c:pt>
                <c:pt idx="213836">
                  <c:v>537.37</c:v>
                </c:pt>
                <c:pt idx="213837">
                  <c:v>379.69</c:v>
                </c:pt>
                <c:pt idx="213838">
                  <c:v>619.88</c:v>
                </c:pt>
                <c:pt idx="213839">
                  <c:v>543.45000000000005</c:v>
                </c:pt>
                <c:pt idx="213840">
                  <c:v>443.99</c:v>
                </c:pt>
                <c:pt idx="213841">
                  <c:v>699.55</c:v>
                </c:pt>
                <c:pt idx="213842">
                  <c:v>490.06</c:v>
                </c:pt>
                <c:pt idx="213843">
                  <c:v>431.39</c:v>
                </c:pt>
                <c:pt idx="213844">
                  <c:v>470.01</c:v>
                </c:pt>
                <c:pt idx="213845">
                  <c:v>622.53</c:v>
                </c:pt>
                <c:pt idx="213846">
                  <c:v>694.89</c:v>
                </c:pt>
                <c:pt idx="213847">
                  <c:v>587.58000000000004</c:v>
                </c:pt>
                <c:pt idx="213848">
                  <c:v>548.1</c:v>
                </c:pt>
                <c:pt idx="213849">
                  <c:v>477.8</c:v>
                </c:pt>
                <c:pt idx="213850">
                  <c:v>514.96</c:v>
                </c:pt>
                <c:pt idx="213851">
                  <c:v>586.54999999999995</c:v>
                </c:pt>
                <c:pt idx="213852">
                  <c:v>586.05999999999995</c:v>
                </c:pt>
                <c:pt idx="213853">
                  <c:v>549.79999999999995</c:v>
                </c:pt>
                <c:pt idx="213854">
                  <c:v>571.32000000000005</c:v>
                </c:pt>
                <c:pt idx="213855">
                  <c:v>552.97</c:v>
                </c:pt>
                <c:pt idx="213856">
                  <c:v>567.25</c:v>
                </c:pt>
                <c:pt idx="213857">
                  <c:v>815.42</c:v>
                </c:pt>
                <c:pt idx="213858">
                  <c:v>547.6</c:v>
                </c:pt>
                <c:pt idx="213859">
                  <c:v>1874.16</c:v>
                </c:pt>
                <c:pt idx="213860">
                  <c:v>2189.5700000000002</c:v>
                </c:pt>
                <c:pt idx="213861">
                  <c:v>3235.26</c:v>
                </c:pt>
                <c:pt idx="213862">
                  <c:v>6250.61</c:v>
                </c:pt>
                <c:pt idx="213863">
                  <c:v>8541.86</c:v>
                </c:pt>
                <c:pt idx="213864">
                  <c:v>18521.04</c:v>
                </c:pt>
                <c:pt idx="213865">
                  <c:v>5150.58</c:v>
                </c:pt>
                <c:pt idx="213866">
                  <c:v>1915.07</c:v>
                </c:pt>
                <c:pt idx="213867">
                  <c:v>775.32</c:v>
                </c:pt>
                <c:pt idx="213868">
                  <c:v>388</c:v>
                </c:pt>
                <c:pt idx="213869">
                  <c:v>439.13</c:v>
                </c:pt>
                <c:pt idx="213870">
                  <c:v>429.89</c:v>
                </c:pt>
                <c:pt idx="213871">
                  <c:v>555.88</c:v>
                </c:pt>
                <c:pt idx="213872">
                  <c:v>497.06</c:v>
                </c:pt>
                <c:pt idx="213873">
                  <c:v>427.61</c:v>
                </c:pt>
                <c:pt idx="213874">
                  <c:v>273.72000000000003</c:v>
                </c:pt>
                <c:pt idx="213875">
                  <c:v>496.59</c:v>
                </c:pt>
                <c:pt idx="213876">
                  <c:v>441.76</c:v>
                </c:pt>
                <c:pt idx="213877">
                  <c:v>401.68</c:v>
                </c:pt>
                <c:pt idx="213878">
                  <c:v>600.6</c:v>
                </c:pt>
                <c:pt idx="213879">
                  <c:v>435.14</c:v>
                </c:pt>
                <c:pt idx="213880">
                  <c:v>267</c:v>
                </c:pt>
                <c:pt idx="213881">
                  <c:v>376.13</c:v>
                </c:pt>
                <c:pt idx="213882">
                  <c:v>452.13</c:v>
                </c:pt>
                <c:pt idx="213883">
                  <c:v>523.4</c:v>
                </c:pt>
                <c:pt idx="213884">
                  <c:v>359.74</c:v>
                </c:pt>
                <c:pt idx="213885">
                  <c:v>267.41000000000003</c:v>
                </c:pt>
                <c:pt idx="213886">
                  <c:v>439.47</c:v>
                </c:pt>
                <c:pt idx="213887">
                  <c:v>335.07</c:v>
                </c:pt>
                <c:pt idx="213888">
                  <c:v>398.38</c:v>
                </c:pt>
                <c:pt idx="213889">
                  <c:v>412.49</c:v>
                </c:pt>
                <c:pt idx="213890">
                  <c:v>240</c:v>
                </c:pt>
                <c:pt idx="213891">
                  <c:v>306.43</c:v>
                </c:pt>
                <c:pt idx="213892">
                  <c:v>272.22000000000003</c:v>
                </c:pt>
                <c:pt idx="213893">
                  <c:v>244.91</c:v>
                </c:pt>
                <c:pt idx="213894">
                  <c:v>301.74</c:v>
                </c:pt>
                <c:pt idx="213895">
                  <c:v>234.59</c:v>
                </c:pt>
                <c:pt idx="213896">
                  <c:v>276.32</c:v>
                </c:pt>
                <c:pt idx="213897">
                  <c:v>277.05</c:v>
                </c:pt>
                <c:pt idx="213898">
                  <c:v>278.56</c:v>
                </c:pt>
                <c:pt idx="213899">
                  <c:v>212.68</c:v>
                </c:pt>
                <c:pt idx="213900">
                  <c:v>301.12</c:v>
                </c:pt>
                <c:pt idx="213901">
                  <c:v>331.98</c:v>
                </c:pt>
                <c:pt idx="213902">
                  <c:v>279.49</c:v>
                </c:pt>
                <c:pt idx="213903">
                  <c:v>237.11</c:v>
                </c:pt>
                <c:pt idx="213904">
                  <c:v>442.06</c:v>
                </c:pt>
                <c:pt idx="213905">
                  <c:v>376.63</c:v>
                </c:pt>
                <c:pt idx="213906">
                  <c:v>240.44</c:v>
                </c:pt>
                <c:pt idx="213907">
                  <c:v>282.12</c:v>
                </c:pt>
                <c:pt idx="213908">
                  <c:v>407.46</c:v>
                </c:pt>
                <c:pt idx="213909">
                  <c:v>223.06</c:v>
                </c:pt>
                <c:pt idx="213910">
                  <c:v>311.04000000000002</c:v>
                </c:pt>
                <c:pt idx="213911">
                  <c:v>444.11</c:v>
                </c:pt>
                <c:pt idx="213912">
                  <c:v>1099.3699999999999</c:v>
                </c:pt>
                <c:pt idx="213913">
                  <c:v>1808.57</c:v>
                </c:pt>
                <c:pt idx="213914">
                  <c:v>2385.15</c:v>
                </c:pt>
                <c:pt idx="213915">
                  <c:v>4702.6000000000004</c:v>
                </c:pt>
                <c:pt idx="213916">
                  <c:v>7932.31</c:v>
                </c:pt>
                <c:pt idx="213917">
                  <c:v>3762.36</c:v>
                </c:pt>
                <c:pt idx="213918">
                  <c:v>729.59</c:v>
                </c:pt>
                <c:pt idx="213919">
                  <c:v>322.06</c:v>
                </c:pt>
                <c:pt idx="213920">
                  <c:v>134.68</c:v>
                </c:pt>
                <c:pt idx="213921">
                  <c:v>458.9</c:v>
                </c:pt>
                <c:pt idx="213922">
                  <c:v>317.94</c:v>
                </c:pt>
                <c:pt idx="213923">
                  <c:v>276.48</c:v>
                </c:pt>
                <c:pt idx="213924">
                  <c:v>289.77</c:v>
                </c:pt>
                <c:pt idx="213925">
                  <c:v>317.35000000000002</c:v>
                </c:pt>
                <c:pt idx="213926">
                  <c:v>291.5</c:v>
                </c:pt>
                <c:pt idx="213927">
                  <c:v>318.39999999999998</c:v>
                </c:pt>
                <c:pt idx="213928">
                  <c:v>353.57</c:v>
                </c:pt>
                <c:pt idx="213929">
                  <c:v>273.81</c:v>
                </c:pt>
                <c:pt idx="213930">
                  <c:v>253.61</c:v>
                </c:pt>
                <c:pt idx="213931">
                  <c:v>383.06</c:v>
                </c:pt>
                <c:pt idx="213932">
                  <c:v>198.25</c:v>
                </c:pt>
                <c:pt idx="213933">
                  <c:v>372.78</c:v>
                </c:pt>
                <c:pt idx="213934">
                  <c:v>300.77999999999997</c:v>
                </c:pt>
                <c:pt idx="213935">
                  <c:v>338.84</c:v>
                </c:pt>
                <c:pt idx="213936">
                  <c:v>317.81</c:v>
                </c:pt>
                <c:pt idx="213937">
                  <c:v>255.15</c:v>
                </c:pt>
                <c:pt idx="213938">
                  <c:v>312.64</c:v>
                </c:pt>
                <c:pt idx="213939">
                  <c:v>293.51</c:v>
                </c:pt>
                <c:pt idx="213940">
                  <c:v>217.46</c:v>
                </c:pt>
                <c:pt idx="213941">
                  <c:v>224.44</c:v>
                </c:pt>
                <c:pt idx="213942">
                  <c:v>165.42</c:v>
                </c:pt>
                <c:pt idx="213943">
                  <c:v>182.4</c:v>
                </c:pt>
                <c:pt idx="213944">
                  <c:v>322.23</c:v>
                </c:pt>
                <c:pt idx="213945">
                  <c:v>216.89</c:v>
                </c:pt>
                <c:pt idx="213946">
                  <c:v>217.53</c:v>
                </c:pt>
                <c:pt idx="213947">
                  <c:v>171.31</c:v>
                </c:pt>
                <c:pt idx="213948">
                  <c:v>233.88</c:v>
                </c:pt>
                <c:pt idx="213949">
                  <c:v>142.11000000000001</c:v>
                </c:pt>
                <c:pt idx="213950">
                  <c:v>233.88</c:v>
                </c:pt>
                <c:pt idx="213951">
                  <c:v>237.67</c:v>
                </c:pt>
                <c:pt idx="213952">
                  <c:v>275.69</c:v>
                </c:pt>
                <c:pt idx="213953">
                  <c:v>90.15</c:v>
                </c:pt>
                <c:pt idx="213954">
                  <c:v>195.98</c:v>
                </c:pt>
                <c:pt idx="213955">
                  <c:v>248.59</c:v>
                </c:pt>
                <c:pt idx="213956">
                  <c:v>270.13</c:v>
                </c:pt>
                <c:pt idx="213957">
                  <c:v>302.36</c:v>
                </c:pt>
                <c:pt idx="213958">
                  <c:v>283.08999999999997</c:v>
                </c:pt>
                <c:pt idx="213959">
                  <c:v>289.44</c:v>
                </c:pt>
                <c:pt idx="213960">
                  <c:v>343.56</c:v>
                </c:pt>
                <c:pt idx="213961">
                  <c:v>316.8</c:v>
                </c:pt>
                <c:pt idx="213962">
                  <c:v>299.2</c:v>
                </c:pt>
                <c:pt idx="213963">
                  <c:v>343.2</c:v>
                </c:pt>
                <c:pt idx="213964">
                  <c:v>341.4</c:v>
                </c:pt>
                <c:pt idx="213965">
                  <c:v>440</c:v>
                </c:pt>
                <c:pt idx="213966">
                  <c:v>286.8</c:v>
                </c:pt>
                <c:pt idx="213967">
                  <c:v>290.39999999999998</c:v>
                </c:pt>
                <c:pt idx="213968">
                  <c:v>316.8</c:v>
                </c:pt>
                <c:pt idx="213969">
                  <c:v>466.4</c:v>
                </c:pt>
                <c:pt idx="213970">
                  <c:v>299.2</c:v>
                </c:pt>
                <c:pt idx="213971">
                  <c:v>484</c:v>
                </c:pt>
                <c:pt idx="213972">
                  <c:v>325.60000000000002</c:v>
                </c:pt>
                <c:pt idx="213973">
                  <c:v>413.6</c:v>
                </c:pt>
                <c:pt idx="213974">
                  <c:v>378.4</c:v>
                </c:pt>
                <c:pt idx="213975">
                  <c:v>343.2</c:v>
                </c:pt>
                <c:pt idx="213976">
                  <c:v>306.60000000000002</c:v>
                </c:pt>
                <c:pt idx="213977">
                  <c:v>211.2</c:v>
                </c:pt>
                <c:pt idx="213978">
                  <c:v>334.4</c:v>
                </c:pt>
                <c:pt idx="213979">
                  <c:v>264</c:v>
                </c:pt>
                <c:pt idx="213980">
                  <c:v>387.2</c:v>
                </c:pt>
                <c:pt idx="213981">
                  <c:v>387.2</c:v>
                </c:pt>
                <c:pt idx="213982">
                  <c:v>290.39999999999998</c:v>
                </c:pt>
                <c:pt idx="213983">
                  <c:v>308</c:v>
                </c:pt>
                <c:pt idx="213984">
                  <c:v>333</c:v>
                </c:pt>
                <c:pt idx="213985">
                  <c:v>299.2</c:v>
                </c:pt>
                <c:pt idx="213986">
                  <c:v>343.2</c:v>
                </c:pt>
                <c:pt idx="213987">
                  <c:v>440</c:v>
                </c:pt>
                <c:pt idx="213988">
                  <c:v>510.4</c:v>
                </c:pt>
                <c:pt idx="213989">
                  <c:v>220</c:v>
                </c:pt>
                <c:pt idx="213990">
                  <c:v>315</c:v>
                </c:pt>
                <c:pt idx="213991">
                  <c:v>306.2</c:v>
                </c:pt>
                <c:pt idx="213992">
                  <c:v>455.8</c:v>
                </c:pt>
                <c:pt idx="213993">
                  <c:v>325.60000000000002</c:v>
                </c:pt>
                <c:pt idx="213994">
                  <c:v>422.4</c:v>
                </c:pt>
                <c:pt idx="213995">
                  <c:v>385.4</c:v>
                </c:pt>
                <c:pt idx="213996">
                  <c:v>396</c:v>
                </c:pt>
                <c:pt idx="213997">
                  <c:v>343.2</c:v>
                </c:pt>
                <c:pt idx="213998">
                  <c:v>293.8</c:v>
                </c:pt>
                <c:pt idx="213999">
                  <c:v>462.8</c:v>
                </c:pt>
                <c:pt idx="214000">
                  <c:v>290.39999999999998</c:v>
                </c:pt>
                <c:pt idx="214001">
                  <c:v>352</c:v>
                </c:pt>
                <c:pt idx="214002">
                  <c:v>422.4</c:v>
                </c:pt>
                <c:pt idx="214003">
                  <c:v>299.2</c:v>
                </c:pt>
                <c:pt idx="214004">
                  <c:v>932.8</c:v>
                </c:pt>
                <c:pt idx="214005">
                  <c:v>1038.4000000000001</c:v>
                </c:pt>
                <c:pt idx="214006">
                  <c:v>1707.2</c:v>
                </c:pt>
                <c:pt idx="214007">
                  <c:v>941.6</c:v>
                </c:pt>
                <c:pt idx="214008">
                  <c:v>237.6</c:v>
                </c:pt>
                <c:pt idx="214009">
                  <c:v>264</c:v>
                </c:pt>
                <c:pt idx="214010">
                  <c:v>352</c:v>
                </c:pt>
                <c:pt idx="214011">
                  <c:v>220</c:v>
                </c:pt>
                <c:pt idx="214012">
                  <c:v>360.8</c:v>
                </c:pt>
                <c:pt idx="214013">
                  <c:v>387.2</c:v>
                </c:pt>
                <c:pt idx="214014">
                  <c:v>624.79999999999995</c:v>
                </c:pt>
                <c:pt idx="214015">
                  <c:v>253.4</c:v>
                </c:pt>
                <c:pt idx="214016">
                  <c:v>457.6</c:v>
                </c:pt>
                <c:pt idx="214017">
                  <c:v>466.4</c:v>
                </c:pt>
                <c:pt idx="214018">
                  <c:v>387.2</c:v>
                </c:pt>
                <c:pt idx="214019">
                  <c:v>448.8</c:v>
                </c:pt>
                <c:pt idx="214020">
                  <c:v>308</c:v>
                </c:pt>
                <c:pt idx="214021">
                  <c:v>325.60000000000002</c:v>
                </c:pt>
                <c:pt idx="214022">
                  <c:v>325.60000000000002</c:v>
                </c:pt>
                <c:pt idx="214023">
                  <c:v>413.6</c:v>
                </c:pt>
                <c:pt idx="214024">
                  <c:v>589.6</c:v>
                </c:pt>
                <c:pt idx="214025">
                  <c:v>228.8</c:v>
                </c:pt>
                <c:pt idx="214026">
                  <c:v>440</c:v>
                </c:pt>
                <c:pt idx="214027">
                  <c:v>440</c:v>
                </c:pt>
                <c:pt idx="214028">
                  <c:v>334.4</c:v>
                </c:pt>
                <c:pt idx="214029">
                  <c:v>299.2</c:v>
                </c:pt>
                <c:pt idx="214030">
                  <c:v>281.60000000000002</c:v>
                </c:pt>
                <c:pt idx="214031">
                  <c:v>510.4</c:v>
                </c:pt>
                <c:pt idx="214032">
                  <c:v>440</c:v>
                </c:pt>
                <c:pt idx="214033">
                  <c:v>343.2</c:v>
                </c:pt>
                <c:pt idx="214034">
                  <c:v>413.6</c:v>
                </c:pt>
                <c:pt idx="214035">
                  <c:v>528</c:v>
                </c:pt>
                <c:pt idx="214036">
                  <c:v>404.8</c:v>
                </c:pt>
                <c:pt idx="214037">
                  <c:v>272.8</c:v>
                </c:pt>
                <c:pt idx="214038">
                  <c:v>396</c:v>
                </c:pt>
                <c:pt idx="214039">
                  <c:v>387.2</c:v>
                </c:pt>
                <c:pt idx="214040">
                  <c:v>360.8</c:v>
                </c:pt>
                <c:pt idx="214041">
                  <c:v>396</c:v>
                </c:pt>
                <c:pt idx="214042">
                  <c:v>132</c:v>
                </c:pt>
                <c:pt idx="214043">
                  <c:v>176</c:v>
                </c:pt>
                <c:pt idx="214044">
                  <c:v>510.4</c:v>
                </c:pt>
                <c:pt idx="214045">
                  <c:v>598.4</c:v>
                </c:pt>
                <c:pt idx="214046">
                  <c:v>369.6</c:v>
                </c:pt>
                <c:pt idx="214047">
                  <c:v>545.6</c:v>
                </c:pt>
                <c:pt idx="214048">
                  <c:v>352</c:v>
                </c:pt>
                <c:pt idx="214049">
                  <c:v>281.60000000000002</c:v>
                </c:pt>
                <c:pt idx="214050">
                  <c:v>422.4</c:v>
                </c:pt>
                <c:pt idx="214051">
                  <c:v>422.4</c:v>
                </c:pt>
                <c:pt idx="214052">
                  <c:v>352</c:v>
                </c:pt>
                <c:pt idx="214053">
                  <c:v>492.8</c:v>
                </c:pt>
                <c:pt idx="214054">
                  <c:v>528</c:v>
                </c:pt>
                <c:pt idx="214055">
                  <c:v>378.4</c:v>
                </c:pt>
                <c:pt idx="214056">
                  <c:v>624.79999999999995</c:v>
                </c:pt>
                <c:pt idx="214057">
                  <c:v>704</c:v>
                </c:pt>
                <c:pt idx="214058">
                  <c:v>589.6</c:v>
                </c:pt>
                <c:pt idx="214059">
                  <c:v>554.4</c:v>
                </c:pt>
                <c:pt idx="214060">
                  <c:v>343.2</c:v>
                </c:pt>
                <c:pt idx="214061">
                  <c:v>369.6</c:v>
                </c:pt>
                <c:pt idx="214062">
                  <c:v>404.8</c:v>
                </c:pt>
                <c:pt idx="214063">
                  <c:v>378.4</c:v>
                </c:pt>
                <c:pt idx="214064">
                  <c:v>150.19999999999999</c:v>
                </c:pt>
                <c:pt idx="214065">
                  <c:v>522</c:v>
                </c:pt>
                <c:pt idx="214066">
                  <c:v>450</c:v>
                </c:pt>
                <c:pt idx="214067">
                  <c:v>324</c:v>
                </c:pt>
                <c:pt idx="214068">
                  <c:v>333</c:v>
                </c:pt>
                <c:pt idx="214069">
                  <c:v>576</c:v>
                </c:pt>
                <c:pt idx="214070">
                  <c:v>504</c:v>
                </c:pt>
                <c:pt idx="214071">
                  <c:v>243</c:v>
                </c:pt>
                <c:pt idx="214072">
                  <c:v>360</c:v>
                </c:pt>
                <c:pt idx="214073">
                  <c:v>351</c:v>
                </c:pt>
                <c:pt idx="214074">
                  <c:v>450</c:v>
                </c:pt>
                <c:pt idx="214075">
                  <c:v>486</c:v>
                </c:pt>
                <c:pt idx="214076">
                  <c:v>369</c:v>
                </c:pt>
                <c:pt idx="214077">
                  <c:v>351</c:v>
                </c:pt>
                <c:pt idx="214078">
                  <c:v>459</c:v>
                </c:pt>
                <c:pt idx="214079">
                  <c:v>846</c:v>
                </c:pt>
                <c:pt idx="214080">
                  <c:v>360</c:v>
                </c:pt>
                <c:pt idx="214081">
                  <c:v>423</c:v>
                </c:pt>
                <c:pt idx="214082">
                  <c:v>585</c:v>
                </c:pt>
                <c:pt idx="214083">
                  <c:v>288</c:v>
                </c:pt>
                <c:pt idx="214084">
                  <c:v>297</c:v>
                </c:pt>
                <c:pt idx="214085">
                  <c:v>378</c:v>
                </c:pt>
                <c:pt idx="214086">
                  <c:v>342</c:v>
                </c:pt>
                <c:pt idx="214087">
                  <c:v>459</c:v>
                </c:pt>
                <c:pt idx="214088">
                  <c:v>378</c:v>
                </c:pt>
                <c:pt idx="214089">
                  <c:v>342</c:v>
                </c:pt>
                <c:pt idx="214090">
                  <c:v>414</c:v>
                </c:pt>
                <c:pt idx="214091">
                  <c:v>360</c:v>
                </c:pt>
                <c:pt idx="214092">
                  <c:v>495</c:v>
                </c:pt>
                <c:pt idx="214093">
                  <c:v>351</c:v>
                </c:pt>
                <c:pt idx="214094">
                  <c:v>378</c:v>
                </c:pt>
                <c:pt idx="214095">
                  <c:v>396</c:v>
                </c:pt>
                <c:pt idx="214096">
                  <c:v>378</c:v>
                </c:pt>
                <c:pt idx="214097">
                  <c:v>369</c:v>
                </c:pt>
                <c:pt idx="214098">
                  <c:v>396</c:v>
                </c:pt>
                <c:pt idx="214099">
                  <c:v>396</c:v>
                </c:pt>
                <c:pt idx="214100">
                  <c:v>495</c:v>
                </c:pt>
                <c:pt idx="214101">
                  <c:v>540</c:v>
                </c:pt>
                <c:pt idx="214102">
                  <c:v>369</c:v>
                </c:pt>
                <c:pt idx="214103">
                  <c:v>567</c:v>
                </c:pt>
                <c:pt idx="214104">
                  <c:v>13129.68</c:v>
                </c:pt>
                <c:pt idx="214105">
                  <c:v>19844.95</c:v>
                </c:pt>
                <c:pt idx="214106">
                  <c:v>15316.46</c:v>
                </c:pt>
                <c:pt idx="214107">
                  <c:v>7705.69</c:v>
                </c:pt>
                <c:pt idx="214108">
                  <c:v>10788.66</c:v>
                </c:pt>
                <c:pt idx="214109">
                  <c:v>11030.43</c:v>
                </c:pt>
                <c:pt idx="214110">
                  <c:v>11091.88</c:v>
                </c:pt>
                <c:pt idx="214111">
                  <c:v>12161.71</c:v>
                </c:pt>
                <c:pt idx="214112">
                  <c:v>18025.09</c:v>
                </c:pt>
                <c:pt idx="214113">
                  <c:v>10316.93</c:v>
                </c:pt>
                <c:pt idx="214114">
                  <c:v>8115.3</c:v>
                </c:pt>
                <c:pt idx="214115">
                  <c:v>10882.56</c:v>
                </c:pt>
                <c:pt idx="214116">
                  <c:v>12439.26</c:v>
                </c:pt>
                <c:pt idx="214117">
                  <c:v>19676.38</c:v>
                </c:pt>
                <c:pt idx="214118">
                  <c:v>17368.27</c:v>
                </c:pt>
                <c:pt idx="214119">
                  <c:v>10418.08</c:v>
                </c:pt>
                <c:pt idx="214120">
                  <c:v>11370.72</c:v>
                </c:pt>
                <c:pt idx="214121">
                  <c:v>11813.46</c:v>
                </c:pt>
                <c:pt idx="214122">
                  <c:v>14872.67</c:v>
                </c:pt>
                <c:pt idx="214123">
                  <c:v>21213.69</c:v>
                </c:pt>
                <c:pt idx="214124">
                  <c:v>16987.71</c:v>
                </c:pt>
                <c:pt idx="214125">
                  <c:v>10316.83</c:v>
                </c:pt>
                <c:pt idx="214126">
                  <c:v>9181.15</c:v>
                </c:pt>
                <c:pt idx="214127">
                  <c:v>9313.4500000000007</c:v>
                </c:pt>
                <c:pt idx="214128">
                  <c:v>8713.32</c:v>
                </c:pt>
                <c:pt idx="214129">
                  <c:v>8603.9599999999991</c:v>
                </c:pt>
                <c:pt idx="214130">
                  <c:v>9230.08</c:v>
                </c:pt>
                <c:pt idx="214131">
                  <c:v>10075.629999999999</c:v>
                </c:pt>
                <c:pt idx="214132">
                  <c:v>8656.2099999999991</c:v>
                </c:pt>
                <c:pt idx="214133">
                  <c:v>9442.81</c:v>
                </c:pt>
                <c:pt idx="214134">
                  <c:v>8790.3700000000008</c:v>
                </c:pt>
                <c:pt idx="214135">
                  <c:v>9780.81</c:v>
                </c:pt>
                <c:pt idx="214136">
                  <c:v>8314.0400000000009</c:v>
                </c:pt>
                <c:pt idx="214137">
                  <c:v>9884.43</c:v>
                </c:pt>
                <c:pt idx="214138">
                  <c:v>9727.82</c:v>
                </c:pt>
                <c:pt idx="214139">
                  <c:v>11655.86</c:v>
                </c:pt>
                <c:pt idx="214140">
                  <c:v>11355.75</c:v>
                </c:pt>
                <c:pt idx="214141">
                  <c:v>11926.85</c:v>
                </c:pt>
                <c:pt idx="214142">
                  <c:v>12725.38</c:v>
                </c:pt>
                <c:pt idx="214143">
                  <c:v>10247.61</c:v>
                </c:pt>
                <c:pt idx="214144">
                  <c:v>12794.68</c:v>
                </c:pt>
                <c:pt idx="214145">
                  <c:v>10937</c:v>
                </c:pt>
                <c:pt idx="214146">
                  <c:v>10951.68</c:v>
                </c:pt>
                <c:pt idx="214147">
                  <c:v>13542.92</c:v>
                </c:pt>
                <c:pt idx="214148">
                  <c:v>17599.150000000001</c:v>
                </c:pt>
                <c:pt idx="214149">
                  <c:v>22358.720000000001</c:v>
                </c:pt>
                <c:pt idx="214150">
                  <c:v>30136.6</c:v>
                </c:pt>
                <c:pt idx="214151">
                  <c:v>6976.81</c:v>
                </c:pt>
                <c:pt idx="214152">
                  <c:v>6412.88</c:v>
                </c:pt>
                <c:pt idx="214153">
                  <c:v>6647.43</c:v>
                </c:pt>
                <c:pt idx="214154">
                  <c:v>7899.81</c:v>
                </c:pt>
                <c:pt idx="214155">
                  <c:v>7574.28</c:v>
                </c:pt>
                <c:pt idx="214156">
                  <c:v>11375.53</c:v>
                </c:pt>
                <c:pt idx="214157">
                  <c:v>20904.63</c:v>
                </c:pt>
                <c:pt idx="214158">
                  <c:v>19806.25</c:v>
                </c:pt>
                <c:pt idx="214159">
                  <c:v>8433.5300000000007</c:v>
                </c:pt>
                <c:pt idx="214160">
                  <c:v>8915.5400000000009</c:v>
                </c:pt>
                <c:pt idx="214161">
                  <c:v>9937.5400000000009</c:v>
                </c:pt>
                <c:pt idx="214162">
                  <c:v>10521.33</c:v>
                </c:pt>
                <c:pt idx="214163">
                  <c:v>8433.1200000000008</c:v>
                </c:pt>
                <c:pt idx="214164">
                  <c:v>10479.879999999999</c:v>
                </c:pt>
                <c:pt idx="214165">
                  <c:v>10772.71</c:v>
                </c:pt>
                <c:pt idx="214166">
                  <c:v>11283.38</c:v>
                </c:pt>
                <c:pt idx="214167">
                  <c:v>16064.62</c:v>
                </c:pt>
                <c:pt idx="214168">
                  <c:v>13102.04</c:v>
                </c:pt>
                <c:pt idx="214169">
                  <c:v>22966.080000000002</c:v>
                </c:pt>
                <c:pt idx="214170">
                  <c:v>16695.28</c:v>
                </c:pt>
                <c:pt idx="214171">
                  <c:v>10826.99</c:v>
                </c:pt>
                <c:pt idx="214172">
                  <c:v>10016.98</c:v>
                </c:pt>
                <c:pt idx="214173">
                  <c:v>11060.41</c:v>
                </c:pt>
                <c:pt idx="214174">
                  <c:v>13172.6</c:v>
                </c:pt>
                <c:pt idx="214175">
                  <c:v>19704.2</c:v>
                </c:pt>
                <c:pt idx="214176">
                  <c:v>17199.439999999999</c:v>
                </c:pt>
                <c:pt idx="214177">
                  <c:v>9584.33</c:v>
                </c:pt>
                <c:pt idx="214178">
                  <c:v>8127.97</c:v>
                </c:pt>
                <c:pt idx="214179">
                  <c:v>7870.07</c:v>
                </c:pt>
                <c:pt idx="214180">
                  <c:v>7924.31</c:v>
                </c:pt>
                <c:pt idx="214181">
                  <c:v>7294.48</c:v>
                </c:pt>
                <c:pt idx="214182">
                  <c:v>8085.31</c:v>
                </c:pt>
                <c:pt idx="214183">
                  <c:v>8164.63</c:v>
                </c:pt>
                <c:pt idx="214184">
                  <c:v>7968.45</c:v>
                </c:pt>
                <c:pt idx="214185">
                  <c:v>7223.98</c:v>
                </c:pt>
                <c:pt idx="214186">
                  <c:v>6013.83</c:v>
                </c:pt>
                <c:pt idx="214187">
                  <c:v>8696.93</c:v>
                </c:pt>
                <c:pt idx="214188">
                  <c:v>9215.44</c:v>
                </c:pt>
                <c:pt idx="214189">
                  <c:v>8498.82</c:v>
                </c:pt>
                <c:pt idx="214190">
                  <c:v>9240.66</c:v>
                </c:pt>
                <c:pt idx="214191">
                  <c:v>10145.58</c:v>
                </c:pt>
                <c:pt idx="214192">
                  <c:v>9915.1299999999992</c:v>
                </c:pt>
                <c:pt idx="214193">
                  <c:v>10854.38</c:v>
                </c:pt>
                <c:pt idx="214194">
                  <c:v>11914.92</c:v>
                </c:pt>
                <c:pt idx="214195">
                  <c:v>10434.780000000001</c:v>
                </c:pt>
                <c:pt idx="214196">
                  <c:v>11704.52</c:v>
                </c:pt>
                <c:pt idx="214197">
                  <c:v>12006.62</c:v>
                </c:pt>
                <c:pt idx="214198">
                  <c:v>9862.7099999999991</c:v>
                </c:pt>
                <c:pt idx="214199">
                  <c:v>13730.52</c:v>
                </c:pt>
                <c:pt idx="214200">
                  <c:v>17327.28</c:v>
                </c:pt>
                <c:pt idx="214201">
                  <c:v>23413.9</c:v>
                </c:pt>
                <c:pt idx="214202">
                  <c:v>34825.94</c:v>
                </c:pt>
                <c:pt idx="214203">
                  <c:v>11920.12</c:v>
                </c:pt>
                <c:pt idx="214204">
                  <c:v>7761.93</c:v>
                </c:pt>
                <c:pt idx="214205">
                  <c:v>8185.11</c:v>
                </c:pt>
                <c:pt idx="214206">
                  <c:v>8745.41</c:v>
                </c:pt>
                <c:pt idx="214207">
                  <c:v>8926.57</c:v>
                </c:pt>
                <c:pt idx="214208">
                  <c:v>13938.68</c:v>
                </c:pt>
                <c:pt idx="214209">
                  <c:v>20551.32</c:v>
                </c:pt>
                <c:pt idx="214210">
                  <c:v>24491.53</c:v>
                </c:pt>
                <c:pt idx="214211">
                  <c:v>7865.08</c:v>
                </c:pt>
                <c:pt idx="214212">
                  <c:v>10342.049999999999</c:v>
                </c:pt>
                <c:pt idx="214213">
                  <c:v>11100.98</c:v>
                </c:pt>
                <c:pt idx="214214">
                  <c:v>10548.14</c:v>
                </c:pt>
                <c:pt idx="214215">
                  <c:v>10418.31</c:v>
                </c:pt>
                <c:pt idx="214216">
                  <c:v>12533.88</c:v>
                </c:pt>
                <c:pt idx="214217">
                  <c:v>17911.419999999998</c:v>
                </c:pt>
                <c:pt idx="214218">
                  <c:v>9722.6200000000008</c:v>
                </c:pt>
                <c:pt idx="214219">
                  <c:v>8408.5300000000007</c:v>
                </c:pt>
                <c:pt idx="214220">
                  <c:v>10235.42</c:v>
                </c:pt>
                <c:pt idx="214221">
                  <c:v>13092.93</c:v>
                </c:pt>
                <c:pt idx="214222">
                  <c:v>24006.36</c:v>
                </c:pt>
                <c:pt idx="214223">
                  <c:v>18473.419999999998</c:v>
                </c:pt>
                <c:pt idx="214224">
                  <c:v>10624.09</c:v>
                </c:pt>
                <c:pt idx="214225">
                  <c:v>11365.71</c:v>
                </c:pt>
                <c:pt idx="214226">
                  <c:v>14834.09</c:v>
                </c:pt>
                <c:pt idx="214227">
                  <c:v>20532.75</c:v>
                </c:pt>
                <c:pt idx="214228">
                  <c:v>16822.71</c:v>
                </c:pt>
                <c:pt idx="214229">
                  <c:v>10194.780000000001</c:v>
                </c:pt>
                <c:pt idx="214230">
                  <c:v>10589.61</c:v>
                </c:pt>
                <c:pt idx="214231">
                  <c:v>9810.2800000000007</c:v>
                </c:pt>
                <c:pt idx="214232">
                  <c:v>9049.74</c:v>
                </c:pt>
                <c:pt idx="214233">
                  <c:v>7747.27</c:v>
                </c:pt>
                <c:pt idx="214234">
                  <c:v>9669.3700000000008</c:v>
                </c:pt>
                <c:pt idx="214235">
                  <c:v>9734.7800000000007</c:v>
                </c:pt>
                <c:pt idx="214236">
                  <c:v>9203.84</c:v>
                </c:pt>
                <c:pt idx="214237">
                  <c:v>9183.94</c:v>
                </c:pt>
                <c:pt idx="214238">
                  <c:v>8419.06</c:v>
                </c:pt>
                <c:pt idx="214239">
                  <c:v>9139.77</c:v>
                </c:pt>
                <c:pt idx="214240">
                  <c:v>9792.4500000000007</c:v>
                </c:pt>
                <c:pt idx="214241">
                  <c:v>8655.6200000000008</c:v>
                </c:pt>
                <c:pt idx="214242">
                  <c:v>10675.27</c:v>
                </c:pt>
                <c:pt idx="214243">
                  <c:v>11315.42</c:v>
                </c:pt>
                <c:pt idx="214244">
                  <c:v>10935.8</c:v>
                </c:pt>
                <c:pt idx="214245">
                  <c:v>11175.19</c:v>
                </c:pt>
                <c:pt idx="214246">
                  <c:v>12381.77</c:v>
                </c:pt>
                <c:pt idx="214247">
                  <c:v>7564.97</c:v>
                </c:pt>
                <c:pt idx="214248">
                  <c:v>6788.06</c:v>
                </c:pt>
                <c:pt idx="214249">
                  <c:v>7419.44</c:v>
                </c:pt>
                <c:pt idx="214250">
                  <c:v>7227.94</c:v>
                </c:pt>
                <c:pt idx="214251">
                  <c:v>6142.01</c:v>
                </c:pt>
                <c:pt idx="214252">
                  <c:v>4412.97</c:v>
                </c:pt>
                <c:pt idx="214253">
                  <c:v>5327</c:v>
                </c:pt>
                <c:pt idx="214254">
                  <c:v>5324.26</c:v>
                </c:pt>
                <c:pt idx="214255">
                  <c:v>6359.06</c:v>
                </c:pt>
                <c:pt idx="214256">
                  <c:v>5044.7</c:v>
                </c:pt>
                <c:pt idx="214257">
                  <c:v>4392.5</c:v>
                </c:pt>
                <c:pt idx="214258">
                  <c:v>4460.88</c:v>
                </c:pt>
                <c:pt idx="214259">
                  <c:v>5075.76</c:v>
                </c:pt>
                <c:pt idx="214260">
                  <c:v>4116.4399999999996</c:v>
                </c:pt>
                <c:pt idx="214261">
                  <c:v>4806.2</c:v>
                </c:pt>
                <c:pt idx="214262">
                  <c:v>5617.04</c:v>
                </c:pt>
                <c:pt idx="214263">
                  <c:v>4498.51</c:v>
                </c:pt>
                <c:pt idx="214264">
                  <c:v>4627.08</c:v>
                </c:pt>
                <c:pt idx="214265">
                  <c:v>4538.58</c:v>
                </c:pt>
                <c:pt idx="214266">
                  <c:v>5188.9399999999996</c:v>
                </c:pt>
                <c:pt idx="214267">
                  <c:v>5804.46</c:v>
                </c:pt>
                <c:pt idx="214268">
                  <c:v>6597.6</c:v>
                </c:pt>
                <c:pt idx="214269">
                  <c:v>4527.38</c:v>
                </c:pt>
                <c:pt idx="214270">
                  <c:v>6596.31</c:v>
                </c:pt>
                <c:pt idx="214271">
                  <c:v>5947.96</c:v>
                </c:pt>
                <c:pt idx="214272">
                  <c:v>5534.8</c:v>
                </c:pt>
                <c:pt idx="214273">
                  <c:v>7671.46</c:v>
                </c:pt>
                <c:pt idx="214274">
                  <c:v>6139.33</c:v>
                </c:pt>
                <c:pt idx="214275">
                  <c:v>6872.76</c:v>
                </c:pt>
                <c:pt idx="214276">
                  <c:v>8152.26</c:v>
                </c:pt>
                <c:pt idx="214277">
                  <c:v>5892.02</c:v>
                </c:pt>
                <c:pt idx="214278">
                  <c:v>4087.32</c:v>
                </c:pt>
                <c:pt idx="214279">
                  <c:v>4759.5200000000004</c:v>
                </c:pt>
                <c:pt idx="214280">
                  <c:v>4501.91</c:v>
                </c:pt>
                <c:pt idx="214281">
                  <c:v>4137.25</c:v>
                </c:pt>
                <c:pt idx="214282">
                  <c:v>3588.06</c:v>
                </c:pt>
                <c:pt idx="214283">
                  <c:v>4588.03</c:v>
                </c:pt>
                <c:pt idx="214284">
                  <c:v>4766.13</c:v>
                </c:pt>
                <c:pt idx="214285">
                  <c:v>5500.24</c:v>
                </c:pt>
                <c:pt idx="214286">
                  <c:v>5175.58</c:v>
                </c:pt>
                <c:pt idx="214287">
                  <c:v>5217.8</c:v>
                </c:pt>
                <c:pt idx="214288">
                  <c:v>4263.84</c:v>
                </c:pt>
                <c:pt idx="214289">
                  <c:v>12142.1</c:v>
                </c:pt>
                <c:pt idx="214290">
                  <c:v>5052.24</c:v>
                </c:pt>
                <c:pt idx="214291">
                  <c:v>6195.95</c:v>
                </c:pt>
                <c:pt idx="214292">
                  <c:v>6256.09</c:v>
                </c:pt>
                <c:pt idx="214293">
                  <c:v>7050.28</c:v>
                </c:pt>
                <c:pt idx="214294">
                  <c:v>4005.06</c:v>
                </c:pt>
                <c:pt idx="214295">
                  <c:v>3631.5</c:v>
                </c:pt>
                <c:pt idx="214296">
                  <c:v>3720.65</c:v>
                </c:pt>
                <c:pt idx="214297">
                  <c:v>5091.8999999999996</c:v>
                </c:pt>
                <c:pt idx="214298">
                  <c:v>5091.1000000000004</c:v>
                </c:pt>
                <c:pt idx="214299">
                  <c:v>4661.88</c:v>
                </c:pt>
                <c:pt idx="214300">
                  <c:v>6957.15</c:v>
                </c:pt>
                <c:pt idx="214301">
                  <c:v>6655.19</c:v>
                </c:pt>
                <c:pt idx="214302">
                  <c:v>7090.32</c:v>
                </c:pt>
                <c:pt idx="214303">
                  <c:v>7137.82</c:v>
                </c:pt>
                <c:pt idx="214304">
                  <c:v>5915.91</c:v>
                </c:pt>
                <c:pt idx="214305">
                  <c:v>5797.07</c:v>
                </c:pt>
                <c:pt idx="214306">
                  <c:v>7241.83</c:v>
                </c:pt>
                <c:pt idx="214307">
                  <c:v>5304.86</c:v>
                </c:pt>
                <c:pt idx="214308">
                  <c:v>4780.12</c:v>
                </c:pt>
                <c:pt idx="214309">
                  <c:v>4964.5</c:v>
                </c:pt>
                <c:pt idx="214310">
                  <c:v>5600.68</c:v>
                </c:pt>
                <c:pt idx="214311">
                  <c:v>4118.1499999999996</c:v>
                </c:pt>
                <c:pt idx="214312">
                  <c:v>3897.07</c:v>
                </c:pt>
                <c:pt idx="214313">
                  <c:v>3726.2</c:v>
                </c:pt>
                <c:pt idx="214314">
                  <c:v>3859.05</c:v>
                </c:pt>
                <c:pt idx="214315">
                  <c:v>4265.99</c:v>
                </c:pt>
                <c:pt idx="214316">
                  <c:v>3714.93</c:v>
                </c:pt>
                <c:pt idx="214317">
                  <c:v>5052.25</c:v>
                </c:pt>
                <c:pt idx="214318">
                  <c:v>4169.1899999999996</c:v>
                </c:pt>
                <c:pt idx="214319">
                  <c:v>4097.59</c:v>
                </c:pt>
                <c:pt idx="214320">
                  <c:v>4825.93</c:v>
                </c:pt>
                <c:pt idx="214321">
                  <c:v>5716.52</c:v>
                </c:pt>
                <c:pt idx="214322">
                  <c:v>4607.5</c:v>
                </c:pt>
                <c:pt idx="214323">
                  <c:v>3902.73</c:v>
                </c:pt>
                <c:pt idx="214324">
                  <c:v>5452.07</c:v>
                </c:pt>
                <c:pt idx="214325">
                  <c:v>5142.38</c:v>
                </c:pt>
                <c:pt idx="214326">
                  <c:v>6083.57</c:v>
                </c:pt>
                <c:pt idx="214327">
                  <c:v>5418.22</c:v>
                </c:pt>
                <c:pt idx="214328">
                  <c:v>6162.76</c:v>
                </c:pt>
                <c:pt idx="214329">
                  <c:v>4046.34</c:v>
                </c:pt>
                <c:pt idx="214330">
                  <c:v>6690.09</c:v>
                </c:pt>
                <c:pt idx="214331">
                  <c:v>5035.18</c:v>
                </c:pt>
                <c:pt idx="214332">
                  <c:v>4400.67</c:v>
                </c:pt>
                <c:pt idx="214333">
                  <c:v>4632.7</c:v>
                </c:pt>
                <c:pt idx="214334">
                  <c:v>4680.82</c:v>
                </c:pt>
                <c:pt idx="214335">
                  <c:v>3642.97</c:v>
                </c:pt>
                <c:pt idx="214336">
                  <c:v>3442.02</c:v>
                </c:pt>
                <c:pt idx="214337">
                  <c:v>3655.61</c:v>
                </c:pt>
                <c:pt idx="214338">
                  <c:v>4337.04</c:v>
                </c:pt>
                <c:pt idx="214339">
                  <c:v>4063.04</c:v>
                </c:pt>
                <c:pt idx="214340">
                  <c:v>5447.41</c:v>
                </c:pt>
                <c:pt idx="214341">
                  <c:v>9656.01</c:v>
                </c:pt>
                <c:pt idx="214342">
                  <c:v>5416.01</c:v>
                </c:pt>
                <c:pt idx="214343">
                  <c:v>4860.68</c:v>
                </c:pt>
                <c:pt idx="214344">
                  <c:v>4259.25</c:v>
                </c:pt>
                <c:pt idx="214345">
                  <c:v>7238.7</c:v>
                </c:pt>
                <c:pt idx="214346">
                  <c:v>5683.16</c:v>
                </c:pt>
                <c:pt idx="214347">
                  <c:v>5230.08</c:v>
                </c:pt>
                <c:pt idx="214348">
                  <c:v>4682.99</c:v>
                </c:pt>
                <c:pt idx="214349">
                  <c:v>4715.33</c:v>
                </c:pt>
                <c:pt idx="214350">
                  <c:v>4263.12</c:v>
                </c:pt>
                <c:pt idx="214351">
                  <c:v>5385.91</c:v>
                </c:pt>
                <c:pt idx="214352">
                  <c:v>6763.32</c:v>
                </c:pt>
                <c:pt idx="214353">
                  <c:v>8657.0300000000007</c:v>
                </c:pt>
                <c:pt idx="214354">
                  <c:v>6955.1</c:v>
                </c:pt>
                <c:pt idx="214355">
                  <c:v>6738.04</c:v>
                </c:pt>
                <c:pt idx="214356">
                  <c:v>6390.35</c:v>
                </c:pt>
                <c:pt idx="214357">
                  <c:v>6798.06</c:v>
                </c:pt>
                <c:pt idx="214358">
                  <c:v>4168.63</c:v>
                </c:pt>
                <c:pt idx="214359">
                  <c:v>4876.08</c:v>
                </c:pt>
                <c:pt idx="214360">
                  <c:v>4688.26</c:v>
                </c:pt>
                <c:pt idx="214361">
                  <c:v>5204.9799999999996</c:v>
                </c:pt>
                <c:pt idx="214362">
                  <c:v>4964.24</c:v>
                </c:pt>
                <c:pt idx="214363">
                  <c:v>4611.76</c:v>
                </c:pt>
                <c:pt idx="214364">
                  <c:v>4562.09</c:v>
                </c:pt>
                <c:pt idx="214365">
                  <c:v>5156.9399999999996</c:v>
                </c:pt>
                <c:pt idx="214366">
                  <c:v>3507.12</c:v>
                </c:pt>
                <c:pt idx="214367">
                  <c:v>5037.7299999999996</c:v>
                </c:pt>
                <c:pt idx="214368">
                  <c:v>5365.97</c:v>
                </c:pt>
                <c:pt idx="214369">
                  <c:v>5335.91</c:v>
                </c:pt>
                <c:pt idx="214370">
                  <c:v>4371.18</c:v>
                </c:pt>
                <c:pt idx="214371">
                  <c:v>4293.3500000000004</c:v>
                </c:pt>
                <c:pt idx="214372">
                  <c:v>4189.6499999999996</c:v>
                </c:pt>
                <c:pt idx="214373">
                  <c:v>4881.1899999999996</c:v>
                </c:pt>
                <c:pt idx="214374">
                  <c:v>4765.3900000000003</c:v>
                </c:pt>
                <c:pt idx="214375">
                  <c:v>4895.24</c:v>
                </c:pt>
                <c:pt idx="214376">
                  <c:v>4489.17</c:v>
                </c:pt>
                <c:pt idx="214377">
                  <c:v>5316.44</c:v>
                </c:pt>
                <c:pt idx="214378">
                  <c:v>6281.26</c:v>
                </c:pt>
                <c:pt idx="214379">
                  <c:v>6070.31</c:v>
                </c:pt>
                <c:pt idx="214380">
                  <c:v>5649.17</c:v>
                </c:pt>
                <c:pt idx="214381">
                  <c:v>4392.75</c:v>
                </c:pt>
                <c:pt idx="214382">
                  <c:v>3764.41</c:v>
                </c:pt>
                <c:pt idx="214383">
                  <c:v>4984.5</c:v>
                </c:pt>
                <c:pt idx="214384">
                  <c:v>4566.08</c:v>
                </c:pt>
                <c:pt idx="214385">
                  <c:v>4520.43</c:v>
                </c:pt>
                <c:pt idx="214386">
                  <c:v>3866.16</c:v>
                </c:pt>
                <c:pt idx="214387">
                  <c:v>4631.2</c:v>
                </c:pt>
                <c:pt idx="214388">
                  <c:v>4078.76</c:v>
                </c:pt>
                <c:pt idx="214389">
                  <c:v>3709.35</c:v>
                </c:pt>
                <c:pt idx="214390">
                  <c:v>95843.33</c:v>
                </c:pt>
                <c:pt idx="214391">
                  <c:v>96998.5</c:v>
                </c:pt>
                <c:pt idx="214392">
                  <c:v>87875.74</c:v>
                </c:pt>
                <c:pt idx="214393">
                  <c:v>85897.74</c:v>
                </c:pt>
                <c:pt idx="214394">
                  <c:v>77636.56</c:v>
                </c:pt>
                <c:pt idx="214395">
                  <c:v>62539.85</c:v>
                </c:pt>
                <c:pt idx="214396">
                  <c:v>60693.34</c:v>
                </c:pt>
                <c:pt idx="214397">
                  <c:v>60389.01</c:v>
                </c:pt>
                <c:pt idx="214398">
                  <c:v>60188.12</c:v>
                </c:pt>
                <c:pt idx="214399">
                  <c:v>55119.07</c:v>
                </c:pt>
                <c:pt idx="214400">
                  <c:v>49362.68</c:v>
                </c:pt>
                <c:pt idx="214401">
                  <c:v>42556.81</c:v>
                </c:pt>
                <c:pt idx="214402">
                  <c:v>66102.880000000005</c:v>
                </c:pt>
                <c:pt idx="214403">
                  <c:v>44000.52</c:v>
                </c:pt>
                <c:pt idx="214404">
                  <c:v>49419.1</c:v>
                </c:pt>
                <c:pt idx="214405">
                  <c:v>44386.75</c:v>
                </c:pt>
                <c:pt idx="214406">
                  <c:v>54594.13</c:v>
                </c:pt>
                <c:pt idx="214407">
                  <c:v>52434.77</c:v>
                </c:pt>
                <c:pt idx="214408">
                  <c:v>56872.97</c:v>
                </c:pt>
                <c:pt idx="214409">
                  <c:v>54674.28</c:v>
                </c:pt>
                <c:pt idx="214410">
                  <c:v>56744.11</c:v>
                </c:pt>
                <c:pt idx="214411">
                  <c:v>56414.19</c:v>
                </c:pt>
                <c:pt idx="214412">
                  <c:v>53670.02</c:v>
                </c:pt>
                <c:pt idx="214413">
                  <c:v>55873.32</c:v>
                </c:pt>
                <c:pt idx="214414">
                  <c:v>46520.58</c:v>
                </c:pt>
                <c:pt idx="214415">
                  <c:v>61262.13</c:v>
                </c:pt>
                <c:pt idx="214416">
                  <c:v>60796.63</c:v>
                </c:pt>
                <c:pt idx="214417">
                  <c:v>56053.13</c:v>
                </c:pt>
                <c:pt idx="214418">
                  <c:v>62797.03</c:v>
                </c:pt>
                <c:pt idx="214419">
                  <c:v>66778.48</c:v>
                </c:pt>
                <c:pt idx="214420">
                  <c:v>74795.25</c:v>
                </c:pt>
                <c:pt idx="214421">
                  <c:v>61732.11</c:v>
                </c:pt>
                <c:pt idx="214422">
                  <c:v>59513.56</c:v>
                </c:pt>
                <c:pt idx="214423">
                  <c:v>46456.09</c:v>
                </c:pt>
                <c:pt idx="214424">
                  <c:v>52161.21</c:v>
                </c:pt>
                <c:pt idx="214425">
                  <c:v>53806.53</c:v>
                </c:pt>
                <c:pt idx="214426">
                  <c:v>49418.67</c:v>
                </c:pt>
                <c:pt idx="214427">
                  <c:v>50001.33</c:v>
                </c:pt>
                <c:pt idx="214428">
                  <c:v>62600.42</c:v>
                </c:pt>
                <c:pt idx="214429">
                  <c:v>57168.39</c:v>
                </c:pt>
                <c:pt idx="214430">
                  <c:v>101759.51</c:v>
                </c:pt>
                <c:pt idx="214431">
                  <c:v>64610.26</c:v>
                </c:pt>
                <c:pt idx="214432">
                  <c:v>393705.2</c:v>
                </c:pt>
                <c:pt idx="214433">
                  <c:v>131900.84</c:v>
                </c:pt>
                <c:pt idx="214434">
                  <c:v>88711.46</c:v>
                </c:pt>
                <c:pt idx="214435">
                  <c:v>143981.82999999999</c:v>
                </c:pt>
                <c:pt idx="214436">
                  <c:v>223965.88</c:v>
                </c:pt>
                <c:pt idx="214437">
                  <c:v>57934.7</c:v>
                </c:pt>
                <c:pt idx="214438">
                  <c:v>56055.15</c:v>
                </c:pt>
                <c:pt idx="214439">
                  <c:v>50798.17</c:v>
                </c:pt>
                <c:pt idx="214440">
                  <c:v>54347.7</c:v>
                </c:pt>
                <c:pt idx="214441">
                  <c:v>55441.279999999999</c:v>
                </c:pt>
                <c:pt idx="214442">
                  <c:v>70392.929999999993</c:v>
                </c:pt>
                <c:pt idx="214443">
                  <c:v>88642.75</c:v>
                </c:pt>
                <c:pt idx="214444">
                  <c:v>72196.83</c:v>
                </c:pt>
                <c:pt idx="214445">
                  <c:v>73011.63</c:v>
                </c:pt>
                <c:pt idx="214446">
                  <c:v>94754.18</c:v>
                </c:pt>
                <c:pt idx="214447">
                  <c:v>74084.639999999999</c:v>
                </c:pt>
                <c:pt idx="214448">
                  <c:v>63381.15</c:v>
                </c:pt>
                <c:pt idx="214449">
                  <c:v>64816.57</c:v>
                </c:pt>
                <c:pt idx="214450">
                  <c:v>59049.3</c:v>
                </c:pt>
                <c:pt idx="214451">
                  <c:v>53685.38</c:v>
                </c:pt>
                <c:pt idx="214452">
                  <c:v>58308.44</c:v>
                </c:pt>
                <c:pt idx="214453">
                  <c:v>60330.16</c:v>
                </c:pt>
                <c:pt idx="214454">
                  <c:v>43259.05</c:v>
                </c:pt>
                <c:pt idx="214455">
                  <c:v>48748.11</c:v>
                </c:pt>
                <c:pt idx="214456">
                  <c:v>56357.02</c:v>
                </c:pt>
                <c:pt idx="214457">
                  <c:v>53842.79</c:v>
                </c:pt>
                <c:pt idx="214458">
                  <c:v>45087.81</c:v>
                </c:pt>
                <c:pt idx="214459">
                  <c:v>44356.27</c:v>
                </c:pt>
                <c:pt idx="214460">
                  <c:v>39198.76</c:v>
                </c:pt>
                <c:pt idx="214461">
                  <c:v>64387.94</c:v>
                </c:pt>
                <c:pt idx="214462">
                  <c:v>55658.04</c:v>
                </c:pt>
                <c:pt idx="214463">
                  <c:v>52854.19</c:v>
                </c:pt>
                <c:pt idx="214464">
                  <c:v>52063.79</c:v>
                </c:pt>
                <c:pt idx="214465">
                  <c:v>47583.96</c:v>
                </c:pt>
                <c:pt idx="214466">
                  <c:v>47416.94</c:v>
                </c:pt>
                <c:pt idx="214467">
                  <c:v>55760.31</c:v>
                </c:pt>
                <c:pt idx="214468">
                  <c:v>50288.14</c:v>
                </c:pt>
                <c:pt idx="214469">
                  <c:v>54178.51</c:v>
                </c:pt>
                <c:pt idx="214470">
                  <c:v>59671.98</c:v>
                </c:pt>
                <c:pt idx="214471">
                  <c:v>64374.18</c:v>
                </c:pt>
                <c:pt idx="214472">
                  <c:v>51404.11</c:v>
                </c:pt>
                <c:pt idx="214473">
                  <c:v>55461.66</c:v>
                </c:pt>
                <c:pt idx="214474">
                  <c:v>53105.53</c:v>
                </c:pt>
                <c:pt idx="214475">
                  <c:v>48366.69</c:v>
                </c:pt>
                <c:pt idx="214476">
                  <c:v>56391.86</c:v>
                </c:pt>
                <c:pt idx="214477">
                  <c:v>61258.13</c:v>
                </c:pt>
                <c:pt idx="214478">
                  <c:v>53118.85</c:v>
                </c:pt>
                <c:pt idx="214479">
                  <c:v>75976.289999999994</c:v>
                </c:pt>
                <c:pt idx="214480">
                  <c:v>75432.34</c:v>
                </c:pt>
                <c:pt idx="214481">
                  <c:v>77602.789999999994</c:v>
                </c:pt>
                <c:pt idx="214482">
                  <c:v>74916.509999999995</c:v>
                </c:pt>
                <c:pt idx="214483">
                  <c:v>69890.710000000006</c:v>
                </c:pt>
                <c:pt idx="214484">
                  <c:v>345532.23</c:v>
                </c:pt>
                <c:pt idx="214485">
                  <c:v>74880.78</c:v>
                </c:pt>
                <c:pt idx="214486">
                  <c:v>79402</c:v>
                </c:pt>
                <c:pt idx="214487">
                  <c:v>104263.4</c:v>
                </c:pt>
                <c:pt idx="214488">
                  <c:v>180772.95</c:v>
                </c:pt>
                <c:pt idx="214489">
                  <c:v>74416.320000000007</c:v>
                </c:pt>
                <c:pt idx="214490">
                  <c:v>44642.25</c:v>
                </c:pt>
                <c:pt idx="214491">
                  <c:v>45300.01</c:v>
                </c:pt>
                <c:pt idx="214492">
                  <c:v>55946.51</c:v>
                </c:pt>
                <c:pt idx="214493">
                  <c:v>46475.12</c:v>
                </c:pt>
                <c:pt idx="214494">
                  <c:v>72634.27</c:v>
                </c:pt>
                <c:pt idx="214495">
                  <c:v>95583.2</c:v>
                </c:pt>
                <c:pt idx="214496">
                  <c:v>78316.759999999995</c:v>
                </c:pt>
                <c:pt idx="214497">
                  <c:v>69075.429999999993</c:v>
                </c:pt>
                <c:pt idx="214498">
                  <c:v>74045.320000000007</c:v>
                </c:pt>
                <c:pt idx="214499">
                  <c:v>62923.57</c:v>
                </c:pt>
                <c:pt idx="214500">
                  <c:v>62941</c:v>
                </c:pt>
                <c:pt idx="214501">
                  <c:v>49616.32</c:v>
                </c:pt>
                <c:pt idx="214502">
                  <c:v>41964.08</c:v>
                </c:pt>
                <c:pt idx="214503">
                  <c:v>51484.04</c:v>
                </c:pt>
                <c:pt idx="214504">
                  <c:v>42264.51</c:v>
                </c:pt>
                <c:pt idx="214505">
                  <c:v>45442.62</c:v>
                </c:pt>
                <c:pt idx="214506">
                  <c:v>39988.21</c:v>
                </c:pt>
                <c:pt idx="214507">
                  <c:v>51398.74</c:v>
                </c:pt>
                <c:pt idx="214508">
                  <c:v>49732.94</c:v>
                </c:pt>
                <c:pt idx="214509">
                  <c:v>46764.12</c:v>
                </c:pt>
                <c:pt idx="214510">
                  <c:v>48393.36</c:v>
                </c:pt>
                <c:pt idx="214511">
                  <c:v>38491.589999999997</c:v>
                </c:pt>
                <c:pt idx="214512">
                  <c:v>42264.15</c:v>
                </c:pt>
                <c:pt idx="214513">
                  <c:v>52244.08</c:v>
                </c:pt>
                <c:pt idx="214514">
                  <c:v>50259.32</c:v>
                </c:pt>
                <c:pt idx="214515">
                  <c:v>45293.99</c:v>
                </c:pt>
                <c:pt idx="214516">
                  <c:v>47169.35</c:v>
                </c:pt>
                <c:pt idx="214517">
                  <c:v>41937.69</c:v>
                </c:pt>
                <c:pt idx="214518">
                  <c:v>40028.230000000003</c:v>
                </c:pt>
                <c:pt idx="214519">
                  <c:v>44383.360000000001</c:v>
                </c:pt>
                <c:pt idx="214520">
                  <c:v>54592.82</c:v>
                </c:pt>
                <c:pt idx="214521">
                  <c:v>53959.93</c:v>
                </c:pt>
                <c:pt idx="214522">
                  <c:v>50131.7</c:v>
                </c:pt>
                <c:pt idx="214523">
                  <c:v>53353.59</c:v>
                </c:pt>
                <c:pt idx="214524">
                  <c:v>54182.71</c:v>
                </c:pt>
                <c:pt idx="214525">
                  <c:v>60002.18</c:v>
                </c:pt>
                <c:pt idx="214526">
                  <c:v>49474.8</c:v>
                </c:pt>
                <c:pt idx="214527">
                  <c:v>58203.35</c:v>
                </c:pt>
                <c:pt idx="214528">
                  <c:v>73932.92</c:v>
                </c:pt>
                <c:pt idx="214529">
                  <c:v>55455.79</c:v>
                </c:pt>
                <c:pt idx="214530">
                  <c:v>62864.31</c:v>
                </c:pt>
                <c:pt idx="214531">
                  <c:v>56591.38</c:v>
                </c:pt>
                <c:pt idx="214532">
                  <c:v>65284.84</c:v>
                </c:pt>
                <c:pt idx="214533">
                  <c:v>19284.240000000002</c:v>
                </c:pt>
                <c:pt idx="214534">
                  <c:v>17002.810000000001</c:v>
                </c:pt>
                <c:pt idx="214535">
                  <c:v>18849.71</c:v>
                </c:pt>
                <c:pt idx="214536">
                  <c:v>18938.2</c:v>
                </c:pt>
                <c:pt idx="214537">
                  <c:v>19136.009999999998</c:v>
                </c:pt>
                <c:pt idx="214538">
                  <c:v>18004.490000000002</c:v>
                </c:pt>
                <c:pt idx="214539">
                  <c:v>17161.63</c:v>
                </c:pt>
                <c:pt idx="214540">
                  <c:v>17372.11</c:v>
                </c:pt>
                <c:pt idx="214541">
                  <c:v>17291.599999999999</c:v>
                </c:pt>
                <c:pt idx="214542">
                  <c:v>18368.28</c:v>
                </c:pt>
                <c:pt idx="214543">
                  <c:v>19427.46</c:v>
                </c:pt>
                <c:pt idx="214544">
                  <c:v>17286.32</c:v>
                </c:pt>
                <c:pt idx="214545">
                  <c:v>17787.64</c:v>
                </c:pt>
                <c:pt idx="214546">
                  <c:v>19353.72</c:v>
                </c:pt>
                <c:pt idx="214547">
                  <c:v>17756.830000000002</c:v>
                </c:pt>
                <c:pt idx="214548">
                  <c:v>15063.84</c:v>
                </c:pt>
                <c:pt idx="214549">
                  <c:v>18600.509999999998</c:v>
                </c:pt>
                <c:pt idx="214550">
                  <c:v>20937.45</c:v>
                </c:pt>
                <c:pt idx="214551">
                  <c:v>19858.2</c:v>
                </c:pt>
                <c:pt idx="214552">
                  <c:v>21464.48</c:v>
                </c:pt>
                <c:pt idx="214553">
                  <c:v>19630.419999999998</c:v>
                </c:pt>
                <c:pt idx="214554">
                  <c:v>19897.95</c:v>
                </c:pt>
                <c:pt idx="214555">
                  <c:v>20252.29</c:v>
                </c:pt>
                <c:pt idx="214556">
                  <c:v>21379.9</c:v>
                </c:pt>
                <c:pt idx="214557">
                  <c:v>19643.98</c:v>
                </c:pt>
                <c:pt idx="214558">
                  <c:v>20280.12</c:v>
                </c:pt>
                <c:pt idx="214559">
                  <c:v>23470.02</c:v>
                </c:pt>
                <c:pt idx="214560">
                  <c:v>21616.33</c:v>
                </c:pt>
                <c:pt idx="214561">
                  <c:v>23803.63</c:v>
                </c:pt>
                <c:pt idx="214562">
                  <c:v>25638.34</c:v>
                </c:pt>
                <c:pt idx="214563">
                  <c:v>23662.67</c:v>
                </c:pt>
                <c:pt idx="214564">
                  <c:v>22174.91</c:v>
                </c:pt>
                <c:pt idx="214565">
                  <c:v>21355.95</c:v>
                </c:pt>
                <c:pt idx="214566">
                  <c:v>18429.68</c:v>
                </c:pt>
                <c:pt idx="214567">
                  <c:v>19305.259999999998</c:v>
                </c:pt>
                <c:pt idx="214568">
                  <c:v>19914.169999999998</c:v>
                </c:pt>
                <c:pt idx="214569">
                  <c:v>18733.34</c:v>
                </c:pt>
                <c:pt idx="214570">
                  <c:v>19248.79</c:v>
                </c:pt>
                <c:pt idx="214571">
                  <c:v>16650.830000000002</c:v>
                </c:pt>
                <c:pt idx="214572">
                  <c:v>19998.11</c:v>
                </c:pt>
                <c:pt idx="214573">
                  <c:v>19414.650000000001</c:v>
                </c:pt>
                <c:pt idx="214574">
                  <c:v>15760.7</c:v>
                </c:pt>
                <c:pt idx="214575">
                  <c:v>29922.53</c:v>
                </c:pt>
                <c:pt idx="214576">
                  <c:v>16469.73</c:v>
                </c:pt>
                <c:pt idx="214577">
                  <c:v>16401.650000000001</c:v>
                </c:pt>
                <c:pt idx="214578">
                  <c:v>16291.52</c:v>
                </c:pt>
                <c:pt idx="214579">
                  <c:v>21426.21</c:v>
                </c:pt>
                <c:pt idx="214580">
                  <c:v>17257.46</c:v>
                </c:pt>
                <c:pt idx="214581">
                  <c:v>25209.3</c:v>
                </c:pt>
                <c:pt idx="214582">
                  <c:v>17959.46</c:v>
                </c:pt>
                <c:pt idx="214583">
                  <c:v>18687</c:v>
                </c:pt>
                <c:pt idx="214584">
                  <c:v>15228.02</c:v>
                </c:pt>
                <c:pt idx="214585">
                  <c:v>14028.45</c:v>
                </c:pt>
                <c:pt idx="214586">
                  <c:v>17447.59</c:v>
                </c:pt>
                <c:pt idx="214587">
                  <c:v>19047.02</c:v>
                </c:pt>
                <c:pt idx="214588">
                  <c:v>19759.02</c:v>
                </c:pt>
                <c:pt idx="214589">
                  <c:v>21246.14</c:v>
                </c:pt>
                <c:pt idx="214590">
                  <c:v>20244.72</c:v>
                </c:pt>
                <c:pt idx="214591">
                  <c:v>18650.37</c:v>
                </c:pt>
                <c:pt idx="214592">
                  <c:v>19096.95</c:v>
                </c:pt>
                <c:pt idx="214593">
                  <c:v>17584.509999999998</c:v>
                </c:pt>
                <c:pt idx="214594">
                  <c:v>21392.240000000002</c:v>
                </c:pt>
                <c:pt idx="214595">
                  <c:v>18106.79</c:v>
                </c:pt>
                <c:pt idx="214596">
                  <c:v>18950.919999999998</c:v>
                </c:pt>
                <c:pt idx="214597">
                  <c:v>15167</c:v>
                </c:pt>
                <c:pt idx="214598">
                  <c:v>18441.060000000001</c:v>
                </c:pt>
                <c:pt idx="214599">
                  <c:v>17666</c:v>
                </c:pt>
                <c:pt idx="214600">
                  <c:v>18438.439999999999</c:v>
                </c:pt>
                <c:pt idx="214601">
                  <c:v>17503.2</c:v>
                </c:pt>
                <c:pt idx="214602">
                  <c:v>19094.84</c:v>
                </c:pt>
                <c:pt idx="214603">
                  <c:v>17737.669999999998</c:v>
                </c:pt>
                <c:pt idx="214604">
                  <c:v>17518.62</c:v>
                </c:pt>
                <c:pt idx="214605">
                  <c:v>18709.830000000002</c:v>
                </c:pt>
                <c:pt idx="214606">
                  <c:v>18202.509999999998</c:v>
                </c:pt>
                <c:pt idx="214607">
                  <c:v>17357.37</c:v>
                </c:pt>
                <c:pt idx="214608">
                  <c:v>17730.37</c:v>
                </c:pt>
                <c:pt idx="214609">
                  <c:v>14426.59</c:v>
                </c:pt>
                <c:pt idx="214610">
                  <c:v>19400.39</c:v>
                </c:pt>
                <c:pt idx="214611">
                  <c:v>17894.099999999999</c:v>
                </c:pt>
                <c:pt idx="214612">
                  <c:v>22050.68</c:v>
                </c:pt>
                <c:pt idx="214613">
                  <c:v>22045.22</c:v>
                </c:pt>
                <c:pt idx="214614">
                  <c:v>22391.03</c:v>
                </c:pt>
                <c:pt idx="214615">
                  <c:v>17542.349999999999</c:v>
                </c:pt>
                <c:pt idx="214616">
                  <c:v>20836.03</c:v>
                </c:pt>
                <c:pt idx="214617">
                  <c:v>16986.04</c:v>
                </c:pt>
                <c:pt idx="214618">
                  <c:v>17781.509999999998</c:v>
                </c:pt>
                <c:pt idx="214619">
                  <c:v>17628.25</c:v>
                </c:pt>
                <c:pt idx="214620">
                  <c:v>18759.900000000001</c:v>
                </c:pt>
                <c:pt idx="214621">
                  <c:v>18210.060000000001</c:v>
                </c:pt>
                <c:pt idx="214622">
                  <c:v>17266.66</c:v>
                </c:pt>
                <c:pt idx="214623">
                  <c:v>17488.87</c:v>
                </c:pt>
                <c:pt idx="214624">
                  <c:v>17257.669999999998</c:v>
                </c:pt>
                <c:pt idx="214625">
                  <c:v>17657.48</c:v>
                </c:pt>
                <c:pt idx="214626">
                  <c:v>15197.17</c:v>
                </c:pt>
                <c:pt idx="214627">
                  <c:v>25859.8</c:v>
                </c:pt>
                <c:pt idx="214628">
                  <c:v>14657.85</c:v>
                </c:pt>
                <c:pt idx="214629">
                  <c:v>13790.62</c:v>
                </c:pt>
                <c:pt idx="214630">
                  <c:v>14621.54</c:v>
                </c:pt>
                <c:pt idx="214631">
                  <c:v>20064.72</c:v>
                </c:pt>
                <c:pt idx="214632">
                  <c:v>21554.03</c:v>
                </c:pt>
                <c:pt idx="214633">
                  <c:v>22209.53</c:v>
                </c:pt>
                <c:pt idx="214634">
                  <c:v>19441.77</c:v>
                </c:pt>
                <c:pt idx="214635">
                  <c:v>17125.91</c:v>
                </c:pt>
                <c:pt idx="214636">
                  <c:v>13343.92</c:v>
                </c:pt>
                <c:pt idx="214637">
                  <c:v>17662.89</c:v>
                </c:pt>
                <c:pt idx="214638">
                  <c:v>18341.330000000002</c:v>
                </c:pt>
                <c:pt idx="214639">
                  <c:v>16834.71</c:v>
                </c:pt>
                <c:pt idx="214640">
                  <c:v>18775.439999999999</c:v>
                </c:pt>
                <c:pt idx="214641">
                  <c:v>19178.990000000002</c:v>
                </c:pt>
                <c:pt idx="214642">
                  <c:v>19589.63</c:v>
                </c:pt>
                <c:pt idx="214643">
                  <c:v>14283.25</c:v>
                </c:pt>
                <c:pt idx="214644">
                  <c:v>16188.98</c:v>
                </c:pt>
                <c:pt idx="214645">
                  <c:v>17786.73</c:v>
                </c:pt>
                <c:pt idx="214646">
                  <c:v>19503.88</c:v>
                </c:pt>
                <c:pt idx="214647">
                  <c:v>16870.599999999999</c:v>
                </c:pt>
                <c:pt idx="214648">
                  <c:v>17717.43</c:v>
                </c:pt>
                <c:pt idx="214649">
                  <c:v>16693.52</c:v>
                </c:pt>
                <c:pt idx="214650">
                  <c:v>17391.669999999998</c:v>
                </c:pt>
                <c:pt idx="214651">
                  <c:v>17558.57</c:v>
                </c:pt>
                <c:pt idx="214652">
                  <c:v>14920.91</c:v>
                </c:pt>
                <c:pt idx="214653">
                  <c:v>17086.5</c:v>
                </c:pt>
                <c:pt idx="214654">
                  <c:v>16962.05</c:v>
                </c:pt>
                <c:pt idx="214655">
                  <c:v>17807.689999999999</c:v>
                </c:pt>
                <c:pt idx="214656">
                  <c:v>17195.03</c:v>
                </c:pt>
                <c:pt idx="214657">
                  <c:v>16511.18</c:v>
                </c:pt>
                <c:pt idx="214658">
                  <c:v>18171.77</c:v>
                </c:pt>
                <c:pt idx="214659">
                  <c:v>18030.650000000001</c:v>
                </c:pt>
                <c:pt idx="214660">
                  <c:v>16728.080000000002</c:v>
                </c:pt>
                <c:pt idx="214661">
                  <c:v>19593.22</c:v>
                </c:pt>
                <c:pt idx="214662">
                  <c:v>18568.23</c:v>
                </c:pt>
                <c:pt idx="214663">
                  <c:v>20887.16</c:v>
                </c:pt>
                <c:pt idx="214664">
                  <c:v>20260.759999999998</c:v>
                </c:pt>
                <c:pt idx="214665">
                  <c:v>23652.84</c:v>
                </c:pt>
                <c:pt idx="214666">
                  <c:v>24955.71</c:v>
                </c:pt>
                <c:pt idx="214667">
                  <c:v>18747.53</c:v>
                </c:pt>
                <c:pt idx="214668">
                  <c:v>19701.68</c:v>
                </c:pt>
                <c:pt idx="214669">
                  <c:v>15393.44</c:v>
                </c:pt>
                <c:pt idx="214670">
                  <c:v>14749.39</c:v>
                </c:pt>
                <c:pt idx="214671">
                  <c:v>15772.9</c:v>
                </c:pt>
                <c:pt idx="214672">
                  <c:v>18831.11</c:v>
                </c:pt>
                <c:pt idx="214673">
                  <c:v>18129.43</c:v>
                </c:pt>
                <c:pt idx="214674">
                  <c:v>15042.64</c:v>
                </c:pt>
                <c:pt idx="214675">
                  <c:v>15270.62</c:v>
                </c:pt>
                <c:pt idx="214676">
                  <c:v>477</c:v>
                </c:pt>
                <c:pt idx="214677">
                  <c:v>159</c:v>
                </c:pt>
                <c:pt idx="214678">
                  <c:v>198</c:v>
                </c:pt>
                <c:pt idx="214679">
                  <c:v>198</c:v>
                </c:pt>
                <c:pt idx="214680">
                  <c:v>198</c:v>
                </c:pt>
                <c:pt idx="214681">
                  <c:v>13</c:v>
                </c:pt>
                <c:pt idx="214682">
                  <c:v>12</c:v>
                </c:pt>
                <c:pt idx="214683">
                  <c:v>12</c:v>
                </c:pt>
                <c:pt idx="214684">
                  <c:v>-12</c:v>
                </c:pt>
                <c:pt idx="214685">
                  <c:v>12</c:v>
                </c:pt>
                <c:pt idx="214686">
                  <c:v>12</c:v>
                </c:pt>
                <c:pt idx="214687">
                  <c:v>19110.66</c:v>
                </c:pt>
                <c:pt idx="214688">
                  <c:v>17959.419999999998</c:v>
                </c:pt>
                <c:pt idx="214689">
                  <c:v>19554.400000000001</c:v>
                </c:pt>
                <c:pt idx="214690">
                  <c:v>18109.689999999999</c:v>
                </c:pt>
                <c:pt idx="214691">
                  <c:v>20183.310000000001</c:v>
                </c:pt>
                <c:pt idx="214692">
                  <c:v>17308.349999999999</c:v>
                </c:pt>
                <c:pt idx="214693">
                  <c:v>18690.93</c:v>
                </c:pt>
                <c:pt idx="214694">
                  <c:v>17127.7</c:v>
                </c:pt>
                <c:pt idx="214695">
                  <c:v>19418.68</c:v>
                </c:pt>
                <c:pt idx="214696">
                  <c:v>16993.22</c:v>
                </c:pt>
                <c:pt idx="214697">
                  <c:v>18256.43</c:v>
                </c:pt>
                <c:pt idx="214698">
                  <c:v>16584.22</c:v>
                </c:pt>
                <c:pt idx="214699">
                  <c:v>16911.310000000001</c:v>
                </c:pt>
                <c:pt idx="214700">
                  <c:v>17344.32</c:v>
                </c:pt>
                <c:pt idx="214701">
                  <c:v>16460.98</c:v>
                </c:pt>
                <c:pt idx="214702">
                  <c:v>17686.07</c:v>
                </c:pt>
                <c:pt idx="214703">
                  <c:v>18079.2</c:v>
                </c:pt>
                <c:pt idx="214704">
                  <c:v>16873.79</c:v>
                </c:pt>
                <c:pt idx="214705">
                  <c:v>18371.32</c:v>
                </c:pt>
                <c:pt idx="214706">
                  <c:v>17203.830000000002</c:v>
                </c:pt>
                <c:pt idx="214707">
                  <c:v>17688.77</c:v>
                </c:pt>
                <c:pt idx="214708">
                  <c:v>18126.03</c:v>
                </c:pt>
                <c:pt idx="214709">
                  <c:v>18338.080000000002</c:v>
                </c:pt>
                <c:pt idx="214710">
                  <c:v>17000.150000000001</c:v>
                </c:pt>
                <c:pt idx="214711">
                  <c:v>17783.78</c:v>
                </c:pt>
                <c:pt idx="214712">
                  <c:v>17122.16</c:v>
                </c:pt>
                <c:pt idx="214713">
                  <c:v>18175.41</c:v>
                </c:pt>
                <c:pt idx="214714">
                  <c:v>16569.48</c:v>
                </c:pt>
                <c:pt idx="214715">
                  <c:v>17024.830000000002</c:v>
                </c:pt>
                <c:pt idx="214716">
                  <c:v>16344.24</c:v>
                </c:pt>
                <c:pt idx="214717">
                  <c:v>18746.439999999999</c:v>
                </c:pt>
                <c:pt idx="214718">
                  <c:v>16681.990000000002</c:v>
                </c:pt>
                <c:pt idx="214719">
                  <c:v>16333.85</c:v>
                </c:pt>
                <c:pt idx="214720">
                  <c:v>18622.7</c:v>
                </c:pt>
                <c:pt idx="214721">
                  <c:v>15559.8</c:v>
                </c:pt>
                <c:pt idx="214722">
                  <c:v>17908.91</c:v>
                </c:pt>
                <c:pt idx="214723">
                  <c:v>17185.48</c:v>
                </c:pt>
                <c:pt idx="214724">
                  <c:v>14490.28</c:v>
                </c:pt>
                <c:pt idx="214725">
                  <c:v>15987.9</c:v>
                </c:pt>
                <c:pt idx="214726">
                  <c:v>15856.59</c:v>
                </c:pt>
                <c:pt idx="214727">
                  <c:v>16140.11</c:v>
                </c:pt>
                <c:pt idx="214728">
                  <c:v>16145.22</c:v>
                </c:pt>
                <c:pt idx="214729">
                  <c:v>17312.78</c:v>
                </c:pt>
                <c:pt idx="214730">
                  <c:v>16156.16</c:v>
                </c:pt>
                <c:pt idx="214731">
                  <c:v>16758.27</c:v>
                </c:pt>
                <c:pt idx="214732">
                  <c:v>17056.95</c:v>
                </c:pt>
                <c:pt idx="214733">
                  <c:v>21466.07</c:v>
                </c:pt>
                <c:pt idx="214734">
                  <c:v>12324.72</c:v>
                </c:pt>
                <c:pt idx="214735">
                  <c:v>13524.93</c:v>
                </c:pt>
                <c:pt idx="214736">
                  <c:v>13784.14</c:v>
                </c:pt>
                <c:pt idx="214737">
                  <c:v>15259.79</c:v>
                </c:pt>
                <c:pt idx="214738">
                  <c:v>15186.63</c:v>
                </c:pt>
                <c:pt idx="214739">
                  <c:v>15396.85</c:v>
                </c:pt>
                <c:pt idx="214740">
                  <c:v>16351.41</c:v>
                </c:pt>
                <c:pt idx="214741">
                  <c:v>16663.45</c:v>
                </c:pt>
                <c:pt idx="214742">
                  <c:v>16786</c:v>
                </c:pt>
                <c:pt idx="214743">
                  <c:v>20330.27</c:v>
                </c:pt>
                <c:pt idx="214744">
                  <c:v>15482.08</c:v>
                </c:pt>
                <c:pt idx="214745">
                  <c:v>17439.14</c:v>
                </c:pt>
                <c:pt idx="214746">
                  <c:v>16368.58</c:v>
                </c:pt>
                <c:pt idx="214747">
                  <c:v>17318.509999999998</c:v>
                </c:pt>
                <c:pt idx="214748">
                  <c:v>17303.38</c:v>
                </c:pt>
                <c:pt idx="214749">
                  <c:v>17883.03</c:v>
                </c:pt>
                <c:pt idx="214750">
                  <c:v>17232.34</c:v>
                </c:pt>
                <c:pt idx="214751">
                  <c:v>16075.97</c:v>
                </c:pt>
                <c:pt idx="214752">
                  <c:v>17398.939999999999</c:v>
                </c:pt>
                <c:pt idx="214753">
                  <c:v>15837.8</c:v>
                </c:pt>
                <c:pt idx="214754">
                  <c:v>16461.5</c:v>
                </c:pt>
                <c:pt idx="214755">
                  <c:v>18051.96</c:v>
                </c:pt>
                <c:pt idx="214756">
                  <c:v>17389.560000000001</c:v>
                </c:pt>
                <c:pt idx="214757">
                  <c:v>16907.02</c:v>
                </c:pt>
                <c:pt idx="214758">
                  <c:v>16884.36</c:v>
                </c:pt>
                <c:pt idx="214759">
                  <c:v>16862.22</c:v>
                </c:pt>
                <c:pt idx="214760">
                  <c:v>19086.52</c:v>
                </c:pt>
                <c:pt idx="214761">
                  <c:v>16980.169999999998</c:v>
                </c:pt>
                <c:pt idx="214762">
                  <c:v>18093.009999999998</c:v>
                </c:pt>
                <c:pt idx="214763">
                  <c:v>18087.36</c:v>
                </c:pt>
                <c:pt idx="214764">
                  <c:v>15651.17</c:v>
                </c:pt>
                <c:pt idx="214765">
                  <c:v>17626.52</c:v>
                </c:pt>
                <c:pt idx="214766">
                  <c:v>17659.36</c:v>
                </c:pt>
                <c:pt idx="214767">
                  <c:v>16227.25</c:v>
                </c:pt>
                <c:pt idx="214768">
                  <c:v>21589.38</c:v>
                </c:pt>
                <c:pt idx="214769">
                  <c:v>15292.38</c:v>
                </c:pt>
                <c:pt idx="214770">
                  <c:v>19001.419999999998</c:v>
                </c:pt>
                <c:pt idx="214771">
                  <c:v>17524.89</c:v>
                </c:pt>
                <c:pt idx="214772">
                  <c:v>16458.11</c:v>
                </c:pt>
                <c:pt idx="214773">
                  <c:v>17770.490000000002</c:v>
                </c:pt>
                <c:pt idx="214774">
                  <c:v>17350.09</c:v>
                </c:pt>
                <c:pt idx="214775">
                  <c:v>17270.8</c:v>
                </c:pt>
                <c:pt idx="214776">
                  <c:v>16334.72</c:v>
                </c:pt>
                <c:pt idx="214777">
                  <c:v>18734.080000000002</c:v>
                </c:pt>
                <c:pt idx="214778">
                  <c:v>19041</c:v>
                </c:pt>
                <c:pt idx="214779">
                  <c:v>18905.689999999999</c:v>
                </c:pt>
                <c:pt idx="214780">
                  <c:v>16798.7</c:v>
                </c:pt>
                <c:pt idx="214781">
                  <c:v>18098.23</c:v>
                </c:pt>
                <c:pt idx="214782">
                  <c:v>18078.71</c:v>
                </c:pt>
                <c:pt idx="214783">
                  <c:v>17652</c:v>
                </c:pt>
                <c:pt idx="214784">
                  <c:v>20102.36</c:v>
                </c:pt>
                <c:pt idx="214785">
                  <c:v>23193.75</c:v>
                </c:pt>
                <c:pt idx="214786">
                  <c:v>14071.19</c:v>
                </c:pt>
                <c:pt idx="214787">
                  <c:v>15327.73</c:v>
                </c:pt>
                <c:pt idx="214788">
                  <c:v>16051.66</c:v>
                </c:pt>
                <c:pt idx="214789">
                  <c:v>16948.740000000002</c:v>
                </c:pt>
                <c:pt idx="214790">
                  <c:v>15127.95</c:v>
                </c:pt>
                <c:pt idx="214791">
                  <c:v>17457.3</c:v>
                </c:pt>
                <c:pt idx="214792">
                  <c:v>17403.04</c:v>
                </c:pt>
                <c:pt idx="214793">
                  <c:v>17724.009999999998</c:v>
                </c:pt>
                <c:pt idx="214794">
                  <c:v>16820.759999999998</c:v>
                </c:pt>
                <c:pt idx="214795">
                  <c:v>19897.45</c:v>
                </c:pt>
                <c:pt idx="214796">
                  <c:v>17993.71</c:v>
                </c:pt>
                <c:pt idx="214797">
                  <c:v>16207.24</c:v>
                </c:pt>
                <c:pt idx="214798">
                  <c:v>16008.58</c:v>
                </c:pt>
                <c:pt idx="214799">
                  <c:v>15717.95</c:v>
                </c:pt>
                <c:pt idx="214800">
                  <c:v>19175.849999999999</c:v>
                </c:pt>
                <c:pt idx="214801">
                  <c:v>14483.66</c:v>
                </c:pt>
                <c:pt idx="214802">
                  <c:v>14213.92</c:v>
                </c:pt>
                <c:pt idx="214803">
                  <c:v>17250.05</c:v>
                </c:pt>
                <c:pt idx="214804">
                  <c:v>16468.41</c:v>
                </c:pt>
                <c:pt idx="214805">
                  <c:v>14947.96</c:v>
                </c:pt>
                <c:pt idx="214806">
                  <c:v>15028.65</c:v>
                </c:pt>
                <c:pt idx="214807">
                  <c:v>14166.15</c:v>
                </c:pt>
                <c:pt idx="214808">
                  <c:v>15119.45</c:v>
                </c:pt>
                <c:pt idx="214809">
                  <c:v>19088.54</c:v>
                </c:pt>
                <c:pt idx="214810">
                  <c:v>14375.97</c:v>
                </c:pt>
                <c:pt idx="214811">
                  <c:v>13609</c:v>
                </c:pt>
                <c:pt idx="214812">
                  <c:v>16557.03</c:v>
                </c:pt>
                <c:pt idx="214813">
                  <c:v>15876.74</c:v>
                </c:pt>
                <c:pt idx="214814">
                  <c:v>15252.41</c:v>
                </c:pt>
                <c:pt idx="214815">
                  <c:v>14913.36</c:v>
                </c:pt>
                <c:pt idx="214816">
                  <c:v>15093.6</c:v>
                </c:pt>
                <c:pt idx="214817">
                  <c:v>16939.79</c:v>
                </c:pt>
                <c:pt idx="214818">
                  <c:v>16018.05</c:v>
                </c:pt>
                <c:pt idx="214819">
                  <c:v>15072.52</c:v>
                </c:pt>
                <c:pt idx="214820">
                  <c:v>14623.95</c:v>
                </c:pt>
                <c:pt idx="214821">
                  <c:v>15471.55</c:v>
                </c:pt>
                <c:pt idx="214822">
                  <c:v>17241.150000000001</c:v>
                </c:pt>
                <c:pt idx="214823">
                  <c:v>14226.47</c:v>
                </c:pt>
                <c:pt idx="214824">
                  <c:v>16493.900000000001</c:v>
                </c:pt>
                <c:pt idx="214825">
                  <c:v>14065.41</c:v>
                </c:pt>
                <c:pt idx="214826">
                  <c:v>16794.71</c:v>
                </c:pt>
                <c:pt idx="214827">
                  <c:v>15715.89</c:v>
                </c:pt>
                <c:pt idx="214828">
                  <c:v>14506.72</c:v>
                </c:pt>
                <c:pt idx="214829">
                  <c:v>17199.82</c:v>
                </c:pt>
                <c:pt idx="214830">
                  <c:v>1445.48</c:v>
                </c:pt>
                <c:pt idx="214831">
                  <c:v>1524.96</c:v>
                </c:pt>
                <c:pt idx="214832">
                  <c:v>1053.74</c:v>
                </c:pt>
                <c:pt idx="214833">
                  <c:v>1209.3599999999999</c:v>
                </c:pt>
                <c:pt idx="214834">
                  <c:v>1480.94</c:v>
                </c:pt>
                <c:pt idx="214835">
                  <c:v>1007.9</c:v>
                </c:pt>
                <c:pt idx="214836">
                  <c:v>897.66</c:v>
                </c:pt>
                <c:pt idx="214837">
                  <c:v>1144</c:v>
                </c:pt>
                <c:pt idx="214838">
                  <c:v>1268.4000000000001</c:v>
                </c:pt>
                <c:pt idx="214839">
                  <c:v>972.3</c:v>
                </c:pt>
                <c:pt idx="214840">
                  <c:v>1122</c:v>
                </c:pt>
                <c:pt idx="214841">
                  <c:v>1115.26</c:v>
                </c:pt>
                <c:pt idx="214842">
                  <c:v>1057.3800000000001</c:v>
                </c:pt>
                <c:pt idx="214843">
                  <c:v>929.06</c:v>
                </c:pt>
                <c:pt idx="214844">
                  <c:v>895.6</c:v>
                </c:pt>
                <c:pt idx="214845">
                  <c:v>824.2</c:v>
                </c:pt>
                <c:pt idx="214846">
                  <c:v>1147.72</c:v>
                </c:pt>
                <c:pt idx="214847">
                  <c:v>1108.18</c:v>
                </c:pt>
                <c:pt idx="214848">
                  <c:v>849.24</c:v>
                </c:pt>
                <c:pt idx="214849">
                  <c:v>842.84</c:v>
                </c:pt>
                <c:pt idx="214850">
                  <c:v>936.86</c:v>
                </c:pt>
                <c:pt idx="214851">
                  <c:v>816.48</c:v>
                </c:pt>
                <c:pt idx="214852">
                  <c:v>743.68</c:v>
                </c:pt>
                <c:pt idx="214853">
                  <c:v>805.18</c:v>
                </c:pt>
                <c:pt idx="214854">
                  <c:v>913.2</c:v>
                </c:pt>
                <c:pt idx="214855">
                  <c:v>912.42</c:v>
                </c:pt>
                <c:pt idx="214856">
                  <c:v>988.9</c:v>
                </c:pt>
                <c:pt idx="214857">
                  <c:v>927</c:v>
                </c:pt>
                <c:pt idx="214858">
                  <c:v>1065.68</c:v>
                </c:pt>
                <c:pt idx="214859">
                  <c:v>984.68</c:v>
                </c:pt>
                <c:pt idx="214860">
                  <c:v>906.24</c:v>
                </c:pt>
                <c:pt idx="214861">
                  <c:v>728.12</c:v>
                </c:pt>
                <c:pt idx="214862">
                  <c:v>933.52</c:v>
                </c:pt>
                <c:pt idx="214863">
                  <c:v>925</c:v>
                </c:pt>
                <c:pt idx="214864">
                  <c:v>1349.98</c:v>
                </c:pt>
                <c:pt idx="214865">
                  <c:v>1526.56</c:v>
                </c:pt>
                <c:pt idx="214866">
                  <c:v>1180.58</c:v>
                </c:pt>
                <c:pt idx="214867">
                  <c:v>1301.1400000000001</c:v>
                </c:pt>
                <c:pt idx="214868">
                  <c:v>1097.78</c:v>
                </c:pt>
                <c:pt idx="214869">
                  <c:v>1256.8800000000001</c:v>
                </c:pt>
                <c:pt idx="214870">
                  <c:v>1065.7</c:v>
                </c:pt>
                <c:pt idx="214871">
                  <c:v>1410.96</c:v>
                </c:pt>
                <c:pt idx="214872">
                  <c:v>1070.92</c:v>
                </c:pt>
                <c:pt idx="214873">
                  <c:v>1422.02</c:v>
                </c:pt>
                <c:pt idx="214874">
                  <c:v>1364.38</c:v>
                </c:pt>
                <c:pt idx="214875">
                  <c:v>1497.66</c:v>
                </c:pt>
                <c:pt idx="214876">
                  <c:v>1333.82</c:v>
                </c:pt>
                <c:pt idx="214877">
                  <c:v>947.1</c:v>
                </c:pt>
                <c:pt idx="214878">
                  <c:v>1272.06</c:v>
                </c:pt>
                <c:pt idx="214879">
                  <c:v>1297.94</c:v>
                </c:pt>
                <c:pt idx="214880">
                  <c:v>1125.6400000000001</c:v>
                </c:pt>
                <c:pt idx="214881">
                  <c:v>1314.28</c:v>
                </c:pt>
                <c:pt idx="214882">
                  <c:v>1573.56</c:v>
                </c:pt>
                <c:pt idx="214883">
                  <c:v>1226.18</c:v>
                </c:pt>
                <c:pt idx="214884">
                  <c:v>1134.8599999999999</c:v>
                </c:pt>
                <c:pt idx="214885">
                  <c:v>1156.6199999999999</c:v>
                </c:pt>
                <c:pt idx="214886">
                  <c:v>1202.3599999999999</c:v>
                </c:pt>
                <c:pt idx="214887">
                  <c:v>1167.6400000000001</c:v>
                </c:pt>
                <c:pt idx="214888">
                  <c:v>1404.54</c:v>
                </c:pt>
                <c:pt idx="214889">
                  <c:v>1524.08</c:v>
                </c:pt>
                <c:pt idx="214890">
                  <c:v>1570.84</c:v>
                </c:pt>
                <c:pt idx="214891">
                  <c:v>1621.94</c:v>
                </c:pt>
                <c:pt idx="214892">
                  <c:v>1474.26</c:v>
                </c:pt>
                <c:pt idx="214893">
                  <c:v>2607.1799999999998</c:v>
                </c:pt>
                <c:pt idx="214894">
                  <c:v>1668.4</c:v>
                </c:pt>
                <c:pt idx="214895">
                  <c:v>2004.36</c:v>
                </c:pt>
                <c:pt idx="214896">
                  <c:v>2242.27</c:v>
                </c:pt>
                <c:pt idx="214897">
                  <c:v>2078.3000000000002</c:v>
                </c:pt>
                <c:pt idx="214898">
                  <c:v>1908.99</c:v>
                </c:pt>
                <c:pt idx="214899">
                  <c:v>2073.9299999999998</c:v>
                </c:pt>
                <c:pt idx="214900">
                  <c:v>1792.21</c:v>
                </c:pt>
                <c:pt idx="214901">
                  <c:v>1699.6</c:v>
                </c:pt>
                <c:pt idx="214902">
                  <c:v>1413.56</c:v>
                </c:pt>
                <c:pt idx="214903">
                  <c:v>1836.53</c:v>
                </c:pt>
                <c:pt idx="214904">
                  <c:v>1484.31</c:v>
                </c:pt>
                <c:pt idx="214905">
                  <c:v>1601.96</c:v>
                </c:pt>
                <c:pt idx="214906">
                  <c:v>1807.51</c:v>
                </c:pt>
                <c:pt idx="214907">
                  <c:v>1727.21</c:v>
                </c:pt>
                <c:pt idx="214908">
                  <c:v>1454.96</c:v>
                </c:pt>
                <c:pt idx="214909">
                  <c:v>1528.09</c:v>
                </c:pt>
                <c:pt idx="214910">
                  <c:v>1713.71</c:v>
                </c:pt>
                <c:pt idx="214911">
                  <c:v>2184.33</c:v>
                </c:pt>
                <c:pt idx="214912">
                  <c:v>2190.77</c:v>
                </c:pt>
                <c:pt idx="214913">
                  <c:v>2132.62</c:v>
                </c:pt>
                <c:pt idx="214914">
                  <c:v>2049.16</c:v>
                </c:pt>
                <c:pt idx="214915">
                  <c:v>1752.29</c:v>
                </c:pt>
                <c:pt idx="214916">
                  <c:v>1534.15</c:v>
                </c:pt>
                <c:pt idx="214917">
                  <c:v>2047.72</c:v>
                </c:pt>
                <c:pt idx="214918">
                  <c:v>1702.18</c:v>
                </c:pt>
                <c:pt idx="214919">
                  <c:v>1331.3</c:v>
                </c:pt>
                <c:pt idx="214920">
                  <c:v>1830.13</c:v>
                </c:pt>
                <c:pt idx="214921">
                  <c:v>1951.74</c:v>
                </c:pt>
                <c:pt idx="214922">
                  <c:v>1769.92</c:v>
                </c:pt>
                <c:pt idx="214923">
                  <c:v>1804.04</c:v>
                </c:pt>
                <c:pt idx="214924">
                  <c:v>1399.45</c:v>
                </c:pt>
                <c:pt idx="214925">
                  <c:v>1094.5</c:v>
                </c:pt>
                <c:pt idx="214926">
                  <c:v>1977.44</c:v>
                </c:pt>
                <c:pt idx="214927">
                  <c:v>1622.36</c:v>
                </c:pt>
                <c:pt idx="214928">
                  <c:v>1584.56</c:v>
                </c:pt>
                <c:pt idx="214929">
                  <c:v>1229.21</c:v>
                </c:pt>
                <c:pt idx="214930">
                  <c:v>1580.2</c:v>
                </c:pt>
                <c:pt idx="214931">
                  <c:v>1447.22</c:v>
                </c:pt>
                <c:pt idx="214932">
                  <c:v>2001.71</c:v>
                </c:pt>
                <c:pt idx="214933">
                  <c:v>1580.5</c:v>
                </c:pt>
                <c:pt idx="214934">
                  <c:v>1713.84</c:v>
                </c:pt>
                <c:pt idx="214935">
                  <c:v>1946.76</c:v>
                </c:pt>
                <c:pt idx="214936">
                  <c:v>1611.29</c:v>
                </c:pt>
                <c:pt idx="214937">
                  <c:v>1716.32</c:v>
                </c:pt>
                <c:pt idx="214938">
                  <c:v>1804.09</c:v>
                </c:pt>
                <c:pt idx="214939">
                  <c:v>1602.79</c:v>
                </c:pt>
                <c:pt idx="214940">
                  <c:v>1738.84</c:v>
                </c:pt>
                <c:pt idx="214941">
                  <c:v>1302.3900000000001</c:v>
                </c:pt>
                <c:pt idx="214942">
                  <c:v>1278.25</c:v>
                </c:pt>
                <c:pt idx="214943">
                  <c:v>1445.35</c:v>
                </c:pt>
                <c:pt idx="214944">
                  <c:v>1217.45</c:v>
                </c:pt>
                <c:pt idx="214945">
                  <c:v>1467.99</c:v>
                </c:pt>
                <c:pt idx="214946">
                  <c:v>1494.31</c:v>
                </c:pt>
                <c:pt idx="214947">
                  <c:v>1820.09</c:v>
                </c:pt>
                <c:pt idx="214948">
                  <c:v>1448.81</c:v>
                </c:pt>
                <c:pt idx="214949">
                  <c:v>1475.62</c:v>
                </c:pt>
                <c:pt idx="214950">
                  <c:v>1898.68</c:v>
                </c:pt>
                <c:pt idx="214951">
                  <c:v>1575.24</c:v>
                </c:pt>
                <c:pt idx="214952">
                  <c:v>1509.79</c:v>
                </c:pt>
                <c:pt idx="214953">
                  <c:v>1652.98</c:v>
                </c:pt>
                <c:pt idx="214954">
                  <c:v>1745.12</c:v>
                </c:pt>
                <c:pt idx="214955">
                  <c:v>1540.39</c:v>
                </c:pt>
                <c:pt idx="214956">
                  <c:v>1874.63</c:v>
                </c:pt>
                <c:pt idx="214957">
                  <c:v>1608.23</c:v>
                </c:pt>
                <c:pt idx="214958">
                  <c:v>1697.85</c:v>
                </c:pt>
                <c:pt idx="214959">
                  <c:v>1327</c:v>
                </c:pt>
                <c:pt idx="214960">
                  <c:v>1921.58</c:v>
                </c:pt>
                <c:pt idx="214961">
                  <c:v>1756.32</c:v>
                </c:pt>
                <c:pt idx="214962">
                  <c:v>1590.17</c:v>
                </c:pt>
                <c:pt idx="214963">
                  <c:v>1461.63</c:v>
                </c:pt>
                <c:pt idx="214964">
                  <c:v>1644.8</c:v>
                </c:pt>
                <c:pt idx="214965">
                  <c:v>1699.04</c:v>
                </c:pt>
                <c:pt idx="214966">
                  <c:v>1377.55</c:v>
                </c:pt>
                <c:pt idx="214967">
                  <c:v>1640.4</c:v>
                </c:pt>
                <c:pt idx="214968">
                  <c:v>1303.98</c:v>
                </c:pt>
                <c:pt idx="214969">
                  <c:v>1324.25</c:v>
                </c:pt>
                <c:pt idx="214970">
                  <c:v>1404.86</c:v>
                </c:pt>
                <c:pt idx="214971">
                  <c:v>1681.4</c:v>
                </c:pt>
                <c:pt idx="214972">
                  <c:v>1790.93</c:v>
                </c:pt>
                <c:pt idx="214973">
                  <c:v>16872.48</c:v>
                </c:pt>
                <c:pt idx="214974">
                  <c:v>14738.43</c:v>
                </c:pt>
                <c:pt idx="214975">
                  <c:v>13294.72</c:v>
                </c:pt>
                <c:pt idx="214976">
                  <c:v>13840.73</c:v>
                </c:pt>
                <c:pt idx="214977">
                  <c:v>15825.18</c:v>
                </c:pt>
                <c:pt idx="214978">
                  <c:v>14865.46</c:v>
                </c:pt>
                <c:pt idx="214979">
                  <c:v>14313.14</c:v>
                </c:pt>
                <c:pt idx="214980">
                  <c:v>14006.11</c:v>
                </c:pt>
                <c:pt idx="214981">
                  <c:v>14566.71</c:v>
                </c:pt>
                <c:pt idx="214982">
                  <c:v>12232.08</c:v>
                </c:pt>
                <c:pt idx="214983">
                  <c:v>13193.92</c:v>
                </c:pt>
                <c:pt idx="214984">
                  <c:v>13073.7</c:v>
                </c:pt>
                <c:pt idx="214985">
                  <c:v>14015.86</c:v>
                </c:pt>
                <c:pt idx="214986">
                  <c:v>14205.03</c:v>
                </c:pt>
                <c:pt idx="214987">
                  <c:v>13940.72</c:v>
                </c:pt>
                <c:pt idx="214988">
                  <c:v>14684.58</c:v>
                </c:pt>
                <c:pt idx="214989">
                  <c:v>15286.77</c:v>
                </c:pt>
                <c:pt idx="214990">
                  <c:v>14428.9</c:v>
                </c:pt>
                <c:pt idx="214991">
                  <c:v>13565.9</c:v>
                </c:pt>
                <c:pt idx="214992">
                  <c:v>13724.78</c:v>
                </c:pt>
                <c:pt idx="214993">
                  <c:v>13298.94</c:v>
                </c:pt>
                <c:pt idx="214994">
                  <c:v>14569.53</c:v>
                </c:pt>
                <c:pt idx="214995">
                  <c:v>13194.74</c:v>
                </c:pt>
                <c:pt idx="214996">
                  <c:v>12178.8</c:v>
                </c:pt>
                <c:pt idx="214997">
                  <c:v>13064.21</c:v>
                </c:pt>
                <c:pt idx="214998">
                  <c:v>12860.58</c:v>
                </c:pt>
                <c:pt idx="214999">
                  <c:v>13600.42</c:v>
                </c:pt>
                <c:pt idx="215000">
                  <c:v>12332.15</c:v>
                </c:pt>
                <c:pt idx="215001">
                  <c:v>12287.8</c:v>
                </c:pt>
                <c:pt idx="215002">
                  <c:v>14048.55</c:v>
                </c:pt>
                <c:pt idx="215003">
                  <c:v>15099.8</c:v>
                </c:pt>
                <c:pt idx="215004">
                  <c:v>12119.01</c:v>
                </c:pt>
                <c:pt idx="215005">
                  <c:v>12066.28</c:v>
                </c:pt>
                <c:pt idx="215006">
                  <c:v>12614.22</c:v>
                </c:pt>
                <c:pt idx="215007">
                  <c:v>12155.9</c:v>
                </c:pt>
                <c:pt idx="215008">
                  <c:v>13108.82</c:v>
                </c:pt>
                <c:pt idx="215009">
                  <c:v>11637.17</c:v>
                </c:pt>
                <c:pt idx="215010">
                  <c:v>11687.62</c:v>
                </c:pt>
                <c:pt idx="215011">
                  <c:v>12273.04</c:v>
                </c:pt>
                <c:pt idx="215012">
                  <c:v>12625.48</c:v>
                </c:pt>
                <c:pt idx="215013">
                  <c:v>11551.54</c:v>
                </c:pt>
                <c:pt idx="215014">
                  <c:v>11698.51</c:v>
                </c:pt>
                <c:pt idx="215015">
                  <c:v>9666.77</c:v>
                </c:pt>
                <c:pt idx="215016">
                  <c:v>11816.47</c:v>
                </c:pt>
                <c:pt idx="215017">
                  <c:v>11834.17</c:v>
                </c:pt>
                <c:pt idx="215018">
                  <c:v>11415.42</c:v>
                </c:pt>
                <c:pt idx="215019">
                  <c:v>10451.209999999999</c:v>
                </c:pt>
                <c:pt idx="215020">
                  <c:v>8634.5499999999993</c:v>
                </c:pt>
                <c:pt idx="215021">
                  <c:v>11391.74</c:v>
                </c:pt>
                <c:pt idx="215022">
                  <c:v>12320.9</c:v>
                </c:pt>
                <c:pt idx="215023">
                  <c:v>12276.17</c:v>
                </c:pt>
                <c:pt idx="215024">
                  <c:v>11630.69</c:v>
                </c:pt>
                <c:pt idx="215025">
                  <c:v>14218.98</c:v>
                </c:pt>
                <c:pt idx="215026">
                  <c:v>11699.8</c:v>
                </c:pt>
                <c:pt idx="215027">
                  <c:v>12133.24</c:v>
                </c:pt>
                <c:pt idx="215028">
                  <c:v>13074.72</c:v>
                </c:pt>
                <c:pt idx="215029">
                  <c:v>13986.97</c:v>
                </c:pt>
                <c:pt idx="215030">
                  <c:v>12311.9</c:v>
                </c:pt>
                <c:pt idx="215031">
                  <c:v>12318.21</c:v>
                </c:pt>
                <c:pt idx="215032">
                  <c:v>12235.74</c:v>
                </c:pt>
                <c:pt idx="215033">
                  <c:v>12540.98</c:v>
                </c:pt>
                <c:pt idx="215034">
                  <c:v>12885.14</c:v>
                </c:pt>
                <c:pt idx="215035">
                  <c:v>12618.56</c:v>
                </c:pt>
                <c:pt idx="215036">
                  <c:v>13563.52</c:v>
                </c:pt>
                <c:pt idx="215037">
                  <c:v>11159.47</c:v>
                </c:pt>
                <c:pt idx="215038">
                  <c:v>13622.17</c:v>
                </c:pt>
                <c:pt idx="215039">
                  <c:v>12284.94</c:v>
                </c:pt>
                <c:pt idx="215040">
                  <c:v>13076.59</c:v>
                </c:pt>
                <c:pt idx="215041">
                  <c:v>13447.93</c:v>
                </c:pt>
                <c:pt idx="215042">
                  <c:v>13221.74</c:v>
                </c:pt>
                <c:pt idx="215043">
                  <c:v>12484.05</c:v>
                </c:pt>
                <c:pt idx="215044">
                  <c:v>11637.78</c:v>
                </c:pt>
                <c:pt idx="215045">
                  <c:v>11333.08</c:v>
                </c:pt>
                <c:pt idx="215046">
                  <c:v>12446.46</c:v>
                </c:pt>
                <c:pt idx="215047">
                  <c:v>11593.77</c:v>
                </c:pt>
                <c:pt idx="215048">
                  <c:v>11463.33</c:v>
                </c:pt>
                <c:pt idx="215049">
                  <c:v>11638.97</c:v>
                </c:pt>
                <c:pt idx="215050">
                  <c:v>11371.03</c:v>
                </c:pt>
                <c:pt idx="215051">
                  <c:v>12607.09</c:v>
                </c:pt>
                <c:pt idx="215052">
                  <c:v>11851.11</c:v>
                </c:pt>
                <c:pt idx="215053">
                  <c:v>11381.23</c:v>
                </c:pt>
                <c:pt idx="215054">
                  <c:v>17653.78</c:v>
                </c:pt>
                <c:pt idx="215055">
                  <c:v>12048.97</c:v>
                </c:pt>
                <c:pt idx="215056">
                  <c:v>12788.5</c:v>
                </c:pt>
                <c:pt idx="215057">
                  <c:v>12405.37</c:v>
                </c:pt>
                <c:pt idx="215058">
                  <c:v>12357.66</c:v>
                </c:pt>
                <c:pt idx="215059">
                  <c:v>12229.89</c:v>
                </c:pt>
                <c:pt idx="215060">
                  <c:v>13375.04</c:v>
                </c:pt>
                <c:pt idx="215061">
                  <c:v>12835.15</c:v>
                </c:pt>
                <c:pt idx="215062">
                  <c:v>12537.17</c:v>
                </c:pt>
                <c:pt idx="215063">
                  <c:v>13777.05</c:v>
                </c:pt>
                <c:pt idx="215064">
                  <c:v>13682.44</c:v>
                </c:pt>
                <c:pt idx="215065">
                  <c:v>12509.44</c:v>
                </c:pt>
                <c:pt idx="215066">
                  <c:v>12198.41</c:v>
                </c:pt>
                <c:pt idx="215067">
                  <c:v>10416.41</c:v>
                </c:pt>
                <c:pt idx="215068">
                  <c:v>11634.61</c:v>
                </c:pt>
                <c:pt idx="215069">
                  <c:v>12243.53</c:v>
                </c:pt>
                <c:pt idx="215070">
                  <c:v>11760.52</c:v>
                </c:pt>
                <c:pt idx="215071">
                  <c:v>11337.38</c:v>
                </c:pt>
                <c:pt idx="215072">
                  <c:v>8675.51</c:v>
                </c:pt>
                <c:pt idx="215073">
                  <c:v>11427.15</c:v>
                </c:pt>
                <c:pt idx="215074">
                  <c:v>11478.96</c:v>
                </c:pt>
                <c:pt idx="215075">
                  <c:v>12739.83</c:v>
                </c:pt>
                <c:pt idx="215076">
                  <c:v>11048.85</c:v>
                </c:pt>
                <c:pt idx="215077">
                  <c:v>13104.96</c:v>
                </c:pt>
                <c:pt idx="215078">
                  <c:v>12993.52</c:v>
                </c:pt>
                <c:pt idx="215079">
                  <c:v>11104.79</c:v>
                </c:pt>
                <c:pt idx="215080">
                  <c:v>11362.45</c:v>
                </c:pt>
                <c:pt idx="215081">
                  <c:v>12079.95</c:v>
                </c:pt>
                <c:pt idx="215082">
                  <c:v>11466.16</c:v>
                </c:pt>
                <c:pt idx="215083">
                  <c:v>10875.83</c:v>
                </c:pt>
                <c:pt idx="215084">
                  <c:v>10799.98</c:v>
                </c:pt>
                <c:pt idx="215085">
                  <c:v>11417.33</c:v>
                </c:pt>
                <c:pt idx="215086">
                  <c:v>11710.52</c:v>
                </c:pt>
                <c:pt idx="215087">
                  <c:v>9627.43</c:v>
                </c:pt>
                <c:pt idx="215088">
                  <c:v>11426.14</c:v>
                </c:pt>
                <c:pt idx="215089">
                  <c:v>11681.34</c:v>
                </c:pt>
                <c:pt idx="215090">
                  <c:v>12200.7</c:v>
                </c:pt>
                <c:pt idx="215091">
                  <c:v>11619.08</c:v>
                </c:pt>
                <c:pt idx="215092">
                  <c:v>10773.36</c:v>
                </c:pt>
                <c:pt idx="215093">
                  <c:v>12138.87</c:v>
                </c:pt>
                <c:pt idx="215094">
                  <c:v>11752.88</c:v>
                </c:pt>
                <c:pt idx="215095">
                  <c:v>12010.18</c:v>
                </c:pt>
                <c:pt idx="215096">
                  <c:v>11299.3</c:v>
                </c:pt>
                <c:pt idx="215097">
                  <c:v>11244.94</c:v>
                </c:pt>
                <c:pt idx="215098">
                  <c:v>11115.83</c:v>
                </c:pt>
                <c:pt idx="215099">
                  <c:v>12135.96</c:v>
                </c:pt>
                <c:pt idx="215100">
                  <c:v>11079.85</c:v>
                </c:pt>
                <c:pt idx="215101">
                  <c:v>11103.11</c:v>
                </c:pt>
                <c:pt idx="215102">
                  <c:v>10597.09</c:v>
                </c:pt>
                <c:pt idx="215103">
                  <c:v>11382.58</c:v>
                </c:pt>
                <c:pt idx="215104">
                  <c:v>11017.68</c:v>
                </c:pt>
                <c:pt idx="215105">
                  <c:v>10605.16</c:v>
                </c:pt>
                <c:pt idx="215106">
                  <c:v>11768.9</c:v>
                </c:pt>
                <c:pt idx="215107">
                  <c:v>11706.03</c:v>
                </c:pt>
                <c:pt idx="215108">
                  <c:v>12069.42</c:v>
                </c:pt>
                <c:pt idx="215109">
                  <c:v>10751.87</c:v>
                </c:pt>
                <c:pt idx="215110">
                  <c:v>10991.11</c:v>
                </c:pt>
                <c:pt idx="215111">
                  <c:v>11105.42</c:v>
                </c:pt>
                <c:pt idx="215112">
                  <c:v>12308.7</c:v>
                </c:pt>
                <c:pt idx="215113">
                  <c:v>11568.64</c:v>
                </c:pt>
                <c:pt idx="215114">
                  <c:v>11314.66</c:v>
                </c:pt>
                <c:pt idx="215115">
                  <c:v>13885.79</c:v>
                </c:pt>
                <c:pt idx="215116">
                  <c:v>14109.19</c:v>
                </c:pt>
                <c:pt idx="215117">
                  <c:v>12996.26</c:v>
                </c:pt>
                <c:pt idx="215118">
                  <c:v>13347.77</c:v>
                </c:pt>
                <c:pt idx="215119">
                  <c:v>11306.33</c:v>
                </c:pt>
                <c:pt idx="215120">
                  <c:v>12786.16</c:v>
                </c:pt>
                <c:pt idx="215121">
                  <c:v>11806.87</c:v>
                </c:pt>
                <c:pt idx="215122">
                  <c:v>12347.32</c:v>
                </c:pt>
                <c:pt idx="215123">
                  <c:v>13749.75</c:v>
                </c:pt>
                <c:pt idx="215124">
                  <c:v>17277.21</c:v>
                </c:pt>
                <c:pt idx="215125">
                  <c:v>13294.88</c:v>
                </c:pt>
                <c:pt idx="215126">
                  <c:v>13290.8</c:v>
                </c:pt>
                <c:pt idx="215127">
                  <c:v>13136</c:v>
                </c:pt>
                <c:pt idx="215128">
                  <c:v>12795.47</c:v>
                </c:pt>
                <c:pt idx="215129">
                  <c:v>14100.76</c:v>
                </c:pt>
                <c:pt idx="215130">
                  <c:v>14744.11</c:v>
                </c:pt>
                <c:pt idx="215131">
                  <c:v>12565.97</c:v>
                </c:pt>
                <c:pt idx="215132">
                  <c:v>14012.97</c:v>
                </c:pt>
                <c:pt idx="215133">
                  <c:v>13513.48</c:v>
                </c:pt>
                <c:pt idx="215134">
                  <c:v>15924.73</c:v>
                </c:pt>
                <c:pt idx="215135">
                  <c:v>17884.37</c:v>
                </c:pt>
                <c:pt idx="215136">
                  <c:v>17595.55</c:v>
                </c:pt>
                <c:pt idx="215137">
                  <c:v>15210.11</c:v>
                </c:pt>
                <c:pt idx="215138">
                  <c:v>15730.42</c:v>
                </c:pt>
                <c:pt idx="215139">
                  <c:v>14367.86</c:v>
                </c:pt>
                <c:pt idx="215140">
                  <c:v>14754.97</c:v>
                </c:pt>
                <c:pt idx="215141">
                  <c:v>15442.87</c:v>
                </c:pt>
                <c:pt idx="215142">
                  <c:v>14797.61</c:v>
                </c:pt>
                <c:pt idx="215143">
                  <c:v>14289.89</c:v>
                </c:pt>
                <c:pt idx="215144">
                  <c:v>15206.66</c:v>
                </c:pt>
                <c:pt idx="215145">
                  <c:v>16401.490000000002</c:v>
                </c:pt>
                <c:pt idx="215146">
                  <c:v>17317.419999999998</c:v>
                </c:pt>
                <c:pt idx="215147">
                  <c:v>14456</c:v>
                </c:pt>
                <c:pt idx="215148">
                  <c:v>13819.83</c:v>
                </c:pt>
                <c:pt idx="215149">
                  <c:v>14754.38</c:v>
                </c:pt>
                <c:pt idx="215150">
                  <c:v>14243.91</c:v>
                </c:pt>
                <c:pt idx="215151">
                  <c:v>17165.03</c:v>
                </c:pt>
                <c:pt idx="215152">
                  <c:v>16344.84</c:v>
                </c:pt>
                <c:pt idx="215153">
                  <c:v>16148.24</c:v>
                </c:pt>
                <c:pt idx="215154">
                  <c:v>17261.47</c:v>
                </c:pt>
                <c:pt idx="215155">
                  <c:v>17538.13</c:v>
                </c:pt>
                <c:pt idx="215156">
                  <c:v>20329.5</c:v>
                </c:pt>
                <c:pt idx="215157">
                  <c:v>17597.64</c:v>
                </c:pt>
                <c:pt idx="215158">
                  <c:v>21571.48</c:v>
                </c:pt>
                <c:pt idx="215159">
                  <c:v>24182.73</c:v>
                </c:pt>
                <c:pt idx="215160">
                  <c:v>33170.410000000003</c:v>
                </c:pt>
                <c:pt idx="215161">
                  <c:v>39923.43</c:v>
                </c:pt>
                <c:pt idx="215162">
                  <c:v>69369.990000000005</c:v>
                </c:pt>
                <c:pt idx="215163">
                  <c:v>13520.33</c:v>
                </c:pt>
                <c:pt idx="215164">
                  <c:v>12658.81</c:v>
                </c:pt>
                <c:pt idx="215165">
                  <c:v>13344.4</c:v>
                </c:pt>
                <c:pt idx="215166">
                  <c:v>13807.15</c:v>
                </c:pt>
                <c:pt idx="215167">
                  <c:v>12698.04</c:v>
                </c:pt>
                <c:pt idx="215168">
                  <c:v>15941.71</c:v>
                </c:pt>
                <c:pt idx="215169">
                  <c:v>16281.31</c:v>
                </c:pt>
                <c:pt idx="215170">
                  <c:v>16658.150000000001</c:v>
                </c:pt>
                <c:pt idx="215171">
                  <c:v>14048.78</c:v>
                </c:pt>
                <c:pt idx="215172">
                  <c:v>15709.5</c:v>
                </c:pt>
                <c:pt idx="215173">
                  <c:v>14879.76</c:v>
                </c:pt>
                <c:pt idx="215174">
                  <c:v>16186.33</c:v>
                </c:pt>
                <c:pt idx="215175">
                  <c:v>15073.43</c:v>
                </c:pt>
                <c:pt idx="215176">
                  <c:v>16041.17</c:v>
                </c:pt>
                <c:pt idx="215177">
                  <c:v>16277.22</c:v>
                </c:pt>
                <c:pt idx="215178">
                  <c:v>16295.61</c:v>
                </c:pt>
                <c:pt idx="215179">
                  <c:v>21959.57</c:v>
                </c:pt>
                <c:pt idx="215180">
                  <c:v>16685.73</c:v>
                </c:pt>
                <c:pt idx="215181">
                  <c:v>15739.03</c:v>
                </c:pt>
                <c:pt idx="215182">
                  <c:v>15187.67</c:v>
                </c:pt>
                <c:pt idx="215183">
                  <c:v>14527.85</c:v>
                </c:pt>
                <c:pt idx="215184">
                  <c:v>14986.58</c:v>
                </c:pt>
                <c:pt idx="215185">
                  <c:v>15774.97</c:v>
                </c:pt>
                <c:pt idx="215186">
                  <c:v>17425.66</c:v>
                </c:pt>
                <c:pt idx="215187">
                  <c:v>17450.02</c:v>
                </c:pt>
                <c:pt idx="215188">
                  <c:v>19638.34</c:v>
                </c:pt>
                <c:pt idx="215189">
                  <c:v>18903.34</c:v>
                </c:pt>
                <c:pt idx="215190">
                  <c:v>16363.4</c:v>
                </c:pt>
                <c:pt idx="215191">
                  <c:v>16600.78</c:v>
                </c:pt>
                <c:pt idx="215192">
                  <c:v>16056.94</c:v>
                </c:pt>
                <c:pt idx="215193">
                  <c:v>15694.88</c:v>
                </c:pt>
                <c:pt idx="215194">
                  <c:v>17042.919999999998</c:v>
                </c:pt>
                <c:pt idx="215195">
                  <c:v>17520.57</c:v>
                </c:pt>
                <c:pt idx="215196">
                  <c:v>17453.169999999998</c:v>
                </c:pt>
                <c:pt idx="215197">
                  <c:v>32298.19</c:v>
                </c:pt>
                <c:pt idx="215198">
                  <c:v>23770.85</c:v>
                </c:pt>
                <c:pt idx="215199">
                  <c:v>18873.240000000002</c:v>
                </c:pt>
                <c:pt idx="215200">
                  <c:v>18424.34</c:v>
                </c:pt>
                <c:pt idx="215201">
                  <c:v>16434.72</c:v>
                </c:pt>
                <c:pt idx="215202">
                  <c:v>16722.5</c:v>
                </c:pt>
                <c:pt idx="215203">
                  <c:v>18417.59</c:v>
                </c:pt>
                <c:pt idx="215204">
                  <c:v>16641.04</c:v>
                </c:pt>
                <c:pt idx="215205">
                  <c:v>16482.740000000002</c:v>
                </c:pt>
                <c:pt idx="215206">
                  <c:v>19188.11</c:v>
                </c:pt>
                <c:pt idx="215207">
                  <c:v>24840.74</c:v>
                </c:pt>
                <c:pt idx="215208">
                  <c:v>19070.8</c:v>
                </c:pt>
                <c:pt idx="215209">
                  <c:v>17550.939999999999</c:v>
                </c:pt>
                <c:pt idx="215210">
                  <c:v>20378.59</c:v>
                </c:pt>
                <c:pt idx="215211">
                  <c:v>23118.54</c:v>
                </c:pt>
                <c:pt idx="215212">
                  <c:v>31225.78</c:v>
                </c:pt>
                <c:pt idx="215213">
                  <c:v>40471.82</c:v>
                </c:pt>
                <c:pt idx="215214">
                  <c:v>69636.679999999993</c:v>
                </c:pt>
                <c:pt idx="215215">
                  <c:v>26458.04</c:v>
                </c:pt>
                <c:pt idx="215216">
                  <c:v>15973.53</c:v>
                </c:pt>
                <c:pt idx="215217">
                  <c:v>14737.89</c:v>
                </c:pt>
                <c:pt idx="215218">
                  <c:v>16052.45</c:v>
                </c:pt>
                <c:pt idx="215219">
                  <c:v>12969.21</c:v>
                </c:pt>
                <c:pt idx="215220">
                  <c:v>15466.95</c:v>
                </c:pt>
                <c:pt idx="215221">
                  <c:v>16148.54</c:v>
                </c:pt>
                <c:pt idx="215222">
                  <c:v>18224.919999999998</c:v>
                </c:pt>
                <c:pt idx="215223">
                  <c:v>14942.02</c:v>
                </c:pt>
                <c:pt idx="215224">
                  <c:v>15598.92</c:v>
                </c:pt>
                <c:pt idx="215225">
                  <c:v>17156.61</c:v>
                </c:pt>
                <c:pt idx="215226">
                  <c:v>16397.580000000002</c:v>
                </c:pt>
                <c:pt idx="215227">
                  <c:v>16940.77</c:v>
                </c:pt>
                <c:pt idx="215228">
                  <c:v>15106.11</c:v>
                </c:pt>
                <c:pt idx="215229">
                  <c:v>22080.98</c:v>
                </c:pt>
                <c:pt idx="215230">
                  <c:v>16231.68</c:v>
                </c:pt>
                <c:pt idx="215231">
                  <c:v>16090.15</c:v>
                </c:pt>
                <c:pt idx="215232">
                  <c:v>15356.59</c:v>
                </c:pt>
                <c:pt idx="215233">
                  <c:v>16777.150000000001</c:v>
                </c:pt>
                <c:pt idx="215234">
                  <c:v>17898.169999999998</c:v>
                </c:pt>
                <c:pt idx="215235">
                  <c:v>16664.28</c:v>
                </c:pt>
                <c:pt idx="215236">
                  <c:v>16936.060000000001</c:v>
                </c:pt>
                <c:pt idx="215237">
                  <c:v>18069.16</c:v>
                </c:pt>
                <c:pt idx="215238">
                  <c:v>18281.669999999998</c:v>
                </c:pt>
                <c:pt idx="215239">
                  <c:v>22088.31</c:v>
                </c:pt>
                <c:pt idx="215240">
                  <c:v>21051.19</c:v>
                </c:pt>
                <c:pt idx="215241">
                  <c:v>18093.41</c:v>
                </c:pt>
                <c:pt idx="215242">
                  <c:v>20437.599999999999</c:v>
                </c:pt>
                <c:pt idx="215243">
                  <c:v>16401.77</c:v>
                </c:pt>
                <c:pt idx="215244">
                  <c:v>17368.93</c:v>
                </c:pt>
                <c:pt idx="215245">
                  <c:v>18295.66</c:v>
                </c:pt>
                <c:pt idx="215246">
                  <c:v>17989.669999999998</c:v>
                </c:pt>
                <c:pt idx="215247">
                  <c:v>17558.650000000001</c:v>
                </c:pt>
                <c:pt idx="215248">
                  <c:v>19086.75</c:v>
                </c:pt>
                <c:pt idx="215249">
                  <c:v>19890.349999999999</c:v>
                </c:pt>
                <c:pt idx="215250">
                  <c:v>17973.75</c:v>
                </c:pt>
                <c:pt idx="215251">
                  <c:v>17631.580000000002</c:v>
                </c:pt>
                <c:pt idx="215252">
                  <c:v>17037.759999999998</c:v>
                </c:pt>
                <c:pt idx="215253">
                  <c:v>16371.22</c:v>
                </c:pt>
                <c:pt idx="215254">
                  <c:v>17011.349999999999</c:v>
                </c:pt>
                <c:pt idx="215255">
                  <c:v>18083.55</c:v>
                </c:pt>
                <c:pt idx="215256">
                  <c:v>18009.88</c:v>
                </c:pt>
                <c:pt idx="215257">
                  <c:v>19134.07</c:v>
                </c:pt>
                <c:pt idx="215258">
                  <c:v>28147.58</c:v>
                </c:pt>
                <c:pt idx="215259">
                  <c:v>1467.8</c:v>
                </c:pt>
                <c:pt idx="215260">
                  <c:v>1288.5</c:v>
                </c:pt>
                <c:pt idx="215261">
                  <c:v>1161.2</c:v>
                </c:pt>
                <c:pt idx="215262">
                  <c:v>1249.02</c:v>
                </c:pt>
                <c:pt idx="215263">
                  <c:v>1689.48</c:v>
                </c:pt>
                <c:pt idx="215264">
                  <c:v>1630.02</c:v>
                </c:pt>
                <c:pt idx="215265">
                  <c:v>1720.44</c:v>
                </c:pt>
                <c:pt idx="215266">
                  <c:v>2640.4</c:v>
                </c:pt>
                <c:pt idx="215267">
                  <c:v>2553.5</c:v>
                </c:pt>
                <c:pt idx="215268">
                  <c:v>1523.98</c:v>
                </c:pt>
                <c:pt idx="215269">
                  <c:v>1277.58</c:v>
                </c:pt>
                <c:pt idx="215270">
                  <c:v>1072.6400000000001</c:v>
                </c:pt>
                <c:pt idx="215271">
                  <c:v>1393.54</c:v>
                </c:pt>
                <c:pt idx="215272">
                  <c:v>1501.32</c:v>
                </c:pt>
                <c:pt idx="215273">
                  <c:v>1432.82</c:v>
                </c:pt>
                <c:pt idx="215274">
                  <c:v>2014.08</c:v>
                </c:pt>
                <c:pt idx="215275">
                  <c:v>1826.41</c:v>
                </c:pt>
                <c:pt idx="215276">
                  <c:v>1934.95</c:v>
                </c:pt>
                <c:pt idx="215277">
                  <c:v>1568.4</c:v>
                </c:pt>
                <c:pt idx="215278">
                  <c:v>1598.08</c:v>
                </c:pt>
                <c:pt idx="215279">
                  <c:v>1414.45</c:v>
                </c:pt>
                <c:pt idx="215280">
                  <c:v>2002.27</c:v>
                </c:pt>
                <c:pt idx="215281">
                  <c:v>2103.0500000000002</c:v>
                </c:pt>
                <c:pt idx="215282">
                  <c:v>1683.06</c:v>
                </c:pt>
                <c:pt idx="215283">
                  <c:v>1845.8</c:v>
                </c:pt>
                <c:pt idx="215284">
                  <c:v>1624.53</c:v>
                </c:pt>
                <c:pt idx="215285">
                  <c:v>1578.77</c:v>
                </c:pt>
                <c:pt idx="215286">
                  <c:v>1635.24</c:v>
                </c:pt>
                <c:pt idx="215287">
                  <c:v>1353.01</c:v>
                </c:pt>
                <c:pt idx="215288">
                  <c:v>1412.44</c:v>
                </c:pt>
                <c:pt idx="215289">
                  <c:v>1858.79</c:v>
                </c:pt>
                <c:pt idx="215290">
                  <c:v>1840.54</c:v>
                </c:pt>
                <c:pt idx="215291">
                  <c:v>1629.14</c:v>
                </c:pt>
                <c:pt idx="215292">
                  <c:v>1512.82</c:v>
                </c:pt>
                <c:pt idx="215293">
                  <c:v>1464.9</c:v>
                </c:pt>
                <c:pt idx="215294">
                  <c:v>1907.26</c:v>
                </c:pt>
                <c:pt idx="215295">
                  <c:v>1320.35</c:v>
                </c:pt>
                <c:pt idx="215296">
                  <c:v>1228.07</c:v>
                </c:pt>
                <c:pt idx="215297">
                  <c:v>1271.58</c:v>
                </c:pt>
                <c:pt idx="215298">
                  <c:v>1481.33</c:v>
                </c:pt>
                <c:pt idx="215299">
                  <c:v>1653.05</c:v>
                </c:pt>
                <c:pt idx="215300">
                  <c:v>1500.17</c:v>
                </c:pt>
                <c:pt idx="215301">
                  <c:v>1873.34</c:v>
                </c:pt>
                <c:pt idx="215302">
                  <c:v>1555.75</c:v>
                </c:pt>
                <c:pt idx="215303">
                  <c:v>2097.14</c:v>
                </c:pt>
                <c:pt idx="215304">
                  <c:v>2130.7399999999998</c:v>
                </c:pt>
                <c:pt idx="215305">
                  <c:v>2925.33</c:v>
                </c:pt>
                <c:pt idx="215306">
                  <c:v>1718.38</c:v>
                </c:pt>
                <c:pt idx="215307">
                  <c:v>1273.3699999999999</c:v>
                </c:pt>
                <c:pt idx="215308">
                  <c:v>1763.19</c:v>
                </c:pt>
                <c:pt idx="215309">
                  <c:v>1936.83</c:v>
                </c:pt>
                <c:pt idx="215310">
                  <c:v>2194.92</c:v>
                </c:pt>
                <c:pt idx="215311">
                  <c:v>2460.1999999999998</c:v>
                </c:pt>
                <c:pt idx="215312">
                  <c:v>2114.4699999999998</c:v>
                </c:pt>
                <c:pt idx="215313">
                  <c:v>1641.85</c:v>
                </c:pt>
                <c:pt idx="215314">
                  <c:v>1660.7</c:v>
                </c:pt>
                <c:pt idx="215315">
                  <c:v>2420.7600000000002</c:v>
                </c:pt>
                <c:pt idx="215316">
                  <c:v>2183.83</c:v>
                </c:pt>
                <c:pt idx="215317">
                  <c:v>1876.35</c:v>
                </c:pt>
                <c:pt idx="215318">
                  <c:v>1949.82</c:v>
                </c:pt>
                <c:pt idx="215319">
                  <c:v>1742.3</c:v>
                </c:pt>
                <c:pt idx="215320">
                  <c:v>2073.9299999999998</c:v>
                </c:pt>
                <c:pt idx="215321">
                  <c:v>1987.31</c:v>
                </c:pt>
                <c:pt idx="215322">
                  <c:v>2396.4699999999998</c:v>
                </c:pt>
                <c:pt idx="215323">
                  <c:v>1659.74</c:v>
                </c:pt>
                <c:pt idx="215324">
                  <c:v>2064.3200000000002</c:v>
                </c:pt>
                <c:pt idx="215325">
                  <c:v>1551.09</c:v>
                </c:pt>
                <c:pt idx="215326">
                  <c:v>1555.03</c:v>
                </c:pt>
                <c:pt idx="215327">
                  <c:v>1616.65</c:v>
                </c:pt>
                <c:pt idx="215328">
                  <c:v>1728.01</c:v>
                </c:pt>
                <c:pt idx="215329">
                  <c:v>1483.2</c:v>
                </c:pt>
                <c:pt idx="215330">
                  <c:v>1347.19</c:v>
                </c:pt>
                <c:pt idx="215331">
                  <c:v>1342.62</c:v>
                </c:pt>
                <c:pt idx="215332">
                  <c:v>1619.02</c:v>
                </c:pt>
                <c:pt idx="215333">
                  <c:v>1476.39</c:v>
                </c:pt>
                <c:pt idx="215334">
                  <c:v>1264.8</c:v>
                </c:pt>
                <c:pt idx="215335">
                  <c:v>1308.53</c:v>
                </c:pt>
                <c:pt idx="215336">
                  <c:v>1563.35</c:v>
                </c:pt>
                <c:pt idx="215337">
                  <c:v>1557.81</c:v>
                </c:pt>
                <c:pt idx="215338">
                  <c:v>1170.67</c:v>
                </c:pt>
                <c:pt idx="215339">
                  <c:v>1115.3900000000001</c:v>
                </c:pt>
                <c:pt idx="215340">
                  <c:v>1284.1099999999999</c:v>
                </c:pt>
                <c:pt idx="215341">
                  <c:v>747.04</c:v>
                </c:pt>
                <c:pt idx="215342">
                  <c:v>1034.5</c:v>
                </c:pt>
                <c:pt idx="215343">
                  <c:v>1046.3599999999999</c:v>
                </c:pt>
                <c:pt idx="215344">
                  <c:v>893.06</c:v>
                </c:pt>
                <c:pt idx="215345">
                  <c:v>863.08</c:v>
                </c:pt>
                <c:pt idx="215346">
                  <c:v>1189.72</c:v>
                </c:pt>
                <c:pt idx="215347">
                  <c:v>963.76</c:v>
                </c:pt>
                <c:pt idx="215348">
                  <c:v>791.43</c:v>
                </c:pt>
                <c:pt idx="215349">
                  <c:v>986.65</c:v>
                </c:pt>
                <c:pt idx="215350">
                  <c:v>970.96</c:v>
                </c:pt>
                <c:pt idx="215351">
                  <c:v>1114.8</c:v>
                </c:pt>
                <c:pt idx="215352">
                  <c:v>1126.0999999999999</c:v>
                </c:pt>
                <c:pt idx="215353">
                  <c:v>1189.45</c:v>
                </c:pt>
                <c:pt idx="215354">
                  <c:v>1393</c:v>
                </c:pt>
                <c:pt idx="215355">
                  <c:v>1487.39</c:v>
                </c:pt>
                <c:pt idx="215356">
                  <c:v>1387.74</c:v>
                </c:pt>
                <c:pt idx="215357">
                  <c:v>1945.05</c:v>
                </c:pt>
                <c:pt idx="215358">
                  <c:v>1365.37</c:v>
                </c:pt>
                <c:pt idx="215359">
                  <c:v>1151.2</c:v>
                </c:pt>
                <c:pt idx="215360">
                  <c:v>1156.3800000000001</c:v>
                </c:pt>
                <c:pt idx="215361">
                  <c:v>1490.67</c:v>
                </c:pt>
                <c:pt idx="215362">
                  <c:v>1286.01</c:v>
                </c:pt>
                <c:pt idx="215363">
                  <c:v>1522.6</c:v>
                </c:pt>
                <c:pt idx="215364">
                  <c:v>1533.46</c:v>
                </c:pt>
                <c:pt idx="215365">
                  <c:v>1395.76</c:v>
                </c:pt>
                <c:pt idx="215366">
                  <c:v>1712.54</c:v>
                </c:pt>
                <c:pt idx="215367">
                  <c:v>1271.5</c:v>
                </c:pt>
                <c:pt idx="215368">
                  <c:v>1456.52</c:v>
                </c:pt>
                <c:pt idx="215369">
                  <c:v>982.34</c:v>
                </c:pt>
                <c:pt idx="215370">
                  <c:v>1379.64</c:v>
                </c:pt>
                <c:pt idx="215371">
                  <c:v>1528.88</c:v>
                </c:pt>
                <c:pt idx="215372">
                  <c:v>1983.62</c:v>
                </c:pt>
                <c:pt idx="215373">
                  <c:v>1195.72</c:v>
                </c:pt>
                <c:pt idx="215374">
                  <c:v>1217.1199999999999</c:v>
                </c:pt>
                <c:pt idx="215375">
                  <c:v>1117.5999999999999</c:v>
                </c:pt>
                <c:pt idx="215376">
                  <c:v>1464.44</c:v>
                </c:pt>
                <c:pt idx="215377">
                  <c:v>1297.3399999999999</c:v>
                </c:pt>
                <c:pt idx="215378">
                  <c:v>1192.74</c:v>
                </c:pt>
                <c:pt idx="215379">
                  <c:v>1456.28</c:v>
                </c:pt>
                <c:pt idx="215380">
                  <c:v>1100.06</c:v>
                </c:pt>
                <c:pt idx="215381">
                  <c:v>1785.34</c:v>
                </c:pt>
                <c:pt idx="215382">
                  <c:v>1465.16</c:v>
                </c:pt>
                <c:pt idx="215383">
                  <c:v>1389.42</c:v>
                </c:pt>
                <c:pt idx="215384">
                  <c:v>1195.92</c:v>
                </c:pt>
                <c:pt idx="215385">
                  <c:v>1589.12</c:v>
                </c:pt>
                <c:pt idx="215386">
                  <c:v>1364.78</c:v>
                </c:pt>
                <c:pt idx="215387">
                  <c:v>1665.02</c:v>
                </c:pt>
                <c:pt idx="215388">
                  <c:v>1624.84</c:v>
                </c:pt>
                <c:pt idx="215389">
                  <c:v>1760.5</c:v>
                </c:pt>
                <c:pt idx="215390">
                  <c:v>1475.74</c:v>
                </c:pt>
                <c:pt idx="215391">
                  <c:v>1300.78</c:v>
                </c:pt>
                <c:pt idx="215392">
                  <c:v>1467.8</c:v>
                </c:pt>
                <c:pt idx="215393">
                  <c:v>1377.94</c:v>
                </c:pt>
                <c:pt idx="215394">
                  <c:v>1404.42</c:v>
                </c:pt>
                <c:pt idx="215395">
                  <c:v>1154.76</c:v>
                </c:pt>
                <c:pt idx="215396">
                  <c:v>1332.82</c:v>
                </c:pt>
                <c:pt idx="215397">
                  <c:v>1172.8599999999999</c:v>
                </c:pt>
                <c:pt idx="215398">
                  <c:v>1515.62</c:v>
                </c:pt>
                <c:pt idx="215399">
                  <c:v>1626.74</c:v>
                </c:pt>
                <c:pt idx="215400">
                  <c:v>1384.26</c:v>
                </c:pt>
                <c:pt idx="215401">
                  <c:v>1530.5</c:v>
                </c:pt>
                <c:pt idx="215402">
                  <c:v>2116.5</c:v>
                </c:pt>
                <c:pt idx="215403">
                  <c:v>2223.4499999999998</c:v>
                </c:pt>
                <c:pt idx="215404">
                  <c:v>2257.98</c:v>
                </c:pt>
                <c:pt idx="215405">
                  <c:v>2021.52</c:v>
                </c:pt>
                <c:pt idx="215406">
                  <c:v>2088.1999999999998</c:v>
                </c:pt>
                <c:pt idx="215407">
                  <c:v>1645.56</c:v>
                </c:pt>
                <c:pt idx="215408">
                  <c:v>1682.33</c:v>
                </c:pt>
                <c:pt idx="215409">
                  <c:v>1466.88</c:v>
                </c:pt>
                <c:pt idx="215410">
                  <c:v>2511.1</c:v>
                </c:pt>
                <c:pt idx="215411">
                  <c:v>2036.68</c:v>
                </c:pt>
                <c:pt idx="215412">
                  <c:v>3125.47</c:v>
                </c:pt>
                <c:pt idx="215413">
                  <c:v>2577.27</c:v>
                </c:pt>
                <c:pt idx="215414">
                  <c:v>2554.77</c:v>
                </c:pt>
                <c:pt idx="215415">
                  <c:v>3126.4</c:v>
                </c:pt>
                <c:pt idx="215416">
                  <c:v>3266.08</c:v>
                </c:pt>
                <c:pt idx="215417">
                  <c:v>2715.79</c:v>
                </c:pt>
                <c:pt idx="215418">
                  <c:v>3295.11</c:v>
                </c:pt>
                <c:pt idx="215419">
                  <c:v>3412.39</c:v>
                </c:pt>
                <c:pt idx="215420">
                  <c:v>3710.25</c:v>
                </c:pt>
                <c:pt idx="215421">
                  <c:v>4093.15</c:v>
                </c:pt>
                <c:pt idx="215422">
                  <c:v>3415.63</c:v>
                </c:pt>
                <c:pt idx="215423">
                  <c:v>2906.66</c:v>
                </c:pt>
                <c:pt idx="215424">
                  <c:v>2822.41</c:v>
                </c:pt>
                <c:pt idx="215425">
                  <c:v>3199.59</c:v>
                </c:pt>
                <c:pt idx="215426">
                  <c:v>3552.19</c:v>
                </c:pt>
                <c:pt idx="215427">
                  <c:v>3743.86</c:v>
                </c:pt>
                <c:pt idx="215428">
                  <c:v>3463.63</c:v>
                </c:pt>
                <c:pt idx="215429">
                  <c:v>3188.16</c:v>
                </c:pt>
                <c:pt idx="215430">
                  <c:v>4085.62</c:v>
                </c:pt>
                <c:pt idx="215431">
                  <c:v>3358.8</c:v>
                </c:pt>
                <c:pt idx="215432">
                  <c:v>2851.94</c:v>
                </c:pt>
                <c:pt idx="215433">
                  <c:v>3418.22</c:v>
                </c:pt>
                <c:pt idx="215434">
                  <c:v>2513.38</c:v>
                </c:pt>
                <c:pt idx="215435">
                  <c:v>2843.96</c:v>
                </c:pt>
                <c:pt idx="215436">
                  <c:v>2543.5</c:v>
                </c:pt>
                <c:pt idx="215437">
                  <c:v>3399.97</c:v>
                </c:pt>
                <c:pt idx="215438">
                  <c:v>3160.06</c:v>
                </c:pt>
                <c:pt idx="215439">
                  <c:v>3720.85</c:v>
                </c:pt>
                <c:pt idx="215440">
                  <c:v>2955.84</c:v>
                </c:pt>
                <c:pt idx="215441">
                  <c:v>3104.56</c:v>
                </c:pt>
                <c:pt idx="215442">
                  <c:v>2562</c:v>
                </c:pt>
                <c:pt idx="215443">
                  <c:v>2546.89</c:v>
                </c:pt>
                <c:pt idx="215444">
                  <c:v>2459.27</c:v>
                </c:pt>
                <c:pt idx="215445">
                  <c:v>4037.99</c:v>
                </c:pt>
                <c:pt idx="215446">
                  <c:v>6491.67</c:v>
                </c:pt>
                <c:pt idx="215447">
                  <c:v>10325.68</c:v>
                </c:pt>
                <c:pt idx="215448">
                  <c:v>9011.84</c:v>
                </c:pt>
                <c:pt idx="215449">
                  <c:v>1884.55</c:v>
                </c:pt>
                <c:pt idx="215450">
                  <c:v>2768.68</c:v>
                </c:pt>
                <c:pt idx="215451">
                  <c:v>2205.2600000000002</c:v>
                </c:pt>
                <c:pt idx="215452">
                  <c:v>2131.4699999999998</c:v>
                </c:pt>
                <c:pt idx="215453">
                  <c:v>2007.26</c:v>
                </c:pt>
                <c:pt idx="215454">
                  <c:v>1755.24</c:v>
                </c:pt>
                <c:pt idx="215455">
                  <c:v>2269.52</c:v>
                </c:pt>
                <c:pt idx="215456">
                  <c:v>2193.85</c:v>
                </c:pt>
                <c:pt idx="215457">
                  <c:v>2243.5100000000002</c:v>
                </c:pt>
                <c:pt idx="215458">
                  <c:v>2854.44</c:v>
                </c:pt>
                <c:pt idx="215459">
                  <c:v>2571.96</c:v>
                </c:pt>
                <c:pt idx="215460">
                  <c:v>1994.34</c:v>
                </c:pt>
                <c:pt idx="215461">
                  <c:v>2037.13</c:v>
                </c:pt>
                <c:pt idx="215462">
                  <c:v>1963.23</c:v>
                </c:pt>
                <c:pt idx="215463">
                  <c:v>1480.71</c:v>
                </c:pt>
                <c:pt idx="215464">
                  <c:v>2387.06</c:v>
                </c:pt>
                <c:pt idx="215465">
                  <c:v>2881.06</c:v>
                </c:pt>
                <c:pt idx="215466">
                  <c:v>2379.46</c:v>
                </c:pt>
                <c:pt idx="215467">
                  <c:v>2671.36</c:v>
                </c:pt>
                <c:pt idx="215468">
                  <c:v>3106.16</c:v>
                </c:pt>
                <c:pt idx="215469">
                  <c:v>2935.92</c:v>
                </c:pt>
                <c:pt idx="215470">
                  <c:v>2614.9899999999998</c:v>
                </c:pt>
                <c:pt idx="215471">
                  <c:v>2161.1799999999998</c:v>
                </c:pt>
                <c:pt idx="215472">
                  <c:v>3697.79</c:v>
                </c:pt>
                <c:pt idx="215473">
                  <c:v>3817.06</c:v>
                </c:pt>
                <c:pt idx="215474">
                  <c:v>2526.1</c:v>
                </c:pt>
                <c:pt idx="215475">
                  <c:v>3307.31</c:v>
                </c:pt>
                <c:pt idx="215476">
                  <c:v>2535.52</c:v>
                </c:pt>
                <c:pt idx="215477">
                  <c:v>2663.5</c:v>
                </c:pt>
                <c:pt idx="215478">
                  <c:v>2990.2</c:v>
                </c:pt>
                <c:pt idx="215479">
                  <c:v>3003.49</c:v>
                </c:pt>
                <c:pt idx="215480">
                  <c:v>3252.24</c:v>
                </c:pt>
                <c:pt idx="215481">
                  <c:v>3793.75</c:v>
                </c:pt>
                <c:pt idx="215482">
                  <c:v>3334.44</c:v>
                </c:pt>
                <c:pt idx="215483">
                  <c:v>3619.99</c:v>
                </c:pt>
                <c:pt idx="215484">
                  <c:v>2580.9699999999998</c:v>
                </c:pt>
                <c:pt idx="215485">
                  <c:v>2376.88</c:v>
                </c:pt>
                <c:pt idx="215486">
                  <c:v>2761.24</c:v>
                </c:pt>
                <c:pt idx="215487">
                  <c:v>2205.34</c:v>
                </c:pt>
                <c:pt idx="215488">
                  <c:v>3022.14</c:v>
                </c:pt>
                <c:pt idx="215489">
                  <c:v>2791.89</c:v>
                </c:pt>
                <c:pt idx="215490">
                  <c:v>3250.82</c:v>
                </c:pt>
                <c:pt idx="215491">
                  <c:v>2672.47</c:v>
                </c:pt>
                <c:pt idx="215492">
                  <c:v>2694.01</c:v>
                </c:pt>
                <c:pt idx="215493">
                  <c:v>2465.04</c:v>
                </c:pt>
                <c:pt idx="215494">
                  <c:v>2496.1999999999998</c:v>
                </c:pt>
                <c:pt idx="215495">
                  <c:v>2375.38</c:v>
                </c:pt>
                <c:pt idx="215496">
                  <c:v>1923.06</c:v>
                </c:pt>
                <c:pt idx="215497">
                  <c:v>2700.66</c:v>
                </c:pt>
                <c:pt idx="215498">
                  <c:v>5627.8</c:v>
                </c:pt>
                <c:pt idx="215499">
                  <c:v>9562.4699999999993</c:v>
                </c:pt>
                <c:pt idx="215500">
                  <c:v>11857.99</c:v>
                </c:pt>
                <c:pt idx="215501">
                  <c:v>3606.43</c:v>
                </c:pt>
                <c:pt idx="215502">
                  <c:v>2552.71</c:v>
                </c:pt>
                <c:pt idx="215503">
                  <c:v>2286.61</c:v>
                </c:pt>
                <c:pt idx="215504">
                  <c:v>2009.95</c:v>
                </c:pt>
                <c:pt idx="215505">
                  <c:v>1938.45</c:v>
                </c:pt>
                <c:pt idx="215506">
                  <c:v>2522.37</c:v>
                </c:pt>
                <c:pt idx="215507">
                  <c:v>2360.11</c:v>
                </c:pt>
                <c:pt idx="215508">
                  <c:v>2299.3200000000002</c:v>
                </c:pt>
                <c:pt idx="215509">
                  <c:v>2106.23</c:v>
                </c:pt>
                <c:pt idx="215510">
                  <c:v>2045.69</c:v>
                </c:pt>
                <c:pt idx="215511">
                  <c:v>2078.7800000000002</c:v>
                </c:pt>
                <c:pt idx="215512">
                  <c:v>1605.82</c:v>
                </c:pt>
                <c:pt idx="215513">
                  <c:v>2210.65</c:v>
                </c:pt>
                <c:pt idx="215514">
                  <c:v>2112.5</c:v>
                </c:pt>
                <c:pt idx="215515">
                  <c:v>1886.12</c:v>
                </c:pt>
                <c:pt idx="215516">
                  <c:v>1910.46</c:v>
                </c:pt>
                <c:pt idx="215517">
                  <c:v>2326.88</c:v>
                </c:pt>
                <c:pt idx="215518">
                  <c:v>1881.51</c:v>
                </c:pt>
                <c:pt idx="215519">
                  <c:v>1820.09</c:v>
                </c:pt>
                <c:pt idx="215520">
                  <c:v>2495.92</c:v>
                </c:pt>
                <c:pt idx="215521">
                  <c:v>3015.9</c:v>
                </c:pt>
                <c:pt idx="215522">
                  <c:v>3372.97</c:v>
                </c:pt>
                <c:pt idx="215523">
                  <c:v>2480.73</c:v>
                </c:pt>
                <c:pt idx="215524">
                  <c:v>3225</c:v>
                </c:pt>
                <c:pt idx="215525">
                  <c:v>3149.88</c:v>
                </c:pt>
                <c:pt idx="215526">
                  <c:v>2469.27</c:v>
                </c:pt>
                <c:pt idx="215527">
                  <c:v>3161.93</c:v>
                </c:pt>
                <c:pt idx="215528">
                  <c:v>2487.0500000000002</c:v>
                </c:pt>
                <c:pt idx="215529">
                  <c:v>2433.73</c:v>
                </c:pt>
                <c:pt idx="215530">
                  <c:v>2769.06</c:v>
                </c:pt>
                <c:pt idx="215531">
                  <c:v>2595.91</c:v>
                </c:pt>
                <c:pt idx="215532">
                  <c:v>2601.67</c:v>
                </c:pt>
                <c:pt idx="215533">
                  <c:v>3096.6</c:v>
                </c:pt>
                <c:pt idx="215534">
                  <c:v>2953.68</c:v>
                </c:pt>
                <c:pt idx="215535">
                  <c:v>3055.19</c:v>
                </c:pt>
                <c:pt idx="215536">
                  <c:v>3013.41</c:v>
                </c:pt>
                <c:pt idx="215537">
                  <c:v>3098.81</c:v>
                </c:pt>
                <c:pt idx="215538">
                  <c:v>2748.02</c:v>
                </c:pt>
                <c:pt idx="215539">
                  <c:v>2403.02</c:v>
                </c:pt>
                <c:pt idx="215540">
                  <c:v>2925.08</c:v>
                </c:pt>
                <c:pt idx="215541">
                  <c:v>2341.0300000000002</c:v>
                </c:pt>
                <c:pt idx="215542">
                  <c:v>2410.23</c:v>
                </c:pt>
                <c:pt idx="215543">
                  <c:v>2438.15</c:v>
                </c:pt>
                <c:pt idx="215544">
                  <c:v>2543.6799999999998</c:v>
                </c:pt>
                <c:pt idx="215545">
                  <c:v>15031.98</c:v>
                </c:pt>
                <c:pt idx="215546">
                  <c:v>14597.2</c:v>
                </c:pt>
                <c:pt idx="215547">
                  <c:v>13061.22</c:v>
                </c:pt>
                <c:pt idx="215548">
                  <c:v>14473.52</c:v>
                </c:pt>
                <c:pt idx="215549">
                  <c:v>14243.18</c:v>
                </c:pt>
                <c:pt idx="215550">
                  <c:v>14009.84</c:v>
                </c:pt>
                <c:pt idx="215551">
                  <c:v>12681.87</c:v>
                </c:pt>
                <c:pt idx="215552">
                  <c:v>13222.57</c:v>
                </c:pt>
                <c:pt idx="215553">
                  <c:v>12382.03</c:v>
                </c:pt>
                <c:pt idx="215554">
                  <c:v>12245.28</c:v>
                </c:pt>
                <c:pt idx="215555">
                  <c:v>13040.16</c:v>
                </c:pt>
                <c:pt idx="215556">
                  <c:v>12739.74</c:v>
                </c:pt>
                <c:pt idx="215557">
                  <c:v>13253.11</c:v>
                </c:pt>
                <c:pt idx="215558">
                  <c:v>14508.65</c:v>
                </c:pt>
                <c:pt idx="215559">
                  <c:v>13439.69</c:v>
                </c:pt>
                <c:pt idx="215560">
                  <c:v>12726.89</c:v>
                </c:pt>
                <c:pt idx="215561">
                  <c:v>11935.78</c:v>
                </c:pt>
                <c:pt idx="215562">
                  <c:v>12426.02</c:v>
                </c:pt>
                <c:pt idx="215563">
                  <c:v>12013.34</c:v>
                </c:pt>
                <c:pt idx="215564">
                  <c:v>12145.81</c:v>
                </c:pt>
                <c:pt idx="215565">
                  <c:v>14315.86</c:v>
                </c:pt>
                <c:pt idx="215566">
                  <c:v>13350.75</c:v>
                </c:pt>
                <c:pt idx="215567">
                  <c:v>11392.18</c:v>
                </c:pt>
                <c:pt idx="215568">
                  <c:v>13941.07</c:v>
                </c:pt>
                <c:pt idx="215569">
                  <c:v>14501.44</c:v>
                </c:pt>
                <c:pt idx="215570">
                  <c:v>12730.62</c:v>
                </c:pt>
                <c:pt idx="215571">
                  <c:v>14726.62</c:v>
                </c:pt>
                <c:pt idx="215572">
                  <c:v>13020.24</c:v>
                </c:pt>
                <c:pt idx="215573">
                  <c:v>14146.24</c:v>
                </c:pt>
                <c:pt idx="215574">
                  <c:v>16087.35</c:v>
                </c:pt>
                <c:pt idx="215575">
                  <c:v>15724.1</c:v>
                </c:pt>
                <c:pt idx="215576">
                  <c:v>13360.44</c:v>
                </c:pt>
                <c:pt idx="215577">
                  <c:v>13100.94</c:v>
                </c:pt>
                <c:pt idx="215578">
                  <c:v>14207.59</c:v>
                </c:pt>
                <c:pt idx="215579">
                  <c:v>14442.55</c:v>
                </c:pt>
                <c:pt idx="215580">
                  <c:v>14845.34</c:v>
                </c:pt>
                <c:pt idx="215581">
                  <c:v>12585.26</c:v>
                </c:pt>
                <c:pt idx="215582">
                  <c:v>14700.75</c:v>
                </c:pt>
                <c:pt idx="215583">
                  <c:v>14284.65</c:v>
                </c:pt>
                <c:pt idx="215584">
                  <c:v>15609.81</c:v>
                </c:pt>
                <c:pt idx="215585">
                  <c:v>13234.28</c:v>
                </c:pt>
                <c:pt idx="215586">
                  <c:v>12842.18</c:v>
                </c:pt>
                <c:pt idx="215587">
                  <c:v>13272.07</c:v>
                </c:pt>
                <c:pt idx="215588">
                  <c:v>13634.44</c:v>
                </c:pt>
                <c:pt idx="215589">
                  <c:v>15042.7</c:v>
                </c:pt>
                <c:pt idx="215590">
                  <c:v>16134.54</c:v>
                </c:pt>
                <c:pt idx="215591">
                  <c:v>22321.26</c:v>
                </c:pt>
                <c:pt idx="215592">
                  <c:v>10385.59</c:v>
                </c:pt>
                <c:pt idx="215593">
                  <c:v>13751.43</c:v>
                </c:pt>
                <c:pt idx="215594">
                  <c:v>10878.77</c:v>
                </c:pt>
                <c:pt idx="215595">
                  <c:v>11951.64</c:v>
                </c:pt>
                <c:pt idx="215596">
                  <c:v>12255.77</c:v>
                </c:pt>
                <c:pt idx="215597">
                  <c:v>15815.6</c:v>
                </c:pt>
                <c:pt idx="215598">
                  <c:v>14816.98</c:v>
                </c:pt>
                <c:pt idx="215599">
                  <c:v>13220.58</c:v>
                </c:pt>
                <c:pt idx="215600">
                  <c:v>15511.81</c:v>
                </c:pt>
                <c:pt idx="215601">
                  <c:v>14890.9</c:v>
                </c:pt>
                <c:pt idx="215602">
                  <c:v>14203.3</c:v>
                </c:pt>
                <c:pt idx="215603">
                  <c:v>13854.29</c:v>
                </c:pt>
                <c:pt idx="215604">
                  <c:v>12863.48</c:v>
                </c:pt>
                <c:pt idx="215605">
                  <c:v>12708.78</c:v>
                </c:pt>
                <c:pt idx="215606">
                  <c:v>12506.73</c:v>
                </c:pt>
                <c:pt idx="215607">
                  <c:v>13070.06</c:v>
                </c:pt>
                <c:pt idx="215608">
                  <c:v>12009.22</c:v>
                </c:pt>
                <c:pt idx="215609">
                  <c:v>12081.01</c:v>
                </c:pt>
                <c:pt idx="215610">
                  <c:v>11990.74</c:v>
                </c:pt>
                <c:pt idx="215611">
                  <c:v>12447.08</c:v>
                </c:pt>
                <c:pt idx="215612">
                  <c:v>11941.02</c:v>
                </c:pt>
                <c:pt idx="215613">
                  <c:v>12837.85</c:v>
                </c:pt>
                <c:pt idx="215614">
                  <c:v>12918.36</c:v>
                </c:pt>
                <c:pt idx="215615">
                  <c:v>11948.68</c:v>
                </c:pt>
                <c:pt idx="215616">
                  <c:v>15665.55</c:v>
                </c:pt>
                <c:pt idx="215617">
                  <c:v>13471.83</c:v>
                </c:pt>
                <c:pt idx="215618">
                  <c:v>14325.02</c:v>
                </c:pt>
                <c:pt idx="215619">
                  <c:v>13748.17</c:v>
                </c:pt>
                <c:pt idx="215620">
                  <c:v>11983.21</c:v>
                </c:pt>
                <c:pt idx="215621">
                  <c:v>13820.64</c:v>
                </c:pt>
                <c:pt idx="215622">
                  <c:v>12133.34</c:v>
                </c:pt>
                <c:pt idx="215623">
                  <c:v>15367.61</c:v>
                </c:pt>
                <c:pt idx="215624">
                  <c:v>13394.01</c:v>
                </c:pt>
                <c:pt idx="215625">
                  <c:v>13325.82</c:v>
                </c:pt>
                <c:pt idx="215626">
                  <c:v>14766.82</c:v>
                </c:pt>
                <c:pt idx="215627">
                  <c:v>19623.87</c:v>
                </c:pt>
                <c:pt idx="215628">
                  <c:v>14049.06</c:v>
                </c:pt>
                <c:pt idx="215629">
                  <c:v>13154.49</c:v>
                </c:pt>
                <c:pt idx="215630">
                  <c:v>12358.63</c:v>
                </c:pt>
                <c:pt idx="215631">
                  <c:v>14514.3</c:v>
                </c:pt>
                <c:pt idx="215632">
                  <c:v>15144.2</c:v>
                </c:pt>
                <c:pt idx="215633">
                  <c:v>15173.37</c:v>
                </c:pt>
                <c:pt idx="215634">
                  <c:v>14577.29</c:v>
                </c:pt>
                <c:pt idx="215635">
                  <c:v>15065.75</c:v>
                </c:pt>
                <c:pt idx="215636">
                  <c:v>19915.3</c:v>
                </c:pt>
                <c:pt idx="215637">
                  <c:v>14265.64</c:v>
                </c:pt>
                <c:pt idx="215638">
                  <c:v>12454.45</c:v>
                </c:pt>
                <c:pt idx="215639">
                  <c:v>16690.12</c:v>
                </c:pt>
                <c:pt idx="215640">
                  <c:v>14889.5</c:v>
                </c:pt>
                <c:pt idx="215641">
                  <c:v>14616.94</c:v>
                </c:pt>
                <c:pt idx="215642">
                  <c:v>15060.72</c:v>
                </c:pt>
                <c:pt idx="215643">
                  <c:v>23313.48</c:v>
                </c:pt>
                <c:pt idx="215644">
                  <c:v>17016.75</c:v>
                </c:pt>
                <c:pt idx="215645">
                  <c:v>16396.13</c:v>
                </c:pt>
                <c:pt idx="215646">
                  <c:v>10681.87</c:v>
                </c:pt>
                <c:pt idx="215647">
                  <c:v>12624.66</c:v>
                </c:pt>
                <c:pt idx="215648">
                  <c:v>12423.13</c:v>
                </c:pt>
                <c:pt idx="215649">
                  <c:v>14752.36</c:v>
                </c:pt>
                <c:pt idx="215650">
                  <c:v>16030.11</c:v>
                </c:pt>
                <c:pt idx="215651">
                  <c:v>15741.93</c:v>
                </c:pt>
                <c:pt idx="215652">
                  <c:v>13210.35</c:v>
                </c:pt>
                <c:pt idx="215653">
                  <c:v>17040.27</c:v>
                </c:pt>
                <c:pt idx="215654">
                  <c:v>14773.34</c:v>
                </c:pt>
                <c:pt idx="215655">
                  <c:v>14608.57</c:v>
                </c:pt>
                <c:pt idx="215656">
                  <c:v>13863.69</c:v>
                </c:pt>
                <c:pt idx="215657">
                  <c:v>12431.19</c:v>
                </c:pt>
                <c:pt idx="215658">
                  <c:v>13825.75</c:v>
                </c:pt>
                <c:pt idx="215659">
                  <c:v>14824.86</c:v>
                </c:pt>
                <c:pt idx="215660">
                  <c:v>12897.93</c:v>
                </c:pt>
                <c:pt idx="215661">
                  <c:v>13783.5</c:v>
                </c:pt>
                <c:pt idx="215662">
                  <c:v>13831.83</c:v>
                </c:pt>
                <c:pt idx="215663">
                  <c:v>14471.17</c:v>
                </c:pt>
                <c:pt idx="215664">
                  <c:v>13079.94</c:v>
                </c:pt>
                <c:pt idx="215665">
                  <c:v>15310.61</c:v>
                </c:pt>
                <c:pt idx="215666">
                  <c:v>14411.46</c:v>
                </c:pt>
                <c:pt idx="215667">
                  <c:v>16855.57</c:v>
                </c:pt>
                <c:pt idx="215668">
                  <c:v>16802.23</c:v>
                </c:pt>
                <c:pt idx="215669">
                  <c:v>17033.900000000001</c:v>
                </c:pt>
                <c:pt idx="215670">
                  <c:v>13907.52</c:v>
                </c:pt>
                <c:pt idx="215671">
                  <c:v>17844.54</c:v>
                </c:pt>
                <c:pt idx="215672">
                  <c:v>13889.18</c:v>
                </c:pt>
                <c:pt idx="215673">
                  <c:v>18674.09</c:v>
                </c:pt>
                <c:pt idx="215674">
                  <c:v>15837.82</c:v>
                </c:pt>
                <c:pt idx="215675">
                  <c:v>17469.53</c:v>
                </c:pt>
                <c:pt idx="215676">
                  <c:v>15315.65</c:v>
                </c:pt>
                <c:pt idx="215677">
                  <c:v>16129.24</c:v>
                </c:pt>
                <c:pt idx="215678">
                  <c:v>14681.9</c:v>
                </c:pt>
                <c:pt idx="215679">
                  <c:v>16275.19</c:v>
                </c:pt>
                <c:pt idx="215680">
                  <c:v>18507.53</c:v>
                </c:pt>
                <c:pt idx="215681">
                  <c:v>14499.23</c:v>
                </c:pt>
                <c:pt idx="215682">
                  <c:v>15212.15</c:v>
                </c:pt>
                <c:pt idx="215683">
                  <c:v>15658.83</c:v>
                </c:pt>
                <c:pt idx="215684">
                  <c:v>21149.86</c:v>
                </c:pt>
                <c:pt idx="215685">
                  <c:v>16464.560000000001</c:v>
                </c:pt>
                <c:pt idx="215686">
                  <c:v>15994.9</c:v>
                </c:pt>
                <c:pt idx="215687">
                  <c:v>14326.18</c:v>
                </c:pt>
                <c:pt idx="215688">
                  <c:v>25245.69</c:v>
                </c:pt>
                <c:pt idx="215689">
                  <c:v>22971.18</c:v>
                </c:pt>
                <c:pt idx="215690">
                  <c:v>21954.34</c:v>
                </c:pt>
                <c:pt idx="215691">
                  <c:v>22721.49</c:v>
                </c:pt>
                <c:pt idx="215692">
                  <c:v>24190.68</c:v>
                </c:pt>
                <c:pt idx="215693">
                  <c:v>22674.32</c:v>
                </c:pt>
                <c:pt idx="215694">
                  <c:v>21610.65</c:v>
                </c:pt>
                <c:pt idx="215695">
                  <c:v>21929.3</c:v>
                </c:pt>
                <c:pt idx="215696">
                  <c:v>25327.03</c:v>
                </c:pt>
                <c:pt idx="215697">
                  <c:v>19901.91</c:v>
                </c:pt>
                <c:pt idx="215698">
                  <c:v>20221.3</c:v>
                </c:pt>
                <c:pt idx="215699">
                  <c:v>19658.47</c:v>
                </c:pt>
                <c:pt idx="215700">
                  <c:v>19627.580000000002</c:v>
                </c:pt>
                <c:pt idx="215701">
                  <c:v>20033.46</c:v>
                </c:pt>
                <c:pt idx="215702">
                  <c:v>18624.43</c:v>
                </c:pt>
                <c:pt idx="215703">
                  <c:v>18678.12</c:v>
                </c:pt>
                <c:pt idx="215704">
                  <c:v>19738.45</c:v>
                </c:pt>
                <c:pt idx="215705">
                  <c:v>19462.689999999999</c:v>
                </c:pt>
                <c:pt idx="215706">
                  <c:v>19562.689999999999</c:v>
                </c:pt>
                <c:pt idx="215707">
                  <c:v>18945.669999999998</c:v>
                </c:pt>
                <c:pt idx="215708">
                  <c:v>18838.87</c:v>
                </c:pt>
                <c:pt idx="215709">
                  <c:v>20120.12</c:v>
                </c:pt>
                <c:pt idx="215710">
                  <c:v>19044.189999999999</c:v>
                </c:pt>
                <c:pt idx="215711">
                  <c:v>18090</c:v>
                </c:pt>
                <c:pt idx="215712">
                  <c:v>19221</c:v>
                </c:pt>
                <c:pt idx="215713">
                  <c:v>18695.66</c:v>
                </c:pt>
                <c:pt idx="215714">
                  <c:v>19356.29</c:v>
                </c:pt>
                <c:pt idx="215715">
                  <c:v>18949.830000000002</c:v>
                </c:pt>
                <c:pt idx="215716">
                  <c:v>19017.14</c:v>
                </c:pt>
                <c:pt idx="215717">
                  <c:v>20869.810000000001</c:v>
                </c:pt>
                <c:pt idx="215718">
                  <c:v>22728.52</c:v>
                </c:pt>
                <c:pt idx="215719">
                  <c:v>20204.75</c:v>
                </c:pt>
                <c:pt idx="215720">
                  <c:v>19718.43</c:v>
                </c:pt>
                <c:pt idx="215721">
                  <c:v>19154.45</c:v>
                </c:pt>
                <c:pt idx="215722">
                  <c:v>19875.689999999999</c:v>
                </c:pt>
                <c:pt idx="215723">
                  <c:v>21411</c:v>
                </c:pt>
                <c:pt idx="215724">
                  <c:v>19712.79</c:v>
                </c:pt>
                <c:pt idx="215725">
                  <c:v>18994.29</c:v>
                </c:pt>
                <c:pt idx="215726">
                  <c:v>21028.37</c:v>
                </c:pt>
                <c:pt idx="215727">
                  <c:v>22725.56</c:v>
                </c:pt>
                <c:pt idx="215728">
                  <c:v>20893.57</c:v>
                </c:pt>
                <c:pt idx="215729">
                  <c:v>21507.599999999999</c:v>
                </c:pt>
                <c:pt idx="215730">
                  <c:v>22916.32</c:v>
                </c:pt>
                <c:pt idx="215731">
                  <c:v>21905.22</c:v>
                </c:pt>
                <c:pt idx="215732">
                  <c:v>23805.78</c:v>
                </c:pt>
                <c:pt idx="215733">
                  <c:v>24921.7</c:v>
                </c:pt>
                <c:pt idx="215734">
                  <c:v>27137.71</c:v>
                </c:pt>
                <c:pt idx="215735">
                  <c:v>18656.11</c:v>
                </c:pt>
                <c:pt idx="215736">
                  <c:v>21820.5</c:v>
                </c:pt>
                <c:pt idx="215737">
                  <c:v>21953.08</c:v>
                </c:pt>
                <c:pt idx="215738">
                  <c:v>23477.66</c:v>
                </c:pt>
                <c:pt idx="215739">
                  <c:v>22568.71</c:v>
                </c:pt>
                <c:pt idx="215740">
                  <c:v>24772.68</c:v>
                </c:pt>
                <c:pt idx="215741">
                  <c:v>21830.05</c:v>
                </c:pt>
                <c:pt idx="215742">
                  <c:v>21016.16</c:v>
                </c:pt>
                <c:pt idx="215743">
                  <c:v>22818.63</c:v>
                </c:pt>
                <c:pt idx="215744">
                  <c:v>23365.4</c:v>
                </c:pt>
                <c:pt idx="215745">
                  <c:v>21396.400000000001</c:v>
                </c:pt>
                <c:pt idx="215746">
                  <c:v>20734.64</c:v>
                </c:pt>
                <c:pt idx="215747">
                  <c:v>22144.9</c:v>
                </c:pt>
                <c:pt idx="215748">
                  <c:v>22115.89</c:v>
                </c:pt>
                <c:pt idx="215749">
                  <c:v>22107.439999999999</c:v>
                </c:pt>
                <c:pt idx="215750">
                  <c:v>20424.71</c:v>
                </c:pt>
                <c:pt idx="215751">
                  <c:v>23807.41</c:v>
                </c:pt>
                <c:pt idx="215752">
                  <c:v>18969.32</c:v>
                </c:pt>
                <c:pt idx="215753">
                  <c:v>21204.880000000001</c:v>
                </c:pt>
                <c:pt idx="215754">
                  <c:v>19305.3</c:v>
                </c:pt>
                <c:pt idx="215755">
                  <c:v>20366.47</c:v>
                </c:pt>
                <c:pt idx="215756">
                  <c:v>20457.650000000001</c:v>
                </c:pt>
                <c:pt idx="215757">
                  <c:v>20088.310000000001</c:v>
                </c:pt>
                <c:pt idx="215758">
                  <c:v>18291.830000000002</c:v>
                </c:pt>
                <c:pt idx="215759">
                  <c:v>19073.05</c:v>
                </c:pt>
                <c:pt idx="215760">
                  <c:v>18171.25</c:v>
                </c:pt>
                <c:pt idx="215761">
                  <c:v>18841.46</c:v>
                </c:pt>
                <c:pt idx="215762">
                  <c:v>18095.560000000001</c:v>
                </c:pt>
                <c:pt idx="215763">
                  <c:v>18063.73</c:v>
                </c:pt>
                <c:pt idx="215764">
                  <c:v>19017.669999999998</c:v>
                </c:pt>
                <c:pt idx="215765">
                  <c:v>18287.400000000001</c:v>
                </c:pt>
                <c:pt idx="215766">
                  <c:v>19672.91</c:v>
                </c:pt>
                <c:pt idx="215767">
                  <c:v>19573.2</c:v>
                </c:pt>
                <c:pt idx="215768">
                  <c:v>19740.189999999999</c:v>
                </c:pt>
                <c:pt idx="215769">
                  <c:v>26261.24</c:v>
                </c:pt>
                <c:pt idx="215770">
                  <c:v>17477.38</c:v>
                </c:pt>
                <c:pt idx="215771">
                  <c:v>21637.53</c:v>
                </c:pt>
                <c:pt idx="215772">
                  <c:v>20283.240000000002</c:v>
                </c:pt>
                <c:pt idx="215773">
                  <c:v>20749.060000000001</c:v>
                </c:pt>
                <c:pt idx="215774">
                  <c:v>20981.7</c:v>
                </c:pt>
                <c:pt idx="215775">
                  <c:v>23030.09</c:v>
                </c:pt>
                <c:pt idx="215776">
                  <c:v>20491.75</c:v>
                </c:pt>
                <c:pt idx="215777">
                  <c:v>19886.57</c:v>
                </c:pt>
                <c:pt idx="215778">
                  <c:v>24087.79</c:v>
                </c:pt>
                <c:pt idx="215779">
                  <c:v>23866.14</c:v>
                </c:pt>
                <c:pt idx="215780">
                  <c:v>23071.439999999999</c:v>
                </c:pt>
                <c:pt idx="215781">
                  <c:v>23197.279999999999</c:v>
                </c:pt>
                <c:pt idx="215782">
                  <c:v>22429.15</c:v>
                </c:pt>
                <c:pt idx="215783">
                  <c:v>23229.83</c:v>
                </c:pt>
                <c:pt idx="215784">
                  <c:v>24746.09</c:v>
                </c:pt>
                <c:pt idx="215785">
                  <c:v>25915.61</c:v>
                </c:pt>
                <c:pt idx="215786">
                  <c:v>28722.51</c:v>
                </c:pt>
                <c:pt idx="215787">
                  <c:v>20072.78</c:v>
                </c:pt>
                <c:pt idx="215788">
                  <c:v>23714.7</c:v>
                </c:pt>
                <c:pt idx="215789">
                  <c:v>22700.74</c:v>
                </c:pt>
                <c:pt idx="215790">
                  <c:v>25172.16</c:v>
                </c:pt>
                <c:pt idx="215791">
                  <c:v>21852.89</c:v>
                </c:pt>
                <c:pt idx="215792">
                  <c:v>25244.05</c:v>
                </c:pt>
                <c:pt idx="215793">
                  <c:v>24811.37</c:v>
                </c:pt>
                <c:pt idx="215794">
                  <c:v>20535.52</c:v>
                </c:pt>
                <c:pt idx="215795">
                  <c:v>23292.25</c:v>
                </c:pt>
                <c:pt idx="215796">
                  <c:v>23676.17</c:v>
                </c:pt>
                <c:pt idx="215797">
                  <c:v>24052.17</c:v>
                </c:pt>
                <c:pt idx="215798">
                  <c:v>22328.67</c:v>
                </c:pt>
                <c:pt idx="215799">
                  <c:v>21560.92</c:v>
                </c:pt>
                <c:pt idx="215800">
                  <c:v>22170.49</c:v>
                </c:pt>
                <c:pt idx="215801">
                  <c:v>24596.84</c:v>
                </c:pt>
                <c:pt idx="215802">
                  <c:v>19286.419999999998</c:v>
                </c:pt>
                <c:pt idx="215803">
                  <c:v>21146.27</c:v>
                </c:pt>
                <c:pt idx="215804">
                  <c:v>21040.46</c:v>
                </c:pt>
                <c:pt idx="215805">
                  <c:v>20876.189999999999</c:v>
                </c:pt>
                <c:pt idx="215806">
                  <c:v>20182.98</c:v>
                </c:pt>
                <c:pt idx="215807">
                  <c:v>19458.169999999998</c:v>
                </c:pt>
                <c:pt idx="215808">
                  <c:v>21564.52</c:v>
                </c:pt>
                <c:pt idx="215809">
                  <c:v>19641.810000000001</c:v>
                </c:pt>
                <c:pt idx="215810">
                  <c:v>21921.96</c:v>
                </c:pt>
                <c:pt idx="215811">
                  <c:v>21097.919999999998</c:v>
                </c:pt>
                <c:pt idx="215812">
                  <c:v>20023.7</c:v>
                </c:pt>
                <c:pt idx="215813">
                  <c:v>20478.669999999998</c:v>
                </c:pt>
                <c:pt idx="215814">
                  <c:v>20557.64</c:v>
                </c:pt>
                <c:pt idx="215815">
                  <c:v>19395.32</c:v>
                </c:pt>
                <c:pt idx="215816">
                  <c:v>21152.52</c:v>
                </c:pt>
                <c:pt idx="215817">
                  <c:v>20076.78</c:v>
                </c:pt>
                <c:pt idx="215818">
                  <c:v>21635.18</c:v>
                </c:pt>
                <c:pt idx="215819">
                  <c:v>20826.82</c:v>
                </c:pt>
                <c:pt idx="215820">
                  <c:v>19912.8</c:v>
                </c:pt>
                <c:pt idx="215821">
                  <c:v>21668.43</c:v>
                </c:pt>
                <c:pt idx="215822">
                  <c:v>22230.83</c:v>
                </c:pt>
                <c:pt idx="215823">
                  <c:v>23388.94</c:v>
                </c:pt>
                <c:pt idx="215824">
                  <c:v>21749.16</c:v>
                </c:pt>
                <c:pt idx="215825">
                  <c:v>21809.61</c:v>
                </c:pt>
                <c:pt idx="215826">
                  <c:v>22435.46</c:v>
                </c:pt>
                <c:pt idx="215827">
                  <c:v>23871.64</c:v>
                </c:pt>
                <c:pt idx="215828">
                  <c:v>23554.42</c:v>
                </c:pt>
                <c:pt idx="215829">
                  <c:v>23450.3</c:v>
                </c:pt>
                <c:pt idx="215830">
                  <c:v>25682.16</c:v>
                </c:pt>
                <c:pt idx="215831">
                  <c:v>28423.279999999999</c:v>
                </c:pt>
                <c:pt idx="215832">
                  <c:v>25507.46</c:v>
                </c:pt>
                <c:pt idx="215833">
                  <c:v>22719.07</c:v>
                </c:pt>
                <c:pt idx="215834">
                  <c:v>23248.91</c:v>
                </c:pt>
                <c:pt idx="215835">
                  <c:v>27031.45</c:v>
                </c:pt>
                <c:pt idx="215836">
                  <c:v>23740.37</c:v>
                </c:pt>
                <c:pt idx="215837">
                  <c:v>21483.83</c:v>
                </c:pt>
                <c:pt idx="215838">
                  <c:v>21150.14</c:v>
                </c:pt>
                <c:pt idx="215839">
                  <c:v>22257.79</c:v>
                </c:pt>
                <c:pt idx="215840">
                  <c:v>20127.150000000001</c:v>
                </c:pt>
                <c:pt idx="215841">
                  <c:v>21492.7</c:v>
                </c:pt>
                <c:pt idx="215842">
                  <c:v>21126.28</c:v>
                </c:pt>
                <c:pt idx="215843">
                  <c:v>21207.16</c:v>
                </c:pt>
                <c:pt idx="215844">
                  <c:v>21870.7</c:v>
                </c:pt>
                <c:pt idx="215845">
                  <c:v>19932.16</c:v>
                </c:pt>
                <c:pt idx="215846">
                  <c:v>21280.9</c:v>
                </c:pt>
                <c:pt idx="215847">
                  <c:v>21347.06</c:v>
                </c:pt>
                <c:pt idx="215848">
                  <c:v>21627.07</c:v>
                </c:pt>
                <c:pt idx="215849">
                  <c:v>21499.54</c:v>
                </c:pt>
                <c:pt idx="215850">
                  <c:v>22303.62</c:v>
                </c:pt>
                <c:pt idx="215851">
                  <c:v>21146.16</c:v>
                </c:pt>
                <c:pt idx="215852">
                  <c:v>22019.99</c:v>
                </c:pt>
                <c:pt idx="215853">
                  <c:v>22120.799999999999</c:v>
                </c:pt>
                <c:pt idx="215854">
                  <c:v>20417.939999999999</c:v>
                </c:pt>
                <c:pt idx="215855">
                  <c:v>21280.92</c:v>
                </c:pt>
                <c:pt idx="215856">
                  <c:v>20503.37</c:v>
                </c:pt>
                <c:pt idx="215857">
                  <c:v>22900.79</c:v>
                </c:pt>
                <c:pt idx="215858">
                  <c:v>21010.54</c:v>
                </c:pt>
                <c:pt idx="215859">
                  <c:v>21039.51</c:v>
                </c:pt>
                <c:pt idx="215860">
                  <c:v>21024.82</c:v>
                </c:pt>
                <c:pt idx="215861">
                  <c:v>23719.17</c:v>
                </c:pt>
                <c:pt idx="215862">
                  <c:v>20648</c:v>
                </c:pt>
                <c:pt idx="215863">
                  <c:v>19802.32</c:v>
                </c:pt>
                <c:pt idx="215864">
                  <c:v>19806.84</c:v>
                </c:pt>
                <c:pt idx="215865">
                  <c:v>20872.96</c:v>
                </c:pt>
                <c:pt idx="215866">
                  <c:v>23269.91</c:v>
                </c:pt>
                <c:pt idx="215867">
                  <c:v>21538.85</c:v>
                </c:pt>
                <c:pt idx="215868">
                  <c:v>21031.79</c:v>
                </c:pt>
                <c:pt idx="215869">
                  <c:v>19516.38</c:v>
                </c:pt>
                <c:pt idx="215870">
                  <c:v>24203.93</c:v>
                </c:pt>
                <c:pt idx="215871">
                  <c:v>21670.58</c:v>
                </c:pt>
                <c:pt idx="215872">
                  <c:v>21355.68</c:v>
                </c:pt>
                <c:pt idx="215873">
                  <c:v>18296.61</c:v>
                </c:pt>
                <c:pt idx="215874">
                  <c:v>20729.68</c:v>
                </c:pt>
                <c:pt idx="215875">
                  <c:v>22722.42</c:v>
                </c:pt>
                <c:pt idx="215876">
                  <c:v>21134.77</c:v>
                </c:pt>
                <c:pt idx="215877">
                  <c:v>20207.68</c:v>
                </c:pt>
                <c:pt idx="215878">
                  <c:v>17582.7</c:v>
                </c:pt>
                <c:pt idx="215879">
                  <c:v>24868.22</c:v>
                </c:pt>
                <c:pt idx="215880">
                  <c:v>24388.74</c:v>
                </c:pt>
                <c:pt idx="215881">
                  <c:v>24933.4</c:v>
                </c:pt>
                <c:pt idx="215882">
                  <c:v>23767.23</c:v>
                </c:pt>
                <c:pt idx="215883">
                  <c:v>29644.91</c:v>
                </c:pt>
                <c:pt idx="215884">
                  <c:v>26358.99</c:v>
                </c:pt>
                <c:pt idx="215885">
                  <c:v>22790.65</c:v>
                </c:pt>
                <c:pt idx="215886">
                  <c:v>23929.98</c:v>
                </c:pt>
                <c:pt idx="215887">
                  <c:v>24808.29</c:v>
                </c:pt>
                <c:pt idx="215888">
                  <c:v>23827.8</c:v>
                </c:pt>
                <c:pt idx="215889">
                  <c:v>21427.63</c:v>
                </c:pt>
                <c:pt idx="215890">
                  <c:v>21582.12</c:v>
                </c:pt>
                <c:pt idx="215891">
                  <c:v>22159.77</c:v>
                </c:pt>
                <c:pt idx="215892">
                  <c:v>22691.25</c:v>
                </c:pt>
                <c:pt idx="215893">
                  <c:v>21176.49</c:v>
                </c:pt>
                <c:pt idx="215894">
                  <c:v>21247.759999999998</c:v>
                </c:pt>
                <c:pt idx="215895">
                  <c:v>18261.060000000001</c:v>
                </c:pt>
                <c:pt idx="215896">
                  <c:v>21615.45</c:v>
                </c:pt>
                <c:pt idx="215897">
                  <c:v>19275.189999999999</c:v>
                </c:pt>
                <c:pt idx="215898">
                  <c:v>21299.42</c:v>
                </c:pt>
                <c:pt idx="215899">
                  <c:v>20087.71</c:v>
                </c:pt>
                <c:pt idx="215900">
                  <c:v>21211.1</c:v>
                </c:pt>
                <c:pt idx="215901">
                  <c:v>20687.05</c:v>
                </c:pt>
                <c:pt idx="215902">
                  <c:v>20589.16</c:v>
                </c:pt>
                <c:pt idx="215903">
                  <c:v>18998.28</c:v>
                </c:pt>
                <c:pt idx="215904">
                  <c:v>20721.939999999999</c:v>
                </c:pt>
                <c:pt idx="215905">
                  <c:v>20254.71</c:v>
                </c:pt>
                <c:pt idx="215906">
                  <c:v>19850.98</c:v>
                </c:pt>
                <c:pt idx="215907">
                  <c:v>21620.26</c:v>
                </c:pt>
                <c:pt idx="215908">
                  <c:v>19408.41</c:v>
                </c:pt>
                <c:pt idx="215909">
                  <c:v>22209.919999999998</c:v>
                </c:pt>
                <c:pt idx="215910">
                  <c:v>20627.849999999999</c:v>
                </c:pt>
                <c:pt idx="215911">
                  <c:v>20325.41</c:v>
                </c:pt>
                <c:pt idx="215912">
                  <c:v>24964.1</c:v>
                </c:pt>
                <c:pt idx="215913">
                  <c:v>18304.54</c:v>
                </c:pt>
                <c:pt idx="215914">
                  <c:v>24032.16</c:v>
                </c:pt>
                <c:pt idx="215915">
                  <c:v>21612.78</c:v>
                </c:pt>
                <c:pt idx="215916">
                  <c:v>22367.3</c:v>
                </c:pt>
                <c:pt idx="215917">
                  <c:v>20412.939999999999</c:v>
                </c:pt>
                <c:pt idx="215918">
                  <c:v>23554.79</c:v>
                </c:pt>
                <c:pt idx="215919">
                  <c:v>21620.17</c:v>
                </c:pt>
                <c:pt idx="215920">
                  <c:v>20092.259999999998</c:v>
                </c:pt>
                <c:pt idx="215921">
                  <c:v>21945.63</c:v>
                </c:pt>
                <c:pt idx="215922">
                  <c:v>23444.53</c:v>
                </c:pt>
                <c:pt idx="215923">
                  <c:v>21818.85</c:v>
                </c:pt>
                <c:pt idx="215924">
                  <c:v>23224.94</c:v>
                </c:pt>
                <c:pt idx="215925">
                  <c:v>17848.27</c:v>
                </c:pt>
                <c:pt idx="215926">
                  <c:v>21213.56</c:v>
                </c:pt>
                <c:pt idx="215927">
                  <c:v>21961.37</c:v>
                </c:pt>
                <c:pt idx="215928">
                  <c:v>20947.259999999998</c:v>
                </c:pt>
                <c:pt idx="215929">
                  <c:v>20871.68</c:v>
                </c:pt>
                <c:pt idx="215930">
                  <c:v>17790.02</c:v>
                </c:pt>
                <c:pt idx="215931">
                  <c:v>22592.38</c:v>
                </c:pt>
                <c:pt idx="215932">
                  <c:v>21414.48</c:v>
                </c:pt>
                <c:pt idx="215933">
                  <c:v>23773.01</c:v>
                </c:pt>
                <c:pt idx="215934">
                  <c:v>19565.830000000002</c:v>
                </c:pt>
                <c:pt idx="215935">
                  <c:v>23149.03</c:v>
                </c:pt>
                <c:pt idx="215936">
                  <c:v>23703.57</c:v>
                </c:pt>
                <c:pt idx="215937">
                  <c:v>20030.73</c:v>
                </c:pt>
                <c:pt idx="215938">
                  <c:v>20390.16</c:v>
                </c:pt>
                <c:pt idx="215939">
                  <c:v>22499.63</c:v>
                </c:pt>
                <c:pt idx="215940">
                  <c:v>22959.88</c:v>
                </c:pt>
                <c:pt idx="215941">
                  <c:v>18504.98</c:v>
                </c:pt>
                <c:pt idx="215942">
                  <c:v>17803.759999999998</c:v>
                </c:pt>
                <c:pt idx="215943">
                  <c:v>18822.47</c:v>
                </c:pt>
                <c:pt idx="215944">
                  <c:v>21098.65</c:v>
                </c:pt>
                <c:pt idx="215945">
                  <c:v>16729.23</c:v>
                </c:pt>
                <c:pt idx="215946">
                  <c:v>17858.27</c:v>
                </c:pt>
                <c:pt idx="215947">
                  <c:v>18725.32</c:v>
                </c:pt>
                <c:pt idx="215948">
                  <c:v>21070.13</c:v>
                </c:pt>
                <c:pt idx="215949">
                  <c:v>19722.55</c:v>
                </c:pt>
                <c:pt idx="215950">
                  <c:v>17839</c:v>
                </c:pt>
                <c:pt idx="215951">
                  <c:v>19619.73</c:v>
                </c:pt>
                <c:pt idx="215952">
                  <c:v>18536.36</c:v>
                </c:pt>
                <c:pt idx="215953">
                  <c:v>22538.48</c:v>
                </c:pt>
                <c:pt idx="215954">
                  <c:v>20261.14</c:v>
                </c:pt>
                <c:pt idx="215955">
                  <c:v>20196.650000000001</c:v>
                </c:pt>
                <c:pt idx="215956">
                  <c:v>19714.53</c:v>
                </c:pt>
                <c:pt idx="215957">
                  <c:v>21093.03</c:v>
                </c:pt>
                <c:pt idx="215958">
                  <c:v>19806.689999999999</c:v>
                </c:pt>
                <c:pt idx="215959">
                  <c:v>19682.5</c:v>
                </c:pt>
                <c:pt idx="215960">
                  <c:v>19358.830000000002</c:v>
                </c:pt>
                <c:pt idx="215961">
                  <c:v>23402.95</c:v>
                </c:pt>
                <c:pt idx="215962">
                  <c:v>20371.150000000001</c:v>
                </c:pt>
                <c:pt idx="215963">
                  <c:v>19077.03</c:v>
                </c:pt>
                <c:pt idx="215964">
                  <c:v>20436.16</c:v>
                </c:pt>
                <c:pt idx="215965">
                  <c:v>19741.87</c:v>
                </c:pt>
                <c:pt idx="215966">
                  <c:v>22256.58</c:v>
                </c:pt>
                <c:pt idx="215967">
                  <c:v>20132.63</c:v>
                </c:pt>
                <c:pt idx="215968">
                  <c:v>20559.099999999999</c:v>
                </c:pt>
                <c:pt idx="215969">
                  <c:v>19992.71</c:v>
                </c:pt>
                <c:pt idx="215970">
                  <c:v>24337.29</c:v>
                </c:pt>
                <c:pt idx="215971">
                  <c:v>22599.98</c:v>
                </c:pt>
                <c:pt idx="215972">
                  <c:v>21592.959999999999</c:v>
                </c:pt>
                <c:pt idx="215973">
                  <c:v>21763.4</c:v>
                </c:pt>
                <c:pt idx="215974">
                  <c:v>56676.95</c:v>
                </c:pt>
                <c:pt idx="215975">
                  <c:v>48682.59</c:v>
                </c:pt>
                <c:pt idx="215976">
                  <c:v>47680.34</c:v>
                </c:pt>
                <c:pt idx="215977">
                  <c:v>48093.04</c:v>
                </c:pt>
                <c:pt idx="215978">
                  <c:v>56068.800000000003</c:v>
                </c:pt>
                <c:pt idx="215979">
                  <c:v>49854.66</c:v>
                </c:pt>
                <c:pt idx="215980">
                  <c:v>47866.86</c:v>
                </c:pt>
                <c:pt idx="215981">
                  <c:v>47645.58</c:v>
                </c:pt>
                <c:pt idx="215982">
                  <c:v>53183.7</c:v>
                </c:pt>
                <c:pt idx="215983">
                  <c:v>42167.519999999997</c:v>
                </c:pt>
                <c:pt idx="215984">
                  <c:v>44092.59</c:v>
                </c:pt>
                <c:pt idx="215985">
                  <c:v>44365.64</c:v>
                </c:pt>
                <c:pt idx="215986">
                  <c:v>45149.27</c:v>
                </c:pt>
                <c:pt idx="215987">
                  <c:v>47729.77</c:v>
                </c:pt>
                <c:pt idx="215988">
                  <c:v>43498.52</c:v>
                </c:pt>
                <c:pt idx="215989">
                  <c:v>45590.58</c:v>
                </c:pt>
                <c:pt idx="215990">
                  <c:v>47298.78</c:v>
                </c:pt>
                <c:pt idx="215991">
                  <c:v>46860.14</c:v>
                </c:pt>
                <c:pt idx="215992">
                  <c:v>45901.39</c:v>
                </c:pt>
                <c:pt idx="215993">
                  <c:v>45951.63</c:v>
                </c:pt>
                <c:pt idx="215994">
                  <c:v>46673.440000000002</c:v>
                </c:pt>
                <c:pt idx="215995">
                  <c:v>47078.42</c:v>
                </c:pt>
                <c:pt idx="215996">
                  <c:v>43546.18</c:v>
                </c:pt>
                <c:pt idx="215997">
                  <c:v>40746.43</c:v>
                </c:pt>
                <c:pt idx="215998">
                  <c:v>43856.9</c:v>
                </c:pt>
                <c:pt idx="215999">
                  <c:v>40942.79</c:v>
                </c:pt>
                <c:pt idx="216000">
                  <c:v>47271.05</c:v>
                </c:pt>
                <c:pt idx="216001">
                  <c:v>43419.839999999997</c:v>
                </c:pt>
                <c:pt idx="216002">
                  <c:v>46005.84</c:v>
                </c:pt>
                <c:pt idx="216003">
                  <c:v>48029.88</c:v>
                </c:pt>
                <c:pt idx="216004">
                  <c:v>54137.86</c:v>
                </c:pt>
                <c:pt idx="216005">
                  <c:v>46000.480000000003</c:v>
                </c:pt>
                <c:pt idx="216006">
                  <c:v>45257.599999999999</c:v>
                </c:pt>
                <c:pt idx="216007">
                  <c:v>45552.09</c:v>
                </c:pt>
                <c:pt idx="216008">
                  <c:v>46502.74</c:v>
                </c:pt>
                <c:pt idx="216009">
                  <c:v>53571.67</c:v>
                </c:pt>
                <c:pt idx="216010">
                  <c:v>50324.61</c:v>
                </c:pt>
                <c:pt idx="216011">
                  <c:v>50893.73</c:v>
                </c:pt>
                <c:pt idx="216012">
                  <c:v>51576.45</c:v>
                </c:pt>
                <c:pt idx="216013">
                  <c:v>60084.2</c:v>
                </c:pt>
                <c:pt idx="216014">
                  <c:v>56518.7</c:v>
                </c:pt>
                <c:pt idx="216015">
                  <c:v>58648.54</c:v>
                </c:pt>
                <c:pt idx="216016">
                  <c:v>55140.99</c:v>
                </c:pt>
                <c:pt idx="216017">
                  <c:v>57274.98</c:v>
                </c:pt>
                <c:pt idx="216018">
                  <c:v>63833.49</c:v>
                </c:pt>
                <c:pt idx="216019">
                  <c:v>63084.44</c:v>
                </c:pt>
                <c:pt idx="216020">
                  <c:v>62174.28</c:v>
                </c:pt>
                <c:pt idx="216021">
                  <c:v>36828.9</c:v>
                </c:pt>
                <c:pt idx="216022">
                  <c:v>54345.55</c:v>
                </c:pt>
                <c:pt idx="216023">
                  <c:v>49224.59</c:v>
                </c:pt>
                <c:pt idx="216024">
                  <c:v>52341.34</c:v>
                </c:pt>
                <c:pt idx="216025">
                  <c:v>48617.32</c:v>
                </c:pt>
                <c:pt idx="216026">
                  <c:v>59827.53</c:v>
                </c:pt>
                <c:pt idx="216027">
                  <c:v>51318.47</c:v>
                </c:pt>
                <c:pt idx="216028">
                  <c:v>49093.88</c:v>
                </c:pt>
                <c:pt idx="216029">
                  <c:v>50883.85</c:v>
                </c:pt>
                <c:pt idx="216030">
                  <c:v>56001.68</c:v>
                </c:pt>
                <c:pt idx="216031">
                  <c:v>51981.1</c:v>
                </c:pt>
                <c:pt idx="216032">
                  <c:v>49007.08</c:v>
                </c:pt>
                <c:pt idx="216033">
                  <c:v>50479.63</c:v>
                </c:pt>
                <c:pt idx="216034">
                  <c:v>50870.83</c:v>
                </c:pt>
                <c:pt idx="216035">
                  <c:v>54427.18</c:v>
                </c:pt>
                <c:pt idx="216036">
                  <c:v>50048.67</c:v>
                </c:pt>
                <c:pt idx="216037">
                  <c:v>53600.39</c:v>
                </c:pt>
                <c:pt idx="216038">
                  <c:v>40744.04</c:v>
                </c:pt>
                <c:pt idx="216039">
                  <c:v>50890.68</c:v>
                </c:pt>
                <c:pt idx="216040">
                  <c:v>43972.14</c:v>
                </c:pt>
                <c:pt idx="216041">
                  <c:v>49011.41</c:v>
                </c:pt>
                <c:pt idx="216042">
                  <c:v>48257.24</c:v>
                </c:pt>
                <c:pt idx="216043">
                  <c:v>47855.02</c:v>
                </c:pt>
                <c:pt idx="216044">
                  <c:v>46839.01</c:v>
                </c:pt>
                <c:pt idx="216045">
                  <c:v>47624.27</c:v>
                </c:pt>
                <c:pt idx="216046">
                  <c:v>43923.35</c:v>
                </c:pt>
                <c:pt idx="216047">
                  <c:v>49160.73</c:v>
                </c:pt>
                <c:pt idx="216048">
                  <c:v>46449.67</c:v>
                </c:pt>
                <c:pt idx="216049">
                  <c:v>43470.2</c:v>
                </c:pt>
                <c:pt idx="216050">
                  <c:v>44178.55</c:v>
                </c:pt>
                <c:pt idx="216051">
                  <c:v>43404.29</c:v>
                </c:pt>
                <c:pt idx="216052">
                  <c:v>50229.64</c:v>
                </c:pt>
                <c:pt idx="216053">
                  <c:v>48898.16</c:v>
                </c:pt>
                <c:pt idx="216054">
                  <c:v>45684.04</c:v>
                </c:pt>
                <c:pt idx="216055">
                  <c:v>71359.92</c:v>
                </c:pt>
                <c:pt idx="216056">
                  <c:v>43494.66</c:v>
                </c:pt>
                <c:pt idx="216057">
                  <c:v>51712.65</c:v>
                </c:pt>
                <c:pt idx="216058">
                  <c:v>48564.959999999999</c:v>
                </c:pt>
                <c:pt idx="216059">
                  <c:v>50305.83</c:v>
                </c:pt>
                <c:pt idx="216060">
                  <c:v>51580.14</c:v>
                </c:pt>
                <c:pt idx="216061">
                  <c:v>58614.95</c:v>
                </c:pt>
                <c:pt idx="216062">
                  <c:v>52037.57</c:v>
                </c:pt>
                <c:pt idx="216063">
                  <c:v>50084.97</c:v>
                </c:pt>
                <c:pt idx="216064">
                  <c:v>56037.46</c:v>
                </c:pt>
                <c:pt idx="216065">
                  <c:v>59328.97</c:v>
                </c:pt>
                <c:pt idx="216066">
                  <c:v>57503.6</c:v>
                </c:pt>
                <c:pt idx="216067">
                  <c:v>62959.88</c:v>
                </c:pt>
                <c:pt idx="216068">
                  <c:v>59386.61</c:v>
                </c:pt>
                <c:pt idx="216069">
                  <c:v>53115.3</c:v>
                </c:pt>
                <c:pt idx="216070">
                  <c:v>60891.32</c:v>
                </c:pt>
                <c:pt idx="216071">
                  <c:v>63408.41</c:v>
                </c:pt>
                <c:pt idx="216072">
                  <c:v>69993.570000000007</c:v>
                </c:pt>
                <c:pt idx="216073">
                  <c:v>42153.62</c:v>
                </c:pt>
                <c:pt idx="216074">
                  <c:v>55356.66</c:v>
                </c:pt>
                <c:pt idx="216075">
                  <c:v>51222.43</c:v>
                </c:pt>
                <c:pt idx="216076">
                  <c:v>56740.03</c:v>
                </c:pt>
                <c:pt idx="216077">
                  <c:v>48126.14</c:v>
                </c:pt>
                <c:pt idx="216078">
                  <c:v>59355.62</c:v>
                </c:pt>
                <c:pt idx="216079">
                  <c:v>58817.23</c:v>
                </c:pt>
                <c:pt idx="216080">
                  <c:v>51783.67</c:v>
                </c:pt>
                <c:pt idx="216081">
                  <c:v>52500.34</c:v>
                </c:pt>
                <c:pt idx="216082">
                  <c:v>59113.8</c:v>
                </c:pt>
                <c:pt idx="216083">
                  <c:v>61230.74</c:v>
                </c:pt>
                <c:pt idx="216084">
                  <c:v>55305.25</c:v>
                </c:pt>
                <c:pt idx="216085">
                  <c:v>51037.7</c:v>
                </c:pt>
                <c:pt idx="216086">
                  <c:v>52118.879999999997</c:v>
                </c:pt>
                <c:pt idx="216087">
                  <c:v>60259.9</c:v>
                </c:pt>
                <c:pt idx="216088">
                  <c:v>46144.46</c:v>
                </c:pt>
                <c:pt idx="216089">
                  <c:v>48324.25</c:v>
                </c:pt>
                <c:pt idx="216090">
                  <c:v>48979.66</c:v>
                </c:pt>
                <c:pt idx="216091">
                  <c:v>56437.63</c:v>
                </c:pt>
                <c:pt idx="216092">
                  <c:v>55273.07</c:v>
                </c:pt>
                <c:pt idx="216093">
                  <c:v>50943.57</c:v>
                </c:pt>
                <c:pt idx="216094">
                  <c:v>56087.71</c:v>
                </c:pt>
                <c:pt idx="216095">
                  <c:v>50768.13</c:v>
                </c:pt>
                <c:pt idx="216096">
                  <c:v>57812.58</c:v>
                </c:pt>
                <c:pt idx="216097">
                  <c:v>53930.84</c:v>
                </c:pt>
                <c:pt idx="216098">
                  <c:v>50164.88</c:v>
                </c:pt>
                <c:pt idx="216099">
                  <c:v>53131.45</c:v>
                </c:pt>
                <c:pt idx="216100">
                  <c:v>54971.05</c:v>
                </c:pt>
                <c:pt idx="216101">
                  <c:v>51890.95</c:v>
                </c:pt>
                <c:pt idx="216102">
                  <c:v>52383.41</c:v>
                </c:pt>
                <c:pt idx="216103">
                  <c:v>49858.39</c:v>
                </c:pt>
                <c:pt idx="216104">
                  <c:v>57374.69</c:v>
                </c:pt>
                <c:pt idx="216105">
                  <c:v>54422.3</c:v>
                </c:pt>
                <c:pt idx="216106">
                  <c:v>50448.83</c:v>
                </c:pt>
                <c:pt idx="216107">
                  <c:v>55592.17</c:v>
                </c:pt>
                <c:pt idx="216108">
                  <c:v>53402.02</c:v>
                </c:pt>
                <c:pt idx="216109">
                  <c:v>59531.66</c:v>
                </c:pt>
                <c:pt idx="216110">
                  <c:v>51291.18</c:v>
                </c:pt>
                <c:pt idx="216111">
                  <c:v>51168.57</c:v>
                </c:pt>
                <c:pt idx="216112">
                  <c:v>55331.01</c:v>
                </c:pt>
                <c:pt idx="216113">
                  <c:v>60118.04</c:v>
                </c:pt>
                <c:pt idx="216114">
                  <c:v>55876.07</c:v>
                </c:pt>
                <c:pt idx="216115">
                  <c:v>54441.35</c:v>
                </c:pt>
                <c:pt idx="216116">
                  <c:v>65678.39</c:v>
                </c:pt>
                <c:pt idx="216117">
                  <c:v>2543.2800000000002</c:v>
                </c:pt>
                <c:pt idx="216118">
                  <c:v>2166.73</c:v>
                </c:pt>
                <c:pt idx="216119">
                  <c:v>1646.97</c:v>
                </c:pt>
                <c:pt idx="216120">
                  <c:v>1594.69</c:v>
                </c:pt>
                <c:pt idx="216121">
                  <c:v>2284.29</c:v>
                </c:pt>
                <c:pt idx="216122">
                  <c:v>1755.89</c:v>
                </c:pt>
                <c:pt idx="216123">
                  <c:v>1617.1</c:v>
                </c:pt>
                <c:pt idx="216124">
                  <c:v>1882.03</c:v>
                </c:pt>
                <c:pt idx="216125">
                  <c:v>2147.4899999999998</c:v>
                </c:pt>
                <c:pt idx="216126">
                  <c:v>2496.65</c:v>
                </c:pt>
                <c:pt idx="216127">
                  <c:v>2187.41</c:v>
                </c:pt>
                <c:pt idx="216128">
                  <c:v>1891.55</c:v>
                </c:pt>
                <c:pt idx="216129">
                  <c:v>2037.08</c:v>
                </c:pt>
                <c:pt idx="216130">
                  <c:v>3108.24</c:v>
                </c:pt>
                <c:pt idx="216131">
                  <c:v>2287.75</c:v>
                </c:pt>
                <c:pt idx="216132">
                  <c:v>2684.2</c:v>
                </c:pt>
                <c:pt idx="216133">
                  <c:v>3484.07</c:v>
                </c:pt>
                <c:pt idx="216134">
                  <c:v>3668.63</c:v>
                </c:pt>
                <c:pt idx="216135">
                  <c:v>2470.0500000000002</c:v>
                </c:pt>
                <c:pt idx="216136">
                  <c:v>2391.6799999999998</c:v>
                </c:pt>
                <c:pt idx="216137">
                  <c:v>2754.19</c:v>
                </c:pt>
                <c:pt idx="216138">
                  <c:v>3393.2</c:v>
                </c:pt>
                <c:pt idx="216139">
                  <c:v>3468.55</c:v>
                </c:pt>
                <c:pt idx="216140">
                  <c:v>2338.04</c:v>
                </c:pt>
                <c:pt idx="216141">
                  <c:v>2465.79</c:v>
                </c:pt>
                <c:pt idx="216142">
                  <c:v>2403.61</c:v>
                </c:pt>
                <c:pt idx="216143">
                  <c:v>2722.02</c:v>
                </c:pt>
                <c:pt idx="216144">
                  <c:v>2347.1999999999998</c:v>
                </c:pt>
                <c:pt idx="216145">
                  <c:v>2335.6999999999998</c:v>
                </c:pt>
                <c:pt idx="216146">
                  <c:v>1767.89</c:v>
                </c:pt>
                <c:pt idx="216147">
                  <c:v>2528.42</c:v>
                </c:pt>
                <c:pt idx="216148">
                  <c:v>2200.11</c:v>
                </c:pt>
                <c:pt idx="216149">
                  <c:v>1633.03</c:v>
                </c:pt>
                <c:pt idx="216150">
                  <c:v>2096.5500000000002</c:v>
                </c:pt>
                <c:pt idx="216151">
                  <c:v>1694.65</c:v>
                </c:pt>
                <c:pt idx="216152">
                  <c:v>2446</c:v>
                </c:pt>
                <c:pt idx="216153">
                  <c:v>1811.06</c:v>
                </c:pt>
                <c:pt idx="216154">
                  <c:v>1535.4</c:v>
                </c:pt>
                <c:pt idx="216155">
                  <c:v>1956.45</c:v>
                </c:pt>
                <c:pt idx="216156">
                  <c:v>2021.54</c:v>
                </c:pt>
                <c:pt idx="216157">
                  <c:v>2112.5700000000002</c:v>
                </c:pt>
                <c:pt idx="216158">
                  <c:v>1944.42</c:v>
                </c:pt>
                <c:pt idx="216159">
                  <c:v>1592.43</c:v>
                </c:pt>
                <c:pt idx="216160">
                  <c:v>1643.27</c:v>
                </c:pt>
                <c:pt idx="216161">
                  <c:v>2224.48</c:v>
                </c:pt>
                <c:pt idx="216162">
                  <c:v>2110.1</c:v>
                </c:pt>
                <c:pt idx="216163">
                  <c:v>2196.1799999999998</c:v>
                </c:pt>
                <c:pt idx="216164">
                  <c:v>2024.32</c:v>
                </c:pt>
                <c:pt idx="216165">
                  <c:v>2373.1999999999998</c:v>
                </c:pt>
                <c:pt idx="216166">
                  <c:v>2271.54</c:v>
                </c:pt>
                <c:pt idx="216167">
                  <c:v>2312.27</c:v>
                </c:pt>
                <c:pt idx="216168">
                  <c:v>2602.7399999999998</c:v>
                </c:pt>
                <c:pt idx="216169">
                  <c:v>2939.91</c:v>
                </c:pt>
                <c:pt idx="216170">
                  <c:v>2434.92</c:v>
                </c:pt>
                <c:pt idx="216171">
                  <c:v>1874.4</c:v>
                </c:pt>
                <c:pt idx="216172">
                  <c:v>1535.01</c:v>
                </c:pt>
                <c:pt idx="216173">
                  <c:v>2026.99</c:v>
                </c:pt>
                <c:pt idx="216174">
                  <c:v>2219.96</c:v>
                </c:pt>
                <c:pt idx="216175">
                  <c:v>2117.56</c:v>
                </c:pt>
                <c:pt idx="216176">
                  <c:v>2037.9</c:v>
                </c:pt>
                <c:pt idx="216177">
                  <c:v>1864.91</c:v>
                </c:pt>
                <c:pt idx="216178">
                  <c:v>2244.37</c:v>
                </c:pt>
                <c:pt idx="216179">
                  <c:v>1838.12</c:v>
                </c:pt>
                <c:pt idx="216180">
                  <c:v>1943.25</c:v>
                </c:pt>
                <c:pt idx="216181">
                  <c:v>1908.47</c:v>
                </c:pt>
                <c:pt idx="216182">
                  <c:v>3098.62</c:v>
                </c:pt>
                <c:pt idx="216183">
                  <c:v>2641.44</c:v>
                </c:pt>
                <c:pt idx="216184">
                  <c:v>2455.34</c:v>
                </c:pt>
                <c:pt idx="216185">
                  <c:v>3513.79</c:v>
                </c:pt>
                <c:pt idx="216186">
                  <c:v>4636.03</c:v>
                </c:pt>
                <c:pt idx="216187">
                  <c:v>3047.52</c:v>
                </c:pt>
                <c:pt idx="216188">
                  <c:v>2709.5</c:v>
                </c:pt>
                <c:pt idx="216189">
                  <c:v>2506.34</c:v>
                </c:pt>
                <c:pt idx="216190">
                  <c:v>3384.81</c:v>
                </c:pt>
                <c:pt idx="216191">
                  <c:v>4188.0200000000004</c:v>
                </c:pt>
                <c:pt idx="216192">
                  <c:v>3202.1</c:v>
                </c:pt>
                <c:pt idx="216193">
                  <c:v>2680.06</c:v>
                </c:pt>
                <c:pt idx="216194">
                  <c:v>2224.9</c:v>
                </c:pt>
                <c:pt idx="216195">
                  <c:v>3000.22</c:v>
                </c:pt>
                <c:pt idx="216196">
                  <c:v>2412.66</c:v>
                </c:pt>
                <c:pt idx="216197">
                  <c:v>2368.02</c:v>
                </c:pt>
                <c:pt idx="216198">
                  <c:v>2822.76</c:v>
                </c:pt>
                <c:pt idx="216199">
                  <c:v>2433.16</c:v>
                </c:pt>
                <c:pt idx="216200">
                  <c:v>3049.1</c:v>
                </c:pt>
                <c:pt idx="216201">
                  <c:v>2146.6</c:v>
                </c:pt>
                <c:pt idx="216202">
                  <c:v>2134.46</c:v>
                </c:pt>
                <c:pt idx="216203">
                  <c:v>2046.9</c:v>
                </c:pt>
                <c:pt idx="216204">
                  <c:v>2261.44</c:v>
                </c:pt>
                <c:pt idx="216205">
                  <c:v>1924.2</c:v>
                </c:pt>
                <c:pt idx="216206">
                  <c:v>1826.72</c:v>
                </c:pt>
                <c:pt idx="216207">
                  <c:v>1945.12</c:v>
                </c:pt>
                <c:pt idx="216208">
                  <c:v>2073.58</c:v>
                </c:pt>
                <c:pt idx="216209">
                  <c:v>2209.6999999999998</c:v>
                </c:pt>
                <c:pt idx="216210">
                  <c:v>2104.85</c:v>
                </c:pt>
                <c:pt idx="216211">
                  <c:v>2263.85</c:v>
                </c:pt>
                <c:pt idx="216212">
                  <c:v>1649.5</c:v>
                </c:pt>
                <c:pt idx="216213">
                  <c:v>2010.04</c:v>
                </c:pt>
                <c:pt idx="216214">
                  <c:v>1772.2</c:v>
                </c:pt>
                <c:pt idx="216215">
                  <c:v>2591.86</c:v>
                </c:pt>
                <c:pt idx="216216">
                  <c:v>1790.66</c:v>
                </c:pt>
                <c:pt idx="216217">
                  <c:v>2258.98</c:v>
                </c:pt>
                <c:pt idx="216218">
                  <c:v>1720.34</c:v>
                </c:pt>
                <c:pt idx="216219">
                  <c:v>2199.34</c:v>
                </c:pt>
                <c:pt idx="216220">
                  <c:v>2051.8200000000002</c:v>
                </c:pt>
                <c:pt idx="216221">
                  <c:v>2433.98</c:v>
                </c:pt>
                <c:pt idx="216222">
                  <c:v>2148.44</c:v>
                </c:pt>
                <c:pt idx="216223">
                  <c:v>1668.6</c:v>
                </c:pt>
                <c:pt idx="216224">
                  <c:v>1665.26</c:v>
                </c:pt>
                <c:pt idx="216225">
                  <c:v>1917.12</c:v>
                </c:pt>
                <c:pt idx="216226">
                  <c:v>2388.84</c:v>
                </c:pt>
                <c:pt idx="216227">
                  <c:v>2073.3200000000002</c:v>
                </c:pt>
                <c:pt idx="216228">
                  <c:v>2072.5</c:v>
                </c:pt>
                <c:pt idx="216229">
                  <c:v>2186.5</c:v>
                </c:pt>
                <c:pt idx="216230">
                  <c:v>2698.18</c:v>
                </c:pt>
                <c:pt idx="216231">
                  <c:v>2280.96</c:v>
                </c:pt>
                <c:pt idx="216232">
                  <c:v>2627.86</c:v>
                </c:pt>
                <c:pt idx="216233">
                  <c:v>2189.88</c:v>
                </c:pt>
                <c:pt idx="216234">
                  <c:v>3123.04</c:v>
                </c:pt>
                <c:pt idx="216235">
                  <c:v>3379.38</c:v>
                </c:pt>
                <c:pt idx="216236">
                  <c:v>2895.28</c:v>
                </c:pt>
                <c:pt idx="216237">
                  <c:v>3454.2</c:v>
                </c:pt>
                <c:pt idx="216238">
                  <c:v>4057.36</c:v>
                </c:pt>
                <c:pt idx="216239">
                  <c:v>4395.66</c:v>
                </c:pt>
                <c:pt idx="216240">
                  <c:v>3773.36</c:v>
                </c:pt>
                <c:pt idx="216241">
                  <c:v>4385.6000000000004</c:v>
                </c:pt>
                <c:pt idx="216242">
                  <c:v>4057.54</c:v>
                </c:pt>
                <c:pt idx="216243">
                  <c:v>6266.76</c:v>
                </c:pt>
                <c:pt idx="216244">
                  <c:v>3438.94</c:v>
                </c:pt>
                <c:pt idx="216245">
                  <c:v>3553.54</c:v>
                </c:pt>
                <c:pt idx="216246">
                  <c:v>3691</c:v>
                </c:pt>
                <c:pt idx="216247">
                  <c:v>4028.88</c:v>
                </c:pt>
                <c:pt idx="216248">
                  <c:v>4336.13</c:v>
                </c:pt>
                <c:pt idx="216249">
                  <c:v>3281.58</c:v>
                </c:pt>
                <c:pt idx="216250">
                  <c:v>3444.12</c:v>
                </c:pt>
                <c:pt idx="216251">
                  <c:v>3397.88</c:v>
                </c:pt>
                <c:pt idx="216252">
                  <c:v>3812.92</c:v>
                </c:pt>
                <c:pt idx="216253">
                  <c:v>2775.3</c:v>
                </c:pt>
                <c:pt idx="216254">
                  <c:v>2486.5</c:v>
                </c:pt>
                <c:pt idx="216255">
                  <c:v>2568.94</c:v>
                </c:pt>
                <c:pt idx="216256">
                  <c:v>2922.54</c:v>
                </c:pt>
                <c:pt idx="216257">
                  <c:v>2766.48</c:v>
                </c:pt>
                <c:pt idx="216258">
                  <c:v>2482.96</c:v>
                </c:pt>
                <c:pt idx="216259">
                  <c:v>2885.6</c:v>
                </c:pt>
                <c:pt idx="216260">
                  <c:v>252.5</c:v>
                </c:pt>
                <c:pt idx="216261">
                  <c:v>1240</c:v>
                </c:pt>
                <c:pt idx="216262">
                  <c:v>0.98</c:v>
                </c:pt>
                <c:pt idx="216263">
                  <c:v>118.06</c:v>
                </c:pt>
                <c:pt idx="216264">
                  <c:v>5.88</c:v>
                </c:pt>
                <c:pt idx="216265">
                  <c:v>0.98</c:v>
                </c:pt>
                <c:pt idx="216266">
                  <c:v>2.94</c:v>
                </c:pt>
                <c:pt idx="216267">
                  <c:v>657.5</c:v>
                </c:pt>
                <c:pt idx="216268">
                  <c:v>2374.9</c:v>
                </c:pt>
                <c:pt idx="216269">
                  <c:v>13.78</c:v>
                </c:pt>
                <c:pt idx="216270">
                  <c:v>2.94</c:v>
                </c:pt>
                <c:pt idx="216271">
                  <c:v>4.9000000000000004</c:v>
                </c:pt>
                <c:pt idx="216272">
                  <c:v>1.96</c:v>
                </c:pt>
                <c:pt idx="216273">
                  <c:v>500</c:v>
                </c:pt>
                <c:pt idx="216274">
                  <c:v>23.28</c:v>
                </c:pt>
                <c:pt idx="216275">
                  <c:v>1.96</c:v>
                </c:pt>
                <c:pt idx="216276">
                  <c:v>0.98</c:v>
                </c:pt>
                <c:pt idx="216277">
                  <c:v>0.98</c:v>
                </c:pt>
                <c:pt idx="216278">
                  <c:v>1.96</c:v>
                </c:pt>
                <c:pt idx="216279">
                  <c:v>5.75</c:v>
                </c:pt>
                <c:pt idx="216280">
                  <c:v>2.94</c:v>
                </c:pt>
                <c:pt idx="216281">
                  <c:v>2.94</c:v>
                </c:pt>
                <c:pt idx="216282">
                  <c:v>138.52000000000001</c:v>
                </c:pt>
                <c:pt idx="216283">
                  <c:v>161.46</c:v>
                </c:pt>
                <c:pt idx="216284">
                  <c:v>47.87</c:v>
                </c:pt>
                <c:pt idx="216285">
                  <c:v>165.22</c:v>
                </c:pt>
                <c:pt idx="216286">
                  <c:v>2.3199999999999998</c:v>
                </c:pt>
                <c:pt idx="216287">
                  <c:v>0.84</c:v>
                </c:pt>
                <c:pt idx="216288">
                  <c:v>2540.85</c:v>
                </c:pt>
                <c:pt idx="216289">
                  <c:v>2047.14</c:v>
                </c:pt>
                <c:pt idx="216290">
                  <c:v>1647.74</c:v>
                </c:pt>
                <c:pt idx="216291">
                  <c:v>2096.61</c:v>
                </c:pt>
                <c:pt idx="216292">
                  <c:v>2338.54</c:v>
                </c:pt>
                <c:pt idx="216293">
                  <c:v>3051.5</c:v>
                </c:pt>
                <c:pt idx="216294">
                  <c:v>1208.8699999999999</c:v>
                </c:pt>
                <c:pt idx="216295">
                  <c:v>2093.56</c:v>
                </c:pt>
                <c:pt idx="216296">
                  <c:v>1948.79</c:v>
                </c:pt>
                <c:pt idx="216297">
                  <c:v>2915.24</c:v>
                </c:pt>
                <c:pt idx="216298">
                  <c:v>1988.35</c:v>
                </c:pt>
                <c:pt idx="216299">
                  <c:v>2311.58</c:v>
                </c:pt>
                <c:pt idx="216300">
                  <c:v>2043.46</c:v>
                </c:pt>
                <c:pt idx="216301">
                  <c:v>3618.98</c:v>
                </c:pt>
                <c:pt idx="216302">
                  <c:v>2870.42</c:v>
                </c:pt>
                <c:pt idx="216303">
                  <c:v>2506.2600000000002</c:v>
                </c:pt>
                <c:pt idx="216304">
                  <c:v>2942.43</c:v>
                </c:pt>
                <c:pt idx="216305">
                  <c:v>2669.34</c:v>
                </c:pt>
                <c:pt idx="216306">
                  <c:v>3131.15</c:v>
                </c:pt>
                <c:pt idx="216307">
                  <c:v>2756.07</c:v>
                </c:pt>
                <c:pt idx="216308">
                  <c:v>3028.62</c:v>
                </c:pt>
                <c:pt idx="216309">
                  <c:v>2950.92</c:v>
                </c:pt>
                <c:pt idx="216310">
                  <c:v>3301.54</c:v>
                </c:pt>
                <c:pt idx="216311">
                  <c:v>2681.34</c:v>
                </c:pt>
                <c:pt idx="216312">
                  <c:v>3252.41</c:v>
                </c:pt>
                <c:pt idx="216313">
                  <c:v>5544.04</c:v>
                </c:pt>
                <c:pt idx="216314">
                  <c:v>3008.29</c:v>
                </c:pt>
                <c:pt idx="216315">
                  <c:v>3547.26</c:v>
                </c:pt>
                <c:pt idx="216316">
                  <c:v>3521.31</c:v>
                </c:pt>
                <c:pt idx="216317">
                  <c:v>2439.52</c:v>
                </c:pt>
                <c:pt idx="216318">
                  <c:v>1381.06</c:v>
                </c:pt>
                <c:pt idx="216319">
                  <c:v>84.76</c:v>
                </c:pt>
                <c:pt idx="216320">
                  <c:v>398.72</c:v>
                </c:pt>
                <c:pt idx="216321">
                  <c:v>2841.36</c:v>
                </c:pt>
                <c:pt idx="216322">
                  <c:v>1672.58</c:v>
                </c:pt>
                <c:pt idx="216323">
                  <c:v>1500.05</c:v>
                </c:pt>
                <c:pt idx="216324">
                  <c:v>1310.4000000000001</c:v>
                </c:pt>
                <c:pt idx="216325">
                  <c:v>197.03</c:v>
                </c:pt>
                <c:pt idx="216326">
                  <c:v>13.72</c:v>
                </c:pt>
                <c:pt idx="216327">
                  <c:v>272.5</c:v>
                </c:pt>
                <c:pt idx="216328">
                  <c:v>88.88</c:v>
                </c:pt>
                <c:pt idx="216329">
                  <c:v>3.88</c:v>
                </c:pt>
                <c:pt idx="216330">
                  <c:v>11.64</c:v>
                </c:pt>
                <c:pt idx="216331">
                  <c:v>27.16</c:v>
                </c:pt>
                <c:pt idx="216332">
                  <c:v>-2</c:v>
                </c:pt>
                <c:pt idx="216333">
                  <c:v>11.96</c:v>
                </c:pt>
                <c:pt idx="216334">
                  <c:v>55.54</c:v>
                </c:pt>
                <c:pt idx="216335">
                  <c:v>55.95</c:v>
                </c:pt>
                <c:pt idx="216336">
                  <c:v>90.69</c:v>
                </c:pt>
                <c:pt idx="216337">
                  <c:v>124.12</c:v>
                </c:pt>
                <c:pt idx="216338">
                  <c:v>142.88</c:v>
                </c:pt>
                <c:pt idx="216339">
                  <c:v>729.08</c:v>
                </c:pt>
                <c:pt idx="216340">
                  <c:v>233.84</c:v>
                </c:pt>
                <c:pt idx="216341">
                  <c:v>176.98</c:v>
                </c:pt>
                <c:pt idx="216342">
                  <c:v>197.94</c:v>
                </c:pt>
                <c:pt idx="216343">
                  <c:v>166.98</c:v>
                </c:pt>
                <c:pt idx="216344">
                  <c:v>151.96</c:v>
                </c:pt>
                <c:pt idx="216345">
                  <c:v>110.9</c:v>
                </c:pt>
                <c:pt idx="216346">
                  <c:v>54.96</c:v>
                </c:pt>
                <c:pt idx="216347">
                  <c:v>28.96</c:v>
                </c:pt>
                <c:pt idx="216348">
                  <c:v>24.96</c:v>
                </c:pt>
                <c:pt idx="216349">
                  <c:v>44.96</c:v>
                </c:pt>
                <c:pt idx="216350">
                  <c:v>22.96</c:v>
                </c:pt>
                <c:pt idx="216351">
                  <c:v>13.98</c:v>
                </c:pt>
                <c:pt idx="216352">
                  <c:v>10.98</c:v>
                </c:pt>
                <c:pt idx="216353">
                  <c:v>39</c:v>
                </c:pt>
                <c:pt idx="216354">
                  <c:v>207.98</c:v>
                </c:pt>
                <c:pt idx="216355">
                  <c:v>178.98</c:v>
                </c:pt>
                <c:pt idx="216356">
                  <c:v>220.92</c:v>
                </c:pt>
                <c:pt idx="216357">
                  <c:v>177.5</c:v>
                </c:pt>
                <c:pt idx="216358">
                  <c:v>221.98</c:v>
                </c:pt>
                <c:pt idx="216359">
                  <c:v>775.96</c:v>
                </c:pt>
                <c:pt idx="216360">
                  <c:v>1942</c:v>
                </c:pt>
                <c:pt idx="216361">
                  <c:v>308.22000000000003</c:v>
                </c:pt>
                <c:pt idx="216362">
                  <c:v>630.22</c:v>
                </c:pt>
                <c:pt idx="216363">
                  <c:v>67.92</c:v>
                </c:pt>
                <c:pt idx="216364">
                  <c:v>23.02</c:v>
                </c:pt>
                <c:pt idx="216365">
                  <c:v>9</c:v>
                </c:pt>
                <c:pt idx="216366">
                  <c:v>249.26</c:v>
                </c:pt>
                <c:pt idx="216367">
                  <c:v>46.8</c:v>
                </c:pt>
                <c:pt idx="216368">
                  <c:v>5</c:v>
                </c:pt>
                <c:pt idx="216369">
                  <c:v>6</c:v>
                </c:pt>
                <c:pt idx="216370">
                  <c:v>21.96</c:v>
                </c:pt>
                <c:pt idx="216371">
                  <c:v>2</c:v>
                </c:pt>
                <c:pt idx="216372">
                  <c:v>1</c:v>
                </c:pt>
                <c:pt idx="216373">
                  <c:v>4</c:v>
                </c:pt>
                <c:pt idx="216374">
                  <c:v>-3.56</c:v>
                </c:pt>
                <c:pt idx="216375">
                  <c:v>2</c:v>
                </c:pt>
                <c:pt idx="216376">
                  <c:v>2</c:v>
                </c:pt>
                <c:pt idx="216377">
                  <c:v>39.159999999999997</c:v>
                </c:pt>
                <c:pt idx="216378">
                  <c:v>18.27</c:v>
                </c:pt>
                <c:pt idx="216379">
                  <c:v>94.48</c:v>
                </c:pt>
                <c:pt idx="216380">
                  <c:v>127.46</c:v>
                </c:pt>
                <c:pt idx="216381">
                  <c:v>23.28</c:v>
                </c:pt>
                <c:pt idx="216382">
                  <c:v>3.88</c:v>
                </c:pt>
                <c:pt idx="216383">
                  <c:v>59542.69</c:v>
                </c:pt>
                <c:pt idx="216384">
                  <c:v>54513.23</c:v>
                </c:pt>
                <c:pt idx="216385">
                  <c:v>50818.94</c:v>
                </c:pt>
                <c:pt idx="216386">
                  <c:v>51955.45</c:v>
                </c:pt>
                <c:pt idx="216387">
                  <c:v>60418.25</c:v>
                </c:pt>
                <c:pt idx="216388">
                  <c:v>56904.6</c:v>
                </c:pt>
                <c:pt idx="216389">
                  <c:v>57179.14</c:v>
                </c:pt>
                <c:pt idx="216390">
                  <c:v>57677.27</c:v>
                </c:pt>
                <c:pt idx="216391">
                  <c:v>62348.06</c:v>
                </c:pt>
                <c:pt idx="216392">
                  <c:v>55380.43</c:v>
                </c:pt>
                <c:pt idx="216393">
                  <c:v>58425.08</c:v>
                </c:pt>
                <c:pt idx="216394">
                  <c:v>56817.94</c:v>
                </c:pt>
                <c:pt idx="216395">
                  <c:v>58185.9</c:v>
                </c:pt>
                <c:pt idx="216396">
                  <c:v>63281.96</c:v>
                </c:pt>
                <c:pt idx="216397">
                  <c:v>57004.06</c:v>
                </c:pt>
                <c:pt idx="216398">
                  <c:v>62167.21</c:v>
                </c:pt>
                <c:pt idx="216399">
                  <c:v>73723.009999999995</c:v>
                </c:pt>
                <c:pt idx="216400">
                  <c:v>70526.86</c:v>
                </c:pt>
                <c:pt idx="216401">
                  <c:v>62659.76</c:v>
                </c:pt>
                <c:pt idx="216402">
                  <c:v>64844.6</c:v>
                </c:pt>
                <c:pt idx="216403">
                  <c:v>69297.34</c:v>
                </c:pt>
                <c:pt idx="216404">
                  <c:v>75832.98</c:v>
                </c:pt>
                <c:pt idx="216405">
                  <c:v>69672.06</c:v>
                </c:pt>
                <c:pt idx="216406">
                  <c:v>59172.57</c:v>
                </c:pt>
                <c:pt idx="216407">
                  <c:v>60302.32</c:v>
                </c:pt>
                <c:pt idx="216408">
                  <c:v>59730.17</c:v>
                </c:pt>
                <c:pt idx="216409">
                  <c:v>62804.15</c:v>
                </c:pt>
                <c:pt idx="216410">
                  <c:v>58261.93</c:v>
                </c:pt>
                <c:pt idx="216411">
                  <c:v>58367.82</c:v>
                </c:pt>
                <c:pt idx="216412">
                  <c:v>59011.77</c:v>
                </c:pt>
                <c:pt idx="216413">
                  <c:v>69234.78</c:v>
                </c:pt>
                <c:pt idx="216414">
                  <c:v>55528.81</c:v>
                </c:pt>
                <c:pt idx="216415">
                  <c:v>53971.38</c:v>
                </c:pt>
                <c:pt idx="216416">
                  <c:v>55473.53</c:v>
                </c:pt>
                <c:pt idx="216417">
                  <c:v>55986.63</c:v>
                </c:pt>
                <c:pt idx="216418">
                  <c:v>60347.34</c:v>
                </c:pt>
                <c:pt idx="216419">
                  <c:v>57025.55</c:v>
                </c:pt>
                <c:pt idx="216420">
                  <c:v>53429.09</c:v>
                </c:pt>
                <c:pt idx="216421">
                  <c:v>57322.79</c:v>
                </c:pt>
                <c:pt idx="216422">
                  <c:v>54957.68</c:v>
                </c:pt>
                <c:pt idx="216423">
                  <c:v>56652.74</c:v>
                </c:pt>
                <c:pt idx="216424">
                  <c:v>54416.68</c:v>
                </c:pt>
                <c:pt idx="216425">
                  <c:v>50851.63</c:v>
                </c:pt>
                <c:pt idx="216426">
                  <c:v>53097.85</c:v>
                </c:pt>
                <c:pt idx="216427">
                  <c:v>58764.85</c:v>
                </c:pt>
                <c:pt idx="216428">
                  <c:v>54347.360000000001</c:v>
                </c:pt>
                <c:pt idx="216429">
                  <c:v>56497.18</c:v>
                </c:pt>
                <c:pt idx="216430">
                  <c:v>41466.29</c:v>
                </c:pt>
                <c:pt idx="216431">
                  <c:v>47719.31</c:v>
                </c:pt>
                <c:pt idx="216432">
                  <c:v>48786.239999999998</c:v>
                </c:pt>
                <c:pt idx="216433">
                  <c:v>53345.86</c:v>
                </c:pt>
                <c:pt idx="216434">
                  <c:v>49980.78</c:v>
                </c:pt>
                <c:pt idx="216435">
                  <c:v>60235.59</c:v>
                </c:pt>
                <c:pt idx="216436">
                  <c:v>56331.91</c:v>
                </c:pt>
                <c:pt idx="216437">
                  <c:v>50342.51</c:v>
                </c:pt>
                <c:pt idx="216438">
                  <c:v>51360.53</c:v>
                </c:pt>
                <c:pt idx="216439">
                  <c:v>57524.32</c:v>
                </c:pt>
                <c:pt idx="216440">
                  <c:v>52865.65</c:v>
                </c:pt>
                <c:pt idx="216441">
                  <c:v>52921.36</c:v>
                </c:pt>
                <c:pt idx="216442">
                  <c:v>54888.24</c:v>
                </c:pt>
                <c:pt idx="216443">
                  <c:v>56712.54</c:v>
                </c:pt>
                <c:pt idx="216444">
                  <c:v>57585.22</c:v>
                </c:pt>
                <c:pt idx="216445">
                  <c:v>53906.66</c:v>
                </c:pt>
                <c:pt idx="216446">
                  <c:v>56612.51</c:v>
                </c:pt>
                <c:pt idx="216447">
                  <c:v>46929.67</c:v>
                </c:pt>
                <c:pt idx="216448">
                  <c:v>59730.95</c:v>
                </c:pt>
                <c:pt idx="216449">
                  <c:v>57525.1</c:v>
                </c:pt>
                <c:pt idx="216450">
                  <c:v>57890.78</c:v>
                </c:pt>
                <c:pt idx="216451">
                  <c:v>63246.68</c:v>
                </c:pt>
                <c:pt idx="216452">
                  <c:v>65800.77</c:v>
                </c:pt>
                <c:pt idx="216453">
                  <c:v>67102.64</c:v>
                </c:pt>
                <c:pt idx="216454">
                  <c:v>63056.2</c:v>
                </c:pt>
                <c:pt idx="216455">
                  <c:v>62385.8</c:v>
                </c:pt>
                <c:pt idx="216456">
                  <c:v>68405.990000000005</c:v>
                </c:pt>
                <c:pt idx="216457">
                  <c:v>65333.19</c:v>
                </c:pt>
                <c:pt idx="216458">
                  <c:v>62431.78</c:v>
                </c:pt>
                <c:pt idx="216459">
                  <c:v>66098.36</c:v>
                </c:pt>
                <c:pt idx="216460">
                  <c:v>59523.13</c:v>
                </c:pt>
                <c:pt idx="216461">
                  <c:v>62931.95</c:v>
                </c:pt>
                <c:pt idx="216462">
                  <c:v>60400.38</c:v>
                </c:pt>
                <c:pt idx="216463">
                  <c:v>56450.81</c:v>
                </c:pt>
                <c:pt idx="216464">
                  <c:v>91783.41</c:v>
                </c:pt>
                <c:pt idx="216465">
                  <c:v>57963.72</c:v>
                </c:pt>
                <c:pt idx="216466">
                  <c:v>59794.37</c:v>
                </c:pt>
                <c:pt idx="216467">
                  <c:v>58735.09</c:v>
                </c:pt>
                <c:pt idx="216468">
                  <c:v>54860.28</c:v>
                </c:pt>
                <c:pt idx="216469">
                  <c:v>56011.25</c:v>
                </c:pt>
                <c:pt idx="216470">
                  <c:v>60166.34</c:v>
                </c:pt>
                <c:pt idx="216471">
                  <c:v>55491.49</c:v>
                </c:pt>
                <c:pt idx="216472">
                  <c:v>54542.2</c:v>
                </c:pt>
                <c:pt idx="216473">
                  <c:v>58530.239999999998</c:v>
                </c:pt>
                <c:pt idx="216474">
                  <c:v>56811.57</c:v>
                </c:pt>
                <c:pt idx="216475">
                  <c:v>53417.13</c:v>
                </c:pt>
                <c:pt idx="216476">
                  <c:v>51084.51</c:v>
                </c:pt>
                <c:pt idx="216477">
                  <c:v>46321.53</c:v>
                </c:pt>
                <c:pt idx="216478">
                  <c:v>51744.65</c:v>
                </c:pt>
                <c:pt idx="216479">
                  <c:v>55710.41</c:v>
                </c:pt>
                <c:pt idx="216480">
                  <c:v>57689.599999999999</c:v>
                </c:pt>
                <c:pt idx="216481">
                  <c:v>62039.360000000001</c:v>
                </c:pt>
                <c:pt idx="216482">
                  <c:v>44390.96</c:v>
                </c:pt>
                <c:pt idx="216483">
                  <c:v>53988.6</c:v>
                </c:pt>
                <c:pt idx="216484">
                  <c:v>48733.01</c:v>
                </c:pt>
                <c:pt idx="216485">
                  <c:v>54174.04</c:v>
                </c:pt>
                <c:pt idx="216486">
                  <c:v>46915.18</c:v>
                </c:pt>
                <c:pt idx="216487">
                  <c:v>58085.32</c:v>
                </c:pt>
                <c:pt idx="216488">
                  <c:v>56566.53</c:v>
                </c:pt>
                <c:pt idx="216489">
                  <c:v>49067.41</c:v>
                </c:pt>
                <c:pt idx="216490">
                  <c:v>52433.49</c:v>
                </c:pt>
                <c:pt idx="216491">
                  <c:v>55346.080000000002</c:v>
                </c:pt>
                <c:pt idx="216492">
                  <c:v>58230.69</c:v>
                </c:pt>
                <c:pt idx="216493">
                  <c:v>54956.79</c:v>
                </c:pt>
                <c:pt idx="216494">
                  <c:v>55225.95</c:v>
                </c:pt>
                <c:pt idx="216495">
                  <c:v>54947.29</c:v>
                </c:pt>
                <c:pt idx="216496">
                  <c:v>61738.63</c:v>
                </c:pt>
                <c:pt idx="216497">
                  <c:v>48564.25</c:v>
                </c:pt>
                <c:pt idx="216498">
                  <c:v>58329.81</c:v>
                </c:pt>
                <c:pt idx="216499">
                  <c:v>56516.02</c:v>
                </c:pt>
                <c:pt idx="216500">
                  <c:v>59029.96</c:v>
                </c:pt>
                <c:pt idx="216501">
                  <c:v>57504.43</c:v>
                </c:pt>
                <c:pt idx="216502">
                  <c:v>55561.19</c:v>
                </c:pt>
                <c:pt idx="216503">
                  <c:v>60959.32</c:v>
                </c:pt>
                <c:pt idx="216504">
                  <c:v>60855.68</c:v>
                </c:pt>
                <c:pt idx="216505">
                  <c:v>60359.47</c:v>
                </c:pt>
                <c:pt idx="216506">
                  <c:v>58500.31</c:v>
                </c:pt>
                <c:pt idx="216507">
                  <c:v>60770.65</c:v>
                </c:pt>
                <c:pt idx="216508">
                  <c:v>63821.66</c:v>
                </c:pt>
                <c:pt idx="216509">
                  <c:v>68680.600000000006</c:v>
                </c:pt>
                <c:pt idx="216510">
                  <c:v>59336.5</c:v>
                </c:pt>
                <c:pt idx="216511">
                  <c:v>59979.14</c:v>
                </c:pt>
                <c:pt idx="216512">
                  <c:v>56733.23</c:v>
                </c:pt>
                <c:pt idx="216513">
                  <c:v>60947.26</c:v>
                </c:pt>
                <c:pt idx="216514">
                  <c:v>60352.39</c:v>
                </c:pt>
                <c:pt idx="216515">
                  <c:v>57242.64</c:v>
                </c:pt>
                <c:pt idx="216516">
                  <c:v>60710.77</c:v>
                </c:pt>
                <c:pt idx="216517">
                  <c:v>59424.45</c:v>
                </c:pt>
                <c:pt idx="216518">
                  <c:v>60946.13</c:v>
                </c:pt>
                <c:pt idx="216519">
                  <c:v>55126.25</c:v>
                </c:pt>
                <c:pt idx="216520">
                  <c:v>53310.49</c:v>
                </c:pt>
                <c:pt idx="216521">
                  <c:v>53217.72</c:v>
                </c:pt>
                <c:pt idx="216522">
                  <c:v>56358.28</c:v>
                </c:pt>
                <c:pt idx="216523">
                  <c:v>53074.04</c:v>
                </c:pt>
                <c:pt idx="216524">
                  <c:v>53684.07</c:v>
                </c:pt>
                <c:pt idx="216525">
                  <c:v>65248.72</c:v>
                </c:pt>
                <c:pt idx="216526">
                  <c:v>2.98</c:v>
                </c:pt>
                <c:pt idx="216527">
                  <c:v>9.9700000000000006</c:v>
                </c:pt>
                <c:pt idx="216528">
                  <c:v>7</c:v>
                </c:pt>
                <c:pt idx="216529">
                  <c:v>18.91</c:v>
                </c:pt>
                <c:pt idx="216530">
                  <c:v>0.98</c:v>
                </c:pt>
                <c:pt idx="216531">
                  <c:v>7.65</c:v>
                </c:pt>
                <c:pt idx="216532">
                  <c:v>-0.56000000000000005</c:v>
                </c:pt>
                <c:pt idx="216533">
                  <c:v>3</c:v>
                </c:pt>
                <c:pt idx="216534">
                  <c:v>6</c:v>
                </c:pt>
                <c:pt idx="216535">
                  <c:v>6.5</c:v>
                </c:pt>
                <c:pt idx="216536">
                  <c:v>5867.02</c:v>
                </c:pt>
                <c:pt idx="216537">
                  <c:v>4837.04</c:v>
                </c:pt>
                <c:pt idx="216538">
                  <c:v>4246.78</c:v>
                </c:pt>
                <c:pt idx="216539">
                  <c:v>4448.53</c:v>
                </c:pt>
                <c:pt idx="216540">
                  <c:v>5401.95</c:v>
                </c:pt>
                <c:pt idx="216541">
                  <c:v>4574.8100000000004</c:v>
                </c:pt>
                <c:pt idx="216542">
                  <c:v>4360.99</c:v>
                </c:pt>
                <c:pt idx="216543">
                  <c:v>4495.2</c:v>
                </c:pt>
                <c:pt idx="216544">
                  <c:v>4681.72</c:v>
                </c:pt>
                <c:pt idx="216545">
                  <c:v>4148.8100000000004</c:v>
                </c:pt>
                <c:pt idx="216546">
                  <c:v>4553.47</c:v>
                </c:pt>
                <c:pt idx="216547">
                  <c:v>4080.13</c:v>
                </c:pt>
                <c:pt idx="216548">
                  <c:v>4572.41</c:v>
                </c:pt>
                <c:pt idx="216549">
                  <c:v>5191.99</c:v>
                </c:pt>
                <c:pt idx="216550">
                  <c:v>4439.16</c:v>
                </c:pt>
                <c:pt idx="216551">
                  <c:v>4551.22</c:v>
                </c:pt>
                <c:pt idx="216552">
                  <c:v>5008.82</c:v>
                </c:pt>
                <c:pt idx="216553">
                  <c:v>4986.3</c:v>
                </c:pt>
                <c:pt idx="216554">
                  <c:v>4591.76</c:v>
                </c:pt>
                <c:pt idx="216555">
                  <c:v>4423.1000000000004</c:v>
                </c:pt>
                <c:pt idx="216556">
                  <c:v>4585</c:v>
                </c:pt>
                <c:pt idx="216557">
                  <c:v>5083.4399999999996</c:v>
                </c:pt>
                <c:pt idx="216558">
                  <c:v>4856</c:v>
                </c:pt>
                <c:pt idx="216559">
                  <c:v>4309.0600000000004</c:v>
                </c:pt>
                <c:pt idx="216560">
                  <c:v>4410.09</c:v>
                </c:pt>
                <c:pt idx="216561">
                  <c:v>4496.18</c:v>
                </c:pt>
                <c:pt idx="216562">
                  <c:v>5394.77</c:v>
                </c:pt>
                <c:pt idx="216563">
                  <c:v>4522.59</c:v>
                </c:pt>
                <c:pt idx="216564">
                  <c:v>4370.8</c:v>
                </c:pt>
                <c:pt idx="216565">
                  <c:v>4842.58</c:v>
                </c:pt>
                <c:pt idx="216566">
                  <c:v>5631.02</c:v>
                </c:pt>
                <c:pt idx="216567">
                  <c:v>4321.82</c:v>
                </c:pt>
                <c:pt idx="216568">
                  <c:v>4001.08</c:v>
                </c:pt>
                <c:pt idx="216569">
                  <c:v>4109.3500000000004</c:v>
                </c:pt>
                <c:pt idx="216570">
                  <c:v>4386.68</c:v>
                </c:pt>
                <c:pt idx="216571">
                  <c:v>5094.78</c:v>
                </c:pt>
                <c:pt idx="216572">
                  <c:v>4413.9399999999996</c:v>
                </c:pt>
                <c:pt idx="216573">
                  <c:v>4140.97</c:v>
                </c:pt>
                <c:pt idx="216574">
                  <c:v>4548.55</c:v>
                </c:pt>
                <c:pt idx="216575">
                  <c:v>5005.34</c:v>
                </c:pt>
                <c:pt idx="216576">
                  <c:v>4216.9799999999996</c:v>
                </c:pt>
                <c:pt idx="216577">
                  <c:v>4694.99</c:v>
                </c:pt>
                <c:pt idx="216578">
                  <c:v>3834.32</c:v>
                </c:pt>
                <c:pt idx="216579">
                  <c:v>4422.95</c:v>
                </c:pt>
                <c:pt idx="216580">
                  <c:v>5247.37</c:v>
                </c:pt>
                <c:pt idx="216581">
                  <c:v>5149.5</c:v>
                </c:pt>
                <c:pt idx="216582">
                  <c:v>5100.67</c:v>
                </c:pt>
                <c:pt idx="216583">
                  <c:v>4005.74</c:v>
                </c:pt>
                <c:pt idx="216584">
                  <c:v>5037.16</c:v>
                </c:pt>
                <c:pt idx="216585">
                  <c:v>5052.7700000000004</c:v>
                </c:pt>
                <c:pt idx="216586">
                  <c:v>5082.74</c:v>
                </c:pt>
                <c:pt idx="216587">
                  <c:v>5335.15</c:v>
                </c:pt>
                <c:pt idx="216588">
                  <c:v>6252.03</c:v>
                </c:pt>
                <c:pt idx="216589">
                  <c:v>4615.04</c:v>
                </c:pt>
                <c:pt idx="216590">
                  <c:v>4291.3100000000004</c:v>
                </c:pt>
                <c:pt idx="216591">
                  <c:v>4601.16</c:v>
                </c:pt>
                <c:pt idx="216592">
                  <c:v>5207.92</c:v>
                </c:pt>
                <c:pt idx="216593">
                  <c:v>4555.78</c:v>
                </c:pt>
                <c:pt idx="216594">
                  <c:v>4110.9799999999996</c:v>
                </c:pt>
                <c:pt idx="216595">
                  <c:v>4398.1499999999996</c:v>
                </c:pt>
                <c:pt idx="216596">
                  <c:v>4266.51</c:v>
                </c:pt>
                <c:pt idx="216597">
                  <c:v>4774.59</c:v>
                </c:pt>
                <c:pt idx="216598">
                  <c:v>4438.96</c:v>
                </c:pt>
                <c:pt idx="216599">
                  <c:v>4522.7</c:v>
                </c:pt>
                <c:pt idx="216600">
                  <c:v>4179.1899999999996</c:v>
                </c:pt>
                <c:pt idx="216601">
                  <c:v>4824.28</c:v>
                </c:pt>
                <c:pt idx="216602">
                  <c:v>4355.78</c:v>
                </c:pt>
                <c:pt idx="216603">
                  <c:v>4341.75</c:v>
                </c:pt>
                <c:pt idx="216604">
                  <c:v>4860.42</c:v>
                </c:pt>
                <c:pt idx="216605">
                  <c:v>4805.3500000000004</c:v>
                </c:pt>
                <c:pt idx="216606">
                  <c:v>4651.43</c:v>
                </c:pt>
                <c:pt idx="216607">
                  <c:v>4449.46</c:v>
                </c:pt>
                <c:pt idx="216608">
                  <c:v>4349.21</c:v>
                </c:pt>
                <c:pt idx="216609">
                  <c:v>4897.59</c:v>
                </c:pt>
                <c:pt idx="216610">
                  <c:v>4683.92</c:v>
                </c:pt>
                <c:pt idx="216611">
                  <c:v>4517.3999999999996</c:v>
                </c:pt>
                <c:pt idx="216612">
                  <c:v>4410.4799999999996</c:v>
                </c:pt>
                <c:pt idx="216613">
                  <c:v>4297.37</c:v>
                </c:pt>
                <c:pt idx="216614">
                  <c:v>5088.87</c:v>
                </c:pt>
                <c:pt idx="216615">
                  <c:v>4511.8</c:v>
                </c:pt>
                <c:pt idx="216616">
                  <c:v>4057.17</c:v>
                </c:pt>
                <c:pt idx="216617">
                  <c:v>6387.75</c:v>
                </c:pt>
                <c:pt idx="216618">
                  <c:v>4538.24</c:v>
                </c:pt>
                <c:pt idx="216619">
                  <c:v>5349.65</c:v>
                </c:pt>
                <c:pt idx="216620">
                  <c:v>4605.67</c:v>
                </c:pt>
                <c:pt idx="216621">
                  <c:v>4751.33</c:v>
                </c:pt>
                <c:pt idx="216622">
                  <c:v>4507.79</c:v>
                </c:pt>
                <c:pt idx="216623">
                  <c:v>5202.83</c:v>
                </c:pt>
                <c:pt idx="216624">
                  <c:v>4259.09</c:v>
                </c:pt>
                <c:pt idx="216625">
                  <c:v>3947.91</c:v>
                </c:pt>
                <c:pt idx="216626">
                  <c:v>4365.68</c:v>
                </c:pt>
                <c:pt idx="216627">
                  <c:v>5017.8999999999996</c:v>
                </c:pt>
                <c:pt idx="216628">
                  <c:v>4640.58</c:v>
                </c:pt>
                <c:pt idx="216629">
                  <c:v>4346.7</c:v>
                </c:pt>
                <c:pt idx="216630">
                  <c:v>3646.41</c:v>
                </c:pt>
                <c:pt idx="216631">
                  <c:v>4139.9399999999996</c:v>
                </c:pt>
                <c:pt idx="216632">
                  <c:v>4563</c:v>
                </c:pt>
                <c:pt idx="216633">
                  <c:v>4368.3599999999997</c:v>
                </c:pt>
                <c:pt idx="216634">
                  <c:v>4539.7</c:v>
                </c:pt>
                <c:pt idx="216635">
                  <c:v>3657.5</c:v>
                </c:pt>
                <c:pt idx="216636">
                  <c:v>4687.5600000000004</c:v>
                </c:pt>
                <c:pt idx="216637">
                  <c:v>3988.3</c:v>
                </c:pt>
                <c:pt idx="216638">
                  <c:v>4456.7</c:v>
                </c:pt>
                <c:pt idx="216639">
                  <c:v>3714.8</c:v>
                </c:pt>
                <c:pt idx="216640">
                  <c:v>4848.28</c:v>
                </c:pt>
                <c:pt idx="216641">
                  <c:v>4919.4399999999996</c:v>
                </c:pt>
                <c:pt idx="216642">
                  <c:v>4339.76</c:v>
                </c:pt>
                <c:pt idx="216643">
                  <c:v>4283.18</c:v>
                </c:pt>
                <c:pt idx="216644">
                  <c:v>4275.2299999999996</c:v>
                </c:pt>
                <c:pt idx="216645">
                  <c:v>4439.26</c:v>
                </c:pt>
                <c:pt idx="216646">
                  <c:v>4139.5600000000004</c:v>
                </c:pt>
                <c:pt idx="216647">
                  <c:v>3817.73</c:v>
                </c:pt>
                <c:pt idx="216648">
                  <c:v>4207.6000000000004</c:v>
                </c:pt>
                <c:pt idx="216649">
                  <c:v>4250.3</c:v>
                </c:pt>
                <c:pt idx="216650">
                  <c:v>3555.06</c:v>
                </c:pt>
                <c:pt idx="216651">
                  <c:v>4108.26</c:v>
                </c:pt>
                <c:pt idx="216652">
                  <c:v>4120.42</c:v>
                </c:pt>
                <c:pt idx="216653">
                  <c:v>4325.3999999999996</c:v>
                </c:pt>
                <c:pt idx="216654">
                  <c:v>4008.96</c:v>
                </c:pt>
                <c:pt idx="216655">
                  <c:v>3919.16</c:v>
                </c:pt>
                <c:pt idx="216656">
                  <c:v>4334.34</c:v>
                </c:pt>
                <c:pt idx="216657">
                  <c:v>4428.84</c:v>
                </c:pt>
                <c:pt idx="216658">
                  <c:v>4901.9399999999996</c:v>
                </c:pt>
                <c:pt idx="216659">
                  <c:v>4510.38</c:v>
                </c:pt>
                <c:pt idx="216660">
                  <c:v>4842.18</c:v>
                </c:pt>
                <c:pt idx="216661">
                  <c:v>4568.34</c:v>
                </c:pt>
                <c:pt idx="216662">
                  <c:v>5422.15</c:v>
                </c:pt>
                <c:pt idx="216663">
                  <c:v>4501.4799999999996</c:v>
                </c:pt>
                <c:pt idx="216664">
                  <c:v>4576.43</c:v>
                </c:pt>
                <c:pt idx="216665">
                  <c:v>4385.53</c:v>
                </c:pt>
                <c:pt idx="216666">
                  <c:v>5190.7700000000004</c:v>
                </c:pt>
                <c:pt idx="216667">
                  <c:v>4682.63</c:v>
                </c:pt>
                <c:pt idx="216668">
                  <c:v>4139.7700000000004</c:v>
                </c:pt>
                <c:pt idx="216669">
                  <c:v>4543.8900000000003</c:v>
                </c:pt>
                <c:pt idx="216670">
                  <c:v>4641.42</c:v>
                </c:pt>
                <c:pt idx="216671">
                  <c:v>5199.34</c:v>
                </c:pt>
                <c:pt idx="216672">
                  <c:v>4192.42</c:v>
                </c:pt>
                <c:pt idx="216673">
                  <c:v>4380.92</c:v>
                </c:pt>
                <c:pt idx="216674">
                  <c:v>4466.22</c:v>
                </c:pt>
                <c:pt idx="216675">
                  <c:v>4967.62</c:v>
                </c:pt>
                <c:pt idx="216676">
                  <c:v>4959.38</c:v>
                </c:pt>
                <c:pt idx="216677">
                  <c:v>4656.24</c:v>
                </c:pt>
                <c:pt idx="216678">
                  <c:v>5095.6400000000003</c:v>
                </c:pt>
                <c:pt idx="216679">
                  <c:v>150.75</c:v>
                </c:pt>
                <c:pt idx="216680">
                  <c:v>629.75</c:v>
                </c:pt>
                <c:pt idx="216681">
                  <c:v>41.25</c:v>
                </c:pt>
                <c:pt idx="216682">
                  <c:v>78.75</c:v>
                </c:pt>
                <c:pt idx="216683">
                  <c:v>97.25</c:v>
                </c:pt>
                <c:pt idx="216684">
                  <c:v>43</c:v>
                </c:pt>
                <c:pt idx="216685">
                  <c:v>43.75</c:v>
                </c:pt>
                <c:pt idx="216686">
                  <c:v>144.75</c:v>
                </c:pt>
                <c:pt idx="216687">
                  <c:v>74.23</c:v>
                </c:pt>
                <c:pt idx="216688">
                  <c:v>20.25</c:v>
                </c:pt>
                <c:pt idx="216689">
                  <c:v>6</c:v>
                </c:pt>
                <c:pt idx="216690">
                  <c:v>21.56</c:v>
                </c:pt>
                <c:pt idx="216691">
                  <c:v>34</c:v>
                </c:pt>
                <c:pt idx="216692">
                  <c:v>33</c:v>
                </c:pt>
                <c:pt idx="216693">
                  <c:v>49.94</c:v>
                </c:pt>
                <c:pt idx="216694">
                  <c:v>163.56</c:v>
                </c:pt>
                <c:pt idx="216695">
                  <c:v>92.54</c:v>
                </c:pt>
                <c:pt idx="216696">
                  <c:v>108.24</c:v>
                </c:pt>
                <c:pt idx="216697">
                  <c:v>34.54</c:v>
                </c:pt>
                <c:pt idx="216698">
                  <c:v>63.25</c:v>
                </c:pt>
                <c:pt idx="216699">
                  <c:v>2.75</c:v>
                </c:pt>
                <c:pt idx="216700">
                  <c:v>10</c:v>
                </c:pt>
                <c:pt idx="216701">
                  <c:v>47.5</c:v>
                </c:pt>
                <c:pt idx="216702">
                  <c:v>122</c:v>
                </c:pt>
                <c:pt idx="216703">
                  <c:v>60.25</c:v>
                </c:pt>
                <c:pt idx="216704">
                  <c:v>52.25</c:v>
                </c:pt>
                <c:pt idx="216705">
                  <c:v>45</c:v>
                </c:pt>
                <c:pt idx="216706">
                  <c:v>8</c:v>
                </c:pt>
                <c:pt idx="216707">
                  <c:v>4</c:v>
                </c:pt>
                <c:pt idx="216708">
                  <c:v>144</c:v>
                </c:pt>
                <c:pt idx="216709">
                  <c:v>104</c:v>
                </c:pt>
                <c:pt idx="216710">
                  <c:v>26</c:v>
                </c:pt>
                <c:pt idx="216711">
                  <c:v>125.5</c:v>
                </c:pt>
                <c:pt idx="216712">
                  <c:v>61.5</c:v>
                </c:pt>
                <c:pt idx="216713">
                  <c:v>209.89</c:v>
                </c:pt>
                <c:pt idx="216714">
                  <c:v>40.5</c:v>
                </c:pt>
                <c:pt idx="216715">
                  <c:v>517.87</c:v>
                </c:pt>
                <c:pt idx="216716">
                  <c:v>69.5</c:v>
                </c:pt>
                <c:pt idx="216717">
                  <c:v>73</c:v>
                </c:pt>
                <c:pt idx="216718">
                  <c:v>384.98</c:v>
                </c:pt>
                <c:pt idx="216719">
                  <c:v>102.84</c:v>
                </c:pt>
                <c:pt idx="216720">
                  <c:v>231.11</c:v>
                </c:pt>
                <c:pt idx="216721">
                  <c:v>377</c:v>
                </c:pt>
                <c:pt idx="216722">
                  <c:v>629.5</c:v>
                </c:pt>
                <c:pt idx="216723">
                  <c:v>701.16</c:v>
                </c:pt>
                <c:pt idx="216724">
                  <c:v>43.78</c:v>
                </c:pt>
                <c:pt idx="216725">
                  <c:v>64.94</c:v>
                </c:pt>
                <c:pt idx="216726">
                  <c:v>160.22999999999999</c:v>
                </c:pt>
                <c:pt idx="216727">
                  <c:v>105.75</c:v>
                </c:pt>
                <c:pt idx="216728">
                  <c:v>129.54</c:v>
                </c:pt>
                <c:pt idx="216729">
                  <c:v>65.959999999999994</c:v>
                </c:pt>
                <c:pt idx="216730">
                  <c:v>161.75</c:v>
                </c:pt>
                <c:pt idx="216731">
                  <c:v>47</c:v>
                </c:pt>
                <c:pt idx="216732">
                  <c:v>6.24</c:v>
                </c:pt>
                <c:pt idx="216733">
                  <c:v>19.25</c:v>
                </c:pt>
                <c:pt idx="216734">
                  <c:v>46.75</c:v>
                </c:pt>
                <c:pt idx="216735">
                  <c:v>63.25</c:v>
                </c:pt>
                <c:pt idx="216736">
                  <c:v>2.98</c:v>
                </c:pt>
                <c:pt idx="216737">
                  <c:v>14.9</c:v>
                </c:pt>
                <c:pt idx="216738">
                  <c:v>52.08</c:v>
                </c:pt>
                <c:pt idx="216739">
                  <c:v>118.49</c:v>
                </c:pt>
                <c:pt idx="216740">
                  <c:v>30.2</c:v>
                </c:pt>
                <c:pt idx="216741">
                  <c:v>5.94</c:v>
                </c:pt>
                <c:pt idx="216742">
                  <c:v>19.71</c:v>
                </c:pt>
                <c:pt idx="216743">
                  <c:v>596.54999999999995</c:v>
                </c:pt>
                <c:pt idx="216744">
                  <c:v>368.94</c:v>
                </c:pt>
                <c:pt idx="216745">
                  <c:v>379.56</c:v>
                </c:pt>
                <c:pt idx="216746">
                  <c:v>541.91999999999996</c:v>
                </c:pt>
                <c:pt idx="216747">
                  <c:v>311.99</c:v>
                </c:pt>
                <c:pt idx="216748">
                  <c:v>481.63</c:v>
                </c:pt>
                <c:pt idx="216749">
                  <c:v>102.03</c:v>
                </c:pt>
                <c:pt idx="216750">
                  <c:v>147.13</c:v>
                </c:pt>
                <c:pt idx="216751">
                  <c:v>150.85</c:v>
                </c:pt>
                <c:pt idx="216752">
                  <c:v>203.05</c:v>
                </c:pt>
                <c:pt idx="216753">
                  <c:v>183.48</c:v>
                </c:pt>
                <c:pt idx="216754">
                  <c:v>297.62</c:v>
                </c:pt>
                <c:pt idx="216755">
                  <c:v>266.49</c:v>
                </c:pt>
                <c:pt idx="216756">
                  <c:v>304.77999999999997</c:v>
                </c:pt>
                <c:pt idx="216757">
                  <c:v>189.24</c:v>
                </c:pt>
                <c:pt idx="216758">
                  <c:v>210.62</c:v>
                </c:pt>
                <c:pt idx="216759">
                  <c:v>104.18</c:v>
                </c:pt>
                <c:pt idx="216760">
                  <c:v>128.91999999999999</c:v>
                </c:pt>
                <c:pt idx="216761">
                  <c:v>183.14</c:v>
                </c:pt>
                <c:pt idx="216762">
                  <c:v>152.63999999999999</c:v>
                </c:pt>
                <c:pt idx="216763">
                  <c:v>313.64</c:v>
                </c:pt>
                <c:pt idx="216764">
                  <c:v>272.60000000000002</c:v>
                </c:pt>
                <c:pt idx="216765">
                  <c:v>247.76</c:v>
                </c:pt>
                <c:pt idx="216766">
                  <c:v>309.56</c:v>
                </c:pt>
                <c:pt idx="216767">
                  <c:v>248.52</c:v>
                </c:pt>
                <c:pt idx="216768">
                  <c:v>328.15</c:v>
                </c:pt>
                <c:pt idx="216769">
                  <c:v>483.06</c:v>
                </c:pt>
                <c:pt idx="216770">
                  <c:v>299.97000000000003</c:v>
                </c:pt>
                <c:pt idx="216771">
                  <c:v>406.5</c:v>
                </c:pt>
                <c:pt idx="216772">
                  <c:v>613.17999999999995</c:v>
                </c:pt>
                <c:pt idx="216773">
                  <c:v>696.92</c:v>
                </c:pt>
                <c:pt idx="216774">
                  <c:v>86.29</c:v>
                </c:pt>
                <c:pt idx="216775">
                  <c:v>215.71</c:v>
                </c:pt>
                <c:pt idx="216776">
                  <c:v>114.9</c:v>
                </c:pt>
                <c:pt idx="216777">
                  <c:v>306.27999999999997</c:v>
                </c:pt>
                <c:pt idx="216778">
                  <c:v>268.7</c:v>
                </c:pt>
                <c:pt idx="216779">
                  <c:v>180.24</c:v>
                </c:pt>
                <c:pt idx="216780">
                  <c:v>263.44</c:v>
                </c:pt>
                <c:pt idx="216781">
                  <c:v>292.83999999999997</c:v>
                </c:pt>
                <c:pt idx="216782">
                  <c:v>129.78</c:v>
                </c:pt>
                <c:pt idx="216783">
                  <c:v>126.58</c:v>
                </c:pt>
                <c:pt idx="216784">
                  <c:v>244.1</c:v>
                </c:pt>
                <c:pt idx="216785">
                  <c:v>190.44</c:v>
                </c:pt>
                <c:pt idx="216786">
                  <c:v>129.16</c:v>
                </c:pt>
                <c:pt idx="216787">
                  <c:v>487.46</c:v>
                </c:pt>
                <c:pt idx="216788">
                  <c:v>295.18</c:v>
                </c:pt>
                <c:pt idx="216789">
                  <c:v>166.1</c:v>
                </c:pt>
                <c:pt idx="216790">
                  <c:v>95.76</c:v>
                </c:pt>
                <c:pt idx="216791">
                  <c:v>41.12</c:v>
                </c:pt>
                <c:pt idx="216792">
                  <c:v>49.64</c:v>
                </c:pt>
                <c:pt idx="216793">
                  <c:v>372.9</c:v>
                </c:pt>
                <c:pt idx="216794">
                  <c:v>35.36</c:v>
                </c:pt>
                <c:pt idx="216795">
                  <c:v>38.840000000000003</c:v>
                </c:pt>
                <c:pt idx="216796">
                  <c:v>374.98</c:v>
                </c:pt>
                <c:pt idx="216797">
                  <c:v>92.74</c:v>
                </c:pt>
                <c:pt idx="216798">
                  <c:v>155.74</c:v>
                </c:pt>
                <c:pt idx="216799">
                  <c:v>86.38</c:v>
                </c:pt>
                <c:pt idx="216800">
                  <c:v>54.44</c:v>
                </c:pt>
                <c:pt idx="216801">
                  <c:v>403.54</c:v>
                </c:pt>
                <c:pt idx="216802">
                  <c:v>119.82</c:v>
                </c:pt>
                <c:pt idx="216803">
                  <c:v>63.78</c:v>
                </c:pt>
                <c:pt idx="216804">
                  <c:v>91.66</c:v>
                </c:pt>
                <c:pt idx="216805">
                  <c:v>63.18</c:v>
                </c:pt>
                <c:pt idx="216806">
                  <c:v>62.2</c:v>
                </c:pt>
                <c:pt idx="216807">
                  <c:v>95.72</c:v>
                </c:pt>
                <c:pt idx="216808">
                  <c:v>124.36</c:v>
                </c:pt>
                <c:pt idx="216809">
                  <c:v>177.48</c:v>
                </c:pt>
                <c:pt idx="216810">
                  <c:v>151.72</c:v>
                </c:pt>
                <c:pt idx="216811">
                  <c:v>149.6</c:v>
                </c:pt>
                <c:pt idx="216812">
                  <c:v>88.58</c:v>
                </c:pt>
                <c:pt idx="216813">
                  <c:v>136.04</c:v>
                </c:pt>
                <c:pt idx="216814">
                  <c:v>427.25</c:v>
                </c:pt>
                <c:pt idx="216815">
                  <c:v>247.46</c:v>
                </c:pt>
                <c:pt idx="216816">
                  <c:v>390.4</c:v>
                </c:pt>
                <c:pt idx="216817">
                  <c:v>229.21</c:v>
                </c:pt>
                <c:pt idx="216818">
                  <c:v>27.15</c:v>
                </c:pt>
                <c:pt idx="216819">
                  <c:v>32452.79</c:v>
                </c:pt>
                <c:pt idx="216820">
                  <c:v>50360.71</c:v>
                </c:pt>
                <c:pt idx="216821">
                  <c:v>28504.7</c:v>
                </c:pt>
                <c:pt idx="216822">
                  <c:v>23033.73</c:v>
                </c:pt>
                <c:pt idx="216823">
                  <c:v>29662.3</c:v>
                </c:pt>
                <c:pt idx="216824">
                  <c:v>33445.019999999997</c:v>
                </c:pt>
                <c:pt idx="216825">
                  <c:v>32835.67</c:v>
                </c:pt>
                <c:pt idx="216826">
                  <c:v>42763.12</c:v>
                </c:pt>
                <c:pt idx="216827">
                  <c:v>112577.06</c:v>
                </c:pt>
                <c:pt idx="216828">
                  <c:v>35152.11</c:v>
                </c:pt>
                <c:pt idx="216829">
                  <c:v>21808.82</c:v>
                </c:pt>
                <c:pt idx="216830">
                  <c:v>22586.32</c:v>
                </c:pt>
                <c:pt idx="216831">
                  <c:v>21999.42</c:v>
                </c:pt>
                <c:pt idx="216832">
                  <c:v>24490.83</c:v>
                </c:pt>
                <c:pt idx="216833">
                  <c:v>26328.78</c:v>
                </c:pt>
                <c:pt idx="216834">
                  <c:v>24172.09</c:v>
                </c:pt>
                <c:pt idx="216835">
                  <c:v>24620.959999999999</c:v>
                </c:pt>
                <c:pt idx="216836">
                  <c:v>24627.71</c:v>
                </c:pt>
                <c:pt idx="216837">
                  <c:v>25365.21</c:v>
                </c:pt>
                <c:pt idx="216838">
                  <c:v>26814.400000000001</c:v>
                </c:pt>
                <c:pt idx="216839">
                  <c:v>23550.61</c:v>
                </c:pt>
                <c:pt idx="216840">
                  <c:v>30062.799999999999</c:v>
                </c:pt>
                <c:pt idx="216841">
                  <c:v>19652.86</c:v>
                </c:pt>
                <c:pt idx="216842">
                  <c:v>25879.24</c:v>
                </c:pt>
                <c:pt idx="216843">
                  <c:v>23931.39</c:v>
                </c:pt>
                <c:pt idx="216844">
                  <c:v>22542.45</c:v>
                </c:pt>
                <c:pt idx="216845">
                  <c:v>24751.15</c:v>
                </c:pt>
                <c:pt idx="216846">
                  <c:v>25806.32</c:v>
                </c:pt>
                <c:pt idx="216847">
                  <c:v>25113.16</c:v>
                </c:pt>
                <c:pt idx="216848">
                  <c:v>25563.71</c:v>
                </c:pt>
                <c:pt idx="216849">
                  <c:v>25411.88</c:v>
                </c:pt>
                <c:pt idx="216850">
                  <c:v>28617.200000000001</c:v>
                </c:pt>
                <c:pt idx="216851">
                  <c:v>28454.77</c:v>
                </c:pt>
                <c:pt idx="216852">
                  <c:v>25118.400000000001</c:v>
                </c:pt>
                <c:pt idx="216853">
                  <c:v>26639.49</c:v>
                </c:pt>
                <c:pt idx="216854">
                  <c:v>31218.32</c:v>
                </c:pt>
                <c:pt idx="216855">
                  <c:v>38887.870000000003</c:v>
                </c:pt>
                <c:pt idx="216856">
                  <c:v>49615.02</c:v>
                </c:pt>
                <c:pt idx="216857">
                  <c:v>62570.66</c:v>
                </c:pt>
                <c:pt idx="216858">
                  <c:v>40480.26</c:v>
                </c:pt>
                <c:pt idx="216859">
                  <c:v>24367.79</c:v>
                </c:pt>
                <c:pt idx="216860">
                  <c:v>26789.13</c:v>
                </c:pt>
                <c:pt idx="216861">
                  <c:v>31584.1</c:v>
                </c:pt>
                <c:pt idx="216862">
                  <c:v>38643.86</c:v>
                </c:pt>
                <c:pt idx="216863">
                  <c:v>54543.65</c:v>
                </c:pt>
                <c:pt idx="216864">
                  <c:v>79924.38</c:v>
                </c:pt>
                <c:pt idx="216865">
                  <c:v>105559.48</c:v>
                </c:pt>
                <c:pt idx="216866">
                  <c:v>20041.740000000002</c:v>
                </c:pt>
                <c:pt idx="216867">
                  <c:v>16715.689999999999</c:v>
                </c:pt>
                <c:pt idx="216868">
                  <c:v>17423.16</c:v>
                </c:pt>
                <c:pt idx="216869">
                  <c:v>21415.71</c:v>
                </c:pt>
                <c:pt idx="216870">
                  <c:v>22234.76</c:v>
                </c:pt>
                <c:pt idx="216871">
                  <c:v>26869.74</c:v>
                </c:pt>
                <c:pt idx="216872">
                  <c:v>43500.89</c:v>
                </c:pt>
                <c:pt idx="216873">
                  <c:v>41773.629999999997</c:v>
                </c:pt>
                <c:pt idx="216874">
                  <c:v>21667.279999999999</c:v>
                </c:pt>
                <c:pt idx="216875">
                  <c:v>24331.71</c:v>
                </c:pt>
                <c:pt idx="216876">
                  <c:v>21008.97</c:v>
                </c:pt>
                <c:pt idx="216877">
                  <c:v>24772.35</c:v>
                </c:pt>
                <c:pt idx="216878">
                  <c:v>24107.49</c:v>
                </c:pt>
                <c:pt idx="216879">
                  <c:v>26797.13</c:v>
                </c:pt>
                <c:pt idx="216880">
                  <c:v>37220.410000000003</c:v>
                </c:pt>
                <c:pt idx="216881">
                  <c:v>51884.37</c:v>
                </c:pt>
                <c:pt idx="216882">
                  <c:v>104542.27</c:v>
                </c:pt>
                <c:pt idx="216883">
                  <c:v>44779.08</c:v>
                </c:pt>
                <c:pt idx="216884">
                  <c:v>20926.14</c:v>
                </c:pt>
                <c:pt idx="216885">
                  <c:v>19936</c:v>
                </c:pt>
                <c:pt idx="216886">
                  <c:v>20972.16</c:v>
                </c:pt>
                <c:pt idx="216887">
                  <c:v>21853.57</c:v>
                </c:pt>
                <c:pt idx="216888">
                  <c:v>20516.54</c:v>
                </c:pt>
                <c:pt idx="216889">
                  <c:v>21333.81</c:v>
                </c:pt>
                <c:pt idx="216890">
                  <c:v>23031.85</c:v>
                </c:pt>
                <c:pt idx="216891">
                  <c:v>23254.79</c:v>
                </c:pt>
                <c:pt idx="216892">
                  <c:v>26193.1</c:v>
                </c:pt>
                <c:pt idx="216893">
                  <c:v>21501.23</c:v>
                </c:pt>
                <c:pt idx="216894">
                  <c:v>22895.88</c:v>
                </c:pt>
                <c:pt idx="216895">
                  <c:v>24103.360000000001</c:v>
                </c:pt>
                <c:pt idx="216896">
                  <c:v>26240.48</c:v>
                </c:pt>
                <c:pt idx="216897">
                  <c:v>24767.89</c:v>
                </c:pt>
                <c:pt idx="216898">
                  <c:v>23885.64</c:v>
                </c:pt>
                <c:pt idx="216899">
                  <c:v>23779.88</c:v>
                </c:pt>
                <c:pt idx="216900">
                  <c:v>25240</c:v>
                </c:pt>
                <c:pt idx="216901">
                  <c:v>24343.48</c:v>
                </c:pt>
                <c:pt idx="216902">
                  <c:v>26184.959999999999</c:v>
                </c:pt>
                <c:pt idx="216903">
                  <c:v>25064.03</c:v>
                </c:pt>
                <c:pt idx="216904">
                  <c:v>28029</c:v>
                </c:pt>
                <c:pt idx="216905">
                  <c:v>27494.7</c:v>
                </c:pt>
                <c:pt idx="216906">
                  <c:v>33732.46</c:v>
                </c:pt>
                <c:pt idx="216907">
                  <c:v>37836.35</c:v>
                </c:pt>
                <c:pt idx="216908">
                  <c:v>50104.11</c:v>
                </c:pt>
                <c:pt idx="216909">
                  <c:v>67942.289999999994</c:v>
                </c:pt>
                <c:pt idx="216910">
                  <c:v>56787.53</c:v>
                </c:pt>
                <c:pt idx="216911">
                  <c:v>23264.18</c:v>
                </c:pt>
                <c:pt idx="216912">
                  <c:v>25364.31</c:v>
                </c:pt>
                <c:pt idx="216913">
                  <c:v>30598.41</c:v>
                </c:pt>
                <c:pt idx="216914">
                  <c:v>40367.79</c:v>
                </c:pt>
                <c:pt idx="216915">
                  <c:v>55582.35</c:v>
                </c:pt>
                <c:pt idx="216916">
                  <c:v>90760.62</c:v>
                </c:pt>
                <c:pt idx="216917">
                  <c:v>114300.64</c:v>
                </c:pt>
                <c:pt idx="216918">
                  <c:v>30938.99</c:v>
                </c:pt>
                <c:pt idx="216919">
                  <c:v>20432.189999999999</c:v>
                </c:pt>
                <c:pt idx="216920">
                  <c:v>19677.98</c:v>
                </c:pt>
                <c:pt idx="216921">
                  <c:v>22077.43</c:v>
                </c:pt>
                <c:pt idx="216922">
                  <c:v>24373.88</c:v>
                </c:pt>
                <c:pt idx="216923">
                  <c:v>29369.439999999999</c:v>
                </c:pt>
                <c:pt idx="216924">
                  <c:v>38864.35</c:v>
                </c:pt>
                <c:pt idx="216925">
                  <c:v>47129.06</c:v>
                </c:pt>
                <c:pt idx="216926">
                  <c:v>24955.599999999999</c:v>
                </c:pt>
                <c:pt idx="216927">
                  <c:v>25420.5</c:v>
                </c:pt>
                <c:pt idx="216928">
                  <c:v>28250.82</c:v>
                </c:pt>
                <c:pt idx="216929">
                  <c:v>29453.96</c:v>
                </c:pt>
                <c:pt idx="216930">
                  <c:v>33122.93</c:v>
                </c:pt>
                <c:pt idx="216931">
                  <c:v>56480.79</c:v>
                </c:pt>
                <c:pt idx="216932">
                  <c:v>120877</c:v>
                </c:pt>
                <c:pt idx="216933">
                  <c:v>45219.839999999997</c:v>
                </c:pt>
                <c:pt idx="216934">
                  <c:v>23002.880000000001</c:v>
                </c:pt>
                <c:pt idx="216935">
                  <c:v>21895.62</c:v>
                </c:pt>
                <c:pt idx="216936">
                  <c:v>22351.919999999998</c:v>
                </c:pt>
                <c:pt idx="216937">
                  <c:v>23508.19</c:v>
                </c:pt>
                <c:pt idx="216938">
                  <c:v>22781.59</c:v>
                </c:pt>
                <c:pt idx="216939">
                  <c:v>23739.98</c:v>
                </c:pt>
                <c:pt idx="216940">
                  <c:v>21489.43</c:v>
                </c:pt>
                <c:pt idx="216941">
                  <c:v>25032.25</c:v>
                </c:pt>
                <c:pt idx="216942">
                  <c:v>25945.72</c:v>
                </c:pt>
                <c:pt idx="216943">
                  <c:v>25074</c:v>
                </c:pt>
                <c:pt idx="216944">
                  <c:v>27564.31</c:v>
                </c:pt>
                <c:pt idx="216945">
                  <c:v>25187.22</c:v>
                </c:pt>
                <c:pt idx="216946">
                  <c:v>22540.27</c:v>
                </c:pt>
                <c:pt idx="216947">
                  <c:v>24264.13</c:v>
                </c:pt>
                <c:pt idx="216948">
                  <c:v>25201.9</c:v>
                </c:pt>
                <c:pt idx="216949">
                  <c:v>25870.76</c:v>
                </c:pt>
                <c:pt idx="216950">
                  <c:v>24530.34</c:v>
                </c:pt>
                <c:pt idx="216951">
                  <c:v>25395.279999999999</c:v>
                </c:pt>
                <c:pt idx="216952">
                  <c:v>26062.799999999999</c:v>
                </c:pt>
                <c:pt idx="216953">
                  <c:v>26148.77</c:v>
                </c:pt>
                <c:pt idx="216954">
                  <c:v>28300.51</c:v>
                </c:pt>
                <c:pt idx="216955">
                  <c:v>26504.36</c:v>
                </c:pt>
                <c:pt idx="216956">
                  <c:v>28001.11</c:v>
                </c:pt>
                <c:pt idx="216957">
                  <c:v>29589.360000000001</c:v>
                </c:pt>
                <c:pt idx="216958">
                  <c:v>33745.96</c:v>
                </c:pt>
                <c:pt idx="216959">
                  <c:v>43537.91</c:v>
                </c:pt>
                <c:pt idx="216960">
                  <c:v>46203.34</c:v>
                </c:pt>
                <c:pt idx="216961">
                  <c:v>57391.58</c:v>
                </c:pt>
                <c:pt idx="216962">
                  <c:v>67221.259999999995</c:v>
                </c:pt>
                <c:pt idx="216963">
                  <c:v>67613.66</c:v>
                </c:pt>
                <c:pt idx="216964">
                  <c:v>70599.39</c:v>
                </c:pt>
                <c:pt idx="216965">
                  <c:v>63655.05</c:v>
                </c:pt>
                <c:pt idx="216966">
                  <c:v>71369.929999999993</c:v>
                </c:pt>
                <c:pt idx="216967">
                  <c:v>70177.17</c:v>
                </c:pt>
                <c:pt idx="216968">
                  <c:v>63695.34</c:v>
                </c:pt>
                <c:pt idx="216969">
                  <c:v>66016.75</c:v>
                </c:pt>
                <c:pt idx="216970">
                  <c:v>73361.179999999993</c:v>
                </c:pt>
                <c:pt idx="216971">
                  <c:v>64624.41</c:v>
                </c:pt>
                <c:pt idx="216972">
                  <c:v>69554.039999999994</c:v>
                </c:pt>
                <c:pt idx="216973">
                  <c:v>70815.75</c:v>
                </c:pt>
                <c:pt idx="216974">
                  <c:v>64190.400000000001</c:v>
                </c:pt>
                <c:pt idx="216975">
                  <c:v>68167.09</c:v>
                </c:pt>
                <c:pt idx="216976">
                  <c:v>68738.92</c:v>
                </c:pt>
                <c:pt idx="216977">
                  <c:v>67991.679999999993</c:v>
                </c:pt>
                <c:pt idx="216978">
                  <c:v>72136.09</c:v>
                </c:pt>
                <c:pt idx="216979">
                  <c:v>73600.63</c:v>
                </c:pt>
                <c:pt idx="216980">
                  <c:v>76405.69</c:v>
                </c:pt>
                <c:pt idx="216981">
                  <c:v>75451.100000000006</c:v>
                </c:pt>
                <c:pt idx="216982">
                  <c:v>74356.67</c:v>
                </c:pt>
                <c:pt idx="216983">
                  <c:v>84158.64</c:v>
                </c:pt>
                <c:pt idx="216984">
                  <c:v>73580.789999999994</c:v>
                </c:pt>
                <c:pt idx="216985">
                  <c:v>85397.93</c:v>
                </c:pt>
                <c:pt idx="216986">
                  <c:v>81848.789999999994</c:v>
                </c:pt>
                <c:pt idx="216987">
                  <c:v>81429.56</c:v>
                </c:pt>
                <c:pt idx="216988">
                  <c:v>83529.2</c:v>
                </c:pt>
                <c:pt idx="216989">
                  <c:v>78283.45</c:v>
                </c:pt>
                <c:pt idx="216990">
                  <c:v>88113.7</c:v>
                </c:pt>
                <c:pt idx="216991">
                  <c:v>101882.54</c:v>
                </c:pt>
                <c:pt idx="216992">
                  <c:v>87964.35</c:v>
                </c:pt>
                <c:pt idx="216993">
                  <c:v>77833.009999999995</c:v>
                </c:pt>
                <c:pt idx="216994">
                  <c:v>68218.78</c:v>
                </c:pt>
                <c:pt idx="216995">
                  <c:v>66046.14</c:v>
                </c:pt>
                <c:pt idx="216996">
                  <c:v>65001.01</c:v>
                </c:pt>
                <c:pt idx="216997">
                  <c:v>66657.14</c:v>
                </c:pt>
                <c:pt idx="216998">
                  <c:v>63822.36</c:v>
                </c:pt>
                <c:pt idx="216999">
                  <c:v>57301.1</c:v>
                </c:pt>
                <c:pt idx="217000">
                  <c:v>59508.72</c:v>
                </c:pt>
                <c:pt idx="217001">
                  <c:v>60054.94</c:v>
                </c:pt>
                <c:pt idx="217002">
                  <c:v>63854.09</c:v>
                </c:pt>
                <c:pt idx="217003">
                  <c:v>61333.63</c:v>
                </c:pt>
                <c:pt idx="217004">
                  <c:v>65104.32</c:v>
                </c:pt>
                <c:pt idx="217005">
                  <c:v>69075.53</c:v>
                </c:pt>
                <c:pt idx="217006">
                  <c:v>77361.279999999999</c:v>
                </c:pt>
                <c:pt idx="217007">
                  <c:v>95167.42</c:v>
                </c:pt>
                <c:pt idx="217008">
                  <c:v>117466.38</c:v>
                </c:pt>
                <c:pt idx="217009">
                  <c:v>52573.33</c:v>
                </c:pt>
                <c:pt idx="217010">
                  <c:v>54922.71</c:v>
                </c:pt>
                <c:pt idx="217011">
                  <c:v>50018.89</c:v>
                </c:pt>
                <c:pt idx="217012">
                  <c:v>58906.42</c:v>
                </c:pt>
                <c:pt idx="217013">
                  <c:v>54160.2</c:v>
                </c:pt>
                <c:pt idx="217014">
                  <c:v>54031.360000000001</c:v>
                </c:pt>
                <c:pt idx="217015">
                  <c:v>58380.34</c:v>
                </c:pt>
                <c:pt idx="217016">
                  <c:v>64232.34</c:v>
                </c:pt>
                <c:pt idx="217017">
                  <c:v>60907.46</c:v>
                </c:pt>
                <c:pt idx="217018">
                  <c:v>64397.61</c:v>
                </c:pt>
                <c:pt idx="217019">
                  <c:v>53517.72</c:v>
                </c:pt>
                <c:pt idx="217020">
                  <c:v>62429.36</c:v>
                </c:pt>
                <c:pt idx="217021">
                  <c:v>60108.61</c:v>
                </c:pt>
                <c:pt idx="217022">
                  <c:v>57761.7</c:v>
                </c:pt>
                <c:pt idx="217023">
                  <c:v>60738.96</c:v>
                </c:pt>
                <c:pt idx="217024">
                  <c:v>60211.39</c:v>
                </c:pt>
                <c:pt idx="217025">
                  <c:v>64770.63</c:v>
                </c:pt>
                <c:pt idx="217026">
                  <c:v>55036.800000000003</c:v>
                </c:pt>
                <c:pt idx="217027">
                  <c:v>60535.01</c:v>
                </c:pt>
                <c:pt idx="217028">
                  <c:v>56240.21</c:v>
                </c:pt>
                <c:pt idx="217029">
                  <c:v>60399.199999999997</c:v>
                </c:pt>
                <c:pt idx="217030">
                  <c:v>62059.77</c:v>
                </c:pt>
                <c:pt idx="217031">
                  <c:v>69965.17</c:v>
                </c:pt>
                <c:pt idx="217032">
                  <c:v>68317.570000000007</c:v>
                </c:pt>
                <c:pt idx="217033">
                  <c:v>68079.789999999994</c:v>
                </c:pt>
                <c:pt idx="217034">
                  <c:v>66781.899999999994</c:v>
                </c:pt>
                <c:pt idx="217035">
                  <c:v>71719.28</c:v>
                </c:pt>
                <c:pt idx="217036">
                  <c:v>67288.77</c:v>
                </c:pt>
                <c:pt idx="217037">
                  <c:v>68893.649999999994</c:v>
                </c:pt>
                <c:pt idx="217038">
                  <c:v>71247.740000000005</c:v>
                </c:pt>
                <c:pt idx="217039">
                  <c:v>70236.039999999994</c:v>
                </c:pt>
                <c:pt idx="217040">
                  <c:v>75963.600000000006</c:v>
                </c:pt>
                <c:pt idx="217041">
                  <c:v>74819.05</c:v>
                </c:pt>
                <c:pt idx="217042">
                  <c:v>84415.83</c:v>
                </c:pt>
                <c:pt idx="217043">
                  <c:v>93965.46</c:v>
                </c:pt>
                <c:pt idx="217044">
                  <c:v>79350.47</c:v>
                </c:pt>
                <c:pt idx="217045">
                  <c:v>77354.16</c:v>
                </c:pt>
                <c:pt idx="217046">
                  <c:v>64312.22</c:v>
                </c:pt>
                <c:pt idx="217047">
                  <c:v>63828.04</c:v>
                </c:pt>
                <c:pt idx="217048">
                  <c:v>64498.86</c:v>
                </c:pt>
                <c:pt idx="217049">
                  <c:v>70676.59</c:v>
                </c:pt>
                <c:pt idx="217050">
                  <c:v>63084.95</c:v>
                </c:pt>
                <c:pt idx="217051">
                  <c:v>71499.539999999994</c:v>
                </c:pt>
                <c:pt idx="217052">
                  <c:v>66231.67</c:v>
                </c:pt>
                <c:pt idx="217053">
                  <c:v>66051.839999999997</c:v>
                </c:pt>
                <c:pt idx="217054">
                  <c:v>67624.070000000007</c:v>
                </c:pt>
                <c:pt idx="217055">
                  <c:v>65968.77</c:v>
                </c:pt>
                <c:pt idx="217056">
                  <c:v>74590.64</c:v>
                </c:pt>
                <c:pt idx="217057">
                  <c:v>79402.789999999994</c:v>
                </c:pt>
                <c:pt idx="217058">
                  <c:v>88298.09</c:v>
                </c:pt>
                <c:pt idx="217059">
                  <c:v>102193.09</c:v>
                </c:pt>
                <c:pt idx="217060">
                  <c:v>120100.97</c:v>
                </c:pt>
                <c:pt idx="217061">
                  <c:v>55312.44</c:v>
                </c:pt>
                <c:pt idx="217062">
                  <c:v>61743.23</c:v>
                </c:pt>
                <c:pt idx="217063">
                  <c:v>56285.67</c:v>
                </c:pt>
                <c:pt idx="217064">
                  <c:v>60949.87</c:v>
                </c:pt>
                <c:pt idx="217065">
                  <c:v>55293.72</c:v>
                </c:pt>
                <c:pt idx="217066">
                  <c:v>64470.15</c:v>
                </c:pt>
                <c:pt idx="217067">
                  <c:v>65152.87</c:v>
                </c:pt>
                <c:pt idx="217068">
                  <c:v>67081.62</c:v>
                </c:pt>
                <c:pt idx="217069">
                  <c:v>70254.460000000006</c:v>
                </c:pt>
                <c:pt idx="217070">
                  <c:v>67936.429999999993</c:v>
                </c:pt>
                <c:pt idx="217071">
                  <c:v>67105.22</c:v>
                </c:pt>
                <c:pt idx="217072">
                  <c:v>63159.32</c:v>
                </c:pt>
                <c:pt idx="217073">
                  <c:v>62853.65</c:v>
                </c:pt>
                <c:pt idx="217074">
                  <c:v>64231.32</c:v>
                </c:pt>
                <c:pt idx="217075">
                  <c:v>76246.009999999995</c:v>
                </c:pt>
                <c:pt idx="217076">
                  <c:v>63643.15</c:v>
                </c:pt>
                <c:pt idx="217077">
                  <c:v>69402.52</c:v>
                </c:pt>
                <c:pt idx="217078">
                  <c:v>65369.31</c:v>
                </c:pt>
                <c:pt idx="217079">
                  <c:v>65663.86</c:v>
                </c:pt>
                <c:pt idx="217080">
                  <c:v>64529.21</c:v>
                </c:pt>
                <c:pt idx="217081">
                  <c:v>65250.85</c:v>
                </c:pt>
                <c:pt idx="217082">
                  <c:v>74592.55</c:v>
                </c:pt>
                <c:pt idx="217083">
                  <c:v>72434.02</c:v>
                </c:pt>
                <c:pt idx="217084">
                  <c:v>77140.87</c:v>
                </c:pt>
                <c:pt idx="217085">
                  <c:v>74775.75</c:v>
                </c:pt>
                <c:pt idx="217086">
                  <c:v>75245.23</c:v>
                </c:pt>
                <c:pt idx="217087">
                  <c:v>77771.13</c:v>
                </c:pt>
                <c:pt idx="217088">
                  <c:v>81492.83</c:v>
                </c:pt>
                <c:pt idx="217089">
                  <c:v>75919.149999999994</c:v>
                </c:pt>
                <c:pt idx="217090">
                  <c:v>77292.289999999994</c:v>
                </c:pt>
                <c:pt idx="217091">
                  <c:v>72499.42</c:v>
                </c:pt>
                <c:pt idx="217092">
                  <c:v>81356.34</c:v>
                </c:pt>
                <c:pt idx="217093">
                  <c:v>83963.53</c:v>
                </c:pt>
                <c:pt idx="217094">
                  <c:v>88215.41</c:v>
                </c:pt>
                <c:pt idx="217095">
                  <c:v>100466.66</c:v>
                </c:pt>
                <c:pt idx="217096">
                  <c:v>89041.12</c:v>
                </c:pt>
                <c:pt idx="217097">
                  <c:v>79022.61</c:v>
                </c:pt>
                <c:pt idx="217098">
                  <c:v>68403.839999999997</c:v>
                </c:pt>
                <c:pt idx="217099">
                  <c:v>68505.67</c:v>
                </c:pt>
                <c:pt idx="217100">
                  <c:v>69902.67</c:v>
                </c:pt>
                <c:pt idx="217101">
                  <c:v>73844.479999999996</c:v>
                </c:pt>
                <c:pt idx="217102">
                  <c:v>72490.070000000007</c:v>
                </c:pt>
                <c:pt idx="217103">
                  <c:v>69170</c:v>
                </c:pt>
                <c:pt idx="217104">
                  <c:v>66410.81</c:v>
                </c:pt>
                <c:pt idx="217105">
                  <c:v>19124.330000000002</c:v>
                </c:pt>
                <c:pt idx="217106">
                  <c:v>17989.259999999998</c:v>
                </c:pt>
                <c:pt idx="217107">
                  <c:v>15994.98</c:v>
                </c:pt>
                <c:pt idx="217108">
                  <c:v>14895.27</c:v>
                </c:pt>
                <c:pt idx="217109">
                  <c:v>17508.84</c:v>
                </c:pt>
                <c:pt idx="217110">
                  <c:v>16375.49</c:v>
                </c:pt>
                <c:pt idx="217111">
                  <c:v>15438.68</c:v>
                </c:pt>
                <c:pt idx="217112">
                  <c:v>16307.69</c:v>
                </c:pt>
                <c:pt idx="217113">
                  <c:v>19082.330000000002</c:v>
                </c:pt>
                <c:pt idx="217114">
                  <c:v>15684.15</c:v>
                </c:pt>
                <c:pt idx="217115">
                  <c:v>15696.42</c:v>
                </c:pt>
                <c:pt idx="217116">
                  <c:v>15152.33</c:v>
                </c:pt>
                <c:pt idx="217117">
                  <c:v>14211.43</c:v>
                </c:pt>
                <c:pt idx="217118">
                  <c:v>12644.2</c:v>
                </c:pt>
                <c:pt idx="217119">
                  <c:v>13728.67</c:v>
                </c:pt>
                <c:pt idx="217120">
                  <c:v>14294.44</c:v>
                </c:pt>
                <c:pt idx="217121">
                  <c:v>13151.23</c:v>
                </c:pt>
                <c:pt idx="217122">
                  <c:v>14543.05</c:v>
                </c:pt>
                <c:pt idx="217123">
                  <c:v>15221.38</c:v>
                </c:pt>
                <c:pt idx="217124">
                  <c:v>15874.88</c:v>
                </c:pt>
                <c:pt idx="217125">
                  <c:v>13844.27</c:v>
                </c:pt>
                <c:pt idx="217126">
                  <c:v>14938.42</c:v>
                </c:pt>
                <c:pt idx="217127">
                  <c:v>13054.15</c:v>
                </c:pt>
                <c:pt idx="217128">
                  <c:v>21067.41</c:v>
                </c:pt>
                <c:pt idx="217129">
                  <c:v>24422.97</c:v>
                </c:pt>
                <c:pt idx="217130">
                  <c:v>28722.9</c:v>
                </c:pt>
                <c:pt idx="217131">
                  <c:v>39751</c:v>
                </c:pt>
                <c:pt idx="217132">
                  <c:v>44833.14</c:v>
                </c:pt>
                <c:pt idx="217133">
                  <c:v>59840.160000000003</c:v>
                </c:pt>
                <c:pt idx="217134">
                  <c:v>78532.61</c:v>
                </c:pt>
                <c:pt idx="217135">
                  <c:v>54870.09</c:v>
                </c:pt>
                <c:pt idx="217136">
                  <c:v>28162.01</c:v>
                </c:pt>
                <c:pt idx="217137">
                  <c:v>18145.36</c:v>
                </c:pt>
                <c:pt idx="217138">
                  <c:v>12404.29</c:v>
                </c:pt>
                <c:pt idx="217139">
                  <c:v>11867.32</c:v>
                </c:pt>
                <c:pt idx="217140">
                  <c:v>13205.15</c:v>
                </c:pt>
                <c:pt idx="217141">
                  <c:v>12826.65</c:v>
                </c:pt>
                <c:pt idx="217142">
                  <c:v>12638.67</c:v>
                </c:pt>
                <c:pt idx="217143">
                  <c:v>12502.48</c:v>
                </c:pt>
                <c:pt idx="217144">
                  <c:v>12737.37</c:v>
                </c:pt>
                <c:pt idx="217145">
                  <c:v>15514</c:v>
                </c:pt>
                <c:pt idx="217146">
                  <c:v>15101.58</c:v>
                </c:pt>
                <c:pt idx="217147">
                  <c:v>21971.95</c:v>
                </c:pt>
                <c:pt idx="217148">
                  <c:v>17580.93</c:v>
                </c:pt>
                <c:pt idx="217149">
                  <c:v>23273.13</c:v>
                </c:pt>
                <c:pt idx="217150">
                  <c:v>28804.83</c:v>
                </c:pt>
                <c:pt idx="217151">
                  <c:v>35122.18</c:v>
                </c:pt>
                <c:pt idx="217152">
                  <c:v>11178.47</c:v>
                </c:pt>
                <c:pt idx="217153">
                  <c:v>16801.43</c:v>
                </c:pt>
                <c:pt idx="217154">
                  <c:v>17301.669999999998</c:v>
                </c:pt>
                <c:pt idx="217155">
                  <c:v>20975.77</c:v>
                </c:pt>
                <c:pt idx="217156">
                  <c:v>16895.48</c:v>
                </c:pt>
                <c:pt idx="217157">
                  <c:v>14547.83</c:v>
                </c:pt>
                <c:pt idx="217158">
                  <c:v>14580.49</c:v>
                </c:pt>
                <c:pt idx="217159">
                  <c:v>14616.39</c:v>
                </c:pt>
                <c:pt idx="217160">
                  <c:v>13111.37</c:v>
                </c:pt>
                <c:pt idx="217161">
                  <c:v>14218.3</c:v>
                </c:pt>
                <c:pt idx="217162">
                  <c:v>10131.700000000001</c:v>
                </c:pt>
                <c:pt idx="217163">
                  <c:v>13097.25</c:v>
                </c:pt>
                <c:pt idx="217164">
                  <c:v>12099.61</c:v>
                </c:pt>
                <c:pt idx="217165">
                  <c:v>11941.1</c:v>
                </c:pt>
                <c:pt idx="217166">
                  <c:v>13310.41</c:v>
                </c:pt>
                <c:pt idx="217167">
                  <c:v>11376.68</c:v>
                </c:pt>
                <c:pt idx="217168">
                  <c:v>15754.8</c:v>
                </c:pt>
                <c:pt idx="217169">
                  <c:v>10684.47</c:v>
                </c:pt>
                <c:pt idx="217170">
                  <c:v>11720.57</c:v>
                </c:pt>
                <c:pt idx="217171">
                  <c:v>10927.68</c:v>
                </c:pt>
                <c:pt idx="217172">
                  <c:v>12625.12</c:v>
                </c:pt>
                <c:pt idx="217173">
                  <c:v>11420.89</c:v>
                </c:pt>
                <c:pt idx="217174">
                  <c:v>12212.75</c:v>
                </c:pt>
                <c:pt idx="217175">
                  <c:v>9601.7999999999993</c:v>
                </c:pt>
                <c:pt idx="217176">
                  <c:v>11788.97</c:v>
                </c:pt>
                <c:pt idx="217177">
                  <c:v>12128.83</c:v>
                </c:pt>
                <c:pt idx="217178">
                  <c:v>13183.87</c:v>
                </c:pt>
                <c:pt idx="217179">
                  <c:v>13359.38</c:v>
                </c:pt>
                <c:pt idx="217180">
                  <c:v>19448</c:v>
                </c:pt>
                <c:pt idx="217181">
                  <c:v>20128.8</c:v>
                </c:pt>
                <c:pt idx="217182">
                  <c:v>25963.57</c:v>
                </c:pt>
                <c:pt idx="217183">
                  <c:v>31887.61</c:v>
                </c:pt>
                <c:pt idx="217184">
                  <c:v>43358.35</c:v>
                </c:pt>
                <c:pt idx="217185">
                  <c:v>52165.5</c:v>
                </c:pt>
                <c:pt idx="217186">
                  <c:v>73298.45</c:v>
                </c:pt>
                <c:pt idx="217187">
                  <c:v>55857.55</c:v>
                </c:pt>
                <c:pt idx="217188">
                  <c:v>28092.1</c:v>
                </c:pt>
                <c:pt idx="217189">
                  <c:v>17834.95</c:v>
                </c:pt>
                <c:pt idx="217190">
                  <c:v>15154.5</c:v>
                </c:pt>
                <c:pt idx="217191">
                  <c:v>13916.73</c:v>
                </c:pt>
                <c:pt idx="217192">
                  <c:v>13534.83</c:v>
                </c:pt>
                <c:pt idx="217193">
                  <c:v>12451.38</c:v>
                </c:pt>
                <c:pt idx="217194">
                  <c:v>13222.24</c:v>
                </c:pt>
                <c:pt idx="217195">
                  <c:v>12555.14</c:v>
                </c:pt>
                <c:pt idx="217196">
                  <c:v>11687.82</c:v>
                </c:pt>
                <c:pt idx="217197">
                  <c:v>13125.8</c:v>
                </c:pt>
                <c:pt idx="217198">
                  <c:v>15127.02</c:v>
                </c:pt>
                <c:pt idx="217199">
                  <c:v>20955.98</c:v>
                </c:pt>
                <c:pt idx="217200">
                  <c:v>17680.84</c:v>
                </c:pt>
                <c:pt idx="217201">
                  <c:v>25106.1</c:v>
                </c:pt>
                <c:pt idx="217202">
                  <c:v>27936.62</c:v>
                </c:pt>
                <c:pt idx="217203">
                  <c:v>36981.17</c:v>
                </c:pt>
                <c:pt idx="217204">
                  <c:v>14386.78</c:v>
                </c:pt>
                <c:pt idx="217205">
                  <c:v>16169.53</c:v>
                </c:pt>
                <c:pt idx="217206">
                  <c:v>15657.32</c:v>
                </c:pt>
                <c:pt idx="217207">
                  <c:v>18705.12</c:v>
                </c:pt>
                <c:pt idx="217208">
                  <c:v>14621.27</c:v>
                </c:pt>
                <c:pt idx="217209">
                  <c:v>15813.18</c:v>
                </c:pt>
                <c:pt idx="217210">
                  <c:v>15325.89</c:v>
                </c:pt>
                <c:pt idx="217211">
                  <c:v>14656.78</c:v>
                </c:pt>
                <c:pt idx="217212">
                  <c:v>13184.85</c:v>
                </c:pt>
                <c:pt idx="217213">
                  <c:v>13139.1</c:v>
                </c:pt>
                <c:pt idx="217214">
                  <c:v>12597.04</c:v>
                </c:pt>
                <c:pt idx="217215">
                  <c:v>11925.78</c:v>
                </c:pt>
                <c:pt idx="217216">
                  <c:v>10071.34</c:v>
                </c:pt>
                <c:pt idx="217217">
                  <c:v>12752.4</c:v>
                </c:pt>
                <c:pt idx="217218">
                  <c:v>14603.75</c:v>
                </c:pt>
                <c:pt idx="217219">
                  <c:v>10287.43</c:v>
                </c:pt>
                <c:pt idx="217220">
                  <c:v>10294.299999999999</c:v>
                </c:pt>
                <c:pt idx="217221">
                  <c:v>12263.93</c:v>
                </c:pt>
                <c:pt idx="217222">
                  <c:v>11747.81</c:v>
                </c:pt>
                <c:pt idx="217223">
                  <c:v>11702.76</c:v>
                </c:pt>
                <c:pt idx="217224">
                  <c:v>11355.61</c:v>
                </c:pt>
                <c:pt idx="217225">
                  <c:v>11116.56</c:v>
                </c:pt>
                <c:pt idx="217226">
                  <c:v>11761.52</c:v>
                </c:pt>
                <c:pt idx="217227">
                  <c:v>12726.05</c:v>
                </c:pt>
                <c:pt idx="217228">
                  <c:v>12100.55</c:v>
                </c:pt>
                <c:pt idx="217229">
                  <c:v>11369.67</c:v>
                </c:pt>
                <c:pt idx="217230">
                  <c:v>14246.19</c:v>
                </c:pt>
                <c:pt idx="217231">
                  <c:v>12697.33</c:v>
                </c:pt>
                <c:pt idx="217232">
                  <c:v>18970.37</c:v>
                </c:pt>
                <c:pt idx="217233">
                  <c:v>26283.87</c:v>
                </c:pt>
                <c:pt idx="217234">
                  <c:v>27944.85</c:v>
                </c:pt>
                <c:pt idx="217235">
                  <c:v>32710.52</c:v>
                </c:pt>
                <c:pt idx="217236">
                  <c:v>47055.64</c:v>
                </c:pt>
                <c:pt idx="217237">
                  <c:v>58490.33</c:v>
                </c:pt>
                <c:pt idx="217238">
                  <c:v>84881.19</c:v>
                </c:pt>
                <c:pt idx="217239">
                  <c:v>67059.679999999993</c:v>
                </c:pt>
                <c:pt idx="217240">
                  <c:v>27449.09</c:v>
                </c:pt>
                <c:pt idx="217241">
                  <c:v>17889.88</c:v>
                </c:pt>
                <c:pt idx="217242">
                  <c:v>15033.02</c:v>
                </c:pt>
                <c:pt idx="217243">
                  <c:v>13676.18</c:v>
                </c:pt>
                <c:pt idx="217244">
                  <c:v>14477.92</c:v>
                </c:pt>
                <c:pt idx="217245">
                  <c:v>15071.38</c:v>
                </c:pt>
                <c:pt idx="217246">
                  <c:v>12836.48</c:v>
                </c:pt>
                <c:pt idx="217247">
                  <c:v>12668.32</c:v>
                </c:pt>
                <c:pt idx="217248">
                  <c:v>26458.18</c:v>
                </c:pt>
                <c:pt idx="217249">
                  <c:v>24528.12</c:v>
                </c:pt>
                <c:pt idx="217250">
                  <c:v>24818.54</c:v>
                </c:pt>
                <c:pt idx="217251">
                  <c:v>23580.99</c:v>
                </c:pt>
                <c:pt idx="217252">
                  <c:v>25980.33</c:v>
                </c:pt>
                <c:pt idx="217253">
                  <c:v>26726.58</c:v>
                </c:pt>
                <c:pt idx="217254">
                  <c:v>22857.56</c:v>
                </c:pt>
                <c:pt idx="217255">
                  <c:v>24420.83</c:v>
                </c:pt>
                <c:pt idx="217256">
                  <c:v>27007.39</c:v>
                </c:pt>
                <c:pt idx="217257">
                  <c:v>22862.959999999999</c:v>
                </c:pt>
                <c:pt idx="217258">
                  <c:v>26797.08</c:v>
                </c:pt>
                <c:pt idx="217259">
                  <c:v>26140.04</c:v>
                </c:pt>
                <c:pt idx="217260">
                  <c:v>23310.85</c:v>
                </c:pt>
                <c:pt idx="217261">
                  <c:v>26359.19</c:v>
                </c:pt>
                <c:pt idx="217262">
                  <c:v>26367.93</c:v>
                </c:pt>
                <c:pt idx="217263">
                  <c:v>26151.13</c:v>
                </c:pt>
                <c:pt idx="217264">
                  <c:v>28938.11</c:v>
                </c:pt>
                <c:pt idx="217265">
                  <c:v>31517.64</c:v>
                </c:pt>
                <c:pt idx="217266">
                  <c:v>30273.119999999999</c:v>
                </c:pt>
                <c:pt idx="217267">
                  <c:v>27932.68</c:v>
                </c:pt>
                <c:pt idx="217268">
                  <c:v>27645.83</c:v>
                </c:pt>
                <c:pt idx="217269">
                  <c:v>32145</c:v>
                </c:pt>
                <c:pt idx="217270">
                  <c:v>26209.65</c:v>
                </c:pt>
                <c:pt idx="217271">
                  <c:v>29845.25</c:v>
                </c:pt>
                <c:pt idx="217272">
                  <c:v>29032.65</c:v>
                </c:pt>
                <c:pt idx="217273">
                  <c:v>28272.59</c:v>
                </c:pt>
                <c:pt idx="217274">
                  <c:v>30983.59</c:v>
                </c:pt>
                <c:pt idx="217275">
                  <c:v>28340.41</c:v>
                </c:pt>
                <c:pt idx="217276">
                  <c:v>30198.85</c:v>
                </c:pt>
                <c:pt idx="217277">
                  <c:v>37415.42</c:v>
                </c:pt>
                <c:pt idx="217278">
                  <c:v>36074.94</c:v>
                </c:pt>
                <c:pt idx="217279">
                  <c:v>30317.38</c:v>
                </c:pt>
                <c:pt idx="217280">
                  <c:v>28744.46</c:v>
                </c:pt>
                <c:pt idx="217281">
                  <c:v>25213.72</c:v>
                </c:pt>
                <c:pt idx="217282">
                  <c:v>25052.57</c:v>
                </c:pt>
                <c:pt idx="217283">
                  <c:v>25637.3</c:v>
                </c:pt>
                <c:pt idx="217284">
                  <c:v>22748.39</c:v>
                </c:pt>
                <c:pt idx="217285">
                  <c:v>21975.18</c:v>
                </c:pt>
                <c:pt idx="217286">
                  <c:v>22505.29</c:v>
                </c:pt>
                <c:pt idx="217287">
                  <c:v>22538.73</c:v>
                </c:pt>
                <c:pt idx="217288">
                  <c:v>24482.49</c:v>
                </c:pt>
                <c:pt idx="217289">
                  <c:v>22974.29</c:v>
                </c:pt>
                <c:pt idx="217290">
                  <c:v>21860.43</c:v>
                </c:pt>
                <c:pt idx="217291">
                  <c:v>24071.56</c:v>
                </c:pt>
                <c:pt idx="217292">
                  <c:v>22580.76</c:v>
                </c:pt>
                <c:pt idx="217293">
                  <c:v>23836.99</c:v>
                </c:pt>
                <c:pt idx="217294">
                  <c:v>24398.12</c:v>
                </c:pt>
                <c:pt idx="217295">
                  <c:v>24997.16</c:v>
                </c:pt>
                <c:pt idx="217296">
                  <c:v>27077.119999999999</c:v>
                </c:pt>
                <c:pt idx="217297">
                  <c:v>22301.040000000001</c:v>
                </c:pt>
                <c:pt idx="217298">
                  <c:v>24425.8</c:v>
                </c:pt>
                <c:pt idx="217299">
                  <c:v>22247.52</c:v>
                </c:pt>
                <c:pt idx="217300">
                  <c:v>23085.68</c:v>
                </c:pt>
                <c:pt idx="217301">
                  <c:v>23002.57</c:v>
                </c:pt>
                <c:pt idx="217302">
                  <c:v>24913.77</c:v>
                </c:pt>
                <c:pt idx="217303">
                  <c:v>25362.959999999999</c:v>
                </c:pt>
                <c:pt idx="217304">
                  <c:v>28807.51</c:v>
                </c:pt>
                <c:pt idx="217305">
                  <c:v>22169.5</c:v>
                </c:pt>
                <c:pt idx="217306">
                  <c:v>25111.09</c:v>
                </c:pt>
                <c:pt idx="217307">
                  <c:v>22660.92</c:v>
                </c:pt>
                <c:pt idx="217308">
                  <c:v>23261.23</c:v>
                </c:pt>
                <c:pt idx="217309">
                  <c:v>24788.959999999999</c:v>
                </c:pt>
                <c:pt idx="217310">
                  <c:v>22380.65</c:v>
                </c:pt>
                <c:pt idx="217311">
                  <c:v>23061.53</c:v>
                </c:pt>
                <c:pt idx="217312">
                  <c:v>21023.96</c:v>
                </c:pt>
                <c:pt idx="217313">
                  <c:v>25334.87</c:v>
                </c:pt>
                <c:pt idx="217314">
                  <c:v>21664.35</c:v>
                </c:pt>
                <c:pt idx="217315">
                  <c:v>26229.23</c:v>
                </c:pt>
                <c:pt idx="217316">
                  <c:v>26730.55</c:v>
                </c:pt>
                <c:pt idx="217317">
                  <c:v>33092.33</c:v>
                </c:pt>
                <c:pt idx="217318">
                  <c:v>28895.34</c:v>
                </c:pt>
                <c:pt idx="217319">
                  <c:v>29767.72</c:v>
                </c:pt>
                <c:pt idx="217320">
                  <c:v>28346.639999999999</c:v>
                </c:pt>
                <c:pt idx="217321">
                  <c:v>32998.15</c:v>
                </c:pt>
                <c:pt idx="217322">
                  <c:v>27864.84</c:v>
                </c:pt>
                <c:pt idx="217323">
                  <c:v>29185.85</c:v>
                </c:pt>
                <c:pt idx="217324">
                  <c:v>28766.5</c:v>
                </c:pt>
                <c:pt idx="217325">
                  <c:v>29928.66</c:v>
                </c:pt>
                <c:pt idx="217326">
                  <c:v>33191.21</c:v>
                </c:pt>
                <c:pt idx="217327">
                  <c:v>29810.29</c:v>
                </c:pt>
                <c:pt idx="217328">
                  <c:v>30867.99</c:v>
                </c:pt>
                <c:pt idx="217329">
                  <c:v>37263.089999999997</c:v>
                </c:pt>
                <c:pt idx="217330">
                  <c:v>32635.51</c:v>
                </c:pt>
                <c:pt idx="217331">
                  <c:v>33297.82</c:v>
                </c:pt>
                <c:pt idx="217332">
                  <c:v>27448.55</c:v>
                </c:pt>
                <c:pt idx="217333">
                  <c:v>28031.58</c:v>
                </c:pt>
                <c:pt idx="217334">
                  <c:v>27710.87</c:v>
                </c:pt>
                <c:pt idx="217335">
                  <c:v>31578.32</c:v>
                </c:pt>
                <c:pt idx="217336">
                  <c:v>26017.15</c:v>
                </c:pt>
                <c:pt idx="217337">
                  <c:v>27967.14</c:v>
                </c:pt>
                <c:pt idx="217338">
                  <c:v>24990.05</c:v>
                </c:pt>
                <c:pt idx="217339">
                  <c:v>27225.599999999999</c:v>
                </c:pt>
                <c:pt idx="217340">
                  <c:v>26273.39</c:v>
                </c:pt>
                <c:pt idx="217341">
                  <c:v>25642.33</c:v>
                </c:pt>
                <c:pt idx="217342">
                  <c:v>22921.23</c:v>
                </c:pt>
                <c:pt idx="217343">
                  <c:v>25139.02</c:v>
                </c:pt>
                <c:pt idx="217344">
                  <c:v>26564.61</c:v>
                </c:pt>
                <c:pt idx="217345">
                  <c:v>27323.1</c:v>
                </c:pt>
                <c:pt idx="217346">
                  <c:v>26422.77</c:v>
                </c:pt>
                <c:pt idx="217347">
                  <c:v>20991.43</c:v>
                </c:pt>
                <c:pt idx="217348">
                  <c:v>29239.439999999999</c:v>
                </c:pt>
                <c:pt idx="217349">
                  <c:v>25091.65</c:v>
                </c:pt>
                <c:pt idx="217350">
                  <c:v>25771.57</c:v>
                </c:pt>
                <c:pt idx="217351">
                  <c:v>22167.45</c:v>
                </c:pt>
                <c:pt idx="217352">
                  <c:v>28984.86</c:v>
                </c:pt>
                <c:pt idx="217353">
                  <c:v>26968.17</c:v>
                </c:pt>
                <c:pt idx="217354">
                  <c:v>27395.25</c:v>
                </c:pt>
                <c:pt idx="217355">
                  <c:v>25864.45</c:v>
                </c:pt>
                <c:pt idx="217356">
                  <c:v>27655.78</c:v>
                </c:pt>
                <c:pt idx="217357">
                  <c:v>26144.43</c:v>
                </c:pt>
                <c:pt idx="217358">
                  <c:v>24302.75</c:v>
                </c:pt>
                <c:pt idx="217359">
                  <c:v>22912.55</c:v>
                </c:pt>
                <c:pt idx="217360">
                  <c:v>23762.55</c:v>
                </c:pt>
                <c:pt idx="217361">
                  <c:v>29280.65</c:v>
                </c:pt>
                <c:pt idx="217362">
                  <c:v>24044.37</c:v>
                </c:pt>
                <c:pt idx="217363">
                  <c:v>27935.53</c:v>
                </c:pt>
                <c:pt idx="217364">
                  <c:v>26085.63</c:v>
                </c:pt>
                <c:pt idx="217365">
                  <c:v>27804.67</c:v>
                </c:pt>
                <c:pt idx="217366">
                  <c:v>25704.66</c:v>
                </c:pt>
                <c:pt idx="217367">
                  <c:v>25692.959999999999</c:v>
                </c:pt>
                <c:pt idx="217368">
                  <c:v>29320.66</c:v>
                </c:pt>
                <c:pt idx="217369">
                  <c:v>31904.880000000001</c:v>
                </c:pt>
                <c:pt idx="217370">
                  <c:v>36345.71</c:v>
                </c:pt>
                <c:pt idx="217371">
                  <c:v>29232.26</c:v>
                </c:pt>
                <c:pt idx="217372">
                  <c:v>28863.43</c:v>
                </c:pt>
                <c:pt idx="217373">
                  <c:v>30434.46</c:v>
                </c:pt>
                <c:pt idx="217374">
                  <c:v>32954.82</c:v>
                </c:pt>
                <c:pt idx="217375">
                  <c:v>32966.910000000003</c:v>
                </c:pt>
                <c:pt idx="217376">
                  <c:v>31821.88</c:v>
                </c:pt>
                <c:pt idx="217377">
                  <c:v>30347.22</c:v>
                </c:pt>
                <c:pt idx="217378">
                  <c:v>33715.14</c:v>
                </c:pt>
                <c:pt idx="217379">
                  <c:v>32433.45</c:v>
                </c:pt>
                <c:pt idx="217380">
                  <c:v>33674.239999999998</c:v>
                </c:pt>
                <c:pt idx="217381">
                  <c:v>37288.9</c:v>
                </c:pt>
                <c:pt idx="217382">
                  <c:v>35074.019999999997</c:v>
                </c:pt>
                <c:pt idx="217383">
                  <c:v>33044.35</c:v>
                </c:pt>
                <c:pt idx="217384">
                  <c:v>28276.65</c:v>
                </c:pt>
                <c:pt idx="217385">
                  <c:v>27640.53</c:v>
                </c:pt>
                <c:pt idx="217386">
                  <c:v>27568.720000000001</c:v>
                </c:pt>
                <c:pt idx="217387">
                  <c:v>30232.25</c:v>
                </c:pt>
                <c:pt idx="217388">
                  <c:v>29004.25</c:v>
                </c:pt>
                <c:pt idx="217389">
                  <c:v>27475.360000000001</c:v>
                </c:pt>
                <c:pt idx="217390">
                  <c:v>28017.74</c:v>
                </c:pt>
                <c:pt idx="217391">
                  <c:v>45586.61</c:v>
                </c:pt>
                <c:pt idx="217392">
                  <c:v>40140.120000000003</c:v>
                </c:pt>
                <c:pt idx="217393">
                  <c:v>42646.85</c:v>
                </c:pt>
                <c:pt idx="217394">
                  <c:v>37240.47</c:v>
                </c:pt>
                <c:pt idx="217395">
                  <c:v>36575.269999999997</c:v>
                </c:pt>
                <c:pt idx="217396">
                  <c:v>53347.53</c:v>
                </c:pt>
                <c:pt idx="217397">
                  <c:v>39532.44</c:v>
                </c:pt>
                <c:pt idx="217398">
                  <c:v>72946.48</c:v>
                </c:pt>
                <c:pt idx="217399">
                  <c:v>66706.899999999994</c:v>
                </c:pt>
                <c:pt idx="217400">
                  <c:v>36489.129999999997</c:v>
                </c:pt>
                <c:pt idx="217401">
                  <c:v>26572.54</c:v>
                </c:pt>
                <c:pt idx="217402">
                  <c:v>44743.49</c:v>
                </c:pt>
                <c:pt idx="217403">
                  <c:v>41200.46</c:v>
                </c:pt>
                <c:pt idx="217404">
                  <c:v>30657.040000000001</c:v>
                </c:pt>
                <c:pt idx="217405">
                  <c:v>32971.39</c:v>
                </c:pt>
                <c:pt idx="217406">
                  <c:v>24949.9</c:v>
                </c:pt>
                <c:pt idx="217407">
                  <c:v>23177.68</c:v>
                </c:pt>
                <c:pt idx="217408">
                  <c:v>29194.58</c:v>
                </c:pt>
                <c:pt idx="217409">
                  <c:v>26722.41</c:v>
                </c:pt>
                <c:pt idx="217410">
                  <c:v>29771.22</c:v>
                </c:pt>
                <c:pt idx="217411">
                  <c:v>28584.44</c:v>
                </c:pt>
                <c:pt idx="217412">
                  <c:v>29061.61</c:v>
                </c:pt>
                <c:pt idx="217413">
                  <c:v>21115.7</c:v>
                </c:pt>
                <c:pt idx="217414">
                  <c:v>25508.77</c:v>
                </c:pt>
                <c:pt idx="217415">
                  <c:v>23415.35</c:v>
                </c:pt>
                <c:pt idx="217416">
                  <c:v>22230.07</c:v>
                </c:pt>
                <c:pt idx="217417">
                  <c:v>25645.11</c:v>
                </c:pt>
                <c:pt idx="217418">
                  <c:v>21621.09</c:v>
                </c:pt>
                <c:pt idx="217419">
                  <c:v>21363.78</c:v>
                </c:pt>
                <c:pt idx="217420">
                  <c:v>22109.73</c:v>
                </c:pt>
                <c:pt idx="217421">
                  <c:v>16253.58</c:v>
                </c:pt>
                <c:pt idx="217422">
                  <c:v>19445.349999999999</c:v>
                </c:pt>
                <c:pt idx="217423">
                  <c:v>19867.37</c:v>
                </c:pt>
                <c:pt idx="217424">
                  <c:v>22783.18</c:v>
                </c:pt>
                <c:pt idx="217425">
                  <c:v>30687.17</c:v>
                </c:pt>
                <c:pt idx="217426">
                  <c:v>32295.52</c:v>
                </c:pt>
                <c:pt idx="217427">
                  <c:v>34074.379999999997</c:v>
                </c:pt>
                <c:pt idx="217428">
                  <c:v>34422.410000000003</c:v>
                </c:pt>
                <c:pt idx="217429">
                  <c:v>28971.25</c:v>
                </c:pt>
                <c:pt idx="217430">
                  <c:v>34247.4</c:v>
                </c:pt>
                <c:pt idx="217431">
                  <c:v>47638.81</c:v>
                </c:pt>
                <c:pt idx="217432">
                  <c:v>41769.68</c:v>
                </c:pt>
                <c:pt idx="217433">
                  <c:v>140290.65</c:v>
                </c:pt>
                <c:pt idx="217434">
                  <c:v>63126.49</c:v>
                </c:pt>
                <c:pt idx="217435">
                  <c:v>92670.9</c:v>
                </c:pt>
                <c:pt idx="217436">
                  <c:v>130381.29</c:v>
                </c:pt>
                <c:pt idx="217437">
                  <c:v>160847.79999999999</c:v>
                </c:pt>
                <c:pt idx="217438">
                  <c:v>47842.19</c:v>
                </c:pt>
                <c:pt idx="217439">
                  <c:v>34108.04</c:v>
                </c:pt>
                <c:pt idx="217440">
                  <c:v>25202.01</c:v>
                </c:pt>
                <c:pt idx="217441">
                  <c:v>26251.63</c:v>
                </c:pt>
                <c:pt idx="217442">
                  <c:v>32735.41</c:v>
                </c:pt>
                <c:pt idx="217443">
                  <c:v>34802.269999999997</c:v>
                </c:pt>
                <c:pt idx="217444">
                  <c:v>36077.480000000003</c:v>
                </c:pt>
                <c:pt idx="217445">
                  <c:v>39925.82</c:v>
                </c:pt>
                <c:pt idx="217446">
                  <c:v>39790.639999999999</c:v>
                </c:pt>
                <c:pt idx="217447">
                  <c:v>48180.53</c:v>
                </c:pt>
                <c:pt idx="217448">
                  <c:v>35853.74</c:v>
                </c:pt>
                <c:pt idx="217449">
                  <c:v>33142.730000000003</c:v>
                </c:pt>
                <c:pt idx="217450">
                  <c:v>26873.51</c:v>
                </c:pt>
                <c:pt idx="217451">
                  <c:v>33520.019999999997</c:v>
                </c:pt>
                <c:pt idx="217452">
                  <c:v>36187.550000000003</c:v>
                </c:pt>
                <c:pt idx="217453">
                  <c:v>36904.639999999999</c:v>
                </c:pt>
                <c:pt idx="217454">
                  <c:v>47530.98</c:v>
                </c:pt>
                <c:pt idx="217455">
                  <c:v>27816.94</c:v>
                </c:pt>
                <c:pt idx="217456">
                  <c:v>17461.439999999999</c:v>
                </c:pt>
                <c:pt idx="217457">
                  <c:v>18810.009999999998</c:v>
                </c:pt>
                <c:pt idx="217458">
                  <c:v>23039.89</c:v>
                </c:pt>
                <c:pt idx="217459">
                  <c:v>20477.29</c:v>
                </c:pt>
                <c:pt idx="217460">
                  <c:v>24517</c:v>
                </c:pt>
                <c:pt idx="217461">
                  <c:v>24495.8</c:v>
                </c:pt>
                <c:pt idx="217462">
                  <c:v>32768.35</c:v>
                </c:pt>
                <c:pt idx="217463">
                  <c:v>25848.7</c:v>
                </c:pt>
                <c:pt idx="217464">
                  <c:v>26980.27</c:v>
                </c:pt>
                <c:pt idx="217465">
                  <c:v>22418.07</c:v>
                </c:pt>
                <c:pt idx="217466">
                  <c:v>22557.32</c:v>
                </c:pt>
                <c:pt idx="217467">
                  <c:v>23312.76</c:v>
                </c:pt>
                <c:pt idx="217468">
                  <c:v>22841.439999999999</c:v>
                </c:pt>
                <c:pt idx="217469">
                  <c:v>25996.02</c:v>
                </c:pt>
                <c:pt idx="217470">
                  <c:v>26851.01</c:v>
                </c:pt>
                <c:pt idx="217471">
                  <c:v>28882.45</c:v>
                </c:pt>
                <c:pt idx="217472">
                  <c:v>27404.63</c:v>
                </c:pt>
                <c:pt idx="217473">
                  <c:v>24818.5</c:v>
                </c:pt>
                <c:pt idx="217474">
                  <c:v>26967.51</c:v>
                </c:pt>
                <c:pt idx="217475">
                  <c:v>28189.26</c:v>
                </c:pt>
                <c:pt idx="217476">
                  <c:v>30564.080000000002</c:v>
                </c:pt>
                <c:pt idx="217477">
                  <c:v>33103.72</c:v>
                </c:pt>
                <c:pt idx="217478">
                  <c:v>41494.03</c:v>
                </c:pt>
                <c:pt idx="217479">
                  <c:v>36671.949999999997</c:v>
                </c:pt>
                <c:pt idx="217480">
                  <c:v>42329.56</c:v>
                </c:pt>
                <c:pt idx="217481">
                  <c:v>39580.449999999997</c:v>
                </c:pt>
                <c:pt idx="217482">
                  <c:v>41761.61</c:v>
                </c:pt>
                <c:pt idx="217483">
                  <c:v>54498.98</c:v>
                </c:pt>
                <c:pt idx="217484">
                  <c:v>46638.53</c:v>
                </c:pt>
                <c:pt idx="217485">
                  <c:v>148116.15</c:v>
                </c:pt>
                <c:pt idx="217486">
                  <c:v>53240.55</c:v>
                </c:pt>
                <c:pt idx="217487">
                  <c:v>76290.45</c:v>
                </c:pt>
                <c:pt idx="217488">
                  <c:v>90695.88</c:v>
                </c:pt>
                <c:pt idx="217489">
                  <c:v>116781.4</c:v>
                </c:pt>
                <c:pt idx="217490">
                  <c:v>41350.29</c:v>
                </c:pt>
                <c:pt idx="217491">
                  <c:v>28981.09</c:v>
                </c:pt>
                <c:pt idx="217492">
                  <c:v>20326.509999999998</c:v>
                </c:pt>
                <c:pt idx="217493">
                  <c:v>26913.24</c:v>
                </c:pt>
                <c:pt idx="217494">
                  <c:v>25710.13</c:v>
                </c:pt>
                <c:pt idx="217495">
                  <c:v>32378.35</c:v>
                </c:pt>
                <c:pt idx="217496">
                  <c:v>40173.519999999997</c:v>
                </c:pt>
                <c:pt idx="217497">
                  <c:v>57621.91</c:v>
                </c:pt>
                <c:pt idx="217498">
                  <c:v>36158.400000000001</c:v>
                </c:pt>
                <c:pt idx="217499">
                  <c:v>45181.01</c:v>
                </c:pt>
                <c:pt idx="217500">
                  <c:v>43579.62</c:v>
                </c:pt>
                <c:pt idx="217501">
                  <c:v>38163.050000000003</c:v>
                </c:pt>
                <c:pt idx="217502">
                  <c:v>32020.58</c:v>
                </c:pt>
                <c:pt idx="217503">
                  <c:v>44553.9</c:v>
                </c:pt>
                <c:pt idx="217504">
                  <c:v>58010.78</c:v>
                </c:pt>
                <c:pt idx="217505">
                  <c:v>30026.78</c:v>
                </c:pt>
                <c:pt idx="217506">
                  <c:v>20828.25</c:v>
                </c:pt>
                <c:pt idx="217507">
                  <c:v>26715.41</c:v>
                </c:pt>
                <c:pt idx="217508">
                  <c:v>25831.18</c:v>
                </c:pt>
                <c:pt idx="217509">
                  <c:v>23626.35</c:v>
                </c:pt>
                <c:pt idx="217510">
                  <c:v>22768.61</c:v>
                </c:pt>
                <c:pt idx="217511">
                  <c:v>17690.8</c:v>
                </c:pt>
                <c:pt idx="217512">
                  <c:v>18837.849999999999</c:v>
                </c:pt>
                <c:pt idx="217513">
                  <c:v>30996.32</c:v>
                </c:pt>
                <c:pt idx="217514">
                  <c:v>27979.66</c:v>
                </c:pt>
                <c:pt idx="217515">
                  <c:v>22756.04</c:v>
                </c:pt>
                <c:pt idx="217516">
                  <c:v>25477.24</c:v>
                </c:pt>
                <c:pt idx="217517">
                  <c:v>22174.080000000002</c:v>
                </c:pt>
                <c:pt idx="217518">
                  <c:v>19105.240000000002</c:v>
                </c:pt>
                <c:pt idx="217519">
                  <c:v>21287.14</c:v>
                </c:pt>
                <c:pt idx="217520">
                  <c:v>21159.64</c:v>
                </c:pt>
                <c:pt idx="217521">
                  <c:v>18625.71</c:v>
                </c:pt>
                <c:pt idx="217522">
                  <c:v>24688.18</c:v>
                </c:pt>
                <c:pt idx="217523">
                  <c:v>24542</c:v>
                </c:pt>
                <c:pt idx="217524">
                  <c:v>38672.44</c:v>
                </c:pt>
                <c:pt idx="217525">
                  <c:v>28857.33</c:v>
                </c:pt>
                <c:pt idx="217526">
                  <c:v>24034.77</c:v>
                </c:pt>
                <c:pt idx="217527">
                  <c:v>23724.27</c:v>
                </c:pt>
                <c:pt idx="217528">
                  <c:v>24812.7</c:v>
                </c:pt>
                <c:pt idx="217529">
                  <c:v>31760.25</c:v>
                </c:pt>
                <c:pt idx="217530">
                  <c:v>31605.91</c:v>
                </c:pt>
                <c:pt idx="217531">
                  <c:v>29436.080000000002</c:v>
                </c:pt>
                <c:pt idx="217532">
                  <c:v>31088.58</c:v>
                </c:pt>
                <c:pt idx="217533">
                  <c:v>35125.5</c:v>
                </c:pt>
                <c:pt idx="217534">
                  <c:v>9000.19</c:v>
                </c:pt>
                <c:pt idx="217535">
                  <c:v>9093.7900000000009</c:v>
                </c:pt>
                <c:pt idx="217536">
                  <c:v>11338.36</c:v>
                </c:pt>
                <c:pt idx="217537">
                  <c:v>6411.19</c:v>
                </c:pt>
                <c:pt idx="217538">
                  <c:v>8693.0499999999993</c:v>
                </c:pt>
                <c:pt idx="217539">
                  <c:v>10641.75</c:v>
                </c:pt>
                <c:pt idx="217540">
                  <c:v>7223.61</c:v>
                </c:pt>
                <c:pt idx="217541">
                  <c:v>7211.64</c:v>
                </c:pt>
                <c:pt idx="217542">
                  <c:v>6958.54</c:v>
                </c:pt>
                <c:pt idx="217543">
                  <c:v>5902.07</c:v>
                </c:pt>
                <c:pt idx="217544">
                  <c:v>8203.19</c:v>
                </c:pt>
                <c:pt idx="217545">
                  <c:v>9345.31</c:v>
                </c:pt>
                <c:pt idx="217546">
                  <c:v>9348.68</c:v>
                </c:pt>
                <c:pt idx="217547">
                  <c:v>9790.44</c:v>
                </c:pt>
                <c:pt idx="217548">
                  <c:v>11038.22</c:v>
                </c:pt>
                <c:pt idx="217549">
                  <c:v>7942.86</c:v>
                </c:pt>
                <c:pt idx="217550">
                  <c:v>9752.7099999999991</c:v>
                </c:pt>
                <c:pt idx="217551">
                  <c:v>9406.5300000000007</c:v>
                </c:pt>
                <c:pt idx="217552">
                  <c:v>9882.77</c:v>
                </c:pt>
                <c:pt idx="217553">
                  <c:v>12236.27</c:v>
                </c:pt>
                <c:pt idx="217554">
                  <c:v>10667.3</c:v>
                </c:pt>
                <c:pt idx="217555">
                  <c:v>11411.07</c:v>
                </c:pt>
                <c:pt idx="217556">
                  <c:v>10329.24</c:v>
                </c:pt>
                <c:pt idx="217557">
                  <c:v>11284.73</c:v>
                </c:pt>
                <c:pt idx="217558">
                  <c:v>9024.58</c:v>
                </c:pt>
                <c:pt idx="217559">
                  <c:v>11235.77</c:v>
                </c:pt>
                <c:pt idx="217560">
                  <c:v>9138.23</c:v>
                </c:pt>
                <c:pt idx="217561">
                  <c:v>10539.12</c:v>
                </c:pt>
                <c:pt idx="217562">
                  <c:v>11053.97</c:v>
                </c:pt>
                <c:pt idx="217563">
                  <c:v>8377.7800000000007</c:v>
                </c:pt>
                <c:pt idx="217564">
                  <c:v>10009.26</c:v>
                </c:pt>
                <c:pt idx="217565">
                  <c:v>8181.76</c:v>
                </c:pt>
                <c:pt idx="217566">
                  <c:v>6965.12</c:v>
                </c:pt>
                <c:pt idx="217567">
                  <c:v>4809.05</c:v>
                </c:pt>
                <c:pt idx="217568">
                  <c:v>6070.39</c:v>
                </c:pt>
                <c:pt idx="217569">
                  <c:v>6431.57</c:v>
                </c:pt>
                <c:pt idx="217570">
                  <c:v>4646.88</c:v>
                </c:pt>
                <c:pt idx="217571">
                  <c:v>5530.6</c:v>
                </c:pt>
                <c:pt idx="217572">
                  <c:v>5326.15</c:v>
                </c:pt>
                <c:pt idx="217573">
                  <c:v>6595.06</c:v>
                </c:pt>
                <c:pt idx="217574">
                  <c:v>7139.3</c:v>
                </c:pt>
                <c:pt idx="217575">
                  <c:v>5178.1099999999997</c:v>
                </c:pt>
                <c:pt idx="217576">
                  <c:v>35079.83</c:v>
                </c:pt>
                <c:pt idx="217577">
                  <c:v>8742.5300000000007</c:v>
                </c:pt>
                <c:pt idx="217578">
                  <c:v>16857.060000000001</c:v>
                </c:pt>
                <c:pt idx="217579">
                  <c:v>22542.59</c:v>
                </c:pt>
                <c:pt idx="217580">
                  <c:v>35796.78</c:v>
                </c:pt>
                <c:pt idx="217581">
                  <c:v>5349.62</c:v>
                </c:pt>
                <c:pt idx="217582">
                  <c:v>3795.06</c:v>
                </c:pt>
                <c:pt idx="217583">
                  <c:v>2961.13</c:v>
                </c:pt>
                <c:pt idx="217584">
                  <c:v>3087.25</c:v>
                </c:pt>
                <c:pt idx="217585">
                  <c:v>4299.2299999999996</c:v>
                </c:pt>
                <c:pt idx="217586">
                  <c:v>3940.19</c:v>
                </c:pt>
                <c:pt idx="217587">
                  <c:v>6058.74</c:v>
                </c:pt>
                <c:pt idx="217588">
                  <c:v>5771.79</c:v>
                </c:pt>
                <c:pt idx="217589">
                  <c:v>4549.78</c:v>
                </c:pt>
                <c:pt idx="217590">
                  <c:v>5053.7</c:v>
                </c:pt>
                <c:pt idx="217591">
                  <c:v>1886.67</c:v>
                </c:pt>
                <c:pt idx="217592">
                  <c:v>3893.74</c:v>
                </c:pt>
                <c:pt idx="217593">
                  <c:v>5622</c:v>
                </c:pt>
                <c:pt idx="217594">
                  <c:v>4779.05</c:v>
                </c:pt>
                <c:pt idx="217595">
                  <c:v>6049.69</c:v>
                </c:pt>
                <c:pt idx="217596">
                  <c:v>8580.65</c:v>
                </c:pt>
                <c:pt idx="217597">
                  <c:v>6640.9</c:v>
                </c:pt>
                <c:pt idx="217598">
                  <c:v>8025.72</c:v>
                </c:pt>
                <c:pt idx="217599">
                  <c:v>7144.21</c:v>
                </c:pt>
                <c:pt idx="217600">
                  <c:v>6909.86</c:v>
                </c:pt>
                <c:pt idx="217601">
                  <c:v>6327.78</c:v>
                </c:pt>
                <c:pt idx="217602">
                  <c:v>6765.16</c:v>
                </c:pt>
                <c:pt idx="217603">
                  <c:v>6659.08</c:v>
                </c:pt>
                <c:pt idx="217604">
                  <c:v>8212.2199999999993</c:v>
                </c:pt>
                <c:pt idx="217605">
                  <c:v>9716.25</c:v>
                </c:pt>
                <c:pt idx="217606">
                  <c:v>8429.19</c:v>
                </c:pt>
                <c:pt idx="217607">
                  <c:v>7762.8</c:v>
                </c:pt>
                <c:pt idx="217608">
                  <c:v>5818.5</c:v>
                </c:pt>
                <c:pt idx="217609">
                  <c:v>8781.2199999999993</c:v>
                </c:pt>
                <c:pt idx="217610">
                  <c:v>7031.8</c:v>
                </c:pt>
                <c:pt idx="217611">
                  <c:v>6933.76</c:v>
                </c:pt>
                <c:pt idx="217612">
                  <c:v>5835.15</c:v>
                </c:pt>
                <c:pt idx="217613">
                  <c:v>7021.86</c:v>
                </c:pt>
                <c:pt idx="217614">
                  <c:v>5573.92</c:v>
                </c:pt>
                <c:pt idx="217615">
                  <c:v>6643.53</c:v>
                </c:pt>
                <c:pt idx="217616">
                  <c:v>5115.87</c:v>
                </c:pt>
                <c:pt idx="217617">
                  <c:v>6408.48</c:v>
                </c:pt>
                <c:pt idx="217618">
                  <c:v>4733.72</c:v>
                </c:pt>
                <c:pt idx="217619">
                  <c:v>1791.65</c:v>
                </c:pt>
                <c:pt idx="217620">
                  <c:v>5690.54</c:v>
                </c:pt>
                <c:pt idx="217621">
                  <c:v>4032.75</c:v>
                </c:pt>
                <c:pt idx="217622">
                  <c:v>5537.03</c:v>
                </c:pt>
                <c:pt idx="217623">
                  <c:v>6423.52</c:v>
                </c:pt>
                <c:pt idx="217624">
                  <c:v>6079.51</c:v>
                </c:pt>
                <c:pt idx="217625">
                  <c:v>5715.96</c:v>
                </c:pt>
                <c:pt idx="217626">
                  <c:v>5167.2700000000004</c:v>
                </c:pt>
                <c:pt idx="217627">
                  <c:v>5023.3900000000003</c:v>
                </c:pt>
                <c:pt idx="217628">
                  <c:v>28749.13</c:v>
                </c:pt>
                <c:pt idx="217629">
                  <c:v>5990.1</c:v>
                </c:pt>
                <c:pt idx="217630">
                  <c:v>8842.8799999999992</c:v>
                </c:pt>
                <c:pt idx="217631">
                  <c:v>16046.26</c:v>
                </c:pt>
                <c:pt idx="217632">
                  <c:v>24634.63</c:v>
                </c:pt>
                <c:pt idx="217633">
                  <c:v>7537.11</c:v>
                </c:pt>
                <c:pt idx="217634">
                  <c:v>2536.9899999999998</c:v>
                </c:pt>
                <c:pt idx="217635">
                  <c:v>3103.78</c:v>
                </c:pt>
                <c:pt idx="217636">
                  <c:v>4098.53</c:v>
                </c:pt>
                <c:pt idx="217637">
                  <c:v>3098.1</c:v>
                </c:pt>
                <c:pt idx="217638">
                  <c:v>3691.4</c:v>
                </c:pt>
                <c:pt idx="217639">
                  <c:v>5175.34</c:v>
                </c:pt>
                <c:pt idx="217640">
                  <c:v>5377.17</c:v>
                </c:pt>
                <c:pt idx="217641">
                  <c:v>5989.09</c:v>
                </c:pt>
                <c:pt idx="217642">
                  <c:v>4497.3599999999997</c:v>
                </c:pt>
                <c:pt idx="217643">
                  <c:v>4623.1400000000003</c:v>
                </c:pt>
                <c:pt idx="217644">
                  <c:v>3150.2</c:v>
                </c:pt>
                <c:pt idx="217645">
                  <c:v>2861.51</c:v>
                </c:pt>
                <c:pt idx="217646">
                  <c:v>3947.05</c:v>
                </c:pt>
                <c:pt idx="217647">
                  <c:v>3226.15</c:v>
                </c:pt>
                <c:pt idx="217648">
                  <c:v>3874.86</c:v>
                </c:pt>
                <c:pt idx="217649">
                  <c:v>3912.54</c:v>
                </c:pt>
                <c:pt idx="217650">
                  <c:v>4026.55</c:v>
                </c:pt>
                <c:pt idx="217651">
                  <c:v>3569.92</c:v>
                </c:pt>
                <c:pt idx="217652">
                  <c:v>5289.36</c:v>
                </c:pt>
                <c:pt idx="217653">
                  <c:v>4988.17</c:v>
                </c:pt>
                <c:pt idx="217654">
                  <c:v>7006.36</c:v>
                </c:pt>
                <c:pt idx="217655">
                  <c:v>5945.99</c:v>
                </c:pt>
                <c:pt idx="217656">
                  <c:v>5876.98</c:v>
                </c:pt>
                <c:pt idx="217657">
                  <c:v>7553.85</c:v>
                </c:pt>
                <c:pt idx="217658">
                  <c:v>5281.14</c:v>
                </c:pt>
                <c:pt idx="217659">
                  <c:v>5627.08</c:v>
                </c:pt>
                <c:pt idx="217660">
                  <c:v>9228.94</c:v>
                </c:pt>
                <c:pt idx="217661">
                  <c:v>6712.68</c:v>
                </c:pt>
                <c:pt idx="217662">
                  <c:v>6121.7</c:v>
                </c:pt>
                <c:pt idx="217663">
                  <c:v>7456.1</c:v>
                </c:pt>
                <c:pt idx="217664">
                  <c:v>4984.2</c:v>
                </c:pt>
                <c:pt idx="217665">
                  <c:v>5927.59</c:v>
                </c:pt>
                <c:pt idx="217666">
                  <c:v>5922.18</c:v>
                </c:pt>
                <c:pt idx="217667">
                  <c:v>4144.71</c:v>
                </c:pt>
                <c:pt idx="217668">
                  <c:v>4456.8100000000004</c:v>
                </c:pt>
                <c:pt idx="217669">
                  <c:v>4800.4399999999996</c:v>
                </c:pt>
                <c:pt idx="217670">
                  <c:v>4231.83</c:v>
                </c:pt>
                <c:pt idx="217671">
                  <c:v>4649.9399999999996</c:v>
                </c:pt>
                <c:pt idx="217672">
                  <c:v>5036.72</c:v>
                </c:pt>
                <c:pt idx="217673">
                  <c:v>6311.18</c:v>
                </c:pt>
                <c:pt idx="217674">
                  <c:v>6769.62</c:v>
                </c:pt>
                <c:pt idx="217675">
                  <c:v>4015.18</c:v>
                </c:pt>
                <c:pt idx="217676">
                  <c:v>4356.0200000000004</c:v>
                </c:pt>
                <c:pt idx="217677">
                  <c:v>36293.71</c:v>
                </c:pt>
                <c:pt idx="217678">
                  <c:v>37025.29</c:v>
                </c:pt>
                <c:pt idx="217679">
                  <c:v>37483.46</c:v>
                </c:pt>
                <c:pt idx="217680">
                  <c:v>34082</c:v>
                </c:pt>
                <c:pt idx="217681">
                  <c:v>36054.5</c:v>
                </c:pt>
                <c:pt idx="217682">
                  <c:v>49721.83</c:v>
                </c:pt>
                <c:pt idx="217683">
                  <c:v>48833.9</c:v>
                </c:pt>
                <c:pt idx="217684">
                  <c:v>53189.9</c:v>
                </c:pt>
                <c:pt idx="217685">
                  <c:v>83617.39</c:v>
                </c:pt>
                <c:pt idx="217686">
                  <c:v>50551.59</c:v>
                </c:pt>
                <c:pt idx="217687">
                  <c:v>44143.41</c:v>
                </c:pt>
                <c:pt idx="217688">
                  <c:v>44555.9</c:v>
                </c:pt>
                <c:pt idx="217689">
                  <c:v>42897.32</c:v>
                </c:pt>
                <c:pt idx="217690">
                  <c:v>38862.910000000003</c:v>
                </c:pt>
                <c:pt idx="217691">
                  <c:v>37966.5</c:v>
                </c:pt>
                <c:pt idx="217692">
                  <c:v>49583.81</c:v>
                </c:pt>
                <c:pt idx="217693">
                  <c:v>68152.34</c:v>
                </c:pt>
                <c:pt idx="217694">
                  <c:v>54423.42</c:v>
                </c:pt>
                <c:pt idx="217695">
                  <c:v>51018.74</c:v>
                </c:pt>
                <c:pt idx="217696">
                  <c:v>61277.73</c:v>
                </c:pt>
                <c:pt idx="217697">
                  <c:v>57659.22</c:v>
                </c:pt>
                <c:pt idx="217698">
                  <c:v>60130.73</c:v>
                </c:pt>
                <c:pt idx="217699">
                  <c:v>57500.38</c:v>
                </c:pt>
                <c:pt idx="217700">
                  <c:v>46496.46</c:v>
                </c:pt>
                <c:pt idx="217701">
                  <c:v>42028.23</c:v>
                </c:pt>
                <c:pt idx="217702">
                  <c:v>42374.1</c:v>
                </c:pt>
                <c:pt idx="217703">
                  <c:v>41488.51</c:v>
                </c:pt>
                <c:pt idx="217704">
                  <c:v>38572.230000000003</c:v>
                </c:pt>
                <c:pt idx="217705">
                  <c:v>38420.82</c:v>
                </c:pt>
                <c:pt idx="217706">
                  <c:v>37995.14</c:v>
                </c:pt>
                <c:pt idx="217707">
                  <c:v>32669.29</c:v>
                </c:pt>
                <c:pt idx="217708">
                  <c:v>34940.730000000003</c:v>
                </c:pt>
                <c:pt idx="217709">
                  <c:v>30027.32</c:v>
                </c:pt>
                <c:pt idx="217710">
                  <c:v>26815.200000000001</c:v>
                </c:pt>
                <c:pt idx="217711">
                  <c:v>25342.880000000001</c:v>
                </c:pt>
                <c:pt idx="217712">
                  <c:v>23328.1</c:v>
                </c:pt>
                <c:pt idx="217713">
                  <c:v>27223.47</c:v>
                </c:pt>
                <c:pt idx="217714">
                  <c:v>30736.13</c:v>
                </c:pt>
                <c:pt idx="217715">
                  <c:v>26404.87</c:v>
                </c:pt>
                <c:pt idx="217716">
                  <c:v>31495.57</c:v>
                </c:pt>
                <c:pt idx="217717">
                  <c:v>43400.66</c:v>
                </c:pt>
                <c:pt idx="217718">
                  <c:v>53784.11</c:v>
                </c:pt>
                <c:pt idx="217719">
                  <c:v>149770.96</c:v>
                </c:pt>
                <c:pt idx="217720">
                  <c:v>102703.96</c:v>
                </c:pt>
                <c:pt idx="217721">
                  <c:v>128414.19</c:v>
                </c:pt>
                <c:pt idx="217722">
                  <c:v>166194.65</c:v>
                </c:pt>
                <c:pt idx="217723">
                  <c:v>218697.04</c:v>
                </c:pt>
                <c:pt idx="217724">
                  <c:v>27299.77</c:v>
                </c:pt>
                <c:pt idx="217725">
                  <c:v>21057.57</c:v>
                </c:pt>
                <c:pt idx="217726">
                  <c:v>19354.47</c:v>
                </c:pt>
                <c:pt idx="217727">
                  <c:v>21710.13</c:v>
                </c:pt>
                <c:pt idx="217728">
                  <c:v>20091.16</c:v>
                </c:pt>
                <c:pt idx="217729">
                  <c:v>23760.91</c:v>
                </c:pt>
                <c:pt idx="217730">
                  <c:v>25987.93</c:v>
                </c:pt>
                <c:pt idx="217731">
                  <c:v>27534.25</c:v>
                </c:pt>
                <c:pt idx="217732">
                  <c:v>28522.86</c:v>
                </c:pt>
                <c:pt idx="217733">
                  <c:v>29660.45</c:v>
                </c:pt>
                <c:pt idx="217734">
                  <c:v>24061.919999999998</c:v>
                </c:pt>
                <c:pt idx="217735">
                  <c:v>30578.47</c:v>
                </c:pt>
                <c:pt idx="217736">
                  <c:v>30371.01</c:v>
                </c:pt>
                <c:pt idx="217737">
                  <c:v>28580.720000000001</c:v>
                </c:pt>
                <c:pt idx="217738">
                  <c:v>33579.769999999997</c:v>
                </c:pt>
                <c:pt idx="217739">
                  <c:v>44417.81</c:v>
                </c:pt>
                <c:pt idx="217740">
                  <c:v>57750.83</c:v>
                </c:pt>
                <c:pt idx="217741">
                  <c:v>32807.58</c:v>
                </c:pt>
                <c:pt idx="217742">
                  <c:v>43462.41</c:v>
                </c:pt>
                <c:pt idx="217743">
                  <c:v>35583.53</c:v>
                </c:pt>
                <c:pt idx="217744">
                  <c:v>36057.089999999997</c:v>
                </c:pt>
                <c:pt idx="217745">
                  <c:v>36558.519999999997</c:v>
                </c:pt>
                <c:pt idx="217746">
                  <c:v>42619.47</c:v>
                </c:pt>
                <c:pt idx="217747">
                  <c:v>46086.02</c:v>
                </c:pt>
                <c:pt idx="217748">
                  <c:v>46267.94</c:v>
                </c:pt>
                <c:pt idx="217749">
                  <c:v>47692.37</c:v>
                </c:pt>
                <c:pt idx="217750">
                  <c:v>49775.92</c:v>
                </c:pt>
                <c:pt idx="217751">
                  <c:v>50290.16</c:v>
                </c:pt>
                <c:pt idx="217752">
                  <c:v>38087.18</c:v>
                </c:pt>
                <c:pt idx="217753">
                  <c:v>35682.300000000003</c:v>
                </c:pt>
                <c:pt idx="217754">
                  <c:v>31007.919999999998</c:v>
                </c:pt>
                <c:pt idx="217755">
                  <c:v>32916.69</c:v>
                </c:pt>
                <c:pt idx="217756">
                  <c:v>32619.03</c:v>
                </c:pt>
                <c:pt idx="217757">
                  <c:v>32855.29</c:v>
                </c:pt>
                <c:pt idx="217758">
                  <c:v>30021.78</c:v>
                </c:pt>
                <c:pt idx="217759">
                  <c:v>26724.37</c:v>
                </c:pt>
                <c:pt idx="217760">
                  <c:v>26857.93</c:v>
                </c:pt>
                <c:pt idx="217761">
                  <c:v>25624.19</c:v>
                </c:pt>
                <c:pt idx="217762">
                  <c:v>24019.17</c:v>
                </c:pt>
                <c:pt idx="217763">
                  <c:v>25123.97</c:v>
                </c:pt>
                <c:pt idx="217764">
                  <c:v>26236.799999999999</c:v>
                </c:pt>
                <c:pt idx="217765">
                  <c:v>24808.55</c:v>
                </c:pt>
                <c:pt idx="217766">
                  <c:v>32323.62</c:v>
                </c:pt>
                <c:pt idx="217767">
                  <c:v>33470.370000000003</c:v>
                </c:pt>
                <c:pt idx="217768">
                  <c:v>34615.730000000003</c:v>
                </c:pt>
                <c:pt idx="217769">
                  <c:v>46481.94</c:v>
                </c:pt>
                <c:pt idx="217770">
                  <c:v>49157.120000000003</c:v>
                </c:pt>
                <c:pt idx="217771">
                  <c:v>124042.21</c:v>
                </c:pt>
                <c:pt idx="217772">
                  <c:v>74971.08</c:v>
                </c:pt>
                <c:pt idx="217773">
                  <c:v>109082.7</c:v>
                </c:pt>
                <c:pt idx="217774">
                  <c:v>135083.57</c:v>
                </c:pt>
                <c:pt idx="217775">
                  <c:v>174335.41</c:v>
                </c:pt>
                <c:pt idx="217776">
                  <c:v>33192.18</c:v>
                </c:pt>
                <c:pt idx="217777">
                  <c:v>15307.27</c:v>
                </c:pt>
                <c:pt idx="217778">
                  <c:v>13741.03</c:v>
                </c:pt>
                <c:pt idx="217779">
                  <c:v>14555.2</c:v>
                </c:pt>
                <c:pt idx="217780">
                  <c:v>16151.44</c:v>
                </c:pt>
                <c:pt idx="217781">
                  <c:v>20568.64</c:v>
                </c:pt>
                <c:pt idx="217782">
                  <c:v>24740.29</c:v>
                </c:pt>
                <c:pt idx="217783">
                  <c:v>26986.37</c:v>
                </c:pt>
                <c:pt idx="217784">
                  <c:v>26639.89</c:v>
                </c:pt>
                <c:pt idx="217785">
                  <c:v>26859.52</c:v>
                </c:pt>
                <c:pt idx="217786">
                  <c:v>24998.33</c:v>
                </c:pt>
                <c:pt idx="217787">
                  <c:v>33161.9</c:v>
                </c:pt>
                <c:pt idx="217788">
                  <c:v>44086.720000000001</c:v>
                </c:pt>
                <c:pt idx="217789">
                  <c:v>36268.44</c:v>
                </c:pt>
                <c:pt idx="217790">
                  <c:v>64159.05</c:v>
                </c:pt>
                <c:pt idx="217791">
                  <c:v>37687.269999999997</c:v>
                </c:pt>
                <c:pt idx="217792">
                  <c:v>43132.55</c:v>
                </c:pt>
                <c:pt idx="217793">
                  <c:v>39581.11</c:v>
                </c:pt>
                <c:pt idx="217794">
                  <c:v>34609.11</c:v>
                </c:pt>
                <c:pt idx="217795">
                  <c:v>35148.400000000001</c:v>
                </c:pt>
                <c:pt idx="217796">
                  <c:v>37762.07</c:v>
                </c:pt>
                <c:pt idx="217797">
                  <c:v>51870.28</c:v>
                </c:pt>
                <c:pt idx="217798">
                  <c:v>44337.51</c:v>
                </c:pt>
                <c:pt idx="217799">
                  <c:v>42865.96</c:v>
                </c:pt>
                <c:pt idx="217800">
                  <c:v>53583.89</c:v>
                </c:pt>
                <c:pt idx="217801">
                  <c:v>46234.12</c:v>
                </c:pt>
                <c:pt idx="217802">
                  <c:v>39976.17</c:v>
                </c:pt>
                <c:pt idx="217803">
                  <c:v>44192.99</c:v>
                </c:pt>
                <c:pt idx="217804">
                  <c:v>37886.449999999997</c:v>
                </c:pt>
                <c:pt idx="217805">
                  <c:v>33335.15</c:v>
                </c:pt>
                <c:pt idx="217806">
                  <c:v>29950.22</c:v>
                </c:pt>
                <c:pt idx="217807">
                  <c:v>30718.57</c:v>
                </c:pt>
                <c:pt idx="217808">
                  <c:v>29783.99</c:v>
                </c:pt>
                <c:pt idx="217809">
                  <c:v>30806.639999999999</c:v>
                </c:pt>
                <c:pt idx="217810">
                  <c:v>34798.79</c:v>
                </c:pt>
                <c:pt idx="217811">
                  <c:v>30738.39</c:v>
                </c:pt>
                <c:pt idx="217812">
                  <c:v>32338.07</c:v>
                </c:pt>
                <c:pt idx="217813">
                  <c:v>26237.99</c:v>
                </c:pt>
                <c:pt idx="217814">
                  <c:v>30371.62</c:v>
                </c:pt>
                <c:pt idx="217815">
                  <c:v>29156.560000000001</c:v>
                </c:pt>
                <c:pt idx="217816">
                  <c:v>31588.720000000001</c:v>
                </c:pt>
                <c:pt idx="217817">
                  <c:v>29422.31</c:v>
                </c:pt>
                <c:pt idx="217818">
                  <c:v>33593.199999999997</c:v>
                </c:pt>
                <c:pt idx="217819">
                  <c:v>33096.71</c:v>
                </c:pt>
                <c:pt idx="217820">
                  <c:v>41648.97</c:v>
                </c:pt>
                <c:pt idx="217821">
                  <c:v>38424.81</c:v>
                </c:pt>
                <c:pt idx="217822">
                  <c:v>39341.64</c:v>
                </c:pt>
                <c:pt idx="217823">
                  <c:v>36516.35</c:v>
                </c:pt>
                <c:pt idx="217824">
                  <c:v>41720.25</c:v>
                </c:pt>
                <c:pt idx="217825">
                  <c:v>39349.56</c:v>
                </c:pt>
                <c:pt idx="217826">
                  <c:v>35319.64</c:v>
                </c:pt>
                <c:pt idx="217827">
                  <c:v>36577.9</c:v>
                </c:pt>
                <c:pt idx="217828">
                  <c:v>40395.800000000003</c:v>
                </c:pt>
                <c:pt idx="217829">
                  <c:v>33543.99</c:v>
                </c:pt>
                <c:pt idx="217830">
                  <c:v>35981.379999999997</c:v>
                </c:pt>
                <c:pt idx="217831">
                  <c:v>36921.29</c:v>
                </c:pt>
                <c:pt idx="217832">
                  <c:v>34259.480000000003</c:v>
                </c:pt>
                <c:pt idx="217833">
                  <c:v>35991</c:v>
                </c:pt>
                <c:pt idx="217834">
                  <c:v>35138.519999999997</c:v>
                </c:pt>
                <c:pt idx="217835">
                  <c:v>32616.9</c:v>
                </c:pt>
                <c:pt idx="217836">
                  <c:v>35258.85</c:v>
                </c:pt>
                <c:pt idx="217837">
                  <c:v>35804.870000000003</c:v>
                </c:pt>
                <c:pt idx="217838">
                  <c:v>37549.230000000003</c:v>
                </c:pt>
                <c:pt idx="217839">
                  <c:v>37855.65</c:v>
                </c:pt>
                <c:pt idx="217840">
                  <c:v>33692.620000000003</c:v>
                </c:pt>
                <c:pt idx="217841">
                  <c:v>39554.800000000003</c:v>
                </c:pt>
                <c:pt idx="217842">
                  <c:v>30023.49</c:v>
                </c:pt>
                <c:pt idx="217843">
                  <c:v>33644.129999999997</c:v>
                </c:pt>
                <c:pt idx="217844">
                  <c:v>35438.5</c:v>
                </c:pt>
                <c:pt idx="217845">
                  <c:v>36290.33</c:v>
                </c:pt>
                <c:pt idx="217846">
                  <c:v>37017.01</c:v>
                </c:pt>
                <c:pt idx="217847">
                  <c:v>35081.96</c:v>
                </c:pt>
                <c:pt idx="217848">
                  <c:v>35299.74</c:v>
                </c:pt>
                <c:pt idx="217849">
                  <c:v>36321.4</c:v>
                </c:pt>
                <c:pt idx="217850">
                  <c:v>33560.519999999997</c:v>
                </c:pt>
                <c:pt idx="217851">
                  <c:v>36826.300000000003</c:v>
                </c:pt>
                <c:pt idx="217852">
                  <c:v>34113.699999999997</c:v>
                </c:pt>
                <c:pt idx="217853">
                  <c:v>34825.35</c:v>
                </c:pt>
                <c:pt idx="217854">
                  <c:v>34943.14</c:v>
                </c:pt>
                <c:pt idx="217855">
                  <c:v>31461.39</c:v>
                </c:pt>
                <c:pt idx="217856">
                  <c:v>30240.53</c:v>
                </c:pt>
                <c:pt idx="217857">
                  <c:v>34260.160000000003</c:v>
                </c:pt>
                <c:pt idx="217858">
                  <c:v>32867.83</c:v>
                </c:pt>
                <c:pt idx="217859">
                  <c:v>35816.720000000001</c:v>
                </c:pt>
                <c:pt idx="217860">
                  <c:v>40359.160000000003</c:v>
                </c:pt>
                <c:pt idx="217861">
                  <c:v>36432.65</c:v>
                </c:pt>
                <c:pt idx="217862">
                  <c:v>35155.800000000003</c:v>
                </c:pt>
                <c:pt idx="217863">
                  <c:v>36947.129999999997</c:v>
                </c:pt>
                <c:pt idx="217864">
                  <c:v>40862.99</c:v>
                </c:pt>
                <c:pt idx="217865">
                  <c:v>43696.25</c:v>
                </c:pt>
                <c:pt idx="217866">
                  <c:v>52995.99</c:v>
                </c:pt>
                <c:pt idx="217867">
                  <c:v>30334.1</c:v>
                </c:pt>
                <c:pt idx="217868">
                  <c:v>32452.77</c:v>
                </c:pt>
                <c:pt idx="217869">
                  <c:v>31384.37</c:v>
                </c:pt>
                <c:pt idx="217870">
                  <c:v>33567.78</c:v>
                </c:pt>
                <c:pt idx="217871">
                  <c:v>31450.97</c:v>
                </c:pt>
                <c:pt idx="217872">
                  <c:v>34087.06</c:v>
                </c:pt>
                <c:pt idx="217873">
                  <c:v>34344.71</c:v>
                </c:pt>
                <c:pt idx="217874">
                  <c:v>38794.589999999997</c:v>
                </c:pt>
                <c:pt idx="217875">
                  <c:v>33456.699999999997</c:v>
                </c:pt>
                <c:pt idx="217876">
                  <c:v>38674.31</c:v>
                </c:pt>
                <c:pt idx="217877">
                  <c:v>30676.47</c:v>
                </c:pt>
                <c:pt idx="217878">
                  <c:v>35903.379999999997</c:v>
                </c:pt>
                <c:pt idx="217879">
                  <c:v>33297.269999999997</c:v>
                </c:pt>
                <c:pt idx="217880">
                  <c:v>34424.370000000003</c:v>
                </c:pt>
                <c:pt idx="217881">
                  <c:v>35850.199999999997</c:v>
                </c:pt>
                <c:pt idx="217882">
                  <c:v>35156.69</c:v>
                </c:pt>
                <c:pt idx="217883">
                  <c:v>35160.980000000003</c:v>
                </c:pt>
                <c:pt idx="217884">
                  <c:v>29649.14</c:v>
                </c:pt>
                <c:pt idx="217885">
                  <c:v>34788.51</c:v>
                </c:pt>
                <c:pt idx="217886">
                  <c:v>29810.47</c:v>
                </c:pt>
                <c:pt idx="217887">
                  <c:v>35105.22</c:v>
                </c:pt>
                <c:pt idx="217888">
                  <c:v>33930.61</c:v>
                </c:pt>
                <c:pt idx="217889">
                  <c:v>36865.9</c:v>
                </c:pt>
                <c:pt idx="217890">
                  <c:v>34682.15</c:v>
                </c:pt>
                <c:pt idx="217891">
                  <c:v>35445.949999999997</c:v>
                </c:pt>
                <c:pt idx="217892">
                  <c:v>37347.870000000003</c:v>
                </c:pt>
                <c:pt idx="217893">
                  <c:v>37728.660000000003</c:v>
                </c:pt>
                <c:pt idx="217894">
                  <c:v>34603.99</c:v>
                </c:pt>
                <c:pt idx="217895">
                  <c:v>36218.449999999997</c:v>
                </c:pt>
                <c:pt idx="217896">
                  <c:v>34317.42</c:v>
                </c:pt>
                <c:pt idx="217897">
                  <c:v>35283.620000000003</c:v>
                </c:pt>
                <c:pt idx="217898">
                  <c:v>36711.760000000002</c:v>
                </c:pt>
                <c:pt idx="217899">
                  <c:v>34197.18</c:v>
                </c:pt>
                <c:pt idx="217900">
                  <c:v>35299.550000000003</c:v>
                </c:pt>
                <c:pt idx="217901">
                  <c:v>37939.089999999997</c:v>
                </c:pt>
                <c:pt idx="217902">
                  <c:v>36131.160000000003</c:v>
                </c:pt>
                <c:pt idx="217903">
                  <c:v>41214.720000000001</c:v>
                </c:pt>
                <c:pt idx="217904">
                  <c:v>36133.03</c:v>
                </c:pt>
                <c:pt idx="217905">
                  <c:v>37525.410000000003</c:v>
                </c:pt>
                <c:pt idx="217906">
                  <c:v>36360.65</c:v>
                </c:pt>
                <c:pt idx="217907">
                  <c:v>43036.11</c:v>
                </c:pt>
                <c:pt idx="217908">
                  <c:v>37469.64</c:v>
                </c:pt>
                <c:pt idx="217909">
                  <c:v>39608.65</c:v>
                </c:pt>
                <c:pt idx="217910">
                  <c:v>38998.400000000001</c:v>
                </c:pt>
                <c:pt idx="217911">
                  <c:v>40585.53</c:v>
                </c:pt>
                <c:pt idx="217912">
                  <c:v>39716.78</c:v>
                </c:pt>
                <c:pt idx="217913">
                  <c:v>36668.86</c:v>
                </c:pt>
                <c:pt idx="217914">
                  <c:v>35198.42</c:v>
                </c:pt>
                <c:pt idx="217915">
                  <c:v>37855.26</c:v>
                </c:pt>
                <c:pt idx="217916">
                  <c:v>42307.76</c:v>
                </c:pt>
                <c:pt idx="217917">
                  <c:v>45926.89</c:v>
                </c:pt>
                <c:pt idx="217918">
                  <c:v>51759.69</c:v>
                </c:pt>
                <c:pt idx="217919">
                  <c:v>31497.47</c:v>
                </c:pt>
                <c:pt idx="217920">
                  <c:v>33926.870000000003</c:v>
                </c:pt>
                <c:pt idx="217921">
                  <c:v>31720.82</c:v>
                </c:pt>
                <c:pt idx="217922">
                  <c:v>34904.47</c:v>
                </c:pt>
                <c:pt idx="217923">
                  <c:v>31637.38</c:v>
                </c:pt>
                <c:pt idx="217924">
                  <c:v>38428.97</c:v>
                </c:pt>
                <c:pt idx="217925">
                  <c:v>37191</c:v>
                </c:pt>
                <c:pt idx="217926">
                  <c:v>37393.61</c:v>
                </c:pt>
                <c:pt idx="217927">
                  <c:v>38109.919999999998</c:v>
                </c:pt>
                <c:pt idx="217928">
                  <c:v>39905.85</c:v>
                </c:pt>
                <c:pt idx="217929">
                  <c:v>37525.93</c:v>
                </c:pt>
                <c:pt idx="217930">
                  <c:v>36960.53</c:v>
                </c:pt>
                <c:pt idx="217931">
                  <c:v>35544.629999999997</c:v>
                </c:pt>
                <c:pt idx="217932">
                  <c:v>37394.92</c:v>
                </c:pt>
                <c:pt idx="217933">
                  <c:v>41436.589999999997</c:v>
                </c:pt>
                <c:pt idx="217934">
                  <c:v>31715.91</c:v>
                </c:pt>
                <c:pt idx="217935">
                  <c:v>35973.050000000003</c:v>
                </c:pt>
                <c:pt idx="217936">
                  <c:v>36726.54</c:v>
                </c:pt>
                <c:pt idx="217937">
                  <c:v>37898.74</c:v>
                </c:pt>
                <c:pt idx="217938">
                  <c:v>36340.839999999997</c:v>
                </c:pt>
                <c:pt idx="217939">
                  <c:v>35017.15</c:v>
                </c:pt>
                <c:pt idx="217940">
                  <c:v>36086.81</c:v>
                </c:pt>
                <c:pt idx="217941">
                  <c:v>36866.32</c:v>
                </c:pt>
                <c:pt idx="217942">
                  <c:v>41420.15</c:v>
                </c:pt>
                <c:pt idx="217943">
                  <c:v>36427.86</c:v>
                </c:pt>
                <c:pt idx="217944">
                  <c:v>35612.39</c:v>
                </c:pt>
                <c:pt idx="217945">
                  <c:v>35443.93</c:v>
                </c:pt>
                <c:pt idx="217946">
                  <c:v>37602.980000000003</c:v>
                </c:pt>
                <c:pt idx="217947">
                  <c:v>37653.96</c:v>
                </c:pt>
                <c:pt idx="217948">
                  <c:v>36310.129999999997</c:v>
                </c:pt>
                <c:pt idx="217949">
                  <c:v>36084.93</c:v>
                </c:pt>
                <c:pt idx="217950">
                  <c:v>39142.980000000003</c:v>
                </c:pt>
                <c:pt idx="217951">
                  <c:v>36944.879999999997</c:v>
                </c:pt>
                <c:pt idx="217952">
                  <c:v>39081.86</c:v>
                </c:pt>
                <c:pt idx="217953">
                  <c:v>39112.370000000003</c:v>
                </c:pt>
                <c:pt idx="217954">
                  <c:v>40543.65</c:v>
                </c:pt>
                <c:pt idx="217955">
                  <c:v>42226.32</c:v>
                </c:pt>
                <c:pt idx="217956">
                  <c:v>38780.58</c:v>
                </c:pt>
                <c:pt idx="217957">
                  <c:v>39004.04</c:v>
                </c:pt>
                <c:pt idx="217958">
                  <c:v>39934.03</c:v>
                </c:pt>
                <c:pt idx="217959">
                  <c:v>42916.77</c:v>
                </c:pt>
                <c:pt idx="217960">
                  <c:v>40491.980000000003</c:v>
                </c:pt>
                <c:pt idx="217961">
                  <c:v>40995.300000000003</c:v>
                </c:pt>
                <c:pt idx="217962">
                  <c:v>40244.15</c:v>
                </c:pt>
                <c:pt idx="217963">
                  <c:v>26344.240000000002</c:v>
                </c:pt>
                <c:pt idx="217964">
                  <c:v>27715.11</c:v>
                </c:pt>
                <c:pt idx="217965">
                  <c:v>28777.759999999998</c:v>
                </c:pt>
                <c:pt idx="217966">
                  <c:v>27596.58</c:v>
                </c:pt>
                <c:pt idx="217967">
                  <c:v>32794.68</c:v>
                </c:pt>
                <c:pt idx="217968">
                  <c:v>42413.87</c:v>
                </c:pt>
                <c:pt idx="217969">
                  <c:v>37144.29</c:v>
                </c:pt>
                <c:pt idx="217970">
                  <c:v>38858.910000000003</c:v>
                </c:pt>
                <c:pt idx="217971">
                  <c:v>51560.04</c:v>
                </c:pt>
                <c:pt idx="217972">
                  <c:v>49243.66</c:v>
                </c:pt>
                <c:pt idx="217973">
                  <c:v>54835.47</c:v>
                </c:pt>
                <c:pt idx="217974">
                  <c:v>53924.92</c:v>
                </c:pt>
                <c:pt idx="217975">
                  <c:v>56920.05</c:v>
                </c:pt>
                <c:pt idx="217976">
                  <c:v>51467.86</c:v>
                </c:pt>
                <c:pt idx="217977">
                  <c:v>54863.25</c:v>
                </c:pt>
                <c:pt idx="217978">
                  <c:v>61197.46</c:v>
                </c:pt>
                <c:pt idx="217979">
                  <c:v>81150.33</c:v>
                </c:pt>
                <c:pt idx="217980">
                  <c:v>72015.539999999994</c:v>
                </c:pt>
                <c:pt idx="217981">
                  <c:v>75545.48</c:v>
                </c:pt>
                <c:pt idx="217982">
                  <c:v>95101.74</c:v>
                </c:pt>
                <c:pt idx="217983">
                  <c:v>86116.34</c:v>
                </c:pt>
                <c:pt idx="217984">
                  <c:v>92137.39</c:v>
                </c:pt>
                <c:pt idx="217985">
                  <c:v>80244.92</c:v>
                </c:pt>
                <c:pt idx="217986">
                  <c:v>74837.37</c:v>
                </c:pt>
                <c:pt idx="217987">
                  <c:v>66710.600000000006</c:v>
                </c:pt>
                <c:pt idx="217988">
                  <c:v>59166.52</c:v>
                </c:pt>
                <c:pt idx="217989">
                  <c:v>62029.29</c:v>
                </c:pt>
                <c:pt idx="217990">
                  <c:v>58621.52</c:v>
                </c:pt>
                <c:pt idx="217991">
                  <c:v>56729.760000000002</c:v>
                </c:pt>
                <c:pt idx="217992">
                  <c:v>54685.22</c:v>
                </c:pt>
                <c:pt idx="217993">
                  <c:v>46917.77</c:v>
                </c:pt>
                <c:pt idx="217994">
                  <c:v>50085.77</c:v>
                </c:pt>
                <c:pt idx="217995">
                  <c:v>45163.02</c:v>
                </c:pt>
                <c:pt idx="217996">
                  <c:v>41578.370000000003</c:v>
                </c:pt>
                <c:pt idx="217997">
                  <c:v>52876.32</c:v>
                </c:pt>
                <c:pt idx="217998">
                  <c:v>45617.51</c:v>
                </c:pt>
                <c:pt idx="217999">
                  <c:v>41086.269999999997</c:v>
                </c:pt>
                <c:pt idx="218000">
                  <c:v>38637.15</c:v>
                </c:pt>
                <c:pt idx="218001">
                  <c:v>41298.99</c:v>
                </c:pt>
                <c:pt idx="218002">
                  <c:v>47872.56</c:v>
                </c:pt>
                <c:pt idx="218003">
                  <c:v>51841.98</c:v>
                </c:pt>
                <c:pt idx="218004">
                  <c:v>32504.85</c:v>
                </c:pt>
                <c:pt idx="218005">
                  <c:v>45851.75</c:v>
                </c:pt>
                <c:pt idx="218006">
                  <c:v>41679.18</c:v>
                </c:pt>
                <c:pt idx="218007">
                  <c:v>42050.13</c:v>
                </c:pt>
                <c:pt idx="218008">
                  <c:v>59453.83</c:v>
                </c:pt>
                <c:pt idx="218009">
                  <c:v>92808.07</c:v>
                </c:pt>
                <c:pt idx="218010">
                  <c:v>23949.08</c:v>
                </c:pt>
                <c:pt idx="218011">
                  <c:v>23410.53</c:v>
                </c:pt>
                <c:pt idx="218012">
                  <c:v>20615.400000000001</c:v>
                </c:pt>
                <c:pt idx="218013">
                  <c:v>21545.41</c:v>
                </c:pt>
                <c:pt idx="218014">
                  <c:v>21016.68</c:v>
                </c:pt>
                <c:pt idx="218015">
                  <c:v>20903.62</c:v>
                </c:pt>
                <c:pt idx="218016">
                  <c:v>21048.32</c:v>
                </c:pt>
                <c:pt idx="218017">
                  <c:v>28050.959999999999</c:v>
                </c:pt>
                <c:pt idx="218018">
                  <c:v>25891.21</c:v>
                </c:pt>
                <c:pt idx="218019">
                  <c:v>24955.88</c:v>
                </c:pt>
                <c:pt idx="218020">
                  <c:v>22010.720000000001</c:v>
                </c:pt>
                <c:pt idx="218021">
                  <c:v>29608.3</c:v>
                </c:pt>
                <c:pt idx="218022">
                  <c:v>32172.94</c:v>
                </c:pt>
                <c:pt idx="218023">
                  <c:v>30905.11</c:v>
                </c:pt>
                <c:pt idx="218024">
                  <c:v>35699.599999999999</c:v>
                </c:pt>
                <c:pt idx="218025">
                  <c:v>45343.32</c:v>
                </c:pt>
                <c:pt idx="218026">
                  <c:v>55565.01</c:v>
                </c:pt>
                <c:pt idx="218027">
                  <c:v>49912.68</c:v>
                </c:pt>
                <c:pt idx="218028">
                  <c:v>46887.47</c:v>
                </c:pt>
                <c:pt idx="218029">
                  <c:v>46321.93</c:v>
                </c:pt>
                <c:pt idx="218030">
                  <c:v>52209.39</c:v>
                </c:pt>
                <c:pt idx="218031">
                  <c:v>58659.360000000001</c:v>
                </c:pt>
                <c:pt idx="218032">
                  <c:v>61473.86</c:v>
                </c:pt>
                <c:pt idx="218033">
                  <c:v>61209.08</c:v>
                </c:pt>
                <c:pt idx="218034">
                  <c:v>75877.53</c:v>
                </c:pt>
                <c:pt idx="218035">
                  <c:v>82044.649999999994</c:v>
                </c:pt>
                <c:pt idx="218036">
                  <c:v>94355.26</c:v>
                </c:pt>
                <c:pt idx="218037">
                  <c:v>81546.820000000007</c:v>
                </c:pt>
                <c:pt idx="218038">
                  <c:v>67385.72</c:v>
                </c:pt>
                <c:pt idx="218039">
                  <c:v>73366.05</c:v>
                </c:pt>
                <c:pt idx="218040">
                  <c:v>64649.74</c:v>
                </c:pt>
                <c:pt idx="218041">
                  <c:v>58996.07</c:v>
                </c:pt>
                <c:pt idx="218042">
                  <c:v>59722.84</c:v>
                </c:pt>
                <c:pt idx="218043">
                  <c:v>52642.86</c:v>
                </c:pt>
                <c:pt idx="218044">
                  <c:v>56812.39</c:v>
                </c:pt>
                <c:pt idx="218045">
                  <c:v>45437.33</c:v>
                </c:pt>
                <c:pt idx="218046">
                  <c:v>47144.67</c:v>
                </c:pt>
                <c:pt idx="218047">
                  <c:v>41889.800000000003</c:v>
                </c:pt>
                <c:pt idx="218048">
                  <c:v>46269.25</c:v>
                </c:pt>
                <c:pt idx="218049">
                  <c:v>48983.14</c:v>
                </c:pt>
                <c:pt idx="218050">
                  <c:v>43032.97</c:v>
                </c:pt>
                <c:pt idx="218051">
                  <c:v>42008.52</c:v>
                </c:pt>
                <c:pt idx="218052">
                  <c:v>38150.79</c:v>
                </c:pt>
                <c:pt idx="218053">
                  <c:v>38015.699999999997</c:v>
                </c:pt>
                <c:pt idx="218054">
                  <c:v>39799.269999999997</c:v>
                </c:pt>
                <c:pt idx="218055">
                  <c:v>53095.66</c:v>
                </c:pt>
                <c:pt idx="218056">
                  <c:v>33527.51</c:v>
                </c:pt>
                <c:pt idx="218057">
                  <c:v>47841.61</c:v>
                </c:pt>
                <c:pt idx="218058">
                  <c:v>39371.129999999997</c:v>
                </c:pt>
                <c:pt idx="218059">
                  <c:v>45080.41</c:v>
                </c:pt>
                <c:pt idx="218060">
                  <c:v>54009.79</c:v>
                </c:pt>
                <c:pt idx="218061">
                  <c:v>80410.52</c:v>
                </c:pt>
                <c:pt idx="218062">
                  <c:v>28935.74</c:v>
                </c:pt>
                <c:pt idx="218063">
                  <c:v>24215.74</c:v>
                </c:pt>
                <c:pt idx="218064">
                  <c:v>19448.87</c:v>
                </c:pt>
                <c:pt idx="218065">
                  <c:v>21996.02</c:v>
                </c:pt>
                <c:pt idx="218066">
                  <c:v>21186.98</c:v>
                </c:pt>
                <c:pt idx="218067">
                  <c:v>24304.14</c:v>
                </c:pt>
                <c:pt idx="218068">
                  <c:v>28801.81</c:v>
                </c:pt>
                <c:pt idx="218069">
                  <c:v>28670.86</c:v>
                </c:pt>
                <c:pt idx="218070">
                  <c:v>29509.91</c:v>
                </c:pt>
                <c:pt idx="218071">
                  <c:v>29197.74</c:v>
                </c:pt>
                <c:pt idx="218072">
                  <c:v>32203.5</c:v>
                </c:pt>
                <c:pt idx="218073">
                  <c:v>36157.279999999999</c:v>
                </c:pt>
                <c:pt idx="218074">
                  <c:v>45135.05</c:v>
                </c:pt>
                <c:pt idx="218075">
                  <c:v>43294.55</c:v>
                </c:pt>
                <c:pt idx="218076">
                  <c:v>49449.94</c:v>
                </c:pt>
                <c:pt idx="218077">
                  <c:v>48612.78</c:v>
                </c:pt>
                <c:pt idx="218078">
                  <c:v>52591.83</c:v>
                </c:pt>
                <c:pt idx="218079">
                  <c:v>53248.03</c:v>
                </c:pt>
                <c:pt idx="218080">
                  <c:v>54282.51</c:v>
                </c:pt>
                <c:pt idx="218081">
                  <c:v>54570.55</c:v>
                </c:pt>
                <c:pt idx="218082">
                  <c:v>56216.34</c:v>
                </c:pt>
                <c:pt idx="218083">
                  <c:v>81175.399999999994</c:v>
                </c:pt>
                <c:pt idx="218084">
                  <c:v>68597.06</c:v>
                </c:pt>
                <c:pt idx="218085">
                  <c:v>74697.84</c:v>
                </c:pt>
                <c:pt idx="218086">
                  <c:v>90946.240000000005</c:v>
                </c:pt>
                <c:pt idx="218087">
                  <c:v>81682.539999999994</c:v>
                </c:pt>
                <c:pt idx="218088">
                  <c:v>82395.929999999993</c:v>
                </c:pt>
                <c:pt idx="218089">
                  <c:v>91635.77</c:v>
                </c:pt>
                <c:pt idx="218090">
                  <c:v>72561.61</c:v>
                </c:pt>
                <c:pt idx="218091">
                  <c:v>71043.899999999994</c:v>
                </c:pt>
                <c:pt idx="218092">
                  <c:v>68610.14</c:v>
                </c:pt>
                <c:pt idx="218093">
                  <c:v>59177.78</c:v>
                </c:pt>
                <c:pt idx="218094">
                  <c:v>57439.08</c:v>
                </c:pt>
                <c:pt idx="218095">
                  <c:v>61786.71</c:v>
                </c:pt>
                <c:pt idx="218096">
                  <c:v>56922.44</c:v>
                </c:pt>
                <c:pt idx="218097">
                  <c:v>49582.67</c:v>
                </c:pt>
                <c:pt idx="218098">
                  <c:v>49536.01</c:v>
                </c:pt>
                <c:pt idx="218099">
                  <c:v>47687.19</c:v>
                </c:pt>
                <c:pt idx="218100">
                  <c:v>50359.3</c:v>
                </c:pt>
                <c:pt idx="218101">
                  <c:v>48531.199999999997</c:v>
                </c:pt>
                <c:pt idx="218102">
                  <c:v>55694.37</c:v>
                </c:pt>
                <c:pt idx="218103">
                  <c:v>49785.67</c:v>
                </c:pt>
                <c:pt idx="218104">
                  <c:v>43075.85</c:v>
                </c:pt>
                <c:pt idx="218105">
                  <c:v>41643.31</c:v>
                </c:pt>
                <c:pt idx="218106">
                  <c:v>29407.35</c:v>
                </c:pt>
                <c:pt idx="218107">
                  <c:v>24410.86</c:v>
                </c:pt>
                <c:pt idx="218108">
                  <c:v>23925.8</c:v>
                </c:pt>
                <c:pt idx="218109">
                  <c:v>24972.17</c:v>
                </c:pt>
                <c:pt idx="218110">
                  <c:v>25022.799999999999</c:v>
                </c:pt>
                <c:pt idx="218111">
                  <c:v>28754.92</c:v>
                </c:pt>
                <c:pt idx="218112">
                  <c:v>28435.71</c:v>
                </c:pt>
                <c:pt idx="218113">
                  <c:v>28595.69</c:v>
                </c:pt>
                <c:pt idx="218114">
                  <c:v>30835.45</c:v>
                </c:pt>
                <c:pt idx="218115">
                  <c:v>31039.64</c:v>
                </c:pt>
                <c:pt idx="218116">
                  <c:v>31671.52</c:v>
                </c:pt>
                <c:pt idx="218117">
                  <c:v>31458.68</c:v>
                </c:pt>
                <c:pt idx="218118">
                  <c:v>33479.78</c:v>
                </c:pt>
                <c:pt idx="218119">
                  <c:v>33624.35</c:v>
                </c:pt>
                <c:pt idx="218120">
                  <c:v>31362.3</c:v>
                </c:pt>
                <c:pt idx="218121">
                  <c:v>33751.550000000003</c:v>
                </c:pt>
                <c:pt idx="218122">
                  <c:v>37077.72</c:v>
                </c:pt>
                <c:pt idx="218123">
                  <c:v>34498.85</c:v>
                </c:pt>
                <c:pt idx="218124">
                  <c:v>35814.67</c:v>
                </c:pt>
                <c:pt idx="218125">
                  <c:v>35820.71</c:v>
                </c:pt>
                <c:pt idx="218126">
                  <c:v>33906</c:v>
                </c:pt>
                <c:pt idx="218127">
                  <c:v>36386.14</c:v>
                </c:pt>
                <c:pt idx="218128">
                  <c:v>30830.28</c:v>
                </c:pt>
                <c:pt idx="218129">
                  <c:v>33630.5</c:v>
                </c:pt>
                <c:pt idx="218130">
                  <c:v>32208.7</c:v>
                </c:pt>
                <c:pt idx="218131">
                  <c:v>31522.91</c:v>
                </c:pt>
                <c:pt idx="218132">
                  <c:v>30162.03</c:v>
                </c:pt>
                <c:pt idx="218133">
                  <c:v>31802.21</c:v>
                </c:pt>
                <c:pt idx="218134">
                  <c:v>30909.45</c:v>
                </c:pt>
                <c:pt idx="218135">
                  <c:v>29693.5</c:v>
                </c:pt>
                <c:pt idx="218136">
                  <c:v>30912.62</c:v>
                </c:pt>
                <c:pt idx="218137">
                  <c:v>31573.59</c:v>
                </c:pt>
                <c:pt idx="218138">
                  <c:v>29548.82</c:v>
                </c:pt>
                <c:pt idx="218139">
                  <c:v>26650.67</c:v>
                </c:pt>
                <c:pt idx="218140">
                  <c:v>25247.65</c:v>
                </c:pt>
                <c:pt idx="218141">
                  <c:v>24541.31</c:v>
                </c:pt>
                <c:pt idx="218142">
                  <c:v>25271.72</c:v>
                </c:pt>
                <c:pt idx="218143">
                  <c:v>27679.58</c:v>
                </c:pt>
                <c:pt idx="218144">
                  <c:v>27665.919999999998</c:v>
                </c:pt>
                <c:pt idx="218145">
                  <c:v>29975.67</c:v>
                </c:pt>
                <c:pt idx="218146">
                  <c:v>31854.55</c:v>
                </c:pt>
                <c:pt idx="218147">
                  <c:v>27063.3</c:v>
                </c:pt>
                <c:pt idx="218148">
                  <c:v>33585.919999999998</c:v>
                </c:pt>
                <c:pt idx="218149">
                  <c:v>30669.09</c:v>
                </c:pt>
                <c:pt idx="218150">
                  <c:v>43042.06</c:v>
                </c:pt>
                <c:pt idx="218151">
                  <c:v>53127.14</c:v>
                </c:pt>
                <c:pt idx="218152">
                  <c:v>53912.09</c:v>
                </c:pt>
                <c:pt idx="218153">
                  <c:v>32533.18</c:v>
                </c:pt>
                <c:pt idx="218154">
                  <c:v>27065.03</c:v>
                </c:pt>
                <c:pt idx="218155">
                  <c:v>27957.35</c:v>
                </c:pt>
                <c:pt idx="218156">
                  <c:v>30377.68</c:v>
                </c:pt>
                <c:pt idx="218157">
                  <c:v>29770.74</c:v>
                </c:pt>
                <c:pt idx="218158">
                  <c:v>26336.49</c:v>
                </c:pt>
                <c:pt idx="218159">
                  <c:v>27142.37</c:v>
                </c:pt>
                <c:pt idx="218160">
                  <c:v>29947.16</c:v>
                </c:pt>
                <c:pt idx="218161">
                  <c:v>24914.46</c:v>
                </c:pt>
                <c:pt idx="218162">
                  <c:v>25305.51</c:v>
                </c:pt>
                <c:pt idx="218163">
                  <c:v>23562.02</c:v>
                </c:pt>
                <c:pt idx="218164">
                  <c:v>23878.74</c:v>
                </c:pt>
                <c:pt idx="218165">
                  <c:v>22986.54</c:v>
                </c:pt>
                <c:pt idx="218166">
                  <c:v>24415.84</c:v>
                </c:pt>
                <c:pt idx="218167">
                  <c:v>26431.82</c:v>
                </c:pt>
                <c:pt idx="218168">
                  <c:v>29961.21</c:v>
                </c:pt>
                <c:pt idx="218169">
                  <c:v>27716.89</c:v>
                </c:pt>
                <c:pt idx="218170">
                  <c:v>28814.91</c:v>
                </c:pt>
                <c:pt idx="218171">
                  <c:v>30882.33</c:v>
                </c:pt>
                <c:pt idx="218172">
                  <c:v>33005.699999999997</c:v>
                </c:pt>
                <c:pt idx="218173">
                  <c:v>34932.86</c:v>
                </c:pt>
                <c:pt idx="218174">
                  <c:v>32265.34</c:v>
                </c:pt>
                <c:pt idx="218175">
                  <c:v>32870.35</c:v>
                </c:pt>
                <c:pt idx="218176">
                  <c:v>32339.599999999999</c:v>
                </c:pt>
                <c:pt idx="218177">
                  <c:v>32055.69</c:v>
                </c:pt>
                <c:pt idx="218178">
                  <c:v>35569.589999999997</c:v>
                </c:pt>
                <c:pt idx="218179">
                  <c:v>37044.870000000003</c:v>
                </c:pt>
                <c:pt idx="218180">
                  <c:v>36112.949999999997</c:v>
                </c:pt>
                <c:pt idx="218181">
                  <c:v>32224.44</c:v>
                </c:pt>
                <c:pt idx="218182">
                  <c:v>34164.1</c:v>
                </c:pt>
                <c:pt idx="218183">
                  <c:v>32469.07</c:v>
                </c:pt>
                <c:pt idx="218184">
                  <c:v>31302.16</c:v>
                </c:pt>
                <c:pt idx="218185">
                  <c:v>31008.06</c:v>
                </c:pt>
                <c:pt idx="218186">
                  <c:v>30823.35</c:v>
                </c:pt>
                <c:pt idx="218187">
                  <c:v>28254.17</c:v>
                </c:pt>
                <c:pt idx="218188">
                  <c:v>27358.26</c:v>
                </c:pt>
                <c:pt idx="218189">
                  <c:v>29530.1</c:v>
                </c:pt>
                <c:pt idx="218190">
                  <c:v>29381.52</c:v>
                </c:pt>
                <c:pt idx="218191">
                  <c:v>30697.84</c:v>
                </c:pt>
                <c:pt idx="218192">
                  <c:v>31873.79</c:v>
                </c:pt>
                <c:pt idx="218193">
                  <c:v>32717.119999999999</c:v>
                </c:pt>
                <c:pt idx="218194">
                  <c:v>31483.74</c:v>
                </c:pt>
                <c:pt idx="218195">
                  <c:v>29426.69</c:v>
                </c:pt>
                <c:pt idx="218196">
                  <c:v>28941.16</c:v>
                </c:pt>
                <c:pt idx="218197">
                  <c:v>31523.759999999998</c:v>
                </c:pt>
                <c:pt idx="218198">
                  <c:v>30131.61</c:v>
                </c:pt>
                <c:pt idx="218199">
                  <c:v>25874.43</c:v>
                </c:pt>
                <c:pt idx="218200">
                  <c:v>34424.980000000003</c:v>
                </c:pt>
                <c:pt idx="218201">
                  <c:v>30305.3</c:v>
                </c:pt>
                <c:pt idx="218202">
                  <c:v>36447.019999999997</c:v>
                </c:pt>
                <c:pt idx="218203">
                  <c:v>43062.14</c:v>
                </c:pt>
                <c:pt idx="218204">
                  <c:v>49482.06</c:v>
                </c:pt>
                <c:pt idx="218205">
                  <c:v>32721.86</c:v>
                </c:pt>
                <c:pt idx="218206">
                  <c:v>32557.74</c:v>
                </c:pt>
                <c:pt idx="218207">
                  <c:v>26357.55</c:v>
                </c:pt>
                <c:pt idx="218208">
                  <c:v>31278.44</c:v>
                </c:pt>
                <c:pt idx="218209">
                  <c:v>23707.46</c:v>
                </c:pt>
                <c:pt idx="218210">
                  <c:v>24011.93</c:v>
                </c:pt>
                <c:pt idx="218211">
                  <c:v>29416.29</c:v>
                </c:pt>
                <c:pt idx="218212">
                  <c:v>25737.58</c:v>
                </c:pt>
                <c:pt idx="218213">
                  <c:v>26216.26</c:v>
                </c:pt>
                <c:pt idx="218214">
                  <c:v>25411.35</c:v>
                </c:pt>
                <c:pt idx="218215">
                  <c:v>28367.26</c:v>
                </c:pt>
                <c:pt idx="218216">
                  <c:v>30203.01</c:v>
                </c:pt>
                <c:pt idx="218217">
                  <c:v>33849.78</c:v>
                </c:pt>
                <c:pt idx="218218">
                  <c:v>29320.080000000002</c:v>
                </c:pt>
                <c:pt idx="218219">
                  <c:v>31419.37</c:v>
                </c:pt>
                <c:pt idx="218220">
                  <c:v>28819.52</c:v>
                </c:pt>
                <c:pt idx="218221">
                  <c:v>31369.03</c:v>
                </c:pt>
                <c:pt idx="218222">
                  <c:v>31410.79</c:v>
                </c:pt>
                <c:pt idx="218223">
                  <c:v>31855.29</c:v>
                </c:pt>
                <c:pt idx="218224">
                  <c:v>34245.46</c:v>
                </c:pt>
                <c:pt idx="218225">
                  <c:v>35531.449999999997</c:v>
                </c:pt>
                <c:pt idx="218226">
                  <c:v>39496.11</c:v>
                </c:pt>
                <c:pt idx="218227">
                  <c:v>32580.28</c:v>
                </c:pt>
                <c:pt idx="218228">
                  <c:v>35329.25</c:v>
                </c:pt>
                <c:pt idx="218229">
                  <c:v>35193.51</c:v>
                </c:pt>
                <c:pt idx="218230">
                  <c:v>33862.71</c:v>
                </c:pt>
                <c:pt idx="218231">
                  <c:v>35945.410000000003</c:v>
                </c:pt>
                <c:pt idx="218232">
                  <c:v>37399.24</c:v>
                </c:pt>
                <c:pt idx="218233">
                  <c:v>32030.09</c:v>
                </c:pt>
                <c:pt idx="218234">
                  <c:v>31891.02</c:v>
                </c:pt>
                <c:pt idx="218235">
                  <c:v>33740.35</c:v>
                </c:pt>
                <c:pt idx="218236">
                  <c:v>31936.06</c:v>
                </c:pt>
                <c:pt idx="218237">
                  <c:v>32322.5</c:v>
                </c:pt>
                <c:pt idx="218238">
                  <c:v>29400.78</c:v>
                </c:pt>
                <c:pt idx="218239">
                  <c:v>31238.33</c:v>
                </c:pt>
                <c:pt idx="218240">
                  <c:v>31112.52</c:v>
                </c:pt>
                <c:pt idx="218241">
                  <c:v>30705.11</c:v>
                </c:pt>
                <c:pt idx="218242">
                  <c:v>29486.43</c:v>
                </c:pt>
                <c:pt idx="218243">
                  <c:v>30104.47</c:v>
                </c:pt>
                <c:pt idx="218244">
                  <c:v>30667.56</c:v>
                </c:pt>
                <c:pt idx="218245">
                  <c:v>31915.33</c:v>
                </c:pt>
                <c:pt idx="218246">
                  <c:v>31201.32</c:v>
                </c:pt>
                <c:pt idx="218247">
                  <c:v>29590.68</c:v>
                </c:pt>
                <c:pt idx="218248">
                  <c:v>27794.799999999999</c:v>
                </c:pt>
                <c:pt idx="218249">
                  <c:v>31672.77</c:v>
                </c:pt>
                <c:pt idx="218250">
                  <c:v>31241.16</c:v>
                </c:pt>
                <c:pt idx="218251">
                  <c:v>26268.36</c:v>
                </c:pt>
                <c:pt idx="218252">
                  <c:v>23334.27</c:v>
                </c:pt>
                <c:pt idx="218253">
                  <c:v>24621.37</c:v>
                </c:pt>
                <c:pt idx="218254">
                  <c:v>25979.360000000001</c:v>
                </c:pt>
                <c:pt idx="218255">
                  <c:v>22599.74</c:v>
                </c:pt>
                <c:pt idx="218256">
                  <c:v>24107.16</c:v>
                </c:pt>
                <c:pt idx="218257">
                  <c:v>23214.45</c:v>
                </c:pt>
                <c:pt idx="218258">
                  <c:v>24667.7</c:v>
                </c:pt>
                <c:pt idx="218259">
                  <c:v>24266.87</c:v>
                </c:pt>
                <c:pt idx="218260">
                  <c:v>26604.29</c:v>
                </c:pt>
                <c:pt idx="218261">
                  <c:v>25466.400000000001</c:v>
                </c:pt>
                <c:pt idx="218262">
                  <c:v>39921.01</c:v>
                </c:pt>
                <c:pt idx="218263">
                  <c:v>26399.23</c:v>
                </c:pt>
                <c:pt idx="218264">
                  <c:v>33482.86</c:v>
                </c:pt>
                <c:pt idx="218265">
                  <c:v>100696.33</c:v>
                </c:pt>
                <c:pt idx="218266">
                  <c:v>47824.01</c:v>
                </c:pt>
                <c:pt idx="218267">
                  <c:v>36989.96</c:v>
                </c:pt>
                <c:pt idx="218268">
                  <c:v>32968.050000000003</c:v>
                </c:pt>
                <c:pt idx="218269">
                  <c:v>41170.49</c:v>
                </c:pt>
                <c:pt idx="218270">
                  <c:v>41920.769999999997</c:v>
                </c:pt>
                <c:pt idx="218271">
                  <c:v>136882.72</c:v>
                </c:pt>
                <c:pt idx="218272">
                  <c:v>55123.87</c:v>
                </c:pt>
                <c:pt idx="218273">
                  <c:v>31460.93</c:v>
                </c:pt>
                <c:pt idx="218274">
                  <c:v>32229.49</c:v>
                </c:pt>
                <c:pt idx="218275">
                  <c:v>34350.43</c:v>
                </c:pt>
                <c:pt idx="218276">
                  <c:v>29111.88</c:v>
                </c:pt>
                <c:pt idx="218277">
                  <c:v>30932.06</c:v>
                </c:pt>
                <c:pt idx="218278">
                  <c:v>42981.52</c:v>
                </c:pt>
                <c:pt idx="218279">
                  <c:v>38526.11</c:v>
                </c:pt>
                <c:pt idx="218280">
                  <c:v>29393.74</c:v>
                </c:pt>
                <c:pt idx="218281">
                  <c:v>26182.33</c:v>
                </c:pt>
                <c:pt idx="218282">
                  <c:v>24063.919999999998</c:v>
                </c:pt>
                <c:pt idx="218283">
                  <c:v>19785.48</c:v>
                </c:pt>
                <c:pt idx="218284">
                  <c:v>23635.53</c:v>
                </c:pt>
                <c:pt idx="218285">
                  <c:v>25556.21</c:v>
                </c:pt>
                <c:pt idx="218286">
                  <c:v>26075.8</c:v>
                </c:pt>
                <c:pt idx="218287">
                  <c:v>24779.88</c:v>
                </c:pt>
                <c:pt idx="218288">
                  <c:v>25832.21</c:v>
                </c:pt>
                <c:pt idx="218289">
                  <c:v>28946.38</c:v>
                </c:pt>
                <c:pt idx="218290">
                  <c:v>25299.33</c:v>
                </c:pt>
                <c:pt idx="218291">
                  <c:v>33087.1</c:v>
                </c:pt>
                <c:pt idx="218292">
                  <c:v>35274.410000000003</c:v>
                </c:pt>
                <c:pt idx="218293">
                  <c:v>34800.71</c:v>
                </c:pt>
                <c:pt idx="218294">
                  <c:v>36377.19</c:v>
                </c:pt>
                <c:pt idx="218295">
                  <c:v>44281.33</c:v>
                </c:pt>
                <c:pt idx="218296">
                  <c:v>23296.92</c:v>
                </c:pt>
                <c:pt idx="218297">
                  <c:v>26528.959999999999</c:v>
                </c:pt>
                <c:pt idx="218298">
                  <c:v>24189.01</c:v>
                </c:pt>
                <c:pt idx="218299">
                  <c:v>25996.34</c:v>
                </c:pt>
                <c:pt idx="218300">
                  <c:v>25811.94</c:v>
                </c:pt>
                <c:pt idx="218301">
                  <c:v>23219.83</c:v>
                </c:pt>
                <c:pt idx="218302">
                  <c:v>20548.86</c:v>
                </c:pt>
                <c:pt idx="218303">
                  <c:v>23817.09</c:v>
                </c:pt>
                <c:pt idx="218304">
                  <c:v>23020.85</c:v>
                </c:pt>
                <c:pt idx="218305">
                  <c:v>19552.04</c:v>
                </c:pt>
                <c:pt idx="218306">
                  <c:v>17352.72</c:v>
                </c:pt>
                <c:pt idx="218307">
                  <c:v>20082.7</c:v>
                </c:pt>
                <c:pt idx="218308">
                  <c:v>18342.82</c:v>
                </c:pt>
                <c:pt idx="218309">
                  <c:v>17573.68</c:v>
                </c:pt>
                <c:pt idx="218310">
                  <c:v>19652.41</c:v>
                </c:pt>
                <c:pt idx="218311">
                  <c:v>20133.11</c:v>
                </c:pt>
                <c:pt idx="218312">
                  <c:v>20521.330000000002</c:v>
                </c:pt>
                <c:pt idx="218313">
                  <c:v>25926.16</c:v>
                </c:pt>
                <c:pt idx="218314">
                  <c:v>26845.86</c:v>
                </c:pt>
                <c:pt idx="218315">
                  <c:v>26676.45</c:v>
                </c:pt>
                <c:pt idx="218316">
                  <c:v>33336.080000000002</c:v>
                </c:pt>
                <c:pt idx="218317">
                  <c:v>40568.71</c:v>
                </c:pt>
                <c:pt idx="218318">
                  <c:v>95035.42</c:v>
                </c:pt>
                <c:pt idx="218319">
                  <c:v>51588.6</c:v>
                </c:pt>
                <c:pt idx="218320">
                  <c:v>37904.47</c:v>
                </c:pt>
                <c:pt idx="218321">
                  <c:v>35219.83</c:v>
                </c:pt>
                <c:pt idx="218322">
                  <c:v>36264.71</c:v>
                </c:pt>
                <c:pt idx="218323">
                  <c:v>47093.69</c:v>
                </c:pt>
                <c:pt idx="218324">
                  <c:v>44209.88</c:v>
                </c:pt>
                <c:pt idx="218325">
                  <c:v>53771.46</c:v>
                </c:pt>
                <c:pt idx="218326">
                  <c:v>31784.560000000001</c:v>
                </c:pt>
                <c:pt idx="218327">
                  <c:v>30880.06</c:v>
                </c:pt>
                <c:pt idx="218328">
                  <c:v>27043.7</c:v>
                </c:pt>
                <c:pt idx="218329">
                  <c:v>30306.35</c:v>
                </c:pt>
                <c:pt idx="218330">
                  <c:v>41784.870000000003</c:v>
                </c:pt>
                <c:pt idx="218331">
                  <c:v>33444.839999999997</c:v>
                </c:pt>
                <c:pt idx="218332">
                  <c:v>27930.09</c:v>
                </c:pt>
                <c:pt idx="218333">
                  <c:v>22795.79</c:v>
                </c:pt>
                <c:pt idx="218334">
                  <c:v>23824.21</c:v>
                </c:pt>
                <c:pt idx="218335">
                  <c:v>24171.79</c:v>
                </c:pt>
                <c:pt idx="218336">
                  <c:v>29452.16</c:v>
                </c:pt>
                <c:pt idx="218337">
                  <c:v>21441.97</c:v>
                </c:pt>
                <c:pt idx="218338">
                  <c:v>26728.15</c:v>
                </c:pt>
                <c:pt idx="218339">
                  <c:v>28460.18</c:v>
                </c:pt>
                <c:pt idx="218340">
                  <c:v>30430.17</c:v>
                </c:pt>
                <c:pt idx="218341">
                  <c:v>28036.080000000002</c:v>
                </c:pt>
                <c:pt idx="218342">
                  <c:v>25082.79</c:v>
                </c:pt>
                <c:pt idx="218343">
                  <c:v>32778.89</c:v>
                </c:pt>
                <c:pt idx="218344">
                  <c:v>29798.5</c:v>
                </c:pt>
                <c:pt idx="218345">
                  <c:v>35450.46</c:v>
                </c:pt>
                <c:pt idx="218346">
                  <c:v>34963.15</c:v>
                </c:pt>
                <c:pt idx="218347">
                  <c:v>43143.64</c:v>
                </c:pt>
                <c:pt idx="218348">
                  <c:v>23141.8</c:v>
                </c:pt>
                <c:pt idx="218349">
                  <c:v>26628.55</c:v>
                </c:pt>
                <c:pt idx="218350">
                  <c:v>22622.52</c:v>
                </c:pt>
                <c:pt idx="218351">
                  <c:v>28151.49</c:v>
                </c:pt>
                <c:pt idx="218352">
                  <c:v>22916.69</c:v>
                </c:pt>
                <c:pt idx="218353">
                  <c:v>20944.97</c:v>
                </c:pt>
                <c:pt idx="218354">
                  <c:v>23828.18</c:v>
                </c:pt>
                <c:pt idx="218355">
                  <c:v>21735.84</c:v>
                </c:pt>
                <c:pt idx="218356">
                  <c:v>21497.68</c:v>
                </c:pt>
                <c:pt idx="218357">
                  <c:v>21566.26</c:v>
                </c:pt>
                <c:pt idx="218358">
                  <c:v>19952.88</c:v>
                </c:pt>
                <c:pt idx="218359">
                  <c:v>18825.740000000002</c:v>
                </c:pt>
                <c:pt idx="218360">
                  <c:v>23987.98</c:v>
                </c:pt>
                <c:pt idx="218361">
                  <c:v>20264.41</c:v>
                </c:pt>
                <c:pt idx="218362">
                  <c:v>23337.95</c:v>
                </c:pt>
                <c:pt idx="218363">
                  <c:v>18410.28</c:v>
                </c:pt>
                <c:pt idx="218364">
                  <c:v>29992.58</c:v>
                </c:pt>
                <c:pt idx="218365">
                  <c:v>21839.79</c:v>
                </c:pt>
                <c:pt idx="218366">
                  <c:v>20866.43</c:v>
                </c:pt>
                <c:pt idx="218367">
                  <c:v>21861.23</c:v>
                </c:pt>
                <c:pt idx="218368">
                  <c:v>25599.66</c:v>
                </c:pt>
                <c:pt idx="218369">
                  <c:v>60410.8</c:v>
                </c:pt>
                <c:pt idx="218370">
                  <c:v>52733.84</c:v>
                </c:pt>
                <c:pt idx="218371">
                  <c:v>35916.199999999997</c:v>
                </c:pt>
                <c:pt idx="218372">
                  <c:v>41420.94</c:v>
                </c:pt>
                <c:pt idx="218373">
                  <c:v>78530.7</c:v>
                </c:pt>
                <c:pt idx="218374">
                  <c:v>31719.37</c:v>
                </c:pt>
                <c:pt idx="218375">
                  <c:v>43955.65</c:v>
                </c:pt>
                <c:pt idx="218376">
                  <c:v>38690.239999999998</c:v>
                </c:pt>
                <c:pt idx="218377">
                  <c:v>35824.410000000003</c:v>
                </c:pt>
                <c:pt idx="218378">
                  <c:v>25975.95</c:v>
                </c:pt>
                <c:pt idx="218379">
                  <c:v>30698.71</c:v>
                </c:pt>
                <c:pt idx="218380">
                  <c:v>30570.02</c:v>
                </c:pt>
                <c:pt idx="218381">
                  <c:v>28935.13</c:v>
                </c:pt>
                <c:pt idx="218382">
                  <c:v>35235.46</c:v>
                </c:pt>
                <c:pt idx="218383">
                  <c:v>27112.19</c:v>
                </c:pt>
                <c:pt idx="218384">
                  <c:v>23942.68</c:v>
                </c:pt>
                <c:pt idx="218385">
                  <c:v>21527.48</c:v>
                </c:pt>
                <c:pt idx="218386">
                  <c:v>20586.28</c:v>
                </c:pt>
                <c:pt idx="218387">
                  <c:v>23732.98</c:v>
                </c:pt>
                <c:pt idx="218388">
                  <c:v>25715.1</c:v>
                </c:pt>
                <c:pt idx="218389">
                  <c:v>30022.97</c:v>
                </c:pt>
                <c:pt idx="218390">
                  <c:v>25569.87</c:v>
                </c:pt>
                <c:pt idx="218391">
                  <c:v>25080.959999999999</c:v>
                </c:pt>
                <c:pt idx="218392">
                  <c:v>5617.9</c:v>
                </c:pt>
                <c:pt idx="218393">
                  <c:v>5323.2</c:v>
                </c:pt>
                <c:pt idx="218394">
                  <c:v>4538.22</c:v>
                </c:pt>
                <c:pt idx="218395">
                  <c:v>5607.75</c:v>
                </c:pt>
                <c:pt idx="218396">
                  <c:v>5987.3</c:v>
                </c:pt>
                <c:pt idx="218397">
                  <c:v>7129.9</c:v>
                </c:pt>
                <c:pt idx="218398">
                  <c:v>6302.24</c:v>
                </c:pt>
                <c:pt idx="218399">
                  <c:v>6715.44</c:v>
                </c:pt>
                <c:pt idx="218400">
                  <c:v>6717.38</c:v>
                </c:pt>
                <c:pt idx="218401">
                  <c:v>7241.92</c:v>
                </c:pt>
                <c:pt idx="218402">
                  <c:v>7395.67</c:v>
                </c:pt>
                <c:pt idx="218403">
                  <c:v>7547.24</c:v>
                </c:pt>
                <c:pt idx="218404">
                  <c:v>7402.38</c:v>
                </c:pt>
                <c:pt idx="218405">
                  <c:v>7743.6</c:v>
                </c:pt>
                <c:pt idx="218406">
                  <c:v>8005.89</c:v>
                </c:pt>
                <c:pt idx="218407">
                  <c:v>8332.51</c:v>
                </c:pt>
                <c:pt idx="218408">
                  <c:v>8633.81</c:v>
                </c:pt>
                <c:pt idx="218409">
                  <c:v>9308.0300000000007</c:v>
                </c:pt>
                <c:pt idx="218410">
                  <c:v>8279.01</c:v>
                </c:pt>
                <c:pt idx="218411">
                  <c:v>8285.49</c:v>
                </c:pt>
                <c:pt idx="218412">
                  <c:v>8424.6299999999992</c:v>
                </c:pt>
                <c:pt idx="218413">
                  <c:v>8815.4</c:v>
                </c:pt>
                <c:pt idx="218414">
                  <c:v>6974.57</c:v>
                </c:pt>
                <c:pt idx="218415">
                  <c:v>7676.27</c:v>
                </c:pt>
                <c:pt idx="218416">
                  <c:v>8727.07</c:v>
                </c:pt>
                <c:pt idx="218417">
                  <c:v>8423.5499999999993</c:v>
                </c:pt>
                <c:pt idx="218418">
                  <c:v>8530.5300000000007</c:v>
                </c:pt>
                <c:pt idx="218419">
                  <c:v>8247.0499999999993</c:v>
                </c:pt>
                <c:pt idx="218420">
                  <c:v>8569.09</c:v>
                </c:pt>
                <c:pt idx="218421">
                  <c:v>8646.3799999999992</c:v>
                </c:pt>
                <c:pt idx="218422">
                  <c:v>7217.03</c:v>
                </c:pt>
                <c:pt idx="218423">
                  <c:v>8357.7900000000009</c:v>
                </c:pt>
                <c:pt idx="218424">
                  <c:v>6684.28</c:v>
                </c:pt>
                <c:pt idx="218425">
                  <c:v>6827.9</c:v>
                </c:pt>
                <c:pt idx="218426">
                  <c:v>5257.71</c:v>
                </c:pt>
                <c:pt idx="218427">
                  <c:v>4883.38</c:v>
                </c:pt>
                <c:pt idx="218428">
                  <c:v>4719</c:v>
                </c:pt>
                <c:pt idx="218429">
                  <c:v>4828.9399999999996</c:v>
                </c:pt>
                <c:pt idx="218430">
                  <c:v>4884.63</c:v>
                </c:pt>
                <c:pt idx="218431">
                  <c:v>4625.29</c:v>
                </c:pt>
                <c:pt idx="218432">
                  <c:v>4073.44</c:v>
                </c:pt>
                <c:pt idx="218433">
                  <c:v>3896.67</c:v>
                </c:pt>
                <c:pt idx="218434">
                  <c:v>3833.73</c:v>
                </c:pt>
                <c:pt idx="218435">
                  <c:v>3359.2</c:v>
                </c:pt>
                <c:pt idx="218436">
                  <c:v>3346.53</c:v>
                </c:pt>
                <c:pt idx="218437">
                  <c:v>3314.33</c:v>
                </c:pt>
                <c:pt idx="218438">
                  <c:v>3397.82</c:v>
                </c:pt>
                <c:pt idx="218439">
                  <c:v>2540.2199999999998</c:v>
                </c:pt>
                <c:pt idx="218440">
                  <c:v>2883.47</c:v>
                </c:pt>
                <c:pt idx="218441">
                  <c:v>3172.51</c:v>
                </c:pt>
                <c:pt idx="218442">
                  <c:v>2796.89</c:v>
                </c:pt>
                <c:pt idx="218443">
                  <c:v>3048.69</c:v>
                </c:pt>
                <c:pt idx="218444">
                  <c:v>3183.78</c:v>
                </c:pt>
                <c:pt idx="218445">
                  <c:v>3294.74</c:v>
                </c:pt>
                <c:pt idx="218446">
                  <c:v>3655.81</c:v>
                </c:pt>
                <c:pt idx="218447">
                  <c:v>3877.02</c:v>
                </c:pt>
                <c:pt idx="218448">
                  <c:v>3839.01</c:v>
                </c:pt>
                <c:pt idx="218449">
                  <c:v>2968.51</c:v>
                </c:pt>
                <c:pt idx="218450">
                  <c:v>4218.29</c:v>
                </c:pt>
                <c:pt idx="218451">
                  <c:v>3794.29</c:v>
                </c:pt>
                <c:pt idx="218452">
                  <c:v>4604.3</c:v>
                </c:pt>
                <c:pt idx="218453">
                  <c:v>3868.06</c:v>
                </c:pt>
                <c:pt idx="218454">
                  <c:v>4885.18</c:v>
                </c:pt>
                <c:pt idx="218455">
                  <c:v>5669.54</c:v>
                </c:pt>
                <c:pt idx="218456">
                  <c:v>5177.0600000000004</c:v>
                </c:pt>
                <c:pt idx="218457">
                  <c:v>5882.57</c:v>
                </c:pt>
                <c:pt idx="218458">
                  <c:v>5493.52</c:v>
                </c:pt>
                <c:pt idx="218459">
                  <c:v>6264.28</c:v>
                </c:pt>
                <c:pt idx="218460">
                  <c:v>5758.11</c:v>
                </c:pt>
                <c:pt idx="218461">
                  <c:v>7000.63</c:v>
                </c:pt>
                <c:pt idx="218462">
                  <c:v>6424.94</c:v>
                </c:pt>
                <c:pt idx="218463">
                  <c:v>5601.56</c:v>
                </c:pt>
                <c:pt idx="218464">
                  <c:v>6359.74</c:v>
                </c:pt>
                <c:pt idx="218465">
                  <c:v>6416.87</c:v>
                </c:pt>
                <c:pt idx="218466">
                  <c:v>6220.67</c:v>
                </c:pt>
                <c:pt idx="218467">
                  <c:v>7122.27</c:v>
                </c:pt>
                <c:pt idx="218468">
                  <c:v>6281.21</c:v>
                </c:pt>
                <c:pt idx="218469">
                  <c:v>7203.07</c:v>
                </c:pt>
                <c:pt idx="218470">
                  <c:v>6269.56</c:v>
                </c:pt>
                <c:pt idx="218471">
                  <c:v>5404.35</c:v>
                </c:pt>
                <c:pt idx="218472">
                  <c:v>5893.28</c:v>
                </c:pt>
                <c:pt idx="218473">
                  <c:v>7224.17</c:v>
                </c:pt>
                <c:pt idx="218474">
                  <c:v>6017.99</c:v>
                </c:pt>
                <c:pt idx="218475">
                  <c:v>5304.25</c:v>
                </c:pt>
                <c:pt idx="218476">
                  <c:v>7012.39</c:v>
                </c:pt>
                <c:pt idx="218477">
                  <c:v>6306.69</c:v>
                </c:pt>
                <c:pt idx="218478">
                  <c:v>5097.84</c:v>
                </c:pt>
                <c:pt idx="218479">
                  <c:v>5906.16</c:v>
                </c:pt>
                <c:pt idx="218480">
                  <c:v>5044.95</c:v>
                </c:pt>
                <c:pt idx="218481">
                  <c:v>6158.8</c:v>
                </c:pt>
                <c:pt idx="218482">
                  <c:v>5537.42</c:v>
                </c:pt>
                <c:pt idx="218483">
                  <c:v>4613.8500000000004</c:v>
                </c:pt>
                <c:pt idx="218484">
                  <c:v>4727.63</c:v>
                </c:pt>
                <c:pt idx="218485">
                  <c:v>4184.3</c:v>
                </c:pt>
                <c:pt idx="218486">
                  <c:v>3233.03</c:v>
                </c:pt>
                <c:pt idx="218487">
                  <c:v>3124.52</c:v>
                </c:pt>
                <c:pt idx="218488">
                  <c:v>3520.98</c:v>
                </c:pt>
                <c:pt idx="218489">
                  <c:v>3551.3</c:v>
                </c:pt>
                <c:pt idx="218490">
                  <c:v>3350.48</c:v>
                </c:pt>
                <c:pt idx="218491">
                  <c:v>2564.0700000000002</c:v>
                </c:pt>
                <c:pt idx="218492">
                  <c:v>3019.07</c:v>
                </c:pt>
                <c:pt idx="218493">
                  <c:v>2838.09</c:v>
                </c:pt>
                <c:pt idx="218494">
                  <c:v>3074.36</c:v>
                </c:pt>
                <c:pt idx="218495">
                  <c:v>3188.51</c:v>
                </c:pt>
                <c:pt idx="218496">
                  <c:v>4392.2700000000004</c:v>
                </c:pt>
                <c:pt idx="218497">
                  <c:v>3938.2</c:v>
                </c:pt>
                <c:pt idx="218498">
                  <c:v>3343.77</c:v>
                </c:pt>
                <c:pt idx="218499">
                  <c:v>4023.66</c:v>
                </c:pt>
                <c:pt idx="218500">
                  <c:v>4238.6000000000004</c:v>
                </c:pt>
                <c:pt idx="218501">
                  <c:v>4132.68</c:v>
                </c:pt>
                <c:pt idx="218502">
                  <c:v>4386.1899999999996</c:v>
                </c:pt>
                <c:pt idx="218503">
                  <c:v>5300.23</c:v>
                </c:pt>
                <c:pt idx="218504">
                  <c:v>4713.6499999999996</c:v>
                </c:pt>
                <c:pt idx="218505">
                  <c:v>4752.08</c:v>
                </c:pt>
                <c:pt idx="218506">
                  <c:v>5163.71</c:v>
                </c:pt>
                <c:pt idx="218507">
                  <c:v>6324.62</c:v>
                </c:pt>
                <c:pt idx="218508">
                  <c:v>6133.11</c:v>
                </c:pt>
                <c:pt idx="218509">
                  <c:v>5959.22</c:v>
                </c:pt>
                <c:pt idx="218510">
                  <c:v>6054.68</c:v>
                </c:pt>
                <c:pt idx="218511">
                  <c:v>6618.55</c:v>
                </c:pt>
                <c:pt idx="218512">
                  <c:v>7096.41</c:v>
                </c:pt>
                <c:pt idx="218513">
                  <c:v>7665.83</c:v>
                </c:pt>
                <c:pt idx="218514">
                  <c:v>7063.27</c:v>
                </c:pt>
                <c:pt idx="218515">
                  <c:v>7115.54</c:v>
                </c:pt>
                <c:pt idx="218516">
                  <c:v>6802.84</c:v>
                </c:pt>
                <c:pt idx="218517">
                  <c:v>6901.49</c:v>
                </c:pt>
                <c:pt idx="218518">
                  <c:v>6369.84</c:v>
                </c:pt>
                <c:pt idx="218519">
                  <c:v>7687.49</c:v>
                </c:pt>
                <c:pt idx="218520">
                  <c:v>6490.03</c:v>
                </c:pt>
                <c:pt idx="218521">
                  <c:v>5413.81</c:v>
                </c:pt>
                <c:pt idx="218522">
                  <c:v>6692.2</c:v>
                </c:pt>
                <c:pt idx="218523">
                  <c:v>6326.42</c:v>
                </c:pt>
                <c:pt idx="218524">
                  <c:v>5977.97</c:v>
                </c:pt>
                <c:pt idx="218525">
                  <c:v>7064.25</c:v>
                </c:pt>
                <c:pt idx="218526">
                  <c:v>6662.41</c:v>
                </c:pt>
                <c:pt idx="218527">
                  <c:v>6460.31</c:v>
                </c:pt>
                <c:pt idx="218528">
                  <c:v>5128.78</c:v>
                </c:pt>
                <c:pt idx="218529">
                  <c:v>5049.49</c:v>
                </c:pt>
                <c:pt idx="218530">
                  <c:v>5048.2</c:v>
                </c:pt>
                <c:pt idx="218531">
                  <c:v>4825.0600000000004</c:v>
                </c:pt>
                <c:pt idx="218532">
                  <c:v>4209</c:v>
                </c:pt>
                <c:pt idx="218533">
                  <c:v>5036.5200000000004</c:v>
                </c:pt>
                <c:pt idx="218534">
                  <c:v>5510.37</c:v>
                </c:pt>
                <c:pt idx="218535">
                  <c:v>46901.3</c:v>
                </c:pt>
                <c:pt idx="218536">
                  <c:v>42274.67</c:v>
                </c:pt>
                <c:pt idx="218537">
                  <c:v>42184.4</c:v>
                </c:pt>
                <c:pt idx="218538">
                  <c:v>39123.18</c:v>
                </c:pt>
                <c:pt idx="218539">
                  <c:v>46353.89</c:v>
                </c:pt>
                <c:pt idx="218540">
                  <c:v>44488.22</c:v>
                </c:pt>
                <c:pt idx="218541">
                  <c:v>39377.599999999999</c:v>
                </c:pt>
                <c:pt idx="218542">
                  <c:v>40032.04</c:v>
                </c:pt>
                <c:pt idx="218543">
                  <c:v>42398.89</c:v>
                </c:pt>
                <c:pt idx="218544">
                  <c:v>38321.71</c:v>
                </c:pt>
                <c:pt idx="218545">
                  <c:v>46453.42</c:v>
                </c:pt>
                <c:pt idx="218546">
                  <c:v>44030.28</c:v>
                </c:pt>
                <c:pt idx="218547">
                  <c:v>38215.81</c:v>
                </c:pt>
                <c:pt idx="218548">
                  <c:v>42680.78</c:v>
                </c:pt>
                <c:pt idx="218549">
                  <c:v>40034.14</c:v>
                </c:pt>
                <c:pt idx="218550">
                  <c:v>40045.18</c:v>
                </c:pt>
                <c:pt idx="218551">
                  <c:v>41363.29</c:v>
                </c:pt>
                <c:pt idx="218552">
                  <c:v>49506.78</c:v>
                </c:pt>
                <c:pt idx="218553">
                  <c:v>43686.559999999998</c:v>
                </c:pt>
                <c:pt idx="218554">
                  <c:v>44747.3</c:v>
                </c:pt>
                <c:pt idx="218555">
                  <c:v>41356.949999999997</c:v>
                </c:pt>
                <c:pt idx="218556">
                  <c:v>48544.56</c:v>
                </c:pt>
                <c:pt idx="218557">
                  <c:v>37730.6</c:v>
                </c:pt>
                <c:pt idx="218558">
                  <c:v>46316.91</c:v>
                </c:pt>
                <c:pt idx="218559">
                  <c:v>43175.02</c:v>
                </c:pt>
                <c:pt idx="218560">
                  <c:v>42557.58</c:v>
                </c:pt>
                <c:pt idx="218561">
                  <c:v>44740.85</c:v>
                </c:pt>
                <c:pt idx="218562">
                  <c:v>42197.13</c:v>
                </c:pt>
                <c:pt idx="218563">
                  <c:v>47159.08</c:v>
                </c:pt>
                <c:pt idx="218564">
                  <c:v>53313.74</c:v>
                </c:pt>
                <c:pt idx="218565">
                  <c:v>48996.58</c:v>
                </c:pt>
                <c:pt idx="218566">
                  <c:v>43924.03</c:v>
                </c:pt>
                <c:pt idx="218567">
                  <c:v>40193.519999999997</c:v>
                </c:pt>
                <c:pt idx="218568">
                  <c:v>37298.980000000003</c:v>
                </c:pt>
                <c:pt idx="218569">
                  <c:v>39534.82</c:v>
                </c:pt>
                <c:pt idx="218570">
                  <c:v>39197.279999999999</c:v>
                </c:pt>
                <c:pt idx="218571">
                  <c:v>33599.660000000003</c:v>
                </c:pt>
                <c:pt idx="218572">
                  <c:v>33073.72</c:v>
                </c:pt>
                <c:pt idx="218573">
                  <c:v>34902.959999999999</c:v>
                </c:pt>
                <c:pt idx="218574">
                  <c:v>34013.730000000003</c:v>
                </c:pt>
                <c:pt idx="218575">
                  <c:v>35283.550000000003</c:v>
                </c:pt>
                <c:pt idx="218576">
                  <c:v>34168.94</c:v>
                </c:pt>
                <c:pt idx="218577">
                  <c:v>30383.23</c:v>
                </c:pt>
                <c:pt idx="218578">
                  <c:v>32408.04</c:v>
                </c:pt>
                <c:pt idx="218579">
                  <c:v>31906.09</c:v>
                </c:pt>
                <c:pt idx="218580">
                  <c:v>30526.31</c:v>
                </c:pt>
                <c:pt idx="218581">
                  <c:v>30701.73</c:v>
                </c:pt>
                <c:pt idx="218582">
                  <c:v>31146.34</c:v>
                </c:pt>
                <c:pt idx="218583">
                  <c:v>33381.71</c:v>
                </c:pt>
                <c:pt idx="218584">
                  <c:v>30781.83</c:v>
                </c:pt>
                <c:pt idx="218585">
                  <c:v>32701.02</c:v>
                </c:pt>
                <c:pt idx="218586">
                  <c:v>30687.16</c:v>
                </c:pt>
                <c:pt idx="218587">
                  <c:v>30935.09</c:v>
                </c:pt>
                <c:pt idx="218588">
                  <c:v>32331.09</c:v>
                </c:pt>
                <c:pt idx="218589">
                  <c:v>34893.42</c:v>
                </c:pt>
                <c:pt idx="218590">
                  <c:v>35979.870000000003</c:v>
                </c:pt>
                <c:pt idx="218591">
                  <c:v>38746.99</c:v>
                </c:pt>
                <c:pt idx="218592">
                  <c:v>29025.38</c:v>
                </c:pt>
                <c:pt idx="218593">
                  <c:v>33775.339999999997</c:v>
                </c:pt>
                <c:pt idx="218594">
                  <c:v>31348.53</c:v>
                </c:pt>
                <c:pt idx="218595">
                  <c:v>32242.06</c:v>
                </c:pt>
                <c:pt idx="218596">
                  <c:v>33803.61</c:v>
                </c:pt>
                <c:pt idx="218597">
                  <c:v>31261.8</c:v>
                </c:pt>
                <c:pt idx="218598">
                  <c:v>32472.55</c:v>
                </c:pt>
                <c:pt idx="218599">
                  <c:v>29191.1</c:v>
                </c:pt>
                <c:pt idx="218600">
                  <c:v>33026.230000000003</c:v>
                </c:pt>
                <c:pt idx="218601">
                  <c:v>29501.78</c:v>
                </c:pt>
                <c:pt idx="218602">
                  <c:v>35450.93</c:v>
                </c:pt>
                <c:pt idx="218603">
                  <c:v>36139.9</c:v>
                </c:pt>
                <c:pt idx="218604">
                  <c:v>41504.019999999997</c:v>
                </c:pt>
                <c:pt idx="218605">
                  <c:v>34885.910000000003</c:v>
                </c:pt>
                <c:pt idx="218606">
                  <c:v>35907.730000000003</c:v>
                </c:pt>
                <c:pt idx="218607">
                  <c:v>36313.46</c:v>
                </c:pt>
                <c:pt idx="218608">
                  <c:v>41819.69</c:v>
                </c:pt>
                <c:pt idx="218609">
                  <c:v>37253.71</c:v>
                </c:pt>
                <c:pt idx="218610">
                  <c:v>38356.449999999997</c:v>
                </c:pt>
                <c:pt idx="218611">
                  <c:v>37139.839999999997</c:v>
                </c:pt>
                <c:pt idx="218612">
                  <c:v>37998.699999999997</c:v>
                </c:pt>
                <c:pt idx="218613">
                  <c:v>42200.97</c:v>
                </c:pt>
                <c:pt idx="218614">
                  <c:v>39333.89</c:v>
                </c:pt>
                <c:pt idx="218615">
                  <c:v>45345.45</c:v>
                </c:pt>
                <c:pt idx="218616">
                  <c:v>53883.95</c:v>
                </c:pt>
                <c:pt idx="218617">
                  <c:v>45974.65</c:v>
                </c:pt>
                <c:pt idx="218618">
                  <c:v>45871.519999999997</c:v>
                </c:pt>
                <c:pt idx="218619">
                  <c:v>38442.25</c:v>
                </c:pt>
                <c:pt idx="218620">
                  <c:v>37564.14</c:v>
                </c:pt>
                <c:pt idx="218621">
                  <c:v>36670.68</c:v>
                </c:pt>
                <c:pt idx="218622">
                  <c:v>47505.97</c:v>
                </c:pt>
                <c:pt idx="218623">
                  <c:v>37282.25</c:v>
                </c:pt>
                <c:pt idx="218624">
                  <c:v>41696.76</c:v>
                </c:pt>
                <c:pt idx="218625">
                  <c:v>36281.42</c:v>
                </c:pt>
                <c:pt idx="218626">
                  <c:v>37743.11</c:v>
                </c:pt>
                <c:pt idx="218627">
                  <c:v>35909.300000000003</c:v>
                </c:pt>
                <c:pt idx="218628">
                  <c:v>32634.12</c:v>
                </c:pt>
                <c:pt idx="218629">
                  <c:v>30086.18</c:v>
                </c:pt>
                <c:pt idx="218630">
                  <c:v>33243.25</c:v>
                </c:pt>
                <c:pt idx="218631">
                  <c:v>32971.89</c:v>
                </c:pt>
                <c:pt idx="218632">
                  <c:v>32874.160000000003</c:v>
                </c:pt>
                <c:pt idx="218633">
                  <c:v>31409.119999999999</c:v>
                </c:pt>
                <c:pt idx="218634">
                  <c:v>27520.59</c:v>
                </c:pt>
                <c:pt idx="218635">
                  <c:v>34688.230000000003</c:v>
                </c:pt>
                <c:pt idx="218636">
                  <c:v>30709.57</c:v>
                </c:pt>
                <c:pt idx="218637">
                  <c:v>33728.07</c:v>
                </c:pt>
                <c:pt idx="218638">
                  <c:v>28994.31</c:v>
                </c:pt>
                <c:pt idx="218639">
                  <c:v>35152.1</c:v>
                </c:pt>
                <c:pt idx="218640">
                  <c:v>34439.06</c:v>
                </c:pt>
                <c:pt idx="218641">
                  <c:v>35922.949999999997</c:v>
                </c:pt>
                <c:pt idx="218642">
                  <c:v>35334.870000000003</c:v>
                </c:pt>
                <c:pt idx="218643">
                  <c:v>37714.04</c:v>
                </c:pt>
                <c:pt idx="218644">
                  <c:v>36602.68</c:v>
                </c:pt>
                <c:pt idx="218645">
                  <c:v>33098.870000000003</c:v>
                </c:pt>
                <c:pt idx="218646">
                  <c:v>32891.18</c:v>
                </c:pt>
                <c:pt idx="218647">
                  <c:v>34892.21</c:v>
                </c:pt>
                <c:pt idx="218648">
                  <c:v>39029.26</c:v>
                </c:pt>
                <c:pt idx="218649">
                  <c:v>30317.78</c:v>
                </c:pt>
                <c:pt idx="218650">
                  <c:v>35073.1</c:v>
                </c:pt>
                <c:pt idx="218651">
                  <c:v>34796.400000000001</c:v>
                </c:pt>
                <c:pt idx="218652">
                  <c:v>36095.49</c:v>
                </c:pt>
                <c:pt idx="218653">
                  <c:v>33486.269999999997</c:v>
                </c:pt>
                <c:pt idx="218654">
                  <c:v>33265.72</c:v>
                </c:pt>
                <c:pt idx="218655">
                  <c:v>37405.29</c:v>
                </c:pt>
                <c:pt idx="218656">
                  <c:v>39162.769999999997</c:v>
                </c:pt>
                <c:pt idx="218657">
                  <c:v>41418.07</c:v>
                </c:pt>
                <c:pt idx="218658">
                  <c:v>36022.47</c:v>
                </c:pt>
                <c:pt idx="218659">
                  <c:v>35806.89</c:v>
                </c:pt>
                <c:pt idx="218660">
                  <c:v>36525.040000000001</c:v>
                </c:pt>
                <c:pt idx="218661">
                  <c:v>39243.83</c:v>
                </c:pt>
                <c:pt idx="218662">
                  <c:v>37139.17</c:v>
                </c:pt>
                <c:pt idx="218663">
                  <c:v>36811.65</c:v>
                </c:pt>
                <c:pt idx="218664">
                  <c:v>36987.06</c:v>
                </c:pt>
                <c:pt idx="218665">
                  <c:v>39421.550000000003</c:v>
                </c:pt>
                <c:pt idx="218666">
                  <c:v>41118.29</c:v>
                </c:pt>
                <c:pt idx="218667">
                  <c:v>46617.85</c:v>
                </c:pt>
                <c:pt idx="218668">
                  <c:v>54807</c:v>
                </c:pt>
                <c:pt idx="218669">
                  <c:v>49791.19</c:v>
                </c:pt>
                <c:pt idx="218670">
                  <c:v>46501.09</c:v>
                </c:pt>
                <c:pt idx="218671">
                  <c:v>39905.39</c:v>
                </c:pt>
                <c:pt idx="218672">
                  <c:v>39360.61</c:v>
                </c:pt>
                <c:pt idx="218673">
                  <c:v>38907.86</c:v>
                </c:pt>
                <c:pt idx="218674">
                  <c:v>43746.78</c:v>
                </c:pt>
                <c:pt idx="218675">
                  <c:v>40902.74</c:v>
                </c:pt>
                <c:pt idx="218676">
                  <c:v>37233.08</c:v>
                </c:pt>
                <c:pt idx="218677">
                  <c:v>36661.839999999997</c:v>
                </c:pt>
                <c:pt idx="218678">
                  <c:v>32058.85</c:v>
                </c:pt>
                <c:pt idx="218679">
                  <c:v>31687.47</c:v>
                </c:pt>
                <c:pt idx="218680">
                  <c:v>31392.32</c:v>
                </c:pt>
                <c:pt idx="218681">
                  <c:v>27963.79</c:v>
                </c:pt>
                <c:pt idx="218682">
                  <c:v>29718.39</c:v>
                </c:pt>
                <c:pt idx="218683">
                  <c:v>33763.22</c:v>
                </c:pt>
                <c:pt idx="218684">
                  <c:v>27604.33</c:v>
                </c:pt>
                <c:pt idx="218685">
                  <c:v>27963.41</c:v>
                </c:pt>
                <c:pt idx="218686">
                  <c:v>30974.53</c:v>
                </c:pt>
                <c:pt idx="218687">
                  <c:v>24315.43</c:v>
                </c:pt>
                <c:pt idx="218688">
                  <c:v>26991.38</c:v>
                </c:pt>
                <c:pt idx="218689">
                  <c:v>25918.16</c:v>
                </c:pt>
                <c:pt idx="218690">
                  <c:v>22365.41</c:v>
                </c:pt>
                <c:pt idx="218691">
                  <c:v>23989.46</c:v>
                </c:pt>
                <c:pt idx="218692">
                  <c:v>28730.68</c:v>
                </c:pt>
                <c:pt idx="218693">
                  <c:v>23020.89</c:v>
                </c:pt>
                <c:pt idx="218694">
                  <c:v>23724.89</c:v>
                </c:pt>
                <c:pt idx="218695">
                  <c:v>33647.29</c:v>
                </c:pt>
                <c:pt idx="218696">
                  <c:v>30480.2</c:v>
                </c:pt>
                <c:pt idx="218697">
                  <c:v>29716.58</c:v>
                </c:pt>
                <c:pt idx="218698">
                  <c:v>26987.29</c:v>
                </c:pt>
                <c:pt idx="218699">
                  <c:v>30458.46</c:v>
                </c:pt>
                <c:pt idx="218700">
                  <c:v>23876.13</c:v>
                </c:pt>
                <c:pt idx="218701">
                  <c:v>27563.13</c:v>
                </c:pt>
                <c:pt idx="218702">
                  <c:v>25572.7</c:v>
                </c:pt>
                <c:pt idx="218703">
                  <c:v>26809.45</c:v>
                </c:pt>
                <c:pt idx="218704">
                  <c:v>32659.17</c:v>
                </c:pt>
                <c:pt idx="218705">
                  <c:v>30792.31</c:v>
                </c:pt>
                <c:pt idx="218706">
                  <c:v>31960.09</c:v>
                </c:pt>
                <c:pt idx="218707">
                  <c:v>40711.17</c:v>
                </c:pt>
                <c:pt idx="218708">
                  <c:v>31981.98</c:v>
                </c:pt>
                <c:pt idx="218709">
                  <c:v>29015.15</c:v>
                </c:pt>
                <c:pt idx="218710">
                  <c:v>30785.87</c:v>
                </c:pt>
                <c:pt idx="218711">
                  <c:v>28087.25</c:v>
                </c:pt>
                <c:pt idx="218712">
                  <c:v>26851</c:v>
                </c:pt>
                <c:pt idx="218713">
                  <c:v>27338.33</c:v>
                </c:pt>
                <c:pt idx="218714">
                  <c:v>26522.1</c:v>
                </c:pt>
                <c:pt idx="218715">
                  <c:v>28363.48</c:v>
                </c:pt>
                <c:pt idx="218716">
                  <c:v>24498.73</c:v>
                </c:pt>
                <c:pt idx="218717">
                  <c:v>29700.41</c:v>
                </c:pt>
                <c:pt idx="218718">
                  <c:v>37320.85</c:v>
                </c:pt>
                <c:pt idx="218719">
                  <c:v>39103.800000000003</c:v>
                </c:pt>
                <c:pt idx="218720">
                  <c:v>67443.070000000007</c:v>
                </c:pt>
                <c:pt idx="218721">
                  <c:v>50344.71</c:v>
                </c:pt>
                <c:pt idx="218722">
                  <c:v>59296.78</c:v>
                </c:pt>
                <c:pt idx="218723">
                  <c:v>75130.3</c:v>
                </c:pt>
                <c:pt idx="218724">
                  <c:v>104797.21</c:v>
                </c:pt>
                <c:pt idx="218725">
                  <c:v>27333.58</c:v>
                </c:pt>
                <c:pt idx="218726">
                  <c:v>26394.19</c:v>
                </c:pt>
                <c:pt idx="218727">
                  <c:v>24853.88</c:v>
                </c:pt>
                <c:pt idx="218728">
                  <c:v>25072.59</c:v>
                </c:pt>
                <c:pt idx="218729">
                  <c:v>23229.42</c:v>
                </c:pt>
                <c:pt idx="218730">
                  <c:v>25835.41</c:v>
                </c:pt>
                <c:pt idx="218731">
                  <c:v>27953.33</c:v>
                </c:pt>
                <c:pt idx="218732">
                  <c:v>34314.14</c:v>
                </c:pt>
                <c:pt idx="218733">
                  <c:v>30176.48</c:v>
                </c:pt>
                <c:pt idx="218734">
                  <c:v>30056.36</c:v>
                </c:pt>
                <c:pt idx="218735">
                  <c:v>23563.26</c:v>
                </c:pt>
                <c:pt idx="218736">
                  <c:v>29750.6</c:v>
                </c:pt>
                <c:pt idx="218737">
                  <c:v>27543.29</c:v>
                </c:pt>
                <c:pt idx="218738">
                  <c:v>30734.6</c:v>
                </c:pt>
                <c:pt idx="218739">
                  <c:v>30166.57</c:v>
                </c:pt>
                <c:pt idx="218740">
                  <c:v>25701.35</c:v>
                </c:pt>
                <c:pt idx="218741">
                  <c:v>27377.279999999999</c:v>
                </c:pt>
                <c:pt idx="218742">
                  <c:v>24993.51</c:v>
                </c:pt>
                <c:pt idx="218743">
                  <c:v>28705.68</c:v>
                </c:pt>
                <c:pt idx="218744">
                  <c:v>26537.360000000001</c:v>
                </c:pt>
                <c:pt idx="218745">
                  <c:v>27315.31</c:v>
                </c:pt>
                <c:pt idx="218746">
                  <c:v>25950.639999999999</c:v>
                </c:pt>
                <c:pt idx="218747">
                  <c:v>36856.75</c:v>
                </c:pt>
                <c:pt idx="218748">
                  <c:v>32301.79</c:v>
                </c:pt>
                <c:pt idx="218749">
                  <c:v>27655.32</c:v>
                </c:pt>
                <c:pt idx="218750">
                  <c:v>29392.41</c:v>
                </c:pt>
                <c:pt idx="218751">
                  <c:v>29800.63</c:v>
                </c:pt>
                <c:pt idx="218752">
                  <c:v>27080.7</c:v>
                </c:pt>
                <c:pt idx="218753">
                  <c:v>27431.58</c:v>
                </c:pt>
                <c:pt idx="218754">
                  <c:v>27150.62</c:v>
                </c:pt>
                <c:pt idx="218755">
                  <c:v>27627.96</c:v>
                </c:pt>
                <c:pt idx="218756">
                  <c:v>31094.6</c:v>
                </c:pt>
                <c:pt idx="218757">
                  <c:v>32895.089999999997</c:v>
                </c:pt>
                <c:pt idx="218758">
                  <c:v>38343.78</c:v>
                </c:pt>
                <c:pt idx="218759">
                  <c:v>42538.06</c:v>
                </c:pt>
                <c:pt idx="218760">
                  <c:v>37422.949999999997</c:v>
                </c:pt>
                <c:pt idx="218761">
                  <c:v>36677.22</c:v>
                </c:pt>
                <c:pt idx="218762">
                  <c:v>30560.13</c:v>
                </c:pt>
                <c:pt idx="218763">
                  <c:v>28925.63</c:v>
                </c:pt>
                <c:pt idx="218764">
                  <c:v>28071.040000000001</c:v>
                </c:pt>
                <c:pt idx="218765">
                  <c:v>35376.22</c:v>
                </c:pt>
                <c:pt idx="218766">
                  <c:v>26970</c:v>
                </c:pt>
                <c:pt idx="218767">
                  <c:v>34971.980000000003</c:v>
                </c:pt>
                <c:pt idx="218768">
                  <c:v>31751.919999999998</c:v>
                </c:pt>
                <c:pt idx="218769">
                  <c:v>37039.379999999997</c:v>
                </c:pt>
                <c:pt idx="218770">
                  <c:v>38514.410000000003</c:v>
                </c:pt>
                <c:pt idx="218771">
                  <c:v>40769.9</c:v>
                </c:pt>
                <c:pt idx="218772">
                  <c:v>70109.95</c:v>
                </c:pt>
                <c:pt idx="218773">
                  <c:v>43060.98</c:v>
                </c:pt>
                <c:pt idx="218774">
                  <c:v>57629.79</c:v>
                </c:pt>
                <c:pt idx="218775">
                  <c:v>76446.39</c:v>
                </c:pt>
                <c:pt idx="218776">
                  <c:v>99226.06</c:v>
                </c:pt>
                <c:pt idx="218777">
                  <c:v>34882.449999999997</c:v>
                </c:pt>
                <c:pt idx="218778">
                  <c:v>27054.13</c:v>
                </c:pt>
                <c:pt idx="218779">
                  <c:v>25591.85</c:v>
                </c:pt>
                <c:pt idx="218780">
                  <c:v>27738.6</c:v>
                </c:pt>
                <c:pt idx="218781">
                  <c:v>23919.41</c:v>
                </c:pt>
                <c:pt idx="218782">
                  <c:v>28593.65</c:v>
                </c:pt>
                <c:pt idx="218783">
                  <c:v>31196.11</c:v>
                </c:pt>
                <c:pt idx="218784">
                  <c:v>30569.52</c:v>
                </c:pt>
                <c:pt idx="218785">
                  <c:v>29852.89</c:v>
                </c:pt>
                <c:pt idx="218786">
                  <c:v>30546.99</c:v>
                </c:pt>
                <c:pt idx="218787">
                  <c:v>32331.71</c:v>
                </c:pt>
                <c:pt idx="218788">
                  <c:v>27531</c:v>
                </c:pt>
                <c:pt idx="218789">
                  <c:v>25346.05</c:v>
                </c:pt>
                <c:pt idx="218790">
                  <c:v>30445.91</c:v>
                </c:pt>
                <c:pt idx="218791">
                  <c:v>34869.870000000003</c:v>
                </c:pt>
                <c:pt idx="218792">
                  <c:v>27196.98</c:v>
                </c:pt>
                <c:pt idx="218793">
                  <c:v>26965.85</c:v>
                </c:pt>
                <c:pt idx="218794">
                  <c:v>30470.75</c:v>
                </c:pt>
                <c:pt idx="218795">
                  <c:v>32321.64</c:v>
                </c:pt>
                <c:pt idx="218796">
                  <c:v>31801.84</c:v>
                </c:pt>
                <c:pt idx="218797">
                  <c:v>30595.31</c:v>
                </c:pt>
                <c:pt idx="218798">
                  <c:v>31334.23</c:v>
                </c:pt>
                <c:pt idx="218799">
                  <c:v>34126.620000000003</c:v>
                </c:pt>
                <c:pt idx="218800">
                  <c:v>41606.43</c:v>
                </c:pt>
                <c:pt idx="218801">
                  <c:v>33709.120000000003</c:v>
                </c:pt>
                <c:pt idx="218802">
                  <c:v>32574.78</c:v>
                </c:pt>
                <c:pt idx="218803">
                  <c:v>35354.44</c:v>
                </c:pt>
                <c:pt idx="218804">
                  <c:v>36195.730000000003</c:v>
                </c:pt>
                <c:pt idx="218805">
                  <c:v>33456.79</c:v>
                </c:pt>
                <c:pt idx="218806">
                  <c:v>30727.59</c:v>
                </c:pt>
                <c:pt idx="218807">
                  <c:v>32174.799999999999</c:v>
                </c:pt>
                <c:pt idx="218808">
                  <c:v>31672.99</c:v>
                </c:pt>
                <c:pt idx="218809">
                  <c:v>36216.28</c:v>
                </c:pt>
                <c:pt idx="218810">
                  <c:v>37843.300000000003</c:v>
                </c:pt>
                <c:pt idx="218811">
                  <c:v>47209.56</c:v>
                </c:pt>
                <c:pt idx="218812">
                  <c:v>43687.360000000001</c:v>
                </c:pt>
                <c:pt idx="218813">
                  <c:v>35838.04</c:v>
                </c:pt>
                <c:pt idx="218814">
                  <c:v>29934.45</c:v>
                </c:pt>
                <c:pt idx="218815">
                  <c:v>34541.9</c:v>
                </c:pt>
                <c:pt idx="218816">
                  <c:v>33375.21</c:v>
                </c:pt>
                <c:pt idx="218817">
                  <c:v>35776.22</c:v>
                </c:pt>
                <c:pt idx="218818">
                  <c:v>32269.15</c:v>
                </c:pt>
                <c:pt idx="218819">
                  <c:v>32298.46</c:v>
                </c:pt>
                <c:pt idx="218820">
                  <c:v>30866.79</c:v>
                </c:pt>
                <c:pt idx="218821">
                  <c:v>4269.59</c:v>
                </c:pt>
                <c:pt idx="218822">
                  <c:v>5292.73</c:v>
                </c:pt>
                <c:pt idx="218823">
                  <c:v>5888.94</c:v>
                </c:pt>
                <c:pt idx="218824">
                  <c:v>6595.26</c:v>
                </c:pt>
                <c:pt idx="218825">
                  <c:v>7835.69</c:v>
                </c:pt>
                <c:pt idx="218826">
                  <c:v>13358.38</c:v>
                </c:pt>
                <c:pt idx="218827">
                  <c:v>15401.41</c:v>
                </c:pt>
                <c:pt idx="218828">
                  <c:v>16826.62</c:v>
                </c:pt>
                <c:pt idx="218829">
                  <c:v>22291.23</c:v>
                </c:pt>
                <c:pt idx="218830">
                  <c:v>35984.550000000003</c:v>
                </c:pt>
                <c:pt idx="218831">
                  <c:v>37830.5</c:v>
                </c:pt>
                <c:pt idx="218832">
                  <c:v>42659.8</c:v>
                </c:pt>
                <c:pt idx="218833">
                  <c:v>47444.72</c:v>
                </c:pt>
                <c:pt idx="218834">
                  <c:v>55027.78</c:v>
                </c:pt>
                <c:pt idx="218835">
                  <c:v>48304.46</c:v>
                </c:pt>
                <c:pt idx="218836">
                  <c:v>61348.47</c:v>
                </c:pt>
                <c:pt idx="218837">
                  <c:v>93123.75</c:v>
                </c:pt>
                <c:pt idx="218838">
                  <c:v>74840.3</c:v>
                </c:pt>
                <c:pt idx="218839">
                  <c:v>50693.73</c:v>
                </c:pt>
                <c:pt idx="218840">
                  <c:v>52388.86</c:v>
                </c:pt>
                <c:pt idx="218841">
                  <c:v>52412.53</c:v>
                </c:pt>
                <c:pt idx="218842">
                  <c:v>47749.63</c:v>
                </c:pt>
                <c:pt idx="218843">
                  <c:v>55564.71</c:v>
                </c:pt>
                <c:pt idx="218844">
                  <c:v>40507.339999999997</c:v>
                </c:pt>
                <c:pt idx="218845">
                  <c:v>32126.59</c:v>
                </c:pt>
                <c:pt idx="218846">
                  <c:v>29322.17</c:v>
                </c:pt>
                <c:pt idx="218847">
                  <c:v>26067.439999999999</c:v>
                </c:pt>
                <c:pt idx="218848">
                  <c:v>20219.259999999998</c:v>
                </c:pt>
                <c:pt idx="218849">
                  <c:v>20811.18</c:v>
                </c:pt>
                <c:pt idx="218850">
                  <c:v>17365.990000000002</c:v>
                </c:pt>
                <c:pt idx="218851">
                  <c:v>16054.07</c:v>
                </c:pt>
                <c:pt idx="218852">
                  <c:v>14520.02</c:v>
                </c:pt>
                <c:pt idx="218853">
                  <c:v>9082.41</c:v>
                </c:pt>
                <c:pt idx="218854">
                  <c:v>8541.86</c:v>
                </c:pt>
                <c:pt idx="218855">
                  <c:v>7170.39</c:v>
                </c:pt>
                <c:pt idx="218856">
                  <c:v>7131.23</c:v>
                </c:pt>
                <c:pt idx="218857">
                  <c:v>7050.44</c:v>
                </c:pt>
                <c:pt idx="218858">
                  <c:v>6002.66</c:v>
                </c:pt>
                <c:pt idx="218859">
                  <c:v>5843.27</c:v>
                </c:pt>
                <c:pt idx="218860">
                  <c:v>4831.5600000000004</c:v>
                </c:pt>
                <c:pt idx="218861">
                  <c:v>5416.41</c:v>
                </c:pt>
                <c:pt idx="218862">
                  <c:v>4542.3900000000003</c:v>
                </c:pt>
                <c:pt idx="218863">
                  <c:v>4358.3500000000004</c:v>
                </c:pt>
                <c:pt idx="218864">
                  <c:v>4756.13</c:v>
                </c:pt>
                <c:pt idx="218865">
                  <c:v>7052.58</c:v>
                </c:pt>
                <c:pt idx="218866">
                  <c:v>6481.93</c:v>
                </c:pt>
                <c:pt idx="218867">
                  <c:v>7411.38</c:v>
                </c:pt>
                <c:pt idx="218868">
                  <c:v>5336.83</c:v>
                </c:pt>
                <c:pt idx="218869">
                  <c:v>3707.25</c:v>
                </c:pt>
                <c:pt idx="218870">
                  <c:v>4280.67</c:v>
                </c:pt>
                <c:pt idx="218871">
                  <c:v>4803.66</c:v>
                </c:pt>
                <c:pt idx="218872">
                  <c:v>4287.03</c:v>
                </c:pt>
                <c:pt idx="218873">
                  <c:v>5803.02</c:v>
                </c:pt>
                <c:pt idx="218874">
                  <c:v>4170.0200000000004</c:v>
                </c:pt>
                <c:pt idx="218875">
                  <c:v>4106.33</c:v>
                </c:pt>
                <c:pt idx="218876">
                  <c:v>4007.71</c:v>
                </c:pt>
                <c:pt idx="218877">
                  <c:v>5352.38</c:v>
                </c:pt>
                <c:pt idx="218878">
                  <c:v>5784.49</c:v>
                </c:pt>
                <c:pt idx="218879">
                  <c:v>5996.79</c:v>
                </c:pt>
                <c:pt idx="218880">
                  <c:v>6594.56</c:v>
                </c:pt>
                <c:pt idx="218881">
                  <c:v>9370.99</c:v>
                </c:pt>
                <c:pt idx="218882">
                  <c:v>15124.61</c:v>
                </c:pt>
                <c:pt idx="218883">
                  <c:v>30499.49</c:v>
                </c:pt>
                <c:pt idx="218884">
                  <c:v>25784.19</c:v>
                </c:pt>
                <c:pt idx="218885">
                  <c:v>28872.66</c:v>
                </c:pt>
                <c:pt idx="218886">
                  <c:v>84546.29</c:v>
                </c:pt>
                <c:pt idx="218887">
                  <c:v>68536.62</c:v>
                </c:pt>
                <c:pt idx="218888">
                  <c:v>52084.480000000003</c:v>
                </c:pt>
                <c:pt idx="218889">
                  <c:v>68668.62</c:v>
                </c:pt>
                <c:pt idx="218890">
                  <c:v>73940.639999999999</c:v>
                </c:pt>
                <c:pt idx="218891">
                  <c:v>74656.899999999994</c:v>
                </c:pt>
                <c:pt idx="218892">
                  <c:v>62216.639999999999</c:v>
                </c:pt>
                <c:pt idx="218893">
                  <c:v>60106.01</c:v>
                </c:pt>
                <c:pt idx="218894">
                  <c:v>53968.38</c:v>
                </c:pt>
                <c:pt idx="218895">
                  <c:v>53521.45</c:v>
                </c:pt>
                <c:pt idx="218896">
                  <c:v>38981.61</c:v>
                </c:pt>
                <c:pt idx="218897">
                  <c:v>35290.92</c:v>
                </c:pt>
                <c:pt idx="218898">
                  <c:v>29094.58</c:v>
                </c:pt>
                <c:pt idx="218899">
                  <c:v>22816.83</c:v>
                </c:pt>
                <c:pt idx="218900">
                  <c:v>17724.38</c:v>
                </c:pt>
                <c:pt idx="218901">
                  <c:v>14442.23</c:v>
                </c:pt>
                <c:pt idx="218902">
                  <c:v>12798.67</c:v>
                </c:pt>
                <c:pt idx="218903">
                  <c:v>9472.42</c:v>
                </c:pt>
                <c:pt idx="218904">
                  <c:v>9483.52</c:v>
                </c:pt>
                <c:pt idx="218905">
                  <c:v>7355.64</c:v>
                </c:pt>
                <c:pt idx="218906">
                  <c:v>6941.11</c:v>
                </c:pt>
                <c:pt idx="218907">
                  <c:v>5792.55</c:v>
                </c:pt>
                <c:pt idx="218908">
                  <c:v>5178.83</c:v>
                </c:pt>
                <c:pt idx="218909">
                  <c:v>5625.3</c:v>
                </c:pt>
                <c:pt idx="218910">
                  <c:v>4615.68</c:v>
                </c:pt>
                <c:pt idx="218911">
                  <c:v>5259.77</c:v>
                </c:pt>
                <c:pt idx="218912">
                  <c:v>5554.64</c:v>
                </c:pt>
                <c:pt idx="218913">
                  <c:v>4689.47</c:v>
                </c:pt>
                <c:pt idx="218914">
                  <c:v>3949.47</c:v>
                </c:pt>
                <c:pt idx="218915">
                  <c:v>5828.59</c:v>
                </c:pt>
                <c:pt idx="218916">
                  <c:v>3920.43</c:v>
                </c:pt>
                <c:pt idx="218917">
                  <c:v>4535.92</c:v>
                </c:pt>
                <c:pt idx="218918">
                  <c:v>5128.7299999999996</c:v>
                </c:pt>
                <c:pt idx="218919">
                  <c:v>5931.78</c:v>
                </c:pt>
                <c:pt idx="218920">
                  <c:v>4405.6499999999996</c:v>
                </c:pt>
                <c:pt idx="218921">
                  <c:v>4448.05</c:v>
                </c:pt>
                <c:pt idx="218922">
                  <c:v>5406.25</c:v>
                </c:pt>
                <c:pt idx="218923">
                  <c:v>6550.08</c:v>
                </c:pt>
                <c:pt idx="218924">
                  <c:v>3665.13</c:v>
                </c:pt>
                <c:pt idx="218925">
                  <c:v>4210.75</c:v>
                </c:pt>
                <c:pt idx="218926">
                  <c:v>4499.0600000000004</c:v>
                </c:pt>
                <c:pt idx="218927">
                  <c:v>4305.08</c:v>
                </c:pt>
                <c:pt idx="218928">
                  <c:v>4161.32</c:v>
                </c:pt>
                <c:pt idx="218929">
                  <c:v>5966.43</c:v>
                </c:pt>
                <c:pt idx="218930">
                  <c:v>7607.29</c:v>
                </c:pt>
                <c:pt idx="218931">
                  <c:v>14383.25</c:v>
                </c:pt>
                <c:pt idx="218932">
                  <c:v>32696.21</c:v>
                </c:pt>
                <c:pt idx="218933">
                  <c:v>19260.990000000002</c:v>
                </c:pt>
                <c:pt idx="218934">
                  <c:v>23771.42</c:v>
                </c:pt>
                <c:pt idx="218935">
                  <c:v>20248.87</c:v>
                </c:pt>
                <c:pt idx="218936">
                  <c:v>41663.629999999997</c:v>
                </c:pt>
                <c:pt idx="218937">
                  <c:v>29562.36</c:v>
                </c:pt>
                <c:pt idx="218938">
                  <c:v>39155.040000000001</c:v>
                </c:pt>
                <c:pt idx="218939">
                  <c:v>51942.69</c:v>
                </c:pt>
                <c:pt idx="218940">
                  <c:v>64008.04</c:v>
                </c:pt>
                <c:pt idx="218941">
                  <c:v>87543.94</c:v>
                </c:pt>
                <c:pt idx="218942">
                  <c:v>76627.67</c:v>
                </c:pt>
                <c:pt idx="218943">
                  <c:v>57089.04</c:v>
                </c:pt>
                <c:pt idx="218944">
                  <c:v>74330.31</c:v>
                </c:pt>
                <c:pt idx="218945">
                  <c:v>66019.070000000007</c:v>
                </c:pt>
                <c:pt idx="218946">
                  <c:v>46132.31</c:v>
                </c:pt>
                <c:pt idx="218947">
                  <c:v>49617.89</c:v>
                </c:pt>
                <c:pt idx="218948">
                  <c:v>35951.71</c:v>
                </c:pt>
                <c:pt idx="218949">
                  <c:v>27840.81</c:v>
                </c:pt>
                <c:pt idx="218950">
                  <c:v>22952.99</c:v>
                </c:pt>
                <c:pt idx="218951">
                  <c:v>24733.72</c:v>
                </c:pt>
                <c:pt idx="218952">
                  <c:v>18930.75</c:v>
                </c:pt>
                <c:pt idx="218953">
                  <c:v>16035.85</c:v>
                </c:pt>
                <c:pt idx="218954">
                  <c:v>15580.15</c:v>
                </c:pt>
                <c:pt idx="218955">
                  <c:v>11962.46</c:v>
                </c:pt>
                <c:pt idx="218956">
                  <c:v>12706.8</c:v>
                </c:pt>
                <c:pt idx="218957">
                  <c:v>9657.1200000000008</c:v>
                </c:pt>
                <c:pt idx="218958">
                  <c:v>9288.65</c:v>
                </c:pt>
                <c:pt idx="218959">
                  <c:v>7333.27</c:v>
                </c:pt>
                <c:pt idx="218960">
                  <c:v>5828.35</c:v>
                </c:pt>
                <c:pt idx="218961">
                  <c:v>5452.9</c:v>
                </c:pt>
                <c:pt idx="218962">
                  <c:v>6048.56</c:v>
                </c:pt>
                <c:pt idx="218963">
                  <c:v>4971.83</c:v>
                </c:pt>
                <c:pt idx="218964">
                  <c:v>32416.6</c:v>
                </c:pt>
                <c:pt idx="218965">
                  <c:v>31230.99</c:v>
                </c:pt>
                <c:pt idx="218966">
                  <c:v>31031.4</c:v>
                </c:pt>
                <c:pt idx="218967">
                  <c:v>29881.72</c:v>
                </c:pt>
                <c:pt idx="218968">
                  <c:v>27835.23</c:v>
                </c:pt>
                <c:pt idx="218969">
                  <c:v>33738.99</c:v>
                </c:pt>
                <c:pt idx="218970">
                  <c:v>28245.45</c:v>
                </c:pt>
                <c:pt idx="218971">
                  <c:v>27868.84</c:v>
                </c:pt>
                <c:pt idx="218972">
                  <c:v>27044.35</c:v>
                </c:pt>
                <c:pt idx="218973">
                  <c:v>22437.23</c:v>
                </c:pt>
                <c:pt idx="218974">
                  <c:v>23658.57</c:v>
                </c:pt>
                <c:pt idx="218975">
                  <c:v>25109.87</c:v>
                </c:pt>
                <c:pt idx="218976">
                  <c:v>24354.18</c:v>
                </c:pt>
                <c:pt idx="218977">
                  <c:v>24763.78</c:v>
                </c:pt>
                <c:pt idx="218978">
                  <c:v>26885.93</c:v>
                </c:pt>
                <c:pt idx="218979">
                  <c:v>22926.9</c:v>
                </c:pt>
                <c:pt idx="218980">
                  <c:v>25147.11</c:v>
                </c:pt>
                <c:pt idx="218981">
                  <c:v>33446.68</c:v>
                </c:pt>
                <c:pt idx="218982">
                  <c:v>31375.439999999999</c:v>
                </c:pt>
                <c:pt idx="218983">
                  <c:v>30593.62</c:v>
                </c:pt>
                <c:pt idx="218984">
                  <c:v>24867.42</c:v>
                </c:pt>
                <c:pt idx="218985">
                  <c:v>29809.759999999998</c:v>
                </c:pt>
                <c:pt idx="218986">
                  <c:v>24717.56</c:v>
                </c:pt>
                <c:pt idx="218987">
                  <c:v>27174.37</c:v>
                </c:pt>
                <c:pt idx="218988">
                  <c:v>25343.37</c:v>
                </c:pt>
                <c:pt idx="218989">
                  <c:v>26548.85</c:v>
                </c:pt>
                <c:pt idx="218990">
                  <c:v>33192.629999999997</c:v>
                </c:pt>
                <c:pt idx="218991">
                  <c:v>28137.58</c:v>
                </c:pt>
                <c:pt idx="218992">
                  <c:v>31816.959999999999</c:v>
                </c:pt>
                <c:pt idx="218993">
                  <c:v>43625.52</c:v>
                </c:pt>
                <c:pt idx="218994">
                  <c:v>32910.480000000003</c:v>
                </c:pt>
                <c:pt idx="218995">
                  <c:v>29793.55</c:v>
                </c:pt>
                <c:pt idx="218996">
                  <c:v>25875.21</c:v>
                </c:pt>
                <c:pt idx="218997">
                  <c:v>22355.81</c:v>
                </c:pt>
                <c:pt idx="218998">
                  <c:v>23931.17</c:v>
                </c:pt>
                <c:pt idx="218999">
                  <c:v>25866.76</c:v>
                </c:pt>
                <c:pt idx="219000">
                  <c:v>23879.919999999998</c:v>
                </c:pt>
                <c:pt idx="219001">
                  <c:v>27292.89</c:v>
                </c:pt>
                <c:pt idx="219002">
                  <c:v>22344.080000000002</c:v>
                </c:pt>
                <c:pt idx="219003">
                  <c:v>27412.35</c:v>
                </c:pt>
                <c:pt idx="219004">
                  <c:v>28704.66</c:v>
                </c:pt>
                <c:pt idx="219005">
                  <c:v>30300.69</c:v>
                </c:pt>
                <c:pt idx="219006">
                  <c:v>38001.64</c:v>
                </c:pt>
                <c:pt idx="219007">
                  <c:v>33575.21</c:v>
                </c:pt>
                <c:pt idx="219008">
                  <c:v>37869.599999999999</c:v>
                </c:pt>
                <c:pt idx="219009">
                  <c:v>43197.38</c:v>
                </c:pt>
                <c:pt idx="219010">
                  <c:v>54384.04</c:v>
                </c:pt>
                <c:pt idx="219011">
                  <c:v>26055.919999999998</c:v>
                </c:pt>
                <c:pt idx="219012">
                  <c:v>23294.69</c:v>
                </c:pt>
                <c:pt idx="219013">
                  <c:v>22950.84</c:v>
                </c:pt>
                <c:pt idx="219014">
                  <c:v>27447.72</c:v>
                </c:pt>
                <c:pt idx="219015">
                  <c:v>24514.68</c:v>
                </c:pt>
                <c:pt idx="219016">
                  <c:v>19579.7</c:v>
                </c:pt>
                <c:pt idx="219017">
                  <c:v>22426.21</c:v>
                </c:pt>
                <c:pt idx="219018">
                  <c:v>28797.45</c:v>
                </c:pt>
                <c:pt idx="219019">
                  <c:v>26723.81</c:v>
                </c:pt>
                <c:pt idx="219020">
                  <c:v>24964.58</c:v>
                </c:pt>
                <c:pt idx="219021">
                  <c:v>18707.12</c:v>
                </c:pt>
                <c:pt idx="219022">
                  <c:v>22888.82</c:v>
                </c:pt>
                <c:pt idx="219023">
                  <c:v>22795.200000000001</c:v>
                </c:pt>
                <c:pt idx="219024">
                  <c:v>22140.6</c:v>
                </c:pt>
                <c:pt idx="219025">
                  <c:v>22127.83</c:v>
                </c:pt>
                <c:pt idx="219026">
                  <c:v>19489.96</c:v>
                </c:pt>
                <c:pt idx="219027">
                  <c:v>21554.91</c:v>
                </c:pt>
                <c:pt idx="219028">
                  <c:v>18261.75</c:v>
                </c:pt>
                <c:pt idx="219029">
                  <c:v>22495.49</c:v>
                </c:pt>
                <c:pt idx="219030">
                  <c:v>18773.8</c:v>
                </c:pt>
                <c:pt idx="219031">
                  <c:v>21515.38</c:v>
                </c:pt>
                <c:pt idx="219032">
                  <c:v>20493.560000000001</c:v>
                </c:pt>
                <c:pt idx="219033">
                  <c:v>30993.59</c:v>
                </c:pt>
                <c:pt idx="219034">
                  <c:v>23258.52</c:v>
                </c:pt>
                <c:pt idx="219035">
                  <c:v>25356.98</c:v>
                </c:pt>
                <c:pt idx="219036">
                  <c:v>22832.32</c:v>
                </c:pt>
                <c:pt idx="219037">
                  <c:v>24309.8</c:v>
                </c:pt>
                <c:pt idx="219038">
                  <c:v>22421.31</c:v>
                </c:pt>
                <c:pt idx="219039">
                  <c:v>21953.49</c:v>
                </c:pt>
                <c:pt idx="219040">
                  <c:v>22269.59</c:v>
                </c:pt>
                <c:pt idx="219041">
                  <c:v>23061.96</c:v>
                </c:pt>
                <c:pt idx="219042">
                  <c:v>26424.03</c:v>
                </c:pt>
                <c:pt idx="219043">
                  <c:v>26531.81</c:v>
                </c:pt>
                <c:pt idx="219044">
                  <c:v>29469.919999999998</c:v>
                </c:pt>
                <c:pt idx="219045">
                  <c:v>42337.35</c:v>
                </c:pt>
                <c:pt idx="219046">
                  <c:v>35285.760000000002</c:v>
                </c:pt>
                <c:pt idx="219047">
                  <c:v>31236.78</c:v>
                </c:pt>
                <c:pt idx="219048">
                  <c:v>25205.7</c:v>
                </c:pt>
                <c:pt idx="219049">
                  <c:v>25394.44</c:v>
                </c:pt>
                <c:pt idx="219050">
                  <c:v>25865.93</c:v>
                </c:pt>
                <c:pt idx="219051">
                  <c:v>34616.480000000003</c:v>
                </c:pt>
                <c:pt idx="219052">
                  <c:v>24346.03</c:v>
                </c:pt>
                <c:pt idx="219053">
                  <c:v>27914</c:v>
                </c:pt>
                <c:pt idx="219054">
                  <c:v>27227.06</c:v>
                </c:pt>
                <c:pt idx="219055">
                  <c:v>29714.01</c:v>
                </c:pt>
                <c:pt idx="219056">
                  <c:v>32268.6</c:v>
                </c:pt>
                <c:pt idx="219057">
                  <c:v>29200.48</c:v>
                </c:pt>
                <c:pt idx="219058">
                  <c:v>36222.300000000003</c:v>
                </c:pt>
                <c:pt idx="219059">
                  <c:v>26184.69</c:v>
                </c:pt>
                <c:pt idx="219060">
                  <c:v>31709.56</c:v>
                </c:pt>
                <c:pt idx="219061">
                  <c:v>41025.339999999997</c:v>
                </c:pt>
                <c:pt idx="219062">
                  <c:v>51903.67</c:v>
                </c:pt>
                <c:pt idx="219063">
                  <c:v>24976.48</c:v>
                </c:pt>
                <c:pt idx="219064">
                  <c:v>25026.1</c:v>
                </c:pt>
                <c:pt idx="219065">
                  <c:v>24126.85</c:v>
                </c:pt>
                <c:pt idx="219066">
                  <c:v>25808.57</c:v>
                </c:pt>
                <c:pt idx="219067">
                  <c:v>21042.98</c:v>
                </c:pt>
                <c:pt idx="219068">
                  <c:v>23487.61</c:v>
                </c:pt>
                <c:pt idx="219069">
                  <c:v>25807.54</c:v>
                </c:pt>
                <c:pt idx="219070">
                  <c:v>27985.62</c:v>
                </c:pt>
                <c:pt idx="219071">
                  <c:v>27021.3</c:v>
                </c:pt>
                <c:pt idx="219072">
                  <c:v>28741.33</c:v>
                </c:pt>
                <c:pt idx="219073">
                  <c:v>26519.84</c:v>
                </c:pt>
                <c:pt idx="219074">
                  <c:v>23324.43</c:v>
                </c:pt>
                <c:pt idx="219075">
                  <c:v>18428.41</c:v>
                </c:pt>
                <c:pt idx="219076">
                  <c:v>22019.74</c:v>
                </c:pt>
                <c:pt idx="219077">
                  <c:v>24864.78</c:v>
                </c:pt>
                <c:pt idx="219078">
                  <c:v>19035.169999999998</c:v>
                </c:pt>
                <c:pt idx="219079">
                  <c:v>19594.14</c:v>
                </c:pt>
                <c:pt idx="219080">
                  <c:v>24568.82</c:v>
                </c:pt>
                <c:pt idx="219081">
                  <c:v>21176.75</c:v>
                </c:pt>
                <c:pt idx="219082">
                  <c:v>22080.02</c:v>
                </c:pt>
                <c:pt idx="219083">
                  <c:v>22503.85</c:v>
                </c:pt>
                <c:pt idx="219084">
                  <c:v>21488.27</c:v>
                </c:pt>
                <c:pt idx="219085">
                  <c:v>28043.22</c:v>
                </c:pt>
                <c:pt idx="219086">
                  <c:v>37305.83</c:v>
                </c:pt>
                <c:pt idx="219087">
                  <c:v>25573.91</c:v>
                </c:pt>
                <c:pt idx="219088">
                  <c:v>22312.34</c:v>
                </c:pt>
                <c:pt idx="219089">
                  <c:v>22602.71</c:v>
                </c:pt>
                <c:pt idx="219090">
                  <c:v>23755.38</c:v>
                </c:pt>
                <c:pt idx="219091">
                  <c:v>21142.49</c:v>
                </c:pt>
                <c:pt idx="219092">
                  <c:v>26138.13</c:v>
                </c:pt>
                <c:pt idx="219093">
                  <c:v>25012.67</c:v>
                </c:pt>
                <c:pt idx="219094">
                  <c:v>24739.71</c:v>
                </c:pt>
                <c:pt idx="219095">
                  <c:v>26866.7</c:v>
                </c:pt>
                <c:pt idx="219096">
                  <c:v>29768.74</c:v>
                </c:pt>
                <c:pt idx="219097">
                  <c:v>37341.769999999997</c:v>
                </c:pt>
                <c:pt idx="219098">
                  <c:v>32454.11</c:v>
                </c:pt>
                <c:pt idx="219099">
                  <c:v>27441.33</c:v>
                </c:pt>
                <c:pt idx="219100">
                  <c:v>24785.98</c:v>
                </c:pt>
                <c:pt idx="219101">
                  <c:v>25455.360000000001</c:v>
                </c:pt>
                <c:pt idx="219102">
                  <c:v>25408.41</c:v>
                </c:pt>
                <c:pt idx="219103">
                  <c:v>31542.19</c:v>
                </c:pt>
                <c:pt idx="219104">
                  <c:v>29694.93</c:v>
                </c:pt>
                <c:pt idx="219105">
                  <c:v>28397.17</c:v>
                </c:pt>
                <c:pt idx="219106">
                  <c:v>25373.35</c:v>
                </c:pt>
                <c:pt idx="219107">
                  <c:v>4276</c:v>
                </c:pt>
                <c:pt idx="219108">
                  <c:v>14374.27</c:v>
                </c:pt>
                <c:pt idx="219109">
                  <c:v>6333.17</c:v>
                </c:pt>
                <c:pt idx="219110">
                  <c:v>958.31</c:v>
                </c:pt>
                <c:pt idx="219111">
                  <c:v>908.35</c:v>
                </c:pt>
                <c:pt idx="219112">
                  <c:v>2324.92</c:v>
                </c:pt>
                <c:pt idx="219113">
                  <c:v>3857.28</c:v>
                </c:pt>
                <c:pt idx="219114">
                  <c:v>6484.16</c:v>
                </c:pt>
                <c:pt idx="219115">
                  <c:v>23738.080000000002</c:v>
                </c:pt>
                <c:pt idx="219116">
                  <c:v>6899.76</c:v>
                </c:pt>
                <c:pt idx="219117">
                  <c:v>393.81</c:v>
                </c:pt>
                <c:pt idx="219118">
                  <c:v>56</c:v>
                </c:pt>
                <c:pt idx="219119">
                  <c:v>6.25</c:v>
                </c:pt>
                <c:pt idx="219120">
                  <c:v>-1.5</c:v>
                </c:pt>
                <c:pt idx="219121">
                  <c:v>-3</c:v>
                </c:pt>
                <c:pt idx="219122">
                  <c:v>-168</c:v>
                </c:pt>
                <c:pt idx="219123">
                  <c:v>0.25</c:v>
                </c:pt>
                <c:pt idx="219124">
                  <c:v>15</c:v>
                </c:pt>
                <c:pt idx="219125">
                  <c:v>30</c:v>
                </c:pt>
                <c:pt idx="219126">
                  <c:v>131</c:v>
                </c:pt>
                <c:pt idx="219127">
                  <c:v>139</c:v>
                </c:pt>
                <c:pt idx="219128">
                  <c:v>1314.17</c:v>
                </c:pt>
                <c:pt idx="219129">
                  <c:v>5918.9</c:v>
                </c:pt>
                <c:pt idx="219130">
                  <c:v>9124.3799999999992</c:v>
                </c:pt>
                <c:pt idx="219131">
                  <c:v>10933.88</c:v>
                </c:pt>
                <c:pt idx="219132">
                  <c:v>13507.77</c:v>
                </c:pt>
                <c:pt idx="219133">
                  <c:v>14621.09</c:v>
                </c:pt>
                <c:pt idx="219134">
                  <c:v>23116.45</c:v>
                </c:pt>
                <c:pt idx="219135">
                  <c:v>23405.67</c:v>
                </c:pt>
                <c:pt idx="219136">
                  <c:v>9264.61</c:v>
                </c:pt>
                <c:pt idx="219137">
                  <c:v>12641.52</c:v>
                </c:pt>
                <c:pt idx="219138">
                  <c:v>23491.17</c:v>
                </c:pt>
                <c:pt idx="219139">
                  <c:v>42936.87</c:v>
                </c:pt>
                <c:pt idx="219140">
                  <c:v>65091.99</c:v>
                </c:pt>
                <c:pt idx="219141">
                  <c:v>72504.33</c:v>
                </c:pt>
                <c:pt idx="219142">
                  <c:v>78558.55</c:v>
                </c:pt>
                <c:pt idx="219143">
                  <c:v>67947.039999999994</c:v>
                </c:pt>
                <c:pt idx="219144">
                  <c:v>23238.400000000001</c:v>
                </c:pt>
                <c:pt idx="219145">
                  <c:v>6078.66</c:v>
                </c:pt>
                <c:pt idx="219146">
                  <c:v>1549.87</c:v>
                </c:pt>
                <c:pt idx="219147">
                  <c:v>1910.6</c:v>
                </c:pt>
                <c:pt idx="219148">
                  <c:v>3450.37</c:v>
                </c:pt>
                <c:pt idx="219149">
                  <c:v>4028.33</c:v>
                </c:pt>
                <c:pt idx="219150">
                  <c:v>7586.37</c:v>
                </c:pt>
                <c:pt idx="219151">
                  <c:v>9383.58</c:v>
                </c:pt>
                <c:pt idx="219152">
                  <c:v>595.84</c:v>
                </c:pt>
                <c:pt idx="219153">
                  <c:v>200.16</c:v>
                </c:pt>
                <c:pt idx="219154">
                  <c:v>18.600000000000001</c:v>
                </c:pt>
                <c:pt idx="219155">
                  <c:v>1116.79</c:v>
                </c:pt>
                <c:pt idx="219156">
                  <c:v>2758.96</c:v>
                </c:pt>
                <c:pt idx="219157">
                  <c:v>3728.82</c:v>
                </c:pt>
                <c:pt idx="219158">
                  <c:v>5205.1899999999996</c:v>
                </c:pt>
                <c:pt idx="219159">
                  <c:v>6821.55</c:v>
                </c:pt>
                <c:pt idx="219160">
                  <c:v>16608.830000000002</c:v>
                </c:pt>
                <c:pt idx="219161">
                  <c:v>5921.77</c:v>
                </c:pt>
                <c:pt idx="219162">
                  <c:v>213.16</c:v>
                </c:pt>
                <c:pt idx="219163">
                  <c:v>137.79</c:v>
                </c:pt>
                <c:pt idx="219164">
                  <c:v>37.450000000000003</c:v>
                </c:pt>
                <c:pt idx="219165">
                  <c:v>0.6</c:v>
                </c:pt>
                <c:pt idx="219166">
                  <c:v>1.5</c:v>
                </c:pt>
                <c:pt idx="219167">
                  <c:v>3</c:v>
                </c:pt>
                <c:pt idx="219168">
                  <c:v>4</c:v>
                </c:pt>
                <c:pt idx="219169">
                  <c:v>4.5</c:v>
                </c:pt>
                <c:pt idx="219170">
                  <c:v>2</c:v>
                </c:pt>
                <c:pt idx="219171">
                  <c:v>1</c:v>
                </c:pt>
                <c:pt idx="219172">
                  <c:v>0.5</c:v>
                </c:pt>
                <c:pt idx="219173">
                  <c:v>-17.97</c:v>
                </c:pt>
                <c:pt idx="219174">
                  <c:v>62.07</c:v>
                </c:pt>
                <c:pt idx="219175">
                  <c:v>68.19</c:v>
                </c:pt>
                <c:pt idx="219176">
                  <c:v>255.55</c:v>
                </c:pt>
                <c:pt idx="219177">
                  <c:v>4099.42</c:v>
                </c:pt>
                <c:pt idx="219178">
                  <c:v>11107.86</c:v>
                </c:pt>
                <c:pt idx="219179">
                  <c:v>14391.51</c:v>
                </c:pt>
                <c:pt idx="219180">
                  <c:v>21901.39</c:v>
                </c:pt>
                <c:pt idx="219181">
                  <c:v>22109.94</c:v>
                </c:pt>
                <c:pt idx="219182">
                  <c:v>31062.57</c:v>
                </c:pt>
                <c:pt idx="219183">
                  <c:v>37341.11</c:v>
                </c:pt>
                <c:pt idx="219184">
                  <c:v>21348.26</c:v>
                </c:pt>
                <c:pt idx="219185">
                  <c:v>21170.75</c:v>
                </c:pt>
                <c:pt idx="219186">
                  <c:v>29955.53</c:v>
                </c:pt>
                <c:pt idx="219187">
                  <c:v>45928.83</c:v>
                </c:pt>
                <c:pt idx="219188">
                  <c:v>75780.539999999994</c:v>
                </c:pt>
                <c:pt idx="219189">
                  <c:v>88058.78</c:v>
                </c:pt>
                <c:pt idx="219190">
                  <c:v>79430.570000000007</c:v>
                </c:pt>
                <c:pt idx="219191">
                  <c:v>70604.92</c:v>
                </c:pt>
                <c:pt idx="219192">
                  <c:v>31616.400000000001</c:v>
                </c:pt>
                <c:pt idx="219193">
                  <c:v>7301.63</c:v>
                </c:pt>
                <c:pt idx="219194">
                  <c:v>2327.5100000000002</c:v>
                </c:pt>
                <c:pt idx="219195">
                  <c:v>1632.05</c:v>
                </c:pt>
                <c:pt idx="219196">
                  <c:v>2108.5700000000002</c:v>
                </c:pt>
                <c:pt idx="219197">
                  <c:v>3055.34</c:v>
                </c:pt>
                <c:pt idx="219198">
                  <c:v>7288.1</c:v>
                </c:pt>
                <c:pt idx="219199">
                  <c:v>8806.0300000000007</c:v>
                </c:pt>
                <c:pt idx="219200">
                  <c:v>1453.15</c:v>
                </c:pt>
                <c:pt idx="219201">
                  <c:v>2057.89</c:v>
                </c:pt>
                <c:pt idx="219202">
                  <c:v>2752.54</c:v>
                </c:pt>
                <c:pt idx="219203">
                  <c:v>3406.99</c:v>
                </c:pt>
                <c:pt idx="219204">
                  <c:v>4155.2299999999996</c:v>
                </c:pt>
                <c:pt idx="219205">
                  <c:v>7129.81</c:v>
                </c:pt>
                <c:pt idx="219206">
                  <c:v>21143.05</c:v>
                </c:pt>
                <c:pt idx="219207">
                  <c:v>5104.95</c:v>
                </c:pt>
                <c:pt idx="219208">
                  <c:v>242.24</c:v>
                </c:pt>
                <c:pt idx="219209">
                  <c:v>34.25</c:v>
                </c:pt>
                <c:pt idx="219210">
                  <c:v>-13.78</c:v>
                </c:pt>
                <c:pt idx="219211">
                  <c:v>-6.72</c:v>
                </c:pt>
                <c:pt idx="219212">
                  <c:v>2.44</c:v>
                </c:pt>
                <c:pt idx="219213">
                  <c:v>-30</c:v>
                </c:pt>
                <c:pt idx="219214">
                  <c:v>-1.97</c:v>
                </c:pt>
                <c:pt idx="219215">
                  <c:v>0.5</c:v>
                </c:pt>
                <c:pt idx="219216">
                  <c:v>102.14</c:v>
                </c:pt>
                <c:pt idx="219217">
                  <c:v>4.6100000000000003</c:v>
                </c:pt>
                <c:pt idx="219218">
                  <c:v>90.92</c:v>
                </c:pt>
                <c:pt idx="219219">
                  <c:v>232.59</c:v>
                </c:pt>
                <c:pt idx="219220">
                  <c:v>383.48</c:v>
                </c:pt>
                <c:pt idx="219221">
                  <c:v>572.91</c:v>
                </c:pt>
                <c:pt idx="219222">
                  <c:v>1086.33</c:v>
                </c:pt>
                <c:pt idx="219223">
                  <c:v>7478.66</c:v>
                </c:pt>
                <c:pt idx="219224">
                  <c:v>8570.59</c:v>
                </c:pt>
                <c:pt idx="219225">
                  <c:v>13544.82</c:v>
                </c:pt>
                <c:pt idx="219226">
                  <c:v>16892.13</c:v>
                </c:pt>
                <c:pt idx="219227">
                  <c:v>21461.82</c:v>
                </c:pt>
                <c:pt idx="219228">
                  <c:v>27008.5</c:v>
                </c:pt>
                <c:pt idx="219229">
                  <c:v>4201.01</c:v>
                </c:pt>
                <c:pt idx="219230">
                  <c:v>4834.37</c:v>
                </c:pt>
                <c:pt idx="219231">
                  <c:v>4343.8900000000003</c:v>
                </c:pt>
                <c:pt idx="219232">
                  <c:v>4340.68</c:v>
                </c:pt>
                <c:pt idx="219233">
                  <c:v>5808.38</c:v>
                </c:pt>
                <c:pt idx="219234">
                  <c:v>4400.78</c:v>
                </c:pt>
                <c:pt idx="219235">
                  <c:v>5728.77</c:v>
                </c:pt>
                <c:pt idx="219236">
                  <c:v>4243.7700000000004</c:v>
                </c:pt>
                <c:pt idx="219237">
                  <c:v>3814.22</c:v>
                </c:pt>
                <c:pt idx="219238">
                  <c:v>3716.12</c:v>
                </c:pt>
                <c:pt idx="219239">
                  <c:v>3891.04</c:v>
                </c:pt>
                <c:pt idx="219240">
                  <c:v>4423.1899999999996</c:v>
                </c:pt>
                <c:pt idx="219241">
                  <c:v>3167.64</c:v>
                </c:pt>
                <c:pt idx="219242">
                  <c:v>4307.07</c:v>
                </c:pt>
                <c:pt idx="219243">
                  <c:v>3791.68</c:v>
                </c:pt>
                <c:pt idx="219244">
                  <c:v>3411.81</c:v>
                </c:pt>
                <c:pt idx="219245">
                  <c:v>3219.51</c:v>
                </c:pt>
                <c:pt idx="219246">
                  <c:v>2999.03</c:v>
                </c:pt>
                <c:pt idx="219247">
                  <c:v>4638.5200000000004</c:v>
                </c:pt>
                <c:pt idx="219248">
                  <c:v>5504.96</c:v>
                </c:pt>
                <c:pt idx="219249">
                  <c:v>7518.31</c:v>
                </c:pt>
                <c:pt idx="219250">
                  <c:v>6180.99</c:v>
                </c:pt>
                <c:pt idx="219251">
                  <c:v>2708.53</c:v>
                </c:pt>
                <c:pt idx="219252">
                  <c:v>1123.6099999999999</c:v>
                </c:pt>
                <c:pt idx="219253">
                  <c:v>638.4</c:v>
                </c:pt>
                <c:pt idx="219254">
                  <c:v>570.72</c:v>
                </c:pt>
                <c:pt idx="219255">
                  <c:v>390.11</c:v>
                </c:pt>
                <c:pt idx="219256">
                  <c:v>282.89999999999998</c:v>
                </c:pt>
                <c:pt idx="219257">
                  <c:v>279.45</c:v>
                </c:pt>
                <c:pt idx="219258">
                  <c:v>269.29000000000002</c:v>
                </c:pt>
                <c:pt idx="219259">
                  <c:v>202.5</c:v>
                </c:pt>
                <c:pt idx="219260">
                  <c:v>229.09</c:v>
                </c:pt>
                <c:pt idx="219261">
                  <c:v>724.29</c:v>
                </c:pt>
                <c:pt idx="219262">
                  <c:v>2310.8200000000002</c:v>
                </c:pt>
                <c:pt idx="219263">
                  <c:v>2128</c:v>
                </c:pt>
                <c:pt idx="219264">
                  <c:v>1238.94</c:v>
                </c:pt>
                <c:pt idx="219265">
                  <c:v>1114.3</c:v>
                </c:pt>
                <c:pt idx="219266">
                  <c:v>1479</c:v>
                </c:pt>
                <c:pt idx="219267">
                  <c:v>2329.89</c:v>
                </c:pt>
                <c:pt idx="219268">
                  <c:v>1609.5</c:v>
                </c:pt>
                <c:pt idx="219269">
                  <c:v>1257.72</c:v>
                </c:pt>
                <c:pt idx="219270">
                  <c:v>1119.72</c:v>
                </c:pt>
                <c:pt idx="219271">
                  <c:v>1548.75</c:v>
                </c:pt>
                <c:pt idx="219272">
                  <c:v>2061.54</c:v>
                </c:pt>
                <c:pt idx="219273">
                  <c:v>1526.69</c:v>
                </c:pt>
                <c:pt idx="219274">
                  <c:v>1878.5</c:v>
                </c:pt>
                <c:pt idx="219275">
                  <c:v>1795.88</c:v>
                </c:pt>
                <c:pt idx="219276">
                  <c:v>997.75</c:v>
                </c:pt>
                <c:pt idx="219277">
                  <c:v>1039.72</c:v>
                </c:pt>
                <c:pt idx="219278">
                  <c:v>682</c:v>
                </c:pt>
                <c:pt idx="219279">
                  <c:v>1645.46</c:v>
                </c:pt>
                <c:pt idx="219280">
                  <c:v>1349.99</c:v>
                </c:pt>
                <c:pt idx="219281">
                  <c:v>1476.56</c:v>
                </c:pt>
                <c:pt idx="219282">
                  <c:v>1804.23</c:v>
                </c:pt>
                <c:pt idx="219283">
                  <c:v>1838.47</c:v>
                </c:pt>
                <c:pt idx="219284">
                  <c:v>1518.14</c:v>
                </c:pt>
                <c:pt idx="219285">
                  <c:v>1304.56</c:v>
                </c:pt>
                <c:pt idx="219286">
                  <c:v>925.69</c:v>
                </c:pt>
                <c:pt idx="219287">
                  <c:v>905.25</c:v>
                </c:pt>
                <c:pt idx="219288">
                  <c:v>758.96</c:v>
                </c:pt>
                <c:pt idx="219289">
                  <c:v>861.52</c:v>
                </c:pt>
                <c:pt idx="219290">
                  <c:v>1185</c:v>
                </c:pt>
                <c:pt idx="219291">
                  <c:v>1037.69</c:v>
                </c:pt>
                <c:pt idx="219292">
                  <c:v>1161.1199999999999</c:v>
                </c:pt>
                <c:pt idx="219293">
                  <c:v>861.97</c:v>
                </c:pt>
                <c:pt idx="219294">
                  <c:v>945.1</c:v>
                </c:pt>
                <c:pt idx="219295">
                  <c:v>521.76</c:v>
                </c:pt>
                <c:pt idx="219296">
                  <c:v>826.87</c:v>
                </c:pt>
                <c:pt idx="219297">
                  <c:v>705.67</c:v>
                </c:pt>
                <c:pt idx="219298">
                  <c:v>720.46</c:v>
                </c:pt>
                <c:pt idx="219299">
                  <c:v>881.2</c:v>
                </c:pt>
                <c:pt idx="219300">
                  <c:v>923.13</c:v>
                </c:pt>
                <c:pt idx="219301">
                  <c:v>636.29</c:v>
                </c:pt>
                <c:pt idx="219302">
                  <c:v>1070.07</c:v>
                </c:pt>
                <c:pt idx="219303">
                  <c:v>1163.94</c:v>
                </c:pt>
                <c:pt idx="219304">
                  <c:v>1117.6600000000001</c:v>
                </c:pt>
                <c:pt idx="219305">
                  <c:v>1159.8599999999999</c:v>
                </c:pt>
                <c:pt idx="219306">
                  <c:v>1007.47</c:v>
                </c:pt>
                <c:pt idx="219307">
                  <c:v>1260.6099999999999</c:v>
                </c:pt>
                <c:pt idx="219308">
                  <c:v>1400.51</c:v>
                </c:pt>
                <c:pt idx="219309">
                  <c:v>1736.42</c:v>
                </c:pt>
                <c:pt idx="219310">
                  <c:v>1466.39</c:v>
                </c:pt>
                <c:pt idx="219311">
                  <c:v>1147.8499999999999</c:v>
                </c:pt>
                <c:pt idx="219312">
                  <c:v>1514.91</c:v>
                </c:pt>
                <c:pt idx="219313">
                  <c:v>1009.55</c:v>
                </c:pt>
                <c:pt idx="219314">
                  <c:v>1291.6500000000001</c:v>
                </c:pt>
                <c:pt idx="219315">
                  <c:v>1434.29</c:v>
                </c:pt>
                <c:pt idx="219316">
                  <c:v>1494.61</c:v>
                </c:pt>
                <c:pt idx="219317">
                  <c:v>1182</c:v>
                </c:pt>
                <c:pt idx="219318">
                  <c:v>1887.26</c:v>
                </c:pt>
                <c:pt idx="219319">
                  <c:v>2214.6999999999998</c:v>
                </c:pt>
                <c:pt idx="219320">
                  <c:v>1236.6099999999999</c:v>
                </c:pt>
                <c:pt idx="219321">
                  <c:v>1430.58</c:v>
                </c:pt>
                <c:pt idx="219322">
                  <c:v>1164.95</c:v>
                </c:pt>
                <c:pt idx="219323">
                  <c:v>1077.97</c:v>
                </c:pt>
                <c:pt idx="219324">
                  <c:v>1852.64</c:v>
                </c:pt>
                <c:pt idx="219325">
                  <c:v>1918.76</c:v>
                </c:pt>
                <c:pt idx="219326">
                  <c:v>2745.17</c:v>
                </c:pt>
                <c:pt idx="219327">
                  <c:v>2282.04</c:v>
                </c:pt>
                <c:pt idx="219328">
                  <c:v>761.9</c:v>
                </c:pt>
                <c:pt idx="219329">
                  <c:v>901.15</c:v>
                </c:pt>
                <c:pt idx="219330">
                  <c:v>672.56</c:v>
                </c:pt>
                <c:pt idx="219331">
                  <c:v>967.45</c:v>
                </c:pt>
                <c:pt idx="219332">
                  <c:v>745.52</c:v>
                </c:pt>
                <c:pt idx="219333">
                  <c:v>833.48</c:v>
                </c:pt>
                <c:pt idx="219334">
                  <c:v>1024.22</c:v>
                </c:pt>
                <c:pt idx="219335">
                  <c:v>690.33</c:v>
                </c:pt>
                <c:pt idx="219336">
                  <c:v>624.47</c:v>
                </c:pt>
                <c:pt idx="219337">
                  <c:v>1143.04</c:v>
                </c:pt>
                <c:pt idx="219338">
                  <c:v>1025.8800000000001</c:v>
                </c:pt>
                <c:pt idx="219339">
                  <c:v>651.63</c:v>
                </c:pt>
                <c:pt idx="219340">
                  <c:v>574.16</c:v>
                </c:pt>
                <c:pt idx="219341">
                  <c:v>742.36</c:v>
                </c:pt>
                <c:pt idx="219342">
                  <c:v>1044.8599999999999</c:v>
                </c:pt>
                <c:pt idx="219343">
                  <c:v>774.49</c:v>
                </c:pt>
                <c:pt idx="219344">
                  <c:v>705.87</c:v>
                </c:pt>
                <c:pt idx="219345">
                  <c:v>957.31</c:v>
                </c:pt>
                <c:pt idx="219346">
                  <c:v>1419.1</c:v>
                </c:pt>
                <c:pt idx="219347">
                  <c:v>1094.46</c:v>
                </c:pt>
                <c:pt idx="219348">
                  <c:v>1010.5</c:v>
                </c:pt>
                <c:pt idx="219349">
                  <c:v>870.45</c:v>
                </c:pt>
                <c:pt idx="219350">
                  <c:v>865.37</c:v>
                </c:pt>
                <c:pt idx="219351">
                  <c:v>1057.3</c:v>
                </c:pt>
                <c:pt idx="219352">
                  <c:v>721.76</c:v>
                </c:pt>
                <c:pt idx="219353">
                  <c:v>767.31</c:v>
                </c:pt>
                <c:pt idx="219354">
                  <c:v>838.26</c:v>
                </c:pt>
                <c:pt idx="219355">
                  <c:v>800.09</c:v>
                </c:pt>
                <c:pt idx="219356">
                  <c:v>626.92999999999995</c:v>
                </c:pt>
                <c:pt idx="219357">
                  <c:v>833.53</c:v>
                </c:pt>
                <c:pt idx="219358">
                  <c:v>626.76</c:v>
                </c:pt>
                <c:pt idx="219359">
                  <c:v>704.12</c:v>
                </c:pt>
                <c:pt idx="219360">
                  <c:v>743.07</c:v>
                </c:pt>
                <c:pt idx="219361">
                  <c:v>793.59</c:v>
                </c:pt>
                <c:pt idx="219362">
                  <c:v>1066.81</c:v>
                </c:pt>
                <c:pt idx="219363">
                  <c:v>1110.47</c:v>
                </c:pt>
                <c:pt idx="219364">
                  <c:v>1182.6199999999999</c:v>
                </c:pt>
                <c:pt idx="219365">
                  <c:v>1312.04</c:v>
                </c:pt>
                <c:pt idx="219366">
                  <c:v>949.93</c:v>
                </c:pt>
                <c:pt idx="219367">
                  <c:v>691.93</c:v>
                </c:pt>
                <c:pt idx="219368">
                  <c:v>926.34</c:v>
                </c:pt>
                <c:pt idx="219369">
                  <c:v>1292.47</c:v>
                </c:pt>
                <c:pt idx="219370">
                  <c:v>1124.9100000000001</c:v>
                </c:pt>
                <c:pt idx="219371">
                  <c:v>1436.75</c:v>
                </c:pt>
                <c:pt idx="219372">
                  <c:v>11641.64</c:v>
                </c:pt>
                <c:pt idx="219373">
                  <c:v>10022.200000000001</c:v>
                </c:pt>
                <c:pt idx="219374">
                  <c:v>9917.65</c:v>
                </c:pt>
                <c:pt idx="219375">
                  <c:v>9491.86</c:v>
                </c:pt>
                <c:pt idx="219376">
                  <c:v>10376.549999999999</c:v>
                </c:pt>
                <c:pt idx="219377">
                  <c:v>10232.84</c:v>
                </c:pt>
                <c:pt idx="219378">
                  <c:v>9551.3799999999992</c:v>
                </c:pt>
                <c:pt idx="219379">
                  <c:v>11261.3</c:v>
                </c:pt>
                <c:pt idx="219380">
                  <c:v>10894.53</c:v>
                </c:pt>
                <c:pt idx="219381">
                  <c:v>8553.3799999999992</c:v>
                </c:pt>
                <c:pt idx="219382">
                  <c:v>9811.86</c:v>
                </c:pt>
                <c:pt idx="219383">
                  <c:v>10324.450000000001</c:v>
                </c:pt>
                <c:pt idx="219384">
                  <c:v>9619.82</c:v>
                </c:pt>
                <c:pt idx="219385">
                  <c:v>10285.370000000001</c:v>
                </c:pt>
                <c:pt idx="219386">
                  <c:v>11160.75</c:v>
                </c:pt>
                <c:pt idx="219387">
                  <c:v>10708.95</c:v>
                </c:pt>
                <c:pt idx="219388">
                  <c:v>12277.14</c:v>
                </c:pt>
                <c:pt idx="219389">
                  <c:v>18755.96</c:v>
                </c:pt>
                <c:pt idx="219390">
                  <c:v>14084.63</c:v>
                </c:pt>
                <c:pt idx="219391">
                  <c:v>13026.84</c:v>
                </c:pt>
                <c:pt idx="219392">
                  <c:v>13244.99</c:v>
                </c:pt>
                <c:pt idx="219393">
                  <c:v>16718.29</c:v>
                </c:pt>
                <c:pt idx="219394">
                  <c:v>12558.62</c:v>
                </c:pt>
                <c:pt idx="219395">
                  <c:v>12828.2</c:v>
                </c:pt>
                <c:pt idx="219396">
                  <c:v>11560.71</c:v>
                </c:pt>
                <c:pt idx="219397">
                  <c:v>13795.66</c:v>
                </c:pt>
                <c:pt idx="219398">
                  <c:v>13951.24</c:v>
                </c:pt>
                <c:pt idx="219399">
                  <c:v>12472.22</c:v>
                </c:pt>
                <c:pt idx="219400">
                  <c:v>11859.51</c:v>
                </c:pt>
                <c:pt idx="219401">
                  <c:v>16077.52</c:v>
                </c:pt>
                <c:pt idx="219402">
                  <c:v>14574.4</c:v>
                </c:pt>
                <c:pt idx="219403">
                  <c:v>11146.82</c:v>
                </c:pt>
                <c:pt idx="219404">
                  <c:v>10312.82</c:v>
                </c:pt>
                <c:pt idx="219405">
                  <c:v>8594.39</c:v>
                </c:pt>
                <c:pt idx="219406">
                  <c:v>8855.1299999999992</c:v>
                </c:pt>
                <c:pt idx="219407">
                  <c:v>11472.88</c:v>
                </c:pt>
                <c:pt idx="219408">
                  <c:v>9384.77</c:v>
                </c:pt>
                <c:pt idx="219409">
                  <c:v>8981.19</c:v>
                </c:pt>
                <c:pt idx="219410">
                  <c:v>8853</c:v>
                </c:pt>
                <c:pt idx="219411">
                  <c:v>11368.29</c:v>
                </c:pt>
                <c:pt idx="219412">
                  <c:v>11699.17</c:v>
                </c:pt>
                <c:pt idx="219413">
                  <c:v>10304.75</c:v>
                </c:pt>
                <c:pt idx="219414">
                  <c:v>15038.7</c:v>
                </c:pt>
                <c:pt idx="219415">
                  <c:v>9265.57</c:v>
                </c:pt>
                <c:pt idx="219416">
                  <c:v>9141.7800000000007</c:v>
                </c:pt>
                <c:pt idx="219417">
                  <c:v>9789.7199999999993</c:v>
                </c:pt>
                <c:pt idx="219418">
                  <c:v>11930.32</c:v>
                </c:pt>
                <c:pt idx="219419">
                  <c:v>8237.98</c:v>
                </c:pt>
                <c:pt idx="219420">
                  <c:v>8652.52</c:v>
                </c:pt>
                <c:pt idx="219421">
                  <c:v>8985.4599999999991</c:v>
                </c:pt>
                <c:pt idx="219422">
                  <c:v>7845.63</c:v>
                </c:pt>
                <c:pt idx="219423">
                  <c:v>8146.23</c:v>
                </c:pt>
                <c:pt idx="219424">
                  <c:v>8043.09</c:v>
                </c:pt>
                <c:pt idx="219425">
                  <c:v>9276.4500000000007</c:v>
                </c:pt>
                <c:pt idx="219426">
                  <c:v>10264.73</c:v>
                </c:pt>
                <c:pt idx="219427">
                  <c:v>9744.2900000000009</c:v>
                </c:pt>
                <c:pt idx="219428">
                  <c:v>10541.91</c:v>
                </c:pt>
                <c:pt idx="219429">
                  <c:v>7200.04</c:v>
                </c:pt>
                <c:pt idx="219430">
                  <c:v>10174.049999999999</c:v>
                </c:pt>
                <c:pt idx="219431">
                  <c:v>9952.35</c:v>
                </c:pt>
                <c:pt idx="219432">
                  <c:v>10353.44</c:v>
                </c:pt>
                <c:pt idx="219433">
                  <c:v>10669.33</c:v>
                </c:pt>
                <c:pt idx="219434">
                  <c:v>9383.07</c:v>
                </c:pt>
                <c:pt idx="219435">
                  <c:v>11015.59</c:v>
                </c:pt>
                <c:pt idx="219436">
                  <c:v>8974.9599999999991</c:v>
                </c:pt>
                <c:pt idx="219437">
                  <c:v>11126.92</c:v>
                </c:pt>
                <c:pt idx="219438">
                  <c:v>9447.5300000000007</c:v>
                </c:pt>
                <c:pt idx="219439">
                  <c:v>10570.93</c:v>
                </c:pt>
                <c:pt idx="219440">
                  <c:v>12433.84</c:v>
                </c:pt>
                <c:pt idx="219441">
                  <c:v>18430.060000000001</c:v>
                </c:pt>
                <c:pt idx="219442">
                  <c:v>12543.96</c:v>
                </c:pt>
                <c:pt idx="219443">
                  <c:v>13690.4</c:v>
                </c:pt>
                <c:pt idx="219444">
                  <c:v>13511.04</c:v>
                </c:pt>
                <c:pt idx="219445">
                  <c:v>13938.99</c:v>
                </c:pt>
                <c:pt idx="219446">
                  <c:v>12835.28</c:v>
                </c:pt>
                <c:pt idx="219447">
                  <c:v>13610.72</c:v>
                </c:pt>
                <c:pt idx="219448">
                  <c:v>13278.12</c:v>
                </c:pt>
                <c:pt idx="219449">
                  <c:v>13783.92</c:v>
                </c:pt>
                <c:pt idx="219450">
                  <c:v>16262.36</c:v>
                </c:pt>
                <c:pt idx="219451">
                  <c:v>15809.9</c:v>
                </c:pt>
                <c:pt idx="219452">
                  <c:v>16647.169999999998</c:v>
                </c:pt>
                <c:pt idx="219453">
                  <c:v>19984.509999999998</c:v>
                </c:pt>
                <c:pt idx="219454">
                  <c:v>16882.64</c:v>
                </c:pt>
                <c:pt idx="219455">
                  <c:v>15242.23</c:v>
                </c:pt>
                <c:pt idx="219456">
                  <c:v>11821.57</c:v>
                </c:pt>
                <c:pt idx="219457">
                  <c:v>10938.4</c:v>
                </c:pt>
                <c:pt idx="219458">
                  <c:v>12419.96</c:v>
                </c:pt>
                <c:pt idx="219459">
                  <c:v>14632.19</c:v>
                </c:pt>
                <c:pt idx="219460">
                  <c:v>10753.73</c:v>
                </c:pt>
                <c:pt idx="219461">
                  <c:v>12706.57</c:v>
                </c:pt>
                <c:pt idx="219462">
                  <c:v>9976.17</c:v>
                </c:pt>
                <c:pt idx="219463">
                  <c:v>10808.52</c:v>
                </c:pt>
                <c:pt idx="219464">
                  <c:v>11385.35</c:v>
                </c:pt>
                <c:pt idx="219465">
                  <c:v>11020.9</c:v>
                </c:pt>
                <c:pt idx="219466">
                  <c:v>13557.09</c:v>
                </c:pt>
                <c:pt idx="219467">
                  <c:v>9711.9599999999991</c:v>
                </c:pt>
                <c:pt idx="219468">
                  <c:v>9083.56</c:v>
                </c:pt>
                <c:pt idx="219469">
                  <c:v>10905.41</c:v>
                </c:pt>
                <c:pt idx="219470">
                  <c:v>12176.03</c:v>
                </c:pt>
                <c:pt idx="219471">
                  <c:v>8554.43</c:v>
                </c:pt>
                <c:pt idx="219472">
                  <c:v>9594.09</c:v>
                </c:pt>
                <c:pt idx="219473">
                  <c:v>9388.56</c:v>
                </c:pt>
                <c:pt idx="219474">
                  <c:v>10269.85</c:v>
                </c:pt>
                <c:pt idx="219475">
                  <c:v>8454.4599999999991</c:v>
                </c:pt>
                <c:pt idx="219476">
                  <c:v>9911.52</c:v>
                </c:pt>
                <c:pt idx="219477">
                  <c:v>11993.88</c:v>
                </c:pt>
                <c:pt idx="219478">
                  <c:v>10464.26</c:v>
                </c:pt>
                <c:pt idx="219479">
                  <c:v>11558.37</c:v>
                </c:pt>
                <c:pt idx="219480">
                  <c:v>11490.34</c:v>
                </c:pt>
                <c:pt idx="219481">
                  <c:v>12655.4</c:v>
                </c:pt>
                <c:pt idx="219482">
                  <c:v>10252.35</c:v>
                </c:pt>
                <c:pt idx="219483">
                  <c:v>9521.68</c:v>
                </c:pt>
                <c:pt idx="219484">
                  <c:v>9951.35</c:v>
                </c:pt>
                <c:pt idx="219485">
                  <c:v>11611</c:v>
                </c:pt>
                <c:pt idx="219486">
                  <c:v>9426.2800000000007</c:v>
                </c:pt>
                <c:pt idx="219487">
                  <c:v>10763.13</c:v>
                </c:pt>
                <c:pt idx="219488">
                  <c:v>10399.370000000001</c:v>
                </c:pt>
                <c:pt idx="219489">
                  <c:v>11148.12</c:v>
                </c:pt>
                <c:pt idx="219490">
                  <c:v>10778.5</c:v>
                </c:pt>
                <c:pt idx="219491">
                  <c:v>10521.29</c:v>
                </c:pt>
                <c:pt idx="219492">
                  <c:v>12286.07</c:v>
                </c:pt>
                <c:pt idx="219493">
                  <c:v>16477.39</c:v>
                </c:pt>
                <c:pt idx="219494">
                  <c:v>18193.48</c:v>
                </c:pt>
                <c:pt idx="219495">
                  <c:v>13832.35</c:v>
                </c:pt>
                <c:pt idx="219496">
                  <c:v>15289.96</c:v>
                </c:pt>
                <c:pt idx="219497">
                  <c:v>14395.53</c:v>
                </c:pt>
                <c:pt idx="219498">
                  <c:v>15667.13</c:v>
                </c:pt>
                <c:pt idx="219499">
                  <c:v>13723.06</c:v>
                </c:pt>
                <c:pt idx="219500">
                  <c:v>14214.18</c:v>
                </c:pt>
                <c:pt idx="219501">
                  <c:v>12874.7</c:v>
                </c:pt>
                <c:pt idx="219502">
                  <c:v>15154.82</c:v>
                </c:pt>
                <c:pt idx="219503">
                  <c:v>14757.53</c:v>
                </c:pt>
                <c:pt idx="219504">
                  <c:v>14252.9</c:v>
                </c:pt>
                <c:pt idx="219505">
                  <c:v>19277.28</c:v>
                </c:pt>
                <c:pt idx="219506">
                  <c:v>16237.95</c:v>
                </c:pt>
                <c:pt idx="219507">
                  <c:v>13753.38</c:v>
                </c:pt>
                <c:pt idx="219508">
                  <c:v>10414.86</c:v>
                </c:pt>
                <c:pt idx="219509">
                  <c:v>9959.86</c:v>
                </c:pt>
                <c:pt idx="219510">
                  <c:v>11204.26</c:v>
                </c:pt>
                <c:pt idx="219511">
                  <c:v>13765.26</c:v>
                </c:pt>
                <c:pt idx="219512">
                  <c:v>11258.37</c:v>
                </c:pt>
                <c:pt idx="219513">
                  <c:v>10293.469999999999</c:v>
                </c:pt>
                <c:pt idx="219514">
                  <c:v>9436.83</c:v>
                </c:pt>
                <c:pt idx="219515">
                  <c:v>9461.7199999999993</c:v>
                </c:pt>
                <c:pt idx="219516">
                  <c:v>9502.5</c:v>
                </c:pt>
                <c:pt idx="219517">
                  <c:v>8878.74</c:v>
                </c:pt>
                <c:pt idx="219518">
                  <c:v>10239.43</c:v>
                </c:pt>
                <c:pt idx="219519">
                  <c:v>10617.42</c:v>
                </c:pt>
                <c:pt idx="219520">
                  <c:v>9646.24</c:v>
                </c:pt>
                <c:pt idx="219521">
                  <c:v>8855.44</c:v>
                </c:pt>
                <c:pt idx="219522">
                  <c:v>10335.61</c:v>
                </c:pt>
                <c:pt idx="219523">
                  <c:v>13222.56</c:v>
                </c:pt>
                <c:pt idx="219524">
                  <c:v>8448.66</c:v>
                </c:pt>
                <c:pt idx="219525">
                  <c:v>8502.0300000000007</c:v>
                </c:pt>
                <c:pt idx="219526">
                  <c:v>9174.73</c:v>
                </c:pt>
                <c:pt idx="219527">
                  <c:v>8431.94</c:v>
                </c:pt>
                <c:pt idx="219528">
                  <c:v>9208.34</c:v>
                </c:pt>
                <c:pt idx="219529">
                  <c:v>9111.81</c:v>
                </c:pt>
                <c:pt idx="219530">
                  <c:v>8169.15</c:v>
                </c:pt>
                <c:pt idx="219531">
                  <c:v>9318.0400000000009</c:v>
                </c:pt>
                <c:pt idx="219532">
                  <c:v>8207.25</c:v>
                </c:pt>
                <c:pt idx="219533">
                  <c:v>9277.91</c:v>
                </c:pt>
                <c:pt idx="219534">
                  <c:v>9031.11</c:v>
                </c:pt>
                <c:pt idx="219535">
                  <c:v>8918.02</c:v>
                </c:pt>
                <c:pt idx="219536">
                  <c:v>11312.37</c:v>
                </c:pt>
                <c:pt idx="219537">
                  <c:v>8204.16</c:v>
                </c:pt>
                <c:pt idx="219538">
                  <c:v>10435.83</c:v>
                </c:pt>
                <c:pt idx="219539">
                  <c:v>9253.65</c:v>
                </c:pt>
                <c:pt idx="219540">
                  <c:v>9384.73</c:v>
                </c:pt>
                <c:pt idx="219541">
                  <c:v>9064.19</c:v>
                </c:pt>
                <c:pt idx="219542">
                  <c:v>8643.9699999999993</c:v>
                </c:pt>
                <c:pt idx="219543">
                  <c:v>9551.2800000000007</c:v>
                </c:pt>
                <c:pt idx="219544">
                  <c:v>9075.77</c:v>
                </c:pt>
                <c:pt idx="219545">
                  <c:v>8413.48</c:v>
                </c:pt>
                <c:pt idx="219546">
                  <c:v>8952.6</c:v>
                </c:pt>
                <c:pt idx="219547">
                  <c:v>7940.82</c:v>
                </c:pt>
                <c:pt idx="219548">
                  <c:v>7416.5</c:v>
                </c:pt>
                <c:pt idx="219549">
                  <c:v>7350.07</c:v>
                </c:pt>
                <c:pt idx="219550">
                  <c:v>6993.37</c:v>
                </c:pt>
                <c:pt idx="219551">
                  <c:v>8684.6200000000008</c:v>
                </c:pt>
                <c:pt idx="219552">
                  <c:v>7702.32</c:v>
                </c:pt>
                <c:pt idx="219553">
                  <c:v>8446.59</c:v>
                </c:pt>
                <c:pt idx="219554">
                  <c:v>8447.2800000000007</c:v>
                </c:pt>
                <c:pt idx="219555">
                  <c:v>10694.34</c:v>
                </c:pt>
                <c:pt idx="219556">
                  <c:v>10954.66</c:v>
                </c:pt>
                <c:pt idx="219557">
                  <c:v>14551.21</c:v>
                </c:pt>
                <c:pt idx="219558">
                  <c:v>12683.39</c:v>
                </c:pt>
                <c:pt idx="219559">
                  <c:v>14446.62</c:v>
                </c:pt>
                <c:pt idx="219560">
                  <c:v>14997.01</c:v>
                </c:pt>
                <c:pt idx="219561">
                  <c:v>21896.7</c:v>
                </c:pt>
                <c:pt idx="219562">
                  <c:v>7014.44</c:v>
                </c:pt>
                <c:pt idx="219563">
                  <c:v>6340.89</c:v>
                </c:pt>
                <c:pt idx="219564">
                  <c:v>6312.84</c:v>
                </c:pt>
                <c:pt idx="219565">
                  <c:v>6494.65</c:v>
                </c:pt>
                <c:pt idx="219566">
                  <c:v>7171.13</c:v>
                </c:pt>
                <c:pt idx="219567">
                  <c:v>6542.94</c:v>
                </c:pt>
                <c:pt idx="219568">
                  <c:v>7474.4</c:v>
                </c:pt>
                <c:pt idx="219569">
                  <c:v>8072.54</c:v>
                </c:pt>
                <c:pt idx="219570">
                  <c:v>8225.4599999999991</c:v>
                </c:pt>
                <c:pt idx="219571">
                  <c:v>8664.14</c:v>
                </c:pt>
                <c:pt idx="219572">
                  <c:v>6723.67</c:v>
                </c:pt>
                <c:pt idx="219573">
                  <c:v>7445.16</c:v>
                </c:pt>
                <c:pt idx="219574">
                  <c:v>6706.23</c:v>
                </c:pt>
                <c:pt idx="219575">
                  <c:v>8184.57</c:v>
                </c:pt>
                <c:pt idx="219576">
                  <c:v>7833.76</c:v>
                </c:pt>
                <c:pt idx="219577">
                  <c:v>8193.23</c:v>
                </c:pt>
                <c:pt idx="219578">
                  <c:v>9885.42</c:v>
                </c:pt>
                <c:pt idx="219579">
                  <c:v>6609.49</c:v>
                </c:pt>
                <c:pt idx="219580">
                  <c:v>7899.86</c:v>
                </c:pt>
                <c:pt idx="219581">
                  <c:v>7419.11</c:v>
                </c:pt>
                <c:pt idx="219582">
                  <c:v>7431.4</c:v>
                </c:pt>
                <c:pt idx="219583">
                  <c:v>6647.78</c:v>
                </c:pt>
                <c:pt idx="219584">
                  <c:v>7465.76</c:v>
                </c:pt>
                <c:pt idx="219585">
                  <c:v>6700.64</c:v>
                </c:pt>
                <c:pt idx="219586">
                  <c:v>7035.69</c:v>
                </c:pt>
                <c:pt idx="219587">
                  <c:v>7334.84</c:v>
                </c:pt>
                <c:pt idx="219588">
                  <c:v>8776.9500000000007</c:v>
                </c:pt>
                <c:pt idx="219589">
                  <c:v>7408.96</c:v>
                </c:pt>
                <c:pt idx="219590">
                  <c:v>7330.76</c:v>
                </c:pt>
                <c:pt idx="219591">
                  <c:v>7661.63</c:v>
                </c:pt>
                <c:pt idx="219592">
                  <c:v>8259.6200000000008</c:v>
                </c:pt>
                <c:pt idx="219593">
                  <c:v>8377.16</c:v>
                </c:pt>
                <c:pt idx="219594">
                  <c:v>8661.36</c:v>
                </c:pt>
                <c:pt idx="219595">
                  <c:v>8707.57</c:v>
                </c:pt>
                <c:pt idx="219596">
                  <c:v>9417.58</c:v>
                </c:pt>
                <c:pt idx="219597">
                  <c:v>7827.53</c:v>
                </c:pt>
                <c:pt idx="219598">
                  <c:v>9500.7099999999991</c:v>
                </c:pt>
                <c:pt idx="219599">
                  <c:v>7569.29</c:v>
                </c:pt>
                <c:pt idx="219600">
                  <c:v>7607.82</c:v>
                </c:pt>
                <c:pt idx="219601">
                  <c:v>7719.19</c:v>
                </c:pt>
                <c:pt idx="219602">
                  <c:v>9072.0300000000007</c:v>
                </c:pt>
                <c:pt idx="219603">
                  <c:v>8158.23</c:v>
                </c:pt>
                <c:pt idx="219604">
                  <c:v>8834.2099999999991</c:v>
                </c:pt>
                <c:pt idx="219605">
                  <c:v>8739.36</c:v>
                </c:pt>
                <c:pt idx="219606">
                  <c:v>10352.27</c:v>
                </c:pt>
                <c:pt idx="219607">
                  <c:v>10993.94</c:v>
                </c:pt>
                <c:pt idx="219608">
                  <c:v>11549.85</c:v>
                </c:pt>
                <c:pt idx="219609">
                  <c:v>13663.37</c:v>
                </c:pt>
                <c:pt idx="219610">
                  <c:v>10769.7</c:v>
                </c:pt>
                <c:pt idx="219611">
                  <c:v>14807.01</c:v>
                </c:pt>
                <c:pt idx="219612">
                  <c:v>15834.83</c:v>
                </c:pt>
                <c:pt idx="219613">
                  <c:v>19404.169999999998</c:v>
                </c:pt>
                <c:pt idx="219614">
                  <c:v>7947.22</c:v>
                </c:pt>
                <c:pt idx="219615">
                  <c:v>7001.2</c:v>
                </c:pt>
                <c:pt idx="219616">
                  <c:v>6473.22</c:v>
                </c:pt>
                <c:pt idx="219617">
                  <c:v>6808.69</c:v>
                </c:pt>
                <c:pt idx="219618">
                  <c:v>6350.49</c:v>
                </c:pt>
                <c:pt idx="219619">
                  <c:v>7748.56</c:v>
                </c:pt>
                <c:pt idx="219620">
                  <c:v>9806.4</c:v>
                </c:pt>
                <c:pt idx="219621">
                  <c:v>9135.74</c:v>
                </c:pt>
                <c:pt idx="219622">
                  <c:v>8976.49</c:v>
                </c:pt>
                <c:pt idx="219623">
                  <c:v>10121.25</c:v>
                </c:pt>
                <c:pt idx="219624">
                  <c:v>11215.85</c:v>
                </c:pt>
                <c:pt idx="219625">
                  <c:v>8808.17</c:v>
                </c:pt>
                <c:pt idx="219626">
                  <c:v>8167.26</c:v>
                </c:pt>
                <c:pt idx="219627">
                  <c:v>9813.44</c:v>
                </c:pt>
                <c:pt idx="219628">
                  <c:v>12873.59</c:v>
                </c:pt>
                <c:pt idx="219629">
                  <c:v>9720.44</c:v>
                </c:pt>
                <c:pt idx="219630">
                  <c:v>9179.44</c:v>
                </c:pt>
                <c:pt idx="219631">
                  <c:v>8779.32</c:v>
                </c:pt>
                <c:pt idx="219632">
                  <c:v>7912.58</c:v>
                </c:pt>
                <c:pt idx="219633">
                  <c:v>7769.13</c:v>
                </c:pt>
                <c:pt idx="219634">
                  <c:v>7138.2</c:v>
                </c:pt>
                <c:pt idx="219635">
                  <c:v>7696.51</c:v>
                </c:pt>
                <c:pt idx="219636">
                  <c:v>7268.35</c:v>
                </c:pt>
                <c:pt idx="219637">
                  <c:v>8360.9</c:v>
                </c:pt>
                <c:pt idx="219638">
                  <c:v>8250.6</c:v>
                </c:pt>
                <c:pt idx="219639">
                  <c:v>7551.83</c:v>
                </c:pt>
                <c:pt idx="219640">
                  <c:v>8756.01</c:v>
                </c:pt>
                <c:pt idx="219641">
                  <c:v>9727.5400000000009</c:v>
                </c:pt>
                <c:pt idx="219642">
                  <c:v>8229.48</c:v>
                </c:pt>
                <c:pt idx="219643">
                  <c:v>7357.61</c:v>
                </c:pt>
                <c:pt idx="219644">
                  <c:v>9270.15</c:v>
                </c:pt>
                <c:pt idx="219645">
                  <c:v>9258.9599999999991</c:v>
                </c:pt>
                <c:pt idx="219646">
                  <c:v>9309.5499999999993</c:v>
                </c:pt>
                <c:pt idx="219647">
                  <c:v>9256.41</c:v>
                </c:pt>
                <c:pt idx="219648">
                  <c:v>8121.01</c:v>
                </c:pt>
                <c:pt idx="219649">
                  <c:v>9180.7900000000009</c:v>
                </c:pt>
                <c:pt idx="219650">
                  <c:v>9262.61</c:v>
                </c:pt>
                <c:pt idx="219651">
                  <c:v>8028.07</c:v>
                </c:pt>
                <c:pt idx="219652">
                  <c:v>7582.98</c:v>
                </c:pt>
                <c:pt idx="219653">
                  <c:v>8052.99</c:v>
                </c:pt>
                <c:pt idx="219654">
                  <c:v>8408.39</c:v>
                </c:pt>
                <c:pt idx="219655">
                  <c:v>8486.51</c:v>
                </c:pt>
                <c:pt idx="219656">
                  <c:v>8652.2000000000007</c:v>
                </c:pt>
                <c:pt idx="219657">
                  <c:v>8899.7000000000007</c:v>
                </c:pt>
                <c:pt idx="219658">
                  <c:v>19927.7</c:v>
                </c:pt>
                <c:pt idx="219659">
                  <c:v>23242.43</c:v>
                </c:pt>
                <c:pt idx="219660">
                  <c:v>22749.7</c:v>
                </c:pt>
                <c:pt idx="219661">
                  <c:v>21912.3</c:v>
                </c:pt>
                <c:pt idx="219662">
                  <c:v>17705.560000000001</c:v>
                </c:pt>
                <c:pt idx="219663">
                  <c:v>24638.06</c:v>
                </c:pt>
                <c:pt idx="219664">
                  <c:v>18914.13</c:v>
                </c:pt>
                <c:pt idx="219665">
                  <c:v>17526.310000000001</c:v>
                </c:pt>
                <c:pt idx="219666">
                  <c:v>20369.599999999999</c:v>
                </c:pt>
                <c:pt idx="219667">
                  <c:v>13483.94</c:v>
                </c:pt>
                <c:pt idx="219668">
                  <c:v>17988.11</c:v>
                </c:pt>
                <c:pt idx="219669">
                  <c:v>16850.88</c:v>
                </c:pt>
                <c:pt idx="219670">
                  <c:v>15830.9</c:v>
                </c:pt>
                <c:pt idx="219671">
                  <c:v>17320.66</c:v>
                </c:pt>
                <c:pt idx="219672">
                  <c:v>18614.939999999999</c:v>
                </c:pt>
                <c:pt idx="219673">
                  <c:v>18253.310000000001</c:v>
                </c:pt>
                <c:pt idx="219674">
                  <c:v>17812.580000000002</c:v>
                </c:pt>
                <c:pt idx="219675">
                  <c:v>22171.93</c:v>
                </c:pt>
                <c:pt idx="219676">
                  <c:v>22799.279999999999</c:v>
                </c:pt>
                <c:pt idx="219677">
                  <c:v>21284.03</c:v>
                </c:pt>
                <c:pt idx="219678">
                  <c:v>19273.759999999998</c:v>
                </c:pt>
                <c:pt idx="219679">
                  <c:v>24854.87</c:v>
                </c:pt>
                <c:pt idx="219680">
                  <c:v>17917.689999999999</c:v>
                </c:pt>
                <c:pt idx="219681">
                  <c:v>22740.44</c:v>
                </c:pt>
                <c:pt idx="219682">
                  <c:v>22365.200000000001</c:v>
                </c:pt>
                <c:pt idx="219683">
                  <c:v>24300.66</c:v>
                </c:pt>
                <c:pt idx="219684">
                  <c:v>25465.89</c:v>
                </c:pt>
                <c:pt idx="219685">
                  <c:v>21796.560000000001</c:v>
                </c:pt>
                <c:pt idx="219686">
                  <c:v>26310.76</c:v>
                </c:pt>
                <c:pt idx="219687">
                  <c:v>30234.87</c:v>
                </c:pt>
                <c:pt idx="219688">
                  <c:v>22747.14</c:v>
                </c:pt>
                <c:pt idx="219689">
                  <c:v>22283.69</c:v>
                </c:pt>
                <c:pt idx="219690">
                  <c:v>22516.44</c:v>
                </c:pt>
                <c:pt idx="219691">
                  <c:v>18831.189999999999</c:v>
                </c:pt>
                <c:pt idx="219692">
                  <c:v>17528.59</c:v>
                </c:pt>
                <c:pt idx="219693">
                  <c:v>21340.93</c:v>
                </c:pt>
                <c:pt idx="219694">
                  <c:v>17982.5</c:v>
                </c:pt>
                <c:pt idx="219695">
                  <c:v>18293.849999999999</c:v>
                </c:pt>
                <c:pt idx="219696">
                  <c:v>16660.66</c:v>
                </c:pt>
                <c:pt idx="219697">
                  <c:v>20731.47</c:v>
                </c:pt>
                <c:pt idx="219698">
                  <c:v>21645.89</c:v>
                </c:pt>
                <c:pt idx="219699">
                  <c:v>19578.96</c:v>
                </c:pt>
                <c:pt idx="219700">
                  <c:v>31875.16</c:v>
                </c:pt>
                <c:pt idx="219701">
                  <c:v>21405.78</c:v>
                </c:pt>
                <c:pt idx="219702">
                  <c:v>25614.3</c:v>
                </c:pt>
                <c:pt idx="219703">
                  <c:v>32905.56</c:v>
                </c:pt>
                <c:pt idx="219704">
                  <c:v>33406.81</c:v>
                </c:pt>
                <c:pt idx="219705">
                  <c:v>16300.52</c:v>
                </c:pt>
                <c:pt idx="219706">
                  <c:v>18791.93</c:v>
                </c:pt>
                <c:pt idx="219707">
                  <c:v>15898.38</c:v>
                </c:pt>
                <c:pt idx="219708">
                  <c:v>18673.55</c:v>
                </c:pt>
                <c:pt idx="219709">
                  <c:v>16860.52</c:v>
                </c:pt>
                <c:pt idx="219710">
                  <c:v>18097.650000000001</c:v>
                </c:pt>
                <c:pt idx="219711">
                  <c:v>21723.05</c:v>
                </c:pt>
                <c:pt idx="219712">
                  <c:v>26294.18</c:v>
                </c:pt>
                <c:pt idx="219713">
                  <c:v>25388.05</c:v>
                </c:pt>
                <c:pt idx="219714">
                  <c:v>22997.14</c:v>
                </c:pt>
                <c:pt idx="219715">
                  <c:v>16203.52</c:v>
                </c:pt>
                <c:pt idx="219716">
                  <c:v>21573.26</c:v>
                </c:pt>
                <c:pt idx="219717">
                  <c:v>20210.09</c:v>
                </c:pt>
                <c:pt idx="219718">
                  <c:v>19397.060000000001</c:v>
                </c:pt>
                <c:pt idx="219719">
                  <c:v>19855.66</c:v>
                </c:pt>
                <c:pt idx="219720">
                  <c:v>16326.18</c:v>
                </c:pt>
                <c:pt idx="219721">
                  <c:v>19150.62</c:v>
                </c:pt>
                <c:pt idx="219722">
                  <c:v>15315.94</c:v>
                </c:pt>
                <c:pt idx="219723">
                  <c:v>16879.87</c:v>
                </c:pt>
                <c:pt idx="219724">
                  <c:v>16546.73</c:v>
                </c:pt>
                <c:pt idx="219725">
                  <c:v>18723.32</c:v>
                </c:pt>
                <c:pt idx="219726">
                  <c:v>19497.900000000001</c:v>
                </c:pt>
                <c:pt idx="219727">
                  <c:v>25739.22</c:v>
                </c:pt>
                <c:pt idx="219728">
                  <c:v>22532.14</c:v>
                </c:pt>
                <c:pt idx="219729">
                  <c:v>21961.77</c:v>
                </c:pt>
                <c:pt idx="219730">
                  <c:v>20853.59</c:v>
                </c:pt>
                <c:pt idx="219731">
                  <c:v>23026.27</c:v>
                </c:pt>
                <c:pt idx="219732">
                  <c:v>20749.8</c:v>
                </c:pt>
                <c:pt idx="219733">
                  <c:v>22376.65</c:v>
                </c:pt>
                <c:pt idx="219734">
                  <c:v>19152.96</c:v>
                </c:pt>
                <c:pt idx="219735">
                  <c:v>22190.240000000002</c:v>
                </c:pt>
                <c:pt idx="219736">
                  <c:v>26126.83</c:v>
                </c:pt>
                <c:pt idx="219737">
                  <c:v>23874.54</c:v>
                </c:pt>
                <c:pt idx="219738">
                  <c:v>29679.99</c:v>
                </c:pt>
                <c:pt idx="219739">
                  <c:v>30925.64</c:v>
                </c:pt>
                <c:pt idx="219740">
                  <c:v>25766</c:v>
                </c:pt>
                <c:pt idx="219741">
                  <c:v>26965.96</c:v>
                </c:pt>
                <c:pt idx="219742">
                  <c:v>21887.74</c:v>
                </c:pt>
                <c:pt idx="219743">
                  <c:v>21388.95</c:v>
                </c:pt>
                <c:pt idx="219744">
                  <c:v>23556.87</c:v>
                </c:pt>
                <c:pt idx="219745">
                  <c:v>27156.03</c:v>
                </c:pt>
                <c:pt idx="219746">
                  <c:v>19689.89</c:v>
                </c:pt>
                <c:pt idx="219747">
                  <c:v>24069.73</c:v>
                </c:pt>
                <c:pt idx="219748">
                  <c:v>20120.68</c:v>
                </c:pt>
                <c:pt idx="219749">
                  <c:v>20775.43</c:v>
                </c:pt>
                <c:pt idx="219750">
                  <c:v>22243.86</c:v>
                </c:pt>
                <c:pt idx="219751">
                  <c:v>21904.58</c:v>
                </c:pt>
                <c:pt idx="219752">
                  <c:v>32233</c:v>
                </c:pt>
                <c:pt idx="219753">
                  <c:v>20410.240000000002</c:v>
                </c:pt>
                <c:pt idx="219754">
                  <c:v>23410.7</c:v>
                </c:pt>
                <c:pt idx="219755">
                  <c:v>28262.91</c:v>
                </c:pt>
                <c:pt idx="219756">
                  <c:v>41501.25</c:v>
                </c:pt>
                <c:pt idx="219757">
                  <c:v>19145.86</c:v>
                </c:pt>
                <c:pt idx="219758">
                  <c:v>19494.32</c:v>
                </c:pt>
                <c:pt idx="219759">
                  <c:v>17473.759999999998</c:v>
                </c:pt>
                <c:pt idx="219760">
                  <c:v>18160.330000000002</c:v>
                </c:pt>
                <c:pt idx="219761">
                  <c:v>16711.919999999998</c:v>
                </c:pt>
                <c:pt idx="219762">
                  <c:v>19735.53</c:v>
                </c:pt>
                <c:pt idx="219763">
                  <c:v>23240.69</c:v>
                </c:pt>
                <c:pt idx="219764">
                  <c:v>23985.72</c:v>
                </c:pt>
                <c:pt idx="219765">
                  <c:v>23427.53</c:v>
                </c:pt>
                <c:pt idx="219766">
                  <c:v>23559.34</c:v>
                </c:pt>
                <c:pt idx="219767">
                  <c:v>20933.04</c:v>
                </c:pt>
                <c:pt idx="219768">
                  <c:v>18964.73</c:v>
                </c:pt>
                <c:pt idx="219769">
                  <c:v>18619.86</c:v>
                </c:pt>
                <c:pt idx="219770">
                  <c:v>18373.78</c:v>
                </c:pt>
                <c:pt idx="219771">
                  <c:v>21412.76</c:v>
                </c:pt>
                <c:pt idx="219772">
                  <c:v>18123.82</c:v>
                </c:pt>
                <c:pt idx="219773">
                  <c:v>17259.57</c:v>
                </c:pt>
                <c:pt idx="219774">
                  <c:v>18632.37</c:v>
                </c:pt>
                <c:pt idx="219775">
                  <c:v>20489.669999999998</c:v>
                </c:pt>
                <c:pt idx="219776">
                  <c:v>18520.18</c:v>
                </c:pt>
                <c:pt idx="219777">
                  <c:v>20314.43</c:v>
                </c:pt>
                <c:pt idx="219778">
                  <c:v>22274.19</c:v>
                </c:pt>
                <c:pt idx="219779">
                  <c:v>23199.03</c:v>
                </c:pt>
                <c:pt idx="219780">
                  <c:v>27754.29</c:v>
                </c:pt>
                <c:pt idx="219781">
                  <c:v>22907.95</c:v>
                </c:pt>
                <c:pt idx="219782">
                  <c:v>22216.25</c:v>
                </c:pt>
                <c:pt idx="219783">
                  <c:v>22410.47</c:v>
                </c:pt>
                <c:pt idx="219784">
                  <c:v>25285.05</c:v>
                </c:pt>
                <c:pt idx="219785">
                  <c:v>23776.43</c:v>
                </c:pt>
                <c:pt idx="219786">
                  <c:v>26097.24</c:v>
                </c:pt>
                <c:pt idx="219787">
                  <c:v>24794.63</c:v>
                </c:pt>
                <c:pt idx="219788">
                  <c:v>28843.9</c:v>
                </c:pt>
                <c:pt idx="219789">
                  <c:v>29682.67</c:v>
                </c:pt>
                <c:pt idx="219790">
                  <c:v>32339.11</c:v>
                </c:pt>
                <c:pt idx="219791">
                  <c:v>37783.85</c:v>
                </c:pt>
                <c:pt idx="219792">
                  <c:v>30032.35</c:v>
                </c:pt>
                <c:pt idx="219793">
                  <c:v>27911.3</c:v>
                </c:pt>
                <c:pt idx="219794">
                  <c:v>24655.91</c:v>
                </c:pt>
                <c:pt idx="219795">
                  <c:v>24910.45</c:v>
                </c:pt>
                <c:pt idx="219796">
                  <c:v>24755.37</c:v>
                </c:pt>
                <c:pt idx="219797">
                  <c:v>26006.65</c:v>
                </c:pt>
                <c:pt idx="219798">
                  <c:v>25128.35</c:v>
                </c:pt>
                <c:pt idx="219799">
                  <c:v>24174.9</c:v>
                </c:pt>
                <c:pt idx="219800">
                  <c:v>19183.849999999999</c:v>
                </c:pt>
                <c:pt idx="219801">
                  <c:v>38726.800000000003</c:v>
                </c:pt>
                <c:pt idx="219802">
                  <c:v>40545.089999999997</c:v>
                </c:pt>
                <c:pt idx="219803">
                  <c:v>41796.83</c:v>
                </c:pt>
                <c:pt idx="219804">
                  <c:v>35380.35</c:v>
                </c:pt>
                <c:pt idx="219805">
                  <c:v>39153.050000000003</c:v>
                </c:pt>
                <c:pt idx="219806">
                  <c:v>43321.43</c:v>
                </c:pt>
                <c:pt idx="219807">
                  <c:v>37524.699999999997</c:v>
                </c:pt>
                <c:pt idx="219808">
                  <c:v>38713.83</c:v>
                </c:pt>
                <c:pt idx="219809">
                  <c:v>41847.9</c:v>
                </c:pt>
                <c:pt idx="219810">
                  <c:v>45664.34</c:v>
                </c:pt>
                <c:pt idx="219811">
                  <c:v>43616.19</c:v>
                </c:pt>
                <c:pt idx="219812">
                  <c:v>44307.31</c:v>
                </c:pt>
                <c:pt idx="219813">
                  <c:v>38924.720000000001</c:v>
                </c:pt>
                <c:pt idx="219814">
                  <c:v>42115.87</c:v>
                </c:pt>
                <c:pt idx="219815">
                  <c:v>39702.14</c:v>
                </c:pt>
                <c:pt idx="219816">
                  <c:v>45871.88</c:v>
                </c:pt>
                <c:pt idx="219817">
                  <c:v>61527</c:v>
                </c:pt>
                <c:pt idx="219818">
                  <c:v>54160.11</c:v>
                </c:pt>
                <c:pt idx="219819">
                  <c:v>49629.91</c:v>
                </c:pt>
                <c:pt idx="219820">
                  <c:v>51884.57</c:v>
                </c:pt>
                <c:pt idx="219821">
                  <c:v>50690.74</c:v>
                </c:pt>
                <c:pt idx="219822">
                  <c:v>47067.4</c:v>
                </c:pt>
                <c:pt idx="219823">
                  <c:v>47493.4</c:v>
                </c:pt>
                <c:pt idx="219824">
                  <c:v>50137.94</c:v>
                </c:pt>
                <c:pt idx="219825">
                  <c:v>41927.08</c:v>
                </c:pt>
                <c:pt idx="219826">
                  <c:v>41552.9</c:v>
                </c:pt>
                <c:pt idx="219827">
                  <c:v>46735.94</c:v>
                </c:pt>
                <c:pt idx="219828">
                  <c:v>44121.96</c:v>
                </c:pt>
                <c:pt idx="219829">
                  <c:v>50477.16</c:v>
                </c:pt>
                <c:pt idx="219830">
                  <c:v>54938.6</c:v>
                </c:pt>
                <c:pt idx="219831">
                  <c:v>37904.400000000001</c:v>
                </c:pt>
                <c:pt idx="219832">
                  <c:v>35339.01</c:v>
                </c:pt>
                <c:pt idx="219833">
                  <c:v>40714.230000000003</c:v>
                </c:pt>
                <c:pt idx="219834">
                  <c:v>37734.83</c:v>
                </c:pt>
                <c:pt idx="219835">
                  <c:v>36961.980000000003</c:v>
                </c:pt>
                <c:pt idx="219836">
                  <c:v>44825.82</c:v>
                </c:pt>
                <c:pt idx="219837">
                  <c:v>45767.91</c:v>
                </c:pt>
                <c:pt idx="219838">
                  <c:v>53031.68</c:v>
                </c:pt>
                <c:pt idx="219839">
                  <c:v>47723.98</c:v>
                </c:pt>
                <c:pt idx="219840">
                  <c:v>47588.959999999999</c:v>
                </c:pt>
                <c:pt idx="219841">
                  <c:v>49080.03</c:v>
                </c:pt>
                <c:pt idx="219842">
                  <c:v>47027.41</c:v>
                </c:pt>
                <c:pt idx="219843">
                  <c:v>71135.81</c:v>
                </c:pt>
                <c:pt idx="219844">
                  <c:v>56222.17</c:v>
                </c:pt>
                <c:pt idx="219845">
                  <c:v>74158.39</c:v>
                </c:pt>
                <c:pt idx="219846">
                  <c:v>95819.82</c:v>
                </c:pt>
                <c:pt idx="219847">
                  <c:v>121981.46</c:v>
                </c:pt>
                <c:pt idx="219848">
                  <c:v>29417.599999999999</c:v>
                </c:pt>
                <c:pt idx="219849">
                  <c:v>27158.26</c:v>
                </c:pt>
                <c:pt idx="219850">
                  <c:v>28443.08</c:v>
                </c:pt>
                <c:pt idx="219851">
                  <c:v>29212.86</c:v>
                </c:pt>
                <c:pt idx="219852">
                  <c:v>29069.01</c:v>
                </c:pt>
                <c:pt idx="219853">
                  <c:v>29686.240000000002</c:v>
                </c:pt>
                <c:pt idx="219854">
                  <c:v>34886.699999999997</c:v>
                </c:pt>
                <c:pt idx="219855">
                  <c:v>39158.68</c:v>
                </c:pt>
                <c:pt idx="219856">
                  <c:v>35262.639999999999</c:v>
                </c:pt>
                <c:pt idx="219857">
                  <c:v>35639.99</c:v>
                </c:pt>
                <c:pt idx="219858">
                  <c:v>30163.66</c:v>
                </c:pt>
                <c:pt idx="219859">
                  <c:v>34925.050000000003</c:v>
                </c:pt>
                <c:pt idx="219860">
                  <c:v>35937.19</c:v>
                </c:pt>
                <c:pt idx="219861">
                  <c:v>34571.379999999997</c:v>
                </c:pt>
                <c:pt idx="219862">
                  <c:v>38400.120000000003</c:v>
                </c:pt>
                <c:pt idx="219863">
                  <c:v>40590.46</c:v>
                </c:pt>
                <c:pt idx="219864">
                  <c:v>44349.18</c:v>
                </c:pt>
                <c:pt idx="219865">
                  <c:v>38164.54</c:v>
                </c:pt>
                <c:pt idx="219866">
                  <c:v>42017.36</c:v>
                </c:pt>
                <c:pt idx="219867">
                  <c:v>39536.18</c:v>
                </c:pt>
                <c:pt idx="219868">
                  <c:v>48384.45</c:v>
                </c:pt>
                <c:pt idx="219869">
                  <c:v>46834.93</c:v>
                </c:pt>
                <c:pt idx="219870">
                  <c:v>52549.94</c:v>
                </c:pt>
                <c:pt idx="219871">
                  <c:v>49778.14</c:v>
                </c:pt>
                <c:pt idx="219872">
                  <c:v>55461.07</c:v>
                </c:pt>
                <c:pt idx="219873">
                  <c:v>50473.91</c:v>
                </c:pt>
                <c:pt idx="219874">
                  <c:v>44668.39</c:v>
                </c:pt>
                <c:pt idx="219875">
                  <c:v>44078.82</c:v>
                </c:pt>
                <c:pt idx="219876">
                  <c:v>44683.08</c:v>
                </c:pt>
                <c:pt idx="219877">
                  <c:v>47169.09</c:v>
                </c:pt>
                <c:pt idx="219878">
                  <c:v>45827.42</c:v>
                </c:pt>
                <c:pt idx="219879">
                  <c:v>46828.480000000003</c:v>
                </c:pt>
                <c:pt idx="219880">
                  <c:v>48914.49</c:v>
                </c:pt>
                <c:pt idx="219881">
                  <c:v>51757.93</c:v>
                </c:pt>
                <c:pt idx="219882">
                  <c:v>52701.54</c:v>
                </c:pt>
                <c:pt idx="219883">
                  <c:v>45196.75</c:v>
                </c:pt>
                <c:pt idx="219884">
                  <c:v>47725.83</c:v>
                </c:pt>
                <c:pt idx="219885">
                  <c:v>42890.879999999997</c:v>
                </c:pt>
                <c:pt idx="219886">
                  <c:v>48225.68</c:v>
                </c:pt>
                <c:pt idx="219887">
                  <c:v>42319.17</c:v>
                </c:pt>
                <c:pt idx="219888">
                  <c:v>56017.95</c:v>
                </c:pt>
                <c:pt idx="219889">
                  <c:v>45713.22</c:v>
                </c:pt>
                <c:pt idx="219890">
                  <c:v>56419.78</c:v>
                </c:pt>
                <c:pt idx="219891">
                  <c:v>61159.519999999997</c:v>
                </c:pt>
                <c:pt idx="219892">
                  <c:v>55844.639999999999</c:v>
                </c:pt>
                <c:pt idx="219893">
                  <c:v>52971.82</c:v>
                </c:pt>
                <c:pt idx="219894">
                  <c:v>48045.33</c:v>
                </c:pt>
                <c:pt idx="219895">
                  <c:v>70838.2</c:v>
                </c:pt>
                <c:pt idx="219896">
                  <c:v>50937.53</c:v>
                </c:pt>
                <c:pt idx="219897">
                  <c:v>70624.759999999995</c:v>
                </c:pt>
                <c:pt idx="219898">
                  <c:v>96640.56</c:v>
                </c:pt>
                <c:pt idx="219899">
                  <c:v>116157.84</c:v>
                </c:pt>
                <c:pt idx="219900">
                  <c:v>40588.06</c:v>
                </c:pt>
                <c:pt idx="219901">
                  <c:v>34355.19</c:v>
                </c:pt>
                <c:pt idx="219902">
                  <c:v>28896.41</c:v>
                </c:pt>
                <c:pt idx="219903">
                  <c:v>33748.17</c:v>
                </c:pt>
                <c:pt idx="219904">
                  <c:v>30749.32</c:v>
                </c:pt>
                <c:pt idx="219905">
                  <c:v>31723.68</c:v>
                </c:pt>
                <c:pt idx="219906">
                  <c:v>40796.5</c:v>
                </c:pt>
                <c:pt idx="219907">
                  <c:v>40684.839999999997</c:v>
                </c:pt>
                <c:pt idx="219908">
                  <c:v>42934.16</c:v>
                </c:pt>
                <c:pt idx="219909">
                  <c:v>37908.22</c:v>
                </c:pt>
                <c:pt idx="219910">
                  <c:v>40856.699999999997</c:v>
                </c:pt>
                <c:pt idx="219911">
                  <c:v>40125.339999999997</c:v>
                </c:pt>
                <c:pt idx="219912">
                  <c:v>51507.46</c:v>
                </c:pt>
                <c:pt idx="219913">
                  <c:v>41547</c:v>
                </c:pt>
                <c:pt idx="219914">
                  <c:v>42832.29</c:v>
                </c:pt>
                <c:pt idx="219915">
                  <c:v>41197.949999999997</c:v>
                </c:pt>
                <c:pt idx="219916">
                  <c:v>48366.77</c:v>
                </c:pt>
                <c:pt idx="219917">
                  <c:v>44635.01</c:v>
                </c:pt>
                <c:pt idx="219918">
                  <c:v>40970.730000000003</c:v>
                </c:pt>
                <c:pt idx="219919">
                  <c:v>40051.93</c:v>
                </c:pt>
                <c:pt idx="219920">
                  <c:v>45423.46</c:v>
                </c:pt>
                <c:pt idx="219921">
                  <c:v>60797.83</c:v>
                </c:pt>
                <c:pt idx="219922">
                  <c:v>54220.06</c:v>
                </c:pt>
                <c:pt idx="219923">
                  <c:v>55813.59</c:v>
                </c:pt>
                <c:pt idx="219924">
                  <c:v>60992.62</c:v>
                </c:pt>
                <c:pt idx="219925">
                  <c:v>61496.160000000003</c:v>
                </c:pt>
                <c:pt idx="219926">
                  <c:v>53383.65</c:v>
                </c:pt>
                <c:pt idx="219927">
                  <c:v>54318.39</c:v>
                </c:pt>
                <c:pt idx="219928">
                  <c:v>48141.13</c:v>
                </c:pt>
                <c:pt idx="219929">
                  <c:v>48996.98</c:v>
                </c:pt>
                <c:pt idx="219930">
                  <c:v>44245.07</c:v>
                </c:pt>
                <c:pt idx="219931">
                  <c:v>44165.54</c:v>
                </c:pt>
                <c:pt idx="219932">
                  <c:v>44885.16</c:v>
                </c:pt>
                <c:pt idx="219933">
                  <c:v>51795.68</c:v>
                </c:pt>
                <c:pt idx="219934">
                  <c:v>59474.69</c:v>
                </c:pt>
                <c:pt idx="219935">
                  <c:v>53924.46</c:v>
                </c:pt>
                <c:pt idx="219936">
                  <c:v>43084.13</c:v>
                </c:pt>
                <c:pt idx="219937">
                  <c:v>41917.839999999997</c:v>
                </c:pt>
                <c:pt idx="219938">
                  <c:v>48344.160000000003</c:v>
                </c:pt>
                <c:pt idx="219939">
                  <c:v>48916.3</c:v>
                </c:pt>
                <c:pt idx="219940">
                  <c:v>58767.05</c:v>
                </c:pt>
                <c:pt idx="219941">
                  <c:v>56076.24</c:v>
                </c:pt>
                <c:pt idx="219942">
                  <c:v>52318.1</c:v>
                </c:pt>
                <c:pt idx="219943">
                  <c:v>51203.34</c:v>
                </c:pt>
                <c:pt idx="219944">
                  <c:v>9203.73</c:v>
                </c:pt>
                <c:pt idx="219945">
                  <c:v>10411.93</c:v>
                </c:pt>
                <c:pt idx="219946">
                  <c:v>9630</c:v>
                </c:pt>
                <c:pt idx="219947">
                  <c:v>8933.39</c:v>
                </c:pt>
                <c:pt idx="219948">
                  <c:v>11084.97</c:v>
                </c:pt>
                <c:pt idx="219949">
                  <c:v>10057.950000000001</c:v>
                </c:pt>
                <c:pt idx="219950">
                  <c:v>9851.51</c:v>
                </c:pt>
                <c:pt idx="219951">
                  <c:v>9762.58</c:v>
                </c:pt>
                <c:pt idx="219952">
                  <c:v>14747.2</c:v>
                </c:pt>
                <c:pt idx="219953">
                  <c:v>13450.81</c:v>
                </c:pt>
                <c:pt idx="219954">
                  <c:v>9726.0499999999993</c:v>
                </c:pt>
                <c:pt idx="219955">
                  <c:v>10943.52</c:v>
                </c:pt>
                <c:pt idx="219956">
                  <c:v>9107.2800000000007</c:v>
                </c:pt>
                <c:pt idx="219957">
                  <c:v>10160.84</c:v>
                </c:pt>
                <c:pt idx="219958">
                  <c:v>9229.58</c:v>
                </c:pt>
                <c:pt idx="219959">
                  <c:v>9411.6</c:v>
                </c:pt>
                <c:pt idx="219960">
                  <c:v>14432.58</c:v>
                </c:pt>
                <c:pt idx="219961">
                  <c:v>10929.64</c:v>
                </c:pt>
                <c:pt idx="219962">
                  <c:v>8065.83</c:v>
                </c:pt>
                <c:pt idx="219963">
                  <c:v>8710.33</c:v>
                </c:pt>
                <c:pt idx="219964">
                  <c:v>7686.94</c:v>
                </c:pt>
                <c:pt idx="219965">
                  <c:v>9665.07</c:v>
                </c:pt>
                <c:pt idx="219966">
                  <c:v>7030.5</c:v>
                </c:pt>
                <c:pt idx="219967">
                  <c:v>6895.44</c:v>
                </c:pt>
                <c:pt idx="219968">
                  <c:v>7405.23</c:v>
                </c:pt>
                <c:pt idx="219969">
                  <c:v>8872.94</c:v>
                </c:pt>
                <c:pt idx="219970">
                  <c:v>12201.26</c:v>
                </c:pt>
                <c:pt idx="219971">
                  <c:v>14611.8</c:v>
                </c:pt>
                <c:pt idx="219972">
                  <c:v>20147.78</c:v>
                </c:pt>
                <c:pt idx="219973">
                  <c:v>23315.88</c:v>
                </c:pt>
                <c:pt idx="219974">
                  <c:v>13811.59</c:v>
                </c:pt>
                <c:pt idx="219975">
                  <c:v>8443.1200000000008</c:v>
                </c:pt>
                <c:pt idx="219976">
                  <c:v>9799.15</c:v>
                </c:pt>
                <c:pt idx="219977">
                  <c:v>8146.13</c:v>
                </c:pt>
                <c:pt idx="219978">
                  <c:v>8641.2000000000007</c:v>
                </c:pt>
                <c:pt idx="219979">
                  <c:v>10189.02</c:v>
                </c:pt>
                <c:pt idx="219980">
                  <c:v>9579.36</c:v>
                </c:pt>
                <c:pt idx="219981">
                  <c:v>11858.42</c:v>
                </c:pt>
                <c:pt idx="219982">
                  <c:v>9539.48</c:v>
                </c:pt>
                <c:pt idx="219983">
                  <c:v>10533.94</c:v>
                </c:pt>
                <c:pt idx="219984">
                  <c:v>11045.7</c:v>
                </c:pt>
                <c:pt idx="219985">
                  <c:v>10721.09</c:v>
                </c:pt>
                <c:pt idx="219986">
                  <c:v>21672.28</c:v>
                </c:pt>
                <c:pt idx="219987">
                  <c:v>14420.48</c:v>
                </c:pt>
                <c:pt idx="219988">
                  <c:v>22811.25</c:v>
                </c:pt>
                <c:pt idx="219989">
                  <c:v>24793.97</c:v>
                </c:pt>
                <c:pt idx="219990">
                  <c:v>26302.47</c:v>
                </c:pt>
                <c:pt idx="219991">
                  <c:v>5465.36</c:v>
                </c:pt>
                <c:pt idx="219992">
                  <c:v>6003.53</c:v>
                </c:pt>
                <c:pt idx="219993">
                  <c:v>5905.28</c:v>
                </c:pt>
                <c:pt idx="219994">
                  <c:v>6101.81</c:v>
                </c:pt>
                <c:pt idx="219995">
                  <c:v>6434.54</c:v>
                </c:pt>
                <c:pt idx="219996">
                  <c:v>8225.9</c:v>
                </c:pt>
                <c:pt idx="219997">
                  <c:v>8571.61</c:v>
                </c:pt>
                <c:pt idx="219998">
                  <c:v>9890.48</c:v>
                </c:pt>
                <c:pt idx="219999">
                  <c:v>7852.98</c:v>
                </c:pt>
                <c:pt idx="220000">
                  <c:v>7748.11</c:v>
                </c:pt>
                <c:pt idx="220001">
                  <c:v>5481.89</c:v>
                </c:pt>
                <c:pt idx="220002">
                  <c:v>8314.94</c:v>
                </c:pt>
                <c:pt idx="220003">
                  <c:v>7129.74</c:v>
                </c:pt>
                <c:pt idx="220004">
                  <c:v>6439.13</c:v>
                </c:pt>
                <c:pt idx="220005">
                  <c:v>8588.92</c:v>
                </c:pt>
                <c:pt idx="220006">
                  <c:v>9604.41</c:v>
                </c:pt>
                <c:pt idx="220007">
                  <c:v>12449.51</c:v>
                </c:pt>
                <c:pt idx="220008">
                  <c:v>7664.6</c:v>
                </c:pt>
                <c:pt idx="220009">
                  <c:v>8192.67</c:v>
                </c:pt>
                <c:pt idx="220010">
                  <c:v>7517.1</c:v>
                </c:pt>
                <c:pt idx="220011">
                  <c:v>9988.5499999999993</c:v>
                </c:pt>
                <c:pt idx="220012">
                  <c:v>10085.57</c:v>
                </c:pt>
                <c:pt idx="220013">
                  <c:v>10993.28</c:v>
                </c:pt>
                <c:pt idx="220014">
                  <c:v>8134.95</c:v>
                </c:pt>
                <c:pt idx="220015">
                  <c:v>8422.48</c:v>
                </c:pt>
                <c:pt idx="220016">
                  <c:v>8478.6</c:v>
                </c:pt>
                <c:pt idx="220017">
                  <c:v>8742.17</c:v>
                </c:pt>
                <c:pt idx="220018">
                  <c:v>7582.49</c:v>
                </c:pt>
                <c:pt idx="220019">
                  <c:v>8188.74</c:v>
                </c:pt>
                <c:pt idx="220020">
                  <c:v>7102.65</c:v>
                </c:pt>
                <c:pt idx="220021">
                  <c:v>7709.28</c:v>
                </c:pt>
                <c:pt idx="220022">
                  <c:v>10255.86</c:v>
                </c:pt>
                <c:pt idx="220023">
                  <c:v>11147.28</c:v>
                </c:pt>
                <c:pt idx="220024">
                  <c:v>16841.93</c:v>
                </c:pt>
                <c:pt idx="220025">
                  <c:v>18914.07</c:v>
                </c:pt>
                <c:pt idx="220026">
                  <c:v>16026.46</c:v>
                </c:pt>
                <c:pt idx="220027">
                  <c:v>10355.280000000001</c:v>
                </c:pt>
                <c:pt idx="220028">
                  <c:v>7526.9</c:v>
                </c:pt>
                <c:pt idx="220029">
                  <c:v>10555.94</c:v>
                </c:pt>
                <c:pt idx="220030">
                  <c:v>7789.27</c:v>
                </c:pt>
                <c:pt idx="220031">
                  <c:v>11979.39</c:v>
                </c:pt>
                <c:pt idx="220032">
                  <c:v>8858.9699999999993</c:v>
                </c:pt>
                <c:pt idx="220033">
                  <c:v>10601.1</c:v>
                </c:pt>
                <c:pt idx="220034">
                  <c:v>11833.91</c:v>
                </c:pt>
                <c:pt idx="220035">
                  <c:v>12850</c:v>
                </c:pt>
                <c:pt idx="220036">
                  <c:v>12253.05</c:v>
                </c:pt>
                <c:pt idx="220037">
                  <c:v>10881.76</c:v>
                </c:pt>
                <c:pt idx="220038">
                  <c:v>21858.53</c:v>
                </c:pt>
                <c:pt idx="220039">
                  <c:v>13878.13</c:v>
                </c:pt>
                <c:pt idx="220040">
                  <c:v>19250.009999999998</c:v>
                </c:pt>
                <c:pt idx="220041">
                  <c:v>22816.97</c:v>
                </c:pt>
                <c:pt idx="220042">
                  <c:v>25245.14</c:v>
                </c:pt>
                <c:pt idx="220043">
                  <c:v>6260.39</c:v>
                </c:pt>
                <c:pt idx="220044">
                  <c:v>5730.16</c:v>
                </c:pt>
                <c:pt idx="220045">
                  <c:v>5631.94</c:v>
                </c:pt>
                <c:pt idx="220046">
                  <c:v>6784.68</c:v>
                </c:pt>
                <c:pt idx="220047">
                  <c:v>5885.59</c:v>
                </c:pt>
                <c:pt idx="220048">
                  <c:v>6838.42</c:v>
                </c:pt>
                <c:pt idx="220049">
                  <c:v>9060.82</c:v>
                </c:pt>
                <c:pt idx="220050">
                  <c:v>9135.85</c:v>
                </c:pt>
                <c:pt idx="220051">
                  <c:v>8933.19</c:v>
                </c:pt>
                <c:pt idx="220052">
                  <c:v>8733.5400000000009</c:v>
                </c:pt>
                <c:pt idx="220053">
                  <c:v>7563.25</c:v>
                </c:pt>
                <c:pt idx="220054">
                  <c:v>9351.49</c:v>
                </c:pt>
                <c:pt idx="220055">
                  <c:v>11189.01</c:v>
                </c:pt>
                <c:pt idx="220056">
                  <c:v>8016.35</c:v>
                </c:pt>
                <c:pt idx="220057">
                  <c:v>12252.31</c:v>
                </c:pt>
                <c:pt idx="220058">
                  <c:v>8029.25</c:v>
                </c:pt>
                <c:pt idx="220059">
                  <c:v>8096.66</c:v>
                </c:pt>
                <c:pt idx="220060">
                  <c:v>7953.39</c:v>
                </c:pt>
                <c:pt idx="220061">
                  <c:v>7155.75</c:v>
                </c:pt>
                <c:pt idx="220062">
                  <c:v>7976.18</c:v>
                </c:pt>
                <c:pt idx="220063">
                  <c:v>7485.06</c:v>
                </c:pt>
                <c:pt idx="220064">
                  <c:v>11958.9</c:v>
                </c:pt>
                <c:pt idx="220065">
                  <c:v>10078.540000000001</c:v>
                </c:pt>
                <c:pt idx="220066">
                  <c:v>8956.4699999999993</c:v>
                </c:pt>
                <c:pt idx="220067">
                  <c:v>9691.4599999999991</c:v>
                </c:pt>
                <c:pt idx="220068">
                  <c:v>9962.2099999999991</c:v>
                </c:pt>
                <c:pt idx="220069">
                  <c:v>7924.16</c:v>
                </c:pt>
                <c:pt idx="220070">
                  <c:v>8751.11</c:v>
                </c:pt>
                <c:pt idx="220071">
                  <c:v>7462.37</c:v>
                </c:pt>
                <c:pt idx="220072">
                  <c:v>9294.9500000000007</c:v>
                </c:pt>
                <c:pt idx="220073">
                  <c:v>8769.7800000000007</c:v>
                </c:pt>
                <c:pt idx="220074">
                  <c:v>11951.78</c:v>
                </c:pt>
                <c:pt idx="220075">
                  <c:v>13651.48</c:v>
                </c:pt>
                <c:pt idx="220076">
                  <c:v>16355.5</c:v>
                </c:pt>
                <c:pt idx="220077">
                  <c:v>20511.38</c:v>
                </c:pt>
                <c:pt idx="220078">
                  <c:v>20300.52</c:v>
                </c:pt>
                <c:pt idx="220079">
                  <c:v>9044.92</c:v>
                </c:pt>
                <c:pt idx="220080">
                  <c:v>9026.44</c:v>
                </c:pt>
                <c:pt idx="220081">
                  <c:v>10869.88</c:v>
                </c:pt>
                <c:pt idx="220082">
                  <c:v>10913.3</c:v>
                </c:pt>
                <c:pt idx="220083">
                  <c:v>12877.44</c:v>
                </c:pt>
                <c:pt idx="220084">
                  <c:v>11512.1</c:v>
                </c:pt>
                <c:pt idx="220085">
                  <c:v>11909.38</c:v>
                </c:pt>
                <c:pt idx="220086">
                  <c:v>11300.4</c:v>
                </c:pt>
                <c:pt idx="220087">
                  <c:v>14571.5</c:v>
                </c:pt>
                <c:pt idx="220088">
                  <c:v>14865.47</c:v>
                </c:pt>
                <c:pt idx="220089">
                  <c:v>15065.75</c:v>
                </c:pt>
                <c:pt idx="220090">
                  <c:v>15338.75</c:v>
                </c:pt>
                <c:pt idx="220091">
                  <c:v>17253.5</c:v>
                </c:pt>
                <c:pt idx="220092">
                  <c:v>21415.05</c:v>
                </c:pt>
                <c:pt idx="220093">
                  <c:v>19109.25</c:v>
                </c:pt>
                <c:pt idx="220094">
                  <c:v>19789.25</c:v>
                </c:pt>
                <c:pt idx="220095">
                  <c:v>23420</c:v>
                </c:pt>
                <c:pt idx="220096">
                  <c:v>23320.5</c:v>
                </c:pt>
                <c:pt idx="220097">
                  <c:v>20010.25</c:v>
                </c:pt>
                <c:pt idx="220098">
                  <c:v>21098</c:v>
                </c:pt>
                <c:pt idx="220099">
                  <c:v>20588.5</c:v>
                </c:pt>
                <c:pt idx="220100">
                  <c:v>22469.75</c:v>
                </c:pt>
                <c:pt idx="220101">
                  <c:v>19057.5</c:v>
                </c:pt>
                <c:pt idx="220102">
                  <c:v>20965.080000000002</c:v>
                </c:pt>
                <c:pt idx="220103">
                  <c:v>24077.42</c:v>
                </c:pt>
                <c:pt idx="220104">
                  <c:v>22670.75</c:v>
                </c:pt>
                <c:pt idx="220105">
                  <c:v>22613</c:v>
                </c:pt>
                <c:pt idx="220106">
                  <c:v>22887.75</c:v>
                </c:pt>
                <c:pt idx="220107">
                  <c:v>19466.75</c:v>
                </c:pt>
                <c:pt idx="220108">
                  <c:v>21161.5</c:v>
                </c:pt>
                <c:pt idx="220109">
                  <c:v>15997</c:v>
                </c:pt>
                <c:pt idx="220110">
                  <c:v>17343.25</c:v>
                </c:pt>
                <c:pt idx="220111">
                  <c:v>15701.75</c:v>
                </c:pt>
                <c:pt idx="220112">
                  <c:v>15857.5</c:v>
                </c:pt>
                <c:pt idx="220113">
                  <c:v>18291.25</c:v>
                </c:pt>
                <c:pt idx="220114">
                  <c:v>17718.46</c:v>
                </c:pt>
                <c:pt idx="220115">
                  <c:v>19829</c:v>
                </c:pt>
                <c:pt idx="220116">
                  <c:v>24196.67</c:v>
                </c:pt>
                <c:pt idx="220117">
                  <c:v>17512.48</c:v>
                </c:pt>
                <c:pt idx="220118">
                  <c:v>12784.16</c:v>
                </c:pt>
                <c:pt idx="220119">
                  <c:v>10391.540000000001</c:v>
                </c:pt>
                <c:pt idx="220120">
                  <c:v>10785.47</c:v>
                </c:pt>
                <c:pt idx="220121">
                  <c:v>11887.69</c:v>
                </c:pt>
                <c:pt idx="220122">
                  <c:v>13732.81</c:v>
                </c:pt>
                <c:pt idx="220123">
                  <c:v>13646.58</c:v>
                </c:pt>
                <c:pt idx="220124">
                  <c:v>16452.189999999999</c:v>
                </c:pt>
                <c:pt idx="220125">
                  <c:v>15524.77</c:v>
                </c:pt>
                <c:pt idx="220126">
                  <c:v>18820.830000000002</c:v>
                </c:pt>
                <c:pt idx="220127">
                  <c:v>17204.53</c:v>
                </c:pt>
                <c:pt idx="220128">
                  <c:v>12668.87</c:v>
                </c:pt>
                <c:pt idx="220129">
                  <c:v>15384.36</c:v>
                </c:pt>
                <c:pt idx="220130">
                  <c:v>15738.34</c:v>
                </c:pt>
                <c:pt idx="220131">
                  <c:v>27104.18</c:v>
                </c:pt>
                <c:pt idx="220132">
                  <c:v>24616.01</c:v>
                </c:pt>
                <c:pt idx="220133">
                  <c:v>26754.49</c:v>
                </c:pt>
                <c:pt idx="220134">
                  <c:v>10027.83</c:v>
                </c:pt>
                <c:pt idx="220135">
                  <c:v>8816.76</c:v>
                </c:pt>
                <c:pt idx="220136">
                  <c:v>9851.5</c:v>
                </c:pt>
                <c:pt idx="220137">
                  <c:v>8938.2999999999993</c:v>
                </c:pt>
                <c:pt idx="220138">
                  <c:v>8969.8799999999992</c:v>
                </c:pt>
                <c:pt idx="220139">
                  <c:v>9134.9</c:v>
                </c:pt>
                <c:pt idx="220140">
                  <c:v>10620.27</c:v>
                </c:pt>
                <c:pt idx="220141">
                  <c:v>11040.96</c:v>
                </c:pt>
                <c:pt idx="220142">
                  <c:v>9795.61</c:v>
                </c:pt>
                <c:pt idx="220143">
                  <c:v>9848.02</c:v>
                </c:pt>
                <c:pt idx="220144">
                  <c:v>11937.48</c:v>
                </c:pt>
                <c:pt idx="220145">
                  <c:v>13963.9</c:v>
                </c:pt>
                <c:pt idx="220146">
                  <c:v>12578.89</c:v>
                </c:pt>
                <c:pt idx="220147">
                  <c:v>10865.64</c:v>
                </c:pt>
                <c:pt idx="220148">
                  <c:v>16387.189999999999</c:v>
                </c:pt>
                <c:pt idx="220149">
                  <c:v>20237.23</c:v>
                </c:pt>
                <c:pt idx="220150">
                  <c:v>19815.240000000002</c:v>
                </c:pt>
                <c:pt idx="220151">
                  <c:v>17971.41</c:v>
                </c:pt>
                <c:pt idx="220152">
                  <c:v>19295.41</c:v>
                </c:pt>
                <c:pt idx="220153">
                  <c:v>16096.5</c:v>
                </c:pt>
                <c:pt idx="220154">
                  <c:v>18144.099999999999</c:v>
                </c:pt>
                <c:pt idx="220155">
                  <c:v>18179.18</c:v>
                </c:pt>
                <c:pt idx="220156">
                  <c:v>17489.169999999998</c:v>
                </c:pt>
                <c:pt idx="220157">
                  <c:v>16405.580000000002</c:v>
                </c:pt>
                <c:pt idx="220158">
                  <c:v>17745.68</c:v>
                </c:pt>
                <c:pt idx="220159">
                  <c:v>16533.86</c:v>
                </c:pt>
                <c:pt idx="220160">
                  <c:v>16067.78</c:v>
                </c:pt>
                <c:pt idx="220161">
                  <c:v>14287.54</c:v>
                </c:pt>
                <c:pt idx="220162">
                  <c:v>12627.33</c:v>
                </c:pt>
                <c:pt idx="220163">
                  <c:v>12921.57</c:v>
                </c:pt>
                <c:pt idx="220164">
                  <c:v>11799.64</c:v>
                </c:pt>
                <c:pt idx="220165">
                  <c:v>12331.45</c:v>
                </c:pt>
                <c:pt idx="220166">
                  <c:v>13815.69</c:v>
                </c:pt>
                <c:pt idx="220167">
                  <c:v>14296.6</c:v>
                </c:pt>
                <c:pt idx="220168">
                  <c:v>14742.42</c:v>
                </c:pt>
                <c:pt idx="220169">
                  <c:v>19207.439999999999</c:v>
                </c:pt>
                <c:pt idx="220170">
                  <c:v>14873.11</c:v>
                </c:pt>
                <c:pt idx="220171">
                  <c:v>13333.23</c:v>
                </c:pt>
                <c:pt idx="220172">
                  <c:v>13902.96</c:v>
                </c:pt>
                <c:pt idx="220173">
                  <c:v>15761.98</c:v>
                </c:pt>
                <c:pt idx="220174">
                  <c:v>19705.88</c:v>
                </c:pt>
                <c:pt idx="220175">
                  <c:v>15603.85</c:v>
                </c:pt>
                <c:pt idx="220176">
                  <c:v>18356.79</c:v>
                </c:pt>
                <c:pt idx="220177">
                  <c:v>18659.41</c:v>
                </c:pt>
                <c:pt idx="220178">
                  <c:v>20426.72</c:v>
                </c:pt>
                <c:pt idx="220179">
                  <c:v>18362.39</c:v>
                </c:pt>
                <c:pt idx="220180">
                  <c:v>13411.42</c:v>
                </c:pt>
                <c:pt idx="220181">
                  <c:v>22722.05</c:v>
                </c:pt>
                <c:pt idx="220182">
                  <c:v>15047.17</c:v>
                </c:pt>
                <c:pt idx="220183">
                  <c:v>19351.349999999999</c:v>
                </c:pt>
                <c:pt idx="220184">
                  <c:v>24403.57</c:v>
                </c:pt>
                <c:pt idx="220185">
                  <c:v>23234.65</c:v>
                </c:pt>
                <c:pt idx="220186">
                  <c:v>12642.9</c:v>
                </c:pt>
                <c:pt idx="220187">
                  <c:v>11490.81</c:v>
                </c:pt>
                <c:pt idx="220188">
                  <c:v>9820.9599999999991</c:v>
                </c:pt>
                <c:pt idx="220189">
                  <c:v>10166.950000000001</c:v>
                </c:pt>
                <c:pt idx="220190">
                  <c:v>8409.68</c:v>
                </c:pt>
                <c:pt idx="220191">
                  <c:v>10811.26</c:v>
                </c:pt>
                <c:pt idx="220192">
                  <c:v>11604.72</c:v>
                </c:pt>
                <c:pt idx="220193">
                  <c:v>11526.98</c:v>
                </c:pt>
                <c:pt idx="220194">
                  <c:v>12646.39</c:v>
                </c:pt>
                <c:pt idx="220195">
                  <c:v>13480.87</c:v>
                </c:pt>
                <c:pt idx="220196">
                  <c:v>13208.06</c:v>
                </c:pt>
                <c:pt idx="220197">
                  <c:v>16556.95</c:v>
                </c:pt>
                <c:pt idx="220198">
                  <c:v>24158.58</c:v>
                </c:pt>
                <c:pt idx="220199">
                  <c:v>14844.71</c:v>
                </c:pt>
                <c:pt idx="220200">
                  <c:v>15616.96</c:v>
                </c:pt>
                <c:pt idx="220201">
                  <c:v>13306.81</c:v>
                </c:pt>
                <c:pt idx="220202">
                  <c:v>15748.74</c:v>
                </c:pt>
                <c:pt idx="220203">
                  <c:v>15683.9</c:v>
                </c:pt>
                <c:pt idx="220204">
                  <c:v>14113.07</c:v>
                </c:pt>
                <c:pt idx="220205">
                  <c:v>14244.45</c:v>
                </c:pt>
                <c:pt idx="220206">
                  <c:v>16615.16</c:v>
                </c:pt>
                <c:pt idx="220207">
                  <c:v>19006.740000000002</c:v>
                </c:pt>
                <c:pt idx="220208">
                  <c:v>17821.07</c:v>
                </c:pt>
                <c:pt idx="220209">
                  <c:v>19344.55</c:v>
                </c:pt>
                <c:pt idx="220210">
                  <c:v>16175.13</c:v>
                </c:pt>
                <c:pt idx="220211">
                  <c:v>17784.509999999998</c:v>
                </c:pt>
                <c:pt idx="220212">
                  <c:v>15283.4</c:v>
                </c:pt>
                <c:pt idx="220213">
                  <c:v>16553.22</c:v>
                </c:pt>
                <c:pt idx="220214">
                  <c:v>13209.71</c:v>
                </c:pt>
                <c:pt idx="220215">
                  <c:v>13364.65</c:v>
                </c:pt>
                <c:pt idx="220216">
                  <c:v>11736.67</c:v>
                </c:pt>
                <c:pt idx="220217">
                  <c:v>13539.63</c:v>
                </c:pt>
                <c:pt idx="220218">
                  <c:v>13034.84</c:v>
                </c:pt>
                <c:pt idx="220219">
                  <c:v>15847.73</c:v>
                </c:pt>
                <c:pt idx="220220">
                  <c:v>16934.34</c:v>
                </c:pt>
                <c:pt idx="220221">
                  <c:v>18608.64</c:v>
                </c:pt>
                <c:pt idx="220222">
                  <c:v>15420.45</c:v>
                </c:pt>
                <c:pt idx="220223">
                  <c:v>14566.34</c:v>
                </c:pt>
                <c:pt idx="220224">
                  <c:v>15770.61</c:v>
                </c:pt>
                <c:pt idx="220225">
                  <c:v>15734.63</c:v>
                </c:pt>
                <c:pt idx="220226">
                  <c:v>18722.02</c:v>
                </c:pt>
                <c:pt idx="220227">
                  <c:v>17242.689999999999</c:v>
                </c:pt>
                <c:pt idx="220228">
                  <c:v>16445.37</c:v>
                </c:pt>
                <c:pt idx="220229">
                  <c:v>15000.54</c:v>
                </c:pt>
                <c:pt idx="220230">
                  <c:v>14785.22</c:v>
                </c:pt>
                <c:pt idx="220231">
                  <c:v>14331.3</c:v>
                </c:pt>
                <c:pt idx="220232">
                  <c:v>15672.82</c:v>
                </c:pt>
                <c:pt idx="220233">
                  <c:v>13640.31</c:v>
                </c:pt>
                <c:pt idx="220234">
                  <c:v>15128.8</c:v>
                </c:pt>
                <c:pt idx="220235">
                  <c:v>15186.22</c:v>
                </c:pt>
                <c:pt idx="220236">
                  <c:v>15283.53</c:v>
                </c:pt>
                <c:pt idx="220237">
                  <c:v>14482.29</c:v>
                </c:pt>
                <c:pt idx="220238">
                  <c:v>19827.71</c:v>
                </c:pt>
                <c:pt idx="220239">
                  <c:v>15754.81</c:v>
                </c:pt>
                <c:pt idx="220240">
                  <c:v>14662.48</c:v>
                </c:pt>
                <c:pt idx="220241">
                  <c:v>13363.7</c:v>
                </c:pt>
                <c:pt idx="220242">
                  <c:v>12037.38</c:v>
                </c:pt>
                <c:pt idx="220243">
                  <c:v>14032.04</c:v>
                </c:pt>
                <c:pt idx="220244">
                  <c:v>11995.75</c:v>
                </c:pt>
                <c:pt idx="220245">
                  <c:v>12442.02</c:v>
                </c:pt>
                <c:pt idx="220246">
                  <c:v>15670.84</c:v>
                </c:pt>
                <c:pt idx="220247">
                  <c:v>12145.93</c:v>
                </c:pt>
                <c:pt idx="220248">
                  <c:v>9891.0499999999993</c:v>
                </c:pt>
                <c:pt idx="220249">
                  <c:v>9295.83</c:v>
                </c:pt>
                <c:pt idx="220250">
                  <c:v>8498.84</c:v>
                </c:pt>
                <c:pt idx="220251">
                  <c:v>10361.85</c:v>
                </c:pt>
                <c:pt idx="220252">
                  <c:v>7926.89</c:v>
                </c:pt>
                <c:pt idx="220253">
                  <c:v>8752.42</c:v>
                </c:pt>
                <c:pt idx="220254">
                  <c:v>9111.52</c:v>
                </c:pt>
                <c:pt idx="220255">
                  <c:v>9774.26</c:v>
                </c:pt>
                <c:pt idx="220256">
                  <c:v>12075.99</c:v>
                </c:pt>
                <c:pt idx="220257">
                  <c:v>10662.32</c:v>
                </c:pt>
                <c:pt idx="220258">
                  <c:v>12009.45</c:v>
                </c:pt>
                <c:pt idx="220259">
                  <c:v>13351.36</c:v>
                </c:pt>
                <c:pt idx="220260">
                  <c:v>9467</c:v>
                </c:pt>
                <c:pt idx="220261">
                  <c:v>12383.58</c:v>
                </c:pt>
                <c:pt idx="220262">
                  <c:v>16201.01</c:v>
                </c:pt>
                <c:pt idx="220263">
                  <c:v>16589.34</c:v>
                </c:pt>
                <c:pt idx="220264">
                  <c:v>16581.310000000001</c:v>
                </c:pt>
                <c:pt idx="220265">
                  <c:v>15561.44</c:v>
                </c:pt>
                <c:pt idx="220266">
                  <c:v>15677.16</c:v>
                </c:pt>
                <c:pt idx="220267">
                  <c:v>17601.439999999999</c:v>
                </c:pt>
                <c:pt idx="220268">
                  <c:v>13237.47</c:v>
                </c:pt>
                <c:pt idx="220269">
                  <c:v>14527.64</c:v>
                </c:pt>
                <c:pt idx="220270">
                  <c:v>15927.47</c:v>
                </c:pt>
                <c:pt idx="220271">
                  <c:v>15779.24</c:v>
                </c:pt>
                <c:pt idx="220272">
                  <c:v>25513.91</c:v>
                </c:pt>
                <c:pt idx="220273">
                  <c:v>17429.900000000001</c:v>
                </c:pt>
                <c:pt idx="220274">
                  <c:v>21266.36</c:v>
                </c:pt>
                <c:pt idx="220275">
                  <c:v>24992.87</c:v>
                </c:pt>
                <c:pt idx="220276">
                  <c:v>24912.78</c:v>
                </c:pt>
                <c:pt idx="220277">
                  <c:v>6961.24</c:v>
                </c:pt>
                <c:pt idx="220278">
                  <c:v>7810.32</c:v>
                </c:pt>
                <c:pt idx="220279">
                  <c:v>6891.65</c:v>
                </c:pt>
                <c:pt idx="220280">
                  <c:v>7360.6</c:v>
                </c:pt>
                <c:pt idx="220281">
                  <c:v>8338.89</c:v>
                </c:pt>
                <c:pt idx="220282">
                  <c:v>10829.55</c:v>
                </c:pt>
                <c:pt idx="220283">
                  <c:v>12993.61</c:v>
                </c:pt>
                <c:pt idx="220284">
                  <c:v>12884.7</c:v>
                </c:pt>
                <c:pt idx="220285">
                  <c:v>10423.459999999999</c:v>
                </c:pt>
                <c:pt idx="220286">
                  <c:v>12882.12</c:v>
                </c:pt>
                <c:pt idx="220287">
                  <c:v>10174.299999999999</c:v>
                </c:pt>
                <c:pt idx="220288">
                  <c:v>12760.05</c:v>
                </c:pt>
                <c:pt idx="220289">
                  <c:v>10957.69</c:v>
                </c:pt>
                <c:pt idx="220290">
                  <c:v>10673.73</c:v>
                </c:pt>
                <c:pt idx="220291">
                  <c:v>11130.55</c:v>
                </c:pt>
                <c:pt idx="220292">
                  <c:v>11283.23</c:v>
                </c:pt>
                <c:pt idx="220293">
                  <c:v>14651.09</c:v>
                </c:pt>
                <c:pt idx="220294">
                  <c:v>10978.06</c:v>
                </c:pt>
                <c:pt idx="220295">
                  <c:v>11820.79</c:v>
                </c:pt>
                <c:pt idx="220296">
                  <c:v>11948.57</c:v>
                </c:pt>
                <c:pt idx="220297">
                  <c:v>12097.87</c:v>
                </c:pt>
                <c:pt idx="220298">
                  <c:v>12139.61</c:v>
                </c:pt>
                <c:pt idx="220299">
                  <c:v>13365.04</c:v>
                </c:pt>
                <c:pt idx="220300">
                  <c:v>13148.87</c:v>
                </c:pt>
                <c:pt idx="220301">
                  <c:v>12708.09</c:v>
                </c:pt>
                <c:pt idx="220302">
                  <c:v>9724.77</c:v>
                </c:pt>
                <c:pt idx="220303">
                  <c:v>9265.26</c:v>
                </c:pt>
                <c:pt idx="220304">
                  <c:v>7844.65</c:v>
                </c:pt>
                <c:pt idx="220305">
                  <c:v>9828.73</c:v>
                </c:pt>
                <c:pt idx="220306">
                  <c:v>8516.06</c:v>
                </c:pt>
                <c:pt idx="220307">
                  <c:v>8358.19</c:v>
                </c:pt>
                <c:pt idx="220308">
                  <c:v>9858.4500000000007</c:v>
                </c:pt>
                <c:pt idx="220309">
                  <c:v>9643.0499999999993</c:v>
                </c:pt>
                <c:pt idx="220310">
                  <c:v>11824.72</c:v>
                </c:pt>
                <c:pt idx="220311">
                  <c:v>11641.51</c:v>
                </c:pt>
                <c:pt idx="220312">
                  <c:v>12665.68</c:v>
                </c:pt>
                <c:pt idx="220313">
                  <c:v>14791.2</c:v>
                </c:pt>
                <c:pt idx="220314">
                  <c:v>13800.34</c:v>
                </c:pt>
                <c:pt idx="220315">
                  <c:v>13975.43</c:v>
                </c:pt>
                <c:pt idx="220316">
                  <c:v>10394.65</c:v>
                </c:pt>
                <c:pt idx="220317">
                  <c:v>14288.2</c:v>
                </c:pt>
                <c:pt idx="220318">
                  <c:v>14022.23</c:v>
                </c:pt>
                <c:pt idx="220319">
                  <c:v>16440.07</c:v>
                </c:pt>
                <c:pt idx="220320">
                  <c:v>16312.82</c:v>
                </c:pt>
                <c:pt idx="220321">
                  <c:v>16777</c:v>
                </c:pt>
                <c:pt idx="220322">
                  <c:v>15730.22</c:v>
                </c:pt>
                <c:pt idx="220323">
                  <c:v>14724.76</c:v>
                </c:pt>
                <c:pt idx="220324">
                  <c:v>23460.7</c:v>
                </c:pt>
                <c:pt idx="220325">
                  <c:v>16612.240000000002</c:v>
                </c:pt>
                <c:pt idx="220326">
                  <c:v>19224.07</c:v>
                </c:pt>
                <c:pt idx="220327">
                  <c:v>23414.67</c:v>
                </c:pt>
                <c:pt idx="220328">
                  <c:v>26040.080000000002</c:v>
                </c:pt>
                <c:pt idx="220329">
                  <c:v>6915.67</c:v>
                </c:pt>
                <c:pt idx="220330">
                  <c:v>7769.09</c:v>
                </c:pt>
                <c:pt idx="220331">
                  <c:v>6217.05</c:v>
                </c:pt>
                <c:pt idx="220332">
                  <c:v>6341.17</c:v>
                </c:pt>
                <c:pt idx="220333">
                  <c:v>6928.67</c:v>
                </c:pt>
                <c:pt idx="220334">
                  <c:v>9550.44</c:v>
                </c:pt>
                <c:pt idx="220335">
                  <c:v>11145.17</c:v>
                </c:pt>
                <c:pt idx="220336">
                  <c:v>12201.35</c:v>
                </c:pt>
                <c:pt idx="220337">
                  <c:v>11338.37</c:v>
                </c:pt>
                <c:pt idx="220338">
                  <c:v>11784.47</c:v>
                </c:pt>
                <c:pt idx="220339">
                  <c:v>11076.99</c:v>
                </c:pt>
                <c:pt idx="220340">
                  <c:v>11939.72</c:v>
                </c:pt>
                <c:pt idx="220341">
                  <c:v>17469.650000000001</c:v>
                </c:pt>
                <c:pt idx="220342">
                  <c:v>13898.45</c:v>
                </c:pt>
                <c:pt idx="220343">
                  <c:v>18078.439999999999</c:v>
                </c:pt>
                <c:pt idx="220344">
                  <c:v>11159.27</c:v>
                </c:pt>
                <c:pt idx="220345">
                  <c:v>11693.78</c:v>
                </c:pt>
                <c:pt idx="220346">
                  <c:v>11395.65</c:v>
                </c:pt>
                <c:pt idx="220347">
                  <c:v>10216.290000000001</c:v>
                </c:pt>
                <c:pt idx="220348">
                  <c:v>9533.2800000000007</c:v>
                </c:pt>
                <c:pt idx="220349">
                  <c:v>10965.6</c:v>
                </c:pt>
                <c:pt idx="220350">
                  <c:v>14392.59</c:v>
                </c:pt>
                <c:pt idx="220351">
                  <c:v>12449.55</c:v>
                </c:pt>
                <c:pt idx="220352">
                  <c:v>11061.78</c:v>
                </c:pt>
                <c:pt idx="220353">
                  <c:v>10992.98</c:v>
                </c:pt>
                <c:pt idx="220354">
                  <c:v>9944.0499999999993</c:v>
                </c:pt>
                <c:pt idx="220355">
                  <c:v>10006.35</c:v>
                </c:pt>
                <c:pt idx="220356">
                  <c:v>9884.4699999999993</c:v>
                </c:pt>
                <c:pt idx="220357">
                  <c:v>9237.93</c:v>
                </c:pt>
                <c:pt idx="220358">
                  <c:v>7995.01</c:v>
                </c:pt>
                <c:pt idx="220359">
                  <c:v>8778.93</c:v>
                </c:pt>
                <c:pt idx="220360">
                  <c:v>9572.83</c:v>
                </c:pt>
                <c:pt idx="220361">
                  <c:v>9440.31</c:v>
                </c:pt>
                <c:pt idx="220362">
                  <c:v>11623.39</c:v>
                </c:pt>
                <c:pt idx="220363">
                  <c:v>12408.07</c:v>
                </c:pt>
                <c:pt idx="220364">
                  <c:v>11759.58</c:v>
                </c:pt>
                <c:pt idx="220365">
                  <c:v>14601.01</c:v>
                </c:pt>
                <c:pt idx="220366">
                  <c:v>14855.25</c:v>
                </c:pt>
                <c:pt idx="220367">
                  <c:v>17770.48</c:v>
                </c:pt>
                <c:pt idx="220368">
                  <c:v>18788.45</c:v>
                </c:pt>
                <c:pt idx="220369">
                  <c:v>18567</c:v>
                </c:pt>
                <c:pt idx="220370">
                  <c:v>17429.93</c:v>
                </c:pt>
                <c:pt idx="220371">
                  <c:v>18453</c:v>
                </c:pt>
                <c:pt idx="220372">
                  <c:v>13614.19</c:v>
                </c:pt>
                <c:pt idx="220373">
                  <c:v>4285.21</c:v>
                </c:pt>
                <c:pt idx="220374">
                  <c:v>3924.92</c:v>
                </c:pt>
                <c:pt idx="220375">
                  <c:v>4151.96</c:v>
                </c:pt>
                <c:pt idx="220376">
                  <c:v>3659.48</c:v>
                </c:pt>
                <c:pt idx="220377">
                  <c:v>3376.56</c:v>
                </c:pt>
                <c:pt idx="220378">
                  <c:v>3273.44</c:v>
                </c:pt>
                <c:pt idx="220379">
                  <c:v>3063.02</c:v>
                </c:pt>
                <c:pt idx="220380">
                  <c:v>3332</c:v>
                </c:pt>
                <c:pt idx="220381">
                  <c:v>3020.3</c:v>
                </c:pt>
                <c:pt idx="220382">
                  <c:v>2738.38</c:v>
                </c:pt>
                <c:pt idx="220383">
                  <c:v>2872.44</c:v>
                </c:pt>
                <c:pt idx="220384">
                  <c:v>3054.23</c:v>
                </c:pt>
                <c:pt idx="220385">
                  <c:v>2413.5</c:v>
                </c:pt>
                <c:pt idx="220386">
                  <c:v>2335.5</c:v>
                </c:pt>
                <c:pt idx="220387">
                  <c:v>2641.75</c:v>
                </c:pt>
                <c:pt idx="220388">
                  <c:v>2813.23</c:v>
                </c:pt>
                <c:pt idx="220389">
                  <c:v>2521.75</c:v>
                </c:pt>
                <c:pt idx="220390">
                  <c:v>2539</c:v>
                </c:pt>
                <c:pt idx="220391">
                  <c:v>2646.5</c:v>
                </c:pt>
                <c:pt idx="220392">
                  <c:v>2255.5</c:v>
                </c:pt>
                <c:pt idx="220393">
                  <c:v>2388</c:v>
                </c:pt>
                <c:pt idx="220394">
                  <c:v>2826.25</c:v>
                </c:pt>
                <c:pt idx="220395">
                  <c:v>1743.75</c:v>
                </c:pt>
                <c:pt idx="220396">
                  <c:v>2367</c:v>
                </c:pt>
                <c:pt idx="220397">
                  <c:v>2086.75</c:v>
                </c:pt>
                <c:pt idx="220398">
                  <c:v>2458.11</c:v>
                </c:pt>
                <c:pt idx="220399">
                  <c:v>3488.56</c:v>
                </c:pt>
                <c:pt idx="220400">
                  <c:v>3508.25</c:v>
                </c:pt>
                <c:pt idx="220401">
                  <c:v>3904.19</c:v>
                </c:pt>
                <c:pt idx="220402">
                  <c:v>3857.48</c:v>
                </c:pt>
                <c:pt idx="220403">
                  <c:v>2767.91</c:v>
                </c:pt>
                <c:pt idx="220404">
                  <c:v>2172.61</c:v>
                </c:pt>
                <c:pt idx="220405">
                  <c:v>2876.23</c:v>
                </c:pt>
                <c:pt idx="220406">
                  <c:v>2725.53</c:v>
                </c:pt>
                <c:pt idx="220407">
                  <c:v>2459.5500000000002</c:v>
                </c:pt>
                <c:pt idx="220408">
                  <c:v>2935.69</c:v>
                </c:pt>
                <c:pt idx="220409">
                  <c:v>3356.02</c:v>
                </c:pt>
                <c:pt idx="220410">
                  <c:v>3499.61</c:v>
                </c:pt>
                <c:pt idx="220411">
                  <c:v>3204.38</c:v>
                </c:pt>
                <c:pt idx="220412">
                  <c:v>3387.53</c:v>
                </c:pt>
                <c:pt idx="220413">
                  <c:v>4144.22</c:v>
                </c:pt>
                <c:pt idx="220414">
                  <c:v>4015.82</c:v>
                </c:pt>
                <c:pt idx="220415">
                  <c:v>4478</c:v>
                </c:pt>
                <c:pt idx="220416">
                  <c:v>5208.6400000000003</c:v>
                </c:pt>
                <c:pt idx="220417">
                  <c:v>6369.4</c:v>
                </c:pt>
                <c:pt idx="220418">
                  <c:v>6753.28</c:v>
                </c:pt>
                <c:pt idx="220419">
                  <c:v>9255.5400000000009</c:v>
                </c:pt>
                <c:pt idx="220420">
                  <c:v>2214.2399999999998</c:v>
                </c:pt>
                <c:pt idx="220421">
                  <c:v>2369.3000000000002</c:v>
                </c:pt>
                <c:pt idx="220422">
                  <c:v>2470.58</c:v>
                </c:pt>
                <c:pt idx="220423">
                  <c:v>2618.02</c:v>
                </c:pt>
                <c:pt idx="220424">
                  <c:v>2608.11</c:v>
                </c:pt>
                <c:pt idx="220425">
                  <c:v>3480.92</c:v>
                </c:pt>
                <c:pt idx="220426">
                  <c:v>3041.88</c:v>
                </c:pt>
                <c:pt idx="220427">
                  <c:v>3440.79</c:v>
                </c:pt>
                <c:pt idx="220428">
                  <c:v>2883.05</c:v>
                </c:pt>
                <c:pt idx="220429">
                  <c:v>2814.55</c:v>
                </c:pt>
                <c:pt idx="220430">
                  <c:v>2386.0700000000002</c:v>
                </c:pt>
                <c:pt idx="220431">
                  <c:v>2801.59</c:v>
                </c:pt>
                <c:pt idx="220432">
                  <c:v>2693.63</c:v>
                </c:pt>
                <c:pt idx="220433">
                  <c:v>2804.14</c:v>
                </c:pt>
                <c:pt idx="220434">
                  <c:v>3011.18</c:v>
                </c:pt>
                <c:pt idx="220435">
                  <c:v>2935.75</c:v>
                </c:pt>
                <c:pt idx="220436">
                  <c:v>3269.71</c:v>
                </c:pt>
                <c:pt idx="220437">
                  <c:v>2370.75</c:v>
                </c:pt>
                <c:pt idx="220438">
                  <c:v>2626.22</c:v>
                </c:pt>
                <c:pt idx="220439">
                  <c:v>2430.6999999999998</c:v>
                </c:pt>
                <c:pt idx="220440">
                  <c:v>2582.2199999999998</c:v>
                </c:pt>
                <c:pt idx="220441">
                  <c:v>2220.1999999999998</c:v>
                </c:pt>
                <c:pt idx="220442">
                  <c:v>2435.08</c:v>
                </c:pt>
                <c:pt idx="220443">
                  <c:v>2220.1</c:v>
                </c:pt>
                <c:pt idx="220444">
                  <c:v>2293.92</c:v>
                </c:pt>
                <c:pt idx="220445">
                  <c:v>2342.6999999999998</c:v>
                </c:pt>
                <c:pt idx="220446">
                  <c:v>2263.98</c:v>
                </c:pt>
                <c:pt idx="220447">
                  <c:v>1930.7</c:v>
                </c:pt>
                <c:pt idx="220448">
                  <c:v>2332.42</c:v>
                </c:pt>
                <c:pt idx="220449">
                  <c:v>1603.85</c:v>
                </c:pt>
                <c:pt idx="220450">
                  <c:v>1924.04</c:v>
                </c:pt>
                <c:pt idx="220451">
                  <c:v>2098.08</c:v>
                </c:pt>
                <c:pt idx="220452">
                  <c:v>2299.83</c:v>
                </c:pt>
                <c:pt idx="220453">
                  <c:v>2965.66</c:v>
                </c:pt>
                <c:pt idx="220454">
                  <c:v>3708.87</c:v>
                </c:pt>
                <c:pt idx="220455">
                  <c:v>3275.06</c:v>
                </c:pt>
                <c:pt idx="220456">
                  <c:v>3366.6</c:v>
                </c:pt>
                <c:pt idx="220457">
                  <c:v>3013.57</c:v>
                </c:pt>
                <c:pt idx="220458">
                  <c:v>3484.48</c:v>
                </c:pt>
                <c:pt idx="220459">
                  <c:v>3237.07</c:v>
                </c:pt>
                <c:pt idx="220460">
                  <c:v>4522.38</c:v>
                </c:pt>
                <c:pt idx="220461">
                  <c:v>3324.28</c:v>
                </c:pt>
                <c:pt idx="220462">
                  <c:v>4956.91</c:v>
                </c:pt>
                <c:pt idx="220463">
                  <c:v>4643.67</c:v>
                </c:pt>
                <c:pt idx="220464">
                  <c:v>4868.21</c:v>
                </c:pt>
                <c:pt idx="220465">
                  <c:v>4808.84</c:v>
                </c:pt>
                <c:pt idx="220466">
                  <c:v>3546.83</c:v>
                </c:pt>
                <c:pt idx="220467">
                  <c:v>4820.09</c:v>
                </c:pt>
                <c:pt idx="220468">
                  <c:v>3867.3</c:v>
                </c:pt>
                <c:pt idx="220469">
                  <c:v>5787.56</c:v>
                </c:pt>
                <c:pt idx="220470">
                  <c:v>8889.2800000000007</c:v>
                </c:pt>
                <c:pt idx="220471">
                  <c:v>8991.27</c:v>
                </c:pt>
                <c:pt idx="220472">
                  <c:v>3754.5</c:v>
                </c:pt>
                <c:pt idx="220473">
                  <c:v>3063.59</c:v>
                </c:pt>
                <c:pt idx="220474">
                  <c:v>2616.92</c:v>
                </c:pt>
                <c:pt idx="220475">
                  <c:v>2997.28</c:v>
                </c:pt>
                <c:pt idx="220476">
                  <c:v>2688.56</c:v>
                </c:pt>
                <c:pt idx="220477">
                  <c:v>2681.82</c:v>
                </c:pt>
                <c:pt idx="220478">
                  <c:v>3793.08</c:v>
                </c:pt>
                <c:pt idx="220479">
                  <c:v>3498.76</c:v>
                </c:pt>
                <c:pt idx="220480">
                  <c:v>3653.63</c:v>
                </c:pt>
                <c:pt idx="220481">
                  <c:v>3468.86</c:v>
                </c:pt>
                <c:pt idx="220482">
                  <c:v>3278.4</c:v>
                </c:pt>
                <c:pt idx="220483">
                  <c:v>3052.34</c:v>
                </c:pt>
                <c:pt idx="220484">
                  <c:v>2766.9</c:v>
                </c:pt>
                <c:pt idx="220485">
                  <c:v>2776.42</c:v>
                </c:pt>
                <c:pt idx="220486">
                  <c:v>2895.47</c:v>
                </c:pt>
                <c:pt idx="220487">
                  <c:v>2893.72</c:v>
                </c:pt>
                <c:pt idx="220488">
                  <c:v>2545.1999999999998</c:v>
                </c:pt>
                <c:pt idx="220489">
                  <c:v>2568</c:v>
                </c:pt>
                <c:pt idx="220490">
                  <c:v>2506.89</c:v>
                </c:pt>
                <c:pt idx="220491">
                  <c:v>3083.16</c:v>
                </c:pt>
                <c:pt idx="220492">
                  <c:v>2586.63</c:v>
                </c:pt>
                <c:pt idx="220493">
                  <c:v>3204.85</c:v>
                </c:pt>
                <c:pt idx="220494">
                  <c:v>2493.77</c:v>
                </c:pt>
                <c:pt idx="220495">
                  <c:v>2824.58</c:v>
                </c:pt>
                <c:pt idx="220496">
                  <c:v>2623.4</c:v>
                </c:pt>
                <c:pt idx="220497">
                  <c:v>2521.73</c:v>
                </c:pt>
                <c:pt idx="220498">
                  <c:v>2663.29</c:v>
                </c:pt>
                <c:pt idx="220499">
                  <c:v>2412.89</c:v>
                </c:pt>
                <c:pt idx="220500">
                  <c:v>2162.4</c:v>
                </c:pt>
                <c:pt idx="220501">
                  <c:v>2329.34</c:v>
                </c:pt>
                <c:pt idx="220502">
                  <c:v>2275.64</c:v>
                </c:pt>
                <c:pt idx="220503">
                  <c:v>2135.56</c:v>
                </c:pt>
                <c:pt idx="220504">
                  <c:v>2542.87</c:v>
                </c:pt>
                <c:pt idx="220505">
                  <c:v>3518.91</c:v>
                </c:pt>
                <c:pt idx="220506">
                  <c:v>4441.84</c:v>
                </c:pt>
                <c:pt idx="220507">
                  <c:v>4022.3</c:v>
                </c:pt>
                <c:pt idx="220508">
                  <c:v>2674.55</c:v>
                </c:pt>
                <c:pt idx="220509">
                  <c:v>2692.17</c:v>
                </c:pt>
                <c:pt idx="220510">
                  <c:v>3308.34</c:v>
                </c:pt>
                <c:pt idx="220511">
                  <c:v>3783.72</c:v>
                </c:pt>
                <c:pt idx="220512">
                  <c:v>3958.95</c:v>
                </c:pt>
                <c:pt idx="220513">
                  <c:v>4528.25</c:v>
                </c:pt>
                <c:pt idx="220514">
                  <c:v>6152.41</c:v>
                </c:pt>
                <c:pt idx="220515">
                  <c:v>4823.6400000000003</c:v>
                </c:pt>
                <c:pt idx="220516">
                  <c:v>1322.6</c:v>
                </c:pt>
                <c:pt idx="220517">
                  <c:v>1319.28</c:v>
                </c:pt>
                <c:pt idx="220518">
                  <c:v>1409.33</c:v>
                </c:pt>
                <c:pt idx="220519">
                  <c:v>1101.45</c:v>
                </c:pt>
                <c:pt idx="220520">
                  <c:v>1206.74</c:v>
                </c:pt>
                <c:pt idx="220521">
                  <c:v>1188.0899999999999</c:v>
                </c:pt>
                <c:pt idx="220522">
                  <c:v>1319.69</c:v>
                </c:pt>
                <c:pt idx="220523">
                  <c:v>1272.1199999999999</c:v>
                </c:pt>
                <c:pt idx="220524">
                  <c:v>1330.55</c:v>
                </c:pt>
                <c:pt idx="220525">
                  <c:v>1041.3800000000001</c:v>
                </c:pt>
                <c:pt idx="220526">
                  <c:v>1126.1600000000001</c:v>
                </c:pt>
                <c:pt idx="220527">
                  <c:v>1232.82</c:v>
                </c:pt>
                <c:pt idx="220528">
                  <c:v>1120.73</c:v>
                </c:pt>
                <c:pt idx="220529">
                  <c:v>1148.3399999999999</c:v>
                </c:pt>
                <c:pt idx="220530">
                  <c:v>1137.6600000000001</c:v>
                </c:pt>
                <c:pt idx="220531">
                  <c:v>1160.72</c:v>
                </c:pt>
                <c:pt idx="220532">
                  <c:v>813.73</c:v>
                </c:pt>
                <c:pt idx="220533">
                  <c:v>788.42</c:v>
                </c:pt>
                <c:pt idx="220534">
                  <c:v>846.87</c:v>
                </c:pt>
                <c:pt idx="220535">
                  <c:v>1006.15</c:v>
                </c:pt>
                <c:pt idx="220536">
                  <c:v>642.66999999999996</c:v>
                </c:pt>
                <c:pt idx="220537">
                  <c:v>641.99</c:v>
                </c:pt>
                <c:pt idx="220538">
                  <c:v>417.76</c:v>
                </c:pt>
                <c:pt idx="220539">
                  <c:v>573.4</c:v>
                </c:pt>
                <c:pt idx="220540">
                  <c:v>580.38</c:v>
                </c:pt>
                <c:pt idx="220541">
                  <c:v>584.54999999999995</c:v>
                </c:pt>
                <c:pt idx="220542">
                  <c:v>679.44</c:v>
                </c:pt>
                <c:pt idx="220543">
                  <c:v>617.41999999999996</c:v>
                </c:pt>
                <c:pt idx="220544">
                  <c:v>695.63</c:v>
                </c:pt>
                <c:pt idx="220545">
                  <c:v>1063.1300000000001</c:v>
                </c:pt>
                <c:pt idx="220546">
                  <c:v>626.05999999999995</c:v>
                </c:pt>
                <c:pt idx="220547">
                  <c:v>734.59</c:v>
                </c:pt>
                <c:pt idx="220548">
                  <c:v>1053.27</c:v>
                </c:pt>
                <c:pt idx="220549">
                  <c:v>1259.45</c:v>
                </c:pt>
                <c:pt idx="220550">
                  <c:v>1344.91</c:v>
                </c:pt>
                <c:pt idx="220551">
                  <c:v>1340.84</c:v>
                </c:pt>
                <c:pt idx="220552">
                  <c:v>1115.02</c:v>
                </c:pt>
                <c:pt idx="220553">
                  <c:v>1881.66</c:v>
                </c:pt>
                <c:pt idx="220554">
                  <c:v>2439.08</c:v>
                </c:pt>
                <c:pt idx="220555">
                  <c:v>1727.49</c:v>
                </c:pt>
                <c:pt idx="220556">
                  <c:v>1642.52</c:v>
                </c:pt>
                <c:pt idx="220557">
                  <c:v>1705.16</c:v>
                </c:pt>
                <c:pt idx="220558">
                  <c:v>1631.63</c:v>
                </c:pt>
                <c:pt idx="220559">
                  <c:v>1319.49</c:v>
                </c:pt>
                <c:pt idx="220560">
                  <c:v>1328.22</c:v>
                </c:pt>
                <c:pt idx="220561">
                  <c:v>1208.28</c:v>
                </c:pt>
                <c:pt idx="220562">
                  <c:v>1626.18</c:v>
                </c:pt>
                <c:pt idx="220563">
                  <c:v>1101.25</c:v>
                </c:pt>
                <c:pt idx="220564">
                  <c:v>904.73</c:v>
                </c:pt>
                <c:pt idx="220565">
                  <c:v>803.45</c:v>
                </c:pt>
                <c:pt idx="220566">
                  <c:v>1040.27</c:v>
                </c:pt>
                <c:pt idx="220567">
                  <c:v>890.38</c:v>
                </c:pt>
                <c:pt idx="220568">
                  <c:v>1018.99</c:v>
                </c:pt>
                <c:pt idx="220569">
                  <c:v>1040.95</c:v>
                </c:pt>
                <c:pt idx="220570">
                  <c:v>892.24</c:v>
                </c:pt>
                <c:pt idx="220571">
                  <c:v>924.74</c:v>
                </c:pt>
                <c:pt idx="220572">
                  <c:v>866.18</c:v>
                </c:pt>
                <c:pt idx="220573">
                  <c:v>947.44</c:v>
                </c:pt>
                <c:pt idx="220574">
                  <c:v>1243.92</c:v>
                </c:pt>
                <c:pt idx="220575">
                  <c:v>1126.26</c:v>
                </c:pt>
                <c:pt idx="220576">
                  <c:v>1170.55</c:v>
                </c:pt>
                <c:pt idx="220577">
                  <c:v>1356.34</c:v>
                </c:pt>
                <c:pt idx="220578">
                  <c:v>1305.08</c:v>
                </c:pt>
                <c:pt idx="220579">
                  <c:v>1266.26</c:v>
                </c:pt>
                <c:pt idx="220580">
                  <c:v>1054.6400000000001</c:v>
                </c:pt>
                <c:pt idx="220581">
                  <c:v>1169.79</c:v>
                </c:pt>
                <c:pt idx="220582">
                  <c:v>1052.3599999999999</c:v>
                </c:pt>
                <c:pt idx="220583">
                  <c:v>1214.02</c:v>
                </c:pt>
                <c:pt idx="220584">
                  <c:v>708.79</c:v>
                </c:pt>
                <c:pt idx="220585">
                  <c:v>763.78</c:v>
                </c:pt>
                <c:pt idx="220586">
                  <c:v>477.1</c:v>
                </c:pt>
                <c:pt idx="220587">
                  <c:v>726.09</c:v>
                </c:pt>
                <c:pt idx="220588">
                  <c:v>585.95000000000005</c:v>
                </c:pt>
                <c:pt idx="220589">
                  <c:v>700.32</c:v>
                </c:pt>
                <c:pt idx="220590">
                  <c:v>681.15</c:v>
                </c:pt>
                <c:pt idx="220591">
                  <c:v>593.97</c:v>
                </c:pt>
                <c:pt idx="220592">
                  <c:v>541.09</c:v>
                </c:pt>
                <c:pt idx="220593">
                  <c:v>467.85</c:v>
                </c:pt>
                <c:pt idx="220594">
                  <c:v>480.57</c:v>
                </c:pt>
                <c:pt idx="220595">
                  <c:v>633.69000000000005</c:v>
                </c:pt>
                <c:pt idx="220596">
                  <c:v>624.63</c:v>
                </c:pt>
                <c:pt idx="220597">
                  <c:v>717.19</c:v>
                </c:pt>
                <c:pt idx="220598">
                  <c:v>602.03</c:v>
                </c:pt>
                <c:pt idx="220599">
                  <c:v>839.39</c:v>
                </c:pt>
                <c:pt idx="220600">
                  <c:v>1050.8699999999999</c:v>
                </c:pt>
                <c:pt idx="220601">
                  <c:v>965.32</c:v>
                </c:pt>
                <c:pt idx="220602">
                  <c:v>908.92</c:v>
                </c:pt>
                <c:pt idx="220603">
                  <c:v>1231.1199999999999</c:v>
                </c:pt>
                <c:pt idx="220604">
                  <c:v>1315.85</c:v>
                </c:pt>
                <c:pt idx="220605">
                  <c:v>1576</c:v>
                </c:pt>
                <c:pt idx="220606">
                  <c:v>2594.85</c:v>
                </c:pt>
                <c:pt idx="220607">
                  <c:v>1892.75</c:v>
                </c:pt>
                <c:pt idx="220608">
                  <c:v>1768.33</c:v>
                </c:pt>
                <c:pt idx="220609">
                  <c:v>1397.08</c:v>
                </c:pt>
                <c:pt idx="220610">
                  <c:v>1345.07</c:v>
                </c:pt>
                <c:pt idx="220611">
                  <c:v>1342.38</c:v>
                </c:pt>
                <c:pt idx="220612">
                  <c:v>1371.6</c:v>
                </c:pt>
                <c:pt idx="220613">
                  <c:v>1905.59</c:v>
                </c:pt>
                <c:pt idx="220614">
                  <c:v>1661.25</c:v>
                </c:pt>
                <c:pt idx="220615">
                  <c:v>1021.44</c:v>
                </c:pt>
                <c:pt idx="220616">
                  <c:v>1181.28</c:v>
                </c:pt>
                <c:pt idx="220617">
                  <c:v>907.67</c:v>
                </c:pt>
                <c:pt idx="220618">
                  <c:v>1030.99</c:v>
                </c:pt>
                <c:pt idx="220619">
                  <c:v>1144.97</c:v>
                </c:pt>
                <c:pt idx="220620">
                  <c:v>985.06</c:v>
                </c:pt>
                <c:pt idx="220621">
                  <c:v>1293.6099999999999</c:v>
                </c:pt>
                <c:pt idx="220622">
                  <c:v>1085.21</c:v>
                </c:pt>
                <c:pt idx="220623">
                  <c:v>1185.1600000000001</c:v>
                </c:pt>
                <c:pt idx="220624">
                  <c:v>906.93</c:v>
                </c:pt>
                <c:pt idx="220625">
                  <c:v>1028.77</c:v>
                </c:pt>
                <c:pt idx="220626">
                  <c:v>1080.8900000000001</c:v>
                </c:pt>
                <c:pt idx="220627">
                  <c:v>1010.92</c:v>
                </c:pt>
                <c:pt idx="220628">
                  <c:v>897.41</c:v>
                </c:pt>
                <c:pt idx="220629">
                  <c:v>968.44</c:v>
                </c:pt>
                <c:pt idx="220630">
                  <c:v>1253</c:v>
                </c:pt>
                <c:pt idx="220631">
                  <c:v>977.47</c:v>
                </c:pt>
                <c:pt idx="220632">
                  <c:v>979.97</c:v>
                </c:pt>
                <c:pt idx="220633">
                  <c:v>945.46</c:v>
                </c:pt>
                <c:pt idx="220634">
                  <c:v>1029.21</c:v>
                </c:pt>
                <c:pt idx="220635">
                  <c:v>778.88</c:v>
                </c:pt>
                <c:pt idx="220636">
                  <c:v>736.93</c:v>
                </c:pt>
                <c:pt idx="220637">
                  <c:v>694.79</c:v>
                </c:pt>
                <c:pt idx="220638">
                  <c:v>739.96</c:v>
                </c:pt>
                <c:pt idx="220639">
                  <c:v>728.76</c:v>
                </c:pt>
                <c:pt idx="220640">
                  <c:v>628.54</c:v>
                </c:pt>
                <c:pt idx="220641">
                  <c:v>548.11</c:v>
                </c:pt>
                <c:pt idx="220642">
                  <c:v>428.13</c:v>
                </c:pt>
                <c:pt idx="220643">
                  <c:v>430.99</c:v>
                </c:pt>
                <c:pt idx="220644">
                  <c:v>468.79</c:v>
                </c:pt>
                <c:pt idx="220645">
                  <c:v>575.47</c:v>
                </c:pt>
                <c:pt idx="220646">
                  <c:v>541.67999999999995</c:v>
                </c:pt>
                <c:pt idx="220647">
                  <c:v>606.46</c:v>
                </c:pt>
                <c:pt idx="220648">
                  <c:v>738.23</c:v>
                </c:pt>
                <c:pt idx="220649">
                  <c:v>597.82000000000005</c:v>
                </c:pt>
                <c:pt idx="220650">
                  <c:v>607.16999999999996</c:v>
                </c:pt>
                <c:pt idx="220651">
                  <c:v>683.57</c:v>
                </c:pt>
                <c:pt idx="220652">
                  <c:v>775.13</c:v>
                </c:pt>
                <c:pt idx="220653">
                  <c:v>863.17</c:v>
                </c:pt>
                <c:pt idx="220654">
                  <c:v>943.93</c:v>
                </c:pt>
                <c:pt idx="220655">
                  <c:v>1150.6500000000001</c:v>
                </c:pt>
                <c:pt idx="220656">
                  <c:v>1267.3900000000001</c:v>
                </c:pt>
                <c:pt idx="220657">
                  <c:v>2169.0500000000002</c:v>
                </c:pt>
                <c:pt idx="220658">
                  <c:v>2434.0300000000002</c:v>
                </c:pt>
                <c:pt idx="220659">
                  <c:v>9633.7800000000007</c:v>
                </c:pt>
                <c:pt idx="220660">
                  <c:v>12286.49</c:v>
                </c:pt>
                <c:pt idx="220661">
                  <c:v>12027.78</c:v>
                </c:pt>
                <c:pt idx="220662">
                  <c:v>9705.4</c:v>
                </c:pt>
                <c:pt idx="220663">
                  <c:v>10363.59</c:v>
                </c:pt>
                <c:pt idx="220664">
                  <c:v>10004.34</c:v>
                </c:pt>
                <c:pt idx="220665">
                  <c:v>10767.24</c:v>
                </c:pt>
                <c:pt idx="220666">
                  <c:v>10560.46</c:v>
                </c:pt>
                <c:pt idx="220667">
                  <c:v>10836.44</c:v>
                </c:pt>
                <c:pt idx="220668">
                  <c:v>10317.69</c:v>
                </c:pt>
                <c:pt idx="220669">
                  <c:v>11183.45</c:v>
                </c:pt>
                <c:pt idx="220670">
                  <c:v>11987.02</c:v>
                </c:pt>
                <c:pt idx="220671">
                  <c:v>11228.5</c:v>
                </c:pt>
                <c:pt idx="220672">
                  <c:v>12815.75</c:v>
                </c:pt>
                <c:pt idx="220673">
                  <c:v>10738.92</c:v>
                </c:pt>
                <c:pt idx="220674">
                  <c:v>9854.0499999999993</c:v>
                </c:pt>
                <c:pt idx="220675">
                  <c:v>12142.88</c:v>
                </c:pt>
                <c:pt idx="220676">
                  <c:v>12404.6</c:v>
                </c:pt>
                <c:pt idx="220677">
                  <c:v>9470.9500000000007</c:v>
                </c:pt>
                <c:pt idx="220678">
                  <c:v>10777.62</c:v>
                </c:pt>
                <c:pt idx="220679">
                  <c:v>11422.27</c:v>
                </c:pt>
                <c:pt idx="220680">
                  <c:v>11835.1</c:v>
                </c:pt>
                <c:pt idx="220681">
                  <c:v>12098.32</c:v>
                </c:pt>
                <c:pt idx="220682">
                  <c:v>12514.59</c:v>
                </c:pt>
                <c:pt idx="220683">
                  <c:v>10986.59</c:v>
                </c:pt>
                <c:pt idx="220684">
                  <c:v>12570.17</c:v>
                </c:pt>
                <c:pt idx="220685">
                  <c:v>13986.83</c:v>
                </c:pt>
                <c:pt idx="220686">
                  <c:v>12371.07</c:v>
                </c:pt>
                <c:pt idx="220687">
                  <c:v>12511.79</c:v>
                </c:pt>
                <c:pt idx="220688">
                  <c:v>12209.65</c:v>
                </c:pt>
                <c:pt idx="220689">
                  <c:v>10643.01</c:v>
                </c:pt>
                <c:pt idx="220690">
                  <c:v>8867.42</c:v>
                </c:pt>
                <c:pt idx="220691">
                  <c:v>9399.39</c:v>
                </c:pt>
                <c:pt idx="220692">
                  <c:v>7897.01</c:v>
                </c:pt>
                <c:pt idx="220693">
                  <c:v>8360.4</c:v>
                </c:pt>
                <c:pt idx="220694">
                  <c:v>8874.81</c:v>
                </c:pt>
                <c:pt idx="220695">
                  <c:v>9607.16</c:v>
                </c:pt>
                <c:pt idx="220696">
                  <c:v>9660.4599999999991</c:v>
                </c:pt>
                <c:pt idx="220697">
                  <c:v>10001.129999999999</c:v>
                </c:pt>
                <c:pt idx="220698">
                  <c:v>10303.27</c:v>
                </c:pt>
                <c:pt idx="220699">
                  <c:v>12646.8</c:v>
                </c:pt>
                <c:pt idx="220700">
                  <c:v>12938.56</c:v>
                </c:pt>
                <c:pt idx="220701">
                  <c:v>17327.150000000001</c:v>
                </c:pt>
                <c:pt idx="220702">
                  <c:v>12466.3</c:v>
                </c:pt>
                <c:pt idx="220703">
                  <c:v>15824.47</c:v>
                </c:pt>
                <c:pt idx="220704">
                  <c:v>18685.2</c:v>
                </c:pt>
                <c:pt idx="220705">
                  <c:v>24925.42</c:v>
                </c:pt>
                <c:pt idx="220706">
                  <c:v>7904.65</c:v>
                </c:pt>
                <c:pt idx="220707">
                  <c:v>8306.2000000000007</c:v>
                </c:pt>
                <c:pt idx="220708">
                  <c:v>7772.2</c:v>
                </c:pt>
                <c:pt idx="220709">
                  <c:v>7909.35</c:v>
                </c:pt>
                <c:pt idx="220710">
                  <c:v>8351.11</c:v>
                </c:pt>
                <c:pt idx="220711">
                  <c:v>9050.94</c:v>
                </c:pt>
                <c:pt idx="220712">
                  <c:v>9879.86</c:v>
                </c:pt>
                <c:pt idx="220713">
                  <c:v>10667.93</c:v>
                </c:pt>
                <c:pt idx="220714">
                  <c:v>9485.81</c:v>
                </c:pt>
                <c:pt idx="220715">
                  <c:v>11248.23</c:v>
                </c:pt>
                <c:pt idx="220716">
                  <c:v>8924.15</c:v>
                </c:pt>
                <c:pt idx="220717">
                  <c:v>10818.39</c:v>
                </c:pt>
                <c:pt idx="220718">
                  <c:v>10379.629999999999</c:v>
                </c:pt>
                <c:pt idx="220719">
                  <c:v>9333.81</c:v>
                </c:pt>
                <c:pt idx="220720">
                  <c:v>9788.11</c:v>
                </c:pt>
                <c:pt idx="220721">
                  <c:v>9644.89</c:v>
                </c:pt>
                <c:pt idx="220722">
                  <c:v>11375.91</c:v>
                </c:pt>
                <c:pt idx="220723">
                  <c:v>8447.7199999999993</c:v>
                </c:pt>
                <c:pt idx="220724">
                  <c:v>11524.12</c:v>
                </c:pt>
                <c:pt idx="220725">
                  <c:v>8868.48</c:v>
                </c:pt>
                <c:pt idx="220726">
                  <c:v>10913.21</c:v>
                </c:pt>
                <c:pt idx="220727">
                  <c:v>10220.9</c:v>
                </c:pt>
                <c:pt idx="220728">
                  <c:v>10902.65</c:v>
                </c:pt>
                <c:pt idx="220729">
                  <c:v>10072.14</c:v>
                </c:pt>
                <c:pt idx="220730">
                  <c:v>9816.4599999999991</c:v>
                </c:pt>
                <c:pt idx="220731">
                  <c:v>9870.5300000000007</c:v>
                </c:pt>
                <c:pt idx="220732">
                  <c:v>10238.620000000001</c:v>
                </c:pt>
                <c:pt idx="220733">
                  <c:v>10410.98</c:v>
                </c:pt>
                <c:pt idx="220734">
                  <c:v>10985.97</c:v>
                </c:pt>
                <c:pt idx="220735">
                  <c:v>11645.07</c:v>
                </c:pt>
                <c:pt idx="220736">
                  <c:v>11115.4</c:v>
                </c:pt>
                <c:pt idx="220737">
                  <c:v>11453.7</c:v>
                </c:pt>
                <c:pt idx="220738">
                  <c:v>11720.98</c:v>
                </c:pt>
                <c:pt idx="220739">
                  <c:v>12224.48</c:v>
                </c:pt>
                <c:pt idx="220740">
                  <c:v>12238.39</c:v>
                </c:pt>
                <c:pt idx="220741">
                  <c:v>9125.4500000000007</c:v>
                </c:pt>
                <c:pt idx="220742">
                  <c:v>11336.9</c:v>
                </c:pt>
                <c:pt idx="220743">
                  <c:v>9075.74</c:v>
                </c:pt>
                <c:pt idx="220744">
                  <c:v>10135.08</c:v>
                </c:pt>
                <c:pt idx="220745">
                  <c:v>10675.71</c:v>
                </c:pt>
                <c:pt idx="220746">
                  <c:v>10994.31</c:v>
                </c:pt>
                <c:pt idx="220747">
                  <c:v>9517.26</c:v>
                </c:pt>
                <c:pt idx="220748">
                  <c:v>11892.34</c:v>
                </c:pt>
                <c:pt idx="220749">
                  <c:v>12312.59</c:v>
                </c:pt>
                <c:pt idx="220750">
                  <c:v>13828.05</c:v>
                </c:pt>
                <c:pt idx="220751">
                  <c:v>12514.89</c:v>
                </c:pt>
                <c:pt idx="220752">
                  <c:v>11772.1</c:v>
                </c:pt>
                <c:pt idx="220753">
                  <c:v>18866.689999999999</c:v>
                </c:pt>
                <c:pt idx="220754">
                  <c:v>12957.36</c:v>
                </c:pt>
                <c:pt idx="220755">
                  <c:v>16359.64</c:v>
                </c:pt>
                <c:pt idx="220756">
                  <c:v>20402.73</c:v>
                </c:pt>
                <c:pt idx="220757">
                  <c:v>21893.360000000001</c:v>
                </c:pt>
                <c:pt idx="220758">
                  <c:v>8802.4500000000007</c:v>
                </c:pt>
                <c:pt idx="220759">
                  <c:v>9173.9500000000007</c:v>
                </c:pt>
                <c:pt idx="220760">
                  <c:v>8011.58</c:v>
                </c:pt>
                <c:pt idx="220761">
                  <c:v>7624.55</c:v>
                </c:pt>
                <c:pt idx="220762">
                  <c:v>7743.59</c:v>
                </c:pt>
                <c:pt idx="220763">
                  <c:v>9421.6200000000008</c:v>
                </c:pt>
                <c:pt idx="220764">
                  <c:v>11377.12</c:v>
                </c:pt>
                <c:pt idx="220765">
                  <c:v>10691.17</c:v>
                </c:pt>
                <c:pt idx="220766">
                  <c:v>11993.14</c:v>
                </c:pt>
                <c:pt idx="220767">
                  <c:v>9744.92</c:v>
                </c:pt>
                <c:pt idx="220768">
                  <c:v>10095.459999999999</c:v>
                </c:pt>
                <c:pt idx="220769">
                  <c:v>8724.98</c:v>
                </c:pt>
                <c:pt idx="220770">
                  <c:v>9862.81</c:v>
                </c:pt>
                <c:pt idx="220771">
                  <c:v>9150.6</c:v>
                </c:pt>
                <c:pt idx="220772">
                  <c:v>9889.1</c:v>
                </c:pt>
                <c:pt idx="220773">
                  <c:v>8361.86</c:v>
                </c:pt>
                <c:pt idx="220774">
                  <c:v>10342.629999999999</c:v>
                </c:pt>
                <c:pt idx="220775">
                  <c:v>9685.09</c:v>
                </c:pt>
                <c:pt idx="220776">
                  <c:v>9172.49</c:v>
                </c:pt>
                <c:pt idx="220777">
                  <c:v>9713.4500000000007</c:v>
                </c:pt>
                <c:pt idx="220778">
                  <c:v>9544.73</c:v>
                </c:pt>
                <c:pt idx="220779">
                  <c:v>10237.17</c:v>
                </c:pt>
                <c:pt idx="220780">
                  <c:v>10172.34</c:v>
                </c:pt>
                <c:pt idx="220781">
                  <c:v>10420.85</c:v>
                </c:pt>
                <c:pt idx="220782">
                  <c:v>10055.42</c:v>
                </c:pt>
                <c:pt idx="220783">
                  <c:v>11996.18</c:v>
                </c:pt>
                <c:pt idx="220784">
                  <c:v>12172.3</c:v>
                </c:pt>
                <c:pt idx="220785">
                  <c:v>12660.26</c:v>
                </c:pt>
                <c:pt idx="220786">
                  <c:v>11967.93</c:v>
                </c:pt>
                <c:pt idx="220787">
                  <c:v>12011.93</c:v>
                </c:pt>
                <c:pt idx="220788">
                  <c:v>11533.66</c:v>
                </c:pt>
                <c:pt idx="220789">
                  <c:v>10866.76</c:v>
                </c:pt>
                <c:pt idx="220790">
                  <c:v>12335.27</c:v>
                </c:pt>
                <c:pt idx="220791">
                  <c:v>13225.86</c:v>
                </c:pt>
                <c:pt idx="220792">
                  <c:v>13576.54</c:v>
                </c:pt>
                <c:pt idx="220793">
                  <c:v>12894.28</c:v>
                </c:pt>
                <c:pt idx="220794">
                  <c:v>10922.96</c:v>
                </c:pt>
                <c:pt idx="220795">
                  <c:v>10311.719999999999</c:v>
                </c:pt>
                <c:pt idx="220796">
                  <c:v>10283.06</c:v>
                </c:pt>
                <c:pt idx="220797">
                  <c:v>10184.459999999999</c:v>
                </c:pt>
                <c:pt idx="220798">
                  <c:v>10897.35</c:v>
                </c:pt>
                <c:pt idx="220799">
                  <c:v>11755.19</c:v>
                </c:pt>
                <c:pt idx="220800">
                  <c:v>10114.620000000001</c:v>
                </c:pt>
                <c:pt idx="220801">
                  <c:v>11872.74</c:v>
                </c:pt>
                <c:pt idx="220802">
                  <c:v>9751.5</c:v>
                </c:pt>
                <c:pt idx="220803">
                  <c:v>10083.15</c:v>
                </c:pt>
                <c:pt idx="220804">
                  <c:v>10532</c:v>
                </c:pt>
                <c:pt idx="220805">
                  <c:v>8941</c:v>
                </c:pt>
                <c:pt idx="220806">
                  <c:v>9307.5</c:v>
                </c:pt>
                <c:pt idx="220807">
                  <c:v>9244.1200000000008</c:v>
                </c:pt>
                <c:pt idx="220808">
                  <c:v>9925.2800000000007</c:v>
                </c:pt>
                <c:pt idx="220809">
                  <c:v>11045.99</c:v>
                </c:pt>
                <c:pt idx="220810">
                  <c:v>11932.26</c:v>
                </c:pt>
                <c:pt idx="220811">
                  <c:v>10163.790000000001</c:v>
                </c:pt>
                <c:pt idx="220812">
                  <c:v>11119.13</c:v>
                </c:pt>
                <c:pt idx="220813">
                  <c:v>10419.84</c:v>
                </c:pt>
                <c:pt idx="220814">
                  <c:v>8318</c:v>
                </c:pt>
                <c:pt idx="220815">
                  <c:v>8462.16</c:v>
                </c:pt>
                <c:pt idx="220816">
                  <c:v>9415.7900000000009</c:v>
                </c:pt>
                <c:pt idx="220817">
                  <c:v>9905.15</c:v>
                </c:pt>
                <c:pt idx="220818">
                  <c:v>11855.66</c:v>
                </c:pt>
                <c:pt idx="220819">
                  <c:v>10179.15</c:v>
                </c:pt>
                <c:pt idx="220820">
                  <c:v>10594.59</c:v>
                </c:pt>
                <c:pt idx="220821">
                  <c:v>9880.9</c:v>
                </c:pt>
                <c:pt idx="220822">
                  <c:v>10148.66</c:v>
                </c:pt>
                <c:pt idx="220823">
                  <c:v>10546.1</c:v>
                </c:pt>
                <c:pt idx="220824">
                  <c:v>10473.200000000001</c:v>
                </c:pt>
                <c:pt idx="220825">
                  <c:v>12018.78</c:v>
                </c:pt>
                <c:pt idx="220826">
                  <c:v>10598.62</c:v>
                </c:pt>
                <c:pt idx="220827">
                  <c:v>10733.98</c:v>
                </c:pt>
                <c:pt idx="220828">
                  <c:v>11136.72</c:v>
                </c:pt>
                <c:pt idx="220829">
                  <c:v>10782.06</c:v>
                </c:pt>
                <c:pt idx="220830">
                  <c:v>12265.04</c:v>
                </c:pt>
                <c:pt idx="220831">
                  <c:v>12213.78</c:v>
                </c:pt>
                <c:pt idx="220832">
                  <c:v>9451.8799999999992</c:v>
                </c:pt>
                <c:pt idx="220833">
                  <c:v>8795.06</c:v>
                </c:pt>
                <c:pt idx="220834">
                  <c:v>7209.12</c:v>
                </c:pt>
                <c:pt idx="220835">
                  <c:v>8890.02</c:v>
                </c:pt>
                <c:pt idx="220836">
                  <c:v>7366.6</c:v>
                </c:pt>
                <c:pt idx="220837">
                  <c:v>7455.32</c:v>
                </c:pt>
                <c:pt idx="220838">
                  <c:v>7223.6</c:v>
                </c:pt>
                <c:pt idx="220839">
                  <c:v>7762.89</c:v>
                </c:pt>
                <c:pt idx="220840">
                  <c:v>7522.04</c:v>
                </c:pt>
                <c:pt idx="220841">
                  <c:v>6631.58</c:v>
                </c:pt>
                <c:pt idx="220842">
                  <c:v>7285.9</c:v>
                </c:pt>
                <c:pt idx="220843">
                  <c:v>6583.34</c:v>
                </c:pt>
                <c:pt idx="220844">
                  <c:v>7788.2</c:v>
                </c:pt>
                <c:pt idx="220845">
                  <c:v>6535.06</c:v>
                </c:pt>
                <c:pt idx="220846">
                  <c:v>6781.3</c:v>
                </c:pt>
                <c:pt idx="220847">
                  <c:v>6933.26</c:v>
                </c:pt>
                <c:pt idx="220848">
                  <c:v>8565.52</c:v>
                </c:pt>
                <c:pt idx="220849">
                  <c:v>7463.64</c:v>
                </c:pt>
                <c:pt idx="220850">
                  <c:v>6253.5</c:v>
                </c:pt>
                <c:pt idx="220851">
                  <c:v>5471.04</c:v>
                </c:pt>
                <c:pt idx="220852">
                  <c:v>6106.9</c:v>
                </c:pt>
                <c:pt idx="220853">
                  <c:v>7288.76</c:v>
                </c:pt>
                <c:pt idx="220854">
                  <c:v>7582.46</c:v>
                </c:pt>
                <c:pt idx="220855">
                  <c:v>8269.44</c:v>
                </c:pt>
                <c:pt idx="220856">
                  <c:v>9848.92</c:v>
                </c:pt>
                <c:pt idx="220857">
                  <c:v>9044.82</c:v>
                </c:pt>
                <c:pt idx="220858">
                  <c:v>8172.68</c:v>
                </c:pt>
                <c:pt idx="220859">
                  <c:v>7119.7</c:v>
                </c:pt>
                <c:pt idx="220860">
                  <c:v>8940.74</c:v>
                </c:pt>
                <c:pt idx="220861">
                  <c:v>8517.6</c:v>
                </c:pt>
                <c:pt idx="220862">
                  <c:v>7945.6</c:v>
                </c:pt>
                <c:pt idx="220863">
                  <c:v>8727.83</c:v>
                </c:pt>
                <c:pt idx="220864">
                  <c:v>9196.73</c:v>
                </c:pt>
                <c:pt idx="220865">
                  <c:v>8751.7900000000009</c:v>
                </c:pt>
                <c:pt idx="220866">
                  <c:v>7411.57</c:v>
                </c:pt>
                <c:pt idx="220867">
                  <c:v>8974.5</c:v>
                </c:pt>
                <c:pt idx="220868">
                  <c:v>8473.25</c:v>
                </c:pt>
                <c:pt idx="220869">
                  <c:v>9506.02</c:v>
                </c:pt>
                <c:pt idx="220870">
                  <c:v>9568.1200000000008</c:v>
                </c:pt>
                <c:pt idx="220871">
                  <c:v>10026.08</c:v>
                </c:pt>
                <c:pt idx="220872">
                  <c:v>9317.34</c:v>
                </c:pt>
                <c:pt idx="220873">
                  <c:v>8609.7199999999993</c:v>
                </c:pt>
                <c:pt idx="220874">
                  <c:v>8910.81</c:v>
                </c:pt>
                <c:pt idx="220875">
                  <c:v>9448.18</c:v>
                </c:pt>
                <c:pt idx="220876">
                  <c:v>8972.4599999999991</c:v>
                </c:pt>
                <c:pt idx="220877">
                  <c:v>8631.64</c:v>
                </c:pt>
                <c:pt idx="220878">
                  <c:v>8401.86</c:v>
                </c:pt>
                <c:pt idx="220879">
                  <c:v>7854.46</c:v>
                </c:pt>
                <c:pt idx="220880">
                  <c:v>8654.58</c:v>
                </c:pt>
                <c:pt idx="220881">
                  <c:v>8996.68</c:v>
                </c:pt>
                <c:pt idx="220882">
                  <c:v>9509.4</c:v>
                </c:pt>
                <c:pt idx="220883">
                  <c:v>10290.459999999999</c:v>
                </c:pt>
                <c:pt idx="220884">
                  <c:v>7813.52</c:v>
                </c:pt>
                <c:pt idx="220885">
                  <c:v>8244.8799999999992</c:v>
                </c:pt>
                <c:pt idx="220886">
                  <c:v>5720.47</c:v>
                </c:pt>
                <c:pt idx="220887">
                  <c:v>6602.04</c:v>
                </c:pt>
                <c:pt idx="220888">
                  <c:v>6685.34</c:v>
                </c:pt>
                <c:pt idx="220889">
                  <c:v>6381.92</c:v>
                </c:pt>
                <c:pt idx="220890">
                  <c:v>5988.11</c:v>
                </c:pt>
                <c:pt idx="220891">
                  <c:v>6622.69</c:v>
                </c:pt>
                <c:pt idx="220892">
                  <c:v>6802.52</c:v>
                </c:pt>
                <c:pt idx="220893">
                  <c:v>6125.54</c:v>
                </c:pt>
                <c:pt idx="220894">
                  <c:v>6476.94</c:v>
                </c:pt>
                <c:pt idx="220895">
                  <c:v>5872.43</c:v>
                </c:pt>
                <c:pt idx="220896">
                  <c:v>6456.02</c:v>
                </c:pt>
                <c:pt idx="220897">
                  <c:v>5238.5200000000004</c:v>
                </c:pt>
                <c:pt idx="220898">
                  <c:v>6497.73</c:v>
                </c:pt>
                <c:pt idx="220899">
                  <c:v>5948.89</c:v>
                </c:pt>
                <c:pt idx="220900">
                  <c:v>6326.57</c:v>
                </c:pt>
                <c:pt idx="220901">
                  <c:v>5796.96</c:v>
                </c:pt>
                <c:pt idx="220902">
                  <c:v>5473.16</c:v>
                </c:pt>
                <c:pt idx="220903">
                  <c:v>4945.3999999999996</c:v>
                </c:pt>
                <c:pt idx="220904">
                  <c:v>5190.51</c:v>
                </c:pt>
                <c:pt idx="220905">
                  <c:v>4997.5200000000004</c:v>
                </c:pt>
                <c:pt idx="220906">
                  <c:v>6489.7</c:v>
                </c:pt>
                <c:pt idx="220907">
                  <c:v>7345.76</c:v>
                </c:pt>
                <c:pt idx="220908">
                  <c:v>7022.56</c:v>
                </c:pt>
                <c:pt idx="220909">
                  <c:v>7998.16</c:v>
                </c:pt>
                <c:pt idx="220910">
                  <c:v>7953.46</c:v>
                </c:pt>
                <c:pt idx="220911">
                  <c:v>7414.54</c:v>
                </c:pt>
                <c:pt idx="220912">
                  <c:v>7390.12</c:v>
                </c:pt>
                <c:pt idx="220913">
                  <c:v>8829.82</c:v>
                </c:pt>
                <c:pt idx="220914">
                  <c:v>6680.86</c:v>
                </c:pt>
                <c:pt idx="220915">
                  <c:v>7228.62</c:v>
                </c:pt>
                <c:pt idx="220916">
                  <c:v>6729.54</c:v>
                </c:pt>
                <c:pt idx="220917">
                  <c:v>8362.4599999999991</c:v>
                </c:pt>
                <c:pt idx="220918">
                  <c:v>6441.74</c:v>
                </c:pt>
                <c:pt idx="220919">
                  <c:v>7429.84</c:v>
                </c:pt>
                <c:pt idx="220920">
                  <c:v>7868.9</c:v>
                </c:pt>
                <c:pt idx="220921">
                  <c:v>7563.94</c:v>
                </c:pt>
                <c:pt idx="220922">
                  <c:v>8996.9</c:v>
                </c:pt>
                <c:pt idx="220923">
                  <c:v>7422.48</c:v>
                </c:pt>
                <c:pt idx="220924">
                  <c:v>8422.24</c:v>
                </c:pt>
                <c:pt idx="220925">
                  <c:v>9365.74</c:v>
                </c:pt>
                <c:pt idx="220926">
                  <c:v>8894.34</c:v>
                </c:pt>
                <c:pt idx="220927">
                  <c:v>8760.6</c:v>
                </c:pt>
                <c:pt idx="220928">
                  <c:v>9100.2800000000007</c:v>
                </c:pt>
                <c:pt idx="220929">
                  <c:v>8762.0400000000009</c:v>
                </c:pt>
                <c:pt idx="220930">
                  <c:v>9460.18</c:v>
                </c:pt>
                <c:pt idx="220931">
                  <c:v>8734.92</c:v>
                </c:pt>
                <c:pt idx="220932">
                  <c:v>8824.56</c:v>
                </c:pt>
                <c:pt idx="220933">
                  <c:v>9603.66</c:v>
                </c:pt>
                <c:pt idx="220934">
                  <c:v>9229.6299999999992</c:v>
                </c:pt>
                <c:pt idx="220935">
                  <c:v>9889.76</c:v>
                </c:pt>
                <c:pt idx="220936">
                  <c:v>8113.9</c:v>
                </c:pt>
                <c:pt idx="220937">
                  <c:v>6839.48</c:v>
                </c:pt>
                <c:pt idx="220938">
                  <c:v>6884.7</c:v>
                </c:pt>
                <c:pt idx="220939">
                  <c:v>6545.6</c:v>
                </c:pt>
                <c:pt idx="220940">
                  <c:v>5731.92</c:v>
                </c:pt>
                <c:pt idx="220941">
                  <c:v>5671.78</c:v>
                </c:pt>
                <c:pt idx="220942">
                  <c:v>5826.9</c:v>
                </c:pt>
                <c:pt idx="220943">
                  <c:v>5361.58</c:v>
                </c:pt>
                <c:pt idx="220944">
                  <c:v>6530.32</c:v>
                </c:pt>
                <c:pt idx="220945">
                  <c:v>5633.46</c:v>
                </c:pt>
                <c:pt idx="220946">
                  <c:v>5713.88</c:v>
                </c:pt>
                <c:pt idx="220947">
                  <c:v>5722.75</c:v>
                </c:pt>
                <c:pt idx="220948">
                  <c:v>5172</c:v>
                </c:pt>
                <c:pt idx="220949">
                  <c:v>5465.68</c:v>
                </c:pt>
                <c:pt idx="220950">
                  <c:v>4535.96</c:v>
                </c:pt>
                <c:pt idx="220951">
                  <c:v>3742.14</c:v>
                </c:pt>
                <c:pt idx="220952">
                  <c:v>4594.92</c:v>
                </c:pt>
                <c:pt idx="220953">
                  <c:v>4911.0600000000004</c:v>
                </c:pt>
                <c:pt idx="220954">
                  <c:v>4092.84</c:v>
                </c:pt>
                <c:pt idx="220955">
                  <c:v>4082.44</c:v>
                </c:pt>
                <c:pt idx="220956">
                  <c:v>3856.8</c:v>
                </c:pt>
                <c:pt idx="220957">
                  <c:v>3229.9</c:v>
                </c:pt>
                <c:pt idx="220958">
                  <c:v>3300.98</c:v>
                </c:pt>
                <c:pt idx="220959">
                  <c:v>3307.6</c:v>
                </c:pt>
                <c:pt idx="220960">
                  <c:v>3396.26</c:v>
                </c:pt>
                <c:pt idx="220961">
                  <c:v>3933.76</c:v>
                </c:pt>
                <c:pt idx="220962">
                  <c:v>3586.18</c:v>
                </c:pt>
                <c:pt idx="220963">
                  <c:v>4471.5200000000004</c:v>
                </c:pt>
                <c:pt idx="220964">
                  <c:v>3180.5</c:v>
                </c:pt>
                <c:pt idx="220965">
                  <c:v>3452.26</c:v>
                </c:pt>
                <c:pt idx="220966">
                  <c:v>4415.79</c:v>
                </c:pt>
                <c:pt idx="220967">
                  <c:v>3318.63</c:v>
                </c:pt>
                <c:pt idx="220968">
                  <c:v>3962.2</c:v>
                </c:pt>
                <c:pt idx="220969">
                  <c:v>3762.85</c:v>
                </c:pt>
                <c:pt idx="220970">
                  <c:v>3832.44</c:v>
                </c:pt>
                <c:pt idx="220971">
                  <c:v>5259.83</c:v>
                </c:pt>
                <c:pt idx="220972">
                  <c:v>7313.06</c:v>
                </c:pt>
                <c:pt idx="220973">
                  <c:v>9031.01</c:v>
                </c:pt>
                <c:pt idx="220974">
                  <c:v>10064.66</c:v>
                </c:pt>
                <c:pt idx="220975">
                  <c:v>9847.69</c:v>
                </c:pt>
                <c:pt idx="220976">
                  <c:v>3942.01</c:v>
                </c:pt>
                <c:pt idx="220977">
                  <c:v>3168.89</c:v>
                </c:pt>
                <c:pt idx="220978">
                  <c:v>2868.96</c:v>
                </c:pt>
                <c:pt idx="220979">
                  <c:v>4421.24</c:v>
                </c:pt>
                <c:pt idx="220980">
                  <c:v>4256.8900000000003</c:v>
                </c:pt>
                <c:pt idx="220981">
                  <c:v>4254.24</c:v>
                </c:pt>
                <c:pt idx="220982">
                  <c:v>5477.2</c:v>
                </c:pt>
                <c:pt idx="220983">
                  <c:v>4838.5</c:v>
                </c:pt>
                <c:pt idx="220984">
                  <c:v>5356.96</c:v>
                </c:pt>
                <c:pt idx="220985">
                  <c:v>5300.84</c:v>
                </c:pt>
                <c:pt idx="220986">
                  <c:v>4277.03</c:v>
                </c:pt>
                <c:pt idx="220987">
                  <c:v>5534.9</c:v>
                </c:pt>
                <c:pt idx="220988">
                  <c:v>5018.5200000000004</c:v>
                </c:pt>
                <c:pt idx="220989">
                  <c:v>6578.63</c:v>
                </c:pt>
                <c:pt idx="220990">
                  <c:v>9316.19</c:v>
                </c:pt>
                <c:pt idx="220991">
                  <c:v>11431.45</c:v>
                </c:pt>
                <c:pt idx="220992">
                  <c:v>3375.56</c:v>
                </c:pt>
                <c:pt idx="220993">
                  <c:v>3444.2</c:v>
                </c:pt>
                <c:pt idx="220994">
                  <c:v>3103.8</c:v>
                </c:pt>
                <c:pt idx="220995">
                  <c:v>3275.36</c:v>
                </c:pt>
                <c:pt idx="220996">
                  <c:v>3885.24</c:v>
                </c:pt>
                <c:pt idx="220997">
                  <c:v>3549.1</c:v>
                </c:pt>
                <c:pt idx="220998">
                  <c:v>3951.8</c:v>
                </c:pt>
                <c:pt idx="220999">
                  <c:v>4237.3</c:v>
                </c:pt>
                <c:pt idx="221000">
                  <c:v>4185</c:v>
                </c:pt>
                <c:pt idx="221001">
                  <c:v>4290.1000000000004</c:v>
                </c:pt>
                <c:pt idx="221002">
                  <c:v>3839.75</c:v>
                </c:pt>
                <c:pt idx="221003">
                  <c:v>3762.4</c:v>
                </c:pt>
                <c:pt idx="221004">
                  <c:v>3587.5</c:v>
                </c:pt>
                <c:pt idx="221005">
                  <c:v>3520.49</c:v>
                </c:pt>
                <c:pt idx="221006">
                  <c:v>3581.45</c:v>
                </c:pt>
                <c:pt idx="221007">
                  <c:v>4033.4</c:v>
                </c:pt>
                <c:pt idx="221008">
                  <c:v>3974.53</c:v>
                </c:pt>
                <c:pt idx="221009">
                  <c:v>4025.1</c:v>
                </c:pt>
                <c:pt idx="221010">
                  <c:v>4320.51</c:v>
                </c:pt>
                <c:pt idx="221011">
                  <c:v>3273.27</c:v>
                </c:pt>
                <c:pt idx="221012">
                  <c:v>4788.09</c:v>
                </c:pt>
                <c:pt idx="221013">
                  <c:v>3773.41</c:v>
                </c:pt>
                <c:pt idx="221014">
                  <c:v>4019.91</c:v>
                </c:pt>
                <c:pt idx="221015">
                  <c:v>3758.17</c:v>
                </c:pt>
                <c:pt idx="221016">
                  <c:v>4579.43</c:v>
                </c:pt>
                <c:pt idx="221017">
                  <c:v>5216.5</c:v>
                </c:pt>
                <c:pt idx="221018">
                  <c:v>4586.82</c:v>
                </c:pt>
                <c:pt idx="221019">
                  <c:v>4071.44</c:v>
                </c:pt>
                <c:pt idx="221020">
                  <c:v>4001.19</c:v>
                </c:pt>
                <c:pt idx="221021">
                  <c:v>4246.5600000000004</c:v>
                </c:pt>
                <c:pt idx="221022">
                  <c:v>4272.16</c:v>
                </c:pt>
                <c:pt idx="221023">
                  <c:v>4744.45</c:v>
                </c:pt>
                <c:pt idx="221024">
                  <c:v>6749.43</c:v>
                </c:pt>
                <c:pt idx="221025">
                  <c:v>9273.98</c:v>
                </c:pt>
                <c:pt idx="221026">
                  <c:v>9385.44</c:v>
                </c:pt>
                <c:pt idx="221027">
                  <c:v>9418.3700000000008</c:v>
                </c:pt>
                <c:pt idx="221028">
                  <c:v>5089.18</c:v>
                </c:pt>
                <c:pt idx="221029">
                  <c:v>4400.05</c:v>
                </c:pt>
                <c:pt idx="221030">
                  <c:v>4254.22</c:v>
                </c:pt>
                <c:pt idx="221031">
                  <c:v>4233.6099999999997</c:v>
                </c:pt>
                <c:pt idx="221032">
                  <c:v>5497.38</c:v>
                </c:pt>
                <c:pt idx="221033">
                  <c:v>4556.55</c:v>
                </c:pt>
                <c:pt idx="221034">
                  <c:v>5464.13</c:v>
                </c:pt>
                <c:pt idx="221035">
                  <c:v>5708.96</c:v>
                </c:pt>
                <c:pt idx="221036">
                  <c:v>5607.5</c:v>
                </c:pt>
                <c:pt idx="221037">
                  <c:v>4927.7</c:v>
                </c:pt>
                <c:pt idx="221038">
                  <c:v>4019.51</c:v>
                </c:pt>
                <c:pt idx="221039">
                  <c:v>6391.08</c:v>
                </c:pt>
                <c:pt idx="221040">
                  <c:v>5328.03</c:v>
                </c:pt>
                <c:pt idx="221041">
                  <c:v>7133.47</c:v>
                </c:pt>
                <c:pt idx="221042">
                  <c:v>8294.57</c:v>
                </c:pt>
                <c:pt idx="221043">
                  <c:v>10987.42</c:v>
                </c:pt>
                <c:pt idx="221044">
                  <c:v>4928.8100000000004</c:v>
                </c:pt>
                <c:pt idx="221045">
                  <c:v>3939.1</c:v>
                </c:pt>
                <c:pt idx="221046">
                  <c:v>3075.16</c:v>
                </c:pt>
                <c:pt idx="221047">
                  <c:v>4309.78</c:v>
                </c:pt>
                <c:pt idx="221048">
                  <c:v>3185.42</c:v>
                </c:pt>
                <c:pt idx="221049">
                  <c:v>3052.18</c:v>
                </c:pt>
                <c:pt idx="221050">
                  <c:v>3769.05</c:v>
                </c:pt>
                <c:pt idx="221051">
                  <c:v>4176.08</c:v>
                </c:pt>
                <c:pt idx="221052">
                  <c:v>3629.11</c:v>
                </c:pt>
                <c:pt idx="221053">
                  <c:v>3516.32</c:v>
                </c:pt>
                <c:pt idx="221054">
                  <c:v>3814.49</c:v>
                </c:pt>
                <c:pt idx="221055">
                  <c:v>3110.34</c:v>
                </c:pt>
                <c:pt idx="221056">
                  <c:v>2868.33</c:v>
                </c:pt>
                <c:pt idx="221057">
                  <c:v>2614.09</c:v>
                </c:pt>
                <c:pt idx="221058">
                  <c:v>3829.75</c:v>
                </c:pt>
                <c:pt idx="221059">
                  <c:v>3217.91</c:v>
                </c:pt>
                <c:pt idx="221060">
                  <c:v>3441.83</c:v>
                </c:pt>
                <c:pt idx="221061">
                  <c:v>3645.43</c:v>
                </c:pt>
                <c:pt idx="221062">
                  <c:v>4085.4</c:v>
                </c:pt>
                <c:pt idx="221063">
                  <c:v>3945.03</c:v>
                </c:pt>
                <c:pt idx="221064">
                  <c:v>3359.56</c:v>
                </c:pt>
                <c:pt idx="221065">
                  <c:v>3662.24</c:v>
                </c:pt>
                <c:pt idx="221066">
                  <c:v>3561.44</c:v>
                </c:pt>
                <c:pt idx="221067">
                  <c:v>4287.96</c:v>
                </c:pt>
                <c:pt idx="221068">
                  <c:v>3979.69</c:v>
                </c:pt>
                <c:pt idx="221069">
                  <c:v>3514.45</c:v>
                </c:pt>
                <c:pt idx="221070">
                  <c:v>3550.75</c:v>
                </c:pt>
                <c:pt idx="221071">
                  <c:v>3745.11</c:v>
                </c:pt>
                <c:pt idx="221072">
                  <c:v>3413.77</c:v>
                </c:pt>
                <c:pt idx="221073">
                  <c:v>3695.57</c:v>
                </c:pt>
                <c:pt idx="221074">
                  <c:v>4896.6400000000003</c:v>
                </c:pt>
                <c:pt idx="221075">
                  <c:v>4671.96</c:v>
                </c:pt>
                <c:pt idx="221076">
                  <c:v>7248.03</c:v>
                </c:pt>
                <c:pt idx="221077">
                  <c:v>8052.73</c:v>
                </c:pt>
                <c:pt idx="221078">
                  <c:v>9800.16</c:v>
                </c:pt>
                <c:pt idx="221079">
                  <c:v>9781.68</c:v>
                </c:pt>
                <c:pt idx="221080">
                  <c:v>4947.13</c:v>
                </c:pt>
                <c:pt idx="221081">
                  <c:v>2919.22</c:v>
                </c:pt>
                <c:pt idx="221082">
                  <c:v>4029.35</c:v>
                </c:pt>
                <c:pt idx="221083">
                  <c:v>3283.94</c:v>
                </c:pt>
                <c:pt idx="221084">
                  <c:v>4601.12</c:v>
                </c:pt>
                <c:pt idx="221085">
                  <c:v>5546.56</c:v>
                </c:pt>
                <c:pt idx="221086">
                  <c:v>5629.44</c:v>
                </c:pt>
                <c:pt idx="221087">
                  <c:v>4624.13</c:v>
                </c:pt>
                <c:pt idx="221088">
                  <c:v>11101.34</c:v>
                </c:pt>
                <c:pt idx="221089">
                  <c:v>13333.94</c:v>
                </c:pt>
                <c:pt idx="221090">
                  <c:v>15655.52</c:v>
                </c:pt>
                <c:pt idx="221091">
                  <c:v>10643.94</c:v>
                </c:pt>
                <c:pt idx="221092">
                  <c:v>11370.8</c:v>
                </c:pt>
                <c:pt idx="221093">
                  <c:v>11586.35</c:v>
                </c:pt>
                <c:pt idx="221094">
                  <c:v>10636.21</c:v>
                </c:pt>
                <c:pt idx="221095">
                  <c:v>8668.1200000000008</c:v>
                </c:pt>
                <c:pt idx="221096">
                  <c:v>11877.83</c:v>
                </c:pt>
                <c:pt idx="221097">
                  <c:v>10812.65</c:v>
                </c:pt>
                <c:pt idx="221098">
                  <c:v>10410.9</c:v>
                </c:pt>
                <c:pt idx="221099">
                  <c:v>11640.03</c:v>
                </c:pt>
                <c:pt idx="221100">
                  <c:v>12016.93</c:v>
                </c:pt>
                <c:pt idx="221101">
                  <c:v>12463.69</c:v>
                </c:pt>
                <c:pt idx="221102">
                  <c:v>13432.28</c:v>
                </c:pt>
                <c:pt idx="221103">
                  <c:v>13012.58</c:v>
                </c:pt>
                <c:pt idx="221104">
                  <c:v>11983.08</c:v>
                </c:pt>
                <c:pt idx="221105">
                  <c:v>12024.06</c:v>
                </c:pt>
                <c:pt idx="221106">
                  <c:v>11570.69</c:v>
                </c:pt>
                <c:pt idx="221107">
                  <c:v>13018.94</c:v>
                </c:pt>
                <c:pt idx="221108">
                  <c:v>12305.36</c:v>
                </c:pt>
                <c:pt idx="221109">
                  <c:v>12255.09</c:v>
                </c:pt>
                <c:pt idx="221110">
                  <c:v>11611.92</c:v>
                </c:pt>
                <c:pt idx="221111">
                  <c:v>15063.7</c:v>
                </c:pt>
                <c:pt idx="221112">
                  <c:v>11222.06</c:v>
                </c:pt>
                <c:pt idx="221113">
                  <c:v>11063.34</c:v>
                </c:pt>
                <c:pt idx="221114">
                  <c:v>11981.8</c:v>
                </c:pt>
                <c:pt idx="221115">
                  <c:v>13053.44</c:v>
                </c:pt>
                <c:pt idx="221116">
                  <c:v>11992.89</c:v>
                </c:pt>
                <c:pt idx="221117">
                  <c:v>12221.36</c:v>
                </c:pt>
                <c:pt idx="221118">
                  <c:v>12095.93</c:v>
                </c:pt>
                <c:pt idx="221119">
                  <c:v>9874.35</c:v>
                </c:pt>
                <c:pt idx="221120">
                  <c:v>10331.94</c:v>
                </c:pt>
                <c:pt idx="221121">
                  <c:v>8627.42</c:v>
                </c:pt>
                <c:pt idx="221122">
                  <c:v>9202.1</c:v>
                </c:pt>
                <c:pt idx="221123">
                  <c:v>9016.98</c:v>
                </c:pt>
                <c:pt idx="221124">
                  <c:v>8276.34</c:v>
                </c:pt>
                <c:pt idx="221125">
                  <c:v>8621.6200000000008</c:v>
                </c:pt>
                <c:pt idx="221126">
                  <c:v>9690.9599999999991</c:v>
                </c:pt>
                <c:pt idx="221127">
                  <c:v>9699.42</c:v>
                </c:pt>
                <c:pt idx="221128">
                  <c:v>9282.94</c:v>
                </c:pt>
                <c:pt idx="221129">
                  <c:v>11500.48</c:v>
                </c:pt>
                <c:pt idx="221130">
                  <c:v>12303.2</c:v>
                </c:pt>
                <c:pt idx="221131">
                  <c:v>13188.82</c:v>
                </c:pt>
                <c:pt idx="221132">
                  <c:v>17164.86</c:v>
                </c:pt>
                <c:pt idx="221133">
                  <c:v>26131.119999999999</c:v>
                </c:pt>
                <c:pt idx="221134">
                  <c:v>42200.46</c:v>
                </c:pt>
                <c:pt idx="221135">
                  <c:v>10639.15</c:v>
                </c:pt>
                <c:pt idx="221136">
                  <c:v>8351.94</c:v>
                </c:pt>
                <c:pt idx="221137">
                  <c:v>4235.92</c:v>
                </c:pt>
                <c:pt idx="221138">
                  <c:v>6454.55</c:v>
                </c:pt>
                <c:pt idx="221139">
                  <c:v>7067.69</c:v>
                </c:pt>
                <c:pt idx="221140">
                  <c:v>7480.39</c:v>
                </c:pt>
                <c:pt idx="221141">
                  <c:v>11908.88</c:v>
                </c:pt>
                <c:pt idx="221142">
                  <c:v>15718.3</c:v>
                </c:pt>
                <c:pt idx="221143">
                  <c:v>8815.7800000000007</c:v>
                </c:pt>
                <c:pt idx="221144">
                  <c:v>10617.69</c:v>
                </c:pt>
                <c:pt idx="221145">
                  <c:v>8362.89</c:v>
                </c:pt>
                <c:pt idx="221146">
                  <c:v>9479.93</c:v>
                </c:pt>
                <c:pt idx="221147">
                  <c:v>10523.11</c:v>
                </c:pt>
                <c:pt idx="221148">
                  <c:v>8038.12</c:v>
                </c:pt>
                <c:pt idx="221149">
                  <c:v>10245.09</c:v>
                </c:pt>
                <c:pt idx="221150">
                  <c:v>9186.2199999999993</c:v>
                </c:pt>
                <c:pt idx="221151">
                  <c:v>10126.94</c:v>
                </c:pt>
                <c:pt idx="221152">
                  <c:v>9956.27</c:v>
                </c:pt>
                <c:pt idx="221153">
                  <c:v>9666.85</c:v>
                </c:pt>
                <c:pt idx="221154">
                  <c:v>10858.99</c:v>
                </c:pt>
                <c:pt idx="221155">
                  <c:v>9703.6</c:v>
                </c:pt>
                <c:pt idx="221156">
                  <c:v>10294.200000000001</c:v>
                </c:pt>
                <c:pt idx="221157">
                  <c:v>13145.61</c:v>
                </c:pt>
                <c:pt idx="221158">
                  <c:v>11446.52</c:v>
                </c:pt>
                <c:pt idx="221159">
                  <c:v>11706.98</c:v>
                </c:pt>
                <c:pt idx="221160">
                  <c:v>12175.85</c:v>
                </c:pt>
                <c:pt idx="221161">
                  <c:v>11208.68</c:v>
                </c:pt>
                <c:pt idx="221162">
                  <c:v>10708.62</c:v>
                </c:pt>
                <c:pt idx="221163">
                  <c:v>11230.63</c:v>
                </c:pt>
                <c:pt idx="221164">
                  <c:v>11534.53</c:v>
                </c:pt>
                <c:pt idx="221165">
                  <c:v>11735.23</c:v>
                </c:pt>
                <c:pt idx="221166">
                  <c:v>10480.120000000001</c:v>
                </c:pt>
                <c:pt idx="221167">
                  <c:v>10935.78</c:v>
                </c:pt>
                <c:pt idx="221168">
                  <c:v>11710.48</c:v>
                </c:pt>
                <c:pt idx="221169">
                  <c:v>9745.3700000000008</c:v>
                </c:pt>
                <c:pt idx="221170">
                  <c:v>10391.959999999999</c:v>
                </c:pt>
                <c:pt idx="221171">
                  <c:v>11144.52</c:v>
                </c:pt>
                <c:pt idx="221172">
                  <c:v>9398.08</c:v>
                </c:pt>
                <c:pt idx="221173">
                  <c:v>9254.32</c:v>
                </c:pt>
                <c:pt idx="221174">
                  <c:v>9152.4</c:v>
                </c:pt>
                <c:pt idx="221175">
                  <c:v>9706.1</c:v>
                </c:pt>
                <c:pt idx="221176">
                  <c:v>9022.58</c:v>
                </c:pt>
                <c:pt idx="221177">
                  <c:v>11165.8</c:v>
                </c:pt>
                <c:pt idx="221178">
                  <c:v>9642</c:v>
                </c:pt>
                <c:pt idx="221179">
                  <c:v>8891.82</c:v>
                </c:pt>
                <c:pt idx="221180">
                  <c:v>11799.65</c:v>
                </c:pt>
                <c:pt idx="221181">
                  <c:v>12427.38</c:v>
                </c:pt>
                <c:pt idx="221182">
                  <c:v>15182.75</c:v>
                </c:pt>
                <c:pt idx="221183">
                  <c:v>14185.02</c:v>
                </c:pt>
                <c:pt idx="221184">
                  <c:v>17028.419999999998</c:v>
                </c:pt>
                <c:pt idx="221185">
                  <c:v>24694.86</c:v>
                </c:pt>
                <c:pt idx="221186">
                  <c:v>40920</c:v>
                </c:pt>
                <c:pt idx="221187">
                  <c:v>11235.22</c:v>
                </c:pt>
                <c:pt idx="221188">
                  <c:v>6971.9</c:v>
                </c:pt>
                <c:pt idx="221189">
                  <c:v>6167.07</c:v>
                </c:pt>
                <c:pt idx="221190">
                  <c:v>7563.09</c:v>
                </c:pt>
                <c:pt idx="221191">
                  <c:v>6473.72</c:v>
                </c:pt>
                <c:pt idx="221192">
                  <c:v>8390.57</c:v>
                </c:pt>
                <c:pt idx="221193">
                  <c:v>10898.85</c:v>
                </c:pt>
                <c:pt idx="221194">
                  <c:v>15309.39</c:v>
                </c:pt>
                <c:pt idx="221195">
                  <c:v>10436.049999999999</c:v>
                </c:pt>
                <c:pt idx="221196">
                  <c:v>10159.27</c:v>
                </c:pt>
                <c:pt idx="221197">
                  <c:v>9658.1200000000008</c:v>
                </c:pt>
                <c:pt idx="221198">
                  <c:v>9600.1</c:v>
                </c:pt>
                <c:pt idx="221199">
                  <c:v>10357.81</c:v>
                </c:pt>
                <c:pt idx="221200">
                  <c:v>9031.9</c:v>
                </c:pt>
                <c:pt idx="221201">
                  <c:v>11775.63</c:v>
                </c:pt>
                <c:pt idx="221202">
                  <c:v>9759.75</c:v>
                </c:pt>
                <c:pt idx="221203">
                  <c:v>10024.91</c:v>
                </c:pt>
                <c:pt idx="221204">
                  <c:v>7338.25</c:v>
                </c:pt>
                <c:pt idx="221205">
                  <c:v>9024.36</c:v>
                </c:pt>
                <c:pt idx="221206">
                  <c:v>10202.19</c:v>
                </c:pt>
                <c:pt idx="221207">
                  <c:v>11167.89</c:v>
                </c:pt>
                <c:pt idx="221208">
                  <c:v>10059.92</c:v>
                </c:pt>
                <c:pt idx="221209">
                  <c:v>9638.06</c:v>
                </c:pt>
                <c:pt idx="221210">
                  <c:v>11373.67</c:v>
                </c:pt>
                <c:pt idx="221211">
                  <c:v>10809.23</c:v>
                </c:pt>
                <c:pt idx="221212">
                  <c:v>10975.11</c:v>
                </c:pt>
                <c:pt idx="221213">
                  <c:v>10957.03</c:v>
                </c:pt>
                <c:pt idx="221214">
                  <c:v>12678.57</c:v>
                </c:pt>
                <c:pt idx="221215">
                  <c:v>11260.17</c:v>
                </c:pt>
                <c:pt idx="221216">
                  <c:v>12115.62</c:v>
                </c:pt>
                <c:pt idx="221217">
                  <c:v>10541.44</c:v>
                </c:pt>
                <c:pt idx="221218">
                  <c:v>10301.09</c:v>
                </c:pt>
                <c:pt idx="221219">
                  <c:v>11029.37</c:v>
                </c:pt>
                <c:pt idx="221220">
                  <c:v>10901.68</c:v>
                </c:pt>
                <c:pt idx="221221">
                  <c:v>11609.61</c:v>
                </c:pt>
                <c:pt idx="221222">
                  <c:v>9997.84</c:v>
                </c:pt>
                <c:pt idx="221223">
                  <c:v>9294.36</c:v>
                </c:pt>
                <c:pt idx="221224">
                  <c:v>8869.8799999999992</c:v>
                </c:pt>
                <c:pt idx="221225">
                  <c:v>10716.86</c:v>
                </c:pt>
                <c:pt idx="221226">
                  <c:v>8922.25</c:v>
                </c:pt>
                <c:pt idx="221227">
                  <c:v>9796.85</c:v>
                </c:pt>
                <c:pt idx="221228">
                  <c:v>8154.1</c:v>
                </c:pt>
                <c:pt idx="221229">
                  <c:v>10029.1</c:v>
                </c:pt>
                <c:pt idx="221230">
                  <c:v>8134.15</c:v>
                </c:pt>
                <c:pt idx="221231">
                  <c:v>10369.1</c:v>
                </c:pt>
                <c:pt idx="221232">
                  <c:v>11418.34</c:v>
                </c:pt>
                <c:pt idx="221233">
                  <c:v>11344.03</c:v>
                </c:pt>
                <c:pt idx="221234">
                  <c:v>10311.129999999999</c:v>
                </c:pt>
                <c:pt idx="221235">
                  <c:v>11850.05</c:v>
                </c:pt>
                <c:pt idx="221236">
                  <c:v>12722.25</c:v>
                </c:pt>
                <c:pt idx="221237">
                  <c:v>12246.2</c:v>
                </c:pt>
                <c:pt idx="221238">
                  <c:v>13264.28</c:v>
                </c:pt>
                <c:pt idx="221239">
                  <c:v>18716.41</c:v>
                </c:pt>
                <c:pt idx="221240">
                  <c:v>12759.41</c:v>
                </c:pt>
                <c:pt idx="221241">
                  <c:v>9873.25</c:v>
                </c:pt>
                <c:pt idx="221242">
                  <c:v>12851.78</c:v>
                </c:pt>
                <c:pt idx="221243">
                  <c:v>10721.25</c:v>
                </c:pt>
                <c:pt idx="221244">
                  <c:v>11718.5</c:v>
                </c:pt>
                <c:pt idx="221245">
                  <c:v>9812.5</c:v>
                </c:pt>
                <c:pt idx="221246">
                  <c:v>11274.19</c:v>
                </c:pt>
                <c:pt idx="221247">
                  <c:v>17019.25</c:v>
                </c:pt>
                <c:pt idx="221248">
                  <c:v>11925.5</c:v>
                </c:pt>
                <c:pt idx="221249">
                  <c:v>10042.33</c:v>
                </c:pt>
                <c:pt idx="221250">
                  <c:v>9293.6200000000008</c:v>
                </c:pt>
                <c:pt idx="221251">
                  <c:v>8525.5</c:v>
                </c:pt>
                <c:pt idx="221252">
                  <c:v>11234</c:v>
                </c:pt>
                <c:pt idx="221253">
                  <c:v>8405</c:v>
                </c:pt>
                <c:pt idx="221254">
                  <c:v>9620</c:v>
                </c:pt>
                <c:pt idx="221255">
                  <c:v>8195</c:v>
                </c:pt>
                <c:pt idx="221256">
                  <c:v>11071.75</c:v>
                </c:pt>
                <c:pt idx="221257">
                  <c:v>12876.95</c:v>
                </c:pt>
                <c:pt idx="221258">
                  <c:v>15767.49</c:v>
                </c:pt>
                <c:pt idx="221259">
                  <c:v>19456.580000000002</c:v>
                </c:pt>
                <c:pt idx="221260">
                  <c:v>19982.650000000001</c:v>
                </c:pt>
                <c:pt idx="221261">
                  <c:v>13745.79</c:v>
                </c:pt>
                <c:pt idx="221262">
                  <c:v>9566.5</c:v>
                </c:pt>
                <c:pt idx="221263">
                  <c:v>9578.57</c:v>
                </c:pt>
                <c:pt idx="221264">
                  <c:v>7872.44</c:v>
                </c:pt>
                <c:pt idx="221265">
                  <c:v>8035.68</c:v>
                </c:pt>
                <c:pt idx="221266">
                  <c:v>9790.9699999999993</c:v>
                </c:pt>
                <c:pt idx="221267">
                  <c:v>11614.85</c:v>
                </c:pt>
                <c:pt idx="221268">
                  <c:v>12833.36</c:v>
                </c:pt>
                <c:pt idx="221269">
                  <c:v>10652.15</c:v>
                </c:pt>
                <c:pt idx="221270">
                  <c:v>11723.49</c:v>
                </c:pt>
                <c:pt idx="221271">
                  <c:v>12811.85</c:v>
                </c:pt>
                <c:pt idx="221272">
                  <c:v>11690.74</c:v>
                </c:pt>
                <c:pt idx="221273">
                  <c:v>22418.21</c:v>
                </c:pt>
                <c:pt idx="221274">
                  <c:v>14265.18</c:v>
                </c:pt>
                <c:pt idx="221275">
                  <c:v>20852.04</c:v>
                </c:pt>
                <c:pt idx="221276">
                  <c:v>22514.04</c:v>
                </c:pt>
                <c:pt idx="221277">
                  <c:v>24526.59</c:v>
                </c:pt>
                <c:pt idx="221278">
                  <c:v>4254.12</c:v>
                </c:pt>
                <c:pt idx="221279">
                  <c:v>4548.82</c:v>
                </c:pt>
                <c:pt idx="221280">
                  <c:v>5454.05</c:v>
                </c:pt>
                <c:pt idx="221281">
                  <c:v>6084.85</c:v>
                </c:pt>
                <c:pt idx="221282">
                  <c:v>6018.21</c:v>
                </c:pt>
                <c:pt idx="221283">
                  <c:v>8077.88</c:v>
                </c:pt>
                <c:pt idx="221284">
                  <c:v>10736.19</c:v>
                </c:pt>
                <c:pt idx="221285">
                  <c:v>9950.2999999999993</c:v>
                </c:pt>
                <c:pt idx="221286">
                  <c:v>8197.4500000000007</c:v>
                </c:pt>
                <c:pt idx="221287">
                  <c:v>8986.8799999999992</c:v>
                </c:pt>
                <c:pt idx="221288">
                  <c:v>6549.61</c:v>
                </c:pt>
                <c:pt idx="221289">
                  <c:v>9758.9699999999993</c:v>
                </c:pt>
                <c:pt idx="221290">
                  <c:v>8197.6200000000008</c:v>
                </c:pt>
                <c:pt idx="221291">
                  <c:v>8514.67</c:v>
                </c:pt>
                <c:pt idx="221292">
                  <c:v>11359.86</c:v>
                </c:pt>
                <c:pt idx="221293">
                  <c:v>11293.6</c:v>
                </c:pt>
                <c:pt idx="221294">
                  <c:v>13313.51</c:v>
                </c:pt>
                <c:pt idx="221295">
                  <c:v>9201.8700000000008</c:v>
                </c:pt>
                <c:pt idx="221296">
                  <c:v>10692.99</c:v>
                </c:pt>
                <c:pt idx="221297">
                  <c:v>10439.68</c:v>
                </c:pt>
                <c:pt idx="221298">
                  <c:v>11753.14</c:v>
                </c:pt>
                <c:pt idx="221299">
                  <c:v>10216.82</c:v>
                </c:pt>
                <c:pt idx="221300">
                  <c:v>11392.97</c:v>
                </c:pt>
                <c:pt idx="221301">
                  <c:v>10940.63</c:v>
                </c:pt>
                <c:pt idx="221302">
                  <c:v>10156.19</c:v>
                </c:pt>
                <c:pt idx="221303">
                  <c:v>10098.84</c:v>
                </c:pt>
                <c:pt idx="221304">
                  <c:v>9546.31</c:v>
                </c:pt>
                <c:pt idx="221305">
                  <c:v>8374.7999999999993</c:v>
                </c:pt>
                <c:pt idx="221306">
                  <c:v>8967.68</c:v>
                </c:pt>
                <c:pt idx="221307">
                  <c:v>8620.52</c:v>
                </c:pt>
                <c:pt idx="221308">
                  <c:v>9347.18</c:v>
                </c:pt>
                <c:pt idx="221309">
                  <c:v>11012.9</c:v>
                </c:pt>
                <c:pt idx="221310">
                  <c:v>11585.74</c:v>
                </c:pt>
                <c:pt idx="221311">
                  <c:v>15330.27</c:v>
                </c:pt>
                <c:pt idx="221312">
                  <c:v>17459.86</c:v>
                </c:pt>
                <c:pt idx="221313">
                  <c:v>17061.28</c:v>
                </c:pt>
                <c:pt idx="221314">
                  <c:v>9776.1</c:v>
                </c:pt>
                <c:pt idx="221315">
                  <c:v>7928.8</c:v>
                </c:pt>
                <c:pt idx="221316">
                  <c:v>10462.950000000001</c:v>
                </c:pt>
                <c:pt idx="221317">
                  <c:v>9629.57</c:v>
                </c:pt>
                <c:pt idx="221318">
                  <c:v>12408.47</c:v>
                </c:pt>
                <c:pt idx="221319">
                  <c:v>9082.94</c:v>
                </c:pt>
                <c:pt idx="221320">
                  <c:v>11813.56</c:v>
                </c:pt>
                <c:pt idx="221321">
                  <c:v>12533.7</c:v>
                </c:pt>
                <c:pt idx="221322">
                  <c:v>12682.2</c:v>
                </c:pt>
                <c:pt idx="221323">
                  <c:v>12408.4</c:v>
                </c:pt>
                <c:pt idx="221324">
                  <c:v>10350.41</c:v>
                </c:pt>
                <c:pt idx="221325">
                  <c:v>19702.86</c:v>
                </c:pt>
                <c:pt idx="221326">
                  <c:v>13956.58</c:v>
                </c:pt>
                <c:pt idx="221327">
                  <c:v>18908.43</c:v>
                </c:pt>
                <c:pt idx="221328">
                  <c:v>21234.76</c:v>
                </c:pt>
                <c:pt idx="221329">
                  <c:v>25098.43</c:v>
                </c:pt>
                <c:pt idx="221330">
                  <c:v>5878.35</c:v>
                </c:pt>
                <c:pt idx="221331">
                  <c:v>6661.76</c:v>
                </c:pt>
                <c:pt idx="221332">
                  <c:v>4926.17</c:v>
                </c:pt>
                <c:pt idx="221333">
                  <c:v>5495.74</c:v>
                </c:pt>
                <c:pt idx="221334">
                  <c:v>4921.04</c:v>
                </c:pt>
                <c:pt idx="221335">
                  <c:v>6770.98</c:v>
                </c:pt>
                <c:pt idx="221336">
                  <c:v>9813.5499999999993</c:v>
                </c:pt>
                <c:pt idx="221337">
                  <c:v>8739.65</c:v>
                </c:pt>
                <c:pt idx="221338">
                  <c:v>9764.92</c:v>
                </c:pt>
                <c:pt idx="221339">
                  <c:v>8514.2000000000007</c:v>
                </c:pt>
                <c:pt idx="221340">
                  <c:v>8977.02</c:v>
                </c:pt>
                <c:pt idx="221341">
                  <c:v>10244.1</c:v>
                </c:pt>
                <c:pt idx="221342">
                  <c:v>14539.43</c:v>
                </c:pt>
                <c:pt idx="221343">
                  <c:v>9744.2099999999991</c:v>
                </c:pt>
                <c:pt idx="221344">
                  <c:v>13799.74</c:v>
                </c:pt>
                <c:pt idx="221345">
                  <c:v>9233.3799999999992</c:v>
                </c:pt>
                <c:pt idx="221346">
                  <c:v>9177.68</c:v>
                </c:pt>
                <c:pt idx="221347">
                  <c:v>7466.98</c:v>
                </c:pt>
                <c:pt idx="221348">
                  <c:v>6813.69</c:v>
                </c:pt>
                <c:pt idx="221349">
                  <c:v>8100.52</c:v>
                </c:pt>
                <c:pt idx="221350">
                  <c:v>7007.64</c:v>
                </c:pt>
                <c:pt idx="221351">
                  <c:v>11412.73</c:v>
                </c:pt>
                <c:pt idx="221352">
                  <c:v>9946.75</c:v>
                </c:pt>
                <c:pt idx="221353">
                  <c:v>8242.42</c:v>
                </c:pt>
                <c:pt idx="221354">
                  <c:v>8902.65</c:v>
                </c:pt>
                <c:pt idx="221355">
                  <c:v>8545.4500000000007</c:v>
                </c:pt>
                <c:pt idx="221356">
                  <c:v>9181.77</c:v>
                </c:pt>
                <c:pt idx="221357">
                  <c:v>9330.8799999999992</c:v>
                </c:pt>
                <c:pt idx="221358">
                  <c:v>9112.6299999999992</c:v>
                </c:pt>
                <c:pt idx="221359">
                  <c:v>10366</c:v>
                </c:pt>
                <c:pt idx="221360">
                  <c:v>10241.93</c:v>
                </c:pt>
                <c:pt idx="221361">
                  <c:v>13201.93</c:v>
                </c:pt>
                <c:pt idx="221362">
                  <c:v>14670.64</c:v>
                </c:pt>
                <c:pt idx="221363">
                  <c:v>15300.17</c:v>
                </c:pt>
                <c:pt idx="221364">
                  <c:v>21352.74</c:v>
                </c:pt>
                <c:pt idx="221365">
                  <c:v>20133.759999999998</c:v>
                </c:pt>
                <c:pt idx="221366">
                  <c:v>11141.65</c:v>
                </c:pt>
                <c:pt idx="221367">
                  <c:v>8952.61</c:v>
                </c:pt>
                <c:pt idx="221368">
                  <c:v>10341.51</c:v>
                </c:pt>
                <c:pt idx="221369">
                  <c:v>10839.58</c:v>
                </c:pt>
                <c:pt idx="221370">
                  <c:v>11887.18</c:v>
                </c:pt>
                <c:pt idx="221371">
                  <c:v>11582.17</c:v>
                </c:pt>
                <c:pt idx="221372">
                  <c:v>12005.5</c:v>
                </c:pt>
                <c:pt idx="221373">
                  <c:v>10462.620000000001</c:v>
                </c:pt>
                <c:pt idx="221374">
                  <c:v>28361.1</c:v>
                </c:pt>
                <c:pt idx="221375">
                  <c:v>28681</c:v>
                </c:pt>
                <c:pt idx="221376">
                  <c:v>28110</c:v>
                </c:pt>
                <c:pt idx="221377">
                  <c:v>23383.5</c:v>
                </c:pt>
                <c:pt idx="221378">
                  <c:v>29175.5</c:v>
                </c:pt>
                <c:pt idx="221379">
                  <c:v>27610.5</c:v>
                </c:pt>
                <c:pt idx="221380">
                  <c:v>28323.47</c:v>
                </c:pt>
                <c:pt idx="221381">
                  <c:v>26623.03</c:v>
                </c:pt>
                <c:pt idx="221382">
                  <c:v>30879</c:v>
                </c:pt>
                <c:pt idx="221383">
                  <c:v>31849.5</c:v>
                </c:pt>
                <c:pt idx="221384">
                  <c:v>28264.5</c:v>
                </c:pt>
                <c:pt idx="221385">
                  <c:v>28999.87</c:v>
                </c:pt>
                <c:pt idx="221386">
                  <c:v>27541.5</c:v>
                </c:pt>
                <c:pt idx="221387">
                  <c:v>33204.199999999997</c:v>
                </c:pt>
                <c:pt idx="221388">
                  <c:v>26169.5</c:v>
                </c:pt>
                <c:pt idx="221389">
                  <c:v>29402.67</c:v>
                </c:pt>
                <c:pt idx="221390">
                  <c:v>45331.5</c:v>
                </c:pt>
                <c:pt idx="221391">
                  <c:v>35111</c:v>
                </c:pt>
                <c:pt idx="221392">
                  <c:v>30791.5</c:v>
                </c:pt>
                <c:pt idx="221393">
                  <c:v>30367.1</c:v>
                </c:pt>
                <c:pt idx="221394">
                  <c:v>29177.5</c:v>
                </c:pt>
                <c:pt idx="221395">
                  <c:v>30476.5</c:v>
                </c:pt>
                <c:pt idx="221396">
                  <c:v>32186.6</c:v>
                </c:pt>
                <c:pt idx="221397">
                  <c:v>29770</c:v>
                </c:pt>
                <c:pt idx="221398">
                  <c:v>27026</c:v>
                </c:pt>
                <c:pt idx="221399">
                  <c:v>24212.26</c:v>
                </c:pt>
                <c:pt idx="221400">
                  <c:v>26869.4</c:v>
                </c:pt>
                <c:pt idx="221401">
                  <c:v>29596.2</c:v>
                </c:pt>
                <c:pt idx="221402">
                  <c:v>30177.5</c:v>
                </c:pt>
                <c:pt idx="221403">
                  <c:v>27277</c:v>
                </c:pt>
                <c:pt idx="221404">
                  <c:v>22800.5</c:v>
                </c:pt>
                <c:pt idx="221405">
                  <c:v>22151.1</c:v>
                </c:pt>
                <c:pt idx="221406">
                  <c:v>21178.18</c:v>
                </c:pt>
                <c:pt idx="221407">
                  <c:v>20986.5</c:v>
                </c:pt>
                <c:pt idx="221408">
                  <c:v>21952.5</c:v>
                </c:pt>
                <c:pt idx="221409">
                  <c:v>22665.5</c:v>
                </c:pt>
                <c:pt idx="221410">
                  <c:v>21945.5</c:v>
                </c:pt>
                <c:pt idx="221411">
                  <c:v>21830.99</c:v>
                </c:pt>
                <c:pt idx="221412">
                  <c:v>22074</c:v>
                </c:pt>
                <c:pt idx="221413">
                  <c:v>20461.25</c:v>
                </c:pt>
                <c:pt idx="221414">
                  <c:v>21977.75</c:v>
                </c:pt>
                <c:pt idx="221415">
                  <c:v>22917</c:v>
                </c:pt>
                <c:pt idx="221416">
                  <c:v>28009.03</c:v>
                </c:pt>
                <c:pt idx="221417">
                  <c:v>20523</c:v>
                </c:pt>
                <c:pt idx="221418">
                  <c:v>22877</c:v>
                </c:pt>
                <c:pt idx="221419">
                  <c:v>24222.32</c:v>
                </c:pt>
                <c:pt idx="221420">
                  <c:v>30912.9</c:v>
                </c:pt>
                <c:pt idx="221421">
                  <c:v>16368</c:v>
                </c:pt>
                <c:pt idx="221422">
                  <c:v>15671.75</c:v>
                </c:pt>
                <c:pt idx="221423">
                  <c:v>15162.75</c:v>
                </c:pt>
                <c:pt idx="221424">
                  <c:v>16874.009999999998</c:v>
                </c:pt>
                <c:pt idx="221425">
                  <c:v>15235.57</c:v>
                </c:pt>
                <c:pt idx="221426">
                  <c:v>16155.56</c:v>
                </c:pt>
                <c:pt idx="221427">
                  <c:v>20330.29</c:v>
                </c:pt>
                <c:pt idx="221428">
                  <c:v>24154.33</c:v>
                </c:pt>
                <c:pt idx="221429">
                  <c:v>21231.38</c:v>
                </c:pt>
                <c:pt idx="221430">
                  <c:v>23633.64</c:v>
                </c:pt>
                <c:pt idx="221431">
                  <c:v>18372.63</c:v>
                </c:pt>
                <c:pt idx="221432">
                  <c:v>24642.35</c:v>
                </c:pt>
                <c:pt idx="221433">
                  <c:v>23720.560000000001</c:v>
                </c:pt>
                <c:pt idx="221434">
                  <c:v>20357.400000000001</c:v>
                </c:pt>
                <c:pt idx="221435">
                  <c:v>23367.22</c:v>
                </c:pt>
                <c:pt idx="221436">
                  <c:v>24070.28</c:v>
                </c:pt>
                <c:pt idx="221437">
                  <c:v>21896.7</c:v>
                </c:pt>
                <c:pt idx="221438">
                  <c:v>23627.78</c:v>
                </c:pt>
                <c:pt idx="221439">
                  <c:v>25391.360000000001</c:v>
                </c:pt>
                <c:pt idx="221440">
                  <c:v>27293.59</c:v>
                </c:pt>
                <c:pt idx="221441">
                  <c:v>26141.24</c:v>
                </c:pt>
                <c:pt idx="221442">
                  <c:v>27576.959999999999</c:v>
                </c:pt>
                <c:pt idx="221443">
                  <c:v>35037.78</c:v>
                </c:pt>
                <c:pt idx="221444">
                  <c:v>31255.03</c:v>
                </c:pt>
                <c:pt idx="221445">
                  <c:v>28893.08</c:v>
                </c:pt>
                <c:pt idx="221446">
                  <c:v>31003.53</c:v>
                </c:pt>
                <c:pt idx="221447">
                  <c:v>27220.82</c:v>
                </c:pt>
                <c:pt idx="221448">
                  <c:v>28433.119999999999</c:v>
                </c:pt>
                <c:pt idx="221449">
                  <c:v>27595.35</c:v>
                </c:pt>
                <c:pt idx="221450">
                  <c:v>34316.31</c:v>
                </c:pt>
                <c:pt idx="221451">
                  <c:v>29435.98</c:v>
                </c:pt>
                <c:pt idx="221452">
                  <c:v>30482.75</c:v>
                </c:pt>
                <c:pt idx="221453">
                  <c:v>30059.08</c:v>
                </c:pt>
                <c:pt idx="221454">
                  <c:v>25777.35</c:v>
                </c:pt>
                <c:pt idx="221455">
                  <c:v>24489.91</c:v>
                </c:pt>
                <c:pt idx="221456">
                  <c:v>21629.83</c:v>
                </c:pt>
                <c:pt idx="221457">
                  <c:v>21470.02</c:v>
                </c:pt>
                <c:pt idx="221458">
                  <c:v>20813.61</c:v>
                </c:pt>
                <c:pt idx="221459">
                  <c:v>25372.84</c:v>
                </c:pt>
                <c:pt idx="221460">
                  <c:v>22498.66</c:v>
                </c:pt>
                <c:pt idx="221461">
                  <c:v>25066.26</c:v>
                </c:pt>
                <c:pt idx="221462">
                  <c:v>22010.799999999999</c:v>
                </c:pt>
                <c:pt idx="221463">
                  <c:v>24166.63</c:v>
                </c:pt>
                <c:pt idx="221464">
                  <c:v>24933.52</c:v>
                </c:pt>
                <c:pt idx="221465">
                  <c:v>23627.52</c:v>
                </c:pt>
                <c:pt idx="221466">
                  <c:v>22446.55</c:v>
                </c:pt>
                <c:pt idx="221467">
                  <c:v>19161.11</c:v>
                </c:pt>
                <c:pt idx="221468">
                  <c:v>25071.3</c:v>
                </c:pt>
                <c:pt idx="221469">
                  <c:v>18881.7</c:v>
                </c:pt>
                <c:pt idx="221470">
                  <c:v>24140</c:v>
                </c:pt>
                <c:pt idx="221471">
                  <c:v>26155.18</c:v>
                </c:pt>
                <c:pt idx="221472">
                  <c:v>30148.62</c:v>
                </c:pt>
                <c:pt idx="221473">
                  <c:v>16435.48</c:v>
                </c:pt>
                <c:pt idx="221474">
                  <c:v>19156.45</c:v>
                </c:pt>
                <c:pt idx="221475">
                  <c:v>15582.18</c:v>
                </c:pt>
                <c:pt idx="221476">
                  <c:v>15957.73</c:v>
                </c:pt>
                <c:pt idx="221477">
                  <c:v>14981.6</c:v>
                </c:pt>
                <c:pt idx="221478">
                  <c:v>18227.07</c:v>
                </c:pt>
                <c:pt idx="221479">
                  <c:v>24913.19</c:v>
                </c:pt>
                <c:pt idx="221480">
                  <c:v>23110.62</c:v>
                </c:pt>
                <c:pt idx="221481">
                  <c:v>26852.85</c:v>
                </c:pt>
                <c:pt idx="221482">
                  <c:v>22951.22</c:v>
                </c:pt>
                <c:pt idx="221483">
                  <c:v>24893.4</c:v>
                </c:pt>
                <c:pt idx="221484">
                  <c:v>30063.63</c:v>
                </c:pt>
                <c:pt idx="221485">
                  <c:v>42751.54</c:v>
                </c:pt>
                <c:pt idx="221486">
                  <c:v>23742.11</c:v>
                </c:pt>
                <c:pt idx="221487">
                  <c:v>27937.77</c:v>
                </c:pt>
                <c:pt idx="221488">
                  <c:v>25355.85</c:v>
                </c:pt>
                <c:pt idx="221489">
                  <c:v>30074.42</c:v>
                </c:pt>
                <c:pt idx="221490">
                  <c:v>23768.73</c:v>
                </c:pt>
                <c:pt idx="221491">
                  <c:v>23793.73</c:v>
                </c:pt>
                <c:pt idx="221492">
                  <c:v>25421.26</c:v>
                </c:pt>
                <c:pt idx="221493">
                  <c:v>32582.67</c:v>
                </c:pt>
                <c:pt idx="221494">
                  <c:v>45243.05</c:v>
                </c:pt>
                <c:pt idx="221495">
                  <c:v>36925.379999999997</c:v>
                </c:pt>
                <c:pt idx="221496">
                  <c:v>28785.32</c:v>
                </c:pt>
                <c:pt idx="221497">
                  <c:v>35864.959999999999</c:v>
                </c:pt>
                <c:pt idx="221498">
                  <c:v>37273.870000000003</c:v>
                </c:pt>
                <c:pt idx="221499">
                  <c:v>28671.38</c:v>
                </c:pt>
                <c:pt idx="221500">
                  <c:v>35968.54</c:v>
                </c:pt>
                <c:pt idx="221501">
                  <c:v>30158.54</c:v>
                </c:pt>
                <c:pt idx="221502">
                  <c:v>30408.45</c:v>
                </c:pt>
                <c:pt idx="221503">
                  <c:v>25829.79</c:v>
                </c:pt>
                <c:pt idx="221504">
                  <c:v>29124.1</c:v>
                </c:pt>
                <c:pt idx="221505">
                  <c:v>28161.94</c:v>
                </c:pt>
                <c:pt idx="221506">
                  <c:v>31064.01</c:v>
                </c:pt>
                <c:pt idx="221507">
                  <c:v>33435.33</c:v>
                </c:pt>
                <c:pt idx="221508">
                  <c:v>28071.18</c:v>
                </c:pt>
                <c:pt idx="221509">
                  <c:v>25306.12</c:v>
                </c:pt>
                <c:pt idx="221510">
                  <c:v>24057.43</c:v>
                </c:pt>
                <c:pt idx="221511">
                  <c:v>26762.99</c:v>
                </c:pt>
                <c:pt idx="221512">
                  <c:v>27066.79</c:v>
                </c:pt>
                <c:pt idx="221513">
                  <c:v>28018.29</c:v>
                </c:pt>
                <c:pt idx="221514">
                  <c:v>24424.43</c:v>
                </c:pt>
                <c:pt idx="221515">
                  <c:v>23672.5</c:v>
                </c:pt>
                <c:pt idx="221516">
                  <c:v>24845.08</c:v>
                </c:pt>
                <c:pt idx="221517">
                  <c:v>4516</c:v>
                </c:pt>
                <c:pt idx="221518">
                  <c:v>4629.5</c:v>
                </c:pt>
                <c:pt idx="221519">
                  <c:v>4699</c:v>
                </c:pt>
                <c:pt idx="221520">
                  <c:v>3527</c:v>
                </c:pt>
                <c:pt idx="221521">
                  <c:v>4504</c:v>
                </c:pt>
                <c:pt idx="221522">
                  <c:v>5692</c:v>
                </c:pt>
                <c:pt idx="221523">
                  <c:v>5062</c:v>
                </c:pt>
                <c:pt idx="221524">
                  <c:v>5138</c:v>
                </c:pt>
                <c:pt idx="221525">
                  <c:v>5371.5</c:v>
                </c:pt>
                <c:pt idx="221526">
                  <c:v>5799.5</c:v>
                </c:pt>
                <c:pt idx="221527">
                  <c:v>5083</c:v>
                </c:pt>
                <c:pt idx="221528">
                  <c:v>4964</c:v>
                </c:pt>
                <c:pt idx="221529">
                  <c:v>4381</c:v>
                </c:pt>
                <c:pt idx="221530">
                  <c:v>6062.03</c:v>
                </c:pt>
                <c:pt idx="221531">
                  <c:v>5397</c:v>
                </c:pt>
                <c:pt idx="221532">
                  <c:v>5997.5</c:v>
                </c:pt>
                <c:pt idx="221533">
                  <c:v>10710</c:v>
                </c:pt>
                <c:pt idx="221534">
                  <c:v>6978</c:v>
                </c:pt>
                <c:pt idx="221535">
                  <c:v>6911</c:v>
                </c:pt>
                <c:pt idx="221536">
                  <c:v>4880.5</c:v>
                </c:pt>
                <c:pt idx="221537">
                  <c:v>4873</c:v>
                </c:pt>
                <c:pt idx="221538">
                  <c:v>4857</c:v>
                </c:pt>
                <c:pt idx="221539">
                  <c:v>6234</c:v>
                </c:pt>
                <c:pt idx="221540">
                  <c:v>5467</c:v>
                </c:pt>
                <c:pt idx="221541">
                  <c:v>5268</c:v>
                </c:pt>
                <c:pt idx="221542">
                  <c:v>4196</c:v>
                </c:pt>
                <c:pt idx="221543">
                  <c:v>4168</c:v>
                </c:pt>
                <c:pt idx="221544">
                  <c:v>4339</c:v>
                </c:pt>
                <c:pt idx="221545">
                  <c:v>4249</c:v>
                </c:pt>
                <c:pt idx="221546">
                  <c:v>3806</c:v>
                </c:pt>
                <c:pt idx="221547">
                  <c:v>2483</c:v>
                </c:pt>
                <c:pt idx="221548">
                  <c:v>4054</c:v>
                </c:pt>
                <c:pt idx="221549">
                  <c:v>3866</c:v>
                </c:pt>
                <c:pt idx="221550">
                  <c:v>4725</c:v>
                </c:pt>
                <c:pt idx="221551">
                  <c:v>3287.5</c:v>
                </c:pt>
                <c:pt idx="221552">
                  <c:v>4612</c:v>
                </c:pt>
                <c:pt idx="221553">
                  <c:v>4943</c:v>
                </c:pt>
                <c:pt idx="221554">
                  <c:v>3924</c:v>
                </c:pt>
                <c:pt idx="221555">
                  <c:v>3755</c:v>
                </c:pt>
                <c:pt idx="221556">
                  <c:v>3594</c:v>
                </c:pt>
                <c:pt idx="221557">
                  <c:v>5604</c:v>
                </c:pt>
                <c:pt idx="221558">
                  <c:v>3974</c:v>
                </c:pt>
                <c:pt idx="221559">
                  <c:v>5333</c:v>
                </c:pt>
                <c:pt idx="221560">
                  <c:v>4306</c:v>
                </c:pt>
                <c:pt idx="221561">
                  <c:v>4382</c:v>
                </c:pt>
                <c:pt idx="221562">
                  <c:v>4800</c:v>
                </c:pt>
                <c:pt idx="221563">
                  <c:v>7159</c:v>
                </c:pt>
                <c:pt idx="221564">
                  <c:v>2842.47</c:v>
                </c:pt>
                <c:pt idx="221565">
                  <c:v>2882.64</c:v>
                </c:pt>
                <c:pt idx="221566">
                  <c:v>2589</c:v>
                </c:pt>
                <c:pt idx="221567">
                  <c:v>2356</c:v>
                </c:pt>
                <c:pt idx="221568">
                  <c:v>2676.79</c:v>
                </c:pt>
                <c:pt idx="221569">
                  <c:v>3585.25</c:v>
                </c:pt>
                <c:pt idx="221570">
                  <c:v>4220.46</c:v>
                </c:pt>
                <c:pt idx="221571">
                  <c:v>4869.55</c:v>
                </c:pt>
                <c:pt idx="221572">
                  <c:v>3420.52</c:v>
                </c:pt>
                <c:pt idx="221573">
                  <c:v>4941.7</c:v>
                </c:pt>
                <c:pt idx="221574">
                  <c:v>3726.52</c:v>
                </c:pt>
                <c:pt idx="221575">
                  <c:v>4837.6400000000003</c:v>
                </c:pt>
                <c:pt idx="221576">
                  <c:v>6052.46</c:v>
                </c:pt>
                <c:pt idx="221577">
                  <c:v>5595.25</c:v>
                </c:pt>
                <c:pt idx="221578">
                  <c:v>6895.1</c:v>
                </c:pt>
                <c:pt idx="221579">
                  <c:v>6967.67</c:v>
                </c:pt>
                <c:pt idx="221580">
                  <c:v>6283.25</c:v>
                </c:pt>
                <c:pt idx="221581">
                  <c:v>6885.04</c:v>
                </c:pt>
                <c:pt idx="221582">
                  <c:v>8118.67</c:v>
                </c:pt>
                <c:pt idx="221583">
                  <c:v>7829.76</c:v>
                </c:pt>
                <c:pt idx="221584">
                  <c:v>7623.55</c:v>
                </c:pt>
                <c:pt idx="221585">
                  <c:v>8059.61</c:v>
                </c:pt>
                <c:pt idx="221586">
                  <c:v>8419.85</c:v>
                </c:pt>
                <c:pt idx="221587">
                  <c:v>6709.61</c:v>
                </c:pt>
                <c:pt idx="221588">
                  <c:v>6246.73</c:v>
                </c:pt>
                <c:pt idx="221589">
                  <c:v>5930.82</c:v>
                </c:pt>
                <c:pt idx="221590">
                  <c:v>6532.6</c:v>
                </c:pt>
                <c:pt idx="221591">
                  <c:v>5666.23</c:v>
                </c:pt>
                <c:pt idx="221592">
                  <c:v>6050.6</c:v>
                </c:pt>
                <c:pt idx="221593">
                  <c:v>7639.67</c:v>
                </c:pt>
                <c:pt idx="221594">
                  <c:v>5463.25</c:v>
                </c:pt>
                <c:pt idx="221595">
                  <c:v>5952.51</c:v>
                </c:pt>
                <c:pt idx="221596">
                  <c:v>6000.11</c:v>
                </c:pt>
                <c:pt idx="221597">
                  <c:v>5371.23</c:v>
                </c:pt>
                <c:pt idx="221598">
                  <c:v>5757.86</c:v>
                </c:pt>
                <c:pt idx="221599">
                  <c:v>4812.46</c:v>
                </c:pt>
                <c:pt idx="221600">
                  <c:v>5705.77</c:v>
                </c:pt>
                <c:pt idx="221601">
                  <c:v>4877.88</c:v>
                </c:pt>
                <c:pt idx="221602">
                  <c:v>5974.63</c:v>
                </c:pt>
                <c:pt idx="221603">
                  <c:v>5654.51</c:v>
                </c:pt>
                <c:pt idx="221604">
                  <c:v>7290.2</c:v>
                </c:pt>
                <c:pt idx="221605">
                  <c:v>5549.98</c:v>
                </c:pt>
                <c:pt idx="221606">
                  <c:v>5318.75</c:v>
                </c:pt>
                <c:pt idx="221607">
                  <c:v>4966.78</c:v>
                </c:pt>
                <c:pt idx="221608">
                  <c:v>4476.92</c:v>
                </c:pt>
                <c:pt idx="221609">
                  <c:v>5555.43</c:v>
                </c:pt>
                <c:pt idx="221610">
                  <c:v>4791.5</c:v>
                </c:pt>
                <c:pt idx="221611">
                  <c:v>5424.29</c:v>
                </c:pt>
                <c:pt idx="221612">
                  <c:v>4372.1400000000003</c:v>
                </c:pt>
                <c:pt idx="221613">
                  <c:v>5747.6</c:v>
                </c:pt>
                <c:pt idx="221614">
                  <c:v>6552.68</c:v>
                </c:pt>
                <c:pt idx="221615">
                  <c:v>6850.9</c:v>
                </c:pt>
                <c:pt idx="221616">
                  <c:v>2433.4299999999998</c:v>
                </c:pt>
                <c:pt idx="221617">
                  <c:v>3350.24</c:v>
                </c:pt>
                <c:pt idx="221618">
                  <c:v>2696.16</c:v>
                </c:pt>
                <c:pt idx="221619">
                  <c:v>3063.6</c:v>
                </c:pt>
                <c:pt idx="221620">
                  <c:v>3078.35</c:v>
                </c:pt>
                <c:pt idx="221621">
                  <c:v>3021.54</c:v>
                </c:pt>
                <c:pt idx="221622">
                  <c:v>4998.2</c:v>
                </c:pt>
                <c:pt idx="221623">
                  <c:v>4745.8599999999997</c:v>
                </c:pt>
                <c:pt idx="221624">
                  <c:v>5041.37</c:v>
                </c:pt>
                <c:pt idx="221625">
                  <c:v>3942.12</c:v>
                </c:pt>
                <c:pt idx="221626">
                  <c:v>3892.57</c:v>
                </c:pt>
                <c:pt idx="221627">
                  <c:v>4337.25</c:v>
                </c:pt>
                <c:pt idx="221628">
                  <c:v>6862.38</c:v>
                </c:pt>
                <c:pt idx="221629">
                  <c:v>4678.6000000000004</c:v>
                </c:pt>
                <c:pt idx="221630">
                  <c:v>6143.37</c:v>
                </c:pt>
                <c:pt idx="221631">
                  <c:v>4493.21</c:v>
                </c:pt>
                <c:pt idx="221632">
                  <c:v>7523.23</c:v>
                </c:pt>
                <c:pt idx="221633">
                  <c:v>5489.21</c:v>
                </c:pt>
                <c:pt idx="221634">
                  <c:v>5478.64</c:v>
                </c:pt>
                <c:pt idx="221635">
                  <c:v>6086.56</c:v>
                </c:pt>
                <c:pt idx="221636">
                  <c:v>8232.76</c:v>
                </c:pt>
                <c:pt idx="221637">
                  <c:v>10659.67</c:v>
                </c:pt>
                <c:pt idx="221638">
                  <c:v>7788.69</c:v>
                </c:pt>
                <c:pt idx="221639">
                  <c:v>6668.35</c:v>
                </c:pt>
                <c:pt idx="221640">
                  <c:v>7895.21</c:v>
                </c:pt>
                <c:pt idx="221641">
                  <c:v>7309.61</c:v>
                </c:pt>
                <c:pt idx="221642">
                  <c:v>5337.5</c:v>
                </c:pt>
                <c:pt idx="221643">
                  <c:v>6141.13</c:v>
                </c:pt>
                <c:pt idx="221644">
                  <c:v>4937.7700000000004</c:v>
                </c:pt>
                <c:pt idx="221645">
                  <c:v>4801.37</c:v>
                </c:pt>
                <c:pt idx="221646">
                  <c:v>4126.45</c:v>
                </c:pt>
                <c:pt idx="221647">
                  <c:v>3044.61</c:v>
                </c:pt>
                <c:pt idx="221648">
                  <c:v>4051.31</c:v>
                </c:pt>
                <c:pt idx="221649">
                  <c:v>4858.18</c:v>
                </c:pt>
                <c:pt idx="221650">
                  <c:v>5221.9399999999996</c:v>
                </c:pt>
                <c:pt idx="221651">
                  <c:v>4261.5600000000004</c:v>
                </c:pt>
                <c:pt idx="221652">
                  <c:v>4885.08</c:v>
                </c:pt>
                <c:pt idx="221653">
                  <c:v>5040.25</c:v>
                </c:pt>
                <c:pt idx="221654">
                  <c:v>5276.05</c:v>
                </c:pt>
                <c:pt idx="221655">
                  <c:v>5611.43</c:v>
                </c:pt>
                <c:pt idx="221656">
                  <c:v>6087.89</c:v>
                </c:pt>
                <c:pt idx="221657">
                  <c:v>4781.8599999999997</c:v>
                </c:pt>
                <c:pt idx="221658">
                  <c:v>4620.91</c:v>
                </c:pt>
                <c:pt idx="221659">
                  <c:v>4447.63</c:v>
                </c:pt>
                <c:pt idx="221660">
                  <c:v>1652</c:v>
                </c:pt>
                <c:pt idx="221661">
                  <c:v>1449.5</c:v>
                </c:pt>
                <c:pt idx="221662">
                  <c:v>2647.5</c:v>
                </c:pt>
                <c:pt idx="221663">
                  <c:v>2746</c:v>
                </c:pt>
                <c:pt idx="221664">
                  <c:v>2973.5</c:v>
                </c:pt>
                <c:pt idx="221665">
                  <c:v>3588.5</c:v>
                </c:pt>
                <c:pt idx="221666">
                  <c:v>3123.5</c:v>
                </c:pt>
                <c:pt idx="221667">
                  <c:v>2680.5</c:v>
                </c:pt>
                <c:pt idx="221668">
                  <c:v>3211</c:v>
                </c:pt>
                <c:pt idx="221669">
                  <c:v>3018.8</c:v>
                </c:pt>
                <c:pt idx="221670">
                  <c:v>3577</c:v>
                </c:pt>
                <c:pt idx="221671">
                  <c:v>4014.5</c:v>
                </c:pt>
                <c:pt idx="221672">
                  <c:v>2773</c:v>
                </c:pt>
                <c:pt idx="221673">
                  <c:v>2693</c:v>
                </c:pt>
                <c:pt idx="221674">
                  <c:v>3262.5</c:v>
                </c:pt>
                <c:pt idx="221675">
                  <c:v>4483</c:v>
                </c:pt>
                <c:pt idx="221676">
                  <c:v>8206</c:v>
                </c:pt>
                <c:pt idx="221677">
                  <c:v>6061</c:v>
                </c:pt>
                <c:pt idx="221678">
                  <c:v>3540.5</c:v>
                </c:pt>
                <c:pt idx="221679">
                  <c:v>5200</c:v>
                </c:pt>
                <c:pt idx="221680">
                  <c:v>5841.5</c:v>
                </c:pt>
                <c:pt idx="221681">
                  <c:v>5129</c:v>
                </c:pt>
                <c:pt idx="221682">
                  <c:v>5545.5</c:v>
                </c:pt>
                <c:pt idx="221683">
                  <c:v>2862</c:v>
                </c:pt>
                <c:pt idx="221684">
                  <c:v>1958.5</c:v>
                </c:pt>
                <c:pt idx="221685">
                  <c:v>1639.5</c:v>
                </c:pt>
                <c:pt idx="221686">
                  <c:v>1064</c:v>
                </c:pt>
                <c:pt idx="221687">
                  <c:v>313.5</c:v>
                </c:pt>
                <c:pt idx="221688">
                  <c:v>833.5</c:v>
                </c:pt>
                <c:pt idx="221689">
                  <c:v>801</c:v>
                </c:pt>
                <c:pt idx="221690">
                  <c:v>642</c:v>
                </c:pt>
                <c:pt idx="221691">
                  <c:v>1046.5</c:v>
                </c:pt>
                <c:pt idx="221692">
                  <c:v>1404</c:v>
                </c:pt>
                <c:pt idx="221693">
                  <c:v>1296</c:v>
                </c:pt>
                <c:pt idx="221694">
                  <c:v>1652</c:v>
                </c:pt>
                <c:pt idx="221695">
                  <c:v>2380</c:v>
                </c:pt>
                <c:pt idx="221696">
                  <c:v>3682</c:v>
                </c:pt>
                <c:pt idx="221697">
                  <c:v>3903</c:v>
                </c:pt>
                <c:pt idx="221698">
                  <c:v>4250</c:v>
                </c:pt>
                <c:pt idx="221699">
                  <c:v>3849</c:v>
                </c:pt>
                <c:pt idx="221700">
                  <c:v>3259</c:v>
                </c:pt>
                <c:pt idx="221701">
                  <c:v>2839</c:v>
                </c:pt>
                <c:pt idx="221702">
                  <c:v>4936</c:v>
                </c:pt>
                <c:pt idx="221703">
                  <c:v>3508</c:v>
                </c:pt>
                <c:pt idx="221704">
                  <c:v>5083</c:v>
                </c:pt>
                <c:pt idx="221705">
                  <c:v>4173.5</c:v>
                </c:pt>
                <c:pt idx="221706">
                  <c:v>5988</c:v>
                </c:pt>
                <c:pt idx="221707">
                  <c:v>2543</c:v>
                </c:pt>
                <c:pt idx="221708">
                  <c:v>1934</c:v>
                </c:pt>
                <c:pt idx="221709">
                  <c:v>1748.5</c:v>
                </c:pt>
                <c:pt idx="221710">
                  <c:v>1196</c:v>
                </c:pt>
                <c:pt idx="221711">
                  <c:v>1458</c:v>
                </c:pt>
                <c:pt idx="221712">
                  <c:v>2441</c:v>
                </c:pt>
                <c:pt idx="221713">
                  <c:v>2157.5</c:v>
                </c:pt>
                <c:pt idx="221714">
                  <c:v>2628.5</c:v>
                </c:pt>
                <c:pt idx="221715">
                  <c:v>2531.5</c:v>
                </c:pt>
                <c:pt idx="221716">
                  <c:v>3051</c:v>
                </c:pt>
                <c:pt idx="221717">
                  <c:v>3148.5</c:v>
                </c:pt>
                <c:pt idx="221718">
                  <c:v>4871</c:v>
                </c:pt>
                <c:pt idx="221719">
                  <c:v>3817</c:v>
                </c:pt>
                <c:pt idx="221720">
                  <c:v>3661</c:v>
                </c:pt>
                <c:pt idx="221721">
                  <c:v>3997</c:v>
                </c:pt>
                <c:pt idx="221722">
                  <c:v>4466</c:v>
                </c:pt>
                <c:pt idx="221723">
                  <c:v>4319</c:v>
                </c:pt>
                <c:pt idx="221724">
                  <c:v>2845</c:v>
                </c:pt>
                <c:pt idx="221725">
                  <c:v>3135</c:v>
                </c:pt>
                <c:pt idx="221726">
                  <c:v>4794.5</c:v>
                </c:pt>
                <c:pt idx="221727">
                  <c:v>5671</c:v>
                </c:pt>
                <c:pt idx="221728">
                  <c:v>5818.5</c:v>
                </c:pt>
                <c:pt idx="221729">
                  <c:v>7856</c:v>
                </c:pt>
                <c:pt idx="221730">
                  <c:v>8887</c:v>
                </c:pt>
                <c:pt idx="221731">
                  <c:v>7608.8</c:v>
                </c:pt>
                <c:pt idx="221732">
                  <c:v>8646</c:v>
                </c:pt>
                <c:pt idx="221733">
                  <c:v>8525.99</c:v>
                </c:pt>
                <c:pt idx="221734">
                  <c:v>9664</c:v>
                </c:pt>
                <c:pt idx="221735">
                  <c:v>6706</c:v>
                </c:pt>
                <c:pt idx="221736">
                  <c:v>6940</c:v>
                </c:pt>
                <c:pt idx="221737">
                  <c:v>3074</c:v>
                </c:pt>
                <c:pt idx="221738">
                  <c:v>1264</c:v>
                </c:pt>
                <c:pt idx="221739">
                  <c:v>886.93</c:v>
                </c:pt>
                <c:pt idx="221740">
                  <c:v>1243.49</c:v>
                </c:pt>
                <c:pt idx="221741">
                  <c:v>1216.43</c:v>
                </c:pt>
                <c:pt idx="221742">
                  <c:v>2042.59</c:v>
                </c:pt>
                <c:pt idx="221743">
                  <c:v>1881.32</c:v>
                </c:pt>
                <c:pt idx="221744">
                  <c:v>2404.6799999999998</c:v>
                </c:pt>
                <c:pt idx="221745">
                  <c:v>3863.45</c:v>
                </c:pt>
                <c:pt idx="221746">
                  <c:v>2793.17</c:v>
                </c:pt>
                <c:pt idx="221747">
                  <c:v>3873.48</c:v>
                </c:pt>
                <c:pt idx="221748">
                  <c:v>1961.64</c:v>
                </c:pt>
                <c:pt idx="221749">
                  <c:v>3485.87</c:v>
                </c:pt>
                <c:pt idx="221750">
                  <c:v>3320.12</c:v>
                </c:pt>
                <c:pt idx="221751">
                  <c:v>3860.25</c:v>
                </c:pt>
                <c:pt idx="221752">
                  <c:v>3644.53</c:v>
                </c:pt>
                <c:pt idx="221753">
                  <c:v>3387.74</c:v>
                </c:pt>
                <c:pt idx="221754">
                  <c:v>4571.25</c:v>
                </c:pt>
                <c:pt idx="221755">
                  <c:v>3516.42</c:v>
                </c:pt>
                <c:pt idx="221756">
                  <c:v>4806.0600000000004</c:v>
                </c:pt>
                <c:pt idx="221757">
                  <c:v>5557.4</c:v>
                </c:pt>
                <c:pt idx="221758">
                  <c:v>7409.67</c:v>
                </c:pt>
                <c:pt idx="221759">
                  <c:v>3539.51</c:v>
                </c:pt>
                <c:pt idx="221760">
                  <c:v>2221.86</c:v>
                </c:pt>
                <c:pt idx="221761">
                  <c:v>3143.65</c:v>
                </c:pt>
                <c:pt idx="221762">
                  <c:v>3635.53</c:v>
                </c:pt>
                <c:pt idx="221763">
                  <c:v>3153.98</c:v>
                </c:pt>
                <c:pt idx="221764">
                  <c:v>4029.69</c:v>
                </c:pt>
                <c:pt idx="221765">
                  <c:v>4829.6400000000003</c:v>
                </c:pt>
                <c:pt idx="221766">
                  <c:v>3816.95</c:v>
                </c:pt>
                <c:pt idx="221767">
                  <c:v>4089.21</c:v>
                </c:pt>
                <c:pt idx="221768">
                  <c:v>5330.86</c:v>
                </c:pt>
                <c:pt idx="221769">
                  <c:v>4206.51</c:v>
                </c:pt>
                <c:pt idx="221770">
                  <c:v>4732</c:v>
                </c:pt>
                <c:pt idx="221771">
                  <c:v>5895.04</c:v>
                </c:pt>
                <c:pt idx="221772">
                  <c:v>3121</c:v>
                </c:pt>
                <c:pt idx="221773">
                  <c:v>3823.51</c:v>
                </c:pt>
                <c:pt idx="221774">
                  <c:v>2967.06</c:v>
                </c:pt>
                <c:pt idx="221775">
                  <c:v>5026.9399999999996</c:v>
                </c:pt>
                <c:pt idx="221776">
                  <c:v>3425.99</c:v>
                </c:pt>
                <c:pt idx="221777">
                  <c:v>2750</c:v>
                </c:pt>
                <c:pt idx="221778">
                  <c:v>3361</c:v>
                </c:pt>
                <c:pt idx="221779">
                  <c:v>5609.01</c:v>
                </c:pt>
                <c:pt idx="221780">
                  <c:v>8416.99</c:v>
                </c:pt>
                <c:pt idx="221781">
                  <c:v>8325</c:v>
                </c:pt>
                <c:pt idx="221782">
                  <c:v>5845.4</c:v>
                </c:pt>
                <c:pt idx="221783">
                  <c:v>10416</c:v>
                </c:pt>
                <c:pt idx="221784">
                  <c:v>11299</c:v>
                </c:pt>
                <c:pt idx="221785">
                  <c:v>6878</c:v>
                </c:pt>
                <c:pt idx="221786">
                  <c:v>7168</c:v>
                </c:pt>
                <c:pt idx="221787">
                  <c:v>4340</c:v>
                </c:pt>
                <c:pt idx="221788">
                  <c:v>3154.84</c:v>
                </c:pt>
                <c:pt idx="221789">
                  <c:v>1465</c:v>
                </c:pt>
                <c:pt idx="221790">
                  <c:v>929</c:v>
                </c:pt>
                <c:pt idx="221791">
                  <c:v>976.28</c:v>
                </c:pt>
                <c:pt idx="221792">
                  <c:v>1298.32</c:v>
                </c:pt>
                <c:pt idx="221793">
                  <c:v>1285.94</c:v>
                </c:pt>
                <c:pt idx="221794">
                  <c:v>1260.98</c:v>
                </c:pt>
                <c:pt idx="221795">
                  <c:v>1375.17</c:v>
                </c:pt>
                <c:pt idx="221796">
                  <c:v>1244.1300000000001</c:v>
                </c:pt>
                <c:pt idx="221797">
                  <c:v>1953.72</c:v>
                </c:pt>
                <c:pt idx="221798">
                  <c:v>1973.3</c:v>
                </c:pt>
                <c:pt idx="221799">
                  <c:v>3408.33</c:v>
                </c:pt>
                <c:pt idx="221800">
                  <c:v>2721.95</c:v>
                </c:pt>
                <c:pt idx="221801">
                  <c:v>3572.2</c:v>
                </c:pt>
                <c:pt idx="221802">
                  <c:v>2407.25</c:v>
                </c:pt>
                <c:pt idx="221803">
                  <c:v>45776.67</c:v>
                </c:pt>
                <c:pt idx="221804">
                  <c:v>41097</c:v>
                </c:pt>
                <c:pt idx="221805">
                  <c:v>39303.06</c:v>
                </c:pt>
                <c:pt idx="221806">
                  <c:v>29302.04</c:v>
                </c:pt>
                <c:pt idx="221807">
                  <c:v>44198.51</c:v>
                </c:pt>
                <c:pt idx="221808">
                  <c:v>39262.870000000003</c:v>
                </c:pt>
                <c:pt idx="221809">
                  <c:v>31844.12</c:v>
                </c:pt>
                <c:pt idx="221810">
                  <c:v>44767.82</c:v>
                </c:pt>
                <c:pt idx="221811">
                  <c:v>43249.97</c:v>
                </c:pt>
                <c:pt idx="221812">
                  <c:v>40174.85</c:v>
                </c:pt>
                <c:pt idx="221813">
                  <c:v>44456.3</c:v>
                </c:pt>
                <c:pt idx="221814">
                  <c:v>34509.64</c:v>
                </c:pt>
                <c:pt idx="221815">
                  <c:v>42883.21</c:v>
                </c:pt>
                <c:pt idx="221816">
                  <c:v>47770.77</c:v>
                </c:pt>
                <c:pt idx="221817">
                  <c:v>32106.560000000001</c:v>
                </c:pt>
                <c:pt idx="221818">
                  <c:v>41746.22</c:v>
                </c:pt>
                <c:pt idx="221819">
                  <c:v>38112.589999999997</c:v>
                </c:pt>
                <c:pt idx="221820">
                  <c:v>41994.28</c:v>
                </c:pt>
                <c:pt idx="221821">
                  <c:v>42183.38</c:v>
                </c:pt>
                <c:pt idx="221822">
                  <c:v>45387.88</c:v>
                </c:pt>
                <c:pt idx="221823">
                  <c:v>40462.74</c:v>
                </c:pt>
                <c:pt idx="221824">
                  <c:v>42909.22</c:v>
                </c:pt>
                <c:pt idx="221825">
                  <c:v>40272.04</c:v>
                </c:pt>
                <c:pt idx="221826">
                  <c:v>46930.15</c:v>
                </c:pt>
                <c:pt idx="221827">
                  <c:v>50005.32</c:v>
                </c:pt>
                <c:pt idx="221828">
                  <c:v>47237.33</c:v>
                </c:pt>
                <c:pt idx="221829">
                  <c:v>51717.96</c:v>
                </c:pt>
                <c:pt idx="221830">
                  <c:v>44857.02</c:v>
                </c:pt>
                <c:pt idx="221831">
                  <c:v>38281.68</c:v>
                </c:pt>
                <c:pt idx="221832">
                  <c:v>42335.75</c:v>
                </c:pt>
                <c:pt idx="221833">
                  <c:v>44730.400000000001</c:v>
                </c:pt>
                <c:pt idx="221834">
                  <c:v>47379.89</c:v>
                </c:pt>
                <c:pt idx="221835">
                  <c:v>42148.89</c:v>
                </c:pt>
                <c:pt idx="221836">
                  <c:v>45180.11</c:v>
                </c:pt>
                <c:pt idx="221837">
                  <c:v>48671.85</c:v>
                </c:pt>
                <c:pt idx="221838">
                  <c:v>43355.9</c:v>
                </c:pt>
                <c:pt idx="221839">
                  <c:v>44214.15</c:v>
                </c:pt>
                <c:pt idx="221840">
                  <c:v>40665.120000000003</c:v>
                </c:pt>
                <c:pt idx="221841">
                  <c:v>39807.17</c:v>
                </c:pt>
                <c:pt idx="221842">
                  <c:v>47808.480000000003</c:v>
                </c:pt>
                <c:pt idx="221843">
                  <c:v>40588.15</c:v>
                </c:pt>
                <c:pt idx="221844">
                  <c:v>44181.97</c:v>
                </c:pt>
                <c:pt idx="221845">
                  <c:v>30473.06</c:v>
                </c:pt>
                <c:pt idx="221846">
                  <c:v>46735.12</c:v>
                </c:pt>
                <c:pt idx="221847">
                  <c:v>40731.410000000003</c:v>
                </c:pt>
                <c:pt idx="221848">
                  <c:v>37666.980000000003</c:v>
                </c:pt>
                <c:pt idx="221849">
                  <c:v>31689.23</c:v>
                </c:pt>
                <c:pt idx="221850">
                  <c:v>45607.98</c:v>
                </c:pt>
                <c:pt idx="221851">
                  <c:v>43370.69</c:v>
                </c:pt>
                <c:pt idx="221852">
                  <c:v>42663.02</c:v>
                </c:pt>
                <c:pt idx="221853">
                  <c:v>37903.99</c:v>
                </c:pt>
                <c:pt idx="221854">
                  <c:v>41149.769999999997</c:v>
                </c:pt>
                <c:pt idx="221855">
                  <c:v>40789.480000000003</c:v>
                </c:pt>
                <c:pt idx="221856">
                  <c:v>37981.06</c:v>
                </c:pt>
                <c:pt idx="221857">
                  <c:v>40514.639999999999</c:v>
                </c:pt>
                <c:pt idx="221858">
                  <c:v>38270.5</c:v>
                </c:pt>
                <c:pt idx="221859">
                  <c:v>40355.47</c:v>
                </c:pt>
                <c:pt idx="221860">
                  <c:v>36966.97</c:v>
                </c:pt>
                <c:pt idx="221861">
                  <c:v>41492.449999999997</c:v>
                </c:pt>
                <c:pt idx="221862">
                  <c:v>37365.230000000003</c:v>
                </c:pt>
                <c:pt idx="221863">
                  <c:v>45702.559999999998</c:v>
                </c:pt>
                <c:pt idx="221864">
                  <c:v>43941.31</c:v>
                </c:pt>
                <c:pt idx="221865">
                  <c:v>38334.46</c:v>
                </c:pt>
                <c:pt idx="221866">
                  <c:v>39934.379999999997</c:v>
                </c:pt>
                <c:pt idx="221867">
                  <c:v>44236.02</c:v>
                </c:pt>
                <c:pt idx="221868">
                  <c:v>43300.19</c:v>
                </c:pt>
                <c:pt idx="221869">
                  <c:v>42143.23</c:v>
                </c:pt>
                <c:pt idx="221870">
                  <c:v>57555.23</c:v>
                </c:pt>
                <c:pt idx="221871">
                  <c:v>42020</c:v>
                </c:pt>
                <c:pt idx="221872">
                  <c:v>43959.41</c:v>
                </c:pt>
                <c:pt idx="221873">
                  <c:v>46685.42</c:v>
                </c:pt>
                <c:pt idx="221874">
                  <c:v>44158.84</c:v>
                </c:pt>
                <c:pt idx="221875">
                  <c:v>47412.4</c:v>
                </c:pt>
                <c:pt idx="221876">
                  <c:v>42400.24</c:v>
                </c:pt>
                <c:pt idx="221877">
                  <c:v>45575.56</c:v>
                </c:pt>
                <c:pt idx="221878">
                  <c:v>47074.26</c:v>
                </c:pt>
                <c:pt idx="221879">
                  <c:v>44100.54</c:v>
                </c:pt>
                <c:pt idx="221880">
                  <c:v>46183.49</c:v>
                </c:pt>
                <c:pt idx="221881">
                  <c:v>50538.84</c:v>
                </c:pt>
                <c:pt idx="221882">
                  <c:v>48927.62</c:v>
                </c:pt>
                <c:pt idx="221883">
                  <c:v>49860.28</c:v>
                </c:pt>
                <c:pt idx="221884">
                  <c:v>48052.34</c:v>
                </c:pt>
                <c:pt idx="221885">
                  <c:v>45828.73</c:v>
                </c:pt>
                <c:pt idx="221886">
                  <c:v>48436.23</c:v>
                </c:pt>
                <c:pt idx="221887">
                  <c:v>46351.65</c:v>
                </c:pt>
                <c:pt idx="221888">
                  <c:v>45095.06</c:v>
                </c:pt>
                <c:pt idx="221889">
                  <c:v>45640.5</c:v>
                </c:pt>
                <c:pt idx="221890">
                  <c:v>50125.57</c:v>
                </c:pt>
                <c:pt idx="221891">
                  <c:v>47066.21</c:v>
                </c:pt>
                <c:pt idx="221892">
                  <c:v>46316.57</c:v>
                </c:pt>
                <c:pt idx="221893">
                  <c:v>45668.05</c:v>
                </c:pt>
                <c:pt idx="221894">
                  <c:v>40584.51</c:v>
                </c:pt>
                <c:pt idx="221895">
                  <c:v>41358.61</c:v>
                </c:pt>
                <c:pt idx="221896">
                  <c:v>51925.71</c:v>
                </c:pt>
                <c:pt idx="221897">
                  <c:v>38539.89</c:v>
                </c:pt>
                <c:pt idx="221898">
                  <c:v>54407.76</c:v>
                </c:pt>
                <c:pt idx="221899">
                  <c:v>45219.3</c:v>
                </c:pt>
                <c:pt idx="221900">
                  <c:v>40937.01</c:v>
                </c:pt>
                <c:pt idx="221901">
                  <c:v>43567.45</c:v>
                </c:pt>
                <c:pt idx="221902">
                  <c:v>36043.019999999997</c:v>
                </c:pt>
                <c:pt idx="221903">
                  <c:v>39940.5</c:v>
                </c:pt>
                <c:pt idx="221904">
                  <c:v>43873.03</c:v>
                </c:pt>
                <c:pt idx="221905">
                  <c:v>53546.51</c:v>
                </c:pt>
                <c:pt idx="221906">
                  <c:v>43200.02</c:v>
                </c:pt>
                <c:pt idx="221907">
                  <c:v>43804.47</c:v>
                </c:pt>
                <c:pt idx="221908">
                  <c:v>40426.620000000003</c:v>
                </c:pt>
                <c:pt idx="221909">
                  <c:v>47981.42</c:v>
                </c:pt>
                <c:pt idx="221910">
                  <c:v>46803.78</c:v>
                </c:pt>
                <c:pt idx="221911">
                  <c:v>34075.79</c:v>
                </c:pt>
                <c:pt idx="221912">
                  <c:v>46168.57</c:v>
                </c:pt>
                <c:pt idx="221913">
                  <c:v>50804.01</c:v>
                </c:pt>
                <c:pt idx="221914">
                  <c:v>37823.15</c:v>
                </c:pt>
                <c:pt idx="221915">
                  <c:v>37277.64</c:v>
                </c:pt>
                <c:pt idx="221916">
                  <c:v>48802.21</c:v>
                </c:pt>
                <c:pt idx="221917">
                  <c:v>48639.44</c:v>
                </c:pt>
                <c:pt idx="221918">
                  <c:v>39931.910000000003</c:v>
                </c:pt>
                <c:pt idx="221919">
                  <c:v>41667.56</c:v>
                </c:pt>
                <c:pt idx="221920">
                  <c:v>47488.26</c:v>
                </c:pt>
                <c:pt idx="221921">
                  <c:v>50797.91</c:v>
                </c:pt>
                <c:pt idx="221922">
                  <c:v>45920.51</c:v>
                </c:pt>
                <c:pt idx="221923">
                  <c:v>51214.5</c:v>
                </c:pt>
                <c:pt idx="221924">
                  <c:v>38926.06</c:v>
                </c:pt>
                <c:pt idx="221925">
                  <c:v>56312.69</c:v>
                </c:pt>
                <c:pt idx="221926">
                  <c:v>52028.59</c:v>
                </c:pt>
                <c:pt idx="221927">
                  <c:v>39109.160000000003</c:v>
                </c:pt>
                <c:pt idx="221928">
                  <c:v>46916.51</c:v>
                </c:pt>
                <c:pt idx="221929">
                  <c:v>45726.48</c:v>
                </c:pt>
                <c:pt idx="221930">
                  <c:v>48932.6</c:v>
                </c:pt>
                <c:pt idx="221931">
                  <c:v>44065.9</c:v>
                </c:pt>
                <c:pt idx="221932">
                  <c:v>43205.58</c:v>
                </c:pt>
                <c:pt idx="221933">
                  <c:v>45217.56</c:v>
                </c:pt>
                <c:pt idx="221934">
                  <c:v>53413.22</c:v>
                </c:pt>
                <c:pt idx="221935">
                  <c:v>43302.64</c:v>
                </c:pt>
                <c:pt idx="221936">
                  <c:v>43133.35</c:v>
                </c:pt>
                <c:pt idx="221937">
                  <c:v>48370.559999999998</c:v>
                </c:pt>
                <c:pt idx="221938">
                  <c:v>48444.09</c:v>
                </c:pt>
                <c:pt idx="221939">
                  <c:v>56029.58</c:v>
                </c:pt>
                <c:pt idx="221940">
                  <c:v>42723.360000000001</c:v>
                </c:pt>
                <c:pt idx="221941">
                  <c:v>42933.07</c:v>
                </c:pt>
                <c:pt idx="221942">
                  <c:v>50129.2</c:v>
                </c:pt>
                <c:pt idx="221943">
                  <c:v>44531.23</c:v>
                </c:pt>
                <c:pt idx="221944">
                  <c:v>42139.4</c:v>
                </c:pt>
                <c:pt idx="221945">
                  <c:v>46706.239999999998</c:v>
                </c:pt>
                <c:pt idx="221946">
                  <c:v>74553.22</c:v>
                </c:pt>
                <c:pt idx="221947">
                  <c:v>69782.41</c:v>
                </c:pt>
                <c:pt idx="221948">
                  <c:v>66990.17</c:v>
                </c:pt>
                <c:pt idx="221949">
                  <c:v>63317.57</c:v>
                </c:pt>
                <c:pt idx="221950">
                  <c:v>71968.5</c:v>
                </c:pt>
                <c:pt idx="221951">
                  <c:v>68045.45</c:v>
                </c:pt>
                <c:pt idx="221952">
                  <c:v>64073.61</c:v>
                </c:pt>
                <c:pt idx="221953">
                  <c:v>64704.93</c:v>
                </c:pt>
                <c:pt idx="221954">
                  <c:v>68736.22</c:v>
                </c:pt>
                <c:pt idx="221955">
                  <c:v>65751.100000000006</c:v>
                </c:pt>
                <c:pt idx="221956">
                  <c:v>69605.72</c:v>
                </c:pt>
                <c:pt idx="221957">
                  <c:v>69296.63</c:v>
                </c:pt>
                <c:pt idx="221958">
                  <c:v>61288.9</c:v>
                </c:pt>
                <c:pt idx="221959">
                  <c:v>67647.899999999994</c:v>
                </c:pt>
                <c:pt idx="221960">
                  <c:v>65939.91</c:v>
                </c:pt>
                <c:pt idx="221961">
                  <c:v>66825.320000000007</c:v>
                </c:pt>
                <c:pt idx="221962">
                  <c:v>67291.06</c:v>
                </c:pt>
                <c:pt idx="221963">
                  <c:v>68831.53</c:v>
                </c:pt>
                <c:pt idx="221964">
                  <c:v>68543.44</c:v>
                </c:pt>
                <c:pt idx="221965">
                  <c:v>67939.179999999993</c:v>
                </c:pt>
                <c:pt idx="221966">
                  <c:v>63607.46</c:v>
                </c:pt>
                <c:pt idx="221967">
                  <c:v>73299.460000000006</c:v>
                </c:pt>
                <c:pt idx="221968">
                  <c:v>62683.34</c:v>
                </c:pt>
                <c:pt idx="221969">
                  <c:v>69341.7</c:v>
                </c:pt>
                <c:pt idx="221970">
                  <c:v>68787.360000000001</c:v>
                </c:pt>
                <c:pt idx="221971">
                  <c:v>65651.25</c:v>
                </c:pt>
                <c:pt idx="221972">
                  <c:v>64905.35</c:v>
                </c:pt>
                <c:pt idx="221973">
                  <c:v>64972.98</c:v>
                </c:pt>
                <c:pt idx="221974">
                  <c:v>68584.17</c:v>
                </c:pt>
                <c:pt idx="221975">
                  <c:v>73361.679999999993</c:v>
                </c:pt>
                <c:pt idx="221976">
                  <c:v>70904.820000000007</c:v>
                </c:pt>
                <c:pt idx="221977">
                  <c:v>67366.45</c:v>
                </c:pt>
                <c:pt idx="221978">
                  <c:v>64711</c:v>
                </c:pt>
                <c:pt idx="221979">
                  <c:v>63868.93</c:v>
                </c:pt>
                <c:pt idx="221980">
                  <c:v>59630.15</c:v>
                </c:pt>
                <c:pt idx="221981">
                  <c:v>57694.84</c:v>
                </c:pt>
                <c:pt idx="221982">
                  <c:v>54270.9</c:v>
                </c:pt>
                <c:pt idx="221983">
                  <c:v>52726.67</c:v>
                </c:pt>
                <c:pt idx="221984">
                  <c:v>49852.54</c:v>
                </c:pt>
                <c:pt idx="221985">
                  <c:v>55038.57</c:v>
                </c:pt>
                <c:pt idx="221986">
                  <c:v>62106.6</c:v>
                </c:pt>
                <c:pt idx="221987">
                  <c:v>58767.01</c:v>
                </c:pt>
                <c:pt idx="221988">
                  <c:v>51577.37</c:v>
                </c:pt>
                <c:pt idx="221989">
                  <c:v>60818.15</c:v>
                </c:pt>
                <c:pt idx="221990">
                  <c:v>61043.09</c:v>
                </c:pt>
                <c:pt idx="221991">
                  <c:v>61725.599999999999</c:v>
                </c:pt>
                <c:pt idx="221992">
                  <c:v>71133.61</c:v>
                </c:pt>
                <c:pt idx="221993">
                  <c:v>58402.8</c:v>
                </c:pt>
                <c:pt idx="221994">
                  <c:v>58638.29</c:v>
                </c:pt>
                <c:pt idx="221995">
                  <c:v>53528.32</c:v>
                </c:pt>
                <c:pt idx="221996">
                  <c:v>58731.77</c:v>
                </c:pt>
                <c:pt idx="221997">
                  <c:v>56564.25</c:v>
                </c:pt>
                <c:pt idx="221998">
                  <c:v>54888.67</c:v>
                </c:pt>
                <c:pt idx="221999">
                  <c:v>58281.5</c:v>
                </c:pt>
                <c:pt idx="222000">
                  <c:v>62063.96</c:v>
                </c:pt>
                <c:pt idx="222001">
                  <c:v>58632.04</c:v>
                </c:pt>
                <c:pt idx="222002">
                  <c:v>63787.94</c:v>
                </c:pt>
                <c:pt idx="222003">
                  <c:v>50515.44</c:v>
                </c:pt>
                <c:pt idx="222004">
                  <c:v>59957.09</c:v>
                </c:pt>
                <c:pt idx="222005">
                  <c:v>57481.55</c:v>
                </c:pt>
                <c:pt idx="222006">
                  <c:v>55506.43</c:v>
                </c:pt>
                <c:pt idx="222007">
                  <c:v>57109.36</c:v>
                </c:pt>
                <c:pt idx="222008">
                  <c:v>55731.29</c:v>
                </c:pt>
                <c:pt idx="222009">
                  <c:v>57466.92</c:v>
                </c:pt>
                <c:pt idx="222010">
                  <c:v>50102.32</c:v>
                </c:pt>
                <c:pt idx="222011">
                  <c:v>55820.67</c:v>
                </c:pt>
                <c:pt idx="222012">
                  <c:v>55252.61</c:v>
                </c:pt>
                <c:pt idx="222013">
                  <c:v>59743.44</c:v>
                </c:pt>
                <c:pt idx="222014">
                  <c:v>58857.67</c:v>
                </c:pt>
                <c:pt idx="222015">
                  <c:v>56830.85</c:v>
                </c:pt>
                <c:pt idx="222016">
                  <c:v>61183.82</c:v>
                </c:pt>
                <c:pt idx="222017">
                  <c:v>62004.37</c:v>
                </c:pt>
                <c:pt idx="222018">
                  <c:v>58930.080000000002</c:v>
                </c:pt>
                <c:pt idx="222019">
                  <c:v>61812.21</c:v>
                </c:pt>
                <c:pt idx="222020">
                  <c:v>57064.41</c:v>
                </c:pt>
                <c:pt idx="222021">
                  <c:v>58024.25</c:v>
                </c:pt>
                <c:pt idx="222022">
                  <c:v>56343.1</c:v>
                </c:pt>
                <c:pt idx="222023">
                  <c:v>58266.04</c:v>
                </c:pt>
                <c:pt idx="222024">
                  <c:v>61336.15</c:v>
                </c:pt>
                <c:pt idx="222025">
                  <c:v>60326.29</c:v>
                </c:pt>
                <c:pt idx="222026">
                  <c:v>63821.97</c:v>
                </c:pt>
                <c:pt idx="222027">
                  <c:v>71871.95</c:v>
                </c:pt>
                <c:pt idx="222028">
                  <c:v>60171.78</c:v>
                </c:pt>
                <c:pt idx="222029">
                  <c:v>65330.78</c:v>
                </c:pt>
                <c:pt idx="222030">
                  <c:v>57943.58</c:v>
                </c:pt>
                <c:pt idx="222031">
                  <c:v>59469.89</c:v>
                </c:pt>
                <c:pt idx="222032">
                  <c:v>58453.16</c:v>
                </c:pt>
                <c:pt idx="222033">
                  <c:v>62658.61</c:v>
                </c:pt>
                <c:pt idx="222034">
                  <c:v>57943.46</c:v>
                </c:pt>
                <c:pt idx="222035">
                  <c:v>63730.09</c:v>
                </c:pt>
                <c:pt idx="222036">
                  <c:v>58963.13</c:v>
                </c:pt>
                <c:pt idx="222037">
                  <c:v>61228.35</c:v>
                </c:pt>
                <c:pt idx="222038">
                  <c:v>61795.199999999997</c:v>
                </c:pt>
                <c:pt idx="222039">
                  <c:v>56673.49</c:v>
                </c:pt>
                <c:pt idx="222040">
                  <c:v>49912.01</c:v>
                </c:pt>
                <c:pt idx="222041">
                  <c:v>60928.9</c:v>
                </c:pt>
                <c:pt idx="222042">
                  <c:v>62227.09</c:v>
                </c:pt>
                <c:pt idx="222043">
                  <c:v>63781.21</c:v>
                </c:pt>
                <c:pt idx="222044">
                  <c:v>63528.23</c:v>
                </c:pt>
                <c:pt idx="222045">
                  <c:v>49261.04</c:v>
                </c:pt>
                <c:pt idx="222046">
                  <c:v>62968.17</c:v>
                </c:pt>
                <c:pt idx="222047">
                  <c:v>58054.77</c:v>
                </c:pt>
                <c:pt idx="222048">
                  <c:v>61006.43</c:v>
                </c:pt>
                <c:pt idx="222049">
                  <c:v>54584.17</c:v>
                </c:pt>
                <c:pt idx="222050">
                  <c:v>61173.279999999999</c:v>
                </c:pt>
                <c:pt idx="222051">
                  <c:v>65273.58</c:v>
                </c:pt>
                <c:pt idx="222052">
                  <c:v>62428.35</c:v>
                </c:pt>
                <c:pt idx="222053">
                  <c:v>63580.09</c:v>
                </c:pt>
                <c:pt idx="222054">
                  <c:v>62368.45</c:v>
                </c:pt>
                <c:pt idx="222055">
                  <c:v>63981.5</c:v>
                </c:pt>
                <c:pt idx="222056">
                  <c:v>59438.78</c:v>
                </c:pt>
                <c:pt idx="222057">
                  <c:v>58145.96</c:v>
                </c:pt>
                <c:pt idx="222058">
                  <c:v>58269.01</c:v>
                </c:pt>
                <c:pt idx="222059">
                  <c:v>62664.76</c:v>
                </c:pt>
                <c:pt idx="222060">
                  <c:v>58416.639999999999</c:v>
                </c:pt>
                <c:pt idx="222061">
                  <c:v>62644.17</c:v>
                </c:pt>
                <c:pt idx="222062">
                  <c:v>62082.29</c:v>
                </c:pt>
                <c:pt idx="222063">
                  <c:v>61468.55</c:v>
                </c:pt>
                <c:pt idx="222064">
                  <c:v>58161.01</c:v>
                </c:pt>
                <c:pt idx="222065">
                  <c:v>57171.26</c:v>
                </c:pt>
                <c:pt idx="222066">
                  <c:v>63216.54</c:v>
                </c:pt>
                <c:pt idx="222067">
                  <c:v>62998.63</c:v>
                </c:pt>
                <c:pt idx="222068">
                  <c:v>68245.03</c:v>
                </c:pt>
                <c:pt idx="222069">
                  <c:v>64335.66</c:v>
                </c:pt>
                <c:pt idx="222070">
                  <c:v>63056.69</c:v>
                </c:pt>
                <c:pt idx="222071">
                  <c:v>63315.71</c:v>
                </c:pt>
                <c:pt idx="222072">
                  <c:v>63497.57</c:v>
                </c:pt>
                <c:pt idx="222073">
                  <c:v>64178.22</c:v>
                </c:pt>
                <c:pt idx="222074">
                  <c:v>63787.25</c:v>
                </c:pt>
                <c:pt idx="222075">
                  <c:v>62088.84</c:v>
                </c:pt>
                <c:pt idx="222076">
                  <c:v>63277.03</c:v>
                </c:pt>
                <c:pt idx="222077">
                  <c:v>67482.05</c:v>
                </c:pt>
                <c:pt idx="222078">
                  <c:v>69016.95</c:v>
                </c:pt>
                <c:pt idx="222079">
                  <c:v>75347.5</c:v>
                </c:pt>
                <c:pt idx="222080">
                  <c:v>70414.149999999994</c:v>
                </c:pt>
                <c:pt idx="222081">
                  <c:v>69417.64</c:v>
                </c:pt>
                <c:pt idx="222082">
                  <c:v>61862.84</c:v>
                </c:pt>
                <c:pt idx="222083">
                  <c:v>65769.5</c:v>
                </c:pt>
                <c:pt idx="222084">
                  <c:v>62008.83</c:v>
                </c:pt>
                <c:pt idx="222085">
                  <c:v>61972.82</c:v>
                </c:pt>
                <c:pt idx="222086">
                  <c:v>65781.55</c:v>
                </c:pt>
                <c:pt idx="222087">
                  <c:v>63991.46</c:v>
                </c:pt>
                <c:pt idx="222088">
                  <c:v>62950.8</c:v>
                </c:pt>
                <c:pt idx="222089">
                  <c:v>953.83</c:v>
                </c:pt>
                <c:pt idx="222090">
                  <c:v>1813.97</c:v>
                </c:pt>
                <c:pt idx="222091">
                  <c:v>1363</c:v>
                </c:pt>
                <c:pt idx="222092">
                  <c:v>940</c:v>
                </c:pt>
                <c:pt idx="222093">
                  <c:v>1345</c:v>
                </c:pt>
                <c:pt idx="222094">
                  <c:v>1796</c:v>
                </c:pt>
                <c:pt idx="222095">
                  <c:v>1222.8</c:v>
                </c:pt>
                <c:pt idx="222096">
                  <c:v>2017</c:v>
                </c:pt>
                <c:pt idx="222097">
                  <c:v>2459</c:v>
                </c:pt>
                <c:pt idx="222098">
                  <c:v>2728</c:v>
                </c:pt>
                <c:pt idx="222099">
                  <c:v>2510</c:v>
                </c:pt>
                <c:pt idx="222100">
                  <c:v>2294</c:v>
                </c:pt>
                <c:pt idx="222101">
                  <c:v>2405</c:v>
                </c:pt>
                <c:pt idx="222102">
                  <c:v>2241</c:v>
                </c:pt>
                <c:pt idx="222103">
                  <c:v>1511</c:v>
                </c:pt>
                <c:pt idx="222104">
                  <c:v>1613</c:v>
                </c:pt>
                <c:pt idx="222105">
                  <c:v>1906</c:v>
                </c:pt>
                <c:pt idx="222106">
                  <c:v>2208</c:v>
                </c:pt>
                <c:pt idx="222107">
                  <c:v>2203</c:v>
                </c:pt>
                <c:pt idx="222108">
                  <c:v>3072</c:v>
                </c:pt>
                <c:pt idx="222109">
                  <c:v>2575.1999999999998</c:v>
                </c:pt>
                <c:pt idx="222110">
                  <c:v>2168</c:v>
                </c:pt>
                <c:pt idx="222111">
                  <c:v>2101</c:v>
                </c:pt>
                <c:pt idx="222112">
                  <c:v>1379</c:v>
                </c:pt>
                <c:pt idx="222113">
                  <c:v>1508</c:v>
                </c:pt>
                <c:pt idx="222114">
                  <c:v>1500.77</c:v>
                </c:pt>
                <c:pt idx="222115">
                  <c:v>1486</c:v>
                </c:pt>
                <c:pt idx="222116">
                  <c:v>1249</c:v>
                </c:pt>
                <c:pt idx="222117">
                  <c:v>1686</c:v>
                </c:pt>
                <c:pt idx="222118">
                  <c:v>2930</c:v>
                </c:pt>
                <c:pt idx="222119">
                  <c:v>1517</c:v>
                </c:pt>
                <c:pt idx="222120">
                  <c:v>1156</c:v>
                </c:pt>
                <c:pt idx="222121">
                  <c:v>1396</c:v>
                </c:pt>
                <c:pt idx="222122">
                  <c:v>1025</c:v>
                </c:pt>
                <c:pt idx="222123">
                  <c:v>1772</c:v>
                </c:pt>
                <c:pt idx="222124">
                  <c:v>1826</c:v>
                </c:pt>
                <c:pt idx="222125">
                  <c:v>1364</c:v>
                </c:pt>
                <c:pt idx="222126">
                  <c:v>1012</c:v>
                </c:pt>
                <c:pt idx="222127">
                  <c:v>1070</c:v>
                </c:pt>
                <c:pt idx="222128">
                  <c:v>931.9</c:v>
                </c:pt>
                <c:pt idx="222129">
                  <c:v>1262</c:v>
                </c:pt>
                <c:pt idx="222130">
                  <c:v>1118</c:v>
                </c:pt>
                <c:pt idx="222131">
                  <c:v>1977.25</c:v>
                </c:pt>
                <c:pt idx="222132">
                  <c:v>1898.47</c:v>
                </c:pt>
                <c:pt idx="222133">
                  <c:v>2461</c:v>
                </c:pt>
                <c:pt idx="222134">
                  <c:v>1644</c:v>
                </c:pt>
                <c:pt idx="222135">
                  <c:v>2773</c:v>
                </c:pt>
                <c:pt idx="222136">
                  <c:v>414</c:v>
                </c:pt>
                <c:pt idx="222137">
                  <c:v>242</c:v>
                </c:pt>
                <c:pt idx="222138">
                  <c:v>267.75</c:v>
                </c:pt>
                <c:pt idx="222139">
                  <c:v>158</c:v>
                </c:pt>
                <c:pt idx="222140">
                  <c:v>147</c:v>
                </c:pt>
                <c:pt idx="222141">
                  <c:v>560</c:v>
                </c:pt>
                <c:pt idx="222142">
                  <c:v>1336</c:v>
                </c:pt>
                <c:pt idx="222143">
                  <c:v>2104.5</c:v>
                </c:pt>
                <c:pt idx="222144">
                  <c:v>1419</c:v>
                </c:pt>
                <c:pt idx="222145">
                  <c:v>1008</c:v>
                </c:pt>
                <c:pt idx="222146">
                  <c:v>872</c:v>
                </c:pt>
                <c:pt idx="222147">
                  <c:v>1577.5</c:v>
                </c:pt>
                <c:pt idx="222148">
                  <c:v>1684.2</c:v>
                </c:pt>
                <c:pt idx="222149">
                  <c:v>1862</c:v>
                </c:pt>
                <c:pt idx="222150">
                  <c:v>3618</c:v>
                </c:pt>
                <c:pt idx="222151">
                  <c:v>3127.5</c:v>
                </c:pt>
                <c:pt idx="222152">
                  <c:v>3426.5</c:v>
                </c:pt>
                <c:pt idx="222153">
                  <c:v>3148</c:v>
                </c:pt>
                <c:pt idx="222154">
                  <c:v>2640</c:v>
                </c:pt>
                <c:pt idx="222155">
                  <c:v>1962.25</c:v>
                </c:pt>
                <c:pt idx="222156">
                  <c:v>2525.5100000000002</c:v>
                </c:pt>
                <c:pt idx="222157">
                  <c:v>2500.5</c:v>
                </c:pt>
                <c:pt idx="222158">
                  <c:v>2778.5</c:v>
                </c:pt>
                <c:pt idx="222159">
                  <c:v>2603</c:v>
                </c:pt>
                <c:pt idx="222160">
                  <c:v>3468.25</c:v>
                </c:pt>
                <c:pt idx="222161">
                  <c:v>3330.02</c:v>
                </c:pt>
                <c:pt idx="222162">
                  <c:v>3578</c:v>
                </c:pt>
                <c:pt idx="222163">
                  <c:v>4077.5</c:v>
                </c:pt>
                <c:pt idx="222164">
                  <c:v>3415.5</c:v>
                </c:pt>
                <c:pt idx="222165">
                  <c:v>2322.5</c:v>
                </c:pt>
                <c:pt idx="222166">
                  <c:v>1975.5</c:v>
                </c:pt>
                <c:pt idx="222167">
                  <c:v>2223.5</c:v>
                </c:pt>
                <c:pt idx="222168">
                  <c:v>2049.5</c:v>
                </c:pt>
                <c:pt idx="222169">
                  <c:v>2725</c:v>
                </c:pt>
                <c:pt idx="222170">
                  <c:v>2386.5</c:v>
                </c:pt>
                <c:pt idx="222171">
                  <c:v>1889</c:v>
                </c:pt>
                <c:pt idx="222172">
                  <c:v>2023</c:v>
                </c:pt>
                <c:pt idx="222173">
                  <c:v>1903.5</c:v>
                </c:pt>
                <c:pt idx="222174">
                  <c:v>1857</c:v>
                </c:pt>
                <c:pt idx="222175">
                  <c:v>2012</c:v>
                </c:pt>
                <c:pt idx="222176">
                  <c:v>1946</c:v>
                </c:pt>
                <c:pt idx="222177">
                  <c:v>2486.5</c:v>
                </c:pt>
                <c:pt idx="222178">
                  <c:v>1943</c:v>
                </c:pt>
                <c:pt idx="222179">
                  <c:v>1742.6</c:v>
                </c:pt>
                <c:pt idx="222180">
                  <c:v>1194</c:v>
                </c:pt>
                <c:pt idx="222181">
                  <c:v>1186.5</c:v>
                </c:pt>
                <c:pt idx="222182">
                  <c:v>2261.5</c:v>
                </c:pt>
                <c:pt idx="222183">
                  <c:v>2456.37</c:v>
                </c:pt>
                <c:pt idx="222184">
                  <c:v>2089.2600000000002</c:v>
                </c:pt>
                <c:pt idx="222185">
                  <c:v>2742.94</c:v>
                </c:pt>
                <c:pt idx="222186">
                  <c:v>3314.97</c:v>
                </c:pt>
                <c:pt idx="222187">
                  <c:v>5079.03</c:v>
                </c:pt>
                <c:pt idx="222188">
                  <c:v>1091.25</c:v>
                </c:pt>
                <c:pt idx="222189">
                  <c:v>1073.95</c:v>
                </c:pt>
                <c:pt idx="222190">
                  <c:v>883</c:v>
                </c:pt>
                <c:pt idx="222191">
                  <c:v>1489.5</c:v>
                </c:pt>
                <c:pt idx="222192">
                  <c:v>1458.5</c:v>
                </c:pt>
                <c:pt idx="222193">
                  <c:v>2516.5</c:v>
                </c:pt>
                <c:pt idx="222194">
                  <c:v>2242.25</c:v>
                </c:pt>
                <c:pt idx="222195">
                  <c:v>2175.75</c:v>
                </c:pt>
                <c:pt idx="222196">
                  <c:v>2732.25</c:v>
                </c:pt>
                <c:pt idx="222197">
                  <c:v>4131.99</c:v>
                </c:pt>
                <c:pt idx="222198">
                  <c:v>4803</c:v>
                </c:pt>
                <c:pt idx="222199">
                  <c:v>3266.5</c:v>
                </c:pt>
                <c:pt idx="222200">
                  <c:v>3306.46</c:v>
                </c:pt>
                <c:pt idx="222201">
                  <c:v>2778</c:v>
                </c:pt>
                <c:pt idx="222202">
                  <c:v>4047.3</c:v>
                </c:pt>
                <c:pt idx="222203">
                  <c:v>3822.02</c:v>
                </c:pt>
                <c:pt idx="222204">
                  <c:v>3260.88</c:v>
                </c:pt>
                <c:pt idx="222205">
                  <c:v>2614.38</c:v>
                </c:pt>
                <c:pt idx="222206">
                  <c:v>2319.88</c:v>
                </c:pt>
                <c:pt idx="222207">
                  <c:v>2192.84</c:v>
                </c:pt>
                <c:pt idx="222208">
                  <c:v>1689.88</c:v>
                </c:pt>
                <c:pt idx="222209">
                  <c:v>2116.7199999999998</c:v>
                </c:pt>
                <c:pt idx="222210">
                  <c:v>2366.2199999999998</c:v>
                </c:pt>
                <c:pt idx="222211">
                  <c:v>2428.98</c:v>
                </c:pt>
                <c:pt idx="222212">
                  <c:v>2590.34</c:v>
                </c:pt>
                <c:pt idx="222213">
                  <c:v>2423.84</c:v>
                </c:pt>
                <c:pt idx="222214">
                  <c:v>1928.85</c:v>
                </c:pt>
                <c:pt idx="222215">
                  <c:v>2089.4299999999998</c:v>
                </c:pt>
                <c:pt idx="222216">
                  <c:v>2109.9699999999998</c:v>
                </c:pt>
                <c:pt idx="222217">
                  <c:v>1782.92</c:v>
                </c:pt>
                <c:pt idx="222218">
                  <c:v>1615.5</c:v>
                </c:pt>
                <c:pt idx="222219">
                  <c:v>1642.43</c:v>
                </c:pt>
                <c:pt idx="222220">
                  <c:v>1822.98</c:v>
                </c:pt>
                <c:pt idx="222221">
                  <c:v>2420.6</c:v>
                </c:pt>
                <c:pt idx="222222">
                  <c:v>2073.37</c:v>
                </c:pt>
                <c:pt idx="222223">
                  <c:v>2132.9</c:v>
                </c:pt>
                <c:pt idx="222224">
                  <c:v>1122.42</c:v>
                </c:pt>
                <c:pt idx="222225">
                  <c:v>1109.47</c:v>
                </c:pt>
                <c:pt idx="222226">
                  <c:v>1575.03</c:v>
                </c:pt>
                <c:pt idx="222227">
                  <c:v>1224</c:v>
                </c:pt>
                <c:pt idx="222228">
                  <c:v>1861.13</c:v>
                </c:pt>
                <c:pt idx="222229">
                  <c:v>2636.27</c:v>
                </c:pt>
                <c:pt idx="222230">
                  <c:v>1973.25</c:v>
                </c:pt>
                <c:pt idx="222231">
                  <c:v>2091.0300000000002</c:v>
                </c:pt>
                <c:pt idx="222232">
                  <c:v>9728.33</c:v>
                </c:pt>
                <c:pt idx="222233">
                  <c:v>10051.36</c:v>
                </c:pt>
                <c:pt idx="222234">
                  <c:v>9699.36</c:v>
                </c:pt>
                <c:pt idx="222235">
                  <c:v>8684.0300000000007</c:v>
                </c:pt>
                <c:pt idx="222236">
                  <c:v>10453.459999999999</c:v>
                </c:pt>
                <c:pt idx="222237">
                  <c:v>13675.52</c:v>
                </c:pt>
                <c:pt idx="222238">
                  <c:v>12047.63</c:v>
                </c:pt>
                <c:pt idx="222239">
                  <c:v>11333.84</c:v>
                </c:pt>
                <c:pt idx="222240">
                  <c:v>13307.06</c:v>
                </c:pt>
                <c:pt idx="222241">
                  <c:v>12017.59</c:v>
                </c:pt>
                <c:pt idx="222242">
                  <c:v>14183.9</c:v>
                </c:pt>
                <c:pt idx="222243">
                  <c:v>12969.31</c:v>
                </c:pt>
                <c:pt idx="222244">
                  <c:v>9949.17</c:v>
                </c:pt>
                <c:pt idx="222245">
                  <c:v>11301.3</c:v>
                </c:pt>
                <c:pt idx="222246">
                  <c:v>11716.45</c:v>
                </c:pt>
                <c:pt idx="222247">
                  <c:v>12257.69</c:v>
                </c:pt>
                <c:pt idx="222248">
                  <c:v>11368.4</c:v>
                </c:pt>
                <c:pt idx="222249">
                  <c:v>10603.18</c:v>
                </c:pt>
                <c:pt idx="222250">
                  <c:v>12352.6</c:v>
                </c:pt>
                <c:pt idx="222251">
                  <c:v>13019.68</c:v>
                </c:pt>
                <c:pt idx="222252">
                  <c:v>11342.66</c:v>
                </c:pt>
                <c:pt idx="222253">
                  <c:v>12906.94</c:v>
                </c:pt>
                <c:pt idx="222254">
                  <c:v>12094.07</c:v>
                </c:pt>
                <c:pt idx="222255">
                  <c:v>13143.16</c:v>
                </c:pt>
                <c:pt idx="222256">
                  <c:v>12132.26</c:v>
                </c:pt>
                <c:pt idx="222257">
                  <c:v>13183.98</c:v>
                </c:pt>
                <c:pt idx="222258">
                  <c:v>12951.44</c:v>
                </c:pt>
                <c:pt idx="222259">
                  <c:v>12494.46</c:v>
                </c:pt>
                <c:pt idx="222260">
                  <c:v>13314.18</c:v>
                </c:pt>
                <c:pt idx="222261">
                  <c:v>12395.46</c:v>
                </c:pt>
                <c:pt idx="222262">
                  <c:v>11150.39</c:v>
                </c:pt>
                <c:pt idx="222263">
                  <c:v>13031.48</c:v>
                </c:pt>
                <c:pt idx="222264">
                  <c:v>12053.03</c:v>
                </c:pt>
                <c:pt idx="222265">
                  <c:v>11576.45</c:v>
                </c:pt>
                <c:pt idx="222266">
                  <c:v>11036.56</c:v>
                </c:pt>
                <c:pt idx="222267">
                  <c:v>12424.64</c:v>
                </c:pt>
                <c:pt idx="222268">
                  <c:v>12239.83</c:v>
                </c:pt>
                <c:pt idx="222269">
                  <c:v>12853.65</c:v>
                </c:pt>
                <c:pt idx="222270">
                  <c:v>12858.41</c:v>
                </c:pt>
                <c:pt idx="222271">
                  <c:v>12691.66</c:v>
                </c:pt>
                <c:pt idx="222272">
                  <c:v>11052.26</c:v>
                </c:pt>
                <c:pt idx="222273">
                  <c:v>10888.21</c:v>
                </c:pt>
                <c:pt idx="222274">
                  <c:v>10355.99</c:v>
                </c:pt>
                <c:pt idx="222275">
                  <c:v>9833.2800000000007</c:v>
                </c:pt>
                <c:pt idx="222276">
                  <c:v>8357.56</c:v>
                </c:pt>
                <c:pt idx="222277">
                  <c:v>8884.85</c:v>
                </c:pt>
                <c:pt idx="222278">
                  <c:v>8871.26</c:v>
                </c:pt>
                <c:pt idx="222279">
                  <c:v>9323.07</c:v>
                </c:pt>
                <c:pt idx="222280">
                  <c:v>10054.620000000001</c:v>
                </c:pt>
                <c:pt idx="222281">
                  <c:v>7926.35</c:v>
                </c:pt>
                <c:pt idx="222282">
                  <c:v>8196.91</c:v>
                </c:pt>
                <c:pt idx="222283">
                  <c:v>8502.0400000000009</c:v>
                </c:pt>
                <c:pt idx="222284">
                  <c:v>7647.21</c:v>
                </c:pt>
                <c:pt idx="222285">
                  <c:v>8572.26</c:v>
                </c:pt>
                <c:pt idx="222286">
                  <c:v>11340.13</c:v>
                </c:pt>
                <c:pt idx="222287">
                  <c:v>9997.85</c:v>
                </c:pt>
                <c:pt idx="222288">
                  <c:v>8862.77</c:v>
                </c:pt>
                <c:pt idx="222289">
                  <c:v>8275.57</c:v>
                </c:pt>
                <c:pt idx="222290">
                  <c:v>11806.51</c:v>
                </c:pt>
                <c:pt idx="222291">
                  <c:v>10520.81</c:v>
                </c:pt>
                <c:pt idx="222292">
                  <c:v>11376.3</c:v>
                </c:pt>
                <c:pt idx="222293">
                  <c:v>10368.06</c:v>
                </c:pt>
                <c:pt idx="222294">
                  <c:v>11255.69</c:v>
                </c:pt>
                <c:pt idx="222295">
                  <c:v>12365.69</c:v>
                </c:pt>
                <c:pt idx="222296">
                  <c:v>11477.68</c:v>
                </c:pt>
                <c:pt idx="222297">
                  <c:v>13066.02</c:v>
                </c:pt>
                <c:pt idx="222298">
                  <c:v>12230.97</c:v>
                </c:pt>
                <c:pt idx="222299">
                  <c:v>12407.84</c:v>
                </c:pt>
                <c:pt idx="222300">
                  <c:v>11620.92</c:v>
                </c:pt>
                <c:pt idx="222301">
                  <c:v>10943.96</c:v>
                </c:pt>
                <c:pt idx="222302">
                  <c:v>10934.69</c:v>
                </c:pt>
                <c:pt idx="222303">
                  <c:v>12232.41</c:v>
                </c:pt>
                <c:pt idx="222304">
                  <c:v>11297.65</c:v>
                </c:pt>
                <c:pt idx="222305">
                  <c:v>12407.95</c:v>
                </c:pt>
                <c:pt idx="222306">
                  <c:v>11350.03</c:v>
                </c:pt>
                <c:pt idx="222307">
                  <c:v>11558.47</c:v>
                </c:pt>
                <c:pt idx="222308">
                  <c:v>11493.07</c:v>
                </c:pt>
                <c:pt idx="222309">
                  <c:v>12207.23</c:v>
                </c:pt>
                <c:pt idx="222310">
                  <c:v>12836.69</c:v>
                </c:pt>
                <c:pt idx="222311">
                  <c:v>12308.06</c:v>
                </c:pt>
                <c:pt idx="222312">
                  <c:v>12909.4</c:v>
                </c:pt>
                <c:pt idx="222313">
                  <c:v>13173.55</c:v>
                </c:pt>
                <c:pt idx="222314">
                  <c:v>12727.54</c:v>
                </c:pt>
                <c:pt idx="222315">
                  <c:v>13149.11</c:v>
                </c:pt>
                <c:pt idx="222316">
                  <c:v>12429.96</c:v>
                </c:pt>
                <c:pt idx="222317">
                  <c:v>13451.22</c:v>
                </c:pt>
                <c:pt idx="222318">
                  <c:v>14369.66</c:v>
                </c:pt>
                <c:pt idx="222319">
                  <c:v>13765.99</c:v>
                </c:pt>
                <c:pt idx="222320">
                  <c:v>13881.71</c:v>
                </c:pt>
                <c:pt idx="222321">
                  <c:v>13221.08</c:v>
                </c:pt>
                <c:pt idx="222322">
                  <c:v>13854.78</c:v>
                </c:pt>
                <c:pt idx="222323">
                  <c:v>15125.94</c:v>
                </c:pt>
                <c:pt idx="222324">
                  <c:v>13271.16</c:v>
                </c:pt>
                <c:pt idx="222325">
                  <c:v>11132.26</c:v>
                </c:pt>
                <c:pt idx="222326">
                  <c:v>9812.7199999999993</c:v>
                </c:pt>
                <c:pt idx="222327">
                  <c:v>11486.25</c:v>
                </c:pt>
                <c:pt idx="222328">
                  <c:v>10493.64</c:v>
                </c:pt>
                <c:pt idx="222329">
                  <c:v>10853.71</c:v>
                </c:pt>
                <c:pt idx="222330">
                  <c:v>10047.879999999999</c:v>
                </c:pt>
                <c:pt idx="222331">
                  <c:v>7530.79</c:v>
                </c:pt>
                <c:pt idx="222332">
                  <c:v>10654.49</c:v>
                </c:pt>
                <c:pt idx="222333">
                  <c:v>9137.5</c:v>
                </c:pt>
                <c:pt idx="222334">
                  <c:v>8915.5300000000007</c:v>
                </c:pt>
                <c:pt idx="222335">
                  <c:v>10134.34</c:v>
                </c:pt>
                <c:pt idx="222336">
                  <c:v>9968.08</c:v>
                </c:pt>
                <c:pt idx="222337">
                  <c:v>11299.96</c:v>
                </c:pt>
                <c:pt idx="222338">
                  <c:v>9960.0300000000007</c:v>
                </c:pt>
                <c:pt idx="222339">
                  <c:v>12012.98</c:v>
                </c:pt>
                <c:pt idx="222340">
                  <c:v>9540.34</c:v>
                </c:pt>
                <c:pt idx="222341">
                  <c:v>12049.9</c:v>
                </c:pt>
                <c:pt idx="222342">
                  <c:v>12984.94</c:v>
                </c:pt>
                <c:pt idx="222343">
                  <c:v>13378.72</c:v>
                </c:pt>
                <c:pt idx="222344">
                  <c:v>14075.78</c:v>
                </c:pt>
                <c:pt idx="222345">
                  <c:v>13564.97</c:v>
                </c:pt>
                <c:pt idx="222346">
                  <c:v>13369.42</c:v>
                </c:pt>
                <c:pt idx="222347">
                  <c:v>14057.31</c:v>
                </c:pt>
                <c:pt idx="222348">
                  <c:v>13850</c:v>
                </c:pt>
                <c:pt idx="222349">
                  <c:v>11820.12</c:v>
                </c:pt>
                <c:pt idx="222350">
                  <c:v>11679.29</c:v>
                </c:pt>
                <c:pt idx="222351">
                  <c:v>12649.73</c:v>
                </c:pt>
                <c:pt idx="222352">
                  <c:v>13006.77</c:v>
                </c:pt>
                <c:pt idx="222353">
                  <c:v>11921.09</c:v>
                </c:pt>
                <c:pt idx="222354">
                  <c:v>13494.87</c:v>
                </c:pt>
                <c:pt idx="222355">
                  <c:v>12435.14</c:v>
                </c:pt>
                <c:pt idx="222356">
                  <c:v>11882.98</c:v>
                </c:pt>
                <c:pt idx="222357">
                  <c:v>13139.5</c:v>
                </c:pt>
                <c:pt idx="222358">
                  <c:v>12679.07</c:v>
                </c:pt>
                <c:pt idx="222359">
                  <c:v>12084.05</c:v>
                </c:pt>
                <c:pt idx="222360">
                  <c:v>12648.97</c:v>
                </c:pt>
                <c:pt idx="222361">
                  <c:v>12832.39</c:v>
                </c:pt>
                <c:pt idx="222362">
                  <c:v>11608.25</c:v>
                </c:pt>
                <c:pt idx="222363">
                  <c:v>13417.73</c:v>
                </c:pt>
                <c:pt idx="222364">
                  <c:v>13478</c:v>
                </c:pt>
                <c:pt idx="222365">
                  <c:v>13183.23</c:v>
                </c:pt>
                <c:pt idx="222366">
                  <c:v>12428.38</c:v>
                </c:pt>
                <c:pt idx="222367">
                  <c:v>13110.53</c:v>
                </c:pt>
                <c:pt idx="222368">
                  <c:v>12198.01</c:v>
                </c:pt>
                <c:pt idx="222369">
                  <c:v>13250.01</c:v>
                </c:pt>
                <c:pt idx="222370">
                  <c:v>13589.86</c:v>
                </c:pt>
                <c:pt idx="222371">
                  <c:v>13968.78</c:v>
                </c:pt>
                <c:pt idx="222372">
                  <c:v>14343.19</c:v>
                </c:pt>
                <c:pt idx="222373">
                  <c:v>12911.64</c:v>
                </c:pt>
                <c:pt idx="222374">
                  <c:v>12043.19</c:v>
                </c:pt>
                <c:pt idx="222375">
                  <c:v>10543.74</c:v>
                </c:pt>
                <c:pt idx="222376">
                  <c:v>11044.23</c:v>
                </c:pt>
                <c:pt idx="222377">
                  <c:v>8048.84</c:v>
                </c:pt>
                <c:pt idx="222378">
                  <c:v>9471.44</c:v>
                </c:pt>
                <c:pt idx="222379">
                  <c:v>8423.73</c:v>
                </c:pt>
                <c:pt idx="222380">
                  <c:v>9711.4500000000007</c:v>
                </c:pt>
                <c:pt idx="222381">
                  <c:v>9689.9</c:v>
                </c:pt>
                <c:pt idx="222382">
                  <c:v>8252.1299999999992</c:v>
                </c:pt>
                <c:pt idx="222383">
                  <c:v>9448.83</c:v>
                </c:pt>
                <c:pt idx="222384">
                  <c:v>7020.92</c:v>
                </c:pt>
                <c:pt idx="222385">
                  <c:v>7451.43</c:v>
                </c:pt>
                <c:pt idx="222386">
                  <c:v>8379.5499999999993</c:v>
                </c:pt>
                <c:pt idx="222387">
                  <c:v>9011.3799999999992</c:v>
                </c:pt>
                <c:pt idx="222388">
                  <c:v>8288.34</c:v>
                </c:pt>
                <c:pt idx="222389">
                  <c:v>8778.65</c:v>
                </c:pt>
                <c:pt idx="222390">
                  <c:v>7235.58</c:v>
                </c:pt>
                <c:pt idx="222391">
                  <c:v>6628.9</c:v>
                </c:pt>
                <c:pt idx="222392">
                  <c:v>7104.11</c:v>
                </c:pt>
                <c:pt idx="222393">
                  <c:v>9556.9500000000007</c:v>
                </c:pt>
                <c:pt idx="222394">
                  <c:v>11450.95</c:v>
                </c:pt>
                <c:pt idx="222395">
                  <c:v>9365.15</c:v>
                </c:pt>
                <c:pt idx="222396">
                  <c:v>8347.89</c:v>
                </c:pt>
                <c:pt idx="222397">
                  <c:v>7004.86</c:v>
                </c:pt>
                <c:pt idx="222398">
                  <c:v>8051.76</c:v>
                </c:pt>
                <c:pt idx="222399">
                  <c:v>8937.76</c:v>
                </c:pt>
                <c:pt idx="222400">
                  <c:v>8948.6299999999992</c:v>
                </c:pt>
                <c:pt idx="222401">
                  <c:v>8242.2099999999991</c:v>
                </c:pt>
                <c:pt idx="222402">
                  <c:v>7454.11</c:v>
                </c:pt>
                <c:pt idx="222403">
                  <c:v>8397.51</c:v>
                </c:pt>
                <c:pt idx="222404">
                  <c:v>8294.77</c:v>
                </c:pt>
                <c:pt idx="222405">
                  <c:v>7340.73</c:v>
                </c:pt>
                <c:pt idx="222406">
                  <c:v>8872.57</c:v>
                </c:pt>
                <c:pt idx="222407">
                  <c:v>8726.8700000000008</c:v>
                </c:pt>
                <c:pt idx="222408">
                  <c:v>8147.09</c:v>
                </c:pt>
                <c:pt idx="222409">
                  <c:v>8488.2800000000007</c:v>
                </c:pt>
                <c:pt idx="222410">
                  <c:v>9988.9500000000007</c:v>
                </c:pt>
                <c:pt idx="222411">
                  <c:v>9539.23</c:v>
                </c:pt>
                <c:pt idx="222412">
                  <c:v>10121.219999999999</c:v>
                </c:pt>
                <c:pt idx="222413">
                  <c:v>10936.07</c:v>
                </c:pt>
                <c:pt idx="222414">
                  <c:v>9471.33</c:v>
                </c:pt>
                <c:pt idx="222415">
                  <c:v>11669.1</c:v>
                </c:pt>
                <c:pt idx="222416">
                  <c:v>11564.89</c:v>
                </c:pt>
                <c:pt idx="222417">
                  <c:v>17351.87</c:v>
                </c:pt>
                <c:pt idx="222418">
                  <c:v>14970.25</c:v>
                </c:pt>
                <c:pt idx="222419">
                  <c:v>17192.03</c:v>
                </c:pt>
                <c:pt idx="222420">
                  <c:v>21562.79</c:v>
                </c:pt>
                <c:pt idx="222421">
                  <c:v>27356.3</c:v>
                </c:pt>
                <c:pt idx="222422">
                  <c:v>7555.29</c:v>
                </c:pt>
                <c:pt idx="222423">
                  <c:v>7675.86</c:v>
                </c:pt>
                <c:pt idx="222424">
                  <c:v>7170.87</c:v>
                </c:pt>
                <c:pt idx="222425">
                  <c:v>8351.15</c:v>
                </c:pt>
                <c:pt idx="222426">
                  <c:v>8733.7900000000009</c:v>
                </c:pt>
                <c:pt idx="222427">
                  <c:v>8541.17</c:v>
                </c:pt>
                <c:pt idx="222428">
                  <c:v>8765.51</c:v>
                </c:pt>
                <c:pt idx="222429">
                  <c:v>10173.129999999999</c:v>
                </c:pt>
                <c:pt idx="222430">
                  <c:v>9178.5300000000007</c:v>
                </c:pt>
                <c:pt idx="222431">
                  <c:v>8841.99</c:v>
                </c:pt>
                <c:pt idx="222432">
                  <c:v>5729.92</c:v>
                </c:pt>
                <c:pt idx="222433">
                  <c:v>7937.5</c:v>
                </c:pt>
                <c:pt idx="222434">
                  <c:v>7128.05</c:v>
                </c:pt>
                <c:pt idx="222435">
                  <c:v>7261.56</c:v>
                </c:pt>
                <c:pt idx="222436">
                  <c:v>6422.54</c:v>
                </c:pt>
                <c:pt idx="222437">
                  <c:v>6982.04</c:v>
                </c:pt>
                <c:pt idx="222438">
                  <c:v>9192.56</c:v>
                </c:pt>
                <c:pt idx="222439">
                  <c:v>6463.29</c:v>
                </c:pt>
                <c:pt idx="222440">
                  <c:v>6157.5</c:v>
                </c:pt>
                <c:pt idx="222441">
                  <c:v>6850.11</c:v>
                </c:pt>
                <c:pt idx="222442">
                  <c:v>6213.04</c:v>
                </c:pt>
                <c:pt idx="222443">
                  <c:v>5667.4</c:v>
                </c:pt>
                <c:pt idx="222444">
                  <c:v>5858.43</c:v>
                </c:pt>
                <c:pt idx="222445">
                  <c:v>6493.98</c:v>
                </c:pt>
                <c:pt idx="222446">
                  <c:v>7229.66</c:v>
                </c:pt>
                <c:pt idx="222447">
                  <c:v>7422.68</c:v>
                </c:pt>
                <c:pt idx="222448">
                  <c:v>7978.87</c:v>
                </c:pt>
                <c:pt idx="222449">
                  <c:v>6625.64</c:v>
                </c:pt>
                <c:pt idx="222450">
                  <c:v>6851.5</c:v>
                </c:pt>
                <c:pt idx="222451">
                  <c:v>6611.86</c:v>
                </c:pt>
                <c:pt idx="222452">
                  <c:v>5952.85</c:v>
                </c:pt>
                <c:pt idx="222453">
                  <c:v>6838.61</c:v>
                </c:pt>
                <c:pt idx="222454">
                  <c:v>6797.5</c:v>
                </c:pt>
                <c:pt idx="222455">
                  <c:v>6593.79</c:v>
                </c:pt>
                <c:pt idx="222456">
                  <c:v>7011.61</c:v>
                </c:pt>
                <c:pt idx="222457">
                  <c:v>5986.83</c:v>
                </c:pt>
                <c:pt idx="222458">
                  <c:v>7092.45</c:v>
                </c:pt>
                <c:pt idx="222459">
                  <c:v>6527.16</c:v>
                </c:pt>
                <c:pt idx="222460">
                  <c:v>7518.28</c:v>
                </c:pt>
                <c:pt idx="222461">
                  <c:v>8271.5</c:v>
                </c:pt>
                <c:pt idx="222462">
                  <c:v>8172.72</c:v>
                </c:pt>
                <c:pt idx="222463">
                  <c:v>7235.47</c:v>
                </c:pt>
                <c:pt idx="222464">
                  <c:v>8750.3799999999992</c:v>
                </c:pt>
                <c:pt idx="222465">
                  <c:v>10211.209999999999</c:v>
                </c:pt>
                <c:pt idx="222466">
                  <c:v>7314.82</c:v>
                </c:pt>
                <c:pt idx="222467">
                  <c:v>9159.08</c:v>
                </c:pt>
                <c:pt idx="222468">
                  <c:v>10385.52</c:v>
                </c:pt>
                <c:pt idx="222469">
                  <c:v>15404.44</c:v>
                </c:pt>
                <c:pt idx="222470">
                  <c:v>13254.91</c:v>
                </c:pt>
                <c:pt idx="222471">
                  <c:v>17894.330000000002</c:v>
                </c:pt>
                <c:pt idx="222472">
                  <c:v>19173.330000000002</c:v>
                </c:pt>
                <c:pt idx="222473">
                  <c:v>22041.37</c:v>
                </c:pt>
                <c:pt idx="222474">
                  <c:v>7055.84</c:v>
                </c:pt>
                <c:pt idx="222475">
                  <c:v>6234.82</c:v>
                </c:pt>
                <c:pt idx="222476">
                  <c:v>6044.89</c:v>
                </c:pt>
                <c:pt idx="222477">
                  <c:v>6935.37</c:v>
                </c:pt>
                <c:pt idx="222478">
                  <c:v>6061.57</c:v>
                </c:pt>
                <c:pt idx="222479">
                  <c:v>7661.7</c:v>
                </c:pt>
                <c:pt idx="222480">
                  <c:v>8961.11</c:v>
                </c:pt>
                <c:pt idx="222481">
                  <c:v>7802.04</c:v>
                </c:pt>
                <c:pt idx="222482">
                  <c:v>7495.29</c:v>
                </c:pt>
                <c:pt idx="222483">
                  <c:v>7240.47</c:v>
                </c:pt>
                <c:pt idx="222484">
                  <c:v>7418.63</c:v>
                </c:pt>
                <c:pt idx="222485">
                  <c:v>7348.54</c:v>
                </c:pt>
                <c:pt idx="222486">
                  <c:v>5529.34</c:v>
                </c:pt>
                <c:pt idx="222487">
                  <c:v>6110.93</c:v>
                </c:pt>
                <c:pt idx="222488">
                  <c:v>8293.77</c:v>
                </c:pt>
                <c:pt idx="222489">
                  <c:v>6125.85</c:v>
                </c:pt>
                <c:pt idx="222490">
                  <c:v>6322.86</c:v>
                </c:pt>
                <c:pt idx="222491">
                  <c:v>6294.66</c:v>
                </c:pt>
                <c:pt idx="222492">
                  <c:v>6887.9</c:v>
                </c:pt>
                <c:pt idx="222493">
                  <c:v>6387.32</c:v>
                </c:pt>
                <c:pt idx="222494">
                  <c:v>5536.29</c:v>
                </c:pt>
                <c:pt idx="222495">
                  <c:v>5038.8</c:v>
                </c:pt>
                <c:pt idx="222496">
                  <c:v>6355.75</c:v>
                </c:pt>
                <c:pt idx="222497">
                  <c:v>7216.86</c:v>
                </c:pt>
                <c:pt idx="222498">
                  <c:v>6916.39</c:v>
                </c:pt>
                <c:pt idx="222499">
                  <c:v>6899.14</c:v>
                </c:pt>
                <c:pt idx="222500">
                  <c:v>7537.48</c:v>
                </c:pt>
                <c:pt idx="222501">
                  <c:v>7083.34</c:v>
                </c:pt>
                <c:pt idx="222502">
                  <c:v>7474.19</c:v>
                </c:pt>
                <c:pt idx="222503">
                  <c:v>7196.55</c:v>
                </c:pt>
                <c:pt idx="222504">
                  <c:v>6945.28</c:v>
                </c:pt>
                <c:pt idx="222505">
                  <c:v>7557.8</c:v>
                </c:pt>
                <c:pt idx="222506">
                  <c:v>6672.29</c:v>
                </c:pt>
                <c:pt idx="222507">
                  <c:v>7841.06</c:v>
                </c:pt>
                <c:pt idx="222508">
                  <c:v>6965.41</c:v>
                </c:pt>
                <c:pt idx="222509">
                  <c:v>7009.43</c:v>
                </c:pt>
                <c:pt idx="222510">
                  <c:v>6825.64</c:v>
                </c:pt>
                <c:pt idx="222511">
                  <c:v>6784.46</c:v>
                </c:pt>
                <c:pt idx="222512">
                  <c:v>7196.56</c:v>
                </c:pt>
                <c:pt idx="222513">
                  <c:v>7732.15</c:v>
                </c:pt>
                <c:pt idx="222514">
                  <c:v>7414.99</c:v>
                </c:pt>
                <c:pt idx="222515">
                  <c:v>7122.6</c:v>
                </c:pt>
                <c:pt idx="222516">
                  <c:v>7873.36</c:v>
                </c:pt>
                <c:pt idx="222517">
                  <c:v>8549.65</c:v>
                </c:pt>
                <c:pt idx="222518">
                  <c:v>6.5</c:v>
                </c:pt>
                <c:pt idx="222519">
                  <c:v>86.87</c:v>
                </c:pt>
                <c:pt idx="222520">
                  <c:v>24.94</c:v>
                </c:pt>
                <c:pt idx="222521">
                  <c:v>62.82</c:v>
                </c:pt>
                <c:pt idx="222522">
                  <c:v>14.97</c:v>
                </c:pt>
                <c:pt idx="222523">
                  <c:v>33.47</c:v>
                </c:pt>
                <c:pt idx="222524">
                  <c:v>56.85</c:v>
                </c:pt>
                <c:pt idx="222525">
                  <c:v>46.64</c:v>
                </c:pt>
                <c:pt idx="222526">
                  <c:v>69.11</c:v>
                </c:pt>
                <c:pt idx="222527">
                  <c:v>41.88</c:v>
                </c:pt>
                <c:pt idx="222528">
                  <c:v>9.9700000000000006</c:v>
                </c:pt>
                <c:pt idx="222529">
                  <c:v>20.94</c:v>
                </c:pt>
                <c:pt idx="222530">
                  <c:v>104.7</c:v>
                </c:pt>
                <c:pt idx="222531">
                  <c:v>31.41</c:v>
                </c:pt>
                <c:pt idx="222532">
                  <c:v>41.88</c:v>
                </c:pt>
                <c:pt idx="222533">
                  <c:v>10.47</c:v>
                </c:pt>
                <c:pt idx="222534">
                  <c:v>31.41</c:v>
                </c:pt>
                <c:pt idx="222535">
                  <c:v>20.94</c:v>
                </c:pt>
                <c:pt idx="222536">
                  <c:v>52.35</c:v>
                </c:pt>
                <c:pt idx="222537">
                  <c:v>20.94</c:v>
                </c:pt>
                <c:pt idx="222538">
                  <c:v>73.290000000000006</c:v>
                </c:pt>
                <c:pt idx="222539">
                  <c:v>20.440000000000001</c:v>
                </c:pt>
                <c:pt idx="222540">
                  <c:v>105.2</c:v>
                </c:pt>
                <c:pt idx="222541">
                  <c:v>113.68</c:v>
                </c:pt>
                <c:pt idx="222542">
                  <c:v>31.41</c:v>
                </c:pt>
                <c:pt idx="222543">
                  <c:v>31.41</c:v>
                </c:pt>
                <c:pt idx="222544">
                  <c:v>41.88</c:v>
                </c:pt>
                <c:pt idx="222545">
                  <c:v>71.33</c:v>
                </c:pt>
                <c:pt idx="222546">
                  <c:v>19.96</c:v>
                </c:pt>
                <c:pt idx="222547">
                  <c:v>19.940000000000001</c:v>
                </c:pt>
                <c:pt idx="222548">
                  <c:v>63</c:v>
                </c:pt>
                <c:pt idx="222549">
                  <c:v>20.94</c:v>
                </c:pt>
                <c:pt idx="222550">
                  <c:v>31.41</c:v>
                </c:pt>
                <c:pt idx="222551">
                  <c:v>51.35</c:v>
                </c:pt>
                <c:pt idx="222552">
                  <c:v>68.290000000000006</c:v>
                </c:pt>
                <c:pt idx="222553">
                  <c:v>10.47</c:v>
                </c:pt>
                <c:pt idx="222554">
                  <c:v>31.41</c:v>
                </c:pt>
                <c:pt idx="222555">
                  <c:v>36.85</c:v>
                </c:pt>
                <c:pt idx="222556">
                  <c:v>62.32</c:v>
                </c:pt>
                <c:pt idx="222557">
                  <c:v>36.880000000000003</c:v>
                </c:pt>
                <c:pt idx="222558">
                  <c:v>48</c:v>
                </c:pt>
                <c:pt idx="222559">
                  <c:v>54.88</c:v>
                </c:pt>
                <c:pt idx="222560">
                  <c:v>20.94</c:v>
                </c:pt>
                <c:pt idx="222561">
                  <c:v>20.94</c:v>
                </c:pt>
                <c:pt idx="222562">
                  <c:v>79.23</c:v>
                </c:pt>
                <c:pt idx="222563">
                  <c:v>52.35</c:v>
                </c:pt>
                <c:pt idx="222564">
                  <c:v>20.94</c:v>
                </c:pt>
                <c:pt idx="222565">
                  <c:v>15.94</c:v>
                </c:pt>
                <c:pt idx="222566">
                  <c:v>31.41</c:v>
                </c:pt>
                <c:pt idx="222567">
                  <c:v>47.35</c:v>
                </c:pt>
                <c:pt idx="222568">
                  <c:v>36.880000000000003</c:v>
                </c:pt>
                <c:pt idx="222569">
                  <c:v>10.47</c:v>
                </c:pt>
                <c:pt idx="222570">
                  <c:v>41.88</c:v>
                </c:pt>
                <c:pt idx="222571">
                  <c:v>62.82</c:v>
                </c:pt>
                <c:pt idx="222572">
                  <c:v>26.38</c:v>
                </c:pt>
                <c:pt idx="222573">
                  <c:v>10.47</c:v>
                </c:pt>
                <c:pt idx="222574">
                  <c:v>94.23</c:v>
                </c:pt>
                <c:pt idx="222575">
                  <c:v>41.88</c:v>
                </c:pt>
                <c:pt idx="222576">
                  <c:v>115.17</c:v>
                </c:pt>
                <c:pt idx="222577">
                  <c:v>52.35</c:v>
                </c:pt>
                <c:pt idx="222578">
                  <c:v>73.290000000000006</c:v>
                </c:pt>
                <c:pt idx="222579">
                  <c:v>20.94</c:v>
                </c:pt>
                <c:pt idx="222580">
                  <c:v>41.88</c:v>
                </c:pt>
                <c:pt idx="222581">
                  <c:v>94.23</c:v>
                </c:pt>
                <c:pt idx="222582">
                  <c:v>52.35</c:v>
                </c:pt>
                <c:pt idx="222583">
                  <c:v>20.94</c:v>
                </c:pt>
                <c:pt idx="222584">
                  <c:v>10.47</c:v>
                </c:pt>
                <c:pt idx="222585">
                  <c:v>22.44</c:v>
                </c:pt>
                <c:pt idx="222586">
                  <c:v>23.94</c:v>
                </c:pt>
                <c:pt idx="222587">
                  <c:v>35.909999999999997</c:v>
                </c:pt>
                <c:pt idx="222588">
                  <c:v>35.909999999999997</c:v>
                </c:pt>
                <c:pt idx="222589">
                  <c:v>11.97</c:v>
                </c:pt>
                <c:pt idx="222590">
                  <c:v>23.94</c:v>
                </c:pt>
                <c:pt idx="222591">
                  <c:v>23.94</c:v>
                </c:pt>
                <c:pt idx="222592">
                  <c:v>11.97</c:v>
                </c:pt>
                <c:pt idx="222593">
                  <c:v>11.97</c:v>
                </c:pt>
                <c:pt idx="222594">
                  <c:v>23.94</c:v>
                </c:pt>
                <c:pt idx="222595">
                  <c:v>35.909999999999997</c:v>
                </c:pt>
                <c:pt idx="222596">
                  <c:v>11.97</c:v>
                </c:pt>
                <c:pt idx="222597">
                  <c:v>23.94</c:v>
                </c:pt>
                <c:pt idx="222598">
                  <c:v>9.9700000000000006</c:v>
                </c:pt>
                <c:pt idx="222599">
                  <c:v>11.97</c:v>
                </c:pt>
                <c:pt idx="222600">
                  <c:v>83.79</c:v>
                </c:pt>
                <c:pt idx="222601">
                  <c:v>59.85</c:v>
                </c:pt>
                <c:pt idx="222602">
                  <c:v>35.909999999999997</c:v>
                </c:pt>
                <c:pt idx="222603">
                  <c:v>33.909999999999997</c:v>
                </c:pt>
                <c:pt idx="222604">
                  <c:v>71.790000000000006</c:v>
                </c:pt>
                <c:pt idx="222605">
                  <c:v>23.94</c:v>
                </c:pt>
                <c:pt idx="222606">
                  <c:v>23.94</c:v>
                </c:pt>
                <c:pt idx="222607">
                  <c:v>35.909999999999997</c:v>
                </c:pt>
                <c:pt idx="222608">
                  <c:v>11.97</c:v>
                </c:pt>
                <c:pt idx="222609">
                  <c:v>59.85</c:v>
                </c:pt>
                <c:pt idx="222610">
                  <c:v>22.44</c:v>
                </c:pt>
                <c:pt idx="222611">
                  <c:v>70.260000000000005</c:v>
                </c:pt>
                <c:pt idx="222612">
                  <c:v>71.819999999999993</c:v>
                </c:pt>
                <c:pt idx="222613">
                  <c:v>35.909999999999997</c:v>
                </c:pt>
                <c:pt idx="222614">
                  <c:v>71.819999999999993</c:v>
                </c:pt>
                <c:pt idx="222615">
                  <c:v>11.97</c:v>
                </c:pt>
                <c:pt idx="222616">
                  <c:v>35.909999999999997</c:v>
                </c:pt>
                <c:pt idx="222617">
                  <c:v>23.94</c:v>
                </c:pt>
                <c:pt idx="222618">
                  <c:v>119.7</c:v>
                </c:pt>
                <c:pt idx="222619">
                  <c:v>59.85</c:v>
                </c:pt>
                <c:pt idx="222620">
                  <c:v>47.88</c:v>
                </c:pt>
                <c:pt idx="222621">
                  <c:v>11.97</c:v>
                </c:pt>
                <c:pt idx="222622">
                  <c:v>47.88</c:v>
                </c:pt>
                <c:pt idx="222623">
                  <c:v>35.909999999999997</c:v>
                </c:pt>
                <c:pt idx="222624">
                  <c:v>35.909999999999997</c:v>
                </c:pt>
                <c:pt idx="222625">
                  <c:v>35.909999999999997</c:v>
                </c:pt>
                <c:pt idx="222626">
                  <c:v>23.94</c:v>
                </c:pt>
                <c:pt idx="222627">
                  <c:v>35.909999999999997</c:v>
                </c:pt>
                <c:pt idx="222628">
                  <c:v>59.85</c:v>
                </c:pt>
                <c:pt idx="222629">
                  <c:v>23.94</c:v>
                </c:pt>
                <c:pt idx="222630">
                  <c:v>10.47</c:v>
                </c:pt>
                <c:pt idx="222631">
                  <c:v>10.47</c:v>
                </c:pt>
                <c:pt idx="222632">
                  <c:v>10.47</c:v>
                </c:pt>
                <c:pt idx="222633">
                  <c:v>35019.300000000003</c:v>
                </c:pt>
                <c:pt idx="222634">
                  <c:v>34803.69</c:v>
                </c:pt>
                <c:pt idx="222635">
                  <c:v>34472.15</c:v>
                </c:pt>
                <c:pt idx="222636">
                  <c:v>33483.33</c:v>
                </c:pt>
                <c:pt idx="222637">
                  <c:v>37653.410000000003</c:v>
                </c:pt>
                <c:pt idx="222638">
                  <c:v>35703.17</c:v>
                </c:pt>
                <c:pt idx="222639">
                  <c:v>33103.11</c:v>
                </c:pt>
                <c:pt idx="222640">
                  <c:v>32738.080000000002</c:v>
                </c:pt>
                <c:pt idx="222641">
                  <c:v>36920.94</c:v>
                </c:pt>
                <c:pt idx="222642">
                  <c:v>33949.49</c:v>
                </c:pt>
                <c:pt idx="222643">
                  <c:v>35535.85</c:v>
                </c:pt>
                <c:pt idx="222644">
                  <c:v>36197.39</c:v>
                </c:pt>
                <c:pt idx="222645">
                  <c:v>32613.97</c:v>
                </c:pt>
                <c:pt idx="222646">
                  <c:v>33802.050000000003</c:v>
                </c:pt>
                <c:pt idx="222647">
                  <c:v>33953.71</c:v>
                </c:pt>
                <c:pt idx="222648">
                  <c:v>35622.620000000003</c:v>
                </c:pt>
                <c:pt idx="222649">
                  <c:v>44801.23</c:v>
                </c:pt>
                <c:pt idx="222650">
                  <c:v>39038.15</c:v>
                </c:pt>
                <c:pt idx="222651">
                  <c:v>38626.74</c:v>
                </c:pt>
                <c:pt idx="222652">
                  <c:v>37805.54</c:v>
                </c:pt>
                <c:pt idx="222653">
                  <c:v>39196.86</c:v>
                </c:pt>
                <c:pt idx="222654">
                  <c:v>39903.79</c:v>
                </c:pt>
                <c:pt idx="222655">
                  <c:v>38237.279999999999</c:v>
                </c:pt>
                <c:pt idx="222656">
                  <c:v>38223.72</c:v>
                </c:pt>
                <c:pt idx="222657">
                  <c:v>35823.81</c:v>
                </c:pt>
                <c:pt idx="222658">
                  <c:v>32790.910000000003</c:v>
                </c:pt>
                <c:pt idx="222659">
                  <c:v>33362.129999999997</c:v>
                </c:pt>
                <c:pt idx="222660">
                  <c:v>33803.360000000001</c:v>
                </c:pt>
                <c:pt idx="222661">
                  <c:v>35367.21</c:v>
                </c:pt>
                <c:pt idx="222662">
                  <c:v>40813.69</c:v>
                </c:pt>
                <c:pt idx="222663">
                  <c:v>34188.49</c:v>
                </c:pt>
                <c:pt idx="222664">
                  <c:v>32530.78</c:v>
                </c:pt>
                <c:pt idx="222665">
                  <c:v>30058.639999999999</c:v>
                </c:pt>
                <c:pt idx="222666">
                  <c:v>28800.02</c:v>
                </c:pt>
                <c:pt idx="222667">
                  <c:v>26631.85</c:v>
                </c:pt>
                <c:pt idx="222668">
                  <c:v>29722.69</c:v>
                </c:pt>
                <c:pt idx="222669">
                  <c:v>29960.68</c:v>
                </c:pt>
                <c:pt idx="222670">
                  <c:v>26428.1</c:v>
                </c:pt>
                <c:pt idx="222671">
                  <c:v>30437.47</c:v>
                </c:pt>
                <c:pt idx="222672">
                  <c:v>28866.01</c:v>
                </c:pt>
                <c:pt idx="222673">
                  <c:v>34080.15</c:v>
                </c:pt>
                <c:pt idx="222674">
                  <c:v>33691.53</c:v>
                </c:pt>
                <c:pt idx="222675">
                  <c:v>34326.839999999997</c:v>
                </c:pt>
                <c:pt idx="222676">
                  <c:v>40410.5</c:v>
                </c:pt>
                <c:pt idx="222677">
                  <c:v>42476.05</c:v>
                </c:pt>
                <c:pt idx="222678">
                  <c:v>52787.71</c:v>
                </c:pt>
                <c:pt idx="222679">
                  <c:v>81471.05</c:v>
                </c:pt>
                <c:pt idx="222680">
                  <c:v>36833.74</c:v>
                </c:pt>
                <c:pt idx="222681">
                  <c:v>29605.759999999998</c:v>
                </c:pt>
                <c:pt idx="222682">
                  <c:v>26854.7</c:v>
                </c:pt>
                <c:pt idx="222683">
                  <c:v>31557.58</c:v>
                </c:pt>
                <c:pt idx="222684">
                  <c:v>30162.81</c:v>
                </c:pt>
                <c:pt idx="222685">
                  <c:v>28939.97</c:v>
                </c:pt>
                <c:pt idx="222686">
                  <c:v>33563.370000000003</c:v>
                </c:pt>
                <c:pt idx="222687">
                  <c:v>35136.43</c:v>
                </c:pt>
                <c:pt idx="222688">
                  <c:v>34152.449999999997</c:v>
                </c:pt>
                <c:pt idx="222689">
                  <c:v>35997.760000000002</c:v>
                </c:pt>
                <c:pt idx="222690">
                  <c:v>28630.33</c:v>
                </c:pt>
                <c:pt idx="222691">
                  <c:v>35055.46</c:v>
                </c:pt>
                <c:pt idx="222692">
                  <c:v>33332.44</c:v>
                </c:pt>
                <c:pt idx="222693">
                  <c:v>33284.400000000001</c:v>
                </c:pt>
                <c:pt idx="222694">
                  <c:v>32433.63</c:v>
                </c:pt>
                <c:pt idx="222695">
                  <c:v>34559.57</c:v>
                </c:pt>
                <c:pt idx="222696">
                  <c:v>35470.54</c:v>
                </c:pt>
                <c:pt idx="222697">
                  <c:v>31595.35</c:v>
                </c:pt>
                <c:pt idx="222698">
                  <c:v>35590.639999999999</c:v>
                </c:pt>
                <c:pt idx="222699">
                  <c:v>36202.089999999997</c:v>
                </c:pt>
                <c:pt idx="222700">
                  <c:v>36867.57</c:v>
                </c:pt>
                <c:pt idx="222701">
                  <c:v>38378.18</c:v>
                </c:pt>
                <c:pt idx="222702">
                  <c:v>40692.22</c:v>
                </c:pt>
                <c:pt idx="222703">
                  <c:v>40587.17</c:v>
                </c:pt>
                <c:pt idx="222704">
                  <c:v>39337.9</c:v>
                </c:pt>
                <c:pt idx="222705">
                  <c:v>40789.269999999997</c:v>
                </c:pt>
                <c:pt idx="222706">
                  <c:v>38455.89</c:v>
                </c:pt>
                <c:pt idx="222707">
                  <c:v>34747.660000000003</c:v>
                </c:pt>
                <c:pt idx="222708">
                  <c:v>36156.019999999997</c:v>
                </c:pt>
                <c:pt idx="222709">
                  <c:v>34884.49</c:v>
                </c:pt>
                <c:pt idx="222710">
                  <c:v>35168.639999999999</c:v>
                </c:pt>
                <c:pt idx="222711">
                  <c:v>33829.71</c:v>
                </c:pt>
                <c:pt idx="222712">
                  <c:v>35073.32</c:v>
                </c:pt>
                <c:pt idx="222713">
                  <c:v>37578.519999999997</c:v>
                </c:pt>
                <c:pt idx="222714">
                  <c:v>41413.69</c:v>
                </c:pt>
                <c:pt idx="222715">
                  <c:v>32630.41</c:v>
                </c:pt>
                <c:pt idx="222716">
                  <c:v>35187.370000000003</c:v>
                </c:pt>
                <c:pt idx="222717">
                  <c:v>29072.47</c:v>
                </c:pt>
                <c:pt idx="222718">
                  <c:v>30771.05</c:v>
                </c:pt>
                <c:pt idx="222719">
                  <c:v>29807.759999999998</c:v>
                </c:pt>
                <c:pt idx="222720">
                  <c:v>32212.48</c:v>
                </c:pt>
                <c:pt idx="222721">
                  <c:v>30800.22</c:v>
                </c:pt>
                <c:pt idx="222722">
                  <c:v>34796.65</c:v>
                </c:pt>
                <c:pt idx="222723">
                  <c:v>34081.17</c:v>
                </c:pt>
                <c:pt idx="222724">
                  <c:v>31999.22</c:v>
                </c:pt>
                <c:pt idx="222725">
                  <c:v>35631.089999999997</c:v>
                </c:pt>
                <c:pt idx="222726">
                  <c:v>33597.01</c:v>
                </c:pt>
                <c:pt idx="222727">
                  <c:v>40430.83</c:v>
                </c:pt>
                <c:pt idx="222728">
                  <c:v>40206.83</c:v>
                </c:pt>
                <c:pt idx="222729">
                  <c:v>49060.55</c:v>
                </c:pt>
                <c:pt idx="222730">
                  <c:v>60539.85</c:v>
                </c:pt>
                <c:pt idx="222731">
                  <c:v>77938.64</c:v>
                </c:pt>
                <c:pt idx="222732">
                  <c:v>34440.800000000003</c:v>
                </c:pt>
                <c:pt idx="222733">
                  <c:v>29099.74</c:v>
                </c:pt>
                <c:pt idx="222734">
                  <c:v>29020.35</c:v>
                </c:pt>
                <c:pt idx="222735">
                  <c:v>32063.4</c:v>
                </c:pt>
                <c:pt idx="222736">
                  <c:v>30307.279999999999</c:v>
                </c:pt>
                <c:pt idx="222737">
                  <c:v>33074.980000000003</c:v>
                </c:pt>
                <c:pt idx="222738">
                  <c:v>34746.21</c:v>
                </c:pt>
                <c:pt idx="222739">
                  <c:v>34969.83</c:v>
                </c:pt>
                <c:pt idx="222740">
                  <c:v>38216.61</c:v>
                </c:pt>
                <c:pt idx="222741">
                  <c:v>34310.339999999997</c:v>
                </c:pt>
                <c:pt idx="222742">
                  <c:v>37214.160000000003</c:v>
                </c:pt>
                <c:pt idx="222743">
                  <c:v>34175.370000000003</c:v>
                </c:pt>
                <c:pt idx="222744">
                  <c:v>34685.57</c:v>
                </c:pt>
                <c:pt idx="222745">
                  <c:v>31950.53</c:v>
                </c:pt>
                <c:pt idx="222746">
                  <c:v>37536.15</c:v>
                </c:pt>
                <c:pt idx="222747">
                  <c:v>34492.769999999997</c:v>
                </c:pt>
                <c:pt idx="222748">
                  <c:v>40723.89</c:v>
                </c:pt>
                <c:pt idx="222749">
                  <c:v>34543.919999999998</c:v>
                </c:pt>
                <c:pt idx="222750">
                  <c:v>33937.980000000003</c:v>
                </c:pt>
                <c:pt idx="222751">
                  <c:v>36604.47</c:v>
                </c:pt>
                <c:pt idx="222752">
                  <c:v>36255.980000000003</c:v>
                </c:pt>
                <c:pt idx="222753">
                  <c:v>48349.16</c:v>
                </c:pt>
                <c:pt idx="222754">
                  <c:v>44852.17</c:v>
                </c:pt>
                <c:pt idx="222755">
                  <c:v>43251.56</c:v>
                </c:pt>
                <c:pt idx="222756">
                  <c:v>46565.35</c:v>
                </c:pt>
                <c:pt idx="222757">
                  <c:v>50196.32</c:v>
                </c:pt>
                <c:pt idx="222758">
                  <c:v>46275.79</c:v>
                </c:pt>
                <c:pt idx="222759">
                  <c:v>46373.39</c:v>
                </c:pt>
                <c:pt idx="222760">
                  <c:v>42284</c:v>
                </c:pt>
                <c:pt idx="222761">
                  <c:v>39249.68</c:v>
                </c:pt>
                <c:pt idx="222762">
                  <c:v>33896.160000000003</c:v>
                </c:pt>
                <c:pt idx="222763">
                  <c:v>37944.449999999997</c:v>
                </c:pt>
                <c:pt idx="222764">
                  <c:v>37545.65</c:v>
                </c:pt>
                <c:pt idx="222765">
                  <c:v>38054.85</c:v>
                </c:pt>
                <c:pt idx="222766">
                  <c:v>43542.3</c:v>
                </c:pt>
                <c:pt idx="222767">
                  <c:v>39097.089999999997</c:v>
                </c:pt>
                <c:pt idx="222768">
                  <c:v>34366.78</c:v>
                </c:pt>
                <c:pt idx="222769">
                  <c:v>30710.26</c:v>
                </c:pt>
                <c:pt idx="222770">
                  <c:v>30442</c:v>
                </c:pt>
                <c:pt idx="222771">
                  <c:v>30261.34</c:v>
                </c:pt>
                <c:pt idx="222772">
                  <c:v>31622.06</c:v>
                </c:pt>
                <c:pt idx="222773">
                  <c:v>33780.82</c:v>
                </c:pt>
                <c:pt idx="222774">
                  <c:v>32946.28</c:v>
                </c:pt>
                <c:pt idx="222775">
                  <c:v>32815.19</c:v>
                </c:pt>
                <c:pt idx="222776">
                  <c:v>-65</c:v>
                </c:pt>
                <c:pt idx="222777">
                  <c:v>35</c:v>
                </c:pt>
                <c:pt idx="222778">
                  <c:v>-35</c:v>
                </c:pt>
                <c:pt idx="222779">
                  <c:v>-15</c:v>
                </c:pt>
                <c:pt idx="222780">
                  <c:v>-298</c:v>
                </c:pt>
                <c:pt idx="222781">
                  <c:v>-206</c:v>
                </c:pt>
                <c:pt idx="222782">
                  <c:v>35</c:v>
                </c:pt>
                <c:pt idx="222783">
                  <c:v>98</c:v>
                </c:pt>
                <c:pt idx="222784">
                  <c:v>-119</c:v>
                </c:pt>
                <c:pt idx="222785">
                  <c:v>-259</c:v>
                </c:pt>
                <c:pt idx="222786">
                  <c:v>-1.5</c:v>
                </c:pt>
                <c:pt idx="222787">
                  <c:v>279</c:v>
                </c:pt>
                <c:pt idx="222788">
                  <c:v>16.96</c:v>
                </c:pt>
                <c:pt idx="222789">
                  <c:v>257</c:v>
                </c:pt>
                <c:pt idx="222790">
                  <c:v>257</c:v>
                </c:pt>
                <c:pt idx="222791">
                  <c:v>514</c:v>
                </c:pt>
                <c:pt idx="222792">
                  <c:v>257</c:v>
                </c:pt>
                <c:pt idx="222793">
                  <c:v>-102.32</c:v>
                </c:pt>
                <c:pt idx="222794">
                  <c:v>199</c:v>
                </c:pt>
                <c:pt idx="222795">
                  <c:v>199</c:v>
                </c:pt>
                <c:pt idx="222796">
                  <c:v>12</c:v>
                </c:pt>
                <c:pt idx="222797">
                  <c:v>197</c:v>
                </c:pt>
                <c:pt idx="222798">
                  <c:v>-197</c:v>
                </c:pt>
                <c:pt idx="222799">
                  <c:v>197</c:v>
                </c:pt>
                <c:pt idx="222800">
                  <c:v>-169</c:v>
                </c:pt>
                <c:pt idx="222801">
                  <c:v>197</c:v>
                </c:pt>
                <c:pt idx="222802">
                  <c:v>-44.91</c:v>
                </c:pt>
                <c:pt idx="222803">
                  <c:v>27058.26</c:v>
                </c:pt>
                <c:pt idx="222804">
                  <c:v>33306.800000000003</c:v>
                </c:pt>
                <c:pt idx="222805">
                  <c:v>32063.86</c:v>
                </c:pt>
                <c:pt idx="222806">
                  <c:v>33169.07</c:v>
                </c:pt>
                <c:pt idx="222807">
                  <c:v>33440.949999999997</c:v>
                </c:pt>
                <c:pt idx="222808">
                  <c:v>30927.58</c:v>
                </c:pt>
                <c:pt idx="222809">
                  <c:v>28937.14</c:v>
                </c:pt>
                <c:pt idx="222810">
                  <c:v>29457.59</c:v>
                </c:pt>
                <c:pt idx="222811">
                  <c:v>32321.68</c:v>
                </c:pt>
                <c:pt idx="222812">
                  <c:v>21084.26</c:v>
                </c:pt>
                <c:pt idx="222813">
                  <c:v>24960.14</c:v>
                </c:pt>
                <c:pt idx="222814">
                  <c:v>19633.41</c:v>
                </c:pt>
                <c:pt idx="222815">
                  <c:v>19512.39</c:v>
                </c:pt>
                <c:pt idx="222816">
                  <c:v>23684.04</c:v>
                </c:pt>
                <c:pt idx="222817">
                  <c:v>23157.49</c:v>
                </c:pt>
                <c:pt idx="222818">
                  <c:v>23395.57</c:v>
                </c:pt>
                <c:pt idx="222819">
                  <c:v>22137.38</c:v>
                </c:pt>
                <c:pt idx="222820">
                  <c:v>21172.37</c:v>
                </c:pt>
                <c:pt idx="222821">
                  <c:v>25289.83</c:v>
                </c:pt>
                <c:pt idx="222822">
                  <c:v>21819.38</c:v>
                </c:pt>
                <c:pt idx="222823">
                  <c:v>24257.08</c:v>
                </c:pt>
                <c:pt idx="222824">
                  <c:v>26966.400000000001</c:v>
                </c:pt>
                <c:pt idx="222825">
                  <c:v>22356.59</c:v>
                </c:pt>
                <c:pt idx="222826">
                  <c:v>23489.17</c:v>
                </c:pt>
                <c:pt idx="222827">
                  <c:v>25855.96</c:v>
                </c:pt>
                <c:pt idx="222828">
                  <c:v>21156.41</c:v>
                </c:pt>
                <c:pt idx="222829">
                  <c:v>26382.93</c:v>
                </c:pt>
                <c:pt idx="222830">
                  <c:v>27462.02</c:v>
                </c:pt>
                <c:pt idx="222831">
                  <c:v>27404.32</c:v>
                </c:pt>
                <c:pt idx="222832">
                  <c:v>24178.02</c:v>
                </c:pt>
                <c:pt idx="222833">
                  <c:v>22332.82</c:v>
                </c:pt>
                <c:pt idx="222834">
                  <c:v>17821.740000000002</c:v>
                </c:pt>
                <c:pt idx="222835">
                  <c:v>19385.71</c:v>
                </c:pt>
                <c:pt idx="222836">
                  <c:v>20038.45</c:v>
                </c:pt>
                <c:pt idx="222837">
                  <c:v>20292.48</c:v>
                </c:pt>
                <c:pt idx="222838">
                  <c:v>26784.52</c:v>
                </c:pt>
                <c:pt idx="222839">
                  <c:v>21363.63</c:v>
                </c:pt>
                <c:pt idx="222840">
                  <c:v>18938.810000000001</c:v>
                </c:pt>
                <c:pt idx="222841">
                  <c:v>21755.08</c:v>
                </c:pt>
                <c:pt idx="222842">
                  <c:v>21803.119999999999</c:v>
                </c:pt>
                <c:pt idx="222843">
                  <c:v>21184.63</c:v>
                </c:pt>
                <c:pt idx="222844">
                  <c:v>16688.03</c:v>
                </c:pt>
                <c:pt idx="222845">
                  <c:v>15880.39</c:v>
                </c:pt>
                <c:pt idx="222846">
                  <c:v>17311.189999999999</c:v>
                </c:pt>
                <c:pt idx="222847">
                  <c:v>15977.2</c:v>
                </c:pt>
                <c:pt idx="222848">
                  <c:v>18536.419999999998</c:v>
                </c:pt>
                <c:pt idx="222849">
                  <c:v>19399.16</c:v>
                </c:pt>
                <c:pt idx="222850">
                  <c:v>24193.77</c:v>
                </c:pt>
                <c:pt idx="222851">
                  <c:v>21927.88</c:v>
                </c:pt>
                <c:pt idx="222852">
                  <c:v>26151.21</c:v>
                </c:pt>
                <c:pt idx="222853">
                  <c:v>24439.41</c:v>
                </c:pt>
                <c:pt idx="222854">
                  <c:v>22102.720000000001</c:v>
                </c:pt>
                <c:pt idx="222855">
                  <c:v>25812.39</c:v>
                </c:pt>
                <c:pt idx="222856">
                  <c:v>30450.99</c:v>
                </c:pt>
                <c:pt idx="222857">
                  <c:v>33987.769999999997</c:v>
                </c:pt>
                <c:pt idx="222858">
                  <c:v>29268.15</c:v>
                </c:pt>
                <c:pt idx="222859">
                  <c:v>28430.91</c:v>
                </c:pt>
                <c:pt idx="222860">
                  <c:v>26058.52</c:v>
                </c:pt>
                <c:pt idx="222861">
                  <c:v>30732.46</c:v>
                </c:pt>
                <c:pt idx="222862">
                  <c:v>25166.36</c:v>
                </c:pt>
                <c:pt idx="222863">
                  <c:v>30462.65</c:v>
                </c:pt>
                <c:pt idx="222864">
                  <c:v>27488.98</c:v>
                </c:pt>
                <c:pt idx="222865">
                  <c:v>28412.7</c:v>
                </c:pt>
                <c:pt idx="222866">
                  <c:v>32727.08</c:v>
                </c:pt>
                <c:pt idx="222867">
                  <c:v>19223.27</c:v>
                </c:pt>
                <c:pt idx="222868">
                  <c:v>24828.51</c:v>
                </c:pt>
                <c:pt idx="222869">
                  <c:v>24683.02</c:v>
                </c:pt>
                <c:pt idx="222870">
                  <c:v>20236.84</c:v>
                </c:pt>
                <c:pt idx="222871">
                  <c:v>24007.45</c:v>
                </c:pt>
                <c:pt idx="222872">
                  <c:v>20275.849999999999</c:v>
                </c:pt>
                <c:pt idx="222873">
                  <c:v>26755.61</c:v>
                </c:pt>
                <c:pt idx="222874">
                  <c:v>26775.37</c:v>
                </c:pt>
                <c:pt idx="222875">
                  <c:v>20659.900000000001</c:v>
                </c:pt>
                <c:pt idx="222876">
                  <c:v>20620.830000000002</c:v>
                </c:pt>
                <c:pt idx="222877">
                  <c:v>22394.16</c:v>
                </c:pt>
                <c:pt idx="222878">
                  <c:v>25628.28</c:v>
                </c:pt>
                <c:pt idx="222879">
                  <c:v>24940.15</c:v>
                </c:pt>
                <c:pt idx="222880">
                  <c:v>23082.05</c:v>
                </c:pt>
                <c:pt idx="222881">
                  <c:v>26221.61</c:v>
                </c:pt>
                <c:pt idx="222882">
                  <c:v>25920.89</c:v>
                </c:pt>
                <c:pt idx="222883">
                  <c:v>30178.6</c:v>
                </c:pt>
                <c:pt idx="222884">
                  <c:v>32385.54</c:v>
                </c:pt>
                <c:pt idx="222885">
                  <c:v>24322</c:v>
                </c:pt>
                <c:pt idx="222886">
                  <c:v>24856.92</c:v>
                </c:pt>
                <c:pt idx="222887">
                  <c:v>26746.33</c:v>
                </c:pt>
                <c:pt idx="222888">
                  <c:v>23703.53</c:v>
                </c:pt>
                <c:pt idx="222889">
                  <c:v>22304.32</c:v>
                </c:pt>
                <c:pt idx="222890">
                  <c:v>24834.05</c:v>
                </c:pt>
                <c:pt idx="222891">
                  <c:v>22158.68</c:v>
                </c:pt>
                <c:pt idx="222892">
                  <c:v>28738.21</c:v>
                </c:pt>
                <c:pt idx="222893">
                  <c:v>29097.62</c:v>
                </c:pt>
                <c:pt idx="222894">
                  <c:v>27147.93</c:v>
                </c:pt>
                <c:pt idx="222895">
                  <c:v>29337.74</c:v>
                </c:pt>
                <c:pt idx="222896">
                  <c:v>23430.560000000001</c:v>
                </c:pt>
                <c:pt idx="222897">
                  <c:v>18946.400000000001</c:v>
                </c:pt>
                <c:pt idx="222898">
                  <c:v>23965.19</c:v>
                </c:pt>
                <c:pt idx="222899">
                  <c:v>25120.5</c:v>
                </c:pt>
                <c:pt idx="222900">
                  <c:v>24961.33</c:v>
                </c:pt>
                <c:pt idx="222901">
                  <c:v>22238.77</c:v>
                </c:pt>
                <c:pt idx="222902">
                  <c:v>24507.46</c:v>
                </c:pt>
                <c:pt idx="222903">
                  <c:v>24890.880000000001</c:v>
                </c:pt>
                <c:pt idx="222904">
                  <c:v>28647.38</c:v>
                </c:pt>
                <c:pt idx="222905">
                  <c:v>27271.09</c:v>
                </c:pt>
                <c:pt idx="222906">
                  <c:v>28824.77</c:v>
                </c:pt>
                <c:pt idx="222907">
                  <c:v>31281.91</c:v>
                </c:pt>
                <c:pt idx="222908">
                  <c:v>31231.64</c:v>
                </c:pt>
                <c:pt idx="222909">
                  <c:v>31385.73</c:v>
                </c:pt>
                <c:pt idx="222910">
                  <c:v>24967.79</c:v>
                </c:pt>
                <c:pt idx="222911">
                  <c:v>33076.04</c:v>
                </c:pt>
                <c:pt idx="222912">
                  <c:v>26905.69</c:v>
                </c:pt>
                <c:pt idx="222913">
                  <c:v>30525.94</c:v>
                </c:pt>
                <c:pt idx="222914">
                  <c:v>30235.88</c:v>
                </c:pt>
                <c:pt idx="222915">
                  <c:v>21810.36</c:v>
                </c:pt>
                <c:pt idx="222916">
                  <c:v>30852.26</c:v>
                </c:pt>
                <c:pt idx="222917">
                  <c:v>22810.49</c:v>
                </c:pt>
                <c:pt idx="222918">
                  <c:v>28038.32</c:v>
                </c:pt>
                <c:pt idx="222919">
                  <c:v>25516</c:v>
                </c:pt>
                <c:pt idx="222920">
                  <c:v>26038.31</c:v>
                </c:pt>
                <c:pt idx="222921">
                  <c:v>20738.37</c:v>
                </c:pt>
                <c:pt idx="222922">
                  <c:v>19415.36</c:v>
                </c:pt>
                <c:pt idx="222923">
                  <c:v>23124.98</c:v>
                </c:pt>
                <c:pt idx="222924">
                  <c:v>21560.29</c:v>
                </c:pt>
                <c:pt idx="222925">
                  <c:v>25886.7</c:v>
                </c:pt>
                <c:pt idx="222926">
                  <c:v>19680.740000000002</c:v>
                </c:pt>
                <c:pt idx="222927">
                  <c:v>25075.31</c:v>
                </c:pt>
                <c:pt idx="222928">
                  <c:v>26198.74</c:v>
                </c:pt>
                <c:pt idx="222929">
                  <c:v>24369.26</c:v>
                </c:pt>
                <c:pt idx="222930">
                  <c:v>26888.7</c:v>
                </c:pt>
                <c:pt idx="222931">
                  <c:v>27178.04</c:v>
                </c:pt>
                <c:pt idx="222932">
                  <c:v>25334.18</c:v>
                </c:pt>
                <c:pt idx="222933">
                  <c:v>26747.18</c:v>
                </c:pt>
                <c:pt idx="222934">
                  <c:v>28084.59</c:v>
                </c:pt>
                <c:pt idx="222935">
                  <c:v>29453.74</c:v>
                </c:pt>
                <c:pt idx="222936">
                  <c:v>33080.18</c:v>
                </c:pt>
                <c:pt idx="222937">
                  <c:v>26673.72</c:v>
                </c:pt>
                <c:pt idx="222938">
                  <c:v>21596.080000000002</c:v>
                </c:pt>
                <c:pt idx="222939">
                  <c:v>25025.42</c:v>
                </c:pt>
                <c:pt idx="222940">
                  <c:v>26023.06</c:v>
                </c:pt>
                <c:pt idx="222941">
                  <c:v>24429.62</c:v>
                </c:pt>
                <c:pt idx="222942">
                  <c:v>22208.25</c:v>
                </c:pt>
                <c:pt idx="222943">
                  <c:v>26446.95</c:v>
                </c:pt>
                <c:pt idx="222944">
                  <c:v>29619.68</c:v>
                </c:pt>
                <c:pt idx="222945">
                  <c:v>30540.38</c:v>
                </c:pt>
                <c:pt idx="222946">
                  <c:v>8003</c:v>
                </c:pt>
                <c:pt idx="222947">
                  <c:v>9901</c:v>
                </c:pt>
                <c:pt idx="222948">
                  <c:v>8482</c:v>
                </c:pt>
                <c:pt idx="222949">
                  <c:v>7800</c:v>
                </c:pt>
                <c:pt idx="222950">
                  <c:v>8538</c:v>
                </c:pt>
                <c:pt idx="222951">
                  <c:v>8568</c:v>
                </c:pt>
                <c:pt idx="222952">
                  <c:v>6825</c:v>
                </c:pt>
                <c:pt idx="222953">
                  <c:v>6901</c:v>
                </c:pt>
                <c:pt idx="222954">
                  <c:v>8003.25</c:v>
                </c:pt>
                <c:pt idx="222955">
                  <c:v>6600</c:v>
                </c:pt>
                <c:pt idx="222956">
                  <c:v>6691.5</c:v>
                </c:pt>
                <c:pt idx="222957">
                  <c:v>5858</c:v>
                </c:pt>
                <c:pt idx="222958">
                  <c:v>5618</c:v>
                </c:pt>
                <c:pt idx="222959">
                  <c:v>6075</c:v>
                </c:pt>
                <c:pt idx="222960">
                  <c:v>6976</c:v>
                </c:pt>
                <c:pt idx="222961">
                  <c:v>5735</c:v>
                </c:pt>
                <c:pt idx="222962">
                  <c:v>5813</c:v>
                </c:pt>
                <c:pt idx="222963">
                  <c:v>4905</c:v>
                </c:pt>
                <c:pt idx="222964">
                  <c:v>7491</c:v>
                </c:pt>
                <c:pt idx="222965">
                  <c:v>7015</c:v>
                </c:pt>
                <c:pt idx="222966">
                  <c:v>7240</c:v>
                </c:pt>
                <c:pt idx="222967">
                  <c:v>7460</c:v>
                </c:pt>
                <c:pt idx="222968">
                  <c:v>7387</c:v>
                </c:pt>
                <c:pt idx="222969">
                  <c:v>7580</c:v>
                </c:pt>
                <c:pt idx="222970">
                  <c:v>6908</c:v>
                </c:pt>
                <c:pt idx="222971">
                  <c:v>6450</c:v>
                </c:pt>
                <c:pt idx="222972">
                  <c:v>7691</c:v>
                </c:pt>
                <c:pt idx="222973">
                  <c:v>6583</c:v>
                </c:pt>
                <c:pt idx="222974">
                  <c:v>7540</c:v>
                </c:pt>
                <c:pt idx="222975">
                  <c:v>7823</c:v>
                </c:pt>
                <c:pt idx="222976">
                  <c:v>7798</c:v>
                </c:pt>
                <c:pt idx="222977">
                  <c:v>5468</c:v>
                </c:pt>
                <c:pt idx="222978">
                  <c:v>6250</c:v>
                </c:pt>
                <c:pt idx="222979">
                  <c:v>5275</c:v>
                </c:pt>
                <c:pt idx="222980">
                  <c:v>6499</c:v>
                </c:pt>
                <c:pt idx="222981">
                  <c:v>6518</c:v>
                </c:pt>
                <c:pt idx="222982">
                  <c:v>6828</c:v>
                </c:pt>
                <c:pt idx="222983">
                  <c:v>6408</c:v>
                </c:pt>
                <c:pt idx="222984">
                  <c:v>5808</c:v>
                </c:pt>
                <c:pt idx="222985">
                  <c:v>6648.6</c:v>
                </c:pt>
                <c:pt idx="222986">
                  <c:v>5828</c:v>
                </c:pt>
                <c:pt idx="222987">
                  <c:v>6265</c:v>
                </c:pt>
                <c:pt idx="222988">
                  <c:v>6130</c:v>
                </c:pt>
                <c:pt idx="222989">
                  <c:v>4510</c:v>
                </c:pt>
                <c:pt idx="222990">
                  <c:v>4625</c:v>
                </c:pt>
                <c:pt idx="222991">
                  <c:v>4475</c:v>
                </c:pt>
                <c:pt idx="222992">
                  <c:v>5345</c:v>
                </c:pt>
                <c:pt idx="222993">
                  <c:v>4750</c:v>
                </c:pt>
                <c:pt idx="222994">
                  <c:v>6755</c:v>
                </c:pt>
                <c:pt idx="222995">
                  <c:v>6475</c:v>
                </c:pt>
                <c:pt idx="222996">
                  <c:v>7730</c:v>
                </c:pt>
                <c:pt idx="222997">
                  <c:v>6990</c:v>
                </c:pt>
                <c:pt idx="222998">
                  <c:v>5750</c:v>
                </c:pt>
                <c:pt idx="222999">
                  <c:v>7340</c:v>
                </c:pt>
                <c:pt idx="223000">
                  <c:v>9330</c:v>
                </c:pt>
                <c:pt idx="223001">
                  <c:v>8260</c:v>
                </c:pt>
                <c:pt idx="223002">
                  <c:v>8800</c:v>
                </c:pt>
                <c:pt idx="223003">
                  <c:v>7060</c:v>
                </c:pt>
                <c:pt idx="223004">
                  <c:v>7449</c:v>
                </c:pt>
                <c:pt idx="223005">
                  <c:v>7425</c:v>
                </c:pt>
                <c:pt idx="223006">
                  <c:v>7967</c:v>
                </c:pt>
                <c:pt idx="223007">
                  <c:v>7827</c:v>
                </c:pt>
                <c:pt idx="223008">
                  <c:v>7522</c:v>
                </c:pt>
                <c:pt idx="223009">
                  <c:v>7969</c:v>
                </c:pt>
                <c:pt idx="223010">
                  <c:v>5480</c:v>
                </c:pt>
                <c:pt idx="223011">
                  <c:v>5980</c:v>
                </c:pt>
                <c:pt idx="223012">
                  <c:v>7260</c:v>
                </c:pt>
                <c:pt idx="223013">
                  <c:v>6412</c:v>
                </c:pt>
                <c:pt idx="223014">
                  <c:v>6865.25</c:v>
                </c:pt>
                <c:pt idx="223015">
                  <c:v>5480</c:v>
                </c:pt>
                <c:pt idx="223016">
                  <c:v>6851.5</c:v>
                </c:pt>
                <c:pt idx="223017">
                  <c:v>6995</c:v>
                </c:pt>
                <c:pt idx="223018">
                  <c:v>5715</c:v>
                </c:pt>
                <c:pt idx="223019">
                  <c:v>7130</c:v>
                </c:pt>
                <c:pt idx="223020">
                  <c:v>6707</c:v>
                </c:pt>
                <c:pt idx="223021">
                  <c:v>6650</c:v>
                </c:pt>
                <c:pt idx="223022">
                  <c:v>7585</c:v>
                </c:pt>
                <c:pt idx="223023">
                  <c:v>6944</c:v>
                </c:pt>
                <c:pt idx="223024">
                  <c:v>6415</c:v>
                </c:pt>
                <c:pt idx="223025">
                  <c:v>7682</c:v>
                </c:pt>
                <c:pt idx="223026">
                  <c:v>7695</c:v>
                </c:pt>
                <c:pt idx="223027">
                  <c:v>8525</c:v>
                </c:pt>
                <c:pt idx="223028">
                  <c:v>6113</c:v>
                </c:pt>
                <c:pt idx="223029">
                  <c:v>5195</c:v>
                </c:pt>
                <c:pt idx="223030">
                  <c:v>6830</c:v>
                </c:pt>
                <c:pt idx="223031">
                  <c:v>5826</c:v>
                </c:pt>
                <c:pt idx="223032">
                  <c:v>8133</c:v>
                </c:pt>
                <c:pt idx="223033">
                  <c:v>7435</c:v>
                </c:pt>
                <c:pt idx="223034">
                  <c:v>5890</c:v>
                </c:pt>
                <c:pt idx="223035">
                  <c:v>7680</c:v>
                </c:pt>
                <c:pt idx="223036">
                  <c:v>6910</c:v>
                </c:pt>
                <c:pt idx="223037">
                  <c:v>7390</c:v>
                </c:pt>
                <c:pt idx="223038">
                  <c:v>6976.5</c:v>
                </c:pt>
                <c:pt idx="223039">
                  <c:v>7395</c:v>
                </c:pt>
                <c:pt idx="223040">
                  <c:v>5000</c:v>
                </c:pt>
                <c:pt idx="223041">
                  <c:v>6402</c:v>
                </c:pt>
                <c:pt idx="223042">
                  <c:v>7120</c:v>
                </c:pt>
                <c:pt idx="223043">
                  <c:v>6430</c:v>
                </c:pt>
                <c:pt idx="223044">
                  <c:v>5330</c:v>
                </c:pt>
                <c:pt idx="223045">
                  <c:v>6360</c:v>
                </c:pt>
                <c:pt idx="223046">
                  <c:v>5582</c:v>
                </c:pt>
                <c:pt idx="223047">
                  <c:v>6264</c:v>
                </c:pt>
                <c:pt idx="223048">
                  <c:v>6807</c:v>
                </c:pt>
                <c:pt idx="223049">
                  <c:v>6200</c:v>
                </c:pt>
                <c:pt idx="223050">
                  <c:v>7600</c:v>
                </c:pt>
                <c:pt idx="223051">
                  <c:v>7092</c:v>
                </c:pt>
                <c:pt idx="223052">
                  <c:v>6822</c:v>
                </c:pt>
                <c:pt idx="223053">
                  <c:v>6092</c:v>
                </c:pt>
                <c:pt idx="223054">
                  <c:v>9355</c:v>
                </c:pt>
                <c:pt idx="223055">
                  <c:v>6480</c:v>
                </c:pt>
                <c:pt idx="223056">
                  <c:v>8290</c:v>
                </c:pt>
                <c:pt idx="223057">
                  <c:v>9195</c:v>
                </c:pt>
                <c:pt idx="223058">
                  <c:v>5230</c:v>
                </c:pt>
                <c:pt idx="223059">
                  <c:v>9190</c:v>
                </c:pt>
                <c:pt idx="223060">
                  <c:v>4860</c:v>
                </c:pt>
                <c:pt idx="223061">
                  <c:v>4639</c:v>
                </c:pt>
                <c:pt idx="223062">
                  <c:v>5165</c:v>
                </c:pt>
                <c:pt idx="223063">
                  <c:v>6975</c:v>
                </c:pt>
                <c:pt idx="223064">
                  <c:v>4710</c:v>
                </c:pt>
                <c:pt idx="223065">
                  <c:v>4862</c:v>
                </c:pt>
                <c:pt idx="223066">
                  <c:v>6655</c:v>
                </c:pt>
                <c:pt idx="223067">
                  <c:v>6198</c:v>
                </c:pt>
                <c:pt idx="223068">
                  <c:v>7605</c:v>
                </c:pt>
                <c:pt idx="223069">
                  <c:v>5775</c:v>
                </c:pt>
                <c:pt idx="223070">
                  <c:v>7689</c:v>
                </c:pt>
                <c:pt idx="223071">
                  <c:v>6307</c:v>
                </c:pt>
                <c:pt idx="223072">
                  <c:v>6280</c:v>
                </c:pt>
                <c:pt idx="223073">
                  <c:v>6420</c:v>
                </c:pt>
                <c:pt idx="223074">
                  <c:v>8330</c:v>
                </c:pt>
                <c:pt idx="223075">
                  <c:v>8170</c:v>
                </c:pt>
                <c:pt idx="223076">
                  <c:v>8248</c:v>
                </c:pt>
                <c:pt idx="223077">
                  <c:v>7611</c:v>
                </c:pt>
                <c:pt idx="223078">
                  <c:v>9698</c:v>
                </c:pt>
                <c:pt idx="223079">
                  <c:v>9134</c:v>
                </c:pt>
                <c:pt idx="223080">
                  <c:v>7562</c:v>
                </c:pt>
                <c:pt idx="223081">
                  <c:v>6526</c:v>
                </c:pt>
                <c:pt idx="223082">
                  <c:v>7516</c:v>
                </c:pt>
                <c:pt idx="223083">
                  <c:v>7364</c:v>
                </c:pt>
                <c:pt idx="223084">
                  <c:v>7179</c:v>
                </c:pt>
                <c:pt idx="223085">
                  <c:v>5170</c:v>
                </c:pt>
                <c:pt idx="223086">
                  <c:v>9407</c:v>
                </c:pt>
                <c:pt idx="223087">
                  <c:v>7930</c:v>
                </c:pt>
                <c:pt idx="223088">
                  <c:v>7723</c:v>
                </c:pt>
                <c:pt idx="223089">
                  <c:v>40.68</c:v>
                </c:pt>
                <c:pt idx="223090">
                  <c:v>55.56</c:v>
                </c:pt>
                <c:pt idx="223091">
                  <c:v>88.3</c:v>
                </c:pt>
                <c:pt idx="223092">
                  <c:v>49.8</c:v>
                </c:pt>
                <c:pt idx="223093">
                  <c:v>5.92</c:v>
                </c:pt>
                <c:pt idx="223094">
                  <c:v>18.8</c:v>
                </c:pt>
                <c:pt idx="223095">
                  <c:v>14</c:v>
                </c:pt>
                <c:pt idx="223096">
                  <c:v>32.76</c:v>
                </c:pt>
                <c:pt idx="223097">
                  <c:v>55.96</c:v>
                </c:pt>
                <c:pt idx="223098">
                  <c:v>63.28</c:v>
                </c:pt>
                <c:pt idx="223099">
                  <c:v>5</c:v>
                </c:pt>
                <c:pt idx="223100">
                  <c:v>21.36</c:v>
                </c:pt>
                <c:pt idx="223101">
                  <c:v>5</c:v>
                </c:pt>
                <c:pt idx="223102">
                  <c:v>23.8</c:v>
                </c:pt>
                <c:pt idx="223103">
                  <c:v>6</c:v>
                </c:pt>
                <c:pt idx="223104">
                  <c:v>4.3600000000000003</c:v>
                </c:pt>
                <c:pt idx="223105">
                  <c:v>8.7200000000000006</c:v>
                </c:pt>
                <c:pt idx="223106">
                  <c:v>4.3600000000000003</c:v>
                </c:pt>
                <c:pt idx="223107">
                  <c:v>19.440000000000001</c:v>
                </c:pt>
                <c:pt idx="223108">
                  <c:v>12.72</c:v>
                </c:pt>
                <c:pt idx="223109">
                  <c:v>17.440000000000001</c:v>
                </c:pt>
                <c:pt idx="223110">
                  <c:v>26.16</c:v>
                </c:pt>
                <c:pt idx="223111">
                  <c:v>13.08</c:v>
                </c:pt>
                <c:pt idx="223112">
                  <c:v>8.7200000000000006</c:v>
                </c:pt>
                <c:pt idx="223113">
                  <c:v>21.8</c:v>
                </c:pt>
                <c:pt idx="223114">
                  <c:v>59.92</c:v>
                </c:pt>
                <c:pt idx="223115">
                  <c:v>29.96</c:v>
                </c:pt>
                <c:pt idx="223116">
                  <c:v>29.96</c:v>
                </c:pt>
                <c:pt idx="223117">
                  <c:v>29.96</c:v>
                </c:pt>
                <c:pt idx="223118">
                  <c:v>29.96</c:v>
                </c:pt>
                <c:pt idx="223119">
                  <c:v>29.96</c:v>
                </c:pt>
                <c:pt idx="223120">
                  <c:v>29.96</c:v>
                </c:pt>
                <c:pt idx="223121">
                  <c:v>59.92</c:v>
                </c:pt>
                <c:pt idx="223122">
                  <c:v>-29.96</c:v>
                </c:pt>
                <c:pt idx="223123">
                  <c:v>149.80000000000001</c:v>
                </c:pt>
                <c:pt idx="223124">
                  <c:v>59.92</c:v>
                </c:pt>
                <c:pt idx="223125">
                  <c:v>59.92</c:v>
                </c:pt>
                <c:pt idx="223126">
                  <c:v>59.92</c:v>
                </c:pt>
                <c:pt idx="223127">
                  <c:v>59.92</c:v>
                </c:pt>
                <c:pt idx="223128">
                  <c:v>59.92</c:v>
                </c:pt>
                <c:pt idx="223129">
                  <c:v>29.96</c:v>
                </c:pt>
                <c:pt idx="223130">
                  <c:v>24.72</c:v>
                </c:pt>
                <c:pt idx="223131">
                  <c:v>29.96</c:v>
                </c:pt>
                <c:pt idx="223132">
                  <c:v>12.36</c:v>
                </c:pt>
                <c:pt idx="223133">
                  <c:v>29.96</c:v>
                </c:pt>
                <c:pt idx="223134">
                  <c:v>29.96</c:v>
                </c:pt>
                <c:pt idx="223135">
                  <c:v>29.96</c:v>
                </c:pt>
                <c:pt idx="223136">
                  <c:v>89.88</c:v>
                </c:pt>
                <c:pt idx="223137">
                  <c:v>29.96</c:v>
                </c:pt>
                <c:pt idx="223138">
                  <c:v>3920.97</c:v>
                </c:pt>
                <c:pt idx="223139">
                  <c:v>4826.1099999999997</c:v>
                </c:pt>
                <c:pt idx="223140">
                  <c:v>5219.1499999999996</c:v>
                </c:pt>
                <c:pt idx="223141">
                  <c:v>4289.47</c:v>
                </c:pt>
                <c:pt idx="223142">
                  <c:v>4611.2299999999996</c:v>
                </c:pt>
                <c:pt idx="223143">
                  <c:v>5900.11</c:v>
                </c:pt>
                <c:pt idx="223144">
                  <c:v>3640.93</c:v>
                </c:pt>
                <c:pt idx="223145">
                  <c:v>4988.1400000000003</c:v>
                </c:pt>
                <c:pt idx="223146">
                  <c:v>4344.1899999999996</c:v>
                </c:pt>
                <c:pt idx="223147">
                  <c:v>3720.79</c:v>
                </c:pt>
                <c:pt idx="223148">
                  <c:v>4009.62</c:v>
                </c:pt>
                <c:pt idx="223149">
                  <c:v>4215.26</c:v>
                </c:pt>
                <c:pt idx="223150">
                  <c:v>3683.61</c:v>
                </c:pt>
                <c:pt idx="223151">
                  <c:v>3950.5</c:v>
                </c:pt>
                <c:pt idx="223152">
                  <c:v>4417.4399999999996</c:v>
                </c:pt>
                <c:pt idx="223153">
                  <c:v>4142.04</c:v>
                </c:pt>
                <c:pt idx="223154">
                  <c:v>3281.36</c:v>
                </c:pt>
                <c:pt idx="223155">
                  <c:v>3494.91</c:v>
                </c:pt>
                <c:pt idx="223156">
                  <c:v>3820.06</c:v>
                </c:pt>
                <c:pt idx="223157">
                  <c:v>3539.68</c:v>
                </c:pt>
                <c:pt idx="223158">
                  <c:v>3934.86</c:v>
                </c:pt>
                <c:pt idx="223159">
                  <c:v>3393.3</c:v>
                </c:pt>
                <c:pt idx="223160">
                  <c:v>3345.91</c:v>
                </c:pt>
                <c:pt idx="223161">
                  <c:v>2844.72</c:v>
                </c:pt>
                <c:pt idx="223162">
                  <c:v>3279.41</c:v>
                </c:pt>
                <c:pt idx="223163">
                  <c:v>4047.66</c:v>
                </c:pt>
                <c:pt idx="223164">
                  <c:v>2772.92</c:v>
                </c:pt>
                <c:pt idx="223165">
                  <c:v>3389.85</c:v>
                </c:pt>
                <c:pt idx="223166">
                  <c:v>3912.3</c:v>
                </c:pt>
                <c:pt idx="223167">
                  <c:v>3528.78</c:v>
                </c:pt>
                <c:pt idx="223168">
                  <c:v>3256.41</c:v>
                </c:pt>
                <c:pt idx="223169">
                  <c:v>3871.33</c:v>
                </c:pt>
                <c:pt idx="223170">
                  <c:v>3563.97</c:v>
                </c:pt>
                <c:pt idx="223171">
                  <c:v>3181.58</c:v>
                </c:pt>
                <c:pt idx="223172">
                  <c:v>3598.09</c:v>
                </c:pt>
                <c:pt idx="223173">
                  <c:v>4540.1899999999996</c:v>
                </c:pt>
                <c:pt idx="223174">
                  <c:v>3037.26</c:v>
                </c:pt>
                <c:pt idx="223175">
                  <c:v>4393.83</c:v>
                </c:pt>
                <c:pt idx="223176">
                  <c:v>4583.07</c:v>
                </c:pt>
                <c:pt idx="223177">
                  <c:v>3265.21</c:v>
                </c:pt>
                <c:pt idx="223178">
                  <c:v>3981.6</c:v>
                </c:pt>
                <c:pt idx="223179">
                  <c:v>2888.26</c:v>
                </c:pt>
                <c:pt idx="223180">
                  <c:v>5216.1400000000003</c:v>
                </c:pt>
                <c:pt idx="223181">
                  <c:v>4633.87</c:v>
                </c:pt>
                <c:pt idx="223182">
                  <c:v>4988.07</c:v>
                </c:pt>
                <c:pt idx="223183">
                  <c:v>6026.13</c:v>
                </c:pt>
                <c:pt idx="223184">
                  <c:v>5281.85</c:v>
                </c:pt>
                <c:pt idx="223185">
                  <c:v>2387.5100000000002</c:v>
                </c:pt>
                <c:pt idx="223186">
                  <c:v>2961.65</c:v>
                </c:pt>
                <c:pt idx="223187">
                  <c:v>2412.06</c:v>
                </c:pt>
                <c:pt idx="223188">
                  <c:v>2611.0100000000002</c:v>
                </c:pt>
                <c:pt idx="223189">
                  <c:v>2768.19</c:v>
                </c:pt>
                <c:pt idx="223190">
                  <c:v>3023.84</c:v>
                </c:pt>
                <c:pt idx="223191">
                  <c:v>2330.04</c:v>
                </c:pt>
                <c:pt idx="223192">
                  <c:v>3419.36</c:v>
                </c:pt>
                <c:pt idx="223193">
                  <c:v>2892.37</c:v>
                </c:pt>
                <c:pt idx="223194">
                  <c:v>2832.7</c:v>
                </c:pt>
                <c:pt idx="223195">
                  <c:v>2008.5</c:v>
                </c:pt>
                <c:pt idx="223196">
                  <c:v>3393.1</c:v>
                </c:pt>
                <c:pt idx="223197">
                  <c:v>2889.1</c:v>
                </c:pt>
                <c:pt idx="223198">
                  <c:v>2752.98</c:v>
                </c:pt>
                <c:pt idx="223199">
                  <c:v>2304.6999999999998</c:v>
                </c:pt>
                <c:pt idx="223200">
                  <c:v>2021.74</c:v>
                </c:pt>
                <c:pt idx="223201">
                  <c:v>2325.7199999999998</c:v>
                </c:pt>
                <c:pt idx="223202">
                  <c:v>2541.06</c:v>
                </c:pt>
                <c:pt idx="223203">
                  <c:v>2486.25</c:v>
                </c:pt>
                <c:pt idx="223204">
                  <c:v>2207.42</c:v>
                </c:pt>
                <c:pt idx="223205">
                  <c:v>2864.76</c:v>
                </c:pt>
                <c:pt idx="223206">
                  <c:v>2455.2399999999998</c:v>
                </c:pt>
                <c:pt idx="223207">
                  <c:v>1900.01</c:v>
                </c:pt>
                <c:pt idx="223208">
                  <c:v>2127.5500000000002</c:v>
                </c:pt>
                <c:pt idx="223209">
                  <c:v>2536.04</c:v>
                </c:pt>
                <c:pt idx="223210">
                  <c:v>1657.78</c:v>
                </c:pt>
                <c:pt idx="223211">
                  <c:v>2196.0700000000002</c:v>
                </c:pt>
                <c:pt idx="223212">
                  <c:v>1441.92</c:v>
                </c:pt>
                <c:pt idx="223213">
                  <c:v>1905.81</c:v>
                </c:pt>
                <c:pt idx="223214">
                  <c:v>1717.98</c:v>
                </c:pt>
                <c:pt idx="223215">
                  <c:v>2657.82</c:v>
                </c:pt>
                <c:pt idx="223216">
                  <c:v>2162.61</c:v>
                </c:pt>
                <c:pt idx="223217">
                  <c:v>2489.94</c:v>
                </c:pt>
                <c:pt idx="223218">
                  <c:v>2359.7800000000002</c:v>
                </c:pt>
                <c:pt idx="223219">
                  <c:v>2753.3</c:v>
                </c:pt>
                <c:pt idx="223220">
                  <c:v>2103.87</c:v>
                </c:pt>
                <c:pt idx="223221">
                  <c:v>3143.58</c:v>
                </c:pt>
                <c:pt idx="223222">
                  <c:v>2595.2199999999998</c:v>
                </c:pt>
                <c:pt idx="223223">
                  <c:v>2739.88</c:v>
                </c:pt>
                <c:pt idx="223224">
                  <c:v>2904.42</c:v>
                </c:pt>
                <c:pt idx="223225">
                  <c:v>3203.77</c:v>
                </c:pt>
                <c:pt idx="223226">
                  <c:v>3157.92</c:v>
                </c:pt>
                <c:pt idx="223227">
                  <c:v>3128.91</c:v>
                </c:pt>
                <c:pt idx="223228">
                  <c:v>3484.85</c:v>
                </c:pt>
                <c:pt idx="223229">
                  <c:v>3239.28</c:v>
                </c:pt>
                <c:pt idx="223230">
                  <c:v>3255.69</c:v>
                </c:pt>
                <c:pt idx="223231">
                  <c:v>2408.12</c:v>
                </c:pt>
                <c:pt idx="223232">
                  <c:v>4896.88</c:v>
                </c:pt>
                <c:pt idx="223233">
                  <c:v>2875.36</c:v>
                </c:pt>
                <c:pt idx="223234">
                  <c:v>4422.41</c:v>
                </c:pt>
                <c:pt idx="223235">
                  <c:v>5835.45</c:v>
                </c:pt>
                <c:pt idx="223236">
                  <c:v>6006.85</c:v>
                </c:pt>
                <c:pt idx="223237">
                  <c:v>2542.09</c:v>
                </c:pt>
                <c:pt idx="223238">
                  <c:v>1724.71</c:v>
                </c:pt>
                <c:pt idx="223239">
                  <c:v>2285.5</c:v>
                </c:pt>
                <c:pt idx="223240">
                  <c:v>2063.88</c:v>
                </c:pt>
                <c:pt idx="223241">
                  <c:v>2264.41</c:v>
                </c:pt>
                <c:pt idx="223242">
                  <c:v>2263.33</c:v>
                </c:pt>
                <c:pt idx="223243">
                  <c:v>2663.95</c:v>
                </c:pt>
                <c:pt idx="223244">
                  <c:v>3032.44</c:v>
                </c:pt>
                <c:pt idx="223245">
                  <c:v>2941.89</c:v>
                </c:pt>
                <c:pt idx="223246">
                  <c:v>2464.89</c:v>
                </c:pt>
                <c:pt idx="223247">
                  <c:v>2750.86</c:v>
                </c:pt>
                <c:pt idx="223248">
                  <c:v>2884.14</c:v>
                </c:pt>
                <c:pt idx="223249">
                  <c:v>2009.34</c:v>
                </c:pt>
                <c:pt idx="223250">
                  <c:v>2079.91</c:v>
                </c:pt>
                <c:pt idx="223251">
                  <c:v>3145.63</c:v>
                </c:pt>
                <c:pt idx="223252">
                  <c:v>1722.12</c:v>
                </c:pt>
                <c:pt idx="223253">
                  <c:v>1762.75</c:v>
                </c:pt>
                <c:pt idx="223254">
                  <c:v>2345.98</c:v>
                </c:pt>
                <c:pt idx="223255">
                  <c:v>2718.66</c:v>
                </c:pt>
                <c:pt idx="223256">
                  <c:v>2389.5</c:v>
                </c:pt>
                <c:pt idx="223257">
                  <c:v>2399.77</c:v>
                </c:pt>
                <c:pt idx="223258">
                  <c:v>2439.94</c:v>
                </c:pt>
                <c:pt idx="223259">
                  <c:v>2876.94</c:v>
                </c:pt>
                <c:pt idx="223260">
                  <c:v>2285.4699999999998</c:v>
                </c:pt>
                <c:pt idx="223261">
                  <c:v>2061.98</c:v>
                </c:pt>
                <c:pt idx="223262">
                  <c:v>2149.2600000000002</c:v>
                </c:pt>
                <c:pt idx="223263">
                  <c:v>2789.32</c:v>
                </c:pt>
                <c:pt idx="223264">
                  <c:v>2288.12</c:v>
                </c:pt>
                <c:pt idx="223265">
                  <c:v>1985.57</c:v>
                </c:pt>
                <c:pt idx="223266">
                  <c:v>2339.52</c:v>
                </c:pt>
                <c:pt idx="223267">
                  <c:v>2103.3000000000002</c:v>
                </c:pt>
                <c:pt idx="223268">
                  <c:v>1974.74</c:v>
                </c:pt>
                <c:pt idx="223269">
                  <c:v>1777.19</c:v>
                </c:pt>
                <c:pt idx="223270">
                  <c:v>2301.89</c:v>
                </c:pt>
                <c:pt idx="223271">
                  <c:v>3392.03</c:v>
                </c:pt>
                <c:pt idx="223272">
                  <c:v>2608.8200000000002</c:v>
                </c:pt>
                <c:pt idx="223273">
                  <c:v>2430.59</c:v>
                </c:pt>
                <c:pt idx="223274">
                  <c:v>2880.93</c:v>
                </c:pt>
                <c:pt idx="223275">
                  <c:v>2317.31</c:v>
                </c:pt>
                <c:pt idx="223276">
                  <c:v>2528.3200000000002</c:v>
                </c:pt>
                <c:pt idx="223277">
                  <c:v>2238.34</c:v>
                </c:pt>
                <c:pt idx="223278">
                  <c:v>2920.94</c:v>
                </c:pt>
                <c:pt idx="223279">
                  <c:v>2465.29</c:v>
                </c:pt>
                <c:pt idx="223280">
                  <c:v>2859.55</c:v>
                </c:pt>
                <c:pt idx="223281">
                  <c:v>611</c:v>
                </c:pt>
                <c:pt idx="223282">
                  <c:v>911</c:v>
                </c:pt>
                <c:pt idx="223283">
                  <c:v>1237</c:v>
                </c:pt>
                <c:pt idx="223284">
                  <c:v>993.5</c:v>
                </c:pt>
                <c:pt idx="223285">
                  <c:v>580</c:v>
                </c:pt>
                <c:pt idx="223286">
                  <c:v>815</c:v>
                </c:pt>
                <c:pt idx="223287">
                  <c:v>951.97</c:v>
                </c:pt>
                <c:pt idx="223288">
                  <c:v>683</c:v>
                </c:pt>
                <c:pt idx="223289">
                  <c:v>1056.5</c:v>
                </c:pt>
                <c:pt idx="223290">
                  <c:v>571</c:v>
                </c:pt>
                <c:pt idx="223291">
                  <c:v>945</c:v>
                </c:pt>
                <c:pt idx="223292">
                  <c:v>758</c:v>
                </c:pt>
                <c:pt idx="223293">
                  <c:v>599</c:v>
                </c:pt>
                <c:pt idx="223294">
                  <c:v>479</c:v>
                </c:pt>
                <c:pt idx="223295">
                  <c:v>1326</c:v>
                </c:pt>
                <c:pt idx="223296">
                  <c:v>694</c:v>
                </c:pt>
                <c:pt idx="223297">
                  <c:v>635</c:v>
                </c:pt>
                <c:pt idx="223298">
                  <c:v>531</c:v>
                </c:pt>
                <c:pt idx="223299">
                  <c:v>655</c:v>
                </c:pt>
                <c:pt idx="223300">
                  <c:v>990</c:v>
                </c:pt>
                <c:pt idx="223301">
                  <c:v>613</c:v>
                </c:pt>
                <c:pt idx="223302">
                  <c:v>668</c:v>
                </c:pt>
                <c:pt idx="223303">
                  <c:v>479</c:v>
                </c:pt>
                <c:pt idx="223304">
                  <c:v>602</c:v>
                </c:pt>
                <c:pt idx="223305">
                  <c:v>612</c:v>
                </c:pt>
                <c:pt idx="223306">
                  <c:v>346</c:v>
                </c:pt>
                <c:pt idx="223307">
                  <c:v>725</c:v>
                </c:pt>
                <c:pt idx="223308">
                  <c:v>497</c:v>
                </c:pt>
                <c:pt idx="223309">
                  <c:v>466</c:v>
                </c:pt>
                <c:pt idx="223310">
                  <c:v>619.5</c:v>
                </c:pt>
                <c:pt idx="223311">
                  <c:v>298</c:v>
                </c:pt>
                <c:pt idx="223312">
                  <c:v>212</c:v>
                </c:pt>
                <c:pt idx="223313">
                  <c:v>318</c:v>
                </c:pt>
                <c:pt idx="223314">
                  <c:v>281</c:v>
                </c:pt>
                <c:pt idx="223315">
                  <c:v>205</c:v>
                </c:pt>
                <c:pt idx="223316">
                  <c:v>157</c:v>
                </c:pt>
                <c:pt idx="223317">
                  <c:v>364.6</c:v>
                </c:pt>
                <c:pt idx="223318">
                  <c:v>166.76</c:v>
                </c:pt>
                <c:pt idx="223319">
                  <c:v>100.84</c:v>
                </c:pt>
                <c:pt idx="223320">
                  <c:v>105.92</c:v>
                </c:pt>
                <c:pt idx="223321">
                  <c:v>154.76</c:v>
                </c:pt>
                <c:pt idx="223322">
                  <c:v>100</c:v>
                </c:pt>
                <c:pt idx="223323">
                  <c:v>70.92</c:v>
                </c:pt>
                <c:pt idx="223324">
                  <c:v>252.68</c:v>
                </c:pt>
                <c:pt idx="223325">
                  <c:v>388.36</c:v>
                </c:pt>
                <c:pt idx="223326">
                  <c:v>291.60000000000002</c:v>
                </c:pt>
                <c:pt idx="223327">
                  <c:v>634.84</c:v>
                </c:pt>
                <c:pt idx="223328">
                  <c:v>152.91999999999999</c:v>
                </c:pt>
                <c:pt idx="223329">
                  <c:v>96.84</c:v>
                </c:pt>
                <c:pt idx="223330">
                  <c:v>141.84</c:v>
                </c:pt>
                <c:pt idx="223331">
                  <c:v>89.68</c:v>
                </c:pt>
                <c:pt idx="223332">
                  <c:v>85.92</c:v>
                </c:pt>
                <c:pt idx="223333">
                  <c:v>46.84</c:v>
                </c:pt>
                <c:pt idx="223334">
                  <c:v>113.92</c:v>
                </c:pt>
                <c:pt idx="223335">
                  <c:v>168.8</c:v>
                </c:pt>
                <c:pt idx="223336">
                  <c:v>25.92</c:v>
                </c:pt>
                <c:pt idx="223337">
                  <c:v>145.56</c:v>
                </c:pt>
                <c:pt idx="223338">
                  <c:v>35</c:v>
                </c:pt>
                <c:pt idx="223339">
                  <c:v>141.76</c:v>
                </c:pt>
                <c:pt idx="223340">
                  <c:v>115.92</c:v>
                </c:pt>
                <c:pt idx="223341">
                  <c:v>182.76</c:v>
                </c:pt>
                <c:pt idx="223342">
                  <c:v>55.92</c:v>
                </c:pt>
                <c:pt idx="223343">
                  <c:v>140.91999999999999</c:v>
                </c:pt>
                <c:pt idx="223344">
                  <c:v>130.91999999999999</c:v>
                </c:pt>
                <c:pt idx="223345">
                  <c:v>163.92</c:v>
                </c:pt>
                <c:pt idx="223346">
                  <c:v>106</c:v>
                </c:pt>
                <c:pt idx="223347">
                  <c:v>78.64</c:v>
                </c:pt>
                <c:pt idx="223348">
                  <c:v>175.76</c:v>
                </c:pt>
                <c:pt idx="223349">
                  <c:v>76.08</c:v>
                </c:pt>
                <c:pt idx="223350">
                  <c:v>36.479999999999997</c:v>
                </c:pt>
                <c:pt idx="223351">
                  <c:v>102.2</c:v>
                </c:pt>
                <c:pt idx="223352">
                  <c:v>147</c:v>
                </c:pt>
                <c:pt idx="223353">
                  <c:v>76.319999999999993</c:v>
                </c:pt>
                <c:pt idx="223354">
                  <c:v>99.88</c:v>
                </c:pt>
                <c:pt idx="223355">
                  <c:v>42</c:v>
                </c:pt>
                <c:pt idx="223356">
                  <c:v>81.239999999999995</c:v>
                </c:pt>
                <c:pt idx="223357">
                  <c:v>79.959999999999994</c:v>
                </c:pt>
                <c:pt idx="223358">
                  <c:v>48.48</c:v>
                </c:pt>
                <c:pt idx="223359">
                  <c:v>255.42</c:v>
                </c:pt>
                <c:pt idx="223360">
                  <c:v>3.9</c:v>
                </c:pt>
                <c:pt idx="223361">
                  <c:v>129</c:v>
                </c:pt>
                <c:pt idx="223362">
                  <c:v>240.16</c:v>
                </c:pt>
                <c:pt idx="223363">
                  <c:v>71.92</c:v>
                </c:pt>
                <c:pt idx="223364">
                  <c:v>199.88</c:v>
                </c:pt>
                <c:pt idx="223365">
                  <c:v>99.84</c:v>
                </c:pt>
                <c:pt idx="223366">
                  <c:v>124.58</c:v>
                </c:pt>
                <c:pt idx="223367">
                  <c:v>55.16</c:v>
                </c:pt>
                <c:pt idx="223368">
                  <c:v>48</c:v>
                </c:pt>
                <c:pt idx="223369">
                  <c:v>62.66</c:v>
                </c:pt>
                <c:pt idx="223370">
                  <c:v>111.08</c:v>
                </c:pt>
                <c:pt idx="223371">
                  <c:v>118.72</c:v>
                </c:pt>
                <c:pt idx="223372">
                  <c:v>99.66</c:v>
                </c:pt>
                <c:pt idx="223373">
                  <c:v>57.16</c:v>
                </c:pt>
                <c:pt idx="223374">
                  <c:v>122.76</c:v>
                </c:pt>
                <c:pt idx="223375">
                  <c:v>50</c:v>
                </c:pt>
                <c:pt idx="223376">
                  <c:v>87.76</c:v>
                </c:pt>
                <c:pt idx="223377">
                  <c:v>93.76</c:v>
                </c:pt>
                <c:pt idx="223378">
                  <c:v>256.68</c:v>
                </c:pt>
                <c:pt idx="223379">
                  <c:v>403.64</c:v>
                </c:pt>
                <c:pt idx="223380">
                  <c:v>56.68</c:v>
                </c:pt>
                <c:pt idx="223381">
                  <c:v>79.88</c:v>
                </c:pt>
                <c:pt idx="223382">
                  <c:v>57.16</c:v>
                </c:pt>
                <c:pt idx="223383">
                  <c:v>62.4</c:v>
                </c:pt>
                <c:pt idx="223384">
                  <c:v>16</c:v>
                </c:pt>
                <c:pt idx="223385">
                  <c:v>10</c:v>
                </c:pt>
                <c:pt idx="223386">
                  <c:v>104.68</c:v>
                </c:pt>
                <c:pt idx="223387">
                  <c:v>155.4</c:v>
                </c:pt>
                <c:pt idx="223388">
                  <c:v>30.92</c:v>
                </c:pt>
                <c:pt idx="223389">
                  <c:v>10</c:v>
                </c:pt>
                <c:pt idx="223390">
                  <c:v>43.8</c:v>
                </c:pt>
                <c:pt idx="223391">
                  <c:v>64.52</c:v>
                </c:pt>
                <c:pt idx="223392">
                  <c:v>117.6</c:v>
                </c:pt>
                <c:pt idx="223393">
                  <c:v>76</c:v>
                </c:pt>
                <c:pt idx="223394">
                  <c:v>103.64</c:v>
                </c:pt>
                <c:pt idx="223395">
                  <c:v>66.8</c:v>
                </c:pt>
                <c:pt idx="223396">
                  <c:v>24</c:v>
                </c:pt>
                <c:pt idx="223397">
                  <c:v>80.92</c:v>
                </c:pt>
                <c:pt idx="223398">
                  <c:v>50.92</c:v>
                </c:pt>
                <c:pt idx="223399">
                  <c:v>79.5</c:v>
                </c:pt>
                <c:pt idx="223400">
                  <c:v>10</c:v>
                </c:pt>
                <c:pt idx="223401">
                  <c:v>81.84</c:v>
                </c:pt>
                <c:pt idx="223402">
                  <c:v>30.92</c:v>
                </c:pt>
                <c:pt idx="223403">
                  <c:v>59.84</c:v>
                </c:pt>
                <c:pt idx="223404">
                  <c:v>53.92</c:v>
                </c:pt>
                <c:pt idx="223405">
                  <c:v>47.92</c:v>
                </c:pt>
                <c:pt idx="223406">
                  <c:v>85.84</c:v>
                </c:pt>
                <c:pt idx="223407">
                  <c:v>36.92</c:v>
                </c:pt>
                <c:pt idx="223408">
                  <c:v>16</c:v>
                </c:pt>
                <c:pt idx="223409">
                  <c:v>68.8</c:v>
                </c:pt>
                <c:pt idx="223410">
                  <c:v>-9</c:v>
                </c:pt>
                <c:pt idx="223411">
                  <c:v>46.92</c:v>
                </c:pt>
                <c:pt idx="223412">
                  <c:v>107.84</c:v>
                </c:pt>
                <c:pt idx="223413">
                  <c:v>30.42</c:v>
                </c:pt>
                <c:pt idx="223414">
                  <c:v>35.799999999999997</c:v>
                </c:pt>
                <c:pt idx="223415">
                  <c:v>50.92</c:v>
                </c:pt>
                <c:pt idx="223416">
                  <c:v>20.76</c:v>
                </c:pt>
                <c:pt idx="223417">
                  <c:v>74.42</c:v>
                </c:pt>
                <c:pt idx="223418">
                  <c:v>61.68</c:v>
                </c:pt>
                <c:pt idx="223419">
                  <c:v>23.52</c:v>
                </c:pt>
                <c:pt idx="223420">
                  <c:v>99.56</c:v>
                </c:pt>
                <c:pt idx="223421">
                  <c:v>93.6</c:v>
                </c:pt>
                <c:pt idx="223422">
                  <c:v>10</c:v>
                </c:pt>
                <c:pt idx="223423">
                  <c:v>32.76</c:v>
                </c:pt>
                <c:pt idx="223424">
                  <c:v>25338.25</c:v>
                </c:pt>
                <c:pt idx="223425">
                  <c:v>25355.75</c:v>
                </c:pt>
                <c:pt idx="223426">
                  <c:v>29210.83</c:v>
                </c:pt>
                <c:pt idx="223427">
                  <c:v>25016.89</c:v>
                </c:pt>
                <c:pt idx="223428">
                  <c:v>23878.6</c:v>
                </c:pt>
                <c:pt idx="223429">
                  <c:v>27200.01</c:v>
                </c:pt>
                <c:pt idx="223430">
                  <c:v>19893.689999999999</c:v>
                </c:pt>
                <c:pt idx="223431">
                  <c:v>21941.23</c:v>
                </c:pt>
                <c:pt idx="223432">
                  <c:v>26168.42</c:v>
                </c:pt>
                <c:pt idx="223433">
                  <c:v>18024.14</c:v>
                </c:pt>
                <c:pt idx="223434">
                  <c:v>14135.3</c:v>
                </c:pt>
                <c:pt idx="223435">
                  <c:v>17352.080000000002</c:v>
                </c:pt>
                <c:pt idx="223436">
                  <c:v>13895.85</c:v>
                </c:pt>
                <c:pt idx="223437">
                  <c:v>14719.04</c:v>
                </c:pt>
                <c:pt idx="223438">
                  <c:v>13224.36</c:v>
                </c:pt>
                <c:pt idx="223439">
                  <c:v>11953.34</c:v>
                </c:pt>
                <c:pt idx="223440">
                  <c:v>14394.42</c:v>
                </c:pt>
                <c:pt idx="223441">
                  <c:v>12467.85</c:v>
                </c:pt>
                <c:pt idx="223442">
                  <c:v>14390.02</c:v>
                </c:pt>
                <c:pt idx="223443">
                  <c:v>15996.27</c:v>
                </c:pt>
                <c:pt idx="223444">
                  <c:v>14821.99</c:v>
                </c:pt>
                <c:pt idx="223445">
                  <c:v>16500.95</c:v>
                </c:pt>
                <c:pt idx="223446">
                  <c:v>10777.43</c:v>
                </c:pt>
                <c:pt idx="223447">
                  <c:v>11937.04</c:v>
                </c:pt>
                <c:pt idx="223448">
                  <c:v>12037.93</c:v>
                </c:pt>
                <c:pt idx="223449">
                  <c:v>11164.72</c:v>
                </c:pt>
                <c:pt idx="223450">
                  <c:v>12021.92</c:v>
                </c:pt>
                <c:pt idx="223451">
                  <c:v>11321.19</c:v>
                </c:pt>
                <c:pt idx="223452">
                  <c:v>10575.04</c:v>
                </c:pt>
                <c:pt idx="223453">
                  <c:v>11183.95</c:v>
                </c:pt>
                <c:pt idx="223454">
                  <c:v>9389.7999999999993</c:v>
                </c:pt>
                <c:pt idx="223455">
                  <c:v>9570.4699999999993</c:v>
                </c:pt>
                <c:pt idx="223456">
                  <c:v>9498.18</c:v>
                </c:pt>
                <c:pt idx="223457">
                  <c:v>10425.84</c:v>
                </c:pt>
                <c:pt idx="223458">
                  <c:v>12214.28</c:v>
                </c:pt>
                <c:pt idx="223459">
                  <c:v>11786.43</c:v>
                </c:pt>
                <c:pt idx="223460">
                  <c:v>10734.98</c:v>
                </c:pt>
                <c:pt idx="223461">
                  <c:v>13279.6</c:v>
                </c:pt>
                <c:pt idx="223462">
                  <c:v>12925.96</c:v>
                </c:pt>
                <c:pt idx="223463">
                  <c:v>15065.22</c:v>
                </c:pt>
                <c:pt idx="223464">
                  <c:v>24894.55</c:v>
                </c:pt>
                <c:pt idx="223465">
                  <c:v>23595.58</c:v>
                </c:pt>
                <c:pt idx="223466">
                  <c:v>62958.73</c:v>
                </c:pt>
                <c:pt idx="223467">
                  <c:v>37619.82</c:v>
                </c:pt>
                <c:pt idx="223468">
                  <c:v>47796.73</c:v>
                </c:pt>
                <c:pt idx="223469">
                  <c:v>64866.54</c:v>
                </c:pt>
                <c:pt idx="223470">
                  <c:v>82635.759999999995</c:v>
                </c:pt>
                <c:pt idx="223471">
                  <c:v>23885.43</c:v>
                </c:pt>
                <c:pt idx="223472">
                  <c:v>11971.22</c:v>
                </c:pt>
                <c:pt idx="223473">
                  <c:v>8889.42</c:v>
                </c:pt>
                <c:pt idx="223474">
                  <c:v>11108.44</c:v>
                </c:pt>
                <c:pt idx="223475">
                  <c:v>12607.47</c:v>
                </c:pt>
                <c:pt idx="223476">
                  <c:v>13164.13</c:v>
                </c:pt>
                <c:pt idx="223477">
                  <c:v>14563.86</c:v>
                </c:pt>
                <c:pt idx="223478">
                  <c:v>20767.48</c:v>
                </c:pt>
                <c:pt idx="223479">
                  <c:v>17200.09</c:v>
                </c:pt>
                <c:pt idx="223480">
                  <c:v>16320.55</c:v>
                </c:pt>
                <c:pt idx="223481">
                  <c:v>13402.78</c:v>
                </c:pt>
                <c:pt idx="223482">
                  <c:v>16220.98</c:v>
                </c:pt>
                <c:pt idx="223483">
                  <c:v>13912.17</c:v>
                </c:pt>
                <c:pt idx="223484">
                  <c:v>15312.67</c:v>
                </c:pt>
                <c:pt idx="223485">
                  <c:v>12601.22</c:v>
                </c:pt>
                <c:pt idx="223486">
                  <c:v>10532.44</c:v>
                </c:pt>
                <c:pt idx="223487">
                  <c:v>19590.759999999998</c:v>
                </c:pt>
                <c:pt idx="223488">
                  <c:v>11053.56</c:v>
                </c:pt>
                <c:pt idx="223489">
                  <c:v>8334.76</c:v>
                </c:pt>
                <c:pt idx="223490">
                  <c:v>9038.09</c:v>
                </c:pt>
                <c:pt idx="223491">
                  <c:v>10581</c:v>
                </c:pt>
                <c:pt idx="223492">
                  <c:v>9218.77</c:v>
                </c:pt>
                <c:pt idx="223493">
                  <c:v>10440.200000000001</c:v>
                </c:pt>
                <c:pt idx="223494">
                  <c:v>8768.51</c:v>
                </c:pt>
                <c:pt idx="223495">
                  <c:v>11432.65</c:v>
                </c:pt>
                <c:pt idx="223496">
                  <c:v>12220.43</c:v>
                </c:pt>
                <c:pt idx="223497">
                  <c:v>11907</c:v>
                </c:pt>
                <c:pt idx="223498">
                  <c:v>9612.7199999999993</c:v>
                </c:pt>
                <c:pt idx="223499">
                  <c:v>9861.57</c:v>
                </c:pt>
                <c:pt idx="223500">
                  <c:v>8041.88</c:v>
                </c:pt>
                <c:pt idx="223501">
                  <c:v>9320.7000000000007</c:v>
                </c:pt>
                <c:pt idx="223502">
                  <c:v>10529.21</c:v>
                </c:pt>
                <c:pt idx="223503">
                  <c:v>11747.67</c:v>
                </c:pt>
                <c:pt idx="223504">
                  <c:v>10182.33</c:v>
                </c:pt>
                <c:pt idx="223505">
                  <c:v>9425.9</c:v>
                </c:pt>
                <c:pt idx="223506">
                  <c:v>10152.35</c:v>
                </c:pt>
                <c:pt idx="223507">
                  <c:v>11670.93</c:v>
                </c:pt>
                <c:pt idx="223508">
                  <c:v>10378.51</c:v>
                </c:pt>
                <c:pt idx="223509">
                  <c:v>10948.79</c:v>
                </c:pt>
                <c:pt idx="223510">
                  <c:v>10117.52</c:v>
                </c:pt>
                <c:pt idx="223511">
                  <c:v>11986.98</c:v>
                </c:pt>
                <c:pt idx="223512">
                  <c:v>10950.21</c:v>
                </c:pt>
                <c:pt idx="223513">
                  <c:v>12832.54</c:v>
                </c:pt>
                <c:pt idx="223514">
                  <c:v>14620.57</c:v>
                </c:pt>
                <c:pt idx="223515">
                  <c:v>14699.64</c:v>
                </c:pt>
                <c:pt idx="223516">
                  <c:v>25681.119999999999</c:v>
                </c:pt>
                <c:pt idx="223517">
                  <c:v>19389.439999999999</c:v>
                </c:pt>
                <c:pt idx="223518">
                  <c:v>51672.76</c:v>
                </c:pt>
                <c:pt idx="223519">
                  <c:v>28019.91</c:v>
                </c:pt>
                <c:pt idx="223520">
                  <c:v>32119.61</c:v>
                </c:pt>
                <c:pt idx="223521">
                  <c:v>46483.16</c:v>
                </c:pt>
                <c:pt idx="223522">
                  <c:v>64035.22</c:v>
                </c:pt>
                <c:pt idx="223523">
                  <c:v>27765.97</c:v>
                </c:pt>
                <c:pt idx="223524">
                  <c:v>13644.21</c:v>
                </c:pt>
                <c:pt idx="223525">
                  <c:v>8796.08</c:v>
                </c:pt>
                <c:pt idx="223526">
                  <c:v>10306.18</c:v>
                </c:pt>
                <c:pt idx="223527">
                  <c:v>9578.52</c:v>
                </c:pt>
                <c:pt idx="223528">
                  <c:v>13401.19</c:v>
                </c:pt>
                <c:pt idx="223529">
                  <c:v>15055.48</c:v>
                </c:pt>
                <c:pt idx="223530">
                  <c:v>19031.87</c:v>
                </c:pt>
                <c:pt idx="223531">
                  <c:v>16628.310000000001</c:v>
                </c:pt>
                <c:pt idx="223532">
                  <c:v>16916.490000000002</c:v>
                </c:pt>
                <c:pt idx="223533">
                  <c:v>14489.98</c:v>
                </c:pt>
                <c:pt idx="223534">
                  <c:v>11105.8</c:v>
                </c:pt>
                <c:pt idx="223535">
                  <c:v>10065.200000000001</c:v>
                </c:pt>
                <c:pt idx="223536">
                  <c:v>12677.15</c:v>
                </c:pt>
                <c:pt idx="223537">
                  <c:v>16336.31</c:v>
                </c:pt>
                <c:pt idx="223538">
                  <c:v>11724.13</c:v>
                </c:pt>
                <c:pt idx="223539">
                  <c:v>8296.09</c:v>
                </c:pt>
                <c:pt idx="223540">
                  <c:v>10234.35</c:v>
                </c:pt>
                <c:pt idx="223541">
                  <c:v>8134.37</c:v>
                </c:pt>
                <c:pt idx="223542">
                  <c:v>7935.72</c:v>
                </c:pt>
                <c:pt idx="223543">
                  <c:v>7684.37</c:v>
                </c:pt>
                <c:pt idx="223544">
                  <c:v>8824.7000000000007</c:v>
                </c:pt>
                <c:pt idx="223545">
                  <c:v>7670.87</c:v>
                </c:pt>
                <c:pt idx="223546">
                  <c:v>8457.48</c:v>
                </c:pt>
                <c:pt idx="223547">
                  <c:v>8828.0300000000007</c:v>
                </c:pt>
                <c:pt idx="223548">
                  <c:v>10092.26</c:v>
                </c:pt>
                <c:pt idx="223549">
                  <c:v>9123.82</c:v>
                </c:pt>
                <c:pt idx="223550">
                  <c:v>8413.59</c:v>
                </c:pt>
                <c:pt idx="223551">
                  <c:v>7316.12</c:v>
                </c:pt>
                <c:pt idx="223552">
                  <c:v>8259.16</c:v>
                </c:pt>
                <c:pt idx="223553">
                  <c:v>8025.02</c:v>
                </c:pt>
                <c:pt idx="223554">
                  <c:v>7328.18</c:v>
                </c:pt>
                <c:pt idx="223555">
                  <c:v>6707.19</c:v>
                </c:pt>
                <c:pt idx="223556">
                  <c:v>8949.85</c:v>
                </c:pt>
                <c:pt idx="223557">
                  <c:v>8035.35</c:v>
                </c:pt>
                <c:pt idx="223558">
                  <c:v>8506.7199999999993</c:v>
                </c:pt>
                <c:pt idx="223559">
                  <c:v>8978.36</c:v>
                </c:pt>
                <c:pt idx="223560">
                  <c:v>7598.72</c:v>
                </c:pt>
                <c:pt idx="223561">
                  <c:v>8505.2999999999993</c:v>
                </c:pt>
                <c:pt idx="223562">
                  <c:v>9717.74</c:v>
                </c:pt>
                <c:pt idx="223563">
                  <c:v>11529.16</c:v>
                </c:pt>
                <c:pt idx="223564">
                  <c:v>10665.91</c:v>
                </c:pt>
                <c:pt idx="223565">
                  <c:v>11305.64</c:v>
                </c:pt>
                <c:pt idx="223566">
                  <c:v>12614.78</c:v>
                </c:pt>
                <c:pt idx="223567">
                  <c:v>1381.4</c:v>
                </c:pt>
                <c:pt idx="223568">
                  <c:v>4389.8999999999996</c:v>
                </c:pt>
                <c:pt idx="223569">
                  <c:v>2457.64</c:v>
                </c:pt>
                <c:pt idx="223570">
                  <c:v>2270</c:v>
                </c:pt>
                <c:pt idx="223571">
                  <c:v>4347.6000000000004</c:v>
                </c:pt>
                <c:pt idx="223572">
                  <c:v>5453.42</c:v>
                </c:pt>
                <c:pt idx="223573">
                  <c:v>7821.74</c:v>
                </c:pt>
                <c:pt idx="223574">
                  <c:v>8431.2900000000009</c:v>
                </c:pt>
                <c:pt idx="223575">
                  <c:v>12017.34</c:v>
                </c:pt>
                <c:pt idx="223576">
                  <c:v>11319.95</c:v>
                </c:pt>
                <c:pt idx="223577">
                  <c:v>12984.47</c:v>
                </c:pt>
                <c:pt idx="223578">
                  <c:v>15778.1</c:v>
                </c:pt>
                <c:pt idx="223579">
                  <c:v>18755.63</c:v>
                </c:pt>
                <c:pt idx="223580">
                  <c:v>37550.54</c:v>
                </c:pt>
                <c:pt idx="223581">
                  <c:v>26666.25</c:v>
                </c:pt>
                <c:pt idx="223582">
                  <c:v>43121.120000000003</c:v>
                </c:pt>
                <c:pt idx="223583">
                  <c:v>42555.65</c:v>
                </c:pt>
                <c:pt idx="223584">
                  <c:v>29371.57</c:v>
                </c:pt>
                <c:pt idx="223585">
                  <c:v>19447.169999999998</c:v>
                </c:pt>
                <c:pt idx="223586">
                  <c:v>17655.59</c:v>
                </c:pt>
                <c:pt idx="223587">
                  <c:v>13147.1</c:v>
                </c:pt>
                <c:pt idx="223588">
                  <c:v>10559.63</c:v>
                </c:pt>
                <c:pt idx="223589">
                  <c:v>6520.75</c:v>
                </c:pt>
                <c:pt idx="223590">
                  <c:v>5115.96</c:v>
                </c:pt>
                <c:pt idx="223591">
                  <c:v>4789.55</c:v>
                </c:pt>
                <c:pt idx="223592">
                  <c:v>4543.72</c:v>
                </c:pt>
                <c:pt idx="223593">
                  <c:v>3362.05</c:v>
                </c:pt>
                <c:pt idx="223594">
                  <c:v>3701.2</c:v>
                </c:pt>
                <c:pt idx="223595">
                  <c:v>5405.09</c:v>
                </c:pt>
                <c:pt idx="223596">
                  <c:v>5482.48</c:v>
                </c:pt>
                <c:pt idx="223597">
                  <c:v>4998.5200000000004</c:v>
                </c:pt>
                <c:pt idx="223598">
                  <c:v>7122.09</c:v>
                </c:pt>
                <c:pt idx="223599">
                  <c:v>5750.94</c:v>
                </c:pt>
                <c:pt idx="223600">
                  <c:v>6290.73</c:v>
                </c:pt>
                <c:pt idx="223601">
                  <c:v>5807.75</c:v>
                </c:pt>
                <c:pt idx="223602">
                  <c:v>5140.8999999999996</c:v>
                </c:pt>
                <c:pt idx="223603">
                  <c:v>3187.79</c:v>
                </c:pt>
                <c:pt idx="223604">
                  <c:v>1566.23</c:v>
                </c:pt>
                <c:pt idx="223605">
                  <c:v>1068.1199999999999</c:v>
                </c:pt>
                <c:pt idx="223606">
                  <c:v>1044.48</c:v>
                </c:pt>
                <c:pt idx="223607">
                  <c:v>999.58</c:v>
                </c:pt>
                <c:pt idx="223608">
                  <c:v>969</c:v>
                </c:pt>
                <c:pt idx="223609">
                  <c:v>2939</c:v>
                </c:pt>
                <c:pt idx="223610">
                  <c:v>2927</c:v>
                </c:pt>
                <c:pt idx="223611">
                  <c:v>3749</c:v>
                </c:pt>
                <c:pt idx="223612">
                  <c:v>2692.75</c:v>
                </c:pt>
                <c:pt idx="223613">
                  <c:v>682.5</c:v>
                </c:pt>
                <c:pt idx="223614">
                  <c:v>162</c:v>
                </c:pt>
                <c:pt idx="223615">
                  <c:v>872</c:v>
                </c:pt>
                <c:pt idx="223616">
                  <c:v>527.6</c:v>
                </c:pt>
                <c:pt idx="223617">
                  <c:v>531.20000000000005</c:v>
                </c:pt>
                <c:pt idx="223618">
                  <c:v>646.77</c:v>
                </c:pt>
                <c:pt idx="223619">
                  <c:v>599.77</c:v>
                </c:pt>
                <c:pt idx="223620">
                  <c:v>1306.48</c:v>
                </c:pt>
                <c:pt idx="223621">
                  <c:v>2867.76</c:v>
                </c:pt>
                <c:pt idx="223622">
                  <c:v>2459.46</c:v>
                </c:pt>
                <c:pt idx="223623">
                  <c:v>3591.14</c:v>
                </c:pt>
                <c:pt idx="223624">
                  <c:v>4060.85</c:v>
                </c:pt>
                <c:pt idx="223625">
                  <c:v>6305.23</c:v>
                </c:pt>
                <c:pt idx="223626">
                  <c:v>6522.33</c:v>
                </c:pt>
                <c:pt idx="223627">
                  <c:v>7032.99</c:v>
                </c:pt>
                <c:pt idx="223628">
                  <c:v>8588.26</c:v>
                </c:pt>
                <c:pt idx="223629">
                  <c:v>12305.59</c:v>
                </c:pt>
                <c:pt idx="223630">
                  <c:v>15909.66</c:v>
                </c:pt>
                <c:pt idx="223631">
                  <c:v>13791.47</c:v>
                </c:pt>
                <c:pt idx="223632">
                  <c:v>24698.12</c:v>
                </c:pt>
                <c:pt idx="223633">
                  <c:v>42776.2</c:v>
                </c:pt>
                <c:pt idx="223634">
                  <c:v>27738.53</c:v>
                </c:pt>
                <c:pt idx="223635">
                  <c:v>35733.440000000002</c:v>
                </c:pt>
                <c:pt idx="223636">
                  <c:v>30532.93</c:v>
                </c:pt>
                <c:pt idx="223637">
                  <c:v>27445.01</c:v>
                </c:pt>
                <c:pt idx="223638">
                  <c:v>14559.82</c:v>
                </c:pt>
                <c:pt idx="223639">
                  <c:v>12667.47</c:v>
                </c:pt>
                <c:pt idx="223640">
                  <c:v>10567.37</c:v>
                </c:pt>
                <c:pt idx="223641">
                  <c:v>9188.48</c:v>
                </c:pt>
                <c:pt idx="223642">
                  <c:v>6322.33</c:v>
                </c:pt>
                <c:pt idx="223643">
                  <c:v>4459.8599999999997</c:v>
                </c:pt>
                <c:pt idx="223644">
                  <c:v>3003.75</c:v>
                </c:pt>
                <c:pt idx="223645">
                  <c:v>3019.58</c:v>
                </c:pt>
                <c:pt idx="223646">
                  <c:v>2596.46</c:v>
                </c:pt>
                <c:pt idx="223647">
                  <c:v>1847.48</c:v>
                </c:pt>
                <c:pt idx="223648">
                  <c:v>3132.69</c:v>
                </c:pt>
                <c:pt idx="223649">
                  <c:v>4286.96</c:v>
                </c:pt>
                <c:pt idx="223650">
                  <c:v>6257.84</c:v>
                </c:pt>
                <c:pt idx="223651">
                  <c:v>6830.46</c:v>
                </c:pt>
                <c:pt idx="223652">
                  <c:v>6607.08</c:v>
                </c:pt>
                <c:pt idx="223653">
                  <c:v>6130.58</c:v>
                </c:pt>
                <c:pt idx="223654">
                  <c:v>3714.51</c:v>
                </c:pt>
                <c:pt idx="223655">
                  <c:v>3779.08</c:v>
                </c:pt>
                <c:pt idx="223656">
                  <c:v>1507.03</c:v>
                </c:pt>
                <c:pt idx="223657">
                  <c:v>1094.43</c:v>
                </c:pt>
                <c:pt idx="223658">
                  <c:v>1117.67</c:v>
                </c:pt>
                <c:pt idx="223659">
                  <c:v>681.98</c:v>
                </c:pt>
                <c:pt idx="223660">
                  <c:v>1179.8699999999999</c:v>
                </c:pt>
                <c:pt idx="223661">
                  <c:v>2423.0700000000002</c:v>
                </c:pt>
                <c:pt idx="223662">
                  <c:v>4479.63</c:v>
                </c:pt>
                <c:pt idx="223663">
                  <c:v>5045.63</c:v>
                </c:pt>
                <c:pt idx="223664">
                  <c:v>2009.04</c:v>
                </c:pt>
                <c:pt idx="223665">
                  <c:v>717.64</c:v>
                </c:pt>
                <c:pt idx="223666">
                  <c:v>47.46</c:v>
                </c:pt>
                <c:pt idx="223667">
                  <c:v>329.39</c:v>
                </c:pt>
                <c:pt idx="223668">
                  <c:v>239.03</c:v>
                </c:pt>
                <c:pt idx="223669">
                  <c:v>401.05</c:v>
                </c:pt>
                <c:pt idx="223670">
                  <c:v>575.01</c:v>
                </c:pt>
                <c:pt idx="223671">
                  <c:v>1164.21</c:v>
                </c:pt>
                <c:pt idx="223672">
                  <c:v>1549.27</c:v>
                </c:pt>
                <c:pt idx="223673">
                  <c:v>2890.61</c:v>
                </c:pt>
                <c:pt idx="223674">
                  <c:v>2222.44</c:v>
                </c:pt>
                <c:pt idx="223675">
                  <c:v>2630.88</c:v>
                </c:pt>
                <c:pt idx="223676">
                  <c:v>4646.05</c:v>
                </c:pt>
                <c:pt idx="223677">
                  <c:v>9011.39</c:v>
                </c:pt>
                <c:pt idx="223678">
                  <c:v>10702.05</c:v>
                </c:pt>
                <c:pt idx="223679">
                  <c:v>9341.2099999999991</c:v>
                </c:pt>
                <c:pt idx="223680">
                  <c:v>14820.77</c:v>
                </c:pt>
                <c:pt idx="223681">
                  <c:v>10214.219999999999</c:v>
                </c:pt>
                <c:pt idx="223682">
                  <c:v>21121.84</c:v>
                </c:pt>
                <c:pt idx="223683">
                  <c:v>14362.79</c:v>
                </c:pt>
                <c:pt idx="223684">
                  <c:v>19458.169999999998</c:v>
                </c:pt>
                <c:pt idx="223685">
                  <c:v>36420.730000000003</c:v>
                </c:pt>
                <c:pt idx="223686">
                  <c:v>46878.11</c:v>
                </c:pt>
                <c:pt idx="223687">
                  <c:v>41275.230000000003</c:v>
                </c:pt>
                <c:pt idx="223688">
                  <c:v>32425.89</c:v>
                </c:pt>
                <c:pt idx="223689">
                  <c:v>18623.080000000002</c:v>
                </c:pt>
                <c:pt idx="223690">
                  <c:v>15430.42</c:v>
                </c:pt>
                <c:pt idx="223691">
                  <c:v>13283.69</c:v>
                </c:pt>
                <c:pt idx="223692">
                  <c:v>8856.57</c:v>
                </c:pt>
                <c:pt idx="223693">
                  <c:v>6930.9</c:v>
                </c:pt>
                <c:pt idx="223694">
                  <c:v>4975.22</c:v>
                </c:pt>
                <c:pt idx="223695">
                  <c:v>3940.71</c:v>
                </c:pt>
                <c:pt idx="223696">
                  <c:v>2379.25</c:v>
                </c:pt>
                <c:pt idx="223697">
                  <c:v>2524.67</c:v>
                </c:pt>
                <c:pt idx="223698">
                  <c:v>2632.44</c:v>
                </c:pt>
                <c:pt idx="223699">
                  <c:v>3515.62</c:v>
                </c:pt>
                <c:pt idx="223700">
                  <c:v>5951.26</c:v>
                </c:pt>
                <c:pt idx="223701">
                  <c:v>5684.52</c:v>
                </c:pt>
                <c:pt idx="223702">
                  <c:v>7288.68</c:v>
                </c:pt>
                <c:pt idx="223703">
                  <c:v>6384.84</c:v>
                </c:pt>
                <c:pt idx="223704">
                  <c:v>5292.32</c:v>
                </c:pt>
                <c:pt idx="223705">
                  <c:v>5314.9</c:v>
                </c:pt>
                <c:pt idx="223706">
                  <c:v>2976.94</c:v>
                </c:pt>
                <c:pt idx="223707">
                  <c:v>2243.37</c:v>
                </c:pt>
                <c:pt idx="223708">
                  <c:v>1804.82</c:v>
                </c:pt>
                <c:pt idx="223709">
                  <c:v>1489.17</c:v>
                </c:pt>
                <c:pt idx="223710">
                  <c:v>830</c:v>
                </c:pt>
                <c:pt idx="223711">
                  <c:v>230</c:v>
                </c:pt>
                <c:pt idx="223712">
                  <c:v>2306</c:v>
                </c:pt>
                <c:pt idx="223713">
                  <c:v>395</c:v>
                </c:pt>
                <c:pt idx="223714">
                  <c:v>1277</c:v>
                </c:pt>
                <c:pt idx="223715">
                  <c:v>783</c:v>
                </c:pt>
                <c:pt idx="223716">
                  <c:v>310</c:v>
                </c:pt>
                <c:pt idx="223717">
                  <c:v>1403</c:v>
                </c:pt>
                <c:pt idx="223718">
                  <c:v>490</c:v>
                </c:pt>
                <c:pt idx="223719">
                  <c:v>285</c:v>
                </c:pt>
                <c:pt idx="223720">
                  <c:v>370</c:v>
                </c:pt>
                <c:pt idx="223721">
                  <c:v>383</c:v>
                </c:pt>
                <c:pt idx="223722">
                  <c:v>1057</c:v>
                </c:pt>
                <c:pt idx="223723">
                  <c:v>905</c:v>
                </c:pt>
                <c:pt idx="223724">
                  <c:v>785</c:v>
                </c:pt>
                <c:pt idx="223725">
                  <c:v>1176</c:v>
                </c:pt>
                <c:pt idx="223726">
                  <c:v>1246</c:v>
                </c:pt>
                <c:pt idx="223727">
                  <c:v>1218</c:v>
                </c:pt>
                <c:pt idx="223728">
                  <c:v>1566</c:v>
                </c:pt>
                <c:pt idx="223729">
                  <c:v>580</c:v>
                </c:pt>
                <c:pt idx="223730">
                  <c:v>1550</c:v>
                </c:pt>
                <c:pt idx="223731">
                  <c:v>310</c:v>
                </c:pt>
                <c:pt idx="223732">
                  <c:v>2145</c:v>
                </c:pt>
                <c:pt idx="223733">
                  <c:v>775</c:v>
                </c:pt>
                <c:pt idx="223734">
                  <c:v>1168</c:v>
                </c:pt>
                <c:pt idx="223735">
                  <c:v>830</c:v>
                </c:pt>
                <c:pt idx="223736">
                  <c:v>625</c:v>
                </c:pt>
                <c:pt idx="223737">
                  <c:v>1870</c:v>
                </c:pt>
                <c:pt idx="223738">
                  <c:v>705</c:v>
                </c:pt>
                <c:pt idx="223739">
                  <c:v>1616</c:v>
                </c:pt>
                <c:pt idx="223740">
                  <c:v>1563</c:v>
                </c:pt>
                <c:pt idx="223741">
                  <c:v>2697</c:v>
                </c:pt>
                <c:pt idx="223742">
                  <c:v>4201</c:v>
                </c:pt>
                <c:pt idx="223743">
                  <c:v>1827</c:v>
                </c:pt>
                <c:pt idx="223744">
                  <c:v>445</c:v>
                </c:pt>
                <c:pt idx="223745">
                  <c:v>1728</c:v>
                </c:pt>
                <c:pt idx="223746">
                  <c:v>1518</c:v>
                </c:pt>
                <c:pt idx="223747">
                  <c:v>1750</c:v>
                </c:pt>
                <c:pt idx="223748">
                  <c:v>1160</c:v>
                </c:pt>
                <c:pt idx="223749">
                  <c:v>1495</c:v>
                </c:pt>
                <c:pt idx="223750">
                  <c:v>3539</c:v>
                </c:pt>
                <c:pt idx="223751">
                  <c:v>1225</c:v>
                </c:pt>
                <c:pt idx="223752">
                  <c:v>1678</c:v>
                </c:pt>
                <c:pt idx="223753">
                  <c:v>957</c:v>
                </c:pt>
                <c:pt idx="223754">
                  <c:v>3606</c:v>
                </c:pt>
                <c:pt idx="223755">
                  <c:v>1748</c:v>
                </c:pt>
                <c:pt idx="223756">
                  <c:v>4116</c:v>
                </c:pt>
                <c:pt idx="223757">
                  <c:v>1985</c:v>
                </c:pt>
                <c:pt idx="223758">
                  <c:v>2620</c:v>
                </c:pt>
                <c:pt idx="223759">
                  <c:v>3720</c:v>
                </c:pt>
                <c:pt idx="223760">
                  <c:v>3142</c:v>
                </c:pt>
                <c:pt idx="223761">
                  <c:v>3704</c:v>
                </c:pt>
                <c:pt idx="223762">
                  <c:v>2483</c:v>
                </c:pt>
                <c:pt idx="223763">
                  <c:v>2681</c:v>
                </c:pt>
                <c:pt idx="223764">
                  <c:v>983</c:v>
                </c:pt>
                <c:pt idx="223765">
                  <c:v>1746</c:v>
                </c:pt>
                <c:pt idx="223766">
                  <c:v>2530</c:v>
                </c:pt>
                <c:pt idx="223767">
                  <c:v>1580</c:v>
                </c:pt>
                <c:pt idx="223768">
                  <c:v>795</c:v>
                </c:pt>
                <c:pt idx="223769">
                  <c:v>630</c:v>
                </c:pt>
                <c:pt idx="223770">
                  <c:v>1445</c:v>
                </c:pt>
                <c:pt idx="223771">
                  <c:v>1985</c:v>
                </c:pt>
                <c:pt idx="223772">
                  <c:v>1120</c:v>
                </c:pt>
                <c:pt idx="223773">
                  <c:v>2964.97</c:v>
                </c:pt>
                <c:pt idx="223774">
                  <c:v>1194.97</c:v>
                </c:pt>
                <c:pt idx="223775">
                  <c:v>2360</c:v>
                </c:pt>
                <c:pt idx="223776">
                  <c:v>2900</c:v>
                </c:pt>
                <c:pt idx="223777">
                  <c:v>2988.88</c:v>
                </c:pt>
                <c:pt idx="223778">
                  <c:v>6425</c:v>
                </c:pt>
                <c:pt idx="223779">
                  <c:v>2875</c:v>
                </c:pt>
                <c:pt idx="223780">
                  <c:v>3140</c:v>
                </c:pt>
                <c:pt idx="223781">
                  <c:v>4620</c:v>
                </c:pt>
                <c:pt idx="223782">
                  <c:v>2500</c:v>
                </c:pt>
                <c:pt idx="223783">
                  <c:v>2395</c:v>
                </c:pt>
                <c:pt idx="223784">
                  <c:v>4059.97</c:v>
                </c:pt>
                <c:pt idx="223785">
                  <c:v>2485</c:v>
                </c:pt>
                <c:pt idx="223786">
                  <c:v>2505</c:v>
                </c:pt>
                <c:pt idx="223787">
                  <c:v>4015</c:v>
                </c:pt>
                <c:pt idx="223788">
                  <c:v>5130</c:v>
                </c:pt>
                <c:pt idx="223789">
                  <c:v>2045</c:v>
                </c:pt>
                <c:pt idx="223790">
                  <c:v>4145</c:v>
                </c:pt>
                <c:pt idx="223791">
                  <c:v>2830</c:v>
                </c:pt>
                <c:pt idx="223792">
                  <c:v>3690</c:v>
                </c:pt>
                <c:pt idx="223793">
                  <c:v>1780</c:v>
                </c:pt>
                <c:pt idx="223794">
                  <c:v>2880</c:v>
                </c:pt>
                <c:pt idx="223795">
                  <c:v>2545</c:v>
                </c:pt>
                <c:pt idx="223796">
                  <c:v>2180</c:v>
                </c:pt>
                <c:pt idx="223797">
                  <c:v>3070</c:v>
                </c:pt>
                <c:pt idx="223798">
                  <c:v>1890</c:v>
                </c:pt>
                <c:pt idx="223799">
                  <c:v>2330</c:v>
                </c:pt>
                <c:pt idx="223800">
                  <c:v>4195</c:v>
                </c:pt>
                <c:pt idx="223801">
                  <c:v>2775</c:v>
                </c:pt>
                <c:pt idx="223802">
                  <c:v>3005</c:v>
                </c:pt>
                <c:pt idx="223803">
                  <c:v>1710</c:v>
                </c:pt>
                <c:pt idx="223804">
                  <c:v>2325</c:v>
                </c:pt>
                <c:pt idx="223805">
                  <c:v>1300</c:v>
                </c:pt>
                <c:pt idx="223806">
                  <c:v>2480</c:v>
                </c:pt>
                <c:pt idx="223807">
                  <c:v>1060</c:v>
                </c:pt>
                <c:pt idx="223808">
                  <c:v>310</c:v>
                </c:pt>
                <c:pt idx="223809">
                  <c:v>520</c:v>
                </c:pt>
                <c:pt idx="223810">
                  <c:v>3850</c:v>
                </c:pt>
                <c:pt idx="223811">
                  <c:v>1305</c:v>
                </c:pt>
                <c:pt idx="223812">
                  <c:v>2155</c:v>
                </c:pt>
                <c:pt idx="223813">
                  <c:v>710</c:v>
                </c:pt>
                <c:pt idx="223814">
                  <c:v>1115</c:v>
                </c:pt>
                <c:pt idx="223815">
                  <c:v>1895</c:v>
                </c:pt>
                <c:pt idx="223816">
                  <c:v>2055</c:v>
                </c:pt>
                <c:pt idx="223817">
                  <c:v>1730</c:v>
                </c:pt>
                <c:pt idx="223818">
                  <c:v>1155</c:v>
                </c:pt>
                <c:pt idx="223819">
                  <c:v>2590</c:v>
                </c:pt>
                <c:pt idx="223820">
                  <c:v>3005</c:v>
                </c:pt>
                <c:pt idx="223821">
                  <c:v>1195</c:v>
                </c:pt>
                <c:pt idx="223822">
                  <c:v>3230</c:v>
                </c:pt>
                <c:pt idx="223823">
                  <c:v>2130</c:v>
                </c:pt>
                <c:pt idx="223824">
                  <c:v>720</c:v>
                </c:pt>
                <c:pt idx="223825">
                  <c:v>3480</c:v>
                </c:pt>
                <c:pt idx="223826">
                  <c:v>4950</c:v>
                </c:pt>
                <c:pt idx="223827">
                  <c:v>2755</c:v>
                </c:pt>
                <c:pt idx="223828">
                  <c:v>5520</c:v>
                </c:pt>
                <c:pt idx="223829">
                  <c:v>4350</c:v>
                </c:pt>
                <c:pt idx="223830">
                  <c:v>3560</c:v>
                </c:pt>
                <c:pt idx="223831">
                  <c:v>3010</c:v>
                </c:pt>
                <c:pt idx="223832">
                  <c:v>5680</c:v>
                </c:pt>
                <c:pt idx="223833">
                  <c:v>4690</c:v>
                </c:pt>
                <c:pt idx="223834">
                  <c:v>4440</c:v>
                </c:pt>
                <c:pt idx="223835">
                  <c:v>5435</c:v>
                </c:pt>
                <c:pt idx="223836">
                  <c:v>3090</c:v>
                </c:pt>
                <c:pt idx="223837">
                  <c:v>2375</c:v>
                </c:pt>
                <c:pt idx="223838">
                  <c:v>2660</c:v>
                </c:pt>
                <c:pt idx="223839">
                  <c:v>3695</c:v>
                </c:pt>
                <c:pt idx="223840">
                  <c:v>4695</c:v>
                </c:pt>
                <c:pt idx="223841">
                  <c:v>3245</c:v>
                </c:pt>
                <c:pt idx="223842">
                  <c:v>6835</c:v>
                </c:pt>
                <c:pt idx="223843">
                  <c:v>5280</c:v>
                </c:pt>
                <c:pt idx="223844">
                  <c:v>3670</c:v>
                </c:pt>
                <c:pt idx="223845">
                  <c:v>5440</c:v>
                </c:pt>
                <c:pt idx="223846">
                  <c:v>6175</c:v>
                </c:pt>
                <c:pt idx="223847">
                  <c:v>5650</c:v>
                </c:pt>
                <c:pt idx="223848">
                  <c:v>5145</c:v>
                </c:pt>
                <c:pt idx="223849">
                  <c:v>1695.79</c:v>
                </c:pt>
                <c:pt idx="223850">
                  <c:v>1638.38</c:v>
                </c:pt>
                <c:pt idx="223851">
                  <c:v>2066.02</c:v>
                </c:pt>
                <c:pt idx="223852">
                  <c:v>1588.08</c:v>
                </c:pt>
                <c:pt idx="223853">
                  <c:v>1337.46</c:v>
                </c:pt>
                <c:pt idx="223854">
                  <c:v>1400.85</c:v>
                </c:pt>
                <c:pt idx="223855">
                  <c:v>1358.46</c:v>
                </c:pt>
                <c:pt idx="223856">
                  <c:v>1201.8499999999999</c:v>
                </c:pt>
                <c:pt idx="223857">
                  <c:v>1248.3900000000001</c:v>
                </c:pt>
                <c:pt idx="223858">
                  <c:v>1363.42</c:v>
                </c:pt>
                <c:pt idx="223859">
                  <c:v>1545.16</c:v>
                </c:pt>
                <c:pt idx="223860">
                  <c:v>1312.99</c:v>
                </c:pt>
                <c:pt idx="223861">
                  <c:v>1159.97</c:v>
                </c:pt>
                <c:pt idx="223862">
                  <c:v>831.25</c:v>
                </c:pt>
                <c:pt idx="223863">
                  <c:v>1317.37</c:v>
                </c:pt>
                <c:pt idx="223864">
                  <c:v>1132.8699999999999</c:v>
                </c:pt>
                <c:pt idx="223865">
                  <c:v>992.17</c:v>
                </c:pt>
                <c:pt idx="223866">
                  <c:v>1145.58</c:v>
                </c:pt>
                <c:pt idx="223867">
                  <c:v>1121.49</c:v>
                </c:pt>
                <c:pt idx="223868">
                  <c:v>1243.22</c:v>
                </c:pt>
                <c:pt idx="223869">
                  <c:v>1141.8900000000001</c:v>
                </c:pt>
                <c:pt idx="223870">
                  <c:v>1203.3599999999999</c:v>
                </c:pt>
                <c:pt idx="223871">
                  <c:v>1032.05</c:v>
                </c:pt>
                <c:pt idx="223872">
                  <c:v>1210.75</c:v>
                </c:pt>
                <c:pt idx="223873">
                  <c:v>1462.45</c:v>
                </c:pt>
                <c:pt idx="223874">
                  <c:v>1001.53</c:v>
                </c:pt>
                <c:pt idx="223875">
                  <c:v>1195.1600000000001</c:v>
                </c:pt>
                <c:pt idx="223876">
                  <c:v>1373.01</c:v>
                </c:pt>
                <c:pt idx="223877">
                  <c:v>1148.7</c:v>
                </c:pt>
                <c:pt idx="223878">
                  <c:v>1592.82</c:v>
                </c:pt>
                <c:pt idx="223879">
                  <c:v>982.62</c:v>
                </c:pt>
                <c:pt idx="223880">
                  <c:v>1135.1600000000001</c:v>
                </c:pt>
                <c:pt idx="223881">
                  <c:v>881.59</c:v>
                </c:pt>
                <c:pt idx="223882">
                  <c:v>1028.8</c:v>
                </c:pt>
                <c:pt idx="223883">
                  <c:v>871.94</c:v>
                </c:pt>
                <c:pt idx="223884">
                  <c:v>905.9</c:v>
                </c:pt>
                <c:pt idx="223885">
                  <c:v>1085.28</c:v>
                </c:pt>
                <c:pt idx="223886">
                  <c:v>1188.1400000000001</c:v>
                </c:pt>
                <c:pt idx="223887">
                  <c:v>1000.28</c:v>
                </c:pt>
                <c:pt idx="223888">
                  <c:v>878.68</c:v>
                </c:pt>
                <c:pt idx="223889">
                  <c:v>1814.79</c:v>
                </c:pt>
                <c:pt idx="223890">
                  <c:v>2915.31</c:v>
                </c:pt>
                <c:pt idx="223891">
                  <c:v>6337.11</c:v>
                </c:pt>
                <c:pt idx="223892">
                  <c:v>6265.77</c:v>
                </c:pt>
                <c:pt idx="223893">
                  <c:v>9328.14</c:v>
                </c:pt>
                <c:pt idx="223894">
                  <c:v>14417.42</c:v>
                </c:pt>
                <c:pt idx="223895">
                  <c:v>22343.33</c:v>
                </c:pt>
                <c:pt idx="223896">
                  <c:v>7459.01</c:v>
                </c:pt>
                <c:pt idx="223897">
                  <c:v>2709.23</c:v>
                </c:pt>
                <c:pt idx="223898">
                  <c:v>699.53</c:v>
                </c:pt>
                <c:pt idx="223899">
                  <c:v>580.77</c:v>
                </c:pt>
                <c:pt idx="223900">
                  <c:v>768.34</c:v>
                </c:pt>
                <c:pt idx="223901">
                  <c:v>820.06</c:v>
                </c:pt>
                <c:pt idx="223902">
                  <c:v>965.4</c:v>
                </c:pt>
                <c:pt idx="223903">
                  <c:v>729.44</c:v>
                </c:pt>
                <c:pt idx="223904">
                  <c:v>831.42</c:v>
                </c:pt>
                <c:pt idx="223905">
                  <c:v>694.4</c:v>
                </c:pt>
                <c:pt idx="223906">
                  <c:v>517.54999999999995</c:v>
                </c:pt>
                <c:pt idx="223907">
                  <c:v>701.54</c:v>
                </c:pt>
                <c:pt idx="223908">
                  <c:v>878.39</c:v>
                </c:pt>
                <c:pt idx="223909">
                  <c:v>693.49</c:v>
                </c:pt>
                <c:pt idx="223910">
                  <c:v>473.01</c:v>
                </c:pt>
                <c:pt idx="223911">
                  <c:v>678.11</c:v>
                </c:pt>
                <c:pt idx="223912">
                  <c:v>655.91</c:v>
                </c:pt>
                <c:pt idx="223913">
                  <c:v>567.97</c:v>
                </c:pt>
                <c:pt idx="223914">
                  <c:v>651.11</c:v>
                </c:pt>
                <c:pt idx="223915">
                  <c:v>549.79</c:v>
                </c:pt>
                <c:pt idx="223916">
                  <c:v>730.75</c:v>
                </c:pt>
                <c:pt idx="223917">
                  <c:v>606.16</c:v>
                </c:pt>
                <c:pt idx="223918">
                  <c:v>520.17999999999995</c:v>
                </c:pt>
                <c:pt idx="223919">
                  <c:v>369.93</c:v>
                </c:pt>
                <c:pt idx="223920">
                  <c:v>590.1</c:v>
                </c:pt>
                <c:pt idx="223921">
                  <c:v>558.71</c:v>
                </c:pt>
                <c:pt idx="223922">
                  <c:v>549.14</c:v>
                </c:pt>
                <c:pt idx="223923">
                  <c:v>458.25</c:v>
                </c:pt>
                <c:pt idx="223924">
                  <c:v>641.20000000000005</c:v>
                </c:pt>
                <c:pt idx="223925">
                  <c:v>391.91</c:v>
                </c:pt>
                <c:pt idx="223926">
                  <c:v>581.95000000000005</c:v>
                </c:pt>
                <c:pt idx="223927">
                  <c:v>514.57000000000005</c:v>
                </c:pt>
                <c:pt idx="223928">
                  <c:v>497.39</c:v>
                </c:pt>
                <c:pt idx="223929">
                  <c:v>708.39</c:v>
                </c:pt>
                <c:pt idx="223930">
                  <c:v>668.57</c:v>
                </c:pt>
                <c:pt idx="223931">
                  <c:v>760.13</c:v>
                </c:pt>
                <c:pt idx="223932">
                  <c:v>590.17999999999995</c:v>
                </c:pt>
                <c:pt idx="223933">
                  <c:v>617.88</c:v>
                </c:pt>
                <c:pt idx="223934">
                  <c:v>559.32000000000005</c:v>
                </c:pt>
                <c:pt idx="223935">
                  <c:v>532.33000000000004</c:v>
                </c:pt>
                <c:pt idx="223936">
                  <c:v>533.04</c:v>
                </c:pt>
                <c:pt idx="223937">
                  <c:v>440.44</c:v>
                </c:pt>
                <c:pt idx="223938">
                  <c:v>598.23</c:v>
                </c:pt>
                <c:pt idx="223939">
                  <c:v>774.42</c:v>
                </c:pt>
                <c:pt idx="223940">
                  <c:v>712.88</c:v>
                </c:pt>
                <c:pt idx="223941">
                  <c:v>1016.75</c:v>
                </c:pt>
                <c:pt idx="223942">
                  <c:v>936.89</c:v>
                </c:pt>
                <c:pt idx="223943">
                  <c:v>1913.07</c:v>
                </c:pt>
                <c:pt idx="223944">
                  <c:v>1732.77</c:v>
                </c:pt>
                <c:pt idx="223945">
                  <c:v>2842.33</c:v>
                </c:pt>
                <c:pt idx="223946">
                  <c:v>6975.91</c:v>
                </c:pt>
                <c:pt idx="223947">
                  <c:v>11988.18</c:v>
                </c:pt>
                <c:pt idx="223948">
                  <c:v>3957.93</c:v>
                </c:pt>
                <c:pt idx="223949">
                  <c:v>2115.89</c:v>
                </c:pt>
                <c:pt idx="223950">
                  <c:v>619.73</c:v>
                </c:pt>
                <c:pt idx="223951">
                  <c:v>393.16</c:v>
                </c:pt>
                <c:pt idx="223952">
                  <c:v>424.97</c:v>
                </c:pt>
                <c:pt idx="223953">
                  <c:v>512.6</c:v>
                </c:pt>
                <c:pt idx="223954">
                  <c:v>710.82</c:v>
                </c:pt>
                <c:pt idx="223955">
                  <c:v>453.21</c:v>
                </c:pt>
                <c:pt idx="223956">
                  <c:v>505.83</c:v>
                </c:pt>
                <c:pt idx="223957">
                  <c:v>524.57000000000005</c:v>
                </c:pt>
                <c:pt idx="223958">
                  <c:v>422.72</c:v>
                </c:pt>
                <c:pt idx="223959">
                  <c:v>554.07000000000005</c:v>
                </c:pt>
                <c:pt idx="223960">
                  <c:v>483.65</c:v>
                </c:pt>
                <c:pt idx="223961">
                  <c:v>444.85</c:v>
                </c:pt>
                <c:pt idx="223962">
                  <c:v>480.66</c:v>
                </c:pt>
                <c:pt idx="223963">
                  <c:v>448.35</c:v>
                </c:pt>
                <c:pt idx="223964">
                  <c:v>403.6</c:v>
                </c:pt>
                <c:pt idx="223965">
                  <c:v>482.74</c:v>
                </c:pt>
                <c:pt idx="223966">
                  <c:v>469.21</c:v>
                </c:pt>
                <c:pt idx="223967">
                  <c:v>432.24</c:v>
                </c:pt>
                <c:pt idx="223968">
                  <c:v>443.15</c:v>
                </c:pt>
                <c:pt idx="223969">
                  <c:v>411.84</c:v>
                </c:pt>
                <c:pt idx="223970">
                  <c:v>308.05</c:v>
                </c:pt>
                <c:pt idx="223971">
                  <c:v>495.92</c:v>
                </c:pt>
                <c:pt idx="223972">
                  <c:v>358.02</c:v>
                </c:pt>
                <c:pt idx="223973">
                  <c:v>518.5</c:v>
                </c:pt>
                <c:pt idx="223974">
                  <c:v>309.54000000000002</c:v>
                </c:pt>
                <c:pt idx="223975">
                  <c:v>359.33</c:v>
                </c:pt>
                <c:pt idx="223976">
                  <c:v>340.26</c:v>
                </c:pt>
                <c:pt idx="223977">
                  <c:v>351.88</c:v>
                </c:pt>
                <c:pt idx="223978">
                  <c:v>378.01</c:v>
                </c:pt>
                <c:pt idx="223979">
                  <c:v>461.54</c:v>
                </c:pt>
                <c:pt idx="223980">
                  <c:v>404.14</c:v>
                </c:pt>
                <c:pt idx="223981">
                  <c:v>533.09</c:v>
                </c:pt>
                <c:pt idx="223982">
                  <c:v>686.04</c:v>
                </c:pt>
                <c:pt idx="223983">
                  <c:v>507.16</c:v>
                </c:pt>
                <c:pt idx="223984">
                  <c:v>484.8</c:v>
                </c:pt>
                <c:pt idx="223985">
                  <c:v>450.53</c:v>
                </c:pt>
                <c:pt idx="223986">
                  <c:v>396.21</c:v>
                </c:pt>
                <c:pt idx="223987">
                  <c:v>398.53</c:v>
                </c:pt>
                <c:pt idx="223988">
                  <c:v>446.57</c:v>
                </c:pt>
                <c:pt idx="223989">
                  <c:v>391.26</c:v>
                </c:pt>
                <c:pt idx="223990">
                  <c:v>547.34</c:v>
                </c:pt>
                <c:pt idx="223991">
                  <c:v>354.37</c:v>
                </c:pt>
                <c:pt idx="223992">
                  <c:v>35.200000000000003</c:v>
                </c:pt>
                <c:pt idx="223993">
                  <c:v>88</c:v>
                </c:pt>
                <c:pt idx="223994">
                  <c:v>114.4</c:v>
                </c:pt>
                <c:pt idx="223995">
                  <c:v>132</c:v>
                </c:pt>
                <c:pt idx="223996">
                  <c:v>132</c:v>
                </c:pt>
                <c:pt idx="223997">
                  <c:v>105.6</c:v>
                </c:pt>
                <c:pt idx="223998">
                  <c:v>61.6</c:v>
                </c:pt>
                <c:pt idx="223999">
                  <c:v>105.6</c:v>
                </c:pt>
                <c:pt idx="224000">
                  <c:v>105.6</c:v>
                </c:pt>
                <c:pt idx="224001">
                  <c:v>70.400000000000006</c:v>
                </c:pt>
                <c:pt idx="224002">
                  <c:v>132</c:v>
                </c:pt>
                <c:pt idx="224003">
                  <c:v>35.200000000000003</c:v>
                </c:pt>
                <c:pt idx="224004">
                  <c:v>88</c:v>
                </c:pt>
                <c:pt idx="224005">
                  <c:v>255.2</c:v>
                </c:pt>
                <c:pt idx="224006">
                  <c:v>70.400000000000006</c:v>
                </c:pt>
                <c:pt idx="224007">
                  <c:v>44</c:v>
                </c:pt>
                <c:pt idx="224008">
                  <c:v>52.8</c:v>
                </c:pt>
                <c:pt idx="224009">
                  <c:v>44</c:v>
                </c:pt>
                <c:pt idx="224010">
                  <c:v>88</c:v>
                </c:pt>
                <c:pt idx="224011">
                  <c:v>149.6</c:v>
                </c:pt>
                <c:pt idx="224012">
                  <c:v>114.4</c:v>
                </c:pt>
                <c:pt idx="224013">
                  <c:v>114.4</c:v>
                </c:pt>
                <c:pt idx="224014">
                  <c:v>114.4</c:v>
                </c:pt>
                <c:pt idx="224015">
                  <c:v>158.4</c:v>
                </c:pt>
                <c:pt idx="224016">
                  <c:v>88</c:v>
                </c:pt>
                <c:pt idx="224017">
                  <c:v>105.6</c:v>
                </c:pt>
                <c:pt idx="224018">
                  <c:v>79.2</c:v>
                </c:pt>
                <c:pt idx="224019">
                  <c:v>61.6</c:v>
                </c:pt>
                <c:pt idx="224020">
                  <c:v>61.6</c:v>
                </c:pt>
                <c:pt idx="224021">
                  <c:v>96.8</c:v>
                </c:pt>
                <c:pt idx="224022">
                  <c:v>96.8</c:v>
                </c:pt>
                <c:pt idx="224023">
                  <c:v>114.4</c:v>
                </c:pt>
                <c:pt idx="224024">
                  <c:v>79.2</c:v>
                </c:pt>
                <c:pt idx="224025">
                  <c:v>96.8</c:v>
                </c:pt>
                <c:pt idx="224026">
                  <c:v>96.8</c:v>
                </c:pt>
                <c:pt idx="224027">
                  <c:v>88</c:v>
                </c:pt>
                <c:pt idx="224028">
                  <c:v>140.80000000000001</c:v>
                </c:pt>
                <c:pt idx="224029">
                  <c:v>70.400000000000006</c:v>
                </c:pt>
                <c:pt idx="224030">
                  <c:v>123.2</c:v>
                </c:pt>
                <c:pt idx="224031">
                  <c:v>132</c:v>
                </c:pt>
                <c:pt idx="224032">
                  <c:v>220</c:v>
                </c:pt>
                <c:pt idx="224033">
                  <c:v>79.2</c:v>
                </c:pt>
                <c:pt idx="224034">
                  <c:v>105.6</c:v>
                </c:pt>
                <c:pt idx="224035">
                  <c:v>114.4</c:v>
                </c:pt>
                <c:pt idx="224036">
                  <c:v>184.8</c:v>
                </c:pt>
                <c:pt idx="224037">
                  <c:v>272.8</c:v>
                </c:pt>
                <c:pt idx="224038">
                  <c:v>211.2</c:v>
                </c:pt>
                <c:pt idx="224039">
                  <c:v>105.6</c:v>
                </c:pt>
                <c:pt idx="224040">
                  <c:v>105.6</c:v>
                </c:pt>
                <c:pt idx="224041">
                  <c:v>79.2</c:v>
                </c:pt>
                <c:pt idx="224042">
                  <c:v>79.2</c:v>
                </c:pt>
                <c:pt idx="224043">
                  <c:v>35.200000000000003</c:v>
                </c:pt>
                <c:pt idx="224044">
                  <c:v>106.6</c:v>
                </c:pt>
                <c:pt idx="224045">
                  <c:v>162</c:v>
                </c:pt>
                <c:pt idx="224046">
                  <c:v>126</c:v>
                </c:pt>
                <c:pt idx="224047">
                  <c:v>117</c:v>
                </c:pt>
                <c:pt idx="224048">
                  <c:v>126</c:v>
                </c:pt>
                <c:pt idx="224049">
                  <c:v>135</c:v>
                </c:pt>
                <c:pt idx="224050">
                  <c:v>36</c:v>
                </c:pt>
                <c:pt idx="224051">
                  <c:v>153</c:v>
                </c:pt>
                <c:pt idx="224052">
                  <c:v>99</c:v>
                </c:pt>
                <c:pt idx="224053">
                  <c:v>135</c:v>
                </c:pt>
                <c:pt idx="224054">
                  <c:v>90</c:v>
                </c:pt>
                <c:pt idx="224055">
                  <c:v>90</c:v>
                </c:pt>
                <c:pt idx="224056">
                  <c:v>126</c:v>
                </c:pt>
                <c:pt idx="224057">
                  <c:v>180</c:v>
                </c:pt>
                <c:pt idx="224058">
                  <c:v>72</c:v>
                </c:pt>
                <c:pt idx="224059">
                  <c:v>117</c:v>
                </c:pt>
                <c:pt idx="224060">
                  <c:v>99</c:v>
                </c:pt>
                <c:pt idx="224061">
                  <c:v>135</c:v>
                </c:pt>
                <c:pt idx="224062">
                  <c:v>135</c:v>
                </c:pt>
                <c:pt idx="224063">
                  <c:v>171</c:v>
                </c:pt>
                <c:pt idx="224064">
                  <c:v>81</c:v>
                </c:pt>
                <c:pt idx="224065">
                  <c:v>108</c:v>
                </c:pt>
                <c:pt idx="224066">
                  <c:v>153</c:v>
                </c:pt>
                <c:pt idx="224067">
                  <c:v>126</c:v>
                </c:pt>
                <c:pt idx="224068">
                  <c:v>144</c:v>
                </c:pt>
                <c:pt idx="224069">
                  <c:v>98.8</c:v>
                </c:pt>
                <c:pt idx="224070">
                  <c:v>80.400000000000006</c:v>
                </c:pt>
                <c:pt idx="224071">
                  <c:v>63</c:v>
                </c:pt>
                <c:pt idx="224072">
                  <c:v>117</c:v>
                </c:pt>
                <c:pt idx="224073">
                  <c:v>81</c:v>
                </c:pt>
                <c:pt idx="224074">
                  <c:v>135</c:v>
                </c:pt>
                <c:pt idx="224075">
                  <c:v>108</c:v>
                </c:pt>
                <c:pt idx="224076">
                  <c:v>252</c:v>
                </c:pt>
                <c:pt idx="224077">
                  <c:v>117</c:v>
                </c:pt>
                <c:pt idx="224078">
                  <c:v>99</c:v>
                </c:pt>
                <c:pt idx="224079">
                  <c:v>180</c:v>
                </c:pt>
                <c:pt idx="224080">
                  <c:v>162</c:v>
                </c:pt>
                <c:pt idx="224081">
                  <c:v>108</c:v>
                </c:pt>
                <c:pt idx="224082">
                  <c:v>126</c:v>
                </c:pt>
                <c:pt idx="224083">
                  <c:v>15671.17</c:v>
                </c:pt>
                <c:pt idx="224084">
                  <c:v>26880.37</c:v>
                </c:pt>
                <c:pt idx="224085">
                  <c:v>16357.71</c:v>
                </c:pt>
                <c:pt idx="224086">
                  <c:v>10175.459999999999</c:v>
                </c:pt>
                <c:pt idx="224087">
                  <c:v>12577.94</c:v>
                </c:pt>
                <c:pt idx="224088">
                  <c:v>12236.53</c:v>
                </c:pt>
                <c:pt idx="224089">
                  <c:v>12336.96</c:v>
                </c:pt>
                <c:pt idx="224090">
                  <c:v>13903.17</c:v>
                </c:pt>
                <c:pt idx="224091">
                  <c:v>17806.39</c:v>
                </c:pt>
                <c:pt idx="224092">
                  <c:v>11399.46</c:v>
                </c:pt>
                <c:pt idx="224093">
                  <c:v>11166.51</c:v>
                </c:pt>
                <c:pt idx="224094">
                  <c:v>12658.29</c:v>
                </c:pt>
                <c:pt idx="224095">
                  <c:v>14001.79</c:v>
                </c:pt>
                <c:pt idx="224096">
                  <c:v>24979.360000000001</c:v>
                </c:pt>
                <c:pt idx="224097">
                  <c:v>21487.26</c:v>
                </c:pt>
                <c:pt idx="224098">
                  <c:v>14114.02</c:v>
                </c:pt>
                <c:pt idx="224099">
                  <c:v>14341.21</c:v>
                </c:pt>
                <c:pt idx="224100">
                  <c:v>15850.13</c:v>
                </c:pt>
                <c:pt idx="224101">
                  <c:v>19822.169999999998</c:v>
                </c:pt>
                <c:pt idx="224102">
                  <c:v>29403.38</c:v>
                </c:pt>
                <c:pt idx="224103">
                  <c:v>17301.419999999998</c:v>
                </c:pt>
                <c:pt idx="224104">
                  <c:v>12650.39</c:v>
                </c:pt>
                <c:pt idx="224105">
                  <c:v>10089.09</c:v>
                </c:pt>
                <c:pt idx="224106">
                  <c:v>12197.95</c:v>
                </c:pt>
                <c:pt idx="224107">
                  <c:v>11160.04</c:v>
                </c:pt>
                <c:pt idx="224108">
                  <c:v>11226.44</c:v>
                </c:pt>
                <c:pt idx="224109">
                  <c:v>11194.55</c:v>
                </c:pt>
                <c:pt idx="224110">
                  <c:v>11433.58</c:v>
                </c:pt>
                <c:pt idx="224111">
                  <c:v>11060.03</c:v>
                </c:pt>
                <c:pt idx="224112">
                  <c:v>11323.28</c:v>
                </c:pt>
                <c:pt idx="224113">
                  <c:v>10792.52</c:v>
                </c:pt>
                <c:pt idx="224114">
                  <c:v>12012.5</c:v>
                </c:pt>
                <c:pt idx="224115">
                  <c:v>11137.21</c:v>
                </c:pt>
                <c:pt idx="224116">
                  <c:v>9055</c:v>
                </c:pt>
                <c:pt idx="224117">
                  <c:v>9717.5499999999993</c:v>
                </c:pt>
                <c:pt idx="224118">
                  <c:v>9804.01</c:v>
                </c:pt>
                <c:pt idx="224119">
                  <c:v>9871.2900000000009</c:v>
                </c:pt>
                <c:pt idx="224120">
                  <c:v>9946.5</c:v>
                </c:pt>
                <c:pt idx="224121">
                  <c:v>10222.61</c:v>
                </c:pt>
                <c:pt idx="224122">
                  <c:v>10849.17</c:v>
                </c:pt>
                <c:pt idx="224123">
                  <c:v>13277.47</c:v>
                </c:pt>
                <c:pt idx="224124">
                  <c:v>13860.36</c:v>
                </c:pt>
                <c:pt idx="224125">
                  <c:v>10803.95</c:v>
                </c:pt>
                <c:pt idx="224126">
                  <c:v>14408.5</c:v>
                </c:pt>
                <c:pt idx="224127">
                  <c:v>18869.87</c:v>
                </c:pt>
                <c:pt idx="224128">
                  <c:v>21268.01</c:v>
                </c:pt>
                <c:pt idx="224129">
                  <c:v>26579.439999999999</c:v>
                </c:pt>
                <c:pt idx="224130">
                  <c:v>9785.1200000000008</c:v>
                </c:pt>
                <c:pt idx="224131">
                  <c:v>8491.67</c:v>
                </c:pt>
                <c:pt idx="224132">
                  <c:v>7696.35</c:v>
                </c:pt>
                <c:pt idx="224133">
                  <c:v>9995.2000000000007</c:v>
                </c:pt>
                <c:pt idx="224134">
                  <c:v>11138.67</c:v>
                </c:pt>
                <c:pt idx="224135">
                  <c:v>13286.82</c:v>
                </c:pt>
                <c:pt idx="224136">
                  <c:v>23843.16</c:v>
                </c:pt>
                <c:pt idx="224137">
                  <c:v>21184.76</c:v>
                </c:pt>
                <c:pt idx="224138">
                  <c:v>9977.26</c:v>
                </c:pt>
                <c:pt idx="224139">
                  <c:v>12323.87</c:v>
                </c:pt>
                <c:pt idx="224140">
                  <c:v>10986.55</c:v>
                </c:pt>
                <c:pt idx="224141">
                  <c:v>13297.98</c:v>
                </c:pt>
                <c:pt idx="224142">
                  <c:v>12372.86</c:v>
                </c:pt>
                <c:pt idx="224143">
                  <c:v>10988.4</c:v>
                </c:pt>
                <c:pt idx="224144">
                  <c:v>12437.4</c:v>
                </c:pt>
                <c:pt idx="224145">
                  <c:v>11995.62</c:v>
                </c:pt>
                <c:pt idx="224146">
                  <c:v>17622.810000000001</c:v>
                </c:pt>
                <c:pt idx="224147">
                  <c:v>14075.78</c:v>
                </c:pt>
                <c:pt idx="224148">
                  <c:v>28071.59</c:v>
                </c:pt>
                <c:pt idx="224149">
                  <c:v>18482.11</c:v>
                </c:pt>
                <c:pt idx="224150">
                  <c:v>15400.12</c:v>
                </c:pt>
                <c:pt idx="224151">
                  <c:v>13851.1</c:v>
                </c:pt>
                <c:pt idx="224152">
                  <c:v>14863.43</c:v>
                </c:pt>
                <c:pt idx="224153">
                  <c:v>18278.25</c:v>
                </c:pt>
                <c:pt idx="224154">
                  <c:v>29042.73</c:v>
                </c:pt>
                <c:pt idx="224155">
                  <c:v>17881.400000000001</c:v>
                </c:pt>
                <c:pt idx="224156">
                  <c:v>12996.11</c:v>
                </c:pt>
                <c:pt idx="224157">
                  <c:v>11099.35</c:v>
                </c:pt>
                <c:pt idx="224158">
                  <c:v>12085.49</c:v>
                </c:pt>
                <c:pt idx="224159">
                  <c:v>12023.32</c:v>
                </c:pt>
                <c:pt idx="224160">
                  <c:v>11563.47</c:v>
                </c:pt>
                <c:pt idx="224161">
                  <c:v>11843.49</c:v>
                </c:pt>
                <c:pt idx="224162">
                  <c:v>11568.79</c:v>
                </c:pt>
                <c:pt idx="224163">
                  <c:v>11246.59</c:v>
                </c:pt>
                <c:pt idx="224164">
                  <c:v>11795.15</c:v>
                </c:pt>
                <c:pt idx="224165">
                  <c:v>8451.18</c:v>
                </c:pt>
                <c:pt idx="224166">
                  <c:v>12508.63</c:v>
                </c:pt>
                <c:pt idx="224167">
                  <c:v>12386.03</c:v>
                </c:pt>
                <c:pt idx="224168">
                  <c:v>13222.62</c:v>
                </c:pt>
                <c:pt idx="224169">
                  <c:v>12057.45</c:v>
                </c:pt>
                <c:pt idx="224170">
                  <c:v>13613.49</c:v>
                </c:pt>
                <c:pt idx="224171">
                  <c:v>11218.26</c:v>
                </c:pt>
                <c:pt idx="224172">
                  <c:v>13594.42</c:v>
                </c:pt>
                <c:pt idx="224173">
                  <c:v>13151.05</c:v>
                </c:pt>
                <c:pt idx="224174">
                  <c:v>11931.57</c:v>
                </c:pt>
                <c:pt idx="224175">
                  <c:v>13771.96</c:v>
                </c:pt>
                <c:pt idx="224176">
                  <c:v>14347.5</c:v>
                </c:pt>
                <c:pt idx="224177">
                  <c:v>12581.85</c:v>
                </c:pt>
                <c:pt idx="224178">
                  <c:v>15545.19</c:v>
                </c:pt>
                <c:pt idx="224179">
                  <c:v>21314.59</c:v>
                </c:pt>
                <c:pt idx="224180">
                  <c:v>26019.74</c:v>
                </c:pt>
                <c:pt idx="224181">
                  <c:v>30032.01</c:v>
                </c:pt>
                <c:pt idx="224182">
                  <c:v>12116.57</c:v>
                </c:pt>
                <c:pt idx="224183">
                  <c:v>9446.17</c:v>
                </c:pt>
                <c:pt idx="224184">
                  <c:v>9035.85</c:v>
                </c:pt>
                <c:pt idx="224185">
                  <c:v>10501.7</c:v>
                </c:pt>
                <c:pt idx="224186">
                  <c:v>11748.36</c:v>
                </c:pt>
                <c:pt idx="224187">
                  <c:v>16603.3</c:v>
                </c:pt>
                <c:pt idx="224188">
                  <c:v>23121.64</c:v>
                </c:pt>
                <c:pt idx="224189">
                  <c:v>25214.560000000001</c:v>
                </c:pt>
                <c:pt idx="224190">
                  <c:v>11091.43</c:v>
                </c:pt>
                <c:pt idx="224191">
                  <c:v>11892</c:v>
                </c:pt>
                <c:pt idx="224192">
                  <c:v>13861.39</c:v>
                </c:pt>
                <c:pt idx="224193">
                  <c:v>12157.99</c:v>
                </c:pt>
                <c:pt idx="224194">
                  <c:v>10320.81</c:v>
                </c:pt>
                <c:pt idx="224195">
                  <c:v>13453.65</c:v>
                </c:pt>
                <c:pt idx="224196">
                  <c:v>20109.75</c:v>
                </c:pt>
                <c:pt idx="224197">
                  <c:v>12310.66</c:v>
                </c:pt>
                <c:pt idx="224198">
                  <c:v>11281.12</c:v>
                </c:pt>
                <c:pt idx="224199">
                  <c:v>13951.31</c:v>
                </c:pt>
                <c:pt idx="224200">
                  <c:v>16885.349999999999</c:v>
                </c:pt>
                <c:pt idx="224201">
                  <c:v>28207.34</c:v>
                </c:pt>
                <c:pt idx="224202">
                  <c:v>21580.16</c:v>
                </c:pt>
                <c:pt idx="224203">
                  <c:v>14410.97</c:v>
                </c:pt>
                <c:pt idx="224204">
                  <c:v>15552.27</c:v>
                </c:pt>
                <c:pt idx="224205">
                  <c:v>20308.150000000001</c:v>
                </c:pt>
                <c:pt idx="224206">
                  <c:v>28129.31</c:v>
                </c:pt>
                <c:pt idx="224207">
                  <c:v>17918.29</c:v>
                </c:pt>
                <c:pt idx="224208">
                  <c:v>13865.28</c:v>
                </c:pt>
                <c:pt idx="224209">
                  <c:v>13392.31</c:v>
                </c:pt>
                <c:pt idx="224210">
                  <c:v>13990.29</c:v>
                </c:pt>
                <c:pt idx="224211">
                  <c:v>12263.13</c:v>
                </c:pt>
                <c:pt idx="224212">
                  <c:v>11741.04</c:v>
                </c:pt>
                <c:pt idx="224213">
                  <c:v>12686.15</c:v>
                </c:pt>
                <c:pt idx="224214">
                  <c:v>12573.12</c:v>
                </c:pt>
                <c:pt idx="224215">
                  <c:v>12755.31</c:v>
                </c:pt>
                <c:pt idx="224216">
                  <c:v>12566.42</c:v>
                </c:pt>
                <c:pt idx="224217">
                  <c:v>11187.03</c:v>
                </c:pt>
                <c:pt idx="224218">
                  <c:v>13245.5</c:v>
                </c:pt>
                <c:pt idx="224219">
                  <c:v>12827.72</c:v>
                </c:pt>
                <c:pt idx="224220">
                  <c:v>12437.84</c:v>
                </c:pt>
                <c:pt idx="224221">
                  <c:v>12369.87</c:v>
                </c:pt>
                <c:pt idx="224222">
                  <c:v>14350.96</c:v>
                </c:pt>
                <c:pt idx="224223">
                  <c:v>12978.62</c:v>
                </c:pt>
                <c:pt idx="224224">
                  <c:v>13933.6</c:v>
                </c:pt>
                <c:pt idx="224225">
                  <c:v>13241.28</c:v>
                </c:pt>
                <c:pt idx="224226">
                  <c:v>17511.990000000002</c:v>
                </c:pt>
                <c:pt idx="224227">
                  <c:v>17550.12</c:v>
                </c:pt>
                <c:pt idx="224228">
                  <c:v>17750.48</c:v>
                </c:pt>
                <c:pt idx="224229">
                  <c:v>15663.18</c:v>
                </c:pt>
                <c:pt idx="224230">
                  <c:v>14937.58</c:v>
                </c:pt>
                <c:pt idx="224231">
                  <c:v>18271.18</c:v>
                </c:pt>
                <c:pt idx="224232">
                  <c:v>11386.68</c:v>
                </c:pt>
                <c:pt idx="224233">
                  <c:v>12774.62</c:v>
                </c:pt>
                <c:pt idx="224234">
                  <c:v>10805.64</c:v>
                </c:pt>
                <c:pt idx="224235">
                  <c:v>9187.14</c:v>
                </c:pt>
                <c:pt idx="224236">
                  <c:v>11906.16</c:v>
                </c:pt>
                <c:pt idx="224237">
                  <c:v>10403.700000000001</c:v>
                </c:pt>
                <c:pt idx="224238">
                  <c:v>12501.26</c:v>
                </c:pt>
                <c:pt idx="224239">
                  <c:v>10072</c:v>
                </c:pt>
                <c:pt idx="224240">
                  <c:v>11351.08</c:v>
                </c:pt>
                <c:pt idx="224241">
                  <c:v>9722.6200000000008</c:v>
                </c:pt>
                <c:pt idx="224242">
                  <c:v>9175.48</c:v>
                </c:pt>
                <c:pt idx="224243">
                  <c:v>16350.32</c:v>
                </c:pt>
                <c:pt idx="224244">
                  <c:v>14722.62</c:v>
                </c:pt>
                <c:pt idx="224245">
                  <c:v>14321.7</c:v>
                </c:pt>
                <c:pt idx="224246">
                  <c:v>11723.76</c:v>
                </c:pt>
                <c:pt idx="224247">
                  <c:v>14992.12</c:v>
                </c:pt>
                <c:pt idx="224248">
                  <c:v>11573.76</c:v>
                </c:pt>
                <c:pt idx="224249">
                  <c:v>14710.58</c:v>
                </c:pt>
                <c:pt idx="224250">
                  <c:v>14818.32</c:v>
                </c:pt>
                <c:pt idx="224251">
                  <c:v>14288.36</c:v>
                </c:pt>
                <c:pt idx="224252">
                  <c:v>16110.56</c:v>
                </c:pt>
                <c:pt idx="224253">
                  <c:v>16583.02</c:v>
                </c:pt>
                <c:pt idx="224254">
                  <c:v>15452.02</c:v>
                </c:pt>
                <c:pt idx="224255">
                  <c:v>26620.74</c:v>
                </c:pt>
                <c:pt idx="224256">
                  <c:v>22402.44</c:v>
                </c:pt>
                <c:pt idx="224257">
                  <c:v>15076.54</c:v>
                </c:pt>
                <c:pt idx="224258">
                  <c:v>12540.88</c:v>
                </c:pt>
                <c:pt idx="224259">
                  <c:v>12933.5</c:v>
                </c:pt>
                <c:pt idx="224260">
                  <c:v>8459.7999999999993</c:v>
                </c:pt>
                <c:pt idx="224261">
                  <c:v>11257.9</c:v>
                </c:pt>
                <c:pt idx="224262">
                  <c:v>7068.14</c:v>
                </c:pt>
                <c:pt idx="224263">
                  <c:v>9329.68</c:v>
                </c:pt>
                <c:pt idx="224264">
                  <c:v>7960.52</c:v>
                </c:pt>
                <c:pt idx="224265">
                  <c:v>8768.4</c:v>
                </c:pt>
                <c:pt idx="224266">
                  <c:v>8808.02</c:v>
                </c:pt>
                <c:pt idx="224267">
                  <c:v>9423.74</c:v>
                </c:pt>
                <c:pt idx="224268">
                  <c:v>14437.28</c:v>
                </c:pt>
                <c:pt idx="224269">
                  <c:v>10471.049999999999</c:v>
                </c:pt>
                <c:pt idx="224270">
                  <c:v>10334.08</c:v>
                </c:pt>
                <c:pt idx="224271">
                  <c:v>11030.18</c:v>
                </c:pt>
                <c:pt idx="224272">
                  <c:v>13561.11</c:v>
                </c:pt>
                <c:pt idx="224273">
                  <c:v>10970.84</c:v>
                </c:pt>
                <c:pt idx="224274">
                  <c:v>10113.9</c:v>
                </c:pt>
                <c:pt idx="224275">
                  <c:v>8924.8799999999992</c:v>
                </c:pt>
                <c:pt idx="224276">
                  <c:v>11062.36</c:v>
                </c:pt>
                <c:pt idx="224277">
                  <c:v>9945.11</c:v>
                </c:pt>
                <c:pt idx="224278">
                  <c:v>11555.66</c:v>
                </c:pt>
                <c:pt idx="224279">
                  <c:v>11741.76</c:v>
                </c:pt>
                <c:pt idx="224280">
                  <c:v>16482</c:v>
                </c:pt>
                <c:pt idx="224281">
                  <c:v>14427.46</c:v>
                </c:pt>
                <c:pt idx="224282">
                  <c:v>12961.1</c:v>
                </c:pt>
                <c:pt idx="224283">
                  <c:v>7803.44</c:v>
                </c:pt>
                <c:pt idx="224284">
                  <c:v>9774.1299999999992</c:v>
                </c:pt>
                <c:pt idx="224285">
                  <c:v>11129.63</c:v>
                </c:pt>
                <c:pt idx="224286">
                  <c:v>10656.33</c:v>
                </c:pt>
                <c:pt idx="224287">
                  <c:v>10321.35</c:v>
                </c:pt>
                <c:pt idx="224288">
                  <c:v>10641.16</c:v>
                </c:pt>
                <c:pt idx="224289">
                  <c:v>8547.36</c:v>
                </c:pt>
                <c:pt idx="224290">
                  <c:v>8043.35</c:v>
                </c:pt>
                <c:pt idx="224291">
                  <c:v>8613.69</c:v>
                </c:pt>
                <c:pt idx="224292">
                  <c:v>7743.02</c:v>
                </c:pt>
                <c:pt idx="224293">
                  <c:v>7193.43</c:v>
                </c:pt>
                <c:pt idx="224294">
                  <c:v>8014.56</c:v>
                </c:pt>
                <c:pt idx="224295">
                  <c:v>13283.01</c:v>
                </c:pt>
                <c:pt idx="224296">
                  <c:v>9091.59</c:v>
                </c:pt>
                <c:pt idx="224297">
                  <c:v>7561.84</c:v>
                </c:pt>
                <c:pt idx="224298">
                  <c:v>10291.200000000001</c:v>
                </c:pt>
                <c:pt idx="224299">
                  <c:v>10864.35</c:v>
                </c:pt>
                <c:pt idx="224300">
                  <c:v>9592.98</c:v>
                </c:pt>
                <c:pt idx="224301">
                  <c:v>9875.1200000000008</c:v>
                </c:pt>
                <c:pt idx="224302">
                  <c:v>10894.4</c:v>
                </c:pt>
                <c:pt idx="224303">
                  <c:v>11163.15</c:v>
                </c:pt>
                <c:pt idx="224304">
                  <c:v>13618.59</c:v>
                </c:pt>
                <c:pt idx="224305">
                  <c:v>14926.49</c:v>
                </c:pt>
                <c:pt idx="224306">
                  <c:v>15460.57</c:v>
                </c:pt>
                <c:pt idx="224307">
                  <c:v>22363.06</c:v>
                </c:pt>
                <c:pt idx="224308">
                  <c:v>19570.740000000002</c:v>
                </c:pt>
                <c:pt idx="224309">
                  <c:v>14003.17</c:v>
                </c:pt>
                <c:pt idx="224310">
                  <c:v>12352.11</c:v>
                </c:pt>
                <c:pt idx="224311">
                  <c:v>11104.34</c:v>
                </c:pt>
                <c:pt idx="224312">
                  <c:v>10712.59</c:v>
                </c:pt>
                <c:pt idx="224313">
                  <c:v>12596</c:v>
                </c:pt>
                <c:pt idx="224314">
                  <c:v>8763.11</c:v>
                </c:pt>
                <c:pt idx="224315">
                  <c:v>10830.76</c:v>
                </c:pt>
                <c:pt idx="224316">
                  <c:v>8659.08</c:v>
                </c:pt>
                <c:pt idx="224317">
                  <c:v>9844.2099999999991</c:v>
                </c:pt>
                <c:pt idx="224318">
                  <c:v>10941.16</c:v>
                </c:pt>
                <c:pt idx="224319">
                  <c:v>11809.39</c:v>
                </c:pt>
                <c:pt idx="224320">
                  <c:v>15491.05</c:v>
                </c:pt>
                <c:pt idx="224321">
                  <c:v>8265.2900000000009</c:v>
                </c:pt>
                <c:pt idx="224322">
                  <c:v>8997.68</c:v>
                </c:pt>
                <c:pt idx="224323">
                  <c:v>13867.66</c:v>
                </c:pt>
                <c:pt idx="224324">
                  <c:v>16983.91</c:v>
                </c:pt>
                <c:pt idx="224325">
                  <c:v>10505.24</c:v>
                </c:pt>
                <c:pt idx="224326">
                  <c:v>7495.6</c:v>
                </c:pt>
                <c:pt idx="224327">
                  <c:v>9629.7800000000007</c:v>
                </c:pt>
                <c:pt idx="224328">
                  <c:v>11821.34</c:v>
                </c:pt>
                <c:pt idx="224329">
                  <c:v>9462.64</c:v>
                </c:pt>
                <c:pt idx="224330">
                  <c:v>11405.09</c:v>
                </c:pt>
                <c:pt idx="224331">
                  <c:v>14308.38</c:v>
                </c:pt>
                <c:pt idx="224332">
                  <c:v>15994.46</c:v>
                </c:pt>
                <c:pt idx="224333">
                  <c:v>16989.59</c:v>
                </c:pt>
                <c:pt idx="224334">
                  <c:v>14699.2</c:v>
                </c:pt>
                <c:pt idx="224335">
                  <c:v>12310.66</c:v>
                </c:pt>
                <c:pt idx="224336">
                  <c:v>10008.24</c:v>
                </c:pt>
                <c:pt idx="224337">
                  <c:v>8394.32</c:v>
                </c:pt>
                <c:pt idx="224338">
                  <c:v>9811.08</c:v>
                </c:pt>
                <c:pt idx="224339">
                  <c:v>10389.41</c:v>
                </c:pt>
                <c:pt idx="224340">
                  <c:v>9616.7000000000007</c:v>
                </c:pt>
                <c:pt idx="224341">
                  <c:v>10311.27</c:v>
                </c:pt>
                <c:pt idx="224342">
                  <c:v>9915.7000000000007</c:v>
                </c:pt>
                <c:pt idx="224343">
                  <c:v>9093.27</c:v>
                </c:pt>
                <c:pt idx="224344">
                  <c:v>10072.66</c:v>
                </c:pt>
                <c:pt idx="224345">
                  <c:v>8033.89</c:v>
                </c:pt>
                <c:pt idx="224346">
                  <c:v>8360.33</c:v>
                </c:pt>
                <c:pt idx="224347">
                  <c:v>12349.22</c:v>
                </c:pt>
                <c:pt idx="224348">
                  <c:v>13502.3</c:v>
                </c:pt>
                <c:pt idx="224349">
                  <c:v>10676.39</c:v>
                </c:pt>
                <c:pt idx="224350">
                  <c:v>9481.75</c:v>
                </c:pt>
                <c:pt idx="224351">
                  <c:v>10447.129999999999</c:v>
                </c:pt>
                <c:pt idx="224352">
                  <c:v>11802.59</c:v>
                </c:pt>
                <c:pt idx="224353">
                  <c:v>10805.16</c:v>
                </c:pt>
                <c:pt idx="224354">
                  <c:v>11794.97</c:v>
                </c:pt>
                <c:pt idx="224355">
                  <c:v>10771.21</c:v>
                </c:pt>
                <c:pt idx="224356">
                  <c:v>13562.82</c:v>
                </c:pt>
                <c:pt idx="224357">
                  <c:v>12948.45</c:v>
                </c:pt>
                <c:pt idx="224358">
                  <c:v>15891.83</c:v>
                </c:pt>
                <c:pt idx="224359">
                  <c:v>23369.5</c:v>
                </c:pt>
                <c:pt idx="224360">
                  <c:v>24339.84</c:v>
                </c:pt>
                <c:pt idx="224361">
                  <c:v>15703.13</c:v>
                </c:pt>
                <c:pt idx="224362">
                  <c:v>11998.25</c:v>
                </c:pt>
                <c:pt idx="224363">
                  <c:v>12055.71</c:v>
                </c:pt>
                <c:pt idx="224364">
                  <c:v>10556.02</c:v>
                </c:pt>
                <c:pt idx="224365">
                  <c:v>12000.41</c:v>
                </c:pt>
                <c:pt idx="224366">
                  <c:v>11796.31</c:v>
                </c:pt>
                <c:pt idx="224367">
                  <c:v>9832.4599999999991</c:v>
                </c:pt>
                <c:pt idx="224368">
                  <c:v>9824.98</c:v>
                </c:pt>
                <c:pt idx="224369">
                  <c:v>104395.84</c:v>
                </c:pt>
                <c:pt idx="224370">
                  <c:v>104389.46</c:v>
                </c:pt>
                <c:pt idx="224371">
                  <c:v>95179.55</c:v>
                </c:pt>
                <c:pt idx="224372">
                  <c:v>81875.05</c:v>
                </c:pt>
                <c:pt idx="224373">
                  <c:v>76042.23</c:v>
                </c:pt>
                <c:pt idx="224374">
                  <c:v>104909.72</c:v>
                </c:pt>
                <c:pt idx="224375">
                  <c:v>58704.800000000003</c:v>
                </c:pt>
                <c:pt idx="224376">
                  <c:v>48503.199999999997</c:v>
                </c:pt>
                <c:pt idx="224377">
                  <c:v>60193.48</c:v>
                </c:pt>
                <c:pt idx="224378">
                  <c:v>54651.39</c:v>
                </c:pt>
                <c:pt idx="224379">
                  <c:v>61017.04</c:v>
                </c:pt>
                <c:pt idx="224380">
                  <c:v>59515.31</c:v>
                </c:pt>
                <c:pt idx="224381">
                  <c:v>58559.17</c:v>
                </c:pt>
                <c:pt idx="224382">
                  <c:v>50592.52</c:v>
                </c:pt>
                <c:pt idx="224383">
                  <c:v>51064.97</c:v>
                </c:pt>
                <c:pt idx="224384">
                  <c:v>46025.31</c:v>
                </c:pt>
                <c:pt idx="224385">
                  <c:v>49007.51</c:v>
                </c:pt>
                <c:pt idx="224386">
                  <c:v>60506.87</c:v>
                </c:pt>
                <c:pt idx="224387">
                  <c:v>58973.51</c:v>
                </c:pt>
                <c:pt idx="224388">
                  <c:v>68973.899999999994</c:v>
                </c:pt>
                <c:pt idx="224389">
                  <c:v>61378.91</c:v>
                </c:pt>
                <c:pt idx="224390">
                  <c:v>69332.52</c:v>
                </c:pt>
                <c:pt idx="224391">
                  <c:v>53307.48</c:v>
                </c:pt>
                <c:pt idx="224392">
                  <c:v>55733.87</c:v>
                </c:pt>
                <c:pt idx="224393">
                  <c:v>61195.81</c:v>
                </c:pt>
                <c:pt idx="224394">
                  <c:v>69815.45</c:v>
                </c:pt>
                <c:pt idx="224395">
                  <c:v>65767.95</c:v>
                </c:pt>
                <c:pt idx="224396">
                  <c:v>63175.29</c:v>
                </c:pt>
                <c:pt idx="224397">
                  <c:v>81679.06</c:v>
                </c:pt>
                <c:pt idx="224398">
                  <c:v>92393.51</c:v>
                </c:pt>
                <c:pt idx="224399">
                  <c:v>80005.41</c:v>
                </c:pt>
                <c:pt idx="224400">
                  <c:v>70051.820000000007</c:v>
                </c:pt>
                <c:pt idx="224401">
                  <c:v>58728.26</c:v>
                </c:pt>
                <c:pt idx="224402">
                  <c:v>59700.24</c:v>
                </c:pt>
                <c:pt idx="224403">
                  <c:v>64177.04</c:v>
                </c:pt>
                <c:pt idx="224404">
                  <c:v>71896.240000000005</c:v>
                </c:pt>
                <c:pt idx="224405">
                  <c:v>58747.95</c:v>
                </c:pt>
                <c:pt idx="224406">
                  <c:v>60534.35</c:v>
                </c:pt>
                <c:pt idx="224407">
                  <c:v>52798</c:v>
                </c:pt>
                <c:pt idx="224408">
                  <c:v>67119.460000000006</c:v>
                </c:pt>
                <c:pt idx="224409">
                  <c:v>87924.61</c:v>
                </c:pt>
                <c:pt idx="224410">
                  <c:v>65988.31</c:v>
                </c:pt>
                <c:pt idx="224411">
                  <c:v>369830.98</c:v>
                </c:pt>
                <c:pt idx="224412">
                  <c:v>117503.24</c:v>
                </c:pt>
                <c:pt idx="224413">
                  <c:v>125201.71</c:v>
                </c:pt>
                <c:pt idx="224414">
                  <c:v>181905.35</c:v>
                </c:pt>
                <c:pt idx="224415">
                  <c:v>225156.09</c:v>
                </c:pt>
                <c:pt idx="224416">
                  <c:v>83414.759999999995</c:v>
                </c:pt>
                <c:pt idx="224417">
                  <c:v>74441.289999999994</c:v>
                </c:pt>
                <c:pt idx="224418">
                  <c:v>62177.55</c:v>
                </c:pt>
                <c:pt idx="224419">
                  <c:v>68583.7</c:v>
                </c:pt>
                <c:pt idx="224420">
                  <c:v>59089.11</c:v>
                </c:pt>
                <c:pt idx="224421">
                  <c:v>89289.05</c:v>
                </c:pt>
                <c:pt idx="224422">
                  <c:v>100510.38</c:v>
                </c:pt>
                <c:pt idx="224423">
                  <c:v>106811.69</c:v>
                </c:pt>
                <c:pt idx="224424">
                  <c:v>85258.5</c:v>
                </c:pt>
                <c:pt idx="224425">
                  <c:v>86758.53</c:v>
                </c:pt>
                <c:pt idx="224426">
                  <c:v>68708.490000000005</c:v>
                </c:pt>
                <c:pt idx="224427">
                  <c:v>62903.02</c:v>
                </c:pt>
                <c:pt idx="224428">
                  <c:v>62084.09</c:v>
                </c:pt>
                <c:pt idx="224429">
                  <c:v>68235.41</c:v>
                </c:pt>
                <c:pt idx="224430">
                  <c:v>63836.07</c:v>
                </c:pt>
                <c:pt idx="224431">
                  <c:v>63001.01</c:v>
                </c:pt>
                <c:pt idx="224432">
                  <c:v>63275.44</c:v>
                </c:pt>
                <c:pt idx="224433">
                  <c:v>55956.68</c:v>
                </c:pt>
                <c:pt idx="224434">
                  <c:v>61091.78</c:v>
                </c:pt>
                <c:pt idx="224435">
                  <c:v>51023.12</c:v>
                </c:pt>
                <c:pt idx="224436">
                  <c:v>54044.91</c:v>
                </c:pt>
                <c:pt idx="224437">
                  <c:v>57552.26</c:v>
                </c:pt>
                <c:pt idx="224438">
                  <c:v>64917.84</c:v>
                </c:pt>
                <c:pt idx="224439">
                  <c:v>60400.77</c:v>
                </c:pt>
                <c:pt idx="224440">
                  <c:v>70306.23</c:v>
                </c:pt>
                <c:pt idx="224441">
                  <c:v>60368.62</c:v>
                </c:pt>
                <c:pt idx="224442">
                  <c:v>64535.33</c:v>
                </c:pt>
                <c:pt idx="224443">
                  <c:v>57874.98</c:v>
                </c:pt>
                <c:pt idx="224444">
                  <c:v>55392.18</c:v>
                </c:pt>
                <c:pt idx="224445">
                  <c:v>64463.05</c:v>
                </c:pt>
                <c:pt idx="224446">
                  <c:v>63504.49</c:v>
                </c:pt>
                <c:pt idx="224447">
                  <c:v>67280.69</c:v>
                </c:pt>
                <c:pt idx="224448">
                  <c:v>64383.87</c:v>
                </c:pt>
                <c:pt idx="224449">
                  <c:v>74450.97</c:v>
                </c:pt>
                <c:pt idx="224450">
                  <c:v>88503.679999999993</c:v>
                </c:pt>
                <c:pt idx="224451">
                  <c:v>81111.56</c:v>
                </c:pt>
                <c:pt idx="224452">
                  <c:v>78996.78</c:v>
                </c:pt>
                <c:pt idx="224453">
                  <c:v>68241.38</c:v>
                </c:pt>
                <c:pt idx="224454">
                  <c:v>68050.06</c:v>
                </c:pt>
                <c:pt idx="224455">
                  <c:v>67770.14</c:v>
                </c:pt>
                <c:pt idx="224456">
                  <c:v>81254.759999999995</c:v>
                </c:pt>
                <c:pt idx="224457">
                  <c:v>63619.88</c:v>
                </c:pt>
                <c:pt idx="224458">
                  <c:v>93962.81</c:v>
                </c:pt>
                <c:pt idx="224459">
                  <c:v>83214.33</c:v>
                </c:pt>
                <c:pt idx="224460">
                  <c:v>85255.09</c:v>
                </c:pt>
                <c:pt idx="224461">
                  <c:v>81054.149999999994</c:v>
                </c:pt>
                <c:pt idx="224462">
                  <c:v>73856.33</c:v>
                </c:pt>
                <c:pt idx="224463">
                  <c:v>347680.08</c:v>
                </c:pt>
                <c:pt idx="224464">
                  <c:v>93837.55</c:v>
                </c:pt>
                <c:pt idx="224465">
                  <c:v>114936.96000000001</c:v>
                </c:pt>
                <c:pt idx="224466">
                  <c:v>156177.34</c:v>
                </c:pt>
                <c:pt idx="224467">
                  <c:v>205813.32</c:v>
                </c:pt>
                <c:pt idx="224468">
                  <c:v>91656.89</c:v>
                </c:pt>
                <c:pt idx="224469">
                  <c:v>57195.03</c:v>
                </c:pt>
                <c:pt idx="224470">
                  <c:v>58112.04</c:v>
                </c:pt>
                <c:pt idx="224471">
                  <c:v>64096.83</c:v>
                </c:pt>
                <c:pt idx="224472">
                  <c:v>53855.03</c:v>
                </c:pt>
                <c:pt idx="224473">
                  <c:v>99451.99</c:v>
                </c:pt>
                <c:pt idx="224474">
                  <c:v>112970.13</c:v>
                </c:pt>
                <c:pt idx="224475">
                  <c:v>91914.75</c:v>
                </c:pt>
                <c:pt idx="224476">
                  <c:v>73299.72</c:v>
                </c:pt>
                <c:pt idx="224477">
                  <c:v>93656.9</c:v>
                </c:pt>
                <c:pt idx="224478">
                  <c:v>68474.61</c:v>
                </c:pt>
                <c:pt idx="224479">
                  <c:v>69191.39</c:v>
                </c:pt>
                <c:pt idx="224480">
                  <c:v>55438.239999999998</c:v>
                </c:pt>
                <c:pt idx="224481">
                  <c:v>58829.33</c:v>
                </c:pt>
                <c:pt idx="224482">
                  <c:v>63759.79</c:v>
                </c:pt>
                <c:pt idx="224483">
                  <c:v>65718.14</c:v>
                </c:pt>
                <c:pt idx="224484">
                  <c:v>52360.63</c:v>
                </c:pt>
                <c:pt idx="224485">
                  <c:v>60798.94</c:v>
                </c:pt>
                <c:pt idx="224486">
                  <c:v>56884.11</c:v>
                </c:pt>
                <c:pt idx="224487">
                  <c:v>54460.01</c:v>
                </c:pt>
                <c:pt idx="224488">
                  <c:v>43723.09</c:v>
                </c:pt>
                <c:pt idx="224489">
                  <c:v>42247.33</c:v>
                </c:pt>
                <c:pt idx="224490">
                  <c:v>45716.800000000003</c:v>
                </c:pt>
                <c:pt idx="224491">
                  <c:v>65404.76</c:v>
                </c:pt>
                <c:pt idx="224492">
                  <c:v>61986.7</c:v>
                </c:pt>
                <c:pt idx="224493">
                  <c:v>62056.29</c:v>
                </c:pt>
                <c:pt idx="224494">
                  <c:v>61796.61</c:v>
                </c:pt>
                <c:pt idx="224495">
                  <c:v>61392.97</c:v>
                </c:pt>
                <c:pt idx="224496">
                  <c:v>55332.2</c:v>
                </c:pt>
                <c:pt idx="224497">
                  <c:v>53062.93</c:v>
                </c:pt>
                <c:pt idx="224498">
                  <c:v>49604.08</c:v>
                </c:pt>
                <c:pt idx="224499">
                  <c:v>65004.5</c:v>
                </c:pt>
                <c:pt idx="224500">
                  <c:v>65374.19</c:v>
                </c:pt>
                <c:pt idx="224501">
                  <c:v>69557.289999999994</c:v>
                </c:pt>
                <c:pt idx="224502">
                  <c:v>79128.7</c:v>
                </c:pt>
                <c:pt idx="224503">
                  <c:v>78522.94</c:v>
                </c:pt>
                <c:pt idx="224504">
                  <c:v>67527.31</c:v>
                </c:pt>
                <c:pt idx="224505">
                  <c:v>61599.95</c:v>
                </c:pt>
                <c:pt idx="224506">
                  <c:v>77183.97</c:v>
                </c:pt>
                <c:pt idx="224507">
                  <c:v>69075.95</c:v>
                </c:pt>
                <c:pt idx="224508">
                  <c:v>78539.460000000006</c:v>
                </c:pt>
                <c:pt idx="224509">
                  <c:v>69878.259999999995</c:v>
                </c:pt>
                <c:pt idx="224510">
                  <c:v>58041.440000000002</c:v>
                </c:pt>
                <c:pt idx="224511">
                  <c:v>51421.23</c:v>
                </c:pt>
                <c:pt idx="224512">
                  <c:v>32081.02</c:v>
                </c:pt>
                <c:pt idx="224513">
                  <c:v>30613.79</c:v>
                </c:pt>
                <c:pt idx="224514">
                  <c:v>30628.25</c:v>
                </c:pt>
                <c:pt idx="224515">
                  <c:v>30426.63</c:v>
                </c:pt>
                <c:pt idx="224516">
                  <c:v>31349.11</c:v>
                </c:pt>
                <c:pt idx="224517">
                  <c:v>36318.67</c:v>
                </c:pt>
                <c:pt idx="224518">
                  <c:v>29515.91</c:v>
                </c:pt>
                <c:pt idx="224519">
                  <c:v>28431.21</c:v>
                </c:pt>
                <c:pt idx="224520">
                  <c:v>29600.01</c:v>
                </c:pt>
                <c:pt idx="224521">
                  <c:v>31419.72</c:v>
                </c:pt>
                <c:pt idx="224522">
                  <c:v>31072.89</c:v>
                </c:pt>
                <c:pt idx="224523">
                  <c:v>31243.58</c:v>
                </c:pt>
                <c:pt idx="224524">
                  <c:v>30078.57</c:v>
                </c:pt>
                <c:pt idx="224525">
                  <c:v>35837.760000000002</c:v>
                </c:pt>
                <c:pt idx="224526">
                  <c:v>35804.61</c:v>
                </c:pt>
                <c:pt idx="224527">
                  <c:v>33857.89</c:v>
                </c:pt>
                <c:pt idx="224528">
                  <c:v>34028.339999999997</c:v>
                </c:pt>
                <c:pt idx="224529">
                  <c:v>41611.370000000003</c:v>
                </c:pt>
                <c:pt idx="224530">
                  <c:v>38984.629999999997</c:v>
                </c:pt>
                <c:pt idx="224531">
                  <c:v>40976.639999999999</c:v>
                </c:pt>
                <c:pt idx="224532">
                  <c:v>42564.85</c:v>
                </c:pt>
                <c:pt idx="224533">
                  <c:v>42572.71</c:v>
                </c:pt>
                <c:pt idx="224534">
                  <c:v>32251.53</c:v>
                </c:pt>
                <c:pt idx="224535">
                  <c:v>42279.67</c:v>
                </c:pt>
                <c:pt idx="224536">
                  <c:v>38869.589999999997</c:v>
                </c:pt>
                <c:pt idx="224537">
                  <c:v>41146.86</c:v>
                </c:pt>
                <c:pt idx="224538">
                  <c:v>46283.44</c:v>
                </c:pt>
                <c:pt idx="224539">
                  <c:v>44650.94</c:v>
                </c:pt>
                <c:pt idx="224540">
                  <c:v>51120.03</c:v>
                </c:pt>
                <c:pt idx="224541">
                  <c:v>66275.88</c:v>
                </c:pt>
                <c:pt idx="224542">
                  <c:v>49371.27</c:v>
                </c:pt>
                <c:pt idx="224543">
                  <c:v>46389.07</c:v>
                </c:pt>
                <c:pt idx="224544">
                  <c:v>41791.22</c:v>
                </c:pt>
                <c:pt idx="224545">
                  <c:v>35267.96</c:v>
                </c:pt>
                <c:pt idx="224546">
                  <c:v>34316.99</c:v>
                </c:pt>
                <c:pt idx="224547">
                  <c:v>36966.65</c:v>
                </c:pt>
                <c:pt idx="224548">
                  <c:v>32508.77</c:v>
                </c:pt>
                <c:pt idx="224549">
                  <c:v>31157.75</c:v>
                </c:pt>
                <c:pt idx="224550">
                  <c:v>26987.54</c:v>
                </c:pt>
                <c:pt idx="224551">
                  <c:v>27368.32</c:v>
                </c:pt>
                <c:pt idx="224552">
                  <c:v>32656.95</c:v>
                </c:pt>
                <c:pt idx="224553">
                  <c:v>30031.63</c:v>
                </c:pt>
                <c:pt idx="224554">
                  <c:v>43926.61</c:v>
                </c:pt>
                <c:pt idx="224555">
                  <c:v>28020.13</c:v>
                </c:pt>
                <c:pt idx="224556">
                  <c:v>30102.53</c:v>
                </c:pt>
                <c:pt idx="224557">
                  <c:v>31227.21</c:v>
                </c:pt>
                <c:pt idx="224558">
                  <c:v>38529.279999999999</c:v>
                </c:pt>
                <c:pt idx="224559">
                  <c:v>35707.53</c:v>
                </c:pt>
                <c:pt idx="224560">
                  <c:v>39021.43</c:v>
                </c:pt>
                <c:pt idx="224561">
                  <c:v>29610.33</c:v>
                </c:pt>
                <c:pt idx="224562">
                  <c:v>30697.96</c:v>
                </c:pt>
                <c:pt idx="224563">
                  <c:v>27236.66</c:v>
                </c:pt>
                <c:pt idx="224564">
                  <c:v>27442.45</c:v>
                </c:pt>
                <c:pt idx="224565">
                  <c:v>28159.03</c:v>
                </c:pt>
                <c:pt idx="224566">
                  <c:v>35994.269999999997</c:v>
                </c:pt>
                <c:pt idx="224567">
                  <c:v>34952.559999999998</c:v>
                </c:pt>
                <c:pt idx="224568">
                  <c:v>35152.480000000003</c:v>
                </c:pt>
                <c:pt idx="224569">
                  <c:v>26832.02</c:v>
                </c:pt>
                <c:pt idx="224570">
                  <c:v>30110.77</c:v>
                </c:pt>
                <c:pt idx="224571">
                  <c:v>31015.77</c:v>
                </c:pt>
                <c:pt idx="224572">
                  <c:v>31442.58</c:v>
                </c:pt>
                <c:pt idx="224573">
                  <c:v>32585.85</c:v>
                </c:pt>
                <c:pt idx="224574">
                  <c:v>28451.47</c:v>
                </c:pt>
                <c:pt idx="224575">
                  <c:v>33173.56</c:v>
                </c:pt>
                <c:pt idx="224576">
                  <c:v>28928.42</c:v>
                </c:pt>
                <c:pt idx="224577">
                  <c:v>34162.26</c:v>
                </c:pt>
                <c:pt idx="224578">
                  <c:v>34092.86</c:v>
                </c:pt>
                <c:pt idx="224579">
                  <c:v>36148.51</c:v>
                </c:pt>
                <c:pt idx="224580">
                  <c:v>36446.339999999997</c:v>
                </c:pt>
                <c:pt idx="224581">
                  <c:v>42788.57</c:v>
                </c:pt>
                <c:pt idx="224582">
                  <c:v>35574.22</c:v>
                </c:pt>
                <c:pt idx="224583">
                  <c:v>39435.17</c:v>
                </c:pt>
                <c:pt idx="224584">
                  <c:v>37518.269999999997</c:v>
                </c:pt>
                <c:pt idx="224585">
                  <c:v>38744.089999999997</c:v>
                </c:pt>
                <c:pt idx="224586">
                  <c:v>36055.96</c:v>
                </c:pt>
                <c:pt idx="224587">
                  <c:v>36230.17</c:v>
                </c:pt>
                <c:pt idx="224588">
                  <c:v>36281.46</c:v>
                </c:pt>
                <c:pt idx="224589">
                  <c:v>40455.97</c:v>
                </c:pt>
                <c:pt idx="224590">
                  <c:v>46688.21</c:v>
                </c:pt>
                <c:pt idx="224591">
                  <c:v>47004.69</c:v>
                </c:pt>
                <c:pt idx="224592">
                  <c:v>52821.440000000002</c:v>
                </c:pt>
                <c:pt idx="224593">
                  <c:v>66301.3</c:v>
                </c:pt>
                <c:pt idx="224594">
                  <c:v>52045.99</c:v>
                </c:pt>
                <c:pt idx="224595">
                  <c:v>48244.88</c:v>
                </c:pt>
                <c:pt idx="224596">
                  <c:v>39797.15</c:v>
                </c:pt>
                <c:pt idx="224597">
                  <c:v>41756.07</c:v>
                </c:pt>
                <c:pt idx="224598">
                  <c:v>37475.82</c:v>
                </c:pt>
                <c:pt idx="224599">
                  <c:v>41191.440000000002</c:v>
                </c:pt>
                <c:pt idx="224600">
                  <c:v>34467.339999999997</c:v>
                </c:pt>
                <c:pt idx="224601">
                  <c:v>39291.230000000003</c:v>
                </c:pt>
                <c:pt idx="224602">
                  <c:v>34027.39</c:v>
                </c:pt>
                <c:pt idx="224603">
                  <c:v>36123.79</c:v>
                </c:pt>
                <c:pt idx="224604">
                  <c:v>36882.080000000002</c:v>
                </c:pt>
                <c:pt idx="224605">
                  <c:v>31529.57</c:v>
                </c:pt>
                <c:pt idx="224606">
                  <c:v>48022.87</c:v>
                </c:pt>
                <c:pt idx="224607">
                  <c:v>26796.51</c:v>
                </c:pt>
                <c:pt idx="224608">
                  <c:v>28548.560000000001</c:v>
                </c:pt>
                <c:pt idx="224609">
                  <c:v>32715.56</c:v>
                </c:pt>
                <c:pt idx="224610">
                  <c:v>33509.14</c:v>
                </c:pt>
                <c:pt idx="224611">
                  <c:v>31116.240000000002</c:v>
                </c:pt>
                <c:pt idx="224612">
                  <c:v>37188.83</c:v>
                </c:pt>
                <c:pt idx="224613">
                  <c:v>31828.05</c:v>
                </c:pt>
                <c:pt idx="224614">
                  <c:v>31728.62</c:v>
                </c:pt>
                <c:pt idx="224615">
                  <c:v>27119.02</c:v>
                </c:pt>
                <c:pt idx="224616">
                  <c:v>32898.480000000003</c:v>
                </c:pt>
                <c:pt idx="224617">
                  <c:v>32382.87</c:v>
                </c:pt>
                <c:pt idx="224618">
                  <c:v>36891.35</c:v>
                </c:pt>
                <c:pt idx="224619">
                  <c:v>34057.96</c:v>
                </c:pt>
                <c:pt idx="224620">
                  <c:v>36739.279999999999</c:v>
                </c:pt>
                <c:pt idx="224621">
                  <c:v>34023.589999999997</c:v>
                </c:pt>
                <c:pt idx="224622">
                  <c:v>29987.62</c:v>
                </c:pt>
                <c:pt idx="224623">
                  <c:v>29762.799999999999</c:v>
                </c:pt>
                <c:pt idx="224624">
                  <c:v>30874.31</c:v>
                </c:pt>
                <c:pt idx="224625">
                  <c:v>33113.300000000003</c:v>
                </c:pt>
                <c:pt idx="224626">
                  <c:v>27909.7</c:v>
                </c:pt>
                <c:pt idx="224627">
                  <c:v>32081.06</c:v>
                </c:pt>
                <c:pt idx="224628">
                  <c:v>35026.69</c:v>
                </c:pt>
                <c:pt idx="224629">
                  <c:v>34678.58</c:v>
                </c:pt>
                <c:pt idx="224630">
                  <c:v>35982.379999999997</c:v>
                </c:pt>
                <c:pt idx="224631">
                  <c:v>33157.040000000001</c:v>
                </c:pt>
                <c:pt idx="224632">
                  <c:v>36794.28</c:v>
                </c:pt>
                <c:pt idx="224633">
                  <c:v>40678.65</c:v>
                </c:pt>
                <c:pt idx="224634">
                  <c:v>45190.77</c:v>
                </c:pt>
                <c:pt idx="224635">
                  <c:v>38695.5</c:v>
                </c:pt>
                <c:pt idx="224636">
                  <c:v>38639.629999999997</c:v>
                </c:pt>
                <c:pt idx="224637">
                  <c:v>41444.370000000003</c:v>
                </c:pt>
                <c:pt idx="224638">
                  <c:v>46780.21</c:v>
                </c:pt>
                <c:pt idx="224639">
                  <c:v>34843.360000000001</c:v>
                </c:pt>
                <c:pt idx="224640">
                  <c:v>41262.559999999998</c:v>
                </c:pt>
                <c:pt idx="224641">
                  <c:v>39615.47</c:v>
                </c:pt>
                <c:pt idx="224642">
                  <c:v>46342.41</c:v>
                </c:pt>
                <c:pt idx="224643">
                  <c:v>48650.28</c:v>
                </c:pt>
                <c:pt idx="224644">
                  <c:v>57462.59</c:v>
                </c:pt>
                <c:pt idx="224645">
                  <c:v>69494.149999999994</c:v>
                </c:pt>
                <c:pt idx="224646">
                  <c:v>54220.58</c:v>
                </c:pt>
                <c:pt idx="224647">
                  <c:v>44311.19</c:v>
                </c:pt>
                <c:pt idx="224648">
                  <c:v>38768.44</c:v>
                </c:pt>
                <c:pt idx="224649">
                  <c:v>39120.18</c:v>
                </c:pt>
                <c:pt idx="224650">
                  <c:v>38291.769999999997</c:v>
                </c:pt>
                <c:pt idx="224651">
                  <c:v>40707.199999999997</c:v>
                </c:pt>
                <c:pt idx="224652">
                  <c:v>40590.559999999998</c:v>
                </c:pt>
                <c:pt idx="224653">
                  <c:v>36106.31</c:v>
                </c:pt>
                <c:pt idx="224654">
                  <c:v>35005.78</c:v>
                </c:pt>
                <c:pt idx="224655">
                  <c:v>1272</c:v>
                </c:pt>
                <c:pt idx="224656">
                  <c:v>204</c:v>
                </c:pt>
                <c:pt idx="224657">
                  <c:v>408</c:v>
                </c:pt>
                <c:pt idx="224658">
                  <c:v>408</c:v>
                </c:pt>
                <c:pt idx="224659">
                  <c:v>198</c:v>
                </c:pt>
                <c:pt idx="224660">
                  <c:v>12</c:v>
                </c:pt>
                <c:pt idx="224661">
                  <c:v>12</c:v>
                </c:pt>
                <c:pt idx="224662">
                  <c:v>-12</c:v>
                </c:pt>
                <c:pt idx="224663">
                  <c:v>1</c:v>
                </c:pt>
                <c:pt idx="224664">
                  <c:v>10</c:v>
                </c:pt>
                <c:pt idx="224665">
                  <c:v>10</c:v>
                </c:pt>
                <c:pt idx="224666">
                  <c:v>10</c:v>
                </c:pt>
                <c:pt idx="224667">
                  <c:v>-12.88</c:v>
                </c:pt>
                <c:pt idx="224668">
                  <c:v>12.88</c:v>
                </c:pt>
                <c:pt idx="224669">
                  <c:v>35265.03</c:v>
                </c:pt>
                <c:pt idx="224670">
                  <c:v>35358.42</c:v>
                </c:pt>
                <c:pt idx="224671">
                  <c:v>35903.379999999997</c:v>
                </c:pt>
                <c:pt idx="224672">
                  <c:v>33119.360000000001</c:v>
                </c:pt>
                <c:pt idx="224673">
                  <c:v>34763.620000000003</c:v>
                </c:pt>
                <c:pt idx="224674">
                  <c:v>39369.360000000001</c:v>
                </c:pt>
                <c:pt idx="224675">
                  <c:v>32052.17</c:v>
                </c:pt>
                <c:pt idx="224676">
                  <c:v>30569.23</c:v>
                </c:pt>
                <c:pt idx="224677">
                  <c:v>34940.22</c:v>
                </c:pt>
                <c:pt idx="224678">
                  <c:v>28568.81</c:v>
                </c:pt>
                <c:pt idx="224679">
                  <c:v>29563.89</c:v>
                </c:pt>
                <c:pt idx="224680">
                  <c:v>29002.46</c:v>
                </c:pt>
                <c:pt idx="224681">
                  <c:v>27050.27</c:v>
                </c:pt>
                <c:pt idx="224682">
                  <c:v>27632.65</c:v>
                </c:pt>
                <c:pt idx="224683">
                  <c:v>28796.03</c:v>
                </c:pt>
                <c:pt idx="224684">
                  <c:v>26779.66</c:v>
                </c:pt>
                <c:pt idx="224685">
                  <c:v>26696.59</c:v>
                </c:pt>
                <c:pt idx="224686">
                  <c:v>31788.560000000001</c:v>
                </c:pt>
                <c:pt idx="224687">
                  <c:v>29704.6</c:v>
                </c:pt>
                <c:pt idx="224688">
                  <c:v>30474.6</c:v>
                </c:pt>
                <c:pt idx="224689">
                  <c:v>30112.29</c:v>
                </c:pt>
                <c:pt idx="224690">
                  <c:v>35929.370000000003</c:v>
                </c:pt>
                <c:pt idx="224691">
                  <c:v>30138.560000000001</c:v>
                </c:pt>
                <c:pt idx="224692">
                  <c:v>30727.13</c:v>
                </c:pt>
                <c:pt idx="224693">
                  <c:v>31066.66</c:v>
                </c:pt>
                <c:pt idx="224694">
                  <c:v>27482.49</c:v>
                </c:pt>
                <c:pt idx="224695">
                  <c:v>31357.71</c:v>
                </c:pt>
                <c:pt idx="224696">
                  <c:v>29130.75</c:v>
                </c:pt>
                <c:pt idx="224697">
                  <c:v>29349.55</c:v>
                </c:pt>
                <c:pt idx="224698">
                  <c:v>27239.8</c:v>
                </c:pt>
                <c:pt idx="224699">
                  <c:v>25360.03</c:v>
                </c:pt>
                <c:pt idx="224700">
                  <c:v>26841.35</c:v>
                </c:pt>
                <c:pt idx="224701">
                  <c:v>26188.26</c:v>
                </c:pt>
                <c:pt idx="224702">
                  <c:v>29495.14</c:v>
                </c:pt>
                <c:pt idx="224703">
                  <c:v>32265.08</c:v>
                </c:pt>
                <c:pt idx="224704">
                  <c:v>29845.11</c:v>
                </c:pt>
                <c:pt idx="224705">
                  <c:v>29834.38</c:v>
                </c:pt>
                <c:pt idx="224706">
                  <c:v>29566.03</c:v>
                </c:pt>
                <c:pt idx="224707">
                  <c:v>27267.41</c:v>
                </c:pt>
                <c:pt idx="224708">
                  <c:v>29082.080000000002</c:v>
                </c:pt>
                <c:pt idx="224709">
                  <c:v>29467.98</c:v>
                </c:pt>
                <c:pt idx="224710">
                  <c:v>30889.1</c:v>
                </c:pt>
                <c:pt idx="224711">
                  <c:v>32428.62</c:v>
                </c:pt>
                <c:pt idx="224712">
                  <c:v>30804.799999999999</c:v>
                </c:pt>
                <c:pt idx="224713">
                  <c:v>33991.11</c:v>
                </c:pt>
                <c:pt idx="224714">
                  <c:v>38151.86</c:v>
                </c:pt>
                <c:pt idx="224715">
                  <c:v>42460.75</c:v>
                </c:pt>
                <c:pt idx="224716">
                  <c:v>25507.200000000001</c:v>
                </c:pt>
                <c:pt idx="224717">
                  <c:v>27443.25</c:v>
                </c:pt>
                <c:pt idx="224718">
                  <c:v>27645.64</c:v>
                </c:pt>
                <c:pt idx="224719">
                  <c:v>27562.93</c:v>
                </c:pt>
                <c:pt idx="224720">
                  <c:v>30572.94</c:v>
                </c:pt>
                <c:pt idx="224721">
                  <c:v>33092.160000000003</c:v>
                </c:pt>
                <c:pt idx="224722">
                  <c:v>37513.379999999997</c:v>
                </c:pt>
                <c:pt idx="224723">
                  <c:v>40239.72</c:v>
                </c:pt>
                <c:pt idx="224724">
                  <c:v>34191.919999999998</c:v>
                </c:pt>
                <c:pt idx="224725">
                  <c:v>40773.279999999999</c:v>
                </c:pt>
                <c:pt idx="224726">
                  <c:v>29441.98</c:v>
                </c:pt>
                <c:pt idx="224727">
                  <c:v>36564.06</c:v>
                </c:pt>
                <c:pt idx="224728">
                  <c:v>33689.519999999997</c:v>
                </c:pt>
                <c:pt idx="224729">
                  <c:v>31683.99</c:v>
                </c:pt>
                <c:pt idx="224730">
                  <c:v>36120.92</c:v>
                </c:pt>
                <c:pt idx="224731">
                  <c:v>31349.85</c:v>
                </c:pt>
                <c:pt idx="224732">
                  <c:v>33047.64</c:v>
                </c:pt>
                <c:pt idx="224733">
                  <c:v>27365.01</c:v>
                </c:pt>
                <c:pt idx="224734">
                  <c:v>35771.050000000003</c:v>
                </c:pt>
                <c:pt idx="224735">
                  <c:v>28526.06</c:v>
                </c:pt>
                <c:pt idx="224736">
                  <c:v>33452.61</c:v>
                </c:pt>
                <c:pt idx="224737">
                  <c:v>28751.49</c:v>
                </c:pt>
                <c:pt idx="224738">
                  <c:v>33382.1</c:v>
                </c:pt>
                <c:pt idx="224739">
                  <c:v>31793.84</c:v>
                </c:pt>
                <c:pt idx="224740">
                  <c:v>31174.240000000002</c:v>
                </c:pt>
                <c:pt idx="224741">
                  <c:v>30299.34</c:v>
                </c:pt>
                <c:pt idx="224742">
                  <c:v>34840</c:v>
                </c:pt>
                <c:pt idx="224743">
                  <c:v>28678.55</c:v>
                </c:pt>
                <c:pt idx="224744">
                  <c:v>33851.08</c:v>
                </c:pt>
                <c:pt idx="224745">
                  <c:v>30810.240000000002</c:v>
                </c:pt>
                <c:pt idx="224746">
                  <c:v>28216.36</c:v>
                </c:pt>
                <c:pt idx="224747">
                  <c:v>33792.54</c:v>
                </c:pt>
                <c:pt idx="224748">
                  <c:v>29811.439999999999</c:v>
                </c:pt>
                <c:pt idx="224749">
                  <c:v>30790.22</c:v>
                </c:pt>
                <c:pt idx="224750">
                  <c:v>32982.46</c:v>
                </c:pt>
                <c:pt idx="224751">
                  <c:v>32222.36</c:v>
                </c:pt>
                <c:pt idx="224752">
                  <c:v>33920.67</c:v>
                </c:pt>
                <c:pt idx="224753">
                  <c:v>31082.6</c:v>
                </c:pt>
                <c:pt idx="224754">
                  <c:v>29139.9</c:v>
                </c:pt>
                <c:pt idx="224755">
                  <c:v>28219.97</c:v>
                </c:pt>
                <c:pt idx="224756">
                  <c:v>33942.410000000003</c:v>
                </c:pt>
                <c:pt idx="224757">
                  <c:v>26943.07</c:v>
                </c:pt>
                <c:pt idx="224758">
                  <c:v>29573.759999999998</c:v>
                </c:pt>
                <c:pt idx="224759">
                  <c:v>24689.98</c:v>
                </c:pt>
                <c:pt idx="224760">
                  <c:v>30365.37</c:v>
                </c:pt>
                <c:pt idx="224761">
                  <c:v>30023.54</c:v>
                </c:pt>
                <c:pt idx="224762">
                  <c:v>28854.880000000001</c:v>
                </c:pt>
                <c:pt idx="224763">
                  <c:v>34016.75</c:v>
                </c:pt>
                <c:pt idx="224764">
                  <c:v>32472.27</c:v>
                </c:pt>
                <c:pt idx="224765">
                  <c:v>30795.91</c:v>
                </c:pt>
                <c:pt idx="224766">
                  <c:v>36033.72</c:v>
                </c:pt>
                <c:pt idx="224767">
                  <c:v>39673.980000000003</c:v>
                </c:pt>
                <c:pt idx="224768">
                  <c:v>23978.91</c:v>
                </c:pt>
                <c:pt idx="224769">
                  <c:v>26814.7</c:v>
                </c:pt>
                <c:pt idx="224770">
                  <c:v>24124.19</c:v>
                </c:pt>
                <c:pt idx="224771">
                  <c:v>27370.58</c:v>
                </c:pt>
                <c:pt idx="224772">
                  <c:v>26201.7</c:v>
                </c:pt>
                <c:pt idx="224773">
                  <c:v>34583.050000000003</c:v>
                </c:pt>
                <c:pt idx="224774">
                  <c:v>38056.25</c:v>
                </c:pt>
                <c:pt idx="224775">
                  <c:v>36444.82</c:v>
                </c:pt>
                <c:pt idx="224776">
                  <c:v>36510.230000000003</c:v>
                </c:pt>
                <c:pt idx="224777">
                  <c:v>39549.660000000003</c:v>
                </c:pt>
                <c:pt idx="224778">
                  <c:v>35618.870000000003</c:v>
                </c:pt>
                <c:pt idx="224779">
                  <c:v>31204.65</c:v>
                </c:pt>
                <c:pt idx="224780">
                  <c:v>29405.35</c:v>
                </c:pt>
                <c:pt idx="224781">
                  <c:v>28102.63</c:v>
                </c:pt>
                <c:pt idx="224782">
                  <c:v>37141.879999999997</c:v>
                </c:pt>
                <c:pt idx="224783">
                  <c:v>28446.31</c:v>
                </c:pt>
                <c:pt idx="224784">
                  <c:v>30579.32</c:v>
                </c:pt>
                <c:pt idx="224785">
                  <c:v>27677.74</c:v>
                </c:pt>
                <c:pt idx="224786">
                  <c:v>34182.28</c:v>
                </c:pt>
                <c:pt idx="224787">
                  <c:v>28235.08</c:v>
                </c:pt>
                <c:pt idx="224788">
                  <c:v>28049.05</c:v>
                </c:pt>
                <c:pt idx="224789">
                  <c:v>29792.17</c:v>
                </c:pt>
                <c:pt idx="224790">
                  <c:v>28359.1</c:v>
                </c:pt>
                <c:pt idx="224791">
                  <c:v>35015.449999999997</c:v>
                </c:pt>
                <c:pt idx="224792">
                  <c:v>32151.98</c:v>
                </c:pt>
                <c:pt idx="224793">
                  <c:v>29006.06</c:v>
                </c:pt>
                <c:pt idx="224794">
                  <c:v>29052.03</c:v>
                </c:pt>
                <c:pt idx="224795">
                  <c:v>31531.8</c:v>
                </c:pt>
                <c:pt idx="224796">
                  <c:v>26309.49</c:v>
                </c:pt>
                <c:pt idx="224797">
                  <c:v>27291.8</c:v>
                </c:pt>
                <c:pt idx="224798">
                  <c:v>26140.27</c:v>
                </c:pt>
                <c:pt idx="224799">
                  <c:v>32164.29</c:v>
                </c:pt>
                <c:pt idx="224800">
                  <c:v>28889.58</c:v>
                </c:pt>
                <c:pt idx="224801">
                  <c:v>28848.36</c:v>
                </c:pt>
                <c:pt idx="224802">
                  <c:v>27384.42</c:v>
                </c:pt>
                <c:pt idx="224803">
                  <c:v>29797.02</c:v>
                </c:pt>
                <c:pt idx="224804">
                  <c:v>32611.16</c:v>
                </c:pt>
                <c:pt idx="224805">
                  <c:v>28398.82</c:v>
                </c:pt>
                <c:pt idx="224806">
                  <c:v>28222.58</c:v>
                </c:pt>
                <c:pt idx="224807">
                  <c:v>26943.67</c:v>
                </c:pt>
                <c:pt idx="224808">
                  <c:v>31407</c:v>
                </c:pt>
                <c:pt idx="224809">
                  <c:v>29489.7</c:v>
                </c:pt>
                <c:pt idx="224810">
                  <c:v>29069.439999999999</c:v>
                </c:pt>
                <c:pt idx="224811">
                  <c:v>26685.99</c:v>
                </c:pt>
                <c:pt idx="224812">
                  <c:v>10</c:v>
                </c:pt>
                <c:pt idx="224813">
                  <c:v>1.94</c:v>
                </c:pt>
                <c:pt idx="224814">
                  <c:v>3.48</c:v>
                </c:pt>
                <c:pt idx="224815">
                  <c:v>35.6</c:v>
                </c:pt>
                <c:pt idx="224816">
                  <c:v>2.39</c:v>
                </c:pt>
                <c:pt idx="224817">
                  <c:v>51.84</c:v>
                </c:pt>
                <c:pt idx="224818">
                  <c:v>47.78</c:v>
                </c:pt>
                <c:pt idx="224819">
                  <c:v>83.74</c:v>
                </c:pt>
                <c:pt idx="224820">
                  <c:v>18.71</c:v>
                </c:pt>
                <c:pt idx="224821">
                  <c:v>86.64</c:v>
                </c:pt>
                <c:pt idx="224822">
                  <c:v>57.74</c:v>
                </c:pt>
                <c:pt idx="224823">
                  <c:v>23.88</c:v>
                </c:pt>
                <c:pt idx="224824">
                  <c:v>37.78</c:v>
                </c:pt>
                <c:pt idx="224825">
                  <c:v>3.98</c:v>
                </c:pt>
                <c:pt idx="224826">
                  <c:v>23.88</c:v>
                </c:pt>
                <c:pt idx="224827">
                  <c:v>7.96</c:v>
                </c:pt>
                <c:pt idx="224828">
                  <c:v>15.21</c:v>
                </c:pt>
                <c:pt idx="224829">
                  <c:v>7.96</c:v>
                </c:pt>
                <c:pt idx="224830">
                  <c:v>7.96</c:v>
                </c:pt>
                <c:pt idx="224831">
                  <c:v>3.98</c:v>
                </c:pt>
                <c:pt idx="224832">
                  <c:v>27.96</c:v>
                </c:pt>
                <c:pt idx="224833">
                  <c:v>21.92</c:v>
                </c:pt>
                <c:pt idx="224834">
                  <c:v>18.670000000000002</c:v>
                </c:pt>
                <c:pt idx="224835">
                  <c:v>39.82</c:v>
                </c:pt>
                <c:pt idx="224836">
                  <c:v>39.799999999999997</c:v>
                </c:pt>
                <c:pt idx="224837">
                  <c:v>14.94</c:v>
                </c:pt>
                <c:pt idx="224838">
                  <c:v>15.92</c:v>
                </c:pt>
                <c:pt idx="224839">
                  <c:v>3</c:v>
                </c:pt>
                <c:pt idx="224840">
                  <c:v>1</c:v>
                </c:pt>
                <c:pt idx="224841">
                  <c:v>1.5</c:v>
                </c:pt>
                <c:pt idx="224842">
                  <c:v>81.48</c:v>
                </c:pt>
                <c:pt idx="224843">
                  <c:v>120.74</c:v>
                </c:pt>
                <c:pt idx="224844">
                  <c:v>180</c:v>
                </c:pt>
                <c:pt idx="224845">
                  <c:v>101.8</c:v>
                </c:pt>
                <c:pt idx="224846">
                  <c:v>-213.08</c:v>
                </c:pt>
                <c:pt idx="224847">
                  <c:v>82.72</c:v>
                </c:pt>
                <c:pt idx="224848">
                  <c:v>81.599999999999994</c:v>
                </c:pt>
                <c:pt idx="224849">
                  <c:v>-75</c:v>
                </c:pt>
                <c:pt idx="224850">
                  <c:v>-1.1299999999999999</c:v>
                </c:pt>
                <c:pt idx="224851">
                  <c:v>47.74</c:v>
                </c:pt>
                <c:pt idx="224852">
                  <c:v>13.96</c:v>
                </c:pt>
                <c:pt idx="224853">
                  <c:v>18.920000000000002</c:v>
                </c:pt>
                <c:pt idx="224854">
                  <c:v>150.56</c:v>
                </c:pt>
                <c:pt idx="224855">
                  <c:v>94.7</c:v>
                </c:pt>
                <c:pt idx="224856">
                  <c:v>9.9600000000000009</c:v>
                </c:pt>
                <c:pt idx="224857">
                  <c:v>28.86</c:v>
                </c:pt>
                <c:pt idx="224858">
                  <c:v>12.94</c:v>
                </c:pt>
                <c:pt idx="224859">
                  <c:v>630.70000000000005</c:v>
                </c:pt>
                <c:pt idx="224860">
                  <c:v>1016.95</c:v>
                </c:pt>
                <c:pt idx="224861">
                  <c:v>1147.07</c:v>
                </c:pt>
                <c:pt idx="224862">
                  <c:v>1229.8699999999999</c:v>
                </c:pt>
                <c:pt idx="224863">
                  <c:v>974.2</c:v>
                </c:pt>
                <c:pt idx="224864">
                  <c:v>1260.9100000000001</c:v>
                </c:pt>
                <c:pt idx="224865">
                  <c:v>1431.55</c:v>
                </c:pt>
                <c:pt idx="224866">
                  <c:v>1640.02</c:v>
                </c:pt>
                <c:pt idx="224867">
                  <c:v>1413.99</c:v>
                </c:pt>
                <c:pt idx="224868">
                  <c:v>1382.54</c:v>
                </c:pt>
                <c:pt idx="224869">
                  <c:v>1191.17</c:v>
                </c:pt>
                <c:pt idx="224870">
                  <c:v>1159.8699999999999</c:v>
                </c:pt>
                <c:pt idx="224871">
                  <c:v>1218.67</c:v>
                </c:pt>
                <c:pt idx="224872">
                  <c:v>967.77</c:v>
                </c:pt>
                <c:pt idx="224873">
                  <c:v>1378.89</c:v>
                </c:pt>
                <c:pt idx="224874">
                  <c:v>1373.16</c:v>
                </c:pt>
                <c:pt idx="224875">
                  <c:v>1171.02</c:v>
                </c:pt>
                <c:pt idx="224876">
                  <c:v>1420.64</c:v>
                </c:pt>
                <c:pt idx="224877">
                  <c:v>1317.24</c:v>
                </c:pt>
                <c:pt idx="224878">
                  <c:v>1528.36</c:v>
                </c:pt>
                <c:pt idx="224879">
                  <c:v>1388.91</c:v>
                </c:pt>
                <c:pt idx="224880">
                  <c:v>1203.3</c:v>
                </c:pt>
                <c:pt idx="224881">
                  <c:v>1256.2</c:v>
                </c:pt>
                <c:pt idx="224882">
                  <c:v>1473.24</c:v>
                </c:pt>
                <c:pt idx="224883">
                  <c:v>1507.1</c:v>
                </c:pt>
                <c:pt idx="224884">
                  <c:v>1712.75</c:v>
                </c:pt>
                <c:pt idx="224885">
                  <c:v>1829.49</c:v>
                </c:pt>
                <c:pt idx="224886">
                  <c:v>1649.89</c:v>
                </c:pt>
                <c:pt idx="224887">
                  <c:v>1629.42</c:v>
                </c:pt>
                <c:pt idx="224888">
                  <c:v>1552.11</c:v>
                </c:pt>
                <c:pt idx="224889">
                  <c:v>1375.3</c:v>
                </c:pt>
                <c:pt idx="224890">
                  <c:v>1458.89</c:v>
                </c:pt>
                <c:pt idx="224891">
                  <c:v>1221.3499999999999</c:v>
                </c:pt>
                <c:pt idx="224892">
                  <c:v>1366.94</c:v>
                </c:pt>
                <c:pt idx="224893">
                  <c:v>1490.65</c:v>
                </c:pt>
                <c:pt idx="224894">
                  <c:v>1483.23</c:v>
                </c:pt>
                <c:pt idx="224895">
                  <c:v>1281.51</c:v>
                </c:pt>
                <c:pt idx="224896">
                  <c:v>1286.97</c:v>
                </c:pt>
                <c:pt idx="224897">
                  <c:v>1797.6</c:v>
                </c:pt>
                <c:pt idx="224898">
                  <c:v>1919.87</c:v>
                </c:pt>
                <c:pt idx="224899">
                  <c:v>1975.9</c:v>
                </c:pt>
                <c:pt idx="224900">
                  <c:v>1822.95</c:v>
                </c:pt>
                <c:pt idx="224901">
                  <c:v>1756.85</c:v>
                </c:pt>
                <c:pt idx="224902">
                  <c:v>1576.67</c:v>
                </c:pt>
                <c:pt idx="224903">
                  <c:v>1758.57</c:v>
                </c:pt>
                <c:pt idx="224904">
                  <c:v>1914.28</c:v>
                </c:pt>
                <c:pt idx="224905">
                  <c:v>2052.85</c:v>
                </c:pt>
                <c:pt idx="224906">
                  <c:v>1967.5</c:v>
                </c:pt>
                <c:pt idx="224907">
                  <c:v>1552.47</c:v>
                </c:pt>
                <c:pt idx="224908">
                  <c:v>1496.34</c:v>
                </c:pt>
                <c:pt idx="224909">
                  <c:v>1705.03</c:v>
                </c:pt>
                <c:pt idx="224910">
                  <c:v>1645.2</c:v>
                </c:pt>
                <c:pt idx="224911">
                  <c:v>1229.3399999999999</c:v>
                </c:pt>
                <c:pt idx="224912">
                  <c:v>1084.75</c:v>
                </c:pt>
                <c:pt idx="224913">
                  <c:v>1537.3</c:v>
                </c:pt>
                <c:pt idx="224914">
                  <c:v>1902.7</c:v>
                </c:pt>
                <c:pt idx="224915">
                  <c:v>1444.01</c:v>
                </c:pt>
                <c:pt idx="224916">
                  <c:v>1417.54</c:v>
                </c:pt>
                <c:pt idx="224917">
                  <c:v>1418.13</c:v>
                </c:pt>
                <c:pt idx="224918">
                  <c:v>1757.44</c:v>
                </c:pt>
                <c:pt idx="224919">
                  <c:v>1391.29</c:v>
                </c:pt>
                <c:pt idx="224920">
                  <c:v>1452.34</c:v>
                </c:pt>
                <c:pt idx="224921">
                  <c:v>1316.39</c:v>
                </c:pt>
                <c:pt idx="224922">
                  <c:v>1493.41</c:v>
                </c:pt>
                <c:pt idx="224923">
                  <c:v>1452.31</c:v>
                </c:pt>
                <c:pt idx="224924">
                  <c:v>1494.92</c:v>
                </c:pt>
                <c:pt idx="224925">
                  <c:v>1507.2</c:v>
                </c:pt>
                <c:pt idx="224926">
                  <c:v>1711.01</c:v>
                </c:pt>
                <c:pt idx="224927">
                  <c:v>1610.05</c:v>
                </c:pt>
                <c:pt idx="224928">
                  <c:v>1581.99</c:v>
                </c:pt>
                <c:pt idx="224929">
                  <c:v>1501.49</c:v>
                </c:pt>
                <c:pt idx="224930">
                  <c:v>1309.51</c:v>
                </c:pt>
                <c:pt idx="224931">
                  <c:v>1321.84</c:v>
                </c:pt>
                <c:pt idx="224932">
                  <c:v>1412.73</c:v>
                </c:pt>
                <c:pt idx="224933">
                  <c:v>1518.39</c:v>
                </c:pt>
                <c:pt idx="224934">
                  <c:v>1558.26</c:v>
                </c:pt>
                <c:pt idx="224935">
                  <c:v>1661.32</c:v>
                </c:pt>
                <c:pt idx="224936">
                  <c:v>1616.1</c:v>
                </c:pt>
                <c:pt idx="224937">
                  <c:v>1445.43</c:v>
                </c:pt>
                <c:pt idx="224938">
                  <c:v>2024.38</c:v>
                </c:pt>
                <c:pt idx="224939">
                  <c:v>1918.78</c:v>
                </c:pt>
                <c:pt idx="224940">
                  <c:v>2115.02</c:v>
                </c:pt>
                <c:pt idx="224941">
                  <c:v>1380.55</c:v>
                </c:pt>
                <c:pt idx="224942">
                  <c:v>1560.9</c:v>
                </c:pt>
                <c:pt idx="224943">
                  <c:v>1564.84</c:v>
                </c:pt>
                <c:pt idx="224944">
                  <c:v>10280.33</c:v>
                </c:pt>
                <c:pt idx="224945">
                  <c:v>8903.26</c:v>
                </c:pt>
                <c:pt idx="224946">
                  <c:v>9204.77</c:v>
                </c:pt>
                <c:pt idx="224947">
                  <c:v>9159.3799999999992</c:v>
                </c:pt>
                <c:pt idx="224948">
                  <c:v>10646.21</c:v>
                </c:pt>
                <c:pt idx="224949">
                  <c:v>10538.88</c:v>
                </c:pt>
                <c:pt idx="224950">
                  <c:v>9914.6299999999992</c:v>
                </c:pt>
                <c:pt idx="224951">
                  <c:v>10288.68</c:v>
                </c:pt>
                <c:pt idx="224952">
                  <c:v>9866.09</c:v>
                </c:pt>
                <c:pt idx="224953">
                  <c:v>7677.28</c:v>
                </c:pt>
                <c:pt idx="224954">
                  <c:v>9751.68</c:v>
                </c:pt>
                <c:pt idx="224955">
                  <c:v>9381.56</c:v>
                </c:pt>
                <c:pt idx="224956">
                  <c:v>8777.8700000000008</c:v>
                </c:pt>
                <c:pt idx="224957">
                  <c:v>9327.9699999999993</c:v>
                </c:pt>
                <c:pt idx="224958">
                  <c:v>9750.15</c:v>
                </c:pt>
                <c:pt idx="224959">
                  <c:v>9838.5</c:v>
                </c:pt>
                <c:pt idx="224960">
                  <c:v>10729.79</c:v>
                </c:pt>
                <c:pt idx="224961">
                  <c:v>11163.58</c:v>
                </c:pt>
                <c:pt idx="224962">
                  <c:v>10608.67</c:v>
                </c:pt>
                <c:pt idx="224963">
                  <c:v>10229.65</c:v>
                </c:pt>
                <c:pt idx="224964">
                  <c:v>9613.07</c:v>
                </c:pt>
                <c:pt idx="224965">
                  <c:v>11380.13</c:v>
                </c:pt>
                <c:pt idx="224966">
                  <c:v>9371.1200000000008</c:v>
                </c:pt>
                <c:pt idx="224967">
                  <c:v>9911.4699999999993</c:v>
                </c:pt>
                <c:pt idx="224968">
                  <c:v>9459.9</c:v>
                </c:pt>
                <c:pt idx="224969">
                  <c:v>9399.07</c:v>
                </c:pt>
                <c:pt idx="224970">
                  <c:v>10383.11</c:v>
                </c:pt>
                <c:pt idx="224971">
                  <c:v>9648.56</c:v>
                </c:pt>
                <c:pt idx="224972">
                  <c:v>9931.8799999999992</c:v>
                </c:pt>
                <c:pt idx="224973">
                  <c:v>10264.5</c:v>
                </c:pt>
                <c:pt idx="224974">
                  <c:v>11062.04</c:v>
                </c:pt>
                <c:pt idx="224975">
                  <c:v>9886.4599999999991</c:v>
                </c:pt>
                <c:pt idx="224976">
                  <c:v>8615.77</c:v>
                </c:pt>
                <c:pt idx="224977">
                  <c:v>6856.91</c:v>
                </c:pt>
                <c:pt idx="224978">
                  <c:v>6940.74</c:v>
                </c:pt>
                <c:pt idx="224979">
                  <c:v>6991.44</c:v>
                </c:pt>
                <c:pt idx="224980">
                  <c:v>6518.67</c:v>
                </c:pt>
                <c:pt idx="224981">
                  <c:v>6672.61</c:v>
                </c:pt>
                <c:pt idx="224982">
                  <c:v>6442.87</c:v>
                </c:pt>
                <c:pt idx="224983">
                  <c:v>6567.54</c:v>
                </c:pt>
                <c:pt idx="224984">
                  <c:v>8847.27</c:v>
                </c:pt>
                <c:pt idx="224985">
                  <c:v>8976.8700000000008</c:v>
                </c:pt>
                <c:pt idx="224986">
                  <c:v>7070.77</c:v>
                </c:pt>
                <c:pt idx="224987">
                  <c:v>8900.01</c:v>
                </c:pt>
                <c:pt idx="224988">
                  <c:v>8814.59</c:v>
                </c:pt>
                <c:pt idx="224989">
                  <c:v>8435.8799999999992</c:v>
                </c:pt>
                <c:pt idx="224990">
                  <c:v>8051.79</c:v>
                </c:pt>
                <c:pt idx="224991">
                  <c:v>7402.42</c:v>
                </c:pt>
                <c:pt idx="224992">
                  <c:v>8678.2199999999993</c:v>
                </c:pt>
                <c:pt idx="224993">
                  <c:v>7965.53</c:v>
                </c:pt>
                <c:pt idx="224994">
                  <c:v>9092.48</c:v>
                </c:pt>
                <c:pt idx="224995">
                  <c:v>8360.68</c:v>
                </c:pt>
                <c:pt idx="224996">
                  <c:v>9197.7800000000007</c:v>
                </c:pt>
                <c:pt idx="224997">
                  <c:v>8432.07</c:v>
                </c:pt>
                <c:pt idx="224998">
                  <c:v>8543.76</c:v>
                </c:pt>
                <c:pt idx="224999">
                  <c:v>8408.27</c:v>
                </c:pt>
                <c:pt idx="225000">
                  <c:v>9590.0499999999993</c:v>
                </c:pt>
                <c:pt idx="225001">
                  <c:v>7623.58</c:v>
                </c:pt>
                <c:pt idx="225002">
                  <c:v>8628.85</c:v>
                </c:pt>
                <c:pt idx="225003">
                  <c:v>8253.35</c:v>
                </c:pt>
                <c:pt idx="225004">
                  <c:v>8471.4699999999993</c:v>
                </c:pt>
                <c:pt idx="225005">
                  <c:v>8995.67</c:v>
                </c:pt>
                <c:pt idx="225006">
                  <c:v>8270.94</c:v>
                </c:pt>
                <c:pt idx="225007">
                  <c:v>8762.5</c:v>
                </c:pt>
                <c:pt idx="225008">
                  <c:v>7256.19</c:v>
                </c:pt>
                <c:pt idx="225009">
                  <c:v>9185.15</c:v>
                </c:pt>
                <c:pt idx="225010">
                  <c:v>7799.92</c:v>
                </c:pt>
                <c:pt idx="225011">
                  <c:v>9065.52</c:v>
                </c:pt>
                <c:pt idx="225012">
                  <c:v>9219.7999999999993</c:v>
                </c:pt>
                <c:pt idx="225013">
                  <c:v>9477.02</c:v>
                </c:pt>
                <c:pt idx="225014">
                  <c:v>9003.59</c:v>
                </c:pt>
                <c:pt idx="225015">
                  <c:v>9112.6200000000008</c:v>
                </c:pt>
                <c:pt idx="225016">
                  <c:v>9358.18</c:v>
                </c:pt>
                <c:pt idx="225017">
                  <c:v>10081.35</c:v>
                </c:pt>
                <c:pt idx="225018">
                  <c:v>8937.8700000000008</c:v>
                </c:pt>
                <c:pt idx="225019">
                  <c:v>8572.61</c:v>
                </c:pt>
                <c:pt idx="225020">
                  <c:v>8833.09</c:v>
                </c:pt>
                <c:pt idx="225021">
                  <c:v>9172.81</c:v>
                </c:pt>
                <c:pt idx="225022">
                  <c:v>9691.61</c:v>
                </c:pt>
                <c:pt idx="225023">
                  <c:v>9122.84</c:v>
                </c:pt>
                <c:pt idx="225024">
                  <c:v>8953.73</c:v>
                </c:pt>
                <c:pt idx="225025">
                  <c:v>10114.790000000001</c:v>
                </c:pt>
                <c:pt idx="225026">
                  <c:v>9988.17</c:v>
                </c:pt>
                <c:pt idx="225027">
                  <c:v>9280.2199999999993</c:v>
                </c:pt>
                <c:pt idx="225028">
                  <c:v>8703.4500000000007</c:v>
                </c:pt>
                <c:pt idx="225029">
                  <c:v>9015.52</c:v>
                </c:pt>
                <c:pt idx="225030">
                  <c:v>8248.5400000000009</c:v>
                </c:pt>
                <c:pt idx="225031">
                  <c:v>8995.17</c:v>
                </c:pt>
                <c:pt idx="225032">
                  <c:v>7801.7</c:v>
                </c:pt>
                <c:pt idx="225033">
                  <c:v>8285.92</c:v>
                </c:pt>
                <c:pt idx="225034">
                  <c:v>8219.65</c:v>
                </c:pt>
                <c:pt idx="225035">
                  <c:v>8555.17</c:v>
                </c:pt>
                <c:pt idx="225036">
                  <c:v>8237.1</c:v>
                </c:pt>
                <c:pt idx="225037">
                  <c:v>7485.89</c:v>
                </c:pt>
                <c:pt idx="225038">
                  <c:v>6037.72</c:v>
                </c:pt>
                <c:pt idx="225039">
                  <c:v>7589.02</c:v>
                </c:pt>
                <c:pt idx="225040">
                  <c:v>7876.23</c:v>
                </c:pt>
                <c:pt idx="225041">
                  <c:v>7705.13</c:v>
                </c:pt>
                <c:pt idx="225042">
                  <c:v>7025.44</c:v>
                </c:pt>
                <c:pt idx="225043">
                  <c:v>5140.55</c:v>
                </c:pt>
                <c:pt idx="225044">
                  <c:v>7497.33</c:v>
                </c:pt>
                <c:pt idx="225045">
                  <c:v>7083.31</c:v>
                </c:pt>
                <c:pt idx="225046">
                  <c:v>7707.32</c:v>
                </c:pt>
                <c:pt idx="225047">
                  <c:v>7332</c:v>
                </c:pt>
                <c:pt idx="225048">
                  <c:v>8771.81</c:v>
                </c:pt>
                <c:pt idx="225049">
                  <c:v>8874.2800000000007</c:v>
                </c:pt>
                <c:pt idx="225050">
                  <c:v>9443.69</c:v>
                </c:pt>
                <c:pt idx="225051">
                  <c:v>8664.32</c:v>
                </c:pt>
                <c:pt idx="225052">
                  <c:v>9148.1</c:v>
                </c:pt>
                <c:pt idx="225053">
                  <c:v>8854.4</c:v>
                </c:pt>
                <c:pt idx="225054">
                  <c:v>8927.77</c:v>
                </c:pt>
                <c:pt idx="225055">
                  <c:v>8190.59</c:v>
                </c:pt>
                <c:pt idx="225056">
                  <c:v>8597.1299999999992</c:v>
                </c:pt>
                <c:pt idx="225057">
                  <c:v>10447.19</c:v>
                </c:pt>
                <c:pt idx="225058">
                  <c:v>7114.08</c:v>
                </c:pt>
                <c:pt idx="225059">
                  <c:v>8227.34</c:v>
                </c:pt>
                <c:pt idx="225060">
                  <c:v>8868.32</c:v>
                </c:pt>
                <c:pt idx="225061">
                  <c:v>9784.42</c:v>
                </c:pt>
                <c:pt idx="225062">
                  <c:v>8734.7199999999993</c:v>
                </c:pt>
                <c:pt idx="225063">
                  <c:v>8090.34</c:v>
                </c:pt>
                <c:pt idx="225064">
                  <c:v>8858.32</c:v>
                </c:pt>
                <c:pt idx="225065">
                  <c:v>8702.94</c:v>
                </c:pt>
                <c:pt idx="225066">
                  <c:v>9206.59</c:v>
                </c:pt>
                <c:pt idx="225067">
                  <c:v>8901.5499999999993</c:v>
                </c:pt>
                <c:pt idx="225068">
                  <c:v>8663.25</c:v>
                </c:pt>
                <c:pt idx="225069">
                  <c:v>8671.67</c:v>
                </c:pt>
                <c:pt idx="225070">
                  <c:v>10108.879999999999</c:v>
                </c:pt>
                <c:pt idx="225071">
                  <c:v>8746.9699999999993</c:v>
                </c:pt>
                <c:pt idx="225072">
                  <c:v>8538.3700000000008</c:v>
                </c:pt>
                <c:pt idx="225073">
                  <c:v>8696.98</c:v>
                </c:pt>
                <c:pt idx="225074">
                  <c:v>9150.9699999999993</c:v>
                </c:pt>
                <c:pt idx="225075">
                  <c:v>7908.92</c:v>
                </c:pt>
                <c:pt idx="225076">
                  <c:v>8261.84</c:v>
                </c:pt>
                <c:pt idx="225077">
                  <c:v>9111.66</c:v>
                </c:pt>
                <c:pt idx="225078">
                  <c:v>9586.3799999999992</c:v>
                </c:pt>
                <c:pt idx="225079">
                  <c:v>9067.56</c:v>
                </c:pt>
                <c:pt idx="225080">
                  <c:v>8197.4</c:v>
                </c:pt>
                <c:pt idx="225081">
                  <c:v>8555.49</c:v>
                </c:pt>
                <c:pt idx="225082">
                  <c:v>8271.43</c:v>
                </c:pt>
                <c:pt idx="225083">
                  <c:v>10071.25</c:v>
                </c:pt>
                <c:pt idx="225084">
                  <c:v>9783.48</c:v>
                </c:pt>
                <c:pt idx="225085">
                  <c:v>9479.67</c:v>
                </c:pt>
                <c:pt idx="225086">
                  <c:v>9131.3799999999992</c:v>
                </c:pt>
                <c:pt idx="225087">
                  <c:v>17811.669999999998</c:v>
                </c:pt>
                <c:pt idx="225088">
                  <c:v>20037.599999999999</c:v>
                </c:pt>
                <c:pt idx="225089">
                  <c:v>18985.29</c:v>
                </c:pt>
                <c:pt idx="225090">
                  <c:v>18471.490000000002</c:v>
                </c:pt>
                <c:pt idx="225091">
                  <c:v>19277.82</c:v>
                </c:pt>
                <c:pt idx="225092">
                  <c:v>20220.68</c:v>
                </c:pt>
                <c:pt idx="225093">
                  <c:v>19401.03</c:v>
                </c:pt>
                <c:pt idx="225094">
                  <c:v>19670.009999999998</c:v>
                </c:pt>
                <c:pt idx="225095">
                  <c:v>23832.69</c:v>
                </c:pt>
                <c:pt idx="225096">
                  <c:v>17346.68</c:v>
                </c:pt>
                <c:pt idx="225097">
                  <c:v>16246.44</c:v>
                </c:pt>
                <c:pt idx="225098">
                  <c:v>17720.86</c:v>
                </c:pt>
                <c:pt idx="225099">
                  <c:v>17816.38</c:v>
                </c:pt>
                <c:pt idx="225100">
                  <c:v>19066.150000000001</c:v>
                </c:pt>
                <c:pt idx="225101">
                  <c:v>19169.36</c:v>
                </c:pt>
                <c:pt idx="225102">
                  <c:v>18201</c:v>
                </c:pt>
                <c:pt idx="225103">
                  <c:v>18707.740000000002</c:v>
                </c:pt>
                <c:pt idx="225104">
                  <c:v>20426.830000000002</c:v>
                </c:pt>
                <c:pt idx="225105">
                  <c:v>20560.400000000001</c:v>
                </c:pt>
                <c:pt idx="225106">
                  <c:v>26720.400000000001</c:v>
                </c:pt>
                <c:pt idx="225107">
                  <c:v>20587.89</c:v>
                </c:pt>
                <c:pt idx="225108">
                  <c:v>21846.99</c:v>
                </c:pt>
                <c:pt idx="225109">
                  <c:v>20180.21</c:v>
                </c:pt>
                <c:pt idx="225110">
                  <c:v>21295.200000000001</c:v>
                </c:pt>
                <c:pt idx="225111">
                  <c:v>19917.310000000001</c:v>
                </c:pt>
                <c:pt idx="225112">
                  <c:v>19863.97</c:v>
                </c:pt>
                <c:pt idx="225113">
                  <c:v>21744.639999999999</c:v>
                </c:pt>
                <c:pt idx="225114">
                  <c:v>20269.310000000001</c:v>
                </c:pt>
                <c:pt idx="225115">
                  <c:v>21479.25</c:v>
                </c:pt>
                <c:pt idx="225116">
                  <c:v>23743.94</c:v>
                </c:pt>
                <c:pt idx="225117">
                  <c:v>23062.91</c:v>
                </c:pt>
                <c:pt idx="225118">
                  <c:v>21455.95</c:v>
                </c:pt>
                <c:pt idx="225119">
                  <c:v>18104.900000000001</c:v>
                </c:pt>
                <c:pt idx="225120">
                  <c:v>17088.93</c:v>
                </c:pt>
                <c:pt idx="225121">
                  <c:v>16688.330000000002</c:v>
                </c:pt>
                <c:pt idx="225122">
                  <c:v>18853.599999999999</c:v>
                </c:pt>
                <c:pt idx="225123">
                  <c:v>17454.91</c:v>
                </c:pt>
                <c:pt idx="225124">
                  <c:v>16298.21</c:v>
                </c:pt>
                <c:pt idx="225125">
                  <c:v>15501.08</c:v>
                </c:pt>
                <c:pt idx="225126">
                  <c:v>18670.61</c:v>
                </c:pt>
                <c:pt idx="225127">
                  <c:v>24097.32</c:v>
                </c:pt>
                <c:pt idx="225128">
                  <c:v>24170.97</c:v>
                </c:pt>
                <c:pt idx="225129">
                  <c:v>30166.34</c:v>
                </c:pt>
                <c:pt idx="225130">
                  <c:v>36999.120000000003</c:v>
                </c:pt>
                <c:pt idx="225131">
                  <c:v>49925.15</c:v>
                </c:pt>
                <c:pt idx="225132">
                  <c:v>65814.92</c:v>
                </c:pt>
                <c:pt idx="225133">
                  <c:v>85602.98</c:v>
                </c:pt>
                <c:pt idx="225134">
                  <c:v>20273.71</c:v>
                </c:pt>
                <c:pt idx="225135">
                  <c:v>16175.26</c:v>
                </c:pt>
                <c:pt idx="225136">
                  <c:v>13668.01</c:v>
                </c:pt>
                <c:pt idx="225137">
                  <c:v>14895.42</c:v>
                </c:pt>
                <c:pt idx="225138">
                  <c:v>14846.32</c:v>
                </c:pt>
                <c:pt idx="225139">
                  <c:v>16330.5</c:v>
                </c:pt>
                <c:pt idx="225140">
                  <c:v>17755.16</c:v>
                </c:pt>
                <c:pt idx="225141">
                  <c:v>20264.310000000001</c:v>
                </c:pt>
                <c:pt idx="225142">
                  <c:v>17119.63</c:v>
                </c:pt>
                <c:pt idx="225143">
                  <c:v>19351.240000000002</c:v>
                </c:pt>
                <c:pt idx="225144">
                  <c:v>15384.89</c:v>
                </c:pt>
                <c:pt idx="225145">
                  <c:v>16338.01</c:v>
                </c:pt>
                <c:pt idx="225146">
                  <c:v>16587.07</c:v>
                </c:pt>
                <c:pt idx="225147">
                  <c:v>16888.400000000001</c:v>
                </c:pt>
                <c:pt idx="225148">
                  <c:v>16945.150000000001</c:v>
                </c:pt>
                <c:pt idx="225149">
                  <c:v>18269.61</c:v>
                </c:pt>
                <c:pt idx="225150">
                  <c:v>21151.64</c:v>
                </c:pt>
                <c:pt idx="225151">
                  <c:v>16468.38</c:v>
                </c:pt>
                <c:pt idx="225152">
                  <c:v>16581.84</c:v>
                </c:pt>
                <c:pt idx="225153">
                  <c:v>16577.03</c:v>
                </c:pt>
                <c:pt idx="225154">
                  <c:v>16459.3</c:v>
                </c:pt>
                <c:pt idx="225155">
                  <c:v>16080.8</c:v>
                </c:pt>
                <c:pt idx="225156">
                  <c:v>20287.16</c:v>
                </c:pt>
                <c:pt idx="225157">
                  <c:v>19330.87</c:v>
                </c:pt>
                <c:pt idx="225158">
                  <c:v>22053.7</c:v>
                </c:pt>
                <c:pt idx="225159">
                  <c:v>21545.83</c:v>
                </c:pt>
                <c:pt idx="225160">
                  <c:v>22485.21</c:v>
                </c:pt>
                <c:pt idx="225161">
                  <c:v>20780.95</c:v>
                </c:pt>
                <c:pt idx="225162">
                  <c:v>19415.939999999999</c:v>
                </c:pt>
                <c:pt idx="225163">
                  <c:v>19152.919999999998</c:v>
                </c:pt>
                <c:pt idx="225164">
                  <c:v>19446.48</c:v>
                </c:pt>
                <c:pt idx="225165">
                  <c:v>19363.060000000001</c:v>
                </c:pt>
                <c:pt idx="225166">
                  <c:v>19344.21</c:v>
                </c:pt>
                <c:pt idx="225167">
                  <c:v>19461.55</c:v>
                </c:pt>
                <c:pt idx="225168">
                  <c:v>26893.62</c:v>
                </c:pt>
                <c:pt idx="225169">
                  <c:v>22574.400000000001</c:v>
                </c:pt>
                <c:pt idx="225170">
                  <c:v>21369.23</c:v>
                </c:pt>
                <c:pt idx="225171">
                  <c:v>18087.32</c:v>
                </c:pt>
                <c:pt idx="225172">
                  <c:v>19698.66</c:v>
                </c:pt>
                <c:pt idx="225173">
                  <c:v>17803.55</c:v>
                </c:pt>
                <c:pt idx="225174">
                  <c:v>20621.73</c:v>
                </c:pt>
                <c:pt idx="225175">
                  <c:v>19536.099999999999</c:v>
                </c:pt>
                <c:pt idx="225176">
                  <c:v>21585.71</c:v>
                </c:pt>
                <c:pt idx="225177">
                  <c:v>22599.65</c:v>
                </c:pt>
                <c:pt idx="225178">
                  <c:v>21100.95</c:v>
                </c:pt>
                <c:pt idx="225179">
                  <c:v>24161.05</c:v>
                </c:pt>
                <c:pt idx="225180">
                  <c:v>25399.37</c:v>
                </c:pt>
                <c:pt idx="225181">
                  <c:v>35025.96</c:v>
                </c:pt>
                <c:pt idx="225182">
                  <c:v>35022.06</c:v>
                </c:pt>
                <c:pt idx="225183">
                  <c:v>47609.78</c:v>
                </c:pt>
                <c:pt idx="225184">
                  <c:v>66791.740000000005</c:v>
                </c:pt>
                <c:pt idx="225185">
                  <c:v>85327.67</c:v>
                </c:pt>
                <c:pt idx="225186">
                  <c:v>28343.3</c:v>
                </c:pt>
                <c:pt idx="225187">
                  <c:v>18712.599999999999</c:v>
                </c:pt>
                <c:pt idx="225188">
                  <c:v>14094.07</c:v>
                </c:pt>
                <c:pt idx="225189">
                  <c:v>16602.48</c:v>
                </c:pt>
                <c:pt idx="225190">
                  <c:v>13383.73</c:v>
                </c:pt>
                <c:pt idx="225191">
                  <c:v>15708.59</c:v>
                </c:pt>
                <c:pt idx="225192">
                  <c:v>21650.13</c:v>
                </c:pt>
                <c:pt idx="225193">
                  <c:v>22314.51</c:v>
                </c:pt>
                <c:pt idx="225194">
                  <c:v>19500.25</c:v>
                </c:pt>
                <c:pt idx="225195">
                  <c:v>21194.68</c:v>
                </c:pt>
                <c:pt idx="225196">
                  <c:v>21119.57</c:v>
                </c:pt>
                <c:pt idx="225197">
                  <c:v>22548.28</c:v>
                </c:pt>
                <c:pt idx="225198">
                  <c:v>21523.53</c:v>
                </c:pt>
                <c:pt idx="225199">
                  <c:v>21424.82</c:v>
                </c:pt>
                <c:pt idx="225200">
                  <c:v>29969.75</c:v>
                </c:pt>
                <c:pt idx="225201">
                  <c:v>21992.54</c:v>
                </c:pt>
                <c:pt idx="225202">
                  <c:v>20579.41</c:v>
                </c:pt>
                <c:pt idx="225203">
                  <c:v>21752.79</c:v>
                </c:pt>
                <c:pt idx="225204">
                  <c:v>20370.599999999999</c:v>
                </c:pt>
                <c:pt idx="225205">
                  <c:v>21626.99</c:v>
                </c:pt>
                <c:pt idx="225206">
                  <c:v>22794.77</c:v>
                </c:pt>
                <c:pt idx="225207">
                  <c:v>23803.63</c:v>
                </c:pt>
                <c:pt idx="225208">
                  <c:v>22962.67</c:v>
                </c:pt>
                <c:pt idx="225209">
                  <c:v>25860.25</c:v>
                </c:pt>
                <c:pt idx="225210">
                  <c:v>25160.34</c:v>
                </c:pt>
                <c:pt idx="225211">
                  <c:v>26411.01</c:v>
                </c:pt>
                <c:pt idx="225212">
                  <c:v>25047.32</c:v>
                </c:pt>
                <c:pt idx="225213">
                  <c:v>25364.23</c:v>
                </c:pt>
                <c:pt idx="225214">
                  <c:v>25608.99</c:v>
                </c:pt>
                <c:pt idx="225215">
                  <c:v>23479.23</c:v>
                </c:pt>
                <c:pt idx="225216">
                  <c:v>24496.09</c:v>
                </c:pt>
                <c:pt idx="225217">
                  <c:v>24672.66</c:v>
                </c:pt>
                <c:pt idx="225218">
                  <c:v>24555.66</c:v>
                </c:pt>
                <c:pt idx="225219">
                  <c:v>27408.12</c:v>
                </c:pt>
                <c:pt idx="225220">
                  <c:v>29459.7</c:v>
                </c:pt>
                <c:pt idx="225221">
                  <c:v>27396.76</c:v>
                </c:pt>
                <c:pt idx="225222">
                  <c:v>24405.86</c:v>
                </c:pt>
                <c:pt idx="225223">
                  <c:v>20494.37</c:v>
                </c:pt>
                <c:pt idx="225224">
                  <c:v>20751.189999999999</c:v>
                </c:pt>
                <c:pt idx="225225">
                  <c:v>22143.61</c:v>
                </c:pt>
                <c:pt idx="225226">
                  <c:v>24949.01</c:v>
                </c:pt>
                <c:pt idx="225227">
                  <c:v>24371.86</c:v>
                </c:pt>
                <c:pt idx="225228">
                  <c:v>24796.7</c:v>
                </c:pt>
                <c:pt idx="225229">
                  <c:v>25884.17</c:v>
                </c:pt>
                <c:pt idx="225230">
                  <c:v>382.64</c:v>
                </c:pt>
                <c:pt idx="225231">
                  <c:v>227.82</c:v>
                </c:pt>
                <c:pt idx="225232">
                  <c:v>247.74</c:v>
                </c:pt>
                <c:pt idx="225233">
                  <c:v>358.12</c:v>
                </c:pt>
                <c:pt idx="225234">
                  <c:v>279.8</c:v>
                </c:pt>
                <c:pt idx="225235">
                  <c:v>392.54</c:v>
                </c:pt>
                <c:pt idx="225236">
                  <c:v>284.18</c:v>
                </c:pt>
                <c:pt idx="225237">
                  <c:v>288.54000000000002</c:v>
                </c:pt>
                <c:pt idx="225238">
                  <c:v>343.14</c:v>
                </c:pt>
                <c:pt idx="225239">
                  <c:v>166.5</c:v>
                </c:pt>
                <c:pt idx="225240">
                  <c:v>231.98</c:v>
                </c:pt>
                <c:pt idx="225241">
                  <c:v>206.58</c:v>
                </c:pt>
                <c:pt idx="225242">
                  <c:v>283.12</c:v>
                </c:pt>
                <c:pt idx="225243">
                  <c:v>435.54</c:v>
                </c:pt>
                <c:pt idx="225244">
                  <c:v>366.8</c:v>
                </c:pt>
                <c:pt idx="225245">
                  <c:v>220.12</c:v>
                </c:pt>
                <c:pt idx="225246">
                  <c:v>455.8</c:v>
                </c:pt>
                <c:pt idx="225247">
                  <c:v>997.98</c:v>
                </c:pt>
                <c:pt idx="225248">
                  <c:v>472.98</c:v>
                </c:pt>
                <c:pt idx="225249">
                  <c:v>480.02</c:v>
                </c:pt>
                <c:pt idx="225250">
                  <c:v>305.27999999999997</c:v>
                </c:pt>
                <c:pt idx="225251">
                  <c:v>401.72</c:v>
                </c:pt>
                <c:pt idx="225252">
                  <c:v>245.92</c:v>
                </c:pt>
                <c:pt idx="225253">
                  <c:v>232.58</c:v>
                </c:pt>
                <c:pt idx="225254">
                  <c:v>333.02</c:v>
                </c:pt>
                <c:pt idx="225255">
                  <c:v>273.06</c:v>
                </c:pt>
                <c:pt idx="225256">
                  <c:v>263.94</c:v>
                </c:pt>
                <c:pt idx="225257">
                  <c:v>289.45999999999998</c:v>
                </c:pt>
                <c:pt idx="225258">
                  <c:v>240.96</c:v>
                </c:pt>
                <c:pt idx="225259">
                  <c:v>178.64</c:v>
                </c:pt>
                <c:pt idx="225260">
                  <c:v>248.52</c:v>
                </c:pt>
                <c:pt idx="225261">
                  <c:v>208.18</c:v>
                </c:pt>
                <c:pt idx="225262">
                  <c:v>456.14</c:v>
                </c:pt>
                <c:pt idx="225263">
                  <c:v>229.64</c:v>
                </c:pt>
                <c:pt idx="225264">
                  <c:v>336.7</c:v>
                </c:pt>
                <c:pt idx="225265">
                  <c:v>368.62</c:v>
                </c:pt>
                <c:pt idx="225266">
                  <c:v>166.2</c:v>
                </c:pt>
                <c:pt idx="225267">
                  <c:v>127.66</c:v>
                </c:pt>
                <c:pt idx="225268">
                  <c:v>908.56</c:v>
                </c:pt>
                <c:pt idx="225269">
                  <c:v>1087.72</c:v>
                </c:pt>
                <c:pt idx="225270">
                  <c:v>1344.96</c:v>
                </c:pt>
                <c:pt idx="225271">
                  <c:v>1468.56</c:v>
                </c:pt>
                <c:pt idx="225272">
                  <c:v>1815.42</c:v>
                </c:pt>
                <c:pt idx="225273">
                  <c:v>1686.14</c:v>
                </c:pt>
                <c:pt idx="225274">
                  <c:v>3312.42</c:v>
                </c:pt>
                <c:pt idx="225275">
                  <c:v>2040.84</c:v>
                </c:pt>
                <c:pt idx="225276">
                  <c:v>1285.02</c:v>
                </c:pt>
                <c:pt idx="225277">
                  <c:v>1466.04</c:v>
                </c:pt>
                <c:pt idx="225278">
                  <c:v>1158.9000000000001</c:v>
                </c:pt>
                <c:pt idx="225279">
                  <c:v>1553.96</c:v>
                </c:pt>
                <c:pt idx="225280">
                  <c:v>2330.63</c:v>
                </c:pt>
                <c:pt idx="225281">
                  <c:v>1774.36</c:v>
                </c:pt>
                <c:pt idx="225282">
                  <c:v>1808.02</c:v>
                </c:pt>
                <c:pt idx="225283">
                  <c:v>1434.23</c:v>
                </c:pt>
                <c:pt idx="225284">
                  <c:v>2035.24</c:v>
                </c:pt>
                <c:pt idx="225285">
                  <c:v>1729.6</c:v>
                </c:pt>
                <c:pt idx="225286">
                  <c:v>1506.16</c:v>
                </c:pt>
                <c:pt idx="225287">
                  <c:v>1278.7</c:v>
                </c:pt>
                <c:pt idx="225288">
                  <c:v>1430.19</c:v>
                </c:pt>
                <c:pt idx="225289">
                  <c:v>1425.59</c:v>
                </c:pt>
                <c:pt idx="225290">
                  <c:v>1072.3699999999999</c:v>
                </c:pt>
                <c:pt idx="225291">
                  <c:v>1120.79</c:v>
                </c:pt>
                <c:pt idx="225292">
                  <c:v>706.61</c:v>
                </c:pt>
                <c:pt idx="225293">
                  <c:v>1193.67</c:v>
                </c:pt>
                <c:pt idx="225294">
                  <c:v>1513.92</c:v>
                </c:pt>
                <c:pt idx="225295">
                  <c:v>1717.76</c:v>
                </c:pt>
                <c:pt idx="225296">
                  <c:v>1550.16</c:v>
                </c:pt>
                <c:pt idx="225297">
                  <c:v>1447.3</c:v>
                </c:pt>
                <c:pt idx="225298">
                  <c:v>1056.92</c:v>
                </c:pt>
                <c:pt idx="225299">
                  <c:v>1706.84</c:v>
                </c:pt>
                <c:pt idx="225300">
                  <c:v>1498.22</c:v>
                </c:pt>
                <c:pt idx="225301">
                  <c:v>589.38</c:v>
                </c:pt>
                <c:pt idx="225302">
                  <c:v>644.9</c:v>
                </c:pt>
                <c:pt idx="225303">
                  <c:v>1576.66</c:v>
                </c:pt>
                <c:pt idx="225304">
                  <c:v>1110.6600000000001</c:v>
                </c:pt>
                <c:pt idx="225305">
                  <c:v>680.43</c:v>
                </c:pt>
                <c:pt idx="225306">
                  <c:v>1188.54</c:v>
                </c:pt>
                <c:pt idx="225307">
                  <c:v>846.68</c:v>
                </c:pt>
                <c:pt idx="225308">
                  <c:v>844.02</c:v>
                </c:pt>
                <c:pt idx="225309">
                  <c:v>1060.21</c:v>
                </c:pt>
                <c:pt idx="225310">
                  <c:v>1008.2</c:v>
                </c:pt>
                <c:pt idx="225311">
                  <c:v>948.46</c:v>
                </c:pt>
                <c:pt idx="225312">
                  <c:v>1129.78</c:v>
                </c:pt>
                <c:pt idx="225313">
                  <c:v>1240.3</c:v>
                </c:pt>
                <c:pt idx="225314">
                  <c:v>1193.78</c:v>
                </c:pt>
                <c:pt idx="225315">
                  <c:v>1522.94</c:v>
                </c:pt>
                <c:pt idx="225316">
                  <c:v>982.9</c:v>
                </c:pt>
                <c:pt idx="225317">
                  <c:v>1244.26</c:v>
                </c:pt>
                <c:pt idx="225318">
                  <c:v>978.6</c:v>
                </c:pt>
                <c:pt idx="225319">
                  <c:v>1027.3</c:v>
                </c:pt>
                <c:pt idx="225320">
                  <c:v>882.34</c:v>
                </c:pt>
                <c:pt idx="225321">
                  <c:v>1348.72</c:v>
                </c:pt>
                <c:pt idx="225322">
                  <c:v>1397.54</c:v>
                </c:pt>
                <c:pt idx="225323">
                  <c:v>1090.08</c:v>
                </c:pt>
                <c:pt idx="225324">
                  <c:v>1449.3</c:v>
                </c:pt>
                <c:pt idx="225325">
                  <c:v>1438.78</c:v>
                </c:pt>
                <c:pt idx="225326">
                  <c:v>1540.38</c:v>
                </c:pt>
                <c:pt idx="225327">
                  <c:v>1665.08</c:v>
                </c:pt>
                <c:pt idx="225328">
                  <c:v>1433.86</c:v>
                </c:pt>
                <c:pt idx="225329">
                  <c:v>1410.42</c:v>
                </c:pt>
                <c:pt idx="225330">
                  <c:v>1274.3800000000001</c:v>
                </c:pt>
                <c:pt idx="225331">
                  <c:v>1269.0999999999999</c:v>
                </c:pt>
                <c:pt idx="225332">
                  <c:v>1421.66</c:v>
                </c:pt>
                <c:pt idx="225333">
                  <c:v>1448.58</c:v>
                </c:pt>
                <c:pt idx="225334">
                  <c:v>1001.12</c:v>
                </c:pt>
                <c:pt idx="225335">
                  <c:v>1113.1400000000001</c:v>
                </c:pt>
                <c:pt idx="225336">
                  <c:v>1216.94</c:v>
                </c:pt>
                <c:pt idx="225337">
                  <c:v>1259.4000000000001</c:v>
                </c:pt>
                <c:pt idx="225338">
                  <c:v>958.28</c:v>
                </c:pt>
                <c:pt idx="225339">
                  <c:v>1422.66</c:v>
                </c:pt>
                <c:pt idx="225340">
                  <c:v>1247.8800000000001</c:v>
                </c:pt>
                <c:pt idx="225341">
                  <c:v>1686.4</c:v>
                </c:pt>
                <c:pt idx="225342">
                  <c:v>1503.18</c:v>
                </c:pt>
                <c:pt idx="225343">
                  <c:v>1218.02</c:v>
                </c:pt>
                <c:pt idx="225344">
                  <c:v>1342.54</c:v>
                </c:pt>
                <c:pt idx="225345">
                  <c:v>1421.16</c:v>
                </c:pt>
                <c:pt idx="225346">
                  <c:v>1291.52</c:v>
                </c:pt>
                <c:pt idx="225347">
                  <c:v>1025.98</c:v>
                </c:pt>
                <c:pt idx="225348">
                  <c:v>927.48</c:v>
                </c:pt>
                <c:pt idx="225349">
                  <c:v>786.64</c:v>
                </c:pt>
                <c:pt idx="225350">
                  <c:v>1066.68</c:v>
                </c:pt>
                <c:pt idx="225351">
                  <c:v>720.68</c:v>
                </c:pt>
                <c:pt idx="225352">
                  <c:v>1016.6</c:v>
                </c:pt>
                <c:pt idx="225353">
                  <c:v>1104.48</c:v>
                </c:pt>
                <c:pt idx="225354">
                  <c:v>1065.02</c:v>
                </c:pt>
                <c:pt idx="225355">
                  <c:v>931.76</c:v>
                </c:pt>
                <c:pt idx="225356">
                  <c:v>544.67999999999995</c:v>
                </c:pt>
                <c:pt idx="225357">
                  <c:v>578.54</c:v>
                </c:pt>
                <c:pt idx="225358">
                  <c:v>425.8</c:v>
                </c:pt>
                <c:pt idx="225359">
                  <c:v>544.08000000000004</c:v>
                </c:pt>
                <c:pt idx="225360">
                  <c:v>578.67999999999995</c:v>
                </c:pt>
                <c:pt idx="225361">
                  <c:v>497.84</c:v>
                </c:pt>
                <c:pt idx="225362">
                  <c:v>595.84</c:v>
                </c:pt>
                <c:pt idx="225363">
                  <c:v>911.06</c:v>
                </c:pt>
                <c:pt idx="225364">
                  <c:v>728.08</c:v>
                </c:pt>
                <c:pt idx="225365">
                  <c:v>685.72</c:v>
                </c:pt>
                <c:pt idx="225366">
                  <c:v>531.14</c:v>
                </c:pt>
                <c:pt idx="225367">
                  <c:v>737.76</c:v>
                </c:pt>
                <c:pt idx="225368">
                  <c:v>1127.8599999999999</c:v>
                </c:pt>
                <c:pt idx="225369">
                  <c:v>1427.68</c:v>
                </c:pt>
                <c:pt idx="225370">
                  <c:v>1062.54</c:v>
                </c:pt>
                <c:pt idx="225371">
                  <c:v>4474.62</c:v>
                </c:pt>
                <c:pt idx="225372">
                  <c:v>4952.66</c:v>
                </c:pt>
                <c:pt idx="225373">
                  <c:v>4357.0600000000004</c:v>
                </c:pt>
                <c:pt idx="225374">
                  <c:v>3513.49</c:v>
                </c:pt>
                <c:pt idx="225375">
                  <c:v>4604.32</c:v>
                </c:pt>
                <c:pt idx="225376">
                  <c:v>4393.3599999999997</c:v>
                </c:pt>
                <c:pt idx="225377">
                  <c:v>4985.96</c:v>
                </c:pt>
                <c:pt idx="225378">
                  <c:v>4368.54</c:v>
                </c:pt>
                <c:pt idx="225379">
                  <c:v>5757.33</c:v>
                </c:pt>
                <c:pt idx="225380">
                  <c:v>4812.08</c:v>
                </c:pt>
                <c:pt idx="225381">
                  <c:v>4004.68</c:v>
                </c:pt>
                <c:pt idx="225382">
                  <c:v>4839.42</c:v>
                </c:pt>
                <c:pt idx="225383">
                  <c:v>5969.38</c:v>
                </c:pt>
                <c:pt idx="225384">
                  <c:v>6147.77</c:v>
                </c:pt>
                <c:pt idx="225385">
                  <c:v>4983.38</c:v>
                </c:pt>
                <c:pt idx="225386">
                  <c:v>4601.34</c:v>
                </c:pt>
                <c:pt idx="225387">
                  <c:v>5534.49</c:v>
                </c:pt>
                <c:pt idx="225388">
                  <c:v>5511.49</c:v>
                </c:pt>
                <c:pt idx="225389">
                  <c:v>7310.72</c:v>
                </c:pt>
                <c:pt idx="225390">
                  <c:v>7598.28</c:v>
                </c:pt>
                <c:pt idx="225391">
                  <c:v>7192.25</c:v>
                </c:pt>
                <c:pt idx="225392">
                  <c:v>6687.22</c:v>
                </c:pt>
                <c:pt idx="225393">
                  <c:v>4453.76</c:v>
                </c:pt>
                <c:pt idx="225394">
                  <c:v>5900.06</c:v>
                </c:pt>
                <c:pt idx="225395">
                  <c:v>7800.94</c:v>
                </c:pt>
                <c:pt idx="225396">
                  <c:v>6713.17</c:v>
                </c:pt>
                <c:pt idx="225397">
                  <c:v>6347.6</c:v>
                </c:pt>
                <c:pt idx="225398">
                  <c:v>7775.46</c:v>
                </c:pt>
                <c:pt idx="225399">
                  <c:v>6788.79</c:v>
                </c:pt>
                <c:pt idx="225400">
                  <c:v>6386.32</c:v>
                </c:pt>
                <c:pt idx="225401">
                  <c:v>8035.84</c:v>
                </c:pt>
                <c:pt idx="225402">
                  <c:v>6075.69</c:v>
                </c:pt>
                <c:pt idx="225403">
                  <c:v>5540.63</c:v>
                </c:pt>
                <c:pt idx="225404">
                  <c:v>2890.87</c:v>
                </c:pt>
                <c:pt idx="225405">
                  <c:v>3591.45</c:v>
                </c:pt>
                <c:pt idx="225406">
                  <c:v>4898.57</c:v>
                </c:pt>
                <c:pt idx="225407">
                  <c:v>5601.45</c:v>
                </c:pt>
                <c:pt idx="225408">
                  <c:v>4648.78</c:v>
                </c:pt>
                <c:pt idx="225409">
                  <c:v>4750.66</c:v>
                </c:pt>
                <c:pt idx="225410">
                  <c:v>5131.34</c:v>
                </c:pt>
                <c:pt idx="225411">
                  <c:v>4853.04</c:v>
                </c:pt>
                <c:pt idx="225412">
                  <c:v>5524.66</c:v>
                </c:pt>
                <c:pt idx="225413">
                  <c:v>4207.13</c:v>
                </c:pt>
                <c:pt idx="225414">
                  <c:v>6343.37</c:v>
                </c:pt>
                <c:pt idx="225415">
                  <c:v>10221.73</c:v>
                </c:pt>
                <c:pt idx="225416">
                  <c:v>14169</c:v>
                </c:pt>
                <c:pt idx="225417">
                  <c:v>14940.28</c:v>
                </c:pt>
                <c:pt idx="225418">
                  <c:v>4360.75</c:v>
                </c:pt>
                <c:pt idx="225419">
                  <c:v>3957</c:v>
                </c:pt>
                <c:pt idx="225420">
                  <c:v>3377.29</c:v>
                </c:pt>
                <c:pt idx="225421">
                  <c:v>3515.19</c:v>
                </c:pt>
                <c:pt idx="225422">
                  <c:v>3245.17</c:v>
                </c:pt>
                <c:pt idx="225423">
                  <c:v>2532.4299999999998</c:v>
                </c:pt>
                <c:pt idx="225424">
                  <c:v>3081.88</c:v>
                </c:pt>
                <c:pt idx="225425">
                  <c:v>3901.21</c:v>
                </c:pt>
                <c:pt idx="225426">
                  <c:v>4309.08</c:v>
                </c:pt>
                <c:pt idx="225427">
                  <c:v>4072.55</c:v>
                </c:pt>
                <c:pt idx="225428">
                  <c:v>3351.36</c:v>
                </c:pt>
                <c:pt idx="225429">
                  <c:v>3747.69</c:v>
                </c:pt>
                <c:pt idx="225430">
                  <c:v>3487.59</c:v>
                </c:pt>
                <c:pt idx="225431">
                  <c:v>3909.29</c:v>
                </c:pt>
                <c:pt idx="225432">
                  <c:v>2962.31</c:v>
                </c:pt>
                <c:pt idx="225433">
                  <c:v>2991.28</c:v>
                </c:pt>
                <c:pt idx="225434">
                  <c:v>3728.87</c:v>
                </c:pt>
                <c:pt idx="225435">
                  <c:v>3203.97</c:v>
                </c:pt>
                <c:pt idx="225436">
                  <c:v>4803.7</c:v>
                </c:pt>
                <c:pt idx="225437">
                  <c:v>3691.02</c:v>
                </c:pt>
                <c:pt idx="225438">
                  <c:v>4589.18</c:v>
                </c:pt>
                <c:pt idx="225439">
                  <c:v>4525.3</c:v>
                </c:pt>
                <c:pt idx="225440">
                  <c:v>4427</c:v>
                </c:pt>
                <c:pt idx="225441">
                  <c:v>3761.26</c:v>
                </c:pt>
                <c:pt idx="225442">
                  <c:v>6338.59</c:v>
                </c:pt>
                <c:pt idx="225443">
                  <c:v>5717.47</c:v>
                </c:pt>
                <c:pt idx="225444">
                  <c:v>5103.4399999999996</c:v>
                </c:pt>
                <c:pt idx="225445">
                  <c:v>4062.69</c:v>
                </c:pt>
                <c:pt idx="225446">
                  <c:v>5027.84</c:v>
                </c:pt>
                <c:pt idx="225447">
                  <c:v>4856.54</c:v>
                </c:pt>
                <c:pt idx="225448">
                  <c:v>5282.57</c:v>
                </c:pt>
                <c:pt idx="225449">
                  <c:v>5513.92</c:v>
                </c:pt>
                <c:pt idx="225450">
                  <c:v>5501.42</c:v>
                </c:pt>
                <c:pt idx="225451">
                  <c:v>5954.02</c:v>
                </c:pt>
                <c:pt idx="225452">
                  <c:v>6209.51</c:v>
                </c:pt>
                <c:pt idx="225453">
                  <c:v>4655.38</c:v>
                </c:pt>
                <c:pt idx="225454">
                  <c:v>5613.6</c:v>
                </c:pt>
                <c:pt idx="225455">
                  <c:v>5673.88</c:v>
                </c:pt>
                <c:pt idx="225456">
                  <c:v>5014.3999999999996</c:v>
                </c:pt>
                <c:pt idx="225457">
                  <c:v>4195.07</c:v>
                </c:pt>
                <c:pt idx="225458">
                  <c:v>4438.55</c:v>
                </c:pt>
                <c:pt idx="225459">
                  <c:v>4448.72</c:v>
                </c:pt>
                <c:pt idx="225460">
                  <c:v>5189.66</c:v>
                </c:pt>
                <c:pt idx="225461">
                  <c:v>4973.7700000000004</c:v>
                </c:pt>
                <c:pt idx="225462">
                  <c:v>4113.74</c:v>
                </c:pt>
                <c:pt idx="225463">
                  <c:v>4729.57</c:v>
                </c:pt>
                <c:pt idx="225464">
                  <c:v>4386.12</c:v>
                </c:pt>
                <c:pt idx="225465">
                  <c:v>4867.59</c:v>
                </c:pt>
                <c:pt idx="225466">
                  <c:v>6174.6</c:v>
                </c:pt>
                <c:pt idx="225467">
                  <c:v>11078.84</c:v>
                </c:pt>
                <c:pt idx="225468">
                  <c:v>18357.189999999999</c:v>
                </c:pt>
                <c:pt idx="225469">
                  <c:v>19950.93</c:v>
                </c:pt>
                <c:pt idx="225470">
                  <c:v>5031.83</c:v>
                </c:pt>
                <c:pt idx="225471">
                  <c:v>3397.51</c:v>
                </c:pt>
                <c:pt idx="225472">
                  <c:v>3734.78</c:v>
                </c:pt>
                <c:pt idx="225473">
                  <c:v>3247.47</c:v>
                </c:pt>
                <c:pt idx="225474">
                  <c:v>2557.52</c:v>
                </c:pt>
                <c:pt idx="225475">
                  <c:v>3076.22</c:v>
                </c:pt>
                <c:pt idx="225476">
                  <c:v>3807.59</c:v>
                </c:pt>
                <c:pt idx="225477">
                  <c:v>3207.26</c:v>
                </c:pt>
                <c:pt idx="225478">
                  <c:v>4121.16</c:v>
                </c:pt>
                <c:pt idx="225479">
                  <c:v>3011.54</c:v>
                </c:pt>
                <c:pt idx="225480">
                  <c:v>4305.2</c:v>
                </c:pt>
                <c:pt idx="225481">
                  <c:v>4188.7299999999996</c:v>
                </c:pt>
                <c:pt idx="225482">
                  <c:v>3119.46</c:v>
                </c:pt>
                <c:pt idx="225483">
                  <c:v>2925.76</c:v>
                </c:pt>
                <c:pt idx="225484">
                  <c:v>3563.47</c:v>
                </c:pt>
                <c:pt idx="225485">
                  <c:v>2605.6</c:v>
                </c:pt>
                <c:pt idx="225486">
                  <c:v>2945.56</c:v>
                </c:pt>
                <c:pt idx="225487">
                  <c:v>3265.59</c:v>
                </c:pt>
                <c:pt idx="225488">
                  <c:v>4107.08</c:v>
                </c:pt>
                <c:pt idx="225489">
                  <c:v>5295.74</c:v>
                </c:pt>
                <c:pt idx="225490">
                  <c:v>4605.55</c:v>
                </c:pt>
                <c:pt idx="225491">
                  <c:v>4186.9399999999996</c:v>
                </c:pt>
                <c:pt idx="225492">
                  <c:v>4464.08</c:v>
                </c:pt>
                <c:pt idx="225493">
                  <c:v>4792.7700000000004</c:v>
                </c:pt>
                <c:pt idx="225494">
                  <c:v>5846.06</c:v>
                </c:pt>
                <c:pt idx="225495">
                  <c:v>4769.53</c:v>
                </c:pt>
                <c:pt idx="225496">
                  <c:v>4501.6099999999997</c:v>
                </c:pt>
                <c:pt idx="225497">
                  <c:v>3885.37</c:v>
                </c:pt>
                <c:pt idx="225498">
                  <c:v>4033.82</c:v>
                </c:pt>
                <c:pt idx="225499">
                  <c:v>4282.29</c:v>
                </c:pt>
                <c:pt idx="225500">
                  <c:v>3660.46</c:v>
                </c:pt>
                <c:pt idx="225501">
                  <c:v>4208.8900000000003</c:v>
                </c:pt>
                <c:pt idx="225502">
                  <c:v>5006.6099999999997</c:v>
                </c:pt>
                <c:pt idx="225503">
                  <c:v>4721.96</c:v>
                </c:pt>
                <c:pt idx="225504">
                  <c:v>5933.16</c:v>
                </c:pt>
                <c:pt idx="225505">
                  <c:v>5007.7</c:v>
                </c:pt>
                <c:pt idx="225506">
                  <c:v>6559.86</c:v>
                </c:pt>
                <c:pt idx="225507">
                  <c:v>3961.28</c:v>
                </c:pt>
                <c:pt idx="225508">
                  <c:v>4622.28</c:v>
                </c:pt>
                <c:pt idx="225509">
                  <c:v>4483.1499999999996</c:v>
                </c:pt>
                <c:pt idx="225510">
                  <c:v>5045.66</c:v>
                </c:pt>
                <c:pt idx="225511">
                  <c:v>4012.76</c:v>
                </c:pt>
                <c:pt idx="225512">
                  <c:v>4733.6000000000004</c:v>
                </c:pt>
                <c:pt idx="225513">
                  <c:v>3935.06</c:v>
                </c:pt>
                <c:pt idx="225514">
                  <c:v>28917.119999999999</c:v>
                </c:pt>
                <c:pt idx="225515">
                  <c:v>26547.68</c:v>
                </c:pt>
                <c:pt idx="225516">
                  <c:v>22921</c:v>
                </c:pt>
                <c:pt idx="225517">
                  <c:v>21981.69</c:v>
                </c:pt>
                <c:pt idx="225518">
                  <c:v>28288.75</c:v>
                </c:pt>
                <c:pt idx="225519">
                  <c:v>24489.69</c:v>
                </c:pt>
                <c:pt idx="225520">
                  <c:v>20177.8</c:v>
                </c:pt>
                <c:pt idx="225521">
                  <c:v>21382.91</c:v>
                </c:pt>
                <c:pt idx="225522">
                  <c:v>26912.26</c:v>
                </c:pt>
                <c:pt idx="225523">
                  <c:v>25679.61</c:v>
                </c:pt>
                <c:pt idx="225524">
                  <c:v>22848.3</c:v>
                </c:pt>
                <c:pt idx="225525">
                  <c:v>20256.43</c:v>
                </c:pt>
                <c:pt idx="225526">
                  <c:v>22291.1</c:v>
                </c:pt>
                <c:pt idx="225527">
                  <c:v>26831.9</c:v>
                </c:pt>
                <c:pt idx="225528">
                  <c:v>22548.97</c:v>
                </c:pt>
                <c:pt idx="225529">
                  <c:v>19833.27</c:v>
                </c:pt>
                <c:pt idx="225530">
                  <c:v>19514.98</c:v>
                </c:pt>
                <c:pt idx="225531">
                  <c:v>28149.46</c:v>
                </c:pt>
                <c:pt idx="225532">
                  <c:v>23696</c:v>
                </c:pt>
                <c:pt idx="225533">
                  <c:v>26314.51</c:v>
                </c:pt>
                <c:pt idx="225534">
                  <c:v>22865.82</c:v>
                </c:pt>
                <c:pt idx="225535">
                  <c:v>30892.1</c:v>
                </c:pt>
                <c:pt idx="225536">
                  <c:v>28947.25</c:v>
                </c:pt>
                <c:pt idx="225537">
                  <c:v>27201.56</c:v>
                </c:pt>
                <c:pt idx="225538">
                  <c:v>31615.14</c:v>
                </c:pt>
                <c:pt idx="225539">
                  <c:v>26969.79</c:v>
                </c:pt>
                <c:pt idx="225540">
                  <c:v>34987.379999999997</c:v>
                </c:pt>
                <c:pt idx="225541">
                  <c:v>29223.4</c:v>
                </c:pt>
                <c:pt idx="225542">
                  <c:v>31744.89</c:v>
                </c:pt>
                <c:pt idx="225543">
                  <c:v>27061.3</c:v>
                </c:pt>
                <c:pt idx="225544">
                  <c:v>30850.53</c:v>
                </c:pt>
                <c:pt idx="225545">
                  <c:v>25292.02</c:v>
                </c:pt>
                <c:pt idx="225546">
                  <c:v>22400.3</c:v>
                </c:pt>
                <c:pt idx="225547">
                  <c:v>25456.2</c:v>
                </c:pt>
                <c:pt idx="225548">
                  <c:v>33576.080000000002</c:v>
                </c:pt>
                <c:pt idx="225549">
                  <c:v>32561</c:v>
                </c:pt>
                <c:pt idx="225550">
                  <c:v>28662.99</c:v>
                </c:pt>
                <c:pt idx="225551">
                  <c:v>29087.62</c:v>
                </c:pt>
                <c:pt idx="225552">
                  <c:v>25129.7</c:v>
                </c:pt>
                <c:pt idx="225553">
                  <c:v>36934.53</c:v>
                </c:pt>
                <c:pt idx="225554">
                  <c:v>28705.89</c:v>
                </c:pt>
                <c:pt idx="225555">
                  <c:v>27263.66</c:v>
                </c:pt>
                <c:pt idx="225556">
                  <c:v>26097.98</c:v>
                </c:pt>
                <c:pt idx="225557">
                  <c:v>36017.46</c:v>
                </c:pt>
                <c:pt idx="225558">
                  <c:v>33692.15</c:v>
                </c:pt>
                <c:pt idx="225559">
                  <c:v>34157.4</c:v>
                </c:pt>
                <c:pt idx="225560">
                  <c:v>47478.879999999997</c:v>
                </c:pt>
                <c:pt idx="225561">
                  <c:v>25712.63</c:v>
                </c:pt>
                <c:pt idx="225562">
                  <c:v>31205.71</c:v>
                </c:pt>
                <c:pt idx="225563">
                  <c:v>22429.8</c:v>
                </c:pt>
                <c:pt idx="225564">
                  <c:v>23452.84</c:v>
                </c:pt>
                <c:pt idx="225565">
                  <c:v>27717.56</c:v>
                </c:pt>
                <c:pt idx="225566">
                  <c:v>35795.83</c:v>
                </c:pt>
                <c:pt idx="225567">
                  <c:v>33948.050000000003</c:v>
                </c:pt>
                <c:pt idx="225568">
                  <c:v>35662.089999999997</c:v>
                </c:pt>
                <c:pt idx="225569">
                  <c:v>29256.560000000001</c:v>
                </c:pt>
                <c:pt idx="225570">
                  <c:v>37715.51</c:v>
                </c:pt>
                <c:pt idx="225571">
                  <c:v>29136.07</c:v>
                </c:pt>
                <c:pt idx="225572">
                  <c:v>29467.68</c:v>
                </c:pt>
                <c:pt idx="225573">
                  <c:v>28315.18</c:v>
                </c:pt>
                <c:pt idx="225574">
                  <c:v>33510.39</c:v>
                </c:pt>
                <c:pt idx="225575">
                  <c:v>31601.17</c:v>
                </c:pt>
                <c:pt idx="225576">
                  <c:v>26668.62</c:v>
                </c:pt>
                <c:pt idx="225577">
                  <c:v>27773.03</c:v>
                </c:pt>
                <c:pt idx="225578">
                  <c:v>26671.06</c:v>
                </c:pt>
                <c:pt idx="225579">
                  <c:v>35929.800000000003</c:v>
                </c:pt>
                <c:pt idx="225580">
                  <c:v>29219.54</c:v>
                </c:pt>
                <c:pt idx="225581">
                  <c:v>27073.5</c:v>
                </c:pt>
                <c:pt idx="225582">
                  <c:v>29550.61</c:v>
                </c:pt>
                <c:pt idx="225583">
                  <c:v>39356.620000000003</c:v>
                </c:pt>
                <c:pt idx="225584">
                  <c:v>33869.11</c:v>
                </c:pt>
                <c:pt idx="225585">
                  <c:v>35135.11</c:v>
                </c:pt>
                <c:pt idx="225586">
                  <c:v>34630.35</c:v>
                </c:pt>
                <c:pt idx="225587">
                  <c:v>39744.39</c:v>
                </c:pt>
                <c:pt idx="225588">
                  <c:v>32948.32</c:v>
                </c:pt>
                <c:pt idx="225589">
                  <c:v>33362.11</c:v>
                </c:pt>
                <c:pt idx="225590">
                  <c:v>31522.71</c:v>
                </c:pt>
                <c:pt idx="225591">
                  <c:v>31687.15</c:v>
                </c:pt>
                <c:pt idx="225592">
                  <c:v>42145.07</c:v>
                </c:pt>
                <c:pt idx="225593">
                  <c:v>36848.68</c:v>
                </c:pt>
                <c:pt idx="225594">
                  <c:v>34391.9</c:v>
                </c:pt>
                <c:pt idx="225595">
                  <c:v>34439.949999999997</c:v>
                </c:pt>
                <c:pt idx="225596">
                  <c:v>43649.87</c:v>
                </c:pt>
                <c:pt idx="225597">
                  <c:v>40891.68</c:v>
                </c:pt>
                <c:pt idx="225598">
                  <c:v>28438.32</c:v>
                </c:pt>
                <c:pt idx="225599">
                  <c:v>32292.67</c:v>
                </c:pt>
                <c:pt idx="225600">
                  <c:v>33016.559999999998</c:v>
                </c:pt>
                <c:pt idx="225601">
                  <c:v>40739.26</c:v>
                </c:pt>
                <c:pt idx="225602">
                  <c:v>30603.91</c:v>
                </c:pt>
                <c:pt idx="225603">
                  <c:v>34008.300000000003</c:v>
                </c:pt>
                <c:pt idx="225604">
                  <c:v>30131.19</c:v>
                </c:pt>
                <c:pt idx="225605">
                  <c:v>40645.769999999997</c:v>
                </c:pt>
                <c:pt idx="225606">
                  <c:v>32457.34</c:v>
                </c:pt>
                <c:pt idx="225607">
                  <c:v>31106.33</c:v>
                </c:pt>
                <c:pt idx="225608">
                  <c:v>31078.75</c:v>
                </c:pt>
                <c:pt idx="225609">
                  <c:v>38116.54</c:v>
                </c:pt>
                <c:pt idx="225610">
                  <c:v>38531.620000000003</c:v>
                </c:pt>
                <c:pt idx="225611">
                  <c:v>39914.92</c:v>
                </c:pt>
                <c:pt idx="225612">
                  <c:v>52383.21</c:v>
                </c:pt>
                <c:pt idx="225613">
                  <c:v>32145.599999999999</c:v>
                </c:pt>
                <c:pt idx="225614">
                  <c:v>32850.49</c:v>
                </c:pt>
                <c:pt idx="225615">
                  <c:v>26561.91</c:v>
                </c:pt>
                <c:pt idx="225616">
                  <c:v>25886.45</c:v>
                </c:pt>
                <c:pt idx="225617">
                  <c:v>25314.89</c:v>
                </c:pt>
                <c:pt idx="225618">
                  <c:v>40525.47</c:v>
                </c:pt>
                <c:pt idx="225619">
                  <c:v>37902.58</c:v>
                </c:pt>
                <c:pt idx="225620">
                  <c:v>30217.93</c:v>
                </c:pt>
                <c:pt idx="225621">
                  <c:v>34244.199999999997</c:v>
                </c:pt>
                <c:pt idx="225622">
                  <c:v>42136.84</c:v>
                </c:pt>
                <c:pt idx="225623">
                  <c:v>37094.550000000003</c:v>
                </c:pt>
                <c:pt idx="225624">
                  <c:v>25283.52</c:v>
                </c:pt>
                <c:pt idx="225625">
                  <c:v>27015.599999999999</c:v>
                </c:pt>
                <c:pt idx="225626">
                  <c:v>28428</c:v>
                </c:pt>
                <c:pt idx="225627">
                  <c:v>35986.050000000003</c:v>
                </c:pt>
                <c:pt idx="225628">
                  <c:v>26998.880000000001</c:v>
                </c:pt>
                <c:pt idx="225629">
                  <c:v>25990.5</c:v>
                </c:pt>
                <c:pt idx="225630">
                  <c:v>26279.74</c:v>
                </c:pt>
                <c:pt idx="225631">
                  <c:v>36176.85</c:v>
                </c:pt>
                <c:pt idx="225632">
                  <c:v>26540.51</c:v>
                </c:pt>
                <c:pt idx="225633">
                  <c:v>30160.73</c:v>
                </c:pt>
                <c:pt idx="225634">
                  <c:v>31452.02</c:v>
                </c:pt>
                <c:pt idx="225635">
                  <c:v>38238.120000000003</c:v>
                </c:pt>
                <c:pt idx="225636">
                  <c:v>41971.94</c:v>
                </c:pt>
                <c:pt idx="225637">
                  <c:v>35142.85</c:v>
                </c:pt>
                <c:pt idx="225638">
                  <c:v>35816.54</c:v>
                </c:pt>
                <c:pt idx="225639">
                  <c:v>36340.28</c:v>
                </c:pt>
                <c:pt idx="225640">
                  <c:v>46916.78</c:v>
                </c:pt>
                <c:pt idx="225641">
                  <c:v>31788.85</c:v>
                </c:pt>
                <c:pt idx="225642">
                  <c:v>37915.53</c:v>
                </c:pt>
                <c:pt idx="225643">
                  <c:v>41322.06</c:v>
                </c:pt>
                <c:pt idx="225644">
                  <c:v>38133.339999999997</c:v>
                </c:pt>
                <c:pt idx="225645">
                  <c:v>38090.1</c:v>
                </c:pt>
                <c:pt idx="225646">
                  <c:v>38264.15</c:v>
                </c:pt>
                <c:pt idx="225647">
                  <c:v>38347.15</c:v>
                </c:pt>
                <c:pt idx="225648">
                  <c:v>42976.36</c:v>
                </c:pt>
                <c:pt idx="225649">
                  <c:v>38859.68</c:v>
                </c:pt>
                <c:pt idx="225650">
                  <c:v>33135.54</c:v>
                </c:pt>
                <c:pt idx="225651">
                  <c:v>35691.269999999997</c:v>
                </c:pt>
                <c:pt idx="225652">
                  <c:v>34161.339999999997</c:v>
                </c:pt>
                <c:pt idx="225653">
                  <c:v>45374.59</c:v>
                </c:pt>
                <c:pt idx="225654">
                  <c:v>38370.120000000003</c:v>
                </c:pt>
                <c:pt idx="225655">
                  <c:v>33843.25</c:v>
                </c:pt>
                <c:pt idx="225656">
                  <c:v>32810.03</c:v>
                </c:pt>
                <c:pt idx="225657">
                  <c:v>20858.900000000001</c:v>
                </c:pt>
                <c:pt idx="225658">
                  <c:v>18799.900000000001</c:v>
                </c:pt>
                <c:pt idx="225659">
                  <c:v>18324.14</c:v>
                </c:pt>
                <c:pt idx="225660">
                  <c:v>17944.03</c:v>
                </c:pt>
                <c:pt idx="225661">
                  <c:v>19599.97</c:v>
                </c:pt>
                <c:pt idx="225662">
                  <c:v>17879.23</c:v>
                </c:pt>
                <c:pt idx="225663">
                  <c:v>16553.43</c:v>
                </c:pt>
                <c:pt idx="225664">
                  <c:v>18319.21</c:v>
                </c:pt>
                <c:pt idx="225665">
                  <c:v>19579.98</c:v>
                </c:pt>
                <c:pt idx="225666">
                  <c:v>15350.05</c:v>
                </c:pt>
                <c:pt idx="225667">
                  <c:v>17142.259999999998</c:v>
                </c:pt>
                <c:pt idx="225668">
                  <c:v>16644.23</c:v>
                </c:pt>
                <c:pt idx="225669">
                  <c:v>15877.81</c:v>
                </c:pt>
                <c:pt idx="225670">
                  <c:v>17143.3</c:v>
                </c:pt>
                <c:pt idx="225671">
                  <c:v>16785.59</c:v>
                </c:pt>
                <c:pt idx="225672">
                  <c:v>15832.57</c:v>
                </c:pt>
                <c:pt idx="225673">
                  <c:v>15621.21</c:v>
                </c:pt>
                <c:pt idx="225674">
                  <c:v>17576.689999999999</c:v>
                </c:pt>
                <c:pt idx="225675">
                  <c:v>17630.419999999998</c:v>
                </c:pt>
                <c:pt idx="225676">
                  <c:v>16741.53</c:v>
                </c:pt>
                <c:pt idx="225677">
                  <c:v>15365.64</c:v>
                </c:pt>
                <c:pt idx="225678">
                  <c:v>17680.259999999998</c:v>
                </c:pt>
                <c:pt idx="225679">
                  <c:v>13769.69</c:v>
                </c:pt>
                <c:pt idx="225680">
                  <c:v>15242.82</c:v>
                </c:pt>
                <c:pt idx="225681">
                  <c:v>15416.31</c:v>
                </c:pt>
                <c:pt idx="225682">
                  <c:v>14547.45</c:v>
                </c:pt>
                <c:pt idx="225683">
                  <c:v>16075.96</c:v>
                </c:pt>
                <c:pt idx="225684">
                  <c:v>14796.17</c:v>
                </c:pt>
                <c:pt idx="225685">
                  <c:v>15017.68</c:v>
                </c:pt>
                <c:pt idx="225686">
                  <c:v>16007.7</c:v>
                </c:pt>
                <c:pt idx="225687">
                  <c:v>18298.990000000002</c:v>
                </c:pt>
                <c:pt idx="225688">
                  <c:v>16687.59</c:v>
                </c:pt>
                <c:pt idx="225689">
                  <c:v>9917.52</c:v>
                </c:pt>
                <c:pt idx="225690">
                  <c:v>7157.46</c:v>
                </c:pt>
                <c:pt idx="225691">
                  <c:v>8371.51</c:v>
                </c:pt>
                <c:pt idx="225692">
                  <c:v>6483.23</c:v>
                </c:pt>
                <c:pt idx="225693">
                  <c:v>2935.29</c:v>
                </c:pt>
                <c:pt idx="225694">
                  <c:v>645.41</c:v>
                </c:pt>
                <c:pt idx="225695">
                  <c:v>530.87</c:v>
                </c:pt>
                <c:pt idx="225696">
                  <c:v>8580.4500000000007</c:v>
                </c:pt>
                <c:pt idx="225697">
                  <c:v>27130.98</c:v>
                </c:pt>
                <c:pt idx="225698">
                  <c:v>24975.64</c:v>
                </c:pt>
                <c:pt idx="225699">
                  <c:v>25048.45</c:v>
                </c:pt>
                <c:pt idx="225700">
                  <c:v>25050.38</c:v>
                </c:pt>
                <c:pt idx="225701">
                  <c:v>26325.35</c:v>
                </c:pt>
                <c:pt idx="225702">
                  <c:v>26486.78</c:v>
                </c:pt>
                <c:pt idx="225703">
                  <c:v>29984.59</c:v>
                </c:pt>
                <c:pt idx="225704">
                  <c:v>21897.54</c:v>
                </c:pt>
                <c:pt idx="225705">
                  <c:v>23536.07</c:v>
                </c:pt>
                <c:pt idx="225706">
                  <c:v>22236.32</c:v>
                </c:pt>
                <c:pt idx="225707">
                  <c:v>24254.25</c:v>
                </c:pt>
                <c:pt idx="225708">
                  <c:v>23856</c:v>
                </c:pt>
                <c:pt idx="225709">
                  <c:v>24675.49</c:v>
                </c:pt>
                <c:pt idx="225710">
                  <c:v>23678.01</c:v>
                </c:pt>
                <c:pt idx="225711">
                  <c:v>23480.91</c:v>
                </c:pt>
                <c:pt idx="225712">
                  <c:v>22638.400000000001</c:v>
                </c:pt>
                <c:pt idx="225713">
                  <c:v>25099.56</c:v>
                </c:pt>
                <c:pt idx="225714">
                  <c:v>19828.259999999998</c:v>
                </c:pt>
                <c:pt idx="225715">
                  <c:v>21127.32</c:v>
                </c:pt>
                <c:pt idx="225716">
                  <c:v>21181.37</c:v>
                </c:pt>
                <c:pt idx="225717">
                  <c:v>21802.74</c:v>
                </c:pt>
                <c:pt idx="225718">
                  <c:v>20931.759999999998</c:v>
                </c:pt>
                <c:pt idx="225719">
                  <c:v>20210.77</c:v>
                </c:pt>
                <c:pt idx="225720">
                  <c:v>23717.01</c:v>
                </c:pt>
                <c:pt idx="225721">
                  <c:v>20750.5</c:v>
                </c:pt>
                <c:pt idx="225722">
                  <c:v>23419.61</c:v>
                </c:pt>
                <c:pt idx="225723">
                  <c:v>18451.61</c:v>
                </c:pt>
                <c:pt idx="225724">
                  <c:v>20625.77</c:v>
                </c:pt>
                <c:pt idx="225725">
                  <c:v>21408.59</c:v>
                </c:pt>
                <c:pt idx="225726">
                  <c:v>22177.68</c:v>
                </c:pt>
                <c:pt idx="225727">
                  <c:v>19882.11</c:v>
                </c:pt>
                <c:pt idx="225728">
                  <c:v>20053.89</c:v>
                </c:pt>
                <c:pt idx="225729">
                  <c:v>18745.400000000001</c:v>
                </c:pt>
                <c:pt idx="225730">
                  <c:v>21272.400000000001</c:v>
                </c:pt>
                <c:pt idx="225731">
                  <c:v>18393.38</c:v>
                </c:pt>
                <c:pt idx="225732">
                  <c:v>19164.95</c:v>
                </c:pt>
                <c:pt idx="225733">
                  <c:v>19170.580000000002</c:v>
                </c:pt>
                <c:pt idx="225734">
                  <c:v>19715.79</c:v>
                </c:pt>
                <c:pt idx="225735">
                  <c:v>20915.95</c:v>
                </c:pt>
                <c:pt idx="225736">
                  <c:v>19770.349999999999</c:v>
                </c:pt>
                <c:pt idx="225737">
                  <c:v>20459.73</c:v>
                </c:pt>
                <c:pt idx="225738">
                  <c:v>23482.31</c:v>
                </c:pt>
                <c:pt idx="225739">
                  <c:v>25314.240000000002</c:v>
                </c:pt>
                <c:pt idx="225740">
                  <c:v>24435.040000000001</c:v>
                </c:pt>
                <c:pt idx="225741">
                  <c:v>22433.24</c:v>
                </c:pt>
                <c:pt idx="225742">
                  <c:v>22178.48</c:v>
                </c:pt>
                <c:pt idx="225743">
                  <c:v>21405.41</c:v>
                </c:pt>
                <c:pt idx="225744">
                  <c:v>25562.2</c:v>
                </c:pt>
                <c:pt idx="225745">
                  <c:v>21037.37</c:v>
                </c:pt>
                <c:pt idx="225746">
                  <c:v>25264.2</c:v>
                </c:pt>
                <c:pt idx="225747">
                  <c:v>24008.27</c:v>
                </c:pt>
                <c:pt idx="225748">
                  <c:v>25927.41</c:v>
                </c:pt>
                <c:pt idx="225749">
                  <c:v>25502.54</c:v>
                </c:pt>
                <c:pt idx="225750">
                  <c:v>25555.919999999998</c:v>
                </c:pt>
                <c:pt idx="225751">
                  <c:v>24076.55</c:v>
                </c:pt>
                <c:pt idx="225752">
                  <c:v>25987.14</c:v>
                </c:pt>
                <c:pt idx="225753">
                  <c:v>28989.39</c:v>
                </c:pt>
                <c:pt idx="225754">
                  <c:v>31025.53</c:v>
                </c:pt>
                <c:pt idx="225755">
                  <c:v>34062.82</c:v>
                </c:pt>
                <c:pt idx="225756">
                  <c:v>22011.74</c:v>
                </c:pt>
                <c:pt idx="225757">
                  <c:v>26807.78</c:v>
                </c:pt>
                <c:pt idx="225758">
                  <c:v>23257.07</c:v>
                </c:pt>
                <c:pt idx="225759">
                  <c:v>25009.13</c:v>
                </c:pt>
                <c:pt idx="225760">
                  <c:v>23337.85</c:v>
                </c:pt>
                <c:pt idx="225761">
                  <c:v>27161.55</c:v>
                </c:pt>
                <c:pt idx="225762">
                  <c:v>25087.29</c:v>
                </c:pt>
                <c:pt idx="225763">
                  <c:v>23564.51</c:v>
                </c:pt>
                <c:pt idx="225764">
                  <c:v>22847.99</c:v>
                </c:pt>
                <c:pt idx="225765">
                  <c:v>25582.29</c:v>
                </c:pt>
                <c:pt idx="225766">
                  <c:v>24043.53</c:v>
                </c:pt>
                <c:pt idx="225767">
                  <c:v>22651.49</c:v>
                </c:pt>
                <c:pt idx="225768">
                  <c:v>20052.240000000002</c:v>
                </c:pt>
                <c:pt idx="225769">
                  <c:v>21753.18</c:v>
                </c:pt>
                <c:pt idx="225770">
                  <c:v>28376.31</c:v>
                </c:pt>
                <c:pt idx="225771">
                  <c:v>21774.41</c:v>
                </c:pt>
                <c:pt idx="225772">
                  <c:v>20051.21</c:v>
                </c:pt>
                <c:pt idx="225773">
                  <c:v>23543.45</c:v>
                </c:pt>
                <c:pt idx="225774">
                  <c:v>25240.31</c:v>
                </c:pt>
                <c:pt idx="225775">
                  <c:v>21814.92</c:v>
                </c:pt>
                <c:pt idx="225776">
                  <c:v>20199.900000000001</c:v>
                </c:pt>
                <c:pt idx="225777">
                  <c:v>20973.34</c:v>
                </c:pt>
                <c:pt idx="225778">
                  <c:v>19620.86</c:v>
                </c:pt>
                <c:pt idx="225779">
                  <c:v>22174.31</c:v>
                </c:pt>
                <c:pt idx="225780">
                  <c:v>20443.919999999998</c:v>
                </c:pt>
                <c:pt idx="225781">
                  <c:v>19286.759999999998</c:v>
                </c:pt>
                <c:pt idx="225782">
                  <c:v>21008.28</c:v>
                </c:pt>
                <c:pt idx="225783">
                  <c:v>22659.200000000001</c:v>
                </c:pt>
                <c:pt idx="225784">
                  <c:v>20765.34</c:v>
                </c:pt>
                <c:pt idx="225785">
                  <c:v>20754.98</c:v>
                </c:pt>
                <c:pt idx="225786">
                  <c:v>21425.3</c:v>
                </c:pt>
                <c:pt idx="225787">
                  <c:v>24273.55</c:v>
                </c:pt>
                <c:pt idx="225788">
                  <c:v>22011.82</c:v>
                </c:pt>
                <c:pt idx="225789">
                  <c:v>22852.37</c:v>
                </c:pt>
                <c:pt idx="225790">
                  <c:v>24106.83</c:v>
                </c:pt>
                <c:pt idx="225791">
                  <c:v>24917.74</c:v>
                </c:pt>
                <c:pt idx="225792">
                  <c:v>27940.25</c:v>
                </c:pt>
                <c:pt idx="225793">
                  <c:v>22616.79</c:v>
                </c:pt>
                <c:pt idx="225794">
                  <c:v>24277.9</c:v>
                </c:pt>
                <c:pt idx="225795">
                  <c:v>23328.47</c:v>
                </c:pt>
                <c:pt idx="225796">
                  <c:v>27685.58</c:v>
                </c:pt>
                <c:pt idx="225797">
                  <c:v>25814.94</c:v>
                </c:pt>
                <c:pt idx="225798">
                  <c:v>24913.919999999998</c:v>
                </c:pt>
                <c:pt idx="225799">
                  <c:v>25010.53</c:v>
                </c:pt>
                <c:pt idx="225800">
                  <c:v>9625.9500000000007</c:v>
                </c:pt>
                <c:pt idx="225801">
                  <c:v>8246.0400000000009</c:v>
                </c:pt>
                <c:pt idx="225802">
                  <c:v>7166.83</c:v>
                </c:pt>
                <c:pt idx="225803">
                  <c:v>7597.32</c:v>
                </c:pt>
                <c:pt idx="225804">
                  <c:v>9433.0300000000007</c:v>
                </c:pt>
                <c:pt idx="225805">
                  <c:v>7951.91</c:v>
                </c:pt>
                <c:pt idx="225806">
                  <c:v>6822.97</c:v>
                </c:pt>
                <c:pt idx="225807">
                  <c:v>7433.76</c:v>
                </c:pt>
                <c:pt idx="225808">
                  <c:v>8497.34</c:v>
                </c:pt>
                <c:pt idx="225809">
                  <c:v>6728.15</c:v>
                </c:pt>
                <c:pt idx="225810">
                  <c:v>7493.48</c:v>
                </c:pt>
                <c:pt idx="225811">
                  <c:v>7506.18</c:v>
                </c:pt>
                <c:pt idx="225812">
                  <c:v>7112.36</c:v>
                </c:pt>
                <c:pt idx="225813">
                  <c:v>6670.69</c:v>
                </c:pt>
                <c:pt idx="225814">
                  <c:v>7360.76</c:v>
                </c:pt>
                <c:pt idx="225815">
                  <c:v>6432.45</c:v>
                </c:pt>
                <c:pt idx="225816">
                  <c:v>6484.92</c:v>
                </c:pt>
                <c:pt idx="225817">
                  <c:v>8378.93</c:v>
                </c:pt>
                <c:pt idx="225818">
                  <c:v>7374.56</c:v>
                </c:pt>
                <c:pt idx="225819">
                  <c:v>7727.62</c:v>
                </c:pt>
                <c:pt idx="225820">
                  <c:v>6528.29</c:v>
                </c:pt>
                <c:pt idx="225821">
                  <c:v>8465.99</c:v>
                </c:pt>
                <c:pt idx="225822">
                  <c:v>6299.87</c:v>
                </c:pt>
                <c:pt idx="225823">
                  <c:v>7294.14</c:v>
                </c:pt>
                <c:pt idx="225824">
                  <c:v>6979.04</c:v>
                </c:pt>
                <c:pt idx="225825">
                  <c:v>6441.08</c:v>
                </c:pt>
                <c:pt idx="225826">
                  <c:v>8276.06</c:v>
                </c:pt>
                <c:pt idx="225827">
                  <c:v>6748.44</c:v>
                </c:pt>
                <c:pt idx="225828">
                  <c:v>6131.17</c:v>
                </c:pt>
                <c:pt idx="225829">
                  <c:v>6498.73</c:v>
                </c:pt>
                <c:pt idx="225830">
                  <c:v>8258.08</c:v>
                </c:pt>
                <c:pt idx="225831">
                  <c:v>6122.23</c:v>
                </c:pt>
                <c:pt idx="225832">
                  <c:v>3996.43</c:v>
                </c:pt>
                <c:pt idx="225833">
                  <c:v>3506.4</c:v>
                </c:pt>
                <c:pt idx="225834">
                  <c:v>2607.92</c:v>
                </c:pt>
                <c:pt idx="225835">
                  <c:v>3645.42</c:v>
                </c:pt>
                <c:pt idx="225836">
                  <c:v>659.6</c:v>
                </c:pt>
                <c:pt idx="225837">
                  <c:v>21.66</c:v>
                </c:pt>
                <c:pt idx="225838">
                  <c:v>13.68</c:v>
                </c:pt>
                <c:pt idx="225839">
                  <c:v>10675.7</c:v>
                </c:pt>
                <c:pt idx="225840">
                  <c:v>31754.7</c:v>
                </c:pt>
                <c:pt idx="225841">
                  <c:v>27973.18</c:v>
                </c:pt>
                <c:pt idx="225842">
                  <c:v>24903.119999999999</c:v>
                </c:pt>
                <c:pt idx="225843">
                  <c:v>28088.15</c:v>
                </c:pt>
                <c:pt idx="225844">
                  <c:v>30018.77</c:v>
                </c:pt>
                <c:pt idx="225845">
                  <c:v>28087.62</c:v>
                </c:pt>
                <c:pt idx="225846">
                  <c:v>25719.75</c:v>
                </c:pt>
                <c:pt idx="225847">
                  <c:v>26021.57</c:v>
                </c:pt>
                <c:pt idx="225848">
                  <c:v>31926.14</c:v>
                </c:pt>
                <c:pt idx="225849">
                  <c:v>28849.77</c:v>
                </c:pt>
                <c:pt idx="225850">
                  <c:v>32661.67</c:v>
                </c:pt>
                <c:pt idx="225851">
                  <c:v>32067.48</c:v>
                </c:pt>
                <c:pt idx="225852">
                  <c:v>35498.370000000003</c:v>
                </c:pt>
                <c:pt idx="225853">
                  <c:v>32568.26</c:v>
                </c:pt>
                <c:pt idx="225854">
                  <c:v>32094.22</c:v>
                </c:pt>
                <c:pt idx="225855">
                  <c:v>29597.09</c:v>
                </c:pt>
                <c:pt idx="225856">
                  <c:v>37189.54</c:v>
                </c:pt>
                <c:pt idx="225857">
                  <c:v>28345.31</c:v>
                </c:pt>
                <c:pt idx="225858">
                  <c:v>28967.27</c:v>
                </c:pt>
                <c:pt idx="225859">
                  <c:v>27704.26</c:v>
                </c:pt>
                <c:pt idx="225860">
                  <c:v>28504.36</c:v>
                </c:pt>
                <c:pt idx="225861">
                  <c:v>29078.45</c:v>
                </c:pt>
                <c:pt idx="225862">
                  <c:v>24419.43</c:v>
                </c:pt>
                <c:pt idx="225863">
                  <c:v>26542.67</c:v>
                </c:pt>
                <c:pt idx="225864">
                  <c:v>21419.91</c:v>
                </c:pt>
                <c:pt idx="225865">
                  <c:v>26788.69</c:v>
                </c:pt>
                <c:pt idx="225866">
                  <c:v>21355.78</c:v>
                </c:pt>
                <c:pt idx="225867">
                  <c:v>24187.16</c:v>
                </c:pt>
                <c:pt idx="225868">
                  <c:v>21874.57</c:v>
                </c:pt>
                <c:pt idx="225869">
                  <c:v>24539</c:v>
                </c:pt>
                <c:pt idx="225870">
                  <c:v>23442.32</c:v>
                </c:pt>
                <c:pt idx="225871">
                  <c:v>22051.63</c:v>
                </c:pt>
                <c:pt idx="225872">
                  <c:v>20383.490000000002</c:v>
                </c:pt>
                <c:pt idx="225873">
                  <c:v>22107.23</c:v>
                </c:pt>
                <c:pt idx="225874">
                  <c:v>20920.07</c:v>
                </c:pt>
                <c:pt idx="225875">
                  <c:v>21102.71</c:v>
                </c:pt>
                <c:pt idx="225876">
                  <c:v>20579.53</c:v>
                </c:pt>
                <c:pt idx="225877">
                  <c:v>20383.689999999999</c:v>
                </c:pt>
                <c:pt idx="225878">
                  <c:v>24610.58</c:v>
                </c:pt>
                <c:pt idx="225879">
                  <c:v>21523.66</c:v>
                </c:pt>
                <c:pt idx="225880">
                  <c:v>21649.919999999998</c:v>
                </c:pt>
                <c:pt idx="225881">
                  <c:v>22364.76</c:v>
                </c:pt>
                <c:pt idx="225882">
                  <c:v>25039.32</c:v>
                </c:pt>
                <c:pt idx="225883">
                  <c:v>24614.66</c:v>
                </c:pt>
                <c:pt idx="225884">
                  <c:v>21597.17</c:v>
                </c:pt>
                <c:pt idx="225885">
                  <c:v>22749.360000000001</c:v>
                </c:pt>
                <c:pt idx="225886">
                  <c:v>20450.060000000001</c:v>
                </c:pt>
                <c:pt idx="225887">
                  <c:v>29415.439999999999</c:v>
                </c:pt>
                <c:pt idx="225888">
                  <c:v>21818.080000000002</c:v>
                </c:pt>
                <c:pt idx="225889">
                  <c:v>24405.41</c:v>
                </c:pt>
                <c:pt idx="225890">
                  <c:v>22448.32</c:v>
                </c:pt>
                <c:pt idx="225891">
                  <c:v>27799.360000000001</c:v>
                </c:pt>
                <c:pt idx="225892">
                  <c:v>23549.51</c:v>
                </c:pt>
                <c:pt idx="225893">
                  <c:v>21819.42</c:v>
                </c:pt>
                <c:pt idx="225894">
                  <c:v>17978.560000000001</c:v>
                </c:pt>
                <c:pt idx="225895">
                  <c:v>22754.49</c:v>
                </c:pt>
                <c:pt idx="225896">
                  <c:v>25165.42</c:v>
                </c:pt>
                <c:pt idx="225897">
                  <c:v>22537.72</c:v>
                </c:pt>
                <c:pt idx="225898">
                  <c:v>23137.72</c:v>
                </c:pt>
                <c:pt idx="225899">
                  <c:v>20205.61</c:v>
                </c:pt>
                <c:pt idx="225900">
                  <c:v>30434.87</c:v>
                </c:pt>
                <c:pt idx="225901">
                  <c:v>24965.81</c:v>
                </c:pt>
                <c:pt idx="225902">
                  <c:v>28981.14</c:v>
                </c:pt>
                <c:pt idx="225903">
                  <c:v>26689.64</c:v>
                </c:pt>
                <c:pt idx="225904">
                  <c:v>31384.17</c:v>
                </c:pt>
                <c:pt idx="225905">
                  <c:v>27686.1</c:v>
                </c:pt>
                <c:pt idx="225906">
                  <c:v>26814.240000000002</c:v>
                </c:pt>
                <c:pt idx="225907">
                  <c:v>25320.53</c:v>
                </c:pt>
                <c:pt idx="225908">
                  <c:v>28871.85</c:v>
                </c:pt>
                <c:pt idx="225909">
                  <c:v>26403.27</c:v>
                </c:pt>
                <c:pt idx="225910">
                  <c:v>23721.25</c:v>
                </c:pt>
                <c:pt idx="225911">
                  <c:v>19677.87</c:v>
                </c:pt>
                <c:pt idx="225912">
                  <c:v>23837.17</c:v>
                </c:pt>
                <c:pt idx="225913">
                  <c:v>28721.52</c:v>
                </c:pt>
                <c:pt idx="225914">
                  <c:v>22352.06</c:v>
                </c:pt>
                <c:pt idx="225915">
                  <c:v>20524.97</c:v>
                </c:pt>
                <c:pt idx="225916">
                  <c:v>24582.28</c:v>
                </c:pt>
                <c:pt idx="225917">
                  <c:v>26251.919999999998</c:v>
                </c:pt>
                <c:pt idx="225918">
                  <c:v>22658.94</c:v>
                </c:pt>
                <c:pt idx="225919">
                  <c:v>20523.580000000002</c:v>
                </c:pt>
                <c:pt idx="225920">
                  <c:v>19807.189999999999</c:v>
                </c:pt>
                <c:pt idx="225921">
                  <c:v>20376.39</c:v>
                </c:pt>
                <c:pt idx="225922">
                  <c:v>24350.05</c:v>
                </c:pt>
                <c:pt idx="225923">
                  <c:v>20205.66</c:v>
                </c:pt>
                <c:pt idx="225924">
                  <c:v>18301.169999999998</c:v>
                </c:pt>
                <c:pt idx="225925">
                  <c:v>19515.509999999998</c:v>
                </c:pt>
                <c:pt idx="225926">
                  <c:v>21563.75</c:v>
                </c:pt>
                <c:pt idx="225927">
                  <c:v>20748.18</c:v>
                </c:pt>
                <c:pt idx="225928">
                  <c:v>20167.419999999998</c:v>
                </c:pt>
                <c:pt idx="225929">
                  <c:v>20252.78</c:v>
                </c:pt>
                <c:pt idx="225930">
                  <c:v>24885.03</c:v>
                </c:pt>
                <c:pt idx="225931">
                  <c:v>20985.63</c:v>
                </c:pt>
                <c:pt idx="225932">
                  <c:v>21481.84</c:v>
                </c:pt>
                <c:pt idx="225933">
                  <c:v>21124.74</c:v>
                </c:pt>
                <c:pt idx="225934">
                  <c:v>22787.62</c:v>
                </c:pt>
                <c:pt idx="225935">
                  <c:v>28004.68</c:v>
                </c:pt>
                <c:pt idx="225936">
                  <c:v>21816.42</c:v>
                </c:pt>
                <c:pt idx="225937">
                  <c:v>22533.68</c:v>
                </c:pt>
                <c:pt idx="225938">
                  <c:v>21609.99</c:v>
                </c:pt>
                <c:pt idx="225939">
                  <c:v>27479.91</c:v>
                </c:pt>
                <c:pt idx="225940">
                  <c:v>21743.49</c:v>
                </c:pt>
                <c:pt idx="225941">
                  <c:v>22555.31</c:v>
                </c:pt>
                <c:pt idx="225942">
                  <c:v>22229.8</c:v>
                </c:pt>
                <c:pt idx="225943">
                  <c:v>51295.23</c:v>
                </c:pt>
                <c:pt idx="225944">
                  <c:v>44063.81</c:v>
                </c:pt>
                <c:pt idx="225945">
                  <c:v>43278.5</c:v>
                </c:pt>
                <c:pt idx="225946">
                  <c:v>45953.18</c:v>
                </c:pt>
                <c:pt idx="225947">
                  <c:v>49416.21</c:v>
                </c:pt>
                <c:pt idx="225948">
                  <c:v>43538.94</c:v>
                </c:pt>
                <c:pt idx="225949">
                  <c:v>40764.800000000003</c:v>
                </c:pt>
                <c:pt idx="225950">
                  <c:v>43243.79</c:v>
                </c:pt>
                <c:pt idx="225951">
                  <c:v>44928.05</c:v>
                </c:pt>
                <c:pt idx="225952">
                  <c:v>38229.72</c:v>
                </c:pt>
                <c:pt idx="225953">
                  <c:v>43106.67</c:v>
                </c:pt>
                <c:pt idx="225954">
                  <c:v>42204.800000000003</c:v>
                </c:pt>
                <c:pt idx="225955">
                  <c:v>39558.519999999997</c:v>
                </c:pt>
                <c:pt idx="225956">
                  <c:v>46712.12</c:v>
                </c:pt>
                <c:pt idx="225957">
                  <c:v>43963.32</c:v>
                </c:pt>
                <c:pt idx="225958">
                  <c:v>40876.68</c:v>
                </c:pt>
                <c:pt idx="225959">
                  <c:v>44272.69</c:v>
                </c:pt>
                <c:pt idx="225960">
                  <c:v>48665.55</c:v>
                </c:pt>
                <c:pt idx="225961">
                  <c:v>47785.49</c:v>
                </c:pt>
                <c:pt idx="225962">
                  <c:v>46527.78</c:v>
                </c:pt>
                <c:pt idx="225963">
                  <c:v>42416.59</c:v>
                </c:pt>
                <c:pt idx="225964">
                  <c:v>51323.74</c:v>
                </c:pt>
                <c:pt idx="225965">
                  <c:v>38305.300000000003</c:v>
                </c:pt>
                <c:pt idx="225966">
                  <c:v>43426.77</c:v>
                </c:pt>
                <c:pt idx="225967">
                  <c:v>42978.879999999997</c:v>
                </c:pt>
                <c:pt idx="225968">
                  <c:v>42509.919999999998</c:v>
                </c:pt>
                <c:pt idx="225969">
                  <c:v>46839.09</c:v>
                </c:pt>
                <c:pt idx="225970">
                  <c:v>41831.120000000003</c:v>
                </c:pt>
                <c:pt idx="225971">
                  <c:v>43173.52</c:v>
                </c:pt>
                <c:pt idx="225972">
                  <c:v>47506.75</c:v>
                </c:pt>
                <c:pt idx="225973">
                  <c:v>51956.25</c:v>
                </c:pt>
                <c:pt idx="225974">
                  <c:v>47007.87</c:v>
                </c:pt>
                <c:pt idx="225975">
                  <c:v>37903.769999999997</c:v>
                </c:pt>
                <c:pt idx="225976">
                  <c:v>34310.5</c:v>
                </c:pt>
                <c:pt idx="225977">
                  <c:v>36266.14</c:v>
                </c:pt>
                <c:pt idx="225978">
                  <c:v>39151.33</c:v>
                </c:pt>
                <c:pt idx="225979">
                  <c:v>38040.76</c:v>
                </c:pt>
                <c:pt idx="225980">
                  <c:v>36705.949999999997</c:v>
                </c:pt>
                <c:pt idx="225981">
                  <c:v>33516.410000000003</c:v>
                </c:pt>
                <c:pt idx="225982">
                  <c:v>51079.28</c:v>
                </c:pt>
                <c:pt idx="225983">
                  <c:v>70974.75</c:v>
                </c:pt>
                <c:pt idx="225984">
                  <c:v>68667.98</c:v>
                </c:pt>
                <c:pt idx="225985">
                  <c:v>64466.400000000001</c:v>
                </c:pt>
                <c:pt idx="225986">
                  <c:v>65820.929999999993</c:v>
                </c:pt>
                <c:pt idx="225987">
                  <c:v>71007.73</c:v>
                </c:pt>
                <c:pt idx="225988">
                  <c:v>73934.92</c:v>
                </c:pt>
                <c:pt idx="225989">
                  <c:v>78010.41</c:v>
                </c:pt>
                <c:pt idx="225990">
                  <c:v>48939.199999999997</c:v>
                </c:pt>
                <c:pt idx="225991">
                  <c:v>60417.15</c:v>
                </c:pt>
                <c:pt idx="225992">
                  <c:v>51638.400000000001</c:v>
                </c:pt>
                <c:pt idx="225993">
                  <c:v>57433.73</c:v>
                </c:pt>
                <c:pt idx="225994">
                  <c:v>55800.46</c:v>
                </c:pt>
                <c:pt idx="225995">
                  <c:v>58510.63</c:v>
                </c:pt>
                <c:pt idx="225996">
                  <c:v>54980.639999999999</c:v>
                </c:pt>
                <c:pt idx="225997">
                  <c:v>56211.08</c:v>
                </c:pt>
                <c:pt idx="225998">
                  <c:v>54441.54</c:v>
                </c:pt>
                <c:pt idx="225999">
                  <c:v>65749.23</c:v>
                </c:pt>
                <c:pt idx="226000">
                  <c:v>51412.21</c:v>
                </c:pt>
                <c:pt idx="226001">
                  <c:v>57194.3</c:v>
                </c:pt>
                <c:pt idx="226002">
                  <c:v>52654</c:v>
                </c:pt>
                <c:pt idx="226003">
                  <c:v>55179.74</c:v>
                </c:pt>
                <c:pt idx="226004">
                  <c:v>58435.98</c:v>
                </c:pt>
                <c:pt idx="226005">
                  <c:v>51615.47</c:v>
                </c:pt>
                <c:pt idx="226006">
                  <c:v>60338.080000000002</c:v>
                </c:pt>
                <c:pt idx="226007">
                  <c:v>47380.73</c:v>
                </c:pt>
                <c:pt idx="226008">
                  <c:v>61889.9</c:v>
                </c:pt>
                <c:pt idx="226009">
                  <c:v>49127.97</c:v>
                </c:pt>
                <c:pt idx="226010">
                  <c:v>57847.54</c:v>
                </c:pt>
                <c:pt idx="226011">
                  <c:v>57557.79</c:v>
                </c:pt>
                <c:pt idx="226012">
                  <c:v>64396.98</c:v>
                </c:pt>
                <c:pt idx="226013">
                  <c:v>59679.86</c:v>
                </c:pt>
                <c:pt idx="226014">
                  <c:v>59331.92</c:v>
                </c:pt>
                <c:pt idx="226015">
                  <c:v>58991.08</c:v>
                </c:pt>
                <c:pt idx="226016">
                  <c:v>68160.44</c:v>
                </c:pt>
                <c:pt idx="226017">
                  <c:v>57382.07</c:v>
                </c:pt>
                <c:pt idx="226018">
                  <c:v>58845</c:v>
                </c:pt>
                <c:pt idx="226019">
                  <c:v>57390.38</c:v>
                </c:pt>
                <c:pt idx="226020">
                  <c:v>56368.24</c:v>
                </c:pt>
                <c:pt idx="226021">
                  <c:v>67442.05</c:v>
                </c:pt>
                <c:pt idx="226022">
                  <c:v>58398.13</c:v>
                </c:pt>
                <c:pt idx="226023">
                  <c:v>58665.91</c:v>
                </c:pt>
                <c:pt idx="226024">
                  <c:v>72937.539999999994</c:v>
                </c:pt>
                <c:pt idx="226025">
                  <c:v>72796.289999999994</c:v>
                </c:pt>
                <c:pt idx="226026">
                  <c:v>70297.55</c:v>
                </c:pt>
                <c:pt idx="226027">
                  <c:v>62436.85</c:v>
                </c:pt>
                <c:pt idx="226028">
                  <c:v>63214.94</c:v>
                </c:pt>
                <c:pt idx="226029">
                  <c:v>67523.839999999997</c:v>
                </c:pt>
                <c:pt idx="226030">
                  <c:v>77023.06</c:v>
                </c:pt>
                <c:pt idx="226031">
                  <c:v>65676.19</c:v>
                </c:pt>
                <c:pt idx="226032">
                  <c:v>67472.06</c:v>
                </c:pt>
                <c:pt idx="226033">
                  <c:v>67168.460000000006</c:v>
                </c:pt>
                <c:pt idx="226034">
                  <c:v>78533.69</c:v>
                </c:pt>
                <c:pt idx="226035">
                  <c:v>79987.77</c:v>
                </c:pt>
                <c:pt idx="226036">
                  <c:v>73044.05</c:v>
                </c:pt>
                <c:pt idx="226037">
                  <c:v>68181.16</c:v>
                </c:pt>
                <c:pt idx="226038">
                  <c:v>73528.070000000007</c:v>
                </c:pt>
                <c:pt idx="226039">
                  <c:v>76571.78</c:v>
                </c:pt>
                <c:pt idx="226040">
                  <c:v>82799.16</c:v>
                </c:pt>
                <c:pt idx="226041">
                  <c:v>85856.21</c:v>
                </c:pt>
                <c:pt idx="226042">
                  <c:v>48964.91</c:v>
                </c:pt>
                <c:pt idx="226043">
                  <c:v>64132.2</c:v>
                </c:pt>
                <c:pt idx="226044">
                  <c:v>57268.61</c:v>
                </c:pt>
                <c:pt idx="226045">
                  <c:v>65937.78</c:v>
                </c:pt>
                <c:pt idx="226046">
                  <c:v>61672.56</c:v>
                </c:pt>
                <c:pt idx="226047">
                  <c:v>73215.89</c:v>
                </c:pt>
                <c:pt idx="226048">
                  <c:v>66528.160000000003</c:v>
                </c:pt>
                <c:pt idx="226049">
                  <c:v>65835.63</c:v>
                </c:pt>
                <c:pt idx="226050">
                  <c:v>65785.820000000007</c:v>
                </c:pt>
                <c:pt idx="226051">
                  <c:v>72693.53</c:v>
                </c:pt>
                <c:pt idx="226052">
                  <c:v>71300.52</c:v>
                </c:pt>
                <c:pt idx="226053">
                  <c:v>62327.91</c:v>
                </c:pt>
                <c:pt idx="226054">
                  <c:v>56961.17</c:v>
                </c:pt>
                <c:pt idx="226055">
                  <c:v>60770.58</c:v>
                </c:pt>
                <c:pt idx="226056">
                  <c:v>80479.899999999994</c:v>
                </c:pt>
                <c:pt idx="226057">
                  <c:v>61348.66</c:v>
                </c:pt>
                <c:pt idx="226058">
                  <c:v>60781.29</c:v>
                </c:pt>
                <c:pt idx="226059">
                  <c:v>66991.31</c:v>
                </c:pt>
                <c:pt idx="226060">
                  <c:v>75405.320000000007</c:v>
                </c:pt>
                <c:pt idx="226061">
                  <c:v>67901.78</c:v>
                </c:pt>
                <c:pt idx="226062">
                  <c:v>63017.21</c:v>
                </c:pt>
                <c:pt idx="226063">
                  <c:v>69482.83</c:v>
                </c:pt>
                <c:pt idx="226064">
                  <c:v>68899.570000000007</c:v>
                </c:pt>
                <c:pt idx="226065">
                  <c:v>74161.8</c:v>
                </c:pt>
                <c:pt idx="226066">
                  <c:v>69841.570000000007</c:v>
                </c:pt>
                <c:pt idx="226067">
                  <c:v>66519.33</c:v>
                </c:pt>
                <c:pt idx="226068">
                  <c:v>68388.31</c:v>
                </c:pt>
                <c:pt idx="226069">
                  <c:v>72920.45</c:v>
                </c:pt>
                <c:pt idx="226070">
                  <c:v>70374.95</c:v>
                </c:pt>
                <c:pt idx="226071">
                  <c:v>66684.41</c:v>
                </c:pt>
                <c:pt idx="226072">
                  <c:v>67613.789999999994</c:v>
                </c:pt>
                <c:pt idx="226073">
                  <c:v>77849.03</c:v>
                </c:pt>
                <c:pt idx="226074">
                  <c:v>69209.600000000006</c:v>
                </c:pt>
                <c:pt idx="226075">
                  <c:v>69166.460000000006</c:v>
                </c:pt>
                <c:pt idx="226076">
                  <c:v>79159.679999999993</c:v>
                </c:pt>
                <c:pt idx="226077">
                  <c:v>76738.09</c:v>
                </c:pt>
                <c:pt idx="226078">
                  <c:v>79356.92</c:v>
                </c:pt>
                <c:pt idx="226079">
                  <c:v>67507.460000000006</c:v>
                </c:pt>
                <c:pt idx="226080">
                  <c:v>75923.740000000005</c:v>
                </c:pt>
                <c:pt idx="226081">
                  <c:v>72416.88</c:v>
                </c:pt>
                <c:pt idx="226082">
                  <c:v>84597.36</c:v>
                </c:pt>
                <c:pt idx="226083">
                  <c:v>77649.19</c:v>
                </c:pt>
                <c:pt idx="226084">
                  <c:v>73797.27</c:v>
                </c:pt>
                <c:pt idx="226085">
                  <c:v>73499.33</c:v>
                </c:pt>
                <c:pt idx="226086">
                  <c:v>1206.27</c:v>
                </c:pt>
                <c:pt idx="226087">
                  <c:v>1048.74</c:v>
                </c:pt>
                <c:pt idx="226088">
                  <c:v>1047.99</c:v>
                </c:pt>
                <c:pt idx="226089">
                  <c:v>1001.06</c:v>
                </c:pt>
                <c:pt idx="226090">
                  <c:v>1336.93</c:v>
                </c:pt>
                <c:pt idx="226091">
                  <c:v>1647.46</c:v>
                </c:pt>
                <c:pt idx="226092">
                  <c:v>1072.19</c:v>
                </c:pt>
                <c:pt idx="226093">
                  <c:v>1045.6099999999999</c:v>
                </c:pt>
                <c:pt idx="226094">
                  <c:v>1621.27</c:v>
                </c:pt>
                <c:pt idx="226095">
                  <c:v>1065.8900000000001</c:v>
                </c:pt>
                <c:pt idx="226096">
                  <c:v>1221.8399999999999</c:v>
                </c:pt>
                <c:pt idx="226097">
                  <c:v>1194.07</c:v>
                </c:pt>
                <c:pt idx="226098">
                  <c:v>1143.19</c:v>
                </c:pt>
                <c:pt idx="226099">
                  <c:v>1569.45</c:v>
                </c:pt>
                <c:pt idx="226100">
                  <c:v>1355.43</c:v>
                </c:pt>
                <c:pt idx="226101">
                  <c:v>1351.2</c:v>
                </c:pt>
                <c:pt idx="226102">
                  <c:v>1434.86</c:v>
                </c:pt>
                <c:pt idx="226103">
                  <c:v>1533.46</c:v>
                </c:pt>
                <c:pt idx="226104">
                  <c:v>1139.4000000000001</c:v>
                </c:pt>
                <c:pt idx="226105">
                  <c:v>1205.94</c:v>
                </c:pt>
                <c:pt idx="226106">
                  <c:v>1012.66</c:v>
                </c:pt>
                <c:pt idx="226107">
                  <c:v>1998.96</c:v>
                </c:pt>
                <c:pt idx="226108">
                  <c:v>1463.76</c:v>
                </c:pt>
                <c:pt idx="226109">
                  <c:v>995.92</c:v>
                </c:pt>
                <c:pt idx="226110">
                  <c:v>957.18</c:v>
                </c:pt>
                <c:pt idx="226111">
                  <c:v>961.26</c:v>
                </c:pt>
                <c:pt idx="226112">
                  <c:v>1183.82</c:v>
                </c:pt>
                <c:pt idx="226113">
                  <c:v>953.54</c:v>
                </c:pt>
                <c:pt idx="226114">
                  <c:v>883.7</c:v>
                </c:pt>
                <c:pt idx="226115">
                  <c:v>974.94</c:v>
                </c:pt>
                <c:pt idx="226116">
                  <c:v>1246.82</c:v>
                </c:pt>
                <c:pt idx="226117">
                  <c:v>949.9</c:v>
                </c:pt>
                <c:pt idx="226118">
                  <c:v>168.05</c:v>
                </c:pt>
                <c:pt idx="226119">
                  <c:v>321.61</c:v>
                </c:pt>
                <c:pt idx="226120">
                  <c:v>347.7</c:v>
                </c:pt>
                <c:pt idx="226121">
                  <c:v>296.3</c:v>
                </c:pt>
                <c:pt idx="226122">
                  <c:v>76.28</c:v>
                </c:pt>
                <c:pt idx="226123">
                  <c:v>809.23</c:v>
                </c:pt>
                <c:pt idx="226124">
                  <c:v>3182.4</c:v>
                </c:pt>
                <c:pt idx="226125">
                  <c:v>2359.9499999999998</c:v>
                </c:pt>
                <c:pt idx="226126">
                  <c:v>1311.14</c:v>
                </c:pt>
                <c:pt idx="226127">
                  <c:v>1704.21</c:v>
                </c:pt>
                <c:pt idx="226128">
                  <c:v>1882.25</c:v>
                </c:pt>
                <c:pt idx="226129">
                  <c:v>1748.94</c:v>
                </c:pt>
                <c:pt idx="226130">
                  <c:v>2241.65</c:v>
                </c:pt>
                <c:pt idx="226131">
                  <c:v>2060.5700000000002</c:v>
                </c:pt>
                <c:pt idx="226132">
                  <c:v>2528</c:v>
                </c:pt>
                <c:pt idx="226133">
                  <c:v>2006.92</c:v>
                </c:pt>
                <c:pt idx="226134">
                  <c:v>1890.63</c:v>
                </c:pt>
                <c:pt idx="226135">
                  <c:v>2169.33</c:v>
                </c:pt>
                <c:pt idx="226136">
                  <c:v>2979.65</c:v>
                </c:pt>
                <c:pt idx="226137">
                  <c:v>2383.02</c:v>
                </c:pt>
                <c:pt idx="226138">
                  <c:v>2108.4499999999998</c:v>
                </c:pt>
                <c:pt idx="226139">
                  <c:v>1809.97</c:v>
                </c:pt>
                <c:pt idx="226140">
                  <c:v>2798.18</c:v>
                </c:pt>
                <c:pt idx="226141">
                  <c:v>2021.85</c:v>
                </c:pt>
                <c:pt idx="226142">
                  <c:v>1979.14</c:v>
                </c:pt>
                <c:pt idx="226143">
                  <c:v>2014.76</c:v>
                </c:pt>
                <c:pt idx="226144">
                  <c:v>2329.61</c:v>
                </c:pt>
                <c:pt idx="226145">
                  <c:v>3029.04</c:v>
                </c:pt>
                <c:pt idx="226146">
                  <c:v>2132.65</c:v>
                </c:pt>
                <c:pt idx="226147">
                  <c:v>1640.5</c:v>
                </c:pt>
                <c:pt idx="226148">
                  <c:v>1660.79</c:v>
                </c:pt>
                <c:pt idx="226149">
                  <c:v>2793</c:v>
                </c:pt>
                <c:pt idx="226150">
                  <c:v>2787.64</c:v>
                </c:pt>
                <c:pt idx="226151">
                  <c:v>2492.13</c:v>
                </c:pt>
                <c:pt idx="226152">
                  <c:v>3461.11</c:v>
                </c:pt>
                <c:pt idx="226153">
                  <c:v>3882.1</c:v>
                </c:pt>
                <c:pt idx="226154">
                  <c:v>3300.01</c:v>
                </c:pt>
                <c:pt idx="226155">
                  <c:v>2882.15</c:v>
                </c:pt>
                <c:pt idx="226156">
                  <c:v>2812.1</c:v>
                </c:pt>
                <c:pt idx="226157">
                  <c:v>3058.62</c:v>
                </c:pt>
                <c:pt idx="226158">
                  <c:v>3037.8</c:v>
                </c:pt>
                <c:pt idx="226159">
                  <c:v>2530.58</c:v>
                </c:pt>
                <c:pt idx="226160">
                  <c:v>2906.46</c:v>
                </c:pt>
                <c:pt idx="226161">
                  <c:v>2764.22</c:v>
                </c:pt>
                <c:pt idx="226162">
                  <c:v>2868.28</c:v>
                </c:pt>
                <c:pt idx="226163">
                  <c:v>2554.1</c:v>
                </c:pt>
                <c:pt idx="226164">
                  <c:v>2366.54</c:v>
                </c:pt>
                <c:pt idx="226165">
                  <c:v>2243.2800000000002</c:v>
                </c:pt>
                <c:pt idx="226166">
                  <c:v>2725.98</c:v>
                </c:pt>
                <c:pt idx="226167">
                  <c:v>2529.58</c:v>
                </c:pt>
                <c:pt idx="226168">
                  <c:v>2352.6</c:v>
                </c:pt>
                <c:pt idx="226169">
                  <c:v>2559.48</c:v>
                </c:pt>
                <c:pt idx="226170">
                  <c:v>1803.74</c:v>
                </c:pt>
                <c:pt idx="226171">
                  <c:v>2370.64</c:v>
                </c:pt>
                <c:pt idx="226172">
                  <c:v>1699.62</c:v>
                </c:pt>
                <c:pt idx="226173">
                  <c:v>2171.2600000000002</c:v>
                </c:pt>
                <c:pt idx="226174">
                  <c:v>1767.24</c:v>
                </c:pt>
                <c:pt idx="226175">
                  <c:v>2939.66</c:v>
                </c:pt>
                <c:pt idx="226176">
                  <c:v>2131.48</c:v>
                </c:pt>
                <c:pt idx="226177">
                  <c:v>1864.19</c:v>
                </c:pt>
                <c:pt idx="226178">
                  <c:v>2153.73</c:v>
                </c:pt>
                <c:pt idx="226179">
                  <c:v>2427.12</c:v>
                </c:pt>
                <c:pt idx="226180">
                  <c:v>1546.64</c:v>
                </c:pt>
                <c:pt idx="226181">
                  <c:v>2469.1</c:v>
                </c:pt>
                <c:pt idx="226182">
                  <c:v>2746.24</c:v>
                </c:pt>
                <c:pt idx="226183">
                  <c:v>1752.76</c:v>
                </c:pt>
                <c:pt idx="226184">
                  <c:v>2377.3000000000002</c:v>
                </c:pt>
                <c:pt idx="226185">
                  <c:v>1770.04</c:v>
                </c:pt>
                <c:pt idx="226186">
                  <c:v>2453.2600000000002</c:v>
                </c:pt>
                <c:pt idx="226187">
                  <c:v>2056.94</c:v>
                </c:pt>
                <c:pt idx="226188">
                  <c:v>3026.44</c:v>
                </c:pt>
                <c:pt idx="226189">
                  <c:v>2102.16</c:v>
                </c:pt>
                <c:pt idx="226190">
                  <c:v>1721.36</c:v>
                </c:pt>
                <c:pt idx="226191">
                  <c:v>2100.1</c:v>
                </c:pt>
                <c:pt idx="226192">
                  <c:v>1865.3</c:v>
                </c:pt>
                <c:pt idx="226193">
                  <c:v>1739.86</c:v>
                </c:pt>
                <c:pt idx="226194">
                  <c:v>1781.78</c:v>
                </c:pt>
                <c:pt idx="226195">
                  <c:v>2069.94</c:v>
                </c:pt>
                <c:pt idx="226196">
                  <c:v>2199.94</c:v>
                </c:pt>
                <c:pt idx="226197">
                  <c:v>2686.68</c:v>
                </c:pt>
                <c:pt idx="226198">
                  <c:v>1891.26</c:v>
                </c:pt>
                <c:pt idx="226199">
                  <c:v>2205.66</c:v>
                </c:pt>
                <c:pt idx="226200">
                  <c:v>2306.66</c:v>
                </c:pt>
                <c:pt idx="226201">
                  <c:v>2924.96</c:v>
                </c:pt>
                <c:pt idx="226202">
                  <c:v>2912.56</c:v>
                </c:pt>
                <c:pt idx="226203">
                  <c:v>2683.64</c:v>
                </c:pt>
                <c:pt idx="226204">
                  <c:v>3204.02</c:v>
                </c:pt>
                <c:pt idx="226205">
                  <c:v>3135.86</c:v>
                </c:pt>
                <c:pt idx="226206">
                  <c:v>3372.7</c:v>
                </c:pt>
                <c:pt idx="226207">
                  <c:v>3368.22</c:v>
                </c:pt>
                <c:pt idx="226208">
                  <c:v>3679.32</c:v>
                </c:pt>
                <c:pt idx="226209">
                  <c:v>3692.12</c:v>
                </c:pt>
                <c:pt idx="226210">
                  <c:v>5489.92</c:v>
                </c:pt>
                <c:pt idx="226211">
                  <c:v>3060.54</c:v>
                </c:pt>
                <c:pt idx="226212">
                  <c:v>2868.76</c:v>
                </c:pt>
                <c:pt idx="226213">
                  <c:v>2813.16</c:v>
                </c:pt>
                <c:pt idx="226214">
                  <c:v>3677.84</c:v>
                </c:pt>
                <c:pt idx="226215">
                  <c:v>3136.68</c:v>
                </c:pt>
                <c:pt idx="226216">
                  <c:v>2844.22</c:v>
                </c:pt>
                <c:pt idx="226217">
                  <c:v>3040.74</c:v>
                </c:pt>
                <c:pt idx="226218">
                  <c:v>2867.2</c:v>
                </c:pt>
                <c:pt idx="226219">
                  <c:v>3784.92</c:v>
                </c:pt>
                <c:pt idx="226220">
                  <c:v>2621.46</c:v>
                </c:pt>
                <c:pt idx="226221">
                  <c:v>2191.42</c:v>
                </c:pt>
                <c:pt idx="226222">
                  <c:v>2029.36</c:v>
                </c:pt>
                <c:pt idx="226223">
                  <c:v>2542.88</c:v>
                </c:pt>
                <c:pt idx="226224">
                  <c:v>1980.22</c:v>
                </c:pt>
                <c:pt idx="226225">
                  <c:v>2008.34</c:v>
                </c:pt>
                <c:pt idx="226226">
                  <c:v>1882.72</c:v>
                </c:pt>
                <c:pt idx="226227">
                  <c:v>13.72</c:v>
                </c:pt>
                <c:pt idx="226228">
                  <c:v>1898.46</c:v>
                </c:pt>
                <c:pt idx="226229">
                  <c:v>1859.7</c:v>
                </c:pt>
                <c:pt idx="226230">
                  <c:v>0.94</c:v>
                </c:pt>
                <c:pt idx="226231">
                  <c:v>7.52</c:v>
                </c:pt>
                <c:pt idx="226232">
                  <c:v>16.920000000000002</c:v>
                </c:pt>
                <c:pt idx="226233">
                  <c:v>0.94</c:v>
                </c:pt>
                <c:pt idx="226234">
                  <c:v>15.04</c:v>
                </c:pt>
                <c:pt idx="226235">
                  <c:v>10.34</c:v>
                </c:pt>
                <c:pt idx="226236">
                  <c:v>6.58</c:v>
                </c:pt>
                <c:pt idx="226237">
                  <c:v>3.76</c:v>
                </c:pt>
                <c:pt idx="226238">
                  <c:v>4.7</c:v>
                </c:pt>
                <c:pt idx="226239">
                  <c:v>6.6</c:v>
                </c:pt>
                <c:pt idx="226240">
                  <c:v>983.76</c:v>
                </c:pt>
                <c:pt idx="226241">
                  <c:v>2255.02</c:v>
                </c:pt>
                <c:pt idx="226242">
                  <c:v>13.16</c:v>
                </c:pt>
                <c:pt idx="226243">
                  <c:v>7.52</c:v>
                </c:pt>
                <c:pt idx="226244">
                  <c:v>6.58</c:v>
                </c:pt>
                <c:pt idx="226245">
                  <c:v>9.4</c:v>
                </c:pt>
                <c:pt idx="226246">
                  <c:v>10.34</c:v>
                </c:pt>
                <c:pt idx="226247">
                  <c:v>12.22</c:v>
                </c:pt>
                <c:pt idx="226248">
                  <c:v>10.34</c:v>
                </c:pt>
                <c:pt idx="226249">
                  <c:v>9.4</c:v>
                </c:pt>
                <c:pt idx="226250">
                  <c:v>2.82</c:v>
                </c:pt>
                <c:pt idx="226251">
                  <c:v>7.52</c:v>
                </c:pt>
                <c:pt idx="226252">
                  <c:v>5.64</c:v>
                </c:pt>
                <c:pt idx="226253">
                  <c:v>10.34</c:v>
                </c:pt>
                <c:pt idx="226254">
                  <c:v>3.76</c:v>
                </c:pt>
                <c:pt idx="226255">
                  <c:v>3.76</c:v>
                </c:pt>
                <c:pt idx="226256">
                  <c:v>5.64</c:v>
                </c:pt>
                <c:pt idx="226257">
                  <c:v>1.47</c:v>
                </c:pt>
                <c:pt idx="226258">
                  <c:v>7.52</c:v>
                </c:pt>
                <c:pt idx="226259">
                  <c:v>4.7</c:v>
                </c:pt>
                <c:pt idx="226260">
                  <c:v>136.34</c:v>
                </c:pt>
                <c:pt idx="226261">
                  <c:v>154.38</c:v>
                </c:pt>
                <c:pt idx="226262">
                  <c:v>150.82</c:v>
                </c:pt>
                <c:pt idx="226263">
                  <c:v>834.2</c:v>
                </c:pt>
                <c:pt idx="226264">
                  <c:v>2285.3200000000002</c:v>
                </c:pt>
                <c:pt idx="226265">
                  <c:v>7.66</c:v>
                </c:pt>
                <c:pt idx="226266">
                  <c:v>4.97</c:v>
                </c:pt>
                <c:pt idx="226267">
                  <c:v>44.52</c:v>
                </c:pt>
                <c:pt idx="226268">
                  <c:v>4.4800000000000004</c:v>
                </c:pt>
                <c:pt idx="226269">
                  <c:v>695.92</c:v>
                </c:pt>
                <c:pt idx="226270">
                  <c:v>3549.5</c:v>
                </c:pt>
                <c:pt idx="226271">
                  <c:v>0.88</c:v>
                </c:pt>
                <c:pt idx="226272">
                  <c:v>1.98</c:v>
                </c:pt>
                <c:pt idx="226273">
                  <c:v>1295</c:v>
                </c:pt>
                <c:pt idx="226274">
                  <c:v>1597.96</c:v>
                </c:pt>
                <c:pt idx="226275">
                  <c:v>63.44</c:v>
                </c:pt>
                <c:pt idx="226276">
                  <c:v>764</c:v>
                </c:pt>
                <c:pt idx="226277">
                  <c:v>11</c:v>
                </c:pt>
                <c:pt idx="226278">
                  <c:v>-1.94</c:v>
                </c:pt>
                <c:pt idx="226279">
                  <c:v>4.96</c:v>
                </c:pt>
                <c:pt idx="226280">
                  <c:v>222.38</c:v>
                </c:pt>
                <c:pt idx="226281">
                  <c:v>771.46</c:v>
                </c:pt>
                <c:pt idx="226282">
                  <c:v>109.58</c:v>
                </c:pt>
                <c:pt idx="226283">
                  <c:v>236.68</c:v>
                </c:pt>
                <c:pt idx="226284">
                  <c:v>322.04000000000002</c:v>
                </c:pt>
                <c:pt idx="226285">
                  <c:v>423.32</c:v>
                </c:pt>
                <c:pt idx="226286">
                  <c:v>46.56</c:v>
                </c:pt>
                <c:pt idx="226287">
                  <c:v>7.76</c:v>
                </c:pt>
                <c:pt idx="226288">
                  <c:v>3.5</c:v>
                </c:pt>
                <c:pt idx="226289">
                  <c:v>188.34</c:v>
                </c:pt>
                <c:pt idx="226290">
                  <c:v>225.32</c:v>
                </c:pt>
                <c:pt idx="226291">
                  <c:v>180.56</c:v>
                </c:pt>
                <c:pt idx="226292">
                  <c:v>679.74</c:v>
                </c:pt>
                <c:pt idx="226293">
                  <c:v>350.74</c:v>
                </c:pt>
                <c:pt idx="226294">
                  <c:v>337.6</c:v>
                </c:pt>
                <c:pt idx="226295">
                  <c:v>246.37</c:v>
                </c:pt>
                <c:pt idx="226296">
                  <c:v>235</c:v>
                </c:pt>
                <c:pt idx="226297">
                  <c:v>95</c:v>
                </c:pt>
                <c:pt idx="226298">
                  <c:v>90</c:v>
                </c:pt>
                <c:pt idx="226299">
                  <c:v>25</c:v>
                </c:pt>
                <c:pt idx="226300">
                  <c:v>4029.08</c:v>
                </c:pt>
                <c:pt idx="226301">
                  <c:v>0.48</c:v>
                </c:pt>
                <c:pt idx="226302">
                  <c:v>-6.98</c:v>
                </c:pt>
                <c:pt idx="226303">
                  <c:v>47.16</c:v>
                </c:pt>
                <c:pt idx="226304">
                  <c:v>33.01</c:v>
                </c:pt>
                <c:pt idx="226305">
                  <c:v>1360</c:v>
                </c:pt>
                <c:pt idx="226306">
                  <c:v>1975</c:v>
                </c:pt>
                <c:pt idx="226307">
                  <c:v>297.10000000000002</c:v>
                </c:pt>
                <c:pt idx="226308">
                  <c:v>149.41999999999999</c:v>
                </c:pt>
                <c:pt idx="226309">
                  <c:v>11.64</c:v>
                </c:pt>
                <c:pt idx="226310">
                  <c:v>279.37</c:v>
                </c:pt>
                <c:pt idx="226311">
                  <c:v>437.8</c:v>
                </c:pt>
                <c:pt idx="226312">
                  <c:v>116.16</c:v>
                </c:pt>
                <c:pt idx="226313">
                  <c:v>144.46</c:v>
                </c:pt>
                <c:pt idx="226314">
                  <c:v>167.16</c:v>
                </c:pt>
                <c:pt idx="226315">
                  <c:v>310.39999999999998</c:v>
                </c:pt>
                <c:pt idx="226316">
                  <c:v>457.84</c:v>
                </c:pt>
                <c:pt idx="226317">
                  <c:v>23.28</c:v>
                </c:pt>
                <c:pt idx="226318">
                  <c:v>1039.8399999999999</c:v>
                </c:pt>
                <c:pt idx="226319">
                  <c:v>56494.17</c:v>
                </c:pt>
                <c:pt idx="226320">
                  <c:v>50190.34</c:v>
                </c:pt>
                <c:pt idx="226321">
                  <c:v>46885.91</c:v>
                </c:pt>
                <c:pt idx="226322">
                  <c:v>46434.48</c:v>
                </c:pt>
                <c:pt idx="226323">
                  <c:v>49846.400000000001</c:v>
                </c:pt>
                <c:pt idx="226324">
                  <c:v>45063.99</c:v>
                </c:pt>
                <c:pt idx="226325">
                  <c:v>46035.83</c:v>
                </c:pt>
                <c:pt idx="226326">
                  <c:v>50956.5</c:v>
                </c:pt>
                <c:pt idx="226327">
                  <c:v>50796.44</c:v>
                </c:pt>
                <c:pt idx="226328">
                  <c:v>46641.72</c:v>
                </c:pt>
                <c:pt idx="226329">
                  <c:v>53430.75</c:v>
                </c:pt>
                <c:pt idx="226330">
                  <c:v>59901.98</c:v>
                </c:pt>
                <c:pt idx="226331">
                  <c:v>56346.01</c:v>
                </c:pt>
                <c:pt idx="226332">
                  <c:v>58817.2</c:v>
                </c:pt>
                <c:pt idx="226333">
                  <c:v>56722.91</c:v>
                </c:pt>
                <c:pt idx="226334">
                  <c:v>57457.07</c:v>
                </c:pt>
                <c:pt idx="226335">
                  <c:v>69105.09</c:v>
                </c:pt>
                <c:pt idx="226336">
                  <c:v>64541.11</c:v>
                </c:pt>
                <c:pt idx="226337">
                  <c:v>64734.239999999998</c:v>
                </c:pt>
                <c:pt idx="226338">
                  <c:v>68116.649999999994</c:v>
                </c:pt>
                <c:pt idx="226339">
                  <c:v>68971.09</c:v>
                </c:pt>
                <c:pt idx="226340">
                  <c:v>78304.570000000007</c:v>
                </c:pt>
                <c:pt idx="226341">
                  <c:v>65225.91</c:v>
                </c:pt>
                <c:pt idx="226342">
                  <c:v>63722.19</c:v>
                </c:pt>
                <c:pt idx="226343">
                  <c:v>58439.8</c:v>
                </c:pt>
                <c:pt idx="226344">
                  <c:v>57816.18</c:v>
                </c:pt>
                <c:pt idx="226345">
                  <c:v>61637.48</c:v>
                </c:pt>
                <c:pt idx="226346">
                  <c:v>55621.55</c:v>
                </c:pt>
                <c:pt idx="226347">
                  <c:v>55132.959999999999</c:v>
                </c:pt>
                <c:pt idx="226348">
                  <c:v>58678.43</c:v>
                </c:pt>
                <c:pt idx="226349">
                  <c:v>66844.17</c:v>
                </c:pt>
                <c:pt idx="226350">
                  <c:v>53088.98</c:v>
                </c:pt>
                <c:pt idx="226351">
                  <c:v>42652.6</c:v>
                </c:pt>
                <c:pt idx="226352">
                  <c:v>38677.46</c:v>
                </c:pt>
                <c:pt idx="226353">
                  <c:v>39203.11</c:v>
                </c:pt>
                <c:pt idx="226354">
                  <c:v>41749.730000000003</c:v>
                </c:pt>
                <c:pt idx="226355">
                  <c:v>36859.75</c:v>
                </c:pt>
                <c:pt idx="226356">
                  <c:v>37593.910000000003</c:v>
                </c:pt>
                <c:pt idx="226357">
                  <c:v>37756.93</c:v>
                </c:pt>
                <c:pt idx="226358">
                  <c:v>37217.9</c:v>
                </c:pt>
                <c:pt idx="226359">
                  <c:v>47772.35</c:v>
                </c:pt>
                <c:pt idx="226360">
                  <c:v>45031.6</c:v>
                </c:pt>
                <c:pt idx="226361">
                  <c:v>42825.46</c:v>
                </c:pt>
                <c:pt idx="226362">
                  <c:v>43722.38</c:v>
                </c:pt>
                <c:pt idx="226363">
                  <c:v>46538.83</c:v>
                </c:pt>
                <c:pt idx="226364">
                  <c:v>49419.77</c:v>
                </c:pt>
                <c:pt idx="226365">
                  <c:v>55072.98</c:v>
                </c:pt>
                <c:pt idx="226366">
                  <c:v>44061.8</c:v>
                </c:pt>
                <c:pt idx="226367">
                  <c:v>47109.120000000003</c:v>
                </c:pt>
                <c:pt idx="226368">
                  <c:v>48121.72</c:v>
                </c:pt>
                <c:pt idx="226369">
                  <c:v>56512.52</c:v>
                </c:pt>
                <c:pt idx="226370">
                  <c:v>53149.93</c:v>
                </c:pt>
                <c:pt idx="226371">
                  <c:v>55420.87</c:v>
                </c:pt>
                <c:pt idx="226372">
                  <c:v>49352.31</c:v>
                </c:pt>
                <c:pt idx="226373">
                  <c:v>46981.9</c:v>
                </c:pt>
                <c:pt idx="226374">
                  <c:v>44849.94</c:v>
                </c:pt>
                <c:pt idx="226375">
                  <c:v>54036.66</c:v>
                </c:pt>
                <c:pt idx="226376">
                  <c:v>42704.28</c:v>
                </c:pt>
                <c:pt idx="226377">
                  <c:v>48415.46</c:v>
                </c:pt>
                <c:pt idx="226378">
                  <c:v>47073.98</c:v>
                </c:pt>
                <c:pt idx="226379">
                  <c:v>49111.55</c:v>
                </c:pt>
                <c:pt idx="226380">
                  <c:v>50050.76</c:v>
                </c:pt>
                <c:pt idx="226381">
                  <c:v>47216.58</c:v>
                </c:pt>
                <c:pt idx="226382">
                  <c:v>52534.64</c:v>
                </c:pt>
                <c:pt idx="226383">
                  <c:v>43838.84</c:v>
                </c:pt>
                <c:pt idx="226384">
                  <c:v>56459.76</c:v>
                </c:pt>
                <c:pt idx="226385">
                  <c:v>52140.5</c:v>
                </c:pt>
                <c:pt idx="226386">
                  <c:v>58483.49</c:v>
                </c:pt>
                <c:pt idx="226387">
                  <c:v>63299.95</c:v>
                </c:pt>
                <c:pt idx="226388">
                  <c:v>65320.15</c:v>
                </c:pt>
                <c:pt idx="226389">
                  <c:v>63630.01</c:v>
                </c:pt>
                <c:pt idx="226390">
                  <c:v>62839.29</c:v>
                </c:pt>
                <c:pt idx="226391">
                  <c:v>65999.28</c:v>
                </c:pt>
                <c:pt idx="226392">
                  <c:v>73816.23</c:v>
                </c:pt>
                <c:pt idx="226393">
                  <c:v>63874.8</c:v>
                </c:pt>
                <c:pt idx="226394">
                  <c:v>64966.41</c:v>
                </c:pt>
                <c:pt idx="226395">
                  <c:v>62159.040000000001</c:v>
                </c:pt>
                <c:pt idx="226396">
                  <c:v>58716.03</c:v>
                </c:pt>
                <c:pt idx="226397">
                  <c:v>63603.97</c:v>
                </c:pt>
                <c:pt idx="226398">
                  <c:v>58219.19</c:v>
                </c:pt>
                <c:pt idx="226399">
                  <c:v>55493.53</c:v>
                </c:pt>
                <c:pt idx="226400">
                  <c:v>71544.3</c:v>
                </c:pt>
                <c:pt idx="226401">
                  <c:v>67059.5</c:v>
                </c:pt>
                <c:pt idx="226402">
                  <c:v>63997.49</c:v>
                </c:pt>
                <c:pt idx="226403">
                  <c:v>56637.55</c:v>
                </c:pt>
                <c:pt idx="226404">
                  <c:v>56344.97</c:v>
                </c:pt>
                <c:pt idx="226405">
                  <c:v>54772.25</c:v>
                </c:pt>
                <c:pt idx="226406">
                  <c:v>59363.09</c:v>
                </c:pt>
                <c:pt idx="226407">
                  <c:v>51453.57</c:v>
                </c:pt>
                <c:pt idx="226408">
                  <c:v>55657.33</c:v>
                </c:pt>
                <c:pt idx="226409">
                  <c:v>51786.29</c:v>
                </c:pt>
                <c:pt idx="226410">
                  <c:v>49868.2</c:v>
                </c:pt>
                <c:pt idx="226411">
                  <c:v>52346.07</c:v>
                </c:pt>
                <c:pt idx="226412">
                  <c:v>45898.27</c:v>
                </c:pt>
                <c:pt idx="226413">
                  <c:v>41204.49</c:v>
                </c:pt>
                <c:pt idx="226414">
                  <c:v>46959.13</c:v>
                </c:pt>
                <c:pt idx="226415">
                  <c:v>52502.6</c:v>
                </c:pt>
                <c:pt idx="226416">
                  <c:v>54500.65</c:v>
                </c:pt>
                <c:pt idx="226417">
                  <c:v>55181.01</c:v>
                </c:pt>
                <c:pt idx="226418">
                  <c:v>42601.24</c:v>
                </c:pt>
                <c:pt idx="226419">
                  <c:v>50474.69</c:v>
                </c:pt>
                <c:pt idx="226420">
                  <c:v>44459.4</c:v>
                </c:pt>
                <c:pt idx="226421">
                  <c:v>53479.17</c:v>
                </c:pt>
                <c:pt idx="226422">
                  <c:v>50150.74</c:v>
                </c:pt>
                <c:pt idx="226423">
                  <c:v>58848.52</c:v>
                </c:pt>
                <c:pt idx="226424">
                  <c:v>51881.84</c:v>
                </c:pt>
                <c:pt idx="226425">
                  <c:v>47759.32</c:v>
                </c:pt>
                <c:pt idx="226426">
                  <c:v>47085.45</c:v>
                </c:pt>
                <c:pt idx="226427">
                  <c:v>50521.47</c:v>
                </c:pt>
                <c:pt idx="226428">
                  <c:v>52171.68</c:v>
                </c:pt>
                <c:pt idx="226429">
                  <c:v>50009.1</c:v>
                </c:pt>
                <c:pt idx="226430">
                  <c:v>46481.73</c:v>
                </c:pt>
                <c:pt idx="226431">
                  <c:v>45767.83</c:v>
                </c:pt>
                <c:pt idx="226432">
                  <c:v>55830.58</c:v>
                </c:pt>
                <c:pt idx="226433">
                  <c:v>44620.92</c:v>
                </c:pt>
                <c:pt idx="226434">
                  <c:v>48639.53</c:v>
                </c:pt>
                <c:pt idx="226435">
                  <c:v>52136.67</c:v>
                </c:pt>
                <c:pt idx="226436">
                  <c:v>54284.76</c:v>
                </c:pt>
                <c:pt idx="226437">
                  <c:v>51719.83</c:v>
                </c:pt>
                <c:pt idx="226438">
                  <c:v>49134.32</c:v>
                </c:pt>
                <c:pt idx="226439">
                  <c:v>61699.02</c:v>
                </c:pt>
                <c:pt idx="226440">
                  <c:v>55588</c:v>
                </c:pt>
                <c:pt idx="226441">
                  <c:v>55678.6</c:v>
                </c:pt>
                <c:pt idx="226442">
                  <c:v>57496.47</c:v>
                </c:pt>
                <c:pt idx="226443">
                  <c:v>60520.68</c:v>
                </c:pt>
                <c:pt idx="226444">
                  <c:v>63316.01</c:v>
                </c:pt>
                <c:pt idx="226445">
                  <c:v>68785.240000000005</c:v>
                </c:pt>
                <c:pt idx="226446">
                  <c:v>59247.75</c:v>
                </c:pt>
                <c:pt idx="226447">
                  <c:v>59216.84</c:v>
                </c:pt>
                <c:pt idx="226448">
                  <c:v>55399.7</c:v>
                </c:pt>
                <c:pt idx="226449">
                  <c:v>60343.66</c:v>
                </c:pt>
                <c:pt idx="226450">
                  <c:v>57384.91</c:v>
                </c:pt>
                <c:pt idx="226451">
                  <c:v>59575.67</c:v>
                </c:pt>
                <c:pt idx="226452">
                  <c:v>67300.509999999995</c:v>
                </c:pt>
                <c:pt idx="226453">
                  <c:v>67928.33</c:v>
                </c:pt>
                <c:pt idx="226454">
                  <c:v>66535.360000000001</c:v>
                </c:pt>
                <c:pt idx="226455">
                  <c:v>54725.93</c:v>
                </c:pt>
                <c:pt idx="226456">
                  <c:v>56698.879999999997</c:v>
                </c:pt>
                <c:pt idx="226457">
                  <c:v>53268.31</c:v>
                </c:pt>
                <c:pt idx="226458">
                  <c:v>59682.85</c:v>
                </c:pt>
                <c:pt idx="226459">
                  <c:v>55286.9</c:v>
                </c:pt>
                <c:pt idx="226460">
                  <c:v>52480.28</c:v>
                </c:pt>
                <c:pt idx="226461">
                  <c:v>53512.83</c:v>
                </c:pt>
                <c:pt idx="226462">
                  <c:v>7961.4</c:v>
                </c:pt>
                <c:pt idx="226463">
                  <c:v>8399.9699999999993</c:v>
                </c:pt>
                <c:pt idx="226464">
                  <c:v>7214.73</c:v>
                </c:pt>
                <c:pt idx="226465">
                  <c:v>6608.36</c:v>
                </c:pt>
                <c:pt idx="226466">
                  <c:v>6960.27</c:v>
                </c:pt>
                <c:pt idx="226467">
                  <c:v>7486.42</c:v>
                </c:pt>
                <c:pt idx="226468">
                  <c:v>5930.68</c:v>
                </c:pt>
                <c:pt idx="226469">
                  <c:v>6576.96</c:v>
                </c:pt>
                <c:pt idx="226470">
                  <c:v>8206.64</c:v>
                </c:pt>
                <c:pt idx="226471">
                  <c:v>7451.65</c:v>
                </c:pt>
                <c:pt idx="226472">
                  <c:v>7115.98</c:v>
                </c:pt>
                <c:pt idx="226473">
                  <c:v>8228.17</c:v>
                </c:pt>
                <c:pt idx="226474">
                  <c:v>7341.6</c:v>
                </c:pt>
                <c:pt idx="226475">
                  <c:v>8637.64</c:v>
                </c:pt>
                <c:pt idx="226476">
                  <c:v>8664.42</c:v>
                </c:pt>
                <c:pt idx="226477">
                  <c:v>9085.02</c:v>
                </c:pt>
                <c:pt idx="226478">
                  <c:v>12023.06</c:v>
                </c:pt>
                <c:pt idx="226479">
                  <c:v>10175.299999999999</c:v>
                </c:pt>
                <c:pt idx="226480">
                  <c:v>8546.02</c:v>
                </c:pt>
                <c:pt idx="226481">
                  <c:v>10690.81</c:v>
                </c:pt>
                <c:pt idx="226482">
                  <c:v>10347.450000000001</c:v>
                </c:pt>
                <c:pt idx="226483">
                  <c:v>13443.52</c:v>
                </c:pt>
                <c:pt idx="226484">
                  <c:v>11242.03</c:v>
                </c:pt>
                <c:pt idx="226485">
                  <c:v>10947.75</c:v>
                </c:pt>
                <c:pt idx="226486">
                  <c:v>9842</c:v>
                </c:pt>
                <c:pt idx="226487">
                  <c:v>11035.47</c:v>
                </c:pt>
                <c:pt idx="226488">
                  <c:v>11364.87</c:v>
                </c:pt>
                <c:pt idx="226489">
                  <c:v>10072.06</c:v>
                </c:pt>
                <c:pt idx="226490">
                  <c:v>9216.75</c:v>
                </c:pt>
                <c:pt idx="226491">
                  <c:v>9393.2999999999993</c:v>
                </c:pt>
                <c:pt idx="226492">
                  <c:v>10741.52</c:v>
                </c:pt>
                <c:pt idx="226493">
                  <c:v>9797.84</c:v>
                </c:pt>
                <c:pt idx="226494">
                  <c:v>8600.5400000000009</c:v>
                </c:pt>
                <c:pt idx="226495">
                  <c:v>7232.4</c:v>
                </c:pt>
                <c:pt idx="226496">
                  <c:v>7304.56</c:v>
                </c:pt>
                <c:pt idx="226497">
                  <c:v>7907.66</c:v>
                </c:pt>
                <c:pt idx="226498">
                  <c:v>6849.79</c:v>
                </c:pt>
                <c:pt idx="226499">
                  <c:v>5983.21</c:v>
                </c:pt>
                <c:pt idx="226500">
                  <c:v>7678.49</c:v>
                </c:pt>
                <c:pt idx="226501">
                  <c:v>8762.6200000000008</c:v>
                </c:pt>
                <c:pt idx="226502">
                  <c:v>13230.8</c:v>
                </c:pt>
                <c:pt idx="226503">
                  <c:v>11603.5</c:v>
                </c:pt>
                <c:pt idx="226504">
                  <c:v>14381.97</c:v>
                </c:pt>
                <c:pt idx="226505">
                  <c:v>11416.73</c:v>
                </c:pt>
                <c:pt idx="226506">
                  <c:v>12137.7</c:v>
                </c:pt>
                <c:pt idx="226507">
                  <c:v>15592.42</c:v>
                </c:pt>
                <c:pt idx="226508">
                  <c:v>21965.83</c:v>
                </c:pt>
                <c:pt idx="226509">
                  <c:v>15584.33</c:v>
                </c:pt>
                <c:pt idx="226510">
                  <c:v>9700</c:v>
                </c:pt>
                <c:pt idx="226511">
                  <c:v>9243.9500000000007</c:v>
                </c:pt>
                <c:pt idx="226512">
                  <c:v>11646.12</c:v>
                </c:pt>
                <c:pt idx="226513">
                  <c:v>11462.55</c:v>
                </c:pt>
                <c:pt idx="226514">
                  <c:v>11267.53</c:v>
                </c:pt>
                <c:pt idx="226515">
                  <c:v>11997.59</c:v>
                </c:pt>
                <c:pt idx="226516">
                  <c:v>11584.47</c:v>
                </c:pt>
                <c:pt idx="226517">
                  <c:v>10422.48</c:v>
                </c:pt>
                <c:pt idx="226518">
                  <c:v>11023.05</c:v>
                </c:pt>
                <c:pt idx="226519">
                  <c:v>9826.83</c:v>
                </c:pt>
                <c:pt idx="226520">
                  <c:v>11528.01</c:v>
                </c:pt>
                <c:pt idx="226521">
                  <c:v>10583.2</c:v>
                </c:pt>
                <c:pt idx="226522">
                  <c:v>9831.0300000000007</c:v>
                </c:pt>
                <c:pt idx="226523">
                  <c:v>10728.33</c:v>
                </c:pt>
                <c:pt idx="226524">
                  <c:v>10911.92</c:v>
                </c:pt>
                <c:pt idx="226525">
                  <c:v>12977.03</c:v>
                </c:pt>
                <c:pt idx="226526">
                  <c:v>11998.17</c:v>
                </c:pt>
                <c:pt idx="226527">
                  <c:v>12471.85</c:v>
                </c:pt>
                <c:pt idx="226528">
                  <c:v>11775.21</c:v>
                </c:pt>
                <c:pt idx="226529">
                  <c:v>13697.09</c:v>
                </c:pt>
                <c:pt idx="226530">
                  <c:v>17845.68</c:v>
                </c:pt>
                <c:pt idx="226531">
                  <c:v>18677.53</c:v>
                </c:pt>
                <c:pt idx="226532">
                  <c:v>18618.73</c:v>
                </c:pt>
                <c:pt idx="226533">
                  <c:v>20307.43</c:v>
                </c:pt>
                <c:pt idx="226534">
                  <c:v>20293.77</c:v>
                </c:pt>
                <c:pt idx="226535">
                  <c:v>25471.75</c:v>
                </c:pt>
                <c:pt idx="226536">
                  <c:v>23983.41</c:v>
                </c:pt>
                <c:pt idx="226537">
                  <c:v>20158.04</c:v>
                </c:pt>
                <c:pt idx="226538">
                  <c:v>19665.23</c:v>
                </c:pt>
                <c:pt idx="226539">
                  <c:v>17669.400000000001</c:v>
                </c:pt>
                <c:pt idx="226540">
                  <c:v>19483.48</c:v>
                </c:pt>
                <c:pt idx="226541">
                  <c:v>18549.03</c:v>
                </c:pt>
                <c:pt idx="226542">
                  <c:v>16049.11</c:v>
                </c:pt>
                <c:pt idx="226543">
                  <c:v>17328.54</c:v>
                </c:pt>
                <c:pt idx="226544">
                  <c:v>16893.2</c:v>
                </c:pt>
                <c:pt idx="226545">
                  <c:v>16385.59</c:v>
                </c:pt>
                <c:pt idx="226546">
                  <c:v>16374.28</c:v>
                </c:pt>
                <c:pt idx="226547">
                  <c:v>16682.61</c:v>
                </c:pt>
                <c:pt idx="226548">
                  <c:v>16578.330000000002</c:v>
                </c:pt>
                <c:pt idx="226549">
                  <c:v>16622.2</c:v>
                </c:pt>
                <c:pt idx="226550">
                  <c:v>14590.36</c:v>
                </c:pt>
                <c:pt idx="226551">
                  <c:v>14390.26</c:v>
                </c:pt>
                <c:pt idx="226552">
                  <c:v>13718.69</c:v>
                </c:pt>
                <c:pt idx="226553">
                  <c:v>12756.78</c:v>
                </c:pt>
                <c:pt idx="226554">
                  <c:v>13640.27</c:v>
                </c:pt>
                <c:pt idx="226555">
                  <c:v>11966.55</c:v>
                </c:pt>
                <c:pt idx="226556">
                  <c:v>14993.65</c:v>
                </c:pt>
                <c:pt idx="226557">
                  <c:v>12367.39</c:v>
                </c:pt>
                <c:pt idx="226558">
                  <c:v>14797.05</c:v>
                </c:pt>
                <c:pt idx="226559">
                  <c:v>17002.060000000001</c:v>
                </c:pt>
                <c:pt idx="226560">
                  <c:v>20471.22</c:v>
                </c:pt>
                <c:pt idx="226561">
                  <c:v>14257.03</c:v>
                </c:pt>
                <c:pt idx="226562">
                  <c:v>13245.71</c:v>
                </c:pt>
                <c:pt idx="226563">
                  <c:v>9662.67</c:v>
                </c:pt>
                <c:pt idx="226564">
                  <c:v>12070.75</c:v>
                </c:pt>
                <c:pt idx="226565">
                  <c:v>12270.97</c:v>
                </c:pt>
                <c:pt idx="226566">
                  <c:v>12993.13</c:v>
                </c:pt>
                <c:pt idx="226567">
                  <c:v>13833.29</c:v>
                </c:pt>
                <c:pt idx="226568">
                  <c:v>12801.89</c:v>
                </c:pt>
                <c:pt idx="226569">
                  <c:v>11600.33</c:v>
                </c:pt>
                <c:pt idx="226570">
                  <c:v>11589.1</c:v>
                </c:pt>
                <c:pt idx="226571">
                  <c:v>10633.46</c:v>
                </c:pt>
                <c:pt idx="226572">
                  <c:v>12325.26</c:v>
                </c:pt>
                <c:pt idx="226573">
                  <c:v>11077.88</c:v>
                </c:pt>
                <c:pt idx="226574">
                  <c:v>11507.82</c:v>
                </c:pt>
                <c:pt idx="226575">
                  <c:v>14270.93</c:v>
                </c:pt>
                <c:pt idx="226576">
                  <c:v>12538.21</c:v>
                </c:pt>
                <c:pt idx="226577">
                  <c:v>12181.21</c:v>
                </c:pt>
                <c:pt idx="226578">
                  <c:v>14122.65</c:v>
                </c:pt>
                <c:pt idx="226579">
                  <c:v>12712.53</c:v>
                </c:pt>
                <c:pt idx="226580">
                  <c:v>14369.67</c:v>
                </c:pt>
                <c:pt idx="226581">
                  <c:v>13253.6</c:v>
                </c:pt>
                <c:pt idx="226582">
                  <c:v>17659.05</c:v>
                </c:pt>
                <c:pt idx="226583">
                  <c:v>17282.349999999999</c:v>
                </c:pt>
                <c:pt idx="226584">
                  <c:v>15389.1</c:v>
                </c:pt>
                <c:pt idx="226585">
                  <c:v>17932.82</c:v>
                </c:pt>
                <c:pt idx="226586">
                  <c:v>18896.02</c:v>
                </c:pt>
                <c:pt idx="226587">
                  <c:v>21741.43</c:v>
                </c:pt>
                <c:pt idx="226588">
                  <c:v>24453.25</c:v>
                </c:pt>
                <c:pt idx="226589">
                  <c:v>17460.73</c:v>
                </c:pt>
                <c:pt idx="226590">
                  <c:v>18187.080000000002</c:v>
                </c:pt>
                <c:pt idx="226591">
                  <c:v>15250.54</c:v>
                </c:pt>
                <c:pt idx="226592">
                  <c:v>18531.189999999999</c:v>
                </c:pt>
                <c:pt idx="226593">
                  <c:v>17817.939999999999</c:v>
                </c:pt>
                <c:pt idx="226594">
                  <c:v>16818.39</c:v>
                </c:pt>
                <c:pt idx="226595">
                  <c:v>16422.439999999999</c:v>
                </c:pt>
                <c:pt idx="226596">
                  <c:v>18221.310000000001</c:v>
                </c:pt>
                <c:pt idx="226597">
                  <c:v>16890.98</c:v>
                </c:pt>
                <c:pt idx="226598">
                  <c:v>15433.56</c:v>
                </c:pt>
                <c:pt idx="226599">
                  <c:v>15679.01</c:v>
                </c:pt>
                <c:pt idx="226600">
                  <c:v>13613.46</c:v>
                </c:pt>
                <c:pt idx="226601">
                  <c:v>14610.37</c:v>
                </c:pt>
                <c:pt idx="226602">
                  <c:v>16627.310000000001</c:v>
                </c:pt>
                <c:pt idx="226603">
                  <c:v>14050.69</c:v>
                </c:pt>
                <c:pt idx="226604">
                  <c:v>14767.63</c:v>
                </c:pt>
                <c:pt idx="226605">
                  <c:v>4830.8100000000004</c:v>
                </c:pt>
                <c:pt idx="226606">
                  <c:v>3889.65</c:v>
                </c:pt>
                <c:pt idx="226607">
                  <c:v>3806.15</c:v>
                </c:pt>
                <c:pt idx="226608">
                  <c:v>3666.9</c:v>
                </c:pt>
                <c:pt idx="226609">
                  <c:v>4369.5600000000004</c:v>
                </c:pt>
                <c:pt idx="226610">
                  <c:v>3838.22</c:v>
                </c:pt>
                <c:pt idx="226611">
                  <c:v>3502.96</c:v>
                </c:pt>
                <c:pt idx="226612">
                  <c:v>3847.19</c:v>
                </c:pt>
                <c:pt idx="226613">
                  <c:v>4160.55</c:v>
                </c:pt>
                <c:pt idx="226614">
                  <c:v>3227.56</c:v>
                </c:pt>
                <c:pt idx="226615">
                  <c:v>3963.16</c:v>
                </c:pt>
                <c:pt idx="226616">
                  <c:v>3986.99</c:v>
                </c:pt>
                <c:pt idx="226617">
                  <c:v>3634.99</c:v>
                </c:pt>
                <c:pt idx="226618">
                  <c:v>4460.88</c:v>
                </c:pt>
                <c:pt idx="226619">
                  <c:v>3759.68</c:v>
                </c:pt>
                <c:pt idx="226620">
                  <c:v>4151.9799999999996</c:v>
                </c:pt>
                <c:pt idx="226621">
                  <c:v>5050.72</c:v>
                </c:pt>
                <c:pt idx="226622">
                  <c:v>5189.74</c:v>
                </c:pt>
                <c:pt idx="226623">
                  <c:v>4430.54</c:v>
                </c:pt>
                <c:pt idx="226624">
                  <c:v>4662.74</c:v>
                </c:pt>
                <c:pt idx="226625">
                  <c:v>4249.9799999999996</c:v>
                </c:pt>
                <c:pt idx="226626">
                  <c:v>5419.5</c:v>
                </c:pt>
                <c:pt idx="226627">
                  <c:v>4315</c:v>
                </c:pt>
                <c:pt idx="226628">
                  <c:v>4591.8599999999997</c:v>
                </c:pt>
                <c:pt idx="226629">
                  <c:v>4229.6499999999996</c:v>
                </c:pt>
                <c:pt idx="226630">
                  <c:v>4190.76</c:v>
                </c:pt>
                <c:pt idx="226631">
                  <c:v>5166.3100000000004</c:v>
                </c:pt>
                <c:pt idx="226632">
                  <c:v>4477.6899999999996</c:v>
                </c:pt>
                <c:pt idx="226633">
                  <c:v>4577.68</c:v>
                </c:pt>
                <c:pt idx="226634">
                  <c:v>4506.0200000000004</c:v>
                </c:pt>
                <c:pt idx="226635">
                  <c:v>5526.37</c:v>
                </c:pt>
                <c:pt idx="226636">
                  <c:v>4520.88</c:v>
                </c:pt>
                <c:pt idx="226637">
                  <c:v>3034.23</c:v>
                </c:pt>
                <c:pt idx="226638">
                  <c:v>1955.34</c:v>
                </c:pt>
                <c:pt idx="226639">
                  <c:v>2829.64</c:v>
                </c:pt>
                <c:pt idx="226640">
                  <c:v>2804.82</c:v>
                </c:pt>
                <c:pt idx="226641">
                  <c:v>728.12</c:v>
                </c:pt>
                <c:pt idx="226642">
                  <c:v>44.1</c:v>
                </c:pt>
                <c:pt idx="226643">
                  <c:v>30.38</c:v>
                </c:pt>
                <c:pt idx="226644">
                  <c:v>2030.19</c:v>
                </c:pt>
                <c:pt idx="226645">
                  <c:v>7472.92</c:v>
                </c:pt>
                <c:pt idx="226646">
                  <c:v>7215.53</c:v>
                </c:pt>
                <c:pt idx="226647">
                  <c:v>5558.38</c:v>
                </c:pt>
                <c:pt idx="226648">
                  <c:v>6456.43</c:v>
                </c:pt>
                <c:pt idx="226649">
                  <c:v>6688.43</c:v>
                </c:pt>
                <c:pt idx="226650">
                  <c:v>7267.56</c:v>
                </c:pt>
                <c:pt idx="226651">
                  <c:v>8077.08</c:v>
                </c:pt>
                <c:pt idx="226652">
                  <c:v>5711.99</c:v>
                </c:pt>
                <c:pt idx="226653">
                  <c:v>6618.79</c:v>
                </c:pt>
                <c:pt idx="226654">
                  <c:v>5824.43</c:v>
                </c:pt>
                <c:pt idx="226655">
                  <c:v>6735.62</c:v>
                </c:pt>
                <c:pt idx="226656">
                  <c:v>6368.43</c:v>
                </c:pt>
                <c:pt idx="226657">
                  <c:v>7498.98</c:v>
                </c:pt>
                <c:pt idx="226658">
                  <c:v>6438.07</c:v>
                </c:pt>
                <c:pt idx="226659">
                  <c:v>6513.2</c:v>
                </c:pt>
                <c:pt idx="226660">
                  <c:v>5861.24</c:v>
                </c:pt>
                <c:pt idx="226661">
                  <c:v>7680.39</c:v>
                </c:pt>
                <c:pt idx="226662">
                  <c:v>5412.18</c:v>
                </c:pt>
                <c:pt idx="226663">
                  <c:v>6080.24</c:v>
                </c:pt>
                <c:pt idx="226664">
                  <c:v>5850.58</c:v>
                </c:pt>
                <c:pt idx="226665">
                  <c:v>6653.72</c:v>
                </c:pt>
                <c:pt idx="226666">
                  <c:v>7024.33</c:v>
                </c:pt>
                <c:pt idx="226667">
                  <c:v>5916.32</c:v>
                </c:pt>
                <c:pt idx="226668">
                  <c:v>6597.58</c:v>
                </c:pt>
                <c:pt idx="226669">
                  <c:v>5367.42</c:v>
                </c:pt>
                <c:pt idx="226670">
                  <c:v>7109.27</c:v>
                </c:pt>
                <c:pt idx="226671">
                  <c:v>5787.46</c:v>
                </c:pt>
                <c:pt idx="226672">
                  <c:v>6649.46</c:v>
                </c:pt>
                <c:pt idx="226673">
                  <c:v>7201.96</c:v>
                </c:pt>
                <c:pt idx="226674">
                  <c:v>8003.92</c:v>
                </c:pt>
                <c:pt idx="226675">
                  <c:v>7562.14</c:v>
                </c:pt>
                <c:pt idx="226676">
                  <c:v>7431.2</c:v>
                </c:pt>
                <c:pt idx="226677">
                  <c:v>6824.26</c:v>
                </c:pt>
                <c:pt idx="226678">
                  <c:v>8176.7</c:v>
                </c:pt>
                <c:pt idx="226679">
                  <c:v>7330.6</c:v>
                </c:pt>
                <c:pt idx="226680">
                  <c:v>7194.5</c:v>
                </c:pt>
                <c:pt idx="226681">
                  <c:v>6893.59</c:v>
                </c:pt>
                <c:pt idx="226682">
                  <c:v>7340.19</c:v>
                </c:pt>
                <c:pt idx="226683">
                  <c:v>8918.31</c:v>
                </c:pt>
                <c:pt idx="226684">
                  <c:v>6946.69</c:v>
                </c:pt>
                <c:pt idx="226685">
                  <c:v>7230.73</c:v>
                </c:pt>
                <c:pt idx="226686">
                  <c:v>7751.41</c:v>
                </c:pt>
                <c:pt idx="226687">
                  <c:v>8588.77</c:v>
                </c:pt>
                <c:pt idx="226688">
                  <c:v>7837.88</c:v>
                </c:pt>
                <c:pt idx="226689">
                  <c:v>6480.93</c:v>
                </c:pt>
                <c:pt idx="226690">
                  <c:v>7008.99</c:v>
                </c:pt>
                <c:pt idx="226691">
                  <c:v>6321.41</c:v>
                </c:pt>
                <c:pt idx="226692">
                  <c:v>8394.94</c:v>
                </c:pt>
                <c:pt idx="226693">
                  <c:v>6095.32</c:v>
                </c:pt>
                <c:pt idx="226694">
                  <c:v>6564.62</c:v>
                </c:pt>
                <c:pt idx="226695">
                  <c:v>6073.03</c:v>
                </c:pt>
                <c:pt idx="226696">
                  <c:v>7893.92</c:v>
                </c:pt>
                <c:pt idx="226697">
                  <c:v>6809.02</c:v>
                </c:pt>
                <c:pt idx="226698">
                  <c:v>5984.4</c:v>
                </c:pt>
                <c:pt idx="226699">
                  <c:v>4577</c:v>
                </c:pt>
                <c:pt idx="226700">
                  <c:v>6244.03</c:v>
                </c:pt>
                <c:pt idx="226701">
                  <c:v>7029.84</c:v>
                </c:pt>
                <c:pt idx="226702">
                  <c:v>6825.66</c:v>
                </c:pt>
                <c:pt idx="226703">
                  <c:v>8696.86</c:v>
                </c:pt>
                <c:pt idx="226704">
                  <c:v>5203.12</c:v>
                </c:pt>
                <c:pt idx="226705">
                  <c:v>7452.42</c:v>
                </c:pt>
                <c:pt idx="226706">
                  <c:v>6036.82</c:v>
                </c:pt>
                <c:pt idx="226707">
                  <c:v>7236.2</c:v>
                </c:pt>
                <c:pt idx="226708">
                  <c:v>6417.36</c:v>
                </c:pt>
                <c:pt idx="226709">
                  <c:v>7945.49</c:v>
                </c:pt>
                <c:pt idx="226710">
                  <c:v>7220.06</c:v>
                </c:pt>
                <c:pt idx="226711">
                  <c:v>6627.46</c:v>
                </c:pt>
                <c:pt idx="226712">
                  <c:v>6677.44</c:v>
                </c:pt>
                <c:pt idx="226713">
                  <c:v>8097.46</c:v>
                </c:pt>
                <c:pt idx="226714">
                  <c:v>7105.08</c:v>
                </c:pt>
                <c:pt idx="226715">
                  <c:v>6377.9</c:v>
                </c:pt>
                <c:pt idx="226716">
                  <c:v>6170.82</c:v>
                </c:pt>
                <c:pt idx="226717">
                  <c:v>6930.88</c:v>
                </c:pt>
                <c:pt idx="226718">
                  <c:v>8978.1</c:v>
                </c:pt>
                <c:pt idx="226719">
                  <c:v>6190.1</c:v>
                </c:pt>
                <c:pt idx="226720">
                  <c:v>6340.97</c:v>
                </c:pt>
                <c:pt idx="226721">
                  <c:v>7159.67</c:v>
                </c:pt>
                <c:pt idx="226722">
                  <c:v>8524.89</c:v>
                </c:pt>
                <c:pt idx="226723">
                  <c:v>7117.18</c:v>
                </c:pt>
                <c:pt idx="226724">
                  <c:v>6869.04</c:v>
                </c:pt>
                <c:pt idx="226725">
                  <c:v>7534.54</c:v>
                </c:pt>
                <c:pt idx="226726">
                  <c:v>7901.62</c:v>
                </c:pt>
                <c:pt idx="226727">
                  <c:v>8103.18</c:v>
                </c:pt>
                <c:pt idx="226728">
                  <c:v>7734.26</c:v>
                </c:pt>
                <c:pt idx="226729">
                  <c:v>7380.72</c:v>
                </c:pt>
                <c:pt idx="226730">
                  <c:v>8020.55</c:v>
                </c:pt>
                <c:pt idx="226731">
                  <c:v>8841.35</c:v>
                </c:pt>
                <c:pt idx="226732">
                  <c:v>7941.08</c:v>
                </c:pt>
                <c:pt idx="226733">
                  <c:v>6996.81</c:v>
                </c:pt>
                <c:pt idx="226734">
                  <c:v>6883.51</c:v>
                </c:pt>
                <c:pt idx="226735">
                  <c:v>8805.2800000000007</c:v>
                </c:pt>
                <c:pt idx="226736">
                  <c:v>7843.39</c:v>
                </c:pt>
                <c:pt idx="226737">
                  <c:v>7696.31</c:v>
                </c:pt>
                <c:pt idx="226738">
                  <c:v>7948.53</c:v>
                </c:pt>
                <c:pt idx="226739">
                  <c:v>7855.46</c:v>
                </c:pt>
                <c:pt idx="226740">
                  <c:v>8533.5300000000007</c:v>
                </c:pt>
                <c:pt idx="226741">
                  <c:v>7085.88</c:v>
                </c:pt>
                <c:pt idx="226742">
                  <c:v>6980.64</c:v>
                </c:pt>
                <c:pt idx="226743">
                  <c:v>6990.46</c:v>
                </c:pt>
                <c:pt idx="226744">
                  <c:v>7843.2</c:v>
                </c:pt>
                <c:pt idx="226745">
                  <c:v>7369.08</c:v>
                </c:pt>
                <c:pt idx="226746">
                  <c:v>7208.3</c:v>
                </c:pt>
                <c:pt idx="226747">
                  <c:v>6900.44</c:v>
                </c:pt>
                <c:pt idx="226748">
                  <c:v>257.75</c:v>
                </c:pt>
                <c:pt idx="226749">
                  <c:v>278.45</c:v>
                </c:pt>
                <c:pt idx="226750">
                  <c:v>3</c:v>
                </c:pt>
                <c:pt idx="226751">
                  <c:v>8.5</c:v>
                </c:pt>
                <c:pt idx="226752">
                  <c:v>140.25</c:v>
                </c:pt>
                <c:pt idx="226753">
                  <c:v>5.5</c:v>
                </c:pt>
                <c:pt idx="226754">
                  <c:v>110</c:v>
                </c:pt>
                <c:pt idx="226755">
                  <c:v>112.75</c:v>
                </c:pt>
                <c:pt idx="226756">
                  <c:v>8.75</c:v>
                </c:pt>
                <c:pt idx="226757">
                  <c:v>58</c:v>
                </c:pt>
                <c:pt idx="226758">
                  <c:v>4.33</c:v>
                </c:pt>
                <c:pt idx="226759">
                  <c:v>34</c:v>
                </c:pt>
                <c:pt idx="226760">
                  <c:v>4</c:v>
                </c:pt>
                <c:pt idx="226761">
                  <c:v>17</c:v>
                </c:pt>
                <c:pt idx="226762">
                  <c:v>5</c:v>
                </c:pt>
                <c:pt idx="226763">
                  <c:v>195.44</c:v>
                </c:pt>
                <c:pt idx="226764">
                  <c:v>258.23</c:v>
                </c:pt>
                <c:pt idx="226765">
                  <c:v>92.76</c:v>
                </c:pt>
                <c:pt idx="226766">
                  <c:v>24.92</c:v>
                </c:pt>
                <c:pt idx="226767">
                  <c:v>-6</c:v>
                </c:pt>
                <c:pt idx="226768">
                  <c:v>-3.98</c:v>
                </c:pt>
                <c:pt idx="226769">
                  <c:v>222.75</c:v>
                </c:pt>
                <c:pt idx="226770">
                  <c:v>38.5</c:v>
                </c:pt>
                <c:pt idx="226771">
                  <c:v>122.33</c:v>
                </c:pt>
                <c:pt idx="226772">
                  <c:v>290.37</c:v>
                </c:pt>
                <c:pt idx="226773">
                  <c:v>79.39</c:v>
                </c:pt>
                <c:pt idx="226774">
                  <c:v>99.32</c:v>
                </c:pt>
                <c:pt idx="226775">
                  <c:v>425.96</c:v>
                </c:pt>
                <c:pt idx="226776">
                  <c:v>578.89</c:v>
                </c:pt>
                <c:pt idx="226777">
                  <c:v>10</c:v>
                </c:pt>
                <c:pt idx="226778">
                  <c:v>3.97</c:v>
                </c:pt>
                <c:pt idx="226779">
                  <c:v>70.42</c:v>
                </c:pt>
                <c:pt idx="226780">
                  <c:v>26.04</c:v>
                </c:pt>
                <c:pt idx="226781">
                  <c:v>11.95</c:v>
                </c:pt>
                <c:pt idx="226782">
                  <c:v>2.75</c:v>
                </c:pt>
                <c:pt idx="226783">
                  <c:v>90.75</c:v>
                </c:pt>
                <c:pt idx="226784">
                  <c:v>46</c:v>
                </c:pt>
                <c:pt idx="226785">
                  <c:v>50.96</c:v>
                </c:pt>
                <c:pt idx="226786">
                  <c:v>187.74</c:v>
                </c:pt>
                <c:pt idx="226787">
                  <c:v>2.59</c:v>
                </c:pt>
                <c:pt idx="226788">
                  <c:v>3.65</c:v>
                </c:pt>
                <c:pt idx="226789">
                  <c:v>32.78</c:v>
                </c:pt>
                <c:pt idx="226790">
                  <c:v>80.5</c:v>
                </c:pt>
                <c:pt idx="226791">
                  <c:v>6.38</c:v>
                </c:pt>
                <c:pt idx="226792">
                  <c:v>275.22000000000003</c:v>
                </c:pt>
                <c:pt idx="226793">
                  <c:v>47.68</c:v>
                </c:pt>
                <c:pt idx="226794">
                  <c:v>10.99</c:v>
                </c:pt>
                <c:pt idx="226795">
                  <c:v>29.96</c:v>
                </c:pt>
                <c:pt idx="226796">
                  <c:v>12</c:v>
                </c:pt>
                <c:pt idx="226797">
                  <c:v>25.96</c:v>
                </c:pt>
                <c:pt idx="226798">
                  <c:v>70.28</c:v>
                </c:pt>
                <c:pt idx="226799">
                  <c:v>150.80000000000001</c:v>
                </c:pt>
                <c:pt idx="226800">
                  <c:v>153.57</c:v>
                </c:pt>
                <c:pt idx="226801">
                  <c:v>67.540000000000006</c:v>
                </c:pt>
                <c:pt idx="226802">
                  <c:v>110.76</c:v>
                </c:pt>
                <c:pt idx="226803">
                  <c:v>29.98</c:v>
                </c:pt>
                <c:pt idx="226804">
                  <c:v>46.22</c:v>
                </c:pt>
                <c:pt idx="226805">
                  <c:v>112.69</c:v>
                </c:pt>
                <c:pt idx="226806">
                  <c:v>35.85</c:v>
                </c:pt>
                <c:pt idx="226807">
                  <c:v>64.06</c:v>
                </c:pt>
                <c:pt idx="226808">
                  <c:v>2.52</c:v>
                </c:pt>
                <c:pt idx="226809">
                  <c:v>14.24</c:v>
                </c:pt>
                <c:pt idx="226810">
                  <c:v>15.5</c:v>
                </c:pt>
                <c:pt idx="226811">
                  <c:v>28.86</c:v>
                </c:pt>
                <c:pt idx="226812">
                  <c:v>27.76</c:v>
                </c:pt>
                <c:pt idx="226813">
                  <c:v>10.71</c:v>
                </c:pt>
                <c:pt idx="226814">
                  <c:v>3.49</c:v>
                </c:pt>
                <c:pt idx="226815">
                  <c:v>215.84</c:v>
                </c:pt>
                <c:pt idx="226816">
                  <c:v>110.84</c:v>
                </c:pt>
                <c:pt idx="226817">
                  <c:v>11.18</c:v>
                </c:pt>
                <c:pt idx="226818">
                  <c:v>138.13999999999999</c:v>
                </c:pt>
                <c:pt idx="226819">
                  <c:v>181.96</c:v>
                </c:pt>
                <c:pt idx="226820">
                  <c:v>186.77</c:v>
                </c:pt>
                <c:pt idx="226821">
                  <c:v>260.49</c:v>
                </c:pt>
                <c:pt idx="226822">
                  <c:v>381.68</c:v>
                </c:pt>
                <c:pt idx="226823">
                  <c:v>328.76</c:v>
                </c:pt>
                <c:pt idx="226824">
                  <c:v>387.02</c:v>
                </c:pt>
                <c:pt idx="226825">
                  <c:v>429.36</c:v>
                </c:pt>
                <c:pt idx="226826">
                  <c:v>16.23</c:v>
                </c:pt>
                <c:pt idx="226827">
                  <c:v>112.26</c:v>
                </c:pt>
                <c:pt idx="226828">
                  <c:v>8</c:v>
                </c:pt>
                <c:pt idx="226829">
                  <c:v>104.06</c:v>
                </c:pt>
                <c:pt idx="226830">
                  <c:v>149.47999999999999</c:v>
                </c:pt>
                <c:pt idx="226831">
                  <c:v>269.39999999999998</c:v>
                </c:pt>
                <c:pt idx="226832">
                  <c:v>60</c:v>
                </c:pt>
                <c:pt idx="226833">
                  <c:v>16</c:v>
                </c:pt>
                <c:pt idx="226834">
                  <c:v>3</c:v>
                </c:pt>
                <c:pt idx="226835">
                  <c:v>12.98</c:v>
                </c:pt>
                <c:pt idx="226836">
                  <c:v>201</c:v>
                </c:pt>
                <c:pt idx="226837">
                  <c:v>346.46</c:v>
                </c:pt>
                <c:pt idx="226838">
                  <c:v>429.84</c:v>
                </c:pt>
                <c:pt idx="226839">
                  <c:v>209</c:v>
                </c:pt>
                <c:pt idx="226840">
                  <c:v>90.08</c:v>
                </c:pt>
                <c:pt idx="226841">
                  <c:v>3.92</c:v>
                </c:pt>
                <c:pt idx="226842">
                  <c:v>1.96</c:v>
                </c:pt>
                <c:pt idx="226843">
                  <c:v>2.94</c:v>
                </c:pt>
                <c:pt idx="226844">
                  <c:v>187.26</c:v>
                </c:pt>
                <c:pt idx="226845">
                  <c:v>208.14</c:v>
                </c:pt>
                <c:pt idx="226846">
                  <c:v>28.58</c:v>
                </c:pt>
                <c:pt idx="226847">
                  <c:v>8.68</c:v>
                </c:pt>
                <c:pt idx="226848">
                  <c:v>20.58</c:v>
                </c:pt>
                <c:pt idx="226849">
                  <c:v>4.5</c:v>
                </c:pt>
                <c:pt idx="226850">
                  <c:v>98.76</c:v>
                </c:pt>
                <c:pt idx="226851">
                  <c:v>40.5</c:v>
                </c:pt>
                <c:pt idx="226852">
                  <c:v>83.28</c:v>
                </c:pt>
                <c:pt idx="226853">
                  <c:v>21.28</c:v>
                </c:pt>
                <c:pt idx="226854">
                  <c:v>13.5</c:v>
                </c:pt>
                <c:pt idx="226855">
                  <c:v>6</c:v>
                </c:pt>
                <c:pt idx="226856">
                  <c:v>-0.93</c:v>
                </c:pt>
                <c:pt idx="226857">
                  <c:v>6.27</c:v>
                </c:pt>
                <c:pt idx="226858">
                  <c:v>71.72</c:v>
                </c:pt>
                <c:pt idx="226859">
                  <c:v>17.32</c:v>
                </c:pt>
                <c:pt idx="226860">
                  <c:v>70.44</c:v>
                </c:pt>
                <c:pt idx="226861">
                  <c:v>49.38</c:v>
                </c:pt>
                <c:pt idx="226862">
                  <c:v>28.82</c:v>
                </c:pt>
                <c:pt idx="226863">
                  <c:v>12.8</c:v>
                </c:pt>
                <c:pt idx="226864">
                  <c:v>330.53</c:v>
                </c:pt>
                <c:pt idx="226865">
                  <c:v>279.2</c:v>
                </c:pt>
                <c:pt idx="226866">
                  <c:v>212.52</c:v>
                </c:pt>
                <c:pt idx="226867">
                  <c:v>163.15</c:v>
                </c:pt>
                <c:pt idx="226868">
                  <c:v>29.88</c:v>
                </c:pt>
                <c:pt idx="226869">
                  <c:v>17309.89</c:v>
                </c:pt>
                <c:pt idx="226870">
                  <c:v>31931.41</c:v>
                </c:pt>
                <c:pt idx="226871">
                  <c:v>24879.99</c:v>
                </c:pt>
                <c:pt idx="226872">
                  <c:v>12892.24</c:v>
                </c:pt>
                <c:pt idx="226873">
                  <c:v>17968.64</c:v>
                </c:pt>
                <c:pt idx="226874">
                  <c:v>17670.43</c:v>
                </c:pt>
                <c:pt idx="226875">
                  <c:v>19014.599999999999</c:v>
                </c:pt>
                <c:pt idx="226876">
                  <c:v>23700.36</c:v>
                </c:pt>
                <c:pt idx="226877">
                  <c:v>68048.67</c:v>
                </c:pt>
                <c:pt idx="226878">
                  <c:v>42921.78</c:v>
                </c:pt>
                <c:pt idx="226879">
                  <c:v>11278.39</c:v>
                </c:pt>
                <c:pt idx="226880">
                  <c:v>11263.39</c:v>
                </c:pt>
                <c:pt idx="226881">
                  <c:v>12390.77</c:v>
                </c:pt>
                <c:pt idx="226882">
                  <c:v>13923.2</c:v>
                </c:pt>
                <c:pt idx="226883">
                  <c:v>13537.94</c:v>
                </c:pt>
                <c:pt idx="226884">
                  <c:v>13210.09</c:v>
                </c:pt>
                <c:pt idx="226885">
                  <c:v>13548.79</c:v>
                </c:pt>
                <c:pt idx="226886">
                  <c:v>15120.8</c:v>
                </c:pt>
                <c:pt idx="226887">
                  <c:v>14494.91</c:v>
                </c:pt>
                <c:pt idx="226888">
                  <c:v>14163.71</c:v>
                </c:pt>
                <c:pt idx="226889">
                  <c:v>13999.9</c:v>
                </c:pt>
                <c:pt idx="226890">
                  <c:v>17019.099999999999</c:v>
                </c:pt>
                <c:pt idx="226891">
                  <c:v>18197.43</c:v>
                </c:pt>
                <c:pt idx="226892">
                  <c:v>15612.71</c:v>
                </c:pt>
                <c:pt idx="226893">
                  <c:v>14161.04</c:v>
                </c:pt>
                <c:pt idx="226894">
                  <c:v>15616.87</c:v>
                </c:pt>
                <c:pt idx="226895">
                  <c:v>15501.32</c:v>
                </c:pt>
                <c:pt idx="226896">
                  <c:v>14902.94</c:v>
                </c:pt>
                <c:pt idx="226897">
                  <c:v>14400.3</c:v>
                </c:pt>
                <c:pt idx="226898">
                  <c:v>14660.69</c:v>
                </c:pt>
                <c:pt idx="226899">
                  <c:v>13807.46</c:v>
                </c:pt>
                <c:pt idx="226900">
                  <c:v>15126.92</c:v>
                </c:pt>
                <c:pt idx="226901">
                  <c:v>12899.59</c:v>
                </c:pt>
                <c:pt idx="226902">
                  <c:v>14265.01</c:v>
                </c:pt>
                <c:pt idx="226903">
                  <c:v>14277.51</c:v>
                </c:pt>
                <c:pt idx="226904">
                  <c:v>18703.38</c:v>
                </c:pt>
                <c:pt idx="226905">
                  <c:v>19020.84</c:v>
                </c:pt>
                <c:pt idx="226906">
                  <c:v>23079.14</c:v>
                </c:pt>
                <c:pt idx="226907">
                  <c:v>38229.54</c:v>
                </c:pt>
                <c:pt idx="226908">
                  <c:v>28186.21</c:v>
                </c:pt>
                <c:pt idx="226909">
                  <c:v>14591.73</c:v>
                </c:pt>
                <c:pt idx="226910">
                  <c:v>14279.05</c:v>
                </c:pt>
                <c:pt idx="226911">
                  <c:v>16855.07</c:v>
                </c:pt>
                <c:pt idx="226912">
                  <c:v>19060.97</c:v>
                </c:pt>
                <c:pt idx="226913">
                  <c:v>25529.84</c:v>
                </c:pt>
                <c:pt idx="226914">
                  <c:v>36915.39</c:v>
                </c:pt>
                <c:pt idx="226915">
                  <c:v>55458.17</c:v>
                </c:pt>
                <c:pt idx="226916">
                  <c:v>13275.15</c:v>
                </c:pt>
                <c:pt idx="226917">
                  <c:v>10646.78</c:v>
                </c:pt>
                <c:pt idx="226918">
                  <c:v>11704.56</c:v>
                </c:pt>
                <c:pt idx="226919">
                  <c:v>12963.73</c:v>
                </c:pt>
                <c:pt idx="226920">
                  <c:v>14360.31</c:v>
                </c:pt>
                <c:pt idx="226921">
                  <c:v>17208.57</c:v>
                </c:pt>
                <c:pt idx="226922">
                  <c:v>27714.41</c:v>
                </c:pt>
                <c:pt idx="226923">
                  <c:v>34417.379999999997</c:v>
                </c:pt>
                <c:pt idx="226924">
                  <c:v>13713.65</c:v>
                </c:pt>
                <c:pt idx="226925">
                  <c:v>13840.65</c:v>
                </c:pt>
                <c:pt idx="226926">
                  <c:v>15131.6</c:v>
                </c:pt>
                <c:pt idx="226927">
                  <c:v>14831.58</c:v>
                </c:pt>
                <c:pt idx="226928">
                  <c:v>15951.83</c:v>
                </c:pt>
                <c:pt idx="226929">
                  <c:v>17314</c:v>
                </c:pt>
                <c:pt idx="226930">
                  <c:v>21035.33</c:v>
                </c:pt>
                <c:pt idx="226931">
                  <c:v>23854.77</c:v>
                </c:pt>
                <c:pt idx="226932">
                  <c:v>64206.84</c:v>
                </c:pt>
                <c:pt idx="226933">
                  <c:v>37903.56</c:v>
                </c:pt>
                <c:pt idx="226934">
                  <c:v>12571.78</c:v>
                </c:pt>
                <c:pt idx="226935">
                  <c:v>11724.2</c:v>
                </c:pt>
                <c:pt idx="226936">
                  <c:v>10388.540000000001</c:v>
                </c:pt>
                <c:pt idx="226937">
                  <c:v>10631.83</c:v>
                </c:pt>
                <c:pt idx="226938">
                  <c:v>11523.39</c:v>
                </c:pt>
                <c:pt idx="226939">
                  <c:v>11588.13</c:v>
                </c:pt>
                <c:pt idx="226940">
                  <c:v>11893.39</c:v>
                </c:pt>
                <c:pt idx="226941">
                  <c:v>11894.53</c:v>
                </c:pt>
                <c:pt idx="226942">
                  <c:v>13830.75</c:v>
                </c:pt>
                <c:pt idx="226943">
                  <c:v>14463.87</c:v>
                </c:pt>
                <c:pt idx="226944">
                  <c:v>14014.52</c:v>
                </c:pt>
                <c:pt idx="226945">
                  <c:v>12355.06</c:v>
                </c:pt>
                <c:pt idx="226946">
                  <c:v>13655.43</c:v>
                </c:pt>
                <c:pt idx="226947">
                  <c:v>13599.58</c:v>
                </c:pt>
                <c:pt idx="226948">
                  <c:v>12653.63</c:v>
                </c:pt>
                <c:pt idx="226949">
                  <c:v>14076.67</c:v>
                </c:pt>
                <c:pt idx="226950">
                  <c:v>13361.99</c:v>
                </c:pt>
                <c:pt idx="226951">
                  <c:v>12404.97</c:v>
                </c:pt>
                <c:pt idx="226952">
                  <c:v>14799.95</c:v>
                </c:pt>
                <c:pt idx="226953">
                  <c:v>12960.89</c:v>
                </c:pt>
                <c:pt idx="226954">
                  <c:v>14764.96</c:v>
                </c:pt>
                <c:pt idx="226955">
                  <c:v>15856.9</c:v>
                </c:pt>
                <c:pt idx="226956">
                  <c:v>19844.150000000001</c:v>
                </c:pt>
                <c:pt idx="226957">
                  <c:v>19458.39</c:v>
                </c:pt>
                <c:pt idx="226958">
                  <c:v>19923.29</c:v>
                </c:pt>
                <c:pt idx="226959">
                  <c:v>30281.63</c:v>
                </c:pt>
                <c:pt idx="226960">
                  <c:v>30456.16</c:v>
                </c:pt>
                <c:pt idx="226961">
                  <c:v>13578.93</c:v>
                </c:pt>
                <c:pt idx="226962">
                  <c:v>14204.26</c:v>
                </c:pt>
                <c:pt idx="226963">
                  <c:v>16787.79</c:v>
                </c:pt>
                <c:pt idx="226964">
                  <c:v>19656.5</c:v>
                </c:pt>
                <c:pt idx="226965">
                  <c:v>25778.9</c:v>
                </c:pt>
                <c:pt idx="226966">
                  <c:v>34294.43</c:v>
                </c:pt>
                <c:pt idx="226967">
                  <c:v>49692.85</c:v>
                </c:pt>
                <c:pt idx="226968">
                  <c:v>18342.47</c:v>
                </c:pt>
                <c:pt idx="226969">
                  <c:v>11202.91</c:v>
                </c:pt>
                <c:pt idx="226970">
                  <c:v>11002.12</c:v>
                </c:pt>
                <c:pt idx="226971">
                  <c:v>11771.25</c:v>
                </c:pt>
                <c:pt idx="226972">
                  <c:v>12677.35</c:v>
                </c:pt>
                <c:pt idx="226973">
                  <c:v>16210.32</c:v>
                </c:pt>
                <c:pt idx="226974">
                  <c:v>24976.31</c:v>
                </c:pt>
                <c:pt idx="226975">
                  <c:v>41423.22</c:v>
                </c:pt>
                <c:pt idx="226976">
                  <c:v>15138.1</c:v>
                </c:pt>
                <c:pt idx="226977">
                  <c:v>14308.34</c:v>
                </c:pt>
                <c:pt idx="226978">
                  <c:v>17150.849999999999</c:v>
                </c:pt>
                <c:pt idx="226979">
                  <c:v>16507.27</c:v>
                </c:pt>
                <c:pt idx="226980">
                  <c:v>18391.12</c:v>
                </c:pt>
                <c:pt idx="226981">
                  <c:v>24776.880000000001</c:v>
                </c:pt>
                <c:pt idx="226982">
                  <c:v>70441.97</c:v>
                </c:pt>
                <c:pt idx="226983">
                  <c:v>41351.83</c:v>
                </c:pt>
                <c:pt idx="226984">
                  <c:v>12308.76</c:v>
                </c:pt>
                <c:pt idx="226985">
                  <c:v>11762.93</c:v>
                </c:pt>
                <c:pt idx="226986">
                  <c:v>13478.28</c:v>
                </c:pt>
                <c:pt idx="226987">
                  <c:v>13396.12</c:v>
                </c:pt>
                <c:pt idx="226988">
                  <c:v>12583.41</c:v>
                </c:pt>
                <c:pt idx="226989">
                  <c:v>13440.05</c:v>
                </c:pt>
                <c:pt idx="226990">
                  <c:v>13113.38</c:v>
                </c:pt>
                <c:pt idx="226991">
                  <c:v>14215.49</c:v>
                </c:pt>
                <c:pt idx="226992">
                  <c:v>13542.68</c:v>
                </c:pt>
                <c:pt idx="226993">
                  <c:v>13689.88</c:v>
                </c:pt>
                <c:pt idx="226994">
                  <c:v>14810.3</c:v>
                </c:pt>
                <c:pt idx="226995">
                  <c:v>17313.57</c:v>
                </c:pt>
                <c:pt idx="226996">
                  <c:v>14112.05</c:v>
                </c:pt>
                <c:pt idx="226997">
                  <c:v>13261.5</c:v>
                </c:pt>
                <c:pt idx="226998">
                  <c:v>13566.57</c:v>
                </c:pt>
                <c:pt idx="226999">
                  <c:v>17070.66</c:v>
                </c:pt>
                <c:pt idx="227000">
                  <c:v>15251.47</c:v>
                </c:pt>
                <c:pt idx="227001">
                  <c:v>14019.66</c:v>
                </c:pt>
                <c:pt idx="227002">
                  <c:v>13290.53</c:v>
                </c:pt>
                <c:pt idx="227003">
                  <c:v>13549.91</c:v>
                </c:pt>
                <c:pt idx="227004">
                  <c:v>16496.7</c:v>
                </c:pt>
                <c:pt idx="227005">
                  <c:v>16455.64</c:v>
                </c:pt>
                <c:pt idx="227006">
                  <c:v>16013.76</c:v>
                </c:pt>
                <c:pt idx="227007">
                  <c:v>15426.48</c:v>
                </c:pt>
                <c:pt idx="227008">
                  <c:v>18356.23</c:v>
                </c:pt>
                <c:pt idx="227009">
                  <c:v>21419.39</c:v>
                </c:pt>
                <c:pt idx="227010">
                  <c:v>20259.990000000002</c:v>
                </c:pt>
                <c:pt idx="227011">
                  <c:v>26287.58</c:v>
                </c:pt>
                <c:pt idx="227012">
                  <c:v>39205.74</c:v>
                </c:pt>
                <c:pt idx="227013">
                  <c:v>37587.33</c:v>
                </c:pt>
                <c:pt idx="227014">
                  <c:v>38700.31</c:v>
                </c:pt>
                <c:pt idx="227015">
                  <c:v>32594.13</c:v>
                </c:pt>
                <c:pt idx="227016">
                  <c:v>41260.75</c:v>
                </c:pt>
                <c:pt idx="227017">
                  <c:v>38803.67</c:v>
                </c:pt>
                <c:pt idx="227018">
                  <c:v>36847.24</c:v>
                </c:pt>
                <c:pt idx="227019">
                  <c:v>37738.58</c:v>
                </c:pt>
                <c:pt idx="227020">
                  <c:v>40435.379999999997</c:v>
                </c:pt>
                <c:pt idx="227021">
                  <c:v>38391.370000000003</c:v>
                </c:pt>
                <c:pt idx="227022">
                  <c:v>39538.33</c:v>
                </c:pt>
                <c:pt idx="227023">
                  <c:v>40117.61</c:v>
                </c:pt>
                <c:pt idx="227024">
                  <c:v>39722.74</c:v>
                </c:pt>
                <c:pt idx="227025">
                  <c:v>38475.24</c:v>
                </c:pt>
                <c:pt idx="227026">
                  <c:v>40850.86</c:v>
                </c:pt>
                <c:pt idx="227027">
                  <c:v>40389.620000000003</c:v>
                </c:pt>
                <c:pt idx="227028">
                  <c:v>42155.75</c:v>
                </c:pt>
                <c:pt idx="227029">
                  <c:v>48476.65</c:v>
                </c:pt>
                <c:pt idx="227030">
                  <c:v>42710.43</c:v>
                </c:pt>
                <c:pt idx="227031">
                  <c:v>41640.639999999999</c:v>
                </c:pt>
                <c:pt idx="227032">
                  <c:v>42647.71</c:v>
                </c:pt>
                <c:pt idx="227033">
                  <c:v>49871.16</c:v>
                </c:pt>
                <c:pt idx="227034">
                  <c:v>47750.15</c:v>
                </c:pt>
                <c:pt idx="227035">
                  <c:v>46100.29</c:v>
                </c:pt>
                <c:pt idx="227036">
                  <c:v>46395.63</c:v>
                </c:pt>
                <c:pt idx="227037">
                  <c:v>47339.77</c:v>
                </c:pt>
                <c:pt idx="227038">
                  <c:v>47744.73</c:v>
                </c:pt>
                <c:pt idx="227039">
                  <c:v>47133.19</c:v>
                </c:pt>
                <c:pt idx="227040">
                  <c:v>46625.87</c:v>
                </c:pt>
                <c:pt idx="227041">
                  <c:v>47618.6</c:v>
                </c:pt>
                <c:pt idx="227042">
                  <c:v>45239.02</c:v>
                </c:pt>
                <c:pt idx="227043">
                  <c:v>46024.58</c:v>
                </c:pt>
                <c:pt idx="227044">
                  <c:v>39650.230000000003</c:v>
                </c:pt>
                <c:pt idx="227045">
                  <c:v>38047.22</c:v>
                </c:pt>
                <c:pt idx="227046">
                  <c:v>38076.58</c:v>
                </c:pt>
                <c:pt idx="227047">
                  <c:v>39196.639999999999</c:v>
                </c:pt>
                <c:pt idx="227048">
                  <c:v>39853.03</c:v>
                </c:pt>
                <c:pt idx="227049">
                  <c:v>37612.43</c:v>
                </c:pt>
                <c:pt idx="227050">
                  <c:v>37210.410000000003</c:v>
                </c:pt>
                <c:pt idx="227051">
                  <c:v>35471.01</c:v>
                </c:pt>
                <c:pt idx="227052">
                  <c:v>36384.58</c:v>
                </c:pt>
                <c:pt idx="227053">
                  <c:v>34859.519999999997</c:v>
                </c:pt>
                <c:pt idx="227054">
                  <c:v>39243.839999999997</c:v>
                </c:pt>
                <c:pt idx="227055">
                  <c:v>37983.94</c:v>
                </c:pt>
                <c:pt idx="227056">
                  <c:v>41669.269999999997</c:v>
                </c:pt>
                <c:pt idx="227057">
                  <c:v>42491.42</c:v>
                </c:pt>
                <c:pt idx="227058">
                  <c:v>64183.96</c:v>
                </c:pt>
                <c:pt idx="227059">
                  <c:v>31914.2</c:v>
                </c:pt>
                <c:pt idx="227060">
                  <c:v>33777.99</c:v>
                </c:pt>
                <c:pt idx="227061">
                  <c:v>32326.92</c:v>
                </c:pt>
                <c:pt idx="227062">
                  <c:v>33165.49</c:v>
                </c:pt>
                <c:pt idx="227063">
                  <c:v>32260.33</c:v>
                </c:pt>
                <c:pt idx="227064">
                  <c:v>34504.99</c:v>
                </c:pt>
                <c:pt idx="227065">
                  <c:v>38375.85</c:v>
                </c:pt>
                <c:pt idx="227066">
                  <c:v>39441.730000000003</c:v>
                </c:pt>
                <c:pt idx="227067">
                  <c:v>38377.26</c:v>
                </c:pt>
                <c:pt idx="227068">
                  <c:v>41384.720000000001</c:v>
                </c:pt>
                <c:pt idx="227069">
                  <c:v>38269.07</c:v>
                </c:pt>
                <c:pt idx="227070">
                  <c:v>36531.71</c:v>
                </c:pt>
                <c:pt idx="227071">
                  <c:v>35761.67</c:v>
                </c:pt>
                <c:pt idx="227072">
                  <c:v>36698.559999999998</c:v>
                </c:pt>
                <c:pt idx="227073">
                  <c:v>36373.06</c:v>
                </c:pt>
                <c:pt idx="227074">
                  <c:v>36710.769999999997</c:v>
                </c:pt>
                <c:pt idx="227075">
                  <c:v>40810.32</c:v>
                </c:pt>
                <c:pt idx="227076">
                  <c:v>36693.4</c:v>
                </c:pt>
                <c:pt idx="227077">
                  <c:v>39781.769999999997</c:v>
                </c:pt>
                <c:pt idx="227078">
                  <c:v>37378.769999999997</c:v>
                </c:pt>
                <c:pt idx="227079">
                  <c:v>39053.53</c:v>
                </c:pt>
                <c:pt idx="227080">
                  <c:v>38883.5</c:v>
                </c:pt>
                <c:pt idx="227081">
                  <c:v>44530.65</c:v>
                </c:pt>
                <c:pt idx="227082">
                  <c:v>40621.54</c:v>
                </c:pt>
                <c:pt idx="227083">
                  <c:v>40285.43</c:v>
                </c:pt>
                <c:pt idx="227084">
                  <c:v>38520.99</c:v>
                </c:pt>
                <c:pt idx="227085">
                  <c:v>44791.29</c:v>
                </c:pt>
                <c:pt idx="227086">
                  <c:v>48171.62</c:v>
                </c:pt>
                <c:pt idx="227087">
                  <c:v>44748.49</c:v>
                </c:pt>
                <c:pt idx="227088">
                  <c:v>43893.74</c:v>
                </c:pt>
                <c:pt idx="227089">
                  <c:v>45753.98</c:v>
                </c:pt>
                <c:pt idx="227090">
                  <c:v>47933.45</c:v>
                </c:pt>
                <c:pt idx="227091">
                  <c:v>43052.46</c:v>
                </c:pt>
                <c:pt idx="227092">
                  <c:v>44542.18</c:v>
                </c:pt>
                <c:pt idx="227093">
                  <c:v>46578.93</c:v>
                </c:pt>
                <c:pt idx="227094">
                  <c:v>38548.639999999999</c:v>
                </c:pt>
                <c:pt idx="227095">
                  <c:v>47489.52</c:v>
                </c:pt>
                <c:pt idx="227096">
                  <c:v>37316.300000000003</c:v>
                </c:pt>
                <c:pt idx="227097">
                  <c:v>38061.760000000002</c:v>
                </c:pt>
                <c:pt idx="227098">
                  <c:v>39974.720000000001</c:v>
                </c:pt>
                <c:pt idx="227099">
                  <c:v>41281.769999999997</c:v>
                </c:pt>
                <c:pt idx="227100">
                  <c:v>38506.239999999998</c:v>
                </c:pt>
                <c:pt idx="227101">
                  <c:v>37324.19</c:v>
                </c:pt>
                <c:pt idx="227102">
                  <c:v>37413.06</c:v>
                </c:pt>
                <c:pt idx="227103">
                  <c:v>36933.949999999997</c:v>
                </c:pt>
                <c:pt idx="227104">
                  <c:v>39623.519999999997</c:v>
                </c:pt>
                <c:pt idx="227105">
                  <c:v>34652.17</c:v>
                </c:pt>
                <c:pt idx="227106">
                  <c:v>38495.279999999999</c:v>
                </c:pt>
                <c:pt idx="227107">
                  <c:v>41952.04</c:v>
                </c:pt>
                <c:pt idx="227108">
                  <c:v>44214.74</c:v>
                </c:pt>
                <c:pt idx="227109">
                  <c:v>49401.43</c:v>
                </c:pt>
                <c:pt idx="227110">
                  <c:v>69267.5</c:v>
                </c:pt>
                <c:pt idx="227111">
                  <c:v>40560.97</c:v>
                </c:pt>
                <c:pt idx="227112">
                  <c:v>36704.400000000001</c:v>
                </c:pt>
                <c:pt idx="227113">
                  <c:v>34684.81</c:v>
                </c:pt>
                <c:pt idx="227114">
                  <c:v>36631.99</c:v>
                </c:pt>
                <c:pt idx="227115">
                  <c:v>32459.07</c:v>
                </c:pt>
                <c:pt idx="227116">
                  <c:v>37225.089999999997</c:v>
                </c:pt>
                <c:pt idx="227117">
                  <c:v>41125.83</c:v>
                </c:pt>
                <c:pt idx="227118">
                  <c:v>38234.75</c:v>
                </c:pt>
                <c:pt idx="227119">
                  <c:v>42804.13</c:v>
                </c:pt>
                <c:pt idx="227120">
                  <c:v>37498.19</c:v>
                </c:pt>
                <c:pt idx="227121">
                  <c:v>40552.79</c:v>
                </c:pt>
                <c:pt idx="227122">
                  <c:v>37820.06</c:v>
                </c:pt>
                <c:pt idx="227123">
                  <c:v>35098.980000000003</c:v>
                </c:pt>
                <c:pt idx="227124">
                  <c:v>37505.339999999997</c:v>
                </c:pt>
                <c:pt idx="227125">
                  <c:v>42115.35</c:v>
                </c:pt>
                <c:pt idx="227126">
                  <c:v>35676.86</c:v>
                </c:pt>
                <c:pt idx="227127">
                  <c:v>38125.199999999997</c:v>
                </c:pt>
                <c:pt idx="227128">
                  <c:v>38148.980000000003</c:v>
                </c:pt>
                <c:pt idx="227129">
                  <c:v>39735.46</c:v>
                </c:pt>
                <c:pt idx="227130">
                  <c:v>39289.72</c:v>
                </c:pt>
                <c:pt idx="227131">
                  <c:v>37566.339999999997</c:v>
                </c:pt>
                <c:pt idx="227132">
                  <c:v>41778.559999999998</c:v>
                </c:pt>
                <c:pt idx="227133">
                  <c:v>43755.5</c:v>
                </c:pt>
                <c:pt idx="227134">
                  <c:v>40831.050000000003</c:v>
                </c:pt>
                <c:pt idx="227135">
                  <c:v>41092.58</c:v>
                </c:pt>
                <c:pt idx="227136">
                  <c:v>43177.01</c:v>
                </c:pt>
                <c:pt idx="227137">
                  <c:v>46050.82</c:v>
                </c:pt>
                <c:pt idx="227138">
                  <c:v>47519.37</c:v>
                </c:pt>
                <c:pt idx="227139">
                  <c:v>42478.559999999998</c:v>
                </c:pt>
                <c:pt idx="227140">
                  <c:v>44903.3</c:v>
                </c:pt>
                <c:pt idx="227141">
                  <c:v>43186.85</c:v>
                </c:pt>
                <c:pt idx="227142">
                  <c:v>48958.42</c:v>
                </c:pt>
                <c:pt idx="227143">
                  <c:v>49496.65</c:v>
                </c:pt>
                <c:pt idx="227144">
                  <c:v>47164.78</c:v>
                </c:pt>
                <c:pt idx="227145">
                  <c:v>44362.5</c:v>
                </c:pt>
                <c:pt idx="227146">
                  <c:v>43650.51</c:v>
                </c:pt>
                <c:pt idx="227147">
                  <c:v>45870.7</c:v>
                </c:pt>
                <c:pt idx="227148">
                  <c:v>36708.36</c:v>
                </c:pt>
                <c:pt idx="227149">
                  <c:v>38468.67</c:v>
                </c:pt>
                <c:pt idx="227150">
                  <c:v>36987.1</c:v>
                </c:pt>
                <c:pt idx="227151">
                  <c:v>39688.379999999997</c:v>
                </c:pt>
                <c:pt idx="227152">
                  <c:v>41202.089999999997</c:v>
                </c:pt>
                <c:pt idx="227153">
                  <c:v>38178.18</c:v>
                </c:pt>
                <c:pt idx="227154">
                  <c:v>38496.620000000003</c:v>
                </c:pt>
                <c:pt idx="227155">
                  <c:v>10434.68</c:v>
                </c:pt>
                <c:pt idx="227156">
                  <c:v>10363.15</c:v>
                </c:pt>
                <c:pt idx="227157">
                  <c:v>10249.84</c:v>
                </c:pt>
                <c:pt idx="227158">
                  <c:v>8573.56</c:v>
                </c:pt>
                <c:pt idx="227159">
                  <c:v>9517.0499999999993</c:v>
                </c:pt>
                <c:pt idx="227160">
                  <c:v>9961.7999999999993</c:v>
                </c:pt>
                <c:pt idx="227161">
                  <c:v>9146.52</c:v>
                </c:pt>
                <c:pt idx="227162">
                  <c:v>8395.65</c:v>
                </c:pt>
                <c:pt idx="227163">
                  <c:v>9195.43</c:v>
                </c:pt>
                <c:pt idx="227164">
                  <c:v>8155.48</c:v>
                </c:pt>
                <c:pt idx="227165">
                  <c:v>8154.1</c:v>
                </c:pt>
                <c:pt idx="227166">
                  <c:v>8738.36</c:v>
                </c:pt>
                <c:pt idx="227167">
                  <c:v>8034.74</c:v>
                </c:pt>
                <c:pt idx="227168">
                  <c:v>7429.06</c:v>
                </c:pt>
                <c:pt idx="227169">
                  <c:v>8875.75</c:v>
                </c:pt>
                <c:pt idx="227170">
                  <c:v>7846.28</c:v>
                </c:pt>
                <c:pt idx="227171">
                  <c:v>7631.26</c:v>
                </c:pt>
                <c:pt idx="227172">
                  <c:v>8809.9699999999993</c:v>
                </c:pt>
                <c:pt idx="227173">
                  <c:v>8395.69</c:v>
                </c:pt>
                <c:pt idx="227174">
                  <c:v>7653.22</c:v>
                </c:pt>
                <c:pt idx="227175">
                  <c:v>7374.58</c:v>
                </c:pt>
                <c:pt idx="227176">
                  <c:v>10647.18</c:v>
                </c:pt>
                <c:pt idx="227177">
                  <c:v>9727.43</c:v>
                </c:pt>
                <c:pt idx="227178">
                  <c:v>13374.84</c:v>
                </c:pt>
                <c:pt idx="227179">
                  <c:v>17101.36</c:v>
                </c:pt>
                <c:pt idx="227180">
                  <c:v>18899.009999999998</c:v>
                </c:pt>
                <c:pt idx="227181">
                  <c:v>21792.59</c:v>
                </c:pt>
                <c:pt idx="227182">
                  <c:v>22547.919999999998</c:v>
                </c:pt>
                <c:pt idx="227183">
                  <c:v>25394.66</c:v>
                </c:pt>
                <c:pt idx="227184">
                  <c:v>28664.39</c:v>
                </c:pt>
                <c:pt idx="227185">
                  <c:v>30374.91</c:v>
                </c:pt>
                <c:pt idx="227186">
                  <c:v>40222.89</c:v>
                </c:pt>
                <c:pt idx="227187">
                  <c:v>16491.29</c:v>
                </c:pt>
                <c:pt idx="227188">
                  <c:v>9917.18</c:v>
                </c:pt>
                <c:pt idx="227189">
                  <c:v>9241.4</c:v>
                </c:pt>
                <c:pt idx="227190">
                  <c:v>9407.68</c:v>
                </c:pt>
                <c:pt idx="227191">
                  <c:v>7634.12</c:v>
                </c:pt>
                <c:pt idx="227192">
                  <c:v>7804.9</c:v>
                </c:pt>
                <c:pt idx="227193">
                  <c:v>8203.0499999999993</c:v>
                </c:pt>
                <c:pt idx="227194">
                  <c:v>7670.54</c:v>
                </c:pt>
                <c:pt idx="227195">
                  <c:v>8390.4599999999991</c:v>
                </c:pt>
                <c:pt idx="227196">
                  <c:v>8026.96</c:v>
                </c:pt>
                <c:pt idx="227197">
                  <c:v>12072.85</c:v>
                </c:pt>
                <c:pt idx="227198">
                  <c:v>10146.33</c:v>
                </c:pt>
                <c:pt idx="227199">
                  <c:v>11400.25</c:v>
                </c:pt>
                <c:pt idx="227200">
                  <c:v>13329.69</c:v>
                </c:pt>
                <c:pt idx="227201">
                  <c:v>20637.05</c:v>
                </c:pt>
                <c:pt idx="227202">
                  <c:v>7215.78</c:v>
                </c:pt>
                <c:pt idx="227203">
                  <c:v>10078.48</c:v>
                </c:pt>
                <c:pt idx="227204">
                  <c:v>9193.5</c:v>
                </c:pt>
                <c:pt idx="227205">
                  <c:v>9903.7900000000009</c:v>
                </c:pt>
                <c:pt idx="227206">
                  <c:v>9650.92</c:v>
                </c:pt>
                <c:pt idx="227207">
                  <c:v>7191.54</c:v>
                </c:pt>
                <c:pt idx="227208">
                  <c:v>8812.68</c:v>
                </c:pt>
                <c:pt idx="227209">
                  <c:v>7968.95</c:v>
                </c:pt>
                <c:pt idx="227210">
                  <c:v>7760.48</c:v>
                </c:pt>
                <c:pt idx="227211">
                  <c:v>8458.2999999999993</c:v>
                </c:pt>
                <c:pt idx="227212">
                  <c:v>7898.1</c:v>
                </c:pt>
                <c:pt idx="227213">
                  <c:v>6925.92</c:v>
                </c:pt>
                <c:pt idx="227214">
                  <c:v>7222.59</c:v>
                </c:pt>
                <c:pt idx="227215">
                  <c:v>7178.64</c:v>
                </c:pt>
                <c:pt idx="227216">
                  <c:v>7565.8</c:v>
                </c:pt>
                <c:pt idx="227217">
                  <c:v>7005.23</c:v>
                </c:pt>
                <c:pt idx="227218">
                  <c:v>8509.86</c:v>
                </c:pt>
                <c:pt idx="227219">
                  <c:v>7523.85</c:v>
                </c:pt>
                <c:pt idx="227220">
                  <c:v>7244.6</c:v>
                </c:pt>
                <c:pt idx="227221">
                  <c:v>6214.11</c:v>
                </c:pt>
                <c:pt idx="227222">
                  <c:v>6875.76</c:v>
                </c:pt>
                <c:pt idx="227223">
                  <c:v>6747.49</c:v>
                </c:pt>
                <c:pt idx="227224">
                  <c:v>6909.51</c:v>
                </c:pt>
                <c:pt idx="227225">
                  <c:v>6731.64</c:v>
                </c:pt>
                <c:pt idx="227226">
                  <c:v>7231.07</c:v>
                </c:pt>
                <c:pt idx="227227">
                  <c:v>7370.01</c:v>
                </c:pt>
                <c:pt idx="227228">
                  <c:v>8421.4599999999991</c:v>
                </c:pt>
                <c:pt idx="227229">
                  <c:v>8774.09</c:v>
                </c:pt>
                <c:pt idx="227230">
                  <c:v>7583.07</c:v>
                </c:pt>
                <c:pt idx="227231">
                  <c:v>11267.6</c:v>
                </c:pt>
                <c:pt idx="227232">
                  <c:v>15933.41</c:v>
                </c:pt>
                <c:pt idx="227233">
                  <c:v>19738.78</c:v>
                </c:pt>
                <c:pt idx="227234">
                  <c:v>23208.5</c:v>
                </c:pt>
                <c:pt idx="227235">
                  <c:v>28710.45</c:v>
                </c:pt>
                <c:pt idx="227236">
                  <c:v>30808.1</c:v>
                </c:pt>
                <c:pt idx="227237">
                  <c:v>22438.48</c:v>
                </c:pt>
                <c:pt idx="227238">
                  <c:v>37358.68</c:v>
                </c:pt>
                <c:pt idx="227239">
                  <c:v>23227.59</c:v>
                </c:pt>
                <c:pt idx="227240">
                  <c:v>12162.59</c:v>
                </c:pt>
                <c:pt idx="227241">
                  <c:v>10111.59</c:v>
                </c:pt>
                <c:pt idx="227242">
                  <c:v>9509.17</c:v>
                </c:pt>
                <c:pt idx="227243">
                  <c:v>8248.7000000000007</c:v>
                </c:pt>
                <c:pt idx="227244">
                  <c:v>7000.26</c:v>
                </c:pt>
                <c:pt idx="227245">
                  <c:v>7827.61</c:v>
                </c:pt>
                <c:pt idx="227246">
                  <c:v>6681.1</c:v>
                </c:pt>
                <c:pt idx="227247">
                  <c:v>8082.1</c:v>
                </c:pt>
                <c:pt idx="227248">
                  <c:v>7073.66</c:v>
                </c:pt>
                <c:pt idx="227249">
                  <c:v>10638.97</c:v>
                </c:pt>
                <c:pt idx="227250">
                  <c:v>9382.33</c:v>
                </c:pt>
                <c:pt idx="227251">
                  <c:v>11169.66</c:v>
                </c:pt>
                <c:pt idx="227252">
                  <c:v>13683.94</c:v>
                </c:pt>
                <c:pt idx="227253">
                  <c:v>18734.150000000001</c:v>
                </c:pt>
                <c:pt idx="227254">
                  <c:v>10288.83</c:v>
                </c:pt>
                <c:pt idx="227255">
                  <c:v>10532.75</c:v>
                </c:pt>
                <c:pt idx="227256">
                  <c:v>9359.9500000000007</c:v>
                </c:pt>
                <c:pt idx="227257">
                  <c:v>11039.5</c:v>
                </c:pt>
                <c:pt idx="227258">
                  <c:v>9161.16</c:v>
                </c:pt>
                <c:pt idx="227259">
                  <c:v>9240.08</c:v>
                </c:pt>
                <c:pt idx="227260">
                  <c:v>9834.2800000000007</c:v>
                </c:pt>
                <c:pt idx="227261">
                  <c:v>8948</c:v>
                </c:pt>
                <c:pt idx="227262">
                  <c:v>8932.0300000000007</c:v>
                </c:pt>
                <c:pt idx="227263">
                  <c:v>8423.61</c:v>
                </c:pt>
                <c:pt idx="227264">
                  <c:v>9074.17</c:v>
                </c:pt>
                <c:pt idx="227265">
                  <c:v>7583.38</c:v>
                </c:pt>
                <c:pt idx="227266">
                  <c:v>7069.17</c:v>
                </c:pt>
                <c:pt idx="227267">
                  <c:v>8532.34</c:v>
                </c:pt>
                <c:pt idx="227268">
                  <c:v>9562.86</c:v>
                </c:pt>
                <c:pt idx="227269">
                  <c:v>7586.32</c:v>
                </c:pt>
                <c:pt idx="227270">
                  <c:v>6154.76</c:v>
                </c:pt>
                <c:pt idx="227271">
                  <c:v>7463.67</c:v>
                </c:pt>
                <c:pt idx="227272">
                  <c:v>7528.93</c:v>
                </c:pt>
                <c:pt idx="227273">
                  <c:v>7007.13</c:v>
                </c:pt>
                <c:pt idx="227274">
                  <c:v>6682.82</c:v>
                </c:pt>
                <c:pt idx="227275">
                  <c:v>8419.74</c:v>
                </c:pt>
                <c:pt idx="227276">
                  <c:v>7334.14</c:v>
                </c:pt>
                <c:pt idx="227277">
                  <c:v>8395.82</c:v>
                </c:pt>
                <c:pt idx="227278">
                  <c:v>7079.61</c:v>
                </c:pt>
                <c:pt idx="227279">
                  <c:v>7205.91</c:v>
                </c:pt>
                <c:pt idx="227280">
                  <c:v>7681.13</c:v>
                </c:pt>
                <c:pt idx="227281">
                  <c:v>9363.99</c:v>
                </c:pt>
                <c:pt idx="227282">
                  <c:v>13412.92</c:v>
                </c:pt>
                <c:pt idx="227283">
                  <c:v>16958.560000000001</c:v>
                </c:pt>
                <c:pt idx="227284">
                  <c:v>17552</c:v>
                </c:pt>
                <c:pt idx="227285">
                  <c:v>22594.560000000001</c:v>
                </c:pt>
                <c:pt idx="227286">
                  <c:v>25793.98</c:v>
                </c:pt>
                <c:pt idx="227287">
                  <c:v>29557.46</c:v>
                </c:pt>
                <c:pt idx="227288">
                  <c:v>29149.31</c:v>
                </c:pt>
                <c:pt idx="227289">
                  <c:v>32162.639999999999</c:v>
                </c:pt>
                <c:pt idx="227290">
                  <c:v>39482.839999999997</c:v>
                </c:pt>
                <c:pt idx="227291">
                  <c:v>16107.41</c:v>
                </c:pt>
                <c:pt idx="227292">
                  <c:v>10385.43</c:v>
                </c:pt>
                <c:pt idx="227293">
                  <c:v>8603.1</c:v>
                </c:pt>
                <c:pt idx="227294">
                  <c:v>8983.09</c:v>
                </c:pt>
                <c:pt idx="227295">
                  <c:v>7997.56</c:v>
                </c:pt>
                <c:pt idx="227296">
                  <c:v>7877.41</c:v>
                </c:pt>
                <c:pt idx="227297">
                  <c:v>7733.14</c:v>
                </c:pt>
                <c:pt idx="227298">
                  <c:v>28346.73</c:v>
                </c:pt>
                <c:pt idx="227299">
                  <c:v>27765.68</c:v>
                </c:pt>
                <c:pt idx="227300">
                  <c:v>27103.5</c:v>
                </c:pt>
                <c:pt idx="227301">
                  <c:v>24185.32</c:v>
                </c:pt>
                <c:pt idx="227302">
                  <c:v>30472.86</c:v>
                </c:pt>
                <c:pt idx="227303">
                  <c:v>26530.59</c:v>
                </c:pt>
                <c:pt idx="227304">
                  <c:v>25644.62</c:v>
                </c:pt>
                <c:pt idx="227305">
                  <c:v>27289.08</c:v>
                </c:pt>
                <c:pt idx="227306">
                  <c:v>28691.439999999999</c:v>
                </c:pt>
                <c:pt idx="227307">
                  <c:v>27299.33</c:v>
                </c:pt>
                <c:pt idx="227308">
                  <c:v>27576.19</c:v>
                </c:pt>
                <c:pt idx="227309">
                  <c:v>27876.71</c:v>
                </c:pt>
                <c:pt idx="227310">
                  <c:v>27402.1</c:v>
                </c:pt>
                <c:pt idx="227311">
                  <c:v>27607.22</c:v>
                </c:pt>
                <c:pt idx="227312">
                  <c:v>27547.85</c:v>
                </c:pt>
                <c:pt idx="227313">
                  <c:v>27350.7</c:v>
                </c:pt>
                <c:pt idx="227314">
                  <c:v>32335.9</c:v>
                </c:pt>
                <c:pt idx="227315">
                  <c:v>34339.019999999997</c:v>
                </c:pt>
                <c:pt idx="227316">
                  <c:v>29739.29</c:v>
                </c:pt>
                <c:pt idx="227317">
                  <c:v>28954.99</c:v>
                </c:pt>
                <c:pt idx="227318">
                  <c:v>28920.02</c:v>
                </c:pt>
                <c:pt idx="227319">
                  <c:v>36725.379999999997</c:v>
                </c:pt>
                <c:pt idx="227320">
                  <c:v>35668.65</c:v>
                </c:pt>
                <c:pt idx="227321">
                  <c:v>32258.58</c:v>
                </c:pt>
                <c:pt idx="227322">
                  <c:v>32593.88</c:v>
                </c:pt>
                <c:pt idx="227323">
                  <c:v>33143.379999999997</c:v>
                </c:pt>
                <c:pt idx="227324">
                  <c:v>33324.720000000001</c:v>
                </c:pt>
                <c:pt idx="227325">
                  <c:v>31177.72</c:v>
                </c:pt>
                <c:pt idx="227326">
                  <c:v>30719.41</c:v>
                </c:pt>
                <c:pt idx="227327">
                  <c:v>30746.77</c:v>
                </c:pt>
                <c:pt idx="227328">
                  <c:v>31886.85</c:v>
                </c:pt>
                <c:pt idx="227329">
                  <c:v>33752.69</c:v>
                </c:pt>
                <c:pt idx="227330">
                  <c:v>28833.69</c:v>
                </c:pt>
                <c:pt idx="227331">
                  <c:v>27172.34</c:v>
                </c:pt>
                <c:pt idx="227332">
                  <c:v>27203.07</c:v>
                </c:pt>
                <c:pt idx="227333">
                  <c:v>28937.759999999998</c:v>
                </c:pt>
                <c:pt idx="227334">
                  <c:v>27829.59</c:v>
                </c:pt>
                <c:pt idx="227335">
                  <c:v>26257.07</c:v>
                </c:pt>
                <c:pt idx="227336">
                  <c:v>26122.17</c:v>
                </c:pt>
                <c:pt idx="227337">
                  <c:v>27479</c:v>
                </c:pt>
                <c:pt idx="227338">
                  <c:v>27537.97</c:v>
                </c:pt>
                <c:pt idx="227339">
                  <c:v>28430.27</c:v>
                </c:pt>
                <c:pt idx="227340">
                  <c:v>30930.720000000001</c:v>
                </c:pt>
                <c:pt idx="227341">
                  <c:v>28109.84</c:v>
                </c:pt>
                <c:pt idx="227342">
                  <c:v>29140.62</c:v>
                </c:pt>
                <c:pt idx="227343">
                  <c:v>28013.51</c:v>
                </c:pt>
                <c:pt idx="227344">
                  <c:v>34218.339999999997</c:v>
                </c:pt>
                <c:pt idx="227345">
                  <c:v>27449.119999999999</c:v>
                </c:pt>
                <c:pt idx="227346">
                  <c:v>27727.33</c:v>
                </c:pt>
                <c:pt idx="227347">
                  <c:v>27348.43</c:v>
                </c:pt>
                <c:pt idx="227348">
                  <c:v>25518.11</c:v>
                </c:pt>
                <c:pt idx="227349">
                  <c:v>25442.7</c:v>
                </c:pt>
                <c:pt idx="227350">
                  <c:v>27288.67</c:v>
                </c:pt>
                <c:pt idx="227351">
                  <c:v>25897.34</c:v>
                </c:pt>
                <c:pt idx="227352">
                  <c:v>26306.51</c:v>
                </c:pt>
                <c:pt idx="227353">
                  <c:v>26454.65</c:v>
                </c:pt>
                <c:pt idx="227354">
                  <c:v>28586.03</c:v>
                </c:pt>
                <c:pt idx="227355">
                  <c:v>25350.99</c:v>
                </c:pt>
                <c:pt idx="227356">
                  <c:v>25579.55</c:v>
                </c:pt>
                <c:pt idx="227357">
                  <c:v>25286.58</c:v>
                </c:pt>
                <c:pt idx="227358">
                  <c:v>24634.97</c:v>
                </c:pt>
                <c:pt idx="227359">
                  <c:v>26745.59</c:v>
                </c:pt>
                <c:pt idx="227360">
                  <c:v>24692.19</c:v>
                </c:pt>
                <c:pt idx="227361">
                  <c:v>26344.41</c:v>
                </c:pt>
                <c:pt idx="227362">
                  <c:v>25550.6</c:v>
                </c:pt>
                <c:pt idx="227363">
                  <c:v>28302.82</c:v>
                </c:pt>
                <c:pt idx="227364">
                  <c:v>26411.48</c:v>
                </c:pt>
                <c:pt idx="227365">
                  <c:v>26762.78</c:v>
                </c:pt>
                <c:pt idx="227366">
                  <c:v>30595.919999999998</c:v>
                </c:pt>
                <c:pt idx="227367">
                  <c:v>33039.089999999997</c:v>
                </c:pt>
                <c:pt idx="227368">
                  <c:v>30101.07</c:v>
                </c:pt>
                <c:pt idx="227369">
                  <c:v>29277.02</c:v>
                </c:pt>
                <c:pt idx="227370">
                  <c:v>29523.26</c:v>
                </c:pt>
                <c:pt idx="227371">
                  <c:v>36253.68</c:v>
                </c:pt>
                <c:pt idx="227372">
                  <c:v>36970.879999999997</c:v>
                </c:pt>
                <c:pt idx="227373">
                  <c:v>30893.88</c:v>
                </c:pt>
                <c:pt idx="227374">
                  <c:v>30815.64</c:v>
                </c:pt>
                <c:pt idx="227375">
                  <c:v>30772.78</c:v>
                </c:pt>
                <c:pt idx="227376">
                  <c:v>33430.379999999997</c:v>
                </c:pt>
                <c:pt idx="227377">
                  <c:v>32285.69</c:v>
                </c:pt>
                <c:pt idx="227378">
                  <c:v>31426.95</c:v>
                </c:pt>
                <c:pt idx="227379">
                  <c:v>34161.410000000003</c:v>
                </c:pt>
                <c:pt idx="227380">
                  <c:v>29294.3</c:v>
                </c:pt>
                <c:pt idx="227381">
                  <c:v>34997.96</c:v>
                </c:pt>
                <c:pt idx="227382">
                  <c:v>29013.95</c:v>
                </c:pt>
                <c:pt idx="227383">
                  <c:v>27736.37</c:v>
                </c:pt>
                <c:pt idx="227384">
                  <c:v>28745.57</c:v>
                </c:pt>
                <c:pt idx="227385">
                  <c:v>30753.05</c:v>
                </c:pt>
                <c:pt idx="227386">
                  <c:v>28650.49</c:v>
                </c:pt>
                <c:pt idx="227387">
                  <c:v>27313.24</c:v>
                </c:pt>
                <c:pt idx="227388">
                  <c:v>27993.67</c:v>
                </c:pt>
                <c:pt idx="227389">
                  <c:v>28477.29</c:v>
                </c:pt>
                <c:pt idx="227390">
                  <c:v>29425.46</c:v>
                </c:pt>
                <c:pt idx="227391">
                  <c:v>27370.799999999999</c:v>
                </c:pt>
                <c:pt idx="227392">
                  <c:v>31365.56</c:v>
                </c:pt>
                <c:pt idx="227393">
                  <c:v>27584.37</c:v>
                </c:pt>
                <c:pt idx="227394">
                  <c:v>27501.9</c:v>
                </c:pt>
                <c:pt idx="227395">
                  <c:v>28643.96</c:v>
                </c:pt>
                <c:pt idx="227396">
                  <c:v>33278.879999999997</c:v>
                </c:pt>
                <c:pt idx="227397">
                  <c:v>29717.25</c:v>
                </c:pt>
                <c:pt idx="227398">
                  <c:v>30580.2</c:v>
                </c:pt>
                <c:pt idx="227399">
                  <c:v>25688.32</c:v>
                </c:pt>
                <c:pt idx="227400">
                  <c:v>27246.35</c:v>
                </c:pt>
                <c:pt idx="227401">
                  <c:v>23478.48</c:v>
                </c:pt>
                <c:pt idx="227402">
                  <c:v>26497.57</c:v>
                </c:pt>
                <c:pt idx="227403">
                  <c:v>27504.09</c:v>
                </c:pt>
                <c:pt idx="227404">
                  <c:v>24203.5</c:v>
                </c:pt>
                <c:pt idx="227405">
                  <c:v>28189.82</c:v>
                </c:pt>
                <c:pt idx="227406">
                  <c:v>26348.73</c:v>
                </c:pt>
                <c:pt idx="227407">
                  <c:v>26662.36</c:v>
                </c:pt>
                <c:pt idx="227408">
                  <c:v>25664.18</c:v>
                </c:pt>
                <c:pt idx="227409">
                  <c:v>23870.57</c:v>
                </c:pt>
                <c:pt idx="227410">
                  <c:v>26060.26</c:v>
                </c:pt>
                <c:pt idx="227411">
                  <c:v>30636.22</c:v>
                </c:pt>
                <c:pt idx="227412">
                  <c:v>27264.46</c:v>
                </c:pt>
                <c:pt idx="227413">
                  <c:v>28213.08</c:v>
                </c:pt>
                <c:pt idx="227414">
                  <c:v>26836.75</c:v>
                </c:pt>
                <c:pt idx="227415">
                  <c:v>29398.560000000001</c:v>
                </c:pt>
                <c:pt idx="227416">
                  <c:v>28285.98</c:v>
                </c:pt>
                <c:pt idx="227417">
                  <c:v>27733.95</c:v>
                </c:pt>
                <c:pt idx="227418">
                  <c:v>32356.86</c:v>
                </c:pt>
                <c:pt idx="227419">
                  <c:v>34134.53</c:v>
                </c:pt>
                <c:pt idx="227420">
                  <c:v>31313.919999999998</c:v>
                </c:pt>
                <c:pt idx="227421">
                  <c:v>29817.18</c:v>
                </c:pt>
                <c:pt idx="227422">
                  <c:v>30141.4</c:v>
                </c:pt>
                <c:pt idx="227423">
                  <c:v>33002.15</c:v>
                </c:pt>
                <c:pt idx="227424">
                  <c:v>37541.93</c:v>
                </c:pt>
                <c:pt idx="227425">
                  <c:v>33231.26</c:v>
                </c:pt>
                <c:pt idx="227426">
                  <c:v>32823.18</c:v>
                </c:pt>
                <c:pt idx="227427">
                  <c:v>31879.99</c:v>
                </c:pt>
                <c:pt idx="227428">
                  <c:v>35885.18</c:v>
                </c:pt>
                <c:pt idx="227429">
                  <c:v>34783.24</c:v>
                </c:pt>
                <c:pt idx="227430">
                  <c:v>32461.25</c:v>
                </c:pt>
                <c:pt idx="227431">
                  <c:v>30127.14</c:v>
                </c:pt>
                <c:pt idx="227432">
                  <c:v>31128.400000000001</c:v>
                </c:pt>
                <c:pt idx="227433">
                  <c:v>32592.31</c:v>
                </c:pt>
                <c:pt idx="227434">
                  <c:v>28286.34</c:v>
                </c:pt>
                <c:pt idx="227435">
                  <c:v>29207.21</c:v>
                </c:pt>
                <c:pt idx="227436">
                  <c:v>29296.18</c:v>
                </c:pt>
                <c:pt idx="227437">
                  <c:v>32051.59</c:v>
                </c:pt>
                <c:pt idx="227438">
                  <c:v>31105.200000000001</c:v>
                </c:pt>
                <c:pt idx="227439">
                  <c:v>27506.27</c:v>
                </c:pt>
                <c:pt idx="227440">
                  <c:v>28764.29</c:v>
                </c:pt>
                <c:pt idx="227441">
                  <c:v>34825.51</c:v>
                </c:pt>
                <c:pt idx="227442">
                  <c:v>37203.4</c:v>
                </c:pt>
                <c:pt idx="227443">
                  <c:v>41680.07</c:v>
                </c:pt>
                <c:pt idx="227444">
                  <c:v>28318.9</c:v>
                </c:pt>
                <c:pt idx="227445">
                  <c:v>33654.639999999999</c:v>
                </c:pt>
                <c:pt idx="227446">
                  <c:v>34953.980000000003</c:v>
                </c:pt>
                <c:pt idx="227447">
                  <c:v>31050.78</c:v>
                </c:pt>
                <c:pt idx="227448">
                  <c:v>41947.79</c:v>
                </c:pt>
                <c:pt idx="227449">
                  <c:v>47149.760000000002</c:v>
                </c:pt>
                <c:pt idx="227450">
                  <c:v>30352.74</c:v>
                </c:pt>
                <c:pt idx="227451">
                  <c:v>20084.41</c:v>
                </c:pt>
                <c:pt idx="227452">
                  <c:v>29164.55</c:v>
                </c:pt>
                <c:pt idx="227453">
                  <c:v>26387.200000000001</c:v>
                </c:pt>
                <c:pt idx="227454">
                  <c:v>22851.74</c:v>
                </c:pt>
                <c:pt idx="227455">
                  <c:v>26525.85</c:v>
                </c:pt>
                <c:pt idx="227456">
                  <c:v>20000.21</c:v>
                </c:pt>
                <c:pt idx="227457">
                  <c:v>20267.82</c:v>
                </c:pt>
                <c:pt idx="227458">
                  <c:v>25171.24</c:v>
                </c:pt>
                <c:pt idx="227459">
                  <c:v>25249.83</c:v>
                </c:pt>
                <c:pt idx="227460">
                  <c:v>29213.83</c:v>
                </c:pt>
                <c:pt idx="227461">
                  <c:v>27281.5</c:v>
                </c:pt>
                <c:pt idx="227462">
                  <c:v>26642.67</c:v>
                </c:pt>
                <c:pt idx="227463">
                  <c:v>24690.29</c:v>
                </c:pt>
                <c:pt idx="227464">
                  <c:v>25186.639999999999</c:v>
                </c:pt>
                <c:pt idx="227465">
                  <c:v>24260.43</c:v>
                </c:pt>
                <c:pt idx="227466">
                  <c:v>26073.62</c:v>
                </c:pt>
                <c:pt idx="227467">
                  <c:v>26218.18</c:v>
                </c:pt>
                <c:pt idx="227468">
                  <c:v>23369.54</c:v>
                </c:pt>
                <c:pt idx="227469">
                  <c:v>26035.9</c:v>
                </c:pt>
                <c:pt idx="227470">
                  <c:v>27499.69</c:v>
                </c:pt>
                <c:pt idx="227471">
                  <c:v>23687.97</c:v>
                </c:pt>
                <c:pt idx="227472">
                  <c:v>22643.86</c:v>
                </c:pt>
                <c:pt idx="227473">
                  <c:v>22587.17</c:v>
                </c:pt>
                <c:pt idx="227474">
                  <c:v>21113.32</c:v>
                </c:pt>
                <c:pt idx="227475">
                  <c:v>24391.41</c:v>
                </c:pt>
                <c:pt idx="227476">
                  <c:v>25469.37</c:v>
                </c:pt>
                <c:pt idx="227477">
                  <c:v>27790.959999999999</c:v>
                </c:pt>
                <c:pt idx="227478">
                  <c:v>24940.04</c:v>
                </c:pt>
                <c:pt idx="227479">
                  <c:v>22844.62</c:v>
                </c:pt>
                <c:pt idx="227480">
                  <c:v>29166.59</c:v>
                </c:pt>
                <c:pt idx="227481">
                  <c:v>38335.97</c:v>
                </c:pt>
                <c:pt idx="227482">
                  <c:v>32743.39</c:v>
                </c:pt>
                <c:pt idx="227483">
                  <c:v>88624.51</c:v>
                </c:pt>
                <c:pt idx="227484">
                  <c:v>49203.46</c:v>
                </c:pt>
                <c:pt idx="227485">
                  <c:v>59880.32</c:v>
                </c:pt>
                <c:pt idx="227486">
                  <c:v>76099.53</c:v>
                </c:pt>
                <c:pt idx="227487">
                  <c:v>111686.77</c:v>
                </c:pt>
                <c:pt idx="227488">
                  <c:v>42486.82</c:v>
                </c:pt>
                <c:pt idx="227489">
                  <c:v>28742.34</c:v>
                </c:pt>
                <c:pt idx="227490">
                  <c:v>25615.55</c:v>
                </c:pt>
                <c:pt idx="227491">
                  <c:v>27350.17</c:v>
                </c:pt>
                <c:pt idx="227492">
                  <c:v>23883.95</c:v>
                </c:pt>
                <c:pt idx="227493">
                  <c:v>35371.550000000003</c:v>
                </c:pt>
                <c:pt idx="227494">
                  <c:v>36372.82</c:v>
                </c:pt>
                <c:pt idx="227495">
                  <c:v>36051.97</c:v>
                </c:pt>
                <c:pt idx="227496">
                  <c:v>35142.400000000001</c:v>
                </c:pt>
                <c:pt idx="227497">
                  <c:v>38543.67</c:v>
                </c:pt>
                <c:pt idx="227498">
                  <c:v>32568.57</c:v>
                </c:pt>
                <c:pt idx="227499">
                  <c:v>24010.1</c:v>
                </c:pt>
                <c:pt idx="227500">
                  <c:v>26387.52</c:v>
                </c:pt>
                <c:pt idx="227501">
                  <c:v>28142.41</c:v>
                </c:pt>
                <c:pt idx="227502">
                  <c:v>28570.23</c:v>
                </c:pt>
                <c:pt idx="227503">
                  <c:v>25197.42</c:v>
                </c:pt>
                <c:pt idx="227504">
                  <c:v>36051.370000000003</c:v>
                </c:pt>
                <c:pt idx="227505">
                  <c:v>23823.85</c:v>
                </c:pt>
                <c:pt idx="227506">
                  <c:v>19601.71</c:v>
                </c:pt>
                <c:pt idx="227507">
                  <c:v>18598.03</c:v>
                </c:pt>
                <c:pt idx="227508">
                  <c:v>22113.79</c:v>
                </c:pt>
                <c:pt idx="227509">
                  <c:v>17618.41</c:v>
                </c:pt>
                <c:pt idx="227510">
                  <c:v>20157.02</c:v>
                </c:pt>
                <c:pt idx="227511">
                  <c:v>19655.169999999998</c:v>
                </c:pt>
                <c:pt idx="227512">
                  <c:v>24877.13</c:v>
                </c:pt>
                <c:pt idx="227513">
                  <c:v>22120.639999999999</c:v>
                </c:pt>
                <c:pt idx="227514">
                  <c:v>21960.58</c:v>
                </c:pt>
                <c:pt idx="227515">
                  <c:v>23896.59</c:v>
                </c:pt>
                <c:pt idx="227516">
                  <c:v>20353.669999999998</c:v>
                </c:pt>
                <c:pt idx="227517">
                  <c:v>21338.57</c:v>
                </c:pt>
                <c:pt idx="227518">
                  <c:v>20696.96</c:v>
                </c:pt>
                <c:pt idx="227519">
                  <c:v>23788.91</c:v>
                </c:pt>
                <c:pt idx="227520">
                  <c:v>22054.7</c:v>
                </c:pt>
                <c:pt idx="227521">
                  <c:v>25733.27</c:v>
                </c:pt>
                <c:pt idx="227522">
                  <c:v>22691.43</c:v>
                </c:pt>
                <c:pt idx="227523">
                  <c:v>21574.2</c:v>
                </c:pt>
                <c:pt idx="227524">
                  <c:v>24512.09</c:v>
                </c:pt>
                <c:pt idx="227525">
                  <c:v>21885.14</c:v>
                </c:pt>
                <c:pt idx="227526">
                  <c:v>24193.67</c:v>
                </c:pt>
                <c:pt idx="227527">
                  <c:v>26131.78</c:v>
                </c:pt>
                <c:pt idx="227528">
                  <c:v>30469.09</c:v>
                </c:pt>
                <c:pt idx="227529">
                  <c:v>28300.36</c:v>
                </c:pt>
                <c:pt idx="227530">
                  <c:v>30444.21</c:v>
                </c:pt>
                <c:pt idx="227531">
                  <c:v>28225.86</c:v>
                </c:pt>
                <c:pt idx="227532">
                  <c:v>30660.959999999999</c:v>
                </c:pt>
                <c:pt idx="227533">
                  <c:v>36768.720000000001</c:v>
                </c:pt>
                <c:pt idx="227534">
                  <c:v>29654.01</c:v>
                </c:pt>
                <c:pt idx="227535">
                  <c:v>88529.67</c:v>
                </c:pt>
                <c:pt idx="227536">
                  <c:v>32849.25</c:v>
                </c:pt>
                <c:pt idx="227537">
                  <c:v>43144.94</c:v>
                </c:pt>
                <c:pt idx="227538">
                  <c:v>50909.31</c:v>
                </c:pt>
                <c:pt idx="227539">
                  <c:v>81843.070000000007</c:v>
                </c:pt>
                <c:pt idx="227540">
                  <c:v>44955.16</c:v>
                </c:pt>
                <c:pt idx="227541">
                  <c:v>27527.61</c:v>
                </c:pt>
                <c:pt idx="227542">
                  <c:v>20972.95</c:v>
                </c:pt>
                <c:pt idx="227543">
                  <c:v>22166.04</c:v>
                </c:pt>
                <c:pt idx="227544">
                  <c:v>19874.150000000001</c:v>
                </c:pt>
                <c:pt idx="227545">
                  <c:v>26007.62</c:v>
                </c:pt>
                <c:pt idx="227546">
                  <c:v>33975.39</c:v>
                </c:pt>
                <c:pt idx="227547">
                  <c:v>44446.47</c:v>
                </c:pt>
                <c:pt idx="227548">
                  <c:v>36140.400000000001</c:v>
                </c:pt>
                <c:pt idx="227549">
                  <c:v>31478.720000000001</c:v>
                </c:pt>
                <c:pt idx="227550">
                  <c:v>28224.78</c:v>
                </c:pt>
                <c:pt idx="227551">
                  <c:v>26702.2</c:v>
                </c:pt>
                <c:pt idx="227552">
                  <c:v>22451.9</c:v>
                </c:pt>
                <c:pt idx="227553">
                  <c:v>24608.79</c:v>
                </c:pt>
                <c:pt idx="227554">
                  <c:v>31767.03</c:v>
                </c:pt>
                <c:pt idx="227555">
                  <c:v>28512.86</c:v>
                </c:pt>
                <c:pt idx="227556">
                  <c:v>15359.56</c:v>
                </c:pt>
                <c:pt idx="227557">
                  <c:v>19577.52</c:v>
                </c:pt>
                <c:pt idx="227558">
                  <c:v>17908.2</c:v>
                </c:pt>
                <c:pt idx="227559">
                  <c:v>18933.36</c:v>
                </c:pt>
                <c:pt idx="227560">
                  <c:v>18442.43</c:v>
                </c:pt>
                <c:pt idx="227561">
                  <c:v>17046.060000000001</c:v>
                </c:pt>
                <c:pt idx="227562">
                  <c:v>19609.23</c:v>
                </c:pt>
                <c:pt idx="227563">
                  <c:v>24690.53</c:v>
                </c:pt>
                <c:pt idx="227564">
                  <c:v>23977.5</c:v>
                </c:pt>
                <c:pt idx="227565">
                  <c:v>19510.810000000001</c:v>
                </c:pt>
                <c:pt idx="227566">
                  <c:v>20202.310000000001</c:v>
                </c:pt>
                <c:pt idx="227567">
                  <c:v>20495.37</c:v>
                </c:pt>
                <c:pt idx="227568">
                  <c:v>19621.48</c:v>
                </c:pt>
                <c:pt idx="227569">
                  <c:v>20235.009999999998</c:v>
                </c:pt>
                <c:pt idx="227570">
                  <c:v>16371.91</c:v>
                </c:pt>
                <c:pt idx="227571">
                  <c:v>20889.740000000002</c:v>
                </c:pt>
                <c:pt idx="227572">
                  <c:v>21942.1</c:v>
                </c:pt>
                <c:pt idx="227573">
                  <c:v>20542.21</c:v>
                </c:pt>
                <c:pt idx="227574">
                  <c:v>26928.33</c:v>
                </c:pt>
                <c:pt idx="227575">
                  <c:v>22270.74</c:v>
                </c:pt>
                <c:pt idx="227576">
                  <c:v>19677.09</c:v>
                </c:pt>
                <c:pt idx="227577">
                  <c:v>18780.46</c:v>
                </c:pt>
                <c:pt idx="227578">
                  <c:v>21469.33</c:v>
                </c:pt>
                <c:pt idx="227579">
                  <c:v>24843.27</c:v>
                </c:pt>
                <c:pt idx="227580">
                  <c:v>26515.56</c:v>
                </c:pt>
                <c:pt idx="227581">
                  <c:v>24533.54</c:v>
                </c:pt>
                <c:pt idx="227582">
                  <c:v>23337.35</c:v>
                </c:pt>
                <c:pt idx="227583">
                  <c:v>22751.75</c:v>
                </c:pt>
                <c:pt idx="227584">
                  <c:v>3871.57</c:v>
                </c:pt>
                <c:pt idx="227585">
                  <c:v>6195.6</c:v>
                </c:pt>
                <c:pt idx="227586">
                  <c:v>5453.37</c:v>
                </c:pt>
                <c:pt idx="227587">
                  <c:v>3295.35</c:v>
                </c:pt>
                <c:pt idx="227588">
                  <c:v>6649.94</c:v>
                </c:pt>
                <c:pt idx="227589">
                  <c:v>4720.67</c:v>
                </c:pt>
                <c:pt idx="227590">
                  <c:v>5156.84</c:v>
                </c:pt>
                <c:pt idx="227591">
                  <c:v>5666.54</c:v>
                </c:pt>
                <c:pt idx="227592">
                  <c:v>6306.21</c:v>
                </c:pt>
                <c:pt idx="227593">
                  <c:v>5335.87</c:v>
                </c:pt>
                <c:pt idx="227594">
                  <c:v>4573.8999999999996</c:v>
                </c:pt>
                <c:pt idx="227595">
                  <c:v>3480.32</c:v>
                </c:pt>
                <c:pt idx="227596">
                  <c:v>5564.36</c:v>
                </c:pt>
                <c:pt idx="227597">
                  <c:v>7538.37</c:v>
                </c:pt>
                <c:pt idx="227598">
                  <c:v>6631.43</c:v>
                </c:pt>
                <c:pt idx="227599">
                  <c:v>6304.15</c:v>
                </c:pt>
                <c:pt idx="227600">
                  <c:v>7811.35</c:v>
                </c:pt>
                <c:pt idx="227601">
                  <c:v>5457.02</c:v>
                </c:pt>
                <c:pt idx="227602">
                  <c:v>5460.4</c:v>
                </c:pt>
                <c:pt idx="227603">
                  <c:v>5939.34</c:v>
                </c:pt>
                <c:pt idx="227604">
                  <c:v>8102.01</c:v>
                </c:pt>
                <c:pt idx="227605">
                  <c:v>7893.27</c:v>
                </c:pt>
                <c:pt idx="227606">
                  <c:v>7278.96</c:v>
                </c:pt>
                <c:pt idx="227607">
                  <c:v>8860</c:v>
                </c:pt>
                <c:pt idx="227608">
                  <c:v>5783.6</c:v>
                </c:pt>
                <c:pt idx="227609">
                  <c:v>4942.8599999999997</c:v>
                </c:pt>
                <c:pt idx="227610">
                  <c:v>6799.59</c:v>
                </c:pt>
                <c:pt idx="227611">
                  <c:v>7749.38</c:v>
                </c:pt>
                <c:pt idx="227612">
                  <c:v>4927.62</c:v>
                </c:pt>
                <c:pt idx="227613">
                  <c:v>5378.6</c:v>
                </c:pt>
                <c:pt idx="227614">
                  <c:v>3997.5</c:v>
                </c:pt>
                <c:pt idx="227615">
                  <c:v>5118.84</c:v>
                </c:pt>
                <c:pt idx="227616">
                  <c:v>7081.12</c:v>
                </c:pt>
                <c:pt idx="227617">
                  <c:v>4784.67</c:v>
                </c:pt>
                <c:pt idx="227618">
                  <c:v>5199.51</c:v>
                </c:pt>
                <c:pt idx="227619">
                  <c:v>5243.59</c:v>
                </c:pt>
                <c:pt idx="227620">
                  <c:v>4153.97</c:v>
                </c:pt>
                <c:pt idx="227621">
                  <c:v>3354</c:v>
                </c:pt>
                <c:pt idx="227622">
                  <c:v>5277.76</c:v>
                </c:pt>
                <c:pt idx="227623">
                  <c:v>3308.72</c:v>
                </c:pt>
                <c:pt idx="227624">
                  <c:v>3396.8</c:v>
                </c:pt>
                <c:pt idx="227625">
                  <c:v>3851.22</c:v>
                </c:pt>
                <c:pt idx="227626">
                  <c:v>19705.68</c:v>
                </c:pt>
                <c:pt idx="227627">
                  <c:v>6130.44</c:v>
                </c:pt>
                <c:pt idx="227628">
                  <c:v>9661.3799999999992</c:v>
                </c:pt>
                <c:pt idx="227629">
                  <c:v>11170.26</c:v>
                </c:pt>
                <c:pt idx="227630">
                  <c:v>33343.64</c:v>
                </c:pt>
                <c:pt idx="227631">
                  <c:v>5640.1</c:v>
                </c:pt>
                <c:pt idx="227632">
                  <c:v>3478.83</c:v>
                </c:pt>
                <c:pt idx="227633">
                  <c:v>1818.42</c:v>
                </c:pt>
                <c:pt idx="227634">
                  <c:v>2643.53</c:v>
                </c:pt>
                <c:pt idx="227635">
                  <c:v>2489.54</c:v>
                </c:pt>
                <c:pt idx="227636">
                  <c:v>1968.89</c:v>
                </c:pt>
                <c:pt idx="227637">
                  <c:v>2779.28</c:v>
                </c:pt>
                <c:pt idx="227638">
                  <c:v>2834.76</c:v>
                </c:pt>
                <c:pt idx="227639">
                  <c:v>3097.4</c:v>
                </c:pt>
                <c:pt idx="227640">
                  <c:v>3893.52</c:v>
                </c:pt>
                <c:pt idx="227641">
                  <c:v>2928.44</c:v>
                </c:pt>
                <c:pt idx="227642">
                  <c:v>3637.46</c:v>
                </c:pt>
                <c:pt idx="227643">
                  <c:v>3746.25</c:v>
                </c:pt>
                <c:pt idx="227644">
                  <c:v>5094.43</c:v>
                </c:pt>
                <c:pt idx="227645">
                  <c:v>3259.95</c:v>
                </c:pt>
                <c:pt idx="227646">
                  <c:v>3451.8</c:v>
                </c:pt>
                <c:pt idx="227647">
                  <c:v>3118.53</c:v>
                </c:pt>
                <c:pt idx="227648">
                  <c:v>2932.92</c:v>
                </c:pt>
                <c:pt idx="227649">
                  <c:v>5082.8999999999996</c:v>
                </c:pt>
                <c:pt idx="227650">
                  <c:v>5280.6</c:v>
                </c:pt>
                <c:pt idx="227651">
                  <c:v>4403.04</c:v>
                </c:pt>
                <c:pt idx="227652">
                  <c:v>4275.67</c:v>
                </c:pt>
                <c:pt idx="227653">
                  <c:v>4210.32</c:v>
                </c:pt>
                <c:pt idx="227654">
                  <c:v>4245.5600000000004</c:v>
                </c:pt>
                <c:pt idx="227655">
                  <c:v>5069.1499999999996</c:v>
                </c:pt>
                <c:pt idx="227656">
                  <c:v>6841.48</c:v>
                </c:pt>
                <c:pt idx="227657">
                  <c:v>5269.68</c:v>
                </c:pt>
                <c:pt idx="227658">
                  <c:v>5439.99</c:v>
                </c:pt>
                <c:pt idx="227659">
                  <c:v>4512.79</c:v>
                </c:pt>
                <c:pt idx="227660">
                  <c:v>4891.59</c:v>
                </c:pt>
                <c:pt idx="227661">
                  <c:v>3862.06</c:v>
                </c:pt>
                <c:pt idx="227662">
                  <c:v>5436.5</c:v>
                </c:pt>
                <c:pt idx="227663">
                  <c:v>5515.99</c:v>
                </c:pt>
                <c:pt idx="227664">
                  <c:v>7809.12</c:v>
                </c:pt>
                <c:pt idx="227665">
                  <c:v>4477.7</c:v>
                </c:pt>
                <c:pt idx="227666">
                  <c:v>3849.38</c:v>
                </c:pt>
                <c:pt idx="227667">
                  <c:v>3307.67</c:v>
                </c:pt>
                <c:pt idx="227668">
                  <c:v>5226.74</c:v>
                </c:pt>
                <c:pt idx="227669">
                  <c:v>2392.61</c:v>
                </c:pt>
                <c:pt idx="227670">
                  <c:v>3292.66</c:v>
                </c:pt>
                <c:pt idx="227671">
                  <c:v>2847.85</c:v>
                </c:pt>
                <c:pt idx="227672">
                  <c:v>3358.63</c:v>
                </c:pt>
                <c:pt idx="227673">
                  <c:v>4832.25</c:v>
                </c:pt>
                <c:pt idx="227674">
                  <c:v>4163.8599999999997</c:v>
                </c:pt>
                <c:pt idx="227675">
                  <c:v>2629.74</c:v>
                </c:pt>
                <c:pt idx="227676">
                  <c:v>3182.87</c:v>
                </c:pt>
                <c:pt idx="227677">
                  <c:v>3661.21</c:v>
                </c:pt>
                <c:pt idx="227678">
                  <c:v>14741.87</c:v>
                </c:pt>
                <c:pt idx="227679">
                  <c:v>3816.43</c:v>
                </c:pt>
                <c:pt idx="227680">
                  <c:v>5220.16</c:v>
                </c:pt>
                <c:pt idx="227681">
                  <c:v>8774.08</c:v>
                </c:pt>
                <c:pt idx="227682">
                  <c:v>15766.69</c:v>
                </c:pt>
                <c:pt idx="227683">
                  <c:v>6238.35</c:v>
                </c:pt>
                <c:pt idx="227684">
                  <c:v>2773.73</c:v>
                </c:pt>
                <c:pt idx="227685">
                  <c:v>1580.63</c:v>
                </c:pt>
                <c:pt idx="227686">
                  <c:v>1427.74</c:v>
                </c:pt>
                <c:pt idx="227687">
                  <c:v>2090.33</c:v>
                </c:pt>
                <c:pt idx="227688">
                  <c:v>3448.06</c:v>
                </c:pt>
                <c:pt idx="227689">
                  <c:v>2945.54</c:v>
                </c:pt>
                <c:pt idx="227690">
                  <c:v>3555.59</c:v>
                </c:pt>
                <c:pt idx="227691">
                  <c:v>3593</c:v>
                </c:pt>
                <c:pt idx="227692">
                  <c:v>1764.32</c:v>
                </c:pt>
                <c:pt idx="227693">
                  <c:v>2548.42</c:v>
                </c:pt>
                <c:pt idx="227694">
                  <c:v>2749.18</c:v>
                </c:pt>
                <c:pt idx="227695">
                  <c:v>1029.57</c:v>
                </c:pt>
                <c:pt idx="227696">
                  <c:v>2840.56</c:v>
                </c:pt>
                <c:pt idx="227697">
                  <c:v>3108.66</c:v>
                </c:pt>
                <c:pt idx="227698">
                  <c:v>2525.38</c:v>
                </c:pt>
                <c:pt idx="227699">
                  <c:v>1941.54</c:v>
                </c:pt>
                <c:pt idx="227700">
                  <c:v>3362.09</c:v>
                </c:pt>
                <c:pt idx="227701">
                  <c:v>2757.62</c:v>
                </c:pt>
                <c:pt idx="227702">
                  <c:v>5881.1</c:v>
                </c:pt>
                <c:pt idx="227703">
                  <c:v>4105.9799999999996</c:v>
                </c:pt>
                <c:pt idx="227704">
                  <c:v>2706.62</c:v>
                </c:pt>
                <c:pt idx="227705">
                  <c:v>2829.15</c:v>
                </c:pt>
                <c:pt idx="227706">
                  <c:v>3625.19</c:v>
                </c:pt>
                <c:pt idx="227707">
                  <c:v>3731.74</c:v>
                </c:pt>
                <c:pt idx="227708">
                  <c:v>4662.05</c:v>
                </c:pt>
                <c:pt idx="227709">
                  <c:v>4283.42</c:v>
                </c:pt>
                <c:pt idx="227710">
                  <c:v>3557.26</c:v>
                </c:pt>
                <c:pt idx="227711">
                  <c:v>4157.12</c:v>
                </c:pt>
                <c:pt idx="227712">
                  <c:v>5002.4799999999996</c:v>
                </c:pt>
                <c:pt idx="227713">
                  <c:v>5643.74</c:v>
                </c:pt>
                <c:pt idx="227714">
                  <c:v>4765.03</c:v>
                </c:pt>
                <c:pt idx="227715">
                  <c:v>5340.67</c:v>
                </c:pt>
                <c:pt idx="227716">
                  <c:v>4873.3900000000003</c:v>
                </c:pt>
                <c:pt idx="227717">
                  <c:v>3471.41</c:v>
                </c:pt>
                <c:pt idx="227718">
                  <c:v>4099.3500000000004</c:v>
                </c:pt>
                <c:pt idx="227719">
                  <c:v>5288.61</c:v>
                </c:pt>
                <c:pt idx="227720">
                  <c:v>2043.35</c:v>
                </c:pt>
                <c:pt idx="227721">
                  <c:v>2110.09</c:v>
                </c:pt>
                <c:pt idx="227722">
                  <c:v>2824.73</c:v>
                </c:pt>
                <c:pt idx="227723">
                  <c:v>3150.4</c:v>
                </c:pt>
                <c:pt idx="227724">
                  <c:v>5385.46</c:v>
                </c:pt>
                <c:pt idx="227725">
                  <c:v>3009.26</c:v>
                </c:pt>
                <c:pt idx="227726">
                  <c:v>3061.18</c:v>
                </c:pt>
                <c:pt idx="227727">
                  <c:v>21877.81</c:v>
                </c:pt>
                <c:pt idx="227728">
                  <c:v>24417.37</c:v>
                </c:pt>
                <c:pt idx="227729">
                  <c:v>28713.759999999998</c:v>
                </c:pt>
                <c:pt idx="227730">
                  <c:v>17745.11</c:v>
                </c:pt>
                <c:pt idx="227731">
                  <c:v>19624.849999999999</c:v>
                </c:pt>
                <c:pt idx="227732">
                  <c:v>22895.88</c:v>
                </c:pt>
                <c:pt idx="227733">
                  <c:v>22583.45</c:v>
                </c:pt>
                <c:pt idx="227734">
                  <c:v>25536.82</c:v>
                </c:pt>
                <c:pt idx="227735">
                  <c:v>40980.269999999997</c:v>
                </c:pt>
                <c:pt idx="227736">
                  <c:v>32118.15</c:v>
                </c:pt>
                <c:pt idx="227737">
                  <c:v>21913.54</c:v>
                </c:pt>
                <c:pt idx="227738">
                  <c:v>21779.19</c:v>
                </c:pt>
                <c:pt idx="227739">
                  <c:v>20614.099999999999</c:v>
                </c:pt>
                <c:pt idx="227740">
                  <c:v>25777.35</c:v>
                </c:pt>
                <c:pt idx="227741">
                  <c:v>21003.51</c:v>
                </c:pt>
                <c:pt idx="227742">
                  <c:v>24018.98</c:v>
                </c:pt>
                <c:pt idx="227743">
                  <c:v>34722.089999999997</c:v>
                </c:pt>
                <c:pt idx="227744">
                  <c:v>37768.31</c:v>
                </c:pt>
                <c:pt idx="227745">
                  <c:v>28824.18</c:v>
                </c:pt>
                <c:pt idx="227746">
                  <c:v>29611.13</c:v>
                </c:pt>
                <c:pt idx="227747">
                  <c:v>39344.74</c:v>
                </c:pt>
                <c:pt idx="227748">
                  <c:v>39926.39</c:v>
                </c:pt>
                <c:pt idx="227749">
                  <c:v>42355.06</c:v>
                </c:pt>
                <c:pt idx="227750">
                  <c:v>27959.79</c:v>
                </c:pt>
                <c:pt idx="227751">
                  <c:v>24132</c:v>
                </c:pt>
                <c:pt idx="227752">
                  <c:v>27833.42</c:v>
                </c:pt>
                <c:pt idx="227753">
                  <c:v>27984.71</c:v>
                </c:pt>
                <c:pt idx="227754">
                  <c:v>25741.9</c:v>
                </c:pt>
                <c:pt idx="227755">
                  <c:v>26640.84</c:v>
                </c:pt>
                <c:pt idx="227756">
                  <c:v>24198.74</c:v>
                </c:pt>
                <c:pt idx="227757">
                  <c:v>21997.279999999999</c:v>
                </c:pt>
                <c:pt idx="227758">
                  <c:v>21402.16</c:v>
                </c:pt>
                <c:pt idx="227759">
                  <c:v>19794.740000000002</c:v>
                </c:pt>
                <c:pt idx="227760">
                  <c:v>16906.5</c:v>
                </c:pt>
                <c:pt idx="227761">
                  <c:v>20948.57</c:v>
                </c:pt>
                <c:pt idx="227762">
                  <c:v>18994.13</c:v>
                </c:pt>
                <c:pt idx="227763">
                  <c:v>20568.22</c:v>
                </c:pt>
                <c:pt idx="227764">
                  <c:v>19878.47</c:v>
                </c:pt>
                <c:pt idx="227765">
                  <c:v>20323.38</c:v>
                </c:pt>
                <c:pt idx="227766">
                  <c:v>20782.43</c:v>
                </c:pt>
                <c:pt idx="227767">
                  <c:v>26005.95</c:v>
                </c:pt>
                <c:pt idx="227768">
                  <c:v>32397.46</c:v>
                </c:pt>
                <c:pt idx="227769">
                  <c:v>82849.149999999994</c:v>
                </c:pt>
                <c:pt idx="227770">
                  <c:v>57964.05</c:v>
                </c:pt>
                <c:pt idx="227771">
                  <c:v>65998.850000000006</c:v>
                </c:pt>
                <c:pt idx="227772">
                  <c:v>86433.76</c:v>
                </c:pt>
                <c:pt idx="227773">
                  <c:v>146200.56</c:v>
                </c:pt>
                <c:pt idx="227774">
                  <c:v>22072.38</c:v>
                </c:pt>
                <c:pt idx="227775">
                  <c:v>15361.19</c:v>
                </c:pt>
                <c:pt idx="227776">
                  <c:v>15728.09</c:v>
                </c:pt>
                <c:pt idx="227777">
                  <c:v>17702.61</c:v>
                </c:pt>
                <c:pt idx="227778">
                  <c:v>15901.36</c:v>
                </c:pt>
                <c:pt idx="227779">
                  <c:v>17276.59</c:v>
                </c:pt>
                <c:pt idx="227780">
                  <c:v>20622.7</c:v>
                </c:pt>
                <c:pt idx="227781">
                  <c:v>22545.06</c:v>
                </c:pt>
                <c:pt idx="227782">
                  <c:v>23512.55</c:v>
                </c:pt>
                <c:pt idx="227783">
                  <c:v>21039.360000000001</c:v>
                </c:pt>
                <c:pt idx="227784">
                  <c:v>18699.39</c:v>
                </c:pt>
                <c:pt idx="227785">
                  <c:v>18557.59</c:v>
                </c:pt>
                <c:pt idx="227786">
                  <c:v>18231.490000000002</c:v>
                </c:pt>
                <c:pt idx="227787">
                  <c:v>18859.919999999998</c:v>
                </c:pt>
                <c:pt idx="227788">
                  <c:v>17842.07</c:v>
                </c:pt>
                <c:pt idx="227789">
                  <c:v>22065.84</c:v>
                </c:pt>
                <c:pt idx="227790">
                  <c:v>33191.25</c:v>
                </c:pt>
                <c:pt idx="227791">
                  <c:v>25087.48</c:v>
                </c:pt>
                <c:pt idx="227792">
                  <c:v>22374.6</c:v>
                </c:pt>
                <c:pt idx="227793">
                  <c:v>22104.71</c:v>
                </c:pt>
                <c:pt idx="227794">
                  <c:v>19494.71</c:v>
                </c:pt>
                <c:pt idx="227795">
                  <c:v>24363.919999999998</c:v>
                </c:pt>
                <c:pt idx="227796">
                  <c:v>43996.4</c:v>
                </c:pt>
                <c:pt idx="227797">
                  <c:v>27135.59</c:v>
                </c:pt>
                <c:pt idx="227798">
                  <c:v>25289.82</c:v>
                </c:pt>
                <c:pt idx="227799">
                  <c:v>29447.42</c:v>
                </c:pt>
                <c:pt idx="227800">
                  <c:v>32685.87</c:v>
                </c:pt>
                <c:pt idx="227801">
                  <c:v>38114.879999999997</c:v>
                </c:pt>
                <c:pt idx="227802">
                  <c:v>30974.11</c:v>
                </c:pt>
                <c:pt idx="227803">
                  <c:v>28245.17</c:v>
                </c:pt>
                <c:pt idx="227804">
                  <c:v>25547.18</c:v>
                </c:pt>
                <c:pt idx="227805">
                  <c:v>27097.02</c:v>
                </c:pt>
                <c:pt idx="227806">
                  <c:v>23812.49</c:v>
                </c:pt>
                <c:pt idx="227807">
                  <c:v>25432.37</c:v>
                </c:pt>
                <c:pt idx="227808">
                  <c:v>21918.35</c:v>
                </c:pt>
                <c:pt idx="227809">
                  <c:v>19934.12</c:v>
                </c:pt>
                <c:pt idx="227810">
                  <c:v>22327.67</c:v>
                </c:pt>
                <c:pt idx="227811">
                  <c:v>15453.34</c:v>
                </c:pt>
                <c:pt idx="227812">
                  <c:v>15504.41</c:v>
                </c:pt>
                <c:pt idx="227813">
                  <c:v>18206.27</c:v>
                </c:pt>
                <c:pt idx="227814">
                  <c:v>19452.77</c:v>
                </c:pt>
                <c:pt idx="227815">
                  <c:v>22093.77</c:v>
                </c:pt>
                <c:pt idx="227816">
                  <c:v>31545.3</c:v>
                </c:pt>
                <c:pt idx="227817">
                  <c:v>27454.080000000002</c:v>
                </c:pt>
                <c:pt idx="227818">
                  <c:v>31871.5</c:v>
                </c:pt>
                <c:pt idx="227819">
                  <c:v>37969.43</c:v>
                </c:pt>
                <c:pt idx="227820">
                  <c:v>32926.03</c:v>
                </c:pt>
                <c:pt idx="227821">
                  <c:v>79878.880000000005</c:v>
                </c:pt>
                <c:pt idx="227822">
                  <c:v>47965.95</c:v>
                </c:pt>
                <c:pt idx="227823">
                  <c:v>57474.3</c:v>
                </c:pt>
                <c:pt idx="227824">
                  <c:v>82708.17</c:v>
                </c:pt>
                <c:pt idx="227825">
                  <c:v>119343.44</c:v>
                </c:pt>
                <c:pt idx="227826">
                  <c:v>35740.43</c:v>
                </c:pt>
                <c:pt idx="227827">
                  <c:v>15836.42</c:v>
                </c:pt>
                <c:pt idx="227828">
                  <c:v>12487.23</c:v>
                </c:pt>
                <c:pt idx="227829">
                  <c:v>14863.25</c:v>
                </c:pt>
                <c:pt idx="227830">
                  <c:v>12990.37</c:v>
                </c:pt>
                <c:pt idx="227831">
                  <c:v>16541.22</c:v>
                </c:pt>
                <c:pt idx="227832">
                  <c:v>21633.07</c:v>
                </c:pt>
                <c:pt idx="227833">
                  <c:v>20895.68</c:v>
                </c:pt>
                <c:pt idx="227834">
                  <c:v>25785.11</c:v>
                </c:pt>
                <c:pt idx="227835">
                  <c:v>17610.71</c:v>
                </c:pt>
                <c:pt idx="227836">
                  <c:v>18084.7</c:v>
                </c:pt>
                <c:pt idx="227837">
                  <c:v>24181.119999999999</c:v>
                </c:pt>
                <c:pt idx="227838">
                  <c:v>26446.84</c:v>
                </c:pt>
                <c:pt idx="227839">
                  <c:v>24924.67</c:v>
                </c:pt>
                <c:pt idx="227840">
                  <c:v>37351.599999999999</c:v>
                </c:pt>
                <c:pt idx="227841">
                  <c:v>31590.080000000002</c:v>
                </c:pt>
                <c:pt idx="227842">
                  <c:v>21666.53</c:v>
                </c:pt>
                <c:pt idx="227843">
                  <c:v>18255.27</c:v>
                </c:pt>
                <c:pt idx="227844">
                  <c:v>18961.14</c:v>
                </c:pt>
                <c:pt idx="227845">
                  <c:v>20890.57</c:v>
                </c:pt>
                <c:pt idx="227846">
                  <c:v>21143.14</c:v>
                </c:pt>
                <c:pt idx="227847">
                  <c:v>30612.44</c:v>
                </c:pt>
                <c:pt idx="227848">
                  <c:v>37356.160000000003</c:v>
                </c:pt>
                <c:pt idx="227849">
                  <c:v>26136.51</c:v>
                </c:pt>
                <c:pt idx="227850">
                  <c:v>33009.86</c:v>
                </c:pt>
                <c:pt idx="227851">
                  <c:v>42648.68</c:v>
                </c:pt>
                <c:pt idx="227852">
                  <c:v>35613.24</c:v>
                </c:pt>
                <c:pt idx="227853">
                  <c:v>37757.129999999997</c:v>
                </c:pt>
                <c:pt idx="227854">
                  <c:v>26550.73</c:v>
                </c:pt>
                <c:pt idx="227855">
                  <c:v>25099.06</c:v>
                </c:pt>
                <c:pt idx="227856">
                  <c:v>22935.97</c:v>
                </c:pt>
                <c:pt idx="227857">
                  <c:v>24141.01</c:v>
                </c:pt>
                <c:pt idx="227858">
                  <c:v>24453.279999999999</c:v>
                </c:pt>
                <c:pt idx="227859">
                  <c:v>23170.09</c:v>
                </c:pt>
                <c:pt idx="227860">
                  <c:v>22442.94</c:v>
                </c:pt>
                <c:pt idx="227861">
                  <c:v>21336.07</c:v>
                </c:pt>
                <c:pt idx="227862">
                  <c:v>22302.49</c:v>
                </c:pt>
                <c:pt idx="227863">
                  <c:v>17206.91</c:v>
                </c:pt>
                <c:pt idx="227864">
                  <c:v>24491.21</c:v>
                </c:pt>
                <c:pt idx="227865">
                  <c:v>23130.57</c:v>
                </c:pt>
                <c:pt idx="227866">
                  <c:v>25764.69</c:v>
                </c:pt>
                <c:pt idx="227867">
                  <c:v>27129.99</c:v>
                </c:pt>
                <c:pt idx="227868">
                  <c:v>21570.92</c:v>
                </c:pt>
                <c:pt idx="227869">
                  <c:v>21461.95</c:v>
                </c:pt>
                <c:pt idx="227870">
                  <c:v>53635.06</c:v>
                </c:pt>
                <c:pt idx="227871">
                  <c:v>50808.32</c:v>
                </c:pt>
                <c:pt idx="227872">
                  <c:v>49923.48</c:v>
                </c:pt>
                <c:pt idx="227873">
                  <c:v>45034.49</c:v>
                </c:pt>
                <c:pt idx="227874">
                  <c:v>56223.25</c:v>
                </c:pt>
                <c:pt idx="227875">
                  <c:v>48676.68</c:v>
                </c:pt>
                <c:pt idx="227876">
                  <c:v>46799.79</c:v>
                </c:pt>
                <c:pt idx="227877">
                  <c:v>47941.69</c:v>
                </c:pt>
                <c:pt idx="227878">
                  <c:v>51827.14</c:v>
                </c:pt>
                <c:pt idx="227879">
                  <c:v>45284.71</c:v>
                </c:pt>
                <c:pt idx="227880">
                  <c:v>45465.47</c:v>
                </c:pt>
                <c:pt idx="227881">
                  <c:v>46318.54</c:v>
                </c:pt>
                <c:pt idx="227882">
                  <c:v>47992.39</c:v>
                </c:pt>
                <c:pt idx="227883">
                  <c:v>48043.33</c:v>
                </c:pt>
                <c:pt idx="227884">
                  <c:v>47647.1</c:v>
                </c:pt>
                <c:pt idx="227885">
                  <c:v>45343.95</c:v>
                </c:pt>
                <c:pt idx="227886">
                  <c:v>47690.28</c:v>
                </c:pt>
                <c:pt idx="227887">
                  <c:v>49601.599999999999</c:v>
                </c:pt>
                <c:pt idx="227888">
                  <c:v>46747.82</c:v>
                </c:pt>
                <c:pt idx="227889">
                  <c:v>47324.63</c:v>
                </c:pt>
                <c:pt idx="227890">
                  <c:v>47727.18</c:v>
                </c:pt>
                <c:pt idx="227891">
                  <c:v>50186.19</c:v>
                </c:pt>
                <c:pt idx="227892">
                  <c:v>49379.08</c:v>
                </c:pt>
                <c:pt idx="227893">
                  <c:v>47088.88</c:v>
                </c:pt>
                <c:pt idx="227894">
                  <c:v>46377.5</c:v>
                </c:pt>
                <c:pt idx="227895">
                  <c:v>49595.63</c:v>
                </c:pt>
                <c:pt idx="227896">
                  <c:v>51454.74</c:v>
                </c:pt>
                <c:pt idx="227897">
                  <c:v>49186.01</c:v>
                </c:pt>
                <c:pt idx="227898">
                  <c:v>50717.96</c:v>
                </c:pt>
                <c:pt idx="227899">
                  <c:v>47440.04</c:v>
                </c:pt>
                <c:pt idx="227900">
                  <c:v>51381.96</c:v>
                </c:pt>
                <c:pt idx="227901">
                  <c:v>51568.36</c:v>
                </c:pt>
                <c:pt idx="227902">
                  <c:v>49837.83</c:v>
                </c:pt>
                <c:pt idx="227903">
                  <c:v>46952.31</c:v>
                </c:pt>
                <c:pt idx="227904">
                  <c:v>47587.95</c:v>
                </c:pt>
                <c:pt idx="227905">
                  <c:v>52106.45</c:v>
                </c:pt>
                <c:pt idx="227906">
                  <c:v>48608.37</c:v>
                </c:pt>
                <c:pt idx="227907">
                  <c:v>50512.51</c:v>
                </c:pt>
                <c:pt idx="227908">
                  <c:v>47710.239999999998</c:v>
                </c:pt>
                <c:pt idx="227909">
                  <c:v>51752.61</c:v>
                </c:pt>
                <c:pt idx="227910">
                  <c:v>49122.03</c:v>
                </c:pt>
                <c:pt idx="227911">
                  <c:v>47423.14</c:v>
                </c:pt>
                <c:pt idx="227912">
                  <c:v>47197.1</c:v>
                </c:pt>
                <c:pt idx="227913">
                  <c:v>50276.54</c:v>
                </c:pt>
                <c:pt idx="227914">
                  <c:v>51521.14</c:v>
                </c:pt>
                <c:pt idx="227915">
                  <c:v>53288.62</c:v>
                </c:pt>
                <c:pt idx="227916">
                  <c:v>64666.25</c:v>
                </c:pt>
                <c:pt idx="227917">
                  <c:v>41743.550000000003</c:v>
                </c:pt>
                <c:pt idx="227918">
                  <c:v>44730.49</c:v>
                </c:pt>
                <c:pt idx="227919">
                  <c:v>45445.62</c:v>
                </c:pt>
                <c:pt idx="227920">
                  <c:v>44115.22</c:v>
                </c:pt>
                <c:pt idx="227921">
                  <c:v>46256.76</c:v>
                </c:pt>
                <c:pt idx="227922">
                  <c:v>48088.82</c:v>
                </c:pt>
                <c:pt idx="227923">
                  <c:v>48598.67</c:v>
                </c:pt>
                <c:pt idx="227924">
                  <c:v>47940</c:v>
                </c:pt>
                <c:pt idx="227925">
                  <c:v>45311.78</c:v>
                </c:pt>
                <c:pt idx="227926">
                  <c:v>51843.54</c:v>
                </c:pt>
                <c:pt idx="227927">
                  <c:v>45785.41</c:v>
                </c:pt>
                <c:pt idx="227928">
                  <c:v>46913.37</c:v>
                </c:pt>
                <c:pt idx="227929">
                  <c:v>46518.15</c:v>
                </c:pt>
                <c:pt idx="227930">
                  <c:v>45649.71</c:v>
                </c:pt>
                <c:pt idx="227931">
                  <c:v>49448.84</c:v>
                </c:pt>
                <c:pt idx="227932">
                  <c:v>44090.52</c:v>
                </c:pt>
                <c:pt idx="227933">
                  <c:v>46622.94</c:v>
                </c:pt>
                <c:pt idx="227934">
                  <c:v>43240.66</c:v>
                </c:pt>
                <c:pt idx="227935">
                  <c:v>49471.07</c:v>
                </c:pt>
                <c:pt idx="227936">
                  <c:v>44799.61</c:v>
                </c:pt>
                <c:pt idx="227937">
                  <c:v>45978.42</c:v>
                </c:pt>
                <c:pt idx="227938">
                  <c:v>47559.06</c:v>
                </c:pt>
                <c:pt idx="227939">
                  <c:v>51023.41</c:v>
                </c:pt>
                <c:pt idx="227940">
                  <c:v>48906.31</c:v>
                </c:pt>
                <c:pt idx="227941">
                  <c:v>50028.03</c:v>
                </c:pt>
                <c:pt idx="227942">
                  <c:v>46613.27</c:v>
                </c:pt>
                <c:pt idx="227943">
                  <c:v>51277.98</c:v>
                </c:pt>
                <c:pt idx="227944">
                  <c:v>49644.86</c:v>
                </c:pt>
                <c:pt idx="227945">
                  <c:v>47288.02</c:v>
                </c:pt>
                <c:pt idx="227946">
                  <c:v>46652.53</c:v>
                </c:pt>
                <c:pt idx="227947">
                  <c:v>48306.75</c:v>
                </c:pt>
                <c:pt idx="227948">
                  <c:v>48490.68</c:v>
                </c:pt>
                <c:pt idx="227949">
                  <c:v>49274.29</c:v>
                </c:pt>
                <c:pt idx="227950">
                  <c:v>50688.17</c:v>
                </c:pt>
                <c:pt idx="227951">
                  <c:v>51059.74</c:v>
                </c:pt>
                <c:pt idx="227952">
                  <c:v>42815.25</c:v>
                </c:pt>
                <c:pt idx="227953">
                  <c:v>55556.09</c:v>
                </c:pt>
                <c:pt idx="227954">
                  <c:v>48534.49</c:v>
                </c:pt>
                <c:pt idx="227955">
                  <c:v>47265.5</c:v>
                </c:pt>
                <c:pt idx="227956">
                  <c:v>49510.96</c:v>
                </c:pt>
                <c:pt idx="227957">
                  <c:v>53472.19</c:v>
                </c:pt>
                <c:pt idx="227958">
                  <c:v>50645.93</c:v>
                </c:pt>
                <c:pt idx="227959">
                  <c:v>48770.61</c:v>
                </c:pt>
                <c:pt idx="227960">
                  <c:v>52375.45</c:v>
                </c:pt>
                <c:pt idx="227961">
                  <c:v>51043.1</c:v>
                </c:pt>
                <c:pt idx="227962">
                  <c:v>50540.08</c:v>
                </c:pt>
                <c:pt idx="227963">
                  <c:v>48067.29</c:v>
                </c:pt>
                <c:pt idx="227964">
                  <c:v>46772.93</c:v>
                </c:pt>
                <c:pt idx="227965">
                  <c:v>50547.95</c:v>
                </c:pt>
                <c:pt idx="227966">
                  <c:v>51552.7</c:v>
                </c:pt>
                <c:pt idx="227967">
                  <c:v>51815.65</c:v>
                </c:pt>
                <c:pt idx="227968">
                  <c:v>62240.62</c:v>
                </c:pt>
                <c:pt idx="227969">
                  <c:v>43650.51</c:v>
                </c:pt>
                <c:pt idx="227970">
                  <c:v>47375.35</c:v>
                </c:pt>
                <c:pt idx="227971">
                  <c:v>43491.7</c:v>
                </c:pt>
                <c:pt idx="227972">
                  <c:v>45734.29</c:v>
                </c:pt>
                <c:pt idx="227973">
                  <c:v>42884.2</c:v>
                </c:pt>
                <c:pt idx="227974">
                  <c:v>47157.32</c:v>
                </c:pt>
                <c:pt idx="227975">
                  <c:v>49996.83</c:v>
                </c:pt>
                <c:pt idx="227976">
                  <c:v>45539.519999999997</c:v>
                </c:pt>
                <c:pt idx="227977">
                  <c:v>50050.47</c:v>
                </c:pt>
                <c:pt idx="227978">
                  <c:v>48391.98</c:v>
                </c:pt>
                <c:pt idx="227979">
                  <c:v>50401.87</c:v>
                </c:pt>
                <c:pt idx="227980">
                  <c:v>46848.800000000003</c:v>
                </c:pt>
                <c:pt idx="227981">
                  <c:v>49015.92</c:v>
                </c:pt>
                <c:pt idx="227982">
                  <c:v>49531.37</c:v>
                </c:pt>
                <c:pt idx="227983">
                  <c:v>52929.64</c:v>
                </c:pt>
                <c:pt idx="227984">
                  <c:v>46258.15</c:v>
                </c:pt>
                <c:pt idx="227985">
                  <c:v>48843.79</c:v>
                </c:pt>
                <c:pt idx="227986">
                  <c:v>48582.49</c:v>
                </c:pt>
                <c:pt idx="227987">
                  <c:v>52093.84</c:v>
                </c:pt>
                <c:pt idx="227988">
                  <c:v>47579.05</c:v>
                </c:pt>
                <c:pt idx="227989">
                  <c:v>44876.74</c:v>
                </c:pt>
                <c:pt idx="227990">
                  <c:v>48467.9</c:v>
                </c:pt>
                <c:pt idx="227991">
                  <c:v>49771.79</c:v>
                </c:pt>
                <c:pt idx="227992">
                  <c:v>51967.87</c:v>
                </c:pt>
                <c:pt idx="227993">
                  <c:v>49160.28</c:v>
                </c:pt>
                <c:pt idx="227994">
                  <c:v>46827.62</c:v>
                </c:pt>
                <c:pt idx="227995">
                  <c:v>51664.23</c:v>
                </c:pt>
                <c:pt idx="227996">
                  <c:v>53474.15</c:v>
                </c:pt>
                <c:pt idx="227997">
                  <c:v>50389.45</c:v>
                </c:pt>
                <c:pt idx="227998">
                  <c:v>51315.35</c:v>
                </c:pt>
                <c:pt idx="227999">
                  <c:v>49503.4</c:v>
                </c:pt>
                <c:pt idx="228000">
                  <c:v>53370.559999999998</c:v>
                </c:pt>
                <c:pt idx="228001">
                  <c:v>51258.37</c:v>
                </c:pt>
                <c:pt idx="228002">
                  <c:v>52204.61</c:v>
                </c:pt>
                <c:pt idx="228003">
                  <c:v>50198.55</c:v>
                </c:pt>
                <c:pt idx="228004">
                  <c:v>51529.17</c:v>
                </c:pt>
                <c:pt idx="228005">
                  <c:v>54698.34</c:v>
                </c:pt>
                <c:pt idx="228006">
                  <c:v>53136.13</c:v>
                </c:pt>
                <c:pt idx="228007">
                  <c:v>50461.96</c:v>
                </c:pt>
                <c:pt idx="228008">
                  <c:v>52439.85</c:v>
                </c:pt>
                <c:pt idx="228009">
                  <c:v>55429.17</c:v>
                </c:pt>
                <c:pt idx="228010">
                  <c:v>55347.99</c:v>
                </c:pt>
                <c:pt idx="228011">
                  <c:v>51912.1</c:v>
                </c:pt>
                <c:pt idx="228012">
                  <c:v>55881.32</c:v>
                </c:pt>
                <c:pt idx="228013">
                  <c:v>10778.15</c:v>
                </c:pt>
                <c:pt idx="228014">
                  <c:v>11495.58</c:v>
                </c:pt>
                <c:pt idx="228015">
                  <c:v>15397.04</c:v>
                </c:pt>
                <c:pt idx="228016">
                  <c:v>12329.84</c:v>
                </c:pt>
                <c:pt idx="228017">
                  <c:v>12969.35</c:v>
                </c:pt>
                <c:pt idx="228018">
                  <c:v>13717.44</c:v>
                </c:pt>
                <c:pt idx="228019">
                  <c:v>13662.11</c:v>
                </c:pt>
                <c:pt idx="228020">
                  <c:v>18780.73</c:v>
                </c:pt>
                <c:pt idx="228021">
                  <c:v>23617.07</c:v>
                </c:pt>
                <c:pt idx="228022">
                  <c:v>25739.1</c:v>
                </c:pt>
                <c:pt idx="228023">
                  <c:v>23206.01</c:v>
                </c:pt>
                <c:pt idx="228024">
                  <c:v>27242.91</c:v>
                </c:pt>
                <c:pt idx="228025">
                  <c:v>29007.759999999998</c:v>
                </c:pt>
                <c:pt idx="228026">
                  <c:v>27189.439999999999</c:v>
                </c:pt>
                <c:pt idx="228027">
                  <c:v>21826.03</c:v>
                </c:pt>
                <c:pt idx="228028">
                  <c:v>24357.09</c:v>
                </c:pt>
                <c:pt idx="228029">
                  <c:v>34617.17</c:v>
                </c:pt>
                <c:pt idx="228030">
                  <c:v>37525.89</c:v>
                </c:pt>
                <c:pt idx="228031">
                  <c:v>27129.279999999999</c:v>
                </c:pt>
                <c:pt idx="228032">
                  <c:v>27976.92</c:v>
                </c:pt>
                <c:pt idx="228033">
                  <c:v>35512.839999999997</c:v>
                </c:pt>
                <c:pt idx="228034">
                  <c:v>40371.919999999998</c:v>
                </c:pt>
                <c:pt idx="228035">
                  <c:v>44785.91</c:v>
                </c:pt>
                <c:pt idx="228036">
                  <c:v>31204.18</c:v>
                </c:pt>
                <c:pt idx="228037">
                  <c:v>28978.95</c:v>
                </c:pt>
                <c:pt idx="228038">
                  <c:v>28981.13</c:v>
                </c:pt>
                <c:pt idx="228039">
                  <c:v>26838.25</c:v>
                </c:pt>
                <c:pt idx="228040">
                  <c:v>26475.79</c:v>
                </c:pt>
                <c:pt idx="228041">
                  <c:v>33215.279999999999</c:v>
                </c:pt>
                <c:pt idx="228042">
                  <c:v>29597.24</c:v>
                </c:pt>
                <c:pt idx="228043">
                  <c:v>26017.89</c:v>
                </c:pt>
                <c:pt idx="228044">
                  <c:v>29068.41</c:v>
                </c:pt>
                <c:pt idx="228045">
                  <c:v>21151.19</c:v>
                </c:pt>
                <c:pt idx="228046">
                  <c:v>23690.720000000001</c:v>
                </c:pt>
                <c:pt idx="228047">
                  <c:v>30212.33</c:v>
                </c:pt>
                <c:pt idx="228048">
                  <c:v>25517.64</c:v>
                </c:pt>
                <c:pt idx="228049">
                  <c:v>29291.07</c:v>
                </c:pt>
                <c:pt idx="228050">
                  <c:v>21206.62</c:v>
                </c:pt>
                <c:pt idx="228051">
                  <c:v>15377.93</c:v>
                </c:pt>
                <c:pt idx="228052">
                  <c:v>14175.86</c:v>
                </c:pt>
                <c:pt idx="228053">
                  <c:v>13502.89</c:v>
                </c:pt>
                <c:pt idx="228054">
                  <c:v>20339.93</c:v>
                </c:pt>
                <c:pt idx="228055">
                  <c:v>19878.509999999998</c:v>
                </c:pt>
                <c:pt idx="228056">
                  <c:v>13517.87</c:v>
                </c:pt>
                <c:pt idx="228057">
                  <c:v>14157.05</c:v>
                </c:pt>
                <c:pt idx="228058">
                  <c:v>16217.3</c:v>
                </c:pt>
                <c:pt idx="228059">
                  <c:v>29626.36</c:v>
                </c:pt>
                <c:pt idx="228060">
                  <c:v>9909.32</c:v>
                </c:pt>
                <c:pt idx="228061">
                  <c:v>6584.35</c:v>
                </c:pt>
                <c:pt idx="228062">
                  <c:v>8033.26</c:v>
                </c:pt>
                <c:pt idx="228063">
                  <c:v>7172.04</c:v>
                </c:pt>
                <c:pt idx="228064">
                  <c:v>7459.49</c:v>
                </c:pt>
                <c:pt idx="228065">
                  <c:v>6062.44</c:v>
                </c:pt>
                <c:pt idx="228066">
                  <c:v>7547.97</c:v>
                </c:pt>
                <c:pt idx="228067">
                  <c:v>9279.41</c:v>
                </c:pt>
                <c:pt idx="228068">
                  <c:v>10547.87</c:v>
                </c:pt>
                <c:pt idx="228069">
                  <c:v>9432.14</c:v>
                </c:pt>
                <c:pt idx="228070">
                  <c:v>10063.4</c:v>
                </c:pt>
                <c:pt idx="228071">
                  <c:v>11416.63</c:v>
                </c:pt>
                <c:pt idx="228072">
                  <c:v>13114.2</c:v>
                </c:pt>
                <c:pt idx="228073">
                  <c:v>15170.39</c:v>
                </c:pt>
                <c:pt idx="228074">
                  <c:v>18884.22</c:v>
                </c:pt>
                <c:pt idx="228075">
                  <c:v>22025.75</c:v>
                </c:pt>
                <c:pt idx="228076">
                  <c:v>23945.56</c:v>
                </c:pt>
                <c:pt idx="228077">
                  <c:v>23566.52</c:v>
                </c:pt>
                <c:pt idx="228078">
                  <c:v>24024.18</c:v>
                </c:pt>
                <c:pt idx="228079">
                  <c:v>22478.54</c:v>
                </c:pt>
                <c:pt idx="228080">
                  <c:v>20862.810000000001</c:v>
                </c:pt>
                <c:pt idx="228081">
                  <c:v>26929.56</c:v>
                </c:pt>
                <c:pt idx="228082">
                  <c:v>38550.57</c:v>
                </c:pt>
                <c:pt idx="228083">
                  <c:v>28820.09</c:v>
                </c:pt>
                <c:pt idx="228084">
                  <c:v>25042.05</c:v>
                </c:pt>
                <c:pt idx="228085">
                  <c:v>30859.62</c:v>
                </c:pt>
                <c:pt idx="228086">
                  <c:v>34284.65</c:v>
                </c:pt>
                <c:pt idx="228087">
                  <c:v>44778.14</c:v>
                </c:pt>
                <c:pt idx="228088">
                  <c:v>32128.45</c:v>
                </c:pt>
                <c:pt idx="228089">
                  <c:v>29249.61</c:v>
                </c:pt>
                <c:pt idx="228090">
                  <c:v>25613.91</c:v>
                </c:pt>
                <c:pt idx="228091">
                  <c:v>28695.84</c:v>
                </c:pt>
                <c:pt idx="228092">
                  <c:v>28533.27</c:v>
                </c:pt>
                <c:pt idx="228093">
                  <c:v>28904.14</c:v>
                </c:pt>
                <c:pt idx="228094">
                  <c:v>38800.49</c:v>
                </c:pt>
                <c:pt idx="228095">
                  <c:v>22347.599999999999</c:v>
                </c:pt>
                <c:pt idx="228096">
                  <c:v>21123.79</c:v>
                </c:pt>
                <c:pt idx="228097">
                  <c:v>18617.689999999999</c:v>
                </c:pt>
                <c:pt idx="228098">
                  <c:v>22555.9</c:v>
                </c:pt>
                <c:pt idx="228099">
                  <c:v>26185.74</c:v>
                </c:pt>
                <c:pt idx="228100">
                  <c:v>26112.73</c:v>
                </c:pt>
                <c:pt idx="228101">
                  <c:v>29343.23</c:v>
                </c:pt>
                <c:pt idx="228102">
                  <c:v>18884.2</c:v>
                </c:pt>
                <c:pt idx="228103">
                  <c:v>19287</c:v>
                </c:pt>
                <c:pt idx="228104">
                  <c:v>18615.330000000002</c:v>
                </c:pt>
                <c:pt idx="228105">
                  <c:v>19046.650000000001</c:v>
                </c:pt>
                <c:pt idx="228106">
                  <c:v>35269.42</c:v>
                </c:pt>
                <c:pt idx="228107">
                  <c:v>26852.16</c:v>
                </c:pt>
                <c:pt idx="228108">
                  <c:v>12814.47</c:v>
                </c:pt>
                <c:pt idx="228109">
                  <c:v>13994.5</c:v>
                </c:pt>
                <c:pt idx="228110">
                  <c:v>19222.77</c:v>
                </c:pt>
                <c:pt idx="228111">
                  <c:v>31059.43</c:v>
                </c:pt>
                <c:pt idx="228112">
                  <c:v>16863.86</c:v>
                </c:pt>
                <c:pt idx="228113">
                  <c:v>9939.3700000000008</c:v>
                </c:pt>
                <c:pt idx="228114">
                  <c:v>10505.15</c:v>
                </c:pt>
                <c:pt idx="228115">
                  <c:v>11556.88</c:v>
                </c:pt>
                <c:pt idx="228116">
                  <c:v>8104.91</c:v>
                </c:pt>
                <c:pt idx="228117">
                  <c:v>9671.7099999999991</c:v>
                </c:pt>
                <c:pt idx="228118">
                  <c:v>11614.23</c:v>
                </c:pt>
                <c:pt idx="228119">
                  <c:v>12360.92</c:v>
                </c:pt>
                <c:pt idx="228120">
                  <c:v>14404.04</c:v>
                </c:pt>
                <c:pt idx="228121">
                  <c:v>10237.18</c:v>
                </c:pt>
                <c:pt idx="228122">
                  <c:v>15905.57</c:v>
                </c:pt>
                <c:pt idx="228123">
                  <c:v>20379.419999999998</c:v>
                </c:pt>
                <c:pt idx="228124">
                  <c:v>24458.080000000002</c:v>
                </c:pt>
                <c:pt idx="228125">
                  <c:v>23378.11</c:v>
                </c:pt>
                <c:pt idx="228126">
                  <c:v>28625.01</c:v>
                </c:pt>
                <c:pt idx="228127">
                  <c:v>26470.45</c:v>
                </c:pt>
                <c:pt idx="228128">
                  <c:v>24479.360000000001</c:v>
                </c:pt>
                <c:pt idx="228129">
                  <c:v>25273.32</c:v>
                </c:pt>
                <c:pt idx="228130">
                  <c:v>23121.98</c:v>
                </c:pt>
                <c:pt idx="228131">
                  <c:v>24738.89</c:v>
                </c:pt>
                <c:pt idx="228132">
                  <c:v>26337.27</c:v>
                </c:pt>
                <c:pt idx="228133">
                  <c:v>36108.31</c:v>
                </c:pt>
                <c:pt idx="228134">
                  <c:v>38285.410000000003</c:v>
                </c:pt>
                <c:pt idx="228135">
                  <c:v>25993.91</c:v>
                </c:pt>
                <c:pt idx="228136">
                  <c:v>28667.53</c:v>
                </c:pt>
                <c:pt idx="228137">
                  <c:v>34563.74</c:v>
                </c:pt>
                <c:pt idx="228138">
                  <c:v>34050.47</c:v>
                </c:pt>
                <c:pt idx="228139">
                  <c:v>43226.78</c:v>
                </c:pt>
                <c:pt idx="228140">
                  <c:v>31338.799999999999</c:v>
                </c:pt>
                <c:pt idx="228141">
                  <c:v>30936.799999999999</c:v>
                </c:pt>
                <c:pt idx="228142">
                  <c:v>29102.27</c:v>
                </c:pt>
                <c:pt idx="228143">
                  <c:v>31371.57</c:v>
                </c:pt>
                <c:pt idx="228144">
                  <c:v>28304.54</c:v>
                </c:pt>
                <c:pt idx="228145">
                  <c:v>31928.38</c:v>
                </c:pt>
                <c:pt idx="228146">
                  <c:v>29863.64</c:v>
                </c:pt>
                <c:pt idx="228147">
                  <c:v>32898.47</c:v>
                </c:pt>
                <c:pt idx="228148">
                  <c:v>29650.48</c:v>
                </c:pt>
                <c:pt idx="228149">
                  <c:v>23641.34</c:v>
                </c:pt>
                <c:pt idx="228150">
                  <c:v>24428.98</c:v>
                </c:pt>
                <c:pt idx="228151">
                  <c:v>33124.53</c:v>
                </c:pt>
                <c:pt idx="228152">
                  <c:v>35973.839999999997</c:v>
                </c:pt>
                <c:pt idx="228153">
                  <c:v>28349.41</c:v>
                </c:pt>
                <c:pt idx="228154">
                  <c:v>23541.87</c:v>
                </c:pt>
                <c:pt idx="228155">
                  <c:v>22928.77</c:v>
                </c:pt>
                <c:pt idx="228156">
                  <c:v>20299.98</c:v>
                </c:pt>
                <c:pt idx="228157">
                  <c:v>23925.78</c:v>
                </c:pt>
                <c:pt idx="228158">
                  <c:v>24790.23</c:v>
                </c:pt>
                <c:pt idx="228159">
                  <c:v>28144.97</c:v>
                </c:pt>
                <c:pt idx="228160">
                  <c:v>23412.39</c:v>
                </c:pt>
                <c:pt idx="228161">
                  <c:v>23881.37</c:v>
                </c:pt>
                <c:pt idx="228162">
                  <c:v>25842.17</c:v>
                </c:pt>
                <c:pt idx="228163">
                  <c:v>25137.42</c:v>
                </c:pt>
                <c:pt idx="228164">
                  <c:v>25205</c:v>
                </c:pt>
                <c:pt idx="228165">
                  <c:v>28973.88</c:v>
                </c:pt>
                <c:pt idx="228166">
                  <c:v>27639.89</c:v>
                </c:pt>
                <c:pt idx="228167">
                  <c:v>27756.69</c:v>
                </c:pt>
                <c:pt idx="228168">
                  <c:v>28143.95</c:v>
                </c:pt>
                <c:pt idx="228169">
                  <c:v>28380.46</c:v>
                </c:pt>
                <c:pt idx="228170">
                  <c:v>27815.18</c:v>
                </c:pt>
                <c:pt idx="228171">
                  <c:v>27655.48</c:v>
                </c:pt>
                <c:pt idx="228172">
                  <c:v>32382.45</c:v>
                </c:pt>
                <c:pt idx="228173">
                  <c:v>33249.660000000003</c:v>
                </c:pt>
                <c:pt idx="228174">
                  <c:v>27230.77</c:v>
                </c:pt>
                <c:pt idx="228175">
                  <c:v>25200.84</c:v>
                </c:pt>
                <c:pt idx="228176">
                  <c:v>29693.41</c:v>
                </c:pt>
                <c:pt idx="228177">
                  <c:v>29979.54</c:v>
                </c:pt>
                <c:pt idx="228178">
                  <c:v>31162.22</c:v>
                </c:pt>
                <c:pt idx="228179">
                  <c:v>29258.85</c:v>
                </c:pt>
                <c:pt idx="228180">
                  <c:v>28473.599999999999</c:v>
                </c:pt>
                <c:pt idx="228181">
                  <c:v>33787.32</c:v>
                </c:pt>
                <c:pt idx="228182">
                  <c:v>30606.05</c:v>
                </c:pt>
                <c:pt idx="228183">
                  <c:v>28844.3</c:v>
                </c:pt>
                <c:pt idx="228184">
                  <c:v>29849.83</c:v>
                </c:pt>
                <c:pt idx="228185">
                  <c:v>27131.51</c:v>
                </c:pt>
                <c:pt idx="228186">
                  <c:v>25900.45</c:v>
                </c:pt>
                <c:pt idx="228187">
                  <c:v>30149.279999999999</c:v>
                </c:pt>
                <c:pt idx="228188">
                  <c:v>23009.86</c:v>
                </c:pt>
                <c:pt idx="228189">
                  <c:v>25432.02</c:v>
                </c:pt>
                <c:pt idx="228190">
                  <c:v>28582.89</c:v>
                </c:pt>
                <c:pt idx="228191">
                  <c:v>26833.040000000001</c:v>
                </c:pt>
                <c:pt idx="228192">
                  <c:v>33775.160000000003</c:v>
                </c:pt>
                <c:pt idx="228193">
                  <c:v>26769.05</c:v>
                </c:pt>
                <c:pt idx="228194">
                  <c:v>29322.02</c:v>
                </c:pt>
                <c:pt idx="228195">
                  <c:v>32233</c:v>
                </c:pt>
                <c:pt idx="228196">
                  <c:v>29240.97</c:v>
                </c:pt>
                <c:pt idx="228197">
                  <c:v>30418.79</c:v>
                </c:pt>
                <c:pt idx="228198">
                  <c:v>25156.38</c:v>
                </c:pt>
                <c:pt idx="228199">
                  <c:v>25617.9</c:v>
                </c:pt>
                <c:pt idx="228200">
                  <c:v>31950.81</c:v>
                </c:pt>
                <c:pt idx="228201">
                  <c:v>34795.07</c:v>
                </c:pt>
                <c:pt idx="228202">
                  <c:v>35901.379999999997</c:v>
                </c:pt>
                <c:pt idx="228203">
                  <c:v>33297.019999999997</c:v>
                </c:pt>
                <c:pt idx="228204">
                  <c:v>21811.32</c:v>
                </c:pt>
                <c:pt idx="228205">
                  <c:v>25519.56</c:v>
                </c:pt>
                <c:pt idx="228206">
                  <c:v>23577.21</c:v>
                </c:pt>
                <c:pt idx="228207">
                  <c:v>26126.5</c:v>
                </c:pt>
                <c:pt idx="228208">
                  <c:v>24508.02</c:v>
                </c:pt>
                <c:pt idx="228209">
                  <c:v>20636.14</c:v>
                </c:pt>
                <c:pt idx="228210">
                  <c:v>22579.63</c:v>
                </c:pt>
                <c:pt idx="228211">
                  <c:v>18288.25</c:v>
                </c:pt>
                <c:pt idx="228212">
                  <c:v>19817.82</c:v>
                </c:pt>
                <c:pt idx="228213">
                  <c:v>22054.37</c:v>
                </c:pt>
                <c:pt idx="228214">
                  <c:v>23088.57</c:v>
                </c:pt>
                <c:pt idx="228215">
                  <c:v>21600.46</c:v>
                </c:pt>
                <c:pt idx="228216">
                  <c:v>17789.240000000002</c:v>
                </c:pt>
                <c:pt idx="228217">
                  <c:v>20208.419999999998</c:v>
                </c:pt>
                <c:pt idx="228218">
                  <c:v>27033.73</c:v>
                </c:pt>
                <c:pt idx="228219">
                  <c:v>24415.4</c:v>
                </c:pt>
                <c:pt idx="228220">
                  <c:v>23601.14</c:v>
                </c:pt>
                <c:pt idx="228221">
                  <c:v>29654.63</c:v>
                </c:pt>
                <c:pt idx="228222">
                  <c:v>25674.02</c:v>
                </c:pt>
                <c:pt idx="228223">
                  <c:v>21924.69</c:v>
                </c:pt>
                <c:pt idx="228224">
                  <c:v>25485.58</c:v>
                </c:pt>
                <c:pt idx="228225">
                  <c:v>30883.59</c:v>
                </c:pt>
                <c:pt idx="228226">
                  <c:v>25484.2</c:v>
                </c:pt>
                <c:pt idx="228227">
                  <c:v>27183.59</c:v>
                </c:pt>
                <c:pt idx="228228">
                  <c:v>26568.77</c:v>
                </c:pt>
                <c:pt idx="228229">
                  <c:v>26179.96</c:v>
                </c:pt>
                <c:pt idx="228230">
                  <c:v>30816.15</c:v>
                </c:pt>
                <c:pt idx="228231">
                  <c:v>28111.57</c:v>
                </c:pt>
                <c:pt idx="228232">
                  <c:v>26606.12</c:v>
                </c:pt>
                <c:pt idx="228233">
                  <c:v>27078.34</c:v>
                </c:pt>
                <c:pt idx="228234">
                  <c:v>27395.439999999999</c:v>
                </c:pt>
                <c:pt idx="228235">
                  <c:v>28075.360000000001</c:v>
                </c:pt>
                <c:pt idx="228236">
                  <c:v>25704.83</c:v>
                </c:pt>
                <c:pt idx="228237">
                  <c:v>28028.78</c:v>
                </c:pt>
                <c:pt idx="228238">
                  <c:v>26987.88</c:v>
                </c:pt>
                <c:pt idx="228239">
                  <c:v>27747.599999999999</c:v>
                </c:pt>
                <c:pt idx="228240">
                  <c:v>25407.11</c:v>
                </c:pt>
                <c:pt idx="228241">
                  <c:v>25123.48</c:v>
                </c:pt>
                <c:pt idx="228242">
                  <c:v>28460.06</c:v>
                </c:pt>
                <c:pt idx="228243">
                  <c:v>33891.339999999997</c:v>
                </c:pt>
                <c:pt idx="228244">
                  <c:v>31108.3</c:v>
                </c:pt>
                <c:pt idx="228245">
                  <c:v>32740.22</c:v>
                </c:pt>
                <c:pt idx="228246">
                  <c:v>35307.32</c:v>
                </c:pt>
                <c:pt idx="228247">
                  <c:v>45399.040000000001</c:v>
                </c:pt>
                <c:pt idx="228248">
                  <c:v>34920.81</c:v>
                </c:pt>
                <c:pt idx="228249">
                  <c:v>27497.29</c:v>
                </c:pt>
                <c:pt idx="228250">
                  <c:v>30812.18</c:v>
                </c:pt>
                <c:pt idx="228251">
                  <c:v>22797.33</c:v>
                </c:pt>
                <c:pt idx="228252">
                  <c:v>28486.77</c:v>
                </c:pt>
                <c:pt idx="228253">
                  <c:v>26672.32</c:v>
                </c:pt>
                <c:pt idx="228254">
                  <c:v>29060.17</c:v>
                </c:pt>
                <c:pt idx="228255">
                  <c:v>25541.55</c:v>
                </c:pt>
                <c:pt idx="228256">
                  <c:v>23668.58</c:v>
                </c:pt>
                <c:pt idx="228257">
                  <c:v>24886.84</c:v>
                </c:pt>
                <c:pt idx="228258">
                  <c:v>21147.5</c:v>
                </c:pt>
                <c:pt idx="228259">
                  <c:v>22290.36</c:v>
                </c:pt>
                <c:pt idx="228260">
                  <c:v>20564.59</c:v>
                </c:pt>
                <c:pt idx="228261">
                  <c:v>22864.02</c:v>
                </c:pt>
                <c:pt idx="228262">
                  <c:v>22177.57</c:v>
                </c:pt>
                <c:pt idx="228263">
                  <c:v>21204.66</c:v>
                </c:pt>
                <c:pt idx="228264">
                  <c:v>24665.47</c:v>
                </c:pt>
                <c:pt idx="228265">
                  <c:v>26253.79</c:v>
                </c:pt>
                <c:pt idx="228266">
                  <c:v>23183.13</c:v>
                </c:pt>
                <c:pt idx="228267">
                  <c:v>28124.06</c:v>
                </c:pt>
                <c:pt idx="228268">
                  <c:v>22999.35</c:v>
                </c:pt>
                <c:pt idx="228269">
                  <c:v>26675.5</c:v>
                </c:pt>
                <c:pt idx="228270">
                  <c:v>24405.94</c:v>
                </c:pt>
                <c:pt idx="228271">
                  <c:v>28625.16</c:v>
                </c:pt>
                <c:pt idx="228272">
                  <c:v>24093.78</c:v>
                </c:pt>
                <c:pt idx="228273">
                  <c:v>27095.119999999999</c:v>
                </c:pt>
                <c:pt idx="228274">
                  <c:v>29860.95</c:v>
                </c:pt>
                <c:pt idx="228275">
                  <c:v>27887.77</c:v>
                </c:pt>
                <c:pt idx="228276">
                  <c:v>31793.27</c:v>
                </c:pt>
                <c:pt idx="228277">
                  <c:v>31417.91</c:v>
                </c:pt>
                <c:pt idx="228278">
                  <c:v>24137.73</c:v>
                </c:pt>
                <c:pt idx="228279">
                  <c:v>29478.33</c:v>
                </c:pt>
                <c:pt idx="228280">
                  <c:v>27789.52</c:v>
                </c:pt>
                <c:pt idx="228281">
                  <c:v>29633.97</c:v>
                </c:pt>
                <c:pt idx="228282">
                  <c:v>34326.559999999998</c:v>
                </c:pt>
                <c:pt idx="228283">
                  <c:v>28138.1</c:v>
                </c:pt>
                <c:pt idx="228284">
                  <c:v>28015.17</c:v>
                </c:pt>
                <c:pt idx="228285">
                  <c:v>30457.66</c:v>
                </c:pt>
                <c:pt idx="228286">
                  <c:v>26450.53</c:v>
                </c:pt>
                <c:pt idx="228287">
                  <c:v>29642.85</c:v>
                </c:pt>
                <c:pt idx="228288">
                  <c:v>31007.200000000001</c:v>
                </c:pt>
                <c:pt idx="228289">
                  <c:v>29863.68</c:v>
                </c:pt>
                <c:pt idx="228290">
                  <c:v>26555.75</c:v>
                </c:pt>
                <c:pt idx="228291">
                  <c:v>28067.98</c:v>
                </c:pt>
                <c:pt idx="228292">
                  <c:v>23801.89</c:v>
                </c:pt>
                <c:pt idx="228293">
                  <c:v>25687.87</c:v>
                </c:pt>
                <c:pt idx="228294">
                  <c:v>23189.1</c:v>
                </c:pt>
                <c:pt idx="228295">
                  <c:v>26953.97</c:v>
                </c:pt>
                <c:pt idx="228296">
                  <c:v>26786.45</c:v>
                </c:pt>
                <c:pt idx="228297">
                  <c:v>28665.78</c:v>
                </c:pt>
                <c:pt idx="228298">
                  <c:v>27789.9</c:v>
                </c:pt>
                <c:pt idx="228299">
                  <c:v>16548.009999999998</c:v>
                </c:pt>
                <c:pt idx="228300">
                  <c:v>16518.23</c:v>
                </c:pt>
                <c:pt idx="228301">
                  <c:v>15299.84</c:v>
                </c:pt>
                <c:pt idx="228302">
                  <c:v>20362.75</c:v>
                </c:pt>
                <c:pt idx="228303">
                  <c:v>15226.23</c:v>
                </c:pt>
                <c:pt idx="228304">
                  <c:v>14272.6</c:v>
                </c:pt>
                <c:pt idx="228305">
                  <c:v>12606.79</c:v>
                </c:pt>
                <c:pt idx="228306">
                  <c:v>12951.81</c:v>
                </c:pt>
                <c:pt idx="228307">
                  <c:v>13023.78</c:v>
                </c:pt>
                <c:pt idx="228308">
                  <c:v>14879.19</c:v>
                </c:pt>
                <c:pt idx="228309">
                  <c:v>12702.97</c:v>
                </c:pt>
                <c:pt idx="228310">
                  <c:v>12411.52</c:v>
                </c:pt>
                <c:pt idx="228311">
                  <c:v>12637.21</c:v>
                </c:pt>
                <c:pt idx="228312">
                  <c:v>22519.74</c:v>
                </c:pt>
                <c:pt idx="228313">
                  <c:v>11736.16</c:v>
                </c:pt>
                <c:pt idx="228314">
                  <c:v>13120.22</c:v>
                </c:pt>
                <c:pt idx="228315">
                  <c:v>40838.449999999997</c:v>
                </c:pt>
                <c:pt idx="228316">
                  <c:v>25021.19</c:v>
                </c:pt>
                <c:pt idx="228317">
                  <c:v>18629.419999999998</c:v>
                </c:pt>
                <c:pt idx="228318">
                  <c:v>16945.810000000001</c:v>
                </c:pt>
                <c:pt idx="228319">
                  <c:v>22800.720000000001</c:v>
                </c:pt>
                <c:pt idx="228320">
                  <c:v>26024.44</c:v>
                </c:pt>
                <c:pt idx="228321">
                  <c:v>86805.94</c:v>
                </c:pt>
                <c:pt idx="228322">
                  <c:v>28160.91</c:v>
                </c:pt>
                <c:pt idx="228323">
                  <c:v>14500.07</c:v>
                </c:pt>
                <c:pt idx="228324">
                  <c:v>17732.7</c:v>
                </c:pt>
                <c:pt idx="228325">
                  <c:v>15936.84</c:v>
                </c:pt>
                <c:pt idx="228326">
                  <c:v>13061.18</c:v>
                </c:pt>
                <c:pt idx="228327">
                  <c:v>12440.37</c:v>
                </c:pt>
                <c:pt idx="228328">
                  <c:v>13622.88</c:v>
                </c:pt>
                <c:pt idx="228329">
                  <c:v>12887.56</c:v>
                </c:pt>
                <c:pt idx="228330">
                  <c:v>13611.42</c:v>
                </c:pt>
                <c:pt idx="228331">
                  <c:v>11597.19</c:v>
                </c:pt>
                <c:pt idx="228332">
                  <c:v>11467.33</c:v>
                </c:pt>
                <c:pt idx="228333">
                  <c:v>11385.61</c:v>
                </c:pt>
                <c:pt idx="228334">
                  <c:v>15077.31</c:v>
                </c:pt>
                <c:pt idx="228335">
                  <c:v>15945.7</c:v>
                </c:pt>
                <c:pt idx="228336">
                  <c:v>14698.89</c:v>
                </c:pt>
                <c:pt idx="228337">
                  <c:v>13686.11</c:v>
                </c:pt>
                <c:pt idx="228338">
                  <c:v>15330.23</c:v>
                </c:pt>
                <c:pt idx="228339">
                  <c:v>17212.060000000001</c:v>
                </c:pt>
                <c:pt idx="228340">
                  <c:v>15086.23</c:v>
                </c:pt>
                <c:pt idx="228341">
                  <c:v>20354.45</c:v>
                </c:pt>
                <c:pt idx="228342">
                  <c:v>19839.18</c:v>
                </c:pt>
                <c:pt idx="228343">
                  <c:v>22121.97</c:v>
                </c:pt>
                <c:pt idx="228344">
                  <c:v>20797.38</c:v>
                </c:pt>
                <c:pt idx="228345">
                  <c:v>25341.29</c:v>
                </c:pt>
                <c:pt idx="228346">
                  <c:v>13650.95</c:v>
                </c:pt>
                <c:pt idx="228347">
                  <c:v>12450.39</c:v>
                </c:pt>
                <c:pt idx="228348">
                  <c:v>13867.78</c:v>
                </c:pt>
                <c:pt idx="228349">
                  <c:v>15212.84</c:v>
                </c:pt>
                <c:pt idx="228350">
                  <c:v>14938.48</c:v>
                </c:pt>
                <c:pt idx="228351">
                  <c:v>11383.23</c:v>
                </c:pt>
                <c:pt idx="228352">
                  <c:v>12073.65</c:v>
                </c:pt>
                <c:pt idx="228353">
                  <c:v>10989.6</c:v>
                </c:pt>
                <c:pt idx="228354">
                  <c:v>12805.59</c:v>
                </c:pt>
                <c:pt idx="228355">
                  <c:v>12189.51</c:v>
                </c:pt>
                <c:pt idx="228356">
                  <c:v>11175.24</c:v>
                </c:pt>
                <c:pt idx="228357">
                  <c:v>11475.11</c:v>
                </c:pt>
                <c:pt idx="228358">
                  <c:v>10828.21</c:v>
                </c:pt>
                <c:pt idx="228359">
                  <c:v>9409.59</c:v>
                </c:pt>
                <c:pt idx="228360">
                  <c:v>10033.4</c:v>
                </c:pt>
                <c:pt idx="228361">
                  <c:v>9586.17</c:v>
                </c:pt>
                <c:pt idx="228362">
                  <c:v>11176.97</c:v>
                </c:pt>
                <c:pt idx="228363">
                  <c:v>14941.17</c:v>
                </c:pt>
                <c:pt idx="228364">
                  <c:v>10886.63</c:v>
                </c:pt>
                <c:pt idx="228365">
                  <c:v>11256.23</c:v>
                </c:pt>
                <c:pt idx="228366">
                  <c:v>12209.54</c:v>
                </c:pt>
                <c:pt idx="228367">
                  <c:v>24968.37</c:v>
                </c:pt>
                <c:pt idx="228368">
                  <c:v>52895.53</c:v>
                </c:pt>
                <c:pt idx="228369">
                  <c:v>24132.37</c:v>
                </c:pt>
                <c:pt idx="228370">
                  <c:v>13539.89</c:v>
                </c:pt>
                <c:pt idx="228371">
                  <c:v>14630.71</c:v>
                </c:pt>
                <c:pt idx="228372">
                  <c:v>17667.63</c:v>
                </c:pt>
                <c:pt idx="228373">
                  <c:v>21792.880000000001</c:v>
                </c:pt>
                <c:pt idx="228374">
                  <c:v>22286.55</c:v>
                </c:pt>
                <c:pt idx="228375">
                  <c:v>35271.56</c:v>
                </c:pt>
                <c:pt idx="228376">
                  <c:v>17557.37</c:v>
                </c:pt>
                <c:pt idx="228377">
                  <c:v>14746.3</c:v>
                </c:pt>
                <c:pt idx="228378">
                  <c:v>13267.34</c:v>
                </c:pt>
                <c:pt idx="228379">
                  <c:v>11745.54</c:v>
                </c:pt>
                <c:pt idx="228380">
                  <c:v>15420.33</c:v>
                </c:pt>
                <c:pt idx="228381">
                  <c:v>14408.03</c:v>
                </c:pt>
                <c:pt idx="228382">
                  <c:v>16496.11</c:v>
                </c:pt>
                <c:pt idx="228383">
                  <c:v>12004.77</c:v>
                </c:pt>
                <c:pt idx="228384">
                  <c:v>16689.57</c:v>
                </c:pt>
                <c:pt idx="228385">
                  <c:v>14746.1</c:v>
                </c:pt>
                <c:pt idx="228386">
                  <c:v>15714.56</c:v>
                </c:pt>
                <c:pt idx="228387">
                  <c:v>13859.33</c:v>
                </c:pt>
                <c:pt idx="228388">
                  <c:v>13701.46</c:v>
                </c:pt>
                <c:pt idx="228389">
                  <c:v>18623.599999999999</c:v>
                </c:pt>
                <c:pt idx="228390">
                  <c:v>20960.490000000002</c:v>
                </c:pt>
                <c:pt idx="228391">
                  <c:v>16240.71</c:v>
                </c:pt>
                <c:pt idx="228392">
                  <c:v>14813.41</c:v>
                </c:pt>
                <c:pt idx="228393">
                  <c:v>19047.14</c:v>
                </c:pt>
                <c:pt idx="228394">
                  <c:v>18084.09</c:v>
                </c:pt>
                <c:pt idx="228395">
                  <c:v>19752.87</c:v>
                </c:pt>
                <c:pt idx="228396">
                  <c:v>19502.68</c:v>
                </c:pt>
                <c:pt idx="228397">
                  <c:v>21007.98</c:v>
                </c:pt>
                <c:pt idx="228398">
                  <c:v>17054.54</c:v>
                </c:pt>
                <c:pt idx="228399">
                  <c:v>15920.62</c:v>
                </c:pt>
                <c:pt idx="228400">
                  <c:v>14416.71</c:v>
                </c:pt>
                <c:pt idx="228401">
                  <c:v>16382.67</c:v>
                </c:pt>
                <c:pt idx="228402">
                  <c:v>12964.62</c:v>
                </c:pt>
                <c:pt idx="228403">
                  <c:v>11496.46</c:v>
                </c:pt>
                <c:pt idx="228404">
                  <c:v>13469.31</c:v>
                </c:pt>
                <c:pt idx="228405">
                  <c:v>14053.5</c:v>
                </c:pt>
                <c:pt idx="228406">
                  <c:v>14101.93</c:v>
                </c:pt>
                <c:pt idx="228407">
                  <c:v>12617.71</c:v>
                </c:pt>
                <c:pt idx="228408">
                  <c:v>13051.13</c:v>
                </c:pt>
                <c:pt idx="228409">
                  <c:v>10873.47</c:v>
                </c:pt>
                <c:pt idx="228410">
                  <c:v>12714.03</c:v>
                </c:pt>
                <c:pt idx="228411">
                  <c:v>11114.78</c:v>
                </c:pt>
                <c:pt idx="228412">
                  <c:v>11196.64</c:v>
                </c:pt>
                <c:pt idx="228413">
                  <c:v>9771.5400000000009</c:v>
                </c:pt>
                <c:pt idx="228414">
                  <c:v>14680.17</c:v>
                </c:pt>
                <c:pt idx="228415">
                  <c:v>9009.01</c:v>
                </c:pt>
                <c:pt idx="228416">
                  <c:v>11578.89</c:v>
                </c:pt>
                <c:pt idx="228417">
                  <c:v>12066.99</c:v>
                </c:pt>
                <c:pt idx="228418">
                  <c:v>13620.11</c:v>
                </c:pt>
                <c:pt idx="228419">
                  <c:v>19968.740000000002</c:v>
                </c:pt>
                <c:pt idx="228420">
                  <c:v>49641.36</c:v>
                </c:pt>
                <c:pt idx="228421">
                  <c:v>14247.13</c:v>
                </c:pt>
                <c:pt idx="228422">
                  <c:v>19001.5</c:v>
                </c:pt>
                <c:pt idx="228423">
                  <c:v>49812.14</c:v>
                </c:pt>
                <c:pt idx="228424">
                  <c:v>24667.7</c:v>
                </c:pt>
                <c:pt idx="228425">
                  <c:v>41897.589999999997</c:v>
                </c:pt>
                <c:pt idx="228426">
                  <c:v>24386.37</c:v>
                </c:pt>
                <c:pt idx="228427">
                  <c:v>32650.41</c:v>
                </c:pt>
                <c:pt idx="228428">
                  <c:v>12514.75</c:v>
                </c:pt>
                <c:pt idx="228429">
                  <c:v>13800.9</c:v>
                </c:pt>
                <c:pt idx="228430">
                  <c:v>14084.42</c:v>
                </c:pt>
                <c:pt idx="228431">
                  <c:v>12753.65</c:v>
                </c:pt>
                <c:pt idx="228432">
                  <c:v>12887.91</c:v>
                </c:pt>
                <c:pt idx="228433">
                  <c:v>12535.14</c:v>
                </c:pt>
                <c:pt idx="228434">
                  <c:v>12303.03</c:v>
                </c:pt>
                <c:pt idx="228435">
                  <c:v>13159.02</c:v>
                </c:pt>
                <c:pt idx="228436">
                  <c:v>11959.06</c:v>
                </c:pt>
                <c:pt idx="228437">
                  <c:v>13509.2</c:v>
                </c:pt>
                <c:pt idx="228438">
                  <c:v>14333.58</c:v>
                </c:pt>
                <c:pt idx="228439">
                  <c:v>17146.759999999998</c:v>
                </c:pt>
                <c:pt idx="228440">
                  <c:v>14464.67</c:v>
                </c:pt>
                <c:pt idx="228441">
                  <c:v>15894.59</c:v>
                </c:pt>
                <c:pt idx="228442">
                  <c:v>2986.85</c:v>
                </c:pt>
                <c:pt idx="228443">
                  <c:v>3538.95</c:v>
                </c:pt>
                <c:pt idx="228444">
                  <c:v>3946.57</c:v>
                </c:pt>
                <c:pt idx="228445">
                  <c:v>3681.82</c:v>
                </c:pt>
                <c:pt idx="228446">
                  <c:v>3571.73</c:v>
                </c:pt>
                <c:pt idx="228447">
                  <c:v>3894.88</c:v>
                </c:pt>
                <c:pt idx="228448">
                  <c:v>3330.8</c:v>
                </c:pt>
                <c:pt idx="228449">
                  <c:v>4654.03</c:v>
                </c:pt>
                <c:pt idx="228450">
                  <c:v>4537.47</c:v>
                </c:pt>
                <c:pt idx="228451">
                  <c:v>5179.51</c:v>
                </c:pt>
                <c:pt idx="228452">
                  <c:v>6001.08</c:v>
                </c:pt>
                <c:pt idx="228453">
                  <c:v>4352.5</c:v>
                </c:pt>
                <c:pt idx="228454">
                  <c:v>4319.97</c:v>
                </c:pt>
                <c:pt idx="228455">
                  <c:v>5041.41</c:v>
                </c:pt>
                <c:pt idx="228456">
                  <c:v>4647.3500000000004</c:v>
                </c:pt>
                <c:pt idx="228457">
                  <c:v>5175.0200000000004</c:v>
                </c:pt>
                <c:pt idx="228458">
                  <c:v>5425.36</c:v>
                </c:pt>
                <c:pt idx="228459">
                  <c:v>5040.62</c:v>
                </c:pt>
                <c:pt idx="228460">
                  <c:v>5137.68</c:v>
                </c:pt>
                <c:pt idx="228461">
                  <c:v>5801.97</c:v>
                </c:pt>
                <c:pt idx="228462">
                  <c:v>4782.13</c:v>
                </c:pt>
                <c:pt idx="228463">
                  <c:v>5251.51</c:v>
                </c:pt>
                <c:pt idx="228464">
                  <c:v>5559.26</c:v>
                </c:pt>
                <c:pt idx="228465">
                  <c:v>4267.78</c:v>
                </c:pt>
                <c:pt idx="228466">
                  <c:v>4947.0600000000004</c:v>
                </c:pt>
                <c:pt idx="228467">
                  <c:v>4478.9799999999996</c:v>
                </c:pt>
                <c:pt idx="228468">
                  <c:v>5055.12</c:v>
                </c:pt>
                <c:pt idx="228469">
                  <c:v>5347.5</c:v>
                </c:pt>
                <c:pt idx="228470">
                  <c:v>5343.55</c:v>
                </c:pt>
                <c:pt idx="228471">
                  <c:v>3836</c:v>
                </c:pt>
                <c:pt idx="228472">
                  <c:v>4687.41</c:v>
                </c:pt>
                <c:pt idx="228473">
                  <c:v>6364.75</c:v>
                </c:pt>
                <c:pt idx="228474">
                  <c:v>4221.6899999999996</c:v>
                </c:pt>
                <c:pt idx="228475">
                  <c:v>4693.45</c:v>
                </c:pt>
                <c:pt idx="228476">
                  <c:v>3994.81</c:v>
                </c:pt>
                <c:pt idx="228477">
                  <c:v>3432.49</c:v>
                </c:pt>
                <c:pt idx="228478">
                  <c:v>4605.6899999999996</c:v>
                </c:pt>
                <c:pt idx="228479">
                  <c:v>3480.12</c:v>
                </c:pt>
                <c:pt idx="228480">
                  <c:v>3987.74</c:v>
                </c:pt>
                <c:pt idx="228481">
                  <c:v>3295.67</c:v>
                </c:pt>
                <c:pt idx="228482">
                  <c:v>3680.77</c:v>
                </c:pt>
                <c:pt idx="228483">
                  <c:v>3337.38</c:v>
                </c:pt>
                <c:pt idx="228484">
                  <c:v>2929.96</c:v>
                </c:pt>
                <c:pt idx="228485">
                  <c:v>2581.21</c:v>
                </c:pt>
                <c:pt idx="228486">
                  <c:v>2512.6799999999998</c:v>
                </c:pt>
                <c:pt idx="228487">
                  <c:v>2090.5100000000002</c:v>
                </c:pt>
                <c:pt idx="228488">
                  <c:v>2235.7800000000002</c:v>
                </c:pt>
                <c:pt idx="228489">
                  <c:v>1601.56</c:v>
                </c:pt>
                <c:pt idx="228490">
                  <c:v>1894.12</c:v>
                </c:pt>
                <c:pt idx="228491">
                  <c:v>1739.26</c:v>
                </c:pt>
                <c:pt idx="228492">
                  <c:v>2591.17</c:v>
                </c:pt>
                <c:pt idx="228493">
                  <c:v>2143.39</c:v>
                </c:pt>
                <c:pt idx="228494">
                  <c:v>2170.86</c:v>
                </c:pt>
                <c:pt idx="228495">
                  <c:v>2143.46</c:v>
                </c:pt>
                <c:pt idx="228496">
                  <c:v>2732.47</c:v>
                </c:pt>
                <c:pt idx="228497">
                  <c:v>3594.56</c:v>
                </c:pt>
                <c:pt idx="228498">
                  <c:v>3122.05</c:v>
                </c:pt>
                <c:pt idx="228499">
                  <c:v>2779.2</c:v>
                </c:pt>
                <c:pt idx="228500">
                  <c:v>3136.57</c:v>
                </c:pt>
                <c:pt idx="228501">
                  <c:v>3271.13</c:v>
                </c:pt>
                <c:pt idx="228502">
                  <c:v>3413.27</c:v>
                </c:pt>
                <c:pt idx="228503">
                  <c:v>5630.91</c:v>
                </c:pt>
                <c:pt idx="228504">
                  <c:v>4742.8100000000004</c:v>
                </c:pt>
                <c:pt idx="228505">
                  <c:v>4572.03</c:v>
                </c:pt>
                <c:pt idx="228506">
                  <c:v>4173.88</c:v>
                </c:pt>
                <c:pt idx="228507">
                  <c:v>3986.88</c:v>
                </c:pt>
                <c:pt idx="228508">
                  <c:v>5115.9399999999996</c:v>
                </c:pt>
                <c:pt idx="228509">
                  <c:v>3876.71</c:v>
                </c:pt>
                <c:pt idx="228510">
                  <c:v>4255.41</c:v>
                </c:pt>
                <c:pt idx="228511">
                  <c:v>5194.49</c:v>
                </c:pt>
                <c:pt idx="228512">
                  <c:v>4603.2700000000004</c:v>
                </c:pt>
                <c:pt idx="228513">
                  <c:v>4561.3</c:v>
                </c:pt>
                <c:pt idx="228514">
                  <c:v>4429.29</c:v>
                </c:pt>
                <c:pt idx="228515">
                  <c:v>5225.37</c:v>
                </c:pt>
                <c:pt idx="228516">
                  <c:v>5656.36</c:v>
                </c:pt>
                <c:pt idx="228517">
                  <c:v>5030.25</c:v>
                </c:pt>
                <c:pt idx="228518">
                  <c:v>4489.5</c:v>
                </c:pt>
                <c:pt idx="228519">
                  <c:v>5320.97</c:v>
                </c:pt>
                <c:pt idx="228520">
                  <c:v>6259.65</c:v>
                </c:pt>
                <c:pt idx="228521">
                  <c:v>4416.46</c:v>
                </c:pt>
                <c:pt idx="228522">
                  <c:v>4930.25</c:v>
                </c:pt>
                <c:pt idx="228523">
                  <c:v>4748</c:v>
                </c:pt>
                <c:pt idx="228524">
                  <c:v>3736.2</c:v>
                </c:pt>
                <c:pt idx="228525">
                  <c:v>4832.1000000000004</c:v>
                </c:pt>
                <c:pt idx="228526">
                  <c:v>4057.28</c:v>
                </c:pt>
                <c:pt idx="228527">
                  <c:v>4667.87</c:v>
                </c:pt>
                <c:pt idx="228528">
                  <c:v>4565.7299999999996</c:v>
                </c:pt>
                <c:pt idx="228529">
                  <c:v>5255.78</c:v>
                </c:pt>
                <c:pt idx="228530">
                  <c:v>4259.47</c:v>
                </c:pt>
                <c:pt idx="228531">
                  <c:v>4279.78</c:v>
                </c:pt>
                <c:pt idx="228532">
                  <c:v>4365.88</c:v>
                </c:pt>
                <c:pt idx="228533">
                  <c:v>3422.71</c:v>
                </c:pt>
                <c:pt idx="228534">
                  <c:v>3612.4</c:v>
                </c:pt>
                <c:pt idx="228535">
                  <c:v>3753.35</c:v>
                </c:pt>
                <c:pt idx="228536">
                  <c:v>2987.6</c:v>
                </c:pt>
                <c:pt idx="228537">
                  <c:v>3480.6</c:v>
                </c:pt>
                <c:pt idx="228538">
                  <c:v>2468.59</c:v>
                </c:pt>
                <c:pt idx="228539">
                  <c:v>2977.15</c:v>
                </c:pt>
                <c:pt idx="228540">
                  <c:v>2329.15</c:v>
                </c:pt>
                <c:pt idx="228541">
                  <c:v>2173.11</c:v>
                </c:pt>
                <c:pt idx="228542">
                  <c:v>2635.97</c:v>
                </c:pt>
                <c:pt idx="228543">
                  <c:v>2250.5</c:v>
                </c:pt>
                <c:pt idx="228544">
                  <c:v>2602.31</c:v>
                </c:pt>
                <c:pt idx="228545">
                  <c:v>2845.59</c:v>
                </c:pt>
                <c:pt idx="228546">
                  <c:v>2880.22</c:v>
                </c:pt>
                <c:pt idx="228547">
                  <c:v>3718.6</c:v>
                </c:pt>
                <c:pt idx="228548">
                  <c:v>3368.87</c:v>
                </c:pt>
                <c:pt idx="228549">
                  <c:v>4344.6000000000004</c:v>
                </c:pt>
                <c:pt idx="228550">
                  <c:v>3297.23</c:v>
                </c:pt>
                <c:pt idx="228551">
                  <c:v>3570.66</c:v>
                </c:pt>
                <c:pt idx="228552">
                  <c:v>4666.1400000000003</c:v>
                </c:pt>
                <c:pt idx="228553">
                  <c:v>5647.85</c:v>
                </c:pt>
                <c:pt idx="228554">
                  <c:v>4885.6000000000004</c:v>
                </c:pt>
                <c:pt idx="228555">
                  <c:v>4488.83</c:v>
                </c:pt>
                <c:pt idx="228556">
                  <c:v>4512.6400000000003</c:v>
                </c:pt>
                <c:pt idx="228557">
                  <c:v>5530.71</c:v>
                </c:pt>
                <c:pt idx="228558">
                  <c:v>4092.01</c:v>
                </c:pt>
                <c:pt idx="228559">
                  <c:v>4261.84</c:v>
                </c:pt>
                <c:pt idx="228560">
                  <c:v>5361.5</c:v>
                </c:pt>
                <c:pt idx="228561">
                  <c:v>4432.8100000000004</c:v>
                </c:pt>
                <c:pt idx="228562">
                  <c:v>5737.04</c:v>
                </c:pt>
                <c:pt idx="228563">
                  <c:v>5827.75</c:v>
                </c:pt>
                <c:pt idx="228564">
                  <c:v>5058.37</c:v>
                </c:pt>
                <c:pt idx="228565">
                  <c:v>5572.51</c:v>
                </c:pt>
                <c:pt idx="228566">
                  <c:v>5255.06</c:v>
                </c:pt>
                <c:pt idx="228567">
                  <c:v>6068.64</c:v>
                </c:pt>
                <c:pt idx="228568">
                  <c:v>6150.19</c:v>
                </c:pt>
                <c:pt idx="228569">
                  <c:v>6029.44</c:v>
                </c:pt>
                <c:pt idx="228570">
                  <c:v>5149.04</c:v>
                </c:pt>
                <c:pt idx="228571">
                  <c:v>5483.7</c:v>
                </c:pt>
                <c:pt idx="228572">
                  <c:v>5101.83</c:v>
                </c:pt>
                <c:pt idx="228573">
                  <c:v>5310.42</c:v>
                </c:pt>
                <c:pt idx="228574">
                  <c:v>5859.07</c:v>
                </c:pt>
                <c:pt idx="228575">
                  <c:v>5623.73</c:v>
                </c:pt>
                <c:pt idx="228576">
                  <c:v>5385.67</c:v>
                </c:pt>
                <c:pt idx="228577">
                  <c:v>5114.3100000000004</c:v>
                </c:pt>
                <c:pt idx="228578">
                  <c:v>4673.2</c:v>
                </c:pt>
                <c:pt idx="228579">
                  <c:v>4907.3599999999997</c:v>
                </c:pt>
                <c:pt idx="228580">
                  <c:v>3910.38</c:v>
                </c:pt>
                <c:pt idx="228581">
                  <c:v>4128.49</c:v>
                </c:pt>
                <c:pt idx="228582">
                  <c:v>4744.18</c:v>
                </c:pt>
                <c:pt idx="228583">
                  <c:v>4240.34</c:v>
                </c:pt>
                <c:pt idx="228584">
                  <c:v>4192.4399999999996</c:v>
                </c:pt>
                <c:pt idx="228585">
                  <c:v>32000.33</c:v>
                </c:pt>
                <c:pt idx="228586">
                  <c:v>29032.38</c:v>
                </c:pt>
                <c:pt idx="228587">
                  <c:v>29763.919999999998</c:v>
                </c:pt>
                <c:pt idx="228588">
                  <c:v>25740.39</c:v>
                </c:pt>
                <c:pt idx="228589">
                  <c:v>33465.17</c:v>
                </c:pt>
                <c:pt idx="228590">
                  <c:v>30714.83</c:v>
                </c:pt>
                <c:pt idx="228591">
                  <c:v>28528.78</c:v>
                </c:pt>
                <c:pt idx="228592">
                  <c:v>29240.47</c:v>
                </c:pt>
                <c:pt idx="228593">
                  <c:v>30716.59</c:v>
                </c:pt>
                <c:pt idx="228594">
                  <c:v>30493.42</c:v>
                </c:pt>
                <c:pt idx="228595">
                  <c:v>29761.19</c:v>
                </c:pt>
                <c:pt idx="228596">
                  <c:v>30997.56</c:v>
                </c:pt>
                <c:pt idx="228597">
                  <c:v>30175.17</c:v>
                </c:pt>
                <c:pt idx="228598">
                  <c:v>30421.24</c:v>
                </c:pt>
                <c:pt idx="228599">
                  <c:v>29303.3</c:v>
                </c:pt>
                <c:pt idx="228600">
                  <c:v>29172.09</c:v>
                </c:pt>
                <c:pt idx="228601">
                  <c:v>32184.1</c:v>
                </c:pt>
                <c:pt idx="228602">
                  <c:v>34091.03</c:v>
                </c:pt>
                <c:pt idx="228603">
                  <c:v>30742.240000000002</c:v>
                </c:pt>
                <c:pt idx="228604">
                  <c:v>31257.55</c:v>
                </c:pt>
                <c:pt idx="228605">
                  <c:v>30024.36</c:v>
                </c:pt>
                <c:pt idx="228606">
                  <c:v>36401.06</c:v>
                </c:pt>
                <c:pt idx="228607">
                  <c:v>33667.199999999997</c:v>
                </c:pt>
                <c:pt idx="228608">
                  <c:v>33926.46</c:v>
                </c:pt>
                <c:pt idx="228609">
                  <c:v>34120.769999999997</c:v>
                </c:pt>
                <c:pt idx="228610">
                  <c:v>33773.919999999998</c:v>
                </c:pt>
                <c:pt idx="228611">
                  <c:v>33213.69</c:v>
                </c:pt>
                <c:pt idx="228612">
                  <c:v>31095.52</c:v>
                </c:pt>
                <c:pt idx="228613">
                  <c:v>33965.410000000003</c:v>
                </c:pt>
                <c:pt idx="228614">
                  <c:v>36681.699999999997</c:v>
                </c:pt>
                <c:pt idx="228615">
                  <c:v>33542.269999999997</c:v>
                </c:pt>
                <c:pt idx="228616">
                  <c:v>35897.01</c:v>
                </c:pt>
                <c:pt idx="228617">
                  <c:v>30485.74</c:v>
                </c:pt>
                <c:pt idx="228618">
                  <c:v>28416.5</c:v>
                </c:pt>
                <c:pt idx="228619">
                  <c:v>30491.439999999999</c:v>
                </c:pt>
                <c:pt idx="228620">
                  <c:v>32974.54</c:v>
                </c:pt>
                <c:pt idx="228621">
                  <c:v>30682.32</c:v>
                </c:pt>
                <c:pt idx="228622">
                  <c:v>29218.81</c:v>
                </c:pt>
                <c:pt idx="228623">
                  <c:v>29818.63</c:v>
                </c:pt>
                <c:pt idx="228624">
                  <c:v>29697.37</c:v>
                </c:pt>
                <c:pt idx="228625">
                  <c:v>28837.21</c:v>
                </c:pt>
                <c:pt idx="228626">
                  <c:v>26984.28</c:v>
                </c:pt>
                <c:pt idx="228627">
                  <c:v>28070.44</c:v>
                </c:pt>
                <c:pt idx="228628">
                  <c:v>27211.16</c:v>
                </c:pt>
                <c:pt idx="228629">
                  <c:v>26833.67</c:v>
                </c:pt>
                <c:pt idx="228630">
                  <c:v>25757.69</c:v>
                </c:pt>
                <c:pt idx="228631">
                  <c:v>26578.03</c:v>
                </c:pt>
                <c:pt idx="228632">
                  <c:v>24207.200000000001</c:v>
                </c:pt>
                <c:pt idx="228633">
                  <c:v>27980.89</c:v>
                </c:pt>
                <c:pt idx="228634">
                  <c:v>27365.43</c:v>
                </c:pt>
                <c:pt idx="228635">
                  <c:v>25675.85</c:v>
                </c:pt>
                <c:pt idx="228636">
                  <c:v>25954.06</c:v>
                </c:pt>
                <c:pt idx="228637">
                  <c:v>28662.09</c:v>
                </c:pt>
                <c:pt idx="228638">
                  <c:v>26281.119999999999</c:v>
                </c:pt>
                <c:pt idx="228639">
                  <c:v>28315.23</c:v>
                </c:pt>
                <c:pt idx="228640">
                  <c:v>29689.67</c:v>
                </c:pt>
                <c:pt idx="228641">
                  <c:v>32729.43</c:v>
                </c:pt>
                <c:pt idx="228642">
                  <c:v>28199.82</c:v>
                </c:pt>
                <c:pt idx="228643">
                  <c:v>28635.08</c:v>
                </c:pt>
                <c:pt idx="228644">
                  <c:v>26255.29</c:v>
                </c:pt>
                <c:pt idx="228645">
                  <c:v>25358.5</c:v>
                </c:pt>
                <c:pt idx="228646">
                  <c:v>26228.71</c:v>
                </c:pt>
                <c:pt idx="228647">
                  <c:v>26300.53</c:v>
                </c:pt>
                <c:pt idx="228648">
                  <c:v>26564.65</c:v>
                </c:pt>
                <c:pt idx="228649">
                  <c:v>26173.360000000001</c:v>
                </c:pt>
                <c:pt idx="228650">
                  <c:v>28763.759999999998</c:v>
                </c:pt>
                <c:pt idx="228651">
                  <c:v>26643.439999999999</c:v>
                </c:pt>
                <c:pt idx="228652">
                  <c:v>26785.53</c:v>
                </c:pt>
                <c:pt idx="228653">
                  <c:v>28513.06</c:v>
                </c:pt>
                <c:pt idx="228654">
                  <c:v>31814.75</c:v>
                </c:pt>
                <c:pt idx="228655">
                  <c:v>27726.77</c:v>
                </c:pt>
                <c:pt idx="228656">
                  <c:v>28182.02</c:v>
                </c:pt>
                <c:pt idx="228657">
                  <c:v>26291.75</c:v>
                </c:pt>
                <c:pt idx="228658">
                  <c:v>31699.279999999999</c:v>
                </c:pt>
                <c:pt idx="228659">
                  <c:v>33374.04</c:v>
                </c:pt>
                <c:pt idx="228660">
                  <c:v>30018.81</c:v>
                </c:pt>
                <c:pt idx="228661">
                  <c:v>30309.29</c:v>
                </c:pt>
                <c:pt idx="228662">
                  <c:v>31021.98</c:v>
                </c:pt>
                <c:pt idx="228663">
                  <c:v>32880.980000000003</c:v>
                </c:pt>
                <c:pt idx="228664">
                  <c:v>31271.02</c:v>
                </c:pt>
                <c:pt idx="228665">
                  <c:v>32237.5</c:v>
                </c:pt>
                <c:pt idx="228666">
                  <c:v>32992.46</c:v>
                </c:pt>
                <c:pt idx="228667">
                  <c:v>28402.05</c:v>
                </c:pt>
                <c:pt idx="228668">
                  <c:v>36903.67</c:v>
                </c:pt>
                <c:pt idx="228669">
                  <c:v>30942.34</c:v>
                </c:pt>
                <c:pt idx="228670">
                  <c:v>30754.01</c:v>
                </c:pt>
                <c:pt idx="228671">
                  <c:v>32260.2</c:v>
                </c:pt>
                <c:pt idx="228672">
                  <c:v>34514.89</c:v>
                </c:pt>
                <c:pt idx="228673">
                  <c:v>32487.75</c:v>
                </c:pt>
                <c:pt idx="228674">
                  <c:v>29682.92</c:v>
                </c:pt>
                <c:pt idx="228675">
                  <c:v>27537.01</c:v>
                </c:pt>
                <c:pt idx="228676">
                  <c:v>27965.84</c:v>
                </c:pt>
                <c:pt idx="228677">
                  <c:v>30129.42</c:v>
                </c:pt>
                <c:pt idx="228678">
                  <c:v>28329.52</c:v>
                </c:pt>
                <c:pt idx="228679">
                  <c:v>28050.57</c:v>
                </c:pt>
                <c:pt idx="228680">
                  <c:v>27635.64</c:v>
                </c:pt>
                <c:pt idx="228681">
                  <c:v>27355.42</c:v>
                </c:pt>
                <c:pt idx="228682">
                  <c:v>25523.87</c:v>
                </c:pt>
                <c:pt idx="228683">
                  <c:v>26953.19</c:v>
                </c:pt>
                <c:pt idx="228684">
                  <c:v>25142.15</c:v>
                </c:pt>
                <c:pt idx="228685">
                  <c:v>28595.66</c:v>
                </c:pt>
                <c:pt idx="228686">
                  <c:v>24682.69</c:v>
                </c:pt>
                <c:pt idx="228687">
                  <c:v>25938.46</c:v>
                </c:pt>
                <c:pt idx="228688">
                  <c:v>21775.34</c:v>
                </c:pt>
                <c:pt idx="228689">
                  <c:v>25704.78</c:v>
                </c:pt>
                <c:pt idx="228690">
                  <c:v>27714.82</c:v>
                </c:pt>
                <c:pt idx="228691">
                  <c:v>24720.85</c:v>
                </c:pt>
                <c:pt idx="228692">
                  <c:v>29747.8</c:v>
                </c:pt>
                <c:pt idx="228693">
                  <c:v>27832.02</c:v>
                </c:pt>
                <c:pt idx="228694">
                  <c:v>29846.43</c:v>
                </c:pt>
                <c:pt idx="228695">
                  <c:v>27804.6</c:v>
                </c:pt>
                <c:pt idx="228696">
                  <c:v>25493.34</c:v>
                </c:pt>
                <c:pt idx="228697">
                  <c:v>27649.39</c:v>
                </c:pt>
                <c:pt idx="228698">
                  <c:v>30404.23</c:v>
                </c:pt>
                <c:pt idx="228699">
                  <c:v>25962.75</c:v>
                </c:pt>
                <c:pt idx="228700">
                  <c:v>26970.28</c:v>
                </c:pt>
                <c:pt idx="228701">
                  <c:v>26433.1</c:v>
                </c:pt>
                <c:pt idx="228702">
                  <c:v>27573.75</c:v>
                </c:pt>
                <c:pt idx="228703">
                  <c:v>27842.81</c:v>
                </c:pt>
                <c:pt idx="228704">
                  <c:v>26041.68</c:v>
                </c:pt>
                <c:pt idx="228705">
                  <c:v>29978.74</c:v>
                </c:pt>
                <c:pt idx="228706">
                  <c:v>30014.51</c:v>
                </c:pt>
                <c:pt idx="228707">
                  <c:v>30728.63</c:v>
                </c:pt>
                <c:pt idx="228708">
                  <c:v>28455.03</c:v>
                </c:pt>
                <c:pt idx="228709">
                  <c:v>27664.54</c:v>
                </c:pt>
                <c:pt idx="228710">
                  <c:v>31465.82</c:v>
                </c:pt>
                <c:pt idx="228711">
                  <c:v>34225.11</c:v>
                </c:pt>
                <c:pt idx="228712">
                  <c:v>30116.66</c:v>
                </c:pt>
                <c:pt idx="228713">
                  <c:v>30291.35</c:v>
                </c:pt>
                <c:pt idx="228714">
                  <c:v>28380.54</c:v>
                </c:pt>
                <c:pt idx="228715">
                  <c:v>32917.58</c:v>
                </c:pt>
                <c:pt idx="228716">
                  <c:v>34039.08</c:v>
                </c:pt>
                <c:pt idx="228717">
                  <c:v>33605.67</c:v>
                </c:pt>
                <c:pt idx="228718">
                  <c:v>31184.89</c:v>
                </c:pt>
                <c:pt idx="228719">
                  <c:v>33623.769999999997</c:v>
                </c:pt>
                <c:pt idx="228720">
                  <c:v>34284.61</c:v>
                </c:pt>
                <c:pt idx="228721">
                  <c:v>29209.55</c:v>
                </c:pt>
                <c:pt idx="228722">
                  <c:v>30285.06</c:v>
                </c:pt>
                <c:pt idx="228723">
                  <c:v>28353.62</c:v>
                </c:pt>
                <c:pt idx="228724">
                  <c:v>32290.45</c:v>
                </c:pt>
                <c:pt idx="228725">
                  <c:v>31027.68</c:v>
                </c:pt>
                <c:pt idx="228726">
                  <c:v>28550.26</c:v>
                </c:pt>
                <c:pt idx="228727">
                  <c:v>29614.58</c:v>
                </c:pt>
                <c:pt idx="228728">
                  <c:v>19140.84</c:v>
                </c:pt>
                <c:pt idx="228729">
                  <c:v>17502.52</c:v>
                </c:pt>
                <c:pt idx="228730">
                  <c:v>18128.7</c:v>
                </c:pt>
                <c:pt idx="228731">
                  <c:v>14744.47</c:v>
                </c:pt>
                <c:pt idx="228732">
                  <c:v>19367.68</c:v>
                </c:pt>
                <c:pt idx="228733">
                  <c:v>16774.939999999999</c:v>
                </c:pt>
                <c:pt idx="228734">
                  <c:v>14964.75</c:v>
                </c:pt>
                <c:pt idx="228735">
                  <c:v>15155.42</c:v>
                </c:pt>
                <c:pt idx="228736">
                  <c:v>16778.55</c:v>
                </c:pt>
                <c:pt idx="228737">
                  <c:v>15296.9</c:v>
                </c:pt>
                <c:pt idx="228738">
                  <c:v>14068.54</c:v>
                </c:pt>
                <c:pt idx="228739">
                  <c:v>14521.54</c:v>
                </c:pt>
                <c:pt idx="228740">
                  <c:v>15319.38</c:v>
                </c:pt>
                <c:pt idx="228741">
                  <c:v>16134.31</c:v>
                </c:pt>
                <c:pt idx="228742">
                  <c:v>16891.990000000002</c:v>
                </c:pt>
                <c:pt idx="228743">
                  <c:v>13685.84</c:v>
                </c:pt>
                <c:pt idx="228744">
                  <c:v>15520.15</c:v>
                </c:pt>
                <c:pt idx="228745">
                  <c:v>19001.240000000002</c:v>
                </c:pt>
                <c:pt idx="228746">
                  <c:v>14704.68</c:v>
                </c:pt>
                <c:pt idx="228747">
                  <c:v>16376</c:v>
                </c:pt>
                <c:pt idx="228748">
                  <c:v>14689.85</c:v>
                </c:pt>
                <c:pt idx="228749">
                  <c:v>17467.32</c:v>
                </c:pt>
                <c:pt idx="228750">
                  <c:v>18409.27</c:v>
                </c:pt>
                <c:pt idx="228751">
                  <c:v>15876.9</c:v>
                </c:pt>
                <c:pt idx="228752">
                  <c:v>14751.39</c:v>
                </c:pt>
                <c:pt idx="228753">
                  <c:v>15668.21</c:v>
                </c:pt>
                <c:pt idx="228754">
                  <c:v>15914.03</c:v>
                </c:pt>
                <c:pt idx="228755">
                  <c:v>17230.07</c:v>
                </c:pt>
                <c:pt idx="228756">
                  <c:v>17822.5</c:v>
                </c:pt>
                <c:pt idx="228757">
                  <c:v>18146.73</c:v>
                </c:pt>
                <c:pt idx="228758">
                  <c:v>16612.07</c:v>
                </c:pt>
                <c:pt idx="228759">
                  <c:v>18479.27</c:v>
                </c:pt>
                <c:pt idx="228760">
                  <c:v>16541.22</c:v>
                </c:pt>
                <c:pt idx="228761">
                  <c:v>14064.99</c:v>
                </c:pt>
                <c:pt idx="228762">
                  <c:v>16364.14</c:v>
                </c:pt>
                <c:pt idx="228763">
                  <c:v>18496.36</c:v>
                </c:pt>
                <c:pt idx="228764">
                  <c:v>17177.55</c:v>
                </c:pt>
                <c:pt idx="228765">
                  <c:v>15401.59</c:v>
                </c:pt>
                <c:pt idx="228766">
                  <c:v>17281.57</c:v>
                </c:pt>
                <c:pt idx="228767">
                  <c:v>17069.54</c:v>
                </c:pt>
                <c:pt idx="228768">
                  <c:v>18142.13</c:v>
                </c:pt>
                <c:pt idx="228769">
                  <c:v>21011.17</c:v>
                </c:pt>
                <c:pt idx="228770">
                  <c:v>46674.53</c:v>
                </c:pt>
                <c:pt idx="228771">
                  <c:v>23371.08</c:v>
                </c:pt>
                <c:pt idx="228772">
                  <c:v>25299.43</c:v>
                </c:pt>
                <c:pt idx="228773">
                  <c:v>32291.68</c:v>
                </c:pt>
                <c:pt idx="228774">
                  <c:v>58703.65</c:v>
                </c:pt>
                <c:pt idx="228775">
                  <c:v>18608.55</c:v>
                </c:pt>
                <c:pt idx="228776">
                  <c:v>14755.63</c:v>
                </c:pt>
                <c:pt idx="228777">
                  <c:v>12593.78</c:v>
                </c:pt>
                <c:pt idx="228778">
                  <c:v>13060.82</c:v>
                </c:pt>
                <c:pt idx="228779">
                  <c:v>14005.31</c:v>
                </c:pt>
                <c:pt idx="228780">
                  <c:v>12841.48</c:v>
                </c:pt>
                <c:pt idx="228781">
                  <c:v>14488.23</c:v>
                </c:pt>
                <c:pt idx="228782">
                  <c:v>18542.62</c:v>
                </c:pt>
                <c:pt idx="228783">
                  <c:v>18759.3</c:v>
                </c:pt>
                <c:pt idx="228784">
                  <c:v>15692.56</c:v>
                </c:pt>
                <c:pt idx="228785">
                  <c:v>13583.89</c:v>
                </c:pt>
                <c:pt idx="228786">
                  <c:v>11466.59</c:v>
                </c:pt>
                <c:pt idx="228787">
                  <c:v>13503.09</c:v>
                </c:pt>
                <c:pt idx="228788">
                  <c:v>14689.49</c:v>
                </c:pt>
                <c:pt idx="228789">
                  <c:v>13480.62</c:v>
                </c:pt>
                <c:pt idx="228790">
                  <c:v>12934.98</c:v>
                </c:pt>
                <c:pt idx="228791">
                  <c:v>16290.17</c:v>
                </c:pt>
                <c:pt idx="228792">
                  <c:v>14369.92</c:v>
                </c:pt>
                <c:pt idx="228793">
                  <c:v>14131.62</c:v>
                </c:pt>
                <c:pt idx="228794">
                  <c:v>12890.9</c:v>
                </c:pt>
                <c:pt idx="228795">
                  <c:v>14397.02</c:v>
                </c:pt>
                <c:pt idx="228796">
                  <c:v>13437.31</c:v>
                </c:pt>
                <c:pt idx="228797">
                  <c:v>17616.71</c:v>
                </c:pt>
                <c:pt idx="228798">
                  <c:v>13234.5</c:v>
                </c:pt>
                <c:pt idx="228799">
                  <c:v>14483.92</c:v>
                </c:pt>
                <c:pt idx="228800">
                  <c:v>13267.42</c:v>
                </c:pt>
                <c:pt idx="228801">
                  <c:v>15811.84</c:v>
                </c:pt>
                <c:pt idx="228802">
                  <c:v>19068.97</c:v>
                </c:pt>
                <c:pt idx="228803">
                  <c:v>14000.62</c:v>
                </c:pt>
                <c:pt idx="228804">
                  <c:v>14179.91</c:v>
                </c:pt>
                <c:pt idx="228805">
                  <c:v>13692.75</c:v>
                </c:pt>
                <c:pt idx="228806">
                  <c:v>14407.74</c:v>
                </c:pt>
                <c:pt idx="228807">
                  <c:v>15794.75</c:v>
                </c:pt>
                <c:pt idx="228808">
                  <c:v>17997.77</c:v>
                </c:pt>
                <c:pt idx="228809">
                  <c:v>15702.25</c:v>
                </c:pt>
                <c:pt idx="228810">
                  <c:v>11436.44</c:v>
                </c:pt>
                <c:pt idx="228811">
                  <c:v>16844.150000000001</c:v>
                </c:pt>
                <c:pt idx="228812">
                  <c:v>12279.74</c:v>
                </c:pt>
                <c:pt idx="228813">
                  <c:v>14838.47</c:v>
                </c:pt>
                <c:pt idx="228814">
                  <c:v>16478.080000000002</c:v>
                </c:pt>
                <c:pt idx="228815">
                  <c:v>17061.939999999999</c:v>
                </c:pt>
                <c:pt idx="228816">
                  <c:v>15841.79</c:v>
                </c:pt>
                <c:pt idx="228817">
                  <c:v>16403.12</c:v>
                </c:pt>
                <c:pt idx="228818">
                  <c:v>16216.78</c:v>
                </c:pt>
                <c:pt idx="228819">
                  <c:v>16218.12</c:v>
                </c:pt>
                <c:pt idx="228820">
                  <c:v>20206.330000000002</c:v>
                </c:pt>
                <c:pt idx="228821">
                  <c:v>19886.099999999999</c:v>
                </c:pt>
                <c:pt idx="228822">
                  <c:v>42948.12</c:v>
                </c:pt>
                <c:pt idx="228823">
                  <c:v>20275.52</c:v>
                </c:pt>
                <c:pt idx="228824">
                  <c:v>25153</c:v>
                </c:pt>
                <c:pt idx="228825">
                  <c:v>29677.54</c:v>
                </c:pt>
                <c:pt idx="228826">
                  <c:v>53123.839999999997</c:v>
                </c:pt>
                <c:pt idx="228827">
                  <c:v>27089.13</c:v>
                </c:pt>
                <c:pt idx="228828">
                  <c:v>17879.52</c:v>
                </c:pt>
                <c:pt idx="228829">
                  <c:v>13797.72</c:v>
                </c:pt>
                <c:pt idx="228830">
                  <c:v>15084.1</c:v>
                </c:pt>
                <c:pt idx="228831">
                  <c:v>9941.5499999999993</c:v>
                </c:pt>
                <c:pt idx="228832">
                  <c:v>13951.89</c:v>
                </c:pt>
                <c:pt idx="228833">
                  <c:v>17241.05</c:v>
                </c:pt>
                <c:pt idx="228834">
                  <c:v>15706.08</c:v>
                </c:pt>
                <c:pt idx="228835">
                  <c:v>16787.11</c:v>
                </c:pt>
                <c:pt idx="228836">
                  <c:v>16464.740000000002</c:v>
                </c:pt>
                <c:pt idx="228837">
                  <c:v>13996.52</c:v>
                </c:pt>
                <c:pt idx="228838">
                  <c:v>13489.54</c:v>
                </c:pt>
                <c:pt idx="228839">
                  <c:v>12799.67</c:v>
                </c:pt>
                <c:pt idx="228840">
                  <c:v>16750.330000000002</c:v>
                </c:pt>
                <c:pt idx="228841">
                  <c:v>15806.42</c:v>
                </c:pt>
                <c:pt idx="228842">
                  <c:v>16934.330000000002</c:v>
                </c:pt>
                <c:pt idx="228843">
                  <c:v>14022.99</c:v>
                </c:pt>
                <c:pt idx="228844">
                  <c:v>16001.42</c:v>
                </c:pt>
                <c:pt idx="228845">
                  <c:v>14510.15</c:v>
                </c:pt>
                <c:pt idx="228846">
                  <c:v>16443.72</c:v>
                </c:pt>
                <c:pt idx="228847">
                  <c:v>13445.55</c:v>
                </c:pt>
                <c:pt idx="228848">
                  <c:v>16640.330000000002</c:v>
                </c:pt>
                <c:pt idx="228849">
                  <c:v>16793.7</c:v>
                </c:pt>
                <c:pt idx="228850">
                  <c:v>14111.95</c:v>
                </c:pt>
                <c:pt idx="228851">
                  <c:v>15245.82</c:v>
                </c:pt>
                <c:pt idx="228852">
                  <c:v>13840.45</c:v>
                </c:pt>
                <c:pt idx="228853">
                  <c:v>16535.689999999999</c:v>
                </c:pt>
                <c:pt idx="228854">
                  <c:v>19427.560000000001</c:v>
                </c:pt>
                <c:pt idx="228855">
                  <c:v>15527.97</c:v>
                </c:pt>
                <c:pt idx="228856">
                  <c:v>16636.439999999999</c:v>
                </c:pt>
                <c:pt idx="228857">
                  <c:v>12654.81</c:v>
                </c:pt>
                <c:pt idx="228858">
                  <c:v>17817.43</c:v>
                </c:pt>
                <c:pt idx="228859">
                  <c:v>18928.82</c:v>
                </c:pt>
                <c:pt idx="228860">
                  <c:v>18229.580000000002</c:v>
                </c:pt>
                <c:pt idx="228861">
                  <c:v>16228.29</c:v>
                </c:pt>
                <c:pt idx="228862">
                  <c:v>16844.990000000002</c:v>
                </c:pt>
                <c:pt idx="228863">
                  <c:v>18592.169999999998</c:v>
                </c:pt>
                <c:pt idx="228864">
                  <c:v>14439.38</c:v>
                </c:pt>
                <c:pt idx="228865">
                  <c:v>15946.64</c:v>
                </c:pt>
                <c:pt idx="228866">
                  <c:v>16654.3</c:v>
                </c:pt>
                <c:pt idx="228867">
                  <c:v>15949.87</c:v>
                </c:pt>
                <c:pt idx="228868">
                  <c:v>18502.66</c:v>
                </c:pt>
                <c:pt idx="228869">
                  <c:v>15470.12</c:v>
                </c:pt>
                <c:pt idx="228870">
                  <c:v>14148.38</c:v>
                </c:pt>
                <c:pt idx="228871">
                  <c:v>5874.16</c:v>
                </c:pt>
                <c:pt idx="228872">
                  <c:v>7324.8</c:v>
                </c:pt>
                <c:pt idx="228873">
                  <c:v>8184.17</c:v>
                </c:pt>
                <c:pt idx="228874">
                  <c:v>8737.9599999999991</c:v>
                </c:pt>
                <c:pt idx="228875">
                  <c:v>9782.51</c:v>
                </c:pt>
                <c:pt idx="228876">
                  <c:v>11167.41</c:v>
                </c:pt>
                <c:pt idx="228877">
                  <c:v>15890.35</c:v>
                </c:pt>
                <c:pt idx="228878">
                  <c:v>20035.87</c:v>
                </c:pt>
                <c:pt idx="228879">
                  <c:v>21582.77</c:v>
                </c:pt>
                <c:pt idx="228880">
                  <c:v>38893.99</c:v>
                </c:pt>
                <c:pt idx="228881">
                  <c:v>39532.870000000003</c:v>
                </c:pt>
                <c:pt idx="228882">
                  <c:v>41299.57</c:v>
                </c:pt>
                <c:pt idx="228883">
                  <c:v>39180.51</c:v>
                </c:pt>
                <c:pt idx="228884">
                  <c:v>53241.89</c:v>
                </c:pt>
                <c:pt idx="228885">
                  <c:v>41464.94</c:v>
                </c:pt>
                <c:pt idx="228886">
                  <c:v>46138.38</c:v>
                </c:pt>
                <c:pt idx="228887">
                  <c:v>66632.38</c:v>
                </c:pt>
                <c:pt idx="228888">
                  <c:v>69745.16</c:v>
                </c:pt>
                <c:pt idx="228889">
                  <c:v>41474.239999999998</c:v>
                </c:pt>
                <c:pt idx="228890">
                  <c:v>38295.47</c:v>
                </c:pt>
                <c:pt idx="228891">
                  <c:v>47135.64</c:v>
                </c:pt>
                <c:pt idx="228892">
                  <c:v>49904.56</c:v>
                </c:pt>
                <c:pt idx="228893">
                  <c:v>47532.87</c:v>
                </c:pt>
                <c:pt idx="228894">
                  <c:v>28089.64</c:v>
                </c:pt>
                <c:pt idx="228895">
                  <c:v>27419.24</c:v>
                </c:pt>
                <c:pt idx="228896">
                  <c:v>29656.57</c:v>
                </c:pt>
                <c:pt idx="228897">
                  <c:v>20899.11</c:v>
                </c:pt>
                <c:pt idx="228898">
                  <c:v>21079.27</c:v>
                </c:pt>
                <c:pt idx="228899">
                  <c:v>20969.03</c:v>
                </c:pt>
                <c:pt idx="228900">
                  <c:v>15855.41</c:v>
                </c:pt>
                <c:pt idx="228901">
                  <c:v>16865.39</c:v>
                </c:pt>
                <c:pt idx="228902">
                  <c:v>17055.810000000001</c:v>
                </c:pt>
                <c:pt idx="228903">
                  <c:v>9388.8700000000008</c:v>
                </c:pt>
                <c:pt idx="228904">
                  <c:v>10538.2</c:v>
                </c:pt>
                <c:pt idx="228905">
                  <c:v>8825.1299999999992</c:v>
                </c:pt>
                <c:pt idx="228906">
                  <c:v>7870.67</c:v>
                </c:pt>
                <c:pt idx="228907">
                  <c:v>9148.7999999999993</c:v>
                </c:pt>
                <c:pt idx="228908">
                  <c:v>6900.8</c:v>
                </c:pt>
                <c:pt idx="228909">
                  <c:v>7150.32</c:v>
                </c:pt>
                <c:pt idx="228910">
                  <c:v>6220.09</c:v>
                </c:pt>
                <c:pt idx="228911">
                  <c:v>5772.36</c:v>
                </c:pt>
                <c:pt idx="228912">
                  <c:v>5756.12</c:v>
                </c:pt>
                <c:pt idx="228913">
                  <c:v>5496.53</c:v>
                </c:pt>
                <c:pt idx="228914">
                  <c:v>5289.47</c:v>
                </c:pt>
                <c:pt idx="228915">
                  <c:v>5246.59</c:v>
                </c:pt>
                <c:pt idx="228916">
                  <c:v>6273.08</c:v>
                </c:pt>
                <c:pt idx="228917">
                  <c:v>7063.66</c:v>
                </c:pt>
                <c:pt idx="228918">
                  <c:v>13286.37</c:v>
                </c:pt>
                <c:pt idx="228919">
                  <c:v>5510.38</c:v>
                </c:pt>
                <c:pt idx="228920">
                  <c:v>9531.33</c:v>
                </c:pt>
                <c:pt idx="228921">
                  <c:v>11118.18</c:v>
                </c:pt>
                <c:pt idx="228922">
                  <c:v>8712.3700000000008</c:v>
                </c:pt>
                <c:pt idx="228923">
                  <c:v>9438.58</c:v>
                </c:pt>
                <c:pt idx="228924">
                  <c:v>11869.79</c:v>
                </c:pt>
                <c:pt idx="228925">
                  <c:v>6597.55</c:v>
                </c:pt>
                <c:pt idx="228926">
                  <c:v>6305.33</c:v>
                </c:pt>
                <c:pt idx="228927">
                  <c:v>8841.16</c:v>
                </c:pt>
                <c:pt idx="228928">
                  <c:v>7798.15</c:v>
                </c:pt>
                <c:pt idx="228929">
                  <c:v>10327.950000000001</c:v>
                </c:pt>
                <c:pt idx="228930">
                  <c:v>11253.75</c:v>
                </c:pt>
                <c:pt idx="228931">
                  <c:v>13102.94</c:v>
                </c:pt>
                <c:pt idx="228932">
                  <c:v>17430.63</c:v>
                </c:pt>
                <c:pt idx="228933">
                  <c:v>25000.55</c:v>
                </c:pt>
                <c:pt idx="228934">
                  <c:v>23861.03</c:v>
                </c:pt>
                <c:pt idx="228935">
                  <c:v>23158.33</c:v>
                </c:pt>
                <c:pt idx="228936">
                  <c:v>45073.46</c:v>
                </c:pt>
                <c:pt idx="228937">
                  <c:v>51251.23</c:v>
                </c:pt>
                <c:pt idx="228938">
                  <c:v>30910.32</c:v>
                </c:pt>
                <c:pt idx="228939">
                  <c:v>53790.62</c:v>
                </c:pt>
                <c:pt idx="228940">
                  <c:v>68383.56</c:v>
                </c:pt>
                <c:pt idx="228941">
                  <c:v>46062</c:v>
                </c:pt>
                <c:pt idx="228942">
                  <c:v>37016.69</c:v>
                </c:pt>
                <c:pt idx="228943">
                  <c:v>36032.71</c:v>
                </c:pt>
                <c:pt idx="228944">
                  <c:v>41800.26</c:v>
                </c:pt>
                <c:pt idx="228945">
                  <c:v>42530.63</c:v>
                </c:pt>
                <c:pt idx="228946">
                  <c:v>33092.25</c:v>
                </c:pt>
                <c:pt idx="228947">
                  <c:v>31791.7</c:v>
                </c:pt>
                <c:pt idx="228948">
                  <c:v>23582.65</c:v>
                </c:pt>
                <c:pt idx="228949">
                  <c:v>22642.65</c:v>
                </c:pt>
                <c:pt idx="228950">
                  <c:v>19616.490000000002</c:v>
                </c:pt>
                <c:pt idx="228951">
                  <c:v>16095.43</c:v>
                </c:pt>
                <c:pt idx="228952">
                  <c:v>15389.32</c:v>
                </c:pt>
                <c:pt idx="228953">
                  <c:v>12322.25</c:v>
                </c:pt>
                <c:pt idx="228954">
                  <c:v>11681.55</c:v>
                </c:pt>
                <c:pt idx="228955">
                  <c:v>9145.59</c:v>
                </c:pt>
                <c:pt idx="228956">
                  <c:v>9900.32</c:v>
                </c:pt>
                <c:pt idx="228957">
                  <c:v>7176.02</c:v>
                </c:pt>
                <c:pt idx="228958">
                  <c:v>5846.99</c:v>
                </c:pt>
                <c:pt idx="228959">
                  <c:v>6696.09</c:v>
                </c:pt>
                <c:pt idx="228960">
                  <c:v>4543.57</c:v>
                </c:pt>
                <c:pt idx="228961">
                  <c:v>6343.67</c:v>
                </c:pt>
                <c:pt idx="228962">
                  <c:v>9562.4699999999993</c:v>
                </c:pt>
                <c:pt idx="228963">
                  <c:v>4981.84</c:v>
                </c:pt>
                <c:pt idx="228964">
                  <c:v>4820.6499999999996</c:v>
                </c:pt>
                <c:pt idx="228965">
                  <c:v>5138.75</c:v>
                </c:pt>
                <c:pt idx="228966">
                  <c:v>4092.18</c:v>
                </c:pt>
                <c:pt idx="228967">
                  <c:v>4951.1099999999997</c:v>
                </c:pt>
                <c:pt idx="228968">
                  <c:v>4147.7</c:v>
                </c:pt>
                <c:pt idx="228969">
                  <c:v>5514.29</c:v>
                </c:pt>
                <c:pt idx="228970">
                  <c:v>4853.58</c:v>
                </c:pt>
                <c:pt idx="228971">
                  <c:v>4402.01</c:v>
                </c:pt>
                <c:pt idx="228972">
                  <c:v>4327.1899999999996</c:v>
                </c:pt>
                <c:pt idx="228973">
                  <c:v>4421.8599999999997</c:v>
                </c:pt>
                <c:pt idx="228974">
                  <c:v>4680.05</c:v>
                </c:pt>
                <c:pt idx="228975">
                  <c:v>3841.14</c:v>
                </c:pt>
                <c:pt idx="228976">
                  <c:v>3630.58</c:v>
                </c:pt>
                <c:pt idx="228977">
                  <c:v>3432.39</c:v>
                </c:pt>
                <c:pt idx="228978">
                  <c:v>3523.35</c:v>
                </c:pt>
                <c:pt idx="228979">
                  <c:v>5707.29</c:v>
                </c:pt>
                <c:pt idx="228980">
                  <c:v>7859.02</c:v>
                </c:pt>
                <c:pt idx="228981">
                  <c:v>18194.099999999999</c:v>
                </c:pt>
                <c:pt idx="228982">
                  <c:v>31378.7</c:v>
                </c:pt>
                <c:pt idx="228983">
                  <c:v>20853.97</c:v>
                </c:pt>
                <c:pt idx="228984">
                  <c:v>20916.25</c:v>
                </c:pt>
                <c:pt idx="228985">
                  <c:v>27601.93</c:v>
                </c:pt>
                <c:pt idx="228986">
                  <c:v>38780.07</c:v>
                </c:pt>
                <c:pt idx="228987">
                  <c:v>23626.959999999999</c:v>
                </c:pt>
                <c:pt idx="228988">
                  <c:v>33328.959999999999</c:v>
                </c:pt>
                <c:pt idx="228989">
                  <c:v>38301.19</c:v>
                </c:pt>
                <c:pt idx="228990">
                  <c:v>44663.22</c:v>
                </c:pt>
                <c:pt idx="228991">
                  <c:v>53847.47</c:v>
                </c:pt>
                <c:pt idx="228992">
                  <c:v>61916.52</c:v>
                </c:pt>
                <c:pt idx="228993">
                  <c:v>32971.839999999997</c:v>
                </c:pt>
                <c:pt idx="228994">
                  <c:v>42039.41</c:v>
                </c:pt>
                <c:pt idx="228995">
                  <c:v>45577.18</c:v>
                </c:pt>
                <c:pt idx="228996">
                  <c:v>39158.410000000003</c:v>
                </c:pt>
                <c:pt idx="228997">
                  <c:v>47388.14</c:v>
                </c:pt>
                <c:pt idx="228998">
                  <c:v>33140.519999999997</c:v>
                </c:pt>
                <c:pt idx="228999">
                  <c:v>23749.31</c:v>
                </c:pt>
                <c:pt idx="229000">
                  <c:v>21226.240000000002</c:v>
                </c:pt>
                <c:pt idx="229001">
                  <c:v>21950.62</c:v>
                </c:pt>
                <c:pt idx="229002">
                  <c:v>20139.080000000002</c:v>
                </c:pt>
                <c:pt idx="229003">
                  <c:v>16597.349999999999</c:v>
                </c:pt>
                <c:pt idx="229004">
                  <c:v>15369.77</c:v>
                </c:pt>
                <c:pt idx="229005">
                  <c:v>13566.26</c:v>
                </c:pt>
                <c:pt idx="229006">
                  <c:v>11249.77</c:v>
                </c:pt>
                <c:pt idx="229007">
                  <c:v>7512</c:v>
                </c:pt>
                <c:pt idx="229008">
                  <c:v>7740.07</c:v>
                </c:pt>
                <c:pt idx="229009">
                  <c:v>7198.13</c:v>
                </c:pt>
                <c:pt idx="229010">
                  <c:v>5790.23</c:v>
                </c:pt>
                <c:pt idx="229011">
                  <c:v>6727.54</c:v>
                </c:pt>
                <c:pt idx="229012">
                  <c:v>5698.83</c:v>
                </c:pt>
                <c:pt idx="229013">
                  <c:v>5755.04</c:v>
                </c:pt>
                <c:pt idx="229014">
                  <c:v>17199.990000000002</c:v>
                </c:pt>
                <c:pt idx="229015">
                  <c:v>15128.33</c:v>
                </c:pt>
                <c:pt idx="229016">
                  <c:v>17201.12</c:v>
                </c:pt>
                <c:pt idx="229017">
                  <c:v>14321.74</c:v>
                </c:pt>
                <c:pt idx="229018">
                  <c:v>17623.189999999999</c:v>
                </c:pt>
                <c:pt idx="229019">
                  <c:v>18865.28</c:v>
                </c:pt>
                <c:pt idx="229020">
                  <c:v>17113.32</c:v>
                </c:pt>
                <c:pt idx="229021">
                  <c:v>14889.05</c:v>
                </c:pt>
                <c:pt idx="229022">
                  <c:v>14942.22</c:v>
                </c:pt>
                <c:pt idx="229023">
                  <c:v>13496.62</c:v>
                </c:pt>
                <c:pt idx="229024">
                  <c:v>13665.55</c:v>
                </c:pt>
                <c:pt idx="229025">
                  <c:v>12969.12</c:v>
                </c:pt>
                <c:pt idx="229026">
                  <c:v>13124.39</c:v>
                </c:pt>
                <c:pt idx="229027">
                  <c:v>11999.57</c:v>
                </c:pt>
                <c:pt idx="229028">
                  <c:v>14410.82</c:v>
                </c:pt>
                <c:pt idx="229029">
                  <c:v>12243.66</c:v>
                </c:pt>
                <c:pt idx="229030">
                  <c:v>12127.18</c:v>
                </c:pt>
                <c:pt idx="229031">
                  <c:v>13496.81</c:v>
                </c:pt>
                <c:pt idx="229032">
                  <c:v>12675.92</c:v>
                </c:pt>
                <c:pt idx="229033">
                  <c:v>12765.6</c:v>
                </c:pt>
                <c:pt idx="229034">
                  <c:v>11992.09</c:v>
                </c:pt>
                <c:pt idx="229035">
                  <c:v>15165.06</c:v>
                </c:pt>
                <c:pt idx="229036">
                  <c:v>14946.48</c:v>
                </c:pt>
                <c:pt idx="229037">
                  <c:v>12682.42</c:v>
                </c:pt>
                <c:pt idx="229038">
                  <c:v>13893.3</c:v>
                </c:pt>
                <c:pt idx="229039">
                  <c:v>14265.51</c:v>
                </c:pt>
                <c:pt idx="229040">
                  <c:v>14624.37</c:v>
                </c:pt>
                <c:pt idx="229041">
                  <c:v>13363.31</c:v>
                </c:pt>
                <c:pt idx="229042">
                  <c:v>14307.98</c:v>
                </c:pt>
                <c:pt idx="229043">
                  <c:v>18554.150000000001</c:v>
                </c:pt>
                <c:pt idx="229044">
                  <c:v>15779.64</c:v>
                </c:pt>
                <c:pt idx="229045">
                  <c:v>16659.849999999999</c:v>
                </c:pt>
                <c:pt idx="229046">
                  <c:v>14158.37</c:v>
                </c:pt>
                <c:pt idx="229047">
                  <c:v>12974.95</c:v>
                </c:pt>
                <c:pt idx="229048">
                  <c:v>14919.71</c:v>
                </c:pt>
                <c:pt idx="229049">
                  <c:v>17506.27</c:v>
                </c:pt>
                <c:pt idx="229050">
                  <c:v>13876.83</c:v>
                </c:pt>
                <c:pt idx="229051">
                  <c:v>14434.62</c:v>
                </c:pt>
                <c:pt idx="229052">
                  <c:v>15873.33</c:v>
                </c:pt>
                <c:pt idx="229053">
                  <c:v>15551.3</c:v>
                </c:pt>
                <c:pt idx="229054">
                  <c:v>15422.81</c:v>
                </c:pt>
                <c:pt idx="229055">
                  <c:v>17697.240000000002</c:v>
                </c:pt>
                <c:pt idx="229056">
                  <c:v>20330.75</c:v>
                </c:pt>
                <c:pt idx="229057">
                  <c:v>16988.7</c:v>
                </c:pt>
                <c:pt idx="229058">
                  <c:v>16440.8</c:v>
                </c:pt>
                <c:pt idx="229059">
                  <c:v>21367.73</c:v>
                </c:pt>
                <c:pt idx="229060">
                  <c:v>32666.04</c:v>
                </c:pt>
                <c:pt idx="229061">
                  <c:v>11845.78</c:v>
                </c:pt>
                <c:pt idx="229062">
                  <c:v>10781.37</c:v>
                </c:pt>
                <c:pt idx="229063">
                  <c:v>10331.959999999999</c:v>
                </c:pt>
                <c:pt idx="229064">
                  <c:v>12365.96</c:v>
                </c:pt>
                <c:pt idx="229065">
                  <c:v>12013.91</c:v>
                </c:pt>
                <c:pt idx="229066">
                  <c:v>12452.22</c:v>
                </c:pt>
                <c:pt idx="229067">
                  <c:v>12367.26</c:v>
                </c:pt>
                <c:pt idx="229068">
                  <c:v>17936.88</c:v>
                </c:pt>
                <c:pt idx="229069">
                  <c:v>15380.69</c:v>
                </c:pt>
                <c:pt idx="229070">
                  <c:v>14293.6</c:v>
                </c:pt>
                <c:pt idx="229071">
                  <c:v>12766.13</c:v>
                </c:pt>
                <c:pt idx="229072">
                  <c:v>15119.12</c:v>
                </c:pt>
                <c:pt idx="229073">
                  <c:v>10485.93</c:v>
                </c:pt>
                <c:pt idx="229074">
                  <c:v>11256.9</c:v>
                </c:pt>
                <c:pt idx="229075">
                  <c:v>12119.3</c:v>
                </c:pt>
                <c:pt idx="229076">
                  <c:v>10175.83</c:v>
                </c:pt>
                <c:pt idx="229077">
                  <c:v>13423.16</c:v>
                </c:pt>
                <c:pt idx="229078">
                  <c:v>9762.34</c:v>
                </c:pt>
                <c:pt idx="229079">
                  <c:v>12268.42</c:v>
                </c:pt>
                <c:pt idx="229080">
                  <c:v>11832.93</c:v>
                </c:pt>
                <c:pt idx="229081">
                  <c:v>12497.55</c:v>
                </c:pt>
                <c:pt idx="229082">
                  <c:v>11145.15</c:v>
                </c:pt>
                <c:pt idx="229083">
                  <c:v>11586.6</c:v>
                </c:pt>
                <c:pt idx="229084">
                  <c:v>11086.66</c:v>
                </c:pt>
                <c:pt idx="229085">
                  <c:v>12022.08</c:v>
                </c:pt>
                <c:pt idx="229086">
                  <c:v>11410.52</c:v>
                </c:pt>
                <c:pt idx="229087">
                  <c:v>12448.24</c:v>
                </c:pt>
                <c:pt idx="229088">
                  <c:v>13756.15</c:v>
                </c:pt>
                <c:pt idx="229089">
                  <c:v>10573.25</c:v>
                </c:pt>
                <c:pt idx="229090">
                  <c:v>11040.83</c:v>
                </c:pt>
                <c:pt idx="229091">
                  <c:v>9352.4500000000007</c:v>
                </c:pt>
                <c:pt idx="229092">
                  <c:v>12308.5</c:v>
                </c:pt>
                <c:pt idx="229093">
                  <c:v>12794.92</c:v>
                </c:pt>
                <c:pt idx="229094">
                  <c:v>13392.84</c:v>
                </c:pt>
                <c:pt idx="229095">
                  <c:v>15349.1</c:v>
                </c:pt>
                <c:pt idx="229096">
                  <c:v>13830.59</c:v>
                </c:pt>
                <c:pt idx="229097">
                  <c:v>13145.22</c:v>
                </c:pt>
                <c:pt idx="229098">
                  <c:v>11676.3</c:v>
                </c:pt>
                <c:pt idx="229099">
                  <c:v>13164.75</c:v>
                </c:pt>
                <c:pt idx="229100">
                  <c:v>14651.95</c:v>
                </c:pt>
                <c:pt idx="229101">
                  <c:v>15688.52</c:v>
                </c:pt>
                <c:pt idx="229102">
                  <c:v>14270.53</c:v>
                </c:pt>
                <c:pt idx="229103">
                  <c:v>14051.58</c:v>
                </c:pt>
                <c:pt idx="229104">
                  <c:v>15747.63</c:v>
                </c:pt>
                <c:pt idx="229105">
                  <c:v>14808.67</c:v>
                </c:pt>
                <c:pt idx="229106">
                  <c:v>16616.57</c:v>
                </c:pt>
                <c:pt idx="229107">
                  <c:v>16480.599999999999</c:v>
                </c:pt>
                <c:pt idx="229108">
                  <c:v>21852.07</c:v>
                </c:pt>
                <c:pt idx="229109">
                  <c:v>14955.28</c:v>
                </c:pt>
                <c:pt idx="229110">
                  <c:v>16378.9</c:v>
                </c:pt>
                <c:pt idx="229111">
                  <c:v>19397.04</c:v>
                </c:pt>
                <c:pt idx="229112">
                  <c:v>29999.94</c:v>
                </c:pt>
                <c:pt idx="229113">
                  <c:v>17806.57</c:v>
                </c:pt>
                <c:pt idx="229114">
                  <c:v>12554.93</c:v>
                </c:pt>
                <c:pt idx="229115">
                  <c:v>13146.32</c:v>
                </c:pt>
                <c:pt idx="229116">
                  <c:v>12264.11</c:v>
                </c:pt>
                <c:pt idx="229117">
                  <c:v>11247.03</c:v>
                </c:pt>
                <c:pt idx="229118">
                  <c:v>12110.98</c:v>
                </c:pt>
                <c:pt idx="229119">
                  <c:v>13530.79</c:v>
                </c:pt>
                <c:pt idx="229120">
                  <c:v>14509.34</c:v>
                </c:pt>
                <c:pt idx="229121">
                  <c:v>15022.76</c:v>
                </c:pt>
                <c:pt idx="229122">
                  <c:v>14152.17</c:v>
                </c:pt>
                <c:pt idx="229123">
                  <c:v>13652.94</c:v>
                </c:pt>
                <c:pt idx="229124">
                  <c:v>12268.55</c:v>
                </c:pt>
                <c:pt idx="229125">
                  <c:v>10735.66</c:v>
                </c:pt>
                <c:pt idx="229126">
                  <c:v>10567.87</c:v>
                </c:pt>
                <c:pt idx="229127">
                  <c:v>12625.84</c:v>
                </c:pt>
                <c:pt idx="229128">
                  <c:v>11226.45</c:v>
                </c:pt>
                <c:pt idx="229129">
                  <c:v>8977.58</c:v>
                </c:pt>
                <c:pt idx="229130">
                  <c:v>10816.88</c:v>
                </c:pt>
                <c:pt idx="229131">
                  <c:v>11422.72</c:v>
                </c:pt>
                <c:pt idx="229132">
                  <c:v>11774.49</c:v>
                </c:pt>
                <c:pt idx="229133">
                  <c:v>10668.26</c:v>
                </c:pt>
                <c:pt idx="229134">
                  <c:v>10636.47</c:v>
                </c:pt>
                <c:pt idx="229135">
                  <c:v>10770.71</c:v>
                </c:pt>
                <c:pt idx="229136">
                  <c:v>12220.29</c:v>
                </c:pt>
                <c:pt idx="229137">
                  <c:v>12489.07</c:v>
                </c:pt>
                <c:pt idx="229138">
                  <c:v>10789.19</c:v>
                </c:pt>
                <c:pt idx="229139">
                  <c:v>10860.85</c:v>
                </c:pt>
                <c:pt idx="229140">
                  <c:v>13084.41</c:v>
                </c:pt>
                <c:pt idx="229141">
                  <c:v>10281.41</c:v>
                </c:pt>
                <c:pt idx="229142">
                  <c:v>12709.35</c:v>
                </c:pt>
                <c:pt idx="229143">
                  <c:v>12232.5</c:v>
                </c:pt>
                <c:pt idx="229144">
                  <c:v>12699.56</c:v>
                </c:pt>
                <c:pt idx="229145">
                  <c:v>11914.66</c:v>
                </c:pt>
                <c:pt idx="229146">
                  <c:v>14793.76</c:v>
                </c:pt>
                <c:pt idx="229147">
                  <c:v>13307.3</c:v>
                </c:pt>
                <c:pt idx="229148">
                  <c:v>13378.99</c:v>
                </c:pt>
                <c:pt idx="229149">
                  <c:v>14535.32</c:v>
                </c:pt>
                <c:pt idx="229150">
                  <c:v>11861.79</c:v>
                </c:pt>
                <c:pt idx="229151">
                  <c:v>13770.21</c:v>
                </c:pt>
                <c:pt idx="229152">
                  <c:v>14025.45</c:v>
                </c:pt>
                <c:pt idx="229153">
                  <c:v>13534.81</c:v>
                </c:pt>
                <c:pt idx="229154">
                  <c:v>15908.39</c:v>
                </c:pt>
                <c:pt idx="229155">
                  <c:v>13824.58</c:v>
                </c:pt>
                <c:pt idx="229156">
                  <c:v>14335.27</c:v>
                </c:pt>
                <c:pt idx="229157">
                  <c:v>3075.72</c:v>
                </c:pt>
                <c:pt idx="229158">
                  <c:v>7312.6</c:v>
                </c:pt>
                <c:pt idx="229159">
                  <c:v>3426.68</c:v>
                </c:pt>
                <c:pt idx="229160">
                  <c:v>335.18</c:v>
                </c:pt>
                <c:pt idx="229161">
                  <c:v>222</c:v>
                </c:pt>
                <c:pt idx="229162">
                  <c:v>952.82</c:v>
                </c:pt>
                <c:pt idx="229163">
                  <c:v>2494.86</c:v>
                </c:pt>
                <c:pt idx="229164">
                  <c:v>4072.18</c:v>
                </c:pt>
                <c:pt idx="229165">
                  <c:v>13382.46</c:v>
                </c:pt>
                <c:pt idx="229166">
                  <c:v>1933.88</c:v>
                </c:pt>
                <c:pt idx="229167">
                  <c:v>37.22</c:v>
                </c:pt>
                <c:pt idx="229168">
                  <c:v>6.55</c:v>
                </c:pt>
                <c:pt idx="229169">
                  <c:v>8.5</c:v>
                </c:pt>
                <c:pt idx="229170">
                  <c:v>6.35</c:v>
                </c:pt>
                <c:pt idx="229171">
                  <c:v>0.02</c:v>
                </c:pt>
                <c:pt idx="229172">
                  <c:v>0.25</c:v>
                </c:pt>
                <c:pt idx="229173">
                  <c:v>0.5</c:v>
                </c:pt>
                <c:pt idx="229174">
                  <c:v>0.1</c:v>
                </c:pt>
                <c:pt idx="229175">
                  <c:v>40</c:v>
                </c:pt>
                <c:pt idx="229176">
                  <c:v>60</c:v>
                </c:pt>
                <c:pt idx="229177">
                  <c:v>45</c:v>
                </c:pt>
                <c:pt idx="229178">
                  <c:v>29</c:v>
                </c:pt>
                <c:pt idx="229179">
                  <c:v>468.61</c:v>
                </c:pt>
                <c:pt idx="229180">
                  <c:v>4728.42</c:v>
                </c:pt>
                <c:pt idx="229181">
                  <c:v>7727.26</c:v>
                </c:pt>
                <c:pt idx="229182">
                  <c:v>10187.69</c:v>
                </c:pt>
                <c:pt idx="229183">
                  <c:v>11696.04</c:v>
                </c:pt>
                <c:pt idx="229184">
                  <c:v>11930.11</c:v>
                </c:pt>
                <c:pt idx="229185">
                  <c:v>23026.58</c:v>
                </c:pt>
                <c:pt idx="229186">
                  <c:v>9524.75</c:v>
                </c:pt>
                <c:pt idx="229187">
                  <c:v>9437.27</c:v>
                </c:pt>
                <c:pt idx="229188">
                  <c:v>17223.88</c:v>
                </c:pt>
                <c:pt idx="229189">
                  <c:v>29389.46</c:v>
                </c:pt>
                <c:pt idx="229190">
                  <c:v>49672.02</c:v>
                </c:pt>
                <c:pt idx="229191">
                  <c:v>51480.28</c:v>
                </c:pt>
                <c:pt idx="229192">
                  <c:v>41312.54</c:v>
                </c:pt>
                <c:pt idx="229193">
                  <c:v>41052.839999999997</c:v>
                </c:pt>
                <c:pt idx="229194">
                  <c:v>20615.419999999998</c:v>
                </c:pt>
                <c:pt idx="229195">
                  <c:v>8267.32</c:v>
                </c:pt>
                <c:pt idx="229196">
                  <c:v>2298.6999999999998</c:v>
                </c:pt>
                <c:pt idx="229197">
                  <c:v>1255.79</c:v>
                </c:pt>
                <c:pt idx="229198">
                  <c:v>1894.58</c:v>
                </c:pt>
                <c:pt idx="229199">
                  <c:v>2373.58</c:v>
                </c:pt>
                <c:pt idx="229200">
                  <c:v>5070.78</c:v>
                </c:pt>
                <c:pt idx="229201">
                  <c:v>4421.8900000000003</c:v>
                </c:pt>
                <c:pt idx="229202">
                  <c:v>207.32</c:v>
                </c:pt>
                <c:pt idx="229203">
                  <c:v>137.4</c:v>
                </c:pt>
                <c:pt idx="229204">
                  <c:v>62.3</c:v>
                </c:pt>
                <c:pt idx="229205">
                  <c:v>178.83</c:v>
                </c:pt>
                <c:pt idx="229206">
                  <c:v>1247.69</c:v>
                </c:pt>
                <c:pt idx="229207">
                  <c:v>2003.9</c:v>
                </c:pt>
                <c:pt idx="229208">
                  <c:v>2823.45</c:v>
                </c:pt>
                <c:pt idx="229209">
                  <c:v>3622.16</c:v>
                </c:pt>
                <c:pt idx="229210">
                  <c:v>11229.89</c:v>
                </c:pt>
                <c:pt idx="229211">
                  <c:v>4627.84</c:v>
                </c:pt>
                <c:pt idx="229212">
                  <c:v>417.15</c:v>
                </c:pt>
                <c:pt idx="229213">
                  <c:v>111.71</c:v>
                </c:pt>
                <c:pt idx="229214">
                  <c:v>65.260000000000005</c:v>
                </c:pt>
                <c:pt idx="229215">
                  <c:v>2.2000000000000002</c:v>
                </c:pt>
                <c:pt idx="229216">
                  <c:v>0.8</c:v>
                </c:pt>
                <c:pt idx="229217">
                  <c:v>3.21</c:v>
                </c:pt>
                <c:pt idx="229218">
                  <c:v>4.2</c:v>
                </c:pt>
                <c:pt idx="229219">
                  <c:v>4.2</c:v>
                </c:pt>
                <c:pt idx="229220">
                  <c:v>5.2</c:v>
                </c:pt>
                <c:pt idx="229221">
                  <c:v>0.1</c:v>
                </c:pt>
                <c:pt idx="229222">
                  <c:v>2.2999999999999998</c:v>
                </c:pt>
                <c:pt idx="229223">
                  <c:v>8.1999999999999993</c:v>
                </c:pt>
                <c:pt idx="229224">
                  <c:v>4.9000000000000004</c:v>
                </c:pt>
                <c:pt idx="229225">
                  <c:v>3.6</c:v>
                </c:pt>
                <c:pt idx="229226">
                  <c:v>2.6</c:v>
                </c:pt>
                <c:pt idx="229227">
                  <c:v>92.1</c:v>
                </c:pt>
                <c:pt idx="229228">
                  <c:v>174.14</c:v>
                </c:pt>
                <c:pt idx="229229">
                  <c:v>345.71</c:v>
                </c:pt>
                <c:pt idx="229230">
                  <c:v>179.14</c:v>
                </c:pt>
                <c:pt idx="229231">
                  <c:v>965.54</c:v>
                </c:pt>
                <c:pt idx="229232">
                  <c:v>5450.4</c:v>
                </c:pt>
                <c:pt idx="229233">
                  <c:v>8698.1299999999992</c:v>
                </c:pt>
                <c:pt idx="229234">
                  <c:v>11526.74</c:v>
                </c:pt>
                <c:pt idx="229235">
                  <c:v>14029.78</c:v>
                </c:pt>
                <c:pt idx="229236">
                  <c:v>22245.93</c:v>
                </c:pt>
                <c:pt idx="229237">
                  <c:v>18443.3</c:v>
                </c:pt>
                <c:pt idx="229238">
                  <c:v>15998.13</c:v>
                </c:pt>
                <c:pt idx="229239">
                  <c:v>15366.42</c:v>
                </c:pt>
                <c:pt idx="229240">
                  <c:v>29735.98</c:v>
                </c:pt>
                <c:pt idx="229241">
                  <c:v>53650.720000000001</c:v>
                </c:pt>
                <c:pt idx="229242">
                  <c:v>52101.16</c:v>
                </c:pt>
                <c:pt idx="229243">
                  <c:v>40467.769999999997</c:v>
                </c:pt>
                <c:pt idx="229244">
                  <c:v>33735.910000000003</c:v>
                </c:pt>
                <c:pt idx="229245">
                  <c:v>19587.48</c:v>
                </c:pt>
                <c:pt idx="229246">
                  <c:v>3552.9</c:v>
                </c:pt>
                <c:pt idx="229247">
                  <c:v>1418.28</c:v>
                </c:pt>
                <c:pt idx="229248">
                  <c:v>1528.06</c:v>
                </c:pt>
                <c:pt idx="229249">
                  <c:v>1241.94</c:v>
                </c:pt>
                <c:pt idx="229250">
                  <c:v>2290.4499999999998</c:v>
                </c:pt>
                <c:pt idx="229251">
                  <c:v>3385.91</c:v>
                </c:pt>
                <c:pt idx="229252">
                  <c:v>6165.24</c:v>
                </c:pt>
                <c:pt idx="229253">
                  <c:v>1510.83</c:v>
                </c:pt>
                <c:pt idx="229254">
                  <c:v>1051.03</c:v>
                </c:pt>
                <c:pt idx="229255">
                  <c:v>1667.56</c:v>
                </c:pt>
                <c:pt idx="229256">
                  <c:v>1718.8</c:v>
                </c:pt>
                <c:pt idx="229257">
                  <c:v>2264.89</c:v>
                </c:pt>
                <c:pt idx="229258">
                  <c:v>4428.8599999999997</c:v>
                </c:pt>
                <c:pt idx="229259">
                  <c:v>12412</c:v>
                </c:pt>
                <c:pt idx="229260">
                  <c:v>4237.5200000000004</c:v>
                </c:pt>
                <c:pt idx="229261">
                  <c:v>109.63</c:v>
                </c:pt>
                <c:pt idx="229262">
                  <c:v>40.450000000000003</c:v>
                </c:pt>
                <c:pt idx="229263">
                  <c:v>-0.63</c:v>
                </c:pt>
                <c:pt idx="229264">
                  <c:v>-20.59</c:v>
                </c:pt>
                <c:pt idx="229265">
                  <c:v>6.9</c:v>
                </c:pt>
                <c:pt idx="229266">
                  <c:v>3.97</c:v>
                </c:pt>
                <c:pt idx="229267">
                  <c:v>6.31</c:v>
                </c:pt>
                <c:pt idx="229268">
                  <c:v>9.9700000000000006</c:v>
                </c:pt>
                <c:pt idx="229269">
                  <c:v>2</c:v>
                </c:pt>
                <c:pt idx="229270">
                  <c:v>3</c:v>
                </c:pt>
                <c:pt idx="229271">
                  <c:v>5.97</c:v>
                </c:pt>
                <c:pt idx="229272">
                  <c:v>1.5</c:v>
                </c:pt>
                <c:pt idx="229273">
                  <c:v>25.79</c:v>
                </c:pt>
                <c:pt idx="229274">
                  <c:v>22.35</c:v>
                </c:pt>
                <c:pt idx="229275">
                  <c:v>563.79</c:v>
                </c:pt>
                <c:pt idx="229276">
                  <c:v>1047.4000000000001</c:v>
                </c:pt>
                <c:pt idx="229277">
                  <c:v>1610.57</c:v>
                </c:pt>
                <c:pt idx="229278">
                  <c:v>5082.68</c:v>
                </c:pt>
                <c:pt idx="229279">
                  <c:v>6208.87</c:v>
                </c:pt>
                <c:pt idx="229280">
                  <c:v>8183.23</c:v>
                </c:pt>
                <c:pt idx="229281">
                  <c:v>11312.32</c:v>
                </c:pt>
                <c:pt idx="229282">
                  <c:v>11289.52</c:v>
                </c:pt>
                <c:pt idx="229283">
                  <c:v>18214.95</c:v>
                </c:pt>
                <c:pt idx="229284">
                  <c:v>152.76</c:v>
                </c:pt>
                <c:pt idx="229285">
                  <c:v>124.88</c:v>
                </c:pt>
                <c:pt idx="229286">
                  <c:v>124.88</c:v>
                </c:pt>
                <c:pt idx="229287">
                  <c:v>69.66</c:v>
                </c:pt>
                <c:pt idx="229288">
                  <c:v>197.13</c:v>
                </c:pt>
                <c:pt idx="229289">
                  <c:v>155.22</c:v>
                </c:pt>
                <c:pt idx="229290">
                  <c:v>59.5</c:v>
                </c:pt>
                <c:pt idx="229291">
                  <c:v>99.47</c:v>
                </c:pt>
                <c:pt idx="229292">
                  <c:v>119.32</c:v>
                </c:pt>
                <c:pt idx="229293">
                  <c:v>87.19</c:v>
                </c:pt>
                <c:pt idx="229294">
                  <c:v>139.04</c:v>
                </c:pt>
                <c:pt idx="229295">
                  <c:v>107.16</c:v>
                </c:pt>
                <c:pt idx="229296">
                  <c:v>90.91</c:v>
                </c:pt>
                <c:pt idx="229297">
                  <c:v>77.849999999999994</c:v>
                </c:pt>
                <c:pt idx="229298">
                  <c:v>88.47</c:v>
                </c:pt>
                <c:pt idx="229299">
                  <c:v>84.26</c:v>
                </c:pt>
                <c:pt idx="229300">
                  <c:v>44.3</c:v>
                </c:pt>
                <c:pt idx="229301">
                  <c:v>53</c:v>
                </c:pt>
                <c:pt idx="229302">
                  <c:v>86</c:v>
                </c:pt>
                <c:pt idx="229303">
                  <c:v>54</c:v>
                </c:pt>
                <c:pt idx="229304">
                  <c:v>46.75</c:v>
                </c:pt>
                <c:pt idx="229305">
                  <c:v>99</c:v>
                </c:pt>
                <c:pt idx="229306">
                  <c:v>90</c:v>
                </c:pt>
                <c:pt idx="229307">
                  <c:v>43</c:v>
                </c:pt>
                <c:pt idx="229308">
                  <c:v>113</c:v>
                </c:pt>
                <c:pt idx="229309">
                  <c:v>130</c:v>
                </c:pt>
                <c:pt idx="229310">
                  <c:v>137</c:v>
                </c:pt>
                <c:pt idx="229311">
                  <c:v>138.25</c:v>
                </c:pt>
                <c:pt idx="229312">
                  <c:v>135.5</c:v>
                </c:pt>
                <c:pt idx="229313">
                  <c:v>39.06</c:v>
                </c:pt>
                <c:pt idx="229314">
                  <c:v>59.5</c:v>
                </c:pt>
                <c:pt idx="229315">
                  <c:v>54</c:v>
                </c:pt>
                <c:pt idx="229316">
                  <c:v>118</c:v>
                </c:pt>
                <c:pt idx="229317">
                  <c:v>64</c:v>
                </c:pt>
                <c:pt idx="229318">
                  <c:v>61</c:v>
                </c:pt>
                <c:pt idx="229319">
                  <c:v>93</c:v>
                </c:pt>
                <c:pt idx="229320">
                  <c:v>75</c:v>
                </c:pt>
                <c:pt idx="229321">
                  <c:v>96</c:v>
                </c:pt>
                <c:pt idx="229322">
                  <c:v>104</c:v>
                </c:pt>
                <c:pt idx="229323">
                  <c:v>75</c:v>
                </c:pt>
                <c:pt idx="229324">
                  <c:v>120</c:v>
                </c:pt>
                <c:pt idx="229325">
                  <c:v>73</c:v>
                </c:pt>
                <c:pt idx="229326">
                  <c:v>83</c:v>
                </c:pt>
                <c:pt idx="229327">
                  <c:v>57</c:v>
                </c:pt>
                <c:pt idx="229328">
                  <c:v>75</c:v>
                </c:pt>
                <c:pt idx="229329">
                  <c:v>93</c:v>
                </c:pt>
                <c:pt idx="229330">
                  <c:v>65</c:v>
                </c:pt>
                <c:pt idx="229331">
                  <c:v>42</c:v>
                </c:pt>
                <c:pt idx="229332">
                  <c:v>37</c:v>
                </c:pt>
                <c:pt idx="229333">
                  <c:v>116</c:v>
                </c:pt>
                <c:pt idx="229334">
                  <c:v>76.3</c:v>
                </c:pt>
                <c:pt idx="229335">
                  <c:v>99.64</c:v>
                </c:pt>
                <c:pt idx="229336">
                  <c:v>139.59</c:v>
                </c:pt>
                <c:pt idx="229337">
                  <c:v>166.42</c:v>
                </c:pt>
                <c:pt idx="229338">
                  <c:v>170.64</c:v>
                </c:pt>
                <c:pt idx="229339">
                  <c:v>146.6</c:v>
                </c:pt>
                <c:pt idx="229340">
                  <c:v>68.849999999999994</c:v>
                </c:pt>
                <c:pt idx="229341">
                  <c:v>94.85</c:v>
                </c:pt>
                <c:pt idx="229342">
                  <c:v>104.53</c:v>
                </c:pt>
                <c:pt idx="229343">
                  <c:v>55.54</c:v>
                </c:pt>
                <c:pt idx="229344">
                  <c:v>69.599999999999994</c:v>
                </c:pt>
                <c:pt idx="229345">
                  <c:v>62.73</c:v>
                </c:pt>
                <c:pt idx="229346">
                  <c:v>71.02</c:v>
                </c:pt>
                <c:pt idx="229347">
                  <c:v>87.84</c:v>
                </c:pt>
                <c:pt idx="229348">
                  <c:v>198.4</c:v>
                </c:pt>
                <c:pt idx="229349">
                  <c:v>-4.9400000000000004</c:v>
                </c:pt>
                <c:pt idx="229350">
                  <c:v>37.54</c:v>
                </c:pt>
                <c:pt idx="229351">
                  <c:v>188.22</c:v>
                </c:pt>
                <c:pt idx="229352">
                  <c:v>186.63</c:v>
                </c:pt>
                <c:pt idx="229353">
                  <c:v>109.75</c:v>
                </c:pt>
                <c:pt idx="229354">
                  <c:v>53.99</c:v>
                </c:pt>
                <c:pt idx="229355">
                  <c:v>143.33000000000001</c:v>
                </c:pt>
                <c:pt idx="229356">
                  <c:v>54.34</c:v>
                </c:pt>
                <c:pt idx="229357">
                  <c:v>102.49</c:v>
                </c:pt>
                <c:pt idx="229358">
                  <c:v>58.12</c:v>
                </c:pt>
                <c:pt idx="229359">
                  <c:v>68.459999999999994</c:v>
                </c:pt>
                <c:pt idx="229360">
                  <c:v>102.21</c:v>
                </c:pt>
                <c:pt idx="229361">
                  <c:v>166.68</c:v>
                </c:pt>
                <c:pt idx="229362">
                  <c:v>46.54</c:v>
                </c:pt>
                <c:pt idx="229363">
                  <c:v>52.62</c:v>
                </c:pt>
                <c:pt idx="229364">
                  <c:v>124.37</c:v>
                </c:pt>
                <c:pt idx="229365">
                  <c:v>88.31</c:v>
                </c:pt>
                <c:pt idx="229366">
                  <c:v>60</c:v>
                </c:pt>
                <c:pt idx="229367">
                  <c:v>104.5</c:v>
                </c:pt>
                <c:pt idx="229368">
                  <c:v>58.49</c:v>
                </c:pt>
                <c:pt idx="229369">
                  <c:v>58.74</c:v>
                </c:pt>
                <c:pt idx="229370">
                  <c:v>45.69</c:v>
                </c:pt>
                <c:pt idx="229371">
                  <c:v>108.83</c:v>
                </c:pt>
                <c:pt idx="229372">
                  <c:v>37.090000000000003</c:v>
                </c:pt>
                <c:pt idx="229373">
                  <c:v>73.67</c:v>
                </c:pt>
                <c:pt idx="229374">
                  <c:v>81.099999999999994</c:v>
                </c:pt>
                <c:pt idx="229375">
                  <c:v>34.020000000000003</c:v>
                </c:pt>
                <c:pt idx="229376">
                  <c:v>106.05</c:v>
                </c:pt>
                <c:pt idx="229377">
                  <c:v>16.22</c:v>
                </c:pt>
                <c:pt idx="229378">
                  <c:v>82.33</c:v>
                </c:pt>
                <c:pt idx="229379">
                  <c:v>46.56</c:v>
                </c:pt>
                <c:pt idx="229380">
                  <c:v>103.53</c:v>
                </c:pt>
                <c:pt idx="229381">
                  <c:v>119.08</c:v>
                </c:pt>
                <c:pt idx="229382">
                  <c:v>85.45</c:v>
                </c:pt>
                <c:pt idx="229383">
                  <c:v>71.09</c:v>
                </c:pt>
                <c:pt idx="229384">
                  <c:v>62.31</c:v>
                </c:pt>
                <c:pt idx="229385">
                  <c:v>30.86</c:v>
                </c:pt>
                <c:pt idx="229386">
                  <c:v>31.05</c:v>
                </c:pt>
                <c:pt idx="229387">
                  <c:v>87</c:v>
                </c:pt>
                <c:pt idx="229388">
                  <c:v>48.81</c:v>
                </c:pt>
                <c:pt idx="229389">
                  <c:v>76.739999999999995</c:v>
                </c:pt>
                <c:pt idx="229390">
                  <c:v>86.18</c:v>
                </c:pt>
                <c:pt idx="229391">
                  <c:v>36.86</c:v>
                </c:pt>
                <c:pt idx="229392">
                  <c:v>42.35</c:v>
                </c:pt>
                <c:pt idx="229393">
                  <c:v>113.33</c:v>
                </c:pt>
                <c:pt idx="229394">
                  <c:v>50.54</c:v>
                </c:pt>
                <c:pt idx="229395">
                  <c:v>107.34</c:v>
                </c:pt>
                <c:pt idx="229396">
                  <c:v>13.14</c:v>
                </c:pt>
                <c:pt idx="229397">
                  <c:v>73.81</c:v>
                </c:pt>
                <c:pt idx="229398">
                  <c:v>114.2</c:v>
                </c:pt>
                <c:pt idx="229399">
                  <c:v>0.05</c:v>
                </c:pt>
                <c:pt idx="229400">
                  <c:v>44.09</c:v>
                </c:pt>
                <c:pt idx="229401">
                  <c:v>65.94</c:v>
                </c:pt>
                <c:pt idx="229402">
                  <c:v>79.08</c:v>
                </c:pt>
                <c:pt idx="229403">
                  <c:v>41.94</c:v>
                </c:pt>
                <c:pt idx="229404">
                  <c:v>71.319999999999993</c:v>
                </c:pt>
                <c:pt idx="229405">
                  <c:v>78.47</c:v>
                </c:pt>
                <c:pt idx="229406">
                  <c:v>62.36</c:v>
                </c:pt>
                <c:pt idx="229407">
                  <c:v>109.29</c:v>
                </c:pt>
                <c:pt idx="229408">
                  <c:v>38.96</c:v>
                </c:pt>
                <c:pt idx="229409">
                  <c:v>44.43</c:v>
                </c:pt>
                <c:pt idx="229410">
                  <c:v>95.06</c:v>
                </c:pt>
                <c:pt idx="229411">
                  <c:v>56.72</c:v>
                </c:pt>
                <c:pt idx="229412">
                  <c:v>80.349999999999994</c:v>
                </c:pt>
                <c:pt idx="229413">
                  <c:v>85.48</c:v>
                </c:pt>
                <c:pt idx="229414">
                  <c:v>138.91999999999999</c:v>
                </c:pt>
                <c:pt idx="229415">
                  <c:v>29.78</c:v>
                </c:pt>
                <c:pt idx="229416">
                  <c:v>56.89</c:v>
                </c:pt>
                <c:pt idx="229417">
                  <c:v>44.9</c:v>
                </c:pt>
                <c:pt idx="229418">
                  <c:v>49.55</c:v>
                </c:pt>
                <c:pt idx="229419">
                  <c:v>47.13</c:v>
                </c:pt>
                <c:pt idx="229420">
                  <c:v>24.67</c:v>
                </c:pt>
                <c:pt idx="229421">
                  <c:v>48.45</c:v>
                </c:pt>
                <c:pt idx="229422">
                  <c:v>58.13</c:v>
                </c:pt>
                <c:pt idx="229423">
                  <c:v>63.77</c:v>
                </c:pt>
                <c:pt idx="229424">
                  <c:v>72.78</c:v>
                </c:pt>
                <c:pt idx="229425">
                  <c:v>143.69999999999999</c:v>
                </c:pt>
                <c:pt idx="229426">
                  <c:v>80.209999999999994</c:v>
                </c:pt>
                <c:pt idx="229427">
                  <c:v>6041.15</c:v>
                </c:pt>
                <c:pt idx="229428">
                  <c:v>5624.46</c:v>
                </c:pt>
                <c:pt idx="229429">
                  <c:v>6359.49</c:v>
                </c:pt>
                <c:pt idx="229430">
                  <c:v>5492.87</c:v>
                </c:pt>
                <c:pt idx="229431">
                  <c:v>6535.37</c:v>
                </c:pt>
                <c:pt idx="229432">
                  <c:v>6316.28</c:v>
                </c:pt>
                <c:pt idx="229433">
                  <c:v>5277.15</c:v>
                </c:pt>
                <c:pt idx="229434">
                  <c:v>6115.54</c:v>
                </c:pt>
                <c:pt idx="229435">
                  <c:v>5700.25</c:v>
                </c:pt>
                <c:pt idx="229436">
                  <c:v>5312.57</c:v>
                </c:pt>
                <c:pt idx="229437">
                  <c:v>5220.3599999999997</c:v>
                </c:pt>
                <c:pt idx="229438">
                  <c:v>6124.38</c:v>
                </c:pt>
                <c:pt idx="229439">
                  <c:v>5333.36</c:v>
                </c:pt>
                <c:pt idx="229440">
                  <c:v>5116.9799999999996</c:v>
                </c:pt>
                <c:pt idx="229441">
                  <c:v>5669.46</c:v>
                </c:pt>
                <c:pt idx="229442">
                  <c:v>6059.35</c:v>
                </c:pt>
                <c:pt idx="229443">
                  <c:v>6555.11</c:v>
                </c:pt>
                <c:pt idx="229444">
                  <c:v>9094.65</c:v>
                </c:pt>
                <c:pt idx="229445">
                  <c:v>7359.35</c:v>
                </c:pt>
                <c:pt idx="229446">
                  <c:v>7172.46</c:v>
                </c:pt>
                <c:pt idx="229447">
                  <c:v>8157.47</c:v>
                </c:pt>
                <c:pt idx="229448">
                  <c:v>10149.73</c:v>
                </c:pt>
                <c:pt idx="229449">
                  <c:v>8407.48</c:v>
                </c:pt>
                <c:pt idx="229450">
                  <c:v>8096.77</c:v>
                </c:pt>
                <c:pt idx="229451">
                  <c:v>7085</c:v>
                </c:pt>
                <c:pt idx="229452">
                  <c:v>6936.38</c:v>
                </c:pt>
                <c:pt idx="229453">
                  <c:v>6996.17</c:v>
                </c:pt>
                <c:pt idx="229454">
                  <c:v>7369.94</c:v>
                </c:pt>
                <c:pt idx="229455">
                  <c:v>7188.04</c:v>
                </c:pt>
                <c:pt idx="229456">
                  <c:v>7286.23</c:v>
                </c:pt>
                <c:pt idx="229457">
                  <c:v>6175.32</c:v>
                </c:pt>
                <c:pt idx="229458">
                  <c:v>6726.37</c:v>
                </c:pt>
                <c:pt idx="229459">
                  <c:v>6284.52</c:v>
                </c:pt>
                <c:pt idx="229460">
                  <c:v>4992.46</c:v>
                </c:pt>
                <c:pt idx="229461">
                  <c:v>5970.45</c:v>
                </c:pt>
                <c:pt idx="229462">
                  <c:v>6826.52</c:v>
                </c:pt>
                <c:pt idx="229463">
                  <c:v>5876.35</c:v>
                </c:pt>
                <c:pt idx="229464">
                  <c:v>5336.15</c:v>
                </c:pt>
                <c:pt idx="229465">
                  <c:v>5969.13</c:v>
                </c:pt>
                <c:pt idx="229466">
                  <c:v>5206.21</c:v>
                </c:pt>
                <c:pt idx="229467">
                  <c:v>5761.15</c:v>
                </c:pt>
                <c:pt idx="229468">
                  <c:v>4781.01</c:v>
                </c:pt>
                <c:pt idx="229469">
                  <c:v>8475.26</c:v>
                </c:pt>
                <c:pt idx="229470">
                  <c:v>5059.18</c:v>
                </c:pt>
                <c:pt idx="229471">
                  <c:v>5812.92</c:v>
                </c:pt>
                <c:pt idx="229472">
                  <c:v>4372.01</c:v>
                </c:pt>
                <c:pt idx="229473">
                  <c:v>6742.47</c:v>
                </c:pt>
                <c:pt idx="229474">
                  <c:v>4384.01</c:v>
                </c:pt>
                <c:pt idx="229475">
                  <c:v>5388.19</c:v>
                </c:pt>
                <c:pt idx="229476">
                  <c:v>5181.96</c:v>
                </c:pt>
                <c:pt idx="229477">
                  <c:v>4421.95</c:v>
                </c:pt>
                <c:pt idx="229478">
                  <c:v>4573.1400000000003</c:v>
                </c:pt>
                <c:pt idx="229479">
                  <c:v>5032.9399999999996</c:v>
                </c:pt>
                <c:pt idx="229480">
                  <c:v>4496.6099999999997</c:v>
                </c:pt>
                <c:pt idx="229481">
                  <c:v>5617.14</c:v>
                </c:pt>
                <c:pt idx="229482">
                  <c:v>6053.96</c:v>
                </c:pt>
                <c:pt idx="229483">
                  <c:v>5554.49</c:v>
                </c:pt>
                <c:pt idx="229484">
                  <c:v>4701.0600000000004</c:v>
                </c:pt>
                <c:pt idx="229485">
                  <c:v>6192.46</c:v>
                </c:pt>
                <c:pt idx="229486">
                  <c:v>5246.82</c:v>
                </c:pt>
                <c:pt idx="229487">
                  <c:v>5633.47</c:v>
                </c:pt>
                <c:pt idx="229488">
                  <c:v>5565.36</c:v>
                </c:pt>
                <c:pt idx="229489">
                  <c:v>4985.42</c:v>
                </c:pt>
                <c:pt idx="229490">
                  <c:v>5260.34</c:v>
                </c:pt>
                <c:pt idx="229491">
                  <c:v>4380.49</c:v>
                </c:pt>
                <c:pt idx="229492">
                  <c:v>5700.68</c:v>
                </c:pt>
                <c:pt idx="229493">
                  <c:v>4607.66</c:v>
                </c:pt>
                <c:pt idx="229494">
                  <c:v>5124.87</c:v>
                </c:pt>
                <c:pt idx="229495">
                  <c:v>5353.71</c:v>
                </c:pt>
                <c:pt idx="229496">
                  <c:v>7575.61</c:v>
                </c:pt>
                <c:pt idx="229497">
                  <c:v>6165.26</c:v>
                </c:pt>
                <c:pt idx="229498">
                  <c:v>5509.72</c:v>
                </c:pt>
                <c:pt idx="229499">
                  <c:v>5816.74</c:v>
                </c:pt>
                <c:pt idx="229500">
                  <c:v>8115.93</c:v>
                </c:pt>
                <c:pt idx="229501">
                  <c:v>8045.42</c:v>
                </c:pt>
                <c:pt idx="229502">
                  <c:v>5677.74</c:v>
                </c:pt>
                <c:pt idx="229503">
                  <c:v>5964.04</c:v>
                </c:pt>
                <c:pt idx="229504">
                  <c:v>6686.51</c:v>
                </c:pt>
                <c:pt idx="229505">
                  <c:v>8138.87</c:v>
                </c:pt>
                <c:pt idx="229506">
                  <c:v>6755.16</c:v>
                </c:pt>
                <c:pt idx="229507">
                  <c:v>6822.66</c:v>
                </c:pt>
                <c:pt idx="229508">
                  <c:v>6264.16</c:v>
                </c:pt>
                <c:pt idx="229509">
                  <c:v>5382.95</c:v>
                </c:pt>
                <c:pt idx="229510">
                  <c:v>6170.28</c:v>
                </c:pt>
                <c:pt idx="229511">
                  <c:v>4984.8599999999997</c:v>
                </c:pt>
                <c:pt idx="229512">
                  <c:v>5183.8</c:v>
                </c:pt>
                <c:pt idx="229513">
                  <c:v>5207.43</c:v>
                </c:pt>
                <c:pt idx="229514">
                  <c:v>5646.92</c:v>
                </c:pt>
                <c:pt idx="229515">
                  <c:v>6092.81</c:v>
                </c:pt>
                <c:pt idx="229516">
                  <c:v>5357.89</c:v>
                </c:pt>
                <c:pt idx="229517">
                  <c:v>5334.81</c:v>
                </c:pt>
                <c:pt idx="229518">
                  <c:v>5051.16</c:v>
                </c:pt>
                <c:pt idx="229519">
                  <c:v>5400.99</c:v>
                </c:pt>
                <c:pt idx="229520">
                  <c:v>4498.8599999999997</c:v>
                </c:pt>
                <c:pt idx="229521">
                  <c:v>6495.08</c:v>
                </c:pt>
                <c:pt idx="229522">
                  <c:v>4329.17</c:v>
                </c:pt>
                <c:pt idx="229523">
                  <c:v>4750.7700000000004</c:v>
                </c:pt>
                <c:pt idx="229524">
                  <c:v>3970.58</c:v>
                </c:pt>
                <c:pt idx="229525">
                  <c:v>5785.83</c:v>
                </c:pt>
                <c:pt idx="229526">
                  <c:v>5579.2</c:v>
                </c:pt>
                <c:pt idx="229527">
                  <c:v>4742.59</c:v>
                </c:pt>
                <c:pt idx="229528">
                  <c:v>3603.22</c:v>
                </c:pt>
                <c:pt idx="229529">
                  <c:v>3649.09</c:v>
                </c:pt>
                <c:pt idx="229530">
                  <c:v>3660.08</c:v>
                </c:pt>
                <c:pt idx="229531">
                  <c:v>4676.55</c:v>
                </c:pt>
                <c:pt idx="229532">
                  <c:v>5634.49</c:v>
                </c:pt>
                <c:pt idx="229533">
                  <c:v>5399.28</c:v>
                </c:pt>
                <c:pt idx="229534">
                  <c:v>5766.99</c:v>
                </c:pt>
                <c:pt idx="229535">
                  <c:v>4717.75</c:v>
                </c:pt>
                <c:pt idx="229536">
                  <c:v>5326.48</c:v>
                </c:pt>
                <c:pt idx="229537">
                  <c:v>5855.26</c:v>
                </c:pt>
                <c:pt idx="229538">
                  <c:v>4595.08</c:v>
                </c:pt>
                <c:pt idx="229539">
                  <c:v>6003.72</c:v>
                </c:pt>
                <c:pt idx="229540">
                  <c:v>5604.5</c:v>
                </c:pt>
                <c:pt idx="229541">
                  <c:v>4444.68</c:v>
                </c:pt>
                <c:pt idx="229542">
                  <c:v>4181.8999999999996</c:v>
                </c:pt>
                <c:pt idx="229543">
                  <c:v>4411.34</c:v>
                </c:pt>
                <c:pt idx="229544">
                  <c:v>4976.57</c:v>
                </c:pt>
                <c:pt idx="229545">
                  <c:v>4499.8900000000003</c:v>
                </c:pt>
                <c:pt idx="229546">
                  <c:v>4590.6000000000004</c:v>
                </c:pt>
                <c:pt idx="229547">
                  <c:v>5438.84</c:v>
                </c:pt>
                <c:pt idx="229548">
                  <c:v>6955.9</c:v>
                </c:pt>
                <c:pt idx="229549">
                  <c:v>5681.29</c:v>
                </c:pt>
                <c:pt idx="229550">
                  <c:v>6266.56</c:v>
                </c:pt>
                <c:pt idx="229551">
                  <c:v>7215.22</c:v>
                </c:pt>
                <c:pt idx="229552">
                  <c:v>6906.9</c:v>
                </c:pt>
                <c:pt idx="229553">
                  <c:v>7972.41</c:v>
                </c:pt>
                <c:pt idx="229554">
                  <c:v>6147.85</c:v>
                </c:pt>
                <c:pt idx="229555">
                  <c:v>6448.93</c:v>
                </c:pt>
                <c:pt idx="229556">
                  <c:v>6437.87</c:v>
                </c:pt>
                <c:pt idx="229557">
                  <c:v>7828.06</c:v>
                </c:pt>
                <c:pt idx="229558">
                  <c:v>7262.99</c:v>
                </c:pt>
                <c:pt idx="229559">
                  <c:v>7251.79</c:v>
                </c:pt>
                <c:pt idx="229560">
                  <c:v>6745.58</c:v>
                </c:pt>
                <c:pt idx="229561">
                  <c:v>6556.51</c:v>
                </c:pt>
                <c:pt idx="229562">
                  <c:v>5968.81</c:v>
                </c:pt>
                <c:pt idx="229563">
                  <c:v>5041.09</c:v>
                </c:pt>
                <c:pt idx="229564">
                  <c:v>4655.45</c:v>
                </c:pt>
                <c:pt idx="229565">
                  <c:v>4842.62</c:v>
                </c:pt>
                <c:pt idx="229566">
                  <c:v>4965.92</c:v>
                </c:pt>
                <c:pt idx="229567">
                  <c:v>5240.8999999999996</c:v>
                </c:pt>
                <c:pt idx="229568">
                  <c:v>4292.29</c:v>
                </c:pt>
                <c:pt idx="229569">
                  <c:v>3892.23</c:v>
                </c:pt>
                <c:pt idx="229570">
                  <c:v>6748.14</c:v>
                </c:pt>
                <c:pt idx="229571">
                  <c:v>6361.91</c:v>
                </c:pt>
                <c:pt idx="229572">
                  <c:v>7017.4</c:v>
                </c:pt>
                <c:pt idx="229573">
                  <c:v>5589.04</c:v>
                </c:pt>
                <c:pt idx="229574">
                  <c:v>7652.49</c:v>
                </c:pt>
                <c:pt idx="229575">
                  <c:v>6453.88</c:v>
                </c:pt>
                <c:pt idx="229576">
                  <c:v>6075.55</c:v>
                </c:pt>
                <c:pt idx="229577">
                  <c:v>6817.32</c:v>
                </c:pt>
                <c:pt idx="229578">
                  <c:v>8386.33</c:v>
                </c:pt>
                <c:pt idx="229579">
                  <c:v>6251.42</c:v>
                </c:pt>
                <c:pt idx="229580">
                  <c:v>6357.99</c:v>
                </c:pt>
                <c:pt idx="229581">
                  <c:v>5155.34</c:v>
                </c:pt>
                <c:pt idx="229582">
                  <c:v>5949.02</c:v>
                </c:pt>
                <c:pt idx="229583">
                  <c:v>6159.85</c:v>
                </c:pt>
                <c:pt idx="229584">
                  <c:v>6175.81</c:v>
                </c:pt>
                <c:pt idx="229585">
                  <c:v>5620.89</c:v>
                </c:pt>
                <c:pt idx="229586">
                  <c:v>6007.06</c:v>
                </c:pt>
                <c:pt idx="229587">
                  <c:v>6764.15</c:v>
                </c:pt>
                <c:pt idx="229588">
                  <c:v>6370.95</c:v>
                </c:pt>
                <c:pt idx="229589">
                  <c:v>5970.86</c:v>
                </c:pt>
                <c:pt idx="229590">
                  <c:v>5649.32</c:v>
                </c:pt>
                <c:pt idx="229591">
                  <c:v>7928.13</c:v>
                </c:pt>
                <c:pt idx="229592">
                  <c:v>8735.0300000000007</c:v>
                </c:pt>
                <c:pt idx="229593">
                  <c:v>6855.8</c:v>
                </c:pt>
                <c:pt idx="229594">
                  <c:v>6898.58</c:v>
                </c:pt>
                <c:pt idx="229595">
                  <c:v>6984.78</c:v>
                </c:pt>
                <c:pt idx="229596">
                  <c:v>6892.14</c:v>
                </c:pt>
                <c:pt idx="229597">
                  <c:v>6511.27</c:v>
                </c:pt>
                <c:pt idx="229598">
                  <c:v>6799.93</c:v>
                </c:pt>
                <c:pt idx="229599">
                  <c:v>6624.66</c:v>
                </c:pt>
                <c:pt idx="229600">
                  <c:v>6695.66</c:v>
                </c:pt>
                <c:pt idx="229601">
                  <c:v>6514.62</c:v>
                </c:pt>
                <c:pt idx="229602">
                  <c:v>5879.33</c:v>
                </c:pt>
                <c:pt idx="229603">
                  <c:v>5745.76</c:v>
                </c:pt>
                <c:pt idx="229604">
                  <c:v>5637.27</c:v>
                </c:pt>
                <c:pt idx="229605">
                  <c:v>5885.91</c:v>
                </c:pt>
                <c:pt idx="229606">
                  <c:v>6503.93</c:v>
                </c:pt>
                <c:pt idx="229607">
                  <c:v>5659.53</c:v>
                </c:pt>
                <c:pt idx="229608">
                  <c:v>5216.7700000000004</c:v>
                </c:pt>
                <c:pt idx="229609">
                  <c:v>5245.97</c:v>
                </c:pt>
                <c:pt idx="229610">
                  <c:v>5514.12</c:v>
                </c:pt>
                <c:pt idx="229611">
                  <c:v>5646</c:v>
                </c:pt>
                <c:pt idx="229612">
                  <c:v>7581.05</c:v>
                </c:pt>
                <c:pt idx="229613">
                  <c:v>5681.22</c:v>
                </c:pt>
                <c:pt idx="229614">
                  <c:v>7036.9</c:v>
                </c:pt>
                <c:pt idx="229615">
                  <c:v>7737.37</c:v>
                </c:pt>
                <c:pt idx="229616">
                  <c:v>12585.79</c:v>
                </c:pt>
                <c:pt idx="229617">
                  <c:v>5361.64</c:v>
                </c:pt>
                <c:pt idx="229618">
                  <c:v>5055.9399999999996</c:v>
                </c:pt>
                <c:pt idx="229619">
                  <c:v>4888.7299999999996</c:v>
                </c:pt>
                <c:pt idx="229620">
                  <c:v>4655.8100000000004</c:v>
                </c:pt>
                <c:pt idx="229621">
                  <c:v>4775.2700000000004</c:v>
                </c:pt>
                <c:pt idx="229622">
                  <c:v>4920.97</c:v>
                </c:pt>
                <c:pt idx="229623">
                  <c:v>5773.57</c:v>
                </c:pt>
                <c:pt idx="229624">
                  <c:v>6303.33</c:v>
                </c:pt>
                <c:pt idx="229625">
                  <c:v>6461.63</c:v>
                </c:pt>
                <c:pt idx="229626">
                  <c:v>5626.43</c:v>
                </c:pt>
                <c:pt idx="229627">
                  <c:v>4878.37</c:v>
                </c:pt>
                <c:pt idx="229628">
                  <c:v>4843.8500000000004</c:v>
                </c:pt>
                <c:pt idx="229629">
                  <c:v>5203.8</c:v>
                </c:pt>
                <c:pt idx="229630">
                  <c:v>5326.67</c:v>
                </c:pt>
                <c:pt idx="229631">
                  <c:v>5690.98</c:v>
                </c:pt>
                <c:pt idx="229632">
                  <c:v>5393.46</c:v>
                </c:pt>
                <c:pt idx="229633">
                  <c:v>7231.48</c:v>
                </c:pt>
                <c:pt idx="229634">
                  <c:v>5601.39</c:v>
                </c:pt>
                <c:pt idx="229635">
                  <c:v>5543.33</c:v>
                </c:pt>
                <c:pt idx="229636">
                  <c:v>5900.96</c:v>
                </c:pt>
                <c:pt idx="229637">
                  <c:v>4988.63</c:v>
                </c:pt>
                <c:pt idx="229638">
                  <c:v>4743.21</c:v>
                </c:pt>
                <c:pt idx="229639">
                  <c:v>5386.67</c:v>
                </c:pt>
                <c:pt idx="229640">
                  <c:v>5482.93</c:v>
                </c:pt>
                <c:pt idx="229641">
                  <c:v>4942.99</c:v>
                </c:pt>
                <c:pt idx="229642">
                  <c:v>6079.3</c:v>
                </c:pt>
                <c:pt idx="229643">
                  <c:v>6079.68</c:v>
                </c:pt>
                <c:pt idx="229644">
                  <c:v>7012.04</c:v>
                </c:pt>
                <c:pt idx="229645">
                  <c:v>6829.97</c:v>
                </c:pt>
                <c:pt idx="229646">
                  <c:v>6708.29</c:v>
                </c:pt>
                <c:pt idx="229647">
                  <c:v>6692.01</c:v>
                </c:pt>
                <c:pt idx="229648">
                  <c:v>5815.24</c:v>
                </c:pt>
                <c:pt idx="229649">
                  <c:v>6697.5</c:v>
                </c:pt>
                <c:pt idx="229650">
                  <c:v>6217.12</c:v>
                </c:pt>
                <c:pt idx="229651">
                  <c:v>6611.54</c:v>
                </c:pt>
                <c:pt idx="229652">
                  <c:v>5924.21</c:v>
                </c:pt>
                <c:pt idx="229653">
                  <c:v>6402.14</c:v>
                </c:pt>
                <c:pt idx="229654">
                  <c:v>5508.82</c:v>
                </c:pt>
                <c:pt idx="229655">
                  <c:v>5143.0200000000004</c:v>
                </c:pt>
                <c:pt idx="229656">
                  <c:v>5913.76</c:v>
                </c:pt>
                <c:pt idx="229657">
                  <c:v>5744.84</c:v>
                </c:pt>
                <c:pt idx="229658">
                  <c:v>6055.32</c:v>
                </c:pt>
                <c:pt idx="229659">
                  <c:v>5417.94</c:v>
                </c:pt>
                <c:pt idx="229660">
                  <c:v>5885.21</c:v>
                </c:pt>
                <c:pt idx="229661">
                  <c:v>5913.83</c:v>
                </c:pt>
                <c:pt idx="229662">
                  <c:v>6155.48</c:v>
                </c:pt>
                <c:pt idx="229663">
                  <c:v>5327.79</c:v>
                </c:pt>
                <c:pt idx="229664">
                  <c:v>7484.88</c:v>
                </c:pt>
                <c:pt idx="229665">
                  <c:v>5562.75</c:v>
                </c:pt>
                <c:pt idx="229666">
                  <c:v>6605.37</c:v>
                </c:pt>
                <c:pt idx="229667">
                  <c:v>8092.04</c:v>
                </c:pt>
                <c:pt idx="229668">
                  <c:v>12054.66</c:v>
                </c:pt>
                <c:pt idx="229669">
                  <c:v>6928.66</c:v>
                </c:pt>
                <c:pt idx="229670">
                  <c:v>5392.04</c:v>
                </c:pt>
                <c:pt idx="229671">
                  <c:v>4847.67</c:v>
                </c:pt>
                <c:pt idx="229672">
                  <c:v>4677.75</c:v>
                </c:pt>
                <c:pt idx="229673">
                  <c:v>4150.8</c:v>
                </c:pt>
                <c:pt idx="229674">
                  <c:v>5107.97</c:v>
                </c:pt>
                <c:pt idx="229675">
                  <c:v>5747.53</c:v>
                </c:pt>
                <c:pt idx="229676">
                  <c:v>6155.1</c:v>
                </c:pt>
                <c:pt idx="229677">
                  <c:v>6516.89</c:v>
                </c:pt>
                <c:pt idx="229678">
                  <c:v>6096.89</c:v>
                </c:pt>
                <c:pt idx="229679">
                  <c:v>7323.58</c:v>
                </c:pt>
                <c:pt idx="229680">
                  <c:v>5882.29</c:v>
                </c:pt>
                <c:pt idx="229681">
                  <c:v>5920.45</c:v>
                </c:pt>
                <c:pt idx="229682">
                  <c:v>6212.07</c:v>
                </c:pt>
                <c:pt idx="229683">
                  <c:v>8974.7999999999993</c:v>
                </c:pt>
                <c:pt idx="229684">
                  <c:v>6212.48</c:v>
                </c:pt>
                <c:pt idx="229685">
                  <c:v>4745.07</c:v>
                </c:pt>
                <c:pt idx="229686">
                  <c:v>4516.8</c:v>
                </c:pt>
                <c:pt idx="229687">
                  <c:v>5317.07</c:v>
                </c:pt>
                <c:pt idx="229688">
                  <c:v>4783.4799999999996</c:v>
                </c:pt>
                <c:pt idx="229689">
                  <c:v>4380.5</c:v>
                </c:pt>
                <c:pt idx="229690">
                  <c:v>5061.21</c:v>
                </c:pt>
                <c:pt idx="229691">
                  <c:v>5954.5</c:v>
                </c:pt>
                <c:pt idx="229692">
                  <c:v>6052.95</c:v>
                </c:pt>
                <c:pt idx="229693">
                  <c:v>5491.88</c:v>
                </c:pt>
                <c:pt idx="229694">
                  <c:v>5911.95</c:v>
                </c:pt>
                <c:pt idx="229695">
                  <c:v>6563.78</c:v>
                </c:pt>
                <c:pt idx="229696">
                  <c:v>8091.15</c:v>
                </c:pt>
                <c:pt idx="229697">
                  <c:v>6857.29</c:v>
                </c:pt>
                <c:pt idx="229698">
                  <c:v>6691.82</c:v>
                </c:pt>
                <c:pt idx="229699">
                  <c:v>6350.95</c:v>
                </c:pt>
                <c:pt idx="229700">
                  <c:v>7222.68</c:v>
                </c:pt>
                <c:pt idx="229701">
                  <c:v>7647.8</c:v>
                </c:pt>
                <c:pt idx="229702">
                  <c:v>6794.45</c:v>
                </c:pt>
                <c:pt idx="229703">
                  <c:v>6055.16</c:v>
                </c:pt>
                <c:pt idx="229704">
                  <c:v>6620.14</c:v>
                </c:pt>
                <c:pt idx="229705">
                  <c:v>6692.61</c:v>
                </c:pt>
                <c:pt idx="229706">
                  <c:v>5979.28</c:v>
                </c:pt>
                <c:pt idx="229707">
                  <c:v>5678.12</c:v>
                </c:pt>
                <c:pt idx="229708">
                  <c:v>5928.91</c:v>
                </c:pt>
                <c:pt idx="229709">
                  <c:v>5681.32</c:v>
                </c:pt>
                <c:pt idx="229710">
                  <c:v>5574.67</c:v>
                </c:pt>
                <c:pt idx="229711">
                  <c:v>4868.3599999999997</c:v>
                </c:pt>
                <c:pt idx="229712">
                  <c:v>4830.34</c:v>
                </c:pt>
                <c:pt idx="229713">
                  <c:v>14347.05</c:v>
                </c:pt>
                <c:pt idx="229714">
                  <c:v>13386.52</c:v>
                </c:pt>
                <c:pt idx="229715">
                  <c:v>17333.37</c:v>
                </c:pt>
                <c:pt idx="229716">
                  <c:v>11264.1</c:v>
                </c:pt>
                <c:pt idx="229717">
                  <c:v>12200.79</c:v>
                </c:pt>
                <c:pt idx="229718">
                  <c:v>11028.4</c:v>
                </c:pt>
                <c:pt idx="229719">
                  <c:v>11959.14</c:v>
                </c:pt>
                <c:pt idx="229720">
                  <c:v>10574.14</c:v>
                </c:pt>
                <c:pt idx="229721">
                  <c:v>12763.13</c:v>
                </c:pt>
                <c:pt idx="229722">
                  <c:v>11864.72</c:v>
                </c:pt>
                <c:pt idx="229723">
                  <c:v>11553.98</c:v>
                </c:pt>
                <c:pt idx="229724">
                  <c:v>11233.91</c:v>
                </c:pt>
                <c:pt idx="229725">
                  <c:v>11792.16</c:v>
                </c:pt>
                <c:pt idx="229726">
                  <c:v>11085.25</c:v>
                </c:pt>
                <c:pt idx="229727">
                  <c:v>12625.11</c:v>
                </c:pt>
                <c:pt idx="229728">
                  <c:v>10882.91</c:v>
                </c:pt>
                <c:pt idx="229729">
                  <c:v>11223.11</c:v>
                </c:pt>
                <c:pt idx="229730">
                  <c:v>13850.95</c:v>
                </c:pt>
                <c:pt idx="229731">
                  <c:v>10931.85</c:v>
                </c:pt>
                <c:pt idx="229732">
                  <c:v>11232.9</c:v>
                </c:pt>
                <c:pt idx="229733">
                  <c:v>11851.56</c:v>
                </c:pt>
                <c:pt idx="229734">
                  <c:v>13634.73</c:v>
                </c:pt>
                <c:pt idx="229735">
                  <c:v>13680.27</c:v>
                </c:pt>
                <c:pt idx="229736">
                  <c:v>14457.89</c:v>
                </c:pt>
                <c:pt idx="229737">
                  <c:v>13290.4</c:v>
                </c:pt>
                <c:pt idx="229738">
                  <c:v>13400.04</c:v>
                </c:pt>
                <c:pt idx="229739">
                  <c:v>12655.75</c:v>
                </c:pt>
                <c:pt idx="229740">
                  <c:v>12046.96</c:v>
                </c:pt>
                <c:pt idx="229741">
                  <c:v>13030.73</c:v>
                </c:pt>
                <c:pt idx="229742">
                  <c:v>14768.76</c:v>
                </c:pt>
                <c:pt idx="229743">
                  <c:v>12175.22</c:v>
                </c:pt>
                <c:pt idx="229744">
                  <c:v>12364.19</c:v>
                </c:pt>
                <c:pt idx="229745">
                  <c:v>13700.64</c:v>
                </c:pt>
                <c:pt idx="229746">
                  <c:v>10841.31</c:v>
                </c:pt>
                <c:pt idx="229747">
                  <c:v>12662.11</c:v>
                </c:pt>
                <c:pt idx="229748">
                  <c:v>15446.07</c:v>
                </c:pt>
                <c:pt idx="229749">
                  <c:v>14956.85</c:v>
                </c:pt>
                <c:pt idx="229750">
                  <c:v>12131.09</c:v>
                </c:pt>
                <c:pt idx="229751">
                  <c:v>12679.56</c:v>
                </c:pt>
                <c:pt idx="229752">
                  <c:v>11813.63</c:v>
                </c:pt>
                <c:pt idx="229753">
                  <c:v>10915.31</c:v>
                </c:pt>
                <c:pt idx="229754">
                  <c:v>11026.01</c:v>
                </c:pt>
                <c:pt idx="229755">
                  <c:v>24503.759999999998</c:v>
                </c:pt>
                <c:pt idx="229756">
                  <c:v>12318.93</c:v>
                </c:pt>
                <c:pt idx="229757">
                  <c:v>16372.46</c:v>
                </c:pt>
                <c:pt idx="229758">
                  <c:v>19917.96</c:v>
                </c:pt>
                <c:pt idx="229759">
                  <c:v>28631.08</c:v>
                </c:pt>
                <c:pt idx="229760">
                  <c:v>11382.72</c:v>
                </c:pt>
                <c:pt idx="229761">
                  <c:v>8454.51</c:v>
                </c:pt>
                <c:pt idx="229762">
                  <c:v>8059.46</c:v>
                </c:pt>
                <c:pt idx="229763">
                  <c:v>8231.9500000000007</c:v>
                </c:pt>
                <c:pt idx="229764">
                  <c:v>7783.11</c:v>
                </c:pt>
                <c:pt idx="229765">
                  <c:v>9714.19</c:v>
                </c:pt>
                <c:pt idx="229766">
                  <c:v>12463.11</c:v>
                </c:pt>
                <c:pt idx="229767">
                  <c:v>15845.37</c:v>
                </c:pt>
                <c:pt idx="229768">
                  <c:v>11647.12</c:v>
                </c:pt>
                <c:pt idx="229769">
                  <c:v>10838.08</c:v>
                </c:pt>
                <c:pt idx="229770">
                  <c:v>10086.879999999999</c:v>
                </c:pt>
                <c:pt idx="229771">
                  <c:v>9737.58</c:v>
                </c:pt>
                <c:pt idx="229772">
                  <c:v>9137.42</c:v>
                </c:pt>
                <c:pt idx="229773">
                  <c:v>10093.59</c:v>
                </c:pt>
                <c:pt idx="229774">
                  <c:v>9100.9699999999993</c:v>
                </c:pt>
                <c:pt idx="229775">
                  <c:v>8556.17</c:v>
                </c:pt>
                <c:pt idx="229776">
                  <c:v>10169.870000000001</c:v>
                </c:pt>
                <c:pt idx="229777">
                  <c:v>9677.34</c:v>
                </c:pt>
                <c:pt idx="229778">
                  <c:v>10973.88</c:v>
                </c:pt>
                <c:pt idx="229779">
                  <c:v>8608.76</c:v>
                </c:pt>
                <c:pt idx="229780">
                  <c:v>11112.89</c:v>
                </c:pt>
                <c:pt idx="229781">
                  <c:v>11147.23</c:v>
                </c:pt>
                <c:pt idx="229782">
                  <c:v>12187.74</c:v>
                </c:pt>
                <c:pt idx="229783">
                  <c:v>10357.39</c:v>
                </c:pt>
                <c:pt idx="229784">
                  <c:v>10959.55</c:v>
                </c:pt>
                <c:pt idx="229785">
                  <c:v>9973.86</c:v>
                </c:pt>
                <c:pt idx="229786">
                  <c:v>13014.73</c:v>
                </c:pt>
                <c:pt idx="229787">
                  <c:v>14684.27</c:v>
                </c:pt>
                <c:pt idx="229788">
                  <c:v>10827.46</c:v>
                </c:pt>
                <c:pt idx="229789">
                  <c:v>11604.09</c:v>
                </c:pt>
                <c:pt idx="229790">
                  <c:v>11323.8</c:v>
                </c:pt>
                <c:pt idx="229791">
                  <c:v>12188.47</c:v>
                </c:pt>
                <c:pt idx="229792">
                  <c:v>11514.59</c:v>
                </c:pt>
                <c:pt idx="229793">
                  <c:v>12811.08</c:v>
                </c:pt>
                <c:pt idx="229794">
                  <c:v>11945.62</c:v>
                </c:pt>
                <c:pt idx="229795">
                  <c:v>11203.5</c:v>
                </c:pt>
                <c:pt idx="229796">
                  <c:v>13706.86</c:v>
                </c:pt>
                <c:pt idx="229797">
                  <c:v>12259.32</c:v>
                </c:pt>
                <c:pt idx="229798">
                  <c:v>11972.05</c:v>
                </c:pt>
                <c:pt idx="229799">
                  <c:v>11827</c:v>
                </c:pt>
                <c:pt idx="229800">
                  <c:v>15773.17</c:v>
                </c:pt>
                <c:pt idx="229801">
                  <c:v>13335.34</c:v>
                </c:pt>
                <c:pt idx="229802">
                  <c:v>12110.01</c:v>
                </c:pt>
                <c:pt idx="229803">
                  <c:v>12890.39</c:v>
                </c:pt>
                <c:pt idx="229804">
                  <c:v>12125.96</c:v>
                </c:pt>
                <c:pt idx="229805">
                  <c:v>14270.57</c:v>
                </c:pt>
                <c:pt idx="229806">
                  <c:v>10952.43</c:v>
                </c:pt>
                <c:pt idx="229807">
                  <c:v>23613.19</c:v>
                </c:pt>
                <c:pt idx="229808">
                  <c:v>9591.6299999999992</c:v>
                </c:pt>
                <c:pt idx="229809">
                  <c:v>11768.93</c:v>
                </c:pt>
                <c:pt idx="229810">
                  <c:v>15732.81</c:v>
                </c:pt>
                <c:pt idx="229811">
                  <c:v>23088.25</c:v>
                </c:pt>
                <c:pt idx="229812">
                  <c:v>15766.77</c:v>
                </c:pt>
                <c:pt idx="229813">
                  <c:v>10381.6</c:v>
                </c:pt>
                <c:pt idx="229814">
                  <c:v>8316.51</c:v>
                </c:pt>
                <c:pt idx="229815">
                  <c:v>10715.42</c:v>
                </c:pt>
                <c:pt idx="229816">
                  <c:v>7830.17</c:v>
                </c:pt>
                <c:pt idx="229817">
                  <c:v>9575.7800000000007</c:v>
                </c:pt>
                <c:pt idx="229818">
                  <c:v>14927.96</c:v>
                </c:pt>
                <c:pt idx="229819">
                  <c:v>13750.93</c:v>
                </c:pt>
                <c:pt idx="229820">
                  <c:v>13691.69</c:v>
                </c:pt>
                <c:pt idx="229821">
                  <c:v>10271.93</c:v>
                </c:pt>
                <c:pt idx="229822">
                  <c:v>12159.71</c:v>
                </c:pt>
                <c:pt idx="229823">
                  <c:v>10944.88</c:v>
                </c:pt>
                <c:pt idx="229824">
                  <c:v>10095.66</c:v>
                </c:pt>
                <c:pt idx="229825">
                  <c:v>10800.62</c:v>
                </c:pt>
                <c:pt idx="229826">
                  <c:v>10248.719999999999</c:v>
                </c:pt>
                <c:pt idx="229827">
                  <c:v>9166.57</c:v>
                </c:pt>
                <c:pt idx="229828">
                  <c:v>7564.4</c:v>
                </c:pt>
                <c:pt idx="229829">
                  <c:v>9863.81</c:v>
                </c:pt>
                <c:pt idx="229830">
                  <c:v>8689.7099999999991</c:v>
                </c:pt>
                <c:pt idx="229831">
                  <c:v>9863.68</c:v>
                </c:pt>
                <c:pt idx="229832">
                  <c:v>8734.74</c:v>
                </c:pt>
                <c:pt idx="229833">
                  <c:v>11399.88</c:v>
                </c:pt>
                <c:pt idx="229834">
                  <c:v>10653.41</c:v>
                </c:pt>
                <c:pt idx="229835">
                  <c:v>10734.94</c:v>
                </c:pt>
                <c:pt idx="229836">
                  <c:v>10679.65</c:v>
                </c:pt>
                <c:pt idx="229837">
                  <c:v>10563.56</c:v>
                </c:pt>
                <c:pt idx="229838">
                  <c:v>12065.4</c:v>
                </c:pt>
                <c:pt idx="229839">
                  <c:v>12280.02</c:v>
                </c:pt>
                <c:pt idx="229840">
                  <c:v>12341.36</c:v>
                </c:pt>
                <c:pt idx="229841">
                  <c:v>13242.93</c:v>
                </c:pt>
                <c:pt idx="229842">
                  <c:v>11614.27</c:v>
                </c:pt>
                <c:pt idx="229843">
                  <c:v>13769.15</c:v>
                </c:pt>
                <c:pt idx="229844">
                  <c:v>11686.75</c:v>
                </c:pt>
                <c:pt idx="229845">
                  <c:v>14306.14</c:v>
                </c:pt>
                <c:pt idx="229846">
                  <c:v>13950.13</c:v>
                </c:pt>
                <c:pt idx="229847">
                  <c:v>13935.4</c:v>
                </c:pt>
                <c:pt idx="229848">
                  <c:v>11762.4</c:v>
                </c:pt>
                <c:pt idx="229849">
                  <c:v>10973.51</c:v>
                </c:pt>
                <c:pt idx="229850">
                  <c:v>13166.95</c:v>
                </c:pt>
                <c:pt idx="229851">
                  <c:v>12812.69</c:v>
                </c:pt>
                <c:pt idx="229852">
                  <c:v>12356.59</c:v>
                </c:pt>
                <c:pt idx="229853">
                  <c:v>15576.38</c:v>
                </c:pt>
                <c:pt idx="229854">
                  <c:v>9891.6299999999992</c:v>
                </c:pt>
                <c:pt idx="229855">
                  <c:v>9159</c:v>
                </c:pt>
                <c:pt idx="229856">
                  <c:v>21506.07</c:v>
                </c:pt>
                <c:pt idx="229857">
                  <c:v>24323.68</c:v>
                </c:pt>
                <c:pt idx="229858">
                  <c:v>24602.639999999999</c:v>
                </c:pt>
                <c:pt idx="229859">
                  <c:v>18330.8</c:v>
                </c:pt>
                <c:pt idx="229860">
                  <c:v>25039.71</c:v>
                </c:pt>
                <c:pt idx="229861">
                  <c:v>23973.26</c:v>
                </c:pt>
                <c:pt idx="229862">
                  <c:v>22298.37</c:v>
                </c:pt>
                <c:pt idx="229863">
                  <c:v>24251.47</c:v>
                </c:pt>
                <c:pt idx="229864">
                  <c:v>26106.41</c:v>
                </c:pt>
                <c:pt idx="229865">
                  <c:v>28921.48</c:v>
                </c:pt>
                <c:pt idx="229866">
                  <c:v>25396.89</c:v>
                </c:pt>
                <c:pt idx="229867">
                  <c:v>25120.33</c:v>
                </c:pt>
                <c:pt idx="229868">
                  <c:v>24231.71</c:v>
                </c:pt>
                <c:pt idx="229869">
                  <c:v>29445.67</c:v>
                </c:pt>
                <c:pt idx="229870">
                  <c:v>27009.4</c:v>
                </c:pt>
                <c:pt idx="229871">
                  <c:v>26555.35</c:v>
                </c:pt>
                <c:pt idx="229872">
                  <c:v>36156.83</c:v>
                </c:pt>
                <c:pt idx="229873">
                  <c:v>42983</c:v>
                </c:pt>
                <c:pt idx="229874">
                  <c:v>31257.13</c:v>
                </c:pt>
                <c:pt idx="229875">
                  <c:v>32784.17</c:v>
                </c:pt>
                <c:pt idx="229876">
                  <c:v>40632.370000000003</c:v>
                </c:pt>
                <c:pt idx="229877">
                  <c:v>35876.01</c:v>
                </c:pt>
                <c:pt idx="229878">
                  <c:v>42880.31</c:v>
                </c:pt>
                <c:pt idx="229879">
                  <c:v>31727.14</c:v>
                </c:pt>
                <c:pt idx="229880">
                  <c:v>29584.68</c:v>
                </c:pt>
                <c:pt idx="229881">
                  <c:v>28965.29</c:v>
                </c:pt>
                <c:pt idx="229882">
                  <c:v>29971.360000000001</c:v>
                </c:pt>
                <c:pt idx="229883">
                  <c:v>29309.1</c:v>
                </c:pt>
                <c:pt idx="229884">
                  <c:v>29092.16</c:v>
                </c:pt>
                <c:pt idx="229885">
                  <c:v>32135.09</c:v>
                </c:pt>
                <c:pt idx="229886">
                  <c:v>28362.61</c:v>
                </c:pt>
                <c:pt idx="229887">
                  <c:v>35739.339999999997</c:v>
                </c:pt>
                <c:pt idx="229888">
                  <c:v>28053.07</c:v>
                </c:pt>
                <c:pt idx="229889">
                  <c:v>25017.61</c:v>
                </c:pt>
                <c:pt idx="229890">
                  <c:v>25295.02</c:v>
                </c:pt>
                <c:pt idx="229891">
                  <c:v>29853.77</c:v>
                </c:pt>
                <c:pt idx="229892">
                  <c:v>32763.51</c:v>
                </c:pt>
                <c:pt idx="229893">
                  <c:v>30704.38</c:v>
                </c:pt>
                <c:pt idx="229894">
                  <c:v>28588.84</c:v>
                </c:pt>
                <c:pt idx="229895">
                  <c:v>31243.57</c:v>
                </c:pt>
                <c:pt idx="229896">
                  <c:v>30062.49</c:v>
                </c:pt>
                <c:pt idx="229897">
                  <c:v>24753.07</c:v>
                </c:pt>
                <c:pt idx="229898">
                  <c:v>42859.65</c:v>
                </c:pt>
                <c:pt idx="229899">
                  <c:v>36260.25</c:v>
                </c:pt>
                <c:pt idx="229900">
                  <c:v>42580.800000000003</c:v>
                </c:pt>
                <c:pt idx="229901">
                  <c:v>51806.6</c:v>
                </c:pt>
                <c:pt idx="229902">
                  <c:v>85816.6</c:v>
                </c:pt>
                <c:pt idx="229903">
                  <c:v>20324.53</c:v>
                </c:pt>
                <c:pt idx="229904">
                  <c:v>16242.81</c:v>
                </c:pt>
                <c:pt idx="229905">
                  <c:v>16795.11</c:v>
                </c:pt>
                <c:pt idx="229906">
                  <c:v>16173.56</c:v>
                </c:pt>
                <c:pt idx="229907">
                  <c:v>16868.14</c:v>
                </c:pt>
                <c:pt idx="229908">
                  <c:v>16095.81</c:v>
                </c:pt>
                <c:pt idx="229909">
                  <c:v>21827.9</c:v>
                </c:pt>
                <c:pt idx="229910">
                  <c:v>23956.1</c:v>
                </c:pt>
                <c:pt idx="229911">
                  <c:v>24133.25</c:v>
                </c:pt>
                <c:pt idx="229912">
                  <c:v>22193.84</c:v>
                </c:pt>
                <c:pt idx="229913">
                  <c:v>20277.96</c:v>
                </c:pt>
                <c:pt idx="229914">
                  <c:v>19950.689999999999</c:v>
                </c:pt>
                <c:pt idx="229915">
                  <c:v>18560.73</c:v>
                </c:pt>
                <c:pt idx="229916">
                  <c:v>16886.13</c:v>
                </c:pt>
                <c:pt idx="229917">
                  <c:v>21060.17</c:v>
                </c:pt>
                <c:pt idx="229918">
                  <c:v>21976.45</c:v>
                </c:pt>
                <c:pt idx="229919">
                  <c:v>24632.74</c:v>
                </c:pt>
                <c:pt idx="229920">
                  <c:v>22895.52</c:v>
                </c:pt>
                <c:pt idx="229921">
                  <c:v>22762.31</c:v>
                </c:pt>
                <c:pt idx="229922">
                  <c:v>24785.56</c:v>
                </c:pt>
                <c:pt idx="229923">
                  <c:v>25260.53</c:v>
                </c:pt>
                <c:pt idx="229924">
                  <c:v>26971.39</c:v>
                </c:pt>
                <c:pt idx="229925">
                  <c:v>41578.730000000003</c:v>
                </c:pt>
                <c:pt idx="229926">
                  <c:v>30643.79</c:v>
                </c:pt>
                <c:pt idx="229927">
                  <c:v>32503.5</c:v>
                </c:pt>
                <c:pt idx="229928">
                  <c:v>30481.68</c:v>
                </c:pt>
                <c:pt idx="229929">
                  <c:v>29682.58</c:v>
                </c:pt>
                <c:pt idx="229930">
                  <c:v>35506.35</c:v>
                </c:pt>
                <c:pt idx="229931">
                  <c:v>28083.45</c:v>
                </c:pt>
                <c:pt idx="229932">
                  <c:v>30238.44</c:v>
                </c:pt>
                <c:pt idx="229933">
                  <c:v>30089.46</c:v>
                </c:pt>
                <c:pt idx="229934">
                  <c:v>26698.58</c:v>
                </c:pt>
                <c:pt idx="229935">
                  <c:v>26846.14</c:v>
                </c:pt>
                <c:pt idx="229936">
                  <c:v>28586.5</c:v>
                </c:pt>
                <c:pt idx="229937">
                  <c:v>28525.47</c:v>
                </c:pt>
                <c:pt idx="229938">
                  <c:v>24603.08</c:v>
                </c:pt>
                <c:pt idx="229939">
                  <c:v>38569.019999999997</c:v>
                </c:pt>
                <c:pt idx="229940">
                  <c:v>24270.6</c:v>
                </c:pt>
                <c:pt idx="229941">
                  <c:v>28265.52</c:v>
                </c:pt>
                <c:pt idx="229942">
                  <c:v>25324.19</c:v>
                </c:pt>
                <c:pt idx="229943">
                  <c:v>29247.18</c:v>
                </c:pt>
                <c:pt idx="229944">
                  <c:v>25502.97</c:v>
                </c:pt>
                <c:pt idx="229945">
                  <c:v>26891.72</c:v>
                </c:pt>
                <c:pt idx="229946">
                  <c:v>31530.67</c:v>
                </c:pt>
                <c:pt idx="229947">
                  <c:v>31038.720000000001</c:v>
                </c:pt>
                <c:pt idx="229948">
                  <c:v>28666.37</c:v>
                </c:pt>
                <c:pt idx="229949">
                  <c:v>29243.68</c:v>
                </c:pt>
                <c:pt idx="229950">
                  <c:v>40068.79</c:v>
                </c:pt>
                <c:pt idx="229951">
                  <c:v>28488.65</c:v>
                </c:pt>
                <c:pt idx="229952">
                  <c:v>34800.68</c:v>
                </c:pt>
                <c:pt idx="229953">
                  <c:v>50409.14</c:v>
                </c:pt>
                <c:pt idx="229954">
                  <c:v>78786.23</c:v>
                </c:pt>
                <c:pt idx="229955">
                  <c:v>34487.870000000003</c:v>
                </c:pt>
                <c:pt idx="229956">
                  <c:v>21762.87</c:v>
                </c:pt>
                <c:pt idx="229957">
                  <c:v>17197.5</c:v>
                </c:pt>
                <c:pt idx="229958">
                  <c:v>17864.439999999999</c:v>
                </c:pt>
                <c:pt idx="229959">
                  <c:v>13950.31</c:v>
                </c:pt>
                <c:pt idx="229960">
                  <c:v>18227.93</c:v>
                </c:pt>
                <c:pt idx="229961">
                  <c:v>22949.119999999999</c:v>
                </c:pt>
                <c:pt idx="229962">
                  <c:v>22060.639999999999</c:v>
                </c:pt>
                <c:pt idx="229963">
                  <c:v>23395.86</c:v>
                </c:pt>
                <c:pt idx="229964">
                  <c:v>19512.400000000001</c:v>
                </c:pt>
                <c:pt idx="229965">
                  <c:v>21467.96</c:v>
                </c:pt>
                <c:pt idx="229966">
                  <c:v>23015.1</c:v>
                </c:pt>
                <c:pt idx="229967">
                  <c:v>25750.78</c:v>
                </c:pt>
                <c:pt idx="229968">
                  <c:v>20738.939999999999</c:v>
                </c:pt>
                <c:pt idx="229969">
                  <c:v>24463.439999999999</c:v>
                </c:pt>
                <c:pt idx="229970">
                  <c:v>23553.119999999999</c:v>
                </c:pt>
                <c:pt idx="229971">
                  <c:v>22982.25</c:v>
                </c:pt>
                <c:pt idx="229972">
                  <c:v>23188.23</c:v>
                </c:pt>
                <c:pt idx="229973">
                  <c:v>23641.4</c:v>
                </c:pt>
                <c:pt idx="229974">
                  <c:v>25267.05</c:v>
                </c:pt>
                <c:pt idx="229975">
                  <c:v>25478.65</c:v>
                </c:pt>
                <c:pt idx="229976">
                  <c:v>29929.05</c:v>
                </c:pt>
                <c:pt idx="229977">
                  <c:v>38032.67</c:v>
                </c:pt>
                <c:pt idx="229978">
                  <c:v>29990.58</c:v>
                </c:pt>
                <c:pt idx="229979">
                  <c:v>31349.18</c:v>
                </c:pt>
                <c:pt idx="229980">
                  <c:v>38544.19</c:v>
                </c:pt>
                <c:pt idx="229981">
                  <c:v>32749.15</c:v>
                </c:pt>
                <c:pt idx="229982">
                  <c:v>40085.29</c:v>
                </c:pt>
                <c:pt idx="229983">
                  <c:v>30605.55</c:v>
                </c:pt>
                <c:pt idx="229984">
                  <c:v>30741.88</c:v>
                </c:pt>
                <c:pt idx="229985">
                  <c:v>25756.91</c:v>
                </c:pt>
                <c:pt idx="229986">
                  <c:v>28594.43</c:v>
                </c:pt>
                <c:pt idx="229987">
                  <c:v>33241.85</c:v>
                </c:pt>
                <c:pt idx="229988">
                  <c:v>31247.85</c:v>
                </c:pt>
                <c:pt idx="229989">
                  <c:v>25285.5</c:v>
                </c:pt>
                <c:pt idx="229990">
                  <c:v>26948.53</c:v>
                </c:pt>
                <c:pt idx="229991">
                  <c:v>31199</c:v>
                </c:pt>
                <c:pt idx="229992">
                  <c:v>21323.31</c:v>
                </c:pt>
                <c:pt idx="229993">
                  <c:v>22900.25</c:v>
                </c:pt>
                <c:pt idx="229994">
                  <c:v>26447.119999999999</c:v>
                </c:pt>
                <c:pt idx="229995">
                  <c:v>28141.53</c:v>
                </c:pt>
                <c:pt idx="229996">
                  <c:v>32589.43</c:v>
                </c:pt>
                <c:pt idx="229997">
                  <c:v>26361.65</c:v>
                </c:pt>
                <c:pt idx="229998">
                  <c:v>24398.95</c:v>
                </c:pt>
                <c:pt idx="229999">
                  <c:v>5056.8999999999996</c:v>
                </c:pt>
                <c:pt idx="230000">
                  <c:v>5842.79</c:v>
                </c:pt>
                <c:pt idx="230001">
                  <c:v>5448.5</c:v>
                </c:pt>
                <c:pt idx="230002">
                  <c:v>4307.38</c:v>
                </c:pt>
                <c:pt idx="230003">
                  <c:v>5725.15</c:v>
                </c:pt>
                <c:pt idx="230004">
                  <c:v>6669.13</c:v>
                </c:pt>
                <c:pt idx="230005">
                  <c:v>5848.9</c:v>
                </c:pt>
                <c:pt idx="230006">
                  <c:v>5322.38</c:v>
                </c:pt>
                <c:pt idx="230007">
                  <c:v>7768.65</c:v>
                </c:pt>
                <c:pt idx="230008">
                  <c:v>7553.88</c:v>
                </c:pt>
                <c:pt idx="230009">
                  <c:v>5621.7</c:v>
                </c:pt>
                <c:pt idx="230010">
                  <c:v>5170.05</c:v>
                </c:pt>
                <c:pt idx="230011">
                  <c:v>5317.1</c:v>
                </c:pt>
                <c:pt idx="230012">
                  <c:v>6533.53</c:v>
                </c:pt>
                <c:pt idx="230013">
                  <c:v>4960.84</c:v>
                </c:pt>
                <c:pt idx="230014">
                  <c:v>5003.1499999999996</c:v>
                </c:pt>
                <c:pt idx="230015">
                  <c:v>7968.5</c:v>
                </c:pt>
                <c:pt idx="230016">
                  <c:v>8958.84</c:v>
                </c:pt>
                <c:pt idx="230017">
                  <c:v>4997.5</c:v>
                </c:pt>
                <c:pt idx="230018">
                  <c:v>5247.71</c:v>
                </c:pt>
                <c:pt idx="230019">
                  <c:v>5216.97</c:v>
                </c:pt>
                <c:pt idx="230020">
                  <c:v>6245.25</c:v>
                </c:pt>
                <c:pt idx="230021">
                  <c:v>6498.75</c:v>
                </c:pt>
                <c:pt idx="230022">
                  <c:v>4768.96</c:v>
                </c:pt>
                <c:pt idx="230023">
                  <c:v>5255.71</c:v>
                </c:pt>
                <c:pt idx="230024">
                  <c:v>5570.25</c:v>
                </c:pt>
                <c:pt idx="230025">
                  <c:v>6677.76</c:v>
                </c:pt>
                <c:pt idx="230026">
                  <c:v>7645.92</c:v>
                </c:pt>
                <c:pt idx="230027">
                  <c:v>8518.24</c:v>
                </c:pt>
                <c:pt idx="230028">
                  <c:v>10041.26</c:v>
                </c:pt>
                <c:pt idx="230029">
                  <c:v>9719.06</c:v>
                </c:pt>
                <c:pt idx="230030">
                  <c:v>15492.98</c:v>
                </c:pt>
                <c:pt idx="230031">
                  <c:v>6555.35</c:v>
                </c:pt>
                <c:pt idx="230032">
                  <c:v>5052.29</c:v>
                </c:pt>
                <c:pt idx="230033">
                  <c:v>4476.5</c:v>
                </c:pt>
                <c:pt idx="230034">
                  <c:v>6057.28</c:v>
                </c:pt>
                <c:pt idx="230035">
                  <c:v>7183.15</c:v>
                </c:pt>
                <c:pt idx="230036">
                  <c:v>6004.18</c:v>
                </c:pt>
                <c:pt idx="230037">
                  <c:v>5238.2700000000004</c:v>
                </c:pt>
                <c:pt idx="230038">
                  <c:v>5893.23</c:v>
                </c:pt>
                <c:pt idx="230039">
                  <c:v>5789.72</c:v>
                </c:pt>
                <c:pt idx="230040">
                  <c:v>5117.3100000000004</c:v>
                </c:pt>
                <c:pt idx="230041">
                  <c:v>10393.379999999999</c:v>
                </c:pt>
                <c:pt idx="230042">
                  <c:v>8603.39</c:v>
                </c:pt>
                <c:pt idx="230043">
                  <c:v>9763.85</c:v>
                </c:pt>
                <c:pt idx="230044">
                  <c:v>10756.38</c:v>
                </c:pt>
                <c:pt idx="230045">
                  <c:v>13355.14</c:v>
                </c:pt>
                <c:pt idx="230046">
                  <c:v>4684.72</c:v>
                </c:pt>
                <c:pt idx="230047">
                  <c:v>3061.04</c:v>
                </c:pt>
                <c:pt idx="230048">
                  <c:v>3289.47</c:v>
                </c:pt>
                <c:pt idx="230049">
                  <c:v>2799.17</c:v>
                </c:pt>
                <c:pt idx="230050">
                  <c:v>3037.3</c:v>
                </c:pt>
                <c:pt idx="230051">
                  <c:v>3480.7</c:v>
                </c:pt>
                <c:pt idx="230052">
                  <c:v>4554.96</c:v>
                </c:pt>
                <c:pt idx="230053">
                  <c:v>4559.3</c:v>
                </c:pt>
                <c:pt idx="230054">
                  <c:v>5454.39</c:v>
                </c:pt>
                <c:pt idx="230055">
                  <c:v>4610.3999999999996</c:v>
                </c:pt>
                <c:pt idx="230056">
                  <c:v>4556.53</c:v>
                </c:pt>
                <c:pt idx="230057">
                  <c:v>5123.2</c:v>
                </c:pt>
                <c:pt idx="230058">
                  <c:v>3984.06</c:v>
                </c:pt>
                <c:pt idx="230059">
                  <c:v>4094.11</c:v>
                </c:pt>
                <c:pt idx="230060">
                  <c:v>5311.57</c:v>
                </c:pt>
                <c:pt idx="230061">
                  <c:v>5568.76</c:v>
                </c:pt>
                <c:pt idx="230062">
                  <c:v>5966.2</c:v>
                </c:pt>
                <c:pt idx="230063">
                  <c:v>5221.08</c:v>
                </c:pt>
                <c:pt idx="230064">
                  <c:v>4451.28</c:v>
                </c:pt>
                <c:pt idx="230065">
                  <c:v>4873.93</c:v>
                </c:pt>
                <c:pt idx="230066">
                  <c:v>4588.12</c:v>
                </c:pt>
                <c:pt idx="230067">
                  <c:v>5974.85</c:v>
                </c:pt>
                <c:pt idx="230068">
                  <c:v>8339.8799999999992</c:v>
                </c:pt>
                <c:pt idx="230069">
                  <c:v>5067</c:v>
                </c:pt>
                <c:pt idx="230070">
                  <c:v>5171.5600000000004</c:v>
                </c:pt>
                <c:pt idx="230071">
                  <c:v>4997.97</c:v>
                </c:pt>
                <c:pt idx="230072">
                  <c:v>6024.13</c:v>
                </c:pt>
                <c:pt idx="230073">
                  <c:v>7430.58</c:v>
                </c:pt>
                <c:pt idx="230074">
                  <c:v>4981.16</c:v>
                </c:pt>
                <c:pt idx="230075">
                  <c:v>5064.2</c:v>
                </c:pt>
                <c:pt idx="230076">
                  <c:v>5025.3</c:v>
                </c:pt>
                <c:pt idx="230077">
                  <c:v>5482.69</c:v>
                </c:pt>
                <c:pt idx="230078">
                  <c:v>5541.35</c:v>
                </c:pt>
                <c:pt idx="230079">
                  <c:v>7497.38</c:v>
                </c:pt>
                <c:pt idx="230080">
                  <c:v>8670.84</c:v>
                </c:pt>
                <c:pt idx="230081">
                  <c:v>9196.64</c:v>
                </c:pt>
                <c:pt idx="230082">
                  <c:v>13817.24</c:v>
                </c:pt>
                <c:pt idx="230083">
                  <c:v>6395.53</c:v>
                </c:pt>
                <c:pt idx="230084">
                  <c:v>5892.56</c:v>
                </c:pt>
                <c:pt idx="230085">
                  <c:v>5249.82</c:v>
                </c:pt>
                <c:pt idx="230086">
                  <c:v>5642.86</c:v>
                </c:pt>
                <c:pt idx="230087">
                  <c:v>5894.37</c:v>
                </c:pt>
                <c:pt idx="230088">
                  <c:v>4949.51</c:v>
                </c:pt>
                <c:pt idx="230089">
                  <c:v>6965.41</c:v>
                </c:pt>
                <c:pt idx="230090">
                  <c:v>7578.44</c:v>
                </c:pt>
                <c:pt idx="230091">
                  <c:v>6196.21</c:v>
                </c:pt>
                <c:pt idx="230092">
                  <c:v>4820.78</c:v>
                </c:pt>
                <c:pt idx="230093">
                  <c:v>8788.59</c:v>
                </c:pt>
                <c:pt idx="230094">
                  <c:v>6294.56</c:v>
                </c:pt>
                <c:pt idx="230095">
                  <c:v>8232.34</c:v>
                </c:pt>
                <c:pt idx="230096">
                  <c:v>11851.17</c:v>
                </c:pt>
                <c:pt idx="230097">
                  <c:v>13395.37</c:v>
                </c:pt>
                <c:pt idx="230098">
                  <c:v>4555.3</c:v>
                </c:pt>
                <c:pt idx="230099">
                  <c:v>3327.16</c:v>
                </c:pt>
                <c:pt idx="230100">
                  <c:v>2565.15</c:v>
                </c:pt>
                <c:pt idx="230101">
                  <c:v>2772.24</c:v>
                </c:pt>
                <c:pt idx="230102">
                  <c:v>3030.7</c:v>
                </c:pt>
                <c:pt idx="230103">
                  <c:v>3392.65</c:v>
                </c:pt>
                <c:pt idx="230104">
                  <c:v>4540.72</c:v>
                </c:pt>
                <c:pt idx="230105">
                  <c:v>4607.6899999999996</c:v>
                </c:pt>
                <c:pt idx="230106">
                  <c:v>5646.79</c:v>
                </c:pt>
                <c:pt idx="230107">
                  <c:v>4118.87</c:v>
                </c:pt>
                <c:pt idx="230108">
                  <c:v>4370.96</c:v>
                </c:pt>
                <c:pt idx="230109">
                  <c:v>4884.21</c:v>
                </c:pt>
                <c:pt idx="230110">
                  <c:v>6413.76</c:v>
                </c:pt>
                <c:pt idx="230111">
                  <c:v>4315.8999999999996</c:v>
                </c:pt>
                <c:pt idx="230112">
                  <c:v>5499.74</c:v>
                </c:pt>
                <c:pt idx="230113">
                  <c:v>4522.8</c:v>
                </c:pt>
                <c:pt idx="230114">
                  <c:v>4403.25</c:v>
                </c:pt>
                <c:pt idx="230115">
                  <c:v>4036.59</c:v>
                </c:pt>
                <c:pt idx="230116">
                  <c:v>3740.6</c:v>
                </c:pt>
                <c:pt idx="230117">
                  <c:v>4659.4399999999996</c:v>
                </c:pt>
                <c:pt idx="230118">
                  <c:v>3892.85</c:v>
                </c:pt>
                <c:pt idx="230119">
                  <c:v>5211.3599999999997</c:v>
                </c:pt>
                <c:pt idx="230120">
                  <c:v>7943.37</c:v>
                </c:pt>
                <c:pt idx="230121">
                  <c:v>5569.28</c:v>
                </c:pt>
                <c:pt idx="230122">
                  <c:v>4568.75</c:v>
                </c:pt>
                <c:pt idx="230123">
                  <c:v>5181.21</c:v>
                </c:pt>
                <c:pt idx="230124">
                  <c:v>5499.42</c:v>
                </c:pt>
                <c:pt idx="230125">
                  <c:v>6256.22</c:v>
                </c:pt>
                <c:pt idx="230126">
                  <c:v>4786.5200000000004</c:v>
                </c:pt>
                <c:pt idx="230127">
                  <c:v>4917.75</c:v>
                </c:pt>
                <c:pt idx="230128">
                  <c:v>4378.83</c:v>
                </c:pt>
                <c:pt idx="230129">
                  <c:v>4986.67</c:v>
                </c:pt>
                <c:pt idx="230130">
                  <c:v>6420.77</c:v>
                </c:pt>
                <c:pt idx="230131">
                  <c:v>7482.51</c:v>
                </c:pt>
                <c:pt idx="230132">
                  <c:v>6305.77</c:v>
                </c:pt>
                <c:pt idx="230133">
                  <c:v>9316.06</c:v>
                </c:pt>
                <c:pt idx="230134">
                  <c:v>12931.14</c:v>
                </c:pt>
                <c:pt idx="230135">
                  <c:v>4602.0600000000004</c:v>
                </c:pt>
                <c:pt idx="230136">
                  <c:v>5562.22</c:v>
                </c:pt>
                <c:pt idx="230137">
                  <c:v>5396.88</c:v>
                </c:pt>
                <c:pt idx="230138">
                  <c:v>5383.11</c:v>
                </c:pt>
                <c:pt idx="230139">
                  <c:v>7247.27</c:v>
                </c:pt>
                <c:pt idx="230140">
                  <c:v>5440.69</c:v>
                </c:pt>
                <c:pt idx="230141">
                  <c:v>4549.13</c:v>
                </c:pt>
                <c:pt idx="230142">
                  <c:v>9217.2099999999991</c:v>
                </c:pt>
                <c:pt idx="230143">
                  <c:v>8411.5</c:v>
                </c:pt>
                <c:pt idx="230144">
                  <c:v>9483.9699999999993</c:v>
                </c:pt>
                <c:pt idx="230145">
                  <c:v>9116.25</c:v>
                </c:pt>
                <c:pt idx="230146">
                  <c:v>11438.63</c:v>
                </c:pt>
                <c:pt idx="230147">
                  <c:v>10840.5</c:v>
                </c:pt>
                <c:pt idx="230148">
                  <c:v>10323</c:v>
                </c:pt>
                <c:pt idx="230149">
                  <c:v>13474</c:v>
                </c:pt>
                <c:pt idx="230150">
                  <c:v>14788.25</c:v>
                </c:pt>
                <c:pt idx="230151">
                  <c:v>17078.75</c:v>
                </c:pt>
                <c:pt idx="230152">
                  <c:v>13274.5</c:v>
                </c:pt>
                <c:pt idx="230153">
                  <c:v>12873.72</c:v>
                </c:pt>
                <c:pt idx="230154">
                  <c:v>12054.38</c:v>
                </c:pt>
                <c:pt idx="230155">
                  <c:v>15792</c:v>
                </c:pt>
                <c:pt idx="230156">
                  <c:v>12757.5</c:v>
                </c:pt>
                <c:pt idx="230157">
                  <c:v>13194.63</c:v>
                </c:pt>
                <c:pt idx="230158">
                  <c:v>16030.37</c:v>
                </c:pt>
                <c:pt idx="230159">
                  <c:v>18692.25</c:v>
                </c:pt>
                <c:pt idx="230160">
                  <c:v>13191</c:v>
                </c:pt>
                <c:pt idx="230161">
                  <c:v>11284.7</c:v>
                </c:pt>
                <c:pt idx="230162">
                  <c:v>13781.5</c:v>
                </c:pt>
                <c:pt idx="230163">
                  <c:v>14334.49</c:v>
                </c:pt>
                <c:pt idx="230164">
                  <c:v>14201.75</c:v>
                </c:pt>
                <c:pt idx="230165">
                  <c:v>11888.75</c:v>
                </c:pt>
                <c:pt idx="230166">
                  <c:v>11049.55</c:v>
                </c:pt>
                <c:pt idx="230167">
                  <c:v>10749.95</c:v>
                </c:pt>
                <c:pt idx="230168">
                  <c:v>11950.39</c:v>
                </c:pt>
                <c:pt idx="230169">
                  <c:v>10707.25</c:v>
                </c:pt>
                <c:pt idx="230170">
                  <c:v>12192.47</c:v>
                </c:pt>
                <c:pt idx="230171">
                  <c:v>12981.84</c:v>
                </c:pt>
                <c:pt idx="230172">
                  <c:v>12304.52</c:v>
                </c:pt>
                <c:pt idx="230173">
                  <c:v>17024.12</c:v>
                </c:pt>
                <c:pt idx="230174">
                  <c:v>11649.12</c:v>
                </c:pt>
                <c:pt idx="230175">
                  <c:v>10576.61</c:v>
                </c:pt>
                <c:pt idx="230176">
                  <c:v>13426.54</c:v>
                </c:pt>
                <c:pt idx="230177">
                  <c:v>14186.87</c:v>
                </c:pt>
                <c:pt idx="230178">
                  <c:v>13035.29</c:v>
                </c:pt>
                <c:pt idx="230179">
                  <c:v>12894.4</c:v>
                </c:pt>
                <c:pt idx="230180">
                  <c:v>13130.47</c:v>
                </c:pt>
                <c:pt idx="230181">
                  <c:v>10762.59</c:v>
                </c:pt>
                <c:pt idx="230182">
                  <c:v>12412.72</c:v>
                </c:pt>
                <c:pt idx="230183">
                  <c:v>11263.37</c:v>
                </c:pt>
                <c:pt idx="230184">
                  <c:v>13188.22</c:v>
                </c:pt>
                <c:pt idx="230185">
                  <c:v>12270.8</c:v>
                </c:pt>
                <c:pt idx="230186">
                  <c:v>13298.2</c:v>
                </c:pt>
                <c:pt idx="230187">
                  <c:v>16226.64</c:v>
                </c:pt>
                <c:pt idx="230188">
                  <c:v>22766.560000000001</c:v>
                </c:pt>
                <c:pt idx="230189">
                  <c:v>14130.63</c:v>
                </c:pt>
                <c:pt idx="230190">
                  <c:v>7924.82</c:v>
                </c:pt>
                <c:pt idx="230191">
                  <c:v>8448.4599999999991</c:v>
                </c:pt>
                <c:pt idx="230192">
                  <c:v>6831.46</c:v>
                </c:pt>
                <c:pt idx="230193">
                  <c:v>6539.44</c:v>
                </c:pt>
                <c:pt idx="230194">
                  <c:v>6906.67</c:v>
                </c:pt>
                <c:pt idx="230195">
                  <c:v>7942.54</c:v>
                </c:pt>
                <c:pt idx="230196">
                  <c:v>9352.7000000000007</c:v>
                </c:pt>
                <c:pt idx="230197">
                  <c:v>8754.7199999999993</c:v>
                </c:pt>
                <c:pt idx="230198">
                  <c:v>8255.6</c:v>
                </c:pt>
                <c:pt idx="230199">
                  <c:v>9382.32</c:v>
                </c:pt>
                <c:pt idx="230200">
                  <c:v>9928.15</c:v>
                </c:pt>
                <c:pt idx="230201">
                  <c:v>8740.82</c:v>
                </c:pt>
                <c:pt idx="230202">
                  <c:v>8425.06</c:v>
                </c:pt>
                <c:pt idx="230203">
                  <c:v>10350.709999999999</c:v>
                </c:pt>
                <c:pt idx="230204">
                  <c:v>10994.57</c:v>
                </c:pt>
                <c:pt idx="230205">
                  <c:v>12089.83</c:v>
                </c:pt>
                <c:pt idx="230206">
                  <c:v>13129.15</c:v>
                </c:pt>
                <c:pt idx="230207">
                  <c:v>12010.42</c:v>
                </c:pt>
                <c:pt idx="230208">
                  <c:v>11762.29</c:v>
                </c:pt>
                <c:pt idx="230209">
                  <c:v>12799.88</c:v>
                </c:pt>
                <c:pt idx="230210">
                  <c:v>13286.02</c:v>
                </c:pt>
                <c:pt idx="230211">
                  <c:v>18625.04</c:v>
                </c:pt>
                <c:pt idx="230212">
                  <c:v>12762.22</c:v>
                </c:pt>
                <c:pt idx="230213">
                  <c:v>11461.79</c:v>
                </c:pt>
                <c:pt idx="230214">
                  <c:v>12937.1</c:v>
                </c:pt>
                <c:pt idx="230215">
                  <c:v>12964.2</c:v>
                </c:pt>
                <c:pt idx="230216">
                  <c:v>16355.51</c:v>
                </c:pt>
                <c:pt idx="230217">
                  <c:v>11106.87</c:v>
                </c:pt>
                <c:pt idx="230218">
                  <c:v>12585.7</c:v>
                </c:pt>
                <c:pt idx="230219">
                  <c:v>9113.82</c:v>
                </c:pt>
                <c:pt idx="230220">
                  <c:v>10275.709999999999</c:v>
                </c:pt>
                <c:pt idx="230221">
                  <c:v>10978.1</c:v>
                </c:pt>
                <c:pt idx="230222">
                  <c:v>10807.46</c:v>
                </c:pt>
                <c:pt idx="230223">
                  <c:v>11887.82</c:v>
                </c:pt>
                <c:pt idx="230224">
                  <c:v>12174.47</c:v>
                </c:pt>
                <c:pt idx="230225">
                  <c:v>18227.61</c:v>
                </c:pt>
                <c:pt idx="230226">
                  <c:v>12755.41</c:v>
                </c:pt>
                <c:pt idx="230227">
                  <c:v>13693.63</c:v>
                </c:pt>
                <c:pt idx="230228">
                  <c:v>11349.02</c:v>
                </c:pt>
                <c:pt idx="230229">
                  <c:v>13093.2</c:v>
                </c:pt>
                <c:pt idx="230230">
                  <c:v>12902.94</c:v>
                </c:pt>
                <c:pt idx="230231">
                  <c:v>10882.91</c:v>
                </c:pt>
                <c:pt idx="230232">
                  <c:v>14052.04</c:v>
                </c:pt>
                <c:pt idx="230233">
                  <c:v>18991.419999999998</c:v>
                </c:pt>
                <c:pt idx="230234">
                  <c:v>11312.02</c:v>
                </c:pt>
                <c:pt idx="230235">
                  <c:v>9844.5400000000009</c:v>
                </c:pt>
                <c:pt idx="230236">
                  <c:v>14598.98</c:v>
                </c:pt>
                <c:pt idx="230237">
                  <c:v>10281.030000000001</c:v>
                </c:pt>
                <c:pt idx="230238">
                  <c:v>12755.53</c:v>
                </c:pt>
                <c:pt idx="230239">
                  <c:v>14956.02</c:v>
                </c:pt>
                <c:pt idx="230240">
                  <c:v>18933.03</c:v>
                </c:pt>
                <c:pt idx="230241">
                  <c:v>11325.54</c:v>
                </c:pt>
                <c:pt idx="230242">
                  <c:v>8577.51</c:v>
                </c:pt>
                <c:pt idx="230243">
                  <c:v>6020.83</c:v>
                </c:pt>
                <c:pt idx="230244">
                  <c:v>7968.57</c:v>
                </c:pt>
                <c:pt idx="230245">
                  <c:v>8011.3</c:v>
                </c:pt>
                <c:pt idx="230246">
                  <c:v>7415.96</c:v>
                </c:pt>
                <c:pt idx="230247">
                  <c:v>9032.07</c:v>
                </c:pt>
                <c:pt idx="230248">
                  <c:v>6915.98</c:v>
                </c:pt>
                <c:pt idx="230249">
                  <c:v>7859.06</c:v>
                </c:pt>
                <c:pt idx="230250">
                  <c:v>6944.21</c:v>
                </c:pt>
                <c:pt idx="230251">
                  <c:v>8256.2999999999993</c:v>
                </c:pt>
                <c:pt idx="230252">
                  <c:v>10938.67</c:v>
                </c:pt>
                <c:pt idx="230253">
                  <c:v>15480.31</c:v>
                </c:pt>
                <c:pt idx="230254">
                  <c:v>10902.18</c:v>
                </c:pt>
                <c:pt idx="230255">
                  <c:v>11028.96</c:v>
                </c:pt>
                <c:pt idx="230256">
                  <c:v>9819.7800000000007</c:v>
                </c:pt>
                <c:pt idx="230257">
                  <c:v>11693.38</c:v>
                </c:pt>
                <c:pt idx="230258">
                  <c:v>9837.9699999999993</c:v>
                </c:pt>
                <c:pt idx="230259">
                  <c:v>9644.36</c:v>
                </c:pt>
                <c:pt idx="230260">
                  <c:v>10196.85</c:v>
                </c:pt>
                <c:pt idx="230261">
                  <c:v>11574.44</c:v>
                </c:pt>
                <c:pt idx="230262">
                  <c:v>13913.88</c:v>
                </c:pt>
                <c:pt idx="230263">
                  <c:v>15700.06</c:v>
                </c:pt>
                <c:pt idx="230264">
                  <c:v>13244.47</c:v>
                </c:pt>
                <c:pt idx="230265">
                  <c:v>12564.18</c:v>
                </c:pt>
                <c:pt idx="230266">
                  <c:v>13824.13</c:v>
                </c:pt>
                <c:pt idx="230267">
                  <c:v>13663.38</c:v>
                </c:pt>
                <c:pt idx="230268">
                  <c:v>15067.97</c:v>
                </c:pt>
                <c:pt idx="230269">
                  <c:v>12029.06</c:v>
                </c:pt>
                <c:pt idx="230270">
                  <c:v>9321.57</c:v>
                </c:pt>
                <c:pt idx="230271">
                  <c:v>9225.35</c:v>
                </c:pt>
                <c:pt idx="230272">
                  <c:v>11119.91</c:v>
                </c:pt>
                <c:pt idx="230273">
                  <c:v>10995.77</c:v>
                </c:pt>
                <c:pt idx="230274">
                  <c:v>13595.14</c:v>
                </c:pt>
                <c:pt idx="230275">
                  <c:v>10357.299999999999</c:v>
                </c:pt>
                <c:pt idx="230276">
                  <c:v>12551.08</c:v>
                </c:pt>
                <c:pt idx="230277">
                  <c:v>15132.98</c:v>
                </c:pt>
                <c:pt idx="230278">
                  <c:v>10013.66</c:v>
                </c:pt>
                <c:pt idx="230279">
                  <c:v>10085.629999999999</c:v>
                </c:pt>
                <c:pt idx="230280">
                  <c:v>11709.77</c:v>
                </c:pt>
                <c:pt idx="230281">
                  <c:v>12153.75</c:v>
                </c:pt>
                <c:pt idx="230282">
                  <c:v>13917.68</c:v>
                </c:pt>
                <c:pt idx="230283">
                  <c:v>10277.01</c:v>
                </c:pt>
                <c:pt idx="230284">
                  <c:v>11557.37</c:v>
                </c:pt>
                <c:pt idx="230285">
                  <c:v>8436.77</c:v>
                </c:pt>
                <c:pt idx="230286">
                  <c:v>8525.73</c:v>
                </c:pt>
                <c:pt idx="230287">
                  <c:v>8973.76</c:v>
                </c:pt>
                <c:pt idx="230288">
                  <c:v>7214.14</c:v>
                </c:pt>
                <c:pt idx="230289">
                  <c:v>8933.69</c:v>
                </c:pt>
                <c:pt idx="230290">
                  <c:v>9525.59</c:v>
                </c:pt>
                <c:pt idx="230291">
                  <c:v>8951.74</c:v>
                </c:pt>
                <c:pt idx="230292">
                  <c:v>8765.6299999999992</c:v>
                </c:pt>
                <c:pt idx="230293">
                  <c:v>12180.55</c:v>
                </c:pt>
                <c:pt idx="230294">
                  <c:v>12487.44</c:v>
                </c:pt>
                <c:pt idx="230295">
                  <c:v>9058.56</c:v>
                </c:pt>
                <c:pt idx="230296">
                  <c:v>8186.5</c:v>
                </c:pt>
                <c:pt idx="230297">
                  <c:v>8243.86</c:v>
                </c:pt>
                <c:pt idx="230298">
                  <c:v>9445.64</c:v>
                </c:pt>
                <c:pt idx="230299">
                  <c:v>8559.33</c:v>
                </c:pt>
                <c:pt idx="230300">
                  <c:v>6855.84</c:v>
                </c:pt>
                <c:pt idx="230301">
                  <c:v>9378.74</c:v>
                </c:pt>
                <c:pt idx="230302">
                  <c:v>10709.48</c:v>
                </c:pt>
                <c:pt idx="230303">
                  <c:v>7779.39</c:v>
                </c:pt>
                <c:pt idx="230304">
                  <c:v>6655.26</c:v>
                </c:pt>
                <c:pt idx="230305">
                  <c:v>6367.8</c:v>
                </c:pt>
                <c:pt idx="230306">
                  <c:v>7049.01</c:v>
                </c:pt>
                <c:pt idx="230307">
                  <c:v>7244.75</c:v>
                </c:pt>
                <c:pt idx="230308">
                  <c:v>6203.8</c:v>
                </c:pt>
                <c:pt idx="230309">
                  <c:v>7491.27</c:v>
                </c:pt>
                <c:pt idx="230310">
                  <c:v>7489.87</c:v>
                </c:pt>
                <c:pt idx="230311">
                  <c:v>7260.97</c:v>
                </c:pt>
                <c:pt idx="230312">
                  <c:v>8484.7000000000007</c:v>
                </c:pt>
                <c:pt idx="230313">
                  <c:v>8051.91</c:v>
                </c:pt>
                <c:pt idx="230314">
                  <c:v>9789.2800000000007</c:v>
                </c:pt>
                <c:pt idx="230315">
                  <c:v>9471.84</c:v>
                </c:pt>
                <c:pt idx="230316">
                  <c:v>12903.2</c:v>
                </c:pt>
                <c:pt idx="230317">
                  <c:v>12322.29</c:v>
                </c:pt>
                <c:pt idx="230318">
                  <c:v>9313.67</c:v>
                </c:pt>
                <c:pt idx="230319">
                  <c:v>9049.5300000000007</c:v>
                </c:pt>
                <c:pt idx="230320">
                  <c:v>12135.49</c:v>
                </c:pt>
                <c:pt idx="230321">
                  <c:v>11233.48</c:v>
                </c:pt>
                <c:pt idx="230322">
                  <c:v>11015.94</c:v>
                </c:pt>
                <c:pt idx="230323">
                  <c:v>9405.2000000000007</c:v>
                </c:pt>
                <c:pt idx="230324">
                  <c:v>8094.69</c:v>
                </c:pt>
                <c:pt idx="230325">
                  <c:v>9727.93</c:v>
                </c:pt>
                <c:pt idx="230326">
                  <c:v>8854.9699999999993</c:v>
                </c:pt>
                <c:pt idx="230327">
                  <c:v>14219.94</c:v>
                </c:pt>
                <c:pt idx="230328">
                  <c:v>10924.44</c:v>
                </c:pt>
                <c:pt idx="230329">
                  <c:v>11646.79</c:v>
                </c:pt>
                <c:pt idx="230330">
                  <c:v>11829.22</c:v>
                </c:pt>
                <c:pt idx="230331">
                  <c:v>16689.150000000001</c:v>
                </c:pt>
                <c:pt idx="230332">
                  <c:v>4780.49</c:v>
                </c:pt>
                <c:pt idx="230333">
                  <c:v>4631.95</c:v>
                </c:pt>
                <c:pt idx="230334">
                  <c:v>5538.84</c:v>
                </c:pt>
                <c:pt idx="230335">
                  <c:v>4637.95</c:v>
                </c:pt>
                <c:pt idx="230336">
                  <c:v>5344.68</c:v>
                </c:pt>
                <c:pt idx="230337">
                  <c:v>5815.07</c:v>
                </c:pt>
                <c:pt idx="230338">
                  <c:v>7767.85</c:v>
                </c:pt>
                <c:pt idx="230339">
                  <c:v>8115.93</c:v>
                </c:pt>
                <c:pt idx="230340">
                  <c:v>7717.49</c:v>
                </c:pt>
                <c:pt idx="230341">
                  <c:v>7356.71</c:v>
                </c:pt>
                <c:pt idx="230342">
                  <c:v>8109.36</c:v>
                </c:pt>
                <c:pt idx="230343">
                  <c:v>7661</c:v>
                </c:pt>
                <c:pt idx="230344">
                  <c:v>6892.91</c:v>
                </c:pt>
                <c:pt idx="230345">
                  <c:v>6739.95</c:v>
                </c:pt>
                <c:pt idx="230346">
                  <c:v>8313.32</c:v>
                </c:pt>
                <c:pt idx="230347">
                  <c:v>8293.2999999999993</c:v>
                </c:pt>
                <c:pt idx="230348">
                  <c:v>9599.7900000000009</c:v>
                </c:pt>
                <c:pt idx="230349">
                  <c:v>8095.08</c:v>
                </c:pt>
                <c:pt idx="230350">
                  <c:v>7876.95</c:v>
                </c:pt>
                <c:pt idx="230351">
                  <c:v>6802.28</c:v>
                </c:pt>
                <c:pt idx="230352">
                  <c:v>7090.98</c:v>
                </c:pt>
                <c:pt idx="230353">
                  <c:v>8444.68</c:v>
                </c:pt>
                <c:pt idx="230354">
                  <c:v>11025.73</c:v>
                </c:pt>
                <c:pt idx="230355">
                  <c:v>7997.53</c:v>
                </c:pt>
                <c:pt idx="230356">
                  <c:v>7138.82</c:v>
                </c:pt>
                <c:pt idx="230357">
                  <c:v>5964.53</c:v>
                </c:pt>
                <c:pt idx="230358">
                  <c:v>7297.63</c:v>
                </c:pt>
                <c:pt idx="230359">
                  <c:v>7567.9</c:v>
                </c:pt>
                <c:pt idx="230360">
                  <c:v>5972.89</c:v>
                </c:pt>
                <c:pt idx="230361">
                  <c:v>5903.29</c:v>
                </c:pt>
                <c:pt idx="230362">
                  <c:v>5758.21</c:v>
                </c:pt>
                <c:pt idx="230363">
                  <c:v>6843.93</c:v>
                </c:pt>
                <c:pt idx="230364">
                  <c:v>7339.21</c:v>
                </c:pt>
                <c:pt idx="230365">
                  <c:v>8412.85</c:v>
                </c:pt>
                <c:pt idx="230366">
                  <c:v>8611.1</c:v>
                </c:pt>
                <c:pt idx="230367">
                  <c:v>7503.88</c:v>
                </c:pt>
                <c:pt idx="230368">
                  <c:v>10445.44</c:v>
                </c:pt>
                <c:pt idx="230369">
                  <c:v>9599.4500000000007</c:v>
                </c:pt>
                <c:pt idx="230370">
                  <c:v>10256.540000000001</c:v>
                </c:pt>
                <c:pt idx="230371">
                  <c:v>8202.5499999999993</c:v>
                </c:pt>
                <c:pt idx="230372">
                  <c:v>10990.54</c:v>
                </c:pt>
                <c:pt idx="230373">
                  <c:v>10090.799999999999</c:v>
                </c:pt>
                <c:pt idx="230374">
                  <c:v>8415.75</c:v>
                </c:pt>
                <c:pt idx="230375">
                  <c:v>9554.66</c:v>
                </c:pt>
                <c:pt idx="230376">
                  <c:v>10615.23</c:v>
                </c:pt>
                <c:pt idx="230377">
                  <c:v>10003.93</c:v>
                </c:pt>
                <c:pt idx="230378">
                  <c:v>7858.88</c:v>
                </c:pt>
                <c:pt idx="230379">
                  <c:v>12775.83</c:v>
                </c:pt>
                <c:pt idx="230380">
                  <c:v>8360.89</c:v>
                </c:pt>
                <c:pt idx="230381">
                  <c:v>9778.99</c:v>
                </c:pt>
                <c:pt idx="230382">
                  <c:v>11469.87</c:v>
                </c:pt>
                <c:pt idx="230383">
                  <c:v>14954.77</c:v>
                </c:pt>
                <c:pt idx="230384">
                  <c:v>6651.61</c:v>
                </c:pt>
                <c:pt idx="230385">
                  <c:v>5434.38</c:v>
                </c:pt>
                <c:pt idx="230386">
                  <c:v>4336.16</c:v>
                </c:pt>
                <c:pt idx="230387">
                  <c:v>5064.47</c:v>
                </c:pt>
                <c:pt idx="230388">
                  <c:v>4458.93</c:v>
                </c:pt>
                <c:pt idx="230389">
                  <c:v>6439.59</c:v>
                </c:pt>
                <c:pt idx="230390">
                  <c:v>7893.09</c:v>
                </c:pt>
                <c:pt idx="230391">
                  <c:v>9056.15</c:v>
                </c:pt>
                <c:pt idx="230392">
                  <c:v>8228.01</c:v>
                </c:pt>
                <c:pt idx="230393">
                  <c:v>6986.51</c:v>
                </c:pt>
                <c:pt idx="230394">
                  <c:v>7802.27</c:v>
                </c:pt>
                <c:pt idx="230395">
                  <c:v>8356.92</c:v>
                </c:pt>
                <c:pt idx="230396">
                  <c:v>10219.129999999999</c:v>
                </c:pt>
                <c:pt idx="230397">
                  <c:v>7725.89</c:v>
                </c:pt>
                <c:pt idx="230398">
                  <c:v>10265.67</c:v>
                </c:pt>
                <c:pt idx="230399">
                  <c:v>7409.06</c:v>
                </c:pt>
                <c:pt idx="230400">
                  <c:v>7167.06</c:v>
                </c:pt>
                <c:pt idx="230401">
                  <c:v>5940.71</c:v>
                </c:pt>
                <c:pt idx="230402">
                  <c:v>5917.44</c:v>
                </c:pt>
                <c:pt idx="230403">
                  <c:v>5755.79</c:v>
                </c:pt>
                <c:pt idx="230404">
                  <c:v>5339.38</c:v>
                </c:pt>
                <c:pt idx="230405">
                  <c:v>8468.36</c:v>
                </c:pt>
                <c:pt idx="230406">
                  <c:v>8610.2800000000007</c:v>
                </c:pt>
                <c:pt idx="230407">
                  <c:v>6379.7</c:v>
                </c:pt>
                <c:pt idx="230408">
                  <c:v>6173.39</c:v>
                </c:pt>
                <c:pt idx="230409">
                  <c:v>5731.25</c:v>
                </c:pt>
                <c:pt idx="230410">
                  <c:v>6579.57</c:v>
                </c:pt>
                <c:pt idx="230411">
                  <c:v>6910.14</c:v>
                </c:pt>
                <c:pt idx="230412">
                  <c:v>5511.08</c:v>
                </c:pt>
                <c:pt idx="230413">
                  <c:v>5207.96</c:v>
                </c:pt>
                <c:pt idx="230414">
                  <c:v>5658.38</c:v>
                </c:pt>
                <c:pt idx="230415">
                  <c:v>6487.7</c:v>
                </c:pt>
                <c:pt idx="230416">
                  <c:v>7638.5</c:v>
                </c:pt>
                <c:pt idx="230417">
                  <c:v>8035.83</c:v>
                </c:pt>
                <c:pt idx="230418">
                  <c:v>7282.92</c:v>
                </c:pt>
                <c:pt idx="230419">
                  <c:v>6370.1</c:v>
                </c:pt>
                <c:pt idx="230420">
                  <c:v>8434.83</c:v>
                </c:pt>
                <c:pt idx="230421">
                  <c:v>8490.5400000000009</c:v>
                </c:pt>
                <c:pt idx="230422">
                  <c:v>9688.2900000000009</c:v>
                </c:pt>
                <c:pt idx="230423">
                  <c:v>8152.58</c:v>
                </c:pt>
                <c:pt idx="230424">
                  <c:v>9542.7199999999993</c:v>
                </c:pt>
                <c:pt idx="230425">
                  <c:v>11177.62</c:v>
                </c:pt>
                <c:pt idx="230426">
                  <c:v>8036.57</c:v>
                </c:pt>
                <c:pt idx="230427">
                  <c:v>7654.17</c:v>
                </c:pt>
                <c:pt idx="230428">
                  <c:v>2615.5</c:v>
                </c:pt>
                <c:pt idx="230429">
                  <c:v>2558</c:v>
                </c:pt>
                <c:pt idx="230430">
                  <c:v>2617.5</c:v>
                </c:pt>
                <c:pt idx="230431">
                  <c:v>1914.19</c:v>
                </c:pt>
                <c:pt idx="230432">
                  <c:v>2318.42</c:v>
                </c:pt>
                <c:pt idx="230433">
                  <c:v>1851.94</c:v>
                </c:pt>
                <c:pt idx="230434">
                  <c:v>1831.06</c:v>
                </c:pt>
                <c:pt idx="230435">
                  <c:v>1797.69</c:v>
                </c:pt>
                <c:pt idx="230436">
                  <c:v>1824.11</c:v>
                </c:pt>
                <c:pt idx="230437">
                  <c:v>1782.5</c:v>
                </c:pt>
                <c:pt idx="230438">
                  <c:v>1706.5</c:v>
                </c:pt>
                <c:pt idx="230439">
                  <c:v>1844.44</c:v>
                </c:pt>
                <c:pt idx="230440">
                  <c:v>1402.25</c:v>
                </c:pt>
                <c:pt idx="230441">
                  <c:v>1555.17</c:v>
                </c:pt>
                <c:pt idx="230442">
                  <c:v>1780.75</c:v>
                </c:pt>
                <c:pt idx="230443">
                  <c:v>1481.71</c:v>
                </c:pt>
                <c:pt idx="230444">
                  <c:v>1782.5</c:v>
                </c:pt>
                <c:pt idx="230445">
                  <c:v>1589.23</c:v>
                </c:pt>
                <c:pt idx="230446">
                  <c:v>1448.23</c:v>
                </c:pt>
                <c:pt idx="230447">
                  <c:v>1678.25</c:v>
                </c:pt>
                <c:pt idx="230448">
                  <c:v>1538</c:v>
                </c:pt>
                <c:pt idx="230449">
                  <c:v>1649</c:v>
                </c:pt>
                <c:pt idx="230450">
                  <c:v>1615</c:v>
                </c:pt>
                <c:pt idx="230451">
                  <c:v>1441.48</c:v>
                </c:pt>
                <c:pt idx="230452">
                  <c:v>1483.5</c:v>
                </c:pt>
                <c:pt idx="230453">
                  <c:v>1194.5899999999999</c:v>
                </c:pt>
                <c:pt idx="230454">
                  <c:v>1872.74</c:v>
                </c:pt>
                <c:pt idx="230455">
                  <c:v>1687.09</c:v>
                </c:pt>
                <c:pt idx="230456">
                  <c:v>1766.62</c:v>
                </c:pt>
                <c:pt idx="230457">
                  <c:v>2135.9699999999998</c:v>
                </c:pt>
                <c:pt idx="230458">
                  <c:v>1788.81</c:v>
                </c:pt>
                <c:pt idx="230459">
                  <c:v>2404.9</c:v>
                </c:pt>
                <c:pt idx="230460">
                  <c:v>1732.57</c:v>
                </c:pt>
                <c:pt idx="230461">
                  <c:v>1545.56</c:v>
                </c:pt>
                <c:pt idx="230462">
                  <c:v>1588.54</c:v>
                </c:pt>
                <c:pt idx="230463">
                  <c:v>2069.31</c:v>
                </c:pt>
                <c:pt idx="230464">
                  <c:v>2246.5</c:v>
                </c:pt>
                <c:pt idx="230465">
                  <c:v>2048.1999999999998</c:v>
                </c:pt>
                <c:pt idx="230466">
                  <c:v>2009.6</c:v>
                </c:pt>
                <c:pt idx="230467">
                  <c:v>2456.9</c:v>
                </c:pt>
                <c:pt idx="230468">
                  <c:v>2103.85</c:v>
                </c:pt>
                <c:pt idx="230469">
                  <c:v>2050.5</c:v>
                </c:pt>
                <c:pt idx="230470">
                  <c:v>2538.5</c:v>
                </c:pt>
                <c:pt idx="230471">
                  <c:v>2679.5</c:v>
                </c:pt>
                <c:pt idx="230472">
                  <c:v>3430.85</c:v>
                </c:pt>
                <c:pt idx="230473">
                  <c:v>3729.4</c:v>
                </c:pt>
                <c:pt idx="230474">
                  <c:v>6878.13</c:v>
                </c:pt>
                <c:pt idx="230475">
                  <c:v>2070.3000000000002</c:v>
                </c:pt>
                <c:pt idx="230476">
                  <c:v>2137.3000000000002</c:v>
                </c:pt>
                <c:pt idx="230477">
                  <c:v>1972.57</c:v>
                </c:pt>
                <c:pt idx="230478">
                  <c:v>1946.92</c:v>
                </c:pt>
                <c:pt idx="230479">
                  <c:v>1733.67</c:v>
                </c:pt>
                <c:pt idx="230480">
                  <c:v>1712.54</c:v>
                </c:pt>
                <c:pt idx="230481">
                  <c:v>2377.37</c:v>
                </c:pt>
                <c:pt idx="230482">
                  <c:v>2749.33</c:v>
                </c:pt>
                <c:pt idx="230483">
                  <c:v>2165.9299999999998</c:v>
                </c:pt>
                <c:pt idx="230484">
                  <c:v>1944.61</c:v>
                </c:pt>
                <c:pt idx="230485">
                  <c:v>1824.51</c:v>
                </c:pt>
                <c:pt idx="230486">
                  <c:v>1661.83</c:v>
                </c:pt>
                <c:pt idx="230487">
                  <c:v>1678.71</c:v>
                </c:pt>
                <c:pt idx="230488">
                  <c:v>1408.42</c:v>
                </c:pt>
                <c:pt idx="230489">
                  <c:v>1650.99</c:v>
                </c:pt>
                <c:pt idx="230490">
                  <c:v>1615.65</c:v>
                </c:pt>
                <c:pt idx="230491">
                  <c:v>1673.74</c:v>
                </c:pt>
                <c:pt idx="230492">
                  <c:v>1513.8</c:v>
                </c:pt>
                <c:pt idx="230493">
                  <c:v>1541.68</c:v>
                </c:pt>
                <c:pt idx="230494">
                  <c:v>1621.35</c:v>
                </c:pt>
                <c:pt idx="230495">
                  <c:v>1832.94</c:v>
                </c:pt>
                <c:pt idx="230496">
                  <c:v>1529.49</c:v>
                </c:pt>
                <c:pt idx="230497">
                  <c:v>1949.04</c:v>
                </c:pt>
                <c:pt idx="230498">
                  <c:v>1455.35</c:v>
                </c:pt>
                <c:pt idx="230499">
                  <c:v>1396.21</c:v>
                </c:pt>
                <c:pt idx="230500">
                  <c:v>1321.12</c:v>
                </c:pt>
                <c:pt idx="230501">
                  <c:v>1471.44</c:v>
                </c:pt>
                <c:pt idx="230502">
                  <c:v>1597.7</c:v>
                </c:pt>
                <c:pt idx="230503">
                  <c:v>1504.25</c:v>
                </c:pt>
                <c:pt idx="230504">
                  <c:v>1566.67</c:v>
                </c:pt>
                <c:pt idx="230505">
                  <c:v>1260.17</c:v>
                </c:pt>
                <c:pt idx="230506">
                  <c:v>1588.1</c:v>
                </c:pt>
                <c:pt idx="230507">
                  <c:v>1477.71</c:v>
                </c:pt>
                <c:pt idx="230508">
                  <c:v>1770.8</c:v>
                </c:pt>
                <c:pt idx="230509">
                  <c:v>1615.22</c:v>
                </c:pt>
                <c:pt idx="230510">
                  <c:v>2083.42</c:v>
                </c:pt>
                <c:pt idx="230511">
                  <c:v>2866.2</c:v>
                </c:pt>
                <c:pt idx="230512">
                  <c:v>1842.49</c:v>
                </c:pt>
                <c:pt idx="230513">
                  <c:v>1815.2</c:v>
                </c:pt>
                <c:pt idx="230514">
                  <c:v>1902.53</c:v>
                </c:pt>
                <c:pt idx="230515">
                  <c:v>2333.89</c:v>
                </c:pt>
                <c:pt idx="230516">
                  <c:v>1940.08</c:v>
                </c:pt>
                <c:pt idx="230517">
                  <c:v>1968.91</c:v>
                </c:pt>
                <c:pt idx="230518">
                  <c:v>2417.13</c:v>
                </c:pt>
                <c:pt idx="230519">
                  <c:v>2526.9699999999998</c:v>
                </c:pt>
                <c:pt idx="230520">
                  <c:v>2464</c:v>
                </c:pt>
                <c:pt idx="230521">
                  <c:v>2191.65</c:v>
                </c:pt>
                <c:pt idx="230522">
                  <c:v>3574.99</c:v>
                </c:pt>
                <c:pt idx="230523">
                  <c:v>2567.87</c:v>
                </c:pt>
                <c:pt idx="230524">
                  <c:v>2851.28</c:v>
                </c:pt>
                <c:pt idx="230525">
                  <c:v>3827.37</c:v>
                </c:pt>
                <c:pt idx="230526">
                  <c:v>6042.49</c:v>
                </c:pt>
                <c:pt idx="230527">
                  <c:v>3120.94</c:v>
                </c:pt>
                <c:pt idx="230528">
                  <c:v>1931.65</c:v>
                </c:pt>
                <c:pt idx="230529">
                  <c:v>1599.34</c:v>
                </c:pt>
                <c:pt idx="230530">
                  <c:v>1938.49</c:v>
                </c:pt>
                <c:pt idx="230531">
                  <c:v>1384.85</c:v>
                </c:pt>
                <c:pt idx="230532">
                  <c:v>1711.67</c:v>
                </c:pt>
                <c:pt idx="230533">
                  <c:v>2200.91</c:v>
                </c:pt>
                <c:pt idx="230534">
                  <c:v>2140.2800000000002</c:v>
                </c:pt>
                <c:pt idx="230535">
                  <c:v>2308.3200000000002</c:v>
                </c:pt>
                <c:pt idx="230536">
                  <c:v>1646.88</c:v>
                </c:pt>
                <c:pt idx="230537">
                  <c:v>1708.94</c:v>
                </c:pt>
                <c:pt idx="230538">
                  <c:v>1915.99</c:v>
                </c:pt>
                <c:pt idx="230539">
                  <c:v>1739.4</c:v>
                </c:pt>
                <c:pt idx="230540">
                  <c:v>1528.94</c:v>
                </c:pt>
                <c:pt idx="230541">
                  <c:v>1615.68</c:v>
                </c:pt>
                <c:pt idx="230542">
                  <c:v>2009.58</c:v>
                </c:pt>
                <c:pt idx="230543">
                  <c:v>1572.84</c:v>
                </c:pt>
                <c:pt idx="230544">
                  <c:v>1353.65</c:v>
                </c:pt>
                <c:pt idx="230545">
                  <c:v>1445.71</c:v>
                </c:pt>
                <c:pt idx="230546">
                  <c:v>1404.63</c:v>
                </c:pt>
                <c:pt idx="230547">
                  <c:v>1373.02</c:v>
                </c:pt>
                <c:pt idx="230548">
                  <c:v>1644.87</c:v>
                </c:pt>
                <c:pt idx="230549">
                  <c:v>1638.47</c:v>
                </c:pt>
                <c:pt idx="230550">
                  <c:v>1427.54</c:v>
                </c:pt>
                <c:pt idx="230551">
                  <c:v>1257.6600000000001</c:v>
                </c:pt>
                <c:pt idx="230552">
                  <c:v>1351.63</c:v>
                </c:pt>
                <c:pt idx="230553">
                  <c:v>1380.93</c:v>
                </c:pt>
                <c:pt idx="230554">
                  <c:v>1475.91</c:v>
                </c:pt>
                <c:pt idx="230555">
                  <c:v>1176.26</c:v>
                </c:pt>
                <c:pt idx="230556">
                  <c:v>1578.41</c:v>
                </c:pt>
                <c:pt idx="230557">
                  <c:v>1358.53</c:v>
                </c:pt>
                <c:pt idx="230558">
                  <c:v>1470.43</c:v>
                </c:pt>
                <c:pt idx="230559">
                  <c:v>1226.9100000000001</c:v>
                </c:pt>
                <c:pt idx="230560">
                  <c:v>1584.24</c:v>
                </c:pt>
                <c:pt idx="230561">
                  <c:v>1465.31</c:v>
                </c:pt>
                <c:pt idx="230562">
                  <c:v>1849.96</c:v>
                </c:pt>
                <c:pt idx="230563">
                  <c:v>2316.0100000000002</c:v>
                </c:pt>
                <c:pt idx="230564">
                  <c:v>1406.41</c:v>
                </c:pt>
                <c:pt idx="230565">
                  <c:v>1939</c:v>
                </c:pt>
                <c:pt idx="230566">
                  <c:v>1921.24</c:v>
                </c:pt>
                <c:pt idx="230567">
                  <c:v>2186.67</c:v>
                </c:pt>
                <c:pt idx="230568">
                  <c:v>2608.9499999999998</c:v>
                </c:pt>
                <c:pt idx="230569">
                  <c:v>2073.33</c:v>
                </c:pt>
                <c:pt idx="230570">
                  <c:v>2345.21</c:v>
                </c:pt>
                <c:pt idx="230571">
                  <c:v>769.01</c:v>
                </c:pt>
                <c:pt idx="230572">
                  <c:v>744.18</c:v>
                </c:pt>
                <c:pt idx="230573">
                  <c:v>854.42</c:v>
                </c:pt>
                <c:pt idx="230574">
                  <c:v>445.59</c:v>
                </c:pt>
                <c:pt idx="230575">
                  <c:v>775.65</c:v>
                </c:pt>
                <c:pt idx="230576">
                  <c:v>797.68</c:v>
                </c:pt>
                <c:pt idx="230577">
                  <c:v>764.96</c:v>
                </c:pt>
                <c:pt idx="230578">
                  <c:v>946.38</c:v>
                </c:pt>
                <c:pt idx="230579">
                  <c:v>979.78</c:v>
                </c:pt>
                <c:pt idx="230580">
                  <c:v>943.25</c:v>
                </c:pt>
                <c:pt idx="230581">
                  <c:v>796.24</c:v>
                </c:pt>
                <c:pt idx="230582">
                  <c:v>892</c:v>
                </c:pt>
                <c:pt idx="230583">
                  <c:v>923.24</c:v>
                </c:pt>
                <c:pt idx="230584">
                  <c:v>931.86</c:v>
                </c:pt>
                <c:pt idx="230585">
                  <c:v>963.03</c:v>
                </c:pt>
                <c:pt idx="230586">
                  <c:v>778.74</c:v>
                </c:pt>
                <c:pt idx="230587">
                  <c:v>754.63</c:v>
                </c:pt>
                <c:pt idx="230588">
                  <c:v>694.53</c:v>
                </c:pt>
                <c:pt idx="230589">
                  <c:v>571.91999999999996</c:v>
                </c:pt>
                <c:pt idx="230590">
                  <c:v>605.27</c:v>
                </c:pt>
                <c:pt idx="230591">
                  <c:v>466.58</c:v>
                </c:pt>
                <c:pt idx="230592">
                  <c:v>614.27</c:v>
                </c:pt>
                <c:pt idx="230593">
                  <c:v>448.78</c:v>
                </c:pt>
                <c:pt idx="230594">
                  <c:v>447.76</c:v>
                </c:pt>
                <c:pt idx="230595">
                  <c:v>495.79</c:v>
                </c:pt>
                <c:pt idx="230596">
                  <c:v>410.73</c:v>
                </c:pt>
                <c:pt idx="230597">
                  <c:v>575.52</c:v>
                </c:pt>
                <c:pt idx="230598">
                  <c:v>470.28</c:v>
                </c:pt>
                <c:pt idx="230599">
                  <c:v>488.99</c:v>
                </c:pt>
                <c:pt idx="230600">
                  <c:v>632.35</c:v>
                </c:pt>
                <c:pt idx="230601">
                  <c:v>466.78</c:v>
                </c:pt>
                <c:pt idx="230602">
                  <c:v>624.09</c:v>
                </c:pt>
                <c:pt idx="230603">
                  <c:v>731.04</c:v>
                </c:pt>
                <c:pt idx="230604">
                  <c:v>986.72</c:v>
                </c:pt>
                <c:pt idx="230605">
                  <c:v>673.08</c:v>
                </c:pt>
                <c:pt idx="230606">
                  <c:v>1114.25</c:v>
                </c:pt>
                <c:pt idx="230607">
                  <c:v>1347.53</c:v>
                </c:pt>
                <c:pt idx="230608">
                  <c:v>1309.04</c:v>
                </c:pt>
                <c:pt idx="230609">
                  <c:v>1550.1</c:v>
                </c:pt>
                <c:pt idx="230610">
                  <c:v>1282.1099999999999</c:v>
                </c:pt>
                <c:pt idx="230611">
                  <c:v>860.73</c:v>
                </c:pt>
                <c:pt idx="230612">
                  <c:v>812.72</c:v>
                </c:pt>
                <c:pt idx="230613">
                  <c:v>947.6</c:v>
                </c:pt>
                <c:pt idx="230614">
                  <c:v>775.76</c:v>
                </c:pt>
                <c:pt idx="230615">
                  <c:v>974.35</c:v>
                </c:pt>
                <c:pt idx="230616">
                  <c:v>1131.56</c:v>
                </c:pt>
                <c:pt idx="230617">
                  <c:v>1089.57</c:v>
                </c:pt>
                <c:pt idx="230618">
                  <c:v>980.59</c:v>
                </c:pt>
                <c:pt idx="230619">
                  <c:v>569.1</c:v>
                </c:pt>
                <c:pt idx="230620">
                  <c:v>492.13</c:v>
                </c:pt>
                <c:pt idx="230621">
                  <c:v>488.51</c:v>
                </c:pt>
                <c:pt idx="230622">
                  <c:v>439.72</c:v>
                </c:pt>
                <c:pt idx="230623">
                  <c:v>434.11</c:v>
                </c:pt>
                <c:pt idx="230624">
                  <c:v>756.99</c:v>
                </c:pt>
                <c:pt idx="230625">
                  <c:v>753.12</c:v>
                </c:pt>
                <c:pt idx="230626">
                  <c:v>573.14</c:v>
                </c:pt>
                <c:pt idx="230627">
                  <c:v>653.48</c:v>
                </c:pt>
                <c:pt idx="230628">
                  <c:v>574.04999999999995</c:v>
                </c:pt>
                <c:pt idx="230629">
                  <c:v>687.08</c:v>
                </c:pt>
                <c:pt idx="230630">
                  <c:v>642.67999999999995</c:v>
                </c:pt>
                <c:pt idx="230631">
                  <c:v>543.16</c:v>
                </c:pt>
                <c:pt idx="230632">
                  <c:v>715.4</c:v>
                </c:pt>
                <c:pt idx="230633">
                  <c:v>542.34</c:v>
                </c:pt>
                <c:pt idx="230634">
                  <c:v>738.47</c:v>
                </c:pt>
                <c:pt idx="230635">
                  <c:v>711.74</c:v>
                </c:pt>
                <c:pt idx="230636">
                  <c:v>536.54999999999995</c:v>
                </c:pt>
                <c:pt idx="230637">
                  <c:v>766.43</c:v>
                </c:pt>
                <c:pt idx="230638">
                  <c:v>703.2</c:v>
                </c:pt>
                <c:pt idx="230639">
                  <c:v>487.68</c:v>
                </c:pt>
                <c:pt idx="230640">
                  <c:v>415.03</c:v>
                </c:pt>
                <c:pt idx="230641">
                  <c:v>426.48</c:v>
                </c:pt>
                <c:pt idx="230642">
                  <c:v>460.08</c:v>
                </c:pt>
                <c:pt idx="230643">
                  <c:v>436.54</c:v>
                </c:pt>
                <c:pt idx="230644">
                  <c:v>448.92</c:v>
                </c:pt>
                <c:pt idx="230645">
                  <c:v>307.52</c:v>
                </c:pt>
                <c:pt idx="230646">
                  <c:v>367.33</c:v>
                </c:pt>
                <c:pt idx="230647">
                  <c:v>353.15</c:v>
                </c:pt>
                <c:pt idx="230648">
                  <c:v>468.92</c:v>
                </c:pt>
                <c:pt idx="230649">
                  <c:v>329.44</c:v>
                </c:pt>
                <c:pt idx="230650">
                  <c:v>383.11</c:v>
                </c:pt>
                <c:pt idx="230651">
                  <c:v>482.59</c:v>
                </c:pt>
                <c:pt idx="230652">
                  <c:v>476.83</c:v>
                </c:pt>
                <c:pt idx="230653">
                  <c:v>205.62</c:v>
                </c:pt>
                <c:pt idx="230654">
                  <c:v>584.26</c:v>
                </c:pt>
                <c:pt idx="230655">
                  <c:v>619.13</c:v>
                </c:pt>
                <c:pt idx="230656">
                  <c:v>710.65</c:v>
                </c:pt>
                <c:pt idx="230657">
                  <c:v>675.39</c:v>
                </c:pt>
                <c:pt idx="230658">
                  <c:v>704.29</c:v>
                </c:pt>
                <c:pt idx="230659">
                  <c:v>729.11</c:v>
                </c:pt>
                <c:pt idx="230660">
                  <c:v>1085.26</c:v>
                </c:pt>
                <c:pt idx="230661">
                  <c:v>1208.51</c:v>
                </c:pt>
                <c:pt idx="230662">
                  <c:v>1253.9000000000001</c:v>
                </c:pt>
                <c:pt idx="230663">
                  <c:v>889.86</c:v>
                </c:pt>
                <c:pt idx="230664">
                  <c:v>797.66</c:v>
                </c:pt>
                <c:pt idx="230665">
                  <c:v>1025.19</c:v>
                </c:pt>
                <c:pt idx="230666">
                  <c:v>801.34</c:v>
                </c:pt>
                <c:pt idx="230667">
                  <c:v>1010.24</c:v>
                </c:pt>
                <c:pt idx="230668">
                  <c:v>972.85</c:v>
                </c:pt>
                <c:pt idx="230669">
                  <c:v>1245.17</c:v>
                </c:pt>
                <c:pt idx="230670">
                  <c:v>797.62</c:v>
                </c:pt>
                <c:pt idx="230671">
                  <c:v>813.46</c:v>
                </c:pt>
                <c:pt idx="230672">
                  <c:v>559.99</c:v>
                </c:pt>
                <c:pt idx="230673">
                  <c:v>615.78</c:v>
                </c:pt>
                <c:pt idx="230674">
                  <c:v>570.51</c:v>
                </c:pt>
                <c:pt idx="230675">
                  <c:v>615.32000000000005</c:v>
                </c:pt>
                <c:pt idx="230676">
                  <c:v>830.02</c:v>
                </c:pt>
                <c:pt idx="230677">
                  <c:v>730.28</c:v>
                </c:pt>
                <c:pt idx="230678">
                  <c:v>665.84</c:v>
                </c:pt>
                <c:pt idx="230679">
                  <c:v>503.69</c:v>
                </c:pt>
                <c:pt idx="230680">
                  <c:v>589.79</c:v>
                </c:pt>
                <c:pt idx="230681">
                  <c:v>775.12</c:v>
                </c:pt>
                <c:pt idx="230682">
                  <c:v>591.11</c:v>
                </c:pt>
                <c:pt idx="230683">
                  <c:v>669.33</c:v>
                </c:pt>
                <c:pt idx="230684">
                  <c:v>726.88</c:v>
                </c:pt>
                <c:pt idx="230685">
                  <c:v>606.84</c:v>
                </c:pt>
                <c:pt idx="230686">
                  <c:v>723.36</c:v>
                </c:pt>
                <c:pt idx="230687">
                  <c:v>720.93</c:v>
                </c:pt>
                <c:pt idx="230688">
                  <c:v>599.37</c:v>
                </c:pt>
                <c:pt idx="230689">
                  <c:v>501.19</c:v>
                </c:pt>
                <c:pt idx="230690">
                  <c:v>586.52</c:v>
                </c:pt>
                <c:pt idx="230691">
                  <c:v>571.14</c:v>
                </c:pt>
                <c:pt idx="230692">
                  <c:v>363.22</c:v>
                </c:pt>
                <c:pt idx="230693">
                  <c:v>440.3</c:v>
                </c:pt>
                <c:pt idx="230694">
                  <c:v>502.94</c:v>
                </c:pt>
                <c:pt idx="230695">
                  <c:v>514.21</c:v>
                </c:pt>
                <c:pt idx="230696">
                  <c:v>400.5</c:v>
                </c:pt>
                <c:pt idx="230697">
                  <c:v>317.67</c:v>
                </c:pt>
                <c:pt idx="230698">
                  <c:v>453.89</c:v>
                </c:pt>
                <c:pt idx="230699">
                  <c:v>286.43</c:v>
                </c:pt>
                <c:pt idx="230700">
                  <c:v>364.34</c:v>
                </c:pt>
                <c:pt idx="230701">
                  <c:v>320.22000000000003</c:v>
                </c:pt>
                <c:pt idx="230702">
                  <c:v>447.73</c:v>
                </c:pt>
                <c:pt idx="230703">
                  <c:v>456.83</c:v>
                </c:pt>
                <c:pt idx="230704">
                  <c:v>436.62</c:v>
                </c:pt>
                <c:pt idx="230705">
                  <c:v>486.78</c:v>
                </c:pt>
                <c:pt idx="230706">
                  <c:v>595.76</c:v>
                </c:pt>
                <c:pt idx="230707">
                  <c:v>464.6</c:v>
                </c:pt>
                <c:pt idx="230708">
                  <c:v>575.20000000000005</c:v>
                </c:pt>
                <c:pt idx="230709">
                  <c:v>581.41</c:v>
                </c:pt>
                <c:pt idx="230710">
                  <c:v>749.57</c:v>
                </c:pt>
                <c:pt idx="230711">
                  <c:v>936.51</c:v>
                </c:pt>
                <c:pt idx="230712">
                  <c:v>818.69</c:v>
                </c:pt>
                <c:pt idx="230713">
                  <c:v>995.92</c:v>
                </c:pt>
                <c:pt idx="230714">
                  <c:v>6465</c:v>
                </c:pt>
                <c:pt idx="230715">
                  <c:v>7775.5</c:v>
                </c:pt>
                <c:pt idx="230716">
                  <c:v>8463.6200000000008</c:v>
                </c:pt>
                <c:pt idx="230717">
                  <c:v>5214.46</c:v>
                </c:pt>
                <c:pt idx="230718">
                  <c:v>5703.37</c:v>
                </c:pt>
                <c:pt idx="230719">
                  <c:v>5723</c:v>
                </c:pt>
                <c:pt idx="230720">
                  <c:v>4433.79</c:v>
                </c:pt>
                <c:pt idx="230721">
                  <c:v>5290.85</c:v>
                </c:pt>
                <c:pt idx="230722">
                  <c:v>5936.25</c:v>
                </c:pt>
                <c:pt idx="230723">
                  <c:v>6528.75</c:v>
                </c:pt>
                <c:pt idx="230724">
                  <c:v>4962.87</c:v>
                </c:pt>
                <c:pt idx="230725">
                  <c:v>6026.87</c:v>
                </c:pt>
                <c:pt idx="230726">
                  <c:v>5225.6499999999996</c:v>
                </c:pt>
                <c:pt idx="230727">
                  <c:v>6174.48</c:v>
                </c:pt>
                <c:pt idx="230728">
                  <c:v>5941.47</c:v>
                </c:pt>
                <c:pt idx="230729">
                  <c:v>5804.98</c:v>
                </c:pt>
                <c:pt idx="230730">
                  <c:v>5876.87</c:v>
                </c:pt>
                <c:pt idx="230731">
                  <c:v>6999.72</c:v>
                </c:pt>
                <c:pt idx="230732">
                  <c:v>5902.12</c:v>
                </c:pt>
                <c:pt idx="230733">
                  <c:v>5566</c:v>
                </c:pt>
                <c:pt idx="230734">
                  <c:v>5065.21</c:v>
                </c:pt>
                <c:pt idx="230735">
                  <c:v>6369.48</c:v>
                </c:pt>
                <c:pt idx="230736">
                  <c:v>7897.44</c:v>
                </c:pt>
                <c:pt idx="230737">
                  <c:v>7116.96</c:v>
                </c:pt>
                <c:pt idx="230738">
                  <c:v>5755.5</c:v>
                </c:pt>
                <c:pt idx="230739">
                  <c:v>6266.19</c:v>
                </c:pt>
                <c:pt idx="230740">
                  <c:v>6880.25</c:v>
                </c:pt>
                <c:pt idx="230741">
                  <c:v>6907.07</c:v>
                </c:pt>
                <c:pt idx="230742">
                  <c:v>7233.56</c:v>
                </c:pt>
                <c:pt idx="230743">
                  <c:v>6712.35</c:v>
                </c:pt>
                <c:pt idx="230744">
                  <c:v>5267.87</c:v>
                </c:pt>
                <c:pt idx="230745">
                  <c:v>7041.63</c:v>
                </c:pt>
                <c:pt idx="230746">
                  <c:v>5249.63</c:v>
                </c:pt>
                <c:pt idx="230747">
                  <c:v>5123.84</c:v>
                </c:pt>
                <c:pt idx="230748">
                  <c:v>4647.97</c:v>
                </c:pt>
                <c:pt idx="230749">
                  <c:v>6623.65</c:v>
                </c:pt>
                <c:pt idx="230750">
                  <c:v>5370.58</c:v>
                </c:pt>
                <c:pt idx="230751">
                  <c:v>5968.99</c:v>
                </c:pt>
                <c:pt idx="230752">
                  <c:v>5912.99</c:v>
                </c:pt>
                <c:pt idx="230753">
                  <c:v>5619.4</c:v>
                </c:pt>
                <c:pt idx="230754">
                  <c:v>5665.39</c:v>
                </c:pt>
                <c:pt idx="230755">
                  <c:v>5361.58</c:v>
                </c:pt>
                <c:pt idx="230756">
                  <c:v>7690.88</c:v>
                </c:pt>
                <c:pt idx="230757">
                  <c:v>6726</c:v>
                </c:pt>
                <c:pt idx="230758">
                  <c:v>8131.75</c:v>
                </c:pt>
                <c:pt idx="230759">
                  <c:v>10543.74</c:v>
                </c:pt>
                <c:pt idx="230760">
                  <c:v>20462.47</c:v>
                </c:pt>
                <c:pt idx="230761">
                  <c:v>5273</c:v>
                </c:pt>
                <c:pt idx="230762">
                  <c:v>4814.33</c:v>
                </c:pt>
                <c:pt idx="230763">
                  <c:v>4193.5</c:v>
                </c:pt>
                <c:pt idx="230764">
                  <c:v>4638.75</c:v>
                </c:pt>
                <c:pt idx="230765">
                  <c:v>4851.92</c:v>
                </c:pt>
                <c:pt idx="230766">
                  <c:v>4416.03</c:v>
                </c:pt>
                <c:pt idx="230767">
                  <c:v>5311.13</c:v>
                </c:pt>
                <c:pt idx="230768">
                  <c:v>6758.23</c:v>
                </c:pt>
                <c:pt idx="230769">
                  <c:v>4245.09</c:v>
                </c:pt>
                <c:pt idx="230770">
                  <c:v>4383.25</c:v>
                </c:pt>
                <c:pt idx="230771">
                  <c:v>4627.8500000000004</c:v>
                </c:pt>
                <c:pt idx="230772">
                  <c:v>5027.49</c:v>
                </c:pt>
                <c:pt idx="230773">
                  <c:v>4780.3900000000003</c:v>
                </c:pt>
                <c:pt idx="230774">
                  <c:v>4720.84</c:v>
                </c:pt>
                <c:pt idx="230775">
                  <c:v>4393.6099999999997</c:v>
                </c:pt>
                <c:pt idx="230776">
                  <c:v>4136.2299999999996</c:v>
                </c:pt>
                <c:pt idx="230777">
                  <c:v>4162.3999999999996</c:v>
                </c:pt>
                <c:pt idx="230778">
                  <c:v>4415.4399999999996</c:v>
                </c:pt>
                <c:pt idx="230779">
                  <c:v>4753.21</c:v>
                </c:pt>
                <c:pt idx="230780">
                  <c:v>4520.92</c:v>
                </c:pt>
                <c:pt idx="230781">
                  <c:v>4052.14</c:v>
                </c:pt>
                <c:pt idx="230782">
                  <c:v>4153.9799999999996</c:v>
                </c:pt>
                <c:pt idx="230783">
                  <c:v>5408.75</c:v>
                </c:pt>
                <c:pt idx="230784">
                  <c:v>4835</c:v>
                </c:pt>
                <c:pt idx="230785">
                  <c:v>4774.8500000000004</c:v>
                </c:pt>
                <c:pt idx="230786">
                  <c:v>4379.79</c:v>
                </c:pt>
                <c:pt idx="230787">
                  <c:v>5817.35</c:v>
                </c:pt>
                <c:pt idx="230788">
                  <c:v>5992.66</c:v>
                </c:pt>
                <c:pt idx="230789">
                  <c:v>5096.22</c:v>
                </c:pt>
                <c:pt idx="230790">
                  <c:v>5729.04</c:v>
                </c:pt>
                <c:pt idx="230791">
                  <c:v>5339.03</c:v>
                </c:pt>
                <c:pt idx="230792">
                  <c:v>5658.03</c:v>
                </c:pt>
                <c:pt idx="230793">
                  <c:v>6058.09</c:v>
                </c:pt>
                <c:pt idx="230794">
                  <c:v>5390.88</c:v>
                </c:pt>
                <c:pt idx="230795">
                  <c:v>5479.65</c:v>
                </c:pt>
                <c:pt idx="230796">
                  <c:v>5219.05</c:v>
                </c:pt>
                <c:pt idx="230797">
                  <c:v>6031.65</c:v>
                </c:pt>
                <c:pt idx="230798">
                  <c:v>4044.88</c:v>
                </c:pt>
                <c:pt idx="230799">
                  <c:v>4177.22</c:v>
                </c:pt>
                <c:pt idx="230800">
                  <c:v>4317.33</c:v>
                </c:pt>
                <c:pt idx="230801">
                  <c:v>4759.68</c:v>
                </c:pt>
                <c:pt idx="230802">
                  <c:v>5203.99</c:v>
                </c:pt>
                <c:pt idx="230803">
                  <c:v>5406.14</c:v>
                </c:pt>
                <c:pt idx="230804">
                  <c:v>5876.65</c:v>
                </c:pt>
                <c:pt idx="230805">
                  <c:v>6198.69</c:v>
                </c:pt>
                <c:pt idx="230806">
                  <c:v>5082.6899999999996</c:v>
                </c:pt>
                <c:pt idx="230807">
                  <c:v>5513.53</c:v>
                </c:pt>
                <c:pt idx="230808">
                  <c:v>7670.88</c:v>
                </c:pt>
                <c:pt idx="230809">
                  <c:v>5695.1</c:v>
                </c:pt>
                <c:pt idx="230810">
                  <c:v>7881.68</c:v>
                </c:pt>
                <c:pt idx="230811">
                  <c:v>10520.79</c:v>
                </c:pt>
                <c:pt idx="230812">
                  <c:v>15218.95</c:v>
                </c:pt>
                <c:pt idx="230813">
                  <c:v>7646.41</c:v>
                </c:pt>
                <c:pt idx="230814">
                  <c:v>4955.87</c:v>
                </c:pt>
                <c:pt idx="230815">
                  <c:v>3814.79</c:v>
                </c:pt>
                <c:pt idx="230816">
                  <c:v>4401.3900000000003</c:v>
                </c:pt>
                <c:pt idx="230817">
                  <c:v>3510.47</c:v>
                </c:pt>
                <c:pt idx="230818">
                  <c:v>4323.57</c:v>
                </c:pt>
                <c:pt idx="230819">
                  <c:v>6126.21</c:v>
                </c:pt>
                <c:pt idx="230820">
                  <c:v>6894.84</c:v>
                </c:pt>
                <c:pt idx="230821">
                  <c:v>5886.85</c:v>
                </c:pt>
                <c:pt idx="230822">
                  <c:v>4537.6000000000004</c:v>
                </c:pt>
                <c:pt idx="230823">
                  <c:v>4473.41</c:v>
                </c:pt>
                <c:pt idx="230824">
                  <c:v>4599.03</c:v>
                </c:pt>
                <c:pt idx="230825">
                  <c:v>4215.7299999999996</c:v>
                </c:pt>
                <c:pt idx="230826">
                  <c:v>3606.67</c:v>
                </c:pt>
                <c:pt idx="230827">
                  <c:v>5031.72</c:v>
                </c:pt>
                <c:pt idx="230828">
                  <c:v>4075</c:v>
                </c:pt>
                <c:pt idx="230829">
                  <c:v>4354.17</c:v>
                </c:pt>
                <c:pt idx="230830">
                  <c:v>4052.15</c:v>
                </c:pt>
                <c:pt idx="230831">
                  <c:v>4962.91</c:v>
                </c:pt>
                <c:pt idx="230832">
                  <c:v>5332.52</c:v>
                </c:pt>
                <c:pt idx="230833">
                  <c:v>5736.82</c:v>
                </c:pt>
                <c:pt idx="230834">
                  <c:v>5026.8</c:v>
                </c:pt>
                <c:pt idx="230835">
                  <c:v>6135.56</c:v>
                </c:pt>
                <c:pt idx="230836">
                  <c:v>4450.6899999999996</c:v>
                </c:pt>
                <c:pt idx="230837">
                  <c:v>4493.96</c:v>
                </c:pt>
                <c:pt idx="230838">
                  <c:v>5693.81</c:v>
                </c:pt>
                <c:pt idx="230839">
                  <c:v>6166.06</c:v>
                </c:pt>
                <c:pt idx="230840">
                  <c:v>6429.87</c:v>
                </c:pt>
                <c:pt idx="230841">
                  <c:v>5906.26</c:v>
                </c:pt>
                <c:pt idx="230842">
                  <c:v>5996.34</c:v>
                </c:pt>
                <c:pt idx="230843">
                  <c:v>5560.85</c:v>
                </c:pt>
                <c:pt idx="230844">
                  <c:v>6290.48</c:v>
                </c:pt>
                <c:pt idx="230845">
                  <c:v>5766.4</c:v>
                </c:pt>
                <c:pt idx="230846">
                  <c:v>5527.17</c:v>
                </c:pt>
                <c:pt idx="230847">
                  <c:v>4895.26</c:v>
                </c:pt>
                <c:pt idx="230848">
                  <c:v>5203.3</c:v>
                </c:pt>
                <c:pt idx="230849">
                  <c:v>6335.99</c:v>
                </c:pt>
                <c:pt idx="230850">
                  <c:v>4213.8999999999996</c:v>
                </c:pt>
                <c:pt idx="230851">
                  <c:v>4421.67</c:v>
                </c:pt>
                <c:pt idx="230852">
                  <c:v>4119.25</c:v>
                </c:pt>
                <c:pt idx="230853">
                  <c:v>4737.74</c:v>
                </c:pt>
                <c:pt idx="230854">
                  <c:v>6446.29</c:v>
                </c:pt>
                <c:pt idx="230855">
                  <c:v>5563.45</c:v>
                </c:pt>
                <c:pt idx="230856">
                  <c:v>4984.47</c:v>
                </c:pt>
                <c:pt idx="230857">
                  <c:v>4811.24</c:v>
                </c:pt>
                <c:pt idx="230858">
                  <c:v>5119.24</c:v>
                </c:pt>
                <c:pt idx="230859">
                  <c:v>5211.12</c:v>
                </c:pt>
                <c:pt idx="230860">
                  <c:v>4146.3599999999997</c:v>
                </c:pt>
                <c:pt idx="230861">
                  <c:v>5488.6</c:v>
                </c:pt>
                <c:pt idx="230862">
                  <c:v>5622.86</c:v>
                </c:pt>
                <c:pt idx="230863">
                  <c:v>4245.3</c:v>
                </c:pt>
                <c:pt idx="230864">
                  <c:v>5040.0600000000004</c:v>
                </c:pt>
                <c:pt idx="230865">
                  <c:v>5748.5</c:v>
                </c:pt>
                <c:pt idx="230866">
                  <c:v>5410.5</c:v>
                </c:pt>
                <c:pt idx="230867">
                  <c:v>5325.48</c:v>
                </c:pt>
                <c:pt idx="230868">
                  <c:v>5593.5</c:v>
                </c:pt>
                <c:pt idx="230869">
                  <c:v>5163.8</c:v>
                </c:pt>
                <c:pt idx="230870">
                  <c:v>5923.38</c:v>
                </c:pt>
                <c:pt idx="230871">
                  <c:v>5910.24</c:v>
                </c:pt>
                <c:pt idx="230872">
                  <c:v>5626.78</c:v>
                </c:pt>
                <c:pt idx="230873">
                  <c:v>5687.94</c:v>
                </c:pt>
                <c:pt idx="230874">
                  <c:v>7448.44</c:v>
                </c:pt>
                <c:pt idx="230875">
                  <c:v>6422.51</c:v>
                </c:pt>
                <c:pt idx="230876">
                  <c:v>6435.99</c:v>
                </c:pt>
                <c:pt idx="230877">
                  <c:v>6025.84</c:v>
                </c:pt>
                <c:pt idx="230878">
                  <c:v>6555.58</c:v>
                </c:pt>
                <c:pt idx="230879">
                  <c:v>7143.92</c:v>
                </c:pt>
                <c:pt idx="230880">
                  <c:v>6620.48</c:v>
                </c:pt>
                <c:pt idx="230881">
                  <c:v>6678.38</c:v>
                </c:pt>
                <c:pt idx="230882">
                  <c:v>5745.88</c:v>
                </c:pt>
                <c:pt idx="230883">
                  <c:v>6002.04</c:v>
                </c:pt>
                <c:pt idx="230884">
                  <c:v>6662.04</c:v>
                </c:pt>
                <c:pt idx="230885">
                  <c:v>6543.98</c:v>
                </c:pt>
                <c:pt idx="230886">
                  <c:v>5950.94</c:v>
                </c:pt>
                <c:pt idx="230887">
                  <c:v>5679.39</c:v>
                </c:pt>
                <c:pt idx="230888">
                  <c:v>5842.99</c:v>
                </c:pt>
                <c:pt idx="230889">
                  <c:v>4344.26</c:v>
                </c:pt>
                <c:pt idx="230890">
                  <c:v>4320.92</c:v>
                </c:pt>
                <c:pt idx="230891">
                  <c:v>3401.46</c:v>
                </c:pt>
                <c:pt idx="230892">
                  <c:v>3895.36</c:v>
                </c:pt>
                <c:pt idx="230893">
                  <c:v>4693.0200000000004</c:v>
                </c:pt>
                <c:pt idx="230894">
                  <c:v>3837.92</c:v>
                </c:pt>
                <c:pt idx="230895">
                  <c:v>4329.32</c:v>
                </c:pt>
                <c:pt idx="230896">
                  <c:v>3176.26</c:v>
                </c:pt>
                <c:pt idx="230897">
                  <c:v>3230.96</c:v>
                </c:pt>
                <c:pt idx="230898">
                  <c:v>2349.02</c:v>
                </c:pt>
                <c:pt idx="230899">
                  <c:v>3286.38</c:v>
                </c:pt>
                <c:pt idx="230900">
                  <c:v>3166.16</c:v>
                </c:pt>
                <c:pt idx="230901">
                  <c:v>3114.34</c:v>
                </c:pt>
                <c:pt idx="230902">
                  <c:v>3229.5</c:v>
                </c:pt>
                <c:pt idx="230903">
                  <c:v>4380.0200000000004</c:v>
                </c:pt>
                <c:pt idx="230904">
                  <c:v>3447.76</c:v>
                </c:pt>
                <c:pt idx="230905">
                  <c:v>2315.62</c:v>
                </c:pt>
                <c:pt idx="230906">
                  <c:v>2459.38</c:v>
                </c:pt>
                <c:pt idx="230907">
                  <c:v>3082.14</c:v>
                </c:pt>
                <c:pt idx="230908">
                  <c:v>3099.8</c:v>
                </c:pt>
                <c:pt idx="230909">
                  <c:v>2882.24</c:v>
                </c:pt>
                <c:pt idx="230910">
                  <c:v>4323.1000000000004</c:v>
                </c:pt>
                <c:pt idx="230911">
                  <c:v>5327.98</c:v>
                </c:pt>
                <c:pt idx="230912">
                  <c:v>4315.5</c:v>
                </c:pt>
                <c:pt idx="230913">
                  <c:v>4985.0600000000004</c:v>
                </c:pt>
                <c:pt idx="230914">
                  <c:v>4529.96</c:v>
                </c:pt>
                <c:pt idx="230915">
                  <c:v>4534.5</c:v>
                </c:pt>
                <c:pt idx="230916">
                  <c:v>4194.42</c:v>
                </c:pt>
                <c:pt idx="230917">
                  <c:v>3910.88</c:v>
                </c:pt>
                <c:pt idx="230918">
                  <c:v>3948.66</c:v>
                </c:pt>
                <c:pt idx="230919">
                  <c:v>4143.34</c:v>
                </c:pt>
                <c:pt idx="230920">
                  <c:v>3682.58</c:v>
                </c:pt>
                <c:pt idx="230921">
                  <c:v>4614.58</c:v>
                </c:pt>
                <c:pt idx="230922">
                  <c:v>4625.1000000000004</c:v>
                </c:pt>
                <c:pt idx="230923">
                  <c:v>4862.62</c:v>
                </c:pt>
                <c:pt idx="230924">
                  <c:v>4307.58</c:v>
                </c:pt>
                <c:pt idx="230925">
                  <c:v>4376</c:v>
                </c:pt>
                <c:pt idx="230926">
                  <c:v>6830.72</c:v>
                </c:pt>
                <c:pt idx="230927">
                  <c:v>5217.16</c:v>
                </c:pt>
                <c:pt idx="230928">
                  <c:v>4576.6000000000004</c:v>
                </c:pt>
                <c:pt idx="230929">
                  <c:v>4475.3999999999996</c:v>
                </c:pt>
                <c:pt idx="230930">
                  <c:v>4916.88</c:v>
                </c:pt>
                <c:pt idx="230931">
                  <c:v>5285.31</c:v>
                </c:pt>
                <c:pt idx="230932">
                  <c:v>4564.8599999999997</c:v>
                </c:pt>
                <c:pt idx="230933">
                  <c:v>4536.62</c:v>
                </c:pt>
                <c:pt idx="230934">
                  <c:v>4898.3999999999996</c:v>
                </c:pt>
                <c:pt idx="230935">
                  <c:v>5834.79</c:v>
                </c:pt>
                <c:pt idx="230936">
                  <c:v>4904.3999999999996</c:v>
                </c:pt>
                <c:pt idx="230937">
                  <c:v>4794.2</c:v>
                </c:pt>
                <c:pt idx="230938">
                  <c:v>4492.88</c:v>
                </c:pt>
                <c:pt idx="230939">
                  <c:v>4113.76</c:v>
                </c:pt>
                <c:pt idx="230940">
                  <c:v>5158.92</c:v>
                </c:pt>
                <c:pt idx="230941">
                  <c:v>4148.0600000000004</c:v>
                </c:pt>
                <c:pt idx="230942">
                  <c:v>3741.78</c:v>
                </c:pt>
                <c:pt idx="230943">
                  <c:v>4041.64</c:v>
                </c:pt>
                <c:pt idx="230944">
                  <c:v>4216.66</c:v>
                </c:pt>
                <c:pt idx="230945">
                  <c:v>3490.94</c:v>
                </c:pt>
                <c:pt idx="230946">
                  <c:v>3342.02</c:v>
                </c:pt>
                <c:pt idx="230947">
                  <c:v>2961.56</c:v>
                </c:pt>
                <c:pt idx="230948">
                  <c:v>2726.7</c:v>
                </c:pt>
                <c:pt idx="230949">
                  <c:v>2925.06</c:v>
                </c:pt>
                <c:pt idx="230950">
                  <c:v>2710.72</c:v>
                </c:pt>
                <c:pt idx="230951">
                  <c:v>2839.07</c:v>
                </c:pt>
                <c:pt idx="230952">
                  <c:v>2178.42</c:v>
                </c:pt>
                <c:pt idx="230953">
                  <c:v>2230.2600000000002</c:v>
                </c:pt>
                <c:pt idx="230954">
                  <c:v>3053.87</c:v>
                </c:pt>
                <c:pt idx="230955">
                  <c:v>3669.36</c:v>
                </c:pt>
                <c:pt idx="230956">
                  <c:v>3244.04</c:v>
                </c:pt>
                <c:pt idx="230957">
                  <c:v>2839.94</c:v>
                </c:pt>
                <c:pt idx="230958">
                  <c:v>2518.48</c:v>
                </c:pt>
                <c:pt idx="230959">
                  <c:v>2740.56</c:v>
                </c:pt>
                <c:pt idx="230960">
                  <c:v>1757.16</c:v>
                </c:pt>
                <c:pt idx="230961">
                  <c:v>3079.76</c:v>
                </c:pt>
                <c:pt idx="230962">
                  <c:v>3934.8</c:v>
                </c:pt>
                <c:pt idx="230963">
                  <c:v>3539.18</c:v>
                </c:pt>
                <c:pt idx="230964">
                  <c:v>3690.02</c:v>
                </c:pt>
                <c:pt idx="230965">
                  <c:v>3295.68</c:v>
                </c:pt>
                <c:pt idx="230966">
                  <c:v>3240.51</c:v>
                </c:pt>
                <c:pt idx="230967">
                  <c:v>4518.78</c:v>
                </c:pt>
                <c:pt idx="230968">
                  <c:v>3938.3</c:v>
                </c:pt>
                <c:pt idx="230969">
                  <c:v>3802.24</c:v>
                </c:pt>
                <c:pt idx="230970">
                  <c:v>3813.29</c:v>
                </c:pt>
                <c:pt idx="230971">
                  <c:v>3102.12</c:v>
                </c:pt>
                <c:pt idx="230972">
                  <c:v>3574.16</c:v>
                </c:pt>
                <c:pt idx="230973">
                  <c:v>2765.54</c:v>
                </c:pt>
                <c:pt idx="230974">
                  <c:v>3701.63</c:v>
                </c:pt>
                <c:pt idx="230975">
                  <c:v>4317.3100000000004</c:v>
                </c:pt>
                <c:pt idx="230976">
                  <c:v>4088.77</c:v>
                </c:pt>
                <c:pt idx="230977">
                  <c:v>4265.3500000000004</c:v>
                </c:pt>
                <c:pt idx="230978">
                  <c:v>4987.18</c:v>
                </c:pt>
                <c:pt idx="230979">
                  <c:v>4515.78</c:v>
                </c:pt>
                <c:pt idx="230980">
                  <c:v>4158.9799999999996</c:v>
                </c:pt>
                <c:pt idx="230981">
                  <c:v>4806.62</c:v>
                </c:pt>
                <c:pt idx="230982">
                  <c:v>4293.8599999999997</c:v>
                </c:pt>
                <c:pt idx="230983">
                  <c:v>5732.89</c:v>
                </c:pt>
                <c:pt idx="230984">
                  <c:v>4311.7700000000004</c:v>
                </c:pt>
                <c:pt idx="230985">
                  <c:v>4245.43</c:v>
                </c:pt>
                <c:pt idx="230986">
                  <c:v>3750.34</c:v>
                </c:pt>
                <c:pt idx="230987">
                  <c:v>4786.8900000000003</c:v>
                </c:pt>
                <c:pt idx="230988">
                  <c:v>4940.08</c:v>
                </c:pt>
                <c:pt idx="230989">
                  <c:v>4301.58</c:v>
                </c:pt>
                <c:pt idx="230990">
                  <c:v>3529.02</c:v>
                </c:pt>
                <c:pt idx="230991">
                  <c:v>3985.48</c:v>
                </c:pt>
                <c:pt idx="230992">
                  <c:v>4453.1899999999996</c:v>
                </c:pt>
                <c:pt idx="230993">
                  <c:v>3420.46</c:v>
                </c:pt>
                <c:pt idx="230994">
                  <c:v>2935.87</c:v>
                </c:pt>
                <c:pt idx="230995">
                  <c:v>2956.88</c:v>
                </c:pt>
                <c:pt idx="230996">
                  <c:v>2833.4</c:v>
                </c:pt>
                <c:pt idx="230997">
                  <c:v>2866.54</c:v>
                </c:pt>
                <c:pt idx="230998">
                  <c:v>3219.6</c:v>
                </c:pt>
                <c:pt idx="230999">
                  <c:v>3863.05</c:v>
                </c:pt>
                <c:pt idx="231000">
                  <c:v>2818.5</c:v>
                </c:pt>
                <c:pt idx="231001">
                  <c:v>2513</c:v>
                </c:pt>
                <c:pt idx="231002">
                  <c:v>3202</c:v>
                </c:pt>
                <c:pt idx="231003">
                  <c:v>2447</c:v>
                </c:pt>
                <c:pt idx="231004">
                  <c:v>3103.5</c:v>
                </c:pt>
                <c:pt idx="231005">
                  <c:v>2595</c:v>
                </c:pt>
                <c:pt idx="231006">
                  <c:v>2052.5</c:v>
                </c:pt>
                <c:pt idx="231007">
                  <c:v>2194</c:v>
                </c:pt>
                <c:pt idx="231008">
                  <c:v>2351.5</c:v>
                </c:pt>
                <c:pt idx="231009">
                  <c:v>2061.5</c:v>
                </c:pt>
                <c:pt idx="231010">
                  <c:v>1966.5</c:v>
                </c:pt>
                <c:pt idx="231011">
                  <c:v>1818</c:v>
                </c:pt>
                <c:pt idx="231012">
                  <c:v>1634.5</c:v>
                </c:pt>
                <c:pt idx="231013">
                  <c:v>1852</c:v>
                </c:pt>
                <c:pt idx="231014">
                  <c:v>1625.96</c:v>
                </c:pt>
                <c:pt idx="231015">
                  <c:v>1620.96</c:v>
                </c:pt>
                <c:pt idx="231016">
                  <c:v>1630</c:v>
                </c:pt>
                <c:pt idx="231017">
                  <c:v>2573.04</c:v>
                </c:pt>
                <c:pt idx="231018">
                  <c:v>1674.7</c:v>
                </c:pt>
                <c:pt idx="231019">
                  <c:v>2225.5</c:v>
                </c:pt>
                <c:pt idx="231020">
                  <c:v>2067.5</c:v>
                </c:pt>
                <c:pt idx="231021">
                  <c:v>2603.46</c:v>
                </c:pt>
                <c:pt idx="231022">
                  <c:v>3056.38</c:v>
                </c:pt>
                <c:pt idx="231023">
                  <c:v>2610.38</c:v>
                </c:pt>
                <c:pt idx="231024">
                  <c:v>2462</c:v>
                </c:pt>
                <c:pt idx="231025">
                  <c:v>3401.84</c:v>
                </c:pt>
                <c:pt idx="231026">
                  <c:v>3254.77</c:v>
                </c:pt>
                <c:pt idx="231027">
                  <c:v>3650.67</c:v>
                </c:pt>
                <c:pt idx="231028">
                  <c:v>4233.9799999999996</c:v>
                </c:pt>
                <c:pt idx="231029">
                  <c:v>4783.18</c:v>
                </c:pt>
                <c:pt idx="231030">
                  <c:v>5068.84</c:v>
                </c:pt>
                <c:pt idx="231031">
                  <c:v>6565.18</c:v>
                </c:pt>
                <c:pt idx="231032">
                  <c:v>2621.34</c:v>
                </c:pt>
                <c:pt idx="231033">
                  <c:v>2086.5100000000002</c:v>
                </c:pt>
                <c:pt idx="231034">
                  <c:v>2442</c:v>
                </c:pt>
                <c:pt idx="231035">
                  <c:v>2336.34</c:v>
                </c:pt>
                <c:pt idx="231036">
                  <c:v>2268.5</c:v>
                </c:pt>
                <c:pt idx="231037">
                  <c:v>2762.9</c:v>
                </c:pt>
                <c:pt idx="231038">
                  <c:v>2578.8000000000002</c:v>
                </c:pt>
                <c:pt idx="231039">
                  <c:v>2955.4</c:v>
                </c:pt>
                <c:pt idx="231040">
                  <c:v>2784.1</c:v>
                </c:pt>
                <c:pt idx="231041">
                  <c:v>2302.6</c:v>
                </c:pt>
                <c:pt idx="231042">
                  <c:v>4120.6499999999996</c:v>
                </c:pt>
                <c:pt idx="231043">
                  <c:v>3894.2</c:v>
                </c:pt>
                <c:pt idx="231044">
                  <c:v>5142.3999999999996</c:v>
                </c:pt>
                <c:pt idx="231045">
                  <c:v>6524</c:v>
                </c:pt>
                <c:pt idx="231046">
                  <c:v>11726.2</c:v>
                </c:pt>
                <c:pt idx="231047">
                  <c:v>3400.1</c:v>
                </c:pt>
                <c:pt idx="231048">
                  <c:v>2285.5</c:v>
                </c:pt>
                <c:pt idx="231049">
                  <c:v>2443.6</c:v>
                </c:pt>
                <c:pt idx="231050">
                  <c:v>1932.09</c:v>
                </c:pt>
                <c:pt idx="231051">
                  <c:v>1949</c:v>
                </c:pt>
                <c:pt idx="231052">
                  <c:v>1767.8</c:v>
                </c:pt>
                <c:pt idx="231053">
                  <c:v>1699.04</c:v>
                </c:pt>
                <c:pt idx="231054">
                  <c:v>1939</c:v>
                </c:pt>
                <c:pt idx="231055">
                  <c:v>2413.15</c:v>
                </c:pt>
                <c:pt idx="231056">
                  <c:v>2190</c:v>
                </c:pt>
                <c:pt idx="231057">
                  <c:v>2474.91</c:v>
                </c:pt>
                <c:pt idx="231058">
                  <c:v>2004</c:v>
                </c:pt>
                <c:pt idx="231059">
                  <c:v>1628.7</c:v>
                </c:pt>
                <c:pt idx="231060">
                  <c:v>1514.67</c:v>
                </c:pt>
                <c:pt idx="231061">
                  <c:v>1626.33</c:v>
                </c:pt>
                <c:pt idx="231062">
                  <c:v>1659.45</c:v>
                </c:pt>
                <c:pt idx="231063">
                  <c:v>1783.39</c:v>
                </c:pt>
                <c:pt idx="231064">
                  <c:v>1893.54</c:v>
                </c:pt>
                <c:pt idx="231065">
                  <c:v>1629.83</c:v>
                </c:pt>
                <c:pt idx="231066">
                  <c:v>1913</c:v>
                </c:pt>
                <c:pt idx="231067">
                  <c:v>2641.59</c:v>
                </c:pt>
                <c:pt idx="231068">
                  <c:v>1747.66</c:v>
                </c:pt>
                <c:pt idx="231069">
                  <c:v>2043.65</c:v>
                </c:pt>
                <c:pt idx="231070">
                  <c:v>1744.82</c:v>
                </c:pt>
                <c:pt idx="231071">
                  <c:v>2198.4499999999998</c:v>
                </c:pt>
                <c:pt idx="231072">
                  <c:v>2128.15</c:v>
                </c:pt>
                <c:pt idx="231073">
                  <c:v>2125.31</c:v>
                </c:pt>
                <c:pt idx="231074">
                  <c:v>2769.47</c:v>
                </c:pt>
                <c:pt idx="231075">
                  <c:v>1821.58</c:v>
                </c:pt>
                <c:pt idx="231076">
                  <c:v>2064.11</c:v>
                </c:pt>
                <c:pt idx="231077">
                  <c:v>2505.08</c:v>
                </c:pt>
                <c:pt idx="231078">
                  <c:v>2172.6799999999998</c:v>
                </c:pt>
                <c:pt idx="231079">
                  <c:v>3118.18</c:v>
                </c:pt>
                <c:pt idx="231080">
                  <c:v>3838.56</c:v>
                </c:pt>
                <c:pt idx="231081">
                  <c:v>4315.79</c:v>
                </c:pt>
                <c:pt idx="231082">
                  <c:v>4284.8900000000003</c:v>
                </c:pt>
                <c:pt idx="231083">
                  <c:v>5668.44</c:v>
                </c:pt>
                <c:pt idx="231084">
                  <c:v>2946.63</c:v>
                </c:pt>
                <c:pt idx="231085">
                  <c:v>2079.36</c:v>
                </c:pt>
                <c:pt idx="231086">
                  <c:v>1882.1</c:v>
                </c:pt>
                <c:pt idx="231087">
                  <c:v>2068.9</c:v>
                </c:pt>
                <c:pt idx="231088">
                  <c:v>2412.35</c:v>
                </c:pt>
                <c:pt idx="231089">
                  <c:v>2325.8000000000002</c:v>
                </c:pt>
                <c:pt idx="231090">
                  <c:v>2423.94</c:v>
                </c:pt>
                <c:pt idx="231091">
                  <c:v>3074.94</c:v>
                </c:pt>
                <c:pt idx="231092">
                  <c:v>2078.6</c:v>
                </c:pt>
                <c:pt idx="231093">
                  <c:v>1873.57</c:v>
                </c:pt>
                <c:pt idx="231094">
                  <c:v>2587.58</c:v>
                </c:pt>
                <c:pt idx="231095">
                  <c:v>2015.38</c:v>
                </c:pt>
                <c:pt idx="231096">
                  <c:v>2934.66</c:v>
                </c:pt>
                <c:pt idx="231097">
                  <c:v>4310.8999999999996</c:v>
                </c:pt>
                <c:pt idx="231098">
                  <c:v>6715.35</c:v>
                </c:pt>
                <c:pt idx="231099">
                  <c:v>3135.06</c:v>
                </c:pt>
                <c:pt idx="231100">
                  <c:v>1855.97</c:v>
                </c:pt>
                <c:pt idx="231101">
                  <c:v>1182.4100000000001</c:v>
                </c:pt>
                <c:pt idx="231102">
                  <c:v>1812.25</c:v>
                </c:pt>
                <c:pt idx="231103">
                  <c:v>1198.8499999999999</c:v>
                </c:pt>
                <c:pt idx="231104">
                  <c:v>1503.48</c:v>
                </c:pt>
                <c:pt idx="231105">
                  <c:v>1448.38</c:v>
                </c:pt>
                <c:pt idx="231106">
                  <c:v>1166.75</c:v>
                </c:pt>
                <c:pt idx="231107">
                  <c:v>1358.03</c:v>
                </c:pt>
                <c:pt idx="231108">
                  <c:v>956.59</c:v>
                </c:pt>
                <c:pt idx="231109">
                  <c:v>1038.45</c:v>
                </c:pt>
                <c:pt idx="231110">
                  <c:v>1043.0999999999999</c:v>
                </c:pt>
                <c:pt idx="231111">
                  <c:v>1008.21</c:v>
                </c:pt>
                <c:pt idx="231112">
                  <c:v>1373.17</c:v>
                </c:pt>
                <c:pt idx="231113">
                  <c:v>1616.94</c:v>
                </c:pt>
                <c:pt idx="231114">
                  <c:v>1230.53</c:v>
                </c:pt>
                <c:pt idx="231115">
                  <c:v>1251.5999999999999</c:v>
                </c:pt>
                <c:pt idx="231116">
                  <c:v>1356.69</c:v>
                </c:pt>
                <c:pt idx="231117">
                  <c:v>1243.6099999999999</c:v>
                </c:pt>
                <c:pt idx="231118">
                  <c:v>1365.34</c:v>
                </c:pt>
                <c:pt idx="231119">
                  <c:v>1633.51</c:v>
                </c:pt>
                <c:pt idx="231120">
                  <c:v>1832.31</c:v>
                </c:pt>
                <c:pt idx="231121">
                  <c:v>1793.51</c:v>
                </c:pt>
                <c:pt idx="231122">
                  <c:v>2013.32</c:v>
                </c:pt>
                <c:pt idx="231123">
                  <c:v>1719.27</c:v>
                </c:pt>
                <c:pt idx="231124">
                  <c:v>1807.3</c:v>
                </c:pt>
                <c:pt idx="231125">
                  <c:v>2021.08</c:v>
                </c:pt>
                <c:pt idx="231126">
                  <c:v>2443</c:v>
                </c:pt>
                <c:pt idx="231127">
                  <c:v>1768.93</c:v>
                </c:pt>
                <c:pt idx="231128">
                  <c:v>2092.19</c:v>
                </c:pt>
                <c:pt idx="231129">
                  <c:v>2119.21</c:v>
                </c:pt>
                <c:pt idx="231130">
                  <c:v>3213.44</c:v>
                </c:pt>
                <c:pt idx="231131">
                  <c:v>3864.99</c:v>
                </c:pt>
                <c:pt idx="231132">
                  <c:v>4000.73</c:v>
                </c:pt>
                <c:pt idx="231133">
                  <c:v>3834.27</c:v>
                </c:pt>
                <c:pt idx="231134">
                  <c:v>4099.3500000000004</c:v>
                </c:pt>
                <c:pt idx="231135">
                  <c:v>5760.57</c:v>
                </c:pt>
                <c:pt idx="231136">
                  <c:v>2070.9499999999998</c:v>
                </c:pt>
                <c:pt idx="231137">
                  <c:v>1954.23</c:v>
                </c:pt>
                <c:pt idx="231138">
                  <c:v>1648.88</c:v>
                </c:pt>
                <c:pt idx="231139">
                  <c:v>2020.96</c:v>
                </c:pt>
                <c:pt idx="231140">
                  <c:v>2402.54</c:v>
                </c:pt>
                <c:pt idx="231141">
                  <c:v>1986.52</c:v>
                </c:pt>
                <c:pt idx="231142">
                  <c:v>2301.2600000000002</c:v>
                </c:pt>
                <c:pt idx="231143">
                  <c:v>8086.67</c:v>
                </c:pt>
                <c:pt idx="231144">
                  <c:v>8693.9599999999991</c:v>
                </c:pt>
                <c:pt idx="231145">
                  <c:v>13291.55</c:v>
                </c:pt>
                <c:pt idx="231146">
                  <c:v>4937.3500000000004</c:v>
                </c:pt>
                <c:pt idx="231147">
                  <c:v>9117.0300000000007</c:v>
                </c:pt>
                <c:pt idx="231148">
                  <c:v>5096.9399999999996</c:v>
                </c:pt>
                <c:pt idx="231149">
                  <c:v>8603.7099999999991</c:v>
                </c:pt>
                <c:pt idx="231150">
                  <c:v>5115.8599999999997</c:v>
                </c:pt>
                <c:pt idx="231151">
                  <c:v>6333.34</c:v>
                </c:pt>
                <c:pt idx="231152">
                  <c:v>6942.8</c:v>
                </c:pt>
                <c:pt idx="231153">
                  <c:v>6871.66</c:v>
                </c:pt>
                <c:pt idx="231154">
                  <c:v>5395.09</c:v>
                </c:pt>
                <c:pt idx="231155">
                  <c:v>6480.58</c:v>
                </c:pt>
                <c:pt idx="231156">
                  <c:v>10232.85</c:v>
                </c:pt>
                <c:pt idx="231157">
                  <c:v>12638.89</c:v>
                </c:pt>
                <c:pt idx="231158">
                  <c:v>6087.58</c:v>
                </c:pt>
                <c:pt idx="231159">
                  <c:v>6128.45</c:v>
                </c:pt>
                <c:pt idx="231160">
                  <c:v>7312.37</c:v>
                </c:pt>
                <c:pt idx="231161">
                  <c:v>7620.57</c:v>
                </c:pt>
                <c:pt idx="231162">
                  <c:v>7809.18</c:v>
                </c:pt>
                <c:pt idx="231163">
                  <c:v>8285.9</c:v>
                </c:pt>
                <c:pt idx="231164">
                  <c:v>10431.73</c:v>
                </c:pt>
                <c:pt idx="231165">
                  <c:v>8615.2800000000007</c:v>
                </c:pt>
                <c:pt idx="231166">
                  <c:v>7735.88</c:v>
                </c:pt>
                <c:pt idx="231167">
                  <c:v>6221.63</c:v>
                </c:pt>
                <c:pt idx="231168">
                  <c:v>7476.12</c:v>
                </c:pt>
                <c:pt idx="231169">
                  <c:v>7681.37</c:v>
                </c:pt>
                <c:pt idx="231170">
                  <c:v>7738.5</c:v>
                </c:pt>
                <c:pt idx="231171">
                  <c:v>7078.1</c:v>
                </c:pt>
                <c:pt idx="231172">
                  <c:v>6956.46</c:v>
                </c:pt>
                <c:pt idx="231173">
                  <c:v>7851.11</c:v>
                </c:pt>
                <c:pt idx="231174">
                  <c:v>6788.38</c:v>
                </c:pt>
                <c:pt idx="231175">
                  <c:v>5189.08</c:v>
                </c:pt>
                <c:pt idx="231176">
                  <c:v>4823.46</c:v>
                </c:pt>
                <c:pt idx="231177">
                  <c:v>5290.44</c:v>
                </c:pt>
                <c:pt idx="231178">
                  <c:v>5436.79</c:v>
                </c:pt>
                <c:pt idx="231179">
                  <c:v>6441.93</c:v>
                </c:pt>
                <c:pt idx="231180">
                  <c:v>4248.67</c:v>
                </c:pt>
                <c:pt idx="231181">
                  <c:v>6763.45</c:v>
                </c:pt>
                <c:pt idx="231182">
                  <c:v>5476.84</c:v>
                </c:pt>
                <c:pt idx="231183">
                  <c:v>6465.79</c:v>
                </c:pt>
                <c:pt idx="231184">
                  <c:v>5258.28</c:v>
                </c:pt>
                <c:pt idx="231185">
                  <c:v>8637.68</c:v>
                </c:pt>
                <c:pt idx="231186">
                  <c:v>8967.35</c:v>
                </c:pt>
                <c:pt idx="231187">
                  <c:v>10703.48</c:v>
                </c:pt>
                <c:pt idx="231188">
                  <c:v>15355.9</c:v>
                </c:pt>
                <c:pt idx="231189">
                  <c:v>40083.54</c:v>
                </c:pt>
                <c:pt idx="231190">
                  <c:v>5022.45</c:v>
                </c:pt>
                <c:pt idx="231191">
                  <c:v>3831.87</c:v>
                </c:pt>
                <c:pt idx="231192">
                  <c:v>3219.88</c:v>
                </c:pt>
                <c:pt idx="231193">
                  <c:v>3201.73</c:v>
                </c:pt>
                <c:pt idx="231194">
                  <c:v>3825.52</c:v>
                </c:pt>
                <c:pt idx="231195">
                  <c:v>4603.9399999999996</c:v>
                </c:pt>
                <c:pt idx="231196">
                  <c:v>9485.02</c:v>
                </c:pt>
                <c:pt idx="231197">
                  <c:v>15126.77</c:v>
                </c:pt>
                <c:pt idx="231198">
                  <c:v>7215.12</c:v>
                </c:pt>
                <c:pt idx="231199">
                  <c:v>5560.72</c:v>
                </c:pt>
                <c:pt idx="231200">
                  <c:v>4923.3599999999997</c:v>
                </c:pt>
                <c:pt idx="231201">
                  <c:v>5975.21</c:v>
                </c:pt>
                <c:pt idx="231202">
                  <c:v>4556.7</c:v>
                </c:pt>
                <c:pt idx="231203">
                  <c:v>4752.2700000000004</c:v>
                </c:pt>
                <c:pt idx="231204">
                  <c:v>5979.95</c:v>
                </c:pt>
                <c:pt idx="231205">
                  <c:v>5298.9</c:v>
                </c:pt>
                <c:pt idx="231206">
                  <c:v>5729.34</c:v>
                </c:pt>
                <c:pt idx="231207">
                  <c:v>5960.94</c:v>
                </c:pt>
                <c:pt idx="231208">
                  <c:v>7385.27</c:v>
                </c:pt>
                <c:pt idx="231209">
                  <c:v>8971.9</c:v>
                </c:pt>
                <c:pt idx="231210">
                  <c:v>5126.2</c:v>
                </c:pt>
                <c:pt idx="231211">
                  <c:v>5442.22</c:v>
                </c:pt>
                <c:pt idx="231212">
                  <c:v>8332.7999999999993</c:v>
                </c:pt>
                <c:pt idx="231213">
                  <c:v>7227.8</c:v>
                </c:pt>
                <c:pt idx="231214">
                  <c:v>5647.84</c:v>
                </c:pt>
                <c:pt idx="231215">
                  <c:v>6838.75</c:v>
                </c:pt>
                <c:pt idx="231216">
                  <c:v>6238.1</c:v>
                </c:pt>
                <c:pt idx="231217">
                  <c:v>7366.54</c:v>
                </c:pt>
                <c:pt idx="231218">
                  <c:v>7295.12</c:v>
                </c:pt>
                <c:pt idx="231219">
                  <c:v>5898.12</c:v>
                </c:pt>
                <c:pt idx="231220">
                  <c:v>7914.66</c:v>
                </c:pt>
                <c:pt idx="231221">
                  <c:v>6866.29</c:v>
                </c:pt>
                <c:pt idx="231222">
                  <c:v>5908.5</c:v>
                </c:pt>
                <c:pt idx="231223">
                  <c:v>6158.07</c:v>
                </c:pt>
                <c:pt idx="231224">
                  <c:v>5761.88</c:v>
                </c:pt>
                <c:pt idx="231225">
                  <c:v>4645.76</c:v>
                </c:pt>
                <c:pt idx="231226">
                  <c:v>6355.93</c:v>
                </c:pt>
                <c:pt idx="231227">
                  <c:v>4936.38</c:v>
                </c:pt>
                <c:pt idx="231228">
                  <c:v>4883.24</c:v>
                </c:pt>
                <c:pt idx="231229">
                  <c:v>4542.28</c:v>
                </c:pt>
                <c:pt idx="231230">
                  <c:v>5172.24</c:v>
                </c:pt>
                <c:pt idx="231231">
                  <c:v>5432.04</c:v>
                </c:pt>
                <c:pt idx="231232">
                  <c:v>5923.41</c:v>
                </c:pt>
                <c:pt idx="231233">
                  <c:v>5481.7</c:v>
                </c:pt>
                <c:pt idx="231234">
                  <c:v>6097.59</c:v>
                </c:pt>
                <c:pt idx="231235">
                  <c:v>6947.52</c:v>
                </c:pt>
                <c:pt idx="231236">
                  <c:v>5881.66</c:v>
                </c:pt>
                <c:pt idx="231237">
                  <c:v>6804.04</c:v>
                </c:pt>
                <c:pt idx="231238">
                  <c:v>7280.82</c:v>
                </c:pt>
                <c:pt idx="231239">
                  <c:v>8890.84</c:v>
                </c:pt>
                <c:pt idx="231240">
                  <c:v>12997</c:v>
                </c:pt>
                <c:pt idx="231241">
                  <c:v>30137.88</c:v>
                </c:pt>
                <c:pt idx="231242">
                  <c:v>10919.18</c:v>
                </c:pt>
                <c:pt idx="231243">
                  <c:v>3853.8</c:v>
                </c:pt>
                <c:pt idx="231244">
                  <c:v>3388.48</c:v>
                </c:pt>
                <c:pt idx="231245">
                  <c:v>3088.83</c:v>
                </c:pt>
                <c:pt idx="231246">
                  <c:v>1942.18</c:v>
                </c:pt>
                <c:pt idx="231247">
                  <c:v>5389.9</c:v>
                </c:pt>
                <c:pt idx="231248">
                  <c:v>8325.2900000000009</c:v>
                </c:pt>
                <c:pt idx="231249">
                  <c:v>12971.15</c:v>
                </c:pt>
                <c:pt idx="231250">
                  <c:v>5953.38</c:v>
                </c:pt>
                <c:pt idx="231251">
                  <c:v>3992.92</c:v>
                </c:pt>
                <c:pt idx="231252">
                  <c:v>5227.5600000000004</c:v>
                </c:pt>
                <c:pt idx="231253">
                  <c:v>6061.28</c:v>
                </c:pt>
                <c:pt idx="231254">
                  <c:v>4962.88</c:v>
                </c:pt>
                <c:pt idx="231255">
                  <c:v>4745.16</c:v>
                </c:pt>
                <c:pt idx="231256">
                  <c:v>6588.28</c:v>
                </c:pt>
                <c:pt idx="231257">
                  <c:v>5505.17</c:v>
                </c:pt>
                <c:pt idx="231258">
                  <c:v>4943.03</c:v>
                </c:pt>
                <c:pt idx="231259">
                  <c:v>4092.13</c:v>
                </c:pt>
                <c:pt idx="231260">
                  <c:v>6059.6</c:v>
                </c:pt>
                <c:pt idx="231261">
                  <c:v>8706.57</c:v>
                </c:pt>
                <c:pt idx="231262">
                  <c:v>8514.39</c:v>
                </c:pt>
                <c:pt idx="231263">
                  <c:v>6284.45</c:v>
                </c:pt>
                <c:pt idx="231264">
                  <c:v>6589.19</c:v>
                </c:pt>
                <c:pt idx="231265">
                  <c:v>6140.47</c:v>
                </c:pt>
                <c:pt idx="231266">
                  <c:v>6332.41</c:v>
                </c:pt>
                <c:pt idx="231267">
                  <c:v>8064.67</c:v>
                </c:pt>
                <c:pt idx="231268">
                  <c:v>6480.62</c:v>
                </c:pt>
                <c:pt idx="231269">
                  <c:v>7881.59</c:v>
                </c:pt>
                <c:pt idx="231270">
                  <c:v>6905.38</c:v>
                </c:pt>
                <c:pt idx="231271">
                  <c:v>7741.03</c:v>
                </c:pt>
                <c:pt idx="231272">
                  <c:v>5611.4</c:v>
                </c:pt>
                <c:pt idx="231273">
                  <c:v>5680.41</c:v>
                </c:pt>
                <c:pt idx="231274">
                  <c:v>7020.35</c:v>
                </c:pt>
                <c:pt idx="231275">
                  <c:v>5803.5</c:v>
                </c:pt>
                <c:pt idx="231276">
                  <c:v>6163.18</c:v>
                </c:pt>
                <c:pt idx="231277">
                  <c:v>5984.45</c:v>
                </c:pt>
                <c:pt idx="231278">
                  <c:v>6907.18</c:v>
                </c:pt>
                <c:pt idx="231279">
                  <c:v>5054.88</c:v>
                </c:pt>
                <c:pt idx="231280">
                  <c:v>3883.56</c:v>
                </c:pt>
                <c:pt idx="231281">
                  <c:v>4664.05</c:v>
                </c:pt>
                <c:pt idx="231282">
                  <c:v>4684.78</c:v>
                </c:pt>
                <c:pt idx="231283">
                  <c:v>5219.88</c:v>
                </c:pt>
                <c:pt idx="231284">
                  <c:v>5824.41</c:v>
                </c:pt>
                <c:pt idx="231285">
                  <c:v>4831.1000000000004</c:v>
                </c:pt>
                <c:pt idx="231286">
                  <c:v>6868.43</c:v>
                </c:pt>
                <c:pt idx="231287">
                  <c:v>6788.62</c:v>
                </c:pt>
                <c:pt idx="231288">
                  <c:v>6347.78</c:v>
                </c:pt>
                <c:pt idx="231289">
                  <c:v>4630.57</c:v>
                </c:pt>
                <c:pt idx="231290">
                  <c:v>5887.28</c:v>
                </c:pt>
                <c:pt idx="231291">
                  <c:v>6665.38</c:v>
                </c:pt>
                <c:pt idx="231292">
                  <c:v>7242.5</c:v>
                </c:pt>
                <c:pt idx="231293">
                  <c:v>7222.9</c:v>
                </c:pt>
                <c:pt idx="231294">
                  <c:v>9172.02</c:v>
                </c:pt>
                <c:pt idx="231295">
                  <c:v>8825.64</c:v>
                </c:pt>
                <c:pt idx="231296">
                  <c:v>5602.5</c:v>
                </c:pt>
                <c:pt idx="231297">
                  <c:v>5786.75</c:v>
                </c:pt>
                <c:pt idx="231298">
                  <c:v>5561.72</c:v>
                </c:pt>
                <c:pt idx="231299">
                  <c:v>6918.5</c:v>
                </c:pt>
                <c:pt idx="231300">
                  <c:v>5117.5</c:v>
                </c:pt>
                <c:pt idx="231301">
                  <c:v>6523.5</c:v>
                </c:pt>
                <c:pt idx="231302">
                  <c:v>8266.59</c:v>
                </c:pt>
                <c:pt idx="231303">
                  <c:v>9761.2000000000007</c:v>
                </c:pt>
                <c:pt idx="231304">
                  <c:v>6876.75</c:v>
                </c:pt>
                <c:pt idx="231305">
                  <c:v>5425.75</c:v>
                </c:pt>
                <c:pt idx="231306">
                  <c:v>6370.63</c:v>
                </c:pt>
                <c:pt idx="231307">
                  <c:v>6635.75</c:v>
                </c:pt>
                <c:pt idx="231308">
                  <c:v>7745</c:v>
                </c:pt>
                <c:pt idx="231309">
                  <c:v>7075</c:v>
                </c:pt>
                <c:pt idx="231310">
                  <c:v>5964</c:v>
                </c:pt>
                <c:pt idx="231311">
                  <c:v>5959</c:v>
                </c:pt>
                <c:pt idx="231312">
                  <c:v>7569.72</c:v>
                </c:pt>
                <c:pt idx="231313">
                  <c:v>8128.56</c:v>
                </c:pt>
                <c:pt idx="231314">
                  <c:v>9086.44</c:v>
                </c:pt>
                <c:pt idx="231315">
                  <c:v>11141.94</c:v>
                </c:pt>
                <c:pt idx="231316">
                  <c:v>10310.49</c:v>
                </c:pt>
                <c:pt idx="231317">
                  <c:v>15493.94</c:v>
                </c:pt>
                <c:pt idx="231318">
                  <c:v>7503.32</c:v>
                </c:pt>
                <c:pt idx="231319">
                  <c:v>5044</c:v>
                </c:pt>
                <c:pt idx="231320">
                  <c:v>4486.2700000000004</c:v>
                </c:pt>
                <c:pt idx="231321">
                  <c:v>6531.34</c:v>
                </c:pt>
                <c:pt idx="231322">
                  <c:v>7133.52</c:v>
                </c:pt>
                <c:pt idx="231323">
                  <c:v>7206.14</c:v>
                </c:pt>
                <c:pt idx="231324">
                  <c:v>5797.6</c:v>
                </c:pt>
                <c:pt idx="231325">
                  <c:v>5696.19</c:v>
                </c:pt>
                <c:pt idx="231326">
                  <c:v>5753.14</c:v>
                </c:pt>
                <c:pt idx="231327">
                  <c:v>5677.58</c:v>
                </c:pt>
                <c:pt idx="231328">
                  <c:v>12635.11</c:v>
                </c:pt>
                <c:pt idx="231329">
                  <c:v>8837.4</c:v>
                </c:pt>
                <c:pt idx="231330">
                  <c:v>11209.64</c:v>
                </c:pt>
                <c:pt idx="231331">
                  <c:v>10747.11</c:v>
                </c:pt>
                <c:pt idx="231332">
                  <c:v>12642.71</c:v>
                </c:pt>
                <c:pt idx="231333">
                  <c:v>3505.57</c:v>
                </c:pt>
                <c:pt idx="231334">
                  <c:v>3282.59</c:v>
                </c:pt>
                <c:pt idx="231335">
                  <c:v>2832.07</c:v>
                </c:pt>
                <c:pt idx="231336">
                  <c:v>3052.4</c:v>
                </c:pt>
                <c:pt idx="231337">
                  <c:v>3240.58</c:v>
                </c:pt>
                <c:pt idx="231338">
                  <c:v>4256.24</c:v>
                </c:pt>
                <c:pt idx="231339">
                  <c:v>5608.41</c:v>
                </c:pt>
                <c:pt idx="231340">
                  <c:v>5768.52</c:v>
                </c:pt>
                <c:pt idx="231341">
                  <c:v>5639.58</c:v>
                </c:pt>
                <c:pt idx="231342">
                  <c:v>5364.46</c:v>
                </c:pt>
                <c:pt idx="231343">
                  <c:v>5064.5600000000004</c:v>
                </c:pt>
                <c:pt idx="231344">
                  <c:v>5144.29</c:v>
                </c:pt>
                <c:pt idx="231345">
                  <c:v>4287.67</c:v>
                </c:pt>
                <c:pt idx="231346">
                  <c:v>4128.84</c:v>
                </c:pt>
                <c:pt idx="231347">
                  <c:v>5123.3500000000004</c:v>
                </c:pt>
                <c:pt idx="231348">
                  <c:v>5306.17</c:v>
                </c:pt>
                <c:pt idx="231349">
                  <c:v>6680.51</c:v>
                </c:pt>
                <c:pt idx="231350">
                  <c:v>6464.93</c:v>
                </c:pt>
                <c:pt idx="231351">
                  <c:v>4611.3900000000003</c:v>
                </c:pt>
                <c:pt idx="231352">
                  <c:v>4035.77</c:v>
                </c:pt>
                <c:pt idx="231353">
                  <c:v>4949.3999999999996</c:v>
                </c:pt>
                <c:pt idx="231354">
                  <c:v>6018.31</c:v>
                </c:pt>
                <c:pt idx="231355">
                  <c:v>8931.06</c:v>
                </c:pt>
                <c:pt idx="231356">
                  <c:v>6382.61</c:v>
                </c:pt>
                <c:pt idx="231357">
                  <c:v>5049.0200000000004</c:v>
                </c:pt>
                <c:pt idx="231358">
                  <c:v>6325.49</c:v>
                </c:pt>
                <c:pt idx="231359">
                  <c:v>7055.73</c:v>
                </c:pt>
                <c:pt idx="231360">
                  <c:v>8114.66</c:v>
                </c:pt>
                <c:pt idx="231361">
                  <c:v>5162.3500000000004</c:v>
                </c:pt>
                <c:pt idx="231362">
                  <c:v>5148.01</c:v>
                </c:pt>
                <c:pt idx="231363">
                  <c:v>5121.0200000000004</c:v>
                </c:pt>
                <c:pt idx="231364">
                  <c:v>6594.13</c:v>
                </c:pt>
                <c:pt idx="231365">
                  <c:v>7682.21</c:v>
                </c:pt>
                <c:pt idx="231366">
                  <c:v>6945.56</c:v>
                </c:pt>
                <c:pt idx="231367">
                  <c:v>8652.33</c:v>
                </c:pt>
                <c:pt idx="231368">
                  <c:v>8682.39</c:v>
                </c:pt>
                <c:pt idx="231369">
                  <c:v>13230.71</c:v>
                </c:pt>
                <c:pt idx="231370">
                  <c:v>6634.29</c:v>
                </c:pt>
                <c:pt idx="231371">
                  <c:v>5850.01</c:v>
                </c:pt>
                <c:pt idx="231372">
                  <c:v>4228.46</c:v>
                </c:pt>
                <c:pt idx="231373">
                  <c:v>6376.2</c:v>
                </c:pt>
                <c:pt idx="231374">
                  <c:v>5965.25</c:v>
                </c:pt>
                <c:pt idx="231375">
                  <c:v>5383.39</c:v>
                </c:pt>
                <c:pt idx="231376">
                  <c:v>6319.86</c:v>
                </c:pt>
                <c:pt idx="231377">
                  <c:v>7345.16</c:v>
                </c:pt>
                <c:pt idx="231378">
                  <c:v>6046.05</c:v>
                </c:pt>
                <c:pt idx="231379">
                  <c:v>4957.2</c:v>
                </c:pt>
                <c:pt idx="231380">
                  <c:v>10672.28</c:v>
                </c:pt>
                <c:pt idx="231381">
                  <c:v>6819.34</c:v>
                </c:pt>
                <c:pt idx="231382">
                  <c:v>8358.2800000000007</c:v>
                </c:pt>
                <c:pt idx="231383">
                  <c:v>10270.56</c:v>
                </c:pt>
                <c:pt idx="231384">
                  <c:v>13967.46</c:v>
                </c:pt>
                <c:pt idx="231385">
                  <c:v>5440.13</c:v>
                </c:pt>
                <c:pt idx="231386">
                  <c:v>3252.29</c:v>
                </c:pt>
                <c:pt idx="231387">
                  <c:v>3051.99</c:v>
                </c:pt>
                <c:pt idx="231388">
                  <c:v>3559.76</c:v>
                </c:pt>
                <c:pt idx="231389">
                  <c:v>2392.9699999999998</c:v>
                </c:pt>
                <c:pt idx="231390">
                  <c:v>4059.47</c:v>
                </c:pt>
                <c:pt idx="231391">
                  <c:v>5932.64</c:v>
                </c:pt>
                <c:pt idx="231392">
                  <c:v>5098.6499999999996</c:v>
                </c:pt>
                <c:pt idx="231393">
                  <c:v>6499.93</c:v>
                </c:pt>
                <c:pt idx="231394">
                  <c:v>4346.5600000000004</c:v>
                </c:pt>
                <c:pt idx="231395">
                  <c:v>5163.13</c:v>
                </c:pt>
                <c:pt idx="231396">
                  <c:v>5271.19</c:v>
                </c:pt>
                <c:pt idx="231397">
                  <c:v>7768</c:v>
                </c:pt>
                <c:pt idx="231398">
                  <c:v>4877.3500000000004</c:v>
                </c:pt>
                <c:pt idx="231399">
                  <c:v>7557.37</c:v>
                </c:pt>
                <c:pt idx="231400">
                  <c:v>5225.6099999999997</c:v>
                </c:pt>
                <c:pt idx="231401">
                  <c:v>4085.87</c:v>
                </c:pt>
                <c:pt idx="231402">
                  <c:v>3656.5</c:v>
                </c:pt>
                <c:pt idx="231403">
                  <c:v>3692.2</c:v>
                </c:pt>
                <c:pt idx="231404">
                  <c:v>4339.57</c:v>
                </c:pt>
                <c:pt idx="231405">
                  <c:v>4441.16</c:v>
                </c:pt>
                <c:pt idx="231406">
                  <c:v>5704.47</c:v>
                </c:pt>
                <c:pt idx="231407">
                  <c:v>6694.87</c:v>
                </c:pt>
                <c:pt idx="231408">
                  <c:v>4436.33</c:v>
                </c:pt>
                <c:pt idx="231409">
                  <c:v>5274.13</c:v>
                </c:pt>
                <c:pt idx="231410">
                  <c:v>5119.6899999999996</c:v>
                </c:pt>
                <c:pt idx="231411">
                  <c:v>5827.55</c:v>
                </c:pt>
                <c:pt idx="231412">
                  <c:v>5817.29</c:v>
                </c:pt>
                <c:pt idx="231413">
                  <c:v>5013.74</c:v>
                </c:pt>
                <c:pt idx="231414">
                  <c:v>4687.0200000000004</c:v>
                </c:pt>
                <c:pt idx="231415">
                  <c:v>4368.6899999999996</c:v>
                </c:pt>
                <c:pt idx="231416">
                  <c:v>5201.18</c:v>
                </c:pt>
                <c:pt idx="231417">
                  <c:v>7729.4</c:v>
                </c:pt>
                <c:pt idx="231418">
                  <c:v>8354.66</c:v>
                </c:pt>
                <c:pt idx="231419">
                  <c:v>7337.09</c:v>
                </c:pt>
                <c:pt idx="231420">
                  <c:v>9710.51</c:v>
                </c:pt>
                <c:pt idx="231421">
                  <c:v>10389.6</c:v>
                </c:pt>
                <c:pt idx="231422">
                  <c:v>4470.59</c:v>
                </c:pt>
                <c:pt idx="231423">
                  <c:v>4912.3500000000004</c:v>
                </c:pt>
                <c:pt idx="231424">
                  <c:v>4722.76</c:v>
                </c:pt>
                <c:pt idx="231425">
                  <c:v>5168.32</c:v>
                </c:pt>
                <c:pt idx="231426">
                  <c:v>6712.92</c:v>
                </c:pt>
                <c:pt idx="231427">
                  <c:v>4907.95</c:v>
                </c:pt>
                <c:pt idx="231428">
                  <c:v>5637.1</c:v>
                </c:pt>
                <c:pt idx="231429">
                  <c:v>14680.82</c:v>
                </c:pt>
                <c:pt idx="231430">
                  <c:v>14673.52</c:v>
                </c:pt>
                <c:pt idx="231431">
                  <c:v>18706.89</c:v>
                </c:pt>
                <c:pt idx="231432">
                  <c:v>14158.25</c:v>
                </c:pt>
                <c:pt idx="231433">
                  <c:v>20269.5</c:v>
                </c:pt>
                <c:pt idx="231434">
                  <c:v>18074.830000000002</c:v>
                </c:pt>
                <c:pt idx="231435">
                  <c:v>18209.25</c:v>
                </c:pt>
                <c:pt idx="231436">
                  <c:v>16213</c:v>
                </c:pt>
                <c:pt idx="231437">
                  <c:v>17884.5</c:v>
                </c:pt>
                <c:pt idx="231438">
                  <c:v>21545.03</c:v>
                </c:pt>
                <c:pt idx="231439">
                  <c:v>16891</c:v>
                </c:pt>
                <c:pt idx="231440">
                  <c:v>15089.5</c:v>
                </c:pt>
                <c:pt idx="231441">
                  <c:v>17305.599999999999</c:v>
                </c:pt>
                <c:pt idx="231442">
                  <c:v>20691.36</c:v>
                </c:pt>
                <c:pt idx="231443">
                  <c:v>15838.55</c:v>
                </c:pt>
                <c:pt idx="231444">
                  <c:v>18073</c:v>
                </c:pt>
                <c:pt idx="231445">
                  <c:v>27780.5</c:v>
                </c:pt>
                <c:pt idx="231446">
                  <c:v>25067.439999999999</c:v>
                </c:pt>
                <c:pt idx="231447">
                  <c:v>17463.5</c:v>
                </c:pt>
                <c:pt idx="231448">
                  <c:v>15913</c:v>
                </c:pt>
                <c:pt idx="231449">
                  <c:v>21047.5</c:v>
                </c:pt>
                <c:pt idx="231450">
                  <c:v>23204</c:v>
                </c:pt>
                <c:pt idx="231451">
                  <c:v>30453.119999999999</c:v>
                </c:pt>
                <c:pt idx="231452">
                  <c:v>20643</c:v>
                </c:pt>
                <c:pt idx="231453">
                  <c:v>20043.5</c:v>
                </c:pt>
                <c:pt idx="231454">
                  <c:v>21654.5</c:v>
                </c:pt>
                <c:pt idx="231455">
                  <c:v>19329</c:v>
                </c:pt>
                <c:pt idx="231456">
                  <c:v>18143.93</c:v>
                </c:pt>
                <c:pt idx="231457">
                  <c:v>17389.5</c:v>
                </c:pt>
                <c:pt idx="231458">
                  <c:v>19354</c:v>
                </c:pt>
                <c:pt idx="231459">
                  <c:v>17148.330000000002</c:v>
                </c:pt>
                <c:pt idx="231460">
                  <c:v>21957.5</c:v>
                </c:pt>
                <c:pt idx="231461">
                  <c:v>17915.61</c:v>
                </c:pt>
                <c:pt idx="231462">
                  <c:v>15102</c:v>
                </c:pt>
                <c:pt idx="231463">
                  <c:v>13763.33</c:v>
                </c:pt>
                <c:pt idx="231464">
                  <c:v>18832.05</c:v>
                </c:pt>
                <c:pt idx="231465">
                  <c:v>17535</c:v>
                </c:pt>
                <c:pt idx="231466">
                  <c:v>16008.5</c:v>
                </c:pt>
                <c:pt idx="231467">
                  <c:v>15821.5</c:v>
                </c:pt>
                <c:pt idx="231468">
                  <c:v>14120.5</c:v>
                </c:pt>
                <c:pt idx="231469">
                  <c:v>15440.87</c:v>
                </c:pt>
                <c:pt idx="231470">
                  <c:v>13407.16</c:v>
                </c:pt>
                <c:pt idx="231471">
                  <c:v>20729.400000000001</c:v>
                </c:pt>
                <c:pt idx="231472">
                  <c:v>14743.5</c:v>
                </c:pt>
                <c:pt idx="231473">
                  <c:v>14705</c:v>
                </c:pt>
                <c:pt idx="231474">
                  <c:v>16569</c:v>
                </c:pt>
                <c:pt idx="231475">
                  <c:v>27729.83</c:v>
                </c:pt>
                <c:pt idx="231476">
                  <c:v>11561.5</c:v>
                </c:pt>
                <c:pt idx="231477">
                  <c:v>9167.66</c:v>
                </c:pt>
                <c:pt idx="231478">
                  <c:v>8305.82</c:v>
                </c:pt>
                <c:pt idx="231479">
                  <c:v>7785</c:v>
                </c:pt>
                <c:pt idx="231480">
                  <c:v>8349.83</c:v>
                </c:pt>
                <c:pt idx="231481">
                  <c:v>9329.49</c:v>
                </c:pt>
                <c:pt idx="231482">
                  <c:v>12277.5</c:v>
                </c:pt>
                <c:pt idx="231483">
                  <c:v>12961.2</c:v>
                </c:pt>
                <c:pt idx="231484">
                  <c:v>11625.06</c:v>
                </c:pt>
                <c:pt idx="231485">
                  <c:v>13310.12</c:v>
                </c:pt>
                <c:pt idx="231486">
                  <c:v>12866.76</c:v>
                </c:pt>
                <c:pt idx="231487">
                  <c:v>13965.46</c:v>
                </c:pt>
                <c:pt idx="231488">
                  <c:v>10984.3</c:v>
                </c:pt>
                <c:pt idx="231489">
                  <c:v>11139.16</c:v>
                </c:pt>
                <c:pt idx="231490">
                  <c:v>13386.35</c:v>
                </c:pt>
                <c:pt idx="231491">
                  <c:v>15246.92</c:v>
                </c:pt>
                <c:pt idx="231492">
                  <c:v>13483.45</c:v>
                </c:pt>
                <c:pt idx="231493">
                  <c:v>15772.87</c:v>
                </c:pt>
                <c:pt idx="231494">
                  <c:v>15495.24</c:v>
                </c:pt>
                <c:pt idx="231495">
                  <c:v>16879.400000000001</c:v>
                </c:pt>
                <c:pt idx="231496">
                  <c:v>15033.08</c:v>
                </c:pt>
                <c:pt idx="231497">
                  <c:v>18951.43</c:v>
                </c:pt>
                <c:pt idx="231498">
                  <c:v>30655.05</c:v>
                </c:pt>
                <c:pt idx="231499">
                  <c:v>20165.900000000001</c:v>
                </c:pt>
                <c:pt idx="231500">
                  <c:v>15500.38</c:v>
                </c:pt>
                <c:pt idx="231501">
                  <c:v>16181.73</c:v>
                </c:pt>
                <c:pt idx="231502">
                  <c:v>18488.310000000001</c:v>
                </c:pt>
                <c:pt idx="231503">
                  <c:v>22246.38</c:v>
                </c:pt>
                <c:pt idx="231504">
                  <c:v>17706.830000000002</c:v>
                </c:pt>
                <c:pt idx="231505">
                  <c:v>17478.09</c:v>
                </c:pt>
                <c:pt idx="231506">
                  <c:v>17789.53</c:v>
                </c:pt>
                <c:pt idx="231507">
                  <c:v>17492.52</c:v>
                </c:pt>
                <c:pt idx="231508">
                  <c:v>16546.97</c:v>
                </c:pt>
                <c:pt idx="231509">
                  <c:v>15308.25</c:v>
                </c:pt>
                <c:pt idx="231510">
                  <c:v>15970.96</c:v>
                </c:pt>
                <c:pt idx="231511">
                  <c:v>13406.48</c:v>
                </c:pt>
                <c:pt idx="231512">
                  <c:v>17467.22</c:v>
                </c:pt>
                <c:pt idx="231513">
                  <c:v>14393.76</c:v>
                </c:pt>
                <c:pt idx="231514">
                  <c:v>15517.57</c:v>
                </c:pt>
                <c:pt idx="231515">
                  <c:v>13880.97</c:v>
                </c:pt>
                <c:pt idx="231516">
                  <c:v>13478.86</c:v>
                </c:pt>
                <c:pt idx="231517">
                  <c:v>14441.77</c:v>
                </c:pt>
                <c:pt idx="231518">
                  <c:v>12981.35</c:v>
                </c:pt>
                <c:pt idx="231519">
                  <c:v>14212.7</c:v>
                </c:pt>
                <c:pt idx="231520">
                  <c:v>13714.65</c:v>
                </c:pt>
                <c:pt idx="231521">
                  <c:v>12495.93</c:v>
                </c:pt>
                <c:pt idx="231522">
                  <c:v>10495.51</c:v>
                </c:pt>
                <c:pt idx="231523">
                  <c:v>14576.86</c:v>
                </c:pt>
                <c:pt idx="231524">
                  <c:v>11898.54</c:v>
                </c:pt>
                <c:pt idx="231525">
                  <c:v>12921.74</c:v>
                </c:pt>
                <c:pt idx="231526">
                  <c:v>16472.87</c:v>
                </c:pt>
                <c:pt idx="231527">
                  <c:v>23789.81</c:v>
                </c:pt>
                <c:pt idx="231528">
                  <c:v>14793.36</c:v>
                </c:pt>
                <c:pt idx="231529">
                  <c:v>11514.21</c:v>
                </c:pt>
                <c:pt idx="231530">
                  <c:v>9040.15</c:v>
                </c:pt>
                <c:pt idx="231531">
                  <c:v>9046.1299999999992</c:v>
                </c:pt>
                <c:pt idx="231532">
                  <c:v>7754.5</c:v>
                </c:pt>
                <c:pt idx="231533">
                  <c:v>10165.02</c:v>
                </c:pt>
                <c:pt idx="231534">
                  <c:v>12949.66</c:v>
                </c:pt>
                <c:pt idx="231535">
                  <c:v>12647.22</c:v>
                </c:pt>
                <c:pt idx="231536">
                  <c:v>13849.12</c:v>
                </c:pt>
                <c:pt idx="231537">
                  <c:v>10740.5</c:v>
                </c:pt>
                <c:pt idx="231538">
                  <c:v>12917.38</c:v>
                </c:pt>
                <c:pt idx="231539">
                  <c:v>15233.28</c:v>
                </c:pt>
                <c:pt idx="231540">
                  <c:v>19609.72</c:v>
                </c:pt>
                <c:pt idx="231541">
                  <c:v>12546.27</c:v>
                </c:pt>
                <c:pt idx="231542">
                  <c:v>16066.93</c:v>
                </c:pt>
                <c:pt idx="231543">
                  <c:v>16271.27</c:v>
                </c:pt>
                <c:pt idx="231544">
                  <c:v>17695.849999999999</c:v>
                </c:pt>
                <c:pt idx="231545">
                  <c:v>13336.07</c:v>
                </c:pt>
                <c:pt idx="231546">
                  <c:v>13982.89</c:v>
                </c:pt>
                <c:pt idx="231547">
                  <c:v>16039.07</c:v>
                </c:pt>
                <c:pt idx="231548">
                  <c:v>19458.36</c:v>
                </c:pt>
                <c:pt idx="231549">
                  <c:v>22907.78</c:v>
                </c:pt>
                <c:pt idx="231550">
                  <c:v>27077.01</c:v>
                </c:pt>
                <c:pt idx="231551">
                  <c:v>17388.189999999999</c:v>
                </c:pt>
                <c:pt idx="231552">
                  <c:v>18649.48</c:v>
                </c:pt>
                <c:pt idx="231553">
                  <c:v>22613.599999999999</c:v>
                </c:pt>
                <c:pt idx="231554">
                  <c:v>20834.47</c:v>
                </c:pt>
                <c:pt idx="231555">
                  <c:v>25564.74</c:v>
                </c:pt>
                <c:pt idx="231556">
                  <c:v>17453.47</c:v>
                </c:pt>
                <c:pt idx="231557">
                  <c:v>19971.13</c:v>
                </c:pt>
                <c:pt idx="231558">
                  <c:v>16090.09</c:v>
                </c:pt>
                <c:pt idx="231559">
                  <c:v>18108.150000000001</c:v>
                </c:pt>
                <c:pt idx="231560">
                  <c:v>18653.25</c:v>
                </c:pt>
                <c:pt idx="231561">
                  <c:v>17521.37</c:v>
                </c:pt>
                <c:pt idx="231562">
                  <c:v>15350.13</c:v>
                </c:pt>
                <c:pt idx="231563">
                  <c:v>15286.13</c:v>
                </c:pt>
                <c:pt idx="231564">
                  <c:v>17623.05</c:v>
                </c:pt>
                <c:pt idx="231565">
                  <c:v>13579.86</c:v>
                </c:pt>
                <c:pt idx="231566">
                  <c:v>14885.51</c:v>
                </c:pt>
                <c:pt idx="231567">
                  <c:v>15751.67</c:v>
                </c:pt>
                <c:pt idx="231568">
                  <c:v>16773.009999999998</c:v>
                </c:pt>
                <c:pt idx="231569">
                  <c:v>17842.740000000002</c:v>
                </c:pt>
                <c:pt idx="231570">
                  <c:v>15149.28</c:v>
                </c:pt>
                <c:pt idx="231571">
                  <c:v>14724.14</c:v>
                </c:pt>
                <c:pt idx="231572">
                  <c:v>2363.81</c:v>
                </c:pt>
                <c:pt idx="231573">
                  <c:v>2250</c:v>
                </c:pt>
                <c:pt idx="231574">
                  <c:v>2319</c:v>
                </c:pt>
                <c:pt idx="231575">
                  <c:v>1729.5</c:v>
                </c:pt>
                <c:pt idx="231576">
                  <c:v>2709</c:v>
                </c:pt>
                <c:pt idx="231577">
                  <c:v>3387</c:v>
                </c:pt>
                <c:pt idx="231578">
                  <c:v>2416</c:v>
                </c:pt>
                <c:pt idx="231579">
                  <c:v>2649.24</c:v>
                </c:pt>
                <c:pt idx="231580">
                  <c:v>3009</c:v>
                </c:pt>
                <c:pt idx="231581">
                  <c:v>3695</c:v>
                </c:pt>
                <c:pt idx="231582">
                  <c:v>2986</c:v>
                </c:pt>
                <c:pt idx="231583">
                  <c:v>2971</c:v>
                </c:pt>
                <c:pt idx="231584">
                  <c:v>3521</c:v>
                </c:pt>
                <c:pt idx="231585">
                  <c:v>5865</c:v>
                </c:pt>
                <c:pt idx="231586">
                  <c:v>3569</c:v>
                </c:pt>
                <c:pt idx="231587">
                  <c:v>3727</c:v>
                </c:pt>
                <c:pt idx="231588">
                  <c:v>5396</c:v>
                </c:pt>
                <c:pt idx="231589">
                  <c:v>4525</c:v>
                </c:pt>
                <c:pt idx="231590">
                  <c:v>3612</c:v>
                </c:pt>
                <c:pt idx="231591">
                  <c:v>3051</c:v>
                </c:pt>
                <c:pt idx="231592">
                  <c:v>4268</c:v>
                </c:pt>
                <c:pt idx="231593">
                  <c:v>4656</c:v>
                </c:pt>
                <c:pt idx="231594">
                  <c:v>4914</c:v>
                </c:pt>
                <c:pt idx="231595">
                  <c:v>3964</c:v>
                </c:pt>
                <c:pt idx="231596">
                  <c:v>3139.04</c:v>
                </c:pt>
                <c:pt idx="231597">
                  <c:v>3070</c:v>
                </c:pt>
                <c:pt idx="231598">
                  <c:v>2526</c:v>
                </c:pt>
                <c:pt idx="231599">
                  <c:v>2968</c:v>
                </c:pt>
                <c:pt idx="231600">
                  <c:v>2598</c:v>
                </c:pt>
                <c:pt idx="231601">
                  <c:v>2952</c:v>
                </c:pt>
                <c:pt idx="231602">
                  <c:v>3043</c:v>
                </c:pt>
                <c:pt idx="231603">
                  <c:v>3556</c:v>
                </c:pt>
                <c:pt idx="231604">
                  <c:v>3004</c:v>
                </c:pt>
                <c:pt idx="231605">
                  <c:v>2833</c:v>
                </c:pt>
                <c:pt idx="231606">
                  <c:v>2575</c:v>
                </c:pt>
                <c:pt idx="231607">
                  <c:v>3590</c:v>
                </c:pt>
                <c:pt idx="231608">
                  <c:v>3844</c:v>
                </c:pt>
                <c:pt idx="231609">
                  <c:v>4267</c:v>
                </c:pt>
                <c:pt idx="231610">
                  <c:v>2450</c:v>
                </c:pt>
                <c:pt idx="231611">
                  <c:v>2849</c:v>
                </c:pt>
                <c:pt idx="231612">
                  <c:v>3028</c:v>
                </c:pt>
                <c:pt idx="231613">
                  <c:v>2158</c:v>
                </c:pt>
                <c:pt idx="231614">
                  <c:v>2257</c:v>
                </c:pt>
                <c:pt idx="231615">
                  <c:v>3026.68</c:v>
                </c:pt>
                <c:pt idx="231616">
                  <c:v>2820</c:v>
                </c:pt>
                <c:pt idx="231617">
                  <c:v>3173</c:v>
                </c:pt>
                <c:pt idx="231618">
                  <c:v>5350</c:v>
                </c:pt>
                <c:pt idx="231619">
                  <c:v>1823.5</c:v>
                </c:pt>
                <c:pt idx="231620">
                  <c:v>1244</c:v>
                </c:pt>
                <c:pt idx="231621">
                  <c:v>1168.5</c:v>
                </c:pt>
                <c:pt idx="231622">
                  <c:v>1150.5</c:v>
                </c:pt>
                <c:pt idx="231623">
                  <c:v>1393.44</c:v>
                </c:pt>
                <c:pt idx="231624">
                  <c:v>1098.79</c:v>
                </c:pt>
                <c:pt idx="231625">
                  <c:v>1900.85</c:v>
                </c:pt>
                <c:pt idx="231626">
                  <c:v>2536.79</c:v>
                </c:pt>
                <c:pt idx="231627">
                  <c:v>1952.79</c:v>
                </c:pt>
                <c:pt idx="231628">
                  <c:v>2086.9699999999998</c:v>
                </c:pt>
                <c:pt idx="231629">
                  <c:v>2410.7600000000002</c:v>
                </c:pt>
                <c:pt idx="231630">
                  <c:v>2691.67</c:v>
                </c:pt>
                <c:pt idx="231631">
                  <c:v>2079.29</c:v>
                </c:pt>
                <c:pt idx="231632">
                  <c:v>2492.38</c:v>
                </c:pt>
                <c:pt idx="231633">
                  <c:v>2922.85</c:v>
                </c:pt>
                <c:pt idx="231634">
                  <c:v>3585.38</c:v>
                </c:pt>
                <c:pt idx="231635">
                  <c:v>3038.2</c:v>
                </c:pt>
                <c:pt idx="231636">
                  <c:v>3364.91</c:v>
                </c:pt>
                <c:pt idx="231637">
                  <c:v>3648.91</c:v>
                </c:pt>
                <c:pt idx="231638">
                  <c:v>4083.88</c:v>
                </c:pt>
                <c:pt idx="231639">
                  <c:v>3898.79</c:v>
                </c:pt>
                <c:pt idx="231640">
                  <c:v>3995.02</c:v>
                </c:pt>
                <c:pt idx="231641">
                  <c:v>6047.94</c:v>
                </c:pt>
                <c:pt idx="231642">
                  <c:v>4246.53</c:v>
                </c:pt>
                <c:pt idx="231643">
                  <c:v>3526.64</c:v>
                </c:pt>
                <c:pt idx="231644">
                  <c:v>2542</c:v>
                </c:pt>
                <c:pt idx="231645">
                  <c:v>2883.03</c:v>
                </c:pt>
                <c:pt idx="231646">
                  <c:v>3930.91</c:v>
                </c:pt>
                <c:pt idx="231647">
                  <c:v>3648.44</c:v>
                </c:pt>
                <c:pt idx="231648">
                  <c:v>3677.82</c:v>
                </c:pt>
                <c:pt idx="231649">
                  <c:v>3192.42</c:v>
                </c:pt>
                <c:pt idx="231650">
                  <c:v>3269.99</c:v>
                </c:pt>
                <c:pt idx="231651">
                  <c:v>2823.11</c:v>
                </c:pt>
                <c:pt idx="231652">
                  <c:v>2673.15</c:v>
                </c:pt>
                <c:pt idx="231653">
                  <c:v>2157.5</c:v>
                </c:pt>
                <c:pt idx="231654">
                  <c:v>1966.1</c:v>
                </c:pt>
                <c:pt idx="231655">
                  <c:v>3737.12</c:v>
                </c:pt>
                <c:pt idx="231656">
                  <c:v>2551.41</c:v>
                </c:pt>
                <c:pt idx="231657">
                  <c:v>3015.35</c:v>
                </c:pt>
                <c:pt idx="231658">
                  <c:v>3005.07</c:v>
                </c:pt>
                <c:pt idx="231659">
                  <c:v>3206.47</c:v>
                </c:pt>
                <c:pt idx="231660">
                  <c:v>3414.78</c:v>
                </c:pt>
                <c:pt idx="231661">
                  <c:v>3087.75</c:v>
                </c:pt>
                <c:pt idx="231662">
                  <c:v>2657.87</c:v>
                </c:pt>
                <c:pt idx="231663">
                  <c:v>2511.46</c:v>
                </c:pt>
                <c:pt idx="231664">
                  <c:v>2428.6999999999998</c:v>
                </c:pt>
                <c:pt idx="231665">
                  <c:v>2899.36</c:v>
                </c:pt>
                <c:pt idx="231666">
                  <c:v>3022.11</c:v>
                </c:pt>
                <c:pt idx="231667">
                  <c:v>2017.41</c:v>
                </c:pt>
                <c:pt idx="231668">
                  <c:v>2908.24</c:v>
                </c:pt>
                <c:pt idx="231669">
                  <c:v>3640.1</c:v>
                </c:pt>
                <c:pt idx="231670">
                  <c:v>4386.3900000000003</c:v>
                </c:pt>
                <c:pt idx="231671">
                  <c:v>2543.4299999999998</c:v>
                </c:pt>
                <c:pt idx="231672">
                  <c:v>2126.48</c:v>
                </c:pt>
                <c:pt idx="231673">
                  <c:v>1429.62</c:v>
                </c:pt>
                <c:pt idx="231674">
                  <c:v>1745.74</c:v>
                </c:pt>
                <c:pt idx="231675">
                  <c:v>1196.82</c:v>
                </c:pt>
                <c:pt idx="231676">
                  <c:v>1672.3</c:v>
                </c:pt>
                <c:pt idx="231677">
                  <c:v>2885.74</c:v>
                </c:pt>
                <c:pt idx="231678">
                  <c:v>2907.24</c:v>
                </c:pt>
                <c:pt idx="231679">
                  <c:v>3162.78</c:v>
                </c:pt>
                <c:pt idx="231680">
                  <c:v>1817.16</c:v>
                </c:pt>
                <c:pt idx="231681">
                  <c:v>2755.86</c:v>
                </c:pt>
                <c:pt idx="231682">
                  <c:v>3177.77</c:v>
                </c:pt>
                <c:pt idx="231683">
                  <c:v>3447.78</c:v>
                </c:pt>
                <c:pt idx="231684">
                  <c:v>2647.93</c:v>
                </c:pt>
                <c:pt idx="231685">
                  <c:v>2599.6</c:v>
                </c:pt>
                <c:pt idx="231686">
                  <c:v>2716.57</c:v>
                </c:pt>
                <c:pt idx="231687">
                  <c:v>4595.17</c:v>
                </c:pt>
                <c:pt idx="231688">
                  <c:v>2774.46</c:v>
                </c:pt>
                <c:pt idx="231689">
                  <c:v>3253.04</c:v>
                </c:pt>
                <c:pt idx="231690">
                  <c:v>4513.05</c:v>
                </c:pt>
                <c:pt idx="231691">
                  <c:v>4385.93</c:v>
                </c:pt>
                <c:pt idx="231692">
                  <c:v>5036.24</c:v>
                </c:pt>
                <c:pt idx="231693">
                  <c:v>5738.15</c:v>
                </c:pt>
                <c:pt idx="231694">
                  <c:v>3227.83</c:v>
                </c:pt>
                <c:pt idx="231695">
                  <c:v>3836.69</c:v>
                </c:pt>
                <c:pt idx="231696">
                  <c:v>4824.67</c:v>
                </c:pt>
                <c:pt idx="231697">
                  <c:v>4339.7299999999996</c:v>
                </c:pt>
                <c:pt idx="231698">
                  <c:v>4341.68</c:v>
                </c:pt>
                <c:pt idx="231699">
                  <c:v>3006.41</c:v>
                </c:pt>
                <c:pt idx="231700">
                  <c:v>3100</c:v>
                </c:pt>
                <c:pt idx="231701">
                  <c:v>2575.9</c:v>
                </c:pt>
                <c:pt idx="231702">
                  <c:v>3636.4</c:v>
                </c:pt>
                <c:pt idx="231703">
                  <c:v>3539.48</c:v>
                </c:pt>
                <c:pt idx="231704">
                  <c:v>2887.74</c:v>
                </c:pt>
                <c:pt idx="231705">
                  <c:v>2344.48</c:v>
                </c:pt>
                <c:pt idx="231706">
                  <c:v>1953.83</c:v>
                </c:pt>
                <c:pt idx="231707">
                  <c:v>2290.5100000000002</c:v>
                </c:pt>
                <c:pt idx="231708">
                  <c:v>3065.25</c:v>
                </c:pt>
                <c:pt idx="231709">
                  <c:v>3470.66</c:v>
                </c:pt>
                <c:pt idx="231710">
                  <c:v>2659.6</c:v>
                </c:pt>
                <c:pt idx="231711">
                  <c:v>3119.41</c:v>
                </c:pt>
                <c:pt idx="231712">
                  <c:v>4016.87</c:v>
                </c:pt>
                <c:pt idx="231713">
                  <c:v>2842.79</c:v>
                </c:pt>
                <c:pt idx="231714">
                  <c:v>2205.6</c:v>
                </c:pt>
                <c:pt idx="231715">
                  <c:v>1183</c:v>
                </c:pt>
                <c:pt idx="231716">
                  <c:v>1369</c:v>
                </c:pt>
                <c:pt idx="231717">
                  <c:v>1203</c:v>
                </c:pt>
                <c:pt idx="231718">
                  <c:v>834</c:v>
                </c:pt>
                <c:pt idx="231719">
                  <c:v>1378.1</c:v>
                </c:pt>
                <c:pt idx="231720">
                  <c:v>1184</c:v>
                </c:pt>
                <c:pt idx="231721">
                  <c:v>882</c:v>
                </c:pt>
                <c:pt idx="231722">
                  <c:v>1547</c:v>
                </c:pt>
                <c:pt idx="231723">
                  <c:v>2702</c:v>
                </c:pt>
                <c:pt idx="231724">
                  <c:v>1503</c:v>
                </c:pt>
                <c:pt idx="231725">
                  <c:v>1579.5</c:v>
                </c:pt>
                <c:pt idx="231726">
                  <c:v>1175</c:v>
                </c:pt>
                <c:pt idx="231727">
                  <c:v>1401.5</c:v>
                </c:pt>
                <c:pt idx="231728">
                  <c:v>1330</c:v>
                </c:pt>
                <c:pt idx="231729">
                  <c:v>1472.5</c:v>
                </c:pt>
                <c:pt idx="231730">
                  <c:v>1698</c:v>
                </c:pt>
                <c:pt idx="231731">
                  <c:v>4125.5</c:v>
                </c:pt>
                <c:pt idx="231732">
                  <c:v>4823</c:v>
                </c:pt>
                <c:pt idx="231733">
                  <c:v>2186.5</c:v>
                </c:pt>
                <c:pt idx="231734">
                  <c:v>2317</c:v>
                </c:pt>
                <c:pt idx="231735">
                  <c:v>5663.5</c:v>
                </c:pt>
                <c:pt idx="231736">
                  <c:v>4896.5</c:v>
                </c:pt>
                <c:pt idx="231737">
                  <c:v>6434</c:v>
                </c:pt>
                <c:pt idx="231738">
                  <c:v>1559.5</c:v>
                </c:pt>
                <c:pt idx="231739">
                  <c:v>1276</c:v>
                </c:pt>
                <c:pt idx="231740">
                  <c:v>1026.5</c:v>
                </c:pt>
                <c:pt idx="231741">
                  <c:v>587</c:v>
                </c:pt>
                <c:pt idx="231742">
                  <c:v>273</c:v>
                </c:pt>
                <c:pt idx="231743">
                  <c:v>190.5</c:v>
                </c:pt>
                <c:pt idx="231744">
                  <c:v>484</c:v>
                </c:pt>
                <c:pt idx="231745">
                  <c:v>276</c:v>
                </c:pt>
                <c:pt idx="231746">
                  <c:v>923</c:v>
                </c:pt>
                <c:pt idx="231747">
                  <c:v>1048</c:v>
                </c:pt>
                <c:pt idx="231748">
                  <c:v>339</c:v>
                </c:pt>
                <c:pt idx="231749">
                  <c:v>693</c:v>
                </c:pt>
                <c:pt idx="231750">
                  <c:v>1258</c:v>
                </c:pt>
                <c:pt idx="231751">
                  <c:v>1766</c:v>
                </c:pt>
                <c:pt idx="231752">
                  <c:v>1643</c:v>
                </c:pt>
                <c:pt idx="231753">
                  <c:v>1280</c:v>
                </c:pt>
                <c:pt idx="231754">
                  <c:v>2395</c:v>
                </c:pt>
                <c:pt idx="231755">
                  <c:v>1718</c:v>
                </c:pt>
                <c:pt idx="231756">
                  <c:v>1733</c:v>
                </c:pt>
                <c:pt idx="231757">
                  <c:v>2686</c:v>
                </c:pt>
                <c:pt idx="231758">
                  <c:v>1898</c:v>
                </c:pt>
                <c:pt idx="231759">
                  <c:v>2658</c:v>
                </c:pt>
                <c:pt idx="231760">
                  <c:v>2420</c:v>
                </c:pt>
                <c:pt idx="231761">
                  <c:v>3878.5</c:v>
                </c:pt>
                <c:pt idx="231762">
                  <c:v>1255.5</c:v>
                </c:pt>
                <c:pt idx="231763">
                  <c:v>937</c:v>
                </c:pt>
                <c:pt idx="231764">
                  <c:v>755</c:v>
                </c:pt>
                <c:pt idx="231765">
                  <c:v>1110</c:v>
                </c:pt>
                <c:pt idx="231766">
                  <c:v>1012</c:v>
                </c:pt>
                <c:pt idx="231767">
                  <c:v>1515</c:v>
                </c:pt>
                <c:pt idx="231768">
                  <c:v>1617.08</c:v>
                </c:pt>
                <c:pt idx="231769">
                  <c:v>1796.5</c:v>
                </c:pt>
                <c:pt idx="231770">
                  <c:v>2062.5</c:v>
                </c:pt>
                <c:pt idx="231771">
                  <c:v>1684</c:v>
                </c:pt>
                <c:pt idx="231772">
                  <c:v>2190</c:v>
                </c:pt>
                <c:pt idx="231773">
                  <c:v>1482.5</c:v>
                </c:pt>
                <c:pt idx="231774">
                  <c:v>1379</c:v>
                </c:pt>
                <c:pt idx="231775">
                  <c:v>1086</c:v>
                </c:pt>
                <c:pt idx="231776">
                  <c:v>1944</c:v>
                </c:pt>
                <c:pt idx="231777">
                  <c:v>1689</c:v>
                </c:pt>
                <c:pt idx="231778">
                  <c:v>1915</c:v>
                </c:pt>
                <c:pt idx="231779">
                  <c:v>1298</c:v>
                </c:pt>
                <c:pt idx="231780">
                  <c:v>978</c:v>
                </c:pt>
                <c:pt idx="231781">
                  <c:v>1786</c:v>
                </c:pt>
                <c:pt idx="231782">
                  <c:v>1734</c:v>
                </c:pt>
                <c:pt idx="231783">
                  <c:v>2494</c:v>
                </c:pt>
                <c:pt idx="231784">
                  <c:v>7006</c:v>
                </c:pt>
                <c:pt idx="231785">
                  <c:v>5305</c:v>
                </c:pt>
                <c:pt idx="231786">
                  <c:v>3050</c:v>
                </c:pt>
                <c:pt idx="231787">
                  <c:v>3727</c:v>
                </c:pt>
                <c:pt idx="231788">
                  <c:v>5460</c:v>
                </c:pt>
                <c:pt idx="231789">
                  <c:v>5992</c:v>
                </c:pt>
                <c:pt idx="231790">
                  <c:v>3596</c:v>
                </c:pt>
                <c:pt idx="231791">
                  <c:v>3707</c:v>
                </c:pt>
                <c:pt idx="231792">
                  <c:v>2004</c:v>
                </c:pt>
                <c:pt idx="231793">
                  <c:v>1055</c:v>
                </c:pt>
                <c:pt idx="231794">
                  <c:v>492</c:v>
                </c:pt>
                <c:pt idx="231795">
                  <c:v>566.54999999999995</c:v>
                </c:pt>
                <c:pt idx="231796">
                  <c:v>821.19</c:v>
                </c:pt>
                <c:pt idx="231797">
                  <c:v>449.37</c:v>
                </c:pt>
                <c:pt idx="231798">
                  <c:v>697.1</c:v>
                </c:pt>
                <c:pt idx="231799">
                  <c:v>668.1</c:v>
                </c:pt>
                <c:pt idx="231800">
                  <c:v>1208.6600000000001</c:v>
                </c:pt>
                <c:pt idx="231801">
                  <c:v>420.4</c:v>
                </c:pt>
                <c:pt idx="231802">
                  <c:v>1359.62</c:v>
                </c:pt>
                <c:pt idx="231803">
                  <c:v>1150.25</c:v>
                </c:pt>
                <c:pt idx="231804">
                  <c:v>1027.72</c:v>
                </c:pt>
                <c:pt idx="231805">
                  <c:v>1659.36</c:v>
                </c:pt>
                <c:pt idx="231806">
                  <c:v>1590.65</c:v>
                </c:pt>
                <c:pt idx="231807">
                  <c:v>1123.1199999999999</c:v>
                </c:pt>
                <c:pt idx="231808">
                  <c:v>1109.8900000000001</c:v>
                </c:pt>
                <c:pt idx="231809">
                  <c:v>1527.74</c:v>
                </c:pt>
                <c:pt idx="231810">
                  <c:v>1408.22</c:v>
                </c:pt>
                <c:pt idx="231811">
                  <c:v>1655.78</c:v>
                </c:pt>
                <c:pt idx="231812">
                  <c:v>1670.24</c:v>
                </c:pt>
                <c:pt idx="231813">
                  <c:v>3073.93</c:v>
                </c:pt>
                <c:pt idx="231814">
                  <c:v>1926.34</c:v>
                </c:pt>
                <c:pt idx="231815">
                  <c:v>1355.62</c:v>
                </c:pt>
                <c:pt idx="231816">
                  <c:v>895.66</c:v>
                </c:pt>
                <c:pt idx="231817">
                  <c:v>1045.58</c:v>
                </c:pt>
                <c:pt idx="231818">
                  <c:v>1407.55</c:v>
                </c:pt>
                <c:pt idx="231819">
                  <c:v>1598.36</c:v>
                </c:pt>
                <c:pt idx="231820">
                  <c:v>2747.55</c:v>
                </c:pt>
                <c:pt idx="231821">
                  <c:v>1600.49</c:v>
                </c:pt>
                <c:pt idx="231822">
                  <c:v>2352.91</c:v>
                </c:pt>
                <c:pt idx="231823">
                  <c:v>1883.91</c:v>
                </c:pt>
                <c:pt idx="231824">
                  <c:v>2676.89</c:v>
                </c:pt>
                <c:pt idx="231825">
                  <c:v>1754.5</c:v>
                </c:pt>
                <c:pt idx="231826">
                  <c:v>1947.04</c:v>
                </c:pt>
                <c:pt idx="231827">
                  <c:v>1227.01</c:v>
                </c:pt>
                <c:pt idx="231828">
                  <c:v>1745</c:v>
                </c:pt>
                <c:pt idx="231829">
                  <c:v>2284.9699999999998</c:v>
                </c:pt>
                <c:pt idx="231830">
                  <c:v>2341.96</c:v>
                </c:pt>
                <c:pt idx="231831">
                  <c:v>1148</c:v>
                </c:pt>
                <c:pt idx="231832">
                  <c:v>1192</c:v>
                </c:pt>
                <c:pt idx="231833">
                  <c:v>1540</c:v>
                </c:pt>
                <c:pt idx="231834">
                  <c:v>2500</c:v>
                </c:pt>
                <c:pt idx="231835">
                  <c:v>4162</c:v>
                </c:pt>
                <c:pt idx="231836">
                  <c:v>5521</c:v>
                </c:pt>
                <c:pt idx="231837">
                  <c:v>2040.01</c:v>
                </c:pt>
                <c:pt idx="231838">
                  <c:v>3449.5</c:v>
                </c:pt>
                <c:pt idx="231839">
                  <c:v>7209</c:v>
                </c:pt>
                <c:pt idx="231840">
                  <c:v>5689</c:v>
                </c:pt>
                <c:pt idx="231841">
                  <c:v>7952.93</c:v>
                </c:pt>
                <c:pt idx="231842">
                  <c:v>4290</c:v>
                </c:pt>
                <c:pt idx="231843">
                  <c:v>2087</c:v>
                </c:pt>
                <c:pt idx="231844">
                  <c:v>1423</c:v>
                </c:pt>
                <c:pt idx="231845">
                  <c:v>978</c:v>
                </c:pt>
                <c:pt idx="231846">
                  <c:v>876.68</c:v>
                </c:pt>
                <c:pt idx="231847">
                  <c:v>463.48</c:v>
                </c:pt>
                <c:pt idx="231848">
                  <c:v>468.56</c:v>
                </c:pt>
                <c:pt idx="231849">
                  <c:v>536.52</c:v>
                </c:pt>
                <c:pt idx="231850">
                  <c:v>592.39</c:v>
                </c:pt>
                <c:pt idx="231851">
                  <c:v>870.8</c:v>
                </c:pt>
                <c:pt idx="231852">
                  <c:v>913.05</c:v>
                </c:pt>
                <c:pt idx="231853">
                  <c:v>1139.5999999999999</c:v>
                </c:pt>
                <c:pt idx="231854">
                  <c:v>871.7</c:v>
                </c:pt>
                <c:pt idx="231855">
                  <c:v>1577.5</c:v>
                </c:pt>
                <c:pt idx="231856">
                  <c:v>1070.1099999999999</c:v>
                </c:pt>
                <c:pt idx="231857">
                  <c:v>942.39</c:v>
                </c:pt>
                <c:pt idx="231858">
                  <c:v>2873.76</c:v>
                </c:pt>
                <c:pt idx="231859">
                  <c:v>3125.13</c:v>
                </c:pt>
                <c:pt idx="231860">
                  <c:v>2934.75</c:v>
                </c:pt>
                <c:pt idx="231861">
                  <c:v>3375.11</c:v>
                </c:pt>
                <c:pt idx="231862">
                  <c:v>3471.11</c:v>
                </c:pt>
                <c:pt idx="231863">
                  <c:v>3262.92</c:v>
                </c:pt>
                <c:pt idx="231864">
                  <c:v>2887.67</c:v>
                </c:pt>
                <c:pt idx="231865">
                  <c:v>2888.6</c:v>
                </c:pt>
                <c:pt idx="231866">
                  <c:v>3203.83</c:v>
                </c:pt>
                <c:pt idx="231867">
                  <c:v>3563.61</c:v>
                </c:pt>
                <c:pt idx="231868">
                  <c:v>3435.34</c:v>
                </c:pt>
                <c:pt idx="231869">
                  <c:v>3190.48</c:v>
                </c:pt>
                <c:pt idx="231870">
                  <c:v>3390.85</c:v>
                </c:pt>
                <c:pt idx="231871">
                  <c:v>3315.95</c:v>
                </c:pt>
                <c:pt idx="231872">
                  <c:v>2838.08</c:v>
                </c:pt>
                <c:pt idx="231873">
                  <c:v>3112.5</c:v>
                </c:pt>
                <c:pt idx="231874">
                  <c:v>3477.72</c:v>
                </c:pt>
                <c:pt idx="231875">
                  <c:v>3098.86</c:v>
                </c:pt>
                <c:pt idx="231876">
                  <c:v>3242.57</c:v>
                </c:pt>
                <c:pt idx="231877">
                  <c:v>3172.64</c:v>
                </c:pt>
                <c:pt idx="231878">
                  <c:v>3435.42</c:v>
                </c:pt>
                <c:pt idx="231879">
                  <c:v>3545.25</c:v>
                </c:pt>
                <c:pt idx="231880">
                  <c:v>3496.93</c:v>
                </c:pt>
                <c:pt idx="231881">
                  <c:v>2843.2</c:v>
                </c:pt>
                <c:pt idx="231882">
                  <c:v>2902.43</c:v>
                </c:pt>
                <c:pt idx="231883">
                  <c:v>3842.49</c:v>
                </c:pt>
                <c:pt idx="231884">
                  <c:v>3182.07</c:v>
                </c:pt>
                <c:pt idx="231885">
                  <c:v>3242.79</c:v>
                </c:pt>
                <c:pt idx="231886">
                  <c:v>3251.61</c:v>
                </c:pt>
                <c:pt idx="231887">
                  <c:v>2785.58</c:v>
                </c:pt>
                <c:pt idx="231888">
                  <c:v>3116.54</c:v>
                </c:pt>
                <c:pt idx="231889">
                  <c:v>3074.29</c:v>
                </c:pt>
                <c:pt idx="231890">
                  <c:v>2531.19</c:v>
                </c:pt>
                <c:pt idx="231891">
                  <c:v>2478.0100000000002</c:v>
                </c:pt>
                <c:pt idx="231892">
                  <c:v>2595.98</c:v>
                </c:pt>
                <c:pt idx="231893">
                  <c:v>3186.33</c:v>
                </c:pt>
                <c:pt idx="231894">
                  <c:v>3586.53</c:v>
                </c:pt>
                <c:pt idx="231895">
                  <c:v>2804.36</c:v>
                </c:pt>
                <c:pt idx="231896">
                  <c:v>3055.65</c:v>
                </c:pt>
                <c:pt idx="231897">
                  <c:v>3517.42</c:v>
                </c:pt>
                <c:pt idx="231898">
                  <c:v>3215.97</c:v>
                </c:pt>
                <c:pt idx="231899">
                  <c:v>3564.42</c:v>
                </c:pt>
                <c:pt idx="231900">
                  <c:v>2826.69</c:v>
                </c:pt>
                <c:pt idx="231901">
                  <c:v>3746.19</c:v>
                </c:pt>
                <c:pt idx="231902">
                  <c:v>3956.87</c:v>
                </c:pt>
                <c:pt idx="231903">
                  <c:v>3458.79</c:v>
                </c:pt>
                <c:pt idx="231904">
                  <c:v>3431.99</c:v>
                </c:pt>
                <c:pt idx="231905">
                  <c:v>3793.68</c:v>
                </c:pt>
                <c:pt idx="231906">
                  <c:v>2522.4699999999998</c:v>
                </c:pt>
                <c:pt idx="231907">
                  <c:v>2773.21</c:v>
                </c:pt>
                <c:pt idx="231908">
                  <c:v>2650.55</c:v>
                </c:pt>
                <c:pt idx="231909">
                  <c:v>2645.22</c:v>
                </c:pt>
                <c:pt idx="231910">
                  <c:v>2328.96</c:v>
                </c:pt>
                <c:pt idx="231911">
                  <c:v>2893.51</c:v>
                </c:pt>
                <c:pt idx="231912">
                  <c:v>3352.43</c:v>
                </c:pt>
                <c:pt idx="231913">
                  <c:v>1841.47</c:v>
                </c:pt>
                <c:pt idx="231914">
                  <c:v>2491.7800000000002</c:v>
                </c:pt>
                <c:pt idx="231915">
                  <c:v>2992.97</c:v>
                </c:pt>
                <c:pt idx="231916">
                  <c:v>3051.12</c:v>
                </c:pt>
                <c:pt idx="231917">
                  <c:v>2409.61</c:v>
                </c:pt>
                <c:pt idx="231918">
                  <c:v>1936.27</c:v>
                </c:pt>
                <c:pt idx="231919">
                  <c:v>2440.31</c:v>
                </c:pt>
                <c:pt idx="231920">
                  <c:v>2983.68</c:v>
                </c:pt>
                <c:pt idx="231921">
                  <c:v>2847.39</c:v>
                </c:pt>
                <c:pt idx="231922">
                  <c:v>2525.9699999999998</c:v>
                </c:pt>
                <c:pt idx="231923">
                  <c:v>2786.92</c:v>
                </c:pt>
                <c:pt idx="231924">
                  <c:v>2441.9299999999998</c:v>
                </c:pt>
                <c:pt idx="231925">
                  <c:v>2098.5500000000002</c:v>
                </c:pt>
                <c:pt idx="231926">
                  <c:v>2852.33</c:v>
                </c:pt>
                <c:pt idx="231927">
                  <c:v>2357.7800000000002</c:v>
                </c:pt>
                <c:pt idx="231928">
                  <c:v>2498.44</c:v>
                </c:pt>
                <c:pt idx="231929">
                  <c:v>2871.49</c:v>
                </c:pt>
                <c:pt idx="231930">
                  <c:v>2689.61</c:v>
                </c:pt>
                <c:pt idx="231931">
                  <c:v>2914.61</c:v>
                </c:pt>
                <c:pt idx="231932">
                  <c:v>2897.4</c:v>
                </c:pt>
                <c:pt idx="231933">
                  <c:v>2757.52</c:v>
                </c:pt>
                <c:pt idx="231934">
                  <c:v>2513.79</c:v>
                </c:pt>
                <c:pt idx="231935">
                  <c:v>2864.05</c:v>
                </c:pt>
                <c:pt idx="231936">
                  <c:v>2994.99</c:v>
                </c:pt>
                <c:pt idx="231937">
                  <c:v>2789.65</c:v>
                </c:pt>
                <c:pt idx="231938">
                  <c:v>3044.24</c:v>
                </c:pt>
                <c:pt idx="231939">
                  <c:v>3305.93</c:v>
                </c:pt>
                <c:pt idx="231940">
                  <c:v>2415.52</c:v>
                </c:pt>
                <c:pt idx="231941">
                  <c:v>3522.99</c:v>
                </c:pt>
                <c:pt idx="231942">
                  <c:v>2882.14</c:v>
                </c:pt>
                <c:pt idx="231943">
                  <c:v>3035.72</c:v>
                </c:pt>
                <c:pt idx="231944">
                  <c:v>3153.74</c:v>
                </c:pt>
                <c:pt idx="231945">
                  <c:v>3722.61</c:v>
                </c:pt>
                <c:pt idx="231946">
                  <c:v>3555.67</c:v>
                </c:pt>
                <c:pt idx="231947">
                  <c:v>3751.24</c:v>
                </c:pt>
                <c:pt idx="231948">
                  <c:v>3745.32</c:v>
                </c:pt>
                <c:pt idx="231949">
                  <c:v>4793.9799999999996</c:v>
                </c:pt>
                <c:pt idx="231950">
                  <c:v>3996.08</c:v>
                </c:pt>
                <c:pt idx="231951">
                  <c:v>3014.91</c:v>
                </c:pt>
                <c:pt idx="231952">
                  <c:v>3248.3</c:v>
                </c:pt>
                <c:pt idx="231953">
                  <c:v>3088.54</c:v>
                </c:pt>
                <c:pt idx="231954">
                  <c:v>3850.34</c:v>
                </c:pt>
                <c:pt idx="231955">
                  <c:v>2438</c:v>
                </c:pt>
                <c:pt idx="231956">
                  <c:v>3086.16</c:v>
                </c:pt>
                <c:pt idx="231957">
                  <c:v>2936.19</c:v>
                </c:pt>
                <c:pt idx="231958">
                  <c:v>3231.29</c:v>
                </c:pt>
                <c:pt idx="231959">
                  <c:v>3098.92</c:v>
                </c:pt>
                <c:pt idx="231960">
                  <c:v>2692.6</c:v>
                </c:pt>
                <c:pt idx="231961">
                  <c:v>2607.2600000000002</c:v>
                </c:pt>
                <c:pt idx="231962">
                  <c:v>2261.7399999999998</c:v>
                </c:pt>
                <c:pt idx="231963">
                  <c:v>2718.24</c:v>
                </c:pt>
                <c:pt idx="231964">
                  <c:v>2948.11</c:v>
                </c:pt>
                <c:pt idx="231965">
                  <c:v>2783.67</c:v>
                </c:pt>
                <c:pt idx="231966">
                  <c:v>2748.24</c:v>
                </c:pt>
                <c:pt idx="231967">
                  <c:v>3086.29</c:v>
                </c:pt>
                <c:pt idx="231968">
                  <c:v>2988.81</c:v>
                </c:pt>
                <c:pt idx="231969">
                  <c:v>3178.83</c:v>
                </c:pt>
                <c:pt idx="231970">
                  <c:v>2730.32</c:v>
                </c:pt>
                <c:pt idx="231971">
                  <c:v>3240.93</c:v>
                </c:pt>
                <c:pt idx="231972">
                  <c:v>2760.25</c:v>
                </c:pt>
                <c:pt idx="231973">
                  <c:v>3258.48</c:v>
                </c:pt>
                <c:pt idx="231974">
                  <c:v>2795.13</c:v>
                </c:pt>
                <c:pt idx="231975">
                  <c:v>2572.9499999999998</c:v>
                </c:pt>
                <c:pt idx="231976">
                  <c:v>3382.93</c:v>
                </c:pt>
                <c:pt idx="231977">
                  <c:v>2725.79</c:v>
                </c:pt>
                <c:pt idx="231978">
                  <c:v>2919.17</c:v>
                </c:pt>
                <c:pt idx="231979">
                  <c:v>2520.4899999999998</c:v>
                </c:pt>
                <c:pt idx="231980">
                  <c:v>2391.98</c:v>
                </c:pt>
                <c:pt idx="231981">
                  <c:v>2971.68</c:v>
                </c:pt>
                <c:pt idx="231982">
                  <c:v>2535.88</c:v>
                </c:pt>
                <c:pt idx="231983">
                  <c:v>2834.74</c:v>
                </c:pt>
                <c:pt idx="231984">
                  <c:v>3526.97</c:v>
                </c:pt>
                <c:pt idx="231985">
                  <c:v>3222.43</c:v>
                </c:pt>
                <c:pt idx="231986">
                  <c:v>3087.54</c:v>
                </c:pt>
                <c:pt idx="231987">
                  <c:v>3541.54</c:v>
                </c:pt>
                <c:pt idx="231988">
                  <c:v>3266.11</c:v>
                </c:pt>
                <c:pt idx="231989">
                  <c:v>3261.25</c:v>
                </c:pt>
                <c:pt idx="231990">
                  <c:v>3758.56</c:v>
                </c:pt>
                <c:pt idx="231991">
                  <c:v>2980.03</c:v>
                </c:pt>
                <c:pt idx="231992">
                  <c:v>2991.47</c:v>
                </c:pt>
                <c:pt idx="231993">
                  <c:v>3562.25</c:v>
                </c:pt>
                <c:pt idx="231994">
                  <c:v>2585.8200000000002</c:v>
                </c:pt>
                <c:pt idx="231995">
                  <c:v>3079.03</c:v>
                </c:pt>
                <c:pt idx="231996">
                  <c:v>2861.59</c:v>
                </c:pt>
                <c:pt idx="231997">
                  <c:v>3301.38</c:v>
                </c:pt>
                <c:pt idx="231998">
                  <c:v>2852.35</c:v>
                </c:pt>
                <c:pt idx="231999">
                  <c:v>3241.82</c:v>
                </c:pt>
                <c:pt idx="232000">
                  <c:v>3176.78</c:v>
                </c:pt>
                <c:pt idx="232001">
                  <c:v>67626.61</c:v>
                </c:pt>
                <c:pt idx="232002">
                  <c:v>52523.29</c:v>
                </c:pt>
                <c:pt idx="232003">
                  <c:v>47577.66</c:v>
                </c:pt>
                <c:pt idx="232004">
                  <c:v>44858.57</c:v>
                </c:pt>
                <c:pt idx="232005">
                  <c:v>53454.52</c:v>
                </c:pt>
                <c:pt idx="232006">
                  <c:v>55402.17</c:v>
                </c:pt>
                <c:pt idx="232007">
                  <c:v>52959.16</c:v>
                </c:pt>
                <c:pt idx="232008">
                  <c:v>51080.639999999999</c:v>
                </c:pt>
                <c:pt idx="232009">
                  <c:v>55289.54</c:v>
                </c:pt>
                <c:pt idx="232010">
                  <c:v>51413.59</c:v>
                </c:pt>
                <c:pt idx="232011">
                  <c:v>58279.5</c:v>
                </c:pt>
                <c:pt idx="232012">
                  <c:v>49027.199999999997</c:v>
                </c:pt>
                <c:pt idx="232013">
                  <c:v>47899.3</c:v>
                </c:pt>
                <c:pt idx="232014">
                  <c:v>57724.73</c:v>
                </c:pt>
                <c:pt idx="232015">
                  <c:v>57488.75</c:v>
                </c:pt>
                <c:pt idx="232016">
                  <c:v>55169.11</c:v>
                </c:pt>
                <c:pt idx="232017">
                  <c:v>48705.41</c:v>
                </c:pt>
                <c:pt idx="232018">
                  <c:v>56512.06</c:v>
                </c:pt>
                <c:pt idx="232019">
                  <c:v>46750.55</c:v>
                </c:pt>
                <c:pt idx="232020">
                  <c:v>54996.76</c:v>
                </c:pt>
                <c:pt idx="232021">
                  <c:v>46852.7</c:v>
                </c:pt>
                <c:pt idx="232022">
                  <c:v>53057.27</c:v>
                </c:pt>
                <c:pt idx="232023">
                  <c:v>52730.91</c:v>
                </c:pt>
                <c:pt idx="232024">
                  <c:v>60890.21</c:v>
                </c:pt>
                <c:pt idx="232025">
                  <c:v>46515.62</c:v>
                </c:pt>
                <c:pt idx="232026">
                  <c:v>52896.28</c:v>
                </c:pt>
                <c:pt idx="232027">
                  <c:v>53955.78</c:v>
                </c:pt>
                <c:pt idx="232028">
                  <c:v>51765.16</c:v>
                </c:pt>
                <c:pt idx="232029">
                  <c:v>59206.18</c:v>
                </c:pt>
                <c:pt idx="232030">
                  <c:v>48096.52</c:v>
                </c:pt>
                <c:pt idx="232031">
                  <c:v>56467.49</c:v>
                </c:pt>
                <c:pt idx="232032">
                  <c:v>52382.66</c:v>
                </c:pt>
                <c:pt idx="232033">
                  <c:v>60710.39</c:v>
                </c:pt>
                <c:pt idx="232034">
                  <c:v>52831.24</c:v>
                </c:pt>
                <c:pt idx="232035">
                  <c:v>59803.35</c:v>
                </c:pt>
                <c:pt idx="232036">
                  <c:v>57754.3</c:v>
                </c:pt>
                <c:pt idx="232037">
                  <c:v>52647.59</c:v>
                </c:pt>
                <c:pt idx="232038">
                  <c:v>54666.11</c:v>
                </c:pt>
                <c:pt idx="232039">
                  <c:v>56944.26</c:v>
                </c:pt>
                <c:pt idx="232040">
                  <c:v>65984.52</c:v>
                </c:pt>
                <c:pt idx="232041">
                  <c:v>41043.19</c:v>
                </c:pt>
                <c:pt idx="232042">
                  <c:v>56040.42</c:v>
                </c:pt>
                <c:pt idx="232043">
                  <c:v>46793.54</c:v>
                </c:pt>
                <c:pt idx="232044">
                  <c:v>66847.09</c:v>
                </c:pt>
                <c:pt idx="232045">
                  <c:v>66778.67</c:v>
                </c:pt>
                <c:pt idx="232046">
                  <c:v>48407.18</c:v>
                </c:pt>
                <c:pt idx="232047">
                  <c:v>52751.18</c:v>
                </c:pt>
                <c:pt idx="232048">
                  <c:v>48063.74</c:v>
                </c:pt>
                <c:pt idx="232049">
                  <c:v>77370.880000000005</c:v>
                </c:pt>
                <c:pt idx="232050">
                  <c:v>66710.289999999994</c:v>
                </c:pt>
                <c:pt idx="232051">
                  <c:v>49272.3</c:v>
                </c:pt>
                <c:pt idx="232052">
                  <c:v>66630.12</c:v>
                </c:pt>
                <c:pt idx="232053">
                  <c:v>56810.07</c:v>
                </c:pt>
                <c:pt idx="232054">
                  <c:v>56064.31</c:v>
                </c:pt>
                <c:pt idx="232055">
                  <c:v>58559.47</c:v>
                </c:pt>
                <c:pt idx="232056">
                  <c:v>63274.12</c:v>
                </c:pt>
                <c:pt idx="232057">
                  <c:v>77791.289999999994</c:v>
                </c:pt>
                <c:pt idx="232058">
                  <c:v>57335.39</c:v>
                </c:pt>
                <c:pt idx="232059">
                  <c:v>57439.3</c:v>
                </c:pt>
                <c:pt idx="232060">
                  <c:v>62240.08</c:v>
                </c:pt>
                <c:pt idx="232061">
                  <c:v>57064.38</c:v>
                </c:pt>
                <c:pt idx="232062">
                  <c:v>54096.24</c:v>
                </c:pt>
                <c:pt idx="232063">
                  <c:v>65845.570000000007</c:v>
                </c:pt>
                <c:pt idx="232064">
                  <c:v>56244.65</c:v>
                </c:pt>
                <c:pt idx="232065">
                  <c:v>58720.02</c:v>
                </c:pt>
                <c:pt idx="232066">
                  <c:v>64261.85</c:v>
                </c:pt>
                <c:pt idx="232067">
                  <c:v>61151.89</c:v>
                </c:pt>
                <c:pt idx="232068">
                  <c:v>61723.28</c:v>
                </c:pt>
                <c:pt idx="232069">
                  <c:v>52914.92</c:v>
                </c:pt>
                <c:pt idx="232070">
                  <c:v>56405.95</c:v>
                </c:pt>
                <c:pt idx="232071">
                  <c:v>62907.77</c:v>
                </c:pt>
                <c:pt idx="232072">
                  <c:v>63155.59</c:v>
                </c:pt>
                <c:pt idx="232073">
                  <c:v>66881.89</c:v>
                </c:pt>
                <c:pt idx="232074">
                  <c:v>65489.93</c:v>
                </c:pt>
                <c:pt idx="232075">
                  <c:v>54120.39</c:v>
                </c:pt>
                <c:pt idx="232076">
                  <c:v>58337.65</c:v>
                </c:pt>
                <c:pt idx="232077">
                  <c:v>66406.77</c:v>
                </c:pt>
                <c:pt idx="232078">
                  <c:v>54940.1</c:v>
                </c:pt>
                <c:pt idx="232079">
                  <c:v>66498.58</c:v>
                </c:pt>
                <c:pt idx="232080">
                  <c:v>65500.83</c:v>
                </c:pt>
                <c:pt idx="232081">
                  <c:v>63900.46</c:v>
                </c:pt>
                <c:pt idx="232082">
                  <c:v>66467.81</c:v>
                </c:pt>
                <c:pt idx="232083">
                  <c:v>46369.29</c:v>
                </c:pt>
                <c:pt idx="232084">
                  <c:v>75077.11</c:v>
                </c:pt>
                <c:pt idx="232085">
                  <c:v>63748.31</c:v>
                </c:pt>
                <c:pt idx="232086">
                  <c:v>52699.61</c:v>
                </c:pt>
                <c:pt idx="232087">
                  <c:v>61820.27</c:v>
                </c:pt>
                <c:pt idx="232088">
                  <c:v>75243.7</c:v>
                </c:pt>
                <c:pt idx="232089">
                  <c:v>72305.14</c:v>
                </c:pt>
                <c:pt idx="232090">
                  <c:v>71300.759999999995</c:v>
                </c:pt>
                <c:pt idx="232091">
                  <c:v>49931.24</c:v>
                </c:pt>
                <c:pt idx="232092">
                  <c:v>66154.52</c:v>
                </c:pt>
                <c:pt idx="232093">
                  <c:v>65671.48</c:v>
                </c:pt>
                <c:pt idx="232094">
                  <c:v>59803.24</c:v>
                </c:pt>
                <c:pt idx="232095">
                  <c:v>53869.49</c:v>
                </c:pt>
                <c:pt idx="232096">
                  <c:v>63520.35</c:v>
                </c:pt>
                <c:pt idx="232097">
                  <c:v>61068.45</c:v>
                </c:pt>
                <c:pt idx="232098">
                  <c:v>57336.65</c:v>
                </c:pt>
                <c:pt idx="232099">
                  <c:v>60526.65</c:v>
                </c:pt>
                <c:pt idx="232100">
                  <c:v>56977.11</c:v>
                </c:pt>
                <c:pt idx="232101">
                  <c:v>65455.35</c:v>
                </c:pt>
                <c:pt idx="232102">
                  <c:v>72621.67</c:v>
                </c:pt>
                <c:pt idx="232103">
                  <c:v>74204.25</c:v>
                </c:pt>
                <c:pt idx="232104">
                  <c:v>67078.929999999993</c:v>
                </c:pt>
                <c:pt idx="232105">
                  <c:v>76126.16</c:v>
                </c:pt>
                <c:pt idx="232106">
                  <c:v>56474.97</c:v>
                </c:pt>
                <c:pt idx="232107">
                  <c:v>62942.38</c:v>
                </c:pt>
                <c:pt idx="232108">
                  <c:v>66650.39</c:v>
                </c:pt>
                <c:pt idx="232109">
                  <c:v>59733.18</c:v>
                </c:pt>
                <c:pt idx="232110">
                  <c:v>65014.77</c:v>
                </c:pt>
                <c:pt idx="232111">
                  <c:v>63317.15</c:v>
                </c:pt>
                <c:pt idx="232112">
                  <c:v>62508.2</c:v>
                </c:pt>
                <c:pt idx="232113">
                  <c:v>72880.86</c:v>
                </c:pt>
                <c:pt idx="232114">
                  <c:v>57067.78</c:v>
                </c:pt>
                <c:pt idx="232115">
                  <c:v>59858.94</c:v>
                </c:pt>
                <c:pt idx="232116">
                  <c:v>52870.39</c:v>
                </c:pt>
                <c:pt idx="232117">
                  <c:v>65282.7</c:v>
                </c:pt>
                <c:pt idx="232118">
                  <c:v>59808.85</c:v>
                </c:pt>
                <c:pt idx="232119">
                  <c:v>55851.66</c:v>
                </c:pt>
                <c:pt idx="232120">
                  <c:v>69802.16</c:v>
                </c:pt>
                <c:pt idx="232121">
                  <c:v>62952.03</c:v>
                </c:pt>
                <c:pt idx="232122">
                  <c:v>52200.86</c:v>
                </c:pt>
                <c:pt idx="232123">
                  <c:v>58796.68</c:v>
                </c:pt>
                <c:pt idx="232124">
                  <c:v>53961.3</c:v>
                </c:pt>
                <c:pt idx="232125">
                  <c:v>53805.08</c:v>
                </c:pt>
                <c:pt idx="232126">
                  <c:v>53537.54</c:v>
                </c:pt>
                <c:pt idx="232127">
                  <c:v>56908.160000000003</c:v>
                </c:pt>
                <c:pt idx="232128">
                  <c:v>60372.47</c:v>
                </c:pt>
                <c:pt idx="232129">
                  <c:v>56326.68</c:v>
                </c:pt>
                <c:pt idx="232130">
                  <c:v>60800.6</c:v>
                </c:pt>
                <c:pt idx="232131">
                  <c:v>62521.51</c:v>
                </c:pt>
                <c:pt idx="232132">
                  <c:v>61081.04</c:v>
                </c:pt>
                <c:pt idx="232133">
                  <c:v>53953.75</c:v>
                </c:pt>
                <c:pt idx="232134">
                  <c:v>55219.63</c:v>
                </c:pt>
                <c:pt idx="232135">
                  <c:v>62596.05</c:v>
                </c:pt>
                <c:pt idx="232136">
                  <c:v>54146.58</c:v>
                </c:pt>
                <c:pt idx="232137">
                  <c:v>52256.42</c:v>
                </c:pt>
                <c:pt idx="232138">
                  <c:v>60590.47</c:v>
                </c:pt>
                <c:pt idx="232139">
                  <c:v>57914.99</c:v>
                </c:pt>
                <c:pt idx="232140">
                  <c:v>55972.72</c:v>
                </c:pt>
                <c:pt idx="232141">
                  <c:v>58488.1</c:v>
                </c:pt>
                <c:pt idx="232142">
                  <c:v>51052.4</c:v>
                </c:pt>
                <c:pt idx="232143">
                  <c:v>57995.38</c:v>
                </c:pt>
                <c:pt idx="232144">
                  <c:v>45441.79</c:v>
                </c:pt>
                <c:pt idx="232145">
                  <c:v>44787.5</c:v>
                </c:pt>
                <c:pt idx="232146">
                  <c:v>45526.25</c:v>
                </c:pt>
                <c:pt idx="232147">
                  <c:v>37961.32</c:v>
                </c:pt>
                <c:pt idx="232148">
                  <c:v>50051.35</c:v>
                </c:pt>
                <c:pt idx="232149">
                  <c:v>42832.480000000003</c:v>
                </c:pt>
                <c:pt idx="232150">
                  <c:v>41547.410000000003</c:v>
                </c:pt>
                <c:pt idx="232151">
                  <c:v>44266.85</c:v>
                </c:pt>
                <c:pt idx="232152">
                  <c:v>46171.8</c:v>
                </c:pt>
                <c:pt idx="232153">
                  <c:v>40394.629999999997</c:v>
                </c:pt>
                <c:pt idx="232154">
                  <c:v>42127.81</c:v>
                </c:pt>
                <c:pt idx="232155">
                  <c:v>44488.61</c:v>
                </c:pt>
                <c:pt idx="232156">
                  <c:v>43624.53</c:v>
                </c:pt>
                <c:pt idx="232157">
                  <c:v>44318.21</c:v>
                </c:pt>
                <c:pt idx="232158">
                  <c:v>43142.93</c:v>
                </c:pt>
                <c:pt idx="232159">
                  <c:v>43361.77</c:v>
                </c:pt>
                <c:pt idx="232160">
                  <c:v>46731.65</c:v>
                </c:pt>
                <c:pt idx="232161">
                  <c:v>48944.19</c:v>
                </c:pt>
                <c:pt idx="232162">
                  <c:v>45003.53</c:v>
                </c:pt>
                <c:pt idx="232163">
                  <c:v>43853.06</c:v>
                </c:pt>
                <c:pt idx="232164">
                  <c:v>43382.66</c:v>
                </c:pt>
                <c:pt idx="232165">
                  <c:v>51983.23</c:v>
                </c:pt>
                <c:pt idx="232166">
                  <c:v>48855.16</c:v>
                </c:pt>
                <c:pt idx="232167">
                  <c:v>45992.17</c:v>
                </c:pt>
                <c:pt idx="232168">
                  <c:v>46105.16</c:v>
                </c:pt>
                <c:pt idx="232169">
                  <c:v>46382.75</c:v>
                </c:pt>
                <c:pt idx="232170">
                  <c:v>46185.26</c:v>
                </c:pt>
                <c:pt idx="232171">
                  <c:v>46640.55</c:v>
                </c:pt>
                <c:pt idx="232172">
                  <c:v>45810.59</c:v>
                </c:pt>
                <c:pt idx="232173">
                  <c:v>45955.59</c:v>
                </c:pt>
                <c:pt idx="232174">
                  <c:v>46403.57</c:v>
                </c:pt>
                <c:pt idx="232175">
                  <c:v>47621.75</c:v>
                </c:pt>
                <c:pt idx="232176">
                  <c:v>45102.080000000002</c:v>
                </c:pt>
                <c:pt idx="232177">
                  <c:v>43730.97</c:v>
                </c:pt>
                <c:pt idx="232178">
                  <c:v>44020.74</c:v>
                </c:pt>
                <c:pt idx="232179">
                  <c:v>45288.9</c:v>
                </c:pt>
                <c:pt idx="232180">
                  <c:v>43928.26</c:v>
                </c:pt>
                <c:pt idx="232181">
                  <c:v>45518.46</c:v>
                </c:pt>
                <c:pt idx="232182">
                  <c:v>44105.3</c:v>
                </c:pt>
                <c:pt idx="232183">
                  <c:v>44665.56</c:v>
                </c:pt>
                <c:pt idx="232184">
                  <c:v>44601.27</c:v>
                </c:pt>
                <c:pt idx="232185">
                  <c:v>43944.15</c:v>
                </c:pt>
                <c:pt idx="232186">
                  <c:v>39587.14</c:v>
                </c:pt>
                <c:pt idx="232187">
                  <c:v>43830.16</c:v>
                </c:pt>
                <c:pt idx="232188">
                  <c:v>45574.37</c:v>
                </c:pt>
                <c:pt idx="232189">
                  <c:v>43857.25</c:v>
                </c:pt>
                <c:pt idx="232190">
                  <c:v>52591.37</c:v>
                </c:pt>
                <c:pt idx="232191">
                  <c:v>43834.79</c:v>
                </c:pt>
                <c:pt idx="232192">
                  <c:v>42178.54</c:v>
                </c:pt>
                <c:pt idx="232193">
                  <c:v>43275.55</c:v>
                </c:pt>
                <c:pt idx="232194">
                  <c:v>40586.11</c:v>
                </c:pt>
                <c:pt idx="232195">
                  <c:v>41303.43</c:v>
                </c:pt>
                <c:pt idx="232196">
                  <c:v>40369.56</c:v>
                </c:pt>
                <c:pt idx="232197">
                  <c:v>45544.35</c:v>
                </c:pt>
                <c:pt idx="232198">
                  <c:v>45043.81</c:v>
                </c:pt>
                <c:pt idx="232199">
                  <c:v>43584.17</c:v>
                </c:pt>
                <c:pt idx="232200">
                  <c:v>45713.19</c:v>
                </c:pt>
                <c:pt idx="232201">
                  <c:v>42614.91</c:v>
                </c:pt>
                <c:pt idx="232202">
                  <c:v>42062.25</c:v>
                </c:pt>
                <c:pt idx="232203">
                  <c:v>41396.1</c:v>
                </c:pt>
                <c:pt idx="232204">
                  <c:v>42416.05</c:v>
                </c:pt>
                <c:pt idx="232205">
                  <c:v>42523.59</c:v>
                </c:pt>
                <c:pt idx="232206">
                  <c:v>41118.83</c:v>
                </c:pt>
                <c:pt idx="232207">
                  <c:v>42845.16</c:v>
                </c:pt>
                <c:pt idx="232208">
                  <c:v>38362.839999999997</c:v>
                </c:pt>
                <c:pt idx="232209">
                  <c:v>45396.26</c:v>
                </c:pt>
                <c:pt idx="232210">
                  <c:v>44853.88</c:v>
                </c:pt>
                <c:pt idx="232211">
                  <c:v>45942.02</c:v>
                </c:pt>
                <c:pt idx="232212">
                  <c:v>43087.48</c:v>
                </c:pt>
                <c:pt idx="232213">
                  <c:v>50151.99</c:v>
                </c:pt>
                <c:pt idx="232214">
                  <c:v>45501.3</c:v>
                </c:pt>
                <c:pt idx="232215">
                  <c:v>43610.33</c:v>
                </c:pt>
                <c:pt idx="232216">
                  <c:v>42410.68</c:v>
                </c:pt>
                <c:pt idx="232217">
                  <c:v>48093.95</c:v>
                </c:pt>
                <c:pt idx="232218">
                  <c:v>47276.54</c:v>
                </c:pt>
                <c:pt idx="232219">
                  <c:v>42717.87</c:v>
                </c:pt>
                <c:pt idx="232220">
                  <c:v>42314.87</c:v>
                </c:pt>
                <c:pt idx="232221">
                  <c:v>43576.46</c:v>
                </c:pt>
                <c:pt idx="232222">
                  <c:v>45048.57</c:v>
                </c:pt>
                <c:pt idx="232223">
                  <c:v>45200.91</c:v>
                </c:pt>
                <c:pt idx="232224">
                  <c:v>43796.49</c:v>
                </c:pt>
                <c:pt idx="232225">
                  <c:v>48314.59</c:v>
                </c:pt>
                <c:pt idx="232226">
                  <c:v>38323.18</c:v>
                </c:pt>
                <c:pt idx="232227">
                  <c:v>45271.360000000001</c:v>
                </c:pt>
                <c:pt idx="232228">
                  <c:v>42691.46</c:v>
                </c:pt>
                <c:pt idx="232229">
                  <c:v>45474.09</c:v>
                </c:pt>
                <c:pt idx="232230">
                  <c:v>44540.78</c:v>
                </c:pt>
                <c:pt idx="232231">
                  <c:v>47516.61</c:v>
                </c:pt>
                <c:pt idx="232232">
                  <c:v>44092.81</c:v>
                </c:pt>
                <c:pt idx="232233">
                  <c:v>41799.68</c:v>
                </c:pt>
                <c:pt idx="232234">
                  <c:v>43270.07</c:v>
                </c:pt>
                <c:pt idx="232235">
                  <c:v>42904.74</c:v>
                </c:pt>
                <c:pt idx="232236">
                  <c:v>46144.6</c:v>
                </c:pt>
                <c:pt idx="232237">
                  <c:v>42080.63</c:v>
                </c:pt>
                <c:pt idx="232238">
                  <c:v>42685</c:v>
                </c:pt>
                <c:pt idx="232239">
                  <c:v>44558.66</c:v>
                </c:pt>
                <c:pt idx="232240">
                  <c:v>45918.67</c:v>
                </c:pt>
                <c:pt idx="232241">
                  <c:v>45432.68</c:v>
                </c:pt>
                <c:pt idx="232242">
                  <c:v>50019.27</c:v>
                </c:pt>
                <c:pt idx="232243">
                  <c:v>43593.21</c:v>
                </c:pt>
                <c:pt idx="232244">
                  <c:v>48665.23</c:v>
                </c:pt>
                <c:pt idx="232245">
                  <c:v>47075.25</c:v>
                </c:pt>
                <c:pt idx="232246">
                  <c:v>44552.21</c:v>
                </c:pt>
                <c:pt idx="232247">
                  <c:v>42019.64</c:v>
                </c:pt>
                <c:pt idx="232248">
                  <c:v>47524.55</c:v>
                </c:pt>
                <c:pt idx="232249">
                  <c:v>47901.81</c:v>
                </c:pt>
                <c:pt idx="232250">
                  <c:v>46685.78</c:v>
                </c:pt>
                <c:pt idx="232251">
                  <c:v>48164.97</c:v>
                </c:pt>
                <c:pt idx="232252">
                  <c:v>45079.92</c:v>
                </c:pt>
                <c:pt idx="232253">
                  <c:v>46923.51</c:v>
                </c:pt>
                <c:pt idx="232254">
                  <c:v>45049.46</c:v>
                </c:pt>
                <c:pt idx="232255">
                  <c:v>43396.44</c:v>
                </c:pt>
                <c:pt idx="232256">
                  <c:v>47236.21</c:v>
                </c:pt>
                <c:pt idx="232257">
                  <c:v>49993.86</c:v>
                </c:pt>
                <c:pt idx="232258">
                  <c:v>44892.5</c:v>
                </c:pt>
                <c:pt idx="232259">
                  <c:v>46635.21</c:v>
                </c:pt>
                <c:pt idx="232260">
                  <c:v>43957.05</c:v>
                </c:pt>
                <c:pt idx="232261">
                  <c:v>49070.23</c:v>
                </c:pt>
                <c:pt idx="232262">
                  <c:v>46468.59</c:v>
                </c:pt>
                <c:pt idx="232263">
                  <c:v>43121.31</c:v>
                </c:pt>
                <c:pt idx="232264">
                  <c:v>48104.07</c:v>
                </c:pt>
                <c:pt idx="232265">
                  <c:v>48110.37</c:v>
                </c:pt>
                <c:pt idx="232266">
                  <c:v>49958.6</c:v>
                </c:pt>
                <c:pt idx="232267">
                  <c:v>45396.79</c:v>
                </c:pt>
                <c:pt idx="232268">
                  <c:v>45863.23</c:v>
                </c:pt>
                <c:pt idx="232269">
                  <c:v>48233.08</c:v>
                </c:pt>
                <c:pt idx="232270">
                  <c:v>53677.21</c:v>
                </c:pt>
                <c:pt idx="232271">
                  <c:v>49901.85</c:v>
                </c:pt>
                <c:pt idx="232272">
                  <c:v>47815.67</c:v>
                </c:pt>
                <c:pt idx="232273">
                  <c:v>46727.59</c:v>
                </c:pt>
                <c:pt idx="232274">
                  <c:v>50764.84</c:v>
                </c:pt>
                <c:pt idx="232275">
                  <c:v>49838.11</c:v>
                </c:pt>
                <c:pt idx="232276">
                  <c:v>48344.9</c:v>
                </c:pt>
                <c:pt idx="232277">
                  <c:v>47629.22</c:v>
                </c:pt>
                <c:pt idx="232278">
                  <c:v>50320.27</c:v>
                </c:pt>
                <c:pt idx="232279">
                  <c:v>49115.55</c:v>
                </c:pt>
                <c:pt idx="232280">
                  <c:v>43447.49</c:v>
                </c:pt>
                <c:pt idx="232281">
                  <c:v>47687.94</c:v>
                </c:pt>
                <c:pt idx="232282">
                  <c:v>45206.87</c:v>
                </c:pt>
                <c:pt idx="232283">
                  <c:v>47930.12</c:v>
                </c:pt>
                <c:pt idx="232284">
                  <c:v>48746.55</c:v>
                </c:pt>
                <c:pt idx="232285">
                  <c:v>45445.66</c:v>
                </c:pt>
                <c:pt idx="232286">
                  <c:v>45908.36</c:v>
                </c:pt>
                <c:pt idx="232287">
                  <c:v>479.83</c:v>
                </c:pt>
                <c:pt idx="232288">
                  <c:v>675.07</c:v>
                </c:pt>
                <c:pt idx="232289">
                  <c:v>601</c:v>
                </c:pt>
                <c:pt idx="232290">
                  <c:v>447.83</c:v>
                </c:pt>
                <c:pt idx="232291">
                  <c:v>1519</c:v>
                </c:pt>
                <c:pt idx="232292">
                  <c:v>900.66</c:v>
                </c:pt>
                <c:pt idx="232293">
                  <c:v>1295</c:v>
                </c:pt>
                <c:pt idx="232294">
                  <c:v>1229.83</c:v>
                </c:pt>
                <c:pt idx="232295">
                  <c:v>1636</c:v>
                </c:pt>
                <c:pt idx="232296">
                  <c:v>1767</c:v>
                </c:pt>
                <c:pt idx="232297">
                  <c:v>1612.83</c:v>
                </c:pt>
                <c:pt idx="232298">
                  <c:v>1202</c:v>
                </c:pt>
                <c:pt idx="232299">
                  <c:v>1221.33</c:v>
                </c:pt>
                <c:pt idx="232300">
                  <c:v>1486.83</c:v>
                </c:pt>
                <c:pt idx="232301">
                  <c:v>1406</c:v>
                </c:pt>
                <c:pt idx="232302">
                  <c:v>1471</c:v>
                </c:pt>
                <c:pt idx="232303">
                  <c:v>1686</c:v>
                </c:pt>
                <c:pt idx="232304">
                  <c:v>1980</c:v>
                </c:pt>
                <c:pt idx="232305">
                  <c:v>1607.99</c:v>
                </c:pt>
                <c:pt idx="232306">
                  <c:v>2222</c:v>
                </c:pt>
                <c:pt idx="232307">
                  <c:v>2128.83</c:v>
                </c:pt>
                <c:pt idx="232308">
                  <c:v>1069</c:v>
                </c:pt>
                <c:pt idx="232309">
                  <c:v>1608.66</c:v>
                </c:pt>
                <c:pt idx="232310">
                  <c:v>928</c:v>
                </c:pt>
                <c:pt idx="232311">
                  <c:v>1036.5899999999999</c:v>
                </c:pt>
                <c:pt idx="232312">
                  <c:v>1262.08</c:v>
                </c:pt>
                <c:pt idx="232313">
                  <c:v>1622</c:v>
                </c:pt>
                <c:pt idx="232314">
                  <c:v>1630.82</c:v>
                </c:pt>
                <c:pt idx="232315">
                  <c:v>1592.99</c:v>
                </c:pt>
                <c:pt idx="232316">
                  <c:v>1995.8</c:v>
                </c:pt>
                <c:pt idx="232317">
                  <c:v>1373.99</c:v>
                </c:pt>
                <c:pt idx="232318">
                  <c:v>1533.97</c:v>
                </c:pt>
                <c:pt idx="232319">
                  <c:v>1329.99</c:v>
                </c:pt>
                <c:pt idx="232320">
                  <c:v>1563</c:v>
                </c:pt>
                <c:pt idx="232321">
                  <c:v>1152</c:v>
                </c:pt>
                <c:pt idx="232322">
                  <c:v>1473</c:v>
                </c:pt>
                <c:pt idx="232323">
                  <c:v>1284</c:v>
                </c:pt>
                <c:pt idx="232324">
                  <c:v>1244.98</c:v>
                </c:pt>
                <c:pt idx="232325">
                  <c:v>1862.99</c:v>
                </c:pt>
                <c:pt idx="232326">
                  <c:v>872.99</c:v>
                </c:pt>
                <c:pt idx="232327">
                  <c:v>930</c:v>
                </c:pt>
                <c:pt idx="232328">
                  <c:v>973</c:v>
                </c:pt>
                <c:pt idx="232329">
                  <c:v>1933.48</c:v>
                </c:pt>
                <c:pt idx="232330">
                  <c:v>1797.75</c:v>
                </c:pt>
                <c:pt idx="232331">
                  <c:v>1623</c:v>
                </c:pt>
                <c:pt idx="232332">
                  <c:v>2493.75</c:v>
                </c:pt>
                <c:pt idx="232333">
                  <c:v>4331.75</c:v>
                </c:pt>
                <c:pt idx="232334">
                  <c:v>259</c:v>
                </c:pt>
                <c:pt idx="232335">
                  <c:v>275.83</c:v>
                </c:pt>
                <c:pt idx="232336">
                  <c:v>245.24</c:v>
                </c:pt>
                <c:pt idx="232337">
                  <c:v>542</c:v>
                </c:pt>
                <c:pt idx="232338">
                  <c:v>633</c:v>
                </c:pt>
                <c:pt idx="232339">
                  <c:v>700</c:v>
                </c:pt>
                <c:pt idx="232340">
                  <c:v>807</c:v>
                </c:pt>
                <c:pt idx="232341">
                  <c:v>1305.48</c:v>
                </c:pt>
                <c:pt idx="232342">
                  <c:v>651</c:v>
                </c:pt>
                <c:pt idx="232343">
                  <c:v>644</c:v>
                </c:pt>
                <c:pt idx="232344">
                  <c:v>655</c:v>
                </c:pt>
                <c:pt idx="232345">
                  <c:v>1149.5</c:v>
                </c:pt>
                <c:pt idx="232346">
                  <c:v>1069</c:v>
                </c:pt>
                <c:pt idx="232347">
                  <c:v>691</c:v>
                </c:pt>
                <c:pt idx="232348">
                  <c:v>1249.49</c:v>
                </c:pt>
                <c:pt idx="232349">
                  <c:v>1687</c:v>
                </c:pt>
                <c:pt idx="232350">
                  <c:v>2135.5</c:v>
                </c:pt>
                <c:pt idx="232351">
                  <c:v>2059</c:v>
                </c:pt>
                <c:pt idx="232352">
                  <c:v>1442</c:v>
                </c:pt>
                <c:pt idx="232353">
                  <c:v>1867.5</c:v>
                </c:pt>
                <c:pt idx="232354">
                  <c:v>1413.25</c:v>
                </c:pt>
                <c:pt idx="232355">
                  <c:v>2038.75</c:v>
                </c:pt>
                <c:pt idx="232356">
                  <c:v>2484</c:v>
                </c:pt>
                <c:pt idx="232357">
                  <c:v>1632.5</c:v>
                </c:pt>
                <c:pt idx="232358">
                  <c:v>2420</c:v>
                </c:pt>
                <c:pt idx="232359">
                  <c:v>2403</c:v>
                </c:pt>
                <c:pt idx="232360">
                  <c:v>1900.5</c:v>
                </c:pt>
                <c:pt idx="232361">
                  <c:v>2288.5</c:v>
                </c:pt>
                <c:pt idx="232362">
                  <c:v>1630.5</c:v>
                </c:pt>
                <c:pt idx="232363">
                  <c:v>1674.5</c:v>
                </c:pt>
                <c:pt idx="232364">
                  <c:v>2014.33</c:v>
                </c:pt>
                <c:pt idx="232365">
                  <c:v>1949.17</c:v>
                </c:pt>
                <c:pt idx="232366">
                  <c:v>2430.4899999999998</c:v>
                </c:pt>
                <c:pt idx="232367">
                  <c:v>2410</c:v>
                </c:pt>
                <c:pt idx="232368">
                  <c:v>1979</c:v>
                </c:pt>
                <c:pt idx="232369">
                  <c:v>1965.75</c:v>
                </c:pt>
                <c:pt idx="232370">
                  <c:v>3454.33</c:v>
                </c:pt>
                <c:pt idx="232371">
                  <c:v>1500.5</c:v>
                </c:pt>
                <c:pt idx="232372">
                  <c:v>1617.25</c:v>
                </c:pt>
                <c:pt idx="232373">
                  <c:v>1775.25</c:v>
                </c:pt>
                <c:pt idx="232374">
                  <c:v>1511.5</c:v>
                </c:pt>
                <c:pt idx="232375">
                  <c:v>1526.5</c:v>
                </c:pt>
                <c:pt idx="232376">
                  <c:v>1304</c:v>
                </c:pt>
                <c:pt idx="232377">
                  <c:v>1346</c:v>
                </c:pt>
                <c:pt idx="232378">
                  <c:v>1220.5</c:v>
                </c:pt>
                <c:pt idx="232379">
                  <c:v>1141.75</c:v>
                </c:pt>
                <c:pt idx="232380">
                  <c:v>1416.25</c:v>
                </c:pt>
                <c:pt idx="232381">
                  <c:v>1832.23</c:v>
                </c:pt>
                <c:pt idx="232382">
                  <c:v>1328.78</c:v>
                </c:pt>
                <c:pt idx="232383">
                  <c:v>2190.5</c:v>
                </c:pt>
                <c:pt idx="232384">
                  <c:v>2358.19</c:v>
                </c:pt>
                <c:pt idx="232385">
                  <c:v>3765.82</c:v>
                </c:pt>
                <c:pt idx="232386">
                  <c:v>1880.47</c:v>
                </c:pt>
                <c:pt idx="232387">
                  <c:v>639.47</c:v>
                </c:pt>
                <c:pt idx="232388">
                  <c:v>602</c:v>
                </c:pt>
                <c:pt idx="232389">
                  <c:v>1128.25</c:v>
                </c:pt>
                <c:pt idx="232390">
                  <c:v>1539.75</c:v>
                </c:pt>
                <c:pt idx="232391">
                  <c:v>4158.97</c:v>
                </c:pt>
                <c:pt idx="232392">
                  <c:v>3993</c:v>
                </c:pt>
                <c:pt idx="232393">
                  <c:v>2490.75</c:v>
                </c:pt>
                <c:pt idx="232394">
                  <c:v>1513.25</c:v>
                </c:pt>
                <c:pt idx="232395">
                  <c:v>1174.97</c:v>
                </c:pt>
                <c:pt idx="232396">
                  <c:v>1405.75</c:v>
                </c:pt>
                <c:pt idx="232397">
                  <c:v>1565.75</c:v>
                </c:pt>
                <c:pt idx="232398">
                  <c:v>1572</c:v>
                </c:pt>
                <c:pt idx="232399">
                  <c:v>896.5</c:v>
                </c:pt>
                <c:pt idx="232400">
                  <c:v>1406</c:v>
                </c:pt>
                <c:pt idx="232401">
                  <c:v>1597.5</c:v>
                </c:pt>
                <c:pt idx="232402">
                  <c:v>1255</c:v>
                </c:pt>
                <c:pt idx="232403">
                  <c:v>1410</c:v>
                </c:pt>
                <c:pt idx="232404">
                  <c:v>1848</c:v>
                </c:pt>
                <c:pt idx="232405">
                  <c:v>1470.98</c:v>
                </c:pt>
                <c:pt idx="232406">
                  <c:v>1581.38</c:v>
                </c:pt>
                <c:pt idx="232407">
                  <c:v>2122.8200000000002</c:v>
                </c:pt>
                <c:pt idx="232408">
                  <c:v>1725.79</c:v>
                </c:pt>
                <c:pt idx="232409">
                  <c:v>1960.76</c:v>
                </c:pt>
                <c:pt idx="232410">
                  <c:v>2410.34</c:v>
                </c:pt>
                <c:pt idx="232411">
                  <c:v>3000.93</c:v>
                </c:pt>
                <c:pt idx="232412">
                  <c:v>1385.77</c:v>
                </c:pt>
                <c:pt idx="232413">
                  <c:v>1482.64</c:v>
                </c:pt>
                <c:pt idx="232414">
                  <c:v>1464.97</c:v>
                </c:pt>
                <c:pt idx="232415">
                  <c:v>1339</c:v>
                </c:pt>
                <c:pt idx="232416">
                  <c:v>1128.75</c:v>
                </c:pt>
                <c:pt idx="232417">
                  <c:v>1560</c:v>
                </c:pt>
                <c:pt idx="232418">
                  <c:v>1998.76</c:v>
                </c:pt>
                <c:pt idx="232419">
                  <c:v>2073.16</c:v>
                </c:pt>
                <c:pt idx="232420">
                  <c:v>2038.9</c:v>
                </c:pt>
                <c:pt idx="232421">
                  <c:v>1938.16</c:v>
                </c:pt>
                <c:pt idx="232422">
                  <c:v>2160.33</c:v>
                </c:pt>
                <c:pt idx="232423">
                  <c:v>1974.3</c:v>
                </c:pt>
                <c:pt idx="232424">
                  <c:v>1677.26</c:v>
                </c:pt>
                <c:pt idx="232425">
                  <c:v>946.61</c:v>
                </c:pt>
                <c:pt idx="232426">
                  <c:v>1217.75</c:v>
                </c:pt>
                <c:pt idx="232427">
                  <c:v>1700.74</c:v>
                </c:pt>
                <c:pt idx="232428">
                  <c:v>1003.62</c:v>
                </c:pt>
                <c:pt idx="232429">
                  <c:v>1294.54</c:v>
                </c:pt>
                <c:pt idx="232430">
                  <c:v>4894.22</c:v>
                </c:pt>
                <c:pt idx="232431">
                  <c:v>4442.34</c:v>
                </c:pt>
                <c:pt idx="232432">
                  <c:v>4560.1400000000003</c:v>
                </c:pt>
                <c:pt idx="232433">
                  <c:v>5363.49</c:v>
                </c:pt>
                <c:pt idx="232434">
                  <c:v>4736.7299999999996</c:v>
                </c:pt>
                <c:pt idx="232435">
                  <c:v>6307.81</c:v>
                </c:pt>
                <c:pt idx="232436">
                  <c:v>5528.14</c:v>
                </c:pt>
                <c:pt idx="232437">
                  <c:v>5626.42</c:v>
                </c:pt>
                <c:pt idx="232438">
                  <c:v>7021.68</c:v>
                </c:pt>
                <c:pt idx="232439">
                  <c:v>6389.78</c:v>
                </c:pt>
                <c:pt idx="232440">
                  <c:v>6420.13</c:v>
                </c:pt>
                <c:pt idx="232441">
                  <c:v>6382.17</c:v>
                </c:pt>
                <c:pt idx="232442">
                  <c:v>5869.2</c:v>
                </c:pt>
                <c:pt idx="232443">
                  <c:v>6245.38</c:v>
                </c:pt>
                <c:pt idx="232444">
                  <c:v>6149.97</c:v>
                </c:pt>
                <c:pt idx="232445">
                  <c:v>6418.73</c:v>
                </c:pt>
                <c:pt idx="232446">
                  <c:v>5495.3</c:v>
                </c:pt>
                <c:pt idx="232447">
                  <c:v>6269.25</c:v>
                </c:pt>
                <c:pt idx="232448">
                  <c:v>6333.62</c:v>
                </c:pt>
                <c:pt idx="232449">
                  <c:v>6658.72</c:v>
                </c:pt>
                <c:pt idx="232450">
                  <c:v>6269.14</c:v>
                </c:pt>
                <c:pt idx="232451">
                  <c:v>6582.86</c:v>
                </c:pt>
                <c:pt idx="232452">
                  <c:v>6273.82</c:v>
                </c:pt>
                <c:pt idx="232453">
                  <c:v>6133.74</c:v>
                </c:pt>
                <c:pt idx="232454">
                  <c:v>5709.86</c:v>
                </c:pt>
                <c:pt idx="232455">
                  <c:v>6504.77</c:v>
                </c:pt>
                <c:pt idx="232456">
                  <c:v>6365.58</c:v>
                </c:pt>
                <c:pt idx="232457">
                  <c:v>6256.67</c:v>
                </c:pt>
                <c:pt idx="232458">
                  <c:v>6000.15</c:v>
                </c:pt>
                <c:pt idx="232459">
                  <c:v>5682.25</c:v>
                </c:pt>
                <c:pt idx="232460">
                  <c:v>6888.43</c:v>
                </c:pt>
                <c:pt idx="232461">
                  <c:v>5992.81</c:v>
                </c:pt>
                <c:pt idx="232462">
                  <c:v>6546.93</c:v>
                </c:pt>
                <c:pt idx="232463">
                  <c:v>5775.3</c:v>
                </c:pt>
                <c:pt idx="232464">
                  <c:v>5745.69</c:v>
                </c:pt>
                <c:pt idx="232465">
                  <c:v>5567.6</c:v>
                </c:pt>
                <c:pt idx="232466">
                  <c:v>5901.2</c:v>
                </c:pt>
                <c:pt idx="232467">
                  <c:v>6354.37</c:v>
                </c:pt>
                <c:pt idx="232468">
                  <c:v>5760.31</c:v>
                </c:pt>
                <c:pt idx="232469">
                  <c:v>5932.41</c:v>
                </c:pt>
                <c:pt idx="232470">
                  <c:v>5735.68</c:v>
                </c:pt>
                <c:pt idx="232471">
                  <c:v>6376.82</c:v>
                </c:pt>
                <c:pt idx="232472">
                  <c:v>5427.51</c:v>
                </c:pt>
                <c:pt idx="232473">
                  <c:v>5631.81</c:v>
                </c:pt>
                <c:pt idx="232474">
                  <c:v>5048.12</c:v>
                </c:pt>
                <c:pt idx="232475">
                  <c:v>3902.77</c:v>
                </c:pt>
                <c:pt idx="232476">
                  <c:v>5376.2</c:v>
                </c:pt>
                <c:pt idx="232477">
                  <c:v>5160.3500000000004</c:v>
                </c:pt>
                <c:pt idx="232478">
                  <c:v>4409.83</c:v>
                </c:pt>
                <c:pt idx="232479">
                  <c:v>4090.99</c:v>
                </c:pt>
                <c:pt idx="232480">
                  <c:v>4175.6099999999997</c:v>
                </c:pt>
                <c:pt idx="232481">
                  <c:v>4884.6499999999996</c:v>
                </c:pt>
                <c:pt idx="232482">
                  <c:v>4659.87</c:v>
                </c:pt>
                <c:pt idx="232483">
                  <c:v>4872.3999999999996</c:v>
                </c:pt>
                <c:pt idx="232484">
                  <c:v>5600.24</c:v>
                </c:pt>
                <c:pt idx="232485">
                  <c:v>4289.71</c:v>
                </c:pt>
                <c:pt idx="232486">
                  <c:v>5034.82</c:v>
                </c:pt>
                <c:pt idx="232487">
                  <c:v>4366.8999999999996</c:v>
                </c:pt>
                <c:pt idx="232488">
                  <c:v>6411.46</c:v>
                </c:pt>
                <c:pt idx="232489">
                  <c:v>5719</c:v>
                </c:pt>
                <c:pt idx="232490">
                  <c:v>5249.7</c:v>
                </c:pt>
                <c:pt idx="232491">
                  <c:v>5727.4</c:v>
                </c:pt>
                <c:pt idx="232492">
                  <c:v>6653.99</c:v>
                </c:pt>
                <c:pt idx="232493">
                  <c:v>6064.18</c:v>
                </c:pt>
                <c:pt idx="232494">
                  <c:v>5667.59</c:v>
                </c:pt>
                <c:pt idx="232495">
                  <c:v>5981.63</c:v>
                </c:pt>
                <c:pt idx="232496">
                  <c:v>5932.47</c:v>
                </c:pt>
                <c:pt idx="232497">
                  <c:v>5118.3599999999997</c:v>
                </c:pt>
                <c:pt idx="232498">
                  <c:v>5634.25</c:v>
                </c:pt>
                <c:pt idx="232499">
                  <c:v>6057.72</c:v>
                </c:pt>
                <c:pt idx="232500">
                  <c:v>5771.16</c:v>
                </c:pt>
                <c:pt idx="232501">
                  <c:v>6162.43</c:v>
                </c:pt>
                <c:pt idx="232502">
                  <c:v>5531.02</c:v>
                </c:pt>
                <c:pt idx="232503">
                  <c:v>5597.18</c:v>
                </c:pt>
                <c:pt idx="232504">
                  <c:v>6282.51</c:v>
                </c:pt>
                <c:pt idx="232505">
                  <c:v>6535.39</c:v>
                </c:pt>
                <c:pt idx="232506">
                  <c:v>6242.5</c:v>
                </c:pt>
                <c:pt idx="232507">
                  <c:v>6274.88</c:v>
                </c:pt>
                <c:pt idx="232508">
                  <c:v>6368.74</c:v>
                </c:pt>
                <c:pt idx="232509">
                  <c:v>6010.59</c:v>
                </c:pt>
                <c:pt idx="232510">
                  <c:v>5950.23</c:v>
                </c:pt>
                <c:pt idx="232511">
                  <c:v>6107.65</c:v>
                </c:pt>
                <c:pt idx="232512">
                  <c:v>5616.03</c:v>
                </c:pt>
                <c:pt idx="232513">
                  <c:v>6770.43</c:v>
                </c:pt>
                <c:pt idx="232514">
                  <c:v>6330</c:v>
                </c:pt>
                <c:pt idx="232515">
                  <c:v>6392.73</c:v>
                </c:pt>
                <c:pt idx="232516">
                  <c:v>6459.95</c:v>
                </c:pt>
                <c:pt idx="232517">
                  <c:v>7508.79</c:v>
                </c:pt>
                <c:pt idx="232518">
                  <c:v>6420.94</c:v>
                </c:pt>
                <c:pt idx="232519">
                  <c:v>5823.21</c:v>
                </c:pt>
                <c:pt idx="232520">
                  <c:v>6466.18</c:v>
                </c:pt>
                <c:pt idx="232521">
                  <c:v>6483.36</c:v>
                </c:pt>
                <c:pt idx="232522">
                  <c:v>7342.85</c:v>
                </c:pt>
                <c:pt idx="232523">
                  <c:v>6453.29</c:v>
                </c:pt>
                <c:pt idx="232524">
                  <c:v>5306.18</c:v>
                </c:pt>
                <c:pt idx="232525">
                  <c:v>6155.09</c:v>
                </c:pt>
                <c:pt idx="232526">
                  <c:v>5069.28</c:v>
                </c:pt>
                <c:pt idx="232527">
                  <c:v>5609.69</c:v>
                </c:pt>
                <c:pt idx="232528">
                  <c:v>6024.4</c:v>
                </c:pt>
                <c:pt idx="232529">
                  <c:v>4710.42</c:v>
                </c:pt>
                <c:pt idx="232530">
                  <c:v>5933.17</c:v>
                </c:pt>
                <c:pt idx="232531">
                  <c:v>5106.43</c:v>
                </c:pt>
                <c:pt idx="232532">
                  <c:v>5007.3900000000003</c:v>
                </c:pt>
                <c:pt idx="232533">
                  <c:v>4696.95</c:v>
                </c:pt>
                <c:pt idx="232534">
                  <c:v>5615.99</c:v>
                </c:pt>
                <c:pt idx="232535">
                  <c:v>5524.49</c:v>
                </c:pt>
                <c:pt idx="232536">
                  <c:v>5317.23</c:v>
                </c:pt>
                <c:pt idx="232537">
                  <c:v>6135.51</c:v>
                </c:pt>
                <c:pt idx="232538">
                  <c:v>4965.9799999999996</c:v>
                </c:pt>
                <c:pt idx="232539">
                  <c:v>6222.1</c:v>
                </c:pt>
                <c:pt idx="232540">
                  <c:v>6699.76</c:v>
                </c:pt>
                <c:pt idx="232541">
                  <c:v>7725.04</c:v>
                </c:pt>
                <c:pt idx="232542">
                  <c:v>6573.42</c:v>
                </c:pt>
                <c:pt idx="232543">
                  <c:v>7143.66</c:v>
                </c:pt>
                <c:pt idx="232544">
                  <c:v>5786.97</c:v>
                </c:pt>
                <c:pt idx="232545">
                  <c:v>6764.09</c:v>
                </c:pt>
                <c:pt idx="232546">
                  <c:v>6133.96</c:v>
                </c:pt>
                <c:pt idx="232547">
                  <c:v>6674.25</c:v>
                </c:pt>
                <c:pt idx="232548">
                  <c:v>6794.46</c:v>
                </c:pt>
                <c:pt idx="232549">
                  <c:v>6288.06</c:v>
                </c:pt>
                <c:pt idx="232550">
                  <c:v>7213.13</c:v>
                </c:pt>
                <c:pt idx="232551">
                  <c:v>5892.86</c:v>
                </c:pt>
                <c:pt idx="232552">
                  <c:v>7466.11</c:v>
                </c:pt>
                <c:pt idx="232553">
                  <c:v>6241.43</c:v>
                </c:pt>
                <c:pt idx="232554">
                  <c:v>6134.87</c:v>
                </c:pt>
                <c:pt idx="232555">
                  <c:v>6689.36</c:v>
                </c:pt>
                <c:pt idx="232556">
                  <c:v>6455.11</c:v>
                </c:pt>
                <c:pt idx="232557">
                  <c:v>6113.3</c:v>
                </c:pt>
                <c:pt idx="232558">
                  <c:v>6561.84</c:v>
                </c:pt>
                <c:pt idx="232559">
                  <c:v>6100.44</c:v>
                </c:pt>
                <c:pt idx="232560">
                  <c:v>6319.32</c:v>
                </c:pt>
                <c:pt idx="232561">
                  <c:v>7586.7</c:v>
                </c:pt>
                <c:pt idx="232562">
                  <c:v>6317.8</c:v>
                </c:pt>
                <c:pt idx="232563">
                  <c:v>7188.5</c:v>
                </c:pt>
                <c:pt idx="232564">
                  <c:v>6228.23</c:v>
                </c:pt>
                <c:pt idx="232565">
                  <c:v>7081.42</c:v>
                </c:pt>
                <c:pt idx="232566">
                  <c:v>5666.91</c:v>
                </c:pt>
                <c:pt idx="232567">
                  <c:v>5826.3</c:v>
                </c:pt>
                <c:pt idx="232568">
                  <c:v>5456.6</c:v>
                </c:pt>
                <c:pt idx="232569">
                  <c:v>5943.23</c:v>
                </c:pt>
                <c:pt idx="232570">
                  <c:v>5992.56</c:v>
                </c:pt>
                <c:pt idx="232571">
                  <c:v>5732.41</c:v>
                </c:pt>
                <c:pt idx="232572">
                  <c:v>6625.63</c:v>
                </c:pt>
                <c:pt idx="232573">
                  <c:v>4760.8100000000004</c:v>
                </c:pt>
                <c:pt idx="232574">
                  <c:v>5159.22</c:v>
                </c:pt>
                <c:pt idx="232575">
                  <c:v>5015.18</c:v>
                </c:pt>
                <c:pt idx="232576">
                  <c:v>3810.84</c:v>
                </c:pt>
                <c:pt idx="232577">
                  <c:v>4779.12</c:v>
                </c:pt>
                <c:pt idx="232578">
                  <c:v>4223.3</c:v>
                </c:pt>
                <c:pt idx="232579">
                  <c:v>3896.84</c:v>
                </c:pt>
                <c:pt idx="232580">
                  <c:v>5309.04</c:v>
                </c:pt>
                <c:pt idx="232581">
                  <c:v>5836.62</c:v>
                </c:pt>
                <c:pt idx="232582">
                  <c:v>4202.84</c:v>
                </c:pt>
                <c:pt idx="232583">
                  <c:v>4042.49</c:v>
                </c:pt>
                <c:pt idx="232584">
                  <c:v>4723.6400000000003</c:v>
                </c:pt>
                <c:pt idx="232585">
                  <c:v>4557.49</c:v>
                </c:pt>
                <c:pt idx="232586">
                  <c:v>4123.43</c:v>
                </c:pt>
                <c:pt idx="232587">
                  <c:v>5466.89</c:v>
                </c:pt>
                <c:pt idx="232588">
                  <c:v>4187.43</c:v>
                </c:pt>
                <c:pt idx="232589">
                  <c:v>4009.1</c:v>
                </c:pt>
                <c:pt idx="232590">
                  <c:v>4879.68</c:v>
                </c:pt>
                <c:pt idx="232591">
                  <c:v>5451.41</c:v>
                </c:pt>
                <c:pt idx="232592">
                  <c:v>5195.92</c:v>
                </c:pt>
                <c:pt idx="232593">
                  <c:v>5117.3900000000003</c:v>
                </c:pt>
                <c:pt idx="232594">
                  <c:v>5627.84</c:v>
                </c:pt>
                <c:pt idx="232595">
                  <c:v>5203.6400000000003</c:v>
                </c:pt>
                <c:pt idx="232596">
                  <c:v>5315</c:v>
                </c:pt>
                <c:pt idx="232597">
                  <c:v>5410.77</c:v>
                </c:pt>
                <c:pt idx="232598">
                  <c:v>6492.15</c:v>
                </c:pt>
                <c:pt idx="232599">
                  <c:v>6719.92</c:v>
                </c:pt>
                <c:pt idx="232600">
                  <c:v>5752.33</c:v>
                </c:pt>
                <c:pt idx="232601">
                  <c:v>5337.62</c:v>
                </c:pt>
                <c:pt idx="232602">
                  <c:v>5385.79</c:v>
                </c:pt>
                <c:pt idx="232603">
                  <c:v>3918.36</c:v>
                </c:pt>
                <c:pt idx="232604">
                  <c:v>4664.08</c:v>
                </c:pt>
                <c:pt idx="232605">
                  <c:v>4212.46</c:v>
                </c:pt>
                <c:pt idx="232606">
                  <c:v>5053</c:v>
                </c:pt>
                <c:pt idx="232607">
                  <c:v>4799.78</c:v>
                </c:pt>
                <c:pt idx="232608">
                  <c:v>4754.7700000000004</c:v>
                </c:pt>
                <c:pt idx="232609">
                  <c:v>4922.84</c:v>
                </c:pt>
                <c:pt idx="232610">
                  <c:v>4931.41</c:v>
                </c:pt>
                <c:pt idx="232611">
                  <c:v>5460.87</c:v>
                </c:pt>
                <c:pt idx="232612">
                  <c:v>4261.34</c:v>
                </c:pt>
                <c:pt idx="232613">
                  <c:v>5194.7700000000004</c:v>
                </c:pt>
                <c:pt idx="232614">
                  <c:v>5043.54</c:v>
                </c:pt>
                <c:pt idx="232615">
                  <c:v>7341.93</c:v>
                </c:pt>
                <c:pt idx="232616">
                  <c:v>6314.78</c:v>
                </c:pt>
                <c:pt idx="232617">
                  <c:v>6534.25</c:v>
                </c:pt>
                <c:pt idx="232618">
                  <c:v>8275.2000000000007</c:v>
                </c:pt>
                <c:pt idx="232619">
                  <c:v>11536.22</c:v>
                </c:pt>
                <c:pt idx="232620">
                  <c:v>3201.4</c:v>
                </c:pt>
                <c:pt idx="232621">
                  <c:v>3038.53</c:v>
                </c:pt>
                <c:pt idx="232622">
                  <c:v>4317.63</c:v>
                </c:pt>
                <c:pt idx="232623">
                  <c:v>4101.01</c:v>
                </c:pt>
                <c:pt idx="232624">
                  <c:v>4018.26</c:v>
                </c:pt>
                <c:pt idx="232625">
                  <c:v>3378.83</c:v>
                </c:pt>
                <c:pt idx="232626">
                  <c:v>5041.99</c:v>
                </c:pt>
                <c:pt idx="232627">
                  <c:v>5101.3500000000004</c:v>
                </c:pt>
                <c:pt idx="232628">
                  <c:v>4656.34</c:v>
                </c:pt>
                <c:pt idx="232629">
                  <c:v>4371.3500000000004</c:v>
                </c:pt>
                <c:pt idx="232630">
                  <c:v>4294.34</c:v>
                </c:pt>
                <c:pt idx="232631">
                  <c:v>3363.47</c:v>
                </c:pt>
                <c:pt idx="232632">
                  <c:v>3574.08</c:v>
                </c:pt>
                <c:pt idx="232633">
                  <c:v>3283.57</c:v>
                </c:pt>
                <c:pt idx="232634">
                  <c:v>4203.04</c:v>
                </c:pt>
                <c:pt idx="232635">
                  <c:v>3506.17</c:v>
                </c:pt>
                <c:pt idx="232636">
                  <c:v>4644.8500000000004</c:v>
                </c:pt>
                <c:pt idx="232637">
                  <c:v>3871.42</c:v>
                </c:pt>
                <c:pt idx="232638">
                  <c:v>3608</c:v>
                </c:pt>
                <c:pt idx="232639">
                  <c:v>3615.24</c:v>
                </c:pt>
                <c:pt idx="232640">
                  <c:v>3979.59</c:v>
                </c:pt>
                <c:pt idx="232641">
                  <c:v>3666.67</c:v>
                </c:pt>
                <c:pt idx="232642">
                  <c:v>3623.46</c:v>
                </c:pt>
                <c:pt idx="232643">
                  <c:v>4026.9</c:v>
                </c:pt>
                <c:pt idx="232644">
                  <c:v>4912.62</c:v>
                </c:pt>
                <c:pt idx="232645">
                  <c:v>4432.7</c:v>
                </c:pt>
                <c:pt idx="232646">
                  <c:v>4723.5</c:v>
                </c:pt>
                <c:pt idx="232647">
                  <c:v>4704.95</c:v>
                </c:pt>
                <c:pt idx="232648">
                  <c:v>5234.57</c:v>
                </c:pt>
                <c:pt idx="232649">
                  <c:v>4418.6099999999997</c:v>
                </c:pt>
                <c:pt idx="232650">
                  <c:v>4479.91</c:v>
                </c:pt>
                <c:pt idx="232651">
                  <c:v>4765.99</c:v>
                </c:pt>
                <c:pt idx="232652">
                  <c:v>4278.7</c:v>
                </c:pt>
                <c:pt idx="232653">
                  <c:v>4969.3599999999997</c:v>
                </c:pt>
                <c:pt idx="232654">
                  <c:v>4576.3500000000004</c:v>
                </c:pt>
                <c:pt idx="232655">
                  <c:v>3328.82</c:v>
                </c:pt>
                <c:pt idx="232656">
                  <c:v>4697.72</c:v>
                </c:pt>
                <c:pt idx="232657">
                  <c:v>4313.76</c:v>
                </c:pt>
                <c:pt idx="232658">
                  <c:v>3958.27</c:v>
                </c:pt>
                <c:pt idx="232659">
                  <c:v>5327.84</c:v>
                </c:pt>
                <c:pt idx="232660">
                  <c:v>4250.05</c:v>
                </c:pt>
                <c:pt idx="232661">
                  <c:v>5255.65</c:v>
                </c:pt>
                <c:pt idx="232662">
                  <c:v>5089.8900000000003</c:v>
                </c:pt>
                <c:pt idx="232663">
                  <c:v>5241.4799999999996</c:v>
                </c:pt>
                <c:pt idx="232664">
                  <c:v>4882.51</c:v>
                </c:pt>
                <c:pt idx="232665">
                  <c:v>4749.3100000000004</c:v>
                </c:pt>
                <c:pt idx="232666">
                  <c:v>4602.4399999999996</c:v>
                </c:pt>
                <c:pt idx="232667">
                  <c:v>7326.15</c:v>
                </c:pt>
                <c:pt idx="232668">
                  <c:v>6742.13</c:v>
                </c:pt>
                <c:pt idx="232669">
                  <c:v>7571.99</c:v>
                </c:pt>
                <c:pt idx="232670">
                  <c:v>8569.49</c:v>
                </c:pt>
                <c:pt idx="232671">
                  <c:v>10620.53</c:v>
                </c:pt>
                <c:pt idx="232672">
                  <c:v>4528.97</c:v>
                </c:pt>
                <c:pt idx="232673">
                  <c:v>3927.66</c:v>
                </c:pt>
                <c:pt idx="232674">
                  <c:v>3732.04</c:v>
                </c:pt>
                <c:pt idx="232675">
                  <c:v>4076.46</c:v>
                </c:pt>
                <c:pt idx="232676">
                  <c:v>3834.52</c:v>
                </c:pt>
                <c:pt idx="232677">
                  <c:v>4606.72</c:v>
                </c:pt>
                <c:pt idx="232678">
                  <c:v>4994.38</c:v>
                </c:pt>
                <c:pt idx="232679">
                  <c:v>5743.13</c:v>
                </c:pt>
                <c:pt idx="232680">
                  <c:v>4600.46</c:v>
                </c:pt>
                <c:pt idx="232681">
                  <c:v>4379.6899999999996</c:v>
                </c:pt>
                <c:pt idx="232682">
                  <c:v>4497.38</c:v>
                </c:pt>
                <c:pt idx="232683">
                  <c:v>4127.95</c:v>
                </c:pt>
                <c:pt idx="232684">
                  <c:v>3852.64</c:v>
                </c:pt>
                <c:pt idx="232685">
                  <c:v>4101.2700000000004</c:v>
                </c:pt>
                <c:pt idx="232686">
                  <c:v>5297.1</c:v>
                </c:pt>
                <c:pt idx="232687">
                  <c:v>4045.33</c:v>
                </c:pt>
                <c:pt idx="232688">
                  <c:v>3354.64</c:v>
                </c:pt>
                <c:pt idx="232689">
                  <c:v>3243.35</c:v>
                </c:pt>
                <c:pt idx="232690">
                  <c:v>4316.9399999999996</c:v>
                </c:pt>
                <c:pt idx="232691">
                  <c:v>3959.1</c:v>
                </c:pt>
                <c:pt idx="232692">
                  <c:v>4774.72</c:v>
                </c:pt>
                <c:pt idx="232693">
                  <c:v>4373.8599999999997</c:v>
                </c:pt>
                <c:pt idx="232694">
                  <c:v>3776.93</c:v>
                </c:pt>
                <c:pt idx="232695">
                  <c:v>5095.08</c:v>
                </c:pt>
                <c:pt idx="232696">
                  <c:v>5372.84</c:v>
                </c:pt>
                <c:pt idx="232697">
                  <c:v>4076.75</c:v>
                </c:pt>
                <c:pt idx="232698">
                  <c:v>4818.7700000000004</c:v>
                </c:pt>
                <c:pt idx="232699">
                  <c:v>4472.91</c:v>
                </c:pt>
                <c:pt idx="232700">
                  <c:v>4649.5600000000004</c:v>
                </c:pt>
                <c:pt idx="232701">
                  <c:v>4781.95</c:v>
                </c:pt>
                <c:pt idx="232702">
                  <c:v>5597.14</c:v>
                </c:pt>
                <c:pt idx="232703">
                  <c:v>5013.91</c:v>
                </c:pt>
                <c:pt idx="232704">
                  <c:v>4836.95</c:v>
                </c:pt>
                <c:pt idx="232705">
                  <c:v>5099.2</c:v>
                </c:pt>
                <c:pt idx="232706">
                  <c:v>4100.53</c:v>
                </c:pt>
                <c:pt idx="232707">
                  <c:v>4597.6000000000004</c:v>
                </c:pt>
                <c:pt idx="232708">
                  <c:v>4827.8999999999996</c:v>
                </c:pt>
                <c:pt idx="232709">
                  <c:v>3776.08</c:v>
                </c:pt>
                <c:pt idx="232710">
                  <c:v>4472</c:v>
                </c:pt>
                <c:pt idx="232711">
                  <c:v>4649.5600000000004</c:v>
                </c:pt>
                <c:pt idx="232712">
                  <c:v>4995.3900000000003</c:v>
                </c:pt>
                <c:pt idx="232713">
                  <c:v>4821.9799999999996</c:v>
                </c:pt>
                <c:pt idx="232714">
                  <c:v>5352.16</c:v>
                </c:pt>
                <c:pt idx="232715">
                  <c:v>5604.61</c:v>
                </c:pt>
                <c:pt idx="232716">
                  <c:v>11.47</c:v>
                </c:pt>
                <c:pt idx="232717">
                  <c:v>57.35</c:v>
                </c:pt>
                <c:pt idx="232718">
                  <c:v>11.47</c:v>
                </c:pt>
                <c:pt idx="232719">
                  <c:v>22.94</c:v>
                </c:pt>
                <c:pt idx="232720">
                  <c:v>34.409999999999997</c:v>
                </c:pt>
                <c:pt idx="232721">
                  <c:v>11.47</c:v>
                </c:pt>
                <c:pt idx="232722">
                  <c:v>22.94</c:v>
                </c:pt>
                <c:pt idx="232723">
                  <c:v>11.47</c:v>
                </c:pt>
                <c:pt idx="232724">
                  <c:v>-2.96</c:v>
                </c:pt>
                <c:pt idx="232725">
                  <c:v>3.16</c:v>
                </c:pt>
                <c:pt idx="232726">
                  <c:v>11.47</c:v>
                </c:pt>
                <c:pt idx="232727">
                  <c:v>11.47</c:v>
                </c:pt>
                <c:pt idx="232728">
                  <c:v>57.35</c:v>
                </c:pt>
                <c:pt idx="232729">
                  <c:v>11.47</c:v>
                </c:pt>
                <c:pt idx="232730">
                  <c:v>51.84</c:v>
                </c:pt>
                <c:pt idx="232731">
                  <c:v>90.27</c:v>
                </c:pt>
                <c:pt idx="232732">
                  <c:v>11.47</c:v>
                </c:pt>
                <c:pt idx="232733">
                  <c:v>11.47</c:v>
                </c:pt>
                <c:pt idx="232734">
                  <c:v>11.47</c:v>
                </c:pt>
                <c:pt idx="232735">
                  <c:v>57.35</c:v>
                </c:pt>
                <c:pt idx="232736">
                  <c:v>11.47</c:v>
                </c:pt>
                <c:pt idx="232737">
                  <c:v>11.47</c:v>
                </c:pt>
                <c:pt idx="232738">
                  <c:v>11.47</c:v>
                </c:pt>
                <c:pt idx="232739">
                  <c:v>11.47</c:v>
                </c:pt>
                <c:pt idx="232740">
                  <c:v>45.88</c:v>
                </c:pt>
                <c:pt idx="232741">
                  <c:v>11.47</c:v>
                </c:pt>
                <c:pt idx="232742">
                  <c:v>11.47</c:v>
                </c:pt>
                <c:pt idx="232743">
                  <c:v>11.47</c:v>
                </c:pt>
                <c:pt idx="232744">
                  <c:v>11.47</c:v>
                </c:pt>
                <c:pt idx="232745">
                  <c:v>11.47</c:v>
                </c:pt>
                <c:pt idx="232746">
                  <c:v>22.94</c:v>
                </c:pt>
                <c:pt idx="232747">
                  <c:v>11.47</c:v>
                </c:pt>
                <c:pt idx="232748">
                  <c:v>-18.489999999999998</c:v>
                </c:pt>
                <c:pt idx="232749">
                  <c:v>11.47</c:v>
                </c:pt>
                <c:pt idx="232750">
                  <c:v>11.97</c:v>
                </c:pt>
                <c:pt idx="232751">
                  <c:v>11.97</c:v>
                </c:pt>
                <c:pt idx="232752">
                  <c:v>35.909999999999997</c:v>
                </c:pt>
                <c:pt idx="232753">
                  <c:v>23.94</c:v>
                </c:pt>
                <c:pt idx="232754">
                  <c:v>11.97</c:v>
                </c:pt>
                <c:pt idx="232755">
                  <c:v>11.97</c:v>
                </c:pt>
                <c:pt idx="232756">
                  <c:v>11.97</c:v>
                </c:pt>
                <c:pt idx="232757">
                  <c:v>11.97</c:v>
                </c:pt>
                <c:pt idx="232758">
                  <c:v>23.94</c:v>
                </c:pt>
                <c:pt idx="232759">
                  <c:v>11.97</c:v>
                </c:pt>
                <c:pt idx="232760">
                  <c:v>23.94</c:v>
                </c:pt>
                <c:pt idx="232761">
                  <c:v>23.94</c:v>
                </c:pt>
                <c:pt idx="232762">
                  <c:v>11.97</c:v>
                </c:pt>
                <c:pt idx="232763">
                  <c:v>59.85</c:v>
                </c:pt>
                <c:pt idx="232764">
                  <c:v>11.97</c:v>
                </c:pt>
                <c:pt idx="232765">
                  <c:v>35.909999999999997</c:v>
                </c:pt>
                <c:pt idx="232766">
                  <c:v>83.79</c:v>
                </c:pt>
                <c:pt idx="232767">
                  <c:v>11.97</c:v>
                </c:pt>
                <c:pt idx="232768">
                  <c:v>11.97</c:v>
                </c:pt>
                <c:pt idx="232769">
                  <c:v>11.97</c:v>
                </c:pt>
                <c:pt idx="232770">
                  <c:v>14257.1</c:v>
                </c:pt>
                <c:pt idx="232771">
                  <c:v>15229.79</c:v>
                </c:pt>
                <c:pt idx="232772">
                  <c:v>15876.27</c:v>
                </c:pt>
                <c:pt idx="232773">
                  <c:v>11958.64</c:v>
                </c:pt>
                <c:pt idx="232774">
                  <c:v>15786.3</c:v>
                </c:pt>
                <c:pt idx="232775">
                  <c:v>14198.13</c:v>
                </c:pt>
                <c:pt idx="232776">
                  <c:v>14064.07</c:v>
                </c:pt>
                <c:pt idx="232777">
                  <c:v>14772.56</c:v>
                </c:pt>
                <c:pt idx="232778">
                  <c:v>15493.87</c:v>
                </c:pt>
                <c:pt idx="232779">
                  <c:v>14611.6</c:v>
                </c:pt>
                <c:pt idx="232780">
                  <c:v>15836.72</c:v>
                </c:pt>
                <c:pt idx="232781">
                  <c:v>15220.33</c:v>
                </c:pt>
                <c:pt idx="232782">
                  <c:v>15180.6</c:v>
                </c:pt>
                <c:pt idx="232783">
                  <c:v>16105.65</c:v>
                </c:pt>
                <c:pt idx="232784">
                  <c:v>16373.91</c:v>
                </c:pt>
                <c:pt idx="232785">
                  <c:v>15914.28</c:v>
                </c:pt>
                <c:pt idx="232786">
                  <c:v>17094.96</c:v>
                </c:pt>
                <c:pt idx="232787">
                  <c:v>19483.45</c:v>
                </c:pt>
                <c:pt idx="232788">
                  <c:v>15653.5</c:v>
                </c:pt>
                <c:pt idx="232789">
                  <c:v>15742.08</c:v>
                </c:pt>
                <c:pt idx="232790">
                  <c:v>17273.71</c:v>
                </c:pt>
                <c:pt idx="232791">
                  <c:v>19119.080000000002</c:v>
                </c:pt>
                <c:pt idx="232792">
                  <c:v>22042.42</c:v>
                </c:pt>
                <c:pt idx="232793">
                  <c:v>16263.13</c:v>
                </c:pt>
                <c:pt idx="232794">
                  <c:v>17332.099999999999</c:v>
                </c:pt>
                <c:pt idx="232795">
                  <c:v>16681.419999999998</c:v>
                </c:pt>
                <c:pt idx="232796">
                  <c:v>17142.400000000001</c:v>
                </c:pt>
                <c:pt idx="232797">
                  <c:v>15438.61</c:v>
                </c:pt>
                <c:pt idx="232798">
                  <c:v>15723.31</c:v>
                </c:pt>
                <c:pt idx="232799">
                  <c:v>16358.26</c:v>
                </c:pt>
                <c:pt idx="232800">
                  <c:v>14219.23</c:v>
                </c:pt>
                <c:pt idx="232801">
                  <c:v>15228.17</c:v>
                </c:pt>
                <c:pt idx="232802">
                  <c:v>13718.34</c:v>
                </c:pt>
                <c:pt idx="232803">
                  <c:v>13032.49</c:v>
                </c:pt>
                <c:pt idx="232804">
                  <c:v>12057.56</c:v>
                </c:pt>
                <c:pt idx="232805">
                  <c:v>13207.41</c:v>
                </c:pt>
                <c:pt idx="232806">
                  <c:v>13983.64</c:v>
                </c:pt>
                <c:pt idx="232807">
                  <c:v>13042.58</c:v>
                </c:pt>
                <c:pt idx="232808">
                  <c:v>14882.92</c:v>
                </c:pt>
                <c:pt idx="232809">
                  <c:v>14026.75</c:v>
                </c:pt>
                <c:pt idx="232810">
                  <c:v>13442.87</c:v>
                </c:pt>
                <c:pt idx="232811">
                  <c:v>13189.33</c:v>
                </c:pt>
                <c:pt idx="232812">
                  <c:v>15809.78</c:v>
                </c:pt>
                <c:pt idx="232813">
                  <c:v>16381.51</c:v>
                </c:pt>
                <c:pt idx="232814">
                  <c:v>18828.330000000002</c:v>
                </c:pt>
                <c:pt idx="232815">
                  <c:v>21651.57</c:v>
                </c:pt>
                <c:pt idx="232816">
                  <c:v>38443.269999999997</c:v>
                </c:pt>
                <c:pt idx="232817">
                  <c:v>15474.58</c:v>
                </c:pt>
                <c:pt idx="232818">
                  <c:v>12504.79</c:v>
                </c:pt>
                <c:pt idx="232819">
                  <c:v>11986.23</c:v>
                </c:pt>
                <c:pt idx="232820">
                  <c:v>11895.25</c:v>
                </c:pt>
                <c:pt idx="232821">
                  <c:v>13297.76</c:v>
                </c:pt>
                <c:pt idx="232822">
                  <c:v>13375.36</c:v>
                </c:pt>
                <c:pt idx="232823">
                  <c:v>15137.47</c:v>
                </c:pt>
                <c:pt idx="232824">
                  <c:v>15534.56</c:v>
                </c:pt>
                <c:pt idx="232825">
                  <c:v>15445.76</c:v>
                </c:pt>
                <c:pt idx="232826">
                  <c:v>16868.02</c:v>
                </c:pt>
                <c:pt idx="232827">
                  <c:v>14496.13</c:v>
                </c:pt>
                <c:pt idx="232828">
                  <c:v>14313.77</c:v>
                </c:pt>
                <c:pt idx="232829">
                  <c:v>14190.22</c:v>
                </c:pt>
                <c:pt idx="232830">
                  <c:v>13178.28</c:v>
                </c:pt>
                <c:pt idx="232831">
                  <c:v>14423.54</c:v>
                </c:pt>
                <c:pt idx="232832">
                  <c:v>14879.46</c:v>
                </c:pt>
                <c:pt idx="232833">
                  <c:v>15595.79</c:v>
                </c:pt>
                <c:pt idx="232834">
                  <c:v>13778.29</c:v>
                </c:pt>
                <c:pt idx="232835">
                  <c:v>14792.84</c:v>
                </c:pt>
                <c:pt idx="232836">
                  <c:v>17034.400000000001</c:v>
                </c:pt>
                <c:pt idx="232837">
                  <c:v>14965.82</c:v>
                </c:pt>
                <c:pt idx="232838">
                  <c:v>16148.11</c:v>
                </c:pt>
                <c:pt idx="232839">
                  <c:v>21299.29</c:v>
                </c:pt>
                <c:pt idx="232840">
                  <c:v>16540.14</c:v>
                </c:pt>
                <c:pt idx="232841">
                  <c:v>15175.17</c:v>
                </c:pt>
                <c:pt idx="232842">
                  <c:v>16639.86</c:v>
                </c:pt>
                <c:pt idx="232843">
                  <c:v>17737.400000000001</c:v>
                </c:pt>
                <c:pt idx="232844">
                  <c:v>21103.56</c:v>
                </c:pt>
                <c:pt idx="232845">
                  <c:v>18939.740000000002</c:v>
                </c:pt>
                <c:pt idx="232846">
                  <c:v>16923.900000000001</c:v>
                </c:pt>
                <c:pt idx="232847">
                  <c:v>15412.25</c:v>
                </c:pt>
                <c:pt idx="232848">
                  <c:v>16534.62</c:v>
                </c:pt>
                <c:pt idx="232849">
                  <c:v>16349.64</c:v>
                </c:pt>
                <c:pt idx="232850">
                  <c:v>15488.18</c:v>
                </c:pt>
                <c:pt idx="232851">
                  <c:v>15594.17</c:v>
                </c:pt>
                <c:pt idx="232852">
                  <c:v>11345.53</c:v>
                </c:pt>
                <c:pt idx="232853">
                  <c:v>15421.18</c:v>
                </c:pt>
                <c:pt idx="232854">
                  <c:v>12306.95</c:v>
                </c:pt>
                <c:pt idx="232855">
                  <c:v>12623.24</c:v>
                </c:pt>
                <c:pt idx="232856">
                  <c:v>12677.26</c:v>
                </c:pt>
                <c:pt idx="232857">
                  <c:v>13482.44</c:v>
                </c:pt>
                <c:pt idx="232858">
                  <c:v>14315.38</c:v>
                </c:pt>
                <c:pt idx="232859">
                  <c:v>12953.6</c:v>
                </c:pt>
                <c:pt idx="232860">
                  <c:v>14648.36</c:v>
                </c:pt>
                <c:pt idx="232861">
                  <c:v>13322.31</c:v>
                </c:pt>
                <c:pt idx="232862">
                  <c:v>14326.4</c:v>
                </c:pt>
                <c:pt idx="232863">
                  <c:v>13563.56</c:v>
                </c:pt>
                <c:pt idx="232864">
                  <c:v>14990.85</c:v>
                </c:pt>
                <c:pt idx="232865">
                  <c:v>16978.59</c:v>
                </c:pt>
                <c:pt idx="232866">
                  <c:v>16776.2</c:v>
                </c:pt>
                <c:pt idx="232867">
                  <c:v>21665.119999999999</c:v>
                </c:pt>
                <c:pt idx="232868">
                  <c:v>34473.89</c:v>
                </c:pt>
                <c:pt idx="232869">
                  <c:v>21056.78</c:v>
                </c:pt>
                <c:pt idx="232870">
                  <c:v>13261.68</c:v>
                </c:pt>
                <c:pt idx="232871">
                  <c:v>12297.01</c:v>
                </c:pt>
                <c:pt idx="232872">
                  <c:v>14085.64</c:v>
                </c:pt>
                <c:pt idx="232873">
                  <c:v>12499.35</c:v>
                </c:pt>
                <c:pt idx="232874">
                  <c:v>14945.64</c:v>
                </c:pt>
                <c:pt idx="232875">
                  <c:v>16384.400000000001</c:v>
                </c:pt>
                <c:pt idx="232876">
                  <c:v>14763.15</c:v>
                </c:pt>
                <c:pt idx="232877">
                  <c:v>16903.72</c:v>
                </c:pt>
                <c:pt idx="232878">
                  <c:v>14587.96</c:v>
                </c:pt>
                <c:pt idx="232879">
                  <c:v>16074.27</c:v>
                </c:pt>
                <c:pt idx="232880">
                  <c:v>15763.59</c:v>
                </c:pt>
                <c:pt idx="232881">
                  <c:v>14889.19</c:v>
                </c:pt>
                <c:pt idx="232882">
                  <c:v>13782.41</c:v>
                </c:pt>
                <c:pt idx="232883">
                  <c:v>17124.66</c:v>
                </c:pt>
                <c:pt idx="232884">
                  <c:v>15535.49</c:v>
                </c:pt>
                <c:pt idx="232885">
                  <c:v>16625.78</c:v>
                </c:pt>
                <c:pt idx="232886">
                  <c:v>15723.03</c:v>
                </c:pt>
                <c:pt idx="232887">
                  <c:v>17385.669999999998</c:v>
                </c:pt>
                <c:pt idx="232888">
                  <c:v>16396.45</c:v>
                </c:pt>
                <c:pt idx="232889">
                  <c:v>17831.25</c:v>
                </c:pt>
                <c:pt idx="232890">
                  <c:v>19757.61</c:v>
                </c:pt>
                <c:pt idx="232891">
                  <c:v>20308.36</c:v>
                </c:pt>
                <c:pt idx="232892">
                  <c:v>15985.11</c:v>
                </c:pt>
                <c:pt idx="232893">
                  <c:v>16830.599999999999</c:v>
                </c:pt>
                <c:pt idx="232894">
                  <c:v>19765.22</c:v>
                </c:pt>
                <c:pt idx="232895">
                  <c:v>20438.97</c:v>
                </c:pt>
                <c:pt idx="232896">
                  <c:v>24225.68</c:v>
                </c:pt>
                <c:pt idx="232897">
                  <c:v>20491.5</c:v>
                </c:pt>
                <c:pt idx="232898">
                  <c:v>18734.38</c:v>
                </c:pt>
                <c:pt idx="232899">
                  <c:v>16163.99</c:v>
                </c:pt>
                <c:pt idx="232900">
                  <c:v>16432.23</c:v>
                </c:pt>
                <c:pt idx="232901">
                  <c:v>16580.080000000002</c:v>
                </c:pt>
                <c:pt idx="232902">
                  <c:v>17361.57</c:v>
                </c:pt>
                <c:pt idx="232903">
                  <c:v>16303.62</c:v>
                </c:pt>
                <c:pt idx="232904">
                  <c:v>16016.39</c:v>
                </c:pt>
                <c:pt idx="232905">
                  <c:v>15150.26</c:v>
                </c:pt>
                <c:pt idx="232906">
                  <c:v>13149.07</c:v>
                </c:pt>
                <c:pt idx="232907">
                  <c:v>12782.05</c:v>
                </c:pt>
                <c:pt idx="232908">
                  <c:v>12661.55</c:v>
                </c:pt>
                <c:pt idx="232909">
                  <c:v>13283.14</c:v>
                </c:pt>
                <c:pt idx="232910">
                  <c:v>13878.61</c:v>
                </c:pt>
                <c:pt idx="232911">
                  <c:v>13172.89</c:v>
                </c:pt>
                <c:pt idx="232912">
                  <c:v>14308.81</c:v>
                </c:pt>
                <c:pt idx="232913">
                  <c:v>-41.42</c:v>
                </c:pt>
                <c:pt idx="232914">
                  <c:v>44</c:v>
                </c:pt>
                <c:pt idx="232915">
                  <c:v>-100</c:v>
                </c:pt>
                <c:pt idx="232916">
                  <c:v>17.97</c:v>
                </c:pt>
                <c:pt idx="232917">
                  <c:v>57.86</c:v>
                </c:pt>
                <c:pt idx="232918">
                  <c:v>-57.86</c:v>
                </c:pt>
                <c:pt idx="232919">
                  <c:v>-109</c:v>
                </c:pt>
                <c:pt idx="232920">
                  <c:v>8219.51</c:v>
                </c:pt>
                <c:pt idx="232921">
                  <c:v>5901.43</c:v>
                </c:pt>
                <c:pt idx="232922">
                  <c:v>7883.23</c:v>
                </c:pt>
                <c:pt idx="232923">
                  <c:v>5826.57</c:v>
                </c:pt>
                <c:pt idx="232924">
                  <c:v>10130.459999999999</c:v>
                </c:pt>
                <c:pt idx="232925">
                  <c:v>8205.77</c:v>
                </c:pt>
                <c:pt idx="232926">
                  <c:v>8920.61</c:v>
                </c:pt>
                <c:pt idx="232927">
                  <c:v>6813.83</c:v>
                </c:pt>
                <c:pt idx="232928">
                  <c:v>6012.54</c:v>
                </c:pt>
                <c:pt idx="232929">
                  <c:v>5352.62</c:v>
                </c:pt>
                <c:pt idx="232930">
                  <c:v>6320.79</c:v>
                </c:pt>
                <c:pt idx="232931">
                  <c:v>4425.29</c:v>
                </c:pt>
                <c:pt idx="232932">
                  <c:v>5466.11</c:v>
                </c:pt>
                <c:pt idx="232933">
                  <c:v>4174.08</c:v>
                </c:pt>
                <c:pt idx="232934">
                  <c:v>6739.16</c:v>
                </c:pt>
                <c:pt idx="232935">
                  <c:v>3831.76</c:v>
                </c:pt>
                <c:pt idx="232936">
                  <c:v>5159.62</c:v>
                </c:pt>
                <c:pt idx="232937">
                  <c:v>7443.38</c:v>
                </c:pt>
                <c:pt idx="232938">
                  <c:v>5147.74</c:v>
                </c:pt>
                <c:pt idx="232939">
                  <c:v>4169.4399999999996</c:v>
                </c:pt>
                <c:pt idx="232940">
                  <c:v>4936.57</c:v>
                </c:pt>
                <c:pt idx="232941">
                  <c:v>5021.63</c:v>
                </c:pt>
                <c:pt idx="232942">
                  <c:v>7997.12</c:v>
                </c:pt>
                <c:pt idx="232943">
                  <c:v>7828.5</c:v>
                </c:pt>
                <c:pt idx="232944">
                  <c:v>5282.16</c:v>
                </c:pt>
                <c:pt idx="232945">
                  <c:v>7043.75</c:v>
                </c:pt>
                <c:pt idx="232946">
                  <c:v>6163</c:v>
                </c:pt>
                <c:pt idx="232947">
                  <c:v>7803.05</c:v>
                </c:pt>
                <c:pt idx="232948">
                  <c:v>7404.2</c:v>
                </c:pt>
                <c:pt idx="232949">
                  <c:v>5843.82</c:v>
                </c:pt>
                <c:pt idx="232950">
                  <c:v>6089.63</c:v>
                </c:pt>
                <c:pt idx="232951">
                  <c:v>5543.95</c:v>
                </c:pt>
                <c:pt idx="232952">
                  <c:v>3522.77</c:v>
                </c:pt>
                <c:pt idx="232953">
                  <c:v>7557.51</c:v>
                </c:pt>
                <c:pt idx="232954">
                  <c:v>4606.8999999999996</c:v>
                </c:pt>
                <c:pt idx="232955">
                  <c:v>6045.81</c:v>
                </c:pt>
                <c:pt idx="232956">
                  <c:v>4646.88</c:v>
                </c:pt>
                <c:pt idx="232957">
                  <c:v>4055.81</c:v>
                </c:pt>
                <c:pt idx="232958">
                  <c:v>4351.01</c:v>
                </c:pt>
                <c:pt idx="232959">
                  <c:v>4793.75</c:v>
                </c:pt>
                <c:pt idx="232960">
                  <c:v>4456.07</c:v>
                </c:pt>
                <c:pt idx="232961">
                  <c:v>5940.57</c:v>
                </c:pt>
                <c:pt idx="232962">
                  <c:v>2373.44</c:v>
                </c:pt>
                <c:pt idx="232963">
                  <c:v>5266.62</c:v>
                </c:pt>
                <c:pt idx="232964">
                  <c:v>4561.72</c:v>
                </c:pt>
                <c:pt idx="232965">
                  <c:v>3746.25</c:v>
                </c:pt>
                <c:pt idx="232966">
                  <c:v>4304.13</c:v>
                </c:pt>
                <c:pt idx="232967">
                  <c:v>6249.78</c:v>
                </c:pt>
                <c:pt idx="232968">
                  <c:v>2984.66</c:v>
                </c:pt>
                <c:pt idx="232969">
                  <c:v>4251.99</c:v>
                </c:pt>
                <c:pt idx="232970">
                  <c:v>5078.1000000000004</c:v>
                </c:pt>
                <c:pt idx="232971">
                  <c:v>6065.35</c:v>
                </c:pt>
                <c:pt idx="232972">
                  <c:v>3339.72</c:v>
                </c:pt>
                <c:pt idx="232973">
                  <c:v>5555.05</c:v>
                </c:pt>
                <c:pt idx="232974">
                  <c:v>8453.84</c:v>
                </c:pt>
                <c:pt idx="232975">
                  <c:v>4872</c:v>
                </c:pt>
                <c:pt idx="232976">
                  <c:v>5683.91</c:v>
                </c:pt>
                <c:pt idx="232977">
                  <c:v>5849.55</c:v>
                </c:pt>
                <c:pt idx="232978">
                  <c:v>6277.06</c:v>
                </c:pt>
                <c:pt idx="232979">
                  <c:v>5737.92</c:v>
                </c:pt>
                <c:pt idx="232980">
                  <c:v>5738.25</c:v>
                </c:pt>
                <c:pt idx="232981">
                  <c:v>5637.75</c:v>
                </c:pt>
                <c:pt idx="232982">
                  <c:v>3897.91</c:v>
                </c:pt>
                <c:pt idx="232983">
                  <c:v>4096.55</c:v>
                </c:pt>
                <c:pt idx="232984">
                  <c:v>2727.32</c:v>
                </c:pt>
                <c:pt idx="232985">
                  <c:v>4825.7700000000004</c:v>
                </c:pt>
                <c:pt idx="232986">
                  <c:v>4867.6000000000004</c:v>
                </c:pt>
                <c:pt idx="232987">
                  <c:v>6198.66</c:v>
                </c:pt>
                <c:pt idx="232988">
                  <c:v>5636.72</c:v>
                </c:pt>
                <c:pt idx="232989">
                  <c:v>5911.66</c:v>
                </c:pt>
                <c:pt idx="232990">
                  <c:v>6916.68</c:v>
                </c:pt>
                <c:pt idx="232991">
                  <c:v>6187.81</c:v>
                </c:pt>
                <c:pt idx="232992">
                  <c:v>4844.21</c:v>
                </c:pt>
                <c:pt idx="232993">
                  <c:v>5189.57</c:v>
                </c:pt>
                <c:pt idx="232994">
                  <c:v>4956.43</c:v>
                </c:pt>
                <c:pt idx="232995">
                  <c:v>5419.22</c:v>
                </c:pt>
                <c:pt idx="232996">
                  <c:v>6184.11</c:v>
                </c:pt>
                <c:pt idx="232997">
                  <c:v>4751.21</c:v>
                </c:pt>
                <c:pt idx="232998">
                  <c:v>5616.12</c:v>
                </c:pt>
                <c:pt idx="232999">
                  <c:v>6218.29</c:v>
                </c:pt>
                <c:pt idx="233000">
                  <c:v>5353.57</c:v>
                </c:pt>
                <c:pt idx="233001">
                  <c:v>4116.26</c:v>
                </c:pt>
                <c:pt idx="233002">
                  <c:v>3956.87</c:v>
                </c:pt>
                <c:pt idx="233003">
                  <c:v>5496.81</c:v>
                </c:pt>
                <c:pt idx="233004">
                  <c:v>3522.52</c:v>
                </c:pt>
                <c:pt idx="233005">
                  <c:v>3730.22</c:v>
                </c:pt>
                <c:pt idx="233006">
                  <c:v>5425.4</c:v>
                </c:pt>
                <c:pt idx="233007">
                  <c:v>6993.78</c:v>
                </c:pt>
                <c:pt idx="233008">
                  <c:v>4766.46</c:v>
                </c:pt>
                <c:pt idx="233009">
                  <c:v>5845.38</c:v>
                </c:pt>
                <c:pt idx="233010">
                  <c:v>4373.8900000000003</c:v>
                </c:pt>
                <c:pt idx="233011">
                  <c:v>3629.55</c:v>
                </c:pt>
                <c:pt idx="233012">
                  <c:v>6379.14</c:v>
                </c:pt>
                <c:pt idx="233013">
                  <c:v>3727.02</c:v>
                </c:pt>
                <c:pt idx="233014">
                  <c:v>2568.2199999999998</c:v>
                </c:pt>
                <c:pt idx="233015">
                  <c:v>5738.18</c:v>
                </c:pt>
                <c:pt idx="233016">
                  <c:v>4615.32</c:v>
                </c:pt>
                <c:pt idx="233017">
                  <c:v>3970.92</c:v>
                </c:pt>
                <c:pt idx="233018">
                  <c:v>4731.3900000000003</c:v>
                </c:pt>
                <c:pt idx="233019">
                  <c:v>6609.11</c:v>
                </c:pt>
                <c:pt idx="233020">
                  <c:v>5352.39</c:v>
                </c:pt>
                <c:pt idx="233021">
                  <c:v>4351.87</c:v>
                </c:pt>
                <c:pt idx="233022">
                  <c:v>6285.07</c:v>
                </c:pt>
                <c:pt idx="233023">
                  <c:v>4439.8900000000003</c:v>
                </c:pt>
                <c:pt idx="233024">
                  <c:v>4620.4799999999996</c:v>
                </c:pt>
                <c:pt idx="233025">
                  <c:v>5980</c:v>
                </c:pt>
                <c:pt idx="233026">
                  <c:v>4692.97</c:v>
                </c:pt>
                <c:pt idx="233027">
                  <c:v>6227.36</c:v>
                </c:pt>
                <c:pt idx="233028">
                  <c:v>2670.8</c:v>
                </c:pt>
                <c:pt idx="233029">
                  <c:v>4206.53</c:v>
                </c:pt>
                <c:pt idx="233030">
                  <c:v>4924.59</c:v>
                </c:pt>
                <c:pt idx="233031">
                  <c:v>6698.8</c:v>
                </c:pt>
                <c:pt idx="233032">
                  <c:v>5608.95</c:v>
                </c:pt>
                <c:pt idx="233033">
                  <c:v>5777.28</c:v>
                </c:pt>
                <c:pt idx="233034">
                  <c:v>5199.68</c:v>
                </c:pt>
                <c:pt idx="233035">
                  <c:v>6538.32</c:v>
                </c:pt>
                <c:pt idx="233036">
                  <c:v>5857.03</c:v>
                </c:pt>
                <c:pt idx="233037">
                  <c:v>6435.48</c:v>
                </c:pt>
                <c:pt idx="233038">
                  <c:v>6332.7</c:v>
                </c:pt>
                <c:pt idx="233039">
                  <c:v>3743.34</c:v>
                </c:pt>
                <c:pt idx="233040">
                  <c:v>4934.66</c:v>
                </c:pt>
                <c:pt idx="233041">
                  <c:v>3913.19</c:v>
                </c:pt>
                <c:pt idx="233042">
                  <c:v>6193.76</c:v>
                </c:pt>
                <c:pt idx="233043">
                  <c:v>4569.32</c:v>
                </c:pt>
                <c:pt idx="233044">
                  <c:v>5792.97</c:v>
                </c:pt>
                <c:pt idx="233045">
                  <c:v>5418.77</c:v>
                </c:pt>
                <c:pt idx="233046">
                  <c:v>2526.39</c:v>
                </c:pt>
                <c:pt idx="233047">
                  <c:v>4149.9399999999996</c:v>
                </c:pt>
                <c:pt idx="233048">
                  <c:v>5446.8</c:v>
                </c:pt>
                <c:pt idx="233049">
                  <c:v>5404.9</c:v>
                </c:pt>
                <c:pt idx="233050">
                  <c:v>3498.35</c:v>
                </c:pt>
                <c:pt idx="233051">
                  <c:v>5148.6899999999996</c:v>
                </c:pt>
                <c:pt idx="233052">
                  <c:v>4713.57</c:v>
                </c:pt>
                <c:pt idx="233053">
                  <c:v>5448.7</c:v>
                </c:pt>
                <c:pt idx="233054">
                  <c:v>4796.7299999999996</c:v>
                </c:pt>
                <c:pt idx="233055">
                  <c:v>3621.72</c:v>
                </c:pt>
                <c:pt idx="233056">
                  <c:v>3803.99</c:v>
                </c:pt>
                <c:pt idx="233057">
                  <c:v>5208.75</c:v>
                </c:pt>
                <c:pt idx="233058">
                  <c:v>3242.69</c:v>
                </c:pt>
                <c:pt idx="233059">
                  <c:v>4583.3900000000003</c:v>
                </c:pt>
                <c:pt idx="233060">
                  <c:v>3441.31</c:v>
                </c:pt>
                <c:pt idx="233061">
                  <c:v>5424.93</c:v>
                </c:pt>
                <c:pt idx="233062">
                  <c:v>4844.99</c:v>
                </c:pt>
                <c:pt idx="233063">
                  <c:v>2030</c:v>
                </c:pt>
                <c:pt idx="233064">
                  <c:v>1535</c:v>
                </c:pt>
                <c:pt idx="233065">
                  <c:v>1570</c:v>
                </c:pt>
                <c:pt idx="233066">
                  <c:v>1350</c:v>
                </c:pt>
                <c:pt idx="233067">
                  <c:v>2700</c:v>
                </c:pt>
                <c:pt idx="233068">
                  <c:v>1760</c:v>
                </c:pt>
                <c:pt idx="233069">
                  <c:v>2320</c:v>
                </c:pt>
                <c:pt idx="233070">
                  <c:v>1620</c:v>
                </c:pt>
                <c:pt idx="233071">
                  <c:v>1895</c:v>
                </c:pt>
                <c:pt idx="233072">
                  <c:v>1585</c:v>
                </c:pt>
                <c:pt idx="233073">
                  <c:v>1845</c:v>
                </c:pt>
                <c:pt idx="233074">
                  <c:v>795</c:v>
                </c:pt>
                <c:pt idx="233075">
                  <c:v>1570</c:v>
                </c:pt>
                <c:pt idx="233076">
                  <c:v>1225</c:v>
                </c:pt>
                <c:pt idx="233077">
                  <c:v>1970</c:v>
                </c:pt>
                <c:pt idx="233078">
                  <c:v>1200</c:v>
                </c:pt>
                <c:pt idx="233079">
                  <c:v>1385</c:v>
                </c:pt>
                <c:pt idx="233080">
                  <c:v>1360</c:v>
                </c:pt>
                <c:pt idx="233081">
                  <c:v>1650</c:v>
                </c:pt>
                <c:pt idx="233082">
                  <c:v>1460</c:v>
                </c:pt>
                <c:pt idx="233083">
                  <c:v>1155</c:v>
                </c:pt>
                <c:pt idx="233084">
                  <c:v>1600</c:v>
                </c:pt>
                <c:pt idx="233085">
                  <c:v>1740</c:v>
                </c:pt>
                <c:pt idx="233086">
                  <c:v>1050</c:v>
                </c:pt>
                <c:pt idx="233087">
                  <c:v>1595</c:v>
                </c:pt>
                <c:pt idx="233088">
                  <c:v>1488</c:v>
                </c:pt>
                <c:pt idx="233089">
                  <c:v>1481.5</c:v>
                </c:pt>
                <c:pt idx="233090">
                  <c:v>1976.5</c:v>
                </c:pt>
                <c:pt idx="233091">
                  <c:v>1935</c:v>
                </c:pt>
                <c:pt idx="233092">
                  <c:v>2091.5</c:v>
                </c:pt>
                <c:pt idx="233093">
                  <c:v>1383</c:v>
                </c:pt>
                <c:pt idx="233094">
                  <c:v>1311.5</c:v>
                </c:pt>
                <c:pt idx="233095">
                  <c:v>525</c:v>
                </c:pt>
                <c:pt idx="233096">
                  <c:v>2235</c:v>
                </c:pt>
                <c:pt idx="233097">
                  <c:v>1500</c:v>
                </c:pt>
                <c:pt idx="233098">
                  <c:v>1551.5</c:v>
                </c:pt>
                <c:pt idx="233099">
                  <c:v>1516.5</c:v>
                </c:pt>
                <c:pt idx="233100">
                  <c:v>1048</c:v>
                </c:pt>
                <c:pt idx="233101">
                  <c:v>1760</c:v>
                </c:pt>
                <c:pt idx="233102">
                  <c:v>1165</c:v>
                </c:pt>
                <c:pt idx="233103">
                  <c:v>980</c:v>
                </c:pt>
                <c:pt idx="233104">
                  <c:v>1575</c:v>
                </c:pt>
                <c:pt idx="233105">
                  <c:v>995</c:v>
                </c:pt>
                <c:pt idx="233106">
                  <c:v>1170</c:v>
                </c:pt>
                <c:pt idx="233107">
                  <c:v>1293</c:v>
                </c:pt>
                <c:pt idx="233108">
                  <c:v>1035</c:v>
                </c:pt>
                <c:pt idx="233109">
                  <c:v>970</c:v>
                </c:pt>
                <c:pt idx="233110">
                  <c:v>1600</c:v>
                </c:pt>
                <c:pt idx="233111">
                  <c:v>925</c:v>
                </c:pt>
                <c:pt idx="233112">
                  <c:v>1116.5</c:v>
                </c:pt>
                <c:pt idx="233113">
                  <c:v>1361.5</c:v>
                </c:pt>
                <c:pt idx="233114">
                  <c:v>1645</c:v>
                </c:pt>
                <c:pt idx="233115">
                  <c:v>653</c:v>
                </c:pt>
                <c:pt idx="233116">
                  <c:v>1580</c:v>
                </c:pt>
                <c:pt idx="233117">
                  <c:v>2020</c:v>
                </c:pt>
                <c:pt idx="233118">
                  <c:v>920</c:v>
                </c:pt>
                <c:pt idx="233119">
                  <c:v>1071.5</c:v>
                </c:pt>
                <c:pt idx="233120">
                  <c:v>1216.5</c:v>
                </c:pt>
                <c:pt idx="233121">
                  <c:v>1510</c:v>
                </c:pt>
                <c:pt idx="233122">
                  <c:v>1371</c:v>
                </c:pt>
                <c:pt idx="233123">
                  <c:v>1655</c:v>
                </c:pt>
                <c:pt idx="233124">
                  <c:v>1175</c:v>
                </c:pt>
                <c:pt idx="233125">
                  <c:v>1525</c:v>
                </c:pt>
                <c:pt idx="233126">
                  <c:v>870</c:v>
                </c:pt>
                <c:pt idx="233127">
                  <c:v>745</c:v>
                </c:pt>
                <c:pt idx="233128">
                  <c:v>1210</c:v>
                </c:pt>
                <c:pt idx="233129">
                  <c:v>1145</c:v>
                </c:pt>
                <c:pt idx="233130">
                  <c:v>976.5</c:v>
                </c:pt>
                <c:pt idx="233131">
                  <c:v>965</c:v>
                </c:pt>
                <c:pt idx="233132">
                  <c:v>1130</c:v>
                </c:pt>
                <c:pt idx="233133">
                  <c:v>1095</c:v>
                </c:pt>
                <c:pt idx="233134">
                  <c:v>1470</c:v>
                </c:pt>
                <c:pt idx="233135">
                  <c:v>995</c:v>
                </c:pt>
                <c:pt idx="233136">
                  <c:v>930</c:v>
                </c:pt>
                <c:pt idx="233137">
                  <c:v>1130</c:v>
                </c:pt>
                <c:pt idx="233138">
                  <c:v>1351.5</c:v>
                </c:pt>
                <c:pt idx="233139">
                  <c:v>1455</c:v>
                </c:pt>
                <c:pt idx="233140">
                  <c:v>846.5</c:v>
                </c:pt>
                <c:pt idx="233141">
                  <c:v>1415</c:v>
                </c:pt>
                <c:pt idx="233142">
                  <c:v>1410</c:v>
                </c:pt>
                <c:pt idx="233143">
                  <c:v>1840</c:v>
                </c:pt>
                <c:pt idx="233144">
                  <c:v>1855</c:v>
                </c:pt>
                <c:pt idx="233145">
                  <c:v>771.5</c:v>
                </c:pt>
                <c:pt idx="233146">
                  <c:v>1296.5</c:v>
                </c:pt>
                <c:pt idx="233147">
                  <c:v>1026.5</c:v>
                </c:pt>
                <c:pt idx="233148">
                  <c:v>625</c:v>
                </c:pt>
                <c:pt idx="233149">
                  <c:v>1200</c:v>
                </c:pt>
                <c:pt idx="233150">
                  <c:v>1793</c:v>
                </c:pt>
                <c:pt idx="233151">
                  <c:v>870</c:v>
                </c:pt>
                <c:pt idx="233152">
                  <c:v>1041.5</c:v>
                </c:pt>
                <c:pt idx="233153">
                  <c:v>1130</c:v>
                </c:pt>
                <c:pt idx="233154">
                  <c:v>1325</c:v>
                </c:pt>
                <c:pt idx="233155">
                  <c:v>888</c:v>
                </c:pt>
                <c:pt idx="233156">
                  <c:v>1005</c:v>
                </c:pt>
                <c:pt idx="233157">
                  <c:v>435</c:v>
                </c:pt>
                <c:pt idx="233158">
                  <c:v>1510</c:v>
                </c:pt>
                <c:pt idx="233159">
                  <c:v>1155</c:v>
                </c:pt>
                <c:pt idx="233160">
                  <c:v>1588</c:v>
                </c:pt>
                <c:pt idx="233161">
                  <c:v>755</c:v>
                </c:pt>
                <c:pt idx="233162">
                  <c:v>1215</c:v>
                </c:pt>
                <c:pt idx="233163">
                  <c:v>1290</c:v>
                </c:pt>
                <c:pt idx="233164">
                  <c:v>980</c:v>
                </c:pt>
                <c:pt idx="233165">
                  <c:v>1233</c:v>
                </c:pt>
                <c:pt idx="233166">
                  <c:v>1400</c:v>
                </c:pt>
                <c:pt idx="233167">
                  <c:v>1466.5</c:v>
                </c:pt>
                <c:pt idx="233168">
                  <c:v>1190</c:v>
                </c:pt>
                <c:pt idx="233169">
                  <c:v>580</c:v>
                </c:pt>
                <c:pt idx="233170">
                  <c:v>1770</c:v>
                </c:pt>
                <c:pt idx="233171">
                  <c:v>415</c:v>
                </c:pt>
                <c:pt idx="233172">
                  <c:v>765</c:v>
                </c:pt>
                <c:pt idx="233173">
                  <c:v>915</c:v>
                </c:pt>
                <c:pt idx="233174">
                  <c:v>1750</c:v>
                </c:pt>
                <c:pt idx="233175">
                  <c:v>1335</c:v>
                </c:pt>
                <c:pt idx="233176">
                  <c:v>1345</c:v>
                </c:pt>
                <c:pt idx="233177">
                  <c:v>940</c:v>
                </c:pt>
                <c:pt idx="233178">
                  <c:v>1460</c:v>
                </c:pt>
                <c:pt idx="233179">
                  <c:v>830</c:v>
                </c:pt>
                <c:pt idx="233180">
                  <c:v>1666.5</c:v>
                </c:pt>
                <c:pt idx="233181">
                  <c:v>1351</c:v>
                </c:pt>
                <c:pt idx="233182">
                  <c:v>1660</c:v>
                </c:pt>
                <c:pt idx="233183">
                  <c:v>1170</c:v>
                </c:pt>
                <c:pt idx="233184">
                  <c:v>1110</c:v>
                </c:pt>
                <c:pt idx="233185">
                  <c:v>1180</c:v>
                </c:pt>
                <c:pt idx="233186">
                  <c:v>1175</c:v>
                </c:pt>
                <c:pt idx="233187">
                  <c:v>1240</c:v>
                </c:pt>
                <c:pt idx="233188">
                  <c:v>1295</c:v>
                </c:pt>
                <c:pt idx="233189">
                  <c:v>-5</c:v>
                </c:pt>
                <c:pt idx="233190">
                  <c:v>1205</c:v>
                </c:pt>
                <c:pt idx="233191">
                  <c:v>1090</c:v>
                </c:pt>
                <c:pt idx="233192">
                  <c:v>1229.5</c:v>
                </c:pt>
                <c:pt idx="233193">
                  <c:v>925</c:v>
                </c:pt>
                <c:pt idx="233194">
                  <c:v>1040</c:v>
                </c:pt>
                <c:pt idx="233195">
                  <c:v>895</c:v>
                </c:pt>
                <c:pt idx="233196">
                  <c:v>1160</c:v>
                </c:pt>
                <c:pt idx="233197">
                  <c:v>765</c:v>
                </c:pt>
                <c:pt idx="233198">
                  <c:v>850</c:v>
                </c:pt>
                <c:pt idx="233199">
                  <c:v>1141.5</c:v>
                </c:pt>
                <c:pt idx="233200">
                  <c:v>1086.5</c:v>
                </c:pt>
                <c:pt idx="233201">
                  <c:v>1035</c:v>
                </c:pt>
                <c:pt idx="233202">
                  <c:v>1005</c:v>
                </c:pt>
                <c:pt idx="233203">
                  <c:v>1196.5</c:v>
                </c:pt>
                <c:pt idx="233204">
                  <c:v>1151</c:v>
                </c:pt>
                <c:pt idx="233205">
                  <c:v>595</c:v>
                </c:pt>
                <c:pt idx="233206">
                  <c:v>4.3600000000000003</c:v>
                </c:pt>
                <c:pt idx="233207">
                  <c:v>74.239999999999995</c:v>
                </c:pt>
                <c:pt idx="233208">
                  <c:v>10</c:v>
                </c:pt>
                <c:pt idx="233209">
                  <c:v>2.16</c:v>
                </c:pt>
                <c:pt idx="233210">
                  <c:v>6.72</c:v>
                </c:pt>
                <c:pt idx="233211">
                  <c:v>8.64</c:v>
                </c:pt>
                <c:pt idx="233212">
                  <c:v>7.47</c:v>
                </c:pt>
                <c:pt idx="233213">
                  <c:v>7.47</c:v>
                </c:pt>
                <c:pt idx="233214">
                  <c:v>14.94</c:v>
                </c:pt>
                <c:pt idx="233215">
                  <c:v>12.03</c:v>
                </c:pt>
                <c:pt idx="233216">
                  <c:v>5.16</c:v>
                </c:pt>
                <c:pt idx="233217">
                  <c:v>10.32</c:v>
                </c:pt>
                <c:pt idx="233218">
                  <c:v>3.76</c:v>
                </c:pt>
                <c:pt idx="233219">
                  <c:v>4.5</c:v>
                </c:pt>
                <c:pt idx="233220">
                  <c:v>1.5</c:v>
                </c:pt>
                <c:pt idx="233221">
                  <c:v>1.5</c:v>
                </c:pt>
                <c:pt idx="233222">
                  <c:v>1.5</c:v>
                </c:pt>
                <c:pt idx="233223">
                  <c:v>1.5</c:v>
                </c:pt>
                <c:pt idx="233224">
                  <c:v>3</c:v>
                </c:pt>
                <c:pt idx="233225">
                  <c:v>1.5</c:v>
                </c:pt>
                <c:pt idx="233226">
                  <c:v>1.5</c:v>
                </c:pt>
                <c:pt idx="233227">
                  <c:v>2220.56</c:v>
                </c:pt>
                <c:pt idx="233228">
                  <c:v>2005.7</c:v>
                </c:pt>
                <c:pt idx="233229">
                  <c:v>2120.42</c:v>
                </c:pt>
                <c:pt idx="233230">
                  <c:v>1576.86</c:v>
                </c:pt>
                <c:pt idx="233231">
                  <c:v>1923.06</c:v>
                </c:pt>
                <c:pt idx="233232">
                  <c:v>2686.22</c:v>
                </c:pt>
                <c:pt idx="233233">
                  <c:v>1998.05</c:v>
                </c:pt>
                <c:pt idx="233234">
                  <c:v>2017.88</c:v>
                </c:pt>
                <c:pt idx="233235">
                  <c:v>2825.94</c:v>
                </c:pt>
                <c:pt idx="233236">
                  <c:v>1585.17</c:v>
                </c:pt>
                <c:pt idx="233237">
                  <c:v>1986.68</c:v>
                </c:pt>
                <c:pt idx="233238">
                  <c:v>1742.65</c:v>
                </c:pt>
                <c:pt idx="233239">
                  <c:v>1508.01</c:v>
                </c:pt>
                <c:pt idx="233240">
                  <c:v>1515.28</c:v>
                </c:pt>
                <c:pt idx="233241">
                  <c:v>2290.5300000000002</c:v>
                </c:pt>
                <c:pt idx="233242">
                  <c:v>1750.76</c:v>
                </c:pt>
                <c:pt idx="233243">
                  <c:v>1495.02</c:v>
                </c:pt>
                <c:pt idx="233244">
                  <c:v>1426.93</c:v>
                </c:pt>
                <c:pt idx="233245">
                  <c:v>1420.03</c:v>
                </c:pt>
                <c:pt idx="233246">
                  <c:v>1543.76</c:v>
                </c:pt>
                <c:pt idx="233247">
                  <c:v>1251.6199999999999</c:v>
                </c:pt>
                <c:pt idx="233248">
                  <c:v>1418.75</c:v>
                </c:pt>
                <c:pt idx="233249">
                  <c:v>1491.29</c:v>
                </c:pt>
                <c:pt idx="233250">
                  <c:v>1603.14</c:v>
                </c:pt>
                <c:pt idx="233251">
                  <c:v>1738.33</c:v>
                </c:pt>
                <c:pt idx="233252">
                  <c:v>994.2</c:v>
                </c:pt>
                <c:pt idx="233253">
                  <c:v>1250.1099999999999</c:v>
                </c:pt>
                <c:pt idx="233254">
                  <c:v>1799.63</c:v>
                </c:pt>
                <c:pt idx="233255">
                  <c:v>1435.58</c:v>
                </c:pt>
                <c:pt idx="233256">
                  <c:v>1645.8</c:v>
                </c:pt>
                <c:pt idx="233257">
                  <c:v>1010.46</c:v>
                </c:pt>
                <c:pt idx="233258">
                  <c:v>1864.05</c:v>
                </c:pt>
                <c:pt idx="233259">
                  <c:v>1868.72</c:v>
                </c:pt>
                <c:pt idx="233260">
                  <c:v>1786.27</c:v>
                </c:pt>
                <c:pt idx="233261">
                  <c:v>1520.92</c:v>
                </c:pt>
                <c:pt idx="233262">
                  <c:v>2530.92</c:v>
                </c:pt>
                <c:pt idx="233263">
                  <c:v>2325.31</c:v>
                </c:pt>
                <c:pt idx="233264">
                  <c:v>2088.3200000000002</c:v>
                </c:pt>
                <c:pt idx="233265">
                  <c:v>1878.28</c:v>
                </c:pt>
                <c:pt idx="233266">
                  <c:v>1315.42</c:v>
                </c:pt>
                <c:pt idx="233267">
                  <c:v>1315.85</c:v>
                </c:pt>
                <c:pt idx="233268">
                  <c:v>1876.75</c:v>
                </c:pt>
                <c:pt idx="233269">
                  <c:v>2672.09</c:v>
                </c:pt>
                <c:pt idx="233270">
                  <c:v>1506.2</c:v>
                </c:pt>
                <c:pt idx="233271">
                  <c:v>1751.75</c:v>
                </c:pt>
                <c:pt idx="233272">
                  <c:v>1774.14</c:v>
                </c:pt>
                <c:pt idx="233273">
                  <c:v>1837.65</c:v>
                </c:pt>
                <c:pt idx="233274">
                  <c:v>864.6</c:v>
                </c:pt>
                <c:pt idx="233275">
                  <c:v>1004.06</c:v>
                </c:pt>
                <c:pt idx="233276">
                  <c:v>1218.6500000000001</c:v>
                </c:pt>
                <c:pt idx="233277">
                  <c:v>1074</c:v>
                </c:pt>
                <c:pt idx="233278">
                  <c:v>979.33</c:v>
                </c:pt>
                <c:pt idx="233279">
                  <c:v>844.2</c:v>
                </c:pt>
                <c:pt idx="233280">
                  <c:v>1412.86</c:v>
                </c:pt>
                <c:pt idx="233281">
                  <c:v>1518.88</c:v>
                </c:pt>
                <c:pt idx="233282">
                  <c:v>1659.7</c:v>
                </c:pt>
                <c:pt idx="233283">
                  <c:v>1187.8399999999999</c:v>
                </c:pt>
                <c:pt idx="233284">
                  <c:v>1362.61</c:v>
                </c:pt>
                <c:pt idx="233285">
                  <c:v>1265.25</c:v>
                </c:pt>
                <c:pt idx="233286">
                  <c:v>1133.9000000000001</c:v>
                </c:pt>
                <c:pt idx="233287">
                  <c:v>1497.73</c:v>
                </c:pt>
                <c:pt idx="233288">
                  <c:v>1823.02</c:v>
                </c:pt>
                <c:pt idx="233289">
                  <c:v>1751.09</c:v>
                </c:pt>
                <c:pt idx="233290">
                  <c:v>1654.01</c:v>
                </c:pt>
                <c:pt idx="233291">
                  <c:v>1391.57</c:v>
                </c:pt>
                <c:pt idx="233292">
                  <c:v>1642.55</c:v>
                </c:pt>
                <c:pt idx="233293">
                  <c:v>1678.86</c:v>
                </c:pt>
                <c:pt idx="233294">
                  <c:v>1385.64</c:v>
                </c:pt>
                <c:pt idx="233295">
                  <c:v>1473.25</c:v>
                </c:pt>
                <c:pt idx="233296">
                  <c:v>1529.07</c:v>
                </c:pt>
                <c:pt idx="233297">
                  <c:v>1233.1600000000001</c:v>
                </c:pt>
                <c:pt idx="233298">
                  <c:v>1249.79</c:v>
                </c:pt>
                <c:pt idx="233299">
                  <c:v>1582.11</c:v>
                </c:pt>
                <c:pt idx="233300">
                  <c:v>1278.6099999999999</c:v>
                </c:pt>
                <c:pt idx="233301">
                  <c:v>1232.3699999999999</c:v>
                </c:pt>
                <c:pt idx="233302">
                  <c:v>1039.4100000000001</c:v>
                </c:pt>
                <c:pt idx="233303">
                  <c:v>883.98</c:v>
                </c:pt>
                <c:pt idx="233304">
                  <c:v>1018.15</c:v>
                </c:pt>
                <c:pt idx="233305">
                  <c:v>1317.46</c:v>
                </c:pt>
                <c:pt idx="233306">
                  <c:v>1223.03</c:v>
                </c:pt>
                <c:pt idx="233307">
                  <c:v>1388.53</c:v>
                </c:pt>
                <c:pt idx="233308">
                  <c:v>1653.58</c:v>
                </c:pt>
                <c:pt idx="233309">
                  <c:v>1202.79</c:v>
                </c:pt>
                <c:pt idx="233310">
                  <c:v>1931.44</c:v>
                </c:pt>
                <c:pt idx="233311">
                  <c:v>1654.15</c:v>
                </c:pt>
                <c:pt idx="233312">
                  <c:v>1928.07</c:v>
                </c:pt>
                <c:pt idx="233313">
                  <c:v>1992.92</c:v>
                </c:pt>
                <c:pt idx="233314">
                  <c:v>2087.8000000000002</c:v>
                </c:pt>
                <c:pt idx="233315">
                  <c:v>1372.43</c:v>
                </c:pt>
                <c:pt idx="233316">
                  <c:v>1809.66</c:v>
                </c:pt>
                <c:pt idx="233317">
                  <c:v>2377.42</c:v>
                </c:pt>
                <c:pt idx="233318">
                  <c:v>1148.0899999999999</c:v>
                </c:pt>
                <c:pt idx="233319">
                  <c:v>1313.67</c:v>
                </c:pt>
                <c:pt idx="233320">
                  <c:v>1322.67</c:v>
                </c:pt>
                <c:pt idx="233321">
                  <c:v>3893.76</c:v>
                </c:pt>
                <c:pt idx="233322">
                  <c:v>1597.63</c:v>
                </c:pt>
                <c:pt idx="233323">
                  <c:v>1744.87</c:v>
                </c:pt>
                <c:pt idx="233324">
                  <c:v>1256.46</c:v>
                </c:pt>
                <c:pt idx="233325">
                  <c:v>2008.26</c:v>
                </c:pt>
                <c:pt idx="233326">
                  <c:v>907.18</c:v>
                </c:pt>
                <c:pt idx="233327">
                  <c:v>831.99</c:v>
                </c:pt>
                <c:pt idx="233328">
                  <c:v>770.55</c:v>
                </c:pt>
                <c:pt idx="233329">
                  <c:v>1133.5899999999999</c:v>
                </c:pt>
                <c:pt idx="233330">
                  <c:v>913.22</c:v>
                </c:pt>
                <c:pt idx="233331">
                  <c:v>760.12</c:v>
                </c:pt>
                <c:pt idx="233332">
                  <c:v>1201.05</c:v>
                </c:pt>
                <c:pt idx="233333">
                  <c:v>1508.94</c:v>
                </c:pt>
                <c:pt idx="233334">
                  <c:v>1501.29</c:v>
                </c:pt>
                <c:pt idx="233335">
                  <c:v>1290.42</c:v>
                </c:pt>
                <c:pt idx="233336">
                  <c:v>1289.29</c:v>
                </c:pt>
                <c:pt idx="233337">
                  <c:v>1698.98</c:v>
                </c:pt>
                <c:pt idx="233338">
                  <c:v>1040.8900000000001</c:v>
                </c:pt>
                <c:pt idx="233339">
                  <c:v>1083.6300000000001</c:v>
                </c:pt>
                <c:pt idx="233340">
                  <c:v>1344.84</c:v>
                </c:pt>
                <c:pt idx="233341">
                  <c:v>820.7</c:v>
                </c:pt>
                <c:pt idx="233342">
                  <c:v>1250.96</c:v>
                </c:pt>
                <c:pt idx="233343">
                  <c:v>1198.68</c:v>
                </c:pt>
                <c:pt idx="233344">
                  <c:v>1223.3599999999999</c:v>
                </c:pt>
                <c:pt idx="233345">
                  <c:v>1697.03</c:v>
                </c:pt>
                <c:pt idx="233346">
                  <c:v>1875.77</c:v>
                </c:pt>
                <c:pt idx="233347">
                  <c:v>1562.74</c:v>
                </c:pt>
                <c:pt idx="233348">
                  <c:v>1385.5</c:v>
                </c:pt>
                <c:pt idx="233349">
                  <c:v>1594.79</c:v>
                </c:pt>
                <c:pt idx="233350">
                  <c:v>1600.98</c:v>
                </c:pt>
                <c:pt idx="233351">
                  <c:v>1523.35</c:v>
                </c:pt>
                <c:pt idx="233352">
                  <c:v>1603.02</c:v>
                </c:pt>
                <c:pt idx="233353">
                  <c:v>1424.56</c:v>
                </c:pt>
                <c:pt idx="233354">
                  <c:v>1381.46</c:v>
                </c:pt>
                <c:pt idx="233355">
                  <c:v>1272.23</c:v>
                </c:pt>
                <c:pt idx="233356">
                  <c:v>1083.81</c:v>
                </c:pt>
                <c:pt idx="233357">
                  <c:v>1190.05</c:v>
                </c:pt>
                <c:pt idx="233358">
                  <c:v>833.03</c:v>
                </c:pt>
                <c:pt idx="233359">
                  <c:v>1238.29</c:v>
                </c:pt>
                <c:pt idx="233360">
                  <c:v>946.51</c:v>
                </c:pt>
                <c:pt idx="233361">
                  <c:v>868.27</c:v>
                </c:pt>
                <c:pt idx="233362">
                  <c:v>1027.28</c:v>
                </c:pt>
                <c:pt idx="233363">
                  <c:v>1171.07</c:v>
                </c:pt>
                <c:pt idx="233364">
                  <c:v>1049.6300000000001</c:v>
                </c:pt>
                <c:pt idx="233365">
                  <c:v>1270.44</c:v>
                </c:pt>
                <c:pt idx="233366">
                  <c:v>1042.94</c:v>
                </c:pt>
                <c:pt idx="233367">
                  <c:v>1577.16</c:v>
                </c:pt>
                <c:pt idx="233368">
                  <c:v>1127.58</c:v>
                </c:pt>
                <c:pt idx="233369">
                  <c:v>1374.53</c:v>
                </c:pt>
                <c:pt idx="233370">
                  <c:v>289</c:v>
                </c:pt>
                <c:pt idx="233371">
                  <c:v>288</c:v>
                </c:pt>
                <c:pt idx="233372">
                  <c:v>507</c:v>
                </c:pt>
                <c:pt idx="233373">
                  <c:v>30</c:v>
                </c:pt>
                <c:pt idx="233374">
                  <c:v>118</c:v>
                </c:pt>
                <c:pt idx="233375">
                  <c:v>87</c:v>
                </c:pt>
                <c:pt idx="233376">
                  <c:v>138</c:v>
                </c:pt>
                <c:pt idx="233377">
                  <c:v>78</c:v>
                </c:pt>
                <c:pt idx="233378">
                  <c:v>138</c:v>
                </c:pt>
                <c:pt idx="233379">
                  <c:v>221</c:v>
                </c:pt>
                <c:pt idx="233380">
                  <c:v>70</c:v>
                </c:pt>
                <c:pt idx="233381">
                  <c:v>275</c:v>
                </c:pt>
                <c:pt idx="233382">
                  <c:v>233</c:v>
                </c:pt>
                <c:pt idx="233383">
                  <c:v>245</c:v>
                </c:pt>
                <c:pt idx="233384">
                  <c:v>178</c:v>
                </c:pt>
                <c:pt idx="233385">
                  <c:v>175</c:v>
                </c:pt>
                <c:pt idx="233386">
                  <c:v>152</c:v>
                </c:pt>
                <c:pt idx="233387">
                  <c:v>63.47</c:v>
                </c:pt>
                <c:pt idx="233388">
                  <c:v>98</c:v>
                </c:pt>
                <c:pt idx="233389">
                  <c:v>137</c:v>
                </c:pt>
                <c:pt idx="233390">
                  <c:v>144</c:v>
                </c:pt>
                <c:pt idx="233391">
                  <c:v>159</c:v>
                </c:pt>
                <c:pt idx="233392">
                  <c:v>333</c:v>
                </c:pt>
                <c:pt idx="233393">
                  <c:v>228</c:v>
                </c:pt>
                <c:pt idx="233394">
                  <c:v>170</c:v>
                </c:pt>
                <c:pt idx="233395">
                  <c:v>235</c:v>
                </c:pt>
                <c:pt idx="233396">
                  <c:v>198</c:v>
                </c:pt>
                <c:pt idx="233397">
                  <c:v>100</c:v>
                </c:pt>
                <c:pt idx="233398">
                  <c:v>236</c:v>
                </c:pt>
                <c:pt idx="233399">
                  <c:v>55</c:v>
                </c:pt>
                <c:pt idx="233400">
                  <c:v>60</c:v>
                </c:pt>
                <c:pt idx="233401">
                  <c:v>135</c:v>
                </c:pt>
                <c:pt idx="233402">
                  <c:v>47</c:v>
                </c:pt>
                <c:pt idx="233403">
                  <c:v>137</c:v>
                </c:pt>
                <c:pt idx="233404">
                  <c:v>55</c:v>
                </c:pt>
                <c:pt idx="233405">
                  <c:v>262</c:v>
                </c:pt>
                <c:pt idx="233406">
                  <c:v>100</c:v>
                </c:pt>
                <c:pt idx="233407">
                  <c:v>24.92</c:v>
                </c:pt>
                <c:pt idx="233408">
                  <c:v>66.84</c:v>
                </c:pt>
                <c:pt idx="233409">
                  <c:v>23</c:v>
                </c:pt>
                <c:pt idx="233410">
                  <c:v>15</c:v>
                </c:pt>
                <c:pt idx="233411">
                  <c:v>56</c:v>
                </c:pt>
                <c:pt idx="233412">
                  <c:v>126.84</c:v>
                </c:pt>
                <c:pt idx="233413">
                  <c:v>72.92</c:v>
                </c:pt>
                <c:pt idx="233414">
                  <c:v>95.92</c:v>
                </c:pt>
                <c:pt idx="233415">
                  <c:v>82</c:v>
                </c:pt>
                <c:pt idx="233416">
                  <c:v>393</c:v>
                </c:pt>
                <c:pt idx="233417">
                  <c:v>35.92</c:v>
                </c:pt>
                <c:pt idx="233418">
                  <c:v>144</c:v>
                </c:pt>
                <c:pt idx="233419">
                  <c:v>5</c:v>
                </c:pt>
                <c:pt idx="233420">
                  <c:v>-13.2</c:v>
                </c:pt>
                <c:pt idx="233421">
                  <c:v>33.880000000000003</c:v>
                </c:pt>
                <c:pt idx="233422">
                  <c:v>158</c:v>
                </c:pt>
                <c:pt idx="233423">
                  <c:v>50</c:v>
                </c:pt>
                <c:pt idx="233424">
                  <c:v>169.92</c:v>
                </c:pt>
                <c:pt idx="233425">
                  <c:v>10</c:v>
                </c:pt>
                <c:pt idx="233426">
                  <c:v>24.88</c:v>
                </c:pt>
                <c:pt idx="233427">
                  <c:v>15</c:v>
                </c:pt>
                <c:pt idx="233428">
                  <c:v>216</c:v>
                </c:pt>
                <c:pt idx="233429">
                  <c:v>-65.08</c:v>
                </c:pt>
                <c:pt idx="233430">
                  <c:v>9.76</c:v>
                </c:pt>
                <c:pt idx="233431">
                  <c:v>90.92</c:v>
                </c:pt>
                <c:pt idx="233432">
                  <c:v>-10</c:v>
                </c:pt>
                <c:pt idx="233433">
                  <c:v>98.84</c:v>
                </c:pt>
                <c:pt idx="233434">
                  <c:v>45.92</c:v>
                </c:pt>
                <c:pt idx="233435">
                  <c:v>45.92</c:v>
                </c:pt>
                <c:pt idx="233436">
                  <c:v>48.92</c:v>
                </c:pt>
                <c:pt idx="233437">
                  <c:v>158.76</c:v>
                </c:pt>
                <c:pt idx="233438">
                  <c:v>38</c:v>
                </c:pt>
                <c:pt idx="233439">
                  <c:v>-14.12</c:v>
                </c:pt>
                <c:pt idx="233440">
                  <c:v>53.88</c:v>
                </c:pt>
                <c:pt idx="233441">
                  <c:v>77.760000000000005</c:v>
                </c:pt>
                <c:pt idx="233442">
                  <c:v>269.92</c:v>
                </c:pt>
                <c:pt idx="233443">
                  <c:v>-4</c:v>
                </c:pt>
                <c:pt idx="233444">
                  <c:v>123.64</c:v>
                </c:pt>
                <c:pt idx="233445">
                  <c:v>154.80000000000001</c:v>
                </c:pt>
                <c:pt idx="233446">
                  <c:v>138.84</c:v>
                </c:pt>
                <c:pt idx="233447">
                  <c:v>-59.12</c:v>
                </c:pt>
                <c:pt idx="233448">
                  <c:v>29.24</c:v>
                </c:pt>
                <c:pt idx="233449">
                  <c:v>89.74</c:v>
                </c:pt>
                <c:pt idx="233450">
                  <c:v>69.12</c:v>
                </c:pt>
                <c:pt idx="233451">
                  <c:v>49.14</c:v>
                </c:pt>
                <c:pt idx="233452">
                  <c:v>11.64</c:v>
                </c:pt>
                <c:pt idx="233453">
                  <c:v>10</c:v>
                </c:pt>
                <c:pt idx="233454">
                  <c:v>25.76</c:v>
                </c:pt>
                <c:pt idx="233455">
                  <c:v>24.76</c:v>
                </c:pt>
                <c:pt idx="233456">
                  <c:v>4.88</c:v>
                </c:pt>
                <c:pt idx="233457">
                  <c:v>103.72</c:v>
                </c:pt>
                <c:pt idx="233458">
                  <c:v>31.4</c:v>
                </c:pt>
                <c:pt idx="233459">
                  <c:v>15</c:v>
                </c:pt>
                <c:pt idx="233460">
                  <c:v>48.04</c:v>
                </c:pt>
                <c:pt idx="233461">
                  <c:v>18</c:v>
                </c:pt>
                <c:pt idx="233462">
                  <c:v>49.16</c:v>
                </c:pt>
                <c:pt idx="233463">
                  <c:v>44.76</c:v>
                </c:pt>
                <c:pt idx="233464">
                  <c:v>30.88</c:v>
                </c:pt>
                <c:pt idx="233465">
                  <c:v>90.64</c:v>
                </c:pt>
                <c:pt idx="233466">
                  <c:v>146.41999999999999</c:v>
                </c:pt>
                <c:pt idx="233467">
                  <c:v>30.88</c:v>
                </c:pt>
                <c:pt idx="233468">
                  <c:v>76.92</c:v>
                </c:pt>
                <c:pt idx="233469">
                  <c:v>51.32</c:v>
                </c:pt>
                <c:pt idx="233470">
                  <c:v>55.16</c:v>
                </c:pt>
                <c:pt idx="233471">
                  <c:v>34.92</c:v>
                </c:pt>
                <c:pt idx="233472">
                  <c:v>20.88</c:v>
                </c:pt>
                <c:pt idx="233473">
                  <c:v>102.76</c:v>
                </c:pt>
                <c:pt idx="233474">
                  <c:v>10</c:v>
                </c:pt>
                <c:pt idx="233475">
                  <c:v>4.88</c:v>
                </c:pt>
                <c:pt idx="233476">
                  <c:v>30.76</c:v>
                </c:pt>
                <c:pt idx="233477">
                  <c:v>15</c:v>
                </c:pt>
                <c:pt idx="233478">
                  <c:v>10</c:v>
                </c:pt>
                <c:pt idx="233479">
                  <c:v>4.88</c:v>
                </c:pt>
                <c:pt idx="233480">
                  <c:v>18</c:v>
                </c:pt>
                <c:pt idx="233481">
                  <c:v>73</c:v>
                </c:pt>
                <c:pt idx="233482">
                  <c:v>24.88</c:v>
                </c:pt>
                <c:pt idx="233483">
                  <c:v>48.68</c:v>
                </c:pt>
                <c:pt idx="233484">
                  <c:v>-28.92</c:v>
                </c:pt>
                <c:pt idx="233485">
                  <c:v>74.680000000000007</c:v>
                </c:pt>
                <c:pt idx="233486">
                  <c:v>77.56</c:v>
                </c:pt>
                <c:pt idx="233487">
                  <c:v>20</c:v>
                </c:pt>
                <c:pt idx="233488">
                  <c:v>25</c:v>
                </c:pt>
                <c:pt idx="233489">
                  <c:v>20</c:v>
                </c:pt>
                <c:pt idx="233490">
                  <c:v>68.92</c:v>
                </c:pt>
                <c:pt idx="233491">
                  <c:v>4.88</c:v>
                </c:pt>
                <c:pt idx="233492">
                  <c:v>15.88</c:v>
                </c:pt>
                <c:pt idx="233493">
                  <c:v>27.76</c:v>
                </c:pt>
                <c:pt idx="233494">
                  <c:v>45.92</c:v>
                </c:pt>
                <c:pt idx="233495">
                  <c:v>16.88</c:v>
                </c:pt>
                <c:pt idx="233496">
                  <c:v>34.799999999999997</c:v>
                </c:pt>
                <c:pt idx="233497">
                  <c:v>12.12</c:v>
                </c:pt>
                <c:pt idx="233498">
                  <c:v>0.76</c:v>
                </c:pt>
                <c:pt idx="233499">
                  <c:v>-20</c:v>
                </c:pt>
                <c:pt idx="233500">
                  <c:v>49.68</c:v>
                </c:pt>
                <c:pt idx="233501">
                  <c:v>5.88</c:v>
                </c:pt>
                <c:pt idx="233502">
                  <c:v>14.88</c:v>
                </c:pt>
                <c:pt idx="233503">
                  <c:v>5.88</c:v>
                </c:pt>
                <c:pt idx="233504">
                  <c:v>15.88</c:v>
                </c:pt>
                <c:pt idx="233505">
                  <c:v>12.88</c:v>
                </c:pt>
                <c:pt idx="233506">
                  <c:v>22071.599999999999</c:v>
                </c:pt>
                <c:pt idx="233507">
                  <c:v>27779.7</c:v>
                </c:pt>
                <c:pt idx="233508">
                  <c:v>33160.75</c:v>
                </c:pt>
                <c:pt idx="233509">
                  <c:v>21679.58</c:v>
                </c:pt>
                <c:pt idx="233510">
                  <c:v>24381.54</c:v>
                </c:pt>
                <c:pt idx="233511">
                  <c:v>22312.21</c:v>
                </c:pt>
                <c:pt idx="233512">
                  <c:v>22550.25</c:v>
                </c:pt>
                <c:pt idx="233513">
                  <c:v>17058.86</c:v>
                </c:pt>
                <c:pt idx="233514">
                  <c:v>24349.16</c:v>
                </c:pt>
                <c:pt idx="233515">
                  <c:v>18710.080000000002</c:v>
                </c:pt>
                <c:pt idx="233516">
                  <c:v>13974.19</c:v>
                </c:pt>
                <c:pt idx="233517">
                  <c:v>14201.98</c:v>
                </c:pt>
                <c:pt idx="233518">
                  <c:v>14320.03</c:v>
                </c:pt>
                <c:pt idx="233519">
                  <c:v>11024.72</c:v>
                </c:pt>
                <c:pt idx="233520">
                  <c:v>13574</c:v>
                </c:pt>
                <c:pt idx="233521">
                  <c:v>13866.12</c:v>
                </c:pt>
                <c:pt idx="233522">
                  <c:v>14378.21</c:v>
                </c:pt>
                <c:pt idx="233523">
                  <c:v>14106.87</c:v>
                </c:pt>
                <c:pt idx="233524">
                  <c:v>14151.79</c:v>
                </c:pt>
                <c:pt idx="233525">
                  <c:v>16803.77</c:v>
                </c:pt>
                <c:pt idx="233526">
                  <c:v>15892.7</c:v>
                </c:pt>
                <c:pt idx="233527">
                  <c:v>17282.87</c:v>
                </c:pt>
                <c:pt idx="233528">
                  <c:v>14506.05</c:v>
                </c:pt>
                <c:pt idx="233529">
                  <c:v>15389.21</c:v>
                </c:pt>
                <c:pt idx="233530">
                  <c:v>12581.34</c:v>
                </c:pt>
                <c:pt idx="233531">
                  <c:v>12814.75</c:v>
                </c:pt>
                <c:pt idx="233532">
                  <c:v>12545.54</c:v>
                </c:pt>
                <c:pt idx="233533">
                  <c:v>16943.89</c:v>
                </c:pt>
                <c:pt idx="233534">
                  <c:v>13037.82</c:v>
                </c:pt>
                <c:pt idx="233535">
                  <c:v>12577.37</c:v>
                </c:pt>
                <c:pt idx="233536">
                  <c:v>11950.36</c:v>
                </c:pt>
                <c:pt idx="233537">
                  <c:v>11026.91</c:v>
                </c:pt>
                <c:pt idx="233538">
                  <c:v>17692.54</c:v>
                </c:pt>
                <c:pt idx="233539">
                  <c:v>13504.45</c:v>
                </c:pt>
                <c:pt idx="233540">
                  <c:v>12940.29</c:v>
                </c:pt>
                <c:pt idx="233541">
                  <c:v>13480.27</c:v>
                </c:pt>
                <c:pt idx="233542">
                  <c:v>15234.08</c:v>
                </c:pt>
                <c:pt idx="233543">
                  <c:v>14396.17</c:v>
                </c:pt>
                <c:pt idx="233544">
                  <c:v>19712.57</c:v>
                </c:pt>
                <c:pt idx="233545">
                  <c:v>16933.43</c:v>
                </c:pt>
                <c:pt idx="233546">
                  <c:v>44947.47</c:v>
                </c:pt>
                <c:pt idx="233547">
                  <c:v>23309.59</c:v>
                </c:pt>
                <c:pt idx="233548">
                  <c:v>50282.22</c:v>
                </c:pt>
                <c:pt idx="233549">
                  <c:v>29318.77</c:v>
                </c:pt>
                <c:pt idx="233550">
                  <c:v>34812.93</c:v>
                </c:pt>
                <c:pt idx="233551">
                  <c:v>44098.51</c:v>
                </c:pt>
                <c:pt idx="233552">
                  <c:v>74532.009999999995</c:v>
                </c:pt>
                <c:pt idx="233553">
                  <c:v>29750.880000000001</c:v>
                </c:pt>
                <c:pt idx="233554">
                  <c:v>14631.65</c:v>
                </c:pt>
                <c:pt idx="233555">
                  <c:v>15412.24</c:v>
                </c:pt>
                <c:pt idx="233556">
                  <c:v>13112.57</c:v>
                </c:pt>
                <c:pt idx="233557">
                  <c:v>12420.96</c:v>
                </c:pt>
                <c:pt idx="233558">
                  <c:v>17832.669999999998</c:v>
                </c:pt>
                <c:pt idx="233559">
                  <c:v>17867.349999999999</c:v>
                </c:pt>
                <c:pt idx="233560">
                  <c:v>19934.830000000002</c:v>
                </c:pt>
                <c:pt idx="233561">
                  <c:v>17396.939999999999</c:v>
                </c:pt>
                <c:pt idx="233562">
                  <c:v>17973.38</c:v>
                </c:pt>
                <c:pt idx="233563">
                  <c:v>20511.28</c:v>
                </c:pt>
                <c:pt idx="233564">
                  <c:v>16535.419999999998</c:v>
                </c:pt>
                <c:pt idx="233565">
                  <c:v>16018.58</c:v>
                </c:pt>
                <c:pt idx="233566">
                  <c:v>14245</c:v>
                </c:pt>
                <c:pt idx="233567">
                  <c:v>11322.08</c:v>
                </c:pt>
                <c:pt idx="233568">
                  <c:v>9894.7900000000009</c:v>
                </c:pt>
                <c:pt idx="233569">
                  <c:v>17446.38</c:v>
                </c:pt>
                <c:pt idx="233570">
                  <c:v>13740.15</c:v>
                </c:pt>
                <c:pt idx="233571">
                  <c:v>9526.0400000000009</c:v>
                </c:pt>
                <c:pt idx="233572">
                  <c:v>10665.24</c:v>
                </c:pt>
                <c:pt idx="233573">
                  <c:v>11745.97</c:v>
                </c:pt>
                <c:pt idx="233574">
                  <c:v>9610.64</c:v>
                </c:pt>
                <c:pt idx="233575">
                  <c:v>9453.66</c:v>
                </c:pt>
                <c:pt idx="233576">
                  <c:v>8588.08</c:v>
                </c:pt>
                <c:pt idx="233577">
                  <c:v>9833.0300000000007</c:v>
                </c:pt>
                <c:pt idx="233578">
                  <c:v>11840.97</c:v>
                </c:pt>
                <c:pt idx="233579">
                  <c:v>10766.39</c:v>
                </c:pt>
                <c:pt idx="233580">
                  <c:v>11033.53</c:v>
                </c:pt>
                <c:pt idx="233581">
                  <c:v>9792.08</c:v>
                </c:pt>
                <c:pt idx="233582">
                  <c:v>9368.9699999999993</c:v>
                </c:pt>
                <c:pt idx="233583">
                  <c:v>9567.39</c:v>
                </c:pt>
                <c:pt idx="233584">
                  <c:v>9713.98</c:v>
                </c:pt>
                <c:pt idx="233585">
                  <c:v>8973.2199999999993</c:v>
                </c:pt>
                <c:pt idx="233586">
                  <c:v>8691.52</c:v>
                </c:pt>
                <c:pt idx="233587">
                  <c:v>9526.42</c:v>
                </c:pt>
                <c:pt idx="233588">
                  <c:v>12428.76</c:v>
                </c:pt>
                <c:pt idx="233589">
                  <c:v>12082.86</c:v>
                </c:pt>
                <c:pt idx="233590">
                  <c:v>8119.97</c:v>
                </c:pt>
                <c:pt idx="233591">
                  <c:v>11910.88</c:v>
                </c:pt>
                <c:pt idx="233592">
                  <c:v>10041.49</c:v>
                </c:pt>
                <c:pt idx="233593">
                  <c:v>12527.87</c:v>
                </c:pt>
                <c:pt idx="233594">
                  <c:v>11847.65</c:v>
                </c:pt>
                <c:pt idx="233595">
                  <c:v>13497.73</c:v>
                </c:pt>
                <c:pt idx="233596">
                  <c:v>16776.88</c:v>
                </c:pt>
                <c:pt idx="233597">
                  <c:v>14383.5</c:v>
                </c:pt>
                <c:pt idx="233598">
                  <c:v>41276.85</c:v>
                </c:pt>
                <c:pt idx="233599">
                  <c:v>23029.97</c:v>
                </c:pt>
                <c:pt idx="233600">
                  <c:v>45841.8</c:v>
                </c:pt>
                <c:pt idx="233601">
                  <c:v>20994.86</c:v>
                </c:pt>
                <c:pt idx="233602">
                  <c:v>23293.279999999999</c:v>
                </c:pt>
                <c:pt idx="233603">
                  <c:v>31093.51</c:v>
                </c:pt>
                <c:pt idx="233604">
                  <c:v>54727.88</c:v>
                </c:pt>
                <c:pt idx="233605">
                  <c:v>32122.99</c:v>
                </c:pt>
                <c:pt idx="233606">
                  <c:v>15247.36</c:v>
                </c:pt>
                <c:pt idx="233607">
                  <c:v>10718.93</c:v>
                </c:pt>
                <c:pt idx="233608">
                  <c:v>10970.48</c:v>
                </c:pt>
                <c:pt idx="233609">
                  <c:v>8522.2800000000007</c:v>
                </c:pt>
                <c:pt idx="233610">
                  <c:v>12225.83</c:v>
                </c:pt>
                <c:pt idx="233611">
                  <c:v>15690.11</c:v>
                </c:pt>
                <c:pt idx="233612">
                  <c:v>17259.47</c:v>
                </c:pt>
                <c:pt idx="233613">
                  <c:v>16007</c:v>
                </c:pt>
                <c:pt idx="233614">
                  <c:v>13585.5</c:v>
                </c:pt>
                <c:pt idx="233615">
                  <c:v>15448.18</c:v>
                </c:pt>
                <c:pt idx="233616">
                  <c:v>10673.96</c:v>
                </c:pt>
                <c:pt idx="233617">
                  <c:v>10575.93</c:v>
                </c:pt>
                <c:pt idx="233618">
                  <c:v>9821.93</c:v>
                </c:pt>
                <c:pt idx="233619">
                  <c:v>15665.5</c:v>
                </c:pt>
                <c:pt idx="233620">
                  <c:v>11359.76</c:v>
                </c:pt>
                <c:pt idx="233621">
                  <c:v>7457.83</c:v>
                </c:pt>
                <c:pt idx="233622">
                  <c:v>9017.6200000000008</c:v>
                </c:pt>
                <c:pt idx="233623">
                  <c:v>8684.4</c:v>
                </c:pt>
                <c:pt idx="233624">
                  <c:v>7685.17</c:v>
                </c:pt>
                <c:pt idx="233625">
                  <c:v>8741.3799999999992</c:v>
                </c:pt>
                <c:pt idx="233626">
                  <c:v>8646.77</c:v>
                </c:pt>
                <c:pt idx="233627">
                  <c:v>8107.26</c:v>
                </c:pt>
                <c:pt idx="233628">
                  <c:v>8713.57</c:v>
                </c:pt>
                <c:pt idx="233629">
                  <c:v>9263.9</c:v>
                </c:pt>
                <c:pt idx="233630">
                  <c:v>10732.95</c:v>
                </c:pt>
                <c:pt idx="233631">
                  <c:v>10018.049999999999</c:v>
                </c:pt>
                <c:pt idx="233632">
                  <c:v>9405.31</c:v>
                </c:pt>
                <c:pt idx="233633">
                  <c:v>8758.4</c:v>
                </c:pt>
                <c:pt idx="233634">
                  <c:v>8450.1200000000008</c:v>
                </c:pt>
                <c:pt idx="233635">
                  <c:v>8234.59</c:v>
                </c:pt>
                <c:pt idx="233636">
                  <c:v>8682.07</c:v>
                </c:pt>
                <c:pt idx="233637">
                  <c:v>7492.08</c:v>
                </c:pt>
                <c:pt idx="233638">
                  <c:v>9199.9</c:v>
                </c:pt>
                <c:pt idx="233639">
                  <c:v>7133.04</c:v>
                </c:pt>
                <c:pt idx="233640">
                  <c:v>14137.32</c:v>
                </c:pt>
                <c:pt idx="233641">
                  <c:v>9191.0300000000007</c:v>
                </c:pt>
                <c:pt idx="233642">
                  <c:v>7412.51</c:v>
                </c:pt>
                <c:pt idx="233643">
                  <c:v>9509.85</c:v>
                </c:pt>
                <c:pt idx="233644">
                  <c:v>8636.9500000000007</c:v>
                </c:pt>
                <c:pt idx="233645">
                  <c:v>13880.28</c:v>
                </c:pt>
                <c:pt idx="233646">
                  <c:v>11246.99</c:v>
                </c:pt>
                <c:pt idx="233647">
                  <c:v>8451.52</c:v>
                </c:pt>
                <c:pt idx="233648">
                  <c:v>11487.57</c:v>
                </c:pt>
                <c:pt idx="233649">
                  <c:v>1228</c:v>
                </c:pt>
                <c:pt idx="233650">
                  <c:v>2182.3000000000002</c:v>
                </c:pt>
                <c:pt idx="233651">
                  <c:v>2213.9</c:v>
                </c:pt>
                <c:pt idx="233652">
                  <c:v>1224.72</c:v>
                </c:pt>
                <c:pt idx="233653">
                  <c:v>1853.6</c:v>
                </c:pt>
                <c:pt idx="233654">
                  <c:v>2770.52</c:v>
                </c:pt>
                <c:pt idx="233655">
                  <c:v>3607.98</c:v>
                </c:pt>
                <c:pt idx="233656">
                  <c:v>4887.4399999999996</c:v>
                </c:pt>
                <c:pt idx="233657">
                  <c:v>10020.370000000001</c:v>
                </c:pt>
                <c:pt idx="233658">
                  <c:v>11284.18</c:v>
                </c:pt>
                <c:pt idx="233659">
                  <c:v>8854.67</c:v>
                </c:pt>
                <c:pt idx="233660">
                  <c:v>9329.33</c:v>
                </c:pt>
                <c:pt idx="233661">
                  <c:v>10125.08</c:v>
                </c:pt>
                <c:pt idx="233662">
                  <c:v>21126.49</c:v>
                </c:pt>
                <c:pt idx="233663">
                  <c:v>17477.009999999998</c:v>
                </c:pt>
                <c:pt idx="233664">
                  <c:v>21897.51</c:v>
                </c:pt>
                <c:pt idx="233665">
                  <c:v>24025.48</c:v>
                </c:pt>
                <c:pt idx="233666">
                  <c:v>18120.38</c:v>
                </c:pt>
                <c:pt idx="233667">
                  <c:v>10397.06</c:v>
                </c:pt>
                <c:pt idx="233668">
                  <c:v>7843.15</c:v>
                </c:pt>
                <c:pt idx="233669">
                  <c:v>7599.65</c:v>
                </c:pt>
                <c:pt idx="233670">
                  <c:v>7581.61</c:v>
                </c:pt>
                <c:pt idx="233671">
                  <c:v>3972.3</c:v>
                </c:pt>
                <c:pt idx="233672">
                  <c:v>3013.04</c:v>
                </c:pt>
                <c:pt idx="233673">
                  <c:v>2225.38</c:v>
                </c:pt>
                <c:pt idx="233674">
                  <c:v>2862.47</c:v>
                </c:pt>
                <c:pt idx="233675">
                  <c:v>2547.7600000000002</c:v>
                </c:pt>
                <c:pt idx="233676">
                  <c:v>1924.51</c:v>
                </c:pt>
                <c:pt idx="233677">
                  <c:v>2061.87</c:v>
                </c:pt>
                <c:pt idx="233678">
                  <c:v>2207.27</c:v>
                </c:pt>
                <c:pt idx="233679">
                  <c:v>2835.35</c:v>
                </c:pt>
                <c:pt idx="233680">
                  <c:v>4534.28</c:v>
                </c:pt>
                <c:pt idx="233681">
                  <c:v>3804.84</c:v>
                </c:pt>
                <c:pt idx="233682">
                  <c:v>3416.46</c:v>
                </c:pt>
                <c:pt idx="233683">
                  <c:v>3156.63</c:v>
                </c:pt>
                <c:pt idx="233684">
                  <c:v>2769.82</c:v>
                </c:pt>
                <c:pt idx="233685">
                  <c:v>2233.9499999999998</c:v>
                </c:pt>
                <c:pt idx="233686">
                  <c:v>1296.4000000000001</c:v>
                </c:pt>
                <c:pt idx="233687">
                  <c:v>1144.0999999999999</c:v>
                </c:pt>
                <c:pt idx="233688">
                  <c:v>840.22</c:v>
                </c:pt>
                <c:pt idx="233689">
                  <c:v>573.41</c:v>
                </c:pt>
                <c:pt idx="233690">
                  <c:v>649.52</c:v>
                </c:pt>
                <c:pt idx="233691">
                  <c:v>1475.63</c:v>
                </c:pt>
                <c:pt idx="233692">
                  <c:v>1813.43</c:v>
                </c:pt>
                <c:pt idx="233693">
                  <c:v>2470.92</c:v>
                </c:pt>
                <c:pt idx="233694">
                  <c:v>1624.21</c:v>
                </c:pt>
                <c:pt idx="233695">
                  <c:v>2549.9699999999998</c:v>
                </c:pt>
                <c:pt idx="233696">
                  <c:v>244.01</c:v>
                </c:pt>
                <c:pt idx="233697">
                  <c:v>573.51</c:v>
                </c:pt>
                <c:pt idx="233698">
                  <c:v>189.24</c:v>
                </c:pt>
                <c:pt idx="233699">
                  <c:v>212.57</c:v>
                </c:pt>
                <c:pt idx="233700">
                  <c:v>301.64999999999998</c:v>
                </c:pt>
                <c:pt idx="233701">
                  <c:v>655.62</c:v>
                </c:pt>
                <c:pt idx="233702">
                  <c:v>1108.79</c:v>
                </c:pt>
                <c:pt idx="233703">
                  <c:v>1482.8</c:v>
                </c:pt>
                <c:pt idx="233704">
                  <c:v>624.41</c:v>
                </c:pt>
                <c:pt idx="233705">
                  <c:v>1610.6</c:v>
                </c:pt>
                <c:pt idx="233706">
                  <c:v>3391.68</c:v>
                </c:pt>
                <c:pt idx="233707">
                  <c:v>4884.71</c:v>
                </c:pt>
                <c:pt idx="233708">
                  <c:v>4538.16</c:v>
                </c:pt>
                <c:pt idx="233709">
                  <c:v>5139.21</c:v>
                </c:pt>
                <c:pt idx="233710">
                  <c:v>7039.73</c:v>
                </c:pt>
                <c:pt idx="233711">
                  <c:v>8785.9500000000007</c:v>
                </c:pt>
                <c:pt idx="233712">
                  <c:v>13260.64</c:v>
                </c:pt>
                <c:pt idx="233713">
                  <c:v>13688.13</c:v>
                </c:pt>
                <c:pt idx="233714">
                  <c:v>18860.37</c:v>
                </c:pt>
                <c:pt idx="233715">
                  <c:v>23890.92</c:v>
                </c:pt>
                <c:pt idx="233716">
                  <c:v>12395.94</c:v>
                </c:pt>
                <c:pt idx="233717">
                  <c:v>15576.12</c:v>
                </c:pt>
                <c:pt idx="233718">
                  <c:v>13133.43</c:v>
                </c:pt>
                <c:pt idx="233719">
                  <c:v>8566.89</c:v>
                </c:pt>
                <c:pt idx="233720">
                  <c:v>5878.34</c:v>
                </c:pt>
                <c:pt idx="233721">
                  <c:v>6036.18</c:v>
                </c:pt>
                <c:pt idx="233722">
                  <c:v>5716.36</c:v>
                </c:pt>
                <c:pt idx="233723">
                  <c:v>3496.63</c:v>
                </c:pt>
                <c:pt idx="233724">
                  <c:v>2312.5500000000002</c:v>
                </c:pt>
                <c:pt idx="233725">
                  <c:v>1100.49</c:v>
                </c:pt>
                <c:pt idx="233726">
                  <c:v>1548.57</c:v>
                </c:pt>
                <c:pt idx="233727">
                  <c:v>1447.83</c:v>
                </c:pt>
                <c:pt idx="233728">
                  <c:v>1230.9100000000001</c:v>
                </c:pt>
                <c:pt idx="233729">
                  <c:v>1313.64</c:v>
                </c:pt>
                <c:pt idx="233730">
                  <c:v>1531.16</c:v>
                </c:pt>
                <c:pt idx="233731">
                  <c:v>783.08</c:v>
                </c:pt>
                <c:pt idx="233732">
                  <c:v>984.65</c:v>
                </c:pt>
                <c:pt idx="233733">
                  <c:v>2488.13</c:v>
                </c:pt>
                <c:pt idx="233734">
                  <c:v>2669.65</c:v>
                </c:pt>
                <c:pt idx="233735">
                  <c:v>2425.2600000000002</c:v>
                </c:pt>
                <c:pt idx="233736">
                  <c:v>2573.7600000000002</c:v>
                </c:pt>
                <c:pt idx="233737">
                  <c:v>1922.81</c:v>
                </c:pt>
                <c:pt idx="233738">
                  <c:v>840.13</c:v>
                </c:pt>
                <c:pt idx="233739">
                  <c:v>691.57</c:v>
                </c:pt>
                <c:pt idx="233740">
                  <c:v>423.41</c:v>
                </c:pt>
                <c:pt idx="233741">
                  <c:v>1088.72</c:v>
                </c:pt>
                <c:pt idx="233742">
                  <c:v>1239.83</c:v>
                </c:pt>
                <c:pt idx="233743">
                  <c:v>1112.8900000000001</c:v>
                </c:pt>
                <c:pt idx="233744">
                  <c:v>1926.1</c:v>
                </c:pt>
                <c:pt idx="233745">
                  <c:v>2718.68</c:v>
                </c:pt>
                <c:pt idx="233746">
                  <c:v>1727.84</c:v>
                </c:pt>
                <c:pt idx="233747">
                  <c:v>1985.03</c:v>
                </c:pt>
                <c:pt idx="233748">
                  <c:v>504.18</c:v>
                </c:pt>
                <c:pt idx="233749">
                  <c:v>237.27</c:v>
                </c:pt>
                <c:pt idx="233750">
                  <c:v>400.63</c:v>
                </c:pt>
                <c:pt idx="233751">
                  <c:v>539.30999999999995</c:v>
                </c:pt>
                <c:pt idx="233752">
                  <c:v>589.42999999999995</c:v>
                </c:pt>
                <c:pt idx="233753">
                  <c:v>768.99</c:v>
                </c:pt>
                <c:pt idx="233754">
                  <c:v>1461.75</c:v>
                </c:pt>
                <c:pt idx="233755">
                  <c:v>2251.59</c:v>
                </c:pt>
                <c:pt idx="233756">
                  <c:v>1160.99</c:v>
                </c:pt>
                <c:pt idx="233757">
                  <c:v>1316.35</c:v>
                </c:pt>
                <c:pt idx="233758">
                  <c:v>2622.83</c:v>
                </c:pt>
                <c:pt idx="233759">
                  <c:v>4556.88</c:v>
                </c:pt>
                <c:pt idx="233760">
                  <c:v>8658.82</c:v>
                </c:pt>
                <c:pt idx="233761">
                  <c:v>7130.16</c:v>
                </c:pt>
                <c:pt idx="233762">
                  <c:v>12345.23</c:v>
                </c:pt>
                <c:pt idx="233763">
                  <c:v>9952.23</c:v>
                </c:pt>
                <c:pt idx="233764">
                  <c:v>11058.04</c:v>
                </c:pt>
                <c:pt idx="233765">
                  <c:v>7823.32</c:v>
                </c:pt>
                <c:pt idx="233766">
                  <c:v>8825.2199999999993</c:v>
                </c:pt>
                <c:pt idx="233767">
                  <c:v>18736.73</c:v>
                </c:pt>
                <c:pt idx="233768">
                  <c:v>21718.25</c:v>
                </c:pt>
                <c:pt idx="233769">
                  <c:v>14665.79</c:v>
                </c:pt>
                <c:pt idx="233770">
                  <c:v>11999.1</c:v>
                </c:pt>
                <c:pt idx="233771">
                  <c:v>7756.7</c:v>
                </c:pt>
                <c:pt idx="233772">
                  <c:v>7128.4</c:v>
                </c:pt>
                <c:pt idx="233773">
                  <c:v>5142.43</c:v>
                </c:pt>
                <c:pt idx="233774">
                  <c:v>4301.51</c:v>
                </c:pt>
                <c:pt idx="233775">
                  <c:v>3834.52</c:v>
                </c:pt>
                <c:pt idx="233776">
                  <c:v>1836.98</c:v>
                </c:pt>
                <c:pt idx="233777">
                  <c:v>1286.54</c:v>
                </c:pt>
                <c:pt idx="233778">
                  <c:v>1359.88</c:v>
                </c:pt>
                <c:pt idx="233779">
                  <c:v>1566.41</c:v>
                </c:pt>
                <c:pt idx="233780">
                  <c:v>2093.41</c:v>
                </c:pt>
                <c:pt idx="233781">
                  <c:v>2181.9</c:v>
                </c:pt>
                <c:pt idx="233782">
                  <c:v>1738.26</c:v>
                </c:pt>
                <c:pt idx="233783">
                  <c:v>2398.33</c:v>
                </c:pt>
                <c:pt idx="233784">
                  <c:v>3466.67</c:v>
                </c:pt>
                <c:pt idx="233785">
                  <c:v>2047.74</c:v>
                </c:pt>
                <c:pt idx="233786">
                  <c:v>2112.63</c:v>
                </c:pt>
                <c:pt idx="233787">
                  <c:v>1877.61</c:v>
                </c:pt>
                <c:pt idx="233788">
                  <c:v>1358.91</c:v>
                </c:pt>
                <c:pt idx="233789">
                  <c:v>979.88</c:v>
                </c:pt>
                <c:pt idx="233790">
                  <c:v>690.48</c:v>
                </c:pt>
                <c:pt idx="233791">
                  <c:v>461.03</c:v>
                </c:pt>
                <c:pt idx="233792">
                  <c:v>7204</c:v>
                </c:pt>
                <c:pt idx="233793">
                  <c:v>2223</c:v>
                </c:pt>
                <c:pt idx="233794">
                  <c:v>4449</c:v>
                </c:pt>
                <c:pt idx="233795">
                  <c:v>3122</c:v>
                </c:pt>
                <c:pt idx="233796">
                  <c:v>5274</c:v>
                </c:pt>
                <c:pt idx="233797">
                  <c:v>2732</c:v>
                </c:pt>
                <c:pt idx="233798">
                  <c:v>2001</c:v>
                </c:pt>
                <c:pt idx="233799">
                  <c:v>1155</c:v>
                </c:pt>
                <c:pt idx="233800">
                  <c:v>1010</c:v>
                </c:pt>
                <c:pt idx="233801">
                  <c:v>2313</c:v>
                </c:pt>
                <c:pt idx="233802">
                  <c:v>1264</c:v>
                </c:pt>
                <c:pt idx="233803">
                  <c:v>3954</c:v>
                </c:pt>
                <c:pt idx="233804">
                  <c:v>3534</c:v>
                </c:pt>
                <c:pt idx="233805">
                  <c:v>3023</c:v>
                </c:pt>
                <c:pt idx="233806">
                  <c:v>1813</c:v>
                </c:pt>
                <c:pt idx="233807">
                  <c:v>3918</c:v>
                </c:pt>
                <c:pt idx="233808">
                  <c:v>4320</c:v>
                </c:pt>
                <c:pt idx="233809">
                  <c:v>6002</c:v>
                </c:pt>
                <c:pt idx="233810">
                  <c:v>5689</c:v>
                </c:pt>
                <c:pt idx="233811">
                  <c:v>7115</c:v>
                </c:pt>
                <c:pt idx="233812">
                  <c:v>4506</c:v>
                </c:pt>
                <c:pt idx="233813">
                  <c:v>3023</c:v>
                </c:pt>
                <c:pt idx="233814">
                  <c:v>4420</c:v>
                </c:pt>
                <c:pt idx="233815">
                  <c:v>5083</c:v>
                </c:pt>
                <c:pt idx="233816">
                  <c:v>3763</c:v>
                </c:pt>
                <c:pt idx="233817">
                  <c:v>4015</c:v>
                </c:pt>
                <c:pt idx="233818">
                  <c:v>4008</c:v>
                </c:pt>
                <c:pt idx="233819">
                  <c:v>5032</c:v>
                </c:pt>
                <c:pt idx="233820">
                  <c:v>6033</c:v>
                </c:pt>
                <c:pt idx="233821">
                  <c:v>3440</c:v>
                </c:pt>
                <c:pt idx="233822">
                  <c:v>4383</c:v>
                </c:pt>
                <c:pt idx="233823">
                  <c:v>2220</c:v>
                </c:pt>
                <c:pt idx="233824">
                  <c:v>4907</c:v>
                </c:pt>
                <c:pt idx="233825">
                  <c:v>2550</c:v>
                </c:pt>
                <c:pt idx="233826">
                  <c:v>2191</c:v>
                </c:pt>
                <c:pt idx="233827">
                  <c:v>4531</c:v>
                </c:pt>
                <c:pt idx="233828">
                  <c:v>2945</c:v>
                </c:pt>
                <c:pt idx="233829">
                  <c:v>2095</c:v>
                </c:pt>
                <c:pt idx="233830">
                  <c:v>2560</c:v>
                </c:pt>
                <c:pt idx="233831">
                  <c:v>1891</c:v>
                </c:pt>
                <c:pt idx="233832">
                  <c:v>3195</c:v>
                </c:pt>
                <c:pt idx="233833">
                  <c:v>1538</c:v>
                </c:pt>
                <c:pt idx="233834">
                  <c:v>3293</c:v>
                </c:pt>
                <c:pt idx="233835">
                  <c:v>2793</c:v>
                </c:pt>
                <c:pt idx="233836">
                  <c:v>2489</c:v>
                </c:pt>
                <c:pt idx="233837">
                  <c:v>2395</c:v>
                </c:pt>
                <c:pt idx="233838">
                  <c:v>2868</c:v>
                </c:pt>
                <c:pt idx="233839">
                  <c:v>1173</c:v>
                </c:pt>
                <c:pt idx="233840">
                  <c:v>1643</c:v>
                </c:pt>
                <c:pt idx="233841">
                  <c:v>1943</c:v>
                </c:pt>
                <c:pt idx="233842">
                  <c:v>2008</c:v>
                </c:pt>
                <c:pt idx="233843">
                  <c:v>3916</c:v>
                </c:pt>
                <c:pt idx="233844">
                  <c:v>1613</c:v>
                </c:pt>
                <c:pt idx="233845">
                  <c:v>4561</c:v>
                </c:pt>
                <c:pt idx="233846">
                  <c:v>1825</c:v>
                </c:pt>
                <c:pt idx="233847">
                  <c:v>1452</c:v>
                </c:pt>
                <c:pt idx="233848">
                  <c:v>3502</c:v>
                </c:pt>
                <c:pt idx="233849">
                  <c:v>2305</c:v>
                </c:pt>
                <c:pt idx="233850">
                  <c:v>1564</c:v>
                </c:pt>
                <c:pt idx="233851">
                  <c:v>950</c:v>
                </c:pt>
                <c:pt idx="233852">
                  <c:v>1155</c:v>
                </c:pt>
                <c:pt idx="233853">
                  <c:v>2165</c:v>
                </c:pt>
                <c:pt idx="233854">
                  <c:v>360</c:v>
                </c:pt>
                <c:pt idx="233855">
                  <c:v>1790</c:v>
                </c:pt>
                <c:pt idx="233856">
                  <c:v>2135</c:v>
                </c:pt>
                <c:pt idx="233857">
                  <c:v>2030</c:v>
                </c:pt>
                <c:pt idx="233858">
                  <c:v>1155</c:v>
                </c:pt>
                <c:pt idx="233859">
                  <c:v>1540</c:v>
                </c:pt>
                <c:pt idx="233860">
                  <c:v>1534.97</c:v>
                </c:pt>
                <c:pt idx="233861">
                  <c:v>1215</c:v>
                </c:pt>
                <c:pt idx="233862">
                  <c:v>1800</c:v>
                </c:pt>
                <c:pt idx="233863">
                  <c:v>410</c:v>
                </c:pt>
                <c:pt idx="233864">
                  <c:v>3675</c:v>
                </c:pt>
                <c:pt idx="233865">
                  <c:v>1330</c:v>
                </c:pt>
                <c:pt idx="233866">
                  <c:v>1525</c:v>
                </c:pt>
                <c:pt idx="233867">
                  <c:v>400</c:v>
                </c:pt>
                <c:pt idx="233868">
                  <c:v>3785</c:v>
                </c:pt>
                <c:pt idx="233869">
                  <c:v>2900</c:v>
                </c:pt>
                <c:pt idx="233870">
                  <c:v>1745</c:v>
                </c:pt>
                <c:pt idx="233871">
                  <c:v>990</c:v>
                </c:pt>
                <c:pt idx="233872">
                  <c:v>2200</c:v>
                </c:pt>
                <c:pt idx="233873">
                  <c:v>2190</c:v>
                </c:pt>
                <c:pt idx="233874">
                  <c:v>1540</c:v>
                </c:pt>
                <c:pt idx="233875">
                  <c:v>990</c:v>
                </c:pt>
                <c:pt idx="233876">
                  <c:v>3785</c:v>
                </c:pt>
                <c:pt idx="233877">
                  <c:v>845</c:v>
                </c:pt>
                <c:pt idx="233878">
                  <c:v>780</c:v>
                </c:pt>
                <c:pt idx="233879">
                  <c:v>2534.9699999999998</c:v>
                </c:pt>
                <c:pt idx="233880">
                  <c:v>2480</c:v>
                </c:pt>
                <c:pt idx="233881">
                  <c:v>1195</c:v>
                </c:pt>
                <c:pt idx="233882">
                  <c:v>975</c:v>
                </c:pt>
                <c:pt idx="233883">
                  <c:v>2100</c:v>
                </c:pt>
                <c:pt idx="233884">
                  <c:v>1050</c:v>
                </c:pt>
                <c:pt idx="233885">
                  <c:v>570</c:v>
                </c:pt>
                <c:pt idx="233886">
                  <c:v>3090</c:v>
                </c:pt>
                <c:pt idx="233887">
                  <c:v>3035</c:v>
                </c:pt>
                <c:pt idx="233888">
                  <c:v>1335</c:v>
                </c:pt>
                <c:pt idx="233889">
                  <c:v>2310</c:v>
                </c:pt>
                <c:pt idx="233890">
                  <c:v>600</c:v>
                </c:pt>
                <c:pt idx="233891">
                  <c:v>1330</c:v>
                </c:pt>
                <c:pt idx="233892">
                  <c:v>2025</c:v>
                </c:pt>
                <c:pt idx="233893">
                  <c:v>1695</c:v>
                </c:pt>
                <c:pt idx="233894">
                  <c:v>1205</c:v>
                </c:pt>
                <c:pt idx="233895">
                  <c:v>255</c:v>
                </c:pt>
                <c:pt idx="233896">
                  <c:v>1080</c:v>
                </c:pt>
                <c:pt idx="233897">
                  <c:v>1720</c:v>
                </c:pt>
                <c:pt idx="233898">
                  <c:v>400</c:v>
                </c:pt>
                <c:pt idx="233899">
                  <c:v>1340</c:v>
                </c:pt>
                <c:pt idx="233900">
                  <c:v>1000</c:v>
                </c:pt>
                <c:pt idx="233901">
                  <c:v>710</c:v>
                </c:pt>
                <c:pt idx="233902">
                  <c:v>3730</c:v>
                </c:pt>
                <c:pt idx="233903">
                  <c:v>705</c:v>
                </c:pt>
                <c:pt idx="233904">
                  <c:v>4195</c:v>
                </c:pt>
                <c:pt idx="233905">
                  <c:v>500</c:v>
                </c:pt>
                <c:pt idx="233906">
                  <c:v>565</c:v>
                </c:pt>
                <c:pt idx="233907">
                  <c:v>3955</c:v>
                </c:pt>
                <c:pt idx="233908">
                  <c:v>280</c:v>
                </c:pt>
                <c:pt idx="233909">
                  <c:v>420</c:v>
                </c:pt>
                <c:pt idx="233910">
                  <c:v>2730</c:v>
                </c:pt>
                <c:pt idx="233911">
                  <c:v>3485</c:v>
                </c:pt>
                <c:pt idx="233912">
                  <c:v>1630</c:v>
                </c:pt>
                <c:pt idx="233913">
                  <c:v>2765</c:v>
                </c:pt>
                <c:pt idx="233914">
                  <c:v>2925</c:v>
                </c:pt>
                <c:pt idx="233915">
                  <c:v>2685</c:v>
                </c:pt>
                <c:pt idx="233916">
                  <c:v>1495</c:v>
                </c:pt>
                <c:pt idx="233917">
                  <c:v>3315</c:v>
                </c:pt>
                <c:pt idx="233918">
                  <c:v>970</c:v>
                </c:pt>
                <c:pt idx="233919">
                  <c:v>3590</c:v>
                </c:pt>
                <c:pt idx="233920">
                  <c:v>1895</c:v>
                </c:pt>
                <c:pt idx="233921">
                  <c:v>1595</c:v>
                </c:pt>
                <c:pt idx="233922">
                  <c:v>2415</c:v>
                </c:pt>
                <c:pt idx="233923">
                  <c:v>760</c:v>
                </c:pt>
                <c:pt idx="233924">
                  <c:v>3505</c:v>
                </c:pt>
                <c:pt idx="233925">
                  <c:v>2485</c:v>
                </c:pt>
                <c:pt idx="233926">
                  <c:v>2850</c:v>
                </c:pt>
                <c:pt idx="233927">
                  <c:v>5305</c:v>
                </c:pt>
                <c:pt idx="233928">
                  <c:v>2485</c:v>
                </c:pt>
                <c:pt idx="233929">
                  <c:v>2735</c:v>
                </c:pt>
                <c:pt idx="233930">
                  <c:v>660.84</c:v>
                </c:pt>
                <c:pt idx="233931">
                  <c:v>759.79</c:v>
                </c:pt>
                <c:pt idx="233932">
                  <c:v>813.6</c:v>
                </c:pt>
                <c:pt idx="233933">
                  <c:v>529.25</c:v>
                </c:pt>
                <c:pt idx="233934">
                  <c:v>607.78</c:v>
                </c:pt>
                <c:pt idx="233935">
                  <c:v>699.96</c:v>
                </c:pt>
                <c:pt idx="233936">
                  <c:v>765.88</c:v>
                </c:pt>
                <c:pt idx="233937">
                  <c:v>483.33</c:v>
                </c:pt>
                <c:pt idx="233938">
                  <c:v>558.29</c:v>
                </c:pt>
                <c:pt idx="233939">
                  <c:v>587.65</c:v>
                </c:pt>
                <c:pt idx="233940">
                  <c:v>484.13</c:v>
                </c:pt>
                <c:pt idx="233941">
                  <c:v>429.57</c:v>
                </c:pt>
                <c:pt idx="233942">
                  <c:v>578.70000000000005</c:v>
                </c:pt>
                <c:pt idx="233943">
                  <c:v>649.80999999999995</c:v>
                </c:pt>
                <c:pt idx="233944">
                  <c:v>490.82</c:v>
                </c:pt>
                <c:pt idx="233945">
                  <c:v>435.44</c:v>
                </c:pt>
                <c:pt idx="233946">
                  <c:v>472.83</c:v>
                </c:pt>
                <c:pt idx="233947">
                  <c:v>395.65</c:v>
                </c:pt>
                <c:pt idx="233948">
                  <c:v>581.95000000000005</c:v>
                </c:pt>
                <c:pt idx="233949">
                  <c:v>532.26</c:v>
                </c:pt>
                <c:pt idx="233950">
                  <c:v>411.91</c:v>
                </c:pt>
                <c:pt idx="233951">
                  <c:v>485.17</c:v>
                </c:pt>
                <c:pt idx="233952">
                  <c:v>533.38</c:v>
                </c:pt>
                <c:pt idx="233953">
                  <c:v>591.48</c:v>
                </c:pt>
                <c:pt idx="233954">
                  <c:v>481.19</c:v>
                </c:pt>
                <c:pt idx="233955">
                  <c:v>576.4</c:v>
                </c:pt>
                <c:pt idx="233956">
                  <c:v>472.91</c:v>
                </c:pt>
                <c:pt idx="233957">
                  <c:v>501.8</c:v>
                </c:pt>
                <c:pt idx="233958">
                  <c:v>464.74</c:v>
                </c:pt>
                <c:pt idx="233959">
                  <c:v>353.32</c:v>
                </c:pt>
                <c:pt idx="233960">
                  <c:v>533.22</c:v>
                </c:pt>
                <c:pt idx="233961">
                  <c:v>432.68</c:v>
                </c:pt>
                <c:pt idx="233962">
                  <c:v>355.99</c:v>
                </c:pt>
                <c:pt idx="233963">
                  <c:v>404.5</c:v>
                </c:pt>
                <c:pt idx="233964">
                  <c:v>369.31</c:v>
                </c:pt>
                <c:pt idx="233965">
                  <c:v>403.14</c:v>
                </c:pt>
                <c:pt idx="233966">
                  <c:v>446.92</c:v>
                </c:pt>
                <c:pt idx="233967">
                  <c:v>433.31</c:v>
                </c:pt>
                <c:pt idx="233968">
                  <c:v>593.29999999999995</c:v>
                </c:pt>
                <c:pt idx="233969">
                  <c:v>775.11</c:v>
                </c:pt>
                <c:pt idx="233970">
                  <c:v>959.39</c:v>
                </c:pt>
                <c:pt idx="233971">
                  <c:v>1179.48</c:v>
                </c:pt>
                <c:pt idx="233972">
                  <c:v>2372</c:v>
                </c:pt>
                <c:pt idx="233973">
                  <c:v>2178.54</c:v>
                </c:pt>
                <c:pt idx="233974">
                  <c:v>3444.44</c:v>
                </c:pt>
                <c:pt idx="233975">
                  <c:v>5230.43</c:v>
                </c:pt>
                <c:pt idx="233976">
                  <c:v>11001.26</c:v>
                </c:pt>
                <c:pt idx="233977">
                  <c:v>2901.08</c:v>
                </c:pt>
                <c:pt idx="233978">
                  <c:v>945.32</c:v>
                </c:pt>
                <c:pt idx="233979">
                  <c:v>275.31</c:v>
                </c:pt>
                <c:pt idx="233980">
                  <c:v>437.65</c:v>
                </c:pt>
                <c:pt idx="233981">
                  <c:v>413.13</c:v>
                </c:pt>
                <c:pt idx="233982">
                  <c:v>313.12</c:v>
                </c:pt>
                <c:pt idx="233983">
                  <c:v>517.20000000000005</c:v>
                </c:pt>
                <c:pt idx="233984">
                  <c:v>419.47</c:v>
                </c:pt>
                <c:pt idx="233985">
                  <c:v>576.99</c:v>
                </c:pt>
                <c:pt idx="233986">
                  <c:v>359.06</c:v>
                </c:pt>
                <c:pt idx="233987">
                  <c:v>323.38</c:v>
                </c:pt>
                <c:pt idx="233988">
                  <c:v>411.6</c:v>
                </c:pt>
                <c:pt idx="233989">
                  <c:v>393.54</c:v>
                </c:pt>
                <c:pt idx="233990">
                  <c:v>422.41</c:v>
                </c:pt>
                <c:pt idx="233991">
                  <c:v>250.81</c:v>
                </c:pt>
                <c:pt idx="233992">
                  <c:v>266.52999999999997</c:v>
                </c:pt>
                <c:pt idx="233993">
                  <c:v>400.04</c:v>
                </c:pt>
                <c:pt idx="233994">
                  <c:v>332.19</c:v>
                </c:pt>
                <c:pt idx="233995">
                  <c:v>288.92</c:v>
                </c:pt>
                <c:pt idx="233996">
                  <c:v>243.2</c:v>
                </c:pt>
                <c:pt idx="233997">
                  <c:v>155.31</c:v>
                </c:pt>
                <c:pt idx="233998">
                  <c:v>242.34</c:v>
                </c:pt>
                <c:pt idx="233999">
                  <c:v>264.81</c:v>
                </c:pt>
                <c:pt idx="234000">
                  <c:v>259.31</c:v>
                </c:pt>
                <c:pt idx="234001">
                  <c:v>256.38</c:v>
                </c:pt>
                <c:pt idx="234002">
                  <c:v>157.19999999999999</c:v>
                </c:pt>
                <c:pt idx="234003">
                  <c:v>180.35</c:v>
                </c:pt>
                <c:pt idx="234004">
                  <c:v>289.33</c:v>
                </c:pt>
                <c:pt idx="234005">
                  <c:v>161.38999999999999</c:v>
                </c:pt>
                <c:pt idx="234006">
                  <c:v>166.45</c:v>
                </c:pt>
                <c:pt idx="234007">
                  <c:v>313.51</c:v>
                </c:pt>
                <c:pt idx="234008">
                  <c:v>281.81</c:v>
                </c:pt>
                <c:pt idx="234009">
                  <c:v>221.22</c:v>
                </c:pt>
                <c:pt idx="234010">
                  <c:v>186.91</c:v>
                </c:pt>
                <c:pt idx="234011">
                  <c:v>183.7</c:v>
                </c:pt>
                <c:pt idx="234012">
                  <c:v>226.41</c:v>
                </c:pt>
                <c:pt idx="234013">
                  <c:v>353.91</c:v>
                </c:pt>
                <c:pt idx="234014">
                  <c:v>266.11</c:v>
                </c:pt>
                <c:pt idx="234015">
                  <c:v>292.88</c:v>
                </c:pt>
                <c:pt idx="234016">
                  <c:v>243.53</c:v>
                </c:pt>
                <c:pt idx="234017">
                  <c:v>298.22000000000003</c:v>
                </c:pt>
                <c:pt idx="234018">
                  <c:v>364.86</c:v>
                </c:pt>
                <c:pt idx="234019">
                  <c:v>224.72</c:v>
                </c:pt>
                <c:pt idx="234020">
                  <c:v>196.87</c:v>
                </c:pt>
                <c:pt idx="234021">
                  <c:v>327.88</c:v>
                </c:pt>
                <c:pt idx="234022">
                  <c:v>398.91</c:v>
                </c:pt>
                <c:pt idx="234023">
                  <c:v>565.75</c:v>
                </c:pt>
                <c:pt idx="234024">
                  <c:v>854.69</c:v>
                </c:pt>
                <c:pt idx="234025">
                  <c:v>896.84</c:v>
                </c:pt>
                <c:pt idx="234026">
                  <c:v>1136.6600000000001</c:v>
                </c:pt>
                <c:pt idx="234027">
                  <c:v>2067.64</c:v>
                </c:pt>
                <c:pt idx="234028">
                  <c:v>4503.55</c:v>
                </c:pt>
                <c:pt idx="234029">
                  <c:v>2325.2199999999998</c:v>
                </c:pt>
                <c:pt idx="234030">
                  <c:v>755.45</c:v>
                </c:pt>
                <c:pt idx="234031">
                  <c:v>221.35</c:v>
                </c:pt>
                <c:pt idx="234032">
                  <c:v>317.8</c:v>
                </c:pt>
                <c:pt idx="234033">
                  <c:v>260.86</c:v>
                </c:pt>
                <c:pt idx="234034">
                  <c:v>317.20999999999998</c:v>
                </c:pt>
                <c:pt idx="234035">
                  <c:v>278.27</c:v>
                </c:pt>
                <c:pt idx="234036">
                  <c:v>250.16</c:v>
                </c:pt>
                <c:pt idx="234037">
                  <c:v>366.67</c:v>
                </c:pt>
                <c:pt idx="234038">
                  <c:v>269.58999999999997</c:v>
                </c:pt>
                <c:pt idx="234039">
                  <c:v>278.18</c:v>
                </c:pt>
                <c:pt idx="234040">
                  <c:v>186.76</c:v>
                </c:pt>
                <c:pt idx="234041">
                  <c:v>355.7</c:v>
                </c:pt>
                <c:pt idx="234042">
                  <c:v>293.92</c:v>
                </c:pt>
                <c:pt idx="234043">
                  <c:v>212.16</c:v>
                </c:pt>
                <c:pt idx="234044">
                  <c:v>206.26</c:v>
                </c:pt>
                <c:pt idx="234045">
                  <c:v>179.96</c:v>
                </c:pt>
                <c:pt idx="234046">
                  <c:v>246.14</c:v>
                </c:pt>
                <c:pt idx="234047">
                  <c:v>188.41</c:v>
                </c:pt>
                <c:pt idx="234048">
                  <c:v>137.5</c:v>
                </c:pt>
                <c:pt idx="234049">
                  <c:v>305.81</c:v>
                </c:pt>
                <c:pt idx="234050">
                  <c:v>246.42</c:v>
                </c:pt>
                <c:pt idx="234051">
                  <c:v>206.52</c:v>
                </c:pt>
                <c:pt idx="234052">
                  <c:v>281.39999999999998</c:v>
                </c:pt>
                <c:pt idx="234053">
                  <c:v>209.82</c:v>
                </c:pt>
                <c:pt idx="234054">
                  <c:v>171.06</c:v>
                </c:pt>
                <c:pt idx="234055">
                  <c:v>297.74</c:v>
                </c:pt>
                <c:pt idx="234056">
                  <c:v>191.37</c:v>
                </c:pt>
                <c:pt idx="234057">
                  <c:v>198.42</c:v>
                </c:pt>
                <c:pt idx="234058">
                  <c:v>186.73</c:v>
                </c:pt>
                <c:pt idx="234059">
                  <c:v>177.77</c:v>
                </c:pt>
                <c:pt idx="234060">
                  <c:v>134.55000000000001</c:v>
                </c:pt>
                <c:pt idx="234061">
                  <c:v>116.64</c:v>
                </c:pt>
                <c:pt idx="234062">
                  <c:v>313.31</c:v>
                </c:pt>
                <c:pt idx="234063">
                  <c:v>192.96</c:v>
                </c:pt>
                <c:pt idx="234064">
                  <c:v>218.36</c:v>
                </c:pt>
                <c:pt idx="234065">
                  <c:v>251.76</c:v>
                </c:pt>
                <c:pt idx="234066">
                  <c:v>232.58</c:v>
                </c:pt>
                <c:pt idx="234067">
                  <c:v>196.03</c:v>
                </c:pt>
                <c:pt idx="234068">
                  <c:v>90.9</c:v>
                </c:pt>
                <c:pt idx="234069">
                  <c:v>118.71</c:v>
                </c:pt>
                <c:pt idx="234070">
                  <c:v>336.97</c:v>
                </c:pt>
                <c:pt idx="234071">
                  <c:v>193.37</c:v>
                </c:pt>
                <c:pt idx="234072">
                  <c:v>217.63</c:v>
                </c:pt>
                <c:pt idx="234073">
                  <c:v>7</c:v>
                </c:pt>
                <c:pt idx="234074">
                  <c:v>7</c:v>
                </c:pt>
                <c:pt idx="234075">
                  <c:v>14.5</c:v>
                </c:pt>
                <c:pt idx="234076">
                  <c:v>7</c:v>
                </c:pt>
                <c:pt idx="234077">
                  <c:v>29.5</c:v>
                </c:pt>
                <c:pt idx="234078">
                  <c:v>21</c:v>
                </c:pt>
                <c:pt idx="234079">
                  <c:v>7</c:v>
                </c:pt>
                <c:pt idx="234080">
                  <c:v>14</c:v>
                </c:pt>
                <c:pt idx="234081">
                  <c:v>7</c:v>
                </c:pt>
                <c:pt idx="234082">
                  <c:v>7</c:v>
                </c:pt>
                <c:pt idx="234083">
                  <c:v>7</c:v>
                </c:pt>
                <c:pt idx="234084">
                  <c:v>17.600000000000001</c:v>
                </c:pt>
                <c:pt idx="234085">
                  <c:v>114.4</c:v>
                </c:pt>
                <c:pt idx="234086">
                  <c:v>299.2</c:v>
                </c:pt>
                <c:pt idx="234087">
                  <c:v>130.19999999999999</c:v>
                </c:pt>
                <c:pt idx="234088">
                  <c:v>167.2</c:v>
                </c:pt>
                <c:pt idx="234089">
                  <c:v>96.8</c:v>
                </c:pt>
                <c:pt idx="234090">
                  <c:v>114.4</c:v>
                </c:pt>
                <c:pt idx="234091">
                  <c:v>70.400000000000006</c:v>
                </c:pt>
                <c:pt idx="234092">
                  <c:v>140.80000000000001</c:v>
                </c:pt>
                <c:pt idx="234093">
                  <c:v>149.6</c:v>
                </c:pt>
                <c:pt idx="234094">
                  <c:v>61.6</c:v>
                </c:pt>
                <c:pt idx="234095">
                  <c:v>96.8</c:v>
                </c:pt>
                <c:pt idx="234096">
                  <c:v>123.2</c:v>
                </c:pt>
                <c:pt idx="234097">
                  <c:v>96.8</c:v>
                </c:pt>
                <c:pt idx="234098">
                  <c:v>96.8</c:v>
                </c:pt>
                <c:pt idx="234099">
                  <c:v>105.6</c:v>
                </c:pt>
                <c:pt idx="234100">
                  <c:v>140.80000000000001</c:v>
                </c:pt>
                <c:pt idx="234101">
                  <c:v>61.6</c:v>
                </c:pt>
                <c:pt idx="234102">
                  <c:v>149.6</c:v>
                </c:pt>
                <c:pt idx="234103">
                  <c:v>114.4</c:v>
                </c:pt>
                <c:pt idx="234104">
                  <c:v>79.2</c:v>
                </c:pt>
                <c:pt idx="234105">
                  <c:v>79.2</c:v>
                </c:pt>
                <c:pt idx="234106">
                  <c:v>123.2</c:v>
                </c:pt>
                <c:pt idx="234107">
                  <c:v>88</c:v>
                </c:pt>
                <c:pt idx="234108">
                  <c:v>132</c:v>
                </c:pt>
                <c:pt idx="234109">
                  <c:v>70.400000000000006</c:v>
                </c:pt>
                <c:pt idx="234110">
                  <c:v>105.6</c:v>
                </c:pt>
                <c:pt idx="234111">
                  <c:v>114.4</c:v>
                </c:pt>
                <c:pt idx="234112">
                  <c:v>61.6</c:v>
                </c:pt>
                <c:pt idx="234113">
                  <c:v>114.4</c:v>
                </c:pt>
                <c:pt idx="234114">
                  <c:v>88</c:v>
                </c:pt>
                <c:pt idx="234115">
                  <c:v>105.6</c:v>
                </c:pt>
                <c:pt idx="234116">
                  <c:v>88</c:v>
                </c:pt>
                <c:pt idx="234117">
                  <c:v>79.2</c:v>
                </c:pt>
                <c:pt idx="234118">
                  <c:v>132</c:v>
                </c:pt>
                <c:pt idx="234119">
                  <c:v>88</c:v>
                </c:pt>
                <c:pt idx="234120">
                  <c:v>70.400000000000006</c:v>
                </c:pt>
                <c:pt idx="234121">
                  <c:v>114.4</c:v>
                </c:pt>
                <c:pt idx="234122">
                  <c:v>26.4</c:v>
                </c:pt>
                <c:pt idx="234123">
                  <c:v>158.4</c:v>
                </c:pt>
                <c:pt idx="234124">
                  <c:v>96.8</c:v>
                </c:pt>
                <c:pt idx="234125">
                  <c:v>60.6</c:v>
                </c:pt>
                <c:pt idx="234126">
                  <c:v>149.6</c:v>
                </c:pt>
                <c:pt idx="234127">
                  <c:v>88</c:v>
                </c:pt>
                <c:pt idx="234128">
                  <c:v>167.2</c:v>
                </c:pt>
                <c:pt idx="234129">
                  <c:v>96.8</c:v>
                </c:pt>
                <c:pt idx="234130">
                  <c:v>79.2</c:v>
                </c:pt>
                <c:pt idx="234131">
                  <c:v>123.2</c:v>
                </c:pt>
                <c:pt idx="234132">
                  <c:v>132</c:v>
                </c:pt>
                <c:pt idx="234133">
                  <c:v>44</c:v>
                </c:pt>
                <c:pt idx="234134">
                  <c:v>114.4</c:v>
                </c:pt>
                <c:pt idx="234135">
                  <c:v>96.8</c:v>
                </c:pt>
                <c:pt idx="234136">
                  <c:v>228.8</c:v>
                </c:pt>
                <c:pt idx="234137">
                  <c:v>140.80000000000001</c:v>
                </c:pt>
                <c:pt idx="234138">
                  <c:v>193.6</c:v>
                </c:pt>
                <c:pt idx="234139">
                  <c:v>149.6</c:v>
                </c:pt>
                <c:pt idx="234140">
                  <c:v>70.400000000000006</c:v>
                </c:pt>
                <c:pt idx="234141">
                  <c:v>123.2</c:v>
                </c:pt>
                <c:pt idx="234142">
                  <c:v>123.2</c:v>
                </c:pt>
                <c:pt idx="234143">
                  <c:v>114.4</c:v>
                </c:pt>
                <c:pt idx="234144">
                  <c:v>160.4</c:v>
                </c:pt>
                <c:pt idx="234145">
                  <c:v>126</c:v>
                </c:pt>
                <c:pt idx="234146">
                  <c:v>153</c:v>
                </c:pt>
                <c:pt idx="234147">
                  <c:v>117</c:v>
                </c:pt>
                <c:pt idx="234148">
                  <c:v>108</c:v>
                </c:pt>
                <c:pt idx="234149">
                  <c:v>153</c:v>
                </c:pt>
                <c:pt idx="234150">
                  <c:v>117</c:v>
                </c:pt>
                <c:pt idx="234151">
                  <c:v>108</c:v>
                </c:pt>
                <c:pt idx="234152">
                  <c:v>27</c:v>
                </c:pt>
                <c:pt idx="234153">
                  <c:v>45</c:v>
                </c:pt>
                <c:pt idx="234154">
                  <c:v>90</c:v>
                </c:pt>
                <c:pt idx="234155">
                  <c:v>117</c:v>
                </c:pt>
                <c:pt idx="234156">
                  <c:v>108</c:v>
                </c:pt>
                <c:pt idx="234157">
                  <c:v>189</c:v>
                </c:pt>
                <c:pt idx="234158">
                  <c:v>171</c:v>
                </c:pt>
                <c:pt idx="234159">
                  <c:v>90</c:v>
                </c:pt>
                <c:pt idx="234160">
                  <c:v>90</c:v>
                </c:pt>
                <c:pt idx="234161">
                  <c:v>81</c:v>
                </c:pt>
                <c:pt idx="234162">
                  <c:v>99</c:v>
                </c:pt>
                <c:pt idx="234163">
                  <c:v>81</c:v>
                </c:pt>
                <c:pt idx="234164">
                  <c:v>162</c:v>
                </c:pt>
                <c:pt idx="234165">
                  <c:v>153</c:v>
                </c:pt>
                <c:pt idx="234166">
                  <c:v>189</c:v>
                </c:pt>
                <c:pt idx="234167">
                  <c:v>180</c:v>
                </c:pt>
                <c:pt idx="234168">
                  <c:v>117</c:v>
                </c:pt>
                <c:pt idx="234169">
                  <c:v>126</c:v>
                </c:pt>
                <c:pt idx="234170">
                  <c:v>144</c:v>
                </c:pt>
                <c:pt idx="234171">
                  <c:v>180</c:v>
                </c:pt>
                <c:pt idx="234172">
                  <c:v>135</c:v>
                </c:pt>
                <c:pt idx="234173">
                  <c:v>108</c:v>
                </c:pt>
                <c:pt idx="234174">
                  <c:v>90</c:v>
                </c:pt>
                <c:pt idx="234175">
                  <c:v>162</c:v>
                </c:pt>
                <c:pt idx="234176">
                  <c:v>81</c:v>
                </c:pt>
                <c:pt idx="234177">
                  <c:v>126</c:v>
                </c:pt>
                <c:pt idx="234178">
                  <c:v>81</c:v>
                </c:pt>
                <c:pt idx="234179">
                  <c:v>54</c:v>
                </c:pt>
                <c:pt idx="234180">
                  <c:v>81</c:v>
                </c:pt>
                <c:pt idx="234181">
                  <c:v>72</c:v>
                </c:pt>
                <c:pt idx="234182">
                  <c:v>81</c:v>
                </c:pt>
                <c:pt idx="234183">
                  <c:v>90</c:v>
                </c:pt>
                <c:pt idx="234184">
                  <c:v>10972.29</c:v>
                </c:pt>
                <c:pt idx="234185">
                  <c:v>20132.349999999999</c:v>
                </c:pt>
                <c:pt idx="234186">
                  <c:v>17374.759999999998</c:v>
                </c:pt>
                <c:pt idx="234187">
                  <c:v>6624.59</c:v>
                </c:pt>
                <c:pt idx="234188">
                  <c:v>9700.35</c:v>
                </c:pt>
                <c:pt idx="234189">
                  <c:v>10978.89</c:v>
                </c:pt>
                <c:pt idx="234190">
                  <c:v>10008.700000000001</c:v>
                </c:pt>
                <c:pt idx="234191">
                  <c:v>10967.47</c:v>
                </c:pt>
                <c:pt idx="234192">
                  <c:v>15268.33</c:v>
                </c:pt>
                <c:pt idx="234193">
                  <c:v>10177.379999999999</c:v>
                </c:pt>
                <c:pt idx="234194">
                  <c:v>8104.52</c:v>
                </c:pt>
                <c:pt idx="234195">
                  <c:v>8861.4500000000007</c:v>
                </c:pt>
                <c:pt idx="234196">
                  <c:v>10265.99</c:v>
                </c:pt>
                <c:pt idx="234197">
                  <c:v>19320.689999999999</c:v>
                </c:pt>
                <c:pt idx="234198">
                  <c:v>21392.89</c:v>
                </c:pt>
                <c:pt idx="234199">
                  <c:v>10235.91</c:v>
                </c:pt>
                <c:pt idx="234200">
                  <c:v>10520.63</c:v>
                </c:pt>
                <c:pt idx="234201">
                  <c:v>12435.39</c:v>
                </c:pt>
                <c:pt idx="234202">
                  <c:v>13755.03</c:v>
                </c:pt>
                <c:pt idx="234203">
                  <c:v>19349.490000000002</c:v>
                </c:pt>
                <c:pt idx="234204">
                  <c:v>19596</c:v>
                </c:pt>
                <c:pt idx="234205">
                  <c:v>11475.19</c:v>
                </c:pt>
                <c:pt idx="234206">
                  <c:v>10050.36</c:v>
                </c:pt>
                <c:pt idx="234207">
                  <c:v>9732.02</c:v>
                </c:pt>
                <c:pt idx="234208">
                  <c:v>9832.25</c:v>
                </c:pt>
                <c:pt idx="234209">
                  <c:v>10101.93</c:v>
                </c:pt>
                <c:pt idx="234210">
                  <c:v>10539.76</c:v>
                </c:pt>
                <c:pt idx="234211">
                  <c:v>10316.34</c:v>
                </c:pt>
                <c:pt idx="234212">
                  <c:v>9409.81</c:v>
                </c:pt>
                <c:pt idx="234213">
                  <c:v>8724.0400000000009</c:v>
                </c:pt>
                <c:pt idx="234214">
                  <c:v>9278.31</c:v>
                </c:pt>
                <c:pt idx="234215">
                  <c:v>9620.36</c:v>
                </c:pt>
                <c:pt idx="234216">
                  <c:v>9497.2000000000007</c:v>
                </c:pt>
                <c:pt idx="234217">
                  <c:v>8584.7800000000007</c:v>
                </c:pt>
                <c:pt idx="234218">
                  <c:v>9128.5</c:v>
                </c:pt>
                <c:pt idx="234219">
                  <c:v>9158.5</c:v>
                </c:pt>
                <c:pt idx="234220">
                  <c:v>9459.16</c:v>
                </c:pt>
                <c:pt idx="234221">
                  <c:v>9316.84</c:v>
                </c:pt>
                <c:pt idx="234222">
                  <c:v>10281.73</c:v>
                </c:pt>
                <c:pt idx="234223">
                  <c:v>8309.7099999999991</c:v>
                </c:pt>
                <c:pt idx="234224">
                  <c:v>9429.8700000000008</c:v>
                </c:pt>
                <c:pt idx="234225">
                  <c:v>10335.02</c:v>
                </c:pt>
                <c:pt idx="234226">
                  <c:v>9796.33</c:v>
                </c:pt>
                <c:pt idx="234227">
                  <c:v>10258.969999999999</c:v>
                </c:pt>
                <c:pt idx="234228">
                  <c:v>13443.21</c:v>
                </c:pt>
                <c:pt idx="234229">
                  <c:v>16991.05</c:v>
                </c:pt>
                <c:pt idx="234230">
                  <c:v>28207.759999999998</c:v>
                </c:pt>
                <c:pt idx="234231">
                  <c:v>8489.2999999999993</c:v>
                </c:pt>
                <c:pt idx="234232">
                  <c:v>5844.38</c:v>
                </c:pt>
                <c:pt idx="234233">
                  <c:v>7342.05</c:v>
                </c:pt>
                <c:pt idx="234234">
                  <c:v>7184.2</c:v>
                </c:pt>
                <c:pt idx="234235">
                  <c:v>7804.71</c:v>
                </c:pt>
                <c:pt idx="234236">
                  <c:v>9212.5499999999993</c:v>
                </c:pt>
                <c:pt idx="234237">
                  <c:v>16438.79</c:v>
                </c:pt>
                <c:pt idx="234238">
                  <c:v>20550.560000000001</c:v>
                </c:pt>
                <c:pt idx="234239">
                  <c:v>6923.12</c:v>
                </c:pt>
                <c:pt idx="234240">
                  <c:v>8467.41</c:v>
                </c:pt>
                <c:pt idx="234241">
                  <c:v>8128.56</c:v>
                </c:pt>
                <c:pt idx="234242">
                  <c:v>7803.36</c:v>
                </c:pt>
                <c:pt idx="234243">
                  <c:v>8304.08</c:v>
                </c:pt>
                <c:pt idx="234244">
                  <c:v>8308.7999999999993</c:v>
                </c:pt>
                <c:pt idx="234245">
                  <c:v>8862.84</c:v>
                </c:pt>
                <c:pt idx="234246">
                  <c:v>9070.7099999999991</c:v>
                </c:pt>
                <c:pt idx="234247">
                  <c:v>13327.91</c:v>
                </c:pt>
                <c:pt idx="234248">
                  <c:v>11231.31</c:v>
                </c:pt>
                <c:pt idx="234249">
                  <c:v>19998.7</c:v>
                </c:pt>
                <c:pt idx="234250">
                  <c:v>19678.28</c:v>
                </c:pt>
                <c:pt idx="234251">
                  <c:v>10299.77</c:v>
                </c:pt>
                <c:pt idx="234252">
                  <c:v>9595.92</c:v>
                </c:pt>
                <c:pt idx="234253">
                  <c:v>10114.69</c:v>
                </c:pt>
                <c:pt idx="234254">
                  <c:v>12093.93</c:v>
                </c:pt>
                <c:pt idx="234255">
                  <c:v>17636.810000000001</c:v>
                </c:pt>
                <c:pt idx="234256">
                  <c:v>17718.72</c:v>
                </c:pt>
                <c:pt idx="234257">
                  <c:v>10293.120000000001</c:v>
                </c:pt>
                <c:pt idx="234258">
                  <c:v>9146.6</c:v>
                </c:pt>
                <c:pt idx="234259">
                  <c:v>9152.61</c:v>
                </c:pt>
                <c:pt idx="234260">
                  <c:v>8266.99</c:v>
                </c:pt>
                <c:pt idx="234261">
                  <c:v>8627.4599999999991</c:v>
                </c:pt>
                <c:pt idx="234262">
                  <c:v>9618.2099999999991</c:v>
                </c:pt>
                <c:pt idx="234263">
                  <c:v>8911.19</c:v>
                </c:pt>
                <c:pt idx="234264">
                  <c:v>8714.16</c:v>
                </c:pt>
                <c:pt idx="234265">
                  <c:v>8313.49</c:v>
                </c:pt>
                <c:pt idx="234266">
                  <c:v>6056.97</c:v>
                </c:pt>
                <c:pt idx="234267">
                  <c:v>8247.51</c:v>
                </c:pt>
                <c:pt idx="234268">
                  <c:v>8290.9699999999993</c:v>
                </c:pt>
                <c:pt idx="234269">
                  <c:v>8670.6299999999992</c:v>
                </c:pt>
                <c:pt idx="234270">
                  <c:v>8785.33</c:v>
                </c:pt>
                <c:pt idx="234271">
                  <c:v>10036.620000000001</c:v>
                </c:pt>
                <c:pt idx="234272">
                  <c:v>9996.2900000000009</c:v>
                </c:pt>
                <c:pt idx="234273">
                  <c:v>9461.89</c:v>
                </c:pt>
                <c:pt idx="234274">
                  <c:v>10360.44</c:v>
                </c:pt>
                <c:pt idx="234275">
                  <c:v>9766.86</c:v>
                </c:pt>
                <c:pt idx="234276">
                  <c:v>9626.7800000000007</c:v>
                </c:pt>
                <c:pt idx="234277">
                  <c:v>9610.36</c:v>
                </c:pt>
                <c:pt idx="234278">
                  <c:v>9924.19</c:v>
                </c:pt>
                <c:pt idx="234279">
                  <c:v>10207.52</c:v>
                </c:pt>
                <c:pt idx="234280">
                  <c:v>13078.46</c:v>
                </c:pt>
                <c:pt idx="234281">
                  <c:v>17028.490000000002</c:v>
                </c:pt>
                <c:pt idx="234282">
                  <c:v>25995.67</c:v>
                </c:pt>
                <c:pt idx="234283">
                  <c:v>13237.73</c:v>
                </c:pt>
                <c:pt idx="234284">
                  <c:v>7076.55</c:v>
                </c:pt>
                <c:pt idx="234285">
                  <c:v>6736.63</c:v>
                </c:pt>
                <c:pt idx="234286">
                  <c:v>8186.9</c:v>
                </c:pt>
                <c:pt idx="234287">
                  <c:v>8254.73</c:v>
                </c:pt>
                <c:pt idx="234288">
                  <c:v>10529.63</c:v>
                </c:pt>
                <c:pt idx="234289">
                  <c:v>15373.68</c:v>
                </c:pt>
                <c:pt idx="234290">
                  <c:v>23937.45</c:v>
                </c:pt>
                <c:pt idx="234291">
                  <c:v>8388.41</c:v>
                </c:pt>
                <c:pt idx="234292">
                  <c:v>7600.41</c:v>
                </c:pt>
                <c:pt idx="234293">
                  <c:v>9510.3700000000008</c:v>
                </c:pt>
                <c:pt idx="234294">
                  <c:v>9413.67</c:v>
                </c:pt>
                <c:pt idx="234295">
                  <c:v>8490.85</c:v>
                </c:pt>
                <c:pt idx="234296">
                  <c:v>9560.76</c:v>
                </c:pt>
                <c:pt idx="234297">
                  <c:v>14870.1</c:v>
                </c:pt>
                <c:pt idx="234298">
                  <c:v>10644.94</c:v>
                </c:pt>
                <c:pt idx="234299">
                  <c:v>8815.08</c:v>
                </c:pt>
                <c:pt idx="234300">
                  <c:v>8777.7000000000007</c:v>
                </c:pt>
                <c:pt idx="234301">
                  <c:v>12392.68</c:v>
                </c:pt>
                <c:pt idx="234302">
                  <c:v>22791.95</c:v>
                </c:pt>
                <c:pt idx="234303">
                  <c:v>22467.5</c:v>
                </c:pt>
                <c:pt idx="234304">
                  <c:v>10461.58</c:v>
                </c:pt>
                <c:pt idx="234305">
                  <c:v>9765.69</c:v>
                </c:pt>
                <c:pt idx="234306">
                  <c:v>12899.7</c:v>
                </c:pt>
                <c:pt idx="234307">
                  <c:v>19626.900000000001</c:v>
                </c:pt>
                <c:pt idx="234308">
                  <c:v>20244.29</c:v>
                </c:pt>
                <c:pt idx="234309">
                  <c:v>11525.6</c:v>
                </c:pt>
                <c:pt idx="234310">
                  <c:v>10976.03</c:v>
                </c:pt>
                <c:pt idx="234311">
                  <c:v>9414.01</c:v>
                </c:pt>
                <c:pt idx="234312">
                  <c:v>9350.39</c:v>
                </c:pt>
                <c:pt idx="234313">
                  <c:v>9980.0300000000007</c:v>
                </c:pt>
                <c:pt idx="234314">
                  <c:v>9751.67</c:v>
                </c:pt>
                <c:pt idx="234315">
                  <c:v>10527.83</c:v>
                </c:pt>
                <c:pt idx="234316">
                  <c:v>10463.67</c:v>
                </c:pt>
                <c:pt idx="234317">
                  <c:v>9164.6</c:v>
                </c:pt>
                <c:pt idx="234318">
                  <c:v>8151.88</c:v>
                </c:pt>
                <c:pt idx="234319">
                  <c:v>8677.2800000000007</c:v>
                </c:pt>
                <c:pt idx="234320">
                  <c:v>8725.86</c:v>
                </c:pt>
                <c:pt idx="234321">
                  <c:v>10224.39</c:v>
                </c:pt>
                <c:pt idx="234322">
                  <c:v>8907.01</c:v>
                </c:pt>
                <c:pt idx="234323">
                  <c:v>9893.2000000000007</c:v>
                </c:pt>
                <c:pt idx="234324">
                  <c:v>9274.48</c:v>
                </c:pt>
                <c:pt idx="234325">
                  <c:v>9818.7099999999991</c:v>
                </c:pt>
                <c:pt idx="234326">
                  <c:v>9978.99</c:v>
                </c:pt>
                <c:pt idx="234327">
                  <c:v>8098.28</c:v>
                </c:pt>
                <c:pt idx="234328">
                  <c:v>9826.42</c:v>
                </c:pt>
                <c:pt idx="234329">
                  <c:v>8405.92</c:v>
                </c:pt>
                <c:pt idx="234330">
                  <c:v>6829.92</c:v>
                </c:pt>
                <c:pt idx="234331">
                  <c:v>7703.98</c:v>
                </c:pt>
                <c:pt idx="234332">
                  <c:v>7088.5</c:v>
                </c:pt>
                <c:pt idx="234333">
                  <c:v>5242.96</c:v>
                </c:pt>
                <c:pt idx="234334">
                  <c:v>7950.54</c:v>
                </c:pt>
                <c:pt idx="234335">
                  <c:v>4793.66</c:v>
                </c:pt>
                <c:pt idx="234336">
                  <c:v>5439.46</c:v>
                </c:pt>
                <c:pt idx="234337">
                  <c:v>6167.58</c:v>
                </c:pt>
                <c:pt idx="234338">
                  <c:v>3877.04</c:v>
                </c:pt>
                <c:pt idx="234339">
                  <c:v>4123.5</c:v>
                </c:pt>
                <c:pt idx="234340">
                  <c:v>3248.94</c:v>
                </c:pt>
                <c:pt idx="234341">
                  <c:v>3531.5</c:v>
                </c:pt>
                <c:pt idx="234342">
                  <c:v>4742.92</c:v>
                </c:pt>
                <c:pt idx="234343">
                  <c:v>3411.54</c:v>
                </c:pt>
                <c:pt idx="234344">
                  <c:v>4696.5200000000004</c:v>
                </c:pt>
                <c:pt idx="234345">
                  <c:v>4194.5</c:v>
                </c:pt>
                <c:pt idx="234346">
                  <c:v>5061.8599999999997</c:v>
                </c:pt>
                <c:pt idx="234347">
                  <c:v>5636.8</c:v>
                </c:pt>
                <c:pt idx="234348">
                  <c:v>5963.52</c:v>
                </c:pt>
                <c:pt idx="234349">
                  <c:v>4766.5</c:v>
                </c:pt>
                <c:pt idx="234350">
                  <c:v>5025.04</c:v>
                </c:pt>
                <c:pt idx="234351">
                  <c:v>4511.9799999999996</c:v>
                </c:pt>
                <c:pt idx="234352">
                  <c:v>6490</c:v>
                </c:pt>
                <c:pt idx="234353">
                  <c:v>5174.5200000000004</c:v>
                </c:pt>
                <c:pt idx="234354">
                  <c:v>4782.58</c:v>
                </c:pt>
                <c:pt idx="234355">
                  <c:v>4946.29</c:v>
                </c:pt>
                <c:pt idx="234356">
                  <c:v>6052.76</c:v>
                </c:pt>
                <c:pt idx="234357">
                  <c:v>4574.88</c:v>
                </c:pt>
                <c:pt idx="234358">
                  <c:v>4694.6499999999996</c:v>
                </c:pt>
                <c:pt idx="234359">
                  <c:v>4164.3599999999997</c:v>
                </c:pt>
                <c:pt idx="234360">
                  <c:v>2979.8</c:v>
                </c:pt>
                <c:pt idx="234361">
                  <c:v>5034.3599999999997</c:v>
                </c:pt>
                <c:pt idx="234362">
                  <c:v>4476.58</c:v>
                </c:pt>
                <c:pt idx="234363">
                  <c:v>4425.8</c:v>
                </c:pt>
                <c:pt idx="234364">
                  <c:v>3044.46</c:v>
                </c:pt>
                <c:pt idx="234365">
                  <c:v>3871.72</c:v>
                </c:pt>
                <c:pt idx="234366">
                  <c:v>5027.66</c:v>
                </c:pt>
                <c:pt idx="234367">
                  <c:v>3513.22</c:v>
                </c:pt>
                <c:pt idx="234368">
                  <c:v>3981.54</c:v>
                </c:pt>
                <c:pt idx="234369">
                  <c:v>7124.32</c:v>
                </c:pt>
                <c:pt idx="234370">
                  <c:v>3662.74</c:v>
                </c:pt>
                <c:pt idx="234371">
                  <c:v>4467.92</c:v>
                </c:pt>
                <c:pt idx="234372">
                  <c:v>4573.74</c:v>
                </c:pt>
                <c:pt idx="234373">
                  <c:v>7991.72</c:v>
                </c:pt>
                <c:pt idx="234374">
                  <c:v>3939.44</c:v>
                </c:pt>
                <c:pt idx="234375">
                  <c:v>2500.14</c:v>
                </c:pt>
                <c:pt idx="234376">
                  <c:v>4394.82</c:v>
                </c:pt>
                <c:pt idx="234377">
                  <c:v>2944.5</c:v>
                </c:pt>
                <c:pt idx="234378">
                  <c:v>3731.1</c:v>
                </c:pt>
                <c:pt idx="234379">
                  <c:v>5516.74</c:v>
                </c:pt>
                <c:pt idx="234380">
                  <c:v>6246.12</c:v>
                </c:pt>
                <c:pt idx="234381">
                  <c:v>7748.8</c:v>
                </c:pt>
                <c:pt idx="234382">
                  <c:v>7248.98</c:v>
                </c:pt>
                <c:pt idx="234383">
                  <c:v>4705.08</c:v>
                </c:pt>
                <c:pt idx="234384">
                  <c:v>5523.8</c:v>
                </c:pt>
                <c:pt idx="234385">
                  <c:v>4865.1400000000003</c:v>
                </c:pt>
                <c:pt idx="234386">
                  <c:v>4018.39</c:v>
                </c:pt>
                <c:pt idx="234387">
                  <c:v>4347.9399999999996</c:v>
                </c:pt>
                <c:pt idx="234388">
                  <c:v>4761.82</c:v>
                </c:pt>
                <c:pt idx="234389">
                  <c:v>3602.9</c:v>
                </c:pt>
                <c:pt idx="234390">
                  <c:v>4873.8100000000004</c:v>
                </c:pt>
                <c:pt idx="234391">
                  <c:v>3340.33</c:v>
                </c:pt>
                <c:pt idx="234392">
                  <c:v>4567.7</c:v>
                </c:pt>
                <c:pt idx="234393">
                  <c:v>3098.6</c:v>
                </c:pt>
                <c:pt idx="234394">
                  <c:v>4194.2299999999996</c:v>
                </c:pt>
                <c:pt idx="234395">
                  <c:v>3871.35</c:v>
                </c:pt>
                <c:pt idx="234396">
                  <c:v>4248.79</c:v>
                </c:pt>
                <c:pt idx="234397">
                  <c:v>2593.48</c:v>
                </c:pt>
                <c:pt idx="234398">
                  <c:v>4302.5</c:v>
                </c:pt>
                <c:pt idx="234399">
                  <c:v>6139.3</c:v>
                </c:pt>
                <c:pt idx="234400">
                  <c:v>4868.21</c:v>
                </c:pt>
                <c:pt idx="234401">
                  <c:v>4401.1899999999996</c:v>
                </c:pt>
                <c:pt idx="234402">
                  <c:v>4903.97</c:v>
                </c:pt>
                <c:pt idx="234403">
                  <c:v>3848.22</c:v>
                </c:pt>
                <c:pt idx="234404">
                  <c:v>3519.52</c:v>
                </c:pt>
                <c:pt idx="234405">
                  <c:v>4443.24</c:v>
                </c:pt>
                <c:pt idx="234406">
                  <c:v>6463.91</c:v>
                </c:pt>
                <c:pt idx="234407">
                  <c:v>5980.26</c:v>
                </c:pt>
                <c:pt idx="234408">
                  <c:v>4897.24</c:v>
                </c:pt>
                <c:pt idx="234409">
                  <c:v>3625.61</c:v>
                </c:pt>
                <c:pt idx="234410">
                  <c:v>6622.61</c:v>
                </c:pt>
                <c:pt idx="234411">
                  <c:v>3767.31</c:v>
                </c:pt>
                <c:pt idx="234412">
                  <c:v>6740.95</c:v>
                </c:pt>
                <c:pt idx="234413">
                  <c:v>4658.26</c:v>
                </c:pt>
                <c:pt idx="234414">
                  <c:v>5178.2</c:v>
                </c:pt>
                <c:pt idx="234415">
                  <c:v>5150.91</c:v>
                </c:pt>
                <c:pt idx="234416">
                  <c:v>5329.2</c:v>
                </c:pt>
                <c:pt idx="234417">
                  <c:v>6324.59</c:v>
                </c:pt>
                <c:pt idx="234418">
                  <c:v>5198.6899999999996</c:v>
                </c:pt>
                <c:pt idx="234419">
                  <c:v>4866.87</c:v>
                </c:pt>
                <c:pt idx="234420">
                  <c:v>5400.79</c:v>
                </c:pt>
                <c:pt idx="234421">
                  <c:v>10297.27</c:v>
                </c:pt>
                <c:pt idx="234422">
                  <c:v>4426.7700000000004</c:v>
                </c:pt>
                <c:pt idx="234423">
                  <c:v>5555.26</c:v>
                </c:pt>
                <c:pt idx="234424">
                  <c:v>6511.41</c:v>
                </c:pt>
                <c:pt idx="234425">
                  <c:v>9536.68</c:v>
                </c:pt>
                <c:pt idx="234426">
                  <c:v>6678.46</c:v>
                </c:pt>
                <c:pt idx="234427">
                  <c:v>4333.01</c:v>
                </c:pt>
                <c:pt idx="234428">
                  <c:v>5177.6099999999997</c:v>
                </c:pt>
                <c:pt idx="234429">
                  <c:v>3698.63</c:v>
                </c:pt>
                <c:pt idx="234430">
                  <c:v>3289.22</c:v>
                </c:pt>
                <c:pt idx="234431">
                  <c:v>7744.51</c:v>
                </c:pt>
                <c:pt idx="234432">
                  <c:v>7046.93</c:v>
                </c:pt>
                <c:pt idx="234433">
                  <c:v>7831.58</c:v>
                </c:pt>
                <c:pt idx="234434">
                  <c:v>7680.8</c:v>
                </c:pt>
                <c:pt idx="234435">
                  <c:v>8312.41</c:v>
                </c:pt>
                <c:pt idx="234436">
                  <c:v>4940.43</c:v>
                </c:pt>
                <c:pt idx="234437">
                  <c:v>6087.91</c:v>
                </c:pt>
                <c:pt idx="234438">
                  <c:v>3541.54</c:v>
                </c:pt>
                <c:pt idx="234439">
                  <c:v>3893.55</c:v>
                </c:pt>
                <c:pt idx="234440">
                  <c:v>5604.22</c:v>
                </c:pt>
                <c:pt idx="234441">
                  <c:v>3767.16</c:v>
                </c:pt>
                <c:pt idx="234442">
                  <c:v>2949.91</c:v>
                </c:pt>
                <c:pt idx="234443">
                  <c:v>2924.24</c:v>
                </c:pt>
                <c:pt idx="234444">
                  <c:v>3802.89</c:v>
                </c:pt>
                <c:pt idx="234445">
                  <c:v>4711.09</c:v>
                </c:pt>
                <c:pt idx="234446">
                  <c:v>3012.32</c:v>
                </c:pt>
                <c:pt idx="234447">
                  <c:v>3399.44</c:v>
                </c:pt>
                <c:pt idx="234448">
                  <c:v>3622.71</c:v>
                </c:pt>
                <c:pt idx="234449">
                  <c:v>5570.93</c:v>
                </c:pt>
                <c:pt idx="234450">
                  <c:v>3994.37</c:v>
                </c:pt>
                <c:pt idx="234451">
                  <c:v>4315.8599999999997</c:v>
                </c:pt>
                <c:pt idx="234452">
                  <c:v>3755.53</c:v>
                </c:pt>
                <c:pt idx="234453">
                  <c:v>4652.1099999999997</c:v>
                </c:pt>
                <c:pt idx="234454">
                  <c:v>4346.42</c:v>
                </c:pt>
                <c:pt idx="234455">
                  <c:v>5310.42</c:v>
                </c:pt>
                <c:pt idx="234456">
                  <c:v>4815.01</c:v>
                </c:pt>
                <c:pt idx="234457">
                  <c:v>4971.62</c:v>
                </c:pt>
                <c:pt idx="234458">
                  <c:v>6059.22</c:v>
                </c:pt>
                <c:pt idx="234459">
                  <c:v>4920.2</c:v>
                </c:pt>
                <c:pt idx="234460">
                  <c:v>5469.94</c:v>
                </c:pt>
                <c:pt idx="234461">
                  <c:v>5145.84</c:v>
                </c:pt>
                <c:pt idx="234462">
                  <c:v>4325.41</c:v>
                </c:pt>
                <c:pt idx="234463">
                  <c:v>4059.15</c:v>
                </c:pt>
                <c:pt idx="234464">
                  <c:v>4372.1899999999996</c:v>
                </c:pt>
                <c:pt idx="234465">
                  <c:v>4640.62</c:v>
                </c:pt>
                <c:pt idx="234466">
                  <c:v>3982.28</c:v>
                </c:pt>
                <c:pt idx="234467">
                  <c:v>4522.5200000000004</c:v>
                </c:pt>
                <c:pt idx="234468">
                  <c:v>4265.2</c:v>
                </c:pt>
                <c:pt idx="234469">
                  <c:v>3832.19</c:v>
                </c:pt>
                <c:pt idx="234470">
                  <c:v>88334.399999999994</c:v>
                </c:pt>
                <c:pt idx="234471">
                  <c:v>85248.65</c:v>
                </c:pt>
                <c:pt idx="234472">
                  <c:v>100671.03</c:v>
                </c:pt>
                <c:pt idx="234473">
                  <c:v>67751.08</c:v>
                </c:pt>
                <c:pt idx="234474">
                  <c:v>74180.539999999994</c:v>
                </c:pt>
                <c:pt idx="234475">
                  <c:v>52708.800000000003</c:v>
                </c:pt>
                <c:pt idx="234476">
                  <c:v>50466.14</c:v>
                </c:pt>
                <c:pt idx="234477">
                  <c:v>50031.58</c:v>
                </c:pt>
                <c:pt idx="234478">
                  <c:v>51368.86</c:v>
                </c:pt>
                <c:pt idx="234479">
                  <c:v>52842.239999999998</c:v>
                </c:pt>
                <c:pt idx="234480">
                  <c:v>50223.74</c:v>
                </c:pt>
                <c:pt idx="234481">
                  <c:v>52534.8</c:v>
                </c:pt>
                <c:pt idx="234482">
                  <c:v>52633.67</c:v>
                </c:pt>
                <c:pt idx="234483">
                  <c:v>42463.75</c:v>
                </c:pt>
                <c:pt idx="234484">
                  <c:v>50663.45</c:v>
                </c:pt>
                <c:pt idx="234485">
                  <c:v>46657.8</c:v>
                </c:pt>
                <c:pt idx="234486">
                  <c:v>47361.26</c:v>
                </c:pt>
                <c:pt idx="234487">
                  <c:v>44106.720000000001</c:v>
                </c:pt>
                <c:pt idx="234488">
                  <c:v>46401.96</c:v>
                </c:pt>
                <c:pt idx="234489">
                  <c:v>55388.06</c:v>
                </c:pt>
                <c:pt idx="234490">
                  <c:v>48758.31</c:v>
                </c:pt>
                <c:pt idx="234491">
                  <c:v>49572.67</c:v>
                </c:pt>
                <c:pt idx="234492">
                  <c:v>52989.55</c:v>
                </c:pt>
                <c:pt idx="234493">
                  <c:v>59440.46</c:v>
                </c:pt>
                <c:pt idx="234494">
                  <c:v>46335.27</c:v>
                </c:pt>
                <c:pt idx="234495">
                  <c:v>55502.41</c:v>
                </c:pt>
                <c:pt idx="234496">
                  <c:v>57676.28</c:v>
                </c:pt>
                <c:pt idx="234497">
                  <c:v>47025.25</c:v>
                </c:pt>
                <c:pt idx="234498">
                  <c:v>62132.09</c:v>
                </c:pt>
                <c:pt idx="234499">
                  <c:v>62502.79</c:v>
                </c:pt>
                <c:pt idx="234500">
                  <c:v>58973.22</c:v>
                </c:pt>
                <c:pt idx="234501">
                  <c:v>59804.06</c:v>
                </c:pt>
                <c:pt idx="234502">
                  <c:v>63498.32</c:v>
                </c:pt>
                <c:pt idx="234503">
                  <c:v>48240.85</c:v>
                </c:pt>
                <c:pt idx="234504">
                  <c:v>46389.01</c:v>
                </c:pt>
                <c:pt idx="234505">
                  <c:v>48828.54</c:v>
                </c:pt>
                <c:pt idx="234506">
                  <c:v>57366.71</c:v>
                </c:pt>
                <c:pt idx="234507">
                  <c:v>51812.06</c:v>
                </c:pt>
                <c:pt idx="234508">
                  <c:v>45490.94</c:v>
                </c:pt>
                <c:pt idx="234509">
                  <c:v>52393.84</c:v>
                </c:pt>
                <c:pt idx="234510">
                  <c:v>67030.009999999995</c:v>
                </c:pt>
                <c:pt idx="234511">
                  <c:v>56990.559999999998</c:v>
                </c:pt>
                <c:pt idx="234512">
                  <c:v>233371.62</c:v>
                </c:pt>
                <c:pt idx="234513">
                  <c:v>86552.45</c:v>
                </c:pt>
                <c:pt idx="234514">
                  <c:v>81862.399999999994</c:v>
                </c:pt>
                <c:pt idx="234515">
                  <c:v>96127.23</c:v>
                </c:pt>
                <c:pt idx="234516">
                  <c:v>174888.68</c:v>
                </c:pt>
                <c:pt idx="234517">
                  <c:v>65869.509999999995</c:v>
                </c:pt>
                <c:pt idx="234518">
                  <c:v>51458.1</c:v>
                </c:pt>
                <c:pt idx="234519">
                  <c:v>47423.040000000001</c:v>
                </c:pt>
                <c:pt idx="234520">
                  <c:v>50148.2</c:v>
                </c:pt>
                <c:pt idx="234521">
                  <c:v>49738.02</c:v>
                </c:pt>
                <c:pt idx="234522">
                  <c:v>62022.58</c:v>
                </c:pt>
                <c:pt idx="234523">
                  <c:v>83954.93</c:v>
                </c:pt>
                <c:pt idx="234524">
                  <c:v>87998.77</c:v>
                </c:pt>
                <c:pt idx="234525">
                  <c:v>68591.839999999997</c:v>
                </c:pt>
                <c:pt idx="234526">
                  <c:v>75147.16</c:v>
                </c:pt>
                <c:pt idx="234527">
                  <c:v>61707.41</c:v>
                </c:pt>
                <c:pt idx="234528">
                  <c:v>50610.9</c:v>
                </c:pt>
                <c:pt idx="234529">
                  <c:v>49890.71</c:v>
                </c:pt>
                <c:pt idx="234530">
                  <c:v>46567.72</c:v>
                </c:pt>
                <c:pt idx="234531">
                  <c:v>50372.71</c:v>
                </c:pt>
                <c:pt idx="234532">
                  <c:v>53325</c:v>
                </c:pt>
                <c:pt idx="234533">
                  <c:v>36322.31</c:v>
                </c:pt>
                <c:pt idx="234534">
                  <c:v>39360.75</c:v>
                </c:pt>
                <c:pt idx="234535">
                  <c:v>47392.66</c:v>
                </c:pt>
                <c:pt idx="234536">
                  <c:v>48887.49</c:v>
                </c:pt>
                <c:pt idx="234537">
                  <c:v>38998.97</c:v>
                </c:pt>
                <c:pt idx="234538">
                  <c:v>43612.97</c:v>
                </c:pt>
                <c:pt idx="234539">
                  <c:v>42859.03</c:v>
                </c:pt>
                <c:pt idx="234540">
                  <c:v>33137.42</c:v>
                </c:pt>
                <c:pt idx="234541">
                  <c:v>54700.959999999999</c:v>
                </c:pt>
                <c:pt idx="234542">
                  <c:v>49372.53</c:v>
                </c:pt>
                <c:pt idx="234543">
                  <c:v>49834.16</c:v>
                </c:pt>
                <c:pt idx="234544">
                  <c:v>52139.94</c:v>
                </c:pt>
                <c:pt idx="234545">
                  <c:v>43944.91</c:v>
                </c:pt>
                <c:pt idx="234546">
                  <c:v>40839.040000000001</c:v>
                </c:pt>
                <c:pt idx="234547">
                  <c:v>45306.73</c:v>
                </c:pt>
                <c:pt idx="234548">
                  <c:v>45496.58</c:v>
                </c:pt>
                <c:pt idx="234549">
                  <c:v>57474.17</c:v>
                </c:pt>
                <c:pt idx="234550">
                  <c:v>50931.360000000001</c:v>
                </c:pt>
                <c:pt idx="234551">
                  <c:v>45069.34</c:v>
                </c:pt>
                <c:pt idx="234552">
                  <c:v>45877.05</c:v>
                </c:pt>
                <c:pt idx="234553">
                  <c:v>54242.46</c:v>
                </c:pt>
                <c:pt idx="234554">
                  <c:v>47526.06</c:v>
                </c:pt>
                <c:pt idx="234555">
                  <c:v>48526.89</c:v>
                </c:pt>
                <c:pt idx="234556">
                  <c:v>45015.8</c:v>
                </c:pt>
                <c:pt idx="234557">
                  <c:v>46693.91</c:v>
                </c:pt>
                <c:pt idx="234558">
                  <c:v>50442.52</c:v>
                </c:pt>
                <c:pt idx="234559">
                  <c:v>67489.77</c:v>
                </c:pt>
                <c:pt idx="234560">
                  <c:v>50843.86</c:v>
                </c:pt>
                <c:pt idx="234561">
                  <c:v>71983.259999999995</c:v>
                </c:pt>
                <c:pt idx="234562">
                  <c:v>60112.05</c:v>
                </c:pt>
                <c:pt idx="234563">
                  <c:v>60510.23</c:v>
                </c:pt>
                <c:pt idx="234564">
                  <c:v>206506.4</c:v>
                </c:pt>
                <c:pt idx="234565">
                  <c:v>67633.429999999993</c:v>
                </c:pt>
                <c:pt idx="234566">
                  <c:v>74111.02</c:v>
                </c:pt>
                <c:pt idx="234567">
                  <c:v>89909.35</c:v>
                </c:pt>
                <c:pt idx="234568">
                  <c:v>147458.57</c:v>
                </c:pt>
                <c:pt idx="234569">
                  <c:v>81494.17</c:v>
                </c:pt>
                <c:pt idx="234570">
                  <c:v>47146.62</c:v>
                </c:pt>
                <c:pt idx="234571">
                  <c:v>54428.72</c:v>
                </c:pt>
                <c:pt idx="234572">
                  <c:v>44135.08</c:v>
                </c:pt>
                <c:pt idx="234573">
                  <c:v>47184.74</c:v>
                </c:pt>
                <c:pt idx="234574">
                  <c:v>72993.95</c:v>
                </c:pt>
                <c:pt idx="234575">
                  <c:v>89763.27</c:v>
                </c:pt>
                <c:pt idx="234576">
                  <c:v>80781.91</c:v>
                </c:pt>
                <c:pt idx="234577">
                  <c:v>72100.210000000006</c:v>
                </c:pt>
                <c:pt idx="234578">
                  <c:v>59694.67</c:v>
                </c:pt>
                <c:pt idx="234579">
                  <c:v>55221.84</c:v>
                </c:pt>
                <c:pt idx="234580">
                  <c:v>52784.72</c:v>
                </c:pt>
                <c:pt idx="234581">
                  <c:v>40467.07</c:v>
                </c:pt>
                <c:pt idx="234582">
                  <c:v>43126.82</c:v>
                </c:pt>
                <c:pt idx="234583">
                  <c:v>53421.07</c:v>
                </c:pt>
                <c:pt idx="234584">
                  <c:v>46415.63</c:v>
                </c:pt>
                <c:pt idx="234585">
                  <c:v>34024.870000000003</c:v>
                </c:pt>
                <c:pt idx="234586">
                  <c:v>48042.36</c:v>
                </c:pt>
                <c:pt idx="234587">
                  <c:v>50909.48</c:v>
                </c:pt>
                <c:pt idx="234588">
                  <c:v>42213.26</c:v>
                </c:pt>
                <c:pt idx="234589">
                  <c:v>44286.63</c:v>
                </c:pt>
                <c:pt idx="234590">
                  <c:v>40423.800000000003</c:v>
                </c:pt>
                <c:pt idx="234591">
                  <c:v>52606.11</c:v>
                </c:pt>
                <c:pt idx="234592">
                  <c:v>43197.43</c:v>
                </c:pt>
                <c:pt idx="234593">
                  <c:v>37990.51</c:v>
                </c:pt>
                <c:pt idx="234594">
                  <c:v>46615.98</c:v>
                </c:pt>
                <c:pt idx="234595">
                  <c:v>48654.62</c:v>
                </c:pt>
                <c:pt idx="234596">
                  <c:v>41090.42</c:v>
                </c:pt>
                <c:pt idx="234597">
                  <c:v>35400.69</c:v>
                </c:pt>
                <c:pt idx="234598">
                  <c:v>45778.400000000001</c:v>
                </c:pt>
                <c:pt idx="234599">
                  <c:v>46441.93</c:v>
                </c:pt>
                <c:pt idx="234600">
                  <c:v>50600.6</c:v>
                </c:pt>
                <c:pt idx="234601">
                  <c:v>51948.28</c:v>
                </c:pt>
                <c:pt idx="234602">
                  <c:v>54910.879999999997</c:v>
                </c:pt>
                <c:pt idx="234603">
                  <c:v>40129.339999999997</c:v>
                </c:pt>
                <c:pt idx="234604">
                  <c:v>50220.77</c:v>
                </c:pt>
                <c:pt idx="234605">
                  <c:v>47420.24</c:v>
                </c:pt>
                <c:pt idx="234606">
                  <c:v>47989.31</c:v>
                </c:pt>
                <c:pt idx="234607">
                  <c:v>46718.6</c:v>
                </c:pt>
                <c:pt idx="234608">
                  <c:v>55436.45</c:v>
                </c:pt>
                <c:pt idx="234609">
                  <c:v>64742.75</c:v>
                </c:pt>
                <c:pt idx="234610">
                  <c:v>52430.69</c:v>
                </c:pt>
                <c:pt idx="234611">
                  <c:v>50482.07</c:v>
                </c:pt>
                <c:pt idx="234612">
                  <c:v>47111.51</c:v>
                </c:pt>
                <c:pt idx="234613">
                  <c:v>15359.18</c:v>
                </c:pt>
                <c:pt idx="234614">
                  <c:v>14597.05</c:v>
                </c:pt>
                <c:pt idx="234615">
                  <c:v>18061.2</c:v>
                </c:pt>
                <c:pt idx="234616">
                  <c:v>14329.95</c:v>
                </c:pt>
                <c:pt idx="234617">
                  <c:v>16645.25</c:v>
                </c:pt>
                <c:pt idx="234618">
                  <c:v>15274.42</c:v>
                </c:pt>
                <c:pt idx="234619">
                  <c:v>14538.17</c:v>
                </c:pt>
                <c:pt idx="234620">
                  <c:v>13651.01</c:v>
                </c:pt>
                <c:pt idx="234621">
                  <c:v>14175.81</c:v>
                </c:pt>
                <c:pt idx="234622">
                  <c:v>13379.46</c:v>
                </c:pt>
                <c:pt idx="234623">
                  <c:v>15674.41</c:v>
                </c:pt>
                <c:pt idx="234624">
                  <c:v>14570.15</c:v>
                </c:pt>
                <c:pt idx="234625">
                  <c:v>14207.12</c:v>
                </c:pt>
                <c:pt idx="234626">
                  <c:v>12563.08</c:v>
                </c:pt>
                <c:pt idx="234627">
                  <c:v>15474.14</c:v>
                </c:pt>
                <c:pt idx="234628">
                  <c:v>13950.98</c:v>
                </c:pt>
                <c:pt idx="234629">
                  <c:v>14496.58</c:v>
                </c:pt>
                <c:pt idx="234630">
                  <c:v>15293.75</c:v>
                </c:pt>
                <c:pt idx="234631">
                  <c:v>13126.95</c:v>
                </c:pt>
                <c:pt idx="234632">
                  <c:v>15393.92</c:v>
                </c:pt>
                <c:pt idx="234633">
                  <c:v>14295.18</c:v>
                </c:pt>
                <c:pt idx="234634">
                  <c:v>16275.13</c:v>
                </c:pt>
                <c:pt idx="234635">
                  <c:v>14635.51</c:v>
                </c:pt>
                <c:pt idx="234636">
                  <c:v>18202.330000000002</c:v>
                </c:pt>
                <c:pt idx="234637">
                  <c:v>16918.34</c:v>
                </c:pt>
                <c:pt idx="234638">
                  <c:v>16417.45</c:v>
                </c:pt>
                <c:pt idx="234639">
                  <c:v>18079.38</c:v>
                </c:pt>
                <c:pt idx="234640">
                  <c:v>16246.72</c:v>
                </c:pt>
                <c:pt idx="234641">
                  <c:v>19579.25</c:v>
                </c:pt>
                <c:pt idx="234642">
                  <c:v>17785.240000000002</c:v>
                </c:pt>
                <c:pt idx="234643">
                  <c:v>17893.04</c:v>
                </c:pt>
                <c:pt idx="234644">
                  <c:v>16433.47</c:v>
                </c:pt>
                <c:pt idx="234645">
                  <c:v>16719.05</c:v>
                </c:pt>
                <c:pt idx="234646">
                  <c:v>11763.39</c:v>
                </c:pt>
                <c:pt idx="234647">
                  <c:v>13632.65</c:v>
                </c:pt>
                <c:pt idx="234648">
                  <c:v>13955.24</c:v>
                </c:pt>
                <c:pt idx="234649">
                  <c:v>13849.13</c:v>
                </c:pt>
                <c:pt idx="234650">
                  <c:v>14276.92</c:v>
                </c:pt>
                <c:pt idx="234651">
                  <c:v>12670.52</c:v>
                </c:pt>
                <c:pt idx="234652">
                  <c:v>14063.96</c:v>
                </c:pt>
                <c:pt idx="234653">
                  <c:v>12219.71</c:v>
                </c:pt>
                <c:pt idx="234654">
                  <c:v>13954.02</c:v>
                </c:pt>
                <c:pt idx="234655">
                  <c:v>22591.9</c:v>
                </c:pt>
                <c:pt idx="234656">
                  <c:v>13236.16</c:v>
                </c:pt>
                <c:pt idx="234657">
                  <c:v>11522.39</c:v>
                </c:pt>
                <c:pt idx="234658">
                  <c:v>11384.61</c:v>
                </c:pt>
                <c:pt idx="234659">
                  <c:v>17776.14</c:v>
                </c:pt>
                <c:pt idx="234660">
                  <c:v>13009.78</c:v>
                </c:pt>
                <c:pt idx="234661">
                  <c:v>15863.67</c:v>
                </c:pt>
                <c:pt idx="234662">
                  <c:v>12958.96</c:v>
                </c:pt>
                <c:pt idx="234663">
                  <c:v>10416.83</c:v>
                </c:pt>
                <c:pt idx="234664">
                  <c:v>11358.87</c:v>
                </c:pt>
                <c:pt idx="234665">
                  <c:v>9475.32</c:v>
                </c:pt>
                <c:pt idx="234666">
                  <c:v>12429.43</c:v>
                </c:pt>
                <c:pt idx="234667">
                  <c:v>15335.73</c:v>
                </c:pt>
                <c:pt idx="234668">
                  <c:v>12684.46</c:v>
                </c:pt>
                <c:pt idx="234669">
                  <c:v>14848.3</c:v>
                </c:pt>
                <c:pt idx="234670">
                  <c:v>12263.87</c:v>
                </c:pt>
                <c:pt idx="234671">
                  <c:v>12058.33</c:v>
                </c:pt>
                <c:pt idx="234672">
                  <c:v>12256.42</c:v>
                </c:pt>
                <c:pt idx="234673">
                  <c:v>14772</c:v>
                </c:pt>
                <c:pt idx="234674">
                  <c:v>15183.64</c:v>
                </c:pt>
                <c:pt idx="234675">
                  <c:v>12398.08</c:v>
                </c:pt>
                <c:pt idx="234676">
                  <c:v>13779.65</c:v>
                </c:pt>
                <c:pt idx="234677">
                  <c:v>11243.18</c:v>
                </c:pt>
                <c:pt idx="234678">
                  <c:v>13202.89</c:v>
                </c:pt>
                <c:pt idx="234679">
                  <c:v>11130.08</c:v>
                </c:pt>
                <c:pt idx="234680">
                  <c:v>12778.27</c:v>
                </c:pt>
                <c:pt idx="234681">
                  <c:v>14168.88</c:v>
                </c:pt>
                <c:pt idx="234682">
                  <c:v>13980.49</c:v>
                </c:pt>
                <c:pt idx="234683">
                  <c:v>11992.96</c:v>
                </c:pt>
                <c:pt idx="234684">
                  <c:v>13742.54</c:v>
                </c:pt>
                <c:pt idx="234685">
                  <c:v>11937.01</c:v>
                </c:pt>
                <c:pt idx="234686">
                  <c:v>15700.68</c:v>
                </c:pt>
                <c:pt idx="234687">
                  <c:v>17421.16</c:v>
                </c:pt>
                <c:pt idx="234688">
                  <c:v>14573.57</c:v>
                </c:pt>
                <c:pt idx="234689">
                  <c:v>13626.25</c:v>
                </c:pt>
                <c:pt idx="234690">
                  <c:v>13714.47</c:v>
                </c:pt>
                <c:pt idx="234691">
                  <c:v>17031.43</c:v>
                </c:pt>
                <c:pt idx="234692">
                  <c:v>15215.69</c:v>
                </c:pt>
                <c:pt idx="234693">
                  <c:v>17173.86</c:v>
                </c:pt>
                <c:pt idx="234694">
                  <c:v>16665.93</c:v>
                </c:pt>
                <c:pt idx="234695">
                  <c:v>12983.71</c:v>
                </c:pt>
                <c:pt idx="234696">
                  <c:v>20031.86</c:v>
                </c:pt>
                <c:pt idx="234697">
                  <c:v>15981.98</c:v>
                </c:pt>
                <c:pt idx="234698">
                  <c:v>16612.310000000001</c:v>
                </c:pt>
                <c:pt idx="234699">
                  <c:v>14513.77</c:v>
                </c:pt>
                <c:pt idx="234700">
                  <c:v>14829.83</c:v>
                </c:pt>
                <c:pt idx="234701">
                  <c:v>15202.61</c:v>
                </c:pt>
                <c:pt idx="234702">
                  <c:v>12610.67</c:v>
                </c:pt>
                <c:pt idx="234703">
                  <c:v>14191.76</c:v>
                </c:pt>
                <c:pt idx="234704">
                  <c:v>15467.06</c:v>
                </c:pt>
                <c:pt idx="234705">
                  <c:v>16612.86</c:v>
                </c:pt>
                <c:pt idx="234706">
                  <c:v>13100.35</c:v>
                </c:pt>
                <c:pt idx="234707">
                  <c:v>22613.69</c:v>
                </c:pt>
                <c:pt idx="234708">
                  <c:v>13232.25</c:v>
                </c:pt>
                <c:pt idx="234709">
                  <c:v>13610.64</c:v>
                </c:pt>
                <c:pt idx="234710">
                  <c:v>14345.28</c:v>
                </c:pt>
                <c:pt idx="234711">
                  <c:v>16699.88</c:v>
                </c:pt>
                <c:pt idx="234712">
                  <c:v>16551.32</c:v>
                </c:pt>
                <c:pt idx="234713">
                  <c:v>15989.7</c:v>
                </c:pt>
                <c:pt idx="234714">
                  <c:v>13392.84</c:v>
                </c:pt>
                <c:pt idx="234715">
                  <c:v>11860.23</c:v>
                </c:pt>
                <c:pt idx="234716">
                  <c:v>11011.78</c:v>
                </c:pt>
                <c:pt idx="234717">
                  <c:v>13618.39</c:v>
                </c:pt>
                <c:pt idx="234718">
                  <c:v>13930.62</c:v>
                </c:pt>
                <c:pt idx="234719">
                  <c:v>16399.099999999999</c:v>
                </c:pt>
                <c:pt idx="234720">
                  <c:v>16296.43</c:v>
                </c:pt>
                <c:pt idx="234721">
                  <c:v>11448.63</c:v>
                </c:pt>
                <c:pt idx="234722">
                  <c:v>16316.62</c:v>
                </c:pt>
                <c:pt idx="234723">
                  <c:v>13443.79</c:v>
                </c:pt>
                <c:pt idx="234724">
                  <c:v>10894.61</c:v>
                </c:pt>
                <c:pt idx="234725">
                  <c:v>11913.35</c:v>
                </c:pt>
                <c:pt idx="234726">
                  <c:v>13568.28</c:v>
                </c:pt>
                <c:pt idx="234727">
                  <c:v>11611.23</c:v>
                </c:pt>
                <c:pt idx="234728">
                  <c:v>9582.6200000000008</c:v>
                </c:pt>
                <c:pt idx="234729">
                  <c:v>12409.8</c:v>
                </c:pt>
                <c:pt idx="234730">
                  <c:v>12815.46</c:v>
                </c:pt>
                <c:pt idx="234731">
                  <c:v>13349.22</c:v>
                </c:pt>
                <c:pt idx="234732">
                  <c:v>10471.280000000001</c:v>
                </c:pt>
                <c:pt idx="234733">
                  <c:v>13407.98</c:v>
                </c:pt>
                <c:pt idx="234734">
                  <c:v>12864.85</c:v>
                </c:pt>
                <c:pt idx="234735">
                  <c:v>16271.65</c:v>
                </c:pt>
                <c:pt idx="234736">
                  <c:v>12648.86</c:v>
                </c:pt>
                <c:pt idx="234737">
                  <c:v>14144.33</c:v>
                </c:pt>
                <c:pt idx="234738">
                  <c:v>14794.87</c:v>
                </c:pt>
                <c:pt idx="234739">
                  <c:v>18305.009999999998</c:v>
                </c:pt>
                <c:pt idx="234740">
                  <c:v>14124.4</c:v>
                </c:pt>
                <c:pt idx="234741">
                  <c:v>16487.46</c:v>
                </c:pt>
                <c:pt idx="234742">
                  <c:v>13897.49</c:v>
                </c:pt>
                <c:pt idx="234743">
                  <c:v>19252.57</c:v>
                </c:pt>
                <c:pt idx="234744">
                  <c:v>17674.2</c:v>
                </c:pt>
                <c:pt idx="234745">
                  <c:v>17254.52</c:v>
                </c:pt>
                <c:pt idx="234746">
                  <c:v>18608.84</c:v>
                </c:pt>
                <c:pt idx="234747">
                  <c:v>16515.169999999998</c:v>
                </c:pt>
                <c:pt idx="234748">
                  <c:v>17477.04</c:v>
                </c:pt>
                <c:pt idx="234749">
                  <c:v>13278.14</c:v>
                </c:pt>
                <c:pt idx="234750">
                  <c:v>14610.4</c:v>
                </c:pt>
                <c:pt idx="234751">
                  <c:v>13134.54</c:v>
                </c:pt>
                <c:pt idx="234752">
                  <c:v>13633.98</c:v>
                </c:pt>
                <c:pt idx="234753">
                  <c:v>16263.05</c:v>
                </c:pt>
                <c:pt idx="234754">
                  <c:v>13349.07</c:v>
                </c:pt>
                <c:pt idx="234755">
                  <c:v>14334.32</c:v>
                </c:pt>
                <c:pt idx="234756">
                  <c:v>477</c:v>
                </c:pt>
                <c:pt idx="234757">
                  <c:v>159</c:v>
                </c:pt>
                <c:pt idx="234758">
                  <c:v>198</c:v>
                </c:pt>
                <c:pt idx="234759">
                  <c:v>198</c:v>
                </c:pt>
                <c:pt idx="234760">
                  <c:v>198</c:v>
                </c:pt>
                <c:pt idx="234761">
                  <c:v>125</c:v>
                </c:pt>
                <c:pt idx="234762">
                  <c:v>6</c:v>
                </c:pt>
                <c:pt idx="234763">
                  <c:v>6</c:v>
                </c:pt>
                <c:pt idx="234764">
                  <c:v>6</c:v>
                </c:pt>
                <c:pt idx="234765">
                  <c:v>1</c:v>
                </c:pt>
                <c:pt idx="234766">
                  <c:v>1</c:v>
                </c:pt>
                <c:pt idx="234767">
                  <c:v>12</c:v>
                </c:pt>
                <c:pt idx="234768">
                  <c:v>1</c:v>
                </c:pt>
                <c:pt idx="234769">
                  <c:v>1</c:v>
                </c:pt>
                <c:pt idx="234770">
                  <c:v>1</c:v>
                </c:pt>
                <c:pt idx="234771">
                  <c:v>24839.18</c:v>
                </c:pt>
                <c:pt idx="234772">
                  <c:v>25116.39</c:v>
                </c:pt>
                <c:pt idx="234773">
                  <c:v>26016.11</c:v>
                </c:pt>
                <c:pt idx="234774">
                  <c:v>23638.3</c:v>
                </c:pt>
                <c:pt idx="234775">
                  <c:v>27150.880000000001</c:v>
                </c:pt>
                <c:pt idx="234776">
                  <c:v>24358.42</c:v>
                </c:pt>
                <c:pt idx="234777">
                  <c:v>23717.63</c:v>
                </c:pt>
                <c:pt idx="234778">
                  <c:v>24386.67</c:v>
                </c:pt>
                <c:pt idx="234779">
                  <c:v>24236.04</c:v>
                </c:pt>
                <c:pt idx="234780">
                  <c:v>22269.79</c:v>
                </c:pt>
                <c:pt idx="234781">
                  <c:v>23460.04</c:v>
                </c:pt>
                <c:pt idx="234782">
                  <c:v>22842.2</c:v>
                </c:pt>
                <c:pt idx="234783">
                  <c:v>22724.76</c:v>
                </c:pt>
                <c:pt idx="234784">
                  <c:v>22345.09</c:v>
                </c:pt>
                <c:pt idx="234785">
                  <c:v>21499.25</c:v>
                </c:pt>
                <c:pt idx="234786">
                  <c:v>22203.67</c:v>
                </c:pt>
                <c:pt idx="234787">
                  <c:v>20906.23</c:v>
                </c:pt>
                <c:pt idx="234788">
                  <c:v>25210.6</c:v>
                </c:pt>
                <c:pt idx="234789">
                  <c:v>24951.61</c:v>
                </c:pt>
                <c:pt idx="234790">
                  <c:v>22781.93</c:v>
                </c:pt>
                <c:pt idx="234791">
                  <c:v>24086.75</c:v>
                </c:pt>
                <c:pt idx="234792">
                  <c:v>24865.88</c:v>
                </c:pt>
                <c:pt idx="234793">
                  <c:v>28443.279999999999</c:v>
                </c:pt>
                <c:pt idx="234794">
                  <c:v>24322.65</c:v>
                </c:pt>
                <c:pt idx="234795">
                  <c:v>26956.44</c:v>
                </c:pt>
                <c:pt idx="234796">
                  <c:v>25833.94</c:v>
                </c:pt>
                <c:pt idx="234797">
                  <c:v>24914</c:v>
                </c:pt>
                <c:pt idx="234798">
                  <c:v>23988.41</c:v>
                </c:pt>
                <c:pt idx="234799">
                  <c:v>24488.68</c:v>
                </c:pt>
                <c:pt idx="234800">
                  <c:v>24003.58</c:v>
                </c:pt>
                <c:pt idx="234801">
                  <c:v>23155.48</c:v>
                </c:pt>
                <c:pt idx="234802">
                  <c:v>23306.84</c:v>
                </c:pt>
                <c:pt idx="234803">
                  <c:v>22586.53</c:v>
                </c:pt>
                <c:pt idx="234804">
                  <c:v>22269.14</c:v>
                </c:pt>
                <c:pt idx="234805">
                  <c:v>22239.18</c:v>
                </c:pt>
                <c:pt idx="234806">
                  <c:v>23917.78</c:v>
                </c:pt>
                <c:pt idx="234807">
                  <c:v>22954.36</c:v>
                </c:pt>
                <c:pt idx="234808">
                  <c:v>23138.89</c:v>
                </c:pt>
                <c:pt idx="234809">
                  <c:v>20963.61</c:v>
                </c:pt>
                <c:pt idx="234810">
                  <c:v>21992.13</c:v>
                </c:pt>
                <c:pt idx="234811">
                  <c:v>22174.33</c:v>
                </c:pt>
                <c:pt idx="234812">
                  <c:v>20152.75</c:v>
                </c:pt>
                <c:pt idx="234813">
                  <c:v>22614.76</c:v>
                </c:pt>
                <c:pt idx="234814">
                  <c:v>20662.16</c:v>
                </c:pt>
                <c:pt idx="234815">
                  <c:v>22844.63</c:v>
                </c:pt>
                <c:pt idx="234816">
                  <c:v>20452.97</c:v>
                </c:pt>
                <c:pt idx="234817">
                  <c:v>25459.279999999999</c:v>
                </c:pt>
                <c:pt idx="234818">
                  <c:v>19209.43</c:v>
                </c:pt>
                <c:pt idx="234819">
                  <c:v>20085.84</c:v>
                </c:pt>
                <c:pt idx="234820">
                  <c:v>21171.119999999999</c:v>
                </c:pt>
                <c:pt idx="234821">
                  <c:v>18875.93</c:v>
                </c:pt>
                <c:pt idx="234822">
                  <c:v>21302.79</c:v>
                </c:pt>
                <c:pt idx="234823">
                  <c:v>20958.150000000001</c:v>
                </c:pt>
                <c:pt idx="234824">
                  <c:v>24151.09</c:v>
                </c:pt>
                <c:pt idx="234825">
                  <c:v>28269.77</c:v>
                </c:pt>
                <c:pt idx="234826">
                  <c:v>25022.28</c:v>
                </c:pt>
                <c:pt idx="234827">
                  <c:v>26820.21</c:v>
                </c:pt>
                <c:pt idx="234828">
                  <c:v>24858.75</c:v>
                </c:pt>
                <c:pt idx="234829">
                  <c:v>21729.99</c:v>
                </c:pt>
                <c:pt idx="234830">
                  <c:v>21969.41</c:v>
                </c:pt>
                <c:pt idx="234831">
                  <c:v>22661.56</c:v>
                </c:pt>
                <c:pt idx="234832">
                  <c:v>21386.83</c:v>
                </c:pt>
                <c:pt idx="234833">
                  <c:v>21949.14</c:v>
                </c:pt>
                <c:pt idx="234834">
                  <c:v>24740.82</c:v>
                </c:pt>
                <c:pt idx="234835">
                  <c:v>21876.18</c:v>
                </c:pt>
                <c:pt idx="234836">
                  <c:v>22659.3</c:v>
                </c:pt>
                <c:pt idx="234837">
                  <c:v>20081.88</c:v>
                </c:pt>
                <c:pt idx="234838">
                  <c:v>21369.46</c:v>
                </c:pt>
                <c:pt idx="234839">
                  <c:v>21039.599999999999</c:v>
                </c:pt>
                <c:pt idx="234840">
                  <c:v>23359.919999999998</c:v>
                </c:pt>
                <c:pt idx="234841">
                  <c:v>21223.24</c:v>
                </c:pt>
                <c:pt idx="234842">
                  <c:v>20915.02</c:v>
                </c:pt>
                <c:pt idx="234843">
                  <c:v>21903.69</c:v>
                </c:pt>
                <c:pt idx="234844">
                  <c:v>22614.31</c:v>
                </c:pt>
                <c:pt idx="234845">
                  <c:v>25257.040000000001</c:v>
                </c:pt>
                <c:pt idx="234846">
                  <c:v>21472.560000000001</c:v>
                </c:pt>
                <c:pt idx="234847">
                  <c:v>22425.7</c:v>
                </c:pt>
                <c:pt idx="234848">
                  <c:v>23261.49</c:v>
                </c:pt>
                <c:pt idx="234849">
                  <c:v>22444.22</c:v>
                </c:pt>
                <c:pt idx="234850">
                  <c:v>22200.79</c:v>
                </c:pt>
                <c:pt idx="234851">
                  <c:v>22585.84</c:v>
                </c:pt>
                <c:pt idx="234852">
                  <c:v>22381.360000000001</c:v>
                </c:pt>
                <c:pt idx="234853">
                  <c:v>21768.720000000001</c:v>
                </c:pt>
                <c:pt idx="234854">
                  <c:v>24919.8</c:v>
                </c:pt>
                <c:pt idx="234855">
                  <c:v>21311.32</c:v>
                </c:pt>
                <c:pt idx="234856">
                  <c:v>22575.200000000001</c:v>
                </c:pt>
                <c:pt idx="234857">
                  <c:v>20584.669999999998</c:v>
                </c:pt>
                <c:pt idx="234858">
                  <c:v>22628.65</c:v>
                </c:pt>
                <c:pt idx="234859">
                  <c:v>21440.19</c:v>
                </c:pt>
                <c:pt idx="234860">
                  <c:v>17952.62</c:v>
                </c:pt>
                <c:pt idx="234861">
                  <c:v>18825.849999999999</c:v>
                </c:pt>
                <c:pt idx="234862">
                  <c:v>19656.900000000001</c:v>
                </c:pt>
                <c:pt idx="234863">
                  <c:v>21688.71</c:v>
                </c:pt>
                <c:pt idx="234864">
                  <c:v>21642.22</c:v>
                </c:pt>
                <c:pt idx="234865">
                  <c:v>23415.200000000001</c:v>
                </c:pt>
                <c:pt idx="234866">
                  <c:v>21001.03</c:v>
                </c:pt>
                <c:pt idx="234867">
                  <c:v>21079.74</c:v>
                </c:pt>
                <c:pt idx="234868">
                  <c:v>21453.03</c:v>
                </c:pt>
                <c:pt idx="234869">
                  <c:v>23170.23</c:v>
                </c:pt>
                <c:pt idx="234870">
                  <c:v>19339.32</c:v>
                </c:pt>
                <c:pt idx="234871">
                  <c:v>19913.439999999999</c:v>
                </c:pt>
                <c:pt idx="234872">
                  <c:v>19366.439999999999</c:v>
                </c:pt>
                <c:pt idx="234873">
                  <c:v>19178.349999999999</c:v>
                </c:pt>
                <c:pt idx="234874">
                  <c:v>17995.14</c:v>
                </c:pt>
                <c:pt idx="234875">
                  <c:v>22352.66</c:v>
                </c:pt>
                <c:pt idx="234876">
                  <c:v>26548.51</c:v>
                </c:pt>
                <c:pt idx="234877">
                  <c:v>21030.91</c:v>
                </c:pt>
                <c:pt idx="234878">
                  <c:v>25053.07</c:v>
                </c:pt>
                <c:pt idx="234879">
                  <c:v>23361.52</c:v>
                </c:pt>
                <c:pt idx="234880">
                  <c:v>23493.95</c:v>
                </c:pt>
                <c:pt idx="234881">
                  <c:v>20830.95</c:v>
                </c:pt>
                <c:pt idx="234882">
                  <c:v>20237.52</c:v>
                </c:pt>
                <c:pt idx="234883">
                  <c:v>20663.89</c:v>
                </c:pt>
                <c:pt idx="234884">
                  <c:v>22657.39</c:v>
                </c:pt>
                <c:pt idx="234885">
                  <c:v>20667.27</c:v>
                </c:pt>
                <c:pt idx="234886">
                  <c:v>21259.97</c:v>
                </c:pt>
                <c:pt idx="234887">
                  <c:v>21280.9</c:v>
                </c:pt>
                <c:pt idx="234888">
                  <c:v>20326.830000000002</c:v>
                </c:pt>
                <c:pt idx="234889">
                  <c:v>21943.5</c:v>
                </c:pt>
                <c:pt idx="234890">
                  <c:v>20129.09</c:v>
                </c:pt>
                <c:pt idx="234891">
                  <c:v>21397.21</c:v>
                </c:pt>
                <c:pt idx="234892">
                  <c:v>21918.91</c:v>
                </c:pt>
                <c:pt idx="234893">
                  <c:v>22182.17</c:v>
                </c:pt>
                <c:pt idx="234894">
                  <c:v>20016.63</c:v>
                </c:pt>
                <c:pt idx="234895">
                  <c:v>19727.54</c:v>
                </c:pt>
                <c:pt idx="234896">
                  <c:v>24148.95</c:v>
                </c:pt>
                <c:pt idx="234897">
                  <c:v>23780.94</c:v>
                </c:pt>
                <c:pt idx="234898">
                  <c:v>24799.05</c:v>
                </c:pt>
                <c:pt idx="234899">
                  <c:v>20838.830000000002</c:v>
                </c:pt>
                <c:pt idx="234900">
                  <c:v>22998.77</c:v>
                </c:pt>
                <c:pt idx="234901">
                  <c:v>21718.93</c:v>
                </c:pt>
                <c:pt idx="234902">
                  <c:v>25315.68</c:v>
                </c:pt>
                <c:pt idx="234903">
                  <c:v>23472.97</c:v>
                </c:pt>
                <c:pt idx="234904">
                  <c:v>21295.26</c:v>
                </c:pt>
                <c:pt idx="234905">
                  <c:v>21166.46</c:v>
                </c:pt>
                <c:pt idx="234906">
                  <c:v>23450.52</c:v>
                </c:pt>
                <c:pt idx="234907">
                  <c:v>20168.810000000001</c:v>
                </c:pt>
                <c:pt idx="234908">
                  <c:v>20345.900000000001</c:v>
                </c:pt>
                <c:pt idx="234909">
                  <c:v>17672.82</c:v>
                </c:pt>
                <c:pt idx="234910">
                  <c:v>23586.48</c:v>
                </c:pt>
                <c:pt idx="234911">
                  <c:v>22000.89</c:v>
                </c:pt>
                <c:pt idx="234912">
                  <c:v>22136.44</c:v>
                </c:pt>
                <c:pt idx="234913">
                  <c:v>20413.54</c:v>
                </c:pt>
                <c:pt idx="234914">
                  <c:v>28867.86</c:v>
                </c:pt>
                <c:pt idx="234915">
                  <c:v>31080.43</c:v>
                </c:pt>
                <c:pt idx="234916">
                  <c:v>26030.12</c:v>
                </c:pt>
                <c:pt idx="234917">
                  <c:v>25322.639999999999</c:v>
                </c:pt>
                <c:pt idx="234918">
                  <c:v>28915.51</c:v>
                </c:pt>
                <c:pt idx="234919">
                  <c:v>27553.4</c:v>
                </c:pt>
                <c:pt idx="234920">
                  <c:v>25420.71</c:v>
                </c:pt>
                <c:pt idx="234921">
                  <c:v>26593.85</c:v>
                </c:pt>
                <c:pt idx="234922">
                  <c:v>28856.74</c:v>
                </c:pt>
                <c:pt idx="234923">
                  <c:v>27683.87</c:v>
                </c:pt>
                <c:pt idx="234924">
                  <c:v>27578.22</c:v>
                </c:pt>
                <c:pt idx="234925">
                  <c:v>28018.89</c:v>
                </c:pt>
                <c:pt idx="234926">
                  <c:v>27697.78</c:v>
                </c:pt>
                <c:pt idx="234927">
                  <c:v>30206.959999999999</c:v>
                </c:pt>
                <c:pt idx="234928">
                  <c:v>27942.28</c:v>
                </c:pt>
                <c:pt idx="234929">
                  <c:v>28484.09</c:v>
                </c:pt>
                <c:pt idx="234930">
                  <c:v>31096.83</c:v>
                </c:pt>
                <c:pt idx="234931">
                  <c:v>30743.82</c:v>
                </c:pt>
                <c:pt idx="234932">
                  <c:v>30353.21</c:v>
                </c:pt>
                <c:pt idx="234933">
                  <c:v>28919.67</c:v>
                </c:pt>
                <c:pt idx="234934">
                  <c:v>29398.84</c:v>
                </c:pt>
                <c:pt idx="234935">
                  <c:v>31602.78</c:v>
                </c:pt>
                <c:pt idx="234936">
                  <c:v>33431.31</c:v>
                </c:pt>
                <c:pt idx="234937">
                  <c:v>30479.57</c:v>
                </c:pt>
                <c:pt idx="234938">
                  <c:v>28720.86</c:v>
                </c:pt>
                <c:pt idx="234939">
                  <c:v>29029.89</c:v>
                </c:pt>
                <c:pt idx="234940">
                  <c:v>31593.55</c:v>
                </c:pt>
                <c:pt idx="234941">
                  <c:v>27087.99</c:v>
                </c:pt>
                <c:pt idx="234942">
                  <c:v>27925.15</c:v>
                </c:pt>
                <c:pt idx="234943">
                  <c:v>27584.66</c:v>
                </c:pt>
                <c:pt idx="234944">
                  <c:v>25909.45</c:v>
                </c:pt>
                <c:pt idx="234945">
                  <c:v>29372.05</c:v>
                </c:pt>
                <c:pt idx="234946">
                  <c:v>26839.34</c:v>
                </c:pt>
                <c:pt idx="234947">
                  <c:v>25246.86</c:v>
                </c:pt>
                <c:pt idx="234948">
                  <c:v>25443.040000000001</c:v>
                </c:pt>
                <c:pt idx="234949">
                  <c:v>28744.59</c:v>
                </c:pt>
                <c:pt idx="234950">
                  <c:v>26615.96</c:v>
                </c:pt>
                <c:pt idx="234951">
                  <c:v>27188.13</c:v>
                </c:pt>
                <c:pt idx="234952">
                  <c:v>25731.67</c:v>
                </c:pt>
                <c:pt idx="234953">
                  <c:v>26845.61</c:v>
                </c:pt>
                <c:pt idx="234954">
                  <c:v>28049.01</c:v>
                </c:pt>
                <c:pt idx="234955">
                  <c:v>26851.7</c:v>
                </c:pt>
                <c:pt idx="234956">
                  <c:v>23807.33</c:v>
                </c:pt>
                <c:pt idx="234957">
                  <c:v>25150.49</c:v>
                </c:pt>
                <c:pt idx="234958">
                  <c:v>28461.17</c:v>
                </c:pt>
                <c:pt idx="234959">
                  <c:v>28213.99</c:v>
                </c:pt>
                <c:pt idx="234960">
                  <c:v>32533.13</c:v>
                </c:pt>
                <c:pt idx="234961">
                  <c:v>24820.75</c:v>
                </c:pt>
                <c:pt idx="234962">
                  <c:v>25848.94</c:v>
                </c:pt>
                <c:pt idx="234963">
                  <c:v>27853.42</c:v>
                </c:pt>
                <c:pt idx="234964">
                  <c:v>26899.84</c:v>
                </c:pt>
                <c:pt idx="234965">
                  <c:v>25786.31</c:v>
                </c:pt>
                <c:pt idx="234966">
                  <c:v>25148.7</c:v>
                </c:pt>
                <c:pt idx="234967">
                  <c:v>28821.75</c:v>
                </c:pt>
                <c:pt idx="234968">
                  <c:v>25826.54</c:v>
                </c:pt>
                <c:pt idx="234969">
                  <c:v>25110.6</c:v>
                </c:pt>
                <c:pt idx="234970">
                  <c:v>27634.78</c:v>
                </c:pt>
                <c:pt idx="234971">
                  <c:v>27428.13</c:v>
                </c:pt>
                <c:pt idx="234972">
                  <c:v>22389.3</c:v>
                </c:pt>
                <c:pt idx="234973">
                  <c:v>24529.89</c:v>
                </c:pt>
                <c:pt idx="234974">
                  <c:v>24539.86</c:v>
                </c:pt>
                <c:pt idx="234975">
                  <c:v>25661.54</c:v>
                </c:pt>
                <c:pt idx="234976">
                  <c:v>26642.04</c:v>
                </c:pt>
                <c:pt idx="234977">
                  <c:v>27346.32</c:v>
                </c:pt>
                <c:pt idx="234978">
                  <c:v>24022.76</c:v>
                </c:pt>
                <c:pt idx="234979">
                  <c:v>27720.49</c:v>
                </c:pt>
                <c:pt idx="234980">
                  <c:v>29244.79</c:v>
                </c:pt>
                <c:pt idx="234981">
                  <c:v>26679.89</c:v>
                </c:pt>
                <c:pt idx="234982">
                  <c:v>26679.61</c:v>
                </c:pt>
                <c:pt idx="234983">
                  <c:v>30483.200000000001</c:v>
                </c:pt>
                <c:pt idx="234984">
                  <c:v>31678.54</c:v>
                </c:pt>
                <c:pt idx="234985">
                  <c:v>29981.49</c:v>
                </c:pt>
                <c:pt idx="234986">
                  <c:v>28379.73</c:v>
                </c:pt>
                <c:pt idx="234987">
                  <c:v>29698.15</c:v>
                </c:pt>
                <c:pt idx="234988">
                  <c:v>33938.120000000003</c:v>
                </c:pt>
                <c:pt idx="234989">
                  <c:v>30873.42</c:v>
                </c:pt>
                <c:pt idx="234990">
                  <c:v>31453.759999999998</c:v>
                </c:pt>
                <c:pt idx="234991">
                  <c:v>29853.919999999998</c:v>
                </c:pt>
                <c:pt idx="234992">
                  <c:v>32068.67</c:v>
                </c:pt>
                <c:pt idx="234993">
                  <c:v>32140.55</c:v>
                </c:pt>
                <c:pt idx="234994">
                  <c:v>29618.42</c:v>
                </c:pt>
                <c:pt idx="234995">
                  <c:v>30691.35</c:v>
                </c:pt>
                <c:pt idx="234996">
                  <c:v>17010.740000000002</c:v>
                </c:pt>
                <c:pt idx="234997">
                  <c:v>32679.89</c:v>
                </c:pt>
                <c:pt idx="234998">
                  <c:v>30010.71</c:v>
                </c:pt>
                <c:pt idx="234999">
                  <c:v>28992.05</c:v>
                </c:pt>
                <c:pt idx="235000">
                  <c:v>28905.46</c:v>
                </c:pt>
                <c:pt idx="235001">
                  <c:v>30104.01</c:v>
                </c:pt>
                <c:pt idx="235002">
                  <c:v>31324.53</c:v>
                </c:pt>
                <c:pt idx="235003">
                  <c:v>28322.85</c:v>
                </c:pt>
                <c:pt idx="235004">
                  <c:v>28339.24</c:v>
                </c:pt>
                <c:pt idx="235005">
                  <c:v>29262.61</c:v>
                </c:pt>
                <c:pt idx="235006">
                  <c:v>29508.33</c:v>
                </c:pt>
                <c:pt idx="235007">
                  <c:v>28236.16</c:v>
                </c:pt>
                <c:pt idx="235008">
                  <c:v>24839.93</c:v>
                </c:pt>
                <c:pt idx="235009">
                  <c:v>26077.81</c:v>
                </c:pt>
                <c:pt idx="235010">
                  <c:v>31532.23</c:v>
                </c:pt>
                <c:pt idx="235011">
                  <c:v>30109.13</c:v>
                </c:pt>
                <c:pt idx="235012">
                  <c:v>34204.46</c:v>
                </c:pt>
                <c:pt idx="235013">
                  <c:v>28218.74</c:v>
                </c:pt>
                <c:pt idx="235014">
                  <c:v>29650.09</c:v>
                </c:pt>
                <c:pt idx="235015">
                  <c:v>28116.26</c:v>
                </c:pt>
                <c:pt idx="235016">
                  <c:v>28052.3</c:v>
                </c:pt>
                <c:pt idx="235017">
                  <c:v>26766.27</c:v>
                </c:pt>
                <c:pt idx="235018">
                  <c:v>27772.86</c:v>
                </c:pt>
                <c:pt idx="235019">
                  <c:v>34430.129999999997</c:v>
                </c:pt>
                <c:pt idx="235020">
                  <c:v>27660.400000000001</c:v>
                </c:pt>
                <c:pt idx="235021">
                  <c:v>28200.67</c:v>
                </c:pt>
                <c:pt idx="235022">
                  <c:v>28080.89</c:v>
                </c:pt>
                <c:pt idx="235023">
                  <c:v>29689.69</c:v>
                </c:pt>
                <c:pt idx="235024">
                  <c:v>27088.66</c:v>
                </c:pt>
                <c:pt idx="235025">
                  <c:v>25853.02</c:v>
                </c:pt>
                <c:pt idx="235026">
                  <c:v>26477.87</c:v>
                </c:pt>
                <c:pt idx="235027">
                  <c:v>31386.639999999999</c:v>
                </c:pt>
                <c:pt idx="235028">
                  <c:v>26344.080000000002</c:v>
                </c:pt>
                <c:pt idx="235029">
                  <c:v>26982.83</c:v>
                </c:pt>
                <c:pt idx="235030">
                  <c:v>25883.439999999999</c:v>
                </c:pt>
                <c:pt idx="235031">
                  <c:v>29367.08</c:v>
                </c:pt>
                <c:pt idx="235032">
                  <c:v>30062.799999999999</c:v>
                </c:pt>
                <c:pt idx="235033">
                  <c:v>27678.720000000001</c:v>
                </c:pt>
                <c:pt idx="235034">
                  <c:v>30099.040000000001</c:v>
                </c:pt>
                <c:pt idx="235035">
                  <c:v>29781.200000000001</c:v>
                </c:pt>
                <c:pt idx="235036">
                  <c:v>30491.43</c:v>
                </c:pt>
                <c:pt idx="235037">
                  <c:v>29918.799999999999</c:v>
                </c:pt>
                <c:pt idx="235038">
                  <c:v>29095</c:v>
                </c:pt>
                <c:pt idx="235039">
                  <c:v>30038</c:v>
                </c:pt>
                <c:pt idx="235040">
                  <c:v>34293.58</c:v>
                </c:pt>
                <c:pt idx="235041">
                  <c:v>31050.74</c:v>
                </c:pt>
                <c:pt idx="235042">
                  <c:v>30947.45</c:v>
                </c:pt>
                <c:pt idx="235043">
                  <c:v>29508.01</c:v>
                </c:pt>
                <c:pt idx="235044">
                  <c:v>30318.14</c:v>
                </c:pt>
                <c:pt idx="235045">
                  <c:v>32807.730000000003</c:v>
                </c:pt>
                <c:pt idx="235046">
                  <c:v>30136.82</c:v>
                </c:pt>
                <c:pt idx="235047">
                  <c:v>26681.21</c:v>
                </c:pt>
                <c:pt idx="235048">
                  <c:v>29261.81</c:v>
                </c:pt>
                <c:pt idx="235049">
                  <c:v>32266.959999999999</c:v>
                </c:pt>
                <c:pt idx="235050">
                  <c:v>28025.54</c:v>
                </c:pt>
                <c:pt idx="235051">
                  <c:v>27339.23</c:v>
                </c:pt>
                <c:pt idx="235052">
                  <c:v>26598.61</c:v>
                </c:pt>
                <c:pt idx="235053">
                  <c:v>30765</c:v>
                </c:pt>
                <c:pt idx="235054">
                  <c:v>30247.599999999999</c:v>
                </c:pt>
                <c:pt idx="235055">
                  <c:v>28471.35</c:v>
                </c:pt>
                <c:pt idx="235056">
                  <c:v>28520.29</c:v>
                </c:pt>
                <c:pt idx="235057">
                  <c:v>25120.01</c:v>
                </c:pt>
                <c:pt idx="235058">
                  <c:v>24800.25</c:v>
                </c:pt>
                <c:pt idx="235059">
                  <c:v>21810.27</c:v>
                </c:pt>
                <c:pt idx="235060">
                  <c:v>21356.86</c:v>
                </c:pt>
                <c:pt idx="235061">
                  <c:v>25358.53</c:v>
                </c:pt>
                <c:pt idx="235062">
                  <c:v>23395.27</c:v>
                </c:pt>
                <c:pt idx="235063">
                  <c:v>21406.18</c:v>
                </c:pt>
                <c:pt idx="235064">
                  <c:v>22313.439999999999</c:v>
                </c:pt>
                <c:pt idx="235065">
                  <c:v>24316.34</c:v>
                </c:pt>
                <c:pt idx="235066">
                  <c:v>23455.1</c:v>
                </c:pt>
                <c:pt idx="235067">
                  <c:v>23880.66</c:v>
                </c:pt>
                <c:pt idx="235068">
                  <c:v>23235.43</c:v>
                </c:pt>
                <c:pt idx="235069">
                  <c:v>23890.1</c:v>
                </c:pt>
                <c:pt idx="235070">
                  <c:v>27705.77</c:v>
                </c:pt>
                <c:pt idx="235071">
                  <c:v>24330.54</c:v>
                </c:pt>
                <c:pt idx="235072">
                  <c:v>23870.61</c:v>
                </c:pt>
                <c:pt idx="235073">
                  <c:v>27004.560000000001</c:v>
                </c:pt>
                <c:pt idx="235074">
                  <c:v>28034.959999999999</c:v>
                </c:pt>
                <c:pt idx="235075">
                  <c:v>26323.13</c:v>
                </c:pt>
                <c:pt idx="235076">
                  <c:v>24515.06</c:v>
                </c:pt>
                <c:pt idx="235077">
                  <c:v>24280.560000000001</c:v>
                </c:pt>
                <c:pt idx="235078">
                  <c:v>29233.06</c:v>
                </c:pt>
                <c:pt idx="235079">
                  <c:v>28744.720000000001</c:v>
                </c:pt>
                <c:pt idx="235080">
                  <c:v>25030.41</c:v>
                </c:pt>
                <c:pt idx="235081">
                  <c:v>24453.7</c:v>
                </c:pt>
                <c:pt idx="235082">
                  <c:v>24414.49</c:v>
                </c:pt>
                <c:pt idx="235083">
                  <c:v>26734.51</c:v>
                </c:pt>
                <c:pt idx="235084">
                  <c:v>26316.61</c:v>
                </c:pt>
                <c:pt idx="235085">
                  <c:v>24365.75</c:v>
                </c:pt>
                <c:pt idx="235086">
                  <c:v>23461.47</c:v>
                </c:pt>
                <c:pt idx="235087">
                  <c:v>26720.89</c:v>
                </c:pt>
                <c:pt idx="235088">
                  <c:v>27617.38</c:v>
                </c:pt>
                <c:pt idx="235089">
                  <c:v>24093.39</c:v>
                </c:pt>
                <c:pt idx="235090">
                  <c:v>22879.19</c:v>
                </c:pt>
                <c:pt idx="235091">
                  <c:v>23026.2</c:v>
                </c:pt>
                <c:pt idx="235092">
                  <c:v>25913.8</c:v>
                </c:pt>
                <c:pt idx="235093">
                  <c:v>22835.88</c:v>
                </c:pt>
                <c:pt idx="235094">
                  <c:v>22876.87</c:v>
                </c:pt>
                <c:pt idx="235095">
                  <c:v>21547.22</c:v>
                </c:pt>
                <c:pt idx="235096">
                  <c:v>23524.28</c:v>
                </c:pt>
                <c:pt idx="235097">
                  <c:v>24040.41</c:v>
                </c:pt>
                <c:pt idx="235098">
                  <c:v>23409.19</c:v>
                </c:pt>
                <c:pt idx="235099">
                  <c:v>23553.31</c:v>
                </c:pt>
                <c:pt idx="235100">
                  <c:v>22152.98</c:v>
                </c:pt>
                <c:pt idx="235101">
                  <c:v>24800.720000000001</c:v>
                </c:pt>
                <c:pt idx="235102">
                  <c:v>22459.88</c:v>
                </c:pt>
                <c:pt idx="235103">
                  <c:v>23886.48</c:v>
                </c:pt>
                <c:pt idx="235104">
                  <c:v>19589.650000000001</c:v>
                </c:pt>
                <c:pt idx="235105">
                  <c:v>22811.08</c:v>
                </c:pt>
                <c:pt idx="235106">
                  <c:v>24748.89</c:v>
                </c:pt>
                <c:pt idx="235107">
                  <c:v>24070.38</c:v>
                </c:pt>
                <c:pt idx="235108">
                  <c:v>23632.74</c:v>
                </c:pt>
                <c:pt idx="235109">
                  <c:v>25843.55</c:v>
                </c:pt>
                <c:pt idx="235110">
                  <c:v>24080.29</c:v>
                </c:pt>
                <c:pt idx="235111">
                  <c:v>22656.19</c:v>
                </c:pt>
                <c:pt idx="235112">
                  <c:v>22490.87</c:v>
                </c:pt>
                <c:pt idx="235113">
                  <c:v>25663.62</c:v>
                </c:pt>
                <c:pt idx="235114">
                  <c:v>25421.37</c:v>
                </c:pt>
                <c:pt idx="235115">
                  <c:v>21832.14</c:v>
                </c:pt>
                <c:pt idx="235116">
                  <c:v>22936.49</c:v>
                </c:pt>
                <c:pt idx="235117">
                  <c:v>23200.69</c:v>
                </c:pt>
                <c:pt idx="235118">
                  <c:v>25325.360000000001</c:v>
                </c:pt>
                <c:pt idx="235119">
                  <c:v>23942.880000000001</c:v>
                </c:pt>
                <c:pt idx="235120">
                  <c:v>24893.42</c:v>
                </c:pt>
                <c:pt idx="235121">
                  <c:v>20609.240000000002</c:v>
                </c:pt>
                <c:pt idx="235122">
                  <c:v>26053.17</c:v>
                </c:pt>
                <c:pt idx="235123">
                  <c:v>25724.13</c:v>
                </c:pt>
                <c:pt idx="235124">
                  <c:v>24577.3</c:v>
                </c:pt>
                <c:pt idx="235125">
                  <c:v>28125.87</c:v>
                </c:pt>
                <c:pt idx="235126">
                  <c:v>28878.53</c:v>
                </c:pt>
                <c:pt idx="235127">
                  <c:v>27302.83</c:v>
                </c:pt>
                <c:pt idx="235128">
                  <c:v>25323.21</c:v>
                </c:pt>
                <c:pt idx="235129">
                  <c:v>24552.62</c:v>
                </c:pt>
                <c:pt idx="235130">
                  <c:v>29209.46</c:v>
                </c:pt>
                <c:pt idx="235131">
                  <c:v>29798.5</c:v>
                </c:pt>
                <c:pt idx="235132">
                  <c:v>26751.79</c:v>
                </c:pt>
                <c:pt idx="235133">
                  <c:v>26206</c:v>
                </c:pt>
                <c:pt idx="235134">
                  <c:v>26658.17</c:v>
                </c:pt>
                <c:pt idx="235135">
                  <c:v>28301.77</c:v>
                </c:pt>
                <c:pt idx="235136">
                  <c:v>27834.92</c:v>
                </c:pt>
                <c:pt idx="235137">
                  <c:v>24723.03</c:v>
                </c:pt>
                <c:pt idx="235138">
                  <c:v>28067.9</c:v>
                </c:pt>
                <c:pt idx="235139">
                  <c:v>25648.26</c:v>
                </c:pt>
                <c:pt idx="235140">
                  <c:v>28842.81</c:v>
                </c:pt>
                <c:pt idx="235141">
                  <c:v>24456.65</c:v>
                </c:pt>
                <c:pt idx="235142">
                  <c:v>24186.66</c:v>
                </c:pt>
                <c:pt idx="235143">
                  <c:v>23711.27</c:v>
                </c:pt>
                <c:pt idx="235144">
                  <c:v>26788.2</c:v>
                </c:pt>
                <c:pt idx="235145">
                  <c:v>24323.85</c:v>
                </c:pt>
                <c:pt idx="235146">
                  <c:v>22602.87</c:v>
                </c:pt>
                <c:pt idx="235147">
                  <c:v>22959.24</c:v>
                </c:pt>
                <c:pt idx="235148">
                  <c:v>22962.09</c:v>
                </c:pt>
                <c:pt idx="235149">
                  <c:v>24857.41</c:v>
                </c:pt>
                <c:pt idx="235150">
                  <c:v>22816.52</c:v>
                </c:pt>
                <c:pt idx="235151">
                  <c:v>23095.8</c:v>
                </c:pt>
                <c:pt idx="235152">
                  <c:v>21774.48</c:v>
                </c:pt>
                <c:pt idx="235153">
                  <c:v>24517.83</c:v>
                </c:pt>
                <c:pt idx="235154">
                  <c:v>21571.08</c:v>
                </c:pt>
                <c:pt idx="235155">
                  <c:v>23863.34</c:v>
                </c:pt>
                <c:pt idx="235156">
                  <c:v>18719.68</c:v>
                </c:pt>
                <c:pt idx="235157">
                  <c:v>22258.75</c:v>
                </c:pt>
                <c:pt idx="235158">
                  <c:v>21730.13</c:v>
                </c:pt>
                <c:pt idx="235159">
                  <c:v>22361.63</c:v>
                </c:pt>
                <c:pt idx="235160">
                  <c:v>21084.73</c:v>
                </c:pt>
                <c:pt idx="235161">
                  <c:v>23204.89</c:v>
                </c:pt>
                <c:pt idx="235162">
                  <c:v>24811.71</c:v>
                </c:pt>
                <c:pt idx="235163">
                  <c:v>21526.11</c:v>
                </c:pt>
                <c:pt idx="235164">
                  <c:v>23370.560000000001</c:v>
                </c:pt>
                <c:pt idx="235165">
                  <c:v>23476.67</c:v>
                </c:pt>
                <c:pt idx="235166">
                  <c:v>25385.279999999999</c:v>
                </c:pt>
                <c:pt idx="235167">
                  <c:v>22662.01</c:v>
                </c:pt>
                <c:pt idx="235168">
                  <c:v>21698.69</c:v>
                </c:pt>
                <c:pt idx="235169">
                  <c:v>22684.41</c:v>
                </c:pt>
                <c:pt idx="235170">
                  <c:v>26409.98</c:v>
                </c:pt>
                <c:pt idx="235171">
                  <c:v>22199.26</c:v>
                </c:pt>
                <c:pt idx="235172">
                  <c:v>23374.67</c:v>
                </c:pt>
                <c:pt idx="235173">
                  <c:v>22855.58</c:v>
                </c:pt>
                <c:pt idx="235174">
                  <c:v>25845.82</c:v>
                </c:pt>
                <c:pt idx="235175">
                  <c:v>25848.03</c:v>
                </c:pt>
                <c:pt idx="235176">
                  <c:v>22932.28</c:v>
                </c:pt>
                <c:pt idx="235177">
                  <c:v>27092.080000000002</c:v>
                </c:pt>
                <c:pt idx="235178">
                  <c:v>25611.83</c:v>
                </c:pt>
                <c:pt idx="235179">
                  <c:v>27070.959999999999</c:v>
                </c:pt>
                <c:pt idx="235180">
                  <c:v>25462.22</c:v>
                </c:pt>
                <c:pt idx="235181">
                  <c:v>24584.12</c:v>
                </c:pt>
                <c:pt idx="235182">
                  <c:v>25711.279999999999</c:v>
                </c:pt>
                <c:pt idx="235183">
                  <c:v>30310.78</c:v>
                </c:pt>
                <c:pt idx="235184">
                  <c:v>26346.71</c:v>
                </c:pt>
                <c:pt idx="235185">
                  <c:v>25601.45</c:v>
                </c:pt>
                <c:pt idx="235186">
                  <c:v>24556.14</c:v>
                </c:pt>
                <c:pt idx="235187">
                  <c:v>27335.3</c:v>
                </c:pt>
                <c:pt idx="235188">
                  <c:v>28808.6</c:v>
                </c:pt>
                <c:pt idx="235189">
                  <c:v>26124.49</c:v>
                </c:pt>
                <c:pt idx="235190">
                  <c:v>24537.98</c:v>
                </c:pt>
                <c:pt idx="235191">
                  <c:v>25090.91</c:v>
                </c:pt>
                <c:pt idx="235192">
                  <c:v>28145.77</c:v>
                </c:pt>
                <c:pt idx="235193">
                  <c:v>25550.03</c:v>
                </c:pt>
                <c:pt idx="235194">
                  <c:v>24530.07</c:v>
                </c:pt>
                <c:pt idx="235195">
                  <c:v>23977.68</c:v>
                </c:pt>
                <c:pt idx="235196">
                  <c:v>26573.07</c:v>
                </c:pt>
                <c:pt idx="235197">
                  <c:v>25916.3</c:v>
                </c:pt>
                <c:pt idx="235198">
                  <c:v>23715.41</c:v>
                </c:pt>
                <c:pt idx="235199">
                  <c:v>25379.61</c:v>
                </c:pt>
                <c:pt idx="235200">
                  <c:v>14601.36</c:v>
                </c:pt>
                <c:pt idx="235201">
                  <c:v>15469.84</c:v>
                </c:pt>
                <c:pt idx="235202">
                  <c:v>15664.29</c:v>
                </c:pt>
                <c:pt idx="235203">
                  <c:v>14892.88</c:v>
                </c:pt>
                <c:pt idx="235204">
                  <c:v>17933.48</c:v>
                </c:pt>
                <c:pt idx="235205">
                  <c:v>14473.1</c:v>
                </c:pt>
                <c:pt idx="235206">
                  <c:v>13325.08</c:v>
                </c:pt>
                <c:pt idx="235207">
                  <c:v>13128.1</c:v>
                </c:pt>
                <c:pt idx="235208">
                  <c:v>16967.759999999998</c:v>
                </c:pt>
                <c:pt idx="235209">
                  <c:v>15230.88</c:v>
                </c:pt>
                <c:pt idx="235210">
                  <c:v>13895.26</c:v>
                </c:pt>
                <c:pt idx="235211">
                  <c:v>12954.24</c:v>
                </c:pt>
                <c:pt idx="235212">
                  <c:v>12687.19</c:v>
                </c:pt>
                <c:pt idx="235213">
                  <c:v>15432.78</c:v>
                </c:pt>
                <c:pt idx="235214">
                  <c:v>15977.27</c:v>
                </c:pt>
                <c:pt idx="235215">
                  <c:v>13934.22</c:v>
                </c:pt>
                <c:pt idx="235216">
                  <c:v>14981.43</c:v>
                </c:pt>
                <c:pt idx="235217">
                  <c:v>18993.509999999998</c:v>
                </c:pt>
                <c:pt idx="235218">
                  <c:v>16700.14</c:v>
                </c:pt>
                <c:pt idx="235219">
                  <c:v>16517.669999999998</c:v>
                </c:pt>
                <c:pt idx="235220">
                  <c:v>18766.669999999998</c:v>
                </c:pt>
                <c:pt idx="235221">
                  <c:v>19990.04</c:v>
                </c:pt>
                <c:pt idx="235222">
                  <c:v>19139.86</c:v>
                </c:pt>
                <c:pt idx="235223">
                  <c:v>17016.37</c:v>
                </c:pt>
                <c:pt idx="235224">
                  <c:v>18113.61</c:v>
                </c:pt>
                <c:pt idx="235225">
                  <c:v>16714.580000000002</c:v>
                </c:pt>
                <c:pt idx="235226">
                  <c:v>15772.48</c:v>
                </c:pt>
                <c:pt idx="235227">
                  <c:v>16473.73</c:v>
                </c:pt>
                <c:pt idx="235228">
                  <c:v>17083.27</c:v>
                </c:pt>
                <c:pt idx="235229">
                  <c:v>18331.96</c:v>
                </c:pt>
                <c:pt idx="235230">
                  <c:v>16505.39</c:v>
                </c:pt>
                <c:pt idx="235231">
                  <c:v>18322.71</c:v>
                </c:pt>
                <c:pt idx="235232">
                  <c:v>16352.61</c:v>
                </c:pt>
                <c:pt idx="235233">
                  <c:v>13769.73</c:v>
                </c:pt>
                <c:pt idx="235234">
                  <c:v>15724.04</c:v>
                </c:pt>
                <c:pt idx="235235">
                  <c:v>19332.11</c:v>
                </c:pt>
                <c:pt idx="235236">
                  <c:v>20384.560000000001</c:v>
                </c:pt>
                <c:pt idx="235237">
                  <c:v>16624.38</c:v>
                </c:pt>
                <c:pt idx="235238">
                  <c:v>15832.99</c:v>
                </c:pt>
                <c:pt idx="235239">
                  <c:v>17072.560000000001</c:v>
                </c:pt>
                <c:pt idx="235240">
                  <c:v>18423.830000000002</c:v>
                </c:pt>
                <c:pt idx="235241">
                  <c:v>15763.11</c:v>
                </c:pt>
                <c:pt idx="235242">
                  <c:v>21802.86</c:v>
                </c:pt>
                <c:pt idx="235243">
                  <c:v>22831.18</c:v>
                </c:pt>
                <c:pt idx="235244">
                  <c:v>28355.27</c:v>
                </c:pt>
                <c:pt idx="235245">
                  <c:v>39133.39</c:v>
                </c:pt>
                <c:pt idx="235246">
                  <c:v>82582.91</c:v>
                </c:pt>
                <c:pt idx="235247">
                  <c:v>21155.82</c:v>
                </c:pt>
                <c:pt idx="235248">
                  <c:v>14772.2</c:v>
                </c:pt>
                <c:pt idx="235249">
                  <c:v>13747.18</c:v>
                </c:pt>
                <c:pt idx="235250">
                  <c:v>13436.52</c:v>
                </c:pt>
                <c:pt idx="235251">
                  <c:v>14189.84</c:v>
                </c:pt>
                <c:pt idx="235252">
                  <c:v>17262.650000000001</c:v>
                </c:pt>
                <c:pt idx="235253">
                  <c:v>18880.88</c:v>
                </c:pt>
                <c:pt idx="235254">
                  <c:v>20622</c:v>
                </c:pt>
                <c:pt idx="235255">
                  <c:v>17587.73</c:v>
                </c:pt>
                <c:pt idx="235256">
                  <c:v>17406.59</c:v>
                </c:pt>
                <c:pt idx="235257">
                  <c:v>16311.47</c:v>
                </c:pt>
                <c:pt idx="235258">
                  <c:v>17484.240000000002</c:v>
                </c:pt>
                <c:pt idx="235259">
                  <c:v>16949.87</c:v>
                </c:pt>
                <c:pt idx="235260">
                  <c:v>15476.39</c:v>
                </c:pt>
                <c:pt idx="235261">
                  <c:v>16659.7</c:v>
                </c:pt>
                <c:pt idx="235262">
                  <c:v>15964.06</c:v>
                </c:pt>
                <c:pt idx="235263">
                  <c:v>21454.95</c:v>
                </c:pt>
                <c:pt idx="235264">
                  <c:v>18246.919999999998</c:v>
                </c:pt>
                <c:pt idx="235265">
                  <c:v>15408.9</c:v>
                </c:pt>
                <c:pt idx="235266">
                  <c:v>18129.55</c:v>
                </c:pt>
                <c:pt idx="235267">
                  <c:v>17341.18</c:v>
                </c:pt>
                <c:pt idx="235268">
                  <c:v>16055.39</c:v>
                </c:pt>
                <c:pt idx="235269">
                  <c:v>21090.93</c:v>
                </c:pt>
                <c:pt idx="235270">
                  <c:v>19248.810000000001</c:v>
                </c:pt>
                <c:pt idx="235271">
                  <c:v>19591.509999999998</c:v>
                </c:pt>
                <c:pt idx="235272">
                  <c:v>20487.439999999999</c:v>
                </c:pt>
                <c:pt idx="235273">
                  <c:v>20485.990000000002</c:v>
                </c:pt>
                <c:pt idx="235274">
                  <c:v>24656.65</c:v>
                </c:pt>
                <c:pt idx="235275">
                  <c:v>19528.7</c:v>
                </c:pt>
                <c:pt idx="235276">
                  <c:v>20603.95</c:v>
                </c:pt>
                <c:pt idx="235277">
                  <c:v>18943.04</c:v>
                </c:pt>
                <c:pt idx="235278">
                  <c:v>20092.099999999999</c:v>
                </c:pt>
                <c:pt idx="235279">
                  <c:v>19677.28</c:v>
                </c:pt>
                <c:pt idx="235280">
                  <c:v>19363.849999999999</c:v>
                </c:pt>
                <c:pt idx="235281">
                  <c:v>27529.18</c:v>
                </c:pt>
                <c:pt idx="235282">
                  <c:v>22733.18</c:v>
                </c:pt>
                <c:pt idx="235283">
                  <c:v>21202.03</c:v>
                </c:pt>
                <c:pt idx="235284">
                  <c:v>18092.18</c:v>
                </c:pt>
                <c:pt idx="235285">
                  <c:v>16247.12</c:v>
                </c:pt>
                <c:pt idx="235286">
                  <c:v>15461.34</c:v>
                </c:pt>
                <c:pt idx="235287">
                  <c:v>18222.669999999998</c:v>
                </c:pt>
                <c:pt idx="235288">
                  <c:v>17678.75</c:v>
                </c:pt>
                <c:pt idx="235289">
                  <c:v>17067.96</c:v>
                </c:pt>
                <c:pt idx="235290">
                  <c:v>17047.5</c:v>
                </c:pt>
                <c:pt idx="235291">
                  <c:v>18085.05</c:v>
                </c:pt>
                <c:pt idx="235292">
                  <c:v>19491.87</c:v>
                </c:pt>
                <c:pt idx="235293">
                  <c:v>17103.47</c:v>
                </c:pt>
                <c:pt idx="235294">
                  <c:v>23272.84</c:v>
                </c:pt>
                <c:pt idx="235295">
                  <c:v>23887.39</c:v>
                </c:pt>
                <c:pt idx="235296">
                  <c:v>31099.88</c:v>
                </c:pt>
                <c:pt idx="235297">
                  <c:v>41363.480000000003</c:v>
                </c:pt>
                <c:pt idx="235298">
                  <c:v>79150.73</c:v>
                </c:pt>
                <c:pt idx="235299">
                  <c:v>39910.089999999997</c:v>
                </c:pt>
                <c:pt idx="235300">
                  <c:v>17483.22</c:v>
                </c:pt>
                <c:pt idx="235301">
                  <c:v>14097.18</c:v>
                </c:pt>
                <c:pt idx="235302">
                  <c:v>15291.07</c:v>
                </c:pt>
                <c:pt idx="235303">
                  <c:v>13019.96</c:v>
                </c:pt>
                <c:pt idx="235304">
                  <c:v>14029.23</c:v>
                </c:pt>
                <c:pt idx="235305">
                  <c:v>17859.13</c:v>
                </c:pt>
                <c:pt idx="235306">
                  <c:v>17778.400000000001</c:v>
                </c:pt>
                <c:pt idx="235307">
                  <c:v>19326.54</c:v>
                </c:pt>
                <c:pt idx="235308">
                  <c:v>16360.56</c:v>
                </c:pt>
                <c:pt idx="235309">
                  <c:v>18896.12</c:v>
                </c:pt>
                <c:pt idx="235310">
                  <c:v>17698.400000000001</c:v>
                </c:pt>
                <c:pt idx="235311">
                  <c:v>17803.29</c:v>
                </c:pt>
                <c:pt idx="235312">
                  <c:v>18528.68</c:v>
                </c:pt>
                <c:pt idx="235313">
                  <c:v>26402.639999999999</c:v>
                </c:pt>
                <c:pt idx="235314">
                  <c:v>18553.78</c:v>
                </c:pt>
                <c:pt idx="235315">
                  <c:v>14520.34</c:v>
                </c:pt>
                <c:pt idx="235316">
                  <c:v>14471.19</c:v>
                </c:pt>
                <c:pt idx="235317">
                  <c:v>15997</c:v>
                </c:pt>
                <c:pt idx="235318">
                  <c:v>17512.29</c:v>
                </c:pt>
                <c:pt idx="235319">
                  <c:v>18070.57</c:v>
                </c:pt>
                <c:pt idx="235320">
                  <c:v>17172.03</c:v>
                </c:pt>
                <c:pt idx="235321">
                  <c:v>17421.63</c:v>
                </c:pt>
                <c:pt idx="235322">
                  <c:v>17175.89</c:v>
                </c:pt>
                <c:pt idx="235323">
                  <c:v>17141.830000000002</c:v>
                </c:pt>
                <c:pt idx="235324">
                  <c:v>20834.34</c:v>
                </c:pt>
                <c:pt idx="235325">
                  <c:v>20281.73</c:v>
                </c:pt>
                <c:pt idx="235326">
                  <c:v>22722.51</c:v>
                </c:pt>
                <c:pt idx="235327">
                  <c:v>19245.97</c:v>
                </c:pt>
                <c:pt idx="235328">
                  <c:v>19829.8</c:v>
                </c:pt>
                <c:pt idx="235329">
                  <c:v>19495.490000000002</c:v>
                </c:pt>
                <c:pt idx="235330">
                  <c:v>21302.77</c:v>
                </c:pt>
                <c:pt idx="235331">
                  <c:v>20583.740000000002</c:v>
                </c:pt>
                <c:pt idx="235332">
                  <c:v>19742.72</c:v>
                </c:pt>
                <c:pt idx="235333">
                  <c:v>18675.82</c:v>
                </c:pt>
                <c:pt idx="235334">
                  <c:v>19808.45</c:v>
                </c:pt>
                <c:pt idx="235335">
                  <c:v>19778.84</c:v>
                </c:pt>
                <c:pt idx="235336">
                  <c:v>17251.13</c:v>
                </c:pt>
                <c:pt idx="235337">
                  <c:v>18242.580000000002</c:v>
                </c:pt>
                <c:pt idx="235338">
                  <c:v>18573.240000000002</c:v>
                </c:pt>
                <c:pt idx="235339">
                  <c:v>19336.02</c:v>
                </c:pt>
                <c:pt idx="235340">
                  <c:v>21028.98</c:v>
                </c:pt>
                <c:pt idx="235341">
                  <c:v>18097.240000000002</c:v>
                </c:pt>
                <c:pt idx="235342">
                  <c:v>24047.83</c:v>
                </c:pt>
                <c:pt idx="235343">
                  <c:v>5121.6899999999996</c:v>
                </c:pt>
                <c:pt idx="235344">
                  <c:v>6594.8</c:v>
                </c:pt>
                <c:pt idx="235345">
                  <c:v>5791</c:v>
                </c:pt>
                <c:pt idx="235346">
                  <c:v>4506.6000000000004</c:v>
                </c:pt>
                <c:pt idx="235347">
                  <c:v>5607.88</c:v>
                </c:pt>
                <c:pt idx="235348">
                  <c:v>5579.67</c:v>
                </c:pt>
                <c:pt idx="235349">
                  <c:v>3922.17</c:v>
                </c:pt>
                <c:pt idx="235350">
                  <c:v>4094.6</c:v>
                </c:pt>
                <c:pt idx="235351">
                  <c:v>5082.1899999999996</c:v>
                </c:pt>
                <c:pt idx="235352">
                  <c:v>5189.43</c:v>
                </c:pt>
                <c:pt idx="235353">
                  <c:v>4430.62</c:v>
                </c:pt>
                <c:pt idx="235354">
                  <c:v>4527.1899999999996</c:v>
                </c:pt>
                <c:pt idx="235355">
                  <c:v>3730.58</c:v>
                </c:pt>
                <c:pt idx="235356">
                  <c:v>4417.9799999999996</c:v>
                </c:pt>
                <c:pt idx="235357">
                  <c:v>3718.31</c:v>
                </c:pt>
                <c:pt idx="235358">
                  <c:v>3569.43</c:v>
                </c:pt>
                <c:pt idx="235359">
                  <c:v>4240.7299999999996</c:v>
                </c:pt>
                <c:pt idx="235360">
                  <c:v>5321.22</c:v>
                </c:pt>
                <c:pt idx="235361">
                  <c:v>4210.13</c:v>
                </c:pt>
                <c:pt idx="235362">
                  <c:v>3643.14</c:v>
                </c:pt>
                <c:pt idx="235363">
                  <c:v>3488.57</c:v>
                </c:pt>
                <c:pt idx="235364">
                  <c:v>4504.82</c:v>
                </c:pt>
                <c:pt idx="235365">
                  <c:v>6059.62</c:v>
                </c:pt>
                <c:pt idx="235366">
                  <c:v>4022.61</c:v>
                </c:pt>
                <c:pt idx="235367">
                  <c:v>4226.6099999999997</c:v>
                </c:pt>
                <c:pt idx="235368">
                  <c:v>4339.97</c:v>
                </c:pt>
                <c:pt idx="235369">
                  <c:v>4813.96</c:v>
                </c:pt>
                <c:pt idx="235370">
                  <c:v>4656.8500000000004</c:v>
                </c:pt>
                <c:pt idx="235371">
                  <c:v>3624.73</c:v>
                </c:pt>
                <c:pt idx="235372">
                  <c:v>3445.94</c:v>
                </c:pt>
                <c:pt idx="235373">
                  <c:v>3856.56</c:v>
                </c:pt>
                <c:pt idx="235374">
                  <c:v>3731.64</c:v>
                </c:pt>
                <c:pt idx="235375">
                  <c:v>3217.34</c:v>
                </c:pt>
                <c:pt idx="235376">
                  <c:v>2940.52</c:v>
                </c:pt>
                <c:pt idx="235377">
                  <c:v>3861.94</c:v>
                </c:pt>
                <c:pt idx="235378">
                  <c:v>4682.3</c:v>
                </c:pt>
                <c:pt idx="235379">
                  <c:v>3056.5</c:v>
                </c:pt>
                <c:pt idx="235380">
                  <c:v>2802.4</c:v>
                </c:pt>
                <c:pt idx="235381">
                  <c:v>2526.9</c:v>
                </c:pt>
                <c:pt idx="235382">
                  <c:v>3337.39</c:v>
                </c:pt>
                <c:pt idx="235383">
                  <c:v>3644.08</c:v>
                </c:pt>
                <c:pt idx="235384">
                  <c:v>2961.21</c:v>
                </c:pt>
                <c:pt idx="235385">
                  <c:v>4321.83</c:v>
                </c:pt>
                <c:pt idx="235386">
                  <c:v>3354.78</c:v>
                </c:pt>
                <c:pt idx="235387">
                  <c:v>4694.49</c:v>
                </c:pt>
                <c:pt idx="235388">
                  <c:v>4419.03</c:v>
                </c:pt>
                <c:pt idx="235389">
                  <c:v>9245.69</c:v>
                </c:pt>
                <c:pt idx="235390">
                  <c:v>6373.83</c:v>
                </c:pt>
                <c:pt idx="235391">
                  <c:v>5075.74</c:v>
                </c:pt>
                <c:pt idx="235392">
                  <c:v>4523.2299999999996</c:v>
                </c:pt>
                <c:pt idx="235393">
                  <c:v>3954.4</c:v>
                </c:pt>
                <c:pt idx="235394">
                  <c:v>3392.68</c:v>
                </c:pt>
                <c:pt idx="235395">
                  <c:v>4661.28</c:v>
                </c:pt>
                <c:pt idx="235396">
                  <c:v>5468.11</c:v>
                </c:pt>
                <c:pt idx="235397">
                  <c:v>4392.09</c:v>
                </c:pt>
                <c:pt idx="235398">
                  <c:v>4074.31</c:v>
                </c:pt>
                <c:pt idx="235399">
                  <c:v>5507.99</c:v>
                </c:pt>
                <c:pt idx="235400">
                  <c:v>5192.3999999999996</c:v>
                </c:pt>
                <c:pt idx="235401">
                  <c:v>4151.0200000000004</c:v>
                </c:pt>
                <c:pt idx="235402">
                  <c:v>4072.44</c:v>
                </c:pt>
                <c:pt idx="235403">
                  <c:v>4526.55</c:v>
                </c:pt>
                <c:pt idx="235404">
                  <c:v>4720.72</c:v>
                </c:pt>
                <c:pt idx="235405">
                  <c:v>4501.37</c:v>
                </c:pt>
                <c:pt idx="235406">
                  <c:v>4599.72</c:v>
                </c:pt>
                <c:pt idx="235407">
                  <c:v>3724.52</c:v>
                </c:pt>
                <c:pt idx="235408">
                  <c:v>4467.84</c:v>
                </c:pt>
                <c:pt idx="235409">
                  <c:v>4259.6899999999996</c:v>
                </c:pt>
                <c:pt idx="235410">
                  <c:v>3681.16</c:v>
                </c:pt>
                <c:pt idx="235411">
                  <c:v>3386.62</c:v>
                </c:pt>
                <c:pt idx="235412">
                  <c:v>3869.49</c:v>
                </c:pt>
                <c:pt idx="235413">
                  <c:v>3646.94</c:v>
                </c:pt>
                <c:pt idx="235414">
                  <c:v>3970.15</c:v>
                </c:pt>
                <c:pt idx="235415">
                  <c:v>3142.65</c:v>
                </c:pt>
                <c:pt idx="235416">
                  <c:v>3894.86</c:v>
                </c:pt>
                <c:pt idx="235417">
                  <c:v>4400.76</c:v>
                </c:pt>
                <c:pt idx="235418">
                  <c:v>3941.77</c:v>
                </c:pt>
                <c:pt idx="235419">
                  <c:v>3813.47</c:v>
                </c:pt>
                <c:pt idx="235420">
                  <c:v>3673.66</c:v>
                </c:pt>
                <c:pt idx="235421">
                  <c:v>3941.62</c:v>
                </c:pt>
                <c:pt idx="235422">
                  <c:v>4717.3599999999997</c:v>
                </c:pt>
                <c:pt idx="235423">
                  <c:v>3954.67</c:v>
                </c:pt>
                <c:pt idx="235424">
                  <c:v>3790.3</c:v>
                </c:pt>
                <c:pt idx="235425">
                  <c:v>3044.58</c:v>
                </c:pt>
                <c:pt idx="235426">
                  <c:v>4961.24</c:v>
                </c:pt>
                <c:pt idx="235427">
                  <c:v>2982.21</c:v>
                </c:pt>
                <c:pt idx="235428">
                  <c:v>3538.04</c:v>
                </c:pt>
                <c:pt idx="235429">
                  <c:v>3238.33</c:v>
                </c:pt>
                <c:pt idx="235430">
                  <c:v>3895.18</c:v>
                </c:pt>
                <c:pt idx="235431">
                  <c:v>3737.81</c:v>
                </c:pt>
                <c:pt idx="235432">
                  <c:v>2777.65</c:v>
                </c:pt>
                <c:pt idx="235433">
                  <c:v>3197.31</c:v>
                </c:pt>
                <c:pt idx="235434">
                  <c:v>3466.41</c:v>
                </c:pt>
                <c:pt idx="235435">
                  <c:v>3791.53</c:v>
                </c:pt>
                <c:pt idx="235436">
                  <c:v>2885.46</c:v>
                </c:pt>
                <c:pt idx="235437">
                  <c:v>3688.52</c:v>
                </c:pt>
                <c:pt idx="235438">
                  <c:v>3239.33</c:v>
                </c:pt>
                <c:pt idx="235439">
                  <c:v>4646.6400000000003</c:v>
                </c:pt>
                <c:pt idx="235440">
                  <c:v>4745.03</c:v>
                </c:pt>
                <c:pt idx="235441">
                  <c:v>7847.31</c:v>
                </c:pt>
                <c:pt idx="235442">
                  <c:v>5279.3</c:v>
                </c:pt>
                <c:pt idx="235443">
                  <c:v>5168.1899999999996</c:v>
                </c:pt>
                <c:pt idx="235444">
                  <c:v>4057.91</c:v>
                </c:pt>
                <c:pt idx="235445">
                  <c:v>3967.76</c:v>
                </c:pt>
                <c:pt idx="235446">
                  <c:v>3396.55</c:v>
                </c:pt>
                <c:pt idx="235447">
                  <c:v>4013.68</c:v>
                </c:pt>
                <c:pt idx="235448">
                  <c:v>5566.34</c:v>
                </c:pt>
                <c:pt idx="235449">
                  <c:v>4695.67</c:v>
                </c:pt>
                <c:pt idx="235450">
                  <c:v>4409.78</c:v>
                </c:pt>
                <c:pt idx="235451">
                  <c:v>4496.7299999999996</c:v>
                </c:pt>
                <c:pt idx="235452">
                  <c:v>5825.78</c:v>
                </c:pt>
                <c:pt idx="235453">
                  <c:v>4260.34</c:v>
                </c:pt>
                <c:pt idx="235454">
                  <c:v>4029.84</c:v>
                </c:pt>
                <c:pt idx="235455">
                  <c:v>4340.1000000000004</c:v>
                </c:pt>
                <c:pt idx="235456">
                  <c:v>6531.87</c:v>
                </c:pt>
                <c:pt idx="235457">
                  <c:v>4764.0200000000004</c:v>
                </c:pt>
                <c:pt idx="235458">
                  <c:v>3770.21</c:v>
                </c:pt>
                <c:pt idx="235459">
                  <c:v>3789.08</c:v>
                </c:pt>
                <c:pt idx="235460">
                  <c:v>4338.82</c:v>
                </c:pt>
                <c:pt idx="235461">
                  <c:v>5317.81</c:v>
                </c:pt>
                <c:pt idx="235462">
                  <c:v>3860.05</c:v>
                </c:pt>
                <c:pt idx="235463">
                  <c:v>3699.02</c:v>
                </c:pt>
                <c:pt idx="235464">
                  <c:v>3934.84</c:v>
                </c:pt>
                <c:pt idx="235465">
                  <c:v>5279.54</c:v>
                </c:pt>
                <c:pt idx="235466">
                  <c:v>4264.5600000000004</c:v>
                </c:pt>
                <c:pt idx="235467">
                  <c:v>3958.81</c:v>
                </c:pt>
                <c:pt idx="235468">
                  <c:v>4095.67</c:v>
                </c:pt>
                <c:pt idx="235469">
                  <c:v>5021.12</c:v>
                </c:pt>
                <c:pt idx="235470">
                  <c:v>4471.25</c:v>
                </c:pt>
                <c:pt idx="235471">
                  <c:v>4215.8900000000003</c:v>
                </c:pt>
                <c:pt idx="235472">
                  <c:v>4076.62</c:v>
                </c:pt>
                <c:pt idx="235473">
                  <c:v>4531.66</c:v>
                </c:pt>
                <c:pt idx="235474">
                  <c:v>5163.09</c:v>
                </c:pt>
                <c:pt idx="235475">
                  <c:v>4176.1899999999996</c:v>
                </c:pt>
                <c:pt idx="235476">
                  <c:v>3796.48</c:v>
                </c:pt>
                <c:pt idx="235477">
                  <c:v>4082.63</c:v>
                </c:pt>
                <c:pt idx="235478">
                  <c:v>5115.6000000000004</c:v>
                </c:pt>
                <c:pt idx="235479">
                  <c:v>4118.5200000000004</c:v>
                </c:pt>
                <c:pt idx="235480">
                  <c:v>3714.2</c:v>
                </c:pt>
                <c:pt idx="235481">
                  <c:v>4029.31</c:v>
                </c:pt>
                <c:pt idx="235482">
                  <c:v>5100.96</c:v>
                </c:pt>
                <c:pt idx="235483">
                  <c:v>4990.03</c:v>
                </c:pt>
                <c:pt idx="235484">
                  <c:v>3481.28</c:v>
                </c:pt>
                <c:pt idx="235485">
                  <c:v>3606.65</c:v>
                </c:pt>
                <c:pt idx="235486">
                  <c:v>1559.47</c:v>
                </c:pt>
                <c:pt idx="235487">
                  <c:v>1829.23</c:v>
                </c:pt>
                <c:pt idx="235488">
                  <c:v>2658.04</c:v>
                </c:pt>
                <c:pt idx="235489">
                  <c:v>1575.25</c:v>
                </c:pt>
                <c:pt idx="235490">
                  <c:v>1829.35</c:v>
                </c:pt>
                <c:pt idx="235491">
                  <c:v>1807.7</c:v>
                </c:pt>
                <c:pt idx="235492">
                  <c:v>1593.3</c:v>
                </c:pt>
                <c:pt idx="235493">
                  <c:v>1665.71</c:v>
                </c:pt>
                <c:pt idx="235494">
                  <c:v>1911.95</c:v>
                </c:pt>
                <c:pt idx="235495">
                  <c:v>1408.27</c:v>
                </c:pt>
                <c:pt idx="235496">
                  <c:v>1306.48</c:v>
                </c:pt>
                <c:pt idx="235497">
                  <c:v>2037.23</c:v>
                </c:pt>
                <c:pt idx="235498">
                  <c:v>1416.2</c:v>
                </c:pt>
                <c:pt idx="235499">
                  <c:v>1137.1500000000001</c:v>
                </c:pt>
                <c:pt idx="235500">
                  <c:v>2026.57</c:v>
                </c:pt>
                <c:pt idx="235501">
                  <c:v>1707.98</c:v>
                </c:pt>
                <c:pt idx="235502">
                  <c:v>2281.7399999999998</c:v>
                </c:pt>
                <c:pt idx="235503">
                  <c:v>2694.74</c:v>
                </c:pt>
                <c:pt idx="235504">
                  <c:v>1774.23</c:v>
                </c:pt>
                <c:pt idx="235505">
                  <c:v>2543.14</c:v>
                </c:pt>
                <c:pt idx="235506">
                  <c:v>2375.7399999999998</c:v>
                </c:pt>
                <c:pt idx="235507">
                  <c:v>2580.9299999999998</c:v>
                </c:pt>
                <c:pt idx="235508">
                  <c:v>2161.4699999999998</c:v>
                </c:pt>
                <c:pt idx="235509">
                  <c:v>1645.01</c:v>
                </c:pt>
                <c:pt idx="235510">
                  <c:v>1750.05</c:v>
                </c:pt>
                <c:pt idx="235511">
                  <c:v>2759.96</c:v>
                </c:pt>
                <c:pt idx="235512">
                  <c:v>1820.15</c:v>
                </c:pt>
                <c:pt idx="235513">
                  <c:v>1485.89</c:v>
                </c:pt>
                <c:pt idx="235514">
                  <c:v>2751.85</c:v>
                </c:pt>
                <c:pt idx="235515">
                  <c:v>2173.7199999999998</c:v>
                </c:pt>
                <c:pt idx="235516">
                  <c:v>2130.58</c:v>
                </c:pt>
                <c:pt idx="235517">
                  <c:v>1700.88</c:v>
                </c:pt>
                <c:pt idx="235518">
                  <c:v>2133.61</c:v>
                </c:pt>
                <c:pt idx="235519">
                  <c:v>1573.08</c:v>
                </c:pt>
                <c:pt idx="235520">
                  <c:v>1311.54</c:v>
                </c:pt>
                <c:pt idx="235521">
                  <c:v>1827.25</c:v>
                </c:pt>
                <c:pt idx="235522">
                  <c:v>1456.45</c:v>
                </c:pt>
                <c:pt idx="235523">
                  <c:v>1274.71</c:v>
                </c:pt>
                <c:pt idx="235524">
                  <c:v>1402.43</c:v>
                </c:pt>
                <c:pt idx="235525">
                  <c:v>1518.73</c:v>
                </c:pt>
                <c:pt idx="235526">
                  <c:v>1593.71</c:v>
                </c:pt>
                <c:pt idx="235527">
                  <c:v>1841.95</c:v>
                </c:pt>
                <c:pt idx="235528">
                  <c:v>1511.84</c:v>
                </c:pt>
                <c:pt idx="235529">
                  <c:v>1881.81</c:v>
                </c:pt>
                <c:pt idx="235530">
                  <c:v>2638.98</c:v>
                </c:pt>
                <c:pt idx="235531">
                  <c:v>4569.04</c:v>
                </c:pt>
                <c:pt idx="235532">
                  <c:v>5797.93</c:v>
                </c:pt>
                <c:pt idx="235533">
                  <c:v>836.98</c:v>
                </c:pt>
                <c:pt idx="235534">
                  <c:v>1222.27</c:v>
                </c:pt>
                <c:pt idx="235535">
                  <c:v>1080.24</c:v>
                </c:pt>
                <c:pt idx="235536">
                  <c:v>976.12</c:v>
                </c:pt>
                <c:pt idx="235537">
                  <c:v>1478.81</c:v>
                </c:pt>
                <c:pt idx="235538">
                  <c:v>690.28</c:v>
                </c:pt>
                <c:pt idx="235539">
                  <c:v>1136.27</c:v>
                </c:pt>
                <c:pt idx="235540">
                  <c:v>1183.9100000000001</c:v>
                </c:pt>
                <c:pt idx="235541">
                  <c:v>1842.92</c:v>
                </c:pt>
                <c:pt idx="235542">
                  <c:v>1282.55</c:v>
                </c:pt>
                <c:pt idx="235543">
                  <c:v>1236.4000000000001</c:v>
                </c:pt>
                <c:pt idx="235544">
                  <c:v>1552.17</c:v>
                </c:pt>
                <c:pt idx="235545">
                  <c:v>1097.54</c:v>
                </c:pt>
                <c:pt idx="235546">
                  <c:v>1115.98</c:v>
                </c:pt>
                <c:pt idx="235547">
                  <c:v>1044.56</c:v>
                </c:pt>
                <c:pt idx="235548">
                  <c:v>1585.42</c:v>
                </c:pt>
                <c:pt idx="235549">
                  <c:v>1481.88</c:v>
                </c:pt>
                <c:pt idx="235550">
                  <c:v>1470.38</c:v>
                </c:pt>
                <c:pt idx="235551">
                  <c:v>1357.83</c:v>
                </c:pt>
                <c:pt idx="235552">
                  <c:v>1475.35</c:v>
                </c:pt>
                <c:pt idx="235553">
                  <c:v>1696.4</c:v>
                </c:pt>
                <c:pt idx="235554">
                  <c:v>1882.36</c:v>
                </c:pt>
                <c:pt idx="235555">
                  <c:v>1828.38</c:v>
                </c:pt>
                <c:pt idx="235556">
                  <c:v>1422.25</c:v>
                </c:pt>
                <c:pt idx="235557">
                  <c:v>1549.81</c:v>
                </c:pt>
                <c:pt idx="235558">
                  <c:v>2126.65</c:v>
                </c:pt>
                <c:pt idx="235559">
                  <c:v>1825.51</c:v>
                </c:pt>
                <c:pt idx="235560">
                  <c:v>1118.1300000000001</c:v>
                </c:pt>
                <c:pt idx="235561">
                  <c:v>1318.46</c:v>
                </c:pt>
                <c:pt idx="235562">
                  <c:v>1726.42</c:v>
                </c:pt>
                <c:pt idx="235563">
                  <c:v>1978.57</c:v>
                </c:pt>
                <c:pt idx="235564">
                  <c:v>1991.24</c:v>
                </c:pt>
                <c:pt idx="235565">
                  <c:v>1609.53</c:v>
                </c:pt>
                <c:pt idx="235566">
                  <c:v>2024.75</c:v>
                </c:pt>
                <c:pt idx="235567">
                  <c:v>1885.66</c:v>
                </c:pt>
                <c:pt idx="235568">
                  <c:v>1677.85</c:v>
                </c:pt>
                <c:pt idx="235569">
                  <c:v>1583.91</c:v>
                </c:pt>
                <c:pt idx="235570">
                  <c:v>1575.38</c:v>
                </c:pt>
                <c:pt idx="235571">
                  <c:v>1907.98</c:v>
                </c:pt>
                <c:pt idx="235572">
                  <c:v>1684.78</c:v>
                </c:pt>
                <c:pt idx="235573">
                  <c:v>1393.69</c:v>
                </c:pt>
                <c:pt idx="235574">
                  <c:v>1633.73</c:v>
                </c:pt>
                <c:pt idx="235575">
                  <c:v>1709.01</c:v>
                </c:pt>
                <c:pt idx="235576">
                  <c:v>1698.76</c:v>
                </c:pt>
                <c:pt idx="235577">
                  <c:v>1905.87</c:v>
                </c:pt>
                <c:pt idx="235578">
                  <c:v>1340.8</c:v>
                </c:pt>
                <c:pt idx="235579">
                  <c:v>1812.62</c:v>
                </c:pt>
                <c:pt idx="235580">
                  <c:v>1808.72</c:v>
                </c:pt>
                <c:pt idx="235581">
                  <c:v>2287.21</c:v>
                </c:pt>
                <c:pt idx="235582">
                  <c:v>2915.54</c:v>
                </c:pt>
                <c:pt idx="235583">
                  <c:v>6574.45</c:v>
                </c:pt>
                <c:pt idx="235584">
                  <c:v>6606.56</c:v>
                </c:pt>
                <c:pt idx="235585">
                  <c:v>1530.88</c:v>
                </c:pt>
                <c:pt idx="235586">
                  <c:v>1337.71</c:v>
                </c:pt>
                <c:pt idx="235587">
                  <c:v>808.91</c:v>
                </c:pt>
                <c:pt idx="235588">
                  <c:v>962.55</c:v>
                </c:pt>
                <c:pt idx="235589">
                  <c:v>1028.94</c:v>
                </c:pt>
                <c:pt idx="235590">
                  <c:v>889.24</c:v>
                </c:pt>
                <c:pt idx="235591">
                  <c:v>842.9</c:v>
                </c:pt>
                <c:pt idx="235592">
                  <c:v>1212</c:v>
                </c:pt>
                <c:pt idx="235593">
                  <c:v>1487.48</c:v>
                </c:pt>
                <c:pt idx="235594">
                  <c:v>1134.42</c:v>
                </c:pt>
                <c:pt idx="235595">
                  <c:v>1299.1400000000001</c:v>
                </c:pt>
                <c:pt idx="235596">
                  <c:v>1197.92</c:v>
                </c:pt>
                <c:pt idx="235597">
                  <c:v>984.37</c:v>
                </c:pt>
                <c:pt idx="235598">
                  <c:v>1629.81</c:v>
                </c:pt>
                <c:pt idx="235599">
                  <c:v>1308.26</c:v>
                </c:pt>
                <c:pt idx="235600">
                  <c:v>1276.5999999999999</c:v>
                </c:pt>
                <c:pt idx="235601">
                  <c:v>1183.26</c:v>
                </c:pt>
                <c:pt idx="235602">
                  <c:v>1062.21</c:v>
                </c:pt>
                <c:pt idx="235603">
                  <c:v>1137.5999999999999</c:v>
                </c:pt>
                <c:pt idx="235604">
                  <c:v>1222.92</c:v>
                </c:pt>
                <c:pt idx="235605">
                  <c:v>1733.38</c:v>
                </c:pt>
                <c:pt idx="235606">
                  <c:v>1733.81</c:v>
                </c:pt>
                <c:pt idx="235607">
                  <c:v>1459.74</c:v>
                </c:pt>
                <c:pt idx="235608">
                  <c:v>2144.19</c:v>
                </c:pt>
                <c:pt idx="235609">
                  <c:v>1969.78</c:v>
                </c:pt>
                <c:pt idx="235610">
                  <c:v>2272.96</c:v>
                </c:pt>
                <c:pt idx="235611">
                  <c:v>1756.55</c:v>
                </c:pt>
                <c:pt idx="235612">
                  <c:v>1659.56</c:v>
                </c:pt>
                <c:pt idx="235613">
                  <c:v>1812.02</c:v>
                </c:pt>
                <c:pt idx="235614">
                  <c:v>1765.24</c:v>
                </c:pt>
                <c:pt idx="235615">
                  <c:v>1708.37</c:v>
                </c:pt>
                <c:pt idx="235616">
                  <c:v>1783.86</c:v>
                </c:pt>
                <c:pt idx="235617">
                  <c:v>2341.7800000000002</c:v>
                </c:pt>
                <c:pt idx="235618">
                  <c:v>1631.89</c:v>
                </c:pt>
                <c:pt idx="235619">
                  <c:v>2110.54</c:v>
                </c:pt>
                <c:pt idx="235620">
                  <c:v>2009</c:v>
                </c:pt>
                <c:pt idx="235621">
                  <c:v>1675.29</c:v>
                </c:pt>
                <c:pt idx="235622">
                  <c:v>1329.08</c:v>
                </c:pt>
                <c:pt idx="235623">
                  <c:v>1464.37</c:v>
                </c:pt>
                <c:pt idx="235624">
                  <c:v>1677.65</c:v>
                </c:pt>
                <c:pt idx="235625">
                  <c:v>1323.29</c:v>
                </c:pt>
                <c:pt idx="235626">
                  <c:v>1773.73</c:v>
                </c:pt>
                <c:pt idx="235627">
                  <c:v>1741.31</c:v>
                </c:pt>
                <c:pt idx="235628">
                  <c:v>1566.93</c:v>
                </c:pt>
                <c:pt idx="235629">
                  <c:v>29333.81</c:v>
                </c:pt>
                <c:pt idx="235630">
                  <c:v>25630.67</c:v>
                </c:pt>
                <c:pt idx="235631">
                  <c:v>22838.880000000001</c:v>
                </c:pt>
                <c:pt idx="235632">
                  <c:v>19761.990000000002</c:v>
                </c:pt>
                <c:pt idx="235633">
                  <c:v>27789.42</c:v>
                </c:pt>
                <c:pt idx="235634">
                  <c:v>22303.35</c:v>
                </c:pt>
                <c:pt idx="235635">
                  <c:v>20193.03</c:v>
                </c:pt>
                <c:pt idx="235636">
                  <c:v>19087.150000000001</c:v>
                </c:pt>
                <c:pt idx="235637">
                  <c:v>26012.54</c:v>
                </c:pt>
                <c:pt idx="235638">
                  <c:v>22932.82</c:v>
                </c:pt>
                <c:pt idx="235639">
                  <c:v>20424.02</c:v>
                </c:pt>
                <c:pt idx="235640">
                  <c:v>21399.63</c:v>
                </c:pt>
                <c:pt idx="235641">
                  <c:v>22681.01</c:v>
                </c:pt>
                <c:pt idx="235642">
                  <c:v>23806.81</c:v>
                </c:pt>
                <c:pt idx="235643">
                  <c:v>22788.63</c:v>
                </c:pt>
                <c:pt idx="235644">
                  <c:v>20087.759999999998</c:v>
                </c:pt>
                <c:pt idx="235645">
                  <c:v>22348.15</c:v>
                </c:pt>
                <c:pt idx="235646">
                  <c:v>25662.54</c:v>
                </c:pt>
                <c:pt idx="235647">
                  <c:v>22479.279999999999</c:v>
                </c:pt>
                <c:pt idx="235648">
                  <c:v>24332.400000000001</c:v>
                </c:pt>
                <c:pt idx="235649">
                  <c:v>26219.439999999999</c:v>
                </c:pt>
                <c:pt idx="235650">
                  <c:v>26993.21</c:v>
                </c:pt>
                <c:pt idx="235651">
                  <c:v>24132.73</c:v>
                </c:pt>
                <c:pt idx="235652">
                  <c:v>24635.79</c:v>
                </c:pt>
                <c:pt idx="235653">
                  <c:v>24166.89</c:v>
                </c:pt>
                <c:pt idx="235654">
                  <c:v>26085.24</c:v>
                </c:pt>
                <c:pt idx="235655">
                  <c:v>25571.439999999999</c:v>
                </c:pt>
                <c:pt idx="235656">
                  <c:v>25476.41</c:v>
                </c:pt>
                <c:pt idx="235657">
                  <c:v>24555.38</c:v>
                </c:pt>
                <c:pt idx="235658">
                  <c:v>26190.58</c:v>
                </c:pt>
                <c:pt idx="235659">
                  <c:v>28198.39</c:v>
                </c:pt>
                <c:pt idx="235660">
                  <c:v>24259.7</c:v>
                </c:pt>
                <c:pt idx="235661">
                  <c:v>25797.01</c:v>
                </c:pt>
                <c:pt idx="235662">
                  <c:v>22199.360000000001</c:v>
                </c:pt>
                <c:pt idx="235663">
                  <c:v>24029.4</c:v>
                </c:pt>
                <c:pt idx="235664">
                  <c:v>24518.62</c:v>
                </c:pt>
                <c:pt idx="235665">
                  <c:v>22318.27</c:v>
                </c:pt>
                <c:pt idx="235666">
                  <c:v>23803.29</c:v>
                </c:pt>
                <c:pt idx="235667">
                  <c:v>21574.91</c:v>
                </c:pt>
                <c:pt idx="235668">
                  <c:v>25960.93</c:v>
                </c:pt>
                <c:pt idx="235669">
                  <c:v>21459.52</c:v>
                </c:pt>
                <c:pt idx="235670">
                  <c:v>20528.2</c:v>
                </c:pt>
                <c:pt idx="235671">
                  <c:v>23352.54</c:v>
                </c:pt>
                <c:pt idx="235672">
                  <c:v>25187.1</c:v>
                </c:pt>
                <c:pt idx="235673">
                  <c:v>23858.42</c:v>
                </c:pt>
                <c:pt idx="235674">
                  <c:v>22903.34</c:v>
                </c:pt>
                <c:pt idx="235675">
                  <c:v>37424.35</c:v>
                </c:pt>
                <c:pt idx="235676">
                  <c:v>20608.23</c:v>
                </c:pt>
                <c:pt idx="235677">
                  <c:v>23863.48</c:v>
                </c:pt>
                <c:pt idx="235678">
                  <c:v>19417.41</c:v>
                </c:pt>
                <c:pt idx="235679">
                  <c:v>19375.439999999999</c:v>
                </c:pt>
                <c:pt idx="235680">
                  <c:v>21130.79</c:v>
                </c:pt>
                <c:pt idx="235681">
                  <c:v>26164.68</c:v>
                </c:pt>
                <c:pt idx="235682">
                  <c:v>25359.7</c:v>
                </c:pt>
                <c:pt idx="235683">
                  <c:v>28827.31</c:v>
                </c:pt>
                <c:pt idx="235684">
                  <c:v>24469.82</c:v>
                </c:pt>
                <c:pt idx="235685">
                  <c:v>31667.42</c:v>
                </c:pt>
                <c:pt idx="235686">
                  <c:v>22884.75</c:v>
                </c:pt>
                <c:pt idx="235687">
                  <c:v>20891.14</c:v>
                </c:pt>
                <c:pt idx="235688">
                  <c:v>25394.29</c:v>
                </c:pt>
                <c:pt idx="235689">
                  <c:v>26425.15</c:v>
                </c:pt>
                <c:pt idx="235690">
                  <c:v>26134.79</c:v>
                </c:pt>
                <c:pt idx="235691">
                  <c:v>21341.86</c:v>
                </c:pt>
                <c:pt idx="235692">
                  <c:v>22487.1</c:v>
                </c:pt>
                <c:pt idx="235693">
                  <c:v>22584.03</c:v>
                </c:pt>
                <c:pt idx="235694">
                  <c:v>25893.32</c:v>
                </c:pt>
                <c:pt idx="235695">
                  <c:v>22182.36</c:v>
                </c:pt>
                <c:pt idx="235696">
                  <c:v>24297.47</c:v>
                </c:pt>
                <c:pt idx="235697">
                  <c:v>21758.7</c:v>
                </c:pt>
                <c:pt idx="235698">
                  <c:v>29816.41</c:v>
                </c:pt>
                <c:pt idx="235699">
                  <c:v>25629.63</c:v>
                </c:pt>
                <c:pt idx="235700">
                  <c:v>22987.51</c:v>
                </c:pt>
                <c:pt idx="235701">
                  <c:v>28594.48</c:v>
                </c:pt>
                <c:pt idx="235702">
                  <c:v>30033.55</c:v>
                </c:pt>
                <c:pt idx="235703">
                  <c:v>31214.42</c:v>
                </c:pt>
                <c:pt idx="235704">
                  <c:v>25357.1</c:v>
                </c:pt>
                <c:pt idx="235705">
                  <c:v>26884.080000000002</c:v>
                </c:pt>
                <c:pt idx="235706">
                  <c:v>29095.78</c:v>
                </c:pt>
                <c:pt idx="235707">
                  <c:v>32852.89</c:v>
                </c:pt>
                <c:pt idx="235708">
                  <c:v>28669.15</c:v>
                </c:pt>
                <c:pt idx="235709">
                  <c:v>26922.77</c:v>
                </c:pt>
                <c:pt idx="235710">
                  <c:v>24864.74</c:v>
                </c:pt>
                <c:pt idx="235711">
                  <c:v>31814.87</c:v>
                </c:pt>
                <c:pt idx="235712">
                  <c:v>30454.65</c:v>
                </c:pt>
                <c:pt idx="235713">
                  <c:v>25006.81</c:v>
                </c:pt>
                <c:pt idx="235714">
                  <c:v>24696.59</c:v>
                </c:pt>
                <c:pt idx="235715">
                  <c:v>25677.68</c:v>
                </c:pt>
                <c:pt idx="235716">
                  <c:v>29153.06</c:v>
                </c:pt>
                <c:pt idx="235717">
                  <c:v>26354.57</c:v>
                </c:pt>
                <c:pt idx="235718">
                  <c:v>26259.58</c:v>
                </c:pt>
                <c:pt idx="235719">
                  <c:v>24616.21</c:v>
                </c:pt>
                <c:pt idx="235720">
                  <c:v>28956.93</c:v>
                </c:pt>
                <c:pt idx="235721">
                  <c:v>27839.85</c:v>
                </c:pt>
                <c:pt idx="235722">
                  <c:v>22530.86</c:v>
                </c:pt>
                <c:pt idx="235723">
                  <c:v>28173.51</c:v>
                </c:pt>
                <c:pt idx="235724">
                  <c:v>28751.119999999999</c:v>
                </c:pt>
                <c:pt idx="235725">
                  <c:v>28477.49</c:v>
                </c:pt>
                <c:pt idx="235726">
                  <c:v>24569.77</c:v>
                </c:pt>
                <c:pt idx="235727">
                  <c:v>34575.089999999997</c:v>
                </c:pt>
                <c:pt idx="235728">
                  <c:v>27072.23</c:v>
                </c:pt>
                <c:pt idx="235729">
                  <c:v>26885.67</c:v>
                </c:pt>
                <c:pt idx="235730">
                  <c:v>22065.21</c:v>
                </c:pt>
                <c:pt idx="235731">
                  <c:v>21409.1</c:v>
                </c:pt>
                <c:pt idx="235732">
                  <c:v>23102.86</c:v>
                </c:pt>
                <c:pt idx="235733">
                  <c:v>28471.67</c:v>
                </c:pt>
                <c:pt idx="235734">
                  <c:v>29240.1</c:v>
                </c:pt>
                <c:pt idx="235735">
                  <c:v>25181.52</c:v>
                </c:pt>
                <c:pt idx="235736">
                  <c:v>26014.95</c:v>
                </c:pt>
                <c:pt idx="235737">
                  <c:v>28221.54</c:v>
                </c:pt>
                <c:pt idx="235738">
                  <c:v>26740.720000000001</c:v>
                </c:pt>
                <c:pt idx="235739">
                  <c:v>24464.720000000001</c:v>
                </c:pt>
                <c:pt idx="235740">
                  <c:v>22958.19</c:v>
                </c:pt>
                <c:pt idx="235741">
                  <c:v>23291.200000000001</c:v>
                </c:pt>
                <c:pt idx="235742">
                  <c:v>28813.77</c:v>
                </c:pt>
                <c:pt idx="235743">
                  <c:v>21599.98</c:v>
                </c:pt>
                <c:pt idx="235744">
                  <c:v>22670.38</c:v>
                </c:pt>
                <c:pt idx="235745">
                  <c:v>23382.87</c:v>
                </c:pt>
                <c:pt idx="235746">
                  <c:v>27288.28</c:v>
                </c:pt>
                <c:pt idx="235747">
                  <c:v>23698.07</c:v>
                </c:pt>
                <c:pt idx="235748">
                  <c:v>22444.01</c:v>
                </c:pt>
                <c:pt idx="235749">
                  <c:v>27023.27</c:v>
                </c:pt>
                <c:pt idx="235750">
                  <c:v>27612.7</c:v>
                </c:pt>
                <c:pt idx="235751">
                  <c:v>33492.050000000003</c:v>
                </c:pt>
                <c:pt idx="235752">
                  <c:v>26253.1</c:v>
                </c:pt>
                <c:pt idx="235753">
                  <c:v>29717.79</c:v>
                </c:pt>
                <c:pt idx="235754">
                  <c:v>30327.79</c:v>
                </c:pt>
                <c:pt idx="235755">
                  <c:v>32947.61</c:v>
                </c:pt>
                <c:pt idx="235756">
                  <c:v>30663.29</c:v>
                </c:pt>
                <c:pt idx="235757">
                  <c:v>30292.77</c:v>
                </c:pt>
                <c:pt idx="235758">
                  <c:v>28483.67</c:v>
                </c:pt>
                <c:pt idx="235759">
                  <c:v>35519.97</c:v>
                </c:pt>
                <c:pt idx="235760">
                  <c:v>30414.52</c:v>
                </c:pt>
                <c:pt idx="235761">
                  <c:v>30731.63</c:v>
                </c:pt>
                <c:pt idx="235762">
                  <c:v>27118.97</c:v>
                </c:pt>
                <c:pt idx="235763">
                  <c:v>29604.639999999999</c:v>
                </c:pt>
                <c:pt idx="235764">
                  <c:v>30877.39</c:v>
                </c:pt>
                <c:pt idx="235765">
                  <c:v>25983.96</c:v>
                </c:pt>
                <c:pt idx="235766">
                  <c:v>26599.4</c:v>
                </c:pt>
                <c:pt idx="235767">
                  <c:v>25840.639999999999</c:v>
                </c:pt>
                <c:pt idx="235768">
                  <c:v>35441.800000000003</c:v>
                </c:pt>
                <c:pt idx="235769">
                  <c:v>27088.46</c:v>
                </c:pt>
                <c:pt idx="235770">
                  <c:v>24136.43</c:v>
                </c:pt>
                <c:pt idx="235771">
                  <c:v>25692.58</c:v>
                </c:pt>
                <c:pt idx="235772">
                  <c:v>73435.289999999994</c:v>
                </c:pt>
                <c:pt idx="235773">
                  <c:v>75151.67</c:v>
                </c:pt>
                <c:pt idx="235774">
                  <c:v>68813.039999999994</c:v>
                </c:pt>
                <c:pt idx="235775">
                  <c:v>61811.89</c:v>
                </c:pt>
                <c:pt idx="235776">
                  <c:v>73524.479999999996</c:v>
                </c:pt>
                <c:pt idx="235777">
                  <c:v>69360.399999999994</c:v>
                </c:pt>
                <c:pt idx="235778">
                  <c:v>62178.07</c:v>
                </c:pt>
                <c:pt idx="235779">
                  <c:v>63730.32</c:v>
                </c:pt>
                <c:pt idx="235780">
                  <c:v>76430.990000000005</c:v>
                </c:pt>
                <c:pt idx="235781">
                  <c:v>65806.16</c:v>
                </c:pt>
                <c:pt idx="235782">
                  <c:v>63443.01</c:v>
                </c:pt>
                <c:pt idx="235783">
                  <c:v>62939.4</c:v>
                </c:pt>
                <c:pt idx="235784">
                  <c:v>63414.31</c:v>
                </c:pt>
                <c:pt idx="235785">
                  <c:v>70688.710000000006</c:v>
                </c:pt>
                <c:pt idx="235786">
                  <c:v>66002.63</c:v>
                </c:pt>
                <c:pt idx="235787">
                  <c:v>62977.81</c:v>
                </c:pt>
                <c:pt idx="235788">
                  <c:v>67847.759999999995</c:v>
                </c:pt>
                <c:pt idx="235789">
                  <c:v>67669.53</c:v>
                </c:pt>
                <c:pt idx="235790">
                  <c:v>69659.59</c:v>
                </c:pt>
                <c:pt idx="235791">
                  <c:v>65635.289999999994</c:v>
                </c:pt>
                <c:pt idx="235792">
                  <c:v>62679.78</c:v>
                </c:pt>
                <c:pt idx="235793">
                  <c:v>74085.61</c:v>
                </c:pt>
                <c:pt idx="235794">
                  <c:v>72616.27</c:v>
                </c:pt>
                <c:pt idx="235795">
                  <c:v>69276.72</c:v>
                </c:pt>
                <c:pt idx="235796">
                  <c:v>67862.240000000005</c:v>
                </c:pt>
                <c:pt idx="235797">
                  <c:v>66590.850000000006</c:v>
                </c:pt>
                <c:pt idx="235798">
                  <c:v>74565.3</c:v>
                </c:pt>
                <c:pt idx="235799">
                  <c:v>71321.570000000007</c:v>
                </c:pt>
                <c:pt idx="235800">
                  <c:v>66734.92</c:v>
                </c:pt>
                <c:pt idx="235801">
                  <c:v>67100.47</c:v>
                </c:pt>
                <c:pt idx="235802">
                  <c:v>71924.289999999994</c:v>
                </c:pt>
                <c:pt idx="235803">
                  <c:v>78041.850000000006</c:v>
                </c:pt>
                <c:pt idx="235804">
                  <c:v>68401.97</c:v>
                </c:pt>
                <c:pt idx="235805">
                  <c:v>63774.92</c:v>
                </c:pt>
                <c:pt idx="235806">
                  <c:v>65442.33</c:v>
                </c:pt>
                <c:pt idx="235807">
                  <c:v>76143.91</c:v>
                </c:pt>
                <c:pt idx="235808">
                  <c:v>68566.39</c:v>
                </c:pt>
                <c:pt idx="235809">
                  <c:v>65853.240000000005</c:v>
                </c:pt>
                <c:pt idx="235810">
                  <c:v>67106.53</c:v>
                </c:pt>
                <c:pt idx="235811">
                  <c:v>71063.28</c:v>
                </c:pt>
                <c:pt idx="235812">
                  <c:v>74649.84</c:v>
                </c:pt>
                <c:pt idx="235813">
                  <c:v>72424.03</c:v>
                </c:pt>
                <c:pt idx="235814">
                  <c:v>82116.320000000007</c:v>
                </c:pt>
                <c:pt idx="235815">
                  <c:v>65872.479999999996</c:v>
                </c:pt>
                <c:pt idx="235816">
                  <c:v>78020.990000000005</c:v>
                </c:pt>
                <c:pt idx="235817">
                  <c:v>77516.92</c:v>
                </c:pt>
                <c:pt idx="235818">
                  <c:v>103408.6</c:v>
                </c:pt>
                <c:pt idx="235819">
                  <c:v>67131.27</c:v>
                </c:pt>
                <c:pt idx="235820">
                  <c:v>70971.83</c:v>
                </c:pt>
                <c:pt idx="235821">
                  <c:v>74687.429999999993</c:v>
                </c:pt>
                <c:pt idx="235822">
                  <c:v>70398.13</c:v>
                </c:pt>
                <c:pt idx="235823">
                  <c:v>69893.710000000006</c:v>
                </c:pt>
                <c:pt idx="235824">
                  <c:v>78370.11</c:v>
                </c:pt>
                <c:pt idx="235825">
                  <c:v>76213.95</c:v>
                </c:pt>
                <c:pt idx="235826">
                  <c:v>72522.559999999998</c:v>
                </c:pt>
                <c:pt idx="235827">
                  <c:v>70182.13</c:v>
                </c:pt>
                <c:pt idx="235828">
                  <c:v>77906.080000000002</c:v>
                </c:pt>
                <c:pt idx="235829">
                  <c:v>76538.84</c:v>
                </c:pt>
                <c:pt idx="235830">
                  <c:v>66340.84</c:v>
                </c:pt>
                <c:pt idx="235831">
                  <c:v>68404.12</c:v>
                </c:pt>
                <c:pt idx="235832">
                  <c:v>68926.710000000006</c:v>
                </c:pt>
                <c:pt idx="235833">
                  <c:v>75174.61</c:v>
                </c:pt>
                <c:pt idx="235834">
                  <c:v>69976.179999999993</c:v>
                </c:pt>
                <c:pt idx="235835">
                  <c:v>79252.44</c:v>
                </c:pt>
                <c:pt idx="235836">
                  <c:v>63234.89</c:v>
                </c:pt>
                <c:pt idx="235837">
                  <c:v>72206.02</c:v>
                </c:pt>
                <c:pt idx="235838">
                  <c:v>69149.02</c:v>
                </c:pt>
                <c:pt idx="235839">
                  <c:v>67859.5</c:v>
                </c:pt>
                <c:pt idx="235840">
                  <c:v>70822.38</c:v>
                </c:pt>
                <c:pt idx="235841">
                  <c:v>69995.12</c:v>
                </c:pt>
                <c:pt idx="235842">
                  <c:v>73830.63</c:v>
                </c:pt>
                <c:pt idx="235843">
                  <c:v>69164.81</c:v>
                </c:pt>
                <c:pt idx="235844">
                  <c:v>65759.45</c:v>
                </c:pt>
                <c:pt idx="235845">
                  <c:v>74992.91</c:v>
                </c:pt>
                <c:pt idx="235846">
                  <c:v>78993</c:v>
                </c:pt>
                <c:pt idx="235847">
                  <c:v>71260.600000000006</c:v>
                </c:pt>
                <c:pt idx="235848">
                  <c:v>68757.94</c:v>
                </c:pt>
                <c:pt idx="235849">
                  <c:v>70057.7</c:v>
                </c:pt>
                <c:pt idx="235850">
                  <c:v>77804.67</c:v>
                </c:pt>
                <c:pt idx="235851">
                  <c:v>79112.81</c:v>
                </c:pt>
                <c:pt idx="235852">
                  <c:v>73663.03</c:v>
                </c:pt>
                <c:pt idx="235853">
                  <c:v>78140.160000000003</c:v>
                </c:pt>
                <c:pt idx="235854">
                  <c:v>64730.71</c:v>
                </c:pt>
                <c:pt idx="235855">
                  <c:v>87388.78</c:v>
                </c:pt>
                <c:pt idx="235856">
                  <c:v>71708.44</c:v>
                </c:pt>
                <c:pt idx="235857">
                  <c:v>69533.740000000005</c:v>
                </c:pt>
                <c:pt idx="235858">
                  <c:v>72853.84</c:v>
                </c:pt>
                <c:pt idx="235859">
                  <c:v>80857.320000000007</c:v>
                </c:pt>
                <c:pt idx="235860">
                  <c:v>75336.25</c:v>
                </c:pt>
                <c:pt idx="235861">
                  <c:v>70878.92</c:v>
                </c:pt>
                <c:pt idx="235862">
                  <c:v>74241.320000000007</c:v>
                </c:pt>
                <c:pt idx="235863">
                  <c:v>76743.12</c:v>
                </c:pt>
                <c:pt idx="235864">
                  <c:v>81601.55</c:v>
                </c:pt>
                <c:pt idx="235865">
                  <c:v>75782.289999999994</c:v>
                </c:pt>
                <c:pt idx="235866">
                  <c:v>86195.76</c:v>
                </c:pt>
                <c:pt idx="235867">
                  <c:v>69533.3</c:v>
                </c:pt>
                <c:pt idx="235868">
                  <c:v>82015.990000000005</c:v>
                </c:pt>
                <c:pt idx="235869">
                  <c:v>81212.210000000006</c:v>
                </c:pt>
                <c:pt idx="235870">
                  <c:v>102877.43</c:v>
                </c:pt>
                <c:pt idx="235871">
                  <c:v>70471.88</c:v>
                </c:pt>
                <c:pt idx="235872">
                  <c:v>79231.460000000006</c:v>
                </c:pt>
                <c:pt idx="235873">
                  <c:v>74405.41</c:v>
                </c:pt>
                <c:pt idx="235874">
                  <c:v>72661.63</c:v>
                </c:pt>
                <c:pt idx="235875">
                  <c:v>68478.399999999994</c:v>
                </c:pt>
                <c:pt idx="235876">
                  <c:v>76240.160000000003</c:v>
                </c:pt>
                <c:pt idx="235877">
                  <c:v>82724.94</c:v>
                </c:pt>
                <c:pt idx="235878">
                  <c:v>71638.17</c:v>
                </c:pt>
                <c:pt idx="235879">
                  <c:v>73672.800000000003</c:v>
                </c:pt>
                <c:pt idx="235880">
                  <c:v>75000.41</c:v>
                </c:pt>
                <c:pt idx="235881">
                  <c:v>80067.94</c:v>
                </c:pt>
                <c:pt idx="235882">
                  <c:v>69239.31</c:v>
                </c:pt>
                <c:pt idx="235883">
                  <c:v>64140.79</c:v>
                </c:pt>
                <c:pt idx="235884">
                  <c:v>67793.72</c:v>
                </c:pt>
                <c:pt idx="235885">
                  <c:v>86581.06</c:v>
                </c:pt>
                <c:pt idx="235886">
                  <c:v>70414.720000000001</c:v>
                </c:pt>
                <c:pt idx="235887">
                  <c:v>65677.710000000006</c:v>
                </c:pt>
                <c:pt idx="235888">
                  <c:v>69562.929999999993</c:v>
                </c:pt>
                <c:pt idx="235889">
                  <c:v>75588.66</c:v>
                </c:pt>
                <c:pt idx="235890">
                  <c:v>75393.919999999998</c:v>
                </c:pt>
                <c:pt idx="235891">
                  <c:v>66397.09</c:v>
                </c:pt>
                <c:pt idx="235892">
                  <c:v>72210.850000000006</c:v>
                </c:pt>
                <c:pt idx="235893">
                  <c:v>68367.94</c:v>
                </c:pt>
                <c:pt idx="235894">
                  <c:v>75417.14</c:v>
                </c:pt>
                <c:pt idx="235895">
                  <c:v>70218.98</c:v>
                </c:pt>
                <c:pt idx="235896">
                  <c:v>66664.509999999995</c:v>
                </c:pt>
                <c:pt idx="235897">
                  <c:v>69240.429999999993</c:v>
                </c:pt>
                <c:pt idx="235898">
                  <c:v>80037.899999999994</c:v>
                </c:pt>
                <c:pt idx="235899">
                  <c:v>71474.25</c:v>
                </c:pt>
                <c:pt idx="235900">
                  <c:v>69427.81</c:v>
                </c:pt>
                <c:pt idx="235901">
                  <c:v>67361.67</c:v>
                </c:pt>
                <c:pt idx="235902">
                  <c:v>75179.83</c:v>
                </c:pt>
                <c:pt idx="235903">
                  <c:v>80841.67</c:v>
                </c:pt>
                <c:pt idx="235904">
                  <c:v>72928.600000000006</c:v>
                </c:pt>
                <c:pt idx="235905">
                  <c:v>70568.62</c:v>
                </c:pt>
                <c:pt idx="235906">
                  <c:v>70017.41</c:v>
                </c:pt>
                <c:pt idx="235907">
                  <c:v>82942.14</c:v>
                </c:pt>
                <c:pt idx="235908">
                  <c:v>74787.14</c:v>
                </c:pt>
                <c:pt idx="235909">
                  <c:v>74192.53</c:v>
                </c:pt>
                <c:pt idx="235910">
                  <c:v>74304.649999999994</c:v>
                </c:pt>
                <c:pt idx="235911">
                  <c:v>85116.43</c:v>
                </c:pt>
                <c:pt idx="235912">
                  <c:v>83989.04</c:v>
                </c:pt>
                <c:pt idx="235913">
                  <c:v>75301.990000000005</c:v>
                </c:pt>
                <c:pt idx="235914">
                  <c:v>78170.17</c:v>
                </c:pt>
                <c:pt idx="235915">
                  <c:v>62290.49</c:v>
                </c:pt>
                <c:pt idx="235916">
                  <c:v>63377.9</c:v>
                </c:pt>
                <c:pt idx="235917">
                  <c:v>52770.01</c:v>
                </c:pt>
                <c:pt idx="235918">
                  <c:v>49353.79</c:v>
                </c:pt>
                <c:pt idx="235919">
                  <c:v>61886.87</c:v>
                </c:pt>
                <c:pt idx="235920">
                  <c:v>57927.61</c:v>
                </c:pt>
                <c:pt idx="235921">
                  <c:v>48743.25</c:v>
                </c:pt>
                <c:pt idx="235922">
                  <c:v>48887.34</c:v>
                </c:pt>
                <c:pt idx="235923">
                  <c:v>53935.78</c:v>
                </c:pt>
                <c:pt idx="235924">
                  <c:v>51901.4</c:v>
                </c:pt>
                <c:pt idx="235925">
                  <c:v>52517.27</c:v>
                </c:pt>
                <c:pt idx="235926">
                  <c:v>50000.47</c:v>
                </c:pt>
                <c:pt idx="235927">
                  <c:v>48457.66</c:v>
                </c:pt>
                <c:pt idx="235928">
                  <c:v>55522.99</c:v>
                </c:pt>
                <c:pt idx="235929">
                  <c:v>53452.34</c:v>
                </c:pt>
                <c:pt idx="235930">
                  <c:v>47795.86</c:v>
                </c:pt>
                <c:pt idx="235931">
                  <c:v>45929.83</c:v>
                </c:pt>
                <c:pt idx="235932">
                  <c:v>50943.57</c:v>
                </c:pt>
                <c:pt idx="235933">
                  <c:v>57767.48</c:v>
                </c:pt>
                <c:pt idx="235934">
                  <c:v>49359.49</c:v>
                </c:pt>
                <c:pt idx="235935">
                  <c:v>47192.12</c:v>
                </c:pt>
                <c:pt idx="235936">
                  <c:v>51883.66</c:v>
                </c:pt>
                <c:pt idx="235937">
                  <c:v>57653.11</c:v>
                </c:pt>
                <c:pt idx="235938">
                  <c:v>51064.27</c:v>
                </c:pt>
                <c:pt idx="235939">
                  <c:v>48976.38</c:v>
                </c:pt>
                <c:pt idx="235940">
                  <c:v>49339.81</c:v>
                </c:pt>
                <c:pt idx="235941">
                  <c:v>57890.02</c:v>
                </c:pt>
                <c:pt idx="235942">
                  <c:v>53447.58</c:v>
                </c:pt>
                <c:pt idx="235943">
                  <c:v>47769.58</c:v>
                </c:pt>
                <c:pt idx="235944">
                  <c:v>47124.82</c:v>
                </c:pt>
                <c:pt idx="235945">
                  <c:v>50503.73</c:v>
                </c:pt>
                <c:pt idx="235946">
                  <c:v>56448.57</c:v>
                </c:pt>
                <c:pt idx="235947">
                  <c:v>50229.16</c:v>
                </c:pt>
                <c:pt idx="235948">
                  <c:v>45626.07</c:v>
                </c:pt>
                <c:pt idx="235949">
                  <c:v>47305.599999999999</c:v>
                </c:pt>
                <c:pt idx="235950">
                  <c:v>60108.83</c:v>
                </c:pt>
                <c:pt idx="235951">
                  <c:v>52001.27</c:v>
                </c:pt>
                <c:pt idx="235952">
                  <c:v>49635.45</c:v>
                </c:pt>
                <c:pt idx="235953">
                  <c:v>45661.39</c:v>
                </c:pt>
                <c:pt idx="235954">
                  <c:v>54491.12</c:v>
                </c:pt>
                <c:pt idx="235955">
                  <c:v>56284</c:v>
                </c:pt>
                <c:pt idx="235956">
                  <c:v>52036.79</c:v>
                </c:pt>
                <c:pt idx="235957">
                  <c:v>47292.1</c:v>
                </c:pt>
                <c:pt idx="235958">
                  <c:v>47933.120000000003</c:v>
                </c:pt>
                <c:pt idx="235959">
                  <c:v>58450.18</c:v>
                </c:pt>
                <c:pt idx="235960">
                  <c:v>51622.28</c:v>
                </c:pt>
                <c:pt idx="235961">
                  <c:v>56916.77</c:v>
                </c:pt>
                <c:pt idx="235962">
                  <c:v>49640.480000000003</c:v>
                </c:pt>
                <c:pt idx="235963">
                  <c:v>61038.43</c:v>
                </c:pt>
                <c:pt idx="235964">
                  <c:v>61353.57</c:v>
                </c:pt>
                <c:pt idx="235965">
                  <c:v>55484.02</c:v>
                </c:pt>
                <c:pt idx="235966">
                  <c:v>53296.94</c:v>
                </c:pt>
                <c:pt idx="235967">
                  <c:v>65490.22</c:v>
                </c:pt>
                <c:pt idx="235968">
                  <c:v>64657.279999999999</c:v>
                </c:pt>
                <c:pt idx="235969">
                  <c:v>55193.4</c:v>
                </c:pt>
                <c:pt idx="235970">
                  <c:v>53626.98</c:v>
                </c:pt>
                <c:pt idx="235971">
                  <c:v>63681.88</c:v>
                </c:pt>
                <c:pt idx="235972">
                  <c:v>60933.64</c:v>
                </c:pt>
                <c:pt idx="235973">
                  <c:v>48804.05</c:v>
                </c:pt>
                <c:pt idx="235974">
                  <c:v>49863.73</c:v>
                </c:pt>
                <c:pt idx="235975">
                  <c:v>50524.05</c:v>
                </c:pt>
                <c:pt idx="235976">
                  <c:v>62106.66</c:v>
                </c:pt>
                <c:pt idx="235977">
                  <c:v>53557.65</c:v>
                </c:pt>
                <c:pt idx="235978">
                  <c:v>54350.58</c:v>
                </c:pt>
                <c:pt idx="235979">
                  <c:v>43168</c:v>
                </c:pt>
                <c:pt idx="235980">
                  <c:v>56955.8</c:v>
                </c:pt>
                <c:pt idx="235981">
                  <c:v>52226.34</c:v>
                </c:pt>
                <c:pt idx="235982">
                  <c:v>51972.27</c:v>
                </c:pt>
                <c:pt idx="235983">
                  <c:v>45862.12</c:v>
                </c:pt>
                <c:pt idx="235984">
                  <c:v>49775.93</c:v>
                </c:pt>
                <c:pt idx="235985">
                  <c:v>55389.52</c:v>
                </c:pt>
                <c:pt idx="235986">
                  <c:v>49616.52</c:v>
                </c:pt>
                <c:pt idx="235987">
                  <c:v>42908.01</c:v>
                </c:pt>
                <c:pt idx="235988">
                  <c:v>49289.42</c:v>
                </c:pt>
                <c:pt idx="235989">
                  <c:v>56078.3</c:v>
                </c:pt>
                <c:pt idx="235990">
                  <c:v>49706.52</c:v>
                </c:pt>
                <c:pt idx="235991">
                  <c:v>46000.94</c:v>
                </c:pt>
                <c:pt idx="235992">
                  <c:v>44300.63</c:v>
                </c:pt>
                <c:pt idx="235993">
                  <c:v>53758.54</c:v>
                </c:pt>
                <c:pt idx="235994">
                  <c:v>54143.29</c:v>
                </c:pt>
                <c:pt idx="235995">
                  <c:v>47899.43</c:v>
                </c:pt>
                <c:pt idx="235996">
                  <c:v>47133.62</c:v>
                </c:pt>
                <c:pt idx="235997">
                  <c:v>43507.1</c:v>
                </c:pt>
                <c:pt idx="235998">
                  <c:v>62911.46</c:v>
                </c:pt>
                <c:pt idx="235999">
                  <c:v>49765.88</c:v>
                </c:pt>
                <c:pt idx="236000">
                  <c:v>49160.07</c:v>
                </c:pt>
                <c:pt idx="236001">
                  <c:v>48326.66</c:v>
                </c:pt>
                <c:pt idx="236002">
                  <c:v>58123.94</c:v>
                </c:pt>
                <c:pt idx="236003">
                  <c:v>53661.34</c:v>
                </c:pt>
                <c:pt idx="236004">
                  <c:v>47890.28</c:v>
                </c:pt>
                <c:pt idx="236005">
                  <c:v>49241.62</c:v>
                </c:pt>
                <c:pt idx="236006">
                  <c:v>54229.7</c:v>
                </c:pt>
                <c:pt idx="236007">
                  <c:v>57625.23</c:v>
                </c:pt>
                <c:pt idx="236008">
                  <c:v>48324.94</c:v>
                </c:pt>
                <c:pt idx="236009">
                  <c:v>46189.79</c:v>
                </c:pt>
                <c:pt idx="236010">
                  <c:v>45836.65</c:v>
                </c:pt>
                <c:pt idx="236011">
                  <c:v>60122.18</c:v>
                </c:pt>
                <c:pt idx="236012">
                  <c:v>50663.75</c:v>
                </c:pt>
                <c:pt idx="236013">
                  <c:v>54308.7</c:v>
                </c:pt>
                <c:pt idx="236014">
                  <c:v>42520.93</c:v>
                </c:pt>
                <c:pt idx="236015">
                  <c:v>59860.92</c:v>
                </c:pt>
                <c:pt idx="236016">
                  <c:v>55075.59</c:v>
                </c:pt>
                <c:pt idx="236017">
                  <c:v>51046.77</c:v>
                </c:pt>
                <c:pt idx="236018">
                  <c:v>46828.19</c:v>
                </c:pt>
                <c:pt idx="236019">
                  <c:v>56507.51</c:v>
                </c:pt>
                <c:pt idx="236020">
                  <c:v>63818.8</c:v>
                </c:pt>
                <c:pt idx="236021">
                  <c:v>51143.64</c:v>
                </c:pt>
                <c:pt idx="236022">
                  <c:v>51994.68</c:v>
                </c:pt>
                <c:pt idx="236023">
                  <c:v>53975.06</c:v>
                </c:pt>
                <c:pt idx="236024">
                  <c:v>60924.28</c:v>
                </c:pt>
                <c:pt idx="236025">
                  <c:v>49512.47</c:v>
                </c:pt>
                <c:pt idx="236026">
                  <c:v>45011.34</c:v>
                </c:pt>
                <c:pt idx="236027">
                  <c:v>48977.83</c:v>
                </c:pt>
                <c:pt idx="236028">
                  <c:v>60931.92</c:v>
                </c:pt>
                <c:pt idx="236029">
                  <c:v>50214.879999999997</c:v>
                </c:pt>
                <c:pt idx="236030">
                  <c:v>47880.39</c:v>
                </c:pt>
                <c:pt idx="236031">
                  <c:v>49352.91</c:v>
                </c:pt>
                <c:pt idx="236032">
                  <c:v>57554.95</c:v>
                </c:pt>
                <c:pt idx="236033">
                  <c:v>57404.74</c:v>
                </c:pt>
                <c:pt idx="236034">
                  <c:v>47501.81</c:v>
                </c:pt>
                <c:pt idx="236035">
                  <c:v>47552.15</c:v>
                </c:pt>
                <c:pt idx="236036">
                  <c:v>48108.86</c:v>
                </c:pt>
                <c:pt idx="236037">
                  <c:v>60503.21</c:v>
                </c:pt>
                <c:pt idx="236038">
                  <c:v>51593.03</c:v>
                </c:pt>
                <c:pt idx="236039">
                  <c:v>46030.68</c:v>
                </c:pt>
                <c:pt idx="236040">
                  <c:v>48298.43</c:v>
                </c:pt>
                <c:pt idx="236041">
                  <c:v>57751.81</c:v>
                </c:pt>
                <c:pt idx="236042">
                  <c:v>53838.03</c:v>
                </c:pt>
                <c:pt idx="236043">
                  <c:v>49958.239999999998</c:v>
                </c:pt>
                <c:pt idx="236044">
                  <c:v>46455.32</c:v>
                </c:pt>
                <c:pt idx="236045">
                  <c:v>53256.14</c:v>
                </c:pt>
                <c:pt idx="236046">
                  <c:v>60048.04</c:v>
                </c:pt>
                <c:pt idx="236047">
                  <c:v>50020.14</c:v>
                </c:pt>
                <c:pt idx="236048">
                  <c:v>44999.21</c:v>
                </c:pt>
                <c:pt idx="236049">
                  <c:v>46180.34</c:v>
                </c:pt>
                <c:pt idx="236050">
                  <c:v>60401.49</c:v>
                </c:pt>
                <c:pt idx="236051">
                  <c:v>53283.48</c:v>
                </c:pt>
                <c:pt idx="236052">
                  <c:v>48720.42</c:v>
                </c:pt>
                <c:pt idx="236053">
                  <c:v>47764.52</c:v>
                </c:pt>
                <c:pt idx="236054">
                  <c:v>59592.41</c:v>
                </c:pt>
                <c:pt idx="236055">
                  <c:v>58780.67</c:v>
                </c:pt>
                <c:pt idx="236056">
                  <c:v>49822.12</c:v>
                </c:pt>
                <c:pt idx="236057">
                  <c:v>49890.67</c:v>
                </c:pt>
                <c:pt idx="236058">
                  <c:v>135963.44</c:v>
                </c:pt>
                <c:pt idx="236059">
                  <c:v>130761.81</c:v>
                </c:pt>
                <c:pt idx="236060">
                  <c:v>112987.25</c:v>
                </c:pt>
                <c:pt idx="236061">
                  <c:v>107574.34</c:v>
                </c:pt>
                <c:pt idx="236062">
                  <c:v>137687.56</c:v>
                </c:pt>
                <c:pt idx="236063">
                  <c:v>124360.66</c:v>
                </c:pt>
                <c:pt idx="236064">
                  <c:v>104185.14</c:v>
                </c:pt>
                <c:pt idx="236065">
                  <c:v>106515.39</c:v>
                </c:pt>
                <c:pt idx="236066">
                  <c:v>122311.27</c:v>
                </c:pt>
                <c:pt idx="236067">
                  <c:v>116485.42</c:v>
                </c:pt>
                <c:pt idx="236068">
                  <c:v>108007.58</c:v>
                </c:pt>
                <c:pt idx="236069">
                  <c:v>106805.68</c:v>
                </c:pt>
                <c:pt idx="236070">
                  <c:v>106315.87</c:v>
                </c:pt>
                <c:pt idx="236071">
                  <c:v>128514.27</c:v>
                </c:pt>
                <c:pt idx="236072">
                  <c:v>119282.65</c:v>
                </c:pt>
                <c:pt idx="236073">
                  <c:v>105364.77</c:v>
                </c:pt>
                <c:pt idx="236074">
                  <c:v>108372.32</c:v>
                </c:pt>
                <c:pt idx="236075">
                  <c:v>119716.2</c:v>
                </c:pt>
                <c:pt idx="236076">
                  <c:v>122031.59</c:v>
                </c:pt>
                <c:pt idx="236077">
                  <c:v>109003.56</c:v>
                </c:pt>
                <c:pt idx="236078">
                  <c:v>101622.82</c:v>
                </c:pt>
                <c:pt idx="236079">
                  <c:v>124444.46</c:v>
                </c:pt>
                <c:pt idx="236080">
                  <c:v>127652.37</c:v>
                </c:pt>
                <c:pt idx="236081">
                  <c:v>109556.14</c:v>
                </c:pt>
                <c:pt idx="236082">
                  <c:v>106618.09</c:v>
                </c:pt>
                <c:pt idx="236083">
                  <c:v>108105.01</c:v>
                </c:pt>
                <c:pt idx="236084">
                  <c:v>128666.91</c:v>
                </c:pt>
                <c:pt idx="236085">
                  <c:v>120821.87</c:v>
                </c:pt>
                <c:pt idx="236086">
                  <c:v>108861.33</c:v>
                </c:pt>
                <c:pt idx="236087">
                  <c:v>111117.55</c:v>
                </c:pt>
                <c:pt idx="236088">
                  <c:v>116826.78</c:v>
                </c:pt>
                <c:pt idx="236089">
                  <c:v>136640.09</c:v>
                </c:pt>
                <c:pt idx="236090">
                  <c:v>114192.9</c:v>
                </c:pt>
                <c:pt idx="236091">
                  <c:v>104539.24</c:v>
                </c:pt>
                <c:pt idx="236092">
                  <c:v>109922.52</c:v>
                </c:pt>
                <c:pt idx="236093">
                  <c:v>138303.32999999999</c:v>
                </c:pt>
                <c:pt idx="236094">
                  <c:v>116168.74</c:v>
                </c:pt>
                <c:pt idx="236095">
                  <c:v>112226.69</c:v>
                </c:pt>
                <c:pt idx="236096">
                  <c:v>109159.24</c:v>
                </c:pt>
                <c:pt idx="236097">
                  <c:v>128041.8</c:v>
                </c:pt>
                <c:pt idx="236098">
                  <c:v>130490.3</c:v>
                </c:pt>
                <c:pt idx="236099">
                  <c:v>124970.34</c:v>
                </c:pt>
                <c:pt idx="236100">
                  <c:v>135141.23000000001</c:v>
                </c:pt>
                <c:pt idx="236101">
                  <c:v>112523.8</c:v>
                </c:pt>
                <c:pt idx="236102">
                  <c:v>142464.57</c:v>
                </c:pt>
                <c:pt idx="236103">
                  <c:v>126911.16</c:v>
                </c:pt>
                <c:pt idx="236104">
                  <c:v>145530.89000000001</c:v>
                </c:pt>
                <c:pt idx="236105">
                  <c:v>97817.78</c:v>
                </c:pt>
                <c:pt idx="236106">
                  <c:v>128113.41</c:v>
                </c:pt>
                <c:pt idx="236107">
                  <c:v>123798.5</c:v>
                </c:pt>
                <c:pt idx="236108">
                  <c:v>111085.39</c:v>
                </c:pt>
                <c:pt idx="236109">
                  <c:v>112804.46</c:v>
                </c:pt>
                <c:pt idx="236110">
                  <c:v>129418.16</c:v>
                </c:pt>
                <c:pt idx="236111">
                  <c:v>132697.76999999999</c:v>
                </c:pt>
                <c:pt idx="236112">
                  <c:v>116477.18</c:v>
                </c:pt>
                <c:pt idx="236113">
                  <c:v>113347.48</c:v>
                </c:pt>
                <c:pt idx="236114">
                  <c:v>129299.36</c:v>
                </c:pt>
                <c:pt idx="236115">
                  <c:v>128143</c:v>
                </c:pt>
                <c:pt idx="236116">
                  <c:v>109723.94</c:v>
                </c:pt>
                <c:pt idx="236117">
                  <c:v>108858.93</c:v>
                </c:pt>
                <c:pt idx="236118">
                  <c:v>110312.86</c:v>
                </c:pt>
                <c:pt idx="236119">
                  <c:v>131441.74</c:v>
                </c:pt>
                <c:pt idx="236120">
                  <c:v>114541.42</c:v>
                </c:pt>
                <c:pt idx="236121">
                  <c:v>119159.1</c:v>
                </c:pt>
                <c:pt idx="236122">
                  <c:v>96455.09</c:v>
                </c:pt>
                <c:pt idx="236123">
                  <c:v>124453.57</c:v>
                </c:pt>
                <c:pt idx="236124">
                  <c:v>114027.93</c:v>
                </c:pt>
                <c:pt idx="236125">
                  <c:v>112213.7</c:v>
                </c:pt>
                <c:pt idx="236126">
                  <c:v>110502.22</c:v>
                </c:pt>
                <c:pt idx="236127">
                  <c:v>118412.27</c:v>
                </c:pt>
                <c:pt idx="236128">
                  <c:v>124939.84</c:v>
                </c:pt>
                <c:pt idx="236129">
                  <c:v>114783.81</c:v>
                </c:pt>
                <c:pt idx="236130">
                  <c:v>104578.55</c:v>
                </c:pt>
                <c:pt idx="236131">
                  <c:v>125238.89</c:v>
                </c:pt>
                <c:pt idx="236132">
                  <c:v>138687.64000000001</c:v>
                </c:pt>
                <c:pt idx="236133">
                  <c:v>115146.59</c:v>
                </c:pt>
                <c:pt idx="236134">
                  <c:v>108950.6</c:v>
                </c:pt>
                <c:pt idx="236135">
                  <c:v>111423.67999999999</c:v>
                </c:pt>
                <c:pt idx="236136">
                  <c:v>129313.4</c:v>
                </c:pt>
                <c:pt idx="236137">
                  <c:v>130071.33</c:v>
                </c:pt>
                <c:pt idx="236138">
                  <c:v>117698.15</c:v>
                </c:pt>
                <c:pt idx="236139">
                  <c:v>128637.75</c:v>
                </c:pt>
                <c:pt idx="236140">
                  <c:v>107542.08</c:v>
                </c:pt>
                <c:pt idx="236141">
                  <c:v>148125.22</c:v>
                </c:pt>
                <c:pt idx="236142">
                  <c:v>113548.16</c:v>
                </c:pt>
                <c:pt idx="236143">
                  <c:v>116314.19</c:v>
                </c:pt>
                <c:pt idx="236144">
                  <c:v>116140.3</c:v>
                </c:pt>
                <c:pt idx="236145">
                  <c:v>147637.35</c:v>
                </c:pt>
                <c:pt idx="236146">
                  <c:v>128260.15</c:v>
                </c:pt>
                <c:pt idx="236147">
                  <c:v>118740.86</c:v>
                </c:pt>
                <c:pt idx="236148">
                  <c:v>123905.76</c:v>
                </c:pt>
                <c:pt idx="236149">
                  <c:v>135444.72</c:v>
                </c:pt>
                <c:pt idx="236150">
                  <c:v>144228.42000000001</c:v>
                </c:pt>
                <c:pt idx="236151">
                  <c:v>127430.76</c:v>
                </c:pt>
                <c:pt idx="236152">
                  <c:v>136723.20000000001</c:v>
                </c:pt>
                <c:pt idx="236153">
                  <c:v>113773.72</c:v>
                </c:pt>
                <c:pt idx="236154">
                  <c:v>142648.46</c:v>
                </c:pt>
                <c:pt idx="236155">
                  <c:v>133603.74</c:v>
                </c:pt>
                <c:pt idx="236156">
                  <c:v>152826.46</c:v>
                </c:pt>
                <c:pt idx="236157">
                  <c:v>103074.75</c:v>
                </c:pt>
                <c:pt idx="236158">
                  <c:v>135741.92000000001</c:v>
                </c:pt>
                <c:pt idx="236159">
                  <c:v>125771.39</c:v>
                </c:pt>
                <c:pt idx="236160">
                  <c:v>118762.44</c:v>
                </c:pt>
                <c:pt idx="236161">
                  <c:v>110034.95</c:v>
                </c:pt>
                <c:pt idx="236162">
                  <c:v>127357.19</c:v>
                </c:pt>
                <c:pt idx="236163">
                  <c:v>142838.85999999999</c:v>
                </c:pt>
                <c:pt idx="236164">
                  <c:v>114955.81</c:v>
                </c:pt>
                <c:pt idx="236165">
                  <c:v>119799.9</c:v>
                </c:pt>
                <c:pt idx="236166">
                  <c:v>122692.52</c:v>
                </c:pt>
                <c:pt idx="236167">
                  <c:v>140387.54999999999</c:v>
                </c:pt>
                <c:pt idx="236168">
                  <c:v>113101.75999999999</c:v>
                </c:pt>
                <c:pt idx="236169">
                  <c:v>100717</c:v>
                </c:pt>
                <c:pt idx="236170">
                  <c:v>109437.43</c:v>
                </c:pt>
                <c:pt idx="236171">
                  <c:v>148783.69</c:v>
                </c:pt>
                <c:pt idx="236172">
                  <c:v>116931.2</c:v>
                </c:pt>
                <c:pt idx="236173">
                  <c:v>110002.25</c:v>
                </c:pt>
                <c:pt idx="236174">
                  <c:v>112923.82</c:v>
                </c:pt>
                <c:pt idx="236175">
                  <c:v>133564.81</c:v>
                </c:pt>
                <c:pt idx="236176">
                  <c:v>135166.01</c:v>
                </c:pt>
                <c:pt idx="236177">
                  <c:v>110384.88</c:v>
                </c:pt>
                <c:pt idx="236178">
                  <c:v>119002.81</c:v>
                </c:pt>
                <c:pt idx="236179">
                  <c:v>113518.23</c:v>
                </c:pt>
                <c:pt idx="236180">
                  <c:v>141050.76</c:v>
                </c:pt>
                <c:pt idx="236181">
                  <c:v>121220.37</c:v>
                </c:pt>
                <c:pt idx="236182">
                  <c:v>111110.79</c:v>
                </c:pt>
                <c:pt idx="236183">
                  <c:v>121032.31</c:v>
                </c:pt>
                <c:pt idx="236184">
                  <c:v>144750.97</c:v>
                </c:pt>
                <c:pt idx="236185">
                  <c:v>127325.75999999999</c:v>
                </c:pt>
                <c:pt idx="236186">
                  <c:v>119197.53</c:v>
                </c:pt>
                <c:pt idx="236187">
                  <c:v>116273.29</c:v>
                </c:pt>
                <c:pt idx="236188">
                  <c:v>132483.29</c:v>
                </c:pt>
                <c:pt idx="236189">
                  <c:v>147557.68</c:v>
                </c:pt>
                <c:pt idx="236190">
                  <c:v>120974.69</c:v>
                </c:pt>
                <c:pt idx="236191">
                  <c:v>114312.22</c:v>
                </c:pt>
                <c:pt idx="236192">
                  <c:v>114999.79</c:v>
                </c:pt>
                <c:pt idx="236193">
                  <c:v>148160.88</c:v>
                </c:pt>
                <c:pt idx="236194">
                  <c:v>127620.98</c:v>
                </c:pt>
                <c:pt idx="236195">
                  <c:v>122230.72</c:v>
                </c:pt>
                <c:pt idx="236196">
                  <c:v>123594.9</c:v>
                </c:pt>
                <c:pt idx="236197">
                  <c:v>150026.37</c:v>
                </c:pt>
                <c:pt idx="236198">
                  <c:v>146764.4</c:v>
                </c:pt>
                <c:pt idx="236199">
                  <c:v>126124.97</c:v>
                </c:pt>
                <c:pt idx="236200">
                  <c:v>134136.75</c:v>
                </c:pt>
                <c:pt idx="236201">
                  <c:v>37476.699999999997</c:v>
                </c:pt>
                <c:pt idx="236202">
                  <c:v>36725.629999999997</c:v>
                </c:pt>
                <c:pt idx="236203">
                  <c:v>28646.84</c:v>
                </c:pt>
                <c:pt idx="236204">
                  <c:v>28939.62</c:v>
                </c:pt>
                <c:pt idx="236205">
                  <c:v>39026.980000000003</c:v>
                </c:pt>
                <c:pt idx="236206">
                  <c:v>38002.160000000003</c:v>
                </c:pt>
                <c:pt idx="236207">
                  <c:v>33380.1</c:v>
                </c:pt>
                <c:pt idx="236208">
                  <c:v>30312.99</c:v>
                </c:pt>
                <c:pt idx="236209">
                  <c:v>38854.910000000003</c:v>
                </c:pt>
                <c:pt idx="236210">
                  <c:v>38317.120000000003</c:v>
                </c:pt>
                <c:pt idx="236211">
                  <c:v>33211.760000000002</c:v>
                </c:pt>
                <c:pt idx="236212">
                  <c:v>31420.55</c:v>
                </c:pt>
                <c:pt idx="236213">
                  <c:v>30390.34</c:v>
                </c:pt>
                <c:pt idx="236214">
                  <c:v>40585.07</c:v>
                </c:pt>
                <c:pt idx="236215">
                  <c:v>35345.730000000003</c:v>
                </c:pt>
                <c:pt idx="236216">
                  <c:v>33484.49</c:v>
                </c:pt>
                <c:pt idx="236217">
                  <c:v>38442.550000000003</c:v>
                </c:pt>
                <c:pt idx="236218">
                  <c:v>43421.01</c:v>
                </c:pt>
                <c:pt idx="236219">
                  <c:v>38076.04</c:v>
                </c:pt>
                <c:pt idx="236220">
                  <c:v>34542.720000000001</c:v>
                </c:pt>
                <c:pt idx="236221">
                  <c:v>33768.44</c:v>
                </c:pt>
                <c:pt idx="236222">
                  <c:v>42530.89</c:v>
                </c:pt>
                <c:pt idx="236223">
                  <c:v>44300.57</c:v>
                </c:pt>
                <c:pt idx="236224">
                  <c:v>35443.83</c:v>
                </c:pt>
                <c:pt idx="236225">
                  <c:v>32629.39</c:v>
                </c:pt>
                <c:pt idx="236226">
                  <c:v>33951.33</c:v>
                </c:pt>
                <c:pt idx="236227">
                  <c:v>40388.54</c:v>
                </c:pt>
                <c:pt idx="236228">
                  <c:v>37679.379999999997</c:v>
                </c:pt>
                <c:pt idx="236229">
                  <c:v>32007.07</c:v>
                </c:pt>
                <c:pt idx="236230">
                  <c:v>31228.61</c:v>
                </c:pt>
                <c:pt idx="236231">
                  <c:v>37459.97</c:v>
                </c:pt>
                <c:pt idx="236232">
                  <c:v>43258</c:v>
                </c:pt>
                <c:pt idx="236233">
                  <c:v>32978.19</c:v>
                </c:pt>
                <c:pt idx="236234">
                  <c:v>29655.119999999999</c:v>
                </c:pt>
                <c:pt idx="236235">
                  <c:v>30498.799999999999</c:v>
                </c:pt>
                <c:pt idx="236236">
                  <c:v>37804.980000000003</c:v>
                </c:pt>
                <c:pt idx="236237">
                  <c:v>32094.77</c:v>
                </c:pt>
                <c:pt idx="236238">
                  <c:v>29288.53</c:v>
                </c:pt>
                <c:pt idx="236239">
                  <c:v>29676.84</c:v>
                </c:pt>
                <c:pt idx="236240">
                  <c:v>36256.019999999997</c:v>
                </c:pt>
                <c:pt idx="236241">
                  <c:v>37074.07</c:v>
                </c:pt>
                <c:pt idx="236242">
                  <c:v>35309.870000000003</c:v>
                </c:pt>
                <c:pt idx="236243">
                  <c:v>35553.19</c:v>
                </c:pt>
                <c:pt idx="236244">
                  <c:v>27969.87</c:v>
                </c:pt>
                <c:pt idx="236245">
                  <c:v>36304.080000000002</c:v>
                </c:pt>
                <c:pt idx="236246">
                  <c:v>34243.370000000003</c:v>
                </c:pt>
                <c:pt idx="236247">
                  <c:v>42446.12</c:v>
                </c:pt>
                <c:pt idx="236248">
                  <c:v>30174.81</c:v>
                </c:pt>
                <c:pt idx="236249">
                  <c:v>38167.26</c:v>
                </c:pt>
                <c:pt idx="236250">
                  <c:v>36813.21</c:v>
                </c:pt>
                <c:pt idx="236251">
                  <c:v>34624.97</c:v>
                </c:pt>
                <c:pt idx="236252">
                  <c:v>30816.17</c:v>
                </c:pt>
                <c:pt idx="236253">
                  <c:v>40947.61</c:v>
                </c:pt>
                <c:pt idx="236254">
                  <c:v>40628.239999999998</c:v>
                </c:pt>
                <c:pt idx="236255">
                  <c:v>33887.01</c:v>
                </c:pt>
                <c:pt idx="236256">
                  <c:v>33786.65</c:v>
                </c:pt>
                <c:pt idx="236257">
                  <c:v>40110.980000000003</c:v>
                </c:pt>
                <c:pt idx="236258">
                  <c:v>40107.49</c:v>
                </c:pt>
                <c:pt idx="236259">
                  <c:v>34910.06</c:v>
                </c:pt>
                <c:pt idx="236260">
                  <c:v>31326.400000000001</c:v>
                </c:pt>
                <c:pt idx="236261">
                  <c:v>32164.37</c:v>
                </c:pt>
                <c:pt idx="236262">
                  <c:v>38999.24</c:v>
                </c:pt>
                <c:pt idx="236263">
                  <c:v>37257.65</c:v>
                </c:pt>
                <c:pt idx="236264">
                  <c:v>38806.32</c:v>
                </c:pt>
                <c:pt idx="236265">
                  <c:v>30039.77</c:v>
                </c:pt>
                <c:pt idx="236266">
                  <c:v>41295.839999999997</c:v>
                </c:pt>
                <c:pt idx="236267">
                  <c:v>38362.47</c:v>
                </c:pt>
                <c:pt idx="236268">
                  <c:v>35081.519999999997</c:v>
                </c:pt>
                <c:pt idx="236269">
                  <c:v>39535.910000000003</c:v>
                </c:pt>
                <c:pt idx="236270">
                  <c:v>46260.56</c:v>
                </c:pt>
                <c:pt idx="236271">
                  <c:v>42628.59</c:v>
                </c:pt>
                <c:pt idx="236272">
                  <c:v>36871.67</c:v>
                </c:pt>
                <c:pt idx="236273">
                  <c:v>35584.17</c:v>
                </c:pt>
                <c:pt idx="236274">
                  <c:v>43839.54</c:v>
                </c:pt>
                <c:pt idx="236275">
                  <c:v>50838.81</c:v>
                </c:pt>
                <c:pt idx="236276">
                  <c:v>38680.31</c:v>
                </c:pt>
                <c:pt idx="236277">
                  <c:v>36396.65</c:v>
                </c:pt>
                <c:pt idx="236278">
                  <c:v>34769.51</c:v>
                </c:pt>
                <c:pt idx="236279">
                  <c:v>41951.09</c:v>
                </c:pt>
                <c:pt idx="236280">
                  <c:v>42069.54</c:v>
                </c:pt>
                <c:pt idx="236281">
                  <c:v>34562.080000000002</c:v>
                </c:pt>
                <c:pt idx="236282">
                  <c:v>35599.22</c:v>
                </c:pt>
                <c:pt idx="236283">
                  <c:v>33026.879999999997</c:v>
                </c:pt>
                <c:pt idx="236284">
                  <c:v>48267.23</c:v>
                </c:pt>
                <c:pt idx="236285">
                  <c:v>34953.67</c:v>
                </c:pt>
                <c:pt idx="236286">
                  <c:v>34577.39</c:v>
                </c:pt>
                <c:pt idx="236287">
                  <c:v>33617.919999999998</c:v>
                </c:pt>
                <c:pt idx="236288">
                  <c:v>42045.47</c:v>
                </c:pt>
                <c:pt idx="236289">
                  <c:v>35979.769999999997</c:v>
                </c:pt>
                <c:pt idx="236290">
                  <c:v>32916</c:v>
                </c:pt>
                <c:pt idx="236291">
                  <c:v>32676.32</c:v>
                </c:pt>
                <c:pt idx="236292">
                  <c:v>36859.440000000002</c:v>
                </c:pt>
                <c:pt idx="236293">
                  <c:v>42804.15</c:v>
                </c:pt>
                <c:pt idx="236294">
                  <c:v>41175.949999999997</c:v>
                </c:pt>
                <c:pt idx="236295">
                  <c:v>39757.269999999997</c:v>
                </c:pt>
                <c:pt idx="236296">
                  <c:v>30621.65</c:v>
                </c:pt>
                <c:pt idx="236297">
                  <c:v>41604.07</c:v>
                </c:pt>
                <c:pt idx="236298">
                  <c:v>35393.81</c:v>
                </c:pt>
                <c:pt idx="236299">
                  <c:v>42207.31</c:v>
                </c:pt>
                <c:pt idx="236300">
                  <c:v>29568.05</c:v>
                </c:pt>
                <c:pt idx="236301">
                  <c:v>40977.040000000001</c:v>
                </c:pt>
                <c:pt idx="236302">
                  <c:v>38730.080000000002</c:v>
                </c:pt>
                <c:pt idx="236303">
                  <c:v>33618.79</c:v>
                </c:pt>
                <c:pt idx="236304">
                  <c:v>32163.85</c:v>
                </c:pt>
                <c:pt idx="236305">
                  <c:v>39929.870000000003</c:v>
                </c:pt>
                <c:pt idx="236306">
                  <c:v>44881.55</c:v>
                </c:pt>
                <c:pt idx="236307">
                  <c:v>33660.43</c:v>
                </c:pt>
                <c:pt idx="236308">
                  <c:v>32935.040000000001</c:v>
                </c:pt>
                <c:pt idx="236309">
                  <c:v>37481.01</c:v>
                </c:pt>
                <c:pt idx="236310">
                  <c:v>44307.53</c:v>
                </c:pt>
                <c:pt idx="236311">
                  <c:v>38888.089999999997</c:v>
                </c:pt>
                <c:pt idx="236312">
                  <c:v>34630.629999999997</c:v>
                </c:pt>
                <c:pt idx="236313">
                  <c:v>33116.559999999998</c:v>
                </c:pt>
                <c:pt idx="236314">
                  <c:v>49397.65</c:v>
                </c:pt>
                <c:pt idx="236315">
                  <c:v>37779.769999999997</c:v>
                </c:pt>
                <c:pt idx="236316">
                  <c:v>32845.120000000003</c:v>
                </c:pt>
                <c:pt idx="236317">
                  <c:v>32318.74</c:v>
                </c:pt>
                <c:pt idx="236318">
                  <c:v>39629.81</c:v>
                </c:pt>
                <c:pt idx="236319">
                  <c:v>44594.879999999997</c:v>
                </c:pt>
                <c:pt idx="236320">
                  <c:v>36801.129999999997</c:v>
                </c:pt>
                <c:pt idx="236321">
                  <c:v>44831.199999999997</c:v>
                </c:pt>
                <c:pt idx="236322">
                  <c:v>43472.6</c:v>
                </c:pt>
                <c:pt idx="236323">
                  <c:v>50375.88</c:v>
                </c:pt>
                <c:pt idx="236324">
                  <c:v>44530.44</c:v>
                </c:pt>
                <c:pt idx="236325">
                  <c:v>40217.49</c:v>
                </c:pt>
                <c:pt idx="236326">
                  <c:v>42603.14</c:v>
                </c:pt>
                <c:pt idx="236327">
                  <c:v>58543.97</c:v>
                </c:pt>
                <c:pt idx="236328">
                  <c:v>45230.19</c:v>
                </c:pt>
                <c:pt idx="236329">
                  <c:v>42166.18</c:v>
                </c:pt>
                <c:pt idx="236330">
                  <c:v>40082.99</c:v>
                </c:pt>
                <c:pt idx="236331">
                  <c:v>46645.7</c:v>
                </c:pt>
                <c:pt idx="236332">
                  <c:v>51427.22</c:v>
                </c:pt>
                <c:pt idx="236333">
                  <c:v>40672.79</c:v>
                </c:pt>
                <c:pt idx="236334">
                  <c:v>37953.06</c:v>
                </c:pt>
                <c:pt idx="236335">
                  <c:v>39844.92</c:v>
                </c:pt>
                <c:pt idx="236336">
                  <c:v>52065.51</c:v>
                </c:pt>
                <c:pt idx="236337">
                  <c:v>43318.58</c:v>
                </c:pt>
                <c:pt idx="236338">
                  <c:v>38512.67</c:v>
                </c:pt>
                <c:pt idx="236339">
                  <c:v>37907.89</c:v>
                </c:pt>
                <c:pt idx="236340">
                  <c:v>49472.21</c:v>
                </c:pt>
                <c:pt idx="236341">
                  <c:v>45881.3</c:v>
                </c:pt>
                <c:pt idx="236342">
                  <c:v>37762.01</c:v>
                </c:pt>
                <c:pt idx="236343">
                  <c:v>37830.97</c:v>
                </c:pt>
                <c:pt idx="236344">
                  <c:v>47535.93</c:v>
                </c:pt>
                <c:pt idx="236345">
                  <c:v>51021.4</c:v>
                </c:pt>
                <c:pt idx="236346">
                  <c:v>53047.44</c:v>
                </c:pt>
                <c:pt idx="236347">
                  <c:v>42396.4</c:v>
                </c:pt>
                <c:pt idx="236348">
                  <c:v>50895.28</c:v>
                </c:pt>
                <c:pt idx="236349">
                  <c:v>49326.91</c:v>
                </c:pt>
                <c:pt idx="236350">
                  <c:v>45998.36</c:v>
                </c:pt>
                <c:pt idx="236351">
                  <c:v>47086.96</c:v>
                </c:pt>
                <c:pt idx="236352">
                  <c:v>56999.01</c:v>
                </c:pt>
                <c:pt idx="236353">
                  <c:v>53226.21</c:v>
                </c:pt>
                <c:pt idx="236354">
                  <c:v>49704.81</c:v>
                </c:pt>
                <c:pt idx="236355">
                  <c:v>48480.7</c:v>
                </c:pt>
                <c:pt idx="236356">
                  <c:v>48712.95</c:v>
                </c:pt>
                <c:pt idx="236357">
                  <c:v>53341.51</c:v>
                </c:pt>
                <c:pt idx="236358">
                  <c:v>57590.71</c:v>
                </c:pt>
                <c:pt idx="236359">
                  <c:v>54282.18</c:v>
                </c:pt>
                <c:pt idx="236360">
                  <c:v>62926.62</c:v>
                </c:pt>
                <c:pt idx="236361">
                  <c:v>66626.070000000007</c:v>
                </c:pt>
                <c:pt idx="236362">
                  <c:v>56664.89</c:v>
                </c:pt>
                <c:pt idx="236363">
                  <c:v>54219.53</c:v>
                </c:pt>
                <c:pt idx="236364">
                  <c:v>57114.25</c:v>
                </c:pt>
                <c:pt idx="236365">
                  <c:v>63493.85</c:v>
                </c:pt>
                <c:pt idx="236366">
                  <c:v>67717.740000000005</c:v>
                </c:pt>
                <c:pt idx="236367">
                  <c:v>57820.47</c:v>
                </c:pt>
                <c:pt idx="236368">
                  <c:v>53805.49</c:v>
                </c:pt>
                <c:pt idx="236369">
                  <c:v>54620.86</c:v>
                </c:pt>
                <c:pt idx="236370">
                  <c:v>57734.23</c:v>
                </c:pt>
                <c:pt idx="236371">
                  <c:v>54300.24</c:v>
                </c:pt>
                <c:pt idx="236372">
                  <c:v>49965.36</c:v>
                </c:pt>
                <c:pt idx="236373">
                  <c:v>46220.83</c:v>
                </c:pt>
                <c:pt idx="236374">
                  <c:v>48314.8</c:v>
                </c:pt>
                <c:pt idx="236375">
                  <c:v>50371.98</c:v>
                </c:pt>
                <c:pt idx="236376">
                  <c:v>41220.04</c:v>
                </c:pt>
                <c:pt idx="236377">
                  <c:v>39630.519999999997</c:v>
                </c:pt>
                <c:pt idx="236378">
                  <c:v>41310.46</c:v>
                </c:pt>
                <c:pt idx="236379">
                  <c:v>46081.21</c:v>
                </c:pt>
                <c:pt idx="236380">
                  <c:v>39945.730000000003</c:v>
                </c:pt>
                <c:pt idx="236381">
                  <c:v>39445.54</c:v>
                </c:pt>
                <c:pt idx="236382">
                  <c:v>41646</c:v>
                </c:pt>
                <c:pt idx="236383">
                  <c:v>41406.089999999997</c:v>
                </c:pt>
                <c:pt idx="236384">
                  <c:v>40664.370000000003</c:v>
                </c:pt>
                <c:pt idx="236385">
                  <c:v>41594.879999999997</c:v>
                </c:pt>
                <c:pt idx="236386">
                  <c:v>52217.02</c:v>
                </c:pt>
                <c:pt idx="236387">
                  <c:v>36211.74</c:v>
                </c:pt>
                <c:pt idx="236388">
                  <c:v>41544.17</c:v>
                </c:pt>
                <c:pt idx="236389">
                  <c:v>39963.89</c:v>
                </c:pt>
                <c:pt idx="236390">
                  <c:v>56045.53</c:v>
                </c:pt>
                <c:pt idx="236391">
                  <c:v>37319.949999999997</c:v>
                </c:pt>
                <c:pt idx="236392">
                  <c:v>43404.32</c:v>
                </c:pt>
                <c:pt idx="236393">
                  <c:v>46157.14</c:v>
                </c:pt>
                <c:pt idx="236394">
                  <c:v>43351.18</c:v>
                </c:pt>
                <c:pt idx="236395">
                  <c:v>43745.37</c:v>
                </c:pt>
                <c:pt idx="236396">
                  <c:v>48608.02</c:v>
                </c:pt>
                <c:pt idx="236397">
                  <c:v>50734.16</c:v>
                </c:pt>
                <c:pt idx="236398">
                  <c:v>58549.19</c:v>
                </c:pt>
                <c:pt idx="236399">
                  <c:v>46591.77</c:v>
                </c:pt>
                <c:pt idx="236400">
                  <c:v>52701.75</c:v>
                </c:pt>
                <c:pt idx="236401">
                  <c:v>53029.22</c:v>
                </c:pt>
                <c:pt idx="236402">
                  <c:v>50847.61</c:v>
                </c:pt>
                <c:pt idx="236403">
                  <c:v>50069.02</c:v>
                </c:pt>
                <c:pt idx="236404">
                  <c:v>51659.839999999997</c:v>
                </c:pt>
                <c:pt idx="236405">
                  <c:v>56926.63</c:v>
                </c:pt>
                <c:pt idx="236406">
                  <c:v>53032.6</c:v>
                </c:pt>
                <c:pt idx="236407">
                  <c:v>55994.44</c:v>
                </c:pt>
                <c:pt idx="236408">
                  <c:v>51836.07</c:v>
                </c:pt>
                <c:pt idx="236409">
                  <c:v>58906.71</c:v>
                </c:pt>
                <c:pt idx="236410">
                  <c:v>63566.52</c:v>
                </c:pt>
                <c:pt idx="236411">
                  <c:v>53324.61</c:v>
                </c:pt>
                <c:pt idx="236412">
                  <c:v>59505.61</c:v>
                </c:pt>
                <c:pt idx="236413">
                  <c:v>67493.31</c:v>
                </c:pt>
                <c:pt idx="236414">
                  <c:v>61064.33</c:v>
                </c:pt>
                <c:pt idx="236415">
                  <c:v>55439.53</c:v>
                </c:pt>
                <c:pt idx="236416">
                  <c:v>54048.800000000003</c:v>
                </c:pt>
                <c:pt idx="236417">
                  <c:v>62419.24</c:v>
                </c:pt>
                <c:pt idx="236418">
                  <c:v>68195.259999999995</c:v>
                </c:pt>
                <c:pt idx="236419">
                  <c:v>62471.55</c:v>
                </c:pt>
                <c:pt idx="236420">
                  <c:v>62888.99</c:v>
                </c:pt>
                <c:pt idx="236421">
                  <c:v>58001.1</c:v>
                </c:pt>
                <c:pt idx="236422">
                  <c:v>61578.16</c:v>
                </c:pt>
                <c:pt idx="236423">
                  <c:v>58691.05</c:v>
                </c:pt>
                <c:pt idx="236424">
                  <c:v>55210.75</c:v>
                </c:pt>
                <c:pt idx="236425">
                  <c:v>53521.65</c:v>
                </c:pt>
                <c:pt idx="236426">
                  <c:v>44994.21</c:v>
                </c:pt>
                <c:pt idx="236427">
                  <c:v>55961.9</c:v>
                </c:pt>
                <c:pt idx="236428">
                  <c:v>44872.69</c:v>
                </c:pt>
                <c:pt idx="236429">
                  <c:v>42789.17</c:v>
                </c:pt>
                <c:pt idx="236430">
                  <c:v>45048.75</c:v>
                </c:pt>
                <c:pt idx="236431">
                  <c:v>48932.59</c:v>
                </c:pt>
                <c:pt idx="236432">
                  <c:v>46877.68</c:v>
                </c:pt>
                <c:pt idx="236433">
                  <c:v>43942.7</c:v>
                </c:pt>
                <c:pt idx="236434">
                  <c:v>43902.59</c:v>
                </c:pt>
                <c:pt idx="236435">
                  <c:v>39972.61</c:v>
                </c:pt>
                <c:pt idx="236436">
                  <c:v>46628.4</c:v>
                </c:pt>
                <c:pt idx="236437">
                  <c:v>44906.89</c:v>
                </c:pt>
                <c:pt idx="236438">
                  <c:v>51908.94</c:v>
                </c:pt>
                <c:pt idx="236439">
                  <c:v>37829.800000000003</c:v>
                </c:pt>
                <c:pt idx="236440">
                  <c:v>42794.75</c:v>
                </c:pt>
                <c:pt idx="236441">
                  <c:v>40675.07</c:v>
                </c:pt>
                <c:pt idx="236442">
                  <c:v>54348.39</c:v>
                </c:pt>
                <c:pt idx="236443">
                  <c:v>40260.18</c:v>
                </c:pt>
                <c:pt idx="236444">
                  <c:v>48076.19</c:v>
                </c:pt>
                <c:pt idx="236445">
                  <c:v>47047.66</c:v>
                </c:pt>
                <c:pt idx="236446">
                  <c:v>46909.46</c:v>
                </c:pt>
                <c:pt idx="236447">
                  <c:v>44973.75</c:v>
                </c:pt>
                <c:pt idx="236448">
                  <c:v>49464.12</c:v>
                </c:pt>
                <c:pt idx="236449">
                  <c:v>51661.78</c:v>
                </c:pt>
                <c:pt idx="236450">
                  <c:v>58619</c:v>
                </c:pt>
                <c:pt idx="236451">
                  <c:v>48701.65</c:v>
                </c:pt>
                <c:pt idx="236452">
                  <c:v>48095.02</c:v>
                </c:pt>
                <c:pt idx="236453">
                  <c:v>55942.62</c:v>
                </c:pt>
                <c:pt idx="236454">
                  <c:v>49519.64</c:v>
                </c:pt>
                <c:pt idx="236455">
                  <c:v>49536.58</c:v>
                </c:pt>
                <c:pt idx="236456">
                  <c:v>48438.9</c:v>
                </c:pt>
                <c:pt idx="236457">
                  <c:v>59740.59</c:v>
                </c:pt>
                <c:pt idx="236458">
                  <c:v>54060.57</c:v>
                </c:pt>
                <c:pt idx="236459">
                  <c:v>52648.09</c:v>
                </c:pt>
                <c:pt idx="236460">
                  <c:v>49551.41</c:v>
                </c:pt>
                <c:pt idx="236461">
                  <c:v>54825.24</c:v>
                </c:pt>
                <c:pt idx="236462">
                  <c:v>59950.01</c:v>
                </c:pt>
                <c:pt idx="236463">
                  <c:v>62840.93</c:v>
                </c:pt>
                <c:pt idx="236464">
                  <c:v>61918.91</c:v>
                </c:pt>
                <c:pt idx="236465">
                  <c:v>60207.35</c:v>
                </c:pt>
                <c:pt idx="236466">
                  <c:v>61990.27</c:v>
                </c:pt>
                <c:pt idx="236467">
                  <c:v>61980.81</c:v>
                </c:pt>
                <c:pt idx="236468">
                  <c:v>64858.14</c:v>
                </c:pt>
                <c:pt idx="236469">
                  <c:v>64256.41</c:v>
                </c:pt>
                <c:pt idx="236470">
                  <c:v>76350.19</c:v>
                </c:pt>
                <c:pt idx="236471">
                  <c:v>62400.160000000003</c:v>
                </c:pt>
                <c:pt idx="236472">
                  <c:v>64250.54</c:v>
                </c:pt>
                <c:pt idx="236473">
                  <c:v>57467.51</c:v>
                </c:pt>
                <c:pt idx="236474">
                  <c:v>59067.71</c:v>
                </c:pt>
                <c:pt idx="236475">
                  <c:v>61468.08</c:v>
                </c:pt>
                <c:pt idx="236476">
                  <c:v>53829.43</c:v>
                </c:pt>
                <c:pt idx="236477">
                  <c:v>50444.68</c:v>
                </c:pt>
                <c:pt idx="236478">
                  <c:v>48704.36</c:v>
                </c:pt>
                <c:pt idx="236479">
                  <c:v>53623.519999999997</c:v>
                </c:pt>
                <c:pt idx="236480">
                  <c:v>47050.75</c:v>
                </c:pt>
                <c:pt idx="236481">
                  <c:v>45086.67</c:v>
                </c:pt>
                <c:pt idx="236482">
                  <c:v>46626.16</c:v>
                </c:pt>
                <c:pt idx="236483">
                  <c:v>50826.45</c:v>
                </c:pt>
                <c:pt idx="236484">
                  <c:v>49200.29</c:v>
                </c:pt>
                <c:pt idx="236485">
                  <c:v>46564.79</c:v>
                </c:pt>
                <c:pt idx="236486">
                  <c:v>47756.14</c:v>
                </c:pt>
                <c:pt idx="236487">
                  <c:v>94468.58</c:v>
                </c:pt>
                <c:pt idx="236488">
                  <c:v>98505.47</c:v>
                </c:pt>
                <c:pt idx="236489">
                  <c:v>85590.75</c:v>
                </c:pt>
                <c:pt idx="236490">
                  <c:v>81662.080000000002</c:v>
                </c:pt>
                <c:pt idx="236491">
                  <c:v>98840.06</c:v>
                </c:pt>
                <c:pt idx="236492">
                  <c:v>91695.97</c:v>
                </c:pt>
                <c:pt idx="236493">
                  <c:v>83842.710000000006</c:v>
                </c:pt>
                <c:pt idx="236494">
                  <c:v>84088.89</c:v>
                </c:pt>
                <c:pt idx="236495">
                  <c:v>90793.64</c:v>
                </c:pt>
                <c:pt idx="236496">
                  <c:v>92297.5</c:v>
                </c:pt>
                <c:pt idx="236497">
                  <c:v>89901.93</c:v>
                </c:pt>
                <c:pt idx="236498">
                  <c:v>89924.28</c:v>
                </c:pt>
                <c:pt idx="236499">
                  <c:v>87139.47</c:v>
                </c:pt>
                <c:pt idx="236500">
                  <c:v>101922.79</c:v>
                </c:pt>
                <c:pt idx="236501">
                  <c:v>91810.1</c:v>
                </c:pt>
                <c:pt idx="236502">
                  <c:v>89256.67</c:v>
                </c:pt>
                <c:pt idx="236503">
                  <c:v>111853</c:v>
                </c:pt>
                <c:pt idx="236504">
                  <c:v>112083.26</c:v>
                </c:pt>
                <c:pt idx="236505">
                  <c:v>102427.49</c:v>
                </c:pt>
                <c:pt idx="236506">
                  <c:v>94417.12</c:v>
                </c:pt>
                <c:pt idx="236507">
                  <c:v>103315.6</c:v>
                </c:pt>
                <c:pt idx="236508">
                  <c:v>123419.56</c:v>
                </c:pt>
                <c:pt idx="236509">
                  <c:v>132043.53</c:v>
                </c:pt>
                <c:pt idx="236510">
                  <c:v>108256.22</c:v>
                </c:pt>
                <c:pt idx="236511">
                  <c:v>103314.31</c:v>
                </c:pt>
                <c:pt idx="236512">
                  <c:v>105803.86</c:v>
                </c:pt>
                <c:pt idx="236513">
                  <c:v>113361.83</c:v>
                </c:pt>
                <c:pt idx="236514">
                  <c:v>108053.28</c:v>
                </c:pt>
                <c:pt idx="236515">
                  <c:v>99592.15</c:v>
                </c:pt>
                <c:pt idx="236516">
                  <c:v>88398.6</c:v>
                </c:pt>
                <c:pt idx="236517">
                  <c:v>101954.07</c:v>
                </c:pt>
                <c:pt idx="236518">
                  <c:v>105961.46</c:v>
                </c:pt>
                <c:pt idx="236519">
                  <c:v>85747.59</c:v>
                </c:pt>
                <c:pt idx="236520">
                  <c:v>81814.37</c:v>
                </c:pt>
                <c:pt idx="236521">
                  <c:v>83173.94</c:v>
                </c:pt>
                <c:pt idx="236522">
                  <c:v>96621</c:v>
                </c:pt>
                <c:pt idx="236523">
                  <c:v>88613.78</c:v>
                </c:pt>
                <c:pt idx="236524">
                  <c:v>81372.570000000007</c:v>
                </c:pt>
                <c:pt idx="236525">
                  <c:v>79731.23</c:v>
                </c:pt>
                <c:pt idx="236526">
                  <c:v>81107.59</c:v>
                </c:pt>
                <c:pt idx="236527">
                  <c:v>83560.679999999993</c:v>
                </c:pt>
                <c:pt idx="236528">
                  <c:v>82315.53</c:v>
                </c:pt>
                <c:pt idx="236529">
                  <c:v>86338.27</c:v>
                </c:pt>
                <c:pt idx="236530">
                  <c:v>78908.3</c:v>
                </c:pt>
                <c:pt idx="236531">
                  <c:v>91539.89</c:v>
                </c:pt>
                <c:pt idx="236532">
                  <c:v>86462.57</c:v>
                </c:pt>
                <c:pt idx="236533">
                  <c:v>104576.86</c:v>
                </c:pt>
                <c:pt idx="236534">
                  <c:v>81457.73</c:v>
                </c:pt>
                <c:pt idx="236535">
                  <c:v>83053.210000000006</c:v>
                </c:pt>
                <c:pt idx="236536">
                  <c:v>87238.44</c:v>
                </c:pt>
                <c:pt idx="236537">
                  <c:v>83446.66</c:v>
                </c:pt>
                <c:pt idx="236538">
                  <c:v>78616.02</c:v>
                </c:pt>
                <c:pt idx="236539">
                  <c:v>89326.55</c:v>
                </c:pt>
                <c:pt idx="236540">
                  <c:v>94226.91</c:v>
                </c:pt>
                <c:pt idx="236541">
                  <c:v>85190.82</c:v>
                </c:pt>
                <c:pt idx="236542">
                  <c:v>83565.350000000006</c:v>
                </c:pt>
                <c:pt idx="236543">
                  <c:v>92098.04</c:v>
                </c:pt>
                <c:pt idx="236544">
                  <c:v>88318.52</c:v>
                </c:pt>
                <c:pt idx="236545">
                  <c:v>79803.199999999997</c:v>
                </c:pt>
                <c:pt idx="236546">
                  <c:v>80105.31</c:v>
                </c:pt>
                <c:pt idx="236547">
                  <c:v>83017.91</c:v>
                </c:pt>
                <c:pt idx="236548">
                  <c:v>92708.25</c:v>
                </c:pt>
                <c:pt idx="236549">
                  <c:v>87115.39</c:v>
                </c:pt>
                <c:pt idx="236550">
                  <c:v>87747.22</c:v>
                </c:pt>
                <c:pt idx="236551">
                  <c:v>77810.3</c:v>
                </c:pt>
                <c:pt idx="236552">
                  <c:v>91433.23</c:v>
                </c:pt>
                <c:pt idx="236553">
                  <c:v>91834.05</c:v>
                </c:pt>
                <c:pt idx="236554">
                  <c:v>87220.33</c:v>
                </c:pt>
                <c:pt idx="236555">
                  <c:v>94550.31</c:v>
                </c:pt>
                <c:pt idx="236556">
                  <c:v>109971.57</c:v>
                </c:pt>
                <c:pt idx="236557">
                  <c:v>107160.44</c:v>
                </c:pt>
                <c:pt idx="236558">
                  <c:v>95014.080000000002</c:v>
                </c:pt>
                <c:pt idx="236559">
                  <c:v>92312.47</c:v>
                </c:pt>
                <c:pt idx="236560">
                  <c:v>108751.09</c:v>
                </c:pt>
                <c:pt idx="236561">
                  <c:v>122734.39999999999</c:v>
                </c:pt>
                <c:pt idx="236562">
                  <c:v>114135.97</c:v>
                </c:pt>
                <c:pt idx="236563">
                  <c:v>115229.97</c:v>
                </c:pt>
                <c:pt idx="236564">
                  <c:v>108924.34</c:v>
                </c:pt>
                <c:pt idx="236565">
                  <c:v>115393.05</c:v>
                </c:pt>
                <c:pt idx="236566">
                  <c:v>110381.64</c:v>
                </c:pt>
                <c:pt idx="236567">
                  <c:v>95979.25</c:v>
                </c:pt>
                <c:pt idx="236568">
                  <c:v>109276.85</c:v>
                </c:pt>
                <c:pt idx="236569">
                  <c:v>94955.44</c:v>
                </c:pt>
                <c:pt idx="236570">
                  <c:v>106204.69</c:v>
                </c:pt>
                <c:pt idx="236571">
                  <c:v>86752.78</c:v>
                </c:pt>
                <c:pt idx="236572">
                  <c:v>84505.96</c:v>
                </c:pt>
                <c:pt idx="236573">
                  <c:v>88044.7</c:v>
                </c:pt>
                <c:pt idx="236574">
                  <c:v>94804.34</c:v>
                </c:pt>
                <c:pt idx="236575">
                  <c:v>91542</c:v>
                </c:pt>
                <c:pt idx="236576">
                  <c:v>81165.14</c:v>
                </c:pt>
                <c:pt idx="236577">
                  <c:v>83318.53</c:v>
                </c:pt>
                <c:pt idx="236578">
                  <c:v>83678.36</c:v>
                </c:pt>
                <c:pt idx="236579">
                  <c:v>90553.47</c:v>
                </c:pt>
                <c:pt idx="236580">
                  <c:v>81534.710000000006</c:v>
                </c:pt>
                <c:pt idx="236581">
                  <c:v>86632.93</c:v>
                </c:pt>
                <c:pt idx="236582">
                  <c:v>77348.429999999993</c:v>
                </c:pt>
                <c:pt idx="236583">
                  <c:v>92145.98</c:v>
                </c:pt>
                <c:pt idx="236584">
                  <c:v>84714.66</c:v>
                </c:pt>
                <c:pt idx="236585">
                  <c:v>99271.63</c:v>
                </c:pt>
                <c:pt idx="236586">
                  <c:v>75888.41</c:v>
                </c:pt>
                <c:pt idx="236587">
                  <c:v>88655.93</c:v>
                </c:pt>
                <c:pt idx="236588">
                  <c:v>82069.039999999994</c:v>
                </c:pt>
                <c:pt idx="236589">
                  <c:v>82118.55</c:v>
                </c:pt>
                <c:pt idx="236590">
                  <c:v>74880.320000000007</c:v>
                </c:pt>
                <c:pt idx="236591">
                  <c:v>87464.13</c:v>
                </c:pt>
                <c:pt idx="236592">
                  <c:v>97200.91</c:v>
                </c:pt>
                <c:pt idx="236593">
                  <c:v>80710.820000000007</c:v>
                </c:pt>
                <c:pt idx="236594">
                  <c:v>85521.34</c:v>
                </c:pt>
                <c:pt idx="236595">
                  <c:v>83159.08</c:v>
                </c:pt>
                <c:pt idx="236596">
                  <c:v>93799.7</c:v>
                </c:pt>
                <c:pt idx="236597">
                  <c:v>84336.68</c:v>
                </c:pt>
                <c:pt idx="236598">
                  <c:v>83916.82</c:v>
                </c:pt>
                <c:pt idx="236599">
                  <c:v>81877.240000000005</c:v>
                </c:pt>
                <c:pt idx="236600">
                  <c:v>97854.76</c:v>
                </c:pt>
                <c:pt idx="236601">
                  <c:v>85479.4</c:v>
                </c:pt>
                <c:pt idx="236602">
                  <c:v>87168.19</c:v>
                </c:pt>
                <c:pt idx="236603">
                  <c:v>84119.11</c:v>
                </c:pt>
                <c:pt idx="236604">
                  <c:v>93350.14</c:v>
                </c:pt>
                <c:pt idx="236605">
                  <c:v>98488.15</c:v>
                </c:pt>
                <c:pt idx="236606">
                  <c:v>90696.84</c:v>
                </c:pt>
                <c:pt idx="236607">
                  <c:v>101027.23</c:v>
                </c:pt>
                <c:pt idx="236608">
                  <c:v>101304.38</c:v>
                </c:pt>
                <c:pt idx="236609">
                  <c:v>101891.01</c:v>
                </c:pt>
                <c:pt idx="236610">
                  <c:v>98519.73</c:v>
                </c:pt>
                <c:pt idx="236611">
                  <c:v>103239.28</c:v>
                </c:pt>
                <c:pt idx="236612">
                  <c:v>108145.15</c:v>
                </c:pt>
                <c:pt idx="236613">
                  <c:v>134610.49</c:v>
                </c:pt>
                <c:pt idx="236614">
                  <c:v>114092.49</c:v>
                </c:pt>
                <c:pt idx="236615">
                  <c:v>109983.1</c:v>
                </c:pt>
                <c:pt idx="236616">
                  <c:v>101288.86</c:v>
                </c:pt>
                <c:pt idx="236617">
                  <c:v>111834.61</c:v>
                </c:pt>
                <c:pt idx="236618">
                  <c:v>118515.97</c:v>
                </c:pt>
                <c:pt idx="236619">
                  <c:v>101827.34</c:v>
                </c:pt>
                <c:pt idx="236620">
                  <c:v>94025.93</c:v>
                </c:pt>
                <c:pt idx="236621">
                  <c:v>93379.62</c:v>
                </c:pt>
                <c:pt idx="236622">
                  <c:v>111886.77</c:v>
                </c:pt>
                <c:pt idx="236623">
                  <c:v>94513.81</c:v>
                </c:pt>
                <c:pt idx="236624">
                  <c:v>90351.01</c:v>
                </c:pt>
                <c:pt idx="236625">
                  <c:v>86208.19</c:v>
                </c:pt>
                <c:pt idx="236626">
                  <c:v>96309.3</c:v>
                </c:pt>
                <c:pt idx="236627">
                  <c:v>94234.1</c:v>
                </c:pt>
                <c:pt idx="236628">
                  <c:v>84716.46</c:v>
                </c:pt>
                <c:pt idx="236629">
                  <c:v>90839.46</c:v>
                </c:pt>
                <c:pt idx="236630">
                  <c:v>12506.79</c:v>
                </c:pt>
                <c:pt idx="236631">
                  <c:v>14350.65</c:v>
                </c:pt>
                <c:pt idx="236632">
                  <c:v>12532.39</c:v>
                </c:pt>
                <c:pt idx="236633">
                  <c:v>10526.28</c:v>
                </c:pt>
                <c:pt idx="236634">
                  <c:v>11984.71</c:v>
                </c:pt>
                <c:pt idx="236635">
                  <c:v>12366.26</c:v>
                </c:pt>
                <c:pt idx="236636">
                  <c:v>12736.58</c:v>
                </c:pt>
                <c:pt idx="236637">
                  <c:v>12455.77</c:v>
                </c:pt>
                <c:pt idx="236638">
                  <c:v>14353.86</c:v>
                </c:pt>
                <c:pt idx="236639">
                  <c:v>14519.9</c:v>
                </c:pt>
                <c:pt idx="236640">
                  <c:v>13248.52</c:v>
                </c:pt>
                <c:pt idx="236641">
                  <c:v>14310.08</c:v>
                </c:pt>
                <c:pt idx="236642">
                  <c:v>13363.54</c:v>
                </c:pt>
                <c:pt idx="236643">
                  <c:v>16910.21</c:v>
                </c:pt>
                <c:pt idx="236644">
                  <c:v>13964.57</c:v>
                </c:pt>
                <c:pt idx="236645">
                  <c:v>16004.47</c:v>
                </c:pt>
                <c:pt idx="236646">
                  <c:v>23582.5</c:v>
                </c:pt>
                <c:pt idx="236647">
                  <c:v>27384.59</c:v>
                </c:pt>
                <c:pt idx="236648">
                  <c:v>16600.39</c:v>
                </c:pt>
                <c:pt idx="236649">
                  <c:v>18300.490000000002</c:v>
                </c:pt>
                <c:pt idx="236650">
                  <c:v>20898.439999999999</c:v>
                </c:pt>
                <c:pt idx="236651">
                  <c:v>26759.53</c:v>
                </c:pt>
                <c:pt idx="236652">
                  <c:v>29331.02</c:v>
                </c:pt>
                <c:pt idx="236653">
                  <c:v>21508.65</c:v>
                </c:pt>
                <c:pt idx="236654">
                  <c:v>20810.900000000001</c:v>
                </c:pt>
                <c:pt idx="236655">
                  <c:v>19763.53</c:v>
                </c:pt>
                <c:pt idx="236656">
                  <c:v>18604.82</c:v>
                </c:pt>
                <c:pt idx="236657">
                  <c:v>20150.07</c:v>
                </c:pt>
                <c:pt idx="236658">
                  <c:v>15846.74</c:v>
                </c:pt>
                <c:pt idx="236659">
                  <c:v>13665.36</c:v>
                </c:pt>
                <c:pt idx="236660">
                  <c:v>16482.400000000001</c:v>
                </c:pt>
                <c:pt idx="236661">
                  <c:v>14639.47</c:v>
                </c:pt>
                <c:pt idx="236662">
                  <c:v>10561.34</c:v>
                </c:pt>
                <c:pt idx="236663">
                  <c:v>10910.22</c:v>
                </c:pt>
                <c:pt idx="236664">
                  <c:v>10686.07</c:v>
                </c:pt>
                <c:pt idx="236665">
                  <c:v>9887.43</c:v>
                </c:pt>
                <c:pt idx="236666">
                  <c:v>10554.92</c:v>
                </c:pt>
                <c:pt idx="236667">
                  <c:v>10503.45</c:v>
                </c:pt>
                <c:pt idx="236668">
                  <c:v>10167.11</c:v>
                </c:pt>
                <c:pt idx="236669">
                  <c:v>8466.2900000000009</c:v>
                </c:pt>
                <c:pt idx="236670">
                  <c:v>8272.93</c:v>
                </c:pt>
                <c:pt idx="236671">
                  <c:v>8716.44</c:v>
                </c:pt>
                <c:pt idx="236672">
                  <c:v>12479.54</c:v>
                </c:pt>
                <c:pt idx="236673">
                  <c:v>7691.26</c:v>
                </c:pt>
                <c:pt idx="236674">
                  <c:v>9524.57</c:v>
                </c:pt>
                <c:pt idx="236675">
                  <c:v>10209.24</c:v>
                </c:pt>
                <c:pt idx="236676">
                  <c:v>16845.580000000002</c:v>
                </c:pt>
                <c:pt idx="236677">
                  <c:v>12892.31</c:v>
                </c:pt>
                <c:pt idx="236678">
                  <c:v>7728.54</c:v>
                </c:pt>
                <c:pt idx="236679">
                  <c:v>9233</c:v>
                </c:pt>
                <c:pt idx="236680">
                  <c:v>9199.2099999999991</c:v>
                </c:pt>
                <c:pt idx="236681">
                  <c:v>9280.61</c:v>
                </c:pt>
                <c:pt idx="236682">
                  <c:v>9363.9599999999991</c:v>
                </c:pt>
                <c:pt idx="236683">
                  <c:v>11421.87</c:v>
                </c:pt>
                <c:pt idx="236684">
                  <c:v>9091.73</c:v>
                </c:pt>
                <c:pt idx="236685">
                  <c:v>9344.57</c:v>
                </c:pt>
                <c:pt idx="236686">
                  <c:v>9782.9500000000007</c:v>
                </c:pt>
                <c:pt idx="236687">
                  <c:v>7701.13</c:v>
                </c:pt>
                <c:pt idx="236688">
                  <c:v>9361.75</c:v>
                </c:pt>
                <c:pt idx="236689">
                  <c:v>9240.5499999999993</c:v>
                </c:pt>
                <c:pt idx="236690">
                  <c:v>8325.7900000000009</c:v>
                </c:pt>
                <c:pt idx="236691">
                  <c:v>9543.33</c:v>
                </c:pt>
                <c:pt idx="236692">
                  <c:v>9135.89</c:v>
                </c:pt>
                <c:pt idx="236693">
                  <c:v>11555.72</c:v>
                </c:pt>
                <c:pt idx="236694">
                  <c:v>10357.52</c:v>
                </c:pt>
                <c:pt idx="236695">
                  <c:v>10557.13</c:v>
                </c:pt>
                <c:pt idx="236696">
                  <c:v>11791.78</c:v>
                </c:pt>
                <c:pt idx="236697">
                  <c:v>10574.08</c:v>
                </c:pt>
                <c:pt idx="236698">
                  <c:v>15130.7</c:v>
                </c:pt>
                <c:pt idx="236699">
                  <c:v>19618.689999999999</c:v>
                </c:pt>
                <c:pt idx="236700">
                  <c:v>14156.92</c:v>
                </c:pt>
                <c:pt idx="236701">
                  <c:v>12917.01</c:v>
                </c:pt>
                <c:pt idx="236702">
                  <c:v>15487.85</c:v>
                </c:pt>
                <c:pt idx="236703">
                  <c:v>19819.88</c:v>
                </c:pt>
                <c:pt idx="236704">
                  <c:v>22020.23</c:v>
                </c:pt>
                <c:pt idx="236705">
                  <c:v>17142.3</c:v>
                </c:pt>
                <c:pt idx="236706">
                  <c:v>17805.919999999998</c:v>
                </c:pt>
                <c:pt idx="236707">
                  <c:v>16446.41</c:v>
                </c:pt>
                <c:pt idx="236708">
                  <c:v>16581.240000000002</c:v>
                </c:pt>
                <c:pt idx="236709">
                  <c:v>18121.48</c:v>
                </c:pt>
                <c:pt idx="236710">
                  <c:v>16622.97</c:v>
                </c:pt>
                <c:pt idx="236711">
                  <c:v>15235.77</c:v>
                </c:pt>
                <c:pt idx="236712">
                  <c:v>13794.67</c:v>
                </c:pt>
                <c:pt idx="236713">
                  <c:v>14182.73</c:v>
                </c:pt>
                <c:pt idx="236714">
                  <c:v>11193.9</c:v>
                </c:pt>
                <c:pt idx="236715">
                  <c:v>11017.04</c:v>
                </c:pt>
                <c:pt idx="236716">
                  <c:v>11868.94</c:v>
                </c:pt>
                <c:pt idx="236717">
                  <c:v>12193.32</c:v>
                </c:pt>
                <c:pt idx="236718">
                  <c:v>12106.29</c:v>
                </c:pt>
                <c:pt idx="236719">
                  <c:v>11007.32</c:v>
                </c:pt>
                <c:pt idx="236720">
                  <c:v>10088.11</c:v>
                </c:pt>
                <c:pt idx="236721">
                  <c:v>9962.51</c:v>
                </c:pt>
                <c:pt idx="236722">
                  <c:v>10695.34</c:v>
                </c:pt>
                <c:pt idx="236723">
                  <c:v>10176.89</c:v>
                </c:pt>
                <c:pt idx="236724">
                  <c:v>14421.41</c:v>
                </c:pt>
                <c:pt idx="236725">
                  <c:v>9343.36</c:v>
                </c:pt>
                <c:pt idx="236726">
                  <c:v>10766.59</c:v>
                </c:pt>
                <c:pt idx="236727">
                  <c:v>12117.28</c:v>
                </c:pt>
                <c:pt idx="236728">
                  <c:v>17433.099999999999</c:v>
                </c:pt>
                <c:pt idx="236729">
                  <c:v>13600.6</c:v>
                </c:pt>
                <c:pt idx="236730">
                  <c:v>11038.99</c:v>
                </c:pt>
                <c:pt idx="236731">
                  <c:v>9035.44</c:v>
                </c:pt>
                <c:pt idx="236732">
                  <c:v>10869.79</c:v>
                </c:pt>
                <c:pt idx="236733">
                  <c:v>9791.2900000000009</c:v>
                </c:pt>
                <c:pt idx="236734">
                  <c:v>9985.74</c:v>
                </c:pt>
                <c:pt idx="236735">
                  <c:v>12063.67</c:v>
                </c:pt>
                <c:pt idx="236736">
                  <c:v>10361.92</c:v>
                </c:pt>
                <c:pt idx="236737">
                  <c:v>10928.26</c:v>
                </c:pt>
                <c:pt idx="236738">
                  <c:v>9819.64</c:v>
                </c:pt>
                <c:pt idx="236739">
                  <c:v>9767.23</c:v>
                </c:pt>
                <c:pt idx="236740">
                  <c:v>9730.3700000000008</c:v>
                </c:pt>
                <c:pt idx="236741">
                  <c:v>11276.02</c:v>
                </c:pt>
                <c:pt idx="236742">
                  <c:v>9585.43</c:v>
                </c:pt>
                <c:pt idx="236743">
                  <c:v>11874.34</c:v>
                </c:pt>
                <c:pt idx="236744">
                  <c:v>11244.02</c:v>
                </c:pt>
                <c:pt idx="236745">
                  <c:v>11080.38</c:v>
                </c:pt>
                <c:pt idx="236746">
                  <c:v>11391.33</c:v>
                </c:pt>
                <c:pt idx="236747">
                  <c:v>10994.33</c:v>
                </c:pt>
                <c:pt idx="236748">
                  <c:v>12252.9</c:v>
                </c:pt>
                <c:pt idx="236749">
                  <c:v>13463.48</c:v>
                </c:pt>
                <c:pt idx="236750">
                  <c:v>18708.599999999999</c:v>
                </c:pt>
                <c:pt idx="236751">
                  <c:v>20580.919999999998</c:v>
                </c:pt>
                <c:pt idx="236752">
                  <c:v>14039.63</c:v>
                </c:pt>
                <c:pt idx="236753">
                  <c:v>15967.51</c:v>
                </c:pt>
                <c:pt idx="236754">
                  <c:v>19468.64</c:v>
                </c:pt>
                <c:pt idx="236755">
                  <c:v>19275.09</c:v>
                </c:pt>
                <c:pt idx="236756">
                  <c:v>27656.82</c:v>
                </c:pt>
                <c:pt idx="236757">
                  <c:v>18947.150000000001</c:v>
                </c:pt>
                <c:pt idx="236758">
                  <c:v>20845.7</c:v>
                </c:pt>
                <c:pt idx="236759">
                  <c:v>18575.259999999998</c:v>
                </c:pt>
                <c:pt idx="236760">
                  <c:v>17816.07</c:v>
                </c:pt>
                <c:pt idx="236761">
                  <c:v>18495.22</c:v>
                </c:pt>
                <c:pt idx="236762">
                  <c:v>16882.29</c:v>
                </c:pt>
                <c:pt idx="236763">
                  <c:v>15546.83</c:v>
                </c:pt>
                <c:pt idx="236764">
                  <c:v>16841.09</c:v>
                </c:pt>
                <c:pt idx="236765">
                  <c:v>16393.13</c:v>
                </c:pt>
                <c:pt idx="236766">
                  <c:v>12734.41</c:v>
                </c:pt>
                <c:pt idx="236767">
                  <c:v>11918.47</c:v>
                </c:pt>
                <c:pt idx="236768">
                  <c:v>10403.14</c:v>
                </c:pt>
                <c:pt idx="236769">
                  <c:v>11687.99</c:v>
                </c:pt>
                <c:pt idx="236770">
                  <c:v>11376.82</c:v>
                </c:pt>
                <c:pt idx="236771">
                  <c:v>10964.19</c:v>
                </c:pt>
                <c:pt idx="236772">
                  <c:v>11920.07</c:v>
                </c:pt>
                <c:pt idx="236773">
                  <c:v>19172.759999999998</c:v>
                </c:pt>
                <c:pt idx="236774">
                  <c:v>19654.240000000002</c:v>
                </c:pt>
                <c:pt idx="236775">
                  <c:v>15518.45</c:v>
                </c:pt>
                <c:pt idx="236776">
                  <c:v>14749.32</c:v>
                </c:pt>
                <c:pt idx="236777">
                  <c:v>18887.849999999999</c:v>
                </c:pt>
                <c:pt idx="236778">
                  <c:v>18121.28</c:v>
                </c:pt>
                <c:pt idx="236779">
                  <c:v>14932.17</c:v>
                </c:pt>
                <c:pt idx="236780">
                  <c:v>15286.91</c:v>
                </c:pt>
                <c:pt idx="236781">
                  <c:v>17513.87</c:v>
                </c:pt>
                <c:pt idx="236782">
                  <c:v>18618.23</c:v>
                </c:pt>
                <c:pt idx="236783">
                  <c:v>16747.27</c:v>
                </c:pt>
                <c:pt idx="236784">
                  <c:v>15840.03</c:v>
                </c:pt>
                <c:pt idx="236785">
                  <c:v>16290.9</c:v>
                </c:pt>
                <c:pt idx="236786">
                  <c:v>20873.75</c:v>
                </c:pt>
                <c:pt idx="236787">
                  <c:v>17960.490000000002</c:v>
                </c:pt>
                <c:pt idx="236788">
                  <c:v>17307.439999999999</c:v>
                </c:pt>
                <c:pt idx="236789">
                  <c:v>20747.939999999999</c:v>
                </c:pt>
                <c:pt idx="236790">
                  <c:v>21121.279999999999</c:v>
                </c:pt>
                <c:pt idx="236791">
                  <c:v>19448.580000000002</c:v>
                </c:pt>
                <c:pt idx="236792">
                  <c:v>17726.62</c:v>
                </c:pt>
                <c:pt idx="236793">
                  <c:v>18905.88</c:v>
                </c:pt>
                <c:pt idx="236794">
                  <c:v>22108.400000000001</c:v>
                </c:pt>
                <c:pt idx="236795">
                  <c:v>24654</c:v>
                </c:pt>
                <c:pt idx="236796">
                  <c:v>19355.14</c:v>
                </c:pt>
                <c:pt idx="236797">
                  <c:v>18590.669999999998</c:v>
                </c:pt>
                <c:pt idx="236798">
                  <c:v>19207.43</c:v>
                </c:pt>
                <c:pt idx="236799">
                  <c:v>21881.29</c:v>
                </c:pt>
                <c:pt idx="236800">
                  <c:v>20848.169999999998</c:v>
                </c:pt>
                <c:pt idx="236801">
                  <c:v>18687.080000000002</c:v>
                </c:pt>
                <c:pt idx="236802">
                  <c:v>16632.55</c:v>
                </c:pt>
                <c:pt idx="236803">
                  <c:v>19560.330000000002</c:v>
                </c:pt>
                <c:pt idx="236804">
                  <c:v>21236.98</c:v>
                </c:pt>
                <c:pt idx="236805">
                  <c:v>16612.37</c:v>
                </c:pt>
                <c:pt idx="236806">
                  <c:v>16036.3</c:v>
                </c:pt>
                <c:pt idx="236807">
                  <c:v>16098.4</c:v>
                </c:pt>
                <c:pt idx="236808">
                  <c:v>20180.27</c:v>
                </c:pt>
                <c:pt idx="236809">
                  <c:v>16747.25</c:v>
                </c:pt>
                <c:pt idx="236810">
                  <c:v>15346.58</c:v>
                </c:pt>
                <c:pt idx="236811">
                  <c:v>14700.74</c:v>
                </c:pt>
                <c:pt idx="236812">
                  <c:v>17056.169999999998</c:v>
                </c:pt>
                <c:pt idx="236813">
                  <c:v>17122.18</c:v>
                </c:pt>
                <c:pt idx="236814">
                  <c:v>15387.05</c:v>
                </c:pt>
                <c:pt idx="236815">
                  <c:v>15793.87</c:v>
                </c:pt>
                <c:pt idx="236816">
                  <c:v>15460.74</c:v>
                </c:pt>
                <c:pt idx="236817">
                  <c:v>17500.740000000002</c:v>
                </c:pt>
                <c:pt idx="236818">
                  <c:v>16923.14</c:v>
                </c:pt>
                <c:pt idx="236819">
                  <c:v>21434.720000000001</c:v>
                </c:pt>
                <c:pt idx="236820">
                  <c:v>15905.05</c:v>
                </c:pt>
                <c:pt idx="236821">
                  <c:v>17798.05</c:v>
                </c:pt>
                <c:pt idx="236822">
                  <c:v>17737.55</c:v>
                </c:pt>
                <c:pt idx="236823">
                  <c:v>16020.93</c:v>
                </c:pt>
                <c:pt idx="236824">
                  <c:v>15963.46</c:v>
                </c:pt>
                <c:pt idx="236825">
                  <c:v>18890.09</c:v>
                </c:pt>
                <c:pt idx="236826">
                  <c:v>18556.25</c:v>
                </c:pt>
                <c:pt idx="236827">
                  <c:v>16021.06</c:v>
                </c:pt>
                <c:pt idx="236828">
                  <c:v>16761.88</c:v>
                </c:pt>
                <c:pt idx="236829">
                  <c:v>17840.16</c:v>
                </c:pt>
                <c:pt idx="236830">
                  <c:v>17919.169999999998</c:v>
                </c:pt>
                <c:pt idx="236831">
                  <c:v>14992.46</c:v>
                </c:pt>
                <c:pt idx="236832">
                  <c:v>15422.74</c:v>
                </c:pt>
                <c:pt idx="236833">
                  <c:v>16449.189999999999</c:v>
                </c:pt>
                <c:pt idx="236834">
                  <c:v>18767.189999999999</c:v>
                </c:pt>
                <c:pt idx="236835">
                  <c:v>17075.189999999999</c:v>
                </c:pt>
                <c:pt idx="236836">
                  <c:v>17406.32</c:v>
                </c:pt>
                <c:pt idx="236837">
                  <c:v>15709.94</c:v>
                </c:pt>
                <c:pt idx="236838">
                  <c:v>20752.71</c:v>
                </c:pt>
                <c:pt idx="236839">
                  <c:v>19766.05</c:v>
                </c:pt>
                <c:pt idx="236840">
                  <c:v>17541.099999999999</c:v>
                </c:pt>
                <c:pt idx="236841">
                  <c:v>20586.55</c:v>
                </c:pt>
                <c:pt idx="236842">
                  <c:v>23071.22</c:v>
                </c:pt>
                <c:pt idx="236843">
                  <c:v>22530.5</c:v>
                </c:pt>
                <c:pt idx="236844">
                  <c:v>18194.22</c:v>
                </c:pt>
                <c:pt idx="236845">
                  <c:v>18297.61</c:v>
                </c:pt>
                <c:pt idx="236846">
                  <c:v>22516.94</c:v>
                </c:pt>
                <c:pt idx="236847">
                  <c:v>24505.98</c:v>
                </c:pt>
                <c:pt idx="236848">
                  <c:v>20374.75</c:v>
                </c:pt>
                <c:pt idx="236849">
                  <c:v>18712.62</c:v>
                </c:pt>
                <c:pt idx="236850">
                  <c:v>19098.7</c:v>
                </c:pt>
                <c:pt idx="236851">
                  <c:v>22205.71</c:v>
                </c:pt>
                <c:pt idx="236852">
                  <c:v>21868.69</c:v>
                </c:pt>
                <c:pt idx="236853">
                  <c:v>18989.939999999999</c:v>
                </c:pt>
                <c:pt idx="236854">
                  <c:v>19590.86</c:v>
                </c:pt>
                <c:pt idx="236855">
                  <c:v>19962.240000000002</c:v>
                </c:pt>
                <c:pt idx="236856">
                  <c:v>23678.12</c:v>
                </c:pt>
                <c:pt idx="236857">
                  <c:v>18541.79</c:v>
                </c:pt>
                <c:pt idx="236858">
                  <c:v>16679.240000000002</c:v>
                </c:pt>
                <c:pt idx="236859">
                  <c:v>16839.34</c:v>
                </c:pt>
                <c:pt idx="236860">
                  <c:v>21568.85</c:v>
                </c:pt>
                <c:pt idx="236861">
                  <c:v>18607.96</c:v>
                </c:pt>
                <c:pt idx="236862">
                  <c:v>16308.7</c:v>
                </c:pt>
                <c:pt idx="236863">
                  <c:v>16160.11</c:v>
                </c:pt>
                <c:pt idx="236864">
                  <c:v>17788.75</c:v>
                </c:pt>
                <c:pt idx="236865">
                  <c:v>18783.77</c:v>
                </c:pt>
                <c:pt idx="236866">
                  <c:v>15394.6</c:v>
                </c:pt>
                <c:pt idx="236867">
                  <c:v>16458.580000000002</c:v>
                </c:pt>
                <c:pt idx="236868">
                  <c:v>15027.98</c:v>
                </c:pt>
                <c:pt idx="236869">
                  <c:v>18494.47</c:v>
                </c:pt>
                <c:pt idx="236870">
                  <c:v>16658.509999999998</c:v>
                </c:pt>
                <c:pt idx="236871">
                  <c:v>21113.01</c:v>
                </c:pt>
                <c:pt idx="236872">
                  <c:v>15856.49</c:v>
                </c:pt>
                <c:pt idx="236873">
                  <c:v>19355.29</c:v>
                </c:pt>
                <c:pt idx="236874">
                  <c:v>17907.34</c:v>
                </c:pt>
                <c:pt idx="236875">
                  <c:v>15934.52</c:v>
                </c:pt>
                <c:pt idx="236876">
                  <c:v>15082.8</c:v>
                </c:pt>
                <c:pt idx="236877">
                  <c:v>18037.259999999998</c:v>
                </c:pt>
                <c:pt idx="236878">
                  <c:v>19591.13</c:v>
                </c:pt>
                <c:pt idx="236879">
                  <c:v>15798.39</c:v>
                </c:pt>
                <c:pt idx="236880">
                  <c:v>17058.97</c:v>
                </c:pt>
                <c:pt idx="236881">
                  <c:v>16683.349999999999</c:v>
                </c:pt>
                <c:pt idx="236882">
                  <c:v>19368.72</c:v>
                </c:pt>
                <c:pt idx="236883">
                  <c:v>16463.990000000002</c:v>
                </c:pt>
                <c:pt idx="236884">
                  <c:v>15862.63</c:v>
                </c:pt>
                <c:pt idx="236885">
                  <c:v>16171.7</c:v>
                </c:pt>
                <c:pt idx="236886">
                  <c:v>20932.46</c:v>
                </c:pt>
                <c:pt idx="236887">
                  <c:v>17364.7</c:v>
                </c:pt>
                <c:pt idx="236888">
                  <c:v>17508.75</c:v>
                </c:pt>
                <c:pt idx="236889">
                  <c:v>16914.98</c:v>
                </c:pt>
                <c:pt idx="236890">
                  <c:v>20609.419999999998</c:v>
                </c:pt>
                <c:pt idx="236891">
                  <c:v>21128.77</c:v>
                </c:pt>
                <c:pt idx="236892">
                  <c:v>18203.88</c:v>
                </c:pt>
                <c:pt idx="236893">
                  <c:v>21354.81</c:v>
                </c:pt>
                <c:pt idx="236894">
                  <c:v>20431.84</c:v>
                </c:pt>
                <c:pt idx="236895">
                  <c:v>22581.57</c:v>
                </c:pt>
                <c:pt idx="236896">
                  <c:v>20391.59</c:v>
                </c:pt>
                <c:pt idx="236897">
                  <c:v>20099.080000000002</c:v>
                </c:pt>
                <c:pt idx="236898">
                  <c:v>20484.88</c:v>
                </c:pt>
                <c:pt idx="236899">
                  <c:v>26321.83</c:v>
                </c:pt>
                <c:pt idx="236900">
                  <c:v>22366.38</c:v>
                </c:pt>
                <c:pt idx="236901">
                  <c:v>20533.71</c:v>
                </c:pt>
                <c:pt idx="236902">
                  <c:v>19148.189999999999</c:v>
                </c:pt>
                <c:pt idx="236903">
                  <c:v>21995.97</c:v>
                </c:pt>
                <c:pt idx="236904">
                  <c:v>23605.02</c:v>
                </c:pt>
                <c:pt idx="236905">
                  <c:v>19523.330000000002</c:v>
                </c:pt>
                <c:pt idx="236906">
                  <c:v>18936.34</c:v>
                </c:pt>
                <c:pt idx="236907">
                  <c:v>18185.21</c:v>
                </c:pt>
                <c:pt idx="236908">
                  <c:v>23988.76</c:v>
                </c:pt>
                <c:pt idx="236909">
                  <c:v>19950.14</c:v>
                </c:pt>
                <c:pt idx="236910">
                  <c:v>18618.990000000002</c:v>
                </c:pt>
                <c:pt idx="236911">
                  <c:v>18306.13</c:v>
                </c:pt>
                <c:pt idx="236912">
                  <c:v>21950.61</c:v>
                </c:pt>
                <c:pt idx="236913">
                  <c:v>20986.79</c:v>
                </c:pt>
                <c:pt idx="236914">
                  <c:v>17334.57</c:v>
                </c:pt>
                <c:pt idx="236915">
                  <c:v>18062.900000000001</c:v>
                </c:pt>
                <c:pt idx="236916">
                  <c:v>9821.08</c:v>
                </c:pt>
                <c:pt idx="236917">
                  <c:v>12378.36</c:v>
                </c:pt>
                <c:pt idx="236918">
                  <c:v>10858.72</c:v>
                </c:pt>
                <c:pt idx="236919">
                  <c:v>9124.4500000000007</c:v>
                </c:pt>
                <c:pt idx="236920">
                  <c:v>10544.73</c:v>
                </c:pt>
                <c:pt idx="236921">
                  <c:v>9837.14</c:v>
                </c:pt>
                <c:pt idx="236922">
                  <c:v>10047.6</c:v>
                </c:pt>
                <c:pt idx="236923">
                  <c:v>10203.67</c:v>
                </c:pt>
                <c:pt idx="236924">
                  <c:v>12489.5</c:v>
                </c:pt>
                <c:pt idx="236925">
                  <c:v>10843.8</c:v>
                </c:pt>
                <c:pt idx="236926">
                  <c:v>9266.1</c:v>
                </c:pt>
                <c:pt idx="236927">
                  <c:v>9214.0400000000009</c:v>
                </c:pt>
                <c:pt idx="236928">
                  <c:v>9100.4</c:v>
                </c:pt>
                <c:pt idx="236929">
                  <c:v>10678.72</c:v>
                </c:pt>
                <c:pt idx="236930">
                  <c:v>11198.89</c:v>
                </c:pt>
                <c:pt idx="236931">
                  <c:v>9152.52</c:v>
                </c:pt>
                <c:pt idx="236932">
                  <c:v>10214.42</c:v>
                </c:pt>
                <c:pt idx="236933">
                  <c:v>10606.96</c:v>
                </c:pt>
                <c:pt idx="236934">
                  <c:v>10205.530000000001</c:v>
                </c:pt>
                <c:pt idx="236935">
                  <c:v>10456.459999999999</c:v>
                </c:pt>
                <c:pt idx="236936">
                  <c:v>11784.18</c:v>
                </c:pt>
                <c:pt idx="236937">
                  <c:v>11630.85</c:v>
                </c:pt>
                <c:pt idx="236938">
                  <c:v>11770.48</c:v>
                </c:pt>
                <c:pt idx="236939">
                  <c:v>10532.11</c:v>
                </c:pt>
                <c:pt idx="236940">
                  <c:v>10061.76</c:v>
                </c:pt>
                <c:pt idx="236941">
                  <c:v>10035.5</c:v>
                </c:pt>
                <c:pt idx="236942">
                  <c:v>10456.92</c:v>
                </c:pt>
                <c:pt idx="236943">
                  <c:v>9766.9599999999991</c:v>
                </c:pt>
                <c:pt idx="236944">
                  <c:v>10415.24</c:v>
                </c:pt>
                <c:pt idx="236945">
                  <c:v>9372.2800000000007</c:v>
                </c:pt>
                <c:pt idx="236946">
                  <c:v>8939.9599999999991</c:v>
                </c:pt>
                <c:pt idx="236947">
                  <c:v>10261.5</c:v>
                </c:pt>
                <c:pt idx="236948">
                  <c:v>9478.33</c:v>
                </c:pt>
                <c:pt idx="236949">
                  <c:v>9893.41</c:v>
                </c:pt>
                <c:pt idx="236950">
                  <c:v>8931.24</c:v>
                </c:pt>
                <c:pt idx="236951">
                  <c:v>10513.42</c:v>
                </c:pt>
                <c:pt idx="236952">
                  <c:v>9744.5400000000009</c:v>
                </c:pt>
                <c:pt idx="236953">
                  <c:v>10422.92</c:v>
                </c:pt>
                <c:pt idx="236954">
                  <c:v>10761.35</c:v>
                </c:pt>
                <c:pt idx="236955">
                  <c:v>9147.52</c:v>
                </c:pt>
                <c:pt idx="236956">
                  <c:v>10195.299999999999</c:v>
                </c:pt>
                <c:pt idx="236957">
                  <c:v>9878.6200000000008</c:v>
                </c:pt>
                <c:pt idx="236958">
                  <c:v>12592.65</c:v>
                </c:pt>
                <c:pt idx="236959">
                  <c:v>8260.2800000000007</c:v>
                </c:pt>
                <c:pt idx="236960">
                  <c:v>10968.71</c:v>
                </c:pt>
                <c:pt idx="236961">
                  <c:v>11306.13</c:v>
                </c:pt>
                <c:pt idx="236962">
                  <c:v>15531.88</c:v>
                </c:pt>
                <c:pt idx="236963">
                  <c:v>7322.19</c:v>
                </c:pt>
                <c:pt idx="236964">
                  <c:v>7811.52</c:v>
                </c:pt>
                <c:pt idx="236965">
                  <c:v>7512.9</c:v>
                </c:pt>
                <c:pt idx="236966">
                  <c:v>7092.95</c:v>
                </c:pt>
                <c:pt idx="236967">
                  <c:v>7149.91</c:v>
                </c:pt>
                <c:pt idx="236968">
                  <c:v>7772.88</c:v>
                </c:pt>
                <c:pt idx="236969">
                  <c:v>10060.35</c:v>
                </c:pt>
                <c:pt idx="236970">
                  <c:v>10835.56</c:v>
                </c:pt>
                <c:pt idx="236971">
                  <c:v>8952.5400000000009</c:v>
                </c:pt>
                <c:pt idx="236972">
                  <c:v>8958.57</c:v>
                </c:pt>
                <c:pt idx="236973">
                  <c:v>8955.2199999999993</c:v>
                </c:pt>
                <c:pt idx="236974">
                  <c:v>9126.42</c:v>
                </c:pt>
                <c:pt idx="236975">
                  <c:v>8466.09</c:v>
                </c:pt>
                <c:pt idx="236976">
                  <c:v>8004.67</c:v>
                </c:pt>
                <c:pt idx="236977">
                  <c:v>8738.31</c:v>
                </c:pt>
                <c:pt idx="236978">
                  <c:v>8747.27</c:v>
                </c:pt>
                <c:pt idx="236979">
                  <c:v>10570.64</c:v>
                </c:pt>
                <c:pt idx="236980">
                  <c:v>9230.36</c:v>
                </c:pt>
                <c:pt idx="236981">
                  <c:v>9367.2000000000007</c:v>
                </c:pt>
                <c:pt idx="236982">
                  <c:v>10044.040000000001</c:v>
                </c:pt>
                <c:pt idx="236983">
                  <c:v>8616.2999999999993</c:v>
                </c:pt>
                <c:pt idx="236984">
                  <c:v>8484.1299999999992</c:v>
                </c:pt>
                <c:pt idx="236985">
                  <c:v>9821.24</c:v>
                </c:pt>
                <c:pt idx="236986">
                  <c:v>8990.66</c:v>
                </c:pt>
                <c:pt idx="236987">
                  <c:v>9672.6200000000008</c:v>
                </c:pt>
                <c:pt idx="236988">
                  <c:v>10527.11</c:v>
                </c:pt>
                <c:pt idx="236989">
                  <c:v>10538.19</c:v>
                </c:pt>
                <c:pt idx="236990">
                  <c:v>11700.55</c:v>
                </c:pt>
                <c:pt idx="236991">
                  <c:v>9405.73</c:v>
                </c:pt>
                <c:pt idx="236992">
                  <c:v>8830.27</c:v>
                </c:pt>
                <c:pt idx="236993">
                  <c:v>9635.1</c:v>
                </c:pt>
                <c:pt idx="236994">
                  <c:v>9726.8799999999992</c:v>
                </c:pt>
                <c:pt idx="236995">
                  <c:v>9671.2000000000007</c:v>
                </c:pt>
                <c:pt idx="236996">
                  <c:v>9477.65</c:v>
                </c:pt>
                <c:pt idx="236997">
                  <c:v>9548.19</c:v>
                </c:pt>
                <c:pt idx="236998">
                  <c:v>6799.41</c:v>
                </c:pt>
                <c:pt idx="236999">
                  <c:v>10174.42</c:v>
                </c:pt>
                <c:pt idx="237000">
                  <c:v>8739.9699999999993</c:v>
                </c:pt>
                <c:pt idx="237001">
                  <c:v>9968.65</c:v>
                </c:pt>
                <c:pt idx="237002">
                  <c:v>9403.66</c:v>
                </c:pt>
                <c:pt idx="237003">
                  <c:v>10025.709999999999</c:v>
                </c:pt>
                <c:pt idx="237004">
                  <c:v>9661.82</c:v>
                </c:pt>
                <c:pt idx="237005">
                  <c:v>9083.89</c:v>
                </c:pt>
                <c:pt idx="237006">
                  <c:v>10735.14</c:v>
                </c:pt>
                <c:pt idx="237007">
                  <c:v>9808.83</c:v>
                </c:pt>
                <c:pt idx="237008">
                  <c:v>9932.31</c:v>
                </c:pt>
                <c:pt idx="237009">
                  <c:v>9332.5400000000009</c:v>
                </c:pt>
                <c:pt idx="237010">
                  <c:v>12260.27</c:v>
                </c:pt>
                <c:pt idx="237011">
                  <c:v>8065.26</c:v>
                </c:pt>
                <c:pt idx="237012">
                  <c:v>9953.64</c:v>
                </c:pt>
                <c:pt idx="237013">
                  <c:v>10854.4</c:v>
                </c:pt>
                <c:pt idx="237014">
                  <c:v>14470.41</c:v>
                </c:pt>
                <c:pt idx="237015">
                  <c:v>10073.35</c:v>
                </c:pt>
                <c:pt idx="237016">
                  <c:v>9168.1200000000008</c:v>
                </c:pt>
                <c:pt idx="237017">
                  <c:v>8327.7000000000007</c:v>
                </c:pt>
                <c:pt idx="237018">
                  <c:v>8337.6299999999992</c:v>
                </c:pt>
                <c:pt idx="237019">
                  <c:v>8097.65</c:v>
                </c:pt>
                <c:pt idx="237020">
                  <c:v>9275.8700000000008</c:v>
                </c:pt>
                <c:pt idx="237021">
                  <c:v>9775.99</c:v>
                </c:pt>
                <c:pt idx="237022">
                  <c:v>9879.9699999999993</c:v>
                </c:pt>
                <c:pt idx="237023">
                  <c:v>8226.89</c:v>
                </c:pt>
                <c:pt idx="237024">
                  <c:v>7792.53</c:v>
                </c:pt>
                <c:pt idx="237025">
                  <c:v>9204.43</c:v>
                </c:pt>
                <c:pt idx="237026">
                  <c:v>10058.26</c:v>
                </c:pt>
                <c:pt idx="237027">
                  <c:v>8642.6299999999992</c:v>
                </c:pt>
                <c:pt idx="237028">
                  <c:v>9176.39</c:v>
                </c:pt>
                <c:pt idx="237029">
                  <c:v>11152.39</c:v>
                </c:pt>
                <c:pt idx="237030">
                  <c:v>10475.209999999999</c:v>
                </c:pt>
                <c:pt idx="237031">
                  <c:v>8960.14</c:v>
                </c:pt>
                <c:pt idx="237032">
                  <c:v>9115.8700000000008</c:v>
                </c:pt>
                <c:pt idx="237033">
                  <c:v>9621.61</c:v>
                </c:pt>
                <c:pt idx="237034">
                  <c:v>10455.6</c:v>
                </c:pt>
                <c:pt idx="237035">
                  <c:v>9952</c:v>
                </c:pt>
                <c:pt idx="237036">
                  <c:v>10156.870000000001</c:v>
                </c:pt>
                <c:pt idx="237037">
                  <c:v>10373.530000000001</c:v>
                </c:pt>
                <c:pt idx="237038">
                  <c:v>10256.64</c:v>
                </c:pt>
                <c:pt idx="237039">
                  <c:v>11268.03</c:v>
                </c:pt>
                <c:pt idx="237040">
                  <c:v>11844.49</c:v>
                </c:pt>
                <c:pt idx="237041">
                  <c:v>10475.17</c:v>
                </c:pt>
                <c:pt idx="237042">
                  <c:v>10709.4</c:v>
                </c:pt>
                <c:pt idx="237043">
                  <c:v>9796.27</c:v>
                </c:pt>
                <c:pt idx="237044">
                  <c:v>10131.23</c:v>
                </c:pt>
                <c:pt idx="237045">
                  <c:v>10083.94</c:v>
                </c:pt>
                <c:pt idx="237046">
                  <c:v>9874.15</c:v>
                </c:pt>
                <c:pt idx="237047">
                  <c:v>10747.99</c:v>
                </c:pt>
                <c:pt idx="237048">
                  <c:v>10096.42</c:v>
                </c:pt>
                <c:pt idx="237049">
                  <c:v>9070.18</c:v>
                </c:pt>
                <c:pt idx="237050">
                  <c:v>9195.34</c:v>
                </c:pt>
                <c:pt idx="237051">
                  <c:v>10836.14</c:v>
                </c:pt>
                <c:pt idx="237052">
                  <c:v>9870.36</c:v>
                </c:pt>
                <c:pt idx="237053">
                  <c:v>10403.290000000001</c:v>
                </c:pt>
                <c:pt idx="237054">
                  <c:v>10030.07</c:v>
                </c:pt>
                <c:pt idx="237055">
                  <c:v>10698.25</c:v>
                </c:pt>
                <c:pt idx="237056">
                  <c:v>12019.37</c:v>
                </c:pt>
                <c:pt idx="237057">
                  <c:v>10345.030000000001</c:v>
                </c:pt>
                <c:pt idx="237058">
                  <c:v>11107.47</c:v>
                </c:pt>
                <c:pt idx="237059">
                  <c:v>0.01</c:v>
                </c:pt>
                <c:pt idx="237060">
                  <c:v>500</c:v>
                </c:pt>
                <c:pt idx="237061">
                  <c:v>100</c:v>
                </c:pt>
                <c:pt idx="237062">
                  <c:v>40</c:v>
                </c:pt>
                <c:pt idx="237063">
                  <c:v>250</c:v>
                </c:pt>
                <c:pt idx="237064">
                  <c:v>590</c:v>
                </c:pt>
                <c:pt idx="237065">
                  <c:v>150</c:v>
                </c:pt>
                <c:pt idx="237066">
                  <c:v>40</c:v>
                </c:pt>
                <c:pt idx="237067">
                  <c:v>50</c:v>
                </c:pt>
                <c:pt idx="237068">
                  <c:v>5050</c:v>
                </c:pt>
                <c:pt idx="237069">
                  <c:v>990</c:v>
                </c:pt>
                <c:pt idx="237070">
                  <c:v>2030</c:v>
                </c:pt>
                <c:pt idx="237071">
                  <c:v>2240</c:v>
                </c:pt>
                <c:pt idx="237072">
                  <c:v>20</c:v>
                </c:pt>
                <c:pt idx="237073">
                  <c:v>265</c:v>
                </c:pt>
                <c:pt idx="237074">
                  <c:v>1100</c:v>
                </c:pt>
                <c:pt idx="237075">
                  <c:v>700</c:v>
                </c:pt>
                <c:pt idx="237076">
                  <c:v>70</c:v>
                </c:pt>
                <c:pt idx="237077">
                  <c:v>50</c:v>
                </c:pt>
                <c:pt idx="237078">
                  <c:v>53.16</c:v>
                </c:pt>
                <c:pt idx="237079">
                  <c:v>20</c:v>
                </c:pt>
                <c:pt idx="237080">
                  <c:v>290</c:v>
                </c:pt>
                <c:pt idx="237081">
                  <c:v>75</c:v>
                </c:pt>
                <c:pt idx="237082">
                  <c:v>180</c:v>
                </c:pt>
                <c:pt idx="237083">
                  <c:v>50</c:v>
                </c:pt>
                <c:pt idx="237084">
                  <c:v>0.01</c:v>
                </c:pt>
                <c:pt idx="237085">
                  <c:v>0.01</c:v>
                </c:pt>
                <c:pt idx="237086">
                  <c:v>0.05</c:v>
                </c:pt>
                <c:pt idx="237087">
                  <c:v>0.03</c:v>
                </c:pt>
                <c:pt idx="237088">
                  <c:v>100</c:v>
                </c:pt>
                <c:pt idx="237089">
                  <c:v>0.02</c:v>
                </c:pt>
                <c:pt idx="237090">
                  <c:v>0.02</c:v>
                </c:pt>
                <c:pt idx="237091">
                  <c:v>30.02</c:v>
                </c:pt>
                <c:pt idx="237092">
                  <c:v>0.04</c:v>
                </c:pt>
                <c:pt idx="237093">
                  <c:v>10.02</c:v>
                </c:pt>
                <c:pt idx="237094">
                  <c:v>0.03</c:v>
                </c:pt>
                <c:pt idx="237095">
                  <c:v>580</c:v>
                </c:pt>
                <c:pt idx="237096">
                  <c:v>100</c:v>
                </c:pt>
                <c:pt idx="237097">
                  <c:v>17778.48</c:v>
                </c:pt>
                <c:pt idx="237098">
                  <c:v>21868.27</c:v>
                </c:pt>
                <c:pt idx="237099">
                  <c:v>21305.96</c:v>
                </c:pt>
                <c:pt idx="237100">
                  <c:v>16994.59</c:v>
                </c:pt>
                <c:pt idx="237101">
                  <c:v>19323.310000000001</c:v>
                </c:pt>
                <c:pt idx="237102">
                  <c:v>19216.509999999998</c:v>
                </c:pt>
                <c:pt idx="237103">
                  <c:v>20786.77</c:v>
                </c:pt>
                <c:pt idx="237104">
                  <c:v>27648.75</c:v>
                </c:pt>
                <c:pt idx="237105">
                  <c:v>58125.23</c:v>
                </c:pt>
                <c:pt idx="237106">
                  <c:v>28852.78</c:v>
                </c:pt>
                <c:pt idx="237107">
                  <c:v>13379.95</c:v>
                </c:pt>
                <c:pt idx="237108">
                  <c:v>13850.49</c:v>
                </c:pt>
                <c:pt idx="237109">
                  <c:v>14100.81</c:v>
                </c:pt>
                <c:pt idx="237110">
                  <c:v>14960.88</c:v>
                </c:pt>
                <c:pt idx="237111">
                  <c:v>15217.47</c:v>
                </c:pt>
                <c:pt idx="237112">
                  <c:v>15500.26</c:v>
                </c:pt>
                <c:pt idx="237113">
                  <c:v>15191.17</c:v>
                </c:pt>
                <c:pt idx="237114">
                  <c:v>14135.99</c:v>
                </c:pt>
                <c:pt idx="237115">
                  <c:v>16143.7</c:v>
                </c:pt>
                <c:pt idx="237116">
                  <c:v>16494.5</c:v>
                </c:pt>
                <c:pt idx="237117">
                  <c:v>16085.84</c:v>
                </c:pt>
                <c:pt idx="237118">
                  <c:v>15874.73</c:v>
                </c:pt>
                <c:pt idx="237119">
                  <c:v>14629.01</c:v>
                </c:pt>
                <c:pt idx="237120">
                  <c:v>15772.88</c:v>
                </c:pt>
                <c:pt idx="237121">
                  <c:v>14783.36</c:v>
                </c:pt>
                <c:pt idx="237122">
                  <c:v>15872.97</c:v>
                </c:pt>
                <c:pt idx="237123">
                  <c:v>14542.85</c:v>
                </c:pt>
                <c:pt idx="237124">
                  <c:v>13609.59</c:v>
                </c:pt>
                <c:pt idx="237125">
                  <c:v>13556.51</c:v>
                </c:pt>
                <c:pt idx="237126">
                  <c:v>14325.87</c:v>
                </c:pt>
                <c:pt idx="237127">
                  <c:v>13997.07</c:v>
                </c:pt>
                <c:pt idx="237128">
                  <c:v>16406.330000000002</c:v>
                </c:pt>
                <c:pt idx="237129">
                  <c:v>17601.990000000002</c:v>
                </c:pt>
                <c:pt idx="237130">
                  <c:v>20283.95</c:v>
                </c:pt>
                <c:pt idx="237131">
                  <c:v>23987.41</c:v>
                </c:pt>
                <c:pt idx="237132">
                  <c:v>27418.38</c:v>
                </c:pt>
                <c:pt idx="237133">
                  <c:v>28241.07</c:v>
                </c:pt>
                <c:pt idx="237134">
                  <c:v>32715.46</c:v>
                </c:pt>
                <c:pt idx="237135">
                  <c:v>48531.39</c:v>
                </c:pt>
                <c:pt idx="237136">
                  <c:v>29886.880000000001</c:v>
                </c:pt>
                <c:pt idx="237137">
                  <c:v>13205.9</c:v>
                </c:pt>
                <c:pt idx="237138">
                  <c:v>15345.82</c:v>
                </c:pt>
                <c:pt idx="237139">
                  <c:v>18398.12</c:v>
                </c:pt>
                <c:pt idx="237140">
                  <c:v>23773.08</c:v>
                </c:pt>
                <c:pt idx="237141">
                  <c:v>34612.78</c:v>
                </c:pt>
                <c:pt idx="237142">
                  <c:v>48561.440000000002</c:v>
                </c:pt>
                <c:pt idx="237143">
                  <c:v>56632.23</c:v>
                </c:pt>
                <c:pt idx="237144">
                  <c:v>14669.8</c:v>
                </c:pt>
                <c:pt idx="237145">
                  <c:v>10809.41</c:v>
                </c:pt>
                <c:pt idx="237146">
                  <c:v>11928.65</c:v>
                </c:pt>
                <c:pt idx="237147">
                  <c:v>14052.99</c:v>
                </c:pt>
                <c:pt idx="237148">
                  <c:v>14426.19</c:v>
                </c:pt>
                <c:pt idx="237149">
                  <c:v>17872.509999999998</c:v>
                </c:pt>
                <c:pt idx="237150">
                  <c:v>24166.09</c:v>
                </c:pt>
                <c:pt idx="237151">
                  <c:v>27129.13</c:v>
                </c:pt>
                <c:pt idx="237152">
                  <c:v>14392.59</c:v>
                </c:pt>
                <c:pt idx="237153">
                  <c:v>17386.22</c:v>
                </c:pt>
                <c:pt idx="237154">
                  <c:v>16041.87</c:v>
                </c:pt>
                <c:pt idx="237155">
                  <c:v>16933.55</c:v>
                </c:pt>
                <c:pt idx="237156">
                  <c:v>19249.28</c:v>
                </c:pt>
                <c:pt idx="237157">
                  <c:v>20034.939999999999</c:v>
                </c:pt>
                <c:pt idx="237158">
                  <c:v>23107.47</c:v>
                </c:pt>
                <c:pt idx="237159">
                  <c:v>31414.13</c:v>
                </c:pt>
                <c:pt idx="237160">
                  <c:v>60900.480000000003</c:v>
                </c:pt>
                <c:pt idx="237161">
                  <c:v>28391.24</c:v>
                </c:pt>
                <c:pt idx="237162">
                  <c:v>13767.7</c:v>
                </c:pt>
                <c:pt idx="237163">
                  <c:v>12808.05</c:v>
                </c:pt>
                <c:pt idx="237164">
                  <c:v>13480.95</c:v>
                </c:pt>
                <c:pt idx="237165">
                  <c:v>15045.31</c:v>
                </c:pt>
                <c:pt idx="237166">
                  <c:v>14194.66</c:v>
                </c:pt>
                <c:pt idx="237167">
                  <c:v>14446.6</c:v>
                </c:pt>
                <c:pt idx="237168">
                  <c:v>15908.15</c:v>
                </c:pt>
                <c:pt idx="237169">
                  <c:v>15197.98</c:v>
                </c:pt>
                <c:pt idx="237170">
                  <c:v>15556.03</c:v>
                </c:pt>
                <c:pt idx="237171">
                  <c:v>15003.85</c:v>
                </c:pt>
                <c:pt idx="237172">
                  <c:v>14777.14</c:v>
                </c:pt>
                <c:pt idx="237173">
                  <c:v>14130.56</c:v>
                </c:pt>
                <c:pt idx="237174">
                  <c:v>14746.93</c:v>
                </c:pt>
                <c:pt idx="237175">
                  <c:v>13982.41</c:v>
                </c:pt>
                <c:pt idx="237176">
                  <c:v>13697.23</c:v>
                </c:pt>
                <c:pt idx="237177">
                  <c:v>15201.89</c:v>
                </c:pt>
                <c:pt idx="237178">
                  <c:v>14639.68</c:v>
                </c:pt>
                <c:pt idx="237179">
                  <c:v>15661.68</c:v>
                </c:pt>
                <c:pt idx="237180">
                  <c:v>16640.330000000002</c:v>
                </c:pt>
                <c:pt idx="237181">
                  <c:v>16022.78</c:v>
                </c:pt>
                <c:pt idx="237182">
                  <c:v>16042.42</c:v>
                </c:pt>
                <c:pt idx="237183">
                  <c:v>18402.05</c:v>
                </c:pt>
                <c:pt idx="237184">
                  <c:v>20523.8</c:v>
                </c:pt>
                <c:pt idx="237185">
                  <c:v>22743.71</c:v>
                </c:pt>
                <c:pt idx="237186">
                  <c:v>30982.01</c:v>
                </c:pt>
                <c:pt idx="237187">
                  <c:v>40619.89</c:v>
                </c:pt>
                <c:pt idx="237188">
                  <c:v>40691.370000000003</c:v>
                </c:pt>
                <c:pt idx="237189">
                  <c:v>16508.849999999999</c:v>
                </c:pt>
                <c:pt idx="237190">
                  <c:v>16438.97</c:v>
                </c:pt>
                <c:pt idx="237191">
                  <c:v>16934.03</c:v>
                </c:pt>
                <c:pt idx="237192">
                  <c:v>23824.65</c:v>
                </c:pt>
                <c:pt idx="237193">
                  <c:v>32100.37</c:v>
                </c:pt>
                <c:pt idx="237194">
                  <c:v>43510.46</c:v>
                </c:pt>
                <c:pt idx="237195">
                  <c:v>53439.71</c:v>
                </c:pt>
                <c:pt idx="237196">
                  <c:v>17463.48</c:v>
                </c:pt>
                <c:pt idx="237197">
                  <c:v>10909.77</c:v>
                </c:pt>
                <c:pt idx="237198">
                  <c:v>11107.42</c:v>
                </c:pt>
                <c:pt idx="237199">
                  <c:v>12285.48</c:v>
                </c:pt>
                <c:pt idx="237200">
                  <c:v>13600.06</c:v>
                </c:pt>
                <c:pt idx="237201">
                  <c:v>16222.88</c:v>
                </c:pt>
                <c:pt idx="237202">
                  <c:v>22435.9</c:v>
                </c:pt>
                <c:pt idx="237203">
                  <c:v>28817.01</c:v>
                </c:pt>
                <c:pt idx="237204">
                  <c:v>14726.22</c:v>
                </c:pt>
                <c:pt idx="237205">
                  <c:v>15644.27</c:v>
                </c:pt>
                <c:pt idx="237206">
                  <c:v>17649</c:v>
                </c:pt>
                <c:pt idx="237207">
                  <c:v>21162.080000000002</c:v>
                </c:pt>
                <c:pt idx="237208">
                  <c:v>23631.08</c:v>
                </c:pt>
                <c:pt idx="237209">
                  <c:v>34180.68</c:v>
                </c:pt>
                <c:pt idx="237210">
                  <c:v>55915.73</c:v>
                </c:pt>
                <c:pt idx="237211">
                  <c:v>26953.360000000001</c:v>
                </c:pt>
                <c:pt idx="237212">
                  <c:v>11766.43</c:v>
                </c:pt>
                <c:pt idx="237213">
                  <c:v>13628.88</c:v>
                </c:pt>
                <c:pt idx="237214">
                  <c:v>12284.97</c:v>
                </c:pt>
                <c:pt idx="237215">
                  <c:v>12838.89</c:v>
                </c:pt>
                <c:pt idx="237216">
                  <c:v>13137.72</c:v>
                </c:pt>
                <c:pt idx="237217">
                  <c:v>13240</c:v>
                </c:pt>
                <c:pt idx="237218">
                  <c:v>10854.97</c:v>
                </c:pt>
                <c:pt idx="237219">
                  <c:v>13837.35</c:v>
                </c:pt>
                <c:pt idx="237220">
                  <c:v>14456.63</c:v>
                </c:pt>
                <c:pt idx="237221">
                  <c:v>13162.15</c:v>
                </c:pt>
                <c:pt idx="237222">
                  <c:v>14364.32</c:v>
                </c:pt>
                <c:pt idx="237223">
                  <c:v>14636.96</c:v>
                </c:pt>
                <c:pt idx="237224">
                  <c:v>14238.01</c:v>
                </c:pt>
                <c:pt idx="237225">
                  <c:v>14782.23</c:v>
                </c:pt>
                <c:pt idx="237226">
                  <c:v>13558.57</c:v>
                </c:pt>
                <c:pt idx="237227">
                  <c:v>14772.95</c:v>
                </c:pt>
                <c:pt idx="237228">
                  <c:v>14510.88</c:v>
                </c:pt>
                <c:pt idx="237229">
                  <c:v>14635.45</c:v>
                </c:pt>
                <c:pt idx="237230">
                  <c:v>14444.75</c:v>
                </c:pt>
                <c:pt idx="237231">
                  <c:v>13702.96</c:v>
                </c:pt>
                <c:pt idx="237232">
                  <c:v>14957.57</c:v>
                </c:pt>
                <c:pt idx="237233">
                  <c:v>16094.96</c:v>
                </c:pt>
                <c:pt idx="237234">
                  <c:v>16928.990000000002</c:v>
                </c:pt>
                <c:pt idx="237235">
                  <c:v>19043.27</c:v>
                </c:pt>
                <c:pt idx="237236">
                  <c:v>22688.86</c:v>
                </c:pt>
                <c:pt idx="237237">
                  <c:v>23350.35</c:v>
                </c:pt>
                <c:pt idx="237238">
                  <c:v>26495.119999999999</c:v>
                </c:pt>
                <c:pt idx="237239">
                  <c:v>35637.21</c:v>
                </c:pt>
                <c:pt idx="237240">
                  <c:v>34805.339999999997</c:v>
                </c:pt>
                <c:pt idx="237241">
                  <c:v>25665.57</c:v>
                </c:pt>
                <c:pt idx="237242">
                  <c:v>34981.93</c:v>
                </c:pt>
                <c:pt idx="237243">
                  <c:v>32839.050000000003</c:v>
                </c:pt>
                <c:pt idx="237244">
                  <c:v>34839.56</c:v>
                </c:pt>
                <c:pt idx="237245">
                  <c:v>34950.449999999997</c:v>
                </c:pt>
                <c:pt idx="237246">
                  <c:v>34517.17</c:v>
                </c:pt>
                <c:pt idx="237247">
                  <c:v>35898.870000000003</c:v>
                </c:pt>
                <c:pt idx="237248">
                  <c:v>37962.29</c:v>
                </c:pt>
                <c:pt idx="237249">
                  <c:v>35361.629999999997</c:v>
                </c:pt>
                <c:pt idx="237250">
                  <c:v>36791.040000000001</c:v>
                </c:pt>
                <c:pt idx="237251">
                  <c:v>37238.01</c:v>
                </c:pt>
                <c:pt idx="237252">
                  <c:v>36327.18</c:v>
                </c:pt>
                <c:pt idx="237253">
                  <c:v>36649.94</c:v>
                </c:pt>
                <c:pt idx="237254">
                  <c:v>37178.480000000003</c:v>
                </c:pt>
                <c:pt idx="237255">
                  <c:v>37434.51</c:v>
                </c:pt>
                <c:pt idx="237256">
                  <c:v>38903.629999999997</c:v>
                </c:pt>
                <c:pt idx="237257">
                  <c:v>38446.120000000003</c:v>
                </c:pt>
                <c:pt idx="237258">
                  <c:v>40930.959999999999</c:v>
                </c:pt>
                <c:pt idx="237259">
                  <c:v>41945.77</c:v>
                </c:pt>
                <c:pt idx="237260">
                  <c:v>37709.800000000003</c:v>
                </c:pt>
                <c:pt idx="237261">
                  <c:v>39942.29</c:v>
                </c:pt>
                <c:pt idx="237262">
                  <c:v>38389.519999999997</c:v>
                </c:pt>
                <c:pt idx="237263">
                  <c:v>43356.88</c:v>
                </c:pt>
                <c:pt idx="237264">
                  <c:v>39091.410000000003</c:v>
                </c:pt>
                <c:pt idx="237265">
                  <c:v>40554.01</c:v>
                </c:pt>
                <c:pt idx="237266">
                  <c:v>41310.86</c:v>
                </c:pt>
                <c:pt idx="237267">
                  <c:v>40727.21</c:v>
                </c:pt>
                <c:pt idx="237268">
                  <c:v>42961.52</c:v>
                </c:pt>
                <c:pt idx="237269">
                  <c:v>41362.22</c:v>
                </c:pt>
                <c:pt idx="237270">
                  <c:v>37250.370000000003</c:v>
                </c:pt>
                <c:pt idx="237271">
                  <c:v>34844.22</c:v>
                </c:pt>
                <c:pt idx="237272">
                  <c:v>35320.65</c:v>
                </c:pt>
                <c:pt idx="237273">
                  <c:v>33856.01</c:v>
                </c:pt>
                <c:pt idx="237274">
                  <c:v>34148.160000000003</c:v>
                </c:pt>
                <c:pt idx="237275">
                  <c:v>35327.949999999997</c:v>
                </c:pt>
                <c:pt idx="237276">
                  <c:v>32374.26</c:v>
                </c:pt>
                <c:pt idx="237277">
                  <c:v>34329.86</c:v>
                </c:pt>
                <c:pt idx="237278">
                  <c:v>34618.370000000003</c:v>
                </c:pt>
                <c:pt idx="237279">
                  <c:v>34861.25</c:v>
                </c:pt>
                <c:pt idx="237280">
                  <c:v>33766.79</c:v>
                </c:pt>
                <c:pt idx="237281">
                  <c:v>36065.730000000003</c:v>
                </c:pt>
                <c:pt idx="237282">
                  <c:v>33477.25</c:v>
                </c:pt>
                <c:pt idx="237283">
                  <c:v>38400.04</c:v>
                </c:pt>
                <c:pt idx="237284">
                  <c:v>40121.33</c:v>
                </c:pt>
                <c:pt idx="237285">
                  <c:v>42823.68</c:v>
                </c:pt>
                <c:pt idx="237286">
                  <c:v>56290.67</c:v>
                </c:pt>
                <c:pt idx="237287">
                  <c:v>27702.97</c:v>
                </c:pt>
                <c:pt idx="237288">
                  <c:v>31303.5</c:v>
                </c:pt>
                <c:pt idx="237289">
                  <c:v>31968.1</c:v>
                </c:pt>
                <c:pt idx="237290">
                  <c:v>30347.52</c:v>
                </c:pt>
                <c:pt idx="237291">
                  <c:v>30959.09</c:v>
                </c:pt>
                <c:pt idx="237292">
                  <c:v>35184.19</c:v>
                </c:pt>
                <c:pt idx="237293">
                  <c:v>32409.79</c:v>
                </c:pt>
                <c:pt idx="237294">
                  <c:v>32934.54</c:v>
                </c:pt>
                <c:pt idx="237295">
                  <c:v>32623.39</c:v>
                </c:pt>
                <c:pt idx="237296">
                  <c:v>37567.519999999997</c:v>
                </c:pt>
                <c:pt idx="237297">
                  <c:v>32519.08</c:v>
                </c:pt>
                <c:pt idx="237298">
                  <c:v>33167.15</c:v>
                </c:pt>
                <c:pt idx="237299">
                  <c:v>34235.769999999997</c:v>
                </c:pt>
                <c:pt idx="237300">
                  <c:v>34736.81</c:v>
                </c:pt>
                <c:pt idx="237301">
                  <c:v>34815.480000000003</c:v>
                </c:pt>
                <c:pt idx="237302">
                  <c:v>35272.89</c:v>
                </c:pt>
                <c:pt idx="237303">
                  <c:v>36900.769999999997</c:v>
                </c:pt>
                <c:pt idx="237304">
                  <c:v>32661.17</c:v>
                </c:pt>
                <c:pt idx="237305">
                  <c:v>34531.39</c:v>
                </c:pt>
                <c:pt idx="237306">
                  <c:v>34774.699999999997</c:v>
                </c:pt>
                <c:pt idx="237307">
                  <c:v>36615.53</c:v>
                </c:pt>
                <c:pt idx="237308">
                  <c:v>35961.31</c:v>
                </c:pt>
                <c:pt idx="237309">
                  <c:v>35791.89</c:v>
                </c:pt>
                <c:pt idx="237310">
                  <c:v>37286.22</c:v>
                </c:pt>
                <c:pt idx="237311">
                  <c:v>39932.39</c:v>
                </c:pt>
                <c:pt idx="237312">
                  <c:v>37247.120000000003</c:v>
                </c:pt>
                <c:pt idx="237313">
                  <c:v>36874.980000000003</c:v>
                </c:pt>
                <c:pt idx="237314">
                  <c:v>38688.53</c:v>
                </c:pt>
                <c:pt idx="237315">
                  <c:v>40178.5</c:v>
                </c:pt>
                <c:pt idx="237316">
                  <c:v>38514.1</c:v>
                </c:pt>
                <c:pt idx="237317">
                  <c:v>39193.410000000003</c:v>
                </c:pt>
                <c:pt idx="237318">
                  <c:v>40411.68</c:v>
                </c:pt>
                <c:pt idx="237319">
                  <c:v>40057.230000000003</c:v>
                </c:pt>
                <c:pt idx="237320">
                  <c:v>40121.879999999997</c:v>
                </c:pt>
                <c:pt idx="237321">
                  <c:v>42665.279999999999</c:v>
                </c:pt>
                <c:pt idx="237322">
                  <c:v>38498.910000000003</c:v>
                </c:pt>
                <c:pt idx="237323">
                  <c:v>35784.199999999997</c:v>
                </c:pt>
                <c:pt idx="237324">
                  <c:v>33539.51</c:v>
                </c:pt>
                <c:pt idx="237325">
                  <c:v>33261.29</c:v>
                </c:pt>
                <c:pt idx="237326">
                  <c:v>33923.910000000003</c:v>
                </c:pt>
                <c:pt idx="237327">
                  <c:v>35201.01</c:v>
                </c:pt>
                <c:pt idx="237328">
                  <c:v>33549.71</c:v>
                </c:pt>
                <c:pt idx="237329">
                  <c:v>35129.040000000001</c:v>
                </c:pt>
                <c:pt idx="237330">
                  <c:v>32845.46</c:v>
                </c:pt>
                <c:pt idx="237331">
                  <c:v>34503.410000000003</c:v>
                </c:pt>
                <c:pt idx="237332">
                  <c:v>34976.370000000003</c:v>
                </c:pt>
                <c:pt idx="237333">
                  <c:v>36802.300000000003</c:v>
                </c:pt>
                <c:pt idx="237334">
                  <c:v>37568.68</c:v>
                </c:pt>
                <c:pt idx="237335">
                  <c:v>42367.73</c:v>
                </c:pt>
                <c:pt idx="237336">
                  <c:v>43617.37</c:v>
                </c:pt>
                <c:pt idx="237337">
                  <c:v>48880.26</c:v>
                </c:pt>
                <c:pt idx="237338">
                  <c:v>62377.41</c:v>
                </c:pt>
                <c:pt idx="237339">
                  <c:v>31363.02</c:v>
                </c:pt>
                <c:pt idx="237340">
                  <c:v>35097.050000000003</c:v>
                </c:pt>
                <c:pt idx="237341">
                  <c:v>33825.42</c:v>
                </c:pt>
                <c:pt idx="237342">
                  <c:v>34151.379999999997</c:v>
                </c:pt>
                <c:pt idx="237343">
                  <c:v>32771.129999999997</c:v>
                </c:pt>
                <c:pt idx="237344">
                  <c:v>34527.980000000003</c:v>
                </c:pt>
                <c:pt idx="237345">
                  <c:v>33978.019999999997</c:v>
                </c:pt>
                <c:pt idx="237346">
                  <c:v>33709.230000000003</c:v>
                </c:pt>
                <c:pt idx="237347">
                  <c:v>36145.300000000003</c:v>
                </c:pt>
                <c:pt idx="237348">
                  <c:v>35058.660000000003</c:v>
                </c:pt>
                <c:pt idx="237349">
                  <c:v>36061.22</c:v>
                </c:pt>
                <c:pt idx="237350">
                  <c:v>33277.24</c:v>
                </c:pt>
                <c:pt idx="237351">
                  <c:v>34600.53</c:v>
                </c:pt>
                <c:pt idx="237352">
                  <c:v>35579.120000000003</c:v>
                </c:pt>
                <c:pt idx="237353">
                  <c:v>37355.050000000003</c:v>
                </c:pt>
                <c:pt idx="237354">
                  <c:v>31839.54</c:v>
                </c:pt>
                <c:pt idx="237355">
                  <c:v>34587.410000000003</c:v>
                </c:pt>
                <c:pt idx="237356">
                  <c:v>35446.910000000003</c:v>
                </c:pt>
                <c:pt idx="237357">
                  <c:v>38809.35</c:v>
                </c:pt>
                <c:pt idx="237358">
                  <c:v>35806.29</c:v>
                </c:pt>
                <c:pt idx="237359">
                  <c:v>37038.69</c:v>
                </c:pt>
                <c:pt idx="237360">
                  <c:v>39449.870000000003</c:v>
                </c:pt>
                <c:pt idx="237361">
                  <c:v>34868.17</c:v>
                </c:pt>
                <c:pt idx="237362">
                  <c:v>39906.19</c:v>
                </c:pt>
                <c:pt idx="237363">
                  <c:v>40547.97</c:v>
                </c:pt>
                <c:pt idx="237364">
                  <c:v>39056.61</c:v>
                </c:pt>
                <c:pt idx="237365">
                  <c:v>38554.46</c:v>
                </c:pt>
                <c:pt idx="237366">
                  <c:v>39411.339999999997</c:v>
                </c:pt>
                <c:pt idx="237367">
                  <c:v>40549.29</c:v>
                </c:pt>
                <c:pt idx="237368">
                  <c:v>40317.949999999997</c:v>
                </c:pt>
                <c:pt idx="237369">
                  <c:v>37587.129999999997</c:v>
                </c:pt>
                <c:pt idx="237370">
                  <c:v>41434</c:v>
                </c:pt>
                <c:pt idx="237371">
                  <c:v>42855.08</c:v>
                </c:pt>
                <c:pt idx="237372">
                  <c:v>43481.64</c:v>
                </c:pt>
                <c:pt idx="237373">
                  <c:v>44799.28</c:v>
                </c:pt>
                <c:pt idx="237374">
                  <c:v>39299.81</c:v>
                </c:pt>
                <c:pt idx="237375">
                  <c:v>37037.51</c:v>
                </c:pt>
                <c:pt idx="237376">
                  <c:v>34597.43</c:v>
                </c:pt>
                <c:pt idx="237377">
                  <c:v>34687.68</c:v>
                </c:pt>
                <c:pt idx="237378">
                  <c:v>34488.660000000003</c:v>
                </c:pt>
                <c:pt idx="237379">
                  <c:v>37419.629999999997</c:v>
                </c:pt>
                <c:pt idx="237380">
                  <c:v>34069.449999999997</c:v>
                </c:pt>
                <c:pt idx="237381">
                  <c:v>37016.239999999998</c:v>
                </c:pt>
                <c:pt idx="237382">
                  <c:v>34201.230000000003</c:v>
                </c:pt>
                <c:pt idx="237383">
                  <c:v>11095.59</c:v>
                </c:pt>
                <c:pt idx="237384">
                  <c:v>7494.67</c:v>
                </c:pt>
                <c:pt idx="237385">
                  <c:v>8203.42</c:v>
                </c:pt>
                <c:pt idx="237386">
                  <c:v>9780.91</c:v>
                </c:pt>
                <c:pt idx="237387">
                  <c:v>9539.44</c:v>
                </c:pt>
                <c:pt idx="237388">
                  <c:v>9003.35</c:v>
                </c:pt>
                <c:pt idx="237389">
                  <c:v>9510.9</c:v>
                </c:pt>
                <c:pt idx="237390">
                  <c:v>8620.9699999999993</c:v>
                </c:pt>
                <c:pt idx="237391">
                  <c:v>9589.65</c:v>
                </c:pt>
                <c:pt idx="237392">
                  <c:v>9172.8700000000008</c:v>
                </c:pt>
                <c:pt idx="237393">
                  <c:v>8694.3799999999992</c:v>
                </c:pt>
                <c:pt idx="237394">
                  <c:v>9400.6200000000008</c:v>
                </c:pt>
                <c:pt idx="237395">
                  <c:v>8490.64</c:v>
                </c:pt>
                <c:pt idx="237396">
                  <c:v>8582.08</c:v>
                </c:pt>
                <c:pt idx="237397">
                  <c:v>8874.7099999999991</c:v>
                </c:pt>
                <c:pt idx="237398">
                  <c:v>8825.11</c:v>
                </c:pt>
                <c:pt idx="237399">
                  <c:v>9150.9699999999993</c:v>
                </c:pt>
                <c:pt idx="237400">
                  <c:v>9601.26</c:v>
                </c:pt>
                <c:pt idx="237401">
                  <c:v>8725.5300000000007</c:v>
                </c:pt>
                <c:pt idx="237402">
                  <c:v>7738.08</c:v>
                </c:pt>
                <c:pt idx="237403">
                  <c:v>7610.62</c:v>
                </c:pt>
                <c:pt idx="237404">
                  <c:v>7354.8</c:v>
                </c:pt>
                <c:pt idx="237405">
                  <c:v>6988.2</c:v>
                </c:pt>
                <c:pt idx="237406">
                  <c:v>9650.23</c:v>
                </c:pt>
                <c:pt idx="237407">
                  <c:v>10923.29</c:v>
                </c:pt>
                <c:pt idx="237408">
                  <c:v>14637.39</c:v>
                </c:pt>
                <c:pt idx="237409">
                  <c:v>19038.13</c:v>
                </c:pt>
                <c:pt idx="237410">
                  <c:v>21102.69</c:v>
                </c:pt>
                <c:pt idx="237411">
                  <c:v>33714.67</c:v>
                </c:pt>
                <c:pt idx="237412">
                  <c:v>46516.480000000003</c:v>
                </c:pt>
                <c:pt idx="237413">
                  <c:v>29403.4</c:v>
                </c:pt>
                <c:pt idx="237414">
                  <c:v>17064.650000000001</c:v>
                </c:pt>
                <c:pt idx="237415">
                  <c:v>10304.19</c:v>
                </c:pt>
                <c:pt idx="237416">
                  <c:v>9660.1</c:v>
                </c:pt>
                <c:pt idx="237417">
                  <c:v>10055.129999999999</c:v>
                </c:pt>
                <c:pt idx="237418">
                  <c:v>9557.5300000000007</c:v>
                </c:pt>
                <c:pt idx="237419">
                  <c:v>8496.2000000000007</c:v>
                </c:pt>
                <c:pt idx="237420">
                  <c:v>9338.61</c:v>
                </c:pt>
                <c:pt idx="237421">
                  <c:v>9109.9599999999991</c:v>
                </c:pt>
                <c:pt idx="237422">
                  <c:v>8715.81</c:v>
                </c:pt>
                <c:pt idx="237423">
                  <c:v>9219.49</c:v>
                </c:pt>
                <c:pt idx="237424">
                  <c:v>10682.29</c:v>
                </c:pt>
                <c:pt idx="237425">
                  <c:v>12436.88</c:v>
                </c:pt>
                <c:pt idx="237426">
                  <c:v>11387.01</c:v>
                </c:pt>
                <c:pt idx="237427">
                  <c:v>13483.85</c:v>
                </c:pt>
                <c:pt idx="237428">
                  <c:v>14145.72</c:v>
                </c:pt>
                <c:pt idx="237429">
                  <c:v>17453.8</c:v>
                </c:pt>
                <c:pt idx="237430">
                  <c:v>8020.87</c:v>
                </c:pt>
                <c:pt idx="237431">
                  <c:v>13079.44</c:v>
                </c:pt>
                <c:pt idx="237432">
                  <c:v>11816.46</c:v>
                </c:pt>
                <c:pt idx="237433">
                  <c:v>10733.44</c:v>
                </c:pt>
                <c:pt idx="237434">
                  <c:v>10681.66</c:v>
                </c:pt>
                <c:pt idx="237435">
                  <c:v>11081.53</c:v>
                </c:pt>
                <c:pt idx="237436">
                  <c:v>10079.39</c:v>
                </c:pt>
                <c:pt idx="237437">
                  <c:v>9894.68</c:v>
                </c:pt>
                <c:pt idx="237438">
                  <c:v>9457.61</c:v>
                </c:pt>
                <c:pt idx="237439">
                  <c:v>10062.18</c:v>
                </c:pt>
                <c:pt idx="237440">
                  <c:v>8767.48</c:v>
                </c:pt>
                <c:pt idx="237441">
                  <c:v>9013.0300000000007</c:v>
                </c:pt>
                <c:pt idx="237442">
                  <c:v>7812.47</c:v>
                </c:pt>
                <c:pt idx="237443">
                  <c:v>8176.27</c:v>
                </c:pt>
                <c:pt idx="237444">
                  <c:v>9183.19</c:v>
                </c:pt>
                <c:pt idx="237445">
                  <c:v>8231.5</c:v>
                </c:pt>
                <c:pt idx="237446">
                  <c:v>9561.9</c:v>
                </c:pt>
                <c:pt idx="237447">
                  <c:v>7646.15</c:v>
                </c:pt>
                <c:pt idx="237448">
                  <c:v>8407.5499999999993</c:v>
                </c:pt>
                <c:pt idx="237449">
                  <c:v>7708.08</c:v>
                </c:pt>
                <c:pt idx="237450">
                  <c:v>8852.1200000000008</c:v>
                </c:pt>
                <c:pt idx="237451">
                  <c:v>8248.2800000000007</c:v>
                </c:pt>
                <c:pt idx="237452">
                  <c:v>7203.45</c:v>
                </c:pt>
                <c:pt idx="237453">
                  <c:v>6505.89</c:v>
                </c:pt>
                <c:pt idx="237454">
                  <c:v>7275.41</c:v>
                </c:pt>
                <c:pt idx="237455">
                  <c:v>7359.59</c:v>
                </c:pt>
                <c:pt idx="237456">
                  <c:v>7909.27</c:v>
                </c:pt>
                <c:pt idx="237457">
                  <c:v>8746.68</c:v>
                </c:pt>
                <c:pt idx="237458">
                  <c:v>11713.47</c:v>
                </c:pt>
                <c:pt idx="237459">
                  <c:v>11068.73</c:v>
                </c:pt>
                <c:pt idx="237460">
                  <c:v>14994.64</c:v>
                </c:pt>
                <c:pt idx="237461">
                  <c:v>17285.25</c:v>
                </c:pt>
                <c:pt idx="237462">
                  <c:v>20627.59</c:v>
                </c:pt>
                <c:pt idx="237463">
                  <c:v>28255.98</c:v>
                </c:pt>
                <c:pt idx="237464">
                  <c:v>44445.02</c:v>
                </c:pt>
                <c:pt idx="237465">
                  <c:v>37768.01</c:v>
                </c:pt>
                <c:pt idx="237466">
                  <c:v>26023.19</c:v>
                </c:pt>
                <c:pt idx="237467">
                  <c:v>11099.91</c:v>
                </c:pt>
                <c:pt idx="237468">
                  <c:v>7849.69</c:v>
                </c:pt>
                <c:pt idx="237469">
                  <c:v>8646.32</c:v>
                </c:pt>
                <c:pt idx="237470">
                  <c:v>7955.11</c:v>
                </c:pt>
                <c:pt idx="237471">
                  <c:v>8046.37</c:v>
                </c:pt>
                <c:pt idx="237472">
                  <c:v>8700.02</c:v>
                </c:pt>
                <c:pt idx="237473">
                  <c:v>9452.48</c:v>
                </c:pt>
                <c:pt idx="237474">
                  <c:v>8430.43</c:v>
                </c:pt>
                <c:pt idx="237475">
                  <c:v>9391.93</c:v>
                </c:pt>
                <c:pt idx="237476">
                  <c:v>9393.65</c:v>
                </c:pt>
                <c:pt idx="237477">
                  <c:v>10374.98</c:v>
                </c:pt>
                <c:pt idx="237478">
                  <c:v>10624.5</c:v>
                </c:pt>
                <c:pt idx="237479">
                  <c:v>12204.31</c:v>
                </c:pt>
                <c:pt idx="237480">
                  <c:v>16320.29</c:v>
                </c:pt>
                <c:pt idx="237481">
                  <c:v>20849.07</c:v>
                </c:pt>
                <c:pt idx="237482">
                  <c:v>10157.48</c:v>
                </c:pt>
                <c:pt idx="237483">
                  <c:v>13750.58</c:v>
                </c:pt>
                <c:pt idx="237484">
                  <c:v>12991.41</c:v>
                </c:pt>
                <c:pt idx="237485">
                  <c:v>10371.549999999999</c:v>
                </c:pt>
                <c:pt idx="237486">
                  <c:v>10134.790000000001</c:v>
                </c:pt>
                <c:pt idx="237487">
                  <c:v>9915.17</c:v>
                </c:pt>
                <c:pt idx="237488">
                  <c:v>8971.48</c:v>
                </c:pt>
                <c:pt idx="237489">
                  <c:v>8942.08</c:v>
                </c:pt>
                <c:pt idx="237490">
                  <c:v>8165.08</c:v>
                </c:pt>
                <c:pt idx="237491">
                  <c:v>7498.21</c:v>
                </c:pt>
                <c:pt idx="237492">
                  <c:v>7442.02</c:v>
                </c:pt>
                <c:pt idx="237493">
                  <c:v>7571.72</c:v>
                </c:pt>
                <c:pt idx="237494">
                  <c:v>6855.35</c:v>
                </c:pt>
                <c:pt idx="237495">
                  <c:v>6522.35</c:v>
                </c:pt>
                <c:pt idx="237496">
                  <c:v>6959.19</c:v>
                </c:pt>
                <c:pt idx="237497">
                  <c:v>6527.87</c:v>
                </c:pt>
                <c:pt idx="237498">
                  <c:v>6846.85</c:v>
                </c:pt>
                <c:pt idx="237499">
                  <c:v>6425.73</c:v>
                </c:pt>
                <c:pt idx="237500">
                  <c:v>7035.24</c:v>
                </c:pt>
                <c:pt idx="237501">
                  <c:v>6458.84</c:v>
                </c:pt>
                <c:pt idx="237502">
                  <c:v>7668.18</c:v>
                </c:pt>
                <c:pt idx="237503">
                  <c:v>8175.62</c:v>
                </c:pt>
                <c:pt idx="237504">
                  <c:v>6751.82</c:v>
                </c:pt>
                <c:pt idx="237505">
                  <c:v>6740.74</c:v>
                </c:pt>
                <c:pt idx="237506">
                  <c:v>6422.42</c:v>
                </c:pt>
                <c:pt idx="237507">
                  <c:v>6421.16</c:v>
                </c:pt>
                <c:pt idx="237508">
                  <c:v>6508.57</c:v>
                </c:pt>
                <c:pt idx="237509">
                  <c:v>6886.2</c:v>
                </c:pt>
                <c:pt idx="237510">
                  <c:v>10324.5</c:v>
                </c:pt>
                <c:pt idx="237511">
                  <c:v>13524.32</c:v>
                </c:pt>
                <c:pt idx="237512">
                  <c:v>14263.74</c:v>
                </c:pt>
                <c:pt idx="237513">
                  <c:v>17641.63</c:v>
                </c:pt>
                <c:pt idx="237514">
                  <c:v>23074.94</c:v>
                </c:pt>
                <c:pt idx="237515">
                  <c:v>30353.58</c:v>
                </c:pt>
                <c:pt idx="237516">
                  <c:v>44612.42</c:v>
                </c:pt>
                <c:pt idx="237517">
                  <c:v>41809.800000000003</c:v>
                </c:pt>
                <c:pt idx="237518">
                  <c:v>14919.34</c:v>
                </c:pt>
                <c:pt idx="237519">
                  <c:v>10900.81</c:v>
                </c:pt>
                <c:pt idx="237520">
                  <c:v>8700.16</c:v>
                </c:pt>
                <c:pt idx="237521">
                  <c:v>7760.9</c:v>
                </c:pt>
                <c:pt idx="237522">
                  <c:v>8782.44</c:v>
                </c:pt>
                <c:pt idx="237523">
                  <c:v>7888.7</c:v>
                </c:pt>
                <c:pt idx="237524">
                  <c:v>7117.4</c:v>
                </c:pt>
                <c:pt idx="237525">
                  <c:v>7727.57</c:v>
                </c:pt>
                <c:pt idx="237526">
                  <c:v>19697.53</c:v>
                </c:pt>
                <c:pt idx="237527">
                  <c:v>15435.62</c:v>
                </c:pt>
                <c:pt idx="237528">
                  <c:v>20282.36</c:v>
                </c:pt>
                <c:pt idx="237529">
                  <c:v>18390.23</c:v>
                </c:pt>
                <c:pt idx="237530">
                  <c:v>19225.48</c:v>
                </c:pt>
                <c:pt idx="237531">
                  <c:v>19402.7</c:v>
                </c:pt>
                <c:pt idx="237532">
                  <c:v>19848</c:v>
                </c:pt>
                <c:pt idx="237533">
                  <c:v>19720.080000000002</c:v>
                </c:pt>
                <c:pt idx="237534">
                  <c:v>20075.34</c:v>
                </c:pt>
                <c:pt idx="237535">
                  <c:v>17473.21</c:v>
                </c:pt>
                <c:pt idx="237536">
                  <c:v>20472.36</c:v>
                </c:pt>
                <c:pt idx="237537">
                  <c:v>19756.3</c:v>
                </c:pt>
                <c:pt idx="237538">
                  <c:v>21231.37</c:v>
                </c:pt>
                <c:pt idx="237539">
                  <c:v>20668.63</c:v>
                </c:pt>
                <c:pt idx="237540">
                  <c:v>19609.75</c:v>
                </c:pt>
                <c:pt idx="237541">
                  <c:v>20407.61</c:v>
                </c:pt>
                <c:pt idx="237542">
                  <c:v>21909.83</c:v>
                </c:pt>
                <c:pt idx="237543">
                  <c:v>21857.49</c:v>
                </c:pt>
                <c:pt idx="237544">
                  <c:v>20017.259999999998</c:v>
                </c:pt>
                <c:pt idx="237545">
                  <c:v>21613.38</c:v>
                </c:pt>
                <c:pt idx="237546">
                  <c:v>21649.17</c:v>
                </c:pt>
                <c:pt idx="237547">
                  <c:v>23437.200000000001</c:v>
                </c:pt>
                <c:pt idx="237548">
                  <c:v>21732.95</c:v>
                </c:pt>
                <c:pt idx="237549">
                  <c:v>22794.720000000001</c:v>
                </c:pt>
                <c:pt idx="237550">
                  <c:v>20083.79</c:v>
                </c:pt>
                <c:pt idx="237551">
                  <c:v>19757.18</c:v>
                </c:pt>
                <c:pt idx="237552">
                  <c:v>20508.099999999999</c:v>
                </c:pt>
                <c:pt idx="237553">
                  <c:v>19676.95</c:v>
                </c:pt>
                <c:pt idx="237554">
                  <c:v>20319.36</c:v>
                </c:pt>
                <c:pt idx="237555">
                  <c:v>20996.3</c:v>
                </c:pt>
                <c:pt idx="237556">
                  <c:v>23215.73</c:v>
                </c:pt>
                <c:pt idx="237557">
                  <c:v>20942.52</c:v>
                </c:pt>
                <c:pt idx="237558">
                  <c:v>20349.2</c:v>
                </c:pt>
                <c:pt idx="237559">
                  <c:v>20555.759999999998</c:v>
                </c:pt>
                <c:pt idx="237560">
                  <c:v>20222.14</c:v>
                </c:pt>
                <c:pt idx="237561">
                  <c:v>21008.85</c:v>
                </c:pt>
                <c:pt idx="237562">
                  <c:v>19429.86</c:v>
                </c:pt>
                <c:pt idx="237563">
                  <c:v>20419.7</c:v>
                </c:pt>
                <c:pt idx="237564">
                  <c:v>19445.490000000002</c:v>
                </c:pt>
                <c:pt idx="237565">
                  <c:v>20731.099999999999</c:v>
                </c:pt>
                <c:pt idx="237566">
                  <c:v>19647.05</c:v>
                </c:pt>
                <c:pt idx="237567">
                  <c:v>22473.53</c:v>
                </c:pt>
                <c:pt idx="237568">
                  <c:v>19955.52</c:v>
                </c:pt>
                <c:pt idx="237569">
                  <c:v>21749.38</c:v>
                </c:pt>
                <c:pt idx="237570">
                  <c:v>22740.33</c:v>
                </c:pt>
                <c:pt idx="237571">
                  <c:v>23166.85</c:v>
                </c:pt>
                <c:pt idx="237572">
                  <c:v>24785.97</c:v>
                </c:pt>
                <c:pt idx="237573">
                  <c:v>19637.2</c:v>
                </c:pt>
                <c:pt idx="237574">
                  <c:v>20995.119999999999</c:v>
                </c:pt>
                <c:pt idx="237575">
                  <c:v>19492.61</c:v>
                </c:pt>
                <c:pt idx="237576">
                  <c:v>17756.22</c:v>
                </c:pt>
                <c:pt idx="237577">
                  <c:v>16691.11</c:v>
                </c:pt>
                <c:pt idx="237578">
                  <c:v>18101.919999999998</c:v>
                </c:pt>
                <c:pt idx="237579">
                  <c:v>16290.79</c:v>
                </c:pt>
                <c:pt idx="237580">
                  <c:v>16960.86</c:v>
                </c:pt>
                <c:pt idx="237581">
                  <c:v>16505.8</c:v>
                </c:pt>
                <c:pt idx="237582">
                  <c:v>19769.740000000002</c:v>
                </c:pt>
                <c:pt idx="237583">
                  <c:v>16332.31</c:v>
                </c:pt>
                <c:pt idx="237584">
                  <c:v>16922.38</c:v>
                </c:pt>
                <c:pt idx="237585">
                  <c:v>16404.39</c:v>
                </c:pt>
                <c:pt idx="237586">
                  <c:v>17282.09</c:v>
                </c:pt>
                <c:pt idx="237587">
                  <c:v>17856.259999999998</c:v>
                </c:pt>
                <c:pt idx="237588">
                  <c:v>17244.080000000002</c:v>
                </c:pt>
                <c:pt idx="237589">
                  <c:v>17855.27</c:v>
                </c:pt>
                <c:pt idx="237590">
                  <c:v>16707.27</c:v>
                </c:pt>
                <c:pt idx="237591">
                  <c:v>19021.72</c:v>
                </c:pt>
                <c:pt idx="237592">
                  <c:v>18389.669999999998</c:v>
                </c:pt>
                <c:pt idx="237593">
                  <c:v>20221.61</c:v>
                </c:pt>
                <c:pt idx="237594">
                  <c:v>21730.81</c:v>
                </c:pt>
                <c:pt idx="237595">
                  <c:v>21267.86</c:v>
                </c:pt>
                <c:pt idx="237596">
                  <c:v>20628.43</c:v>
                </c:pt>
                <c:pt idx="237597">
                  <c:v>20736.78</c:v>
                </c:pt>
                <c:pt idx="237598">
                  <c:v>19999.73</c:v>
                </c:pt>
                <c:pt idx="237599">
                  <c:v>22509.52</c:v>
                </c:pt>
                <c:pt idx="237600">
                  <c:v>21492.03</c:v>
                </c:pt>
                <c:pt idx="237601">
                  <c:v>20560.490000000002</c:v>
                </c:pt>
                <c:pt idx="237602">
                  <c:v>20317.5</c:v>
                </c:pt>
                <c:pt idx="237603">
                  <c:v>20252.990000000002</c:v>
                </c:pt>
                <c:pt idx="237604">
                  <c:v>23226.89</c:v>
                </c:pt>
                <c:pt idx="237605">
                  <c:v>20729.060000000001</c:v>
                </c:pt>
                <c:pt idx="237606">
                  <c:v>21238.17</c:v>
                </c:pt>
                <c:pt idx="237607">
                  <c:v>22041.41</c:v>
                </c:pt>
                <c:pt idx="237608">
                  <c:v>21738.63</c:v>
                </c:pt>
                <c:pt idx="237609">
                  <c:v>19480.14</c:v>
                </c:pt>
                <c:pt idx="237610">
                  <c:v>19593.27</c:v>
                </c:pt>
                <c:pt idx="237611">
                  <c:v>19757.3</c:v>
                </c:pt>
                <c:pt idx="237612">
                  <c:v>20140.45</c:v>
                </c:pt>
                <c:pt idx="237613">
                  <c:v>20526.86</c:v>
                </c:pt>
                <c:pt idx="237614">
                  <c:v>19750.810000000001</c:v>
                </c:pt>
                <c:pt idx="237615">
                  <c:v>20400.04</c:v>
                </c:pt>
                <c:pt idx="237616">
                  <c:v>21337.11</c:v>
                </c:pt>
                <c:pt idx="237617">
                  <c:v>21230.66</c:v>
                </c:pt>
                <c:pt idx="237618">
                  <c:v>21866.25</c:v>
                </c:pt>
                <c:pt idx="237619">
                  <c:v>23403.93</c:v>
                </c:pt>
                <c:pt idx="237620">
                  <c:v>22353.23</c:v>
                </c:pt>
                <c:pt idx="237621">
                  <c:v>23224.7</c:v>
                </c:pt>
                <c:pt idx="237622">
                  <c:v>21747.65</c:v>
                </c:pt>
                <c:pt idx="237623">
                  <c:v>23111.43</c:v>
                </c:pt>
                <c:pt idx="237624">
                  <c:v>26065.41</c:v>
                </c:pt>
                <c:pt idx="237625">
                  <c:v>17823.59</c:v>
                </c:pt>
                <c:pt idx="237626">
                  <c:v>22476.25</c:v>
                </c:pt>
                <c:pt idx="237627">
                  <c:v>20829.18</c:v>
                </c:pt>
                <c:pt idx="237628">
                  <c:v>19392.53</c:v>
                </c:pt>
                <c:pt idx="237629">
                  <c:v>17114.11</c:v>
                </c:pt>
                <c:pt idx="237630">
                  <c:v>18948.919999999998</c:v>
                </c:pt>
                <c:pt idx="237631">
                  <c:v>19130.48</c:v>
                </c:pt>
                <c:pt idx="237632">
                  <c:v>18074.02</c:v>
                </c:pt>
                <c:pt idx="237633">
                  <c:v>19837.38</c:v>
                </c:pt>
                <c:pt idx="237634">
                  <c:v>19883.740000000002</c:v>
                </c:pt>
                <c:pt idx="237635">
                  <c:v>19449.490000000002</c:v>
                </c:pt>
                <c:pt idx="237636">
                  <c:v>19008.57</c:v>
                </c:pt>
                <c:pt idx="237637">
                  <c:v>18329.61</c:v>
                </c:pt>
                <c:pt idx="237638">
                  <c:v>18955.419999999998</c:v>
                </c:pt>
                <c:pt idx="237639">
                  <c:v>21317.71</c:v>
                </c:pt>
                <c:pt idx="237640">
                  <c:v>19564.189999999999</c:v>
                </c:pt>
                <c:pt idx="237641">
                  <c:v>20280.05</c:v>
                </c:pt>
                <c:pt idx="237642">
                  <c:v>20242.599999999999</c:v>
                </c:pt>
                <c:pt idx="237643">
                  <c:v>20382.77</c:v>
                </c:pt>
                <c:pt idx="237644">
                  <c:v>19657.2</c:v>
                </c:pt>
                <c:pt idx="237645">
                  <c:v>20246.86</c:v>
                </c:pt>
                <c:pt idx="237646">
                  <c:v>23450.73</c:v>
                </c:pt>
                <c:pt idx="237647">
                  <c:v>20883.650000000001</c:v>
                </c:pt>
                <c:pt idx="237648">
                  <c:v>23290.46</c:v>
                </c:pt>
                <c:pt idx="237649">
                  <c:v>22168.63</c:v>
                </c:pt>
                <c:pt idx="237650">
                  <c:v>20657.16</c:v>
                </c:pt>
                <c:pt idx="237651">
                  <c:v>20887.48</c:v>
                </c:pt>
                <c:pt idx="237652">
                  <c:v>23350.03</c:v>
                </c:pt>
                <c:pt idx="237653">
                  <c:v>21598.43</c:v>
                </c:pt>
                <c:pt idx="237654">
                  <c:v>21431.97</c:v>
                </c:pt>
                <c:pt idx="237655">
                  <c:v>19728.03</c:v>
                </c:pt>
                <c:pt idx="237656">
                  <c:v>21925.35</c:v>
                </c:pt>
                <c:pt idx="237657">
                  <c:v>21541.97</c:v>
                </c:pt>
                <c:pt idx="237658">
                  <c:v>22365.91</c:v>
                </c:pt>
                <c:pt idx="237659">
                  <c:v>23075.59</c:v>
                </c:pt>
                <c:pt idx="237660">
                  <c:v>21396.44</c:v>
                </c:pt>
                <c:pt idx="237661">
                  <c:v>20714.22</c:v>
                </c:pt>
                <c:pt idx="237662">
                  <c:v>20174.22</c:v>
                </c:pt>
                <c:pt idx="237663">
                  <c:v>20251.38</c:v>
                </c:pt>
                <c:pt idx="237664">
                  <c:v>21180.78</c:v>
                </c:pt>
                <c:pt idx="237665">
                  <c:v>21346</c:v>
                </c:pt>
                <c:pt idx="237666">
                  <c:v>20293.61</c:v>
                </c:pt>
                <c:pt idx="237667">
                  <c:v>19782.28</c:v>
                </c:pt>
                <c:pt idx="237668">
                  <c:v>20031.95</c:v>
                </c:pt>
                <c:pt idx="237669">
                  <c:v>15513.71</c:v>
                </c:pt>
                <c:pt idx="237670">
                  <c:v>16329</c:v>
                </c:pt>
                <c:pt idx="237671">
                  <c:v>14502.61</c:v>
                </c:pt>
                <c:pt idx="237672">
                  <c:v>11904.35</c:v>
                </c:pt>
                <c:pt idx="237673">
                  <c:v>9656.2000000000007</c:v>
                </c:pt>
                <c:pt idx="237674">
                  <c:v>13914.34</c:v>
                </c:pt>
                <c:pt idx="237675">
                  <c:v>10730.03</c:v>
                </c:pt>
                <c:pt idx="237676">
                  <c:v>22631.7</c:v>
                </c:pt>
                <c:pt idx="237677">
                  <c:v>26157.51</c:v>
                </c:pt>
                <c:pt idx="237678">
                  <c:v>13478.29</c:v>
                </c:pt>
                <c:pt idx="237679">
                  <c:v>6610.19</c:v>
                </c:pt>
                <c:pt idx="237680">
                  <c:v>11125.84</c:v>
                </c:pt>
                <c:pt idx="237681">
                  <c:v>11564.27</c:v>
                </c:pt>
                <c:pt idx="237682">
                  <c:v>8019.87</c:v>
                </c:pt>
                <c:pt idx="237683">
                  <c:v>9955.61</c:v>
                </c:pt>
                <c:pt idx="237684">
                  <c:v>7821.49</c:v>
                </c:pt>
                <c:pt idx="237685">
                  <c:v>7054.87</c:v>
                </c:pt>
                <c:pt idx="237686">
                  <c:v>9762.11</c:v>
                </c:pt>
                <c:pt idx="237687">
                  <c:v>10452.77</c:v>
                </c:pt>
                <c:pt idx="237688">
                  <c:v>10833.64</c:v>
                </c:pt>
                <c:pt idx="237689">
                  <c:v>9635.19</c:v>
                </c:pt>
                <c:pt idx="237690">
                  <c:v>9821.51</c:v>
                </c:pt>
                <c:pt idx="237691">
                  <c:v>9477.2999999999993</c:v>
                </c:pt>
                <c:pt idx="237692">
                  <c:v>9497.83</c:v>
                </c:pt>
                <c:pt idx="237693">
                  <c:v>6815.85</c:v>
                </c:pt>
                <c:pt idx="237694">
                  <c:v>7911.36</c:v>
                </c:pt>
                <c:pt idx="237695">
                  <c:v>9353.43</c:v>
                </c:pt>
                <c:pt idx="237696">
                  <c:v>6487.17</c:v>
                </c:pt>
                <c:pt idx="237697">
                  <c:v>7579.3</c:v>
                </c:pt>
                <c:pt idx="237698">
                  <c:v>7864.82</c:v>
                </c:pt>
                <c:pt idx="237699">
                  <c:v>6864.45</c:v>
                </c:pt>
                <c:pt idx="237700">
                  <c:v>8124.37</c:v>
                </c:pt>
                <c:pt idx="237701">
                  <c:v>6217.7</c:v>
                </c:pt>
                <c:pt idx="237702">
                  <c:v>8087.61</c:v>
                </c:pt>
                <c:pt idx="237703">
                  <c:v>10318.69</c:v>
                </c:pt>
                <c:pt idx="237704">
                  <c:v>10124.4</c:v>
                </c:pt>
                <c:pt idx="237705">
                  <c:v>9594.36</c:v>
                </c:pt>
                <c:pt idx="237706">
                  <c:v>8882.48</c:v>
                </c:pt>
                <c:pt idx="237707">
                  <c:v>8763.43</c:v>
                </c:pt>
                <c:pt idx="237708">
                  <c:v>13335.46</c:v>
                </c:pt>
                <c:pt idx="237709">
                  <c:v>17604.13</c:v>
                </c:pt>
                <c:pt idx="237710">
                  <c:v>13755.25</c:v>
                </c:pt>
                <c:pt idx="237711">
                  <c:v>65017.29</c:v>
                </c:pt>
                <c:pt idx="237712">
                  <c:v>23195</c:v>
                </c:pt>
                <c:pt idx="237713">
                  <c:v>32943.01</c:v>
                </c:pt>
                <c:pt idx="237714">
                  <c:v>42327.08</c:v>
                </c:pt>
                <c:pt idx="237715">
                  <c:v>61221.47</c:v>
                </c:pt>
                <c:pt idx="237716">
                  <c:v>18215.41</c:v>
                </c:pt>
                <c:pt idx="237717">
                  <c:v>8822.74</c:v>
                </c:pt>
                <c:pt idx="237718">
                  <c:v>8256.98</c:v>
                </c:pt>
                <c:pt idx="237719">
                  <c:v>7570.43</c:v>
                </c:pt>
                <c:pt idx="237720">
                  <c:v>7672.97</c:v>
                </c:pt>
                <c:pt idx="237721">
                  <c:v>12527.11</c:v>
                </c:pt>
                <c:pt idx="237722">
                  <c:v>9588.8700000000008</c:v>
                </c:pt>
                <c:pt idx="237723">
                  <c:v>10266.25</c:v>
                </c:pt>
                <c:pt idx="237724">
                  <c:v>9220.86</c:v>
                </c:pt>
                <c:pt idx="237725">
                  <c:v>10156.700000000001</c:v>
                </c:pt>
                <c:pt idx="237726">
                  <c:v>9456.1200000000008</c:v>
                </c:pt>
                <c:pt idx="237727">
                  <c:v>9234.58</c:v>
                </c:pt>
                <c:pt idx="237728">
                  <c:v>9357.92</c:v>
                </c:pt>
                <c:pt idx="237729">
                  <c:v>9917.08</c:v>
                </c:pt>
                <c:pt idx="237730">
                  <c:v>11296.6</c:v>
                </c:pt>
                <c:pt idx="237731">
                  <c:v>13247.29</c:v>
                </c:pt>
                <c:pt idx="237732">
                  <c:v>18884.2</c:v>
                </c:pt>
                <c:pt idx="237733">
                  <c:v>11009.11</c:v>
                </c:pt>
                <c:pt idx="237734">
                  <c:v>7066.52</c:v>
                </c:pt>
                <c:pt idx="237735">
                  <c:v>7286.1</c:v>
                </c:pt>
                <c:pt idx="237736">
                  <c:v>7897.87</c:v>
                </c:pt>
                <c:pt idx="237737">
                  <c:v>8120.06</c:v>
                </c:pt>
                <c:pt idx="237738">
                  <c:v>7287.79</c:v>
                </c:pt>
                <c:pt idx="237739">
                  <c:v>9124.24</c:v>
                </c:pt>
                <c:pt idx="237740">
                  <c:v>9435.92</c:v>
                </c:pt>
                <c:pt idx="237741">
                  <c:v>9642.6200000000008</c:v>
                </c:pt>
                <c:pt idx="237742">
                  <c:v>7980.77</c:v>
                </c:pt>
                <c:pt idx="237743">
                  <c:v>8888.3799999999992</c:v>
                </c:pt>
                <c:pt idx="237744">
                  <c:v>7864.72</c:v>
                </c:pt>
                <c:pt idx="237745">
                  <c:v>8229.1200000000008</c:v>
                </c:pt>
                <c:pt idx="237746">
                  <c:v>8037.09</c:v>
                </c:pt>
                <c:pt idx="237747">
                  <c:v>9263.32</c:v>
                </c:pt>
                <c:pt idx="237748">
                  <c:v>9144.81</c:v>
                </c:pt>
                <c:pt idx="237749">
                  <c:v>7200.76</c:v>
                </c:pt>
                <c:pt idx="237750">
                  <c:v>8455.6200000000008</c:v>
                </c:pt>
                <c:pt idx="237751">
                  <c:v>7118.19</c:v>
                </c:pt>
                <c:pt idx="237752">
                  <c:v>7338.56</c:v>
                </c:pt>
                <c:pt idx="237753">
                  <c:v>9090.99</c:v>
                </c:pt>
                <c:pt idx="237754">
                  <c:v>10538.8</c:v>
                </c:pt>
                <c:pt idx="237755">
                  <c:v>9599.6</c:v>
                </c:pt>
                <c:pt idx="237756">
                  <c:v>11654.21</c:v>
                </c:pt>
                <c:pt idx="237757">
                  <c:v>10383.4</c:v>
                </c:pt>
                <c:pt idx="237758">
                  <c:v>13267.14</c:v>
                </c:pt>
                <c:pt idx="237759">
                  <c:v>13793.68</c:v>
                </c:pt>
                <c:pt idx="237760">
                  <c:v>15612.36</c:v>
                </c:pt>
                <c:pt idx="237761">
                  <c:v>17941.96</c:v>
                </c:pt>
                <c:pt idx="237762">
                  <c:v>20026.900000000001</c:v>
                </c:pt>
                <c:pt idx="237763">
                  <c:v>56384.3</c:v>
                </c:pt>
                <c:pt idx="237764">
                  <c:v>17585.189999999999</c:v>
                </c:pt>
                <c:pt idx="237765">
                  <c:v>26571.67</c:v>
                </c:pt>
                <c:pt idx="237766">
                  <c:v>31238.37</c:v>
                </c:pt>
                <c:pt idx="237767">
                  <c:v>43652.38</c:v>
                </c:pt>
                <c:pt idx="237768">
                  <c:v>18544.98</c:v>
                </c:pt>
                <c:pt idx="237769">
                  <c:v>9636.66</c:v>
                </c:pt>
                <c:pt idx="237770">
                  <c:v>7117.95</c:v>
                </c:pt>
                <c:pt idx="237771">
                  <c:v>9937.9</c:v>
                </c:pt>
                <c:pt idx="237772">
                  <c:v>7799.02</c:v>
                </c:pt>
                <c:pt idx="237773">
                  <c:v>11101.23</c:v>
                </c:pt>
                <c:pt idx="237774">
                  <c:v>9821.24</c:v>
                </c:pt>
                <c:pt idx="237775">
                  <c:v>17909.57</c:v>
                </c:pt>
                <c:pt idx="237776">
                  <c:v>10508.82</c:v>
                </c:pt>
                <c:pt idx="237777">
                  <c:v>11627.59</c:v>
                </c:pt>
                <c:pt idx="237778">
                  <c:v>10000.11</c:v>
                </c:pt>
                <c:pt idx="237779">
                  <c:v>10218.379999999999</c:v>
                </c:pt>
                <c:pt idx="237780">
                  <c:v>9698.8700000000008</c:v>
                </c:pt>
                <c:pt idx="237781">
                  <c:v>11978.42</c:v>
                </c:pt>
                <c:pt idx="237782">
                  <c:v>18177.12</c:v>
                </c:pt>
                <c:pt idx="237783">
                  <c:v>11356.68</c:v>
                </c:pt>
                <c:pt idx="237784">
                  <c:v>6148.81</c:v>
                </c:pt>
                <c:pt idx="237785">
                  <c:v>8086.46</c:v>
                </c:pt>
                <c:pt idx="237786">
                  <c:v>6219.16</c:v>
                </c:pt>
                <c:pt idx="237787">
                  <c:v>7903.83</c:v>
                </c:pt>
                <c:pt idx="237788">
                  <c:v>6959.64</c:v>
                </c:pt>
                <c:pt idx="237789">
                  <c:v>7780.13</c:v>
                </c:pt>
                <c:pt idx="237790">
                  <c:v>5985.54</c:v>
                </c:pt>
                <c:pt idx="237791">
                  <c:v>9544.7800000000007</c:v>
                </c:pt>
                <c:pt idx="237792">
                  <c:v>11353.37</c:v>
                </c:pt>
                <c:pt idx="237793">
                  <c:v>10174.73</c:v>
                </c:pt>
                <c:pt idx="237794">
                  <c:v>9417.7999999999993</c:v>
                </c:pt>
                <c:pt idx="237795">
                  <c:v>9682.73</c:v>
                </c:pt>
                <c:pt idx="237796">
                  <c:v>7787.21</c:v>
                </c:pt>
                <c:pt idx="237797">
                  <c:v>11339.1</c:v>
                </c:pt>
                <c:pt idx="237798">
                  <c:v>7085.83</c:v>
                </c:pt>
                <c:pt idx="237799">
                  <c:v>8999.6</c:v>
                </c:pt>
                <c:pt idx="237800">
                  <c:v>8910.44</c:v>
                </c:pt>
                <c:pt idx="237801">
                  <c:v>7935.55</c:v>
                </c:pt>
                <c:pt idx="237802">
                  <c:v>12942.86</c:v>
                </c:pt>
                <c:pt idx="237803">
                  <c:v>8898.81</c:v>
                </c:pt>
                <c:pt idx="237804">
                  <c:v>8309.77</c:v>
                </c:pt>
                <c:pt idx="237805">
                  <c:v>7991.58</c:v>
                </c:pt>
                <c:pt idx="237806">
                  <c:v>9651.76</c:v>
                </c:pt>
                <c:pt idx="237807">
                  <c:v>13284.3</c:v>
                </c:pt>
                <c:pt idx="237808">
                  <c:v>10807.24</c:v>
                </c:pt>
                <c:pt idx="237809">
                  <c:v>8435.02</c:v>
                </c:pt>
                <c:pt idx="237810">
                  <c:v>12729.23</c:v>
                </c:pt>
                <c:pt idx="237811">
                  <c:v>10425.700000000001</c:v>
                </c:pt>
                <c:pt idx="237812">
                  <c:v>3260.57</c:v>
                </c:pt>
                <c:pt idx="237813">
                  <c:v>4030.75</c:v>
                </c:pt>
                <c:pt idx="237814">
                  <c:v>4296.54</c:v>
                </c:pt>
                <c:pt idx="237815">
                  <c:v>3072.67</c:v>
                </c:pt>
                <c:pt idx="237816">
                  <c:v>2421.5300000000002</c:v>
                </c:pt>
                <c:pt idx="237817">
                  <c:v>2796.73</c:v>
                </c:pt>
                <c:pt idx="237818">
                  <c:v>3120.76</c:v>
                </c:pt>
                <c:pt idx="237819">
                  <c:v>4256.6899999999996</c:v>
                </c:pt>
                <c:pt idx="237820">
                  <c:v>2806.57</c:v>
                </c:pt>
                <c:pt idx="237821">
                  <c:v>3664.41</c:v>
                </c:pt>
                <c:pt idx="237822">
                  <c:v>1637.26</c:v>
                </c:pt>
                <c:pt idx="237823">
                  <c:v>3768.88</c:v>
                </c:pt>
                <c:pt idx="237824">
                  <c:v>3193.18</c:v>
                </c:pt>
                <c:pt idx="237825">
                  <c:v>4208.96</c:v>
                </c:pt>
                <c:pt idx="237826">
                  <c:v>6686.7</c:v>
                </c:pt>
                <c:pt idx="237827">
                  <c:v>4202.63</c:v>
                </c:pt>
                <c:pt idx="237828">
                  <c:v>3443.08</c:v>
                </c:pt>
                <c:pt idx="237829">
                  <c:v>4253.17</c:v>
                </c:pt>
                <c:pt idx="237830">
                  <c:v>7049.93</c:v>
                </c:pt>
                <c:pt idx="237831">
                  <c:v>5209.2700000000004</c:v>
                </c:pt>
                <c:pt idx="237832">
                  <c:v>5017.1499999999996</c:v>
                </c:pt>
                <c:pt idx="237833">
                  <c:v>3763.99</c:v>
                </c:pt>
                <c:pt idx="237834">
                  <c:v>5044.2299999999996</c:v>
                </c:pt>
                <c:pt idx="237835">
                  <c:v>5635.35</c:v>
                </c:pt>
                <c:pt idx="237836">
                  <c:v>4812.76</c:v>
                </c:pt>
                <c:pt idx="237837">
                  <c:v>3676.65</c:v>
                </c:pt>
                <c:pt idx="237838">
                  <c:v>3275.14</c:v>
                </c:pt>
                <c:pt idx="237839">
                  <c:v>4542.3</c:v>
                </c:pt>
                <c:pt idx="237840">
                  <c:v>4100.08</c:v>
                </c:pt>
                <c:pt idx="237841">
                  <c:v>2696.45</c:v>
                </c:pt>
                <c:pt idx="237842">
                  <c:v>2745.13</c:v>
                </c:pt>
                <c:pt idx="237843">
                  <c:v>4236.0600000000004</c:v>
                </c:pt>
                <c:pt idx="237844">
                  <c:v>4601.22</c:v>
                </c:pt>
                <c:pt idx="237845">
                  <c:v>3091.07</c:v>
                </c:pt>
                <c:pt idx="237846">
                  <c:v>2515.4899999999998</c:v>
                </c:pt>
                <c:pt idx="237847">
                  <c:v>3794.48</c:v>
                </c:pt>
                <c:pt idx="237848">
                  <c:v>3217.5</c:v>
                </c:pt>
                <c:pt idx="237849">
                  <c:v>2147.4499999999998</c:v>
                </c:pt>
                <c:pt idx="237850">
                  <c:v>2968.16</c:v>
                </c:pt>
                <c:pt idx="237851">
                  <c:v>3996.8</c:v>
                </c:pt>
                <c:pt idx="237852">
                  <c:v>1429.75</c:v>
                </c:pt>
                <c:pt idx="237853">
                  <c:v>3068.85</c:v>
                </c:pt>
                <c:pt idx="237854">
                  <c:v>31193.42</c:v>
                </c:pt>
                <c:pt idx="237855">
                  <c:v>2630.54</c:v>
                </c:pt>
                <c:pt idx="237856">
                  <c:v>5710.26</c:v>
                </c:pt>
                <c:pt idx="237857">
                  <c:v>10960.99</c:v>
                </c:pt>
                <c:pt idx="237858">
                  <c:v>19892.740000000002</c:v>
                </c:pt>
                <c:pt idx="237859">
                  <c:v>4436.83</c:v>
                </c:pt>
                <c:pt idx="237860">
                  <c:v>1945.94</c:v>
                </c:pt>
                <c:pt idx="237861">
                  <c:v>1331.4</c:v>
                </c:pt>
                <c:pt idx="237862">
                  <c:v>1797.23</c:v>
                </c:pt>
                <c:pt idx="237863">
                  <c:v>2392.19</c:v>
                </c:pt>
                <c:pt idx="237864">
                  <c:v>2488.7399999999998</c:v>
                </c:pt>
                <c:pt idx="237865">
                  <c:v>2593.8200000000002</c:v>
                </c:pt>
                <c:pt idx="237866">
                  <c:v>3300.59</c:v>
                </c:pt>
                <c:pt idx="237867">
                  <c:v>1116.46</c:v>
                </c:pt>
                <c:pt idx="237868">
                  <c:v>2535.4899999999998</c:v>
                </c:pt>
                <c:pt idx="237869">
                  <c:v>2468.63</c:v>
                </c:pt>
                <c:pt idx="237870">
                  <c:v>2148.1</c:v>
                </c:pt>
                <c:pt idx="237871">
                  <c:v>2098.86</c:v>
                </c:pt>
                <c:pt idx="237872">
                  <c:v>2341.56</c:v>
                </c:pt>
                <c:pt idx="237873">
                  <c:v>3644</c:v>
                </c:pt>
                <c:pt idx="237874">
                  <c:v>2964.72</c:v>
                </c:pt>
                <c:pt idx="237875">
                  <c:v>3294.54</c:v>
                </c:pt>
                <c:pt idx="237876">
                  <c:v>3831.63</c:v>
                </c:pt>
                <c:pt idx="237877">
                  <c:v>3481.16</c:v>
                </c:pt>
                <c:pt idx="237878">
                  <c:v>4513.88</c:v>
                </c:pt>
                <c:pt idx="237879">
                  <c:v>4612.47</c:v>
                </c:pt>
                <c:pt idx="237880">
                  <c:v>3919.87</c:v>
                </c:pt>
                <c:pt idx="237881">
                  <c:v>3920.72</c:v>
                </c:pt>
                <c:pt idx="237882">
                  <c:v>6074.98</c:v>
                </c:pt>
                <c:pt idx="237883">
                  <c:v>6348.63</c:v>
                </c:pt>
                <c:pt idx="237884">
                  <c:v>3809.19</c:v>
                </c:pt>
                <c:pt idx="237885">
                  <c:v>4247.2299999999996</c:v>
                </c:pt>
                <c:pt idx="237886">
                  <c:v>4143.1099999999997</c:v>
                </c:pt>
                <c:pt idx="237887">
                  <c:v>4452.26</c:v>
                </c:pt>
                <c:pt idx="237888">
                  <c:v>4073.1</c:v>
                </c:pt>
                <c:pt idx="237889">
                  <c:v>3442.18</c:v>
                </c:pt>
                <c:pt idx="237890">
                  <c:v>2299.61</c:v>
                </c:pt>
                <c:pt idx="237891">
                  <c:v>2947.36</c:v>
                </c:pt>
                <c:pt idx="237892">
                  <c:v>3220.56</c:v>
                </c:pt>
                <c:pt idx="237893">
                  <c:v>-58.56</c:v>
                </c:pt>
                <c:pt idx="237894">
                  <c:v>2753.44</c:v>
                </c:pt>
                <c:pt idx="237895">
                  <c:v>2970.9</c:v>
                </c:pt>
                <c:pt idx="237896">
                  <c:v>3483.76</c:v>
                </c:pt>
                <c:pt idx="237897">
                  <c:v>1959.89</c:v>
                </c:pt>
                <c:pt idx="237898">
                  <c:v>2484.6</c:v>
                </c:pt>
                <c:pt idx="237899">
                  <c:v>1477.31</c:v>
                </c:pt>
                <c:pt idx="237900">
                  <c:v>3836.67</c:v>
                </c:pt>
                <c:pt idx="237901">
                  <c:v>1369.97</c:v>
                </c:pt>
                <c:pt idx="237902">
                  <c:v>3149.29</c:v>
                </c:pt>
                <c:pt idx="237903">
                  <c:v>2896.1</c:v>
                </c:pt>
                <c:pt idx="237904">
                  <c:v>2235.4899999999998</c:v>
                </c:pt>
                <c:pt idx="237905">
                  <c:v>1883.51</c:v>
                </c:pt>
                <c:pt idx="237906">
                  <c:v>22942.080000000002</c:v>
                </c:pt>
                <c:pt idx="237907">
                  <c:v>2174.9</c:v>
                </c:pt>
                <c:pt idx="237908">
                  <c:v>4773.71</c:v>
                </c:pt>
                <c:pt idx="237909">
                  <c:v>6818.67</c:v>
                </c:pt>
                <c:pt idx="237910">
                  <c:v>13672.73</c:v>
                </c:pt>
                <c:pt idx="237911">
                  <c:v>6649.99</c:v>
                </c:pt>
                <c:pt idx="237912">
                  <c:v>2655.1</c:v>
                </c:pt>
                <c:pt idx="237913">
                  <c:v>2148.9299999999998</c:v>
                </c:pt>
                <c:pt idx="237914">
                  <c:v>1525.47</c:v>
                </c:pt>
                <c:pt idx="237915">
                  <c:v>2046.5</c:v>
                </c:pt>
                <c:pt idx="237916">
                  <c:v>1867.13</c:v>
                </c:pt>
                <c:pt idx="237917">
                  <c:v>1729.24</c:v>
                </c:pt>
                <c:pt idx="237918">
                  <c:v>2989.29</c:v>
                </c:pt>
                <c:pt idx="237919">
                  <c:v>2588.9</c:v>
                </c:pt>
                <c:pt idx="237920">
                  <c:v>2246.34</c:v>
                </c:pt>
                <c:pt idx="237921">
                  <c:v>1833.63</c:v>
                </c:pt>
                <c:pt idx="237922">
                  <c:v>2104.0300000000002</c:v>
                </c:pt>
                <c:pt idx="237923">
                  <c:v>1525.41</c:v>
                </c:pt>
                <c:pt idx="237924">
                  <c:v>1686.39</c:v>
                </c:pt>
                <c:pt idx="237925">
                  <c:v>3052.56</c:v>
                </c:pt>
                <c:pt idx="237926">
                  <c:v>2749.3</c:v>
                </c:pt>
                <c:pt idx="237927">
                  <c:v>2128.1999999999998</c:v>
                </c:pt>
                <c:pt idx="237928">
                  <c:v>4392.3500000000004</c:v>
                </c:pt>
                <c:pt idx="237929">
                  <c:v>2988.4</c:v>
                </c:pt>
                <c:pt idx="237930">
                  <c:v>3980.38</c:v>
                </c:pt>
                <c:pt idx="237931">
                  <c:v>3786.96</c:v>
                </c:pt>
                <c:pt idx="237932">
                  <c:v>1913.77</c:v>
                </c:pt>
                <c:pt idx="237933">
                  <c:v>2643.26</c:v>
                </c:pt>
                <c:pt idx="237934">
                  <c:v>3029.71</c:v>
                </c:pt>
                <c:pt idx="237935">
                  <c:v>4573.68</c:v>
                </c:pt>
                <c:pt idx="237936">
                  <c:v>2173.36</c:v>
                </c:pt>
                <c:pt idx="237937">
                  <c:v>2722.08</c:v>
                </c:pt>
                <c:pt idx="237938">
                  <c:v>2185.63</c:v>
                </c:pt>
                <c:pt idx="237939">
                  <c:v>3292.72</c:v>
                </c:pt>
                <c:pt idx="237940">
                  <c:v>3593.44</c:v>
                </c:pt>
                <c:pt idx="237941">
                  <c:v>5018.4799999999996</c:v>
                </c:pt>
                <c:pt idx="237942">
                  <c:v>2309.7600000000002</c:v>
                </c:pt>
                <c:pt idx="237943">
                  <c:v>1833.99</c:v>
                </c:pt>
                <c:pt idx="237944">
                  <c:v>2697.14</c:v>
                </c:pt>
                <c:pt idx="237945">
                  <c:v>1485.26</c:v>
                </c:pt>
                <c:pt idx="237946">
                  <c:v>2050.94</c:v>
                </c:pt>
                <c:pt idx="237947">
                  <c:v>2652.82</c:v>
                </c:pt>
                <c:pt idx="237948">
                  <c:v>2478.19</c:v>
                </c:pt>
                <c:pt idx="237949">
                  <c:v>2832.14</c:v>
                </c:pt>
                <c:pt idx="237950">
                  <c:v>1446.65</c:v>
                </c:pt>
                <c:pt idx="237951">
                  <c:v>1758.53</c:v>
                </c:pt>
                <c:pt idx="237952">
                  <c:v>2281.8200000000002</c:v>
                </c:pt>
                <c:pt idx="237953">
                  <c:v>2013.03</c:v>
                </c:pt>
                <c:pt idx="237954">
                  <c:v>2819.75</c:v>
                </c:pt>
                <c:pt idx="237955">
                  <c:v>11419.75</c:v>
                </c:pt>
                <c:pt idx="237956">
                  <c:v>10478.35</c:v>
                </c:pt>
                <c:pt idx="237957">
                  <c:v>11797.52</c:v>
                </c:pt>
                <c:pt idx="237958">
                  <c:v>9997.35</c:v>
                </c:pt>
                <c:pt idx="237959">
                  <c:v>11933.34</c:v>
                </c:pt>
                <c:pt idx="237960">
                  <c:v>12857.68</c:v>
                </c:pt>
                <c:pt idx="237961">
                  <c:v>14992.88</c:v>
                </c:pt>
                <c:pt idx="237962">
                  <c:v>18846.830000000002</c:v>
                </c:pt>
                <c:pt idx="237963">
                  <c:v>28228.01</c:v>
                </c:pt>
                <c:pt idx="237964">
                  <c:v>19667.900000000001</c:v>
                </c:pt>
                <c:pt idx="237965">
                  <c:v>15560.34</c:v>
                </c:pt>
                <c:pt idx="237966">
                  <c:v>12869.94</c:v>
                </c:pt>
                <c:pt idx="237967">
                  <c:v>14027.39</c:v>
                </c:pt>
                <c:pt idx="237968">
                  <c:v>15525.89</c:v>
                </c:pt>
                <c:pt idx="237969">
                  <c:v>14084.16</c:v>
                </c:pt>
                <c:pt idx="237970">
                  <c:v>14918.51</c:v>
                </c:pt>
                <c:pt idx="237971">
                  <c:v>21458.43</c:v>
                </c:pt>
                <c:pt idx="237972">
                  <c:v>23566.99</c:v>
                </c:pt>
                <c:pt idx="237973">
                  <c:v>19125.28</c:v>
                </c:pt>
                <c:pt idx="237974">
                  <c:v>22926.15</c:v>
                </c:pt>
                <c:pt idx="237975">
                  <c:v>21219.59</c:v>
                </c:pt>
                <c:pt idx="237976">
                  <c:v>23506.77</c:v>
                </c:pt>
                <c:pt idx="237977">
                  <c:v>25431.99</c:v>
                </c:pt>
                <c:pt idx="237978">
                  <c:v>18498.400000000001</c:v>
                </c:pt>
                <c:pt idx="237979">
                  <c:v>15428.02</c:v>
                </c:pt>
                <c:pt idx="237980">
                  <c:v>14934.09</c:v>
                </c:pt>
                <c:pt idx="237981">
                  <c:v>14323.07</c:v>
                </c:pt>
                <c:pt idx="237982">
                  <c:v>13861.76</c:v>
                </c:pt>
                <c:pt idx="237983">
                  <c:v>14869.75</c:v>
                </c:pt>
                <c:pt idx="237984">
                  <c:v>14118.92</c:v>
                </c:pt>
                <c:pt idx="237985">
                  <c:v>12994.22</c:v>
                </c:pt>
                <c:pt idx="237986">
                  <c:v>13189.16</c:v>
                </c:pt>
                <c:pt idx="237987">
                  <c:v>10977.33</c:v>
                </c:pt>
                <c:pt idx="237988">
                  <c:v>9910.1</c:v>
                </c:pt>
                <c:pt idx="237989">
                  <c:v>12269.43</c:v>
                </c:pt>
                <c:pt idx="237990">
                  <c:v>11738.13</c:v>
                </c:pt>
                <c:pt idx="237991">
                  <c:v>10747.04</c:v>
                </c:pt>
                <c:pt idx="237992">
                  <c:v>11112.83</c:v>
                </c:pt>
                <c:pt idx="237993">
                  <c:v>12557.19</c:v>
                </c:pt>
                <c:pt idx="237994">
                  <c:v>15965.05</c:v>
                </c:pt>
                <c:pt idx="237995">
                  <c:v>21391.96</c:v>
                </c:pt>
                <c:pt idx="237996">
                  <c:v>26099.51</c:v>
                </c:pt>
                <c:pt idx="237997">
                  <c:v>71613.210000000006</c:v>
                </c:pt>
                <c:pt idx="237998">
                  <c:v>48996.08</c:v>
                </c:pt>
                <c:pt idx="237999">
                  <c:v>53890.51</c:v>
                </c:pt>
                <c:pt idx="238000">
                  <c:v>66376</c:v>
                </c:pt>
                <c:pt idx="238001">
                  <c:v>77637.14</c:v>
                </c:pt>
                <c:pt idx="238002">
                  <c:v>10872.67</c:v>
                </c:pt>
                <c:pt idx="238003">
                  <c:v>4910.92</c:v>
                </c:pt>
                <c:pt idx="238004">
                  <c:v>8246.57</c:v>
                </c:pt>
                <c:pt idx="238005">
                  <c:v>9407.5300000000007</c:v>
                </c:pt>
                <c:pt idx="238006">
                  <c:v>9898.83</c:v>
                </c:pt>
                <c:pt idx="238007">
                  <c:v>11268.1</c:v>
                </c:pt>
                <c:pt idx="238008">
                  <c:v>9824.0400000000009</c:v>
                </c:pt>
                <c:pt idx="238009">
                  <c:v>11332.29</c:v>
                </c:pt>
                <c:pt idx="238010">
                  <c:v>10946.01</c:v>
                </c:pt>
                <c:pt idx="238011">
                  <c:v>10205.23</c:v>
                </c:pt>
                <c:pt idx="238012">
                  <c:v>11693.9</c:v>
                </c:pt>
                <c:pt idx="238013">
                  <c:v>11125.61</c:v>
                </c:pt>
                <c:pt idx="238014">
                  <c:v>12858.88</c:v>
                </c:pt>
                <c:pt idx="238015">
                  <c:v>11978.02</c:v>
                </c:pt>
                <c:pt idx="238016">
                  <c:v>13508.45</c:v>
                </c:pt>
                <c:pt idx="238017">
                  <c:v>14513.88</c:v>
                </c:pt>
                <c:pt idx="238018">
                  <c:v>23101.72</c:v>
                </c:pt>
                <c:pt idx="238019">
                  <c:v>16985.330000000002</c:v>
                </c:pt>
                <c:pt idx="238020">
                  <c:v>11696.29</c:v>
                </c:pt>
                <c:pt idx="238021">
                  <c:v>11613.89</c:v>
                </c:pt>
                <c:pt idx="238022">
                  <c:v>11791.55</c:v>
                </c:pt>
                <c:pt idx="238023">
                  <c:v>16814.41</c:v>
                </c:pt>
                <c:pt idx="238024">
                  <c:v>23094.91</c:v>
                </c:pt>
                <c:pt idx="238025">
                  <c:v>22067.32</c:v>
                </c:pt>
                <c:pt idx="238026">
                  <c:v>17634.560000000001</c:v>
                </c:pt>
                <c:pt idx="238027">
                  <c:v>16638.05</c:v>
                </c:pt>
                <c:pt idx="238028">
                  <c:v>19642.13</c:v>
                </c:pt>
                <c:pt idx="238029">
                  <c:v>21940.05</c:v>
                </c:pt>
                <c:pt idx="238030">
                  <c:v>14596</c:v>
                </c:pt>
                <c:pt idx="238031">
                  <c:v>16897.419999999998</c:v>
                </c:pt>
                <c:pt idx="238032">
                  <c:v>15808.35</c:v>
                </c:pt>
                <c:pt idx="238033">
                  <c:v>13484.57</c:v>
                </c:pt>
                <c:pt idx="238034">
                  <c:v>12032.84</c:v>
                </c:pt>
                <c:pt idx="238035">
                  <c:v>12687.54</c:v>
                </c:pt>
                <c:pt idx="238036">
                  <c:v>12023.2</c:v>
                </c:pt>
                <c:pt idx="238037">
                  <c:v>12712.84</c:v>
                </c:pt>
                <c:pt idx="238038">
                  <c:v>11045.41</c:v>
                </c:pt>
                <c:pt idx="238039">
                  <c:v>11293.33</c:v>
                </c:pt>
                <c:pt idx="238040">
                  <c:v>9610.6299999999992</c:v>
                </c:pt>
                <c:pt idx="238041">
                  <c:v>11621.45</c:v>
                </c:pt>
                <c:pt idx="238042">
                  <c:v>9954.2999999999993</c:v>
                </c:pt>
                <c:pt idx="238043">
                  <c:v>11188.57</c:v>
                </c:pt>
                <c:pt idx="238044">
                  <c:v>18910.86</c:v>
                </c:pt>
                <c:pt idx="238045">
                  <c:v>18792.18</c:v>
                </c:pt>
                <c:pt idx="238046">
                  <c:v>19207.759999999998</c:v>
                </c:pt>
                <c:pt idx="238047">
                  <c:v>21380.71</c:v>
                </c:pt>
                <c:pt idx="238048">
                  <c:v>25508.1</c:v>
                </c:pt>
                <c:pt idx="238049">
                  <c:v>68013.039999999994</c:v>
                </c:pt>
                <c:pt idx="238050">
                  <c:v>42639.95</c:v>
                </c:pt>
                <c:pt idx="238051">
                  <c:v>45880.05</c:v>
                </c:pt>
                <c:pt idx="238052">
                  <c:v>55638.64</c:v>
                </c:pt>
                <c:pt idx="238053">
                  <c:v>79332.69</c:v>
                </c:pt>
                <c:pt idx="238054">
                  <c:v>17463.79</c:v>
                </c:pt>
                <c:pt idx="238055">
                  <c:v>6689.08</c:v>
                </c:pt>
                <c:pt idx="238056">
                  <c:v>4379.13</c:v>
                </c:pt>
                <c:pt idx="238057">
                  <c:v>7098.69</c:v>
                </c:pt>
                <c:pt idx="238058">
                  <c:v>9670.14</c:v>
                </c:pt>
                <c:pt idx="238059">
                  <c:v>9931.9</c:v>
                </c:pt>
                <c:pt idx="238060">
                  <c:v>10902.58</c:v>
                </c:pt>
                <c:pt idx="238061">
                  <c:v>10672.71</c:v>
                </c:pt>
                <c:pt idx="238062">
                  <c:v>10534.27</c:v>
                </c:pt>
                <c:pt idx="238063">
                  <c:v>11378.17</c:v>
                </c:pt>
                <c:pt idx="238064">
                  <c:v>11834.76</c:v>
                </c:pt>
                <c:pt idx="238065">
                  <c:v>13318.11</c:v>
                </c:pt>
                <c:pt idx="238066">
                  <c:v>14443.54</c:v>
                </c:pt>
                <c:pt idx="238067">
                  <c:v>17595.5</c:v>
                </c:pt>
                <c:pt idx="238068">
                  <c:v>27700.560000000001</c:v>
                </c:pt>
                <c:pt idx="238069">
                  <c:v>16969.28</c:v>
                </c:pt>
                <c:pt idx="238070">
                  <c:v>12663.69</c:v>
                </c:pt>
                <c:pt idx="238071">
                  <c:v>10027.9</c:v>
                </c:pt>
                <c:pt idx="238072">
                  <c:v>13982.86</c:v>
                </c:pt>
                <c:pt idx="238073">
                  <c:v>14896.23</c:v>
                </c:pt>
                <c:pt idx="238074">
                  <c:v>11221.89</c:v>
                </c:pt>
                <c:pt idx="238075">
                  <c:v>20151.82</c:v>
                </c:pt>
                <c:pt idx="238076">
                  <c:v>20316.509999999998</c:v>
                </c:pt>
                <c:pt idx="238077">
                  <c:v>18294.169999999998</c:v>
                </c:pt>
                <c:pt idx="238078">
                  <c:v>23314.46</c:v>
                </c:pt>
                <c:pt idx="238079">
                  <c:v>18038.43</c:v>
                </c:pt>
                <c:pt idx="238080">
                  <c:v>17557.62</c:v>
                </c:pt>
                <c:pt idx="238081">
                  <c:v>22102.44</c:v>
                </c:pt>
                <c:pt idx="238082">
                  <c:v>15903.82</c:v>
                </c:pt>
                <c:pt idx="238083">
                  <c:v>14387.68</c:v>
                </c:pt>
                <c:pt idx="238084">
                  <c:v>12487.85</c:v>
                </c:pt>
                <c:pt idx="238085">
                  <c:v>12571.55</c:v>
                </c:pt>
                <c:pt idx="238086">
                  <c:v>13755.41</c:v>
                </c:pt>
                <c:pt idx="238087">
                  <c:v>13041.32</c:v>
                </c:pt>
                <c:pt idx="238088">
                  <c:v>14516.22</c:v>
                </c:pt>
                <c:pt idx="238089">
                  <c:v>12340.44</c:v>
                </c:pt>
                <c:pt idx="238090">
                  <c:v>14611.48</c:v>
                </c:pt>
                <c:pt idx="238091">
                  <c:v>12378.54</c:v>
                </c:pt>
                <c:pt idx="238092">
                  <c:v>15188.56</c:v>
                </c:pt>
                <c:pt idx="238093">
                  <c:v>14536.52</c:v>
                </c:pt>
                <c:pt idx="238094">
                  <c:v>14000.26</c:v>
                </c:pt>
                <c:pt idx="238095">
                  <c:v>14880.65</c:v>
                </c:pt>
                <c:pt idx="238096">
                  <c:v>14983.16</c:v>
                </c:pt>
                <c:pt idx="238097">
                  <c:v>13370.66</c:v>
                </c:pt>
                <c:pt idx="238098">
                  <c:v>31702.639999999999</c:v>
                </c:pt>
                <c:pt idx="238099">
                  <c:v>25898.21</c:v>
                </c:pt>
                <c:pt idx="238100">
                  <c:v>31151.07</c:v>
                </c:pt>
                <c:pt idx="238101">
                  <c:v>28557.31</c:v>
                </c:pt>
                <c:pt idx="238102">
                  <c:v>30860.79</c:v>
                </c:pt>
                <c:pt idx="238103">
                  <c:v>27848.15</c:v>
                </c:pt>
                <c:pt idx="238104">
                  <c:v>28940.02</c:v>
                </c:pt>
                <c:pt idx="238105">
                  <c:v>28585.54</c:v>
                </c:pt>
                <c:pt idx="238106">
                  <c:v>31633.67</c:v>
                </c:pt>
                <c:pt idx="238107">
                  <c:v>26405.25</c:v>
                </c:pt>
                <c:pt idx="238108">
                  <c:v>30617.3</c:v>
                </c:pt>
                <c:pt idx="238109">
                  <c:v>29691.1</c:v>
                </c:pt>
                <c:pt idx="238110">
                  <c:v>29010.37</c:v>
                </c:pt>
                <c:pt idx="238111">
                  <c:v>30800.06</c:v>
                </c:pt>
                <c:pt idx="238112">
                  <c:v>28949.91</c:v>
                </c:pt>
                <c:pt idx="238113">
                  <c:v>28844.38</c:v>
                </c:pt>
                <c:pt idx="238114">
                  <c:v>31302.81</c:v>
                </c:pt>
                <c:pt idx="238115">
                  <c:v>30295.67</c:v>
                </c:pt>
                <c:pt idx="238116">
                  <c:v>30600.27</c:v>
                </c:pt>
                <c:pt idx="238117">
                  <c:v>29281.93</c:v>
                </c:pt>
                <c:pt idx="238118">
                  <c:v>28403.119999999999</c:v>
                </c:pt>
                <c:pt idx="238119">
                  <c:v>31270.21</c:v>
                </c:pt>
                <c:pt idx="238120">
                  <c:v>25710.94</c:v>
                </c:pt>
                <c:pt idx="238121">
                  <c:v>31099.03</c:v>
                </c:pt>
                <c:pt idx="238122">
                  <c:v>28608.34</c:v>
                </c:pt>
                <c:pt idx="238123">
                  <c:v>28407.48</c:v>
                </c:pt>
                <c:pt idx="238124">
                  <c:v>30387.62</c:v>
                </c:pt>
                <c:pt idx="238125">
                  <c:v>27604.04</c:v>
                </c:pt>
                <c:pt idx="238126">
                  <c:v>28636.31</c:v>
                </c:pt>
                <c:pt idx="238127">
                  <c:v>26895.07</c:v>
                </c:pt>
                <c:pt idx="238128">
                  <c:v>30185.5</c:v>
                </c:pt>
                <c:pt idx="238129">
                  <c:v>30388.14</c:v>
                </c:pt>
                <c:pt idx="238130">
                  <c:v>29988.87</c:v>
                </c:pt>
                <c:pt idx="238131">
                  <c:v>28338.18</c:v>
                </c:pt>
                <c:pt idx="238132">
                  <c:v>30355.31</c:v>
                </c:pt>
                <c:pt idx="238133">
                  <c:v>31124.54</c:v>
                </c:pt>
                <c:pt idx="238134">
                  <c:v>28307.919999999998</c:v>
                </c:pt>
                <c:pt idx="238135">
                  <c:v>29981.919999999998</c:v>
                </c:pt>
                <c:pt idx="238136">
                  <c:v>30538.09</c:v>
                </c:pt>
                <c:pt idx="238137">
                  <c:v>31531.56</c:v>
                </c:pt>
                <c:pt idx="238138">
                  <c:v>31988.26</c:v>
                </c:pt>
                <c:pt idx="238139">
                  <c:v>29666.52</c:v>
                </c:pt>
                <c:pt idx="238140">
                  <c:v>28762.11</c:v>
                </c:pt>
                <c:pt idx="238141">
                  <c:v>31196.73</c:v>
                </c:pt>
                <c:pt idx="238142">
                  <c:v>34063.339999999997</c:v>
                </c:pt>
                <c:pt idx="238143">
                  <c:v>34529.39</c:v>
                </c:pt>
                <c:pt idx="238144">
                  <c:v>43044.56</c:v>
                </c:pt>
                <c:pt idx="238145">
                  <c:v>26082.240000000002</c:v>
                </c:pt>
                <c:pt idx="238146">
                  <c:v>25525.84</c:v>
                </c:pt>
                <c:pt idx="238147">
                  <c:v>28264.45</c:v>
                </c:pt>
                <c:pt idx="238148">
                  <c:v>26259.91</c:v>
                </c:pt>
                <c:pt idx="238149">
                  <c:v>28597.31</c:v>
                </c:pt>
                <c:pt idx="238150">
                  <c:v>28220.78</c:v>
                </c:pt>
                <c:pt idx="238151">
                  <c:v>26630.97</c:v>
                </c:pt>
                <c:pt idx="238152">
                  <c:v>28296.55</c:v>
                </c:pt>
                <c:pt idx="238153">
                  <c:v>26634.6</c:v>
                </c:pt>
                <c:pt idx="238154">
                  <c:v>29934.73</c:v>
                </c:pt>
                <c:pt idx="238155">
                  <c:v>26758.59</c:v>
                </c:pt>
                <c:pt idx="238156">
                  <c:v>27613</c:v>
                </c:pt>
                <c:pt idx="238157">
                  <c:v>29546.080000000002</c:v>
                </c:pt>
                <c:pt idx="238158">
                  <c:v>28803.14</c:v>
                </c:pt>
                <c:pt idx="238159">
                  <c:v>28468.38</c:v>
                </c:pt>
                <c:pt idx="238160">
                  <c:v>27873.11</c:v>
                </c:pt>
                <c:pt idx="238161">
                  <c:v>30832.38</c:v>
                </c:pt>
                <c:pt idx="238162">
                  <c:v>25739.32</c:v>
                </c:pt>
                <c:pt idx="238163">
                  <c:v>30310.05</c:v>
                </c:pt>
                <c:pt idx="238164">
                  <c:v>28099.08</c:v>
                </c:pt>
                <c:pt idx="238165">
                  <c:v>29962.62</c:v>
                </c:pt>
                <c:pt idx="238166">
                  <c:v>28932.82</c:v>
                </c:pt>
                <c:pt idx="238167">
                  <c:v>30436.04</c:v>
                </c:pt>
                <c:pt idx="238168">
                  <c:v>31305.82</c:v>
                </c:pt>
                <c:pt idx="238169">
                  <c:v>32532.53</c:v>
                </c:pt>
                <c:pt idx="238170">
                  <c:v>30190.639999999999</c:v>
                </c:pt>
                <c:pt idx="238171">
                  <c:v>27993.21</c:v>
                </c:pt>
                <c:pt idx="238172">
                  <c:v>29044.16</c:v>
                </c:pt>
                <c:pt idx="238173">
                  <c:v>28081.99</c:v>
                </c:pt>
                <c:pt idx="238174">
                  <c:v>27463.23</c:v>
                </c:pt>
                <c:pt idx="238175">
                  <c:v>28268.400000000001</c:v>
                </c:pt>
                <c:pt idx="238176">
                  <c:v>30712.21</c:v>
                </c:pt>
                <c:pt idx="238177">
                  <c:v>29054.23</c:v>
                </c:pt>
                <c:pt idx="238178">
                  <c:v>29389.16</c:v>
                </c:pt>
                <c:pt idx="238179">
                  <c:v>28584.82</c:v>
                </c:pt>
                <c:pt idx="238180">
                  <c:v>28944.32</c:v>
                </c:pt>
                <c:pt idx="238181">
                  <c:v>29725.35</c:v>
                </c:pt>
                <c:pt idx="238182">
                  <c:v>29552.07</c:v>
                </c:pt>
                <c:pt idx="238183">
                  <c:v>30171.38</c:v>
                </c:pt>
                <c:pt idx="238184">
                  <c:v>28544.99</c:v>
                </c:pt>
                <c:pt idx="238185">
                  <c:v>29973.45</c:v>
                </c:pt>
                <c:pt idx="238186">
                  <c:v>30146</c:v>
                </c:pt>
                <c:pt idx="238187">
                  <c:v>30358.65</c:v>
                </c:pt>
                <c:pt idx="238188">
                  <c:v>30015.85</c:v>
                </c:pt>
                <c:pt idx="238189">
                  <c:v>30443.14</c:v>
                </c:pt>
                <c:pt idx="238190">
                  <c:v>32011.22</c:v>
                </c:pt>
                <c:pt idx="238191">
                  <c:v>30577.29</c:v>
                </c:pt>
                <c:pt idx="238192">
                  <c:v>29673.05</c:v>
                </c:pt>
                <c:pt idx="238193">
                  <c:v>32435.29</c:v>
                </c:pt>
                <c:pt idx="238194">
                  <c:v>32999.550000000003</c:v>
                </c:pt>
                <c:pt idx="238195">
                  <c:v>36377.83</c:v>
                </c:pt>
                <c:pt idx="238196">
                  <c:v>45065.67</c:v>
                </c:pt>
                <c:pt idx="238197">
                  <c:v>26463.14</c:v>
                </c:pt>
                <c:pt idx="238198">
                  <c:v>27979.22</c:v>
                </c:pt>
                <c:pt idx="238199">
                  <c:v>28897.88</c:v>
                </c:pt>
                <c:pt idx="238200">
                  <c:v>28218.880000000001</c:v>
                </c:pt>
                <c:pt idx="238201">
                  <c:v>27595.4</c:v>
                </c:pt>
                <c:pt idx="238202">
                  <c:v>29620.75</c:v>
                </c:pt>
                <c:pt idx="238203">
                  <c:v>30023.3</c:v>
                </c:pt>
                <c:pt idx="238204">
                  <c:v>27599.599999999999</c:v>
                </c:pt>
                <c:pt idx="238205">
                  <c:v>30936.29</c:v>
                </c:pt>
                <c:pt idx="238206">
                  <c:v>29267.200000000001</c:v>
                </c:pt>
                <c:pt idx="238207">
                  <c:v>29064.26</c:v>
                </c:pt>
                <c:pt idx="238208">
                  <c:v>28807.9</c:v>
                </c:pt>
                <c:pt idx="238209">
                  <c:v>29962.26</c:v>
                </c:pt>
                <c:pt idx="238210">
                  <c:v>29367.279999999999</c:v>
                </c:pt>
                <c:pt idx="238211">
                  <c:v>32860.160000000003</c:v>
                </c:pt>
                <c:pt idx="238212">
                  <c:v>28163.19</c:v>
                </c:pt>
                <c:pt idx="238213">
                  <c:v>28974.91</c:v>
                </c:pt>
                <c:pt idx="238214">
                  <c:v>29604.1</c:v>
                </c:pt>
                <c:pt idx="238215">
                  <c:v>30973.73</c:v>
                </c:pt>
                <c:pt idx="238216">
                  <c:v>30248.86</c:v>
                </c:pt>
                <c:pt idx="238217">
                  <c:v>30036.02</c:v>
                </c:pt>
                <c:pt idx="238218">
                  <c:v>29554.23</c:v>
                </c:pt>
                <c:pt idx="238219">
                  <c:v>27865.599999999999</c:v>
                </c:pt>
                <c:pt idx="238220">
                  <c:v>32279.77</c:v>
                </c:pt>
                <c:pt idx="238221">
                  <c:v>28884.68</c:v>
                </c:pt>
                <c:pt idx="238222">
                  <c:v>29398.080000000002</c:v>
                </c:pt>
                <c:pt idx="238223">
                  <c:v>29561.75</c:v>
                </c:pt>
                <c:pt idx="238224">
                  <c:v>32498.19</c:v>
                </c:pt>
                <c:pt idx="238225">
                  <c:v>30243.99</c:v>
                </c:pt>
                <c:pt idx="238226">
                  <c:v>31331.22</c:v>
                </c:pt>
                <c:pt idx="238227">
                  <c:v>30192.880000000001</c:v>
                </c:pt>
                <c:pt idx="238228">
                  <c:v>30617.18</c:v>
                </c:pt>
                <c:pt idx="238229">
                  <c:v>30329.39</c:v>
                </c:pt>
                <c:pt idx="238230">
                  <c:v>30044.91</c:v>
                </c:pt>
                <c:pt idx="238231">
                  <c:v>29888.34</c:v>
                </c:pt>
                <c:pt idx="238232">
                  <c:v>31061.17</c:v>
                </c:pt>
                <c:pt idx="238233">
                  <c:v>30387.71</c:v>
                </c:pt>
                <c:pt idx="238234">
                  <c:v>30582.06</c:v>
                </c:pt>
                <c:pt idx="238235">
                  <c:v>29975.040000000001</c:v>
                </c:pt>
                <c:pt idx="238236">
                  <c:v>30793.03</c:v>
                </c:pt>
                <c:pt idx="238237">
                  <c:v>32525.74</c:v>
                </c:pt>
                <c:pt idx="238238">
                  <c:v>33098.300000000003</c:v>
                </c:pt>
                <c:pt idx="238239">
                  <c:v>32011.53</c:v>
                </c:pt>
                <c:pt idx="238240">
                  <c:v>32508.41</c:v>
                </c:pt>
                <c:pt idx="238241">
                  <c:v>7555.15</c:v>
                </c:pt>
                <c:pt idx="238242">
                  <c:v>6230.69</c:v>
                </c:pt>
                <c:pt idx="238243">
                  <c:v>6105.2</c:v>
                </c:pt>
                <c:pt idx="238244">
                  <c:v>6783.81</c:v>
                </c:pt>
                <c:pt idx="238245">
                  <c:v>7474.56</c:v>
                </c:pt>
                <c:pt idx="238246">
                  <c:v>11397.89</c:v>
                </c:pt>
                <c:pt idx="238247">
                  <c:v>11674.49</c:v>
                </c:pt>
                <c:pt idx="238248">
                  <c:v>14318.42</c:v>
                </c:pt>
                <c:pt idx="238249">
                  <c:v>20482.310000000001</c:v>
                </c:pt>
                <c:pt idx="238250">
                  <c:v>18765.36</c:v>
                </c:pt>
                <c:pt idx="238251">
                  <c:v>28125.65</c:v>
                </c:pt>
                <c:pt idx="238252">
                  <c:v>17383.09</c:v>
                </c:pt>
                <c:pt idx="238253">
                  <c:v>15570.39</c:v>
                </c:pt>
                <c:pt idx="238254">
                  <c:v>13951.6</c:v>
                </c:pt>
                <c:pt idx="238255">
                  <c:v>14209.71</c:v>
                </c:pt>
                <c:pt idx="238256">
                  <c:v>14261.7</c:v>
                </c:pt>
                <c:pt idx="238257">
                  <c:v>20352.68</c:v>
                </c:pt>
                <c:pt idx="238258">
                  <c:v>18129.37</c:v>
                </c:pt>
                <c:pt idx="238259">
                  <c:v>15978.91</c:v>
                </c:pt>
                <c:pt idx="238260">
                  <c:v>20549.28</c:v>
                </c:pt>
                <c:pt idx="238261">
                  <c:v>21186.47</c:v>
                </c:pt>
                <c:pt idx="238262">
                  <c:v>24397.27</c:v>
                </c:pt>
                <c:pt idx="238263">
                  <c:v>26786.52</c:v>
                </c:pt>
                <c:pt idx="238264">
                  <c:v>27233.64</c:v>
                </c:pt>
                <c:pt idx="238265">
                  <c:v>16036.47</c:v>
                </c:pt>
                <c:pt idx="238266">
                  <c:v>16295.93</c:v>
                </c:pt>
                <c:pt idx="238267">
                  <c:v>14714.84</c:v>
                </c:pt>
                <c:pt idx="238268">
                  <c:v>14015.03</c:v>
                </c:pt>
                <c:pt idx="238269">
                  <c:v>12342.1</c:v>
                </c:pt>
                <c:pt idx="238270">
                  <c:v>12931.76</c:v>
                </c:pt>
                <c:pt idx="238271">
                  <c:v>13068.88</c:v>
                </c:pt>
                <c:pt idx="238272">
                  <c:v>13952.52</c:v>
                </c:pt>
                <c:pt idx="238273">
                  <c:v>12051.7</c:v>
                </c:pt>
                <c:pt idx="238274">
                  <c:v>11212.06</c:v>
                </c:pt>
                <c:pt idx="238275">
                  <c:v>15135.74</c:v>
                </c:pt>
                <c:pt idx="238276">
                  <c:v>11465.5</c:v>
                </c:pt>
                <c:pt idx="238277">
                  <c:v>10071.27</c:v>
                </c:pt>
                <c:pt idx="238278">
                  <c:v>11129.79</c:v>
                </c:pt>
                <c:pt idx="238279">
                  <c:v>8933.93</c:v>
                </c:pt>
                <c:pt idx="238280">
                  <c:v>11107.54</c:v>
                </c:pt>
                <c:pt idx="238281">
                  <c:v>9693.5</c:v>
                </c:pt>
                <c:pt idx="238282">
                  <c:v>10117.24</c:v>
                </c:pt>
                <c:pt idx="238283">
                  <c:v>22190.52</c:v>
                </c:pt>
                <c:pt idx="238284">
                  <c:v>15957.83</c:v>
                </c:pt>
                <c:pt idx="238285">
                  <c:v>11479.94</c:v>
                </c:pt>
                <c:pt idx="238286">
                  <c:v>14140.3</c:v>
                </c:pt>
                <c:pt idx="238287">
                  <c:v>20474.88</c:v>
                </c:pt>
                <c:pt idx="238288">
                  <c:v>9445.2199999999993</c:v>
                </c:pt>
                <c:pt idx="238289">
                  <c:v>5714.92</c:v>
                </c:pt>
                <c:pt idx="238290">
                  <c:v>5024.59</c:v>
                </c:pt>
                <c:pt idx="238291">
                  <c:v>5780.62</c:v>
                </c:pt>
                <c:pt idx="238292">
                  <c:v>6173.31</c:v>
                </c:pt>
                <c:pt idx="238293">
                  <c:v>5087.04</c:v>
                </c:pt>
                <c:pt idx="238294">
                  <c:v>6755.79</c:v>
                </c:pt>
                <c:pt idx="238295">
                  <c:v>7020.74</c:v>
                </c:pt>
                <c:pt idx="238296">
                  <c:v>7466.17</c:v>
                </c:pt>
                <c:pt idx="238297">
                  <c:v>8677.31</c:v>
                </c:pt>
                <c:pt idx="238298">
                  <c:v>9161.74</c:v>
                </c:pt>
                <c:pt idx="238299">
                  <c:v>10092.32</c:v>
                </c:pt>
                <c:pt idx="238300">
                  <c:v>12589.97</c:v>
                </c:pt>
                <c:pt idx="238301">
                  <c:v>10406.4</c:v>
                </c:pt>
                <c:pt idx="238302">
                  <c:v>14672.17</c:v>
                </c:pt>
                <c:pt idx="238303">
                  <c:v>28118.51</c:v>
                </c:pt>
                <c:pt idx="238304">
                  <c:v>19592.599999999999</c:v>
                </c:pt>
                <c:pt idx="238305">
                  <c:v>15132.04</c:v>
                </c:pt>
                <c:pt idx="238306">
                  <c:v>13302.45</c:v>
                </c:pt>
                <c:pt idx="238307">
                  <c:v>15571.49</c:v>
                </c:pt>
                <c:pt idx="238308">
                  <c:v>15711.41</c:v>
                </c:pt>
                <c:pt idx="238309">
                  <c:v>19749.080000000002</c:v>
                </c:pt>
                <c:pt idx="238310">
                  <c:v>19786.900000000001</c:v>
                </c:pt>
                <c:pt idx="238311">
                  <c:v>17644.54</c:v>
                </c:pt>
                <c:pt idx="238312">
                  <c:v>20343.099999999999</c:v>
                </c:pt>
                <c:pt idx="238313">
                  <c:v>20574.52</c:v>
                </c:pt>
                <c:pt idx="238314">
                  <c:v>20011.47</c:v>
                </c:pt>
                <c:pt idx="238315">
                  <c:v>27671.42</c:v>
                </c:pt>
                <c:pt idx="238316">
                  <c:v>24900.06</c:v>
                </c:pt>
                <c:pt idx="238317">
                  <c:v>18949.02</c:v>
                </c:pt>
                <c:pt idx="238318">
                  <c:v>14518.34</c:v>
                </c:pt>
                <c:pt idx="238319">
                  <c:v>16265.09</c:v>
                </c:pt>
                <c:pt idx="238320">
                  <c:v>14519.41</c:v>
                </c:pt>
                <c:pt idx="238321">
                  <c:v>14009.21</c:v>
                </c:pt>
                <c:pt idx="238322">
                  <c:v>12999.78</c:v>
                </c:pt>
                <c:pt idx="238323">
                  <c:v>13543.13</c:v>
                </c:pt>
                <c:pt idx="238324">
                  <c:v>11676.73</c:v>
                </c:pt>
                <c:pt idx="238325">
                  <c:v>12266.43</c:v>
                </c:pt>
                <c:pt idx="238326">
                  <c:v>11771.9</c:v>
                </c:pt>
                <c:pt idx="238327">
                  <c:v>14242.04</c:v>
                </c:pt>
                <c:pt idx="238328">
                  <c:v>11675.69</c:v>
                </c:pt>
                <c:pt idx="238329">
                  <c:v>11826.98</c:v>
                </c:pt>
                <c:pt idx="238330">
                  <c:v>10682.18</c:v>
                </c:pt>
                <c:pt idx="238331">
                  <c:v>12547.96</c:v>
                </c:pt>
                <c:pt idx="238332">
                  <c:v>10160.4</c:v>
                </c:pt>
                <c:pt idx="238333">
                  <c:v>10451.89</c:v>
                </c:pt>
                <c:pt idx="238334">
                  <c:v>12289.84</c:v>
                </c:pt>
                <c:pt idx="238335">
                  <c:v>26444.9</c:v>
                </c:pt>
                <c:pt idx="238336">
                  <c:v>14967.59</c:v>
                </c:pt>
                <c:pt idx="238337">
                  <c:v>12049.13</c:v>
                </c:pt>
                <c:pt idx="238338">
                  <c:v>14161.18</c:v>
                </c:pt>
                <c:pt idx="238339">
                  <c:v>25207.79</c:v>
                </c:pt>
                <c:pt idx="238340">
                  <c:v>11152.32</c:v>
                </c:pt>
                <c:pt idx="238341">
                  <c:v>7314.62</c:v>
                </c:pt>
                <c:pt idx="238342">
                  <c:v>7108.17</c:v>
                </c:pt>
                <c:pt idx="238343">
                  <c:v>7467.8</c:v>
                </c:pt>
                <c:pt idx="238344">
                  <c:v>6681.55</c:v>
                </c:pt>
                <c:pt idx="238345">
                  <c:v>7555.94</c:v>
                </c:pt>
                <c:pt idx="238346">
                  <c:v>7017.77</c:v>
                </c:pt>
                <c:pt idx="238347">
                  <c:v>9249.3799999999992</c:v>
                </c:pt>
                <c:pt idx="238348">
                  <c:v>8735.2199999999993</c:v>
                </c:pt>
                <c:pt idx="238349">
                  <c:v>8971.27</c:v>
                </c:pt>
                <c:pt idx="238350">
                  <c:v>11987.32</c:v>
                </c:pt>
                <c:pt idx="238351">
                  <c:v>12364.63</c:v>
                </c:pt>
                <c:pt idx="238352">
                  <c:v>17087.02</c:v>
                </c:pt>
                <c:pt idx="238353">
                  <c:v>14261.71</c:v>
                </c:pt>
                <c:pt idx="238354">
                  <c:v>19535.91</c:v>
                </c:pt>
                <c:pt idx="238355">
                  <c:v>26949.78</c:v>
                </c:pt>
                <c:pt idx="238356">
                  <c:v>19471.759999999998</c:v>
                </c:pt>
                <c:pt idx="238357">
                  <c:v>17391.34</c:v>
                </c:pt>
                <c:pt idx="238358">
                  <c:v>17373.86</c:v>
                </c:pt>
                <c:pt idx="238359">
                  <c:v>17249.37</c:v>
                </c:pt>
                <c:pt idx="238360">
                  <c:v>18994.259999999998</c:v>
                </c:pt>
                <c:pt idx="238361">
                  <c:v>24973.59</c:v>
                </c:pt>
                <c:pt idx="238362">
                  <c:v>19922</c:v>
                </c:pt>
                <c:pt idx="238363">
                  <c:v>16353.41</c:v>
                </c:pt>
                <c:pt idx="238364">
                  <c:v>20426.48</c:v>
                </c:pt>
                <c:pt idx="238365">
                  <c:v>20958.689999999999</c:v>
                </c:pt>
                <c:pt idx="238366">
                  <c:v>22417.439999999999</c:v>
                </c:pt>
                <c:pt idx="238367">
                  <c:v>26705.22</c:v>
                </c:pt>
                <c:pt idx="238368">
                  <c:v>24971.03</c:v>
                </c:pt>
                <c:pt idx="238369">
                  <c:v>18232.11</c:v>
                </c:pt>
                <c:pt idx="238370">
                  <c:v>17759.04</c:v>
                </c:pt>
                <c:pt idx="238371">
                  <c:v>17379.03</c:v>
                </c:pt>
                <c:pt idx="238372">
                  <c:v>15767.81</c:v>
                </c:pt>
                <c:pt idx="238373">
                  <c:v>15632.64</c:v>
                </c:pt>
                <c:pt idx="238374">
                  <c:v>12891.57</c:v>
                </c:pt>
                <c:pt idx="238375">
                  <c:v>13291.94</c:v>
                </c:pt>
                <c:pt idx="238376">
                  <c:v>12875.33</c:v>
                </c:pt>
                <c:pt idx="238377">
                  <c:v>11520.45</c:v>
                </c:pt>
                <c:pt idx="238378">
                  <c:v>13973.62</c:v>
                </c:pt>
                <c:pt idx="238379">
                  <c:v>15593</c:v>
                </c:pt>
                <c:pt idx="238380">
                  <c:v>13666.56</c:v>
                </c:pt>
                <c:pt idx="238381">
                  <c:v>13605.45</c:v>
                </c:pt>
                <c:pt idx="238382">
                  <c:v>12181.03</c:v>
                </c:pt>
                <c:pt idx="238383">
                  <c:v>11117.87</c:v>
                </c:pt>
                <c:pt idx="238384">
                  <c:v>19418.97</c:v>
                </c:pt>
                <c:pt idx="238385">
                  <c:v>22373.279999999999</c:v>
                </c:pt>
                <c:pt idx="238386">
                  <c:v>17679.04</c:v>
                </c:pt>
                <c:pt idx="238387">
                  <c:v>15257.3</c:v>
                </c:pt>
                <c:pt idx="238388">
                  <c:v>15702.15</c:v>
                </c:pt>
                <c:pt idx="238389">
                  <c:v>15812.01</c:v>
                </c:pt>
                <c:pt idx="238390">
                  <c:v>18243.02</c:v>
                </c:pt>
                <c:pt idx="238391">
                  <c:v>18940.240000000002</c:v>
                </c:pt>
                <c:pt idx="238392">
                  <c:v>18185.36</c:v>
                </c:pt>
                <c:pt idx="238393">
                  <c:v>19794.27</c:v>
                </c:pt>
                <c:pt idx="238394">
                  <c:v>19243.03</c:v>
                </c:pt>
                <c:pt idx="238395">
                  <c:v>17353.03</c:v>
                </c:pt>
                <c:pt idx="238396">
                  <c:v>19144.330000000002</c:v>
                </c:pt>
                <c:pt idx="238397">
                  <c:v>17456.11</c:v>
                </c:pt>
                <c:pt idx="238398">
                  <c:v>17744.87</c:v>
                </c:pt>
                <c:pt idx="238399">
                  <c:v>17992.22</c:v>
                </c:pt>
                <c:pt idx="238400">
                  <c:v>18898.77</c:v>
                </c:pt>
                <c:pt idx="238401">
                  <c:v>18337.63</c:v>
                </c:pt>
                <c:pt idx="238402">
                  <c:v>17939.57</c:v>
                </c:pt>
                <c:pt idx="238403">
                  <c:v>19459.439999999999</c:v>
                </c:pt>
                <c:pt idx="238404">
                  <c:v>21767.9</c:v>
                </c:pt>
                <c:pt idx="238405">
                  <c:v>22019.25</c:v>
                </c:pt>
                <c:pt idx="238406">
                  <c:v>21328.17</c:v>
                </c:pt>
                <c:pt idx="238407">
                  <c:v>21108.75</c:v>
                </c:pt>
                <c:pt idx="238408">
                  <c:v>16666.73</c:v>
                </c:pt>
                <c:pt idx="238409">
                  <c:v>19898.689999999999</c:v>
                </c:pt>
                <c:pt idx="238410">
                  <c:v>16989.310000000001</c:v>
                </c:pt>
                <c:pt idx="238411">
                  <c:v>17997.32</c:v>
                </c:pt>
                <c:pt idx="238412">
                  <c:v>19059.61</c:v>
                </c:pt>
                <c:pt idx="238413">
                  <c:v>17182.78</c:v>
                </c:pt>
                <c:pt idx="238414">
                  <c:v>19699.439999999999</c:v>
                </c:pt>
                <c:pt idx="238415">
                  <c:v>16407.45</c:v>
                </c:pt>
                <c:pt idx="238416">
                  <c:v>17421.77</c:v>
                </c:pt>
                <c:pt idx="238417">
                  <c:v>19132.13</c:v>
                </c:pt>
                <c:pt idx="238418">
                  <c:v>18503.25</c:v>
                </c:pt>
                <c:pt idx="238419">
                  <c:v>18265.509999999998</c:v>
                </c:pt>
                <c:pt idx="238420">
                  <c:v>15676.64</c:v>
                </c:pt>
                <c:pt idx="238421">
                  <c:v>20071.11</c:v>
                </c:pt>
                <c:pt idx="238422">
                  <c:v>20082.939999999999</c:v>
                </c:pt>
                <c:pt idx="238423">
                  <c:v>21668.53</c:v>
                </c:pt>
                <c:pt idx="238424">
                  <c:v>22830.47</c:v>
                </c:pt>
                <c:pt idx="238425">
                  <c:v>22047.1</c:v>
                </c:pt>
                <c:pt idx="238426">
                  <c:v>23835.87</c:v>
                </c:pt>
                <c:pt idx="238427">
                  <c:v>26235.06</c:v>
                </c:pt>
                <c:pt idx="238428">
                  <c:v>39084.22</c:v>
                </c:pt>
                <c:pt idx="238429">
                  <c:v>35614.44</c:v>
                </c:pt>
                <c:pt idx="238430">
                  <c:v>29706.69</c:v>
                </c:pt>
                <c:pt idx="238431">
                  <c:v>18273.810000000001</c:v>
                </c:pt>
                <c:pt idx="238432">
                  <c:v>14330.31</c:v>
                </c:pt>
                <c:pt idx="238433">
                  <c:v>22432.2</c:v>
                </c:pt>
                <c:pt idx="238434">
                  <c:v>19111.810000000001</c:v>
                </c:pt>
                <c:pt idx="238435">
                  <c:v>16515.53</c:v>
                </c:pt>
                <c:pt idx="238436">
                  <c:v>15126.53</c:v>
                </c:pt>
                <c:pt idx="238437">
                  <c:v>14904.98</c:v>
                </c:pt>
                <c:pt idx="238438">
                  <c:v>15657.15</c:v>
                </c:pt>
                <c:pt idx="238439">
                  <c:v>13769.77</c:v>
                </c:pt>
                <c:pt idx="238440">
                  <c:v>15668.71</c:v>
                </c:pt>
                <c:pt idx="238441">
                  <c:v>16717.05</c:v>
                </c:pt>
                <c:pt idx="238442">
                  <c:v>15630.72</c:v>
                </c:pt>
                <c:pt idx="238443">
                  <c:v>17557.2</c:v>
                </c:pt>
                <c:pt idx="238444">
                  <c:v>16019.89</c:v>
                </c:pt>
                <c:pt idx="238445">
                  <c:v>16672.37</c:v>
                </c:pt>
                <c:pt idx="238446">
                  <c:v>18094.79</c:v>
                </c:pt>
                <c:pt idx="238447">
                  <c:v>18299.2</c:v>
                </c:pt>
                <c:pt idx="238448">
                  <c:v>18649.45</c:v>
                </c:pt>
                <c:pt idx="238449">
                  <c:v>18664.439999999999</c:v>
                </c:pt>
                <c:pt idx="238450">
                  <c:v>18610.169999999998</c:v>
                </c:pt>
                <c:pt idx="238451">
                  <c:v>17664.84</c:v>
                </c:pt>
                <c:pt idx="238452">
                  <c:v>19393.97</c:v>
                </c:pt>
                <c:pt idx="238453">
                  <c:v>18660.8</c:v>
                </c:pt>
                <c:pt idx="238454">
                  <c:v>25082.01</c:v>
                </c:pt>
                <c:pt idx="238455">
                  <c:v>20741.13</c:v>
                </c:pt>
                <c:pt idx="238456">
                  <c:v>22654.74</c:v>
                </c:pt>
                <c:pt idx="238457">
                  <c:v>22025.64</c:v>
                </c:pt>
                <c:pt idx="238458">
                  <c:v>20442.72</c:v>
                </c:pt>
                <c:pt idx="238459">
                  <c:v>18004.169999999998</c:v>
                </c:pt>
                <c:pt idx="238460">
                  <c:v>20558.72</c:v>
                </c:pt>
                <c:pt idx="238461">
                  <c:v>18686.41</c:v>
                </c:pt>
                <c:pt idx="238462">
                  <c:v>17794.82</c:v>
                </c:pt>
                <c:pt idx="238463">
                  <c:v>19001.04</c:v>
                </c:pt>
                <c:pt idx="238464">
                  <c:v>21351.55</c:v>
                </c:pt>
                <c:pt idx="238465">
                  <c:v>21254.5</c:v>
                </c:pt>
                <c:pt idx="238466">
                  <c:v>19757.3</c:v>
                </c:pt>
                <c:pt idx="238467">
                  <c:v>20234.84</c:v>
                </c:pt>
                <c:pt idx="238468">
                  <c:v>18020.2</c:v>
                </c:pt>
                <c:pt idx="238469">
                  <c:v>18418.38</c:v>
                </c:pt>
                <c:pt idx="238470">
                  <c:v>17121.78</c:v>
                </c:pt>
                <c:pt idx="238471">
                  <c:v>24346.16</c:v>
                </c:pt>
                <c:pt idx="238472">
                  <c:v>22724.02</c:v>
                </c:pt>
                <c:pt idx="238473">
                  <c:v>18986.22</c:v>
                </c:pt>
                <c:pt idx="238474">
                  <c:v>27365.279999999999</c:v>
                </c:pt>
                <c:pt idx="238475">
                  <c:v>25209.02</c:v>
                </c:pt>
                <c:pt idx="238476">
                  <c:v>23169.599999999999</c:v>
                </c:pt>
                <c:pt idx="238477">
                  <c:v>21531.68</c:v>
                </c:pt>
                <c:pt idx="238478">
                  <c:v>33431.96</c:v>
                </c:pt>
                <c:pt idx="238479">
                  <c:v>25939.82</c:v>
                </c:pt>
                <c:pt idx="238480">
                  <c:v>23676.17</c:v>
                </c:pt>
                <c:pt idx="238481">
                  <c:v>25256.74</c:v>
                </c:pt>
                <c:pt idx="238482">
                  <c:v>31076.720000000001</c:v>
                </c:pt>
                <c:pt idx="238483">
                  <c:v>20373.59</c:v>
                </c:pt>
                <c:pt idx="238484">
                  <c:v>27752.76</c:v>
                </c:pt>
                <c:pt idx="238485">
                  <c:v>24093.01</c:v>
                </c:pt>
                <c:pt idx="238486">
                  <c:v>21448.65</c:v>
                </c:pt>
                <c:pt idx="238487">
                  <c:v>18556.45</c:v>
                </c:pt>
                <c:pt idx="238488">
                  <c:v>15747.43</c:v>
                </c:pt>
                <c:pt idx="238489">
                  <c:v>14361.4</c:v>
                </c:pt>
                <c:pt idx="238490">
                  <c:v>18185.93</c:v>
                </c:pt>
                <c:pt idx="238491">
                  <c:v>15563.93</c:v>
                </c:pt>
                <c:pt idx="238492">
                  <c:v>19093.87</c:v>
                </c:pt>
                <c:pt idx="238493">
                  <c:v>18355.900000000001</c:v>
                </c:pt>
                <c:pt idx="238494">
                  <c:v>18279.05</c:v>
                </c:pt>
                <c:pt idx="238495">
                  <c:v>18825.2</c:v>
                </c:pt>
                <c:pt idx="238496">
                  <c:v>19987.43</c:v>
                </c:pt>
                <c:pt idx="238497">
                  <c:v>21979.4</c:v>
                </c:pt>
                <c:pt idx="238498">
                  <c:v>17406.79</c:v>
                </c:pt>
                <c:pt idx="238499">
                  <c:v>19560.11</c:v>
                </c:pt>
                <c:pt idx="238500">
                  <c:v>14730.29</c:v>
                </c:pt>
                <c:pt idx="238501">
                  <c:v>17135.41</c:v>
                </c:pt>
                <c:pt idx="238502">
                  <c:v>21730.39</c:v>
                </c:pt>
                <c:pt idx="238503">
                  <c:v>21792.65</c:v>
                </c:pt>
                <c:pt idx="238504">
                  <c:v>24274.02</c:v>
                </c:pt>
                <c:pt idx="238505">
                  <c:v>22813.37</c:v>
                </c:pt>
                <c:pt idx="238506">
                  <c:v>22021.45</c:v>
                </c:pt>
                <c:pt idx="238507">
                  <c:v>22252.92</c:v>
                </c:pt>
                <c:pt idx="238508">
                  <c:v>18362.8</c:v>
                </c:pt>
                <c:pt idx="238509">
                  <c:v>22518.98</c:v>
                </c:pt>
                <c:pt idx="238510">
                  <c:v>26651.919999999998</c:v>
                </c:pt>
                <c:pt idx="238511">
                  <c:v>22274.84</c:v>
                </c:pt>
                <c:pt idx="238512">
                  <c:v>16800.78</c:v>
                </c:pt>
                <c:pt idx="238513">
                  <c:v>21880.93</c:v>
                </c:pt>
                <c:pt idx="238514">
                  <c:v>23598.880000000001</c:v>
                </c:pt>
                <c:pt idx="238515">
                  <c:v>20039</c:v>
                </c:pt>
                <c:pt idx="238516">
                  <c:v>17365.55</c:v>
                </c:pt>
                <c:pt idx="238517">
                  <c:v>19884.87</c:v>
                </c:pt>
                <c:pt idx="238518">
                  <c:v>21999.21</c:v>
                </c:pt>
                <c:pt idx="238519">
                  <c:v>18948.59</c:v>
                </c:pt>
                <c:pt idx="238520">
                  <c:v>19711.47</c:v>
                </c:pt>
                <c:pt idx="238521">
                  <c:v>18831.66</c:v>
                </c:pt>
                <c:pt idx="238522">
                  <c:v>23321.66</c:v>
                </c:pt>
                <c:pt idx="238523">
                  <c:v>23225.41</c:v>
                </c:pt>
                <c:pt idx="238524">
                  <c:v>25910.34</c:v>
                </c:pt>
                <c:pt idx="238525">
                  <c:v>20577.849999999999</c:v>
                </c:pt>
                <c:pt idx="238526">
                  <c:v>25195.37</c:v>
                </c:pt>
                <c:pt idx="238527">
                  <c:v>10613.96</c:v>
                </c:pt>
                <c:pt idx="238528">
                  <c:v>8759.11</c:v>
                </c:pt>
                <c:pt idx="238529">
                  <c:v>10601.81</c:v>
                </c:pt>
                <c:pt idx="238530">
                  <c:v>9910.58</c:v>
                </c:pt>
                <c:pt idx="238531">
                  <c:v>7904.16</c:v>
                </c:pt>
                <c:pt idx="238532">
                  <c:v>9806.07</c:v>
                </c:pt>
                <c:pt idx="238533">
                  <c:v>7824.53</c:v>
                </c:pt>
                <c:pt idx="238534">
                  <c:v>9725.52</c:v>
                </c:pt>
                <c:pt idx="238535">
                  <c:v>10239.84</c:v>
                </c:pt>
                <c:pt idx="238536">
                  <c:v>9323.7900000000009</c:v>
                </c:pt>
                <c:pt idx="238537">
                  <c:v>9034.48</c:v>
                </c:pt>
                <c:pt idx="238538">
                  <c:v>8191.02</c:v>
                </c:pt>
                <c:pt idx="238539">
                  <c:v>9880.5300000000007</c:v>
                </c:pt>
                <c:pt idx="238540">
                  <c:v>11307.52</c:v>
                </c:pt>
                <c:pt idx="238541">
                  <c:v>8835.3799999999992</c:v>
                </c:pt>
                <c:pt idx="238542">
                  <c:v>8542</c:v>
                </c:pt>
                <c:pt idx="238543">
                  <c:v>15646.79</c:v>
                </c:pt>
                <c:pt idx="238544">
                  <c:v>15939.69</c:v>
                </c:pt>
                <c:pt idx="238545">
                  <c:v>10711.45</c:v>
                </c:pt>
                <c:pt idx="238546">
                  <c:v>15044.43</c:v>
                </c:pt>
                <c:pt idx="238547">
                  <c:v>13938.57</c:v>
                </c:pt>
                <c:pt idx="238548">
                  <c:v>14896.31</c:v>
                </c:pt>
                <c:pt idx="238549">
                  <c:v>20918.25</c:v>
                </c:pt>
                <c:pt idx="238550">
                  <c:v>13759.06</c:v>
                </c:pt>
                <c:pt idx="238551">
                  <c:v>13720.18</c:v>
                </c:pt>
                <c:pt idx="238552">
                  <c:v>13381.18</c:v>
                </c:pt>
                <c:pt idx="238553">
                  <c:v>13468.55</c:v>
                </c:pt>
                <c:pt idx="238554">
                  <c:v>10984.66</c:v>
                </c:pt>
                <c:pt idx="238555">
                  <c:v>10077.33</c:v>
                </c:pt>
                <c:pt idx="238556">
                  <c:v>10710.74</c:v>
                </c:pt>
                <c:pt idx="238557">
                  <c:v>10228.35</c:v>
                </c:pt>
                <c:pt idx="238558">
                  <c:v>8672.8700000000008</c:v>
                </c:pt>
                <c:pt idx="238559">
                  <c:v>7956.73</c:v>
                </c:pt>
                <c:pt idx="238560">
                  <c:v>8647.73</c:v>
                </c:pt>
                <c:pt idx="238561">
                  <c:v>9551.75</c:v>
                </c:pt>
                <c:pt idx="238562">
                  <c:v>11830.48</c:v>
                </c:pt>
                <c:pt idx="238563">
                  <c:v>9209.76</c:v>
                </c:pt>
                <c:pt idx="238564">
                  <c:v>10392.06</c:v>
                </c:pt>
                <c:pt idx="238565">
                  <c:v>9830.8799999999992</c:v>
                </c:pt>
                <c:pt idx="238566">
                  <c:v>12026.27</c:v>
                </c:pt>
                <c:pt idx="238567">
                  <c:v>11401.37</c:v>
                </c:pt>
                <c:pt idx="238568">
                  <c:v>12963.91</c:v>
                </c:pt>
                <c:pt idx="238569">
                  <c:v>15835.48</c:v>
                </c:pt>
                <c:pt idx="238570">
                  <c:v>18008.830000000002</c:v>
                </c:pt>
                <c:pt idx="238571">
                  <c:v>17508.28</c:v>
                </c:pt>
                <c:pt idx="238572">
                  <c:v>15960.39</c:v>
                </c:pt>
                <c:pt idx="238573">
                  <c:v>17118.560000000001</c:v>
                </c:pt>
                <c:pt idx="238574">
                  <c:v>9269.7800000000007</c:v>
                </c:pt>
                <c:pt idx="238575">
                  <c:v>8153.59</c:v>
                </c:pt>
                <c:pt idx="238576">
                  <c:v>9949.49</c:v>
                </c:pt>
                <c:pt idx="238577">
                  <c:v>10414.14</c:v>
                </c:pt>
                <c:pt idx="238578">
                  <c:v>11242.69</c:v>
                </c:pt>
                <c:pt idx="238579">
                  <c:v>9547.7000000000007</c:v>
                </c:pt>
                <c:pt idx="238580">
                  <c:v>7864.06</c:v>
                </c:pt>
                <c:pt idx="238581">
                  <c:v>8480.3700000000008</c:v>
                </c:pt>
                <c:pt idx="238582">
                  <c:v>8683.2900000000009</c:v>
                </c:pt>
                <c:pt idx="238583">
                  <c:v>9818.65</c:v>
                </c:pt>
                <c:pt idx="238584">
                  <c:v>7785.77</c:v>
                </c:pt>
                <c:pt idx="238585">
                  <c:v>9213.09</c:v>
                </c:pt>
                <c:pt idx="238586">
                  <c:v>7664.2</c:v>
                </c:pt>
                <c:pt idx="238587">
                  <c:v>8768.57</c:v>
                </c:pt>
                <c:pt idx="238588">
                  <c:v>8168.54</c:v>
                </c:pt>
                <c:pt idx="238589">
                  <c:v>7671.23</c:v>
                </c:pt>
                <c:pt idx="238590">
                  <c:v>7951.48</c:v>
                </c:pt>
                <c:pt idx="238591">
                  <c:v>9780.2000000000007</c:v>
                </c:pt>
                <c:pt idx="238592">
                  <c:v>8075.11</c:v>
                </c:pt>
                <c:pt idx="238593">
                  <c:v>10688.89</c:v>
                </c:pt>
                <c:pt idx="238594">
                  <c:v>13968.63</c:v>
                </c:pt>
                <c:pt idx="238595">
                  <c:v>13133.48</c:v>
                </c:pt>
                <c:pt idx="238596">
                  <c:v>25547.75</c:v>
                </c:pt>
                <c:pt idx="238597">
                  <c:v>14103.19</c:v>
                </c:pt>
                <c:pt idx="238598">
                  <c:v>11092.22</c:v>
                </c:pt>
                <c:pt idx="238599">
                  <c:v>12622.27</c:v>
                </c:pt>
                <c:pt idx="238600">
                  <c:v>10449.07</c:v>
                </c:pt>
                <c:pt idx="238601">
                  <c:v>13357.44</c:v>
                </c:pt>
                <c:pt idx="238602">
                  <c:v>12382.58</c:v>
                </c:pt>
                <c:pt idx="238603">
                  <c:v>22923.81</c:v>
                </c:pt>
                <c:pt idx="238604">
                  <c:v>13910.11</c:v>
                </c:pt>
                <c:pt idx="238605">
                  <c:v>10922.14</c:v>
                </c:pt>
                <c:pt idx="238606">
                  <c:v>10124.36</c:v>
                </c:pt>
                <c:pt idx="238607">
                  <c:v>10257.040000000001</c:v>
                </c:pt>
                <c:pt idx="238608">
                  <c:v>10940.94</c:v>
                </c:pt>
                <c:pt idx="238609">
                  <c:v>10663.06</c:v>
                </c:pt>
                <c:pt idx="238610">
                  <c:v>9753.36</c:v>
                </c:pt>
                <c:pt idx="238611">
                  <c:v>10597.23</c:v>
                </c:pt>
                <c:pt idx="238612">
                  <c:v>9587.98</c:v>
                </c:pt>
                <c:pt idx="238613">
                  <c:v>9401.91</c:v>
                </c:pt>
                <c:pt idx="238614">
                  <c:v>11904.9</c:v>
                </c:pt>
                <c:pt idx="238615">
                  <c:v>9076.1299999999992</c:v>
                </c:pt>
                <c:pt idx="238616">
                  <c:v>10466.39</c:v>
                </c:pt>
                <c:pt idx="238617">
                  <c:v>10626.08</c:v>
                </c:pt>
                <c:pt idx="238618">
                  <c:v>10740.67</c:v>
                </c:pt>
                <c:pt idx="238619">
                  <c:v>11474.74</c:v>
                </c:pt>
                <c:pt idx="238620">
                  <c:v>10482.83</c:v>
                </c:pt>
                <c:pt idx="238621">
                  <c:v>15454.93</c:v>
                </c:pt>
                <c:pt idx="238622">
                  <c:v>16451.95</c:v>
                </c:pt>
                <c:pt idx="238623">
                  <c:v>17381.39</c:v>
                </c:pt>
                <c:pt idx="238624">
                  <c:v>15258.92</c:v>
                </c:pt>
                <c:pt idx="238625">
                  <c:v>17448.12</c:v>
                </c:pt>
                <c:pt idx="238626">
                  <c:v>10665.15</c:v>
                </c:pt>
                <c:pt idx="238627">
                  <c:v>13527.77</c:v>
                </c:pt>
                <c:pt idx="238628">
                  <c:v>10334.34</c:v>
                </c:pt>
                <c:pt idx="238629">
                  <c:v>10145.92</c:v>
                </c:pt>
                <c:pt idx="238630">
                  <c:v>9318.23</c:v>
                </c:pt>
                <c:pt idx="238631">
                  <c:v>10007.56</c:v>
                </c:pt>
                <c:pt idx="238632">
                  <c:v>9972.27</c:v>
                </c:pt>
                <c:pt idx="238633">
                  <c:v>8834.5400000000009</c:v>
                </c:pt>
                <c:pt idx="238634">
                  <c:v>8383.57</c:v>
                </c:pt>
                <c:pt idx="238635">
                  <c:v>9052.66</c:v>
                </c:pt>
                <c:pt idx="238636">
                  <c:v>9116.84</c:v>
                </c:pt>
                <c:pt idx="238637">
                  <c:v>8243.6200000000008</c:v>
                </c:pt>
                <c:pt idx="238638">
                  <c:v>8604.15</c:v>
                </c:pt>
                <c:pt idx="238639">
                  <c:v>8783.33</c:v>
                </c:pt>
                <c:pt idx="238640">
                  <c:v>7702.56</c:v>
                </c:pt>
                <c:pt idx="238641">
                  <c:v>7335.5</c:v>
                </c:pt>
                <c:pt idx="238642">
                  <c:v>7028.5</c:v>
                </c:pt>
                <c:pt idx="238643">
                  <c:v>7579.81</c:v>
                </c:pt>
                <c:pt idx="238644">
                  <c:v>12409.95</c:v>
                </c:pt>
                <c:pt idx="238645">
                  <c:v>10923.41</c:v>
                </c:pt>
                <c:pt idx="238646">
                  <c:v>8563.74</c:v>
                </c:pt>
                <c:pt idx="238647">
                  <c:v>12854.45</c:v>
                </c:pt>
                <c:pt idx="238648">
                  <c:v>20015.79</c:v>
                </c:pt>
                <c:pt idx="238649">
                  <c:v>9206.16</c:v>
                </c:pt>
                <c:pt idx="238650">
                  <c:v>11851.01</c:v>
                </c:pt>
                <c:pt idx="238651">
                  <c:v>15658.5</c:v>
                </c:pt>
                <c:pt idx="238652">
                  <c:v>16608.93</c:v>
                </c:pt>
                <c:pt idx="238653">
                  <c:v>18404.05</c:v>
                </c:pt>
                <c:pt idx="238654">
                  <c:v>13694.42</c:v>
                </c:pt>
                <c:pt idx="238655">
                  <c:v>10224.120000000001</c:v>
                </c:pt>
                <c:pt idx="238656">
                  <c:v>10886.19</c:v>
                </c:pt>
                <c:pt idx="238657">
                  <c:v>9620.84</c:v>
                </c:pt>
                <c:pt idx="238658">
                  <c:v>11299.32</c:v>
                </c:pt>
                <c:pt idx="238659">
                  <c:v>10814.85</c:v>
                </c:pt>
                <c:pt idx="238660">
                  <c:v>10361.120000000001</c:v>
                </c:pt>
                <c:pt idx="238661">
                  <c:v>9617.34</c:v>
                </c:pt>
                <c:pt idx="238662">
                  <c:v>9944.61</c:v>
                </c:pt>
                <c:pt idx="238663">
                  <c:v>9036.5400000000009</c:v>
                </c:pt>
                <c:pt idx="238664">
                  <c:v>9032.99</c:v>
                </c:pt>
                <c:pt idx="238665">
                  <c:v>10095.18</c:v>
                </c:pt>
                <c:pt idx="238666">
                  <c:v>10172.9</c:v>
                </c:pt>
                <c:pt idx="238667">
                  <c:v>11563.76</c:v>
                </c:pt>
                <c:pt idx="238668">
                  <c:v>8967.6299999999992</c:v>
                </c:pt>
                <c:pt idx="238669">
                  <c:v>9121.5</c:v>
                </c:pt>
                <c:pt idx="238670">
                  <c:v>2475.7199999999998</c:v>
                </c:pt>
                <c:pt idx="238671">
                  <c:v>1432.4</c:v>
                </c:pt>
                <c:pt idx="238672">
                  <c:v>2017.73</c:v>
                </c:pt>
                <c:pt idx="238673">
                  <c:v>2397.15</c:v>
                </c:pt>
                <c:pt idx="238674">
                  <c:v>2551.9699999999998</c:v>
                </c:pt>
                <c:pt idx="238675">
                  <c:v>2545.59</c:v>
                </c:pt>
                <c:pt idx="238676">
                  <c:v>3110.45</c:v>
                </c:pt>
                <c:pt idx="238677">
                  <c:v>3394.49</c:v>
                </c:pt>
                <c:pt idx="238678">
                  <c:v>3769.24</c:v>
                </c:pt>
                <c:pt idx="238679">
                  <c:v>3267.05</c:v>
                </c:pt>
                <c:pt idx="238680">
                  <c:v>3510.45</c:v>
                </c:pt>
                <c:pt idx="238681">
                  <c:v>3974.94</c:v>
                </c:pt>
                <c:pt idx="238682">
                  <c:v>4409.01</c:v>
                </c:pt>
                <c:pt idx="238683">
                  <c:v>3455.79</c:v>
                </c:pt>
                <c:pt idx="238684">
                  <c:v>3075.74</c:v>
                </c:pt>
                <c:pt idx="238685">
                  <c:v>4448.8</c:v>
                </c:pt>
                <c:pt idx="238686">
                  <c:v>3864.54</c:v>
                </c:pt>
                <c:pt idx="238687">
                  <c:v>3720.12</c:v>
                </c:pt>
                <c:pt idx="238688">
                  <c:v>4073.11</c:v>
                </c:pt>
                <c:pt idx="238689">
                  <c:v>3933.3</c:v>
                </c:pt>
                <c:pt idx="238690">
                  <c:v>3819.07</c:v>
                </c:pt>
                <c:pt idx="238691">
                  <c:v>4353.7299999999996</c:v>
                </c:pt>
                <c:pt idx="238692">
                  <c:v>3888.7</c:v>
                </c:pt>
                <c:pt idx="238693">
                  <c:v>4190.59</c:v>
                </c:pt>
                <c:pt idx="238694">
                  <c:v>3024.67</c:v>
                </c:pt>
                <c:pt idx="238695">
                  <c:v>3534.87</c:v>
                </c:pt>
                <c:pt idx="238696">
                  <c:v>4165.99</c:v>
                </c:pt>
                <c:pt idx="238697">
                  <c:v>3934.83</c:v>
                </c:pt>
                <c:pt idx="238698">
                  <c:v>3334.4</c:v>
                </c:pt>
                <c:pt idx="238699">
                  <c:v>3218.92</c:v>
                </c:pt>
                <c:pt idx="238700">
                  <c:v>4167.84</c:v>
                </c:pt>
                <c:pt idx="238701">
                  <c:v>3813.73</c:v>
                </c:pt>
                <c:pt idx="238702">
                  <c:v>3507.11</c:v>
                </c:pt>
                <c:pt idx="238703">
                  <c:v>3713</c:v>
                </c:pt>
                <c:pt idx="238704">
                  <c:v>2925.29</c:v>
                </c:pt>
                <c:pt idx="238705">
                  <c:v>2968.91</c:v>
                </c:pt>
                <c:pt idx="238706">
                  <c:v>3005.16</c:v>
                </c:pt>
                <c:pt idx="238707">
                  <c:v>2675.6</c:v>
                </c:pt>
                <c:pt idx="238708">
                  <c:v>3237.65</c:v>
                </c:pt>
                <c:pt idx="238709">
                  <c:v>2875.03</c:v>
                </c:pt>
                <c:pt idx="238710">
                  <c:v>3397.34</c:v>
                </c:pt>
                <c:pt idx="238711">
                  <c:v>2772.6</c:v>
                </c:pt>
                <c:pt idx="238712">
                  <c:v>2695.15</c:v>
                </c:pt>
                <c:pt idx="238713">
                  <c:v>2326.87</c:v>
                </c:pt>
                <c:pt idx="238714">
                  <c:v>1996.06</c:v>
                </c:pt>
                <c:pt idx="238715">
                  <c:v>2107.13</c:v>
                </c:pt>
                <c:pt idx="238716">
                  <c:v>1693.11</c:v>
                </c:pt>
                <c:pt idx="238717">
                  <c:v>1584.8</c:v>
                </c:pt>
                <c:pt idx="238718">
                  <c:v>1569.43</c:v>
                </c:pt>
                <c:pt idx="238719">
                  <c:v>1728.36</c:v>
                </c:pt>
                <c:pt idx="238720">
                  <c:v>1654.6</c:v>
                </c:pt>
                <c:pt idx="238721">
                  <c:v>1574.42</c:v>
                </c:pt>
                <c:pt idx="238722">
                  <c:v>1863.59</c:v>
                </c:pt>
                <c:pt idx="238723">
                  <c:v>1878.9</c:v>
                </c:pt>
                <c:pt idx="238724">
                  <c:v>1977.96</c:v>
                </c:pt>
                <c:pt idx="238725">
                  <c:v>2104.08</c:v>
                </c:pt>
                <c:pt idx="238726">
                  <c:v>2203.83</c:v>
                </c:pt>
                <c:pt idx="238727">
                  <c:v>1837.71</c:v>
                </c:pt>
                <c:pt idx="238728">
                  <c:v>2563.11</c:v>
                </c:pt>
                <c:pt idx="238729">
                  <c:v>3169.03</c:v>
                </c:pt>
                <c:pt idx="238730">
                  <c:v>2983.35</c:v>
                </c:pt>
                <c:pt idx="238731">
                  <c:v>2870.53</c:v>
                </c:pt>
                <c:pt idx="238732">
                  <c:v>2978.49</c:v>
                </c:pt>
                <c:pt idx="238733">
                  <c:v>3295.53</c:v>
                </c:pt>
                <c:pt idx="238734">
                  <c:v>2975.73</c:v>
                </c:pt>
                <c:pt idx="238735">
                  <c:v>2900.3</c:v>
                </c:pt>
                <c:pt idx="238736">
                  <c:v>3203.86</c:v>
                </c:pt>
                <c:pt idx="238737">
                  <c:v>3786.08</c:v>
                </c:pt>
                <c:pt idx="238738">
                  <c:v>4458.4399999999996</c:v>
                </c:pt>
                <c:pt idx="238739">
                  <c:v>4076.38</c:v>
                </c:pt>
                <c:pt idx="238740">
                  <c:v>4430.7700000000004</c:v>
                </c:pt>
                <c:pt idx="238741">
                  <c:v>3993.46</c:v>
                </c:pt>
                <c:pt idx="238742">
                  <c:v>3866.89</c:v>
                </c:pt>
                <c:pt idx="238743">
                  <c:v>4022.18</c:v>
                </c:pt>
                <c:pt idx="238744">
                  <c:v>3517.78</c:v>
                </c:pt>
                <c:pt idx="238745">
                  <c:v>4408.74</c:v>
                </c:pt>
                <c:pt idx="238746">
                  <c:v>3263.41</c:v>
                </c:pt>
                <c:pt idx="238747">
                  <c:v>3622.38</c:v>
                </c:pt>
                <c:pt idx="238748">
                  <c:v>4314.72</c:v>
                </c:pt>
                <c:pt idx="238749">
                  <c:v>3365.51</c:v>
                </c:pt>
                <c:pt idx="238750">
                  <c:v>3443.82</c:v>
                </c:pt>
                <c:pt idx="238751">
                  <c:v>4128.46</c:v>
                </c:pt>
                <c:pt idx="238752">
                  <c:v>4215.4799999999996</c:v>
                </c:pt>
                <c:pt idx="238753">
                  <c:v>3539.61</c:v>
                </c:pt>
                <c:pt idx="238754">
                  <c:v>3598.14</c:v>
                </c:pt>
                <c:pt idx="238755">
                  <c:v>3124.87</c:v>
                </c:pt>
                <c:pt idx="238756">
                  <c:v>3056.29</c:v>
                </c:pt>
                <c:pt idx="238757">
                  <c:v>3256.44</c:v>
                </c:pt>
                <c:pt idx="238758">
                  <c:v>3438.61</c:v>
                </c:pt>
                <c:pt idx="238759">
                  <c:v>3432.86</c:v>
                </c:pt>
                <c:pt idx="238760">
                  <c:v>3347.91</c:v>
                </c:pt>
                <c:pt idx="238761">
                  <c:v>2540.5700000000002</c:v>
                </c:pt>
                <c:pt idx="238762">
                  <c:v>3154.75</c:v>
                </c:pt>
                <c:pt idx="238763">
                  <c:v>2906.03</c:v>
                </c:pt>
                <c:pt idx="238764">
                  <c:v>2801.24</c:v>
                </c:pt>
                <c:pt idx="238765">
                  <c:v>2949.5</c:v>
                </c:pt>
                <c:pt idx="238766">
                  <c:v>2819.97</c:v>
                </c:pt>
                <c:pt idx="238767">
                  <c:v>2284.88</c:v>
                </c:pt>
                <c:pt idx="238768">
                  <c:v>2739.01</c:v>
                </c:pt>
                <c:pt idx="238769">
                  <c:v>1517.68</c:v>
                </c:pt>
                <c:pt idx="238770">
                  <c:v>2086.91</c:v>
                </c:pt>
                <c:pt idx="238771">
                  <c:v>2515.46</c:v>
                </c:pt>
                <c:pt idx="238772">
                  <c:v>2383.88</c:v>
                </c:pt>
                <c:pt idx="238773">
                  <c:v>1834.73</c:v>
                </c:pt>
                <c:pt idx="238774">
                  <c:v>2389.91</c:v>
                </c:pt>
                <c:pt idx="238775">
                  <c:v>2108.16</c:v>
                </c:pt>
                <c:pt idx="238776">
                  <c:v>2620.21</c:v>
                </c:pt>
                <c:pt idx="238777">
                  <c:v>2841.64</c:v>
                </c:pt>
                <c:pt idx="238778">
                  <c:v>2722.29</c:v>
                </c:pt>
                <c:pt idx="238779">
                  <c:v>2732.65</c:v>
                </c:pt>
                <c:pt idx="238780">
                  <c:v>3562.42</c:v>
                </c:pt>
                <c:pt idx="238781">
                  <c:v>3871.67</c:v>
                </c:pt>
                <c:pt idx="238782">
                  <c:v>3319.48</c:v>
                </c:pt>
                <c:pt idx="238783">
                  <c:v>3498.8</c:v>
                </c:pt>
                <c:pt idx="238784">
                  <c:v>3375.54</c:v>
                </c:pt>
                <c:pt idx="238785">
                  <c:v>3724.74</c:v>
                </c:pt>
                <c:pt idx="238786">
                  <c:v>3454.61</c:v>
                </c:pt>
                <c:pt idx="238787">
                  <c:v>4405.88</c:v>
                </c:pt>
                <c:pt idx="238788">
                  <c:v>3524.48</c:v>
                </c:pt>
                <c:pt idx="238789">
                  <c:v>3745.13</c:v>
                </c:pt>
                <c:pt idx="238790">
                  <c:v>4725.3</c:v>
                </c:pt>
                <c:pt idx="238791">
                  <c:v>3845.64</c:v>
                </c:pt>
                <c:pt idx="238792">
                  <c:v>3786.92</c:v>
                </c:pt>
                <c:pt idx="238793">
                  <c:v>4254.1099999999997</c:v>
                </c:pt>
                <c:pt idx="238794">
                  <c:v>4421.46</c:v>
                </c:pt>
                <c:pt idx="238795">
                  <c:v>4611.45</c:v>
                </c:pt>
                <c:pt idx="238796">
                  <c:v>4323.2299999999996</c:v>
                </c:pt>
                <c:pt idx="238797">
                  <c:v>3607.89</c:v>
                </c:pt>
                <c:pt idx="238798">
                  <c:v>3094.86</c:v>
                </c:pt>
                <c:pt idx="238799">
                  <c:v>3377.23</c:v>
                </c:pt>
                <c:pt idx="238800">
                  <c:v>3397.89</c:v>
                </c:pt>
                <c:pt idx="238801">
                  <c:v>3765.54</c:v>
                </c:pt>
                <c:pt idx="238802">
                  <c:v>3482.06</c:v>
                </c:pt>
                <c:pt idx="238803">
                  <c:v>3709.89</c:v>
                </c:pt>
                <c:pt idx="238804">
                  <c:v>3347.01</c:v>
                </c:pt>
                <c:pt idx="238805">
                  <c:v>3002.53</c:v>
                </c:pt>
                <c:pt idx="238806">
                  <c:v>2948.65</c:v>
                </c:pt>
                <c:pt idx="238807">
                  <c:v>3310.75</c:v>
                </c:pt>
                <c:pt idx="238808">
                  <c:v>3117.56</c:v>
                </c:pt>
                <c:pt idx="238809">
                  <c:v>3580.57</c:v>
                </c:pt>
                <c:pt idx="238810">
                  <c:v>2835.34</c:v>
                </c:pt>
                <c:pt idx="238811">
                  <c:v>2924.02</c:v>
                </c:pt>
                <c:pt idx="238812">
                  <c:v>3140.9</c:v>
                </c:pt>
                <c:pt idx="238813">
                  <c:v>26724.400000000001</c:v>
                </c:pt>
                <c:pt idx="238814">
                  <c:v>18548.5</c:v>
                </c:pt>
                <c:pt idx="238815">
                  <c:v>25274.31</c:v>
                </c:pt>
                <c:pt idx="238816">
                  <c:v>25658.27</c:v>
                </c:pt>
                <c:pt idx="238817">
                  <c:v>26651.79</c:v>
                </c:pt>
                <c:pt idx="238818">
                  <c:v>26190.54</c:v>
                </c:pt>
                <c:pt idx="238819">
                  <c:v>24710.35</c:v>
                </c:pt>
                <c:pt idx="238820">
                  <c:v>24685.94</c:v>
                </c:pt>
                <c:pt idx="238821">
                  <c:v>26988.79</c:v>
                </c:pt>
                <c:pt idx="238822">
                  <c:v>22659.52</c:v>
                </c:pt>
                <c:pt idx="238823">
                  <c:v>27069.49</c:v>
                </c:pt>
                <c:pt idx="238824">
                  <c:v>27913.119999999999</c:v>
                </c:pt>
                <c:pt idx="238825">
                  <c:v>27456.14</c:v>
                </c:pt>
                <c:pt idx="238826">
                  <c:v>26300.92</c:v>
                </c:pt>
                <c:pt idx="238827">
                  <c:v>24529.72</c:v>
                </c:pt>
                <c:pt idx="238828">
                  <c:v>25589.48</c:v>
                </c:pt>
                <c:pt idx="238829">
                  <c:v>27673</c:v>
                </c:pt>
                <c:pt idx="238830">
                  <c:v>27427.31</c:v>
                </c:pt>
                <c:pt idx="238831">
                  <c:v>26851.79</c:v>
                </c:pt>
                <c:pt idx="238832">
                  <c:v>27004.639999999999</c:v>
                </c:pt>
                <c:pt idx="238833">
                  <c:v>25649.99</c:v>
                </c:pt>
                <c:pt idx="238834">
                  <c:v>27507.96</c:v>
                </c:pt>
                <c:pt idx="238835">
                  <c:v>24534.07</c:v>
                </c:pt>
                <c:pt idx="238836">
                  <c:v>27099.64</c:v>
                </c:pt>
                <c:pt idx="238837">
                  <c:v>25100.92</c:v>
                </c:pt>
                <c:pt idx="238838">
                  <c:v>25363.63</c:v>
                </c:pt>
                <c:pt idx="238839">
                  <c:v>26715.13</c:v>
                </c:pt>
                <c:pt idx="238840">
                  <c:v>26028.04</c:v>
                </c:pt>
                <c:pt idx="238841">
                  <c:v>29316.18</c:v>
                </c:pt>
                <c:pt idx="238842">
                  <c:v>29770.26</c:v>
                </c:pt>
                <c:pt idx="238843">
                  <c:v>30307.040000000001</c:v>
                </c:pt>
                <c:pt idx="238844">
                  <c:v>28812.12</c:v>
                </c:pt>
                <c:pt idx="238845">
                  <c:v>28308.38</c:v>
                </c:pt>
                <c:pt idx="238846">
                  <c:v>27200.62</c:v>
                </c:pt>
                <c:pt idx="238847">
                  <c:v>27887.66</c:v>
                </c:pt>
                <c:pt idx="238848">
                  <c:v>27906.05</c:v>
                </c:pt>
                <c:pt idx="238849">
                  <c:v>25582.36</c:v>
                </c:pt>
                <c:pt idx="238850">
                  <c:v>26323.19</c:v>
                </c:pt>
                <c:pt idx="238851">
                  <c:v>26196.55</c:v>
                </c:pt>
                <c:pt idx="238852">
                  <c:v>26120.73</c:v>
                </c:pt>
                <c:pt idx="238853">
                  <c:v>25813.15</c:v>
                </c:pt>
                <c:pt idx="238854">
                  <c:v>26798.05</c:v>
                </c:pt>
                <c:pt idx="238855">
                  <c:v>23545.05</c:v>
                </c:pt>
                <c:pt idx="238856">
                  <c:v>25405.1</c:v>
                </c:pt>
                <c:pt idx="238857">
                  <c:v>23918.51</c:v>
                </c:pt>
                <c:pt idx="238858">
                  <c:v>21489.759999999998</c:v>
                </c:pt>
                <c:pt idx="238859">
                  <c:v>23668.06</c:v>
                </c:pt>
                <c:pt idx="238860">
                  <c:v>20981.69</c:v>
                </c:pt>
                <c:pt idx="238861">
                  <c:v>24731.37</c:v>
                </c:pt>
                <c:pt idx="238862">
                  <c:v>23783.119999999999</c:v>
                </c:pt>
                <c:pt idx="238863">
                  <c:v>21586.3</c:v>
                </c:pt>
                <c:pt idx="238864">
                  <c:v>22316.12</c:v>
                </c:pt>
                <c:pt idx="238865">
                  <c:v>22353.53</c:v>
                </c:pt>
                <c:pt idx="238866">
                  <c:v>20797.29</c:v>
                </c:pt>
                <c:pt idx="238867">
                  <c:v>22770.53</c:v>
                </c:pt>
                <c:pt idx="238868">
                  <c:v>23143.98</c:v>
                </c:pt>
                <c:pt idx="238869">
                  <c:v>27149.17</c:v>
                </c:pt>
                <c:pt idx="238870">
                  <c:v>23275.8</c:v>
                </c:pt>
                <c:pt idx="238871">
                  <c:v>23732.53</c:v>
                </c:pt>
                <c:pt idx="238872">
                  <c:v>25063.37</c:v>
                </c:pt>
                <c:pt idx="238873">
                  <c:v>24894.94</c:v>
                </c:pt>
                <c:pt idx="238874">
                  <c:v>23570.82</c:v>
                </c:pt>
                <c:pt idx="238875">
                  <c:v>23631.07</c:v>
                </c:pt>
                <c:pt idx="238876">
                  <c:v>24656.46</c:v>
                </c:pt>
                <c:pt idx="238877">
                  <c:v>21425.68</c:v>
                </c:pt>
                <c:pt idx="238878">
                  <c:v>25036.1</c:v>
                </c:pt>
                <c:pt idx="238879">
                  <c:v>24008.83</c:v>
                </c:pt>
                <c:pt idx="238880">
                  <c:v>26262.59</c:v>
                </c:pt>
                <c:pt idx="238881">
                  <c:v>25347.62</c:v>
                </c:pt>
                <c:pt idx="238882">
                  <c:v>24635.29</c:v>
                </c:pt>
                <c:pt idx="238883">
                  <c:v>24460.82</c:v>
                </c:pt>
                <c:pt idx="238884">
                  <c:v>25592.560000000001</c:v>
                </c:pt>
                <c:pt idx="238885">
                  <c:v>24832.14</c:v>
                </c:pt>
                <c:pt idx="238886">
                  <c:v>25710.78</c:v>
                </c:pt>
                <c:pt idx="238887">
                  <c:v>24493.49</c:v>
                </c:pt>
                <c:pt idx="238888">
                  <c:v>24870.42</c:v>
                </c:pt>
                <c:pt idx="238889">
                  <c:v>25142.58</c:v>
                </c:pt>
                <c:pt idx="238890">
                  <c:v>25531.62</c:v>
                </c:pt>
                <c:pt idx="238891">
                  <c:v>27342.32</c:v>
                </c:pt>
                <c:pt idx="238892">
                  <c:v>27576.47</c:v>
                </c:pt>
                <c:pt idx="238893">
                  <c:v>27036.9</c:v>
                </c:pt>
                <c:pt idx="238894">
                  <c:v>28474.11</c:v>
                </c:pt>
                <c:pt idx="238895">
                  <c:v>27758.61</c:v>
                </c:pt>
                <c:pt idx="238896">
                  <c:v>27611.09</c:v>
                </c:pt>
                <c:pt idx="238897">
                  <c:v>25938.45</c:v>
                </c:pt>
                <c:pt idx="238898">
                  <c:v>26087.87</c:v>
                </c:pt>
                <c:pt idx="238899">
                  <c:v>26525.69</c:v>
                </c:pt>
                <c:pt idx="238900">
                  <c:v>26052.080000000002</c:v>
                </c:pt>
                <c:pt idx="238901">
                  <c:v>25928.240000000002</c:v>
                </c:pt>
                <c:pt idx="238902">
                  <c:v>26714.52</c:v>
                </c:pt>
                <c:pt idx="238903">
                  <c:v>26622.04</c:v>
                </c:pt>
                <c:pt idx="238904">
                  <c:v>26770.55</c:v>
                </c:pt>
                <c:pt idx="238905">
                  <c:v>26558.71</c:v>
                </c:pt>
                <c:pt idx="238906">
                  <c:v>27220.53</c:v>
                </c:pt>
                <c:pt idx="238907">
                  <c:v>25816.73</c:v>
                </c:pt>
                <c:pt idx="238908">
                  <c:v>28411.89</c:v>
                </c:pt>
                <c:pt idx="238909">
                  <c:v>24261.53</c:v>
                </c:pt>
                <c:pt idx="238910">
                  <c:v>23626.3</c:v>
                </c:pt>
                <c:pt idx="238911">
                  <c:v>25830.18</c:v>
                </c:pt>
                <c:pt idx="238912">
                  <c:v>19173.849999999999</c:v>
                </c:pt>
                <c:pt idx="238913">
                  <c:v>25260.3</c:v>
                </c:pt>
                <c:pt idx="238914">
                  <c:v>24605.52</c:v>
                </c:pt>
                <c:pt idx="238915">
                  <c:v>24798.35</c:v>
                </c:pt>
                <c:pt idx="238916">
                  <c:v>23890.720000000001</c:v>
                </c:pt>
                <c:pt idx="238917">
                  <c:v>25113.42</c:v>
                </c:pt>
                <c:pt idx="238918">
                  <c:v>24792.87</c:v>
                </c:pt>
                <c:pt idx="238919">
                  <c:v>22433.89</c:v>
                </c:pt>
                <c:pt idx="238920">
                  <c:v>25079.4</c:v>
                </c:pt>
                <c:pt idx="238921">
                  <c:v>24270.92</c:v>
                </c:pt>
                <c:pt idx="238922">
                  <c:v>24078.17</c:v>
                </c:pt>
                <c:pt idx="238923">
                  <c:v>24469.17</c:v>
                </c:pt>
                <c:pt idx="238924">
                  <c:v>24056.14</c:v>
                </c:pt>
                <c:pt idx="238925">
                  <c:v>24546.61</c:v>
                </c:pt>
                <c:pt idx="238926">
                  <c:v>24602.36</c:v>
                </c:pt>
                <c:pt idx="238927">
                  <c:v>21610.32</c:v>
                </c:pt>
                <c:pt idx="238928">
                  <c:v>25091</c:v>
                </c:pt>
                <c:pt idx="238929">
                  <c:v>24275.13</c:v>
                </c:pt>
                <c:pt idx="238930">
                  <c:v>25588.6</c:v>
                </c:pt>
                <c:pt idx="238931">
                  <c:v>24414.92</c:v>
                </c:pt>
                <c:pt idx="238932">
                  <c:v>24394.34</c:v>
                </c:pt>
                <c:pt idx="238933">
                  <c:v>25041.65</c:v>
                </c:pt>
                <c:pt idx="238934">
                  <c:v>24165.45</c:v>
                </c:pt>
                <c:pt idx="238935">
                  <c:v>27001.89</c:v>
                </c:pt>
                <c:pt idx="238936">
                  <c:v>25024.32</c:v>
                </c:pt>
                <c:pt idx="238937">
                  <c:v>24064.39</c:v>
                </c:pt>
                <c:pt idx="238938">
                  <c:v>24077.35</c:v>
                </c:pt>
                <c:pt idx="238939">
                  <c:v>26076.11</c:v>
                </c:pt>
                <c:pt idx="238940">
                  <c:v>25363.63</c:v>
                </c:pt>
                <c:pt idx="238941">
                  <c:v>25930.68</c:v>
                </c:pt>
                <c:pt idx="238942">
                  <c:v>24638.46</c:v>
                </c:pt>
                <c:pt idx="238943">
                  <c:v>28143.4</c:v>
                </c:pt>
                <c:pt idx="238944">
                  <c:v>26823.66</c:v>
                </c:pt>
                <c:pt idx="238945">
                  <c:v>28223.79</c:v>
                </c:pt>
                <c:pt idx="238946">
                  <c:v>29856.959999999999</c:v>
                </c:pt>
                <c:pt idx="238947">
                  <c:v>27510.18</c:v>
                </c:pt>
                <c:pt idx="238948">
                  <c:v>26952.74</c:v>
                </c:pt>
                <c:pt idx="238949">
                  <c:v>25625.78</c:v>
                </c:pt>
                <c:pt idx="238950">
                  <c:v>24601.29</c:v>
                </c:pt>
                <c:pt idx="238951">
                  <c:v>25520.38</c:v>
                </c:pt>
                <c:pt idx="238952">
                  <c:v>28992.18</c:v>
                </c:pt>
                <c:pt idx="238953">
                  <c:v>24991.24</c:v>
                </c:pt>
                <c:pt idx="238954">
                  <c:v>25498.880000000001</c:v>
                </c:pt>
                <c:pt idx="238955">
                  <c:v>24581.56</c:v>
                </c:pt>
                <c:pt idx="238956">
                  <c:v>9731.07</c:v>
                </c:pt>
                <c:pt idx="238957">
                  <c:v>7456.72</c:v>
                </c:pt>
                <c:pt idx="238958">
                  <c:v>9507.8799999999992</c:v>
                </c:pt>
                <c:pt idx="238959">
                  <c:v>9945.81</c:v>
                </c:pt>
                <c:pt idx="238960">
                  <c:v>10660.34</c:v>
                </c:pt>
                <c:pt idx="238961">
                  <c:v>11032.51</c:v>
                </c:pt>
                <c:pt idx="238962">
                  <c:v>10251.68</c:v>
                </c:pt>
                <c:pt idx="238963">
                  <c:v>9752.26</c:v>
                </c:pt>
                <c:pt idx="238964">
                  <c:v>12370.39</c:v>
                </c:pt>
                <c:pt idx="238965">
                  <c:v>11032.95</c:v>
                </c:pt>
                <c:pt idx="238966">
                  <c:v>9356.32</c:v>
                </c:pt>
                <c:pt idx="238967">
                  <c:v>10420.73</c:v>
                </c:pt>
                <c:pt idx="238968">
                  <c:v>10100.19</c:v>
                </c:pt>
                <c:pt idx="238969">
                  <c:v>10439.540000000001</c:v>
                </c:pt>
                <c:pt idx="238970">
                  <c:v>10660.86</c:v>
                </c:pt>
                <c:pt idx="238971">
                  <c:v>8866.06</c:v>
                </c:pt>
                <c:pt idx="238972">
                  <c:v>10840.06</c:v>
                </c:pt>
                <c:pt idx="238973">
                  <c:v>10643.92</c:v>
                </c:pt>
                <c:pt idx="238974">
                  <c:v>11555.66</c:v>
                </c:pt>
                <c:pt idx="238975">
                  <c:v>10976.66</c:v>
                </c:pt>
                <c:pt idx="238976">
                  <c:v>10001.870000000001</c:v>
                </c:pt>
                <c:pt idx="238977">
                  <c:v>10653.81</c:v>
                </c:pt>
                <c:pt idx="238978">
                  <c:v>8892.56</c:v>
                </c:pt>
                <c:pt idx="238979">
                  <c:v>10465.549999999999</c:v>
                </c:pt>
                <c:pt idx="238980">
                  <c:v>8558.23</c:v>
                </c:pt>
                <c:pt idx="238981">
                  <c:v>9709.4</c:v>
                </c:pt>
                <c:pt idx="238982">
                  <c:v>11062.8</c:v>
                </c:pt>
                <c:pt idx="238983">
                  <c:v>12611.52</c:v>
                </c:pt>
                <c:pt idx="238984">
                  <c:v>13108.87</c:v>
                </c:pt>
                <c:pt idx="238985">
                  <c:v>12526.21</c:v>
                </c:pt>
                <c:pt idx="238986">
                  <c:v>11293.06</c:v>
                </c:pt>
                <c:pt idx="238987">
                  <c:v>10758.31</c:v>
                </c:pt>
                <c:pt idx="238988">
                  <c:v>10339.65</c:v>
                </c:pt>
                <c:pt idx="238989">
                  <c:v>11142.89</c:v>
                </c:pt>
                <c:pt idx="238990">
                  <c:v>10848.1</c:v>
                </c:pt>
                <c:pt idx="238991">
                  <c:v>10747.85</c:v>
                </c:pt>
                <c:pt idx="238992">
                  <c:v>9886.14</c:v>
                </c:pt>
                <c:pt idx="238993">
                  <c:v>9976.1299999999992</c:v>
                </c:pt>
                <c:pt idx="238994">
                  <c:v>10426.34</c:v>
                </c:pt>
                <c:pt idx="238995">
                  <c:v>12029.51</c:v>
                </c:pt>
                <c:pt idx="238996">
                  <c:v>13577.22</c:v>
                </c:pt>
                <c:pt idx="238997">
                  <c:v>15826.94</c:v>
                </c:pt>
                <c:pt idx="238998">
                  <c:v>33531.17</c:v>
                </c:pt>
                <c:pt idx="238999">
                  <c:v>16540.48</c:v>
                </c:pt>
                <c:pt idx="239000">
                  <c:v>21000.51</c:v>
                </c:pt>
                <c:pt idx="239001">
                  <c:v>25337.85</c:v>
                </c:pt>
                <c:pt idx="239002">
                  <c:v>42384.82</c:v>
                </c:pt>
                <c:pt idx="239003">
                  <c:v>15000.77</c:v>
                </c:pt>
                <c:pt idx="239004">
                  <c:v>10537.6</c:v>
                </c:pt>
                <c:pt idx="239005">
                  <c:v>8969.57</c:v>
                </c:pt>
                <c:pt idx="239006">
                  <c:v>8816.08</c:v>
                </c:pt>
                <c:pt idx="239007">
                  <c:v>9734.5</c:v>
                </c:pt>
                <c:pt idx="239008">
                  <c:v>9848.9599999999991</c:v>
                </c:pt>
                <c:pt idx="239009">
                  <c:v>10375.530000000001</c:v>
                </c:pt>
                <c:pt idx="239010">
                  <c:v>11156.83</c:v>
                </c:pt>
                <c:pt idx="239011">
                  <c:v>10748.44</c:v>
                </c:pt>
                <c:pt idx="239012">
                  <c:v>8877.0300000000007</c:v>
                </c:pt>
                <c:pt idx="239013">
                  <c:v>10369.98</c:v>
                </c:pt>
                <c:pt idx="239014">
                  <c:v>8674.41</c:v>
                </c:pt>
                <c:pt idx="239015">
                  <c:v>8552.51</c:v>
                </c:pt>
                <c:pt idx="239016">
                  <c:v>9026.14</c:v>
                </c:pt>
                <c:pt idx="239017">
                  <c:v>10940.79</c:v>
                </c:pt>
                <c:pt idx="239018">
                  <c:v>8871.39</c:v>
                </c:pt>
                <c:pt idx="239019">
                  <c:v>10137.57</c:v>
                </c:pt>
                <c:pt idx="239020">
                  <c:v>9788.61</c:v>
                </c:pt>
                <c:pt idx="239021">
                  <c:v>10912.24</c:v>
                </c:pt>
                <c:pt idx="239022">
                  <c:v>9385.36</c:v>
                </c:pt>
                <c:pt idx="239023">
                  <c:v>9485.6200000000008</c:v>
                </c:pt>
                <c:pt idx="239024">
                  <c:v>8714.11</c:v>
                </c:pt>
                <c:pt idx="239025">
                  <c:v>9724.02</c:v>
                </c:pt>
                <c:pt idx="239026">
                  <c:v>8489.3700000000008</c:v>
                </c:pt>
                <c:pt idx="239027">
                  <c:v>9149.31</c:v>
                </c:pt>
                <c:pt idx="239028">
                  <c:v>9743.7099999999991</c:v>
                </c:pt>
                <c:pt idx="239029">
                  <c:v>9137.2800000000007</c:v>
                </c:pt>
                <c:pt idx="239030">
                  <c:v>9592.31</c:v>
                </c:pt>
                <c:pt idx="239031">
                  <c:v>8501.99</c:v>
                </c:pt>
                <c:pt idx="239032">
                  <c:v>8469.43</c:v>
                </c:pt>
                <c:pt idx="239033">
                  <c:v>9010.2800000000007</c:v>
                </c:pt>
                <c:pt idx="239034">
                  <c:v>10879.74</c:v>
                </c:pt>
                <c:pt idx="239035">
                  <c:v>10443.530000000001</c:v>
                </c:pt>
                <c:pt idx="239036">
                  <c:v>11459.01</c:v>
                </c:pt>
                <c:pt idx="239037">
                  <c:v>10914.04</c:v>
                </c:pt>
                <c:pt idx="239038">
                  <c:v>10565.24</c:v>
                </c:pt>
                <c:pt idx="239039">
                  <c:v>9737.69</c:v>
                </c:pt>
                <c:pt idx="239040">
                  <c:v>8431.18</c:v>
                </c:pt>
                <c:pt idx="239041">
                  <c:v>8626.4500000000007</c:v>
                </c:pt>
                <c:pt idx="239042">
                  <c:v>9621.51</c:v>
                </c:pt>
                <c:pt idx="239043">
                  <c:v>9668.11</c:v>
                </c:pt>
                <c:pt idx="239044">
                  <c:v>7536.8</c:v>
                </c:pt>
                <c:pt idx="239045">
                  <c:v>10510.05</c:v>
                </c:pt>
                <c:pt idx="239046">
                  <c:v>10249.09</c:v>
                </c:pt>
                <c:pt idx="239047">
                  <c:v>11654.02</c:v>
                </c:pt>
                <c:pt idx="239048">
                  <c:v>12214.44</c:v>
                </c:pt>
                <c:pt idx="239049">
                  <c:v>15252.07</c:v>
                </c:pt>
                <c:pt idx="239050">
                  <c:v>33419.74</c:v>
                </c:pt>
                <c:pt idx="239051">
                  <c:v>17981.330000000002</c:v>
                </c:pt>
                <c:pt idx="239052">
                  <c:v>20956.79</c:v>
                </c:pt>
                <c:pt idx="239053">
                  <c:v>26790.97</c:v>
                </c:pt>
                <c:pt idx="239054">
                  <c:v>38522.17</c:v>
                </c:pt>
                <c:pt idx="239055">
                  <c:v>15848.34</c:v>
                </c:pt>
                <c:pt idx="239056">
                  <c:v>10531.66</c:v>
                </c:pt>
                <c:pt idx="239057">
                  <c:v>9297.14</c:v>
                </c:pt>
                <c:pt idx="239058">
                  <c:v>8347.11</c:v>
                </c:pt>
                <c:pt idx="239059">
                  <c:v>9003.34</c:v>
                </c:pt>
                <c:pt idx="239060">
                  <c:v>8795.23</c:v>
                </c:pt>
                <c:pt idx="239061">
                  <c:v>10240.39</c:v>
                </c:pt>
                <c:pt idx="239062">
                  <c:v>9511.5400000000009</c:v>
                </c:pt>
                <c:pt idx="239063">
                  <c:v>9277.7000000000007</c:v>
                </c:pt>
                <c:pt idx="239064">
                  <c:v>7810.48</c:v>
                </c:pt>
                <c:pt idx="239065">
                  <c:v>10332.17</c:v>
                </c:pt>
                <c:pt idx="239066">
                  <c:v>11103.32</c:v>
                </c:pt>
                <c:pt idx="239067">
                  <c:v>7689.93</c:v>
                </c:pt>
                <c:pt idx="239068">
                  <c:v>8375.41</c:v>
                </c:pt>
                <c:pt idx="239069">
                  <c:v>9599.9699999999993</c:v>
                </c:pt>
                <c:pt idx="239070">
                  <c:v>9269.2199999999993</c:v>
                </c:pt>
                <c:pt idx="239071">
                  <c:v>9776.67</c:v>
                </c:pt>
                <c:pt idx="239072">
                  <c:v>10266.129999999999</c:v>
                </c:pt>
                <c:pt idx="239073">
                  <c:v>9395.86</c:v>
                </c:pt>
                <c:pt idx="239074">
                  <c:v>9362.26</c:v>
                </c:pt>
                <c:pt idx="239075">
                  <c:v>9222.11</c:v>
                </c:pt>
                <c:pt idx="239076">
                  <c:v>8204.9599999999991</c:v>
                </c:pt>
                <c:pt idx="239077">
                  <c:v>8901.1299999999992</c:v>
                </c:pt>
                <c:pt idx="239078">
                  <c:v>8694.69</c:v>
                </c:pt>
                <c:pt idx="239079">
                  <c:v>11310.22</c:v>
                </c:pt>
                <c:pt idx="239080">
                  <c:v>8210.58</c:v>
                </c:pt>
                <c:pt idx="239081">
                  <c:v>9934.77</c:v>
                </c:pt>
                <c:pt idx="239082">
                  <c:v>8973.65</c:v>
                </c:pt>
                <c:pt idx="239083">
                  <c:v>7985.41</c:v>
                </c:pt>
                <c:pt idx="239084">
                  <c:v>8435.32</c:v>
                </c:pt>
                <c:pt idx="239085">
                  <c:v>8847.82</c:v>
                </c:pt>
                <c:pt idx="239086">
                  <c:v>9593.57</c:v>
                </c:pt>
                <c:pt idx="239087">
                  <c:v>10204.129999999999</c:v>
                </c:pt>
                <c:pt idx="239088">
                  <c:v>11181.98</c:v>
                </c:pt>
                <c:pt idx="239089">
                  <c:v>11576.11</c:v>
                </c:pt>
                <c:pt idx="239090">
                  <c:v>8293.19</c:v>
                </c:pt>
                <c:pt idx="239091">
                  <c:v>9976.86</c:v>
                </c:pt>
                <c:pt idx="239092">
                  <c:v>10417.25</c:v>
                </c:pt>
                <c:pt idx="239093">
                  <c:v>9461.57</c:v>
                </c:pt>
                <c:pt idx="239094">
                  <c:v>9216.26</c:v>
                </c:pt>
                <c:pt idx="239095">
                  <c:v>8007.79</c:v>
                </c:pt>
                <c:pt idx="239096">
                  <c:v>9962.0499999999993</c:v>
                </c:pt>
                <c:pt idx="239097">
                  <c:v>9280.08</c:v>
                </c:pt>
                <c:pt idx="239098">
                  <c:v>7891.3</c:v>
                </c:pt>
                <c:pt idx="239099">
                  <c:v>4227.5200000000004</c:v>
                </c:pt>
                <c:pt idx="239100">
                  <c:v>5467.19</c:v>
                </c:pt>
                <c:pt idx="239101">
                  <c:v>4494.47</c:v>
                </c:pt>
                <c:pt idx="239102">
                  <c:v>3801.44</c:v>
                </c:pt>
                <c:pt idx="239103">
                  <c:v>5047.04</c:v>
                </c:pt>
                <c:pt idx="239104">
                  <c:v>6071.17</c:v>
                </c:pt>
                <c:pt idx="239105">
                  <c:v>10445.959999999999</c:v>
                </c:pt>
                <c:pt idx="239106">
                  <c:v>19379.330000000002</c:v>
                </c:pt>
                <c:pt idx="239107">
                  <c:v>22341.91</c:v>
                </c:pt>
                <c:pt idx="239108">
                  <c:v>30187.74</c:v>
                </c:pt>
                <c:pt idx="239109">
                  <c:v>36545.660000000003</c:v>
                </c:pt>
                <c:pt idx="239110">
                  <c:v>30104.91</c:v>
                </c:pt>
                <c:pt idx="239111">
                  <c:v>34684.800000000003</c:v>
                </c:pt>
                <c:pt idx="239112">
                  <c:v>37421.75</c:v>
                </c:pt>
                <c:pt idx="239113">
                  <c:v>26971.91</c:v>
                </c:pt>
                <c:pt idx="239114">
                  <c:v>37707.99</c:v>
                </c:pt>
                <c:pt idx="239115">
                  <c:v>52156.6</c:v>
                </c:pt>
                <c:pt idx="239116">
                  <c:v>54532.71</c:v>
                </c:pt>
                <c:pt idx="239117">
                  <c:v>31745.88</c:v>
                </c:pt>
                <c:pt idx="239118">
                  <c:v>37836.480000000003</c:v>
                </c:pt>
                <c:pt idx="239119">
                  <c:v>36621.339999999997</c:v>
                </c:pt>
                <c:pt idx="239120">
                  <c:v>40609.74</c:v>
                </c:pt>
                <c:pt idx="239121">
                  <c:v>32471.05</c:v>
                </c:pt>
                <c:pt idx="239122">
                  <c:v>25157.39</c:v>
                </c:pt>
                <c:pt idx="239123">
                  <c:v>23604.86</c:v>
                </c:pt>
                <c:pt idx="239124">
                  <c:v>20775.54</c:v>
                </c:pt>
                <c:pt idx="239125">
                  <c:v>18562.48</c:v>
                </c:pt>
                <c:pt idx="239126">
                  <c:v>18810.810000000001</c:v>
                </c:pt>
                <c:pt idx="239127">
                  <c:v>15271.35</c:v>
                </c:pt>
                <c:pt idx="239128">
                  <c:v>11870.3</c:v>
                </c:pt>
                <c:pt idx="239129">
                  <c:v>12579.8</c:v>
                </c:pt>
                <c:pt idx="239130">
                  <c:v>10099.870000000001</c:v>
                </c:pt>
                <c:pt idx="239131">
                  <c:v>6308.27</c:v>
                </c:pt>
                <c:pt idx="239132">
                  <c:v>7228.35</c:v>
                </c:pt>
                <c:pt idx="239133">
                  <c:v>6619.16</c:v>
                </c:pt>
                <c:pt idx="239134">
                  <c:v>5080.8599999999997</c:v>
                </c:pt>
                <c:pt idx="239135">
                  <c:v>5644.73</c:v>
                </c:pt>
                <c:pt idx="239136">
                  <c:v>4083.16</c:v>
                </c:pt>
                <c:pt idx="239137">
                  <c:v>3691.25</c:v>
                </c:pt>
                <c:pt idx="239138">
                  <c:v>3912.89</c:v>
                </c:pt>
                <c:pt idx="239139">
                  <c:v>3054.82</c:v>
                </c:pt>
                <c:pt idx="239140">
                  <c:v>2322.08</c:v>
                </c:pt>
                <c:pt idx="239141">
                  <c:v>2541.39</c:v>
                </c:pt>
                <c:pt idx="239142">
                  <c:v>3388.27</c:v>
                </c:pt>
                <c:pt idx="239143">
                  <c:v>6481.45</c:v>
                </c:pt>
                <c:pt idx="239144">
                  <c:v>7841.07</c:v>
                </c:pt>
                <c:pt idx="239145">
                  <c:v>5238.45</c:v>
                </c:pt>
                <c:pt idx="239146">
                  <c:v>2923.36</c:v>
                </c:pt>
                <c:pt idx="239147">
                  <c:v>2014.9</c:v>
                </c:pt>
                <c:pt idx="239148">
                  <c:v>5661.42</c:v>
                </c:pt>
                <c:pt idx="239149">
                  <c:v>5265.62</c:v>
                </c:pt>
                <c:pt idx="239150">
                  <c:v>4039.61</c:v>
                </c:pt>
                <c:pt idx="239151">
                  <c:v>6152.13</c:v>
                </c:pt>
                <c:pt idx="239152">
                  <c:v>4748.71</c:v>
                </c:pt>
                <c:pt idx="239153">
                  <c:v>2831.28</c:v>
                </c:pt>
                <c:pt idx="239154">
                  <c:v>2549.0700000000002</c:v>
                </c:pt>
                <c:pt idx="239155">
                  <c:v>3092.22</c:v>
                </c:pt>
                <c:pt idx="239156">
                  <c:v>4671.09</c:v>
                </c:pt>
                <c:pt idx="239157">
                  <c:v>6947.93</c:v>
                </c:pt>
                <c:pt idx="239158">
                  <c:v>10142.700000000001</c:v>
                </c:pt>
                <c:pt idx="239159">
                  <c:v>8975.27</c:v>
                </c:pt>
                <c:pt idx="239160">
                  <c:v>11198.4</c:v>
                </c:pt>
                <c:pt idx="239161">
                  <c:v>18992.509999999998</c:v>
                </c:pt>
                <c:pt idx="239162">
                  <c:v>15737.43</c:v>
                </c:pt>
                <c:pt idx="239163">
                  <c:v>20888.11</c:v>
                </c:pt>
                <c:pt idx="239164">
                  <c:v>29205.69</c:v>
                </c:pt>
                <c:pt idx="239165">
                  <c:v>42165.1</c:v>
                </c:pt>
                <c:pt idx="239166">
                  <c:v>28386.720000000001</c:v>
                </c:pt>
                <c:pt idx="239167">
                  <c:v>49137.74</c:v>
                </c:pt>
                <c:pt idx="239168">
                  <c:v>57566.78</c:v>
                </c:pt>
                <c:pt idx="239169">
                  <c:v>39033.08</c:v>
                </c:pt>
                <c:pt idx="239170">
                  <c:v>32830.410000000003</c:v>
                </c:pt>
                <c:pt idx="239171">
                  <c:v>31437.33</c:v>
                </c:pt>
                <c:pt idx="239172">
                  <c:v>32707.11</c:v>
                </c:pt>
                <c:pt idx="239173">
                  <c:v>33495.769999999997</c:v>
                </c:pt>
                <c:pt idx="239174">
                  <c:v>24861.18</c:v>
                </c:pt>
                <c:pt idx="239175">
                  <c:v>21751.98</c:v>
                </c:pt>
                <c:pt idx="239176">
                  <c:v>18736.28</c:v>
                </c:pt>
                <c:pt idx="239177">
                  <c:v>18261.77</c:v>
                </c:pt>
                <c:pt idx="239178">
                  <c:v>14481.52</c:v>
                </c:pt>
                <c:pt idx="239179">
                  <c:v>12683.46</c:v>
                </c:pt>
                <c:pt idx="239180">
                  <c:v>11216.66</c:v>
                </c:pt>
                <c:pt idx="239181">
                  <c:v>11791.57</c:v>
                </c:pt>
                <c:pt idx="239182">
                  <c:v>10371.459999999999</c:v>
                </c:pt>
                <c:pt idx="239183">
                  <c:v>9544.64</c:v>
                </c:pt>
                <c:pt idx="239184">
                  <c:v>8618.34</c:v>
                </c:pt>
                <c:pt idx="239185">
                  <c:v>6221.12</c:v>
                </c:pt>
                <c:pt idx="239186">
                  <c:v>4859.57</c:v>
                </c:pt>
                <c:pt idx="239187">
                  <c:v>4998.4799999999996</c:v>
                </c:pt>
                <c:pt idx="239188">
                  <c:v>4243.5200000000004</c:v>
                </c:pt>
                <c:pt idx="239189">
                  <c:v>4536.2299999999996</c:v>
                </c:pt>
                <c:pt idx="239190">
                  <c:v>5299.93</c:v>
                </c:pt>
                <c:pt idx="239191">
                  <c:v>5100.01</c:v>
                </c:pt>
                <c:pt idx="239192">
                  <c:v>4425.05</c:v>
                </c:pt>
                <c:pt idx="239193">
                  <c:v>3804.35</c:v>
                </c:pt>
                <c:pt idx="239194">
                  <c:v>2967.33</c:v>
                </c:pt>
                <c:pt idx="239195">
                  <c:v>3511.67</c:v>
                </c:pt>
                <c:pt idx="239196">
                  <c:v>2874.54</c:v>
                </c:pt>
                <c:pt idx="239197">
                  <c:v>3608.99</c:v>
                </c:pt>
                <c:pt idx="239198">
                  <c:v>3050.12</c:v>
                </c:pt>
                <c:pt idx="239199">
                  <c:v>4541.71</c:v>
                </c:pt>
                <c:pt idx="239200">
                  <c:v>3397.39</c:v>
                </c:pt>
                <c:pt idx="239201">
                  <c:v>4494.59</c:v>
                </c:pt>
                <c:pt idx="239202">
                  <c:v>3471.03</c:v>
                </c:pt>
                <c:pt idx="239203">
                  <c:v>2876.55</c:v>
                </c:pt>
                <c:pt idx="239204">
                  <c:v>2644.86</c:v>
                </c:pt>
                <c:pt idx="239205">
                  <c:v>3034.05</c:v>
                </c:pt>
                <c:pt idx="239206">
                  <c:v>2714.15</c:v>
                </c:pt>
                <c:pt idx="239207">
                  <c:v>3863.64</c:v>
                </c:pt>
                <c:pt idx="239208">
                  <c:v>5803.96</c:v>
                </c:pt>
                <c:pt idx="239209">
                  <c:v>12171.49</c:v>
                </c:pt>
                <c:pt idx="239210">
                  <c:v>24143.41</c:v>
                </c:pt>
                <c:pt idx="239211">
                  <c:v>17012.400000000001</c:v>
                </c:pt>
                <c:pt idx="239212">
                  <c:v>21150.09</c:v>
                </c:pt>
                <c:pt idx="239213">
                  <c:v>17180.46</c:v>
                </c:pt>
                <c:pt idx="239214">
                  <c:v>23214.09</c:v>
                </c:pt>
                <c:pt idx="239215">
                  <c:v>14868.17</c:v>
                </c:pt>
                <c:pt idx="239216">
                  <c:v>30027.38</c:v>
                </c:pt>
                <c:pt idx="239217">
                  <c:v>40749.68</c:v>
                </c:pt>
                <c:pt idx="239218">
                  <c:v>41420.33</c:v>
                </c:pt>
                <c:pt idx="239219">
                  <c:v>56505.4</c:v>
                </c:pt>
                <c:pt idx="239220">
                  <c:v>46863.75</c:v>
                </c:pt>
                <c:pt idx="239221">
                  <c:v>32671.24</c:v>
                </c:pt>
                <c:pt idx="239222">
                  <c:v>37270.81</c:v>
                </c:pt>
                <c:pt idx="239223">
                  <c:v>32601.84</c:v>
                </c:pt>
                <c:pt idx="239224">
                  <c:v>28672.11</c:v>
                </c:pt>
                <c:pt idx="239225">
                  <c:v>34767.19</c:v>
                </c:pt>
                <c:pt idx="239226">
                  <c:v>22214.81</c:v>
                </c:pt>
                <c:pt idx="239227">
                  <c:v>17556.53</c:v>
                </c:pt>
                <c:pt idx="239228">
                  <c:v>15359.84</c:v>
                </c:pt>
                <c:pt idx="239229">
                  <c:v>17782.55</c:v>
                </c:pt>
                <c:pt idx="239230">
                  <c:v>17656.25</c:v>
                </c:pt>
                <c:pt idx="239231">
                  <c:v>13921.27</c:v>
                </c:pt>
                <c:pt idx="239232">
                  <c:v>14474.68</c:v>
                </c:pt>
                <c:pt idx="239233">
                  <c:v>14247.7</c:v>
                </c:pt>
                <c:pt idx="239234">
                  <c:v>11647.84</c:v>
                </c:pt>
                <c:pt idx="239235">
                  <c:v>8968.89</c:v>
                </c:pt>
                <c:pt idx="239236">
                  <c:v>8780.89</c:v>
                </c:pt>
                <c:pt idx="239237">
                  <c:v>7241.14</c:v>
                </c:pt>
                <c:pt idx="239238">
                  <c:v>6110.63</c:v>
                </c:pt>
                <c:pt idx="239239">
                  <c:v>4565.2700000000004</c:v>
                </c:pt>
                <c:pt idx="239240">
                  <c:v>4177.3999999999996</c:v>
                </c:pt>
                <c:pt idx="239241">
                  <c:v>4215.16</c:v>
                </c:pt>
                <c:pt idx="239242">
                  <c:v>10460.549999999999</c:v>
                </c:pt>
                <c:pt idx="239243">
                  <c:v>7653.6</c:v>
                </c:pt>
                <c:pt idx="239244">
                  <c:v>10255.27</c:v>
                </c:pt>
                <c:pt idx="239245">
                  <c:v>11549.26</c:v>
                </c:pt>
                <c:pt idx="239246">
                  <c:v>10636.51</c:v>
                </c:pt>
                <c:pt idx="239247">
                  <c:v>10651.81</c:v>
                </c:pt>
                <c:pt idx="239248">
                  <c:v>11053.74</c:v>
                </c:pt>
                <c:pt idx="239249">
                  <c:v>10695.6</c:v>
                </c:pt>
                <c:pt idx="239250">
                  <c:v>11686.72</c:v>
                </c:pt>
                <c:pt idx="239251">
                  <c:v>9665.09</c:v>
                </c:pt>
                <c:pt idx="239252">
                  <c:v>11356.6</c:v>
                </c:pt>
                <c:pt idx="239253">
                  <c:v>9302.9599999999991</c:v>
                </c:pt>
                <c:pt idx="239254">
                  <c:v>11053.04</c:v>
                </c:pt>
                <c:pt idx="239255">
                  <c:v>10183.030000000001</c:v>
                </c:pt>
                <c:pt idx="239256">
                  <c:v>11762.55</c:v>
                </c:pt>
                <c:pt idx="239257">
                  <c:v>9719.27</c:v>
                </c:pt>
                <c:pt idx="239258">
                  <c:v>9746.7099999999991</c:v>
                </c:pt>
                <c:pt idx="239259">
                  <c:v>9038.35</c:v>
                </c:pt>
                <c:pt idx="239260">
                  <c:v>10569.81</c:v>
                </c:pt>
                <c:pt idx="239261">
                  <c:v>9294.89</c:v>
                </c:pt>
                <c:pt idx="239262">
                  <c:v>9261.67</c:v>
                </c:pt>
                <c:pt idx="239263">
                  <c:v>9083.49</c:v>
                </c:pt>
                <c:pt idx="239264">
                  <c:v>9196.94</c:v>
                </c:pt>
                <c:pt idx="239265">
                  <c:v>9587.65</c:v>
                </c:pt>
                <c:pt idx="239266">
                  <c:v>8976.59</c:v>
                </c:pt>
                <c:pt idx="239267">
                  <c:v>10190.23</c:v>
                </c:pt>
                <c:pt idx="239268">
                  <c:v>10250.07</c:v>
                </c:pt>
                <c:pt idx="239269">
                  <c:v>9703.5400000000009</c:v>
                </c:pt>
                <c:pt idx="239270">
                  <c:v>11478.49</c:v>
                </c:pt>
                <c:pt idx="239271">
                  <c:v>11712.71</c:v>
                </c:pt>
                <c:pt idx="239272">
                  <c:v>9316.4699999999993</c:v>
                </c:pt>
                <c:pt idx="239273">
                  <c:v>10340.040000000001</c:v>
                </c:pt>
                <c:pt idx="239274">
                  <c:v>10213.370000000001</c:v>
                </c:pt>
                <c:pt idx="239275">
                  <c:v>10150.629999999999</c:v>
                </c:pt>
                <c:pt idx="239276">
                  <c:v>10542.31</c:v>
                </c:pt>
                <c:pt idx="239277">
                  <c:v>11855.08</c:v>
                </c:pt>
                <c:pt idx="239278">
                  <c:v>10485.57</c:v>
                </c:pt>
                <c:pt idx="239279">
                  <c:v>10574.73</c:v>
                </c:pt>
                <c:pt idx="239280">
                  <c:v>10725.19</c:v>
                </c:pt>
                <c:pt idx="239281">
                  <c:v>11095.23</c:v>
                </c:pt>
                <c:pt idx="239282">
                  <c:v>13132.56</c:v>
                </c:pt>
                <c:pt idx="239283">
                  <c:v>12361.6</c:v>
                </c:pt>
                <c:pt idx="239284">
                  <c:v>15799.31</c:v>
                </c:pt>
                <c:pt idx="239285">
                  <c:v>14239.63</c:v>
                </c:pt>
                <c:pt idx="239286">
                  <c:v>16122.74</c:v>
                </c:pt>
                <c:pt idx="239287">
                  <c:v>16769.27</c:v>
                </c:pt>
                <c:pt idx="239288">
                  <c:v>25266.7</c:v>
                </c:pt>
                <c:pt idx="239289">
                  <c:v>10364.469999999999</c:v>
                </c:pt>
                <c:pt idx="239290">
                  <c:v>9192.23</c:v>
                </c:pt>
                <c:pt idx="239291">
                  <c:v>9155.17</c:v>
                </c:pt>
                <c:pt idx="239292">
                  <c:v>8576.18</c:v>
                </c:pt>
                <c:pt idx="239293">
                  <c:v>9315.69</c:v>
                </c:pt>
                <c:pt idx="239294">
                  <c:v>8776.15</c:v>
                </c:pt>
                <c:pt idx="239295">
                  <c:v>9315.2999999999993</c:v>
                </c:pt>
                <c:pt idx="239296">
                  <c:v>7408.19</c:v>
                </c:pt>
                <c:pt idx="239297">
                  <c:v>8676.73</c:v>
                </c:pt>
                <c:pt idx="239298">
                  <c:v>10595.18</c:v>
                </c:pt>
                <c:pt idx="239299">
                  <c:v>9992.9699999999993</c:v>
                </c:pt>
                <c:pt idx="239300">
                  <c:v>10530.26</c:v>
                </c:pt>
                <c:pt idx="239301">
                  <c:v>11144.72</c:v>
                </c:pt>
                <c:pt idx="239302">
                  <c:v>9423.86</c:v>
                </c:pt>
                <c:pt idx="239303">
                  <c:v>9692.06</c:v>
                </c:pt>
                <c:pt idx="239304">
                  <c:v>8586.4</c:v>
                </c:pt>
                <c:pt idx="239305">
                  <c:v>10070.620000000001</c:v>
                </c:pt>
                <c:pt idx="239306">
                  <c:v>7748.81</c:v>
                </c:pt>
                <c:pt idx="239307">
                  <c:v>10558.76</c:v>
                </c:pt>
                <c:pt idx="239308">
                  <c:v>9272.18</c:v>
                </c:pt>
                <c:pt idx="239309">
                  <c:v>9775</c:v>
                </c:pt>
                <c:pt idx="239310">
                  <c:v>8906.94</c:v>
                </c:pt>
                <c:pt idx="239311">
                  <c:v>7809.56</c:v>
                </c:pt>
                <c:pt idx="239312">
                  <c:v>9233.2800000000007</c:v>
                </c:pt>
                <c:pt idx="239313">
                  <c:v>8662.0499999999993</c:v>
                </c:pt>
                <c:pt idx="239314">
                  <c:v>8257.3799999999992</c:v>
                </c:pt>
                <c:pt idx="239315">
                  <c:v>9674.23</c:v>
                </c:pt>
                <c:pt idx="239316">
                  <c:v>7208.72</c:v>
                </c:pt>
                <c:pt idx="239317">
                  <c:v>7651.91</c:v>
                </c:pt>
                <c:pt idx="239318">
                  <c:v>9724.39</c:v>
                </c:pt>
                <c:pt idx="239319">
                  <c:v>8695.4</c:v>
                </c:pt>
                <c:pt idx="239320">
                  <c:v>9378.02</c:v>
                </c:pt>
                <c:pt idx="239321">
                  <c:v>9339.02</c:v>
                </c:pt>
                <c:pt idx="239322">
                  <c:v>10726.55</c:v>
                </c:pt>
                <c:pt idx="239323">
                  <c:v>9641.98</c:v>
                </c:pt>
                <c:pt idx="239324">
                  <c:v>10043.75</c:v>
                </c:pt>
                <c:pt idx="239325">
                  <c:v>10267.469999999999</c:v>
                </c:pt>
                <c:pt idx="239326">
                  <c:v>9102.09</c:v>
                </c:pt>
                <c:pt idx="239327">
                  <c:v>9697.57</c:v>
                </c:pt>
                <c:pt idx="239328">
                  <c:v>10457.67</c:v>
                </c:pt>
                <c:pt idx="239329">
                  <c:v>10779.38</c:v>
                </c:pt>
                <c:pt idx="239330">
                  <c:v>9049.9</c:v>
                </c:pt>
                <c:pt idx="239331">
                  <c:v>10368.200000000001</c:v>
                </c:pt>
                <c:pt idx="239332">
                  <c:v>10235.540000000001</c:v>
                </c:pt>
                <c:pt idx="239333">
                  <c:v>11648.06</c:v>
                </c:pt>
                <c:pt idx="239334">
                  <c:v>12300.84</c:v>
                </c:pt>
                <c:pt idx="239335">
                  <c:v>12461.92</c:v>
                </c:pt>
                <c:pt idx="239336">
                  <c:v>16677.830000000002</c:v>
                </c:pt>
                <c:pt idx="239337">
                  <c:v>14856.9</c:v>
                </c:pt>
                <c:pt idx="239338">
                  <c:v>15287.13</c:v>
                </c:pt>
                <c:pt idx="239339">
                  <c:v>17533.88</c:v>
                </c:pt>
                <c:pt idx="239340">
                  <c:v>24519.95</c:v>
                </c:pt>
                <c:pt idx="239341">
                  <c:v>12354.04</c:v>
                </c:pt>
                <c:pt idx="239342">
                  <c:v>9661.67</c:v>
                </c:pt>
                <c:pt idx="239343">
                  <c:v>8534.2000000000007</c:v>
                </c:pt>
                <c:pt idx="239344">
                  <c:v>8492.6200000000008</c:v>
                </c:pt>
                <c:pt idx="239345">
                  <c:v>8189.52</c:v>
                </c:pt>
                <c:pt idx="239346">
                  <c:v>9004.07</c:v>
                </c:pt>
                <c:pt idx="239347">
                  <c:v>8875.18</c:v>
                </c:pt>
                <c:pt idx="239348">
                  <c:v>9156.27</c:v>
                </c:pt>
                <c:pt idx="239349">
                  <c:v>9179.5</c:v>
                </c:pt>
                <c:pt idx="239350">
                  <c:v>10412.42</c:v>
                </c:pt>
                <c:pt idx="239351">
                  <c:v>9598.27</c:v>
                </c:pt>
                <c:pt idx="239352">
                  <c:v>8896.5300000000007</c:v>
                </c:pt>
                <c:pt idx="239353">
                  <c:v>8770.32</c:v>
                </c:pt>
                <c:pt idx="239354">
                  <c:v>8416.36</c:v>
                </c:pt>
                <c:pt idx="239355">
                  <c:v>10376.23</c:v>
                </c:pt>
                <c:pt idx="239356">
                  <c:v>8351.69</c:v>
                </c:pt>
                <c:pt idx="239357">
                  <c:v>8216.36</c:v>
                </c:pt>
                <c:pt idx="239358">
                  <c:v>8803.9599999999991</c:v>
                </c:pt>
                <c:pt idx="239359">
                  <c:v>9594.52</c:v>
                </c:pt>
                <c:pt idx="239360">
                  <c:v>8470.11</c:v>
                </c:pt>
                <c:pt idx="239361">
                  <c:v>9129.07</c:v>
                </c:pt>
                <c:pt idx="239362">
                  <c:v>8500.76</c:v>
                </c:pt>
                <c:pt idx="239363">
                  <c:v>7589.2</c:v>
                </c:pt>
                <c:pt idx="239364">
                  <c:v>8578.26</c:v>
                </c:pt>
                <c:pt idx="239365">
                  <c:v>8804.18</c:v>
                </c:pt>
                <c:pt idx="239366">
                  <c:v>8201.15</c:v>
                </c:pt>
                <c:pt idx="239367">
                  <c:v>9379.1</c:v>
                </c:pt>
                <c:pt idx="239368">
                  <c:v>8187.85</c:v>
                </c:pt>
                <c:pt idx="239369">
                  <c:v>9154.67</c:v>
                </c:pt>
                <c:pt idx="239370">
                  <c:v>10022.84</c:v>
                </c:pt>
                <c:pt idx="239371">
                  <c:v>9203.7900000000009</c:v>
                </c:pt>
                <c:pt idx="239372">
                  <c:v>8676.7000000000007</c:v>
                </c:pt>
                <c:pt idx="239373">
                  <c:v>10255.709999999999</c:v>
                </c:pt>
                <c:pt idx="239374">
                  <c:v>13062.14</c:v>
                </c:pt>
                <c:pt idx="239375">
                  <c:v>11335.14</c:v>
                </c:pt>
                <c:pt idx="239376">
                  <c:v>9571</c:v>
                </c:pt>
                <c:pt idx="239377">
                  <c:v>10889.56</c:v>
                </c:pt>
                <c:pt idx="239378">
                  <c:v>10604.67</c:v>
                </c:pt>
                <c:pt idx="239379">
                  <c:v>9820.7099999999991</c:v>
                </c:pt>
                <c:pt idx="239380">
                  <c:v>11993.88</c:v>
                </c:pt>
                <c:pt idx="239381">
                  <c:v>11532.51</c:v>
                </c:pt>
                <c:pt idx="239382">
                  <c:v>10947.11</c:v>
                </c:pt>
                <c:pt idx="239383">
                  <c:v>10850.65</c:v>
                </c:pt>
                <c:pt idx="239384">
                  <c:v>11676</c:v>
                </c:pt>
                <c:pt idx="239385">
                  <c:v>2624.63</c:v>
                </c:pt>
                <c:pt idx="239386">
                  <c:v>4469.25</c:v>
                </c:pt>
                <c:pt idx="239387">
                  <c:v>5791.02</c:v>
                </c:pt>
                <c:pt idx="239388">
                  <c:v>1118.8699999999999</c:v>
                </c:pt>
                <c:pt idx="239389">
                  <c:v>166.83</c:v>
                </c:pt>
                <c:pt idx="239390">
                  <c:v>555.92999999999995</c:v>
                </c:pt>
                <c:pt idx="239391">
                  <c:v>2911.78</c:v>
                </c:pt>
                <c:pt idx="239392">
                  <c:v>5080.59</c:v>
                </c:pt>
                <c:pt idx="239393">
                  <c:v>12694.59</c:v>
                </c:pt>
                <c:pt idx="239394">
                  <c:v>6182.22</c:v>
                </c:pt>
                <c:pt idx="239395">
                  <c:v>887.97</c:v>
                </c:pt>
                <c:pt idx="239396">
                  <c:v>241.3</c:v>
                </c:pt>
                <c:pt idx="239397">
                  <c:v>27.19</c:v>
                </c:pt>
                <c:pt idx="239398">
                  <c:v>-12</c:v>
                </c:pt>
                <c:pt idx="239399">
                  <c:v>2</c:v>
                </c:pt>
                <c:pt idx="239400">
                  <c:v>-4.68</c:v>
                </c:pt>
                <c:pt idx="239401">
                  <c:v>-3.9</c:v>
                </c:pt>
                <c:pt idx="239402">
                  <c:v>2</c:v>
                </c:pt>
                <c:pt idx="239403">
                  <c:v>0.75</c:v>
                </c:pt>
                <c:pt idx="239404">
                  <c:v>0.5</c:v>
                </c:pt>
                <c:pt idx="239405">
                  <c:v>10</c:v>
                </c:pt>
                <c:pt idx="239406">
                  <c:v>20</c:v>
                </c:pt>
                <c:pt idx="239407">
                  <c:v>243</c:v>
                </c:pt>
                <c:pt idx="239408">
                  <c:v>1374.82</c:v>
                </c:pt>
                <c:pt idx="239409">
                  <c:v>3107.33</c:v>
                </c:pt>
                <c:pt idx="239410">
                  <c:v>5022.6400000000003</c:v>
                </c:pt>
                <c:pt idx="239411">
                  <c:v>6502.73</c:v>
                </c:pt>
                <c:pt idx="239412">
                  <c:v>6260.7</c:v>
                </c:pt>
                <c:pt idx="239413">
                  <c:v>8559.2900000000009</c:v>
                </c:pt>
                <c:pt idx="239414">
                  <c:v>14258.32</c:v>
                </c:pt>
                <c:pt idx="239415">
                  <c:v>10610.41</c:v>
                </c:pt>
                <c:pt idx="239416">
                  <c:v>11721.93</c:v>
                </c:pt>
                <c:pt idx="239417">
                  <c:v>19733.46</c:v>
                </c:pt>
                <c:pt idx="239418">
                  <c:v>34560.870000000003</c:v>
                </c:pt>
                <c:pt idx="239419">
                  <c:v>52557.35</c:v>
                </c:pt>
                <c:pt idx="239420">
                  <c:v>45663.360000000001</c:v>
                </c:pt>
                <c:pt idx="239421">
                  <c:v>36836.129999999997</c:v>
                </c:pt>
                <c:pt idx="239422">
                  <c:v>30840.85</c:v>
                </c:pt>
                <c:pt idx="239423">
                  <c:v>24124.55</c:v>
                </c:pt>
                <c:pt idx="239424">
                  <c:v>6704.85</c:v>
                </c:pt>
                <c:pt idx="239425">
                  <c:v>1483.34</c:v>
                </c:pt>
                <c:pt idx="239426">
                  <c:v>886.82</c:v>
                </c:pt>
                <c:pt idx="239427">
                  <c:v>1164</c:v>
                </c:pt>
                <c:pt idx="239428">
                  <c:v>1681.21</c:v>
                </c:pt>
                <c:pt idx="239429">
                  <c:v>3459.9</c:v>
                </c:pt>
                <c:pt idx="239430">
                  <c:v>3789.68</c:v>
                </c:pt>
                <c:pt idx="239431">
                  <c:v>421.82</c:v>
                </c:pt>
                <c:pt idx="239432">
                  <c:v>0.7</c:v>
                </c:pt>
                <c:pt idx="239433">
                  <c:v>-5.4</c:v>
                </c:pt>
                <c:pt idx="239434">
                  <c:v>193.73</c:v>
                </c:pt>
                <c:pt idx="239435">
                  <c:v>1178.33</c:v>
                </c:pt>
                <c:pt idx="239436">
                  <c:v>1365.51</c:v>
                </c:pt>
                <c:pt idx="239437">
                  <c:v>1885.9</c:v>
                </c:pt>
                <c:pt idx="239438">
                  <c:v>2840.67</c:v>
                </c:pt>
                <c:pt idx="239439">
                  <c:v>9178.48</c:v>
                </c:pt>
                <c:pt idx="239440">
                  <c:v>5187.18</c:v>
                </c:pt>
                <c:pt idx="239441">
                  <c:v>1122.27</c:v>
                </c:pt>
                <c:pt idx="239442">
                  <c:v>49.47</c:v>
                </c:pt>
                <c:pt idx="239443">
                  <c:v>-4.03</c:v>
                </c:pt>
                <c:pt idx="239444">
                  <c:v>0.8</c:v>
                </c:pt>
                <c:pt idx="239445">
                  <c:v>-1.8</c:v>
                </c:pt>
                <c:pt idx="239446">
                  <c:v>-7.08</c:v>
                </c:pt>
                <c:pt idx="239447">
                  <c:v>-18.54</c:v>
                </c:pt>
                <c:pt idx="239448">
                  <c:v>1</c:v>
                </c:pt>
                <c:pt idx="239449">
                  <c:v>0.3</c:v>
                </c:pt>
                <c:pt idx="239450">
                  <c:v>1.24</c:v>
                </c:pt>
                <c:pt idx="239451">
                  <c:v>0.1</c:v>
                </c:pt>
                <c:pt idx="239452">
                  <c:v>0.1</c:v>
                </c:pt>
                <c:pt idx="239453">
                  <c:v>0.5</c:v>
                </c:pt>
                <c:pt idx="239454">
                  <c:v>7.97</c:v>
                </c:pt>
                <c:pt idx="239455">
                  <c:v>40.85</c:v>
                </c:pt>
                <c:pt idx="239456">
                  <c:v>140.34</c:v>
                </c:pt>
                <c:pt idx="239457">
                  <c:v>1329.99</c:v>
                </c:pt>
                <c:pt idx="239458">
                  <c:v>3174.45</c:v>
                </c:pt>
                <c:pt idx="239459">
                  <c:v>5125.57</c:v>
                </c:pt>
                <c:pt idx="239460">
                  <c:v>6450.35</c:v>
                </c:pt>
                <c:pt idx="239461">
                  <c:v>6520.11</c:v>
                </c:pt>
                <c:pt idx="239462">
                  <c:v>7545.14</c:v>
                </c:pt>
                <c:pt idx="239463">
                  <c:v>10352.700000000001</c:v>
                </c:pt>
                <c:pt idx="239464">
                  <c:v>11625.42</c:v>
                </c:pt>
                <c:pt idx="239465">
                  <c:v>12526.88</c:v>
                </c:pt>
                <c:pt idx="239466">
                  <c:v>18079.13</c:v>
                </c:pt>
                <c:pt idx="239467">
                  <c:v>37783.620000000003</c:v>
                </c:pt>
                <c:pt idx="239468">
                  <c:v>63344.82</c:v>
                </c:pt>
                <c:pt idx="239469">
                  <c:v>58684.98</c:v>
                </c:pt>
                <c:pt idx="239470">
                  <c:v>40845.26</c:v>
                </c:pt>
                <c:pt idx="239471">
                  <c:v>33673.89</c:v>
                </c:pt>
                <c:pt idx="239472">
                  <c:v>21226.13</c:v>
                </c:pt>
                <c:pt idx="239473">
                  <c:v>5642.44</c:v>
                </c:pt>
                <c:pt idx="239474">
                  <c:v>1419.56</c:v>
                </c:pt>
                <c:pt idx="239475">
                  <c:v>874.73</c:v>
                </c:pt>
                <c:pt idx="239476">
                  <c:v>1060.6099999999999</c:v>
                </c:pt>
                <c:pt idx="239477">
                  <c:v>1553.95</c:v>
                </c:pt>
                <c:pt idx="239478">
                  <c:v>2527.1799999999998</c:v>
                </c:pt>
                <c:pt idx="239479">
                  <c:v>3665.09</c:v>
                </c:pt>
                <c:pt idx="239480">
                  <c:v>949.64</c:v>
                </c:pt>
                <c:pt idx="239481">
                  <c:v>871.46</c:v>
                </c:pt>
                <c:pt idx="239482">
                  <c:v>926.24</c:v>
                </c:pt>
                <c:pt idx="239483">
                  <c:v>1586.52</c:v>
                </c:pt>
                <c:pt idx="239484">
                  <c:v>2176.06</c:v>
                </c:pt>
                <c:pt idx="239485">
                  <c:v>3469.06</c:v>
                </c:pt>
                <c:pt idx="239486">
                  <c:v>8085.86</c:v>
                </c:pt>
                <c:pt idx="239487">
                  <c:v>1943.62</c:v>
                </c:pt>
                <c:pt idx="239488">
                  <c:v>78.14</c:v>
                </c:pt>
                <c:pt idx="239489">
                  <c:v>4.3</c:v>
                </c:pt>
                <c:pt idx="239490">
                  <c:v>-4.91</c:v>
                </c:pt>
                <c:pt idx="239491">
                  <c:v>-2.4700000000000002</c:v>
                </c:pt>
                <c:pt idx="239492">
                  <c:v>0.45</c:v>
                </c:pt>
                <c:pt idx="239493">
                  <c:v>6.5</c:v>
                </c:pt>
                <c:pt idx="239494">
                  <c:v>0.1</c:v>
                </c:pt>
                <c:pt idx="239495">
                  <c:v>0.25</c:v>
                </c:pt>
                <c:pt idx="239496">
                  <c:v>3.97</c:v>
                </c:pt>
                <c:pt idx="239497">
                  <c:v>161.22</c:v>
                </c:pt>
                <c:pt idx="239498">
                  <c:v>182.99</c:v>
                </c:pt>
                <c:pt idx="239499">
                  <c:v>311.56</c:v>
                </c:pt>
                <c:pt idx="239500">
                  <c:v>416.25</c:v>
                </c:pt>
                <c:pt idx="239501">
                  <c:v>660.96</c:v>
                </c:pt>
                <c:pt idx="239502">
                  <c:v>961.36</c:v>
                </c:pt>
                <c:pt idx="239503">
                  <c:v>1356.57</c:v>
                </c:pt>
                <c:pt idx="239504">
                  <c:v>5117.67</c:v>
                </c:pt>
                <c:pt idx="239505">
                  <c:v>7119.62</c:v>
                </c:pt>
                <c:pt idx="239506">
                  <c:v>8317.7199999999993</c:v>
                </c:pt>
                <c:pt idx="239507">
                  <c:v>10566.35</c:v>
                </c:pt>
                <c:pt idx="239508">
                  <c:v>10588.6</c:v>
                </c:pt>
                <c:pt idx="239509">
                  <c:v>12514.17</c:v>
                </c:pt>
                <c:pt idx="239510">
                  <c:v>15</c:v>
                </c:pt>
                <c:pt idx="239511">
                  <c:v>5</c:v>
                </c:pt>
                <c:pt idx="239512">
                  <c:v>20</c:v>
                </c:pt>
                <c:pt idx="239513">
                  <c:v>20</c:v>
                </c:pt>
                <c:pt idx="239514">
                  <c:v>10</c:v>
                </c:pt>
                <c:pt idx="239515">
                  <c:v>10</c:v>
                </c:pt>
                <c:pt idx="239516">
                  <c:v>10</c:v>
                </c:pt>
                <c:pt idx="239517">
                  <c:v>10</c:v>
                </c:pt>
                <c:pt idx="239518">
                  <c:v>10</c:v>
                </c:pt>
                <c:pt idx="239519">
                  <c:v>10</c:v>
                </c:pt>
                <c:pt idx="239520">
                  <c:v>20</c:v>
                </c:pt>
                <c:pt idx="239521">
                  <c:v>10</c:v>
                </c:pt>
                <c:pt idx="239522">
                  <c:v>10</c:v>
                </c:pt>
                <c:pt idx="239523">
                  <c:v>20</c:v>
                </c:pt>
                <c:pt idx="239524">
                  <c:v>5</c:v>
                </c:pt>
                <c:pt idx="239525">
                  <c:v>40</c:v>
                </c:pt>
                <c:pt idx="239526">
                  <c:v>-7.5</c:v>
                </c:pt>
                <c:pt idx="239527">
                  <c:v>1.5</c:v>
                </c:pt>
                <c:pt idx="239528">
                  <c:v>1.5</c:v>
                </c:pt>
                <c:pt idx="239529">
                  <c:v>3559.44</c:v>
                </c:pt>
                <c:pt idx="239530">
                  <c:v>1945.42</c:v>
                </c:pt>
                <c:pt idx="239531">
                  <c:v>3303.28</c:v>
                </c:pt>
                <c:pt idx="239532">
                  <c:v>4280.41</c:v>
                </c:pt>
                <c:pt idx="239533">
                  <c:v>3814.27</c:v>
                </c:pt>
                <c:pt idx="239534">
                  <c:v>4624.82</c:v>
                </c:pt>
                <c:pt idx="239535">
                  <c:v>4431.4799999999996</c:v>
                </c:pt>
                <c:pt idx="239536">
                  <c:v>4231.0200000000004</c:v>
                </c:pt>
                <c:pt idx="239537">
                  <c:v>4722.43</c:v>
                </c:pt>
                <c:pt idx="239538">
                  <c:v>3418.39</c:v>
                </c:pt>
                <c:pt idx="239539">
                  <c:v>4131.79</c:v>
                </c:pt>
                <c:pt idx="239540">
                  <c:v>3529.81</c:v>
                </c:pt>
                <c:pt idx="239541">
                  <c:v>4240.82</c:v>
                </c:pt>
                <c:pt idx="239542">
                  <c:v>4248.8999999999996</c:v>
                </c:pt>
                <c:pt idx="239543">
                  <c:v>3500.38</c:v>
                </c:pt>
                <c:pt idx="239544">
                  <c:v>4853.51</c:v>
                </c:pt>
                <c:pt idx="239545">
                  <c:v>5525.5</c:v>
                </c:pt>
                <c:pt idx="239546">
                  <c:v>4956.33</c:v>
                </c:pt>
                <c:pt idx="239547">
                  <c:v>6055.21</c:v>
                </c:pt>
                <c:pt idx="239548">
                  <c:v>6385.03</c:v>
                </c:pt>
                <c:pt idx="239549">
                  <c:v>5406.8</c:v>
                </c:pt>
                <c:pt idx="239550">
                  <c:v>4882.29</c:v>
                </c:pt>
                <c:pt idx="239551">
                  <c:v>4533.66</c:v>
                </c:pt>
                <c:pt idx="239552">
                  <c:v>5983.67</c:v>
                </c:pt>
                <c:pt idx="239553">
                  <c:v>4810.37</c:v>
                </c:pt>
                <c:pt idx="239554">
                  <c:v>4847.76</c:v>
                </c:pt>
                <c:pt idx="239555">
                  <c:v>4787.28</c:v>
                </c:pt>
                <c:pt idx="239556">
                  <c:v>5055.42</c:v>
                </c:pt>
                <c:pt idx="239557">
                  <c:v>5129.29</c:v>
                </c:pt>
                <c:pt idx="239558">
                  <c:v>5803.31</c:v>
                </c:pt>
                <c:pt idx="239559">
                  <c:v>3790.69</c:v>
                </c:pt>
                <c:pt idx="239560">
                  <c:v>4076.27</c:v>
                </c:pt>
                <c:pt idx="239561">
                  <c:v>3796.53</c:v>
                </c:pt>
                <c:pt idx="239562">
                  <c:v>3050.1</c:v>
                </c:pt>
                <c:pt idx="239563">
                  <c:v>3581.95</c:v>
                </c:pt>
                <c:pt idx="239564">
                  <c:v>3831.98</c:v>
                </c:pt>
                <c:pt idx="239565">
                  <c:v>3462.5</c:v>
                </c:pt>
                <c:pt idx="239566">
                  <c:v>2964.01</c:v>
                </c:pt>
                <c:pt idx="239567">
                  <c:v>3468.58</c:v>
                </c:pt>
                <c:pt idx="239568">
                  <c:v>3754.8</c:v>
                </c:pt>
                <c:pt idx="239569">
                  <c:v>3232.41</c:v>
                </c:pt>
                <c:pt idx="239570">
                  <c:v>3615.02</c:v>
                </c:pt>
                <c:pt idx="239571">
                  <c:v>4819.21</c:v>
                </c:pt>
                <c:pt idx="239572">
                  <c:v>3386.53</c:v>
                </c:pt>
                <c:pt idx="239573">
                  <c:v>3479.18</c:v>
                </c:pt>
                <c:pt idx="239574">
                  <c:v>3459.47</c:v>
                </c:pt>
                <c:pt idx="239575">
                  <c:v>3962.08</c:v>
                </c:pt>
                <c:pt idx="239576">
                  <c:v>2609.31</c:v>
                </c:pt>
                <c:pt idx="239577">
                  <c:v>2934.69</c:v>
                </c:pt>
                <c:pt idx="239578">
                  <c:v>2960.33</c:v>
                </c:pt>
                <c:pt idx="239579">
                  <c:v>2563.73</c:v>
                </c:pt>
                <c:pt idx="239580">
                  <c:v>3155.36</c:v>
                </c:pt>
                <c:pt idx="239581">
                  <c:v>4157.6899999999996</c:v>
                </c:pt>
                <c:pt idx="239582">
                  <c:v>3025.32</c:v>
                </c:pt>
                <c:pt idx="239583">
                  <c:v>3159.41</c:v>
                </c:pt>
                <c:pt idx="239584">
                  <c:v>3986.41</c:v>
                </c:pt>
                <c:pt idx="239585">
                  <c:v>4290.59</c:v>
                </c:pt>
                <c:pt idx="239586">
                  <c:v>3960.03</c:v>
                </c:pt>
                <c:pt idx="239587">
                  <c:v>3393.65</c:v>
                </c:pt>
                <c:pt idx="239588">
                  <c:v>4095.14</c:v>
                </c:pt>
                <c:pt idx="239589">
                  <c:v>3593.94</c:v>
                </c:pt>
                <c:pt idx="239590">
                  <c:v>3661.08</c:v>
                </c:pt>
                <c:pt idx="239591">
                  <c:v>3841.61</c:v>
                </c:pt>
                <c:pt idx="239592">
                  <c:v>3634.05</c:v>
                </c:pt>
                <c:pt idx="239593">
                  <c:v>3629.45</c:v>
                </c:pt>
                <c:pt idx="239594">
                  <c:v>4065.52</c:v>
                </c:pt>
                <c:pt idx="239595">
                  <c:v>4024.13</c:v>
                </c:pt>
                <c:pt idx="239596">
                  <c:v>3999.27</c:v>
                </c:pt>
                <c:pt idx="239597">
                  <c:v>4176.9399999999996</c:v>
                </c:pt>
                <c:pt idx="239598">
                  <c:v>5219.54</c:v>
                </c:pt>
                <c:pt idx="239599">
                  <c:v>5464.53</c:v>
                </c:pt>
                <c:pt idx="239600">
                  <c:v>5092.6400000000003</c:v>
                </c:pt>
                <c:pt idx="239601">
                  <c:v>4810.41</c:v>
                </c:pt>
                <c:pt idx="239602">
                  <c:v>5566.53</c:v>
                </c:pt>
                <c:pt idx="239603">
                  <c:v>3981.13</c:v>
                </c:pt>
                <c:pt idx="239604">
                  <c:v>3713</c:v>
                </c:pt>
                <c:pt idx="239605">
                  <c:v>4290.66</c:v>
                </c:pt>
                <c:pt idx="239606">
                  <c:v>5078.92</c:v>
                </c:pt>
                <c:pt idx="239607">
                  <c:v>4584.09</c:v>
                </c:pt>
                <c:pt idx="239608">
                  <c:v>4113.8599999999997</c:v>
                </c:pt>
                <c:pt idx="239609">
                  <c:v>4349.2299999999996</c:v>
                </c:pt>
                <c:pt idx="239610">
                  <c:v>4058.5</c:v>
                </c:pt>
                <c:pt idx="239611">
                  <c:v>3270.19</c:v>
                </c:pt>
                <c:pt idx="239612">
                  <c:v>3582.18</c:v>
                </c:pt>
                <c:pt idx="239613">
                  <c:v>3390.28</c:v>
                </c:pt>
                <c:pt idx="239614">
                  <c:v>3431.34</c:v>
                </c:pt>
                <c:pt idx="239615">
                  <c:v>2992.35</c:v>
                </c:pt>
                <c:pt idx="239616">
                  <c:v>3509.49</c:v>
                </c:pt>
                <c:pt idx="239617">
                  <c:v>3102.31</c:v>
                </c:pt>
                <c:pt idx="239618">
                  <c:v>3271.17</c:v>
                </c:pt>
                <c:pt idx="239619">
                  <c:v>3005.76</c:v>
                </c:pt>
                <c:pt idx="239620">
                  <c:v>3229.44</c:v>
                </c:pt>
                <c:pt idx="239621">
                  <c:v>3254.11</c:v>
                </c:pt>
                <c:pt idx="239622">
                  <c:v>3654.14</c:v>
                </c:pt>
                <c:pt idx="239623">
                  <c:v>5671.93</c:v>
                </c:pt>
                <c:pt idx="239624">
                  <c:v>3521.55</c:v>
                </c:pt>
                <c:pt idx="239625">
                  <c:v>3399.39</c:v>
                </c:pt>
                <c:pt idx="239626">
                  <c:v>3425.82</c:v>
                </c:pt>
                <c:pt idx="239627">
                  <c:v>4261.4399999999996</c:v>
                </c:pt>
                <c:pt idx="239628">
                  <c:v>2493.2600000000002</c:v>
                </c:pt>
                <c:pt idx="239629">
                  <c:v>2893.2</c:v>
                </c:pt>
                <c:pt idx="239630">
                  <c:v>2509.3200000000002</c:v>
                </c:pt>
                <c:pt idx="239631">
                  <c:v>2422.3200000000002</c:v>
                </c:pt>
                <c:pt idx="239632">
                  <c:v>2786.93</c:v>
                </c:pt>
                <c:pt idx="239633">
                  <c:v>2988.85</c:v>
                </c:pt>
                <c:pt idx="239634">
                  <c:v>3178.65</c:v>
                </c:pt>
                <c:pt idx="239635">
                  <c:v>2257.9299999999998</c:v>
                </c:pt>
                <c:pt idx="239636">
                  <c:v>2850.56</c:v>
                </c:pt>
                <c:pt idx="239637">
                  <c:v>3706.31</c:v>
                </c:pt>
                <c:pt idx="239638">
                  <c:v>4606.51</c:v>
                </c:pt>
                <c:pt idx="239639">
                  <c:v>4003.28</c:v>
                </c:pt>
                <c:pt idx="239640">
                  <c:v>4488.6099999999997</c:v>
                </c:pt>
                <c:pt idx="239641">
                  <c:v>3573.06</c:v>
                </c:pt>
                <c:pt idx="239642">
                  <c:v>4303.5600000000004</c:v>
                </c:pt>
                <c:pt idx="239643">
                  <c:v>3054.08</c:v>
                </c:pt>
                <c:pt idx="239644">
                  <c:v>3557.04</c:v>
                </c:pt>
                <c:pt idx="239645">
                  <c:v>3233.49</c:v>
                </c:pt>
                <c:pt idx="239646">
                  <c:v>3741.63</c:v>
                </c:pt>
                <c:pt idx="239647">
                  <c:v>3091.37</c:v>
                </c:pt>
                <c:pt idx="239648">
                  <c:v>3614.41</c:v>
                </c:pt>
                <c:pt idx="239649">
                  <c:v>3819.35</c:v>
                </c:pt>
                <c:pt idx="239650">
                  <c:v>3938.38</c:v>
                </c:pt>
                <c:pt idx="239651">
                  <c:v>4637.16</c:v>
                </c:pt>
                <c:pt idx="239652">
                  <c:v>4278.5200000000004</c:v>
                </c:pt>
                <c:pt idx="239653">
                  <c:v>4700.26</c:v>
                </c:pt>
                <c:pt idx="239654">
                  <c:v>5206.5200000000004</c:v>
                </c:pt>
                <c:pt idx="239655">
                  <c:v>4155.45</c:v>
                </c:pt>
                <c:pt idx="239656">
                  <c:v>4350.5600000000004</c:v>
                </c:pt>
                <c:pt idx="239657">
                  <c:v>4030.37</c:v>
                </c:pt>
                <c:pt idx="239658">
                  <c:v>5316.58</c:v>
                </c:pt>
                <c:pt idx="239659">
                  <c:v>5219.76</c:v>
                </c:pt>
                <c:pt idx="239660">
                  <c:v>4334.54</c:v>
                </c:pt>
                <c:pt idx="239661">
                  <c:v>4446.55</c:v>
                </c:pt>
                <c:pt idx="239662">
                  <c:v>4591.3599999999997</c:v>
                </c:pt>
                <c:pt idx="239663">
                  <c:v>4171.54</c:v>
                </c:pt>
                <c:pt idx="239664">
                  <c:v>3908.89</c:v>
                </c:pt>
                <c:pt idx="239665">
                  <c:v>2741.39</c:v>
                </c:pt>
                <c:pt idx="239666">
                  <c:v>2877.01</c:v>
                </c:pt>
                <c:pt idx="239667">
                  <c:v>2867.89</c:v>
                </c:pt>
                <c:pt idx="239668">
                  <c:v>3305.6</c:v>
                </c:pt>
                <c:pt idx="239669">
                  <c:v>3066.54</c:v>
                </c:pt>
                <c:pt idx="239670">
                  <c:v>2186.16</c:v>
                </c:pt>
                <c:pt idx="239671">
                  <c:v>2926.94</c:v>
                </c:pt>
                <c:pt idx="239672">
                  <c:v>5426.1</c:v>
                </c:pt>
                <c:pt idx="239673">
                  <c:v>4747.33</c:v>
                </c:pt>
                <c:pt idx="239674">
                  <c:v>5315.99</c:v>
                </c:pt>
                <c:pt idx="239675">
                  <c:v>5018.76</c:v>
                </c:pt>
                <c:pt idx="239676">
                  <c:v>6032.05</c:v>
                </c:pt>
                <c:pt idx="239677">
                  <c:v>5325.29</c:v>
                </c:pt>
                <c:pt idx="239678">
                  <c:v>5407.3</c:v>
                </c:pt>
                <c:pt idx="239679">
                  <c:v>5422.22</c:v>
                </c:pt>
                <c:pt idx="239680">
                  <c:v>6763.57</c:v>
                </c:pt>
                <c:pt idx="239681">
                  <c:v>5547.62</c:v>
                </c:pt>
                <c:pt idx="239682">
                  <c:v>4896</c:v>
                </c:pt>
                <c:pt idx="239683">
                  <c:v>5289.84</c:v>
                </c:pt>
                <c:pt idx="239684">
                  <c:v>5108.88</c:v>
                </c:pt>
                <c:pt idx="239685">
                  <c:v>5765.25</c:v>
                </c:pt>
                <c:pt idx="239686">
                  <c:v>5604.21</c:v>
                </c:pt>
                <c:pt idx="239687">
                  <c:v>5093.32</c:v>
                </c:pt>
                <c:pt idx="239688">
                  <c:v>5439.45</c:v>
                </c:pt>
                <c:pt idx="239689">
                  <c:v>5464.32</c:v>
                </c:pt>
                <c:pt idx="239690">
                  <c:v>6069.9</c:v>
                </c:pt>
                <c:pt idx="239691">
                  <c:v>6177.37</c:v>
                </c:pt>
                <c:pt idx="239692">
                  <c:v>6640.03</c:v>
                </c:pt>
                <c:pt idx="239693">
                  <c:v>6273.28</c:v>
                </c:pt>
                <c:pt idx="239694">
                  <c:v>5931.94</c:v>
                </c:pt>
                <c:pt idx="239695">
                  <c:v>6287.19</c:v>
                </c:pt>
                <c:pt idx="239696">
                  <c:v>5343.23</c:v>
                </c:pt>
                <c:pt idx="239697">
                  <c:v>5854.58</c:v>
                </c:pt>
                <c:pt idx="239698">
                  <c:v>5658.14</c:v>
                </c:pt>
                <c:pt idx="239699">
                  <c:v>5426.88</c:v>
                </c:pt>
                <c:pt idx="239700">
                  <c:v>5213.6099999999997</c:v>
                </c:pt>
                <c:pt idx="239701">
                  <c:v>5649.48</c:v>
                </c:pt>
                <c:pt idx="239702">
                  <c:v>5619.01</c:v>
                </c:pt>
                <c:pt idx="239703">
                  <c:v>5326.93</c:v>
                </c:pt>
                <c:pt idx="239704">
                  <c:v>4906.8100000000004</c:v>
                </c:pt>
                <c:pt idx="239705">
                  <c:v>4836.08</c:v>
                </c:pt>
                <c:pt idx="239706">
                  <c:v>5121.16</c:v>
                </c:pt>
                <c:pt idx="239707">
                  <c:v>4961.8999999999996</c:v>
                </c:pt>
                <c:pt idx="239708">
                  <c:v>5131.57</c:v>
                </c:pt>
                <c:pt idx="239709">
                  <c:v>4723.8999999999996</c:v>
                </c:pt>
                <c:pt idx="239710">
                  <c:v>4898.8</c:v>
                </c:pt>
                <c:pt idx="239711">
                  <c:v>5326.88</c:v>
                </c:pt>
                <c:pt idx="239712">
                  <c:v>5293.5</c:v>
                </c:pt>
                <c:pt idx="239713">
                  <c:v>5545.63</c:v>
                </c:pt>
                <c:pt idx="239714">
                  <c:v>6027.4</c:v>
                </c:pt>
                <c:pt idx="239715">
                  <c:v>6201.69</c:v>
                </c:pt>
                <c:pt idx="239716">
                  <c:v>6751.65</c:v>
                </c:pt>
                <c:pt idx="239717">
                  <c:v>7321.37</c:v>
                </c:pt>
                <c:pt idx="239718">
                  <c:v>9685.77</c:v>
                </c:pt>
                <c:pt idx="239719">
                  <c:v>3600.82</c:v>
                </c:pt>
                <c:pt idx="239720">
                  <c:v>4072.79</c:v>
                </c:pt>
                <c:pt idx="239721">
                  <c:v>3865.82</c:v>
                </c:pt>
                <c:pt idx="239722">
                  <c:v>4080.08</c:v>
                </c:pt>
                <c:pt idx="239723">
                  <c:v>4325.03</c:v>
                </c:pt>
                <c:pt idx="239724">
                  <c:v>5797.37</c:v>
                </c:pt>
                <c:pt idx="239725">
                  <c:v>4785.1099999999997</c:v>
                </c:pt>
                <c:pt idx="239726">
                  <c:v>5184.54</c:v>
                </c:pt>
                <c:pt idx="239727">
                  <c:v>3753.77</c:v>
                </c:pt>
                <c:pt idx="239728">
                  <c:v>4481.25</c:v>
                </c:pt>
                <c:pt idx="239729">
                  <c:v>4538.46</c:v>
                </c:pt>
                <c:pt idx="239730">
                  <c:v>4216.78</c:v>
                </c:pt>
                <c:pt idx="239731">
                  <c:v>4494.71</c:v>
                </c:pt>
                <c:pt idx="239732">
                  <c:v>5352.2</c:v>
                </c:pt>
                <c:pt idx="239733">
                  <c:v>4617.3100000000004</c:v>
                </c:pt>
                <c:pt idx="239734">
                  <c:v>4585.1400000000003</c:v>
                </c:pt>
                <c:pt idx="239735">
                  <c:v>5968.22</c:v>
                </c:pt>
                <c:pt idx="239736">
                  <c:v>4801.0200000000004</c:v>
                </c:pt>
                <c:pt idx="239737">
                  <c:v>5012.93</c:v>
                </c:pt>
                <c:pt idx="239738">
                  <c:v>5016.72</c:v>
                </c:pt>
                <c:pt idx="239739">
                  <c:v>4509.67</c:v>
                </c:pt>
                <c:pt idx="239740">
                  <c:v>4482.6000000000004</c:v>
                </c:pt>
                <c:pt idx="239741">
                  <c:v>4853.8599999999997</c:v>
                </c:pt>
                <c:pt idx="239742">
                  <c:v>4701.26</c:v>
                </c:pt>
                <c:pt idx="239743">
                  <c:v>4942.09</c:v>
                </c:pt>
                <c:pt idx="239744">
                  <c:v>4649.87</c:v>
                </c:pt>
                <c:pt idx="239745">
                  <c:v>4766.38</c:v>
                </c:pt>
                <c:pt idx="239746">
                  <c:v>4843.72</c:v>
                </c:pt>
                <c:pt idx="239747">
                  <c:v>5291.12</c:v>
                </c:pt>
                <c:pt idx="239748">
                  <c:v>5589.68</c:v>
                </c:pt>
                <c:pt idx="239749">
                  <c:v>4942.9799999999996</c:v>
                </c:pt>
                <c:pt idx="239750">
                  <c:v>4736.96</c:v>
                </c:pt>
                <c:pt idx="239751">
                  <c:v>5241</c:v>
                </c:pt>
                <c:pt idx="239752">
                  <c:v>5077.34</c:v>
                </c:pt>
                <c:pt idx="239753">
                  <c:v>5146.67</c:v>
                </c:pt>
                <c:pt idx="239754">
                  <c:v>5205.2</c:v>
                </c:pt>
                <c:pt idx="239755">
                  <c:v>4930.58</c:v>
                </c:pt>
                <c:pt idx="239756">
                  <c:v>4843.43</c:v>
                </c:pt>
                <c:pt idx="239757">
                  <c:v>4675.3100000000004</c:v>
                </c:pt>
                <c:pt idx="239758">
                  <c:v>4804.57</c:v>
                </c:pt>
                <c:pt idx="239759">
                  <c:v>4600.7299999999996</c:v>
                </c:pt>
                <c:pt idx="239760">
                  <c:v>4870.78</c:v>
                </c:pt>
                <c:pt idx="239761">
                  <c:v>5018.63</c:v>
                </c:pt>
                <c:pt idx="239762">
                  <c:v>5309.05</c:v>
                </c:pt>
                <c:pt idx="239763">
                  <c:v>4938.83</c:v>
                </c:pt>
                <c:pt idx="239764">
                  <c:v>5628.17</c:v>
                </c:pt>
                <c:pt idx="239765">
                  <c:v>5199.53</c:v>
                </c:pt>
                <c:pt idx="239766">
                  <c:v>5900.05</c:v>
                </c:pt>
                <c:pt idx="239767">
                  <c:v>5687.38</c:v>
                </c:pt>
                <c:pt idx="239768">
                  <c:v>6835.63</c:v>
                </c:pt>
                <c:pt idx="239769">
                  <c:v>7291.35</c:v>
                </c:pt>
                <c:pt idx="239770">
                  <c:v>10188.08</c:v>
                </c:pt>
                <c:pt idx="239771">
                  <c:v>4683.08</c:v>
                </c:pt>
                <c:pt idx="239772">
                  <c:v>4591.42</c:v>
                </c:pt>
                <c:pt idx="239773">
                  <c:v>3556.74</c:v>
                </c:pt>
                <c:pt idx="239774">
                  <c:v>3455.95</c:v>
                </c:pt>
                <c:pt idx="239775">
                  <c:v>4252.54</c:v>
                </c:pt>
                <c:pt idx="239776">
                  <c:v>4960.32</c:v>
                </c:pt>
                <c:pt idx="239777">
                  <c:v>4335.51</c:v>
                </c:pt>
                <c:pt idx="239778">
                  <c:v>5322.03</c:v>
                </c:pt>
                <c:pt idx="239779">
                  <c:v>4659.18</c:v>
                </c:pt>
                <c:pt idx="239780">
                  <c:v>5673.46</c:v>
                </c:pt>
                <c:pt idx="239781">
                  <c:v>5137.42</c:v>
                </c:pt>
                <c:pt idx="239782">
                  <c:v>5637.75</c:v>
                </c:pt>
                <c:pt idx="239783">
                  <c:v>5240.53</c:v>
                </c:pt>
                <c:pt idx="239784">
                  <c:v>6611.84</c:v>
                </c:pt>
                <c:pt idx="239785">
                  <c:v>7433.85</c:v>
                </c:pt>
                <c:pt idx="239786">
                  <c:v>6489.76</c:v>
                </c:pt>
                <c:pt idx="239787">
                  <c:v>4435.1400000000003</c:v>
                </c:pt>
                <c:pt idx="239788">
                  <c:v>5047.7700000000004</c:v>
                </c:pt>
                <c:pt idx="239789">
                  <c:v>4216.47</c:v>
                </c:pt>
                <c:pt idx="239790">
                  <c:v>4584.46</c:v>
                </c:pt>
                <c:pt idx="239791">
                  <c:v>4421.6899999999996</c:v>
                </c:pt>
                <c:pt idx="239792">
                  <c:v>4267.71</c:v>
                </c:pt>
                <c:pt idx="239793">
                  <c:v>4288.47</c:v>
                </c:pt>
                <c:pt idx="239794">
                  <c:v>5309.79</c:v>
                </c:pt>
                <c:pt idx="239795">
                  <c:v>5524.36</c:v>
                </c:pt>
                <c:pt idx="239796">
                  <c:v>5214.9399999999996</c:v>
                </c:pt>
                <c:pt idx="239797">
                  <c:v>5448.37</c:v>
                </c:pt>
                <c:pt idx="239798">
                  <c:v>5041.41</c:v>
                </c:pt>
                <c:pt idx="239799">
                  <c:v>5067.3500000000004</c:v>
                </c:pt>
                <c:pt idx="239800">
                  <c:v>4892.75</c:v>
                </c:pt>
                <c:pt idx="239801">
                  <c:v>4956.33</c:v>
                </c:pt>
                <c:pt idx="239802">
                  <c:v>4828.17</c:v>
                </c:pt>
                <c:pt idx="239803">
                  <c:v>4969.91</c:v>
                </c:pt>
                <c:pt idx="239804">
                  <c:v>4977.24</c:v>
                </c:pt>
                <c:pt idx="239805">
                  <c:v>5229.1499999999996</c:v>
                </c:pt>
                <c:pt idx="239806">
                  <c:v>5400.6</c:v>
                </c:pt>
                <c:pt idx="239807">
                  <c:v>5314.3</c:v>
                </c:pt>
                <c:pt idx="239808">
                  <c:v>3981.63</c:v>
                </c:pt>
                <c:pt idx="239809">
                  <c:v>4156.4799999999996</c:v>
                </c:pt>
                <c:pt idx="239810">
                  <c:v>4793.8100000000004</c:v>
                </c:pt>
                <c:pt idx="239811">
                  <c:v>4713.87</c:v>
                </c:pt>
                <c:pt idx="239812">
                  <c:v>4529.71</c:v>
                </c:pt>
                <c:pt idx="239813">
                  <c:v>4454.99</c:v>
                </c:pt>
                <c:pt idx="239814">
                  <c:v>4520.55</c:v>
                </c:pt>
                <c:pt idx="239815">
                  <c:v>5093.55</c:v>
                </c:pt>
                <c:pt idx="239816">
                  <c:v>3954.59</c:v>
                </c:pt>
                <c:pt idx="239817">
                  <c:v>7209.79</c:v>
                </c:pt>
                <c:pt idx="239818">
                  <c:v>6977</c:v>
                </c:pt>
                <c:pt idx="239819">
                  <c:v>6509.26</c:v>
                </c:pt>
                <c:pt idx="239820">
                  <c:v>7030.24</c:v>
                </c:pt>
                <c:pt idx="239821">
                  <c:v>6015.99</c:v>
                </c:pt>
                <c:pt idx="239822">
                  <c:v>5189.3999999999996</c:v>
                </c:pt>
                <c:pt idx="239823">
                  <c:v>5645.26</c:v>
                </c:pt>
                <c:pt idx="239824">
                  <c:v>4362.84</c:v>
                </c:pt>
                <c:pt idx="239825">
                  <c:v>5591.8</c:v>
                </c:pt>
                <c:pt idx="239826">
                  <c:v>5641.78</c:v>
                </c:pt>
                <c:pt idx="239827">
                  <c:v>5221.0200000000004</c:v>
                </c:pt>
                <c:pt idx="239828">
                  <c:v>4995.57</c:v>
                </c:pt>
                <c:pt idx="239829">
                  <c:v>5174.4399999999996</c:v>
                </c:pt>
                <c:pt idx="239830">
                  <c:v>5831.46</c:v>
                </c:pt>
                <c:pt idx="239831">
                  <c:v>5742.34</c:v>
                </c:pt>
                <c:pt idx="239832">
                  <c:v>5200.7</c:v>
                </c:pt>
                <c:pt idx="239833">
                  <c:v>7721.9</c:v>
                </c:pt>
                <c:pt idx="239834">
                  <c:v>6232.87</c:v>
                </c:pt>
                <c:pt idx="239835">
                  <c:v>4579.24</c:v>
                </c:pt>
                <c:pt idx="239836">
                  <c:v>6108.27</c:v>
                </c:pt>
                <c:pt idx="239837">
                  <c:v>5276.54</c:v>
                </c:pt>
                <c:pt idx="239838">
                  <c:v>7661.22</c:v>
                </c:pt>
                <c:pt idx="239839">
                  <c:v>5994.94</c:v>
                </c:pt>
                <c:pt idx="239840">
                  <c:v>7054.81</c:v>
                </c:pt>
                <c:pt idx="239841">
                  <c:v>7554.52</c:v>
                </c:pt>
                <c:pt idx="239842">
                  <c:v>6782.05</c:v>
                </c:pt>
                <c:pt idx="239843">
                  <c:v>6788.53</c:v>
                </c:pt>
                <c:pt idx="239844">
                  <c:v>6526.1</c:v>
                </c:pt>
                <c:pt idx="239845">
                  <c:v>5220.92</c:v>
                </c:pt>
                <c:pt idx="239846">
                  <c:v>5444.69</c:v>
                </c:pt>
                <c:pt idx="239847">
                  <c:v>6918.99</c:v>
                </c:pt>
                <c:pt idx="239848">
                  <c:v>6224.43</c:v>
                </c:pt>
                <c:pt idx="239849">
                  <c:v>8408.2900000000009</c:v>
                </c:pt>
                <c:pt idx="239850">
                  <c:v>7590.36</c:v>
                </c:pt>
                <c:pt idx="239851">
                  <c:v>6461.29</c:v>
                </c:pt>
                <c:pt idx="239852">
                  <c:v>6253.93</c:v>
                </c:pt>
                <c:pt idx="239853">
                  <c:v>5336.22</c:v>
                </c:pt>
                <c:pt idx="239854">
                  <c:v>7321.6</c:v>
                </c:pt>
                <c:pt idx="239855">
                  <c:v>7117.37</c:v>
                </c:pt>
                <c:pt idx="239856">
                  <c:v>6195.61</c:v>
                </c:pt>
                <c:pt idx="239857">
                  <c:v>16343.34</c:v>
                </c:pt>
                <c:pt idx="239858">
                  <c:v>7799.97</c:v>
                </c:pt>
                <c:pt idx="239859">
                  <c:v>11144.79</c:v>
                </c:pt>
                <c:pt idx="239860">
                  <c:v>15253.71</c:v>
                </c:pt>
                <c:pt idx="239861">
                  <c:v>19342.63</c:v>
                </c:pt>
                <c:pt idx="239862">
                  <c:v>7736.61</c:v>
                </c:pt>
                <c:pt idx="239863">
                  <c:v>5402.55</c:v>
                </c:pt>
                <c:pt idx="239864">
                  <c:v>5112.1000000000004</c:v>
                </c:pt>
                <c:pt idx="239865">
                  <c:v>6132.12</c:v>
                </c:pt>
                <c:pt idx="239866">
                  <c:v>6012.7</c:v>
                </c:pt>
                <c:pt idx="239867">
                  <c:v>6123.99</c:v>
                </c:pt>
                <c:pt idx="239868">
                  <c:v>6605.41</c:v>
                </c:pt>
                <c:pt idx="239869">
                  <c:v>7922.71</c:v>
                </c:pt>
                <c:pt idx="239870">
                  <c:v>6414.72</c:v>
                </c:pt>
                <c:pt idx="239871">
                  <c:v>6229.82</c:v>
                </c:pt>
                <c:pt idx="239872">
                  <c:v>6482.53</c:v>
                </c:pt>
                <c:pt idx="239873">
                  <c:v>4890.78</c:v>
                </c:pt>
                <c:pt idx="239874">
                  <c:v>5036.4399999999996</c:v>
                </c:pt>
                <c:pt idx="239875">
                  <c:v>6865.04</c:v>
                </c:pt>
                <c:pt idx="239876">
                  <c:v>5463.42</c:v>
                </c:pt>
                <c:pt idx="239877">
                  <c:v>5222.5</c:v>
                </c:pt>
                <c:pt idx="239878">
                  <c:v>6070.79</c:v>
                </c:pt>
                <c:pt idx="239879">
                  <c:v>4418.13</c:v>
                </c:pt>
                <c:pt idx="239880">
                  <c:v>5145.6499999999996</c:v>
                </c:pt>
                <c:pt idx="239881">
                  <c:v>4987.22</c:v>
                </c:pt>
                <c:pt idx="239882">
                  <c:v>5571.59</c:v>
                </c:pt>
                <c:pt idx="239883">
                  <c:v>5506.92</c:v>
                </c:pt>
                <c:pt idx="239884">
                  <c:v>5288.47</c:v>
                </c:pt>
                <c:pt idx="239885">
                  <c:v>4692.75</c:v>
                </c:pt>
                <c:pt idx="239886">
                  <c:v>4844.5600000000004</c:v>
                </c:pt>
                <c:pt idx="239887">
                  <c:v>7070.49</c:v>
                </c:pt>
                <c:pt idx="239888">
                  <c:v>6648.29</c:v>
                </c:pt>
                <c:pt idx="239889">
                  <c:v>5779.13</c:v>
                </c:pt>
                <c:pt idx="239890">
                  <c:v>6022.91</c:v>
                </c:pt>
                <c:pt idx="239891">
                  <c:v>6875.66</c:v>
                </c:pt>
                <c:pt idx="239892">
                  <c:v>6054.97</c:v>
                </c:pt>
                <c:pt idx="239893">
                  <c:v>5117.8900000000003</c:v>
                </c:pt>
                <c:pt idx="239894">
                  <c:v>6470.72</c:v>
                </c:pt>
                <c:pt idx="239895">
                  <c:v>6090.44</c:v>
                </c:pt>
                <c:pt idx="239896">
                  <c:v>6436.36</c:v>
                </c:pt>
                <c:pt idx="239897">
                  <c:v>6395.14</c:v>
                </c:pt>
                <c:pt idx="239898">
                  <c:v>5875.14</c:v>
                </c:pt>
                <c:pt idx="239899">
                  <c:v>6668.84</c:v>
                </c:pt>
                <c:pt idx="239900">
                  <c:v>6010.27</c:v>
                </c:pt>
                <c:pt idx="239901">
                  <c:v>6197.44</c:v>
                </c:pt>
                <c:pt idx="239902">
                  <c:v>6240.77</c:v>
                </c:pt>
                <c:pt idx="239903">
                  <c:v>4943.1099999999997</c:v>
                </c:pt>
                <c:pt idx="239904">
                  <c:v>6092.45</c:v>
                </c:pt>
                <c:pt idx="239905">
                  <c:v>6168.06</c:v>
                </c:pt>
                <c:pt idx="239906">
                  <c:v>6199.24</c:v>
                </c:pt>
                <c:pt idx="239907">
                  <c:v>5566.35</c:v>
                </c:pt>
                <c:pt idx="239908">
                  <c:v>7321.66</c:v>
                </c:pt>
                <c:pt idx="239909">
                  <c:v>16381.07</c:v>
                </c:pt>
                <c:pt idx="239910">
                  <c:v>9754.94</c:v>
                </c:pt>
                <c:pt idx="239911">
                  <c:v>9843.2800000000007</c:v>
                </c:pt>
                <c:pt idx="239912">
                  <c:v>13487.98</c:v>
                </c:pt>
                <c:pt idx="239913">
                  <c:v>18823.84</c:v>
                </c:pt>
                <c:pt idx="239914">
                  <c:v>10165.299999999999</c:v>
                </c:pt>
                <c:pt idx="239915">
                  <c:v>6096.35</c:v>
                </c:pt>
                <c:pt idx="239916">
                  <c:v>5523.67</c:v>
                </c:pt>
                <c:pt idx="239917">
                  <c:v>5000.76</c:v>
                </c:pt>
                <c:pt idx="239918">
                  <c:v>5766.59</c:v>
                </c:pt>
                <c:pt idx="239919">
                  <c:v>5754.24</c:v>
                </c:pt>
                <c:pt idx="239920">
                  <c:v>5451.25</c:v>
                </c:pt>
                <c:pt idx="239921">
                  <c:v>5561.79</c:v>
                </c:pt>
                <c:pt idx="239922">
                  <c:v>4935.09</c:v>
                </c:pt>
                <c:pt idx="239923">
                  <c:v>6321.89</c:v>
                </c:pt>
                <c:pt idx="239924">
                  <c:v>6585.77</c:v>
                </c:pt>
                <c:pt idx="239925">
                  <c:v>5883.88</c:v>
                </c:pt>
                <c:pt idx="239926">
                  <c:v>6410.4</c:v>
                </c:pt>
                <c:pt idx="239927">
                  <c:v>4939.5600000000004</c:v>
                </c:pt>
                <c:pt idx="239928">
                  <c:v>7293.48</c:v>
                </c:pt>
                <c:pt idx="239929">
                  <c:v>4785.8599999999997</c:v>
                </c:pt>
                <c:pt idx="239930">
                  <c:v>4956.7700000000004</c:v>
                </c:pt>
                <c:pt idx="239931">
                  <c:v>5267.81</c:v>
                </c:pt>
                <c:pt idx="239932">
                  <c:v>4808.66</c:v>
                </c:pt>
                <c:pt idx="239933">
                  <c:v>4892.17</c:v>
                </c:pt>
                <c:pt idx="239934">
                  <c:v>4283.5600000000004</c:v>
                </c:pt>
                <c:pt idx="239935">
                  <c:v>5242.88</c:v>
                </c:pt>
                <c:pt idx="239936">
                  <c:v>4552.5200000000004</c:v>
                </c:pt>
                <c:pt idx="239937">
                  <c:v>4908.21</c:v>
                </c:pt>
                <c:pt idx="239938">
                  <c:v>4845.3</c:v>
                </c:pt>
                <c:pt idx="239939">
                  <c:v>5436.41</c:v>
                </c:pt>
                <c:pt idx="239940">
                  <c:v>4908.71</c:v>
                </c:pt>
                <c:pt idx="239941">
                  <c:v>5520.67</c:v>
                </c:pt>
                <c:pt idx="239942">
                  <c:v>5850.93</c:v>
                </c:pt>
                <c:pt idx="239943">
                  <c:v>6021.47</c:v>
                </c:pt>
                <c:pt idx="239944">
                  <c:v>6542.9</c:v>
                </c:pt>
                <c:pt idx="239945">
                  <c:v>5828.49</c:v>
                </c:pt>
                <c:pt idx="239946">
                  <c:v>6206.3</c:v>
                </c:pt>
                <c:pt idx="239947">
                  <c:v>7137.53</c:v>
                </c:pt>
                <c:pt idx="239948">
                  <c:v>7288.25</c:v>
                </c:pt>
                <c:pt idx="239949">
                  <c:v>6138.44</c:v>
                </c:pt>
                <c:pt idx="239950">
                  <c:v>5822.65</c:v>
                </c:pt>
                <c:pt idx="239951">
                  <c:v>6146.67</c:v>
                </c:pt>
                <c:pt idx="239952">
                  <c:v>5644.67</c:v>
                </c:pt>
                <c:pt idx="239953">
                  <c:v>5522</c:v>
                </c:pt>
                <c:pt idx="239954">
                  <c:v>5720.59</c:v>
                </c:pt>
                <c:pt idx="239955">
                  <c:v>6000.74</c:v>
                </c:pt>
                <c:pt idx="239956">
                  <c:v>5762.04</c:v>
                </c:pt>
                <c:pt idx="239957">
                  <c:v>4879.6899999999996</c:v>
                </c:pt>
                <c:pt idx="239958">
                  <c:v>12602.69</c:v>
                </c:pt>
                <c:pt idx="239959">
                  <c:v>11535.28</c:v>
                </c:pt>
                <c:pt idx="239960">
                  <c:v>14600.49</c:v>
                </c:pt>
                <c:pt idx="239961">
                  <c:v>12974.85</c:v>
                </c:pt>
                <c:pt idx="239962">
                  <c:v>15572.84</c:v>
                </c:pt>
                <c:pt idx="239963">
                  <c:v>13625.18</c:v>
                </c:pt>
                <c:pt idx="239964">
                  <c:v>15812.72</c:v>
                </c:pt>
                <c:pt idx="239965">
                  <c:v>13836.24</c:v>
                </c:pt>
                <c:pt idx="239966">
                  <c:v>16339.49</c:v>
                </c:pt>
                <c:pt idx="239967">
                  <c:v>16279.69</c:v>
                </c:pt>
                <c:pt idx="239968">
                  <c:v>14547.15</c:v>
                </c:pt>
                <c:pt idx="239969">
                  <c:v>14577.62</c:v>
                </c:pt>
                <c:pt idx="239970">
                  <c:v>13630.43</c:v>
                </c:pt>
                <c:pt idx="239971">
                  <c:v>16891.990000000002</c:v>
                </c:pt>
                <c:pt idx="239972">
                  <c:v>15454.05</c:v>
                </c:pt>
                <c:pt idx="239973">
                  <c:v>14386.78</c:v>
                </c:pt>
                <c:pt idx="239974">
                  <c:v>19504.41</c:v>
                </c:pt>
                <c:pt idx="239975">
                  <c:v>19954.12</c:v>
                </c:pt>
                <c:pt idx="239976">
                  <c:v>21375.43</c:v>
                </c:pt>
                <c:pt idx="239977">
                  <c:v>22319</c:v>
                </c:pt>
                <c:pt idx="239978">
                  <c:v>22111.58</c:v>
                </c:pt>
                <c:pt idx="239979">
                  <c:v>16767.43</c:v>
                </c:pt>
                <c:pt idx="239980">
                  <c:v>17515.419999999998</c:v>
                </c:pt>
                <c:pt idx="239981">
                  <c:v>15890.17</c:v>
                </c:pt>
                <c:pt idx="239982">
                  <c:v>16788.18</c:v>
                </c:pt>
                <c:pt idx="239983">
                  <c:v>14097.84</c:v>
                </c:pt>
                <c:pt idx="239984">
                  <c:v>15562.91</c:v>
                </c:pt>
                <c:pt idx="239985">
                  <c:v>16119.77</c:v>
                </c:pt>
                <c:pt idx="239986">
                  <c:v>17021.63</c:v>
                </c:pt>
                <c:pt idx="239987">
                  <c:v>17738.189999999999</c:v>
                </c:pt>
                <c:pt idx="239988">
                  <c:v>12785.31</c:v>
                </c:pt>
                <c:pt idx="239989">
                  <c:v>13492.72</c:v>
                </c:pt>
                <c:pt idx="239990">
                  <c:v>12740.33</c:v>
                </c:pt>
                <c:pt idx="239991">
                  <c:v>10755.35</c:v>
                </c:pt>
                <c:pt idx="239992">
                  <c:v>14421.66</c:v>
                </c:pt>
                <c:pt idx="239993">
                  <c:v>17292.27</c:v>
                </c:pt>
                <c:pt idx="239994">
                  <c:v>14307.99</c:v>
                </c:pt>
                <c:pt idx="239995">
                  <c:v>15350.13</c:v>
                </c:pt>
                <c:pt idx="239996">
                  <c:v>14855.89</c:v>
                </c:pt>
                <c:pt idx="239997">
                  <c:v>17129.71</c:v>
                </c:pt>
                <c:pt idx="239998">
                  <c:v>15262.7</c:v>
                </c:pt>
                <c:pt idx="239999">
                  <c:v>16188.77</c:v>
                </c:pt>
                <c:pt idx="240000">
                  <c:v>24318.78</c:v>
                </c:pt>
                <c:pt idx="240001">
                  <c:v>21537.25</c:v>
                </c:pt>
                <c:pt idx="240002">
                  <c:v>28573.94</c:v>
                </c:pt>
                <c:pt idx="240003">
                  <c:v>32324.53</c:v>
                </c:pt>
                <c:pt idx="240004">
                  <c:v>43619.01</c:v>
                </c:pt>
                <c:pt idx="240005">
                  <c:v>10344.6</c:v>
                </c:pt>
                <c:pt idx="240006">
                  <c:v>8960.67</c:v>
                </c:pt>
                <c:pt idx="240007">
                  <c:v>9302.3799999999992</c:v>
                </c:pt>
                <c:pt idx="240008">
                  <c:v>10300.129999999999</c:v>
                </c:pt>
                <c:pt idx="240009">
                  <c:v>9488.8799999999992</c:v>
                </c:pt>
                <c:pt idx="240010">
                  <c:v>9803.93</c:v>
                </c:pt>
                <c:pt idx="240011">
                  <c:v>11511.06</c:v>
                </c:pt>
                <c:pt idx="240012">
                  <c:v>12845.35</c:v>
                </c:pt>
                <c:pt idx="240013">
                  <c:v>12056.56</c:v>
                </c:pt>
                <c:pt idx="240014">
                  <c:v>12706.73</c:v>
                </c:pt>
                <c:pt idx="240015">
                  <c:v>13019.7</c:v>
                </c:pt>
                <c:pt idx="240016">
                  <c:v>12458.53</c:v>
                </c:pt>
                <c:pt idx="240017">
                  <c:v>13186.15</c:v>
                </c:pt>
                <c:pt idx="240018">
                  <c:v>9461.26</c:v>
                </c:pt>
                <c:pt idx="240019">
                  <c:v>12185.91</c:v>
                </c:pt>
                <c:pt idx="240020">
                  <c:v>13202.98</c:v>
                </c:pt>
                <c:pt idx="240021">
                  <c:v>13136.47</c:v>
                </c:pt>
                <c:pt idx="240022">
                  <c:v>13341.21</c:v>
                </c:pt>
                <c:pt idx="240023">
                  <c:v>13231.86</c:v>
                </c:pt>
                <c:pt idx="240024">
                  <c:v>14304.92</c:v>
                </c:pt>
                <c:pt idx="240025">
                  <c:v>16030.93</c:v>
                </c:pt>
                <c:pt idx="240026">
                  <c:v>17330.349999999999</c:v>
                </c:pt>
                <c:pt idx="240027">
                  <c:v>20319.2</c:v>
                </c:pt>
                <c:pt idx="240028">
                  <c:v>19518.54</c:v>
                </c:pt>
                <c:pt idx="240029">
                  <c:v>23709.51</c:v>
                </c:pt>
                <c:pt idx="240030">
                  <c:v>20137.52</c:v>
                </c:pt>
                <c:pt idx="240031">
                  <c:v>16885.79</c:v>
                </c:pt>
                <c:pt idx="240032">
                  <c:v>17054.54</c:v>
                </c:pt>
                <c:pt idx="240033">
                  <c:v>14727.01</c:v>
                </c:pt>
                <c:pt idx="240034">
                  <c:v>15615.45</c:v>
                </c:pt>
                <c:pt idx="240035">
                  <c:v>13292.58</c:v>
                </c:pt>
                <c:pt idx="240036">
                  <c:v>14237.59</c:v>
                </c:pt>
                <c:pt idx="240037">
                  <c:v>14029.15</c:v>
                </c:pt>
                <c:pt idx="240038">
                  <c:v>13122.24</c:v>
                </c:pt>
                <c:pt idx="240039">
                  <c:v>13724.58</c:v>
                </c:pt>
                <c:pt idx="240040">
                  <c:v>12457.95</c:v>
                </c:pt>
                <c:pt idx="240041">
                  <c:v>15166.84</c:v>
                </c:pt>
                <c:pt idx="240042">
                  <c:v>13913.84</c:v>
                </c:pt>
                <c:pt idx="240043">
                  <c:v>12623.53</c:v>
                </c:pt>
                <c:pt idx="240044">
                  <c:v>13444.07</c:v>
                </c:pt>
                <c:pt idx="240045">
                  <c:v>15967.2</c:v>
                </c:pt>
                <c:pt idx="240046">
                  <c:v>13082.47</c:v>
                </c:pt>
                <c:pt idx="240047">
                  <c:v>16552.669999999998</c:v>
                </c:pt>
                <c:pt idx="240048">
                  <c:v>16362.19</c:v>
                </c:pt>
                <c:pt idx="240049">
                  <c:v>16349.35</c:v>
                </c:pt>
                <c:pt idx="240050">
                  <c:v>14760.2</c:v>
                </c:pt>
                <c:pt idx="240051">
                  <c:v>16268.38</c:v>
                </c:pt>
                <c:pt idx="240052">
                  <c:v>24925.279999999999</c:v>
                </c:pt>
                <c:pt idx="240053">
                  <c:v>19490.689999999999</c:v>
                </c:pt>
                <c:pt idx="240054">
                  <c:v>24105.07</c:v>
                </c:pt>
                <c:pt idx="240055">
                  <c:v>32073</c:v>
                </c:pt>
                <c:pt idx="240056">
                  <c:v>43699.37</c:v>
                </c:pt>
                <c:pt idx="240057">
                  <c:v>15123.02</c:v>
                </c:pt>
                <c:pt idx="240058">
                  <c:v>11805.83</c:v>
                </c:pt>
                <c:pt idx="240059">
                  <c:v>11059.47</c:v>
                </c:pt>
                <c:pt idx="240060">
                  <c:v>10820.46</c:v>
                </c:pt>
                <c:pt idx="240061">
                  <c:v>10733.16</c:v>
                </c:pt>
                <c:pt idx="240062">
                  <c:v>11826.73</c:v>
                </c:pt>
                <c:pt idx="240063">
                  <c:v>12108.72</c:v>
                </c:pt>
                <c:pt idx="240064">
                  <c:v>12680.6</c:v>
                </c:pt>
                <c:pt idx="240065">
                  <c:v>12586.15</c:v>
                </c:pt>
                <c:pt idx="240066">
                  <c:v>13316.66</c:v>
                </c:pt>
                <c:pt idx="240067">
                  <c:v>14150.92</c:v>
                </c:pt>
                <c:pt idx="240068">
                  <c:v>14978.79</c:v>
                </c:pt>
                <c:pt idx="240069">
                  <c:v>17174.78</c:v>
                </c:pt>
                <c:pt idx="240070">
                  <c:v>15576.84</c:v>
                </c:pt>
                <c:pt idx="240071">
                  <c:v>14273.36</c:v>
                </c:pt>
                <c:pt idx="240072">
                  <c:v>13677.7</c:v>
                </c:pt>
                <c:pt idx="240073">
                  <c:v>15418.83</c:v>
                </c:pt>
                <c:pt idx="240074">
                  <c:v>15312.96</c:v>
                </c:pt>
                <c:pt idx="240075">
                  <c:v>16685.03</c:v>
                </c:pt>
                <c:pt idx="240076">
                  <c:v>19237.43</c:v>
                </c:pt>
                <c:pt idx="240077">
                  <c:v>15735.82</c:v>
                </c:pt>
                <c:pt idx="240078">
                  <c:v>21952.639999999999</c:v>
                </c:pt>
                <c:pt idx="240079">
                  <c:v>19090.349999999999</c:v>
                </c:pt>
                <c:pt idx="240080">
                  <c:v>18776.12</c:v>
                </c:pt>
                <c:pt idx="240081">
                  <c:v>24037.31</c:v>
                </c:pt>
                <c:pt idx="240082">
                  <c:v>23929.15</c:v>
                </c:pt>
                <c:pt idx="240083">
                  <c:v>17302.830000000002</c:v>
                </c:pt>
                <c:pt idx="240084">
                  <c:v>21304.93</c:v>
                </c:pt>
                <c:pt idx="240085">
                  <c:v>16560.439999999999</c:v>
                </c:pt>
                <c:pt idx="240086">
                  <c:v>17224.240000000002</c:v>
                </c:pt>
                <c:pt idx="240087">
                  <c:v>16447.7</c:v>
                </c:pt>
                <c:pt idx="240088">
                  <c:v>16600.91</c:v>
                </c:pt>
                <c:pt idx="240089">
                  <c:v>16134.24</c:v>
                </c:pt>
                <c:pt idx="240090">
                  <c:v>16611.41</c:v>
                </c:pt>
                <c:pt idx="240091">
                  <c:v>16760.77</c:v>
                </c:pt>
                <c:pt idx="240092">
                  <c:v>14900.24</c:v>
                </c:pt>
                <c:pt idx="240093">
                  <c:v>14468.53</c:v>
                </c:pt>
                <c:pt idx="240094">
                  <c:v>13590.01</c:v>
                </c:pt>
                <c:pt idx="240095">
                  <c:v>13777.52</c:v>
                </c:pt>
                <c:pt idx="240096">
                  <c:v>15351.84</c:v>
                </c:pt>
                <c:pt idx="240097">
                  <c:v>16525.13</c:v>
                </c:pt>
                <c:pt idx="240098">
                  <c:v>18793.28</c:v>
                </c:pt>
                <c:pt idx="240099">
                  <c:v>17179.8</c:v>
                </c:pt>
                <c:pt idx="240100">
                  <c:v>16779.650000000001</c:v>
                </c:pt>
                <c:pt idx="240101">
                  <c:v>2466.36</c:v>
                </c:pt>
                <c:pt idx="240102">
                  <c:v>1635.06</c:v>
                </c:pt>
                <c:pt idx="240103">
                  <c:v>2408.83</c:v>
                </c:pt>
                <c:pt idx="240104">
                  <c:v>2704.44</c:v>
                </c:pt>
                <c:pt idx="240105">
                  <c:v>3664.88</c:v>
                </c:pt>
                <c:pt idx="240106">
                  <c:v>3845.91</c:v>
                </c:pt>
                <c:pt idx="240107">
                  <c:v>3211.31</c:v>
                </c:pt>
                <c:pt idx="240108">
                  <c:v>3619.38</c:v>
                </c:pt>
                <c:pt idx="240109">
                  <c:v>5111.6400000000003</c:v>
                </c:pt>
                <c:pt idx="240110">
                  <c:v>4389.6899999999996</c:v>
                </c:pt>
                <c:pt idx="240111">
                  <c:v>3488.8</c:v>
                </c:pt>
                <c:pt idx="240112">
                  <c:v>2744.66</c:v>
                </c:pt>
                <c:pt idx="240113">
                  <c:v>3283.15</c:v>
                </c:pt>
                <c:pt idx="240114">
                  <c:v>3257.89</c:v>
                </c:pt>
                <c:pt idx="240115">
                  <c:v>1841.26</c:v>
                </c:pt>
                <c:pt idx="240116">
                  <c:v>2712.64</c:v>
                </c:pt>
                <c:pt idx="240117">
                  <c:v>3177.89</c:v>
                </c:pt>
                <c:pt idx="240118">
                  <c:v>2932.64</c:v>
                </c:pt>
                <c:pt idx="240119">
                  <c:v>2847.25</c:v>
                </c:pt>
                <c:pt idx="240120">
                  <c:v>3048.25</c:v>
                </c:pt>
                <c:pt idx="240121">
                  <c:v>2871.75</c:v>
                </c:pt>
                <c:pt idx="240122">
                  <c:v>2379.75</c:v>
                </c:pt>
                <c:pt idx="240123">
                  <c:v>2261</c:v>
                </c:pt>
                <c:pt idx="240124">
                  <c:v>2584.75</c:v>
                </c:pt>
                <c:pt idx="240125">
                  <c:v>1774</c:v>
                </c:pt>
                <c:pt idx="240126">
                  <c:v>1773</c:v>
                </c:pt>
                <c:pt idx="240127">
                  <c:v>2894.13</c:v>
                </c:pt>
                <c:pt idx="240128">
                  <c:v>3035.92</c:v>
                </c:pt>
                <c:pt idx="240129">
                  <c:v>3967.99</c:v>
                </c:pt>
                <c:pt idx="240130">
                  <c:v>4685.28</c:v>
                </c:pt>
                <c:pt idx="240131">
                  <c:v>2815.11</c:v>
                </c:pt>
                <c:pt idx="240132">
                  <c:v>2774.41</c:v>
                </c:pt>
                <c:pt idx="240133">
                  <c:v>3164.45</c:v>
                </c:pt>
                <c:pt idx="240134">
                  <c:v>2194.23</c:v>
                </c:pt>
                <c:pt idx="240135">
                  <c:v>3706.46</c:v>
                </c:pt>
                <c:pt idx="240136">
                  <c:v>3959.02</c:v>
                </c:pt>
                <c:pt idx="240137">
                  <c:v>2393.71</c:v>
                </c:pt>
                <c:pt idx="240138">
                  <c:v>3304.11</c:v>
                </c:pt>
                <c:pt idx="240139">
                  <c:v>3073.42</c:v>
                </c:pt>
                <c:pt idx="240140">
                  <c:v>3016.34</c:v>
                </c:pt>
                <c:pt idx="240141">
                  <c:v>2831.47</c:v>
                </c:pt>
                <c:pt idx="240142">
                  <c:v>3039.57</c:v>
                </c:pt>
                <c:pt idx="240143">
                  <c:v>4974.78</c:v>
                </c:pt>
                <c:pt idx="240144">
                  <c:v>4168.88</c:v>
                </c:pt>
                <c:pt idx="240145">
                  <c:v>6775.92</c:v>
                </c:pt>
                <c:pt idx="240146">
                  <c:v>5150.2</c:v>
                </c:pt>
                <c:pt idx="240147">
                  <c:v>5459.07</c:v>
                </c:pt>
                <c:pt idx="240148">
                  <c:v>1218.3800000000001</c:v>
                </c:pt>
                <c:pt idx="240149">
                  <c:v>1458.45</c:v>
                </c:pt>
                <c:pt idx="240150">
                  <c:v>1516.93</c:v>
                </c:pt>
                <c:pt idx="240151">
                  <c:v>1852.97</c:v>
                </c:pt>
                <c:pt idx="240152">
                  <c:v>1547.1</c:v>
                </c:pt>
                <c:pt idx="240153">
                  <c:v>1831.92</c:v>
                </c:pt>
                <c:pt idx="240154">
                  <c:v>1971.63</c:v>
                </c:pt>
                <c:pt idx="240155">
                  <c:v>1953.88</c:v>
                </c:pt>
                <c:pt idx="240156">
                  <c:v>2339.1</c:v>
                </c:pt>
                <c:pt idx="240157">
                  <c:v>2788.21</c:v>
                </c:pt>
                <c:pt idx="240158">
                  <c:v>2604.2800000000002</c:v>
                </c:pt>
                <c:pt idx="240159">
                  <c:v>2352.6</c:v>
                </c:pt>
                <c:pt idx="240160">
                  <c:v>2645.45</c:v>
                </c:pt>
                <c:pt idx="240161">
                  <c:v>2560.42</c:v>
                </c:pt>
                <c:pt idx="240162">
                  <c:v>3317.28</c:v>
                </c:pt>
                <c:pt idx="240163">
                  <c:v>3538.74</c:v>
                </c:pt>
                <c:pt idx="240164">
                  <c:v>3534.07</c:v>
                </c:pt>
                <c:pt idx="240165">
                  <c:v>2733.28</c:v>
                </c:pt>
                <c:pt idx="240166">
                  <c:v>2464.36</c:v>
                </c:pt>
                <c:pt idx="240167">
                  <c:v>2688.63</c:v>
                </c:pt>
                <c:pt idx="240168">
                  <c:v>3182.64</c:v>
                </c:pt>
                <c:pt idx="240169">
                  <c:v>2688.66</c:v>
                </c:pt>
                <c:pt idx="240170">
                  <c:v>3006.19</c:v>
                </c:pt>
                <c:pt idx="240171">
                  <c:v>2861.43</c:v>
                </c:pt>
                <c:pt idx="240172">
                  <c:v>2756.57</c:v>
                </c:pt>
                <c:pt idx="240173">
                  <c:v>1938.17</c:v>
                </c:pt>
                <c:pt idx="240174">
                  <c:v>3180.86</c:v>
                </c:pt>
                <c:pt idx="240175">
                  <c:v>1923.35</c:v>
                </c:pt>
                <c:pt idx="240176">
                  <c:v>1922.17</c:v>
                </c:pt>
                <c:pt idx="240177">
                  <c:v>2224.5100000000002</c:v>
                </c:pt>
                <c:pt idx="240178">
                  <c:v>2238.67</c:v>
                </c:pt>
                <c:pt idx="240179">
                  <c:v>2224.86</c:v>
                </c:pt>
                <c:pt idx="240180">
                  <c:v>2619.27</c:v>
                </c:pt>
                <c:pt idx="240181">
                  <c:v>3369.87</c:v>
                </c:pt>
                <c:pt idx="240182">
                  <c:v>4870.01</c:v>
                </c:pt>
                <c:pt idx="240183">
                  <c:v>4054.43</c:v>
                </c:pt>
                <c:pt idx="240184">
                  <c:v>3041.18</c:v>
                </c:pt>
                <c:pt idx="240185">
                  <c:v>2872.64</c:v>
                </c:pt>
                <c:pt idx="240186">
                  <c:v>3663.22</c:v>
                </c:pt>
                <c:pt idx="240187">
                  <c:v>3711.2</c:v>
                </c:pt>
                <c:pt idx="240188">
                  <c:v>3768.23</c:v>
                </c:pt>
                <c:pt idx="240189">
                  <c:v>2001.36</c:v>
                </c:pt>
                <c:pt idx="240190">
                  <c:v>4031.78</c:v>
                </c:pt>
                <c:pt idx="240191">
                  <c:v>3520.52</c:v>
                </c:pt>
                <c:pt idx="240192">
                  <c:v>3256.92</c:v>
                </c:pt>
                <c:pt idx="240193">
                  <c:v>2793.34</c:v>
                </c:pt>
                <c:pt idx="240194">
                  <c:v>2267.2399999999998</c:v>
                </c:pt>
                <c:pt idx="240195">
                  <c:v>5968.26</c:v>
                </c:pt>
                <c:pt idx="240196">
                  <c:v>4125.7</c:v>
                </c:pt>
                <c:pt idx="240197">
                  <c:v>5820.98</c:v>
                </c:pt>
                <c:pt idx="240198">
                  <c:v>5141.6899999999996</c:v>
                </c:pt>
                <c:pt idx="240199">
                  <c:v>5346.11</c:v>
                </c:pt>
                <c:pt idx="240200">
                  <c:v>2408.11</c:v>
                </c:pt>
                <c:pt idx="240201">
                  <c:v>1663.25</c:v>
                </c:pt>
                <c:pt idx="240202">
                  <c:v>1726.66</c:v>
                </c:pt>
                <c:pt idx="240203">
                  <c:v>2521.16</c:v>
                </c:pt>
                <c:pt idx="240204">
                  <c:v>2293.0300000000002</c:v>
                </c:pt>
                <c:pt idx="240205">
                  <c:v>2122.85</c:v>
                </c:pt>
                <c:pt idx="240206">
                  <c:v>2546.0100000000002</c:v>
                </c:pt>
                <c:pt idx="240207">
                  <c:v>2375.13</c:v>
                </c:pt>
                <c:pt idx="240208">
                  <c:v>2169.66</c:v>
                </c:pt>
                <c:pt idx="240209">
                  <c:v>2383.4299999999998</c:v>
                </c:pt>
                <c:pt idx="240210">
                  <c:v>2111.7199999999998</c:v>
                </c:pt>
                <c:pt idx="240211">
                  <c:v>3370.55</c:v>
                </c:pt>
                <c:pt idx="240212">
                  <c:v>4080.22</c:v>
                </c:pt>
                <c:pt idx="240213">
                  <c:v>2648.48</c:v>
                </c:pt>
                <c:pt idx="240214">
                  <c:v>3757.46</c:v>
                </c:pt>
                <c:pt idx="240215">
                  <c:v>1991.51</c:v>
                </c:pt>
                <c:pt idx="240216">
                  <c:v>3281.03</c:v>
                </c:pt>
                <c:pt idx="240217">
                  <c:v>2257.61</c:v>
                </c:pt>
                <c:pt idx="240218">
                  <c:v>3512.66</c:v>
                </c:pt>
                <c:pt idx="240219">
                  <c:v>3070.02</c:v>
                </c:pt>
                <c:pt idx="240220">
                  <c:v>2258.29</c:v>
                </c:pt>
                <c:pt idx="240221">
                  <c:v>3552</c:v>
                </c:pt>
                <c:pt idx="240222">
                  <c:v>2591.8200000000002</c:v>
                </c:pt>
                <c:pt idx="240223">
                  <c:v>2690.13</c:v>
                </c:pt>
                <c:pt idx="240224">
                  <c:v>2913.31</c:v>
                </c:pt>
                <c:pt idx="240225">
                  <c:v>2576.46</c:v>
                </c:pt>
                <c:pt idx="240226">
                  <c:v>2128.63</c:v>
                </c:pt>
                <c:pt idx="240227">
                  <c:v>1686.41</c:v>
                </c:pt>
                <c:pt idx="240228">
                  <c:v>2116.9699999999998</c:v>
                </c:pt>
                <c:pt idx="240229">
                  <c:v>1757.96</c:v>
                </c:pt>
                <c:pt idx="240230">
                  <c:v>2066.5</c:v>
                </c:pt>
                <c:pt idx="240231">
                  <c:v>3663.44</c:v>
                </c:pt>
                <c:pt idx="240232">
                  <c:v>3055.97</c:v>
                </c:pt>
                <c:pt idx="240233">
                  <c:v>3803.06</c:v>
                </c:pt>
                <c:pt idx="240234">
                  <c:v>4038.41</c:v>
                </c:pt>
                <c:pt idx="240235">
                  <c:v>4221.37</c:v>
                </c:pt>
                <c:pt idx="240236">
                  <c:v>2553.41</c:v>
                </c:pt>
                <c:pt idx="240237">
                  <c:v>3055.38</c:v>
                </c:pt>
                <c:pt idx="240238">
                  <c:v>3280.53</c:v>
                </c:pt>
                <c:pt idx="240239">
                  <c:v>3827.46</c:v>
                </c:pt>
                <c:pt idx="240240">
                  <c:v>3288.76</c:v>
                </c:pt>
                <c:pt idx="240241">
                  <c:v>4103.4799999999996</c:v>
                </c:pt>
                <c:pt idx="240242">
                  <c:v>3271.55</c:v>
                </c:pt>
                <c:pt idx="240243">
                  <c:v>3059.35</c:v>
                </c:pt>
                <c:pt idx="240244">
                  <c:v>4825.45</c:v>
                </c:pt>
                <c:pt idx="240245">
                  <c:v>7181.97</c:v>
                </c:pt>
                <c:pt idx="240246">
                  <c:v>6377.72</c:v>
                </c:pt>
                <c:pt idx="240247">
                  <c:v>4709.72</c:v>
                </c:pt>
                <c:pt idx="240248">
                  <c:v>5885.63</c:v>
                </c:pt>
                <c:pt idx="240249">
                  <c:v>7765.75</c:v>
                </c:pt>
                <c:pt idx="240250">
                  <c:v>7867.24</c:v>
                </c:pt>
                <c:pt idx="240251">
                  <c:v>7982.14</c:v>
                </c:pt>
                <c:pt idx="240252">
                  <c:v>10747.11</c:v>
                </c:pt>
                <c:pt idx="240253">
                  <c:v>9659.14</c:v>
                </c:pt>
                <c:pt idx="240254">
                  <c:v>8681.7000000000007</c:v>
                </c:pt>
                <c:pt idx="240255">
                  <c:v>7948.74</c:v>
                </c:pt>
                <c:pt idx="240256">
                  <c:v>7232.95</c:v>
                </c:pt>
                <c:pt idx="240257">
                  <c:v>9203.4</c:v>
                </c:pt>
                <c:pt idx="240258">
                  <c:v>7690.63</c:v>
                </c:pt>
                <c:pt idx="240259">
                  <c:v>6740.83</c:v>
                </c:pt>
                <c:pt idx="240260">
                  <c:v>8599.36</c:v>
                </c:pt>
                <c:pt idx="240261">
                  <c:v>8410.18</c:v>
                </c:pt>
                <c:pt idx="240262">
                  <c:v>8598.49</c:v>
                </c:pt>
                <c:pt idx="240263">
                  <c:v>8397.91</c:v>
                </c:pt>
                <c:pt idx="240264">
                  <c:v>8278.4699999999993</c:v>
                </c:pt>
                <c:pt idx="240265">
                  <c:v>6850.27</c:v>
                </c:pt>
                <c:pt idx="240266">
                  <c:v>7157.61</c:v>
                </c:pt>
                <c:pt idx="240267">
                  <c:v>6195.2</c:v>
                </c:pt>
                <c:pt idx="240268">
                  <c:v>6201.74</c:v>
                </c:pt>
                <c:pt idx="240269">
                  <c:v>5969.11</c:v>
                </c:pt>
                <c:pt idx="240270">
                  <c:v>6564.7</c:v>
                </c:pt>
                <c:pt idx="240271">
                  <c:v>6066.21</c:v>
                </c:pt>
                <c:pt idx="240272">
                  <c:v>5774.13</c:v>
                </c:pt>
                <c:pt idx="240273">
                  <c:v>7818.88</c:v>
                </c:pt>
                <c:pt idx="240274">
                  <c:v>6592.82</c:v>
                </c:pt>
                <c:pt idx="240275">
                  <c:v>7253.89</c:v>
                </c:pt>
                <c:pt idx="240276">
                  <c:v>6740.62</c:v>
                </c:pt>
                <c:pt idx="240277">
                  <c:v>5652.8</c:v>
                </c:pt>
                <c:pt idx="240278">
                  <c:v>6784.71</c:v>
                </c:pt>
                <c:pt idx="240279">
                  <c:v>8059.33</c:v>
                </c:pt>
                <c:pt idx="240280">
                  <c:v>6207.13</c:v>
                </c:pt>
                <c:pt idx="240281">
                  <c:v>7065.9</c:v>
                </c:pt>
                <c:pt idx="240282">
                  <c:v>6456.21</c:v>
                </c:pt>
                <c:pt idx="240283">
                  <c:v>6362.89</c:v>
                </c:pt>
                <c:pt idx="240284">
                  <c:v>5754.2</c:v>
                </c:pt>
                <c:pt idx="240285">
                  <c:v>6198.31</c:v>
                </c:pt>
                <c:pt idx="240286">
                  <c:v>8505.08</c:v>
                </c:pt>
                <c:pt idx="240287">
                  <c:v>8717.27</c:v>
                </c:pt>
                <c:pt idx="240288">
                  <c:v>12669.23</c:v>
                </c:pt>
                <c:pt idx="240289">
                  <c:v>12480.21</c:v>
                </c:pt>
                <c:pt idx="240290">
                  <c:v>11934.06</c:v>
                </c:pt>
                <c:pt idx="240291">
                  <c:v>4477.9799999999996</c:v>
                </c:pt>
                <c:pt idx="240292">
                  <c:v>4659.05</c:v>
                </c:pt>
                <c:pt idx="240293">
                  <c:v>5941.13</c:v>
                </c:pt>
                <c:pt idx="240294">
                  <c:v>4535.1899999999996</c:v>
                </c:pt>
                <c:pt idx="240295">
                  <c:v>4334.33</c:v>
                </c:pt>
                <c:pt idx="240296">
                  <c:v>4677.8500000000004</c:v>
                </c:pt>
                <c:pt idx="240297">
                  <c:v>4492.04</c:v>
                </c:pt>
                <c:pt idx="240298">
                  <c:v>4940.91</c:v>
                </c:pt>
                <c:pt idx="240299">
                  <c:v>5003.09</c:v>
                </c:pt>
                <c:pt idx="240300">
                  <c:v>6237.01</c:v>
                </c:pt>
                <c:pt idx="240301">
                  <c:v>5563.44</c:v>
                </c:pt>
                <c:pt idx="240302">
                  <c:v>5061.78</c:v>
                </c:pt>
                <c:pt idx="240303">
                  <c:v>6775.72</c:v>
                </c:pt>
                <c:pt idx="240304">
                  <c:v>6865.24</c:v>
                </c:pt>
                <c:pt idx="240305">
                  <c:v>6806.83</c:v>
                </c:pt>
                <c:pt idx="240306">
                  <c:v>8011.47</c:v>
                </c:pt>
                <c:pt idx="240307">
                  <c:v>7953.31</c:v>
                </c:pt>
                <c:pt idx="240308">
                  <c:v>7650.99</c:v>
                </c:pt>
                <c:pt idx="240309">
                  <c:v>7571.47</c:v>
                </c:pt>
                <c:pt idx="240310">
                  <c:v>7446.6</c:v>
                </c:pt>
                <c:pt idx="240311">
                  <c:v>9295.7099999999991</c:v>
                </c:pt>
                <c:pt idx="240312">
                  <c:v>8228.76</c:v>
                </c:pt>
                <c:pt idx="240313">
                  <c:v>8703.19</c:v>
                </c:pt>
                <c:pt idx="240314">
                  <c:v>8486.1</c:v>
                </c:pt>
                <c:pt idx="240315">
                  <c:v>8682.4699999999993</c:v>
                </c:pt>
                <c:pt idx="240316">
                  <c:v>7532.84</c:v>
                </c:pt>
                <c:pt idx="240317">
                  <c:v>7346.2</c:v>
                </c:pt>
                <c:pt idx="240318">
                  <c:v>6580.22</c:v>
                </c:pt>
                <c:pt idx="240319">
                  <c:v>5991.35</c:v>
                </c:pt>
                <c:pt idx="240320">
                  <c:v>6036.39</c:v>
                </c:pt>
                <c:pt idx="240321">
                  <c:v>6055.76</c:v>
                </c:pt>
                <c:pt idx="240322">
                  <c:v>6023.85</c:v>
                </c:pt>
                <c:pt idx="240323">
                  <c:v>5657.05</c:v>
                </c:pt>
                <c:pt idx="240324">
                  <c:v>6209.92</c:v>
                </c:pt>
                <c:pt idx="240325">
                  <c:v>6730.03</c:v>
                </c:pt>
                <c:pt idx="240326">
                  <c:v>6622.02</c:v>
                </c:pt>
                <c:pt idx="240327">
                  <c:v>6724.75</c:v>
                </c:pt>
                <c:pt idx="240328">
                  <c:v>6218.33</c:v>
                </c:pt>
                <c:pt idx="240329">
                  <c:v>7922.26</c:v>
                </c:pt>
                <c:pt idx="240330">
                  <c:v>6375.36</c:v>
                </c:pt>
                <c:pt idx="240331">
                  <c:v>7285.98</c:v>
                </c:pt>
                <c:pt idx="240332">
                  <c:v>6206.78</c:v>
                </c:pt>
                <c:pt idx="240333">
                  <c:v>6246.39</c:v>
                </c:pt>
                <c:pt idx="240334">
                  <c:v>8695.3700000000008</c:v>
                </c:pt>
                <c:pt idx="240335">
                  <c:v>8386.9699999999993</c:v>
                </c:pt>
                <c:pt idx="240336">
                  <c:v>6469.23</c:v>
                </c:pt>
                <c:pt idx="240337">
                  <c:v>6076.18</c:v>
                </c:pt>
                <c:pt idx="240338">
                  <c:v>7885.25</c:v>
                </c:pt>
                <c:pt idx="240339">
                  <c:v>6632.52</c:v>
                </c:pt>
                <c:pt idx="240340">
                  <c:v>8545.85</c:v>
                </c:pt>
                <c:pt idx="240341">
                  <c:v>7205.67</c:v>
                </c:pt>
                <c:pt idx="240342">
                  <c:v>11308.66</c:v>
                </c:pt>
                <c:pt idx="240343">
                  <c:v>6207.64</c:v>
                </c:pt>
                <c:pt idx="240344">
                  <c:v>6777.96</c:v>
                </c:pt>
                <c:pt idx="240345">
                  <c:v>5002.3500000000004</c:v>
                </c:pt>
                <c:pt idx="240346">
                  <c:v>6265.91</c:v>
                </c:pt>
                <c:pt idx="240347">
                  <c:v>7439.35</c:v>
                </c:pt>
                <c:pt idx="240348">
                  <c:v>5723.74</c:v>
                </c:pt>
                <c:pt idx="240349">
                  <c:v>4846.84</c:v>
                </c:pt>
                <c:pt idx="240350">
                  <c:v>6179.41</c:v>
                </c:pt>
                <c:pt idx="240351">
                  <c:v>7085.99</c:v>
                </c:pt>
                <c:pt idx="240352">
                  <c:v>6209.21</c:v>
                </c:pt>
                <c:pt idx="240353">
                  <c:v>5749.43</c:v>
                </c:pt>
                <c:pt idx="240354">
                  <c:v>7691.47</c:v>
                </c:pt>
                <c:pt idx="240355">
                  <c:v>12184.46</c:v>
                </c:pt>
                <c:pt idx="240356">
                  <c:v>7432.85</c:v>
                </c:pt>
                <c:pt idx="240357">
                  <c:v>7171.51</c:v>
                </c:pt>
                <c:pt idx="240358">
                  <c:v>5708.99</c:v>
                </c:pt>
                <c:pt idx="240359">
                  <c:v>6576.88</c:v>
                </c:pt>
                <c:pt idx="240360">
                  <c:v>6578.75</c:v>
                </c:pt>
                <c:pt idx="240361">
                  <c:v>8238.6299999999992</c:v>
                </c:pt>
                <c:pt idx="240362">
                  <c:v>9239.76</c:v>
                </c:pt>
                <c:pt idx="240363">
                  <c:v>7725.94</c:v>
                </c:pt>
                <c:pt idx="240364">
                  <c:v>8759.5499999999993</c:v>
                </c:pt>
                <c:pt idx="240365">
                  <c:v>7985.58</c:v>
                </c:pt>
                <c:pt idx="240366">
                  <c:v>8571.5300000000007</c:v>
                </c:pt>
                <c:pt idx="240367">
                  <c:v>8171.02</c:v>
                </c:pt>
                <c:pt idx="240368">
                  <c:v>7924.84</c:v>
                </c:pt>
                <c:pt idx="240369">
                  <c:v>7602.64</c:v>
                </c:pt>
                <c:pt idx="240370">
                  <c:v>7473.87</c:v>
                </c:pt>
                <c:pt idx="240371">
                  <c:v>6575.9</c:v>
                </c:pt>
                <c:pt idx="240372">
                  <c:v>6871.98</c:v>
                </c:pt>
                <c:pt idx="240373">
                  <c:v>6068.76</c:v>
                </c:pt>
                <c:pt idx="240374">
                  <c:v>6162.27</c:v>
                </c:pt>
                <c:pt idx="240375">
                  <c:v>6389.93</c:v>
                </c:pt>
                <c:pt idx="240376">
                  <c:v>6999.67</c:v>
                </c:pt>
                <c:pt idx="240377">
                  <c:v>7099.84</c:v>
                </c:pt>
                <c:pt idx="240378">
                  <c:v>6825.95</c:v>
                </c:pt>
                <c:pt idx="240379">
                  <c:v>5896</c:v>
                </c:pt>
                <c:pt idx="240380">
                  <c:v>6810.42</c:v>
                </c:pt>
                <c:pt idx="240381">
                  <c:v>6859.85</c:v>
                </c:pt>
                <c:pt idx="240382">
                  <c:v>7485.9</c:v>
                </c:pt>
                <c:pt idx="240383">
                  <c:v>8022.82</c:v>
                </c:pt>
                <c:pt idx="240384">
                  <c:v>7209.73</c:v>
                </c:pt>
                <c:pt idx="240385">
                  <c:v>7467.68</c:v>
                </c:pt>
                <c:pt idx="240386">
                  <c:v>6538.7</c:v>
                </c:pt>
                <c:pt idx="240387">
                  <c:v>4109.0600000000004</c:v>
                </c:pt>
                <c:pt idx="240388">
                  <c:v>3235.17</c:v>
                </c:pt>
                <c:pt idx="240389">
                  <c:v>3598.68</c:v>
                </c:pt>
                <c:pt idx="240390">
                  <c:v>3034.5</c:v>
                </c:pt>
                <c:pt idx="240391">
                  <c:v>4410.8999999999996</c:v>
                </c:pt>
                <c:pt idx="240392">
                  <c:v>4525.3100000000004</c:v>
                </c:pt>
                <c:pt idx="240393">
                  <c:v>4450.8500000000004</c:v>
                </c:pt>
                <c:pt idx="240394">
                  <c:v>4870.72</c:v>
                </c:pt>
                <c:pt idx="240395">
                  <c:v>6226.09</c:v>
                </c:pt>
                <c:pt idx="240396">
                  <c:v>5054.63</c:v>
                </c:pt>
                <c:pt idx="240397">
                  <c:v>4570.3999999999996</c:v>
                </c:pt>
                <c:pt idx="240398">
                  <c:v>3890.7</c:v>
                </c:pt>
                <c:pt idx="240399">
                  <c:v>3735.18</c:v>
                </c:pt>
                <c:pt idx="240400">
                  <c:v>4046.17</c:v>
                </c:pt>
                <c:pt idx="240401">
                  <c:v>3031.31</c:v>
                </c:pt>
                <c:pt idx="240402">
                  <c:v>3204.18</c:v>
                </c:pt>
                <c:pt idx="240403">
                  <c:v>5305.3</c:v>
                </c:pt>
                <c:pt idx="240404">
                  <c:v>4499.1400000000003</c:v>
                </c:pt>
                <c:pt idx="240405">
                  <c:v>3841.24</c:v>
                </c:pt>
                <c:pt idx="240406">
                  <c:v>2768.26</c:v>
                </c:pt>
                <c:pt idx="240407">
                  <c:v>2677.79</c:v>
                </c:pt>
                <c:pt idx="240408">
                  <c:v>2930.8</c:v>
                </c:pt>
                <c:pt idx="240409">
                  <c:v>2541.9899999999998</c:v>
                </c:pt>
                <c:pt idx="240410">
                  <c:v>2506.2800000000002</c:v>
                </c:pt>
                <c:pt idx="240411">
                  <c:v>2299.39</c:v>
                </c:pt>
                <c:pt idx="240412">
                  <c:v>2298.48</c:v>
                </c:pt>
                <c:pt idx="240413">
                  <c:v>2763.44</c:v>
                </c:pt>
                <c:pt idx="240414">
                  <c:v>2580.8000000000002</c:v>
                </c:pt>
                <c:pt idx="240415">
                  <c:v>2958.48</c:v>
                </c:pt>
                <c:pt idx="240416">
                  <c:v>3762.33</c:v>
                </c:pt>
                <c:pt idx="240417">
                  <c:v>3139.31</c:v>
                </c:pt>
                <c:pt idx="240418">
                  <c:v>4709.55</c:v>
                </c:pt>
                <c:pt idx="240419">
                  <c:v>4858.79</c:v>
                </c:pt>
                <c:pt idx="240420">
                  <c:v>3413.96</c:v>
                </c:pt>
                <c:pt idx="240421">
                  <c:v>5228</c:v>
                </c:pt>
                <c:pt idx="240422">
                  <c:v>6385.14</c:v>
                </c:pt>
                <c:pt idx="240423">
                  <c:v>3419.23</c:v>
                </c:pt>
                <c:pt idx="240424">
                  <c:v>4502.84</c:v>
                </c:pt>
                <c:pt idx="240425">
                  <c:v>4023.55</c:v>
                </c:pt>
                <c:pt idx="240426">
                  <c:v>4140.74</c:v>
                </c:pt>
                <c:pt idx="240427">
                  <c:v>4047.24</c:v>
                </c:pt>
                <c:pt idx="240428">
                  <c:v>3498.55</c:v>
                </c:pt>
                <c:pt idx="240429">
                  <c:v>7377.09</c:v>
                </c:pt>
                <c:pt idx="240430">
                  <c:v>5552.28</c:v>
                </c:pt>
                <c:pt idx="240431">
                  <c:v>6374.37</c:v>
                </c:pt>
                <c:pt idx="240432">
                  <c:v>5288.85</c:v>
                </c:pt>
                <c:pt idx="240433">
                  <c:v>6543.59</c:v>
                </c:pt>
                <c:pt idx="240434">
                  <c:v>1611.53</c:v>
                </c:pt>
                <c:pt idx="240435">
                  <c:v>2802.95</c:v>
                </c:pt>
                <c:pt idx="240436">
                  <c:v>2608.02</c:v>
                </c:pt>
                <c:pt idx="240437">
                  <c:v>2520.9699999999998</c:v>
                </c:pt>
                <c:pt idx="240438">
                  <c:v>3069.19</c:v>
                </c:pt>
                <c:pt idx="240439">
                  <c:v>2913.89</c:v>
                </c:pt>
                <c:pt idx="240440">
                  <c:v>3565.02</c:v>
                </c:pt>
                <c:pt idx="240441">
                  <c:v>3629.85</c:v>
                </c:pt>
                <c:pt idx="240442">
                  <c:v>3122.47</c:v>
                </c:pt>
                <c:pt idx="240443">
                  <c:v>3041.28</c:v>
                </c:pt>
                <c:pt idx="240444">
                  <c:v>3551.94</c:v>
                </c:pt>
                <c:pt idx="240445">
                  <c:v>3504.54</c:v>
                </c:pt>
                <c:pt idx="240446">
                  <c:v>3241.01</c:v>
                </c:pt>
                <c:pt idx="240447">
                  <c:v>3486.12</c:v>
                </c:pt>
                <c:pt idx="240448">
                  <c:v>3829.71</c:v>
                </c:pt>
                <c:pt idx="240449">
                  <c:v>4141.8500000000004</c:v>
                </c:pt>
                <c:pt idx="240450">
                  <c:v>5416.13</c:v>
                </c:pt>
                <c:pt idx="240451">
                  <c:v>3889.83</c:v>
                </c:pt>
                <c:pt idx="240452">
                  <c:v>3308.82</c:v>
                </c:pt>
                <c:pt idx="240453">
                  <c:v>3899.26</c:v>
                </c:pt>
                <c:pt idx="240454">
                  <c:v>3292.4</c:v>
                </c:pt>
                <c:pt idx="240455">
                  <c:v>3988.63</c:v>
                </c:pt>
                <c:pt idx="240456">
                  <c:v>4490.99</c:v>
                </c:pt>
                <c:pt idx="240457">
                  <c:v>3414.18</c:v>
                </c:pt>
                <c:pt idx="240458">
                  <c:v>3214.9</c:v>
                </c:pt>
                <c:pt idx="240459">
                  <c:v>3157.28</c:v>
                </c:pt>
                <c:pt idx="240460">
                  <c:v>3108.29</c:v>
                </c:pt>
                <c:pt idx="240461">
                  <c:v>2307.2199999999998</c:v>
                </c:pt>
                <c:pt idx="240462">
                  <c:v>2258.75</c:v>
                </c:pt>
                <c:pt idx="240463">
                  <c:v>2459.39</c:v>
                </c:pt>
                <c:pt idx="240464">
                  <c:v>2460.9899999999998</c:v>
                </c:pt>
                <c:pt idx="240465">
                  <c:v>2487.58</c:v>
                </c:pt>
                <c:pt idx="240466">
                  <c:v>2692.12</c:v>
                </c:pt>
                <c:pt idx="240467">
                  <c:v>2610.31</c:v>
                </c:pt>
                <c:pt idx="240468">
                  <c:v>3459.52</c:v>
                </c:pt>
                <c:pt idx="240469">
                  <c:v>3920.24</c:v>
                </c:pt>
                <c:pt idx="240470">
                  <c:v>4626.58</c:v>
                </c:pt>
                <c:pt idx="240471">
                  <c:v>4623.8599999999997</c:v>
                </c:pt>
                <c:pt idx="240472">
                  <c:v>5024.24</c:v>
                </c:pt>
                <c:pt idx="240473">
                  <c:v>4144.78</c:v>
                </c:pt>
                <c:pt idx="240474">
                  <c:v>6210.66</c:v>
                </c:pt>
                <c:pt idx="240475">
                  <c:v>3897.09</c:v>
                </c:pt>
                <c:pt idx="240476">
                  <c:v>5153.9399999999996</c:v>
                </c:pt>
                <c:pt idx="240477">
                  <c:v>4417.5200000000004</c:v>
                </c:pt>
                <c:pt idx="240478">
                  <c:v>4647.2299999999996</c:v>
                </c:pt>
                <c:pt idx="240479">
                  <c:v>4276</c:v>
                </c:pt>
                <c:pt idx="240480">
                  <c:v>3893.81</c:v>
                </c:pt>
                <c:pt idx="240481">
                  <c:v>5683.91</c:v>
                </c:pt>
                <c:pt idx="240482">
                  <c:v>5454.15</c:v>
                </c:pt>
                <c:pt idx="240483">
                  <c:v>5389.3</c:v>
                </c:pt>
                <c:pt idx="240484">
                  <c:v>5155.2</c:v>
                </c:pt>
                <c:pt idx="240485">
                  <c:v>6623.76</c:v>
                </c:pt>
                <c:pt idx="240486">
                  <c:v>2764.99</c:v>
                </c:pt>
                <c:pt idx="240487">
                  <c:v>2860.69</c:v>
                </c:pt>
                <c:pt idx="240488">
                  <c:v>2530.0300000000002</c:v>
                </c:pt>
                <c:pt idx="240489">
                  <c:v>3317.63</c:v>
                </c:pt>
                <c:pt idx="240490">
                  <c:v>3333.03</c:v>
                </c:pt>
                <c:pt idx="240491">
                  <c:v>3492.56</c:v>
                </c:pt>
                <c:pt idx="240492">
                  <c:v>3937.77</c:v>
                </c:pt>
                <c:pt idx="240493">
                  <c:v>3929.19</c:v>
                </c:pt>
                <c:pt idx="240494">
                  <c:v>3634.74</c:v>
                </c:pt>
                <c:pt idx="240495">
                  <c:v>3716.76</c:v>
                </c:pt>
                <c:pt idx="240496">
                  <c:v>3802.18</c:v>
                </c:pt>
                <c:pt idx="240497">
                  <c:v>4852.1000000000004</c:v>
                </c:pt>
                <c:pt idx="240498">
                  <c:v>6215.03</c:v>
                </c:pt>
                <c:pt idx="240499">
                  <c:v>4751.67</c:v>
                </c:pt>
                <c:pt idx="240500">
                  <c:v>6119.42</c:v>
                </c:pt>
                <c:pt idx="240501">
                  <c:v>4212.7</c:v>
                </c:pt>
                <c:pt idx="240502">
                  <c:v>3433.73</c:v>
                </c:pt>
                <c:pt idx="240503">
                  <c:v>3817.02</c:v>
                </c:pt>
                <c:pt idx="240504">
                  <c:v>3922.62</c:v>
                </c:pt>
                <c:pt idx="240505">
                  <c:v>4516.29</c:v>
                </c:pt>
                <c:pt idx="240506">
                  <c:v>3828.35</c:v>
                </c:pt>
                <c:pt idx="240507">
                  <c:v>3672.33</c:v>
                </c:pt>
                <c:pt idx="240508">
                  <c:v>3749.62</c:v>
                </c:pt>
                <c:pt idx="240509">
                  <c:v>3289.79</c:v>
                </c:pt>
                <c:pt idx="240510">
                  <c:v>3324.44</c:v>
                </c:pt>
                <c:pt idx="240511">
                  <c:v>3009.64</c:v>
                </c:pt>
                <c:pt idx="240512">
                  <c:v>2650.46</c:v>
                </c:pt>
                <c:pt idx="240513">
                  <c:v>3148.56</c:v>
                </c:pt>
                <c:pt idx="240514">
                  <c:v>2386.79</c:v>
                </c:pt>
                <c:pt idx="240515">
                  <c:v>2487.3200000000002</c:v>
                </c:pt>
                <c:pt idx="240516">
                  <c:v>2975.98</c:v>
                </c:pt>
                <c:pt idx="240517">
                  <c:v>3095.26</c:v>
                </c:pt>
                <c:pt idx="240518">
                  <c:v>2987.09</c:v>
                </c:pt>
                <c:pt idx="240519">
                  <c:v>3734.44</c:v>
                </c:pt>
                <c:pt idx="240520">
                  <c:v>3645.06</c:v>
                </c:pt>
                <c:pt idx="240521">
                  <c:v>3435.15</c:v>
                </c:pt>
                <c:pt idx="240522">
                  <c:v>3867.71</c:v>
                </c:pt>
                <c:pt idx="240523">
                  <c:v>4992.59</c:v>
                </c:pt>
                <c:pt idx="240524">
                  <c:v>5474.21</c:v>
                </c:pt>
                <c:pt idx="240525">
                  <c:v>4858.99</c:v>
                </c:pt>
                <c:pt idx="240526">
                  <c:v>4868.87</c:v>
                </c:pt>
                <c:pt idx="240527">
                  <c:v>5048.32</c:v>
                </c:pt>
                <c:pt idx="240528">
                  <c:v>4174.1000000000004</c:v>
                </c:pt>
                <c:pt idx="240529">
                  <c:v>4181.8500000000004</c:v>
                </c:pt>
                <c:pt idx="240530">
                  <c:v>1501.5</c:v>
                </c:pt>
                <c:pt idx="240531">
                  <c:v>1153.5</c:v>
                </c:pt>
                <c:pt idx="240532">
                  <c:v>1333</c:v>
                </c:pt>
                <c:pt idx="240533">
                  <c:v>1212</c:v>
                </c:pt>
                <c:pt idx="240534">
                  <c:v>1309.5</c:v>
                </c:pt>
                <c:pt idx="240535">
                  <c:v>1441</c:v>
                </c:pt>
                <c:pt idx="240536">
                  <c:v>1287</c:v>
                </c:pt>
                <c:pt idx="240537">
                  <c:v>1091.5</c:v>
                </c:pt>
                <c:pt idx="240538">
                  <c:v>1336</c:v>
                </c:pt>
                <c:pt idx="240539">
                  <c:v>1050.75</c:v>
                </c:pt>
                <c:pt idx="240540">
                  <c:v>1323.75</c:v>
                </c:pt>
                <c:pt idx="240541">
                  <c:v>1289.75</c:v>
                </c:pt>
                <c:pt idx="240542">
                  <c:v>1193.5</c:v>
                </c:pt>
                <c:pt idx="240543">
                  <c:v>1135</c:v>
                </c:pt>
                <c:pt idx="240544">
                  <c:v>1170.5</c:v>
                </c:pt>
                <c:pt idx="240545">
                  <c:v>1277.5</c:v>
                </c:pt>
                <c:pt idx="240546">
                  <c:v>1336</c:v>
                </c:pt>
                <c:pt idx="240547">
                  <c:v>1130</c:v>
                </c:pt>
                <c:pt idx="240548">
                  <c:v>1211.5</c:v>
                </c:pt>
                <c:pt idx="240549">
                  <c:v>1143</c:v>
                </c:pt>
                <c:pt idx="240550">
                  <c:v>752.5</c:v>
                </c:pt>
                <c:pt idx="240551">
                  <c:v>820.75</c:v>
                </c:pt>
                <c:pt idx="240552">
                  <c:v>761.5</c:v>
                </c:pt>
                <c:pt idx="240553">
                  <c:v>931</c:v>
                </c:pt>
                <c:pt idx="240554">
                  <c:v>847.55</c:v>
                </c:pt>
                <c:pt idx="240555">
                  <c:v>915.42</c:v>
                </c:pt>
                <c:pt idx="240556">
                  <c:v>1399.53</c:v>
                </c:pt>
                <c:pt idx="240557">
                  <c:v>1209.29</c:v>
                </c:pt>
                <c:pt idx="240558">
                  <c:v>1076.01</c:v>
                </c:pt>
                <c:pt idx="240559">
                  <c:v>1045.8699999999999</c:v>
                </c:pt>
                <c:pt idx="240560">
                  <c:v>974.19</c:v>
                </c:pt>
                <c:pt idx="240561">
                  <c:v>1039.3599999999999</c:v>
                </c:pt>
                <c:pt idx="240562">
                  <c:v>852.98</c:v>
                </c:pt>
                <c:pt idx="240563">
                  <c:v>797.22</c:v>
                </c:pt>
                <c:pt idx="240564">
                  <c:v>1414.6</c:v>
                </c:pt>
                <c:pt idx="240565">
                  <c:v>1781.96</c:v>
                </c:pt>
                <c:pt idx="240566">
                  <c:v>1168.82</c:v>
                </c:pt>
                <c:pt idx="240567">
                  <c:v>1811.28</c:v>
                </c:pt>
                <c:pt idx="240568">
                  <c:v>1638.64</c:v>
                </c:pt>
                <c:pt idx="240569">
                  <c:v>1966.46</c:v>
                </c:pt>
                <c:pt idx="240570">
                  <c:v>1651.37</c:v>
                </c:pt>
                <c:pt idx="240571">
                  <c:v>1565.66</c:v>
                </c:pt>
                <c:pt idx="240572">
                  <c:v>1703.8</c:v>
                </c:pt>
                <c:pt idx="240573">
                  <c:v>2407.2600000000002</c:v>
                </c:pt>
                <c:pt idx="240574">
                  <c:v>3336.16</c:v>
                </c:pt>
                <c:pt idx="240575">
                  <c:v>3297.14</c:v>
                </c:pt>
                <c:pt idx="240576">
                  <c:v>3837.38</c:v>
                </c:pt>
                <c:pt idx="240577">
                  <c:v>1294.2</c:v>
                </c:pt>
                <c:pt idx="240578">
                  <c:v>1335.03</c:v>
                </c:pt>
                <c:pt idx="240579">
                  <c:v>1083.17</c:v>
                </c:pt>
                <c:pt idx="240580">
                  <c:v>1267.1099999999999</c:v>
                </c:pt>
                <c:pt idx="240581">
                  <c:v>1182.45</c:v>
                </c:pt>
                <c:pt idx="240582">
                  <c:v>1263.49</c:v>
                </c:pt>
                <c:pt idx="240583">
                  <c:v>1126.2</c:v>
                </c:pt>
                <c:pt idx="240584">
                  <c:v>1427.73</c:v>
                </c:pt>
                <c:pt idx="240585">
                  <c:v>1268.1600000000001</c:v>
                </c:pt>
                <c:pt idx="240586">
                  <c:v>1480.27</c:v>
                </c:pt>
                <c:pt idx="240587">
                  <c:v>991.84</c:v>
                </c:pt>
                <c:pt idx="240588">
                  <c:v>1020.51</c:v>
                </c:pt>
                <c:pt idx="240589">
                  <c:v>1190.06</c:v>
                </c:pt>
                <c:pt idx="240590">
                  <c:v>843.6</c:v>
                </c:pt>
                <c:pt idx="240591">
                  <c:v>980.62</c:v>
                </c:pt>
                <c:pt idx="240592">
                  <c:v>955.24</c:v>
                </c:pt>
                <c:pt idx="240593">
                  <c:v>1135.8499999999999</c:v>
                </c:pt>
                <c:pt idx="240594">
                  <c:v>938.6</c:v>
                </c:pt>
                <c:pt idx="240595">
                  <c:v>829.75</c:v>
                </c:pt>
                <c:pt idx="240596">
                  <c:v>997.57</c:v>
                </c:pt>
                <c:pt idx="240597">
                  <c:v>1045.9100000000001</c:v>
                </c:pt>
                <c:pt idx="240598">
                  <c:v>1013.6</c:v>
                </c:pt>
                <c:pt idx="240599">
                  <c:v>817.37</c:v>
                </c:pt>
                <c:pt idx="240600">
                  <c:v>947.36</c:v>
                </c:pt>
                <c:pt idx="240601">
                  <c:v>864.36</c:v>
                </c:pt>
                <c:pt idx="240602">
                  <c:v>723.44</c:v>
                </c:pt>
                <c:pt idx="240603">
                  <c:v>945.24</c:v>
                </c:pt>
                <c:pt idx="240604">
                  <c:v>849.21</c:v>
                </c:pt>
                <c:pt idx="240605">
                  <c:v>833.31</c:v>
                </c:pt>
                <c:pt idx="240606">
                  <c:v>610.75</c:v>
                </c:pt>
                <c:pt idx="240607">
                  <c:v>781.99</c:v>
                </c:pt>
                <c:pt idx="240608">
                  <c:v>692.63</c:v>
                </c:pt>
                <c:pt idx="240609">
                  <c:v>918.05</c:v>
                </c:pt>
                <c:pt idx="240610">
                  <c:v>875.45</c:v>
                </c:pt>
                <c:pt idx="240611">
                  <c:v>1069.0899999999999</c:v>
                </c:pt>
                <c:pt idx="240612">
                  <c:v>852.85</c:v>
                </c:pt>
                <c:pt idx="240613">
                  <c:v>832.35</c:v>
                </c:pt>
                <c:pt idx="240614">
                  <c:v>743.53</c:v>
                </c:pt>
                <c:pt idx="240615">
                  <c:v>865.86</c:v>
                </c:pt>
                <c:pt idx="240616">
                  <c:v>1067.77</c:v>
                </c:pt>
                <c:pt idx="240617">
                  <c:v>1268.58</c:v>
                </c:pt>
                <c:pt idx="240618">
                  <c:v>955.81</c:v>
                </c:pt>
                <c:pt idx="240619">
                  <c:v>1422.87</c:v>
                </c:pt>
                <c:pt idx="240620">
                  <c:v>1233.1600000000001</c:v>
                </c:pt>
                <c:pt idx="240621">
                  <c:v>1467.23</c:v>
                </c:pt>
                <c:pt idx="240622">
                  <c:v>1236.8800000000001</c:v>
                </c:pt>
                <c:pt idx="240623">
                  <c:v>1091.4000000000001</c:v>
                </c:pt>
                <c:pt idx="240624">
                  <c:v>1912.28</c:v>
                </c:pt>
                <c:pt idx="240625">
                  <c:v>1998.58</c:v>
                </c:pt>
                <c:pt idx="240626">
                  <c:v>2185.4499999999998</c:v>
                </c:pt>
                <c:pt idx="240627">
                  <c:v>3002.28</c:v>
                </c:pt>
                <c:pt idx="240628">
                  <c:v>4236.83</c:v>
                </c:pt>
                <c:pt idx="240629">
                  <c:v>1406.73</c:v>
                </c:pt>
                <c:pt idx="240630">
                  <c:v>1167.6099999999999</c:v>
                </c:pt>
                <c:pt idx="240631">
                  <c:v>1077.67</c:v>
                </c:pt>
                <c:pt idx="240632">
                  <c:v>1224.94</c:v>
                </c:pt>
                <c:pt idx="240633">
                  <c:v>1054.94</c:v>
                </c:pt>
                <c:pt idx="240634">
                  <c:v>1089.54</c:v>
                </c:pt>
                <c:pt idx="240635">
                  <c:v>1088.19</c:v>
                </c:pt>
                <c:pt idx="240636">
                  <c:v>976.14</c:v>
                </c:pt>
                <c:pt idx="240637">
                  <c:v>919.35</c:v>
                </c:pt>
                <c:pt idx="240638">
                  <c:v>1165.81</c:v>
                </c:pt>
                <c:pt idx="240639">
                  <c:v>1018.2</c:v>
                </c:pt>
                <c:pt idx="240640">
                  <c:v>1033.76</c:v>
                </c:pt>
                <c:pt idx="240641">
                  <c:v>1050.2</c:v>
                </c:pt>
                <c:pt idx="240642">
                  <c:v>1006.11</c:v>
                </c:pt>
                <c:pt idx="240643">
                  <c:v>841.73</c:v>
                </c:pt>
                <c:pt idx="240644">
                  <c:v>944.11</c:v>
                </c:pt>
                <c:pt idx="240645">
                  <c:v>843.7</c:v>
                </c:pt>
                <c:pt idx="240646">
                  <c:v>1038.27</c:v>
                </c:pt>
                <c:pt idx="240647">
                  <c:v>1120.8900000000001</c:v>
                </c:pt>
                <c:pt idx="240648">
                  <c:v>1157.49</c:v>
                </c:pt>
                <c:pt idx="240649">
                  <c:v>1108.47</c:v>
                </c:pt>
                <c:pt idx="240650">
                  <c:v>851.48</c:v>
                </c:pt>
                <c:pt idx="240651">
                  <c:v>754.84</c:v>
                </c:pt>
                <c:pt idx="240652">
                  <c:v>974.38</c:v>
                </c:pt>
                <c:pt idx="240653">
                  <c:v>960.81</c:v>
                </c:pt>
                <c:pt idx="240654">
                  <c:v>1030.3499999999999</c:v>
                </c:pt>
                <c:pt idx="240655">
                  <c:v>732.45</c:v>
                </c:pt>
                <c:pt idx="240656">
                  <c:v>761.76</c:v>
                </c:pt>
                <c:pt idx="240657">
                  <c:v>664.84</c:v>
                </c:pt>
                <c:pt idx="240658">
                  <c:v>908.78</c:v>
                </c:pt>
                <c:pt idx="240659">
                  <c:v>724.62</c:v>
                </c:pt>
                <c:pt idx="240660">
                  <c:v>1035.8499999999999</c:v>
                </c:pt>
                <c:pt idx="240661">
                  <c:v>745.31</c:v>
                </c:pt>
                <c:pt idx="240662">
                  <c:v>1073.23</c:v>
                </c:pt>
                <c:pt idx="240663">
                  <c:v>952.89</c:v>
                </c:pt>
                <c:pt idx="240664">
                  <c:v>952.42</c:v>
                </c:pt>
                <c:pt idx="240665">
                  <c:v>807.05</c:v>
                </c:pt>
                <c:pt idx="240666">
                  <c:v>1009.1</c:v>
                </c:pt>
                <c:pt idx="240667">
                  <c:v>829.45</c:v>
                </c:pt>
                <c:pt idx="240668">
                  <c:v>1232.27</c:v>
                </c:pt>
                <c:pt idx="240669">
                  <c:v>1302.82</c:v>
                </c:pt>
                <c:pt idx="240670">
                  <c:v>1281.73</c:v>
                </c:pt>
                <c:pt idx="240671">
                  <c:v>1469.8</c:v>
                </c:pt>
                <c:pt idx="240672">
                  <c:v>1350.67</c:v>
                </c:pt>
                <c:pt idx="240673">
                  <c:v>601.57000000000005</c:v>
                </c:pt>
                <c:pt idx="240674">
                  <c:v>424.39</c:v>
                </c:pt>
                <c:pt idx="240675">
                  <c:v>571.57000000000005</c:v>
                </c:pt>
                <c:pt idx="240676">
                  <c:v>640.39</c:v>
                </c:pt>
                <c:pt idx="240677">
                  <c:v>750.68</c:v>
                </c:pt>
                <c:pt idx="240678">
                  <c:v>849.53</c:v>
                </c:pt>
                <c:pt idx="240679">
                  <c:v>870.54</c:v>
                </c:pt>
                <c:pt idx="240680">
                  <c:v>755.12</c:v>
                </c:pt>
                <c:pt idx="240681">
                  <c:v>995.36</c:v>
                </c:pt>
                <c:pt idx="240682">
                  <c:v>688.76</c:v>
                </c:pt>
                <c:pt idx="240683">
                  <c:v>786.29</c:v>
                </c:pt>
                <c:pt idx="240684">
                  <c:v>797.62</c:v>
                </c:pt>
                <c:pt idx="240685">
                  <c:v>737.91</c:v>
                </c:pt>
                <c:pt idx="240686">
                  <c:v>770.66</c:v>
                </c:pt>
                <c:pt idx="240687">
                  <c:v>776.29</c:v>
                </c:pt>
                <c:pt idx="240688">
                  <c:v>754.71</c:v>
                </c:pt>
                <c:pt idx="240689">
                  <c:v>523.54999999999995</c:v>
                </c:pt>
                <c:pt idx="240690">
                  <c:v>439.68</c:v>
                </c:pt>
                <c:pt idx="240691">
                  <c:v>447.37</c:v>
                </c:pt>
                <c:pt idx="240692">
                  <c:v>584.11</c:v>
                </c:pt>
                <c:pt idx="240693">
                  <c:v>453.02</c:v>
                </c:pt>
                <c:pt idx="240694">
                  <c:v>294.47000000000003</c:v>
                </c:pt>
                <c:pt idx="240695">
                  <c:v>342.71</c:v>
                </c:pt>
                <c:pt idx="240696">
                  <c:v>378.21</c:v>
                </c:pt>
                <c:pt idx="240697">
                  <c:v>333.14</c:v>
                </c:pt>
                <c:pt idx="240698">
                  <c:v>412.54</c:v>
                </c:pt>
                <c:pt idx="240699">
                  <c:v>551.95000000000005</c:v>
                </c:pt>
                <c:pt idx="240700">
                  <c:v>304.39</c:v>
                </c:pt>
                <c:pt idx="240701">
                  <c:v>421.1</c:v>
                </c:pt>
                <c:pt idx="240702">
                  <c:v>472.25</c:v>
                </c:pt>
                <c:pt idx="240703">
                  <c:v>334.9</c:v>
                </c:pt>
                <c:pt idx="240704">
                  <c:v>397.89</c:v>
                </c:pt>
                <c:pt idx="240705">
                  <c:v>610.73</c:v>
                </c:pt>
                <c:pt idx="240706">
                  <c:v>549.55999999999995</c:v>
                </c:pt>
                <c:pt idx="240707">
                  <c:v>714.03</c:v>
                </c:pt>
                <c:pt idx="240708">
                  <c:v>856.48</c:v>
                </c:pt>
                <c:pt idx="240709">
                  <c:v>864.12</c:v>
                </c:pt>
                <c:pt idx="240710">
                  <c:v>1095.2</c:v>
                </c:pt>
                <c:pt idx="240711">
                  <c:v>1241.45</c:v>
                </c:pt>
                <c:pt idx="240712">
                  <c:v>1079.42</c:v>
                </c:pt>
                <c:pt idx="240713">
                  <c:v>948.85</c:v>
                </c:pt>
                <c:pt idx="240714">
                  <c:v>756.82</c:v>
                </c:pt>
                <c:pt idx="240715">
                  <c:v>830.33</c:v>
                </c:pt>
                <c:pt idx="240716">
                  <c:v>983.49</c:v>
                </c:pt>
                <c:pt idx="240717">
                  <c:v>801.54</c:v>
                </c:pt>
                <c:pt idx="240718">
                  <c:v>878.22</c:v>
                </c:pt>
                <c:pt idx="240719">
                  <c:v>1073.8900000000001</c:v>
                </c:pt>
                <c:pt idx="240720">
                  <c:v>523.78</c:v>
                </c:pt>
                <c:pt idx="240721">
                  <c:v>432.43</c:v>
                </c:pt>
                <c:pt idx="240722">
                  <c:v>570.44000000000005</c:v>
                </c:pt>
                <c:pt idx="240723">
                  <c:v>502.48</c:v>
                </c:pt>
                <c:pt idx="240724">
                  <c:v>502.76</c:v>
                </c:pt>
                <c:pt idx="240725">
                  <c:v>563.85</c:v>
                </c:pt>
                <c:pt idx="240726">
                  <c:v>587.57000000000005</c:v>
                </c:pt>
                <c:pt idx="240727">
                  <c:v>730.55</c:v>
                </c:pt>
                <c:pt idx="240728">
                  <c:v>559.34</c:v>
                </c:pt>
                <c:pt idx="240729">
                  <c:v>752.93</c:v>
                </c:pt>
                <c:pt idx="240730">
                  <c:v>455.5</c:v>
                </c:pt>
                <c:pt idx="240731">
                  <c:v>662.8</c:v>
                </c:pt>
                <c:pt idx="240732">
                  <c:v>691.53</c:v>
                </c:pt>
                <c:pt idx="240733">
                  <c:v>745.19</c:v>
                </c:pt>
                <c:pt idx="240734">
                  <c:v>729.07</c:v>
                </c:pt>
                <c:pt idx="240735">
                  <c:v>618.64</c:v>
                </c:pt>
                <c:pt idx="240736">
                  <c:v>750.16</c:v>
                </c:pt>
                <c:pt idx="240737">
                  <c:v>659.35</c:v>
                </c:pt>
                <c:pt idx="240738">
                  <c:v>706.12</c:v>
                </c:pt>
                <c:pt idx="240739">
                  <c:v>666.5</c:v>
                </c:pt>
                <c:pt idx="240740">
                  <c:v>623.16999999999996</c:v>
                </c:pt>
                <c:pt idx="240741">
                  <c:v>447.99</c:v>
                </c:pt>
                <c:pt idx="240742">
                  <c:v>464.91</c:v>
                </c:pt>
                <c:pt idx="240743">
                  <c:v>366.59</c:v>
                </c:pt>
                <c:pt idx="240744">
                  <c:v>396.77</c:v>
                </c:pt>
                <c:pt idx="240745">
                  <c:v>349.25</c:v>
                </c:pt>
                <c:pt idx="240746">
                  <c:v>486.32</c:v>
                </c:pt>
                <c:pt idx="240747">
                  <c:v>307.04000000000002</c:v>
                </c:pt>
                <c:pt idx="240748">
                  <c:v>367.54</c:v>
                </c:pt>
                <c:pt idx="240749">
                  <c:v>259.41000000000003</c:v>
                </c:pt>
                <c:pt idx="240750">
                  <c:v>275.95999999999998</c:v>
                </c:pt>
                <c:pt idx="240751">
                  <c:v>390.51</c:v>
                </c:pt>
                <c:pt idx="240752">
                  <c:v>245.18</c:v>
                </c:pt>
                <c:pt idx="240753">
                  <c:v>268.76</c:v>
                </c:pt>
                <c:pt idx="240754">
                  <c:v>353.7</c:v>
                </c:pt>
                <c:pt idx="240755">
                  <c:v>361.32</c:v>
                </c:pt>
                <c:pt idx="240756">
                  <c:v>442.02</c:v>
                </c:pt>
                <c:pt idx="240757">
                  <c:v>573.98</c:v>
                </c:pt>
                <c:pt idx="240758">
                  <c:v>497.53</c:v>
                </c:pt>
                <c:pt idx="240759">
                  <c:v>671.43</c:v>
                </c:pt>
                <c:pt idx="240760">
                  <c:v>743.44</c:v>
                </c:pt>
                <c:pt idx="240761">
                  <c:v>649.63</c:v>
                </c:pt>
                <c:pt idx="240762">
                  <c:v>798.36</c:v>
                </c:pt>
                <c:pt idx="240763">
                  <c:v>1092.52</c:v>
                </c:pt>
                <c:pt idx="240764">
                  <c:v>827.21</c:v>
                </c:pt>
                <c:pt idx="240765">
                  <c:v>840.01</c:v>
                </c:pt>
                <c:pt idx="240766">
                  <c:v>699.7</c:v>
                </c:pt>
                <c:pt idx="240767">
                  <c:v>588.45000000000005</c:v>
                </c:pt>
                <c:pt idx="240768">
                  <c:v>740.82</c:v>
                </c:pt>
                <c:pt idx="240769">
                  <c:v>820.71</c:v>
                </c:pt>
                <c:pt idx="240770">
                  <c:v>952.72</c:v>
                </c:pt>
                <c:pt idx="240771">
                  <c:v>1137.77</c:v>
                </c:pt>
                <c:pt idx="240772">
                  <c:v>597.47</c:v>
                </c:pt>
                <c:pt idx="240773">
                  <c:v>345.37</c:v>
                </c:pt>
                <c:pt idx="240774">
                  <c:v>644.91</c:v>
                </c:pt>
                <c:pt idx="240775">
                  <c:v>507.59</c:v>
                </c:pt>
                <c:pt idx="240776">
                  <c:v>644.52</c:v>
                </c:pt>
                <c:pt idx="240777">
                  <c:v>517.72</c:v>
                </c:pt>
                <c:pt idx="240778">
                  <c:v>486.51</c:v>
                </c:pt>
                <c:pt idx="240779">
                  <c:v>563.38</c:v>
                </c:pt>
                <c:pt idx="240780">
                  <c:v>594.95000000000005</c:v>
                </c:pt>
                <c:pt idx="240781">
                  <c:v>667.74</c:v>
                </c:pt>
                <c:pt idx="240782">
                  <c:v>558.14</c:v>
                </c:pt>
                <c:pt idx="240783">
                  <c:v>716.1</c:v>
                </c:pt>
                <c:pt idx="240784">
                  <c:v>477.41</c:v>
                </c:pt>
                <c:pt idx="240785">
                  <c:v>668.45</c:v>
                </c:pt>
                <c:pt idx="240786">
                  <c:v>668.72</c:v>
                </c:pt>
                <c:pt idx="240787">
                  <c:v>575.87</c:v>
                </c:pt>
                <c:pt idx="240788">
                  <c:v>489.98</c:v>
                </c:pt>
                <c:pt idx="240789">
                  <c:v>516.28</c:v>
                </c:pt>
                <c:pt idx="240790">
                  <c:v>515.87</c:v>
                </c:pt>
                <c:pt idx="240791">
                  <c:v>513.88</c:v>
                </c:pt>
                <c:pt idx="240792">
                  <c:v>702.42</c:v>
                </c:pt>
                <c:pt idx="240793">
                  <c:v>375.35</c:v>
                </c:pt>
                <c:pt idx="240794">
                  <c:v>368.24</c:v>
                </c:pt>
                <c:pt idx="240795">
                  <c:v>415.37</c:v>
                </c:pt>
                <c:pt idx="240796">
                  <c:v>522.15</c:v>
                </c:pt>
                <c:pt idx="240797">
                  <c:v>514.84</c:v>
                </c:pt>
                <c:pt idx="240798">
                  <c:v>417.49</c:v>
                </c:pt>
                <c:pt idx="240799">
                  <c:v>280.39</c:v>
                </c:pt>
                <c:pt idx="240800">
                  <c:v>276.81</c:v>
                </c:pt>
                <c:pt idx="240801">
                  <c:v>368.05</c:v>
                </c:pt>
                <c:pt idx="240802">
                  <c:v>326.67</c:v>
                </c:pt>
                <c:pt idx="240803">
                  <c:v>363.41</c:v>
                </c:pt>
                <c:pt idx="240804">
                  <c:v>426.84</c:v>
                </c:pt>
                <c:pt idx="240805">
                  <c:v>283.45999999999998</c:v>
                </c:pt>
                <c:pt idx="240806">
                  <c:v>274.14</c:v>
                </c:pt>
                <c:pt idx="240807">
                  <c:v>382.46</c:v>
                </c:pt>
                <c:pt idx="240808">
                  <c:v>361.13</c:v>
                </c:pt>
                <c:pt idx="240809">
                  <c:v>410.5</c:v>
                </c:pt>
                <c:pt idx="240810">
                  <c:v>526.39</c:v>
                </c:pt>
                <c:pt idx="240811">
                  <c:v>737.58</c:v>
                </c:pt>
                <c:pt idx="240812">
                  <c:v>803.52</c:v>
                </c:pt>
                <c:pt idx="240813">
                  <c:v>833.07</c:v>
                </c:pt>
                <c:pt idx="240814">
                  <c:v>767.21</c:v>
                </c:pt>
                <c:pt idx="240815">
                  <c:v>1230.1099999999999</c:v>
                </c:pt>
                <c:pt idx="240816">
                  <c:v>2415.6799999999998</c:v>
                </c:pt>
                <c:pt idx="240817">
                  <c:v>2683.6</c:v>
                </c:pt>
                <c:pt idx="240818">
                  <c:v>3659.45</c:v>
                </c:pt>
                <c:pt idx="240819">
                  <c:v>3932.05</c:v>
                </c:pt>
                <c:pt idx="240820">
                  <c:v>3632.78</c:v>
                </c:pt>
                <c:pt idx="240821">
                  <c:v>3468.38</c:v>
                </c:pt>
                <c:pt idx="240822">
                  <c:v>3399.94</c:v>
                </c:pt>
                <c:pt idx="240823">
                  <c:v>3221.51</c:v>
                </c:pt>
                <c:pt idx="240824">
                  <c:v>3052.88</c:v>
                </c:pt>
                <c:pt idx="240825">
                  <c:v>2833.73</c:v>
                </c:pt>
                <c:pt idx="240826">
                  <c:v>3082.75</c:v>
                </c:pt>
                <c:pt idx="240827">
                  <c:v>2643.11</c:v>
                </c:pt>
                <c:pt idx="240828">
                  <c:v>3593.94</c:v>
                </c:pt>
                <c:pt idx="240829">
                  <c:v>4318.87</c:v>
                </c:pt>
                <c:pt idx="240830">
                  <c:v>3740.69</c:v>
                </c:pt>
                <c:pt idx="240831">
                  <c:v>3193.51</c:v>
                </c:pt>
                <c:pt idx="240832">
                  <c:v>3232.52</c:v>
                </c:pt>
                <c:pt idx="240833">
                  <c:v>3831.48</c:v>
                </c:pt>
                <c:pt idx="240834">
                  <c:v>3890.5</c:v>
                </c:pt>
                <c:pt idx="240835">
                  <c:v>3624.5</c:v>
                </c:pt>
                <c:pt idx="240836">
                  <c:v>3406.5</c:v>
                </c:pt>
                <c:pt idx="240837">
                  <c:v>3587.86</c:v>
                </c:pt>
                <c:pt idx="240838">
                  <c:v>3047.5</c:v>
                </c:pt>
                <c:pt idx="240839">
                  <c:v>2916.44</c:v>
                </c:pt>
                <c:pt idx="240840">
                  <c:v>3057.84</c:v>
                </c:pt>
                <c:pt idx="240841">
                  <c:v>2809.15</c:v>
                </c:pt>
                <c:pt idx="240842">
                  <c:v>3875.18</c:v>
                </c:pt>
                <c:pt idx="240843">
                  <c:v>3750.11</c:v>
                </c:pt>
                <c:pt idx="240844">
                  <c:v>3564.46</c:v>
                </c:pt>
                <c:pt idx="240845">
                  <c:v>3350.34</c:v>
                </c:pt>
                <c:pt idx="240846">
                  <c:v>2591.2399999999998</c:v>
                </c:pt>
                <c:pt idx="240847">
                  <c:v>2737.22</c:v>
                </c:pt>
                <c:pt idx="240848">
                  <c:v>2454.38</c:v>
                </c:pt>
                <c:pt idx="240849">
                  <c:v>2767.95</c:v>
                </c:pt>
                <c:pt idx="240850">
                  <c:v>3438.62</c:v>
                </c:pt>
                <c:pt idx="240851">
                  <c:v>3379.08</c:v>
                </c:pt>
                <c:pt idx="240852">
                  <c:v>2739.08</c:v>
                </c:pt>
                <c:pt idx="240853">
                  <c:v>3099.31</c:v>
                </c:pt>
                <c:pt idx="240854">
                  <c:v>3304.29</c:v>
                </c:pt>
                <c:pt idx="240855">
                  <c:v>3419.21</c:v>
                </c:pt>
                <c:pt idx="240856">
                  <c:v>3375.6</c:v>
                </c:pt>
                <c:pt idx="240857">
                  <c:v>4119.62</c:v>
                </c:pt>
                <c:pt idx="240858">
                  <c:v>4488.1000000000004</c:v>
                </c:pt>
                <c:pt idx="240859">
                  <c:v>4080.67</c:v>
                </c:pt>
                <c:pt idx="240860">
                  <c:v>5948</c:v>
                </c:pt>
                <c:pt idx="240861">
                  <c:v>6204.25</c:v>
                </c:pt>
                <c:pt idx="240862">
                  <c:v>9001.6</c:v>
                </c:pt>
                <c:pt idx="240863">
                  <c:v>2208.25</c:v>
                </c:pt>
                <c:pt idx="240864">
                  <c:v>2733</c:v>
                </c:pt>
                <c:pt idx="240865">
                  <c:v>2444.5</c:v>
                </c:pt>
                <c:pt idx="240866">
                  <c:v>2716.49</c:v>
                </c:pt>
                <c:pt idx="240867">
                  <c:v>3586.43</c:v>
                </c:pt>
                <c:pt idx="240868">
                  <c:v>3857.92</c:v>
                </c:pt>
                <c:pt idx="240869">
                  <c:v>3581.51</c:v>
                </c:pt>
                <c:pt idx="240870">
                  <c:v>4344.76</c:v>
                </c:pt>
                <c:pt idx="240871">
                  <c:v>3692.95</c:v>
                </c:pt>
                <c:pt idx="240872">
                  <c:v>3578.55</c:v>
                </c:pt>
                <c:pt idx="240873">
                  <c:v>3223.18</c:v>
                </c:pt>
                <c:pt idx="240874">
                  <c:v>3191.56</c:v>
                </c:pt>
                <c:pt idx="240875">
                  <c:v>3590.54</c:v>
                </c:pt>
                <c:pt idx="240876">
                  <c:v>3085.35</c:v>
                </c:pt>
                <c:pt idx="240877">
                  <c:v>3225.96</c:v>
                </c:pt>
                <c:pt idx="240878">
                  <c:v>3269.09</c:v>
                </c:pt>
                <c:pt idx="240879">
                  <c:v>3987.45</c:v>
                </c:pt>
                <c:pt idx="240880">
                  <c:v>3025.18</c:v>
                </c:pt>
                <c:pt idx="240881">
                  <c:v>3429.16</c:v>
                </c:pt>
                <c:pt idx="240882">
                  <c:v>3371.29</c:v>
                </c:pt>
                <c:pt idx="240883">
                  <c:v>3549.4</c:v>
                </c:pt>
                <c:pt idx="240884">
                  <c:v>3376.37</c:v>
                </c:pt>
                <c:pt idx="240885">
                  <c:v>3727.6</c:v>
                </c:pt>
                <c:pt idx="240886">
                  <c:v>3858.11</c:v>
                </c:pt>
                <c:pt idx="240887">
                  <c:v>3756.88</c:v>
                </c:pt>
                <c:pt idx="240888">
                  <c:v>4010.21</c:v>
                </c:pt>
                <c:pt idx="240889">
                  <c:v>4598.42</c:v>
                </c:pt>
                <c:pt idx="240890">
                  <c:v>3231.02</c:v>
                </c:pt>
                <c:pt idx="240891">
                  <c:v>3226.21</c:v>
                </c:pt>
                <c:pt idx="240892">
                  <c:v>3348.99</c:v>
                </c:pt>
                <c:pt idx="240893">
                  <c:v>3985.9</c:v>
                </c:pt>
                <c:pt idx="240894">
                  <c:v>2685.6</c:v>
                </c:pt>
                <c:pt idx="240895">
                  <c:v>3164.6</c:v>
                </c:pt>
                <c:pt idx="240896">
                  <c:v>2973.9</c:v>
                </c:pt>
                <c:pt idx="240897">
                  <c:v>3142.03</c:v>
                </c:pt>
                <c:pt idx="240898">
                  <c:v>2617.9</c:v>
                </c:pt>
                <c:pt idx="240899">
                  <c:v>2993.37</c:v>
                </c:pt>
                <c:pt idx="240900">
                  <c:v>2672.09</c:v>
                </c:pt>
                <c:pt idx="240901">
                  <c:v>2978.29</c:v>
                </c:pt>
                <c:pt idx="240902">
                  <c:v>2979.54</c:v>
                </c:pt>
                <c:pt idx="240903">
                  <c:v>3389.29</c:v>
                </c:pt>
                <c:pt idx="240904">
                  <c:v>3140.73</c:v>
                </c:pt>
                <c:pt idx="240905">
                  <c:v>3183.2</c:v>
                </c:pt>
                <c:pt idx="240906">
                  <c:v>3655.7</c:v>
                </c:pt>
                <c:pt idx="240907">
                  <c:v>3846.29</c:v>
                </c:pt>
                <c:pt idx="240908">
                  <c:v>3404.45</c:v>
                </c:pt>
                <c:pt idx="240909">
                  <c:v>3886.11</c:v>
                </c:pt>
                <c:pt idx="240910">
                  <c:v>4043.22</c:v>
                </c:pt>
                <c:pt idx="240911">
                  <c:v>4972.7299999999996</c:v>
                </c:pt>
                <c:pt idx="240912">
                  <c:v>6102.23</c:v>
                </c:pt>
                <c:pt idx="240913">
                  <c:v>7421.52</c:v>
                </c:pt>
                <c:pt idx="240914">
                  <c:v>9903.0300000000007</c:v>
                </c:pt>
                <c:pt idx="240915">
                  <c:v>4353.8599999999997</c:v>
                </c:pt>
                <c:pt idx="240916">
                  <c:v>3130.3</c:v>
                </c:pt>
                <c:pt idx="240917">
                  <c:v>2648.6</c:v>
                </c:pt>
                <c:pt idx="240918">
                  <c:v>2867.75</c:v>
                </c:pt>
                <c:pt idx="240919">
                  <c:v>3078.96</c:v>
                </c:pt>
                <c:pt idx="240920">
                  <c:v>2781.31</c:v>
                </c:pt>
                <c:pt idx="240921">
                  <c:v>4060.34</c:v>
                </c:pt>
                <c:pt idx="240922">
                  <c:v>3962.12</c:v>
                </c:pt>
                <c:pt idx="240923">
                  <c:v>3302.66</c:v>
                </c:pt>
                <c:pt idx="240924">
                  <c:v>3209.85</c:v>
                </c:pt>
                <c:pt idx="240925">
                  <c:v>2950.48</c:v>
                </c:pt>
                <c:pt idx="240926">
                  <c:v>3137.71</c:v>
                </c:pt>
                <c:pt idx="240927">
                  <c:v>3103.84</c:v>
                </c:pt>
                <c:pt idx="240928">
                  <c:v>3002.58</c:v>
                </c:pt>
                <c:pt idx="240929">
                  <c:v>3252.12</c:v>
                </c:pt>
                <c:pt idx="240930">
                  <c:v>2725.17</c:v>
                </c:pt>
                <c:pt idx="240931">
                  <c:v>3101.18</c:v>
                </c:pt>
                <c:pt idx="240932">
                  <c:v>2882.76</c:v>
                </c:pt>
                <c:pt idx="240933">
                  <c:v>4033.54</c:v>
                </c:pt>
                <c:pt idx="240934">
                  <c:v>4850.62</c:v>
                </c:pt>
                <c:pt idx="240935">
                  <c:v>3838.98</c:v>
                </c:pt>
                <c:pt idx="240936">
                  <c:v>3711.32</c:v>
                </c:pt>
                <c:pt idx="240937">
                  <c:v>2888.32</c:v>
                </c:pt>
                <c:pt idx="240938">
                  <c:v>3781.06</c:v>
                </c:pt>
                <c:pt idx="240939">
                  <c:v>3588.62</c:v>
                </c:pt>
                <c:pt idx="240940">
                  <c:v>3859.63</c:v>
                </c:pt>
                <c:pt idx="240941">
                  <c:v>3512.08</c:v>
                </c:pt>
                <c:pt idx="240942">
                  <c:v>3504.83</c:v>
                </c:pt>
                <c:pt idx="240943">
                  <c:v>4316.54</c:v>
                </c:pt>
                <c:pt idx="240944">
                  <c:v>3722</c:v>
                </c:pt>
                <c:pt idx="240945">
                  <c:v>3481.19</c:v>
                </c:pt>
                <c:pt idx="240946">
                  <c:v>4127.82</c:v>
                </c:pt>
                <c:pt idx="240947">
                  <c:v>4317.96</c:v>
                </c:pt>
                <c:pt idx="240948">
                  <c:v>3606.86</c:v>
                </c:pt>
                <c:pt idx="240949">
                  <c:v>4649.8100000000004</c:v>
                </c:pt>
                <c:pt idx="240950">
                  <c:v>3998.14</c:v>
                </c:pt>
                <c:pt idx="240951">
                  <c:v>3351.68</c:v>
                </c:pt>
                <c:pt idx="240952">
                  <c:v>3489.7</c:v>
                </c:pt>
                <c:pt idx="240953">
                  <c:v>3743.77</c:v>
                </c:pt>
                <c:pt idx="240954">
                  <c:v>3242.35</c:v>
                </c:pt>
                <c:pt idx="240955">
                  <c:v>2830.93</c:v>
                </c:pt>
                <c:pt idx="240956">
                  <c:v>3599.59</c:v>
                </c:pt>
                <c:pt idx="240957">
                  <c:v>2799.32</c:v>
                </c:pt>
                <c:pt idx="240958">
                  <c:v>4051.68</c:v>
                </c:pt>
                <c:pt idx="240959">
                  <c:v>2136.4299999999998</c:v>
                </c:pt>
                <c:pt idx="240960">
                  <c:v>1637.13</c:v>
                </c:pt>
                <c:pt idx="240961">
                  <c:v>2379.5</c:v>
                </c:pt>
                <c:pt idx="240962">
                  <c:v>3393.66</c:v>
                </c:pt>
                <c:pt idx="240963">
                  <c:v>2605.89</c:v>
                </c:pt>
                <c:pt idx="240964">
                  <c:v>2856</c:v>
                </c:pt>
                <c:pt idx="240965">
                  <c:v>2833.82</c:v>
                </c:pt>
                <c:pt idx="240966">
                  <c:v>2560.48</c:v>
                </c:pt>
                <c:pt idx="240967">
                  <c:v>2973.38</c:v>
                </c:pt>
                <c:pt idx="240968">
                  <c:v>2828</c:v>
                </c:pt>
                <c:pt idx="240969">
                  <c:v>3248.36</c:v>
                </c:pt>
                <c:pt idx="240970">
                  <c:v>3290.44</c:v>
                </c:pt>
                <c:pt idx="240971">
                  <c:v>2916.44</c:v>
                </c:pt>
                <c:pt idx="240972">
                  <c:v>3268.58</c:v>
                </c:pt>
                <c:pt idx="240973">
                  <c:v>2736.83</c:v>
                </c:pt>
                <c:pt idx="240974">
                  <c:v>3252.17</c:v>
                </c:pt>
                <c:pt idx="240975">
                  <c:v>3452.72</c:v>
                </c:pt>
                <c:pt idx="240976">
                  <c:v>3902.49</c:v>
                </c:pt>
                <c:pt idx="240977">
                  <c:v>3594.87</c:v>
                </c:pt>
                <c:pt idx="240978">
                  <c:v>3698.91</c:v>
                </c:pt>
                <c:pt idx="240979">
                  <c:v>3345.63</c:v>
                </c:pt>
                <c:pt idx="240980">
                  <c:v>3405.84</c:v>
                </c:pt>
                <c:pt idx="240981">
                  <c:v>3109.14</c:v>
                </c:pt>
                <c:pt idx="240982">
                  <c:v>3677.62</c:v>
                </c:pt>
                <c:pt idx="240983">
                  <c:v>2980.84</c:v>
                </c:pt>
                <c:pt idx="240984">
                  <c:v>3310.72</c:v>
                </c:pt>
                <c:pt idx="240985">
                  <c:v>3327.18</c:v>
                </c:pt>
                <c:pt idx="240986">
                  <c:v>2701.36</c:v>
                </c:pt>
                <c:pt idx="240987">
                  <c:v>2758.02</c:v>
                </c:pt>
                <c:pt idx="240988">
                  <c:v>2702.06</c:v>
                </c:pt>
                <c:pt idx="240989">
                  <c:v>2007.98</c:v>
                </c:pt>
                <c:pt idx="240990">
                  <c:v>1829.24</c:v>
                </c:pt>
                <c:pt idx="240991">
                  <c:v>2162.52</c:v>
                </c:pt>
                <c:pt idx="240992">
                  <c:v>1839.36</c:v>
                </c:pt>
                <c:pt idx="240993">
                  <c:v>2026.82</c:v>
                </c:pt>
                <c:pt idx="240994">
                  <c:v>1890.94</c:v>
                </c:pt>
                <c:pt idx="240995">
                  <c:v>1744.78</c:v>
                </c:pt>
                <c:pt idx="240996">
                  <c:v>2082.7800000000002</c:v>
                </c:pt>
                <c:pt idx="240997">
                  <c:v>1878.88</c:v>
                </c:pt>
                <c:pt idx="240998">
                  <c:v>1407.1</c:v>
                </c:pt>
                <c:pt idx="240999">
                  <c:v>1890.12</c:v>
                </c:pt>
                <c:pt idx="241000">
                  <c:v>1945.64</c:v>
                </c:pt>
                <c:pt idx="241001">
                  <c:v>1513.02</c:v>
                </c:pt>
                <c:pt idx="241002">
                  <c:v>1504.76</c:v>
                </c:pt>
                <c:pt idx="241003">
                  <c:v>1674.98</c:v>
                </c:pt>
                <c:pt idx="241004">
                  <c:v>1518.6</c:v>
                </c:pt>
                <c:pt idx="241005">
                  <c:v>2192.6</c:v>
                </c:pt>
                <c:pt idx="241006">
                  <c:v>1017.98</c:v>
                </c:pt>
                <c:pt idx="241007">
                  <c:v>887.02</c:v>
                </c:pt>
                <c:pt idx="241008">
                  <c:v>1343.12</c:v>
                </c:pt>
                <c:pt idx="241009">
                  <c:v>1371.52</c:v>
                </c:pt>
                <c:pt idx="241010">
                  <c:v>1842.52</c:v>
                </c:pt>
                <c:pt idx="241011">
                  <c:v>1547.76</c:v>
                </c:pt>
                <c:pt idx="241012">
                  <c:v>1821.36</c:v>
                </c:pt>
                <c:pt idx="241013">
                  <c:v>2282.62</c:v>
                </c:pt>
                <c:pt idx="241014">
                  <c:v>1728.16</c:v>
                </c:pt>
                <c:pt idx="241015">
                  <c:v>2190.04</c:v>
                </c:pt>
                <c:pt idx="241016">
                  <c:v>2067.54</c:v>
                </c:pt>
                <c:pt idx="241017">
                  <c:v>2272.7600000000002</c:v>
                </c:pt>
                <c:pt idx="241018">
                  <c:v>2695.22</c:v>
                </c:pt>
                <c:pt idx="241019">
                  <c:v>2119.09</c:v>
                </c:pt>
                <c:pt idx="241020">
                  <c:v>1971.88</c:v>
                </c:pt>
                <c:pt idx="241021">
                  <c:v>2345.9</c:v>
                </c:pt>
                <c:pt idx="241022">
                  <c:v>2129.6999999999998</c:v>
                </c:pt>
                <c:pt idx="241023">
                  <c:v>2351.98</c:v>
                </c:pt>
                <c:pt idx="241024">
                  <c:v>2626.14</c:v>
                </c:pt>
                <c:pt idx="241025">
                  <c:v>2989.46</c:v>
                </c:pt>
                <c:pt idx="241026">
                  <c:v>2836.22</c:v>
                </c:pt>
                <c:pt idx="241027">
                  <c:v>2631.06</c:v>
                </c:pt>
                <c:pt idx="241028">
                  <c:v>3115.53</c:v>
                </c:pt>
                <c:pt idx="241029">
                  <c:v>3246.54</c:v>
                </c:pt>
                <c:pt idx="241030">
                  <c:v>2940.5</c:v>
                </c:pt>
                <c:pt idx="241031">
                  <c:v>2279.42</c:v>
                </c:pt>
                <c:pt idx="241032">
                  <c:v>2688.22</c:v>
                </c:pt>
                <c:pt idx="241033">
                  <c:v>2875.9</c:v>
                </c:pt>
                <c:pt idx="241034">
                  <c:v>3019.36</c:v>
                </c:pt>
                <c:pt idx="241035">
                  <c:v>2509.14</c:v>
                </c:pt>
                <c:pt idx="241036">
                  <c:v>2964.8</c:v>
                </c:pt>
                <c:pt idx="241037">
                  <c:v>2825.6</c:v>
                </c:pt>
                <c:pt idx="241038">
                  <c:v>2537.6999999999998</c:v>
                </c:pt>
                <c:pt idx="241039">
                  <c:v>2710.02</c:v>
                </c:pt>
                <c:pt idx="241040">
                  <c:v>2563.04</c:v>
                </c:pt>
                <c:pt idx="241041">
                  <c:v>2506.96</c:v>
                </c:pt>
                <c:pt idx="241042">
                  <c:v>2555.2800000000002</c:v>
                </c:pt>
                <c:pt idx="241043">
                  <c:v>2280.3000000000002</c:v>
                </c:pt>
                <c:pt idx="241044">
                  <c:v>1914.82</c:v>
                </c:pt>
                <c:pt idx="241045">
                  <c:v>1914.7</c:v>
                </c:pt>
                <c:pt idx="241046">
                  <c:v>1911.04</c:v>
                </c:pt>
                <c:pt idx="241047">
                  <c:v>1745.74</c:v>
                </c:pt>
                <c:pt idx="241048">
                  <c:v>1949.45</c:v>
                </c:pt>
                <c:pt idx="241049">
                  <c:v>2274.38</c:v>
                </c:pt>
                <c:pt idx="241050">
                  <c:v>1492.92</c:v>
                </c:pt>
                <c:pt idx="241051">
                  <c:v>2023.24</c:v>
                </c:pt>
                <c:pt idx="241052">
                  <c:v>1757.04</c:v>
                </c:pt>
                <c:pt idx="241053">
                  <c:v>1423.06</c:v>
                </c:pt>
                <c:pt idx="241054">
                  <c:v>1918.84</c:v>
                </c:pt>
                <c:pt idx="241055">
                  <c:v>1468.9</c:v>
                </c:pt>
                <c:pt idx="241056">
                  <c:v>1930.18</c:v>
                </c:pt>
                <c:pt idx="241057">
                  <c:v>2025.94</c:v>
                </c:pt>
                <c:pt idx="241058">
                  <c:v>1225.9000000000001</c:v>
                </c:pt>
                <c:pt idx="241059">
                  <c:v>1187.92</c:v>
                </c:pt>
                <c:pt idx="241060">
                  <c:v>1715.32</c:v>
                </c:pt>
                <c:pt idx="241061">
                  <c:v>1273.42</c:v>
                </c:pt>
                <c:pt idx="241062">
                  <c:v>1351.58</c:v>
                </c:pt>
                <c:pt idx="241063">
                  <c:v>1618.74</c:v>
                </c:pt>
                <c:pt idx="241064">
                  <c:v>2097.56</c:v>
                </c:pt>
                <c:pt idx="241065">
                  <c:v>1889.34</c:v>
                </c:pt>
                <c:pt idx="241066">
                  <c:v>2278.65</c:v>
                </c:pt>
                <c:pt idx="241067">
                  <c:v>2013.29</c:v>
                </c:pt>
                <c:pt idx="241068">
                  <c:v>2042.36</c:v>
                </c:pt>
                <c:pt idx="241069">
                  <c:v>2160.4</c:v>
                </c:pt>
                <c:pt idx="241070">
                  <c:v>2399.7399999999998</c:v>
                </c:pt>
                <c:pt idx="241071">
                  <c:v>2489.7600000000002</c:v>
                </c:pt>
                <c:pt idx="241072">
                  <c:v>1389.46</c:v>
                </c:pt>
                <c:pt idx="241073">
                  <c:v>1753.66</c:v>
                </c:pt>
                <c:pt idx="241074">
                  <c:v>2033.52</c:v>
                </c:pt>
                <c:pt idx="241075">
                  <c:v>2178.06</c:v>
                </c:pt>
                <c:pt idx="241076">
                  <c:v>2460.1999999999998</c:v>
                </c:pt>
                <c:pt idx="241077">
                  <c:v>3230.16</c:v>
                </c:pt>
                <c:pt idx="241078">
                  <c:v>2833.12</c:v>
                </c:pt>
                <c:pt idx="241079">
                  <c:v>2924.59</c:v>
                </c:pt>
                <c:pt idx="241080">
                  <c:v>2462.04</c:v>
                </c:pt>
                <c:pt idx="241081">
                  <c:v>1869.06</c:v>
                </c:pt>
                <c:pt idx="241082">
                  <c:v>2974.1</c:v>
                </c:pt>
                <c:pt idx="241083">
                  <c:v>2501.2600000000002</c:v>
                </c:pt>
                <c:pt idx="241084">
                  <c:v>2631.12</c:v>
                </c:pt>
                <c:pt idx="241085">
                  <c:v>2830.06</c:v>
                </c:pt>
                <c:pt idx="241086">
                  <c:v>2319.16</c:v>
                </c:pt>
                <c:pt idx="241087">
                  <c:v>2380.34</c:v>
                </c:pt>
                <c:pt idx="241088">
                  <c:v>2343.64</c:v>
                </c:pt>
                <c:pt idx="241089">
                  <c:v>2501.04</c:v>
                </c:pt>
                <c:pt idx="241090">
                  <c:v>2770.54</c:v>
                </c:pt>
                <c:pt idx="241091">
                  <c:v>2389.09</c:v>
                </c:pt>
                <c:pt idx="241092">
                  <c:v>2742.44</c:v>
                </c:pt>
                <c:pt idx="241093">
                  <c:v>3423.12</c:v>
                </c:pt>
                <c:pt idx="241094">
                  <c:v>2075.84</c:v>
                </c:pt>
                <c:pt idx="241095">
                  <c:v>2175.08</c:v>
                </c:pt>
                <c:pt idx="241096">
                  <c:v>2210.36</c:v>
                </c:pt>
                <c:pt idx="241097">
                  <c:v>1987.78</c:v>
                </c:pt>
                <c:pt idx="241098">
                  <c:v>1517.12</c:v>
                </c:pt>
                <c:pt idx="241099">
                  <c:v>2165.44</c:v>
                </c:pt>
                <c:pt idx="241100">
                  <c:v>1519.68</c:v>
                </c:pt>
                <c:pt idx="241101">
                  <c:v>2325.52</c:v>
                </c:pt>
                <c:pt idx="241102">
                  <c:v>1740.5</c:v>
                </c:pt>
                <c:pt idx="241103">
                  <c:v>1542.42</c:v>
                </c:pt>
                <c:pt idx="241104">
                  <c:v>1764.13</c:v>
                </c:pt>
                <c:pt idx="241105">
                  <c:v>1817.72</c:v>
                </c:pt>
                <c:pt idx="241106">
                  <c:v>1783</c:v>
                </c:pt>
                <c:pt idx="241107">
                  <c:v>1778.34</c:v>
                </c:pt>
                <c:pt idx="241108">
                  <c:v>1584.34</c:v>
                </c:pt>
                <c:pt idx="241109">
                  <c:v>1313.6</c:v>
                </c:pt>
                <c:pt idx="241110">
                  <c:v>1655.8</c:v>
                </c:pt>
                <c:pt idx="241111">
                  <c:v>1227.58</c:v>
                </c:pt>
                <c:pt idx="241112">
                  <c:v>1141.3399999999999</c:v>
                </c:pt>
                <c:pt idx="241113">
                  <c:v>1454.66</c:v>
                </c:pt>
                <c:pt idx="241114">
                  <c:v>1707.48</c:v>
                </c:pt>
                <c:pt idx="241115">
                  <c:v>1866.46</c:v>
                </c:pt>
                <c:pt idx="241116">
                  <c:v>1732.02</c:v>
                </c:pt>
                <c:pt idx="241117">
                  <c:v>1366.92</c:v>
                </c:pt>
                <c:pt idx="241118">
                  <c:v>1702.88</c:v>
                </c:pt>
                <c:pt idx="241119">
                  <c:v>1944.14</c:v>
                </c:pt>
                <c:pt idx="241120">
                  <c:v>1964.26</c:v>
                </c:pt>
                <c:pt idx="241121">
                  <c:v>1626.4</c:v>
                </c:pt>
                <c:pt idx="241122">
                  <c:v>1806</c:v>
                </c:pt>
                <c:pt idx="241123">
                  <c:v>1303.5999999999999</c:v>
                </c:pt>
                <c:pt idx="241124">
                  <c:v>1681</c:v>
                </c:pt>
                <c:pt idx="241125">
                  <c:v>1720.84</c:v>
                </c:pt>
                <c:pt idx="241126">
                  <c:v>1479.42</c:v>
                </c:pt>
                <c:pt idx="241127">
                  <c:v>1519.52</c:v>
                </c:pt>
                <c:pt idx="241128">
                  <c:v>2093.67</c:v>
                </c:pt>
                <c:pt idx="241129">
                  <c:v>1866.64</c:v>
                </c:pt>
                <c:pt idx="241130">
                  <c:v>2418.8000000000002</c:v>
                </c:pt>
                <c:pt idx="241131">
                  <c:v>3254.61</c:v>
                </c:pt>
                <c:pt idx="241132">
                  <c:v>1622.17</c:v>
                </c:pt>
                <c:pt idx="241133">
                  <c:v>1561.5</c:v>
                </c:pt>
                <c:pt idx="241134">
                  <c:v>1535.48</c:v>
                </c:pt>
                <c:pt idx="241135">
                  <c:v>979.64</c:v>
                </c:pt>
                <c:pt idx="241136">
                  <c:v>1482.7</c:v>
                </c:pt>
                <c:pt idx="241137">
                  <c:v>1575.72</c:v>
                </c:pt>
                <c:pt idx="241138">
                  <c:v>1165.1199999999999</c:v>
                </c:pt>
                <c:pt idx="241139">
                  <c:v>1261.0999999999999</c:v>
                </c:pt>
                <c:pt idx="241140">
                  <c:v>1593.36</c:v>
                </c:pt>
                <c:pt idx="241141">
                  <c:v>1817.82</c:v>
                </c:pt>
                <c:pt idx="241142">
                  <c:v>1697.44</c:v>
                </c:pt>
                <c:pt idx="241143">
                  <c:v>1922.23</c:v>
                </c:pt>
                <c:pt idx="241144">
                  <c:v>2008.72</c:v>
                </c:pt>
                <c:pt idx="241145">
                  <c:v>2376.41</c:v>
                </c:pt>
                <c:pt idx="241146">
                  <c:v>3554.34</c:v>
                </c:pt>
                <c:pt idx="241147">
                  <c:v>3687.32</c:v>
                </c:pt>
                <c:pt idx="241148">
                  <c:v>4690.79</c:v>
                </c:pt>
                <c:pt idx="241149">
                  <c:v>1049.8800000000001</c:v>
                </c:pt>
                <c:pt idx="241150">
                  <c:v>925.4</c:v>
                </c:pt>
                <c:pt idx="241151">
                  <c:v>1341.63</c:v>
                </c:pt>
                <c:pt idx="241152">
                  <c:v>1212.93</c:v>
                </c:pt>
                <c:pt idx="241153">
                  <c:v>1568.55</c:v>
                </c:pt>
                <c:pt idx="241154">
                  <c:v>1204.67</c:v>
                </c:pt>
                <c:pt idx="241155">
                  <c:v>1383.19</c:v>
                </c:pt>
                <c:pt idx="241156">
                  <c:v>1294.3499999999999</c:v>
                </c:pt>
                <c:pt idx="241157">
                  <c:v>876.4</c:v>
                </c:pt>
                <c:pt idx="241158">
                  <c:v>1556.25</c:v>
                </c:pt>
                <c:pt idx="241159">
                  <c:v>1913.97</c:v>
                </c:pt>
                <c:pt idx="241160">
                  <c:v>1365.17</c:v>
                </c:pt>
                <c:pt idx="241161">
                  <c:v>1094.6400000000001</c:v>
                </c:pt>
                <c:pt idx="241162">
                  <c:v>1348.76</c:v>
                </c:pt>
                <c:pt idx="241163">
                  <c:v>1551.41</c:v>
                </c:pt>
                <c:pt idx="241164">
                  <c:v>1200.6199999999999</c:v>
                </c:pt>
                <c:pt idx="241165">
                  <c:v>1484.76</c:v>
                </c:pt>
                <c:pt idx="241166">
                  <c:v>1620.37</c:v>
                </c:pt>
                <c:pt idx="241167">
                  <c:v>1340.62</c:v>
                </c:pt>
                <c:pt idx="241168">
                  <c:v>1421.27</c:v>
                </c:pt>
                <c:pt idx="241169">
                  <c:v>1824.11</c:v>
                </c:pt>
                <c:pt idx="241170">
                  <c:v>1454.11</c:v>
                </c:pt>
                <c:pt idx="241171">
                  <c:v>1053.25</c:v>
                </c:pt>
                <c:pt idx="241172">
                  <c:v>1530.23</c:v>
                </c:pt>
                <c:pt idx="241173">
                  <c:v>1280.94</c:v>
                </c:pt>
                <c:pt idx="241174">
                  <c:v>1222.94</c:v>
                </c:pt>
                <c:pt idx="241175">
                  <c:v>1292.18</c:v>
                </c:pt>
                <c:pt idx="241176">
                  <c:v>1376.64</c:v>
                </c:pt>
                <c:pt idx="241177">
                  <c:v>1345.72</c:v>
                </c:pt>
                <c:pt idx="241178">
                  <c:v>1426.35</c:v>
                </c:pt>
                <c:pt idx="241179">
                  <c:v>1559.39</c:v>
                </c:pt>
                <c:pt idx="241180">
                  <c:v>1918.7</c:v>
                </c:pt>
                <c:pt idx="241181">
                  <c:v>1831.57</c:v>
                </c:pt>
                <c:pt idx="241182">
                  <c:v>2434.19</c:v>
                </c:pt>
                <c:pt idx="241183">
                  <c:v>3162.24</c:v>
                </c:pt>
                <c:pt idx="241184">
                  <c:v>2548.0100000000002</c:v>
                </c:pt>
                <c:pt idx="241185">
                  <c:v>2238.59</c:v>
                </c:pt>
                <c:pt idx="241186">
                  <c:v>1222.57</c:v>
                </c:pt>
                <c:pt idx="241187">
                  <c:v>1770.46</c:v>
                </c:pt>
                <c:pt idx="241188">
                  <c:v>1394.29</c:v>
                </c:pt>
                <c:pt idx="241189">
                  <c:v>2191.9</c:v>
                </c:pt>
                <c:pt idx="241190">
                  <c:v>1161.04</c:v>
                </c:pt>
                <c:pt idx="241191">
                  <c:v>1762.24</c:v>
                </c:pt>
                <c:pt idx="241192">
                  <c:v>2033.15</c:v>
                </c:pt>
                <c:pt idx="241193">
                  <c:v>1928.44</c:v>
                </c:pt>
                <c:pt idx="241194">
                  <c:v>1688.15</c:v>
                </c:pt>
                <c:pt idx="241195">
                  <c:v>2334.86</c:v>
                </c:pt>
                <c:pt idx="241196">
                  <c:v>2247.64</c:v>
                </c:pt>
                <c:pt idx="241197">
                  <c:v>2062.46</c:v>
                </c:pt>
                <c:pt idx="241198">
                  <c:v>2444.7399999999998</c:v>
                </c:pt>
                <c:pt idx="241199">
                  <c:v>2491.2600000000002</c:v>
                </c:pt>
                <c:pt idx="241200">
                  <c:v>4694.21</c:v>
                </c:pt>
                <c:pt idx="241201">
                  <c:v>1595.12</c:v>
                </c:pt>
                <c:pt idx="241202">
                  <c:v>1479.12</c:v>
                </c:pt>
                <c:pt idx="241203">
                  <c:v>1145.1099999999999</c:v>
                </c:pt>
                <c:pt idx="241204">
                  <c:v>1452.91</c:v>
                </c:pt>
                <c:pt idx="241205">
                  <c:v>1389.42</c:v>
                </c:pt>
                <c:pt idx="241206">
                  <c:v>1076.2</c:v>
                </c:pt>
                <c:pt idx="241207">
                  <c:v>1098.06</c:v>
                </c:pt>
                <c:pt idx="241208">
                  <c:v>1320.1</c:v>
                </c:pt>
                <c:pt idx="241209">
                  <c:v>908.33</c:v>
                </c:pt>
                <c:pt idx="241210">
                  <c:v>1025.1600000000001</c:v>
                </c:pt>
                <c:pt idx="241211">
                  <c:v>1454.36</c:v>
                </c:pt>
                <c:pt idx="241212">
                  <c:v>928</c:v>
                </c:pt>
                <c:pt idx="241213">
                  <c:v>815.88</c:v>
                </c:pt>
                <c:pt idx="241214">
                  <c:v>1105.52</c:v>
                </c:pt>
                <c:pt idx="241215">
                  <c:v>929.88</c:v>
                </c:pt>
                <c:pt idx="241216">
                  <c:v>1179.51</c:v>
                </c:pt>
                <c:pt idx="241217">
                  <c:v>946.11</c:v>
                </c:pt>
                <c:pt idx="241218">
                  <c:v>2693.33</c:v>
                </c:pt>
                <c:pt idx="241219">
                  <c:v>1475.89</c:v>
                </c:pt>
                <c:pt idx="241220">
                  <c:v>1312.33</c:v>
                </c:pt>
                <c:pt idx="241221">
                  <c:v>1270.56</c:v>
                </c:pt>
                <c:pt idx="241222">
                  <c:v>1020.7</c:v>
                </c:pt>
                <c:pt idx="241223">
                  <c:v>1045.44</c:v>
                </c:pt>
                <c:pt idx="241224">
                  <c:v>1003.46</c:v>
                </c:pt>
                <c:pt idx="241225">
                  <c:v>1070.78</c:v>
                </c:pt>
                <c:pt idx="241226">
                  <c:v>1132.54</c:v>
                </c:pt>
                <c:pt idx="241227">
                  <c:v>1236.8800000000001</c:v>
                </c:pt>
                <c:pt idx="241228">
                  <c:v>1102.73</c:v>
                </c:pt>
                <c:pt idx="241229">
                  <c:v>1243.93</c:v>
                </c:pt>
                <c:pt idx="241230">
                  <c:v>1545.19</c:v>
                </c:pt>
                <c:pt idx="241231">
                  <c:v>1851.88</c:v>
                </c:pt>
                <c:pt idx="241232">
                  <c:v>1959.98</c:v>
                </c:pt>
                <c:pt idx="241233">
                  <c:v>1923.73</c:v>
                </c:pt>
                <c:pt idx="241234">
                  <c:v>2529.5500000000002</c:v>
                </c:pt>
                <c:pt idx="241235">
                  <c:v>2931.54</c:v>
                </c:pt>
                <c:pt idx="241236">
                  <c:v>2107.19</c:v>
                </c:pt>
                <c:pt idx="241237">
                  <c:v>1819.37</c:v>
                </c:pt>
                <c:pt idx="241238">
                  <c:v>1426.06</c:v>
                </c:pt>
                <c:pt idx="241239">
                  <c:v>1543.59</c:v>
                </c:pt>
                <c:pt idx="241240">
                  <c:v>1775.15</c:v>
                </c:pt>
                <c:pt idx="241241">
                  <c:v>1581.81</c:v>
                </c:pt>
                <c:pt idx="241242">
                  <c:v>1661.02</c:v>
                </c:pt>
                <c:pt idx="241243">
                  <c:v>1228.9000000000001</c:v>
                </c:pt>
                <c:pt idx="241244">
                  <c:v>1382.47</c:v>
                </c:pt>
                <c:pt idx="241245">
                  <c:v>3325.31</c:v>
                </c:pt>
                <c:pt idx="241246">
                  <c:v>4792.26</c:v>
                </c:pt>
                <c:pt idx="241247">
                  <c:v>4992.6899999999996</c:v>
                </c:pt>
                <c:pt idx="241248">
                  <c:v>2656.22</c:v>
                </c:pt>
                <c:pt idx="241249">
                  <c:v>4490.3900000000003</c:v>
                </c:pt>
                <c:pt idx="241250">
                  <c:v>3180.28</c:v>
                </c:pt>
                <c:pt idx="241251">
                  <c:v>3851.07</c:v>
                </c:pt>
                <c:pt idx="241252">
                  <c:v>4612.04</c:v>
                </c:pt>
                <c:pt idx="241253">
                  <c:v>5117.22</c:v>
                </c:pt>
                <c:pt idx="241254">
                  <c:v>4448.2299999999996</c:v>
                </c:pt>
                <c:pt idx="241255">
                  <c:v>5160.8500000000004</c:v>
                </c:pt>
                <c:pt idx="241256">
                  <c:v>3741.11</c:v>
                </c:pt>
                <c:pt idx="241257">
                  <c:v>4504.1899999999996</c:v>
                </c:pt>
                <c:pt idx="241258">
                  <c:v>6188</c:v>
                </c:pt>
                <c:pt idx="241259">
                  <c:v>6157.34</c:v>
                </c:pt>
                <c:pt idx="241260">
                  <c:v>4043.01</c:v>
                </c:pt>
                <c:pt idx="241261">
                  <c:v>5107.04</c:v>
                </c:pt>
                <c:pt idx="241262">
                  <c:v>4380.3</c:v>
                </c:pt>
                <c:pt idx="241263">
                  <c:v>5524.96</c:v>
                </c:pt>
                <c:pt idx="241264">
                  <c:v>4770.0600000000004</c:v>
                </c:pt>
                <c:pt idx="241265">
                  <c:v>5186.8999999999996</c:v>
                </c:pt>
                <c:pt idx="241266">
                  <c:v>4674.53</c:v>
                </c:pt>
                <c:pt idx="241267">
                  <c:v>4883.5600000000004</c:v>
                </c:pt>
                <c:pt idx="241268">
                  <c:v>4310.18</c:v>
                </c:pt>
                <c:pt idx="241269">
                  <c:v>4697.5600000000004</c:v>
                </c:pt>
                <c:pt idx="241270">
                  <c:v>4481.95</c:v>
                </c:pt>
                <c:pt idx="241271">
                  <c:v>4049.75</c:v>
                </c:pt>
                <c:pt idx="241272">
                  <c:v>4610.3999999999996</c:v>
                </c:pt>
                <c:pt idx="241273">
                  <c:v>3911.09</c:v>
                </c:pt>
                <c:pt idx="241274">
                  <c:v>3761.3</c:v>
                </c:pt>
                <c:pt idx="241275">
                  <c:v>3789.05</c:v>
                </c:pt>
                <c:pt idx="241276">
                  <c:v>3496.06</c:v>
                </c:pt>
                <c:pt idx="241277">
                  <c:v>4082.59</c:v>
                </c:pt>
                <c:pt idx="241278">
                  <c:v>3724.8</c:v>
                </c:pt>
                <c:pt idx="241279">
                  <c:v>3944.55</c:v>
                </c:pt>
                <c:pt idx="241280">
                  <c:v>2821.31</c:v>
                </c:pt>
                <c:pt idx="241281">
                  <c:v>3123.68</c:v>
                </c:pt>
                <c:pt idx="241282">
                  <c:v>2864.28</c:v>
                </c:pt>
                <c:pt idx="241283">
                  <c:v>3362.47</c:v>
                </c:pt>
                <c:pt idx="241284">
                  <c:v>2932.84</c:v>
                </c:pt>
                <c:pt idx="241285">
                  <c:v>3384.76</c:v>
                </c:pt>
                <c:pt idx="241286">
                  <c:v>3897.31</c:v>
                </c:pt>
                <c:pt idx="241287">
                  <c:v>4867.01</c:v>
                </c:pt>
                <c:pt idx="241288">
                  <c:v>3595.37</c:v>
                </c:pt>
                <c:pt idx="241289">
                  <c:v>6261.24</c:v>
                </c:pt>
                <c:pt idx="241290">
                  <c:v>8140.66</c:v>
                </c:pt>
                <c:pt idx="241291">
                  <c:v>17737.060000000001</c:v>
                </c:pt>
                <c:pt idx="241292">
                  <c:v>3108.34</c:v>
                </c:pt>
                <c:pt idx="241293">
                  <c:v>2343.6</c:v>
                </c:pt>
                <c:pt idx="241294">
                  <c:v>2583.96</c:v>
                </c:pt>
                <c:pt idx="241295">
                  <c:v>1958.04</c:v>
                </c:pt>
                <c:pt idx="241296">
                  <c:v>2051.2800000000002</c:v>
                </c:pt>
                <c:pt idx="241297">
                  <c:v>2803.34</c:v>
                </c:pt>
                <c:pt idx="241298">
                  <c:v>3926.71</c:v>
                </c:pt>
                <c:pt idx="241299">
                  <c:v>6410.8</c:v>
                </c:pt>
                <c:pt idx="241300">
                  <c:v>2409.02</c:v>
                </c:pt>
                <c:pt idx="241301">
                  <c:v>3582.28</c:v>
                </c:pt>
                <c:pt idx="241302">
                  <c:v>2717.42</c:v>
                </c:pt>
                <c:pt idx="241303">
                  <c:v>2904.62</c:v>
                </c:pt>
                <c:pt idx="241304">
                  <c:v>3134.34</c:v>
                </c:pt>
                <c:pt idx="241305">
                  <c:v>2553.9</c:v>
                </c:pt>
                <c:pt idx="241306">
                  <c:v>3090.31</c:v>
                </c:pt>
                <c:pt idx="241307">
                  <c:v>3123.17</c:v>
                </c:pt>
                <c:pt idx="241308">
                  <c:v>3660.96</c:v>
                </c:pt>
                <c:pt idx="241309">
                  <c:v>3602.73</c:v>
                </c:pt>
                <c:pt idx="241310">
                  <c:v>4873.95</c:v>
                </c:pt>
                <c:pt idx="241311">
                  <c:v>5799.43</c:v>
                </c:pt>
                <c:pt idx="241312">
                  <c:v>3267.75</c:v>
                </c:pt>
                <c:pt idx="241313">
                  <c:v>3445.15</c:v>
                </c:pt>
                <c:pt idx="241314">
                  <c:v>4478.53</c:v>
                </c:pt>
                <c:pt idx="241315">
                  <c:v>4422.5200000000004</c:v>
                </c:pt>
                <c:pt idx="241316">
                  <c:v>4011.78</c:v>
                </c:pt>
                <c:pt idx="241317">
                  <c:v>4387.4399999999996</c:v>
                </c:pt>
                <c:pt idx="241318">
                  <c:v>3727.44</c:v>
                </c:pt>
                <c:pt idx="241319">
                  <c:v>3427.64</c:v>
                </c:pt>
                <c:pt idx="241320">
                  <c:v>4521.1000000000004</c:v>
                </c:pt>
                <c:pt idx="241321">
                  <c:v>4121.3500000000004</c:v>
                </c:pt>
                <c:pt idx="241322">
                  <c:v>3522.01</c:v>
                </c:pt>
                <c:pt idx="241323">
                  <c:v>3631.43</c:v>
                </c:pt>
                <c:pt idx="241324">
                  <c:v>3405.06</c:v>
                </c:pt>
                <c:pt idx="241325">
                  <c:v>3528.29</c:v>
                </c:pt>
                <c:pt idx="241326">
                  <c:v>3318.28</c:v>
                </c:pt>
                <c:pt idx="241327">
                  <c:v>3298.56</c:v>
                </c:pt>
                <c:pt idx="241328">
                  <c:v>3742.7</c:v>
                </c:pt>
                <c:pt idx="241329">
                  <c:v>2846.79</c:v>
                </c:pt>
                <c:pt idx="241330">
                  <c:v>3331.91</c:v>
                </c:pt>
                <c:pt idx="241331">
                  <c:v>3000.33</c:v>
                </c:pt>
                <c:pt idx="241332">
                  <c:v>3448.38</c:v>
                </c:pt>
                <c:pt idx="241333">
                  <c:v>3298.56</c:v>
                </c:pt>
                <c:pt idx="241334">
                  <c:v>3297.56</c:v>
                </c:pt>
                <c:pt idx="241335">
                  <c:v>2965.97</c:v>
                </c:pt>
                <c:pt idx="241336">
                  <c:v>2524.38</c:v>
                </c:pt>
                <c:pt idx="241337">
                  <c:v>3377.43</c:v>
                </c:pt>
                <c:pt idx="241338">
                  <c:v>3547.57</c:v>
                </c:pt>
                <c:pt idx="241339">
                  <c:v>4555.8999999999996</c:v>
                </c:pt>
                <c:pt idx="241340">
                  <c:v>3995.68</c:v>
                </c:pt>
                <c:pt idx="241341">
                  <c:v>5339.8</c:v>
                </c:pt>
                <c:pt idx="241342">
                  <c:v>7714.07</c:v>
                </c:pt>
                <c:pt idx="241343">
                  <c:v>15789.82</c:v>
                </c:pt>
                <c:pt idx="241344">
                  <c:v>5266.82</c:v>
                </c:pt>
                <c:pt idx="241345">
                  <c:v>1476.92</c:v>
                </c:pt>
                <c:pt idx="241346">
                  <c:v>1933.21</c:v>
                </c:pt>
                <c:pt idx="241347">
                  <c:v>1785.89</c:v>
                </c:pt>
                <c:pt idx="241348">
                  <c:v>1893.93</c:v>
                </c:pt>
                <c:pt idx="241349">
                  <c:v>2518.36</c:v>
                </c:pt>
                <c:pt idx="241350">
                  <c:v>3106.73</c:v>
                </c:pt>
                <c:pt idx="241351">
                  <c:v>5001.05</c:v>
                </c:pt>
                <c:pt idx="241352">
                  <c:v>2482.08</c:v>
                </c:pt>
                <c:pt idx="241353">
                  <c:v>2254.6999999999998</c:v>
                </c:pt>
                <c:pt idx="241354">
                  <c:v>2510.2800000000002</c:v>
                </c:pt>
                <c:pt idx="241355">
                  <c:v>3699.18</c:v>
                </c:pt>
                <c:pt idx="241356">
                  <c:v>3090.61</c:v>
                </c:pt>
                <c:pt idx="241357">
                  <c:v>3211.07</c:v>
                </c:pt>
                <c:pt idx="241358">
                  <c:v>3392.27</c:v>
                </c:pt>
                <c:pt idx="241359">
                  <c:v>3689.88</c:v>
                </c:pt>
                <c:pt idx="241360">
                  <c:v>2847.48</c:v>
                </c:pt>
                <c:pt idx="241361">
                  <c:v>3349.47</c:v>
                </c:pt>
                <c:pt idx="241362">
                  <c:v>3782.68</c:v>
                </c:pt>
                <c:pt idx="241363">
                  <c:v>3917.56</c:v>
                </c:pt>
                <c:pt idx="241364">
                  <c:v>5404.69</c:v>
                </c:pt>
                <c:pt idx="241365">
                  <c:v>4511.42</c:v>
                </c:pt>
                <c:pt idx="241366">
                  <c:v>3686.14</c:v>
                </c:pt>
                <c:pt idx="241367">
                  <c:v>3735.79</c:v>
                </c:pt>
                <c:pt idx="241368">
                  <c:v>4891.41</c:v>
                </c:pt>
                <c:pt idx="241369">
                  <c:v>4532.1000000000004</c:v>
                </c:pt>
                <c:pt idx="241370">
                  <c:v>4212.38</c:v>
                </c:pt>
                <c:pt idx="241371">
                  <c:v>3644.66</c:v>
                </c:pt>
                <c:pt idx="241372">
                  <c:v>4101.47</c:v>
                </c:pt>
                <c:pt idx="241373">
                  <c:v>4248.2</c:v>
                </c:pt>
                <c:pt idx="241374">
                  <c:v>3140.77</c:v>
                </c:pt>
                <c:pt idx="241375">
                  <c:v>3190.06</c:v>
                </c:pt>
                <c:pt idx="241376">
                  <c:v>4032.67</c:v>
                </c:pt>
                <c:pt idx="241377">
                  <c:v>3993.84</c:v>
                </c:pt>
                <c:pt idx="241378">
                  <c:v>3130.72</c:v>
                </c:pt>
                <c:pt idx="241379">
                  <c:v>3081.3</c:v>
                </c:pt>
                <c:pt idx="241380">
                  <c:v>3074.94</c:v>
                </c:pt>
                <c:pt idx="241381">
                  <c:v>3234.71</c:v>
                </c:pt>
                <c:pt idx="241382">
                  <c:v>3071.49</c:v>
                </c:pt>
                <c:pt idx="241383">
                  <c:v>2444.69</c:v>
                </c:pt>
                <c:pt idx="241384">
                  <c:v>3523.63</c:v>
                </c:pt>
                <c:pt idx="241385">
                  <c:v>2620.75</c:v>
                </c:pt>
                <c:pt idx="241386">
                  <c:v>3232.66</c:v>
                </c:pt>
                <c:pt idx="241387">
                  <c:v>3228.58</c:v>
                </c:pt>
                <c:pt idx="241388">
                  <c:v>3519.35</c:v>
                </c:pt>
                <c:pt idx="241389">
                  <c:v>1842.83</c:v>
                </c:pt>
                <c:pt idx="241390">
                  <c:v>3027.38</c:v>
                </c:pt>
                <c:pt idx="241391">
                  <c:v>2133.1</c:v>
                </c:pt>
                <c:pt idx="241392">
                  <c:v>2832.17</c:v>
                </c:pt>
                <c:pt idx="241393">
                  <c:v>3376.25</c:v>
                </c:pt>
                <c:pt idx="241394">
                  <c:v>3742.89</c:v>
                </c:pt>
                <c:pt idx="241395">
                  <c:v>3598.27</c:v>
                </c:pt>
                <c:pt idx="241396">
                  <c:v>5458.51</c:v>
                </c:pt>
                <c:pt idx="241397">
                  <c:v>4225.22</c:v>
                </c:pt>
                <c:pt idx="241398">
                  <c:v>3682.72</c:v>
                </c:pt>
                <c:pt idx="241399">
                  <c:v>3517.75</c:v>
                </c:pt>
                <c:pt idx="241400">
                  <c:v>2750.5</c:v>
                </c:pt>
                <c:pt idx="241401">
                  <c:v>2761.5</c:v>
                </c:pt>
                <c:pt idx="241402">
                  <c:v>2158.71</c:v>
                </c:pt>
                <c:pt idx="241403">
                  <c:v>2610.5</c:v>
                </c:pt>
                <c:pt idx="241404">
                  <c:v>3619.63</c:v>
                </c:pt>
                <c:pt idx="241405">
                  <c:v>3190.75</c:v>
                </c:pt>
                <c:pt idx="241406">
                  <c:v>2810.88</c:v>
                </c:pt>
                <c:pt idx="241407">
                  <c:v>3387.53</c:v>
                </c:pt>
                <c:pt idx="241408">
                  <c:v>3352.25</c:v>
                </c:pt>
                <c:pt idx="241409">
                  <c:v>2690.75</c:v>
                </c:pt>
                <c:pt idx="241410">
                  <c:v>2525.5</c:v>
                </c:pt>
                <c:pt idx="241411">
                  <c:v>2046</c:v>
                </c:pt>
                <c:pt idx="241412">
                  <c:v>1941.75</c:v>
                </c:pt>
                <c:pt idx="241413">
                  <c:v>2070.38</c:v>
                </c:pt>
                <c:pt idx="241414">
                  <c:v>2992.26</c:v>
                </c:pt>
                <c:pt idx="241415">
                  <c:v>2927.34</c:v>
                </c:pt>
                <c:pt idx="241416">
                  <c:v>3332.51</c:v>
                </c:pt>
                <c:pt idx="241417">
                  <c:v>3779.22</c:v>
                </c:pt>
                <c:pt idx="241418">
                  <c:v>3235.45</c:v>
                </c:pt>
                <c:pt idx="241419">
                  <c:v>2749.12</c:v>
                </c:pt>
                <c:pt idx="241420">
                  <c:v>2971.34</c:v>
                </c:pt>
                <c:pt idx="241421">
                  <c:v>1808.87</c:v>
                </c:pt>
                <c:pt idx="241422">
                  <c:v>3104.37</c:v>
                </c:pt>
                <c:pt idx="241423">
                  <c:v>4246.1899999999996</c:v>
                </c:pt>
                <c:pt idx="241424">
                  <c:v>2849.61</c:v>
                </c:pt>
                <c:pt idx="241425">
                  <c:v>2931.19</c:v>
                </c:pt>
                <c:pt idx="241426">
                  <c:v>3475.1</c:v>
                </c:pt>
                <c:pt idx="241427">
                  <c:v>2886.47</c:v>
                </c:pt>
                <c:pt idx="241428">
                  <c:v>2908.07</c:v>
                </c:pt>
                <c:pt idx="241429">
                  <c:v>2681.87</c:v>
                </c:pt>
                <c:pt idx="241430">
                  <c:v>5196.2700000000004</c:v>
                </c:pt>
                <c:pt idx="241431">
                  <c:v>4444.1400000000003</c:v>
                </c:pt>
                <c:pt idx="241432">
                  <c:v>5680.68</c:v>
                </c:pt>
                <c:pt idx="241433">
                  <c:v>4561.34</c:v>
                </c:pt>
                <c:pt idx="241434">
                  <c:v>4662.63</c:v>
                </c:pt>
                <c:pt idx="241435">
                  <c:v>1116.1400000000001</c:v>
                </c:pt>
                <c:pt idx="241436">
                  <c:v>1256.98</c:v>
                </c:pt>
                <c:pt idx="241437">
                  <c:v>1660.93</c:v>
                </c:pt>
                <c:pt idx="241438">
                  <c:v>1965.35</c:v>
                </c:pt>
                <c:pt idx="241439">
                  <c:v>1839.43</c:v>
                </c:pt>
                <c:pt idx="241440">
                  <c:v>2173.87</c:v>
                </c:pt>
                <c:pt idx="241441">
                  <c:v>2853.89</c:v>
                </c:pt>
                <c:pt idx="241442">
                  <c:v>2824.44</c:v>
                </c:pt>
                <c:pt idx="241443">
                  <c:v>2608.0100000000002</c:v>
                </c:pt>
                <c:pt idx="241444">
                  <c:v>2488.75</c:v>
                </c:pt>
                <c:pt idx="241445">
                  <c:v>2046.64</c:v>
                </c:pt>
                <c:pt idx="241446">
                  <c:v>2815.35</c:v>
                </c:pt>
                <c:pt idx="241447">
                  <c:v>3162</c:v>
                </c:pt>
                <c:pt idx="241448">
                  <c:v>2156.1999999999998</c:v>
                </c:pt>
                <c:pt idx="241449">
                  <c:v>2578.02</c:v>
                </c:pt>
                <c:pt idx="241450">
                  <c:v>2812.89</c:v>
                </c:pt>
                <c:pt idx="241451">
                  <c:v>4224.58</c:v>
                </c:pt>
                <c:pt idx="241452">
                  <c:v>2923.66</c:v>
                </c:pt>
                <c:pt idx="241453">
                  <c:v>1888.86</c:v>
                </c:pt>
                <c:pt idx="241454">
                  <c:v>2835.61</c:v>
                </c:pt>
                <c:pt idx="241455">
                  <c:v>2819.43</c:v>
                </c:pt>
                <c:pt idx="241456">
                  <c:v>3114.65</c:v>
                </c:pt>
                <c:pt idx="241457">
                  <c:v>3556.66</c:v>
                </c:pt>
                <c:pt idx="241458">
                  <c:v>3236.59</c:v>
                </c:pt>
                <c:pt idx="241459">
                  <c:v>2758.32</c:v>
                </c:pt>
                <c:pt idx="241460">
                  <c:v>2800.35</c:v>
                </c:pt>
                <c:pt idx="241461">
                  <c:v>3439.11</c:v>
                </c:pt>
                <c:pt idx="241462">
                  <c:v>2927.12</c:v>
                </c:pt>
                <c:pt idx="241463">
                  <c:v>2284.04</c:v>
                </c:pt>
                <c:pt idx="241464">
                  <c:v>2200.52</c:v>
                </c:pt>
                <c:pt idx="241465">
                  <c:v>2419.8200000000002</c:v>
                </c:pt>
                <c:pt idx="241466">
                  <c:v>3139.99</c:v>
                </c:pt>
                <c:pt idx="241467">
                  <c:v>2148.58</c:v>
                </c:pt>
                <c:pt idx="241468">
                  <c:v>2968.99</c:v>
                </c:pt>
                <c:pt idx="241469">
                  <c:v>3176.54</c:v>
                </c:pt>
                <c:pt idx="241470">
                  <c:v>3099.52</c:v>
                </c:pt>
                <c:pt idx="241471">
                  <c:v>4030.73</c:v>
                </c:pt>
                <c:pt idx="241472">
                  <c:v>3257.14</c:v>
                </c:pt>
                <c:pt idx="241473">
                  <c:v>3210.25</c:v>
                </c:pt>
                <c:pt idx="241474">
                  <c:v>2663.14</c:v>
                </c:pt>
                <c:pt idx="241475">
                  <c:v>3144.68</c:v>
                </c:pt>
                <c:pt idx="241476">
                  <c:v>2630.6</c:v>
                </c:pt>
                <c:pt idx="241477">
                  <c:v>3718.2</c:v>
                </c:pt>
                <c:pt idx="241478">
                  <c:v>3642.88</c:v>
                </c:pt>
                <c:pt idx="241479">
                  <c:v>3035.19</c:v>
                </c:pt>
                <c:pt idx="241480">
                  <c:v>2125.58</c:v>
                </c:pt>
                <c:pt idx="241481">
                  <c:v>2807.21</c:v>
                </c:pt>
                <c:pt idx="241482">
                  <c:v>4977.9399999999996</c:v>
                </c:pt>
                <c:pt idx="241483">
                  <c:v>4342.49</c:v>
                </c:pt>
                <c:pt idx="241484">
                  <c:v>4199.84</c:v>
                </c:pt>
                <c:pt idx="241485">
                  <c:v>4613.9799999999996</c:v>
                </c:pt>
                <c:pt idx="241486">
                  <c:v>5422.59</c:v>
                </c:pt>
                <c:pt idx="241487">
                  <c:v>2201.38</c:v>
                </c:pt>
                <c:pt idx="241488">
                  <c:v>2072.96</c:v>
                </c:pt>
                <c:pt idx="241489">
                  <c:v>1716.88</c:v>
                </c:pt>
                <c:pt idx="241490">
                  <c:v>2279.94</c:v>
                </c:pt>
                <c:pt idx="241491">
                  <c:v>1795.88</c:v>
                </c:pt>
                <c:pt idx="241492">
                  <c:v>1871.1</c:v>
                </c:pt>
                <c:pt idx="241493">
                  <c:v>2380.86</c:v>
                </c:pt>
                <c:pt idx="241494">
                  <c:v>2440.3000000000002</c:v>
                </c:pt>
                <c:pt idx="241495">
                  <c:v>2377.91</c:v>
                </c:pt>
                <c:pt idx="241496">
                  <c:v>2443.34</c:v>
                </c:pt>
                <c:pt idx="241497">
                  <c:v>2466.86</c:v>
                </c:pt>
                <c:pt idx="241498">
                  <c:v>2433.66</c:v>
                </c:pt>
                <c:pt idx="241499">
                  <c:v>3833.58</c:v>
                </c:pt>
                <c:pt idx="241500">
                  <c:v>3028.98</c:v>
                </c:pt>
                <c:pt idx="241501">
                  <c:v>3345.71</c:v>
                </c:pt>
                <c:pt idx="241502">
                  <c:v>2280.17</c:v>
                </c:pt>
                <c:pt idx="241503">
                  <c:v>2206</c:v>
                </c:pt>
                <c:pt idx="241504">
                  <c:v>2178.36</c:v>
                </c:pt>
                <c:pt idx="241505">
                  <c:v>2644.89</c:v>
                </c:pt>
                <c:pt idx="241506">
                  <c:v>3323.16</c:v>
                </c:pt>
                <c:pt idx="241507">
                  <c:v>2214.2600000000002</c:v>
                </c:pt>
                <c:pt idx="241508">
                  <c:v>3603.84</c:v>
                </c:pt>
                <c:pt idx="241509">
                  <c:v>2545.69</c:v>
                </c:pt>
                <c:pt idx="241510">
                  <c:v>2715.87</c:v>
                </c:pt>
                <c:pt idx="241511">
                  <c:v>2698.35</c:v>
                </c:pt>
                <c:pt idx="241512">
                  <c:v>2362.44</c:v>
                </c:pt>
                <c:pt idx="241513">
                  <c:v>2224.46</c:v>
                </c:pt>
                <c:pt idx="241514">
                  <c:v>2064.17</c:v>
                </c:pt>
                <c:pt idx="241515">
                  <c:v>2010.08</c:v>
                </c:pt>
                <c:pt idx="241516">
                  <c:v>1770.73</c:v>
                </c:pt>
                <c:pt idx="241517">
                  <c:v>1926.22</c:v>
                </c:pt>
                <c:pt idx="241518">
                  <c:v>2807.68</c:v>
                </c:pt>
                <c:pt idx="241519">
                  <c:v>2642.01</c:v>
                </c:pt>
                <c:pt idx="241520">
                  <c:v>3299.48</c:v>
                </c:pt>
                <c:pt idx="241521">
                  <c:v>3489.44</c:v>
                </c:pt>
                <c:pt idx="241522">
                  <c:v>3194.97</c:v>
                </c:pt>
                <c:pt idx="241523">
                  <c:v>2539.2800000000002</c:v>
                </c:pt>
                <c:pt idx="241524">
                  <c:v>2463.11</c:v>
                </c:pt>
                <c:pt idx="241525">
                  <c:v>2717.02</c:v>
                </c:pt>
                <c:pt idx="241526">
                  <c:v>3049.08</c:v>
                </c:pt>
                <c:pt idx="241527">
                  <c:v>3113.78</c:v>
                </c:pt>
                <c:pt idx="241528">
                  <c:v>3438.18</c:v>
                </c:pt>
                <c:pt idx="241529">
                  <c:v>3037.31</c:v>
                </c:pt>
                <c:pt idx="241530">
                  <c:v>2758.19</c:v>
                </c:pt>
                <c:pt idx="241531">
                  <c:v>9798.1299999999992</c:v>
                </c:pt>
                <c:pt idx="241532">
                  <c:v>6196</c:v>
                </c:pt>
                <c:pt idx="241533">
                  <c:v>10179</c:v>
                </c:pt>
                <c:pt idx="241534">
                  <c:v>10566.5</c:v>
                </c:pt>
                <c:pt idx="241535">
                  <c:v>15288</c:v>
                </c:pt>
                <c:pt idx="241536">
                  <c:v>12851.5</c:v>
                </c:pt>
                <c:pt idx="241537">
                  <c:v>12198</c:v>
                </c:pt>
                <c:pt idx="241538">
                  <c:v>11751.5</c:v>
                </c:pt>
                <c:pt idx="241539">
                  <c:v>14886.5</c:v>
                </c:pt>
                <c:pt idx="241540">
                  <c:v>17967.8</c:v>
                </c:pt>
                <c:pt idx="241541">
                  <c:v>15823</c:v>
                </c:pt>
                <c:pt idx="241542">
                  <c:v>12895.8</c:v>
                </c:pt>
                <c:pt idx="241543">
                  <c:v>12441.5</c:v>
                </c:pt>
                <c:pt idx="241544">
                  <c:v>15388.48</c:v>
                </c:pt>
                <c:pt idx="241545">
                  <c:v>13236.5</c:v>
                </c:pt>
                <c:pt idx="241546">
                  <c:v>13563.41</c:v>
                </c:pt>
                <c:pt idx="241547">
                  <c:v>20229.05</c:v>
                </c:pt>
                <c:pt idx="241548">
                  <c:v>19355.009999999998</c:v>
                </c:pt>
                <c:pt idx="241549">
                  <c:v>15017.9</c:v>
                </c:pt>
                <c:pt idx="241550">
                  <c:v>14686</c:v>
                </c:pt>
                <c:pt idx="241551">
                  <c:v>15644</c:v>
                </c:pt>
                <c:pt idx="241552">
                  <c:v>13926</c:v>
                </c:pt>
                <c:pt idx="241553">
                  <c:v>14064.53</c:v>
                </c:pt>
                <c:pt idx="241554">
                  <c:v>13070</c:v>
                </c:pt>
                <c:pt idx="241555">
                  <c:v>12288.01</c:v>
                </c:pt>
                <c:pt idx="241556">
                  <c:v>12112.33</c:v>
                </c:pt>
                <c:pt idx="241557">
                  <c:v>12461</c:v>
                </c:pt>
                <c:pt idx="241558">
                  <c:v>11241</c:v>
                </c:pt>
                <c:pt idx="241559">
                  <c:v>11736.25</c:v>
                </c:pt>
                <c:pt idx="241560">
                  <c:v>9780.19</c:v>
                </c:pt>
                <c:pt idx="241561">
                  <c:v>9761</c:v>
                </c:pt>
                <c:pt idx="241562">
                  <c:v>10004</c:v>
                </c:pt>
                <c:pt idx="241563">
                  <c:v>9207.5</c:v>
                </c:pt>
                <c:pt idx="241564">
                  <c:v>8452</c:v>
                </c:pt>
                <c:pt idx="241565">
                  <c:v>9967.3799999999992</c:v>
                </c:pt>
                <c:pt idx="241566">
                  <c:v>10938</c:v>
                </c:pt>
                <c:pt idx="241567">
                  <c:v>8425</c:v>
                </c:pt>
                <c:pt idx="241568">
                  <c:v>11537</c:v>
                </c:pt>
                <c:pt idx="241569">
                  <c:v>9664.5</c:v>
                </c:pt>
                <c:pt idx="241570">
                  <c:v>10618.75</c:v>
                </c:pt>
                <c:pt idx="241571">
                  <c:v>11898.8</c:v>
                </c:pt>
                <c:pt idx="241572">
                  <c:v>11448.5</c:v>
                </c:pt>
                <c:pt idx="241573">
                  <c:v>14097.82</c:v>
                </c:pt>
                <c:pt idx="241574">
                  <c:v>10909</c:v>
                </c:pt>
                <c:pt idx="241575">
                  <c:v>11239</c:v>
                </c:pt>
                <c:pt idx="241576">
                  <c:v>11331.81</c:v>
                </c:pt>
                <c:pt idx="241577">
                  <c:v>15164.5</c:v>
                </c:pt>
                <c:pt idx="241578">
                  <c:v>6266.25</c:v>
                </c:pt>
                <c:pt idx="241579">
                  <c:v>7441.75</c:v>
                </c:pt>
                <c:pt idx="241580">
                  <c:v>7431.25</c:v>
                </c:pt>
                <c:pt idx="241581">
                  <c:v>6031.25</c:v>
                </c:pt>
                <c:pt idx="241582">
                  <c:v>7212.31</c:v>
                </c:pt>
                <c:pt idx="241583">
                  <c:v>6845.25</c:v>
                </c:pt>
                <c:pt idx="241584">
                  <c:v>7741.52</c:v>
                </c:pt>
                <c:pt idx="241585">
                  <c:v>9040.02</c:v>
                </c:pt>
                <c:pt idx="241586">
                  <c:v>9863.3799999999992</c:v>
                </c:pt>
                <c:pt idx="241587">
                  <c:v>9892.65</c:v>
                </c:pt>
                <c:pt idx="241588">
                  <c:v>6931.58</c:v>
                </c:pt>
                <c:pt idx="241589">
                  <c:v>8826.91</c:v>
                </c:pt>
                <c:pt idx="241590">
                  <c:v>10051.69</c:v>
                </c:pt>
                <c:pt idx="241591">
                  <c:v>8268.17</c:v>
                </c:pt>
                <c:pt idx="241592">
                  <c:v>9568.17</c:v>
                </c:pt>
                <c:pt idx="241593">
                  <c:v>12070.88</c:v>
                </c:pt>
                <c:pt idx="241594">
                  <c:v>10784.74</c:v>
                </c:pt>
                <c:pt idx="241595">
                  <c:v>12889.39</c:v>
                </c:pt>
                <c:pt idx="241596">
                  <c:v>10757.25</c:v>
                </c:pt>
                <c:pt idx="241597">
                  <c:v>15001.16</c:v>
                </c:pt>
                <c:pt idx="241598">
                  <c:v>11965.5</c:v>
                </c:pt>
                <c:pt idx="241599">
                  <c:v>17220.82</c:v>
                </c:pt>
                <c:pt idx="241600">
                  <c:v>17965.88</c:v>
                </c:pt>
                <c:pt idx="241601">
                  <c:v>18051.03</c:v>
                </c:pt>
                <c:pt idx="241602">
                  <c:v>13800.45</c:v>
                </c:pt>
                <c:pt idx="241603">
                  <c:v>14365.51</c:v>
                </c:pt>
                <c:pt idx="241604">
                  <c:v>13004.23</c:v>
                </c:pt>
                <c:pt idx="241605">
                  <c:v>13552.24</c:v>
                </c:pt>
                <c:pt idx="241606">
                  <c:v>12743.4</c:v>
                </c:pt>
                <c:pt idx="241607">
                  <c:v>13177.05</c:v>
                </c:pt>
                <c:pt idx="241608">
                  <c:v>10482.07</c:v>
                </c:pt>
                <c:pt idx="241609">
                  <c:v>12455.89</c:v>
                </c:pt>
                <c:pt idx="241610">
                  <c:v>11236.91</c:v>
                </c:pt>
                <c:pt idx="241611">
                  <c:v>9044.26</c:v>
                </c:pt>
                <c:pt idx="241612">
                  <c:v>8421.06</c:v>
                </c:pt>
                <c:pt idx="241613">
                  <c:v>9676.18</c:v>
                </c:pt>
                <c:pt idx="241614">
                  <c:v>10170.31</c:v>
                </c:pt>
                <c:pt idx="241615">
                  <c:v>10122.700000000001</c:v>
                </c:pt>
                <c:pt idx="241616">
                  <c:v>9601.08</c:v>
                </c:pt>
                <c:pt idx="241617">
                  <c:v>8347.73</c:v>
                </c:pt>
                <c:pt idx="241618">
                  <c:v>9493.7900000000009</c:v>
                </c:pt>
                <c:pt idx="241619">
                  <c:v>8340.43</c:v>
                </c:pt>
                <c:pt idx="241620">
                  <c:v>9991.2900000000009</c:v>
                </c:pt>
                <c:pt idx="241621">
                  <c:v>11166.92</c:v>
                </c:pt>
                <c:pt idx="241622">
                  <c:v>9228.39</c:v>
                </c:pt>
                <c:pt idx="241623">
                  <c:v>10006.549999999999</c:v>
                </c:pt>
                <c:pt idx="241624">
                  <c:v>9834.0400000000009</c:v>
                </c:pt>
                <c:pt idx="241625">
                  <c:v>11797.34</c:v>
                </c:pt>
                <c:pt idx="241626">
                  <c:v>11043.47</c:v>
                </c:pt>
                <c:pt idx="241627">
                  <c:v>11943.88</c:v>
                </c:pt>
                <c:pt idx="241628">
                  <c:v>11394.09</c:v>
                </c:pt>
                <c:pt idx="241629">
                  <c:v>14221.9</c:v>
                </c:pt>
                <c:pt idx="241630">
                  <c:v>7006.13</c:v>
                </c:pt>
                <c:pt idx="241631">
                  <c:v>6028.47</c:v>
                </c:pt>
                <c:pt idx="241632">
                  <c:v>6552.34</c:v>
                </c:pt>
                <c:pt idx="241633">
                  <c:v>6302.38</c:v>
                </c:pt>
                <c:pt idx="241634">
                  <c:v>5115.66</c:v>
                </c:pt>
                <c:pt idx="241635">
                  <c:v>6646.31</c:v>
                </c:pt>
                <c:pt idx="241636">
                  <c:v>7400.6</c:v>
                </c:pt>
                <c:pt idx="241637">
                  <c:v>8019.52</c:v>
                </c:pt>
                <c:pt idx="241638">
                  <c:v>8096.11</c:v>
                </c:pt>
                <c:pt idx="241639">
                  <c:v>8462.58</c:v>
                </c:pt>
                <c:pt idx="241640">
                  <c:v>7567.12</c:v>
                </c:pt>
                <c:pt idx="241641">
                  <c:v>10225.86</c:v>
                </c:pt>
                <c:pt idx="241642">
                  <c:v>14250.41</c:v>
                </c:pt>
                <c:pt idx="241643">
                  <c:v>11726.3</c:v>
                </c:pt>
                <c:pt idx="241644">
                  <c:v>11097.32</c:v>
                </c:pt>
                <c:pt idx="241645">
                  <c:v>11118.08</c:v>
                </c:pt>
                <c:pt idx="241646">
                  <c:v>13136.68</c:v>
                </c:pt>
                <c:pt idx="241647">
                  <c:v>10104.64</c:v>
                </c:pt>
                <c:pt idx="241648">
                  <c:v>12507.81</c:v>
                </c:pt>
                <c:pt idx="241649">
                  <c:v>15141.04</c:v>
                </c:pt>
                <c:pt idx="241650">
                  <c:v>13322.22</c:v>
                </c:pt>
                <c:pt idx="241651">
                  <c:v>19368.16</c:v>
                </c:pt>
                <c:pt idx="241652">
                  <c:v>16479.82</c:v>
                </c:pt>
                <c:pt idx="241653">
                  <c:v>12350.03</c:v>
                </c:pt>
                <c:pt idx="241654">
                  <c:v>14869.95</c:v>
                </c:pt>
                <c:pt idx="241655">
                  <c:v>16297.08</c:v>
                </c:pt>
                <c:pt idx="241656">
                  <c:v>14694.39</c:v>
                </c:pt>
                <c:pt idx="241657">
                  <c:v>16218.36</c:v>
                </c:pt>
                <c:pt idx="241658">
                  <c:v>13484.58</c:v>
                </c:pt>
                <c:pt idx="241659">
                  <c:v>11551.98</c:v>
                </c:pt>
                <c:pt idx="241660">
                  <c:v>10122.01</c:v>
                </c:pt>
                <c:pt idx="241661">
                  <c:v>12754.04</c:v>
                </c:pt>
                <c:pt idx="241662">
                  <c:v>10860.97</c:v>
                </c:pt>
                <c:pt idx="241663">
                  <c:v>9325.07</c:v>
                </c:pt>
                <c:pt idx="241664">
                  <c:v>9725.15</c:v>
                </c:pt>
                <c:pt idx="241665">
                  <c:v>9070.0300000000007</c:v>
                </c:pt>
                <c:pt idx="241666">
                  <c:v>8650.42</c:v>
                </c:pt>
                <c:pt idx="241667">
                  <c:v>8644.7999999999993</c:v>
                </c:pt>
                <c:pt idx="241668">
                  <c:v>11071.31</c:v>
                </c:pt>
                <c:pt idx="241669">
                  <c:v>11629.98</c:v>
                </c:pt>
                <c:pt idx="241670">
                  <c:v>10911.65</c:v>
                </c:pt>
                <c:pt idx="241671">
                  <c:v>10835.02</c:v>
                </c:pt>
                <c:pt idx="241672">
                  <c:v>9560.84</c:v>
                </c:pt>
                <c:pt idx="241673">
                  <c:v>9987.7000000000007</c:v>
                </c:pt>
                <c:pt idx="241674">
                  <c:v>900.5</c:v>
                </c:pt>
                <c:pt idx="241675">
                  <c:v>627</c:v>
                </c:pt>
                <c:pt idx="241676">
                  <c:v>1091.5</c:v>
                </c:pt>
                <c:pt idx="241677">
                  <c:v>1394.87</c:v>
                </c:pt>
                <c:pt idx="241678">
                  <c:v>1396</c:v>
                </c:pt>
                <c:pt idx="241679">
                  <c:v>2336</c:v>
                </c:pt>
                <c:pt idx="241680">
                  <c:v>2383</c:v>
                </c:pt>
                <c:pt idx="241681">
                  <c:v>2363</c:v>
                </c:pt>
                <c:pt idx="241682">
                  <c:v>3151.74</c:v>
                </c:pt>
                <c:pt idx="241683">
                  <c:v>3479.13</c:v>
                </c:pt>
                <c:pt idx="241684">
                  <c:v>2831</c:v>
                </c:pt>
                <c:pt idx="241685">
                  <c:v>2032.74</c:v>
                </c:pt>
                <c:pt idx="241686">
                  <c:v>2257.5700000000002</c:v>
                </c:pt>
                <c:pt idx="241687">
                  <c:v>3244</c:v>
                </c:pt>
                <c:pt idx="241688">
                  <c:v>2334.44</c:v>
                </c:pt>
                <c:pt idx="241689">
                  <c:v>2713.26</c:v>
                </c:pt>
                <c:pt idx="241690">
                  <c:v>3979.5</c:v>
                </c:pt>
                <c:pt idx="241691">
                  <c:v>3126</c:v>
                </c:pt>
                <c:pt idx="241692">
                  <c:v>2807</c:v>
                </c:pt>
                <c:pt idx="241693">
                  <c:v>3491.87</c:v>
                </c:pt>
                <c:pt idx="241694">
                  <c:v>2296</c:v>
                </c:pt>
                <c:pt idx="241695">
                  <c:v>3436.1</c:v>
                </c:pt>
                <c:pt idx="241696">
                  <c:v>2882</c:v>
                </c:pt>
                <c:pt idx="241697">
                  <c:v>2740</c:v>
                </c:pt>
                <c:pt idx="241698">
                  <c:v>2336</c:v>
                </c:pt>
                <c:pt idx="241699">
                  <c:v>2388</c:v>
                </c:pt>
                <c:pt idx="241700">
                  <c:v>1758</c:v>
                </c:pt>
                <c:pt idx="241701">
                  <c:v>2401</c:v>
                </c:pt>
                <c:pt idx="241702">
                  <c:v>2258.7399999999998</c:v>
                </c:pt>
                <c:pt idx="241703">
                  <c:v>1804</c:v>
                </c:pt>
                <c:pt idx="241704">
                  <c:v>1793</c:v>
                </c:pt>
                <c:pt idx="241705">
                  <c:v>2960</c:v>
                </c:pt>
                <c:pt idx="241706">
                  <c:v>2794</c:v>
                </c:pt>
                <c:pt idx="241707">
                  <c:v>2086.7399999999998</c:v>
                </c:pt>
                <c:pt idx="241708">
                  <c:v>2106</c:v>
                </c:pt>
                <c:pt idx="241709">
                  <c:v>2315</c:v>
                </c:pt>
                <c:pt idx="241710">
                  <c:v>1836.26</c:v>
                </c:pt>
                <c:pt idx="241711">
                  <c:v>2683.4</c:v>
                </c:pt>
                <c:pt idx="241712">
                  <c:v>2044</c:v>
                </c:pt>
                <c:pt idx="241713">
                  <c:v>2537</c:v>
                </c:pt>
                <c:pt idx="241714">
                  <c:v>3008</c:v>
                </c:pt>
                <c:pt idx="241715">
                  <c:v>2793.08</c:v>
                </c:pt>
                <c:pt idx="241716">
                  <c:v>2933.64</c:v>
                </c:pt>
                <c:pt idx="241717">
                  <c:v>2804</c:v>
                </c:pt>
                <c:pt idx="241718">
                  <c:v>2487</c:v>
                </c:pt>
                <c:pt idx="241719">
                  <c:v>2196</c:v>
                </c:pt>
                <c:pt idx="241720">
                  <c:v>3584</c:v>
                </c:pt>
                <c:pt idx="241721">
                  <c:v>1434</c:v>
                </c:pt>
                <c:pt idx="241722">
                  <c:v>1410.5</c:v>
                </c:pt>
                <c:pt idx="241723">
                  <c:v>714.5</c:v>
                </c:pt>
                <c:pt idx="241724">
                  <c:v>1481</c:v>
                </c:pt>
                <c:pt idx="241725">
                  <c:v>1365</c:v>
                </c:pt>
                <c:pt idx="241726">
                  <c:v>1520.94</c:v>
                </c:pt>
                <c:pt idx="241727">
                  <c:v>1242</c:v>
                </c:pt>
                <c:pt idx="241728">
                  <c:v>1978.97</c:v>
                </c:pt>
                <c:pt idx="241729">
                  <c:v>2307.94</c:v>
                </c:pt>
                <c:pt idx="241730">
                  <c:v>1969.91</c:v>
                </c:pt>
                <c:pt idx="241731">
                  <c:v>1955.81</c:v>
                </c:pt>
                <c:pt idx="241732">
                  <c:v>2153.44</c:v>
                </c:pt>
                <c:pt idx="241733">
                  <c:v>2584.41</c:v>
                </c:pt>
                <c:pt idx="241734">
                  <c:v>2088</c:v>
                </c:pt>
                <c:pt idx="241735">
                  <c:v>2112.94</c:v>
                </c:pt>
                <c:pt idx="241736">
                  <c:v>2681.09</c:v>
                </c:pt>
                <c:pt idx="241737">
                  <c:v>2069.9699999999998</c:v>
                </c:pt>
                <c:pt idx="241738">
                  <c:v>2953.88</c:v>
                </c:pt>
                <c:pt idx="241739">
                  <c:v>2600.9699999999998</c:v>
                </c:pt>
                <c:pt idx="241740">
                  <c:v>3052.97</c:v>
                </c:pt>
                <c:pt idx="241741">
                  <c:v>2428.3000000000002</c:v>
                </c:pt>
                <c:pt idx="241742">
                  <c:v>3078.97</c:v>
                </c:pt>
                <c:pt idx="241743">
                  <c:v>3313</c:v>
                </c:pt>
                <c:pt idx="241744">
                  <c:v>3504</c:v>
                </c:pt>
                <c:pt idx="241745">
                  <c:v>2308.9699999999998</c:v>
                </c:pt>
                <c:pt idx="241746">
                  <c:v>2355.16</c:v>
                </c:pt>
                <c:pt idx="241747">
                  <c:v>1974.64</c:v>
                </c:pt>
                <c:pt idx="241748">
                  <c:v>2381.56</c:v>
                </c:pt>
                <c:pt idx="241749">
                  <c:v>2298.7199999999998</c:v>
                </c:pt>
                <c:pt idx="241750">
                  <c:v>2234.33</c:v>
                </c:pt>
                <c:pt idx="241751">
                  <c:v>2139.94</c:v>
                </c:pt>
                <c:pt idx="241752">
                  <c:v>1693.64</c:v>
                </c:pt>
                <c:pt idx="241753">
                  <c:v>1662.49</c:v>
                </c:pt>
                <c:pt idx="241754">
                  <c:v>1486.52</c:v>
                </c:pt>
                <c:pt idx="241755">
                  <c:v>1964.15</c:v>
                </c:pt>
                <c:pt idx="241756">
                  <c:v>2100.06</c:v>
                </c:pt>
                <c:pt idx="241757">
                  <c:v>1850.84</c:v>
                </c:pt>
                <c:pt idx="241758">
                  <c:v>2033.3</c:v>
                </c:pt>
                <c:pt idx="241759">
                  <c:v>2754.32</c:v>
                </c:pt>
                <c:pt idx="241760">
                  <c:v>1770.7</c:v>
                </c:pt>
                <c:pt idx="241761">
                  <c:v>1906.6</c:v>
                </c:pt>
                <c:pt idx="241762">
                  <c:v>1826.3</c:v>
                </c:pt>
                <c:pt idx="241763">
                  <c:v>1912.41</c:v>
                </c:pt>
                <c:pt idx="241764">
                  <c:v>1868.2</c:v>
                </c:pt>
                <c:pt idx="241765">
                  <c:v>2454.12</c:v>
                </c:pt>
                <c:pt idx="241766">
                  <c:v>2136.0500000000002</c:v>
                </c:pt>
                <c:pt idx="241767">
                  <c:v>2151.94</c:v>
                </c:pt>
                <c:pt idx="241768">
                  <c:v>2372.67</c:v>
                </c:pt>
                <c:pt idx="241769">
                  <c:v>2493.81</c:v>
                </c:pt>
                <c:pt idx="241770">
                  <c:v>2409.29</c:v>
                </c:pt>
                <c:pt idx="241771">
                  <c:v>2895.6</c:v>
                </c:pt>
                <c:pt idx="241772">
                  <c:v>2644</c:v>
                </c:pt>
                <c:pt idx="241773">
                  <c:v>1445.76</c:v>
                </c:pt>
                <c:pt idx="241774">
                  <c:v>1010.21</c:v>
                </c:pt>
                <c:pt idx="241775">
                  <c:v>1588.96</c:v>
                </c:pt>
                <c:pt idx="241776">
                  <c:v>1197.68</c:v>
                </c:pt>
                <c:pt idx="241777">
                  <c:v>1625.5</c:v>
                </c:pt>
                <c:pt idx="241778">
                  <c:v>1840.46</c:v>
                </c:pt>
                <c:pt idx="241779">
                  <c:v>2238.54</c:v>
                </c:pt>
                <c:pt idx="241780">
                  <c:v>2043.77</c:v>
                </c:pt>
                <c:pt idx="241781">
                  <c:v>2596.2199999999998</c:v>
                </c:pt>
                <c:pt idx="241782">
                  <c:v>2123.0500000000002</c:v>
                </c:pt>
                <c:pt idx="241783">
                  <c:v>2062.14</c:v>
                </c:pt>
                <c:pt idx="241784">
                  <c:v>2125.4699999999998</c:v>
                </c:pt>
                <c:pt idx="241785">
                  <c:v>3723.66</c:v>
                </c:pt>
                <c:pt idx="241786">
                  <c:v>3580.08</c:v>
                </c:pt>
                <c:pt idx="241787">
                  <c:v>2355.31</c:v>
                </c:pt>
                <c:pt idx="241788">
                  <c:v>2286.86</c:v>
                </c:pt>
                <c:pt idx="241789">
                  <c:v>2794.87</c:v>
                </c:pt>
                <c:pt idx="241790">
                  <c:v>2049.29</c:v>
                </c:pt>
                <c:pt idx="241791">
                  <c:v>3187.38</c:v>
                </c:pt>
                <c:pt idx="241792">
                  <c:v>3698.29</c:v>
                </c:pt>
                <c:pt idx="241793">
                  <c:v>3169.53</c:v>
                </c:pt>
                <c:pt idx="241794">
                  <c:v>3274.62</c:v>
                </c:pt>
                <c:pt idx="241795">
                  <c:v>3276.2</c:v>
                </c:pt>
                <c:pt idx="241796">
                  <c:v>2175.92</c:v>
                </c:pt>
                <c:pt idx="241797">
                  <c:v>3350.62</c:v>
                </c:pt>
                <c:pt idx="241798">
                  <c:v>2865.48</c:v>
                </c:pt>
                <c:pt idx="241799">
                  <c:v>2869.8</c:v>
                </c:pt>
                <c:pt idx="241800">
                  <c:v>2296.98</c:v>
                </c:pt>
                <c:pt idx="241801">
                  <c:v>2862.89</c:v>
                </c:pt>
                <c:pt idx="241802">
                  <c:v>1723.28</c:v>
                </c:pt>
                <c:pt idx="241803">
                  <c:v>1821.38</c:v>
                </c:pt>
                <c:pt idx="241804">
                  <c:v>1988.53</c:v>
                </c:pt>
                <c:pt idx="241805">
                  <c:v>1941.58</c:v>
                </c:pt>
                <c:pt idx="241806">
                  <c:v>1069.75</c:v>
                </c:pt>
                <c:pt idx="241807">
                  <c:v>1483.09</c:v>
                </c:pt>
                <c:pt idx="241808">
                  <c:v>1654.23</c:v>
                </c:pt>
                <c:pt idx="241809">
                  <c:v>1642.5</c:v>
                </c:pt>
                <c:pt idx="241810">
                  <c:v>1333</c:v>
                </c:pt>
                <c:pt idx="241811">
                  <c:v>2008.32</c:v>
                </c:pt>
                <c:pt idx="241812">
                  <c:v>2249.73</c:v>
                </c:pt>
                <c:pt idx="241813">
                  <c:v>2306.4499999999998</c:v>
                </c:pt>
                <c:pt idx="241814">
                  <c:v>1862.9</c:v>
                </c:pt>
                <c:pt idx="241815">
                  <c:v>2010.22</c:v>
                </c:pt>
                <c:pt idx="241816">
                  <c:v>1585.7</c:v>
                </c:pt>
                <c:pt idx="241817">
                  <c:v>492</c:v>
                </c:pt>
                <c:pt idx="241818">
                  <c:v>452</c:v>
                </c:pt>
                <c:pt idx="241819">
                  <c:v>690</c:v>
                </c:pt>
                <c:pt idx="241820">
                  <c:v>1032</c:v>
                </c:pt>
                <c:pt idx="241821">
                  <c:v>883</c:v>
                </c:pt>
                <c:pt idx="241822">
                  <c:v>1009</c:v>
                </c:pt>
                <c:pt idx="241823">
                  <c:v>1341.5</c:v>
                </c:pt>
                <c:pt idx="241824">
                  <c:v>1531</c:v>
                </c:pt>
                <c:pt idx="241825">
                  <c:v>1741.5</c:v>
                </c:pt>
                <c:pt idx="241826">
                  <c:v>1561.5</c:v>
                </c:pt>
                <c:pt idx="241827">
                  <c:v>1416.5</c:v>
                </c:pt>
                <c:pt idx="241828">
                  <c:v>928.5</c:v>
                </c:pt>
                <c:pt idx="241829">
                  <c:v>835.5</c:v>
                </c:pt>
                <c:pt idx="241830">
                  <c:v>967.5</c:v>
                </c:pt>
                <c:pt idx="241831">
                  <c:v>1281.5</c:v>
                </c:pt>
                <c:pt idx="241832">
                  <c:v>1794.5</c:v>
                </c:pt>
                <c:pt idx="241833">
                  <c:v>2348</c:v>
                </c:pt>
                <c:pt idx="241834">
                  <c:v>2586.5</c:v>
                </c:pt>
                <c:pt idx="241835">
                  <c:v>2089.5</c:v>
                </c:pt>
                <c:pt idx="241836">
                  <c:v>2604</c:v>
                </c:pt>
                <c:pt idx="241837">
                  <c:v>2780.5</c:v>
                </c:pt>
                <c:pt idx="241838">
                  <c:v>2947.5</c:v>
                </c:pt>
                <c:pt idx="241839">
                  <c:v>3061</c:v>
                </c:pt>
                <c:pt idx="241840">
                  <c:v>2241</c:v>
                </c:pt>
                <c:pt idx="241841">
                  <c:v>1517.5</c:v>
                </c:pt>
                <c:pt idx="241842">
                  <c:v>1679.5</c:v>
                </c:pt>
                <c:pt idx="241843">
                  <c:v>901.5</c:v>
                </c:pt>
                <c:pt idx="241844">
                  <c:v>942.5</c:v>
                </c:pt>
                <c:pt idx="241845">
                  <c:v>715</c:v>
                </c:pt>
                <c:pt idx="241846">
                  <c:v>629</c:v>
                </c:pt>
                <c:pt idx="241847">
                  <c:v>477</c:v>
                </c:pt>
                <c:pt idx="241848">
                  <c:v>753</c:v>
                </c:pt>
                <c:pt idx="241849">
                  <c:v>684</c:v>
                </c:pt>
                <c:pt idx="241850">
                  <c:v>367.5</c:v>
                </c:pt>
                <c:pt idx="241851">
                  <c:v>772.5</c:v>
                </c:pt>
                <c:pt idx="241852">
                  <c:v>1212</c:v>
                </c:pt>
                <c:pt idx="241853">
                  <c:v>1075</c:v>
                </c:pt>
                <c:pt idx="241854">
                  <c:v>1281</c:v>
                </c:pt>
                <c:pt idx="241855">
                  <c:v>1277</c:v>
                </c:pt>
                <c:pt idx="241856">
                  <c:v>1756</c:v>
                </c:pt>
                <c:pt idx="241857">
                  <c:v>1610</c:v>
                </c:pt>
                <c:pt idx="241858">
                  <c:v>1091</c:v>
                </c:pt>
                <c:pt idx="241859">
                  <c:v>2258</c:v>
                </c:pt>
                <c:pt idx="241860">
                  <c:v>1821</c:v>
                </c:pt>
                <c:pt idx="241861">
                  <c:v>1806</c:v>
                </c:pt>
                <c:pt idx="241862">
                  <c:v>1787</c:v>
                </c:pt>
                <c:pt idx="241863">
                  <c:v>2188</c:v>
                </c:pt>
                <c:pt idx="241864">
                  <c:v>844</c:v>
                </c:pt>
                <c:pt idx="241865">
                  <c:v>951</c:v>
                </c:pt>
                <c:pt idx="241866">
                  <c:v>722</c:v>
                </c:pt>
                <c:pt idx="241867">
                  <c:v>598</c:v>
                </c:pt>
                <c:pt idx="241868">
                  <c:v>635</c:v>
                </c:pt>
                <c:pt idx="241869">
                  <c:v>760.25</c:v>
                </c:pt>
                <c:pt idx="241870">
                  <c:v>1421.5</c:v>
                </c:pt>
                <c:pt idx="241871">
                  <c:v>1099</c:v>
                </c:pt>
                <c:pt idx="241872">
                  <c:v>837.25</c:v>
                </c:pt>
                <c:pt idx="241873">
                  <c:v>1042.5</c:v>
                </c:pt>
                <c:pt idx="241874">
                  <c:v>879</c:v>
                </c:pt>
                <c:pt idx="241875">
                  <c:v>1282.5</c:v>
                </c:pt>
                <c:pt idx="241876">
                  <c:v>1313.5</c:v>
                </c:pt>
                <c:pt idx="241877">
                  <c:v>1337</c:v>
                </c:pt>
                <c:pt idx="241878">
                  <c:v>1680.5</c:v>
                </c:pt>
                <c:pt idx="241879">
                  <c:v>1113.51</c:v>
                </c:pt>
                <c:pt idx="241880">
                  <c:v>1182.5</c:v>
                </c:pt>
                <c:pt idx="241881">
                  <c:v>737</c:v>
                </c:pt>
                <c:pt idx="241882">
                  <c:v>911.5</c:v>
                </c:pt>
                <c:pt idx="241883">
                  <c:v>1164</c:v>
                </c:pt>
                <c:pt idx="241884">
                  <c:v>1440.5</c:v>
                </c:pt>
                <c:pt idx="241885">
                  <c:v>2393</c:v>
                </c:pt>
                <c:pt idx="241886">
                  <c:v>3890</c:v>
                </c:pt>
                <c:pt idx="241887">
                  <c:v>4597</c:v>
                </c:pt>
                <c:pt idx="241888">
                  <c:v>3598</c:v>
                </c:pt>
                <c:pt idx="241889">
                  <c:v>2298</c:v>
                </c:pt>
                <c:pt idx="241890">
                  <c:v>2179</c:v>
                </c:pt>
                <c:pt idx="241891">
                  <c:v>1925</c:v>
                </c:pt>
                <c:pt idx="241892">
                  <c:v>1908</c:v>
                </c:pt>
                <c:pt idx="241893">
                  <c:v>1588</c:v>
                </c:pt>
                <c:pt idx="241894">
                  <c:v>1302</c:v>
                </c:pt>
                <c:pt idx="241895">
                  <c:v>741</c:v>
                </c:pt>
                <c:pt idx="241896">
                  <c:v>370</c:v>
                </c:pt>
                <c:pt idx="241897">
                  <c:v>228.82</c:v>
                </c:pt>
                <c:pt idx="241898">
                  <c:v>259.58</c:v>
                </c:pt>
                <c:pt idx="241899">
                  <c:v>652.42999999999995</c:v>
                </c:pt>
                <c:pt idx="241900">
                  <c:v>477.76</c:v>
                </c:pt>
                <c:pt idx="241901">
                  <c:v>472.49</c:v>
                </c:pt>
                <c:pt idx="241902">
                  <c:v>1121.6600000000001</c:v>
                </c:pt>
                <c:pt idx="241903">
                  <c:v>569.08000000000004</c:v>
                </c:pt>
                <c:pt idx="241904">
                  <c:v>1174.19</c:v>
                </c:pt>
                <c:pt idx="241905">
                  <c:v>542.58000000000004</c:v>
                </c:pt>
                <c:pt idx="241906">
                  <c:v>951.51</c:v>
                </c:pt>
                <c:pt idx="241907">
                  <c:v>1140.81</c:v>
                </c:pt>
                <c:pt idx="241908">
                  <c:v>851.37</c:v>
                </c:pt>
                <c:pt idx="241909">
                  <c:v>677.34</c:v>
                </c:pt>
                <c:pt idx="241910">
                  <c:v>925.39</c:v>
                </c:pt>
                <c:pt idx="241911">
                  <c:v>1172.77</c:v>
                </c:pt>
                <c:pt idx="241912">
                  <c:v>1249.98</c:v>
                </c:pt>
                <c:pt idx="241913">
                  <c:v>723.64</c:v>
                </c:pt>
                <c:pt idx="241914">
                  <c:v>1614.95</c:v>
                </c:pt>
                <c:pt idx="241915">
                  <c:v>2249.6799999999998</c:v>
                </c:pt>
                <c:pt idx="241916">
                  <c:v>1059.76</c:v>
                </c:pt>
                <c:pt idx="241917">
                  <c:v>1044.55</c:v>
                </c:pt>
                <c:pt idx="241918">
                  <c:v>816.85</c:v>
                </c:pt>
                <c:pt idx="241919">
                  <c:v>923.73</c:v>
                </c:pt>
                <c:pt idx="241920">
                  <c:v>742.82</c:v>
                </c:pt>
                <c:pt idx="241921">
                  <c:v>1815.99</c:v>
                </c:pt>
                <c:pt idx="241922">
                  <c:v>2240.13</c:v>
                </c:pt>
                <c:pt idx="241923">
                  <c:v>1431.89</c:v>
                </c:pt>
                <c:pt idx="241924">
                  <c:v>1105.3699999999999</c:v>
                </c:pt>
                <c:pt idx="241925">
                  <c:v>1107.57</c:v>
                </c:pt>
                <c:pt idx="241926">
                  <c:v>1867.89</c:v>
                </c:pt>
                <c:pt idx="241927">
                  <c:v>1137</c:v>
                </c:pt>
                <c:pt idx="241928">
                  <c:v>1296.9000000000001</c:v>
                </c:pt>
                <c:pt idx="241929">
                  <c:v>888.03</c:v>
                </c:pt>
                <c:pt idx="241930">
                  <c:v>1136</c:v>
                </c:pt>
                <c:pt idx="241931">
                  <c:v>923</c:v>
                </c:pt>
                <c:pt idx="241932">
                  <c:v>1151</c:v>
                </c:pt>
                <c:pt idx="241933">
                  <c:v>657</c:v>
                </c:pt>
                <c:pt idx="241934">
                  <c:v>779</c:v>
                </c:pt>
                <c:pt idx="241935">
                  <c:v>1199</c:v>
                </c:pt>
                <c:pt idx="241936">
                  <c:v>1207</c:v>
                </c:pt>
                <c:pt idx="241937">
                  <c:v>3120</c:v>
                </c:pt>
                <c:pt idx="241938">
                  <c:v>3476</c:v>
                </c:pt>
                <c:pt idx="241939">
                  <c:v>2461</c:v>
                </c:pt>
                <c:pt idx="241940">
                  <c:v>3905</c:v>
                </c:pt>
                <c:pt idx="241941">
                  <c:v>3045</c:v>
                </c:pt>
                <c:pt idx="241942">
                  <c:v>2219</c:v>
                </c:pt>
                <c:pt idx="241943">
                  <c:v>2111</c:v>
                </c:pt>
                <c:pt idx="241944">
                  <c:v>1328</c:v>
                </c:pt>
                <c:pt idx="241945">
                  <c:v>689.5</c:v>
                </c:pt>
                <c:pt idx="241946">
                  <c:v>528</c:v>
                </c:pt>
                <c:pt idx="241947">
                  <c:v>341</c:v>
                </c:pt>
                <c:pt idx="241948">
                  <c:v>364.8</c:v>
                </c:pt>
                <c:pt idx="241949">
                  <c:v>670.96</c:v>
                </c:pt>
                <c:pt idx="241950">
                  <c:v>577.16</c:v>
                </c:pt>
                <c:pt idx="241951">
                  <c:v>366.46</c:v>
                </c:pt>
                <c:pt idx="241952">
                  <c:v>454.28</c:v>
                </c:pt>
                <c:pt idx="241953">
                  <c:v>470.08</c:v>
                </c:pt>
                <c:pt idx="241954">
                  <c:v>867.49</c:v>
                </c:pt>
                <c:pt idx="241955">
                  <c:v>858.1</c:v>
                </c:pt>
                <c:pt idx="241956">
                  <c:v>428.04</c:v>
                </c:pt>
                <c:pt idx="241957">
                  <c:v>1208.73</c:v>
                </c:pt>
                <c:pt idx="241958">
                  <c:v>991.47</c:v>
                </c:pt>
                <c:pt idx="241959">
                  <c:v>675.78</c:v>
                </c:pt>
                <c:pt idx="241960">
                  <c:v>3336.16</c:v>
                </c:pt>
                <c:pt idx="241961">
                  <c:v>2369.3200000000002</c:v>
                </c:pt>
                <c:pt idx="241962">
                  <c:v>2682.68</c:v>
                </c:pt>
                <c:pt idx="241963">
                  <c:v>2909.76</c:v>
                </c:pt>
                <c:pt idx="241964">
                  <c:v>3084.93</c:v>
                </c:pt>
                <c:pt idx="241965">
                  <c:v>2870.17</c:v>
                </c:pt>
                <c:pt idx="241966">
                  <c:v>2588.61</c:v>
                </c:pt>
                <c:pt idx="241967">
                  <c:v>2433.73</c:v>
                </c:pt>
                <c:pt idx="241968">
                  <c:v>3110.02</c:v>
                </c:pt>
                <c:pt idx="241969">
                  <c:v>2966.81</c:v>
                </c:pt>
                <c:pt idx="241970">
                  <c:v>2838.67</c:v>
                </c:pt>
                <c:pt idx="241971">
                  <c:v>2843.13</c:v>
                </c:pt>
                <c:pt idx="241972">
                  <c:v>2519.61</c:v>
                </c:pt>
                <c:pt idx="241973">
                  <c:v>2479.16</c:v>
                </c:pt>
                <c:pt idx="241974">
                  <c:v>2608.2399999999998</c:v>
                </c:pt>
                <c:pt idx="241975">
                  <c:v>2266.9499999999998</c:v>
                </c:pt>
                <c:pt idx="241976">
                  <c:v>2769.73</c:v>
                </c:pt>
                <c:pt idx="241977">
                  <c:v>2426.4299999999998</c:v>
                </c:pt>
                <c:pt idx="241978">
                  <c:v>2663.81</c:v>
                </c:pt>
                <c:pt idx="241979">
                  <c:v>3183.27</c:v>
                </c:pt>
                <c:pt idx="241980">
                  <c:v>3133.65</c:v>
                </c:pt>
                <c:pt idx="241981">
                  <c:v>2944.45</c:v>
                </c:pt>
                <c:pt idx="241982">
                  <c:v>3109.89</c:v>
                </c:pt>
                <c:pt idx="241983">
                  <c:v>3108.92</c:v>
                </c:pt>
                <c:pt idx="241984">
                  <c:v>2863.83</c:v>
                </c:pt>
                <c:pt idx="241985">
                  <c:v>2490.0700000000002</c:v>
                </c:pt>
                <c:pt idx="241986">
                  <c:v>2887.2</c:v>
                </c:pt>
                <c:pt idx="241987">
                  <c:v>2479.48</c:v>
                </c:pt>
                <c:pt idx="241988">
                  <c:v>2437.64</c:v>
                </c:pt>
                <c:pt idx="241989">
                  <c:v>2468.08</c:v>
                </c:pt>
                <c:pt idx="241990">
                  <c:v>2144.7800000000002</c:v>
                </c:pt>
                <c:pt idx="241991">
                  <c:v>2344.88</c:v>
                </c:pt>
                <c:pt idx="241992">
                  <c:v>2542.66</c:v>
                </c:pt>
                <c:pt idx="241993">
                  <c:v>2217.69</c:v>
                </c:pt>
                <c:pt idx="241994">
                  <c:v>2527.92</c:v>
                </c:pt>
                <c:pt idx="241995">
                  <c:v>2601.4699999999998</c:v>
                </c:pt>
                <c:pt idx="241996">
                  <c:v>1962.18</c:v>
                </c:pt>
                <c:pt idx="241997">
                  <c:v>2925.16</c:v>
                </c:pt>
                <c:pt idx="241998">
                  <c:v>3369.96</c:v>
                </c:pt>
                <c:pt idx="241999">
                  <c:v>3543.13</c:v>
                </c:pt>
                <c:pt idx="242000">
                  <c:v>3979.83</c:v>
                </c:pt>
                <c:pt idx="242001">
                  <c:v>3615.6</c:v>
                </c:pt>
                <c:pt idx="242002">
                  <c:v>3407.55</c:v>
                </c:pt>
                <c:pt idx="242003">
                  <c:v>4190.2299999999996</c:v>
                </c:pt>
                <c:pt idx="242004">
                  <c:v>5276.97</c:v>
                </c:pt>
                <c:pt idx="242005">
                  <c:v>4070.82</c:v>
                </c:pt>
                <c:pt idx="242006">
                  <c:v>2932.35</c:v>
                </c:pt>
                <c:pt idx="242007">
                  <c:v>2950.75</c:v>
                </c:pt>
                <c:pt idx="242008">
                  <c:v>2505.5700000000002</c:v>
                </c:pt>
                <c:pt idx="242009">
                  <c:v>3428.05</c:v>
                </c:pt>
                <c:pt idx="242010">
                  <c:v>3229.35</c:v>
                </c:pt>
                <c:pt idx="242011">
                  <c:v>2624.26</c:v>
                </c:pt>
                <c:pt idx="242012">
                  <c:v>2596.89</c:v>
                </c:pt>
                <c:pt idx="242013">
                  <c:v>2087</c:v>
                </c:pt>
                <c:pt idx="242014">
                  <c:v>2428.46</c:v>
                </c:pt>
                <c:pt idx="242015">
                  <c:v>2069.5500000000002</c:v>
                </c:pt>
                <c:pt idx="242016">
                  <c:v>2631.89</c:v>
                </c:pt>
                <c:pt idx="242017">
                  <c:v>2644.38</c:v>
                </c:pt>
                <c:pt idx="242018">
                  <c:v>2973.5</c:v>
                </c:pt>
                <c:pt idx="242019">
                  <c:v>2955.9</c:v>
                </c:pt>
                <c:pt idx="242020">
                  <c:v>3114.59</c:v>
                </c:pt>
                <c:pt idx="242021">
                  <c:v>2935.84</c:v>
                </c:pt>
                <c:pt idx="242022">
                  <c:v>2773.88</c:v>
                </c:pt>
                <c:pt idx="242023">
                  <c:v>3090.13</c:v>
                </c:pt>
                <c:pt idx="242024">
                  <c:v>2538.5</c:v>
                </c:pt>
                <c:pt idx="242025">
                  <c:v>3381.94</c:v>
                </c:pt>
                <c:pt idx="242026">
                  <c:v>2338.4699999999998</c:v>
                </c:pt>
                <c:pt idx="242027">
                  <c:v>2836.18</c:v>
                </c:pt>
                <c:pt idx="242028">
                  <c:v>2764.69</c:v>
                </c:pt>
                <c:pt idx="242029">
                  <c:v>2491.4</c:v>
                </c:pt>
                <c:pt idx="242030">
                  <c:v>3232.22</c:v>
                </c:pt>
                <c:pt idx="242031">
                  <c:v>2925.52</c:v>
                </c:pt>
                <c:pt idx="242032">
                  <c:v>3037.35</c:v>
                </c:pt>
                <c:pt idx="242033">
                  <c:v>2814.94</c:v>
                </c:pt>
                <c:pt idx="242034">
                  <c:v>2481.38</c:v>
                </c:pt>
                <c:pt idx="242035">
                  <c:v>2712.36</c:v>
                </c:pt>
                <c:pt idx="242036">
                  <c:v>2657.9</c:v>
                </c:pt>
                <c:pt idx="242037">
                  <c:v>2747.22</c:v>
                </c:pt>
                <c:pt idx="242038">
                  <c:v>2574.9699999999998</c:v>
                </c:pt>
                <c:pt idx="242039">
                  <c:v>3245.82</c:v>
                </c:pt>
                <c:pt idx="242040">
                  <c:v>3143.7</c:v>
                </c:pt>
                <c:pt idx="242041">
                  <c:v>3303.07</c:v>
                </c:pt>
                <c:pt idx="242042">
                  <c:v>2989.64</c:v>
                </c:pt>
                <c:pt idx="242043">
                  <c:v>2899.6</c:v>
                </c:pt>
                <c:pt idx="242044">
                  <c:v>2847.9</c:v>
                </c:pt>
                <c:pt idx="242045">
                  <c:v>3230.12</c:v>
                </c:pt>
                <c:pt idx="242046">
                  <c:v>2705.51</c:v>
                </c:pt>
                <c:pt idx="242047">
                  <c:v>3240.79</c:v>
                </c:pt>
                <c:pt idx="242048">
                  <c:v>3344.19</c:v>
                </c:pt>
                <c:pt idx="242049">
                  <c:v>3260.63</c:v>
                </c:pt>
                <c:pt idx="242050">
                  <c:v>4010.03</c:v>
                </c:pt>
                <c:pt idx="242051">
                  <c:v>3679.24</c:v>
                </c:pt>
                <c:pt idx="242052">
                  <c:v>3598.24</c:v>
                </c:pt>
                <c:pt idx="242053">
                  <c:v>3721.16</c:v>
                </c:pt>
                <c:pt idx="242054">
                  <c:v>4344.8999999999996</c:v>
                </c:pt>
                <c:pt idx="242055">
                  <c:v>4503.45</c:v>
                </c:pt>
                <c:pt idx="242056">
                  <c:v>4417.82</c:v>
                </c:pt>
                <c:pt idx="242057">
                  <c:v>3427.33</c:v>
                </c:pt>
                <c:pt idx="242058">
                  <c:v>3933.38</c:v>
                </c:pt>
                <c:pt idx="242059">
                  <c:v>3470.79</c:v>
                </c:pt>
                <c:pt idx="242060">
                  <c:v>3471.39</c:v>
                </c:pt>
                <c:pt idx="242061">
                  <c:v>3225.23</c:v>
                </c:pt>
                <c:pt idx="242062">
                  <c:v>3002.99</c:v>
                </c:pt>
                <c:pt idx="242063">
                  <c:v>2978.06</c:v>
                </c:pt>
                <c:pt idx="242064">
                  <c:v>2735.04</c:v>
                </c:pt>
                <c:pt idx="242065">
                  <c:v>2532.92</c:v>
                </c:pt>
                <c:pt idx="242066">
                  <c:v>2790.05</c:v>
                </c:pt>
                <c:pt idx="242067">
                  <c:v>2838.01</c:v>
                </c:pt>
                <c:pt idx="242068">
                  <c:v>3395.78</c:v>
                </c:pt>
                <c:pt idx="242069">
                  <c:v>3216.79</c:v>
                </c:pt>
                <c:pt idx="242070">
                  <c:v>2820.76</c:v>
                </c:pt>
                <c:pt idx="242071">
                  <c:v>3643.12</c:v>
                </c:pt>
                <c:pt idx="242072">
                  <c:v>3759.99</c:v>
                </c:pt>
                <c:pt idx="242073">
                  <c:v>2797.88</c:v>
                </c:pt>
                <c:pt idx="242074">
                  <c:v>2803.86</c:v>
                </c:pt>
                <c:pt idx="242075">
                  <c:v>2581.4299999999998</c:v>
                </c:pt>
                <c:pt idx="242076">
                  <c:v>2878.17</c:v>
                </c:pt>
                <c:pt idx="242077">
                  <c:v>2333.0300000000002</c:v>
                </c:pt>
                <c:pt idx="242078">
                  <c:v>2488.54</c:v>
                </c:pt>
                <c:pt idx="242079">
                  <c:v>2759.19</c:v>
                </c:pt>
                <c:pt idx="242080">
                  <c:v>3182.68</c:v>
                </c:pt>
                <c:pt idx="242081">
                  <c:v>2749.58</c:v>
                </c:pt>
                <c:pt idx="242082">
                  <c:v>3249.49</c:v>
                </c:pt>
                <c:pt idx="242083">
                  <c:v>3095.32</c:v>
                </c:pt>
                <c:pt idx="242084">
                  <c:v>2612.1</c:v>
                </c:pt>
                <c:pt idx="242085">
                  <c:v>3320.05</c:v>
                </c:pt>
                <c:pt idx="242086">
                  <c:v>3105.54</c:v>
                </c:pt>
                <c:pt idx="242087">
                  <c:v>2615.36</c:v>
                </c:pt>
                <c:pt idx="242088">
                  <c:v>2700.95</c:v>
                </c:pt>
                <c:pt idx="242089">
                  <c:v>2877.59</c:v>
                </c:pt>
                <c:pt idx="242090">
                  <c:v>2775.2</c:v>
                </c:pt>
                <c:pt idx="242091">
                  <c:v>3284.74</c:v>
                </c:pt>
                <c:pt idx="242092">
                  <c:v>2555.7800000000002</c:v>
                </c:pt>
                <c:pt idx="242093">
                  <c:v>2645.33</c:v>
                </c:pt>
                <c:pt idx="242094">
                  <c:v>2910.92</c:v>
                </c:pt>
                <c:pt idx="242095">
                  <c:v>2672.89</c:v>
                </c:pt>
                <c:pt idx="242096">
                  <c:v>2521.37</c:v>
                </c:pt>
                <c:pt idx="242097">
                  <c:v>2972.9</c:v>
                </c:pt>
                <c:pt idx="242098">
                  <c:v>3606.63</c:v>
                </c:pt>
                <c:pt idx="242099">
                  <c:v>3013.3</c:v>
                </c:pt>
                <c:pt idx="242100">
                  <c:v>3714.22</c:v>
                </c:pt>
                <c:pt idx="242101">
                  <c:v>3220.26</c:v>
                </c:pt>
                <c:pt idx="242102">
                  <c:v>3550.39</c:v>
                </c:pt>
                <c:pt idx="242103">
                  <c:v>47159.1</c:v>
                </c:pt>
                <c:pt idx="242104">
                  <c:v>42355.73</c:v>
                </c:pt>
                <c:pt idx="242105">
                  <c:v>40615.53</c:v>
                </c:pt>
                <c:pt idx="242106">
                  <c:v>50034.71</c:v>
                </c:pt>
                <c:pt idx="242107">
                  <c:v>47297.760000000002</c:v>
                </c:pt>
                <c:pt idx="242108">
                  <c:v>45693.96</c:v>
                </c:pt>
                <c:pt idx="242109">
                  <c:v>46132.23</c:v>
                </c:pt>
                <c:pt idx="242110">
                  <c:v>45891.91</c:v>
                </c:pt>
                <c:pt idx="242111">
                  <c:v>46254.75</c:v>
                </c:pt>
                <c:pt idx="242112">
                  <c:v>50087.44</c:v>
                </c:pt>
                <c:pt idx="242113">
                  <c:v>50667.97</c:v>
                </c:pt>
                <c:pt idx="242114">
                  <c:v>45922.06</c:v>
                </c:pt>
                <c:pt idx="242115">
                  <c:v>59463.39</c:v>
                </c:pt>
                <c:pt idx="242116">
                  <c:v>41631.410000000003</c:v>
                </c:pt>
                <c:pt idx="242117">
                  <c:v>45600.6</c:v>
                </c:pt>
                <c:pt idx="242118">
                  <c:v>49220.42</c:v>
                </c:pt>
                <c:pt idx="242119">
                  <c:v>48910.43</c:v>
                </c:pt>
                <c:pt idx="242120">
                  <c:v>47178.67</c:v>
                </c:pt>
                <c:pt idx="242121">
                  <c:v>40695.82</c:v>
                </c:pt>
                <c:pt idx="242122">
                  <c:v>49629.85</c:v>
                </c:pt>
                <c:pt idx="242123">
                  <c:v>44994.93</c:v>
                </c:pt>
                <c:pt idx="242124">
                  <c:v>42374.7</c:v>
                </c:pt>
                <c:pt idx="242125">
                  <c:v>46942.11</c:v>
                </c:pt>
                <c:pt idx="242126">
                  <c:v>47282.3</c:v>
                </c:pt>
                <c:pt idx="242127">
                  <c:v>48408.53</c:v>
                </c:pt>
                <c:pt idx="242128">
                  <c:v>55209.71</c:v>
                </c:pt>
                <c:pt idx="242129">
                  <c:v>51764.52</c:v>
                </c:pt>
                <c:pt idx="242130">
                  <c:v>43431.41</c:v>
                </c:pt>
                <c:pt idx="242131">
                  <c:v>45710.06</c:v>
                </c:pt>
                <c:pt idx="242132">
                  <c:v>40339.58</c:v>
                </c:pt>
                <c:pt idx="242133">
                  <c:v>46885.120000000003</c:v>
                </c:pt>
                <c:pt idx="242134">
                  <c:v>46494.23</c:v>
                </c:pt>
                <c:pt idx="242135">
                  <c:v>41476.379999999997</c:v>
                </c:pt>
                <c:pt idx="242136">
                  <c:v>43343.86</c:v>
                </c:pt>
                <c:pt idx="242137">
                  <c:v>40052.870000000003</c:v>
                </c:pt>
                <c:pt idx="242138">
                  <c:v>51541.55</c:v>
                </c:pt>
                <c:pt idx="242139">
                  <c:v>40640</c:v>
                </c:pt>
                <c:pt idx="242140">
                  <c:v>44633.49</c:v>
                </c:pt>
                <c:pt idx="242141">
                  <c:v>41856.199999999997</c:v>
                </c:pt>
                <c:pt idx="242142">
                  <c:v>48960.55</c:v>
                </c:pt>
                <c:pt idx="242143">
                  <c:v>42433</c:v>
                </c:pt>
                <c:pt idx="242144">
                  <c:v>39363.699999999997</c:v>
                </c:pt>
                <c:pt idx="242145">
                  <c:v>34841.089999999997</c:v>
                </c:pt>
                <c:pt idx="242146">
                  <c:v>58443.86</c:v>
                </c:pt>
                <c:pt idx="242147">
                  <c:v>43660.57</c:v>
                </c:pt>
                <c:pt idx="242148">
                  <c:v>49031.05</c:v>
                </c:pt>
                <c:pt idx="242149">
                  <c:v>44006.87</c:v>
                </c:pt>
                <c:pt idx="242150">
                  <c:v>42603.45</c:v>
                </c:pt>
                <c:pt idx="242151">
                  <c:v>49666.94</c:v>
                </c:pt>
                <c:pt idx="242152">
                  <c:v>43720.53</c:v>
                </c:pt>
                <c:pt idx="242153">
                  <c:v>45731.07</c:v>
                </c:pt>
                <c:pt idx="242154">
                  <c:v>45540.63</c:v>
                </c:pt>
                <c:pt idx="242155">
                  <c:v>44179.72</c:v>
                </c:pt>
                <c:pt idx="242156">
                  <c:v>44433.34</c:v>
                </c:pt>
                <c:pt idx="242157">
                  <c:v>48726.46</c:v>
                </c:pt>
                <c:pt idx="242158">
                  <c:v>39199.46</c:v>
                </c:pt>
                <c:pt idx="242159">
                  <c:v>49086.06</c:v>
                </c:pt>
                <c:pt idx="242160">
                  <c:v>44587.08</c:v>
                </c:pt>
                <c:pt idx="242161">
                  <c:v>44496.9</c:v>
                </c:pt>
                <c:pt idx="242162">
                  <c:v>40219.43</c:v>
                </c:pt>
                <c:pt idx="242163">
                  <c:v>47517.71</c:v>
                </c:pt>
                <c:pt idx="242164">
                  <c:v>51925.98</c:v>
                </c:pt>
                <c:pt idx="242165">
                  <c:v>44840.2</c:v>
                </c:pt>
                <c:pt idx="242166">
                  <c:v>41380.26</c:v>
                </c:pt>
                <c:pt idx="242167">
                  <c:v>54758.32</c:v>
                </c:pt>
                <c:pt idx="242168">
                  <c:v>42963.85</c:v>
                </c:pt>
                <c:pt idx="242169">
                  <c:v>44923.48</c:v>
                </c:pt>
                <c:pt idx="242170">
                  <c:v>47960.6</c:v>
                </c:pt>
                <c:pt idx="242171">
                  <c:v>43862.29</c:v>
                </c:pt>
                <c:pt idx="242172">
                  <c:v>40496.74</c:v>
                </c:pt>
                <c:pt idx="242173">
                  <c:v>47933.31</c:v>
                </c:pt>
                <c:pt idx="242174">
                  <c:v>42324.73</c:v>
                </c:pt>
                <c:pt idx="242175">
                  <c:v>42834.6</c:v>
                </c:pt>
                <c:pt idx="242176">
                  <c:v>47181.39</c:v>
                </c:pt>
                <c:pt idx="242177">
                  <c:v>42081.23</c:v>
                </c:pt>
                <c:pt idx="242178">
                  <c:v>55025.52</c:v>
                </c:pt>
                <c:pt idx="242179">
                  <c:v>38038.129999999997</c:v>
                </c:pt>
                <c:pt idx="242180">
                  <c:v>49675.67</c:v>
                </c:pt>
                <c:pt idx="242181">
                  <c:v>44494.8</c:v>
                </c:pt>
                <c:pt idx="242182">
                  <c:v>50600.89</c:v>
                </c:pt>
                <c:pt idx="242183">
                  <c:v>47252.25</c:v>
                </c:pt>
                <c:pt idx="242184">
                  <c:v>52833.19</c:v>
                </c:pt>
                <c:pt idx="242185">
                  <c:v>48333.02</c:v>
                </c:pt>
                <c:pt idx="242186">
                  <c:v>42301.16</c:v>
                </c:pt>
                <c:pt idx="242187">
                  <c:v>41345.839999999997</c:v>
                </c:pt>
                <c:pt idx="242188">
                  <c:v>38238.660000000003</c:v>
                </c:pt>
                <c:pt idx="242189">
                  <c:v>42048.87</c:v>
                </c:pt>
                <c:pt idx="242190">
                  <c:v>50381.85</c:v>
                </c:pt>
                <c:pt idx="242191">
                  <c:v>55204.31</c:v>
                </c:pt>
                <c:pt idx="242192">
                  <c:v>43643.42</c:v>
                </c:pt>
                <c:pt idx="242193">
                  <c:v>39672.47</c:v>
                </c:pt>
                <c:pt idx="242194">
                  <c:v>45888.54</c:v>
                </c:pt>
                <c:pt idx="242195">
                  <c:v>42512.6</c:v>
                </c:pt>
                <c:pt idx="242196">
                  <c:v>39929.57</c:v>
                </c:pt>
                <c:pt idx="242197">
                  <c:v>42604.77</c:v>
                </c:pt>
                <c:pt idx="242198">
                  <c:v>52117.4</c:v>
                </c:pt>
                <c:pt idx="242199">
                  <c:v>44957.53</c:v>
                </c:pt>
                <c:pt idx="242200">
                  <c:v>37392.559999999998</c:v>
                </c:pt>
                <c:pt idx="242201">
                  <c:v>38896.53</c:v>
                </c:pt>
                <c:pt idx="242202">
                  <c:v>42828.22</c:v>
                </c:pt>
                <c:pt idx="242203">
                  <c:v>45271.13</c:v>
                </c:pt>
                <c:pt idx="242204">
                  <c:v>55929.23</c:v>
                </c:pt>
                <c:pt idx="242205">
                  <c:v>36429.61</c:v>
                </c:pt>
                <c:pt idx="242206">
                  <c:v>48252.34</c:v>
                </c:pt>
                <c:pt idx="242207">
                  <c:v>46379.040000000001</c:v>
                </c:pt>
                <c:pt idx="242208">
                  <c:v>52082.91</c:v>
                </c:pt>
                <c:pt idx="242209">
                  <c:v>40353.949999999997</c:v>
                </c:pt>
                <c:pt idx="242210">
                  <c:v>36673.81</c:v>
                </c:pt>
                <c:pt idx="242211">
                  <c:v>49711.61</c:v>
                </c:pt>
                <c:pt idx="242212">
                  <c:v>47982.13</c:v>
                </c:pt>
                <c:pt idx="242213">
                  <c:v>33979.620000000003</c:v>
                </c:pt>
                <c:pt idx="242214">
                  <c:v>37476.699999999997</c:v>
                </c:pt>
                <c:pt idx="242215">
                  <c:v>48823.92</c:v>
                </c:pt>
                <c:pt idx="242216">
                  <c:v>45533.15</c:v>
                </c:pt>
                <c:pt idx="242217">
                  <c:v>47151.12</c:v>
                </c:pt>
                <c:pt idx="242218">
                  <c:v>37449.47</c:v>
                </c:pt>
                <c:pt idx="242219">
                  <c:v>39263.49</c:v>
                </c:pt>
                <c:pt idx="242220">
                  <c:v>42481.72</c:v>
                </c:pt>
                <c:pt idx="242221">
                  <c:v>47216.82</c:v>
                </c:pt>
                <c:pt idx="242222">
                  <c:v>46907.32</c:v>
                </c:pt>
                <c:pt idx="242223">
                  <c:v>43407.83</c:v>
                </c:pt>
                <c:pt idx="242224">
                  <c:v>30745.78</c:v>
                </c:pt>
                <c:pt idx="242225">
                  <c:v>46861.29</c:v>
                </c:pt>
                <c:pt idx="242226">
                  <c:v>32994.230000000003</c:v>
                </c:pt>
                <c:pt idx="242227">
                  <c:v>40176.959999999999</c:v>
                </c:pt>
                <c:pt idx="242228">
                  <c:v>43189.18</c:v>
                </c:pt>
                <c:pt idx="242229">
                  <c:v>40510.32</c:v>
                </c:pt>
                <c:pt idx="242230">
                  <c:v>43709.97</c:v>
                </c:pt>
                <c:pt idx="242231">
                  <c:v>34109.410000000003</c:v>
                </c:pt>
                <c:pt idx="242232">
                  <c:v>42114.01</c:v>
                </c:pt>
                <c:pt idx="242233">
                  <c:v>43338.89</c:v>
                </c:pt>
                <c:pt idx="242234">
                  <c:v>37679.629999999997</c:v>
                </c:pt>
                <c:pt idx="242235">
                  <c:v>45148.5</c:v>
                </c:pt>
                <c:pt idx="242236">
                  <c:v>40631.26</c:v>
                </c:pt>
                <c:pt idx="242237">
                  <c:v>43704.97</c:v>
                </c:pt>
                <c:pt idx="242238">
                  <c:v>40868.85</c:v>
                </c:pt>
                <c:pt idx="242239">
                  <c:v>44246.04</c:v>
                </c:pt>
                <c:pt idx="242240">
                  <c:v>48607.15</c:v>
                </c:pt>
                <c:pt idx="242241">
                  <c:v>39802.519999999997</c:v>
                </c:pt>
                <c:pt idx="242242">
                  <c:v>42086.59</c:v>
                </c:pt>
                <c:pt idx="242243">
                  <c:v>35930.42</c:v>
                </c:pt>
                <c:pt idx="242244">
                  <c:v>42609.35</c:v>
                </c:pt>
                <c:pt idx="242245">
                  <c:v>37972.239999999998</c:v>
                </c:pt>
                <c:pt idx="242246">
                  <c:v>44842.25</c:v>
                </c:pt>
                <c:pt idx="242247">
                  <c:v>33509.83</c:v>
                </c:pt>
                <c:pt idx="242248">
                  <c:v>45357.4</c:v>
                </c:pt>
                <c:pt idx="242249">
                  <c:v>40843.51</c:v>
                </c:pt>
                <c:pt idx="242250">
                  <c:v>43878.02</c:v>
                </c:pt>
                <c:pt idx="242251">
                  <c:v>43522.19</c:v>
                </c:pt>
                <c:pt idx="242252">
                  <c:v>41824.26</c:v>
                </c:pt>
                <c:pt idx="242253">
                  <c:v>42687.42</c:v>
                </c:pt>
                <c:pt idx="242254">
                  <c:v>42335.23</c:v>
                </c:pt>
                <c:pt idx="242255">
                  <c:v>41085.300000000003</c:v>
                </c:pt>
                <c:pt idx="242256">
                  <c:v>44030.87</c:v>
                </c:pt>
                <c:pt idx="242257">
                  <c:v>45356.26</c:v>
                </c:pt>
                <c:pt idx="242258">
                  <c:v>45800.4</c:v>
                </c:pt>
                <c:pt idx="242259">
                  <c:v>41669.449999999997</c:v>
                </c:pt>
                <c:pt idx="242260">
                  <c:v>39896.620000000003</c:v>
                </c:pt>
                <c:pt idx="242261">
                  <c:v>43975.57</c:v>
                </c:pt>
                <c:pt idx="242262">
                  <c:v>43824.06</c:v>
                </c:pt>
                <c:pt idx="242263">
                  <c:v>43237.68</c:v>
                </c:pt>
                <c:pt idx="242264">
                  <c:v>44488.03</c:v>
                </c:pt>
                <c:pt idx="242265">
                  <c:v>41412.86</c:v>
                </c:pt>
                <c:pt idx="242266">
                  <c:v>39699.269999999997</c:v>
                </c:pt>
                <c:pt idx="242267">
                  <c:v>43126.41</c:v>
                </c:pt>
                <c:pt idx="242268">
                  <c:v>39788.589999999997</c:v>
                </c:pt>
                <c:pt idx="242269">
                  <c:v>42875.37</c:v>
                </c:pt>
                <c:pt idx="242270">
                  <c:v>39527.64</c:v>
                </c:pt>
                <c:pt idx="242271">
                  <c:v>40742.5</c:v>
                </c:pt>
                <c:pt idx="242272">
                  <c:v>41641.519999999997</c:v>
                </c:pt>
                <c:pt idx="242273">
                  <c:v>40919.25</c:v>
                </c:pt>
                <c:pt idx="242274">
                  <c:v>43206.61</c:v>
                </c:pt>
                <c:pt idx="242275">
                  <c:v>42854.3</c:v>
                </c:pt>
                <c:pt idx="242276">
                  <c:v>42839.12</c:v>
                </c:pt>
                <c:pt idx="242277">
                  <c:v>42187.62</c:v>
                </c:pt>
                <c:pt idx="242278">
                  <c:v>42302.37</c:v>
                </c:pt>
                <c:pt idx="242279">
                  <c:v>41303.22</c:v>
                </c:pt>
                <c:pt idx="242280">
                  <c:v>41264.980000000003</c:v>
                </c:pt>
                <c:pt idx="242281">
                  <c:v>40404.68</c:v>
                </c:pt>
                <c:pt idx="242282">
                  <c:v>38748.449999999997</c:v>
                </c:pt>
                <c:pt idx="242283">
                  <c:v>41302.5</c:v>
                </c:pt>
                <c:pt idx="242284">
                  <c:v>40623.61</c:v>
                </c:pt>
                <c:pt idx="242285">
                  <c:v>45208.480000000003</c:v>
                </c:pt>
                <c:pt idx="242286">
                  <c:v>40277.75</c:v>
                </c:pt>
                <c:pt idx="242287">
                  <c:v>39617.839999999997</c:v>
                </c:pt>
                <c:pt idx="242288">
                  <c:v>36998.78</c:v>
                </c:pt>
                <c:pt idx="242289">
                  <c:v>41889.89</c:v>
                </c:pt>
                <c:pt idx="242290">
                  <c:v>42403.82</c:v>
                </c:pt>
                <c:pt idx="242291">
                  <c:v>44990.59</c:v>
                </c:pt>
                <c:pt idx="242292">
                  <c:v>46267.05</c:v>
                </c:pt>
                <c:pt idx="242293">
                  <c:v>39787.050000000003</c:v>
                </c:pt>
                <c:pt idx="242294">
                  <c:v>41079.9</c:v>
                </c:pt>
                <c:pt idx="242295">
                  <c:v>41815.199999999997</c:v>
                </c:pt>
                <c:pt idx="242296">
                  <c:v>38555.129999999997</c:v>
                </c:pt>
                <c:pt idx="242297">
                  <c:v>40575.25</c:v>
                </c:pt>
                <c:pt idx="242298">
                  <c:v>41307.07</c:v>
                </c:pt>
                <c:pt idx="242299">
                  <c:v>41221.769999999997</c:v>
                </c:pt>
                <c:pt idx="242300">
                  <c:v>41088.300000000003</c:v>
                </c:pt>
                <c:pt idx="242301">
                  <c:v>39523.769999999997</c:v>
                </c:pt>
                <c:pt idx="242302">
                  <c:v>43695.02</c:v>
                </c:pt>
                <c:pt idx="242303">
                  <c:v>39759.919999999998</c:v>
                </c:pt>
                <c:pt idx="242304">
                  <c:v>41626.11</c:v>
                </c:pt>
                <c:pt idx="242305">
                  <c:v>39654.11</c:v>
                </c:pt>
                <c:pt idx="242306">
                  <c:v>42235.14</c:v>
                </c:pt>
                <c:pt idx="242307">
                  <c:v>40150.54</c:v>
                </c:pt>
                <c:pt idx="242308">
                  <c:v>40203.06</c:v>
                </c:pt>
                <c:pt idx="242309">
                  <c:v>39496.339999999997</c:v>
                </c:pt>
                <c:pt idx="242310">
                  <c:v>36026.089999999997</c:v>
                </c:pt>
                <c:pt idx="242311">
                  <c:v>41230.370000000003</c:v>
                </c:pt>
                <c:pt idx="242312">
                  <c:v>40120.449999999997</c:v>
                </c:pt>
                <c:pt idx="242313">
                  <c:v>42340.04</c:v>
                </c:pt>
                <c:pt idx="242314">
                  <c:v>41042.959999999999</c:v>
                </c:pt>
                <c:pt idx="242315">
                  <c:v>42165.82</c:v>
                </c:pt>
                <c:pt idx="242316">
                  <c:v>40394.36</c:v>
                </c:pt>
                <c:pt idx="242317">
                  <c:v>40390.69</c:v>
                </c:pt>
                <c:pt idx="242318">
                  <c:v>40962.61</c:v>
                </c:pt>
                <c:pt idx="242319">
                  <c:v>40398.31</c:v>
                </c:pt>
                <c:pt idx="242320">
                  <c:v>39455.19</c:v>
                </c:pt>
                <c:pt idx="242321">
                  <c:v>38343.160000000003</c:v>
                </c:pt>
                <c:pt idx="242322">
                  <c:v>40058.339999999997</c:v>
                </c:pt>
                <c:pt idx="242323">
                  <c:v>39153.51</c:v>
                </c:pt>
                <c:pt idx="242324">
                  <c:v>41839.47</c:v>
                </c:pt>
                <c:pt idx="242325">
                  <c:v>37986.06</c:v>
                </c:pt>
                <c:pt idx="242326">
                  <c:v>42896.160000000003</c:v>
                </c:pt>
                <c:pt idx="242327">
                  <c:v>42199.68</c:v>
                </c:pt>
                <c:pt idx="242328">
                  <c:v>42636.54</c:v>
                </c:pt>
                <c:pt idx="242329">
                  <c:v>40837.040000000001</c:v>
                </c:pt>
                <c:pt idx="242330">
                  <c:v>39988.720000000001</c:v>
                </c:pt>
                <c:pt idx="242331">
                  <c:v>41570.19</c:v>
                </c:pt>
                <c:pt idx="242332">
                  <c:v>39177.879999999997</c:v>
                </c:pt>
                <c:pt idx="242333">
                  <c:v>42653.02</c:v>
                </c:pt>
                <c:pt idx="242334">
                  <c:v>37500.99</c:v>
                </c:pt>
                <c:pt idx="242335">
                  <c:v>41935.620000000003</c:v>
                </c:pt>
                <c:pt idx="242336">
                  <c:v>41620.050000000003</c:v>
                </c:pt>
                <c:pt idx="242337">
                  <c:v>41236.18</c:v>
                </c:pt>
                <c:pt idx="242338">
                  <c:v>42622.31</c:v>
                </c:pt>
                <c:pt idx="242339">
                  <c:v>41711.83</c:v>
                </c:pt>
                <c:pt idx="242340">
                  <c:v>38928.39</c:v>
                </c:pt>
                <c:pt idx="242341">
                  <c:v>45241.38</c:v>
                </c:pt>
                <c:pt idx="242342">
                  <c:v>45484.73</c:v>
                </c:pt>
                <c:pt idx="242343">
                  <c:v>45755.43</c:v>
                </c:pt>
                <c:pt idx="242344">
                  <c:v>49795.19</c:v>
                </c:pt>
                <c:pt idx="242345">
                  <c:v>40685.730000000003</c:v>
                </c:pt>
                <c:pt idx="242346">
                  <c:v>47341.34</c:v>
                </c:pt>
                <c:pt idx="242347">
                  <c:v>44762.74</c:v>
                </c:pt>
                <c:pt idx="242348">
                  <c:v>44456.63</c:v>
                </c:pt>
                <c:pt idx="242349">
                  <c:v>41912.99</c:v>
                </c:pt>
                <c:pt idx="242350">
                  <c:v>44147.81</c:v>
                </c:pt>
                <c:pt idx="242351">
                  <c:v>43781.04</c:v>
                </c:pt>
                <c:pt idx="242352">
                  <c:v>42860.49</c:v>
                </c:pt>
                <c:pt idx="242353">
                  <c:v>45242.55</c:v>
                </c:pt>
                <c:pt idx="242354">
                  <c:v>43106.02</c:v>
                </c:pt>
                <c:pt idx="242355">
                  <c:v>41982.65</c:v>
                </c:pt>
                <c:pt idx="242356">
                  <c:v>42745.21</c:v>
                </c:pt>
                <c:pt idx="242357">
                  <c:v>42667.29</c:v>
                </c:pt>
                <c:pt idx="242358">
                  <c:v>41631.78</c:v>
                </c:pt>
                <c:pt idx="242359">
                  <c:v>44665.72</c:v>
                </c:pt>
                <c:pt idx="242360">
                  <c:v>39771.22</c:v>
                </c:pt>
                <c:pt idx="242361">
                  <c:v>44495.85</c:v>
                </c:pt>
                <c:pt idx="242362">
                  <c:v>45361.440000000002</c:v>
                </c:pt>
                <c:pt idx="242363">
                  <c:v>45195.6</c:v>
                </c:pt>
                <c:pt idx="242364">
                  <c:v>42402.04</c:v>
                </c:pt>
                <c:pt idx="242365">
                  <c:v>43359.63</c:v>
                </c:pt>
                <c:pt idx="242366">
                  <c:v>45185.89</c:v>
                </c:pt>
                <c:pt idx="242367">
                  <c:v>38659.440000000002</c:v>
                </c:pt>
                <c:pt idx="242368">
                  <c:v>46757.02</c:v>
                </c:pt>
                <c:pt idx="242369">
                  <c:v>45797.58</c:v>
                </c:pt>
                <c:pt idx="242370">
                  <c:v>41911.01</c:v>
                </c:pt>
                <c:pt idx="242371">
                  <c:v>44393.24</c:v>
                </c:pt>
                <c:pt idx="242372">
                  <c:v>44527.17</c:v>
                </c:pt>
                <c:pt idx="242373">
                  <c:v>43279.89</c:v>
                </c:pt>
                <c:pt idx="242374">
                  <c:v>43629.25</c:v>
                </c:pt>
                <c:pt idx="242375">
                  <c:v>42740.34</c:v>
                </c:pt>
                <c:pt idx="242376">
                  <c:v>44007.839999999997</c:v>
                </c:pt>
                <c:pt idx="242377">
                  <c:v>43856.13</c:v>
                </c:pt>
                <c:pt idx="242378">
                  <c:v>45046.43</c:v>
                </c:pt>
                <c:pt idx="242379">
                  <c:v>46349.5</c:v>
                </c:pt>
                <c:pt idx="242380">
                  <c:v>45105.42</c:v>
                </c:pt>
                <c:pt idx="242381">
                  <c:v>45528.6</c:v>
                </c:pt>
                <c:pt idx="242382">
                  <c:v>44391.97</c:v>
                </c:pt>
                <c:pt idx="242383">
                  <c:v>43176.97</c:v>
                </c:pt>
                <c:pt idx="242384">
                  <c:v>44633.43</c:v>
                </c:pt>
                <c:pt idx="242385">
                  <c:v>43550.74</c:v>
                </c:pt>
                <c:pt idx="242386">
                  <c:v>44089.7</c:v>
                </c:pt>
                <c:pt idx="242387">
                  <c:v>41693.07</c:v>
                </c:pt>
                <c:pt idx="242388">
                  <c:v>42616.74</c:v>
                </c:pt>
                <c:pt idx="242389">
                  <c:v>435.76</c:v>
                </c:pt>
                <c:pt idx="242390">
                  <c:v>823.92</c:v>
                </c:pt>
                <c:pt idx="242391">
                  <c:v>944.76</c:v>
                </c:pt>
                <c:pt idx="242392">
                  <c:v>385.76</c:v>
                </c:pt>
                <c:pt idx="242393">
                  <c:v>712.84</c:v>
                </c:pt>
                <c:pt idx="242394">
                  <c:v>693.93</c:v>
                </c:pt>
                <c:pt idx="242395">
                  <c:v>1210</c:v>
                </c:pt>
                <c:pt idx="242396">
                  <c:v>1281.31</c:v>
                </c:pt>
                <c:pt idx="242397">
                  <c:v>1128.56</c:v>
                </c:pt>
                <c:pt idx="242398">
                  <c:v>1171</c:v>
                </c:pt>
                <c:pt idx="242399">
                  <c:v>883.33</c:v>
                </c:pt>
                <c:pt idx="242400">
                  <c:v>1261.8800000000001</c:v>
                </c:pt>
                <c:pt idx="242401">
                  <c:v>1311.93</c:v>
                </c:pt>
                <c:pt idx="242402">
                  <c:v>1079.57</c:v>
                </c:pt>
                <c:pt idx="242403">
                  <c:v>1058</c:v>
                </c:pt>
                <c:pt idx="242404">
                  <c:v>797.76</c:v>
                </c:pt>
                <c:pt idx="242405">
                  <c:v>650.80999999999995</c:v>
                </c:pt>
                <c:pt idx="242406">
                  <c:v>1130</c:v>
                </c:pt>
                <c:pt idx="242407">
                  <c:v>1475.93</c:v>
                </c:pt>
                <c:pt idx="242408">
                  <c:v>1026</c:v>
                </c:pt>
                <c:pt idx="242409">
                  <c:v>724.07</c:v>
                </c:pt>
                <c:pt idx="242410">
                  <c:v>195</c:v>
                </c:pt>
                <c:pt idx="242411">
                  <c:v>546.96</c:v>
                </c:pt>
                <c:pt idx="242412">
                  <c:v>429</c:v>
                </c:pt>
                <c:pt idx="242413">
                  <c:v>554</c:v>
                </c:pt>
                <c:pt idx="242414">
                  <c:v>1187</c:v>
                </c:pt>
                <c:pt idx="242415">
                  <c:v>1980.96</c:v>
                </c:pt>
                <c:pt idx="242416">
                  <c:v>3437.65</c:v>
                </c:pt>
                <c:pt idx="242417">
                  <c:v>3670.36</c:v>
                </c:pt>
                <c:pt idx="242418">
                  <c:v>3545.84</c:v>
                </c:pt>
                <c:pt idx="242419">
                  <c:v>6678.02</c:v>
                </c:pt>
                <c:pt idx="242420">
                  <c:v>9082.24</c:v>
                </c:pt>
                <c:pt idx="242421">
                  <c:v>9144.82</c:v>
                </c:pt>
                <c:pt idx="242422">
                  <c:v>6145.5</c:v>
                </c:pt>
                <c:pt idx="242423">
                  <c:v>6031.65</c:v>
                </c:pt>
                <c:pt idx="242424">
                  <c:v>7022.8</c:v>
                </c:pt>
                <c:pt idx="242425">
                  <c:v>6013.83</c:v>
                </c:pt>
                <c:pt idx="242426">
                  <c:v>6332.15</c:v>
                </c:pt>
                <c:pt idx="242427">
                  <c:v>5540.82</c:v>
                </c:pt>
                <c:pt idx="242428">
                  <c:v>5474</c:v>
                </c:pt>
                <c:pt idx="242429">
                  <c:v>5228.33</c:v>
                </c:pt>
                <c:pt idx="242430">
                  <c:v>6447.5</c:v>
                </c:pt>
                <c:pt idx="242431">
                  <c:v>9103.25</c:v>
                </c:pt>
                <c:pt idx="242432">
                  <c:v>7930.04</c:v>
                </c:pt>
                <c:pt idx="242433">
                  <c:v>10814</c:v>
                </c:pt>
                <c:pt idx="242434">
                  <c:v>15009.5</c:v>
                </c:pt>
                <c:pt idx="242435">
                  <c:v>23023.24</c:v>
                </c:pt>
                <c:pt idx="242436">
                  <c:v>4578.75</c:v>
                </c:pt>
                <c:pt idx="242437">
                  <c:v>1376.33</c:v>
                </c:pt>
                <c:pt idx="242438">
                  <c:v>3718.95</c:v>
                </c:pt>
                <c:pt idx="242439">
                  <c:v>7797.76</c:v>
                </c:pt>
                <c:pt idx="242440">
                  <c:v>13129.42</c:v>
                </c:pt>
                <c:pt idx="242441">
                  <c:v>21199.45</c:v>
                </c:pt>
                <c:pt idx="242442">
                  <c:v>6946.02</c:v>
                </c:pt>
                <c:pt idx="242443">
                  <c:v>1240.5</c:v>
                </c:pt>
                <c:pt idx="242444">
                  <c:v>756.49</c:v>
                </c:pt>
                <c:pt idx="242445">
                  <c:v>513.83000000000004</c:v>
                </c:pt>
                <c:pt idx="242446">
                  <c:v>268</c:v>
                </c:pt>
                <c:pt idx="242447">
                  <c:v>451</c:v>
                </c:pt>
                <c:pt idx="242448">
                  <c:v>409</c:v>
                </c:pt>
                <c:pt idx="242449">
                  <c:v>410</c:v>
                </c:pt>
                <c:pt idx="242450">
                  <c:v>635.74</c:v>
                </c:pt>
                <c:pt idx="242451">
                  <c:v>706.5</c:v>
                </c:pt>
                <c:pt idx="242452">
                  <c:v>790</c:v>
                </c:pt>
                <c:pt idx="242453">
                  <c:v>705.5</c:v>
                </c:pt>
                <c:pt idx="242454">
                  <c:v>282.83</c:v>
                </c:pt>
                <c:pt idx="242455">
                  <c:v>472.21</c:v>
                </c:pt>
                <c:pt idx="242456">
                  <c:v>623.25</c:v>
                </c:pt>
                <c:pt idx="242457">
                  <c:v>387</c:v>
                </c:pt>
                <c:pt idx="242458">
                  <c:v>600.29999999999995</c:v>
                </c:pt>
                <c:pt idx="242459">
                  <c:v>574.58000000000004</c:v>
                </c:pt>
                <c:pt idx="242460">
                  <c:v>989.5</c:v>
                </c:pt>
                <c:pt idx="242461">
                  <c:v>915.25</c:v>
                </c:pt>
                <c:pt idx="242462">
                  <c:v>532.75</c:v>
                </c:pt>
                <c:pt idx="242463">
                  <c:v>461</c:v>
                </c:pt>
                <c:pt idx="242464">
                  <c:v>436</c:v>
                </c:pt>
                <c:pt idx="242465">
                  <c:v>630.5</c:v>
                </c:pt>
                <c:pt idx="242466">
                  <c:v>474</c:v>
                </c:pt>
                <c:pt idx="242467">
                  <c:v>1216</c:v>
                </c:pt>
                <c:pt idx="242468">
                  <c:v>4428.25</c:v>
                </c:pt>
                <c:pt idx="242469">
                  <c:v>5944.75</c:v>
                </c:pt>
                <c:pt idx="242470">
                  <c:v>6208.5</c:v>
                </c:pt>
                <c:pt idx="242471">
                  <c:v>6596</c:v>
                </c:pt>
                <c:pt idx="242472">
                  <c:v>6094.1</c:v>
                </c:pt>
                <c:pt idx="242473">
                  <c:v>5707.5</c:v>
                </c:pt>
                <c:pt idx="242474">
                  <c:v>6043.5</c:v>
                </c:pt>
                <c:pt idx="242475">
                  <c:v>6005.75</c:v>
                </c:pt>
                <c:pt idx="242476">
                  <c:v>5899.25</c:v>
                </c:pt>
                <c:pt idx="242477">
                  <c:v>7163.5</c:v>
                </c:pt>
                <c:pt idx="242478">
                  <c:v>6103</c:v>
                </c:pt>
                <c:pt idx="242479">
                  <c:v>4688.25</c:v>
                </c:pt>
                <c:pt idx="242480">
                  <c:v>4693.25</c:v>
                </c:pt>
                <c:pt idx="242481">
                  <c:v>5611</c:v>
                </c:pt>
                <c:pt idx="242482">
                  <c:v>4597.75</c:v>
                </c:pt>
                <c:pt idx="242483">
                  <c:v>5793.26</c:v>
                </c:pt>
                <c:pt idx="242484">
                  <c:v>7134.5</c:v>
                </c:pt>
                <c:pt idx="242485">
                  <c:v>8056</c:v>
                </c:pt>
                <c:pt idx="242486">
                  <c:v>9134.75</c:v>
                </c:pt>
                <c:pt idx="242487">
                  <c:v>15368.75</c:v>
                </c:pt>
                <c:pt idx="242488">
                  <c:v>4370</c:v>
                </c:pt>
                <c:pt idx="242489">
                  <c:v>1629.25</c:v>
                </c:pt>
                <c:pt idx="242490">
                  <c:v>1696</c:v>
                </c:pt>
                <c:pt idx="242491">
                  <c:v>440.25</c:v>
                </c:pt>
                <c:pt idx="242492">
                  <c:v>477.5</c:v>
                </c:pt>
                <c:pt idx="242493">
                  <c:v>813.75</c:v>
                </c:pt>
                <c:pt idx="242494">
                  <c:v>1046.25</c:v>
                </c:pt>
                <c:pt idx="242495">
                  <c:v>1725.5</c:v>
                </c:pt>
                <c:pt idx="242496">
                  <c:v>680.61</c:v>
                </c:pt>
                <c:pt idx="242497">
                  <c:v>886.21</c:v>
                </c:pt>
                <c:pt idx="242498">
                  <c:v>1173.72</c:v>
                </c:pt>
                <c:pt idx="242499">
                  <c:v>811</c:v>
                </c:pt>
                <c:pt idx="242500">
                  <c:v>856.2</c:v>
                </c:pt>
                <c:pt idx="242501">
                  <c:v>294</c:v>
                </c:pt>
                <c:pt idx="242502">
                  <c:v>633</c:v>
                </c:pt>
                <c:pt idx="242503">
                  <c:v>998</c:v>
                </c:pt>
                <c:pt idx="242504">
                  <c:v>1195</c:v>
                </c:pt>
                <c:pt idx="242505">
                  <c:v>301.25</c:v>
                </c:pt>
                <c:pt idx="242506">
                  <c:v>164.5</c:v>
                </c:pt>
                <c:pt idx="242507">
                  <c:v>1327.5</c:v>
                </c:pt>
                <c:pt idx="242508">
                  <c:v>478.94</c:v>
                </c:pt>
                <c:pt idx="242509">
                  <c:v>118.94</c:v>
                </c:pt>
                <c:pt idx="242510">
                  <c:v>190.76</c:v>
                </c:pt>
                <c:pt idx="242511">
                  <c:v>189.79</c:v>
                </c:pt>
                <c:pt idx="242512">
                  <c:v>1701.49</c:v>
                </c:pt>
                <c:pt idx="242513">
                  <c:v>679.15</c:v>
                </c:pt>
                <c:pt idx="242514">
                  <c:v>279.44</c:v>
                </c:pt>
                <c:pt idx="242515">
                  <c:v>235.79</c:v>
                </c:pt>
                <c:pt idx="242516">
                  <c:v>350.91</c:v>
                </c:pt>
                <c:pt idx="242517">
                  <c:v>1280.71</c:v>
                </c:pt>
                <c:pt idx="242518">
                  <c:v>1568.32</c:v>
                </c:pt>
                <c:pt idx="242519">
                  <c:v>2546.98</c:v>
                </c:pt>
                <c:pt idx="242520">
                  <c:v>2901.79</c:v>
                </c:pt>
                <c:pt idx="242521">
                  <c:v>4014.91</c:v>
                </c:pt>
                <c:pt idx="242522">
                  <c:v>3360.9</c:v>
                </c:pt>
                <c:pt idx="242523">
                  <c:v>5234.3599999999997</c:v>
                </c:pt>
                <c:pt idx="242524">
                  <c:v>5651</c:v>
                </c:pt>
                <c:pt idx="242525">
                  <c:v>4870.05</c:v>
                </c:pt>
                <c:pt idx="242526">
                  <c:v>5550.54</c:v>
                </c:pt>
                <c:pt idx="242527">
                  <c:v>4706.18</c:v>
                </c:pt>
                <c:pt idx="242528">
                  <c:v>4816.29</c:v>
                </c:pt>
                <c:pt idx="242529">
                  <c:v>6420.63</c:v>
                </c:pt>
                <c:pt idx="242530">
                  <c:v>3127.03</c:v>
                </c:pt>
                <c:pt idx="242531">
                  <c:v>4278.74</c:v>
                </c:pt>
                <c:pt idx="242532">
                  <c:v>4671.72</c:v>
                </c:pt>
                <c:pt idx="242533">
                  <c:v>2368.06</c:v>
                </c:pt>
                <c:pt idx="242534">
                  <c:v>4163.68</c:v>
                </c:pt>
                <c:pt idx="242535">
                  <c:v>4762.2</c:v>
                </c:pt>
                <c:pt idx="242536">
                  <c:v>4604.97</c:v>
                </c:pt>
                <c:pt idx="242537">
                  <c:v>5743.71</c:v>
                </c:pt>
                <c:pt idx="242538">
                  <c:v>6050.87</c:v>
                </c:pt>
                <c:pt idx="242539">
                  <c:v>5904.4</c:v>
                </c:pt>
                <c:pt idx="242540">
                  <c:v>6377.72</c:v>
                </c:pt>
                <c:pt idx="242541">
                  <c:v>5358.88</c:v>
                </c:pt>
                <c:pt idx="242542">
                  <c:v>5636.7</c:v>
                </c:pt>
                <c:pt idx="242543">
                  <c:v>4783.1899999999996</c:v>
                </c:pt>
                <c:pt idx="242544">
                  <c:v>5181.99</c:v>
                </c:pt>
                <c:pt idx="242545">
                  <c:v>5207.72</c:v>
                </c:pt>
                <c:pt idx="242546">
                  <c:v>4848.8100000000004</c:v>
                </c:pt>
                <c:pt idx="242547">
                  <c:v>4656.45</c:v>
                </c:pt>
                <c:pt idx="242548">
                  <c:v>5548.21</c:v>
                </c:pt>
                <c:pt idx="242549">
                  <c:v>5112.54</c:v>
                </c:pt>
                <c:pt idx="242550">
                  <c:v>5061.57</c:v>
                </c:pt>
                <c:pt idx="242551">
                  <c:v>5557.44</c:v>
                </c:pt>
                <c:pt idx="242552">
                  <c:v>5490.51</c:v>
                </c:pt>
                <c:pt idx="242553">
                  <c:v>6602.39</c:v>
                </c:pt>
                <c:pt idx="242554">
                  <c:v>5490.22</c:v>
                </c:pt>
                <c:pt idx="242555">
                  <c:v>5900.06</c:v>
                </c:pt>
                <c:pt idx="242556">
                  <c:v>5759.97</c:v>
                </c:pt>
                <c:pt idx="242557">
                  <c:v>5396.79</c:v>
                </c:pt>
                <c:pt idx="242558">
                  <c:v>4944.53</c:v>
                </c:pt>
                <c:pt idx="242559">
                  <c:v>4710.03</c:v>
                </c:pt>
                <c:pt idx="242560">
                  <c:v>4783.38</c:v>
                </c:pt>
                <c:pt idx="242561">
                  <c:v>5183.59</c:v>
                </c:pt>
                <c:pt idx="242562">
                  <c:v>5187.51</c:v>
                </c:pt>
                <c:pt idx="242563">
                  <c:v>5679.6</c:v>
                </c:pt>
                <c:pt idx="242564">
                  <c:v>4682.03</c:v>
                </c:pt>
                <c:pt idx="242565">
                  <c:v>5324.01</c:v>
                </c:pt>
                <c:pt idx="242566">
                  <c:v>4676.99</c:v>
                </c:pt>
                <c:pt idx="242567">
                  <c:v>5035.22</c:v>
                </c:pt>
                <c:pt idx="242568">
                  <c:v>4932</c:v>
                </c:pt>
                <c:pt idx="242569">
                  <c:v>5113.5600000000004</c:v>
                </c:pt>
                <c:pt idx="242570">
                  <c:v>5475.22</c:v>
                </c:pt>
                <c:pt idx="242571">
                  <c:v>4793.0200000000004</c:v>
                </c:pt>
                <c:pt idx="242572">
                  <c:v>5865.74</c:v>
                </c:pt>
                <c:pt idx="242573">
                  <c:v>4826.83</c:v>
                </c:pt>
                <c:pt idx="242574">
                  <c:v>5088.28</c:v>
                </c:pt>
                <c:pt idx="242575">
                  <c:v>4606.33</c:v>
                </c:pt>
                <c:pt idx="242576">
                  <c:v>3813.63</c:v>
                </c:pt>
                <c:pt idx="242577">
                  <c:v>3998.07</c:v>
                </c:pt>
                <c:pt idx="242578">
                  <c:v>4954.82</c:v>
                </c:pt>
                <c:pt idx="242579">
                  <c:v>4537.47</c:v>
                </c:pt>
                <c:pt idx="242580">
                  <c:v>4106.43</c:v>
                </c:pt>
                <c:pt idx="242581">
                  <c:v>3445.1</c:v>
                </c:pt>
                <c:pt idx="242582">
                  <c:v>4136.28</c:v>
                </c:pt>
                <c:pt idx="242583">
                  <c:v>3748.83</c:v>
                </c:pt>
                <c:pt idx="242584">
                  <c:v>4594.99</c:v>
                </c:pt>
                <c:pt idx="242585">
                  <c:v>4418.96</c:v>
                </c:pt>
                <c:pt idx="242586">
                  <c:v>4812.5200000000004</c:v>
                </c:pt>
                <c:pt idx="242587">
                  <c:v>5099.3999999999996</c:v>
                </c:pt>
                <c:pt idx="242588">
                  <c:v>4912.17</c:v>
                </c:pt>
                <c:pt idx="242589">
                  <c:v>4776.2700000000004</c:v>
                </c:pt>
                <c:pt idx="242590">
                  <c:v>6471.62</c:v>
                </c:pt>
                <c:pt idx="242591">
                  <c:v>5850.71</c:v>
                </c:pt>
                <c:pt idx="242592">
                  <c:v>5396.83</c:v>
                </c:pt>
                <c:pt idx="242593">
                  <c:v>5854.81</c:v>
                </c:pt>
                <c:pt idx="242594">
                  <c:v>5793.38</c:v>
                </c:pt>
                <c:pt idx="242595">
                  <c:v>5774.51</c:v>
                </c:pt>
                <c:pt idx="242596">
                  <c:v>5055.8</c:v>
                </c:pt>
                <c:pt idx="242597">
                  <c:v>5112.3599999999997</c:v>
                </c:pt>
                <c:pt idx="242598">
                  <c:v>5289.24</c:v>
                </c:pt>
                <c:pt idx="242599">
                  <c:v>5154.18</c:v>
                </c:pt>
                <c:pt idx="242600">
                  <c:v>5869.31</c:v>
                </c:pt>
                <c:pt idx="242601">
                  <c:v>5090.83</c:v>
                </c:pt>
                <c:pt idx="242602">
                  <c:v>6675.32</c:v>
                </c:pt>
                <c:pt idx="242603">
                  <c:v>6637.04</c:v>
                </c:pt>
                <c:pt idx="242604">
                  <c:v>4999.1000000000004</c:v>
                </c:pt>
                <c:pt idx="242605">
                  <c:v>6072.28</c:v>
                </c:pt>
                <c:pt idx="242606">
                  <c:v>6681.17</c:v>
                </c:pt>
                <c:pt idx="242607">
                  <c:v>6171.88</c:v>
                </c:pt>
                <c:pt idx="242608">
                  <c:v>4816.25</c:v>
                </c:pt>
                <c:pt idx="242609">
                  <c:v>5363.02</c:v>
                </c:pt>
                <c:pt idx="242610">
                  <c:v>5440.03</c:v>
                </c:pt>
                <c:pt idx="242611">
                  <c:v>6045.39</c:v>
                </c:pt>
                <c:pt idx="242612">
                  <c:v>5671.55</c:v>
                </c:pt>
                <c:pt idx="242613">
                  <c:v>6370.48</c:v>
                </c:pt>
                <c:pt idx="242614">
                  <c:v>6039.59</c:v>
                </c:pt>
                <c:pt idx="242615">
                  <c:v>5675.25</c:v>
                </c:pt>
                <c:pt idx="242616">
                  <c:v>4315.34</c:v>
                </c:pt>
                <c:pt idx="242617">
                  <c:v>5235.22</c:v>
                </c:pt>
                <c:pt idx="242618">
                  <c:v>5344.06</c:v>
                </c:pt>
                <c:pt idx="242619">
                  <c:v>5197.97</c:v>
                </c:pt>
                <c:pt idx="242620">
                  <c:v>5395.59</c:v>
                </c:pt>
                <c:pt idx="242621">
                  <c:v>5142.68</c:v>
                </c:pt>
                <c:pt idx="242622">
                  <c:v>4988.51</c:v>
                </c:pt>
                <c:pt idx="242623">
                  <c:v>5785.21</c:v>
                </c:pt>
                <c:pt idx="242624">
                  <c:v>6149.53</c:v>
                </c:pt>
                <c:pt idx="242625">
                  <c:v>5637.03</c:v>
                </c:pt>
                <c:pt idx="242626">
                  <c:v>5184.87</c:v>
                </c:pt>
                <c:pt idx="242627">
                  <c:v>4504.76</c:v>
                </c:pt>
                <c:pt idx="242628">
                  <c:v>5213.99</c:v>
                </c:pt>
                <c:pt idx="242629">
                  <c:v>4855.1000000000004</c:v>
                </c:pt>
                <c:pt idx="242630">
                  <c:v>5472.91</c:v>
                </c:pt>
                <c:pt idx="242631">
                  <c:v>4722.78</c:v>
                </c:pt>
                <c:pt idx="242632">
                  <c:v>4530.92</c:v>
                </c:pt>
                <c:pt idx="242633">
                  <c:v>5698</c:v>
                </c:pt>
                <c:pt idx="242634">
                  <c:v>4564.01</c:v>
                </c:pt>
                <c:pt idx="242635">
                  <c:v>4191.3599999999997</c:v>
                </c:pt>
                <c:pt idx="242636">
                  <c:v>5416.05</c:v>
                </c:pt>
                <c:pt idx="242637">
                  <c:v>4517.09</c:v>
                </c:pt>
                <c:pt idx="242638">
                  <c:v>4333.07</c:v>
                </c:pt>
                <c:pt idx="242639">
                  <c:v>5431.49</c:v>
                </c:pt>
                <c:pt idx="242640">
                  <c:v>4578.54</c:v>
                </c:pt>
                <c:pt idx="242641">
                  <c:v>5923.13</c:v>
                </c:pt>
                <c:pt idx="242642">
                  <c:v>6466.15</c:v>
                </c:pt>
                <c:pt idx="242643">
                  <c:v>7619.21</c:v>
                </c:pt>
                <c:pt idx="242644">
                  <c:v>6506.2</c:v>
                </c:pt>
                <c:pt idx="242645">
                  <c:v>6418.54</c:v>
                </c:pt>
                <c:pt idx="242646">
                  <c:v>5128.55</c:v>
                </c:pt>
                <c:pt idx="242647">
                  <c:v>4885.8999999999996</c:v>
                </c:pt>
                <c:pt idx="242648">
                  <c:v>4956.04</c:v>
                </c:pt>
                <c:pt idx="242649">
                  <c:v>5394.12</c:v>
                </c:pt>
                <c:pt idx="242650">
                  <c:v>5739.04</c:v>
                </c:pt>
                <c:pt idx="242651">
                  <c:v>5503.87</c:v>
                </c:pt>
                <c:pt idx="242652">
                  <c:v>6904.11</c:v>
                </c:pt>
                <c:pt idx="242653">
                  <c:v>5653.92</c:v>
                </c:pt>
                <c:pt idx="242654">
                  <c:v>6554.08</c:v>
                </c:pt>
                <c:pt idx="242655">
                  <c:v>5862.06</c:v>
                </c:pt>
                <c:pt idx="242656">
                  <c:v>5614.31</c:v>
                </c:pt>
                <c:pt idx="242657">
                  <c:v>6267.5</c:v>
                </c:pt>
                <c:pt idx="242658">
                  <c:v>6127.86</c:v>
                </c:pt>
                <c:pt idx="242659">
                  <c:v>6737.37</c:v>
                </c:pt>
                <c:pt idx="242660">
                  <c:v>6044.75</c:v>
                </c:pt>
                <c:pt idx="242661">
                  <c:v>4895.28</c:v>
                </c:pt>
                <c:pt idx="242662">
                  <c:v>6315.72</c:v>
                </c:pt>
                <c:pt idx="242663">
                  <c:v>6054.65</c:v>
                </c:pt>
                <c:pt idx="242664">
                  <c:v>5878.7</c:v>
                </c:pt>
                <c:pt idx="242665">
                  <c:v>5340.94</c:v>
                </c:pt>
                <c:pt idx="242666">
                  <c:v>6090.81</c:v>
                </c:pt>
                <c:pt idx="242667">
                  <c:v>6027.14</c:v>
                </c:pt>
                <c:pt idx="242668">
                  <c:v>5981.27</c:v>
                </c:pt>
                <c:pt idx="242669">
                  <c:v>5262.44</c:v>
                </c:pt>
                <c:pt idx="242670">
                  <c:v>5430.2</c:v>
                </c:pt>
                <c:pt idx="242671">
                  <c:v>5819.43</c:v>
                </c:pt>
                <c:pt idx="242672">
                  <c:v>5977.1</c:v>
                </c:pt>
                <c:pt idx="242673">
                  <c:v>6305.93</c:v>
                </c:pt>
                <c:pt idx="242674">
                  <c:v>5179.22</c:v>
                </c:pt>
                <c:pt idx="242675">
                  <c:v>4364.2299999999996</c:v>
                </c:pt>
                <c:pt idx="242676">
                  <c:v>4148.66</c:v>
                </c:pt>
                <c:pt idx="242677">
                  <c:v>3122.12</c:v>
                </c:pt>
                <c:pt idx="242678">
                  <c:v>2775.39</c:v>
                </c:pt>
                <c:pt idx="242679">
                  <c:v>4216.93</c:v>
                </c:pt>
                <c:pt idx="242680">
                  <c:v>3439.25</c:v>
                </c:pt>
                <c:pt idx="242681">
                  <c:v>4018.34</c:v>
                </c:pt>
                <c:pt idx="242682">
                  <c:v>3939.03</c:v>
                </c:pt>
                <c:pt idx="242683">
                  <c:v>4706.7</c:v>
                </c:pt>
                <c:pt idx="242684">
                  <c:v>3346.54</c:v>
                </c:pt>
                <c:pt idx="242685">
                  <c:v>3460.55</c:v>
                </c:pt>
                <c:pt idx="242686">
                  <c:v>4438.8</c:v>
                </c:pt>
                <c:pt idx="242687">
                  <c:v>4054.52</c:v>
                </c:pt>
                <c:pt idx="242688">
                  <c:v>4897.99</c:v>
                </c:pt>
                <c:pt idx="242689">
                  <c:v>4058.83</c:v>
                </c:pt>
                <c:pt idx="242690">
                  <c:v>3900.99</c:v>
                </c:pt>
                <c:pt idx="242691">
                  <c:v>3797.17</c:v>
                </c:pt>
                <c:pt idx="242692">
                  <c:v>3662.66</c:v>
                </c:pt>
                <c:pt idx="242693">
                  <c:v>4969.82</c:v>
                </c:pt>
                <c:pt idx="242694">
                  <c:v>4246.8900000000003</c:v>
                </c:pt>
                <c:pt idx="242695">
                  <c:v>3305.8</c:v>
                </c:pt>
                <c:pt idx="242696">
                  <c:v>3711.28</c:v>
                </c:pt>
                <c:pt idx="242697">
                  <c:v>3777.74</c:v>
                </c:pt>
                <c:pt idx="242698">
                  <c:v>4255.08</c:v>
                </c:pt>
                <c:pt idx="242699">
                  <c:v>3779.04</c:v>
                </c:pt>
                <c:pt idx="242700">
                  <c:v>4039.52</c:v>
                </c:pt>
                <c:pt idx="242701">
                  <c:v>4490.08</c:v>
                </c:pt>
                <c:pt idx="242702">
                  <c:v>3543.02</c:v>
                </c:pt>
                <c:pt idx="242703">
                  <c:v>3831.16</c:v>
                </c:pt>
                <c:pt idx="242704">
                  <c:v>3443.29</c:v>
                </c:pt>
                <c:pt idx="242705">
                  <c:v>2988.82</c:v>
                </c:pt>
                <c:pt idx="242706">
                  <c:v>3611.97</c:v>
                </c:pt>
                <c:pt idx="242707">
                  <c:v>3844.53</c:v>
                </c:pt>
                <c:pt idx="242708">
                  <c:v>3669.87</c:v>
                </c:pt>
                <c:pt idx="242709">
                  <c:v>4403.13</c:v>
                </c:pt>
                <c:pt idx="242710">
                  <c:v>4621.1499999999996</c:v>
                </c:pt>
                <c:pt idx="242711">
                  <c:v>4647.5200000000004</c:v>
                </c:pt>
                <c:pt idx="242712">
                  <c:v>5337.39</c:v>
                </c:pt>
                <c:pt idx="242713">
                  <c:v>5782.8</c:v>
                </c:pt>
                <c:pt idx="242714">
                  <c:v>4323.7299999999996</c:v>
                </c:pt>
                <c:pt idx="242715">
                  <c:v>3826.89</c:v>
                </c:pt>
                <c:pt idx="242716">
                  <c:v>4212.9799999999996</c:v>
                </c:pt>
                <c:pt idx="242717">
                  <c:v>8024.52</c:v>
                </c:pt>
                <c:pt idx="242718">
                  <c:v>5460.13</c:v>
                </c:pt>
                <c:pt idx="242719">
                  <c:v>6451.16</c:v>
                </c:pt>
                <c:pt idx="242720">
                  <c:v>6784.19</c:v>
                </c:pt>
                <c:pt idx="242721">
                  <c:v>7510.1</c:v>
                </c:pt>
                <c:pt idx="242722">
                  <c:v>3187.37</c:v>
                </c:pt>
                <c:pt idx="242723">
                  <c:v>2937.4</c:v>
                </c:pt>
                <c:pt idx="242724">
                  <c:v>2936.56</c:v>
                </c:pt>
                <c:pt idx="242725">
                  <c:v>3259.24</c:v>
                </c:pt>
                <c:pt idx="242726">
                  <c:v>3987.98</c:v>
                </c:pt>
                <c:pt idx="242727">
                  <c:v>4590.08</c:v>
                </c:pt>
                <c:pt idx="242728">
                  <c:v>4988.13</c:v>
                </c:pt>
                <c:pt idx="242729">
                  <c:v>3787.06</c:v>
                </c:pt>
                <c:pt idx="242730">
                  <c:v>3118.65</c:v>
                </c:pt>
                <c:pt idx="242731">
                  <c:v>3871.61</c:v>
                </c:pt>
                <c:pt idx="242732">
                  <c:v>3322.17</c:v>
                </c:pt>
                <c:pt idx="242733">
                  <c:v>4134.3500000000004</c:v>
                </c:pt>
                <c:pt idx="242734">
                  <c:v>3383.77</c:v>
                </c:pt>
                <c:pt idx="242735">
                  <c:v>3711.1</c:v>
                </c:pt>
                <c:pt idx="242736">
                  <c:v>3470.36</c:v>
                </c:pt>
                <c:pt idx="242737">
                  <c:v>3680.9</c:v>
                </c:pt>
                <c:pt idx="242738">
                  <c:v>4038.14</c:v>
                </c:pt>
                <c:pt idx="242739">
                  <c:v>3929.56</c:v>
                </c:pt>
                <c:pt idx="242740">
                  <c:v>3848.82</c:v>
                </c:pt>
                <c:pt idx="242741">
                  <c:v>3284.36</c:v>
                </c:pt>
                <c:pt idx="242742">
                  <c:v>4101.24</c:v>
                </c:pt>
                <c:pt idx="242743">
                  <c:v>3108.32</c:v>
                </c:pt>
                <c:pt idx="242744">
                  <c:v>3104.44</c:v>
                </c:pt>
                <c:pt idx="242745">
                  <c:v>3413.63</c:v>
                </c:pt>
                <c:pt idx="242746">
                  <c:v>3988.8</c:v>
                </c:pt>
                <c:pt idx="242747">
                  <c:v>3984.91</c:v>
                </c:pt>
                <c:pt idx="242748">
                  <c:v>3991.77</c:v>
                </c:pt>
                <c:pt idx="242749">
                  <c:v>3992.84</c:v>
                </c:pt>
                <c:pt idx="242750">
                  <c:v>4285.18</c:v>
                </c:pt>
                <c:pt idx="242751">
                  <c:v>3499.96</c:v>
                </c:pt>
                <c:pt idx="242752">
                  <c:v>3794.76</c:v>
                </c:pt>
                <c:pt idx="242753">
                  <c:v>3671.9</c:v>
                </c:pt>
                <c:pt idx="242754">
                  <c:v>2918.92</c:v>
                </c:pt>
                <c:pt idx="242755">
                  <c:v>3592.02</c:v>
                </c:pt>
                <c:pt idx="242756">
                  <c:v>3271.08</c:v>
                </c:pt>
                <c:pt idx="242757">
                  <c:v>2863.91</c:v>
                </c:pt>
                <c:pt idx="242758">
                  <c:v>3102.8</c:v>
                </c:pt>
                <c:pt idx="242759">
                  <c:v>3354.98</c:v>
                </c:pt>
                <c:pt idx="242760">
                  <c:v>3455.96</c:v>
                </c:pt>
                <c:pt idx="242761">
                  <c:v>3671.44</c:v>
                </c:pt>
                <c:pt idx="242762">
                  <c:v>3633.44</c:v>
                </c:pt>
                <c:pt idx="242763">
                  <c:v>3975.62</c:v>
                </c:pt>
                <c:pt idx="242764">
                  <c:v>4608.84</c:v>
                </c:pt>
                <c:pt idx="242765">
                  <c:v>4561.3599999999997</c:v>
                </c:pt>
                <c:pt idx="242766">
                  <c:v>3683.39</c:v>
                </c:pt>
                <c:pt idx="242767">
                  <c:v>3516.69</c:v>
                </c:pt>
                <c:pt idx="242768">
                  <c:v>4063.47</c:v>
                </c:pt>
                <c:pt idx="242769">
                  <c:v>6755.18</c:v>
                </c:pt>
                <c:pt idx="242770">
                  <c:v>7016.97</c:v>
                </c:pt>
                <c:pt idx="242771">
                  <c:v>5201.8</c:v>
                </c:pt>
                <c:pt idx="242772">
                  <c:v>6696.77</c:v>
                </c:pt>
                <c:pt idx="242773">
                  <c:v>7628.87</c:v>
                </c:pt>
                <c:pt idx="242774">
                  <c:v>3007.86</c:v>
                </c:pt>
                <c:pt idx="242775">
                  <c:v>2963.19</c:v>
                </c:pt>
                <c:pt idx="242776">
                  <c:v>2481.1999999999998</c:v>
                </c:pt>
                <c:pt idx="242777">
                  <c:v>3173.22</c:v>
                </c:pt>
                <c:pt idx="242778">
                  <c:v>3506.85</c:v>
                </c:pt>
                <c:pt idx="242779">
                  <c:v>3872.61</c:v>
                </c:pt>
                <c:pt idx="242780">
                  <c:v>4404.3900000000003</c:v>
                </c:pt>
                <c:pt idx="242781">
                  <c:v>4409.54</c:v>
                </c:pt>
                <c:pt idx="242782">
                  <c:v>3571.44</c:v>
                </c:pt>
                <c:pt idx="242783">
                  <c:v>3670.17</c:v>
                </c:pt>
                <c:pt idx="242784">
                  <c:v>3562.36</c:v>
                </c:pt>
                <c:pt idx="242785">
                  <c:v>3297.46</c:v>
                </c:pt>
                <c:pt idx="242786">
                  <c:v>3341.8</c:v>
                </c:pt>
                <c:pt idx="242787">
                  <c:v>3479.85</c:v>
                </c:pt>
                <c:pt idx="242788">
                  <c:v>3508.02</c:v>
                </c:pt>
                <c:pt idx="242789">
                  <c:v>2991.49</c:v>
                </c:pt>
                <c:pt idx="242790">
                  <c:v>3537.26</c:v>
                </c:pt>
                <c:pt idx="242791">
                  <c:v>3796.03</c:v>
                </c:pt>
                <c:pt idx="242792">
                  <c:v>3714.25</c:v>
                </c:pt>
                <c:pt idx="242793">
                  <c:v>4018.14</c:v>
                </c:pt>
                <c:pt idx="242794">
                  <c:v>4031.55</c:v>
                </c:pt>
                <c:pt idx="242795">
                  <c:v>3278.31</c:v>
                </c:pt>
                <c:pt idx="242796">
                  <c:v>3721.19</c:v>
                </c:pt>
                <c:pt idx="242797">
                  <c:v>3488.99</c:v>
                </c:pt>
                <c:pt idx="242798">
                  <c:v>4132.53</c:v>
                </c:pt>
                <c:pt idx="242799">
                  <c:v>3629.77</c:v>
                </c:pt>
                <c:pt idx="242800">
                  <c:v>3599.14</c:v>
                </c:pt>
                <c:pt idx="242801">
                  <c:v>3525.48</c:v>
                </c:pt>
                <c:pt idx="242802">
                  <c:v>3324.94</c:v>
                </c:pt>
                <c:pt idx="242803">
                  <c:v>3440.97</c:v>
                </c:pt>
                <c:pt idx="242804">
                  <c:v>3536.94</c:v>
                </c:pt>
                <c:pt idx="242805">
                  <c:v>3881.91</c:v>
                </c:pt>
                <c:pt idx="242806">
                  <c:v>3564.28</c:v>
                </c:pt>
                <c:pt idx="242807">
                  <c:v>3503.98</c:v>
                </c:pt>
                <c:pt idx="242808">
                  <c:v>3535.7</c:v>
                </c:pt>
                <c:pt idx="242809">
                  <c:v>2971.95</c:v>
                </c:pt>
                <c:pt idx="242810">
                  <c:v>3668.43</c:v>
                </c:pt>
                <c:pt idx="242811">
                  <c:v>3516.34</c:v>
                </c:pt>
                <c:pt idx="242812">
                  <c:v>3226.42</c:v>
                </c:pt>
                <c:pt idx="242813">
                  <c:v>3605.1</c:v>
                </c:pt>
                <c:pt idx="242814">
                  <c:v>3728.39</c:v>
                </c:pt>
                <c:pt idx="242815">
                  <c:v>4010.09</c:v>
                </c:pt>
                <c:pt idx="242816">
                  <c:v>4172.05</c:v>
                </c:pt>
                <c:pt idx="242817">
                  <c:v>5456.08</c:v>
                </c:pt>
                <c:pt idx="242818">
                  <c:v>20.94</c:v>
                </c:pt>
                <c:pt idx="242819">
                  <c:v>10.47</c:v>
                </c:pt>
                <c:pt idx="242820">
                  <c:v>20.94</c:v>
                </c:pt>
                <c:pt idx="242821">
                  <c:v>10.47</c:v>
                </c:pt>
                <c:pt idx="242822">
                  <c:v>10.47</c:v>
                </c:pt>
                <c:pt idx="242823">
                  <c:v>20.94</c:v>
                </c:pt>
                <c:pt idx="242824">
                  <c:v>10.47</c:v>
                </c:pt>
                <c:pt idx="242825">
                  <c:v>10.47</c:v>
                </c:pt>
                <c:pt idx="242826">
                  <c:v>10.47</c:v>
                </c:pt>
                <c:pt idx="242827">
                  <c:v>10.47</c:v>
                </c:pt>
                <c:pt idx="242828">
                  <c:v>20.94</c:v>
                </c:pt>
                <c:pt idx="242829">
                  <c:v>20.94</c:v>
                </c:pt>
                <c:pt idx="242830">
                  <c:v>25.44</c:v>
                </c:pt>
                <c:pt idx="242831">
                  <c:v>31.41</c:v>
                </c:pt>
                <c:pt idx="242832">
                  <c:v>10.47</c:v>
                </c:pt>
                <c:pt idx="242833">
                  <c:v>10.47</c:v>
                </c:pt>
                <c:pt idx="242834">
                  <c:v>10.47</c:v>
                </c:pt>
                <c:pt idx="242835">
                  <c:v>10.47</c:v>
                </c:pt>
                <c:pt idx="242836">
                  <c:v>23.94</c:v>
                </c:pt>
                <c:pt idx="242837">
                  <c:v>11.97</c:v>
                </c:pt>
                <c:pt idx="242838">
                  <c:v>23.94</c:v>
                </c:pt>
                <c:pt idx="242839">
                  <c:v>11.97</c:v>
                </c:pt>
                <c:pt idx="242840">
                  <c:v>23.94</c:v>
                </c:pt>
                <c:pt idx="242841">
                  <c:v>11.97</c:v>
                </c:pt>
                <c:pt idx="242842">
                  <c:v>11.97</c:v>
                </c:pt>
                <c:pt idx="242843">
                  <c:v>11.97</c:v>
                </c:pt>
                <c:pt idx="242844">
                  <c:v>11.97</c:v>
                </c:pt>
                <c:pt idx="242845">
                  <c:v>35.909999999999997</c:v>
                </c:pt>
                <c:pt idx="242846">
                  <c:v>47.88</c:v>
                </c:pt>
                <c:pt idx="242847">
                  <c:v>16513.29</c:v>
                </c:pt>
                <c:pt idx="242848">
                  <c:v>12854.48</c:v>
                </c:pt>
                <c:pt idx="242849">
                  <c:v>16699.740000000002</c:v>
                </c:pt>
                <c:pt idx="242850">
                  <c:v>16362.13</c:v>
                </c:pt>
                <c:pt idx="242851">
                  <c:v>18074.02</c:v>
                </c:pt>
                <c:pt idx="242852">
                  <c:v>17788.61</c:v>
                </c:pt>
                <c:pt idx="242853">
                  <c:v>16380.28</c:v>
                </c:pt>
                <c:pt idx="242854">
                  <c:v>16861.259999999998</c:v>
                </c:pt>
                <c:pt idx="242855">
                  <c:v>19815.990000000002</c:v>
                </c:pt>
                <c:pt idx="242856">
                  <c:v>17557.88</c:v>
                </c:pt>
                <c:pt idx="242857">
                  <c:v>18206.79</c:v>
                </c:pt>
                <c:pt idx="242858">
                  <c:v>19113.38</c:v>
                </c:pt>
                <c:pt idx="242859">
                  <c:v>17744.07</c:v>
                </c:pt>
                <c:pt idx="242860">
                  <c:v>19542.27</c:v>
                </c:pt>
                <c:pt idx="242861">
                  <c:v>19284</c:v>
                </c:pt>
                <c:pt idx="242862">
                  <c:v>17953.48</c:v>
                </c:pt>
                <c:pt idx="242863">
                  <c:v>20986.3</c:v>
                </c:pt>
                <c:pt idx="242864">
                  <c:v>22385.41</c:v>
                </c:pt>
                <c:pt idx="242865">
                  <c:v>21957.32</c:v>
                </c:pt>
                <c:pt idx="242866">
                  <c:v>23184.18</c:v>
                </c:pt>
                <c:pt idx="242867">
                  <c:v>21855.32</c:v>
                </c:pt>
                <c:pt idx="242868">
                  <c:v>21150.38</c:v>
                </c:pt>
                <c:pt idx="242869">
                  <c:v>23309.17</c:v>
                </c:pt>
                <c:pt idx="242870">
                  <c:v>22107.82</c:v>
                </c:pt>
                <c:pt idx="242871">
                  <c:v>19495.439999999999</c:v>
                </c:pt>
                <c:pt idx="242872">
                  <c:v>19209.490000000002</c:v>
                </c:pt>
                <c:pt idx="242873">
                  <c:v>18269.849999999999</c:v>
                </c:pt>
                <c:pt idx="242874">
                  <c:v>17060.7</c:v>
                </c:pt>
                <c:pt idx="242875">
                  <c:v>16265.68</c:v>
                </c:pt>
                <c:pt idx="242876">
                  <c:v>17416.62</c:v>
                </c:pt>
                <c:pt idx="242877">
                  <c:v>16143.04</c:v>
                </c:pt>
                <c:pt idx="242878">
                  <c:v>14144.79</c:v>
                </c:pt>
                <c:pt idx="242879">
                  <c:v>14678.56</c:v>
                </c:pt>
                <c:pt idx="242880">
                  <c:v>15054.26</c:v>
                </c:pt>
                <c:pt idx="242881">
                  <c:v>15205.27</c:v>
                </c:pt>
                <c:pt idx="242882">
                  <c:v>16135.38</c:v>
                </c:pt>
                <c:pt idx="242883">
                  <c:v>14994.7</c:v>
                </c:pt>
                <c:pt idx="242884">
                  <c:v>14821.55</c:v>
                </c:pt>
                <c:pt idx="242885">
                  <c:v>16073.07</c:v>
                </c:pt>
                <c:pt idx="242886">
                  <c:v>16021.85</c:v>
                </c:pt>
                <c:pt idx="242887">
                  <c:v>16041.42</c:v>
                </c:pt>
                <c:pt idx="242888">
                  <c:v>15401.84</c:v>
                </c:pt>
                <c:pt idx="242889">
                  <c:v>16905.25</c:v>
                </c:pt>
                <c:pt idx="242890">
                  <c:v>17974.669999999998</c:v>
                </c:pt>
                <c:pt idx="242891">
                  <c:v>21764.47</c:v>
                </c:pt>
                <c:pt idx="242892">
                  <c:v>24443.5</c:v>
                </c:pt>
                <c:pt idx="242893">
                  <c:v>34121.57</c:v>
                </c:pt>
                <c:pt idx="242894">
                  <c:v>18242.55</c:v>
                </c:pt>
                <c:pt idx="242895">
                  <c:v>14109.63</c:v>
                </c:pt>
                <c:pt idx="242896">
                  <c:v>15178.73</c:v>
                </c:pt>
                <c:pt idx="242897">
                  <c:v>14805.56</c:v>
                </c:pt>
                <c:pt idx="242898">
                  <c:v>16224.33</c:v>
                </c:pt>
                <c:pt idx="242899">
                  <c:v>17390.439999999999</c:v>
                </c:pt>
                <c:pt idx="242900">
                  <c:v>16906.27</c:v>
                </c:pt>
                <c:pt idx="242901">
                  <c:v>18076.21</c:v>
                </c:pt>
                <c:pt idx="242902">
                  <c:v>16449.61</c:v>
                </c:pt>
                <c:pt idx="242903">
                  <c:v>18309</c:v>
                </c:pt>
                <c:pt idx="242904">
                  <c:v>18150.830000000002</c:v>
                </c:pt>
                <c:pt idx="242905">
                  <c:v>17439.669999999998</c:v>
                </c:pt>
                <c:pt idx="242906">
                  <c:v>17333.36</c:v>
                </c:pt>
                <c:pt idx="242907">
                  <c:v>17853.439999999999</c:v>
                </c:pt>
                <c:pt idx="242908">
                  <c:v>17283.25</c:v>
                </c:pt>
                <c:pt idx="242909">
                  <c:v>17430.09</c:v>
                </c:pt>
                <c:pt idx="242910">
                  <c:v>19509.689999999999</c:v>
                </c:pt>
                <c:pt idx="242911">
                  <c:v>17656.259999999998</c:v>
                </c:pt>
                <c:pt idx="242912">
                  <c:v>18997.29</c:v>
                </c:pt>
                <c:pt idx="242913">
                  <c:v>20904.060000000001</c:v>
                </c:pt>
                <c:pt idx="242914">
                  <c:v>19886.2</c:v>
                </c:pt>
                <c:pt idx="242915">
                  <c:v>21314.34</c:v>
                </c:pt>
                <c:pt idx="242916">
                  <c:v>24394.78</c:v>
                </c:pt>
                <c:pt idx="242917">
                  <c:v>24846.23</c:v>
                </c:pt>
                <c:pt idx="242918">
                  <c:v>23060.69</c:v>
                </c:pt>
                <c:pt idx="242919">
                  <c:v>20853.86</c:v>
                </c:pt>
                <c:pt idx="242920">
                  <c:v>19293.310000000001</c:v>
                </c:pt>
                <c:pt idx="242921">
                  <c:v>21318.2</c:v>
                </c:pt>
                <c:pt idx="242922">
                  <c:v>21122.45</c:v>
                </c:pt>
                <c:pt idx="242923">
                  <c:v>20979.200000000001</c:v>
                </c:pt>
                <c:pt idx="242924">
                  <c:v>19710.02</c:v>
                </c:pt>
                <c:pt idx="242925">
                  <c:v>18462.38</c:v>
                </c:pt>
                <c:pt idx="242926">
                  <c:v>18124.7</c:v>
                </c:pt>
                <c:pt idx="242927">
                  <c:v>19416.41</c:v>
                </c:pt>
                <c:pt idx="242928">
                  <c:v>19220.78</c:v>
                </c:pt>
                <c:pt idx="242929">
                  <c:v>16244.58</c:v>
                </c:pt>
                <c:pt idx="242930">
                  <c:v>16550.86</c:v>
                </c:pt>
                <c:pt idx="242931">
                  <c:v>14168.85</c:v>
                </c:pt>
                <c:pt idx="242932">
                  <c:v>14902.33</c:v>
                </c:pt>
                <c:pt idx="242933">
                  <c:v>14783.04</c:v>
                </c:pt>
                <c:pt idx="242934">
                  <c:v>16112.76</c:v>
                </c:pt>
                <c:pt idx="242935">
                  <c:v>15264.3</c:v>
                </c:pt>
                <c:pt idx="242936">
                  <c:v>16444.8</c:v>
                </c:pt>
                <c:pt idx="242937">
                  <c:v>16570.54</c:v>
                </c:pt>
                <c:pt idx="242938">
                  <c:v>15729.1</c:v>
                </c:pt>
                <c:pt idx="242939">
                  <c:v>16993.060000000001</c:v>
                </c:pt>
                <c:pt idx="242940">
                  <c:v>16246.41</c:v>
                </c:pt>
                <c:pt idx="242941">
                  <c:v>16554.23</c:v>
                </c:pt>
                <c:pt idx="242942">
                  <c:v>19218.84</c:v>
                </c:pt>
                <c:pt idx="242943">
                  <c:v>19674.990000000002</c:v>
                </c:pt>
                <c:pt idx="242944">
                  <c:v>22782.11</c:v>
                </c:pt>
                <c:pt idx="242945">
                  <c:v>30549.599999999999</c:v>
                </c:pt>
                <c:pt idx="242946">
                  <c:v>17971.740000000002</c:v>
                </c:pt>
                <c:pt idx="242947">
                  <c:v>15599.22</c:v>
                </c:pt>
                <c:pt idx="242948">
                  <c:v>15648.71</c:v>
                </c:pt>
                <c:pt idx="242949">
                  <c:v>16358.82</c:v>
                </c:pt>
                <c:pt idx="242950">
                  <c:v>17202.990000000002</c:v>
                </c:pt>
                <c:pt idx="242951">
                  <c:v>17637.96</c:v>
                </c:pt>
                <c:pt idx="242952">
                  <c:v>17397.689999999999</c:v>
                </c:pt>
                <c:pt idx="242953">
                  <c:v>17760.349999999999</c:v>
                </c:pt>
                <c:pt idx="242954">
                  <c:v>18702.990000000002</c:v>
                </c:pt>
                <c:pt idx="242955">
                  <c:v>19274.3</c:v>
                </c:pt>
                <c:pt idx="242956">
                  <c:v>18152.14</c:v>
                </c:pt>
                <c:pt idx="242957">
                  <c:v>17932.22</c:v>
                </c:pt>
                <c:pt idx="242958">
                  <c:v>18261.990000000002</c:v>
                </c:pt>
                <c:pt idx="242959">
                  <c:v>17438.849999999999</c:v>
                </c:pt>
                <c:pt idx="242960">
                  <c:v>20495.82</c:v>
                </c:pt>
                <c:pt idx="242961">
                  <c:v>16858.12</c:v>
                </c:pt>
                <c:pt idx="242962">
                  <c:v>19648.330000000002</c:v>
                </c:pt>
                <c:pt idx="242963">
                  <c:v>20003.04</c:v>
                </c:pt>
                <c:pt idx="242964">
                  <c:v>20164.48</c:v>
                </c:pt>
                <c:pt idx="242965">
                  <c:v>22185.439999999999</c:v>
                </c:pt>
                <c:pt idx="242966">
                  <c:v>21790.7</c:v>
                </c:pt>
                <c:pt idx="242967">
                  <c:v>27051.93</c:v>
                </c:pt>
                <c:pt idx="242968">
                  <c:v>21661.61</c:v>
                </c:pt>
                <c:pt idx="242969">
                  <c:v>22763.96</c:v>
                </c:pt>
                <c:pt idx="242970">
                  <c:v>26174.34</c:v>
                </c:pt>
                <c:pt idx="242971">
                  <c:v>24015</c:v>
                </c:pt>
                <c:pt idx="242972">
                  <c:v>23331.64</c:v>
                </c:pt>
                <c:pt idx="242973">
                  <c:v>23489.08</c:v>
                </c:pt>
                <c:pt idx="242974">
                  <c:v>23375.22</c:v>
                </c:pt>
                <c:pt idx="242975">
                  <c:v>20674.47</c:v>
                </c:pt>
                <c:pt idx="242976">
                  <c:v>18608.89</c:v>
                </c:pt>
                <c:pt idx="242977">
                  <c:v>19054.63</c:v>
                </c:pt>
                <c:pt idx="242978">
                  <c:v>19939.650000000001</c:v>
                </c:pt>
                <c:pt idx="242979">
                  <c:v>19814.64</c:v>
                </c:pt>
                <c:pt idx="242980">
                  <c:v>18609.060000000001</c:v>
                </c:pt>
                <c:pt idx="242981">
                  <c:v>17895.43</c:v>
                </c:pt>
                <c:pt idx="242982">
                  <c:v>16472.330000000002</c:v>
                </c:pt>
                <c:pt idx="242983">
                  <c:v>15843.22</c:v>
                </c:pt>
                <c:pt idx="242984">
                  <c:v>16421.57</c:v>
                </c:pt>
                <c:pt idx="242985">
                  <c:v>17142.75</c:v>
                </c:pt>
                <c:pt idx="242986">
                  <c:v>17661.3</c:v>
                </c:pt>
                <c:pt idx="242987">
                  <c:v>17031.8</c:v>
                </c:pt>
                <c:pt idx="242988">
                  <c:v>16764.73</c:v>
                </c:pt>
                <c:pt idx="242989">
                  <c:v>17684.37</c:v>
                </c:pt>
                <c:pt idx="242990">
                  <c:v>-10</c:v>
                </c:pt>
                <c:pt idx="242991">
                  <c:v>15</c:v>
                </c:pt>
                <c:pt idx="242992">
                  <c:v>38</c:v>
                </c:pt>
                <c:pt idx="242993">
                  <c:v>32.74</c:v>
                </c:pt>
                <c:pt idx="242994">
                  <c:v>24.97</c:v>
                </c:pt>
                <c:pt idx="242995">
                  <c:v>14</c:v>
                </c:pt>
                <c:pt idx="242996">
                  <c:v>15</c:v>
                </c:pt>
                <c:pt idx="242997">
                  <c:v>70</c:v>
                </c:pt>
                <c:pt idx="242998">
                  <c:v>88</c:v>
                </c:pt>
                <c:pt idx="242999">
                  <c:v>47</c:v>
                </c:pt>
                <c:pt idx="243000">
                  <c:v>13</c:v>
                </c:pt>
                <c:pt idx="243001">
                  <c:v>-18</c:v>
                </c:pt>
                <c:pt idx="243002">
                  <c:v>-28.92</c:v>
                </c:pt>
                <c:pt idx="243003">
                  <c:v>5</c:v>
                </c:pt>
                <c:pt idx="243004">
                  <c:v>-10</c:v>
                </c:pt>
                <c:pt idx="243005">
                  <c:v>12</c:v>
                </c:pt>
                <c:pt idx="243006">
                  <c:v>148</c:v>
                </c:pt>
                <c:pt idx="243007">
                  <c:v>16.96</c:v>
                </c:pt>
                <c:pt idx="243008">
                  <c:v>16.96</c:v>
                </c:pt>
                <c:pt idx="243009">
                  <c:v>4</c:v>
                </c:pt>
                <c:pt idx="243010">
                  <c:v>-92.37</c:v>
                </c:pt>
                <c:pt idx="243011">
                  <c:v>0.5</c:v>
                </c:pt>
                <c:pt idx="243012">
                  <c:v>1.5</c:v>
                </c:pt>
                <c:pt idx="243013">
                  <c:v>-99.87</c:v>
                </c:pt>
                <c:pt idx="243014">
                  <c:v>9717.5400000000009</c:v>
                </c:pt>
                <c:pt idx="243015">
                  <c:v>8030.89</c:v>
                </c:pt>
                <c:pt idx="243016">
                  <c:v>10198.18</c:v>
                </c:pt>
                <c:pt idx="243017">
                  <c:v>13316.09</c:v>
                </c:pt>
                <c:pt idx="243018">
                  <c:v>14168.23</c:v>
                </c:pt>
                <c:pt idx="243019">
                  <c:v>15377.63</c:v>
                </c:pt>
                <c:pt idx="243020">
                  <c:v>13461.79</c:v>
                </c:pt>
                <c:pt idx="243021">
                  <c:v>14557.91</c:v>
                </c:pt>
                <c:pt idx="243022">
                  <c:v>12472.23</c:v>
                </c:pt>
                <c:pt idx="243023">
                  <c:v>10969.87</c:v>
                </c:pt>
                <c:pt idx="243024">
                  <c:v>13850.62</c:v>
                </c:pt>
                <c:pt idx="243025">
                  <c:v>14906.89</c:v>
                </c:pt>
                <c:pt idx="243026">
                  <c:v>10912.06</c:v>
                </c:pt>
                <c:pt idx="243027">
                  <c:v>15792.18</c:v>
                </c:pt>
                <c:pt idx="243028">
                  <c:v>11621.44</c:v>
                </c:pt>
                <c:pt idx="243029">
                  <c:v>12727.35</c:v>
                </c:pt>
                <c:pt idx="243030">
                  <c:v>13155.55</c:v>
                </c:pt>
                <c:pt idx="243031">
                  <c:v>8008.64</c:v>
                </c:pt>
                <c:pt idx="243032">
                  <c:v>12383.31</c:v>
                </c:pt>
                <c:pt idx="243033">
                  <c:v>12540.65</c:v>
                </c:pt>
                <c:pt idx="243034">
                  <c:v>11112.38</c:v>
                </c:pt>
                <c:pt idx="243035">
                  <c:v>10855.58</c:v>
                </c:pt>
                <c:pt idx="243036">
                  <c:v>13204.6</c:v>
                </c:pt>
                <c:pt idx="243037">
                  <c:v>13262.85</c:v>
                </c:pt>
                <c:pt idx="243038">
                  <c:v>13679.98</c:v>
                </c:pt>
                <c:pt idx="243039">
                  <c:v>10555.85</c:v>
                </c:pt>
                <c:pt idx="243040">
                  <c:v>12778.46</c:v>
                </c:pt>
                <c:pt idx="243041">
                  <c:v>12410.5</c:v>
                </c:pt>
                <c:pt idx="243042">
                  <c:v>13690.57</c:v>
                </c:pt>
                <c:pt idx="243043">
                  <c:v>11999.23</c:v>
                </c:pt>
                <c:pt idx="243044">
                  <c:v>11519.7</c:v>
                </c:pt>
                <c:pt idx="243045">
                  <c:v>8629.82</c:v>
                </c:pt>
                <c:pt idx="243046">
                  <c:v>9481.85</c:v>
                </c:pt>
                <c:pt idx="243047">
                  <c:v>8855.93</c:v>
                </c:pt>
                <c:pt idx="243048">
                  <c:v>9507.02</c:v>
                </c:pt>
                <c:pt idx="243049">
                  <c:v>10736.52</c:v>
                </c:pt>
                <c:pt idx="243050">
                  <c:v>9069.68</c:v>
                </c:pt>
                <c:pt idx="243051">
                  <c:v>9931.23</c:v>
                </c:pt>
                <c:pt idx="243052">
                  <c:v>8833.9699999999993</c:v>
                </c:pt>
                <c:pt idx="243053">
                  <c:v>11545.95</c:v>
                </c:pt>
                <c:pt idx="243054">
                  <c:v>11791.1</c:v>
                </c:pt>
                <c:pt idx="243055">
                  <c:v>7578.86</c:v>
                </c:pt>
                <c:pt idx="243056">
                  <c:v>7311.15</c:v>
                </c:pt>
                <c:pt idx="243057">
                  <c:v>11151.4</c:v>
                </c:pt>
                <c:pt idx="243058">
                  <c:v>11349.12</c:v>
                </c:pt>
                <c:pt idx="243059">
                  <c:v>11061.73</c:v>
                </c:pt>
                <c:pt idx="243060">
                  <c:v>9970.3700000000008</c:v>
                </c:pt>
                <c:pt idx="243061">
                  <c:v>12204.32</c:v>
                </c:pt>
                <c:pt idx="243062">
                  <c:v>8821.25</c:v>
                </c:pt>
                <c:pt idx="243063">
                  <c:v>7060.77</c:v>
                </c:pt>
                <c:pt idx="243064">
                  <c:v>13451.81</c:v>
                </c:pt>
                <c:pt idx="243065">
                  <c:v>12180.96</c:v>
                </c:pt>
                <c:pt idx="243066">
                  <c:v>9659.2199999999993</c:v>
                </c:pt>
                <c:pt idx="243067">
                  <c:v>11341.48</c:v>
                </c:pt>
                <c:pt idx="243068">
                  <c:v>8748.0300000000007</c:v>
                </c:pt>
                <c:pt idx="243069">
                  <c:v>9519.91</c:v>
                </c:pt>
                <c:pt idx="243070">
                  <c:v>10877.24</c:v>
                </c:pt>
                <c:pt idx="243071">
                  <c:v>11933.85</c:v>
                </c:pt>
                <c:pt idx="243072">
                  <c:v>12816.03</c:v>
                </c:pt>
                <c:pt idx="243073">
                  <c:v>15002.22</c:v>
                </c:pt>
                <c:pt idx="243074">
                  <c:v>12527.31</c:v>
                </c:pt>
                <c:pt idx="243075">
                  <c:v>11679.78</c:v>
                </c:pt>
                <c:pt idx="243076">
                  <c:v>12352.96</c:v>
                </c:pt>
                <c:pt idx="243077">
                  <c:v>11699.13</c:v>
                </c:pt>
                <c:pt idx="243078">
                  <c:v>10551.31</c:v>
                </c:pt>
                <c:pt idx="243079">
                  <c:v>10879.76</c:v>
                </c:pt>
                <c:pt idx="243080">
                  <c:v>10381.36</c:v>
                </c:pt>
                <c:pt idx="243081">
                  <c:v>6880.61</c:v>
                </c:pt>
                <c:pt idx="243082">
                  <c:v>8312.2999999999993</c:v>
                </c:pt>
                <c:pt idx="243083">
                  <c:v>7585.51</c:v>
                </c:pt>
                <c:pt idx="243084">
                  <c:v>11510.36</c:v>
                </c:pt>
                <c:pt idx="243085">
                  <c:v>9252.3700000000008</c:v>
                </c:pt>
                <c:pt idx="243086">
                  <c:v>11126.02</c:v>
                </c:pt>
                <c:pt idx="243087">
                  <c:v>12821.59</c:v>
                </c:pt>
                <c:pt idx="243088">
                  <c:v>11529.1</c:v>
                </c:pt>
                <c:pt idx="243089">
                  <c:v>11810.79</c:v>
                </c:pt>
                <c:pt idx="243090">
                  <c:v>10927.56</c:v>
                </c:pt>
                <c:pt idx="243091">
                  <c:v>11242.02</c:v>
                </c:pt>
                <c:pt idx="243092">
                  <c:v>11961.11</c:v>
                </c:pt>
                <c:pt idx="243093">
                  <c:v>9241.59</c:v>
                </c:pt>
                <c:pt idx="243094">
                  <c:v>12706.76</c:v>
                </c:pt>
                <c:pt idx="243095">
                  <c:v>13467.83</c:v>
                </c:pt>
                <c:pt idx="243096">
                  <c:v>11895.64</c:v>
                </c:pt>
                <c:pt idx="243097">
                  <c:v>11264.17</c:v>
                </c:pt>
                <c:pt idx="243098">
                  <c:v>9496.09</c:v>
                </c:pt>
                <c:pt idx="243099">
                  <c:v>7229.8</c:v>
                </c:pt>
                <c:pt idx="243100">
                  <c:v>10415.540000000001</c:v>
                </c:pt>
                <c:pt idx="243101">
                  <c:v>9918.36</c:v>
                </c:pt>
                <c:pt idx="243102">
                  <c:v>12631.53</c:v>
                </c:pt>
                <c:pt idx="243103">
                  <c:v>11091.82</c:v>
                </c:pt>
                <c:pt idx="243104">
                  <c:v>14135.21</c:v>
                </c:pt>
                <c:pt idx="243105">
                  <c:v>9705.61</c:v>
                </c:pt>
                <c:pt idx="243106">
                  <c:v>12240.21</c:v>
                </c:pt>
                <c:pt idx="243107">
                  <c:v>9452.91</c:v>
                </c:pt>
                <c:pt idx="243108">
                  <c:v>8000.69</c:v>
                </c:pt>
                <c:pt idx="243109">
                  <c:v>8739.35</c:v>
                </c:pt>
                <c:pt idx="243110">
                  <c:v>12618.48</c:v>
                </c:pt>
                <c:pt idx="243111">
                  <c:v>9383.1299999999992</c:v>
                </c:pt>
                <c:pt idx="243112">
                  <c:v>11771.07</c:v>
                </c:pt>
                <c:pt idx="243113">
                  <c:v>15772.53</c:v>
                </c:pt>
                <c:pt idx="243114">
                  <c:v>13410.52</c:v>
                </c:pt>
                <c:pt idx="243115">
                  <c:v>9983.44</c:v>
                </c:pt>
                <c:pt idx="243116">
                  <c:v>11159.09</c:v>
                </c:pt>
                <c:pt idx="243117">
                  <c:v>7624.39</c:v>
                </c:pt>
                <c:pt idx="243118">
                  <c:v>14207.54</c:v>
                </c:pt>
                <c:pt idx="243119">
                  <c:v>11396.09</c:v>
                </c:pt>
                <c:pt idx="243120">
                  <c:v>9101.1299999999992</c:v>
                </c:pt>
                <c:pt idx="243121">
                  <c:v>11652.64</c:v>
                </c:pt>
                <c:pt idx="243122">
                  <c:v>12839.24</c:v>
                </c:pt>
                <c:pt idx="243123">
                  <c:v>13524.14</c:v>
                </c:pt>
                <c:pt idx="243124">
                  <c:v>10050.280000000001</c:v>
                </c:pt>
                <c:pt idx="243125">
                  <c:v>10580.09</c:v>
                </c:pt>
                <c:pt idx="243126">
                  <c:v>8654.67</c:v>
                </c:pt>
                <c:pt idx="243127">
                  <c:v>11626.78</c:v>
                </c:pt>
                <c:pt idx="243128">
                  <c:v>11270.97</c:v>
                </c:pt>
                <c:pt idx="243129">
                  <c:v>12393.17</c:v>
                </c:pt>
                <c:pt idx="243130">
                  <c:v>11892.65</c:v>
                </c:pt>
                <c:pt idx="243131">
                  <c:v>8625.85</c:v>
                </c:pt>
                <c:pt idx="243132">
                  <c:v>12506.54</c:v>
                </c:pt>
                <c:pt idx="243133">
                  <c:v>10985.5</c:v>
                </c:pt>
                <c:pt idx="243134">
                  <c:v>12874.21</c:v>
                </c:pt>
                <c:pt idx="243135">
                  <c:v>10044.26</c:v>
                </c:pt>
                <c:pt idx="243136">
                  <c:v>12639.02</c:v>
                </c:pt>
                <c:pt idx="243137">
                  <c:v>10651.37</c:v>
                </c:pt>
                <c:pt idx="243138">
                  <c:v>11508.38</c:v>
                </c:pt>
                <c:pt idx="243139">
                  <c:v>10989.01</c:v>
                </c:pt>
                <c:pt idx="243140">
                  <c:v>11210.8</c:v>
                </c:pt>
                <c:pt idx="243141">
                  <c:v>12813.73</c:v>
                </c:pt>
                <c:pt idx="243142">
                  <c:v>12778.04</c:v>
                </c:pt>
                <c:pt idx="243143">
                  <c:v>8255.34</c:v>
                </c:pt>
                <c:pt idx="243144">
                  <c:v>11325.99</c:v>
                </c:pt>
                <c:pt idx="243145">
                  <c:v>14380.4</c:v>
                </c:pt>
                <c:pt idx="243146">
                  <c:v>15751.24</c:v>
                </c:pt>
                <c:pt idx="243147">
                  <c:v>14793.77</c:v>
                </c:pt>
                <c:pt idx="243148">
                  <c:v>12547.78</c:v>
                </c:pt>
                <c:pt idx="243149">
                  <c:v>8703.81</c:v>
                </c:pt>
                <c:pt idx="243150">
                  <c:v>12742.69</c:v>
                </c:pt>
                <c:pt idx="243151">
                  <c:v>10837.32</c:v>
                </c:pt>
                <c:pt idx="243152">
                  <c:v>10714.37</c:v>
                </c:pt>
                <c:pt idx="243153">
                  <c:v>10669.21</c:v>
                </c:pt>
                <c:pt idx="243154">
                  <c:v>14322.11</c:v>
                </c:pt>
                <c:pt idx="243155">
                  <c:v>12486.02</c:v>
                </c:pt>
                <c:pt idx="243156">
                  <c:v>11189.63</c:v>
                </c:pt>
                <c:pt idx="243157">
                  <c:v>2382</c:v>
                </c:pt>
                <c:pt idx="243158">
                  <c:v>1325</c:v>
                </c:pt>
                <c:pt idx="243159">
                  <c:v>2290</c:v>
                </c:pt>
                <c:pt idx="243160">
                  <c:v>2009</c:v>
                </c:pt>
                <c:pt idx="243161">
                  <c:v>2494</c:v>
                </c:pt>
                <c:pt idx="243162">
                  <c:v>2786</c:v>
                </c:pt>
                <c:pt idx="243163">
                  <c:v>3050</c:v>
                </c:pt>
                <c:pt idx="243164">
                  <c:v>3370</c:v>
                </c:pt>
                <c:pt idx="243165">
                  <c:v>3187</c:v>
                </c:pt>
                <c:pt idx="243166">
                  <c:v>2456</c:v>
                </c:pt>
                <c:pt idx="243167">
                  <c:v>2472</c:v>
                </c:pt>
                <c:pt idx="243168">
                  <c:v>2812</c:v>
                </c:pt>
                <c:pt idx="243169">
                  <c:v>2657</c:v>
                </c:pt>
                <c:pt idx="243170">
                  <c:v>2411</c:v>
                </c:pt>
                <c:pt idx="243171">
                  <c:v>2085</c:v>
                </c:pt>
                <c:pt idx="243172">
                  <c:v>2530</c:v>
                </c:pt>
                <c:pt idx="243173">
                  <c:v>2624</c:v>
                </c:pt>
                <c:pt idx="243174">
                  <c:v>1780</c:v>
                </c:pt>
                <c:pt idx="243175">
                  <c:v>2424</c:v>
                </c:pt>
                <c:pt idx="243176">
                  <c:v>2264</c:v>
                </c:pt>
                <c:pt idx="243177">
                  <c:v>2322</c:v>
                </c:pt>
                <c:pt idx="243178">
                  <c:v>2045</c:v>
                </c:pt>
                <c:pt idx="243179">
                  <c:v>2345</c:v>
                </c:pt>
                <c:pt idx="243180">
                  <c:v>1340</c:v>
                </c:pt>
                <c:pt idx="243181">
                  <c:v>1686</c:v>
                </c:pt>
                <c:pt idx="243182">
                  <c:v>1786</c:v>
                </c:pt>
                <c:pt idx="243183">
                  <c:v>2821</c:v>
                </c:pt>
                <c:pt idx="243184">
                  <c:v>2872</c:v>
                </c:pt>
                <c:pt idx="243185">
                  <c:v>2088</c:v>
                </c:pt>
                <c:pt idx="243186">
                  <c:v>2280</c:v>
                </c:pt>
                <c:pt idx="243187">
                  <c:v>2394</c:v>
                </c:pt>
                <c:pt idx="243188">
                  <c:v>1794</c:v>
                </c:pt>
                <c:pt idx="243189">
                  <c:v>2119</c:v>
                </c:pt>
                <c:pt idx="243190">
                  <c:v>2077</c:v>
                </c:pt>
                <c:pt idx="243191">
                  <c:v>1887</c:v>
                </c:pt>
                <c:pt idx="243192">
                  <c:v>1864</c:v>
                </c:pt>
                <c:pt idx="243193">
                  <c:v>1656</c:v>
                </c:pt>
                <c:pt idx="243194">
                  <c:v>1452</c:v>
                </c:pt>
                <c:pt idx="243195">
                  <c:v>2266</c:v>
                </c:pt>
                <c:pt idx="243196">
                  <c:v>2255</c:v>
                </c:pt>
                <c:pt idx="243197">
                  <c:v>2000</c:v>
                </c:pt>
                <c:pt idx="243198">
                  <c:v>2063</c:v>
                </c:pt>
                <c:pt idx="243199">
                  <c:v>2044</c:v>
                </c:pt>
                <c:pt idx="243200">
                  <c:v>2387</c:v>
                </c:pt>
                <c:pt idx="243201">
                  <c:v>1690</c:v>
                </c:pt>
                <c:pt idx="243202">
                  <c:v>1445</c:v>
                </c:pt>
                <c:pt idx="243203">
                  <c:v>1606</c:v>
                </c:pt>
                <c:pt idx="243204">
                  <c:v>2950</c:v>
                </c:pt>
                <c:pt idx="243205">
                  <c:v>2165</c:v>
                </c:pt>
                <c:pt idx="243206">
                  <c:v>1249</c:v>
                </c:pt>
                <c:pt idx="243207">
                  <c:v>2296</c:v>
                </c:pt>
                <c:pt idx="243208">
                  <c:v>1984</c:v>
                </c:pt>
                <c:pt idx="243209">
                  <c:v>1580</c:v>
                </c:pt>
                <c:pt idx="243210">
                  <c:v>1682</c:v>
                </c:pt>
                <c:pt idx="243211">
                  <c:v>2305</c:v>
                </c:pt>
                <c:pt idx="243212">
                  <c:v>2293</c:v>
                </c:pt>
                <c:pt idx="243213">
                  <c:v>2569</c:v>
                </c:pt>
                <c:pt idx="243214">
                  <c:v>2645</c:v>
                </c:pt>
                <c:pt idx="243215">
                  <c:v>1884.5</c:v>
                </c:pt>
                <c:pt idx="243216">
                  <c:v>2302</c:v>
                </c:pt>
                <c:pt idx="243217">
                  <c:v>2522</c:v>
                </c:pt>
                <c:pt idx="243218">
                  <c:v>1852</c:v>
                </c:pt>
                <c:pt idx="243219">
                  <c:v>1832</c:v>
                </c:pt>
                <c:pt idx="243220">
                  <c:v>2142</c:v>
                </c:pt>
                <c:pt idx="243221">
                  <c:v>1737</c:v>
                </c:pt>
                <c:pt idx="243222">
                  <c:v>2097</c:v>
                </c:pt>
                <c:pt idx="243223">
                  <c:v>1988</c:v>
                </c:pt>
                <c:pt idx="243224">
                  <c:v>1919</c:v>
                </c:pt>
                <c:pt idx="243225">
                  <c:v>1765</c:v>
                </c:pt>
                <c:pt idx="243226">
                  <c:v>1425</c:v>
                </c:pt>
                <c:pt idx="243227">
                  <c:v>2057</c:v>
                </c:pt>
                <c:pt idx="243228">
                  <c:v>2060.5</c:v>
                </c:pt>
                <c:pt idx="243229">
                  <c:v>2165</c:v>
                </c:pt>
                <c:pt idx="243230">
                  <c:v>2217</c:v>
                </c:pt>
                <c:pt idx="243231">
                  <c:v>1790</c:v>
                </c:pt>
                <c:pt idx="243232">
                  <c:v>2270</c:v>
                </c:pt>
                <c:pt idx="243233">
                  <c:v>2257</c:v>
                </c:pt>
                <c:pt idx="243234">
                  <c:v>2047</c:v>
                </c:pt>
                <c:pt idx="243235">
                  <c:v>3808</c:v>
                </c:pt>
                <c:pt idx="243236">
                  <c:v>2332</c:v>
                </c:pt>
                <c:pt idx="243237">
                  <c:v>3124</c:v>
                </c:pt>
                <c:pt idx="243238">
                  <c:v>3101</c:v>
                </c:pt>
                <c:pt idx="243239">
                  <c:v>2902</c:v>
                </c:pt>
                <c:pt idx="243240">
                  <c:v>1490</c:v>
                </c:pt>
                <c:pt idx="243241">
                  <c:v>2177</c:v>
                </c:pt>
                <c:pt idx="243242">
                  <c:v>1777</c:v>
                </c:pt>
                <c:pt idx="243243">
                  <c:v>1935</c:v>
                </c:pt>
                <c:pt idx="243244">
                  <c:v>1649</c:v>
                </c:pt>
                <c:pt idx="243245">
                  <c:v>1983</c:v>
                </c:pt>
                <c:pt idx="243246">
                  <c:v>2157</c:v>
                </c:pt>
                <c:pt idx="243247">
                  <c:v>1990</c:v>
                </c:pt>
                <c:pt idx="243248">
                  <c:v>2110</c:v>
                </c:pt>
                <c:pt idx="243249">
                  <c:v>1950</c:v>
                </c:pt>
                <c:pt idx="243250">
                  <c:v>1876</c:v>
                </c:pt>
                <c:pt idx="243251">
                  <c:v>1260</c:v>
                </c:pt>
                <c:pt idx="243252">
                  <c:v>2057</c:v>
                </c:pt>
                <c:pt idx="243253">
                  <c:v>2477</c:v>
                </c:pt>
                <c:pt idx="243254">
                  <c:v>1983</c:v>
                </c:pt>
                <c:pt idx="243255">
                  <c:v>1825</c:v>
                </c:pt>
                <c:pt idx="243256">
                  <c:v>2565</c:v>
                </c:pt>
                <c:pt idx="243257">
                  <c:v>2637</c:v>
                </c:pt>
                <c:pt idx="243258">
                  <c:v>2300</c:v>
                </c:pt>
                <c:pt idx="243259">
                  <c:v>2325</c:v>
                </c:pt>
                <c:pt idx="243260">
                  <c:v>2095</c:v>
                </c:pt>
                <c:pt idx="243261">
                  <c:v>2335</c:v>
                </c:pt>
                <c:pt idx="243262">
                  <c:v>2251</c:v>
                </c:pt>
                <c:pt idx="243263">
                  <c:v>2169</c:v>
                </c:pt>
                <c:pt idx="243264">
                  <c:v>2886</c:v>
                </c:pt>
                <c:pt idx="243265">
                  <c:v>3046</c:v>
                </c:pt>
                <c:pt idx="243266">
                  <c:v>2312</c:v>
                </c:pt>
                <c:pt idx="243267">
                  <c:v>2337</c:v>
                </c:pt>
                <c:pt idx="243268">
                  <c:v>2077</c:v>
                </c:pt>
                <c:pt idx="243269">
                  <c:v>2037</c:v>
                </c:pt>
                <c:pt idx="243270">
                  <c:v>2400</c:v>
                </c:pt>
                <c:pt idx="243271">
                  <c:v>2077</c:v>
                </c:pt>
                <c:pt idx="243272">
                  <c:v>2097</c:v>
                </c:pt>
                <c:pt idx="243273">
                  <c:v>2342</c:v>
                </c:pt>
                <c:pt idx="243274">
                  <c:v>1452</c:v>
                </c:pt>
                <c:pt idx="243275">
                  <c:v>2279</c:v>
                </c:pt>
                <c:pt idx="243276">
                  <c:v>2416</c:v>
                </c:pt>
                <c:pt idx="243277">
                  <c:v>1702</c:v>
                </c:pt>
                <c:pt idx="243278">
                  <c:v>2267</c:v>
                </c:pt>
                <c:pt idx="243279">
                  <c:v>2801</c:v>
                </c:pt>
                <c:pt idx="243280">
                  <c:v>1727</c:v>
                </c:pt>
                <c:pt idx="243281">
                  <c:v>2758</c:v>
                </c:pt>
                <c:pt idx="243282">
                  <c:v>1565</c:v>
                </c:pt>
                <c:pt idx="243283">
                  <c:v>1854</c:v>
                </c:pt>
                <c:pt idx="243284">
                  <c:v>2649</c:v>
                </c:pt>
                <c:pt idx="243285">
                  <c:v>2667</c:v>
                </c:pt>
                <c:pt idx="243286">
                  <c:v>2107</c:v>
                </c:pt>
                <c:pt idx="243287">
                  <c:v>3280</c:v>
                </c:pt>
                <c:pt idx="243288">
                  <c:v>2670</c:v>
                </c:pt>
                <c:pt idx="243289">
                  <c:v>2730</c:v>
                </c:pt>
                <c:pt idx="243290">
                  <c:v>2689</c:v>
                </c:pt>
                <c:pt idx="243291">
                  <c:v>2254</c:v>
                </c:pt>
                <c:pt idx="243292">
                  <c:v>1884</c:v>
                </c:pt>
                <c:pt idx="243293">
                  <c:v>2552</c:v>
                </c:pt>
                <c:pt idx="243294">
                  <c:v>2164</c:v>
                </c:pt>
                <c:pt idx="243295">
                  <c:v>2037</c:v>
                </c:pt>
                <c:pt idx="243296">
                  <c:v>1897</c:v>
                </c:pt>
                <c:pt idx="243297">
                  <c:v>2409</c:v>
                </c:pt>
                <c:pt idx="243298">
                  <c:v>1810</c:v>
                </c:pt>
                <c:pt idx="243299">
                  <c:v>2317</c:v>
                </c:pt>
                <c:pt idx="243300">
                  <c:v>11</c:v>
                </c:pt>
                <c:pt idx="243301">
                  <c:v>20</c:v>
                </c:pt>
                <c:pt idx="243302">
                  <c:v>4.3600000000000003</c:v>
                </c:pt>
                <c:pt idx="243303">
                  <c:v>14.76</c:v>
                </c:pt>
                <c:pt idx="243304">
                  <c:v>1</c:v>
                </c:pt>
                <c:pt idx="243305">
                  <c:v>11</c:v>
                </c:pt>
                <c:pt idx="243306">
                  <c:v>7.5</c:v>
                </c:pt>
                <c:pt idx="243307">
                  <c:v>4.5</c:v>
                </c:pt>
                <c:pt idx="243308">
                  <c:v>1.5</c:v>
                </c:pt>
                <c:pt idx="243309">
                  <c:v>0</c:v>
                </c:pt>
                <c:pt idx="243310">
                  <c:v>1.5</c:v>
                </c:pt>
                <c:pt idx="243311">
                  <c:v>6.5</c:v>
                </c:pt>
                <c:pt idx="243312">
                  <c:v>7</c:v>
                </c:pt>
                <c:pt idx="243313">
                  <c:v>1620.76</c:v>
                </c:pt>
                <c:pt idx="243314">
                  <c:v>1152.0999999999999</c:v>
                </c:pt>
                <c:pt idx="243315">
                  <c:v>1036.99</c:v>
                </c:pt>
                <c:pt idx="243316">
                  <c:v>1490.43</c:v>
                </c:pt>
                <c:pt idx="243317">
                  <c:v>1439.53</c:v>
                </c:pt>
                <c:pt idx="243318">
                  <c:v>1690.19</c:v>
                </c:pt>
                <c:pt idx="243319">
                  <c:v>1578.37</c:v>
                </c:pt>
                <c:pt idx="243320">
                  <c:v>2445.73</c:v>
                </c:pt>
                <c:pt idx="243321">
                  <c:v>2769.44</c:v>
                </c:pt>
                <c:pt idx="243322">
                  <c:v>1705.6</c:v>
                </c:pt>
                <c:pt idx="243323">
                  <c:v>1299.48</c:v>
                </c:pt>
                <c:pt idx="243324">
                  <c:v>1438.11</c:v>
                </c:pt>
                <c:pt idx="243325">
                  <c:v>1715.13</c:v>
                </c:pt>
                <c:pt idx="243326">
                  <c:v>1855.89</c:v>
                </c:pt>
                <c:pt idx="243327">
                  <c:v>2007.35</c:v>
                </c:pt>
                <c:pt idx="243328">
                  <c:v>1499.2</c:v>
                </c:pt>
                <c:pt idx="243329">
                  <c:v>1542.31</c:v>
                </c:pt>
                <c:pt idx="243330">
                  <c:v>1567.85</c:v>
                </c:pt>
                <c:pt idx="243331">
                  <c:v>1189.18</c:v>
                </c:pt>
                <c:pt idx="243332">
                  <c:v>1258.3699999999999</c:v>
                </c:pt>
                <c:pt idx="243333">
                  <c:v>1265.9100000000001</c:v>
                </c:pt>
                <c:pt idx="243334">
                  <c:v>1399.38</c:v>
                </c:pt>
                <c:pt idx="243335">
                  <c:v>1072.78</c:v>
                </c:pt>
                <c:pt idx="243336">
                  <c:v>1040.0999999999999</c:v>
                </c:pt>
                <c:pt idx="243337">
                  <c:v>690.62</c:v>
                </c:pt>
                <c:pt idx="243338">
                  <c:v>1049.18</c:v>
                </c:pt>
                <c:pt idx="243339">
                  <c:v>1020.81</c:v>
                </c:pt>
                <c:pt idx="243340">
                  <c:v>1208.1500000000001</c:v>
                </c:pt>
                <c:pt idx="243341">
                  <c:v>1067.3800000000001</c:v>
                </c:pt>
                <c:pt idx="243342">
                  <c:v>1058.28</c:v>
                </c:pt>
                <c:pt idx="243343">
                  <c:v>1404.87</c:v>
                </c:pt>
                <c:pt idx="243344">
                  <c:v>1761.21</c:v>
                </c:pt>
                <c:pt idx="243345">
                  <c:v>1976</c:v>
                </c:pt>
                <c:pt idx="243346">
                  <c:v>1540.65</c:v>
                </c:pt>
                <c:pt idx="243347">
                  <c:v>2325.58</c:v>
                </c:pt>
                <c:pt idx="243348">
                  <c:v>1460.31</c:v>
                </c:pt>
                <c:pt idx="243349">
                  <c:v>1799.25</c:v>
                </c:pt>
                <c:pt idx="243350">
                  <c:v>1726.61</c:v>
                </c:pt>
                <c:pt idx="243351">
                  <c:v>1675.66</c:v>
                </c:pt>
                <c:pt idx="243352">
                  <c:v>1597.56</c:v>
                </c:pt>
                <c:pt idx="243353">
                  <c:v>1249.1099999999999</c:v>
                </c:pt>
                <c:pt idx="243354">
                  <c:v>1644.01</c:v>
                </c:pt>
                <c:pt idx="243355">
                  <c:v>3037.86</c:v>
                </c:pt>
                <c:pt idx="243356">
                  <c:v>2852.01</c:v>
                </c:pt>
                <c:pt idx="243357">
                  <c:v>1738.55</c:v>
                </c:pt>
                <c:pt idx="243358">
                  <c:v>1622.92</c:v>
                </c:pt>
                <c:pt idx="243359">
                  <c:v>2250.79</c:v>
                </c:pt>
                <c:pt idx="243360">
                  <c:v>1278.93</c:v>
                </c:pt>
                <c:pt idx="243361">
                  <c:v>1078.4100000000001</c:v>
                </c:pt>
                <c:pt idx="243362">
                  <c:v>1343.92</c:v>
                </c:pt>
                <c:pt idx="243363">
                  <c:v>927.52</c:v>
                </c:pt>
                <c:pt idx="243364">
                  <c:v>1178.28</c:v>
                </c:pt>
                <c:pt idx="243365">
                  <c:v>932.91</c:v>
                </c:pt>
                <c:pt idx="243366">
                  <c:v>915.06</c:v>
                </c:pt>
                <c:pt idx="243367">
                  <c:v>1259.6600000000001</c:v>
                </c:pt>
                <c:pt idx="243368">
                  <c:v>923.99</c:v>
                </c:pt>
                <c:pt idx="243369">
                  <c:v>1520.55</c:v>
                </c:pt>
                <c:pt idx="243370">
                  <c:v>1282.1199999999999</c:v>
                </c:pt>
                <c:pt idx="243371">
                  <c:v>1445.57</c:v>
                </c:pt>
                <c:pt idx="243372">
                  <c:v>1248.1600000000001</c:v>
                </c:pt>
                <c:pt idx="243373">
                  <c:v>1294.78</c:v>
                </c:pt>
                <c:pt idx="243374">
                  <c:v>1464.02</c:v>
                </c:pt>
                <c:pt idx="243375">
                  <c:v>1670.32</c:v>
                </c:pt>
                <c:pt idx="243376">
                  <c:v>1628.82</c:v>
                </c:pt>
                <c:pt idx="243377">
                  <c:v>1175.57</c:v>
                </c:pt>
                <c:pt idx="243378">
                  <c:v>1841.88</c:v>
                </c:pt>
                <c:pt idx="243379">
                  <c:v>1822.28</c:v>
                </c:pt>
                <c:pt idx="243380">
                  <c:v>1218.9000000000001</c:v>
                </c:pt>
                <c:pt idx="243381">
                  <c:v>1611.36</c:v>
                </c:pt>
                <c:pt idx="243382">
                  <c:v>1233.3800000000001</c:v>
                </c:pt>
                <c:pt idx="243383">
                  <c:v>1298.26</c:v>
                </c:pt>
                <c:pt idx="243384">
                  <c:v>1466.78</c:v>
                </c:pt>
                <c:pt idx="243385">
                  <c:v>819.58</c:v>
                </c:pt>
                <c:pt idx="243386">
                  <c:v>949.63</c:v>
                </c:pt>
                <c:pt idx="243387">
                  <c:v>1228.8800000000001</c:v>
                </c:pt>
                <c:pt idx="243388">
                  <c:v>987.53</c:v>
                </c:pt>
                <c:pt idx="243389">
                  <c:v>844.3</c:v>
                </c:pt>
                <c:pt idx="243390">
                  <c:v>1145.8900000000001</c:v>
                </c:pt>
                <c:pt idx="243391">
                  <c:v>1285.24</c:v>
                </c:pt>
                <c:pt idx="243392">
                  <c:v>1008.37</c:v>
                </c:pt>
                <c:pt idx="243393">
                  <c:v>971.67</c:v>
                </c:pt>
                <c:pt idx="243394">
                  <c:v>1258.8</c:v>
                </c:pt>
                <c:pt idx="243395">
                  <c:v>1258.6500000000001</c:v>
                </c:pt>
                <c:pt idx="243396">
                  <c:v>1688.41</c:v>
                </c:pt>
                <c:pt idx="243397">
                  <c:v>2441.91</c:v>
                </c:pt>
                <c:pt idx="243398">
                  <c:v>2433.0100000000002</c:v>
                </c:pt>
                <c:pt idx="243399">
                  <c:v>2097.83</c:v>
                </c:pt>
                <c:pt idx="243400">
                  <c:v>2360.67</c:v>
                </c:pt>
                <c:pt idx="243401">
                  <c:v>2124.38</c:v>
                </c:pt>
                <c:pt idx="243402">
                  <c:v>2143.11</c:v>
                </c:pt>
                <c:pt idx="243403">
                  <c:v>1351.39</c:v>
                </c:pt>
                <c:pt idx="243404">
                  <c:v>990.98</c:v>
                </c:pt>
                <c:pt idx="243405">
                  <c:v>1899.16</c:v>
                </c:pt>
                <c:pt idx="243406">
                  <c:v>1607.47</c:v>
                </c:pt>
                <c:pt idx="243407">
                  <c:v>3836.17</c:v>
                </c:pt>
                <c:pt idx="243408">
                  <c:v>2797.27</c:v>
                </c:pt>
                <c:pt idx="243409">
                  <c:v>2008.9</c:v>
                </c:pt>
                <c:pt idx="243410">
                  <c:v>2146.56</c:v>
                </c:pt>
                <c:pt idx="243411">
                  <c:v>2284.42</c:v>
                </c:pt>
                <c:pt idx="243412">
                  <c:v>1134.5</c:v>
                </c:pt>
                <c:pt idx="243413">
                  <c:v>862.87</c:v>
                </c:pt>
                <c:pt idx="243414">
                  <c:v>945.59</c:v>
                </c:pt>
                <c:pt idx="243415">
                  <c:v>1202.69</c:v>
                </c:pt>
                <c:pt idx="243416">
                  <c:v>952.85</c:v>
                </c:pt>
                <c:pt idx="243417">
                  <c:v>1110.82</c:v>
                </c:pt>
                <c:pt idx="243418">
                  <c:v>1337.82</c:v>
                </c:pt>
                <c:pt idx="243419">
                  <c:v>1299.1099999999999</c:v>
                </c:pt>
                <c:pt idx="243420">
                  <c:v>1276.6400000000001</c:v>
                </c:pt>
                <c:pt idx="243421">
                  <c:v>1077.32</c:v>
                </c:pt>
                <c:pt idx="243422">
                  <c:v>1196.3499999999999</c:v>
                </c:pt>
                <c:pt idx="243423">
                  <c:v>1105.9000000000001</c:v>
                </c:pt>
                <c:pt idx="243424">
                  <c:v>1682.46</c:v>
                </c:pt>
                <c:pt idx="243425">
                  <c:v>1277.73</c:v>
                </c:pt>
                <c:pt idx="243426">
                  <c:v>1993.64</c:v>
                </c:pt>
                <c:pt idx="243427">
                  <c:v>771.43</c:v>
                </c:pt>
                <c:pt idx="243428">
                  <c:v>1679.3</c:v>
                </c:pt>
                <c:pt idx="243429">
                  <c:v>1326.01</c:v>
                </c:pt>
                <c:pt idx="243430">
                  <c:v>1210.79</c:v>
                </c:pt>
                <c:pt idx="243431">
                  <c:v>1870.12</c:v>
                </c:pt>
                <c:pt idx="243432">
                  <c:v>2291.2199999999998</c:v>
                </c:pt>
                <c:pt idx="243433">
                  <c:v>2207.75</c:v>
                </c:pt>
                <c:pt idx="243434">
                  <c:v>1211.9000000000001</c:v>
                </c:pt>
                <c:pt idx="243435">
                  <c:v>1092.97</c:v>
                </c:pt>
                <c:pt idx="243436">
                  <c:v>1130.24</c:v>
                </c:pt>
                <c:pt idx="243437">
                  <c:v>1169.44</c:v>
                </c:pt>
                <c:pt idx="243438">
                  <c:v>1239.68</c:v>
                </c:pt>
                <c:pt idx="243439">
                  <c:v>1660.31</c:v>
                </c:pt>
                <c:pt idx="243440">
                  <c:v>1347.81</c:v>
                </c:pt>
                <c:pt idx="243441">
                  <c:v>1193.51</c:v>
                </c:pt>
                <c:pt idx="243442">
                  <c:v>1293.3</c:v>
                </c:pt>
                <c:pt idx="243443">
                  <c:v>1629.92</c:v>
                </c:pt>
                <c:pt idx="243444">
                  <c:v>1138.92</c:v>
                </c:pt>
                <c:pt idx="243445">
                  <c:v>1875.6</c:v>
                </c:pt>
                <c:pt idx="243446">
                  <c:v>1137.02</c:v>
                </c:pt>
                <c:pt idx="243447">
                  <c:v>1463.05</c:v>
                </c:pt>
                <c:pt idx="243448">
                  <c:v>1784.82</c:v>
                </c:pt>
                <c:pt idx="243449">
                  <c:v>1447.13</c:v>
                </c:pt>
                <c:pt idx="243450">
                  <c:v>1199.4000000000001</c:v>
                </c:pt>
                <c:pt idx="243451">
                  <c:v>1935.98</c:v>
                </c:pt>
                <c:pt idx="243452">
                  <c:v>1787.64</c:v>
                </c:pt>
                <c:pt idx="243453">
                  <c:v>1246.96</c:v>
                </c:pt>
                <c:pt idx="243454">
                  <c:v>1283.55</c:v>
                </c:pt>
                <c:pt idx="243455">
                  <c:v>1494.53</c:v>
                </c:pt>
                <c:pt idx="243456">
                  <c:v>11</c:v>
                </c:pt>
                <c:pt idx="243457">
                  <c:v>200</c:v>
                </c:pt>
                <c:pt idx="243458">
                  <c:v>132</c:v>
                </c:pt>
                <c:pt idx="243459">
                  <c:v>40</c:v>
                </c:pt>
                <c:pt idx="243460">
                  <c:v>170</c:v>
                </c:pt>
                <c:pt idx="243461">
                  <c:v>25</c:v>
                </c:pt>
                <c:pt idx="243462">
                  <c:v>11.97</c:v>
                </c:pt>
                <c:pt idx="243463">
                  <c:v>23.5</c:v>
                </c:pt>
                <c:pt idx="243464">
                  <c:v>258.97000000000003</c:v>
                </c:pt>
                <c:pt idx="243465">
                  <c:v>40.47</c:v>
                </c:pt>
                <c:pt idx="243466">
                  <c:v>45</c:v>
                </c:pt>
                <c:pt idx="243467">
                  <c:v>59.47</c:v>
                </c:pt>
                <c:pt idx="243468">
                  <c:v>52</c:v>
                </c:pt>
                <c:pt idx="243469">
                  <c:v>90</c:v>
                </c:pt>
                <c:pt idx="243470">
                  <c:v>158.47</c:v>
                </c:pt>
                <c:pt idx="243471">
                  <c:v>19</c:v>
                </c:pt>
                <c:pt idx="243472">
                  <c:v>84.5</c:v>
                </c:pt>
                <c:pt idx="243473">
                  <c:v>121</c:v>
                </c:pt>
                <c:pt idx="243474">
                  <c:v>45</c:v>
                </c:pt>
                <c:pt idx="243475">
                  <c:v>244.94</c:v>
                </c:pt>
                <c:pt idx="243476">
                  <c:v>140</c:v>
                </c:pt>
                <c:pt idx="243477">
                  <c:v>10</c:v>
                </c:pt>
                <c:pt idx="243478">
                  <c:v>141</c:v>
                </c:pt>
                <c:pt idx="243479">
                  <c:v>27</c:v>
                </c:pt>
                <c:pt idx="243480">
                  <c:v>55</c:v>
                </c:pt>
                <c:pt idx="243481">
                  <c:v>100</c:v>
                </c:pt>
                <c:pt idx="243482">
                  <c:v>56.47</c:v>
                </c:pt>
                <c:pt idx="243483">
                  <c:v>67.97</c:v>
                </c:pt>
                <c:pt idx="243484">
                  <c:v>120</c:v>
                </c:pt>
                <c:pt idx="243485">
                  <c:v>10</c:v>
                </c:pt>
                <c:pt idx="243486">
                  <c:v>80</c:v>
                </c:pt>
                <c:pt idx="243487">
                  <c:v>18</c:v>
                </c:pt>
                <c:pt idx="243488">
                  <c:v>32</c:v>
                </c:pt>
                <c:pt idx="243489">
                  <c:v>19</c:v>
                </c:pt>
                <c:pt idx="243490">
                  <c:v>60</c:v>
                </c:pt>
                <c:pt idx="243491">
                  <c:v>34.909999999999997</c:v>
                </c:pt>
                <c:pt idx="243492">
                  <c:v>170.81</c:v>
                </c:pt>
                <c:pt idx="243493">
                  <c:v>34.89</c:v>
                </c:pt>
                <c:pt idx="243494">
                  <c:v>39</c:v>
                </c:pt>
                <c:pt idx="243495">
                  <c:v>30</c:v>
                </c:pt>
                <c:pt idx="243496">
                  <c:v>5</c:v>
                </c:pt>
                <c:pt idx="243497">
                  <c:v>90.92</c:v>
                </c:pt>
                <c:pt idx="243498">
                  <c:v>45.92</c:v>
                </c:pt>
                <c:pt idx="243499">
                  <c:v>113.92</c:v>
                </c:pt>
                <c:pt idx="243500">
                  <c:v>67.92</c:v>
                </c:pt>
                <c:pt idx="243501">
                  <c:v>132.84</c:v>
                </c:pt>
                <c:pt idx="243502">
                  <c:v>5</c:v>
                </c:pt>
                <c:pt idx="243503">
                  <c:v>35.92</c:v>
                </c:pt>
                <c:pt idx="243504">
                  <c:v>25.92</c:v>
                </c:pt>
                <c:pt idx="243505">
                  <c:v>33.47</c:v>
                </c:pt>
                <c:pt idx="243506">
                  <c:v>5.88</c:v>
                </c:pt>
                <c:pt idx="243507">
                  <c:v>10</c:v>
                </c:pt>
                <c:pt idx="243508">
                  <c:v>50.92</c:v>
                </c:pt>
                <c:pt idx="243509">
                  <c:v>45.92</c:v>
                </c:pt>
                <c:pt idx="243510">
                  <c:v>20.92</c:v>
                </c:pt>
                <c:pt idx="243511">
                  <c:v>25.92</c:v>
                </c:pt>
                <c:pt idx="243512">
                  <c:v>0</c:v>
                </c:pt>
                <c:pt idx="243513">
                  <c:v>25.88</c:v>
                </c:pt>
                <c:pt idx="243514">
                  <c:v>35.880000000000003</c:v>
                </c:pt>
                <c:pt idx="243515">
                  <c:v>38</c:v>
                </c:pt>
                <c:pt idx="243516">
                  <c:v>11.76</c:v>
                </c:pt>
                <c:pt idx="243517">
                  <c:v>23</c:v>
                </c:pt>
                <c:pt idx="243518">
                  <c:v>117.92</c:v>
                </c:pt>
                <c:pt idx="243519">
                  <c:v>15.88</c:v>
                </c:pt>
                <c:pt idx="243520">
                  <c:v>-24</c:v>
                </c:pt>
                <c:pt idx="243521">
                  <c:v>20.92</c:v>
                </c:pt>
                <c:pt idx="243522">
                  <c:v>15.92</c:v>
                </c:pt>
                <c:pt idx="243523">
                  <c:v>10</c:v>
                </c:pt>
                <c:pt idx="243524">
                  <c:v>15</c:v>
                </c:pt>
                <c:pt idx="243525">
                  <c:v>92.24</c:v>
                </c:pt>
                <c:pt idx="243526">
                  <c:v>-28.92</c:v>
                </c:pt>
                <c:pt idx="243527">
                  <c:v>20.12</c:v>
                </c:pt>
                <c:pt idx="243528">
                  <c:v>5.88</c:v>
                </c:pt>
                <c:pt idx="243529">
                  <c:v>20.88</c:v>
                </c:pt>
                <c:pt idx="243530">
                  <c:v>23</c:v>
                </c:pt>
                <c:pt idx="243531">
                  <c:v>15</c:v>
                </c:pt>
                <c:pt idx="243532">
                  <c:v>10</c:v>
                </c:pt>
                <c:pt idx="243533">
                  <c:v>58.92</c:v>
                </c:pt>
                <c:pt idx="243534">
                  <c:v>23.92</c:v>
                </c:pt>
                <c:pt idx="243535">
                  <c:v>67</c:v>
                </c:pt>
                <c:pt idx="243536">
                  <c:v>28.92</c:v>
                </c:pt>
                <c:pt idx="243537">
                  <c:v>11.76</c:v>
                </c:pt>
                <c:pt idx="243538">
                  <c:v>24</c:v>
                </c:pt>
                <c:pt idx="243539">
                  <c:v>64</c:v>
                </c:pt>
                <c:pt idx="243540">
                  <c:v>15</c:v>
                </c:pt>
                <c:pt idx="243541">
                  <c:v>131</c:v>
                </c:pt>
                <c:pt idx="243542">
                  <c:v>-55</c:v>
                </c:pt>
                <c:pt idx="243543">
                  <c:v>30.76</c:v>
                </c:pt>
                <c:pt idx="243544">
                  <c:v>5.88</c:v>
                </c:pt>
                <c:pt idx="243545">
                  <c:v>48</c:v>
                </c:pt>
                <c:pt idx="243546">
                  <c:v>14.88</c:v>
                </c:pt>
                <c:pt idx="243547">
                  <c:v>0</c:v>
                </c:pt>
                <c:pt idx="243548">
                  <c:v>10</c:v>
                </c:pt>
                <c:pt idx="243549">
                  <c:v>96.76</c:v>
                </c:pt>
                <c:pt idx="243550">
                  <c:v>10</c:v>
                </c:pt>
                <c:pt idx="243551">
                  <c:v>163</c:v>
                </c:pt>
                <c:pt idx="243552">
                  <c:v>-88.08</c:v>
                </c:pt>
                <c:pt idx="243553">
                  <c:v>5.88</c:v>
                </c:pt>
                <c:pt idx="243554">
                  <c:v>17.850000000000001</c:v>
                </c:pt>
                <c:pt idx="243555">
                  <c:v>30.92</c:v>
                </c:pt>
                <c:pt idx="243556">
                  <c:v>33</c:v>
                </c:pt>
                <c:pt idx="243557">
                  <c:v>5.88</c:v>
                </c:pt>
                <c:pt idx="243558">
                  <c:v>4.88</c:v>
                </c:pt>
                <c:pt idx="243559">
                  <c:v>22</c:v>
                </c:pt>
                <c:pt idx="243560">
                  <c:v>15.92</c:v>
                </c:pt>
                <c:pt idx="243561">
                  <c:v>38.92</c:v>
                </c:pt>
                <c:pt idx="243562">
                  <c:v>4.88</c:v>
                </c:pt>
                <c:pt idx="243563">
                  <c:v>8273.33</c:v>
                </c:pt>
                <c:pt idx="243564">
                  <c:v>9249.52</c:v>
                </c:pt>
                <c:pt idx="243565">
                  <c:v>11068</c:v>
                </c:pt>
                <c:pt idx="243566">
                  <c:v>6868.04</c:v>
                </c:pt>
                <c:pt idx="243567">
                  <c:v>7415.33</c:v>
                </c:pt>
                <c:pt idx="243568">
                  <c:v>7805.89</c:v>
                </c:pt>
                <c:pt idx="243569">
                  <c:v>7233.42</c:v>
                </c:pt>
                <c:pt idx="243570">
                  <c:v>6239.65</c:v>
                </c:pt>
                <c:pt idx="243571">
                  <c:v>11446.4</c:v>
                </c:pt>
                <c:pt idx="243572">
                  <c:v>8373.86</c:v>
                </c:pt>
                <c:pt idx="243573">
                  <c:v>4840.6099999999997</c:v>
                </c:pt>
                <c:pt idx="243574">
                  <c:v>5463.41</c:v>
                </c:pt>
                <c:pt idx="243575">
                  <c:v>4598.84</c:v>
                </c:pt>
                <c:pt idx="243576">
                  <c:v>4929.82</c:v>
                </c:pt>
                <c:pt idx="243577">
                  <c:v>6241.74</c:v>
                </c:pt>
                <c:pt idx="243578">
                  <c:v>5389.28</c:v>
                </c:pt>
                <c:pt idx="243579">
                  <c:v>5257</c:v>
                </c:pt>
                <c:pt idx="243580">
                  <c:v>5274.27</c:v>
                </c:pt>
                <c:pt idx="243581">
                  <c:v>6141.15</c:v>
                </c:pt>
                <c:pt idx="243582">
                  <c:v>7407.03</c:v>
                </c:pt>
                <c:pt idx="243583">
                  <c:v>7238.27</c:v>
                </c:pt>
                <c:pt idx="243584">
                  <c:v>7035.9</c:v>
                </c:pt>
                <c:pt idx="243585">
                  <c:v>5037.46</c:v>
                </c:pt>
                <c:pt idx="243586">
                  <c:v>6989.26</c:v>
                </c:pt>
                <c:pt idx="243587">
                  <c:v>4570.74</c:v>
                </c:pt>
                <c:pt idx="243588">
                  <c:v>6655.49</c:v>
                </c:pt>
                <c:pt idx="243589">
                  <c:v>5787.21</c:v>
                </c:pt>
                <c:pt idx="243590">
                  <c:v>6687.95</c:v>
                </c:pt>
                <c:pt idx="243591">
                  <c:v>5474.34</c:v>
                </c:pt>
                <c:pt idx="243592">
                  <c:v>4683.33</c:v>
                </c:pt>
                <c:pt idx="243593">
                  <c:v>4850.76</c:v>
                </c:pt>
                <c:pt idx="243594">
                  <c:v>4698.32</c:v>
                </c:pt>
                <c:pt idx="243595">
                  <c:v>6648.7</c:v>
                </c:pt>
                <c:pt idx="243596">
                  <c:v>4422.42</c:v>
                </c:pt>
                <c:pt idx="243597">
                  <c:v>5405.94</c:v>
                </c:pt>
                <c:pt idx="243598">
                  <c:v>5338.54</c:v>
                </c:pt>
                <c:pt idx="243599">
                  <c:v>5422.54</c:v>
                </c:pt>
                <c:pt idx="243600">
                  <c:v>6192.48</c:v>
                </c:pt>
                <c:pt idx="243601">
                  <c:v>5977.87</c:v>
                </c:pt>
                <c:pt idx="243602">
                  <c:v>6661.71</c:v>
                </c:pt>
                <c:pt idx="243603">
                  <c:v>14391.47</c:v>
                </c:pt>
                <c:pt idx="243604">
                  <c:v>16073.03</c:v>
                </c:pt>
                <c:pt idx="243605">
                  <c:v>37626.120000000003</c:v>
                </c:pt>
                <c:pt idx="243606">
                  <c:v>20447.990000000002</c:v>
                </c:pt>
                <c:pt idx="243607">
                  <c:v>24285.67</c:v>
                </c:pt>
                <c:pt idx="243608">
                  <c:v>28996.84</c:v>
                </c:pt>
                <c:pt idx="243609">
                  <c:v>36688.54</c:v>
                </c:pt>
                <c:pt idx="243610">
                  <c:v>10447.219999999999</c:v>
                </c:pt>
                <c:pt idx="243611">
                  <c:v>4781.9799999999996</c:v>
                </c:pt>
                <c:pt idx="243612">
                  <c:v>5424.7</c:v>
                </c:pt>
                <c:pt idx="243613">
                  <c:v>4986.76</c:v>
                </c:pt>
                <c:pt idx="243614">
                  <c:v>4384.76</c:v>
                </c:pt>
                <c:pt idx="243615">
                  <c:v>4923.79</c:v>
                </c:pt>
                <c:pt idx="243616">
                  <c:v>4807.82</c:v>
                </c:pt>
                <c:pt idx="243617">
                  <c:v>7590.64</c:v>
                </c:pt>
                <c:pt idx="243618">
                  <c:v>5440.24</c:v>
                </c:pt>
                <c:pt idx="243619">
                  <c:v>4794.5600000000004</c:v>
                </c:pt>
                <c:pt idx="243620">
                  <c:v>4456.8599999999997</c:v>
                </c:pt>
                <c:pt idx="243621">
                  <c:v>4920.3</c:v>
                </c:pt>
                <c:pt idx="243622">
                  <c:v>5478.1</c:v>
                </c:pt>
                <c:pt idx="243623">
                  <c:v>4789.1899999999996</c:v>
                </c:pt>
                <c:pt idx="243624">
                  <c:v>5050.3100000000004</c:v>
                </c:pt>
                <c:pt idx="243625">
                  <c:v>5522.7</c:v>
                </c:pt>
                <c:pt idx="243626">
                  <c:v>9891.85</c:v>
                </c:pt>
                <c:pt idx="243627">
                  <c:v>6591.35</c:v>
                </c:pt>
                <c:pt idx="243628">
                  <c:v>4315.08</c:v>
                </c:pt>
                <c:pt idx="243629">
                  <c:v>5121.5600000000004</c:v>
                </c:pt>
                <c:pt idx="243630">
                  <c:v>5108.05</c:v>
                </c:pt>
                <c:pt idx="243631">
                  <c:v>3528.79</c:v>
                </c:pt>
                <c:pt idx="243632">
                  <c:v>4163.43</c:v>
                </c:pt>
                <c:pt idx="243633">
                  <c:v>4807.9799999999996</c:v>
                </c:pt>
                <c:pt idx="243634">
                  <c:v>4549.29</c:v>
                </c:pt>
                <c:pt idx="243635">
                  <c:v>5785.62</c:v>
                </c:pt>
                <c:pt idx="243636">
                  <c:v>6272.5</c:v>
                </c:pt>
                <c:pt idx="243637">
                  <c:v>4614.8900000000003</c:v>
                </c:pt>
                <c:pt idx="243638">
                  <c:v>4828.32</c:v>
                </c:pt>
                <c:pt idx="243639">
                  <c:v>3719.76</c:v>
                </c:pt>
                <c:pt idx="243640">
                  <c:v>4738.88</c:v>
                </c:pt>
                <c:pt idx="243641">
                  <c:v>3869.06</c:v>
                </c:pt>
                <c:pt idx="243642">
                  <c:v>3952.68</c:v>
                </c:pt>
                <c:pt idx="243643">
                  <c:v>4148.6000000000004</c:v>
                </c:pt>
                <c:pt idx="243644">
                  <c:v>4315.43</c:v>
                </c:pt>
                <c:pt idx="243645">
                  <c:v>5456.55</c:v>
                </c:pt>
                <c:pt idx="243646">
                  <c:v>4812.8</c:v>
                </c:pt>
                <c:pt idx="243647">
                  <c:v>5199.9799999999996</c:v>
                </c:pt>
                <c:pt idx="243648">
                  <c:v>5267.98</c:v>
                </c:pt>
                <c:pt idx="243649">
                  <c:v>4119.47</c:v>
                </c:pt>
                <c:pt idx="243650">
                  <c:v>4359.66</c:v>
                </c:pt>
                <c:pt idx="243651">
                  <c:v>3679.39</c:v>
                </c:pt>
                <c:pt idx="243652">
                  <c:v>5799.38</c:v>
                </c:pt>
                <c:pt idx="243653">
                  <c:v>6785.18</c:v>
                </c:pt>
                <c:pt idx="243654">
                  <c:v>8392.6299999999992</c:v>
                </c:pt>
                <c:pt idx="243655">
                  <c:v>16656.77</c:v>
                </c:pt>
                <c:pt idx="243656">
                  <c:v>11729.55</c:v>
                </c:pt>
                <c:pt idx="243657">
                  <c:v>29687.57</c:v>
                </c:pt>
                <c:pt idx="243658">
                  <c:v>14504.63</c:v>
                </c:pt>
                <c:pt idx="243659">
                  <c:v>17585.580000000002</c:v>
                </c:pt>
                <c:pt idx="243660">
                  <c:v>23119.9</c:v>
                </c:pt>
                <c:pt idx="243661">
                  <c:v>33545.019999999997</c:v>
                </c:pt>
                <c:pt idx="243662">
                  <c:v>10092.73</c:v>
                </c:pt>
                <c:pt idx="243663">
                  <c:v>5424.55</c:v>
                </c:pt>
                <c:pt idx="243664">
                  <c:v>4187.7299999999996</c:v>
                </c:pt>
                <c:pt idx="243665">
                  <c:v>4219.13</c:v>
                </c:pt>
                <c:pt idx="243666">
                  <c:v>4460.49</c:v>
                </c:pt>
                <c:pt idx="243667">
                  <c:v>5173.51</c:v>
                </c:pt>
                <c:pt idx="243668">
                  <c:v>4630.53</c:v>
                </c:pt>
                <c:pt idx="243669">
                  <c:v>5684.81</c:v>
                </c:pt>
                <c:pt idx="243670">
                  <c:v>4238.3</c:v>
                </c:pt>
                <c:pt idx="243671">
                  <c:v>4166</c:v>
                </c:pt>
                <c:pt idx="243672">
                  <c:v>4867.8100000000004</c:v>
                </c:pt>
                <c:pt idx="243673">
                  <c:v>3768.3</c:v>
                </c:pt>
                <c:pt idx="243674">
                  <c:v>3870.88</c:v>
                </c:pt>
                <c:pt idx="243675">
                  <c:v>5559.48</c:v>
                </c:pt>
                <c:pt idx="243676">
                  <c:v>8331.74</c:v>
                </c:pt>
                <c:pt idx="243677">
                  <c:v>5808.83</c:v>
                </c:pt>
                <c:pt idx="243678">
                  <c:v>3006.96</c:v>
                </c:pt>
                <c:pt idx="243679">
                  <c:v>4132.62</c:v>
                </c:pt>
                <c:pt idx="243680">
                  <c:v>4998.9399999999996</c:v>
                </c:pt>
                <c:pt idx="243681">
                  <c:v>3396.76</c:v>
                </c:pt>
                <c:pt idx="243682">
                  <c:v>4324.18</c:v>
                </c:pt>
                <c:pt idx="243683">
                  <c:v>3323.92</c:v>
                </c:pt>
                <c:pt idx="243684">
                  <c:v>2403.34</c:v>
                </c:pt>
                <c:pt idx="243685">
                  <c:v>3190.39</c:v>
                </c:pt>
                <c:pt idx="243686">
                  <c:v>4033.15</c:v>
                </c:pt>
                <c:pt idx="243687">
                  <c:v>5066.6000000000004</c:v>
                </c:pt>
                <c:pt idx="243688">
                  <c:v>4190.33</c:v>
                </c:pt>
                <c:pt idx="243689">
                  <c:v>4446.87</c:v>
                </c:pt>
                <c:pt idx="243690">
                  <c:v>4192.4799999999996</c:v>
                </c:pt>
                <c:pt idx="243691">
                  <c:v>4198.78</c:v>
                </c:pt>
                <c:pt idx="243692">
                  <c:v>4314.6400000000003</c:v>
                </c:pt>
                <c:pt idx="243693">
                  <c:v>3972.97</c:v>
                </c:pt>
                <c:pt idx="243694">
                  <c:v>3153.8</c:v>
                </c:pt>
                <c:pt idx="243695">
                  <c:v>2643.32</c:v>
                </c:pt>
                <c:pt idx="243696">
                  <c:v>4208.63</c:v>
                </c:pt>
                <c:pt idx="243697">
                  <c:v>3728.58</c:v>
                </c:pt>
                <c:pt idx="243698">
                  <c:v>4183.12</c:v>
                </c:pt>
                <c:pt idx="243699">
                  <c:v>4079.7</c:v>
                </c:pt>
                <c:pt idx="243700">
                  <c:v>3310.58</c:v>
                </c:pt>
                <c:pt idx="243701">
                  <c:v>4646.76</c:v>
                </c:pt>
                <c:pt idx="243702">
                  <c:v>4096.8599999999997</c:v>
                </c:pt>
                <c:pt idx="243703">
                  <c:v>4651.6400000000003</c:v>
                </c:pt>
                <c:pt idx="243704">
                  <c:v>3575.26</c:v>
                </c:pt>
                <c:pt idx="243705">
                  <c:v>4567.47</c:v>
                </c:pt>
                <c:pt idx="243706">
                  <c:v>993.1</c:v>
                </c:pt>
                <c:pt idx="243707">
                  <c:v>712.5</c:v>
                </c:pt>
                <c:pt idx="243708">
                  <c:v>1620.8</c:v>
                </c:pt>
                <c:pt idx="243709">
                  <c:v>814.84</c:v>
                </c:pt>
                <c:pt idx="243710">
                  <c:v>1246.3399999999999</c:v>
                </c:pt>
                <c:pt idx="243711">
                  <c:v>2072.4</c:v>
                </c:pt>
                <c:pt idx="243712">
                  <c:v>2597.8200000000002</c:v>
                </c:pt>
                <c:pt idx="243713">
                  <c:v>4499.6499999999996</c:v>
                </c:pt>
                <c:pt idx="243714">
                  <c:v>13239.84</c:v>
                </c:pt>
                <c:pt idx="243715">
                  <c:v>7912.74</c:v>
                </c:pt>
                <c:pt idx="243716">
                  <c:v>7558.06</c:v>
                </c:pt>
                <c:pt idx="243717">
                  <c:v>7634.98</c:v>
                </c:pt>
                <c:pt idx="243718">
                  <c:v>8895.66</c:v>
                </c:pt>
                <c:pt idx="243719">
                  <c:v>18740.23</c:v>
                </c:pt>
                <c:pt idx="243720">
                  <c:v>15926.04</c:v>
                </c:pt>
                <c:pt idx="243721">
                  <c:v>19405.650000000001</c:v>
                </c:pt>
                <c:pt idx="243722">
                  <c:v>20764.36</c:v>
                </c:pt>
                <c:pt idx="243723">
                  <c:v>16389.23</c:v>
                </c:pt>
                <c:pt idx="243724">
                  <c:v>8287.39</c:v>
                </c:pt>
                <c:pt idx="243725">
                  <c:v>7991.9</c:v>
                </c:pt>
                <c:pt idx="243726">
                  <c:v>5511.56</c:v>
                </c:pt>
                <c:pt idx="243727">
                  <c:v>4602.01</c:v>
                </c:pt>
                <c:pt idx="243728">
                  <c:v>3392.46</c:v>
                </c:pt>
                <c:pt idx="243729">
                  <c:v>3093.16</c:v>
                </c:pt>
                <c:pt idx="243730">
                  <c:v>2246.96</c:v>
                </c:pt>
                <c:pt idx="243731">
                  <c:v>1680.05</c:v>
                </c:pt>
                <c:pt idx="243732">
                  <c:v>2601.31</c:v>
                </c:pt>
                <c:pt idx="243733">
                  <c:v>1679.53</c:v>
                </c:pt>
                <c:pt idx="243734">
                  <c:v>1399.56</c:v>
                </c:pt>
                <c:pt idx="243735">
                  <c:v>1038.6600000000001</c:v>
                </c:pt>
                <c:pt idx="243736">
                  <c:v>1689.93</c:v>
                </c:pt>
                <c:pt idx="243737">
                  <c:v>2512.35</c:v>
                </c:pt>
                <c:pt idx="243738">
                  <c:v>2220.9299999999998</c:v>
                </c:pt>
                <c:pt idx="243739">
                  <c:v>1646.58</c:v>
                </c:pt>
                <c:pt idx="243740">
                  <c:v>1292.3499999999999</c:v>
                </c:pt>
                <c:pt idx="243741">
                  <c:v>1332.82</c:v>
                </c:pt>
                <c:pt idx="243742">
                  <c:v>1257.56</c:v>
                </c:pt>
                <c:pt idx="243743">
                  <c:v>842.39</c:v>
                </c:pt>
                <c:pt idx="243744">
                  <c:v>575.77</c:v>
                </c:pt>
                <c:pt idx="243745">
                  <c:v>732.85</c:v>
                </c:pt>
                <c:pt idx="243746">
                  <c:v>561</c:v>
                </c:pt>
                <c:pt idx="243747">
                  <c:v>490.92</c:v>
                </c:pt>
                <c:pt idx="243748">
                  <c:v>1403.33</c:v>
                </c:pt>
                <c:pt idx="243749">
                  <c:v>1836.97</c:v>
                </c:pt>
                <c:pt idx="243750">
                  <c:v>1714.5</c:v>
                </c:pt>
                <c:pt idx="243751">
                  <c:v>1863.7</c:v>
                </c:pt>
                <c:pt idx="243752">
                  <c:v>2183.06</c:v>
                </c:pt>
                <c:pt idx="243753">
                  <c:v>494.3</c:v>
                </c:pt>
                <c:pt idx="243754">
                  <c:v>147.79</c:v>
                </c:pt>
                <c:pt idx="243755">
                  <c:v>132.75</c:v>
                </c:pt>
                <c:pt idx="243756">
                  <c:v>189</c:v>
                </c:pt>
                <c:pt idx="243757">
                  <c:v>226.32</c:v>
                </c:pt>
                <c:pt idx="243758">
                  <c:v>274.11</c:v>
                </c:pt>
                <c:pt idx="243759">
                  <c:v>793.81</c:v>
                </c:pt>
                <c:pt idx="243760">
                  <c:v>2105.6999999999998</c:v>
                </c:pt>
                <c:pt idx="243761">
                  <c:v>676.49</c:v>
                </c:pt>
                <c:pt idx="243762">
                  <c:v>1650.98</c:v>
                </c:pt>
                <c:pt idx="243763">
                  <c:v>1842.44</c:v>
                </c:pt>
                <c:pt idx="243764">
                  <c:v>2630.42</c:v>
                </c:pt>
                <c:pt idx="243765">
                  <c:v>3021.94</c:v>
                </c:pt>
                <c:pt idx="243766">
                  <c:v>2367.44</c:v>
                </c:pt>
                <c:pt idx="243767">
                  <c:v>3361.33</c:v>
                </c:pt>
                <c:pt idx="243768">
                  <c:v>5979.49</c:v>
                </c:pt>
                <c:pt idx="243769">
                  <c:v>13774.39</c:v>
                </c:pt>
                <c:pt idx="243770">
                  <c:v>12670.73</c:v>
                </c:pt>
                <c:pt idx="243771">
                  <c:v>13255.78</c:v>
                </c:pt>
                <c:pt idx="243772">
                  <c:v>23646.080000000002</c:v>
                </c:pt>
                <c:pt idx="243773">
                  <c:v>13278.96</c:v>
                </c:pt>
                <c:pt idx="243774">
                  <c:v>18992.21</c:v>
                </c:pt>
                <c:pt idx="243775">
                  <c:v>15483.83</c:v>
                </c:pt>
                <c:pt idx="243776">
                  <c:v>10012.56</c:v>
                </c:pt>
                <c:pt idx="243777">
                  <c:v>7556.7</c:v>
                </c:pt>
                <c:pt idx="243778">
                  <c:v>5948.23</c:v>
                </c:pt>
                <c:pt idx="243779">
                  <c:v>5044.54</c:v>
                </c:pt>
                <c:pt idx="243780">
                  <c:v>3383.92</c:v>
                </c:pt>
                <c:pt idx="243781">
                  <c:v>2422.5100000000002</c:v>
                </c:pt>
                <c:pt idx="243782">
                  <c:v>1397.65</c:v>
                </c:pt>
                <c:pt idx="243783">
                  <c:v>1063.92</c:v>
                </c:pt>
                <c:pt idx="243784">
                  <c:v>1324.17</c:v>
                </c:pt>
                <c:pt idx="243785">
                  <c:v>1511.57</c:v>
                </c:pt>
                <c:pt idx="243786">
                  <c:v>1177.75</c:v>
                </c:pt>
                <c:pt idx="243787">
                  <c:v>1618.86</c:v>
                </c:pt>
                <c:pt idx="243788">
                  <c:v>2033.73</c:v>
                </c:pt>
                <c:pt idx="243789">
                  <c:v>1829.47</c:v>
                </c:pt>
                <c:pt idx="243790">
                  <c:v>2182.12</c:v>
                </c:pt>
                <c:pt idx="243791">
                  <c:v>2124.37</c:v>
                </c:pt>
                <c:pt idx="243792">
                  <c:v>2688.83</c:v>
                </c:pt>
                <c:pt idx="243793">
                  <c:v>1724.07</c:v>
                </c:pt>
                <c:pt idx="243794">
                  <c:v>1547.66</c:v>
                </c:pt>
                <c:pt idx="243795">
                  <c:v>714.65</c:v>
                </c:pt>
                <c:pt idx="243796">
                  <c:v>662.28</c:v>
                </c:pt>
                <c:pt idx="243797">
                  <c:v>256.79000000000002</c:v>
                </c:pt>
                <c:pt idx="243798">
                  <c:v>608.32000000000005</c:v>
                </c:pt>
                <c:pt idx="243799">
                  <c:v>976.61</c:v>
                </c:pt>
                <c:pt idx="243800">
                  <c:v>1065.8499999999999</c:v>
                </c:pt>
                <c:pt idx="243801">
                  <c:v>1872.15</c:v>
                </c:pt>
                <c:pt idx="243802">
                  <c:v>2624.28</c:v>
                </c:pt>
                <c:pt idx="243803">
                  <c:v>2016.34</c:v>
                </c:pt>
                <c:pt idx="243804">
                  <c:v>2593.83</c:v>
                </c:pt>
                <c:pt idx="243805">
                  <c:v>1004.79</c:v>
                </c:pt>
                <c:pt idx="243806">
                  <c:v>466.2</c:v>
                </c:pt>
                <c:pt idx="243807">
                  <c:v>588.46</c:v>
                </c:pt>
                <c:pt idx="243808">
                  <c:v>416.82</c:v>
                </c:pt>
                <c:pt idx="243809">
                  <c:v>589.53</c:v>
                </c:pt>
                <c:pt idx="243810">
                  <c:v>875.91</c:v>
                </c:pt>
                <c:pt idx="243811">
                  <c:v>1028.31</c:v>
                </c:pt>
                <c:pt idx="243812">
                  <c:v>1669.3</c:v>
                </c:pt>
                <c:pt idx="243813">
                  <c:v>823.6</c:v>
                </c:pt>
                <c:pt idx="243814">
                  <c:v>579.99</c:v>
                </c:pt>
                <c:pt idx="243815">
                  <c:v>1376.93</c:v>
                </c:pt>
                <c:pt idx="243816">
                  <c:v>3146.7</c:v>
                </c:pt>
                <c:pt idx="243817">
                  <c:v>5971.92</c:v>
                </c:pt>
                <c:pt idx="243818">
                  <c:v>5122.3599999999997</c:v>
                </c:pt>
                <c:pt idx="243819">
                  <c:v>9403.58</c:v>
                </c:pt>
                <c:pt idx="243820">
                  <c:v>7216.35</c:v>
                </c:pt>
                <c:pt idx="243821">
                  <c:v>8327.07</c:v>
                </c:pt>
                <c:pt idx="243822">
                  <c:v>4581.1000000000004</c:v>
                </c:pt>
                <c:pt idx="243823">
                  <c:v>10503.06</c:v>
                </c:pt>
                <c:pt idx="243824">
                  <c:v>21859.54</c:v>
                </c:pt>
                <c:pt idx="243825">
                  <c:v>18875.349999999999</c:v>
                </c:pt>
                <c:pt idx="243826">
                  <c:v>17451.669999999998</c:v>
                </c:pt>
                <c:pt idx="243827">
                  <c:v>12298.03</c:v>
                </c:pt>
                <c:pt idx="243828">
                  <c:v>9318.44</c:v>
                </c:pt>
                <c:pt idx="243829">
                  <c:v>7893.7</c:v>
                </c:pt>
                <c:pt idx="243830">
                  <c:v>4971.45</c:v>
                </c:pt>
                <c:pt idx="243831">
                  <c:v>4881</c:v>
                </c:pt>
                <c:pt idx="243832">
                  <c:v>3222.4</c:v>
                </c:pt>
                <c:pt idx="243833">
                  <c:v>2061.92</c:v>
                </c:pt>
                <c:pt idx="243834">
                  <c:v>1578.56</c:v>
                </c:pt>
                <c:pt idx="243835">
                  <c:v>1674.88</c:v>
                </c:pt>
                <c:pt idx="243836">
                  <c:v>2177.52</c:v>
                </c:pt>
                <c:pt idx="243837">
                  <c:v>1355.15</c:v>
                </c:pt>
                <c:pt idx="243838">
                  <c:v>1297.9000000000001</c:v>
                </c:pt>
                <c:pt idx="243839">
                  <c:v>1269.72</c:v>
                </c:pt>
                <c:pt idx="243840">
                  <c:v>1946.73</c:v>
                </c:pt>
                <c:pt idx="243841">
                  <c:v>2523.0500000000002</c:v>
                </c:pt>
                <c:pt idx="243842">
                  <c:v>2867.09</c:v>
                </c:pt>
                <c:pt idx="243843">
                  <c:v>3249.08</c:v>
                </c:pt>
                <c:pt idx="243844">
                  <c:v>3742.08</c:v>
                </c:pt>
                <c:pt idx="243845">
                  <c:v>3125.58</c:v>
                </c:pt>
                <c:pt idx="243846">
                  <c:v>1613.83</c:v>
                </c:pt>
                <c:pt idx="243847">
                  <c:v>1703.48</c:v>
                </c:pt>
                <c:pt idx="243848">
                  <c:v>1078.6300000000001</c:v>
                </c:pt>
                <c:pt idx="243849">
                  <c:v>1419</c:v>
                </c:pt>
                <c:pt idx="243850">
                  <c:v>856</c:v>
                </c:pt>
                <c:pt idx="243851">
                  <c:v>230</c:v>
                </c:pt>
                <c:pt idx="243852">
                  <c:v>1422</c:v>
                </c:pt>
                <c:pt idx="243853">
                  <c:v>552</c:v>
                </c:pt>
                <c:pt idx="243854">
                  <c:v>460</c:v>
                </c:pt>
                <c:pt idx="243855">
                  <c:v>785</c:v>
                </c:pt>
                <c:pt idx="243856">
                  <c:v>265</c:v>
                </c:pt>
                <c:pt idx="243857">
                  <c:v>1410</c:v>
                </c:pt>
                <c:pt idx="243858">
                  <c:v>955</c:v>
                </c:pt>
                <c:pt idx="243859">
                  <c:v>170</c:v>
                </c:pt>
                <c:pt idx="243860">
                  <c:v>698</c:v>
                </c:pt>
                <c:pt idx="243861">
                  <c:v>2259</c:v>
                </c:pt>
                <c:pt idx="243862">
                  <c:v>1210</c:v>
                </c:pt>
                <c:pt idx="243863">
                  <c:v>793</c:v>
                </c:pt>
                <c:pt idx="243864">
                  <c:v>870</c:v>
                </c:pt>
                <c:pt idx="243865">
                  <c:v>1802</c:v>
                </c:pt>
                <c:pt idx="243866">
                  <c:v>420</c:v>
                </c:pt>
                <c:pt idx="243867">
                  <c:v>982</c:v>
                </c:pt>
                <c:pt idx="243868">
                  <c:v>863</c:v>
                </c:pt>
                <c:pt idx="243869">
                  <c:v>575</c:v>
                </c:pt>
                <c:pt idx="243870">
                  <c:v>570</c:v>
                </c:pt>
                <c:pt idx="243871">
                  <c:v>1445</c:v>
                </c:pt>
                <c:pt idx="243872">
                  <c:v>555</c:v>
                </c:pt>
                <c:pt idx="243873">
                  <c:v>1410</c:v>
                </c:pt>
                <c:pt idx="243874">
                  <c:v>783</c:v>
                </c:pt>
                <c:pt idx="243875">
                  <c:v>340</c:v>
                </c:pt>
                <c:pt idx="243876">
                  <c:v>1108</c:v>
                </c:pt>
                <c:pt idx="243877">
                  <c:v>355</c:v>
                </c:pt>
                <c:pt idx="243878">
                  <c:v>340</c:v>
                </c:pt>
                <c:pt idx="243879">
                  <c:v>485</c:v>
                </c:pt>
                <c:pt idx="243880">
                  <c:v>170</c:v>
                </c:pt>
                <c:pt idx="243881">
                  <c:v>1265</c:v>
                </c:pt>
                <c:pt idx="243882">
                  <c:v>993</c:v>
                </c:pt>
                <c:pt idx="243883">
                  <c:v>546</c:v>
                </c:pt>
                <c:pt idx="243884">
                  <c:v>972</c:v>
                </c:pt>
                <c:pt idx="243885">
                  <c:v>1335</c:v>
                </c:pt>
                <c:pt idx="243886">
                  <c:v>310</c:v>
                </c:pt>
                <c:pt idx="243887">
                  <c:v>1363</c:v>
                </c:pt>
                <c:pt idx="243888">
                  <c:v>915</c:v>
                </c:pt>
                <c:pt idx="243889">
                  <c:v>870</c:v>
                </c:pt>
                <c:pt idx="243890">
                  <c:v>750</c:v>
                </c:pt>
                <c:pt idx="243891">
                  <c:v>1060</c:v>
                </c:pt>
                <c:pt idx="243892">
                  <c:v>1008</c:v>
                </c:pt>
                <c:pt idx="243893">
                  <c:v>228</c:v>
                </c:pt>
                <c:pt idx="243894">
                  <c:v>643</c:v>
                </c:pt>
                <c:pt idx="243895">
                  <c:v>413</c:v>
                </c:pt>
                <c:pt idx="243896">
                  <c:v>690</c:v>
                </c:pt>
                <c:pt idx="243897">
                  <c:v>870</c:v>
                </c:pt>
                <c:pt idx="243898">
                  <c:v>703</c:v>
                </c:pt>
                <c:pt idx="243899">
                  <c:v>555</c:v>
                </c:pt>
                <c:pt idx="243900">
                  <c:v>1620</c:v>
                </c:pt>
                <c:pt idx="243901">
                  <c:v>230</c:v>
                </c:pt>
                <c:pt idx="243902">
                  <c:v>230</c:v>
                </c:pt>
                <c:pt idx="243903">
                  <c:v>230</c:v>
                </c:pt>
                <c:pt idx="243904">
                  <c:v>230</c:v>
                </c:pt>
                <c:pt idx="243905">
                  <c:v>720</c:v>
                </c:pt>
                <c:pt idx="243906">
                  <c:v>230</c:v>
                </c:pt>
                <c:pt idx="243907">
                  <c:v>515</c:v>
                </c:pt>
                <c:pt idx="243908">
                  <c:v>230</c:v>
                </c:pt>
                <c:pt idx="243909">
                  <c:v>1015</c:v>
                </c:pt>
                <c:pt idx="243910">
                  <c:v>535</c:v>
                </c:pt>
                <c:pt idx="243911">
                  <c:v>580</c:v>
                </c:pt>
                <c:pt idx="243912">
                  <c:v>430</c:v>
                </c:pt>
                <c:pt idx="243913">
                  <c:v>1785</c:v>
                </c:pt>
                <c:pt idx="243914">
                  <c:v>250</c:v>
                </c:pt>
                <c:pt idx="243915">
                  <c:v>630</c:v>
                </c:pt>
                <c:pt idx="243916">
                  <c:v>940</c:v>
                </c:pt>
                <c:pt idx="243917">
                  <c:v>690</c:v>
                </c:pt>
                <c:pt idx="243918">
                  <c:v>230</c:v>
                </c:pt>
                <c:pt idx="243919">
                  <c:v>1175</c:v>
                </c:pt>
                <c:pt idx="243920">
                  <c:v>230</c:v>
                </c:pt>
                <c:pt idx="243921">
                  <c:v>230</c:v>
                </c:pt>
                <c:pt idx="243922">
                  <c:v>585</c:v>
                </c:pt>
                <c:pt idx="243923">
                  <c:v>560</c:v>
                </c:pt>
                <c:pt idx="243924">
                  <c:v>360</c:v>
                </c:pt>
                <c:pt idx="243925">
                  <c:v>505</c:v>
                </c:pt>
                <c:pt idx="243926">
                  <c:v>955</c:v>
                </c:pt>
                <c:pt idx="243927">
                  <c:v>1175</c:v>
                </c:pt>
                <c:pt idx="243928">
                  <c:v>890</c:v>
                </c:pt>
                <c:pt idx="243929">
                  <c:v>410</c:v>
                </c:pt>
                <c:pt idx="243930">
                  <c:v>255</c:v>
                </c:pt>
                <c:pt idx="243931">
                  <c:v>800</c:v>
                </c:pt>
                <c:pt idx="243932">
                  <c:v>1070</c:v>
                </c:pt>
                <c:pt idx="243933">
                  <c:v>585</c:v>
                </c:pt>
                <c:pt idx="243934">
                  <c:v>410</c:v>
                </c:pt>
                <c:pt idx="243935">
                  <c:v>440</c:v>
                </c:pt>
                <c:pt idx="243936">
                  <c:v>1030</c:v>
                </c:pt>
                <c:pt idx="243937">
                  <c:v>1485</c:v>
                </c:pt>
                <c:pt idx="243938">
                  <c:v>964</c:v>
                </c:pt>
                <c:pt idx="243939">
                  <c:v>260</c:v>
                </c:pt>
                <c:pt idx="243940">
                  <c:v>1535</c:v>
                </c:pt>
                <c:pt idx="243941">
                  <c:v>180</c:v>
                </c:pt>
                <c:pt idx="243942">
                  <c:v>275</c:v>
                </c:pt>
                <c:pt idx="243943">
                  <c:v>420</c:v>
                </c:pt>
                <c:pt idx="243944">
                  <c:v>275</c:v>
                </c:pt>
                <c:pt idx="243945">
                  <c:v>310</c:v>
                </c:pt>
                <c:pt idx="243946">
                  <c:v>585</c:v>
                </c:pt>
                <c:pt idx="243947">
                  <c:v>695</c:v>
                </c:pt>
                <c:pt idx="243948">
                  <c:v>260</c:v>
                </c:pt>
                <c:pt idx="243949">
                  <c:v>310</c:v>
                </c:pt>
                <c:pt idx="243950">
                  <c:v>590</c:v>
                </c:pt>
                <c:pt idx="243951">
                  <c:v>660</c:v>
                </c:pt>
                <c:pt idx="243952">
                  <c:v>820</c:v>
                </c:pt>
                <c:pt idx="243953">
                  <c:v>280</c:v>
                </c:pt>
                <c:pt idx="243954">
                  <c:v>560</c:v>
                </c:pt>
                <c:pt idx="243955">
                  <c:v>1630</c:v>
                </c:pt>
                <c:pt idx="243956">
                  <c:v>995</c:v>
                </c:pt>
                <c:pt idx="243957">
                  <c:v>380</c:v>
                </c:pt>
                <c:pt idx="243958">
                  <c:v>470</c:v>
                </c:pt>
                <c:pt idx="243959">
                  <c:v>830</c:v>
                </c:pt>
                <c:pt idx="243960">
                  <c:v>585</c:v>
                </c:pt>
                <c:pt idx="243961">
                  <c:v>415</c:v>
                </c:pt>
                <c:pt idx="243962">
                  <c:v>275</c:v>
                </c:pt>
                <c:pt idx="243963">
                  <c:v>535</c:v>
                </c:pt>
                <c:pt idx="243964">
                  <c:v>1083.26</c:v>
                </c:pt>
                <c:pt idx="243965">
                  <c:v>615.02</c:v>
                </c:pt>
                <c:pt idx="243966">
                  <c:v>846.36</c:v>
                </c:pt>
                <c:pt idx="243967">
                  <c:v>878.96</c:v>
                </c:pt>
                <c:pt idx="243968">
                  <c:v>786.65</c:v>
                </c:pt>
                <c:pt idx="243969">
                  <c:v>1008.05</c:v>
                </c:pt>
                <c:pt idx="243970">
                  <c:v>937.21</c:v>
                </c:pt>
                <c:pt idx="243971">
                  <c:v>938.14</c:v>
                </c:pt>
                <c:pt idx="243972">
                  <c:v>965.77</c:v>
                </c:pt>
                <c:pt idx="243973">
                  <c:v>871.87</c:v>
                </c:pt>
                <c:pt idx="243974">
                  <c:v>865.38</c:v>
                </c:pt>
                <c:pt idx="243975">
                  <c:v>1006.9</c:v>
                </c:pt>
                <c:pt idx="243976">
                  <c:v>811.25</c:v>
                </c:pt>
                <c:pt idx="243977">
                  <c:v>1033.1600000000001</c:v>
                </c:pt>
                <c:pt idx="243978">
                  <c:v>799.84</c:v>
                </c:pt>
                <c:pt idx="243979">
                  <c:v>1037.3699999999999</c:v>
                </c:pt>
                <c:pt idx="243980">
                  <c:v>959.71</c:v>
                </c:pt>
                <c:pt idx="243981">
                  <c:v>815.74</c:v>
                </c:pt>
                <c:pt idx="243982">
                  <c:v>1141.69</c:v>
                </c:pt>
                <c:pt idx="243983">
                  <c:v>1018.27</c:v>
                </c:pt>
                <c:pt idx="243984">
                  <c:v>913.64</c:v>
                </c:pt>
                <c:pt idx="243985">
                  <c:v>788.96</c:v>
                </c:pt>
                <c:pt idx="243986">
                  <c:v>818.01</c:v>
                </c:pt>
                <c:pt idx="243987">
                  <c:v>707.67</c:v>
                </c:pt>
                <c:pt idx="243988">
                  <c:v>738.99</c:v>
                </c:pt>
                <c:pt idx="243989">
                  <c:v>848.06</c:v>
                </c:pt>
                <c:pt idx="243990">
                  <c:v>895.43</c:v>
                </c:pt>
                <c:pt idx="243991">
                  <c:v>645.64</c:v>
                </c:pt>
                <c:pt idx="243992">
                  <c:v>712.78</c:v>
                </c:pt>
                <c:pt idx="243993">
                  <c:v>718.74</c:v>
                </c:pt>
                <c:pt idx="243994">
                  <c:v>622.96</c:v>
                </c:pt>
                <c:pt idx="243995">
                  <c:v>520.11</c:v>
                </c:pt>
                <c:pt idx="243996">
                  <c:v>609.32000000000005</c:v>
                </c:pt>
                <c:pt idx="243997">
                  <c:v>559.12</c:v>
                </c:pt>
                <c:pt idx="243998">
                  <c:v>714.26</c:v>
                </c:pt>
                <c:pt idx="243999">
                  <c:v>751.16</c:v>
                </c:pt>
                <c:pt idx="244000">
                  <c:v>619.07000000000005</c:v>
                </c:pt>
                <c:pt idx="244001">
                  <c:v>554.57000000000005</c:v>
                </c:pt>
                <c:pt idx="244002">
                  <c:v>662.09</c:v>
                </c:pt>
                <c:pt idx="244003">
                  <c:v>640.83000000000004</c:v>
                </c:pt>
                <c:pt idx="244004">
                  <c:v>746.01</c:v>
                </c:pt>
                <c:pt idx="244005">
                  <c:v>657.37</c:v>
                </c:pt>
                <c:pt idx="244006">
                  <c:v>1274.1400000000001</c:v>
                </c:pt>
                <c:pt idx="244007">
                  <c:v>1035.28</c:v>
                </c:pt>
                <c:pt idx="244008">
                  <c:v>1414.44</c:v>
                </c:pt>
                <c:pt idx="244009">
                  <c:v>2064.4299999999998</c:v>
                </c:pt>
                <c:pt idx="244010">
                  <c:v>2976.87</c:v>
                </c:pt>
                <c:pt idx="244011">
                  <c:v>1778.16</c:v>
                </c:pt>
                <c:pt idx="244012">
                  <c:v>666.58</c:v>
                </c:pt>
                <c:pt idx="244013">
                  <c:v>419.59</c:v>
                </c:pt>
                <c:pt idx="244014">
                  <c:v>550.09</c:v>
                </c:pt>
                <c:pt idx="244015">
                  <c:v>659.82</c:v>
                </c:pt>
                <c:pt idx="244016">
                  <c:v>472.52</c:v>
                </c:pt>
                <c:pt idx="244017">
                  <c:v>553.91</c:v>
                </c:pt>
                <c:pt idx="244018">
                  <c:v>461.99</c:v>
                </c:pt>
                <c:pt idx="244019">
                  <c:v>509.79</c:v>
                </c:pt>
                <c:pt idx="244020">
                  <c:v>615</c:v>
                </c:pt>
                <c:pt idx="244021">
                  <c:v>473.56</c:v>
                </c:pt>
                <c:pt idx="244022">
                  <c:v>465.56</c:v>
                </c:pt>
                <c:pt idx="244023">
                  <c:v>378.46</c:v>
                </c:pt>
                <c:pt idx="244024">
                  <c:v>352.51</c:v>
                </c:pt>
                <c:pt idx="244025">
                  <c:v>431.37</c:v>
                </c:pt>
                <c:pt idx="244026">
                  <c:v>341.33</c:v>
                </c:pt>
                <c:pt idx="244027">
                  <c:v>468.74</c:v>
                </c:pt>
                <c:pt idx="244028">
                  <c:v>481.65</c:v>
                </c:pt>
                <c:pt idx="244029">
                  <c:v>376.75</c:v>
                </c:pt>
                <c:pt idx="244030">
                  <c:v>389.57</c:v>
                </c:pt>
                <c:pt idx="244031">
                  <c:v>280.47000000000003</c:v>
                </c:pt>
                <c:pt idx="244032">
                  <c:v>354.63</c:v>
                </c:pt>
                <c:pt idx="244033">
                  <c:v>405.1</c:v>
                </c:pt>
                <c:pt idx="244034">
                  <c:v>360.91</c:v>
                </c:pt>
                <c:pt idx="244035">
                  <c:v>307.57</c:v>
                </c:pt>
                <c:pt idx="244036">
                  <c:v>360.98</c:v>
                </c:pt>
                <c:pt idx="244037">
                  <c:v>257.64</c:v>
                </c:pt>
                <c:pt idx="244038">
                  <c:v>259.45</c:v>
                </c:pt>
                <c:pt idx="244039">
                  <c:v>307.83</c:v>
                </c:pt>
                <c:pt idx="244040">
                  <c:v>261.33</c:v>
                </c:pt>
                <c:pt idx="244041">
                  <c:v>289.12</c:v>
                </c:pt>
                <c:pt idx="244042">
                  <c:v>374.46</c:v>
                </c:pt>
                <c:pt idx="244043">
                  <c:v>384.95</c:v>
                </c:pt>
                <c:pt idx="244044">
                  <c:v>561</c:v>
                </c:pt>
                <c:pt idx="244045">
                  <c:v>461.09</c:v>
                </c:pt>
                <c:pt idx="244046">
                  <c:v>266.07</c:v>
                </c:pt>
                <c:pt idx="244047">
                  <c:v>279.31</c:v>
                </c:pt>
                <c:pt idx="244048">
                  <c:v>394.57</c:v>
                </c:pt>
                <c:pt idx="244049">
                  <c:v>338.49</c:v>
                </c:pt>
                <c:pt idx="244050">
                  <c:v>315.98</c:v>
                </c:pt>
                <c:pt idx="244051">
                  <c:v>269.64</c:v>
                </c:pt>
                <c:pt idx="244052">
                  <c:v>246.45</c:v>
                </c:pt>
                <c:pt idx="244053">
                  <c:v>333.72</c:v>
                </c:pt>
                <c:pt idx="244054">
                  <c:v>405.03</c:v>
                </c:pt>
                <c:pt idx="244055">
                  <c:v>337.04</c:v>
                </c:pt>
                <c:pt idx="244056">
                  <c:v>266.85000000000002</c:v>
                </c:pt>
                <c:pt idx="244057">
                  <c:v>315.55</c:v>
                </c:pt>
                <c:pt idx="244058">
                  <c:v>452.7</c:v>
                </c:pt>
                <c:pt idx="244059">
                  <c:v>684.61</c:v>
                </c:pt>
                <c:pt idx="244060">
                  <c:v>640.5</c:v>
                </c:pt>
                <c:pt idx="244061">
                  <c:v>1198.98</c:v>
                </c:pt>
                <c:pt idx="244062">
                  <c:v>1570.66</c:v>
                </c:pt>
                <c:pt idx="244063">
                  <c:v>1465.9</c:v>
                </c:pt>
                <c:pt idx="244064">
                  <c:v>458.67</c:v>
                </c:pt>
                <c:pt idx="244065">
                  <c:v>301.38</c:v>
                </c:pt>
                <c:pt idx="244066">
                  <c:v>374.62</c:v>
                </c:pt>
                <c:pt idx="244067">
                  <c:v>234.95</c:v>
                </c:pt>
                <c:pt idx="244068">
                  <c:v>274.8</c:v>
                </c:pt>
                <c:pt idx="244069">
                  <c:v>204.97</c:v>
                </c:pt>
                <c:pt idx="244070">
                  <c:v>217.67</c:v>
                </c:pt>
                <c:pt idx="244071">
                  <c:v>279.86</c:v>
                </c:pt>
                <c:pt idx="244072">
                  <c:v>303.55</c:v>
                </c:pt>
                <c:pt idx="244073">
                  <c:v>387.34</c:v>
                </c:pt>
                <c:pt idx="244074">
                  <c:v>321.24</c:v>
                </c:pt>
                <c:pt idx="244075">
                  <c:v>248.66</c:v>
                </c:pt>
                <c:pt idx="244076">
                  <c:v>282.67</c:v>
                </c:pt>
                <c:pt idx="244077">
                  <c:v>325.61</c:v>
                </c:pt>
                <c:pt idx="244078">
                  <c:v>330.81</c:v>
                </c:pt>
                <c:pt idx="244079">
                  <c:v>305.56</c:v>
                </c:pt>
                <c:pt idx="244080">
                  <c:v>185.76</c:v>
                </c:pt>
                <c:pt idx="244081">
                  <c:v>273.35000000000002</c:v>
                </c:pt>
                <c:pt idx="244082">
                  <c:v>318.68</c:v>
                </c:pt>
                <c:pt idx="244083">
                  <c:v>251.9</c:v>
                </c:pt>
                <c:pt idx="244084">
                  <c:v>233.31</c:v>
                </c:pt>
                <c:pt idx="244085">
                  <c:v>114.64</c:v>
                </c:pt>
                <c:pt idx="244086">
                  <c:v>191.33</c:v>
                </c:pt>
                <c:pt idx="244087">
                  <c:v>170.75</c:v>
                </c:pt>
                <c:pt idx="244088">
                  <c:v>275.86</c:v>
                </c:pt>
                <c:pt idx="244089">
                  <c:v>254.59</c:v>
                </c:pt>
                <c:pt idx="244090">
                  <c:v>248.77</c:v>
                </c:pt>
                <c:pt idx="244091">
                  <c:v>270.95</c:v>
                </c:pt>
                <c:pt idx="244092">
                  <c:v>290.08999999999997</c:v>
                </c:pt>
                <c:pt idx="244093">
                  <c:v>155.25</c:v>
                </c:pt>
                <c:pt idx="244094">
                  <c:v>232.29</c:v>
                </c:pt>
                <c:pt idx="244095">
                  <c:v>258.64999999999998</c:v>
                </c:pt>
                <c:pt idx="244096">
                  <c:v>308.27</c:v>
                </c:pt>
                <c:pt idx="244097">
                  <c:v>236.75</c:v>
                </c:pt>
                <c:pt idx="244098">
                  <c:v>167.71</c:v>
                </c:pt>
                <c:pt idx="244099">
                  <c:v>129.72999999999999</c:v>
                </c:pt>
                <c:pt idx="244100">
                  <c:v>195.97</c:v>
                </c:pt>
                <c:pt idx="244101">
                  <c:v>169.88</c:v>
                </c:pt>
                <c:pt idx="244102">
                  <c:v>220.52</c:v>
                </c:pt>
                <c:pt idx="244103">
                  <c:v>127.07</c:v>
                </c:pt>
                <c:pt idx="244104">
                  <c:v>122.56</c:v>
                </c:pt>
                <c:pt idx="244105">
                  <c:v>125.48</c:v>
                </c:pt>
                <c:pt idx="244106">
                  <c:v>220.51</c:v>
                </c:pt>
                <c:pt idx="244107">
                  <c:v>28</c:v>
                </c:pt>
                <c:pt idx="244108">
                  <c:v>21</c:v>
                </c:pt>
                <c:pt idx="244109">
                  <c:v>14</c:v>
                </c:pt>
                <c:pt idx="244110">
                  <c:v>7</c:v>
                </c:pt>
                <c:pt idx="244111">
                  <c:v>7</c:v>
                </c:pt>
                <c:pt idx="244112">
                  <c:v>14</c:v>
                </c:pt>
                <c:pt idx="244113">
                  <c:v>28</c:v>
                </c:pt>
                <c:pt idx="244114">
                  <c:v>7</c:v>
                </c:pt>
                <c:pt idx="244115">
                  <c:v>14</c:v>
                </c:pt>
                <c:pt idx="244116">
                  <c:v>132</c:v>
                </c:pt>
                <c:pt idx="244117">
                  <c:v>290.39999999999998</c:v>
                </c:pt>
                <c:pt idx="244118">
                  <c:v>156.6</c:v>
                </c:pt>
                <c:pt idx="244119">
                  <c:v>123.2</c:v>
                </c:pt>
                <c:pt idx="244120">
                  <c:v>367.8</c:v>
                </c:pt>
                <c:pt idx="244121">
                  <c:v>281.60000000000002</c:v>
                </c:pt>
                <c:pt idx="244122">
                  <c:v>149.6</c:v>
                </c:pt>
                <c:pt idx="244123">
                  <c:v>193.6</c:v>
                </c:pt>
                <c:pt idx="244124">
                  <c:v>188.2</c:v>
                </c:pt>
                <c:pt idx="244125">
                  <c:v>271</c:v>
                </c:pt>
                <c:pt idx="244126">
                  <c:v>246.4</c:v>
                </c:pt>
                <c:pt idx="244127">
                  <c:v>202.4</c:v>
                </c:pt>
                <c:pt idx="244128">
                  <c:v>114.4</c:v>
                </c:pt>
                <c:pt idx="244129">
                  <c:v>325.60000000000002</c:v>
                </c:pt>
                <c:pt idx="244130">
                  <c:v>176</c:v>
                </c:pt>
                <c:pt idx="244131">
                  <c:v>167.2</c:v>
                </c:pt>
                <c:pt idx="244132">
                  <c:v>228.8</c:v>
                </c:pt>
                <c:pt idx="244133">
                  <c:v>149.6</c:v>
                </c:pt>
                <c:pt idx="244134">
                  <c:v>264</c:v>
                </c:pt>
                <c:pt idx="244135">
                  <c:v>272.8</c:v>
                </c:pt>
                <c:pt idx="244136">
                  <c:v>176</c:v>
                </c:pt>
                <c:pt idx="244137">
                  <c:v>61.6</c:v>
                </c:pt>
                <c:pt idx="244138">
                  <c:v>422.4</c:v>
                </c:pt>
                <c:pt idx="244139">
                  <c:v>158.4</c:v>
                </c:pt>
                <c:pt idx="244140">
                  <c:v>167.2</c:v>
                </c:pt>
                <c:pt idx="244141">
                  <c:v>220</c:v>
                </c:pt>
                <c:pt idx="244142">
                  <c:v>255.2</c:v>
                </c:pt>
                <c:pt idx="244143">
                  <c:v>132</c:v>
                </c:pt>
                <c:pt idx="244144">
                  <c:v>140.80000000000001</c:v>
                </c:pt>
                <c:pt idx="244145">
                  <c:v>193.6</c:v>
                </c:pt>
                <c:pt idx="244146">
                  <c:v>167.2</c:v>
                </c:pt>
                <c:pt idx="244147">
                  <c:v>193.6</c:v>
                </c:pt>
                <c:pt idx="244148">
                  <c:v>202.4</c:v>
                </c:pt>
                <c:pt idx="244149">
                  <c:v>114.4</c:v>
                </c:pt>
                <c:pt idx="244150">
                  <c:v>149.6</c:v>
                </c:pt>
                <c:pt idx="244151">
                  <c:v>149.6</c:v>
                </c:pt>
                <c:pt idx="244152">
                  <c:v>132</c:v>
                </c:pt>
                <c:pt idx="244153">
                  <c:v>211.2</c:v>
                </c:pt>
                <c:pt idx="244154">
                  <c:v>167.2</c:v>
                </c:pt>
                <c:pt idx="244155">
                  <c:v>158.4</c:v>
                </c:pt>
                <c:pt idx="244156">
                  <c:v>378.4</c:v>
                </c:pt>
                <c:pt idx="244157">
                  <c:v>184.8</c:v>
                </c:pt>
                <c:pt idx="244158">
                  <c:v>96.8</c:v>
                </c:pt>
                <c:pt idx="244159">
                  <c:v>184.8</c:v>
                </c:pt>
                <c:pt idx="244160">
                  <c:v>290.39999999999998</c:v>
                </c:pt>
                <c:pt idx="244161">
                  <c:v>492.8</c:v>
                </c:pt>
                <c:pt idx="244162">
                  <c:v>457.6</c:v>
                </c:pt>
                <c:pt idx="244163">
                  <c:v>132</c:v>
                </c:pt>
                <c:pt idx="244164">
                  <c:v>202.4</c:v>
                </c:pt>
                <c:pt idx="244165">
                  <c:v>167.2</c:v>
                </c:pt>
                <c:pt idx="244166">
                  <c:v>79.2</c:v>
                </c:pt>
                <c:pt idx="244167">
                  <c:v>178.6</c:v>
                </c:pt>
                <c:pt idx="244168">
                  <c:v>144</c:v>
                </c:pt>
                <c:pt idx="244169">
                  <c:v>234</c:v>
                </c:pt>
                <c:pt idx="244170">
                  <c:v>189</c:v>
                </c:pt>
                <c:pt idx="244171">
                  <c:v>216</c:v>
                </c:pt>
                <c:pt idx="244172">
                  <c:v>126</c:v>
                </c:pt>
                <c:pt idx="244173">
                  <c:v>135</c:v>
                </c:pt>
                <c:pt idx="244174">
                  <c:v>189</c:v>
                </c:pt>
                <c:pt idx="244175">
                  <c:v>189</c:v>
                </c:pt>
                <c:pt idx="244176">
                  <c:v>153</c:v>
                </c:pt>
                <c:pt idx="244177">
                  <c:v>216</c:v>
                </c:pt>
                <c:pt idx="244178">
                  <c:v>144</c:v>
                </c:pt>
                <c:pt idx="244179">
                  <c:v>171</c:v>
                </c:pt>
                <c:pt idx="244180">
                  <c:v>243</c:v>
                </c:pt>
                <c:pt idx="244181">
                  <c:v>333</c:v>
                </c:pt>
                <c:pt idx="244182">
                  <c:v>261</c:v>
                </c:pt>
                <c:pt idx="244183">
                  <c:v>288</c:v>
                </c:pt>
                <c:pt idx="244184">
                  <c:v>162</c:v>
                </c:pt>
                <c:pt idx="244185">
                  <c:v>135</c:v>
                </c:pt>
                <c:pt idx="244186">
                  <c:v>297</c:v>
                </c:pt>
                <c:pt idx="244187">
                  <c:v>252</c:v>
                </c:pt>
                <c:pt idx="244188">
                  <c:v>243</c:v>
                </c:pt>
                <c:pt idx="244189">
                  <c:v>171</c:v>
                </c:pt>
                <c:pt idx="244190">
                  <c:v>261</c:v>
                </c:pt>
                <c:pt idx="244191">
                  <c:v>234</c:v>
                </c:pt>
                <c:pt idx="244192">
                  <c:v>207</c:v>
                </c:pt>
                <c:pt idx="244193">
                  <c:v>171</c:v>
                </c:pt>
                <c:pt idx="244194">
                  <c:v>216</c:v>
                </c:pt>
                <c:pt idx="244195">
                  <c:v>297</c:v>
                </c:pt>
                <c:pt idx="244196">
                  <c:v>198</c:v>
                </c:pt>
                <c:pt idx="244197">
                  <c:v>279</c:v>
                </c:pt>
                <c:pt idx="244198">
                  <c:v>180</c:v>
                </c:pt>
                <c:pt idx="244199">
                  <c:v>333</c:v>
                </c:pt>
                <c:pt idx="244200">
                  <c:v>117</c:v>
                </c:pt>
                <c:pt idx="244201">
                  <c:v>234</c:v>
                </c:pt>
                <c:pt idx="244202">
                  <c:v>180</c:v>
                </c:pt>
                <c:pt idx="244203">
                  <c:v>234</c:v>
                </c:pt>
                <c:pt idx="244204">
                  <c:v>108</c:v>
                </c:pt>
                <c:pt idx="244205">
                  <c:v>144</c:v>
                </c:pt>
                <c:pt idx="244206">
                  <c:v>234</c:v>
                </c:pt>
                <c:pt idx="244207">
                  <c:v>9653.25</c:v>
                </c:pt>
                <c:pt idx="244208">
                  <c:v>14027.73</c:v>
                </c:pt>
                <c:pt idx="244209">
                  <c:v>12188.38</c:v>
                </c:pt>
                <c:pt idx="244210">
                  <c:v>6033.44</c:v>
                </c:pt>
                <c:pt idx="244211">
                  <c:v>6927.59</c:v>
                </c:pt>
                <c:pt idx="244212">
                  <c:v>7836.47</c:v>
                </c:pt>
                <c:pt idx="244213">
                  <c:v>8630.68</c:v>
                </c:pt>
                <c:pt idx="244214">
                  <c:v>9659.1200000000008</c:v>
                </c:pt>
                <c:pt idx="244215">
                  <c:v>12753.23</c:v>
                </c:pt>
                <c:pt idx="244216">
                  <c:v>8274.84</c:v>
                </c:pt>
                <c:pt idx="244217">
                  <c:v>7114.78</c:v>
                </c:pt>
                <c:pt idx="244218">
                  <c:v>7876.29</c:v>
                </c:pt>
                <c:pt idx="244219">
                  <c:v>8939.58</c:v>
                </c:pt>
                <c:pt idx="244220">
                  <c:v>15919.78</c:v>
                </c:pt>
                <c:pt idx="244221">
                  <c:v>14883.72</c:v>
                </c:pt>
                <c:pt idx="244222">
                  <c:v>9359.31</c:v>
                </c:pt>
                <c:pt idx="244223">
                  <c:v>9155.76</c:v>
                </c:pt>
                <c:pt idx="244224">
                  <c:v>10558.76</c:v>
                </c:pt>
                <c:pt idx="244225">
                  <c:v>12001.3</c:v>
                </c:pt>
                <c:pt idx="244226">
                  <c:v>15364.57</c:v>
                </c:pt>
                <c:pt idx="244227">
                  <c:v>11606.7</c:v>
                </c:pt>
                <c:pt idx="244228">
                  <c:v>8148.98</c:v>
                </c:pt>
                <c:pt idx="244229">
                  <c:v>7019.19</c:v>
                </c:pt>
                <c:pt idx="244230">
                  <c:v>7107.65</c:v>
                </c:pt>
                <c:pt idx="244231">
                  <c:v>6939.72</c:v>
                </c:pt>
                <c:pt idx="244232">
                  <c:v>6491.69</c:v>
                </c:pt>
                <c:pt idx="244233">
                  <c:v>6704</c:v>
                </c:pt>
                <c:pt idx="244234">
                  <c:v>6476.62</c:v>
                </c:pt>
                <c:pt idx="244235">
                  <c:v>7143.56</c:v>
                </c:pt>
                <c:pt idx="244236">
                  <c:v>6001.58</c:v>
                </c:pt>
                <c:pt idx="244237">
                  <c:v>6082.74</c:v>
                </c:pt>
                <c:pt idx="244238">
                  <c:v>5806.03</c:v>
                </c:pt>
                <c:pt idx="244239">
                  <c:v>6010.12</c:v>
                </c:pt>
                <c:pt idx="244240">
                  <c:v>6293.56</c:v>
                </c:pt>
                <c:pt idx="244241">
                  <c:v>6947.19</c:v>
                </c:pt>
                <c:pt idx="244242">
                  <c:v>7416.13</c:v>
                </c:pt>
                <c:pt idx="244243">
                  <c:v>7580.56</c:v>
                </c:pt>
                <c:pt idx="244244">
                  <c:v>8030.75</c:v>
                </c:pt>
                <c:pt idx="244245">
                  <c:v>8240.6299999999992</c:v>
                </c:pt>
                <c:pt idx="244246">
                  <c:v>7079.69</c:v>
                </c:pt>
                <c:pt idx="244247">
                  <c:v>7341.45</c:v>
                </c:pt>
                <c:pt idx="244248">
                  <c:v>7099.68</c:v>
                </c:pt>
                <c:pt idx="244249">
                  <c:v>8367.76</c:v>
                </c:pt>
                <c:pt idx="244250">
                  <c:v>8758.2099999999991</c:v>
                </c:pt>
                <c:pt idx="244251">
                  <c:v>11660.69</c:v>
                </c:pt>
                <c:pt idx="244252">
                  <c:v>14057.92</c:v>
                </c:pt>
                <c:pt idx="244253">
                  <c:v>21979.08</c:v>
                </c:pt>
                <c:pt idx="244254">
                  <c:v>8491.2199999999993</c:v>
                </c:pt>
                <c:pt idx="244255">
                  <c:v>5486.55</c:v>
                </c:pt>
                <c:pt idx="244256">
                  <c:v>5292.25</c:v>
                </c:pt>
                <c:pt idx="244257">
                  <c:v>5800.68</c:v>
                </c:pt>
                <c:pt idx="244258">
                  <c:v>7031.69</c:v>
                </c:pt>
                <c:pt idx="244259">
                  <c:v>9510.82</c:v>
                </c:pt>
                <c:pt idx="244260">
                  <c:v>13776.34</c:v>
                </c:pt>
                <c:pt idx="244261">
                  <c:v>14547.56</c:v>
                </c:pt>
                <c:pt idx="244262">
                  <c:v>5497.41</c:v>
                </c:pt>
                <c:pt idx="244263">
                  <c:v>6479.93</c:v>
                </c:pt>
                <c:pt idx="244264">
                  <c:v>5512.6</c:v>
                </c:pt>
                <c:pt idx="244265">
                  <c:v>5778.26</c:v>
                </c:pt>
                <c:pt idx="244266">
                  <c:v>6518.02</c:v>
                </c:pt>
                <c:pt idx="244267">
                  <c:v>6547.1</c:v>
                </c:pt>
                <c:pt idx="244268">
                  <c:v>7370.06</c:v>
                </c:pt>
                <c:pt idx="244269">
                  <c:v>7613.18</c:v>
                </c:pt>
                <c:pt idx="244270">
                  <c:v>10725.37</c:v>
                </c:pt>
                <c:pt idx="244271">
                  <c:v>9757.75</c:v>
                </c:pt>
                <c:pt idx="244272">
                  <c:v>16404.28</c:v>
                </c:pt>
                <c:pt idx="244273">
                  <c:v>13833.72</c:v>
                </c:pt>
                <c:pt idx="244274">
                  <c:v>7319.06</c:v>
                </c:pt>
                <c:pt idx="244275">
                  <c:v>7403.17</c:v>
                </c:pt>
                <c:pt idx="244276">
                  <c:v>8350.77</c:v>
                </c:pt>
                <c:pt idx="244277">
                  <c:v>10608.83</c:v>
                </c:pt>
                <c:pt idx="244278">
                  <c:v>13857.07</c:v>
                </c:pt>
                <c:pt idx="244279">
                  <c:v>11298.81</c:v>
                </c:pt>
                <c:pt idx="244280">
                  <c:v>7846.17</c:v>
                </c:pt>
                <c:pt idx="244281">
                  <c:v>6436.4</c:v>
                </c:pt>
                <c:pt idx="244282">
                  <c:v>6783.2</c:v>
                </c:pt>
                <c:pt idx="244283">
                  <c:v>6498.91</c:v>
                </c:pt>
                <c:pt idx="244284">
                  <c:v>6181.24</c:v>
                </c:pt>
                <c:pt idx="244285">
                  <c:v>6901.08</c:v>
                </c:pt>
                <c:pt idx="244286">
                  <c:v>6240.84</c:v>
                </c:pt>
                <c:pt idx="244287">
                  <c:v>6368.5</c:v>
                </c:pt>
                <c:pt idx="244288">
                  <c:v>5872.6</c:v>
                </c:pt>
                <c:pt idx="244289">
                  <c:v>6293.68</c:v>
                </c:pt>
                <c:pt idx="244290">
                  <c:v>6531.12</c:v>
                </c:pt>
                <c:pt idx="244291">
                  <c:v>6931.47</c:v>
                </c:pt>
                <c:pt idx="244292">
                  <c:v>6843.55</c:v>
                </c:pt>
                <c:pt idx="244293">
                  <c:v>7097.1</c:v>
                </c:pt>
                <c:pt idx="244294">
                  <c:v>7452.33</c:v>
                </c:pt>
                <c:pt idx="244295">
                  <c:v>8125.42</c:v>
                </c:pt>
                <c:pt idx="244296">
                  <c:v>7737.01</c:v>
                </c:pt>
                <c:pt idx="244297">
                  <c:v>8504.18</c:v>
                </c:pt>
                <c:pt idx="244298">
                  <c:v>8421.81</c:v>
                </c:pt>
                <c:pt idx="244299">
                  <c:v>8105.67</c:v>
                </c:pt>
                <c:pt idx="244300">
                  <c:v>8127.04</c:v>
                </c:pt>
                <c:pt idx="244301">
                  <c:v>7070.56</c:v>
                </c:pt>
                <c:pt idx="244302">
                  <c:v>8241.14</c:v>
                </c:pt>
                <c:pt idx="244303">
                  <c:v>11993.47</c:v>
                </c:pt>
                <c:pt idx="244304">
                  <c:v>15061.76</c:v>
                </c:pt>
                <c:pt idx="244305">
                  <c:v>19752.34</c:v>
                </c:pt>
                <c:pt idx="244306">
                  <c:v>10726.92</c:v>
                </c:pt>
                <c:pt idx="244307">
                  <c:v>5349.04</c:v>
                </c:pt>
                <c:pt idx="244308">
                  <c:v>5708.52</c:v>
                </c:pt>
                <c:pt idx="244309">
                  <c:v>5537.52</c:v>
                </c:pt>
                <c:pt idx="244310">
                  <c:v>6318.27</c:v>
                </c:pt>
                <c:pt idx="244311">
                  <c:v>8977.32</c:v>
                </c:pt>
                <c:pt idx="244312">
                  <c:v>12534.86</c:v>
                </c:pt>
                <c:pt idx="244313">
                  <c:v>17021.63</c:v>
                </c:pt>
                <c:pt idx="244314">
                  <c:v>5377.65</c:v>
                </c:pt>
                <c:pt idx="244315">
                  <c:v>6056.23</c:v>
                </c:pt>
                <c:pt idx="244316">
                  <c:v>6876.5</c:v>
                </c:pt>
                <c:pt idx="244317">
                  <c:v>6537.23</c:v>
                </c:pt>
                <c:pt idx="244318">
                  <c:v>6677.71</c:v>
                </c:pt>
                <c:pt idx="244319">
                  <c:v>8829.59</c:v>
                </c:pt>
                <c:pt idx="244320">
                  <c:v>11594.27</c:v>
                </c:pt>
                <c:pt idx="244321">
                  <c:v>7810.23</c:v>
                </c:pt>
                <c:pt idx="244322">
                  <c:v>7394.75</c:v>
                </c:pt>
                <c:pt idx="244323">
                  <c:v>7697.18</c:v>
                </c:pt>
                <c:pt idx="244324">
                  <c:v>10618.67</c:v>
                </c:pt>
                <c:pt idx="244325">
                  <c:v>17133.95</c:v>
                </c:pt>
                <c:pt idx="244326">
                  <c:v>14836.49</c:v>
                </c:pt>
                <c:pt idx="244327">
                  <c:v>9380.92</c:v>
                </c:pt>
                <c:pt idx="244328">
                  <c:v>8498.77</c:v>
                </c:pt>
                <c:pt idx="244329">
                  <c:v>11208.99</c:v>
                </c:pt>
                <c:pt idx="244330">
                  <c:v>15340.06</c:v>
                </c:pt>
                <c:pt idx="244331">
                  <c:v>11525.41</c:v>
                </c:pt>
                <c:pt idx="244332">
                  <c:v>7318.9</c:v>
                </c:pt>
                <c:pt idx="244333">
                  <c:v>7908.79</c:v>
                </c:pt>
                <c:pt idx="244334">
                  <c:v>7180.01</c:v>
                </c:pt>
                <c:pt idx="244335">
                  <c:v>6432.8</c:v>
                </c:pt>
                <c:pt idx="244336">
                  <c:v>6279.7</c:v>
                </c:pt>
                <c:pt idx="244337">
                  <c:v>6875.74</c:v>
                </c:pt>
                <c:pt idx="244338">
                  <c:v>7220.57</c:v>
                </c:pt>
                <c:pt idx="244339">
                  <c:v>6804.7</c:v>
                </c:pt>
                <c:pt idx="244340">
                  <c:v>6400.82</c:v>
                </c:pt>
                <c:pt idx="244341">
                  <c:v>5741.56</c:v>
                </c:pt>
                <c:pt idx="244342">
                  <c:v>6081.24</c:v>
                </c:pt>
                <c:pt idx="244343">
                  <c:v>6647.38</c:v>
                </c:pt>
                <c:pt idx="244344">
                  <c:v>6858.35</c:v>
                </c:pt>
                <c:pt idx="244345">
                  <c:v>7240.33</c:v>
                </c:pt>
                <c:pt idx="244346">
                  <c:v>8260.0300000000007</c:v>
                </c:pt>
                <c:pt idx="244347">
                  <c:v>9001.9500000000007</c:v>
                </c:pt>
                <c:pt idx="244348">
                  <c:v>8167.81</c:v>
                </c:pt>
                <c:pt idx="244349">
                  <c:v>9053.76</c:v>
                </c:pt>
                <c:pt idx="244350">
                  <c:v>3983.48</c:v>
                </c:pt>
                <c:pt idx="244351">
                  <c:v>2151.4899999999998</c:v>
                </c:pt>
                <c:pt idx="244352">
                  <c:v>3466.66</c:v>
                </c:pt>
                <c:pt idx="244353">
                  <c:v>4836.08</c:v>
                </c:pt>
                <c:pt idx="244354">
                  <c:v>3869.8</c:v>
                </c:pt>
                <c:pt idx="244355">
                  <c:v>4399.4399999999996</c:v>
                </c:pt>
                <c:pt idx="244356">
                  <c:v>4525.9399999999996</c:v>
                </c:pt>
                <c:pt idx="244357">
                  <c:v>2509.5</c:v>
                </c:pt>
                <c:pt idx="244358">
                  <c:v>3346</c:v>
                </c:pt>
                <c:pt idx="244359">
                  <c:v>3904.2</c:v>
                </c:pt>
                <c:pt idx="244360">
                  <c:v>2843.42</c:v>
                </c:pt>
                <c:pt idx="244361">
                  <c:v>3732.42</c:v>
                </c:pt>
                <c:pt idx="244362">
                  <c:v>2551.54</c:v>
                </c:pt>
                <c:pt idx="244363">
                  <c:v>3007.52</c:v>
                </c:pt>
                <c:pt idx="244364">
                  <c:v>3260.48</c:v>
                </c:pt>
                <c:pt idx="244365">
                  <c:v>2108.54</c:v>
                </c:pt>
                <c:pt idx="244366">
                  <c:v>1973.52</c:v>
                </c:pt>
                <c:pt idx="244367">
                  <c:v>2666.08</c:v>
                </c:pt>
                <c:pt idx="244368">
                  <c:v>3613.94</c:v>
                </c:pt>
                <c:pt idx="244369">
                  <c:v>2966.82</c:v>
                </c:pt>
                <c:pt idx="244370">
                  <c:v>3543.48</c:v>
                </c:pt>
                <c:pt idx="244371">
                  <c:v>3017.22</c:v>
                </c:pt>
                <c:pt idx="244372">
                  <c:v>3045.74</c:v>
                </c:pt>
                <c:pt idx="244373">
                  <c:v>3645.04</c:v>
                </c:pt>
                <c:pt idx="244374">
                  <c:v>3647.02</c:v>
                </c:pt>
                <c:pt idx="244375">
                  <c:v>4181.96</c:v>
                </c:pt>
                <c:pt idx="244376">
                  <c:v>3208.72</c:v>
                </c:pt>
                <c:pt idx="244377">
                  <c:v>3688.24</c:v>
                </c:pt>
                <c:pt idx="244378">
                  <c:v>5575.92</c:v>
                </c:pt>
                <c:pt idx="244379">
                  <c:v>3228.24</c:v>
                </c:pt>
                <c:pt idx="244380">
                  <c:v>2863.56</c:v>
                </c:pt>
                <c:pt idx="244381">
                  <c:v>3225.76</c:v>
                </c:pt>
                <c:pt idx="244382">
                  <c:v>2677</c:v>
                </c:pt>
                <c:pt idx="244383">
                  <c:v>1668.56</c:v>
                </c:pt>
                <c:pt idx="244384">
                  <c:v>2280.62</c:v>
                </c:pt>
                <c:pt idx="244385">
                  <c:v>2588.56</c:v>
                </c:pt>
                <c:pt idx="244386">
                  <c:v>2357.38</c:v>
                </c:pt>
                <c:pt idx="244387">
                  <c:v>2511.7399999999998</c:v>
                </c:pt>
                <c:pt idx="244388">
                  <c:v>2117.04</c:v>
                </c:pt>
                <c:pt idx="244389">
                  <c:v>3069.42</c:v>
                </c:pt>
                <c:pt idx="244390">
                  <c:v>3376.09</c:v>
                </c:pt>
                <c:pt idx="244391">
                  <c:v>3995.15</c:v>
                </c:pt>
                <c:pt idx="244392">
                  <c:v>5545.84</c:v>
                </c:pt>
                <c:pt idx="244393">
                  <c:v>2737.74</c:v>
                </c:pt>
                <c:pt idx="244394">
                  <c:v>3123.4</c:v>
                </c:pt>
                <c:pt idx="244395">
                  <c:v>2867.24</c:v>
                </c:pt>
                <c:pt idx="244396">
                  <c:v>4995.7</c:v>
                </c:pt>
                <c:pt idx="244397">
                  <c:v>3268.86</c:v>
                </c:pt>
                <c:pt idx="244398">
                  <c:v>2694.34</c:v>
                </c:pt>
                <c:pt idx="244399">
                  <c:v>2387.6799999999998</c:v>
                </c:pt>
                <c:pt idx="244400">
                  <c:v>2806.38</c:v>
                </c:pt>
                <c:pt idx="244401">
                  <c:v>2348.8200000000002</c:v>
                </c:pt>
                <c:pt idx="244402">
                  <c:v>2922.94</c:v>
                </c:pt>
                <c:pt idx="244403">
                  <c:v>3571.52</c:v>
                </c:pt>
                <c:pt idx="244404">
                  <c:v>3212.24</c:v>
                </c:pt>
                <c:pt idx="244405">
                  <c:v>2610.46</c:v>
                </c:pt>
                <c:pt idx="244406">
                  <c:v>3825.5</c:v>
                </c:pt>
                <c:pt idx="244407">
                  <c:v>3103.5</c:v>
                </c:pt>
                <c:pt idx="244408">
                  <c:v>2937.86</c:v>
                </c:pt>
                <c:pt idx="244409">
                  <c:v>2439.91</c:v>
                </c:pt>
                <c:pt idx="244410">
                  <c:v>3505.55</c:v>
                </c:pt>
                <c:pt idx="244411">
                  <c:v>3205.22</c:v>
                </c:pt>
                <c:pt idx="244412">
                  <c:v>2824.08</c:v>
                </c:pt>
                <c:pt idx="244413">
                  <c:v>3383.97</c:v>
                </c:pt>
                <c:pt idx="244414">
                  <c:v>2475.86</c:v>
                </c:pt>
                <c:pt idx="244415">
                  <c:v>3315.42</c:v>
                </c:pt>
                <c:pt idx="244416">
                  <c:v>2868.02</c:v>
                </c:pt>
                <c:pt idx="244417">
                  <c:v>3482.9</c:v>
                </c:pt>
                <c:pt idx="244418">
                  <c:v>1802</c:v>
                </c:pt>
                <c:pt idx="244419">
                  <c:v>3394.57</c:v>
                </c:pt>
                <c:pt idx="244420">
                  <c:v>2824.2</c:v>
                </c:pt>
                <c:pt idx="244421">
                  <c:v>4161.8100000000004</c:v>
                </c:pt>
                <c:pt idx="244422">
                  <c:v>3064.34</c:v>
                </c:pt>
                <c:pt idx="244423">
                  <c:v>3631.88</c:v>
                </c:pt>
                <c:pt idx="244424">
                  <c:v>3541.2</c:v>
                </c:pt>
                <c:pt idx="244425">
                  <c:v>3124.03</c:v>
                </c:pt>
                <c:pt idx="244426">
                  <c:v>2326.36</c:v>
                </c:pt>
                <c:pt idx="244427">
                  <c:v>3975.1</c:v>
                </c:pt>
                <c:pt idx="244428">
                  <c:v>3448.11</c:v>
                </c:pt>
                <c:pt idx="244429">
                  <c:v>3209.57</c:v>
                </c:pt>
                <c:pt idx="244430">
                  <c:v>3516</c:v>
                </c:pt>
                <c:pt idx="244431">
                  <c:v>2435.44</c:v>
                </c:pt>
                <c:pt idx="244432">
                  <c:v>2727.07</c:v>
                </c:pt>
                <c:pt idx="244433">
                  <c:v>3118.49</c:v>
                </c:pt>
                <c:pt idx="244434">
                  <c:v>2688.98</c:v>
                </c:pt>
                <c:pt idx="244435">
                  <c:v>2536.9</c:v>
                </c:pt>
                <c:pt idx="244436">
                  <c:v>2220.44</c:v>
                </c:pt>
                <c:pt idx="244437">
                  <c:v>2562.59</c:v>
                </c:pt>
                <c:pt idx="244438">
                  <c:v>2492.16</c:v>
                </c:pt>
                <c:pt idx="244439">
                  <c:v>2371.31</c:v>
                </c:pt>
                <c:pt idx="244440">
                  <c:v>3485.29</c:v>
                </c:pt>
                <c:pt idx="244441">
                  <c:v>3418.72</c:v>
                </c:pt>
                <c:pt idx="244442">
                  <c:v>2796.85</c:v>
                </c:pt>
                <c:pt idx="244443">
                  <c:v>3099.86</c:v>
                </c:pt>
                <c:pt idx="244444">
                  <c:v>6751.7</c:v>
                </c:pt>
                <c:pt idx="244445">
                  <c:v>4958.96</c:v>
                </c:pt>
                <c:pt idx="244446">
                  <c:v>3931.81</c:v>
                </c:pt>
                <c:pt idx="244447">
                  <c:v>4023.89</c:v>
                </c:pt>
                <c:pt idx="244448">
                  <c:v>6201.17</c:v>
                </c:pt>
                <c:pt idx="244449">
                  <c:v>3990.95</c:v>
                </c:pt>
                <c:pt idx="244450">
                  <c:v>3377.35</c:v>
                </c:pt>
                <c:pt idx="244451">
                  <c:v>3448.3</c:v>
                </c:pt>
                <c:pt idx="244452">
                  <c:v>2690.39</c:v>
                </c:pt>
                <c:pt idx="244453">
                  <c:v>2116.39</c:v>
                </c:pt>
                <c:pt idx="244454">
                  <c:v>2452.29</c:v>
                </c:pt>
                <c:pt idx="244455">
                  <c:v>2979.91</c:v>
                </c:pt>
                <c:pt idx="244456">
                  <c:v>2546.31</c:v>
                </c:pt>
                <c:pt idx="244457">
                  <c:v>3091.88</c:v>
                </c:pt>
                <c:pt idx="244458">
                  <c:v>2867.23</c:v>
                </c:pt>
                <c:pt idx="244459">
                  <c:v>2571.3000000000002</c:v>
                </c:pt>
                <c:pt idx="244460">
                  <c:v>2841.6</c:v>
                </c:pt>
                <c:pt idx="244461">
                  <c:v>2286.9699999999998</c:v>
                </c:pt>
                <c:pt idx="244462">
                  <c:v>2310.06</c:v>
                </c:pt>
                <c:pt idx="244463">
                  <c:v>3582.41</c:v>
                </c:pt>
                <c:pt idx="244464">
                  <c:v>2202.59</c:v>
                </c:pt>
                <c:pt idx="244465">
                  <c:v>2315.16</c:v>
                </c:pt>
                <c:pt idx="244466">
                  <c:v>2731.25</c:v>
                </c:pt>
                <c:pt idx="244467">
                  <c:v>2535.0100000000002</c:v>
                </c:pt>
                <c:pt idx="244468">
                  <c:v>2207.4699999999998</c:v>
                </c:pt>
                <c:pt idx="244469">
                  <c:v>2641.38</c:v>
                </c:pt>
                <c:pt idx="244470">
                  <c:v>2093.9699999999998</c:v>
                </c:pt>
                <c:pt idx="244471">
                  <c:v>1953.57</c:v>
                </c:pt>
                <c:pt idx="244472">
                  <c:v>3324.42</c:v>
                </c:pt>
                <c:pt idx="244473">
                  <c:v>4569.5200000000004</c:v>
                </c:pt>
                <c:pt idx="244474">
                  <c:v>2689.68</c:v>
                </c:pt>
                <c:pt idx="244475">
                  <c:v>3246.21</c:v>
                </c:pt>
                <c:pt idx="244476">
                  <c:v>3040.13</c:v>
                </c:pt>
                <c:pt idx="244477">
                  <c:v>3700.5</c:v>
                </c:pt>
                <c:pt idx="244478">
                  <c:v>3143.25</c:v>
                </c:pt>
                <c:pt idx="244479">
                  <c:v>3490.17</c:v>
                </c:pt>
                <c:pt idx="244480">
                  <c:v>2878.89</c:v>
                </c:pt>
                <c:pt idx="244481">
                  <c:v>4414.82</c:v>
                </c:pt>
                <c:pt idx="244482">
                  <c:v>3733.97</c:v>
                </c:pt>
                <c:pt idx="244483">
                  <c:v>5438.9</c:v>
                </c:pt>
                <c:pt idx="244484">
                  <c:v>3318.56</c:v>
                </c:pt>
                <c:pt idx="244485">
                  <c:v>3569.55</c:v>
                </c:pt>
                <c:pt idx="244486">
                  <c:v>3096.2</c:v>
                </c:pt>
                <c:pt idx="244487">
                  <c:v>2749.35</c:v>
                </c:pt>
                <c:pt idx="244488">
                  <c:v>3198.1</c:v>
                </c:pt>
                <c:pt idx="244489">
                  <c:v>2883.35</c:v>
                </c:pt>
                <c:pt idx="244490">
                  <c:v>3390.64</c:v>
                </c:pt>
                <c:pt idx="244491">
                  <c:v>2718.08</c:v>
                </c:pt>
                <c:pt idx="244492">
                  <c:v>3356.45</c:v>
                </c:pt>
                <c:pt idx="244493">
                  <c:v>48441.94</c:v>
                </c:pt>
                <c:pt idx="244494">
                  <c:v>43677.02</c:v>
                </c:pt>
                <c:pt idx="244495">
                  <c:v>54315.12</c:v>
                </c:pt>
                <c:pt idx="244496">
                  <c:v>43675.43</c:v>
                </c:pt>
                <c:pt idx="244497">
                  <c:v>51616.03</c:v>
                </c:pt>
                <c:pt idx="244498">
                  <c:v>41132.65</c:v>
                </c:pt>
                <c:pt idx="244499">
                  <c:v>33954.449999999997</c:v>
                </c:pt>
                <c:pt idx="244500">
                  <c:v>29050.85</c:v>
                </c:pt>
                <c:pt idx="244501">
                  <c:v>39032.49</c:v>
                </c:pt>
                <c:pt idx="244502">
                  <c:v>38746.03</c:v>
                </c:pt>
                <c:pt idx="244503">
                  <c:v>35481.019999999997</c:v>
                </c:pt>
                <c:pt idx="244504">
                  <c:v>35627.449999999997</c:v>
                </c:pt>
                <c:pt idx="244505">
                  <c:v>34021.85</c:v>
                </c:pt>
                <c:pt idx="244506">
                  <c:v>30065.42</c:v>
                </c:pt>
                <c:pt idx="244507">
                  <c:v>34623.120000000003</c:v>
                </c:pt>
                <c:pt idx="244508">
                  <c:v>29096.560000000001</c:v>
                </c:pt>
                <c:pt idx="244509">
                  <c:v>33414.370000000003</c:v>
                </c:pt>
                <c:pt idx="244510">
                  <c:v>28168.68</c:v>
                </c:pt>
                <c:pt idx="244511">
                  <c:v>29257.48</c:v>
                </c:pt>
                <c:pt idx="244512">
                  <c:v>36775.93</c:v>
                </c:pt>
                <c:pt idx="244513">
                  <c:v>31424.99</c:v>
                </c:pt>
                <c:pt idx="244514">
                  <c:v>38745.599999999999</c:v>
                </c:pt>
                <c:pt idx="244515">
                  <c:v>31827.11</c:v>
                </c:pt>
                <c:pt idx="244516">
                  <c:v>31531.1</c:v>
                </c:pt>
                <c:pt idx="244517">
                  <c:v>31582.36</c:v>
                </c:pt>
                <c:pt idx="244518">
                  <c:v>32983.74</c:v>
                </c:pt>
                <c:pt idx="244519">
                  <c:v>36509.69</c:v>
                </c:pt>
                <c:pt idx="244520">
                  <c:v>40414.76</c:v>
                </c:pt>
                <c:pt idx="244521">
                  <c:v>52667.199999999997</c:v>
                </c:pt>
                <c:pt idx="244522">
                  <c:v>40615.69</c:v>
                </c:pt>
                <c:pt idx="244523">
                  <c:v>38708.080000000002</c:v>
                </c:pt>
                <c:pt idx="244524">
                  <c:v>35653.050000000003</c:v>
                </c:pt>
                <c:pt idx="244525">
                  <c:v>33376.86</c:v>
                </c:pt>
                <c:pt idx="244526">
                  <c:v>27466.79</c:v>
                </c:pt>
                <c:pt idx="244527">
                  <c:v>36509.33</c:v>
                </c:pt>
                <c:pt idx="244528">
                  <c:v>32002.639999999999</c:v>
                </c:pt>
                <c:pt idx="244529">
                  <c:v>33192.949999999997</c:v>
                </c:pt>
                <c:pt idx="244530">
                  <c:v>34767.25</c:v>
                </c:pt>
                <c:pt idx="244531">
                  <c:v>31006.07</c:v>
                </c:pt>
                <c:pt idx="244532">
                  <c:v>36912.160000000003</c:v>
                </c:pt>
                <c:pt idx="244533">
                  <c:v>57156.02</c:v>
                </c:pt>
                <c:pt idx="244534">
                  <c:v>42361.36</c:v>
                </c:pt>
                <c:pt idx="244535">
                  <c:v>198719.71</c:v>
                </c:pt>
                <c:pt idx="244536">
                  <c:v>64974.14</c:v>
                </c:pt>
                <c:pt idx="244537">
                  <c:v>54179.67</c:v>
                </c:pt>
                <c:pt idx="244538">
                  <c:v>77085.649999999994</c:v>
                </c:pt>
                <c:pt idx="244539">
                  <c:v>124285.16</c:v>
                </c:pt>
                <c:pt idx="244540">
                  <c:v>47342.82</c:v>
                </c:pt>
                <c:pt idx="244541">
                  <c:v>30307.74</c:v>
                </c:pt>
                <c:pt idx="244542">
                  <c:v>33003.53</c:v>
                </c:pt>
                <c:pt idx="244543">
                  <c:v>33232</c:v>
                </c:pt>
                <c:pt idx="244544">
                  <c:v>47178.400000000001</c:v>
                </c:pt>
                <c:pt idx="244545">
                  <c:v>49013.33</c:v>
                </c:pt>
                <c:pt idx="244546">
                  <c:v>47384.02</c:v>
                </c:pt>
                <c:pt idx="244547">
                  <c:v>37214.75</c:v>
                </c:pt>
                <c:pt idx="244548">
                  <c:v>40628.199999999997</c:v>
                </c:pt>
                <c:pt idx="244549">
                  <c:v>44258.16</c:v>
                </c:pt>
                <c:pt idx="244550">
                  <c:v>44716.56</c:v>
                </c:pt>
                <c:pt idx="244551">
                  <c:v>37691.53</c:v>
                </c:pt>
                <c:pt idx="244552">
                  <c:v>30116.99</c:v>
                </c:pt>
                <c:pt idx="244553">
                  <c:v>32494.46</c:v>
                </c:pt>
                <c:pt idx="244554">
                  <c:v>36539.589999999997</c:v>
                </c:pt>
                <c:pt idx="244555">
                  <c:v>36722.15</c:v>
                </c:pt>
                <c:pt idx="244556">
                  <c:v>40190.879999999997</c:v>
                </c:pt>
                <c:pt idx="244557">
                  <c:v>27591.57</c:v>
                </c:pt>
                <c:pt idx="244558">
                  <c:v>31896.76</c:v>
                </c:pt>
                <c:pt idx="244559">
                  <c:v>24910.43</c:v>
                </c:pt>
                <c:pt idx="244560">
                  <c:v>29054.26</c:v>
                </c:pt>
                <c:pt idx="244561">
                  <c:v>29521.93</c:v>
                </c:pt>
                <c:pt idx="244562">
                  <c:v>22975.57</c:v>
                </c:pt>
                <c:pt idx="244563">
                  <c:v>29102.11</c:v>
                </c:pt>
                <c:pt idx="244564">
                  <c:v>23867.51</c:v>
                </c:pt>
                <c:pt idx="244565">
                  <c:v>28597.7</c:v>
                </c:pt>
                <c:pt idx="244566">
                  <c:v>29137.68</c:v>
                </c:pt>
                <c:pt idx="244567">
                  <c:v>33620.68</c:v>
                </c:pt>
                <c:pt idx="244568">
                  <c:v>24564.98</c:v>
                </c:pt>
                <c:pt idx="244569">
                  <c:v>32738.06</c:v>
                </c:pt>
                <c:pt idx="244570">
                  <c:v>32898.410000000003</c:v>
                </c:pt>
                <c:pt idx="244571">
                  <c:v>36350.769999999997</c:v>
                </c:pt>
                <c:pt idx="244572">
                  <c:v>31546.98</c:v>
                </c:pt>
                <c:pt idx="244573">
                  <c:v>31011.54</c:v>
                </c:pt>
                <c:pt idx="244574">
                  <c:v>37803.25</c:v>
                </c:pt>
                <c:pt idx="244575">
                  <c:v>27848.58</c:v>
                </c:pt>
                <c:pt idx="244576">
                  <c:v>36243.61</c:v>
                </c:pt>
                <c:pt idx="244577">
                  <c:v>29516.7</c:v>
                </c:pt>
                <c:pt idx="244578">
                  <c:v>26301.89</c:v>
                </c:pt>
                <c:pt idx="244579">
                  <c:v>37124.49</c:v>
                </c:pt>
                <c:pt idx="244580">
                  <c:v>33138.19</c:v>
                </c:pt>
                <c:pt idx="244581">
                  <c:v>30339.54</c:v>
                </c:pt>
                <c:pt idx="244582">
                  <c:v>42686.67</c:v>
                </c:pt>
                <c:pt idx="244583">
                  <c:v>43631.68</c:v>
                </c:pt>
                <c:pt idx="244584">
                  <c:v>42642.66</c:v>
                </c:pt>
                <c:pt idx="244585">
                  <c:v>46458.81</c:v>
                </c:pt>
                <c:pt idx="244586">
                  <c:v>40687.64</c:v>
                </c:pt>
                <c:pt idx="244587">
                  <c:v>189532.67</c:v>
                </c:pt>
                <c:pt idx="244588">
                  <c:v>47867.12</c:v>
                </c:pt>
                <c:pt idx="244589">
                  <c:v>46827.27</c:v>
                </c:pt>
                <c:pt idx="244590">
                  <c:v>53964.45</c:v>
                </c:pt>
                <c:pt idx="244591">
                  <c:v>104920.55</c:v>
                </c:pt>
                <c:pt idx="244592">
                  <c:v>48652.52</c:v>
                </c:pt>
                <c:pt idx="244593">
                  <c:v>27223.61</c:v>
                </c:pt>
                <c:pt idx="244594">
                  <c:v>32297.05</c:v>
                </c:pt>
                <c:pt idx="244595">
                  <c:v>30090.04</c:v>
                </c:pt>
                <c:pt idx="244596">
                  <c:v>30323.71</c:v>
                </c:pt>
                <c:pt idx="244597">
                  <c:v>42283.77</c:v>
                </c:pt>
                <c:pt idx="244598">
                  <c:v>47400.61</c:v>
                </c:pt>
                <c:pt idx="244599">
                  <c:v>34072.78</c:v>
                </c:pt>
                <c:pt idx="244600">
                  <c:v>33760.25</c:v>
                </c:pt>
                <c:pt idx="244601">
                  <c:v>36223.57</c:v>
                </c:pt>
                <c:pt idx="244602">
                  <c:v>30524.83</c:v>
                </c:pt>
                <c:pt idx="244603">
                  <c:v>29861.09</c:v>
                </c:pt>
                <c:pt idx="244604">
                  <c:v>23241.96</c:v>
                </c:pt>
                <c:pt idx="244605">
                  <c:v>28290.61</c:v>
                </c:pt>
                <c:pt idx="244606">
                  <c:v>33871.93</c:v>
                </c:pt>
                <c:pt idx="244607">
                  <c:v>27555.64</c:v>
                </c:pt>
                <c:pt idx="244608">
                  <c:v>37494.629999999997</c:v>
                </c:pt>
                <c:pt idx="244609">
                  <c:v>36947.01</c:v>
                </c:pt>
                <c:pt idx="244610">
                  <c:v>34208.81</c:v>
                </c:pt>
                <c:pt idx="244611">
                  <c:v>26759.93</c:v>
                </c:pt>
                <c:pt idx="244612">
                  <c:v>23439.18</c:v>
                </c:pt>
                <c:pt idx="244613">
                  <c:v>22874.62</c:v>
                </c:pt>
                <c:pt idx="244614">
                  <c:v>27390.41</c:v>
                </c:pt>
                <c:pt idx="244615">
                  <c:v>27837.87</c:v>
                </c:pt>
                <c:pt idx="244616">
                  <c:v>27787</c:v>
                </c:pt>
                <c:pt idx="244617">
                  <c:v>28274.12</c:v>
                </c:pt>
                <c:pt idx="244618">
                  <c:v>26571.360000000001</c:v>
                </c:pt>
                <c:pt idx="244619">
                  <c:v>29086.95</c:v>
                </c:pt>
                <c:pt idx="244620">
                  <c:v>33225.440000000002</c:v>
                </c:pt>
                <c:pt idx="244621">
                  <c:v>29498.74</c:v>
                </c:pt>
                <c:pt idx="244622">
                  <c:v>26096.35</c:v>
                </c:pt>
                <c:pt idx="244623">
                  <c:v>31504.06</c:v>
                </c:pt>
                <c:pt idx="244624">
                  <c:v>34156.639999999999</c:v>
                </c:pt>
                <c:pt idx="244625">
                  <c:v>32990.78</c:v>
                </c:pt>
                <c:pt idx="244626">
                  <c:v>37721.56</c:v>
                </c:pt>
                <c:pt idx="244627">
                  <c:v>30450.2</c:v>
                </c:pt>
                <c:pt idx="244628">
                  <c:v>33656.25</c:v>
                </c:pt>
                <c:pt idx="244629">
                  <c:v>34342.18</c:v>
                </c:pt>
                <c:pt idx="244630">
                  <c:v>29629.05</c:v>
                </c:pt>
                <c:pt idx="244631">
                  <c:v>34854.239999999998</c:v>
                </c:pt>
                <c:pt idx="244632">
                  <c:v>35668.71</c:v>
                </c:pt>
                <c:pt idx="244633">
                  <c:v>31638.03</c:v>
                </c:pt>
                <c:pt idx="244634">
                  <c:v>30616.37</c:v>
                </c:pt>
                <c:pt idx="244635">
                  <c:v>28271.73</c:v>
                </c:pt>
                <c:pt idx="244636">
                  <c:v>11784.92</c:v>
                </c:pt>
                <c:pt idx="244637">
                  <c:v>7292.82</c:v>
                </c:pt>
                <c:pt idx="244638">
                  <c:v>10410.5</c:v>
                </c:pt>
                <c:pt idx="244639">
                  <c:v>12861.52</c:v>
                </c:pt>
                <c:pt idx="244640">
                  <c:v>9829.6299999999992</c:v>
                </c:pt>
                <c:pt idx="244641">
                  <c:v>12181.4</c:v>
                </c:pt>
                <c:pt idx="244642">
                  <c:v>11552.48</c:v>
                </c:pt>
                <c:pt idx="244643">
                  <c:v>10305.200000000001</c:v>
                </c:pt>
                <c:pt idx="244644">
                  <c:v>11315.45</c:v>
                </c:pt>
                <c:pt idx="244645">
                  <c:v>10716.4</c:v>
                </c:pt>
                <c:pt idx="244646">
                  <c:v>10478.39</c:v>
                </c:pt>
                <c:pt idx="244647">
                  <c:v>10905.74</c:v>
                </c:pt>
                <c:pt idx="244648">
                  <c:v>10044.35</c:v>
                </c:pt>
                <c:pt idx="244649">
                  <c:v>11831.64</c:v>
                </c:pt>
                <c:pt idx="244650">
                  <c:v>11243.41</c:v>
                </c:pt>
                <c:pt idx="244651">
                  <c:v>11666.28</c:v>
                </c:pt>
                <c:pt idx="244652">
                  <c:v>11136.85</c:v>
                </c:pt>
                <c:pt idx="244653">
                  <c:v>11352.46</c:v>
                </c:pt>
                <c:pt idx="244654">
                  <c:v>13557.27</c:v>
                </c:pt>
                <c:pt idx="244655">
                  <c:v>12858.38</c:v>
                </c:pt>
                <c:pt idx="244656">
                  <c:v>9569.32</c:v>
                </c:pt>
                <c:pt idx="244657">
                  <c:v>11414.22</c:v>
                </c:pt>
                <c:pt idx="244658">
                  <c:v>12003.11</c:v>
                </c:pt>
                <c:pt idx="244659">
                  <c:v>14272.15</c:v>
                </c:pt>
                <c:pt idx="244660">
                  <c:v>12024.17</c:v>
                </c:pt>
                <c:pt idx="244661">
                  <c:v>13334.34</c:v>
                </c:pt>
                <c:pt idx="244662">
                  <c:v>14619.01</c:v>
                </c:pt>
                <c:pt idx="244663">
                  <c:v>14828.34</c:v>
                </c:pt>
                <c:pt idx="244664">
                  <c:v>16136.35</c:v>
                </c:pt>
                <c:pt idx="244665">
                  <c:v>13825.96</c:v>
                </c:pt>
                <c:pt idx="244666">
                  <c:v>12409.47</c:v>
                </c:pt>
                <c:pt idx="244667">
                  <c:v>12884.01</c:v>
                </c:pt>
                <c:pt idx="244668">
                  <c:v>11264.42</c:v>
                </c:pt>
                <c:pt idx="244669">
                  <c:v>9407.5400000000009</c:v>
                </c:pt>
                <c:pt idx="244670">
                  <c:v>11779.07</c:v>
                </c:pt>
                <c:pt idx="244671">
                  <c:v>10086.030000000001</c:v>
                </c:pt>
                <c:pt idx="244672">
                  <c:v>9575.7000000000007</c:v>
                </c:pt>
                <c:pt idx="244673">
                  <c:v>10659</c:v>
                </c:pt>
                <c:pt idx="244674">
                  <c:v>11561.01</c:v>
                </c:pt>
                <c:pt idx="244675">
                  <c:v>11079.58</c:v>
                </c:pt>
                <c:pt idx="244676">
                  <c:v>10859.45</c:v>
                </c:pt>
                <c:pt idx="244677">
                  <c:v>10899.09</c:v>
                </c:pt>
                <c:pt idx="244678">
                  <c:v>21324.91</c:v>
                </c:pt>
                <c:pt idx="244679">
                  <c:v>11871.28</c:v>
                </c:pt>
                <c:pt idx="244680">
                  <c:v>11621.3</c:v>
                </c:pt>
                <c:pt idx="244681">
                  <c:v>11876.18</c:v>
                </c:pt>
                <c:pt idx="244682">
                  <c:v>17808.07</c:v>
                </c:pt>
                <c:pt idx="244683">
                  <c:v>13901.11</c:v>
                </c:pt>
                <c:pt idx="244684">
                  <c:v>17341.93</c:v>
                </c:pt>
                <c:pt idx="244685">
                  <c:v>11944.72</c:v>
                </c:pt>
                <c:pt idx="244686">
                  <c:v>10391.52</c:v>
                </c:pt>
                <c:pt idx="244687">
                  <c:v>9753.5400000000009</c:v>
                </c:pt>
                <c:pt idx="244688">
                  <c:v>9846.7000000000007</c:v>
                </c:pt>
                <c:pt idx="244689">
                  <c:v>8129.9</c:v>
                </c:pt>
                <c:pt idx="244690">
                  <c:v>11564.96</c:v>
                </c:pt>
                <c:pt idx="244691">
                  <c:v>11458.13</c:v>
                </c:pt>
                <c:pt idx="244692">
                  <c:v>12644.55</c:v>
                </c:pt>
                <c:pt idx="244693">
                  <c:v>11751.67</c:v>
                </c:pt>
                <c:pt idx="244694">
                  <c:v>10275.66</c:v>
                </c:pt>
                <c:pt idx="244695">
                  <c:v>12434.72</c:v>
                </c:pt>
                <c:pt idx="244696">
                  <c:v>10133.41</c:v>
                </c:pt>
                <c:pt idx="244697">
                  <c:v>12359.95</c:v>
                </c:pt>
                <c:pt idx="244698">
                  <c:v>10039.08</c:v>
                </c:pt>
                <c:pt idx="244699">
                  <c:v>11300.77</c:v>
                </c:pt>
                <c:pt idx="244700">
                  <c:v>10384.64</c:v>
                </c:pt>
                <c:pt idx="244701">
                  <c:v>10713.94</c:v>
                </c:pt>
                <c:pt idx="244702">
                  <c:v>10745.95</c:v>
                </c:pt>
                <c:pt idx="244703">
                  <c:v>11727.96</c:v>
                </c:pt>
                <c:pt idx="244704">
                  <c:v>11797.11</c:v>
                </c:pt>
                <c:pt idx="244705">
                  <c:v>9540.18</c:v>
                </c:pt>
                <c:pt idx="244706">
                  <c:v>10777.11</c:v>
                </c:pt>
                <c:pt idx="244707">
                  <c:v>12045.46</c:v>
                </c:pt>
                <c:pt idx="244708">
                  <c:v>10429.73</c:v>
                </c:pt>
                <c:pt idx="244709">
                  <c:v>10937.72</c:v>
                </c:pt>
                <c:pt idx="244710">
                  <c:v>11406.34</c:v>
                </c:pt>
                <c:pt idx="244711">
                  <c:v>10119.33</c:v>
                </c:pt>
                <c:pt idx="244712">
                  <c:v>11531.75</c:v>
                </c:pt>
                <c:pt idx="244713">
                  <c:v>12687.1</c:v>
                </c:pt>
                <c:pt idx="244714">
                  <c:v>13693.38</c:v>
                </c:pt>
                <c:pt idx="244715">
                  <c:v>14071.77</c:v>
                </c:pt>
                <c:pt idx="244716">
                  <c:v>15362.77</c:v>
                </c:pt>
                <c:pt idx="244717">
                  <c:v>15624.54</c:v>
                </c:pt>
                <c:pt idx="244718">
                  <c:v>13048.8</c:v>
                </c:pt>
                <c:pt idx="244719">
                  <c:v>11468.99</c:v>
                </c:pt>
                <c:pt idx="244720">
                  <c:v>10267.94</c:v>
                </c:pt>
                <c:pt idx="244721">
                  <c:v>9702.49</c:v>
                </c:pt>
                <c:pt idx="244722">
                  <c:v>11114.73</c:v>
                </c:pt>
                <c:pt idx="244723">
                  <c:v>12024.75</c:v>
                </c:pt>
                <c:pt idx="244724">
                  <c:v>12204.75</c:v>
                </c:pt>
                <c:pt idx="244725">
                  <c:v>10190.6</c:v>
                </c:pt>
                <c:pt idx="244726">
                  <c:v>11371.6</c:v>
                </c:pt>
                <c:pt idx="244727">
                  <c:v>12086.28</c:v>
                </c:pt>
                <c:pt idx="244728">
                  <c:v>11676.39</c:v>
                </c:pt>
                <c:pt idx="244729">
                  <c:v>11898.96</c:v>
                </c:pt>
                <c:pt idx="244730">
                  <c:v>23344.36</c:v>
                </c:pt>
                <c:pt idx="244731">
                  <c:v>12312.91</c:v>
                </c:pt>
                <c:pt idx="244732">
                  <c:v>12801.93</c:v>
                </c:pt>
                <c:pt idx="244733">
                  <c:v>13658.18</c:v>
                </c:pt>
                <c:pt idx="244734">
                  <c:v>18261.68</c:v>
                </c:pt>
                <c:pt idx="244735">
                  <c:v>12782.97</c:v>
                </c:pt>
                <c:pt idx="244736">
                  <c:v>16257.85</c:v>
                </c:pt>
                <c:pt idx="244737">
                  <c:v>14607.99</c:v>
                </c:pt>
                <c:pt idx="244738">
                  <c:v>11011.01</c:v>
                </c:pt>
                <c:pt idx="244739">
                  <c:v>11516.26</c:v>
                </c:pt>
                <c:pt idx="244740">
                  <c:v>11594.66</c:v>
                </c:pt>
                <c:pt idx="244741">
                  <c:v>12923.52</c:v>
                </c:pt>
                <c:pt idx="244742">
                  <c:v>9113.7199999999993</c:v>
                </c:pt>
                <c:pt idx="244743">
                  <c:v>10030.4</c:v>
                </c:pt>
                <c:pt idx="244744">
                  <c:v>10620.18</c:v>
                </c:pt>
                <c:pt idx="244745">
                  <c:v>10918.11</c:v>
                </c:pt>
                <c:pt idx="244746">
                  <c:v>10871.06</c:v>
                </c:pt>
                <c:pt idx="244747">
                  <c:v>8737.93</c:v>
                </c:pt>
                <c:pt idx="244748">
                  <c:v>10259</c:v>
                </c:pt>
                <c:pt idx="244749">
                  <c:v>12401.15</c:v>
                </c:pt>
                <c:pt idx="244750">
                  <c:v>9302.6299999999992</c:v>
                </c:pt>
                <c:pt idx="244751">
                  <c:v>9942.09</c:v>
                </c:pt>
                <c:pt idx="244752">
                  <c:v>11013.07</c:v>
                </c:pt>
                <c:pt idx="244753">
                  <c:v>11734.45</c:v>
                </c:pt>
                <c:pt idx="244754">
                  <c:v>10489.94</c:v>
                </c:pt>
                <c:pt idx="244755">
                  <c:v>10980.78</c:v>
                </c:pt>
                <c:pt idx="244756">
                  <c:v>10401.64</c:v>
                </c:pt>
                <c:pt idx="244757">
                  <c:v>9656.77</c:v>
                </c:pt>
                <c:pt idx="244758">
                  <c:v>10677.21</c:v>
                </c:pt>
                <c:pt idx="244759">
                  <c:v>10747.81</c:v>
                </c:pt>
                <c:pt idx="244760">
                  <c:v>10096.700000000001</c:v>
                </c:pt>
                <c:pt idx="244761">
                  <c:v>10484.81</c:v>
                </c:pt>
                <c:pt idx="244762">
                  <c:v>12216.85</c:v>
                </c:pt>
                <c:pt idx="244763">
                  <c:v>11542.35</c:v>
                </c:pt>
                <c:pt idx="244764">
                  <c:v>11675.92</c:v>
                </c:pt>
                <c:pt idx="244765">
                  <c:v>12290.55</c:v>
                </c:pt>
                <c:pt idx="244766">
                  <c:v>13222.75</c:v>
                </c:pt>
                <c:pt idx="244767">
                  <c:v>14299.85</c:v>
                </c:pt>
                <c:pt idx="244768">
                  <c:v>15580.27</c:v>
                </c:pt>
                <c:pt idx="244769">
                  <c:v>15718.39</c:v>
                </c:pt>
                <c:pt idx="244770">
                  <c:v>11312.55</c:v>
                </c:pt>
                <c:pt idx="244771">
                  <c:v>13096.89</c:v>
                </c:pt>
                <c:pt idx="244772">
                  <c:v>13013.95</c:v>
                </c:pt>
                <c:pt idx="244773">
                  <c:v>11296.36</c:v>
                </c:pt>
                <c:pt idx="244774">
                  <c:v>9915.32</c:v>
                </c:pt>
                <c:pt idx="244775">
                  <c:v>11705.6</c:v>
                </c:pt>
                <c:pt idx="244776">
                  <c:v>11179.23</c:v>
                </c:pt>
                <c:pt idx="244777">
                  <c:v>11393.03</c:v>
                </c:pt>
                <c:pt idx="244778">
                  <c:v>9984.1200000000008</c:v>
                </c:pt>
                <c:pt idx="244779">
                  <c:v>636</c:v>
                </c:pt>
                <c:pt idx="244780">
                  <c:v>318</c:v>
                </c:pt>
                <c:pt idx="244781">
                  <c:v>20</c:v>
                </c:pt>
                <c:pt idx="244782">
                  <c:v>-12.88</c:v>
                </c:pt>
                <c:pt idx="244783">
                  <c:v>12.88</c:v>
                </c:pt>
                <c:pt idx="244784">
                  <c:v>7</c:v>
                </c:pt>
                <c:pt idx="244785">
                  <c:v>3</c:v>
                </c:pt>
                <c:pt idx="244786">
                  <c:v>3</c:v>
                </c:pt>
                <c:pt idx="244787">
                  <c:v>9406.33</c:v>
                </c:pt>
                <c:pt idx="244788">
                  <c:v>7620.84</c:v>
                </c:pt>
                <c:pt idx="244789">
                  <c:v>9296.15</c:v>
                </c:pt>
                <c:pt idx="244790">
                  <c:v>8105.98</c:v>
                </c:pt>
                <c:pt idx="244791">
                  <c:v>10382.700000000001</c:v>
                </c:pt>
                <c:pt idx="244792">
                  <c:v>9444.08</c:v>
                </c:pt>
                <c:pt idx="244793">
                  <c:v>9468.5499999999993</c:v>
                </c:pt>
                <c:pt idx="244794">
                  <c:v>9058.01</c:v>
                </c:pt>
                <c:pt idx="244795">
                  <c:v>9139.2000000000007</c:v>
                </c:pt>
                <c:pt idx="244796">
                  <c:v>8167.9</c:v>
                </c:pt>
                <c:pt idx="244797">
                  <c:v>8383.25</c:v>
                </c:pt>
                <c:pt idx="244798">
                  <c:v>9022.51</c:v>
                </c:pt>
                <c:pt idx="244799">
                  <c:v>9487.4599999999991</c:v>
                </c:pt>
                <c:pt idx="244800">
                  <c:v>9168.85</c:v>
                </c:pt>
                <c:pt idx="244801">
                  <c:v>8749.99</c:v>
                </c:pt>
                <c:pt idx="244802">
                  <c:v>8648.77</c:v>
                </c:pt>
                <c:pt idx="244803">
                  <c:v>10324.790000000001</c:v>
                </c:pt>
                <c:pt idx="244804">
                  <c:v>8737.2199999999993</c:v>
                </c:pt>
                <c:pt idx="244805">
                  <c:v>9814.9599999999991</c:v>
                </c:pt>
                <c:pt idx="244806">
                  <c:v>9335.81</c:v>
                </c:pt>
                <c:pt idx="244807">
                  <c:v>9089.35</c:v>
                </c:pt>
                <c:pt idx="244808">
                  <c:v>9916.18</c:v>
                </c:pt>
                <c:pt idx="244809">
                  <c:v>8513.09</c:v>
                </c:pt>
                <c:pt idx="244810">
                  <c:v>9810.7199999999993</c:v>
                </c:pt>
                <c:pt idx="244811">
                  <c:v>8423.1200000000008</c:v>
                </c:pt>
                <c:pt idx="244812">
                  <c:v>9611.4699999999993</c:v>
                </c:pt>
                <c:pt idx="244813">
                  <c:v>10973.47</c:v>
                </c:pt>
                <c:pt idx="244814">
                  <c:v>8613.66</c:v>
                </c:pt>
                <c:pt idx="244815">
                  <c:v>8471.67</c:v>
                </c:pt>
                <c:pt idx="244816">
                  <c:v>9184.0300000000007</c:v>
                </c:pt>
                <c:pt idx="244817">
                  <c:v>8898.69</c:v>
                </c:pt>
                <c:pt idx="244818">
                  <c:v>8693.42</c:v>
                </c:pt>
                <c:pt idx="244819">
                  <c:v>8402.16</c:v>
                </c:pt>
                <c:pt idx="244820">
                  <c:v>8113.38</c:v>
                </c:pt>
                <c:pt idx="244821">
                  <c:v>10574.64</c:v>
                </c:pt>
                <c:pt idx="244822">
                  <c:v>8383.9</c:v>
                </c:pt>
                <c:pt idx="244823">
                  <c:v>8719.83</c:v>
                </c:pt>
                <c:pt idx="244824">
                  <c:v>8353.18</c:v>
                </c:pt>
                <c:pt idx="244825">
                  <c:v>7870.5</c:v>
                </c:pt>
                <c:pt idx="244826">
                  <c:v>8432.85</c:v>
                </c:pt>
                <c:pt idx="244827">
                  <c:v>8313.85</c:v>
                </c:pt>
                <c:pt idx="244828">
                  <c:v>8544.9699999999993</c:v>
                </c:pt>
                <c:pt idx="244829">
                  <c:v>9452.35</c:v>
                </c:pt>
                <c:pt idx="244830">
                  <c:v>8448.64</c:v>
                </c:pt>
                <c:pt idx="244831">
                  <c:v>8481.09</c:v>
                </c:pt>
                <c:pt idx="244832">
                  <c:v>9038.77</c:v>
                </c:pt>
                <c:pt idx="244833">
                  <c:v>9792.68</c:v>
                </c:pt>
                <c:pt idx="244834">
                  <c:v>7438.79</c:v>
                </c:pt>
                <c:pt idx="244835">
                  <c:v>7374.86</c:v>
                </c:pt>
                <c:pt idx="244836">
                  <c:v>7098.92</c:v>
                </c:pt>
                <c:pt idx="244837">
                  <c:v>6765.96</c:v>
                </c:pt>
                <c:pt idx="244838">
                  <c:v>7576.2</c:v>
                </c:pt>
                <c:pt idx="244839">
                  <c:v>8248.56</c:v>
                </c:pt>
                <c:pt idx="244840">
                  <c:v>9078.91</c:v>
                </c:pt>
                <c:pt idx="244841">
                  <c:v>8338.77</c:v>
                </c:pt>
                <c:pt idx="244842">
                  <c:v>8868.66</c:v>
                </c:pt>
                <c:pt idx="244843">
                  <c:v>8193.52</c:v>
                </c:pt>
                <c:pt idx="244844">
                  <c:v>7915.44</c:v>
                </c:pt>
                <c:pt idx="244845">
                  <c:v>8153.6</c:v>
                </c:pt>
                <c:pt idx="244846">
                  <c:v>8186.77</c:v>
                </c:pt>
                <c:pt idx="244847">
                  <c:v>8637.3799999999992</c:v>
                </c:pt>
                <c:pt idx="244848">
                  <c:v>8237.02</c:v>
                </c:pt>
                <c:pt idx="244849">
                  <c:v>8474.26</c:v>
                </c:pt>
                <c:pt idx="244850">
                  <c:v>9910.9500000000007</c:v>
                </c:pt>
                <c:pt idx="244851">
                  <c:v>7778.15</c:v>
                </c:pt>
                <c:pt idx="244852">
                  <c:v>7532.83</c:v>
                </c:pt>
                <c:pt idx="244853">
                  <c:v>8758.32</c:v>
                </c:pt>
                <c:pt idx="244854">
                  <c:v>8199.9599999999991</c:v>
                </c:pt>
                <c:pt idx="244855">
                  <c:v>8066.45</c:v>
                </c:pt>
                <c:pt idx="244856">
                  <c:v>7552.16</c:v>
                </c:pt>
                <c:pt idx="244857">
                  <c:v>8697.5400000000009</c:v>
                </c:pt>
                <c:pt idx="244858">
                  <c:v>9045.0400000000009</c:v>
                </c:pt>
                <c:pt idx="244859">
                  <c:v>9342.2800000000007</c:v>
                </c:pt>
                <c:pt idx="244860">
                  <c:v>9050.3700000000008</c:v>
                </c:pt>
                <c:pt idx="244861">
                  <c:v>8373.5300000000007</c:v>
                </c:pt>
                <c:pt idx="244862">
                  <c:v>8874.9699999999993</c:v>
                </c:pt>
                <c:pt idx="244863">
                  <c:v>8178.72</c:v>
                </c:pt>
                <c:pt idx="244864">
                  <c:v>9294.51</c:v>
                </c:pt>
                <c:pt idx="244865">
                  <c:v>7714.86</c:v>
                </c:pt>
                <c:pt idx="244866">
                  <c:v>8757.14</c:v>
                </c:pt>
                <c:pt idx="244867">
                  <c:v>7859.92</c:v>
                </c:pt>
                <c:pt idx="244868">
                  <c:v>8280.9</c:v>
                </c:pt>
                <c:pt idx="244869">
                  <c:v>7965.35</c:v>
                </c:pt>
                <c:pt idx="244870">
                  <c:v>8159.24</c:v>
                </c:pt>
                <c:pt idx="244871">
                  <c:v>7698.08</c:v>
                </c:pt>
                <c:pt idx="244872">
                  <c:v>8772.4500000000007</c:v>
                </c:pt>
                <c:pt idx="244873">
                  <c:v>7504.97</c:v>
                </c:pt>
                <c:pt idx="244874">
                  <c:v>7850.6</c:v>
                </c:pt>
                <c:pt idx="244875">
                  <c:v>7591.3</c:v>
                </c:pt>
                <c:pt idx="244876">
                  <c:v>6999.84</c:v>
                </c:pt>
                <c:pt idx="244877">
                  <c:v>8188.24</c:v>
                </c:pt>
                <c:pt idx="244878">
                  <c:v>7644.4</c:v>
                </c:pt>
                <c:pt idx="244879">
                  <c:v>8033.12</c:v>
                </c:pt>
                <c:pt idx="244880">
                  <c:v>8315.09</c:v>
                </c:pt>
                <c:pt idx="244881">
                  <c:v>9961.7099999999991</c:v>
                </c:pt>
                <c:pt idx="244882">
                  <c:v>8909</c:v>
                </c:pt>
                <c:pt idx="244883">
                  <c:v>8376.7000000000007</c:v>
                </c:pt>
                <c:pt idx="244884">
                  <c:v>9143.19</c:v>
                </c:pt>
                <c:pt idx="244885">
                  <c:v>9513.14</c:v>
                </c:pt>
                <c:pt idx="244886">
                  <c:v>6755.47</c:v>
                </c:pt>
                <c:pt idx="244887">
                  <c:v>7472.7</c:v>
                </c:pt>
                <c:pt idx="244888">
                  <c:v>6576.05</c:v>
                </c:pt>
                <c:pt idx="244889">
                  <c:v>7288.21</c:v>
                </c:pt>
                <c:pt idx="244890">
                  <c:v>7858.81</c:v>
                </c:pt>
                <c:pt idx="244891">
                  <c:v>9267.98</c:v>
                </c:pt>
                <c:pt idx="244892">
                  <c:v>8443.7999999999993</c:v>
                </c:pt>
                <c:pt idx="244893">
                  <c:v>8394.27</c:v>
                </c:pt>
                <c:pt idx="244894">
                  <c:v>7774.51</c:v>
                </c:pt>
                <c:pt idx="244895">
                  <c:v>8750.4699999999993</c:v>
                </c:pt>
                <c:pt idx="244896">
                  <c:v>8120.87</c:v>
                </c:pt>
                <c:pt idx="244897">
                  <c:v>8051.84</c:v>
                </c:pt>
                <c:pt idx="244898">
                  <c:v>7824.17</c:v>
                </c:pt>
                <c:pt idx="244899">
                  <c:v>9441.65</c:v>
                </c:pt>
                <c:pt idx="244900">
                  <c:v>8522.66</c:v>
                </c:pt>
                <c:pt idx="244901">
                  <c:v>8147.48</c:v>
                </c:pt>
                <c:pt idx="244902">
                  <c:v>9483.5</c:v>
                </c:pt>
                <c:pt idx="244903">
                  <c:v>9399.08</c:v>
                </c:pt>
                <c:pt idx="244904">
                  <c:v>9268.35</c:v>
                </c:pt>
                <c:pt idx="244905">
                  <c:v>9240.76</c:v>
                </c:pt>
                <c:pt idx="244906">
                  <c:v>7104.14</c:v>
                </c:pt>
                <c:pt idx="244907">
                  <c:v>9320.0499999999993</c:v>
                </c:pt>
                <c:pt idx="244908">
                  <c:v>7312.32</c:v>
                </c:pt>
                <c:pt idx="244909">
                  <c:v>8362.18</c:v>
                </c:pt>
                <c:pt idx="244910">
                  <c:v>7863.94</c:v>
                </c:pt>
                <c:pt idx="244911">
                  <c:v>9092.5499999999993</c:v>
                </c:pt>
                <c:pt idx="244912">
                  <c:v>9338.0499999999993</c:v>
                </c:pt>
                <c:pt idx="244913">
                  <c:v>9087.42</c:v>
                </c:pt>
                <c:pt idx="244914">
                  <c:v>8371.5400000000009</c:v>
                </c:pt>
                <c:pt idx="244915">
                  <c:v>8855</c:v>
                </c:pt>
                <c:pt idx="244916">
                  <c:v>8030.72</c:v>
                </c:pt>
                <c:pt idx="244917">
                  <c:v>9625.6</c:v>
                </c:pt>
                <c:pt idx="244918">
                  <c:v>8310.89</c:v>
                </c:pt>
                <c:pt idx="244919">
                  <c:v>8057.07</c:v>
                </c:pt>
                <c:pt idx="244920">
                  <c:v>8103.85</c:v>
                </c:pt>
                <c:pt idx="244921">
                  <c:v>9380.4500000000007</c:v>
                </c:pt>
                <c:pt idx="244922">
                  <c:v>8033.01</c:v>
                </c:pt>
                <c:pt idx="244923">
                  <c:v>7780.52</c:v>
                </c:pt>
                <c:pt idx="244924">
                  <c:v>8166.65</c:v>
                </c:pt>
                <c:pt idx="244925">
                  <c:v>8193.69</c:v>
                </c:pt>
                <c:pt idx="244926">
                  <c:v>8415.59</c:v>
                </c:pt>
                <c:pt idx="244927">
                  <c:v>8523.32</c:v>
                </c:pt>
                <c:pt idx="244928">
                  <c:v>9579.69</c:v>
                </c:pt>
                <c:pt idx="244929">
                  <c:v>7600.15</c:v>
                </c:pt>
                <c:pt idx="244930">
                  <c:v>3</c:v>
                </c:pt>
                <c:pt idx="244931">
                  <c:v>43.14</c:v>
                </c:pt>
                <c:pt idx="244932">
                  <c:v>3</c:v>
                </c:pt>
                <c:pt idx="244933">
                  <c:v>11</c:v>
                </c:pt>
                <c:pt idx="244934">
                  <c:v>13</c:v>
                </c:pt>
                <c:pt idx="244935">
                  <c:v>15.12</c:v>
                </c:pt>
                <c:pt idx="244936">
                  <c:v>61.64</c:v>
                </c:pt>
                <c:pt idx="244937">
                  <c:v>5.96</c:v>
                </c:pt>
                <c:pt idx="244938">
                  <c:v>-2</c:v>
                </c:pt>
                <c:pt idx="244939">
                  <c:v>17.28</c:v>
                </c:pt>
                <c:pt idx="244940">
                  <c:v>10.97</c:v>
                </c:pt>
                <c:pt idx="244941">
                  <c:v>2</c:v>
                </c:pt>
                <c:pt idx="244942">
                  <c:v>3</c:v>
                </c:pt>
                <c:pt idx="244943">
                  <c:v>-18.78</c:v>
                </c:pt>
                <c:pt idx="244944">
                  <c:v>1.5</c:v>
                </c:pt>
                <c:pt idx="244945">
                  <c:v>40.82</c:v>
                </c:pt>
                <c:pt idx="244946">
                  <c:v>40.76</c:v>
                </c:pt>
                <c:pt idx="244947">
                  <c:v>35.799999999999997</c:v>
                </c:pt>
                <c:pt idx="244948">
                  <c:v>44.78</c:v>
                </c:pt>
                <c:pt idx="244949">
                  <c:v>15.92</c:v>
                </c:pt>
                <c:pt idx="244950">
                  <c:v>19.899999999999999</c:v>
                </c:pt>
                <c:pt idx="244951">
                  <c:v>39.799999999999997</c:v>
                </c:pt>
                <c:pt idx="244952">
                  <c:v>27.86</c:v>
                </c:pt>
                <c:pt idx="244953">
                  <c:v>33.840000000000003</c:v>
                </c:pt>
                <c:pt idx="244954">
                  <c:v>19.899999999999999</c:v>
                </c:pt>
                <c:pt idx="244955">
                  <c:v>19.899999999999999</c:v>
                </c:pt>
                <c:pt idx="244956">
                  <c:v>7.96</c:v>
                </c:pt>
                <c:pt idx="244957">
                  <c:v>27.86</c:v>
                </c:pt>
                <c:pt idx="244958">
                  <c:v>19.899999999999999</c:v>
                </c:pt>
                <c:pt idx="244959">
                  <c:v>39.799999999999997</c:v>
                </c:pt>
                <c:pt idx="244960">
                  <c:v>11.94</c:v>
                </c:pt>
                <c:pt idx="244961">
                  <c:v>23.88</c:v>
                </c:pt>
                <c:pt idx="244962">
                  <c:v>23.29</c:v>
                </c:pt>
                <c:pt idx="244963">
                  <c:v>57.28</c:v>
                </c:pt>
                <c:pt idx="244964">
                  <c:v>80.3</c:v>
                </c:pt>
                <c:pt idx="244965">
                  <c:v>12.96</c:v>
                </c:pt>
                <c:pt idx="244966">
                  <c:v>58.42</c:v>
                </c:pt>
                <c:pt idx="244967">
                  <c:v>124.16</c:v>
                </c:pt>
                <c:pt idx="244968">
                  <c:v>105.74</c:v>
                </c:pt>
                <c:pt idx="244969">
                  <c:v>32.86</c:v>
                </c:pt>
                <c:pt idx="244970">
                  <c:v>15.92</c:v>
                </c:pt>
                <c:pt idx="244971">
                  <c:v>69.34</c:v>
                </c:pt>
                <c:pt idx="244972">
                  <c:v>42.82</c:v>
                </c:pt>
                <c:pt idx="244973">
                  <c:v>13.08</c:v>
                </c:pt>
                <c:pt idx="244974">
                  <c:v>9.7100000000000009</c:v>
                </c:pt>
                <c:pt idx="244975">
                  <c:v>34.9</c:v>
                </c:pt>
                <c:pt idx="244976">
                  <c:v>12.04</c:v>
                </c:pt>
                <c:pt idx="244977">
                  <c:v>29.73</c:v>
                </c:pt>
                <c:pt idx="244978">
                  <c:v>23.88</c:v>
                </c:pt>
                <c:pt idx="244979">
                  <c:v>20.56</c:v>
                </c:pt>
                <c:pt idx="244980">
                  <c:v>32.86</c:v>
                </c:pt>
                <c:pt idx="244981">
                  <c:v>119.16</c:v>
                </c:pt>
                <c:pt idx="244982">
                  <c:v>50.9</c:v>
                </c:pt>
                <c:pt idx="244983">
                  <c:v>30.36</c:v>
                </c:pt>
                <c:pt idx="244984">
                  <c:v>82.82</c:v>
                </c:pt>
                <c:pt idx="244985">
                  <c:v>80.38</c:v>
                </c:pt>
                <c:pt idx="244986">
                  <c:v>332.22</c:v>
                </c:pt>
                <c:pt idx="244987">
                  <c:v>468.62</c:v>
                </c:pt>
                <c:pt idx="244988">
                  <c:v>425.06</c:v>
                </c:pt>
                <c:pt idx="244989">
                  <c:v>505.1</c:v>
                </c:pt>
                <c:pt idx="244990">
                  <c:v>404.59</c:v>
                </c:pt>
                <c:pt idx="244991">
                  <c:v>476.38</c:v>
                </c:pt>
                <c:pt idx="244992">
                  <c:v>410.48</c:v>
                </c:pt>
                <c:pt idx="244993">
                  <c:v>494.24</c:v>
                </c:pt>
                <c:pt idx="244994">
                  <c:v>433.99</c:v>
                </c:pt>
                <c:pt idx="244995">
                  <c:v>611.36</c:v>
                </c:pt>
                <c:pt idx="244996">
                  <c:v>508.19</c:v>
                </c:pt>
                <c:pt idx="244997">
                  <c:v>497.59</c:v>
                </c:pt>
                <c:pt idx="244998">
                  <c:v>617.16</c:v>
                </c:pt>
                <c:pt idx="244999">
                  <c:v>595.54</c:v>
                </c:pt>
                <c:pt idx="245000">
                  <c:v>661.32</c:v>
                </c:pt>
                <c:pt idx="245001">
                  <c:v>601.55999999999995</c:v>
                </c:pt>
                <c:pt idx="245002">
                  <c:v>320.81</c:v>
                </c:pt>
                <c:pt idx="245003">
                  <c:v>314.14</c:v>
                </c:pt>
                <c:pt idx="245004">
                  <c:v>471.98</c:v>
                </c:pt>
                <c:pt idx="245005">
                  <c:v>368.48</c:v>
                </c:pt>
                <c:pt idx="245006">
                  <c:v>313.27999999999997</c:v>
                </c:pt>
                <c:pt idx="245007">
                  <c:v>398.49</c:v>
                </c:pt>
                <c:pt idx="245008">
                  <c:v>518.74</c:v>
                </c:pt>
                <c:pt idx="245009">
                  <c:v>506.8</c:v>
                </c:pt>
                <c:pt idx="245010">
                  <c:v>504.9</c:v>
                </c:pt>
                <c:pt idx="245011">
                  <c:v>491.9</c:v>
                </c:pt>
                <c:pt idx="245012">
                  <c:v>644.24</c:v>
                </c:pt>
                <c:pt idx="245013">
                  <c:v>617.17999999999995</c:v>
                </c:pt>
                <c:pt idx="245014">
                  <c:v>362.15</c:v>
                </c:pt>
                <c:pt idx="245015">
                  <c:v>514.1</c:v>
                </c:pt>
                <c:pt idx="245016">
                  <c:v>678.8</c:v>
                </c:pt>
                <c:pt idx="245017">
                  <c:v>572.14</c:v>
                </c:pt>
                <c:pt idx="245018">
                  <c:v>569.05999999999995</c:v>
                </c:pt>
                <c:pt idx="245019">
                  <c:v>659.34</c:v>
                </c:pt>
                <c:pt idx="245020">
                  <c:v>590.29999999999995</c:v>
                </c:pt>
                <c:pt idx="245021">
                  <c:v>616.79</c:v>
                </c:pt>
                <c:pt idx="245022">
                  <c:v>512.79999999999995</c:v>
                </c:pt>
                <c:pt idx="245023">
                  <c:v>680.83</c:v>
                </c:pt>
                <c:pt idx="245024">
                  <c:v>869.54</c:v>
                </c:pt>
                <c:pt idx="245025">
                  <c:v>481.71</c:v>
                </c:pt>
                <c:pt idx="245026">
                  <c:v>541.5</c:v>
                </c:pt>
                <c:pt idx="245027">
                  <c:v>604.35</c:v>
                </c:pt>
                <c:pt idx="245028">
                  <c:v>403.8</c:v>
                </c:pt>
                <c:pt idx="245029">
                  <c:v>453.97</c:v>
                </c:pt>
                <c:pt idx="245030">
                  <c:v>551.16</c:v>
                </c:pt>
                <c:pt idx="245031">
                  <c:v>554.72</c:v>
                </c:pt>
                <c:pt idx="245032">
                  <c:v>629.84</c:v>
                </c:pt>
                <c:pt idx="245033">
                  <c:v>554.46</c:v>
                </c:pt>
                <c:pt idx="245034">
                  <c:v>491.66</c:v>
                </c:pt>
                <c:pt idx="245035">
                  <c:v>554.34</c:v>
                </c:pt>
                <c:pt idx="245036">
                  <c:v>501.46</c:v>
                </c:pt>
                <c:pt idx="245037">
                  <c:v>469.14</c:v>
                </c:pt>
                <c:pt idx="245038">
                  <c:v>362.21</c:v>
                </c:pt>
                <c:pt idx="245039">
                  <c:v>480.33</c:v>
                </c:pt>
                <c:pt idx="245040">
                  <c:v>1018.46</c:v>
                </c:pt>
                <c:pt idx="245041">
                  <c:v>682.72</c:v>
                </c:pt>
                <c:pt idx="245042">
                  <c:v>664.27</c:v>
                </c:pt>
                <c:pt idx="245043">
                  <c:v>557.34</c:v>
                </c:pt>
                <c:pt idx="245044">
                  <c:v>553.12</c:v>
                </c:pt>
                <c:pt idx="245045">
                  <c:v>534.39</c:v>
                </c:pt>
                <c:pt idx="245046">
                  <c:v>608.78</c:v>
                </c:pt>
                <c:pt idx="245047">
                  <c:v>461.36</c:v>
                </c:pt>
                <c:pt idx="245048">
                  <c:v>490.4</c:v>
                </c:pt>
                <c:pt idx="245049">
                  <c:v>495.08</c:v>
                </c:pt>
                <c:pt idx="245050">
                  <c:v>343.77</c:v>
                </c:pt>
                <c:pt idx="245051">
                  <c:v>429.42</c:v>
                </c:pt>
                <c:pt idx="245052">
                  <c:v>447.01</c:v>
                </c:pt>
                <c:pt idx="245053">
                  <c:v>378.29</c:v>
                </c:pt>
                <c:pt idx="245054">
                  <c:v>593.37</c:v>
                </c:pt>
                <c:pt idx="245055">
                  <c:v>489.05</c:v>
                </c:pt>
                <c:pt idx="245056">
                  <c:v>545.97</c:v>
                </c:pt>
                <c:pt idx="245057">
                  <c:v>574.66</c:v>
                </c:pt>
                <c:pt idx="245058">
                  <c:v>614.65</c:v>
                </c:pt>
                <c:pt idx="245059">
                  <c:v>487.79</c:v>
                </c:pt>
                <c:pt idx="245060">
                  <c:v>658.9</c:v>
                </c:pt>
                <c:pt idx="245061">
                  <c:v>549.80999999999995</c:v>
                </c:pt>
                <c:pt idx="245062">
                  <c:v>530.04</c:v>
                </c:pt>
                <c:pt idx="245063">
                  <c:v>475.81</c:v>
                </c:pt>
                <c:pt idx="245064">
                  <c:v>576.91</c:v>
                </c:pt>
                <c:pt idx="245065">
                  <c:v>612.84</c:v>
                </c:pt>
                <c:pt idx="245066">
                  <c:v>624.66</c:v>
                </c:pt>
                <c:pt idx="245067">
                  <c:v>499.6</c:v>
                </c:pt>
                <c:pt idx="245068">
                  <c:v>548.41</c:v>
                </c:pt>
                <c:pt idx="245069">
                  <c:v>9073.67</c:v>
                </c:pt>
                <c:pt idx="245070">
                  <c:v>7677.9</c:v>
                </c:pt>
                <c:pt idx="245071">
                  <c:v>7747.69</c:v>
                </c:pt>
                <c:pt idx="245072">
                  <c:v>7438.12</c:v>
                </c:pt>
                <c:pt idx="245073">
                  <c:v>7789.63</c:v>
                </c:pt>
                <c:pt idx="245074">
                  <c:v>7004.34</c:v>
                </c:pt>
                <c:pt idx="245075">
                  <c:v>6988.43</c:v>
                </c:pt>
                <c:pt idx="245076">
                  <c:v>7082.7</c:v>
                </c:pt>
                <c:pt idx="245077">
                  <c:v>7661.8</c:v>
                </c:pt>
                <c:pt idx="245078">
                  <c:v>6597.82</c:v>
                </c:pt>
                <c:pt idx="245079">
                  <c:v>7740.89</c:v>
                </c:pt>
                <c:pt idx="245080">
                  <c:v>7976.74</c:v>
                </c:pt>
                <c:pt idx="245081">
                  <c:v>7897.85</c:v>
                </c:pt>
                <c:pt idx="245082">
                  <c:v>7788.36</c:v>
                </c:pt>
                <c:pt idx="245083">
                  <c:v>7417.77</c:v>
                </c:pt>
                <c:pt idx="245084">
                  <c:v>8196.4500000000007</c:v>
                </c:pt>
                <c:pt idx="245085">
                  <c:v>8598.73</c:v>
                </c:pt>
                <c:pt idx="245086">
                  <c:v>8002.57</c:v>
                </c:pt>
                <c:pt idx="245087">
                  <c:v>7658.77</c:v>
                </c:pt>
                <c:pt idx="245088">
                  <c:v>7736.19</c:v>
                </c:pt>
                <c:pt idx="245089">
                  <c:v>7464.7</c:v>
                </c:pt>
                <c:pt idx="245090">
                  <c:v>8252.8700000000008</c:v>
                </c:pt>
                <c:pt idx="245091">
                  <c:v>7213.05</c:v>
                </c:pt>
                <c:pt idx="245092">
                  <c:v>7466.19</c:v>
                </c:pt>
                <c:pt idx="245093">
                  <c:v>6931.18</c:v>
                </c:pt>
                <c:pt idx="245094">
                  <c:v>6868.84</c:v>
                </c:pt>
                <c:pt idx="245095">
                  <c:v>7176.94</c:v>
                </c:pt>
                <c:pt idx="245096">
                  <c:v>7237.12</c:v>
                </c:pt>
                <c:pt idx="245097">
                  <c:v>6993.57</c:v>
                </c:pt>
                <c:pt idx="245098">
                  <c:v>7668.74</c:v>
                </c:pt>
                <c:pt idx="245099">
                  <c:v>7452.68</c:v>
                </c:pt>
                <c:pt idx="245100">
                  <c:v>7237.69</c:v>
                </c:pt>
                <c:pt idx="245101">
                  <c:v>7315.47</c:v>
                </c:pt>
                <c:pt idx="245102">
                  <c:v>7113.4</c:v>
                </c:pt>
                <c:pt idx="245103">
                  <c:v>7345.31</c:v>
                </c:pt>
                <c:pt idx="245104">
                  <c:v>7025.76</c:v>
                </c:pt>
                <c:pt idx="245105">
                  <c:v>6866.72</c:v>
                </c:pt>
                <c:pt idx="245106">
                  <c:v>7205.69</c:v>
                </c:pt>
                <c:pt idx="245107">
                  <c:v>7224.12</c:v>
                </c:pt>
                <c:pt idx="245108">
                  <c:v>7794.49</c:v>
                </c:pt>
                <c:pt idx="245109">
                  <c:v>8090.28</c:v>
                </c:pt>
                <c:pt idx="245110">
                  <c:v>8820.3700000000008</c:v>
                </c:pt>
                <c:pt idx="245111">
                  <c:v>7677.92</c:v>
                </c:pt>
                <c:pt idx="245112">
                  <c:v>8365.0499999999993</c:v>
                </c:pt>
                <c:pt idx="245113">
                  <c:v>8773.06</c:v>
                </c:pt>
                <c:pt idx="245114">
                  <c:v>8174.09</c:v>
                </c:pt>
                <c:pt idx="245115">
                  <c:v>7602.96</c:v>
                </c:pt>
                <c:pt idx="245116">
                  <c:v>5632.38</c:v>
                </c:pt>
                <c:pt idx="245117">
                  <c:v>6801.24</c:v>
                </c:pt>
                <c:pt idx="245118">
                  <c:v>8131.94</c:v>
                </c:pt>
                <c:pt idx="245119">
                  <c:v>7649.41</c:v>
                </c:pt>
                <c:pt idx="245120">
                  <c:v>7567.14</c:v>
                </c:pt>
                <c:pt idx="245121">
                  <c:v>8218.83</c:v>
                </c:pt>
                <c:pt idx="245122">
                  <c:v>7420.72</c:v>
                </c:pt>
                <c:pt idx="245123">
                  <c:v>7126.6</c:v>
                </c:pt>
                <c:pt idx="245124">
                  <c:v>7405.22</c:v>
                </c:pt>
                <c:pt idx="245125">
                  <c:v>7996.17</c:v>
                </c:pt>
                <c:pt idx="245126">
                  <c:v>7533.72</c:v>
                </c:pt>
                <c:pt idx="245127">
                  <c:v>7541.52</c:v>
                </c:pt>
                <c:pt idx="245128">
                  <c:v>7496.75</c:v>
                </c:pt>
                <c:pt idx="245129">
                  <c:v>7848.92</c:v>
                </c:pt>
                <c:pt idx="245130">
                  <c:v>7759.61</c:v>
                </c:pt>
                <c:pt idx="245131">
                  <c:v>7559.4</c:v>
                </c:pt>
                <c:pt idx="245132">
                  <c:v>7234.05</c:v>
                </c:pt>
                <c:pt idx="245133">
                  <c:v>6332.39</c:v>
                </c:pt>
                <c:pt idx="245134">
                  <c:v>7261.95</c:v>
                </c:pt>
                <c:pt idx="245135">
                  <c:v>7223.32</c:v>
                </c:pt>
                <c:pt idx="245136">
                  <c:v>8048.6</c:v>
                </c:pt>
                <c:pt idx="245137">
                  <c:v>8375.9</c:v>
                </c:pt>
                <c:pt idx="245138">
                  <c:v>7862.21</c:v>
                </c:pt>
                <c:pt idx="245139">
                  <c:v>7463.99</c:v>
                </c:pt>
                <c:pt idx="245140">
                  <c:v>8084.8</c:v>
                </c:pt>
                <c:pt idx="245141">
                  <c:v>7636.87</c:v>
                </c:pt>
                <c:pt idx="245142">
                  <c:v>7990.5</c:v>
                </c:pt>
                <c:pt idx="245143">
                  <c:v>7786.68</c:v>
                </c:pt>
                <c:pt idx="245144">
                  <c:v>8086.81</c:v>
                </c:pt>
                <c:pt idx="245145">
                  <c:v>7551.93</c:v>
                </c:pt>
                <c:pt idx="245146">
                  <c:v>7587.53</c:v>
                </c:pt>
                <c:pt idx="245147">
                  <c:v>7480.32</c:v>
                </c:pt>
                <c:pt idx="245148">
                  <c:v>7273.27</c:v>
                </c:pt>
                <c:pt idx="245149">
                  <c:v>7495.86</c:v>
                </c:pt>
                <c:pt idx="245150">
                  <c:v>7783.09</c:v>
                </c:pt>
                <c:pt idx="245151">
                  <c:v>8407.4500000000007</c:v>
                </c:pt>
                <c:pt idx="245152">
                  <c:v>7312.38</c:v>
                </c:pt>
                <c:pt idx="245153">
                  <c:v>7638.67</c:v>
                </c:pt>
                <c:pt idx="245154">
                  <c:v>7898.05</c:v>
                </c:pt>
                <c:pt idx="245155">
                  <c:v>7736.17</c:v>
                </c:pt>
                <c:pt idx="245156">
                  <c:v>7610.83</c:v>
                </c:pt>
                <c:pt idx="245157">
                  <c:v>7490.24</c:v>
                </c:pt>
                <c:pt idx="245158">
                  <c:v>7231.68</c:v>
                </c:pt>
                <c:pt idx="245159">
                  <c:v>7628.34</c:v>
                </c:pt>
                <c:pt idx="245160">
                  <c:v>6915.46</c:v>
                </c:pt>
                <c:pt idx="245161">
                  <c:v>7493.22</c:v>
                </c:pt>
                <c:pt idx="245162">
                  <c:v>7411.65</c:v>
                </c:pt>
                <c:pt idx="245163">
                  <c:v>7510.07</c:v>
                </c:pt>
                <c:pt idx="245164">
                  <c:v>8697.82</c:v>
                </c:pt>
                <c:pt idx="245165">
                  <c:v>8792.8799999999992</c:v>
                </c:pt>
                <c:pt idx="245166">
                  <c:v>9313.4699999999993</c:v>
                </c:pt>
                <c:pt idx="245167">
                  <c:v>9801.74</c:v>
                </c:pt>
                <c:pt idx="245168">
                  <c:v>5746.15</c:v>
                </c:pt>
                <c:pt idx="245169">
                  <c:v>7936</c:v>
                </c:pt>
                <c:pt idx="245170">
                  <c:v>8293.57</c:v>
                </c:pt>
                <c:pt idx="245171">
                  <c:v>8780.35</c:v>
                </c:pt>
                <c:pt idx="245172">
                  <c:v>8479.17</c:v>
                </c:pt>
                <c:pt idx="245173">
                  <c:v>9424.68</c:v>
                </c:pt>
                <c:pt idx="245174">
                  <c:v>9461.2999999999993</c:v>
                </c:pt>
                <c:pt idx="245175">
                  <c:v>8783.08</c:v>
                </c:pt>
                <c:pt idx="245176">
                  <c:v>8809.57</c:v>
                </c:pt>
                <c:pt idx="245177">
                  <c:v>8802.91</c:v>
                </c:pt>
                <c:pt idx="245178">
                  <c:v>9279.2199999999993</c:v>
                </c:pt>
                <c:pt idx="245179">
                  <c:v>9023.25</c:v>
                </c:pt>
                <c:pt idx="245180">
                  <c:v>8716.82</c:v>
                </c:pt>
                <c:pt idx="245181">
                  <c:v>8928.39</c:v>
                </c:pt>
                <c:pt idx="245182">
                  <c:v>9461.86</c:v>
                </c:pt>
                <c:pt idx="245183">
                  <c:v>8330.2000000000007</c:v>
                </c:pt>
                <c:pt idx="245184">
                  <c:v>9480.98</c:v>
                </c:pt>
                <c:pt idx="245185">
                  <c:v>9496.16</c:v>
                </c:pt>
                <c:pt idx="245186">
                  <c:v>9814.67</c:v>
                </c:pt>
                <c:pt idx="245187">
                  <c:v>9279.16</c:v>
                </c:pt>
                <c:pt idx="245188">
                  <c:v>9759.43</c:v>
                </c:pt>
                <c:pt idx="245189">
                  <c:v>9890.02</c:v>
                </c:pt>
                <c:pt idx="245190">
                  <c:v>8773.9500000000007</c:v>
                </c:pt>
                <c:pt idx="245191">
                  <c:v>9425.42</c:v>
                </c:pt>
                <c:pt idx="245192">
                  <c:v>9436.92</c:v>
                </c:pt>
                <c:pt idx="245193">
                  <c:v>8610.42</c:v>
                </c:pt>
                <c:pt idx="245194">
                  <c:v>8840.6200000000008</c:v>
                </c:pt>
                <c:pt idx="245195">
                  <c:v>9703.6299999999992</c:v>
                </c:pt>
                <c:pt idx="245196">
                  <c:v>9133.51</c:v>
                </c:pt>
                <c:pt idx="245197">
                  <c:v>9230.1200000000008</c:v>
                </c:pt>
                <c:pt idx="245198">
                  <c:v>8969.3700000000008</c:v>
                </c:pt>
                <c:pt idx="245199">
                  <c:v>9153.33</c:v>
                </c:pt>
                <c:pt idx="245200">
                  <c:v>9060.42</c:v>
                </c:pt>
                <c:pt idx="245201">
                  <c:v>9080.0300000000007</c:v>
                </c:pt>
                <c:pt idx="245202">
                  <c:v>8901.8700000000008</c:v>
                </c:pt>
                <c:pt idx="245203">
                  <c:v>9837.41</c:v>
                </c:pt>
                <c:pt idx="245204">
                  <c:v>8803.16</c:v>
                </c:pt>
                <c:pt idx="245205">
                  <c:v>8723.6</c:v>
                </c:pt>
                <c:pt idx="245206">
                  <c:v>8430.5499999999993</c:v>
                </c:pt>
                <c:pt idx="245207">
                  <c:v>8786.9500000000007</c:v>
                </c:pt>
                <c:pt idx="245208">
                  <c:v>8424.44</c:v>
                </c:pt>
                <c:pt idx="245209">
                  <c:v>9313.51</c:v>
                </c:pt>
                <c:pt idx="245210">
                  <c:v>9987.65</c:v>
                </c:pt>
                <c:pt idx="245211">
                  <c:v>9679.36</c:v>
                </c:pt>
                <c:pt idx="245212">
                  <c:v>8271.07</c:v>
                </c:pt>
                <c:pt idx="245213">
                  <c:v>8715.01</c:v>
                </c:pt>
                <c:pt idx="245214">
                  <c:v>10929.98</c:v>
                </c:pt>
                <c:pt idx="245215">
                  <c:v>7007.18</c:v>
                </c:pt>
                <c:pt idx="245216">
                  <c:v>8276.65</c:v>
                </c:pt>
                <c:pt idx="245217">
                  <c:v>7989.35</c:v>
                </c:pt>
                <c:pt idx="245218">
                  <c:v>8756.23</c:v>
                </c:pt>
                <c:pt idx="245219">
                  <c:v>9386.44</c:v>
                </c:pt>
                <c:pt idx="245220">
                  <c:v>11629.96</c:v>
                </c:pt>
                <c:pt idx="245221">
                  <c:v>9327.64</c:v>
                </c:pt>
                <c:pt idx="245222">
                  <c:v>7135.45</c:v>
                </c:pt>
                <c:pt idx="245223">
                  <c:v>7940.96</c:v>
                </c:pt>
                <c:pt idx="245224">
                  <c:v>8601.5300000000007</c:v>
                </c:pt>
                <c:pt idx="245225">
                  <c:v>8331.51</c:v>
                </c:pt>
                <c:pt idx="245226">
                  <c:v>9253.49</c:v>
                </c:pt>
                <c:pt idx="245227">
                  <c:v>7862.52</c:v>
                </c:pt>
                <c:pt idx="245228">
                  <c:v>9177.4</c:v>
                </c:pt>
                <c:pt idx="245229">
                  <c:v>9117.89</c:v>
                </c:pt>
                <c:pt idx="245230">
                  <c:v>9995.23</c:v>
                </c:pt>
                <c:pt idx="245231">
                  <c:v>10329.61</c:v>
                </c:pt>
                <c:pt idx="245232">
                  <c:v>10702.59</c:v>
                </c:pt>
                <c:pt idx="245233">
                  <c:v>10519.35</c:v>
                </c:pt>
                <c:pt idx="245234">
                  <c:v>9522.3799999999992</c:v>
                </c:pt>
                <c:pt idx="245235">
                  <c:v>9398.0400000000009</c:v>
                </c:pt>
                <c:pt idx="245236">
                  <c:v>9566.35</c:v>
                </c:pt>
                <c:pt idx="245237">
                  <c:v>9653.91</c:v>
                </c:pt>
                <c:pt idx="245238">
                  <c:v>10326.68</c:v>
                </c:pt>
                <c:pt idx="245239">
                  <c:v>9384.9</c:v>
                </c:pt>
                <c:pt idx="245240">
                  <c:v>9126.6299999999992</c:v>
                </c:pt>
                <c:pt idx="245241">
                  <c:v>10024.23</c:v>
                </c:pt>
                <c:pt idx="245242">
                  <c:v>8719.41</c:v>
                </c:pt>
                <c:pt idx="245243">
                  <c:v>9337.73</c:v>
                </c:pt>
                <c:pt idx="245244">
                  <c:v>9241.4699999999993</c:v>
                </c:pt>
                <c:pt idx="245245">
                  <c:v>8866.98</c:v>
                </c:pt>
                <c:pt idx="245246">
                  <c:v>9915.85</c:v>
                </c:pt>
                <c:pt idx="245247">
                  <c:v>10200.34</c:v>
                </c:pt>
                <c:pt idx="245248">
                  <c:v>9069.1299999999992</c:v>
                </c:pt>
                <c:pt idx="245249">
                  <c:v>10527.76</c:v>
                </c:pt>
                <c:pt idx="245250">
                  <c:v>11039.33</c:v>
                </c:pt>
                <c:pt idx="245251">
                  <c:v>11621.33</c:v>
                </c:pt>
                <c:pt idx="245252">
                  <c:v>12590.35</c:v>
                </c:pt>
                <c:pt idx="245253">
                  <c:v>10037.81</c:v>
                </c:pt>
                <c:pt idx="245254">
                  <c:v>13117.32</c:v>
                </c:pt>
                <c:pt idx="245255">
                  <c:v>14509.1</c:v>
                </c:pt>
                <c:pt idx="245256">
                  <c:v>17389.7</c:v>
                </c:pt>
                <c:pt idx="245257">
                  <c:v>19820.849999999999</c:v>
                </c:pt>
                <c:pt idx="245258">
                  <c:v>36176.589999999997</c:v>
                </c:pt>
                <c:pt idx="245259">
                  <c:v>11393.65</c:v>
                </c:pt>
                <c:pt idx="245260">
                  <c:v>8366.2800000000007</c:v>
                </c:pt>
                <c:pt idx="245261">
                  <c:v>7597.53</c:v>
                </c:pt>
                <c:pt idx="245262">
                  <c:v>7116.58</c:v>
                </c:pt>
                <c:pt idx="245263">
                  <c:v>7795.78</c:v>
                </c:pt>
                <c:pt idx="245264">
                  <c:v>8657.94</c:v>
                </c:pt>
                <c:pt idx="245265">
                  <c:v>8697.6299999999992</c:v>
                </c:pt>
                <c:pt idx="245266">
                  <c:v>10841.4</c:v>
                </c:pt>
                <c:pt idx="245267">
                  <c:v>8598</c:v>
                </c:pt>
                <c:pt idx="245268">
                  <c:v>9034.18</c:v>
                </c:pt>
                <c:pt idx="245269">
                  <c:v>8724.7199999999993</c:v>
                </c:pt>
                <c:pt idx="245270">
                  <c:v>8735.32</c:v>
                </c:pt>
                <c:pt idx="245271">
                  <c:v>8719.94</c:v>
                </c:pt>
                <c:pt idx="245272">
                  <c:v>8649.14</c:v>
                </c:pt>
                <c:pt idx="245273">
                  <c:v>8235.9500000000007</c:v>
                </c:pt>
                <c:pt idx="245274">
                  <c:v>8996.82</c:v>
                </c:pt>
                <c:pt idx="245275">
                  <c:v>12223.8</c:v>
                </c:pt>
                <c:pt idx="245276">
                  <c:v>9557.0300000000007</c:v>
                </c:pt>
                <c:pt idx="245277">
                  <c:v>8498.27</c:v>
                </c:pt>
                <c:pt idx="245278">
                  <c:v>9136.14</c:v>
                </c:pt>
                <c:pt idx="245279">
                  <c:v>9370.35</c:v>
                </c:pt>
                <c:pt idx="245280">
                  <c:v>8830.42</c:v>
                </c:pt>
                <c:pt idx="245281">
                  <c:v>8602.67</c:v>
                </c:pt>
                <c:pt idx="245282">
                  <c:v>9573.11</c:v>
                </c:pt>
                <c:pt idx="245283">
                  <c:v>9612.43</c:v>
                </c:pt>
                <c:pt idx="245284">
                  <c:v>12009.33</c:v>
                </c:pt>
                <c:pt idx="245285">
                  <c:v>11242.49</c:v>
                </c:pt>
                <c:pt idx="245286">
                  <c:v>10534.53</c:v>
                </c:pt>
                <c:pt idx="245287">
                  <c:v>10782.37</c:v>
                </c:pt>
                <c:pt idx="245288">
                  <c:v>10201.56</c:v>
                </c:pt>
                <c:pt idx="245289">
                  <c:v>9720.58</c:v>
                </c:pt>
                <c:pt idx="245290">
                  <c:v>9634.7800000000007</c:v>
                </c:pt>
                <c:pt idx="245291">
                  <c:v>9449.1200000000008</c:v>
                </c:pt>
                <c:pt idx="245292">
                  <c:v>10703.73</c:v>
                </c:pt>
                <c:pt idx="245293">
                  <c:v>10527.71</c:v>
                </c:pt>
                <c:pt idx="245294">
                  <c:v>9728.58</c:v>
                </c:pt>
                <c:pt idx="245295">
                  <c:v>9791.58</c:v>
                </c:pt>
                <c:pt idx="245296">
                  <c:v>9907.41</c:v>
                </c:pt>
                <c:pt idx="245297">
                  <c:v>8616.06</c:v>
                </c:pt>
                <c:pt idx="245298">
                  <c:v>9082.0300000000007</c:v>
                </c:pt>
                <c:pt idx="245299">
                  <c:v>10265.82</c:v>
                </c:pt>
                <c:pt idx="245300">
                  <c:v>10085.32</c:v>
                </c:pt>
                <c:pt idx="245301">
                  <c:v>10043.200000000001</c:v>
                </c:pt>
                <c:pt idx="245302">
                  <c:v>11036.75</c:v>
                </c:pt>
                <c:pt idx="245303">
                  <c:v>11190.63</c:v>
                </c:pt>
                <c:pt idx="245304">
                  <c:v>11028.79</c:v>
                </c:pt>
                <c:pt idx="245305">
                  <c:v>11785.42</c:v>
                </c:pt>
                <c:pt idx="245306">
                  <c:v>13507.61</c:v>
                </c:pt>
                <c:pt idx="245307">
                  <c:v>16083.69</c:v>
                </c:pt>
                <c:pt idx="245308">
                  <c:v>17125.98</c:v>
                </c:pt>
                <c:pt idx="245309">
                  <c:v>21764</c:v>
                </c:pt>
                <c:pt idx="245310">
                  <c:v>38550.42</c:v>
                </c:pt>
                <c:pt idx="245311">
                  <c:v>15967.87</c:v>
                </c:pt>
                <c:pt idx="245312">
                  <c:v>9899.0499999999993</c:v>
                </c:pt>
                <c:pt idx="245313">
                  <c:v>8522.2999999999993</c:v>
                </c:pt>
                <c:pt idx="245314">
                  <c:v>8343.11</c:v>
                </c:pt>
                <c:pt idx="245315">
                  <c:v>10107.11</c:v>
                </c:pt>
                <c:pt idx="245316">
                  <c:v>8650.23</c:v>
                </c:pt>
                <c:pt idx="245317">
                  <c:v>10207.200000000001</c:v>
                </c:pt>
                <c:pt idx="245318">
                  <c:v>10495.72</c:v>
                </c:pt>
                <c:pt idx="245319">
                  <c:v>9711.83</c:v>
                </c:pt>
                <c:pt idx="245320">
                  <c:v>9397.8799999999992</c:v>
                </c:pt>
                <c:pt idx="245321">
                  <c:v>10431.33</c:v>
                </c:pt>
                <c:pt idx="245322">
                  <c:v>9971.9599999999991</c:v>
                </c:pt>
                <c:pt idx="245323">
                  <c:v>10530.96</c:v>
                </c:pt>
                <c:pt idx="245324">
                  <c:v>10138.36</c:v>
                </c:pt>
                <c:pt idx="245325">
                  <c:v>13090.65</c:v>
                </c:pt>
                <c:pt idx="245326">
                  <c:v>11366.54</c:v>
                </c:pt>
                <c:pt idx="245327">
                  <c:v>9481.48</c:v>
                </c:pt>
                <c:pt idx="245328">
                  <c:v>9892.39</c:v>
                </c:pt>
                <c:pt idx="245329">
                  <c:v>10115.56</c:v>
                </c:pt>
                <c:pt idx="245330">
                  <c:v>10826.62</c:v>
                </c:pt>
                <c:pt idx="245331">
                  <c:v>11807.42</c:v>
                </c:pt>
                <c:pt idx="245332">
                  <c:v>11155.8</c:v>
                </c:pt>
                <c:pt idx="245333">
                  <c:v>10085.780000000001</c:v>
                </c:pt>
                <c:pt idx="245334">
                  <c:v>12018.61</c:v>
                </c:pt>
                <c:pt idx="245335">
                  <c:v>12905.34</c:v>
                </c:pt>
                <c:pt idx="245336">
                  <c:v>11749.18</c:v>
                </c:pt>
                <c:pt idx="245337">
                  <c:v>11376.01</c:v>
                </c:pt>
                <c:pt idx="245338">
                  <c:v>12245.83</c:v>
                </c:pt>
                <c:pt idx="245339">
                  <c:v>11725.09</c:v>
                </c:pt>
                <c:pt idx="245340">
                  <c:v>12715.83</c:v>
                </c:pt>
                <c:pt idx="245341">
                  <c:v>10845.02</c:v>
                </c:pt>
                <c:pt idx="245342">
                  <c:v>11680.84</c:v>
                </c:pt>
                <c:pt idx="245343">
                  <c:v>11101.53</c:v>
                </c:pt>
                <c:pt idx="245344">
                  <c:v>12168.34</c:v>
                </c:pt>
                <c:pt idx="245345">
                  <c:v>11647.06</c:v>
                </c:pt>
                <c:pt idx="245346">
                  <c:v>10259.74</c:v>
                </c:pt>
                <c:pt idx="245347">
                  <c:v>10368.99</c:v>
                </c:pt>
                <c:pt idx="245348">
                  <c:v>10071.799999999999</c:v>
                </c:pt>
                <c:pt idx="245349">
                  <c:v>9558.77</c:v>
                </c:pt>
                <c:pt idx="245350">
                  <c:v>9945.75</c:v>
                </c:pt>
                <c:pt idx="245351">
                  <c:v>10969.99</c:v>
                </c:pt>
                <c:pt idx="245352">
                  <c:v>11577.21</c:v>
                </c:pt>
                <c:pt idx="245353">
                  <c:v>11042.55</c:v>
                </c:pt>
                <c:pt idx="245354">
                  <c:v>11610.9</c:v>
                </c:pt>
                <c:pt idx="245355">
                  <c:v>455.82</c:v>
                </c:pt>
                <c:pt idx="245356">
                  <c:v>463.3</c:v>
                </c:pt>
                <c:pt idx="245357">
                  <c:v>613.72</c:v>
                </c:pt>
                <c:pt idx="245358">
                  <c:v>549.02</c:v>
                </c:pt>
                <c:pt idx="245359">
                  <c:v>484.34</c:v>
                </c:pt>
                <c:pt idx="245360">
                  <c:v>495.16</c:v>
                </c:pt>
                <c:pt idx="245361">
                  <c:v>456.7</c:v>
                </c:pt>
                <c:pt idx="245362">
                  <c:v>508.9</c:v>
                </c:pt>
                <c:pt idx="245363">
                  <c:v>461.54</c:v>
                </c:pt>
                <c:pt idx="245364">
                  <c:v>417.08</c:v>
                </c:pt>
                <c:pt idx="245365">
                  <c:v>349.1</c:v>
                </c:pt>
                <c:pt idx="245366">
                  <c:v>349.54</c:v>
                </c:pt>
                <c:pt idx="245367">
                  <c:v>412.88</c:v>
                </c:pt>
                <c:pt idx="245368">
                  <c:v>469.46</c:v>
                </c:pt>
                <c:pt idx="245369">
                  <c:v>486.16</c:v>
                </c:pt>
                <c:pt idx="245370">
                  <c:v>383.64</c:v>
                </c:pt>
                <c:pt idx="245371">
                  <c:v>375.56</c:v>
                </c:pt>
                <c:pt idx="245372">
                  <c:v>444.36</c:v>
                </c:pt>
                <c:pt idx="245373">
                  <c:v>359.28</c:v>
                </c:pt>
                <c:pt idx="245374">
                  <c:v>460.9</c:v>
                </c:pt>
                <c:pt idx="245375">
                  <c:v>375.82</c:v>
                </c:pt>
                <c:pt idx="245376">
                  <c:v>547.70000000000005</c:v>
                </c:pt>
                <c:pt idx="245377">
                  <c:v>513.82000000000005</c:v>
                </c:pt>
                <c:pt idx="245378">
                  <c:v>450.9</c:v>
                </c:pt>
                <c:pt idx="245379">
                  <c:v>326.89999999999998</c:v>
                </c:pt>
                <c:pt idx="245380">
                  <c:v>326.82</c:v>
                </c:pt>
                <c:pt idx="245381">
                  <c:v>278.88</c:v>
                </c:pt>
                <c:pt idx="245382">
                  <c:v>375.9</c:v>
                </c:pt>
                <c:pt idx="245383">
                  <c:v>368.84</c:v>
                </c:pt>
                <c:pt idx="245384">
                  <c:v>372.32</c:v>
                </c:pt>
                <c:pt idx="245385">
                  <c:v>388.84</c:v>
                </c:pt>
                <c:pt idx="245386">
                  <c:v>312.3</c:v>
                </c:pt>
                <c:pt idx="245387">
                  <c:v>255.9</c:v>
                </c:pt>
                <c:pt idx="245388">
                  <c:v>423.74</c:v>
                </c:pt>
                <c:pt idx="245389">
                  <c:v>364.68</c:v>
                </c:pt>
                <c:pt idx="245390">
                  <c:v>334.86</c:v>
                </c:pt>
                <c:pt idx="245391">
                  <c:v>239.94</c:v>
                </c:pt>
                <c:pt idx="245392">
                  <c:v>194.8</c:v>
                </c:pt>
                <c:pt idx="245393">
                  <c:v>221.74</c:v>
                </c:pt>
                <c:pt idx="245394">
                  <c:v>406.74</c:v>
                </c:pt>
                <c:pt idx="245395">
                  <c:v>433.82</c:v>
                </c:pt>
                <c:pt idx="245396">
                  <c:v>480.9</c:v>
                </c:pt>
                <c:pt idx="245397">
                  <c:v>528.86</c:v>
                </c:pt>
                <c:pt idx="245398">
                  <c:v>453.78</c:v>
                </c:pt>
                <c:pt idx="245399">
                  <c:v>592.9</c:v>
                </c:pt>
                <c:pt idx="245400">
                  <c:v>614.84</c:v>
                </c:pt>
                <c:pt idx="245401">
                  <c:v>837.64</c:v>
                </c:pt>
                <c:pt idx="245402">
                  <c:v>557.84</c:v>
                </c:pt>
                <c:pt idx="245403">
                  <c:v>539.74</c:v>
                </c:pt>
                <c:pt idx="245404">
                  <c:v>322.92</c:v>
                </c:pt>
                <c:pt idx="245405">
                  <c:v>461.66</c:v>
                </c:pt>
                <c:pt idx="245406">
                  <c:v>415.33</c:v>
                </c:pt>
                <c:pt idx="245407">
                  <c:v>559.22</c:v>
                </c:pt>
                <c:pt idx="245408">
                  <c:v>440.86</c:v>
                </c:pt>
                <c:pt idx="245409">
                  <c:v>327.87</c:v>
                </c:pt>
                <c:pt idx="245410">
                  <c:v>207.39</c:v>
                </c:pt>
                <c:pt idx="245411">
                  <c:v>251.01</c:v>
                </c:pt>
                <c:pt idx="245412">
                  <c:v>200.89</c:v>
                </c:pt>
                <c:pt idx="245413">
                  <c:v>240.1</c:v>
                </c:pt>
                <c:pt idx="245414">
                  <c:v>228.07</c:v>
                </c:pt>
                <c:pt idx="245415">
                  <c:v>102.5</c:v>
                </c:pt>
                <c:pt idx="245416">
                  <c:v>209.38</c:v>
                </c:pt>
                <c:pt idx="245417">
                  <c:v>211</c:v>
                </c:pt>
                <c:pt idx="245418">
                  <c:v>164.9</c:v>
                </c:pt>
                <c:pt idx="245419">
                  <c:v>277.44</c:v>
                </c:pt>
                <c:pt idx="245420">
                  <c:v>226.46</c:v>
                </c:pt>
                <c:pt idx="245421">
                  <c:v>164.32</c:v>
                </c:pt>
                <c:pt idx="245422">
                  <c:v>161.97999999999999</c:v>
                </c:pt>
                <c:pt idx="245423">
                  <c:v>212.16</c:v>
                </c:pt>
                <c:pt idx="245424">
                  <c:v>177.32</c:v>
                </c:pt>
                <c:pt idx="245425">
                  <c:v>221</c:v>
                </c:pt>
                <c:pt idx="245426">
                  <c:v>215.54</c:v>
                </c:pt>
                <c:pt idx="245427">
                  <c:v>170.88</c:v>
                </c:pt>
                <c:pt idx="245428">
                  <c:v>144.47999999999999</c:v>
                </c:pt>
                <c:pt idx="245429">
                  <c:v>186.98</c:v>
                </c:pt>
                <c:pt idx="245430">
                  <c:v>217.6</c:v>
                </c:pt>
                <c:pt idx="245431">
                  <c:v>78.239999999999995</c:v>
                </c:pt>
                <c:pt idx="245432">
                  <c:v>97.06</c:v>
                </c:pt>
                <c:pt idx="245433">
                  <c:v>282.77999999999997</c:v>
                </c:pt>
                <c:pt idx="245434">
                  <c:v>247.1</c:v>
                </c:pt>
                <c:pt idx="245435">
                  <c:v>238.7</c:v>
                </c:pt>
                <c:pt idx="245436">
                  <c:v>225.76</c:v>
                </c:pt>
                <c:pt idx="245437">
                  <c:v>254.12</c:v>
                </c:pt>
                <c:pt idx="245438">
                  <c:v>263.24</c:v>
                </c:pt>
                <c:pt idx="245439">
                  <c:v>173.7</c:v>
                </c:pt>
                <c:pt idx="245440">
                  <c:v>185.86</c:v>
                </c:pt>
                <c:pt idx="245441">
                  <c:v>223.16</c:v>
                </c:pt>
                <c:pt idx="245442">
                  <c:v>240.58</c:v>
                </c:pt>
                <c:pt idx="245443">
                  <c:v>141.54</c:v>
                </c:pt>
                <c:pt idx="245444">
                  <c:v>197.52</c:v>
                </c:pt>
                <c:pt idx="245445">
                  <c:v>153.26</c:v>
                </c:pt>
                <c:pt idx="245446">
                  <c:v>102.88</c:v>
                </c:pt>
                <c:pt idx="245447">
                  <c:v>136.36000000000001</c:v>
                </c:pt>
                <c:pt idx="245448">
                  <c:v>124.7</c:v>
                </c:pt>
                <c:pt idx="245449">
                  <c:v>386.86</c:v>
                </c:pt>
                <c:pt idx="245450">
                  <c:v>255.9</c:v>
                </c:pt>
                <c:pt idx="245451">
                  <c:v>210.3</c:v>
                </c:pt>
                <c:pt idx="245452">
                  <c:v>157.28</c:v>
                </c:pt>
                <c:pt idx="245453">
                  <c:v>416.68</c:v>
                </c:pt>
                <c:pt idx="245454">
                  <c:v>538.98</c:v>
                </c:pt>
                <c:pt idx="245455">
                  <c:v>417.94</c:v>
                </c:pt>
                <c:pt idx="245456">
                  <c:v>337.54</c:v>
                </c:pt>
                <c:pt idx="245457">
                  <c:v>237.16</c:v>
                </c:pt>
                <c:pt idx="245458">
                  <c:v>217.42</c:v>
                </c:pt>
                <c:pt idx="245459">
                  <c:v>208.6</c:v>
                </c:pt>
                <c:pt idx="245460">
                  <c:v>234.54</c:v>
                </c:pt>
                <c:pt idx="245461">
                  <c:v>131.76</c:v>
                </c:pt>
                <c:pt idx="245462">
                  <c:v>232.5</c:v>
                </c:pt>
                <c:pt idx="245463">
                  <c:v>207.82</c:v>
                </c:pt>
                <c:pt idx="245464">
                  <c:v>240.44</c:v>
                </c:pt>
                <c:pt idx="245465">
                  <c:v>218.84</c:v>
                </c:pt>
                <c:pt idx="245466">
                  <c:v>186.04</c:v>
                </c:pt>
                <c:pt idx="245467">
                  <c:v>114.98</c:v>
                </c:pt>
                <c:pt idx="245468">
                  <c:v>257.38</c:v>
                </c:pt>
                <c:pt idx="245469">
                  <c:v>143.84</c:v>
                </c:pt>
                <c:pt idx="245470">
                  <c:v>144.34</c:v>
                </c:pt>
                <c:pt idx="245471">
                  <c:v>99.6</c:v>
                </c:pt>
                <c:pt idx="245472">
                  <c:v>164.5</c:v>
                </c:pt>
                <c:pt idx="245473">
                  <c:v>119.7</c:v>
                </c:pt>
                <c:pt idx="245474">
                  <c:v>143.02000000000001</c:v>
                </c:pt>
                <c:pt idx="245475">
                  <c:v>182.32</c:v>
                </c:pt>
                <c:pt idx="245476">
                  <c:v>88.44</c:v>
                </c:pt>
                <c:pt idx="245477">
                  <c:v>107.44</c:v>
                </c:pt>
                <c:pt idx="245478">
                  <c:v>249.78</c:v>
                </c:pt>
                <c:pt idx="245479">
                  <c:v>146.86000000000001</c:v>
                </c:pt>
                <c:pt idx="245480">
                  <c:v>160.19999999999999</c:v>
                </c:pt>
                <c:pt idx="245481">
                  <c:v>180</c:v>
                </c:pt>
                <c:pt idx="245482">
                  <c:v>117.06</c:v>
                </c:pt>
                <c:pt idx="245483">
                  <c:v>214.18</c:v>
                </c:pt>
                <c:pt idx="245484">
                  <c:v>206.26</c:v>
                </c:pt>
                <c:pt idx="245485">
                  <c:v>364.84</c:v>
                </c:pt>
                <c:pt idx="245486">
                  <c:v>247.92</c:v>
                </c:pt>
                <c:pt idx="245487">
                  <c:v>282.08</c:v>
                </c:pt>
                <c:pt idx="245488">
                  <c:v>209.22</c:v>
                </c:pt>
                <c:pt idx="245489">
                  <c:v>151.4</c:v>
                </c:pt>
                <c:pt idx="245490">
                  <c:v>136.30000000000001</c:v>
                </c:pt>
                <c:pt idx="245491">
                  <c:v>250.88</c:v>
                </c:pt>
                <c:pt idx="245492">
                  <c:v>174.32</c:v>
                </c:pt>
                <c:pt idx="245493">
                  <c:v>125.58</c:v>
                </c:pt>
                <c:pt idx="245494">
                  <c:v>151.28</c:v>
                </c:pt>
                <c:pt idx="245495">
                  <c:v>200.88</c:v>
                </c:pt>
                <c:pt idx="245496">
                  <c:v>200.84</c:v>
                </c:pt>
                <c:pt idx="245497">
                  <c:v>206.16</c:v>
                </c:pt>
                <c:pt idx="245498">
                  <c:v>3277.56</c:v>
                </c:pt>
                <c:pt idx="245499">
                  <c:v>2223.4</c:v>
                </c:pt>
                <c:pt idx="245500">
                  <c:v>3005.2</c:v>
                </c:pt>
                <c:pt idx="245501">
                  <c:v>2786.62</c:v>
                </c:pt>
                <c:pt idx="245502">
                  <c:v>2912.23</c:v>
                </c:pt>
                <c:pt idx="245503">
                  <c:v>2824.64</c:v>
                </c:pt>
                <c:pt idx="245504">
                  <c:v>2742.44</c:v>
                </c:pt>
                <c:pt idx="245505">
                  <c:v>2614.35</c:v>
                </c:pt>
                <c:pt idx="245506">
                  <c:v>3099.11</c:v>
                </c:pt>
                <c:pt idx="245507">
                  <c:v>2671.51</c:v>
                </c:pt>
                <c:pt idx="245508">
                  <c:v>2823.53</c:v>
                </c:pt>
                <c:pt idx="245509">
                  <c:v>3102.72</c:v>
                </c:pt>
                <c:pt idx="245510">
                  <c:v>2557.54</c:v>
                </c:pt>
                <c:pt idx="245511">
                  <c:v>3740.9</c:v>
                </c:pt>
                <c:pt idx="245512">
                  <c:v>3648.33</c:v>
                </c:pt>
                <c:pt idx="245513">
                  <c:v>4206.17</c:v>
                </c:pt>
                <c:pt idx="245514">
                  <c:v>4607.43</c:v>
                </c:pt>
                <c:pt idx="245515">
                  <c:v>4362.2299999999996</c:v>
                </c:pt>
                <c:pt idx="245516">
                  <c:v>4398.7</c:v>
                </c:pt>
                <c:pt idx="245517">
                  <c:v>4946.04</c:v>
                </c:pt>
                <c:pt idx="245518">
                  <c:v>4520.66</c:v>
                </c:pt>
                <c:pt idx="245519">
                  <c:v>4125.3999999999996</c:v>
                </c:pt>
                <c:pt idx="245520">
                  <c:v>4344.88</c:v>
                </c:pt>
                <c:pt idx="245521">
                  <c:v>4069.92</c:v>
                </c:pt>
                <c:pt idx="245522">
                  <c:v>4636.53</c:v>
                </c:pt>
                <c:pt idx="245523">
                  <c:v>5023.87</c:v>
                </c:pt>
                <c:pt idx="245524">
                  <c:v>5342.16</c:v>
                </c:pt>
                <c:pt idx="245525">
                  <c:v>4489.97</c:v>
                </c:pt>
                <c:pt idx="245526">
                  <c:v>4427.43</c:v>
                </c:pt>
                <c:pt idx="245527">
                  <c:v>4593.54</c:v>
                </c:pt>
                <c:pt idx="245528">
                  <c:v>4568.33</c:v>
                </c:pt>
                <c:pt idx="245529">
                  <c:v>4622.6099999999997</c:v>
                </c:pt>
                <c:pt idx="245530">
                  <c:v>3365.08</c:v>
                </c:pt>
                <c:pt idx="245531">
                  <c:v>3462.46</c:v>
                </c:pt>
                <c:pt idx="245532">
                  <c:v>4025.74</c:v>
                </c:pt>
                <c:pt idx="245533">
                  <c:v>3856.38</c:v>
                </c:pt>
                <c:pt idx="245534">
                  <c:v>2780.16</c:v>
                </c:pt>
                <c:pt idx="245535">
                  <c:v>3286.19</c:v>
                </c:pt>
                <c:pt idx="245536">
                  <c:v>3300.58</c:v>
                </c:pt>
                <c:pt idx="245537">
                  <c:v>3802.98</c:v>
                </c:pt>
                <c:pt idx="245538">
                  <c:v>3641.07</c:v>
                </c:pt>
                <c:pt idx="245539">
                  <c:v>3064.47</c:v>
                </c:pt>
                <c:pt idx="245540">
                  <c:v>3275.04</c:v>
                </c:pt>
                <c:pt idx="245541">
                  <c:v>4180.03</c:v>
                </c:pt>
                <c:pt idx="245542">
                  <c:v>7252.62</c:v>
                </c:pt>
                <c:pt idx="245543">
                  <c:v>7832.33</c:v>
                </c:pt>
                <c:pt idx="245544">
                  <c:v>10544.22</c:v>
                </c:pt>
                <c:pt idx="245545">
                  <c:v>2327.66</c:v>
                </c:pt>
                <c:pt idx="245546">
                  <c:v>3709.48</c:v>
                </c:pt>
                <c:pt idx="245547">
                  <c:v>2740.8</c:v>
                </c:pt>
                <c:pt idx="245548">
                  <c:v>2737.64</c:v>
                </c:pt>
                <c:pt idx="245549">
                  <c:v>2439.6999999999998</c:v>
                </c:pt>
                <c:pt idx="245550">
                  <c:v>2124.6799999999998</c:v>
                </c:pt>
                <c:pt idx="245551">
                  <c:v>2318.09</c:v>
                </c:pt>
                <c:pt idx="245552">
                  <c:v>2430.91</c:v>
                </c:pt>
                <c:pt idx="245553">
                  <c:v>1660.25</c:v>
                </c:pt>
                <c:pt idx="245554">
                  <c:v>2658.28</c:v>
                </c:pt>
                <c:pt idx="245555">
                  <c:v>2398.84</c:v>
                </c:pt>
                <c:pt idx="245556">
                  <c:v>1974.93</c:v>
                </c:pt>
                <c:pt idx="245557">
                  <c:v>2475.1999999999998</c:v>
                </c:pt>
                <c:pt idx="245558">
                  <c:v>2088</c:v>
                </c:pt>
                <c:pt idx="245559">
                  <c:v>2080.65</c:v>
                </c:pt>
                <c:pt idx="245560">
                  <c:v>1795.46</c:v>
                </c:pt>
                <c:pt idx="245561">
                  <c:v>2555.4899999999998</c:v>
                </c:pt>
                <c:pt idx="245562">
                  <c:v>2086.5700000000002</c:v>
                </c:pt>
                <c:pt idx="245563">
                  <c:v>2993.29</c:v>
                </c:pt>
                <c:pt idx="245564">
                  <c:v>2661.7</c:v>
                </c:pt>
                <c:pt idx="245565">
                  <c:v>3995.8</c:v>
                </c:pt>
                <c:pt idx="245566">
                  <c:v>2596.4</c:v>
                </c:pt>
                <c:pt idx="245567">
                  <c:v>3114.86</c:v>
                </c:pt>
                <c:pt idx="245568">
                  <c:v>4249.45</c:v>
                </c:pt>
                <c:pt idx="245569">
                  <c:v>3579.54</c:v>
                </c:pt>
                <c:pt idx="245570">
                  <c:v>2843.58</c:v>
                </c:pt>
                <c:pt idx="245571">
                  <c:v>3165.69</c:v>
                </c:pt>
                <c:pt idx="245572">
                  <c:v>3621.8</c:v>
                </c:pt>
                <c:pt idx="245573">
                  <c:v>3285.82</c:v>
                </c:pt>
                <c:pt idx="245574">
                  <c:v>3196.82</c:v>
                </c:pt>
                <c:pt idx="245575">
                  <c:v>3843.94</c:v>
                </c:pt>
                <c:pt idx="245576">
                  <c:v>3313.25</c:v>
                </c:pt>
                <c:pt idx="245577">
                  <c:v>3638.57</c:v>
                </c:pt>
                <c:pt idx="245578">
                  <c:v>3613.41</c:v>
                </c:pt>
                <c:pt idx="245579">
                  <c:v>3311.71</c:v>
                </c:pt>
                <c:pt idx="245580">
                  <c:v>3800.22</c:v>
                </c:pt>
                <c:pt idx="245581">
                  <c:v>3729.54</c:v>
                </c:pt>
                <c:pt idx="245582">
                  <c:v>3058.35</c:v>
                </c:pt>
                <c:pt idx="245583">
                  <c:v>2443.98</c:v>
                </c:pt>
                <c:pt idx="245584">
                  <c:v>2807.38</c:v>
                </c:pt>
                <c:pt idx="245585">
                  <c:v>2654.6</c:v>
                </c:pt>
                <c:pt idx="245586">
                  <c:v>2552.0500000000002</c:v>
                </c:pt>
                <c:pt idx="245587">
                  <c:v>2701.01</c:v>
                </c:pt>
                <c:pt idx="245588">
                  <c:v>3479.51</c:v>
                </c:pt>
                <c:pt idx="245589">
                  <c:v>2822.32</c:v>
                </c:pt>
                <c:pt idx="245590">
                  <c:v>2929.07</c:v>
                </c:pt>
                <c:pt idx="245591">
                  <c:v>3439.58</c:v>
                </c:pt>
                <c:pt idx="245592">
                  <c:v>2853.28</c:v>
                </c:pt>
                <c:pt idx="245593">
                  <c:v>3836.85</c:v>
                </c:pt>
                <c:pt idx="245594">
                  <c:v>7098.52</c:v>
                </c:pt>
                <c:pt idx="245595">
                  <c:v>12596.96</c:v>
                </c:pt>
                <c:pt idx="245596">
                  <c:v>12539.96</c:v>
                </c:pt>
                <c:pt idx="245597">
                  <c:v>3063.31</c:v>
                </c:pt>
                <c:pt idx="245598">
                  <c:v>2153.9299999999998</c:v>
                </c:pt>
                <c:pt idx="245599">
                  <c:v>2253.14</c:v>
                </c:pt>
                <c:pt idx="245600">
                  <c:v>1953.84</c:v>
                </c:pt>
                <c:pt idx="245601">
                  <c:v>2233.61</c:v>
                </c:pt>
                <c:pt idx="245602">
                  <c:v>2045.21</c:v>
                </c:pt>
                <c:pt idx="245603">
                  <c:v>1789.55</c:v>
                </c:pt>
                <c:pt idx="245604">
                  <c:v>1932.02</c:v>
                </c:pt>
                <c:pt idx="245605">
                  <c:v>2492.31</c:v>
                </c:pt>
                <c:pt idx="245606">
                  <c:v>1932.9</c:v>
                </c:pt>
                <c:pt idx="245607">
                  <c:v>2288.2600000000002</c:v>
                </c:pt>
                <c:pt idx="245608">
                  <c:v>1627.93</c:v>
                </c:pt>
                <c:pt idx="245609">
                  <c:v>2777.89</c:v>
                </c:pt>
                <c:pt idx="245610">
                  <c:v>2515.5300000000002</c:v>
                </c:pt>
                <c:pt idx="245611">
                  <c:v>2085.3200000000002</c:v>
                </c:pt>
                <c:pt idx="245612">
                  <c:v>2206.33</c:v>
                </c:pt>
                <c:pt idx="245613">
                  <c:v>1943.21</c:v>
                </c:pt>
                <c:pt idx="245614">
                  <c:v>2020.46</c:v>
                </c:pt>
                <c:pt idx="245615">
                  <c:v>2587.84</c:v>
                </c:pt>
                <c:pt idx="245616">
                  <c:v>2925.53</c:v>
                </c:pt>
                <c:pt idx="245617">
                  <c:v>3516.47</c:v>
                </c:pt>
                <c:pt idx="245618">
                  <c:v>2812.77</c:v>
                </c:pt>
                <c:pt idx="245619">
                  <c:v>2781.05</c:v>
                </c:pt>
                <c:pt idx="245620">
                  <c:v>3162.81</c:v>
                </c:pt>
                <c:pt idx="245621">
                  <c:v>3727.32</c:v>
                </c:pt>
                <c:pt idx="245622">
                  <c:v>4055.23</c:v>
                </c:pt>
                <c:pt idx="245623">
                  <c:v>3921.42</c:v>
                </c:pt>
                <c:pt idx="245624">
                  <c:v>3061.58</c:v>
                </c:pt>
                <c:pt idx="245625">
                  <c:v>2168.71</c:v>
                </c:pt>
                <c:pt idx="245626">
                  <c:v>3131.7</c:v>
                </c:pt>
                <c:pt idx="245627">
                  <c:v>3110.76</c:v>
                </c:pt>
                <c:pt idx="245628">
                  <c:v>3284.54</c:v>
                </c:pt>
                <c:pt idx="245629">
                  <c:v>3879</c:v>
                </c:pt>
                <c:pt idx="245630">
                  <c:v>3916.12</c:v>
                </c:pt>
                <c:pt idx="245631">
                  <c:v>4021.91</c:v>
                </c:pt>
                <c:pt idx="245632">
                  <c:v>3869.94</c:v>
                </c:pt>
                <c:pt idx="245633">
                  <c:v>3310.66</c:v>
                </c:pt>
                <c:pt idx="245634">
                  <c:v>2809.55</c:v>
                </c:pt>
                <c:pt idx="245635">
                  <c:v>2441.1</c:v>
                </c:pt>
                <c:pt idx="245636">
                  <c:v>3075.63</c:v>
                </c:pt>
                <c:pt idx="245637">
                  <c:v>2977.47</c:v>
                </c:pt>
                <c:pt idx="245638">
                  <c:v>2838.4</c:v>
                </c:pt>
                <c:pt idx="245639">
                  <c:v>2451.15</c:v>
                </c:pt>
                <c:pt idx="245640">
                  <c:v>3549.28</c:v>
                </c:pt>
                <c:pt idx="245641">
                  <c:v>6846.52</c:v>
                </c:pt>
                <c:pt idx="245642">
                  <c:v>6884.02</c:v>
                </c:pt>
                <c:pt idx="245643">
                  <c:v>5836.14</c:v>
                </c:pt>
                <c:pt idx="245644">
                  <c:v>6077.58</c:v>
                </c:pt>
                <c:pt idx="245645">
                  <c:v>6448.98</c:v>
                </c:pt>
                <c:pt idx="245646">
                  <c:v>5078.75</c:v>
                </c:pt>
                <c:pt idx="245647">
                  <c:v>5464.61</c:v>
                </c:pt>
                <c:pt idx="245648">
                  <c:v>5721.76</c:v>
                </c:pt>
                <c:pt idx="245649">
                  <c:v>4903.1400000000003</c:v>
                </c:pt>
                <c:pt idx="245650">
                  <c:v>4626.43</c:v>
                </c:pt>
                <c:pt idx="245651">
                  <c:v>5849.64</c:v>
                </c:pt>
                <c:pt idx="245652">
                  <c:v>6513.45</c:v>
                </c:pt>
                <c:pt idx="245653">
                  <c:v>5644.2</c:v>
                </c:pt>
                <c:pt idx="245654">
                  <c:v>5514.79</c:v>
                </c:pt>
                <c:pt idx="245655">
                  <c:v>6037.39</c:v>
                </c:pt>
                <c:pt idx="245656">
                  <c:v>4830.91</c:v>
                </c:pt>
                <c:pt idx="245657">
                  <c:v>5761.89</c:v>
                </c:pt>
                <c:pt idx="245658">
                  <c:v>5466.02</c:v>
                </c:pt>
                <c:pt idx="245659">
                  <c:v>5776.2</c:v>
                </c:pt>
                <c:pt idx="245660">
                  <c:v>6476.62</c:v>
                </c:pt>
                <c:pt idx="245661">
                  <c:v>5935.42</c:v>
                </c:pt>
                <c:pt idx="245662">
                  <c:v>6104.25</c:v>
                </c:pt>
                <c:pt idx="245663">
                  <c:v>6143.84</c:v>
                </c:pt>
                <c:pt idx="245664">
                  <c:v>5715.25</c:v>
                </c:pt>
                <c:pt idx="245665">
                  <c:v>6281.42</c:v>
                </c:pt>
                <c:pt idx="245666">
                  <c:v>6213.22</c:v>
                </c:pt>
                <c:pt idx="245667">
                  <c:v>6088.24</c:v>
                </c:pt>
                <c:pt idx="245668">
                  <c:v>6322.3</c:v>
                </c:pt>
                <c:pt idx="245669">
                  <c:v>7868.78</c:v>
                </c:pt>
                <c:pt idx="245670">
                  <c:v>5423.73</c:v>
                </c:pt>
                <c:pt idx="245671">
                  <c:v>5812.82</c:v>
                </c:pt>
                <c:pt idx="245672">
                  <c:v>5480.41</c:v>
                </c:pt>
                <c:pt idx="245673">
                  <c:v>5399.48</c:v>
                </c:pt>
                <c:pt idx="245674">
                  <c:v>6598.71</c:v>
                </c:pt>
                <c:pt idx="245675">
                  <c:v>6641.46</c:v>
                </c:pt>
                <c:pt idx="245676">
                  <c:v>5210.8</c:v>
                </c:pt>
                <c:pt idx="245677">
                  <c:v>4973.84</c:v>
                </c:pt>
                <c:pt idx="245678">
                  <c:v>5632.6</c:v>
                </c:pt>
                <c:pt idx="245679">
                  <c:v>6160.77</c:v>
                </c:pt>
                <c:pt idx="245680">
                  <c:v>4779.87</c:v>
                </c:pt>
                <c:pt idx="245681">
                  <c:v>6530.75</c:v>
                </c:pt>
                <c:pt idx="245682">
                  <c:v>5849.76</c:v>
                </c:pt>
                <c:pt idx="245683">
                  <c:v>6284.71</c:v>
                </c:pt>
                <c:pt idx="245684">
                  <c:v>6122.67</c:v>
                </c:pt>
                <c:pt idx="245685">
                  <c:v>6860.19</c:v>
                </c:pt>
                <c:pt idx="245686">
                  <c:v>7156.66</c:v>
                </c:pt>
                <c:pt idx="245687">
                  <c:v>9907.66</c:v>
                </c:pt>
                <c:pt idx="245688">
                  <c:v>6116.74</c:v>
                </c:pt>
                <c:pt idx="245689">
                  <c:v>6006.56</c:v>
                </c:pt>
                <c:pt idx="245690">
                  <c:v>5758.4</c:v>
                </c:pt>
                <c:pt idx="245691">
                  <c:v>5409.14</c:v>
                </c:pt>
                <c:pt idx="245692">
                  <c:v>5213.6400000000003</c:v>
                </c:pt>
                <c:pt idx="245693">
                  <c:v>6016.41</c:v>
                </c:pt>
                <c:pt idx="245694">
                  <c:v>4948.3500000000004</c:v>
                </c:pt>
                <c:pt idx="245695">
                  <c:v>7656.45</c:v>
                </c:pt>
                <c:pt idx="245696">
                  <c:v>5401.37</c:v>
                </c:pt>
                <c:pt idx="245697">
                  <c:v>6787.43</c:v>
                </c:pt>
                <c:pt idx="245698">
                  <c:v>6741.28</c:v>
                </c:pt>
                <c:pt idx="245699">
                  <c:v>5902.17</c:v>
                </c:pt>
                <c:pt idx="245700">
                  <c:v>5487.28</c:v>
                </c:pt>
                <c:pt idx="245701">
                  <c:v>5317.93</c:v>
                </c:pt>
                <c:pt idx="245702">
                  <c:v>6994.49</c:v>
                </c:pt>
                <c:pt idx="245703">
                  <c:v>5772.1</c:v>
                </c:pt>
                <c:pt idx="245704">
                  <c:v>4616.12</c:v>
                </c:pt>
                <c:pt idx="245705">
                  <c:v>6537.72</c:v>
                </c:pt>
                <c:pt idx="245706">
                  <c:v>6148.48</c:v>
                </c:pt>
                <c:pt idx="245707">
                  <c:v>6256.4</c:v>
                </c:pt>
                <c:pt idx="245708">
                  <c:v>4849.7299999999996</c:v>
                </c:pt>
                <c:pt idx="245709">
                  <c:v>6256.43</c:v>
                </c:pt>
                <c:pt idx="245710">
                  <c:v>5785.66</c:v>
                </c:pt>
                <c:pt idx="245711">
                  <c:v>5958.08</c:v>
                </c:pt>
                <c:pt idx="245712">
                  <c:v>6180.28</c:v>
                </c:pt>
                <c:pt idx="245713">
                  <c:v>6308.68</c:v>
                </c:pt>
                <c:pt idx="245714">
                  <c:v>6544.06</c:v>
                </c:pt>
                <c:pt idx="245715">
                  <c:v>6181.93</c:v>
                </c:pt>
                <c:pt idx="245716">
                  <c:v>6564.94</c:v>
                </c:pt>
                <c:pt idx="245717">
                  <c:v>5228</c:v>
                </c:pt>
                <c:pt idx="245718">
                  <c:v>6342.53</c:v>
                </c:pt>
                <c:pt idx="245719">
                  <c:v>5798.44</c:v>
                </c:pt>
                <c:pt idx="245720">
                  <c:v>6660.62</c:v>
                </c:pt>
                <c:pt idx="245721">
                  <c:v>6617.84</c:v>
                </c:pt>
                <c:pt idx="245722">
                  <c:v>6705.58</c:v>
                </c:pt>
                <c:pt idx="245723">
                  <c:v>6525.25</c:v>
                </c:pt>
                <c:pt idx="245724">
                  <c:v>6587.85</c:v>
                </c:pt>
                <c:pt idx="245725">
                  <c:v>6738.63</c:v>
                </c:pt>
                <c:pt idx="245726">
                  <c:v>6647.97</c:v>
                </c:pt>
                <c:pt idx="245727">
                  <c:v>6633.05</c:v>
                </c:pt>
                <c:pt idx="245728">
                  <c:v>7013.76</c:v>
                </c:pt>
                <c:pt idx="245729">
                  <c:v>5591.18</c:v>
                </c:pt>
                <c:pt idx="245730">
                  <c:v>6798.65</c:v>
                </c:pt>
                <c:pt idx="245731">
                  <c:v>6249.81</c:v>
                </c:pt>
                <c:pt idx="245732">
                  <c:v>7598.67</c:v>
                </c:pt>
                <c:pt idx="245733">
                  <c:v>7416.94</c:v>
                </c:pt>
                <c:pt idx="245734">
                  <c:v>7244.4</c:v>
                </c:pt>
                <c:pt idx="245735">
                  <c:v>8029.17</c:v>
                </c:pt>
                <c:pt idx="245736">
                  <c:v>7023.95</c:v>
                </c:pt>
                <c:pt idx="245737">
                  <c:v>5851.71</c:v>
                </c:pt>
                <c:pt idx="245738">
                  <c:v>8976.16</c:v>
                </c:pt>
                <c:pt idx="245739">
                  <c:v>11540.51</c:v>
                </c:pt>
                <c:pt idx="245740">
                  <c:v>8262.0300000000007</c:v>
                </c:pt>
                <c:pt idx="245741">
                  <c:v>7769.19</c:v>
                </c:pt>
                <c:pt idx="245742">
                  <c:v>6686.04</c:v>
                </c:pt>
                <c:pt idx="245743">
                  <c:v>6148.37</c:v>
                </c:pt>
                <c:pt idx="245744">
                  <c:v>5507.88</c:v>
                </c:pt>
                <c:pt idx="245745">
                  <c:v>6958.37</c:v>
                </c:pt>
                <c:pt idx="245746">
                  <c:v>6691.05</c:v>
                </c:pt>
                <c:pt idx="245747">
                  <c:v>8119.09</c:v>
                </c:pt>
                <c:pt idx="245748">
                  <c:v>6197.43</c:v>
                </c:pt>
                <c:pt idx="245749">
                  <c:v>6638.82</c:v>
                </c:pt>
                <c:pt idx="245750">
                  <c:v>6983.02</c:v>
                </c:pt>
                <c:pt idx="245751">
                  <c:v>5884.5</c:v>
                </c:pt>
                <c:pt idx="245752">
                  <c:v>7218.45</c:v>
                </c:pt>
                <c:pt idx="245753">
                  <c:v>7196.2</c:v>
                </c:pt>
                <c:pt idx="245754">
                  <c:v>7306.05</c:v>
                </c:pt>
                <c:pt idx="245755">
                  <c:v>7202.43</c:v>
                </c:pt>
                <c:pt idx="245756">
                  <c:v>5692.28</c:v>
                </c:pt>
                <c:pt idx="245757">
                  <c:v>8119.99</c:v>
                </c:pt>
                <c:pt idx="245758">
                  <c:v>5980.08</c:v>
                </c:pt>
                <c:pt idx="245759">
                  <c:v>7689.77</c:v>
                </c:pt>
                <c:pt idx="245760">
                  <c:v>6415.86</c:v>
                </c:pt>
                <c:pt idx="245761">
                  <c:v>6196.35</c:v>
                </c:pt>
                <c:pt idx="245762">
                  <c:v>7309.64</c:v>
                </c:pt>
                <c:pt idx="245763">
                  <c:v>7289.78</c:v>
                </c:pt>
                <c:pt idx="245764">
                  <c:v>6353.84</c:v>
                </c:pt>
                <c:pt idx="245765">
                  <c:v>7104.08</c:v>
                </c:pt>
                <c:pt idx="245766">
                  <c:v>7790.73</c:v>
                </c:pt>
                <c:pt idx="245767">
                  <c:v>6419.08</c:v>
                </c:pt>
                <c:pt idx="245768">
                  <c:v>8459.36</c:v>
                </c:pt>
                <c:pt idx="245769">
                  <c:v>7845.88</c:v>
                </c:pt>
                <c:pt idx="245770">
                  <c:v>7391.48</c:v>
                </c:pt>
                <c:pt idx="245771">
                  <c:v>7335.53</c:v>
                </c:pt>
                <c:pt idx="245772">
                  <c:v>7916.96</c:v>
                </c:pt>
                <c:pt idx="245773">
                  <c:v>8219.33</c:v>
                </c:pt>
                <c:pt idx="245774">
                  <c:v>6784.71</c:v>
                </c:pt>
                <c:pt idx="245775">
                  <c:v>6322.85</c:v>
                </c:pt>
                <c:pt idx="245776">
                  <c:v>7751.38</c:v>
                </c:pt>
                <c:pt idx="245777">
                  <c:v>7437.02</c:v>
                </c:pt>
                <c:pt idx="245778">
                  <c:v>7332.73</c:v>
                </c:pt>
                <c:pt idx="245779">
                  <c:v>5906.92</c:v>
                </c:pt>
                <c:pt idx="245780">
                  <c:v>5390.13</c:v>
                </c:pt>
                <c:pt idx="245781">
                  <c:v>5946.61</c:v>
                </c:pt>
                <c:pt idx="245782">
                  <c:v>6856.4</c:v>
                </c:pt>
                <c:pt idx="245783">
                  <c:v>6477.27</c:v>
                </c:pt>
                <c:pt idx="245784">
                  <c:v>13634.27</c:v>
                </c:pt>
                <c:pt idx="245785">
                  <c:v>12564.57</c:v>
                </c:pt>
                <c:pt idx="245786">
                  <c:v>12493.14</c:v>
                </c:pt>
                <c:pt idx="245787">
                  <c:v>11800.42</c:v>
                </c:pt>
                <c:pt idx="245788">
                  <c:v>12391.98</c:v>
                </c:pt>
                <c:pt idx="245789">
                  <c:v>11346.66</c:v>
                </c:pt>
                <c:pt idx="245790">
                  <c:v>11017.6</c:v>
                </c:pt>
                <c:pt idx="245791">
                  <c:v>11845.64</c:v>
                </c:pt>
                <c:pt idx="245792">
                  <c:v>12698.5</c:v>
                </c:pt>
                <c:pt idx="245793">
                  <c:v>10820.67</c:v>
                </c:pt>
                <c:pt idx="245794">
                  <c:v>11092.27</c:v>
                </c:pt>
                <c:pt idx="245795">
                  <c:v>11181.56</c:v>
                </c:pt>
                <c:pt idx="245796">
                  <c:v>10927.17</c:v>
                </c:pt>
                <c:pt idx="245797">
                  <c:v>10657.04</c:v>
                </c:pt>
                <c:pt idx="245798">
                  <c:v>10796.67</c:v>
                </c:pt>
                <c:pt idx="245799">
                  <c:v>10991.6</c:v>
                </c:pt>
                <c:pt idx="245800">
                  <c:v>11206.48</c:v>
                </c:pt>
                <c:pt idx="245801">
                  <c:v>10472.629999999999</c:v>
                </c:pt>
                <c:pt idx="245802">
                  <c:v>11157.91</c:v>
                </c:pt>
                <c:pt idx="245803">
                  <c:v>11624.84</c:v>
                </c:pt>
                <c:pt idx="245804">
                  <c:v>11143.97</c:v>
                </c:pt>
                <c:pt idx="245805">
                  <c:v>11397.84</c:v>
                </c:pt>
                <c:pt idx="245806">
                  <c:v>10573.19</c:v>
                </c:pt>
                <c:pt idx="245807">
                  <c:v>11211.75</c:v>
                </c:pt>
                <c:pt idx="245808">
                  <c:v>10639.31</c:v>
                </c:pt>
                <c:pt idx="245809">
                  <c:v>10439.44</c:v>
                </c:pt>
                <c:pt idx="245810">
                  <c:v>10469.52</c:v>
                </c:pt>
                <c:pt idx="245811">
                  <c:v>11182.09</c:v>
                </c:pt>
                <c:pt idx="245812">
                  <c:v>11308.44</c:v>
                </c:pt>
                <c:pt idx="245813">
                  <c:v>11085.6</c:v>
                </c:pt>
                <c:pt idx="245814">
                  <c:v>11720.89</c:v>
                </c:pt>
                <c:pt idx="245815">
                  <c:v>11512.23</c:v>
                </c:pt>
                <c:pt idx="245816">
                  <c:v>11173.6</c:v>
                </c:pt>
                <c:pt idx="245817">
                  <c:v>10951.46</c:v>
                </c:pt>
                <c:pt idx="245818">
                  <c:v>12238.29</c:v>
                </c:pt>
                <c:pt idx="245819">
                  <c:v>11536.69</c:v>
                </c:pt>
                <c:pt idx="245820">
                  <c:v>11085.26</c:v>
                </c:pt>
                <c:pt idx="245821">
                  <c:v>11595.87</c:v>
                </c:pt>
                <c:pt idx="245822">
                  <c:v>11576.68</c:v>
                </c:pt>
                <c:pt idx="245823">
                  <c:v>11682.28</c:v>
                </c:pt>
                <c:pt idx="245824">
                  <c:v>12027.83</c:v>
                </c:pt>
                <c:pt idx="245825">
                  <c:v>13216.26</c:v>
                </c:pt>
                <c:pt idx="245826">
                  <c:v>13517.08</c:v>
                </c:pt>
                <c:pt idx="245827">
                  <c:v>13199.95</c:v>
                </c:pt>
                <c:pt idx="245828">
                  <c:v>14370.44</c:v>
                </c:pt>
                <c:pt idx="245829">
                  <c:v>14619.47</c:v>
                </c:pt>
                <c:pt idx="245830">
                  <c:v>16431.810000000001</c:v>
                </c:pt>
                <c:pt idx="245831">
                  <c:v>10944.26</c:v>
                </c:pt>
                <c:pt idx="245832">
                  <c:v>10167.219999999999</c:v>
                </c:pt>
                <c:pt idx="245833">
                  <c:v>12376.19</c:v>
                </c:pt>
                <c:pt idx="245834">
                  <c:v>11673.05</c:v>
                </c:pt>
                <c:pt idx="245835">
                  <c:v>12381.01</c:v>
                </c:pt>
                <c:pt idx="245836">
                  <c:v>12266.93</c:v>
                </c:pt>
                <c:pt idx="245837">
                  <c:v>11829.74</c:v>
                </c:pt>
                <c:pt idx="245838">
                  <c:v>11147.8</c:v>
                </c:pt>
                <c:pt idx="245839">
                  <c:v>11164.43</c:v>
                </c:pt>
                <c:pt idx="245840">
                  <c:v>11938.72</c:v>
                </c:pt>
                <c:pt idx="245841">
                  <c:v>11597.03</c:v>
                </c:pt>
                <c:pt idx="245842">
                  <c:v>10847.33</c:v>
                </c:pt>
                <c:pt idx="245843">
                  <c:v>11631.75</c:v>
                </c:pt>
                <c:pt idx="245844">
                  <c:v>11450.69</c:v>
                </c:pt>
                <c:pt idx="245845">
                  <c:v>10853.48</c:v>
                </c:pt>
                <c:pt idx="245846">
                  <c:v>10845.8</c:v>
                </c:pt>
                <c:pt idx="245847">
                  <c:v>11826.65</c:v>
                </c:pt>
                <c:pt idx="245848">
                  <c:v>10242.049999999999</c:v>
                </c:pt>
                <c:pt idx="245849">
                  <c:v>10538.66</c:v>
                </c:pt>
                <c:pt idx="245850">
                  <c:v>10641.19</c:v>
                </c:pt>
                <c:pt idx="245851">
                  <c:v>11162.62</c:v>
                </c:pt>
                <c:pt idx="245852">
                  <c:v>11055.37</c:v>
                </c:pt>
                <c:pt idx="245853">
                  <c:v>10175.61</c:v>
                </c:pt>
                <c:pt idx="245854">
                  <c:v>10756.81</c:v>
                </c:pt>
                <c:pt idx="245855">
                  <c:v>11061.95</c:v>
                </c:pt>
                <c:pt idx="245856">
                  <c:v>10738.38</c:v>
                </c:pt>
                <c:pt idx="245857">
                  <c:v>10885.68</c:v>
                </c:pt>
                <c:pt idx="245858">
                  <c:v>10987.65</c:v>
                </c:pt>
                <c:pt idx="245859">
                  <c:v>10489.75</c:v>
                </c:pt>
                <c:pt idx="245860">
                  <c:v>10827.65</c:v>
                </c:pt>
                <c:pt idx="245861">
                  <c:v>10397.35</c:v>
                </c:pt>
                <c:pt idx="245862">
                  <c:v>11182.01</c:v>
                </c:pt>
                <c:pt idx="245863">
                  <c:v>10649.58</c:v>
                </c:pt>
                <c:pt idx="245864">
                  <c:v>10992.12</c:v>
                </c:pt>
                <c:pt idx="245865">
                  <c:v>11824.04</c:v>
                </c:pt>
                <c:pt idx="245866">
                  <c:v>12784.92</c:v>
                </c:pt>
                <c:pt idx="245867">
                  <c:v>11985.2</c:v>
                </c:pt>
                <c:pt idx="245868">
                  <c:v>11636.06</c:v>
                </c:pt>
                <c:pt idx="245869">
                  <c:v>12095.26</c:v>
                </c:pt>
                <c:pt idx="245870">
                  <c:v>11853.35</c:v>
                </c:pt>
                <c:pt idx="245871">
                  <c:v>11411.78</c:v>
                </c:pt>
                <c:pt idx="245872">
                  <c:v>11674.63</c:v>
                </c:pt>
                <c:pt idx="245873">
                  <c:v>12669.44</c:v>
                </c:pt>
                <c:pt idx="245874">
                  <c:v>11720.56</c:v>
                </c:pt>
                <c:pt idx="245875">
                  <c:v>11984.62</c:v>
                </c:pt>
                <c:pt idx="245876">
                  <c:v>12541.55</c:v>
                </c:pt>
                <c:pt idx="245877">
                  <c:v>12959.13</c:v>
                </c:pt>
                <c:pt idx="245878">
                  <c:v>13605.12</c:v>
                </c:pt>
                <c:pt idx="245879">
                  <c:v>13344.17</c:v>
                </c:pt>
                <c:pt idx="245880">
                  <c:v>12890.49</c:v>
                </c:pt>
                <c:pt idx="245881">
                  <c:v>14369.59</c:v>
                </c:pt>
                <c:pt idx="245882">
                  <c:v>16803.12</c:v>
                </c:pt>
                <c:pt idx="245883">
                  <c:v>11896.58</c:v>
                </c:pt>
                <c:pt idx="245884">
                  <c:v>13496.34</c:v>
                </c:pt>
                <c:pt idx="245885">
                  <c:v>13369.49</c:v>
                </c:pt>
                <c:pt idx="245886">
                  <c:v>14391.85</c:v>
                </c:pt>
                <c:pt idx="245887">
                  <c:v>12593.04</c:v>
                </c:pt>
                <c:pt idx="245888">
                  <c:v>13390.23</c:v>
                </c:pt>
                <c:pt idx="245889">
                  <c:v>13966.31</c:v>
                </c:pt>
                <c:pt idx="245890">
                  <c:v>12938.32</c:v>
                </c:pt>
                <c:pt idx="245891">
                  <c:v>13042.64</c:v>
                </c:pt>
                <c:pt idx="245892">
                  <c:v>12898.78</c:v>
                </c:pt>
                <c:pt idx="245893">
                  <c:v>13042.65</c:v>
                </c:pt>
                <c:pt idx="245894">
                  <c:v>12486.69</c:v>
                </c:pt>
                <c:pt idx="245895">
                  <c:v>12177.85</c:v>
                </c:pt>
                <c:pt idx="245896">
                  <c:v>12050.91</c:v>
                </c:pt>
                <c:pt idx="245897">
                  <c:v>13425.54</c:v>
                </c:pt>
                <c:pt idx="245898">
                  <c:v>12169.68</c:v>
                </c:pt>
                <c:pt idx="245899">
                  <c:v>12298.24</c:v>
                </c:pt>
                <c:pt idx="245900">
                  <c:v>12815.55</c:v>
                </c:pt>
                <c:pt idx="245901">
                  <c:v>11528.07</c:v>
                </c:pt>
                <c:pt idx="245902">
                  <c:v>11624.56</c:v>
                </c:pt>
                <c:pt idx="245903">
                  <c:v>11231.46</c:v>
                </c:pt>
                <c:pt idx="245904">
                  <c:v>11943.8</c:v>
                </c:pt>
                <c:pt idx="245905">
                  <c:v>10202.76</c:v>
                </c:pt>
                <c:pt idx="245906">
                  <c:v>11694.77</c:v>
                </c:pt>
                <c:pt idx="245907">
                  <c:v>11863.55</c:v>
                </c:pt>
                <c:pt idx="245908">
                  <c:v>11056.5</c:v>
                </c:pt>
                <c:pt idx="245909">
                  <c:v>11470.81</c:v>
                </c:pt>
                <c:pt idx="245910">
                  <c:v>11985.42</c:v>
                </c:pt>
                <c:pt idx="245911">
                  <c:v>11544.48</c:v>
                </c:pt>
                <c:pt idx="245912">
                  <c:v>11899.26</c:v>
                </c:pt>
                <c:pt idx="245913">
                  <c:v>11378.17</c:v>
                </c:pt>
                <c:pt idx="245914">
                  <c:v>11870.56</c:v>
                </c:pt>
                <c:pt idx="245915">
                  <c:v>12052.95</c:v>
                </c:pt>
                <c:pt idx="245916">
                  <c:v>11809.53</c:v>
                </c:pt>
                <c:pt idx="245917">
                  <c:v>12232.01</c:v>
                </c:pt>
                <c:pt idx="245918">
                  <c:v>12806.84</c:v>
                </c:pt>
                <c:pt idx="245919">
                  <c:v>12942.16</c:v>
                </c:pt>
                <c:pt idx="245920">
                  <c:v>12026.83</c:v>
                </c:pt>
                <c:pt idx="245921">
                  <c:v>12970.34</c:v>
                </c:pt>
                <c:pt idx="245922">
                  <c:v>12684.12</c:v>
                </c:pt>
                <c:pt idx="245923">
                  <c:v>13155.42</c:v>
                </c:pt>
                <c:pt idx="245924">
                  <c:v>13788.38</c:v>
                </c:pt>
                <c:pt idx="245925">
                  <c:v>13828.69</c:v>
                </c:pt>
                <c:pt idx="245926">
                  <c:v>13810.77</c:v>
                </c:pt>
                <c:pt idx="245927">
                  <c:v>10688.51</c:v>
                </c:pt>
                <c:pt idx="245928">
                  <c:v>9043.17</c:v>
                </c:pt>
                <c:pt idx="245929">
                  <c:v>9117.25</c:v>
                </c:pt>
                <c:pt idx="245930">
                  <c:v>8203.35</c:v>
                </c:pt>
                <c:pt idx="245931">
                  <c:v>7772.66</c:v>
                </c:pt>
                <c:pt idx="245932">
                  <c:v>6981.21</c:v>
                </c:pt>
                <c:pt idx="245933">
                  <c:v>7217.02</c:v>
                </c:pt>
                <c:pt idx="245934">
                  <c:v>7496.05</c:v>
                </c:pt>
                <c:pt idx="245935">
                  <c:v>6988.91</c:v>
                </c:pt>
                <c:pt idx="245936">
                  <c:v>6575.89</c:v>
                </c:pt>
                <c:pt idx="245937">
                  <c:v>7371.37</c:v>
                </c:pt>
                <c:pt idx="245938">
                  <c:v>7619.45</c:v>
                </c:pt>
                <c:pt idx="245939">
                  <c:v>7388.49</c:v>
                </c:pt>
                <c:pt idx="245940">
                  <c:v>7521.67</c:v>
                </c:pt>
                <c:pt idx="245941">
                  <c:v>7409</c:v>
                </c:pt>
                <c:pt idx="245942">
                  <c:v>7909.77</c:v>
                </c:pt>
                <c:pt idx="245943">
                  <c:v>7958.94</c:v>
                </c:pt>
                <c:pt idx="245944">
                  <c:v>7333.93</c:v>
                </c:pt>
                <c:pt idx="245945">
                  <c:v>7974.34</c:v>
                </c:pt>
                <c:pt idx="245946">
                  <c:v>8243.84</c:v>
                </c:pt>
                <c:pt idx="245947">
                  <c:v>7951.35</c:v>
                </c:pt>
                <c:pt idx="245948">
                  <c:v>7701.78</c:v>
                </c:pt>
                <c:pt idx="245949">
                  <c:v>7473.87</c:v>
                </c:pt>
                <c:pt idx="245950">
                  <c:v>7479.96</c:v>
                </c:pt>
                <c:pt idx="245951">
                  <c:v>7163.16</c:v>
                </c:pt>
                <c:pt idx="245952">
                  <c:v>6872.94</c:v>
                </c:pt>
                <c:pt idx="245953">
                  <c:v>6569.75</c:v>
                </c:pt>
                <c:pt idx="245954">
                  <c:v>6878.74</c:v>
                </c:pt>
                <c:pt idx="245955">
                  <c:v>6966.13</c:v>
                </c:pt>
                <c:pt idx="245956">
                  <c:v>6897.38</c:v>
                </c:pt>
                <c:pt idx="245957">
                  <c:v>6934.97</c:v>
                </c:pt>
                <c:pt idx="245958">
                  <c:v>7061.94</c:v>
                </c:pt>
                <c:pt idx="245959">
                  <c:v>7287.59</c:v>
                </c:pt>
                <c:pt idx="245960">
                  <c:v>7252.63</c:v>
                </c:pt>
                <c:pt idx="245961">
                  <c:v>7298.54</c:v>
                </c:pt>
                <c:pt idx="245962">
                  <c:v>7013.28</c:v>
                </c:pt>
                <c:pt idx="245963">
                  <c:v>7150.99</c:v>
                </c:pt>
                <c:pt idx="245964">
                  <c:v>7078.53</c:v>
                </c:pt>
                <c:pt idx="245965">
                  <c:v>6806.95</c:v>
                </c:pt>
                <c:pt idx="245966">
                  <c:v>7109.21</c:v>
                </c:pt>
                <c:pt idx="245967">
                  <c:v>7820.32</c:v>
                </c:pt>
                <c:pt idx="245968">
                  <c:v>7715.31</c:v>
                </c:pt>
                <c:pt idx="245969">
                  <c:v>6769.33</c:v>
                </c:pt>
                <c:pt idx="245970">
                  <c:v>7624.09</c:v>
                </c:pt>
                <c:pt idx="245971">
                  <c:v>8424.3700000000008</c:v>
                </c:pt>
                <c:pt idx="245972">
                  <c:v>7599.49</c:v>
                </c:pt>
                <c:pt idx="245973">
                  <c:v>7244.77</c:v>
                </c:pt>
                <c:pt idx="245974">
                  <c:v>6126.04</c:v>
                </c:pt>
                <c:pt idx="245975">
                  <c:v>7161.85</c:v>
                </c:pt>
                <c:pt idx="245976">
                  <c:v>7820.47</c:v>
                </c:pt>
                <c:pt idx="245977">
                  <c:v>8306.7900000000009</c:v>
                </c:pt>
                <c:pt idx="245978">
                  <c:v>7793.61</c:v>
                </c:pt>
                <c:pt idx="245979">
                  <c:v>8576.5</c:v>
                </c:pt>
                <c:pt idx="245980">
                  <c:v>7485.32</c:v>
                </c:pt>
                <c:pt idx="245981">
                  <c:v>7376.16</c:v>
                </c:pt>
                <c:pt idx="245982">
                  <c:v>6887.4</c:v>
                </c:pt>
                <c:pt idx="245983">
                  <c:v>7601.22</c:v>
                </c:pt>
                <c:pt idx="245984">
                  <c:v>7283.4</c:v>
                </c:pt>
                <c:pt idx="245985">
                  <c:v>7004.74</c:v>
                </c:pt>
                <c:pt idx="245986">
                  <c:v>7222.69</c:v>
                </c:pt>
                <c:pt idx="245987">
                  <c:v>7770.93</c:v>
                </c:pt>
                <c:pt idx="245988">
                  <c:v>7367.81</c:v>
                </c:pt>
                <c:pt idx="245989">
                  <c:v>7498.15</c:v>
                </c:pt>
                <c:pt idx="245990">
                  <c:v>7610.25</c:v>
                </c:pt>
                <c:pt idx="245991">
                  <c:v>6546.77</c:v>
                </c:pt>
                <c:pt idx="245992">
                  <c:v>7724.17</c:v>
                </c:pt>
                <c:pt idx="245993">
                  <c:v>6994.9</c:v>
                </c:pt>
                <c:pt idx="245994">
                  <c:v>7646.34</c:v>
                </c:pt>
                <c:pt idx="245995">
                  <c:v>7611.22</c:v>
                </c:pt>
                <c:pt idx="245996">
                  <c:v>7703.03</c:v>
                </c:pt>
                <c:pt idx="245997">
                  <c:v>8011.17</c:v>
                </c:pt>
                <c:pt idx="245998">
                  <c:v>8660.57</c:v>
                </c:pt>
                <c:pt idx="245999">
                  <c:v>7822.64</c:v>
                </c:pt>
                <c:pt idx="246000">
                  <c:v>7321.49</c:v>
                </c:pt>
                <c:pt idx="246001">
                  <c:v>8026.44</c:v>
                </c:pt>
                <c:pt idx="246002">
                  <c:v>7498.72</c:v>
                </c:pt>
                <c:pt idx="246003">
                  <c:v>7294.48</c:v>
                </c:pt>
                <c:pt idx="246004">
                  <c:v>7539.66</c:v>
                </c:pt>
                <c:pt idx="246005">
                  <c:v>8173.14</c:v>
                </c:pt>
                <c:pt idx="246006">
                  <c:v>7949.44</c:v>
                </c:pt>
                <c:pt idx="246007">
                  <c:v>8145.81</c:v>
                </c:pt>
                <c:pt idx="246008">
                  <c:v>7884.53</c:v>
                </c:pt>
                <c:pt idx="246009">
                  <c:v>8059.13</c:v>
                </c:pt>
                <c:pt idx="246010">
                  <c:v>8364.4500000000007</c:v>
                </c:pt>
                <c:pt idx="246011">
                  <c:v>7655.26</c:v>
                </c:pt>
                <c:pt idx="246012">
                  <c:v>7466.5</c:v>
                </c:pt>
                <c:pt idx="246013">
                  <c:v>8356.4699999999993</c:v>
                </c:pt>
                <c:pt idx="246014">
                  <c:v>8111.11</c:v>
                </c:pt>
                <c:pt idx="246015">
                  <c:v>7230.78</c:v>
                </c:pt>
                <c:pt idx="246016">
                  <c:v>8237.35</c:v>
                </c:pt>
                <c:pt idx="246017">
                  <c:v>7482.69</c:v>
                </c:pt>
                <c:pt idx="246018">
                  <c:v>7905.06</c:v>
                </c:pt>
                <c:pt idx="246019">
                  <c:v>7757.41</c:v>
                </c:pt>
                <c:pt idx="246020">
                  <c:v>8313.2900000000009</c:v>
                </c:pt>
                <c:pt idx="246021">
                  <c:v>6756.51</c:v>
                </c:pt>
                <c:pt idx="246022">
                  <c:v>8118.55</c:v>
                </c:pt>
                <c:pt idx="246023">
                  <c:v>8146.07</c:v>
                </c:pt>
                <c:pt idx="246024">
                  <c:v>8047.11</c:v>
                </c:pt>
                <c:pt idx="246025">
                  <c:v>8333.24</c:v>
                </c:pt>
                <c:pt idx="246026">
                  <c:v>6121.25</c:v>
                </c:pt>
                <c:pt idx="246027">
                  <c:v>7934.22</c:v>
                </c:pt>
                <c:pt idx="246028">
                  <c:v>8399.4599999999991</c:v>
                </c:pt>
                <c:pt idx="246029">
                  <c:v>8651.51</c:v>
                </c:pt>
                <c:pt idx="246030">
                  <c:v>7986.65</c:v>
                </c:pt>
                <c:pt idx="246031">
                  <c:v>8597.7999999999993</c:v>
                </c:pt>
                <c:pt idx="246032">
                  <c:v>8611.91</c:v>
                </c:pt>
                <c:pt idx="246033">
                  <c:v>7731.49</c:v>
                </c:pt>
                <c:pt idx="246034">
                  <c:v>7765.68</c:v>
                </c:pt>
                <c:pt idx="246035">
                  <c:v>8627.5</c:v>
                </c:pt>
                <c:pt idx="246036">
                  <c:v>7832.26</c:v>
                </c:pt>
                <c:pt idx="246037">
                  <c:v>7368.19</c:v>
                </c:pt>
                <c:pt idx="246038">
                  <c:v>7137.19</c:v>
                </c:pt>
                <c:pt idx="246039">
                  <c:v>7639.28</c:v>
                </c:pt>
                <c:pt idx="246040">
                  <c:v>7340.86</c:v>
                </c:pt>
                <c:pt idx="246041">
                  <c:v>6710.54</c:v>
                </c:pt>
                <c:pt idx="246042">
                  <c:v>7640.71</c:v>
                </c:pt>
                <c:pt idx="246043">
                  <c:v>8275.2800000000007</c:v>
                </c:pt>
                <c:pt idx="246044">
                  <c:v>7939.67</c:v>
                </c:pt>
                <c:pt idx="246045">
                  <c:v>8184.33</c:v>
                </c:pt>
                <c:pt idx="246046">
                  <c:v>7402.1</c:v>
                </c:pt>
                <c:pt idx="246047">
                  <c:v>7847.87</c:v>
                </c:pt>
                <c:pt idx="246048">
                  <c:v>6980.53</c:v>
                </c:pt>
                <c:pt idx="246049">
                  <c:v>9462.7199999999993</c:v>
                </c:pt>
                <c:pt idx="246050">
                  <c:v>8391.66</c:v>
                </c:pt>
                <c:pt idx="246051">
                  <c:v>8094.78</c:v>
                </c:pt>
                <c:pt idx="246052">
                  <c:v>8889.08</c:v>
                </c:pt>
                <c:pt idx="246053">
                  <c:v>9601.17</c:v>
                </c:pt>
                <c:pt idx="246054">
                  <c:v>8428.3700000000008</c:v>
                </c:pt>
                <c:pt idx="246055">
                  <c:v>8989.16</c:v>
                </c:pt>
                <c:pt idx="246056">
                  <c:v>8530.02</c:v>
                </c:pt>
                <c:pt idx="246057">
                  <c:v>8966.36</c:v>
                </c:pt>
                <c:pt idx="246058">
                  <c:v>8113.43</c:v>
                </c:pt>
                <c:pt idx="246059">
                  <c:v>7941</c:v>
                </c:pt>
                <c:pt idx="246060">
                  <c:v>8206.42</c:v>
                </c:pt>
                <c:pt idx="246061">
                  <c:v>8019.02</c:v>
                </c:pt>
                <c:pt idx="246062">
                  <c:v>8687.4699999999993</c:v>
                </c:pt>
                <c:pt idx="246063">
                  <c:v>8323.18</c:v>
                </c:pt>
                <c:pt idx="246064">
                  <c:v>8108.62</c:v>
                </c:pt>
                <c:pt idx="246065">
                  <c:v>7965.44</c:v>
                </c:pt>
                <c:pt idx="246066">
                  <c:v>8887.49</c:v>
                </c:pt>
                <c:pt idx="246067">
                  <c:v>8513.3700000000008</c:v>
                </c:pt>
                <c:pt idx="246068">
                  <c:v>8353.15</c:v>
                </c:pt>
                <c:pt idx="246069">
                  <c:v>8770.7000000000007</c:v>
                </c:pt>
                <c:pt idx="246070">
                  <c:v>42270.21</c:v>
                </c:pt>
                <c:pt idx="246071">
                  <c:v>34081.22</c:v>
                </c:pt>
                <c:pt idx="246072">
                  <c:v>39058.17</c:v>
                </c:pt>
                <c:pt idx="246073">
                  <c:v>36097.800000000003</c:v>
                </c:pt>
                <c:pt idx="246074">
                  <c:v>37437.839999999997</c:v>
                </c:pt>
                <c:pt idx="246075">
                  <c:v>35075.26</c:v>
                </c:pt>
                <c:pt idx="246076">
                  <c:v>34710.949999999997</c:v>
                </c:pt>
                <c:pt idx="246077">
                  <c:v>34261.26</c:v>
                </c:pt>
                <c:pt idx="246078">
                  <c:v>34853.019999999997</c:v>
                </c:pt>
                <c:pt idx="246079">
                  <c:v>30486.37</c:v>
                </c:pt>
                <c:pt idx="246080">
                  <c:v>34263.74</c:v>
                </c:pt>
                <c:pt idx="246081">
                  <c:v>34019.26</c:v>
                </c:pt>
                <c:pt idx="246082">
                  <c:v>35344.879999999997</c:v>
                </c:pt>
                <c:pt idx="246083">
                  <c:v>36158.06</c:v>
                </c:pt>
                <c:pt idx="246084">
                  <c:v>35826.35</c:v>
                </c:pt>
                <c:pt idx="246085">
                  <c:v>37290.82</c:v>
                </c:pt>
                <c:pt idx="246086">
                  <c:v>36920.97</c:v>
                </c:pt>
                <c:pt idx="246087">
                  <c:v>32436.2</c:v>
                </c:pt>
                <c:pt idx="246088">
                  <c:v>33820.58</c:v>
                </c:pt>
                <c:pt idx="246089">
                  <c:v>36997.93</c:v>
                </c:pt>
                <c:pt idx="246090">
                  <c:v>34505.919999999998</c:v>
                </c:pt>
                <c:pt idx="246091">
                  <c:v>36657.120000000003</c:v>
                </c:pt>
                <c:pt idx="246092">
                  <c:v>30724.61</c:v>
                </c:pt>
                <c:pt idx="246093">
                  <c:v>33019.050000000003</c:v>
                </c:pt>
                <c:pt idx="246094">
                  <c:v>31365.71</c:v>
                </c:pt>
                <c:pt idx="246095">
                  <c:v>30217.15</c:v>
                </c:pt>
                <c:pt idx="246096">
                  <c:v>32438.62</c:v>
                </c:pt>
                <c:pt idx="246097">
                  <c:v>33681.01</c:v>
                </c:pt>
                <c:pt idx="246098">
                  <c:v>33176.75</c:v>
                </c:pt>
                <c:pt idx="246099">
                  <c:v>36349.64</c:v>
                </c:pt>
                <c:pt idx="246100">
                  <c:v>36726.32</c:v>
                </c:pt>
                <c:pt idx="246101">
                  <c:v>35111.24</c:v>
                </c:pt>
                <c:pt idx="246102">
                  <c:v>33163.79</c:v>
                </c:pt>
                <c:pt idx="246103">
                  <c:v>33760.74</c:v>
                </c:pt>
                <c:pt idx="246104">
                  <c:v>35941.24</c:v>
                </c:pt>
                <c:pt idx="246105">
                  <c:v>35884.39</c:v>
                </c:pt>
                <c:pt idx="246106">
                  <c:v>35352.699999999997</c:v>
                </c:pt>
                <c:pt idx="246107">
                  <c:v>36160.050000000003</c:v>
                </c:pt>
                <c:pt idx="246108">
                  <c:v>35640.49</c:v>
                </c:pt>
                <c:pt idx="246109">
                  <c:v>40488.67</c:v>
                </c:pt>
                <c:pt idx="246110">
                  <c:v>42321.11</c:v>
                </c:pt>
                <c:pt idx="246111">
                  <c:v>46706.57</c:v>
                </c:pt>
                <c:pt idx="246112">
                  <c:v>41385.71</c:v>
                </c:pt>
                <c:pt idx="246113">
                  <c:v>42515.87</c:v>
                </c:pt>
                <c:pt idx="246114">
                  <c:v>48706.07</c:v>
                </c:pt>
                <c:pt idx="246115">
                  <c:v>44436.36</c:v>
                </c:pt>
                <c:pt idx="246116">
                  <c:v>42887.19</c:v>
                </c:pt>
                <c:pt idx="246117">
                  <c:v>28145.07</c:v>
                </c:pt>
                <c:pt idx="246118">
                  <c:v>34801</c:v>
                </c:pt>
                <c:pt idx="246119">
                  <c:v>36578.949999999997</c:v>
                </c:pt>
                <c:pt idx="246120">
                  <c:v>34662.160000000003</c:v>
                </c:pt>
                <c:pt idx="246121">
                  <c:v>36004.54</c:v>
                </c:pt>
                <c:pt idx="246122">
                  <c:v>38867.160000000003</c:v>
                </c:pt>
                <c:pt idx="246123">
                  <c:v>33036.629999999997</c:v>
                </c:pt>
                <c:pt idx="246124">
                  <c:v>34788.04</c:v>
                </c:pt>
                <c:pt idx="246125">
                  <c:v>34463.22</c:v>
                </c:pt>
                <c:pt idx="246126">
                  <c:v>38811.040000000001</c:v>
                </c:pt>
                <c:pt idx="246127">
                  <c:v>34669.39</c:v>
                </c:pt>
                <c:pt idx="246128">
                  <c:v>35959.25</c:v>
                </c:pt>
                <c:pt idx="246129">
                  <c:v>35743.11</c:v>
                </c:pt>
                <c:pt idx="246130">
                  <c:v>37179.629999999997</c:v>
                </c:pt>
                <c:pt idx="246131">
                  <c:v>37461.11</c:v>
                </c:pt>
                <c:pt idx="246132">
                  <c:v>36226.69</c:v>
                </c:pt>
                <c:pt idx="246133">
                  <c:v>38562.720000000001</c:v>
                </c:pt>
                <c:pt idx="246134">
                  <c:v>30511.93</c:v>
                </c:pt>
                <c:pt idx="246135">
                  <c:v>35281.660000000003</c:v>
                </c:pt>
                <c:pt idx="246136">
                  <c:v>33737.089999999997</c:v>
                </c:pt>
                <c:pt idx="246137">
                  <c:v>36638.639999999999</c:v>
                </c:pt>
                <c:pt idx="246138">
                  <c:v>37318.76</c:v>
                </c:pt>
                <c:pt idx="246139">
                  <c:v>34860.080000000002</c:v>
                </c:pt>
                <c:pt idx="246140">
                  <c:v>36361.74</c:v>
                </c:pt>
                <c:pt idx="246141">
                  <c:v>37812.82</c:v>
                </c:pt>
                <c:pt idx="246142">
                  <c:v>34828.160000000003</c:v>
                </c:pt>
                <c:pt idx="246143">
                  <c:v>38100.57</c:v>
                </c:pt>
                <c:pt idx="246144">
                  <c:v>33891.58</c:v>
                </c:pt>
                <c:pt idx="246145">
                  <c:v>36107.620000000003</c:v>
                </c:pt>
                <c:pt idx="246146">
                  <c:v>35732.199999999997</c:v>
                </c:pt>
                <c:pt idx="246147">
                  <c:v>37289.129999999997</c:v>
                </c:pt>
                <c:pt idx="246148">
                  <c:v>37373.65</c:v>
                </c:pt>
                <c:pt idx="246149">
                  <c:v>37703.199999999997</c:v>
                </c:pt>
                <c:pt idx="246150">
                  <c:v>38444.92</c:v>
                </c:pt>
                <c:pt idx="246151">
                  <c:v>40587.01</c:v>
                </c:pt>
                <c:pt idx="246152">
                  <c:v>40430.5</c:v>
                </c:pt>
                <c:pt idx="246153">
                  <c:v>39117.230000000003</c:v>
                </c:pt>
                <c:pt idx="246154">
                  <c:v>37750.29</c:v>
                </c:pt>
                <c:pt idx="246155">
                  <c:v>39643.83</c:v>
                </c:pt>
                <c:pt idx="246156">
                  <c:v>39895.96</c:v>
                </c:pt>
                <c:pt idx="246157">
                  <c:v>41393.760000000002</c:v>
                </c:pt>
                <c:pt idx="246158">
                  <c:v>38557.21</c:v>
                </c:pt>
                <c:pt idx="246159">
                  <c:v>40313.94</c:v>
                </c:pt>
                <c:pt idx="246160">
                  <c:v>41692.36</c:v>
                </c:pt>
                <c:pt idx="246161">
                  <c:v>43004.92</c:v>
                </c:pt>
                <c:pt idx="246162">
                  <c:v>46832.01</c:v>
                </c:pt>
                <c:pt idx="246163">
                  <c:v>51052.480000000003</c:v>
                </c:pt>
                <c:pt idx="246164">
                  <c:v>46430.64</c:v>
                </c:pt>
                <c:pt idx="246165">
                  <c:v>45869.35</c:v>
                </c:pt>
                <c:pt idx="246166">
                  <c:v>50157.18</c:v>
                </c:pt>
                <c:pt idx="246167">
                  <c:v>52665.99</c:v>
                </c:pt>
                <c:pt idx="246168">
                  <c:v>56714.01</c:v>
                </c:pt>
                <c:pt idx="246169">
                  <c:v>29387.98</c:v>
                </c:pt>
                <c:pt idx="246170">
                  <c:v>40769.370000000003</c:v>
                </c:pt>
                <c:pt idx="246171">
                  <c:v>40237.360000000001</c:v>
                </c:pt>
                <c:pt idx="246172">
                  <c:v>43958.12</c:v>
                </c:pt>
                <c:pt idx="246173">
                  <c:v>40441.949999999997</c:v>
                </c:pt>
                <c:pt idx="246174">
                  <c:v>43823.32</c:v>
                </c:pt>
                <c:pt idx="246175">
                  <c:v>42361.27</c:v>
                </c:pt>
                <c:pt idx="246176">
                  <c:v>42419.34</c:v>
                </c:pt>
                <c:pt idx="246177">
                  <c:v>41873.81</c:v>
                </c:pt>
                <c:pt idx="246178">
                  <c:v>46512.86</c:v>
                </c:pt>
                <c:pt idx="246179">
                  <c:v>44677.2</c:v>
                </c:pt>
                <c:pt idx="246180">
                  <c:v>42368.97</c:v>
                </c:pt>
                <c:pt idx="246181">
                  <c:v>39817.910000000003</c:v>
                </c:pt>
                <c:pt idx="246182">
                  <c:v>41080.19</c:v>
                </c:pt>
                <c:pt idx="246183">
                  <c:v>45766.15</c:v>
                </c:pt>
                <c:pt idx="246184">
                  <c:v>37188.379999999997</c:v>
                </c:pt>
                <c:pt idx="246185">
                  <c:v>40194.47</c:v>
                </c:pt>
                <c:pt idx="246186">
                  <c:v>41678.870000000003</c:v>
                </c:pt>
                <c:pt idx="246187">
                  <c:v>40397.660000000003</c:v>
                </c:pt>
                <c:pt idx="246188">
                  <c:v>42065.48</c:v>
                </c:pt>
                <c:pt idx="246189">
                  <c:v>41897.82</c:v>
                </c:pt>
                <c:pt idx="246190">
                  <c:v>42948.78</c:v>
                </c:pt>
                <c:pt idx="246191">
                  <c:v>34648.67</c:v>
                </c:pt>
                <c:pt idx="246192">
                  <c:v>41441.06</c:v>
                </c:pt>
                <c:pt idx="246193">
                  <c:v>40519.230000000003</c:v>
                </c:pt>
                <c:pt idx="246194">
                  <c:v>38366.18</c:v>
                </c:pt>
                <c:pt idx="246195">
                  <c:v>39080.93</c:v>
                </c:pt>
                <c:pt idx="246196">
                  <c:v>39547.17</c:v>
                </c:pt>
                <c:pt idx="246197">
                  <c:v>39861.14</c:v>
                </c:pt>
                <c:pt idx="246198">
                  <c:v>41510.85</c:v>
                </c:pt>
                <c:pt idx="246199">
                  <c:v>38544.870000000003</c:v>
                </c:pt>
                <c:pt idx="246200">
                  <c:v>41949.06</c:v>
                </c:pt>
                <c:pt idx="246201">
                  <c:v>41965.68</c:v>
                </c:pt>
                <c:pt idx="246202">
                  <c:v>41884.379999999997</c:v>
                </c:pt>
                <c:pt idx="246203">
                  <c:v>45435.68</c:v>
                </c:pt>
                <c:pt idx="246204">
                  <c:v>44017.14</c:v>
                </c:pt>
                <c:pt idx="246205">
                  <c:v>42270.51</c:v>
                </c:pt>
                <c:pt idx="246206">
                  <c:v>41275.72</c:v>
                </c:pt>
                <c:pt idx="246207">
                  <c:v>43466.23</c:v>
                </c:pt>
                <c:pt idx="246208">
                  <c:v>45454.42</c:v>
                </c:pt>
                <c:pt idx="246209">
                  <c:v>46339.63</c:v>
                </c:pt>
                <c:pt idx="246210">
                  <c:v>45564.19</c:v>
                </c:pt>
                <c:pt idx="246211">
                  <c:v>45406.55</c:v>
                </c:pt>
                <c:pt idx="246212">
                  <c:v>44974.22</c:v>
                </c:pt>
                <c:pt idx="246213">
                  <c:v>812.15</c:v>
                </c:pt>
                <c:pt idx="246214">
                  <c:v>709.62</c:v>
                </c:pt>
                <c:pt idx="246215">
                  <c:v>765.04</c:v>
                </c:pt>
                <c:pt idx="246216">
                  <c:v>885.83</c:v>
                </c:pt>
                <c:pt idx="246217">
                  <c:v>753.1</c:v>
                </c:pt>
                <c:pt idx="246218">
                  <c:v>587.82000000000005</c:v>
                </c:pt>
                <c:pt idx="246219">
                  <c:v>694.18</c:v>
                </c:pt>
                <c:pt idx="246220">
                  <c:v>538.01</c:v>
                </c:pt>
                <c:pt idx="246221">
                  <c:v>736.05</c:v>
                </c:pt>
                <c:pt idx="246222">
                  <c:v>594.66</c:v>
                </c:pt>
                <c:pt idx="246223">
                  <c:v>701.79</c:v>
                </c:pt>
                <c:pt idx="246224">
                  <c:v>743.18</c:v>
                </c:pt>
                <c:pt idx="246225">
                  <c:v>708.23</c:v>
                </c:pt>
                <c:pt idx="246226">
                  <c:v>712.06</c:v>
                </c:pt>
                <c:pt idx="246227">
                  <c:v>473.45</c:v>
                </c:pt>
                <c:pt idx="246228">
                  <c:v>779.2</c:v>
                </c:pt>
                <c:pt idx="246229">
                  <c:v>953.9</c:v>
                </c:pt>
                <c:pt idx="246230">
                  <c:v>1140.9100000000001</c:v>
                </c:pt>
                <c:pt idx="246231">
                  <c:v>789.74</c:v>
                </c:pt>
                <c:pt idx="246232">
                  <c:v>927</c:v>
                </c:pt>
                <c:pt idx="246233">
                  <c:v>870.54</c:v>
                </c:pt>
                <c:pt idx="246234">
                  <c:v>1114.04</c:v>
                </c:pt>
                <c:pt idx="246235">
                  <c:v>1130.82</c:v>
                </c:pt>
                <c:pt idx="246236">
                  <c:v>833.04</c:v>
                </c:pt>
                <c:pt idx="246237">
                  <c:v>732.6</c:v>
                </c:pt>
                <c:pt idx="246238">
                  <c:v>669.28</c:v>
                </c:pt>
                <c:pt idx="246239">
                  <c:v>639.58000000000004</c:v>
                </c:pt>
                <c:pt idx="246240">
                  <c:v>923.94</c:v>
                </c:pt>
                <c:pt idx="246241">
                  <c:v>708.85</c:v>
                </c:pt>
                <c:pt idx="246242">
                  <c:v>722.54</c:v>
                </c:pt>
                <c:pt idx="246243">
                  <c:v>896.44</c:v>
                </c:pt>
                <c:pt idx="246244">
                  <c:v>864.64</c:v>
                </c:pt>
                <c:pt idx="246245">
                  <c:v>828.24</c:v>
                </c:pt>
                <c:pt idx="246246">
                  <c:v>904.35</c:v>
                </c:pt>
                <c:pt idx="246247">
                  <c:v>872.4</c:v>
                </c:pt>
                <c:pt idx="246248">
                  <c:v>800.72</c:v>
                </c:pt>
                <c:pt idx="246249">
                  <c:v>713.09</c:v>
                </c:pt>
                <c:pt idx="246250">
                  <c:v>589.26</c:v>
                </c:pt>
                <c:pt idx="246251">
                  <c:v>583.52</c:v>
                </c:pt>
                <c:pt idx="246252">
                  <c:v>529.17999999999995</c:v>
                </c:pt>
                <c:pt idx="246253">
                  <c:v>690.86</c:v>
                </c:pt>
                <c:pt idx="246254">
                  <c:v>649.45000000000005</c:v>
                </c:pt>
                <c:pt idx="246255">
                  <c:v>485.01</c:v>
                </c:pt>
                <c:pt idx="246256">
                  <c:v>560.19000000000005</c:v>
                </c:pt>
                <c:pt idx="246257">
                  <c:v>582.48</c:v>
                </c:pt>
                <c:pt idx="246258">
                  <c:v>463.51</c:v>
                </c:pt>
                <c:pt idx="246259">
                  <c:v>411.67</c:v>
                </c:pt>
                <c:pt idx="246260">
                  <c:v>367.64</c:v>
                </c:pt>
                <c:pt idx="246261">
                  <c:v>538.54</c:v>
                </c:pt>
                <c:pt idx="246262">
                  <c:v>383.56</c:v>
                </c:pt>
                <c:pt idx="246263">
                  <c:v>764.61</c:v>
                </c:pt>
                <c:pt idx="246264">
                  <c:v>611.21</c:v>
                </c:pt>
                <c:pt idx="246265">
                  <c:v>596.24</c:v>
                </c:pt>
                <c:pt idx="246266">
                  <c:v>341.78</c:v>
                </c:pt>
                <c:pt idx="246267">
                  <c:v>411.46</c:v>
                </c:pt>
                <c:pt idx="246268">
                  <c:v>506.21</c:v>
                </c:pt>
                <c:pt idx="246269">
                  <c:v>523.13</c:v>
                </c:pt>
                <c:pt idx="246270">
                  <c:v>432.36</c:v>
                </c:pt>
                <c:pt idx="246271">
                  <c:v>486.24</c:v>
                </c:pt>
                <c:pt idx="246272">
                  <c:v>459.02</c:v>
                </c:pt>
                <c:pt idx="246273">
                  <c:v>441.84</c:v>
                </c:pt>
                <c:pt idx="246274">
                  <c:v>586.72</c:v>
                </c:pt>
                <c:pt idx="246275">
                  <c:v>496.98</c:v>
                </c:pt>
                <c:pt idx="246276">
                  <c:v>497.32</c:v>
                </c:pt>
                <c:pt idx="246277">
                  <c:v>502.3</c:v>
                </c:pt>
                <c:pt idx="246278">
                  <c:v>659.42</c:v>
                </c:pt>
                <c:pt idx="246279">
                  <c:v>749.76</c:v>
                </c:pt>
                <c:pt idx="246280">
                  <c:v>765</c:v>
                </c:pt>
                <c:pt idx="246281">
                  <c:v>1208.53</c:v>
                </c:pt>
                <c:pt idx="246282">
                  <c:v>1246.3699999999999</c:v>
                </c:pt>
                <c:pt idx="246283">
                  <c:v>922.61</c:v>
                </c:pt>
                <c:pt idx="246284">
                  <c:v>1089.3900000000001</c:v>
                </c:pt>
                <c:pt idx="246285">
                  <c:v>860.82</c:v>
                </c:pt>
                <c:pt idx="246286">
                  <c:v>1001.06</c:v>
                </c:pt>
                <c:pt idx="246287">
                  <c:v>1227.52</c:v>
                </c:pt>
                <c:pt idx="246288">
                  <c:v>775.42</c:v>
                </c:pt>
                <c:pt idx="246289">
                  <c:v>975.34</c:v>
                </c:pt>
                <c:pt idx="246290">
                  <c:v>701.9</c:v>
                </c:pt>
                <c:pt idx="246291">
                  <c:v>724.84</c:v>
                </c:pt>
                <c:pt idx="246292">
                  <c:v>707.84</c:v>
                </c:pt>
                <c:pt idx="246293">
                  <c:v>626.48</c:v>
                </c:pt>
                <c:pt idx="246294">
                  <c:v>753.64</c:v>
                </c:pt>
                <c:pt idx="246295">
                  <c:v>951.66</c:v>
                </c:pt>
                <c:pt idx="246296">
                  <c:v>793.66</c:v>
                </c:pt>
                <c:pt idx="246297">
                  <c:v>738.5</c:v>
                </c:pt>
                <c:pt idx="246298">
                  <c:v>788.52</c:v>
                </c:pt>
                <c:pt idx="246299">
                  <c:v>683.48</c:v>
                </c:pt>
                <c:pt idx="246300">
                  <c:v>898.78</c:v>
                </c:pt>
                <c:pt idx="246301">
                  <c:v>764.7</c:v>
                </c:pt>
                <c:pt idx="246302">
                  <c:v>589.38</c:v>
                </c:pt>
                <c:pt idx="246303">
                  <c:v>621.17999999999995</c:v>
                </c:pt>
                <c:pt idx="246304">
                  <c:v>638.12</c:v>
                </c:pt>
                <c:pt idx="246305">
                  <c:v>494.6</c:v>
                </c:pt>
                <c:pt idx="246306">
                  <c:v>796.4</c:v>
                </c:pt>
                <c:pt idx="246307">
                  <c:v>935.5</c:v>
                </c:pt>
                <c:pt idx="246308">
                  <c:v>745.08</c:v>
                </c:pt>
                <c:pt idx="246309">
                  <c:v>655.02</c:v>
                </c:pt>
                <c:pt idx="246310">
                  <c:v>690.44</c:v>
                </c:pt>
                <c:pt idx="246311">
                  <c:v>699.18</c:v>
                </c:pt>
                <c:pt idx="246312">
                  <c:v>607.78</c:v>
                </c:pt>
                <c:pt idx="246313">
                  <c:v>728.48</c:v>
                </c:pt>
                <c:pt idx="246314">
                  <c:v>691.94</c:v>
                </c:pt>
                <c:pt idx="246315">
                  <c:v>877</c:v>
                </c:pt>
                <c:pt idx="246316">
                  <c:v>852.04</c:v>
                </c:pt>
                <c:pt idx="246317">
                  <c:v>844.94</c:v>
                </c:pt>
                <c:pt idx="246318">
                  <c:v>947.98</c:v>
                </c:pt>
                <c:pt idx="246319">
                  <c:v>679.92</c:v>
                </c:pt>
                <c:pt idx="246320">
                  <c:v>820.94</c:v>
                </c:pt>
                <c:pt idx="246321">
                  <c:v>605.76</c:v>
                </c:pt>
                <c:pt idx="246322">
                  <c:v>650.39</c:v>
                </c:pt>
                <c:pt idx="246323">
                  <c:v>765.82</c:v>
                </c:pt>
                <c:pt idx="246324">
                  <c:v>700.88</c:v>
                </c:pt>
                <c:pt idx="246325">
                  <c:v>474.66</c:v>
                </c:pt>
                <c:pt idx="246326">
                  <c:v>655.28</c:v>
                </c:pt>
                <c:pt idx="246327">
                  <c:v>666.44</c:v>
                </c:pt>
                <c:pt idx="246328">
                  <c:v>884.44</c:v>
                </c:pt>
                <c:pt idx="246329">
                  <c:v>862.5</c:v>
                </c:pt>
                <c:pt idx="246330">
                  <c:v>923.78</c:v>
                </c:pt>
                <c:pt idx="246331">
                  <c:v>885.9</c:v>
                </c:pt>
                <c:pt idx="246332">
                  <c:v>1021.5</c:v>
                </c:pt>
                <c:pt idx="246333">
                  <c:v>1302.46</c:v>
                </c:pt>
                <c:pt idx="246334">
                  <c:v>1388.84</c:v>
                </c:pt>
                <c:pt idx="246335">
                  <c:v>1091.1600000000001</c:v>
                </c:pt>
                <c:pt idx="246336">
                  <c:v>918.12</c:v>
                </c:pt>
                <c:pt idx="246337">
                  <c:v>977.96</c:v>
                </c:pt>
                <c:pt idx="246338">
                  <c:v>1098</c:v>
                </c:pt>
                <c:pt idx="246339">
                  <c:v>1578.82</c:v>
                </c:pt>
                <c:pt idx="246340">
                  <c:v>1045.94</c:v>
                </c:pt>
                <c:pt idx="246341">
                  <c:v>916.46</c:v>
                </c:pt>
                <c:pt idx="246342">
                  <c:v>1123.78</c:v>
                </c:pt>
                <c:pt idx="246343">
                  <c:v>1205.9000000000001</c:v>
                </c:pt>
                <c:pt idx="246344">
                  <c:v>902.24</c:v>
                </c:pt>
                <c:pt idx="246345">
                  <c:v>816.9</c:v>
                </c:pt>
                <c:pt idx="246346">
                  <c:v>1060.06</c:v>
                </c:pt>
                <c:pt idx="246347">
                  <c:v>1137.5</c:v>
                </c:pt>
                <c:pt idx="246348">
                  <c:v>1330.1</c:v>
                </c:pt>
                <c:pt idx="246349">
                  <c:v>1029</c:v>
                </c:pt>
                <c:pt idx="246350">
                  <c:v>899.34</c:v>
                </c:pt>
                <c:pt idx="246351">
                  <c:v>810.84</c:v>
                </c:pt>
                <c:pt idx="246352">
                  <c:v>870.4</c:v>
                </c:pt>
                <c:pt idx="246353">
                  <c:v>785.82</c:v>
                </c:pt>
                <c:pt idx="246354">
                  <c:v>728.28</c:v>
                </c:pt>
                <c:pt idx="246355">
                  <c:v>848.14</c:v>
                </c:pt>
                <c:pt idx="246356">
                  <c:v>1260</c:v>
                </c:pt>
                <c:pt idx="246357">
                  <c:v>2310.02</c:v>
                </c:pt>
                <c:pt idx="246358">
                  <c:v>3.39</c:v>
                </c:pt>
                <c:pt idx="246359">
                  <c:v>2.2599999999999998</c:v>
                </c:pt>
                <c:pt idx="246360">
                  <c:v>1.1299999999999999</c:v>
                </c:pt>
                <c:pt idx="246361">
                  <c:v>-4.88</c:v>
                </c:pt>
                <c:pt idx="246362">
                  <c:v>1026.44</c:v>
                </c:pt>
                <c:pt idx="246363">
                  <c:v>2490.8000000000002</c:v>
                </c:pt>
                <c:pt idx="246364">
                  <c:v>19.920000000000002</c:v>
                </c:pt>
                <c:pt idx="246365">
                  <c:v>17.32</c:v>
                </c:pt>
                <c:pt idx="246366">
                  <c:v>0.98</c:v>
                </c:pt>
                <c:pt idx="246367">
                  <c:v>11.97</c:v>
                </c:pt>
                <c:pt idx="246368">
                  <c:v>170</c:v>
                </c:pt>
                <c:pt idx="246369">
                  <c:v>0.98</c:v>
                </c:pt>
                <c:pt idx="246370">
                  <c:v>3.92</c:v>
                </c:pt>
                <c:pt idx="246371">
                  <c:v>3.51</c:v>
                </c:pt>
                <c:pt idx="246372">
                  <c:v>10.119999999999999</c:v>
                </c:pt>
                <c:pt idx="246373">
                  <c:v>3.93</c:v>
                </c:pt>
                <c:pt idx="246374">
                  <c:v>5</c:v>
                </c:pt>
                <c:pt idx="246375">
                  <c:v>12.98</c:v>
                </c:pt>
                <c:pt idx="246376">
                  <c:v>-4</c:v>
                </c:pt>
                <c:pt idx="246377">
                  <c:v>4.0599999999999996</c:v>
                </c:pt>
                <c:pt idx="246378">
                  <c:v>150.9</c:v>
                </c:pt>
                <c:pt idx="246379">
                  <c:v>1689.86</c:v>
                </c:pt>
                <c:pt idx="246380">
                  <c:v>950.66</c:v>
                </c:pt>
                <c:pt idx="246381">
                  <c:v>514.45000000000005</c:v>
                </c:pt>
                <c:pt idx="246382">
                  <c:v>218.98</c:v>
                </c:pt>
                <c:pt idx="246383">
                  <c:v>1663.06</c:v>
                </c:pt>
                <c:pt idx="246384">
                  <c:v>2381.34</c:v>
                </c:pt>
                <c:pt idx="246385">
                  <c:v>1492.41</c:v>
                </c:pt>
                <c:pt idx="246386">
                  <c:v>1327.66</c:v>
                </c:pt>
                <c:pt idx="246387">
                  <c:v>527.33000000000004</c:v>
                </c:pt>
                <c:pt idx="246388">
                  <c:v>1015.39</c:v>
                </c:pt>
                <c:pt idx="246389">
                  <c:v>889.12</c:v>
                </c:pt>
                <c:pt idx="246390">
                  <c:v>51.48</c:v>
                </c:pt>
                <c:pt idx="246391">
                  <c:v>2</c:v>
                </c:pt>
                <c:pt idx="246392">
                  <c:v>0.28000000000000003</c:v>
                </c:pt>
                <c:pt idx="246393">
                  <c:v>655.5</c:v>
                </c:pt>
                <c:pt idx="246394">
                  <c:v>3319.28</c:v>
                </c:pt>
                <c:pt idx="246395">
                  <c:v>0.75</c:v>
                </c:pt>
                <c:pt idx="246396">
                  <c:v>-18.29</c:v>
                </c:pt>
                <c:pt idx="246397">
                  <c:v>0.35</c:v>
                </c:pt>
                <c:pt idx="246398">
                  <c:v>7.06</c:v>
                </c:pt>
                <c:pt idx="246399">
                  <c:v>16</c:v>
                </c:pt>
                <c:pt idx="246400">
                  <c:v>-3.98</c:v>
                </c:pt>
                <c:pt idx="246401">
                  <c:v>-3.75</c:v>
                </c:pt>
                <c:pt idx="246402">
                  <c:v>45</c:v>
                </c:pt>
                <c:pt idx="246403">
                  <c:v>877.5</c:v>
                </c:pt>
                <c:pt idx="246404">
                  <c:v>1972.5</c:v>
                </c:pt>
                <c:pt idx="246405">
                  <c:v>564.59</c:v>
                </c:pt>
                <c:pt idx="246406">
                  <c:v>392.91</c:v>
                </c:pt>
                <c:pt idx="246407">
                  <c:v>487.37</c:v>
                </c:pt>
                <c:pt idx="246408">
                  <c:v>-7.73</c:v>
                </c:pt>
                <c:pt idx="246409">
                  <c:v>0.94</c:v>
                </c:pt>
                <c:pt idx="246410">
                  <c:v>2</c:v>
                </c:pt>
                <c:pt idx="246411">
                  <c:v>1</c:v>
                </c:pt>
                <c:pt idx="246412">
                  <c:v>1329.95</c:v>
                </c:pt>
                <c:pt idx="246413">
                  <c:v>2883.22</c:v>
                </c:pt>
                <c:pt idx="246414">
                  <c:v>3091.52</c:v>
                </c:pt>
                <c:pt idx="246415">
                  <c:v>3830.54</c:v>
                </c:pt>
                <c:pt idx="246416">
                  <c:v>3812.82</c:v>
                </c:pt>
                <c:pt idx="246417">
                  <c:v>4294.54</c:v>
                </c:pt>
                <c:pt idx="246418">
                  <c:v>4074.21</c:v>
                </c:pt>
                <c:pt idx="246419">
                  <c:v>3471.41</c:v>
                </c:pt>
                <c:pt idx="246420">
                  <c:v>3484.63</c:v>
                </c:pt>
                <c:pt idx="246421">
                  <c:v>3412.7</c:v>
                </c:pt>
                <c:pt idx="246422">
                  <c:v>3541.74</c:v>
                </c:pt>
                <c:pt idx="246423">
                  <c:v>2605.9699999999998</c:v>
                </c:pt>
                <c:pt idx="246424">
                  <c:v>3619.23</c:v>
                </c:pt>
                <c:pt idx="246425">
                  <c:v>4075.05</c:v>
                </c:pt>
                <c:pt idx="246426">
                  <c:v>3151.72</c:v>
                </c:pt>
                <c:pt idx="246427">
                  <c:v>2677.45</c:v>
                </c:pt>
                <c:pt idx="246428">
                  <c:v>2976.83</c:v>
                </c:pt>
                <c:pt idx="246429">
                  <c:v>2734.22</c:v>
                </c:pt>
                <c:pt idx="246430">
                  <c:v>2784.01</c:v>
                </c:pt>
                <c:pt idx="246431">
                  <c:v>3112.68</c:v>
                </c:pt>
                <c:pt idx="246432">
                  <c:v>3241.56</c:v>
                </c:pt>
                <c:pt idx="246433">
                  <c:v>3978.48</c:v>
                </c:pt>
                <c:pt idx="246434">
                  <c:v>2590.5500000000002</c:v>
                </c:pt>
                <c:pt idx="246435">
                  <c:v>3307.53</c:v>
                </c:pt>
                <c:pt idx="246436">
                  <c:v>3191.97</c:v>
                </c:pt>
                <c:pt idx="246437">
                  <c:v>3868.74</c:v>
                </c:pt>
                <c:pt idx="246438">
                  <c:v>4888.1000000000004</c:v>
                </c:pt>
                <c:pt idx="246439">
                  <c:v>5190.83</c:v>
                </c:pt>
                <c:pt idx="246440">
                  <c:v>4743.24</c:v>
                </c:pt>
                <c:pt idx="246441">
                  <c:v>8854.0300000000007</c:v>
                </c:pt>
                <c:pt idx="246442">
                  <c:v>4605.76</c:v>
                </c:pt>
                <c:pt idx="246443">
                  <c:v>4465.5</c:v>
                </c:pt>
                <c:pt idx="246444">
                  <c:v>4518.43</c:v>
                </c:pt>
                <c:pt idx="246445">
                  <c:v>4170.24</c:v>
                </c:pt>
                <c:pt idx="246446">
                  <c:v>4206.2</c:v>
                </c:pt>
                <c:pt idx="246447">
                  <c:v>4367.2299999999996</c:v>
                </c:pt>
                <c:pt idx="246448">
                  <c:v>4741</c:v>
                </c:pt>
                <c:pt idx="246449">
                  <c:v>4029.85</c:v>
                </c:pt>
                <c:pt idx="246450">
                  <c:v>4553.32</c:v>
                </c:pt>
                <c:pt idx="246451">
                  <c:v>5304.91</c:v>
                </c:pt>
                <c:pt idx="246452">
                  <c:v>4585.16</c:v>
                </c:pt>
                <c:pt idx="246453">
                  <c:v>5931.85</c:v>
                </c:pt>
                <c:pt idx="246454">
                  <c:v>6876.31</c:v>
                </c:pt>
                <c:pt idx="246455">
                  <c:v>5686.7</c:v>
                </c:pt>
                <c:pt idx="246456">
                  <c:v>5275.88</c:v>
                </c:pt>
                <c:pt idx="246457">
                  <c:v>5173.4799999999996</c:v>
                </c:pt>
                <c:pt idx="246458">
                  <c:v>4861.7700000000004</c:v>
                </c:pt>
                <c:pt idx="246459">
                  <c:v>5512.35</c:v>
                </c:pt>
                <c:pt idx="246460">
                  <c:v>4985.82</c:v>
                </c:pt>
                <c:pt idx="246461">
                  <c:v>5747.24</c:v>
                </c:pt>
                <c:pt idx="246462">
                  <c:v>5290.12</c:v>
                </c:pt>
                <c:pt idx="246463">
                  <c:v>5537.47</c:v>
                </c:pt>
                <c:pt idx="246464">
                  <c:v>5277.69</c:v>
                </c:pt>
                <c:pt idx="246465">
                  <c:v>5866.34</c:v>
                </c:pt>
                <c:pt idx="246466">
                  <c:v>5695.35</c:v>
                </c:pt>
                <c:pt idx="246467">
                  <c:v>5096.24</c:v>
                </c:pt>
                <c:pt idx="246468">
                  <c:v>5220.07</c:v>
                </c:pt>
                <c:pt idx="246469">
                  <c:v>4871.47</c:v>
                </c:pt>
                <c:pt idx="246470">
                  <c:v>3954.5</c:v>
                </c:pt>
                <c:pt idx="246471">
                  <c:v>4348.3100000000004</c:v>
                </c:pt>
                <c:pt idx="246472">
                  <c:v>4492.07</c:v>
                </c:pt>
                <c:pt idx="246473">
                  <c:v>4549.5600000000004</c:v>
                </c:pt>
                <c:pt idx="246474">
                  <c:v>4974.83</c:v>
                </c:pt>
                <c:pt idx="246475">
                  <c:v>5329.56</c:v>
                </c:pt>
                <c:pt idx="246476">
                  <c:v>5817.69</c:v>
                </c:pt>
                <c:pt idx="246477">
                  <c:v>4793.88</c:v>
                </c:pt>
                <c:pt idx="246478">
                  <c:v>44920.9</c:v>
                </c:pt>
                <c:pt idx="246479">
                  <c:v>37127.49</c:v>
                </c:pt>
                <c:pt idx="246480">
                  <c:v>39593.42</c:v>
                </c:pt>
                <c:pt idx="246481">
                  <c:v>39545</c:v>
                </c:pt>
                <c:pt idx="246482">
                  <c:v>39940.620000000003</c:v>
                </c:pt>
                <c:pt idx="246483">
                  <c:v>40877.69</c:v>
                </c:pt>
                <c:pt idx="246484">
                  <c:v>40083.440000000002</c:v>
                </c:pt>
                <c:pt idx="246485">
                  <c:v>41941.08</c:v>
                </c:pt>
                <c:pt idx="246486">
                  <c:v>43364.46</c:v>
                </c:pt>
                <c:pt idx="246487">
                  <c:v>39176.720000000001</c:v>
                </c:pt>
                <c:pt idx="246488">
                  <c:v>50155.81</c:v>
                </c:pt>
                <c:pt idx="246489">
                  <c:v>49240.7</c:v>
                </c:pt>
                <c:pt idx="246490">
                  <c:v>47622.32</c:v>
                </c:pt>
                <c:pt idx="246491">
                  <c:v>48159.35</c:v>
                </c:pt>
                <c:pt idx="246492">
                  <c:v>45611.85</c:v>
                </c:pt>
                <c:pt idx="246493">
                  <c:v>50258.01</c:v>
                </c:pt>
                <c:pt idx="246494">
                  <c:v>59815.09</c:v>
                </c:pt>
                <c:pt idx="246495">
                  <c:v>55966.53</c:v>
                </c:pt>
                <c:pt idx="246496">
                  <c:v>51127.53</c:v>
                </c:pt>
                <c:pt idx="246497">
                  <c:v>55656.12</c:v>
                </c:pt>
                <c:pt idx="246498">
                  <c:v>55630.19</c:v>
                </c:pt>
                <c:pt idx="246499">
                  <c:v>58928.15</c:v>
                </c:pt>
                <c:pt idx="246500">
                  <c:v>50790.21</c:v>
                </c:pt>
                <c:pt idx="246501">
                  <c:v>49132.3</c:v>
                </c:pt>
                <c:pt idx="246502">
                  <c:v>46948.61</c:v>
                </c:pt>
                <c:pt idx="246503">
                  <c:v>45630.2</c:v>
                </c:pt>
                <c:pt idx="246504">
                  <c:v>45143.55</c:v>
                </c:pt>
                <c:pt idx="246505">
                  <c:v>47546.18</c:v>
                </c:pt>
                <c:pt idx="246506">
                  <c:v>46656.56</c:v>
                </c:pt>
                <c:pt idx="246507">
                  <c:v>48119.49</c:v>
                </c:pt>
                <c:pt idx="246508">
                  <c:v>50271.09</c:v>
                </c:pt>
                <c:pt idx="246509">
                  <c:v>42478.44</c:v>
                </c:pt>
                <c:pt idx="246510">
                  <c:v>41186.92</c:v>
                </c:pt>
                <c:pt idx="246511">
                  <c:v>41247.440000000002</c:v>
                </c:pt>
                <c:pt idx="246512">
                  <c:v>40384.410000000003</c:v>
                </c:pt>
                <c:pt idx="246513">
                  <c:v>40101.9</c:v>
                </c:pt>
                <c:pt idx="246514">
                  <c:v>37597.29</c:v>
                </c:pt>
                <c:pt idx="246515">
                  <c:v>41444.11</c:v>
                </c:pt>
                <c:pt idx="246516">
                  <c:v>42626.18</c:v>
                </c:pt>
                <c:pt idx="246517">
                  <c:v>39065.49</c:v>
                </c:pt>
                <c:pt idx="246518">
                  <c:v>39884.449999999997</c:v>
                </c:pt>
                <c:pt idx="246519">
                  <c:v>41593.79</c:v>
                </c:pt>
                <c:pt idx="246520">
                  <c:v>38315.230000000003</c:v>
                </c:pt>
                <c:pt idx="246521">
                  <c:v>37390.019999999997</c:v>
                </c:pt>
                <c:pt idx="246522">
                  <c:v>41164.57</c:v>
                </c:pt>
                <c:pt idx="246523">
                  <c:v>36985.339999999997</c:v>
                </c:pt>
                <c:pt idx="246524">
                  <c:v>43612.3</c:v>
                </c:pt>
                <c:pt idx="246525">
                  <c:v>31449.45</c:v>
                </c:pt>
                <c:pt idx="246526">
                  <c:v>30616.07</c:v>
                </c:pt>
                <c:pt idx="246527">
                  <c:v>36987.519999999997</c:v>
                </c:pt>
                <c:pt idx="246528">
                  <c:v>35678.33</c:v>
                </c:pt>
                <c:pt idx="246529">
                  <c:v>39133.550000000003</c:v>
                </c:pt>
                <c:pt idx="246530">
                  <c:v>42424.56</c:v>
                </c:pt>
                <c:pt idx="246531">
                  <c:v>38501.06</c:v>
                </c:pt>
                <c:pt idx="246532">
                  <c:v>36229.81</c:v>
                </c:pt>
                <c:pt idx="246533">
                  <c:v>35953.339999999997</c:v>
                </c:pt>
                <c:pt idx="246534">
                  <c:v>39210.6</c:v>
                </c:pt>
                <c:pt idx="246535">
                  <c:v>36627.51</c:v>
                </c:pt>
                <c:pt idx="246536">
                  <c:v>39510.160000000003</c:v>
                </c:pt>
                <c:pt idx="246537">
                  <c:v>38727.339999999997</c:v>
                </c:pt>
                <c:pt idx="246538">
                  <c:v>40764.639999999999</c:v>
                </c:pt>
                <c:pt idx="246539">
                  <c:v>39632.050000000003</c:v>
                </c:pt>
                <c:pt idx="246540">
                  <c:v>39705.86</c:v>
                </c:pt>
                <c:pt idx="246541">
                  <c:v>41091.9</c:v>
                </c:pt>
                <c:pt idx="246542">
                  <c:v>34921.1</c:v>
                </c:pt>
                <c:pt idx="246543">
                  <c:v>38386.69</c:v>
                </c:pt>
                <c:pt idx="246544">
                  <c:v>42109.39</c:v>
                </c:pt>
                <c:pt idx="246545">
                  <c:v>43833.96</c:v>
                </c:pt>
                <c:pt idx="246546">
                  <c:v>46804.14</c:v>
                </c:pt>
                <c:pt idx="246547">
                  <c:v>46698.44</c:v>
                </c:pt>
                <c:pt idx="246548">
                  <c:v>49702.79</c:v>
                </c:pt>
                <c:pt idx="246549">
                  <c:v>47126.17</c:v>
                </c:pt>
                <c:pt idx="246550">
                  <c:v>47055.68</c:v>
                </c:pt>
                <c:pt idx="246551">
                  <c:v>49269.79</c:v>
                </c:pt>
                <c:pt idx="246552">
                  <c:v>45917.32</c:v>
                </c:pt>
                <c:pt idx="246553">
                  <c:v>47882.33</c:v>
                </c:pt>
                <c:pt idx="246554">
                  <c:v>48737.86</c:v>
                </c:pt>
                <c:pt idx="246555">
                  <c:v>46666.559999999998</c:v>
                </c:pt>
                <c:pt idx="246556">
                  <c:v>45145.82</c:v>
                </c:pt>
                <c:pt idx="246557">
                  <c:v>43912.58</c:v>
                </c:pt>
                <c:pt idx="246558">
                  <c:v>44294.62</c:v>
                </c:pt>
                <c:pt idx="246559">
                  <c:v>46946.93</c:v>
                </c:pt>
                <c:pt idx="246560">
                  <c:v>50094.57</c:v>
                </c:pt>
                <c:pt idx="246561">
                  <c:v>46614.53</c:v>
                </c:pt>
                <c:pt idx="246562">
                  <c:v>42963.91</c:v>
                </c:pt>
                <c:pt idx="246563">
                  <c:v>41625.379999999997</c:v>
                </c:pt>
                <c:pt idx="246564">
                  <c:v>41784.76</c:v>
                </c:pt>
                <c:pt idx="246565">
                  <c:v>40720.36</c:v>
                </c:pt>
                <c:pt idx="246566">
                  <c:v>41979.58</c:v>
                </c:pt>
                <c:pt idx="246567">
                  <c:v>42896.05</c:v>
                </c:pt>
                <c:pt idx="246568">
                  <c:v>44165.53</c:v>
                </c:pt>
                <c:pt idx="246569">
                  <c:v>37965.85</c:v>
                </c:pt>
                <c:pt idx="246570">
                  <c:v>39554.370000000003</c:v>
                </c:pt>
                <c:pt idx="246571">
                  <c:v>40394.53</c:v>
                </c:pt>
                <c:pt idx="246572">
                  <c:v>38591.33</c:v>
                </c:pt>
                <c:pt idx="246573">
                  <c:v>40247.25</c:v>
                </c:pt>
                <c:pt idx="246574">
                  <c:v>42232.02</c:v>
                </c:pt>
                <c:pt idx="246575">
                  <c:v>45018.25</c:v>
                </c:pt>
                <c:pt idx="246576">
                  <c:v>50109.599999999999</c:v>
                </c:pt>
                <c:pt idx="246577">
                  <c:v>32439.51</c:v>
                </c:pt>
                <c:pt idx="246578">
                  <c:v>42161.38</c:v>
                </c:pt>
                <c:pt idx="246579">
                  <c:v>42779.73</c:v>
                </c:pt>
                <c:pt idx="246580">
                  <c:v>42790.52</c:v>
                </c:pt>
                <c:pt idx="246581">
                  <c:v>41215.99</c:v>
                </c:pt>
                <c:pt idx="246582">
                  <c:v>43746.92</c:v>
                </c:pt>
                <c:pt idx="246583">
                  <c:v>41708.410000000003</c:v>
                </c:pt>
                <c:pt idx="246584">
                  <c:v>39542.89</c:v>
                </c:pt>
                <c:pt idx="246585">
                  <c:v>39722.57</c:v>
                </c:pt>
                <c:pt idx="246586">
                  <c:v>41507.78</c:v>
                </c:pt>
                <c:pt idx="246587">
                  <c:v>40472.76</c:v>
                </c:pt>
                <c:pt idx="246588">
                  <c:v>41164.28</c:v>
                </c:pt>
                <c:pt idx="246589">
                  <c:v>42528.76</c:v>
                </c:pt>
                <c:pt idx="246590">
                  <c:v>40907.29</c:v>
                </c:pt>
                <c:pt idx="246591">
                  <c:v>45370.71</c:v>
                </c:pt>
                <c:pt idx="246592">
                  <c:v>39270.36</c:v>
                </c:pt>
                <c:pt idx="246593">
                  <c:v>44867.97</c:v>
                </c:pt>
                <c:pt idx="246594">
                  <c:v>44165.82</c:v>
                </c:pt>
                <c:pt idx="246595">
                  <c:v>45822.48</c:v>
                </c:pt>
                <c:pt idx="246596">
                  <c:v>46082.01</c:v>
                </c:pt>
                <c:pt idx="246597">
                  <c:v>44375.28</c:v>
                </c:pt>
                <c:pt idx="246598">
                  <c:v>53565.82</c:v>
                </c:pt>
                <c:pt idx="246599">
                  <c:v>47945.99</c:v>
                </c:pt>
                <c:pt idx="246600">
                  <c:v>48251.86</c:v>
                </c:pt>
                <c:pt idx="246601">
                  <c:v>52652.14</c:v>
                </c:pt>
                <c:pt idx="246602">
                  <c:v>51893.81</c:v>
                </c:pt>
                <c:pt idx="246603">
                  <c:v>53475.6</c:v>
                </c:pt>
                <c:pt idx="246604">
                  <c:v>53397.38</c:v>
                </c:pt>
                <c:pt idx="246605">
                  <c:v>51806.21</c:v>
                </c:pt>
                <c:pt idx="246606">
                  <c:v>50199.02</c:v>
                </c:pt>
                <c:pt idx="246607">
                  <c:v>46247.96</c:v>
                </c:pt>
                <c:pt idx="246608">
                  <c:v>49003.839999999997</c:v>
                </c:pt>
                <c:pt idx="246609">
                  <c:v>47668.75</c:v>
                </c:pt>
                <c:pt idx="246610">
                  <c:v>48220.58</c:v>
                </c:pt>
                <c:pt idx="246611">
                  <c:v>49471.69</c:v>
                </c:pt>
                <c:pt idx="246612">
                  <c:v>49446.23</c:v>
                </c:pt>
                <c:pt idx="246613">
                  <c:v>46179.01</c:v>
                </c:pt>
                <c:pt idx="246614">
                  <c:v>44394.45</c:v>
                </c:pt>
                <c:pt idx="246615">
                  <c:v>44101.39</c:v>
                </c:pt>
                <c:pt idx="246616">
                  <c:v>43189.51</c:v>
                </c:pt>
                <c:pt idx="246617">
                  <c:v>45485.83</c:v>
                </c:pt>
                <c:pt idx="246618">
                  <c:v>45259.79</c:v>
                </c:pt>
                <c:pt idx="246619">
                  <c:v>46216.71</c:v>
                </c:pt>
                <c:pt idx="246620">
                  <c:v>45344.800000000003</c:v>
                </c:pt>
                <c:pt idx="246621">
                  <c:v>-1.27</c:v>
                </c:pt>
                <c:pt idx="246622">
                  <c:v>3135.9</c:v>
                </c:pt>
                <c:pt idx="246623">
                  <c:v>2608.37</c:v>
                </c:pt>
                <c:pt idx="246624">
                  <c:v>2526.21</c:v>
                </c:pt>
                <c:pt idx="246625">
                  <c:v>2343.4899999999998</c:v>
                </c:pt>
                <c:pt idx="246626">
                  <c:v>2354.8000000000002</c:v>
                </c:pt>
                <c:pt idx="246627">
                  <c:v>2238.38</c:v>
                </c:pt>
                <c:pt idx="246628">
                  <c:v>2525.61</c:v>
                </c:pt>
                <c:pt idx="246629">
                  <c:v>2534.5300000000002</c:v>
                </c:pt>
                <c:pt idx="246630">
                  <c:v>2744.9</c:v>
                </c:pt>
                <c:pt idx="246631">
                  <c:v>2203.02</c:v>
                </c:pt>
                <c:pt idx="246632">
                  <c:v>2593.17</c:v>
                </c:pt>
                <c:pt idx="246633">
                  <c:v>2616.3000000000002</c:v>
                </c:pt>
                <c:pt idx="246634">
                  <c:v>2674.26</c:v>
                </c:pt>
                <c:pt idx="246635">
                  <c:v>2490.2600000000002</c:v>
                </c:pt>
                <c:pt idx="246636">
                  <c:v>2492.89</c:v>
                </c:pt>
                <c:pt idx="246637">
                  <c:v>2602.34</c:v>
                </c:pt>
                <c:pt idx="246638">
                  <c:v>2943.78</c:v>
                </c:pt>
                <c:pt idx="246639">
                  <c:v>2885.2</c:v>
                </c:pt>
                <c:pt idx="246640">
                  <c:v>2721.97</c:v>
                </c:pt>
                <c:pt idx="246641">
                  <c:v>3170.72</c:v>
                </c:pt>
                <c:pt idx="246642">
                  <c:v>3060.81</c:v>
                </c:pt>
                <c:pt idx="246643">
                  <c:v>3246.77</c:v>
                </c:pt>
                <c:pt idx="246644">
                  <c:v>2629</c:v>
                </c:pt>
                <c:pt idx="246645">
                  <c:v>2690.77</c:v>
                </c:pt>
                <c:pt idx="246646">
                  <c:v>2394.5</c:v>
                </c:pt>
                <c:pt idx="246647">
                  <c:v>2526.19</c:v>
                </c:pt>
                <c:pt idx="246648">
                  <c:v>2512.7800000000002</c:v>
                </c:pt>
                <c:pt idx="246649">
                  <c:v>2562.52</c:v>
                </c:pt>
                <c:pt idx="246650">
                  <c:v>2669.26</c:v>
                </c:pt>
                <c:pt idx="246651">
                  <c:v>2538.58</c:v>
                </c:pt>
                <c:pt idx="246652">
                  <c:v>2736.01</c:v>
                </c:pt>
                <c:pt idx="246653">
                  <c:v>2663.8</c:v>
                </c:pt>
                <c:pt idx="246654">
                  <c:v>2542.9899999999998</c:v>
                </c:pt>
                <c:pt idx="246655">
                  <c:v>2617.5100000000002</c:v>
                </c:pt>
                <c:pt idx="246656">
                  <c:v>2650.26</c:v>
                </c:pt>
                <c:pt idx="246657">
                  <c:v>2728.73</c:v>
                </c:pt>
                <c:pt idx="246658">
                  <c:v>2348.09</c:v>
                </c:pt>
                <c:pt idx="246659">
                  <c:v>2526.9699999999998</c:v>
                </c:pt>
                <c:pt idx="246660">
                  <c:v>2538.1999999999998</c:v>
                </c:pt>
                <c:pt idx="246661">
                  <c:v>2489.9499999999998</c:v>
                </c:pt>
                <c:pt idx="246662">
                  <c:v>2720.66</c:v>
                </c:pt>
                <c:pt idx="246663">
                  <c:v>2717.6</c:v>
                </c:pt>
                <c:pt idx="246664">
                  <c:v>2514.59</c:v>
                </c:pt>
                <c:pt idx="246665">
                  <c:v>2913.39</c:v>
                </c:pt>
                <c:pt idx="246666">
                  <c:v>3214.34</c:v>
                </c:pt>
                <c:pt idx="246667">
                  <c:v>3373.03</c:v>
                </c:pt>
                <c:pt idx="246668">
                  <c:v>3158.35</c:v>
                </c:pt>
                <c:pt idx="246669">
                  <c:v>2365.06</c:v>
                </c:pt>
                <c:pt idx="246670">
                  <c:v>2161.98</c:v>
                </c:pt>
                <c:pt idx="246671">
                  <c:v>2545.65</c:v>
                </c:pt>
                <c:pt idx="246672">
                  <c:v>2488.2199999999998</c:v>
                </c:pt>
                <c:pt idx="246673">
                  <c:v>2598.65</c:v>
                </c:pt>
                <c:pt idx="246674">
                  <c:v>2741.83</c:v>
                </c:pt>
                <c:pt idx="246675">
                  <c:v>2502.9499999999998</c:v>
                </c:pt>
                <c:pt idx="246676">
                  <c:v>2458.64</c:v>
                </c:pt>
                <c:pt idx="246677">
                  <c:v>2375.5</c:v>
                </c:pt>
                <c:pt idx="246678">
                  <c:v>2551.79</c:v>
                </c:pt>
                <c:pt idx="246679">
                  <c:v>2518.5700000000002</c:v>
                </c:pt>
                <c:pt idx="246680">
                  <c:v>2147.77</c:v>
                </c:pt>
                <c:pt idx="246681">
                  <c:v>2580.15</c:v>
                </c:pt>
                <c:pt idx="246682">
                  <c:v>2363.0100000000002</c:v>
                </c:pt>
                <c:pt idx="246683">
                  <c:v>2302.2399999999998</c:v>
                </c:pt>
                <c:pt idx="246684">
                  <c:v>2626.56</c:v>
                </c:pt>
                <c:pt idx="246685">
                  <c:v>2580.64</c:v>
                </c:pt>
                <c:pt idx="246686">
                  <c:v>2187.27</c:v>
                </c:pt>
                <c:pt idx="246687">
                  <c:v>2741.84</c:v>
                </c:pt>
                <c:pt idx="246688">
                  <c:v>2729.36</c:v>
                </c:pt>
                <c:pt idx="246689">
                  <c:v>2725.46</c:v>
                </c:pt>
                <c:pt idx="246690">
                  <c:v>3105.5</c:v>
                </c:pt>
                <c:pt idx="246691">
                  <c:v>3067.82</c:v>
                </c:pt>
                <c:pt idx="246692">
                  <c:v>2908.9</c:v>
                </c:pt>
                <c:pt idx="246693">
                  <c:v>3051.54</c:v>
                </c:pt>
                <c:pt idx="246694">
                  <c:v>2823.3</c:v>
                </c:pt>
                <c:pt idx="246695">
                  <c:v>2939.64</c:v>
                </c:pt>
                <c:pt idx="246696">
                  <c:v>2915.24</c:v>
                </c:pt>
                <c:pt idx="246697">
                  <c:v>2478.66</c:v>
                </c:pt>
                <c:pt idx="246698">
                  <c:v>2501.7600000000002</c:v>
                </c:pt>
                <c:pt idx="246699">
                  <c:v>2080.77</c:v>
                </c:pt>
                <c:pt idx="246700">
                  <c:v>2539.36</c:v>
                </c:pt>
                <c:pt idx="246701">
                  <c:v>2339.16</c:v>
                </c:pt>
                <c:pt idx="246702">
                  <c:v>2650.9</c:v>
                </c:pt>
                <c:pt idx="246703">
                  <c:v>2789.64</c:v>
                </c:pt>
                <c:pt idx="246704">
                  <c:v>2963.01</c:v>
                </c:pt>
                <c:pt idx="246705">
                  <c:v>2929.73</c:v>
                </c:pt>
                <c:pt idx="246706">
                  <c:v>2471.14</c:v>
                </c:pt>
                <c:pt idx="246707">
                  <c:v>2608.3000000000002</c:v>
                </c:pt>
                <c:pt idx="246708">
                  <c:v>2317.09</c:v>
                </c:pt>
                <c:pt idx="246709">
                  <c:v>2591.17</c:v>
                </c:pt>
                <c:pt idx="246710">
                  <c:v>2593.4299999999998</c:v>
                </c:pt>
                <c:pt idx="246711">
                  <c:v>2713.74</c:v>
                </c:pt>
                <c:pt idx="246712">
                  <c:v>2721.84</c:v>
                </c:pt>
                <c:pt idx="246713">
                  <c:v>2929.86</c:v>
                </c:pt>
                <c:pt idx="246714">
                  <c:v>2880.56</c:v>
                </c:pt>
                <c:pt idx="246715">
                  <c:v>2770.1</c:v>
                </c:pt>
                <c:pt idx="246716">
                  <c:v>2474.7399999999998</c:v>
                </c:pt>
                <c:pt idx="246717">
                  <c:v>2826.31</c:v>
                </c:pt>
                <c:pt idx="246718">
                  <c:v>2698.31</c:v>
                </c:pt>
                <c:pt idx="246719">
                  <c:v>2894.58</c:v>
                </c:pt>
                <c:pt idx="246720">
                  <c:v>3204.2</c:v>
                </c:pt>
                <c:pt idx="246721">
                  <c:v>2288.4</c:v>
                </c:pt>
                <c:pt idx="246722">
                  <c:v>3033.04</c:v>
                </c:pt>
                <c:pt idx="246723">
                  <c:v>2874.76</c:v>
                </c:pt>
                <c:pt idx="246724">
                  <c:v>2951.76</c:v>
                </c:pt>
                <c:pt idx="246725">
                  <c:v>2430.58</c:v>
                </c:pt>
                <c:pt idx="246726">
                  <c:v>2837.68</c:v>
                </c:pt>
                <c:pt idx="246727">
                  <c:v>2804.58</c:v>
                </c:pt>
                <c:pt idx="246728">
                  <c:v>2540.44</c:v>
                </c:pt>
                <c:pt idx="246729">
                  <c:v>2424.1999999999998</c:v>
                </c:pt>
                <c:pt idx="246730">
                  <c:v>2640.08</c:v>
                </c:pt>
                <c:pt idx="246731">
                  <c:v>2571.14</c:v>
                </c:pt>
                <c:pt idx="246732">
                  <c:v>2424.08</c:v>
                </c:pt>
                <c:pt idx="246733">
                  <c:v>2594.6</c:v>
                </c:pt>
                <c:pt idx="246734">
                  <c:v>2478.15</c:v>
                </c:pt>
                <c:pt idx="246735">
                  <c:v>2939.58</c:v>
                </c:pt>
                <c:pt idx="246736">
                  <c:v>2495.64</c:v>
                </c:pt>
                <c:pt idx="246737">
                  <c:v>2885.6</c:v>
                </c:pt>
                <c:pt idx="246738">
                  <c:v>2684.4</c:v>
                </c:pt>
                <c:pt idx="246739">
                  <c:v>2678.68</c:v>
                </c:pt>
                <c:pt idx="246740">
                  <c:v>3062.36</c:v>
                </c:pt>
                <c:pt idx="246741">
                  <c:v>2858.5</c:v>
                </c:pt>
                <c:pt idx="246742">
                  <c:v>3239.78</c:v>
                </c:pt>
                <c:pt idx="246743">
                  <c:v>2805.56</c:v>
                </c:pt>
                <c:pt idx="246744">
                  <c:v>3006.54</c:v>
                </c:pt>
                <c:pt idx="246745">
                  <c:v>2987.12</c:v>
                </c:pt>
                <c:pt idx="246746">
                  <c:v>3231.54</c:v>
                </c:pt>
                <c:pt idx="246747">
                  <c:v>2872.83</c:v>
                </c:pt>
                <c:pt idx="246748">
                  <c:v>3456.87</c:v>
                </c:pt>
                <c:pt idx="246749">
                  <c:v>2779.63</c:v>
                </c:pt>
                <c:pt idx="246750">
                  <c:v>2754.39</c:v>
                </c:pt>
                <c:pt idx="246751">
                  <c:v>2681.2</c:v>
                </c:pt>
                <c:pt idx="246752">
                  <c:v>2715.55</c:v>
                </c:pt>
                <c:pt idx="246753">
                  <c:v>3074</c:v>
                </c:pt>
                <c:pt idx="246754">
                  <c:v>2725.89</c:v>
                </c:pt>
                <c:pt idx="246755">
                  <c:v>3058.4</c:v>
                </c:pt>
                <c:pt idx="246756">
                  <c:v>3185.05</c:v>
                </c:pt>
                <c:pt idx="246757">
                  <c:v>3152.16</c:v>
                </c:pt>
                <c:pt idx="246758">
                  <c:v>2460.36</c:v>
                </c:pt>
                <c:pt idx="246759">
                  <c:v>3013.18</c:v>
                </c:pt>
                <c:pt idx="246760">
                  <c:v>2549.08</c:v>
                </c:pt>
                <c:pt idx="246761">
                  <c:v>3005.2</c:v>
                </c:pt>
                <c:pt idx="246762">
                  <c:v>3038.84</c:v>
                </c:pt>
                <c:pt idx="246763">
                  <c:v>2989.92</c:v>
                </c:pt>
                <c:pt idx="246764">
                  <c:v>3001.31</c:v>
                </c:pt>
                <c:pt idx="246765">
                  <c:v>130.43</c:v>
                </c:pt>
                <c:pt idx="246766">
                  <c:v>299.75</c:v>
                </c:pt>
                <c:pt idx="246767">
                  <c:v>179.5</c:v>
                </c:pt>
                <c:pt idx="246768">
                  <c:v>74</c:v>
                </c:pt>
                <c:pt idx="246769">
                  <c:v>61.75</c:v>
                </c:pt>
                <c:pt idx="246770">
                  <c:v>64.5</c:v>
                </c:pt>
                <c:pt idx="246771">
                  <c:v>84.25</c:v>
                </c:pt>
                <c:pt idx="246772">
                  <c:v>85</c:v>
                </c:pt>
                <c:pt idx="246773">
                  <c:v>156</c:v>
                </c:pt>
                <c:pt idx="246774">
                  <c:v>51.5</c:v>
                </c:pt>
                <c:pt idx="246775">
                  <c:v>9</c:v>
                </c:pt>
                <c:pt idx="246776">
                  <c:v>8.25</c:v>
                </c:pt>
                <c:pt idx="246777">
                  <c:v>20.25</c:v>
                </c:pt>
                <c:pt idx="246778">
                  <c:v>20.25</c:v>
                </c:pt>
                <c:pt idx="246779">
                  <c:v>12.25</c:v>
                </c:pt>
                <c:pt idx="246780">
                  <c:v>28.92</c:v>
                </c:pt>
                <c:pt idx="246781">
                  <c:v>17.8</c:v>
                </c:pt>
                <c:pt idx="246782">
                  <c:v>60.68</c:v>
                </c:pt>
                <c:pt idx="246783">
                  <c:v>22.02</c:v>
                </c:pt>
                <c:pt idx="246784">
                  <c:v>17.8</c:v>
                </c:pt>
                <c:pt idx="246785">
                  <c:v>55.47</c:v>
                </c:pt>
                <c:pt idx="246786">
                  <c:v>32.86</c:v>
                </c:pt>
                <c:pt idx="246787">
                  <c:v>77</c:v>
                </c:pt>
                <c:pt idx="246788">
                  <c:v>95.22</c:v>
                </c:pt>
                <c:pt idx="246789">
                  <c:v>86.19</c:v>
                </c:pt>
                <c:pt idx="246790">
                  <c:v>128.49</c:v>
                </c:pt>
                <c:pt idx="246791">
                  <c:v>42.25</c:v>
                </c:pt>
                <c:pt idx="246792">
                  <c:v>134.94</c:v>
                </c:pt>
                <c:pt idx="246793">
                  <c:v>178</c:v>
                </c:pt>
                <c:pt idx="246794">
                  <c:v>139</c:v>
                </c:pt>
                <c:pt idx="246795">
                  <c:v>79.25</c:v>
                </c:pt>
                <c:pt idx="246796">
                  <c:v>76.5</c:v>
                </c:pt>
                <c:pt idx="246797">
                  <c:v>34.75</c:v>
                </c:pt>
                <c:pt idx="246798">
                  <c:v>134</c:v>
                </c:pt>
                <c:pt idx="246799">
                  <c:v>132.75</c:v>
                </c:pt>
                <c:pt idx="246800">
                  <c:v>218.11</c:v>
                </c:pt>
                <c:pt idx="246801">
                  <c:v>228.92</c:v>
                </c:pt>
                <c:pt idx="246802">
                  <c:v>82.8</c:v>
                </c:pt>
                <c:pt idx="246803">
                  <c:v>8.94</c:v>
                </c:pt>
                <c:pt idx="246804">
                  <c:v>5.96</c:v>
                </c:pt>
                <c:pt idx="246805">
                  <c:v>138.62</c:v>
                </c:pt>
                <c:pt idx="246806">
                  <c:v>229.85</c:v>
                </c:pt>
                <c:pt idx="246807">
                  <c:v>648.32000000000005</c:v>
                </c:pt>
                <c:pt idx="246808">
                  <c:v>592.23</c:v>
                </c:pt>
                <c:pt idx="246809">
                  <c:v>313.27</c:v>
                </c:pt>
                <c:pt idx="246810">
                  <c:v>129.57</c:v>
                </c:pt>
                <c:pt idx="246811">
                  <c:v>35.11</c:v>
                </c:pt>
                <c:pt idx="246812">
                  <c:v>10.44</c:v>
                </c:pt>
                <c:pt idx="246813">
                  <c:v>10.44</c:v>
                </c:pt>
                <c:pt idx="246814">
                  <c:v>7.56</c:v>
                </c:pt>
                <c:pt idx="246815">
                  <c:v>1.89</c:v>
                </c:pt>
                <c:pt idx="246816">
                  <c:v>112.75</c:v>
                </c:pt>
                <c:pt idx="246817">
                  <c:v>108.75</c:v>
                </c:pt>
                <c:pt idx="246818">
                  <c:v>77.44</c:v>
                </c:pt>
                <c:pt idx="246819">
                  <c:v>-0.63</c:v>
                </c:pt>
                <c:pt idx="246820">
                  <c:v>3</c:v>
                </c:pt>
                <c:pt idx="246821">
                  <c:v>109.12</c:v>
                </c:pt>
                <c:pt idx="246822">
                  <c:v>1.22</c:v>
                </c:pt>
                <c:pt idx="246823">
                  <c:v>59.12</c:v>
                </c:pt>
                <c:pt idx="246824">
                  <c:v>274.3</c:v>
                </c:pt>
                <c:pt idx="246825">
                  <c:v>84.86</c:v>
                </c:pt>
                <c:pt idx="246826">
                  <c:v>18.690000000000001</c:v>
                </c:pt>
                <c:pt idx="246827">
                  <c:v>1058.3599999999999</c:v>
                </c:pt>
                <c:pt idx="246828">
                  <c:v>700.77</c:v>
                </c:pt>
                <c:pt idx="246829">
                  <c:v>245.22</c:v>
                </c:pt>
                <c:pt idx="246830">
                  <c:v>165.95</c:v>
                </c:pt>
                <c:pt idx="246831">
                  <c:v>203.46</c:v>
                </c:pt>
                <c:pt idx="246832">
                  <c:v>140.25</c:v>
                </c:pt>
                <c:pt idx="246833">
                  <c:v>124.68</c:v>
                </c:pt>
                <c:pt idx="246834">
                  <c:v>99.6</c:v>
                </c:pt>
                <c:pt idx="246835">
                  <c:v>140.71</c:v>
                </c:pt>
                <c:pt idx="246836">
                  <c:v>169.18</c:v>
                </c:pt>
                <c:pt idx="246837">
                  <c:v>110.11</c:v>
                </c:pt>
                <c:pt idx="246838">
                  <c:v>218.86</c:v>
                </c:pt>
                <c:pt idx="246839">
                  <c:v>156.19</c:v>
                </c:pt>
                <c:pt idx="246840">
                  <c:v>155.74</c:v>
                </c:pt>
                <c:pt idx="246841">
                  <c:v>76.19</c:v>
                </c:pt>
                <c:pt idx="246842">
                  <c:v>1135.78</c:v>
                </c:pt>
                <c:pt idx="246843">
                  <c:v>786.9</c:v>
                </c:pt>
                <c:pt idx="246844">
                  <c:v>849.44</c:v>
                </c:pt>
                <c:pt idx="246845">
                  <c:v>1105.26</c:v>
                </c:pt>
                <c:pt idx="246846">
                  <c:v>1133.78</c:v>
                </c:pt>
                <c:pt idx="246847">
                  <c:v>913.06</c:v>
                </c:pt>
                <c:pt idx="246848">
                  <c:v>911.9</c:v>
                </c:pt>
                <c:pt idx="246849">
                  <c:v>863.74</c:v>
                </c:pt>
                <c:pt idx="246850">
                  <c:v>926.28</c:v>
                </c:pt>
                <c:pt idx="246851">
                  <c:v>1490.62</c:v>
                </c:pt>
                <c:pt idx="246852">
                  <c:v>1615.83</c:v>
                </c:pt>
                <c:pt idx="246853">
                  <c:v>1270.28</c:v>
                </c:pt>
                <c:pt idx="246854">
                  <c:v>1613.46</c:v>
                </c:pt>
                <c:pt idx="246855">
                  <c:v>1605.04</c:v>
                </c:pt>
                <c:pt idx="246856">
                  <c:v>2430.66</c:v>
                </c:pt>
                <c:pt idx="246857">
                  <c:v>873.77</c:v>
                </c:pt>
                <c:pt idx="246858">
                  <c:v>921.27</c:v>
                </c:pt>
                <c:pt idx="246859">
                  <c:v>861.17</c:v>
                </c:pt>
                <c:pt idx="246860">
                  <c:v>1453.86</c:v>
                </c:pt>
                <c:pt idx="246861">
                  <c:v>1302.42</c:v>
                </c:pt>
                <c:pt idx="246862">
                  <c:v>1863.53</c:v>
                </c:pt>
                <c:pt idx="246863">
                  <c:v>1612.26</c:v>
                </c:pt>
                <c:pt idx="246864">
                  <c:v>1623.33</c:v>
                </c:pt>
                <c:pt idx="246865">
                  <c:v>1538.71</c:v>
                </c:pt>
                <c:pt idx="246866">
                  <c:v>1243.23</c:v>
                </c:pt>
                <c:pt idx="246867">
                  <c:v>1428.2</c:v>
                </c:pt>
                <c:pt idx="246868">
                  <c:v>1449.66</c:v>
                </c:pt>
                <c:pt idx="246869">
                  <c:v>1431.25</c:v>
                </c:pt>
                <c:pt idx="246870">
                  <c:v>1395</c:v>
                </c:pt>
                <c:pt idx="246871">
                  <c:v>1476.87</c:v>
                </c:pt>
                <c:pt idx="246872">
                  <c:v>1074.31</c:v>
                </c:pt>
                <c:pt idx="246873">
                  <c:v>1368.87</c:v>
                </c:pt>
                <c:pt idx="246874">
                  <c:v>1348.42</c:v>
                </c:pt>
                <c:pt idx="246875">
                  <c:v>1454.46</c:v>
                </c:pt>
                <c:pt idx="246876">
                  <c:v>1464.3</c:v>
                </c:pt>
                <c:pt idx="246877">
                  <c:v>1291.97</c:v>
                </c:pt>
                <c:pt idx="246878">
                  <c:v>1505.15</c:v>
                </c:pt>
                <c:pt idx="246879">
                  <c:v>1276.02</c:v>
                </c:pt>
                <c:pt idx="246880">
                  <c:v>1664.34</c:v>
                </c:pt>
                <c:pt idx="246881">
                  <c:v>1369.13</c:v>
                </c:pt>
                <c:pt idx="246882">
                  <c:v>1490.14</c:v>
                </c:pt>
                <c:pt idx="246883">
                  <c:v>1483.79</c:v>
                </c:pt>
                <c:pt idx="246884">
                  <c:v>1567.42</c:v>
                </c:pt>
                <c:pt idx="246885">
                  <c:v>1650.74</c:v>
                </c:pt>
                <c:pt idx="246886">
                  <c:v>1720.4</c:v>
                </c:pt>
                <c:pt idx="246887">
                  <c:v>1292.72</c:v>
                </c:pt>
                <c:pt idx="246888">
                  <c:v>1612.1</c:v>
                </c:pt>
                <c:pt idx="246889">
                  <c:v>1829.74</c:v>
                </c:pt>
                <c:pt idx="246890">
                  <c:v>1626.06</c:v>
                </c:pt>
                <c:pt idx="246891">
                  <c:v>1440.24</c:v>
                </c:pt>
                <c:pt idx="246892">
                  <c:v>1417.7</c:v>
                </c:pt>
                <c:pt idx="246893">
                  <c:v>1379.16</c:v>
                </c:pt>
                <c:pt idx="246894">
                  <c:v>1461.88</c:v>
                </c:pt>
                <c:pt idx="246895">
                  <c:v>1523.5</c:v>
                </c:pt>
                <c:pt idx="246896">
                  <c:v>1622.54</c:v>
                </c:pt>
                <c:pt idx="246897">
                  <c:v>1044.74</c:v>
                </c:pt>
                <c:pt idx="246898">
                  <c:v>1232.04</c:v>
                </c:pt>
                <c:pt idx="246899">
                  <c:v>1074.6199999999999</c:v>
                </c:pt>
                <c:pt idx="246900">
                  <c:v>1045.54</c:v>
                </c:pt>
                <c:pt idx="246901">
                  <c:v>22926.65</c:v>
                </c:pt>
                <c:pt idx="246902">
                  <c:v>30333.08</c:v>
                </c:pt>
                <c:pt idx="246903">
                  <c:v>27534.54</c:v>
                </c:pt>
                <c:pt idx="246904">
                  <c:v>19051.04</c:v>
                </c:pt>
                <c:pt idx="246905">
                  <c:v>21547.63</c:v>
                </c:pt>
                <c:pt idx="246906">
                  <c:v>20613.23</c:v>
                </c:pt>
                <c:pt idx="246907">
                  <c:v>20732.080000000002</c:v>
                </c:pt>
                <c:pt idx="246908">
                  <c:v>22818.92</c:v>
                </c:pt>
                <c:pt idx="246909">
                  <c:v>44783.32</c:v>
                </c:pt>
                <c:pt idx="246910">
                  <c:v>32979.089999999997</c:v>
                </c:pt>
                <c:pt idx="246911">
                  <c:v>18345.59</c:v>
                </c:pt>
                <c:pt idx="246912">
                  <c:v>17291.259999999998</c:v>
                </c:pt>
                <c:pt idx="246913">
                  <c:v>16506.009999999998</c:v>
                </c:pt>
                <c:pt idx="246914">
                  <c:v>19519.12</c:v>
                </c:pt>
                <c:pt idx="246915">
                  <c:v>17711.939999999999</c:v>
                </c:pt>
                <c:pt idx="246916">
                  <c:v>17255.98</c:v>
                </c:pt>
                <c:pt idx="246917">
                  <c:v>17897.73</c:v>
                </c:pt>
                <c:pt idx="246918">
                  <c:v>17622.060000000001</c:v>
                </c:pt>
                <c:pt idx="246919">
                  <c:v>17646.46</c:v>
                </c:pt>
                <c:pt idx="246920">
                  <c:v>18378.86</c:v>
                </c:pt>
                <c:pt idx="246921">
                  <c:v>16312.36</c:v>
                </c:pt>
                <c:pt idx="246922">
                  <c:v>19032.38</c:v>
                </c:pt>
                <c:pt idx="246923">
                  <c:v>18346.59</c:v>
                </c:pt>
                <c:pt idx="246924">
                  <c:v>18499.580000000002</c:v>
                </c:pt>
                <c:pt idx="246925">
                  <c:v>17331.580000000002</c:v>
                </c:pt>
                <c:pt idx="246926">
                  <c:v>18331.47</c:v>
                </c:pt>
                <c:pt idx="246927">
                  <c:v>19140.150000000001</c:v>
                </c:pt>
                <c:pt idx="246928">
                  <c:v>17053.61</c:v>
                </c:pt>
                <c:pt idx="246929">
                  <c:v>16567.48</c:v>
                </c:pt>
                <c:pt idx="246930">
                  <c:v>15048.91</c:v>
                </c:pt>
                <c:pt idx="246931">
                  <c:v>16348.98</c:v>
                </c:pt>
                <c:pt idx="246932">
                  <c:v>17771.55</c:v>
                </c:pt>
                <c:pt idx="246933">
                  <c:v>15849.77</c:v>
                </c:pt>
                <c:pt idx="246934">
                  <c:v>17924.84</c:v>
                </c:pt>
                <c:pt idx="246935">
                  <c:v>20211.2</c:v>
                </c:pt>
                <c:pt idx="246936">
                  <c:v>25212.79</c:v>
                </c:pt>
                <c:pt idx="246937">
                  <c:v>24136.37</c:v>
                </c:pt>
                <c:pt idx="246938">
                  <c:v>23910.14</c:v>
                </c:pt>
                <c:pt idx="246939">
                  <c:v>30424.04</c:v>
                </c:pt>
                <c:pt idx="246940">
                  <c:v>26481.58</c:v>
                </c:pt>
                <c:pt idx="246941">
                  <c:v>16169.1</c:v>
                </c:pt>
                <c:pt idx="246942">
                  <c:v>15070.79</c:v>
                </c:pt>
                <c:pt idx="246943">
                  <c:v>16822.53</c:v>
                </c:pt>
                <c:pt idx="246944">
                  <c:v>22529.66</c:v>
                </c:pt>
                <c:pt idx="246945">
                  <c:v>27644.400000000001</c:v>
                </c:pt>
                <c:pt idx="246946">
                  <c:v>36149.550000000003</c:v>
                </c:pt>
                <c:pt idx="246947">
                  <c:v>47231.18</c:v>
                </c:pt>
                <c:pt idx="246948">
                  <c:v>17877.34</c:v>
                </c:pt>
                <c:pt idx="246949">
                  <c:v>13225.77</c:v>
                </c:pt>
                <c:pt idx="246950">
                  <c:v>13475.21</c:v>
                </c:pt>
                <c:pt idx="246951">
                  <c:v>13098.51</c:v>
                </c:pt>
                <c:pt idx="246952">
                  <c:v>14955.8</c:v>
                </c:pt>
                <c:pt idx="246953">
                  <c:v>15601.99</c:v>
                </c:pt>
                <c:pt idx="246954">
                  <c:v>22235.79</c:v>
                </c:pt>
                <c:pt idx="246955">
                  <c:v>26545.1</c:v>
                </c:pt>
                <c:pt idx="246956">
                  <c:v>13496.03</c:v>
                </c:pt>
                <c:pt idx="246957">
                  <c:v>16173.97</c:v>
                </c:pt>
                <c:pt idx="246958">
                  <c:v>15488.99</c:v>
                </c:pt>
                <c:pt idx="246959">
                  <c:v>16308.78</c:v>
                </c:pt>
                <c:pt idx="246960">
                  <c:v>15855.92</c:v>
                </c:pt>
                <c:pt idx="246961">
                  <c:v>16474.46</c:v>
                </c:pt>
                <c:pt idx="246962">
                  <c:v>19892.669999999998</c:v>
                </c:pt>
                <c:pt idx="246963">
                  <c:v>19524.18</c:v>
                </c:pt>
                <c:pt idx="246964">
                  <c:v>34187</c:v>
                </c:pt>
                <c:pt idx="246965">
                  <c:v>25595.93</c:v>
                </c:pt>
                <c:pt idx="246966">
                  <c:v>14614.82</c:v>
                </c:pt>
                <c:pt idx="246967">
                  <c:v>15197.76</c:v>
                </c:pt>
                <c:pt idx="246968">
                  <c:v>14383.65</c:v>
                </c:pt>
                <c:pt idx="246969">
                  <c:v>14554.26</c:v>
                </c:pt>
                <c:pt idx="246970">
                  <c:v>14554.62</c:v>
                </c:pt>
                <c:pt idx="246971">
                  <c:v>15574.33</c:v>
                </c:pt>
                <c:pt idx="246972">
                  <c:v>14499.05</c:v>
                </c:pt>
                <c:pt idx="246973">
                  <c:v>15436.02</c:v>
                </c:pt>
                <c:pt idx="246974">
                  <c:v>16416.099999999999</c:v>
                </c:pt>
                <c:pt idx="246975">
                  <c:v>17160.810000000001</c:v>
                </c:pt>
                <c:pt idx="246976">
                  <c:v>15223.09</c:v>
                </c:pt>
                <c:pt idx="246977">
                  <c:v>15191.47</c:v>
                </c:pt>
                <c:pt idx="246978">
                  <c:v>15442.26</c:v>
                </c:pt>
                <c:pt idx="246979">
                  <c:v>16550.45</c:v>
                </c:pt>
                <c:pt idx="246980">
                  <c:v>16724.48</c:v>
                </c:pt>
                <c:pt idx="246981">
                  <c:v>16066.06</c:v>
                </c:pt>
                <c:pt idx="246982">
                  <c:v>17040.95</c:v>
                </c:pt>
                <c:pt idx="246983">
                  <c:v>16456.11</c:v>
                </c:pt>
                <c:pt idx="246984">
                  <c:v>18296.349999999999</c:v>
                </c:pt>
                <c:pt idx="246985">
                  <c:v>16894.560000000001</c:v>
                </c:pt>
                <c:pt idx="246986">
                  <c:v>17940.02</c:v>
                </c:pt>
                <c:pt idx="246987">
                  <c:v>16916.54</c:v>
                </c:pt>
                <c:pt idx="246988">
                  <c:v>20888.169999999998</c:v>
                </c:pt>
                <c:pt idx="246989">
                  <c:v>20829.27</c:v>
                </c:pt>
                <c:pt idx="246990">
                  <c:v>22677.23</c:v>
                </c:pt>
                <c:pt idx="246991">
                  <c:v>28688.240000000002</c:v>
                </c:pt>
                <c:pt idx="246992">
                  <c:v>28565.73</c:v>
                </c:pt>
                <c:pt idx="246993">
                  <c:v>17847.939999999999</c:v>
                </c:pt>
                <c:pt idx="246994">
                  <c:v>17092.689999999999</c:v>
                </c:pt>
                <c:pt idx="246995">
                  <c:v>18527.669999999998</c:v>
                </c:pt>
                <c:pt idx="246996">
                  <c:v>21042.35</c:v>
                </c:pt>
                <c:pt idx="246997">
                  <c:v>27952.47</c:v>
                </c:pt>
                <c:pt idx="246998">
                  <c:v>33528.379999999997</c:v>
                </c:pt>
                <c:pt idx="246999">
                  <c:v>43854.87</c:v>
                </c:pt>
                <c:pt idx="247000">
                  <c:v>20399.32</c:v>
                </c:pt>
                <c:pt idx="247001">
                  <c:v>13906.26</c:v>
                </c:pt>
                <c:pt idx="247002">
                  <c:v>12111.8</c:v>
                </c:pt>
                <c:pt idx="247003">
                  <c:v>13323.13</c:v>
                </c:pt>
                <c:pt idx="247004">
                  <c:v>13765.73</c:v>
                </c:pt>
                <c:pt idx="247005">
                  <c:v>15586.93</c:v>
                </c:pt>
                <c:pt idx="247006">
                  <c:v>21241.61</c:v>
                </c:pt>
                <c:pt idx="247007">
                  <c:v>29871.33</c:v>
                </c:pt>
                <c:pt idx="247008">
                  <c:v>15414.79</c:v>
                </c:pt>
                <c:pt idx="247009">
                  <c:v>14976.57</c:v>
                </c:pt>
                <c:pt idx="247010">
                  <c:v>16531.330000000002</c:v>
                </c:pt>
                <c:pt idx="247011">
                  <c:v>17737.41</c:v>
                </c:pt>
                <c:pt idx="247012">
                  <c:v>17377.57</c:v>
                </c:pt>
                <c:pt idx="247013">
                  <c:v>22196.5</c:v>
                </c:pt>
                <c:pt idx="247014">
                  <c:v>42803.96</c:v>
                </c:pt>
                <c:pt idx="247015">
                  <c:v>25890.799999999999</c:v>
                </c:pt>
                <c:pt idx="247016">
                  <c:v>13295.64</c:v>
                </c:pt>
                <c:pt idx="247017">
                  <c:v>12799.69</c:v>
                </c:pt>
                <c:pt idx="247018">
                  <c:v>13009.16</c:v>
                </c:pt>
                <c:pt idx="247019">
                  <c:v>15265.52</c:v>
                </c:pt>
                <c:pt idx="247020">
                  <c:v>14273.35</c:v>
                </c:pt>
                <c:pt idx="247021">
                  <c:v>14670.9</c:v>
                </c:pt>
                <c:pt idx="247022">
                  <c:v>13772.78</c:v>
                </c:pt>
                <c:pt idx="247023">
                  <c:v>15325.84</c:v>
                </c:pt>
                <c:pt idx="247024">
                  <c:v>15373.32</c:v>
                </c:pt>
                <c:pt idx="247025">
                  <c:v>15330.69</c:v>
                </c:pt>
                <c:pt idx="247026">
                  <c:v>15848.51</c:v>
                </c:pt>
                <c:pt idx="247027">
                  <c:v>17954.55</c:v>
                </c:pt>
                <c:pt idx="247028">
                  <c:v>16093.54</c:v>
                </c:pt>
                <c:pt idx="247029">
                  <c:v>15654.39</c:v>
                </c:pt>
                <c:pt idx="247030">
                  <c:v>15853.53</c:v>
                </c:pt>
                <c:pt idx="247031">
                  <c:v>16152.48</c:v>
                </c:pt>
                <c:pt idx="247032">
                  <c:v>16375.09</c:v>
                </c:pt>
                <c:pt idx="247033">
                  <c:v>15849.24</c:v>
                </c:pt>
                <c:pt idx="247034">
                  <c:v>15769</c:v>
                </c:pt>
                <c:pt idx="247035">
                  <c:v>16883.080000000002</c:v>
                </c:pt>
                <c:pt idx="247036">
                  <c:v>19238.060000000001</c:v>
                </c:pt>
                <c:pt idx="247037">
                  <c:v>16401.84</c:v>
                </c:pt>
                <c:pt idx="247038">
                  <c:v>17573.75</c:v>
                </c:pt>
                <c:pt idx="247039">
                  <c:v>17877.71</c:v>
                </c:pt>
                <c:pt idx="247040">
                  <c:v>19612.55</c:v>
                </c:pt>
                <c:pt idx="247041">
                  <c:v>21310.720000000001</c:v>
                </c:pt>
                <c:pt idx="247042">
                  <c:v>20256.62</c:v>
                </c:pt>
                <c:pt idx="247043">
                  <c:v>23949.13</c:v>
                </c:pt>
                <c:pt idx="247044">
                  <c:v>25684.32</c:v>
                </c:pt>
                <c:pt idx="247045">
                  <c:v>25440.18</c:v>
                </c:pt>
                <c:pt idx="247046">
                  <c:v>25995.84</c:v>
                </c:pt>
                <c:pt idx="247047">
                  <c:v>24599.11</c:v>
                </c:pt>
                <c:pt idx="247048">
                  <c:v>26982.99</c:v>
                </c:pt>
                <c:pt idx="247049">
                  <c:v>25769.55</c:v>
                </c:pt>
                <c:pt idx="247050">
                  <c:v>24143.49</c:v>
                </c:pt>
                <c:pt idx="247051">
                  <c:v>25463.87</c:v>
                </c:pt>
                <c:pt idx="247052">
                  <c:v>26512.68</c:v>
                </c:pt>
                <c:pt idx="247053">
                  <c:v>25401.01</c:v>
                </c:pt>
                <c:pt idx="247054">
                  <c:v>26251.97</c:v>
                </c:pt>
                <c:pt idx="247055">
                  <c:v>26640.44</c:v>
                </c:pt>
                <c:pt idx="247056">
                  <c:v>24973.71</c:v>
                </c:pt>
                <c:pt idx="247057">
                  <c:v>26674.11</c:v>
                </c:pt>
                <c:pt idx="247058">
                  <c:v>25799.33</c:v>
                </c:pt>
                <c:pt idx="247059">
                  <c:v>28024.21</c:v>
                </c:pt>
                <c:pt idx="247060">
                  <c:v>26849.63</c:v>
                </c:pt>
                <c:pt idx="247061">
                  <c:v>27891.75</c:v>
                </c:pt>
                <c:pt idx="247062">
                  <c:v>28667.3</c:v>
                </c:pt>
                <c:pt idx="247063">
                  <c:v>29048.75</c:v>
                </c:pt>
                <c:pt idx="247064">
                  <c:v>28713.39</c:v>
                </c:pt>
                <c:pt idx="247065">
                  <c:v>30243.73</c:v>
                </c:pt>
                <c:pt idx="247066">
                  <c:v>29821.52</c:v>
                </c:pt>
                <c:pt idx="247067">
                  <c:v>31757.200000000001</c:v>
                </c:pt>
                <c:pt idx="247068">
                  <c:v>29052.959999999999</c:v>
                </c:pt>
                <c:pt idx="247069">
                  <c:v>29562.51</c:v>
                </c:pt>
                <c:pt idx="247070">
                  <c:v>32662.31</c:v>
                </c:pt>
                <c:pt idx="247071">
                  <c:v>30785.33</c:v>
                </c:pt>
                <c:pt idx="247072">
                  <c:v>30248.080000000002</c:v>
                </c:pt>
                <c:pt idx="247073">
                  <c:v>30466.13</c:v>
                </c:pt>
                <c:pt idx="247074">
                  <c:v>31267.43</c:v>
                </c:pt>
                <c:pt idx="247075">
                  <c:v>29710.69</c:v>
                </c:pt>
                <c:pt idx="247076">
                  <c:v>26474.04</c:v>
                </c:pt>
                <c:pt idx="247077">
                  <c:v>25967.759999999998</c:v>
                </c:pt>
                <c:pt idx="247078">
                  <c:v>27282.89</c:v>
                </c:pt>
                <c:pt idx="247079">
                  <c:v>26809.88</c:v>
                </c:pt>
                <c:pt idx="247080">
                  <c:v>26571.87</c:v>
                </c:pt>
                <c:pt idx="247081">
                  <c:v>26584.15</c:v>
                </c:pt>
                <c:pt idx="247082">
                  <c:v>24903.57</c:v>
                </c:pt>
                <c:pt idx="247083">
                  <c:v>26194.03</c:v>
                </c:pt>
                <c:pt idx="247084">
                  <c:v>25598.25</c:v>
                </c:pt>
                <c:pt idx="247085">
                  <c:v>23451.16</c:v>
                </c:pt>
                <c:pt idx="247086">
                  <c:v>27126.15</c:v>
                </c:pt>
                <c:pt idx="247087">
                  <c:v>28525.72</c:v>
                </c:pt>
                <c:pt idx="247088">
                  <c:v>31106.37</c:v>
                </c:pt>
                <c:pt idx="247089">
                  <c:v>31982.9</c:v>
                </c:pt>
                <c:pt idx="247090">
                  <c:v>47535.24</c:v>
                </c:pt>
                <c:pt idx="247091">
                  <c:v>20710.330000000002</c:v>
                </c:pt>
                <c:pt idx="247092">
                  <c:v>24002.83</c:v>
                </c:pt>
                <c:pt idx="247093">
                  <c:v>21403.41</c:v>
                </c:pt>
                <c:pt idx="247094">
                  <c:v>23079.599999999999</c:v>
                </c:pt>
                <c:pt idx="247095">
                  <c:v>23202.14</c:v>
                </c:pt>
                <c:pt idx="247096">
                  <c:v>24108.42</c:v>
                </c:pt>
                <c:pt idx="247097">
                  <c:v>26420.87</c:v>
                </c:pt>
                <c:pt idx="247098">
                  <c:v>26633.17</c:v>
                </c:pt>
                <c:pt idx="247099">
                  <c:v>24531.86</c:v>
                </c:pt>
                <c:pt idx="247100">
                  <c:v>27306.13</c:v>
                </c:pt>
                <c:pt idx="247101">
                  <c:v>24473.86</c:v>
                </c:pt>
                <c:pt idx="247102">
                  <c:v>25145.200000000001</c:v>
                </c:pt>
                <c:pt idx="247103">
                  <c:v>25790.74</c:v>
                </c:pt>
                <c:pt idx="247104">
                  <c:v>23732.75</c:v>
                </c:pt>
                <c:pt idx="247105">
                  <c:v>25345.84</c:v>
                </c:pt>
                <c:pt idx="247106">
                  <c:v>23758.15</c:v>
                </c:pt>
                <c:pt idx="247107">
                  <c:v>24548.34</c:v>
                </c:pt>
                <c:pt idx="247108">
                  <c:v>22953.49</c:v>
                </c:pt>
                <c:pt idx="247109">
                  <c:v>26632.560000000001</c:v>
                </c:pt>
                <c:pt idx="247110">
                  <c:v>24040.35</c:v>
                </c:pt>
                <c:pt idx="247111">
                  <c:v>27116.3</c:v>
                </c:pt>
                <c:pt idx="247112">
                  <c:v>25602.69</c:v>
                </c:pt>
                <c:pt idx="247113">
                  <c:v>27372.12</c:v>
                </c:pt>
                <c:pt idx="247114">
                  <c:v>27287.21</c:v>
                </c:pt>
                <c:pt idx="247115">
                  <c:v>27710.16</c:v>
                </c:pt>
                <c:pt idx="247116">
                  <c:v>27972.5</c:v>
                </c:pt>
                <c:pt idx="247117">
                  <c:v>29679.09</c:v>
                </c:pt>
                <c:pt idx="247118">
                  <c:v>29229.8</c:v>
                </c:pt>
                <c:pt idx="247119">
                  <c:v>30099.98</c:v>
                </c:pt>
                <c:pt idx="247120">
                  <c:v>27223.87</c:v>
                </c:pt>
                <c:pt idx="247121">
                  <c:v>29809.17</c:v>
                </c:pt>
                <c:pt idx="247122">
                  <c:v>33055.040000000001</c:v>
                </c:pt>
                <c:pt idx="247123">
                  <c:v>30802.14</c:v>
                </c:pt>
                <c:pt idx="247124">
                  <c:v>30226.26</c:v>
                </c:pt>
                <c:pt idx="247125">
                  <c:v>31022.97</c:v>
                </c:pt>
                <c:pt idx="247126">
                  <c:v>29283.31</c:v>
                </c:pt>
                <c:pt idx="247127">
                  <c:v>29493.18</c:v>
                </c:pt>
                <c:pt idx="247128">
                  <c:v>26209.27</c:v>
                </c:pt>
                <c:pt idx="247129">
                  <c:v>26656.37</c:v>
                </c:pt>
                <c:pt idx="247130">
                  <c:v>27376.73</c:v>
                </c:pt>
                <c:pt idx="247131">
                  <c:v>29170.74</c:v>
                </c:pt>
                <c:pt idx="247132">
                  <c:v>27597.82</c:v>
                </c:pt>
                <c:pt idx="247133">
                  <c:v>26707.279999999999</c:v>
                </c:pt>
                <c:pt idx="247134">
                  <c:v>26075.06</c:v>
                </c:pt>
                <c:pt idx="247135">
                  <c:v>25292.35</c:v>
                </c:pt>
                <c:pt idx="247136">
                  <c:v>28656.98</c:v>
                </c:pt>
                <c:pt idx="247137">
                  <c:v>23466.15</c:v>
                </c:pt>
                <c:pt idx="247138">
                  <c:v>26481.77</c:v>
                </c:pt>
                <c:pt idx="247139">
                  <c:v>29365.29</c:v>
                </c:pt>
                <c:pt idx="247140">
                  <c:v>32156.86</c:v>
                </c:pt>
                <c:pt idx="247141">
                  <c:v>36455.949999999997</c:v>
                </c:pt>
                <c:pt idx="247142">
                  <c:v>47049.93</c:v>
                </c:pt>
                <c:pt idx="247143">
                  <c:v>26948.639999999999</c:v>
                </c:pt>
                <c:pt idx="247144">
                  <c:v>22749.45</c:v>
                </c:pt>
                <c:pt idx="247145">
                  <c:v>22995.08</c:v>
                </c:pt>
                <c:pt idx="247146">
                  <c:v>22396.47</c:v>
                </c:pt>
                <c:pt idx="247147">
                  <c:v>21827.81</c:v>
                </c:pt>
                <c:pt idx="247148">
                  <c:v>24494.13</c:v>
                </c:pt>
                <c:pt idx="247149">
                  <c:v>27693.439999999999</c:v>
                </c:pt>
                <c:pt idx="247150">
                  <c:v>24533.74</c:v>
                </c:pt>
                <c:pt idx="247151">
                  <c:v>26835.61</c:v>
                </c:pt>
                <c:pt idx="247152">
                  <c:v>26205.01</c:v>
                </c:pt>
                <c:pt idx="247153">
                  <c:v>27678.11</c:v>
                </c:pt>
                <c:pt idx="247154">
                  <c:v>24674.959999999999</c:v>
                </c:pt>
                <c:pt idx="247155">
                  <c:v>23282.76</c:v>
                </c:pt>
                <c:pt idx="247156">
                  <c:v>26578.68</c:v>
                </c:pt>
                <c:pt idx="247157">
                  <c:v>27594.85</c:v>
                </c:pt>
                <c:pt idx="247158">
                  <c:v>24458.85</c:v>
                </c:pt>
                <c:pt idx="247159">
                  <c:v>25556.21</c:v>
                </c:pt>
                <c:pt idx="247160">
                  <c:v>24099.77</c:v>
                </c:pt>
                <c:pt idx="247161">
                  <c:v>25502.04</c:v>
                </c:pt>
                <c:pt idx="247162">
                  <c:v>25697.16</c:v>
                </c:pt>
                <c:pt idx="247163">
                  <c:v>24928.47</c:v>
                </c:pt>
                <c:pt idx="247164">
                  <c:v>26826.49</c:v>
                </c:pt>
                <c:pt idx="247165">
                  <c:v>24786.21</c:v>
                </c:pt>
                <c:pt idx="247166">
                  <c:v>28452.31</c:v>
                </c:pt>
                <c:pt idx="247167">
                  <c:v>27343.47</c:v>
                </c:pt>
                <c:pt idx="247168">
                  <c:v>27774.11</c:v>
                </c:pt>
                <c:pt idx="247169">
                  <c:v>28781.86</c:v>
                </c:pt>
                <c:pt idx="247170">
                  <c:v>30573.08</c:v>
                </c:pt>
                <c:pt idx="247171">
                  <c:v>29442.58</c:v>
                </c:pt>
                <c:pt idx="247172">
                  <c:v>30131.18</c:v>
                </c:pt>
                <c:pt idx="247173">
                  <c:v>29326.59</c:v>
                </c:pt>
                <c:pt idx="247174">
                  <c:v>30305.67</c:v>
                </c:pt>
                <c:pt idx="247175">
                  <c:v>30658.09</c:v>
                </c:pt>
                <c:pt idx="247176">
                  <c:v>33216.54</c:v>
                </c:pt>
                <c:pt idx="247177">
                  <c:v>30062.83</c:v>
                </c:pt>
                <c:pt idx="247178">
                  <c:v>31106.55</c:v>
                </c:pt>
                <c:pt idx="247179">
                  <c:v>28406.66</c:v>
                </c:pt>
                <c:pt idx="247180">
                  <c:v>27593.96</c:v>
                </c:pt>
                <c:pt idx="247181">
                  <c:v>25600.240000000002</c:v>
                </c:pt>
                <c:pt idx="247182">
                  <c:v>25494.93</c:v>
                </c:pt>
                <c:pt idx="247183">
                  <c:v>28031.03</c:v>
                </c:pt>
                <c:pt idx="247184">
                  <c:v>27860.39</c:v>
                </c:pt>
                <c:pt idx="247185">
                  <c:v>25942.41</c:v>
                </c:pt>
                <c:pt idx="247186">
                  <c:v>26726.13</c:v>
                </c:pt>
                <c:pt idx="247187">
                  <c:v>7159.3</c:v>
                </c:pt>
                <c:pt idx="247188">
                  <c:v>7527.21</c:v>
                </c:pt>
                <c:pt idx="247189">
                  <c:v>6628.2</c:v>
                </c:pt>
                <c:pt idx="247190">
                  <c:v>5894.75</c:v>
                </c:pt>
                <c:pt idx="247191">
                  <c:v>6333.98</c:v>
                </c:pt>
                <c:pt idx="247192">
                  <c:v>5917.24</c:v>
                </c:pt>
                <c:pt idx="247193">
                  <c:v>5966.04</c:v>
                </c:pt>
                <c:pt idx="247194">
                  <c:v>6492.47</c:v>
                </c:pt>
                <c:pt idx="247195">
                  <c:v>6682.27</c:v>
                </c:pt>
                <c:pt idx="247196">
                  <c:v>5488.03</c:v>
                </c:pt>
                <c:pt idx="247197">
                  <c:v>5930.75</c:v>
                </c:pt>
                <c:pt idx="247198">
                  <c:v>5283.8</c:v>
                </c:pt>
                <c:pt idx="247199">
                  <c:v>5144.3900000000003</c:v>
                </c:pt>
                <c:pt idx="247200">
                  <c:v>5607.19</c:v>
                </c:pt>
                <c:pt idx="247201">
                  <c:v>5388.65</c:v>
                </c:pt>
                <c:pt idx="247202">
                  <c:v>4951.25</c:v>
                </c:pt>
                <c:pt idx="247203">
                  <c:v>5154.99</c:v>
                </c:pt>
                <c:pt idx="247204">
                  <c:v>4764.3500000000004</c:v>
                </c:pt>
                <c:pt idx="247205">
                  <c:v>5714.9</c:v>
                </c:pt>
                <c:pt idx="247206">
                  <c:v>4915.24</c:v>
                </c:pt>
                <c:pt idx="247207">
                  <c:v>4683.17</c:v>
                </c:pt>
                <c:pt idx="247208">
                  <c:v>6157.22</c:v>
                </c:pt>
                <c:pt idx="247209">
                  <c:v>4620.1099999999997</c:v>
                </c:pt>
                <c:pt idx="247210">
                  <c:v>6303.17</c:v>
                </c:pt>
                <c:pt idx="247211">
                  <c:v>7261.8</c:v>
                </c:pt>
                <c:pt idx="247212">
                  <c:v>7871.61</c:v>
                </c:pt>
                <c:pt idx="247213">
                  <c:v>10593.22</c:v>
                </c:pt>
                <c:pt idx="247214">
                  <c:v>11638.31</c:v>
                </c:pt>
                <c:pt idx="247215">
                  <c:v>13682.37</c:v>
                </c:pt>
                <c:pt idx="247216">
                  <c:v>21042.06</c:v>
                </c:pt>
                <c:pt idx="247217">
                  <c:v>24253.07</c:v>
                </c:pt>
                <c:pt idx="247218">
                  <c:v>10625.67</c:v>
                </c:pt>
                <c:pt idx="247219">
                  <c:v>6984.27</c:v>
                </c:pt>
                <c:pt idx="247220">
                  <c:v>5571.66</c:v>
                </c:pt>
                <c:pt idx="247221">
                  <c:v>5438.37</c:v>
                </c:pt>
                <c:pt idx="247222">
                  <c:v>5226.97</c:v>
                </c:pt>
                <c:pt idx="247223">
                  <c:v>6015.68</c:v>
                </c:pt>
                <c:pt idx="247224">
                  <c:v>5532.66</c:v>
                </c:pt>
                <c:pt idx="247225">
                  <c:v>4832.1000000000004</c:v>
                </c:pt>
                <c:pt idx="247226">
                  <c:v>5512.38</c:v>
                </c:pt>
                <c:pt idx="247227">
                  <c:v>5976.8</c:v>
                </c:pt>
                <c:pt idx="247228">
                  <c:v>5735.78</c:v>
                </c:pt>
                <c:pt idx="247229">
                  <c:v>8664.06</c:v>
                </c:pt>
                <c:pt idx="247230">
                  <c:v>7324.59</c:v>
                </c:pt>
                <c:pt idx="247231">
                  <c:v>8801.8700000000008</c:v>
                </c:pt>
                <c:pt idx="247232">
                  <c:v>9865.9699999999993</c:v>
                </c:pt>
                <c:pt idx="247233">
                  <c:v>13499.26</c:v>
                </c:pt>
                <c:pt idx="247234">
                  <c:v>5223.57</c:v>
                </c:pt>
                <c:pt idx="247235">
                  <c:v>7242.68</c:v>
                </c:pt>
                <c:pt idx="247236">
                  <c:v>6682.14</c:v>
                </c:pt>
                <c:pt idx="247237">
                  <c:v>7271.99</c:v>
                </c:pt>
                <c:pt idx="247238">
                  <c:v>6815.44</c:v>
                </c:pt>
                <c:pt idx="247239">
                  <c:v>8612.1299999999992</c:v>
                </c:pt>
                <c:pt idx="247240">
                  <c:v>6443.76</c:v>
                </c:pt>
                <c:pt idx="247241">
                  <c:v>5660.31</c:v>
                </c:pt>
                <c:pt idx="247242">
                  <c:v>5750.8</c:v>
                </c:pt>
                <c:pt idx="247243">
                  <c:v>5587.51</c:v>
                </c:pt>
                <c:pt idx="247244">
                  <c:v>5602.44</c:v>
                </c:pt>
                <c:pt idx="247245">
                  <c:v>5184.68</c:v>
                </c:pt>
                <c:pt idx="247246">
                  <c:v>5201.63</c:v>
                </c:pt>
                <c:pt idx="247247">
                  <c:v>4936.26</c:v>
                </c:pt>
                <c:pt idx="247248">
                  <c:v>5689.45</c:v>
                </c:pt>
                <c:pt idx="247249">
                  <c:v>5417.45</c:v>
                </c:pt>
                <c:pt idx="247250">
                  <c:v>5422.05</c:v>
                </c:pt>
                <c:pt idx="247251">
                  <c:v>5018.88</c:v>
                </c:pt>
                <c:pt idx="247252">
                  <c:v>6148.27</c:v>
                </c:pt>
                <c:pt idx="247253">
                  <c:v>5011.09</c:v>
                </c:pt>
                <c:pt idx="247254">
                  <c:v>5429.3</c:v>
                </c:pt>
                <c:pt idx="247255">
                  <c:v>4984.76</c:v>
                </c:pt>
                <c:pt idx="247256">
                  <c:v>5261.74</c:v>
                </c:pt>
                <c:pt idx="247257">
                  <c:v>5287.38</c:v>
                </c:pt>
                <c:pt idx="247258">
                  <c:v>5110.01</c:v>
                </c:pt>
                <c:pt idx="247259">
                  <c:v>5440.91</c:v>
                </c:pt>
                <c:pt idx="247260">
                  <c:v>5601.69</c:v>
                </c:pt>
                <c:pt idx="247261">
                  <c:v>5985.11</c:v>
                </c:pt>
                <c:pt idx="247262">
                  <c:v>5835.55</c:v>
                </c:pt>
                <c:pt idx="247263">
                  <c:v>6337.88</c:v>
                </c:pt>
                <c:pt idx="247264">
                  <c:v>10237.91</c:v>
                </c:pt>
                <c:pt idx="247265">
                  <c:v>10839.5</c:v>
                </c:pt>
                <c:pt idx="247266">
                  <c:v>11245.07</c:v>
                </c:pt>
                <c:pt idx="247267">
                  <c:v>14929.03</c:v>
                </c:pt>
                <c:pt idx="247268">
                  <c:v>17471.939999999999</c:v>
                </c:pt>
                <c:pt idx="247269">
                  <c:v>22566.34</c:v>
                </c:pt>
                <c:pt idx="247270">
                  <c:v>10419.98</c:v>
                </c:pt>
                <c:pt idx="247271">
                  <c:v>7371.45</c:v>
                </c:pt>
                <c:pt idx="247272">
                  <c:v>7487.92</c:v>
                </c:pt>
                <c:pt idx="247273">
                  <c:v>6115.19</c:v>
                </c:pt>
                <c:pt idx="247274">
                  <c:v>6843.42</c:v>
                </c:pt>
                <c:pt idx="247275">
                  <c:v>5782.36</c:v>
                </c:pt>
                <c:pt idx="247276">
                  <c:v>5784.28</c:v>
                </c:pt>
                <c:pt idx="247277">
                  <c:v>5698.59</c:v>
                </c:pt>
                <c:pt idx="247278">
                  <c:v>5439.58</c:v>
                </c:pt>
                <c:pt idx="247279">
                  <c:v>6172.21</c:v>
                </c:pt>
                <c:pt idx="247280">
                  <c:v>6135.12</c:v>
                </c:pt>
                <c:pt idx="247281">
                  <c:v>7694.3</c:v>
                </c:pt>
                <c:pt idx="247282">
                  <c:v>7876.01</c:v>
                </c:pt>
                <c:pt idx="247283">
                  <c:v>8839.83</c:v>
                </c:pt>
                <c:pt idx="247284">
                  <c:v>11671.96</c:v>
                </c:pt>
                <c:pt idx="247285">
                  <c:v>13978.46</c:v>
                </c:pt>
                <c:pt idx="247286">
                  <c:v>6393.41</c:v>
                </c:pt>
                <c:pt idx="247287">
                  <c:v>7429.38</c:v>
                </c:pt>
                <c:pt idx="247288">
                  <c:v>6911.89</c:v>
                </c:pt>
                <c:pt idx="247289">
                  <c:v>6649.55</c:v>
                </c:pt>
                <c:pt idx="247290">
                  <c:v>8712.2000000000007</c:v>
                </c:pt>
                <c:pt idx="247291">
                  <c:v>7228.73</c:v>
                </c:pt>
                <c:pt idx="247292">
                  <c:v>6983.74</c:v>
                </c:pt>
                <c:pt idx="247293">
                  <c:v>6522.66</c:v>
                </c:pt>
                <c:pt idx="247294">
                  <c:v>5946.04</c:v>
                </c:pt>
                <c:pt idx="247295">
                  <c:v>5601.02</c:v>
                </c:pt>
                <c:pt idx="247296">
                  <c:v>6325.49</c:v>
                </c:pt>
                <c:pt idx="247297">
                  <c:v>5931.3</c:v>
                </c:pt>
                <c:pt idx="247298">
                  <c:v>5139.37</c:v>
                </c:pt>
                <c:pt idx="247299">
                  <c:v>4868.43</c:v>
                </c:pt>
                <c:pt idx="247300">
                  <c:v>5910.59</c:v>
                </c:pt>
                <c:pt idx="247301">
                  <c:v>4927.38</c:v>
                </c:pt>
                <c:pt idx="247302">
                  <c:v>5670.92</c:v>
                </c:pt>
                <c:pt idx="247303">
                  <c:v>4726.13</c:v>
                </c:pt>
                <c:pt idx="247304">
                  <c:v>5720.4</c:v>
                </c:pt>
                <c:pt idx="247305">
                  <c:v>5062.32</c:v>
                </c:pt>
                <c:pt idx="247306">
                  <c:v>5749.86</c:v>
                </c:pt>
                <c:pt idx="247307">
                  <c:v>5317.63</c:v>
                </c:pt>
                <c:pt idx="247308">
                  <c:v>4891.41</c:v>
                </c:pt>
                <c:pt idx="247309">
                  <c:v>4896.6099999999997</c:v>
                </c:pt>
                <c:pt idx="247310">
                  <c:v>5301.52</c:v>
                </c:pt>
                <c:pt idx="247311">
                  <c:v>4309.1099999999997</c:v>
                </c:pt>
                <c:pt idx="247312">
                  <c:v>5698.04</c:v>
                </c:pt>
                <c:pt idx="247313">
                  <c:v>4746.53</c:v>
                </c:pt>
                <c:pt idx="247314">
                  <c:v>5849.22</c:v>
                </c:pt>
                <c:pt idx="247315">
                  <c:v>6811.95</c:v>
                </c:pt>
                <c:pt idx="247316">
                  <c:v>7779.21</c:v>
                </c:pt>
                <c:pt idx="247317">
                  <c:v>9235.9599999999991</c:v>
                </c:pt>
                <c:pt idx="247318">
                  <c:v>11213.28</c:v>
                </c:pt>
                <c:pt idx="247319">
                  <c:v>14081.95</c:v>
                </c:pt>
                <c:pt idx="247320">
                  <c:v>18296.62</c:v>
                </c:pt>
                <c:pt idx="247321">
                  <c:v>22353.03</c:v>
                </c:pt>
                <c:pt idx="247322">
                  <c:v>12883.59</c:v>
                </c:pt>
                <c:pt idx="247323">
                  <c:v>7766</c:v>
                </c:pt>
                <c:pt idx="247324">
                  <c:v>6763.36</c:v>
                </c:pt>
                <c:pt idx="247325">
                  <c:v>5581.58</c:v>
                </c:pt>
                <c:pt idx="247326">
                  <c:v>6652.09</c:v>
                </c:pt>
                <c:pt idx="247327">
                  <c:v>5739.1</c:v>
                </c:pt>
                <c:pt idx="247328">
                  <c:v>6488.26</c:v>
                </c:pt>
                <c:pt idx="247329">
                  <c:v>5584.94</c:v>
                </c:pt>
                <c:pt idx="247330">
                  <c:v>24639.599999999999</c:v>
                </c:pt>
                <c:pt idx="247331">
                  <c:v>23040.93</c:v>
                </c:pt>
                <c:pt idx="247332">
                  <c:v>22375.119999999999</c:v>
                </c:pt>
                <c:pt idx="247333">
                  <c:v>20547.32</c:v>
                </c:pt>
                <c:pt idx="247334">
                  <c:v>23911.15</c:v>
                </c:pt>
                <c:pt idx="247335">
                  <c:v>21565.09</c:v>
                </c:pt>
                <c:pt idx="247336">
                  <c:v>21356.44</c:v>
                </c:pt>
                <c:pt idx="247337">
                  <c:v>22582.9</c:v>
                </c:pt>
                <c:pt idx="247338">
                  <c:v>22554.07</c:v>
                </c:pt>
                <c:pt idx="247339">
                  <c:v>22425.34</c:v>
                </c:pt>
                <c:pt idx="247340">
                  <c:v>22825.919999999998</c:v>
                </c:pt>
                <c:pt idx="247341">
                  <c:v>22205.54</c:v>
                </c:pt>
                <c:pt idx="247342">
                  <c:v>22738.63</c:v>
                </c:pt>
                <c:pt idx="247343">
                  <c:v>23378.51</c:v>
                </c:pt>
                <c:pt idx="247344">
                  <c:v>22725.24</c:v>
                </c:pt>
                <c:pt idx="247345">
                  <c:v>23082.47</c:v>
                </c:pt>
                <c:pt idx="247346">
                  <c:v>23738.66</c:v>
                </c:pt>
                <c:pt idx="247347">
                  <c:v>25138.27</c:v>
                </c:pt>
                <c:pt idx="247348">
                  <c:v>24681.55</c:v>
                </c:pt>
                <c:pt idx="247349">
                  <c:v>24685.599999999999</c:v>
                </c:pt>
                <c:pt idx="247350">
                  <c:v>23506.639999999999</c:v>
                </c:pt>
                <c:pt idx="247351">
                  <c:v>28474.61</c:v>
                </c:pt>
                <c:pt idx="247352">
                  <c:v>27417</c:v>
                </c:pt>
                <c:pt idx="247353">
                  <c:v>27612.23</c:v>
                </c:pt>
                <c:pt idx="247354">
                  <c:v>25191.03</c:v>
                </c:pt>
                <c:pt idx="247355">
                  <c:v>26242.27</c:v>
                </c:pt>
                <c:pt idx="247356">
                  <c:v>27662.5</c:v>
                </c:pt>
                <c:pt idx="247357">
                  <c:v>26733.07</c:v>
                </c:pt>
                <c:pt idx="247358">
                  <c:v>26116.560000000001</c:v>
                </c:pt>
                <c:pt idx="247359">
                  <c:v>24113.41</c:v>
                </c:pt>
                <c:pt idx="247360">
                  <c:v>26858.54</c:v>
                </c:pt>
                <c:pt idx="247361">
                  <c:v>26102.17</c:v>
                </c:pt>
                <c:pt idx="247362">
                  <c:v>23614.36</c:v>
                </c:pt>
                <c:pt idx="247363">
                  <c:v>23079.05</c:v>
                </c:pt>
                <c:pt idx="247364">
                  <c:v>23307.06</c:v>
                </c:pt>
                <c:pt idx="247365">
                  <c:v>25237.9</c:v>
                </c:pt>
                <c:pt idx="247366">
                  <c:v>23230.42</c:v>
                </c:pt>
                <c:pt idx="247367">
                  <c:v>22444.47</c:v>
                </c:pt>
                <c:pt idx="247368">
                  <c:v>22072.9</c:v>
                </c:pt>
                <c:pt idx="247369">
                  <c:v>23712</c:v>
                </c:pt>
                <c:pt idx="247370">
                  <c:v>24176.65</c:v>
                </c:pt>
                <c:pt idx="247371">
                  <c:v>22685.37</c:v>
                </c:pt>
                <c:pt idx="247372">
                  <c:v>23112.1</c:v>
                </c:pt>
                <c:pt idx="247373">
                  <c:v>24514.11</c:v>
                </c:pt>
                <c:pt idx="247374">
                  <c:v>23779.31</c:v>
                </c:pt>
                <c:pt idx="247375">
                  <c:v>23129.65</c:v>
                </c:pt>
                <c:pt idx="247376">
                  <c:v>26780</c:v>
                </c:pt>
                <c:pt idx="247377">
                  <c:v>23103.27</c:v>
                </c:pt>
                <c:pt idx="247378">
                  <c:v>25262.31</c:v>
                </c:pt>
                <c:pt idx="247379">
                  <c:v>20881.419999999998</c:v>
                </c:pt>
                <c:pt idx="247380">
                  <c:v>21490.66</c:v>
                </c:pt>
                <c:pt idx="247381">
                  <c:v>20616.43</c:v>
                </c:pt>
                <c:pt idx="247382">
                  <c:v>22865.72</c:v>
                </c:pt>
                <c:pt idx="247383">
                  <c:v>23325.05</c:v>
                </c:pt>
                <c:pt idx="247384">
                  <c:v>21659.63</c:v>
                </c:pt>
                <c:pt idx="247385">
                  <c:v>21632.59</c:v>
                </c:pt>
                <c:pt idx="247386">
                  <c:v>23327.69</c:v>
                </c:pt>
                <c:pt idx="247387">
                  <c:v>20759.439999999999</c:v>
                </c:pt>
                <c:pt idx="247388">
                  <c:v>20959.560000000001</c:v>
                </c:pt>
                <c:pt idx="247389">
                  <c:v>20777.21</c:v>
                </c:pt>
                <c:pt idx="247390">
                  <c:v>20440</c:v>
                </c:pt>
                <c:pt idx="247391">
                  <c:v>22806.03</c:v>
                </c:pt>
                <c:pt idx="247392">
                  <c:v>19897.919999999998</c:v>
                </c:pt>
                <c:pt idx="247393">
                  <c:v>21869.52</c:v>
                </c:pt>
                <c:pt idx="247394">
                  <c:v>20674.13</c:v>
                </c:pt>
                <c:pt idx="247395">
                  <c:v>24165.98</c:v>
                </c:pt>
                <c:pt idx="247396">
                  <c:v>23346.87</c:v>
                </c:pt>
                <c:pt idx="247397">
                  <c:v>23642.34</c:v>
                </c:pt>
                <c:pt idx="247398">
                  <c:v>24185.4</c:v>
                </c:pt>
                <c:pt idx="247399">
                  <c:v>25560.560000000001</c:v>
                </c:pt>
                <c:pt idx="247400">
                  <c:v>26000.18</c:v>
                </c:pt>
                <c:pt idx="247401">
                  <c:v>24134.47</c:v>
                </c:pt>
                <c:pt idx="247402">
                  <c:v>24750.58</c:v>
                </c:pt>
                <c:pt idx="247403">
                  <c:v>27278.51</c:v>
                </c:pt>
                <c:pt idx="247404">
                  <c:v>27296.400000000001</c:v>
                </c:pt>
                <c:pt idx="247405">
                  <c:v>25992.65</c:v>
                </c:pt>
                <c:pt idx="247406">
                  <c:v>25857.22</c:v>
                </c:pt>
                <c:pt idx="247407">
                  <c:v>26507.14</c:v>
                </c:pt>
                <c:pt idx="247408">
                  <c:v>28152.23</c:v>
                </c:pt>
                <c:pt idx="247409">
                  <c:v>27904.43</c:v>
                </c:pt>
                <c:pt idx="247410">
                  <c:v>27582.69</c:v>
                </c:pt>
                <c:pt idx="247411">
                  <c:v>27958.68</c:v>
                </c:pt>
                <c:pt idx="247412">
                  <c:v>27244.31</c:v>
                </c:pt>
                <c:pt idx="247413">
                  <c:v>27716.61</c:v>
                </c:pt>
                <c:pt idx="247414">
                  <c:v>24960.58</c:v>
                </c:pt>
                <c:pt idx="247415">
                  <c:v>24572.32</c:v>
                </c:pt>
                <c:pt idx="247416">
                  <c:v>25516.63</c:v>
                </c:pt>
                <c:pt idx="247417">
                  <c:v>27828.31</c:v>
                </c:pt>
                <c:pt idx="247418">
                  <c:v>23962.91</c:v>
                </c:pt>
                <c:pt idx="247419">
                  <c:v>24638.43</c:v>
                </c:pt>
                <c:pt idx="247420">
                  <c:v>24036.6</c:v>
                </c:pt>
                <c:pt idx="247421">
                  <c:v>24141.66</c:v>
                </c:pt>
                <c:pt idx="247422">
                  <c:v>25876.86</c:v>
                </c:pt>
                <c:pt idx="247423">
                  <c:v>23249.16</c:v>
                </c:pt>
                <c:pt idx="247424">
                  <c:v>24580.32</c:v>
                </c:pt>
                <c:pt idx="247425">
                  <c:v>24478.27</c:v>
                </c:pt>
                <c:pt idx="247426">
                  <c:v>24600.84</c:v>
                </c:pt>
                <c:pt idx="247427">
                  <c:v>23370.84</c:v>
                </c:pt>
                <c:pt idx="247428">
                  <c:v>28323.4</c:v>
                </c:pt>
                <c:pt idx="247429">
                  <c:v>22217.85</c:v>
                </c:pt>
                <c:pt idx="247430">
                  <c:v>26047.43</c:v>
                </c:pt>
                <c:pt idx="247431">
                  <c:v>22616.41</c:v>
                </c:pt>
                <c:pt idx="247432">
                  <c:v>22908.06</c:v>
                </c:pt>
                <c:pt idx="247433">
                  <c:v>20917.14</c:v>
                </c:pt>
                <c:pt idx="247434">
                  <c:v>24204.94</c:v>
                </c:pt>
                <c:pt idx="247435">
                  <c:v>24457.69</c:v>
                </c:pt>
                <c:pt idx="247436">
                  <c:v>22209.55</c:v>
                </c:pt>
                <c:pt idx="247437">
                  <c:v>23493.55</c:v>
                </c:pt>
                <c:pt idx="247438">
                  <c:v>23840.93</c:v>
                </c:pt>
                <c:pt idx="247439">
                  <c:v>23723.95</c:v>
                </c:pt>
                <c:pt idx="247440">
                  <c:v>22598.73</c:v>
                </c:pt>
                <c:pt idx="247441">
                  <c:v>21774.16</c:v>
                </c:pt>
                <c:pt idx="247442">
                  <c:v>22622.61</c:v>
                </c:pt>
                <c:pt idx="247443">
                  <c:v>25817.040000000001</c:v>
                </c:pt>
                <c:pt idx="247444">
                  <c:v>21656.15</c:v>
                </c:pt>
                <c:pt idx="247445">
                  <c:v>23802.5</c:v>
                </c:pt>
                <c:pt idx="247446">
                  <c:v>22693.26</c:v>
                </c:pt>
                <c:pt idx="247447">
                  <c:v>25928.99</c:v>
                </c:pt>
                <c:pt idx="247448">
                  <c:v>24189.599999999999</c:v>
                </c:pt>
                <c:pt idx="247449">
                  <c:v>24177.68</c:v>
                </c:pt>
                <c:pt idx="247450">
                  <c:v>26790.99</c:v>
                </c:pt>
                <c:pt idx="247451">
                  <c:v>25641.55</c:v>
                </c:pt>
                <c:pt idx="247452">
                  <c:v>28542.19</c:v>
                </c:pt>
                <c:pt idx="247453">
                  <c:v>25595.26</c:v>
                </c:pt>
                <c:pt idx="247454">
                  <c:v>26427.39</c:v>
                </c:pt>
                <c:pt idx="247455">
                  <c:v>26698.15</c:v>
                </c:pt>
                <c:pt idx="247456">
                  <c:v>30925.25</c:v>
                </c:pt>
                <c:pt idx="247457">
                  <c:v>27604.63</c:v>
                </c:pt>
                <c:pt idx="247458">
                  <c:v>27334.06</c:v>
                </c:pt>
                <c:pt idx="247459">
                  <c:v>27994.25</c:v>
                </c:pt>
                <c:pt idx="247460">
                  <c:v>29829.19</c:v>
                </c:pt>
                <c:pt idx="247461">
                  <c:v>28880</c:v>
                </c:pt>
                <c:pt idx="247462">
                  <c:v>28367.55</c:v>
                </c:pt>
                <c:pt idx="247463">
                  <c:v>26303.67</c:v>
                </c:pt>
                <c:pt idx="247464">
                  <c:v>28594.51</c:v>
                </c:pt>
                <c:pt idx="247465">
                  <c:v>27672.58</c:v>
                </c:pt>
                <c:pt idx="247466">
                  <c:v>25100.080000000002</c:v>
                </c:pt>
                <c:pt idx="247467">
                  <c:v>24469.65</c:v>
                </c:pt>
                <c:pt idx="247468">
                  <c:v>24386.29</c:v>
                </c:pt>
                <c:pt idx="247469">
                  <c:v>27239.15</c:v>
                </c:pt>
                <c:pt idx="247470">
                  <c:v>25485.85</c:v>
                </c:pt>
                <c:pt idx="247471">
                  <c:v>23878.36</c:v>
                </c:pt>
                <c:pt idx="247472">
                  <c:v>24704.77</c:v>
                </c:pt>
                <c:pt idx="247473">
                  <c:v>23028.87</c:v>
                </c:pt>
                <c:pt idx="247474">
                  <c:v>22372.84</c:v>
                </c:pt>
                <c:pt idx="247475">
                  <c:v>22587.16</c:v>
                </c:pt>
                <c:pt idx="247476">
                  <c:v>16431.96</c:v>
                </c:pt>
                <c:pt idx="247477">
                  <c:v>16714.32</c:v>
                </c:pt>
                <c:pt idx="247478">
                  <c:v>22466</c:v>
                </c:pt>
                <c:pt idx="247479">
                  <c:v>19177.39</c:v>
                </c:pt>
                <c:pt idx="247480">
                  <c:v>25126.67</c:v>
                </c:pt>
                <c:pt idx="247481">
                  <c:v>27320.44</c:v>
                </c:pt>
                <c:pt idx="247482">
                  <c:v>15245.43</c:v>
                </c:pt>
                <c:pt idx="247483">
                  <c:v>11675.8</c:v>
                </c:pt>
                <c:pt idx="247484">
                  <c:v>16609.46</c:v>
                </c:pt>
                <c:pt idx="247485">
                  <c:v>13728.12</c:v>
                </c:pt>
                <c:pt idx="247486">
                  <c:v>13070.01</c:v>
                </c:pt>
                <c:pt idx="247487">
                  <c:v>15397.02</c:v>
                </c:pt>
                <c:pt idx="247488">
                  <c:v>11290.21</c:v>
                </c:pt>
                <c:pt idx="247489">
                  <c:v>10537.83</c:v>
                </c:pt>
                <c:pt idx="247490">
                  <c:v>15561.84</c:v>
                </c:pt>
                <c:pt idx="247491">
                  <c:v>16104.57</c:v>
                </c:pt>
                <c:pt idx="247492">
                  <c:v>15607.91</c:v>
                </c:pt>
                <c:pt idx="247493">
                  <c:v>13485.96</c:v>
                </c:pt>
                <c:pt idx="247494">
                  <c:v>15749.22</c:v>
                </c:pt>
                <c:pt idx="247495">
                  <c:v>12903.69</c:v>
                </c:pt>
                <c:pt idx="247496">
                  <c:v>15709.37</c:v>
                </c:pt>
                <c:pt idx="247497">
                  <c:v>13536.71</c:v>
                </c:pt>
                <c:pt idx="247498">
                  <c:v>15086.24</c:v>
                </c:pt>
                <c:pt idx="247499">
                  <c:v>16834.59</c:v>
                </c:pt>
                <c:pt idx="247500">
                  <c:v>14015.76</c:v>
                </c:pt>
                <c:pt idx="247501">
                  <c:v>14021.74</c:v>
                </c:pt>
                <c:pt idx="247502">
                  <c:v>13495.44</c:v>
                </c:pt>
                <c:pt idx="247503">
                  <c:v>15297.68</c:v>
                </c:pt>
                <c:pt idx="247504">
                  <c:v>15252.35</c:v>
                </c:pt>
                <c:pt idx="247505">
                  <c:v>14801.78</c:v>
                </c:pt>
                <c:pt idx="247506">
                  <c:v>13505.72</c:v>
                </c:pt>
                <c:pt idx="247507">
                  <c:v>17723.3</c:v>
                </c:pt>
                <c:pt idx="247508">
                  <c:v>15651.9</c:v>
                </c:pt>
                <c:pt idx="247509">
                  <c:v>16147.26</c:v>
                </c:pt>
                <c:pt idx="247510">
                  <c:v>14243.2</c:v>
                </c:pt>
                <c:pt idx="247511">
                  <c:v>13780.36</c:v>
                </c:pt>
                <c:pt idx="247512">
                  <c:v>18617.73</c:v>
                </c:pt>
                <c:pt idx="247513">
                  <c:v>23719.14</c:v>
                </c:pt>
                <c:pt idx="247514">
                  <c:v>19287.68</c:v>
                </c:pt>
                <c:pt idx="247515">
                  <c:v>64180.78</c:v>
                </c:pt>
                <c:pt idx="247516">
                  <c:v>34233.17</c:v>
                </c:pt>
                <c:pt idx="247517">
                  <c:v>38096.879999999997</c:v>
                </c:pt>
                <c:pt idx="247518">
                  <c:v>51072</c:v>
                </c:pt>
                <c:pt idx="247519">
                  <c:v>69393.56</c:v>
                </c:pt>
                <c:pt idx="247520">
                  <c:v>29009.93</c:v>
                </c:pt>
                <c:pt idx="247521">
                  <c:v>18923.080000000002</c:v>
                </c:pt>
                <c:pt idx="247522">
                  <c:v>14200.34</c:v>
                </c:pt>
                <c:pt idx="247523">
                  <c:v>13225.94</c:v>
                </c:pt>
                <c:pt idx="247524">
                  <c:v>15983.91</c:v>
                </c:pt>
                <c:pt idx="247525">
                  <c:v>19826.560000000001</c:v>
                </c:pt>
                <c:pt idx="247526">
                  <c:v>23573.97</c:v>
                </c:pt>
                <c:pt idx="247527">
                  <c:v>21952.83</c:v>
                </c:pt>
                <c:pt idx="247528">
                  <c:v>20715.259999999998</c:v>
                </c:pt>
                <c:pt idx="247529">
                  <c:v>20556.78</c:v>
                </c:pt>
                <c:pt idx="247530">
                  <c:v>19362.07</c:v>
                </c:pt>
                <c:pt idx="247531">
                  <c:v>18350.03</c:v>
                </c:pt>
                <c:pt idx="247532">
                  <c:v>14728.53</c:v>
                </c:pt>
                <c:pt idx="247533">
                  <c:v>15536.38</c:v>
                </c:pt>
                <c:pt idx="247534">
                  <c:v>16706.72</c:v>
                </c:pt>
                <c:pt idx="247535">
                  <c:v>16087.25</c:v>
                </c:pt>
                <c:pt idx="247536">
                  <c:v>17914.509999999998</c:v>
                </c:pt>
                <c:pt idx="247537">
                  <c:v>12695.98</c:v>
                </c:pt>
                <c:pt idx="247538">
                  <c:v>13857.45</c:v>
                </c:pt>
                <c:pt idx="247539">
                  <c:v>9804.42</c:v>
                </c:pt>
                <c:pt idx="247540">
                  <c:v>11874.21</c:v>
                </c:pt>
                <c:pt idx="247541">
                  <c:v>9102.7800000000007</c:v>
                </c:pt>
                <c:pt idx="247542">
                  <c:v>13374.68</c:v>
                </c:pt>
                <c:pt idx="247543">
                  <c:v>10974.92</c:v>
                </c:pt>
                <c:pt idx="247544">
                  <c:v>11572.34</c:v>
                </c:pt>
                <c:pt idx="247545">
                  <c:v>12440.15</c:v>
                </c:pt>
                <c:pt idx="247546">
                  <c:v>13179.39</c:v>
                </c:pt>
                <c:pt idx="247547">
                  <c:v>11906.13</c:v>
                </c:pt>
                <c:pt idx="247548">
                  <c:v>13474.84</c:v>
                </c:pt>
                <c:pt idx="247549">
                  <c:v>10606.09</c:v>
                </c:pt>
                <c:pt idx="247550">
                  <c:v>11347.34</c:v>
                </c:pt>
                <c:pt idx="247551">
                  <c:v>12805.21</c:v>
                </c:pt>
                <c:pt idx="247552">
                  <c:v>16002.25</c:v>
                </c:pt>
                <c:pt idx="247553">
                  <c:v>15115.25</c:v>
                </c:pt>
                <c:pt idx="247554">
                  <c:v>14743.55</c:v>
                </c:pt>
                <c:pt idx="247555">
                  <c:v>13668.14</c:v>
                </c:pt>
                <c:pt idx="247556">
                  <c:v>15601.11</c:v>
                </c:pt>
                <c:pt idx="247557">
                  <c:v>12706.31</c:v>
                </c:pt>
                <c:pt idx="247558">
                  <c:v>12617.39</c:v>
                </c:pt>
                <c:pt idx="247559">
                  <c:v>14122.81</c:v>
                </c:pt>
                <c:pt idx="247560">
                  <c:v>20618.900000000001</c:v>
                </c:pt>
                <c:pt idx="247561">
                  <c:v>18248.36</c:v>
                </c:pt>
                <c:pt idx="247562">
                  <c:v>25265.82</c:v>
                </c:pt>
                <c:pt idx="247563">
                  <c:v>20417.82</c:v>
                </c:pt>
                <c:pt idx="247564">
                  <c:v>17778.37</c:v>
                </c:pt>
                <c:pt idx="247565">
                  <c:v>22302.03</c:v>
                </c:pt>
                <c:pt idx="247566">
                  <c:v>20207.53</c:v>
                </c:pt>
                <c:pt idx="247567">
                  <c:v>53704.99</c:v>
                </c:pt>
                <c:pt idx="247568">
                  <c:v>23700.05</c:v>
                </c:pt>
                <c:pt idx="247569">
                  <c:v>30445.61</c:v>
                </c:pt>
                <c:pt idx="247570">
                  <c:v>29538.78</c:v>
                </c:pt>
                <c:pt idx="247571">
                  <c:v>47314.22</c:v>
                </c:pt>
                <c:pt idx="247572">
                  <c:v>29408.18</c:v>
                </c:pt>
                <c:pt idx="247573">
                  <c:v>14683.73</c:v>
                </c:pt>
                <c:pt idx="247574">
                  <c:v>10610.12</c:v>
                </c:pt>
                <c:pt idx="247575">
                  <c:v>12254.13</c:v>
                </c:pt>
                <c:pt idx="247576">
                  <c:v>10456.34</c:v>
                </c:pt>
                <c:pt idx="247577">
                  <c:v>16479.02</c:v>
                </c:pt>
                <c:pt idx="247578">
                  <c:v>23156.87</c:v>
                </c:pt>
                <c:pt idx="247579">
                  <c:v>23868.91</c:v>
                </c:pt>
                <c:pt idx="247580">
                  <c:v>19474.84</c:v>
                </c:pt>
                <c:pt idx="247581">
                  <c:v>21682.720000000001</c:v>
                </c:pt>
                <c:pt idx="247582">
                  <c:v>16694.55</c:v>
                </c:pt>
                <c:pt idx="247583">
                  <c:v>15504.02</c:v>
                </c:pt>
                <c:pt idx="247584">
                  <c:v>12971.63</c:v>
                </c:pt>
                <c:pt idx="247585">
                  <c:v>16215.91</c:v>
                </c:pt>
                <c:pt idx="247586">
                  <c:v>19208.78</c:v>
                </c:pt>
                <c:pt idx="247587">
                  <c:v>14015.37</c:v>
                </c:pt>
                <c:pt idx="247588">
                  <c:v>9325.4</c:v>
                </c:pt>
                <c:pt idx="247589">
                  <c:v>10875.01</c:v>
                </c:pt>
                <c:pt idx="247590">
                  <c:v>10804.93</c:v>
                </c:pt>
                <c:pt idx="247591">
                  <c:v>9917.56</c:v>
                </c:pt>
                <c:pt idx="247592">
                  <c:v>10594.13</c:v>
                </c:pt>
                <c:pt idx="247593">
                  <c:v>8785.81</c:v>
                </c:pt>
                <c:pt idx="247594">
                  <c:v>11574.56</c:v>
                </c:pt>
                <c:pt idx="247595">
                  <c:v>13202.05</c:v>
                </c:pt>
                <c:pt idx="247596">
                  <c:v>12238.62</c:v>
                </c:pt>
                <c:pt idx="247597">
                  <c:v>8694.09</c:v>
                </c:pt>
                <c:pt idx="247598">
                  <c:v>13574.91</c:v>
                </c:pt>
                <c:pt idx="247599">
                  <c:v>12034.18</c:v>
                </c:pt>
                <c:pt idx="247600">
                  <c:v>10046.209999999999</c:v>
                </c:pt>
                <c:pt idx="247601">
                  <c:v>10379.42</c:v>
                </c:pt>
                <c:pt idx="247602">
                  <c:v>10954.26</c:v>
                </c:pt>
                <c:pt idx="247603">
                  <c:v>12042.56</c:v>
                </c:pt>
                <c:pt idx="247604">
                  <c:v>12992.33</c:v>
                </c:pt>
                <c:pt idx="247605">
                  <c:v>13373.64</c:v>
                </c:pt>
                <c:pt idx="247606">
                  <c:v>15309.32</c:v>
                </c:pt>
                <c:pt idx="247607">
                  <c:v>14402.4</c:v>
                </c:pt>
                <c:pt idx="247608">
                  <c:v>11467.03</c:v>
                </c:pt>
                <c:pt idx="247609">
                  <c:v>13617.14</c:v>
                </c:pt>
                <c:pt idx="247610">
                  <c:v>14846.68</c:v>
                </c:pt>
                <c:pt idx="247611">
                  <c:v>15469.18</c:v>
                </c:pt>
                <c:pt idx="247612">
                  <c:v>16185.24</c:v>
                </c:pt>
                <c:pt idx="247613">
                  <c:v>14873.82</c:v>
                </c:pt>
                <c:pt idx="247614">
                  <c:v>14898.28</c:v>
                </c:pt>
                <c:pt idx="247615">
                  <c:v>16452.91</c:v>
                </c:pt>
                <c:pt idx="247616">
                  <c:v>3981.63</c:v>
                </c:pt>
                <c:pt idx="247617">
                  <c:v>3847.46</c:v>
                </c:pt>
                <c:pt idx="247618">
                  <c:v>6031.21</c:v>
                </c:pt>
                <c:pt idx="247619">
                  <c:v>3739.99</c:v>
                </c:pt>
                <c:pt idx="247620">
                  <c:v>4937.59</c:v>
                </c:pt>
                <c:pt idx="247621">
                  <c:v>3955.03</c:v>
                </c:pt>
                <c:pt idx="247622">
                  <c:v>3553.72</c:v>
                </c:pt>
                <c:pt idx="247623">
                  <c:v>4373</c:v>
                </c:pt>
                <c:pt idx="247624">
                  <c:v>5117.6099999999997</c:v>
                </c:pt>
                <c:pt idx="247625">
                  <c:v>6188.54</c:v>
                </c:pt>
                <c:pt idx="247626">
                  <c:v>4369.67</c:v>
                </c:pt>
                <c:pt idx="247627">
                  <c:v>3628.85</c:v>
                </c:pt>
                <c:pt idx="247628">
                  <c:v>2799.01</c:v>
                </c:pt>
                <c:pt idx="247629">
                  <c:v>4598.5600000000004</c:v>
                </c:pt>
                <c:pt idx="247630">
                  <c:v>4074.9</c:v>
                </c:pt>
                <c:pt idx="247631">
                  <c:v>4770.1000000000004</c:v>
                </c:pt>
                <c:pt idx="247632">
                  <c:v>4712.8900000000003</c:v>
                </c:pt>
                <c:pt idx="247633">
                  <c:v>4098.74</c:v>
                </c:pt>
                <c:pt idx="247634">
                  <c:v>6757.98</c:v>
                </c:pt>
                <c:pt idx="247635">
                  <c:v>4751.41</c:v>
                </c:pt>
                <c:pt idx="247636">
                  <c:v>4436.82</c:v>
                </c:pt>
                <c:pt idx="247637">
                  <c:v>4520.3100000000004</c:v>
                </c:pt>
                <c:pt idx="247638">
                  <c:v>5529.53</c:v>
                </c:pt>
                <c:pt idx="247639">
                  <c:v>6251.65</c:v>
                </c:pt>
                <c:pt idx="247640">
                  <c:v>5234.8999999999996</c:v>
                </c:pt>
                <c:pt idx="247641">
                  <c:v>5850.75</c:v>
                </c:pt>
                <c:pt idx="247642">
                  <c:v>4188.28</c:v>
                </c:pt>
                <c:pt idx="247643">
                  <c:v>6919.12</c:v>
                </c:pt>
                <c:pt idx="247644">
                  <c:v>5851.88</c:v>
                </c:pt>
                <c:pt idx="247645">
                  <c:v>4555.18</c:v>
                </c:pt>
                <c:pt idx="247646">
                  <c:v>6056.98</c:v>
                </c:pt>
                <c:pt idx="247647">
                  <c:v>4523.5</c:v>
                </c:pt>
                <c:pt idx="247648">
                  <c:v>4146.12</c:v>
                </c:pt>
                <c:pt idx="247649">
                  <c:v>4656.63</c:v>
                </c:pt>
                <c:pt idx="247650">
                  <c:v>5049.67</c:v>
                </c:pt>
                <c:pt idx="247651">
                  <c:v>5464.24</c:v>
                </c:pt>
                <c:pt idx="247652">
                  <c:v>3868.47</c:v>
                </c:pt>
                <c:pt idx="247653">
                  <c:v>5048.5</c:v>
                </c:pt>
                <c:pt idx="247654">
                  <c:v>4421.28</c:v>
                </c:pt>
                <c:pt idx="247655">
                  <c:v>4044.64</c:v>
                </c:pt>
                <c:pt idx="247656">
                  <c:v>2764.42</c:v>
                </c:pt>
                <c:pt idx="247657">
                  <c:v>2564.4499999999998</c:v>
                </c:pt>
                <c:pt idx="247658">
                  <c:v>25763.56</c:v>
                </c:pt>
                <c:pt idx="247659">
                  <c:v>5303.88</c:v>
                </c:pt>
                <c:pt idx="247660">
                  <c:v>6208.9</c:v>
                </c:pt>
                <c:pt idx="247661">
                  <c:v>10084.66</c:v>
                </c:pt>
                <c:pt idx="247662">
                  <c:v>20181.66</c:v>
                </c:pt>
                <c:pt idx="247663">
                  <c:v>4767.68</c:v>
                </c:pt>
                <c:pt idx="247664">
                  <c:v>3020.78</c:v>
                </c:pt>
                <c:pt idx="247665">
                  <c:v>1497.78</c:v>
                </c:pt>
                <c:pt idx="247666">
                  <c:v>2450.66</c:v>
                </c:pt>
                <c:pt idx="247667">
                  <c:v>3151.81</c:v>
                </c:pt>
                <c:pt idx="247668">
                  <c:v>3109.08</c:v>
                </c:pt>
                <c:pt idx="247669">
                  <c:v>4697.33</c:v>
                </c:pt>
                <c:pt idx="247670">
                  <c:v>3772.76</c:v>
                </c:pt>
                <c:pt idx="247671">
                  <c:v>3029.73</c:v>
                </c:pt>
                <c:pt idx="247672">
                  <c:v>3134.72</c:v>
                </c:pt>
                <c:pt idx="247673">
                  <c:v>2651.24</c:v>
                </c:pt>
                <c:pt idx="247674">
                  <c:v>2696.1</c:v>
                </c:pt>
                <c:pt idx="247675">
                  <c:v>4561.3500000000004</c:v>
                </c:pt>
                <c:pt idx="247676">
                  <c:v>4330.6899999999996</c:v>
                </c:pt>
                <c:pt idx="247677">
                  <c:v>2645.66</c:v>
                </c:pt>
                <c:pt idx="247678">
                  <c:v>2104.87</c:v>
                </c:pt>
                <c:pt idx="247679">
                  <c:v>2771.4</c:v>
                </c:pt>
                <c:pt idx="247680">
                  <c:v>2395.9299999999998</c:v>
                </c:pt>
                <c:pt idx="247681">
                  <c:v>4091.05</c:v>
                </c:pt>
                <c:pt idx="247682">
                  <c:v>3328.25</c:v>
                </c:pt>
                <c:pt idx="247683">
                  <c:v>3364.08</c:v>
                </c:pt>
                <c:pt idx="247684">
                  <c:v>4143.9399999999996</c:v>
                </c:pt>
                <c:pt idx="247685">
                  <c:v>2824.16</c:v>
                </c:pt>
                <c:pt idx="247686">
                  <c:v>5564.12</c:v>
                </c:pt>
                <c:pt idx="247687">
                  <c:v>5198.3100000000004</c:v>
                </c:pt>
                <c:pt idx="247688">
                  <c:v>3523.33</c:v>
                </c:pt>
                <c:pt idx="247689">
                  <c:v>6039.39</c:v>
                </c:pt>
                <c:pt idx="247690">
                  <c:v>6334.58</c:v>
                </c:pt>
                <c:pt idx="247691">
                  <c:v>5067.1000000000004</c:v>
                </c:pt>
                <c:pt idx="247692">
                  <c:v>4820.0600000000004</c:v>
                </c:pt>
                <c:pt idx="247693">
                  <c:v>4025.99</c:v>
                </c:pt>
                <c:pt idx="247694">
                  <c:v>3122.1</c:v>
                </c:pt>
                <c:pt idx="247695">
                  <c:v>5226.82</c:v>
                </c:pt>
                <c:pt idx="247696">
                  <c:v>6215.03</c:v>
                </c:pt>
                <c:pt idx="247697">
                  <c:v>5753.62</c:v>
                </c:pt>
                <c:pt idx="247698">
                  <c:v>4334.18</c:v>
                </c:pt>
                <c:pt idx="247699">
                  <c:v>4117.3900000000003</c:v>
                </c:pt>
                <c:pt idx="247700">
                  <c:v>3708.7</c:v>
                </c:pt>
                <c:pt idx="247701">
                  <c:v>3104.98</c:v>
                </c:pt>
                <c:pt idx="247702">
                  <c:v>4661.3900000000003</c:v>
                </c:pt>
                <c:pt idx="247703">
                  <c:v>4743.49</c:v>
                </c:pt>
                <c:pt idx="247704">
                  <c:v>6742.49</c:v>
                </c:pt>
                <c:pt idx="247705">
                  <c:v>5345.35</c:v>
                </c:pt>
                <c:pt idx="247706">
                  <c:v>3985.55</c:v>
                </c:pt>
                <c:pt idx="247707">
                  <c:v>3438.45</c:v>
                </c:pt>
                <c:pt idx="247708">
                  <c:v>3448.77</c:v>
                </c:pt>
                <c:pt idx="247709">
                  <c:v>2952.2</c:v>
                </c:pt>
                <c:pt idx="247710">
                  <c:v>21908.33</c:v>
                </c:pt>
                <c:pt idx="247711">
                  <c:v>4940.72</c:v>
                </c:pt>
                <c:pt idx="247712">
                  <c:v>6387.85</c:v>
                </c:pt>
                <c:pt idx="247713">
                  <c:v>6905.5</c:v>
                </c:pt>
                <c:pt idx="247714">
                  <c:v>16092.76</c:v>
                </c:pt>
                <c:pt idx="247715">
                  <c:v>6094</c:v>
                </c:pt>
                <c:pt idx="247716">
                  <c:v>3257.37</c:v>
                </c:pt>
                <c:pt idx="247717">
                  <c:v>2255.06</c:v>
                </c:pt>
                <c:pt idx="247718">
                  <c:v>1592.19</c:v>
                </c:pt>
                <c:pt idx="247719">
                  <c:v>2745.8</c:v>
                </c:pt>
                <c:pt idx="247720">
                  <c:v>1122.5</c:v>
                </c:pt>
                <c:pt idx="247721">
                  <c:v>3231.08</c:v>
                </c:pt>
                <c:pt idx="247722">
                  <c:v>5361.68</c:v>
                </c:pt>
                <c:pt idx="247723">
                  <c:v>2828.92</c:v>
                </c:pt>
                <c:pt idx="247724">
                  <c:v>2997.08</c:v>
                </c:pt>
                <c:pt idx="247725">
                  <c:v>1933.5</c:v>
                </c:pt>
                <c:pt idx="247726">
                  <c:v>1882.99</c:v>
                </c:pt>
                <c:pt idx="247727">
                  <c:v>1844.72</c:v>
                </c:pt>
                <c:pt idx="247728">
                  <c:v>1456.06</c:v>
                </c:pt>
                <c:pt idx="247729">
                  <c:v>3314.4</c:v>
                </c:pt>
                <c:pt idx="247730">
                  <c:v>3274.05</c:v>
                </c:pt>
                <c:pt idx="247731">
                  <c:v>3743.31</c:v>
                </c:pt>
                <c:pt idx="247732">
                  <c:v>1558.79</c:v>
                </c:pt>
                <c:pt idx="247733">
                  <c:v>2677.23</c:v>
                </c:pt>
                <c:pt idx="247734">
                  <c:v>3145.22</c:v>
                </c:pt>
                <c:pt idx="247735">
                  <c:v>3164.37</c:v>
                </c:pt>
                <c:pt idx="247736">
                  <c:v>3678.11</c:v>
                </c:pt>
                <c:pt idx="247737">
                  <c:v>2562.08</c:v>
                </c:pt>
                <c:pt idx="247738">
                  <c:v>4439.51</c:v>
                </c:pt>
                <c:pt idx="247739">
                  <c:v>3834.86</c:v>
                </c:pt>
                <c:pt idx="247740">
                  <c:v>4880.8900000000003</c:v>
                </c:pt>
                <c:pt idx="247741">
                  <c:v>4869.49</c:v>
                </c:pt>
                <c:pt idx="247742">
                  <c:v>3629.51</c:v>
                </c:pt>
                <c:pt idx="247743">
                  <c:v>3877.51</c:v>
                </c:pt>
                <c:pt idx="247744">
                  <c:v>6146</c:v>
                </c:pt>
                <c:pt idx="247745">
                  <c:v>3944.64</c:v>
                </c:pt>
                <c:pt idx="247746">
                  <c:v>4683.29</c:v>
                </c:pt>
                <c:pt idx="247747">
                  <c:v>5312.42</c:v>
                </c:pt>
                <c:pt idx="247748">
                  <c:v>4669.34</c:v>
                </c:pt>
                <c:pt idx="247749">
                  <c:v>4803.8999999999996</c:v>
                </c:pt>
                <c:pt idx="247750">
                  <c:v>3177.14</c:v>
                </c:pt>
                <c:pt idx="247751">
                  <c:v>4198.38</c:v>
                </c:pt>
                <c:pt idx="247752">
                  <c:v>5151.17</c:v>
                </c:pt>
                <c:pt idx="247753">
                  <c:v>4291.41</c:v>
                </c:pt>
                <c:pt idx="247754">
                  <c:v>5290.49</c:v>
                </c:pt>
                <c:pt idx="247755">
                  <c:v>7558.04</c:v>
                </c:pt>
                <c:pt idx="247756">
                  <c:v>3953.4</c:v>
                </c:pt>
                <c:pt idx="247757">
                  <c:v>2848.42</c:v>
                </c:pt>
                <c:pt idx="247758">
                  <c:v>2596.09</c:v>
                </c:pt>
                <c:pt idx="247759">
                  <c:v>13121.67</c:v>
                </c:pt>
                <c:pt idx="247760">
                  <c:v>12302.88</c:v>
                </c:pt>
                <c:pt idx="247761">
                  <c:v>13624.4</c:v>
                </c:pt>
                <c:pt idx="247762">
                  <c:v>12263.36</c:v>
                </c:pt>
                <c:pt idx="247763">
                  <c:v>13453.18</c:v>
                </c:pt>
                <c:pt idx="247764">
                  <c:v>12054.79</c:v>
                </c:pt>
                <c:pt idx="247765">
                  <c:v>13071.68</c:v>
                </c:pt>
                <c:pt idx="247766">
                  <c:v>14258.45</c:v>
                </c:pt>
                <c:pt idx="247767">
                  <c:v>22404.36</c:v>
                </c:pt>
                <c:pt idx="247768">
                  <c:v>19932.21</c:v>
                </c:pt>
                <c:pt idx="247769">
                  <c:v>15950.1</c:v>
                </c:pt>
                <c:pt idx="247770">
                  <c:v>13812.87</c:v>
                </c:pt>
                <c:pt idx="247771">
                  <c:v>11522.9</c:v>
                </c:pt>
                <c:pt idx="247772">
                  <c:v>12872.97</c:v>
                </c:pt>
                <c:pt idx="247773">
                  <c:v>11797.4</c:v>
                </c:pt>
                <c:pt idx="247774">
                  <c:v>15488.96</c:v>
                </c:pt>
                <c:pt idx="247775">
                  <c:v>18567.2</c:v>
                </c:pt>
                <c:pt idx="247776">
                  <c:v>16772.48</c:v>
                </c:pt>
                <c:pt idx="247777">
                  <c:v>13179.24</c:v>
                </c:pt>
                <c:pt idx="247778">
                  <c:v>17380.75</c:v>
                </c:pt>
                <c:pt idx="247779">
                  <c:v>15809.31</c:v>
                </c:pt>
                <c:pt idx="247780">
                  <c:v>18089.03</c:v>
                </c:pt>
                <c:pt idx="247781">
                  <c:v>20428.72</c:v>
                </c:pt>
                <c:pt idx="247782">
                  <c:v>16372.96</c:v>
                </c:pt>
                <c:pt idx="247783">
                  <c:v>13770.5</c:v>
                </c:pt>
                <c:pt idx="247784">
                  <c:v>15510.02</c:v>
                </c:pt>
                <c:pt idx="247785">
                  <c:v>14950.79</c:v>
                </c:pt>
                <c:pt idx="247786">
                  <c:v>13400.29</c:v>
                </c:pt>
                <c:pt idx="247787">
                  <c:v>13148.82</c:v>
                </c:pt>
                <c:pt idx="247788">
                  <c:v>12816.26</c:v>
                </c:pt>
                <c:pt idx="247789">
                  <c:v>12556.43</c:v>
                </c:pt>
                <c:pt idx="247790">
                  <c:v>13004.39</c:v>
                </c:pt>
                <c:pt idx="247791">
                  <c:v>9723.7000000000007</c:v>
                </c:pt>
                <c:pt idx="247792">
                  <c:v>9508.3799999999992</c:v>
                </c:pt>
                <c:pt idx="247793">
                  <c:v>10160.799999999999</c:v>
                </c:pt>
                <c:pt idx="247794">
                  <c:v>9419.73</c:v>
                </c:pt>
                <c:pt idx="247795">
                  <c:v>12047.71</c:v>
                </c:pt>
                <c:pt idx="247796">
                  <c:v>12314.97</c:v>
                </c:pt>
                <c:pt idx="247797">
                  <c:v>9384.09</c:v>
                </c:pt>
                <c:pt idx="247798">
                  <c:v>12568.81</c:v>
                </c:pt>
                <c:pt idx="247799">
                  <c:v>15750.03</c:v>
                </c:pt>
                <c:pt idx="247800">
                  <c:v>16356.89</c:v>
                </c:pt>
                <c:pt idx="247801">
                  <c:v>55182.29</c:v>
                </c:pt>
                <c:pt idx="247802">
                  <c:v>35869.97</c:v>
                </c:pt>
                <c:pt idx="247803">
                  <c:v>42582.28</c:v>
                </c:pt>
                <c:pt idx="247804">
                  <c:v>55796.4</c:v>
                </c:pt>
                <c:pt idx="247805">
                  <c:v>80558.289999999994</c:v>
                </c:pt>
                <c:pt idx="247806">
                  <c:v>15747.35</c:v>
                </c:pt>
                <c:pt idx="247807">
                  <c:v>8660.67</c:v>
                </c:pt>
                <c:pt idx="247808">
                  <c:v>7893.97</c:v>
                </c:pt>
                <c:pt idx="247809">
                  <c:v>9017.23</c:v>
                </c:pt>
                <c:pt idx="247810">
                  <c:v>8899.92</c:v>
                </c:pt>
                <c:pt idx="247811">
                  <c:v>10271.290000000001</c:v>
                </c:pt>
                <c:pt idx="247812">
                  <c:v>10379.33</c:v>
                </c:pt>
                <c:pt idx="247813">
                  <c:v>13150.85</c:v>
                </c:pt>
                <c:pt idx="247814">
                  <c:v>11867.67</c:v>
                </c:pt>
                <c:pt idx="247815">
                  <c:v>12185.55</c:v>
                </c:pt>
                <c:pt idx="247816">
                  <c:v>9184.93</c:v>
                </c:pt>
                <c:pt idx="247817">
                  <c:v>10699.74</c:v>
                </c:pt>
                <c:pt idx="247818">
                  <c:v>10236.24</c:v>
                </c:pt>
                <c:pt idx="247819">
                  <c:v>10209.879999999999</c:v>
                </c:pt>
                <c:pt idx="247820">
                  <c:v>11465.07</c:v>
                </c:pt>
                <c:pt idx="247821">
                  <c:v>14971.73</c:v>
                </c:pt>
                <c:pt idx="247822">
                  <c:v>20976.6</c:v>
                </c:pt>
                <c:pt idx="247823">
                  <c:v>18049.650000000001</c:v>
                </c:pt>
                <c:pt idx="247824">
                  <c:v>13510.49</c:v>
                </c:pt>
                <c:pt idx="247825">
                  <c:v>12038.94</c:v>
                </c:pt>
                <c:pt idx="247826">
                  <c:v>13305.13</c:v>
                </c:pt>
                <c:pt idx="247827">
                  <c:v>13864.64</c:v>
                </c:pt>
                <c:pt idx="247828">
                  <c:v>15823.11</c:v>
                </c:pt>
                <c:pt idx="247829">
                  <c:v>17854.560000000001</c:v>
                </c:pt>
                <c:pt idx="247830">
                  <c:v>12803.04</c:v>
                </c:pt>
                <c:pt idx="247831">
                  <c:v>18080.45</c:v>
                </c:pt>
                <c:pt idx="247832">
                  <c:v>18396.189999999999</c:v>
                </c:pt>
                <c:pt idx="247833">
                  <c:v>21787.35</c:v>
                </c:pt>
                <c:pt idx="247834">
                  <c:v>15428.53</c:v>
                </c:pt>
                <c:pt idx="247835">
                  <c:v>16651.099999999999</c:v>
                </c:pt>
                <c:pt idx="247836">
                  <c:v>13357.53</c:v>
                </c:pt>
                <c:pt idx="247837">
                  <c:v>14495.71</c:v>
                </c:pt>
                <c:pt idx="247838">
                  <c:v>12989.22</c:v>
                </c:pt>
                <c:pt idx="247839">
                  <c:v>12662.73</c:v>
                </c:pt>
                <c:pt idx="247840">
                  <c:v>11734.52</c:v>
                </c:pt>
                <c:pt idx="247841">
                  <c:v>11482.86</c:v>
                </c:pt>
                <c:pt idx="247842">
                  <c:v>11488.06</c:v>
                </c:pt>
                <c:pt idx="247843">
                  <c:v>9613.42</c:v>
                </c:pt>
                <c:pt idx="247844">
                  <c:v>11628.74</c:v>
                </c:pt>
                <c:pt idx="247845">
                  <c:v>9679.74</c:v>
                </c:pt>
                <c:pt idx="247846">
                  <c:v>10728.8</c:v>
                </c:pt>
                <c:pt idx="247847">
                  <c:v>10948.43</c:v>
                </c:pt>
                <c:pt idx="247848">
                  <c:v>19188.349999999999</c:v>
                </c:pt>
                <c:pt idx="247849">
                  <c:v>16381.51</c:v>
                </c:pt>
                <c:pt idx="247850">
                  <c:v>18156.37</c:v>
                </c:pt>
                <c:pt idx="247851">
                  <c:v>19686.41</c:v>
                </c:pt>
                <c:pt idx="247852">
                  <c:v>18404.97</c:v>
                </c:pt>
                <c:pt idx="247853">
                  <c:v>54859.06</c:v>
                </c:pt>
                <c:pt idx="247854">
                  <c:v>29772.34</c:v>
                </c:pt>
                <c:pt idx="247855">
                  <c:v>38419.660000000003</c:v>
                </c:pt>
                <c:pt idx="247856">
                  <c:v>57100.83</c:v>
                </c:pt>
                <c:pt idx="247857">
                  <c:v>72398.789999999994</c:v>
                </c:pt>
                <c:pt idx="247858">
                  <c:v>24978.080000000002</c:v>
                </c:pt>
                <c:pt idx="247859">
                  <c:v>10453.11</c:v>
                </c:pt>
                <c:pt idx="247860">
                  <c:v>7426.5</c:v>
                </c:pt>
                <c:pt idx="247861">
                  <c:v>7304.84</c:v>
                </c:pt>
                <c:pt idx="247862">
                  <c:v>6170.99</c:v>
                </c:pt>
                <c:pt idx="247863">
                  <c:v>10419.18</c:v>
                </c:pt>
                <c:pt idx="247864">
                  <c:v>12067.32</c:v>
                </c:pt>
                <c:pt idx="247865">
                  <c:v>12098.82</c:v>
                </c:pt>
                <c:pt idx="247866">
                  <c:v>11470.76</c:v>
                </c:pt>
                <c:pt idx="247867">
                  <c:v>10638.93</c:v>
                </c:pt>
                <c:pt idx="247868">
                  <c:v>9791.5</c:v>
                </c:pt>
                <c:pt idx="247869">
                  <c:v>12189.16</c:v>
                </c:pt>
                <c:pt idx="247870">
                  <c:v>15927.2</c:v>
                </c:pt>
                <c:pt idx="247871">
                  <c:v>13074.25</c:v>
                </c:pt>
                <c:pt idx="247872">
                  <c:v>21883.279999999999</c:v>
                </c:pt>
                <c:pt idx="247873">
                  <c:v>16045.86</c:v>
                </c:pt>
                <c:pt idx="247874">
                  <c:v>14753.45</c:v>
                </c:pt>
                <c:pt idx="247875">
                  <c:v>10398.049999999999</c:v>
                </c:pt>
                <c:pt idx="247876">
                  <c:v>9273.07</c:v>
                </c:pt>
                <c:pt idx="247877">
                  <c:v>10601.38</c:v>
                </c:pt>
                <c:pt idx="247878">
                  <c:v>10715.74</c:v>
                </c:pt>
                <c:pt idx="247879">
                  <c:v>13047.2</c:v>
                </c:pt>
                <c:pt idx="247880">
                  <c:v>14079.62</c:v>
                </c:pt>
                <c:pt idx="247881">
                  <c:v>12381.7</c:v>
                </c:pt>
                <c:pt idx="247882">
                  <c:v>16149.75</c:v>
                </c:pt>
                <c:pt idx="247883">
                  <c:v>20683.36</c:v>
                </c:pt>
                <c:pt idx="247884">
                  <c:v>15416.62</c:v>
                </c:pt>
                <c:pt idx="247885">
                  <c:v>19957.310000000001</c:v>
                </c:pt>
                <c:pt idx="247886">
                  <c:v>15438.41</c:v>
                </c:pt>
                <c:pt idx="247887">
                  <c:v>15204.15</c:v>
                </c:pt>
                <c:pt idx="247888">
                  <c:v>12643.11</c:v>
                </c:pt>
                <c:pt idx="247889">
                  <c:v>14029.88</c:v>
                </c:pt>
                <c:pt idx="247890">
                  <c:v>14089</c:v>
                </c:pt>
                <c:pt idx="247891">
                  <c:v>15216.62</c:v>
                </c:pt>
                <c:pt idx="247892">
                  <c:v>12768.22</c:v>
                </c:pt>
                <c:pt idx="247893">
                  <c:v>11986.19</c:v>
                </c:pt>
                <c:pt idx="247894">
                  <c:v>11280.1</c:v>
                </c:pt>
                <c:pt idx="247895">
                  <c:v>11490.82</c:v>
                </c:pt>
                <c:pt idx="247896">
                  <c:v>13214.99</c:v>
                </c:pt>
                <c:pt idx="247897">
                  <c:v>10780.17</c:v>
                </c:pt>
                <c:pt idx="247898">
                  <c:v>13660.29</c:v>
                </c:pt>
                <c:pt idx="247899">
                  <c:v>10954.71</c:v>
                </c:pt>
                <c:pt idx="247900">
                  <c:v>14619.52</c:v>
                </c:pt>
                <c:pt idx="247901">
                  <c:v>12859</c:v>
                </c:pt>
                <c:pt idx="247902">
                  <c:v>34297.5</c:v>
                </c:pt>
                <c:pt idx="247903">
                  <c:v>31711.63</c:v>
                </c:pt>
                <c:pt idx="247904">
                  <c:v>30245.01</c:v>
                </c:pt>
                <c:pt idx="247905">
                  <c:v>28317.4</c:v>
                </c:pt>
                <c:pt idx="247906">
                  <c:v>31608.400000000001</c:v>
                </c:pt>
                <c:pt idx="247907">
                  <c:v>30693.75</c:v>
                </c:pt>
                <c:pt idx="247908">
                  <c:v>29871.03</c:v>
                </c:pt>
                <c:pt idx="247909">
                  <c:v>28259.75</c:v>
                </c:pt>
                <c:pt idx="247910">
                  <c:v>30889.85</c:v>
                </c:pt>
                <c:pt idx="247911">
                  <c:v>28790.42</c:v>
                </c:pt>
                <c:pt idx="247912">
                  <c:v>28728.36</c:v>
                </c:pt>
                <c:pt idx="247913">
                  <c:v>27195.47</c:v>
                </c:pt>
                <c:pt idx="247914">
                  <c:v>28078.76</c:v>
                </c:pt>
                <c:pt idx="247915">
                  <c:v>28946.81</c:v>
                </c:pt>
                <c:pt idx="247916">
                  <c:v>26769.360000000001</c:v>
                </c:pt>
                <c:pt idx="247917">
                  <c:v>28688.97</c:v>
                </c:pt>
                <c:pt idx="247918">
                  <c:v>25444.44</c:v>
                </c:pt>
                <c:pt idx="247919">
                  <c:v>27525.49</c:v>
                </c:pt>
                <c:pt idx="247920">
                  <c:v>28375.66</c:v>
                </c:pt>
                <c:pt idx="247921">
                  <c:v>27759.17</c:v>
                </c:pt>
                <c:pt idx="247922">
                  <c:v>25071.08</c:v>
                </c:pt>
                <c:pt idx="247923">
                  <c:v>28939.11</c:v>
                </c:pt>
                <c:pt idx="247924">
                  <c:v>26343.79</c:v>
                </c:pt>
                <c:pt idx="247925">
                  <c:v>27586.42</c:v>
                </c:pt>
                <c:pt idx="247926">
                  <c:v>27602.19</c:v>
                </c:pt>
                <c:pt idx="247927">
                  <c:v>29016.560000000001</c:v>
                </c:pt>
                <c:pt idx="247928">
                  <c:v>30747.63</c:v>
                </c:pt>
                <c:pt idx="247929">
                  <c:v>27101.49</c:v>
                </c:pt>
                <c:pt idx="247930">
                  <c:v>27500.67</c:v>
                </c:pt>
                <c:pt idx="247931">
                  <c:v>26534.7</c:v>
                </c:pt>
                <c:pt idx="247932">
                  <c:v>29058.92</c:v>
                </c:pt>
                <c:pt idx="247933">
                  <c:v>28531.07</c:v>
                </c:pt>
                <c:pt idx="247934">
                  <c:v>27268.13</c:v>
                </c:pt>
                <c:pt idx="247935">
                  <c:v>26748.01</c:v>
                </c:pt>
                <c:pt idx="247936">
                  <c:v>28973.59</c:v>
                </c:pt>
                <c:pt idx="247937">
                  <c:v>30702.03</c:v>
                </c:pt>
                <c:pt idx="247938">
                  <c:v>29081.87</c:v>
                </c:pt>
                <c:pt idx="247939">
                  <c:v>29913.74</c:v>
                </c:pt>
                <c:pt idx="247940">
                  <c:v>28202.83</c:v>
                </c:pt>
                <c:pt idx="247941">
                  <c:v>31548.78</c:v>
                </c:pt>
                <c:pt idx="247942">
                  <c:v>28230.54</c:v>
                </c:pt>
                <c:pt idx="247943">
                  <c:v>26635.58</c:v>
                </c:pt>
                <c:pt idx="247944">
                  <c:v>27874.29</c:v>
                </c:pt>
                <c:pt idx="247945">
                  <c:v>30988.17</c:v>
                </c:pt>
                <c:pt idx="247946">
                  <c:v>31928.05</c:v>
                </c:pt>
                <c:pt idx="247947">
                  <c:v>29507.35</c:v>
                </c:pt>
                <c:pt idx="247948">
                  <c:v>38284.800000000003</c:v>
                </c:pt>
                <c:pt idx="247949">
                  <c:v>24730.89</c:v>
                </c:pt>
                <c:pt idx="247950">
                  <c:v>30301.07</c:v>
                </c:pt>
                <c:pt idx="247951">
                  <c:v>26177.58</c:v>
                </c:pt>
                <c:pt idx="247952">
                  <c:v>27187.03</c:v>
                </c:pt>
                <c:pt idx="247953">
                  <c:v>27189.41</c:v>
                </c:pt>
                <c:pt idx="247954">
                  <c:v>28887.29</c:v>
                </c:pt>
                <c:pt idx="247955">
                  <c:v>29280.01</c:v>
                </c:pt>
                <c:pt idx="247956">
                  <c:v>28342.39</c:v>
                </c:pt>
                <c:pt idx="247957">
                  <c:v>25994.43</c:v>
                </c:pt>
                <c:pt idx="247958">
                  <c:v>30327.23</c:v>
                </c:pt>
                <c:pt idx="247959">
                  <c:v>27103.66</c:v>
                </c:pt>
                <c:pt idx="247960">
                  <c:v>27251.759999999998</c:v>
                </c:pt>
                <c:pt idx="247961">
                  <c:v>26938.41</c:v>
                </c:pt>
                <c:pt idx="247962">
                  <c:v>25696.47</c:v>
                </c:pt>
                <c:pt idx="247963">
                  <c:v>28030.1</c:v>
                </c:pt>
                <c:pt idx="247964">
                  <c:v>25504.73</c:v>
                </c:pt>
                <c:pt idx="247965">
                  <c:v>26401.23</c:v>
                </c:pt>
                <c:pt idx="247966">
                  <c:v>24199.64</c:v>
                </c:pt>
                <c:pt idx="247967">
                  <c:v>28925.17</c:v>
                </c:pt>
                <c:pt idx="247968">
                  <c:v>25823.27</c:v>
                </c:pt>
                <c:pt idx="247969">
                  <c:v>26232.34</c:v>
                </c:pt>
                <c:pt idx="247970">
                  <c:v>26086.560000000001</c:v>
                </c:pt>
                <c:pt idx="247971">
                  <c:v>28860.99</c:v>
                </c:pt>
                <c:pt idx="247972">
                  <c:v>26427.64</c:v>
                </c:pt>
                <c:pt idx="247973">
                  <c:v>26167.84</c:v>
                </c:pt>
                <c:pt idx="247974">
                  <c:v>28149.43</c:v>
                </c:pt>
                <c:pt idx="247975">
                  <c:v>29315.59</c:v>
                </c:pt>
                <c:pt idx="247976">
                  <c:v>28812.5</c:v>
                </c:pt>
                <c:pt idx="247977">
                  <c:v>29448.02</c:v>
                </c:pt>
                <c:pt idx="247978">
                  <c:v>27828.83</c:v>
                </c:pt>
                <c:pt idx="247979">
                  <c:v>26874.34</c:v>
                </c:pt>
                <c:pt idx="247980">
                  <c:v>31179.16</c:v>
                </c:pt>
                <c:pt idx="247981">
                  <c:v>28000.21</c:v>
                </c:pt>
                <c:pt idx="247982">
                  <c:v>26525.03</c:v>
                </c:pt>
                <c:pt idx="247983">
                  <c:v>29377.65</c:v>
                </c:pt>
                <c:pt idx="247984">
                  <c:v>28618.76</c:v>
                </c:pt>
                <c:pt idx="247985">
                  <c:v>31269.32</c:v>
                </c:pt>
                <c:pt idx="247986">
                  <c:v>27645.62</c:v>
                </c:pt>
                <c:pt idx="247987">
                  <c:v>28143.32</c:v>
                </c:pt>
                <c:pt idx="247988">
                  <c:v>29435.23</c:v>
                </c:pt>
                <c:pt idx="247989">
                  <c:v>33524.589999999997</c:v>
                </c:pt>
                <c:pt idx="247990">
                  <c:v>28718.9</c:v>
                </c:pt>
                <c:pt idx="247991">
                  <c:v>30314.86</c:v>
                </c:pt>
                <c:pt idx="247992">
                  <c:v>28878.27</c:v>
                </c:pt>
                <c:pt idx="247993">
                  <c:v>30394.560000000001</c:v>
                </c:pt>
                <c:pt idx="247994">
                  <c:v>29628.3</c:v>
                </c:pt>
                <c:pt idx="247995">
                  <c:v>27811.4</c:v>
                </c:pt>
                <c:pt idx="247996">
                  <c:v>26601.24</c:v>
                </c:pt>
                <c:pt idx="247997">
                  <c:v>29595.919999999998</c:v>
                </c:pt>
                <c:pt idx="247998">
                  <c:v>29747.21</c:v>
                </c:pt>
                <c:pt idx="247999">
                  <c:v>29486.97</c:v>
                </c:pt>
                <c:pt idx="248000">
                  <c:v>36142.300000000003</c:v>
                </c:pt>
                <c:pt idx="248001">
                  <c:v>27602.52</c:v>
                </c:pt>
                <c:pt idx="248002">
                  <c:v>29054.3</c:v>
                </c:pt>
                <c:pt idx="248003">
                  <c:v>25999.31</c:v>
                </c:pt>
                <c:pt idx="248004">
                  <c:v>27975</c:v>
                </c:pt>
                <c:pt idx="248005">
                  <c:v>26730.95</c:v>
                </c:pt>
                <c:pt idx="248006">
                  <c:v>31780.400000000001</c:v>
                </c:pt>
                <c:pt idx="248007">
                  <c:v>30303.57</c:v>
                </c:pt>
                <c:pt idx="248008">
                  <c:v>29990.34</c:v>
                </c:pt>
                <c:pt idx="248009">
                  <c:v>28641.98</c:v>
                </c:pt>
                <c:pt idx="248010">
                  <c:v>30161.67</c:v>
                </c:pt>
                <c:pt idx="248011">
                  <c:v>30191.85</c:v>
                </c:pt>
                <c:pt idx="248012">
                  <c:v>28657.3</c:v>
                </c:pt>
                <c:pt idx="248013">
                  <c:v>26246.95</c:v>
                </c:pt>
                <c:pt idx="248014">
                  <c:v>28203.85</c:v>
                </c:pt>
                <c:pt idx="248015">
                  <c:v>32277.98</c:v>
                </c:pt>
                <c:pt idx="248016">
                  <c:v>26576.22</c:v>
                </c:pt>
                <c:pt idx="248017">
                  <c:v>26293.81</c:v>
                </c:pt>
                <c:pt idx="248018">
                  <c:v>27422.639999999999</c:v>
                </c:pt>
                <c:pt idx="248019">
                  <c:v>29305.08</c:v>
                </c:pt>
                <c:pt idx="248020">
                  <c:v>28796.39</c:v>
                </c:pt>
                <c:pt idx="248021">
                  <c:v>25027.74</c:v>
                </c:pt>
                <c:pt idx="248022">
                  <c:v>27997.97</c:v>
                </c:pt>
                <c:pt idx="248023">
                  <c:v>27642.03</c:v>
                </c:pt>
                <c:pt idx="248024">
                  <c:v>31238.01</c:v>
                </c:pt>
                <c:pt idx="248025">
                  <c:v>26982.48</c:v>
                </c:pt>
                <c:pt idx="248026">
                  <c:v>26353.360000000001</c:v>
                </c:pt>
                <c:pt idx="248027">
                  <c:v>29775.85</c:v>
                </c:pt>
                <c:pt idx="248028">
                  <c:v>30313.39</c:v>
                </c:pt>
                <c:pt idx="248029">
                  <c:v>28270.79</c:v>
                </c:pt>
                <c:pt idx="248030">
                  <c:v>28942.07</c:v>
                </c:pt>
                <c:pt idx="248031">
                  <c:v>27266.19</c:v>
                </c:pt>
                <c:pt idx="248032">
                  <c:v>31978.16</c:v>
                </c:pt>
                <c:pt idx="248033">
                  <c:v>29586.69</c:v>
                </c:pt>
                <c:pt idx="248034">
                  <c:v>29661.96</c:v>
                </c:pt>
                <c:pt idx="248035">
                  <c:v>27227.05</c:v>
                </c:pt>
                <c:pt idx="248036">
                  <c:v>30474.81</c:v>
                </c:pt>
                <c:pt idx="248037">
                  <c:v>33237.07</c:v>
                </c:pt>
                <c:pt idx="248038">
                  <c:v>30497.77</c:v>
                </c:pt>
                <c:pt idx="248039">
                  <c:v>27358.7</c:v>
                </c:pt>
                <c:pt idx="248040">
                  <c:v>29211.05</c:v>
                </c:pt>
                <c:pt idx="248041">
                  <c:v>32117.119999999999</c:v>
                </c:pt>
                <c:pt idx="248042">
                  <c:v>31412.39</c:v>
                </c:pt>
                <c:pt idx="248043">
                  <c:v>27580.59</c:v>
                </c:pt>
                <c:pt idx="248044">
                  <c:v>29359.34</c:v>
                </c:pt>
                <c:pt idx="248045">
                  <c:v>7628.97</c:v>
                </c:pt>
                <c:pt idx="248046">
                  <c:v>8468.44</c:v>
                </c:pt>
                <c:pt idx="248047">
                  <c:v>10834.68</c:v>
                </c:pt>
                <c:pt idx="248048">
                  <c:v>7183.95</c:v>
                </c:pt>
                <c:pt idx="248049">
                  <c:v>9533.64</c:v>
                </c:pt>
                <c:pt idx="248050">
                  <c:v>8008.26</c:v>
                </c:pt>
                <c:pt idx="248051">
                  <c:v>9936.7800000000007</c:v>
                </c:pt>
                <c:pt idx="248052">
                  <c:v>10620.8</c:v>
                </c:pt>
                <c:pt idx="248053">
                  <c:v>13073.27</c:v>
                </c:pt>
                <c:pt idx="248054">
                  <c:v>13545.39</c:v>
                </c:pt>
                <c:pt idx="248055">
                  <c:v>12201.9</c:v>
                </c:pt>
                <c:pt idx="248056">
                  <c:v>12721.61</c:v>
                </c:pt>
                <c:pt idx="248057">
                  <c:v>15241.99</c:v>
                </c:pt>
                <c:pt idx="248058">
                  <c:v>18015.22</c:v>
                </c:pt>
                <c:pt idx="248059">
                  <c:v>12754.41</c:v>
                </c:pt>
                <c:pt idx="248060">
                  <c:v>19375.509999999998</c:v>
                </c:pt>
                <c:pt idx="248061">
                  <c:v>26000.639999999999</c:v>
                </c:pt>
                <c:pt idx="248062">
                  <c:v>26912.49</c:v>
                </c:pt>
                <c:pt idx="248063">
                  <c:v>20060.21</c:v>
                </c:pt>
                <c:pt idx="248064">
                  <c:v>24192.38</c:v>
                </c:pt>
                <c:pt idx="248065">
                  <c:v>27661.94</c:v>
                </c:pt>
                <c:pt idx="248066">
                  <c:v>29995.3</c:v>
                </c:pt>
                <c:pt idx="248067">
                  <c:v>29010.5</c:v>
                </c:pt>
                <c:pt idx="248068">
                  <c:v>24373.99</c:v>
                </c:pt>
                <c:pt idx="248069">
                  <c:v>22873.040000000001</c:v>
                </c:pt>
                <c:pt idx="248070">
                  <c:v>23162.77</c:v>
                </c:pt>
                <c:pt idx="248071">
                  <c:v>25660.78</c:v>
                </c:pt>
                <c:pt idx="248072">
                  <c:v>22503.19</c:v>
                </c:pt>
                <c:pt idx="248073">
                  <c:v>21993.439999999999</c:v>
                </c:pt>
                <c:pt idx="248074">
                  <c:v>20580.599999999999</c:v>
                </c:pt>
                <c:pt idx="248075">
                  <c:v>19493.79</c:v>
                </c:pt>
                <c:pt idx="248076">
                  <c:v>18448.3</c:v>
                </c:pt>
                <c:pt idx="248077">
                  <c:v>15333.68</c:v>
                </c:pt>
                <c:pt idx="248078">
                  <c:v>15494.15</c:v>
                </c:pt>
                <c:pt idx="248079">
                  <c:v>16654.36</c:v>
                </c:pt>
                <c:pt idx="248080">
                  <c:v>15203.85</c:v>
                </c:pt>
                <c:pt idx="248081">
                  <c:v>16847.72</c:v>
                </c:pt>
                <c:pt idx="248082">
                  <c:v>15128.68</c:v>
                </c:pt>
                <c:pt idx="248083">
                  <c:v>18130.38</c:v>
                </c:pt>
                <c:pt idx="248084">
                  <c:v>15383.33</c:v>
                </c:pt>
                <c:pt idx="248085">
                  <c:v>16723.650000000001</c:v>
                </c:pt>
                <c:pt idx="248086">
                  <c:v>13206.02</c:v>
                </c:pt>
                <c:pt idx="248087">
                  <c:v>14633.31</c:v>
                </c:pt>
                <c:pt idx="248088">
                  <c:v>8859.82</c:v>
                </c:pt>
                <c:pt idx="248089">
                  <c:v>12130.28</c:v>
                </c:pt>
                <c:pt idx="248090">
                  <c:v>16586.16</c:v>
                </c:pt>
                <c:pt idx="248091">
                  <c:v>28211.55</c:v>
                </c:pt>
                <c:pt idx="248092">
                  <c:v>9254.1</c:v>
                </c:pt>
                <c:pt idx="248093">
                  <c:v>9526.27</c:v>
                </c:pt>
                <c:pt idx="248094">
                  <c:v>7405.44</c:v>
                </c:pt>
                <c:pt idx="248095">
                  <c:v>8769.09</c:v>
                </c:pt>
                <c:pt idx="248096">
                  <c:v>8305.31</c:v>
                </c:pt>
                <c:pt idx="248097">
                  <c:v>6605.46</c:v>
                </c:pt>
                <c:pt idx="248098">
                  <c:v>7865.06</c:v>
                </c:pt>
                <c:pt idx="248099">
                  <c:v>8908.18</c:v>
                </c:pt>
                <c:pt idx="248100">
                  <c:v>8025.5</c:v>
                </c:pt>
                <c:pt idx="248101">
                  <c:v>9085.24</c:v>
                </c:pt>
                <c:pt idx="248102">
                  <c:v>7250.3</c:v>
                </c:pt>
                <c:pt idx="248103">
                  <c:v>7791.08</c:v>
                </c:pt>
                <c:pt idx="248104">
                  <c:v>8066.36</c:v>
                </c:pt>
                <c:pt idx="248105">
                  <c:v>8318.1</c:v>
                </c:pt>
                <c:pt idx="248106">
                  <c:v>8348.35</c:v>
                </c:pt>
                <c:pt idx="248107">
                  <c:v>9573.02</c:v>
                </c:pt>
                <c:pt idx="248108">
                  <c:v>12463.52</c:v>
                </c:pt>
                <c:pt idx="248109">
                  <c:v>11605.13</c:v>
                </c:pt>
                <c:pt idx="248110">
                  <c:v>14034.36</c:v>
                </c:pt>
                <c:pt idx="248111">
                  <c:v>14286.2</c:v>
                </c:pt>
                <c:pt idx="248112">
                  <c:v>14994.04</c:v>
                </c:pt>
                <c:pt idx="248113">
                  <c:v>21244.09</c:v>
                </c:pt>
                <c:pt idx="248114">
                  <c:v>24824.01</c:v>
                </c:pt>
                <c:pt idx="248115">
                  <c:v>22451.439999999999</c:v>
                </c:pt>
                <c:pt idx="248116">
                  <c:v>21035.86</c:v>
                </c:pt>
                <c:pt idx="248117">
                  <c:v>28771.55</c:v>
                </c:pt>
                <c:pt idx="248118">
                  <c:v>29167.86</c:v>
                </c:pt>
                <c:pt idx="248119">
                  <c:v>33427.69</c:v>
                </c:pt>
                <c:pt idx="248120">
                  <c:v>22636.7</c:v>
                </c:pt>
                <c:pt idx="248121">
                  <c:v>22954.41</c:v>
                </c:pt>
                <c:pt idx="248122">
                  <c:v>24679.05</c:v>
                </c:pt>
                <c:pt idx="248123">
                  <c:v>24845.19</c:v>
                </c:pt>
                <c:pt idx="248124">
                  <c:v>22560.639999999999</c:v>
                </c:pt>
                <c:pt idx="248125">
                  <c:v>21810.46</c:v>
                </c:pt>
                <c:pt idx="248126">
                  <c:v>23105.06</c:v>
                </c:pt>
                <c:pt idx="248127">
                  <c:v>19567.599999999999</c:v>
                </c:pt>
                <c:pt idx="248128">
                  <c:v>18904.599999999999</c:v>
                </c:pt>
                <c:pt idx="248129">
                  <c:v>17684.419999999998</c:v>
                </c:pt>
                <c:pt idx="248130">
                  <c:v>15452.35</c:v>
                </c:pt>
                <c:pt idx="248131">
                  <c:v>16007.94</c:v>
                </c:pt>
                <c:pt idx="248132">
                  <c:v>19185.78</c:v>
                </c:pt>
                <c:pt idx="248133">
                  <c:v>14803.45</c:v>
                </c:pt>
                <c:pt idx="248134">
                  <c:v>15436.83</c:v>
                </c:pt>
                <c:pt idx="248135">
                  <c:v>18000.310000000001</c:v>
                </c:pt>
                <c:pt idx="248136">
                  <c:v>13538.58</c:v>
                </c:pt>
                <c:pt idx="248137">
                  <c:v>15177.47</c:v>
                </c:pt>
                <c:pt idx="248138">
                  <c:v>12027.76</c:v>
                </c:pt>
                <c:pt idx="248139">
                  <c:v>16908.2</c:v>
                </c:pt>
                <c:pt idx="248140">
                  <c:v>10507.48</c:v>
                </c:pt>
                <c:pt idx="248141">
                  <c:v>12341.57</c:v>
                </c:pt>
                <c:pt idx="248142">
                  <c:v>15807.65</c:v>
                </c:pt>
                <c:pt idx="248143">
                  <c:v>23205.77</c:v>
                </c:pt>
                <c:pt idx="248144">
                  <c:v>12469.01</c:v>
                </c:pt>
                <c:pt idx="248145">
                  <c:v>9739.84</c:v>
                </c:pt>
                <c:pt idx="248146">
                  <c:v>8223.83</c:v>
                </c:pt>
                <c:pt idx="248147">
                  <c:v>6683.9</c:v>
                </c:pt>
                <c:pt idx="248148">
                  <c:v>6596.12</c:v>
                </c:pt>
                <c:pt idx="248149">
                  <c:v>7325.99</c:v>
                </c:pt>
                <c:pt idx="248150">
                  <c:v>8924.09</c:v>
                </c:pt>
                <c:pt idx="248151">
                  <c:v>8379.2099999999991</c:v>
                </c:pt>
                <c:pt idx="248152">
                  <c:v>8925.3799999999992</c:v>
                </c:pt>
                <c:pt idx="248153">
                  <c:v>7496.98</c:v>
                </c:pt>
                <c:pt idx="248154">
                  <c:v>8921.7999999999993</c:v>
                </c:pt>
                <c:pt idx="248155">
                  <c:v>8717.6</c:v>
                </c:pt>
                <c:pt idx="248156">
                  <c:v>10887.98</c:v>
                </c:pt>
                <c:pt idx="248157">
                  <c:v>10309.280000000001</c:v>
                </c:pt>
                <c:pt idx="248158">
                  <c:v>13904.74</c:v>
                </c:pt>
                <c:pt idx="248159">
                  <c:v>12879.16</c:v>
                </c:pt>
                <c:pt idx="248160">
                  <c:v>15661.76</c:v>
                </c:pt>
                <c:pt idx="248161">
                  <c:v>16498.599999999999</c:v>
                </c:pt>
                <c:pt idx="248162">
                  <c:v>14396.4</c:v>
                </c:pt>
                <c:pt idx="248163">
                  <c:v>17152.12</c:v>
                </c:pt>
                <c:pt idx="248164">
                  <c:v>18434.73</c:v>
                </c:pt>
                <c:pt idx="248165">
                  <c:v>28229.47</c:v>
                </c:pt>
                <c:pt idx="248166">
                  <c:v>25886.34</c:v>
                </c:pt>
                <c:pt idx="248167">
                  <c:v>18865.28</c:v>
                </c:pt>
                <c:pt idx="248168">
                  <c:v>22655.7</c:v>
                </c:pt>
                <c:pt idx="248169">
                  <c:v>27618.65</c:v>
                </c:pt>
                <c:pt idx="248170">
                  <c:v>26051.3</c:v>
                </c:pt>
                <c:pt idx="248171">
                  <c:v>31959.29</c:v>
                </c:pt>
                <c:pt idx="248172">
                  <c:v>24237.48</c:v>
                </c:pt>
                <c:pt idx="248173">
                  <c:v>24795.11</c:v>
                </c:pt>
                <c:pt idx="248174">
                  <c:v>25233.88</c:v>
                </c:pt>
                <c:pt idx="248175">
                  <c:v>23542.6</c:v>
                </c:pt>
                <c:pt idx="248176">
                  <c:v>22827.97</c:v>
                </c:pt>
                <c:pt idx="248177">
                  <c:v>20945.11</c:v>
                </c:pt>
                <c:pt idx="248178">
                  <c:v>20279.63</c:v>
                </c:pt>
                <c:pt idx="248179">
                  <c:v>20890.41</c:v>
                </c:pt>
                <c:pt idx="248180">
                  <c:v>21012.69</c:v>
                </c:pt>
                <c:pt idx="248181">
                  <c:v>18184</c:v>
                </c:pt>
                <c:pt idx="248182">
                  <c:v>16187.66</c:v>
                </c:pt>
                <c:pt idx="248183">
                  <c:v>14247.63</c:v>
                </c:pt>
                <c:pt idx="248184">
                  <c:v>20725.87</c:v>
                </c:pt>
                <c:pt idx="248185">
                  <c:v>19719.23</c:v>
                </c:pt>
                <c:pt idx="248186">
                  <c:v>14580.83</c:v>
                </c:pt>
                <c:pt idx="248187">
                  <c:v>17203.650000000001</c:v>
                </c:pt>
                <c:pt idx="248188">
                  <c:v>9209.44</c:v>
                </c:pt>
                <c:pt idx="248189">
                  <c:v>7867.33</c:v>
                </c:pt>
                <c:pt idx="248190">
                  <c:v>8318.7999999999993</c:v>
                </c:pt>
                <c:pt idx="248191">
                  <c:v>7068.06</c:v>
                </c:pt>
                <c:pt idx="248192">
                  <c:v>9576.82</c:v>
                </c:pt>
                <c:pt idx="248193">
                  <c:v>8821.24</c:v>
                </c:pt>
                <c:pt idx="248194">
                  <c:v>9040.9</c:v>
                </c:pt>
                <c:pt idx="248195">
                  <c:v>9801.84</c:v>
                </c:pt>
                <c:pt idx="248196">
                  <c:v>9530.6299999999992</c:v>
                </c:pt>
                <c:pt idx="248197">
                  <c:v>11913.77</c:v>
                </c:pt>
                <c:pt idx="248198">
                  <c:v>9200.27</c:v>
                </c:pt>
                <c:pt idx="248199">
                  <c:v>8293.66</c:v>
                </c:pt>
                <c:pt idx="248200">
                  <c:v>10266.950000000001</c:v>
                </c:pt>
                <c:pt idx="248201">
                  <c:v>11436.16</c:v>
                </c:pt>
                <c:pt idx="248202">
                  <c:v>10582.25</c:v>
                </c:pt>
                <c:pt idx="248203">
                  <c:v>12121.28</c:v>
                </c:pt>
                <c:pt idx="248204">
                  <c:v>13082.05</c:v>
                </c:pt>
                <c:pt idx="248205">
                  <c:v>11947.46</c:v>
                </c:pt>
                <c:pt idx="248206">
                  <c:v>10225.82</c:v>
                </c:pt>
                <c:pt idx="248207">
                  <c:v>11297.6</c:v>
                </c:pt>
                <c:pt idx="248208">
                  <c:v>11412.71</c:v>
                </c:pt>
                <c:pt idx="248209">
                  <c:v>13257.96</c:v>
                </c:pt>
                <c:pt idx="248210">
                  <c:v>12863.16</c:v>
                </c:pt>
                <c:pt idx="248211">
                  <c:v>11490.14</c:v>
                </c:pt>
                <c:pt idx="248212">
                  <c:v>9935.86</c:v>
                </c:pt>
                <c:pt idx="248213">
                  <c:v>11700.45</c:v>
                </c:pt>
                <c:pt idx="248214">
                  <c:v>13633.27</c:v>
                </c:pt>
                <c:pt idx="248215">
                  <c:v>11063.97</c:v>
                </c:pt>
                <c:pt idx="248216">
                  <c:v>10079.92</c:v>
                </c:pt>
                <c:pt idx="248217">
                  <c:v>10857.09</c:v>
                </c:pt>
                <c:pt idx="248218">
                  <c:v>11004.37</c:v>
                </c:pt>
                <c:pt idx="248219">
                  <c:v>12009.26</c:v>
                </c:pt>
                <c:pt idx="248220">
                  <c:v>10932.87</c:v>
                </c:pt>
                <c:pt idx="248221">
                  <c:v>8538.7999999999993</c:v>
                </c:pt>
                <c:pt idx="248222">
                  <c:v>9303.5499999999993</c:v>
                </c:pt>
                <c:pt idx="248223">
                  <c:v>10453.07</c:v>
                </c:pt>
                <c:pt idx="248224">
                  <c:v>11560.96</c:v>
                </c:pt>
                <c:pt idx="248225">
                  <c:v>11372.73</c:v>
                </c:pt>
                <c:pt idx="248226">
                  <c:v>8178.51</c:v>
                </c:pt>
                <c:pt idx="248227">
                  <c:v>10095.200000000001</c:v>
                </c:pt>
                <c:pt idx="248228">
                  <c:v>8335.92</c:v>
                </c:pt>
                <c:pt idx="248229">
                  <c:v>7907.16</c:v>
                </c:pt>
                <c:pt idx="248230">
                  <c:v>8766.7000000000007</c:v>
                </c:pt>
                <c:pt idx="248231">
                  <c:v>8829.91</c:v>
                </c:pt>
                <c:pt idx="248232">
                  <c:v>12770.2</c:v>
                </c:pt>
                <c:pt idx="248233">
                  <c:v>13724.1</c:v>
                </c:pt>
                <c:pt idx="248234">
                  <c:v>17434.23</c:v>
                </c:pt>
                <c:pt idx="248235">
                  <c:v>9663.36</c:v>
                </c:pt>
                <c:pt idx="248236">
                  <c:v>8624.51</c:v>
                </c:pt>
                <c:pt idx="248237">
                  <c:v>6961.91</c:v>
                </c:pt>
                <c:pt idx="248238">
                  <c:v>7896.6</c:v>
                </c:pt>
                <c:pt idx="248239">
                  <c:v>9116.49</c:v>
                </c:pt>
                <c:pt idx="248240">
                  <c:v>8677.9699999999993</c:v>
                </c:pt>
                <c:pt idx="248241">
                  <c:v>8545.2999999999993</c:v>
                </c:pt>
                <c:pt idx="248242">
                  <c:v>8053.11</c:v>
                </c:pt>
                <c:pt idx="248243">
                  <c:v>9343.9599999999991</c:v>
                </c:pt>
                <c:pt idx="248244">
                  <c:v>8276.18</c:v>
                </c:pt>
                <c:pt idx="248245">
                  <c:v>7138.43</c:v>
                </c:pt>
                <c:pt idx="248246">
                  <c:v>8507.81</c:v>
                </c:pt>
                <c:pt idx="248247">
                  <c:v>6168.71</c:v>
                </c:pt>
                <c:pt idx="248248">
                  <c:v>6290.64</c:v>
                </c:pt>
                <c:pt idx="248249">
                  <c:v>7944.48</c:v>
                </c:pt>
                <c:pt idx="248250">
                  <c:v>8658.11</c:v>
                </c:pt>
                <c:pt idx="248251">
                  <c:v>7906.21</c:v>
                </c:pt>
                <c:pt idx="248252">
                  <c:v>8828.91</c:v>
                </c:pt>
                <c:pt idx="248253">
                  <c:v>9842.0300000000007</c:v>
                </c:pt>
                <c:pt idx="248254">
                  <c:v>9226.44</c:v>
                </c:pt>
                <c:pt idx="248255">
                  <c:v>11611.08</c:v>
                </c:pt>
                <c:pt idx="248256">
                  <c:v>11185.63</c:v>
                </c:pt>
                <c:pt idx="248257">
                  <c:v>12021.28</c:v>
                </c:pt>
                <c:pt idx="248258">
                  <c:v>11639.4</c:v>
                </c:pt>
                <c:pt idx="248259">
                  <c:v>10695.37</c:v>
                </c:pt>
                <c:pt idx="248260">
                  <c:v>12455.22</c:v>
                </c:pt>
                <c:pt idx="248261">
                  <c:v>10640.34</c:v>
                </c:pt>
                <c:pt idx="248262">
                  <c:v>13040.24</c:v>
                </c:pt>
                <c:pt idx="248263">
                  <c:v>11183.17</c:v>
                </c:pt>
                <c:pt idx="248264">
                  <c:v>11549.14</c:v>
                </c:pt>
                <c:pt idx="248265">
                  <c:v>13125.81</c:v>
                </c:pt>
                <c:pt idx="248266">
                  <c:v>11156.37</c:v>
                </c:pt>
                <c:pt idx="248267">
                  <c:v>12536.97</c:v>
                </c:pt>
                <c:pt idx="248268">
                  <c:v>11204.08</c:v>
                </c:pt>
                <c:pt idx="248269">
                  <c:v>11371.67</c:v>
                </c:pt>
                <c:pt idx="248270">
                  <c:v>9464.77</c:v>
                </c:pt>
                <c:pt idx="248271">
                  <c:v>11357.33</c:v>
                </c:pt>
                <c:pt idx="248272">
                  <c:v>10001.23</c:v>
                </c:pt>
                <c:pt idx="248273">
                  <c:v>9268.6299999999992</c:v>
                </c:pt>
                <c:pt idx="248274">
                  <c:v>9737.41</c:v>
                </c:pt>
                <c:pt idx="248275">
                  <c:v>11950.13</c:v>
                </c:pt>
                <c:pt idx="248276">
                  <c:v>9653.18</c:v>
                </c:pt>
                <c:pt idx="248277">
                  <c:v>8901.1200000000008</c:v>
                </c:pt>
                <c:pt idx="248278">
                  <c:v>9815.94</c:v>
                </c:pt>
                <c:pt idx="248279">
                  <c:v>10920.42</c:v>
                </c:pt>
                <c:pt idx="248280">
                  <c:v>9929.61</c:v>
                </c:pt>
                <c:pt idx="248281">
                  <c:v>7211.87</c:v>
                </c:pt>
                <c:pt idx="248282">
                  <c:v>10329.59</c:v>
                </c:pt>
                <c:pt idx="248283">
                  <c:v>9647.26</c:v>
                </c:pt>
                <c:pt idx="248284">
                  <c:v>9831.42</c:v>
                </c:pt>
                <c:pt idx="248285">
                  <c:v>10457.66</c:v>
                </c:pt>
                <c:pt idx="248286">
                  <c:v>15192.98</c:v>
                </c:pt>
                <c:pt idx="248287">
                  <c:v>9402.09</c:v>
                </c:pt>
                <c:pt idx="248288">
                  <c:v>9763.34</c:v>
                </c:pt>
                <c:pt idx="248289">
                  <c:v>6559.98</c:v>
                </c:pt>
                <c:pt idx="248290">
                  <c:v>9372.26</c:v>
                </c:pt>
                <c:pt idx="248291">
                  <c:v>7717.12</c:v>
                </c:pt>
                <c:pt idx="248292">
                  <c:v>8814.5300000000007</c:v>
                </c:pt>
                <c:pt idx="248293">
                  <c:v>8979.77</c:v>
                </c:pt>
                <c:pt idx="248294">
                  <c:v>8033.33</c:v>
                </c:pt>
                <c:pt idx="248295">
                  <c:v>7503.63</c:v>
                </c:pt>
                <c:pt idx="248296">
                  <c:v>8035.77</c:v>
                </c:pt>
                <c:pt idx="248297">
                  <c:v>8158.08</c:v>
                </c:pt>
                <c:pt idx="248298">
                  <c:v>9634.51</c:v>
                </c:pt>
                <c:pt idx="248299">
                  <c:v>11459.55</c:v>
                </c:pt>
                <c:pt idx="248300">
                  <c:v>8056.91</c:v>
                </c:pt>
                <c:pt idx="248301">
                  <c:v>8510.56</c:v>
                </c:pt>
                <c:pt idx="248302">
                  <c:v>8208.3700000000008</c:v>
                </c:pt>
                <c:pt idx="248303">
                  <c:v>10486.01</c:v>
                </c:pt>
                <c:pt idx="248304">
                  <c:v>9388.4</c:v>
                </c:pt>
                <c:pt idx="248305">
                  <c:v>9274.27</c:v>
                </c:pt>
                <c:pt idx="248306">
                  <c:v>10225.57</c:v>
                </c:pt>
                <c:pt idx="248307">
                  <c:v>10366.14</c:v>
                </c:pt>
                <c:pt idx="248308">
                  <c:v>12870.15</c:v>
                </c:pt>
                <c:pt idx="248309">
                  <c:v>11814.82</c:v>
                </c:pt>
                <c:pt idx="248310">
                  <c:v>9638.9599999999991</c:v>
                </c:pt>
                <c:pt idx="248311">
                  <c:v>11007.62</c:v>
                </c:pt>
                <c:pt idx="248312">
                  <c:v>11152.61</c:v>
                </c:pt>
                <c:pt idx="248313">
                  <c:v>12347.05</c:v>
                </c:pt>
                <c:pt idx="248314">
                  <c:v>12873.92</c:v>
                </c:pt>
                <c:pt idx="248315">
                  <c:v>10877.69</c:v>
                </c:pt>
                <c:pt idx="248316">
                  <c:v>10872.04</c:v>
                </c:pt>
                <c:pt idx="248317">
                  <c:v>12333.56</c:v>
                </c:pt>
                <c:pt idx="248318">
                  <c:v>11065.35</c:v>
                </c:pt>
                <c:pt idx="248319">
                  <c:v>10746.37</c:v>
                </c:pt>
                <c:pt idx="248320">
                  <c:v>10731.86</c:v>
                </c:pt>
                <c:pt idx="248321">
                  <c:v>10818.54</c:v>
                </c:pt>
                <c:pt idx="248322">
                  <c:v>11539.12</c:v>
                </c:pt>
                <c:pt idx="248323">
                  <c:v>12571.95</c:v>
                </c:pt>
                <c:pt idx="248324">
                  <c:v>11256.06</c:v>
                </c:pt>
                <c:pt idx="248325">
                  <c:v>9542.2999999999993</c:v>
                </c:pt>
                <c:pt idx="248326">
                  <c:v>10186.09</c:v>
                </c:pt>
                <c:pt idx="248327">
                  <c:v>11272.03</c:v>
                </c:pt>
                <c:pt idx="248328">
                  <c:v>11289.08</c:v>
                </c:pt>
                <c:pt idx="248329">
                  <c:v>9662.26</c:v>
                </c:pt>
                <c:pt idx="248330">
                  <c:v>8421.15</c:v>
                </c:pt>
                <c:pt idx="248331">
                  <c:v>15216.91</c:v>
                </c:pt>
                <c:pt idx="248332">
                  <c:v>13942.61</c:v>
                </c:pt>
                <c:pt idx="248333">
                  <c:v>12878.58</c:v>
                </c:pt>
                <c:pt idx="248334">
                  <c:v>11426.62</c:v>
                </c:pt>
                <c:pt idx="248335">
                  <c:v>12430.52</c:v>
                </c:pt>
                <c:pt idx="248336">
                  <c:v>10024.86</c:v>
                </c:pt>
                <c:pt idx="248337">
                  <c:v>10332.34</c:v>
                </c:pt>
                <c:pt idx="248338">
                  <c:v>9567.43</c:v>
                </c:pt>
                <c:pt idx="248339">
                  <c:v>10050.709999999999</c:v>
                </c:pt>
                <c:pt idx="248340">
                  <c:v>9622.17</c:v>
                </c:pt>
                <c:pt idx="248341">
                  <c:v>10217.1</c:v>
                </c:pt>
                <c:pt idx="248342">
                  <c:v>10289.030000000001</c:v>
                </c:pt>
                <c:pt idx="248343">
                  <c:v>9617.7999999999993</c:v>
                </c:pt>
                <c:pt idx="248344">
                  <c:v>15524.38</c:v>
                </c:pt>
                <c:pt idx="248345">
                  <c:v>11693.36</c:v>
                </c:pt>
                <c:pt idx="248346">
                  <c:v>11333.2</c:v>
                </c:pt>
                <c:pt idx="248347">
                  <c:v>28911.79</c:v>
                </c:pt>
                <c:pt idx="248348">
                  <c:v>15242.97</c:v>
                </c:pt>
                <c:pt idx="248349">
                  <c:v>11785.88</c:v>
                </c:pt>
                <c:pt idx="248350">
                  <c:v>12100.62</c:v>
                </c:pt>
                <c:pt idx="248351">
                  <c:v>15318.35</c:v>
                </c:pt>
                <c:pt idx="248352">
                  <c:v>13731.71</c:v>
                </c:pt>
                <c:pt idx="248353">
                  <c:v>42871.839999999997</c:v>
                </c:pt>
                <c:pt idx="248354">
                  <c:v>17693.29</c:v>
                </c:pt>
                <c:pt idx="248355">
                  <c:v>12570.17</c:v>
                </c:pt>
                <c:pt idx="248356">
                  <c:v>11019.03</c:v>
                </c:pt>
                <c:pt idx="248357">
                  <c:v>14577.86</c:v>
                </c:pt>
                <c:pt idx="248358">
                  <c:v>9527.58</c:v>
                </c:pt>
                <c:pt idx="248359">
                  <c:v>11375.39</c:v>
                </c:pt>
                <c:pt idx="248360">
                  <c:v>10816.99</c:v>
                </c:pt>
                <c:pt idx="248361">
                  <c:v>11762.15</c:v>
                </c:pt>
                <c:pt idx="248362">
                  <c:v>12434.74</c:v>
                </c:pt>
                <c:pt idx="248363">
                  <c:v>11389.22</c:v>
                </c:pt>
                <c:pt idx="248364">
                  <c:v>9870.56</c:v>
                </c:pt>
                <c:pt idx="248365">
                  <c:v>10070.39</c:v>
                </c:pt>
                <c:pt idx="248366">
                  <c:v>11337.51</c:v>
                </c:pt>
                <c:pt idx="248367">
                  <c:v>12805.7</c:v>
                </c:pt>
                <c:pt idx="248368">
                  <c:v>13435.31</c:v>
                </c:pt>
                <c:pt idx="248369">
                  <c:v>11189.42</c:v>
                </c:pt>
                <c:pt idx="248370">
                  <c:v>14076.55</c:v>
                </c:pt>
                <c:pt idx="248371">
                  <c:v>13405.73</c:v>
                </c:pt>
                <c:pt idx="248372">
                  <c:v>12813.5</c:v>
                </c:pt>
                <c:pt idx="248373">
                  <c:v>17001.75</c:v>
                </c:pt>
                <c:pt idx="248374">
                  <c:v>14962.74</c:v>
                </c:pt>
                <c:pt idx="248375">
                  <c:v>18806.8</c:v>
                </c:pt>
                <c:pt idx="248376">
                  <c:v>16518.98</c:v>
                </c:pt>
                <c:pt idx="248377">
                  <c:v>19430.72</c:v>
                </c:pt>
                <c:pt idx="248378">
                  <c:v>10859.79</c:v>
                </c:pt>
                <c:pt idx="248379">
                  <c:v>11274.58</c:v>
                </c:pt>
                <c:pt idx="248380">
                  <c:v>11077.29</c:v>
                </c:pt>
                <c:pt idx="248381">
                  <c:v>12041.54</c:v>
                </c:pt>
                <c:pt idx="248382">
                  <c:v>12210.26</c:v>
                </c:pt>
                <c:pt idx="248383">
                  <c:v>8944.7999999999993</c:v>
                </c:pt>
                <c:pt idx="248384">
                  <c:v>9771.74</c:v>
                </c:pt>
                <c:pt idx="248385">
                  <c:v>9742.49</c:v>
                </c:pt>
                <c:pt idx="248386">
                  <c:v>8706.77</c:v>
                </c:pt>
                <c:pt idx="248387">
                  <c:v>9882.51</c:v>
                </c:pt>
                <c:pt idx="248388">
                  <c:v>8568.82</c:v>
                </c:pt>
                <c:pt idx="248389">
                  <c:v>9541.93</c:v>
                </c:pt>
                <c:pt idx="248390">
                  <c:v>9578.49</c:v>
                </c:pt>
                <c:pt idx="248391">
                  <c:v>9304.7800000000007</c:v>
                </c:pt>
                <c:pt idx="248392">
                  <c:v>9486.64</c:v>
                </c:pt>
                <c:pt idx="248393">
                  <c:v>9687.59</c:v>
                </c:pt>
                <c:pt idx="248394">
                  <c:v>9477.33</c:v>
                </c:pt>
                <c:pt idx="248395">
                  <c:v>9542.9599999999991</c:v>
                </c:pt>
                <c:pt idx="248396">
                  <c:v>9260.0400000000009</c:v>
                </c:pt>
                <c:pt idx="248397">
                  <c:v>10555.5</c:v>
                </c:pt>
                <c:pt idx="248398">
                  <c:v>11205.98</c:v>
                </c:pt>
                <c:pt idx="248399">
                  <c:v>13934.44</c:v>
                </c:pt>
                <c:pt idx="248400">
                  <c:v>22821.55</c:v>
                </c:pt>
                <c:pt idx="248401">
                  <c:v>18764.099999999999</c:v>
                </c:pt>
                <c:pt idx="248402">
                  <c:v>10236.23</c:v>
                </c:pt>
                <c:pt idx="248403">
                  <c:v>12010.77</c:v>
                </c:pt>
                <c:pt idx="248404">
                  <c:v>13885.02</c:v>
                </c:pt>
                <c:pt idx="248405">
                  <c:v>12957.07</c:v>
                </c:pt>
                <c:pt idx="248406">
                  <c:v>13408.31</c:v>
                </c:pt>
                <c:pt idx="248407">
                  <c:v>31170.39</c:v>
                </c:pt>
                <c:pt idx="248408">
                  <c:v>10945.95</c:v>
                </c:pt>
                <c:pt idx="248409">
                  <c:v>10094.290000000001</c:v>
                </c:pt>
                <c:pt idx="248410">
                  <c:v>10963.59</c:v>
                </c:pt>
                <c:pt idx="248411">
                  <c:v>9140.19</c:v>
                </c:pt>
                <c:pt idx="248412">
                  <c:v>12008.39</c:v>
                </c:pt>
                <c:pt idx="248413">
                  <c:v>13056.06</c:v>
                </c:pt>
                <c:pt idx="248414">
                  <c:v>11851.81</c:v>
                </c:pt>
                <c:pt idx="248415">
                  <c:v>10832.77</c:v>
                </c:pt>
                <c:pt idx="248416">
                  <c:v>11066.7</c:v>
                </c:pt>
                <c:pt idx="248417">
                  <c:v>9801.6200000000008</c:v>
                </c:pt>
                <c:pt idx="248418">
                  <c:v>14629.06</c:v>
                </c:pt>
                <c:pt idx="248419">
                  <c:v>10795.39</c:v>
                </c:pt>
                <c:pt idx="248420">
                  <c:v>11726.85</c:v>
                </c:pt>
                <c:pt idx="248421">
                  <c:v>12473.55</c:v>
                </c:pt>
                <c:pt idx="248422">
                  <c:v>17883.91</c:v>
                </c:pt>
                <c:pt idx="248423">
                  <c:v>12887.99</c:v>
                </c:pt>
                <c:pt idx="248424">
                  <c:v>10842.01</c:v>
                </c:pt>
                <c:pt idx="248425">
                  <c:v>14788.06</c:v>
                </c:pt>
                <c:pt idx="248426">
                  <c:v>13767.95</c:v>
                </c:pt>
                <c:pt idx="248427">
                  <c:v>13706.25</c:v>
                </c:pt>
                <c:pt idx="248428">
                  <c:v>14612.18</c:v>
                </c:pt>
                <c:pt idx="248429">
                  <c:v>17873.080000000002</c:v>
                </c:pt>
                <c:pt idx="248430">
                  <c:v>12686.09</c:v>
                </c:pt>
                <c:pt idx="248431">
                  <c:v>12942.97</c:v>
                </c:pt>
                <c:pt idx="248432">
                  <c:v>11465.49</c:v>
                </c:pt>
                <c:pt idx="248433">
                  <c:v>11232.68</c:v>
                </c:pt>
                <c:pt idx="248434">
                  <c:v>10191.9</c:v>
                </c:pt>
                <c:pt idx="248435">
                  <c:v>9644.5</c:v>
                </c:pt>
                <c:pt idx="248436">
                  <c:v>11398.59</c:v>
                </c:pt>
                <c:pt idx="248437">
                  <c:v>10560.05</c:v>
                </c:pt>
                <c:pt idx="248438">
                  <c:v>9763.5499999999993</c:v>
                </c:pt>
                <c:pt idx="248439">
                  <c:v>10191.27</c:v>
                </c:pt>
                <c:pt idx="248440">
                  <c:v>9060.59</c:v>
                </c:pt>
                <c:pt idx="248441">
                  <c:v>8338.39</c:v>
                </c:pt>
                <c:pt idx="248442">
                  <c:v>9198.5499999999993</c:v>
                </c:pt>
                <c:pt idx="248443">
                  <c:v>10526.26</c:v>
                </c:pt>
                <c:pt idx="248444">
                  <c:v>9202.5400000000009</c:v>
                </c:pt>
                <c:pt idx="248445">
                  <c:v>7780.5</c:v>
                </c:pt>
                <c:pt idx="248446">
                  <c:v>10505.09</c:v>
                </c:pt>
                <c:pt idx="248447">
                  <c:v>9019.6</c:v>
                </c:pt>
                <c:pt idx="248448">
                  <c:v>9229.67</c:v>
                </c:pt>
                <c:pt idx="248449">
                  <c:v>10012.18</c:v>
                </c:pt>
                <c:pt idx="248450">
                  <c:v>9600.7900000000009</c:v>
                </c:pt>
                <c:pt idx="248451">
                  <c:v>16752.87</c:v>
                </c:pt>
                <c:pt idx="248452">
                  <c:v>13178.22</c:v>
                </c:pt>
                <c:pt idx="248453">
                  <c:v>11665.55</c:v>
                </c:pt>
                <c:pt idx="248454">
                  <c:v>13214.08</c:v>
                </c:pt>
                <c:pt idx="248455">
                  <c:v>43517.35</c:v>
                </c:pt>
                <c:pt idx="248456">
                  <c:v>15620.78</c:v>
                </c:pt>
                <c:pt idx="248457">
                  <c:v>17520.919999999998</c:v>
                </c:pt>
                <c:pt idx="248458">
                  <c:v>12899.71</c:v>
                </c:pt>
                <c:pt idx="248459">
                  <c:v>21887.22</c:v>
                </c:pt>
                <c:pt idx="248460">
                  <c:v>12460.31</c:v>
                </c:pt>
                <c:pt idx="248461">
                  <c:v>14430.99</c:v>
                </c:pt>
                <c:pt idx="248462">
                  <c:v>13744.76</c:v>
                </c:pt>
                <c:pt idx="248463">
                  <c:v>12227.26</c:v>
                </c:pt>
                <c:pt idx="248464">
                  <c:v>9853.75</c:v>
                </c:pt>
                <c:pt idx="248465">
                  <c:v>11811.03</c:v>
                </c:pt>
                <c:pt idx="248466">
                  <c:v>12503.7</c:v>
                </c:pt>
                <c:pt idx="248467">
                  <c:v>10784.77</c:v>
                </c:pt>
                <c:pt idx="248468">
                  <c:v>10686.89</c:v>
                </c:pt>
                <c:pt idx="248469">
                  <c:v>12485.78</c:v>
                </c:pt>
                <c:pt idx="248470">
                  <c:v>12967.37</c:v>
                </c:pt>
                <c:pt idx="248471">
                  <c:v>12699.13</c:v>
                </c:pt>
                <c:pt idx="248472">
                  <c:v>15335.79</c:v>
                </c:pt>
                <c:pt idx="248473">
                  <c:v>12248</c:v>
                </c:pt>
                <c:pt idx="248474">
                  <c:v>3714.33</c:v>
                </c:pt>
                <c:pt idx="248475">
                  <c:v>3332.35</c:v>
                </c:pt>
                <c:pt idx="248476">
                  <c:v>3603.28</c:v>
                </c:pt>
                <c:pt idx="248477">
                  <c:v>2915.36</c:v>
                </c:pt>
                <c:pt idx="248478">
                  <c:v>3025.17</c:v>
                </c:pt>
                <c:pt idx="248479">
                  <c:v>3755.79</c:v>
                </c:pt>
                <c:pt idx="248480">
                  <c:v>4350.72</c:v>
                </c:pt>
                <c:pt idx="248481">
                  <c:v>4562.96</c:v>
                </c:pt>
                <c:pt idx="248482">
                  <c:v>4500.28</c:v>
                </c:pt>
                <c:pt idx="248483">
                  <c:v>4597.28</c:v>
                </c:pt>
                <c:pt idx="248484">
                  <c:v>4450.68</c:v>
                </c:pt>
                <c:pt idx="248485">
                  <c:v>4630.46</c:v>
                </c:pt>
                <c:pt idx="248486">
                  <c:v>5787.41</c:v>
                </c:pt>
                <c:pt idx="248487">
                  <c:v>5675.16</c:v>
                </c:pt>
                <c:pt idx="248488">
                  <c:v>4122.8999999999996</c:v>
                </c:pt>
                <c:pt idx="248489">
                  <c:v>6073.56</c:v>
                </c:pt>
                <c:pt idx="248490">
                  <c:v>6474.37</c:v>
                </c:pt>
                <c:pt idx="248491">
                  <c:v>7167.74</c:v>
                </c:pt>
                <c:pt idx="248492">
                  <c:v>5555.31</c:v>
                </c:pt>
                <c:pt idx="248493">
                  <c:v>6291.04</c:v>
                </c:pt>
                <c:pt idx="248494">
                  <c:v>5681.72</c:v>
                </c:pt>
                <c:pt idx="248495">
                  <c:v>6246.11</c:v>
                </c:pt>
                <c:pt idx="248496">
                  <c:v>5022.42</c:v>
                </c:pt>
                <c:pt idx="248497">
                  <c:v>6172.93</c:v>
                </c:pt>
                <c:pt idx="248498">
                  <c:v>5496.1</c:v>
                </c:pt>
                <c:pt idx="248499">
                  <c:v>6750.71</c:v>
                </c:pt>
                <c:pt idx="248500">
                  <c:v>6479.15</c:v>
                </c:pt>
                <c:pt idx="248501">
                  <c:v>6425.29</c:v>
                </c:pt>
                <c:pt idx="248502">
                  <c:v>6603.53</c:v>
                </c:pt>
                <c:pt idx="248503">
                  <c:v>6087.55</c:v>
                </c:pt>
                <c:pt idx="248504">
                  <c:v>6196.13</c:v>
                </c:pt>
                <c:pt idx="248505">
                  <c:v>5849.18</c:v>
                </c:pt>
                <c:pt idx="248506">
                  <c:v>5245.67</c:v>
                </c:pt>
                <c:pt idx="248507">
                  <c:v>5478.11</c:v>
                </c:pt>
                <c:pt idx="248508">
                  <c:v>4926.57</c:v>
                </c:pt>
                <c:pt idx="248509">
                  <c:v>4463.57</c:v>
                </c:pt>
                <c:pt idx="248510">
                  <c:v>4364.32</c:v>
                </c:pt>
                <c:pt idx="248511">
                  <c:v>4184.6499999999996</c:v>
                </c:pt>
                <c:pt idx="248512">
                  <c:v>3930.97</c:v>
                </c:pt>
                <c:pt idx="248513">
                  <c:v>3497.75</c:v>
                </c:pt>
                <c:pt idx="248514">
                  <c:v>3878.26</c:v>
                </c:pt>
                <c:pt idx="248515">
                  <c:v>4040.87</c:v>
                </c:pt>
                <c:pt idx="248516">
                  <c:v>2880.27</c:v>
                </c:pt>
                <c:pt idx="248517">
                  <c:v>2799.39</c:v>
                </c:pt>
                <c:pt idx="248518">
                  <c:v>2565.12</c:v>
                </c:pt>
                <c:pt idx="248519">
                  <c:v>2696.27</c:v>
                </c:pt>
                <c:pt idx="248520">
                  <c:v>2168.9</c:v>
                </c:pt>
                <c:pt idx="248521">
                  <c:v>1519.8</c:v>
                </c:pt>
                <c:pt idx="248522">
                  <c:v>2160.37</c:v>
                </c:pt>
                <c:pt idx="248523">
                  <c:v>2844.68</c:v>
                </c:pt>
                <c:pt idx="248524">
                  <c:v>2315.33</c:v>
                </c:pt>
                <c:pt idx="248525">
                  <c:v>2228.0700000000002</c:v>
                </c:pt>
                <c:pt idx="248526">
                  <c:v>2563.2600000000002</c:v>
                </c:pt>
                <c:pt idx="248527">
                  <c:v>2766.13</c:v>
                </c:pt>
                <c:pt idx="248528">
                  <c:v>2991.86</c:v>
                </c:pt>
                <c:pt idx="248529">
                  <c:v>2425.87</c:v>
                </c:pt>
                <c:pt idx="248530">
                  <c:v>2995.85</c:v>
                </c:pt>
                <c:pt idx="248531">
                  <c:v>3205.33</c:v>
                </c:pt>
                <c:pt idx="248532">
                  <c:v>3354.23</c:v>
                </c:pt>
                <c:pt idx="248533">
                  <c:v>3117.4</c:v>
                </c:pt>
                <c:pt idx="248534">
                  <c:v>2966.03</c:v>
                </c:pt>
                <c:pt idx="248535">
                  <c:v>3186.29</c:v>
                </c:pt>
                <c:pt idx="248536">
                  <c:v>3307.97</c:v>
                </c:pt>
                <c:pt idx="248537">
                  <c:v>3964.39</c:v>
                </c:pt>
                <c:pt idx="248538">
                  <c:v>3902.65</c:v>
                </c:pt>
                <c:pt idx="248539">
                  <c:v>5368.18</c:v>
                </c:pt>
                <c:pt idx="248540">
                  <c:v>5464.38</c:v>
                </c:pt>
                <c:pt idx="248541">
                  <c:v>4955.91</c:v>
                </c:pt>
                <c:pt idx="248542">
                  <c:v>5237.5600000000004</c:v>
                </c:pt>
                <c:pt idx="248543">
                  <c:v>5256.61</c:v>
                </c:pt>
                <c:pt idx="248544">
                  <c:v>6268.67</c:v>
                </c:pt>
                <c:pt idx="248545">
                  <c:v>5437.37</c:v>
                </c:pt>
                <c:pt idx="248546">
                  <c:v>5168.1899999999996</c:v>
                </c:pt>
                <c:pt idx="248547">
                  <c:v>4755.63</c:v>
                </c:pt>
                <c:pt idx="248548">
                  <c:v>5702.38</c:v>
                </c:pt>
                <c:pt idx="248549">
                  <c:v>5445.57</c:v>
                </c:pt>
                <c:pt idx="248550">
                  <c:v>5456.41</c:v>
                </c:pt>
                <c:pt idx="248551">
                  <c:v>5527.34</c:v>
                </c:pt>
                <c:pt idx="248552">
                  <c:v>6809.71</c:v>
                </c:pt>
                <c:pt idx="248553">
                  <c:v>5643.82</c:v>
                </c:pt>
                <c:pt idx="248554">
                  <c:v>5846.65</c:v>
                </c:pt>
                <c:pt idx="248555">
                  <c:v>6080.19</c:v>
                </c:pt>
                <c:pt idx="248556">
                  <c:v>4862.9399999999996</c:v>
                </c:pt>
                <c:pt idx="248557">
                  <c:v>6145.41</c:v>
                </c:pt>
                <c:pt idx="248558">
                  <c:v>5397.06</c:v>
                </c:pt>
                <c:pt idx="248559">
                  <c:v>4544.1099999999997</c:v>
                </c:pt>
                <c:pt idx="248560">
                  <c:v>5117.6400000000003</c:v>
                </c:pt>
                <c:pt idx="248561">
                  <c:v>5468.79</c:v>
                </c:pt>
                <c:pt idx="248562">
                  <c:v>5622.41</c:v>
                </c:pt>
                <c:pt idx="248563">
                  <c:v>3577.35</c:v>
                </c:pt>
                <c:pt idx="248564">
                  <c:v>3664.09</c:v>
                </c:pt>
                <c:pt idx="248565">
                  <c:v>3807.97</c:v>
                </c:pt>
                <c:pt idx="248566">
                  <c:v>3702.16</c:v>
                </c:pt>
                <c:pt idx="248567">
                  <c:v>3053.24</c:v>
                </c:pt>
                <c:pt idx="248568">
                  <c:v>2556.75</c:v>
                </c:pt>
                <c:pt idx="248569">
                  <c:v>2587.92</c:v>
                </c:pt>
                <c:pt idx="248570">
                  <c:v>3086.95</c:v>
                </c:pt>
                <c:pt idx="248571">
                  <c:v>2671.77</c:v>
                </c:pt>
                <c:pt idx="248572">
                  <c:v>2622.88</c:v>
                </c:pt>
                <c:pt idx="248573">
                  <c:v>2009.16</c:v>
                </c:pt>
                <c:pt idx="248574">
                  <c:v>2993.06</c:v>
                </c:pt>
                <c:pt idx="248575">
                  <c:v>1963.92</c:v>
                </c:pt>
                <c:pt idx="248576">
                  <c:v>2763.22</c:v>
                </c:pt>
                <c:pt idx="248577">
                  <c:v>2447.02</c:v>
                </c:pt>
                <c:pt idx="248578">
                  <c:v>2983.86</c:v>
                </c:pt>
                <c:pt idx="248579">
                  <c:v>2775.04</c:v>
                </c:pt>
                <c:pt idx="248580">
                  <c:v>3190.46</c:v>
                </c:pt>
                <c:pt idx="248581">
                  <c:v>3668.26</c:v>
                </c:pt>
                <c:pt idx="248582">
                  <c:v>2925.88</c:v>
                </c:pt>
                <c:pt idx="248583">
                  <c:v>3636.53</c:v>
                </c:pt>
                <c:pt idx="248584">
                  <c:v>4545.53</c:v>
                </c:pt>
                <c:pt idx="248585">
                  <c:v>5025.53</c:v>
                </c:pt>
                <c:pt idx="248586">
                  <c:v>3809.37</c:v>
                </c:pt>
                <c:pt idx="248587">
                  <c:v>5105.07</c:v>
                </c:pt>
                <c:pt idx="248588">
                  <c:v>3258.73</c:v>
                </c:pt>
                <c:pt idx="248589">
                  <c:v>5656.49</c:v>
                </c:pt>
                <c:pt idx="248590">
                  <c:v>5361.95</c:v>
                </c:pt>
                <c:pt idx="248591">
                  <c:v>4836.2</c:v>
                </c:pt>
                <c:pt idx="248592">
                  <c:v>5932.6</c:v>
                </c:pt>
                <c:pt idx="248593">
                  <c:v>5251.64</c:v>
                </c:pt>
                <c:pt idx="248594">
                  <c:v>6016.17</c:v>
                </c:pt>
                <c:pt idx="248595">
                  <c:v>5864.21</c:v>
                </c:pt>
                <c:pt idx="248596">
                  <c:v>5443.45</c:v>
                </c:pt>
                <c:pt idx="248597">
                  <c:v>6358.84</c:v>
                </c:pt>
                <c:pt idx="248598">
                  <c:v>4927.8100000000004</c:v>
                </c:pt>
                <c:pt idx="248599">
                  <c:v>4835.53</c:v>
                </c:pt>
                <c:pt idx="248600">
                  <c:v>6741.46</c:v>
                </c:pt>
                <c:pt idx="248601">
                  <c:v>6413.01</c:v>
                </c:pt>
                <c:pt idx="248602">
                  <c:v>5545.17</c:v>
                </c:pt>
                <c:pt idx="248603">
                  <c:v>6192.73</c:v>
                </c:pt>
                <c:pt idx="248604">
                  <c:v>5499.46</c:v>
                </c:pt>
                <c:pt idx="248605">
                  <c:v>5171.38</c:v>
                </c:pt>
                <c:pt idx="248606">
                  <c:v>6328.85</c:v>
                </c:pt>
                <c:pt idx="248607">
                  <c:v>6640.87</c:v>
                </c:pt>
                <c:pt idx="248608">
                  <c:v>5727.7</c:v>
                </c:pt>
                <c:pt idx="248609">
                  <c:v>6619.12</c:v>
                </c:pt>
                <c:pt idx="248610">
                  <c:v>5345.76</c:v>
                </c:pt>
                <c:pt idx="248611">
                  <c:v>5638.21</c:v>
                </c:pt>
                <c:pt idx="248612">
                  <c:v>5068.96</c:v>
                </c:pt>
                <c:pt idx="248613">
                  <c:v>5123.42</c:v>
                </c:pt>
                <c:pt idx="248614">
                  <c:v>4717.03</c:v>
                </c:pt>
                <c:pt idx="248615">
                  <c:v>3646.19</c:v>
                </c:pt>
                <c:pt idx="248616">
                  <c:v>3722.16</c:v>
                </c:pt>
                <c:pt idx="248617">
                  <c:v>22969.02</c:v>
                </c:pt>
                <c:pt idx="248618">
                  <c:v>20835.57</c:v>
                </c:pt>
                <c:pt idx="248619">
                  <c:v>21271.9</c:v>
                </c:pt>
                <c:pt idx="248620">
                  <c:v>19131.509999999998</c:v>
                </c:pt>
                <c:pt idx="248621">
                  <c:v>23752.89</c:v>
                </c:pt>
                <c:pt idx="248622">
                  <c:v>22048.799999999999</c:v>
                </c:pt>
                <c:pt idx="248623">
                  <c:v>19785.04</c:v>
                </c:pt>
                <c:pt idx="248624">
                  <c:v>19980.91</c:v>
                </c:pt>
                <c:pt idx="248625">
                  <c:v>22613.360000000001</c:v>
                </c:pt>
                <c:pt idx="248626">
                  <c:v>21382.23</c:v>
                </c:pt>
                <c:pt idx="248627">
                  <c:v>21676.2</c:v>
                </c:pt>
                <c:pt idx="248628">
                  <c:v>21212.67</c:v>
                </c:pt>
                <c:pt idx="248629">
                  <c:v>21480.2</c:v>
                </c:pt>
                <c:pt idx="248630">
                  <c:v>22740.53</c:v>
                </c:pt>
                <c:pt idx="248631">
                  <c:v>21087.26</c:v>
                </c:pt>
                <c:pt idx="248632">
                  <c:v>21541.24</c:v>
                </c:pt>
                <c:pt idx="248633">
                  <c:v>21495.89</c:v>
                </c:pt>
                <c:pt idx="248634">
                  <c:v>21527.18</c:v>
                </c:pt>
                <c:pt idx="248635">
                  <c:v>22749.34</c:v>
                </c:pt>
                <c:pt idx="248636">
                  <c:v>21270.58</c:v>
                </c:pt>
                <c:pt idx="248637">
                  <c:v>20696.54</c:v>
                </c:pt>
                <c:pt idx="248638">
                  <c:v>22448.29</c:v>
                </c:pt>
                <c:pt idx="248639">
                  <c:v>21684.45</c:v>
                </c:pt>
                <c:pt idx="248640">
                  <c:v>23997.68</c:v>
                </c:pt>
                <c:pt idx="248641">
                  <c:v>23017.37</c:v>
                </c:pt>
                <c:pt idx="248642">
                  <c:v>21715.51</c:v>
                </c:pt>
                <c:pt idx="248643">
                  <c:v>24100.87</c:v>
                </c:pt>
                <c:pt idx="248644">
                  <c:v>22616.28</c:v>
                </c:pt>
                <c:pt idx="248645">
                  <c:v>23089.99</c:v>
                </c:pt>
                <c:pt idx="248646">
                  <c:v>22661.54</c:v>
                </c:pt>
                <c:pt idx="248647">
                  <c:v>23226.400000000001</c:v>
                </c:pt>
                <c:pt idx="248648">
                  <c:v>25586.720000000001</c:v>
                </c:pt>
                <c:pt idx="248649">
                  <c:v>22665.55</c:v>
                </c:pt>
                <c:pt idx="248650">
                  <c:v>21187.26</c:v>
                </c:pt>
                <c:pt idx="248651">
                  <c:v>22561.919999999998</c:v>
                </c:pt>
                <c:pt idx="248652">
                  <c:v>24008.76</c:v>
                </c:pt>
                <c:pt idx="248653">
                  <c:v>23201.360000000001</c:v>
                </c:pt>
                <c:pt idx="248654">
                  <c:v>21842.38</c:v>
                </c:pt>
                <c:pt idx="248655">
                  <c:v>20297.7</c:v>
                </c:pt>
                <c:pt idx="248656">
                  <c:v>21447.06</c:v>
                </c:pt>
                <c:pt idx="248657">
                  <c:v>21119.1</c:v>
                </c:pt>
                <c:pt idx="248658">
                  <c:v>20009.099999999999</c:v>
                </c:pt>
                <c:pt idx="248659">
                  <c:v>18911.439999999999</c:v>
                </c:pt>
                <c:pt idx="248660">
                  <c:v>20330.18</c:v>
                </c:pt>
                <c:pt idx="248661">
                  <c:v>19434.55</c:v>
                </c:pt>
                <c:pt idx="248662">
                  <c:v>17440.439999999999</c:v>
                </c:pt>
                <c:pt idx="248663">
                  <c:v>18877.07</c:v>
                </c:pt>
                <c:pt idx="248664">
                  <c:v>18541.400000000001</c:v>
                </c:pt>
                <c:pt idx="248665">
                  <c:v>21686.43</c:v>
                </c:pt>
                <c:pt idx="248666">
                  <c:v>18903.54</c:v>
                </c:pt>
                <c:pt idx="248667">
                  <c:v>18327.75</c:v>
                </c:pt>
                <c:pt idx="248668">
                  <c:v>18670.150000000001</c:v>
                </c:pt>
                <c:pt idx="248669">
                  <c:v>19890.57</c:v>
                </c:pt>
                <c:pt idx="248670">
                  <c:v>19929.54</c:v>
                </c:pt>
                <c:pt idx="248671">
                  <c:v>20203.669999999998</c:v>
                </c:pt>
                <c:pt idx="248672">
                  <c:v>20552.849999999999</c:v>
                </c:pt>
                <c:pt idx="248673">
                  <c:v>21638.99</c:v>
                </c:pt>
                <c:pt idx="248674">
                  <c:v>20083.45</c:v>
                </c:pt>
                <c:pt idx="248675">
                  <c:v>20795.75</c:v>
                </c:pt>
                <c:pt idx="248676">
                  <c:v>19129.23</c:v>
                </c:pt>
                <c:pt idx="248677">
                  <c:v>18724.5</c:v>
                </c:pt>
                <c:pt idx="248678">
                  <c:v>21367.68</c:v>
                </c:pt>
                <c:pt idx="248679">
                  <c:v>19710.349999999999</c:v>
                </c:pt>
                <c:pt idx="248680">
                  <c:v>19871.2</c:v>
                </c:pt>
                <c:pt idx="248681">
                  <c:v>16881.36</c:v>
                </c:pt>
                <c:pt idx="248682">
                  <c:v>20667.71</c:v>
                </c:pt>
                <c:pt idx="248683">
                  <c:v>18942.34</c:v>
                </c:pt>
                <c:pt idx="248684">
                  <c:v>21264.94</c:v>
                </c:pt>
                <c:pt idx="248685">
                  <c:v>20797.47</c:v>
                </c:pt>
                <c:pt idx="248686">
                  <c:v>22028.34</c:v>
                </c:pt>
                <c:pt idx="248687">
                  <c:v>21227.31</c:v>
                </c:pt>
                <c:pt idx="248688">
                  <c:v>20511.95</c:v>
                </c:pt>
                <c:pt idx="248689">
                  <c:v>19748.080000000002</c:v>
                </c:pt>
                <c:pt idx="248690">
                  <c:v>21606.21</c:v>
                </c:pt>
                <c:pt idx="248691">
                  <c:v>21484.73</c:v>
                </c:pt>
                <c:pt idx="248692">
                  <c:v>21371.63</c:v>
                </c:pt>
                <c:pt idx="248693">
                  <c:v>19830.29</c:v>
                </c:pt>
                <c:pt idx="248694">
                  <c:v>21316.14</c:v>
                </c:pt>
                <c:pt idx="248695">
                  <c:v>23364.98</c:v>
                </c:pt>
                <c:pt idx="248696">
                  <c:v>21591.01</c:v>
                </c:pt>
                <c:pt idx="248697">
                  <c:v>22242.01</c:v>
                </c:pt>
                <c:pt idx="248698">
                  <c:v>23173.15</c:v>
                </c:pt>
                <c:pt idx="248699">
                  <c:v>21273.18</c:v>
                </c:pt>
                <c:pt idx="248700">
                  <c:v>24477.64</c:v>
                </c:pt>
                <c:pt idx="248701">
                  <c:v>20854.080000000002</c:v>
                </c:pt>
                <c:pt idx="248702">
                  <c:v>21257.61</c:v>
                </c:pt>
                <c:pt idx="248703">
                  <c:v>21412.42</c:v>
                </c:pt>
                <c:pt idx="248704">
                  <c:v>24530.42</c:v>
                </c:pt>
                <c:pt idx="248705">
                  <c:v>21724.57</c:v>
                </c:pt>
                <c:pt idx="248706">
                  <c:v>21281.45</c:v>
                </c:pt>
                <c:pt idx="248707">
                  <c:v>20705.68</c:v>
                </c:pt>
                <c:pt idx="248708">
                  <c:v>20874.400000000001</c:v>
                </c:pt>
                <c:pt idx="248709">
                  <c:v>22005.25</c:v>
                </c:pt>
                <c:pt idx="248710">
                  <c:v>19356.16</c:v>
                </c:pt>
                <c:pt idx="248711">
                  <c:v>17454.41</c:v>
                </c:pt>
                <c:pt idx="248712">
                  <c:v>19140.310000000001</c:v>
                </c:pt>
                <c:pt idx="248713">
                  <c:v>19235.32</c:v>
                </c:pt>
                <c:pt idx="248714">
                  <c:v>17800.41</c:v>
                </c:pt>
                <c:pt idx="248715">
                  <c:v>18349.86</c:v>
                </c:pt>
                <c:pt idx="248716">
                  <c:v>16720.97</c:v>
                </c:pt>
                <c:pt idx="248717">
                  <c:v>21156.720000000001</c:v>
                </c:pt>
                <c:pt idx="248718">
                  <c:v>19916.87</c:v>
                </c:pt>
                <c:pt idx="248719">
                  <c:v>18736.240000000002</c:v>
                </c:pt>
                <c:pt idx="248720">
                  <c:v>17559.23</c:v>
                </c:pt>
                <c:pt idx="248721">
                  <c:v>20579.41</c:v>
                </c:pt>
                <c:pt idx="248722">
                  <c:v>20378.34</c:v>
                </c:pt>
                <c:pt idx="248723">
                  <c:v>19109.689999999999</c:v>
                </c:pt>
                <c:pt idx="248724">
                  <c:v>20777.990000000002</c:v>
                </c:pt>
                <c:pt idx="248725">
                  <c:v>21557.15</c:v>
                </c:pt>
                <c:pt idx="248726">
                  <c:v>20699.5</c:v>
                </c:pt>
                <c:pt idx="248727">
                  <c:v>20587.09</c:v>
                </c:pt>
                <c:pt idx="248728">
                  <c:v>19087.12</c:v>
                </c:pt>
                <c:pt idx="248729">
                  <c:v>19466.86</c:v>
                </c:pt>
                <c:pt idx="248730">
                  <c:v>22090.78</c:v>
                </c:pt>
                <c:pt idx="248731">
                  <c:v>17609.990000000002</c:v>
                </c:pt>
                <c:pt idx="248732">
                  <c:v>18963.060000000001</c:v>
                </c:pt>
                <c:pt idx="248733">
                  <c:v>20782.830000000002</c:v>
                </c:pt>
                <c:pt idx="248734">
                  <c:v>21815.45</c:v>
                </c:pt>
                <c:pt idx="248735">
                  <c:v>21062.87</c:v>
                </c:pt>
                <c:pt idx="248736">
                  <c:v>19898.650000000001</c:v>
                </c:pt>
                <c:pt idx="248737">
                  <c:v>22094.18</c:v>
                </c:pt>
                <c:pt idx="248738">
                  <c:v>21211.51</c:v>
                </c:pt>
                <c:pt idx="248739">
                  <c:v>23376.03</c:v>
                </c:pt>
                <c:pt idx="248740">
                  <c:v>20376.59</c:v>
                </c:pt>
                <c:pt idx="248741">
                  <c:v>19684.86</c:v>
                </c:pt>
                <c:pt idx="248742">
                  <c:v>21896.99</c:v>
                </c:pt>
                <c:pt idx="248743">
                  <c:v>23685.3</c:v>
                </c:pt>
                <c:pt idx="248744">
                  <c:v>21294.83</c:v>
                </c:pt>
                <c:pt idx="248745">
                  <c:v>22764.48</c:v>
                </c:pt>
                <c:pt idx="248746">
                  <c:v>22919.54</c:v>
                </c:pt>
                <c:pt idx="248747">
                  <c:v>25120.93</c:v>
                </c:pt>
                <c:pt idx="248748">
                  <c:v>24511.9</c:v>
                </c:pt>
                <c:pt idx="248749">
                  <c:v>24772.13</c:v>
                </c:pt>
                <c:pt idx="248750">
                  <c:v>23430.09</c:v>
                </c:pt>
                <c:pt idx="248751">
                  <c:v>24090.7</c:v>
                </c:pt>
                <c:pt idx="248752">
                  <c:v>24028.16</c:v>
                </c:pt>
                <c:pt idx="248753">
                  <c:v>23147.759999999998</c:v>
                </c:pt>
                <c:pt idx="248754">
                  <c:v>20749.55</c:v>
                </c:pt>
                <c:pt idx="248755">
                  <c:v>21548.55</c:v>
                </c:pt>
                <c:pt idx="248756">
                  <c:v>24053.71</c:v>
                </c:pt>
                <c:pt idx="248757">
                  <c:v>23128.32</c:v>
                </c:pt>
                <c:pt idx="248758">
                  <c:v>20879.98</c:v>
                </c:pt>
                <c:pt idx="248759">
                  <c:v>21404.9</c:v>
                </c:pt>
                <c:pt idx="248760">
                  <c:v>11098.28</c:v>
                </c:pt>
                <c:pt idx="248761">
                  <c:v>11198.91</c:v>
                </c:pt>
                <c:pt idx="248762">
                  <c:v>12075.57</c:v>
                </c:pt>
                <c:pt idx="248763">
                  <c:v>9584.25</c:v>
                </c:pt>
                <c:pt idx="248764">
                  <c:v>9656.82</c:v>
                </c:pt>
                <c:pt idx="248765">
                  <c:v>11139.3</c:v>
                </c:pt>
                <c:pt idx="248766">
                  <c:v>10649.07</c:v>
                </c:pt>
                <c:pt idx="248767">
                  <c:v>8876.9599999999991</c:v>
                </c:pt>
                <c:pt idx="248768">
                  <c:v>10961.77</c:v>
                </c:pt>
                <c:pt idx="248769">
                  <c:v>9653.14</c:v>
                </c:pt>
                <c:pt idx="248770">
                  <c:v>7895.39</c:v>
                </c:pt>
                <c:pt idx="248771">
                  <c:v>8517.85</c:v>
                </c:pt>
                <c:pt idx="248772">
                  <c:v>8620.74</c:v>
                </c:pt>
                <c:pt idx="248773">
                  <c:v>10374.68</c:v>
                </c:pt>
                <c:pt idx="248774">
                  <c:v>11630.93</c:v>
                </c:pt>
                <c:pt idx="248775">
                  <c:v>9320.19</c:v>
                </c:pt>
                <c:pt idx="248776">
                  <c:v>8771.17</c:v>
                </c:pt>
                <c:pt idx="248777">
                  <c:v>10222.129999999999</c:v>
                </c:pt>
                <c:pt idx="248778">
                  <c:v>9770.27</c:v>
                </c:pt>
                <c:pt idx="248779">
                  <c:v>9195.75</c:v>
                </c:pt>
                <c:pt idx="248780">
                  <c:v>8936.61</c:v>
                </c:pt>
                <c:pt idx="248781">
                  <c:v>10156.799999999999</c:v>
                </c:pt>
                <c:pt idx="248782">
                  <c:v>9756.48</c:v>
                </c:pt>
                <c:pt idx="248783">
                  <c:v>9798.66</c:v>
                </c:pt>
                <c:pt idx="248784">
                  <c:v>9202.5400000000009</c:v>
                </c:pt>
                <c:pt idx="248785">
                  <c:v>9667.18</c:v>
                </c:pt>
                <c:pt idx="248786">
                  <c:v>10998.85</c:v>
                </c:pt>
                <c:pt idx="248787">
                  <c:v>11643.18</c:v>
                </c:pt>
                <c:pt idx="248788">
                  <c:v>10140.5</c:v>
                </c:pt>
                <c:pt idx="248789">
                  <c:v>10836.64</c:v>
                </c:pt>
                <c:pt idx="248790">
                  <c:v>9455.2199999999993</c:v>
                </c:pt>
                <c:pt idx="248791">
                  <c:v>10470.66</c:v>
                </c:pt>
                <c:pt idx="248792">
                  <c:v>9809.06</c:v>
                </c:pt>
                <c:pt idx="248793">
                  <c:v>9432.5400000000009</c:v>
                </c:pt>
                <c:pt idx="248794">
                  <c:v>9099.4599999999991</c:v>
                </c:pt>
                <c:pt idx="248795">
                  <c:v>10276.24</c:v>
                </c:pt>
                <c:pt idx="248796">
                  <c:v>10424.459999999999</c:v>
                </c:pt>
                <c:pt idx="248797">
                  <c:v>9493.18</c:v>
                </c:pt>
                <c:pt idx="248798">
                  <c:v>8791.15</c:v>
                </c:pt>
                <c:pt idx="248799">
                  <c:v>10661.8</c:v>
                </c:pt>
                <c:pt idx="248800">
                  <c:v>10513.14</c:v>
                </c:pt>
                <c:pt idx="248801">
                  <c:v>12360.74</c:v>
                </c:pt>
                <c:pt idx="248802">
                  <c:v>27165.17</c:v>
                </c:pt>
                <c:pt idx="248803">
                  <c:v>14406.22</c:v>
                </c:pt>
                <c:pt idx="248804">
                  <c:v>16703.47</c:v>
                </c:pt>
                <c:pt idx="248805">
                  <c:v>24481.95</c:v>
                </c:pt>
                <c:pt idx="248806">
                  <c:v>43606.14</c:v>
                </c:pt>
                <c:pt idx="248807">
                  <c:v>13073.3</c:v>
                </c:pt>
                <c:pt idx="248808">
                  <c:v>9723.85</c:v>
                </c:pt>
                <c:pt idx="248809">
                  <c:v>7881.48</c:v>
                </c:pt>
                <c:pt idx="248810">
                  <c:v>7166.67</c:v>
                </c:pt>
                <c:pt idx="248811">
                  <c:v>7621.4</c:v>
                </c:pt>
                <c:pt idx="248812">
                  <c:v>9665</c:v>
                </c:pt>
                <c:pt idx="248813">
                  <c:v>10308.49</c:v>
                </c:pt>
                <c:pt idx="248814">
                  <c:v>11319.69</c:v>
                </c:pt>
                <c:pt idx="248815">
                  <c:v>10438.23</c:v>
                </c:pt>
                <c:pt idx="248816">
                  <c:v>10585.12</c:v>
                </c:pt>
                <c:pt idx="248817">
                  <c:v>7867.2</c:v>
                </c:pt>
                <c:pt idx="248818">
                  <c:v>8244.9500000000007</c:v>
                </c:pt>
                <c:pt idx="248819">
                  <c:v>8170.36</c:v>
                </c:pt>
                <c:pt idx="248820">
                  <c:v>9733.2800000000007</c:v>
                </c:pt>
                <c:pt idx="248821">
                  <c:v>10057.040000000001</c:v>
                </c:pt>
                <c:pt idx="248822">
                  <c:v>7310.51</c:v>
                </c:pt>
                <c:pt idx="248823">
                  <c:v>8607.49</c:v>
                </c:pt>
                <c:pt idx="248824">
                  <c:v>7703.28</c:v>
                </c:pt>
                <c:pt idx="248825">
                  <c:v>8381.85</c:v>
                </c:pt>
                <c:pt idx="248826">
                  <c:v>8066.94</c:v>
                </c:pt>
                <c:pt idx="248827">
                  <c:v>9668.26</c:v>
                </c:pt>
                <c:pt idx="248828">
                  <c:v>7983.29</c:v>
                </c:pt>
                <c:pt idx="248829">
                  <c:v>9029.89</c:v>
                </c:pt>
                <c:pt idx="248830">
                  <c:v>9705.67</c:v>
                </c:pt>
                <c:pt idx="248831">
                  <c:v>8744.16</c:v>
                </c:pt>
                <c:pt idx="248832">
                  <c:v>9076.25</c:v>
                </c:pt>
                <c:pt idx="248833">
                  <c:v>8928.59</c:v>
                </c:pt>
                <c:pt idx="248834">
                  <c:v>9259.92</c:v>
                </c:pt>
                <c:pt idx="248835">
                  <c:v>9322.06</c:v>
                </c:pt>
                <c:pt idx="248836">
                  <c:v>8975.6</c:v>
                </c:pt>
                <c:pt idx="248837">
                  <c:v>10139.24</c:v>
                </c:pt>
                <c:pt idx="248838">
                  <c:v>10310.41</c:v>
                </c:pt>
                <c:pt idx="248839">
                  <c:v>9799.0400000000009</c:v>
                </c:pt>
                <c:pt idx="248840">
                  <c:v>11446.1</c:v>
                </c:pt>
                <c:pt idx="248841">
                  <c:v>10643.31</c:v>
                </c:pt>
                <c:pt idx="248842">
                  <c:v>10652.42</c:v>
                </c:pt>
                <c:pt idx="248843">
                  <c:v>10158.040000000001</c:v>
                </c:pt>
                <c:pt idx="248844">
                  <c:v>8347.4500000000007</c:v>
                </c:pt>
                <c:pt idx="248845">
                  <c:v>9511.75</c:v>
                </c:pt>
                <c:pt idx="248846">
                  <c:v>9741.56</c:v>
                </c:pt>
                <c:pt idx="248847">
                  <c:v>10973.53</c:v>
                </c:pt>
                <c:pt idx="248848">
                  <c:v>11726.89</c:v>
                </c:pt>
                <c:pt idx="248849">
                  <c:v>10555.54</c:v>
                </c:pt>
                <c:pt idx="248850">
                  <c:v>10141.48</c:v>
                </c:pt>
                <c:pt idx="248851">
                  <c:v>9389.31</c:v>
                </c:pt>
                <c:pt idx="248852">
                  <c:v>10041.42</c:v>
                </c:pt>
                <c:pt idx="248853">
                  <c:v>11658.36</c:v>
                </c:pt>
                <c:pt idx="248854">
                  <c:v>26711.95</c:v>
                </c:pt>
                <c:pt idx="248855">
                  <c:v>14023.41</c:v>
                </c:pt>
                <c:pt idx="248856">
                  <c:v>17582.55</c:v>
                </c:pt>
                <c:pt idx="248857">
                  <c:v>22985.62</c:v>
                </c:pt>
                <c:pt idx="248858">
                  <c:v>35972.15</c:v>
                </c:pt>
                <c:pt idx="248859">
                  <c:v>14092.3</c:v>
                </c:pt>
                <c:pt idx="248860">
                  <c:v>8476.4500000000007</c:v>
                </c:pt>
                <c:pt idx="248861">
                  <c:v>8196.51</c:v>
                </c:pt>
                <c:pt idx="248862">
                  <c:v>7630.96</c:v>
                </c:pt>
                <c:pt idx="248863">
                  <c:v>7783.39</c:v>
                </c:pt>
                <c:pt idx="248864">
                  <c:v>9306.48</c:v>
                </c:pt>
                <c:pt idx="248865">
                  <c:v>10628.14</c:v>
                </c:pt>
                <c:pt idx="248866">
                  <c:v>9058.7999999999993</c:v>
                </c:pt>
                <c:pt idx="248867">
                  <c:v>10552.78</c:v>
                </c:pt>
                <c:pt idx="248868">
                  <c:v>11606.9</c:v>
                </c:pt>
                <c:pt idx="248869">
                  <c:v>11513.51</c:v>
                </c:pt>
                <c:pt idx="248870">
                  <c:v>11126.12</c:v>
                </c:pt>
                <c:pt idx="248871">
                  <c:v>7200.92</c:v>
                </c:pt>
                <c:pt idx="248872">
                  <c:v>8630.84</c:v>
                </c:pt>
                <c:pt idx="248873">
                  <c:v>10230.56</c:v>
                </c:pt>
                <c:pt idx="248874">
                  <c:v>8509.02</c:v>
                </c:pt>
                <c:pt idx="248875">
                  <c:v>8081.53</c:v>
                </c:pt>
                <c:pt idx="248876">
                  <c:v>10104.06</c:v>
                </c:pt>
                <c:pt idx="248877">
                  <c:v>11068.28</c:v>
                </c:pt>
                <c:pt idx="248878">
                  <c:v>9648.9699999999993</c:v>
                </c:pt>
                <c:pt idx="248879">
                  <c:v>9780.32</c:v>
                </c:pt>
                <c:pt idx="248880">
                  <c:v>8406.66</c:v>
                </c:pt>
                <c:pt idx="248881">
                  <c:v>8191.59</c:v>
                </c:pt>
                <c:pt idx="248882">
                  <c:v>10465.700000000001</c:v>
                </c:pt>
                <c:pt idx="248883">
                  <c:v>9074.2800000000007</c:v>
                </c:pt>
                <c:pt idx="248884">
                  <c:v>8582.14</c:v>
                </c:pt>
                <c:pt idx="248885">
                  <c:v>10229.1</c:v>
                </c:pt>
                <c:pt idx="248886">
                  <c:v>10663.63</c:v>
                </c:pt>
                <c:pt idx="248887">
                  <c:v>9478.0400000000009</c:v>
                </c:pt>
                <c:pt idx="248888">
                  <c:v>11112.7</c:v>
                </c:pt>
                <c:pt idx="248889">
                  <c:v>10051.969999999999</c:v>
                </c:pt>
                <c:pt idx="248890">
                  <c:v>10308.99</c:v>
                </c:pt>
                <c:pt idx="248891">
                  <c:v>9219.58</c:v>
                </c:pt>
                <c:pt idx="248892">
                  <c:v>12035.92</c:v>
                </c:pt>
                <c:pt idx="248893">
                  <c:v>9872.4500000000007</c:v>
                </c:pt>
                <c:pt idx="248894">
                  <c:v>10694.52</c:v>
                </c:pt>
                <c:pt idx="248895">
                  <c:v>10675.47</c:v>
                </c:pt>
                <c:pt idx="248896">
                  <c:v>11186.41</c:v>
                </c:pt>
                <c:pt idx="248897">
                  <c:v>10224.75</c:v>
                </c:pt>
                <c:pt idx="248898">
                  <c:v>10023.879999999999</c:v>
                </c:pt>
                <c:pt idx="248899">
                  <c:v>10620.09</c:v>
                </c:pt>
                <c:pt idx="248900">
                  <c:v>12403.13</c:v>
                </c:pt>
                <c:pt idx="248901">
                  <c:v>11253.81</c:v>
                </c:pt>
                <c:pt idx="248902">
                  <c:v>9983.27</c:v>
                </c:pt>
                <c:pt idx="248903">
                  <c:v>2372.46</c:v>
                </c:pt>
                <c:pt idx="248904">
                  <c:v>2366.11</c:v>
                </c:pt>
                <c:pt idx="248905">
                  <c:v>3665.48</c:v>
                </c:pt>
                <c:pt idx="248906">
                  <c:v>2669.71</c:v>
                </c:pt>
                <c:pt idx="248907">
                  <c:v>4303.68</c:v>
                </c:pt>
                <c:pt idx="248908">
                  <c:v>4242.75</c:v>
                </c:pt>
                <c:pt idx="248909">
                  <c:v>7735.72</c:v>
                </c:pt>
                <c:pt idx="248910">
                  <c:v>7239.88</c:v>
                </c:pt>
                <c:pt idx="248911">
                  <c:v>11179.27</c:v>
                </c:pt>
                <c:pt idx="248912">
                  <c:v>22672.97</c:v>
                </c:pt>
                <c:pt idx="248913">
                  <c:v>19911.189999999999</c:v>
                </c:pt>
                <c:pt idx="248914">
                  <c:v>16964.41</c:v>
                </c:pt>
                <c:pt idx="248915">
                  <c:v>25904.11</c:v>
                </c:pt>
                <c:pt idx="248916">
                  <c:v>34938.230000000003</c:v>
                </c:pt>
                <c:pt idx="248917">
                  <c:v>24323.33</c:v>
                </c:pt>
                <c:pt idx="248918">
                  <c:v>34428.089999999997</c:v>
                </c:pt>
                <c:pt idx="248919">
                  <c:v>50716.46</c:v>
                </c:pt>
                <c:pt idx="248920">
                  <c:v>44837.11</c:v>
                </c:pt>
                <c:pt idx="248921">
                  <c:v>23577.68</c:v>
                </c:pt>
                <c:pt idx="248922">
                  <c:v>22732.74</c:v>
                </c:pt>
                <c:pt idx="248923">
                  <c:v>22379.29</c:v>
                </c:pt>
                <c:pt idx="248924">
                  <c:v>23437.83</c:v>
                </c:pt>
                <c:pt idx="248925">
                  <c:v>24373.24</c:v>
                </c:pt>
                <c:pt idx="248926">
                  <c:v>16097.15</c:v>
                </c:pt>
                <c:pt idx="248927">
                  <c:v>15025.46</c:v>
                </c:pt>
                <c:pt idx="248928">
                  <c:v>13189.37</c:v>
                </c:pt>
                <c:pt idx="248929">
                  <c:v>12610.89</c:v>
                </c:pt>
                <c:pt idx="248930">
                  <c:v>11030.5</c:v>
                </c:pt>
                <c:pt idx="248931">
                  <c:v>9933.32</c:v>
                </c:pt>
                <c:pt idx="248932">
                  <c:v>7139.76</c:v>
                </c:pt>
                <c:pt idx="248933">
                  <c:v>8822.66</c:v>
                </c:pt>
                <c:pt idx="248934">
                  <c:v>7527.71</c:v>
                </c:pt>
                <c:pt idx="248935">
                  <c:v>4563.37</c:v>
                </c:pt>
                <c:pt idx="248936">
                  <c:v>5227.0200000000004</c:v>
                </c:pt>
                <c:pt idx="248937">
                  <c:v>3909.6</c:v>
                </c:pt>
                <c:pt idx="248938">
                  <c:v>3510.9</c:v>
                </c:pt>
                <c:pt idx="248939">
                  <c:v>2927.03</c:v>
                </c:pt>
                <c:pt idx="248940">
                  <c:v>2556.54</c:v>
                </c:pt>
                <c:pt idx="248941">
                  <c:v>2163.59</c:v>
                </c:pt>
                <c:pt idx="248942">
                  <c:v>2974.66</c:v>
                </c:pt>
                <c:pt idx="248943">
                  <c:v>2401.12</c:v>
                </c:pt>
                <c:pt idx="248944">
                  <c:v>2441.16</c:v>
                </c:pt>
                <c:pt idx="248945">
                  <c:v>2570.23</c:v>
                </c:pt>
                <c:pt idx="248946">
                  <c:v>3949.84</c:v>
                </c:pt>
                <c:pt idx="248947">
                  <c:v>3692.42</c:v>
                </c:pt>
                <c:pt idx="248948">
                  <c:v>4019.18</c:v>
                </c:pt>
                <c:pt idx="248949">
                  <c:v>2982.35</c:v>
                </c:pt>
                <c:pt idx="248950">
                  <c:v>3496.81</c:v>
                </c:pt>
                <c:pt idx="248951">
                  <c:v>1801.55</c:v>
                </c:pt>
                <c:pt idx="248952">
                  <c:v>1817.39</c:v>
                </c:pt>
                <c:pt idx="248953">
                  <c:v>3008.32</c:v>
                </c:pt>
                <c:pt idx="248954">
                  <c:v>2199.7399999999998</c:v>
                </c:pt>
                <c:pt idx="248955">
                  <c:v>3316.31</c:v>
                </c:pt>
                <c:pt idx="248956">
                  <c:v>2703.89</c:v>
                </c:pt>
                <c:pt idx="248957">
                  <c:v>3035.69</c:v>
                </c:pt>
                <c:pt idx="248958">
                  <c:v>2505.6999999999998</c:v>
                </c:pt>
                <c:pt idx="248959">
                  <c:v>4501.99</c:v>
                </c:pt>
                <c:pt idx="248960">
                  <c:v>3779.8</c:v>
                </c:pt>
                <c:pt idx="248961">
                  <c:v>4194.17</c:v>
                </c:pt>
                <c:pt idx="248962">
                  <c:v>4053.89</c:v>
                </c:pt>
                <c:pt idx="248963">
                  <c:v>4767.32</c:v>
                </c:pt>
                <c:pt idx="248964">
                  <c:v>6083.99</c:v>
                </c:pt>
                <c:pt idx="248965">
                  <c:v>9541.91</c:v>
                </c:pt>
                <c:pt idx="248966">
                  <c:v>11926</c:v>
                </c:pt>
                <c:pt idx="248967">
                  <c:v>16831.28</c:v>
                </c:pt>
                <c:pt idx="248968">
                  <c:v>28200.84</c:v>
                </c:pt>
                <c:pt idx="248969">
                  <c:v>36550.339999999997</c:v>
                </c:pt>
                <c:pt idx="248970">
                  <c:v>26409.68</c:v>
                </c:pt>
                <c:pt idx="248971">
                  <c:v>45225.5</c:v>
                </c:pt>
                <c:pt idx="248972">
                  <c:v>48680.83</c:v>
                </c:pt>
                <c:pt idx="248973">
                  <c:v>41410.519999999997</c:v>
                </c:pt>
                <c:pt idx="248974">
                  <c:v>26965.22</c:v>
                </c:pt>
                <c:pt idx="248975">
                  <c:v>26279.75</c:v>
                </c:pt>
                <c:pt idx="248976">
                  <c:v>24586.98</c:v>
                </c:pt>
                <c:pt idx="248977">
                  <c:v>25539.27</c:v>
                </c:pt>
                <c:pt idx="248978">
                  <c:v>20544.349999999999</c:v>
                </c:pt>
                <c:pt idx="248979">
                  <c:v>22988.44</c:v>
                </c:pt>
                <c:pt idx="248980">
                  <c:v>15323.62</c:v>
                </c:pt>
                <c:pt idx="248981">
                  <c:v>13842.29</c:v>
                </c:pt>
                <c:pt idx="248982">
                  <c:v>11279.98</c:v>
                </c:pt>
                <c:pt idx="248983">
                  <c:v>10703.95</c:v>
                </c:pt>
                <c:pt idx="248984">
                  <c:v>9734.0499999999993</c:v>
                </c:pt>
                <c:pt idx="248985">
                  <c:v>7605.32</c:v>
                </c:pt>
                <c:pt idx="248986">
                  <c:v>8183.55</c:v>
                </c:pt>
                <c:pt idx="248987">
                  <c:v>5861.87</c:v>
                </c:pt>
                <c:pt idx="248988">
                  <c:v>5955.34</c:v>
                </c:pt>
                <c:pt idx="248989">
                  <c:v>5025.88</c:v>
                </c:pt>
                <c:pt idx="248990">
                  <c:v>4949.1400000000003</c:v>
                </c:pt>
                <c:pt idx="248991">
                  <c:v>5609.45</c:v>
                </c:pt>
                <c:pt idx="248992">
                  <c:v>2290.63</c:v>
                </c:pt>
                <c:pt idx="248993">
                  <c:v>3192.78</c:v>
                </c:pt>
                <c:pt idx="248994">
                  <c:v>3038.11</c:v>
                </c:pt>
                <c:pt idx="248995">
                  <c:v>2662.65</c:v>
                </c:pt>
                <c:pt idx="248996">
                  <c:v>1758.83</c:v>
                </c:pt>
                <c:pt idx="248997">
                  <c:v>3947.38</c:v>
                </c:pt>
                <c:pt idx="248998">
                  <c:v>3236.7</c:v>
                </c:pt>
                <c:pt idx="248999">
                  <c:v>3190.5</c:v>
                </c:pt>
                <c:pt idx="249000">
                  <c:v>2629.25</c:v>
                </c:pt>
                <c:pt idx="249001">
                  <c:v>3156.37</c:v>
                </c:pt>
                <c:pt idx="249002">
                  <c:v>3316.97</c:v>
                </c:pt>
                <c:pt idx="249003">
                  <c:v>2341.85</c:v>
                </c:pt>
                <c:pt idx="249004">
                  <c:v>2897.49</c:v>
                </c:pt>
                <c:pt idx="249005">
                  <c:v>4866.6499999999996</c:v>
                </c:pt>
                <c:pt idx="249006">
                  <c:v>4567.91</c:v>
                </c:pt>
                <c:pt idx="249007">
                  <c:v>4645.8599999999997</c:v>
                </c:pt>
                <c:pt idx="249008">
                  <c:v>4950.9799999999996</c:v>
                </c:pt>
                <c:pt idx="249009">
                  <c:v>3015.86</c:v>
                </c:pt>
                <c:pt idx="249010">
                  <c:v>3167.81</c:v>
                </c:pt>
                <c:pt idx="249011">
                  <c:v>5798.85</c:v>
                </c:pt>
                <c:pt idx="249012">
                  <c:v>5122.6499999999996</c:v>
                </c:pt>
                <c:pt idx="249013">
                  <c:v>5888.17</c:v>
                </c:pt>
                <c:pt idx="249014">
                  <c:v>17125.18</c:v>
                </c:pt>
                <c:pt idx="249015">
                  <c:v>9320.5</c:v>
                </c:pt>
                <c:pt idx="249016">
                  <c:v>11095.41</c:v>
                </c:pt>
                <c:pt idx="249017">
                  <c:v>11152.06</c:v>
                </c:pt>
                <c:pt idx="249018">
                  <c:v>28388.13</c:v>
                </c:pt>
                <c:pt idx="249019">
                  <c:v>20697.919999999998</c:v>
                </c:pt>
                <c:pt idx="249020">
                  <c:v>17471.34</c:v>
                </c:pt>
                <c:pt idx="249021">
                  <c:v>30839.71</c:v>
                </c:pt>
                <c:pt idx="249022">
                  <c:v>37352.410000000003</c:v>
                </c:pt>
                <c:pt idx="249023">
                  <c:v>49646.87</c:v>
                </c:pt>
                <c:pt idx="249024">
                  <c:v>43482.32</c:v>
                </c:pt>
                <c:pt idx="249025">
                  <c:v>21118.15</c:v>
                </c:pt>
                <c:pt idx="249026">
                  <c:v>33492.589999999997</c:v>
                </c:pt>
                <c:pt idx="249027">
                  <c:v>33431.800000000003</c:v>
                </c:pt>
                <c:pt idx="249028">
                  <c:v>19858.509999999998</c:v>
                </c:pt>
                <c:pt idx="249029">
                  <c:v>25508.23</c:v>
                </c:pt>
                <c:pt idx="249030">
                  <c:v>20392.52</c:v>
                </c:pt>
                <c:pt idx="249031">
                  <c:v>17562.810000000001</c:v>
                </c:pt>
                <c:pt idx="249032">
                  <c:v>13166.7</c:v>
                </c:pt>
                <c:pt idx="249033">
                  <c:v>12174.91</c:v>
                </c:pt>
                <c:pt idx="249034">
                  <c:v>13243.56</c:v>
                </c:pt>
                <c:pt idx="249035">
                  <c:v>9511.4500000000007</c:v>
                </c:pt>
                <c:pt idx="249036">
                  <c:v>10116.61</c:v>
                </c:pt>
                <c:pt idx="249037">
                  <c:v>9129.06</c:v>
                </c:pt>
                <c:pt idx="249038">
                  <c:v>9146.98</c:v>
                </c:pt>
                <c:pt idx="249039">
                  <c:v>8500.66</c:v>
                </c:pt>
                <c:pt idx="249040">
                  <c:v>6150.98</c:v>
                </c:pt>
                <c:pt idx="249041">
                  <c:v>4319.6099999999997</c:v>
                </c:pt>
                <c:pt idx="249042">
                  <c:v>4270.45</c:v>
                </c:pt>
                <c:pt idx="249043">
                  <c:v>3949.63</c:v>
                </c:pt>
                <c:pt idx="249044">
                  <c:v>5206.59</c:v>
                </c:pt>
                <c:pt idx="249045">
                  <c:v>3929.43</c:v>
                </c:pt>
                <c:pt idx="249046">
                  <c:v>8917.16</c:v>
                </c:pt>
                <c:pt idx="249047">
                  <c:v>9683.86</c:v>
                </c:pt>
                <c:pt idx="249048">
                  <c:v>9324.25</c:v>
                </c:pt>
                <c:pt idx="249049">
                  <c:v>8754.09</c:v>
                </c:pt>
                <c:pt idx="249050">
                  <c:v>9103.2099999999991</c:v>
                </c:pt>
                <c:pt idx="249051">
                  <c:v>8099.78</c:v>
                </c:pt>
                <c:pt idx="249052">
                  <c:v>8889.65</c:v>
                </c:pt>
                <c:pt idx="249053">
                  <c:v>7952.42</c:v>
                </c:pt>
                <c:pt idx="249054">
                  <c:v>8634.39</c:v>
                </c:pt>
                <c:pt idx="249055">
                  <c:v>7782.86</c:v>
                </c:pt>
                <c:pt idx="249056">
                  <c:v>6617.93</c:v>
                </c:pt>
                <c:pt idx="249057">
                  <c:v>7554.1</c:v>
                </c:pt>
                <c:pt idx="249058">
                  <c:v>7026.86</c:v>
                </c:pt>
                <c:pt idx="249059">
                  <c:v>7490.91</c:v>
                </c:pt>
                <c:pt idx="249060">
                  <c:v>9121.68</c:v>
                </c:pt>
                <c:pt idx="249061">
                  <c:v>7423.39</c:v>
                </c:pt>
                <c:pt idx="249062">
                  <c:v>6738.47</c:v>
                </c:pt>
                <c:pt idx="249063">
                  <c:v>6719.48</c:v>
                </c:pt>
                <c:pt idx="249064">
                  <c:v>7237.29</c:v>
                </c:pt>
                <c:pt idx="249065">
                  <c:v>7883.46</c:v>
                </c:pt>
                <c:pt idx="249066">
                  <c:v>6152.85</c:v>
                </c:pt>
                <c:pt idx="249067">
                  <c:v>7422.98</c:v>
                </c:pt>
                <c:pt idx="249068">
                  <c:v>6240.32</c:v>
                </c:pt>
                <c:pt idx="249069">
                  <c:v>7059.7</c:v>
                </c:pt>
                <c:pt idx="249070">
                  <c:v>7342.15</c:v>
                </c:pt>
                <c:pt idx="249071">
                  <c:v>7255.45</c:v>
                </c:pt>
                <c:pt idx="249072">
                  <c:v>8646.93</c:v>
                </c:pt>
                <c:pt idx="249073">
                  <c:v>7600.91</c:v>
                </c:pt>
                <c:pt idx="249074">
                  <c:v>8300.94</c:v>
                </c:pt>
                <c:pt idx="249075">
                  <c:v>9168.3799999999992</c:v>
                </c:pt>
                <c:pt idx="249076">
                  <c:v>8581.02</c:v>
                </c:pt>
                <c:pt idx="249077">
                  <c:v>7976.72</c:v>
                </c:pt>
                <c:pt idx="249078">
                  <c:v>9135.35</c:v>
                </c:pt>
                <c:pt idx="249079">
                  <c:v>7725.67</c:v>
                </c:pt>
                <c:pt idx="249080">
                  <c:v>7437.99</c:v>
                </c:pt>
                <c:pt idx="249081">
                  <c:v>8280.31</c:v>
                </c:pt>
                <c:pt idx="249082">
                  <c:v>8552.07</c:v>
                </c:pt>
                <c:pt idx="249083">
                  <c:v>8543.17</c:v>
                </c:pt>
                <c:pt idx="249084">
                  <c:v>7921.08</c:v>
                </c:pt>
                <c:pt idx="249085">
                  <c:v>9340.1200000000008</c:v>
                </c:pt>
                <c:pt idx="249086">
                  <c:v>8262.07</c:v>
                </c:pt>
                <c:pt idx="249087">
                  <c:v>8331.6200000000008</c:v>
                </c:pt>
                <c:pt idx="249088">
                  <c:v>10372.57</c:v>
                </c:pt>
                <c:pt idx="249089">
                  <c:v>9018.5499999999993</c:v>
                </c:pt>
                <c:pt idx="249090">
                  <c:v>10619.75</c:v>
                </c:pt>
                <c:pt idx="249091">
                  <c:v>12664.37</c:v>
                </c:pt>
                <c:pt idx="249092">
                  <c:v>18968.66</c:v>
                </c:pt>
                <c:pt idx="249093">
                  <c:v>8202.6</c:v>
                </c:pt>
                <c:pt idx="249094">
                  <c:v>7055.93</c:v>
                </c:pt>
                <c:pt idx="249095">
                  <c:v>6175.97</c:v>
                </c:pt>
                <c:pt idx="249096">
                  <c:v>5967.87</c:v>
                </c:pt>
                <c:pt idx="249097">
                  <c:v>6635.84</c:v>
                </c:pt>
                <c:pt idx="249098">
                  <c:v>6285.35</c:v>
                </c:pt>
                <c:pt idx="249099">
                  <c:v>6896.4</c:v>
                </c:pt>
                <c:pt idx="249100">
                  <c:v>9016.0499999999993</c:v>
                </c:pt>
                <c:pt idx="249101">
                  <c:v>8696</c:v>
                </c:pt>
                <c:pt idx="249102">
                  <c:v>7868.83</c:v>
                </c:pt>
                <c:pt idx="249103">
                  <c:v>6091.63</c:v>
                </c:pt>
                <c:pt idx="249104">
                  <c:v>6580.65</c:v>
                </c:pt>
                <c:pt idx="249105">
                  <c:v>6065.78</c:v>
                </c:pt>
                <c:pt idx="249106">
                  <c:v>6993.73</c:v>
                </c:pt>
                <c:pt idx="249107">
                  <c:v>7002.76</c:v>
                </c:pt>
                <c:pt idx="249108">
                  <c:v>5446.08</c:v>
                </c:pt>
                <c:pt idx="249109">
                  <c:v>7187.73</c:v>
                </c:pt>
                <c:pt idx="249110">
                  <c:v>5683.2</c:v>
                </c:pt>
                <c:pt idx="249111">
                  <c:v>6898.97</c:v>
                </c:pt>
                <c:pt idx="249112">
                  <c:v>6164.5</c:v>
                </c:pt>
                <c:pt idx="249113">
                  <c:v>6601.68</c:v>
                </c:pt>
                <c:pt idx="249114">
                  <c:v>6797.49</c:v>
                </c:pt>
                <c:pt idx="249115">
                  <c:v>6560.54</c:v>
                </c:pt>
                <c:pt idx="249116">
                  <c:v>5729.7</c:v>
                </c:pt>
                <c:pt idx="249117">
                  <c:v>5964.56</c:v>
                </c:pt>
                <c:pt idx="249118">
                  <c:v>6859.76</c:v>
                </c:pt>
                <c:pt idx="249119">
                  <c:v>6342.2</c:v>
                </c:pt>
                <c:pt idx="249120">
                  <c:v>5996.66</c:v>
                </c:pt>
                <c:pt idx="249121">
                  <c:v>6089.03</c:v>
                </c:pt>
                <c:pt idx="249122">
                  <c:v>6025.13</c:v>
                </c:pt>
                <c:pt idx="249123">
                  <c:v>6103.02</c:v>
                </c:pt>
                <c:pt idx="249124">
                  <c:v>7418.68</c:v>
                </c:pt>
                <c:pt idx="249125">
                  <c:v>7538.59</c:v>
                </c:pt>
                <c:pt idx="249126">
                  <c:v>6837.37</c:v>
                </c:pt>
                <c:pt idx="249127">
                  <c:v>7966</c:v>
                </c:pt>
                <c:pt idx="249128">
                  <c:v>8903.4599999999991</c:v>
                </c:pt>
                <c:pt idx="249129">
                  <c:v>8047.42</c:v>
                </c:pt>
                <c:pt idx="249130">
                  <c:v>7462.32</c:v>
                </c:pt>
                <c:pt idx="249131">
                  <c:v>8305.6299999999992</c:v>
                </c:pt>
                <c:pt idx="249132">
                  <c:v>8105.47</c:v>
                </c:pt>
                <c:pt idx="249133">
                  <c:v>8158.41</c:v>
                </c:pt>
                <c:pt idx="249134">
                  <c:v>8665.2099999999991</c:v>
                </c:pt>
                <c:pt idx="249135">
                  <c:v>9174.7999999999993</c:v>
                </c:pt>
                <c:pt idx="249136">
                  <c:v>8781.2900000000009</c:v>
                </c:pt>
                <c:pt idx="249137">
                  <c:v>9598.1299999999992</c:v>
                </c:pt>
                <c:pt idx="249138">
                  <c:v>8117.82</c:v>
                </c:pt>
                <c:pt idx="249139">
                  <c:v>9176.2199999999993</c:v>
                </c:pt>
                <c:pt idx="249140">
                  <c:v>11645.37</c:v>
                </c:pt>
                <c:pt idx="249141">
                  <c:v>9198.6</c:v>
                </c:pt>
                <c:pt idx="249142">
                  <c:v>9952.31</c:v>
                </c:pt>
                <c:pt idx="249143">
                  <c:v>11603.86</c:v>
                </c:pt>
                <c:pt idx="249144">
                  <c:v>17055.29</c:v>
                </c:pt>
                <c:pt idx="249145">
                  <c:v>10328.620000000001</c:v>
                </c:pt>
                <c:pt idx="249146">
                  <c:v>7164.74</c:v>
                </c:pt>
                <c:pt idx="249147">
                  <c:v>7077.06</c:v>
                </c:pt>
                <c:pt idx="249148">
                  <c:v>6116.37</c:v>
                </c:pt>
                <c:pt idx="249149">
                  <c:v>5865.27</c:v>
                </c:pt>
                <c:pt idx="249150">
                  <c:v>6859.65</c:v>
                </c:pt>
                <c:pt idx="249151">
                  <c:v>8899.17</c:v>
                </c:pt>
                <c:pt idx="249152">
                  <c:v>7368.23</c:v>
                </c:pt>
                <c:pt idx="249153">
                  <c:v>6547.65</c:v>
                </c:pt>
                <c:pt idx="249154">
                  <c:v>7566.58</c:v>
                </c:pt>
                <c:pt idx="249155">
                  <c:v>7698.81</c:v>
                </c:pt>
                <c:pt idx="249156">
                  <c:v>7071.76</c:v>
                </c:pt>
                <c:pt idx="249157">
                  <c:v>5789.84</c:v>
                </c:pt>
                <c:pt idx="249158">
                  <c:v>6419.42</c:v>
                </c:pt>
                <c:pt idx="249159">
                  <c:v>7434.06</c:v>
                </c:pt>
                <c:pt idx="249160">
                  <c:v>5867.04</c:v>
                </c:pt>
                <c:pt idx="249161">
                  <c:v>5686.05</c:v>
                </c:pt>
                <c:pt idx="249162">
                  <c:v>6437.73</c:v>
                </c:pt>
                <c:pt idx="249163">
                  <c:v>7437.92</c:v>
                </c:pt>
                <c:pt idx="249164">
                  <c:v>6702.17</c:v>
                </c:pt>
                <c:pt idx="249165">
                  <c:v>7606.6</c:v>
                </c:pt>
                <c:pt idx="249166">
                  <c:v>6851.53</c:v>
                </c:pt>
                <c:pt idx="249167">
                  <c:v>6435.58</c:v>
                </c:pt>
                <c:pt idx="249168">
                  <c:v>7356.71</c:v>
                </c:pt>
                <c:pt idx="249169">
                  <c:v>6178.96</c:v>
                </c:pt>
                <c:pt idx="249170">
                  <c:v>6099.12</c:v>
                </c:pt>
                <c:pt idx="249171">
                  <c:v>6941.96</c:v>
                </c:pt>
                <c:pt idx="249172">
                  <c:v>7048.52</c:v>
                </c:pt>
                <c:pt idx="249173">
                  <c:v>6678.76</c:v>
                </c:pt>
                <c:pt idx="249174">
                  <c:v>6519.72</c:v>
                </c:pt>
                <c:pt idx="249175">
                  <c:v>7196.4</c:v>
                </c:pt>
                <c:pt idx="249176">
                  <c:v>7967.33</c:v>
                </c:pt>
                <c:pt idx="249177">
                  <c:v>7231.63</c:v>
                </c:pt>
                <c:pt idx="249178">
                  <c:v>8158.51</c:v>
                </c:pt>
                <c:pt idx="249179">
                  <c:v>6754.59</c:v>
                </c:pt>
                <c:pt idx="249180">
                  <c:v>8090.81</c:v>
                </c:pt>
                <c:pt idx="249181">
                  <c:v>8646.76</c:v>
                </c:pt>
                <c:pt idx="249182">
                  <c:v>8468.8799999999992</c:v>
                </c:pt>
                <c:pt idx="249183">
                  <c:v>8536.24</c:v>
                </c:pt>
                <c:pt idx="249184">
                  <c:v>7977.77</c:v>
                </c:pt>
                <c:pt idx="249185">
                  <c:v>9046.35</c:v>
                </c:pt>
                <c:pt idx="249186">
                  <c:v>9454.0499999999993</c:v>
                </c:pt>
                <c:pt idx="249187">
                  <c:v>8297.76</c:v>
                </c:pt>
                <c:pt idx="249188">
                  <c:v>8358.99</c:v>
                </c:pt>
                <c:pt idx="249189">
                  <c:v>1808.7</c:v>
                </c:pt>
                <c:pt idx="249190">
                  <c:v>4634.5</c:v>
                </c:pt>
                <c:pt idx="249191">
                  <c:v>3716.4</c:v>
                </c:pt>
                <c:pt idx="249192">
                  <c:v>403</c:v>
                </c:pt>
                <c:pt idx="249193">
                  <c:v>391.93</c:v>
                </c:pt>
                <c:pt idx="249194">
                  <c:v>798.27</c:v>
                </c:pt>
                <c:pt idx="249195">
                  <c:v>1272.05</c:v>
                </c:pt>
                <c:pt idx="249196">
                  <c:v>2372.3200000000002</c:v>
                </c:pt>
                <c:pt idx="249197">
                  <c:v>7812.62</c:v>
                </c:pt>
                <c:pt idx="249198">
                  <c:v>4034.34</c:v>
                </c:pt>
                <c:pt idx="249199">
                  <c:v>299.41000000000003</c:v>
                </c:pt>
                <c:pt idx="249200">
                  <c:v>70.150000000000006</c:v>
                </c:pt>
                <c:pt idx="249201">
                  <c:v>19.8</c:v>
                </c:pt>
                <c:pt idx="249202">
                  <c:v>6.4</c:v>
                </c:pt>
                <c:pt idx="249203">
                  <c:v>0.2</c:v>
                </c:pt>
                <c:pt idx="249204">
                  <c:v>5.5</c:v>
                </c:pt>
                <c:pt idx="249205">
                  <c:v>0.7</c:v>
                </c:pt>
                <c:pt idx="249206">
                  <c:v>0.1</c:v>
                </c:pt>
                <c:pt idx="249207">
                  <c:v>0.1</c:v>
                </c:pt>
                <c:pt idx="249208">
                  <c:v>1</c:v>
                </c:pt>
                <c:pt idx="249209">
                  <c:v>55.5</c:v>
                </c:pt>
                <c:pt idx="249210">
                  <c:v>90</c:v>
                </c:pt>
                <c:pt idx="249211">
                  <c:v>148</c:v>
                </c:pt>
                <c:pt idx="249212">
                  <c:v>557</c:v>
                </c:pt>
                <c:pt idx="249213">
                  <c:v>958.67</c:v>
                </c:pt>
                <c:pt idx="249214">
                  <c:v>4066.88</c:v>
                </c:pt>
                <c:pt idx="249215">
                  <c:v>4352.63</c:v>
                </c:pt>
                <c:pt idx="249216">
                  <c:v>4703.96</c:v>
                </c:pt>
                <c:pt idx="249217">
                  <c:v>6187.09</c:v>
                </c:pt>
                <c:pt idx="249218">
                  <c:v>6233.41</c:v>
                </c:pt>
                <c:pt idx="249219">
                  <c:v>11199.3</c:v>
                </c:pt>
                <c:pt idx="249220">
                  <c:v>8819.5300000000007</c:v>
                </c:pt>
                <c:pt idx="249221">
                  <c:v>7356.82</c:v>
                </c:pt>
                <c:pt idx="249222">
                  <c:v>9195.33</c:v>
                </c:pt>
                <c:pt idx="249223">
                  <c:v>12831.39</c:v>
                </c:pt>
                <c:pt idx="249224">
                  <c:v>23158.32</c:v>
                </c:pt>
                <c:pt idx="249225">
                  <c:v>23341.31</c:v>
                </c:pt>
                <c:pt idx="249226">
                  <c:v>19102.599999999999</c:v>
                </c:pt>
                <c:pt idx="249227">
                  <c:v>17769.41</c:v>
                </c:pt>
                <c:pt idx="249228">
                  <c:v>10685.11</c:v>
                </c:pt>
                <c:pt idx="249229">
                  <c:v>3576.25</c:v>
                </c:pt>
                <c:pt idx="249230">
                  <c:v>584.76</c:v>
                </c:pt>
                <c:pt idx="249231">
                  <c:v>698.62</c:v>
                </c:pt>
                <c:pt idx="249232">
                  <c:v>618.36</c:v>
                </c:pt>
                <c:pt idx="249233">
                  <c:v>1252.96</c:v>
                </c:pt>
                <c:pt idx="249234">
                  <c:v>2893.79</c:v>
                </c:pt>
                <c:pt idx="249235">
                  <c:v>2628.15</c:v>
                </c:pt>
                <c:pt idx="249236">
                  <c:v>364.14</c:v>
                </c:pt>
                <c:pt idx="249237">
                  <c:v>126.7</c:v>
                </c:pt>
                <c:pt idx="249238">
                  <c:v>30.16</c:v>
                </c:pt>
                <c:pt idx="249239">
                  <c:v>259.52</c:v>
                </c:pt>
                <c:pt idx="249240">
                  <c:v>344.73</c:v>
                </c:pt>
                <c:pt idx="249241">
                  <c:v>385.98</c:v>
                </c:pt>
                <c:pt idx="249242">
                  <c:v>463.21</c:v>
                </c:pt>
                <c:pt idx="249243">
                  <c:v>938.32</c:v>
                </c:pt>
                <c:pt idx="249244">
                  <c:v>2315.87</c:v>
                </c:pt>
                <c:pt idx="249245">
                  <c:v>1037.4000000000001</c:v>
                </c:pt>
                <c:pt idx="249246">
                  <c:v>82.17</c:v>
                </c:pt>
                <c:pt idx="249247">
                  <c:v>2.5</c:v>
                </c:pt>
                <c:pt idx="249248">
                  <c:v>0.3</c:v>
                </c:pt>
                <c:pt idx="249249">
                  <c:v>0.1</c:v>
                </c:pt>
                <c:pt idx="249250">
                  <c:v>0.1</c:v>
                </c:pt>
                <c:pt idx="249251">
                  <c:v>0.1</c:v>
                </c:pt>
                <c:pt idx="249252">
                  <c:v>0.57999999999999996</c:v>
                </c:pt>
                <c:pt idx="249253">
                  <c:v>0.3</c:v>
                </c:pt>
                <c:pt idx="249254">
                  <c:v>22.14</c:v>
                </c:pt>
                <c:pt idx="249255">
                  <c:v>90.07</c:v>
                </c:pt>
                <c:pt idx="249256">
                  <c:v>150.62</c:v>
                </c:pt>
                <c:pt idx="249257">
                  <c:v>237.37</c:v>
                </c:pt>
                <c:pt idx="249258">
                  <c:v>1512.97</c:v>
                </c:pt>
                <c:pt idx="249259">
                  <c:v>3819.96</c:v>
                </c:pt>
                <c:pt idx="249260">
                  <c:v>4107.58</c:v>
                </c:pt>
                <c:pt idx="249261">
                  <c:v>4702.09</c:v>
                </c:pt>
                <c:pt idx="249262">
                  <c:v>5237.17</c:v>
                </c:pt>
                <c:pt idx="249263">
                  <c:v>6758.78</c:v>
                </c:pt>
                <c:pt idx="249264">
                  <c:v>8973.85</c:v>
                </c:pt>
                <c:pt idx="249265">
                  <c:v>5303.66</c:v>
                </c:pt>
                <c:pt idx="249266">
                  <c:v>6283.65</c:v>
                </c:pt>
                <c:pt idx="249267">
                  <c:v>7150.29</c:v>
                </c:pt>
                <c:pt idx="249268">
                  <c:v>15446.83</c:v>
                </c:pt>
                <c:pt idx="249269">
                  <c:v>23063.39</c:v>
                </c:pt>
                <c:pt idx="249270">
                  <c:v>22021.25</c:v>
                </c:pt>
                <c:pt idx="249271">
                  <c:v>15345.31</c:v>
                </c:pt>
                <c:pt idx="249272">
                  <c:v>14235.01</c:v>
                </c:pt>
                <c:pt idx="249273">
                  <c:v>11278.41</c:v>
                </c:pt>
                <c:pt idx="249274">
                  <c:v>3662.22</c:v>
                </c:pt>
                <c:pt idx="249275">
                  <c:v>1107.6199999999999</c:v>
                </c:pt>
                <c:pt idx="249276">
                  <c:v>737.01</c:v>
                </c:pt>
                <c:pt idx="249277">
                  <c:v>521.67999999999995</c:v>
                </c:pt>
                <c:pt idx="249278">
                  <c:v>598.78</c:v>
                </c:pt>
                <c:pt idx="249279">
                  <c:v>1558.31</c:v>
                </c:pt>
                <c:pt idx="249280">
                  <c:v>3900.82</c:v>
                </c:pt>
                <c:pt idx="249281">
                  <c:v>460.9</c:v>
                </c:pt>
                <c:pt idx="249282">
                  <c:v>278.07</c:v>
                </c:pt>
                <c:pt idx="249283">
                  <c:v>282.35000000000002</c:v>
                </c:pt>
                <c:pt idx="249284">
                  <c:v>319.67</c:v>
                </c:pt>
                <c:pt idx="249285">
                  <c:v>341.04</c:v>
                </c:pt>
                <c:pt idx="249286">
                  <c:v>901.81</c:v>
                </c:pt>
                <c:pt idx="249287">
                  <c:v>2090.31</c:v>
                </c:pt>
                <c:pt idx="249288">
                  <c:v>384.01</c:v>
                </c:pt>
                <c:pt idx="249289">
                  <c:v>13.49</c:v>
                </c:pt>
                <c:pt idx="249290">
                  <c:v>-1.23</c:v>
                </c:pt>
                <c:pt idx="249291">
                  <c:v>1.1000000000000001</c:v>
                </c:pt>
                <c:pt idx="249292">
                  <c:v>1.5</c:v>
                </c:pt>
                <c:pt idx="249293">
                  <c:v>2.2400000000000002</c:v>
                </c:pt>
                <c:pt idx="249294">
                  <c:v>25.88</c:v>
                </c:pt>
                <c:pt idx="249295">
                  <c:v>48.79</c:v>
                </c:pt>
                <c:pt idx="249296">
                  <c:v>43.82</c:v>
                </c:pt>
                <c:pt idx="249297">
                  <c:v>54.73</c:v>
                </c:pt>
                <c:pt idx="249298">
                  <c:v>172.04</c:v>
                </c:pt>
                <c:pt idx="249299">
                  <c:v>319.81</c:v>
                </c:pt>
                <c:pt idx="249300">
                  <c:v>721.99</c:v>
                </c:pt>
                <c:pt idx="249301">
                  <c:v>3015.04</c:v>
                </c:pt>
                <c:pt idx="249302">
                  <c:v>3571.3</c:v>
                </c:pt>
                <c:pt idx="249303">
                  <c:v>5057.6899999999996</c:v>
                </c:pt>
                <c:pt idx="249304">
                  <c:v>5570.05</c:v>
                </c:pt>
                <c:pt idx="249305">
                  <c:v>6209.48</c:v>
                </c:pt>
                <c:pt idx="249306">
                  <c:v>8100.77</c:v>
                </c:pt>
                <c:pt idx="249307">
                  <c:v>1616.11</c:v>
                </c:pt>
                <c:pt idx="249308">
                  <c:v>1281.75</c:v>
                </c:pt>
                <c:pt idx="249309">
                  <c:v>908.83</c:v>
                </c:pt>
                <c:pt idx="249310">
                  <c:v>1144.79</c:v>
                </c:pt>
                <c:pt idx="249311">
                  <c:v>880.82</c:v>
                </c:pt>
                <c:pt idx="249312">
                  <c:v>1212.96</c:v>
                </c:pt>
                <c:pt idx="249313">
                  <c:v>1561.94</c:v>
                </c:pt>
                <c:pt idx="249314">
                  <c:v>1401.47</c:v>
                </c:pt>
                <c:pt idx="249315">
                  <c:v>1301.17</c:v>
                </c:pt>
                <c:pt idx="249316">
                  <c:v>1072.73</c:v>
                </c:pt>
                <c:pt idx="249317">
                  <c:v>1153.52</c:v>
                </c:pt>
                <c:pt idx="249318">
                  <c:v>1022.2</c:v>
                </c:pt>
                <c:pt idx="249319">
                  <c:v>1578.95</c:v>
                </c:pt>
                <c:pt idx="249320">
                  <c:v>1476.56</c:v>
                </c:pt>
                <c:pt idx="249321">
                  <c:v>1460.7</c:v>
                </c:pt>
                <c:pt idx="249322">
                  <c:v>1054.44</c:v>
                </c:pt>
                <c:pt idx="249323">
                  <c:v>572.57000000000005</c:v>
                </c:pt>
                <c:pt idx="249324">
                  <c:v>1343.1</c:v>
                </c:pt>
                <c:pt idx="249325">
                  <c:v>995.21</c:v>
                </c:pt>
                <c:pt idx="249326">
                  <c:v>1030.6199999999999</c:v>
                </c:pt>
                <c:pt idx="249327">
                  <c:v>1283.26</c:v>
                </c:pt>
                <c:pt idx="249328">
                  <c:v>1096.8900000000001</c:v>
                </c:pt>
                <c:pt idx="249329">
                  <c:v>995.55</c:v>
                </c:pt>
                <c:pt idx="249330">
                  <c:v>1284.6300000000001</c:v>
                </c:pt>
                <c:pt idx="249331">
                  <c:v>942.44</c:v>
                </c:pt>
                <c:pt idx="249332">
                  <c:v>1480.31</c:v>
                </c:pt>
                <c:pt idx="249333">
                  <c:v>1753.26</c:v>
                </c:pt>
                <c:pt idx="249334">
                  <c:v>1311.62</c:v>
                </c:pt>
                <c:pt idx="249335">
                  <c:v>1282.95</c:v>
                </c:pt>
                <c:pt idx="249336">
                  <c:v>1569.47</c:v>
                </c:pt>
                <c:pt idx="249337">
                  <c:v>1305.6300000000001</c:v>
                </c:pt>
                <c:pt idx="249338">
                  <c:v>1955.11</c:v>
                </c:pt>
                <c:pt idx="249339">
                  <c:v>1818.67</c:v>
                </c:pt>
                <c:pt idx="249340">
                  <c:v>1891.73</c:v>
                </c:pt>
                <c:pt idx="249341">
                  <c:v>1787.44</c:v>
                </c:pt>
                <c:pt idx="249342">
                  <c:v>1918.69</c:v>
                </c:pt>
                <c:pt idx="249343">
                  <c:v>1803.22</c:v>
                </c:pt>
                <c:pt idx="249344">
                  <c:v>2147.98</c:v>
                </c:pt>
                <c:pt idx="249345">
                  <c:v>1531.85</c:v>
                </c:pt>
                <c:pt idx="249346">
                  <c:v>1265.8499999999999</c:v>
                </c:pt>
                <c:pt idx="249347">
                  <c:v>2072.5700000000002</c:v>
                </c:pt>
                <c:pt idx="249348">
                  <c:v>1303.06</c:v>
                </c:pt>
                <c:pt idx="249349">
                  <c:v>2152.7600000000002</c:v>
                </c:pt>
                <c:pt idx="249350">
                  <c:v>2480.56</c:v>
                </c:pt>
                <c:pt idx="249351">
                  <c:v>1882.6</c:v>
                </c:pt>
                <c:pt idx="249352">
                  <c:v>1828.43</c:v>
                </c:pt>
                <c:pt idx="249353">
                  <c:v>1636.35</c:v>
                </c:pt>
                <c:pt idx="249354">
                  <c:v>1210.56</c:v>
                </c:pt>
                <c:pt idx="249355">
                  <c:v>1063.23</c:v>
                </c:pt>
                <c:pt idx="249356">
                  <c:v>1189.1400000000001</c:v>
                </c:pt>
                <c:pt idx="249357">
                  <c:v>953.17</c:v>
                </c:pt>
                <c:pt idx="249358">
                  <c:v>1025.9100000000001</c:v>
                </c:pt>
                <c:pt idx="249359">
                  <c:v>847.63</c:v>
                </c:pt>
                <c:pt idx="249360">
                  <c:v>1134.1199999999999</c:v>
                </c:pt>
                <c:pt idx="249361">
                  <c:v>1480.42</c:v>
                </c:pt>
                <c:pt idx="249362">
                  <c:v>940.84</c:v>
                </c:pt>
                <c:pt idx="249363">
                  <c:v>1444.25</c:v>
                </c:pt>
                <c:pt idx="249364">
                  <c:v>1088.21</c:v>
                </c:pt>
                <c:pt idx="249365">
                  <c:v>866.34</c:v>
                </c:pt>
                <c:pt idx="249366">
                  <c:v>1103.71</c:v>
                </c:pt>
                <c:pt idx="249367">
                  <c:v>1240.3499999999999</c:v>
                </c:pt>
                <c:pt idx="249368">
                  <c:v>1234.58</c:v>
                </c:pt>
                <c:pt idx="249369">
                  <c:v>1318.1</c:v>
                </c:pt>
                <c:pt idx="249370">
                  <c:v>763.44</c:v>
                </c:pt>
                <c:pt idx="249371">
                  <c:v>905.38</c:v>
                </c:pt>
                <c:pt idx="249372">
                  <c:v>1441.58</c:v>
                </c:pt>
                <c:pt idx="249373">
                  <c:v>974.79</c:v>
                </c:pt>
                <c:pt idx="249374">
                  <c:v>1508.5</c:v>
                </c:pt>
                <c:pt idx="249375">
                  <c:v>1161.0899999999999</c:v>
                </c:pt>
                <c:pt idx="249376">
                  <c:v>875.6</c:v>
                </c:pt>
                <c:pt idx="249377">
                  <c:v>886.11</c:v>
                </c:pt>
                <c:pt idx="249378">
                  <c:v>790.92</c:v>
                </c:pt>
                <c:pt idx="249379">
                  <c:v>849.48</c:v>
                </c:pt>
                <c:pt idx="249380">
                  <c:v>653.80999999999995</c:v>
                </c:pt>
                <c:pt idx="249381">
                  <c:v>927.4</c:v>
                </c:pt>
                <c:pt idx="249382">
                  <c:v>881.84</c:v>
                </c:pt>
                <c:pt idx="249383">
                  <c:v>741.43</c:v>
                </c:pt>
                <c:pt idx="249384">
                  <c:v>1183.24</c:v>
                </c:pt>
                <c:pt idx="249385">
                  <c:v>1174.53</c:v>
                </c:pt>
                <c:pt idx="249386">
                  <c:v>985.47</c:v>
                </c:pt>
                <c:pt idx="249387">
                  <c:v>1264.47</c:v>
                </c:pt>
                <c:pt idx="249388">
                  <c:v>2007.95</c:v>
                </c:pt>
                <c:pt idx="249389">
                  <c:v>1065.24</c:v>
                </c:pt>
                <c:pt idx="249390">
                  <c:v>1476.79</c:v>
                </c:pt>
                <c:pt idx="249391">
                  <c:v>1477.74</c:v>
                </c:pt>
                <c:pt idx="249392">
                  <c:v>1298.3499999999999</c:v>
                </c:pt>
                <c:pt idx="249393">
                  <c:v>1077.57</c:v>
                </c:pt>
                <c:pt idx="249394">
                  <c:v>1557.38</c:v>
                </c:pt>
                <c:pt idx="249395">
                  <c:v>1417.28</c:v>
                </c:pt>
                <c:pt idx="249396">
                  <c:v>1293.29</c:v>
                </c:pt>
                <c:pt idx="249397">
                  <c:v>1350.19</c:v>
                </c:pt>
                <c:pt idx="249398">
                  <c:v>1316.78</c:v>
                </c:pt>
                <c:pt idx="249399">
                  <c:v>1539.96</c:v>
                </c:pt>
                <c:pt idx="249400">
                  <c:v>1757.28</c:v>
                </c:pt>
                <c:pt idx="249401">
                  <c:v>1272.5</c:v>
                </c:pt>
                <c:pt idx="249402">
                  <c:v>1421.56</c:v>
                </c:pt>
                <c:pt idx="249403">
                  <c:v>1414.44</c:v>
                </c:pt>
                <c:pt idx="249404">
                  <c:v>1878.75</c:v>
                </c:pt>
                <c:pt idx="249405">
                  <c:v>2121.8000000000002</c:v>
                </c:pt>
                <c:pt idx="249406">
                  <c:v>1157.3800000000001</c:v>
                </c:pt>
                <c:pt idx="249407">
                  <c:v>1128.07</c:v>
                </c:pt>
                <c:pt idx="249408">
                  <c:v>1017.07</c:v>
                </c:pt>
                <c:pt idx="249409">
                  <c:v>832.67</c:v>
                </c:pt>
                <c:pt idx="249410">
                  <c:v>1158.83</c:v>
                </c:pt>
                <c:pt idx="249411">
                  <c:v>1044.3900000000001</c:v>
                </c:pt>
                <c:pt idx="249412">
                  <c:v>951.16</c:v>
                </c:pt>
                <c:pt idx="249413">
                  <c:v>1159.51</c:v>
                </c:pt>
                <c:pt idx="249414">
                  <c:v>1238.31</c:v>
                </c:pt>
                <c:pt idx="249415">
                  <c:v>1074.2</c:v>
                </c:pt>
                <c:pt idx="249416">
                  <c:v>1643.39</c:v>
                </c:pt>
                <c:pt idx="249417">
                  <c:v>1628.6</c:v>
                </c:pt>
                <c:pt idx="249418">
                  <c:v>1235.72</c:v>
                </c:pt>
                <c:pt idx="249419">
                  <c:v>1890.58</c:v>
                </c:pt>
                <c:pt idx="249420">
                  <c:v>1316.43</c:v>
                </c:pt>
                <c:pt idx="249421">
                  <c:v>1355.81</c:v>
                </c:pt>
                <c:pt idx="249422">
                  <c:v>995.42</c:v>
                </c:pt>
                <c:pt idx="249423">
                  <c:v>841.55</c:v>
                </c:pt>
                <c:pt idx="249424">
                  <c:v>1158.03</c:v>
                </c:pt>
                <c:pt idx="249425">
                  <c:v>1248.21</c:v>
                </c:pt>
                <c:pt idx="249426">
                  <c:v>648.51</c:v>
                </c:pt>
                <c:pt idx="249427">
                  <c:v>800.31</c:v>
                </c:pt>
                <c:pt idx="249428">
                  <c:v>1057.79</c:v>
                </c:pt>
                <c:pt idx="249429">
                  <c:v>1415.25</c:v>
                </c:pt>
                <c:pt idx="249430">
                  <c:v>1076.92</c:v>
                </c:pt>
                <c:pt idx="249431">
                  <c:v>960.91</c:v>
                </c:pt>
                <c:pt idx="249432">
                  <c:v>1249.51</c:v>
                </c:pt>
                <c:pt idx="249433">
                  <c:v>1042.97</c:v>
                </c:pt>
                <c:pt idx="249434">
                  <c:v>1095.1099999999999</c:v>
                </c:pt>
                <c:pt idx="249435">
                  <c:v>887.76</c:v>
                </c:pt>
                <c:pt idx="249436">
                  <c:v>1248.8499999999999</c:v>
                </c:pt>
                <c:pt idx="249437">
                  <c:v>983.9</c:v>
                </c:pt>
                <c:pt idx="249438">
                  <c:v>840.25</c:v>
                </c:pt>
                <c:pt idx="249439">
                  <c:v>1559.29</c:v>
                </c:pt>
                <c:pt idx="249440">
                  <c:v>927.12</c:v>
                </c:pt>
                <c:pt idx="249441">
                  <c:v>894.89</c:v>
                </c:pt>
                <c:pt idx="249442">
                  <c:v>1319.19</c:v>
                </c:pt>
                <c:pt idx="249443">
                  <c:v>1679.1</c:v>
                </c:pt>
                <c:pt idx="249444">
                  <c:v>1115.6199999999999</c:v>
                </c:pt>
                <c:pt idx="249445">
                  <c:v>1519.99</c:v>
                </c:pt>
                <c:pt idx="249446">
                  <c:v>1392.11</c:v>
                </c:pt>
                <c:pt idx="249447">
                  <c:v>1856.72</c:v>
                </c:pt>
                <c:pt idx="249448">
                  <c:v>1552.42</c:v>
                </c:pt>
                <c:pt idx="249449">
                  <c:v>1597.03</c:v>
                </c:pt>
                <c:pt idx="249450">
                  <c:v>3723.6</c:v>
                </c:pt>
                <c:pt idx="249451">
                  <c:v>3111.8</c:v>
                </c:pt>
                <c:pt idx="249452">
                  <c:v>3538.29</c:v>
                </c:pt>
                <c:pt idx="249453">
                  <c:v>3544.94</c:v>
                </c:pt>
                <c:pt idx="249454">
                  <c:v>4465.3</c:v>
                </c:pt>
                <c:pt idx="249455">
                  <c:v>4199</c:v>
                </c:pt>
                <c:pt idx="249456">
                  <c:v>3079.87</c:v>
                </c:pt>
                <c:pt idx="249457">
                  <c:v>4021.26</c:v>
                </c:pt>
                <c:pt idx="249458">
                  <c:v>3457.63</c:v>
                </c:pt>
                <c:pt idx="249459">
                  <c:v>2926.39</c:v>
                </c:pt>
                <c:pt idx="249460">
                  <c:v>3601.01</c:v>
                </c:pt>
                <c:pt idx="249461">
                  <c:v>2916.86</c:v>
                </c:pt>
                <c:pt idx="249462">
                  <c:v>3650.85</c:v>
                </c:pt>
                <c:pt idx="249463">
                  <c:v>3702.95</c:v>
                </c:pt>
                <c:pt idx="249464">
                  <c:v>3600.73</c:v>
                </c:pt>
                <c:pt idx="249465">
                  <c:v>3589.79</c:v>
                </c:pt>
                <c:pt idx="249466">
                  <c:v>3935.87</c:v>
                </c:pt>
                <c:pt idx="249467">
                  <c:v>3764.36</c:v>
                </c:pt>
                <c:pt idx="249468">
                  <c:v>4443.17</c:v>
                </c:pt>
                <c:pt idx="249469">
                  <c:v>3522.08</c:v>
                </c:pt>
                <c:pt idx="249470">
                  <c:v>3848.55</c:v>
                </c:pt>
                <c:pt idx="249471">
                  <c:v>5042.99</c:v>
                </c:pt>
                <c:pt idx="249472">
                  <c:v>5500.23</c:v>
                </c:pt>
                <c:pt idx="249473">
                  <c:v>4406.4399999999996</c:v>
                </c:pt>
                <c:pt idx="249474">
                  <c:v>4116.1400000000003</c:v>
                </c:pt>
                <c:pt idx="249475">
                  <c:v>4356.6099999999997</c:v>
                </c:pt>
                <c:pt idx="249476">
                  <c:v>3699.02</c:v>
                </c:pt>
                <c:pt idx="249477">
                  <c:v>4455.91</c:v>
                </c:pt>
                <c:pt idx="249478">
                  <c:v>3744.09</c:v>
                </c:pt>
                <c:pt idx="249479">
                  <c:v>3649.76</c:v>
                </c:pt>
                <c:pt idx="249480">
                  <c:v>4300.26</c:v>
                </c:pt>
                <c:pt idx="249481">
                  <c:v>3686.41</c:v>
                </c:pt>
                <c:pt idx="249482">
                  <c:v>3040.51</c:v>
                </c:pt>
                <c:pt idx="249483">
                  <c:v>3497.37</c:v>
                </c:pt>
                <c:pt idx="249484">
                  <c:v>3953.63</c:v>
                </c:pt>
                <c:pt idx="249485">
                  <c:v>3821.55</c:v>
                </c:pt>
                <c:pt idx="249486">
                  <c:v>3457.97</c:v>
                </c:pt>
                <c:pt idx="249487">
                  <c:v>2964.61</c:v>
                </c:pt>
                <c:pt idx="249488">
                  <c:v>2338.58</c:v>
                </c:pt>
                <c:pt idx="249489">
                  <c:v>2850.21</c:v>
                </c:pt>
                <c:pt idx="249490">
                  <c:v>3048.31</c:v>
                </c:pt>
                <c:pt idx="249491">
                  <c:v>2421</c:v>
                </c:pt>
                <c:pt idx="249492">
                  <c:v>4239.7700000000004</c:v>
                </c:pt>
                <c:pt idx="249493">
                  <c:v>3011.69</c:v>
                </c:pt>
                <c:pt idx="249494">
                  <c:v>2520.1</c:v>
                </c:pt>
                <c:pt idx="249495">
                  <c:v>2477.2800000000002</c:v>
                </c:pt>
                <c:pt idx="249496">
                  <c:v>2875.48</c:v>
                </c:pt>
                <c:pt idx="249497">
                  <c:v>2633.64</c:v>
                </c:pt>
                <c:pt idx="249498">
                  <c:v>2786.23</c:v>
                </c:pt>
                <c:pt idx="249499">
                  <c:v>2661.24</c:v>
                </c:pt>
                <c:pt idx="249500">
                  <c:v>2134.39</c:v>
                </c:pt>
                <c:pt idx="249501">
                  <c:v>2439.75</c:v>
                </c:pt>
                <c:pt idx="249502">
                  <c:v>2261.65</c:v>
                </c:pt>
                <c:pt idx="249503">
                  <c:v>3064.03</c:v>
                </c:pt>
                <c:pt idx="249504">
                  <c:v>3441.87</c:v>
                </c:pt>
                <c:pt idx="249505">
                  <c:v>3536.84</c:v>
                </c:pt>
                <c:pt idx="249506">
                  <c:v>2851.38</c:v>
                </c:pt>
                <c:pt idx="249507">
                  <c:v>5615.18</c:v>
                </c:pt>
                <c:pt idx="249508">
                  <c:v>4792.18</c:v>
                </c:pt>
                <c:pt idx="249509">
                  <c:v>4291.49</c:v>
                </c:pt>
                <c:pt idx="249510">
                  <c:v>3017.95</c:v>
                </c:pt>
                <c:pt idx="249511">
                  <c:v>3202.82</c:v>
                </c:pt>
                <c:pt idx="249512">
                  <c:v>2286.63</c:v>
                </c:pt>
                <c:pt idx="249513">
                  <c:v>2521.4699999999998</c:v>
                </c:pt>
                <c:pt idx="249514">
                  <c:v>2123.41</c:v>
                </c:pt>
                <c:pt idx="249515">
                  <c:v>2976.36</c:v>
                </c:pt>
                <c:pt idx="249516">
                  <c:v>2857.04</c:v>
                </c:pt>
                <c:pt idx="249517">
                  <c:v>3714.54</c:v>
                </c:pt>
                <c:pt idx="249518">
                  <c:v>3070.85</c:v>
                </c:pt>
                <c:pt idx="249519">
                  <c:v>3193.96</c:v>
                </c:pt>
                <c:pt idx="249520">
                  <c:v>3311.92</c:v>
                </c:pt>
                <c:pt idx="249521">
                  <c:v>3056.69</c:v>
                </c:pt>
                <c:pt idx="249522">
                  <c:v>3536.78</c:v>
                </c:pt>
                <c:pt idx="249523">
                  <c:v>4411.24</c:v>
                </c:pt>
                <c:pt idx="249524">
                  <c:v>5674.01</c:v>
                </c:pt>
                <c:pt idx="249525">
                  <c:v>3215.79</c:v>
                </c:pt>
                <c:pt idx="249526">
                  <c:v>3157.13</c:v>
                </c:pt>
                <c:pt idx="249527">
                  <c:v>4064.88</c:v>
                </c:pt>
                <c:pt idx="249528">
                  <c:v>3910.57</c:v>
                </c:pt>
                <c:pt idx="249529">
                  <c:v>4189.17</c:v>
                </c:pt>
                <c:pt idx="249530">
                  <c:v>4353.1099999999997</c:v>
                </c:pt>
                <c:pt idx="249531">
                  <c:v>4388.76</c:v>
                </c:pt>
                <c:pt idx="249532">
                  <c:v>4008.78</c:v>
                </c:pt>
                <c:pt idx="249533">
                  <c:v>4410.7700000000004</c:v>
                </c:pt>
                <c:pt idx="249534">
                  <c:v>3537.06</c:v>
                </c:pt>
                <c:pt idx="249535">
                  <c:v>2463</c:v>
                </c:pt>
                <c:pt idx="249536">
                  <c:v>3341.38</c:v>
                </c:pt>
                <c:pt idx="249537">
                  <c:v>4407.3</c:v>
                </c:pt>
                <c:pt idx="249538">
                  <c:v>3165.55</c:v>
                </c:pt>
                <c:pt idx="249539">
                  <c:v>3569.82</c:v>
                </c:pt>
                <c:pt idx="249540">
                  <c:v>3211.91</c:v>
                </c:pt>
                <c:pt idx="249541">
                  <c:v>2912.54</c:v>
                </c:pt>
                <c:pt idx="249542">
                  <c:v>2271.11</c:v>
                </c:pt>
                <c:pt idx="249543">
                  <c:v>2746.01</c:v>
                </c:pt>
                <c:pt idx="249544">
                  <c:v>4108.57</c:v>
                </c:pt>
                <c:pt idx="249545">
                  <c:v>2795.42</c:v>
                </c:pt>
                <c:pt idx="249546">
                  <c:v>2541.63</c:v>
                </c:pt>
                <c:pt idx="249547">
                  <c:v>3200.9</c:v>
                </c:pt>
                <c:pt idx="249548">
                  <c:v>3439.68</c:v>
                </c:pt>
                <c:pt idx="249549">
                  <c:v>2388.09</c:v>
                </c:pt>
                <c:pt idx="249550">
                  <c:v>2649.82</c:v>
                </c:pt>
                <c:pt idx="249551">
                  <c:v>2031.48</c:v>
                </c:pt>
                <c:pt idx="249552">
                  <c:v>2034.92</c:v>
                </c:pt>
                <c:pt idx="249553">
                  <c:v>2618.71</c:v>
                </c:pt>
                <c:pt idx="249554">
                  <c:v>2250.12</c:v>
                </c:pt>
                <c:pt idx="249555">
                  <c:v>3731.57</c:v>
                </c:pt>
                <c:pt idx="249556">
                  <c:v>3195.86</c:v>
                </c:pt>
                <c:pt idx="249557">
                  <c:v>3179.21</c:v>
                </c:pt>
                <c:pt idx="249558">
                  <c:v>3332.16</c:v>
                </c:pt>
                <c:pt idx="249559">
                  <c:v>4345.79</c:v>
                </c:pt>
                <c:pt idx="249560">
                  <c:v>3319.97</c:v>
                </c:pt>
                <c:pt idx="249561">
                  <c:v>2710.74</c:v>
                </c:pt>
                <c:pt idx="249562">
                  <c:v>3375.71</c:v>
                </c:pt>
                <c:pt idx="249563">
                  <c:v>3578.71</c:v>
                </c:pt>
                <c:pt idx="249564">
                  <c:v>2559.36</c:v>
                </c:pt>
                <c:pt idx="249565">
                  <c:v>3241.83</c:v>
                </c:pt>
                <c:pt idx="249566">
                  <c:v>2609.34</c:v>
                </c:pt>
                <c:pt idx="249567">
                  <c:v>3098.48</c:v>
                </c:pt>
                <c:pt idx="249568">
                  <c:v>3226.93</c:v>
                </c:pt>
                <c:pt idx="249569">
                  <c:v>3414.86</c:v>
                </c:pt>
                <c:pt idx="249570">
                  <c:v>3856.26</c:v>
                </c:pt>
                <c:pt idx="249571">
                  <c:v>3167.91</c:v>
                </c:pt>
                <c:pt idx="249572">
                  <c:v>3749.8</c:v>
                </c:pt>
                <c:pt idx="249573">
                  <c:v>4455.5200000000004</c:v>
                </c:pt>
                <c:pt idx="249574">
                  <c:v>4021.08</c:v>
                </c:pt>
                <c:pt idx="249575">
                  <c:v>4266.07</c:v>
                </c:pt>
                <c:pt idx="249576">
                  <c:v>4820.54</c:v>
                </c:pt>
                <c:pt idx="249577">
                  <c:v>3702.55</c:v>
                </c:pt>
                <c:pt idx="249578">
                  <c:v>4250.88</c:v>
                </c:pt>
                <c:pt idx="249579">
                  <c:v>4303.63</c:v>
                </c:pt>
                <c:pt idx="249580">
                  <c:v>4806.96</c:v>
                </c:pt>
                <c:pt idx="249581">
                  <c:v>3553.47</c:v>
                </c:pt>
                <c:pt idx="249582">
                  <c:v>4014.4</c:v>
                </c:pt>
                <c:pt idx="249583">
                  <c:v>4173.07</c:v>
                </c:pt>
                <c:pt idx="249584">
                  <c:v>4015.29</c:v>
                </c:pt>
                <c:pt idx="249585">
                  <c:v>3820.03</c:v>
                </c:pt>
                <c:pt idx="249586">
                  <c:v>3936.23</c:v>
                </c:pt>
                <c:pt idx="249587">
                  <c:v>3637.15</c:v>
                </c:pt>
                <c:pt idx="249588">
                  <c:v>3883.41</c:v>
                </c:pt>
                <c:pt idx="249589">
                  <c:v>4254.46</c:v>
                </c:pt>
                <c:pt idx="249590">
                  <c:v>2858.97</c:v>
                </c:pt>
                <c:pt idx="249591">
                  <c:v>2709.32</c:v>
                </c:pt>
                <c:pt idx="249592">
                  <c:v>2702.27</c:v>
                </c:pt>
                <c:pt idx="249593">
                  <c:v>5776.92</c:v>
                </c:pt>
                <c:pt idx="249594">
                  <c:v>6419.7</c:v>
                </c:pt>
                <c:pt idx="249595">
                  <c:v>6339.24</c:v>
                </c:pt>
                <c:pt idx="249596">
                  <c:v>5963.11</c:v>
                </c:pt>
                <c:pt idx="249597">
                  <c:v>6302.94</c:v>
                </c:pt>
                <c:pt idx="249598">
                  <c:v>6380.2</c:v>
                </c:pt>
                <c:pt idx="249599">
                  <c:v>5162.3999999999996</c:v>
                </c:pt>
                <c:pt idx="249600">
                  <c:v>6067.88</c:v>
                </c:pt>
                <c:pt idx="249601">
                  <c:v>7048.03</c:v>
                </c:pt>
                <c:pt idx="249602">
                  <c:v>6434.53</c:v>
                </c:pt>
                <c:pt idx="249603">
                  <c:v>5622.27</c:v>
                </c:pt>
                <c:pt idx="249604">
                  <c:v>5509.8</c:v>
                </c:pt>
                <c:pt idx="249605">
                  <c:v>5221.75</c:v>
                </c:pt>
                <c:pt idx="249606">
                  <c:v>5721.65</c:v>
                </c:pt>
                <c:pt idx="249607">
                  <c:v>5310.62</c:v>
                </c:pt>
                <c:pt idx="249608">
                  <c:v>5026.7299999999996</c:v>
                </c:pt>
                <c:pt idx="249609">
                  <c:v>5327.73</c:v>
                </c:pt>
                <c:pt idx="249610">
                  <c:v>5993.66</c:v>
                </c:pt>
                <c:pt idx="249611">
                  <c:v>5771.06</c:v>
                </c:pt>
                <c:pt idx="249612">
                  <c:v>5937.63</c:v>
                </c:pt>
                <c:pt idx="249613">
                  <c:v>5942.37</c:v>
                </c:pt>
                <c:pt idx="249614">
                  <c:v>7475.47</c:v>
                </c:pt>
                <c:pt idx="249615">
                  <c:v>6597.71</c:v>
                </c:pt>
                <c:pt idx="249616">
                  <c:v>8245.73</c:v>
                </c:pt>
                <c:pt idx="249617">
                  <c:v>7764.13</c:v>
                </c:pt>
                <c:pt idx="249618">
                  <c:v>7058.51</c:v>
                </c:pt>
                <c:pt idx="249619">
                  <c:v>7288.76</c:v>
                </c:pt>
                <c:pt idx="249620">
                  <c:v>6760.82</c:v>
                </c:pt>
                <c:pt idx="249621">
                  <c:v>6325.12</c:v>
                </c:pt>
                <c:pt idx="249622">
                  <c:v>6324.28</c:v>
                </c:pt>
                <c:pt idx="249623">
                  <c:v>6770.21</c:v>
                </c:pt>
                <c:pt idx="249624">
                  <c:v>6716.67</c:v>
                </c:pt>
                <c:pt idx="249625">
                  <c:v>5956.91</c:v>
                </c:pt>
                <c:pt idx="249626">
                  <c:v>5466.2</c:v>
                </c:pt>
                <c:pt idx="249627">
                  <c:v>5826.88</c:v>
                </c:pt>
                <c:pt idx="249628">
                  <c:v>6308.4</c:v>
                </c:pt>
                <c:pt idx="249629">
                  <c:v>5853.86</c:v>
                </c:pt>
                <c:pt idx="249630">
                  <c:v>5871.53</c:v>
                </c:pt>
                <c:pt idx="249631">
                  <c:v>5289.24</c:v>
                </c:pt>
                <c:pt idx="249632">
                  <c:v>5445.15</c:v>
                </c:pt>
                <c:pt idx="249633">
                  <c:v>5800.74</c:v>
                </c:pt>
                <c:pt idx="249634">
                  <c:v>5781.95</c:v>
                </c:pt>
                <c:pt idx="249635">
                  <c:v>6349.68</c:v>
                </c:pt>
                <c:pt idx="249636">
                  <c:v>6168.88</c:v>
                </c:pt>
                <c:pt idx="249637">
                  <c:v>6876.56</c:v>
                </c:pt>
                <c:pt idx="249638">
                  <c:v>8494.3799999999992</c:v>
                </c:pt>
                <c:pt idx="249639">
                  <c:v>11496.92</c:v>
                </c:pt>
                <c:pt idx="249640">
                  <c:v>4872.33</c:v>
                </c:pt>
                <c:pt idx="249641">
                  <c:v>5019.32</c:v>
                </c:pt>
                <c:pt idx="249642">
                  <c:v>4228.0200000000004</c:v>
                </c:pt>
                <c:pt idx="249643">
                  <c:v>4176.99</c:v>
                </c:pt>
                <c:pt idx="249644">
                  <c:v>4591.96</c:v>
                </c:pt>
                <c:pt idx="249645">
                  <c:v>5090.38</c:v>
                </c:pt>
                <c:pt idx="249646">
                  <c:v>5253.41</c:v>
                </c:pt>
                <c:pt idx="249647">
                  <c:v>4826.72</c:v>
                </c:pt>
                <c:pt idx="249648">
                  <c:v>5539.98</c:v>
                </c:pt>
                <c:pt idx="249649">
                  <c:v>5797.37</c:v>
                </c:pt>
                <c:pt idx="249650">
                  <c:v>4858.7700000000004</c:v>
                </c:pt>
                <c:pt idx="249651">
                  <c:v>4668.8100000000004</c:v>
                </c:pt>
                <c:pt idx="249652">
                  <c:v>4890.88</c:v>
                </c:pt>
                <c:pt idx="249653">
                  <c:v>4849.97</c:v>
                </c:pt>
                <c:pt idx="249654">
                  <c:v>5843.28</c:v>
                </c:pt>
                <c:pt idx="249655">
                  <c:v>5206.76</c:v>
                </c:pt>
                <c:pt idx="249656">
                  <c:v>5684.77</c:v>
                </c:pt>
                <c:pt idx="249657">
                  <c:v>4930.84</c:v>
                </c:pt>
                <c:pt idx="249658">
                  <c:v>4799.78</c:v>
                </c:pt>
                <c:pt idx="249659">
                  <c:v>4344.1099999999997</c:v>
                </c:pt>
                <c:pt idx="249660">
                  <c:v>4541.6000000000004</c:v>
                </c:pt>
                <c:pt idx="249661">
                  <c:v>4232.32</c:v>
                </c:pt>
                <c:pt idx="249662">
                  <c:v>4887.74</c:v>
                </c:pt>
                <c:pt idx="249663">
                  <c:v>5387.06</c:v>
                </c:pt>
                <c:pt idx="249664">
                  <c:v>4530.28</c:v>
                </c:pt>
                <c:pt idx="249665">
                  <c:v>5270.33</c:v>
                </c:pt>
                <c:pt idx="249666">
                  <c:v>5975.73</c:v>
                </c:pt>
                <c:pt idx="249667">
                  <c:v>6177.92</c:v>
                </c:pt>
                <c:pt idx="249668">
                  <c:v>5870.75</c:v>
                </c:pt>
                <c:pt idx="249669">
                  <c:v>5234.4799999999996</c:v>
                </c:pt>
                <c:pt idx="249670">
                  <c:v>6168.32</c:v>
                </c:pt>
                <c:pt idx="249671">
                  <c:v>5654.75</c:v>
                </c:pt>
                <c:pt idx="249672">
                  <c:v>5958.75</c:v>
                </c:pt>
                <c:pt idx="249673">
                  <c:v>5453.18</c:v>
                </c:pt>
                <c:pt idx="249674">
                  <c:v>5721.24</c:v>
                </c:pt>
                <c:pt idx="249675">
                  <c:v>6304.1</c:v>
                </c:pt>
                <c:pt idx="249676">
                  <c:v>5701.85</c:v>
                </c:pt>
                <c:pt idx="249677">
                  <c:v>5465.43</c:v>
                </c:pt>
                <c:pt idx="249678">
                  <c:v>5177.3</c:v>
                </c:pt>
                <c:pt idx="249679">
                  <c:v>5339.9</c:v>
                </c:pt>
                <c:pt idx="249680">
                  <c:v>5690.59</c:v>
                </c:pt>
                <c:pt idx="249681">
                  <c:v>5385.9</c:v>
                </c:pt>
                <c:pt idx="249682">
                  <c:v>5177.2700000000004</c:v>
                </c:pt>
                <c:pt idx="249683">
                  <c:v>5335.48</c:v>
                </c:pt>
                <c:pt idx="249684">
                  <c:v>4948.46</c:v>
                </c:pt>
                <c:pt idx="249685">
                  <c:v>5842.35</c:v>
                </c:pt>
                <c:pt idx="249686">
                  <c:v>5170.92</c:v>
                </c:pt>
                <c:pt idx="249687">
                  <c:v>6607.96</c:v>
                </c:pt>
                <c:pt idx="249688">
                  <c:v>5193.6400000000003</c:v>
                </c:pt>
                <c:pt idx="249689">
                  <c:v>6142.08</c:v>
                </c:pt>
                <c:pt idx="249690">
                  <c:v>6990.83</c:v>
                </c:pt>
                <c:pt idx="249691">
                  <c:v>9573.11</c:v>
                </c:pt>
                <c:pt idx="249692">
                  <c:v>5555.91</c:v>
                </c:pt>
                <c:pt idx="249693">
                  <c:v>4468.83</c:v>
                </c:pt>
                <c:pt idx="249694">
                  <c:v>3797.53</c:v>
                </c:pt>
                <c:pt idx="249695">
                  <c:v>4012.89</c:v>
                </c:pt>
                <c:pt idx="249696">
                  <c:v>3577.31</c:v>
                </c:pt>
                <c:pt idx="249697">
                  <c:v>4256.75</c:v>
                </c:pt>
                <c:pt idx="249698">
                  <c:v>4607.3100000000004</c:v>
                </c:pt>
                <c:pt idx="249699">
                  <c:v>4786.04</c:v>
                </c:pt>
                <c:pt idx="249700">
                  <c:v>4922.17</c:v>
                </c:pt>
                <c:pt idx="249701">
                  <c:v>4596.09</c:v>
                </c:pt>
                <c:pt idx="249702">
                  <c:v>5179.87</c:v>
                </c:pt>
                <c:pt idx="249703">
                  <c:v>4401.32</c:v>
                </c:pt>
                <c:pt idx="249704">
                  <c:v>4156.58</c:v>
                </c:pt>
                <c:pt idx="249705">
                  <c:v>5391.82</c:v>
                </c:pt>
                <c:pt idx="249706">
                  <c:v>5876.45</c:v>
                </c:pt>
                <c:pt idx="249707">
                  <c:v>4856.82</c:v>
                </c:pt>
                <c:pt idx="249708">
                  <c:v>4511.6099999999997</c:v>
                </c:pt>
                <c:pt idx="249709">
                  <c:v>4395.99</c:v>
                </c:pt>
                <c:pt idx="249710">
                  <c:v>4938.91</c:v>
                </c:pt>
                <c:pt idx="249711">
                  <c:v>5152.55</c:v>
                </c:pt>
                <c:pt idx="249712">
                  <c:v>4385.74</c:v>
                </c:pt>
                <c:pt idx="249713">
                  <c:v>3679.77</c:v>
                </c:pt>
                <c:pt idx="249714">
                  <c:v>4319.92</c:v>
                </c:pt>
                <c:pt idx="249715">
                  <c:v>4967.1400000000003</c:v>
                </c:pt>
                <c:pt idx="249716">
                  <c:v>4895.38</c:v>
                </c:pt>
                <c:pt idx="249717">
                  <c:v>4860.43</c:v>
                </c:pt>
                <c:pt idx="249718">
                  <c:v>5048.9399999999996</c:v>
                </c:pt>
                <c:pt idx="249719">
                  <c:v>6256.62</c:v>
                </c:pt>
                <c:pt idx="249720">
                  <c:v>6548.57</c:v>
                </c:pt>
                <c:pt idx="249721">
                  <c:v>6291.05</c:v>
                </c:pt>
                <c:pt idx="249722">
                  <c:v>6323.96</c:v>
                </c:pt>
                <c:pt idx="249723">
                  <c:v>6618.91</c:v>
                </c:pt>
                <c:pt idx="249724">
                  <c:v>6230.32</c:v>
                </c:pt>
                <c:pt idx="249725">
                  <c:v>6870.9</c:v>
                </c:pt>
                <c:pt idx="249726">
                  <c:v>6470.12</c:v>
                </c:pt>
                <c:pt idx="249727">
                  <c:v>6886.82</c:v>
                </c:pt>
                <c:pt idx="249728">
                  <c:v>6607.25</c:v>
                </c:pt>
                <c:pt idx="249729">
                  <c:v>6571.69</c:v>
                </c:pt>
                <c:pt idx="249730">
                  <c:v>5358.32</c:v>
                </c:pt>
                <c:pt idx="249731">
                  <c:v>5646.79</c:v>
                </c:pt>
                <c:pt idx="249732">
                  <c:v>5256.58</c:v>
                </c:pt>
                <c:pt idx="249733">
                  <c:v>5619.55</c:v>
                </c:pt>
                <c:pt idx="249734">
                  <c:v>5165.8100000000004</c:v>
                </c:pt>
                <c:pt idx="249735">
                  <c:v>5651.55</c:v>
                </c:pt>
                <c:pt idx="249736">
                  <c:v>8142.77</c:v>
                </c:pt>
                <c:pt idx="249737">
                  <c:v>7298.46</c:v>
                </c:pt>
                <c:pt idx="249738">
                  <c:v>8271.6299999999992</c:v>
                </c:pt>
                <c:pt idx="249739">
                  <c:v>5547.63</c:v>
                </c:pt>
                <c:pt idx="249740">
                  <c:v>5094.8999999999996</c:v>
                </c:pt>
                <c:pt idx="249741">
                  <c:v>6662.41</c:v>
                </c:pt>
                <c:pt idx="249742">
                  <c:v>6159.53</c:v>
                </c:pt>
                <c:pt idx="249743">
                  <c:v>5056.33</c:v>
                </c:pt>
                <c:pt idx="249744">
                  <c:v>5150.8999999999996</c:v>
                </c:pt>
                <c:pt idx="249745">
                  <c:v>4567.17</c:v>
                </c:pt>
                <c:pt idx="249746">
                  <c:v>5622.88</c:v>
                </c:pt>
                <c:pt idx="249747">
                  <c:v>5489.03</c:v>
                </c:pt>
                <c:pt idx="249748">
                  <c:v>4844.57</c:v>
                </c:pt>
                <c:pt idx="249749">
                  <c:v>5028.1499999999996</c:v>
                </c:pt>
                <c:pt idx="249750">
                  <c:v>5343.37</c:v>
                </c:pt>
                <c:pt idx="249751">
                  <c:v>4412.22</c:v>
                </c:pt>
                <c:pt idx="249752">
                  <c:v>5338.9</c:v>
                </c:pt>
                <c:pt idx="249753">
                  <c:v>4463.83</c:v>
                </c:pt>
                <c:pt idx="249754">
                  <c:v>4399.42</c:v>
                </c:pt>
                <c:pt idx="249755">
                  <c:v>4137.24</c:v>
                </c:pt>
                <c:pt idx="249756">
                  <c:v>6412.13</c:v>
                </c:pt>
                <c:pt idx="249757">
                  <c:v>5483.78</c:v>
                </c:pt>
                <c:pt idx="249758">
                  <c:v>5082.88</c:v>
                </c:pt>
                <c:pt idx="249759">
                  <c:v>7201.68</c:v>
                </c:pt>
                <c:pt idx="249760">
                  <c:v>7023.18</c:v>
                </c:pt>
                <c:pt idx="249761">
                  <c:v>7488.85</c:v>
                </c:pt>
                <c:pt idx="249762">
                  <c:v>7563.55</c:v>
                </c:pt>
                <c:pt idx="249763">
                  <c:v>6377.45</c:v>
                </c:pt>
                <c:pt idx="249764">
                  <c:v>6515.05</c:v>
                </c:pt>
                <c:pt idx="249765">
                  <c:v>6981.76</c:v>
                </c:pt>
                <c:pt idx="249766">
                  <c:v>5969.82</c:v>
                </c:pt>
                <c:pt idx="249767">
                  <c:v>6607.1</c:v>
                </c:pt>
                <c:pt idx="249768">
                  <c:v>5591.72</c:v>
                </c:pt>
                <c:pt idx="249769">
                  <c:v>5689.05</c:v>
                </c:pt>
                <c:pt idx="249770">
                  <c:v>7701.26</c:v>
                </c:pt>
                <c:pt idx="249771">
                  <c:v>6236.2</c:v>
                </c:pt>
                <c:pt idx="249772">
                  <c:v>7021.67</c:v>
                </c:pt>
                <c:pt idx="249773">
                  <c:v>6294.6</c:v>
                </c:pt>
                <c:pt idx="249774">
                  <c:v>6222.92</c:v>
                </c:pt>
                <c:pt idx="249775">
                  <c:v>5206.7700000000004</c:v>
                </c:pt>
                <c:pt idx="249776">
                  <c:v>5056.3999999999996</c:v>
                </c:pt>
                <c:pt idx="249777">
                  <c:v>4798.7</c:v>
                </c:pt>
                <c:pt idx="249778">
                  <c:v>11547.64</c:v>
                </c:pt>
                <c:pt idx="249779">
                  <c:v>5899.91</c:v>
                </c:pt>
                <c:pt idx="249780">
                  <c:v>9067.01</c:v>
                </c:pt>
                <c:pt idx="249781">
                  <c:v>10180.049999999999</c:v>
                </c:pt>
                <c:pt idx="249782">
                  <c:v>14425.22</c:v>
                </c:pt>
                <c:pt idx="249783">
                  <c:v>6790.84</c:v>
                </c:pt>
                <c:pt idx="249784">
                  <c:v>5013.22</c:v>
                </c:pt>
                <c:pt idx="249785">
                  <c:v>4741.22</c:v>
                </c:pt>
                <c:pt idx="249786">
                  <c:v>3634.16</c:v>
                </c:pt>
                <c:pt idx="249787">
                  <c:v>4578.1000000000004</c:v>
                </c:pt>
                <c:pt idx="249788">
                  <c:v>5538.76</c:v>
                </c:pt>
                <c:pt idx="249789">
                  <c:v>5571.09</c:v>
                </c:pt>
                <c:pt idx="249790">
                  <c:v>5949.5</c:v>
                </c:pt>
                <c:pt idx="249791">
                  <c:v>6139.39</c:v>
                </c:pt>
                <c:pt idx="249792">
                  <c:v>5954.77</c:v>
                </c:pt>
                <c:pt idx="249793">
                  <c:v>6040.48</c:v>
                </c:pt>
                <c:pt idx="249794">
                  <c:v>6455.4</c:v>
                </c:pt>
                <c:pt idx="249795">
                  <c:v>4781.95</c:v>
                </c:pt>
                <c:pt idx="249796">
                  <c:v>4907</c:v>
                </c:pt>
                <c:pt idx="249797">
                  <c:v>5123.88</c:v>
                </c:pt>
                <c:pt idx="249798">
                  <c:v>3731.42</c:v>
                </c:pt>
                <c:pt idx="249799">
                  <c:v>4410.45</c:v>
                </c:pt>
                <c:pt idx="249800">
                  <c:v>3448.33</c:v>
                </c:pt>
                <c:pt idx="249801">
                  <c:v>5442.12</c:v>
                </c:pt>
                <c:pt idx="249802">
                  <c:v>5725.88</c:v>
                </c:pt>
                <c:pt idx="249803">
                  <c:v>5713.65</c:v>
                </c:pt>
                <c:pt idx="249804">
                  <c:v>5728.29</c:v>
                </c:pt>
                <c:pt idx="249805">
                  <c:v>4628.9399999999996</c:v>
                </c:pt>
                <c:pt idx="249806">
                  <c:v>4056.45</c:v>
                </c:pt>
                <c:pt idx="249807">
                  <c:v>5285.43</c:v>
                </c:pt>
                <c:pt idx="249808">
                  <c:v>4887.55</c:v>
                </c:pt>
                <c:pt idx="249809">
                  <c:v>6877.06</c:v>
                </c:pt>
                <c:pt idx="249810">
                  <c:v>5971.26</c:v>
                </c:pt>
                <c:pt idx="249811">
                  <c:v>5955.48</c:v>
                </c:pt>
                <c:pt idx="249812">
                  <c:v>6026.18</c:v>
                </c:pt>
                <c:pt idx="249813">
                  <c:v>6298.26</c:v>
                </c:pt>
                <c:pt idx="249814">
                  <c:v>6110.84</c:v>
                </c:pt>
                <c:pt idx="249815">
                  <c:v>6146.37</c:v>
                </c:pt>
                <c:pt idx="249816">
                  <c:v>5998.41</c:v>
                </c:pt>
                <c:pt idx="249817">
                  <c:v>7765.95</c:v>
                </c:pt>
                <c:pt idx="249818">
                  <c:v>5688.55</c:v>
                </c:pt>
                <c:pt idx="249819">
                  <c:v>6403.79</c:v>
                </c:pt>
                <c:pt idx="249820">
                  <c:v>5925.13</c:v>
                </c:pt>
                <c:pt idx="249821">
                  <c:v>6514.14</c:v>
                </c:pt>
                <c:pt idx="249822">
                  <c:v>6350.92</c:v>
                </c:pt>
                <c:pt idx="249823">
                  <c:v>8081.28</c:v>
                </c:pt>
                <c:pt idx="249824">
                  <c:v>6933.9</c:v>
                </c:pt>
                <c:pt idx="249825">
                  <c:v>6894.98</c:v>
                </c:pt>
                <c:pt idx="249826">
                  <c:v>6209.79</c:v>
                </c:pt>
                <c:pt idx="249827">
                  <c:v>5723.87</c:v>
                </c:pt>
                <c:pt idx="249828">
                  <c:v>5981.48</c:v>
                </c:pt>
                <c:pt idx="249829">
                  <c:v>4518.03</c:v>
                </c:pt>
                <c:pt idx="249830">
                  <c:v>12178.65</c:v>
                </c:pt>
                <c:pt idx="249831">
                  <c:v>5463.27</c:v>
                </c:pt>
                <c:pt idx="249832">
                  <c:v>6415.46</c:v>
                </c:pt>
                <c:pt idx="249833">
                  <c:v>8694.0300000000007</c:v>
                </c:pt>
                <c:pt idx="249834">
                  <c:v>11049.55</c:v>
                </c:pt>
                <c:pt idx="249835">
                  <c:v>6228.76</c:v>
                </c:pt>
                <c:pt idx="249836">
                  <c:v>4821.3900000000003</c:v>
                </c:pt>
                <c:pt idx="249837">
                  <c:v>3688.42</c:v>
                </c:pt>
                <c:pt idx="249838">
                  <c:v>3559.15</c:v>
                </c:pt>
                <c:pt idx="249839">
                  <c:v>4223.67</c:v>
                </c:pt>
                <c:pt idx="249840">
                  <c:v>4506.09</c:v>
                </c:pt>
                <c:pt idx="249841">
                  <c:v>6900.16</c:v>
                </c:pt>
                <c:pt idx="249842">
                  <c:v>6105.94</c:v>
                </c:pt>
                <c:pt idx="249843">
                  <c:v>6092.71</c:v>
                </c:pt>
                <c:pt idx="249844">
                  <c:v>5584.33</c:v>
                </c:pt>
                <c:pt idx="249845">
                  <c:v>6979.27</c:v>
                </c:pt>
                <c:pt idx="249846">
                  <c:v>5454.31</c:v>
                </c:pt>
                <c:pt idx="249847">
                  <c:v>4905.18</c:v>
                </c:pt>
                <c:pt idx="249848">
                  <c:v>6775.33</c:v>
                </c:pt>
                <c:pt idx="249849">
                  <c:v>5502.9</c:v>
                </c:pt>
                <c:pt idx="249850">
                  <c:v>4508.82</c:v>
                </c:pt>
                <c:pt idx="249851">
                  <c:v>4030.49</c:v>
                </c:pt>
                <c:pt idx="249852">
                  <c:v>4275.63</c:v>
                </c:pt>
                <c:pt idx="249853">
                  <c:v>4851.66</c:v>
                </c:pt>
                <c:pt idx="249854">
                  <c:v>4684.68</c:v>
                </c:pt>
                <c:pt idx="249855">
                  <c:v>4431.95</c:v>
                </c:pt>
                <c:pt idx="249856">
                  <c:v>4364.26</c:v>
                </c:pt>
                <c:pt idx="249857">
                  <c:v>4113.5200000000004</c:v>
                </c:pt>
                <c:pt idx="249858">
                  <c:v>6341.06</c:v>
                </c:pt>
                <c:pt idx="249859">
                  <c:v>4845.1099999999997</c:v>
                </c:pt>
                <c:pt idx="249860">
                  <c:v>4847.79</c:v>
                </c:pt>
                <c:pt idx="249861">
                  <c:v>5251.32</c:v>
                </c:pt>
                <c:pt idx="249862">
                  <c:v>7029.09</c:v>
                </c:pt>
                <c:pt idx="249863">
                  <c:v>7172.73</c:v>
                </c:pt>
                <c:pt idx="249864">
                  <c:v>6311.22</c:v>
                </c:pt>
                <c:pt idx="249865">
                  <c:v>7358.96</c:v>
                </c:pt>
                <c:pt idx="249866">
                  <c:v>6870.67</c:v>
                </c:pt>
                <c:pt idx="249867">
                  <c:v>7478.26</c:v>
                </c:pt>
                <c:pt idx="249868">
                  <c:v>7945.1</c:v>
                </c:pt>
                <c:pt idx="249869">
                  <c:v>6721.4</c:v>
                </c:pt>
                <c:pt idx="249870">
                  <c:v>7052.82</c:v>
                </c:pt>
                <c:pt idx="249871">
                  <c:v>6694.24</c:v>
                </c:pt>
                <c:pt idx="249872">
                  <c:v>6714.29</c:v>
                </c:pt>
                <c:pt idx="249873">
                  <c:v>7162.47</c:v>
                </c:pt>
                <c:pt idx="249874">
                  <c:v>7010.63</c:v>
                </c:pt>
                <c:pt idx="249875">
                  <c:v>6869.3</c:v>
                </c:pt>
                <c:pt idx="249876">
                  <c:v>7609.85</c:v>
                </c:pt>
                <c:pt idx="249877">
                  <c:v>7013.49</c:v>
                </c:pt>
                <c:pt idx="249878">
                  <c:v>5897.86</c:v>
                </c:pt>
                <c:pt idx="249879">
                  <c:v>10789.52</c:v>
                </c:pt>
                <c:pt idx="249880">
                  <c:v>10317.52</c:v>
                </c:pt>
                <c:pt idx="249881">
                  <c:v>13073.44</c:v>
                </c:pt>
                <c:pt idx="249882">
                  <c:v>9685.5</c:v>
                </c:pt>
                <c:pt idx="249883">
                  <c:v>10910.48</c:v>
                </c:pt>
                <c:pt idx="249884">
                  <c:v>11315.41</c:v>
                </c:pt>
                <c:pt idx="249885">
                  <c:v>11874.9</c:v>
                </c:pt>
                <c:pt idx="249886">
                  <c:v>11220.24</c:v>
                </c:pt>
                <c:pt idx="249887">
                  <c:v>11817.47</c:v>
                </c:pt>
                <c:pt idx="249888">
                  <c:v>12933.04</c:v>
                </c:pt>
                <c:pt idx="249889">
                  <c:v>10417.370000000001</c:v>
                </c:pt>
                <c:pt idx="249890">
                  <c:v>9389.82</c:v>
                </c:pt>
                <c:pt idx="249891">
                  <c:v>9083.16</c:v>
                </c:pt>
                <c:pt idx="249892">
                  <c:v>12528.79</c:v>
                </c:pt>
                <c:pt idx="249893">
                  <c:v>10733.31</c:v>
                </c:pt>
                <c:pt idx="249894">
                  <c:v>11365.5</c:v>
                </c:pt>
                <c:pt idx="249895">
                  <c:v>15524.81</c:v>
                </c:pt>
                <c:pt idx="249896">
                  <c:v>15615.16</c:v>
                </c:pt>
                <c:pt idx="249897">
                  <c:v>13781.81</c:v>
                </c:pt>
                <c:pt idx="249898">
                  <c:v>13295.07</c:v>
                </c:pt>
                <c:pt idx="249899">
                  <c:v>15664.1</c:v>
                </c:pt>
                <c:pt idx="249900">
                  <c:v>14984.49</c:v>
                </c:pt>
                <c:pt idx="249901">
                  <c:v>19200.5</c:v>
                </c:pt>
                <c:pt idx="249902">
                  <c:v>15147.33</c:v>
                </c:pt>
                <c:pt idx="249903">
                  <c:v>11907.74</c:v>
                </c:pt>
                <c:pt idx="249904">
                  <c:v>12349.43</c:v>
                </c:pt>
                <c:pt idx="249905">
                  <c:v>14210.85</c:v>
                </c:pt>
                <c:pt idx="249906">
                  <c:v>13179.67</c:v>
                </c:pt>
                <c:pt idx="249907">
                  <c:v>14397.21</c:v>
                </c:pt>
                <c:pt idx="249908">
                  <c:v>16075.89</c:v>
                </c:pt>
                <c:pt idx="249909">
                  <c:v>16483.39</c:v>
                </c:pt>
                <c:pt idx="249910">
                  <c:v>12306.2</c:v>
                </c:pt>
                <c:pt idx="249911">
                  <c:v>13427.86</c:v>
                </c:pt>
                <c:pt idx="249912">
                  <c:v>11642.19</c:v>
                </c:pt>
                <c:pt idx="249913">
                  <c:v>12128.59</c:v>
                </c:pt>
                <c:pt idx="249914">
                  <c:v>12465.43</c:v>
                </c:pt>
                <c:pt idx="249915">
                  <c:v>14262</c:v>
                </c:pt>
                <c:pt idx="249916">
                  <c:v>15012.47</c:v>
                </c:pt>
                <c:pt idx="249917">
                  <c:v>12650.45</c:v>
                </c:pt>
                <c:pt idx="249918">
                  <c:v>13385.24</c:v>
                </c:pt>
                <c:pt idx="249919">
                  <c:v>12154.55</c:v>
                </c:pt>
                <c:pt idx="249920">
                  <c:v>10819.08</c:v>
                </c:pt>
                <c:pt idx="249921">
                  <c:v>20280.12</c:v>
                </c:pt>
                <c:pt idx="249922">
                  <c:v>17766.990000000002</c:v>
                </c:pt>
                <c:pt idx="249923">
                  <c:v>22769.919999999998</c:v>
                </c:pt>
                <c:pt idx="249924">
                  <c:v>24708.11</c:v>
                </c:pt>
                <c:pt idx="249925">
                  <c:v>37432.639999999999</c:v>
                </c:pt>
                <c:pt idx="249926">
                  <c:v>9941.9</c:v>
                </c:pt>
                <c:pt idx="249927">
                  <c:v>7517.95</c:v>
                </c:pt>
                <c:pt idx="249928">
                  <c:v>7596.96</c:v>
                </c:pt>
                <c:pt idx="249929">
                  <c:v>8218.0499999999993</c:v>
                </c:pt>
                <c:pt idx="249930">
                  <c:v>8795.51</c:v>
                </c:pt>
                <c:pt idx="249931">
                  <c:v>9584.23</c:v>
                </c:pt>
                <c:pt idx="249932">
                  <c:v>11146.13</c:v>
                </c:pt>
                <c:pt idx="249933">
                  <c:v>11417.22</c:v>
                </c:pt>
                <c:pt idx="249934">
                  <c:v>11348.44</c:v>
                </c:pt>
                <c:pt idx="249935">
                  <c:v>11224.76</c:v>
                </c:pt>
                <c:pt idx="249936">
                  <c:v>11562.02</c:v>
                </c:pt>
                <c:pt idx="249937">
                  <c:v>10459.469999999999</c:v>
                </c:pt>
                <c:pt idx="249938">
                  <c:v>9689.8799999999992</c:v>
                </c:pt>
                <c:pt idx="249939">
                  <c:v>8578.2800000000007</c:v>
                </c:pt>
                <c:pt idx="249940">
                  <c:v>9696.75</c:v>
                </c:pt>
                <c:pt idx="249941">
                  <c:v>8546.67</c:v>
                </c:pt>
                <c:pt idx="249942">
                  <c:v>8167.83</c:v>
                </c:pt>
                <c:pt idx="249943">
                  <c:v>9900.64</c:v>
                </c:pt>
                <c:pt idx="249944">
                  <c:v>11383.9</c:v>
                </c:pt>
                <c:pt idx="249945">
                  <c:v>11079.72</c:v>
                </c:pt>
                <c:pt idx="249946">
                  <c:v>11534.06</c:v>
                </c:pt>
                <c:pt idx="249947">
                  <c:v>10875.28</c:v>
                </c:pt>
                <c:pt idx="249948">
                  <c:v>16743.3</c:v>
                </c:pt>
                <c:pt idx="249949">
                  <c:v>14554.54</c:v>
                </c:pt>
                <c:pt idx="249950">
                  <c:v>13988.3</c:v>
                </c:pt>
                <c:pt idx="249951">
                  <c:v>13180.55</c:v>
                </c:pt>
                <c:pt idx="249952">
                  <c:v>13102.7</c:v>
                </c:pt>
                <c:pt idx="249953">
                  <c:v>15115.27</c:v>
                </c:pt>
                <c:pt idx="249954">
                  <c:v>12926.41</c:v>
                </c:pt>
                <c:pt idx="249955">
                  <c:v>14294.27</c:v>
                </c:pt>
                <c:pt idx="249956">
                  <c:v>11821.51</c:v>
                </c:pt>
                <c:pt idx="249957">
                  <c:v>13219.49</c:v>
                </c:pt>
                <c:pt idx="249958">
                  <c:v>14363.01</c:v>
                </c:pt>
                <c:pt idx="249959">
                  <c:v>13889.15</c:v>
                </c:pt>
                <c:pt idx="249960">
                  <c:v>14767.77</c:v>
                </c:pt>
                <c:pt idx="249961">
                  <c:v>14876.91</c:v>
                </c:pt>
                <c:pt idx="249962">
                  <c:v>13808.37</c:v>
                </c:pt>
                <c:pt idx="249963">
                  <c:v>13401.77</c:v>
                </c:pt>
                <c:pt idx="249964">
                  <c:v>12953.73</c:v>
                </c:pt>
                <c:pt idx="249965">
                  <c:v>11187.3</c:v>
                </c:pt>
                <c:pt idx="249966">
                  <c:v>16612.169999999998</c:v>
                </c:pt>
                <c:pt idx="249967">
                  <c:v>13626.76</c:v>
                </c:pt>
                <c:pt idx="249968">
                  <c:v>14625.67</c:v>
                </c:pt>
                <c:pt idx="249969">
                  <c:v>16072.94</c:v>
                </c:pt>
                <c:pt idx="249970">
                  <c:v>14571.94</c:v>
                </c:pt>
                <c:pt idx="249971">
                  <c:v>12342.59</c:v>
                </c:pt>
                <c:pt idx="249972">
                  <c:v>12120.22</c:v>
                </c:pt>
                <c:pt idx="249973">
                  <c:v>19584.07</c:v>
                </c:pt>
                <c:pt idx="249974">
                  <c:v>14858.18</c:v>
                </c:pt>
                <c:pt idx="249975">
                  <c:v>20071.8</c:v>
                </c:pt>
                <c:pt idx="249976">
                  <c:v>24274.9</c:v>
                </c:pt>
                <c:pt idx="249977">
                  <c:v>34802.269999999997</c:v>
                </c:pt>
                <c:pt idx="249978">
                  <c:v>13796.8</c:v>
                </c:pt>
                <c:pt idx="249979">
                  <c:v>8493.7800000000007</c:v>
                </c:pt>
                <c:pt idx="249980">
                  <c:v>6645.77</c:v>
                </c:pt>
                <c:pt idx="249981">
                  <c:v>7567.2</c:v>
                </c:pt>
                <c:pt idx="249982">
                  <c:v>6120.86</c:v>
                </c:pt>
                <c:pt idx="249983">
                  <c:v>7400.83</c:v>
                </c:pt>
                <c:pt idx="249984">
                  <c:v>9890.2999999999993</c:v>
                </c:pt>
                <c:pt idx="249985">
                  <c:v>10032.879999999999</c:v>
                </c:pt>
                <c:pt idx="249986">
                  <c:v>9391.77</c:v>
                </c:pt>
                <c:pt idx="249987">
                  <c:v>10421.26</c:v>
                </c:pt>
                <c:pt idx="249988">
                  <c:v>11560.6</c:v>
                </c:pt>
                <c:pt idx="249989">
                  <c:v>10819.48</c:v>
                </c:pt>
                <c:pt idx="249990">
                  <c:v>12916.6</c:v>
                </c:pt>
                <c:pt idx="249991">
                  <c:v>10691.61</c:v>
                </c:pt>
                <c:pt idx="249992">
                  <c:v>11386.15</c:v>
                </c:pt>
                <c:pt idx="249993">
                  <c:v>9650.9</c:v>
                </c:pt>
                <c:pt idx="249994">
                  <c:v>11676.16</c:v>
                </c:pt>
                <c:pt idx="249995">
                  <c:v>11102.79</c:v>
                </c:pt>
                <c:pt idx="249996">
                  <c:v>11119.98</c:v>
                </c:pt>
                <c:pt idx="249997">
                  <c:v>9814.92</c:v>
                </c:pt>
                <c:pt idx="249998">
                  <c:v>11250.45</c:v>
                </c:pt>
                <c:pt idx="249999">
                  <c:v>16021.93</c:v>
                </c:pt>
                <c:pt idx="250000">
                  <c:v>14979.56</c:v>
                </c:pt>
                <c:pt idx="250001">
                  <c:v>13381.89</c:v>
                </c:pt>
                <c:pt idx="250002">
                  <c:v>16976.78</c:v>
                </c:pt>
                <c:pt idx="250003">
                  <c:v>17333.95</c:v>
                </c:pt>
                <c:pt idx="250004">
                  <c:v>13219.53</c:v>
                </c:pt>
                <c:pt idx="250005">
                  <c:v>15498.84</c:v>
                </c:pt>
                <c:pt idx="250006">
                  <c:v>13343.48</c:v>
                </c:pt>
                <c:pt idx="250007">
                  <c:v>13359.87</c:v>
                </c:pt>
                <c:pt idx="250008">
                  <c:v>12224.7</c:v>
                </c:pt>
                <c:pt idx="250009">
                  <c:v>14464.84</c:v>
                </c:pt>
                <c:pt idx="250010">
                  <c:v>13585.78</c:v>
                </c:pt>
                <c:pt idx="250011">
                  <c:v>13721.86</c:v>
                </c:pt>
                <c:pt idx="250012">
                  <c:v>14545.01</c:v>
                </c:pt>
                <c:pt idx="250013">
                  <c:v>15160.53</c:v>
                </c:pt>
                <c:pt idx="250014">
                  <c:v>13818.03</c:v>
                </c:pt>
                <c:pt idx="250015">
                  <c:v>12889.46</c:v>
                </c:pt>
                <c:pt idx="250016">
                  <c:v>13299.17</c:v>
                </c:pt>
                <c:pt idx="250017">
                  <c:v>16080.14</c:v>
                </c:pt>
                <c:pt idx="250018">
                  <c:v>16230.74</c:v>
                </c:pt>
                <c:pt idx="250019">
                  <c:v>15729.37</c:v>
                </c:pt>
                <c:pt idx="250020">
                  <c:v>14165.29</c:v>
                </c:pt>
                <c:pt idx="250021">
                  <c:v>14525.28</c:v>
                </c:pt>
                <c:pt idx="250022">
                  <c:v>2303.75</c:v>
                </c:pt>
                <c:pt idx="250023">
                  <c:v>2149</c:v>
                </c:pt>
                <c:pt idx="250024">
                  <c:v>2681.99</c:v>
                </c:pt>
                <c:pt idx="250025">
                  <c:v>2267.75</c:v>
                </c:pt>
                <c:pt idx="250026">
                  <c:v>2807.13</c:v>
                </c:pt>
                <c:pt idx="250027">
                  <c:v>2175.25</c:v>
                </c:pt>
                <c:pt idx="250028">
                  <c:v>2063.15</c:v>
                </c:pt>
                <c:pt idx="250029">
                  <c:v>2230.19</c:v>
                </c:pt>
                <c:pt idx="250030">
                  <c:v>2813.94</c:v>
                </c:pt>
                <c:pt idx="250031">
                  <c:v>2955.99</c:v>
                </c:pt>
                <c:pt idx="250032">
                  <c:v>2486.4499999999998</c:v>
                </c:pt>
                <c:pt idx="250033">
                  <c:v>1818.02</c:v>
                </c:pt>
                <c:pt idx="250034">
                  <c:v>1821.9</c:v>
                </c:pt>
                <c:pt idx="250035">
                  <c:v>2496.69</c:v>
                </c:pt>
                <c:pt idx="250036">
                  <c:v>1806.35</c:v>
                </c:pt>
                <c:pt idx="250037">
                  <c:v>2434.27</c:v>
                </c:pt>
                <c:pt idx="250038">
                  <c:v>2792.94</c:v>
                </c:pt>
                <c:pt idx="250039">
                  <c:v>2146.4899999999998</c:v>
                </c:pt>
                <c:pt idx="250040">
                  <c:v>2016.35</c:v>
                </c:pt>
                <c:pt idx="250041">
                  <c:v>1831.94</c:v>
                </c:pt>
                <c:pt idx="250042">
                  <c:v>1991.44</c:v>
                </c:pt>
                <c:pt idx="250043">
                  <c:v>2896.3</c:v>
                </c:pt>
                <c:pt idx="250044">
                  <c:v>2729.74</c:v>
                </c:pt>
                <c:pt idx="250045">
                  <c:v>2033.75</c:v>
                </c:pt>
                <c:pt idx="250046">
                  <c:v>1858.25</c:v>
                </c:pt>
                <c:pt idx="250047">
                  <c:v>2508.75</c:v>
                </c:pt>
                <c:pt idx="250048">
                  <c:v>2941.13</c:v>
                </c:pt>
                <c:pt idx="250049">
                  <c:v>3636.66</c:v>
                </c:pt>
                <c:pt idx="250050">
                  <c:v>5432.63</c:v>
                </c:pt>
                <c:pt idx="250051">
                  <c:v>6809.86</c:v>
                </c:pt>
                <c:pt idx="250052">
                  <c:v>5380.83</c:v>
                </c:pt>
                <c:pt idx="250053">
                  <c:v>2467.16</c:v>
                </c:pt>
                <c:pt idx="250054">
                  <c:v>1948.32</c:v>
                </c:pt>
                <c:pt idx="250055">
                  <c:v>2452.84</c:v>
                </c:pt>
                <c:pt idx="250056">
                  <c:v>2390.21</c:v>
                </c:pt>
                <c:pt idx="250057">
                  <c:v>2137.5500000000002</c:v>
                </c:pt>
                <c:pt idx="250058">
                  <c:v>3533.6</c:v>
                </c:pt>
                <c:pt idx="250059">
                  <c:v>2911.76</c:v>
                </c:pt>
                <c:pt idx="250060">
                  <c:v>2807.94</c:v>
                </c:pt>
                <c:pt idx="250061">
                  <c:v>4003.67</c:v>
                </c:pt>
                <c:pt idx="250062">
                  <c:v>2549.09</c:v>
                </c:pt>
                <c:pt idx="250063">
                  <c:v>2626.06</c:v>
                </c:pt>
                <c:pt idx="250064">
                  <c:v>6389.94</c:v>
                </c:pt>
                <c:pt idx="250065">
                  <c:v>4549.0600000000004</c:v>
                </c:pt>
                <c:pt idx="250066">
                  <c:v>6069.97</c:v>
                </c:pt>
                <c:pt idx="250067">
                  <c:v>5870.85</c:v>
                </c:pt>
                <c:pt idx="250068">
                  <c:v>6034.14</c:v>
                </c:pt>
                <c:pt idx="250069">
                  <c:v>1412.34</c:v>
                </c:pt>
                <c:pt idx="250070">
                  <c:v>1446.2</c:v>
                </c:pt>
                <c:pt idx="250071">
                  <c:v>1489.8</c:v>
                </c:pt>
                <c:pt idx="250072">
                  <c:v>1274.57</c:v>
                </c:pt>
                <c:pt idx="250073">
                  <c:v>1164.57</c:v>
                </c:pt>
                <c:pt idx="250074">
                  <c:v>1778.32</c:v>
                </c:pt>
                <c:pt idx="250075">
                  <c:v>2009.94</c:v>
                </c:pt>
                <c:pt idx="250076">
                  <c:v>2277.4</c:v>
                </c:pt>
                <c:pt idx="250077">
                  <c:v>2087.0700000000002</c:v>
                </c:pt>
                <c:pt idx="250078">
                  <c:v>1861.08</c:v>
                </c:pt>
                <c:pt idx="250079">
                  <c:v>1884.91</c:v>
                </c:pt>
                <c:pt idx="250080">
                  <c:v>1970.76</c:v>
                </c:pt>
                <c:pt idx="250081">
                  <c:v>1754.9</c:v>
                </c:pt>
                <c:pt idx="250082">
                  <c:v>1878.73</c:v>
                </c:pt>
                <c:pt idx="250083">
                  <c:v>2827.16</c:v>
                </c:pt>
                <c:pt idx="250084">
                  <c:v>2192.42</c:v>
                </c:pt>
                <c:pt idx="250085">
                  <c:v>2169.54</c:v>
                </c:pt>
                <c:pt idx="250086">
                  <c:v>2399.4699999999998</c:v>
                </c:pt>
                <c:pt idx="250087">
                  <c:v>1855.76</c:v>
                </c:pt>
                <c:pt idx="250088">
                  <c:v>2155.67</c:v>
                </c:pt>
                <c:pt idx="250089">
                  <c:v>1994.02</c:v>
                </c:pt>
                <c:pt idx="250090">
                  <c:v>2355.6799999999998</c:v>
                </c:pt>
                <c:pt idx="250091">
                  <c:v>3248.86</c:v>
                </c:pt>
                <c:pt idx="250092">
                  <c:v>2267.33</c:v>
                </c:pt>
                <c:pt idx="250093">
                  <c:v>2147.59</c:v>
                </c:pt>
                <c:pt idx="250094">
                  <c:v>2714.14</c:v>
                </c:pt>
                <c:pt idx="250095">
                  <c:v>2541.3200000000002</c:v>
                </c:pt>
                <c:pt idx="250096">
                  <c:v>2366.4699999999998</c:v>
                </c:pt>
                <c:pt idx="250097">
                  <c:v>2230.1999999999998</c:v>
                </c:pt>
                <c:pt idx="250098">
                  <c:v>2209.5300000000002</c:v>
                </c:pt>
                <c:pt idx="250099">
                  <c:v>1679.05</c:v>
                </c:pt>
                <c:pt idx="250100">
                  <c:v>2856.36</c:v>
                </c:pt>
                <c:pt idx="250101">
                  <c:v>3599.94</c:v>
                </c:pt>
                <c:pt idx="250102">
                  <c:v>5306.83</c:v>
                </c:pt>
                <c:pt idx="250103">
                  <c:v>6000.1</c:v>
                </c:pt>
                <c:pt idx="250104">
                  <c:v>6069.11</c:v>
                </c:pt>
                <c:pt idx="250105">
                  <c:v>3228.9</c:v>
                </c:pt>
                <c:pt idx="250106">
                  <c:v>1748.9</c:v>
                </c:pt>
                <c:pt idx="250107">
                  <c:v>2135.36</c:v>
                </c:pt>
                <c:pt idx="250108">
                  <c:v>1147.47</c:v>
                </c:pt>
                <c:pt idx="250109">
                  <c:v>2317.16</c:v>
                </c:pt>
                <c:pt idx="250110">
                  <c:v>2181.54</c:v>
                </c:pt>
                <c:pt idx="250111">
                  <c:v>2891.58</c:v>
                </c:pt>
                <c:pt idx="250112">
                  <c:v>2835.14</c:v>
                </c:pt>
                <c:pt idx="250113">
                  <c:v>3155.17</c:v>
                </c:pt>
                <c:pt idx="250114">
                  <c:v>2850.51</c:v>
                </c:pt>
                <c:pt idx="250115">
                  <c:v>2540.33</c:v>
                </c:pt>
                <c:pt idx="250116">
                  <c:v>5400.48</c:v>
                </c:pt>
                <c:pt idx="250117">
                  <c:v>4260.76</c:v>
                </c:pt>
                <c:pt idx="250118">
                  <c:v>4862.4799999999996</c:v>
                </c:pt>
                <c:pt idx="250119">
                  <c:v>4755.43</c:v>
                </c:pt>
                <c:pt idx="250120">
                  <c:v>5493.91</c:v>
                </c:pt>
                <c:pt idx="250121">
                  <c:v>1367.85</c:v>
                </c:pt>
                <c:pt idx="250122">
                  <c:v>974.98</c:v>
                </c:pt>
                <c:pt idx="250123">
                  <c:v>980.4</c:v>
                </c:pt>
                <c:pt idx="250124">
                  <c:v>976.84</c:v>
                </c:pt>
                <c:pt idx="250125">
                  <c:v>1203.3499999999999</c:v>
                </c:pt>
                <c:pt idx="250126">
                  <c:v>1548.41</c:v>
                </c:pt>
                <c:pt idx="250127">
                  <c:v>1968.83</c:v>
                </c:pt>
                <c:pt idx="250128">
                  <c:v>2089.42</c:v>
                </c:pt>
                <c:pt idx="250129">
                  <c:v>1830.89</c:v>
                </c:pt>
                <c:pt idx="250130">
                  <c:v>2138.54</c:v>
                </c:pt>
                <c:pt idx="250131">
                  <c:v>1705.9</c:v>
                </c:pt>
                <c:pt idx="250132">
                  <c:v>1852.42</c:v>
                </c:pt>
                <c:pt idx="250133">
                  <c:v>2650.12</c:v>
                </c:pt>
                <c:pt idx="250134">
                  <c:v>1929.1</c:v>
                </c:pt>
                <c:pt idx="250135">
                  <c:v>2822.09</c:v>
                </c:pt>
                <c:pt idx="250136">
                  <c:v>2724.93</c:v>
                </c:pt>
                <c:pt idx="250137">
                  <c:v>3005.14</c:v>
                </c:pt>
                <c:pt idx="250138">
                  <c:v>2282.77</c:v>
                </c:pt>
                <c:pt idx="250139">
                  <c:v>2585.5700000000002</c:v>
                </c:pt>
                <c:pt idx="250140">
                  <c:v>1494.5</c:v>
                </c:pt>
                <c:pt idx="250141">
                  <c:v>1814.89</c:v>
                </c:pt>
                <c:pt idx="250142">
                  <c:v>2840.46</c:v>
                </c:pt>
                <c:pt idx="250143">
                  <c:v>2303.0500000000002</c:v>
                </c:pt>
                <c:pt idx="250144">
                  <c:v>1895.78</c:v>
                </c:pt>
                <c:pt idx="250145">
                  <c:v>1892.06</c:v>
                </c:pt>
                <c:pt idx="250146">
                  <c:v>1826.7</c:v>
                </c:pt>
                <c:pt idx="250147">
                  <c:v>2162.37</c:v>
                </c:pt>
                <c:pt idx="250148">
                  <c:v>2399.08</c:v>
                </c:pt>
                <c:pt idx="250149">
                  <c:v>2052.7600000000002</c:v>
                </c:pt>
                <c:pt idx="250150">
                  <c:v>2234.8200000000002</c:v>
                </c:pt>
                <c:pt idx="250151">
                  <c:v>2288.11</c:v>
                </c:pt>
                <c:pt idx="250152">
                  <c:v>3754.06</c:v>
                </c:pt>
                <c:pt idx="250153">
                  <c:v>3672.68</c:v>
                </c:pt>
                <c:pt idx="250154">
                  <c:v>4724.05</c:v>
                </c:pt>
                <c:pt idx="250155">
                  <c:v>5119.79</c:v>
                </c:pt>
                <c:pt idx="250156">
                  <c:v>4664.8999999999996</c:v>
                </c:pt>
                <c:pt idx="250157">
                  <c:v>2686.32</c:v>
                </c:pt>
                <c:pt idx="250158">
                  <c:v>2013.02</c:v>
                </c:pt>
                <c:pt idx="250159">
                  <c:v>2041.6</c:v>
                </c:pt>
                <c:pt idx="250160">
                  <c:v>2120.06</c:v>
                </c:pt>
                <c:pt idx="250161">
                  <c:v>2539.14</c:v>
                </c:pt>
                <c:pt idx="250162">
                  <c:v>3344.43</c:v>
                </c:pt>
                <c:pt idx="250163">
                  <c:v>2211.58</c:v>
                </c:pt>
                <c:pt idx="250164">
                  <c:v>2707.95</c:v>
                </c:pt>
                <c:pt idx="250165">
                  <c:v>4212</c:v>
                </c:pt>
                <c:pt idx="250166">
                  <c:v>4155.25</c:v>
                </c:pt>
                <c:pt idx="250167">
                  <c:v>5318.75</c:v>
                </c:pt>
                <c:pt idx="250168">
                  <c:v>4259.5</c:v>
                </c:pt>
                <c:pt idx="250169">
                  <c:v>5046.5</c:v>
                </c:pt>
                <c:pt idx="250170">
                  <c:v>5029.75</c:v>
                </c:pt>
                <c:pt idx="250171">
                  <c:v>6057</c:v>
                </c:pt>
                <c:pt idx="250172">
                  <c:v>5302.17</c:v>
                </c:pt>
                <c:pt idx="250173">
                  <c:v>6527.75</c:v>
                </c:pt>
                <c:pt idx="250174">
                  <c:v>8293.75</c:v>
                </c:pt>
                <c:pt idx="250175">
                  <c:v>5934.75</c:v>
                </c:pt>
                <c:pt idx="250176">
                  <c:v>5185</c:v>
                </c:pt>
                <c:pt idx="250177">
                  <c:v>5522</c:v>
                </c:pt>
                <c:pt idx="250178">
                  <c:v>7585.25</c:v>
                </c:pt>
                <c:pt idx="250179">
                  <c:v>5437.95</c:v>
                </c:pt>
                <c:pt idx="250180">
                  <c:v>6758.75</c:v>
                </c:pt>
                <c:pt idx="250181">
                  <c:v>7550.25</c:v>
                </c:pt>
                <c:pt idx="250182">
                  <c:v>8242.75</c:v>
                </c:pt>
                <c:pt idx="250183">
                  <c:v>7342.25</c:v>
                </c:pt>
                <c:pt idx="250184">
                  <c:v>5628.25</c:v>
                </c:pt>
                <c:pt idx="250185">
                  <c:v>6616.5</c:v>
                </c:pt>
                <c:pt idx="250186">
                  <c:v>7549</c:v>
                </c:pt>
                <c:pt idx="250187">
                  <c:v>7739.75</c:v>
                </c:pt>
                <c:pt idx="250188">
                  <c:v>5809.5</c:v>
                </c:pt>
                <c:pt idx="250189">
                  <c:v>5152.8500000000004</c:v>
                </c:pt>
                <c:pt idx="250190">
                  <c:v>5891.15</c:v>
                </c:pt>
                <c:pt idx="250191">
                  <c:v>7852.96</c:v>
                </c:pt>
                <c:pt idx="250192">
                  <c:v>6223</c:v>
                </c:pt>
                <c:pt idx="250193">
                  <c:v>5933.17</c:v>
                </c:pt>
                <c:pt idx="250194">
                  <c:v>7710.09</c:v>
                </c:pt>
                <c:pt idx="250195">
                  <c:v>8348.48</c:v>
                </c:pt>
                <c:pt idx="250196">
                  <c:v>6180.12</c:v>
                </c:pt>
                <c:pt idx="250197">
                  <c:v>5988.03</c:v>
                </c:pt>
                <c:pt idx="250198">
                  <c:v>5443.74</c:v>
                </c:pt>
                <c:pt idx="250199">
                  <c:v>6710.74</c:v>
                </c:pt>
                <c:pt idx="250200">
                  <c:v>6148.77</c:v>
                </c:pt>
                <c:pt idx="250201">
                  <c:v>5924.03</c:v>
                </c:pt>
                <c:pt idx="250202">
                  <c:v>6675.02</c:v>
                </c:pt>
                <c:pt idx="250203">
                  <c:v>6601.33</c:v>
                </c:pt>
                <c:pt idx="250204">
                  <c:v>7133.05</c:v>
                </c:pt>
                <c:pt idx="250205">
                  <c:v>5896.44</c:v>
                </c:pt>
                <c:pt idx="250206">
                  <c:v>5666.44</c:v>
                </c:pt>
                <c:pt idx="250207">
                  <c:v>6806.03</c:v>
                </c:pt>
                <c:pt idx="250208">
                  <c:v>6817.13</c:v>
                </c:pt>
                <c:pt idx="250209">
                  <c:v>8607.4599999999991</c:v>
                </c:pt>
                <c:pt idx="250210">
                  <c:v>8271.66</c:v>
                </c:pt>
                <c:pt idx="250211">
                  <c:v>10313.450000000001</c:v>
                </c:pt>
                <c:pt idx="250212">
                  <c:v>4782.97</c:v>
                </c:pt>
                <c:pt idx="250213">
                  <c:v>3345.29</c:v>
                </c:pt>
                <c:pt idx="250214">
                  <c:v>3205.42</c:v>
                </c:pt>
                <c:pt idx="250215">
                  <c:v>2881.35</c:v>
                </c:pt>
                <c:pt idx="250216">
                  <c:v>3658.78</c:v>
                </c:pt>
                <c:pt idx="250217">
                  <c:v>4271.24</c:v>
                </c:pt>
                <c:pt idx="250218">
                  <c:v>3850.96</c:v>
                </c:pt>
                <c:pt idx="250219">
                  <c:v>4527.6499999999996</c:v>
                </c:pt>
                <c:pt idx="250220">
                  <c:v>4333.8500000000004</c:v>
                </c:pt>
                <c:pt idx="250221">
                  <c:v>4219.84</c:v>
                </c:pt>
                <c:pt idx="250222">
                  <c:v>3565.16</c:v>
                </c:pt>
                <c:pt idx="250223">
                  <c:v>5065.03</c:v>
                </c:pt>
                <c:pt idx="250224">
                  <c:v>4036.64</c:v>
                </c:pt>
                <c:pt idx="250225">
                  <c:v>3843.42</c:v>
                </c:pt>
                <c:pt idx="250226">
                  <c:v>5395.38</c:v>
                </c:pt>
                <c:pt idx="250227">
                  <c:v>5762.85</c:v>
                </c:pt>
                <c:pt idx="250228">
                  <c:v>5925.3</c:v>
                </c:pt>
                <c:pt idx="250229">
                  <c:v>7176.97</c:v>
                </c:pt>
                <c:pt idx="250230">
                  <c:v>9047.2000000000007</c:v>
                </c:pt>
                <c:pt idx="250231">
                  <c:v>7717.96</c:v>
                </c:pt>
                <c:pt idx="250232">
                  <c:v>7081.17</c:v>
                </c:pt>
                <c:pt idx="250233">
                  <c:v>7119.33</c:v>
                </c:pt>
                <c:pt idx="250234">
                  <c:v>8215.2999999999993</c:v>
                </c:pt>
                <c:pt idx="250235">
                  <c:v>7668.25</c:v>
                </c:pt>
                <c:pt idx="250236">
                  <c:v>6716.42</c:v>
                </c:pt>
                <c:pt idx="250237">
                  <c:v>6964.82</c:v>
                </c:pt>
                <c:pt idx="250238">
                  <c:v>6986.51</c:v>
                </c:pt>
                <c:pt idx="250239">
                  <c:v>8759.81</c:v>
                </c:pt>
                <c:pt idx="250240">
                  <c:v>5878.87</c:v>
                </c:pt>
                <c:pt idx="250241">
                  <c:v>5936.38</c:v>
                </c:pt>
                <c:pt idx="250242">
                  <c:v>7374.94</c:v>
                </c:pt>
                <c:pt idx="250243">
                  <c:v>8346.2800000000007</c:v>
                </c:pt>
                <c:pt idx="250244">
                  <c:v>7371.78</c:v>
                </c:pt>
                <c:pt idx="250245">
                  <c:v>7832.86</c:v>
                </c:pt>
                <c:pt idx="250246">
                  <c:v>7070.47</c:v>
                </c:pt>
                <c:pt idx="250247">
                  <c:v>8475.69</c:v>
                </c:pt>
                <c:pt idx="250248">
                  <c:v>7502.66</c:v>
                </c:pt>
                <c:pt idx="250249">
                  <c:v>5806.48</c:v>
                </c:pt>
                <c:pt idx="250250">
                  <c:v>6388.29</c:v>
                </c:pt>
                <c:pt idx="250251">
                  <c:v>5920.04</c:v>
                </c:pt>
                <c:pt idx="250252">
                  <c:v>8365.73</c:v>
                </c:pt>
                <c:pt idx="250253">
                  <c:v>6973.62</c:v>
                </c:pt>
                <c:pt idx="250254">
                  <c:v>6976.71</c:v>
                </c:pt>
                <c:pt idx="250255">
                  <c:v>7092.09</c:v>
                </c:pt>
                <c:pt idx="250256">
                  <c:v>9901.9</c:v>
                </c:pt>
                <c:pt idx="250257">
                  <c:v>6487.58</c:v>
                </c:pt>
                <c:pt idx="250258">
                  <c:v>5383.85</c:v>
                </c:pt>
                <c:pt idx="250259">
                  <c:v>9017.6200000000008</c:v>
                </c:pt>
                <c:pt idx="250260">
                  <c:v>6784.15</c:v>
                </c:pt>
                <c:pt idx="250261">
                  <c:v>7247.09</c:v>
                </c:pt>
                <c:pt idx="250262">
                  <c:v>6925.96</c:v>
                </c:pt>
                <c:pt idx="250263">
                  <c:v>8210.6200000000008</c:v>
                </c:pt>
                <c:pt idx="250264">
                  <c:v>5166.6499999999996</c:v>
                </c:pt>
                <c:pt idx="250265">
                  <c:v>5216.59</c:v>
                </c:pt>
                <c:pt idx="250266">
                  <c:v>4281.9799999999996</c:v>
                </c:pt>
                <c:pt idx="250267">
                  <c:v>3757.17</c:v>
                </c:pt>
                <c:pt idx="250268">
                  <c:v>3574.89</c:v>
                </c:pt>
                <c:pt idx="250269">
                  <c:v>4917.6899999999996</c:v>
                </c:pt>
                <c:pt idx="250270">
                  <c:v>4217.66</c:v>
                </c:pt>
                <c:pt idx="250271">
                  <c:v>3566.03</c:v>
                </c:pt>
                <c:pt idx="250272">
                  <c:v>4170.71</c:v>
                </c:pt>
                <c:pt idx="250273">
                  <c:v>3750.94</c:v>
                </c:pt>
                <c:pt idx="250274">
                  <c:v>4991.46</c:v>
                </c:pt>
                <c:pt idx="250275">
                  <c:v>5873.87</c:v>
                </c:pt>
                <c:pt idx="250276">
                  <c:v>9406.15</c:v>
                </c:pt>
                <c:pt idx="250277">
                  <c:v>6218.94</c:v>
                </c:pt>
                <c:pt idx="250278">
                  <c:v>6054.49</c:v>
                </c:pt>
                <c:pt idx="250279">
                  <c:v>6337.87</c:v>
                </c:pt>
                <c:pt idx="250280">
                  <c:v>7937.92</c:v>
                </c:pt>
                <c:pt idx="250281">
                  <c:v>6083.53</c:v>
                </c:pt>
                <c:pt idx="250282">
                  <c:v>7237.37</c:v>
                </c:pt>
                <c:pt idx="250283">
                  <c:v>6200.91</c:v>
                </c:pt>
                <c:pt idx="250284">
                  <c:v>6585.65</c:v>
                </c:pt>
                <c:pt idx="250285">
                  <c:v>8620.57</c:v>
                </c:pt>
                <c:pt idx="250286">
                  <c:v>7541.32</c:v>
                </c:pt>
                <c:pt idx="250287">
                  <c:v>7939.85</c:v>
                </c:pt>
                <c:pt idx="250288">
                  <c:v>6383.83</c:v>
                </c:pt>
                <c:pt idx="250289">
                  <c:v>7661.7</c:v>
                </c:pt>
                <c:pt idx="250290">
                  <c:v>7102.21</c:v>
                </c:pt>
                <c:pt idx="250291">
                  <c:v>7130.58</c:v>
                </c:pt>
                <c:pt idx="250292">
                  <c:v>6117.72</c:v>
                </c:pt>
                <c:pt idx="250293">
                  <c:v>6990.95</c:v>
                </c:pt>
                <c:pt idx="250294">
                  <c:v>6449.02</c:v>
                </c:pt>
                <c:pt idx="250295">
                  <c:v>7487.55</c:v>
                </c:pt>
                <c:pt idx="250296">
                  <c:v>6537.98</c:v>
                </c:pt>
                <c:pt idx="250297">
                  <c:v>7618.79</c:v>
                </c:pt>
                <c:pt idx="250298">
                  <c:v>7100.49</c:v>
                </c:pt>
                <c:pt idx="250299">
                  <c:v>8149.46</c:v>
                </c:pt>
                <c:pt idx="250300">
                  <c:v>7526.23</c:v>
                </c:pt>
                <c:pt idx="250301">
                  <c:v>6086.08</c:v>
                </c:pt>
                <c:pt idx="250302">
                  <c:v>6586.73</c:v>
                </c:pt>
                <c:pt idx="250303">
                  <c:v>6826.46</c:v>
                </c:pt>
                <c:pt idx="250304">
                  <c:v>8537.24</c:v>
                </c:pt>
                <c:pt idx="250305">
                  <c:v>6503.2</c:v>
                </c:pt>
                <c:pt idx="250306">
                  <c:v>6272.36</c:v>
                </c:pt>
                <c:pt idx="250307">
                  <c:v>5442.85</c:v>
                </c:pt>
                <c:pt idx="250308">
                  <c:v>3686.12</c:v>
                </c:pt>
                <c:pt idx="250309">
                  <c:v>3564.23</c:v>
                </c:pt>
                <c:pt idx="250310">
                  <c:v>2984.86</c:v>
                </c:pt>
                <c:pt idx="250311">
                  <c:v>3266.93</c:v>
                </c:pt>
                <c:pt idx="250312">
                  <c:v>4067.76</c:v>
                </c:pt>
                <c:pt idx="250313">
                  <c:v>4369.3</c:v>
                </c:pt>
                <c:pt idx="250314">
                  <c:v>3510.98</c:v>
                </c:pt>
                <c:pt idx="250315">
                  <c:v>3109.4</c:v>
                </c:pt>
                <c:pt idx="250316">
                  <c:v>4656.58</c:v>
                </c:pt>
                <c:pt idx="250317">
                  <c:v>4591.03</c:v>
                </c:pt>
                <c:pt idx="250318">
                  <c:v>3240.48</c:v>
                </c:pt>
                <c:pt idx="250319">
                  <c:v>2781.22</c:v>
                </c:pt>
                <c:pt idx="250320">
                  <c:v>2586.12</c:v>
                </c:pt>
                <c:pt idx="250321">
                  <c:v>2974.58</c:v>
                </c:pt>
                <c:pt idx="250322">
                  <c:v>2479.2800000000002</c:v>
                </c:pt>
                <c:pt idx="250323">
                  <c:v>3083.22</c:v>
                </c:pt>
                <c:pt idx="250324">
                  <c:v>3780.47</c:v>
                </c:pt>
                <c:pt idx="250325">
                  <c:v>3281.58</c:v>
                </c:pt>
                <c:pt idx="250326">
                  <c:v>2790.4</c:v>
                </c:pt>
                <c:pt idx="250327">
                  <c:v>2595.3200000000002</c:v>
                </c:pt>
                <c:pt idx="250328">
                  <c:v>2031.5</c:v>
                </c:pt>
                <c:pt idx="250329">
                  <c:v>3050.11</c:v>
                </c:pt>
                <c:pt idx="250330">
                  <c:v>2737.38</c:v>
                </c:pt>
                <c:pt idx="250331">
                  <c:v>2422.25</c:v>
                </c:pt>
                <c:pt idx="250332">
                  <c:v>2117.1799999999998</c:v>
                </c:pt>
                <c:pt idx="250333">
                  <c:v>3003.39</c:v>
                </c:pt>
                <c:pt idx="250334">
                  <c:v>3142.84</c:v>
                </c:pt>
                <c:pt idx="250335">
                  <c:v>3124.79</c:v>
                </c:pt>
                <c:pt idx="250336">
                  <c:v>3053.78</c:v>
                </c:pt>
                <c:pt idx="250337">
                  <c:v>3630.48</c:v>
                </c:pt>
                <c:pt idx="250338">
                  <c:v>2816.99</c:v>
                </c:pt>
                <c:pt idx="250339">
                  <c:v>3896.02</c:v>
                </c:pt>
                <c:pt idx="250340">
                  <c:v>4811.4799999999996</c:v>
                </c:pt>
                <c:pt idx="250341">
                  <c:v>4020.39</c:v>
                </c:pt>
                <c:pt idx="250342">
                  <c:v>3872.5</c:v>
                </c:pt>
                <c:pt idx="250343">
                  <c:v>4662.74</c:v>
                </c:pt>
                <c:pt idx="250344">
                  <c:v>4738.29</c:v>
                </c:pt>
                <c:pt idx="250345">
                  <c:v>4387.62</c:v>
                </c:pt>
                <c:pt idx="250346">
                  <c:v>3878.6</c:v>
                </c:pt>
                <c:pt idx="250347">
                  <c:v>4574</c:v>
                </c:pt>
                <c:pt idx="250348">
                  <c:v>4490.58</c:v>
                </c:pt>
                <c:pt idx="250349">
                  <c:v>3946.31</c:v>
                </c:pt>
                <c:pt idx="250350">
                  <c:v>6449.38</c:v>
                </c:pt>
                <c:pt idx="250351">
                  <c:v>6102.73</c:v>
                </c:pt>
                <c:pt idx="250352">
                  <c:v>5617.84</c:v>
                </c:pt>
                <c:pt idx="250353">
                  <c:v>6047.91</c:v>
                </c:pt>
                <c:pt idx="250354">
                  <c:v>7143.12</c:v>
                </c:pt>
                <c:pt idx="250355">
                  <c:v>1975.28</c:v>
                </c:pt>
                <c:pt idx="250356">
                  <c:v>2241.39</c:v>
                </c:pt>
                <c:pt idx="250357">
                  <c:v>2398.5500000000002</c:v>
                </c:pt>
                <c:pt idx="250358">
                  <c:v>1921.28</c:v>
                </c:pt>
                <c:pt idx="250359">
                  <c:v>2333.2800000000002</c:v>
                </c:pt>
                <c:pt idx="250360">
                  <c:v>2855.24</c:v>
                </c:pt>
                <c:pt idx="250361">
                  <c:v>3212.95</c:v>
                </c:pt>
                <c:pt idx="250362">
                  <c:v>3428.23</c:v>
                </c:pt>
                <c:pt idx="250363">
                  <c:v>3190.52</c:v>
                </c:pt>
                <c:pt idx="250364">
                  <c:v>3494.56</c:v>
                </c:pt>
                <c:pt idx="250365">
                  <c:v>3259.02</c:v>
                </c:pt>
                <c:pt idx="250366">
                  <c:v>3659.8</c:v>
                </c:pt>
                <c:pt idx="250367">
                  <c:v>2899.89</c:v>
                </c:pt>
                <c:pt idx="250368">
                  <c:v>3002.25</c:v>
                </c:pt>
                <c:pt idx="250369">
                  <c:v>3839.88</c:v>
                </c:pt>
                <c:pt idx="250370">
                  <c:v>3188.77</c:v>
                </c:pt>
                <c:pt idx="250371">
                  <c:v>4434.51</c:v>
                </c:pt>
                <c:pt idx="250372">
                  <c:v>3456.65</c:v>
                </c:pt>
                <c:pt idx="250373">
                  <c:v>3686.04</c:v>
                </c:pt>
                <c:pt idx="250374">
                  <c:v>2682.14</c:v>
                </c:pt>
                <c:pt idx="250375">
                  <c:v>2412.3200000000002</c:v>
                </c:pt>
                <c:pt idx="250376">
                  <c:v>3370.72</c:v>
                </c:pt>
                <c:pt idx="250377">
                  <c:v>3959.47</c:v>
                </c:pt>
                <c:pt idx="250378">
                  <c:v>3030.39</c:v>
                </c:pt>
                <c:pt idx="250379">
                  <c:v>2818.04</c:v>
                </c:pt>
                <c:pt idx="250380">
                  <c:v>3022.25</c:v>
                </c:pt>
                <c:pt idx="250381">
                  <c:v>3018.4</c:v>
                </c:pt>
                <c:pt idx="250382">
                  <c:v>2787</c:v>
                </c:pt>
                <c:pt idx="250383">
                  <c:v>2413.73</c:v>
                </c:pt>
                <c:pt idx="250384">
                  <c:v>2260.84</c:v>
                </c:pt>
                <c:pt idx="250385">
                  <c:v>2404.5700000000002</c:v>
                </c:pt>
                <c:pt idx="250386">
                  <c:v>3322.57</c:v>
                </c:pt>
                <c:pt idx="250387">
                  <c:v>3391.31</c:v>
                </c:pt>
                <c:pt idx="250388">
                  <c:v>3343.36</c:v>
                </c:pt>
                <c:pt idx="250389">
                  <c:v>3085.2</c:v>
                </c:pt>
                <c:pt idx="250390">
                  <c:v>3070.61</c:v>
                </c:pt>
                <c:pt idx="250391">
                  <c:v>3667.31</c:v>
                </c:pt>
                <c:pt idx="250392">
                  <c:v>4202.87</c:v>
                </c:pt>
                <c:pt idx="250393">
                  <c:v>4085.88</c:v>
                </c:pt>
                <c:pt idx="250394">
                  <c:v>3380.16</c:v>
                </c:pt>
                <c:pt idx="250395">
                  <c:v>4193.28</c:v>
                </c:pt>
                <c:pt idx="250396">
                  <c:v>3674.98</c:v>
                </c:pt>
                <c:pt idx="250397">
                  <c:v>5287.39</c:v>
                </c:pt>
                <c:pt idx="250398">
                  <c:v>4006.33</c:v>
                </c:pt>
                <c:pt idx="250399">
                  <c:v>5093.1000000000004</c:v>
                </c:pt>
                <c:pt idx="250400">
                  <c:v>4161.4799999999996</c:v>
                </c:pt>
                <c:pt idx="250401">
                  <c:v>2836.3</c:v>
                </c:pt>
                <c:pt idx="250402">
                  <c:v>5609.74</c:v>
                </c:pt>
                <c:pt idx="250403">
                  <c:v>4762.75</c:v>
                </c:pt>
                <c:pt idx="250404">
                  <c:v>4361.2700000000004</c:v>
                </c:pt>
                <c:pt idx="250405">
                  <c:v>5421.15</c:v>
                </c:pt>
                <c:pt idx="250406">
                  <c:v>6023.34</c:v>
                </c:pt>
                <c:pt idx="250407">
                  <c:v>2069.13</c:v>
                </c:pt>
                <c:pt idx="250408">
                  <c:v>1840.4</c:v>
                </c:pt>
                <c:pt idx="250409">
                  <c:v>2265.4699999999998</c:v>
                </c:pt>
                <c:pt idx="250410">
                  <c:v>2076.56</c:v>
                </c:pt>
                <c:pt idx="250411">
                  <c:v>2247.34</c:v>
                </c:pt>
                <c:pt idx="250412">
                  <c:v>2828.66</c:v>
                </c:pt>
                <c:pt idx="250413">
                  <c:v>3476.28</c:v>
                </c:pt>
                <c:pt idx="250414">
                  <c:v>3291.5</c:v>
                </c:pt>
                <c:pt idx="250415">
                  <c:v>3851.61</c:v>
                </c:pt>
                <c:pt idx="250416">
                  <c:v>3278</c:v>
                </c:pt>
                <c:pt idx="250417">
                  <c:v>3324.76</c:v>
                </c:pt>
                <c:pt idx="250418">
                  <c:v>3113.62</c:v>
                </c:pt>
                <c:pt idx="250419">
                  <c:v>4578.34</c:v>
                </c:pt>
                <c:pt idx="250420">
                  <c:v>3544.77</c:v>
                </c:pt>
                <c:pt idx="250421">
                  <c:v>5047.96</c:v>
                </c:pt>
                <c:pt idx="250422">
                  <c:v>3763.21</c:v>
                </c:pt>
                <c:pt idx="250423">
                  <c:v>3308.06</c:v>
                </c:pt>
                <c:pt idx="250424">
                  <c:v>2888.6</c:v>
                </c:pt>
                <c:pt idx="250425">
                  <c:v>2508.5300000000002</c:v>
                </c:pt>
                <c:pt idx="250426">
                  <c:v>2545.5500000000002</c:v>
                </c:pt>
                <c:pt idx="250427">
                  <c:v>2262.2199999999998</c:v>
                </c:pt>
                <c:pt idx="250428">
                  <c:v>3282.56</c:v>
                </c:pt>
                <c:pt idx="250429">
                  <c:v>3235.23</c:v>
                </c:pt>
                <c:pt idx="250430">
                  <c:v>2948.66</c:v>
                </c:pt>
                <c:pt idx="250431">
                  <c:v>2559.94</c:v>
                </c:pt>
                <c:pt idx="250432">
                  <c:v>2926.8</c:v>
                </c:pt>
                <c:pt idx="250433">
                  <c:v>2861.23</c:v>
                </c:pt>
                <c:pt idx="250434">
                  <c:v>3128.06</c:v>
                </c:pt>
                <c:pt idx="250435">
                  <c:v>2101.2600000000002</c:v>
                </c:pt>
                <c:pt idx="250436">
                  <c:v>2101.89</c:v>
                </c:pt>
                <c:pt idx="250437">
                  <c:v>2831.93</c:v>
                </c:pt>
                <c:pt idx="250438">
                  <c:v>3439.17</c:v>
                </c:pt>
                <c:pt idx="250439">
                  <c:v>3046.07</c:v>
                </c:pt>
                <c:pt idx="250440">
                  <c:v>4305.1499999999996</c:v>
                </c:pt>
                <c:pt idx="250441">
                  <c:v>3510.21</c:v>
                </c:pt>
                <c:pt idx="250442">
                  <c:v>3923.9</c:v>
                </c:pt>
                <c:pt idx="250443">
                  <c:v>3694.95</c:v>
                </c:pt>
                <c:pt idx="250444">
                  <c:v>4243.67</c:v>
                </c:pt>
                <c:pt idx="250445">
                  <c:v>4682.54</c:v>
                </c:pt>
                <c:pt idx="250446">
                  <c:v>4004.91</c:v>
                </c:pt>
                <c:pt idx="250447">
                  <c:v>4968.8</c:v>
                </c:pt>
                <c:pt idx="250448">
                  <c:v>4535.91</c:v>
                </c:pt>
                <c:pt idx="250449">
                  <c:v>3846.43</c:v>
                </c:pt>
                <c:pt idx="250450">
                  <c:v>3817.41</c:v>
                </c:pt>
                <c:pt idx="250451">
                  <c:v>952</c:v>
                </c:pt>
                <c:pt idx="250452">
                  <c:v>986.5</c:v>
                </c:pt>
                <c:pt idx="250453">
                  <c:v>1128</c:v>
                </c:pt>
                <c:pt idx="250454">
                  <c:v>983.5</c:v>
                </c:pt>
                <c:pt idx="250455">
                  <c:v>881</c:v>
                </c:pt>
                <c:pt idx="250456">
                  <c:v>1000</c:v>
                </c:pt>
                <c:pt idx="250457">
                  <c:v>935.46</c:v>
                </c:pt>
                <c:pt idx="250458">
                  <c:v>966.5</c:v>
                </c:pt>
                <c:pt idx="250459">
                  <c:v>948.5</c:v>
                </c:pt>
                <c:pt idx="250460">
                  <c:v>1003.5</c:v>
                </c:pt>
                <c:pt idx="250461">
                  <c:v>759.46</c:v>
                </c:pt>
                <c:pt idx="250462">
                  <c:v>772.5</c:v>
                </c:pt>
                <c:pt idx="250463">
                  <c:v>717.75</c:v>
                </c:pt>
                <c:pt idx="250464">
                  <c:v>715.25</c:v>
                </c:pt>
                <c:pt idx="250465">
                  <c:v>678</c:v>
                </c:pt>
                <c:pt idx="250466">
                  <c:v>796.71</c:v>
                </c:pt>
                <c:pt idx="250467">
                  <c:v>799</c:v>
                </c:pt>
                <c:pt idx="250468">
                  <c:v>797.25</c:v>
                </c:pt>
                <c:pt idx="250469">
                  <c:v>861.5</c:v>
                </c:pt>
                <c:pt idx="250470">
                  <c:v>756</c:v>
                </c:pt>
                <c:pt idx="250471">
                  <c:v>602</c:v>
                </c:pt>
                <c:pt idx="250472">
                  <c:v>766.5</c:v>
                </c:pt>
                <c:pt idx="250473">
                  <c:v>623</c:v>
                </c:pt>
                <c:pt idx="250474">
                  <c:v>703.5</c:v>
                </c:pt>
                <c:pt idx="250475">
                  <c:v>615</c:v>
                </c:pt>
                <c:pt idx="250476">
                  <c:v>801.65</c:v>
                </c:pt>
                <c:pt idx="250477">
                  <c:v>879.8</c:v>
                </c:pt>
                <c:pt idx="250478">
                  <c:v>1003.49</c:v>
                </c:pt>
                <c:pt idx="250479">
                  <c:v>954.1</c:v>
                </c:pt>
                <c:pt idx="250480">
                  <c:v>1096.6199999999999</c:v>
                </c:pt>
                <c:pt idx="250481">
                  <c:v>984.1</c:v>
                </c:pt>
                <c:pt idx="250482">
                  <c:v>843.58</c:v>
                </c:pt>
                <c:pt idx="250483">
                  <c:v>907.73</c:v>
                </c:pt>
                <c:pt idx="250484">
                  <c:v>771.28</c:v>
                </c:pt>
                <c:pt idx="250485">
                  <c:v>876.76</c:v>
                </c:pt>
                <c:pt idx="250486">
                  <c:v>1084.0999999999999</c:v>
                </c:pt>
                <c:pt idx="250487">
                  <c:v>1195.56</c:v>
                </c:pt>
                <c:pt idx="250488">
                  <c:v>973.5</c:v>
                </c:pt>
                <c:pt idx="250489">
                  <c:v>1036.9000000000001</c:v>
                </c:pt>
                <c:pt idx="250490">
                  <c:v>1231.3</c:v>
                </c:pt>
                <c:pt idx="250491">
                  <c:v>1228.8</c:v>
                </c:pt>
                <c:pt idx="250492">
                  <c:v>936.6</c:v>
                </c:pt>
                <c:pt idx="250493">
                  <c:v>1160.5999999999999</c:v>
                </c:pt>
                <c:pt idx="250494">
                  <c:v>1632.1</c:v>
                </c:pt>
                <c:pt idx="250495">
                  <c:v>1877</c:v>
                </c:pt>
                <c:pt idx="250496">
                  <c:v>2001.76</c:v>
                </c:pt>
                <c:pt idx="250497">
                  <c:v>3128.1</c:v>
                </c:pt>
                <c:pt idx="250498">
                  <c:v>1012.7</c:v>
                </c:pt>
                <c:pt idx="250499">
                  <c:v>1211.8</c:v>
                </c:pt>
                <c:pt idx="250500">
                  <c:v>948.47</c:v>
                </c:pt>
                <c:pt idx="250501">
                  <c:v>843.47</c:v>
                </c:pt>
                <c:pt idx="250502">
                  <c:v>788.25</c:v>
                </c:pt>
                <c:pt idx="250503">
                  <c:v>762.49</c:v>
                </c:pt>
                <c:pt idx="250504">
                  <c:v>873.87</c:v>
                </c:pt>
                <c:pt idx="250505">
                  <c:v>825.8</c:v>
                </c:pt>
                <c:pt idx="250506">
                  <c:v>815.33</c:v>
                </c:pt>
                <c:pt idx="250507">
                  <c:v>802.5</c:v>
                </c:pt>
                <c:pt idx="250508">
                  <c:v>719.44</c:v>
                </c:pt>
                <c:pt idx="250509">
                  <c:v>717.62</c:v>
                </c:pt>
                <c:pt idx="250510">
                  <c:v>754.96</c:v>
                </c:pt>
                <c:pt idx="250511">
                  <c:v>551.71</c:v>
                </c:pt>
                <c:pt idx="250512">
                  <c:v>966.8</c:v>
                </c:pt>
                <c:pt idx="250513">
                  <c:v>733.17</c:v>
                </c:pt>
                <c:pt idx="250514">
                  <c:v>962.69</c:v>
                </c:pt>
                <c:pt idx="250515">
                  <c:v>858.55</c:v>
                </c:pt>
                <c:pt idx="250516">
                  <c:v>832.54</c:v>
                </c:pt>
                <c:pt idx="250517">
                  <c:v>941.1</c:v>
                </c:pt>
                <c:pt idx="250518">
                  <c:v>843.94</c:v>
                </c:pt>
                <c:pt idx="250519">
                  <c:v>752.2</c:v>
                </c:pt>
                <c:pt idx="250520">
                  <c:v>949.51</c:v>
                </c:pt>
                <c:pt idx="250521">
                  <c:v>765.7</c:v>
                </c:pt>
                <c:pt idx="250522">
                  <c:v>719.28</c:v>
                </c:pt>
                <c:pt idx="250523">
                  <c:v>831.88</c:v>
                </c:pt>
                <c:pt idx="250524">
                  <c:v>854.52</c:v>
                </c:pt>
                <c:pt idx="250525">
                  <c:v>778.8</c:v>
                </c:pt>
                <c:pt idx="250526">
                  <c:v>707.28</c:v>
                </c:pt>
                <c:pt idx="250527">
                  <c:v>612.85</c:v>
                </c:pt>
                <c:pt idx="250528">
                  <c:v>562.4</c:v>
                </c:pt>
                <c:pt idx="250529">
                  <c:v>883.57</c:v>
                </c:pt>
                <c:pt idx="250530">
                  <c:v>821.64</c:v>
                </c:pt>
                <c:pt idx="250531">
                  <c:v>784.14</c:v>
                </c:pt>
                <c:pt idx="250532">
                  <c:v>856.17</c:v>
                </c:pt>
                <c:pt idx="250533">
                  <c:v>1051.1199999999999</c:v>
                </c:pt>
                <c:pt idx="250534">
                  <c:v>840.79</c:v>
                </c:pt>
                <c:pt idx="250535">
                  <c:v>736.37</c:v>
                </c:pt>
                <c:pt idx="250536">
                  <c:v>985.28</c:v>
                </c:pt>
                <c:pt idx="250537">
                  <c:v>750.62</c:v>
                </c:pt>
                <c:pt idx="250538">
                  <c:v>1103.1199999999999</c:v>
                </c:pt>
                <c:pt idx="250539">
                  <c:v>955.45</c:v>
                </c:pt>
                <c:pt idx="250540">
                  <c:v>1200.49</c:v>
                </c:pt>
                <c:pt idx="250541">
                  <c:v>1320.41</c:v>
                </c:pt>
                <c:pt idx="250542">
                  <c:v>1148.69</c:v>
                </c:pt>
                <c:pt idx="250543">
                  <c:v>1029.67</c:v>
                </c:pt>
                <c:pt idx="250544">
                  <c:v>948.74</c:v>
                </c:pt>
                <c:pt idx="250545">
                  <c:v>1396.01</c:v>
                </c:pt>
                <c:pt idx="250546">
                  <c:v>1082.52</c:v>
                </c:pt>
                <c:pt idx="250547">
                  <c:v>1677.64</c:v>
                </c:pt>
                <c:pt idx="250548">
                  <c:v>1776.42</c:v>
                </c:pt>
                <c:pt idx="250549">
                  <c:v>2722.64</c:v>
                </c:pt>
                <c:pt idx="250550">
                  <c:v>1199.51</c:v>
                </c:pt>
                <c:pt idx="250551">
                  <c:v>969.55</c:v>
                </c:pt>
                <c:pt idx="250552">
                  <c:v>754.93</c:v>
                </c:pt>
                <c:pt idx="250553">
                  <c:v>728.66</c:v>
                </c:pt>
                <c:pt idx="250554">
                  <c:v>671.09</c:v>
                </c:pt>
                <c:pt idx="250555">
                  <c:v>764.23</c:v>
                </c:pt>
                <c:pt idx="250556">
                  <c:v>1162.3599999999999</c:v>
                </c:pt>
                <c:pt idx="250557">
                  <c:v>1038.74</c:v>
                </c:pt>
                <c:pt idx="250558">
                  <c:v>1070.6099999999999</c:v>
                </c:pt>
                <c:pt idx="250559">
                  <c:v>1031.43</c:v>
                </c:pt>
                <c:pt idx="250560">
                  <c:v>809.51</c:v>
                </c:pt>
                <c:pt idx="250561">
                  <c:v>1003.16</c:v>
                </c:pt>
                <c:pt idx="250562">
                  <c:v>1036.58</c:v>
                </c:pt>
                <c:pt idx="250563">
                  <c:v>904.55</c:v>
                </c:pt>
                <c:pt idx="250564">
                  <c:v>774.32</c:v>
                </c:pt>
                <c:pt idx="250565">
                  <c:v>865.1</c:v>
                </c:pt>
                <c:pt idx="250566">
                  <c:v>1079.1099999999999</c:v>
                </c:pt>
                <c:pt idx="250567">
                  <c:v>704.27</c:v>
                </c:pt>
                <c:pt idx="250568">
                  <c:v>818.96</c:v>
                </c:pt>
                <c:pt idx="250569">
                  <c:v>882.33</c:v>
                </c:pt>
                <c:pt idx="250570">
                  <c:v>754.53</c:v>
                </c:pt>
                <c:pt idx="250571">
                  <c:v>994.51</c:v>
                </c:pt>
                <c:pt idx="250572">
                  <c:v>779.49</c:v>
                </c:pt>
                <c:pt idx="250573">
                  <c:v>821.34</c:v>
                </c:pt>
                <c:pt idx="250574">
                  <c:v>594.73</c:v>
                </c:pt>
                <c:pt idx="250575">
                  <c:v>784.2</c:v>
                </c:pt>
                <c:pt idx="250576">
                  <c:v>708.99</c:v>
                </c:pt>
                <c:pt idx="250577">
                  <c:v>750.61</c:v>
                </c:pt>
                <c:pt idx="250578">
                  <c:v>734.95</c:v>
                </c:pt>
                <c:pt idx="250579">
                  <c:v>743.48</c:v>
                </c:pt>
                <c:pt idx="250580">
                  <c:v>712.56</c:v>
                </c:pt>
                <c:pt idx="250581">
                  <c:v>762.57</c:v>
                </c:pt>
                <c:pt idx="250582">
                  <c:v>917.41</c:v>
                </c:pt>
                <c:pt idx="250583">
                  <c:v>811.9</c:v>
                </c:pt>
                <c:pt idx="250584">
                  <c:v>962.12</c:v>
                </c:pt>
                <c:pt idx="250585">
                  <c:v>919.85</c:v>
                </c:pt>
                <c:pt idx="250586">
                  <c:v>999.16</c:v>
                </c:pt>
                <c:pt idx="250587">
                  <c:v>938.11</c:v>
                </c:pt>
                <c:pt idx="250588">
                  <c:v>1008.32</c:v>
                </c:pt>
                <c:pt idx="250589">
                  <c:v>1210.3800000000001</c:v>
                </c:pt>
                <c:pt idx="250590">
                  <c:v>1115.43</c:v>
                </c:pt>
                <c:pt idx="250591">
                  <c:v>1348.81</c:v>
                </c:pt>
                <c:pt idx="250592">
                  <c:v>1579.59</c:v>
                </c:pt>
                <c:pt idx="250593">
                  <c:v>1594.85</c:v>
                </c:pt>
                <c:pt idx="250594">
                  <c:v>415.33</c:v>
                </c:pt>
                <c:pt idx="250595">
                  <c:v>420.3</c:v>
                </c:pt>
                <c:pt idx="250596">
                  <c:v>353.45</c:v>
                </c:pt>
                <c:pt idx="250597">
                  <c:v>252.82</c:v>
                </c:pt>
                <c:pt idx="250598">
                  <c:v>389.48</c:v>
                </c:pt>
                <c:pt idx="250599">
                  <c:v>506.2</c:v>
                </c:pt>
                <c:pt idx="250600">
                  <c:v>548.36</c:v>
                </c:pt>
                <c:pt idx="250601">
                  <c:v>427.97</c:v>
                </c:pt>
                <c:pt idx="250602">
                  <c:v>383.46</c:v>
                </c:pt>
                <c:pt idx="250603">
                  <c:v>596.26</c:v>
                </c:pt>
                <c:pt idx="250604">
                  <c:v>541.17999999999995</c:v>
                </c:pt>
                <c:pt idx="250605">
                  <c:v>407.4</c:v>
                </c:pt>
                <c:pt idx="250606">
                  <c:v>492.92</c:v>
                </c:pt>
                <c:pt idx="250607">
                  <c:v>433.56</c:v>
                </c:pt>
                <c:pt idx="250608">
                  <c:v>559.87</c:v>
                </c:pt>
                <c:pt idx="250609">
                  <c:v>520.71</c:v>
                </c:pt>
                <c:pt idx="250610">
                  <c:v>357.29</c:v>
                </c:pt>
                <c:pt idx="250611">
                  <c:v>505.28</c:v>
                </c:pt>
                <c:pt idx="250612">
                  <c:v>382.78</c:v>
                </c:pt>
                <c:pt idx="250613">
                  <c:v>372.73</c:v>
                </c:pt>
                <c:pt idx="250614">
                  <c:v>341.45</c:v>
                </c:pt>
                <c:pt idx="250615">
                  <c:v>215.45</c:v>
                </c:pt>
                <c:pt idx="250616">
                  <c:v>287.77999999999997</c:v>
                </c:pt>
                <c:pt idx="250617">
                  <c:v>283.25</c:v>
                </c:pt>
                <c:pt idx="250618">
                  <c:v>306.68</c:v>
                </c:pt>
                <c:pt idx="250619">
                  <c:v>370.95</c:v>
                </c:pt>
                <c:pt idx="250620">
                  <c:v>329.12</c:v>
                </c:pt>
                <c:pt idx="250621">
                  <c:v>339.6</c:v>
                </c:pt>
                <c:pt idx="250622">
                  <c:v>333.73</c:v>
                </c:pt>
                <c:pt idx="250623">
                  <c:v>290.08999999999997</c:v>
                </c:pt>
                <c:pt idx="250624">
                  <c:v>222.27</c:v>
                </c:pt>
                <c:pt idx="250625">
                  <c:v>347.07</c:v>
                </c:pt>
                <c:pt idx="250626">
                  <c:v>458.31</c:v>
                </c:pt>
                <c:pt idx="250627">
                  <c:v>587.36</c:v>
                </c:pt>
                <c:pt idx="250628">
                  <c:v>509.66</c:v>
                </c:pt>
                <c:pt idx="250629">
                  <c:v>627.91999999999996</c:v>
                </c:pt>
                <c:pt idx="250630">
                  <c:v>781.03</c:v>
                </c:pt>
                <c:pt idx="250631">
                  <c:v>587.19000000000005</c:v>
                </c:pt>
                <c:pt idx="250632">
                  <c:v>737.15</c:v>
                </c:pt>
                <c:pt idx="250633">
                  <c:v>490.04</c:v>
                </c:pt>
                <c:pt idx="250634">
                  <c:v>449.62</c:v>
                </c:pt>
                <c:pt idx="250635">
                  <c:v>522.05999999999995</c:v>
                </c:pt>
                <c:pt idx="250636">
                  <c:v>307.95</c:v>
                </c:pt>
                <c:pt idx="250637">
                  <c:v>495.36</c:v>
                </c:pt>
                <c:pt idx="250638">
                  <c:v>441.58</c:v>
                </c:pt>
                <c:pt idx="250639">
                  <c:v>538.51</c:v>
                </c:pt>
                <c:pt idx="250640">
                  <c:v>714.96</c:v>
                </c:pt>
                <c:pt idx="250641">
                  <c:v>336.15</c:v>
                </c:pt>
                <c:pt idx="250642">
                  <c:v>328.62</c:v>
                </c:pt>
                <c:pt idx="250643">
                  <c:v>264.97000000000003</c:v>
                </c:pt>
                <c:pt idx="250644">
                  <c:v>326.63</c:v>
                </c:pt>
                <c:pt idx="250645">
                  <c:v>274.43</c:v>
                </c:pt>
                <c:pt idx="250646">
                  <c:v>265.76</c:v>
                </c:pt>
                <c:pt idx="250647">
                  <c:v>430.8</c:v>
                </c:pt>
                <c:pt idx="250648">
                  <c:v>472.9</c:v>
                </c:pt>
                <c:pt idx="250649">
                  <c:v>293.64</c:v>
                </c:pt>
                <c:pt idx="250650">
                  <c:v>255.22</c:v>
                </c:pt>
                <c:pt idx="250651">
                  <c:v>313.82</c:v>
                </c:pt>
                <c:pt idx="250652">
                  <c:v>383.89</c:v>
                </c:pt>
                <c:pt idx="250653">
                  <c:v>441.95</c:v>
                </c:pt>
                <c:pt idx="250654">
                  <c:v>349.05</c:v>
                </c:pt>
                <c:pt idx="250655">
                  <c:v>358.4</c:v>
                </c:pt>
                <c:pt idx="250656">
                  <c:v>368.5</c:v>
                </c:pt>
                <c:pt idx="250657">
                  <c:v>400.06</c:v>
                </c:pt>
                <c:pt idx="250658">
                  <c:v>488.48</c:v>
                </c:pt>
                <c:pt idx="250659">
                  <c:v>427.57</c:v>
                </c:pt>
                <c:pt idx="250660">
                  <c:v>366.54</c:v>
                </c:pt>
                <c:pt idx="250661">
                  <c:v>442.36</c:v>
                </c:pt>
                <c:pt idx="250662">
                  <c:v>338.15</c:v>
                </c:pt>
                <c:pt idx="250663">
                  <c:v>489.84</c:v>
                </c:pt>
                <c:pt idx="250664">
                  <c:v>309.23</c:v>
                </c:pt>
                <c:pt idx="250665">
                  <c:v>317.43</c:v>
                </c:pt>
                <c:pt idx="250666">
                  <c:v>199.83</c:v>
                </c:pt>
                <c:pt idx="250667">
                  <c:v>314.23</c:v>
                </c:pt>
                <c:pt idx="250668">
                  <c:v>245.69</c:v>
                </c:pt>
                <c:pt idx="250669">
                  <c:v>248.01</c:v>
                </c:pt>
                <c:pt idx="250670">
                  <c:v>184.53</c:v>
                </c:pt>
                <c:pt idx="250671">
                  <c:v>226.13</c:v>
                </c:pt>
                <c:pt idx="250672">
                  <c:v>201.91</c:v>
                </c:pt>
                <c:pt idx="250673">
                  <c:v>216.22</c:v>
                </c:pt>
                <c:pt idx="250674">
                  <c:v>188.83</c:v>
                </c:pt>
                <c:pt idx="250675">
                  <c:v>337.44</c:v>
                </c:pt>
                <c:pt idx="250676">
                  <c:v>236.96</c:v>
                </c:pt>
                <c:pt idx="250677">
                  <c:v>265.61</c:v>
                </c:pt>
                <c:pt idx="250678">
                  <c:v>394.44</c:v>
                </c:pt>
                <c:pt idx="250679">
                  <c:v>351.41</c:v>
                </c:pt>
                <c:pt idx="250680">
                  <c:v>378.62</c:v>
                </c:pt>
                <c:pt idx="250681">
                  <c:v>467.05</c:v>
                </c:pt>
                <c:pt idx="250682">
                  <c:v>549.44000000000005</c:v>
                </c:pt>
                <c:pt idx="250683">
                  <c:v>501.45</c:v>
                </c:pt>
                <c:pt idx="250684">
                  <c:v>647.1</c:v>
                </c:pt>
                <c:pt idx="250685">
                  <c:v>480.95</c:v>
                </c:pt>
                <c:pt idx="250686">
                  <c:v>425.26</c:v>
                </c:pt>
                <c:pt idx="250687">
                  <c:v>289.16000000000003</c:v>
                </c:pt>
                <c:pt idx="250688">
                  <c:v>424.31</c:v>
                </c:pt>
                <c:pt idx="250689">
                  <c:v>284.98</c:v>
                </c:pt>
                <c:pt idx="250690">
                  <c:v>636.70000000000005</c:v>
                </c:pt>
                <c:pt idx="250691">
                  <c:v>453.53</c:v>
                </c:pt>
                <c:pt idx="250692">
                  <c:v>425.31</c:v>
                </c:pt>
                <c:pt idx="250693">
                  <c:v>307.52999999999997</c:v>
                </c:pt>
                <c:pt idx="250694">
                  <c:v>338.88</c:v>
                </c:pt>
                <c:pt idx="250695">
                  <c:v>239.24</c:v>
                </c:pt>
                <c:pt idx="250696">
                  <c:v>228.2</c:v>
                </c:pt>
                <c:pt idx="250697">
                  <c:v>216.71</c:v>
                </c:pt>
                <c:pt idx="250698">
                  <c:v>242.22</c:v>
                </c:pt>
                <c:pt idx="250699">
                  <c:v>371.17</c:v>
                </c:pt>
                <c:pt idx="250700">
                  <c:v>251.76</c:v>
                </c:pt>
                <c:pt idx="250701">
                  <c:v>253.34</c:v>
                </c:pt>
                <c:pt idx="250702">
                  <c:v>314.5</c:v>
                </c:pt>
                <c:pt idx="250703">
                  <c:v>338.16</c:v>
                </c:pt>
                <c:pt idx="250704">
                  <c:v>345.05</c:v>
                </c:pt>
                <c:pt idx="250705">
                  <c:v>381.01</c:v>
                </c:pt>
                <c:pt idx="250706">
                  <c:v>316.33</c:v>
                </c:pt>
                <c:pt idx="250707">
                  <c:v>361.5</c:v>
                </c:pt>
                <c:pt idx="250708">
                  <c:v>443.74</c:v>
                </c:pt>
                <c:pt idx="250709">
                  <c:v>260.14</c:v>
                </c:pt>
                <c:pt idx="250710">
                  <c:v>209.9</c:v>
                </c:pt>
                <c:pt idx="250711">
                  <c:v>420.17</c:v>
                </c:pt>
                <c:pt idx="250712">
                  <c:v>379.21</c:v>
                </c:pt>
                <c:pt idx="250713">
                  <c:v>255.22</c:v>
                </c:pt>
                <c:pt idx="250714">
                  <c:v>322.7</c:v>
                </c:pt>
                <c:pt idx="250715">
                  <c:v>200.6</c:v>
                </c:pt>
                <c:pt idx="250716">
                  <c:v>543.79999999999995</c:v>
                </c:pt>
                <c:pt idx="250717">
                  <c:v>258.02</c:v>
                </c:pt>
                <c:pt idx="250718">
                  <c:v>258.08</c:v>
                </c:pt>
                <c:pt idx="250719">
                  <c:v>238.79</c:v>
                </c:pt>
                <c:pt idx="250720">
                  <c:v>212.89</c:v>
                </c:pt>
                <c:pt idx="250721">
                  <c:v>178.71</c:v>
                </c:pt>
                <c:pt idx="250722">
                  <c:v>110.47</c:v>
                </c:pt>
                <c:pt idx="250723">
                  <c:v>263.18</c:v>
                </c:pt>
                <c:pt idx="250724">
                  <c:v>140.03</c:v>
                </c:pt>
                <c:pt idx="250725">
                  <c:v>171.16</c:v>
                </c:pt>
                <c:pt idx="250726">
                  <c:v>240.63</c:v>
                </c:pt>
                <c:pt idx="250727">
                  <c:v>289.88</c:v>
                </c:pt>
                <c:pt idx="250728">
                  <c:v>260.48</c:v>
                </c:pt>
                <c:pt idx="250729">
                  <c:v>308.52999999999997</c:v>
                </c:pt>
                <c:pt idx="250730">
                  <c:v>249.7</c:v>
                </c:pt>
                <c:pt idx="250731">
                  <c:v>440.67</c:v>
                </c:pt>
                <c:pt idx="250732">
                  <c:v>473.24</c:v>
                </c:pt>
                <c:pt idx="250733">
                  <c:v>435.51</c:v>
                </c:pt>
                <c:pt idx="250734">
                  <c:v>759.86</c:v>
                </c:pt>
                <c:pt idx="250735">
                  <c:v>566.39</c:v>
                </c:pt>
                <c:pt idx="250736">
                  <c:v>708.67</c:v>
                </c:pt>
                <c:pt idx="250737">
                  <c:v>3029.06</c:v>
                </c:pt>
                <c:pt idx="250738">
                  <c:v>3785.96</c:v>
                </c:pt>
                <c:pt idx="250739">
                  <c:v>4333.5200000000004</c:v>
                </c:pt>
                <c:pt idx="250740">
                  <c:v>2950.18</c:v>
                </c:pt>
                <c:pt idx="250741">
                  <c:v>3426.84</c:v>
                </c:pt>
                <c:pt idx="250742">
                  <c:v>2977</c:v>
                </c:pt>
                <c:pt idx="250743">
                  <c:v>3279.82</c:v>
                </c:pt>
                <c:pt idx="250744">
                  <c:v>2653.31</c:v>
                </c:pt>
                <c:pt idx="250745">
                  <c:v>2771.38</c:v>
                </c:pt>
                <c:pt idx="250746">
                  <c:v>2753.4</c:v>
                </c:pt>
                <c:pt idx="250747">
                  <c:v>2542.58</c:v>
                </c:pt>
                <c:pt idx="250748">
                  <c:v>2347.88</c:v>
                </c:pt>
                <c:pt idx="250749">
                  <c:v>2720.45</c:v>
                </c:pt>
                <c:pt idx="250750">
                  <c:v>3114.48</c:v>
                </c:pt>
                <c:pt idx="250751">
                  <c:v>2731.42</c:v>
                </c:pt>
                <c:pt idx="250752">
                  <c:v>2250.46</c:v>
                </c:pt>
                <c:pt idx="250753">
                  <c:v>2922</c:v>
                </c:pt>
                <c:pt idx="250754">
                  <c:v>2431.8000000000002</c:v>
                </c:pt>
                <c:pt idx="250755">
                  <c:v>2711</c:v>
                </c:pt>
                <c:pt idx="250756">
                  <c:v>2235.5</c:v>
                </c:pt>
                <c:pt idx="250757">
                  <c:v>2714.86</c:v>
                </c:pt>
                <c:pt idx="250758">
                  <c:v>3187.98</c:v>
                </c:pt>
                <c:pt idx="250759">
                  <c:v>3990.5</c:v>
                </c:pt>
                <c:pt idx="250760">
                  <c:v>3659.92</c:v>
                </c:pt>
                <c:pt idx="250761">
                  <c:v>2698</c:v>
                </c:pt>
                <c:pt idx="250762">
                  <c:v>2956.96</c:v>
                </c:pt>
                <c:pt idx="250763">
                  <c:v>3808.97</c:v>
                </c:pt>
                <c:pt idx="250764">
                  <c:v>3165.51</c:v>
                </c:pt>
                <c:pt idx="250765">
                  <c:v>3183.02</c:v>
                </c:pt>
                <c:pt idx="250766">
                  <c:v>2746.29</c:v>
                </c:pt>
                <c:pt idx="250767">
                  <c:v>3411.52</c:v>
                </c:pt>
                <c:pt idx="250768">
                  <c:v>2505.91</c:v>
                </c:pt>
                <c:pt idx="250769">
                  <c:v>3218.83</c:v>
                </c:pt>
                <c:pt idx="250770">
                  <c:v>2464.35</c:v>
                </c:pt>
                <c:pt idx="250771">
                  <c:v>2873.38</c:v>
                </c:pt>
                <c:pt idx="250772">
                  <c:v>2797.04</c:v>
                </c:pt>
                <c:pt idx="250773">
                  <c:v>2705.79</c:v>
                </c:pt>
                <c:pt idx="250774">
                  <c:v>3393.12</c:v>
                </c:pt>
                <c:pt idx="250775">
                  <c:v>3625.42</c:v>
                </c:pt>
                <c:pt idx="250776">
                  <c:v>4015.08</c:v>
                </c:pt>
                <c:pt idx="250777">
                  <c:v>3516.9</c:v>
                </c:pt>
                <c:pt idx="250778">
                  <c:v>3432.25</c:v>
                </c:pt>
                <c:pt idx="250779">
                  <c:v>4879.5</c:v>
                </c:pt>
                <c:pt idx="250780">
                  <c:v>4395</c:v>
                </c:pt>
                <c:pt idx="250781">
                  <c:v>4999.5</c:v>
                </c:pt>
                <c:pt idx="250782">
                  <c:v>6317.08</c:v>
                </c:pt>
                <c:pt idx="250783">
                  <c:v>8679.5499999999993</c:v>
                </c:pt>
                <c:pt idx="250784">
                  <c:v>2940.75</c:v>
                </c:pt>
                <c:pt idx="250785">
                  <c:v>2075.5</c:v>
                </c:pt>
                <c:pt idx="250786">
                  <c:v>2116.25</c:v>
                </c:pt>
                <c:pt idx="250787">
                  <c:v>2819</c:v>
                </c:pt>
                <c:pt idx="250788">
                  <c:v>2850.69</c:v>
                </c:pt>
                <c:pt idx="250789">
                  <c:v>3585.13</c:v>
                </c:pt>
                <c:pt idx="250790">
                  <c:v>4051.28</c:v>
                </c:pt>
                <c:pt idx="250791">
                  <c:v>4637.97</c:v>
                </c:pt>
                <c:pt idx="250792">
                  <c:v>3330.45</c:v>
                </c:pt>
                <c:pt idx="250793">
                  <c:v>3452.34</c:v>
                </c:pt>
                <c:pt idx="250794">
                  <c:v>3075.05</c:v>
                </c:pt>
                <c:pt idx="250795">
                  <c:v>3018.55</c:v>
                </c:pt>
                <c:pt idx="250796">
                  <c:v>2369.79</c:v>
                </c:pt>
                <c:pt idx="250797">
                  <c:v>2249.11</c:v>
                </c:pt>
                <c:pt idx="250798">
                  <c:v>3134.97</c:v>
                </c:pt>
                <c:pt idx="250799">
                  <c:v>2381.4899999999998</c:v>
                </c:pt>
                <c:pt idx="250800">
                  <c:v>2532.3000000000002</c:v>
                </c:pt>
                <c:pt idx="250801">
                  <c:v>2760.1</c:v>
                </c:pt>
                <c:pt idx="250802">
                  <c:v>3053.66</c:v>
                </c:pt>
                <c:pt idx="250803">
                  <c:v>2684.01</c:v>
                </c:pt>
                <c:pt idx="250804">
                  <c:v>2447.3200000000002</c:v>
                </c:pt>
                <c:pt idx="250805">
                  <c:v>2233.14</c:v>
                </c:pt>
                <c:pt idx="250806">
                  <c:v>2711.72</c:v>
                </c:pt>
                <c:pt idx="250807">
                  <c:v>3193.14</c:v>
                </c:pt>
                <c:pt idx="250808">
                  <c:v>2968.31</c:v>
                </c:pt>
                <c:pt idx="250809">
                  <c:v>2718.38</c:v>
                </c:pt>
                <c:pt idx="250810">
                  <c:v>3073.11</c:v>
                </c:pt>
                <c:pt idx="250811">
                  <c:v>3111.25</c:v>
                </c:pt>
                <c:pt idx="250812">
                  <c:v>3088.3</c:v>
                </c:pt>
                <c:pt idx="250813">
                  <c:v>2911.44</c:v>
                </c:pt>
                <c:pt idx="250814">
                  <c:v>2843.93</c:v>
                </c:pt>
                <c:pt idx="250815">
                  <c:v>4030.45</c:v>
                </c:pt>
                <c:pt idx="250816">
                  <c:v>3368.72</c:v>
                </c:pt>
                <c:pt idx="250817">
                  <c:v>3397.34</c:v>
                </c:pt>
                <c:pt idx="250818">
                  <c:v>3011.78</c:v>
                </c:pt>
                <c:pt idx="250819">
                  <c:v>3343.28</c:v>
                </c:pt>
                <c:pt idx="250820">
                  <c:v>2798.91</c:v>
                </c:pt>
                <c:pt idx="250821">
                  <c:v>2203.91</c:v>
                </c:pt>
                <c:pt idx="250822">
                  <c:v>2335.3000000000002</c:v>
                </c:pt>
                <c:pt idx="250823">
                  <c:v>2892.87</c:v>
                </c:pt>
                <c:pt idx="250824">
                  <c:v>3046.56</c:v>
                </c:pt>
                <c:pt idx="250825">
                  <c:v>2362.35</c:v>
                </c:pt>
                <c:pt idx="250826">
                  <c:v>3697.52</c:v>
                </c:pt>
                <c:pt idx="250827">
                  <c:v>4081.58</c:v>
                </c:pt>
                <c:pt idx="250828">
                  <c:v>3640.48</c:v>
                </c:pt>
                <c:pt idx="250829">
                  <c:v>3358.14</c:v>
                </c:pt>
                <c:pt idx="250830">
                  <c:v>4113.3500000000004</c:v>
                </c:pt>
                <c:pt idx="250831">
                  <c:v>4922.5600000000004</c:v>
                </c:pt>
                <c:pt idx="250832">
                  <c:v>3587.96</c:v>
                </c:pt>
                <c:pt idx="250833">
                  <c:v>4072.33</c:v>
                </c:pt>
                <c:pt idx="250834">
                  <c:v>5412.91</c:v>
                </c:pt>
                <c:pt idx="250835">
                  <c:v>7976.97</c:v>
                </c:pt>
                <c:pt idx="250836">
                  <c:v>4525.8999999999996</c:v>
                </c:pt>
                <c:pt idx="250837">
                  <c:v>2749.29</c:v>
                </c:pt>
                <c:pt idx="250838">
                  <c:v>2314.83</c:v>
                </c:pt>
                <c:pt idx="250839">
                  <c:v>2235.08</c:v>
                </c:pt>
                <c:pt idx="250840">
                  <c:v>1859.57</c:v>
                </c:pt>
                <c:pt idx="250841">
                  <c:v>2746.02</c:v>
                </c:pt>
                <c:pt idx="250842">
                  <c:v>3552.26</c:v>
                </c:pt>
                <c:pt idx="250843">
                  <c:v>3256.3</c:v>
                </c:pt>
                <c:pt idx="250844">
                  <c:v>2580.13</c:v>
                </c:pt>
                <c:pt idx="250845">
                  <c:v>3318.08</c:v>
                </c:pt>
                <c:pt idx="250846">
                  <c:v>2966.38</c:v>
                </c:pt>
                <c:pt idx="250847">
                  <c:v>3295.54</c:v>
                </c:pt>
                <c:pt idx="250848">
                  <c:v>2878.23</c:v>
                </c:pt>
                <c:pt idx="250849">
                  <c:v>2574.91</c:v>
                </c:pt>
                <c:pt idx="250850">
                  <c:v>2911.23</c:v>
                </c:pt>
                <c:pt idx="250851">
                  <c:v>2309.64</c:v>
                </c:pt>
                <c:pt idx="250852">
                  <c:v>2602.44</c:v>
                </c:pt>
                <c:pt idx="250853">
                  <c:v>2219.19</c:v>
                </c:pt>
                <c:pt idx="250854">
                  <c:v>2726.74</c:v>
                </c:pt>
                <c:pt idx="250855">
                  <c:v>2759.57</c:v>
                </c:pt>
                <c:pt idx="250856">
                  <c:v>2364.41</c:v>
                </c:pt>
                <c:pt idx="250857">
                  <c:v>2908.06</c:v>
                </c:pt>
                <c:pt idx="250858">
                  <c:v>2489.23</c:v>
                </c:pt>
                <c:pt idx="250859">
                  <c:v>2367.1799999999998</c:v>
                </c:pt>
                <c:pt idx="250860">
                  <c:v>2465.5</c:v>
                </c:pt>
                <c:pt idx="250861">
                  <c:v>2943.48</c:v>
                </c:pt>
                <c:pt idx="250862">
                  <c:v>2728.63</c:v>
                </c:pt>
                <c:pt idx="250863">
                  <c:v>3233.06</c:v>
                </c:pt>
                <c:pt idx="250864">
                  <c:v>3589.11</c:v>
                </c:pt>
                <c:pt idx="250865">
                  <c:v>3068.36</c:v>
                </c:pt>
                <c:pt idx="250866">
                  <c:v>3017.26</c:v>
                </c:pt>
                <c:pt idx="250867">
                  <c:v>3664.39</c:v>
                </c:pt>
                <c:pt idx="250868">
                  <c:v>3715.94</c:v>
                </c:pt>
                <c:pt idx="250869">
                  <c:v>3824.93</c:v>
                </c:pt>
                <c:pt idx="250870">
                  <c:v>3825.72</c:v>
                </c:pt>
                <c:pt idx="250871">
                  <c:v>3547.79</c:v>
                </c:pt>
                <c:pt idx="250872">
                  <c:v>3343.73</c:v>
                </c:pt>
                <c:pt idx="250873">
                  <c:v>3160.64</c:v>
                </c:pt>
                <c:pt idx="250874">
                  <c:v>2520.25</c:v>
                </c:pt>
                <c:pt idx="250875">
                  <c:v>3694.57</c:v>
                </c:pt>
                <c:pt idx="250876">
                  <c:v>3993.58</c:v>
                </c:pt>
                <c:pt idx="250877">
                  <c:v>3983.46</c:v>
                </c:pt>
                <c:pt idx="250878">
                  <c:v>3920.77</c:v>
                </c:pt>
                <c:pt idx="250879">
                  <c:v>3821.2</c:v>
                </c:pt>
                <c:pt idx="250880">
                  <c:v>2384.8200000000002</c:v>
                </c:pt>
                <c:pt idx="250881">
                  <c:v>2437.12</c:v>
                </c:pt>
                <c:pt idx="250882">
                  <c:v>2411.38</c:v>
                </c:pt>
                <c:pt idx="250883">
                  <c:v>2963.75</c:v>
                </c:pt>
                <c:pt idx="250884">
                  <c:v>2942.01</c:v>
                </c:pt>
                <c:pt idx="250885">
                  <c:v>2588.19</c:v>
                </c:pt>
                <c:pt idx="250886">
                  <c:v>2560.89</c:v>
                </c:pt>
                <c:pt idx="250887">
                  <c:v>2578.2600000000002</c:v>
                </c:pt>
                <c:pt idx="250888">
                  <c:v>2909.5</c:v>
                </c:pt>
                <c:pt idx="250889">
                  <c:v>2756.5</c:v>
                </c:pt>
                <c:pt idx="250890">
                  <c:v>2602.5</c:v>
                </c:pt>
                <c:pt idx="250891">
                  <c:v>2539.64</c:v>
                </c:pt>
                <c:pt idx="250892">
                  <c:v>2354.3200000000002</c:v>
                </c:pt>
                <c:pt idx="250893">
                  <c:v>3205.02</c:v>
                </c:pt>
                <c:pt idx="250894">
                  <c:v>2467.7399999999998</c:v>
                </c:pt>
                <c:pt idx="250895">
                  <c:v>2346.38</c:v>
                </c:pt>
                <c:pt idx="250896">
                  <c:v>3374.62</c:v>
                </c:pt>
                <c:pt idx="250897">
                  <c:v>2757.33</c:v>
                </c:pt>
                <c:pt idx="250898">
                  <c:v>3264.98</c:v>
                </c:pt>
                <c:pt idx="250899">
                  <c:v>3306.33</c:v>
                </c:pt>
                <c:pt idx="250900">
                  <c:v>2827.34</c:v>
                </c:pt>
                <c:pt idx="250901">
                  <c:v>3178.68</c:v>
                </c:pt>
                <c:pt idx="250902">
                  <c:v>3720.01</c:v>
                </c:pt>
                <c:pt idx="250903">
                  <c:v>3415.88</c:v>
                </c:pt>
                <c:pt idx="250904">
                  <c:v>3270.36</c:v>
                </c:pt>
                <c:pt idx="250905">
                  <c:v>3036.92</c:v>
                </c:pt>
                <c:pt idx="250906">
                  <c:v>3269.48</c:v>
                </c:pt>
                <c:pt idx="250907">
                  <c:v>2785.1</c:v>
                </c:pt>
                <c:pt idx="250908">
                  <c:v>3025.22</c:v>
                </c:pt>
                <c:pt idx="250909">
                  <c:v>3127.26</c:v>
                </c:pt>
                <c:pt idx="250910">
                  <c:v>3139.26</c:v>
                </c:pt>
                <c:pt idx="250911">
                  <c:v>3011.38</c:v>
                </c:pt>
                <c:pt idx="250912">
                  <c:v>2530.88</c:v>
                </c:pt>
                <c:pt idx="250913">
                  <c:v>2006.04</c:v>
                </c:pt>
                <c:pt idx="250914">
                  <c:v>2061</c:v>
                </c:pt>
                <c:pt idx="250915">
                  <c:v>2437.84</c:v>
                </c:pt>
                <c:pt idx="250916">
                  <c:v>1748.26</c:v>
                </c:pt>
                <c:pt idx="250917">
                  <c:v>1821.2</c:v>
                </c:pt>
                <c:pt idx="250918">
                  <c:v>1950.6</c:v>
                </c:pt>
                <c:pt idx="250919">
                  <c:v>2061.36</c:v>
                </c:pt>
                <c:pt idx="250920">
                  <c:v>1860.26</c:v>
                </c:pt>
                <c:pt idx="250921">
                  <c:v>1742.88</c:v>
                </c:pt>
                <c:pt idx="250922">
                  <c:v>1603.94</c:v>
                </c:pt>
                <c:pt idx="250923">
                  <c:v>1579.84</c:v>
                </c:pt>
                <c:pt idx="250924">
                  <c:v>1656.58</c:v>
                </c:pt>
                <c:pt idx="250925">
                  <c:v>1793.46</c:v>
                </c:pt>
                <c:pt idx="250926">
                  <c:v>2068.88</c:v>
                </c:pt>
                <c:pt idx="250927">
                  <c:v>1739.88</c:v>
                </c:pt>
                <c:pt idx="250928">
                  <c:v>1862.46</c:v>
                </c:pt>
                <c:pt idx="250929">
                  <c:v>1528.72</c:v>
                </c:pt>
                <c:pt idx="250930">
                  <c:v>1550.08</c:v>
                </c:pt>
                <c:pt idx="250931">
                  <c:v>1436.26</c:v>
                </c:pt>
                <c:pt idx="250932">
                  <c:v>1933.82</c:v>
                </c:pt>
                <c:pt idx="250933">
                  <c:v>2513.8000000000002</c:v>
                </c:pt>
                <c:pt idx="250934">
                  <c:v>2308.89</c:v>
                </c:pt>
                <c:pt idx="250935">
                  <c:v>1735.22</c:v>
                </c:pt>
                <c:pt idx="250936">
                  <c:v>2283.62</c:v>
                </c:pt>
                <c:pt idx="250937">
                  <c:v>2056.42</c:v>
                </c:pt>
                <c:pt idx="250938">
                  <c:v>2546.65</c:v>
                </c:pt>
                <c:pt idx="250939">
                  <c:v>2572.7600000000002</c:v>
                </c:pt>
                <c:pt idx="250940">
                  <c:v>2092.7600000000002</c:v>
                </c:pt>
                <c:pt idx="250941">
                  <c:v>2481.94</c:v>
                </c:pt>
                <c:pt idx="250942">
                  <c:v>2544.34</c:v>
                </c:pt>
                <c:pt idx="250943">
                  <c:v>2736.92</c:v>
                </c:pt>
                <c:pt idx="250944">
                  <c:v>2814.76</c:v>
                </c:pt>
                <c:pt idx="250945">
                  <c:v>2457.04</c:v>
                </c:pt>
                <c:pt idx="250946">
                  <c:v>2550.38</c:v>
                </c:pt>
                <c:pt idx="250947">
                  <c:v>2054.1999999999998</c:v>
                </c:pt>
                <c:pt idx="250948">
                  <c:v>2416.44</c:v>
                </c:pt>
                <c:pt idx="250949">
                  <c:v>3212.4</c:v>
                </c:pt>
                <c:pt idx="250950">
                  <c:v>2951.44</c:v>
                </c:pt>
                <c:pt idx="250951">
                  <c:v>2702.54</c:v>
                </c:pt>
                <c:pt idx="250952">
                  <c:v>2576.13</c:v>
                </c:pt>
                <c:pt idx="250953">
                  <c:v>2727.54</c:v>
                </c:pt>
                <c:pt idx="250954">
                  <c:v>2836.06</c:v>
                </c:pt>
                <c:pt idx="250955">
                  <c:v>3121.54</c:v>
                </c:pt>
                <c:pt idx="250956">
                  <c:v>2727.8</c:v>
                </c:pt>
                <c:pt idx="250957">
                  <c:v>3110.28</c:v>
                </c:pt>
                <c:pt idx="250958">
                  <c:v>3392.84</c:v>
                </c:pt>
                <c:pt idx="250959">
                  <c:v>3430.78</c:v>
                </c:pt>
                <c:pt idx="250960">
                  <c:v>2767.38</c:v>
                </c:pt>
                <c:pt idx="250961">
                  <c:v>2703.72</c:v>
                </c:pt>
                <c:pt idx="250962">
                  <c:v>2956.22</c:v>
                </c:pt>
                <c:pt idx="250963">
                  <c:v>2679.98</c:v>
                </c:pt>
                <c:pt idx="250964">
                  <c:v>1986.42</c:v>
                </c:pt>
                <c:pt idx="250965">
                  <c:v>1627.74</c:v>
                </c:pt>
                <c:pt idx="250966">
                  <c:v>1986.58</c:v>
                </c:pt>
                <c:pt idx="250967">
                  <c:v>2149.94</c:v>
                </c:pt>
                <c:pt idx="250968">
                  <c:v>2052.94</c:v>
                </c:pt>
                <c:pt idx="250969">
                  <c:v>2139</c:v>
                </c:pt>
                <c:pt idx="250970">
                  <c:v>2430.84</c:v>
                </c:pt>
                <c:pt idx="250971">
                  <c:v>1411.12</c:v>
                </c:pt>
                <c:pt idx="250972">
                  <c:v>1876.92</c:v>
                </c:pt>
                <c:pt idx="250973">
                  <c:v>1477.64</c:v>
                </c:pt>
                <c:pt idx="250974">
                  <c:v>1551.27</c:v>
                </c:pt>
                <c:pt idx="250975">
                  <c:v>1586.73</c:v>
                </c:pt>
                <c:pt idx="250976">
                  <c:v>1993.8</c:v>
                </c:pt>
                <c:pt idx="250977">
                  <c:v>1822.6</c:v>
                </c:pt>
                <c:pt idx="250978">
                  <c:v>1861.7</c:v>
                </c:pt>
                <c:pt idx="250979">
                  <c:v>1909.08</c:v>
                </c:pt>
                <c:pt idx="250980">
                  <c:v>1654.16</c:v>
                </c:pt>
                <c:pt idx="250981">
                  <c:v>1372.92</c:v>
                </c:pt>
                <c:pt idx="250982">
                  <c:v>1527.42</c:v>
                </c:pt>
                <c:pt idx="250983">
                  <c:v>1106.1500000000001</c:v>
                </c:pt>
                <c:pt idx="250984">
                  <c:v>1694.66</c:v>
                </c:pt>
                <c:pt idx="250985">
                  <c:v>2712.46</c:v>
                </c:pt>
                <c:pt idx="250986">
                  <c:v>2291.92</c:v>
                </c:pt>
                <c:pt idx="250987">
                  <c:v>2178.16</c:v>
                </c:pt>
                <c:pt idx="250988">
                  <c:v>2136.7600000000002</c:v>
                </c:pt>
                <c:pt idx="250989">
                  <c:v>2461.08</c:v>
                </c:pt>
                <c:pt idx="250990">
                  <c:v>2533.7600000000002</c:v>
                </c:pt>
                <c:pt idx="250991">
                  <c:v>2287.94</c:v>
                </c:pt>
                <c:pt idx="250992">
                  <c:v>2415.64</c:v>
                </c:pt>
                <c:pt idx="250993">
                  <c:v>1941.94</c:v>
                </c:pt>
                <c:pt idx="250994">
                  <c:v>2250.98</c:v>
                </c:pt>
                <c:pt idx="250995">
                  <c:v>2529.02</c:v>
                </c:pt>
                <c:pt idx="250996">
                  <c:v>1880.7</c:v>
                </c:pt>
                <c:pt idx="250997">
                  <c:v>1871.18</c:v>
                </c:pt>
                <c:pt idx="250998">
                  <c:v>1966.92</c:v>
                </c:pt>
                <c:pt idx="250999">
                  <c:v>2356.66</c:v>
                </c:pt>
                <c:pt idx="251000">
                  <c:v>2869</c:v>
                </c:pt>
                <c:pt idx="251001">
                  <c:v>3090.96</c:v>
                </c:pt>
                <c:pt idx="251002">
                  <c:v>2186.7800000000002</c:v>
                </c:pt>
                <c:pt idx="251003">
                  <c:v>2284.19</c:v>
                </c:pt>
                <c:pt idx="251004">
                  <c:v>2645.96</c:v>
                </c:pt>
                <c:pt idx="251005">
                  <c:v>2233.58</c:v>
                </c:pt>
                <c:pt idx="251006">
                  <c:v>2719.74</c:v>
                </c:pt>
                <c:pt idx="251007">
                  <c:v>2851.6</c:v>
                </c:pt>
                <c:pt idx="251008">
                  <c:v>2634.94</c:v>
                </c:pt>
                <c:pt idx="251009">
                  <c:v>2500.94</c:v>
                </c:pt>
                <c:pt idx="251010">
                  <c:v>2867.44</c:v>
                </c:pt>
                <c:pt idx="251011">
                  <c:v>2376.92</c:v>
                </c:pt>
                <c:pt idx="251012">
                  <c:v>2889.92</c:v>
                </c:pt>
                <c:pt idx="251013">
                  <c:v>2764.76</c:v>
                </c:pt>
                <c:pt idx="251014">
                  <c:v>2423.96</c:v>
                </c:pt>
                <c:pt idx="251015">
                  <c:v>2710.92</c:v>
                </c:pt>
                <c:pt idx="251016">
                  <c:v>2116.2800000000002</c:v>
                </c:pt>
                <c:pt idx="251017">
                  <c:v>1784.38</c:v>
                </c:pt>
                <c:pt idx="251018">
                  <c:v>1510</c:v>
                </c:pt>
                <c:pt idx="251019">
                  <c:v>2831.32</c:v>
                </c:pt>
                <c:pt idx="251020">
                  <c:v>1800.82</c:v>
                </c:pt>
                <c:pt idx="251021">
                  <c:v>2402.52</c:v>
                </c:pt>
                <c:pt idx="251022">
                  <c:v>2287.9</c:v>
                </c:pt>
                <c:pt idx="251023">
                  <c:v>1888</c:v>
                </c:pt>
                <c:pt idx="251024">
                  <c:v>1523.67</c:v>
                </c:pt>
                <c:pt idx="251025">
                  <c:v>1919</c:v>
                </c:pt>
                <c:pt idx="251026">
                  <c:v>1321</c:v>
                </c:pt>
                <c:pt idx="251027">
                  <c:v>1481.5</c:v>
                </c:pt>
                <c:pt idx="251028">
                  <c:v>1230.5</c:v>
                </c:pt>
                <c:pt idx="251029">
                  <c:v>1134</c:v>
                </c:pt>
                <c:pt idx="251030">
                  <c:v>1078.5</c:v>
                </c:pt>
                <c:pt idx="251031">
                  <c:v>1226.5</c:v>
                </c:pt>
                <c:pt idx="251032">
                  <c:v>1297</c:v>
                </c:pt>
                <c:pt idx="251033">
                  <c:v>1140.5</c:v>
                </c:pt>
                <c:pt idx="251034">
                  <c:v>919.5</c:v>
                </c:pt>
                <c:pt idx="251035">
                  <c:v>689</c:v>
                </c:pt>
                <c:pt idx="251036">
                  <c:v>1003.46</c:v>
                </c:pt>
                <c:pt idx="251037">
                  <c:v>1042</c:v>
                </c:pt>
                <c:pt idx="251038">
                  <c:v>904</c:v>
                </c:pt>
                <c:pt idx="251039">
                  <c:v>719.34</c:v>
                </c:pt>
                <c:pt idx="251040">
                  <c:v>898.46</c:v>
                </c:pt>
                <c:pt idx="251041">
                  <c:v>1031.8599999999999</c:v>
                </c:pt>
                <c:pt idx="251042">
                  <c:v>936.5</c:v>
                </c:pt>
                <c:pt idx="251043">
                  <c:v>842.96</c:v>
                </c:pt>
                <c:pt idx="251044">
                  <c:v>962.5</c:v>
                </c:pt>
                <c:pt idx="251045">
                  <c:v>1140.5</c:v>
                </c:pt>
                <c:pt idx="251046">
                  <c:v>1098.8800000000001</c:v>
                </c:pt>
                <c:pt idx="251047">
                  <c:v>1126.3800000000001</c:v>
                </c:pt>
                <c:pt idx="251048">
                  <c:v>964.76</c:v>
                </c:pt>
                <c:pt idx="251049">
                  <c:v>1661.99</c:v>
                </c:pt>
                <c:pt idx="251050">
                  <c:v>1382.17</c:v>
                </c:pt>
                <c:pt idx="251051">
                  <c:v>1596.5</c:v>
                </c:pt>
                <c:pt idx="251052">
                  <c:v>2837</c:v>
                </c:pt>
                <c:pt idx="251053">
                  <c:v>2871.51</c:v>
                </c:pt>
                <c:pt idx="251054">
                  <c:v>1317.85</c:v>
                </c:pt>
                <c:pt idx="251055">
                  <c:v>998.67</c:v>
                </c:pt>
                <c:pt idx="251056">
                  <c:v>1029.3599999999999</c:v>
                </c:pt>
                <c:pt idx="251057">
                  <c:v>1824.58</c:v>
                </c:pt>
                <c:pt idx="251058">
                  <c:v>1318.67</c:v>
                </c:pt>
                <c:pt idx="251059">
                  <c:v>1848</c:v>
                </c:pt>
                <c:pt idx="251060">
                  <c:v>1831.86</c:v>
                </c:pt>
                <c:pt idx="251061">
                  <c:v>1394.44</c:v>
                </c:pt>
                <c:pt idx="251062">
                  <c:v>1357.1</c:v>
                </c:pt>
                <c:pt idx="251063">
                  <c:v>1386.9</c:v>
                </c:pt>
                <c:pt idx="251064">
                  <c:v>1148.46</c:v>
                </c:pt>
                <c:pt idx="251065">
                  <c:v>1387.7</c:v>
                </c:pt>
                <c:pt idx="251066">
                  <c:v>1679.5</c:v>
                </c:pt>
                <c:pt idx="251067">
                  <c:v>1953.2</c:v>
                </c:pt>
                <c:pt idx="251068">
                  <c:v>2621.6</c:v>
                </c:pt>
                <c:pt idx="251069">
                  <c:v>3970.9</c:v>
                </c:pt>
                <c:pt idx="251070">
                  <c:v>1617.9</c:v>
                </c:pt>
                <c:pt idx="251071">
                  <c:v>1165</c:v>
                </c:pt>
                <c:pt idx="251072">
                  <c:v>1017</c:v>
                </c:pt>
                <c:pt idx="251073">
                  <c:v>1048.5999999999999</c:v>
                </c:pt>
                <c:pt idx="251074">
                  <c:v>1043</c:v>
                </c:pt>
                <c:pt idx="251075">
                  <c:v>998.7</c:v>
                </c:pt>
                <c:pt idx="251076">
                  <c:v>1244.4000000000001</c:v>
                </c:pt>
                <c:pt idx="251077">
                  <c:v>1107.9000000000001</c:v>
                </c:pt>
                <c:pt idx="251078">
                  <c:v>906.7</c:v>
                </c:pt>
                <c:pt idx="251079">
                  <c:v>1036.3</c:v>
                </c:pt>
                <c:pt idx="251080">
                  <c:v>697.4</c:v>
                </c:pt>
                <c:pt idx="251081">
                  <c:v>695.8</c:v>
                </c:pt>
                <c:pt idx="251082">
                  <c:v>847.14</c:v>
                </c:pt>
                <c:pt idx="251083">
                  <c:v>890.05</c:v>
                </c:pt>
                <c:pt idx="251084">
                  <c:v>972.48</c:v>
                </c:pt>
                <c:pt idx="251085">
                  <c:v>917.45</c:v>
                </c:pt>
                <c:pt idx="251086">
                  <c:v>1077.5</c:v>
                </c:pt>
                <c:pt idx="251087">
                  <c:v>1364.18</c:v>
                </c:pt>
                <c:pt idx="251088">
                  <c:v>939.9</c:v>
                </c:pt>
                <c:pt idx="251089">
                  <c:v>886.38</c:v>
                </c:pt>
                <c:pt idx="251090">
                  <c:v>867.2</c:v>
                </c:pt>
                <c:pt idx="251091">
                  <c:v>749.32</c:v>
                </c:pt>
                <c:pt idx="251092">
                  <c:v>955.31</c:v>
                </c:pt>
                <c:pt idx="251093">
                  <c:v>1053.2</c:v>
                </c:pt>
                <c:pt idx="251094">
                  <c:v>925.7</c:v>
                </c:pt>
                <c:pt idx="251095">
                  <c:v>1297.29</c:v>
                </c:pt>
                <c:pt idx="251096">
                  <c:v>879.57</c:v>
                </c:pt>
                <c:pt idx="251097">
                  <c:v>1073.95</c:v>
                </c:pt>
                <c:pt idx="251098">
                  <c:v>1190.51</c:v>
                </c:pt>
                <c:pt idx="251099">
                  <c:v>1258.02</c:v>
                </c:pt>
                <c:pt idx="251100">
                  <c:v>998.11</c:v>
                </c:pt>
                <c:pt idx="251101">
                  <c:v>1762.22</c:v>
                </c:pt>
                <c:pt idx="251102">
                  <c:v>2302.15</c:v>
                </c:pt>
                <c:pt idx="251103">
                  <c:v>1879.69</c:v>
                </c:pt>
                <c:pt idx="251104">
                  <c:v>2360.0100000000002</c:v>
                </c:pt>
                <c:pt idx="251105">
                  <c:v>2570.8200000000002</c:v>
                </c:pt>
                <c:pt idx="251106">
                  <c:v>1408.28</c:v>
                </c:pt>
                <c:pt idx="251107">
                  <c:v>855.8</c:v>
                </c:pt>
                <c:pt idx="251108">
                  <c:v>1025.5</c:v>
                </c:pt>
                <c:pt idx="251109">
                  <c:v>943.57</c:v>
                </c:pt>
                <c:pt idx="251110">
                  <c:v>1955.99</c:v>
                </c:pt>
                <c:pt idx="251111">
                  <c:v>1194.75</c:v>
                </c:pt>
                <c:pt idx="251112">
                  <c:v>1483.53</c:v>
                </c:pt>
                <c:pt idx="251113">
                  <c:v>1549.87</c:v>
                </c:pt>
                <c:pt idx="251114">
                  <c:v>1809.53</c:v>
                </c:pt>
                <c:pt idx="251115">
                  <c:v>1109.02</c:v>
                </c:pt>
                <c:pt idx="251116">
                  <c:v>1127.79</c:v>
                </c:pt>
                <c:pt idx="251117">
                  <c:v>1615.63</c:v>
                </c:pt>
                <c:pt idx="251118">
                  <c:v>1345.27</c:v>
                </c:pt>
                <c:pt idx="251119">
                  <c:v>1513.8</c:v>
                </c:pt>
                <c:pt idx="251120">
                  <c:v>2130.1999999999998</c:v>
                </c:pt>
                <c:pt idx="251121">
                  <c:v>3117.09</c:v>
                </c:pt>
                <c:pt idx="251122">
                  <c:v>1575.48</c:v>
                </c:pt>
                <c:pt idx="251123">
                  <c:v>1101.17</c:v>
                </c:pt>
                <c:pt idx="251124">
                  <c:v>834.79</c:v>
                </c:pt>
                <c:pt idx="251125">
                  <c:v>821.76</c:v>
                </c:pt>
                <c:pt idx="251126">
                  <c:v>756.52</c:v>
                </c:pt>
                <c:pt idx="251127">
                  <c:v>852.7</c:v>
                </c:pt>
                <c:pt idx="251128">
                  <c:v>952.36</c:v>
                </c:pt>
                <c:pt idx="251129">
                  <c:v>942.43</c:v>
                </c:pt>
                <c:pt idx="251130">
                  <c:v>914.67</c:v>
                </c:pt>
                <c:pt idx="251131">
                  <c:v>890.69</c:v>
                </c:pt>
                <c:pt idx="251132">
                  <c:v>1000.31</c:v>
                </c:pt>
                <c:pt idx="251133">
                  <c:v>1025.3399999999999</c:v>
                </c:pt>
                <c:pt idx="251134">
                  <c:v>926.36</c:v>
                </c:pt>
                <c:pt idx="251135">
                  <c:v>1103.07</c:v>
                </c:pt>
                <c:pt idx="251136">
                  <c:v>936.88</c:v>
                </c:pt>
                <c:pt idx="251137">
                  <c:v>1103.8699999999999</c:v>
                </c:pt>
                <c:pt idx="251138">
                  <c:v>888.07</c:v>
                </c:pt>
                <c:pt idx="251139">
                  <c:v>747.44</c:v>
                </c:pt>
                <c:pt idx="251140">
                  <c:v>644.41</c:v>
                </c:pt>
                <c:pt idx="251141">
                  <c:v>971.6</c:v>
                </c:pt>
                <c:pt idx="251142">
                  <c:v>961.31</c:v>
                </c:pt>
                <c:pt idx="251143">
                  <c:v>743.38</c:v>
                </c:pt>
                <c:pt idx="251144">
                  <c:v>969.35</c:v>
                </c:pt>
                <c:pt idx="251145">
                  <c:v>1148.19</c:v>
                </c:pt>
                <c:pt idx="251146">
                  <c:v>784.62</c:v>
                </c:pt>
                <c:pt idx="251147">
                  <c:v>911.95</c:v>
                </c:pt>
                <c:pt idx="251148">
                  <c:v>1247.56</c:v>
                </c:pt>
                <c:pt idx="251149">
                  <c:v>1422.66</c:v>
                </c:pt>
                <c:pt idx="251150">
                  <c:v>962.37</c:v>
                </c:pt>
                <c:pt idx="251151">
                  <c:v>866.04</c:v>
                </c:pt>
                <c:pt idx="251152">
                  <c:v>887.71</c:v>
                </c:pt>
                <c:pt idx="251153">
                  <c:v>1384.12</c:v>
                </c:pt>
                <c:pt idx="251154">
                  <c:v>1270.92</c:v>
                </c:pt>
                <c:pt idx="251155">
                  <c:v>1515.14</c:v>
                </c:pt>
                <c:pt idx="251156">
                  <c:v>1153.1500000000001</c:v>
                </c:pt>
                <c:pt idx="251157">
                  <c:v>1679.5</c:v>
                </c:pt>
                <c:pt idx="251158">
                  <c:v>1455.43</c:v>
                </c:pt>
                <c:pt idx="251159">
                  <c:v>934.56</c:v>
                </c:pt>
                <c:pt idx="251160">
                  <c:v>1150.0899999999999</c:v>
                </c:pt>
                <c:pt idx="251161">
                  <c:v>1400.2</c:v>
                </c:pt>
                <c:pt idx="251162">
                  <c:v>1508</c:v>
                </c:pt>
                <c:pt idx="251163">
                  <c:v>1629.64</c:v>
                </c:pt>
                <c:pt idx="251164">
                  <c:v>1437.66</c:v>
                </c:pt>
                <c:pt idx="251165">
                  <c:v>1335.68</c:v>
                </c:pt>
                <c:pt idx="251166">
                  <c:v>4376.4799999999996</c:v>
                </c:pt>
                <c:pt idx="251167">
                  <c:v>5860.59</c:v>
                </c:pt>
                <c:pt idx="251168">
                  <c:v>8725.3799999999992</c:v>
                </c:pt>
                <c:pt idx="251169">
                  <c:v>2559.86</c:v>
                </c:pt>
                <c:pt idx="251170">
                  <c:v>3961.84</c:v>
                </c:pt>
                <c:pt idx="251171">
                  <c:v>4424.13</c:v>
                </c:pt>
                <c:pt idx="251172">
                  <c:v>3513.68</c:v>
                </c:pt>
                <c:pt idx="251173">
                  <c:v>3646.93</c:v>
                </c:pt>
                <c:pt idx="251174">
                  <c:v>3616.36</c:v>
                </c:pt>
                <c:pt idx="251175">
                  <c:v>3622.59</c:v>
                </c:pt>
                <c:pt idx="251176">
                  <c:v>3266.09</c:v>
                </c:pt>
                <c:pt idx="251177">
                  <c:v>3568.82</c:v>
                </c:pt>
                <c:pt idx="251178">
                  <c:v>4701.08</c:v>
                </c:pt>
                <c:pt idx="251179">
                  <c:v>6037.35</c:v>
                </c:pt>
                <c:pt idx="251180">
                  <c:v>6438.03</c:v>
                </c:pt>
                <c:pt idx="251181">
                  <c:v>2902.17</c:v>
                </c:pt>
                <c:pt idx="251182">
                  <c:v>2780.03</c:v>
                </c:pt>
                <c:pt idx="251183">
                  <c:v>3999.99</c:v>
                </c:pt>
                <c:pt idx="251184">
                  <c:v>3970.53</c:v>
                </c:pt>
                <c:pt idx="251185">
                  <c:v>4020.94</c:v>
                </c:pt>
                <c:pt idx="251186">
                  <c:v>3440.78</c:v>
                </c:pt>
                <c:pt idx="251187">
                  <c:v>4517.46</c:v>
                </c:pt>
                <c:pt idx="251188">
                  <c:v>5838.31</c:v>
                </c:pt>
                <c:pt idx="251189">
                  <c:v>4657.3599999999997</c:v>
                </c:pt>
                <c:pt idx="251190">
                  <c:v>4622.63</c:v>
                </c:pt>
                <c:pt idx="251191">
                  <c:v>4518.46</c:v>
                </c:pt>
                <c:pt idx="251192">
                  <c:v>4396.3900000000003</c:v>
                </c:pt>
                <c:pt idx="251193">
                  <c:v>3690.61</c:v>
                </c:pt>
                <c:pt idx="251194">
                  <c:v>4675.95</c:v>
                </c:pt>
                <c:pt idx="251195">
                  <c:v>3825.71</c:v>
                </c:pt>
                <c:pt idx="251196">
                  <c:v>4551.0200000000004</c:v>
                </c:pt>
                <c:pt idx="251197">
                  <c:v>4449.97</c:v>
                </c:pt>
                <c:pt idx="251198">
                  <c:v>3530.51</c:v>
                </c:pt>
                <c:pt idx="251199">
                  <c:v>3496.82</c:v>
                </c:pt>
                <c:pt idx="251200">
                  <c:v>3671.07</c:v>
                </c:pt>
                <c:pt idx="251201">
                  <c:v>2528.46</c:v>
                </c:pt>
                <c:pt idx="251202">
                  <c:v>3838.58</c:v>
                </c:pt>
                <c:pt idx="251203">
                  <c:v>2989.43</c:v>
                </c:pt>
                <c:pt idx="251204">
                  <c:v>2534.54</c:v>
                </c:pt>
                <c:pt idx="251205">
                  <c:v>3287.12</c:v>
                </c:pt>
                <c:pt idx="251206">
                  <c:v>3450.93</c:v>
                </c:pt>
                <c:pt idx="251207">
                  <c:v>3049.52</c:v>
                </c:pt>
                <c:pt idx="251208">
                  <c:v>3633.02</c:v>
                </c:pt>
                <c:pt idx="251209">
                  <c:v>5122.68</c:v>
                </c:pt>
                <c:pt idx="251210">
                  <c:v>5908.47</c:v>
                </c:pt>
                <c:pt idx="251211">
                  <c:v>8810.08</c:v>
                </c:pt>
                <c:pt idx="251212">
                  <c:v>20586.830000000002</c:v>
                </c:pt>
                <c:pt idx="251213">
                  <c:v>3472.47</c:v>
                </c:pt>
                <c:pt idx="251214">
                  <c:v>2587.69</c:v>
                </c:pt>
                <c:pt idx="251215">
                  <c:v>2542.27</c:v>
                </c:pt>
                <c:pt idx="251216">
                  <c:v>2118</c:v>
                </c:pt>
                <c:pt idx="251217">
                  <c:v>2647.25</c:v>
                </c:pt>
                <c:pt idx="251218">
                  <c:v>3124.42</c:v>
                </c:pt>
                <c:pt idx="251219">
                  <c:v>5701.65</c:v>
                </c:pt>
                <c:pt idx="251220">
                  <c:v>6903.68</c:v>
                </c:pt>
                <c:pt idx="251221">
                  <c:v>3233.37</c:v>
                </c:pt>
                <c:pt idx="251222">
                  <c:v>3046.96</c:v>
                </c:pt>
                <c:pt idx="251223">
                  <c:v>2800.55</c:v>
                </c:pt>
                <c:pt idx="251224">
                  <c:v>3706.51</c:v>
                </c:pt>
                <c:pt idx="251225">
                  <c:v>3083.76</c:v>
                </c:pt>
                <c:pt idx="251226">
                  <c:v>2626.15</c:v>
                </c:pt>
                <c:pt idx="251227">
                  <c:v>3179.75</c:v>
                </c:pt>
                <c:pt idx="251228">
                  <c:v>3152.88</c:v>
                </c:pt>
                <c:pt idx="251229">
                  <c:v>4083.31</c:v>
                </c:pt>
                <c:pt idx="251230">
                  <c:v>3623.25</c:v>
                </c:pt>
                <c:pt idx="251231">
                  <c:v>4682.74</c:v>
                </c:pt>
                <c:pt idx="251232">
                  <c:v>4885.7</c:v>
                </c:pt>
                <c:pt idx="251233">
                  <c:v>3074.09</c:v>
                </c:pt>
                <c:pt idx="251234">
                  <c:v>3394.61</c:v>
                </c:pt>
                <c:pt idx="251235">
                  <c:v>4050.18</c:v>
                </c:pt>
                <c:pt idx="251236">
                  <c:v>4138.82</c:v>
                </c:pt>
                <c:pt idx="251237">
                  <c:v>3840.74</c:v>
                </c:pt>
                <c:pt idx="251238">
                  <c:v>4545.3100000000004</c:v>
                </c:pt>
                <c:pt idx="251239">
                  <c:v>3695.16</c:v>
                </c:pt>
                <c:pt idx="251240">
                  <c:v>6357.67</c:v>
                </c:pt>
                <c:pt idx="251241">
                  <c:v>4347.29</c:v>
                </c:pt>
                <c:pt idx="251242">
                  <c:v>4640.37</c:v>
                </c:pt>
                <c:pt idx="251243">
                  <c:v>4702.3900000000003</c:v>
                </c:pt>
                <c:pt idx="251244">
                  <c:v>5109.99</c:v>
                </c:pt>
                <c:pt idx="251245">
                  <c:v>5021.92</c:v>
                </c:pt>
                <c:pt idx="251246">
                  <c:v>3818.04</c:v>
                </c:pt>
                <c:pt idx="251247">
                  <c:v>3419.54</c:v>
                </c:pt>
                <c:pt idx="251248">
                  <c:v>4068.24</c:v>
                </c:pt>
                <c:pt idx="251249">
                  <c:v>3192.3</c:v>
                </c:pt>
                <c:pt idx="251250">
                  <c:v>4378.93</c:v>
                </c:pt>
                <c:pt idx="251251">
                  <c:v>2768.96</c:v>
                </c:pt>
                <c:pt idx="251252">
                  <c:v>3631.98</c:v>
                </c:pt>
                <c:pt idx="251253">
                  <c:v>3798.81</c:v>
                </c:pt>
                <c:pt idx="251254">
                  <c:v>3508.15</c:v>
                </c:pt>
                <c:pt idx="251255">
                  <c:v>2665.08</c:v>
                </c:pt>
                <c:pt idx="251256">
                  <c:v>3313.42</c:v>
                </c:pt>
                <c:pt idx="251257">
                  <c:v>2719.96</c:v>
                </c:pt>
                <c:pt idx="251258">
                  <c:v>4610.51</c:v>
                </c:pt>
                <c:pt idx="251259">
                  <c:v>3081.21</c:v>
                </c:pt>
                <c:pt idx="251260">
                  <c:v>4687.58</c:v>
                </c:pt>
                <c:pt idx="251261">
                  <c:v>3566.83</c:v>
                </c:pt>
                <c:pt idx="251262">
                  <c:v>6931.86</c:v>
                </c:pt>
                <c:pt idx="251263">
                  <c:v>7996.23</c:v>
                </c:pt>
                <c:pt idx="251264">
                  <c:v>13931.46</c:v>
                </c:pt>
                <c:pt idx="251265">
                  <c:v>6461.84</c:v>
                </c:pt>
                <c:pt idx="251266">
                  <c:v>1750.44</c:v>
                </c:pt>
                <c:pt idx="251267">
                  <c:v>2434.34</c:v>
                </c:pt>
                <c:pt idx="251268">
                  <c:v>2323.91</c:v>
                </c:pt>
                <c:pt idx="251269">
                  <c:v>2043.07</c:v>
                </c:pt>
                <c:pt idx="251270">
                  <c:v>2860.29</c:v>
                </c:pt>
                <c:pt idx="251271">
                  <c:v>4268.5200000000004</c:v>
                </c:pt>
                <c:pt idx="251272">
                  <c:v>5613.42</c:v>
                </c:pt>
                <c:pt idx="251273">
                  <c:v>3846.85</c:v>
                </c:pt>
                <c:pt idx="251274">
                  <c:v>3981.78</c:v>
                </c:pt>
                <c:pt idx="251275">
                  <c:v>3552.83</c:v>
                </c:pt>
                <c:pt idx="251276">
                  <c:v>3778.2</c:v>
                </c:pt>
                <c:pt idx="251277">
                  <c:v>3509.81</c:v>
                </c:pt>
                <c:pt idx="251278">
                  <c:v>3144.14</c:v>
                </c:pt>
                <c:pt idx="251279">
                  <c:v>3811.95</c:v>
                </c:pt>
                <c:pt idx="251280">
                  <c:v>2696.23</c:v>
                </c:pt>
                <c:pt idx="251281">
                  <c:v>2768.08</c:v>
                </c:pt>
                <c:pt idx="251282">
                  <c:v>2983.72</c:v>
                </c:pt>
                <c:pt idx="251283">
                  <c:v>3809.97</c:v>
                </c:pt>
                <c:pt idx="251284">
                  <c:v>4014.27</c:v>
                </c:pt>
                <c:pt idx="251285">
                  <c:v>5287.17</c:v>
                </c:pt>
                <c:pt idx="251286">
                  <c:v>3421.03</c:v>
                </c:pt>
                <c:pt idx="251287">
                  <c:v>3711.85</c:v>
                </c:pt>
                <c:pt idx="251288">
                  <c:v>3260</c:v>
                </c:pt>
                <c:pt idx="251289">
                  <c:v>4443.18</c:v>
                </c:pt>
                <c:pt idx="251290">
                  <c:v>4805.5600000000004</c:v>
                </c:pt>
                <c:pt idx="251291">
                  <c:v>4108.3</c:v>
                </c:pt>
                <c:pt idx="251292">
                  <c:v>5797.88</c:v>
                </c:pt>
                <c:pt idx="251293">
                  <c:v>4781.05</c:v>
                </c:pt>
                <c:pt idx="251294">
                  <c:v>4651.1499999999996</c:v>
                </c:pt>
                <c:pt idx="251295">
                  <c:v>4383.54</c:v>
                </c:pt>
                <c:pt idx="251296">
                  <c:v>3940.3</c:v>
                </c:pt>
                <c:pt idx="251297">
                  <c:v>4045.74</c:v>
                </c:pt>
                <c:pt idx="251298">
                  <c:v>4707.22</c:v>
                </c:pt>
                <c:pt idx="251299">
                  <c:v>3762.91</c:v>
                </c:pt>
                <c:pt idx="251300">
                  <c:v>3817.94</c:v>
                </c:pt>
                <c:pt idx="251301">
                  <c:v>4607.13</c:v>
                </c:pt>
                <c:pt idx="251302">
                  <c:v>2585.87</c:v>
                </c:pt>
                <c:pt idx="251303">
                  <c:v>3095.46</c:v>
                </c:pt>
                <c:pt idx="251304">
                  <c:v>3155.56</c:v>
                </c:pt>
                <c:pt idx="251305">
                  <c:v>3296.02</c:v>
                </c:pt>
                <c:pt idx="251306">
                  <c:v>3581.32</c:v>
                </c:pt>
                <c:pt idx="251307">
                  <c:v>2884.04</c:v>
                </c:pt>
                <c:pt idx="251308">
                  <c:v>3695.64</c:v>
                </c:pt>
                <c:pt idx="251309">
                  <c:v>2398.79</c:v>
                </c:pt>
                <c:pt idx="251310">
                  <c:v>2948.58</c:v>
                </c:pt>
                <c:pt idx="251311">
                  <c:v>2900.5</c:v>
                </c:pt>
                <c:pt idx="251312">
                  <c:v>2274.13</c:v>
                </c:pt>
                <c:pt idx="251313">
                  <c:v>3048.03</c:v>
                </c:pt>
                <c:pt idx="251314">
                  <c:v>2997.47</c:v>
                </c:pt>
                <c:pt idx="251315">
                  <c:v>2881.97</c:v>
                </c:pt>
                <c:pt idx="251316">
                  <c:v>2886.55</c:v>
                </c:pt>
                <c:pt idx="251317">
                  <c:v>3899.85</c:v>
                </c:pt>
                <c:pt idx="251318">
                  <c:v>4068.38</c:v>
                </c:pt>
                <c:pt idx="251319">
                  <c:v>2818.97</c:v>
                </c:pt>
                <c:pt idx="251320">
                  <c:v>2831.98</c:v>
                </c:pt>
                <c:pt idx="251321">
                  <c:v>2005.25</c:v>
                </c:pt>
                <c:pt idx="251322">
                  <c:v>2739.5</c:v>
                </c:pt>
                <c:pt idx="251323">
                  <c:v>2081.25</c:v>
                </c:pt>
                <c:pt idx="251324">
                  <c:v>2851.5</c:v>
                </c:pt>
                <c:pt idx="251325">
                  <c:v>3923.97</c:v>
                </c:pt>
                <c:pt idx="251326">
                  <c:v>2407.25</c:v>
                </c:pt>
                <c:pt idx="251327">
                  <c:v>2540.25</c:v>
                </c:pt>
                <c:pt idx="251328">
                  <c:v>2511.75</c:v>
                </c:pt>
                <c:pt idx="251329">
                  <c:v>2679.69</c:v>
                </c:pt>
                <c:pt idx="251330">
                  <c:v>2702.5</c:v>
                </c:pt>
                <c:pt idx="251331">
                  <c:v>2793.47</c:v>
                </c:pt>
                <c:pt idx="251332">
                  <c:v>2392.75</c:v>
                </c:pt>
                <c:pt idx="251333">
                  <c:v>2741.5</c:v>
                </c:pt>
                <c:pt idx="251334">
                  <c:v>2770.5</c:v>
                </c:pt>
                <c:pt idx="251335">
                  <c:v>4503.03</c:v>
                </c:pt>
                <c:pt idx="251336">
                  <c:v>4310.75</c:v>
                </c:pt>
                <c:pt idx="251337">
                  <c:v>4057.92</c:v>
                </c:pt>
                <c:pt idx="251338">
                  <c:v>6822.75</c:v>
                </c:pt>
                <c:pt idx="251339">
                  <c:v>4549.6899999999996</c:v>
                </c:pt>
                <c:pt idx="251340">
                  <c:v>2793.54</c:v>
                </c:pt>
                <c:pt idx="251341">
                  <c:v>1997.77</c:v>
                </c:pt>
                <c:pt idx="251342">
                  <c:v>2332.16</c:v>
                </c:pt>
                <c:pt idx="251343">
                  <c:v>2494.63</c:v>
                </c:pt>
                <c:pt idx="251344">
                  <c:v>2188.25</c:v>
                </c:pt>
                <c:pt idx="251345">
                  <c:v>2636.66</c:v>
                </c:pt>
                <c:pt idx="251346">
                  <c:v>3392.74</c:v>
                </c:pt>
                <c:pt idx="251347">
                  <c:v>2777.09</c:v>
                </c:pt>
                <c:pt idx="251348">
                  <c:v>3873</c:v>
                </c:pt>
                <c:pt idx="251349">
                  <c:v>3138.34</c:v>
                </c:pt>
                <c:pt idx="251350">
                  <c:v>2749.77</c:v>
                </c:pt>
                <c:pt idx="251351">
                  <c:v>6747.61</c:v>
                </c:pt>
                <c:pt idx="251352">
                  <c:v>4149.43</c:v>
                </c:pt>
                <c:pt idx="251353">
                  <c:v>5413.18</c:v>
                </c:pt>
                <c:pt idx="251354">
                  <c:v>5379.52</c:v>
                </c:pt>
                <c:pt idx="251355">
                  <c:v>6466.69</c:v>
                </c:pt>
                <c:pt idx="251356">
                  <c:v>1216.46</c:v>
                </c:pt>
                <c:pt idx="251357">
                  <c:v>1454.49</c:v>
                </c:pt>
                <c:pt idx="251358">
                  <c:v>1231.79</c:v>
                </c:pt>
                <c:pt idx="251359">
                  <c:v>1419.64</c:v>
                </c:pt>
                <c:pt idx="251360">
                  <c:v>1908.74</c:v>
                </c:pt>
                <c:pt idx="251361">
                  <c:v>1965.12</c:v>
                </c:pt>
                <c:pt idx="251362">
                  <c:v>2812.58</c:v>
                </c:pt>
                <c:pt idx="251363">
                  <c:v>2600.31</c:v>
                </c:pt>
                <c:pt idx="251364">
                  <c:v>2175.1</c:v>
                </c:pt>
                <c:pt idx="251365">
                  <c:v>2187.1999999999998</c:v>
                </c:pt>
                <c:pt idx="251366">
                  <c:v>3103.61</c:v>
                </c:pt>
                <c:pt idx="251367">
                  <c:v>1971.62</c:v>
                </c:pt>
                <c:pt idx="251368">
                  <c:v>1716.39</c:v>
                </c:pt>
                <c:pt idx="251369">
                  <c:v>2183.89</c:v>
                </c:pt>
                <c:pt idx="251370">
                  <c:v>2738.3</c:v>
                </c:pt>
                <c:pt idx="251371">
                  <c:v>2460.46</c:v>
                </c:pt>
                <c:pt idx="251372">
                  <c:v>3612.1</c:v>
                </c:pt>
                <c:pt idx="251373">
                  <c:v>2906.87</c:v>
                </c:pt>
                <c:pt idx="251374">
                  <c:v>2564.5300000000002</c:v>
                </c:pt>
                <c:pt idx="251375">
                  <c:v>2281.09</c:v>
                </c:pt>
                <c:pt idx="251376">
                  <c:v>1950.03</c:v>
                </c:pt>
                <c:pt idx="251377">
                  <c:v>2686.27</c:v>
                </c:pt>
                <c:pt idx="251378">
                  <c:v>4023.86</c:v>
                </c:pt>
                <c:pt idx="251379">
                  <c:v>2827.93</c:v>
                </c:pt>
                <c:pt idx="251380">
                  <c:v>2556.4499999999998</c:v>
                </c:pt>
                <c:pt idx="251381">
                  <c:v>2784.42</c:v>
                </c:pt>
                <c:pt idx="251382">
                  <c:v>3495.6</c:v>
                </c:pt>
                <c:pt idx="251383">
                  <c:v>3425.83</c:v>
                </c:pt>
                <c:pt idx="251384">
                  <c:v>3207.48</c:v>
                </c:pt>
                <c:pt idx="251385">
                  <c:v>3161.99</c:v>
                </c:pt>
                <c:pt idx="251386">
                  <c:v>2940.78</c:v>
                </c:pt>
                <c:pt idx="251387">
                  <c:v>4201.2700000000004</c:v>
                </c:pt>
                <c:pt idx="251388">
                  <c:v>3927.74</c:v>
                </c:pt>
                <c:pt idx="251389">
                  <c:v>4857.76</c:v>
                </c:pt>
                <c:pt idx="251390">
                  <c:v>5061.95</c:v>
                </c:pt>
                <c:pt idx="251391">
                  <c:v>4931.9399999999996</c:v>
                </c:pt>
                <c:pt idx="251392">
                  <c:v>3085.9</c:v>
                </c:pt>
                <c:pt idx="251393">
                  <c:v>2494</c:v>
                </c:pt>
                <c:pt idx="251394">
                  <c:v>2312.79</c:v>
                </c:pt>
                <c:pt idx="251395">
                  <c:v>2334.81</c:v>
                </c:pt>
                <c:pt idx="251396">
                  <c:v>3068.28</c:v>
                </c:pt>
                <c:pt idx="251397">
                  <c:v>1974.1</c:v>
                </c:pt>
                <c:pt idx="251398">
                  <c:v>2310.7399999999998</c:v>
                </c:pt>
                <c:pt idx="251399">
                  <c:v>2796.61</c:v>
                </c:pt>
                <c:pt idx="251400">
                  <c:v>3414.97</c:v>
                </c:pt>
                <c:pt idx="251401">
                  <c:v>2652.72</c:v>
                </c:pt>
                <c:pt idx="251402">
                  <c:v>2486.37</c:v>
                </c:pt>
                <c:pt idx="251403">
                  <c:v>5928.92</c:v>
                </c:pt>
                <c:pt idx="251404">
                  <c:v>3865.54</c:v>
                </c:pt>
                <c:pt idx="251405">
                  <c:v>4736.1499999999996</c:v>
                </c:pt>
                <c:pt idx="251406">
                  <c:v>6261.11</c:v>
                </c:pt>
                <c:pt idx="251407">
                  <c:v>7239.18</c:v>
                </c:pt>
                <c:pt idx="251408">
                  <c:v>2067.25</c:v>
                </c:pt>
                <c:pt idx="251409">
                  <c:v>1495.27</c:v>
                </c:pt>
                <c:pt idx="251410">
                  <c:v>1350.73</c:v>
                </c:pt>
                <c:pt idx="251411">
                  <c:v>1459.36</c:v>
                </c:pt>
                <c:pt idx="251412">
                  <c:v>1465.63</c:v>
                </c:pt>
                <c:pt idx="251413">
                  <c:v>1593.44</c:v>
                </c:pt>
                <c:pt idx="251414">
                  <c:v>2961.96</c:v>
                </c:pt>
                <c:pt idx="251415">
                  <c:v>2446.56</c:v>
                </c:pt>
                <c:pt idx="251416">
                  <c:v>2371.46</c:v>
                </c:pt>
                <c:pt idx="251417">
                  <c:v>2464.0700000000002</c:v>
                </c:pt>
                <c:pt idx="251418">
                  <c:v>2490.8000000000002</c:v>
                </c:pt>
                <c:pt idx="251419">
                  <c:v>2641.78</c:v>
                </c:pt>
                <c:pt idx="251420">
                  <c:v>3573.15</c:v>
                </c:pt>
                <c:pt idx="251421">
                  <c:v>2537.63</c:v>
                </c:pt>
                <c:pt idx="251422">
                  <c:v>3196.32</c:v>
                </c:pt>
                <c:pt idx="251423">
                  <c:v>3391.19</c:v>
                </c:pt>
                <c:pt idx="251424">
                  <c:v>2977.57</c:v>
                </c:pt>
                <c:pt idx="251425">
                  <c:v>2439.8000000000002</c:v>
                </c:pt>
                <c:pt idx="251426">
                  <c:v>1839.16</c:v>
                </c:pt>
                <c:pt idx="251427">
                  <c:v>2254.2399999999998</c:v>
                </c:pt>
                <c:pt idx="251428">
                  <c:v>1843.07</c:v>
                </c:pt>
                <c:pt idx="251429">
                  <c:v>2983.05</c:v>
                </c:pt>
                <c:pt idx="251430">
                  <c:v>2475.2600000000002</c:v>
                </c:pt>
                <c:pt idx="251431">
                  <c:v>2395.77</c:v>
                </c:pt>
                <c:pt idx="251432">
                  <c:v>2183.19</c:v>
                </c:pt>
                <c:pt idx="251433">
                  <c:v>2837.4</c:v>
                </c:pt>
                <c:pt idx="251434">
                  <c:v>3376.59</c:v>
                </c:pt>
                <c:pt idx="251435">
                  <c:v>3132.76</c:v>
                </c:pt>
                <c:pt idx="251436">
                  <c:v>2411.73</c:v>
                </c:pt>
                <c:pt idx="251437">
                  <c:v>3009.56</c:v>
                </c:pt>
                <c:pt idx="251438">
                  <c:v>3271.75</c:v>
                </c:pt>
                <c:pt idx="251439">
                  <c:v>4035.28</c:v>
                </c:pt>
                <c:pt idx="251440">
                  <c:v>4564.38</c:v>
                </c:pt>
                <c:pt idx="251441">
                  <c:v>6089.54</c:v>
                </c:pt>
                <c:pt idx="251442">
                  <c:v>5196.45</c:v>
                </c:pt>
                <c:pt idx="251443">
                  <c:v>5852.59</c:v>
                </c:pt>
                <c:pt idx="251444">
                  <c:v>3415.62</c:v>
                </c:pt>
                <c:pt idx="251445">
                  <c:v>2933.63</c:v>
                </c:pt>
                <c:pt idx="251446">
                  <c:v>2520.0700000000002</c:v>
                </c:pt>
                <c:pt idx="251447">
                  <c:v>2357.8200000000002</c:v>
                </c:pt>
                <c:pt idx="251448">
                  <c:v>3021.76</c:v>
                </c:pt>
                <c:pt idx="251449">
                  <c:v>3657</c:v>
                </c:pt>
                <c:pt idx="251450">
                  <c:v>2826.03</c:v>
                </c:pt>
                <c:pt idx="251451">
                  <c:v>3145.38</c:v>
                </c:pt>
                <c:pt idx="251452">
                  <c:v>5503.94</c:v>
                </c:pt>
                <c:pt idx="251453">
                  <c:v>6825</c:v>
                </c:pt>
                <c:pt idx="251454">
                  <c:v>9242.94</c:v>
                </c:pt>
                <c:pt idx="251455">
                  <c:v>7459</c:v>
                </c:pt>
                <c:pt idx="251456">
                  <c:v>9180.4599999999991</c:v>
                </c:pt>
                <c:pt idx="251457">
                  <c:v>8376.9</c:v>
                </c:pt>
                <c:pt idx="251458">
                  <c:v>7966.5</c:v>
                </c:pt>
                <c:pt idx="251459">
                  <c:v>6366.84</c:v>
                </c:pt>
                <c:pt idx="251460">
                  <c:v>7917.39</c:v>
                </c:pt>
                <c:pt idx="251461">
                  <c:v>10808.94</c:v>
                </c:pt>
                <c:pt idx="251462">
                  <c:v>8434</c:v>
                </c:pt>
                <c:pt idx="251463">
                  <c:v>7239.12</c:v>
                </c:pt>
                <c:pt idx="251464">
                  <c:v>7354.18</c:v>
                </c:pt>
                <c:pt idx="251465">
                  <c:v>10092.299999999999</c:v>
                </c:pt>
                <c:pt idx="251466">
                  <c:v>6436.82</c:v>
                </c:pt>
                <c:pt idx="251467">
                  <c:v>8841.94</c:v>
                </c:pt>
                <c:pt idx="251468">
                  <c:v>12909.82</c:v>
                </c:pt>
                <c:pt idx="251469">
                  <c:v>9513</c:v>
                </c:pt>
                <c:pt idx="251470">
                  <c:v>8261.5</c:v>
                </c:pt>
                <c:pt idx="251471">
                  <c:v>7247.82</c:v>
                </c:pt>
                <c:pt idx="251472">
                  <c:v>8415.14</c:v>
                </c:pt>
                <c:pt idx="251473">
                  <c:v>8924</c:v>
                </c:pt>
                <c:pt idx="251474">
                  <c:v>11762.34</c:v>
                </c:pt>
                <c:pt idx="251475">
                  <c:v>10266.44</c:v>
                </c:pt>
                <c:pt idx="251476">
                  <c:v>8294.94</c:v>
                </c:pt>
                <c:pt idx="251477">
                  <c:v>8289.8799999999992</c:v>
                </c:pt>
                <c:pt idx="251478">
                  <c:v>8318.5</c:v>
                </c:pt>
                <c:pt idx="251479">
                  <c:v>7955</c:v>
                </c:pt>
                <c:pt idx="251480">
                  <c:v>7816</c:v>
                </c:pt>
                <c:pt idx="251481">
                  <c:v>8937.5</c:v>
                </c:pt>
                <c:pt idx="251482">
                  <c:v>9209.7099999999991</c:v>
                </c:pt>
                <c:pt idx="251483">
                  <c:v>8135.33</c:v>
                </c:pt>
                <c:pt idx="251484">
                  <c:v>7254.03</c:v>
                </c:pt>
                <c:pt idx="251485">
                  <c:v>6605</c:v>
                </c:pt>
                <c:pt idx="251486">
                  <c:v>6702.5</c:v>
                </c:pt>
                <c:pt idx="251487">
                  <c:v>7427</c:v>
                </c:pt>
                <c:pt idx="251488">
                  <c:v>5976.36</c:v>
                </c:pt>
                <c:pt idx="251489">
                  <c:v>6512.5</c:v>
                </c:pt>
                <c:pt idx="251490">
                  <c:v>7641</c:v>
                </c:pt>
                <c:pt idx="251491">
                  <c:v>7826</c:v>
                </c:pt>
                <c:pt idx="251492">
                  <c:v>6868.11</c:v>
                </c:pt>
                <c:pt idx="251493">
                  <c:v>5832.6</c:v>
                </c:pt>
                <c:pt idx="251494">
                  <c:v>9419</c:v>
                </c:pt>
                <c:pt idx="251495">
                  <c:v>6973.5</c:v>
                </c:pt>
                <c:pt idx="251496">
                  <c:v>6530.5</c:v>
                </c:pt>
                <c:pt idx="251497">
                  <c:v>7265.93</c:v>
                </c:pt>
                <c:pt idx="251498">
                  <c:v>11752.76</c:v>
                </c:pt>
                <c:pt idx="251499">
                  <c:v>5841.25</c:v>
                </c:pt>
                <c:pt idx="251500">
                  <c:v>5882.25</c:v>
                </c:pt>
                <c:pt idx="251501">
                  <c:v>4232.25</c:v>
                </c:pt>
                <c:pt idx="251502">
                  <c:v>5643.93</c:v>
                </c:pt>
                <c:pt idx="251503">
                  <c:v>5208.1099999999997</c:v>
                </c:pt>
                <c:pt idx="251504">
                  <c:v>5593.66</c:v>
                </c:pt>
                <c:pt idx="251505">
                  <c:v>6751.13</c:v>
                </c:pt>
                <c:pt idx="251506">
                  <c:v>6830.56</c:v>
                </c:pt>
                <c:pt idx="251507">
                  <c:v>6187.49</c:v>
                </c:pt>
                <c:pt idx="251508">
                  <c:v>8390.7000000000007</c:v>
                </c:pt>
                <c:pt idx="251509">
                  <c:v>7837.61</c:v>
                </c:pt>
                <c:pt idx="251510">
                  <c:v>9061.74</c:v>
                </c:pt>
                <c:pt idx="251511">
                  <c:v>6871.93</c:v>
                </c:pt>
                <c:pt idx="251512">
                  <c:v>6148.93</c:v>
                </c:pt>
                <c:pt idx="251513">
                  <c:v>8734.41</c:v>
                </c:pt>
                <c:pt idx="251514">
                  <c:v>8305.2800000000007</c:v>
                </c:pt>
                <c:pt idx="251515">
                  <c:v>7274.25</c:v>
                </c:pt>
                <c:pt idx="251516">
                  <c:v>9456.83</c:v>
                </c:pt>
                <c:pt idx="251517">
                  <c:v>8550.93</c:v>
                </c:pt>
                <c:pt idx="251518">
                  <c:v>9475.8799999999992</c:v>
                </c:pt>
                <c:pt idx="251519">
                  <c:v>8802.4699999999993</c:v>
                </c:pt>
                <c:pt idx="251520">
                  <c:v>10669.47</c:v>
                </c:pt>
                <c:pt idx="251521">
                  <c:v>13099.87</c:v>
                </c:pt>
                <c:pt idx="251522">
                  <c:v>11390.47</c:v>
                </c:pt>
                <c:pt idx="251523">
                  <c:v>9494.36</c:v>
                </c:pt>
                <c:pt idx="251524">
                  <c:v>9321.7099999999991</c:v>
                </c:pt>
                <c:pt idx="251525">
                  <c:v>9048.61</c:v>
                </c:pt>
                <c:pt idx="251526">
                  <c:v>11556.11</c:v>
                </c:pt>
                <c:pt idx="251527">
                  <c:v>9528.25</c:v>
                </c:pt>
                <c:pt idx="251528">
                  <c:v>10544.45</c:v>
                </c:pt>
                <c:pt idx="251529">
                  <c:v>8606.77</c:v>
                </c:pt>
                <c:pt idx="251530">
                  <c:v>8963.1</c:v>
                </c:pt>
                <c:pt idx="251531">
                  <c:v>8294.0300000000007</c:v>
                </c:pt>
                <c:pt idx="251532">
                  <c:v>8290.01</c:v>
                </c:pt>
                <c:pt idx="251533">
                  <c:v>8012.36</c:v>
                </c:pt>
                <c:pt idx="251534">
                  <c:v>8092.79</c:v>
                </c:pt>
                <c:pt idx="251535">
                  <c:v>8853.9500000000007</c:v>
                </c:pt>
                <c:pt idx="251536">
                  <c:v>7751.68</c:v>
                </c:pt>
                <c:pt idx="251537">
                  <c:v>8279.57</c:v>
                </c:pt>
                <c:pt idx="251538">
                  <c:v>6079.48</c:v>
                </c:pt>
                <c:pt idx="251539">
                  <c:v>8986.58</c:v>
                </c:pt>
                <c:pt idx="251540">
                  <c:v>7534.68</c:v>
                </c:pt>
                <c:pt idx="251541">
                  <c:v>7551.06</c:v>
                </c:pt>
                <c:pt idx="251542">
                  <c:v>7481.37</c:v>
                </c:pt>
                <c:pt idx="251543">
                  <c:v>7065.47</c:v>
                </c:pt>
                <c:pt idx="251544">
                  <c:v>6698.83</c:v>
                </c:pt>
                <c:pt idx="251545">
                  <c:v>5644.29</c:v>
                </c:pt>
                <c:pt idx="251546">
                  <c:v>7831.23</c:v>
                </c:pt>
                <c:pt idx="251547">
                  <c:v>5732.46</c:v>
                </c:pt>
                <c:pt idx="251548">
                  <c:v>7335.72</c:v>
                </c:pt>
                <c:pt idx="251549">
                  <c:v>9238.2199999999993</c:v>
                </c:pt>
                <c:pt idx="251550">
                  <c:v>10680.21</c:v>
                </c:pt>
                <c:pt idx="251551">
                  <c:v>7061.82</c:v>
                </c:pt>
                <c:pt idx="251552">
                  <c:v>6017.85</c:v>
                </c:pt>
                <c:pt idx="251553">
                  <c:v>4584.7</c:v>
                </c:pt>
                <c:pt idx="251554">
                  <c:v>3365.53</c:v>
                </c:pt>
                <c:pt idx="251555">
                  <c:v>3746.16</c:v>
                </c:pt>
                <c:pt idx="251556">
                  <c:v>4216.38</c:v>
                </c:pt>
                <c:pt idx="251557">
                  <c:v>7266.94</c:v>
                </c:pt>
                <c:pt idx="251558">
                  <c:v>6751.47</c:v>
                </c:pt>
                <c:pt idx="251559">
                  <c:v>7071.74</c:v>
                </c:pt>
                <c:pt idx="251560">
                  <c:v>6333.94</c:v>
                </c:pt>
                <c:pt idx="251561">
                  <c:v>6229.8</c:v>
                </c:pt>
                <c:pt idx="251562">
                  <c:v>7853.42</c:v>
                </c:pt>
                <c:pt idx="251563">
                  <c:v>11135.9</c:v>
                </c:pt>
                <c:pt idx="251564">
                  <c:v>6421.97</c:v>
                </c:pt>
                <c:pt idx="251565">
                  <c:v>7745.41</c:v>
                </c:pt>
                <c:pt idx="251566">
                  <c:v>7442.13</c:v>
                </c:pt>
                <c:pt idx="251567">
                  <c:v>9413.08</c:v>
                </c:pt>
                <c:pt idx="251568">
                  <c:v>7304.29</c:v>
                </c:pt>
                <c:pt idx="251569">
                  <c:v>6754.17</c:v>
                </c:pt>
                <c:pt idx="251570">
                  <c:v>7291.28</c:v>
                </c:pt>
                <c:pt idx="251571">
                  <c:v>8895.1299999999992</c:v>
                </c:pt>
                <c:pt idx="251572">
                  <c:v>13591.08</c:v>
                </c:pt>
                <c:pt idx="251573">
                  <c:v>10970.09</c:v>
                </c:pt>
                <c:pt idx="251574">
                  <c:v>7296.6</c:v>
                </c:pt>
                <c:pt idx="251575">
                  <c:v>8706.18</c:v>
                </c:pt>
                <c:pt idx="251576">
                  <c:v>9907.93</c:v>
                </c:pt>
                <c:pt idx="251577">
                  <c:v>6990.81</c:v>
                </c:pt>
                <c:pt idx="251578">
                  <c:v>8795.3700000000008</c:v>
                </c:pt>
                <c:pt idx="251579">
                  <c:v>8420.84</c:v>
                </c:pt>
                <c:pt idx="251580">
                  <c:v>8126.49</c:v>
                </c:pt>
                <c:pt idx="251581">
                  <c:v>6782.39</c:v>
                </c:pt>
                <c:pt idx="251582">
                  <c:v>7228.96</c:v>
                </c:pt>
                <c:pt idx="251583">
                  <c:v>7450.16</c:v>
                </c:pt>
                <c:pt idx="251584">
                  <c:v>7560.18</c:v>
                </c:pt>
                <c:pt idx="251585">
                  <c:v>8434.7800000000007</c:v>
                </c:pt>
                <c:pt idx="251586">
                  <c:v>8592.3799999999992</c:v>
                </c:pt>
                <c:pt idx="251587">
                  <c:v>7265.8</c:v>
                </c:pt>
                <c:pt idx="251588">
                  <c:v>7313.77</c:v>
                </c:pt>
                <c:pt idx="251589">
                  <c:v>7976.09</c:v>
                </c:pt>
                <c:pt idx="251590">
                  <c:v>9259.0400000000009</c:v>
                </c:pt>
                <c:pt idx="251591">
                  <c:v>8655.7199999999993</c:v>
                </c:pt>
                <c:pt idx="251592">
                  <c:v>9335.58</c:v>
                </c:pt>
                <c:pt idx="251593">
                  <c:v>7875.33</c:v>
                </c:pt>
                <c:pt idx="251594">
                  <c:v>7763.88</c:v>
                </c:pt>
                <c:pt idx="251595">
                  <c:v>1869</c:v>
                </c:pt>
                <c:pt idx="251596">
                  <c:v>1514</c:v>
                </c:pt>
                <c:pt idx="251597">
                  <c:v>1493</c:v>
                </c:pt>
                <c:pt idx="251598">
                  <c:v>1727</c:v>
                </c:pt>
                <c:pt idx="251599">
                  <c:v>2051</c:v>
                </c:pt>
                <c:pt idx="251600">
                  <c:v>1852</c:v>
                </c:pt>
                <c:pt idx="251601">
                  <c:v>2028</c:v>
                </c:pt>
                <c:pt idx="251602">
                  <c:v>1755</c:v>
                </c:pt>
                <c:pt idx="251603">
                  <c:v>2072</c:v>
                </c:pt>
                <c:pt idx="251604">
                  <c:v>2907.05</c:v>
                </c:pt>
                <c:pt idx="251605">
                  <c:v>1886</c:v>
                </c:pt>
                <c:pt idx="251606">
                  <c:v>1585</c:v>
                </c:pt>
                <c:pt idx="251607">
                  <c:v>1630.5</c:v>
                </c:pt>
                <c:pt idx="251608">
                  <c:v>3051</c:v>
                </c:pt>
                <c:pt idx="251609">
                  <c:v>2053.04</c:v>
                </c:pt>
                <c:pt idx="251610">
                  <c:v>2572</c:v>
                </c:pt>
                <c:pt idx="251611">
                  <c:v>3098</c:v>
                </c:pt>
                <c:pt idx="251612">
                  <c:v>2042</c:v>
                </c:pt>
                <c:pt idx="251613">
                  <c:v>2130</c:v>
                </c:pt>
                <c:pt idx="251614">
                  <c:v>2096</c:v>
                </c:pt>
                <c:pt idx="251615">
                  <c:v>3052</c:v>
                </c:pt>
                <c:pt idx="251616">
                  <c:v>2598</c:v>
                </c:pt>
                <c:pt idx="251617">
                  <c:v>3679</c:v>
                </c:pt>
                <c:pt idx="251618">
                  <c:v>2068</c:v>
                </c:pt>
                <c:pt idx="251619">
                  <c:v>1913</c:v>
                </c:pt>
                <c:pt idx="251620">
                  <c:v>1489</c:v>
                </c:pt>
                <c:pt idx="251621">
                  <c:v>1825</c:v>
                </c:pt>
                <c:pt idx="251622">
                  <c:v>1451</c:v>
                </c:pt>
                <c:pt idx="251623">
                  <c:v>1859</c:v>
                </c:pt>
                <c:pt idx="251624">
                  <c:v>1822</c:v>
                </c:pt>
                <c:pt idx="251625">
                  <c:v>1977</c:v>
                </c:pt>
                <c:pt idx="251626">
                  <c:v>1900</c:v>
                </c:pt>
                <c:pt idx="251627">
                  <c:v>2677</c:v>
                </c:pt>
                <c:pt idx="251628">
                  <c:v>2385</c:v>
                </c:pt>
                <c:pt idx="251629">
                  <c:v>2180</c:v>
                </c:pt>
                <c:pt idx="251630">
                  <c:v>2359</c:v>
                </c:pt>
                <c:pt idx="251631">
                  <c:v>2410</c:v>
                </c:pt>
                <c:pt idx="251632">
                  <c:v>1794</c:v>
                </c:pt>
                <c:pt idx="251633">
                  <c:v>1909</c:v>
                </c:pt>
                <c:pt idx="251634">
                  <c:v>2100</c:v>
                </c:pt>
                <c:pt idx="251635">
                  <c:v>1608</c:v>
                </c:pt>
                <c:pt idx="251636">
                  <c:v>1518</c:v>
                </c:pt>
                <c:pt idx="251637">
                  <c:v>1885</c:v>
                </c:pt>
                <c:pt idx="251638">
                  <c:v>1280</c:v>
                </c:pt>
                <c:pt idx="251639">
                  <c:v>1941</c:v>
                </c:pt>
                <c:pt idx="251640">
                  <c:v>1875</c:v>
                </c:pt>
                <c:pt idx="251641">
                  <c:v>3185</c:v>
                </c:pt>
                <c:pt idx="251642">
                  <c:v>1592</c:v>
                </c:pt>
                <c:pt idx="251643">
                  <c:v>1515</c:v>
                </c:pt>
                <c:pt idx="251644">
                  <c:v>1205</c:v>
                </c:pt>
                <c:pt idx="251645">
                  <c:v>954</c:v>
                </c:pt>
                <c:pt idx="251646">
                  <c:v>863</c:v>
                </c:pt>
                <c:pt idx="251647">
                  <c:v>1001.53</c:v>
                </c:pt>
                <c:pt idx="251648">
                  <c:v>1385</c:v>
                </c:pt>
                <c:pt idx="251649">
                  <c:v>1383</c:v>
                </c:pt>
                <c:pt idx="251650">
                  <c:v>1148</c:v>
                </c:pt>
                <c:pt idx="251651">
                  <c:v>1732</c:v>
                </c:pt>
                <c:pt idx="251652">
                  <c:v>1494</c:v>
                </c:pt>
                <c:pt idx="251653">
                  <c:v>1936.5</c:v>
                </c:pt>
                <c:pt idx="251654">
                  <c:v>2195.9699999999998</c:v>
                </c:pt>
                <c:pt idx="251655">
                  <c:v>1509</c:v>
                </c:pt>
                <c:pt idx="251656">
                  <c:v>2645</c:v>
                </c:pt>
                <c:pt idx="251657">
                  <c:v>2638</c:v>
                </c:pt>
                <c:pt idx="251658">
                  <c:v>2537</c:v>
                </c:pt>
                <c:pt idx="251659">
                  <c:v>2575</c:v>
                </c:pt>
                <c:pt idx="251660">
                  <c:v>2969.97</c:v>
                </c:pt>
                <c:pt idx="251661">
                  <c:v>2600</c:v>
                </c:pt>
                <c:pt idx="251662">
                  <c:v>2063.0300000000002</c:v>
                </c:pt>
                <c:pt idx="251663">
                  <c:v>2289</c:v>
                </c:pt>
                <c:pt idx="251664">
                  <c:v>3351</c:v>
                </c:pt>
                <c:pt idx="251665">
                  <c:v>2359</c:v>
                </c:pt>
                <c:pt idx="251666">
                  <c:v>2480.5</c:v>
                </c:pt>
                <c:pt idx="251667">
                  <c:v>2117</c:v>
                </c:pt>
                <c:pt idx="251668">
                  <c:v>2238.12</c:v>
                </c:pt>
                <c:pt idx="251669">
                  <c:v>2116.7600000000002</c:v>
                </c:pt>
                <c:pt idx="251670">
                  <c:v>2019.44</c:v>
                </c:pt>
                <c:pt idx="251671">
                  <c:v>2376.44</c:v>
                </c:pt>
                <c:pt idx="251672">
                  <c:v>1700.62</c:v>
                </c:pt>
                <c:pt idx="251673">
                  <c:v>2247.16</c:v>
                </c:pt>
                <c:pt idx="251674">
                  <c:v>2057.23</c:v>
                </c:pt>
                <c:pt idx="251675">
                  <c:v>1886.02</c:v>
                </c:pt>
                <c:pt idx="251676">
                  <c:v>1944.78</c:v>
                </c:pt>
                <c:pt idx="251677">
                  <c:v>2188.7399999999998</c:v>
                </c:pt>
                <c:pt idx="251678">
                  <c:v>2201.13</c:v>
                </c:pt>
                <c:pt idx="251679">
                  <c:v>1930.43</c:v>
                </c:pt>
                <c:pt idx="251680">
                  <c:v>2027.18</c:v>
                </c:pt>
                <c:pt idx="251681">
                  <c:v>2142.9</c:v>
                </c:pt>
                <c:pt idx="251682">
                  <c:v>2333.46</c:v>
                </c:pt>
                <c:pt idx="251683">
                  <c:v>1817.58</c:v>
                </c:pt>
                <c:pt idx="251684">
                  <c:v>1372.4</c:v>
                </c:pt>
                <c:pt idx="251685">
                  <c:v>1846.15</c:v>
                </c:pt>
                <c:pt idx="251686">
                  <c:v>1856.54</c:v>
                </c:pt>
                <c:pt idx="251687">
                  <c:v>1979.84</c:v>
                </c:pt>
                <c:pt idx="251688">
                  <c:v>1999.13</c:v>
                </c:pt>
                <c:pt idx="251689">
                  <c:v>1802.34</c:v>
                </c:pt>
                <c:pt idx="251690">
                  <c:v>1960.35</c:v>
                </c:pt>
                <c:pt idx="251691">
                  <c:v>2444.17</c:v>
                </c:pt>
                <c:pt idx="251692">
                  <c:v>1749.94</c:v>
                </c:pt>
                <c:pt idx="251693">
                  <c:v>2459.52</c:v>
                </c:pt>
                <c:pt idx="251694">
                  <c:v>1615.44</c:v>
                </c:pt>
                <c:pt idx="251695">
                  <c:v>1347.45</c:v>
                </c:pt>
                <c:pt idx="251696">
                  <c:v>894.29</c:v>
                </c:pt>
                <c:pt idx="251697">
                  <c:v>1117.43</c:v>
                </c:pt>
                <c:pt idx="251698">
                  <c:v>940.43</c:v>
                </c:pt>
                <c:pt idx="251699">
                  <c:v>1532.99</c:v>
                </c:pt>
                <c:pt idx="251700">
                  <c:v>2298.2800000000002</c:v>
                </c:pt>
                <c:pt idx="251701">
                  <c:v>1613.48</c:v>
                </c:pt>
                <c:pt idx="251702">
                  <c:v>1772.17</c:v>
                </c:pt>
                <c:pt idx="251703">
                  <c:v>1530.53</c:v>
                </c:pt>
                <c:pt idx="251704">
                  <c:v>1559.83</c:v>
                </c:pt>
                <c:pt idx="251705">
                  <c:v>1588.36</c:v>
                </c:pt>
                <c:pt idx="251706">
                  <c:v>2435.1999999999998</c:v>
                </c:pt>
                <c:pt idx="251707">
                  <c:v>1998.2</c:v>
                </c:pt>
                <c:pt idx="251708">
                  <c:v>2255.61</c:v>
                </c:pt>
                <c:pt idx="251709">
                  <c:v>1522.38</c:v>
                </c:pt>
                <c:pt idx="251710">
                  <c:v>2592.35</c:v>
                </c:pt>
                <c:pt idx="251711">
                  <c:v>1443.07</c:v>
                </c:pt>
                <c:pt idx="251712">
                  <c:v>1421.13</c:v>
                </c:pt>
                <c:pt idx="251713">
                  <c:v>1436.79</c:v>
                </c:pt>
                <c:pt idx="251714">
                  <c:v>2273.17</c:v>
                </c:pt>
                <c:pt idx="251715">
                  <c:v>2970.8</c:v>
                </c:pt>
                <c:pt idx="251716">
                  <c:v>2220.73</c:v>
                </c:pt>
                <c:pt idx="251717">
                  <c:v>1729.55</c:v>
                </c:pt>
                <c:pt idx="251718">
                  <c:v>2351.0700000000002</c:v>
                </c:pt>
                <c:pt idx="251719">
                  <c:v>2305.65</c:v>
                </c:pt>
                <c:pt idx="251720">
                  <c:v>1932.2</c:v>
                </c:pt>
                <c:pt idx="251721">
                  <c:v>2158.91</c:v>
                </c:pt>
                <c:pt idx="251722">
                  <c:v>1611.68</c:v>
                </c:pt>
                <c:pt idx="251723">
                  <c:v>1308.17</c:v>
                </c:pt>
                <c:pt idx="251724">
                  <c:v>1565.87</c:v>
                </c:pt>
                <c:pt idx="251725">
                  <c:v>1340.13</c:v>
                </c:pt>
                <c:pt idx="251726">
                  <c:v>1036.99</c:v>
                </c:pt>
                <c:pt idx="251727">
                  <c:v>1583.77</c:v>
                </c:pt>
                <c:pt idx="251728">
                  <c:v>2030.14</c:v>
                </c:pt>
                <c:pt idx="251729">
                  <c:v>1267.1400000000001</c:v>
                </c:pt>
                <c:pt idx="251730">
                  <c:v>1878.15</c:v>
                </c:pt>
                <c:pt idx="251731">
                  <c:v>1512.41</c:v>
                </c:pt>
                <c:pt idx="251732">
                  <c:v>2378.17</c:v>
                </c:pt>
                <c:pt idx="251733">
                  <c:v>2016.93</c:v>
                </c:pt>
                <c:pt idx="251734">
                  <c:v>2327.2399999999998</c:v>
                </c:pt>
                <c:pt idx="251735">
                  <c:v>1554.39</c:v>
                </c:pt>
                <c:pt idx="251736">
                  <c:v>2151.12</c:v>
                </c:pt>
                <c:pt idx="251737">
                  <c:v>1754.69</c:v>
                </c:pt>
                <c:pt idx="251738">
                  <c:v>426</c:v>
                </c:pt>
                <c:pt idx="251739">
                  <c:v>381</c:v>
                </c:pt>
                <c:pt idx="251740">
                  <c:v>937</c:v>
                </c:pt>
                <c:pt idx="251741">
                  <c:v>715</c:v>
                </c:pt>
                <c:pt idx="251742">
                  <c:v>652</c:v>
                </c:pt>
                <c:pt idx="251743">
                  <c:v>726</c:v>
                </c:pt>
                <c:pt idx="251744">
                  <c:v>983.5</c:v>
                </c:pt>
                <c:pt idx="251745">
                  <c:v>863</c:v>
                </c:pt>
                <c:pt idx="251746">
                  <c:v>1203.5</c:v>
                </c:pt>
                <c:pt idx="251747">
                  <c:v>1020</c:v>
                </c:pt>
                <c:pt idx="251748">
                  <c:v>1057</c:v>
                </c:pt>
                <c:pt idx="251749">
                  <c:v>912.5</c:v>
                </c:pt>
                <c:pt idx="251750">
                  <c:v>562.5</c:v>
                </c:pt>
                <c:pt idx="251751">
                  <c:v>807.5</c:v>
                </c:pt>
                <c:pt idx="251752">
                  <c:v>611.5</c:v>
                </c:pt>
                <c:pt idx="251753">
                  <c:v>1170</c:v>
                </c:pt>
                <c:pt idx="251754">
                  <c:v>2570.5</c:v>
                </c:pt>
                <c:pt idx="251755">
                  <c:v>2080</c:v>
                </c:pt>
                <c:pt idx="251756">
                  <c:v>1444.5</c:v>
                </c:pt>
                <c:pt idx="251757">
                  <c:v>2001.38</c:v>
                </c:pt>
                <c:pt idx="251758">
                  <c:v>3194.5</c:v>
                </c:pt>
                <c:pt idx="251759">
                  <c:v>2772</c:v>
                </c:pt>
                <c:pt idx="251760">
                  <c:v>4513.38</c:v>
                </c:pt>
                <c:pt idx="251761">
                  <c:v>1291</c:v>
                </c:pt>
                <c:pt idx="251762">
                  <c:v>991.5</c:v>
                </c:pt>
                <c:pt idx="251763">
                  <c:v>547.5</c:v>
                </c:pt>
                <c:pt idx="251764">
                  <c:v>432</c:v>
                </c:pt>
                <c:pt idx="251765">
                  <c:v>366.5</c:v>
                </c:pt>
                <c:pt idx="251766">
                  <c:v>230.5</c:v>
                </c:pt>
                <c:pt idx="251767">
                  <c:v>563</c:v>
                </c:pt>
                <c:pt idx="251768">
                  <c:v>496</c:v>
                </c:pt>
                <c:pt idx="251769">
                  <c:v>540</c:v>
                </c:pt>
                <c:pt idx="251770">
                  <c:v>1151</c:v>
                </c:pt>
                <c:pt idx="251771">
                  <c:v>873</c:v>
                </c:pt>
                <c:pt idx="251772">
                  <c:v>658</c:v>
                </c:pt>
                <c:pt idx="251773">
                  <c:v>748</c:v>
                </c:pt>
                <c:pt idx="251774">
                  <c:v>1055</c:v>
                </c:pt>
                <c:pt idx="251775">
                  <c:v>1067</c:v>
                </c:pt>
                <c:pt idx="251776">
                  <c:v>973</c:v>
                </c:pt>
                <c:pt idx="251777">
                  <c:v>1756</c:v>
                </c:pt>
                <c:pt idx="251778">
                  <c:v>1423</c:v>
                </c:pt>
                <c:pt idx="251779">
                  <c:v>1220</c:v>
                </c:pt>
                <c:pt idx="251780">
                  <c:v>2107</c:v>
                </c:pt>
                <c:pt idx="251781">
                  <c:v>1684</c:v>
                </c:pt>
                <c:pt idx="251782">
                  <c:v>1901</c:v>
                </c:pt>
                <c:pt idx="251783">
                  <c:v>1320</c:v>
                </c:pt>
                <c:pt idx="251784">
                  <c:v>2637</c:v>
                </c:pt>
                <c:pt idx="251785">
                  <c:v>901</c:v>
                </c:pt>
                <c:pt idx="251786">
                  <c:v>618</c:v>
                </c:pt>
                <c:pt idx="251787">
                  <c:v>597</c:v>
                </c:pt>
                <c:pt idx="251788">
                  <c:v>570</c:v>
                </c:pt>
                <c:pt idx="251789">
                  <c:v>453</c:v>
                </c:pt>
                <c:pt idx="251790">
                  <c:v>575.5</c:v>
                </c:pt>
                <c:pt idx="251791">
                  <c:v>917.5</c:v>
                </c:pt>
                <c:pt idx="251792">
                  <c:v>854</c:v>
                </c:pt>
                <c:pt idx="251793">
                  <c:v>516</c:v>
                </c:pt>
                <c:pt idx="251794">
                  <c:v>782</c:v>
                </c:pt>
                <c:pt idx="251795">
                  <c:v>551</c:v>
                </c:pt>
                <c:pt idx="251796">
                  <c:v>797</c:v>
                </c:pt>
                <c:pt idx="251797">
                  <c:v>892</c:v>
                </c:pt>
                <c:pt idx="251798">
                  <c:v>904</c:v>
                </c:pt>
                <c:pt idx="251799">
                  <c:v>935</c:v>
                </c:pt>
                <c:pt idx="251800">
                  <c:v>674</c:v>
                </c:pt>
                <c:pt idx="251801">
                  <c:v>756</c:v>
                </c:pt>
                <c:pt idx="251802">
                  <c:v>661</c:v>
                </c:pt>
                <c:pt idx="251803">
                  <c:v>357</c:v>
                </c:pt>
                <c:pt idx="251804">
                  <c:v>770</c:v>
                </c:pt>
                <c:pt idx="251805">
                  <c:v>766</c:v>
                </c:pt>
                <c:pt idx="251806">
                  <c:v>1252</c:v>
                </c:pt>
                <c:pt idx="251807">
                  <c:v>2039</c:v>
                </c:pt>
                <c:pt idx="251808">
                  <c:v>2649</c:v>
                </c:pt>
                <c:pt idx="251809">
                  <c:v>1787</c:v>
                </c:pt>
                <c:pt idx="251810">
                  <c:v>1994</c:v>
                </c:pt>
                <c:pt idx="251811">
                  <c:v>2647</c:v>
                </c:pt>
                <c:pt idx="251812">
                  <c:v>3366</c:v>
                </c:pt>
                <c:pt idx="251813">
                  <c:v>2119</c:v>
                </c:pt>
                <c:pt idx="251814">
                  <c:v>2097</c:v>
                </c:pt>
                <c:pt idx="251815">
                  <c:v>869</c:v>
                </c:pt>
                <c:pt idx="251816">
                  <c:v>655.98</c:v>
                </c:pt>
                <c:pt idx="251817">
                  <c:v>521.98</c:v>
                </c:pt>
                <c:pt idx="251818">
                  <c:v>731.55</c:v>
                </c:pt>
                <c:pt idx="251819">
                  <c:v>605.27</c:v>
                </c:pt>
                <c:pt idx="251820">
                  <c:v>849.24</c:v>
                </c:pt>
                <c:pt idx="251821">
                  <c:v>840.37</c:v>
                </c:pt>
                <c:pt idx="251822">
                  <c:v>1037.04</c:v>
                </c:pt>
                <c:pt idx="251823">
                  <c:v>909.45</c:v>
                </c:pt>
                <c:pt idx="251824">
                  <c:v>485.66</c:v>
                </c:pt>
                <c:pt idx="251825">
                  <c:v>1620.24</c:v>
                </c:pt>
                <c:pt idx="251826">
                  <c:v>1325.54</c:v>
                </c:pt>
                <c:pt idx="251827">
                  <c:v>1115.3</c:v>
                </c:pt>
                <c:pt idx="251828">
                  <c:v>1005.8</c:v>
                </c:pt>
                <c:pt idx="251829">
                  <c:v>688.08</c:v>
                </c:pt>
                <c:pt idx="251830">
                  <c:v>505.11</c:v>
                </c:pt>
                <c:pt idx="251831">
                  <c:v>496.05</c:v>
                </c:pt>
                <c:pt idx="251832">
                  <c:v>1071.1600000000001</c:v>
                </c:pt>
                <c:pt idx="251833">
                  <c:v>1364.92</c:v>
                </c:pt>
                <c:pt idx="251834">
                  <c:v>1263.22</c:v>
                </c:pt>
                <c:pt idx="251835">
                  <c:v>988.58</c:v>
                </c:pt>
                <c:pt idx="251836">
                  <c:v>1705.63</c:v>
                </c:pt>
                <c:pt idx="251837">
                  <c:v>1110.44</c:v>
                </c:pt>
                <c:pt idx="251838">
                  <c:v>567.79</c:v>
                </c:pt>
                <c:pt idx="251839">
                  <c:v>515.70000000000005</c:v>
                </c:pt>
                <c:pt idx="251840">
                  <c:v>411.82</c:v>
                </c:pt>
                <c:pt idx="251841">
                  <c:v>357.91</c:v>
                </c:pt>
                <c:pt idx="251842">
                  <c:v>612.75</c:v>
                </c:pt>
                <c:pt idx="251843">
                  <c:v>1184.1300000000001</c:v>
                </c:pt>
                <c:pt idx="251844">
                  <c:v>625.35</c:v>
                </c:pt>
                <c:pt idx="251845">
                  <c:v>637.30999999999995</c:v>
                </c:pt>
                <c:pt idx="251846">
                  <c:v>830.9</c:v>
                </c:pt>
                <c:pt idx="251847">
                  <c:v>426.51</c:v>
                </c:pt>
                <c:pt idx="251848">
                  <c:v>972</c:v>
                </c:pt>
                <c:pt idx="251849">
                  <c:v>1475</c:v>
                </c:pt>
                <c:pt idx="251850">
                  <c:v>901</c:v>
                </c:pt>
                <c:pt idx="251851">
                  <c:v>746</c:v>
                </c:pt>
                <c:pt idx="251852">
                  <c:v>769</c:v>
                </c:pt>
                <c:pt idx="251853">
                  <c:v>1139</c:v>
                </c:pt>
                <c:pt idx="251854">
                  <c:v>714.98</c:v>
                </c:pt>
                <c:pt idx="251855">
                  <c:v>575</c:v>
                </c:pt>
                <c:pt idx="251856">
                  <c:v>561.99</c:v>
                </c:pt>
                <c:pt idx="251857">
                  <c:v>926</c:v>
                </c:pt>
                <c:pt idx="251858">
                  <c:v>1725</c:v>
                </c:pt>
                <c:pt idx="251859">
                  <c:v>1515.99</c:v>
                </c:pt>
                <c:pt idx="251860">
                  <c:v>958</c:v>
                </c:pt>
                <c:pt idx="251861">
                  <c:v>1311</c:v>
                </c:pt>
                <c:pt idx="251862">
                  <c:v>2214</c:v>
                </c:pt>
                <c:pt idx="251863">
                  <c:v>970</c:v>
                </c:pt>
                <c:pt idx="251864">
                  <c:v>936</c:v>
                </c:pt>
                <c:pt idx="251865">
                  <c:v>451</c:v>
                </c:pt>
                <c:pt idx="251866">
                  <c:v>360</c:v>
                </c:pt>
                <c:pt idx="251867">
                  <c:v>161</c:v>
                </c:pt>
                <c:pt idx="251868">
                  <c:v>51</c:v>
                </c:pt>
                <c:pt idx="251869">
                  <c:v>117</c:v>
                </c:pt>
                <c:pt idx="251870">
                  <c:v>155.84</c:v>
                </c:pt>
                <c:pt idx="251871">
                  <c:v>350.48</c:v>
                </c:pt>
                <c:pt idx="251872">
                  <c:v>363.23</c:v>
                </c:pt>
                <c:pt idx="251873">
                  <c:v>769.03</c:v>
                </c:pt>
                <c:pt idx="251874">
                  <c:v>493.06</c:v>
                </c:pt>
                <c:pt idx="251875">
                  <c:v>521.78</c:v>
                </c:pt>
                <c:pt idx="251876">
                  <c:v>926.81</c:v>
                </c:pt>
                <c:pt idx="251877">
                  <c:v>795.18</c:v>
                </c:pt>
                <c:pt idx="251878">
                  <c:v>923.93</c:v>
                </c:pt>
                <c:pt idx="251879">
                  <c:v>894.13</c:v>
                </c:pt>
                <c:pt idx="251880">
                  <c:v>880.43</c:v>
                </c:pt>
                <c:pt idx="251881">
                  <c:v>116562.22</c:v>
                </c:pt>
                <c:pt idx="251882">
                  <c:v>93034.52</c:v>
                </c:pt>
                <c:pt idx="251883">
                  <c:v>104809.75</c:v>
                </c:pt>
                <c:pt idx="251884">
                  <c:v>93423.17</c:v>
                </c:pt>
                <c:pt idx="251885">
                  <c:v>110526.27</c:v>
                </c:pt>
                <c:pt idx="251886">
                  <c:v>107308.17</c:v>
                </c:pt>
                <c:pt idx="251887">
                  <c:v>100649.94</c:v>
                </c:pt>
                <c:pt idx="251888">
                  <c:v>94150.94</c:v>
                </c:pt>
                <c:pt idx="251889">
                  <c:v>110091.39</c:v>
                </c:pt>
                <c:pt idx="251890">
                  <c:v>120889.13</c:v>
                </c:pt>
                <c:pt idx="251891">
                  <c:v>102335.4</c:v>
                </c:pt>
                <c:pt idx="251892">
                  <c:v>85796.56</c:v>
                </c:pt>
                <c:pt idx="251893">
                  <c:v>109252.36</c:v>
                </c:pt>
                <c:pt idx="251894">
                  <c:v>114603.57</c:v>
                </c:pt>
                <c:pt idx="251895">
                  <c:v>108341.52</c:v>
                </c:pt>
                <c:pt idx="251896">
                  <c:v>108795.61</c:v>
                </c:pt>
                <c:pt idx="251897">
                  <c:v>107348.28</c:v>
                </c:pt>
                <c:pt idx="251898">
                  <c:v>96995.25</c:v>
                </c:pt>
                <c:pt idx="251899">
                  <c:v>101782.27</c:v>
                </c:pt>
                <c:pt idx="251900">
                  <c:v>108542.11</c:v>
                </c:pt>
                <c:pt idx="251901">
                  <c:v>108245.9</c:v>
                </c:pt>
                <c:pt idx="251902">
                  <c:v>113160.15</c:v>
                </c:pt>
                <c:pt idx="251903">
                  <c:v>97512.9</c:v>
                </c:pt>
                <c:pt idx="251904">
                  <c:v>103171.93</c:v>
                </c:pt>
                <c:pt idx="251905">
                  <c:v>102016.77</c:v>
                </c:pt>
                <c:pt idx="251906">
                  <c:v>109140.99</c:v>
                </c:pt>
                <c:pt idx="251907">
                  <c:v>108085.91</c:v>
                </c:pt>
                <c:pt idx="251908">
                  <c:v>104462.39999999999</c:v>
                </c:pt>
                <c:pt idx="251909">
                  <c:v>103205.3</c:v>
                </c:pt>
                <c:pt idx="251910">
                  <c:v>97814.65</c:v>
                </c:pt>
                <c:pt idx="251911">
                  <c:v>113103.49</c:v>
                </c:pt>
                <c:pt idx="251912">
                  <c:v>104056.9</c:v>
                </c:pt>
                <c:pt idx="251913">
                  <c:v>106910.84</c:v>
                </c:pt>
                <c:pt idx="251914">
                  <c:v>94108.57</c:v>
                </c:pt>
                <c:pt idx="251915">
                  <c:v>115535.27</c:v>
                </c:pt>
                <c:pt idx="251916">
                  <c:v>110160.74</c:v>
                </c:pt>
                <c:pt idx="251917">
                  <c:v>96829.9</c:v>
                </c:pt>
                <c:pt idx="251918">
                  <c:v>103306.09</c:v>
                </c:pt>
                <c:pt idx="251919">
                  <c:v>106132.69</c:v>
                </c:pt>
                <c:pt idx="251920">
                  <c:v>98736.29</c:v>
                </c:pt>
                <c:pt idx="251921">
                  <c:v>95015.82</c:v>
                </c:pt>
                <c:pt idx="251922">
                  <c:v>99240.44</c:v>
                </c:pt>
                <c:pt idx="251923">
                  <c:v>88375.06</c:v>
                </c:pt>
                <c:pt idx="251924">
                  <c:v>97779.94</c:v>
                </c:pt>
                <c:pt idx="251925">
                  <c:v>90197.24</c:v>
                </c:pt>
                <c:pt idx="251926">
                  <c:v>101695.03999999999</c:v>
                </c:pt>
                <c:pt idx="251927">
                  <c:v>86486.98</c:v>
                </c:pt>
                <c:pt idx="251928">
                  <c:v>94471.47</c:v>
                </c:pt>
                <c:pt idx="251929">
                  <c:v>121092.97</c:v>
                </c:pt>
                <c:pt idx="251930">
                  <c:v>93928.99</c:v>
                </c:pt>
                <c:pt idx="251931">
                  <c:v>95066.86</c:v>
                </c:pt>
                <c:pt idx="251932">
                  <c:v>97228.24</c:v>
                </c:pt>
                <c:pt idx="251933">
                  <c:v>118337.32</c:v>
                </c:pt>
                <c:pt idx="251934">
                  <c:v>94235.53</c:v>
                </c:pt>
                <c:pt idx="251935">
                  <c:v>113365.18</c:v>
                </c:pt>
                <c:pt idx="251936">
                  <c:v>105692.17</c:v>
                </c:pt>
                <c:pt idx="251937">
                  <c:v>109749.09</c:v>
                </c:pt>
                <c:pt idx="251938">
                  <c:v>100338.12</c:v>
                </c:pt>
                <c:pt idx="251939">
                  <c:v>93655.66</c:v>
                </c:pt>
                <c:pt idx="251940">
                  <c:v>105183.67999999999</c:v>
                </c:pt>
                <c:pt idx="251941">
                  <c:v>115274.26</c:v>
                </c:pt>
                <c:pt idx="251942">
                  <c:v>108823.84</c:v>
                </c:pt>
                <c:pt idx="251943">
                  <c:v>99288.42</c:v>
                </c:pt>
                <c:pt idx="251944">
                  <c:v>86464.07</c:v>
                </c:pt>
                <c:pt idx="251945">
                  <c:v>113985.55</c:v>
                </c:pt>
                <c:pt idx="251946">
                  <c:v>112099.56</c:v>
                </c:pt>
                <c:pt idx="251947">
                  <c:v>94878.62</c:v>
                </c:pt>
                <c:pt idx="251948">
                  <c:v>93594.95</c:v>
                </c:pt>
                <c:pt idx="251949">
                  <c:v>106513.14</c:v>
                </c:pt>
                <c:pt idx="251950">
                  <c:v>113039.59</c:v>
                </c:pt>
                <c:pt idx="251951">
                  <c:v>105846.62</c:v>
                </c:pt>
                <c:pt idx="251952">
                  <c:v>108486.84</c:v>
                </c:pt>
                <c:pt idx="251953">
                  <c:v>109928.46</c:v>
                </c:pt>
                <c:pt idx="251954">
                  <c:v>115645.1</c:v>
                </c:pt>
                <c:pt idx="251955">
                  <c:v>95405.31</c:v>
                </c:pt>
                <c:pt idx="251956">
                  <c:v>110849.37</c:v>
                </c:pt>
                <c:pt idx="251957">
                  <c:v>98961.84</c:v>
                </c:pt>
                <c:pt idx="251958">
                  <c:v>105176.41</c:v>
                </c:pt>
                <c:pt idx="251959">
                  <c:v>101770.01</c:v>
                </c:pt>
                <c:pt idx="251960">
                  <c:v>114178.37</c:v>
                </c:pt>
                <c:pt idx="251961">
                  <c:v>97079.039999999994</c:v>
                </c:pt>
                <c:pt idx="251962">
                  <c:v>105054.39999999999</c:v>
                </c:pt>
                <c:pt idx="251963">
                  <c:v>120479.52</c:v>
                </c:pt>
                <c:pt idx="251964">
                  <c:v>93375.52</c:v>
                </c:pt>
                <c:pt idx="251965">
                  <c:v>103304.77</c:v>
                </c:pt>
                <c:pt idx="251966">
                  <c:v>98813.48</c:v>
                </c:pt>
                <c:pt idx="251967">
                  <c:v>118632.48</c:v>
                </c:pt>
                <c:pt idx="251968">
                  <c:v>116288.16</c:v>
                </c:pt>
                <c:pt idx="251969">
                  <c:v>99322.83</c:v>
                </c:pt>
                <c:pt idx="251970">
                  <c:v>104260.7</c:v>
                </c:pt>
                <c:pt idx="251971">
                  <c:v>96023.87</c:v>
                </c:pt>
                <c:pt idx="251972">
                  <c:v>116563.37</c:v>
                </c:pt>
                <c:pt idx="251973">
                  <c:v>101359.6</c:v>
                </c:pt>
                <c:pt idx="251974">
                  <c:v>101540.61</c:v>
                </c:pt>
                <c:pt idx="251975">
                  <c:v>91472.75</c:v>
                </c:pt>
                <c:pt idx="251976">
                  <c:v>112484.35</c:v>
                </c:pt>
                <c:pt idx="251977">
                  <c:v>99690.14</c:v>
                </c:pt>
                <c:pt idx="251978">
                  <c:v>103578.42</c:v>
                </c:pt>
                <c:pt idx="251979">
                  <c:v>93078.02</c:v>
                </c:pt>
                <c:pt idx="251980">
                  <c:v>97994.73</c:v>
                </c:pt>
                <c:pt idx="251981">
                  <c:v>117103.06</c:v>
                </c:pt>
                <c:pt idx="251982">
                  <c:v>98420.51</c:v>
                </c:pt>
                <c:pt idx="251983">
                  <c:v>89786.91</c:v>
                </c:pt>
                <c:pt idx="251984">
                  <c:v>111140.52</c:v>
                </c:pt>
                <c:pt idx="251985">
                  <c:v>116610.33</c:v>
                </c:pt>
                <c:pt idx="251986">
                  <c:v>87073.78</c:v>
                </c:pt>
                <c:pt idx="251987">
                  <c:v>107783.29</c:v>
                </c:pt>
                <c:pt idx="251988">
                  <c:v>87681.05</c:v>
                </c:pt>
                <c:pt idx="251989">
                  <c:v>107829.89</c:v>
                </c:pt>
                <c:pt idx="251990">
                  <c:v>116688.87</c:v>
                </c:pt>
                <c:pt idx="251991">
                  <c:v>96075.35</c:v>
                </c:pt>
                <c:pt idx="251992">
                  <c:v>93717.41</c:v>
                </c:pt>
                <c:pt idx="251993">
                  <c:v>125427.86</c:v>
                </c:pt>
                <c:pt idx="251994">
                  <c:v>122525.41</c:v>
                </c:pt>
                <c:pt idx="251995">
                  <c:v>95774.98</c:v>
                </c:pt>
                <c:pt idx="251996">
                  <c:v>95091.54</c:v>
                </c:pt>
                <c:pt idx="251997">
                  <c:v>125394.35</c:v>
                </c:pt>
                <c:pt idx="251998">
                  <c:v>104334.66</c:v>
                </c:pt>
                <c:pt idx="251999">
                  <c:v>106062.19</c:v>
                </c:pt>
                <c:pt idx="252000">
                  <c:v>103749.08</c:v>
                </c:pt>
                <c:pt idx="252001">
                  <c:v>100235.49</c:v>
                </c:pt>
                <c:pt idx="252002">
                  <c:v>97559.71</c:v>
                </c:pt>
                <c:pt idx="252003">
                  <c:v>109673.74</c:v>
                </c:pt>
                <c:pt idx="252004">
                  <c:v>95278.04</c:v>
                </c:pt>
                <c:pt idx="252005">
                  <c:v>87927.47</c:v>
                </c:pt>
                <c:pt idx="252006">
                  <c:v>113205.47</c:v>
                </c:pt>
                <c:pt idx="252007">
                  <c:v>104582.78</c:v>
                </c:pt>
                <c:pt idx="252008">
                  <c:v>106388.32</c:v>
                </c:pt>
                <c:pt idx="252009">
                  <c:v>96898.35</c:v>
                </c:pt>
                <c:pt idx="252010">
                  <c:v>105977.08</c:v>
                </c:pt>
                <c:pt idx="252011">
                  <c:v>110823.2</c:v>
                </c:pt>
                <c:pt idx="252012">
                  <c:v>99630.5</c:v>
                </c:pt>
                <c:pt idx="252013">
                  <c:v>89179</c:v>
                </c:pt>
                <c:pt idx="252014">
                  <c:v>100466.97</c:v>
                </c:pt>
                <c:pt idx="252015">
                  <c:v>101800.54</c:v>
                </c:pt>
                <c:pt idx="252016">
                  <c:v>92455.360000000001</c:v>
                </c:pt>
                <c:pt idx="252017">
                  <c:v>96869.79</c:v>
                </c:pt>
                <c:pt idx="252018">
                  <c:v>97836.24</c:v>
                </c:pt>
                <c:pt idx="252019">
                  <c:v>100603.81</c:v>
                </c:pt>
                <c:pt idx="252020">
                  <c:v>116015.32</c:v>
                </c:pt>
                <c:pt idx="252021">
                  <c:v>98631.39</c:v>
                </c:pt>
                <c:pt idx="252022">
                  <c:v>110440.94</c:v>
                </c:pt>
                <c:pt idx="252023">
                  <c:v>86813.55</c:v>
                </c:pt>
                <c:pt idx="252024">
                  <c:v>39952.949999999997</c:v>
                </c:pt>
                <c:pt idx="252025">
                  <c:v>38027.19</c:v>
                </c:pt>
                <c:pt idx="252026">
                  <c:v>38743.39</c:v>
                </c:pt>
                <c:pt idx="252027">
                  <c:v>35015.57</c:v>
                </c:pt>
                <c:pt idx="252028">
                  <c:v>40794.21</c:v>
                </c:pt>
                <c:pt idx="252029">
                  <c:v>36544.769999999997</c:v>
                </c:pt>
                <c:pt idx="252030">
                  <c:v>33419.33</c:v>
                </c:pt>
                <c:pt idx="252031">
                  <c:v>37680.61</c:v>
                </c:pt>
                <c:pt idx="252032">
                  <c:v>35334.94</c:v>
                </c:pt>
                <c:pt idx="252033">
                  <c:v>37135.64</c:v>
                </c:pt>
                <c:pt idx="252034">
                  <c:v>36157.33</c:v>
                </c:pt>
                <c:pt idx="252035">
                  <c:v>35886.61</c:v>
                </c:pt>
                <c:pt idx="252036">
                  <c:v>35066.870000000003</c:v>
                </c:pt>
                <c:pt idx="252037">
                  <c:v>37753.019999999997</c:v>
                </c:pt>
                <c:pt idx="252038">
                  <c:v>34492.519999999997</c:v>
                </c:pt>
                <c:pt idx="252039">
                  <c:v>36867.51</c:v>
                </c:pt>
                <c:pt idx="252040">
                  <c:v>37443.629999999997</c:v>
                </c:pt>
                <c:pt idx="252041">
                  <c:v>36003.97</c:v>
                </c:pt>
                <c:pt idx="252042">
                  <c:v>38607.17</c:v>
                </c:pt>
                <c:pt idx="252043">
                  <c:v>36648.39</c:v>
                </c:pt>
                <c:pt idx="252044">
                  <c:v>34574.78</c:v>
                </c:pt>
                <c:pt idx="252045">
                  <c:v>40346.68</c:v>
                </c:pt>
                <c:pt idx="252046">
                  <c:v>37267.17</c:v>
                </c:pt>
                <c:pt idx="252047">
                  <c:v>40217.550000000003</c:v>
                </c:pt>
                <c:pt idx="252048">
                  <c:v>38390.879999999997</c:v>
                </c:pt>
                <c:pt idx="252049">
                  <c:v>38486.22</c:v>
                </c:pt>
                <c:pt idx="252050">
                  <c:v>40503.230000000003</c:v>
                </c:pt>
                <c:pt idx="252051">
                  <c:v>38290.01</c:v>
                </c:pt>
                <c:pt idx="252052">
                  <c:v>38969.07</c:v>
                </c:pt>
                <c:pt idx="252053">
                  <c:v>37827.68</c:v>
                </c:pt>
                <c:pt idx="252054">
                  <c:v>40028.36</c:v>
                </c:pt>
                <c:pt idx="252055">
                  <c:v>41557.589999999997</c:v>
                </c:pt>
                <c:pt idx="252056">
                  <c:v>38162</c:v>
                </c:pt>
                <c:pt idx="252057">
                  <c:v>37714.17</c:v>
                </c:pt>
                <c:pt idx="252058">
                  <c:v>38907.769999999997</c:v>
                </c:pt>
                <c:pt idx="252059">
                  <c:v>40056.44</c:v>
                </c:pt>
                <c:pt idx="252060">
                  <c:v>37702.19</c:v>
                </c:pt>
                <c:pt idx="252061">
                  <c:v>37388.720000000001</c:v>
                </c:pt>
                <c:pt idx="252062">
                  <c:v>36315.53</c:v>
                </c:pt>
                <c:pt idx="252063">
                  <c:v>37616.120000000003</c:v>
                </c:pt>
                <c:pt idx="252064">
                  <c:v>37303.33</c:v>
                </c:pt>
                <c:pt idx="252065">
                  <c:v>35374.230000000003</c:v>
                </c:pt>
                <c:pt idx="252066">
                  <c:v>31169.42</c:v>
                </c:pt>
                <c:pt idx="252067">
                  <c:v>39433.9</c:v>
                </c:pt>
                <c:pt idx="252068">
                  <c:v>36401.21</c:v>
                </c:pt>
                <c:pt idx="252069">
                  <c:v>35194.07</c:v>
                </c:pt>
                <c:pt idx="252070">
                  <c:v>39720.879999999997</c:v>
                </c:pt>
                <c:pt idx="252071">
                  <c:v>36260.53</c:v>
                </c:pt>
                <c:pt idx="252072">
                  <c:v>38029.31</c:v>
                </c:pt>
                <c:pt idx="252073">
                  <c:v>35661.31</c:v>
                </c:pt>
                <c:pt idx="252074">
                  <c:v>37260.94</c:v>
                </c:pt>
                <c:pt idx="252075">
                  <c:v>36475.599999999999</c:v>
                </c:pt>
                <c:pt idx="252076">
                  <c:v>36489.15</c:v>
                </c:pt>
                <c:pt idx="252077">
                  <c:v>38464.79</c:v>
                </c:pt>
                <c:pt idx="252078">
                  <c:v>38513.1</c:v>
                </c:pt>
                <c:pt idx="252079">
                  <c:v>36927.480000000003</c:v>
                </c:pt>
                <c:pt idx="252080">
                  <c:v>39350.29</c:v>
                </c:pt>
                <c:pt idx="252081">
                  <c:v>35733.97</c:v>
                </c:pt>
                <c:pt idx="252082">
                  <c:v>36956.379999999997</c:v>
                </c:pt>
                <c:pt idx="252083">
                  <c:v>37005.93</c:v>
                </c:pt>
                <c:pt idx="252084">
                  <c:v>35415.760000000002</c:v>
                </c:pt>
                <c:pt idx="252085">
                  <c:v>37406.25</c:v>
                </c:pt>
                <c:pt idx="252086">
                  <c:v>32643.81</c:v>
                </c:pt>
                <c:pt idx="252087">
                  <c:v>34654</c:v>
                </c:pt>
                <c:pt idx="252088">
                  <c:v>30845.35</c:v>
                </c:pt>
                <c:pt idx="252089">
                  <c:v>35949.49</c:v>
                </c:pt>
                <c:pt idx="252090">
                  <c:v>34217.03</c:v>
                </c:pt>
                <c:pt idx="252091">
                  <c:v>35499.440000000002</c:v>
                </c:pt>
                <c:pt idx="252092">
                  <c:v>35635.660000000003</c:v>
                </c:pt>
                <c:pt idx="252093">
                  <c:v>35908.18</c:v>
                </c:pt>
                <c:pt idx="252094">
                  <c:v>37390.160000000003</c:v>
                </c:pt>
                <c:pt idx="252095">
                  <c:v>33712.35</c:v>
                </c:pt>
                <c:pt idx="252096">
                  <c:v>37058.74</c:v>
                </c:pt>
                <c:pt idx="252097">
                  <c:v>38483.040000000001</c:v>
                </c:pt>
                <c:pt idx="252098">
                  <c:v>37846.269999999997</c:v>
                </c:pt>
                <c:pt idx="252099">
                  <c:v>38081.15</c:v>
                </c:pt>
                <c:pt idx="252100">
                  <c:v>36576.14</c:v>
                </c:pt>
                <c:pt idx="252101">
                  <c:v>37443.93</c:v>
                </c:pt>
                <c:pt idx="252102">
                  <c:v>39141.730000000003</c:v>
                </c:pt>
                <c:pt idx="252103">
                  <c:v>39197.699999999997</c:v>
                </c:pt>
                <c:pt idx="252104">
                  <c:v>36467.040000000001</c:v>
                </c:pt>
                <c:pt idx="252105">
                  <c:v>38572.019999999997</c:v>
                </c:pt>
                <c:pt idx="252106">
                  <c:v>37039.699999999997</c:v>
                </c:pt>
                <c:pt idx="252107">
                  <c:v>37301.300000000003</c:v>
                </c:pt>
                <c:pt idx="252108">
                  <c:v>38426.85</c:v>
                </c:pt>
                <c:pt idx="252109">
                  <c:v>37055.56</c:v>
                </c:pt>
                <c:pt idx="252110">
                  <c:v>37989.83</c:v>
                </c:pt>
                <c:pt idx="252111">
                  <c:v>41690.97</c:v>
                </c:pt>
                <c:pt idx="252112">
                  <c:v>39709.06</c:v>
                </c:pt>
                <c:pt idx="252113">
                  <c:v>37230.29</c:v>
                </c:pt>
                <c:pt idx="252114">
                  <c:v>36433.050000000003</c:v>
                </c:pt>
                <c:pt idx="252115">
                  <c:v>36825.129999999997</c:v>
                </c:pt>
                <c:pt idx="252116">
                  <c:v>38802.75</c:v>
                </c:pt>
                <c:pt idx="252117">
                  <c:v>33486.660000000003</c:v>
                </c:pt>
                <c:pt idx="252118">
                  <c:v>31988.32</c:v>
                </c:pt>
                <c:pt idx="252119">
                  <c:v>37769.599999999999</c:v>
                </c:pt>
                <c:pt idx="252120">
                  <c:v>36202.61</c:v>
                </c:pt>
                <c:pt idx="252121">
                  <c:v>40684.39</c:v>
                </c:pt>
                <c:pt idx="252122">
                  <c:v>39262.949999999997</c:v>
                </c:pt>
                <c:pt idx="252123">
                  <c:v>33139.43</c:v>
                </c:pt>
                <c:pt idx="252124">
                  <c:v>37460.11</c:v>
                </c:pt>
                <c:pt idx="252125">
                  <c:v>37450.94</c:v>
                </c:pt>
                <c:pt idx="252126">
                  <c:v>36038.26</c:v>
                </c:pt>
                <c:pt idx="252127">
                  <c:v>34021.61</c:v>
                </c:pt>
                <c:pt idx="252128">
                  <c:v>39109.47</c:v>
                </c:pt>
                <c:pt idx="252129">
                  <c:v>40107.58</c:v>
                </c:pt>
                <c:pt idx="252130">
                  <c:v>37817.480000000003</c:v>
                </c:pt>
                <c:pt idx="252131">
                  <c:v>38195.64</c:v>
                </c:pt>
                <c:pt idx="252132">
                  <c:v>37398.15</c:v>
                </c:pt>
                <c:pt idx="252133">
                  <c:v>38735.42</c:v>
                </c:pt>
                <c:pt idx="252134">
                  <c:v>36315.730000000003</c:v>
                </c:pt>
                <c:pt idx="252135">
                  <c:v>33955.360000000001</c:v>
                </c:pt>
                <c:pt idx="252136">
                  <c:v>36457.360000000001</c:v>
                </c:pt>
                <c:pt idx="252137">
                  <c:v>38783.71</c:v>
                </c:pt>
                <c:pt idx="252138">
                  <c:v>34204.44</c:v>
                </c:pt>
                <c:pt idx="252139">
                  <c:v>35538.65</c:v>
                </c:pt>
                <c:pt idx="252140">
                  <c:v>34939.699999999997</c:v>
                </c:pt>
                <c:pt idx="252141">
                  <c:v>37706.230000000003</c:v>
                </c:pt>
                <c:pt idx="252142">
                  <c:v>36643.71</c:v>
                </c:pt>
                <c:pt idx="252143">
                  <c:v>33952.19</c:v>
                </c:pt>
                <c:pt idx="252144">
                  <c:v>38266.9</c:v>
                </c:pt>
                <c:pt idx="252145">
                  <c:v>36082.65</c:v>
                </c:pt>
                <c:pt idx="252146">
                  <c:v>39711.07</c:v>
                </c:pt>
                <c:pt idx="252147">
                  <c:v>37952.18</c:v>
                </c:pt>
                <c:pt idx="252148">
                  <c:v>36993.5</c:v>
                </c:pt>
                <c:pt idx="252149">
                  <c:v>38372.61</c:v>
                </c:pt>
                <c:pt idx="252150">
                  <c:v>39124.79</c:v>
                </c:pt>
                <c:pt idx="252151">
                  <c:v>39512.06</c:v>
                </c:pt>
                <c:pt idx="252152">
                  <c:v>39399.25</c:v>
                </c:pt>
                <c:pt idx="252153">
                  <c:v>37828.54</c:v>
                </c:pt>
                <c:pt idx="252154">
                  <c:v>42319.79</c:v>
                </c:pt>
                <c:pt idx="252155">
                  <c:v>41304.33</c:v>
                </c:pt>
                <c:pt idx="252156">
                  <c:v>41958.2</c:v>
                </c:pt>
                <c:pt idx="252157">
                  <c:v>40550.29</c:v>
                </c:pt>
                <c:pt idx="252158">
                  <c:v>40094.35</c:v>
                </c:pt>
                <c:pt idx="252159">
                  <c:v>40376.46</c:v>
                </c:pt>
                <c:pt idx="252160">
                  <c:v>40222.949999999997</c:v>
                </c:pt>
                <c:pt idx="252161">
                  <c:v>39813.26</c:v>
                </c:pt>
                <c:pt idx="252162">
                  <c:v>39795.83</c:v>
                </c:pt>
                <c:pt idx="252163">
                  <c:v>40291.18</c:v>
                </c:pt>
                <c:pt idx="252164">
                  <c:v>42396.2</c:v>
                </c:pt>
                <c:pt idx="252165">
                  <c:v>36699.870000000003</c:v>
                </c:pt>
                <c:pt idx="252166">
                  <c:v>36454.82</c:v>
                </c:pt>
                <c:pt idx="252167">
                  <c:v>574.96</c:v>
                </c:pt>
                <c:pt idx="252168">
                  <c:v>710</c:v>
                </c:pt>
                <c:pt idx="252169">
                  <c:v>1253.32</c:v>
                </c:pt>
                <c:pt idx="252170">
                  <c:v>414.97</c:v>
                </c:pt>
                <c:pt idx="252171">
                  <c:v>886</c:v>
                </c:pt>
                <c:pt idx="252172">
                  <c:v>992.5</c:v>
                </c:pt>
                <c:pt idx="252173">
                  <c:v>928</c:v>
                </c:pt>
                <c:pt idx="252174">
                  <c:v>958.83</c:v>
                </c:pt>
                <c:pt idx="252175">
                  <c:v>2266</c:v>
                </c:pt>
                <c:pt idx="252176">
                  <c:v>2940.89</c:v>
                </c:pt>
                <c:pt idx="252177">
                  <c:v>2157.5</c:v>
                </c:pt>
                <c:pt idx="252178">
                  <c:v>1536.5</c:v>
                </c:pt>
                <c:pt idx="252179">
                  <c:v>1488</c:v>
                </c:pt>
                <c:pt idx="252180">
                  <c:v>1388</c:v>
                </c:pt>
                <c:pt idx="252181">
                  <c:v>1542.5</c:v>
                </c:pt>
                <c:pt idx="252182">
                  <c:v>1108.42</c:v>
                </c:pt>
                <c:pt idx="252183">
                  <c:v>1521</c:v>
                </c:pt>
                <c:pt idx="252184">
                  <c:v>1446</c:v>
                </c:pt>
                <c:pt idx="252185">
                  <c:v>1686.36</c:v>
                </c:pt>
                <c:pt idx="252186">
                  <c:v>2175.96</c:v>
                </c:pt>
                <c:pt idx="252187">
                  <c:v>2446</c:v>
                </c:pt>
                <c:pt idx="252188">
                  <c:v>2045.83</c:v>
                </c:pt>
                <c:pt idx="252189">
                  <c:v>1605.43</c:v>
                </c:pt>
                <c:pt idx="252190">
                  <c:v>1672.46</c:v>
                </c:pt>
                <c:pt idx="252191">
                  <c:v>1183</c:v>
                </c:pt>
                <c:pt idx="252192">
                  <c:v>931.82</c:v>
                </c:pt>
                <c:pt idx="252193">
                  <c:v>1161.82</c:v>
                </c:pt>
                <c:pt idx="252194">
                  <c:v>1153.5</c:v>
                </c:pt>
                <c:pt idx="252195">
                  <c:v>1358.5</c:v>
                </c:pt>
                <c:pt idx="252196">
                  <c:v>1101.96</c:v>
                </c:pt>
                <c:pt idx="252197">
                  <c:v>1481.5</c:v>
                </c:pt>
                <c:pt idx="252198">
                  <c:v>1212</c:v>
                </c:pt>
                <c:pt idx="252199">
                  <c:v>1266</c:v>
                </c:pt>
                <c:pt idx="252200">
                  <c:v>1174</c:v>
                </c:pt>
                <c:pt idx="252201">
                  <c:v>1069</c:v>
                </c:pt>
                <c:pt idx="252202">
                  <c:v>1296</c:v>
                </c:pt>
                <c:pt idx="252203">
                  <c:v>660</c:v>
                </c:pt>
                <c:pt idx="252204">
                  <c:v>656</c:v>
                </c:pt>
                <c:pt idx="252205">
                  <c:v>498.5</c:v>
                </c:pt>
                <c:pt idx="252206">
                  <c:v>577.5</c:v>
                </c:pt>
                <c:pt idx="252207">
                  <c:v>616</c:v>
                </c:pt>
                <c:pt idx="252208">
                  <c:v>1051</c:v>
                </c:pt>
                <c:pt idx="252209">
                  <c:v>1293.25</c:v>
                </c:pt>
                <c:pt idx="252210">
                  <c:v>1385.5</c:v>
                </c:pt>
                <c:pt idx="252211">
                  <c:v>1344</c:v>
                </c:pt>
                <c:pt idx="252212">
                  <c:v>2104</c:v>
                </c:pt>
                <c:pt idx="252213">
                  <c:v>4410.5</c:v>
                </c:pt>
                <c:pt idx="252214">
                  <c:v>740.5</c:v>
                </c:pt>
                <c:pt idx="252215">
                  <c:v>612.66999999999996</c:v>
                </c:pt>
                <c:pt idx="252216">
                  <c:v>537.74</c:v>
                </c:pt>
                <c:pt idx="252217">
                  <c:v>820</c:v>
                </c:pt>
                <c:pt idx="252218">
                  <c:v>413</c:v>
                </c:pt>
                <c:pt idx="252219">
                  <c:v>626</c:v>
                </c:pt>
                <c:pt idx="252220">
                  <c:v>1278</c:v>
                </c:pt>
                <c:pt idx="252221">
                  <c:v>2387.4899999999998</c:v>
                </c:pt>
                <c:pt idx="252222">
                  <c:v>1274</c:v>
                </c:pt>
                <c:pt idx="252223">
                  <c:v>1184</c:v>
                </c:pt>
                <c:pt idx="252224">
                  <c:v>1212</c:v>
                </c:pt>
                <c:pt idx="252225">
                  <c:v>1183</c:v>
                </c:pt>
                <c:pt idx="252226">
                  <c:v>1232.5</c:v>
                </c:pt>
                <c:pt idx="252227">
                  <c:v>943.5</c:v>
                </c:pt>
                <c:pt idx="252228">
                  <c:v>1779.96</c:v>
                </c:pt>
                <c:pt idx="252229">
                  <c:v>1789</c:v>
                </c:pt>
                <c:pt idx="252230">
                  <c:v>1762</c:v>
                </c:pt>
                <c:pt idx="252231">
                  <c:v>1766</c:v>
                </c:pt>
                <c:pt idx="252232">
                  <c:v>1612</c:v>
                </c:pt>
                <c:pt idx="252233">
                  <c:v>1480.5</c:v>
                </c:pt>
                <c:pt idx="252234">
                  <c:v>1552.25</c:v>
                </c:pt>
                <c:pt idx="252235">
                  <c:v>1233</c:v>
                </c:pt>
                <c:pt idx="252236">
                  <c:v>2237.75</c:v>
                </c:pt>
                <c:pt idx="252237">
                  <c:v>2013</c:v>
                </c:pt>
                <c:pt idx="252238">
                  <c:v>3835.25</c:v>
                </c:pt>
                <c:pt idx="252239">
                  <c:v>3965.25</c:v>
                </c:pt>
                <c:pt idx="252240">
                  <c:v>2345.5</c:v>
                </c:pt>
                <c:pt idx="252241">
                  <c:v>3245</c:v>
                </c:pt>
                <c:pt idx="252242">
                  <c:v>1645.75</c:v>
                </c:pt>
                <c:pt idx="252243">
                  <c:v>1789.5</c:v>
                </c:pt>
                <c:pt idx="252244">
                  <c:v>1483</c:v>
                </c:pt>
                <c:pt idx="252245">
                  <c:v>1919</c:v>
                </c:pt>
                <c:pt idx="252246">
                  <c:v>1612.6</c:v>
                </c:pt>
                <c:pt idx="252247">
                  <c:v>1343</c:v>
                </c:pt>
                <c:pt idx="252248">
                  <c:v>1258</c:v>
                </c:pt>
                <c:pt idx="252249">
                  <c:v>870</c:v>
                </c:pt>
                <c:pt idx="252250">
                  <c:v>1109</c:v>
                </c:pt>
                <c:pt idx="252251">
                  <c:v>1065.5</c:v>
                </c:pt>
                <c:pt idx="252252">
                  <c:v>1269</c:v>
                </c:pt>
                <c:pt idx="252253">
                  <c:v>1034.5</c:v>
                </c:pt>
                <c:pt idx="252254">
                  <c:v>2106</c:v>
                </c:pt>
                <c:pt idx="252255">
                  <c:v>1508.5</c:v>
                </c:pt>
                <c:pt idx="252256">
                  <c:v>2017.5</c:v>
                </c:pt>
                <c:pt idx="252257">
                  <c:v>1269</c:v>
                </c:pt>
                <c:pt idx="252258">
                  <c:v>889</c:v>
                </c:pt>
                <c:pt idx="252259">
                  <c:v>832</c:v>
                </c:pt>
                <c:pt idx="252260">
                  <c:v>664</c:v>
                </c:pt>
                <c:pt idx="252261">
                  <c:v>1078.8499999999999</c:v>
                </c:pt>
                <c:pt idx="252262">
                  <c:v>1352.44</c:v>
                </c:pt>
                <c:pt idx="252263">
                  <c:v>1513.29</c:v>
                </c:pt>
                <c:pt idx="252264">
                  <c:v>2202.9699999999998</c:v>
                </c:pt>
                <c:pt idx="252265">
                  <c:v>2998.41</c:v>
                </c:pt>
                <c:pt idx="252266">
                  <c:v>1083</c:v>
                </c:pt>
                <c:pt idx="252267">
                  <c:v>960</c:v>
                </c:pt>
                <c:pt idx="252268">
                  <c:v>485.97</c:v>
                </c:pt>
                <c:pt idx="252269">
                  <c:v>493.5</c:v>
                </c:pt>
                <c:pt idx="252270">
                  <c:v>877.5</c:v>
                </c:pt>
                <c:pt idx="252271">
                  <c:v>891</c:v>
                </c:pt>
                <c:pt idx="252272">
                  <c:v>1431</c:v>
                </c:pt>
                <c:pt idx="252273">
                  <c:v>1829.5</c:v>
                </c:pt>
                <c:pt idx="252274">
                  <c:v>1378.97</c:v>
                </c:pt>
                <c:pt idx="252275">
                  <c:v>801</c:v>
                </c:pt>
                <c:pt idx="252276">
                  <c:v>1061.5</c:v>
                </c:pt>
                <c:pt idx="252277">
                  <c:v>1847.5</c:v>
                </c:pt>
                <c:pt idx="252278">
                  <c:v>1478.5</c:v>
                </c:pt>
                <c:pt idx="252279">
                  <c:v>1085</c:v>
                </c:pt>
                <c:pt idx="252280">
                  <c:v>1264</c:v>
                </c:pt>
                <c:pt idx="252281">
                  <c:v>1138</c:v>
                </c:pt>
                <c:pt idx="252282">
                  <c:v>1560</c:v>
                </c:pt>
                <c:pt idx="252283">
                  <c:v>1300</c:v>
                </c:pt>
                <c:pt idx="252284">
                  <c:v>1412.5</c:v>
                </c:pt>
                <c:pt idx="252285">
                  <c:v>1439</c:v>
                </c:pt>
                <c:pt idx="252286">
                  <c:v>1552</c:v>
                </c:pt>
                <c:pt idx="252287">
                  <c:v>1136</c:v>
                </c:pt>
                <c:pt idx="252288">
                  <c:v>792.97</c:v>
                </c:pt>
                <c:pt idx="252289">
                  <c:v>1235.47</c:v>
                </c:pt>
                <c:pt idx="252290">
                  <c:v>1899.97</c:v>
                </c:pt>
                <c:pt idx="252291">
                  <c:v>2057.3200000000002</c:v>
                </c:pt>
                <c:pt idx="252292">
                  <c:v>2198.91</c:v>
                </c:pt>
                <c:pt idx="252293">
                  <c:v>2318.94</c:v>
                </c:pt>
                <c:pt idx="252294">
                  <c:v>1975.91</c:v>
                </c:pt>
                <c:pt idx="252295">
                  <c:v>1869.91</c:v>
                </c:pt>
                <c:pt idx="252296">
                  <c:v>1735.38</c:v>
                </c:pt>
                <c:pt idx="252297">
                  <c:v>1556.41</c:v>
                </c:pt>
                <c:pt idx="252298">
                  <c:v>1268.32</c:v>
                </c:pt>
                <c:pt idx="252299">
                  <c:v>1265.2</c:v>
                </c:pt>
                <c:pt idx="252300">
                  <c:v>1001.88</c:v>
                </c:pt>
                <c:pt idx="252301">
                  <c:v>1069.82</c:v>
                </c:pt>
                <c:pt idx="252302">
                  <c:v>1040.3499999999999</c:v>
                </c:pt>
                <c:pt idx="252303">
                  <c:v>745.97</c:v>
                </c:pt>
                <c:pt idx="252304">
                  <c:v>599.5</c:v>
                </c:pt>
                <c:pt idx="252305">
                  <c:v>824.94</c:v>
                </c:pt>
                <c:pt idx="252306">
                  <c:v>590.47</c:v>
                </c:pt>
                <c:pt idx="252307">
                  <c:v>541.94000000000005</c:v>
                </c:pt>
                <c:pt idx="252308">
                  <c:v>349.47</c:v>
                </c:pt>
                <c:pt idx="252309">
                  <c:v>497.03</c:v>
                </c:pt>
                <c:pt idx="252310">
                  <c:v>2296.17</c:v>
                </c:pt>
                <c:pt idx="252311">
                  <c:v>1842.43</c:v>
                </c:pt>
                <c:pt idx="252312">
                  <c:v>2431.67</c:v>
                </c:pt>
                <c:pt idx="252313">
                  <c:v>2079.75</c:v>
                </c:pt>
                <c:pt idx="252314">
                  <c:v>2801.14</c:v>
                </c:pt>
                <c:pt idx="252315">
                  <c:v>2828.11</c:v>
                </c:pt>
                <c:pt idx="252316">
                  <c:v>2682.23</c:v>
                </c:pt>
                <c:pt idx="252317">
                  <c:v>2351.5700000000002</c:v>
                </c:pt>
                <c:pt idx="252318">
                  <c:v>2709.53</c:v>
                </c:pt>
                <c:pt idx="252319">
                  <c:v>2728.9</c:v>
                </c:pt>
                <c:pt idx="252320">
                  <c:v>3574.41</c:v>
                </c:pt>
                <c:pt idx="252321">
                  <c:v>2439.7600000000002</c:v>
                </c:pt>
                <c:pt idx="252322">
                  <c:v>2868.68</c:v>
                </c:pt>
                <c:pt idx="252323">
                  <c:v>3187.9</c:v>
                </c:pt>
                <c:pt idx="252324">
                  <c:v>2913.52</c:v>
                </c:pt>
                <c:pt idx="252325">
                  <c:v>2661.84</c:v>
                </c:pt>
                <c:pt idx="252326">
                  <c:v>3203.77</c:v>
                </c:pt>
                <c:pt idx="252327">
                  <c:v>2852.46</c:v>
                </c:pt>
                <c:pt idx="252328">
                  <c:v>3010.71</c:v>
                </c:pt>
                <c:pt idx="252329">
                  <c:v>2821.05</c:v>
                </c:pt>
                <c:pt idx="252330">
                  <c:v>2667.97</c:v>
                </c:pt>
                <c:pt idx="252331">
                  <c:v>3242.24</c:v>
                </c:pt>
                <c:pt idx="252332">
                  <c:v>3515.64</c:v>
                </c:pt>
                <c:pt idx="252333">
                  <c:v>3159.57</c:v>
                </c:pt>
                <c:pt idx="252334">
                  <c:v>2799.22</c:v>
                </c:pt>
                <c:pt idx="252335">
                  <c:v>3052.43</c:v>
                </c:pt>
                <c:pt idx="252336">
                  <c:v>3828.13</c:v>
                </c:pt>
                <c:pt idx="252337">
                  <c:v>2886.27</c:v>
                </c:pt>
                <c:pt idx="252338">
                  <c:v>2923.6</c:v>
                </c:pt>
                <c:pt idx="252339">
                  <c:v>2636.63</c:v>
                </c:pt>
                <c:pt idx="252340">
                  <c:v>2272.4899999999998</c:v>
                </c:pt>
                <c:pt idx="252341">
                  <c:v>2970.92</c:v>
                </c:pt>
                <c:pt idx="252342">
                  <c:v>2676.56</c:v>
                </c:pt>
                <c:pt idx="252343">
                  <c:v>2594.4</c:v>
                </c:pt>
                <c:pt idx="252344">
                  <c:v>3919.62</c:v>
                </c:pt>
                <c:pt idx="252345">
                  <c:v>3253.12</c:v>
                </c:pt>
                <c:pt idx="252346">
                  <c:v>2954.63</c:v>
                </c:pt>
                <c:pt idx="252347">
                  <c:v>2759.47</c:v>
                </c:pt>
                <c:pt idx="252348">
                  <c:v>2722.47</c:v>
                </c:pt>
                <c:pt idx="252349">
                  <c:v>3394.86</c:v>
                </c:pt>
                <c:pt idx="252350">
                  <c:v>2418.5500000000002</c:v>
                </c:pt>
                <c:pt idx="252351">
                  <c:v>2435.27</c:v>
                </c:pt>
                <c:pt idx="252352">
                  <c:v>2432.4899999999998</c:v>
                </c:pt>
                <c:pt idx="252353">
                  <c:v>1996.12</c:v>
                </c:pt>
                <c:pt idx="252354">
                  <c:v>1867.57</c:v>
                </c:pt>
                <c:pt idx="252355">
                  <c:v>1751.69</c:v>
                </c:pt>
                <c:pt idx="252356">
                  <c:v>2542.4499999999998</c:v>
                </c:pt>
                <c:pt idx="252357">
                  <c:v>1985.76</c:v>
                </c:pt>
                <c:pt idx="252358">
                  <c:v>2795.09</c:v>
                </c:pt>
                <c:pt idx="252359">
                  <c:v>2097.15</c:v>
                </c:pt>
                <c:pt idx="252360">
                  <c:v>2464.37</c:v>
                </c:pt>
                <c:pt idx="252361">
                  <c:v>1708.63</c:v>
                </c:pt>
                <c:pt idx="252362">
                  <c:v>2317.8000000000002</c:v>
                </c:pt>
                <c:pt idx="252363">
                  <c:v>2207.6999999999998</c:v>
                </c:pt>
                <c:pt idx="252364">
                  <c:v>2494.65</c:v>
                </c:pt>
                <c:pt idx="252365">
                  <c:v>2282.5300000000002</c:v>
                </c:pt>
                <c:pt idx="252366">
                  <c:v>2748.9</c:v>
                </c:pt>
                <c:pt idx="252367">
                  <c:v>1646.35</c:v>
                </c:pt>
                <c:pt idx="252368">
                  <c:v>3129.42</c:v>
                </c:pt>
                <c:pt idx="252369">
                  <c:v>1949.11</c:v>
                </c:pt>
                <c:pt idx="252370">
                  <c:v>1987.6</c:v>
                </c:pt>
                <c:pt idx="252371">
                  <c:v>3231.05</c:v>
                </c:pt>
                <c:pt idx="252372">
                  <c:v>3094.08</c:v>
                </c:pt>
                <c:pt idx="252373">
                  <c:v>2586.0300000000002</c:v>
                </c:pt>
                <c:pt idx="252374">
                  <c:v>2554.2199999999998</c:v>
                </c:pt>
                <c:pt idx="252375">
                  <c:v>2938.1</c:v>
                </c:pt>
                <c:pt idx="252376">
                  <c:v>3285.53</c:v>
                </c:pt>
                <c:pt idx="252377">
                  <c:v>2275.9899999999998</c:v>
                </c:pt>
                <c:pt idx="252378">
                  <c:v>2659.86</c:v>
                </c:pt>
                <c:pt idx="252379">
                  <c:v>2450.6999999999998</c:v>
                </c:pt>
                <c:pt idx="252380">
                  <c:v>2980.36</c:v>
                </c:pt>
                <c:pt idx="252381">
                  <c:v>2502.4899999999998</c:v>
                </c:pt>
                <c:pt idx="252382">
                  <c:v>2814.97</c:v>
                </c:pt>
                <c:pt idx="252383">
                  <c:v>3846.93</c:v>
                </c:pt>
                <c:pt idx="252384">
                  <c:v>2861.89</c:v>
                </c:pt>
                <c:pt idx="252385">
                  <c:v>2814.13</c:v>
                </c:pt>
                <c:pt idx="252386">
                  <c:v>3017.41</c:v>
                </c:pt>
                <c:pt idx="252387">
                  <c:v>2676.96</c:v>
                </c:pt>
                <c:pt idx="252388">
                  <c:v>3247.65</c:v>
                </c:pt>
                <c:pt idx="252389">
                  <c:v>3324.22</c:v>
                </c:pt>
                <c:pt idx="252390">
                  <c:v>2996.02</c:v>
                </c:pt>
                <c:pt idx="252391">
                  <c:v>3519.65</c:v>
                </c:pt>
                <c:pt idx="252392">
                  <c:v>3417.23</c:v>
                </c:pt>
                <c:pt idx="252393">
                  <c:v>4024.99</c:v>
                </c:pt>
                <c:pt idx="252394">
                  <c:v>3661.54</c:v>
                </c:pt>
                <c:pt idx="252395">
                  <c:v>3036.89</c:v>
                </c:pt>
                <c:pt idx="252396">
                  <c:v>3251.3</c:v>
                </c:pt>
                <c:pt idx="252397">
                  <c:v>3083.88</c:v>
                </c:pt>
                <c:pt idx="252398">
                  <c:v>3467.62</c:v>
                </c:pt>
                <c:pt idx="252399">
                  <c:v>3840.74</c:v>
                </c:pt>
                <c:pt idx="252400">
                  <c:v>3305.4</c:v>
                </c:pt>
                <c:pt idx="252401">
                  <c:v>3162.07</c:v>
                </c:pt>
                <c:pt idx="252402">
                  <c:v>3193.41</c:v>
                </c:pt>
                <c:pt idx="252403">
                  <c:v>2519.9699999999998</c:v>
                </c:pt>
                <c:pt idx="252404">
                  <c:v>2085.37</c:v>
                </c:pt>
                <c:pt idx="252405">
                  <c:v>2404.64</c:v>
                </c:pt>
                <c:pt idx="252406">
                  <c:v>2262.73</c:v>
                </c:pt>
                <c:pt idx="252407">
                  <c:v>2314.21</c:v>
                </c:pt>
                <c:pt idx="252408">
                  <c:v>2540.41</c:v>
                </c:pt>
                <c:pt idx="252409">
                  <c:v>2339.0700000000002</c:v>
                </c:pt>
                <c:pt idx="252410">
                  <c:v>2225.65</c:v>
                </c:pt>
                <c:pt idx="252411">
                  <c:v>1827.92</c:v>
                </c:pt>
                <c:pt idx="252412">
                  <c:v>2106.81</c:v>
                </c:pt>
                <c:pt idx="252413">
                  <c:v>2302.39</c:v>
                </c:pt>
                <c:pt idx="252414">
                  <c:v>2502.14</c:v>
                </c:pt>
                <c:pt idx="252415">
                  <c:v>2429.85</c:v>
                </c:pt>
                <c:pt idx="252416">
                  <c:v>2904.79</c:v>
                </c:pt>
                <c:pt idx="252417">
                  <c:v>2160.9699999999998</c:v>
                </c:pt>
                <c:pt idx="252418">
                  <c:v>2121.91</c:v>
                </c:pt>
                <c:pt idx="252419">
                  <c:v>2966.04</c:v>
                </c:pt>
                <c:pt idx="252420">
                  <c:v>2760.94</c:v>
                </c:pt>
                <c:pt idx="252421">
                  <c:v>2899.09</c:v>
                </c:pt>
                <c:pt idx="252422">
                  <c:v>2147.4499999999998</c:v>
                </c:pt>
                <c:pt idx="252423">
                  <c:v>3577.37</c:v>
                </c:pt>
                <c:pt idx="252424">
                  <c:v>2550.15</c:v>
                </c:pt>
                <c:pt idx="252425">
                  <c:v>2963.22</c:v>
                </c:pt>
                <c:pt idx="252426">
                  <c:v>2826.36</c:v>
                </c:pt>
                <c:pt idx="252427">
                  <c:v>3031.28</c:v>
                </c:pt>
                <c:pt idx="252428">
                  <c:v>3146.16</c:v>
                </c:pt>
                <c:pt idx="252429">
                  <c:v>3067.52</c:v>
                </c:pt>
                <c:pt idx="252430">
                  <c:v>2534.2600000000002</c:v>
                </c:pt>
                <c:pt idx="252431">
                  <c:v>3164.28</c:v>
                </c:pt>
                <c:pt idx="252432">
                  <c:v>3336.73</c:v>
                </c:pt>
                <c:pt idx="252433">
                  <c:v>2864.63</c:v>
                </c:pt>
                <c:pt idx="252434">
                  <c:v>2769.99</c:v>
                </c:pt>
                <c:pt idx="252435">
                  <c:v>2909.93</c:v>
                </c:pt>
                <c:pt idx="252436">
                  <c:v>3459.05</c:v>
                </c:pt>
                <c:pt idx="252437">
                  <c:v>2840.6</c:v>
                </c:pt>
                <c:pt idx="252438">
                  <c:v>2448.2800000000002</c:v>
                </c:pt>
                <c:pt idx="252439">
                  <c:v>2859.85</c:v>
                </c:pt>
                <c:pt idx="252440">
                  <c:v>2445.91</c:v>
                </c:pt>
                <c:pt idx="252441">
                  <c:v>2622.32</c:v>
                </c:pt>
                <c:pt idx="252442">
                  <c:v>2720.47</c:v>
                </c:pt>
                <c:pt idx="252443">
                  <c:v>3181.11</c:v>
                </c:pt>
                <c:pt idx="252444">
                  <c:v>2660.58</c:v>
                </c:pt>
                <c:pt idx="252445">
                  <c:v>3484.82</c:v>
                </c:pt>
                <c:pt idx="252446">
                  <c:v>2768.86</c:v>
                </c:pt>
                <c:pt idx="252447">
                  <c:v>2766.37</c:v>
                </c:pt>
                <c:pt idx="252448">
                  <c:v>2697.68</c:v>
                </c:pt>
                <c:pt idx="252449">
                  <c:v>3244.8</c:v>
                </c:pt>
                <c:pt idx="252450">
                  <c:v>2942.01</c:v>
                </c:pt>
                <c:pt idx="252451">
                  <c:v>3743.21</c:v>
                </c:pt>
                <c:pt idx="252452">
                  <c:v>2918.55</c:v>
                </c:pt>
                <c:pt idx="252453">
                  <c:v>3638.81</c:v>
                </c:pt>
                <c:pt idx="252454">
                  <c:v>4131.6400000000003</c:v>
                </c:pt>
                <c:pt idx="252455">
                  <c:v>3669.21</c:v>
                </c:pt>
                <c:pt idx="252456">
                  <c:v>3230.53</c:v>
                </c:pt>
                <c:pt idx="252457">
                  <c:v>3569.26</c:v>
                </c:pt>
                <c:pt idx="252458">
                  <c:v>4215.5200000000004</c:v>
                </c:pt>
                <c:pt idx="252459">
                  <c:v>3999.81</c:v>
                </c:pt>
                <c:pt idx="252460">
                  <c:v>3647.11</c:v>
                </c:pt>
                <c:pt idx="252461">
                  <c:v>3687.51</c:v>
                </c:pt>
                <c:pt idx="252462">
                  <c:v>2658.54</c:v>
                </c:pt>
                <c:pt idx="252463">
                  <c:v>2699.75</c:v>
                </c:pt>
                <c:pt idx="252464">
                  <c:v>3210.07</c:v>
                </c:pt>
                <c:pt idx="252465">
                  <c:v>3242.32</c:v>
                </c:pt>
                <c:pt idx="252466">
                  <c:v>3801.65</c:v>
                </c:pt>
                <c:pt idx="252467">
                  <c:v>4092.84</c:v>
                </c:pt>
                <c:pt idx="252468">
                  <c:v>3469.76</c:v>
                </c:pt>
                <c:pt idx="252469">
                  <c:v>2181.91</c:v>
                </c:pt>
                <c:pt idx="252470">
                  <c:v>3361.83</c:v>
                </c:pt>
                <c:pt idx="252471">
                  <c:v>3769.75</c:v>
                </c:pt>
                <c:pt idx="252472">
                  <c:v>3131.12</c:v>
                </c:pt>
                <c:pt idx="252473">
                  <c:v>4163.79</c:v>
                </c:pt>
                <c:pt idx="252474">
                  <c:v>3672.89</c:v>
                </c:pt>
                <c:pt idx="252475">
                  <c:v>2796.44</c:v>
                </c:pt>
                <c:pt idx="252476">
                  <c:v>3576.45</c:v>
                </c:pt>
                <c:pt idx="252477">
                  <c:v>3192.23</c:v>
                </c:pt>
                <c:pt idx="252478">
                  <c:v>3607.38</c:v>
                </c:pt>
                <c:pt idx="252479">
                  <c:v>3713.48</c:v>
                </c:pt>
                <c:pt idx="252480">
                  <c:v>4084.53</c:v>
                </c:pt>
                <c:pt idx="252481">
                  <c:v>3908.22</c:v>
                </c:pt>
                <c:pt idx="252482">
                  <c:v>4089.73</c:v>
                </c:pt>
                <c:pt idx="252483">
                  <c:v>3136.23</c:v>
                </c:pt>
                <c:pt idx="252484">
                  <c:v>3286.7</c:v>
                </c:pt>
                <c:pt idx="252485">
                  <c:v>3879.03</c:v>
                </c:pt>
                <c:pt idx="252486">
                  <c:v>3761.39</c:v>
                </c:pt>
                <c:pt idx="252487">
                  <c:v>3532.6</c:v>
                </c:pt>
                <c:pt idx="252488">
                  <c:v>3902.91</c:v>
                </c:pt>
                <c:pt idx="252489">
                  <c:v>4091.6</c:v>
                </c:pt>
                <c:pt idx="252490">
                  <c:v>3832.07</c:v>
                </c:pt>
                <c:pt idx="252491">
                  <c:v>3973.22</c:v>
                </c:pt>
                <c:pt idx="252492">
                  <c:v>3831.05</c:v>
                </c:pt>
                <c:pt idx="252493">
                  <c:v>4378.07</c:v>
                </c:pt>
                <c:pt idx="252494">
                  <c:v>4208.6400000000003</c:v>
                </c:pt>
                <c:pt idx="252495">
                  <c:v>6252.77</c:v>
                </c:pt>
                <c:pt idx="252496">
                  <c:v>6151.42</c:v>
                </c:pt>
                <c:pt idx="252497">
                  <c:v>6365.93</c:v>
                </c:pt>
                <c:pt idx="252498">
                  <c:v>6006.5</c:v>
                </c:pt>
                <c:pt idx="252499">
                  <c:v>7587.11</c:v>
                </c:pt>
                <c:pt idx="252500">
                  <c:v>2942.14</c:v>
                </c:pt>
                <c:pt idx="252501">
                  <c:v>3021.29</c:v>
                </c:pt>
                <c:pt idx="252502">
                  <c:v>3764.26</c:v>
                </c:pt>
                <c:pt idx="252503">
                  <c:v>3362.2</c:v>
                </c:pt>
                <c:pt idx="252504">
                  <c:v>3688.72</c:v>
                </c:pt>
                <c:pt idx="252505">
                  <c:v>3479.62</c:v>
                </c:pt>
                <c:pt idx="252506">
                  <c:v>3931.4</c:v>
                </c:pt>
                <c:pt idx="252507">
                  <c:v>3960.98</c:v>
                </c:pt>
                <c:pt idx="252508">
                  <c:v>3359.29</c:v>
                </c:pt>
                <c:pt idx="252509">
                  <c:v>3889.48</c:v>
                </c:pt>
                <c:pt idx="252510">
                  <c:v>3070.83</c:v>
                </c:pt>
                <c:pt idx="252511">
                  <c:v>3558.98</c:v>
                </c:pt>
                <c:pt idx="252512">
                  <c:v>3429.08</c:v>
                </c:pt>
                <c:pt idx="252513">
                  <c:v>3360.81</c:v>
                </c:pt>
                <c:pt idx="252514">
                  <c:v>3692.97</c:v>
                </c:pt>
                <c:pt idx="252515">
                  <c:v>3311.12</c:v>
                </c:pt>
                <c:pt idx="252516">
                  <c:v>3683.16</c:v>
                </c:pt>
                <c:pt idx="252517">
                  <c:v>3315.37</c:v>
                </c:pt>
                <c:pt idx="252518">
                  <c:v>3115.43</c:v>
                </c:pt>
                <c:pt idx="252519">
                  <c:v>2912.05</c:v>
                </c:pt>
                <c:pt idx="252520">
                  <c:v>3324.73</c:v>
                </c:pt>
                <c:pt idx="252521">
                  <c:v>2844.75</c:v>
                </c:pt>
                <c:pt idx="252522">
                  <c:v>3117.12</c:v>
                </c:pt>
                <c:pt idx="252523">
                  <c:v>2994.69</c:v>
                </c:pt>
                <c:pt idx="252524">
                  <c:v>3327.14</c:v>
                </c:pt>
                <c:pt idx="252525">
                  <c:v>2984.59</c:v>
                </c:pt>
                <c:pt idx="252526">
                  <c:v>3509.18</c:v>
                </c:pt>
                <c:pt idx="252527">
                  <c:v>3450.31</c:v>
                </c:pt>
                <c:pt idx="252528">
                  <c:v>2861.31</c:v>
                </c:pt>
                <c:pt idx="252529">
                  <c:v>2772.12</c:v>
                </c:pt>
                <c:pt idx="252530">
                  <c:v>3859.66</c:v>
                </c:pt>
                <c:pt idx="252531">
                  <c:v>3991.24</c:v>
                </c:pt>
                <c:pt idx="252532">
                  <c:v>3063.86</c:v>
                </c:pt>
                <c:pt idx="252533">
                  <c:v>4125.95</c:v>
                </c:pt>
                <c:pt idx="252534">
                  <c:v>4431.47</c:v>
                </c:pt>
                <c:pt idx="252535">
                  <c:v>3348.56</c:v>
                </c:pt>
                <c:pt idx="252536">
                  <c:v>4248.3100000000004</c:v>
                </c:pt>
                <c:pt idx="252537">
                  <c:v>3399.25</c:v>
                </c:pt>
                <c:pt idx="252538">
                  <c:v>4092.12</c:v>
                </c:pt>
                <c:pt idx="252539">
                  <c:v>3979.71</c:v>
                </c:pt>
                <c:pt idx="252540">
                  <c:v>4833.4399999999996</c:v>
                </c:pt>
                <c:pt idx="252541">
                  <c:v>4668.45</c:v>
                </c:pt>
                <c:pt idx="252542">
                  <c:v>4509.0200000000004</c:v>
                </c:pt>
                <c:pt idx="252543">
                  <c:v>4653.3100000000004</c:v>
                </c:pt>
                <c:pt idx="252544">
                  <c:v>4000.39</c:v>
                </c:pt>
                <c:pt idx="252545">
                  <c:v>4477.49</c:v>
                </c:pt>
                <c:pt idx="252546">
                  <c:v>4735.63</c:v>
                </c:pt>
                <c:pt idx="252547">
                  <c:v>5961.54</c:v>
                </c:pt>
                <c:pt idx="252548">
                  <c:v>5949.96</c:v>
                </c:pt>
                <c:pt idx="252549">
                  <c:v>6278.66</c:v>
                </c:pt>
                <c:pt idx="252550">
                  <c:v>6709.07</c:v>
                </c:pt>
                <c:pt idx="252551">
                  <c:v>8349.27</c:v>
                </c:pt>
                <c:pt idx="252552">
                  <c:v>3783.83</c:v>
                </c:pt>
                <c:pt idx="252553">
                  <c:v>3182.29</c:v>
                </c:pt>
                <c:pt idx="252554">
                  <c:v>2982.45</c:v>
                </c:pt>
                <c:pt idx="252555">
                  <c:v>3416</c:v>
                </c:pt>
                <c:pt idx="252556">
                  <c:v>3050.72</c:v>
                </c:pt>
                <c:pt idx="252557">
                  <c:v>3648.29</c:v>
                </c:pt>
                <c:pt idx="252558">
                  <c:v>3936.41</c:v>
                </c:pt>
                <c:pt idx="252559">
                  <c:v>3645.45</c:v>
                </c:pt>
                <c:pt idx="252560">
                  <c:v>4400.01</c:v>
                </c:pt>
                <c:pt idx="252561">
                  <c:v>4072.3</c:v>
                </c:pt>
                <c:pt idx="252562">
                  <c:v>3540.66</c:v>
                </c:pt>
                <c:pt idx="252563">
                  <c:v>3196.11</c:v>
                </c:pt>
                <c:pt idx="252564">
                  <c:v>2798.33</c:v>
                </c:pt>
                <c:pt idx="252565">
                  <c:v>3189.66</c:v>
                </c:pt>
                <c:pt idx="252566">
                  <c:v>3641.59</c:v>
                </c:pt>
                <c:pt idx="252567">
                  <c:v>2662.3</c:v>
                </c:pt>
                <c:pt idx="252568">
                  <c:v>2593.7800000000002</c:v>
                </c:pt>
                <c:pt idx="252569">
                  <c:v>2816.67</c:v>
                </c:pt>
                <c:pt idx="252570">
                  <c:v>3345.14</c:v>
                </c:pt>
                <c:pt idx="252571">
                  <c:v>3895.05</c:v>
                </c:pt>
                <c:pt idx="252572">
                  <c:v>3430.46</c:v>
                </c:pt>
                <c:pt idx="252573">
                  <c:v>2351.7199999999998</c:v>
                </c:pt>
                <c:pt idx="252574">
                  <c:v>3020.74</c:v>
                </c:pt>
                <c:pt idx="252575">
                  <c:v>3765.85</c:v>
                </c:pt>
                <c:pt idx="252576">
                  <c:v>3192.25</c:v>
                </c:pt>
                <c:pt idx="252577">
                  <c:v>2929.55</c:v>
                </c:pt>
                <c:pt idx="252578">
                  <c:v>3431.36</c:v>
                </c:pt>
                <c:pt idx="252579">
                  <c:v>3388.47</c:v>
                </c:pt>
                <c:pt idx="252580">
                  <c:v>3117.52</c:v>
                </c:pt>
                <c:pt idx="252581">
                  <c:v>3125.69</c:v>
                </c:pt>
                <c:pt idx="252582">
                  <c:v>3529.71</c:v>
                </c:pt>
                <c:pt idx="252583">
                  <c:v>3604.95</c:v>
                </c:pt>
                <c:pt idx="252584">
                  <c:v>3823.84</c:v>
                </c:pt>
                <c:pt idx="252585">
                  <c:v>4185.72</c:v>
                </c:pt>
                <c:pt idx="252586">
                  <c:v>4043.23</c:v>
                </c:pt>
                <c:pt idx="252587">
                  <c:v>3239.73</c:v>
                </c:pt>
                <c:pt idx="252588">
                  <c:v>4228.8999999999996</c:v>
                </c:pt>
                <c:pt idx="252589">
                  <c:v>3873.03</c:v>
                </c:pt>
                <c:pt idx="252590">
                  <c:v>3643.81</c:v>
                </c:pt>
                <c:pt idx="252591">
                  <c:v>4404.76</c:v>
                </c:pt>
                <c:pt idx="252592">
                  <c:v>4274.4399999999996</c:v>
                </c:pt>
                <c:pt idx="252593">
                  <c:v>4474.9799999999996</c:v>
                </c:pt>
                <c:pt idx="252594">
                  <c:v>3965.58</c:v>
                </c:pt>
                <c:pt idx="252595">
                  <c:v>5347.21</c:v>
                </c:pt>
                <c:pt idx="252596">
                  <c:v>11.47</c:v>
                </c:pt>
                <c:pt idx="252597">
                  <c:v>11.47</c:v>
                </c:pt>
                <c:pt idx="252598">
                  <c:v>4</c:v>
                </c:pt>
                <c:pt idx="252599">
                  <c:v>6</c:v>
                </c:pt>
                <c:pt idx="252600">
                  <c:v>12.94</c:v>
                </c:pt>
                <c:pt idx="252601">
                  <c:v>24.94</c:v>
                </c:pt>
                <c:pt idx="252602">
                  <c:v>2</c:v>
                </c:pt>
                <c:pt idx="252603">
                  <c:v>11.47</c:v>
                </c:pt>
                <c:pt idx="252604">
                  <c:v>11.47</c:v>
                </c:pt>
                <c:pt idx="252605">
                  <c:v>13.97</c:v>
                </c:pt>
                <c:pt idx="252606">
                  <c:v>34.409999999999997</c:v>
                </c:pt>
                <c:pt idx="252607">
                  <c:v>15.44</c:v>
                </c:pt>
                <c:pt idx="252608">
                  <c:v>18.41</c:v>
                </c:pt>
                <c:pt idx="252609">
                  <c:v>34.409999999999997</c:v>
                </c:pt>
                <c:pt idx="252610">
                  <c:v>22.41</c:v>
                </c:pt>
                <c:pt idx="252611">
                  <c:v>9.9700000000000006</c:v>
                </c:pt>
                <c:pt idx="252612">
                  <c:v>16.41</c:v>
                </c:pt>
                <c:pt idx="252613">
                  <c:v>7.16</c:v>
                </c:pt>
                <c:pt idx="252614">
                  <c:v>25.6</c:v>
                </c:pt>
                <c:pt idx="252615">
                  <c:v>12.96</c:v>
                </c:pt>
                <c:pt idx="252616">
                  <c:v>12.96</c:v>
                </c:pt>
                <c:pt idx="252617">
                  <c:v>16.940000000000001</c:v>
                </c:pt>
                <c:pt idx="252618">
                  <c:v>5.47</c:v>
                </c:pt>
                <c:pt idx="252619">
                  <c:v>11.47</c:v>
                </c:pt>
                <c:pt idx="252620">
                  <c:v>16.940000000000001</c:v>
                </c:pt>
                <c:pt idx="252621">
                  <c:v>11.47</c:v>
                </c:pt>
                <c:pt idx="252622">
                  <c:v>11.47</c:v>
                </c:pt>
                <c:pt idx="252623">
                  <c:v>87.84</c:v>
                </c:pt>
                <c:pt idx="252624">
                  <c:v>30.43</c:v>
                </c:pt>
                <c:pt idx="252625">
                  <c:v>75.78</c:v>
                </c:pt>
                <c:pt idx="252626">
                  <c:v>30.43</c:v>
                </c:pt>
                <c:pt idx="252627">
                  <c:v>37.880000000000003</c:v>
                </c:pt>
                <c:pt idx="252628">
                  <c:v>72.86</c:v>
                </c:pt>
                <c:pt idx="252629">
                  <c:v>34.409999999999997</c:v>
                </c:pt>
                <c:pt idx="252630">
                  <c:v>22.94</c:v>
                </c:pt>
                <c:pt idx="252631">
                  <c:v>24.96</c:v>
                </c:pt>
                <c:pt idx="252632">
                  <c:v>24.96</c:v>
                </c:pt>
                <c:pt idx="252633">
                  <c:v>10.47</c:v>
                </c:pt>
                <c:pt idx="252634">
                  <c:v>22.94</c:v>
                </c:pt>
                <c:pt idx="252635">
                  <c:v>10.47</c:v>
                </c:pt>
                <c:pt idx="252636">
                  <c:v>80.290000000000006</c:v>
                </c:pt>
                <c:pt idx="252637">
                  <c:v>24.96</c:v>
                </c:pt>
                <c:pt idx="252638">
                  <c:v>22.94</c:v>
                </c:pt>
                <c:pt idx="252639">
                  <c:v>11.47</c:v>
                </c:pt>
                <c:pt idx="252640">
                  <c:v>11.97</c:v>
                </c:pt>
                <c:pt idx="252641">
                  <c:v>35.909999999999997</c:v>
                </c:pt>
                <c:pt idx="252642">
                  <c:v>11.97</c:v>
                </c:pt>
                <c:pt idx="252643">
                  <c:v>9.9700000000000006</c:v>
                </c:pt>
                <c:pt idx="252644">
                  <c:v>11.97</c:v>
                </c:pt>
                <c:pt idx="252645">
                  <c:v>11.97</c:v>
                </c:pt>
                <c:pt idx="252646">
                  <c:v>77.790000000000006</c:v>
                </c:pt>
                <c:pt idx="252647">
                  <c:v>41.94</c:v>
                </c:pt>
                <c:pt idx="252648">
                  <c:v>121.85</c:v>
                </c:pt>
                <c:pt idx="252649">
                  <c:v>39.94</c:v>
                </c:pt>
                <c:pt idx="252650">
                  <c:v>71.91</c:v>
                </c:pt>
                <c:pt idx="252651">
                  <c:v>55.97</c:v>
                </c:pt>
                <c:pt idx="252652">
                  <c:v>11.97</c:v>
                </c:pt>
                <c:pt idx="252653">
                  <c:v>55.97</c:v>
                </c:pt>
                <c:pt idx="252654">
                  <c:v>11.97</c:v>
                </c:pt>
                <c:pt idx="252655">
                  <c:v>59.85</c:v>
                </c:pt>
                <c:pt idx="252656">
                  <c:v>23.94</c:v>
                </c:pt>
                <c:pt idx="252657">
                  <c:v>29.97</c:v>
                </c:pt>
                <c:pt idx="252658">
                  <c:v>55.97</c:v>
                </c:pt>
                <c:pt idx="252659">
                  <c:v>20.94</c:v>
                </c:pt>
                <c:pt idx="252660">
                  <c:v>29.97</c:v>
                </c:pt>
                <c:pt idx="252661">
                  <c:v>11.97</c:v>
                </c:pt>
                <c:pt idx="252662">
                  <c:v>32.909999999999997</c:v>
                </c:pt>
                <c:pt idx="252663">
                  <c:v>47.88</c:v>
                </c:pt>
                <c:pt idx="252664">
                  <c:v>53.91</c:v>
                </c:pt>
                <c:pt idx="252665">
                  <c:v>8395.57</c:v>
                </c:pt>
                <c:pt idx="252666">
                  <c:v>8266.44</c:v>
                </c:pt>
                <c:pt idx="252667">
                  <c:v>10312.94</c:v>
                </c:pt>
                <c:pt idx="252668">
                  <c:v>7840.27</c:v>
                </c:pt>
                <c:pt idx="252669">
                  <c:v>9052.43</c:v>
                </c:pt>
                <c:pt idx="252670">
                  <c:v>8805.81</c:v>
                </c:pt>
                <c:pt idx="252671">
                  <c:v>8307.23</c:v>
                </c:pt>
                <c:pt idx="252672">
                  <c:v>7804.13</c:v>
                </c:pt>
                <c:pt idx="252673">
                  <c:v>9261.92</c:v>
                </c:pt>
                <c:pt idx="252674">
                  <c:v>9847.07</c:v>
                </c:pt>
                <c:pt idx="252675">
                  <c:v>9065.56</c:v>
                </c:pt>
                <c:pt idx="252676">
                  <c:v>8744.7800000000007</c:v>
                </c:pt>
                <c:pt idx="252677">
                  <c:v>8360.7199999999993</c:v>
                </c:pt>
                <c:pt idx="252678">
                  <c:v>10045.94</c:v>
                </c:pt>
                <c:pt idx="252679">
                  <c:v>9379.83</c:v>
                </c:pt>
                <c:pt idx="252680">
                  <c:v>9213.02</c:v>
                </c:pt>
                <c:pt idx="252681">
                  <c:v>11689.69</c:v>
                </c:pt>
                <c:pt idx="252682">
                  <c:v>9792.11</c:v>
                </c:pt>
                <c:pt idx="252683">
                  <c:v>10142</c:v>
                </c:pt>
                <c:pt idx="252684">
                  <c:v>9903.5499999999993</c:v>
                </c:pt>
                <c:pt idx="252685">
                  <c:v>10766.5</c:v>
                </c:pt>
                <c:pt idx="252686">
                  <c:v>9903.59</c:v>
                </c:pt>
                <c:pt idx="252687">
                  <c:v>12245.53</c:v>
                </c:pt>
                <c:pt idx="252688">
                  <c:v>10533.87</c:v>
                </c:pt>
                <c:pt idx="252689">
                  <c:v>9696.26</c:v>
                </c:pt>
                <c:pt idx="252690">
                  <c:v>10083.91</c:v>
                </c:pt>
                <c:pt idx="252691">
                  <c:v>10977.57</c:v>
                </c:pt>
                <c:pt idx="252692">
                  <c:v>9268.7800000000007</c:v>
                </c:pt>
                <c:pt idx="252693">
                  <c:v>9353.0300000000007</c:v>
                </c:pt>
                <c:pt idx="252694">
                  <c:v>9536.57</c:v>
                </c:pt>
                <c:pt idx="252695">
                  <c:v>8957.32</c:v>
                </c:pt>
                <c:pt idx="252696">
                  <c:v>8937.6299999999992</c:v>
                </c:pt>
                <c:pt idx="252697">
                  <c:v>8429.48</c:v>
                </c:pt>
                <c:pt idx="252698">
                  <c:v>8824.82</c:v>
                </c:pt>
                <c:pt idx="252699">
                  <c:v>7793.34</c:v>
                </c:pt>
                <c:pt idx="252700">
                  <c:v>8267.14</c:v>
                </c:pt>
                <c:pt idx="252701">
                  <c:v>8676.32</c:v>
                </c:pt>
                <c:pt idx="252702">
                  <c:v>7715.01</c:v>
                </c:pt>
                <c:pt idx="252703">
                  <c:v>8602.24</c:v>
                </c:pt>
                <c:pt idx="252704">
                  <c:v>8995.5499999999993</c:v>
                </c:pt>
                <c:pt idx="252705">
                  <c:v>8791.49</c:v>
                </c:pt>
                <c:pt idx="252706">
                  <c:v>8425.93</c:v>
                </c:pt>
                <c:pt idx="252707">
                  <c:v>10007.379999999999</c:v>
                </c:pt>
                <c:pt idx="252708">
                  <c:v>11196.86</c:v>
                </c:pt>
                <c:pt idx="252709">
                  <c:v>13529.11</c:v>
                </c:pt>
                <c:pt idx="252710">
                  <c:v>14259.21</c:v>
                </c:pt>
                <c:pt idx="252711">
                  <c:v>23790.85</c:v>
                </c:pt>
                <c:pt idx="252712">
                  <c:v>12524.53</c:v>
                </c:pt>
                <c:pt idx="252713">
                  <c:v>8630.33</c:v>
                </c:pt>
                <c:pt idx="252714">
                  <c:v>7305.64</c:v>
                </c:pt>
                <c:pt idx="252715">
                  <c:v>7763.82</c:v>
                </c:pt>
                <c:pt idx="252716">
                  <c:v>8210.81</c:v>
                </c:pt>
                <c:pt idx="252717">
                  <c:v>8612.56</c:v>
                </c:pt>
                <c:pt idx="252718">
                  <c:v>9722.1200000000008</c:v>
                </c:pt>
                <c:pt idx="252719">
                  <c:v>9232.0300000000007</c:v>
                </c:pt>
                <c:pt idx="252720">
                  <c:v>9195.15</c:v>
                </c:pt>
                <c:pt idx="252721">
                  <c:v>9233.07</c:v>
                </c:pt>
                <c:pt idx="252722">
                  <c:v>9015.61</c:v>
                </c:pt>
                <c:pt idx="252723">
                  <c:v>9051</c:v>
                </c:pt>
                <c:pt idx="252724">
                  <c:v>8835.7800000000007</c:v>
                </c:pt>
                <c:pt idx="252725">
                  <c:v>8098.66</c:v>
                </c:pt>
                <c:pt idx="252726">
                  <c:v>9274.25</c:v>
                </c:pt>
                <c:pt idx="252727">
                  <c:v>8338.69</c:v>
                </c:pt>
                <c:pt idx="252728">
                  <c:v>8951.98</c:v>
                </c:pt>
                <c:pt idx="252729">
                  <c:v>8484.36</c:v>
                </c:pt>
                <c:pt idx="252730">
                  <c:v>10019.66</c:v>
                </c:pt>
                <c:pt idx="252731">
                  <c:v>9648.1299999999992</c:v>
                </c:pt>
                <c:pt idx="252732">
                  <c:v>9084.67</c:v>
                </c:pt>
                <c:pt idx="252733">
                  <c:v>9576.39</c:v>
                </c:pt>
                <c:pt idx="252734">
                  <c:v>10539.95</c:v>
                </c:pt>
                <c:pt idx="252735">
                  <c:v>10801.71</c:v>
                </c:pt>
                <c:pt idx="252736">
                  <c:v>9415.51</c:v>
                </c:pt>
                <c:pt idx="252737">
                  <c:v>10718.56</c:v>
                </c:pt>
                <c:pt idx="252738">
                  <c:v>10037.98</c:v>
                </c:pt>
                <c:pt idx="252739">
                  <c:v>11978.42</c:v>
                </c:pt>
                <c:pt idx="252740">
                  <c:v>12199.67</c:v>
                </c:pt>
                <c:pt idx="252741">
                  <c:v>11158.29</c:v>
                </c:pt>
                <c:pt idx="252742">
                  <c:v>11167.97</c:v>
                </c:pt>
                <c:pt idx="252743">
                  <c:v>10375.52</c:v>
                </c:pt>
                <c:pt idx="252744">
                  <c:v>9782.3700000000008</c:v>
                </c:pt>
                <c:pt idx="252745">
                  <c:v>10285.09</c:v>
                </c:pt>
                <c:pt idx="252746">
                  <c:v>10024.89</c:v>
                </c:pt>
                <c:pt idx="252747">
                  <c:v>9440.83</c:v>
                </c:pt>
                <c:pt idx="252748">
                  <c:v>8985.2000000000007</c:v>
                </c:pt>
                <c:pt idx="252749">
                  <c:v>8159.64</c:v>
                </c:pt>
                <c:pt idx="252750">
                  <c:v>8668.01</c:v>
                </c:pt>
                <c:pt idx="252751">
                  <c:v>8159.43</c:v>
                </c:pt>
                <c:pt idx="252752">
                  <c:v>8887.3799999999992</c:v>
                </c:pt>
                <c:pt idx="252753">
                  <c:v>8915.67</c:v>
                </c:pt>
                <c:pt idx="252754">
                  <c:v>9146.08</c:v>
                </c:pt>
                <c:pt idx="252755">
                  <c:v>9484.08</c:v>
                </c:pt>
                <c:pt idx="252756">
                  <c:v>8176.81</c:v>
                </c:pt>
                <c:pt idx="252757">
                  <c:v>9038.5400000000009</c:v>
                </c:pt>
                <c:pt idx="252758">
                  <c:v>7995.02</c:v>
                </c:pt>
                <c:pt idx="252759">
                  <c:v>9009.7999999999993</c:v>
                </c:pt>
                <c:pt idx="252760">
                  <c:v>10112.36</c:v>
                </c:pt>
                <c:pt idx="252761">
                  <c:v>11724.54</c:v>
                </c:pt>
                <c:pt idx="252762">
                  <c:v>13811.91</c:v>
                </c:pt>
                <c:pt idx="252763">
                  <c:v>21404.69</c:v>
                </c:pt>
                <c:pt idx="252764">
                  <c:v>13191.95</c:v>
                </c:pt>
                <c:pt idx="252765">
                  <c:v>7755.78</c:v>
                </c:pt>
                <c:pt idx="252766">
                  <c:v>7553.86</c:v>
                </c:pt>
                <c:pt idx="252767">
                  <c:v>8387.85</c:v>
                </c:pt>
                <c:pt idx="252768">
                  <c:v>8086.94</c:v>
                </c:pt>
                <c:pt idx="252769">
                  <c:v>8816.9500000000007</c:v>
                </c:pt>
                <c:pt idx="252770">
                  <c:v>9969.07</c:v>
                </c:pt>
                <c:pt idx="252771">
                  <c:v>9627.1</c:v>
                </c:pt>
                <c:pt idx="252772">
                  <c:v>9474.3799999999992</c:v>
                </c:pt>
                <c:pt idx="252773">
                  <c:v>9543.9699999999993</c:v>
                </c:pt>
                <c:pt idx="252774">
                  <c:v>9576.15</c:v>
                </c:pt>
                <c:pt idx="252775">
                  <c:v>9782.65</c:v>
                </c:pt>
                <c:pt idx="252776">
                  <c:v>9289.06</c:v>
                </c:pt>
                <c:pt idx="252777">
                  <c:v>8536.25</c:v>
                </c:pt>
                <c:pt idx="252778">
                  <c:v>10043.83</c:v>
                </c:pt>
                <c:pt idx="252779">
                  <c:v>9136.51</c:v>
                </c:pt>
                <c:pt idx="252780">
                  <c:v>9918.7199999999993</c:v>
                </c:pt>
                <c:pt idx="252781">
                  <c:v>8748.67</c:v>
                </c:pt>
                <c:pt idx="252782">
                  <c:v>9352.9</c:v>
                </c:pt>
                <c:pt idx="252783">
                  <c:v>9359.2999999999993</c:v>
                </c:pt>
                <c:pt idx="252784">
                  <c:v>9572.64</c:v>
                </c:pt>
                <c:pt idx="252785">
                  <c:v>11722.32</c:v>
                </c:pt>
                <c:pt idx="252786">
                  <c:v>10248.52</c:v>
                </c:pt>
                <c:pt idx="252787">
                  <c:v>9471.69</c:v>
                </c:pt>
                <c:pt idx="252788">
                  <c:v>10328.969999999999</c:v>
                </c:pt>
                <c:pt idx="252789">
                  <c:v>12362.69</c:v>
                </c:pt>
                <c:pt idx="252790">
                  <c:v>10191.77</c:v>
                </c:pt>
                <c:pt idx="252791">
                  <c:v>11244.31</c:v>
                </c:pt>
                <c:pt idx="252792">
                  <c:v>11619.51</c:v>
                </c:pt>
                <c:pt idx="252793">
                  <c:v>11581.28</c:v>
                </c:pt>
                <c:pt idx="252794">
                  <c:v>10433.19</c:v>
                </c:pt>
                <c:pt idx="252795">
                  <c:v>10977.83</c:v>
                </c:pt>
                <c:pt idx="252796">
                  <c:v>9821.48</c:v>
                </c:pt>
                <c:pt idx="252797">
                  <c:v>10179.18</c:v>
                </c:pt>
                <c:pt idx="252798">
                  <c:v>10224.67</c:v>
                </c:pt>
                <c:pt idx="252799">
                  <c:v>9580.57</c:v>
                </c:pt>
                <c:pt idx="252800">
                  <c:v>9121.49</c:v>
                </c:pt>
                <c:pt idx="252801">
                  <c:v>9140.77</c:v>
                </c:pt>
                <c:pt idx="252802">
                  <c:v>8364.02</c:v>
                </c:pt>
                <c:pt idx="252803">
                  <c:v>8169.97</c:v>
                </c:pt>
                <c:pt idx="252804">
                  <c:v>9066.7999999999993</c:v>
                </c:pt>
                <c:pt idx="252805">
                  <c:v>8984.89</c:v>
                </c:pt>
                <c:pt idx="252806">
                  <c:v>8606.94</c:v>
                </c:pt>
                <c:pt idx="252807">
                  <c:v>9999.77</c:v>
                </c:pt>
                <c:pt idx="252808">
                  <c:v>91</c:v>
                </c:pt>
                <c:pt idx="252809">
                  <c:v>8</c:v>
                </c:pt>
                <c:pt idx="252810">
                  <c:v>82</c:v>
                </c:pt>
                <c:pt idx="252811">
                  <c:v>52.42</c:v>
                </c:pt>
                <c:pt idx="252812">
                  <c:v>63</c:v>
                </c:pt>
                <c:pt idx="252813">
                  <c:v>124</c:v>
                </c:pt>
                <c:pt idx="252814">
                  <c:v>88</c:v>
                </c:pt>
                <c:pt idx="252815">
                  <c:v>60</c:v>
                </c:pt>
                <c:pt idx="252816">
                  <c:v>6</c:v>
                </c:pt>
                <c:pt idx="252817">
                  <c:v>59.5</c:v>
                </c:pt>
                <c:pt idx="252818">
                  <c:v>59.5</c:v>
                </c:pt>
                <c:pt idx="252819">
                  <c:v>0</c:v>
                </c:pt>
                <c:pt idx="252820">
                  <c:v>105</c:v>
                </c:pt>
                <c:pt idx="252821">
                  <c:v>58</c:v>
                </c:pt>
                <c:pt idx="252822">
                  <c:v>247</c:v>
                </c:pt>
                <c:pt idx="252823">
                  <c:v>25</c:v>
                </c:pt>
                <c:pt idx="252824">
                  <c:v>78</c:v>
                </c:pt>
                <c:pt idx="252825">
                  <c:v>35.92</c:v>
                </c:pt>
                <c:pt idx="252826">
                  <c:v>250</c:v>
                </c:pt>
                <c:pt idx="252827">
                  <c:v>199</c:v>
                </c:pt>
                <c:pt idx="252828">
                  <c:v>1037</c:v>
                </c:pt>
                <c:pt idx="252829">
                  <c:v>484</c:v>
                </c:pt>
                <c:pt idx="252830">
                  <c:v>1079</c:v>
                </c:pt>
                <c:pt idx="252831">
                  <c:v>1272</c:v>
                </c:pt>
                <c:pt idx="252832">
                  <c:v>357</c:v>
                </c:pt>
                <c:pt idx="252833">
                  <c:v>474</c:v>
                </c:pt>
                <c:pt idx="252834">
                  <c:v>1561</c:v>
                </c:pt>
                <c:pt idx="252835">
                  <c:v>137</c:v>
                </c:pt>
                <c:pt idx="252836">
                  <c:v>571</c:v>
                </c:pt>
                <c:pt idx="252837">
                  <c:v>551</c:v>
                </c:pt>
                <c:pt idx="252838">
                  <c:v>1135</c:v>
                </c:pt>
                <c:pt idx="252839">
                  <c:v>1441</c:v>
                </c:pt>
                <c:pt idx="252840">
                  <c:v>1232</c:v>
                </c:pt>
                <c:pt idx="252841">
                  <c:v>177</c:v>
                </c:pt>
                <c:pt idx="252842">
                  <c:v>1776</c:v>
                </c:pt>
                <c:pt idx="252843">
                  <c:v>367</c:v>
                </c:pt>
                <c:pt idx="252844">
                  <c:v>117</c:v>
                </c:pt>
                <c:pt idx="252845">
                  <c:v>267</c:v>
                </c:pt>
                <c:pt idx="252846">
                  <c:v>397</c:v>
                </c:pt>
                <c:pt idx="252847">
                  <c:v>1253</c:v>
                </c:pt>
                <c:pt idx="252848">
                  <c:v>2093</c:v>
                </c:pt>
                <c:pt idx="252849">
                  <c:v>1368</c:v>
                </c:pt>
                <c:pt idx="252850">
                  <c:v>199</c:v>
                </c:pt>
                <c:pt idx="252851">
                  <c:v>247</c:v>
                </c:pt>
                <c:pt idx="252852">
                  <c:v>256</c:v>
                </c:pt>
                <c:pt idx="252853">
                  <c:v>545</c:v>
                </c:pt>
                <c:pt idx="252854">
                  <c:v>436</c:v>
                </c:pt>
                <c:pt idx="252855">
                  <c:v>117</c:v>
                </c:pt>
                <c:pt idx="252856">
                  <c:v>455</c:v>
                </c:pt>
                <c:pt idx="252857">
                  <c:v>109</c:v>
                </c:pt>
                <c:pt idx="252858">
                  <c:v>354</c:v>
                </c:pt>
                <c:pt idx="252859">
                  <c:v>527</c:v>
                </c:pt>
                <c:pt idx="252860">
                  <c:v>426</c:v>
                </c:pt>
                <c:pt idx="252861">
                  <c:v>167</c:v>
                </c:pt>
                <c:pt idx="252862">
                  <c:v>214</c:v>
                </c:pt>
                <c:pt idx="252863">
                  <c:v>586</c:v>
                </c:pt>
                <c:pt idx="252864">
                  <c:v>167</c:v>
                </c:pt>
                <c:pt idx="252865">
                  <c:v>406</c:v>
                </c:pt>
                <c:pt idx="252866">
                  <c:v>167</c:v>
                </c:pt>
                <c:pt idx="252867">
                  <c:v>688</c:v>
                </c:pt>
                <c:pt idx="252868">
                  <c:v>1030</c:v>
                </c:pt>
                <c:pt idx="252869">
                  <c:v>476</c:v>
                </c:pt>
                <c:pt idx="252870">
                  <c:v>546</c:v>
                </c:pt>
                <c:pt idx="252871">
                  <c:v>227</c:v>
                </c:pt>
                <c:pt idx="252872">
                  <c:v>583</c:v>
                </c:pt>
                <c:pt idx="252873">
                  <c:v>673</c:v>
                </c:pt>
                <c:pt idx="252874">
                  <c:v>713</c:v>
                </c:pt>
                <c:pt idx="252875">
                  <c:v>775</c:v>
                </c:pt>
                <c:pt idx="252876">
                  <c:v>496</c:v>
                </c:pt>
                <c:pt idx="252877">
                  <c:v>4501.47</c:v>
                </c:pt>
                <c:pt idx="252878">
                  <c:v>3982.85</c:v>
                </c:pt>
                <c:pt idx="252879">
                  <c:v>3841.53</c:v>
                </c:pt>
                <c:pt idx="252880">
                  <c:v>2905.63</c:v>
                </c:pt>
                <c:pt idx="252881">
                  <c:v>4411.82</c:v>
                </c:pt>
                <c:pt idx="252882">
                  <c:v>2624.96</c:v>
                </c:pt>
                <c:pt idx="252883">
                  <c:v>2741.8</c:v>
                </c:pt>
                <c:pt idx="252884">
                  <c:v>3924.43</c:v>
                </c:pt>
                <c:pt idx="252885">
                  <c:v>3671.51</c:v>
                </c:pt>
                <c:pt idx="252886">
                  <c:v>2307.2800000000002</c:v>
                </c:pt>
                <c:pt idx="252887">
                  <c:v>3112.6</c:v>
                </c:pt>
                <c:pt idx="252888">
                  <c:v>4002.89</c:v>
                </c:pt>
                <c:pt idx="252889">
                  <c:v>3071.29</c:v>
                </c:pt>
                <c:pt idx="252890">
                  <c:v>2793.89</c:v>
                </c:pt>
                <c:pt idx="252891">
                  <c:v>3674.31</c:v>
                </c:pt>
                <c:pt idx="252892">
                  <c:v>4791.26</c:v>
                </c:pt>
                <c:pt idx="252893">
                  <c:v>3954.34</c:v>
                </c:pt>
                <c:pt idx="252894">
                  <c:v>2769.4</c:v>
                </c:pt>
                <c:pt idx="252895">
                  <c:v>5294.77</c:v>
                </c:pt>
                <c:pt idx="252896">
                  <c:v>2914.57</c:v>
                </c:pt>
                <c:pt idx="252897">
                  <c:v>3140.86</c:v>
                </c:pt>
                <c:pt idx="252898">
                  <c:v>2980.96</c:v>
                </c:pt>
                <c:pt idx="252899">
                  <c:v>4045.11</c:v>
                </c:pt>
                <c:pt idx="252900">
                  <c:v>3105.9</c:v>
                </c:pt>
                <c:pt idx="252901">
                  <c:v>3271.67</c:v>
                </c:pt>
                <c:pt idx="252902">
                  <c:v>3993.95</c:v>
                </c:pt>
                <c:pt idx="252903">
                  <c:v>4107.3500000000004</c:v>
                </c:pt>
                <c:pt idx="252904">
                  <c:v>3910.8</c:v>
                </c:pt>
                <c:pt idx="252905">
                  <c:v>4141.55</c:v>
                </c:pt>
                <c:pt idx="252906">
                  <c:v>3316.28</c:v>
                </c:pt>
                <c:pt idx="252907">
                  <c:v>2854.34</c:v>
                </c:pt>
                <c:pt idx="252908">
                  <c:v>2015.26</c:v>
                </c:pt>
                <c:pt idx="252909">
                  <c:v>1553.95</c:v>
                </c:pt>
                <c:pt idx="252910">
                  <c:v>2055.63</c:v>
                </c:pt>
                <c:pt idx="252911">
                  <c:v>2956.42</c:v>
                </c:pt>
                <c:pt idx="252912">
                  <c:v>2991.25</c:v>
                </c:pt>
                <c:pt idx="252913">
                  <c:v>2186.2399999999998</c:v>
                </c:pt>
                <c:pt idx="252914">
                  <c:v>2914.34</c:v>
                </c:pt>
                <c:pt idx="252915">
                  <c:v>2727.4</c:v>
                </c:pt>
                <c:pt idx="252916">
                  <c:v>3509.16</c:v>
                </c:pt>
                <c:pt idx="252917">
                  <c:v>3774.61</c:v>
                </c:pt>
                <c:pt idx="252918">
                  <c:v>4356.1400000000003</c:v>
                </c:pt>
                <c:pt idx="252919">
                  <c:v>1689.37</c:v>
                </c:pt>
                <c:pt idx="252920">
                  <c:v>2216.2399999999998</c:v>
                </c:pt>
                <c:pt idx="252921">
                  <c:v>2803.31</c:v>
                </c:pt>
                <c:pt idx="252922">
                  <c:v>1858.25</c:v>
                </c:pt>
                <c:pt idx="252923">
                  <c:v>1900.69</c:v>
                </c:pt>
                <c:pt idx="252924">
                  <c:v>3250.76</c:v>
                </c:pt>
                <c:pt idx="252925">
                  <c:v>2162.15</c:v>
                </c:pt>
                <c:pt idx="252926">
                  <c:v>3104.03</c:v>
                </c:pt>
                <c:pt idx="252927">
                  <c:v>2866.47</c:v>
                </c:pt>
                <c:pt idx="252928">
                  <c:v>3980.09</c:v>
                </c:pt>
                <c:pt idx="252929">
                  <c:v>2829.37</c:v>
                </c:pt>
                <c:pt idx="252930">
                  <c:v>4572.5600000000004</c:v>
                </c:pt>
                <c:pt idx="252931">
                  <c:v>3861.3</c:v>
                </c:pt>
                <c:pt idx="252932">
                  <c:v>3631.15</c:v>
                </c:pt>
                <c:pt idx="252933">
                  <c:v>3367.23</c:v>
                </c:pt>
                <c:pt idx="252934">
                  <c:v>3534.35</c:v>
                </c:pt>
                <c:pt idx="252935">
                  <c:v>4860.66</c:v>
                </c:pt>
                <c:pt idx="252936">
                  <c:v>4566.74</c:v>
                </c:pt>
                <c:pt idx="252937">
                  <c:v>4364.12</c:v>
                </c:pt>
                <c:pt idx="252938">
                  <c:v>3963.86</c:v>
                </c:pt>
                <c:pt idx="252939">
                  <c:v>2889.89</c:v>
                </c:pt>
                <c:pt idx="252940">
                  <c:v>3089.31</c:v>
                </c:pt>
                <c:pt idx="252941">
                  <c:v>3052.23</c:v>
                </c:pt>
                <c:pt idx="252942">
                  <c:v>3726.33</c:v>
                </c:pt>
                <c:pt idx="252943">
                  <c:v>2605.4699999999998</c:v>
                </c:pt>
                <c:pt idx="252944">
                  <c:v>2766.19</c:v>
                </c:pt>
                <c:pt idx="252945">
                  <c:v>2973.34</c:v>
                </c:pt>
                <c:pt idx="252946">
                  <c:v>2965.86</c:v>
                </c:pt>
                <c:pt idx="252947">
                  <c:v>3232.91</c:v>
                </c:pt>
                <c:pt idx="252948">
                  <c:v>4035.14</c:v>
                </c:pt>
                <c:pt idx="252949">
                  <c:v>4743.4799999999996</c:v>
                </c:pt>
                <c:pt idx="252950">
                  <c:v>3472.31</c:v>
                </c:pt>
                <c:pt idx="252951">
                  <c:v>4203.16</c:v>
                </c:pt>
                <c:pt idx="252952">
                  <c:v>3881.94</c:v>
                </c:pt>
                <c:pt idx="252953">
                  <c:v>4826.62</c:v>
                </c:pt>
                <c:pt idx="252954">
                  <c:v>1702.94</c:v>
                </c:pt>
                <c:pt idx="252955">
                  <c:v>3591.02</c:v>
                </c:pt>
                <c:pt idx="252956">
                  <c:v>3044.48</c:v>
                </c:pt>
                <c:pt idx="252957">
                  <c:v>3206.47</c:v>
                </c:pt>
                <c:pt idx="252958">
                  <c:v>2922.43</c:v>
                </c:pt>
                <c:pt idx="252959">
                  <c:v>6584.08</c:v>
                </c:pt>
                <c:pt idx="252960">
                  <c:v>2944.23</c:v>
                </c:pt>
                <c:pt idx="252961">
                  <c:v>4381.3</c:v>
                </c:pt>
                <c:pt idx="252962">
                  <c:v>5694.97</c:v>
                </c:pt>
                <c:pt idx="252963">
                  <c:v>5456.2</c:v>
                </c:pt>
                <c:pt idx="252964">
                  <c:v>4552.07</c:v>
                </c:pt>
                <c:pt idx="252965">
                  <c:v>4057.07</c:v>
                </c:pt>
                <c:pt idx="252966">
                  <c:v>1537.42</c:v>
                </c:pt>
                <c:pt idx="252967">
                  <c:v>3667.12</c:v>
                </c:pt>
                <c:pt idx="252968">
                  <c:v>4838.08</c:v>
                </c:pt>
                <c:pt idx="252969">
                  <c:v>2332.5700000000002</c:v>
                </c:pt>
                <c:pt idx="252970">
                  <c:v>2100.7600000000002</c:v>
                </c:pt>
                <c:pt idx="252971">
                  <c:v>2898.3</c:v>
                </c:pt>
                <c:pt idx="252972">
                  <c:v>1839.23</c:v>
                </c:pt>
                <c:pt idx="252973">
                  <c:v>561.01</c:v>
                </c:pt>
                <c:pt idx="252974">
                  <c:v>1765.01</c:v>
                </c:pt>
                <c:pt idx="252975">
                  <c:v>1354.04</c:v>
                </c:pt>
                <c:pt idx="252976">
                  <c:v>2873.67</c:v>
                </c:pt>
                <c:pt idx="252977">
                  <c:v>1920.57</c:v>
                </c:pt>
                <c:pt idx="252978">
                  <c:v>2728.96</c:v>
                </c:pt>
                <c:pt idx="252979">
                  <c:v>2775.74</c:v>
                </c:pt>
                <c:pt idx="252980">
                  <c:v>3714.54</c:v>
                </c:pt>
                <c:pt idx="252981">
                  <c:v>3688.14</c:v>
                </c:pt>
                <c:pt idx="252982">
                  <c:v>3548.8</c:v>
                </c:pt>
                <c:pt idx="252983">
                  <c:v>2138.9899999999998</c:v>
                </c:pt>
                <c:pt idx="252984">
                  <c:v>3042.63</c:v>
                </c:pt>
                <c:pt idx="252985">
                  <c:v>7712.28</c:v>
                </c:pt>
                <c:pt idx="252986">
                  <c:v>3036.94</c:v>
                </c:pt>
                <c:pt idx="252987">
                  <c:v>4587.18</c:v>
                </c:pt>
                <c:pt idx="252988">
                  <c:v>4045.81</c:v>
                </c:pt>
                <c:pt idx="252989">
                  <c:v>2863.52</c:v>
                </c:pt>
                <c:pt idx="252990">
                  <c:v>3414.43</c:v>
                </c:pt>
                <c:pt idx="252991">
                  <c:v>3364.73</c:v>
                </c:pt>
                <c:pt idx="252992">
                  <c:v>3558.02</c:v>
                </c:pt>
                <c:pt idx="252993">
                  <c:v>4879.78</c:v>
                </c:pt>
                <c:pt idx="252994">
                  <c:v>4774.03</c:v>
                </c:pt>
                <c:pt idx="252995">
                  <c:v>2960.53</c:v>
                </c:pt>
                <c:pt idx="252996">
                  <c:v>2741.72</c:v>
                </c:pt>
                <c:pt idx="252997">
                  <c:v>4342.6499999999996</c:v>
                </c:pt>
                <c:pt idx="252998">
                  <c:v>3486.04</c:v>
                </c:pt>
                <c:pt idx="252999">
                  <c:v>3221.88</c:v>
                </c:pt>
                <c:pt idx="253000">
                  <c:v>4100.1499999999996</c:v>
                </c:pt>
                <c:pt idx="253001">
                  <c:v>2356.94</c:v>
                </c:pt>
                <c:pt idx="253002">
                  <c:v>4949.82</c:v>
                </c:pt>
                <c:pt idx="253003">
                  <c:v>2058.12</c:v>
                </c:pt>
                <c:pt idx="253004">
                  <c:v>3600.83</c:v>
                </c:pt>
                <c:pt idx="253005">
                  <c:v>2659.63</c:v>
                </c:pt>
                <c:pt idx="253006">
                  <c:v>3425.6</c:v>
                </c:pt>
                <c:pt idx="253007">
                  <c:v>4658.37</c:v>
                </c:pt>
                <c:pt idx="253008">
                  <c:v>3194.92</c:v>
                </c:pt>
                <c:pt idx="253009">
                  <c:v>3656.09</c:v>
                </c:pt>
                <c:pt idx="253010">
                  <c:v>2886.36</c:v>
                </c:pt>
                <c:pt idx="253011">
                  <c:v>3188.81</c:v>
                </c:pt>
                <c:pt idx="253012">
                  <c:v>2858.39</c:v>
                </c:pt>
                <c:pt idx="253013">
                  <c:v>2381</c:v>
                </c:pt>
                <c:pt idx="253014">
                  <c:v>3513.79</c:v>
                </c:pt>
                <c:pt idx="253015">
                  <c:v>2946.72</c:v>
                </c:pt>
                <c:pt idx="253016">
                  <c:v>3936.29</c:v>
                </c:pt>
                <c:pt idx="253017">
                  <c:v>3275.07</c:v>
                </c:pt>
                <c:pt idx="253018">
                  <c:v>5397.91</c:v>
                </c:pt>
                <c:pt idx="253019">
                  <c:v>3230.7</c:v>
                </c:pt>
                <c:pt idx="253020">
                  <c:v>144</c:v>
                </c:pt>
                <c:pt idx="253021">
                  <c:v>1366</c:v>
                </c:pt>
                <c:pt idx="253022">
                  <c:v>827</c:v>
                </c:pt>
                <c:pt idx="253023">
                  <c:v>841</c:v>
                </c:pt>
                <c:pt idx="253024">
                  <c:v>553</c:v>
                </c:pt>
                <c:pt idx="253025">
                  <c:v>460</c:v>
                </c:pt>
                <c:pt idx="253026">
                  <c:v>460</c:v>
                </c:pt>
                <c:pt idx="253027">
                  <c:v>312</c:v>
                </c:pt>
                <c:pt idx="253028">
                  <c:v>777</c:v>
                </c:pt>
                <c:pt idx="253029">
                  <c:v>-79</c:v>
                </c:pt>
                <c:pt idx="253030">
                  <c:v>3.5</c:v>
                </c:pt>
                <c:pt idx="253031">
                  <c:v>24.12</c:v>
                </c:pt>
                <c:pt idx="253032">
                  <c:v>3.5</c:v>
                </c:pt>
                <c:pt idx="253033">
                  <c:v>14</c:v>
                </c:pt>
                <c:pt idx="253034">
                  <c:v>12.32</c:v>
                </c:pt>
                <c:pt idx="253035">
                  <c:v>19</c:v>
                </c:pt>
                <c:pt idx="253036">
                  <c:v>10.28</c:v>
                </c:pt>
                <c:pt idx="253037">
                  <c:v>4.96</c:v>
                </c:pt>
                <c:pt idx="253038">
                  <c:v>11.68</c:v>
                </c:pt>
                <c:pt idx="253039">
                  <c:v>9.1199999999999992</c:v>
                </c:pt>
                <c:pt idx="253040">
                  <c:v>15</c:v>
                </c:pt>
                <c:pt idx="253041">
                  <c:v>26.48</c:v>
                </c:pt>
                <c:pt idx="253042">
                  <c:v>11.08</c:v>
                </c:pt>
                <c:pt idx="253043">
                  <c:v>34.96</c:v>
                </c:pt>
                <c:pt idx="253044">
                  <c:v>24.8</c:v>
                </c:pt>
                <c:pt idx="253045">
                  <c:v>14.68</c:v>
                </c:pt>
                <c:pt idx="253046">
                  <c:v>4.5599999999999996</c:v>
                </c:pt>
                <c:pt idx="253047">
                  <c:v>6.56</c:v>
                </c:pt>
                <c:pt idx="253048">
                  <c:v>4.5599999999999996</c:v>
                </c:pt>
                <c:pt idx="253049">
                  <c:v>6.52</c:v>
                </c:pt>
                <c:pt idx="253050">
                  <c:v>4.5599999999999996</c:v>
                </c:pt>
                <c:pt idx="253051">
                  <c:v>15</c:v>
                </c:pt>
                <c:pt idx="253052">
                  <c:v>50.4</c:v>
                </c:pt>
                <c:pt idx="253053">
                  <c:v>25.92</c:v>
                </c:pt>
                <c:pt idx="253054">
                  <c:v>44.2</c:v>
                </c:pt>
                <c:pt idx="253055">
                  <c:v>72</c:v>
                </c:pt>
                <c:pt idx="253056">
                  <c:v>146.08000000000001</c:v>
                </c:pt>
                <c:pt idx="253057">
                  <c:v>70.64</c:v>
                </c:pt>
                <c:pt idx="253058">
                  <c:v>91.68</c:v>
                </c:pt>
                <c:pt idx="253059">
                  <c:v>10.96</c:v>
                </c:pt>
                <c:pt idx="253060">
                  <c:v>1.56</c:v>
                </c:pt>
                <c:pt idx="253061">
                  <c:v>4.3600000000000003</c:v>
                </c:pt>
                <c:pt idx="253062">
                  <c:v>-1.36</c:v>
                </c:pt>
                <c:pt idx="253063">
                  <c:v>1938.76</c:v>
                </c:pt>
                <c:pt idx="253064">
                  <c:v>1798.07</c:v>
                </c:pt>
                <c:pt idx="253065">
                  <c:v>2191.2800000000002</c:v>
                </c:pt>
                <c:pt idx="253066">
                  <c:v>1603.19</c:v>
                </c:pt>
                <c:pt idx="253067">
                  <c:v>1823.65</c:v>
                </c:pt>
                <c:pt idx="253068">
                  <c:v>1597.54</c:v>
                </c:pt>
                <c:pt idx="253069">
                  <c:v>1909.16</c:v>
                </c:pt>
                <c:pt idx="253070">
                  <c:v>1797.21</c:v>
                </c:pt>
                <c:pt idx="253071">
                  <c:v>1860.16</c:v>
                </c:pt>
                <c:pt idx="253072">
                  <c:v>1481.05</c:v>
                </c:pt>
                <c:pt idx="253073">
                  <c:v>1770.39</c:v>
                </c:pt>
                <c:pt idx="253074">
                  <c:v>1592.1</c:v>
                </c:pt>
                <c:pt idx="253075">
                  <c:v>2392.35</c:v>
                </c:pt>
                <c:pt idx="253076">
                  <c:v>2601.7399999999998</c:v>
                </c:pt>
                <c:pt idx="253077">
                  <c:v>2604.9699999999998</c:v>
                </c:pt>
                <c:pt idx="253078">
                  <c:v>2677.7</c:v>
                </c:pt>
                <c:pt idx="253079">
                  <c:v>2170.4699999999998</c:v>
                </c:pt>
                <c:pt idx="253080">
                  <c:v>2797.17</c:v>
                </c:pt>
                <c:pt idx="253081">
                  <c:v>1872.96</c:v>
                </c:pt>
                <c:pt idx="253082">
                  <c:v>1215.18</c:v>
                </c:pt>
                <c:pt idx="253083">
                  <c:v>1196.96</c:v>
                </c:pt>
                <c:pt idx="253084">
                  <c:v>1710.48</c:v>
                </c:pt>
                <c:pt idx="253085">
                  <c:v>1263.67</c:v>
                </c:pt>
                <c:pt idx="253086">
                  <c:v>1298.06</c:v>
                </c:pt>
                <c:pt idx="253087">
                  <c:v>1553.04</c:v>
                </c:pt>
                <c:pt idx="253088">
                  <c:v>1298.8599999999999</c:v>
                </c:pt>
                <c:pt idx="253089">
                  <c:v>1289.93</c:v>
                </c:pt>
                <c:pt idx="253090">
                  <c:v>1299.5899999999999</c:v>
                </c:pt>
                <c:pt idx="253091">
                  <c:v>1992.48</c:v>
                </c:pt>
                <c:pt idx="253092">
                  <c:v>1874.05</c:v>
                </c:pt>
                <c:pt idx="253093">
                  <c:v>1527.01</c:v>
                </c:pt>
                <c:pt idx="253094">
                  <c:v>2058.02</c:v>
                </c:pt>
                <c:pt idx="253095">
                  <c:v>2385.21</c:v>
                </c:pt>
                <c:pt idx="253096">
                  <c:v>2670.58</c:v>
                </c:pt>
                <c:pt idx="253097">
                  <c:v>2291.8200000000002</c:v>
                </c:pt>
                <c:pt idx="253098">
                  <c:v>1944.98</c:v>
                </c:pt>
                <c:pt idx="253099">
                  <c:v>1783.51</c:v>
                </c:pt>
                <c:pt idx="253100">
                  <c:v>2132.4499999999998</c:v>
                </c:pt>
                <c:pt idx="253101">
                  <c:v>1470.4</c:v>
                </c:pt>
                <c:pt idx="253102">
                  <c:v>1527.31</c:v>
                </c:pt>
                <c:pt idx="253103">
                  <c:v>1994.05</c:v>
                </c:pt>
                <c:pt idx="253104">
                  <c:v>1358.71</c:v>
                </c:pt>
                <c:pt idx="253105">
                  <c:v>2366.09</c:v>
                </c:pt>
                <c:pt idx="253106">
                  <c:v>1793.11</c:v>
                </c:pt>
                <c:pt idx="253107">
                  <c:v>2146.9</c:v>
                </c:pt>
                <c:pt idx="253108">
                  <c:v>1702.62</c:v>
                </c:pt>
                <c:pt idx="253109">
                  <c:v>2625.36</c:v>
                </c:pt>
                <c:pt idx="253110">
                  <c:v>1103.1199999999999</c:v>
                </c:pt>
                <c:pt idx="253111">
                  <c:v>1070.74</c:v>
                </c:pt>
                <c:pt idx="253112">
                  <c:v>1649.72</c:v>
                </c:pt>
                <c:pt idx="253113">
                  <c:v>1374.96</c:v>
                </c:pt>
                <c:pt idx="253114">
                  <c:v>1410.37</c:v>
                </c:pt>
                <c:pt idx="253115">
                  <c:v>1382.76</c:v>
                </c:pt>
                <c:pt idx="253116">
                  <c:v>1420.84</c:v>
                </c:pt>
                <c:pt idx="253117">
                  <c:v>1484.34</c:v>
                </c:pt>
                <c:pt idx="253118">
                  <c:v>1232.04</c:v>
                </c:pt>
                <c:pt idx="253119">
                  <c:v>1166.92</c:v>
                </c:pt>
                <c:pt idx="253120">
                  <c:v>1041.6300000000001</c:v>
                </c:pt>
                <c:pt idx="253121">
                  <c:v>1247.3399999999999</c:v>
                </c:pt>
                <c:pt idx="253122">
                  <c:v>1044.6400000000001</c:v>
                </c:pt>
                <c:pt idx="253123">
                  <c:v>1381.64</c:v>
                </c:pt>
                <c:pt idx="253124">
                  <c:v>1557.92</c:v>
                </c:pt>
                <c:pt idx="253125">
                  <c:v>1386.96</c:v>
                </c:pt>
                <c:pt idx="253126">
                  <c:v>1328.93</c:v>
                </c:pt>
                <c:pt idx="253127">
                  <c:v>1403.53</c:v>
                </c:pt>
                <c:pt idx="253128">
                  <c:v>2302.92</c:v>
                </c:pt>
                <c:pt idx="253129">
                  <c:v>2185.2600000000002</c:v>
                </c:pt>
                <c:pt idx="253130">
                  <c:v>2362.2800000000002</c:v>
                </c:pt>
                <c:pt idx="253131">
                  <c:v>3190.65</c:v>
                </c:pt>
                <c:pt idx="253132">
                  <c:v>1596.61</c:v>
                </c:pt>
                <c:pt idx="253133">
                  <c:v>1430.9</c:v>
                </c:pt>
                <c:pt idx="253134">
                  <c:v>1354.63</c:v>
                </c:pt>
                <c:pt idx="253135">
                  <c:v>1047.53</c:v>
                </c:pt>
                <c:pt idx="253136">
                  <c:v>1019.44</c:v>
                </c:pt>
                <c:pt idx="253137">
                  <c:v>1582.97</c:v>
                </c:pt>
                <c:pt idx="253138">
                  <c:v>1333.52</c:v>
                </c:pt>
                <c:pt idx="253139">
                  <c:v>1133.0999999999999</c:v>
                </c:pt>
                <c:pt idx="253140">
                  <c:v>1424.23</c:v>
                </c:pt>
                <c:pt idx="253141">
                  <c:v>1568.91</c:v>
                </c:pt>
                <c:pt idx="253142">
                  <c:v>1336.38</c:v>
                </c:pt>
                <c:pt idx="253143">
                  <c:v>1856.43</c:v>
                </c:pt>
                <c:pt idx="253144">
                  <c:v>2092.9899999999998</c:v>
                </c:pt>
                <c:pt idx="253145">
                  <c:v>1281.06</c:v>
                </c:pt>
                <c:pt idx="253146">
                  <c:v>1573.44</c:v>
                </c:pt>
                <c:pt idx="253147">
                  <c:v>2451.0500000000002</c:v>
                </c:pt>
                <c:pt idx="253148">
                  <c:v>2074.8200000000002</c:v>
                </c:pt>
                <c:pt idx="253149">
                  <c:v>2484.02</c:v>
                </c:pt>
                <c:pt idx="253150">
                  <c:v>2191.8000000000002</c:v>
                </c:pt>
                <c:pt idx="253151">
                  <c:v>2201.94</c:v>
                </c:pt>
                <c:pt idx="253152">
                  <c:v>1409.4</c:v>
                </c:pt>
                <c:pt idx="253153">
                  <c:v>2165.06</c:v>
                </c:pt>
                <c:pt idx="253154">
                  <c:v>1746.5</c:v>
                </c:pt>
                <c:pt idx="253155">
                  <c:v>1568.26</c:v>
                </c:pt>
                <c:pt idx="253156">
                  <c:v>2209.34</c:v>
                </c:pt>
                <c:pt idx="253157">
                  <c:v>3222.45</c:v>
                </c:pt>
                <c:pt idx="253158">
                  <c:v>1920.56</c:v>
                </c:pt>
                <c:pt idx="253159">
                  <c:v>2374.2199999999998</c:v>
                </c:pt>
                <c:pt idx="253160">
                  <c:v>2437.6</c:v>
                </c:pt>
                <c:pt idx="253161">
                  <c:v>2271.5300000000002</c:v>
                </c:pt>
                <c:pt idx="253162">
                  <c:v>1889.85</c:v>
                </c:pt>
                <c:pt idx="253163">
                  <c:v>946.36</c:v>
                </c:pt>
                <c:pt idx="253164">
                  <c:v>1065.8800000000001</c:v>
                </c:pt>
                <c:pt idx="253165">
                  <c:v>1305.23</c:v>
                </c:pt>
                <c:pt idx="253166">
                  <c:v>1463.86</c:v>
                </c:pt>
                <c:pt idx="253167">
                  <c:v>1227.52</c:v>
                </c:pt>
                <c:pt idx="253168">
                  <c:v>1487.1</c:v>
                </c:pt>
                <c:pt idx="253169">
                  <c:v>1366.2</c:v>
                </c:pt>
                <c:pt idx="253170">
                  <c:v>1548.83</c:v>
                </c:pt>
                <c:pt idx="253171">
                  <c:v>1270.08</c:v>
                </c:pt>
                <c:pt idx="253172">
                  <c:v>941.23</c:v>
                </c:pt>
                <c:pt idx="253173">
                  <c:v>1961.08</c:v>
                </c:pt>
                <c:pt idx="253174">
                  <c:v>1588.63</c:v>
                </c:pt>
                <c:pt idx="253175">
                  <c:v>1944.35</c:v>
                </c:pt>
                <c:pt idx="253176">
                  <c:v>2020.1</c:v>
                </c:pt>
                <c:pt idx="253177">
                  <c:v>1756.06</c:v>
                </c:pt>
                <c:pt idx="253178">
                  <c:v>1828.82</c:v>
                </c:pt>
                <c:pt idx="253179">
                  <c:v>1717.28</c:v>
                </c:pt>
                <c:pt idx="253180">
                  <c:v>1052.44</c:v>
                </c:pt>
                <c:pt idx="253181">
                  <c:v>2347.75</c:v>
                </c:pt>
                <c:pt idx="253182">
                  <c:v>2271.1799999999998</c:v>
                </c:pt>
                <c:pt idx="253183">
                  <c:v>2488.96</c:v>
                </c:pt>
                <c:pt idx="253184">
                  <c:v>1538.76</c:v>
                </c:pt>
                <c:pt idx="253185">
                  <c:v>1651.94</c:v>
                </c:pt>
                <c:pt idx="253186">
                  <c:v>1306.8800000000001</c:v>
                </c:pt>
                <c:pt idx="253187">
                  <c:v>1361.72</c:v>
                </c:pt>
                <c:pt idx="253188">
                  <c:v>1439.61</c:v>
                </c:pt>
                <c:pt idx="253189">
                  <c:v>1172.8599999999999</c:v>
                </c:pt>
                <c:pt idx="253190">
                  <c:v>1087.0999999999999</c:v>
                </c:pt>
                <c:pt idx="253191">
                  <c:v>968.21</c:v>
                </c:pt>
                <c:pt idx="253192">
                  <c:v>1275.18</c:v>
                </c:pt>
                <c:pt idx="253193">
                  <c:v>1690.1</c:v>
                </c:pt>
                <c:pt idx="253194">
                  <c:v>1082.8800000000001</c:v>
                </c:pt>
                <c:pt idx="253195">
                  <c:v>1320.32</c:v>
                </c:pt>
                <c:pt idx="253196">
                  <c:v>1654.54</c:v>
                </c:pt>
                <c:pt idx="253197">
                  <c:v>1533.57</c:v>
                </c:pt>
                <c:pt idx="253198">
                  <c:v>1427.29</c:v>
                </c:pt>
                <c:pt idx="253199">
                  <c:v>1732.7</c:v>
                </c:pt>
                <c:pt idx="253200">
                  <c:v>1175.1400000000001</c:v>
                </c:pt>
                <c:pt idx="253201">
                  <c:v>1313.61</c:v>
                </c:pt>
                <c:pt idx="253202">
                  <c:v>1345.36</c:v>
                </c:pt>
                <c:pt idx="253203">
                  <c:v>1242.5899999999999</c:v>
                </c:pt>
                <c:pt idx="253204">
                  <c:v>1678.88</c:v>
                </c:pt>
                <c:pt idx="253205">
                  <c:v>1863.11</c:v>
                </c:pt>
                <c:pt idx="253206">
                  <c:v>-34</c:v>
                </c:pt>
                <c:pt idx="253207">
                  <c:v>77.5</c:v>
                </c:pt>
                <c:pt idx="253208">
                  <c:v>163</c:v>
                </c:pt>
                <c:pt idx="253209">
                  <c:v>161.47</c:v>
                </c:pt>
                <c:pt idx="253210">
                  <c:v>219</c:v>
                </c:pt>
                <c:pt idx="253211">
                  <c:v>-11</c:v>
                </c:pt>
                <c:pt idx="253212">
                  <c:v>148</c:v>
                </c:pt>
                <c:pt idx="253213">
                  <c:v>48</c:v>
                </c:pt>
                <c:pt idx="253214">
                  <c:v>263.5</c:v>
                </c:pt>
                <c:pt idx="253215">
                  <c:v>30</c:v>
                </c:pt>
                <c:pt idx="253216">
                  <c:v>108</c:v>
                </c:pt>
                <c:pt idx="253217">
                  <c:v>147.5</c:v>
                </c:pt>
                <c:pt idx="253218">
                  <c:v>131.97</c:v>
                </c:pt>
                <c:pt idx="253219">
                  <c:v>136.5</c:v>
                </c:pt>
                <c:pt idx="253220">
                  <c:v>191</c:v>
                </c:pt>
                <c:pt idx="253221">
                  <c:v>97.5</c:v>
                </c:pt>
                <c:pt idx="253222">
                  <c:v>45.97</c:v>
                </c:pt>
                <c:pt idx="253223">
                  <c:v>116.5</c:v>
                </c:pt>
                <c:pt idx="253224">
                  <c:v>146</c:v>
                </c:pt>
                <c:pt idx="253225">
                  <c:v>227</c:v>
                </c:pt>
                <c:pt idx="253226">
                  <c:v>78</c:v>
                </c:pt>
                <c:pt idx="253227">
                  <c:v>204.5</c:v>
                </c:pt>
                <c:pt idx="253228">
                  <c:v>127.5</c:v>
                </c:pt>
                <c:pt idx="253229">
                  <c:v>151</c:v>
                </c:pt>
                <c:pt idx="253230">
                  <c:v>112.97</c:v>
                </c:pt>
                <c:pt idx="253231">
                  <c:v>139</c:v>
                </c:pt>
                <c:pt idx="253232">
                  <c:v>99.47</c:v>
                </c:pt>
                <c:pt idx="253233">
                  <c:v>66</c:v>
                </c:pt>
                <c:pt idx="253234">
                  <c:v>140</c:v>
                </c:pt>
                <c:pt idx="253235">
                  <c:v>28.5</c:v>
                </c:pt>
                <c:pt idx="253236">
                  <c:v>40</c:v>
                </c:pt>
                <c:pt idx="253237">
                  <c:v>25.5</c:v>
                </c:pt>
                <c:pt idx="253238">
                  <c:v>116.97</c:v>
                </c:pt>
                <c:pt idx="253239">
                  <c:v>67.5</c:v>
                </c:pt>
                <c:pt idx="253240">
                  <c:v>18</c:v>
                </c:pt>
                <c:pt idx="253241">
                  <c:v>93.92</c:v>
                </c:pt>
                <c:pt idx="253242">
                  <c:v>45.42</c:v>
                </c:pt>
                <c:pt idx="253243">
                  <c:v>48.42</c:v>
                </c:pt>
                <c:pt idx="253244">
                  <c:v>52.5</c:v>
                </c:pt>
                <c:pt idx="253245">
                  <c:v>47.92</c:v>
                </c:pt>
                <c:pt idx="253246">
                  <c:v>117.92</c:v>
                </c:pt>
                <c:pt idx="253247">
                  <c:v>36.5</c:v>
                </c:pt>
                <c:pt idx="253248">
                  <c:v>38.92</c:v>
                </c:pt>
                <c:pt idx="253249">
                  <c:v>17</c:v>
                </c:pt>
                <c:pt idx="253250">
                  <c:v>101.42</c:v>
                </c:pt>
                <c:pt idx="253251">
                  <c:v>223.76</c:v>
                </c:pt>
                <c:pt idx="253252">
                  <c:v>-21.42</c:v>
                </c:pt>
                <c:pt idx="253253">
                  <c:v>25.92</c:v>
                </c:pt>
                <c:pt idx="253254">
                  <c:v>-48.94</c:v>
                </c:pt>
                <c:pt idx="253255">
                  <c:v>2.5</c:v>
                </c:pt>
                <c:pt idx="253256">
                  <c:v>14.5</c:v>
                </c:pt>
                <c:pt idx="253257">
                  <c:v>109</c:v>
                </c:pt>
                <c:pt idx="253258">
                  <c:v>90.5</c:v>
                </c:pt>
                <c:pt idx="253259">
                  <c:v>32.92</c:v>
                </c:pt>
                <c:pt idx="253260">
                  <c:v>15.92</c:v>
                </c:pt>
                <c:pt idx="253261">
                  <c:v>55.92</c:v>
                </c:pt>
                <c:pt idx="253262">
                  <c:v>41</c:v>
                </c:pt>
                <c:pt idx="253263">
                  <c:v>46.5</c:v>
                </c:pt>
                <c:pt idx="253264">
                  <c:v>52.5</c:v>
                </c:pt>
                <c:pt idx="253265">
                  <c:v>45.88</c:v>
                </c:pt>
                <c:pt idx="253266">
                  <c:v>22.92</c:v>
                </c:pt>
                <c:pt idx="253267">
                  <c:v>4</c:v>
                </c:pt>
                <c:pt idx="253268">
                  <c:v>30.5</c:v>
                </c:pt>
                <c:pt idx="253269">
                  <c:v>33</c:v>
                </c:pt>
                <c:pt idx="253270">
                  <c:v>5</c:v>
                </c:pt>
                <c:pt idx="253271">
                  <c:v>22.74</c:v>
                </c:pt>
                <c:pt idx="253272">
                  <c:v>34.42</c:v>
                </c:pt>
                <c:pt idx="253273">
                  <c:v>27.74</c:v>
                </c:pt>
                <c:pt idx="253274">
                  <c:v>9.5</c:v>
                </c:pt>
                <c:pt idx="253275">
                  <c:v>8</c:v>
                </c:pt>
                <c:pt idx="253276">
                  <c:v>14.24</c:v>
                </c:pt>
                <c:pt idx="253277">
                  <c:v>114.66</c:v>
                </c:pt>
                <c:pt idx="253278">
                  <c:v>61</c:v>
                </c:pt>
                <c:pt idx="253279">
                  <c:v>38.159999999999997</c:v>
                </c:pt>
                <c:pt idx="253280">
                  <c:v>106.16</c:v>
                </c:pt>
                <c:pt idx="253281">
                  <c:v>95.5</c:v>
                </c:pt>
                <c:pt idx="253282">
                  <c:v>30</c:v>
                </c:pt>
                <c:pt idx="253283">
                  <c:v>13.97</c:v>
                </c:pt>
                <c:pt idx="253284">
                  <c:v>4</c:v>
                </c:pt>
                <c:pt idx="253285">
                  <c:v>34.42</c:v>
                </c:pt>
                <c:pt idx="253286">
                  <c:v>20.239999999999998</c:v>
                </c:pt>
                <c:pt idx="253287">
                  <c:v>23.92</c:v>
                </c:pt>
                <c:pt idx="253288">
                  <c:v>2.5</c:v>
                </c:pt>
                <c:pt idx="253289">
                  <c:v>22.34</c:v>
                </c:pt>
                <c:pt idx="253290">
                  <c:v>25</c:v>
                </c:pt>
                <c:pt idx="253291">
                  <c:v>19.739999999999998</c:v>
                </c:pt>
                <c:pt idx="253292">
                  <c:v>32.92</c:v>
                </c:pt>
                <c:pt idx="253293">
                  <c:v>6</c:v>
                </c:pt>
                <c:pt idx="253294">
                  <c:v>40</c:v>
                </c:pt>
                <c:pt idx="253295">
                  <c:v>4.5</c:v>
                </c:pt>
                <c:pt idx="253296">
                  <c:v>35.5</c:v>
                </c:pt>
                <c:pt idx="253297">
                  <c:v>78.42</c:v>
                </c:pt>
                <c:pt idx="253298">
                  <c:v>10</c:v>
                </c:pt>
                <c:pt idx="253299">
                  <c:v>45.92</c:v>
                </c:pt>
                <c:pt idx="253300">
                  <c:v>53.3</c:v>
                </c:pt>
                <c:pt idx="253301">
                  <c:v>11.76</c:v>
                </c:pt>
                <c:pt idx="253302">
                  <c:v>29</c:v>
                </c:pt>
                <c:pt idx="253303">
                  <c:v>51.42</c:v>
                </c:pt>
                <c:pt idx="253304">
                  <c:v>21.38</c:v>
                </c:pt>
                <c:pt idx="253305">
                  <c:v>39.799999999999997</c:v>
                </c:pt>
                <c:pt idx="253306">
                  <c:v>19</c:v>
                </c:pt>
                <c:pt idx="253307">
                  <c:v>11</c:v>
                </c:pt>
                <c:pt idx="253308">
                  <c:v>8</c:v>
                </c:pt>
                <c:pt idx="253309">
                  <c:v>12</c:v>
                </c:pt>
                <c:pt idx="253310">
                  <c:v>28.92</c:v>
                </c:pt>
                <c:pt idx="253311">
                  <c:v>10.5</c:v>
                </c:pt>
                <c:pt idx="253312">
                  <c:v>21.5</c:v>
                </c:pt>
                <c:pt idx="253313">
                  <c:v>34.92</c:v>
                </c:pt>
                <c:pt idx="253314">
                  <c:v>5.5</c:v>
                </c:pt>
                <c:pt idx="253315">
                  <c:v>45.92</c:v>
                </c:pt>
                <c:pt idx="253316">
                  <c:v>45.8</c:v>
                </c:pt>
                <c:pt idx="253317">
                  <c:v>6.97</c:v>
                </c:pt>
                <c:pt idx="253318">
                  <c:v>4</c:v>
                </c:pt>
                <c:pt idx="253319">
                  <c:v>12</c:v>
                </c:pt>
                <c:pt idx="253320">
                  <c:v>15</c:v>
                </c:pt>
                <c:pt idx="253321">
                  <c:v>14.88</c:v>
                </c:pt>
                <c:pt idx="253322">
                  <c:v>23.92</c:v>
                </c:pt>
                <c:pt idx="253323">
                  <c:v>7</c:v>
                </c:pt>
                <c:pt idx="253324">
                  <c:v>9.5</c:v>
                </c:pt>
                <c:pt idx="253325">
                  <c:v>23.92</c:v>
                </c:pt>
                <c:pt idx="253326">
                  <c:v>10.88</c:v>
                </c:pt>
                <c:pt idx="253327">
                  <c:v>3.5</c:v>
                </c:pt>
                <c:pt idx="253328">
                  <c:v>40.92</c:v>
                </c:pt>
                <c:pt idx="253329">
                  <c:v>9.8800000000000008</c:v>
                </c:pt>
                <c:pt idx="253330">
                  <c:v>30.92</c:v>
                </c:pt>
                <c:pt idx="253331">
                  <c:v>-29.08</c:v>
                </c:pt>
                <c:pt idx="253332">
                  <c:v>30.92</c:v>
                </c:pt>
                <c:pt idx="253333">
                  <c:v>42.8</c:v>
                </c:pt>
                <c:pt idx="253334">
                  <c:v>11661.31</c:v>
                </c:pt>
                <c:pt idx="253335">
                  <c:v>12524.34</c:v>
                </c:pt>
                <c:pt idx="253336">
                  <c:v>14561.36</c:v>
                </c:pt>
                <c:pt idx="253337">
                  <c:v>11638.1</c:v>
                </c:pt>
                <c:pt idx="253338">
                  <c:v>11058.54</c:v>
                </c:pt>
                <c:pt idx="253339">
                  <c:v>12027</c:v>
                </c:pt>
                <c:pt idx="253340">
                  <c:v>12022.9</c:v>
                </c:pt>
                <c:pt idx="253341">
                  <c:v>9674.2999999999993</c:v>
                </c:pt>
                <c:pt idx="253342">
                  <c:v>12095.06</c:v>
                </c:pt>
                <c:pt idx="253343">
                  <c:v>8782.4699999999993</c:v>
                </c:pt>
                <c:pt idx="253344">
                  <c:v>7470.77</c:v>
                </c:pt>
                <c:pt idx="253345">
                  <c:v>8802.4500000000007</c:v>
                </c:pt>
                <c:pt idx="253346">
                  <c:v>5593.42</c:v>
                </c:pt>
                <c:pt idx="253347">
                  <c:v>8225.82</c:v>
                </c:pt>
                <c:pt idx="253348">
                  <c:v>6760.66</c:v>
                </c:pt>
                <c:pt idx="253349">
                  <c:v>8667.3799999999992</c:v>
                </c:pt>
                <c:pt idx="253350">
                  <c:v>6925.04</c:v>
                </c:pt>
                <c:pt idx="253351">
                  <c:v>5836.56</c:v>
                </c:pt>
                <c:pt idx="253352">
                  <c:v>7424.7</c:v>
                </c:pt>
                <c:pt idx="253353">
                  <c:v>8073.09</c:v>
                </c:pt>
                <c:pt idx="253354">
                  <c:v>7455.7</c:v>
                </c:pt>
                <c:pt idx="253355">
                  <c:v>8628.44</c:v>
                </c:pt>
                <c:pt idx="253356">
                  <c:v>6893.5</c:v>
                </c:pt>
                <c:pt idx="253357">
                  <c:v>7020.92</c:v>
                </c:pt>
                <c:pt idx="253358">
                  <c:v>7362.91</c:v>
                </c:pt>
                <c:pt idx="253359">
                  <c:v>7498.72</c:v>
                </c:pt>
                <c:pt idx="253360">
                  <c:v>8407.35</c:v>
                </c:pt>
                <c:pt idx="253361">
                  <c:v>7042.51</c:v>
                </c:pt>
                <c:pt idx="253362">
                  <c:v>6757.2</c:v>
                </c:pt>
                <c:pt idx="253363">
                  <c:v>6862.06</c:v>
                </c:pt>
                <c:pt idx="253364">
                  <c:v>6089.36</c:v>
                </c:pt>
                <c:pt idx="253365">
                  <c:v>7176.37</c:v>
                </c:pt>
                <c:pt idx="253366">
                  <c:v>9376.17</c:v>
                </c:pt>
                <c:pt idx="253367">
                  <c:v>6850.05</c:v>
                </c:pt>
                <c:pt idx="253368">
                  <c:v>9251.52</c:v>
                </c:pt>
                <c:pt idx="253369">
                  <c:v>7628.48</c:v>
                </c:pt>
                <c:pt idx="253370">
                  <c:v>7521.18</c:v>
                </c:pt>
                <c:pt idx="253371">
                  <c:v>8314.0400000000009</c:v>
                </c:pt>
                <c:pt idx="253372">
                  <c:v>10081.84</c:v>
                </c:pt>
                <c:pt idx="253373">
                  <c:v>9429.4699999999993</c:v>
                </c:pt>
                <c:pt idx="253374">
                  <c:v>15967.8</c:v>
                </c:pt>
                <c:pt idx="253375">
                  <c:v>12574.77</c:v>
                </c:pt>
                <c:pt idx="253376">
                  <c:v>34809.68</c:v>
                </c:pt>
                <c:pt idx="253377">
                  <c:v>18161.150000000001</c:v>
                </c:pt>
                <c:pt idx="253378">
                  <c:v>21575.49</c:v>
                </c:pt>
                <c:pt idx="253379">
                  <c:v>28970.23</c:v>
                </c:pt>
                <c:pt idx="253380">
                  <c:v>39838.44</c:v>
                </c:pt>
                <c:pt idx="253381">
                  <c:v>22855.98</c:v>
                </c:pt>
                <c:pt idx="253382">
                  <c:v>11534.96</c:v>
                </c:pt>
                <c:pt idx="253383">
                  <c:v>6889.9</c:v>
                </c:pt>
                <c:pt idx="253384">
                  <c:v>7606.79</c:v>
                </c:pt>
                <c:pt idx="253385">
                  <c:v>7321.4</c:v>
                </c:pt>
                <c:pt idx="253386">
                  <c:v>8718.66</c:v>
                </c:pt>
                <c:pt idx="253387">
                  <c:v>8895.32</c:v>
                </c:pt>
                <c:pt idx="253388">
                  <c:v>10558.02</c:v>
                </c:pt>
                <c:pt idx="253389">
                  <c:v>10381.25</c:v>
                </c:pt>
                <c:pt idx="253390">
                  <c:v>9624.7000000000007</c:v>
                </c:pt>
                <c:pt idx="253391">
                  <c:v>10851.34</c:v>
                </c:pt>
                <c:pt idx="253392">
                  <c:v>9324.7999999999993</c:v>
                </c:pt>
                <c:pt idx="253393">
                  <c:v>8091.66</c:v>
                </c:pt>
                <c:pt idx="253394">
                  <c:v>7463.18</c:v>
                </c:pt>
                <c:pt idx="253395">
                  <c:v>7890.13</c:v>
                </c:pt>
                <c:pt idx="253396">
                  <c:v>6816.61</c:v>
                </c:pt>
                <c:pt idx="253397">
                  <c:v>8294.06</c:v>
                </c:pt>
                <c:pt idx="253398">
                  <c:v>7649.64</c:v>
                </c:pt>
                <c:pt idx="253399">
                  <c:v>5941.04</c:v>
                </c:pt>
                <c:pt idx="253400">
                  <c:v>6055.48</c:v>
                </c:pt>
                <c:pt idx="253401">
                  <c:v>6013.94</c:v>
                </c:pt>
                <c:pt idx="253402">
                  <c:v>5338.44</c:v>
                </c:pt>
                <c:pt idx="253403">
                  <c:v>5981.9</c:v>
                </c:pt>
                <c:pt idx="253404">
                  <c:v>5363.01</c:v>
                </c:pt>
                <c:pt idx="253405">
                  <c:v>7741.32</c:v>
                </c:pt>
                <c:pt idx="253406">
                  <c:v>7078.25</c:v>
                </c:pt>
                <c:pt idx="253407">
                  <c:v>6893.78</c:v>
                </c:pt>
                <c:pt idx="253408">
                  <c:v>5730.98</c:v>
                </c:pt>
                <c:pt idx="253409">
                  <c:v>5444.74</c:v>
                </c:pt>
                <c:pt idx="253410">
                  <c:v>4918.59</c:v>
                </c:pt>
                <c:pt idx="253411">
                  <c:v>5619.53</c:v>
                </c:pt>
                <c:pt idx="253412">
                  <c:v>5030.66</c:v>
                </c:pt>
                <c:pt idx="253413">
                  <c:v>6447.6</c:v>
                </c:pt>
                <c:pt idx="253414">
                  <c:v>6336.99</c:v>
                </c:pt>
                <c:pt idx="253415">
                  <c:v>5173.58</c:v>
                </c:pt>
                <c:pt idx="253416">
                  <c:v>6089.36</c:v>
                </c:pt>
                <c:pt idx="253417">
                  <c:v>7139.04</c:v>
                </c:pt>
                <c:pt idx="253418">
                  <c:v>5617.36</c:v>
                </c:pt>
                <c:pt idx="253419">
                  <c:v>6226.08</c:v>
                </c:pt>
                <c:pt idx="253420">
                  <c:v>5658.33</c:v>
                </c:pt>
                <c:pt idx="253421">
                  <c:v>6486.76</c:v>
                </c:pt>
                <c:pt idx="253422">
                  <c:v>7663.89</c:v>
                </c:pt>
                <c:pt idx="253423">
                  <c:v>9137.4500000000007</c:v>
                </c:pt>
                <c:pt idx="253424">
                  <c:v>8811.61</c:v>
                </c:pt>
                <c:pt idx="253425">
                  <c:v>9058.5400000000009</c:v>
                </c:pt>
                <c:pt idx="253426">
                  <c:v>18298.79</c:v>
                </c:pt>
                <c:pt idx="253427">
                  <c:v>11326.22</c:v>
                </c:pt>
                <c:pt idx="253428">
                  <c:v>30569.55</c:v>
                </c:pt>
                <c:pt idx="253429">
                  <c:v>14516.29</c:v>
                </c:pt>
                <c:pt idx="253430">
                  <c:v>14918.5</c:v>
                </c:pt>
                <c:pt idx="253431">
                  <c:v>20687.060000000001</c:v>
                </c:pt>
                <c:pt idx="253432">
                  <c:v>29836.560000000001</c:v>
                </c:pt>
                <c:pt idx="253433">
                  <c:v>22539.29</c:v>
                </c:pt>
                <c:pt idx="253434">
                  <c:v>10478.94</c:v>
                </c:pt>
                <c:pt idx="253435">
                  <c:v>5749.15</c:v>
                </c:pt>
                <c:pt idx="253436">
                  <c:v>5859.8</c:v>
                </c:pt>
                <c:pt idx="253437">
                  <c:v>4687.16</c:v>
                </c:pt>
                <c:pt idx="253438">
                  <c:v>7879.12</c:v>
                </c:pt>
                <c:pt idx="253439">
                  <c:v>10999.1</c:v>
                </c:pt>
                <c:pt idx="253440">
                  <c:v>9669.9</c:v>
                </c:pt>
                <c:pt idx="253441">
                  <c:v>9588.85</c:v>
                </c:pt>
                <c:pt idx="253442">
                  <c:v>9525.6299999999992</c:v>
                </c:pt>
                <c:pt idx="253443">
                  <c:v>7497.28</c:v>
                </c:pt>
                <c:pt idx="253444">
                  <c:v>8779.85</c:v>
                </c:pt>
                <c:pt idx="253445">
                  <c:v>6063.02</c:v>
                </c:pt>
                <c:pt idx="253446">
                  <c:v>6234.42</c:v>
                </c:pt>
                <c:pt idx="253447">
                  <c:v>8444.67</c:v>
                </c:pt>
                <c:pt idx="253448">
                  <c:v>6406.04</c:v>
                </c:pt>
                <c:pt idx="253449">
                  <c:v>5063.47</c:v>
                </c:pt>
                <c:pt idx="253450">
                  <c:v>5727.43</c:v>
                </c:pt>
                <c:pt idx="253451">
                  <c:v>4471.3999999999996</c:v>
                </c:pt>
                <c:pt idx="253452">
                  <c:v>4543.6000000000004</c:v>
                </c:pt>
                <c:pt idx="253453">
                  <c:v>5645.39</c:v>
                </c:pt>
                <c:pt idx="253454">
                  <c:v>4288.5</c:v>
                </c:pt>
                <c:pt idx="253455">
                  <c:v>4549.79</c:v>
                </c:pt>
                <c:pt idx="253456">
                  <c:v>4729.1899999999996</c:v>
                </c:pt>
                <c:pt idx="253457">
                  <c:v>4231.8100000000004</c:v>
                </c:pt>
                <c:pt idx="253458">
                  <c:v>4817.24</c:v>
                </c:pt>
                <c:pt idx="253459">
                  <c:v>5260.76</c:v>
                </c:pt>
                <c:pt idx="253460">
                  <c:v>4736.0200000000004</c:v>
                </c:pt>
                <c:pt idx="253461">
                  <c:v>4133.3999999999996</c:v>
                </c:pt>
                <c:pt idx="253462">
                  <c:v>4840.5200000000004</c:v>
                </c:pt>
                <c:pt idx="253463">
                  <c:v>4600.22</c:v>
                </c:pt>
                <c:pt idx="253464">
                  <c:v>6042.06</c:v>
                </c:pt>
                <c:pt idx="253465">
                  <c:v>4802.68</c:v>
                </c:pt>
                <c:pt idx="253466">
                  <c:v>6003.15</c:v>
                </c:pt>
                <c:pt idx="253467">
                  <c:v>4213.76</c:v>
                </c:pt>
                <c:pt idx="253468">
                  <c:v>4745.63</c:v>
                </c:pt>
                <c:pt idx="253469">
                  <c:v>4548.2</c:v>
                </c:pt>
                <c:pt idx="253470">
                  <c:v>4723.47</c:v>
                </c:pt>
                <c:pt idx="253471">
                  <c:v>6796.5</c:v>
                </c:pt>
                <c:pt idx="253472">
                  <c:v>5625.44</c:v>
                </c:pt>
                <c:pt idx="253473">
                  <c:v>6645.47</c:v>
                </c:pt>
                <c:pt idx="253474">
                  <c:v>6720.84</c:v>
                </c:pt>
                <c:pt idx="253475">
                  <c:v>5684.11</c:v>
                </c:pt>
                <c:pt idx="253476">
                  <c:v>6935.85</c:v>
                </c:pt>
                <c:pt idx="253477">
                  <c:v>584.1</c:v>
                </c:pt>
                <c:pt idx="253478">
                  <c:v>778.4</c:v>
                </c:pt>
                <c:pt idx="253479">
                  <c:v>1676.1</c:v>
                </c:pt>
                <c:pt idx="253480">
                  <c:v>842.1</c:v>
                </c:pt>
                <c:pt idx="253481">
                  <c:v>1390.56</c:v>
                </c:pt>
                <c:pt idx="253482">
                  <c:v>1438.26</c:v>
                </c:pt>
                <c:pt idx="253483">
                  <c:v>1605.96</c:v>
                </c:pt>
                <c:pt idx="253484">
                  <c:v>2765.28</c:v>
                </c:pt>
                <c:pt idx="253485">
                  <c:v>5389.1</c:v>
                </c:pt>
                <c:pt idx="253486">
                  <c:v>5522.24</c:v>
                </c:pt>
                <c:pt idx="253487">
                  <c:v>5385.47</c:v>
                </c:pt>
                <c:pt idx="253488">
                  <c:v>7018.83</c:v>
                </c:pt>
                <c:pt idx="253489">
                  <c:v>8127.05</c:v>
                </c:pt>
                <c:pt idx="253490">
                  <c:v>16638.93</c:v>
                </c:pt>
                <c:pt idx="253491">
                  <c:v>12670.1</c:v>
                </c:pt>
                <c:pt idx="253492">
                  <c:v>18452.689999999999</c:v>
                </c:pt>
                <c:pt idx="253493">
                  <c:v>23430.51</c:v>
                </c:pt>
                <c:pt idx="253494">
                  <c:v>14950.73</c:v>
                </c:pt>
                <c:pt idx="253495">
                  <c:v>9179.81</c:v>
                </c:pt>
                <c:pt idx="253496">
                  <c:v>7016.65</c:v>
                </c:pt>
                <c:pt idx="253497">
                  <c:v>5883.96</c:v>
                </c:pt>
                <c:pt idx="253498">
                  <c:v>5489.75</c:v>
                </c:pt>
                <c:pt idx="253499">
                  <c:v>3975.95</c:v>
                </c:pt>
                <c:pt idx="253500">
                  <c:v>2142.36</c:v>
                </c:pt>
                <c:pt idx="253501">
                  <c:v>1802.45</c:v>
                </c:pt>
                <c:pt idx="253502">
                  <c:v>1541.43</c:v>
                </c:pt>
                <c:pt idx="253503">
                  <c:v>1924.14</c:v>
                </c:pt>
                <c:pt idx="253504">
                  <c:v>1846.59</c:v>
                </c:pt>
                <c:pt idx="253505">
                  <c:v>1628.76</c:v>
                </c:pt>
                <c:pt idx="253506">
                  <c:v>1293.54</c:v>
                </c:pt>
                <c:pt idx="253507">
                  <c:v>2334.92</c:v>
                </c:pt>
                <c:pt idx="253508">
                  <c:v>2574.98</c:v>
                </c:pt>
                <c:pt idx="253509">
                  <c:v>2546.2800000000002</c:v>
                </c:pt>
                <c:pt idx="253510">
                  <c:v>1834.14</c:v>
                </c:pt>
                <c:pt idx="253511">
                  <c:v>959.91</c:v>
                </c:pt>
                <c:pt idx="253512">
                  <c:v>920.71</c:v>
                </c:pt>
                <c:pt idx="253513">
                  <c:v>368.48</c:v>
                </c:pt>
                <c:pt idx="253514">
                  <c:v>430.58</c:v>
                </c:pt>
                <c:pt idx="253515">
                  <c:v>195.67</c:v>
                </c:pt>
                <c:pt idx="253516">
                  <c:v>197.67</c:v>
                </c:pt>
                <c:pt idx="253517">
                  <c:v>219.67</c:v>
                </c:pt>
                <c:pt idx="253518">
                  <c:v>114.04</c:v>
                </c:pt>
                <c:pt idx="253519">
                  <c:v>741.51</c:v>
                </c:pt>
                <c:pt idx="253520">
                  <c:v>1569.3</c:v>
                </c:pt>
                <c:pt idx="253521">
                  <c:v>1622.86</c:v>
                </c:pt>
                <c:pt idx="253522">
                  <c:v>1421.65</c:v>
                </c:pt>
                <c:pt idx="253523">
                  <c:v>873.19</c:v>
                </c:pt>
                <c:pt idx="253524">
                  <c:v>146.65</c:v>
                </c:pt>
                <c:pt idx="253525">
                  <c:v>36.619999999999997</c:v>
                </c:pt>
                <c:pt idx="253526">
                  <c:v>88.25</c:v>
                </c:pt>
                <c:pt idx="253527">
                  <c:v>119.5</c:v>
                </c:pt>
                <c:pt idx="253528">
                  <c:v>122.63</c:v>
                </c:pt>
                <c:pt idx="253529">
                  <c:v>197.03</c:v>
                </c:pt>
                <c:pt idx="253530">
                  <c:v>824.45</c:v>
                </c:pt>
                <c:pt idx="253531">
                  <c:v>1165.78</c:v>
                </c:pt>
                <c:pt idx="253532">
                  <c:v>551.65</c:v>
                </c:pt>
                <c:pt idx="253533">
                  <c:v>882.96</c:v>
                </c:pt>
                <c:pt idx="253534">
                  <c:v>729.42</c:v>
                </c:pt>
                <c:pt idx="253535">
                  <c:v>1229.57</c:v>
                </c:pt>
                <c:pt idx="253536">
                  <c:v>1876.63</c:v>
                </c:pt>
                <c:pt idx="253537">
                  <c:v>1666.53</c:v>
                </c:pt>
                <c:pt idx="253538">
                  <c:v>2015.35</c:v>
                </c:pt>
                <c:pt idx="253539">
                  <c:v>4761.96</c:v>
                </c:pt>
                <c:pt idx="253540">
                  <c:v>5885.46</c:v>
                </c:pt>
                <c:pt idx="253541">
                  <c:v>7313.07</c:v>
                </c:pt>
                <c:pt idx="253542">
                  <c:v>11495.62</c:v>
                </c:pt>
                <c:pt idx="253543">
                  <c:v>20128.03</c:v>
                </c:pt>
                <c:pt idx="253544">
                  <c:v>13364.71</c:v>
                </c:pt>
                <c:pt idx="253545">
                  <c:v>18676.21</c:v>
                </c:pt>
                <c:pt idx="253546">
                  <c:v>15719.5</c:v>
                </c:pt>
                <c:pt idx="253547">
                  <c:v>13424.31</c:v>
                </c:pt>
                <c:pt idx="253548">
                  <c:v>6637.18</c:v>
                </c:pt>
                <c:pt idx="253549">
                  <c:v>5406.39</c:v>
                </c:pt>
                <c:pt idx="253550">
                  <c:v>5064.34</c:v>
                </c:pt>
                <c:pt idx="253551">
                  <c:v>3788.32</c:v>
                </c:pt>
                <c:pt idx="253552">
                  <c:v>2348.94</c:v>
                </c:pt>
                <c:pt idx="253553">
                  <c:v>1410.98</c:v>
                </c:pt>
                <c:pt idx="253554">
                  <c:v>1158.6400000000001</c:v>
                </c:pt>
                <c:pt idx="253555">
                  <c:v>1149.33</c:v>
                </c:pt>
                <c:pt idx="253556">
                  <c:v>1370.86</c:v>
                </c:pt>
                <c:pt idx="253557">
                  <c:v>1030.79</c:v>
                </c:pt>
                <c:pt idx="253558">
                  <c:v>1178.51</c:v>
                </c:pt>
                <c:pt idx="253559">
                  <c:v>1686.73</c:v>
                </c:pt>
                <c:pt idx="253560">
                  <c:v>3168.37</c:v>
                </c:pt>
                <c:pt idx="253561">
                  <c:v>3019.68</c:v>
                </c:pt>
                <c:pt idx="253562">
                  <c:v>3158.67</c:v>
                </c:pt>
                <c:pt idx="253563">
                  <c:v>3450.54</c:v>
                </c:pt>
                <c:pt idx="253564">
                  <c:v>2271.2800000000002</c:v>
                </c:pt>
                <c:pt idx="253565">
                  <c:v>2247.79</c:v>
                </c:pt>
                <c:pt idx="253566">
                  <c:v>739.3</c:v>
                </c:pt>
                <c:pt idx="253567">
                  <c:v>772.29</c:v>
                </c:pt>
                <c:pt idx="253568">
                  <c:v>233.05</c:v>
                </c:pt>
                <c:pt idx="253569">
                  <c:v>724.93</c:v>
                </c:pt>
                <c:pt idx="253570">
                  <c:v>486.82</c:v>
                </c:pt>
                <c:pt idx="253571">
                  <c:v>1073.95</c:v>
                </c:pt>
                <c:pt idx="253572">
                  <c:v>1423.48</c:v>
                </c:pt>
                <c:pt idx="253573">
                  <c:v>2365.98</c:v>
                </c:pt>
                <c:pt idx="253574">
                  <c:v>2175.16</c:v>
                </c:pt>
                <c:pt idx="253575">
                  <c:v>902.74</c:v>
                </c:pt>
                <c:pt idx="253576">
                  <c:v>78.89</c:v>
                </c:pt>
                <c:pt idx="253577">
                  <c:v>168.69</c:v>
                </c:pt>
                <c:pt idx="253578">
                  <c:v>407.33</c:v>
                </c:pt>
                <c:pt idx="253579">
                  <c:v>644.67999999999995</c:v>
                </c:pt>
                <c:pt idx="253580">
                  <c:v>578.32000000000005</c:v>
                </c:pt>
                <c:pt idx="253581">
                  <c:v>608.84</c:v>
                </c:pt>
                <c:pt idx="253582">
                  <c:v>1036.04</c:v>
                </c:pt>
                <c:pt idx="253583">
                  <c:v>1545.77</c:v>
                </c:pt>
                <c:pt idx="253584">
                  <c:v>944.43</c:v>
                </c:pt>
                <c:pt idx="253585">
                  <c:v>779.56</c:v>
                </c:pt>
                <c:pt idx="253586">
                  <c:v>1410.95</c:v>
                </c:pt>
                <c:pt idx="253587">
                  <c:v>2445.91</c:v>
                </c:pt>
                <c:pt idx="253588">
                  <c:v>4302.87</c:v>
                </c:pt>
                <c:pt idx="253589">
                  <c:v>3948.02</c:v>
                </c:pt>
                <c:pt idx="253590">
                  <c:v>6516.26</c:v>
                </c:pt>
                <c:pt idx="253591">
                  <c:v>4557.49</c:v>
                </c:pt>
                <c:pt idx="253592">
                  <c:v>8195.32</c:v>
                </c:pt>
                <c:pt idx="253593">
                  <c:v>7380.09</c:v>
                </c:pt>
                <c:pt idx="253594">
                  <c:v>6341.49</c:v>
                </c:pt>
                <c:pt idx="253595">
                  <c:v>13090.64</c:v>
                </c:pt>
                <c:pt idx="253596">
                  <c:v>18970.32</c:v>
                </c:pt>
                <c:pt idx="253597">
                  <c:v>19754.400000000001</c:v>
                </c:pt>
                <c:pt idx="253598">
                  <c:v>16565.61</c:v>
                </c:pt>
                <c:pt idx="253599">
                  <c:v>7210.7</c:v>
                </c:pt>
                <c:pt idx="253600">
                  <c:v>10760.88</c:v>
                </c:pt>
                <c:pt idx="253601">
                  <c:v>8134.46</c:v>
                </c:pt>
                <c:pt idx="253602">
                  <c:v>5154.3599999999997</c:v>
                </c:pt>
                <c:pt idx="253603">
                  <c:v>4372.88</c:v>
                </c:pt>
                <c:pt idx="253604">
                  <c:v>2667.55</c:v>
                </c:pt>
                <c:pt idx="253605">
                  <c:v>1411.64</c:v>
                </c:pt>
                <c:pt idx="253606">
                  <c:v>1230.99</c:v>
                </c:pt>
                <c:pt idx="253607">
                  <c:v>837.66</c:v>
                </c:pt>
                <c:pt idx="253608">
                  <c:v>1409.07</c:v>
                </c:pt>
                <c:pt idx="253609">
                  <c:v>1354.91</c:v>
                </c:pt>
                <c:pt idx="253610">
                  <c:v>1747.86</c:v>
                </c:pt>
                <c:pt idx="253611">
                  <c:v>2053.7800000000002</c:v>
                </c:pt>
                <c:pt idx="253612">
                  <c:v>3014.2</c:v>
                </c:pt>
                <c:pt idx="253613">
                  <c:v>3411</c:v>
                </c:pt>
                <c:pt idx="253614">
                  <c:v>2894.67</c:v>
                </c:pt>
                <c:pt idx="253615">
                  <c:v>1941.34</c:v>
                </c:pt>
                <c:pt idx="253616">
                  <c:v>1896.48</c:v>
                </c:pt>
                <c:pt idx="253617">
                  <c:v>1398.53</c:v>
                </c:pt>
                <c:pt idx="253618">
                  <c:v>821.65</c:v>
                </c:pt>
                <c:pt idx="253619">
                  <c:v>906.11</c:v>
                </c:pt>
                <c:pt idx="253620">
                  <c:v>397.56</c:v>
                </c:pt>
                <c:pt idx="253621">
                  <c:v>410.73</c:v>
                </c:pt>
                <c:pt idx="253622">
                  <c:v>450.1</c:v>
                </c:pt>
                <c:pt idx="253623">
                  <c:v>207.88</c:v>
                </c:pt>
                <c:pt idx="253624">
                  <c:v>303.8</c:v>
                </c:pt>
                <c:pt idx="253625">
                  <c:v>395.29</c:v>
                </c:pt>
                <c:pt idx="253626">
                  <c:v>346.9</c:v>
                </c:pt>
                <c:pt idx="253627">
                  <c:v>249.97</c:v>
                </c:pt>
                <c:pt idx="253628">
                  <c:v>275.64999999999998</c:v>
                </c:pt>
                <c:pt idx="253629">
                  <c:v>195.39</c:v>
                </c:pt>
                <c:pt idx="253630">
                  <c:v>268.54000000000002</c:v>
                </c:pt>
                <c:pt idx="253631">
                  <c:v>155.30000000000001</c:v>
                </c:pt>
                <c:pt idx="253632">
                  <c:v>331.11</c:v>
                </c:pt>
                <c:pt idx="253633">
                  <c:v>263.86</c:v>
                </c:pt>
                <c:pt idx="253634">
                  <c:v>265.7</c:v>
                </c:pt>
                <c:pt idx="253635">
                  <c:v>264.04000000000002</c:v>
                </c:pt>
                <c:pt idx="253636">
                  <c:v>270.75</c:v>
                </c:pt>
                <c:pt idx="253637">
                  <c:v>135.84</c:v>
                </c:pt>
                <c:pt idx="253638">
                  <c:v>283.93</c:v>
                </c:pt>
                <c:pt idx="253639">
                  <c:v>289.26</c:v>
                </c:pt>
                <c:pt idx="253640">
                  <c:v>215.3</c:v>
                </c:pt>
                <c:pt idx="253641">
                  <c:v>250.07</c:v>
                </c:pt>
                <c:pt idx="253642">
                  <c:v>245.33</c:v>
                </c:pt>
                <c:pt idx="253643">
                  <c:v>280.72000000000003</c:v>
                </c:pt>
                <c:pt idx="253644">
                  <c:v>193.36</c:v>
                </c:pt>
                <c:pt idx="253645">
                  <c:v>266.45</c:v>
                </c:pt>
                <c:pt idx="253646">
                  <c:v>374.76</c:v>
                </c:pt>
                <c:pt idx="253647">
                  <c:v>270.88</c:v>
                </c:pt>
                <c:pt idx="253648">
                  <c:v>319.49</c:v>
                </c:pt>
                <c:pt idx="253649">
                  <c:v>253.33</c:v>
                </c:pt>
                <c:pt idx="253650">
                  <c:v>370.85</c:v>
                </c:pt>
                <c:pt idx="253651">
                  <c:v>172.87</c:v>
                </c:pt>
                <c:pt idx="253652">
                  <c:v>173.93</c:v>
                </c:pt>
                <c:pt idx="253653">
                  <c:v>248.42</c:v>
                </c:pt>
                <c:pt idx="253654">
                  <c:v>275.69</c:v>
                </c:pt>
                <c:pt idx="253655">
                  <c:v>182.66</c:v>
                </c:pt>
                <c:pt idx="253656">
                  <c:v>237.92</c:v>
                </c:pt>
                <c:pt idx="253657">
                  <c:v>164.46</c:v>
                </c:pt>
                <c:pt idx="253658">
                  <c:v>216.19</c:v>
                </c:pt>
                <c:pt idx="253659">
                  <c:v>439.02</c:v>
                </c:pt>
                <c:pt idx="253660">
                  <c:v>508.99</c:v>
                </c:pt>
                <c:pt idx="253661">
                  <c:v>300.52999999999997</c:v>
                </c:pt>
                <c:pt idx="253662">
                  <c:v>582.63</c:v>
                </c:pt>
                <c:pt idx="253663">
                  <c:v>728.59</c:v>
                </c:pt>
                <c:pt idx="253664">
                  <c:v>1141.06</c:v>
                </c:pt>
                <c:pt idx="253665">
                  <c:v>1792.82</c:v>
                </c:pt>
                <c:pt idx="253666">
                  <c:v>2190.62</c:v>
                </c:pt>
                <c:pt idx="253667">
                  <c:v>1129.73</c:v>
                </c:pt>
                <c:pt idx="253668">
                  <c:v>334.29</c:v>
                </c:pt>
                <c:pt idx="253669">
                  <c:v>249.35</c:v>
                </c:pt>
                <c:pt idx="253670">
                  <c:v>108.48</c:v>
                </c:pt>
                <c:pt idx="253671">
                  <c:v>195.67</c:v>
                </c:pt>
                <c:pt idx="253672">
                  <c:v>175.73</c:v>
                </c:pt>
                <c:pt idx="253673">
                  <c:v>269.12</c:v>
                </c:pt>
                <c:pt idx="253674">
                  <c:v>284.45</c:v>
                </c:pt>
                <c:pt idx="253675">
                  <c:v>223.42</c:v>
                </c:pt>
                <c:pt idx="253676">
                  <c:v>201.09</c:v>
                </c:pt>
                <c:pt idx="253677">
                  <c:v>198.88</c:v>
                </c:pt>
                <c:pt idx="253678">
                  <c:v>179.54</c:v>
                </c:pt>
                <c:pt idx="253679">
                  <c:v>206.13</c:v>
                </c:pt>
                <c:pt idx="253680">
                  <c:v>142.69999999999999</c:v>
                </c:pt>
                <c:pt idx="253681">
                  <c:v>200.89</c:v>
                </c:pt>
                <c:pt idx="253682">
                  <c:v>223.95</c:v>
                </c:pt>
                <c:pt idx="253683">
                  <c:v>257.39999999999998</c:v>
                </c:pt>
                <c:pt idx="253684">
                  <c:v>154.27000000000001</c:v>
                </c:pt>
                <c:pt idx="253685">
                  <c:v>176.09</c:v>
                </c:pt>
                <c:pt idx="253686">
                  <c:v>154.86000000000001</c:v>
                </c:pt>
                <c:pt idx="253687">
                  <c:v>174.09</c:v>
                </c:pt>
                <c:pt idx="253688">
                  <c:v>144.1</c:v>
                </c:pt>
                <c:pt idx="253689">
                  <c:v>182.76</c:v>
                </c:pt>
                <c:pt idx="253690">
                  <c:v>125.08</c:v>
                </c:pt>
                <c:pt idx="253691">
                  <c:v>111.56</c:v>
                </c:pt>
                <c:pt idx="253692">
                  <c:v>106.18</c:v>
                </c:pt>
                <c:pt idx="253693">
                  <c:v>121.91</c:v>
                </c:pt>
                <c:pt idx="253694">
                  <c:v>80.2</c:v>
                </c:pt>
                <c:pt idx="253695">
                  <c:v>113.87</c:v>
                </c:pt>
                <c:pt idx="253696">
                  <c:v>40.409999999999997</c:v>
                </c:pt>
                <c:pt idx="253697">
                  <c:v>76.88</c:v>
                </c:pt>
                <c:pt idx="253698">
                  <c:v>135.51</c:v>
                </c:pt>
                <c:pt idx="253699">
                  <c:v>131.88</c:v>
                </c:pt>
                <c:pt idx="253700">
                  <c:v>140.08000000000001</c:v>
                </c:pt>
                <c:pt idx="253701">
                  <c:v>91.01</c:v>
                </c:pt>
                <c:pt idx="253702">
                  <c:v>98.61</c:v>
                </c:pt>
                <c:pt idx="253703">
                  <c:v>113.38</c:v>
                </c:pt>
                <c:pt idx="253704">
                  <c:v>143.21</c:v>
                </c:pt>
                <c:pt idx="253705">
                  <c:v>60.53</c:v>
                </c:pt>
                <c:pt idx="253706">
                  <c:v>95.43</c:v>
                </c:pt>
                <c:pt idx="253707">
                  <c:v>66.95</c:v>
                </c:pt>
                <c:pt idx="253708">
                  <c:v>196.4</c:v>
                </c:pt>
                <c:pt idx="253709">
                  <c:v>68.05</c:v>
                </c:pt>
                <c:pt idx="253710">
                  <c:v>113.41</c:v>
                </c:pt>
                <c:pt idx="253711">
                  <c:v>127.19</c:v>
                </c:pt>
                <c:pt idx="253712">
                  <c:v>205.3</c:v>
                </c:pt>
                <c:pt idx="253713">
                  <c:v>216.12</c:v>
                </c:pt>
                <c:pt idx="253714">
                  <c:v>458.37</c:v>
                </c:pt>
                <c:pt idx="253715">
                  <c:v>420.28</c:v>
                </c:pt>
                <c:pt idx="253716">
                  <c:v>443.77</c:v>
                </c:pt>
                <c:pt idx="253717">
                  <c:v>693.28</c:v>
                </c:pt>
                <c:pt idx="253718">
                  <c:v>1443.62</c:v>
                </c:pt>
                <c:pt idx="253719">
                  <c:v>884.97</c:v>
                </c:pt>
                <c:pt idx="253720">
                  <c:v>241.38</c:v>
                </c:pt>
                <c:pt idx="253721">
                  <c:v>147.38999999999999</c:v>
                </c:pt>
                <c:pt idx="253722">
                  <c:v>131.12</c:v>
                </c:pt>
                <c:pt idx="253723">
                  <c:v>48.67</c:v>
                </c:pt>
                <c:pt idx="253724">
                  <c:v>186.5</c:v>
                </c:pt>
                <c:pt idx="253725">
                  <c:v>166.31</c:v>
                </c:pt>
                <c:pt idx="253726">
                  <c:v>199.18</c:v>
                </c:pt>
                <c:pt idx="253727">
                  <c:v>197.28</c:v>
                </c:pt>
                <c:pt idx="253728">
                  <c:v>177.77</c:v>
                </c:pt>
                <c:pt idx="253729">
                  <c:v>125.71</c:v>
                </c:pt>
                <c:pt idx="253730">
                  <c:v>191.94</c:v>
                </c:pt>
                <c:pt idx="253731">
                  <c:v>237.96</c:v>
                </c:pt>
                <c:pt idx="253732">
                  <c:v>142.74</c:v>
                </c:pt>
                <c:pt idx="253733">
                  <c:v>111.91</c:v>
                </c:pt>
                <c:pt idx="253734">
                  <c:v>182.5</c:v>
                </c:pt>
                <c:pt idx="253735">
                  <c:v>118.21</c:v>
                </c:pt>
                <c:pt idx="253736">
                  <c:v>160.65</c:v>
                </c:pt>
                <c:pt idx="253737">
                  <c:v>221.17</c:v>
                </c:pt>
                <c:pt idx="253738">
                  <c:v>190.74</c:v>
                </c:pt>
                <c:pt idx="253739">
                  <c:v>213.69</c:v>
                </c:pt>
                <c:pt idx="253740">
                  <c:v>120.94</c:v>
                </c:pt>
                <c:pt idx="253741">
                  <c:v>130.04</c:v>
                </c:pt>
                <c:pt idx="253742">
                  <c:v>64.48</c:v>
                </c:pt>
                <c:pt idx="253743">
                  <c:v>107.6</c:v>
                </c:pt>
                <c:pt idx="253744">
                  <c:v>93.85</c:v>
                </c:pt>
                <c:pt idx="253745">
                  <c:v>90.56</c:v>
                </c:pt>
                <c:pt idx="253746">
                  <c:v>163.27000000000001</c:v>
                </c:pt>
                <c:pt idx="253747">
                  <c:v>145.36000000000001</c:v>
                </c:pt>
                <c:pt idx="253748">
                  <c:v>116.09</c:v>
                </c:pt>
                <c:pt idx="253749">
                  <c:v>198.73</c:v>
                </c:pt>
                <c:pt idx="253750">
                  <c:v>150.93</c:v>
                </c:pt>
                <c:pt idx="253751">
                  <c:v>101.69</c:v>
                </c:pt>
                <c:pt idx="253752">
                  <c:v>147.43</c:v>
                </c:pt>
                <c:pt idx="253753">
                  <c:v>95.59</c:v>
                </c:pt>
                <c:pt idx="253754">
                  <c:v>180.44</c:v>
                </c:pt>
                <c:pt idx="253755">
                  <c:v>57.36</c:v>
                </c:pt>
                <c:pt idx="253756">
                  <c:v>73.459999999999994</c:v>
                </c:pt>
                <c:pt idx="253757">
                  <c:v>104.42</c:v>
                </c:pt>
                <c:pt idx="253758">
                  <c:v>215.12</c:v>
                </c:pt>
                <c:pt idx="253759">
                  <c:v>85.68</c:v>
                </c:pt>
                <c:pt idx="253760">
                  <c:v>188.53</c:v>
                </c:pt>
                <c:pt idx="253761">
                  <c:v>136.19999999999999</c:v>
                </c:pt>
                <c:pt idx="253762">
                  <c:v>130.12</c:v>
                </c:pt>
                <c:pt idx="253763">
                  <c:v>0</c:v>
                </c:pt>
                <c:pt idx="253764">
                  <c:v>88</c:v>
                </c:pt>
                <c:pt idx="253765">
                  <c:v>70.400000000000006</c:v>
                </c:pt>
                <c:pt idx="253766">
                  <c:v>123.2</c:v>
                </c:pt>
                <c:pt idx="253767">
                  <c:v>105.6</c:v>
                </c:pt>
                <c:pt idx="253768">
                  <c:v>70.400000000000006</c:v>
                </c:pt>
                <c:pt idx="253769">
                  <c:v>96.8</c:v>
                </c:pt>
                <c:pt idx="253770">
                  <c:v>123.2</c:v>
                </c:pt>
                <c:pt idx="253771">
                  <c:v>105.6</c:v>
                </c:pt>
                <c:pt idx="253772">
                  <c:v>17.600000000000001</c:v>
                </c:pt>
                <c:pt idx="253773">
                  <c:v>96.8</c:v>
                </c:pt>
                <c:pt idx="253774">
                  <c:v>61.6</c:v>
                </c:pt>
                <c:pt idx="253775">
                  <c:v>105.6</c:v>
                </c:pt>
                <c:pt idx="253776">
                  <c:v>61.6</c:v>
                </c:pt>
                <c:pt idx="253777">
                  <c:v>96.8</c:v>
                </c:pt>
                <c:pt idx="253778">
                  <c:v>61.6</c:v>
                </c:pt>
                <c:pt idx="253779">
                  <c:v>52.8</c:v>
                </c:pt>
                <c:pt idx="253780">
                  <c:v>96.8</c:v>
                </c:pt>
                <c:pt idx="253781">
                  <c:v>70.400000000000006</c:v>
                </c:pt>
                <c:pt idx="253782">
                  <c:v>61.6</c:v>
                </c:pt>
                <c:pt idx="253783">
                  <c:v>79.2</c:v>
                </c:pt>
                <c:pt idx="253784">
                  <c:v>61.6</c:v>
                </c:pt>
                <c:pt idx="253785">
                  <c:v>88</c:v>
                </c:pt>
                <c:pt idx="253786">
                  <c:v>88</c:v>
                </c:pt>
                <c:pt idx="253787">
                  <c:v>35.200000000000003</c:v>
                </c:pt>
                <c:pt idx="253788">
                  <c:v>123.2</c:v>
                </c:pt>
                <c:pt idx="253789">
                  <c:v>52.8</c:v>
                </c:pt>
                <c:pt idx="253790">
                  <c:v>88</c:v>
                </c:pt>
                <c:pt idx="253791">
                  <c:v>70.400000000000006</c:v>
                </c:pt>
                <c:pt idx="253792">
                  <c:v>96.8</c:v>
                </c:pt>
                <c:pt idx="253793">
                  <c:v>52.8</c:v>
                </c:pt>
                <c:pt idx="253794">
                  <c:v>35.200000000000003</c:v>
                </c:pt>
                <c:pt idx="253795">
                  <c:v>140.80000000000001</c:v>
                </c:pt>
                <c:pt idx="253796">
                  <c:v>79.2</c:v>
                </c:pt>
                <c:pt idx="253797">
                  <c:v>88</c:v>
                </c:pt>
                <c:pt idx="253798">
                  <c:v>52.8</c:v>
                </c:pt>
                <c:pt idx="253799">
                  <c:v>79.2</c:v>
                </c:pt>
                <c:pt idx="253800">
                  <c:v>88</c:v>
                </c:pt>
                <c:pt idx="253801">
                  <c:v>123.2</c:v>
                </c:pt>
                <c:pt idx="253802">
                  <c:v>123.2</c:v>
                </c:pt>
                <c:pt idx="253803">
                  <c:v>70.400000000000006</c:v>
                </c:pt>
                <c:pt idx="253804">
                  <c:v>61.6</c:v>
                </c:pt>
                <c:pt idx="253805">
                  <c:v>61.6</c:v>
                </c:pt>
                <c:pt idx="253806">
                  <c:v>88</c:v>
                </c:pt>
                <c:pt idx="253807">
                  <c:v>149.6</c:v>
                </c:pt>
                <c:pt idx="253808">
                  <c:v>149.6</c:v>
                </c:pt>
                <c:pt idx="253809">
                  <c:v>44</c:v>
                </c:pt>
                <c:pt idx="253810">
                  <c:v>176</c:v>
                </c:pt>
                <c:pt idx="253811">
                  <c:v>79.2</c:v>
                </c:pt>
                <c:pt idx="253812">
                  <c:v>88</c:v>
                </c:pt>
                <c:pt idx="253813">
                  <c:v>89.8</c:v>
                </c:pt>
                <c:pt idx="253814">
                  <c:v>108</c:v>
                </c:pt>
                <c:pt idx="253815">
                  <c:v>117</c:v>
                </c:pt>
                <c:pt idx="253816">
                  <c:v>90</c:v>
                </c:pt>
                <c:pt idx="253817">
                  <c:v>117</c:v>
                </c:pt>
                <c:pt idx="253818">
                  <c:v>108</c:v>
                </c:pt>
                <c:pt idx="253819">
                  <c:v>117</c:v>
                </c:pt>
                <c:pt idx="253820">
                  <c:v>81</c:v>
                </c:pt>
                <c:pt idx="253821">
                  <c:v>117</c:v>
                </c:pt>
                <c:pt idx="253822">
                  <c:v>27</c:v>
                </c:pt>
                <c:pt idx="253823">
                  <c:v>189</c:v>
                </c:pt>
                <c:pt idx="253824">
                  <c:v>135</c:v>
                </c:pt>
                <c:pt idx="253825">
                  <c:v>81</c:v>
                </c:pt>
                <c:pt idx="253826">
                  <c:v>90</c:v>
                </c:pt>
                <c:pt idx="253827">
                  <c:v>108</c:v>
                </c:pt>
                <c:pt idx="253828">
                  <c:v>171</c:v>
                </c:pt>
                <c:pt idx="253829">
                  <c:v>63</c:v>
                </c:pt>
                <c:pt idx="253830">
                  <c:v>117</c:v>
                </c:pt>
                <c:pt idx="253831">
                  <c:v>144</c:v>
                </c:pt>
                <c:pt idx="253832">
                  <c:v>135</c:v>
                </c:pt>
                <c:pt idx="253833">
                  <c:v>90</c:v>
                </c:pt>
                <c:pt idx="253834">
                  <c:v>81</c:v>
                </c:pt>
                <c:pt idx="253835">
                  <c:v>135</c:v>
                </c:pt>
                <c:pt idx="253836">
                  <c:v>171</c:v>
                </c:pt>
                <c:pt idx="253837">
                  <c:v>99</c:v>
                </c:pt>
                <c:pt idx="253838">
                  <c:v>153</c:v>
                </c:pt>
                <c:pt idx="253839">
                  <c:v>135</c:v>
                </c:pt>
                <c:pt idx="253840">
                  <c:v>189</c:v>
                </c:pt>
                <c:pt idx="253841">
                  <c:v>180</c:v>
                </c:pt>
                <c:pt idx="253842">
                  <c:v>135</c:v>
                </c:pt>
                <c:pt idx="253843">
                  <c:v>126</c:v>
                </c:pt>
                <c:pt idx="253844">
                  <c:v>171</c:v>
                </c:pt>
                <c:pt idx="253845">
                  <c:v>207</c:v>
                </c:pt>
                <c:pt idx="253846">
                  <c:v>99</c:v>
                </c:pt>
                <c:pt idx="253847">
                  <c:v>135</c:v>
                </c:pt>
                <c:pt idx="253848">
                  <c:v>126</c:v>
                </c:pt>
                <c:pt idx="253849">
                  <c:v>108</c:v>
                </c:pt>
                <c:pt idx="253850">
                  <c:v>171</c:v>
                </c:pt>
                <c:pt idx="253851">
                  <c:v>162</c:v>
                </c:pt>
                <c:pt idx="253852">
                  <c:v>144</c:v>
                </c:pt>
                <c:pt idx="253853">
                  <c:v>6250.82</c:v>
                </c:pt>
                <c:pt idx="253854">
                  <c:v>11828.19</c:v>
                </c:pt>
                <c:pt idx="253855">
                  <c:v>9570.91</c:v>
                </c:pt>
                <c:pt idx="253856">
                  <c:v>4252.01</c:v>
                </c:pt>
                <c:pt idx="253857">
                  <c:v>5180.93</c:v>
                </c:pt>
                <c:pt idx="253858">
                  <c:v>5590.7</c:v>
                </c:pt>
                <c:pt idx="253859">
                  <c:v>4824.21</c:v>
                </c:pt>
                <c:pt idx="253860">
                  <c:v>5217.6400000000003</c:v>
                </c:pt>
                <c:pt idx="253861">
                  <c:v>7868.11</c:v>
                </c:pt>
                <c:pt idx="253862">
                  <c:v>5972.15</c:v>
                </c:pt>
                <c:pt idx="253863">
                  <c:v>4808.63</c:v>
                </c:pt>
                <c:pt idx="253864">
                  <c:v>4929.93</c:v>
                </c:pt>
                <c:pt idx="253865">
                  <c:v>5544.02</c:v>
                </c:pt>
                <c:pt idx="253866">
                  <c:v>13804.76</c:v>
                </c:pt>
                <c:pt idx="253867">
                  <c:v>14065.65</c:v>
                </c:pt>
                <c:pt idx="253868">
                  <c:v>8608.61</c:v>
                </c:pt>
                <c:pt idx="253869">
                  <c:v>9094.2000000000007</c:v>
                </c:pt>
                <c:pt idx="253870">
                  <c:v>7775.73</c:v>
                </c:pt>
                <c:pt idx="253871">
                  <c:v>9163.02</c:v>
                </c:pt>
                <c:pt idx="253872">
                  <c:v>11477.79</c:v>
                </c:pt>
                <c:pt idx="253873">
                  <c:v>8280.35</c:v>
                </c:pt>
                <c:pt idx="253874">
                  <c:v>5446.54</c:v>
                </c:pt>
                <c:pt idx="253875">
                  <c:v>4607.12</c:v>
                </c:pt>
                <c:pt idx="253876">
                  <c:v>5217.67</c:v>
                </c:pt>
                <c:pt idx="253877">
                  <c:v>5194.67</c:v>
                </c:pt>
                <c:pt idx="253878">
                  <c:v>5119.3900000000003</c:v>
                </c:pt>
                <c:pt idx="253879">
                  <c:v>5742.54</c:v>
                </c:pt>
                <c:pt idx="253880">
                  <c:v>5472</c:v>
                </c:pt>
                <c:pt idx="253881">
                  <c:v>5372.16</c:v>
                </c:pt>
                <c:pt idx="253882">
                  <c:v>4922.8900000000003</c:v>
                </c:pt>
                <c:pt idx="253883">
                  <c:v>4721.3900000000003</c:v>
                </c:pt>
                <c:pt idx="253884">
                  <c:v>4780.57</c:v>
                </c:pt>
                <c:pt idx="253885">
                  <c:v>4720.83</c:v>
                </c:pt>
                <c:pt idx="253886">
                  <c:v>5472.08</c:v>
                </c:pt>
                <c:pt idx="253887">
                  <c:v>5561.77</c:v>
                </c:pt>
                <c:pt idx="253888">
                  <c:v>5924.17</c:v>
                </c:pt>
                <c:pt idx="253889">
                  <c:v>6273.14</c:v>
                </c:pt>
                <c:pt idx="253890">
                  <c:v>5589.86</c:v>
                </c:pt>
                <c:pt idx="253891">
                  <c:v>5725.16</c:v>
                </c:pt>
                <c:pt idx="253892">
                  <c:v>4910.71</c:v>
                </c:pt>
                <c:pt idx="253893">
                  <c:v>5053.62</c:v>
                </c:pt>
                <c:pt idx="253894">
                  <c:v>4391.58</c:v>
                </c:pt>
                <c:pt idx="253895">
                  <c:v>5279.24</c:v>
                </c:pt>
                <c:pt idx="253896">
                  <c:v>6785.45</c:v>
                </c:pt>
                <c:pt idx="253897">
                  <c:v>8561.9599999999991</c:v>
                </c:pt>
                <c:pt idx="253898">
                  <c:v>10898</c:v>
                </c:pt>
                <c:pt idx="253899">
                  <c:v>14947.48</c:v>
                </c:pt>
                <c:pt idx="253900">
                  <c:v>4976.57</c:v>
                </c:pt>
                <c:pt idx="253901">
                  <c:v>3836.03</c:v>
                </c:pt>
                <c:pt idx="253902">
                  <c:v>3776.15</c:v>
                </c:pt>
                <c:pt idx="253903">
                  <c:v>3881.47</c:v>
                </c:pt>
                <c:pt idx="253904">
                  <c:v>4388.46</c:v>
                </c:pt>
                <c:pt idx="253905">
                  <c:v>5367.28</c:v>
                </c:pt>
                <c:pt idx="253906">
                  <c:v>10491.52</c:v>
                </c:pt>
                <c:pt idx="253907">
                  <c:v>11772.35</c:v>
                </c:pt>
                <c:pt idx="253908">
                  <c:v>4423.34</c:v>
                </c:pt>
                <c:pt idx="253909">
                  <c:v>4638.47</c:v>
                </c:pt>
                <c:pt idx="253910">
                  <c:v>4392.9799999999996</c:v>
                </c:pt>
                <c:pt idx="253911">
                  <c:v>4557.25</c:v>
                </c:pt>
                <c:pt idx="253912">
                  <c:v>4948.2299999999996</c:v>
                </c:pt>
                <c:pt idx="253913">
                  <c:v>4107.3500000000004</c:v>
                </c:pt>
                <c:pt idx="253914">
                  <c:v>5638.33</c:v>
                </c:pt>
                <c:pt idx="253915">
                  <c:v>5254.58</c:v>
                </c:pt>
                <c:pt idx="253916">
                  <c:v>7164.05</c:v>
                </c:pt>
                <c:pt idx="253917">
                  <c:v>6672.72</c:v>
                </c:pt>
                <c:pt idx="253918">
                  <c:v>13753.49</c:v>
                </c:pt>
                <c:pt idx="253919">
                  <c:v>13909.37</c:v>
                </c:pt>
                <c:pt idx="253920">
                  <c:v>8643.84</c:v>
                </c:pt>
                <c:pt idx="253921">
                  <c:v>9021.06</c:v>
                </c:pt>
                <c:pt idx="253922">
                  <c:v>6824.39</c:v>
                </c:pt>
                <c:pt idx="253923">
                  <c:v>8579.16</c:v>
                </c:pt>
                <c:pt idx="253924">
                  <c:v>10383.299999999999</c:v>
                </c:pt>
                <c:pt idx="253925">
                  <c:v>8538.76</c:v>
                </c:pt>
                <c:pt idx="253926">
                  <c:v>4889.7700000000004</c:v>
                </c:pt>
                <c:pt idx="253927">
                  <c:v>5032.3</c:v>
                </c:pt>
                <c:pt idx="253928">
                  <c:v>4610.13</c:v>
                </c:pt>
                <c:pt idx="253929">
                  <c:v>4623.8100000000004</c:v>
                </c:pt>
                <c:pt idx="253930">
                  <c:v>4588.8500000000004</c:v>
                </c:pt>
                <c:pt idx="253931">
                  <c:v>5539.57</c:v>
                </c:pt>
                <c:pt idx="253932">
                  <c:v>5179.5</c:v>
                </c:pt>
                <c:pt idx="253933">
                  <c:v>5443.51</c:v>
                </c:pt>
                <c:pt idx="253934">
                  <c:v>4798.3900000000003</c:v>
                </c:pt>
                <c:pt idx="253935">
                  <c:v>4508.6099999999997</c:v>
                </c:pt>
                <c:pt idx="253936">
                  <c:v>4722.3</c:v>
                </c:pt>
                <c:pt idx="253937">
                  <c:v>4894.9799999999996</c:v>
                </c:pt>
                <c:pt idx="253938">
                  <c:v>5529.77</c:v>
                </c:pt>
                <c:pt idx="253939">
                  <c:v>5596.69</c:v>
                </c:pt>
                <c:pt idx="253940">
                  <c:v>5939.06</c:v>
                </c:pt>
                <c:pt idx="253941">
                  <c:v>5887.44</c:v>
                </c:pt>
                <c:pt idx="253942">
                  <c:v>5899.19</c:v>
                </c:pt>
                <c:pt idx="253943">
                  <c:v>6128.99</c:v>
                </c:pt>
                <c:pt idx="253944">
                  <c:v>6115.09</c:v>
                </c:pt>
                <c:pt idx="253945">
                  <c:v>5207.42</c:v>
                </c:pt>
                <c:pt idx="253946">
                  <c:v>5482.97</c:v>
                </c:pt>
                <c:pt idx="253947">
                  <c:v>6304.17</c:v>
                </c:pt>
                <c:pt idx="253948">
                  <c:v>6120.65</c:v>
                </c:pt>
                <c:pt idx="253949">
                  <c:v>8849.5499999999993</c:v>
                </c:pt>
                <c:pt idx="253950">
                  <c:v>11423.6</c:v>
                </c:pt>
                <c:pt idx="253951">
                  <c:v>16015.23</c:v>
                </c:pt>
                <c:pt idx="253952">
                  <c:v>6974.34</c:v>
                </c:pt>
                <c:pt idx="253953">
                  <c:v>4941.38</c:v>
                </c:pt>
                <c:pt idx="253954">
                  <c:v>3893.9</c:v>
                </c:pt>
                <c:pt idx="253955">
                  <c:v>4300.3999999999996</c:v>
                </c:pt>
                <c:pt idx="253956">
                  <c:v>4174.33</c:v>
                </c:pt>
                <c:pt idx="253957">
                  <c:v>6125.19</c:v>
                </c:pt>
                <c:pt idx="253958">
                  <c:v>9421.0300000000007</c:v>
                </c:pt>
                <c:pt idx="253959">
                  <c:v>13548.8</c:v>
                </c:pt>
                <c:pt idx="253960">
                  <c:v>4357.8999999999996</c:v>
                </c:pt>
                <c:pt idx="253961">
                  <c:v>4395.33</c:v>
                </c:pt>
                <c:pt idx="253962">
                  <c:v>4554.72</c:v>
                </c:pt>
                <c:pt idx="253963">
                  <c:v>5390.64</c:v>
                </c:pt>
                <c:pt idx="253964">
                  <c:v>4566.0600000000004</c:v>
                </c:pt>
                <c:pt idx="253965">
                  <c:v>5456.49</c:v>
                </c:pt>
                <c:pt idx="253966">
                  <c:v>8270.4500000000007</c:v>
                </c:pt>
                <c:pt idx="253967">
                  <c:v>6146.07</c:v>
                </c:pt>
                <c:pt idx="253968">
                  <c:v>5787.93</c:v>
                </c:pt>
                <c:pt idx="253969">
                  <c:v>5544.74</c:v>
                </c:pt>
                <c:pt idx="253970">
                  <c:v>8017.03</c:v>
                </c:pt>
                <c:pt idx="253971">
                  <c:v>15900.25</c:v>
                </c:pt>
                <c:pt idx="253972">
                  <c:v>13465.69</c:v>
                </c:pt>
                <c:pt idx="253973">
                  <c:v>9141.0300000000007</c:v>
                </c:pt>
                <c:pt idx="253974">
                  <c:v>7664.15</c:v>
                </c:pt>
                <c:pt idx="253975">
                  <c:v>10277.99</c:v>
                </c:pt>
                <c:pt idx="253976">
                  <c:v>12025.76</c:v>
                </c:pt>
                <c:pt idx="253977">
                  <c:v>8478.6299999999992</c:v>
                </c:pt>
                <c:pt idx="253978">
                  <c:v>5268.81</c:v>
                </c:pt>
                <c:pt idx="253979">
                  <c:v>5652.4</c:v>
                </c:pt>
                <c:pt idx="253980">
                  <c:v>5432.16</c:v>
                </c:pt>
                <c:pt idx="253981">
                  <c:v>5530.11</c:v>
                </c:pt>
                <c:pt idx="253982">
                  <c:v>5644.33</c:v>
                </c:pt>
                <c:pt idx="253983">
                  <c:v>5942.61</c:v>
                </c:pt>
                <c:pt idx="253984">
                  <c:v>5645.46</c:v>
                </c:pt>
                <c:pt idx="253985">
                  <c:v>5845.81</c:v>
                </c:pt>
                <c:pt idx="253986">
                  <c:v>5276.92</c:v>
                </c:pt>
                <c:pt idx="253987">
                  <c:v>5123.8100000000004</c:v>
                </c:pt>
                <c:pt idx="253988">
                  <c:v>5293.82</c:v>
                </c:pt>
                <c:pt idx="253989">
                  <c:v>5227.21</c:v>
                </c:pt>
                <c:pt idx="253990">
                  <c:v>5294.68</c:v>
                </c:pt>
                <c:pt idx="253991">
                  <c:v>5666.29</c:v>
                </c:pt>
                <c:pt idx="253992">
                  <c:v>5461</c:v>
                </c:pt>
                <c:pt idx="253993">
                  <c:v>5598.38</c:v>
                </c:pt>
                <c:pt idx="253994">
                  <c:v>5637.88</c:v>
                </c:pt>
                <c:pt idx="253995">
                  <c:v>6076.42</c:v>
                </c:pt>
                <c:pt idx="253996">
                  <c:v>5115.22</c:v>
                </c:pt>
                <c:pt idx="253997">
                  <c:v>5031.96</c:v>
                </c:pt>
                <c:pt idx="253998">
                  <c:v>6610.74</c:v>
                </c:pt>
                <c:pt idx="253999">
                  <c:v>2637</c:v>
                </c:pt>
                <c:pt idx="254000">
                  <c:v>3615.54</c:v>
                </c:pt>
                <c:pt idx="254001">
                  <c:v>3520.04</c:v>
                </c:pt>
                <c:pt idx="254002">
                  <c:v>4336.04</c:v>
                </c:pt>
                <c:pt idx="254003">
                  <c:v>3759.12</c:v>
                </c:pt>
                <c:pt idx="254004">
                  <c:v>4252</c:v>
                </c:pt>
                <c:pt idx="254005">
                  <c:v>2222.66</c:v>
                </c:pt>
                <c:pt idx="254006">
                  <c:v>2809.58</c:v>
                </c:pt>
                <c:pt idx="254007">
                  <c:v>2812.52</c:v>
                </c:pt>
                <c:pt idx="254008">
                  <c:v>2635.64</c:v>
                </c:pt>
                <c:pt idx="254009">
                  <c:v>1940.5</c:v>
                </c:pt>
                <c:pt idx="254010">
                  <c:v>2065</c:v>
                </c:pt>
                <c:pt idx="254011">
                  <c:v>2229.04</c:v>
                </c:pt>
                <c:pt idx="254012">
                  <c:v>2783.5</c:v>
                </c:pt>
                <c:pt idx="254013">
                  <c:v>2409.5</c:v>
                </c:pt>
                <c:pt idx="254014">
                  <c:v>2717.08</c:v>
                </c:pt>
                <c:pt idx="254015">
                  <c:v>2611.5</c:v>
                </c:pt>
                <c:pt idx="254016">
                  <c:v>3004.22</c:v>
                </c:pt>
                <c:pt idx="254017">
                  <c:v>3375.2</c:v>
                </c:pt>
                <c:pt idx="254018">
                  <c:v>2312.0100000000002</c:v>
                </c:pt>
                <c:pt idx="254019">
                  <c:v>2473.04</c:v>
                </c:pt>
                <c:pt idx="254020">
                  <c:v>2318.44</c:v>
                </c:pt>
                <c:pt idx="254021">
                  <c:v>2597.58</c:v>
                </c:pt>
                <c:pt idx="254022">
                  <c:v>2746.81</c:v>
                </c:pt>
                <c:pt idx="254023">
                  <c:v>1966.38</c:v>
                </c:pt>
                <c:pt idx="254024">
                  <c:v>2936.14</c:v>
                </c:pt>
                <c:pt idx="254025">
                  <c:v>2257.42</c:v>
                </c:pt>
                <c:pt idx="254026">
                  <c:v>3729.26</c:v>
                </c:pt>
                <c:pt idx="254027">
                  <c:v>2705.54</c:v>
                </c:pt>
                <c:pt idx="254028">
                  <c:v>2706.58</c:v>
                </c:pt>
                <c:pt idx="254029">
                  <c:v>2762.3</c:v>
                </c:pt>
                <c:pt idx="254030">
                  <c:v>2169.8200000000002</c:v>
                </c:pt>
                <c:pt idx="254031">
                  <c:v>2341.44</c:v>
                </c:pt>
                <c:pt idx="254032">
                  <c:v>2235.6799999999998</c:v>
                </c:pt>
                <c:pt idx="254033">
                  <c:v>3326.32</c:v>
                </c:pt>
                <c:pt idx="254034">
                  <c:v>1620.22</c:v>
                </c:pt>
                <c:pt idx="254035">
                  <c:v>2513.8000000000002</c:v>
                </c:pt>
                <c:pt idx="254036">
                  <c:v>3594.8</c:v>
                </c:pt>
                <c:pt idx="254037">
                  <c:v>1513.64</c:v>
                </c:pt>
                <c:pt idx="254038">
                  <c:v>5130.0600000000004</c:v>
                </c:pt>
                <c:pt idx="254039">
                  <c:v>3222.2</c:v>
                </c:pt>
                <c:pt idx="254040">
                  <c:v>2039.28</c:v>
                </c:pt>
                <c:pt idx="254041">
                  <c:v>2973.5</c:v>
                </c:pt>
                <c:pt idx="254042">
                  <c:v>3981.2</c:v>
                </c:pt>
                <c:pt idx="254043">
                  <c:v>2663.56</c:v>
                </c:pt>
                <c:pt idx="254044">
                  <c:v>2507.8200000000002</c:v>
                </c:pt>
                <c:pt idx="254045">
                  <c:v>1793.22</c:v>
                </c:pt>
                <c:pt idx="254046">
                  <c:v>1393.82</c:v>
                </c:pt>
                <c:pt idx="254047">
                  <c:v>3835.14</c:v>
                </c:pt>
                <c:pt idx="254048">
                  <c:v>3706.78</c:v>
                </c:pt>
                <c:pt idx="254049">
                  <c:v>3463.9</c:v>
                </c:pt>
                <c:pt idx="254050">
                  <c:v>4632.84</c:v>
                </c:pt>
                <c:pt idx="254051">
                  <c:v>5012.26</c:v>
                </c:pt>
                <c:pt idx="254052">
                  <c:v>4720.78</c:v>
                </c:pt>
                <c:pt idx="254053">
                  <c:v>5240</c:v>
                </c:pt>
                <c:pt idx="254054">
                  <c:v>2702.38</c:v>
                </c:pt>
                <c:pt idx="254055">
                  <c:v>2277.13</c:v>
                </c:pt>
                <c:pt idx="254056">
                  <c:v>3132.72</c:v>
                </c:pt>
                <c:pt idx="254057">
                  <c:v>2382.0700000000002</c:v>
                </c:pt>
                <c:pt idx="254058">
                  <c:v>2316.98</c:v>
                </c:pt>
                <c:pt idx="254059">
                  <c:v>3403.49</c:v>
                </c:pt>
                <c:pt idx="254060">
                  <c:v>2024.01</c:v>
                </c:pt>
                <c:pt idx="254061">
                  <c:v>2123.9899999999998</c:v>
                </c:pt>
                <c:pt idx="254062">
                  <c:v>1857.83</c:v>
                </c:pt>
                <c:pt idx="254063">
                  <c:v>2551.06</c:v>
                </c:pt>
                <c:pt idx="254064">
                  <c:v>1610.36</c:v>
                </c:pt>
                <c:pt idx="254065">
                  <c:v>1759.26</c:v>
                </c:pt>
                <c:pt idx="254066">
                  <c:v>1285.74</c:v>
                </c:pt>
                <c:pt idx="254067">
                  <c:v>1838.71</c:v>
                </c:pt>
                <c:pt idx="254068">
                  <c:v>1905.06</c:v>
                </c:pt>
                <c:pt idx="254069">
                  <c:v>2556.98</c:v>
                </c:pt>
                <c:pt idx="254070">
                  <c:v>2026.35</c:v>
                </c:pt>
                <c:pt idx="254071">
                  <c:v>2384.3000000000002</c:v>
                </c:pt>
                <c:pt idx="254072">
                  <c:v>2440.89</c:v>
                </c:pt>
                <c:pt idx="254073">
                  <c:v>2569.8000000000002</c:v>
                </c:pt>
                <c:pt idx="254074">
                  <c:v>3321.78</c:v>
                </c:pt>
                <c:pt idx="254075">
                  <c:v>2036.84</c:v>
                </c:pt>
                <c:pt idx="254076">
                  <c:v>4137.0200000000004</c:v>
                </c:pt>
                <c:pt idx="254077">
                  <c:v>3071.07</c:v>
                </c:pt>
                <c:pt idx="254078">
                  <c:v>2647.86</c:v>
                </c:pt>
                <c:pt idx="254079">
                  <c:v>4077.14</c:v>
                </c:pt>
                <c:pt idx="254080">
                  <c:v>2556.38</c:v>
                </c:pt>
                <c:pt idx="254081">
                  <c:v>2292.2800000000002</c:v>
                </c:pt>
                <c:pt idx="254082">
                  <c:v>2921.44</c:v>
                </c:pt>
                <c:pt idx="254083">
                  <c:v>3223.68</c:v>
                </c:pt>
                <c:pt idx="254084">
                  <c:v>3128.72</c:v>
                </c:pt>
                <c:pt idx="254085">
                  <c:v>2653.6</c:v>
                </c:pt>
                <c:pt idx="254086">
                  <c:v>2885.46</c:v>
                </c:pt>
                <c:pt idx="254087">
                  <c:v>2280.44</c:v>
                </c:pt>
                <c:pt idx="254088">
                  <c:v>3399.62</c:v>
                </c:pt>
                <c:pt idx="254089">
                  <c:v>3550.69</c:v>
                </c:pt>
                <c:pt idx="254090">
                  <c:v>4937.57</c:v>
                </c:pt>
                <c:pt idx="254091">
                  <c:v>2583.6999999999998</c:v>
                </c:pt>
                <c:pt idx="254092">
                  <c:v>1868.13</c:v>
                </c:pt>
                <c:pt idx="254093">
                  <c:v>3218.7</c:v>
                </c:pt>
                <c:pt idx="254094">
                  <c:v>4612.34</c:v>
                </c:pt>
                <c:pt idx="254095">
                  <c:v>2658.42</c:v>
                </c:pt>
                <c:pt idx="254096">
                  <c:v>2448.46</c:v>
                </c:pt>
                <c:pt idx="254097">
                  <c:v>2265.4</c:v>
                </c:pt>
                <c:pt idx="254098">
                  <c:v>1436.67</c:v>
                </c:pt>
                <c:pt idx="254099">
                  <c:v>2844.77</c:v>
                </c:pt>
                <c:pt idx="254100">
                  <c:v>3533.1</c:v>
                </c:pt>
                <c:pt idx="254101">
                  <c:v>4440.4799999999996</c:v>
                </c:pt>
                <c:pt idx="254102">
                  <c:v>4228.68</c:v>
                </c:pt>
                <c:pt idx="254103">
                  <c:v>4999.7</c:v>
                </c:pt>
                <c:pt idx="254104">
                  <c:v>3084.93</c:v>
                </c:pt>
                <c:pt idx="254105">
                  <c:v>3371.61</c:v>
                </c:pt>
                <c:pt idx="254106">
                  <c:v>2026.58</c:v>
                </c:pt>
                <c:pt idx="254107">
                  <c:v>2814.99</c:v>
                </c:pt>
                <c:pt idx="254108">
                  <c:v>2597.5500000000002</c:v>
                </c:pt>
                <c:pt idx="254109">
                  <c:v>3411.3</c:v>
                </c:pt>
                <c:pt idx="254110">
                  <c:v>1710.07</c:v>
                </c:pt>
                <c:pt idx="254111">
                  <c:v>2492.5700000000002</c:v>
                </c:pt>
                <c:pt idx="254112">
                  <c:v>2717.55</c:v>
                </c:pt>
                <c:pt idx="254113">
                  <c:v>1721.9</c:v>
                </c:pt>
                <c:pt idx="254114">
                  <c:v>2521.25</c:v>
                </c:pt>
                <c:pt idx="254115">
                  <c:v>2633.47</c:v>
                </c:pt>
                <c:pt idx="254116">
                  <c:v>1663.92</c:v>
                </c:pt>
                <c:pt idx="254117">
                  <c:v>3124.17</c:v>
                </c:pt>
                <c:pt idx="254118">
                  <c:v>3602.86</c:v>
                </c:pt>
                <c:pt idx="254119">
                  <c:v>1813.89</c:v>
                </c:pt>
                <c:pt idx="254120">
                  <c:v>1926.34</c:v>
                </c:pt>
                <c:pt idx="254121">
                  <c:v>2588.92</c:v>
                </c:pt>
                <c:pt idx="254122">
                  <c:v>1786.79</c:v>
                </c:pt>
                <c:pt idx="254123">
                  <c:v>1787.3</c:v>
                </c:pt>
                <c:pt idx="254124">
                  <c:v>2794.35</c:v>
                </c:pt>
                <c:pt idx="254125">
                  <c:v>1876.23</c:v>
                </c:pt>
                <c:pt idx="254126">
                  <c:v>2573.44</c:v>
                </c:pt>
                <c:pt idx="254127">
                  <c:v>1709.04</c:v>
                </c:pt>
                <c:pt idx="254128">
                  <c:v>2702.95</c:v>
                </c:pt>
                <c:pt idx="254129">
                  <c:v>2528.15</c:v>
                </c:pt>
                <c:pt idx="254130">
                  <c:v>3176.6</c:v>
                </c:pt>
                <c:pt idx="254131">
                  <c:v>2740.97</c:v>
                </c:pt>
                <c:pt idx="254132">
                  <c:v>1728.61</c:v>
                </c:pt>
                <c:pt idx="254133">
                  <c:v>2785.58</c:v>
                </c:pt>
                <c:pt idx="254134">
                  <c:v>2656.59</c:v>
                </c:pt>
                <c:pt idx="254135">
                  <c:v>3090.59</c:v>
                </c:pt>
                <c:pt idx="254136">
                  <c:v>1713.19</c:v>
                </c:pt>
                <c:pt idx="254137">
                  <c:v>2071.21</c:v>
                </c:pt>
                <c:pt idx="254138">
                  <c:v>2281.08</c:v>
                </c:pt>
                <c:pt idx="254139">
                  <c:v>69498.23</c:v>
                </c:pt>
                <c:pt idx="254140">
                  <c:v>67925.75</c:v>
                </c:pt>
                <c:pt idx="254141">
                  <c:v>62742.23</c:v>
                </c:pt>
                <c:pt idx="254142">
                  <c:v>54020.08</c:v>
                </c:pt>
                <c:pt idx="254143">
                  <c:v>48259.64</c:v>
                </c:pt>
                <c:pt idx="254144">
                  <c:v>54478.89</c:v>
                </c:pt>
                <c:pt idx="254145">
                  <c:v>43282.63</c:v>
                </c:pt>
                <c:pt idx="254146">
                  <c:v>39278.61</c:v>
                </c:pt>
                <c:pt idx="254147">
                  <c:v>48180.47</c:v>
                </c:pt>
                <c:pt idx="254148">
                  <c:v>31596.85</c:v>
                </c:pt>
                <c:pt idx="254149">
                  <c:v>35113.82</c:v>
                </c:pt>
                <c:pt idx="254150">
                  <c:v>39199.99</c:v>
                </c:pt>
                <c:pt idx="254151">
                  <c:v>34134.25</c:v>
                </c:pt>
                <c:pt idx="254152">
                  <c:v>41466.410000000003</c:v>
                </c:pt>
                <c:pt idx="254153">
                  <c:v>37066.9</c:v>
                </c:pt>
                <c:pt idx="254154">
                  <c:v>34123.050000000003</c:v>
                </c:pt>
                <c:pt idx="254155">
                  <c:v>30041.07</c:v>
                </c:pt>
                <c:pt idx="254156">
                  <c:v>25166.73</c:v>
                </c:pt>
                <c:pt idx="254157">
                  <c:v>33599.019999999997</c:v>
                </c:pt>
                <c:pt idx="254158">
                  <c:v>37264.44</c:v>
                </c:pt>
                <c:pt idx="254159">
                  <c:v>32699.62</c:v>
                </c:pt>
                <c:pt idx="254160">
                  <c:v>38619.300000000003</c:v>
                </c:pt>
                <c:pt idx="254161">
                  <c:v>29032.400000000001</c:v>
                </c:pt>
                <c:pt idx="254162">
                  <c:v>35173.379999999997</c:v>
                </c:pt>
                <c:pt idx="254163">
                  <c:v>33497.94</c:v>
                </c:pt>
                <c:pt idx="254164">
                  <c:v>39563.11</c:v>
                </c:pt>
                <c:pt idx="254165">
                  <c:v>37686.47</c:v>
                </c:pt>
                <c:pt idx="254166">
                  <c:v>37604.629999999997</c:v>
                </c:pt>
                <c:pt idx="254167">
                  <c:v>43315.360000000001</c:v>
                </c:pt>
                <c:pt idx="254168">
                  <c:v>44706.43</c:v>
                </c:pt>
                <c:pt idx="254169">
                  <c:v>52069.31</c:v>
                </c:pt>
                <c:pt idx="254170">
                  <c:v>37331.89</c:v>
                </c:pt>
                <c:pt idx="254171">
                  <c:v>36464.03</c:v>
                </c:pt>
                <c:pt idx="254172">
                  <c:v>26716.09</c:v>
                </c:pt>
                <c:pt idx="254173">
                  <c:v>36625.26</c:v>
                </c:pt>
                <c:pt idx="254174">
                  <c:v>33122.160000000003</c:v>
                </c:pt>
                <c:pt idx="254175">
                  <c:v>34330.230000000003</c:v>
                </c:pt>
                <c:pt idx="254176">
                  <c:v>37512.370000000003</c:v>
                </c:pt>
                <c:pt idx="254177">
                  <c:v>30739.24</c:v>
                </c:pt>
                <c:pt idx="254178">
                  <c:v>34928.160000000003</c:v>
                </c:pt>
                <c:pt idx="254179">
                  <c:v>43985.17</c:v>
                </c:pt>
                <c:pt idx="254180">
                  <c:v>31830.720000000001</c:v>
                </c:pt>
                <c:pt idx="254181">
                  <c:v>196615.87</c:v>
                </c:pt>
                <c:pt idx="254182">
                  <c:v>54481</c:v>
                </c:pt>
                <c:pt idx="254183">
                  <c:v>50725.55</c:v>
                </c:pt>
                <c:pt idx="254184">
                  <c:v>64179.66</c:v>
                </c:pt>
                <c:pt idx="254185">
                  <c:v>109774.65</c:v>
                </c:pt>
                <c:pt idx="254186">
                  <c:v>39858.239999999998</c:v>
                </c:pt>
                <c:pt idx="254187">
                  <c:v>41718.81</c:v>
                </c:pt>
                <c:pt idx="254188">
                  <c:v>31684.28</c:v>
                </c:pt>
                <c:pt idx="254189">
                  <c:v>28680.54</c:v>
                </c:pt>
                <c:pt idx="254190">
                  <c:v>27875.57</c:v>
                </c:pt>
                <c:pt idx="254191">
                  <c:v>53767.78</c:v>
                </c:pt>
                <c:pt idx="254192">
                  <c:v>60383.5</c:v>
                </c:pt>
                <c:pt idx="254193">
                  <c:v>57411.69</c:v>
                </c:pt>
                <c:pt idx="254194">
                  <c:v>56697.22</c:v>
                </c:pt>
                <c:pt idx="254195">
                  <c:v>48224.78</c:v>
                </c:pt>
                <c:pt idx="254196">
                  <c:v>46959.65</c:v>
                </c:pt>
                <c:pt idx="254197">
                  <c:v>40262.870000000003</c:v>
                </c:pt>
                <c:pt idx="254198">
                  <c:v>37138.269999999997</c:v>
                </c:pt>
                <c:pt idx="254199">
                  <c:v>31536.37</c:v>
                </c:pt>
                <c:pt idx="254200">
                  <c:v>32782.04</c:v>
                </c:pt>
                <c:pt idx="254201">
                  <c:v>33898.03</c:v>
                </c:pt>
                <c:pt idx="254202">
                  <c:v>31119.5</c:v>
                </c:pt>
                <c:pt idx="254203">
                  <c:v>31206.21</c:v>
                </c:pt>
                <c:pt idx="254204">
                  <c:v>32237.13</c:v>
                </c:pt>
                <c:pt idx="254205">
                  <c:v>28538.73</c:v>
                </c:pt>
                <c:pt idx="254206">
                  <c:v>32196.03</c:v>
                </c:pt>
                <c:pt idx="254207">
                  <c:v>27571.74</c:v>
                </c:pt>
                <c:pt idx="254208">
                  <c:v>38534.11</c:v>
                </c:pt>
                <c:pt idx="254209">
                  <c:v>27176.58</c:v>
                </c:pt>
                <c:pt idx="254210">
                  <c:v>40495.74</c:v>
                </c:pt>
                <c:pt idx="254211">
                  <c:v>34895.07</c:v>
                </c:pt>
                <c:pt idx="254212">
                  <c:v>32128.97</c:v>
                </c:pt>
                <c:pt idx="254213">
                  <c:v>37354.699999999997</c:v>
                </c:pt>
                <c:pt idx="254214">
                  <c:v>27361.35</c:v>
                </c:pt>
                <c:pt idx="254215">
                  <c:v>34657.71</c:v>
                </c:pt>
                <c:pt idx="254216">
                  <c:v>37198.699999999997</c:v>
                </c:pt>
                <c:pt idx="254217">
                  <c:v>41620.83</c:v>
                </c:pt>
                <c:pt idx="254218">
                  <c:v>42877.919999999998</c:v>
                </c:pt>
                <c:pt idx="254219">
                  <c:v>40414.839999999997</c:v>
                </c:pt>
                <c:pt idx="254220">
                  <c:v>49101.04</c:v>
                </c:pt>
                <c:pt idx="254221">
                  <c:v>38160.81</c:v>
                </c:pt>
                <c:pt idx="254222">
                  <c:v>41141.15</c:v>
                </c:pt>
                <c:pt idx="254223">
                  <c:v>40226.81</c:v>
                </c:pt>
                <c:pt idx="254224">
                  <c:v>30718.01</c:v>
                </c:pt>
                <c:pt idx="254225">
                  <c:v>39518.879999999997</c:v>
                </c:pt>
                <c:pt idx="254226">
                  <c:v>44760.72</c:v>
                </c:pt>
                <c:pt idx="254227">
                  <c:v>37984.33</c:v>
                </c:pt>
                <c:pt idx="254228">
                  <c:v>47323.44</c:v>
                </c:pt>
                <c:pt idx="254229">
                  <c:v>43277.94</c:v>
                </c:pt>
                <c:pt idx="254230">
                  <c:v>43571.83</c:v>
                </c:pt>
                <c:pt idx="254231">
                  <c:v>55212.26</c:v>
                </c:pt>
                <c:pt idx="254232">
                  <c:v>49316.38</c:v>
                </c:pt>
                <c:pt idx="254233">
                  <c:v>174138.21</c:v>
                </c:pt>
                <c:pt idx="254234">
                  <c:v>51149.279999999999</c:v>
                </c:pt>
                <c:pt idx="254235">
                  <c:v>46065.05</c:v>
                </c:pt>
                <c:pt idx="254236">
                  <c:v>61305.5</c:v>
                </c:pt>
                <c:pt idx="254237">
                  <c:v>93567.14</c:v>
                </c:pt>
                <c:pt idx="254238">
                  <c:v>54020.11</c:v>
                </c:pt>
                <c:pt idx="254239">
                  <c:v>42168.45</c:v>
                </c:pt>
                <c:pt idx="254240">
                  <c:v>28967.4</c:v>
                </c:pt>
                <c:pt idx="254241">
                  <c:v>35304.18</c:v>
                </c:pt>
                <c:pt idx="254242">
                  <c:v>32181.360000000001</c:v>
                </c:pt>
                <c:pt idx="254243">
                  <c:v>54225.14</c:v>
                </c:pt>
                <c:pt idx="254244">
                  <c:v>66017.47</c:v>
                </c:pt>
                <c:pt idx="254245">
                  <c:v>47667.25</c:v>
                </c:pt>
                <c:pt idx="254246">
                  <c:v>47656.84</c:v>
                </c:pt>
                <c:pt idx="254247">
                  <c:v>54956.34</c:v>
                </c:pt>
                <c:pt idx="254248">
                  <c:v>47745.33</c:v>
                </c:pt>
                <c:pt idx="254249">
                  <c:v>41469.06</c:v>
                </c:pt>
                <c:pt idx="254250">
                  <c:v>30547.1</c:v>
                </c:pt>
                <c:pt idx="254251">
                  <c:v>34107.65</c:v>
                </c:pt>
                <c:pt idx="254252">
                  <c:v>33308.83</c:v>
                </c:pt>
                <c:pt idx="254253">
                  <c:v>32512.22</c:v>
                </c:pt>
                <c:pt idx="254254">
                  <c:v>29483.73</c:v>
                </c:pt>
                <c:pt idx="254255">
                  <c:v>30309.32</c:v>
                </c:pt>
                <c:pt idx="254256">
                  <c:v>36814.559999999998</c:v>
                </c:pt>
                <c:pt idx="254257">
                  <c:v>34494.6</c:v>
                </c:pt>
                <c:pt idx="254258">
                  <c:v>31771.38</c:v>
                </c:pt>
                <c:pt idx="254259">
                  <c:v>27567.200000000001</c:v>
                </c:pt>
                <c:pt idx="254260">
                  <c:v>35667.19</c:v>
                </c:pt>
                <c:pt idx="254261">
                  <c:v>40453.160000000003</c:v>
                </c:pt>
                <c:pt idx="254262">
                  <c:v>35500.410000000003</c:v>
                </c:pt>
                <c:pt idx="254263">
                  <c:v>29075.8</c:v>
                </c:pt>
                <c:pt idx="254264">
                  <c:v>32695.79</c:v>
                </c:pt>
                <c:pt idx="254265">
                  <c:v>35708.050000000003</c:v>
                </c:pt>
                <c:pt idx="254266">
                  <c:v>39409.1</c:v>
                </c:pt>
                <c:pt idx="254267">
                  <c:v>38956.370000000003</c:v>
                </c:pt>
                <c:pt idx="254268">
                  <c:v>41731.339999999997</c:v>
                </c:pt>
                <c:pt idx="254269">
                  <c:v>36561.21</c:v>
                </c:pt>
                <c:pt idx="254270">
                  <c:v>39054.339999999997</c:v>
                </c:pt>
                <c:pt idx="254271">
                  <c:v>43759.44</c:v>
                </c:pt>
                <c:pt idx="254272">
                  <c:v>36611.980000000003</c:v>
                </c:pt>
                <c:pt idx="254273">
                  <c:v>30459.23</c:v>
                </c:pt>
                <c:pt idx="254274">
                  <c:v>36374.11</c:v>
                </c:pt>
                <c:pt idx="254275">
                  <c:v>44645.36</c:v>
                </c:pt>
                <c:pt idx="254276">
                  <c:v>36254</c:v>
                </c:pt>
                <c:pt idx="254277">
                  <c:v>43240.74</c:v>
                </c:pt>
                <c:pt idx="254278">
                  <c:v>49149.35</c:v>
                </c:pt>
                <c:pt idx="254279">
                  <c:v>37245.730000000003</c:v>
                </c:pt>
                <c:pt idx="254280">
                  <c:v>33020.92</c:v>
                </c:pt>
                <c:pt idx="254281">
                  <c:v>44430.12</c:v>
                </c:pt>
                <c:pt idx="254282">
                  <c:v>9093.6299999999992</c:v>
                </c:pt>
                <c:pt idx="254283">
                  <c:v>8353.99</c:v>
                </c:pt>
                <c:pt idx="254284">
                  <c:v>9665.73</c:v>
                </c:pt>
                <c:pt idx="254285">
                  <c:v>7085.76</c:v>
                </c:pt>
                <c:pt idx="254286">
                  <c:v>8610.9</c:v>
                </c:pt>
                <c:pt idx="254287">
                  <c:v>8501.06</c:v>
                </c:pt>
                <c:pt idx="254288">
                  <c:v>9030.25</c:v>
                </c:pt>
                <c:pt idx="254289">
                  <c:v>7345.13</c:v>
                </c:pt>
                <c:pt idx="254290">
                  <c:v>8293.1200000000008</c:v>
                </c:pt>
                <c:pt idx="254291">
                  <c:v>8135.77</c:v>
                </c:pt>
                <c:pt idx="254292">
                  <c:v>9957.0300000000007</c:v>
                </c:pt>
                <c:pt idx="254293">
                  <c:v>8710.15</c:v>
                </c:pt>
                <c:pt idx="254294">
                  <c:v>8003.77</c:v>
                </c:pt>
                <c:pt idx="254295">
                  <c:v>9135.14</c:v>
                </c:pt>
                <c:pt idx="254296">
                  <c:v>9422.42</c:v>
                </c:pt>
                <c:pt idx="254297">
                  <c:v>8973.81</c:v>
                </c:pt>
                <c:pt idx="254298">
                  <c:v>8129.87</c:v>
                </c:pt>
                <c:pt idx="254299">
                  <c:v>8058.81</c:v>
                </c:pt>
                <c:pt idx="254300">
                  <c:v>8818.11</c:v>
                </c:pt>
                <c:pt idx="254301">
                  <c:v>8692.5499999999993</c:v>
                </c:pt>
                <c:pt idx="254302">
                  <c:v>9353.4699999999993</c:v>
                </c:pt>
                <c:pt idx="254303">
                  <c:v>9428.83</c:v>
                </c:pt>
                <c:pt idx="254304">
                  <c:v>8150.64</c:v>
                </c:pt>
                <c:pt idx="254305">
                  <c:v>10563.99</c:v>
                </c:pt>
                <c:pt idx="254306">
                  <c:v>9188.61</c:v>
                </c:pt>
                <c:pt idx="254307">
                  <c:v>10677.27</c:v>
                </c:pt>
                <c:pt idx="254308">
                  <c:v>11369.35</c:v>
                </c:pt>
                <c:pt idx="254309">
                  <c:v>10536.53</c:v>
                </c:pt>
                <c:pt idx="254310">
                  <c:v>11371.49</c:v>
                </c:pt>
                <c:pt idx="254311">
                  <c:v>12508.32</c:v>
                </c:pt>
                <c:pt idx="254312">
                  <c:v>11534.7</c:v>
                </c:pt>
                <c:pt idx="254313">
                  <c:v>10524.14</c:v>
                </c:pt>
                <c:pt idx="254314">
                  <c:v>10779.97</c:v>
                </c:pt>
                <c:pt idx="254315">
                  <c:v>9019.43</c:v>
                </c:pt>
                <c:pt idx="254316">
                  <c:v>8448.2199999999993</c:v>
                </c:pt>
                <c:pt idx="254317">
                  <c:v>7622.85</c:v>
                </c:pt>
                <c:pt idx="254318">
                  <c:v>8948.58</c:v>
                </c:pt>
                <c:pt idx="254319">
                  <c:v>7727.95</c:v>
                </c:pt>
                <c:pt idx="254320">
                  <c:v>6382.74</c:v>
                </c:pt>
                <c:pt idx="254321">
                  <c:v>7918.28</c:v>
                </c:pt>
                <c:pt idx="254322">
                  <c:v>7261.91</c:v>
                </c:pt>
                <c:pt idx="254323">
                  <c:v>6675.7</c:v>
                </c:pt>
                <c:pt idx="254324">
                  <c:v>13078.12</c:v>
                </c:pt>
                <c:pt idx="254325">
                  <c:v>6962.93</c:v>
                </c:pt>
                <c:pt idx="254326">
                  <c:v>6321.29</c:v>
                </c:pt>
                <c:pt idx="254327">
                  <c:v>6153.9</c:v>
                </c:pt>
                <c:pt idx="254328">
                  <c:v>10589.46</c:v>
                </c:pt>
                <c:pt idx="254329">
                  <c:v>9350.73</c:v>
                </c:pt>
                <c:pt idx="254330">
                  <c:v>9107.2099999999991</c:v>
                </c:pt>
                <c:pt idx="254331">
                  <c:v>7090.24</c:v>
                </c:pt>
                <c:pt idx="254332">
                  <c:v>5630.05</c:v>
                </c:pt>
                <c:pt idx="254333">
                  <c:v>6589.69</c:v>
                </c:pt>
                <c:pt idx="254334">
                  <c:v>7273.32</c:v>
                </c:pt>
                <c:pt idx="254335">
                  <c:v>7482.98</c:v>
                </c:pt>
                <c:pt idx="254336">
                  <c:v>7284.25</c:v>
                </c:pt>
                <c:pt idx="254337">
                  <c:v>9090.7999999999993</c:v>
                </c:pt>
                <c:pt idx="254338">
                  <c:v>8583.2099999999991</c:v>
                </c:pt>
                <c:pt idx="254339">
                  <c:v>6160.19</c:v>
                </c:pt>
                <c:pt idx="254340">
                  <c:v>6985.56</c:v>
                </c:pt>
                <c:pt idx="254341">
                  <c:v>5241.6400000000003</c:v>
                </c:pt>
                <c:pt idx="254342">
                  <c:v>7811.7</c:v>
                </c:pt>
                <c:pt idx="254343">
                  <c:v>7599.03</c:v>
                </c:pt>
                <c:pt idx="254344">
                  <c:v>6711.54</c:v>
                </c:pt>
                <c:pt idx="254345">
                  <c:v>7628.36</c:v>
                </c:pt>
                <c:pt idx="254346">
                  <c:v>6507.37</c:v>
                </c:pt>
                <c:pt idx="254347">
                  <c:v>7375.95</c:v>
                </c:pt>
                <c:pt idx="254348">
                  <c:v>6871.75</c:v>
                </c:pt>
                <c:pt idx="254349">
                  <c:v>8504.18</c:v>
                </c:pt>
                <c:pt idx="254350">
                  <c:v>7051.81</c:v>
                </c:pt>
                <c:pt idx="254351">
                  <c:v>7984.75</c:v>
                </c:pt>
                <c:pt idx="254352">
                  <c:v>8359.17</c:v>
                </c:pt>
                <c:pt idx="254353">
                  <c:v>8108.48</c:v>
                </c:pt>
                <c:pt idx="254354">
                  <c:v>6813.25</c:v>
                </c:pt>
                <c:pt idx="254355">
                  <c:v>8229.2099999999991</c:v>
                </c:pt>
                <c:pt idx="254356">
                  <c:v>7669.56</c:v>
                </c:pt>
                <c:pt idx="254357">
                  <c:v>7299.24</c:v>
                </c:pt>
                <c:pt idx="254358">
                  <c:v>7176.73</c:v>
                </c:pt>
                <c:pt idx="254359">
                  <c:v>9214.33</c:v>
                </c:pt>
                <c:pt idx="254360">
                  <c:v>10980.31</c:v>
                </c:pt>
                <c:pt idx="254361">
                  <c:v>10817.16</c:v>
                </c:pt>
                <c:pt idx="254362">
                  <c:v>9503.75</c:v>
                </c:pt>
                <c:pt idx="254363">
                  <c:v>11729.2</c:v>
                </c:pt>
                <c:pt idx="254364">
                  <c:v>10079.299999999999</c:v>
                </c:pt>
                <c:pt idx="254365">
                  <c:v>8587.44</c:v>
                </c:pt>
                <c:pt idx="254366">
                  <c:v>8558.57</c:v>
                </c:pt>
                <c:pt idx="254367">
                  <c:v>9363.9</c:v>
                </c:pt>
                <c:pt idx="254368">
                  <c:v>9010.56</c:v>
                </c:pt>
                <c:pt idx="254369">
                  <c:v>8854.26</c:v>
                </c:pt>
                <c:pt idx="254370">
                  <c:v>8617.82</c:v>
                </c:pt>
                <c:pt idx="254371">
                  <c:v>9668.2800000000007</c:v>
                </c:pt>
                <c:pt idx="254372">
                  <c:v>8601.57</c:v>
                </c:pt>
                <c:pt idx="254373">
                  <c:v>7880.99</c:v>
                </c:pt>
                <c:pt idx="254374">
                  <c:v>7649.91</c:v>
                </c:pt>
                <c:pt idx="254375">
                  <c:v>7154.86</c:v>
                </c:pt>
                <c:pt idx="254376">
                  <c:v>14495.72</c:v>
                </c:pt>
                <c:pt idx="254377">
                  <c:v>8902.2199999999993</c:v>
                </c:pt>
                <c:pt idx="254378">
                  <c:v>7368.06</c:v>
                </c:pt>
                <c:pt idx="254379">
                  <c:v>7446.59</c:v>
                </c:pt>
                <c:pt idx="254380">
                  <c:v>8869.94</c:v>
                </c:pt>
                <c:pt idx="254381">
                  <c:v>8458.64</c:v>
                </c:pt>
                <c:pt idx="254382">
                  <c:v>9684.49</c:v>
                </c:pt>
                <c:pt idx="254383">
                  <c:v>6722.59</c:v>
                </c:pt>
                <c:pt idx="254384">
                  <c:v>6252.64</c:v>
                </c:pt>
                <c:pt idx="254385">
                  <c:v>5989.75</c:v>
                </c:pt>
                <c:pt idx="254386">
                  <c:v>6452.64</c:v>
                </c:pt>
                <c:pt idx="254387">
                  <c:v>7947.94</c:v>
                </c:pt>
                <c:pt idx="254388">
                  <c:v>8607.4699999999993</c:v>
                </c:pt>
                <c:pt idx="254389">
                  <c:v>7286.67</c:v>
                </c:pt>
                <c:pt idx="254390">
                  <c:v>9024.8799999999992</c:v>
                </c:pt>
                <c:pt idx="254391">
                  <c:v>9301.3799999999992</c:v>
                </c:pt>
                <c:pt idx="254392">
                  <c:v>6704.78</c:v>
                </c:pt>
                <c:pt idx="254393">
                  <c:v>7547.7</c:v>
                </c:pt>
                <c:pt idx="254394">
                  <c:v>7052.18</c:v>
                </c:pt>
                <c:pt idx="254395">
                  <c:v>7265.21</c:v>
                </c:pt>
                <c:pt idx="254396">
                  <c:v>7150.55</c:v>
                </c:pt>
                <c:pt idx="254397">
                  <c:v>6979.13</c:v>
                </c:pt>
                <c:pt idx="254398">
                  <c:v>7642.12</c:v>
                </c:pt>
                <c:pt idx="254399">
                  <c:v>7066.88</c:v>
                </c:pt>
                <c:pt idx="254400">
                  <c:v>8235.2800000000007</c:v>
                </c:pt>
                <c:pt idx="254401">
                  <c:v>6699.36</c:v>
                </c:pt>
                <c:pt idx="254402">
                  <c:v>8693.75</c:v>
                </c:pt>
                <c:pt idx="254403">
                  <c:v>8644.09</c:v>
                </c:pt>
                <c:pt idx="254404">
                  <c:v>8066.1</c:v>
                </c:pt>
                <c:pt idx="254405">
                  <c:v>7772.75</c:v>
                </c:pt>
                <c:pt idx="254406">
                  <c:v>9187.5300000000007</c:v>
                </c:pt>
                <c:pt idx="254407">
                  <c:v>9606.2800000000007</c:v>
                </c:pt>
                <c:pt idx="254408">
                  <c:v>9128.83</c:v>
                </c:pt>
                <c:pt idx="254409">
                  <c:v>7971.78</c:v>
                </c:pt>
                <c:pt idx="254410">
                  <c:v>10441.33</c:v>
                </c:pt>
                <c:pt idx="254411">
                  <c:v>8831.08</c:v>
                </c:pt>
                <c:pt idx="254412">
                  <c:v>10809.44</c:v>
                </c:pt>
                <c:pt idx="254413">
                  <c:v>11095.87</c:v>
                </c:pt>
                <c:pt idx="254414">
                  <c:v>13558.89</c:v>
                </c:pt>
                <c:pt idx="254415">
                  <c:v>11261.8</c:v>
                </c:pt>
                <c:pt idx="254416">
                  <c:v>10112.540000000001</c:v>
                </c:pt>
                <c:pt idx="254417">
                  <c:v>11119.71</c:v>
                </c:pt>
                <c:pt idx="254418">
                  <c:v>10109.540000000001</c:v>
                </c:pt>
                <c:pt idx="254419">
                  <c:v>9486.2999999999993</c:v>
                </c:pt>
                <c:pt idx="254420">
                  <c:v>9048.6</c:v>
                </c:pt>
                <c:pt idx="254421">
                  <c:v>8761.59</c:v>
                </c:pt>
                <c:pt idx="254422">
                  <c:v>9187.14</c:v>
                </c:pt>
                <c:pt idx="254423">
                  <c:v>9257.58</c:v>
                </c:pt>
                <c:pt idx="254424">
                  <c:v>8643.2099999999991</c:v>
                </c:pt>
                <c:pt idx="254425">
                  <c:v>636</c:v>
                </c:pt>
                <c:pt idx="254426">
                  <c:v>363</c:v>
                </c:pt>
                <c:pt idx="254427">
                  <c:v>198</c:v>
                </c:pt>
                <c:pt idx="254428">
                  <c:v>198</c:v>
                </c:pt>
                <c:pt idx="254429">
                  <c:v>8.8699999999999992</c:v>
                </c:pt>
                <c:pt idx="254430">
                  <c:v>12</c:v>
                </c:pt>
                <c:pt idx="254431">
                  <c:v>15535.22</c:v>
                </c:pt>
                <c:pt idx="254432">
                  <c:v>13538.29</c:v>
                </c:pt>
                <c:pt idx="254433">
                  <c:v>13444.92</c:v>
                </c:pt>
                <c:pt idx="254434">
                  <c:v>12945.82</c:v>
                </c:pt>
                <c:pt idx="254435">
                  <c:v>13304.74</c:v>
                </c:pt>
                <c:pt idx="254436">
                  <c:v>15094.36</c:v>
                </c:pt>
                <c:pt idx="254437">
                  <c:v>12299.1</c:v>
                </c:pt>
                <c:pt idx="254438">
                  <c:v>12071.37</c:v>
                </c:pt>
                <c:pt idx="254439">
                  <c:v>12136.43</c:v>
                </c:pt>
                <c:pt idx="254440">
                  <c:v>12452.96</c:v>
                </c:pt>
                <c:pt idx="254441">
                  <c:v>11854.36</c:v>
                </c:pt>
                <c:pt idx="254442">
                  <c:v>11021.36</c:v>
                </c:pt>
                <c:pt idx="254443">
                  <c:v>11090.93</c:v>
                </c:pt>
                <c:pt idx="254444">
                  <c:v>12504.69</c:v>
                </c:pt>
                <c:pt idx="254445">
                  <c:v>12626.84</c:v>
                </c:pt>
                <c:pt idx="254446">
                  <c:v>11483.52</c:v>
                </c:pt>
                <c:pt idx="254447">
                  <c:v>10608.39</c:v>
                </c:pt>
                <c:pt idx="254448">
                  <c:v>11567.93</c:v>
                </c:pt>
                <c:pt idx="254449">
                  <c:v>14047.67</c:v>
                </c:pt>
                <c:pt idx="254450">
                  <c:v>12189.33</c:v>
                </c:pt>
                <c:pt idx="254451">
                  <c:v>11878.43</c:v>
                </c:pt>
                <c:pt idx="254452">
                  <c:v>12284.78</c:v>
                </c:pt>
                <c:pt idx="254453">
                  <c:v>14136.91</c:v>
                </c:pt>
                <c:pt idx="254454">
                  <c:v>14412.64</c:v>
                </c:pt>
                <c:pt idx="254455">
                  <c:v>11125.31</c:v>
                </c:pt>
                <c:pt idx="254456">
                  <c:v>11945.46</c:v>
                </c:pt>
                <c:pt idx="254457">
                  <c:v>13113.93</c:v>
                </c:pt>
                <c:pt idx="254458">
                  <c:v>13557.28</c:v>
                </c:pt>
                <c:pt idx="254459">
                  <c:v>13444.97</c:v>
                </c:pt>
                <c:pt idx="254460">
                  <c:v>11785.7</c:v>
                </c:pt>
                <c:pt idx="254461">
                  <c:v>12158.43</c:v>
                </c:pt>
                <c:pt idx="254462">
                  <c:v>13100.39</c:v>
                </c:pt>
                <c:pt idx="254463">
                  <c:v>12458.1</c:v>
                </c:pt>
                <c:pt idx="254464">
                  <c:v>12264.31</c:v>
                </c:pt>
                <c:pt idx="254465">
                  <c:v>9727.76</c:v>
                </c:pt>
                <c:pt idx="254466">
                  <c:v>11526.56</c:v>
                </c:pt>
                <c:pt idx="254467">
                  <c:v>12497.34</c:v>
                </c:pt>
                <c:pt idx="254468">
                  <c:v>11477.46</c:v>
                </c:pt>
                <c:pt idx="254469">
                  <c:v>10497.63</c:v>
                </c:pt>
                <c:pt idx="254470">
                  <c:v>12091.41</c:v>
                </c:pt>
                <c:pt idx="254471">
                  <c:v>11606.79</c:v>
                </c:pt>
                <c:pt idx="254472">
                  <c:v>11143.36</c:v>
                </c:pt>
                <c:pt idx="254473">
                  <c:v>11631.79</c:v>
                </c:pt>
                <c:pt idx="254474">
                  <c:v>11480.04</c:v>
                </c:pt>
                <c:pt idx="254475">
                  <c:v>12256.5</c:v>
                </c:pt>
                <c:pt idx="254476">
                  <c:v>12449.76</c:v>
                </c:pt>
                <c:pt idx="254477">
                  <c:v>13870.3</c:v>
                </c:pt>
                <c:pt idx="254478">
                  <c:v>9744.77</c:v>
                </c:pt>
                <c:pt idx="254479">
                  <c:v>10567.17</c:v>
                </c:pt>
                <c:pt idx="254480">
                  <c:v>11573.13</c:v>
                </c:pt>
                <c:pt idx="254481">
                  <c:v>12217.04</c:v>
                </c:pt>
                <c:pt idx="254482">
                  <c:v>10844.06</c:v>
                </c:pt>
                <c:pt idx="254483">
                  <c:v>11933.71</c:v>
                </c:pt>
                <c:pt idx="254484">
                  <c:v>13441.94</c:v>
                </c:pt>
                <c:pt idx="254485">
                  <c:v>14692.22</c:v>
                </c:pt>
                <c:pt idx="254486">
                  <c:v>13927.68</c:v>
                </c:pt>
                <c:pt idx="254487">
                  <c:v>13488.83</c:v>
                </c:pt>
                <c:pt idx="254488">
                  <c:v>12432.7</c:v>
                </c:pt>
                <c:pt idx="254489">
                  <c:v>13730.19</c:v>
                </c:pt>
                <c:pt idx="254490">
                  <c:v>15382.5</c:v>
                </c:pt>
                <c:pt idx="254491">
                  <c:v>11152.54</c:v>
                </c:pt>
                <c:pt idx="254492">
                  <c:v>14175.2</c:v>
                </c:pt>
                <c:pt idx="254493">
                  <c:v>11875.73</c:v>
                </c:pt>
                <c:pt idx="254494">
                  <c:v>13638.55</c:v>
                </c:pt>
                <c:pt idx="254495">
                  <c:v>10916.02</c:v>
                </c:pt>
                <c:pt idx="254496">
                  <c:v>12471.89</c:v>
                </c:pt>
                <c:pt idx="254497">
                  <c:v>9620.0499999999993</c:v>
                </c:pt>
                <c:pt idx="254498">
                  <c:v>11455.3</c:v>
                </c:pt>
                <c:pt idx="254499">
                  <c:v>12967.66</c:v>
                </c:pt>
                <c:pt idx="254500">
                  <c:v>11220.97</c:v>
                </c:pt>
                <c:pt idx="254501">
                  <c:v>11777.35</c:v>
                </c:pt>
                <c:pt idx="254502">
                  <c:v>11606.73</c:v>
                </c:pt>
                <c:pt idx="254503">
                  <c:v>11592.86</c:v>
                </c:pt>
                <c:pt idx="254504">
                  <c:v>13012.07</c:v>
                </c:pt>
                <c:pt idx="254505">
                  <c:v>12679.35</c:v>
                </c:pt>
                <c:pt idx="254506">
                  <c:v>12254.35</c:v>
                </c:pt>
                <c:pt idx="254507">
                  <c:v>11492.96</c:v>
                </c:pt>
                <c:pt idx="254508">
                  <c:v>12398.01</c:v>
                </c:pt>
                <c:pt idx="254509">
                  <c:v>14067.59</c:v>
                </c:pt>
                <c:pt idx="254510">
                  <c:v>12612.21</c:v>
                </c:pt>
                <c:pt idx="254511">
                  <c:v>12499.66</c:v>
                </c:pt>
                <c:pt idx="254512">
                  <c:v>12404.64</c:v>
                </c:pt>
                <c:pt idx="254513">
                  <c:v>11524.82</c:v>
                </c:pt>
                <c:pt idx="254514">
                  <c:v>11799.72</c:v>
                </c:pt>
                <c:pt idx="254515">
                  <c:v>10728.14</c:v>
                </c:pt>
                <c:pt idx="254516">
                  <c:v>11616.82</c:v>
                </c:pt>
                <c:pt idx="254517">
                  <c:v>12187.97</c:v>
                </c:pt>
                <c:pt idx="254518">
                  <c:v>12078.07</c:v>
                </c:pt>
                <c:pt idx="254519">
                  <c:v>11068.85</c:v>
                </c:pt>
                <c:pt idx="254520">
                  <c:v>11826.25</c:v>
                </c:pt>
                <c:pt idx="254521">
                  <c:v>12804.3</c:v>
                </c:pt>
                <c:pt idx="254522">
                  <c:v>12036.87</c:v>
                </c:pt>
                <c:pt idx="254523">
                  <c:v>12777.47</c:v>
                </c:pt>
                <c:pt idx="254524">
                  <c:v>11950.97</c:v>
                </c:pt>
                <c:pt idx="254525">
                  <c:v>13283.54</c:v>
                </c:pt>
                <c:pt idx="254526">
                  <c:v>12472.19</c:v>
                </c:pt>
                <c:pt idx="254527">
                  <c:v>11630.72</c:v>
                </c:pt>
                <c:pt idx="254528">
                  <c:v>13067.17</c:v>
                </c:pt>
                <c:pt idx="254529">
                  <c:v>13026.6</c:v>
                </c:pt>
                <c:pt idx="254530">
                  <c:v>11236.77</c:v>
                </c:pt>
                <c:pt idx="254531">
                  <c:v>12464.99</c:v>
                </c:pt>
                <c:pt idx="254532">
                  <c:v>9924.7800000000007</c:v>
                </c:pt>
                <c:pt idx="254533">
                  <c:v>13347.97</c:v>
                </c:pt>
                <c:pt idx="254534">
                  <c:v>10045.91</c:v>
                </c:pt>
                <c:pt idx="254535">
                  <c:v>12480.29</c:v>
                </c:pt>
                <c:pt idx="254536">
                  <c:v>16288.26</c:v>
                </c:pt>
                <c:pt idx="254537">
                  <c:v>12027.19</c:v>
                </c:pt>
                <c:pt idx="254538">
                  <c:v>14006.78</c:v>
                </c:pt>
                <c:pt idx="254539">
                  <c:v>13880.01</c:v>
                </c:pt>
                <c:pt idx="254540">
                  <c:v>13472.67</c:v>
                </c:pt>
                <c:pt idx="254541">
                  <c:v>11729.9</c:v>
                </c:pt>
                <c:pt idx="254542">
                  <c:v>11100.12</c:v>
                </c:pt>
                <c:pt idx="254543">
                  <c:v>12190.25</c:v>
                </c:pt>
                <c:pt idx="254544">
                  <c:v>13744.74</c:v>
                </c:pt>
                <c:pt idx="254545">
                  <c:v>10408.32</c:v>
                </c:pt>
                <c:pt idx="254546">
                  <c:v>11545.22</c:v>
                </c:pt>
                <c:pt idx="254547">
                  <c:v>9826.19</c:v>
                </c:pt>
                <c:pt idx="254548">
                  <c:v>12016.81</c:v>
                </c:pt>
                <c:pt idx="254549">
                  <c:v>12561.34</c:v>
                </c:pt>
                <c:pt idx="254550">
                  <c:v>10380.870000000001</c:v>
                </c:pt>
                <c:pt idx="254551">
                  <c:v>10158.36</c:v>
                </c:pt>
                <c:pt idx="254552">
                  <c:v>10983.83</c:v>
                </c:pt>
                <c:pt idx="254553">
                  <c:v>13830.09</c:v>
                </c:pt>
                <c:pt idx="254554">
                  <c:v>12541.17</c:v>
                </c:pt>
                <c:pt idx="254555">
                  <c:v>13292.52</c:v>
                </c:pt>
                <c:pt idx="254556">
                  <c:v>11817.17</c:v>
                </c:pt>
                <c:pt idx="254557">
                  <c:v>13343.92</c:v>
                </c:pt>
                <c:pt idx="254558">
                  <c:v>13601.29</c:v>
                </c:pt>
                <c:pt idx="254559">
                  <c:v>11388.18</c:v>
                </c:pt>
                <c:pt idx="254560">
                  <c:v>12032.36</c:v>
                </c:pt>
                <c:pt idx="254561">
                  <c:v>12920.76</c:v>
                </c:pt>
                <c:pt idx="254562">
                  <c:v>12530.43</c:v>
                </c:pt>
                <c:pt idx="254563">
                  <c:v>13618.3</c:v>
                </c:pt>
                <c:pt idx="254564">
                  <c:v>11248.07</c:v>
                </c:pt>
                <c:pt idx="254565">
                  <c:v>11610.97</c:v>
                </c:pt>
                <c:pt idx="254566">
                  <c:v>12596.71</c:v>
                </c:pt>
                <c:pt idx="254567">
                  <c:v>11364.03</c:v>
                </c:pt>
                <c:pt idx="254568">
                  <c:v>12145.08</c:v>
                </c:pt>
                <c:pt idx="254569">
                  <c:v>10630.75</c:v>
                </c:pt>
                <c:pt idx="254570">
                  <c:v>13988.2</c:v>
                </c:pt>
                <c:pt idx="254571">
                  <c:v>11636.14</c:v>
                </c:pt>
                <c:pt idx="254572">
                  <c:v>11804.63</c:v>
                </c:pt>
                <c:pt idx="254573">
                  <c:v>9013.11</c:v>
                </c:pt>
                <c:pt idx="254574">
                  <c:v>19231.48</c:v>
                </c:pt>
                <c:pt idx="254575">
                  <c:v>18688.48</c:v>
                </c:pt>
                <c:pt idx="254576">
                  <c:v>17086.18</c:v>
                </c:pt>
                <c:pt idx="254577">
                  <c:v>15611.03</c:v>
                </c:pt>
                <c:pt idx="254578">
                  <c:v>19409.52</c:v>
                </c:pt>
                <c:pt idx="254579">
                  <c:v>17490.990000000002</c:v>
                </c:pt>
                <c:pt idx="254580">
                  <c:v>17793.87</c:v>
                </c:pt>
                <c:pt idx="254581">
                  <c:v>16824.900000000001</c:v>
                </c:pt>
                <c:pt idx="254582">
                  <c:v>17370.43</c:v>
                </c:pt>
                <c:pt idx="254583">
                  <c:v>18485.04</c:v>
                </c:pt>
                <c:pt idx="254584">
                  <c:v>17885.38</c:v>
                </c:pt>
                <c:pt idx="254585">
                  <c:v>17332.36</c:v>
                </c:pt>
                <c:pt idx="254586">
                  <c:v>16900.82</c:v>
                </c:pt>
                <c:pt idx="254587">
                  <c:v>19485.169999999998</c:v>
                </c:pt>
                <c:pt idx="254588">
                  <c:v>18387.849999999999</c:v>
                </c:pt>
                <c:pt idx="254589">
                  <c:v>18366.07</c:v>
                </c:pt>
                <c:pt idx="254590">
                  <c:v>20622.650000000001</c:v>
                </c:pt>
                <c:pt idx="254591">
                  <c:v>18959.73</c:v>
                </c:pt>
                <c:pt idx="254592">
                  <c:v>22384</c:v>
                </c:pt>
                <c:pt idx="254593">
                  <c:v>18979.79</c:v>
                </c:pt>
                <c:pt idx="254594">
                  <c:v>20497.16</c:v>
                </c:pt>
                <c:pt idx="254595">
                  <c:v>22833.55</c:v>
                </c:pt>
                <c:pt idx="254596">
                  <c:v>25244.86</c:v>
                </c:pt>
                <c:pt idx="254597">
                  <c:v>21986.68</c:v>
                </c:pt>
                <c:pt idx="254598">
                  <c:v>22524.61</c:v>
                </c:pt>
                <c:pt idx="254599">
                  <c:v>20834.23</c:v>
                </c:pt>
                <c:pt idx="254600">
                  <c:v>24310.39</c:v>
                </c:pt>
                <c:pt idx="254601">
                  <c:v>22229.9</c:v>
                </c:pt>
                <c:pt idx="254602">
                  <c:v>20910.98</c:v>
                </c:pt>
                <c:pt idx="254603">
                  <c:v>19135.7</c:v>
                </c:pt>
                <c:pt idx="254604">
                  <c:v>20054.43</c:v>
                </c:pt>
                <c:pt idx="254605">
                  <c:v>20432.34</c:v>
                </c:pt>
                <c:pt idx="254606">
                  <c:v>18226.38</c:v>
                </c:pt>
                <c:pt idx="254607">
                  <c:v>17989.45</c:v>
                </c:pt>
                <c:pt idx="254608">
                  <c:v>17448.48</c:v>
                </c:pt>
                <c:pt idx="254609">
                  <c:v>20500.27</c:v>
                </c:pt>
                <c:pt idx="254610">
                  <c:v>19096.259999999998</c:v>
                </c:pt>
                <c:pt idx="254611">
                  <c:v>17512.54</c:v>
                </c:pt>
                <c:pt idx="254612">
                  <c:v>17826.96</c:v>
                </c:pt>
                <c:pt idx="254613">
                  <c:v>19142.599999999999</c:v>
                </c:pt>
                <c:pt idx="254614">
                  <c:v>18397.52</c:v>
                </c:pt>
                <c:pt idx="254615">
                  <c:v>17788.59</c:v>
                </c:pt>
                <c:pt idx="254616">
                  <c:v>16760.95</c:v>
                </c:pt>
                <c:pt idx="254617">
                  <c:v>16296.46</c:v>
                </c:pt>
                <c:pt idx="254618">
                  <c:v>20059.849999999999</c:v>
                </c:pt>
                <c:pt idx="254619">
                  <c:v>18576.95</c:v>
                </c:pt>
                <c:pt idx="254620">
                  <c:v>23116.38</c:v>
                </c:pt>
                <c:pt idx="254621">
                  <c:v>16426.2</c:v>
                </c:pt>
                <c:pt idx="254622">
                  <c:v>18299.669999999998</c:v>
                </c:pt>
                <c:pt idx="254623">
                  <c:v>16991.89</c:v>
                </c:pt>
                <c:pt idx="254624">
                  <c:v>16825.009999999998</c:v>
                </c:pt>
                <c:pt idx="254625">
                  <c:v>15554.58</c:v>
                </c:pt>
                <c:pt idx="254626">
                  <c:v>17216.150000000001</c:v>
                </c:pt>
                <c:pt idx="254627">
                  <c:v>18740.64</c:v>
                </c:pt>
                <c:pt idx="254628">
                  <c:v>17103.77</c:v>
                </c:pt>
                <c:pt idx="254629">
                  <c:v>17615.349999999999</c:v>
                </c:pt>
                <c:pt idx="254630">
                  <c:v>17656.349999999999</c:v>
                </c:pt>
                <c:pt idx="254631">
                  <c:v>19117.599999999999</c:v>
                </c:pt>
                <c:pt idx="254632">
                  <c:v>17284.23</c:v>
                </c:pt>
                <c:pt idx="254633">
                  <c:v>17043.189999999999</c:v>
                </c:pt>
                <c:pt idx="254634">
                  <c:v>16463.78</c:v>
                </c:pt>
                <c:pt idx="254635">
                  <c:v>20410.330000000002</c:v>
                </c:pt>
                <c:pt idx="254636">
                  <c:v>17437.82</c:v>
                </c:pt>
                <c:pt idx="254637">
                  <c:v>17416.900000000001</c:v>
                </c:pt>
                <c:pt idx="254638">
                  <c:v>16588.21</c:v>
                </c:pt>
                <c:pt idx="254639">
                  <c:v>19936.82</c:v>
                </c:pt>
                <c:pt idx="254640">
                  <c:v>18233.54</c:v>
                </c:pt>
                <c:pt idx="254641">
                  <c:v>18653.39</c:v>
                </c:pt>
                <c:pt idx="254642">
                  <c:v>19327.91</c:v>
                </c:pt>
                <c:pt idx="254643">
                  <c:v>18563.14</c:v>
                </c:pt>
                <c:pt idx="254644">
                  <c:v>21889.91</c:v>
                </c:pt>
                <c:pt idx="254645">
                  <c:v>19747</c:v>
                </c:pt>
                <c:pt idx="254646">
                  <c:v>19713.8</c:v>
                </c:pt>
                <c:pt idx="254647">
                  <c:v>22265.46</c:v>
                </c:pt>
                <c:pt idx="254648">
                  <c:v>24814.18</c:v>
                </c:pt>
                <c:pt idx="254649">
                  <c:v>22361.47</c:v>
                </c:pt>
                <c:pt idx="254650">
                  <c:v>22648.92</c:v>
                </c:pt>
                <c:pt idx="254651">
                  <c:v>22051.93</c:v>
                </c:pt>
                <c:pt idx="254652">
                  <c:v>24781.21</c:v>
                </c:pt>
                <c:pt idx="254653">
                  <c:v>24513.22</c:v>
                </c:pt>
                <c:pt idx="254654">
                  <c:v>22581.41</c:v>
                </c:pt>
                <c:pt idx="254655">
                  <c:v>20202.8</c:v>
                </c:pt>
                <c:pt idx="254656">
                  <c:v>20199.53</c:v>
                </c:pt>
                <c:pt idx="254657">
                  <c:v>23522.93</c:v>
                </c:pt>
                <c:pt idx="254658">
                  <c:v>19637.84</c:v>
                </c:pt>
                <c:pt idx="254659">
                  <c:v>18659.29</c:v>
                </c:pt>
                <c:pt idx="254660">
                  <c:v>19210.18</c:v>
                </c:pt>
                <c:pt idx="254661">
                  <c:v>21731.57</c:v>
                </c:pt>
                <c:pt idx="254662">
                  <c:v>21173.33</c:v>
                </c:pt>
                <c:pt idx="254663">
                  <c:v>17640.84</c:v>
                </c:pt>
                <c:pt idx="254664">
                  <c:v>17828.63</c:v>
                </c:pt>
                <c:pt idx="254665">
                  <c:v>18432.5</c:v>
                </c:pt>
                <c:pt idx="254666">
                  <c:v>20698.169999999998</c:v>
                </c:pt>
                <c:pt idx="254667">
                  <c:v>17945.759999999998</c:v>
                </c:pt>
                <c:pt idx="254668">
                  <c:v>15796.13</c:v>
                </c:pt>
                <c:pt idx="254669">
                  <c:v>16270.75</c:v>
                </c:pt>
                <c:pt idx="254670">
                  <c:v>19387.919999999998</c:v>
                </c:pt>
                <c:pt idx="254671">
                  <c:v>19043.189999999999</c:v>
                </c:pt>
                <c:pt idx="254672">
                  <c:v>21819.17</c:v>
                </c:pt>
                <c:pt idx="254673">
                  <c:v>16637.310000000001</c:v>
                </c:pt>
                <c:pt idx="254674">
                  <c:v>19400.849999999999</c:v>
                </c:pt>
                <c:pt idx="254675">
                  <c:v>17497.560000000001</c:v>
                </c:pt>
                <c:pt idx="254676">
                  <c:v>17272.59</c:v>
                </c:pt>
                <c:pt idx="254677">
                  <c:v>16694.400000000001</c:v>
                </c:pt>
                <c:pt idx="254678">
                  <c:v>18260.53</c:v>
                </c:pt>
                <c:pt idx="254679">
                  <c:v>21229.58</c:v>
                </c:pt>
                <c:pt idx="254680">
                  <c:v>17934.59</c:v>
                </c:pt>
                <c:pt idx="254681">
                  <c:v>17852.849999999999</c:v>
                </c:pt>
                <c:pt idx="254682">
                  <c:v>17891.71</c:v>
                </c:pt>
                <c:pt idx="254683">
                  <c:v>20497.71</c:v>
                </c:pt>
                <c:pt idx="254684">
                  <c:v>18516.509999999998</c:v>
                </c:pt>
                <c:pt idx="254685">
                  <c:v>16847.14</c:v>
                </c:pt>
                <c:pt idx="254686">
                  <c:v>17091.09</c:v>
                </c:pt>
                <c:pt idx="254687">
                  <c:v>20408.330000000002</c:v>
                </c:pt>
                <c:pt idx="254688">
                  <c:v>16635.68</c:v>
                </c:pt>
                <c:pt idx="254689">
                  <c:v>17768.93</c:v>
                </c:pt>
                <c:pt idx="254690">
                  <c:v>16275.71</c:v>
                </c:pt>
                <c:pt idx="254691">
                  <c:v>17606.62</c:v>
                </c:pt>
                <c:pt idx="254692">
                  <c:v>20270.5</c:v>
                </c:pt>
                <c:pt idx="254693">
                  <c:v>17799.8</c:v>
                </c:pt>
                <c:pt idx="254694">
                  <c:v>20388.36</c:v>
                </c:pt>
                <c:pt idx="254695">
                  <c:v>18520</c:v>
                </c:pt>
                <c:pt idx="254696">
                  <c:v>21931.31</c:v>
                </c:pt>
                <c:pt idx="254697">
                  <c:v>20140.55</c:v>
                </c:pt>
                <c:pt idx="254698">
                  <c:v>20668.37</c:v>
                </c:pt>
                <c:pt idx="254699">
                  <c:v>20761.240000000002</c:v>
                </c:pt>
                <c:pt idx="254700">
                  <c:v>24915.91</c:v>
                </c:pt>
                <c:pt idx="254701">
                  <c:v>22636.3</c:v>
                </c:pt>
                <c:pt idx="254702">
                  <c:v>22604.48</c:v>
                </c:pt>
                <c:pt idx="254703">
                  <c:v>21955.39</c:v>
                </c:pt>
                <c:pt idx="254704">
                  <c:v>22246.3</c:v>
                </c:pt>
                <c:pt idx="254705">
                  <c:v>23237.46</c:v>
                </c:pt>
                <c:pt idx="254706">
                  <c:v>20619.830000000002</c:v>
                </c:pt>
                <c:pt idx="254707">
                  <c:v>20253.82</c:v>
                </c:pt>
                <c:pt idx="254708">
                  <c:v>20458.04</c:v>
                </c:pt>
                <c:pt idx="254709">
                  <c:v>21269.279999999999</c:v>
                </c:pt>
                <c:pt idx="254710">
                  <c:v>19105.34</c:v>
                </c:pt>
                <c:pt idx="254711">
                  <c:v>18500.48</c:v>
                </c:pt>
                <c:pt idx="254712">
                  <c:v>19007.32</c:v>
                </c:pt>
                <c:pt idx="254713">
                  <c:v>20008.189999999999</c:v>
                </c:pt>
                <c:pt idx="254714">
                  <c:v>19970.16</c:v>
                </c:pt>
                <c:pt idx="254715">
                  <c:v>18459.439999999999</c:v>
                </c:pt>
                <c:pt idx="254716">
                  <c:v>18753.310000000001</c:v>
                </c:pt>
                <c:pt idx="254717">
                  <c:v>18748.560000000001</c:v>
                </c:pt>
                <c:pt idx="254718">
                  <c:v>18562.47</c:v>
                </c:pt>
                <c:pt idx="254719">
                  <c:v>17163.86</c:v>
                </c:pt>
                <c:pt idx="254720">
                  <c:v>16214.35</c:v>
                </c:pt>
                <c:pt idx="254721">
                  <c:v>18742.16</c:v>
                </c:pt>
                <c:pt idx="254722">
                  <c:v>17758.45</c:v>
                </c:pt>
                <c:pt idx="254723">
                  <c:v>17227.68</c:v>
                </c:pt>
                <c:pt idx="254724">
                  <c:v>16358.27</c:v>
                </c:pt>
                <c:pt idx="254725">
                  <c:v>17323.89</c:v>
                </c:pt>
                <c:pt idx="254726">
                  <c:v>18243.62</c:v>
                </c:pt>
                <c:pt idx="254727">
                  <c:v>16958.009999999998</c:v>
                </c:pt>
                <c:pt idx="254728">
                  <c:v>16990.93</c:v>
                </c:pt>
                <c:pt idx="254729">
                  <c:v>17355.46</c:v>
                </c:pt>
                <c:pt idx="254730">
                  <c:v>20493.810000000001</c:v>
                </c:pt>
                <c:pt idx="254731">
                  <c:v>18270.689999999999</c:v>
                </c:pt>
                <c:pt idx="254732">
                  <c:v>18779.09</c:v>
                </c:pt>
                <c:pt idx="254733">
                  <c:v>20393.919999999998</c:v>
                </c:pt>
                <c:pt idx="254734">
                  <c:v>19309.95</c:v>
                </c:pt>
                <c:pt idx="254735">
                  <c:v>22413.11</c:v>
                </c:pt>
                <c:pt idx="254736">
                  <c:v>19584.22</c:v>
                </c:pt>
                <c:pt idx="254737">
                  <c:v>19975.63</c:v>
                </c:pt>
                <c:pt idx="254738">
                  <c:v>22862.95</c:v>
                </c:pt>
                <c:pt idx="254739">
                  <c:v>23259.66</c:v>
                </c:pt>
                <c:pt idx="254740">
                  <c:v>21146.79</c:v>
                </c:pt>
                <c:pt idx="254741">
                  <c:v>20106.52</c:v>
                </c:pt>
                <c:pt idx="254742">
                  <c:v>20410.04</c:v>
                </c:pt>
                <c:pt idx="254743">
                  <c:v>22896.53</c:v>
                </c:pt>
                <c:pt idx="254744">
                  <c:v>20915.54</c:v>
                </c:pt>
                <c:pt idx="254745">
                  <c:v>20658.55</c:v>
                </c:pt>
                <c:pt idx="254746">
                  <c:v>19545.080000000002</c:v>
                </c:pt>
                <c:pt idx="254747">
                  <c:v>20419.080000000002</c:v>
                </c:pt>
                <c:pt idx="254748">
                  <c:v>21490.07</c:v>
                </c:pt>
                <c:pt idx="254749">
                  <c:v>18204.939999999999</c:v>
                </c:pt>
                <c:pt idx="254750">
                  <c:v>17857.36</c:v>
                </c:pt>
                <c:pt idx="254751">
                  <c:v>17464.84</c:v>
                </c:pt>
                <c:pt idx="254752">
                  <c:v>20306.78</c:v>
                </c:pt>
                <c:pt idx="254753">
                  <c:v>17722.38</c:v>
                </c:pt>
                <c:pt idx="254754">
                  <c:v>16705.54</c:v>
                </c:pt>
                <c:pt idx="254755">
                  <c:v>16601.919999999998</c:v>
                </c:pt>
                <c:pt idx="254756">
                  <c:v>18619.93</c:v>
                </c:pt>
                <c:pt idx="254757">
                  <c:v>18345.919999999998</c:v>
                </c:pt>
                <c:pt idx="254758">
                  <c:v>16917.04</c:v>
                </c:pt>
                <c:pt idx="254759">
                  <c:v>17353.57</c:v>
                </c:pt>
                <c:pt idx="254760">
                  <c:v>16798.32</c:v>
                </c:pt>
                <c:pt idx="254761">
                  <c:v>19624.509999999998</c:v>
                </c:pt>
                <c:pt idx="254762">
                  <c:v>16296.17</c:v>
                </c:pt>
                <c:pt idx="254763">
                  <c:v>17222.62</c:v>
                </c:pt>
                <c:pt idx="254764">
                  <c:v>14371.11</c:v>
                </c:pt>
                <c:pt idx="254765">
                  <c:v>17343.36</c:v>
                </c:pt>
                <c:pt idx="254766">
                  <c:v>16329.98</c:v>
                </c:pt>
                <c:pt idx="254767">
                  <c:v>16392.509999999998</c:v>
                </c:pt>
                <c:pt idx="254768">
                  <c:v>16262.06</c:v>
                </c:pt>
                <c:pt idx="254769">
                  <c:v>17206.11</c:v>
                </c:pt>
                <c:pt idx="254770">
                  <c:v>19496.28</c:v>
                </c:pt>
                <c:pt idx="254771">
                  <c:v>17374.060000000001</c:v>
                </c:pt>
                <c:pt idx="254772">
                  <c:v>16980.330000000002</c:v>
                </c:pt>
                <c:pt idx="254773">
                  <c:v>17265.740000000002</c:v>
                </c:pt>
                <c:pt idx="254774">
                  <c:v>18637.990000000002</c:v>
                </c:pt>
                <c:pt idx="254775">
                  <c:v>16699.66</c:v>
                </c:pt>
                <c:pt idx="254776">
                  <c:v>16244.87</c:v>
                </c:pt>
                <c:pt idx="254777">
                  <c:v>15456.39</c:v>
                </c:pt>
                <c:pt idx="254778">
                  <c:v>19182.89</c:v>
                </c:pt>
                <c:pt idx="254779">
                  <c:v>16574.53</c:v>
                </c:pt>
                <c:pt idx="254780">
                  <c:v>17222</c:v>
                </c:pt>
                <c:pt idx="254781">
                  <c:v>15908.28</c:v>
                </c:pt>
                <c:pt idx="254782">
                  <c:v>20288.73</c:v>
                </c:pt>
                <c:pt idx="254783">
                  <c:v>18219.23</c:v>
                </c:pt>
                <c:pt idx="254784">
                  <c:v>19377.23</c:v>
                </c:pt>
                <c:pt idx="254785">
                  <c:v>21047.51</c:v>
                </c:pt>
                <c:pt idx="254786">
                  <c:v>20015.189999999999</c:v>
                </c:pt>
                <c:pt idx="254787">
                  <c:v>23561.02</c:v>
                </c:pt>
                <c:pt idx="254788">
                  <c:v>19634.98</c:v>
                </c:pt>
                <c:pt idx="254789">
                  <c:v>20112.349999999999</c:v>
                </c:pt>
                <c:pt idx="254790">
                  <c:v>23465.67</c:v>
                </c:pt>
                <c:pt idx="254791">
                  <c:v>24050.33</c:v>
                </c:pt>
                <c:pt idx="254792">
                  <c:v>21258.42</c:v>
                </c:pt>
                <c:pt idx="254793">
                  <c:v>20827.28</c:v>
                </c:pt>
                <c:pt idx="254794">
                  <c:v>21150.7</c:v>
                </c:pt>
                <c:pt idx="254795">
                  <c:v>23586.04</c:v>
                </c:pt>
                <c:pt idx="254796">
                  <c:v>21687.08</c:v>
                </c:pt>
                <c:pt idx="254797">
                  <c:v>21185.759999999998</c:v>
                </c:pt>
                <c:pt idx="254798">
                  <c:v>22565.26</c:v>
                </c:pt>
                <c:pt idx="254799">
                  <c:v>21518.959999999999</c:v>
                </c:pt>
                <c:pt idx="254800">
                  <c:v>22269.62</c:v>
                </c:pt>
                <c:pt idx="254801">
                  <c:v>19428.240000000002</c:v>
                </c:pt>
                <c:pt idx="254802">
                  <c:v>18339.64</c:v>
                </c:pt>
                <c:pt idx="254803">
                  <c:v>19338.25</c:v>
                </c:pt>
                <c:pt idx="254804">
                  <c:v>22205.84</c:v>
                </c:pt>
                <c:pt idx="254805">
                  <c:v>20595.41</c:v>
                </c:pt>
                <c:pt idx="254806">
                  <c:v>18272.34</c:v>
                </c:pt>
                <c:pt idx="254807">
                  <c:v>18621.57</c:v>
                </c:pt>
                <c:pt idx="254808">
                  <c:v>17838.16</c:v>
                </c:pt>
                <c:pt idx="254809">
                  <c:v>21037.360000000001</c:v>
                </c:pt>
                <c:pt idx="254810">
                  <c:v>18329.66</c:v>
                </c:pt>
                <c:pt idx="254811">
                  <c:v>17837.3</c:v>
                </c:pt>
                <c:pt idx="254812">
                  <c:v>17491.43</c:v>
                </c:pt>
                <c:pt idx="254813">
                  <c:v>20912.03</c:v>
                </c:pt>
                <c:pt idx="254814">
                  <c:v>18152.759999999998</c:v>
                </c:pt>
                <c:pt idx="254815">
                  <c:v>19217.419999999998</c:v>
                </c:pt>
                <c:pt idx="254816">
                  <c:v>14469.74</c:v>
                </c:pt>
                <c:pt idx="254817">
                  <c:v>17107.28</c:v>
                </c:pt>
                <c:pt idx="254818">
                  <c:v>16616.68</c:v>
                </c:pt>
                <c:pt idx="254819">
                  <c:v>17450.36</c:v>
                </c:pt>
                <c:pt idx="254820">
                  <c:v>16521.830000000002</c:v>
                </c:pt>
                <c:pt idx="254821">
                  <c:v>18216.55</c:v>
                </c:pt>
                <c:pt idx="254822">
                  <c:v>20362.189999999999</c:v>
                </c:pt>
                <c:pt idx="254823">
                  <c:v>16775.2</c:v>
                </c:pt>
                <c:pt idx="254824">
                  <c:v>18188.25</c:v>
                </c:pt>
                <c:pt idx="254825">
                  <c:v>17733.57</c:v>
                </c:pt>
                <c:pt idx="254826">
                  <c:v>19814.21</c:v>
                </c:pt>
                <c:pt idx="254827">
                  <c:v>17343.62</c:v>
                </c:pt>
                <c:pt idx="254828">
                  <c:v>16641.37</c:v>
                </c:pt>
                <c:pt idx="254829">
                  <c:v>16592.8</c:v>
                </c:pt>
                <c:pt idx="254830">
                  <c:v>20064.47</c:v>
                </c:pt>
                <c:pt idx="254831">
                  <c:v>16426.419999999998</c:v>
                </c:pt>
                <c:pt idx="254832">
                  <c:v>18573.669999999998</c:v>
                </c:pt>
                <c:pt idx="254833">
                  <c:v>17441.77</c:v>
                </c:pt>
                <c:pt idx="254834">
                  <c:v>18832.740000000002</c:v>
                </c:pt>
                <c:pt idx="254835">
                  <c:v>22156.47</c:v>
                </c:pt>
                <c:pt idx="254836">
                  <c:v>18702.28</c:v>
                </c:pt>
                <c:pt idx="254837">
                  <c:v>21788.29</c:v>
                </c:pt>
                <c:pt idx="254838">
                  <c:v>20075.259999999998</c:v>
                </c:pt>
                <c:pt idx="254839">
                  <c:v>22601.18</c:v>
                </c:pt>
                <c:pt idx="254840">
                  <c:v>20437.849999999999</c:v>
                </c:pt>
                <c:pt idx="254841">
                  <c:v>21027.22</c:v>
                </c:pt>
                <c:pt idx="254842">
                  <c:v>21554.06</c:v>
                </c:pt>
                <c:pt idx="254843">
                  <c:v>25279.18</c:v>
                </c:pt>
                <c:pt idx="254844">
                  <c:v>21971.27</c:v>
                </c:pt>
                <c:pt idx="254845">
                  <c:v>21861.9</c:v>
                </c:pt>
                <c:pt idx="254846">
                  <c:v>20911.53</c:v>
                </c:pt>
                <c:pt idx="254847">
                  <c:v>21297.32</c:v>
                </c:pt>
                <c:pt idx="254848">
                  <c:v>23635.74</c:v>
                </c:pt>
                <c:pt idx="254849">
                  <c:v>21759.66</c:v>
                </c:pt>
                <c:pt idx="254850">
                  <c:v>20943.77</c:v>
                </c:pt>
                <c:pt idx="254851">
                  <c:v>21146.52</c:v>
                </c:pt>
                <c:pt idx="254852">
                  <c:v>21384.7</c:v>
                </c:pt>
                <c:pt idx="254853">
                  <c:v>18993.259999999998</c:v>
                </c:pt>
                <c:pt idx="254854">
                  <c:v>19029.91</c:v>
                </c:pt>
                <c:pt idx="254855">
                  <c:v>19020.96</c:v>
                </c:pt>
                <c:pt idx="254856">
                  <c:v>20823.96</c:v>
                </c:pt>
                <c:pt idx="254857">
                  <c:v>20403.060000000001</c:v>
                </c:pt>
                <c:pt idx="254858">
                  <c:v>18900.12</c:v>
                </c:pt>
                <c:pt idx="254859">
                  <c:v>18578.18</c:v>
                </c:pt>
                <c:pt idx="254860">
                  <c:v>10522.39</c:v>
                </c:pt>
                <c:pt idx="254861">
                  <c:v>10957.18</c:v>
                </c:pt>
                <c:pt idx="254862">
                  <c:v>10863.27</c:v>
                </c:pt>
                <c:pt idx="254863">
                  <c:v>8904.56</c:v>
                </c:pt>
                <c:pt idx="254864">
                  <c:v>10272.99</c:v>
                </c:pt>
                <c:pt idx="254865">
                  <c:v>10088.82</c:v>
                </c:pt>
                <c:pt idx="254866">
                  <c:v>9531.14</c:v>
                </c:pt>
                <c:pt idx="254867">
                  <c:v>9304.2000000000007</c:v>
                </c:pt>
                <c:pt idx="254868">
                  <c:v>10626.56</c:v>
                </c:pt>
                <c:pt idx="254869">
                  <c:v>10058.450000000001</c:v>
                </c:pt>
                <c:pt idx="254870">
                  <c:v>8942.84</c:v>
                </c:pt>
                <c:pt idx="254871">
                  <c:v>8848.15</c:v>
                </c:pt>
                <c:pt idx="254872">
                  <c:v>9081.4</c:v>
                </c:pt>
                <c:pt idx="254873">
                  <c:v>10970.31</c:v>
                </c:pt>
                <c:pt idx="254874">
                  <c:v>10618.34</c:v>
                </c:pt>
                <c:pt idx="254875">
                  <c:v>10037.24</c:v>
                </c:pt>
                <c:pt idx="254876">
                  <c:v>11261.2</c:v>
                </c:pt>
                <c:pt idx="254877">
                  <c:v>11267.27</c:v>
                </c:pt>
                <c:pt idx="254878">
                  <c:v>12535.02</c:v>
                </c:pt>
                <c:pt idx="254879">
                  <c:v>12401.53</c:v>
                </c:pt>
                <c:pt idx="254880">
                  <c:v>12549.87</c:v>
                </c:pt>
                <c:pt idx="254881">
                  <c:v>13953.83</c:v>
                </c:pt>
                <c:pt idx="254882">
                  <c:v>13654.51</c:v>
                </c:pt>
                <c:pt idx="254883">
                  <c:v>13557.43</c:v>
                </c:pt>
                <c:pt idx="254884">
                  <c:v>12640.86</c:v>
                </c:pt>
                <c:pt idx="254885">
                  <c:v>13093.49</c:v>
                </c:pt>
                <c:pt idx="254886">
                  <c:v>14785.73</c:v>
                </c:pt>
                <c:pt idx="254887">
                  <c:v>13191.25</c:v>
                </c:pt>
                <c:pt idx="254888">
                  <c:v>13284.34</c:v>
                </c:pt>
                <c:pt idx="254889">
                  <c:v>12040.35</c:v>
                </c:pt>
                <c:pt idx="254890">
                  <c:v>12387.17</c:v>
                </c:pt>
                <c:pt idx="254891">
                  <c:v>13083.67</c:v>
                </c:pt>
                <c:pt idx="254892">
                  <c:v>11740.08</c:v>
                </c:pt>
                <c:pt idx="254893">
                  <c:v>11854.69</c:v>
                </c:pt>
                <c:pt idx="254894">
                  <c:v>11486.55</c:v>
                </c:pt>
                <c:pt idx="254895">
                  <c:v>12938.27</c:v>
                </c:pt>
                <c:pt idx="254896">
                  <c:v>13042.23</c:v>
                </c:pt>
                <c:pt idx="254897">
                  <c:v>12621.34</c:v>
                </c:pt>
                <c:pt idx="254898">
                  <c:v>12473.09</c:v>
                </c:pt>
                <c:pt idx="254899">
                  <c:v>12997.18</c:v>
                </c:pt>
                <c:pt idx="254900">
                  <c:v>12566</c:v>
                </c:pt>
                <c:pt idx="254901">
                  <c:v>13471.38</c:v>
                </c:pt>
                <c:pt idx="254902">
                  <c:v>16055.73</c:v>
                </c:pt>
                <c:pt idx="254903">
                  <c:v>17178.28</c:v>
                </c:pt>
                <c:pt idx="254904">
                  <c:v>22726.66</c:v>
                </c:pt>
                <c:pt idx="254905">
                  <c:v>26856.78</c:v>
                </c:pt>
                <c:pt idx="254906">
                  <c:v>41019.33</c:v>
                </c:pt>
                <c:pt idx="254907">
                  <c:v>12936.35</c:v>
                </c:pt>
                <c:pt idx="254908">
                  <c:v>11289.75</c:v>
                </c:pt>
                <c:pt idx="254909">
                  <c:v>10214.129999999999</c:v>
                </c:pt>
                <c:pt idx="254910">
                  <c:v>10239.61</c:v>
                </c:pt>
                <c:pt idx="254911">
                  <c:v>10345.61</c:v>
                </c:pt>
                <c:pt idx="254912">
                  <c:v>10811.71</c:v>
                </c:pt>
                <c:pt idx="254913">
                  <c:v>13451.28</c:v>
                </c:pt>
                <c:pt idx="254914">
                  <c:v>13458.68</c:v>
                </c:pt>
                <c:pt idx="254915">
                  <c:v>10983.05</c:v>
                </c:pt>
                <c:pt idx="254916">
                  <c:v>11828.68</c:v>
                </c:pt>
                <c:pt idx="254917">
                  <c:v>11315.95</c:v>
                </c:pt>
                <c:pt idx="254918">
                  <c:v>11926.01</c:v>
                </c:pt>
                <c:pt idx="254919">
                  <c:v>11059.04</c:v>
                </c:pt>
                <c:pt idx="254920">
                  <c:v>10024.799999999999</c:v>
                </c:pt>
                <c:pt idx="254921">
                  <c:v>13371.23</c:v>
                </c:pt>
                <c:pt idx="254922">
                  <c:v>10771.18</c:v>
                </c:pt>
                <c:pt idx="254923">
                  <c:v>11680.85</c:v>
                </c:pt>
                <c:pt idx="254924">
                  <c:v>10651.88</c:v>
                </c:pt>
                <c:pt idx="254925">
                  <c:v>12124.79</c:v>
                </c:pt>
                <c:pt idx="254926">
                  <c:v>11337.38</c:v>
                </c:pt>
                <c:pt idx="254927">
                  <c:v>12078.56</c:v>
                </c:pt>
                <c:pt idx="254928">
                  <c:v>13270.43</c:v>
                </c:pt>
                <c:pt idx="254929">
                  <c:v>12660.77</c:v>
                </c:pt>
                <c:pt idx="254930">
                  <c:v>13327.75</c:v>
                </c:pt>
                <c:pt idx="254931">
                  <c:v>13405.58</c:v>
                </c:pt>
                <c:pt idx="254932">
                  <c:v>14123.18</c:v>
                </c:pt>
                <c:pt idx="254933">
                  <c:v>15577.83</c:v>
                </c:pt>
                <c:pt idx="254934">
                  <c:v>16318.14</c:v>
                </c:pt>
                <c:pt idx="254935">
                  <c:v>15013.67</c:v>
                </c:pt>
                <c:pt idx="254936">
                  <c:v>13993.08</c:v>
                </c:pt>
                <c:pt idx="254937">
                  <c:v>15150.68</c:v>
                </c:pt>
                <c:pt idx="254938">
                  <c:v>15913.4</c:v>
                </c:pt>
                <c:pt idx="254939">
                  <c:v>16384.09</c:v>
                </c:pt>
                <c:pt idx="254940">
                  <c:v>14932.12</c:v>
                </c:pt>
                <c:pt idx="254941">
                  <c:v>19290.88</c:v>
                </c:pt>
                <c:pt idx="254942">
                  <c:v>17382.419999999998</c:v>
                </c:pt>
                <c:pt idx="254943">
                  <c:v>14994.67</c:v>
                </c:pt>
                <c:pt idx="254944">
                  <c:v>13597.46</c:v>
                </c:pt>
                <c:pt idx="254945">
                  <c:v>13318.07</c:v>
                </c:pt>
                <c:pt idx="254946">
                  <c:v>13208.17</c:v>
                </c:pt>
                <c:pt idx="254947">
                  <c:v>15499.4</c:v>
                </c:pt>
                <c:pt idx="254948">
                  <c:v>14000.48</c:v>
                </c:pt>
                <c:pt idx="254949">
                  <c:v>13471.3</c:v>
                </c:pt>
                <c:pt idx="254950">
                  <c:v>13951.86</c:v>
                </c:pt>
                <c:pt idx="254951">
                  <c:v>14788.04</c:v>
                </c:pt>
                <c:pt idx="254952">
                  <c:v>14333.65</c:v>
                </c:pt>
                <c:pt idx="254953">
                  <c:v>13159.31</c:v>
                </c:pt>
                <c:pt idx="254954">
                  <c:v>16612.48</c:v>
                </c:pt>
                <c:pt idx="254955">
                  <c:v>19981.12</c:v>
                </c:pt>
                <c:pt idx="254956">
                  <c:v>23192.59</c:v>
                </c:pt>
                <c:pt idx="254957">
                  <c:v>30809.98</c:v>
                </c:pt>
                <c:pt idx="254958">
                  <c:v>48043.55</c:v>
                </c:pt>
                <c:pt idx="254959">
                  <c:v>23772.28</c:v>
                </c:pt>
                <c:pt idx="254960">
                  <c:v>13064.59</c:v>
                </c:pt>
                <c:pt idx="254961">
                  <c:v>11483.52</c:v>
                </c:pt>
                <c:pt idx="254962">
                  <c:v>10292.14</c:v>
                </c:pt>
                <c:pt idx="254963">
                  <c:v>9741.61</c:v>
                </c:pt>
                <c:pt idx="254964">
                  <c:v>11011.83</c:v>
                </c:pt>
                <c:pt idx="254965">
                  <c:v>14238.86</c:v>
                </c:pt>
                <c:pt idx="254966">
                  <c:v>13065.78</c:v>
                </c:pt>
                <c:pt idx="254967">
                  <c:v>12622.13</c:v>
                </c:pt>
                <c:pt idx="254968">
                  <c:v>12198.66</c:v>
                </c:pt>
                <c:pt idx="254969">
                  <c:v>13698.53</c:v>
                </c:pt>
                <c:pt idx="254970">
                  <c:v>13083.4</c:v>
                </c:pt>
                <c:pt idx="254971">
                  <c:v>10907.05</c:v>
                </c:pt>
                <c:pt idx="254972">
                  <c:v>12163.38</c:v>
                </c:pt>
                <c:pt idx="254973">
                  <c:v>13803.33</c:v>
                </c:pt>
                <c:pt idx="254974">
                  <c:v>11515.79</c:v>
                </c:pt>
                <c:pt idx="254975">
                  <c:v>10919.19</c:v>
                </c:pt>
                <c:pt idx="254976">
                  <c:v>11649.61</c:v>
                </c:pt>
                <c:pt idx="254977">
                  <c:v>12619.99</c:v>
                </c:pt>
                <c:pt idx="254978">
                  <c:v>13265.95</c:v>
                </c:pt>
                <c:pt idx="254979">
                  <c:v>14541.41</c:v>
                </c:pt>
                <c:pt idx="254980">
                  <c:v>15161.77</c:v>
                </c:pt>
                <c:pt idx="254981">
                  <c:v>13815.12</c:v>
                </c:pt>
                <c:pt idx="254982">
                  <c:v>14064.14</c:v>
                </c:pt>
                <c:pt idx="254983">
                  <c:v>14478.04</c:v>
                </c:pt>
                <c:pt idx="254984">
                  <c:v>14784.55</c:v>
                </c:pt>
                <c:pt idx="254985">
                  <c:v>13910.54</c:v>
                </c:pt>
                <c:pt idx="254986">
                  <c:v>17034.57</c:v>
                </c:pt>
                <c:pt idx="254987">
                  <c:v>14990.79</c:v>
                </c:pt>
                <c:pt idx="254988">
                  <c:v>15239.4</c:v>
                </c:pt>
                <c:pt idx="254989">
                  <c:v>15281.9</c:v>
                </c:pt>
                <c:pt idx="254990">
                  <c:v>15584.92</c:v>
                </c:pt>
                <c:pt idx="254991">
                  <c:v>14818.45</c:v>
                </c:pt>
                <c:pt idx="254992">
                  <c:v>15347.48</c:v>
                </c:pt>
                <c:pt idx="254993">
                  <c:v>16037.22</c:v>
                </c:pt>
                <c:pt idx="254994">
                  <c:v>15725.15</c:v>
                </c:pt>
                <c:pt idx="254995">
                  <c:v>14911.38</c:v>
                </c:pt>
                <c:pt idx="254996">
                  <c:v>14469</c:v>
                </c:pt>
                <c:pt idx="254997">
                  <c:v>13992.44</c:v>
                </c:pt>
                <c:pt idx="254998">
                  <c:v>13825.29</c:v>
                </c:pt>
                <c:pt idx="254999">
                  <c:v>14743.92</c:v>
                </c:pt>
                <c:pt idx="255000">
                  <c:v>15621.31</c:v>
                </c:pt>
                <c:pt idx="255001">
                  <c:v>14388.78</c:v>
                </c:pt>
                <c:pt idx="255002">
                  <c:v>16438.21</c:v>
                </c:pt>
                <c:pt idx="255003">
                  <c:v>3269.78</c:v>
                </c:pt>
                <c:pt idx="255004">
                  <c:v>3904.76</c:v>
                </c:pt>
                <c:pt idx="255005">
                  <c:v>3595.62</c:v>
                </c:pt>
                <c:pt idx="255006">
                  <c:v>3290.17</c:v>
                </c:pt>
                <c:pt idx="255007">
                  <c:v>4607.21</c:v>
                </c:pt>
                <c:pt idx="255008">
                  <c:v>4287.33</c:v>
                </c:pt>
                <c:pt idx="255009">
                  <c:v>3191.54</c:v>
                </c:pt>
                <c:pt idx="255010">
                  <c:v>3531.09</c:v>
                </c:pt>
                <c:pt idx="255011">
                  <c:v>3717.7</c:v>
                </c:pt>
                <c:pt idx="255012">
                  <c:v>3912.49</c:v>
                </c:pt>
                <c:pt idx="255013">
                  <c:v>3499.55</c:v>
                </c:pt>
                <c:pt idx="255014">
                  <c:v>3422.72</c:v>
                </c:pt>
                <c:pt idx="255015">
                  <c:v>2847.41</c:v>
                </c:pt>
                <c:pt idx="255016">
                  <c:v>4462.22</c:v>
                </c:pt>
                <c:pt idx="255017">
                  <c:v>3464.71</c:v>
                </c:pt>
                <c:pt idx="255018">
                  <c:v>3646.16</c:v>
                </c:pt>
                <c:pt idx="255019">
                  <c:v>3526.81</c:v>
                </c:pt>
                <c:pt idx="255020">
                  <c:v>3435.99</c:v>
                </c:pt>
                <c:pt idx="255021">
                  <c:v>4226.6899999999996</c:v>
                </c:pt>
                <c:pt idx="255022">
                  <c:v>3705.44</c:v>
                </c:pt>
                <c:pt idx="255023">
                  <c:v>4412.29</c:v>
                </c:pt>
                <c:pt idx="255024">
                  <c:v>4806.43</c:v>
                </c:pt>
                <c:pt idx="255025">
                  <c:v>4437.07</c:v>
                </c:pt>
                <c:pt idx="255026">
                  <c:v>4031.69</c:v>
                </c:pt>
                <c:pt idx="255027">
                  <c:v>4146.3599999999997</c:v>
                </c:pt>
                <c:pt idx="255028">
                  <c:v>4186.33</c:v>
                </c:pt>
                <c:pt idx="255029">
                  <c:v>4265.9799999999996</c:v>
                </c:pt>
                <c:pt idx="255030">
                  <c:v>4020.41</c:v>
                </c:pt>
                <c:pt idx="255031">
                  <c:v>4060.73</c:v>
                </c:pt>
                <c:pt idx="255032">
                  <c:v>3019.72</c:v>
                </c:pt>
                <c:pt idx="255033">
                  <c:v>2916.12</c:v>
                </c:pt>
                <c:pt idx="255034">
                  <c:v>3240.06</c:v>
                </c:pt>
                <c:pt idx="255035">
                  <c:v>2241.62</c:v>
                </c:pt>
                <c:pt idx="255036">
                  <c:v>2227.27</c:v>
                </c:pt>
                <c:pt idx="255037">
                  <c:v>2068.31</c:v>
                </c:pt>
                <c:pt idx="255038">
                  <c:v>2595</c:v>
                </c:pt>
                <c:pt idx="255039">
                  <c:v>2093.52</c:v>
                </c:pt>
                <c:pt idx="255040">
                  <c:v>1825.69</c:v>
                </c:pt>
                <c:pt idx="255041">
                  <c:v>1888.71</c:v>
                </c:pt>
                <c:pt idx="255042">
                  <c:v>2278.37</c:v>
                </c:pt>
                <c:pt idx="255043">
                  <c:v>2352.44</c:v>
                </c:pt>
                <c:pt idx="255044">
                  <c:v>2392.69</c:v>
                </c:pt>
                <c:pt idx="255045">
                  <c:v>2922.14</c:v>
                </c:pt>
                <c:pt idx="255046">
                  <c:v>2251.83</c:v>
                </c:pt>
                <c:pt idx="255047">
                  <c:v>3147.02</c:v>
                </c:pt>
                <c:pt idx="255048">
                  <c:v>3448.09</c:v>
                </c:pt>
                <c:pt idx="255049">
                  <c:v>7745.67</c:v>
                </c:pt>
                <c:pt idx="255050">
                  <c:v>3569.85</c:v>
                </c:pt>
                <c:pt idx="255051">
                  <c:v>3289.9</c:v>
                </c:pt>
                <c:pt idx="255052">
                  <c:v>2686.28</c:v>
                </c:pt>
                <c:pt idx="255053">
                  <c:v>2300.0500000000002</c:v>
                </c:pt>
                <c:pt idx="255054">
                  <c:v>2261.83</c:v>
                </c:pt>
                <c:pt idx="255055">
                  <c:v>2799.1</c:v>
                </c:pt>
                <c:pt idx="255056">
                  <c:v>3955.73</c:v>
                </c:pt>
                <c:pt idx="255057">
                  <c:v>2670.71</c:v>
                </c:pt>
                <c:pt idx="255058">
                  <c:v>2794.6</c:v>
                </c:pt>
                <c:pt idx="255059">
                  <c:v>2893.25</c:v>
                </c:pt>
                <c:pt idx="255060">
                  <c:v>3296.09</c:v>
                </c:pt>
                <c:pt idx="255061">
                  <c:v>2726.73</c:v>
                </c:pt>
                <c:pt idx="255062">
                  <c:v>2241.02</c:v>
                </c:pt>
                <c:pt idx="255063">
                  <c:v>2237.3200000000002</c:v>
                </c:pt>
                <c:pt idx="255064">
                  <c:v>3068.34</c:v>
                </c:pt>
                <c:pt idx="255065">
                  <c:v>2636.08</c:v>
                </c:pt>
                <c:pt idx="255066">
                  <c:v>2393.25</c:v>
                </c:pt>
                <c:pt idx="255067">
                  <c:v>1923.47</c:v>
                </c:pt>
                <c:pt idx="255068">
                  <c:v>2165.34</c:v>
                </c:pt>
                <c:pt idx="255069">
                  <c:v>2103.89</c:v>
                </c:pt>
                <c:pt idx="255070">
                  <c:v>1805.64</c:v>
                </c:pt>
                <c:pt idx="255071">
                  <c:v>2084.12</c:v>
                </c:pt>
                <c:pt idx="255072">
                  <c:v>1656.71</c:v>
                </c:pt>
                <c:pt idx="255073">
                  <c:v>2849.55</c:v>
                </c:pt>
                <c:pt idx="255074">
                  <c:v>1807.38</c:v>
                </c:pt>
                <c:pt idx="255075">
                  <c:v>2033.79</c:v>
                </c:pt>
                <c:pt idx="255076">
                  <c:v>2531.84</c:v>
                </c:pt>
                <c:pt idx="255077">
                  <c:v>3059.46</c:v>
                </c:pt>
                <c:pt idx="255078">
                  <c:v>2494.0100000000002</c:v>
                </c:pt>
                <c:pt idx="255079">
                  <c:v>3227.47</c:v>
                </c:pt>
                <c:pt idx="255080">
                  <c:v>2635.55</c:v>
                </c:pt>
                <c:pt idx="255081">
                  <c:v>2892.49</c:v>
                </c:pt>
                <c:pt idx="255082">
                  <c:v>2855.53</c:v>
                </c:pt>
                <c:pt idx="255083">
                  <c:v>2199.64</c:v>
                </c:pt>
                <c:pt idx="255084">
                  <c:v>2335.0300000000002</c:v>
                </c:pt>
                <c:pt idx="255085">
                  <c:v>1973.78</c:v>
                </c:pt>
                <c:pt idx="255086">
                  <c:v>2508.41</c:v>
                </c:pt>
                <c:pt idx="255087">
                  <c:v>2441.9</c:v>
                </c:pt>
                <c:pt idx="255088">
                  <c:v>2379.85</c:v>
                </c:pt>
                <c:pt idx="255089">
                  <c:v>2314.5500000000002</c:v>
                </c:pt>
                <c:pt idx="255090">
                  <c:v>2864.53</c:v>
                </c:pt>
                <c:pt idx="255091">
                  <c:v>2614.11</c:v>
                </c:pt>
                <c:pt idx="255092">
                  <c:v>2131.84</c:v>
                </c:pt>
                <c:pt idx="255093">
                  <c:v>1902.49</c:v>
                </c:pt>
                <c:pt idx="255094">
                  <c:v>2032.63</c:v>
                </c:pt>
                <c:pt idx="255095">
                  <c:v>2698.64</c:v>
                </c:pt>
                <c:pt idx="255096">
                  <c:v>1959.43</c:v>
                </c:pt>
                <c:pt idx="255097">
                  <c:v>2324.4899999999998</c:v>
                </c:pt>
                <c:pt idx="255098">
                  <c:v>2074.4</c:v>
                </c:pt>
                <c:pt idx="255099">
                  <c:v>3015.9</c:v>
                </c:pt>
                <c:pt idx="255100">
                  <c:v>3239.43</c:v>
                </c:pt>
                <c:pt idx="255101">
                  <c:v>5854.66</c:v>
                </c:pt>
                <c:pt idx="255102">
                  <c:v>3756.71</c:v>
                </c:pt>
                <c:pt idx="255103">
                  <c:v>3573.06</c:v>
                </c:pt>
                <c:pt idx="255104">
                  <c:v>2788.44</c:v>
                </c:pt>
                <c:pt idx="255105">
                  <c:v>2574.2800000000002</c:v>
                </c:pt>
                <c:pt idx="255106">
                  <c:v>2253.29</c:v>
                </c:pt>
                <c:pt idx="255107">
                  <c:v>2589.4299999999998</c:v>
                </c:pt>
                <c:pt idx="255108">
                  <c:v>3766.19</c:v>
                </c:pt>
                <c:pt idx="255109">
                  <c:v>2816.75</c:v>
                </c:pt>
                <c:pt idx="255110">
                  <c:v>2964.09</c:v>
                </c:pt>
                <c:pt idx="255111">
                  <c:v>2853.56</c:v>
                </c:pt>
                <c:pt idx="255112">
                  <c:v>3157.32</c:v>
                </c:pt>
                <c:pt idx="255113">
                  <c:v>2321.67</c:v>
                </c:pt>
                <c:pt idx="255114">
                  <c:v>2347.19</c:v>
                </c:pt>
                <c:pt idx="255115">
                  <c:v>2385.15</c:v>
                </c:pt>
                <c:pt idx="255116">
                  <c:v>3171.85</c:v>
                </c:pt>
                <c:pt idx="255117">
                  <c:v>2324.3000000000002</c:v>
                </c:pt>
                <c:pt idx="255118">
                  <c:v>2189.13</c:v>
                </c:pt>
                <c:pt idx="255119">
                  <c:v>1800.02</c:v>
                </c:pt>
                <c:pt idx="255120">
                  <c:v>2291.69</c:v>
                </c:pt>
                <c:pt idx="255121">
                  <c:v>2752.04</c:v>
                </c:pt>
                <c:pt idx="255122">
                  <c:v>2306.66</c:v>
                </c:pt>
                <c:pt idx="255123">
                  <c:v>1989.02</c:v>
                </c:pt>
                <c:pt idx="255124">
                  <c:v>2154.36</c:v>
                </c:pt>
                <c:pt idx="255125">
                  <c:v>3027.71</c:v>
                </c:pt>
                <c:pt idx="255126">
                  <c:v>2466.61</c:v>
                </c:pt>
                <c:pt idx="255127">
                  <c:v>2082.54</c:v>
                </c:pt>
                <c:pt idx="255128">
                  <c:v>2785.64</c:v>
                </c:pt>
                <c:pt idx="255129">
                  <c:v>2938.29</c:v>
                </c:pt>
                <c:pt idx="255130">
                  <c:v>2650.75</c:v>
                </c:pt>
                <c:pt idx="255131">
                  <c:v>2509.6</c:v>
                </c:pt>
                <c:pt idx="255132">
                  <c:v>2416.0100000000002</c:v>
                </c:pt>
                <c:pt idx="255133">
                  <c:v>2739.42</c:v>
                </c:pt>
                <c:pt idx="255134">
                  <c:v>2876.97</c:v>
                </c:pt>
                <c:pt idx="255135">
                  <c:v>2570.5300000000002</c:v>
                </c:pt>
                <c:pt idx="255136">
                  <c:v>2524.46</c:v>
                </c:pt>
                <c:pt idx="255137">
                  <c:v>2318.7399999999998</c:v>
                </c:pt>
                <c:pt idx="255138">
                  <c:v>2894.2</c:v>
                </c:pt>
                <c:pt idx="255139">
                  <c:v>2816.86</c:v>
                </c:pt>
                <c:pt idx="255140">
                  <c:v>2339.96</c:v>
                </c:pt>
                <c:pt idx="255141">
                  <c:v>2172.85</c:v>
                </c:pt>
                <c:pt idx="255142">
                  <c:v>2528.2399999999998</c:v>
                </c:pt>
                <c:pt idx="255143">
                  <c:v>2682.68</c:v>
                </c:pt>
                <c:pt idx="255144">
                  <c:v>2379.16</c:v>
                </c:pt>
                <c:pt idx="255145">
                  <c:v>2043.14</c:v>
                </c:pt>
                <c:pt idx="255146">
                  <c:v>1530.08</c:v>
                </c:pt>
                <c:pt idx="255147">
                  <c:v>1626.73</c:v>
                </c:pt>
                <c:pt idx="255148">
                  <c:v>1755.83</c:v>
                </c:pt>
                <c:pt idx="255149">
                  <c:v>1216.52</c:v>
                </c:pt>
                <c:pt idx="255150">
                  <c:v>1784.05</c:v>
                </c:pt>
                <c:pt idx="255151">
                  <c:v>1875.66</c:v>
                </c:pt>
                <c:pt idx="255152">
                  <c:v>1643.59</c:v>
                </c:pt>
                <c:pt idx="255153">
                  <c:v>2086.8200000000002</c:v>
                </c:pt>
                <c:pt idx="255154">
                  <c:v>1489.46</c:v>
                </c:pt>
                <c:pt idx="255155">
                  <c:v>1847</c:v>
                </c:pt>
                <c:pt idx="255156">
                  <c:v>1277.97</c:v>
                </c:pt>
                <c:pt idx="255157">
                  <c:v>1718.56</c:v>
                </c:pt>
                <c:pt idx="255158">
                  <c:v>1607.03</c:v>
                </c:pt>
                <c:pt idx="255159">
                  <c:v>2167.7199999999998</c:v>
                </c:pt>
                <c:pt idx="255160">
                  <c:v>2070.41</c:v>
                </c:pt>
                <c:pt idx="255161">
                  <c:v>1689.64</c:v>
                </c:pt>
                <c:pt idx="255162">
                  <c:v>2355.58</c:v>
                </c:pt>
                <c:pt idx="255163">
                  <c:v>1957.28</c:v>
                </c:pt>
                <c:pt idx="255164">
                  <c:v>2531.14</c:v>
                </c:pt>
                <c:pt idx="255165">
                  <c:v>2870.81</c:v>
                </c:pt>
                <c:pt idx="255166">
                  <c:v>2298.62</c:v>
                </c:pt>
                <c:pt idx="255167">
                  <c:v>2127.83</c:v>
                </c:pt>
                <c:pt idx="255168">
                  <c:v>1821.08</c:v>
                </c:pt>
                <c:pt idx="255169">
                  <c:v>2677.87</c:v>
                </c:pt>
                <c:pt idx="255170">
                  <c:v>2074.85</c:v>
                </c:pt>
                <c:pt idx="255171">
                  <c:v>2469.58</c:v>
                </c:pt>
                <c:pt idx="255172">
                  <c:v>2904.89</c:v>
                </c:pt>
                <c:pt idx="255173">
                  <c:v>2246.4299999999998</c:v>
                </c:pt>
                <c:pt idx="255174">
                  <c:v>2451.02</c:v>
                </c:pt>
                <c:pt idx="255175">
                  <c:v>2477.39</c:v>
                </c:pt>
                <c:pt idx="255176">
                  <c:v>1992.59</c:v>
                </c:pt>
                <c:pt idx="255177">
                  <c:v>2341.04</c:v>
                </c:pt>
                <c:pt idx="255178">
                  <c:v>2170</c:v>
                </c:pt>
                <c:pt idx="255179">
                  <c:v>1994.86</c:v>
                </c:pt>
                <c:pt idx="255180">
                  <c:v>1788.09</c:v>
                </c:pt>
                <c:pt idx="255181">
                  <c:v>2131.9499999999998</c:v>
                </c:pt>
                <c:pt idx="255182">
                  <c:v>2659.73</c:v>
                </c:pt>
                <c:pt idx="255183">
                  <c:v>2178.2199999999998</c:v>
                </c:pt>
                <c:pt idx="255184">
                  <c:v>1661.38</c:v>
                </c:pt>
                <c:pt idx="255185">
                  <c:v>2577.5500000000002</c:v>
                </c:pt>
                <c:pt idx="255186">
                  <c:v>1966.97</c:v>
                </c:pt>
                <c:pt idx="255187">
                  <c:v>1695.31</c:v>
                </c:pt>
                <c:pt idx="255188">
                  <c:v>1646.35</c:v>
                </c:pt>
                <c:pt idx="255189">
                  <c:v>2281.1799999999998</c:v>
                </c:pt>
                <c:pt idx="255190">
                  <c:v>3665.86</c:v>
                </c:pt>
                <c:pt idx="255191">
                  <c:v>4598.43</c:v>
                </c:pt>
                <c:pt idx="255192">
                  <c:v>5086.7700000000004</c:v>
                </c:pt>
                <c:pt idx="255193">
                  <c:v>1729.16</c:v>
                </c:pt>
                <c:pt idx="255194">
                  <c:v>1707.78</c:v>
                </c:pt>
                <c:pt idx="255195">
                  <c:v>1437.29</c:v>
                </c:pt>
                <c:pt idx="255196">
                  <c:v>1392.6</c:v>
                </c:pt>
                <c:pt idx="255197">
                  <c:v>1002.5</c:v>
                </c:pt>
                <c:pt idx="255198">
                  <c:v>1030.28</c:v>
                </c:pt>
                <c:pt idx="255199">
                  <c:v>1429.84</c:v>
                </c:pt>
                <c:pt idx="255200">
                  <c:v>1524.8</c:v>
                </c:pt>
                <c:pt idx="255201">
                  <c:v>1085.8800000000001</c:v>
                </c:pt>
                <c:pt idx="255202">
                  <c:v>1473.04</c:v>
                </c:pt>
                <c:pt idx="255203">
                  <c:v>1375.89</c:v>
                </c:pt>
                <c:pt idx="255204">
                  <c:v>1200.1300000000001</c:v>
                </c:pt>
                <c:pt idx="255205">
                  <c:v>1398.7</c:v>
                </c:pt>
                <c:pt idx="255206">
                  <c:v>1128.79</c:v>
                </c:pt>
                <c:pt idx="255207">
                  <c:v>1324.8</c:v>
                </c:pt>
                <c:pt idx="255208">
                  <c:v>1236.4000000000001</c:v>
                </c:pt>
                <c:pt idx="255209">
                  <c:v>1538.19</c:v>
                </c:pt>
                <c:pt idx="255210">
                  <c:v>1299.8699999999999</c:v>
                </c:pt>
                <c:pt idx="255211">
                  <c:v>1471.32</c:v>
                </c:pt>
                <c:pt idx="255212">
                  <c:v>1762.49</c:v>
                </c:pt>
                <c:pt idx="255213">
                  <c:v>2215.6999999999998</c:v>
                </c:pt>
                <c:pt idx="255214">
                  <c:v>1599.9</c:v>
                </c:pt>
                <c:pt idx="255215">
                  <c:v>1710.56</c:v>
                </c:pt>
                <c:pt idx="255216">
                  <c:v>2335.21</c:v>
                </c:pt>
                <c:pt idx="255217">
                  <c:v>2233.91</c:v>
                </c:pt>
                <c:pt idx="255218">
                  <c:v>2192.64</c:v>
                </c:pt>
                <c:pt idx="255219">
                  <c:v>2075.86</c:v>
                </c:pt>
                <c:pt idx="255220">
                  <c:v>1474.68</c:v>
                </c:pt>
                <c:pt idx="255221">
                  <c:v>1981.18</c:v>
                </c:pt>
                <c:pt idx="255222">
                  <c:v>1468.77</c:v>
                </c:pt>
                <c:pt idx="255223">
                  <c:v>1529.79</c:v>
                </c:pt>
                <c:pt idx="255224">
                  <c:v>1938.91</c:v>
                </c:pt>
                <c:pt idx="255225">
                  <c:v>1308.69</c:v>
                </c:pt>
                <c:pt idx="255226">
                  <c:v>2262.33</c:v>
                </c:pt>
                <c:pt idx="255227">
                  <c:v>2186.1999999999998</c:v>
                </c:pt>
                <c:pt idx="255228">
                  <c:v>2194.41</c:v>
                </c:pt>
                <c:pt idx="255229">
                  <c:v>2382.44</c:v>
                </c:pt>
                <c:pt idx="255230">
                  <c:v>1854.99</c:v>
                </c:pt>
                <c:pt idx="255231">
                  <c:v>1560.58</c:v>
                </c:pt>
                <c:pt idx="255232">
                  <c:v>1288.93</c:v>
                </c:pt>
                <c:pt idx="255233">
                  <c:v>2415.12</c:v>
                </c:pt>
                <c:pt idx="255234">
                  <c:v>1698.2</c:v>
                </c:pt>
                <c:pt idx="255235">
                  <c:v>1675.54</c:v>
                </c:pt>
                <c:pt idx="255236">
                  <c:v>1890.52</c:v>
                </c:pt>
                <c:pt idx="255237">
                  <c:v>1664.2</c:v>
                </c:pt>
                <c:pt idx="255238">
                  <c:v>1614</c:v>
                </c:pt>
                <c:pt idx="255239">
                  <c:v>2093.02</c:v>
                </c:pt>
                <c:pt idx="255240">
                  <c:v>1794.37</c:v>
                </c:pt>
                <c:pt idx="255241">
                  <c:v>2509.5700000000002</c:v>
                </c:pt>
                <c:pt idx="255242">
                  <c:v>3774.81</c:v>
                </c:pt>
                <c:pt idx="255243">
                  <c:v>5018.5200000000004</c:v>
                </c:pt>
                <c:pt idx="255244">
                  <c:v>4533.97</c:v>
                </c:pt>
                <c:pt idx="255245">
                  <c:v>2546.4</c:v>
                </c:pt>
                <c:pt idx="255246">
                  <c:v>1566.22</c:v>
                </c:pt>
                <c:pt idx="255247">
                  <c:v>1381.56</c:v>
                </c:pt>
                <c:pt idx="255248">
                  <c:v>1117.55</c:v>
                </c:pt>
                <c:pt idx="255249">
                  <c:v>1191.8599999999999</c:v>
                </c:pt>
                <c:pt idx="255250">
                  <c:v>1001.96</c:v>
                </c:pt>
                <c:pt idx="255251">
                  <c:v>1205.22</c:v>
                </c:pt>
                <c:pt idx="255252">
                  <c:v>1129.49</c:v>
                </c:pt>
                <c:pt idx="255253">
                  <c:v>1136.75</c:v>
                </c:pt>
                <c:pt idx="255254">
                  <c:v>1248.3800000000001</c:v>
                </c:pt>
                <c:pt idx="255255">
                  <c:v>1142.48</c:v>
                </c:pt>
                <c:pt idx="255256">
                  <c:v>1281.6500000000001</c:v>
                </c:pt>
                <c:pt idx="255257">
                  <c:v>967.06</c:v>
                </c:pt>
                <c:pt idx="255258">
                  <c:v>1361.75</c:v>
                </c:pt>
                <c:pt idx="255259">
                  <c:v>1192.07</c:v>
                </c:pt>
                <c:pt idx="255260">
                  <c:v>1107.8</c:v>
                </c:pt>
                <c:pt idx="255261">
                  <c:v>1005.4</c:v>
                </c:pt>
                <c:pt idx="255262">
                  <c:v>1321.2</c:v>
                </c:pt>
                <c:pt idx="255263">
                  <c:v>1502.49</c:v>
                </c:pt>
                <c:pt idx="255264">
                  <c:v>1848.81</c:v>
                </c:pt>
                <c:pt idx="255265">
                  <c:v>1845.15</c:v>
                </c:pt>
                <c:pt idx="255266">
                  <c:v>1523.2</c:v>
                </c:pt>
                <c:pt idx="255267">
                  <c:v>1695.04</c:v>
                </c:pt>
                <c:pt idx="255268">
                  <c:v>2021.79</c:v>
                </c:pt>
                <c:pt idx="255269">
                  <c:v>1723.6</c:v>
                </c:pt>
                <c:pt idx="255270">
                  <c:v>2383.71</c:v>
                </c:pt>
                <c:pt idx="255271">
                  <c:v>1837.49</c:v>
                </c:pt>
                <c:pt idx="255272">
                  <c:v>1729.39</c:v>
                </c:pt>
                <c:pt idx="255273">
                  <c:v>1618.12</c:v>
                </c:pt>
                <c:pt idx="255274">
                  <c:v>1345.05</c:v>
                </c:pt>
                <c:pt idx="255275">
                  <c:v>1645.19</c:v>
                </c:pt>
                <c:pt idx="255276">
                  <c:v>1613.11</c:v>
                </c:pt>
                <c:pt idx="255277">
                  <c:v>1491.17</c:v>
                </c:pt>
                <c:pt idx="255278">
                  <c:v>1824.34</c:v>
                </c:pt>
                <c:pt idx="255279">
                  <c:v>1848.35</c:v>
                </c:pt>
                <c:pt idx="255280">
                  <c:v>2411.6999999999998</c:v>
                </c:pt>
                <c:pt idx="255281">
                  <c:v>1602.22</c:v>
                </c:pt>
                <c:pt idx="255282">
                  <c:v>1368.78</c:v>
                </c:pt>
                <c:pt idx="255283">
                  <c:v>1808.71</c:v>
                </c:pt>
                <c:pt idx="255284">
                  <c:v>1950.4</c:v>
                </c:pt>
                <c:pt idx="255285">
                  <c:v>1902.81</c:v>
                </c:pt>
                <c:pt idx="255286">
                  <c:v>1699.87</c:v>
                </c:pt>
                <c:pt idx="255287">
                  <c:v>1678.7</c:v>
                </c:pt>
                <c:pt idx="255288">
                  <c:v>1664.35</c:v>
                </c:pt>
                <c:pt idx="255289">
                  <c:v>12032.27</c:v>
                </c:pt>
                <c:pt idx="255290">
                  <c:v>13760.25</c:v>
                </c:pt>
                <c:pt idx="255291">
                  <c:v>9689.3799999999992</c:v>
                </c:pt>
                <c:pt idx="255292">
                  <c:v>8754.5</c:v>
                </c:pt>
                <c:pt idx="255293">
                  <c:v>12491.95</c:v>
                </c:pt>
                <c:pt idx="255294">
                  <c:v>10619.95</c:v>
                </c:pt>
                <c:pt idx="255295">
                  <c:v>9448.1200000000008</c:v>
                </c:pt>
                <c:pt idx="255296">
                  <c:v>8456.23</c:v>
                </c:pt>
                <c:pt idx="255297">
                  <c:v>12657.78</c:v>
                </c:pt>
                <c:pt idx="255298">
                  <c:v>10172.36</c:v>
                </c:pt>
                <c:pt idx="255299">
                  <c:v>11746.65</c:v>
                </c:pt>
                <c:pt idx="255300">
                  <c:v>10790.73</c:v>
                </c:pt>
                <c:pt idx="255301">
                  <c:v>14912.19</c:v>
                </c:pt>
                <c:pt idx="255302">
                  <c:v>13170.37</c:v>
                </c:pt>
                <c:pt idx="255303">
                  <c:v>13246.86</c:v>
                </c:pt>
                <c:pt idx="255304">
                  <c:v>11168.47</c:v>
                </c:pt>
                <c:pt idx="255305">
                  <c:v>11908.47</c:v>
                </c:pt>
                <c:pt idx="255306">
                  <c:v>14972.16</c:v>
                </c:pt>
                <c:pt idx="255307">
                  <c:v>15162.09</c:v>
                </c:pt>
                <c:pt idx="255308">
                  <c:v>14901.06</c:v>
                </c:pt>
                <c:pt idx="255309">
                  <c:v>14398.43</c:v>
                </c:pt>
                <c:pt idx="255310">
                  <c:v>16551.5</c:v>
                </c:pt>
                <c:pt idx="255311">
                  <c:v>16737.2</c:v>
                </c:pt>
                <c:pt idx="255312">
                  <c:v>15332.84</c:v>
                </c:pt>
                <c:pt idx="255313">
                  <c:v>17174.87</c:v>
                </c:pt>
                <c:pt idx="255314">
                  <c:v>14537.7</c:v>
                </c:pt>
                <c:pt idx="255315">
                  <c:v>19870.810000000001</c:v>
                </c:pt>
                <c:pt idx="255316">
                  <c:v>16906.77</c:v>
                </c:pt>
                <c:pt idx="255317">
                  <c:v>17529.599999999999</c:v>
                </c:pt>
                <c:pt idx="255318">
                  <c:v>14275.57</c:v>
                </c:pt>
                <c:pt idx="255319">
                  <c:v>19996.62</c:v>
                </c:pt>
                <c:pt idx="255320">
                  <c:v>18946.59</c:v>
                </c:pt>
                <c:pt idx="255321">
                  <c:v>14440.31</c:v>
                </c:pt>
                <c:pt idx="255322">
                  <c:v>13807.71</c:v>
                </c:pt>
                <c:pt idx="255323">
                  <c:v>18042.52</c:v>
                </c:pt>
                <c:pt idx="255324">
                  <c:v>17985.009999999998</c:v>
                </c:pt>
                <c:pt idx="255325">
                  <c:v>18697.580000000002</c:v>
                </c:pt>
                <c:pt idx="255326">
                  <c:v>16345.35</c:v>
                </c:pt>
                <c:pt idx="255327">
                  <c:v>14795.06</c:v>
                </c:pt>
                <c:pt idx="255328">
                  <c:v>22324.45</c:v>
                </c:pt>
                <c:pt idx="255329">
                  <c:v>16807.66</c:v>
                </c:pt>
                <c:pt idx="255330">
                  <c:v>16473.400000000001</c:v>
                </c:pt>
                <c:pt idx="255331">
                  <c:v>16145.6</c:v>
                </c:pt>
                <c:pt idx="255332">
                  <c:v>22819.4</c:v>
                </c:pt>
                <c:pt idx="255333">
                  <c:v>16930.240000000002</c:v>
                </c:pt>
                <c:pt idx="255334">
                  <c:v>18248.23</c:v>
                </c:pt>
                <c:pt idx="255335">
                  <c:v>27780.48</c:v>
                </c:pt>
                <c:pt idx="255336">
                  <c:v>19258.509999999998</c:v>
                </c:pt>
                <c:pt idx="255337">
                  <c:v>19661.599999999999</c:v>
                </c:pt>
                <c:pt idx="255338">
                  <c:v>13122</c:v>
                </c:pt>
                <c:pt idx="255339">
                  <c:v>15918.45</c:v>
                </c:pt>
                <c:pt idx="255340">
                  <c:v>16892.73</c:v>
                </c:pt>
                <c:pt idx="255341">
                  <c:v>24244.080000000002</c:v>
                </c:pt>
                <c:pt idx="255342">
                  <c:v>21016.81</c:v>
                </c:pt>
                <c:pt idx="255343">
                  <c:v>22293.33</c:v>
                </c:pt>
                <c:pt idx="255344">
                  <c:v>18565.89</c:v>
                </c:pt>
                <c:pt idx="255345">
                  <c:v>27858.89</c:v>
                </c:pt>
                <c:pt idx="255346">
                  <c:v>18220.38</c:v>
                </c:pt>
                <c:pt idx="255347">
                  <c:v>19470.27</c:v>
                </c:pt>
                <c:pt idx="255348">
                  <c:v>17061.45</c:v>
                </c:pt>
                <c:pt idx="255349">
                  <c:v>21045.1</c:v>
                </c:pt>
                <c:pt idx="255350">
                  <c:v>19758.41</c:v>
                </c:pt>
                <c:pt idx="255351">
                  <c:v>16361.07</c:v>
                </c:pt>
                <c:pt idx="255352">
                  <c:v>16348.16</c:v>
                </c:pt>
                <c:pt idx="255353">
                  <c:v>14929.48</c:v>
                </c:pt>
                <c:pt idx="255354">
                  <c:v>21233.58</c:v>
                </c:pt>
                <c:pt idx="255355">
                  <c:v>15863.88</c:v>
                </c:pt>
                <c:pt idx="255356">
                  <c:v>15741.84</c:v>
                </c:pt>
                <c:pt idx="255357">
                  <c:v>17636.29</c:v>
                </c:pt>
                <c:pt idx="255358">
                  <c:v>23351.89</c:v>
                </c:pt>
                <c:pt idx="255359">
                  <c:v>18754.830000000002</c:v>
                </c:pt>
                <c:pt idx="255360">
                  <c:v>18651.240000000002</c:v>
                </c:pt>
                <c:pt idx="255361">
                  <c:v>17085.240000000002</c:v>
                </c:pt>
                <c:pt idx="255362">
                  <c:v>20883.349999999999</c:v>
                </c:pt>
                <c:pt idx="255363">
                  <c:v>23123.42</c:v>
                </c:pt>
                <c:pt idx="255364">
                  <c:v>21529.27</c:v>
                </c:pt>
                <c:pt idx="255365">
                  <c:v>18661.13</c:v>
                </c:pt>
                <c:pt idx="255366">
                  <c:v>19862.41</c:v>
                </c:pt>
                <c:pt idx="255367">
                  <c:v>27426.23</c:v>
                </c:pt>
                <c:pt idx="255368">
                  <c:v>19320.41</c:v>
                </c:pt>
                <c:pt idx="255369">
                  <c:v>19859.86</c:v>
                </c:pt>
                <c:pt idx="255370">
                  <c:v>20543.439999999999</c:v>
                </c:pt>
                <c:pt idx="255371">
                  <c:v>27275.46</c:v>
                </c:pt>
                <c:pt idx="255372">
                  <c:v>22253.73</c:v>
                </c:pt>
                <c:pt idx="255373">
                  <c:v>18982.2</c:v>
                </c:pt>
                <c:pt idx="255374">
                  <c:v>19572.919999999998</c:v>
                </c:pt>
                <c:pt idx="255375">
                  <c:v>20252.349999999999</c:v>
                </c:pt>
                <c:pt idx="255376">
                  <c:v>25996.9</c:v>
                </c:pt>
                <c:pt idx="255377">
                  <c:v>17882.93</c:v>
                </c:pt>
                <c:pt idx="255378">
                  <c:v>18395.05</c:v>
                </c:pt>
                <c:pt idx="255379">
                  <c:v>20739.650000000001</c:v>
                </c:pt>
                <c:pt idx="255380">
                  <c:v>25176.54</c:v>
                </c:pt>
                <c:pt idx="255381">
                  <c:v>18526.86</c:v>
                </c:pt>
                <c:pt idx="255382">
                  <c:v>19412.650000000001</c:v>
                </c:pt>
                <c:pt idx="255383">
                  <c:v>21358.43</c:v>
                </c:pt>
                <c:pt idx="255384">
                  <c:v>25117.74</c:v>
                </c:pt>
                <c:pt idx="255385">
                  <c:v>23056.84</c:v>
                </c:pt>
                <c:pt idx="255386">
                  <c:v>22529.81</c:v>
                </c:pt>
                <c:pt idx="255387">
                  <c:v>29097.06</c:v>
                </c:pt>
                <c:pt idx="255388">
                  <c:v>24990.48</c:v>
                </c:pt>
                <c:pt idx="255389">
                  <c:v>23349.86</c:v>
                </c:pt>
                <c:pt idx="255390">
                  <c:v>17324.060000000001</c:v>
                </c:pt>
                <c:pt idx="255391">
                  <c:v>18072.759999999998</c:v>
                </c:pt>
                <c:pt idx="255392">
                  <c:v>19572.68</c:v>
                </c:pt>
                <c:pt idx="255393">
                  <c:v>27034.12</c:v>
                </c:pt>
                <c:pt idx="255394">
                  <c:v>27209.21</c:v>
                </c:pt>
                <c:pt idx="255395">
                  <c:v>21712.22</c:v>
                </c:pt>
                <c:pt idx="255396">
                  <c:v>19967.25</c:v>
                </c:pt>
                <c:pt idx="255397">
                  <c:v>25493.54</c:v>
                </c:pt>
                <c:pt idx="255398">
                  <c:v>23256.94</c:v>
                </c:pt>
                <c:pt idx="255399">
                  <c:v>19500.87</c:v>
                </c:pt>
                <c:pt idx="255400">
                  <c:v>17402.37</c:v>
                </c:pt>
                <c:pt idx="255401">
                  <c:v>20484.669999999998</c:v>
                </c:pt>
                <c:pt idx="255402">
                  <c:v>24304.39</c:v>
                </c:pt>
                <c:pt idx="255403">
                  <c:v>16842.05</c:v>
                </c:pt>
                <c:pt idx="255404">
                  <c:v>18116.78</c:v>
                </c:pt>
                <c:pt idx="255405">
                  <c:v>18009.39</c:v>
                </c:pt>
                <c:pt idx="255406">
                  <c:v>26422.29</c:v>
                </c:pt>
                <c:pt idx="255407">
                  <c:v>20548.27</c:v>
                </c:pt>
                <c:pt idx="255408">
                  <c:v>19575.07</c:v>
                </c:pt>
                <c:pt idx="255409">
                  <c:v>22123.57</c:v>
                </c:pt>
                <c:pt idx="255410">
                  <c:v>28699.43</c:v>
                </c:pt>
                <c:pt idx="255411">
                  <c:v>27557.33</c:v>
                </c:pt>
                <c:pt idx="255412">
                  <c:v>21373.919999999998</c:v>
                </c:pt>
                <c:pt idx="255413">
                  <c:v>24535.919999999998</c:v>
                </c:pt>
                <c:pt idx="255414">
                  <c:v>26913.97</c:v>
                </c:pt>
                <c:pt idx="255415">
                  <c:v>30468.67</c:v>
                </c:pt>
                <c:pt idx="255416">
                  <c:v>23940.43</c:v>
                </c:pt>
                <c:pt idx="255417">
                  <c:v>25402.1</c:v>
                </c:pt>
                <c:pt idx="255418">
                  <c:v>23747.23</c:v>
                </c:pt>
                <c:pt idx="255419">
                  <c:v>35151.300000000003</c:v>
                </c:pt>
                <c:pt idx="255420">
                  <c:v>28877.08</c:v>
                </c:pt>
                <c:pt idx="255421">
                  <c:v>26057.78</c:v>
                </c:pt>
                <c:pt idx="255422">
                  <c:v>25822.240000000002</c:v>
                </c:pt>
                <c:pt idx="255423">
                  <c:v>31812.82</c:v>
                </c:pt>
                <c:pt idx="255424">
                  <c:v>29753.72</c:v>
                </c:pt>
                <c:pt idx="255425">
                  <c:v>24861.040000000001</c:v>
                </c:pt>
                <c:pt idx="255426">
                  <c:v>26691.1</c:v>
                </c:pt>
                <c:pt idx="255427">
                  <c:v>21870.73</c:v>
                </c:pt>
                <c:pt idx="255428">
                  <c:v>33137.85</c:v>
                </c:pt>
                <c:pt idx="255429">
                  <c:v>26323.55</c:v>
                </c:pt>
                <c:pt idx="255430">
                  <c:v>23636.48</c:v>
                </c:pt>
                <c:pt idx="255431">
                  <c:v>25372.67</c:v>
                </c:pt>
                <c:pt idx="255432">
                  <c:v>59430.2</c:v>
                </c:pt>
                <c:pt idx="255433">
                  <c:v>58940.46</c:v>
                </c:pt>
                <c:pt idx="255434">
                  <c:v>54129.68</c:v>
                </c:pt>
                <c:pt idx="255435">
                  <c:v>50218.81</c:v>
                </c:pt>
                <c:pt idx="255436">
                  <c:v>58784.94</c:v>
                </c:pt>
                <c:pt idx="255437">
                  <c:v>53938.42</c:v>
                </c:pt>
                <c:pt idx="255438">
                  <c:v>50556.01</c:v>
                </c:pt>
                <c:pt idx="255439">
                  <c:v>50506.33</c:v>
                </c:pt>
                <c:pt idx="255440">
                  <c:v>54612.88</c:v>
                </c:pt>
                <c:pt idx="255441">
                  <c:v>55155.9</c:v>
                </c:pt>
                <c:pt idx="255442">
                  <c:v>49070.92</c:v>
                </c:pt>
                <c:pt idx="255443">
                  <c:v>49201.37</c:v>
                </c:pt>
                <c:pt idx="255444">
                  <c:v>48791.24</c:v>
                </c:pt>
                <c:pt idx="255445">
                  <c:v>57721.61</c:v>
                </c:pt>
                <c:pt idx="255446">
                  <c:v>51732.88</c:v>
                </c:pt>
                <c:pt idx="255447">
                  <c:v>50226.01</c:v>
                </c:pt>
                <c:pt idx="255448">
                  <c:v>51900.62</c:v>
                </c:pt>
                <c:pt idx="255449">
                  <c:v>48350.96</c:v>
                </c:pt>
                <c:pt idx="255450">
                  <c:v>61219.4</c:v>
                </c:pt>
                <c:pt idx="255451">
                  <c:v>50965.760000000002</c:v>
                </c:pt>
                <c:pt idx="255452">
                  <c:v>48212.24</c:v>
                </c:pt>
                <c:pt idx="255453">
                  <c:v>54156.959999999999</c:v>
                </c:pt>
                <c:pt idx="255454">
                  <c:v>55698.87</c:v>
                </c:pt>
                <c:pt idx="255455">
                  <c:v>51316.72</c:v>
                </c:pt>
                <c:pt idx="255456">
                  <c:v>49637.52</c:v>
                </c:pt>
                <c:pt idx="255457">
                  <c:v>50671.41</c:v>
                </c:pt>
                <c:pt idx="255458">
                  <c:v>60546.84</c:v>
                </c:pt>
                <c:pt idx="255459">
                  <c:v>53340.73</c:v>
                </c:pt>
                <c:pt idx="255460">
                  <c:v>51783.67</c:v>
                </c:pt>
                <c:pt idx="255461">
                  <c:v>51632.800000000003</c:v>
                </c:pt>
                <c:pt idx="255462">
                  <c:v>52863.15</c:v>
                </c:pt>
                <c:pt idx="255463">
                  <c:v>59730.85</c:v>
                </c:pt>
                <c:pt idx="255464">
                  <c:v>50205.95</c:v>
                </c:pt>
                <c:pt idx="255465">
                  <c:v>49472.51</c:v>
                </c:pt>
                <c:pt idx="255466">
                  <c:v>51127.48</c:v>
                </c:pt>
                <c:pt idx="255467">
                  <c:v>59925.23</c:v>
                </c:pt>
                <c:pt idx="255468">
                  <c:v>53496.62</c:v>
                </c:pt>
                <c:pt idx="255469">
                  <c:v>51680.800000000003</c:v>
                </c:pt>
                <c:pt idx="255470">
                  <c:v>50089.03</c:v>
                </c:pt>
                <c:pt idx="255471">
                  <c:v>56576.93</c:v>
                </c:pt>
                <c:pt idx="255472">
                  <c:v>56771.87</c:v>
                </c:pt>
                <c:pt idx="255473">
                  <c:v>53000.62</c:v>
                </c:pt>
                <c:pt idx="255474">
                  <c:v>58809.11</c:v>
                </c:pt>
                <c:pt idx="255475">
                  <c:v>50245.85</c:v>
                </c:pt>
                <c:pt idx="255476">
                  <c:v>61224.5</c:v>
                </c:pt>
                <c:pt idx="255477">
                  <c:v>57195.79</c:v>
                </c:pt>
                <c:pt idx="255478">
                  <c:v>74846.289999999994</c:v>
                </c:pt>
                <c:pt idx="255479">
                  <c:v>48194.06</c:v>
                </c:pt>
                <c:pt idx="255480">
                  <c:v>56516.55</c:v>
                </c:pt>
                <c:pt idx="255481">
                  <c:v>52428.88</c:v>
                </c:pt>
                <c:pt idx="255482">
                  <c:v>52580.06</c:v>
                </c:pt>
                <c:pt idx="255483">
                  <c:v>50409.2</c:v>
                </c:pt>
                <c:pt idx="255484">
                  <c:v>54198.78</c:v>
                </c:pt>
                <c:pt idx="255485">
                  <c:v>61639.65</c:v>
                </c:pt>
                <c:pt idx="255486">
                  <c:v>54621.99</c:v>
                </c:pt>
                <c:pt idx="255487">
                  <c:v>54358.23</c:v>
                </c:pt>
                <c:pt idx="255488">
                  <c:v>55146.74</c:v>
                </c:pt>
                <c:pt idx="255489">
                  <c:v>61974.62</c:v>
                </c:pt>
                <c:pt idx="255490">
                  <c:v>53679.41</c:v>
                </c:pt>
                <c:pt idx="255491">
                  <c:v>53378.25</c:v>
                </c:pt>
                <c:pt idx="255492">
                  <c:v>50418.74</c:v>
                </c:pt>
                <c:pt idx="255493">
                  <c:v>63308.61</c:v>
                </c:pt>
                <c:pt idx="255494">
                  <c:v>50976.39</c:v>
                </c:pt>
                <c:pt idx="255495">
                  <c:v>55397.74</c:v>
                </c:pt>
                <c:pt idx="255496">
                  <c:v>48905.45</c:v>
                </c:pt>
                <c:pt idx="255497">
                  <c:v>60819.23</c:v>
                </c:pt>
                <c:pt idx="255498">
                  <c:v>52387.15</c:v>
                </c:pt>
                <c:pt idx="255499">
                  <c:v>54240.84</c:v>
                </c:pt>
                <c:pt idx="255500">
                  <c:v>54632.98</c:v>
                </c:pt>
                <c:pt idx="255501">
                  <c:v>52396.45</c:v>
                </c:pt>
                <c:pt idx="255502">
                  <c:v>62370.78</c:v>
                </c:pt>
                <c:pt idx="255503">
                  <c:v>52882.71</c:v>
                </c:pt>
                <c:pt idx="255504">
                  <c:v>53511.32</c:v>
                </c:pt>
                <c:pt idx="255505">
                  <c:v>58913.42</c:v>
                </c:pt>
                <c:pt idx="255506">
                  <c:v>64216</c:v>
                </c:pt>
                <c:pt idx="255507">
                  <c:v>55780.35</c:v>
                </c:pt>
                <c:pt idx="255508">
                  <c:v>55651.360000000001</c:v>
                </c:pt>
                <c:pt idx="255509">
                  <c:v>56845.86</c:v>
                </c:pt>
                <c:pt idx="255510">
                  <c:v>66009.58</c:v>
                </c:pt>
                <c:pt idx="255511">
                  <c:v>64817.86</c:v>
                </c:pt>
                <c:pt idx="255512">
                  <c:v>60640.11</c:v>
                </c:pt>
                <c:pt idx="255513">
                  <c:v>61677.18</c:v>
                </c:pt>
                <c:pt idx="255514">
                  <c:v>58413.05</c:v>
                </c:pt>
                <c:pt idx="255515">
                  <c:v>68846.899999999994</c:v>
                </c:pt>
                <c:pt idx="255516">
                  <c:v>58492.43</c:v>
                </c:pt>
                <c:pt idx="255517">
                  <c:v>56332.76</c:v>
                </c:pt>
                <c:pt idx="255518">
                  <c:v>57500.97</c:v>
                </c:pt>
                <c:pt idx="255519">
                  <c:v>70888.98</c:v>
                </c:pt>
                <c:pt idx="255520">
                  <c:v>61342.76</c:v>
                </c:pt>
                <c:pt idx="255521">
                  <c:v>56110.02</c:v>
                </c:pt>
                <c:pt idx="255522">
                  <c:v>56583.51</c:v>
                </c:pt>
                <c:pt idx="255523">
                  <c:v>56200.31</c:v>
                </c:pt>
                <c:pt idx="255524">
                  <c:v>68642.3</c:v>
                </c:pt>
                <c:pt idx="255525">
                  <c:v>58557.14</c:v>
                </c:pt>
                <c:pt idx="255526">
                  <c:v>64245.08</c:v>
                </c:pt>
                <c:pt idx="255527">
                  <c:v>54780.59</c:v>
                </c:pt>
                <c:pt idx="255528">
                  <c:v>68534.880000000005</c:v>
                </c:pt>
                <c:pt idx="255529">
                  <c:v>64663.77</c:v>
                </c:pt>
                <c:pt idx="255530">
                  <c:v>81356.600000000006</c:v>
                </c:pt>
                <c:pt idx="255531">
                  <c:v>52397.86</c:v>
                </c:pt>
                <c:pt idx="255532">
                  <c:v>63270.34</c:v>
                </c:pt>
                <c:pt idx="255533">
                  <c:v>57679.97</c:v>
                </c:pt>
                <c:pt idx="255534">
                  <c:v>58067.73</c:v>
                </c:pt>
                <c:pt idx="255535">
                  <c:v>53185.04</c:v>
                </c:pt>
                <c:pt idx="255536">
                  <c:v>58262.73</c:v>
                </c:pt>
                <c:pt idx="255537">
                  <c:v>69425.990000000005</c:v>
                </c:pt>
                <c:pt idx="255538">
                  <c:v>55811.79</c:v>
                </c:pt>
                <c:pt idx="255539">
                  <c:v>59263.43</c:v>
                </c:pt>
                <c:pt idx="255540">
                  <c:v>57963.51</c:v>
                </c:pt>
                <c:pt idx="255541">
                  <c:v>65770.66</c:v>
                </c:pt>
                <c:pt idx="255542">
                  <c:v>56287.09</c:v>
                </c:pt>
                <c:pt idx="255543">
                  <c:v>49922.9</c:v>
                </c:pt>
                <c:pt idx="255544">
                  <c:v>53261.48</c:v>
                </c:pt>
                <c:pt idx="255545">
                  <c:v>68507.55</c:v>
                </c:pt>
                <c:pt idx="255546">
                  <c:v>53894.03</c:v>
                </c:pt>
                <c:pt idx="255547">
                  <c:v>52719.76</c:v>
                </c:pt>
                <c:pt idx="255548">
                  <c:v>51715.12</c:v>
                </c:pt>
                <c:pt idx="255549">
                  <c:v>55981.47</c:v>
                </c:pt>
                <c:pt idx="255550">
                  <c:v>67534.12</c:v>
                </c:pt>
                <c:pt idx="255551">
                  <c:v>54035.71</c:v>
                </c:pt>
                <c:pt idx="255552">
                  <c:v>57786.18</c:v>
                </c:pt>
                <c:pt idx="255553">
                  <c:v>53042.22</c:v>
                </c:pt>
                <c:pt idx="255554">
                  <c:v>66752.899999999994</c:v>
                </c:pt>
                <c:pt idx="255555">
                  <c:v>56155.8</c:v>
                </c:pt>
                <c:pt idx="255556">
                  <c:v>55790</c:v>
                </c:pt>
                <c:pt idx="255557">
                  <c:v>56847.64</c:v>
                </c:pt>
                <c:pt idx="255558">
                  <c:v>65347.31</c:v>
                </c:pt>
                <c:pt idx="255559">
                  <c:v>57341.279999999999</c:v>
                </c:pt>
                <c:pt idx="255560">
                  <c:v>57023.75</c:v>
                </c:pt>
                <c:pt idx="255561">
                  <c:v>57465.79</c:v>
                </c:pt>
                <c:pt idx="255562">
                  <c:v>60447.7</c:v>
                </c:pt>
                <c:pt idx="255563">
                  <c:v>67409.77</c:v>
                </c:pt>
                <c:pt idx="255564">
                  <c:v>60502.99</c:v>
                </c:pt>
                <c:pt idx="255565">
                  <c:v>56528.17</c:v>
                </c:pt>
                <c:pt idx="255566">
                  <c:v>58691.28</c:v>
                </c:pt>
                <c:pt idx="255567">
                  <c:v>65441.65</c:v>
                </c:pt>
                <c:pt idx="255568">
                  <c:v>56935.44</c:v>
                </c:pt>
                <c:pt idx="255569">
                  <c:v>57215.13</c:v>
                </c:pt>
                <c:pt idx="255570">
                  <c:v>56671.42</c:v>
                </c:pt>
                <c:pt idx="255571">
                  <c:v>67366.28</c:v>
                </c:pt>
                <c:pt idx="255572">
                  <c:v>65379.85</c:v>
                </c:pt>
                <c:pt idx="255573">
                  <c:v>58555.78</c:v>
                </c:pt>
                <c:pt idx="255574">
                  <c:v>56582.33</c:v>
                </c:pt>
                <c:pt idx="255575">
                  <c:v>47091.73</c:v>
                </c:pt>
                <c:pt idx="255576">
                  <c:v>46498.07</c:v>
                </c:pt>
                <c:pt idx="255577">
                  <c:v>39499.660000000003</c:v>
                </c:pt>
                <c:pt idx="255578">
                  <c:v>37012</c:v>
                </c:pt>
                <c:pt idx="255579">
                  <c:v>47063.01</c:v>
                </c:pt>
                <c:pt idx="255580">
                  <c:v>44268.51</c:v>
                </c:pt>
                <c:pt idx="255581">
                  <c:v>37665.199999999997</c:v>
                </c:pt>
                <c:pt idx="255582">
                  <c:v>36980.870000000003</c:v>
                </c:pt>
                <c:pt idx="255583">
                  <c:v>37786.379999999997</c:v>
                </c:pt>
                <c:pt idx="255584">
                  <c:v>44363.39</c:v>
                </c:pt>
                <c:pt idx="255585">
                  <c:v>38296.15</c:v>
                </c:pt>
                <c:pt idx="255586">
                  <c:v>37251.879999999997</c:v>
                </c:pt>
                <c:pt idx="255587">
                  <c:v>34859.08</c:v>
                </c:pt>
                <c:pt idx="255588">
                  <c:v>45845.07</c:v>
                </c:pt>
                <c:pt idx="255589">
                  <c:v>39102.71</c:v>
                </c:pt>
                <c:pt idx="255590">
                  <c:v>35892.53</c:v>
                </c:pt>
                <c:pt idx="255591">
                  <c:v>35010.269999999997</c:v>
                </c:pt>
                <c:pt idx="255592">
                  <c:v>33146.199999999997</c:v>
                </c:pt>
                <c:pt idx="255593">
                  <c:v>48581.59</c:v>
                </c:pt>
                <c:pt idx="255594">
                  <c:v>36371.31</c:v>
                </c:pt>
                <c:pt idx="255595">
                  <c:v>32924.9</c:v>
                </c:pt>
                <c:pt idx="255596">
                  <c:v>35525.5</c:v>
                </c:pt>
                <c:pt idx="255597">
                  <c:v>44631.95</c:v>
                </c:pt>
                <c:pt idx="255598">
                  <c:v>37401.629999999997</c:v>
                </c:pt>
                <c:pt idx="255599">
                  <c:v>35132.86</c:v>
                </c:pt>
                <c:pt idx="255600">
                  <c:v>33408.01</c:v>
                </c:pt>
                <c:pt idx="255601">
                  <c:v>45073.06</c:v>
                </c:pt>
                <c:pt idx="255602">
                  <c:v>34944.49</c:v>
                </c:pt>
                <c:pt idx="255603">
                  <c:v>34996.93</c:v>
                </c:pt>
                <c:pt idx="255604">
                  <c:v>33472.61</c:v>
                </c:pt>
                <c:pt idx="255605">
                  <c:v>34523.96</c:v>
                </c:pt>
                <c:pt idx="255606">
                  <c:v>44991.57</c:v>
                </c:pt>
                <c:pt idx="255607">
                  <c:v>34981.589999999997</c:v>
                </c:pt>
                <c:pt idx="255608">
                  <c:v>33704.230000000003</c:v>
                </c:pt>
                <c:pt idx="255609">
                  <c:v>34137.1</c:v>
                </c:pt>
                <c:pt idx="255610">
                  <c:v>44381.19</c:v>
                </c:pt>
                <c:pt idx="255611">
                  <c:v>35889.17</c:v>
                </c:pt>
                <c:pt idx="255612">
                  <c:v>34508.78</c:v>
                </c:pt>
                <c:pt idx="255613">
                  <c:v>34357.980000000003</c:v>
                </c:pt>
                <c:pt idx="255614">
                  <c:v>40460.69</c:v>
                </c:pt>
                <c:pt idx="255615">
                  <c:v>42595.58</c:v>
                </c:pt>
                <c:pt idx="255616">
                  <c:v>34090.22</c:v>
                </c:pt>
                <c:pt idx="255617">
                  <c:v>32517.84</c:v>
                </c:pt>
                <c:pt idx="255618">
                  <c:v>31798.38</c:v>
                </c:pt>
                <c:pt idx="255619">
                  <c:v>45118.48</c:v>
                </c:pt>
                <c:pt idx="255620">
                  <c:v>35899.599999999999</c:v>
                </c:pt>
                <c:pt idx="255621">
                  <c:v>38715.1</c:v>
                </c:pt>
                <c:pt idx="255622">
                  <c:v>32302.69</c:v>
                </c:pt>
                <c:pt idx="255623">
                  <c:v>43008.94</c:v>
                </c:pt>
                <c:pt idx="255624">
                  <c:v>37623.449999999997</c:v>
                </c:pt>
                <c:pt idx="255625">
                  <c:v>37379.61</c:v>
                </c:pt>
                <c:pt idx="255626">
                  <c:v>36695.54</c:v>
                </c:pt>
                <c:pt idx="255627">
                  <c:v>37881.58</c:v>
                </c:pt>
                <c:pt idx="255628">
                  <c:v>50190.62</c:v>
                </c:pt>
                <c:pt idx="255629">
                  <c:v>40280.230000000003</c:v>
                </c:pt>
                <c:pt idx="255630">
                  <c:v>38651.49</c:v>
                </c:pt>
                <c:pt idx="255631">
                  <c:v>38495.54</c:v>
                </c:pt>
                <c:pt idx="255632">
                  <c:v>48259.46</c:v>
                </c:pt>
                <c:pt idx="255633">
                  <c:v>37618.42</c:v>
                </c:pt>
                <c:pt idx="255634">
                  <c:v>38875.9</c:v>
                </c:pt>
                <c:pt idx="255635">
                  <c:v>35023.339999999997</c:v>
                </c:pt>
                <c:pt idx="255636">
                  <c:v>49992.4</c:v>
                </c:pt>
                <c:pt idx="255637">
                  <c:v>38587.599999999999</c:v>
                </c:pt>
                <c:pt idx="255638">
                  <c:v>38384.629999999997</c:v>
                </c:pt>
                <c:pt idx="255639">
                  <c:v>31593.72</c:v>
                </c:pt>
                <c:pt idx="255640">
                  <c:v>45060.2</c:v>
                </c:pt>
                <c:pt idx="255641">
                  <c:v>37854.46</c:v>
                </c:pt>
                <c:pt idx="255642">
                  <c:v>37234.54</c:v>
                </c:pt>
                <c:pt idx="255643">
                  <c:v>34073.14</c:v>
                </c:pt>
                <c:pt idx="255644">
                  <c:v>34868.660000000003</c:v>
                </c:pt>
                <c:pt idx="255645">
                  <c:v>44883.82</c:v>
                </c:pt>
                <c:pt idx="255646">
                  <c:v>37662.71</c:v>
                </c:pt>
                <c:pt idx="255647">
                  <c:v>35578.730000000003</c:v>
                </c:pt>
                <c:pt idx="255648">
                  <c:v>36195.15</c:v>
                </c:pt>
                <c:pt idx="255649">
                  <c:v>47370.84</c:v>
                </c:pt>
                <c:pt idx="255650">
                  <c:v>39035.14</c:v>
                </c:pt>
                <c:pt idx="255651">
                  <c:v>36723.620000000003</c:v>
                </c:pt>
                <c:pt idx="255652">
                  <c:v>35830.839999999997</c:v>
                </c:pt>
                <c:pt idx="255653">
                  <c:v>44271.44</c:v>
                </c:pt>
                <c:pt idx="255654">
                  <c:v>43074.59</c:v>
                </c:pt>
                <c:pt idx="255655">
                  <c:v>37366.080000000002</c:v>
                </c:pt>
                <c:pt idx="255656">
                  <c:v>36844.199999999997</c:v>
                </c:pt>
                <c:pt idx="255657">
                  <c:v>34091.81</c:v>
                </c:pt>
                <c:pt idx="255658">
                  <c:v>48520.800000000003</c:v>
                </c:pt>
                <c:pt idx="255659">
                  <c:v>38548.49</c:v>
                </c:pt>
                <c:pt idx="255660">
                  <c:v>35802.74</c:v>
                </c:pt>
                <c:pt idx="255661">
                  <c:v>36808.32</c:v>
                </c:pt>
                <c:pt idx="255662">
                  <c:v>49805.71</c:v>
                </c:pt>
                <c:pt idx="255663">
                  <c:v>40198.07</c:v>
                </c:pt>
                <c:pt idx="255664">
                  <c:v>37217.279999999999</c:v>
                </c:pt>
                <c:pt idx="255665">
                  <c:v>37565.17</c:v>
                </c:pt>
                <c:pt idx="255666">
                  <c:v>36974.43</c:v>
                </c:pt>
                <c:pt idx="255667">
                  <c:v>49263.96</c:v>
                </c:pt>
                <c:pt idx="255668">
                  <c:v>37309.24</c:v>
                </c:pt>
                <c:pt idx="255669">
                  <c:v>35499.120000000003</c:v>
                </c:pt>
                <c:pt idx="255670">
                  <c:v>33843.9</c:v>
                </c:pt>
                <c:pt idx="255671">
                  <c:v>47689.53</c:v>
                </c:pt>
                <c:pt idx="255672">
                  <c:v>38412.199999999997</c:v>
                </c:pt>
                <c:pt idx="255673">
                  <c:v>41652.92</c:v>
                </c:pt>
                <c:pt idx="255674">
                  <c:v>31699.14</c:v>
                </c:pt>
                <c:pt idx="255675">
                  <c:v>47272.44</c:v>
                </c:pt>
                <c:pt idx="255676">
                  <c:v>40272.339999999997</c:v>
                </c:pt>
                <c:pt idx="255677">
                  <c:v>38731.11</c:v>
                </c:pt>
                <c:pt idx="255678">
                  <c:v>37140.019999999997</c:v>
                </c:pt>
                <c:pt idx="255679">
                  <c:v>38982.080000000002</c:v>
                </c:pt>
                <c:pt idx="255680">
                  <c:v>56176.21</c:v>
                </c:pt>
                <c:pt idx="255681">
                  <c:v>38204.26</c:v>
                </c:pt>
                <c:pt idx="255682">
                  <c:v>40495.21</c:v>
                </c:pt>
                <c:pt idx="255683">
                  <c:v>40382.639999999999</c:v>
                </c:pt>
                <c:pt idx="255684">
                  <c:v>50302.52</c:v>
                </c:pt>
                <c:pt idx="255685">
                  <c:v>39702.769999999997</c:v>
                </c:pt>
                <c:pt idx="255686">
                  <c:v>34145.17</c:v>
                </c:pt>
                <c:pt idx="255687">
                  <c:v>37640.39</c:v>
                </c:pt>
                <c:pt idx="255688">
                  <c:v>50573.440000000002</c:v>
                </c:pt>
                <c:pt idx="255689">
                  <c:v>38186.54</c:v>
                </c:pt>
                <c:pt idx="255690">
                  <c:v>36931.83</c:v>
                </c:pt>
                <c:pt idx="255691">
                  <c:v>38157.78</c:v>
                </c:pt>
                <c:pt idx="255692">
                  <c:v>39054.94</c:v>
                </c:pt>
                <c:pt idx="255693">
                  <c:v>51314.39</c:v>
                </c:pt>
                <c:pt idx="255694">
                  <c:v>35962.18</c:v>
                </c:pt>
                <c:pt idx="255695">
                  <c:v>36587.89</c:v>
                </c:pt>
                <c:pt idx="255696">
                  <c:v>35473.050000000003</c:v>
                </c:pt>
                <c:pt idx="255697">
                  <c:v>49852.65</c:v>
                </c:pt>
                <c:pt idx="255698">
                  <c:v>39401.11</c:v>
                </c:pt>
                <c:pt idx="255699">
                  <c:v>36588.31</c:v>
                </c:pt>
                <c:pt idx="255700">
                  <c:v>36855.040000000001</c:v>
                </c:pt>
                <c:pt idx="255701">
                  <c:v>45423.92</c:v>
                </c:pt>
                <c:pt idx="255702">
                  <c:v>42961.46</c:v>
                </c:pt>
                <c:pt idx="255703">
                  <c:v>38381.72</c:v>
                </c:pt>
                <c:pt idx="255704">
                  <c:v>38089.5</c:v>
                </c:pt>
                <c:pt idx="255705">
                  <c:v>38105.620000000003</c:v>
                </c:pt>
                <c:pt idx="255706">
                  <c:v>48566.63</c:v>
                </c:pt>
                <c:pt idx="255707">
                  <c:v>39040.44</c:v>
                </c:pt>
                <c:pt idx="255708">
                  <c:v>36141.89</c:v>
                </c:pt>
                <c:pt idx="255709">
                  <c:v>37041.730000000003</c:v>
                </c:pt>
                <c:pt idx="255710">
                  <c:v>47700.26</c:v>
                </c:pt>
                <c:pt idx="255711">
                  <c:v>39638.620000000003</c:v>
                </c:pt>
                <c:pt idx="255712">
                  <c:v>37321.620000000003</c:v>
                </c:pt>
                <c:pt idx="255713">
                  <c:v>36081.21</c:v>
                </c:pt>
                <c:pt idx="255714">
                  <c:v>43238.46</c:v>
                </c:pt>
                <c:pt idx="255715">
                  <c:v>44266.9</c:v>
                </c:pt>
                <c:pt idx="255716">
                  <c:v>38903.1</c:v>
                </c:pt>
                <c:pt idx="255717">
                  <c:v>35367.67</c:v>
                </c:pt>
                <c:pt idx="255718">
                  <c:v>91402.2</c:v>
                </c:pt>
                <c:pt idx="255719">
                  <c:v>88291.71</c:v>
                </c:pt>
                <c:pt idx="255720">
                  <c:v>77237.570000000007</c:v>
                </c:pt>
                <c:pt idx="255721">
                  <c:v>71127.199999999997</c:v>
                </c:pt>
                <c:pt idx="255722">
                  <c:v>91305.17</c:v>
                </c:pt>
                <c:pt idx="255723">
                  <c:v>80604.61</c:v>
                </c:pt>
                <c:pt idx="255724">
                  <c:v>70355.460000000006</c:v>
                </c:pt>
                <c:pt idx="255725">
                  <c:v>69547.55</c:v>
                </c:pt>
                <c:pt idx="255726">
                  <c:v>76722.81</c:v>
                </c:pt>
                <c:pt idx="255727">
                  <c:v>82468.69</c:v>
                </c:pt>
                <c:pt idx="255728">
                  <c:v>70029.100000000006</c:v>
                </c:pt>
                <c:pt idx="255729">
                  <c:v>71853.47</c:v>
                </c:pt>
                <c:pt idx="255730">
                  <c:v>69469.88</c:v>
                </c:pt>
                <c:pt idx="255731">
                  <c:v>87111.96</c:v>
                </c:pt>
                <c:pt idx="255732">
                  <c:v>75493.37</c:v>
                </c:pt>
                <c:pt idx="255733">
                  <c:v>73954.66</c:v>
                </c:pt>
                <c:pt idx="255734">
                  <c:v>72268.899999999994</c:v>
                </c:pt>
                <c:pt idx="255735">
                  <c:v>70141.759999999995</c:v>
                </c:pt>
                <c:pt idx="255736">
                  <c:v>96470.2</c:v>
                </c:pt>
                <c:pt idx="255737">
                  <c:v>73851.16</c:v>
                </c:pt>
                <c:pt idx="255738">
                  <c:v>66764.100000000006</c:v>
                </c:pt>
                <c:pt idx="255739">
                  <c:v>76982.78</c:v>
                </c:pt>
                <c:pt idx="255740">
                  <c:v>83739.53</c:v>
                </c:pt>
                <c:pt idx="255741">
                  <c:v>74355.960000000006</c:v>
                </c:pt>
                <c:pt idx="255742">
                  <c:v>70376.960000000006</c:v>
                </c:pt>
                <c:pt idx="255743">
                  <c:v>73450.039999999994</c:v>
                </c:pt>
                <c:pt idx="255744">
                  <c:v>95480.49</c:v>
                </c:pt>
                <c:pt idx="255745">
                  <c:v>80498.48</c:v>
                </c:pt>
                <c:pt idx="255746">
                  <c:v>77941.75</c:v>
                </c:pt>
                <c:pt idx="255747">
                  <c:v>78413.37</c:v>
                </c:pt>
                <c:pt idx="255748">
                  <c:v>75809.990000000005</c:v>
                </c:pt>
                <c:pt idx="255749">
                  <c:v>95903.34</c:v>
                </c:pt>
                <c:pt idx="255750">
                  <c:v>77654.53</c:v>
                </c:pt>
                <c:pt idx="255751">
                  <c:v>72274.17</c:v>
                </c:pt>
                <c:pt idx="255752">
                  <c:v>73079.27</c:v>
                </c:pt>
                <c:pt idx="255753">
                  <c:v>93268.29</c:v>
                </c:pt>
                <c:pt idx="255754">
                  <c:v>79214.720000000001</c:v>
                </c:pt>
                <c:pt idx="255755">
                  <c:v>74821.240000000005</c:v>
                </c:pt>
                <c:pt idx="255756">
                  <c:v>73189.929999999993</c:v>
                </c:pt>
                <c:pt idx="255757">
                  <c:v>87468.21</c:v>
                </c:pt>
                <c:pt idx="255758">
                  <c:v>92564.14</c:v>
                </c:pt>
                <c:pt idx="255759">
                  <c:v>81824.27</c:v>
                </c:pt>
                <c:pt idx="255760">
                  <c:v>83599.91</c:v>
                </c:pt>
                <c:pt idx="255761">
                  <c:v>74153.460000000006</c:v>
                </c:pt>
                <c:pt idx="255762">
                  <c:v>99183.73</c:v>
                </c:pt>
                <c:pt idx="255763">
                  <c:v>86887.97</c:v>
                </c:pt>
                <c:pt idx="255764">
                  <c:v>98138.1</c:v>
                </c:pt>
                <c:pt idx="255765">
                  <c:v>63802.8</c:v>
                </c:pt>
                <c:pt idx="255766">
                  <c:v>93628.5</c:v>
                </c:pt>
                <c:pt idx="255767">
                  <c:v>79739.740000000005</c:v>
                </c:pt>
                <c:pt idx="255768">
                  <c:v>74736.759999999995</c:v>
                </c:pt>
                <c:pt idx="255769">
                  <c:v>74056.55</c:v>
                </c:pt>
                <c:pt idx="255770">
                  <c:v>78664.55</c:v>
                </c:pt>
                <c:pt idx="255771">
                  <c:v>96826.64</c:v>
                </c:pt>
                <c:pt idx="255772">
                  <c:v>77526.350000000006</c:v>
                </c:pt>
                <c:pt idx="255773">
                  <c:v>75700.649999999994</c:v>
                </c:pt>
                <c:pt idx="255774">
                  <c:v>80648.08</c:v>
                </c:pt>
                <c:pt idx="255775">
                  <c:v>94098.49</c:v>
                </c:pt>
                <c:pt idx="255776">
                  <c:v>76981.72</c:v>
                </c:pt>
                <c:pt idx="255777">
                  <c:v>73958.399999999994</c:v>
                </c:pt>
                <c:pt idx="255778">
                  <c:v>71259.289999999994</c:v>
                </c:pt>
                <c:pt idx="255779">
                  <c:v>97393.25</c:v>
                </c:pt>
                <c:pt idx="255780">
                  <c:v>71758.62</c:v>
                </c:pt>
                <c:pt idx="255781">
                  <c:v>77876.100000000006</c:v>
                </c:pt>
                <c:pt idx="255782">
                  <c:v>67449.98</c:v>
                </c:pt>
                <c:pt idx="255783">
                  <c:v>92991.67</c:v>
                </c:pt>
                <c:pt idx="255784">
                  <c:v>77407.27</c:v>
                </c:pt>
                <c:pt idx="255785">
                  <c:v>79355.17</c:v>
                </c:pt>
                <c:pt idx="255786">
                  <c:v>77715.58</c:v>
                </c:pt>
                <c:pt idx="255787">
                  <c:v>75145.649999999994</c:v>
                </c:pt>
                <c:pt idx="255788">
                  <c:v>95796.7</c:v>
                </c:pt>
                <c:pt idx="255789">
                  <c:v>76377.08</c:v>
                </c:pt>
                <c:pt idx="255790">
                  <c:v>76536.45</c:v>
                </c:pt>
                <c:pt idx="255791">
                  <c:v>83599.56</c:v>
                </c:pt>
                <c:pt idx="255792">
                  <c:v>95081.88</c:v>
                </c:pt>
                <c:pt idx="255793">
                  <c:v>82547.66</c:v>
                </c:pt>
                <c:pt idx="255794">
                  <c:v>76278.210000000006</c:v>
                </c:pt>
                <c:pt idx="255795">
                  <c:v>80427.06</c:v>
                </c:pt>
                <c:pt idx="255796">
                  <c:v>96906.53</c:v>
                </c:pt>
                <c:pt idx="255797">
                  <c:v>93798.16</c:v>
                </c:pt>
                <c:pt idx="255798">
                  <c:v>84216.4</c:v>
                </c:pt>
                <c:pt idx="255799">
                  <c:v>87235.57</c:v>
                </c:pt>
                <c:pt idx="255800">
                  <c:v>83393.48</c:v>
                </c:pt>
                <c:pt idx="255801">
                  <c:v>103147.18</c:v>
                </c:pt>
                <c:pt idx="255802">
                  <c:v>82957.62</c:v>
                </c:pt>
                <c:pt idx="255803">
                  <c:v>80254.53</c:v>
                </c:pt>
                <c:pt idx="255804">
                  <c:v>79311.990000000005</c:v>
                </c:pt>
                <c:pt idx="255805">
                  <c:v>110575.24</c:v>
                </c:pt>
                <c:pt idx="255806">
                  <c:v>88398.33</c:v>
                </c:pt>
                <c:pt idx="255807">
                  <c:v>81041.070000000007</c:v>
                </c:pt>
                <c:pt idx="255808">
                  <c:v>81395.789999999994</c:v>
                </c:pt>
                <c:pt idx="255809">
                  <c:v>85040.12</c:v>
                </c:pt>
                <c:pt idx="255810">
                  <c:v>112168.26</c:v>
                </c:pt>
                <c:pt idx="255811">
                  <c:v>88833.94</c:v>
                </c:pt>
                <c:pt idx="255812">
                  <c:v>91010.25</c:v>
                </c:pt>
                <c:pt idx="255813">
                  <c:v>79237.5</c:v>
                </c:pt>
                <c:pt idx="255814">
                  <c:v>107089.44</c:v>
                </c:pt>
                <c:pt idx="255815">
                  <c:v>97339.91</c:v>
                </c:pt>
                <c:pt idx="255816">
                  <c:v>117673.52</c:v>
                </c:pt>
                <c:pt idx="255817">
                  <c:v>68677.14</c:v>
                </c:pt>
                <c:pt idx="255818">
                  <c:v>98685.94</c:v>
                </c:pt>
                <c:pt idx="255819">
                  <c:v>86058.44</c:v>
                </c:pt>
                <c:pt idx="255820">
                  <c:v>84689.87</c:v>
                </c:pt>
                <c:pt idx="255821">
                  <c:v>78459.570000000007</c:v>
                </c:pt>
                <c:pt idx="255822">
                  <c:v>84867.54</c:v>
                </c:pt>
                <c:pt idx="255823">
                  <c:v>110267.91</c:v>
                </c:pt>
                <c:pt idx="255824">
                  <c:v>82946.22</c:v>
                </c:pt>
                <c:pt idx="255825">
                  <c:v>85155.75</c:v>
                </c:pt>
                <c:pt idx="255826">
                  <c:v>84372.42</c:v>
                </c:pt>
                <c:pt idx="255827">
                  <c:v>106049.59</c:v>
                </c:pt>
                <c:pt idx="255828">
                  <c:v>83000.67</c:v>
                </c:pt>
                <c:pt idx="255829">
                  <c:v>73468.31</c:v>
                </c:pt>
                <c:pt idx="255830">
                  <c:v>79412.98</c:v>
                </c:pt>
                <c:pt idx="255831">
                  <c:v>109475.72</c:v>
                </c:pt>
                <c:pt idx="255832">
                  <c:v>80928.63</c:v>
                </c:pt>
                <c:pt idx="255833">
                  <c:v>78905.05</c:v>
                </c:pt>
                <c:pt idx="255834">
                  <c:v>79701.22</c:v>
                </c:pt>
                <c:pt idx="255835">
                  <c:v>86376.01</c:v>
                </c:pt>
                <c:pt idx="255836">
                  <c:v>109733.57</c:v>
                </c:pt>
                <c:pt idx="255837">
                  <c:v>82495.41</c:v>
                </c:pt>
                <c:pt idx="255838">
                  <c:v>85992.45</c:v>
                </c:pt>
                <c:pt idx="255839">
                  <c:v>79698.81</c:v>
                </c:pt>
                <c:pt idx="255840">
                  <c:v>113211.08</c:v>
                </c:pt>
                <c:pt idx="255841">
                  <c:v>86576.77</c:v>
                </c:pt>
                <c:pt idx="255842">
                  <c:v>81281.5</c:v>
                </c:pt>
                <c:pt idx="255843">
                  <c:v>88117.52</c:v>
                </c:pt>
                <c:pt idx="255844">
                  <c:v>103514.96</c:v>
                </c:pt>
                <c:pt idx="255845">
                  <c:v>92988.800000000003</c:v>
                </c:pt>
                <c:pt idx="255846">
                  <c:v>89373.759999999995</c:v>
                </c:pt>
                <c:pt idx="255847">
                  <c:v>88557.82</c:v>
                </c:pt>
                <c:pt idx="255848">
                  <c:v>93890.07</c:v>
                </c:pt>
                <c:pt idx="255849">
                  <c:v>111812.56</c:v>
                </c:pt>
                <c:pt idx="255850">
                  <c:v>93212.89</c:v>
                </c:pt>
                <c:pt idx="255851">
                  <c:v>88145.09</c:v>
                </c:pt>
                <c:pt idx="255852">
                  <c:v>89760.87</c:v>
                </c:pt>
                <c:pt idx="255853">
                  <c:v>108022.43</c:v>
                </c:pt>
                <c:pt idx="255854">
                  <c:v>88267.1</c:v>
                </c:pt>
                <c:pt idx="255855">
                  <c:v>88434.78</c:v>
                </c:pt>
                <c:pt idx="255856">
                  <c:v>87719.06</c:v>
                </c:pt>
                <c:pt idx="255857">
                  <c:v>101551.43</c:v>
                </c:pt>
                <c:pt idx="255858">
                  <c:v>100700.06</c:v>
                </c:pt>
                <c:pt idx="255859">
                  <c:v>89664.58</c:v>
                </c:pt>
                <c:pt idx="255860">
                  <c:v>85968.84</c:v>
                </c:pt>
                <c:pt idx="255861">
                  <c:v>26162.18</c:v>
                </c:pt>
                <c:pt idx="255862">
                  <c:v>23673.9</c:v>
                </c:pt>
                <c:pt idx="255863">
                  <c:v>19323.93</c:v>
                </c:pt>
                <c:pt idx="255864">
                  <c:v>17724.96</c:v>
                </c:pt>
                <c:pt idx="255865">
                  <c:v>24851.09</c:v>
                </c:pt>
                <c:pt idx="255866">
                  <c:v>26375.47</c:v>
                </c:pt>
                <c:pt idx="255867">
                  <c:v>21486.03</c:v>
                </c:pt>
                <c:pt idx="255868">
                  <c:v>20968.61</c:v>
                </c:pt>
                <c:pt idx="255869">
                  <c:v>25180.49</c:v>
                </c:pt>
                <c:pt idx="255870">
                  <c:v>27861.37</c:v>
                </c:pt>
                <c:pt idx="255871">
                  <c:v>19959.77</c:v>
                </c:pt>
                <c:pt idx="255872">
                  <c:v>19698.43</c:v>
                </c:pt>
                <c:pt idx="255873">
                  <c:v>20140.38</c:v>
                </c:pt>
                <c:pt idx="255874">
                  <c:v>28949.7</c:v>
                </c:pt>
                <c:pt idx="255875">
                  <c:v>23451.34</c:v>
                </c:pt>
                <c:pt idx="255876">
                  <c:v>22249.26</c:v>
                </c:pt>
                <c:pt idx="255877">
                  <c:v>23633.439999999999</c:v>
                </c:pt>
                <c:pt idx="255878">
                  <c:v>24435.38</c:v>
                </c:pt>
                <c:pt idx="255879">
                  <c:v>31430.46</c:v>
                </c:pt>
                <c:pt idx="255880">
                  <c:v>24600.95</c:v>
                </c:pt>
                <c:pt idx="255881">
                  <c:v>21523.07</c:v>
                </c:pt>
                <c:pt idx="255882">
                  <c:v>26672.58</c:v>
                </c:pt>
                <c:pt idx="255883">
                  <c:v>30804</c:v>
                </c:pt>
                <c:pt idx="255884">
                  <c:v>22947.86</c:v>
                </c:pt>
                <c:pt idx="255885">
                  <c:v>23077.62</c:v>
                </c:pt>
                <c:pt idx="255886">
                  <c:v>23395.1</c:v>
                </c:pt>
                <c:pt idx="255887">
                  <c:v>31345.38</c:v>
                </c:pt>
                <c:pt idx="255888">
                  <c:v>26358.42</c:v>
                </c:pt>
                <c:pt idx="255889">
                  <c:v>23083.23</c:v>
                </c:pt>
                <c:pt idx="255890">
                  <c:v>22657.71</c:v>
                </c:pt>
                <c:pt idx="255891">
                  <c:v>23867.66</c:v>
                </c:pt>
                <c:pt idx="255892">
                  <c:v>31476.83</c:v>
                </c:pt>
                <c:pt idx="255893">
                  <c:v>24068.35</c:v>
                </c:pt>
                <c:pt idx="255894">
                  <c:v>19914.419999999998</c:v>
                </c:pt>
                <c:pt idx="255895">
                  <c:v>20281.689999999999</c:v>
                </c:pt>
                <c:pt idx="255896">
                  <c:v>28725.78</c:v>
                </c:pt>
                <c:pt idx="255897">
                  <c:v>23075.4</c:v>
                </c:pt>
                <c:pt idx="255898">
                  <c:v>21718.799999999999</c:v>
                </c:pt>
                <c:pt idx="255899">
                  <c:v>20459.55</c:v>
                </c:pt>
                <c:pt idx="255900">
                  <c:v>26790.68</c:v>
                </c:pt>
                <c:pt idx="255901">
                  <c:v>28953.89</c:v>
                </c:pt>
                <c:pt idx="255902">
                  <c:v>25796.31</c:v>
                </c:pt>
                <c:pt idx="255903">
                  <c:v>24232.33</c:v>
                </c:pt>
                <c:pt idx="255904">
                  <c:v>19891.439999999999</c:v>
                </c:pt>
                <c:pt idx="255905">
                  <c:v>30128.67</c:v>
                </c:pt>
                <c:pt idx="255906">
                  <c:v>24229.19</c:v>
                </c:pt>
                <c:pt idx="255907">
                  <c:v>30016.3</c:v>
                </c:pt>
                <c:pt idx="255908">
                  <c:v>19657.419999999998</c:v>
                </c:pt>
                <c:pt idx="255909">
                  <c:v>28685.53</c:v>
                </c:pt>
                <c:pt idx="255910">
                  <c:v>25127.24</c:v>
                </c:pt>
                <c:pt idx="255911">
                  <c:v>20541.939999999999</c:v>
                </c:pt>
                <c:pt idx="255912">
                  <c:v>20395.84</c:v>
                </c:pt>
                <c:pt idx="255913">
                  <c:v>21099.22</c:v>
                </c:pt>
                <c:pt idx="255914">
                  <c:v>29243.96</c:v>
                </c:pt>
                <c:pt idx="255915">
                  <c:v>21376.16</c:v>
                </c:pt>
                <c:pt idx="255916">
                  <c:v>21742.01</c:v>
                </c:pt>
                <c:pt idx="255917">
                  <c:v>21039.89</c:v>
                </c:pt>
                <c:pt idx="255918">
                  <c:v>29770.13</c:v>
                </c:pt>
                <c:pt idx="255919">
                  <c:v>23822.74</c:v>
                </c:pt>
                <c:pt idx="255920">
                  <c:v>21019.91</c:v>
                </c:pt>
                <c:pt idx="255921">
                  <c:v>20350.22</c:v>
                </c:pt>
                <c:pt idx="255922">
                  <c:v>28961.9</c:v>
                </c:pt>
                <c:pt idx="255923">
                  <c:v>22592.27</c:v>
                </c:pt>
                <c:pt idx="255924">
                  <c:v>25876.07</c:v>
                </c:pt>
                <c:pt idx="255925">
                  <c:v>19744.38</c:v>
                </c:pt>
                <c:pt idx="255926">
                  <c:v>29605.360000000001</c:v>
                </c:pt>
                <c:pt idx="255927">
                  <c:v>23081.38</c:v>
                </c:pt>
                <c:pt idx="255928">
                  <c:v>23539.07</c:v>
                </c:pt>
                <c:pt idx="255929">
                  <c:v>24389.02</c:v>
                </c:pt>
                <c:pt idx="255930">
                  <c:v>25746.39</c:v>
                </c:pt>
                <c:pt idx="255931">
                  <c:v>32236.36</c:v>
                </c:pt>
                <c:pt idx="255932">
                  <c:v>23222.19</c:v>
                </c:pt>
                <c:pt idx="255933">
                  <c:v>22645.71</c:v>
                </c:pt>
                <c:pt idx="255934">
                  <c:v>27723.54</c:v>
                </c:pt>
                <c:pt idx="255935">
                  <c:v>34378.32</c:v>
                </c:pt>
                <c:pt idx="255936">
                  <c:v>26283.64</c:v>
                </c:pt>
                <c:pt idx="255937">
                  <c:v>25161.66</c:v>
                </c:pt>
                <c:pt idx="255938">
                  <c:v>24527.49</c:v>
                </c:pt>
                <c:pt idx="255939">
                  <c:v>31690.11</c:v>
                </c:pt>
                <c:pt idx="255940">
                  <c:v>29430.47</c:v>
                </c:pt>
                <c:pt idx="255941">
                  <c:v>25321.78</c:v>
                </c:pt>
                <c:pt idx="255942">
                  <c:v>24953.18</c:v>
                </c:pt>
                <c:pt idx="255943">
                  <c:v>25334.78</c:v>
                </c:pt>
                <c:pt idx="255944">
                  <c:v>33290.93</c:v>
                </c:pt>
                <c:pt idx="255945">
                  <c:v>25032.62</c:v>
                </c:pt>
                <c:pt idx="255946">
                  <c:v>22908.66</c:v>
                </c:pt>
                <c:pt idx="255947">
                  <c:v>21951.19</c:v>
                </c:pt>
                <c:pt idx="255948">
                  <c:v>33711.07</c:v>
                </c:pt>
                <c:pt idx="255949">
                  <c:v>25424.7</c:v>
                </c:pt>
                <c:pt idx="255950">
                  <c:v>23294.53</c:v>
                </c:pt>
                <c:pt idx="255951">
                  <c:v>22600.400000000001</c:v>
                </c:pt>
                <c:pt idx="255952">
                  <c:v>23941.32</c:v>
                </c:pt>
                <c:pt idx="255953">
                  <c:v>35387.03</c:v>
                </c:pt>
                <c:pt idx="255954">
                  <c:v>29022</c:v>
                </c:pt>
                <c:pt idx="255955">
                  <c:v>26946.98</c:v>
                </c:pt>
                <c:pt idx="255956">
                  <c:v>21783.74</c:v>
                </c:pt>
                <c:pt idx="255957">
                  <c:v>31902.77</c:v>
                </c:pt>
                <c:pt idx="255958">
                  <c:v>25865.75</c:v>
                </c:pt>
                <c:pt idx="255959">
                  <c:v>34056.58</c:v>
                </c:pt>
                <c:pt idx="255960">
                  <c:v>21005.71</c:v>
                </c:pt>
                <c:pt idx="255961">
                  <c:v>30457.37</c:v>
                </c:pt>
                <c:pt idx="255962">
                  <c:v>24983.200000000001</c:v>
                </c:pt>
                <c:pt idx="255963">
                  <c:v>22940.3</c:v>
                </c:pt>
                <c:pt idx="255964">
                  <c:v>20979.98</c:v>
                </c:pt>
                <c:pt idx="255965">
                  <c:v>23090.86</c:v>
                </c:pt>
                <c:pt idx="255966">
                  <c:v>33118.230000000003</c:v>
                </c:pt>
                <c:pt idx="255967">
                  <c:v>22314.32</c:v>
                </c:pt>
                <c:pt idx="255968">
                  <c:v>21987.59</c:v>
                </c:pt>
                <c:pt idx="255969">
                  <c:v>23622.13</c:v>
                </c:pt>
                <c:pt idx="255970">
                  <c:v>31985.35</c:v>
                </c:pt>
                <c:pt idx="255971">
                  <c:v>25851.52</c:v>
                </c:pt>
                <c:pt idx="255972">
                  <c:v>20778.939999999999</c:v>
                </c:pt>
                <c:pt idx="255973">
                  <c:v>20076.650000000001</c:v>
                </c:pt>
                <c:pt idx="255974">
                  <c:v>36784.18</c:v>
                </c:pt>
                <c:pt idx="255975">
                  <c:v>24262.66</c:v>
                </c:pt>
                <c:pt idx="255976">
                  <c:v>21209.02</c:v>
                </c:pt>
                <c:pt idx="255977">
                  <c:v>20212.57</c:v>
                </c:pt>
                <c:pt idx="255978">
                  <c:v>23194.51</c:v>
                </c:pt>
                <c:pt idx="255979">
                  <c:v>31674</c:v>
                </c:pt>
                <c:pt idx="255980">
                  <c:v>23574.46</c:v>
                </c:pt>
                <c:pt idx="255981">
                  <c:v>27158.76</c:v>
                </c:pt>
                <c:pt idx="255982">
                  <c:v>25719.59</c:v>
                </c:pt>
                <c:pt idx="255983">
                  <c:v>34083.11</c:v>
                </c:pt>
                <c:pt idx="255984">
                  <c:v>27903.51</c:v>
                </c:pt>
                <c:pt idx="255985">
                  <c:v>24983.29</c:v>
                </c:pt>
                <c:pt idx="255986">
                  <c:v>28132.77</c:v>
                </c:pt>
                <c:pt idx="255987">
                  <c:v>37059.11</c:v>
                </c:pt>
                <c:pt idx="255988">
                  <c:v>30462.7</c:v>
                </c:pt>
                <c:pt idx="255989">
                  <c:v>27753.95</c:v>
                </c:pt>
                <c:pt idx="255990">
                  <c:v>28428.12</c:v>
                </c:pt>
                <c:pt idx="255991">
                  <c:v>27856.03</c:v>
                </c:pt>
                <c:pt idx="255992">
                  <c:v>35208.76</c:v>
                </c:pt>
                <c:pt idx="255993">
                  <c:v>28254.51</c:v>
                </c:pt>
                <c:pt idx="255994">
                  <c:v>26569.47</c:v>
                </c:pt>
                <c:pt idx="255995">
                  <c:v>27101.85</c:v>
                </c:pt>
                <c:pt idx="255996">
                  <c:v>33152.980000000003</c:v>
                </c:pt>
                <c:pt idx="255997">
                  <c:v>26957.65</c:v>
                </c:pt>
                <c:pt idx="255998">
                  <c:v>24446.720000000001</c:v>
                </c:pt>
                <c:pt idx="255999">
                  <c:v>24187.68</c:v>
                </c:pt>
                <c:pt idx="256000">
                  <c:v>29820.25</c:v>
                </c:pt>
                <c:pt idx="256001">
                  <c:v>29224.84</c:v>
                </c:pt>
                <c:pt idx="256002">
                  <c:v>25621.53</c:v>
                </c:pt>
                <c:pt idx="256003">
                  <c:v>23714.720000000001</c:v>
                </c:pt>
                <c:pt idx="256004">
                  <c:v>40096.620000000003</c:v>
                </c:pt>
                <c:pt idx="256005">
                  <c:v>43007.92</c:v>
                </c:pt>
                <c:pt idx="256006">
                  <c:v>45742.66</c:v>
                </c:pt>
                <c:pt idx="256007">
                  <c:v>36309.919999999998</c:v>
                </c:pt>
                <c:pt idx="256008">
                  <c:v>44279.49</c:v>
                </c:pt>
                <c:pt idx="256009">
                  <c:v>41653.72</c:v>
                </c:pt>
                <c:pt idx="256010">
                  <c:v>40263.26</c:v>
                </c:pt>
                <c:pt idx="256011">
                  <c:v>40724.870000000003</c:v>
                </c:pt>
                <c:pt idx="256012">
                  <c:v>48275.38</c:v>
                </c:pt>
                <c:pt idx="256013">
                  <c:v>47154.720000000001</c:v>
                </c:pt>
                <c:pt idx="256014">
                  <c:v>42153.22</c:v>
                </c:pt>
                <c:pt idx="256015">
                  <c:v>41022.32</c:v>
                </c:pt>
                <c:pt idx="256016">
                  <c:v>41732.78</c:v>
                </c:pt>
                <c:pt idx="256017">
                  <c:v>49599.55</c:v>
                </c:pt>
                <c:pt idx="256018">
                  <c:v>52091.96</c:v>
                </c:pt>
                <c:pt idx="256019">
                  <c:v>50311.57</c:v>
                </c:pt>
                <c:pt idx="256020">
                  <c:v>54183.45</c:v>
                </c:pt>
                <c:pt idx="256021">
                  <c:v>51606.83</c:v>
                </c:pt>
                <c:pt idx="256022">
                  <c:v>54292.53</c:v>
                </c:pt>
                <c:pt idx="256023">
                  <c:v>50221.37</c:v>
                </c:pt>
                <c:pt idx="256024">
                  <c:v>47671.72</c:v>
                </c:pt>
                <c:pt idx="256025">
                  <c:v>53706.400000000001</c:v>
                </c:pt>
                <c:pt idx="256026">
                  <c:v>56057.599999999999</c:v>
                </c:pt>
                <c:pt idx="256027">
                  <c:v>52744.959999999999</c:v>
                </c:pt>
                <c:pt idx="256028">
                  <c:v>50156.81</c:v>
                </c:pt>
                <c:pt idx="256029">
                  <c:v>50498.48</c:v>
                </c:pt>
                <c:pt idx="256030">
                  <c:v>54725.31</c:v>
                </c:pt>
                <c:pt idx="256031">
                  <c:v>46564.58</c:v>
                </c:pt>
                <c:pt idx="256032">
                  <c:v>44265.17</c:v>
                </c:pt>
                <c:pt idx="256033">
                  <c:v>38304.870000000003</c:v>
                </c:pt>
                <c:pt idx="256034">
                  <c:v>41063.360000000001</c:v>
                </c:pt>
                <c:pt idx="256035">
                  <c:v>42248.68</c:v>
                </c:pt>
                <c:pt idx="256036">
                  <c:v>35740.120000000003</c:v>
                </c:pt>
                <c:pt idx="256037">
                  <c:v>34373.519999999997</c:v>
                </c:pt>
                <c:pt idx="256038">
                  <c:v>34233.94</c:v>
                </c:pt>
                <c:pt idx="256039">
                  <c:v>37901.71</c:v>
                </c:pt>
                <c:pt idx="256040">
                  <c:v>34994.68</c:v>
                </c:pt>
                <c:pt idx="256041">
                  <c:v>33679.83</c:v>
                </c:pt>
                <c:pt idx="256042">
                  <c:v>34420.699999999997</c:v>
                </c:pt>
                <c:pt idx="256043">
                  <c:v>33808.800000000003</c:v>
                </c:pt>
                <c:pt idx="256044">
                  <c:v>34238.46</c:v>
                </c:pt>
                <c:pt idx="256045">
                  <c:v>34787.53</c:v>
                </c:pt>
                <c:pt idx="256046">
                  <c:v>43072.46</c:v>
                </c:pt>
                <c:pt idx="256047">
                  <c:v>30558.7</c:v>
                </c:pt>
                <c:pt idx="256048">
                  <c:v>34330.080000000002</c:v>
                </c:pt>
                <c:pt idx="256049">
                  <c:v>30099.64</c:v>
                </c:pt>
                <c:pt idx="256050">
                  <c:v>44857.01</c:v>
                </c:pt>
                <c:pt idx="256051">
                  <c:v>29484.560000000001</c:v>
                </c:pt>
                <c:pt idx="256052">
                  <c:v>38808.11</c:v>
                </c:pt>
                <c:pt idx="256053">
                  <c:v>36128.06</c:v>
                </c:pt>
                <c:pt idx="256054">
                  <c:v>35309.64</c:v>
                </c:pt>
                <c:pt idx="256055">
                  <c:v>36032.1</c:v>
                </c:pt>
                <c:pt idx="256056">
                  <c:v>37461.42</c:v>
                </c:pt>
                <c:pt idx="256057">
                  <c:v>42022.84</c:v>
                </c:pt>
                <c:pt idx="256058">
                  <c:v>44953.23</c:v>
                </c:pt>
                <c:pt idx="256059">
                  <c:v>37511.800000000003</c:v>
                </c:pt>
                <c:pt idx="256060">
                  <c:v>39424.93</c:v>
                </c:pt>
                <c:pt idx="256061">
                  <c:v>41483.910000000003</c:v>
                </c:pt>
                <c:pt idx="256062">
                  <c:v>38552.6</c:v>
                </c:pt>
                <c:pt idx="256063">
                  <c:v>38419.279999999999</c:v>
                </c:pt>
                <c:pt idx="256064">
                  <c:v>39597.07</c:v>
                </c:pt>
                <c:pt idx="256065">
                  <c:v>45901.16</c:v>
                </c:pt>
                <c:pt idx="256066">
                  <c:v>37503.620000000003</c:v>
                </c:pt>
                <c:pt idx="256067">
                  <c:v>43860.45</c:v>
                </c:pt>
                <c:pt idx="256068">
                  <c:v>41432.959999999999</c:v>
                </c:pt>
                <c:pt idx="256069">
                  <c:v>49262.720000000001</c:v>
                </c:pt>
                <c:pt idx="256070">
                  <c:v>48125.62</c:v>
                </c:pt>
                <c:pt idx="256071">
                  <c:v>42214.95</c:v>
                </c:pt>
                <c:pt idx="256072">
                  <c:v>46813.67</c:v>
                </c:pt>
                <c:pt idx="256073">
                  <c:v>45897.71</c:v>
                </c:pt>
                <c:pt idx="256074">
                  <c:v>51219.199999999997</c:v>
                </c:pt>
                <c:pt idx="256075">
                  <c:v>42895.91</c:v>
                </c:pt>
                <c:pt idx="256076">
                  <c:v>43027.91</c:v>
                </c:pt>
                <c:pt idx="256077">
                  <c:v>49831.79</c:v>
                </c:pt>
                <c:pt idx="256078">
                  <c:v>52240.29</c:v>
                </c:pt>
                <c:pt idx="256079">
                  <c:v>48576.57</c:v>
                </c:pt>
                <c:pt idx="256080">
                  <c:v>49286.6</c:v>
                </c:pt>
                <c:pt idx="256081">
                  <c:v>47319.03</c:v>
                </c:pt>
                <c:pt idx="256082">
                  <c:v>50066.46</c:v>
                </c:pt>
                <c:pt idx="256083">
                  <c:v>48946.07</c:v>
                </c:pt>
                <c:pt idx="256084">
                  <c:v>44005.07</c:v>
                </c:pt>
                <c:pt idx="256085">
                  <c:v>42874.99</c:v>
                </c:pt>
                <c:pt idx="256086">
                  <c:v>40663.22</c:v>
                </c:pt>
                <c:pt idx="256087">
                  <c:v>41953.46</c:v>
                </c:pt>
                <c:pt idx="256088">
                  <c:v>35676.160000000003</c:v>
                </c:pt>
                <c:pt idx="256089">
                  <c:v>33703.800000000003</c:v>
                </c:pt>
                <c:pt idx="256090">
                  <c:v>36714.65</c:v>
                </c:pt>
                <c:pt idx="256091">
                  <c:v>40941.980000000003</c:v>
                </c:pt>
                <c:pt idx="256092">
                  <c:v>37557.17</c:v>
                </c:pt>
                <c:pt idx="256093">
                  <c:v>33697.9</c:v>
                </c:pt>
                <c:pt idx="256094">
                  <c:v>33232.26</c:v>
                </c:pt>
                <c:pt idx="256095">
                  <c:v>32440.86</c:v>
                </c:pt>
                <c:pt idx="256096">
                  <c:v>38420.42</c:v>
                </c:pt>
                <c:pt idx="256097">
                  <c:v>35079.83</c:v>
                </c:pt>
                <c:pt idx="256098">
                  <c:v>38925.67</c:v>
                </c:pt>
                <c:pt idx="256099">
                  <c:v>30759.79</c:v>
                </c:pt>
                <c:pt idx="256100">
                  <c:v>36144.75</c:v>
                </c:pt>
                <c:pt idx="256101">
                  <c:v>34472.400000000001</c:v>
                </c:pt>
                <c:pt idx="256102">
                  <c:v>46131.64</c:v>
                </c:pt>
                <c:pt idx="256103">
                  <c:v>31409.72</c:v>
                </c:pt>
                <c:pt idx="256104">
                  <c:v>39490.85</c:v>
                </c:pt>
                <c:pt idx="256105">
                  <c:v>37936.18</c:v>
                </c:pt>
                <c:pt idx="256106">
                  <c:v>38923.800000000003</c:v>
                </c:pt>
                <c:pt idx="256107">
                  <c:v>35914.589999999997</c:v>
                </c:pt>
                <c:pt idx="256108">
                  <c:v>39721.370000000003</c:v>
                </c:pt>
                <c:pt idx="256109">
                  <c:v>44243.87</c:v>
                </c:pt>
                <c:pt idx="256110">
                  <c:v>44047.39</c:v>
                </c:pt>
                <c:pt idx="256111">
                  <c:v>37898.81</c:v>
                </c:pt>
                <c:pt idx="256112">
                  <c:v>38369.99</c:v>
                </c:pt>
                <c:pt idx="256113">
                  <c:v>45117.16</c:v>
                </c:pt>
                <c:pt idx="256114">
                  <c:v>41565.53</c:v>
                </c:pt>
                <c:pt idx="256115">
                  <c:v>38333.35</c:v>
                </c:pt>
                <c:pt idx="256116">
                  <c:v>37595.53</c:v>
                </c:pt>
                <c:pt idx="256117">
                  <c:v>47969.73</c:v>
                </c:pt>
                <c:pt idx="256118">
                  <c:v>40658.67</c:v>
                </c:pt>
                <c:pt idx="256119">
                  <c:v>41280.97</c:v>
                </c:pt>
                <c:pt idx="256120">
                  <c:v>37597.629999999997</c:v>
                </c:pt>
                <c:pt idx="256121">
                  <c:v>42489.34</c:v>
                </c:pt>
                <c:pt idx="256122">
                  <c:v>50827.17</c:v>
                </c:pt>
                <c:pt idx="256123">
                  <c:v>50437.61</c:v>
                </c:pt>
                <c:pt idx="256124">
                  <c:v>51017.67</c:v>
                </c:pt>
                <c:pt idx="256125">
                  <c:v>47820.61</c:v>
                </c:pt>
                <c:pt idx="256126">
                  <c:v>51957.49</c:v>
                </c:pt>
                <c:pt idx="256127">
                  <c:v>51394.02</c:v>
                </c:pt>
                <c:pt idx="256128">
                  <c:v>53722.77</c:v>
                </c:pt>
                <c:pt idx="256129">
                  <c:v>51212.45</c:v>
                </c:pt>
                <c:pt idx="256130">
                  <c:v>59931.13</c:v>
                </c:pt>
                <c:pt idx="256131">
                  <c:v>52931.3</c:v>
                </c:pt>
                <c:pt idx="256132">
                  <c:v>50188.17</c:v>
                </c:pt>
                <c:pt idx="256133">
                  <c:v>48964.44</c:v>
                </c:pt>
                <c:pt idx="256134">
                  <c:v>48552.9</c:v>
                </c:pt>
                <c:pt idx="256135">
                  <c:v>50414.18</c:v>
                </c:pt>
                <c:pt idx="256136">
                  <c:v>44852.800000000003</c:v>
                </c:pt>
                <c:pt idx="256137">
                  <c:v>41938.379999999997</c:v>
                </c:pt>
                <c:pt idx="256138">
                  <c:v>43873.279999999999</c:v>
                </c:pt>
                <c:pt idx="256139">
                  <c:v>43402.06</c:v>
                </c:pt>
                <c:pt idx="256140">
                  <c:v>39341.07</c:v>
                </c:pt>
                <c:pt idx="256141">
                  <c:v>36347.07</c:v>
                </c:pt>
                <c:pt idx="256142">
                  <c:v>38021.65</c:v>
                </c:pt>
                <c:pt idx="256143">
                  <c:v>40494.15</c:v>
                </c:pt>
                <c:pt idx="256144">
                  <c:v>42488.21</c:v>
                </c:pt>
                <c:pt idx="256145">
                  <c:v>37924.29</c:v>
                </c:pt>
                <c:pt idx="256146">
                  <c:v>38364.019999999997</c:v>
                </c:pt>
                <c:pt idx="256147">
                  <c:v>68317.570000000007</c:v>
                </c:pt>
                <c:pt idx="256148">
                  <c:v>71033.5</c:v>
                </c:pt>
                <c:pt idx="256149">
                  <c:v>62976.44</c:v>
                </c:pt>
                <c:pt idx="256150">
                  <c:v>58381.86</c:v>
                </c:pt>
                <c:pt idx="256151">
                  <c:v>72836.350000000006</c:v>
                </c:pt>
                <c:pt idx="256152">
                  <c:v>66490.52</c:v>
                </c:pt>
                <c:pt idx="256153">
                  <c:v>62974.75</c:v>
                </c:pt>
                <c:pt idx="256154">
                  <c:v>61542.49</c:v>
                </c:pt>
                <c:pt idx="256155">
                  <c:v>64940.84</c:v>
                </c:pt>
                <c:pt idx="256156">
                  <c:v>71211.009999999995</c:v>
                </c:pt>
                <c:pt idx="256157">
                  <c:v>63051.64</c:v>
                </c:pt>
                <c:pt idx="256158">
                  <c:v>63339.68</c:v>
                </c:pt>
                <c:pt idx="256159">
                  <c:v>63690</c:v>
                </c:pt>
                <c:pt idx="256160">
                  <c:v>78206.960000000006</c:v>
                </c:pt>
                <c:pt idx="256161">
                  <c:v>67546.259999999995</c:v>
                </c:pt>
                <c:pt idx="256162">
                  <c:v>70354.84</c:v>
                </c:pt>
                <c:pt idx="256163">
                  <c:v>78902.87</c:v>
                </c:pt>
                <c:pt idx="256164">
                  <c:v>71621.88</c:v>
                </c:pt>
                <c:pt idx="256165">
                  <c:v>83618.62</c:v>
                </c:pt>
                <c:pt idx="256166">
                  <c:v>71512.289999999994</c:v>
                </c:pt>
                <c:pt idx="256167">
                  <c:v>70475.210000000006</c:v>
                </c:pt>
                <c:pt idx="256168">
                  <c:v>78567.009999999995</c:v>
                </c:pt>
                <c:pt idx="256169">
                  <c:v>92891.75</c:v>
                </c:pt>
                <c:pt idx="256170">
                  <c:v>75241.710000000006</c:v>
                </c:pt>
                <c:pt idx="256171">
                  <c:v>73021.070000000007</c:v>
                </c:pt>
                <c:pt idx="256172">
                  <c:v>75326.880000000005</c:v>
                </c:pt>
                <c:pt idx="256173">
                  <c:v>86167.98</c:v>
                </c:pt>
                <c:pt idx="256174">
                  <c:v>75081.72</c:v>
                </c:pt>
                <c:pt idx="256175">
                  <c:v>75254.31</c:v>
                </c:pt>
                <c:pt idx="256176">
                  <c:v>66260.28</c:v>
                </c:pt>
                <c:pt idx="256177">
                  <c:v>76677.259999999995</c:v>
                </c:pt>
                <c:pt idx="256178">
                  <c:v>79226</c:v>
                </c:pt>
                <c:pt idx="256179">
                  <c:v>64018.05</c:v>
                </c:pt>
                <c:pt idx="256180">
                  <c:v>60965.31</c:v>
                </c:pt>
                <c:pt idx="256181">
                  <c:v>59937.53</c:v>
                </c:pt>
                <c:pt idx="256182">
                  <c:v>72330.73</c:v>
                </c:pt>
                <c:pt idx="256183">
                  <c:v>63061.68</c:v>
                </c:pt>
                <c:pt idx="256184">
                  <c:v>58773.87</c:v>
                </c:pt>
                <c:pt idx="256185">
                  <c:v>58990.14</c:v>
                </c:pt>
                <c:pt idx="256186">
                  <c:v>63561.27</c:v>
                </c:pt>
                <c:pt idx="256187">
                  <c:v>65687.94</c:v>
                </c:pt>
                <c:pt idx="256188">
                  <c:v>60693.95</c:v>
                </c:pt>
                <c:pt idx="256189">
                  <c:v>60702.99</c:v>
                </c:pt>
                <c:pt idx="256190">
                  <c:v>56791.94</c:v>
                </c:pt>
                <c:pt idx="256191">
                  <c:v>69515.95</c:v>
                </c:pt>
                <c:pt idx="256192">
                  <c:v>61795.45</c:v>
                </c:pt>
                <c:pt idx="256193">
                  <c:v>75438.899999999994</c:v>
                </c:pt>
                <c:pt idx="256194">
                  <c:v>54618.95</c:v>
                </c:pt>
                <c:pt idx="256195">
                  <c:v>64924.38</c:v>
                </c:pt>
                <c:pt idx="256196">
                  <c:v>59630.34</c:v>
                </c:pt>
                <c:pt idx="256197">
                  <c:v>59457.56</c:v>
                </c:pt>
                <c:pt idx="256198">
                  <c:v>59045.47</c:v>
                </c:pt>
                <c:pt idx="256199">
                  <c:v>58797.26</c:v>
                </c:pt>
                <c:pt idx="256200">
                  <c:v>72704.899999999994</c:v>
                </c:pt>
                <c:pt idx="256201">
                  <c:v>61146.81</c:v>
                </c:pt>
                <c:pt idx="256202">
                  <c:v>60725.67</c:v>
                </c:pt>
                <c:pt idx="256203">
                  <c:v>63607.61</c:v>
                </c:pt>
                <c:pt idx="256204">
                  <c:v>71075.92</c:v>
                </c:pt>
                <c:pt idx="256205">
                  <c:v>61860.5</c:v>
                </c:pt>
                <c:pt idx="256206">
                  <c:v>60525.72</c:v>
                </c:pt>
                <c:pt idx="256207">
                  <c:v>57506.02</c:v>
                </c:pt>
                <c:pt idx="256208">
                  <c:v>73015.539999999994</c:v>
                </c:pt>
                <c:pt idx="256209">
                  <c:v>61313.5</c:v>
                </c:pt>
                <c:pt idx="256210">
                  <c:v>60768.92</c:v>
                </c:pt>
                <c:pt idx="256211">
                  <c:v>56211.24</c:v>
                </c:pt>
                <c:pt idx="256212">
                  <c:v>72150.14</c:v>
                </c:pt>
                <c:pt idx="256213">
                  <c:v>66617.460000000006</c:v>
                </c:pt>
                <c:pt idx="256214">
                  <c:v>67175.66</c:v>
                </c:pt>
                <c:pt idx="256215">
                  <c:v>72282.02</c:v>
                </c:pt>
                <c:pt idx="256216">
                  <c:v>70744.44</c:v>
                </c:pt>
                <c:pt idx="256217">
                  <c:v>85780.5</c:v>
                </c:pt>
                <c:pt idx="256218">
                  <c:v>71676.17</c:v>
                </c:pt>
                <c:pt idx="256219">
                  <c:v>69786.92</c:v>
                </c:pt>
                <c:pt idx="256220">
                  <c:v>79399.34</c:v>
                </c:pt>
                <c:pt idx="256221">
                  <c:v>89495.97</c:v>
                </c:pt>
                <c:pt idx="256222">
                  <c:v>79729.850000000006</c:v>
                </c:pt>
                <c:pt idx="256223">
                  <c:v>80348.27</c:v>
                </c:pt>
                <c:pt idx="256224">
                  <c:v>78149.490000000005</c:v>
                </c:pt>
                <c:pt idx="256225">
                  <c:v>83905.25</c:v>
                </c:pt>
                <c:pt idx="256226">
                  <c:v>82163.210000000006</c:v>
                </c:pt>
                <c:pt idx="256227">
                  <c:v>75138.960000000006</c:v>
                </c:pt>
                <c:pt idx="256228">
                  <c:v>81138.149999999994</c:v>
                </c:pt>
                <c:pt idx="256229">
                  <c:v>73806.8</c:v>
                </c:pt>
                <c:pt idx="256230">
                  <c:v>79712.100000000006</c:v>
                </c:pt>
                <c:pt idx="256231">
                  <c:v>68698.92</c:v>
                </c:pt>
                <c:pt idx="256232">
                  <c:v>65588.479999999996</c:v>
                </c:pt>
                <c:pt idx="256233">
                  <c:v>68011.960000000006</c:v>
                </c:pt>
                <c:pt idx="256234">
                  <c:v>78760.740000000005</c:v>
                </c:pt>
                <c:pt idx="256235">
                  <c:v>70397.52</c:v>
                </c:pt>
                <c:pt idx="256236">
                  <c:v>63006.98</c:v>
                </c:pt>
                <c:pt idx="256237">
                  <c:v>63960.18</c:v>
                </c:pt>
                <c:pt idx="256238">
                  <c:v>62083.97</c:v>
                </c:pt>
                <c:pt idx="256239">
                  <c:v>77158.289999999994</c:v>
                </c:pt>
                <c:pt idx="256240">
                  <c:v>62930.239999999998</c:v>
                </c:pt>
                <c:pt idx="256241">
                  <c:v>63540.22</c:v>
                </c:pt>
                <c:pt idx="256242">
                  <c:v>56772.21</c:v>
                </c:pt>
                <c:pt idx="256243">
                  <c:v>70925.210000000006</c:v>
                </c:pt>
                <c:pt idx="256244">
                  <c:v>67824.73</c:v>
                </c:pt>
                <c:pt idx="256245">
                  <c:v>80946.899999999994</c:v>
                </c:pt>
                <c:pt idx="256246">
                  <c:v>55601.81</c:v>
                </c:pt>
                <c:pt idx="256247">
                  <c:v>69062.2</c:v>
                </c:pt>
                <c:pt idx="256248">
                  <c:v>61341.18</c:v>
                </c:pt>
                <c:pt idx="256249">
                  <c:v>62033.29</c:v>
                </c:pt>
                <c:pt idx="256250">
                  <c:v>60079.39</c:v>
                </c:pt>
                <c:pt idx="256251">
                  <c:v>65271.97</c:v>
                </c:pt>
                <c:pt idx="256252">
                  <c:v>78140.160000000003</c:v>
                </c:pt>
                <c:pt idx="256253">
                  <c:v>61814.23</c:v>
                </c:pt>
                <c:pt idx="256254">
                  <c:v>65210.96</c:v>
                </c:pt>
                <c:pt idx="256255">
                  <c:v>64609.05</c:v>
                </c:pt>
                <c:pt idx="256256">
                  <c:v>76107.149999999994</c:v>
                </c:pt>
                <c:pt idx="256257">
                  <c:v>65601.37</c:v>
                </c:pt>
                <c:pt idx="256258">
                  <c:v>61367.29</c:v>
                </c:pt>
                <c:pt idx="256259">
                  <c:v>62952.68</c:v>
                </c:pt>
                <c:pt idx="256260">
                  <c:v>77971.75</c:v>
                </c:pt>
                <c:pt idx="256261">
                  <c:v>62515.99</c:v>
                </c:pt>
                <c:pt idx="256262">
                  <c:v>74177.440000000002</c:v>
                </c:pt>
                <c:pt idx="256263">
                  <c:v>64237.14</c:v>
                </c:pt>
                <c:pt idx="256264">
                  <c:v>67156.37</c:v>
                </c:pt>
                <c:pt idx="256265">
                  <c:v>80323.86</c:v>
                </c:pt>
                <c:pt idx="256266">
                  <c:v>68840.91</c:v>
                </c:pt>
                <c:pt idx="256267">
                  <c:v>78351.820000000007</c:v>
                </c:pt>
                <c:pt idx="256268">
                  <c:v>70487.929999999993</c:v>
                </c:pt>
                <c:pt idx="256269">
                  <c:v>82869.820000000007</c:v>
                </c:pt>
                <c:pt idx="256270">
                  <c:v>76620.429999999993</c:v>
                </c:pt>
                <c:pt idx="256271">
                  <c:v>81418.06</c:v>
                </c:pt>
                <c:pt idx="256272">
                  <c:v>77489.259999999995</c:v>
                </c:pt>
                <c:pt idx="256273">
                  <c:v>95173.84</c:v>
                </c:pt>
                <c:pt idx="256274">
                  <c:v>83832.55</c:v>
                </c:pt>
                <c:pt idx="256275">
                  <c:v>83634.23</c:v>
                </c:pt>
                <c:pt idx="256276">
                  <c:v>78764.22</c:v>
                </c:pt>
                <c:pt idx="256277">
                  <c:v>82193.39</c:v>
                </c:pt>
                <c:pt idx="256278">
                  <c:v>92178.72</c:v>
                </c:pt>
                <c:pt idx="256279">
                  <c:v>82226.990000000005</c:v>
                </c:pt>
                <c:pt idx="256280">
                  <c:v>76238.31</c:v>
                </c:pt>
                <c:pt idx="256281">
                  <c:v>80671.45</c:v>
                </c:pt>
                <c:pt idx="256282">
                  <c:v>84199.4</c:v>
                </c:pt>
                <c:pt idx="256283">
                  <c:v>70629.95</c:v>
                </c:pt>
                <c:pt idx="256284">
                  <c:v>68680.5</c:v>
                </c:pt>
                <c:pt idx="256285">
                  <c:v>67402.83</c:v>
                </c:pt>
                <c:pt idx="256286">
                  <c:v>74239.009999999995</c:v>
                </c:pt>
                <c:pt idx="256287">
                  <c:v>72807.789999999994</c:v>
                </c:pt>
                <c:pt idx="256288">
                  <c:v>66621.34</c:v>
                </c:pt>
                <c:pt idx="256289">
                  <c:v>66967.509999999995</c:v>
                </c:pt>
                <c:pt idx="256290">
                  <c:v>15265.19</c:v>
                </c:pt>
                <c:pt idx="256291">
                  <c:v>15454.4</c:v>
                </c:pt>
                <c:pt idx="256292">
                  <c:v>14364.16</c:v>
                </c:pt>
                <c:pt idx="256293">
                  <c:v>13283.44</c:v>
                </c:pt>
                <c:pt idx="256294">
                  <c:v>14991.88</c:v>
                </c:pt>
                <c:pt idx="256295">
                  <c:v>13164.1</c:v>
                </c:pt>
                <c:pt idx="256296">
                  <c:v>13977.36</c:v>
                </c:pt>
                <c:pt idx="256297">
                  <c:v>12708.08</c:v>
                </c:pt>
                <c:pt idx="256298">
                  <c:v>15684.4</c:v>
                </c:pt>
                <c:pt idx="256299">
                  <c:v>15931.09</c:v>
                </c:pt>
                <c:pt idx="256300">
                  <c:v>14221.13</c:v>
                </c:pt>
                <c:pt idx="256301">
                  <c:v>14658.44</c:v>
                </c:pt>
                <c:pt idx="256302">
                  <c:v>14268.72</c:v>
                </c:pt>
                <c:pt idx="256303">
                  <c:v>15836.17</c:v>
                </c:pt>
                <c:pt idx="256304">
                  <c:v>15481.02</c:v>
                </c:pt>
                <c:pt idx="256305">
                  <c:v>17573.490000000002</c:v>
                </c:pt>
                <c:pt idx="256306">
                  <c:v>24561.45</c:v>
                </c:pt>
                <c:pt idx="256307">
                  <c:v>21773.1</c:v>
                </c:pt>
                <c:pt idx="256308">
                  <c:v>17971.669999999998</c:v>
                </c:pt>
                <c:pt idx="256309">
                  <c:v>19765.990000000002</c:v>
                </c:pt>
                <c:pt idx="256310">
                  <c:v>21858.17</c:v>
                </c:pt>
                <c:pt idx="256311">
                  <c:v>26710.11</c:v>
                </c:pt>
                <c:pt idx="256312">
                  <c:v>26679.62</c:v>
                </c:pt>
                <c:pt idx="256313">
                  <c:v>21705.22</c:v>
                </c:pt>
                <c:pt idx="256314">
                  <c:v>22258.82</c:v>
                </c:pt>
                <c:pt idx="256315">
                  <c:v>26074.47</c:v>
                </c:pt>
                <c:pt idx="256316">
                  <c:v>25237.39</c:v>
                </c:pt>
                <c:pt idx="256317">
                  <c:v>23743.4</c:v>
                </c:pt>
                <c:pt idx="256318">
                  <c:v>21353.79</c:v>
                </c:pt>
                <c:pt idx="256319">
                  <c:v>19262.72</c:v>
                </c:pt>
                <c:pt idx="256320">
                  <c:v>21765</c:v>
                </c:pt>
                <c:pt idx="256321">
                  <c:v>20577.46</c:v>
                </c:pt>
                <c:pt idx="256322">
                  <c:v>15994.56</c:v>
                </c:pt>
                <c:pt idx="256323">
                  <c:v>16398.05</c:v>
                </c:pt>
                <c:pt idx="256324">
                  <c:v>17314.849999999999</c:v>
                </c:pt>
                <c:pt idx="256325">
                  <c:v>17222.87</c:v>
                </c:pt>
                <c:pt idx="256326">
                  <c:v>16912.52</c:v>
                </c:pt>
                <c:pt idx="256327">
                  <c:v>14640.46</c:v>
                </c:pt>
                <c:pt idx="256328">
                  <c:v>14221.16</c:v>
                </c:pt>
                <c:pt idx="256329">
                  <c:v>13407.96</c:v>
                </c:pt>
                <c:pt idx="256330">
                  <c:v>14820.4</c:v>
                </c:pt>
                <c:pt idx="256331">
                  <c:v>16385.27</c:v>
                </c:pt>
                <c:pt idx="256332">
                  <c:v>19676.57</c:v>
                </c:pt>
                <c:pt idx="256333">
                  <c:v>13493.94</c:v>
                </c:pt>
                <c:pt idx="256334">
                  <c:v>14050.64</c:v>
                </c:pt>
                <c:pt idx="256335">
                  <c:v>16316.82</c:v>
                </c:pt>
                <c:pt idx="256336">
                  <c:v>27930.45</c:v>
                </c:pt>
                <c:pt idx="256337">
                  <c:v>18513.080000000002</c:v>
                </c:pt>
                <c:pt idx="256338">
                  <c:v>9705.81</c:v>
                </c:pt>
                <c:pt idx="256339">
                  <c:v>12263</c:v>
                </c:pt>
                <c:pt idx="256340">
                  <c:v>12528.55</c:v>
                </c:pt>
                <c:pt idx="256341">
                  <c:v>12280.54</c:v>
                </c:pt>
                <c:pt idx="256342">
                  <c:v>14079.36</c:v>
                </c:pt>
                <c:pt idx="256343">
                  <c:v>14034.81</c:v>
                </c:pt>
                <c:pt idx="256344">
                  <c:v>13926.64</c:v>
                </c:pt>
                <c:pt idx="256345">
                  <c:v>14730.91</c:v>
                </c:pt>
                <c:pt idx="256346">
                  <c:v>12820.02</c:v>
                </c:pt>
                <c:pt idx="256347">
                  <c:v>13295.81</c:v>
                </c:pt>
                <c:pt idx="256348">
                  <c:v>13427.57</c:v>
                </c:pt>
                <c:pt idx="256349">
                  <c:v>12966.2</c:v>
                </c:pt>
                <c:pt idx="256350">
                  <c:v>13268.38</c:v>
                </c:pt>
                <c:pt idx="256351">
                  <c:v>14086.37</c:v>
                </c:pt>
                <c:pt idx="256352">
                  <c:v>13807.92</c:v>
                </c:pt>
                <c:pt idx="256353">
                  <c:v>14007.9</c:v>
                </c:pt>
                <c:pt idx="256354">
                  <c:v>13875.23</c:v>
                </c:pt>
                <c:pt idx="256355">
                  <c:v>13700.6</c:v>
                </c:pt>
                <c:pt idx="256356">
                  <c:v>14803.62</c:v>
                </c:pt>
                <c:pt idx="256357">
                  <c:v>15843.89</c:v>
                </c:pt>
                <c:pt idx="256358">
                  <c:v>22050.03</c:v>
                </c:pt>
                <c:pt idx="256359">
                  <c:v>23480.09</c:v>
                </c:pt>
                <c:pt idx="256360">
                  <c:v>21585.07</c:v>
                </c:pt>
                <c:pt idx="256361">
                  <c:v>19165.43</c:v>
                </c:pt>
                <c:pt idx="256362">
                  <c:v>22853.279999999999</c:v>
                </c:pt>
                <c:pt idx="256363">
                  <c:v>30438.27</c:v>
                </c:pt>
                <c:pt idx="256364">
                  <c:v>32525.99</c:v>
                </c:pt>
                <c:pt idx="256365">
                  <c:v>24568.81</c:v>
                </c:pt>
                <c:pt idx="256366">
                  <c:v>27503.78</c:v>
                </c:pt>
                <c:pt idx="256367">
                  <c:v>25142.84</c:v>
                </c:pt>
                <c:pt idx="256368">
                  <c:v>27701.360000000001</c:v>
                </c:pt>
                <c:pt idx="256369">
                  <c:v>26842.27</c:v>
                </c:pt>
                <c:pt idx="256370">
                  <c:v>24662.25</c:v>
                </c:pt>
                <c:pt idx="256371">
                  <c:v>24310.33</c:v>
                </c:pt>
                <c:pt idx="256372">
                  <c:v>23302.74</c:v>
                </c:pt>
                <c:pt idx="256373">
                  <c:v>23961.99</c:v>
                </c:pt>
                <c:pt idx="256374">
                  <c:v>18565.16</c:v>
                </c:pt>
                <c:pt idx="256375">
                  <c:v>17874.77</c:v>
                </c:pt>
                <c:pt idx="256376">
                  <c:v>17867.28</c:v>
                </c:pt>
                <c:pt idx="256377">
                  <c:v>19432.59</c:v>
                </c:pt>
                <c:pt idx="256378">
                  <c:v>18632.27</c:v>
                </c:pt>
                <c:pt idx="256379">
                  <c:v>15308.48</c:v>
                </c:pt>
                <c:pt idx="256380">
                  <c:v>15380.12</c:v>
                </c:pt>
                <c:pt idx="256381">
                  <c:v>14481.54</c:v>
                </c:pt>
                <c:pt idx="256382">
                  <c:v>16544.02</c:v>
                </c:pt>
                <c:pt idx="256383">
                  <c:v>16104.79</c:v>
                </c:pt>
                <c:pt idx="256384">
                  <c:v>21211.97</c:v>
                </c:pt>
                <c:pt idx="256385">
                  <c:v>14020.81</c:v>
                </c:pt>
                <c:pt idx="256386">
                  <c:v>16417.2</c:v>
                </c:pt>
                <c:pt idx="256387">
                  <c:v>17793.98</c:v>
                </c:pt>
                <c:pt idx="256388">
                  <c:v>27128.42</c:v>
                </c:pt>
                <c:pt idx="256389">
                  <c:v>20477.98</c:v>
                </c:pt>
                <c:pt idx="256390">
                  <c:v>15208.91</c:v>
                </c:pt>
                <c:pt idx="256391">
                  <c:v>12291.59</c:v>
                </c:pt>
                <c:pt idx="256392">
                  <c:v>14427</c:v>
                </c:pt>
                <c:pt idx="256393">
                  <c:v>12783.48</c:v>
                </c:pt>
                <c:pt idx="256394">
                  <c:v>15631.96</c:v>
                </c:pt>
                <c:pt idx="256395">
                  <c:v>15641.76</c:v>
                </c:pt>
                <c:pt idx="256396">
                  <c:v>14424.96</c:v>
                </c:pt>
                <c:pt idx="256397">
                  <c:v>14694.72</c:v>
                </c:pt>
                <c:pt idx="256398">
                  <c:v>14595.67</c:v>
                </c:pt>
                <c:pt idx="256399">
                  <c:v>14452.36</c:v>
                </c:pt>
                <c:pt idx="256400">
                  <c:v>13816.06</c:v>
                </c:pt>
                <c:pt idx="256401">
                  <c:v>14463.78</c:v>
                </c:pt>
                <c:pt idx="256402">
                  <c:v>13434.69</c:v>
                </c:pt>
                <c:pt idx="256403">
                  <c:v>15322.29</c:v>
                </c:pt>
                <c:pt idx="256404">
                  <c:v>14367.99</c:v>
                </c:pt>
                <c:pt idx="256405">
                  <c:v>16446.18</c:v>
                </c:pt>
                <c:pt idx="256406">
                  <c:v>15199.48</c:v>
                </c:pt>
                <c:pt idx="256407">
                  <c:v>15769.38</c:v>
                </c:pt>
                <c:pt idx="256408">
                  <c:v>16002.72</c:v>
                </c:pt>
                <c:pt idx="256409">
                  <c:v>19176.560000000001</c:v>
                </c:pt>
                <c:pt idx="256410">
                  <c:v>25865.43</c:v>
                </c:pt>
                <c:pt idx="256411">
                  <c:v>23529.68</c:v>
                </c:pt>
                <c:pt idx="256412">
                  <c:v>18341.259999999998</c:v>
                </c:pt>
                <c:pt idx="256413">
                  <c:v>21438.43</c:v>
                </c:pt>
                <c:pt idx="256414">
                  <c:v>25885.78</c:v>
                </c:pt>
                <c:pt idx="256415">
                  <c:v>26994.959999999999</c:v>
                </c:pt>
                <c:pt idx="256416">
                  <c:v>35955.550000000003</c:v>
                </c:pt>
                <c:pt idx="256417">
                  <c:v>27245.14</c:v>
                </c:pt>
                <c:pt idx="256418">
                  <c:v>25822.05</c:v>
                </c:pt>
                <c:pt idx="256419">
                  <c:v>26239.1</c:v>
                </c:pt>
                <c:pt idx="256420">
                  <c:v>28703.32</c:v>
                </c:pt>
                <c:pt idx="256421">
                  <c:v>26551.33</c:v>
                </c:pt>
                <c:pt idx="256422">
                  <c:v>25359.29</c:v>
                </c:pt>
                <c:pt idx="256423">
                  <c:v>23628.26</c:v>
                </c:pt>
                <c:pt idx="256424">
                  <c:v>25730.5</c:v>
                </c:pt>
                <c:pt idx="256425">
                  <c:v>24329.99</c:v>
                </c:pt>
                <c:pt idx="256426">
                  <c:v>19287.45</c:v>
                </c:pt>
                <c:pt idx="256427">
                  <c:v>18489.64</c:v>
                </c:pt>
                <c:pt idx="256428">
                  <c:v>18251.25</c:v>
                </c:pt>
                <c:pt idx="256429">
                  <c:v>18898.52</c:v>
                </c:pt>
                <c:pt idx="256430">
                  <c:v>19582.900000000001</c:v>
                </c:pt>
                <c:pt idx="256431">
                  <c:v>15915.29</c:v>
                </c:pt>
                <c:pt idx="256432">
                  <c:v>16828.71</c:v>
                </c:pt>
                <c:pt idx="256433">
                  <c:v>14972.7</c:v>
                </c:pt>
                <c:pt idx="256434">
                  <c:v>14305.88</c:v>
                </c:pt>
                <c:pt idx="256435">
                  <c:v>13106.69</c:v>
                </c:pt>
                <c:pt idx="256436">
                  <c:v>10910.72</c:v>
                </c:pt>
                <c:pt idx="256437">
                  <c:v>14856.94</c:v>
                </c:pt>
                <c:pt idx="256438">
                  <c:v>13288.95</c:v>
                </c:pt>
                <c:pt idx="256439">
                  <c:v>11454.05</c:v>
                </c:pt>
                <c:pt idx="256440">
                  <c:v>11370.33</c:v>
                </c:pt>
                <c:pt idx="256441">
                  <c:v>11875.48</c:v>
                </c:pt>
                <c:pt idx="256442">
                  <c:v>15112.76</c:v>
                </c:pt>
                <c:pt idx="256443">
                  <c:v>12870.62</c:v>
                </c:pt>
                <c:pt idx="256444">
                  <c:v>12328.64</c:v>
                </c:pt>
                <c:pt idx="256445">
                  <c:v>12853.17</c:v>
                </c:pt>
                <c:pt idx="256446">
                  <c:v>17611.82</c:v>
                </c:pt>
                <c:pt idx="256447">
                  <c:v>14240.32</c:v>
                </c:pt>
                <c:pt idx="256448">
                  <c:v>14269.42</c:v>
                </c:pt>
                <c:pt idx="256449">
                  <c:v>16726.89</c:v>
                </c:pt>
                <c:pt idx="256450">
                  <c:v>15886.5</c:v>
                </c:pt>
                <c:pt idx="256451">
                  <c:v>19587.43</c:v>
                </c:pt>
                <c:pt idx="256452">
                  <c:v>16118.52</c:v>
                </c:pt>
                <c:pt idx="256453">
                  <c:v>16527.740000000002</c:v>
                </c:pt>
                <c:pt idx="256454">
                  <c:v>18334.16</c:v>
                </c:pt>
                <c:pt idx="256455">
                  <c:v>21016.22</c:v>
                </c:pt>
                <c:pt idx="256456">
                  <c:v>16836.82</c:v>
                </c:pt>
                <c:pt idx="256457">
                  <c:v>15740.53</c:v>
                </c:pt>
                <c:pt idx="256458">
                  <c:v>16157.69</c:v>
                </c:pt>
                <c:pt idx="256459">
                  <c:v>21259.15</c:v>
                </c:pt>
                <c:pt idx="256460">
                  <c:v>17036.18</c:v>
                </c:pt>
                <c:pt idx="256461">
                  <c:v>16269.21</c:v>
                </c:pt>
                <c:pt idx="256462">
                  <c:v>14516.04</c:v>
                </c:pt>
                <c:pt idx="256463">
                  <c:v>15826.27</c:v>
                </c:pt>
                <c:pt idx="256464">
                  <c:v>18794.98</c:v>
                </c:pt>
                <c:pt idx="256465">
                  <c:v>15083.97</c:v>
                </c:pt>
                <c:pt idx="256466">
                  <c:v>13359.38</c:v>
                </c:pt>
                <c:pt idx="256467">
                  <c:v>13406.57</c:v>
                </c:pt>
                <c:pt idx="256468">
                  <c:v>17456.61</c:v>
                </c:pt>
                <c:pt idx="256469">
                  <c:v>13676.45</c:v>
                </c:pt>
                <c:pt idx="256470">
                  <c:v>12340.4</c:v>
                </c:pt>
                <c:pt idx="256471">
                  <c:v>11982.79</c:v>
                </c:pt>
                <c:pt idx="256472">
                  <c:v>14479.38</c:v>
                </c:pt>
                <c:pt idx="256473">
                  <c:v>14106.33</c:v>
                </c:pt>
                <c:pt idx="256474">
                  <c:v>11745.85</c:v>
                </c:pt>
                <c:pt idx="256475">
                  <c:v>9861.43</c:v>
                </c:pt>
                <c:pt idx="256476">
                  <c:v>11288.77</c:v>
                </c:pt>
                <c:pt idx="256477">
                  <c:v>15618.94</c:v>
                </c:pt>
                <c:pt idx="256478">
                  <c:v>12684.1</c:v>
                </c:pt>
                <c:pt idx="256479">
                  <c:v>16205.68</c:v>
                </c:pt>
                <c:pt idx="256480">
                  <c:v>11227.36</c:v>
                </c:pt>
                <c:pt idx="256481">
                  <c:v>14629.68</c:v>
                </c:pt>
                <c:pt idx="256482">
                  <c:v>12200.98</c:v>
                </c:pt>
                <c:pt idx="256483">
                  <c:v>11830.86</c:v>
                </c:pt>
                <c:pt idx="256484">
                  <c:v>11031.57</c:v>
                </c:pt>
                <c:pt idx="256485">
                  <c:v>12313.15</c:v>
                </c:pt>
                <c:pt idx="256486">
                  <c:v>16094.07</c:v>
                </c:pt>
                <c:pt idx="256487">
                  <c:v>13028.98</c:v>
                </c:pt>
                <c:pt idx="256488">
                  <c:v>11850.31</c:v>
                </c:pt>
                <c:pt idx="256489">
                  <c:v>12515.39</c:v>
                </c:pt>
                <c:pt idx="256490">
                  <c:v>15081.65</c:v>
                </c:pt>
                <c:pt idx="256491">
                  <c:v>13172.12</c:v>
                </c:pt>
                <c:pt idx="256492">
                  <c:v>12852.83</c:v>
                </c:pt>
                <c:pt idx="256493">
                  <c:v>10911.37</c:v>
                </c:pt>
                <c:pt idx="256494">
                  <c:v>15260.65</c:v>
                </c:pt>
                <c:pt idx="256495">
                  <c:v>12108.5</c:v>
                </c:pt>
                <c:pt idx="256496">
                  <c:v>12125.06</c:v>
                </c:pt>
                <c:pt idx="256497">
                  <c:v>11703.33</c:v>
                </c:pt>
                <c:pt idx="256498">
                  <c:v>16921.650000000001</c:v>
                </c:pt>
                <c:pt idx="256499">
                  <c:v>14061.12</c:v>
                </c:pt>
                <c:pt idx="256500">
                  <c:v>14223.96</c:v>
                </c:pt>
                <c:pt idx="256501">
                  <c:v>15987.03</c:v>
                </c:pt>
                <c:pt idx="256502">
                  <c:v>15462.5</c:v>
                </c:pt>
                <c:pt idx="256503">
                  <c:v>20259.48</c:v>
                </c:pt>
                <c:pt idx="256504">
                  <c:v>15968.01</c:v>
                </c:pt>
                <c:pt idx="256505">
                  <c:v>15360.72</c:v>
                </c:pt>
                <c:pt idx="256506">
                  <c:v>18061.03</c:v>
                </c:pt>
                <c:pt idx="256507">
                  <c:v>21742.05</c:v>
                </c:pt>
                <c:pt idx="256508">
                  <c:v>16844.490000000002</c:v>
                </c:pt>
                <c:pt idx="256509">
                  <c:v>16565.400000000001</c:v>
                </c:pt>
                <c:pt idx="256510">
                  <c:v>16520.05</c:v>
                </c:pt>
                <c:pt idx="256511">
                  <c:v>19595.5</c:v>
                </c:pt>
                <c:pt idx="256512">
                  <c:v>18489.34</c:v>
                </c:pt>
                <c:pt idx="256513">
                  <c:v>15947.87</c:v>
                </c:pt>
                <c:pt idx="256514">
                  <c:v>15765.02</c:v>
                </c:pt>
                <c:pt idx="256515">
                  <c:v>16032.59</c:v>
                </c:pt>
                <c:pt idx="256516">
                  <c:v>19113.13</c:v>
                </c:pt>
                <c:pt idx="256517">
                  <c:v>14617.59</c:v>
                </c:pt>
                <c:pt idx="256518">
                  <c:v>13332.6</c:v>
                </c:pt>
                <c:pt idx="256519">
                  <c:v>14001.78</c:v>
                </c:pt>
                <c:pt idx="256520">
                  <c:v>18100.13</c:v>
                </c:pt>
                <c:pt idx="256521">
                  <c:v>14446.68</c:v>
                </c:pt>
                <c:pt idx="256522">
                  <c:v>12906.35</c:v>
                </c:pt>
                <c:pt idx="256523">
                  <c:v>12871.4</c:v>
                </c:pt>
                <c:pt idx="256524">
                  <c:v>12319.26</c:v>
                </c:pt>
                <c:pt idx="256525">
                  <c:v>16638.55</c:v>
                </c:pt>
                <c:pt idx="256526">
                  <c:v>12051.12</c:v>
                </c:pt>
                <c:pt idx="256527">
                  <c:v>10928.15</c:v>
                </c:pt>
                <c:pt idx="256528">
                  <c:v>11333.49</c:v>
                </c:pt>
                <c:pt idx="256529">
                  <c:v>16364.64</c:v>
                </c:pt>
                <c:pt idx="256530">
                  <c:v>13366.83</c:v>
                </c:pt>
                <c:pt idx="256531">
                  <c:v>16941.32</c:v>
                </c:pt>
                <c:pt idx="256532">
                  <c:v>12073.77</c:v>
                </c:pt>
                <c:pt idx="256533">
                  <c:v>15235.31</c:v>
                </c:pt>
                <c:pt idx="256534">
                  <c:v>13134.13</c:v>
                </c:pt>
                <c:pt idx="256535">
                  <c:v>12182.78</c:v>
                </c:pt>
                <c:pt idx="256536">
                  <c:v>10956.86</c:v>
                </c:pt>
                <c:pt idx="256537">
                  <c:v>12046.77</c:v>
                </c:pt>
                <c:pt idx="256538">
                  <c:v>18204.63</c:v>
                </c:pt>
                <c:pt idx="256539">
                  <c:v>12601.55</c:v>
                </c:pt>
                <c:pt idx="256540">
                  <c:v>12660.88</c:v>
                </c:pt>
                <c:pt idx="256541">
                  <c:v>12495.83</c:v>
                </c:pt>
                <c:pt idx="256542">
                  <c:v>16493.11</c:v>
                </c:pt>
                <c:pt idx="256543">
                  <c:v>12577.93</c:v>
                </c:pt>
                <c:pt idx="256544">
                  <c:v>11146.05</c:v>
                </c:pt>
                <c:pt idx="256545">
                  <c:v>12177.9</c:v>
                </c:pt>
                <c:pt idx="256546">
                  <c:v>16443.919999999998</c:v>
                </c:pt>
                <c:pt idx="256547">
                  <c:v>11606.72</c:v>
                </c:pt>
                <c:pt idx="256548">
                  <c:v>13363.55</c:v>
                </c:pt>
                <c:pt idx="256549">
                  <c:v>12121.54</c:v>
                </c:pt>
                <c:pt idx="256550">
                  <c:v>13191.39</c:v>
                </c:pt>
                <c:pt idx="256551">
                  <c:v>18099.13</c:v>
                </c:pt>
                <c:pt idx="256552">
                  <c:v>13364.82</c:v>
                </c:pt>
                <c:pt idx="256553">
                  <c:v>16461.52</c:v>
                </c:pt>
                <c:pt idx="256554">
                  <c:v>14091.58</c:v>
                </c:pt>
                <c:pt idx="256555">
                  <c:v>17761.87</c:v>
                </c:pt>
                <c:pt idx="256556">
                  <c:v>16102.54</c:v>
                </c:pt>
                <c:pt idx="256557">
                  <c:v>16372.49</c:v>
                </c:pt>
                <c:pt idx="256558">
                  <c:v>16551.5</c:v>
                </c:pt>
                <c:pt idx="256559">
                  <c:v>21282.47</c:v>
                </c:pt>
                <c:pt idx="256560">
                  <c:v>17526.87</c:v>
                </c:pt>
                <c:pt idx="256561">
                  <c:v>17708.78</c:v>
                </c:pt>
                <c:pt idx="256562">
                  <c:v>16561.8</c:v>
                </c:pt>
                <c:pt idx="256563">
                  <c:v>17987.2</c:v>
                </c:pt>
                <c:pt idx="256564">
                  <c:v>20642.12</c:v>
                </c:pt>
                <c:pt idx="256565">
                  <c:v>16414.45</c:v>
                </c:pt>
                <c:pt idx="256566">
                  <c:v>15878.43</c:v>
                </c:pt>
                <c:pt idx="256567">
                  <c:v>16830.240000000002</c:v>
                </c:pt>
                <c:pt idx="256568">
                  <c:v>18045.099999999999</c:v>
                </c:pt>
                <c:pt idx="256569">
                  <c:v>15321.53</c:v>
                </c:pt>
                <c:pt idx="256570">
                  <c:v>14342.91</c:v>
                </c:pt>
                <c:pt idx="256571">
                  <c:v>14255.44</c:v>
                </c:pt>
                <c:pt idx="256572">
                  <c:v>17215.04</c:v>
                </c:pt>
                <c:pt idx="256573">
                  <c:v>15991.2</c:v>
                </c:pt>
                <c:pt idx="256574">
                  <c:v>13493.62</c:v>
                </c:pt>
                <c:pt idx="256575">
                  <c:v>13246.7</c:v>
                </c:pt>
                <c:pt idx="256576">
                  <c:v>8799.27</c:v>
                </c:pt>
                <c:pt idx="256577">
                  <c:v>10805.65</c:v>
                </c:pt>
                <c:pt idx="256578">
                  <c:v>9297.85</c:v>
                </c:pt>
                <c:pt idx="256579">
                  <c:v>7235.8</c:v>
                </c:pt>
                <c:pt idx="256580">
                  <c:v>8474.49</c:v>
                </c:pt>
                <c:pt idx="256581">
                  <c:v>7515.27</c:v>
                </c:pt>
                <c:pt idx="256582">
                  <c:v>8053.65</c:v>
                </c:pt>
                <c:pt idx="256583">
                  <c:v>7882.89</c:v>
                </c:pt>
                <c:pt idx="256584">
                  <c:v>9594.0400000000009</c:v>
                </c:pt>
                <c:pt idx="256585">
                  <c:v>9132.7099999999991</c:v>
                </c:pt>
                <c:pt idx="256586">
                  <c:v>7242.12</c:v>
                </c:pt>
                <c:pt idx="256587">
                  <c:v>7261.88</c:v>
                </c:pt>
                <c:pt idx="256588">
                  <c:v>7640.34</c:v>
                </c:pt>
                <c:pt idx="256589">
                  <c:v>8938.57</c:v>
                </c:pt>
                <c:pt idx="256590">
                  <c:v>9036.4500000000007</c:v>
                </c:pt>
                <c:pt idx="256591">
                  <c:v>7593.59</c:v>
                </c:pt>
                <c:pt idx="256592">
                  <c:v>8368.58</c:v>
                </c:pt>
                <c:pt idx="256593">
                  <c:v>8019.36</c:v>
                </c:pt>
                <c:pt idx="256594">
                  <c:v>9642.77</c:v>
                </c:pt>
                <c:pt idx="256595">
                  <c:v>9253.1</c:v>
                </c:pt>
                <c:pt idx="256596">
                  <c:v>7909.73</c:v>
                </c:pt>
                <c:pt idx="256597">
                  <c:v>8559.81</c:v>
                </c:pt>
                <c:pt idx="256598">
                  <c:v>9779.41</c:v>
                </c:pt>
                <c:pt idx="256599">
                  <c:v>9499.4599999999991</c:v>
                </c:pt>
                <c:pt idx="256600">
                  <c:v>8658.85</c:v>
                </c:pt>
                <c:pt idx="256601">
                  <c:v>9031.9</c:v>
                </c:pt>
                <c:pt idx="256602">
                  <c:v>9941.3799999999992</c:v>
                </c:pt>
                <c:pt idx="256603">
                  <c:v>9563.7800000000007</c:v>
                </c:pt>
                <c:pt idx="256604">
                  <c:v>9263.69</c:v>
                </c:pt>
                <c:pt idx="256605">
                  <c:v>8356.65</c:v>
                </c:pt>
                <c:pt idx="256606">
                  <c:v>7791.16</c:v>
                </c:pt>
                <c:pt idx="256607">
                  <c:v>9197.51</c:v>
                </c:pt>
                <c:pt idx="256608">
                  <c:v>7882.01</c:v>
                </c:pt>
                <c:pt idx="256609">
                  <c:v>7657.1</c:v>
                </c:pt>
                <c:pt idx="256610">
                  <c:v>7586.49</c:v>
                </c:pt>
                <c:pt idx="256611">
                  <c:v>8954.65</c:v>
                </c:pt>
                <c:pt idx="256612">
                  <c:v>8221.35</c:v>
                </c:pt>
                <c:pt idx="256613">
                  <c:v>8388.4</c:v>
                </c:pt>
                <c:pt idx="256614">
                  <c:v>8404.09</c:v>
                </c:pt>
                <c:pt idx="256615">
                  <c:v>8191.46</c:v>
                </c:pt>
                <c:pt idx="256616">
                  <c:v>7956.16</c:v>
                </c:pt>
                <c:pt idx="256617">
                  <c:v>8273.2199999999993</c:v>
                </c:pt>
                <c:pt idx="256618">
                  <c:v>10706.84</c:v>
                </c:pt>
                <c:pt idx="256619">
                  <c:v>7494.5</c:v>
                </c:pt>
                <c:pt idx="256620">
                  <c:v>9081.02</c:v>
                </c:pt>
                <c:pt idx="256621">
                  <c:v>9347.66</c:v>
                </c:pt>
                <c:pt idx="256622">
                  <c:v>12789.42</c:v>
                </c:pt>
                <c:pt idx="256623">
                  <c:v>6364.88</c:v>
                </c:pt>
                <c:pt idx="256624">
                  <c:v>6272.02</c:v>
                </c:pt>
                <c:pt idx="256625">
                  <c:v>6186.27</c:v>
                </c:pt>
                <c:pt idx="256626">
                  <c:v>6277.91</c:v>
                </c:pt>
                <c:pt idx="256627">
                  <c:v>6410.41</c:v>
                </c:pt>
                <c:pt idx="256628">
                  <c:v>6162.66</c:v>
                </c:pt>
                <c:pt idx="256629">
                  <c:v>8516.2800000000007</c:v>
                </c:pt>
                <c:pt idx="256630">
                  <c:v>8557.7999999999993</c:v>
                </c:pt>
                <c:pt idx="256631">
                  <c:v>7494.82</c:v>
                </c:pt>
                <c:pt idx="256632">
                  <c:v>7043.71</c:v>
                </c:pt>
                <c:pt idx="256633">
                  <c:v>7636.72</c:v>
                </c:pt>
                <c:pt idx="256634">
                  <c:v>7679.4</c:v>
                </c:pt>
                <c:pt idx="256635">
                  <c:v>6918.44</c:v>
                </c:pt>
                <c:pt idx="256636">
                  <c:v>6873.51</c:v>
                </c:pt>
                <c:pt idx="256637">
                  <c:v>7715.64</c:v>
                </c:pt>
                <c:pt idx="256638">
                  <c:v>7079.84</c:v>
                </c:pt>
                <c:pt idx="256639">
                  <c:v>8866.57</c:v>
                </c:pt>
                <c:pt idx="256640">
                  <c:v>7847.86</c:v>
                </c:pt>
                <c:pt idx="256641">
                  <c:v>7339.29</c:v>
                </c:pt>
                <c:pt idx="256642">
                  <c:v>7856.09</c:v>
                </c:pt>
                <c:pt idx="256643">
                  <c:v>7253.54</c:v>
                </c:pt>
                <c:pt idx="256644">
                  <c:v>7114.52</c:v>
                </c:pt>
                <c:pt idx="256645">
                  <c:v>7124.32</c:v>
                </c:pt>
                <c:pt idx="256646">
                  <c:v>9329.4</c:v>
                </c:pt>
                <c:pt idx="256647">
                  <c:v>8663.6299999999992</c:v>
                </c:pt>
                <c:pt idx="256648">
                  <c:v>8269.6</c:v>
                </c:pt>
                <c:pt idx="256649">
                  <c:v>9454.26</c:v>
                </c:pt>
                <c:pt idx="256650">
                  <c:v>10332.19</c:v>
                </c:pt>
                <c:pt idx="256651">
                  <c:v>8311.0300000000007</c:v>
                </c:pt>
                <c:pt idx="256652">
                  <c:v>8498.7800000000007</c:v>
                </c:pt>
                <c:pt idx="256653">
                  <c:v>8065.97</c:v>
                </c:pt>
                <c:pt idx="256654">
                  <c:v>9208.56</c:v>
                </c:pt>
                <c:pt idx="256655">
                  <c:v>10004.629999999999</c:v>
                </c:pt>
                <c:pt idx="256656">
                  <c:v>9400.16</c:v>
                </c:pt>
                <c:pt idx="256657">
                  <c:v>8685.9699999999993</c:v>
                </c:pt>
                <c:pt idx="256658">
                  <c:v>7879.57</c:v>
                </c:pt>
                <c:pt idx="256659">
                  <c:v>8692.52</c:v>
                </c:pt>
                <c:pt idx="256660">
                  <c:v>7572.09</c:v>
                </c:pt>
                <c:pt idx="256661">
                  <c:v>7900.59</c:v>
                </c:pt>
                <c:pt idx="256662">
                  <c:v>7842.93</c:v>
                </c:pt>
                <c:pt idx="256663">
                  <c:v>9202.5499999999993</c:v>
                </c:pt>
                <c:pt idx="256664">
                  <c:v>8682.83</c:v>
                </c:pt>
                <c:pt idx="256665">
                  <c:v>7976.83</c:v>
                </c:pt>
                <c:pt idx="256666">
                  <c:v>8816.66</c:v>
                </c:pt>
                <c:pt idx="256667">
                  <c:v>7540.29</c:v>
                </c:pt>
                <c:pt idx="256668">
                  <c:v>8583.5</c:v>
                </c:pt>
                <c:pt idx="256669">
                  <c:v>7605.76</c:v>
                </c:pt>
                <c:pt idx="256670">
                  <c:v>9291.59</c:v>
                </c:pt>
                <c:pt idx="256671">
                  <c:v>7296.95</c:v>
                </c:pt>
                <c:pt idx="256672">
                  <c:v>9011.9</c:v>
                </c:pt>
                <c:pt idx="256673">
                  <c:v>9266.25</c:v>
                </c:pt>
                <c:pt idx="256674">
                  <c:v>12599.69</c:v>
                </c:pt>
                <c:pt idx="256675">
                  <c:v>7485.96</c:v>
                </c:pt>
                <c:pt idx="256676">
                  <c:v>6948.9</c:v>
                </c:pt>
                <c:pt idx="256677">
                  <c:v>6397.87</c:v>
                </c:pt>
                <c:pt idx="256678">
                  <c:v>6295.65</c:v>
                </c:pt>
                <c:pt idx="256679">
                  <c:v>6401.4</c:v>
                </c:pt>
                <c:pt idx="256680">
                  <c:v>6867.62</c:v>
                </c:pt>
                <c:pt idx="256681">
                  <c:v>8219.98</c:v>
                </c:pt>
                <c:pt idx="256682">
                  <c:v>7167.88</c:v>
                </c:pt>
                <c:pt idx="256683">
                  <c:v>6520.19</c:v>
                </c:pt>
                <c:pt idx="256684">
                  <c:v>6402.12</c:v>
                </c:pt>
                <c:pt idx="256685">
                  <c:v>6801.31</c:v>
                </c:pt>
                <c:pt idx="256686">
                  <c:v>6535.63</c:v>
                </c:pt>
                <c:pt idx="256687">
                  <c:v>5817.08</c:v>
                </c:pt>
                <c:pt idx="256688">
                  <c:v>6633.7</c:v>
                </c:pt>
                <c:pt idx="256689">
                  <c:v>9074.15</c:v>
                </c:pt>
                <c:pt idx="256690">
                  <c:v>7507.13</c:v>
                </c:pt>
                <c:pt idx="256691">
                  <c:v>6197.98</c:v>
                </c:pt>
                <c:pt idx="256692">
                  <c:v>6040.66</c:v>
                </c:pt>
                <c:pt idx="256693">
                  <c:v>5889.77</c:v>
                </c:pt>
                <c:pt idx="256694">
                  <c:v>7383.05</c:v>
                </c:pt>
                <c:pt idx="256695">
                  <c:v>7209.87</c:v>
                </c:pt>
                <c:pt idx="256696">
                  <c:v>6507.88</c:v>
                </c:pt>
                <c:pt idx="256697">
                  <c:v>6961.19</c:v>
                </c:pt>
                <c:pt idx="256698">
                  <c:v>7861.41</c:v>
                </c:pt>
                <c:pt idx="256699">
                  <c:v>7427.66</c:v>
                </c:pt>
                <c:pt idx="256700">
                  <c:v>6939.94</c:v>
                </c:pt>
                <c:pt idx="256701">
                  <c:v>7600.95</c:v>
                </c:pt>
                <c:pt idx="256702">
                  <c:v>9120.48</c:v>
                </c:pt>
                <c:pt idx="256703">
                  <c:v>7031.12</c:v>
                </c:pt>
                <c:pt idx="256704">
                  <c:v>7058.14</c:v>
                </c:pt>
                <c:pt idx="256705">
                  <c:v>7473.04</c:v>
                </c:pt>
                <c:pt idx="256706">
                  <c:v>7733.39</c:v>
                </c:pt>
                <c:pt idx="256707">
                  <c:v>7823.2</c:v>
                </c:pt>
                <c:pt idx="256708">
                  <c:v>8629.26</c:v>
                </c:pt>
                <c:pt idx="256709">
                  <c:v>7354.18</c:v>
                </c:pt>
                <c:pt idx="256710">
                  <c:v>7421.87</c:v>
                </c:pt>
                <c:pt idx="256711">
                  <c:v>7505.79</c:v>
                </c:pt>
                <c:pt idx="256712">
                  <c:v>6780.54</c:v>
                </c:pt>
                <c:pt idx="256713">
                  <c:v>7507.55</c:v>
                </c:pt>
                <c:pt idx="256714">
                  <c:v>7179.18</c:v>
                </c:pt>
                <c:pt idx="256715">
                  <c:v>8270.59</c:v>
                </c:pt>
                <c:pt idx="256716">
                  <c:v>9212.92</c:v>
                </c:pt>
                <c:pt idx="256717">
                  <c:v>8079.6</c:v>
                </c:pt>
                <c:pt idx="256718">
                  <c:v>7577.61</c:v>
                </c:pt>
                <c:pt idx="256719">
                  <c:v>360</c:v>
                </c:pt>
                <c:pt idx="256720">
                  <c:v>130</c:v>
                </c:pt>
                <c:pt idx="256721">
                  <c:v>85</c:v>
                </c:pt>
                <c:pt idx="256722">
                  <c:v>25</c:v>
                </c:pt>
                <c:pt idx="256723">
                  <c:v>50</c:v>
                </c:pt>
                <c:pt idx="256724">
                  <c:v>370</c:v>
                </c:pt>
                <c:pt idx="256725">
                  <c:v>30</c:v>
                </c:pt>
                <c:pt idx="256726">
                  <c:v>120</c:v>
                </c:pt>
                <c:pt idx="256727">
                  <c:v>40</c:v>
                </c:pt>
                <c:pt idx="256728">
                  <c:v>950</c:v>
                </c:pt>
                <c:pt idx="256729">
                  <c:v>970</c:v>
                </c:pt>
                <c:pt idx="256730">
                  <c:v>1125</c:v>
                </c:pt>
                <c:pt idx="256731">
                  <c:v>920</c:v>
                </c:pt>
                <c:pt idx="256732">
                  <c:v>100</c:v>
                </c:pt>
                <c:pt idx="256733">
                  <c:v>195</c:v>
                </c:pt>
                <c:pt idx="256734">
                  <c:v>1280</c:v>
                </c:pt>
                <c:pt idx="256735">
                  <c:v>100</c:v>
                </c:pt>
                <c:pt idx="256736">
                  <c:v>80</c:v>
                </c:pt>
                <c:pt idx="256737">
                  <c:v>10</c:v>
                </c:pt>
                <c:pt idx="256738">
                  <c:v>40</c:v>
                </c:pt>
                <c:pt idx="256739">
                  <c:v>20</c:v>
                </c:pt>
                <c:pt idx="256740">
                  <c:v>240</c:v>
                </c:pt>
                <c:pt idx="256741">
                  <c:v>25</c:v>
                </c:pt>
                <c:pt idx="256742">
                  <c:v>135</c:v>
                </c:pt>
                <c:pt idx="256743">
                  <c:v>10</c:v>
                </c:pt>
                <c:pt idx="256744">
                  <c:v>0.02</c:v>
                </c:pt>
                <c:pt idx="256745">
                  <c:v>0.04</c:v>
                </c:pt>
                <c:pt idx="256746">
                  <c:v>0.06</c:v>
                </c:pt>
                <c:pt idx="256747">
                  <c:v>0.02</c:v>
                </c:pt>
                <c:pt idx="256748">
                  <c:v>60.02</c:v>
                </c:pt>
                <c:pt idx="256749">
                  <c:v>0.01</c:v>
                </c:pt>
                <c:pt idx="256750">
                  <c:v>0.02</c:v>
                </c:pt>
                <c:pt idx="256751">
                  <c:v>30.01</c:v>
                </c:pt>
                <c:pt idx="256752">
                  <c:v>30.01</c:v>
                </c:pt>
                <c:pt idx="256753">
                  <c:v>390</c:v>
                </c:pt>
                <c:pt idx="256754">
                  <c:v>70</c:v>
                </c:pt>
                <c:pt idx="256755">
                  <c:v>32313.79</c:v>
                </c:pt>
                <c:pt idx="256756">
                  <c:v>50566.61</c:v>
                </c:pt>
                <c:pt idx="256757">
                  <c:v>42607.96</c:v>
                </c:pt>
                <c:pt idx="256758">
                  <c:v>17493.55</c:v>
                </c:pt>
                <c:pt idx="256759">
                  <c:v>17758.169999999998</c:v>
                </c:pt>
                <c:pt idx="256760">
                  <c:v>27657.02</c:v>
                </c:pt>
                <c:pt idx="256761">
                  <c:v>28397.34</c:v>
                </c:pt>
                <c:pt idx="256762">
                  <c:v>42544.71</c:v>
                </c:pt>
                <c:pt idx="256763">
                  <c:v>93213.63</c:v>
                </c:pt>
                <c:pt idx="256764">
                  <c:v>59242.38</c:v>
                </c:pt>
                <c:pt idx="256765">
                  <c:v>21097.91</c:v>
                </c:pt>
                <c:pt idx="256766">
                  <c:v>19000.060000000001</c:v>
                </c:pt>
                <c:pt idx="256767">
                  <c:v>19525.47</c:v>
                </c:pt>
                <c:pt idx="256768">
                  <c:v>21603.66</c:v>
                </c:pt>
                <c:pt idx="256769">
                  <c:v>23232.55</c:v>
                </c:pt>
                <c:pt idx="256770">
                  <c:v>20625.099999999999</c:v>
                </c:pt>
                <c:pt idx="256771">
                  <c:v>23089.22</c:v>
                </c:pt>
                <c:pt idx="256772">
                  <c:v>23859.58</c:v>
                </c:pt>
                <c:pt idx="256773">
                  <c:v>23867.97</c:v>
                </c:pt>
                <c:pt idx="256774">
                  <c:v>26176.080000000002</c:v>
                </c:pt>
                <c:pt idx="256775">
                  <c:v>25398.12</c:v>
                </c:pt>
                <c:pt idx="256776">
                  <c:v>25338.81</c:v>
                </c:pt>
                <c:pt idx="256777">
                  <c:v>24859.279999999999</c:v>
                </c:pt>
                <c:pt idx="256778">
                  <c:v>24275.94</c:v>
                </c:pt>
                <c:pt idx="256779">
                  <c:v>23792.19</c:v>
                </c:pt>
                <c:pt idx="256780">
                  <c:v>23259.61</c:v>
                </c:pt>
                <c:pt idx="256781">
                  <c:v>22701.24</c:v>
                </c:pt>
                <c:pt idx="256782">
                  <c:v>22289.83</c:v>
                </c:pt>
                <c:pt idx="256783">
                  <c:v>23669.8</c:v>
                </c:pt>
                <c:pt idx="256784">
                  <c:v>22911.75</c:v>
                </c:pt>
                <c:pt idx="256785">
                  <c:v>21419</c:v>
                </c:pt>
                <c:pt idx="256786">
                  <c:v>24269.72</c:v>
                </c:pt>
                <c:pt idx="256787">
                  <c:v>25901.14</c:v>
                </c:pt>
                <c:pt idx="256788">
                  <c:v>26115.22</c:v>
                </c:pt>
                <c:pt idx="256789">
                  <c:v>26454.25</c:v>
                </c:pt>
                <c:pt idx="256790">
                  <c:v>32646.1</c:v>
                </c:pt>
                <c:pt idx="256791">
                  <c:v>38599.730000000003</c:v>
                </c:pt>
                <c:pt idx="256792">
                  <c:v>43885.68</c:v>
                </c:pt>
                <c:pt idx="256793">
                  <c:v>79865.16</c:v>
                </c:pt>
                <c:pt idx="256794">
                  <c:v>52695.88</c:v>
                </c:pt>
                <c:pt idx="256795">
                  <c:v>22562.880000000001</c:v>
                </c:pt>
                <c:pt idx="256796">
                  <c:v>22719.54</c:v>
                </c:pt>
                <c:pt idx="256797">
                  <c:v>27253.439999999999</c:v>
                </c:pt>
                <c:pt idx="256798">
                  <c:v>31402.41</c:v>
                </c:pt>
                <c:pt idx="256799">
                  <c:v>45246.16</c:v>
                </c:pt>
                <c:pt idx="256800">
                  <c:v>56325.27</c:v>
                </c:pt>
                <c:pt idx="256801">
                  <c:v>74365.19</c:v>
                </c:pt>
                <c:pt idx="256802">
                  <c:v>20269.91</c:v>
                </c:pt>
                <c:pt idx="256803">
                  <c:v>17654.48</c:v>
                </c:pt>
                <c:pt idx="256804">
                  <c:v>18364.66</c:v>
                </c:pt>
                <c:pt idx="256805">
                  <c:v>19952.89</c:v>
                </c:pt>
                <c:pt idx="256806">
                  <c:v>20517.849999999999</c:v>
                </c:pt>
                <c:pt idx="256807">
                  <c:v>27391.1</c:v>
                </c:pt>
                <c:pt idx="256808">
                  <c:v>42794.6</c:v>
                </c:pt>
                <c:pt idx="256809">
                  <c:v>56420.58</c:v>
                </c:pt>
                <c:pt idx="256810">
                  <c:v>21422.560000000001</c:v>
                </c:pt>
                <c:pt idx="256811">
                  <c:v>21337.13</c:v>
                </c:pt>
                <c:pt idx="256812">
                  <c:v>23769.89</c:v>
                </c:pt>
                <c:pt idx="256813">
                  <c:v>24222.59</c:v>
                </c:pt>
                <c:pt idx="256814">
                  <c:v>25065.84</c:v>
                </c:pt>
                <c:pt idx="256815">
                  <c:v>26636.46</c:v>
                </c:pt>
                <c:pt idx="256816">
                  <c:v>33828.82</c:v>
                </c:pt>
                <c:pt idx="256817">
                  <c:v>40634.83</c:v>
                </c:pt>
                <c:pt idx="256818">
                  <c:v>83560.31</c:v>
                </c:pt>
                <c:pt idx="256819">
                  <c:v>44656</c:v>
                </c:pt>
                <c:pt idx="256820">
                  <c:v>19372.939999999999</c:v>
                </c:pt>
                <c:pt idx="256821">
                  <c:v>20742.66</c:v>
                </c:pt>
                <c:pt idx="256822">
                  <c:v>20316.060000000001</c:v>
                </c:pt>
                <c:pt idx="256823">
                  <c:v>20889.71</c:v>
                </c:pt>
                <c:pt idx="256824">
                  <c:v>20435.900000000001</c:v>
                </c:pt>
                <c:pt idx="256825">
                  <c:v>21448.2</c:v>
                </c:pt>
                <c:pt idx="256826">
                  <c:v>21148.1</c:v>
                </c:pt>
                <c:pt idx="256827">
                  <c:v>23135.17</c:v>
                </c:pt>
                <c:pt idx="256828">
                  <c:v>23564.720000000001</c:v>
                </c:pt>
                <c:pt idx="256829">
                  <c:v>25438.61</c:v>
                </c:pt>
                <c:pt idx="256830">
                  <c:v>21984.25</c:v>
                </c:pt>
                <c:pt idx="256831">
                  <c:v>21111.91</c:v>
                </c:pt>
                <c:pt idx="256832">
                  <c:v>22902.1</c:v>
                </c:pt>
                <c:pt idx="256833">
                  <c:v>22150.77</c:v>
                </c:pt>
                <c:pt idx="256834">
                  <c:v>22125.68</c:v>
                </c:pt>
                <c:pt idx="256835">
                  <c:v>22049.63</c:v>
                </c:pt>
                <c:pt idx="256836">
                  <c:v>24269.38</c:v>
                </c:pt>
                <c:pt idx="256837">
                  <c:v>19903.41</c:v>
                </c:pt>
                <c:pt idx="256838">
                  <c:v>25064.080000000002</c:v>
                </c:pt>
                <c:pt idx="256839">
                  <c:v>23056.05</c:v>
                </c:pt>
                <c:pt idx="256840">
                  <c:v>24994.65</c:v>
                </c:pt>
                <c:pt idx="256841">
                  <c:v>25831.96</c:v>
                </c:pt>
                <c:pt idx="256842">
                  <c:v>27700.880000000001</c:v>
                </c:pt>
                <c:pt idx="256843">
                  <c:v>34229.75</c:v>
                </c:pt>
                <c:pt idx="256844">
                  <c:v>42713.74</c:v>
                </c:pt>
                <c:pt idx="256845">
                  <c:v>64656.1</c:v>
                </c:pt>
                <c:pt idx="256846">
                  <c:v>55694.1</c:v>
                </c:pt>
                <c:pt idx="256847">
                  <c:v>25813.03</c:v>
                </c:pt>
                <c:pt idx="256848">
                  <c:v>25658.78</c:v>
                </c:pt>
                <c:pt idx="256849">
                  <c:v>29663.42</c:v>
                </c:pt>
                <c:pt idx="256850">
                  <c:v>32923.32</c:v>
                </c:pt>
                <c:pt idx="256851">
                  <c:v>42023.42</c:v>
                </c:pt>
                <c:pt idx="256852">
                  <c:v>56602.65</c:v>
                </c:pt>
                <c:pt idx="256853">
                  <c:v>78431.100000000006</c:v>
                </c:pt>
                <c:pt idx="256854">
                  <c:v>26859.39</c:v>
                </c:pt>
                <c:pt idx="256855">
                  <c:v>17455.41</c:v>
                </c:pt>
                <c:pt idx="256856">
                  <c:v>18259.88</c:v>
                </c:pt>
                <c:pt idx="256857">
                  <c:v>21569.79</c:v>
                </c:pt>
                <c:pt idx="256858">
                  <c:v>19814.810000000001</c:v>
                </c:pt>
                <c:pt idx="256859">
                  <c:v>28754.84</c:v>
                </c:pt>
                <c:pt idx="256860">
                  <c:v>42622.400000000001</c:v>
                </c:pt>
                <c:pt idx="256861">
                  <c:v>62503.57</c:v>
                </c:pt>
                <c:pt idx="256862">
                  <c:v>24509.33</c:v>
                </c:pt>
                <c:pt idx="256863">
                  <c:v>22612.95</c:v>
                </c:pt>
                <c:pt idx="256864">
                  <c:v>25299.08</c:v>
                </c:pt>
                <c:pt idx="256865">
                  <c:v>28434.95</c:v>
                </c:pt>
                <c:pt idx="256866">
                  <c:v>30708.12</c:v>
                </c:pt>
                <c:pt idx="256867">
                  <c:v>42690.36</c:v>
                </c:pt>
                <c:pt idx="256868">
                  <c:v>97095.89</c:v>
                </c:pt>
                <c:pt idx="256869">
                  <c:v>48312.52</c:v>
                </c:pt>
                <c:pt idx="256870">
                  <c:v>19779.810000000001</c:v>
                </c:pt>
                <c:pt idx="256871">
                  <c:v>19822.07</c:v>
                </c:pt>
                <c:pt idx="256872">
                  <c:v>21993.88</c:v>
                </c:pt>
                <c:pt idx="256873">
                  <c:v>21803.32</c:v>
                </c:pt>
                <c:pt idx="256874">
                  <c:v>21872.3</c:v>
                </c:pt>
                <c:pt idx="256875">
                  <c:v>22611.18</c:v>
                </c:pt>
                <c:pt idx="256876">
                  <c:v>22312.720000000001</c:v>
                </c:pt>
                <c:pt idx="256877">
                  <c:v>22617.55</c:v>
                </c:pt>
                <c:pt idx="256878">
                  <c:v>21647.27</c:v>
                </c:pt>
                <c:pt idx="256879">
                  <c:v>24253.25</c:v>
                </c:pt>
                <c:pt idx="256880">
                  <c:v>23047.61</c:v>
                </c:pt>
                <c:pt idx="256881">
                  <c:v>24785.69</c:v>
                </c:pt>
                <c:pt idx="256882">
                  <c:v>22688.55</c:v>
                </c:pt>
                <c:pt idx="256883">
                  <c:v>23677.16</c:v>
                </c:pt>
                <c:pt idx="256884">
                  <c:v>22677.7</c:v>
                </c:pt>
                <c:pt idx="256885">
                  <c:v>23884.61</c:v>
                </c:pt>
                <c:pt idx="256886">
                  <c:v>22771.54</c:v>
                </c:pt>
                <c:pt idx="256887">
                  <c:v>21500.11</c:v>
                </c:pt>
                <c:pt idx="256888">
                  <c:v>22079.94</c:v>
                </c:pt>
                <c:pt idx="256889">
                  <c:v>21865.75</c:v>
                </c:pt>
                <c:pt idx="256890">
                  <c:v>22593.87</c:v>
                </c:pt>
                <c:pt idx="256891">
                  <c:v>23264.15</c:v>
                </c:pt>
                <c:pt idx="256892">
                  <c:v>24242.639999999999</c:v>
                </c:pt>
                <c:pt idx="256893">
                  <c:v>24096.62</c:v>
                </c:pt>
                <c:pt idx="256894">
                  <c:v>27682.77</c:v>
                </c:pt>
                <c:pt idx="256895">
                  <c:v>34089.879999999997</c:v>
                </c:pt>
                <c:pt idx="256896">
                  <c:v>38209.589999999997</c:v>
                </c:pt>
                <c:pt idx="256897">
                  <c:v>52612.95</c:v>
                </c:pt>
                <c:pt idx="256898">
                  <c:v>77641.289999999994</c:v>
                </c:pt>
                <c:pt idx="256899">
                  <c:v>69199.009999999995</c:v>
                </c:pt>
                <c:pt idx="256900">
                  <c:v>84157.39</c:v>
                </c:pt>
                <c:pt idx="256901">
                  <c:v>59255.75</c:v>
                </c:pt>
                <c:pt idx="256902">
                  <c:v>56202.44</c:v>
                </c:pt>
                <c:pt idx="256903">
                  <c:v>82443.78</c:v>
                </c:pt>
                <c:pt idx="256904">
                  <c:v>70149.36</c:v>
                </c:pt>
                <c:pt idx="256905">
                  <c:v>79633.42</c:v>
                </c:pt>
                <c:pt idx="256906">
                  <c:v>81650.759999999995</c:v>
                </c:pt>
                <c:pt idx="256907">
                  <c:v>79141.990000000005</c:v>
                </c:pt>
                <c:pt idx="256908">
                  <c:v>81446.210000000006</c:v>
                </c:pt>
                <c:pt idx="256909">
                  <c:v>84170.45</c:v>
                </c:pt>
                <c:pt idx="256910">
                  <c:v>81465.84</c:v>
                </c:pt>
                <c:pt idx="256911">
                  <c:v>79983.25</c:v>
                </c:pt>
                <c:pt idx="256912">
                  <c:v>77090.52</c:v>
                </c:pt>
                <c:pt idx="256913">
                  <c:v>79968.72</c:v>
                </c:pt>
                <c:pt idx="256914">
                  <c:v>86201.5</c:v>
                </c:pt>
                <c:pt idx="256915">
                  <c:v>87449.29</c:v>
                </c:pt>
                <c:pt idx="256916">
                  <c:v>83817.259999999995</c:v>
                </c:pt>
                <c:pt idx="256917">
                  <c:v>86316.49</c:v>
                </c:pt>
                <c:pt idx="256918">
                  <c:v>86604.11</c:v>
                </c:pt>
                <c:pt idx="256919">
                  <c:v>89838.93</c:v>
                </c:pt>
                <c:pt idx="256920">
                  <c:v>93547.05</c:v>
                </c:pt>
                <c:pt idx="256921">
                  <c:v>91385.75</c:v>
                </c:pt>
                <c:pt idx="256922">
                  <c:v>88296.99</c:v>
                </c:pt>
                <c:pt idx="256923">
                  <c:v>87448.56</c:v>
                </c:pt>
                <c:pt idx="256924">
                  <c:v>86114.13</c:v>
                </c:pt>
                <c:pt idx="256925">
                  <c:v>86662.11</c:v>
                </c:pt>
                <c:pt idx="256926">
                  <c:v>93177.919999999998</c:v>
                </c:pt>
                <c:pt idx="256927">
                  <c:v>93787.88</c:v>
                </c:pt>
                <c:pt idx="256928">
                  <c:v>92193.02</c:v>
                </c:pt>
                <c:pt idx="256929">
                  <c:v>87308.66</c:v>
                </c:pt>
                <c:pt idx="256930">
                  <c:v>74906.070000000007</c:v>
                </c:pt>
                <c:pt idx="256931">
                  <c:v>75870.45</c:v>
                </c:pt>
                <c:pt idx="256932">
                  <c:v>71948.899999999994</c:v>
                </c:pt>
                <c:pt idx="256933">
                  <c:v>76127.81</c:v>
                </c:pt>
                <c:pt idx="256934">
                  <c:v>78418.67</c:v>
                </c:pt>
                <c:pt idx="256935">
                  <c:v>75922.240000000005</c:v>
                </c:pt>
                <c:pt idx="256936">
                  <c:v>75880.02</c:v>
                </c:pt>
                <c:pt idx="256937">
                  <c:v>74183.28</c:v>
                </c:pt>
                <c:pt idx="256938">
                  <c:v>76761.62</c:v>
                </c:pt>
                <c:pt idx="256939">
                  <c:v>74162.460000000006</c:v>
                </c:pt>
                <c:pt idx="256940">
                  <c:v>82305.279999999999</c:v>
                </c:pt>
                <c:pt idx="256941">
                  <c:v>75889.63</c:v>
                </c:pt>
                <c:pt idx="256942">
                  <c:v>76931.44</c:v>
                </c:pt>
                <c:pt idx="256943">
                  <c:v>84195.45</c:v>
                </c:pt>
                <c:pt idx="256944">
                  <c:v>103598.16</c:v>
                </c:pt>
                <c:pt idx="256945">
                  <c:v>57232.82</c:v>
                </c:pt>
                <c:pt idx="256946">
                  <c:v>69731.210000000006</c:v>
                </c:pt>
                <c:pt idx="256947">
                  <c:v>70288.75</c:v>
                </c:pt>
                <c:pt idx="256948">
                  <c:v>69551.61</c:v>
                </c:pt>
                <c:pt idx="256949">
                  <c:v>60484.41</c:v>
                </c:pt>
                <c:pt idx="256950">
                  <c:v>69280.06</c:v>
                </c:pt>
                <c:pt idx="256951">
                  <c:v>68019.05</c:v>
                </c:pt>
                <c:pt idx="256952">
                  <c:v>75912.259999999995</c:v>
                </c:pt>
                <c:pt idx="256953">
                  <c:v>79373.440000000002</c:v>
                </c:pt>
                <c:pt idx="256954">
                  <c:v>75821.3</c:v>
                </c:pt>
                <c:pt idx="256955">
                  <c:v>74882.06</c:v>
                </c:pt>
                <c:pt idx="256956">
                  <c:v>72730.720000000001</c:v>
                </c:pt>
                <c:pt idx="256957">
                  <c:v>68764.14</c:v>
                </c:pt>
                <c:pt idx="256958">
                  <c:v>74877.539999999994</c:v>
                </c:pt>
                <c:pt idx="256959">
                  <c:v>75507.070000000007</c:v>
                </c:pt>
                <c:pt idx="256960">
                  <c:v>74548.12</c:v>
                </c:pt>
                <c:pt idx="256961">
                  <c:v>82385.429999999993</c:v>
                </c:pt>
                <c:pt idx="256962">
                  <c:v>69021.7</c:v>
                </c:pt>
                <c:pt idx="256963">
                  <c:v>73651</c:v>
                </c:pt>
                <c:pt idx="256964">
                  <c:v>74025.740000000005</c:v>
                </c:pt>
                <c:pt idx="256965">
                  <c:v>76495.97</c:v>
                </c:pt>
                <c:pt idx="256966">
                  <c:v>79378.14</c:v>
                </c:pt>
                <c:pt idx="256967">
                  <c:v>84475.3</c:v>
                </c:pt>
                <c:pt idx="256968">
                  <c:v>76652.27</c:v>
                </c:pt>
                <c:pt idx="256969">
                  <c:v>80853.06</c:v>
                </c:pt>
                <c:pt idx="256970">
                  <c:v>80750.92</c:v>
                </c:pt>
                <c:pt idx="256971">
                  <c:v>90660.94</c:v>
                </c:pt>
                <c:pt idx="256972">
                  <c:v>92800.78</c:v>
                </c:pt>
                <c:pt idx="256973">
                  <c:v>84395.74</c:v>
                </c:pt>
                <c:pt idx="256974">
                  <c:v>84738.03</c:v>
                </c:pt>
                <c:pt idx="256975">
                  <c:v>85249.82</c:v>
                </c:pt>
                <c:pt idx="256976">
                  <c:v>82323.94</c:v>
                </c:pt>
                <c:pt idx="256977">
                  <c:v>85567.38</c:v>
                </c:pt>
                <c:pt idx="256978">
                  <c:v>89647.59</c:v>
                </c:pt>
                <c:pt idx="256979">
                  <c:v>93903.03</c:v>
                </c:pt>
                <c:pt idx="256980">
                  <c:v>67892.05</c:v>
                </c:pt>
                <c:pt idx="256981">
                  <c:v>92638.15</c:v>
                </c:pt>
                <c:pt idx="256982">
                  <c:v>73017.649999999994</c:v>
                </c:pt>
                <c:pt idx="256983">
                  <c:v>77269.33</c:v>
                </c:pt>
                <c:pt idx="256984">
                  <c:v>72649.56</c:v>
                </c:pt>
                <c:pt idx="256985">
                  <c:v>75543.62</c:v>
                </c:pt>
                <c:pt idx="256986">
                  <c:v>76909.5</c:v>
                </c:pt>
                <c:pt idx="256987">
                  <c:v>75867.28</c:v>
                </c:pt>
                <c:pt idx="256988">
                  <c:v>74604.929999999993</c:v>
                </c:pt>
                <c:pt idx="256989">
                  <c:v>65884.570000000007</c:v>
                </c:pt>
                <c:pt idx="256990">
                  <c:v>79268.56</c:v>
                </c:pt>
                <c:pt idx="256991">
                  <c:v>74971.740000000005</c:v>
                </c:pt>
                <c:pt idx="256992">
                  <c:v>82309.31</c:v>
                </c:pt>
                <c:pt idx="256993">
                  <c:v>79340.5</c:v>
                </c:pt>
                <c:pt idx="256994">
                  <c:v>78409.279999999999</c:v>
                </c:pt>
                <c:pt idx="256995">
                  <c:v>88912.25</c:v>
                </c:pt>
                <c:pt idx="256996">
                  <c:v>109404.21</c:v>
                </c:pt>
                <c:pt idx="256997">
                  <c:v>72452.33</c:v>
                </c:pt>
                <c:pt idx="256998">
                  <c:v>73608.960000000006</c:v>
                </c:pt>
                <c:pt idx="256999">
                  <c:v>73418.53</c:v>
                </c:pt>
                <c:pt idx="257000">
                  <c:v>73662.19</c:v>
                </c:pt>
                <c:pt idx="257001">
                  <c:v>56842.64</c:v>
                </c:pt>
                <c:pt idx="257002">
                  <c:v>70187.17</c:v>
                </c:pt>
                <c:pt idx="257003">
                  <c:v>70865.42</c:v>
                </c:pt>
                <c:pt idx="257004">
                  <c:v>70554.58</c:v>
                </c:pt>
                <c:pt idx="257005">
                  <c:v>85052.65</c:v>
                </c:pt>
                <c:pt idx="257006">
                  <c:v>71656.149999999994</c:v>
                </c:pt>
                <c:pt idx="257007">
                  <c:v>74994.240000000005</c:v>
                </c:pt>
                <c:pt idx="257008">
                  <c:v>78270.44</c:v>
                </c:pt>
                <c:pt idx="257009">
                  <c:v>75532.899999999994</c:v>
                </c:pt>
                <c:pt idx="257010">
                  <c:v>74071.990000000005</c:v>
                </c:pt>
                <c:pt idx="257011">
                  <c:v>79714.179999999993</c:v>
                </c:pt>
                <c:pt idx="257012">
                  <c:v>70356.929999999993</c:v>
                </c:pt>
                <c:pt idx="257013">
                  <c:v>76175.22</c:v>
                </c:pt>
                <c:pt idx="257014">
                  <c:v>72584.66</c:v>
                </c:pt>
                <c:pt idx="257015">
                  <c:v>80186.899999999994</c:v>
                </c:pt>
                <c:pt idx="257016">
                  <c:v>75922.78</c:v>
                </c:pt>
                <c:pt idx="257017">
                  <c:v>78321.240000000005</c:v>
                </c:pt>
                <c:pt idx="257018">
                  <c:v>80562.52</c:v>
                </c:pt>
                <c:pt idx="257019">
                  <c:v>83540.97</c:v>
                </c:pt>
                <c:pt idx="257020">
                  <c:v>80375.67</c:v>
                </c:pt>
                <c:pt idx="257021">
                  <c:v>79689.88</c:v>
                </c:pt>
                <c:pt idx="257022">
                  <c:v>81570.27</c:v>
                </c:pt>
                <c:pt idx="257023">
                  <c:v>90955.3</c:v>
                </c:pt>
                <c:pt idx="257024">
                  <c:v>94074.53</c:v>
                </c:pt>
                <c:pt idx="257025">
                  <c:v>83710.06</c:v>
                </c:pt>
                <c:pt idx="257026">
                  <c:v>84212.79</c:v>
                </c:pt>
                <c:pt idx="257027">
                  <c:v>81971.03</c:v>
                </c:pt>
                <c:pt idx="257028">
                  <c:v>81785.67</c:v>
                </c:pt>
                <c:pt idx="257029">
                  <c:v>85039.12</c:v>
                </c:pt>
                <c:pt idx="257030">
                  <c:v>90257.1</c:v>
                </c:pt>
                <c:pt idx="257031">
                  <c:v>91233.29</c:v>
                </c:pt>
                <c:pt idx="257032">
                  <c:v>82353.14</c:v>
                </c:pt>
                <c:pt idx="257033">
                  <c:v>86747.98</c:v>
                </c:pt>
                <c:pt idx="257034">
                  <c:v>71725.179999999993</c:v>
                </c:pt>
                <c:pt idx="257035">
                  <c:v>71622.759999999995</c:v>
                </c:pt>
                <c:pt idx="257036">
                  <c:v>70231.41</c:v>
                </c:pt>
                <c:pt idx="257037">
                  <c:v>71379.88</c:v>
                </c:pt>
                <c:pt idx="257038">
                  <c:v>76392.81</c:v>
                </c:pt>
                <c:pt idx="257039">
                  <c:v>76631.7</c:v>
                </c:pt>
                <c:pt idx="257040">
                  <c:v>76929.73</c:v>
                </c:pt>
                <c:pt idx="257041">
                  <c:v>18338.29</c:v>
                </c:pt>
                <c:pt idx="257042">
                  <c:v>14536.84</c:v>
                </c:pt>
                <c:pt idx="257043">
                  <c:v>16602.75</c:v>
                </c:pt>
                <c:pt idx="257044">
                  <c:v>11977.81</c:v>
                </c:pt>
                <c:pt idx="257045">
                  <c:v>10884.55</c:v>
                </c:pt>
                <c:pt idx="257046">
                  <c:v>15673.83</c:v>
                </c:pt>
                <c:pt idx="257047">
                  <c:v>12821.53</c:v>
                </c:pt>
                <c:pt idx="257048">
                  <c:v>11980.74</c:v>
                </c:pt>
                <c:pt idx="257049">
                  <c:v>13690.32</c:v>
                </c:pt>
                <c:pt idx="257050">
                  <c:v>12130.2</c:v>
                </c:pt>
                <c:pt idx="257051">
                  <c:v>13535.97</c:v>
                </c:pt>
                <c:pt idx="257052">
                  <c:v>12660.96</c:v>
                </c:pt>
                <c:pt idx="257053">
                  <c:v>12452.84</c:v>
                </c:pt>
                <c:pt idx="257054">
                  <c:v>11310.67</c:v>
                </c:pt>
                <c:pt idx="257055">
                  <c:v>11413.1</c:v>
                </c:pt>
                <c:pt idx="257056">
                  <c:v>11689.33</c:v>
                </c:pt>
                <c:pt idx="257057">
                  <c:v>11917.86</c:v>
                </c:pt>
                <c:pt idx="257058">
                  <c:v>12929.71</c:v>
                </c:pt>
                <c:pt idx="257059">
                  <c:v>11269.12</c:v>
                </c:pt>
                <c:pt idx="257060">
                  <c:v>12893.23</c:v>
                </c:pt>
                <c:pt idx="257061">
                  <c:v>11530.66</c:v>
                </c:pt>
                <c:pt idx="257062">
                  <c:v>12700.89</c:v>
                </c:pt>
                <c:pt idx="257063">
                  <c:v>22104.86</c:v>
                </c:pt>
                <c:pt idx="257064">
                  <c:v>33568.69</c:v>
                </c:pt>
                <c:pt idx="257065">
                  <c:v>35416.32</c:v>
                </c:pt>
                <c:pt idx="257066">
                  <c:v>43282.39</c:v>
                </c:pt>
                <c:pt idx="257067">
                  <c:v>44509.760000000002</c:v>
                </c:pt>
                <c:pt idx="257068">
                  <c:v>49865.02</c:v>
                </c:pt>
                <c:pt idx="257069">
                  <c:v>61941.18</c:v>
                </c:pt>
                <c:pt idx="257070">
                  <c:v>70489.58</c:v>
                </c:pt>
                <c:pt idx="257071">
                  <c:v>61527.19</c:v>
                </c:pt>
                <c:pt idx="257072">
                  <c:v>36009.870000000003</c:v>
                </c:pt>
                <c:pt idx="257073">
                  <c:v>17795.55</c:v>
                </c:pt>
                <c:pt idx="257074">
                  <c:v>12692.95</c:v>
                </c:pt>
                <c:pt idx="257075">
                  <c:v>11829.67</c:v>
                </c:pt>
                <c:pt idx="257076">
                  <c:v>12434.24</c:v>
                </c:pt>
                <c:pt idx="257077">
                  <c:v>12607.68</c:v>
                </c:pt>
                <c:pt idx="257078">
                  <c:v>12829.97</c:v>
                </c:pt>
                <c:pt idx="257079">
                  <c:v>11381.88</c:v>
                </c:pt>
                <c:pt idx="257080">
                  <c:v>10800.45</c:v>
                </c:pt>
                <c:pt idx="257081">
                  <c:v>11910.38</c:v>
                </c:pt>
                <c:pt idx="257082">
                  <c:v>11643.33</c:v>
                </c:pt>
                <c:pt idx="257083">
                  <c:v>19082.39</c:v>
                </c:pt>
                <c:pt idx="257084">
                  <c:v>14258.84</c:v>
                </c:pt>
                <c:pt idx="257085">
                  <c:v>14765.95</c:v>
                </c:pt>
                <c:pt idx="257086">
                  <c:v>17071.84</c:v>
                </c:pt>
                <c:pt idx="257087">
                  <c:v>21919.43</c:v>
                </c:pt>
                <c:pt idx="257088">
                  <c:v>7843.43</c:v>
                </c:pt>
                <c:pt idx="257089">
                  <c:v>16793.849999999999</c:v>
                </c:pt>
                <c:pt idx="257090">
                  <c:v>15392.28</c:v>
                </c:pt>
                <c:pt idx="257091">
                  <c:v>14660.63</c:v>
                </c:pt>
                <c:pt idx="257092">
                  <c:v>13902.16</c:v>
                </c:pt>
                <c:pt idx="257093">
                  <c:v>13114.81</c:v>
                </c:pt>
                <c:pt idx="257094">
                  <c:v>13823.09</c:v>
                </c:pt>
                <c:pt idx="257095">
                  <c:v>13407.73</c:v>
                </c:pt>
                <c:pt idx="257096">
                  <c:v>12160.13</c:v>
                </c:pt>
                <c:pt idx="257097">
                  <c:v>12277.33</c:v>
                </c:pt>
                <c:pt idx="257098">
                  <c:v>10944.76</c:v>
                </c:pt>
                <c:pt idx="257099">
                  <c:v>11352.16</c:v>
                </c:pt>
                <c:pt idx="257100">
                  <c:v>11228.96</c:v>
                </c:pt>
                <c:pt idx="257101">
                  <c:v>11305.8</c:v>
                </c:pt>
                <c:pt idx="257102">
                  <c:v>12153.62</c:v>
                </c:pt>
                <c:pt idx="257103">
                  <c:v>10427.59</c:v>
                </c:pt>
                <c:pt idx="257104">
                  <c:v>11368.08</c:v>
                </c:pt>
                <c:pt idx="257105">
                  <c:v>9681.43</c:v>
                </c:pt>
                <c:pt idx="257106">
                  <c:v>11642.09</c:v>
                </c:pt>
                <c:pt idx="257107">
                  <c:v>9314.69</c:v>
                </c:pt>
                <c:pt idx="257108">
                  <c:v>11049.06</c:v>
                </c:pt>
                <c:pt idx="257109">
                  <c:v>10245.219999999999</c:v>
                </c:pt>
                <c:pt idx="257110">
                  <c:v>10365.99</c:v>
                </c:pt>
                <c:pt idx="257111">
                  <c:v>10331.17</c:v>
                </c:pt>
                <c:pt idx="257112">
                  <c:v>11045.7</c:v>
                </c:pt>
                <c:pt idx="257113">
                  <c:v>11183.72</c:v>
                </c:pt>
                <c:pt idx="257114">
                  <c:v>12995.81</c:v>
                </c:pt>
                <c:pt idx="257115">
                  <c:v>16411.310000000001</c:v>
                </c:pt>
                <c:pt idx="257116">
                  <c:v>24924.41</c:v>
                </c:pt>
                <c:pt idx="257117">
                  <c:v>33718.83</c:v>
                </c:pt>
                <c:pt idx="257118">
                  <c:v>34652.53</c:v>
                </c:pt>
                <c:pt idx="257119">
                  <c:v>36631.360000000001</c:v>
                </c:pt>
                <c:pt idx="257120">
                  <c:v>47166.38</c:v>
                </c:pt>
                <c:pt idx="257121">
                  <c:v>64003.93</c:v>
                </c:pt>
                <c:pt idx="257122">
                  <c:v>75492.179999999993</c:v>
                </c:pt>
                <c:pt idx="257123">
                  <c:v>63137.67</c:v>
                </c:pt>
                <c:pt idx="257124">
                  <c:v>63724.74</c:v>
                </c:pt>
                <c:pt idx="257125">
                  <c:v>24293.49</c:v>
                </c:pt>
                <c:pt idx="257126">
                  <c:v>13441.58</c:v>
                </c:pt>
                <c:pt idx="257127">
                  <c:v>12140.91</c:v>
                </c:pt>
                <c:pt idx="257128">
                  <c:v>13140.52</c:v>
                </c:pt>
                <c:pt idx="257129">
                  <c:v>12111.4</c:v>
                </c:pt>
                <c:pt idx="257130">
                  <c:v>10223.280000000001</c:v>
                </c:pt>
                <c:pt idx="257131">
                  <c:v>11994.32</c:v>
                </c:pt>
                <c:pt idx="257132">
                  <c:v>10374.17</c:v>
                </c:pt>
                <c:pt idx="257133">
                  <c:v>12182.48</c:v>
                </c:pt>
                <c:pt idx="257134">
                  <c:v>12195.09</c:v>
                </c:pt>
                <c:pt idx="257135">
                  <c:v>16084.25</c:v>
                </c:pt>
                <c:pt idx="257136">
                  <c:v>13445.22</c:v>
                </c:pt>
                <c:pt idx="257137">
                  <c:v>15368.28</c:v>
                </c:pt>
                <c:pt idx="257138">
                  <c:v>20409.830000000002</c:v>
                </c:pt>
                <c:pt idx="257139">
                  <c:v>23215.93</c:v>
                </c:pt>
                <c:pt idx="257140">
                  <c:v>12519.43</c:v>
                </c:pt>
                <c:pt idx="257141">
                  <c:v>16260.39</c:v>
                </c:pt>
                <c:pt idx="257142">
                  <c:v>16480.3</c:v>
                </c:pt>
                <c:pt idx="257143">
                  <c:v>15743.05</c:v>
                </c:pt>
                <c:pt idx="257144">
                  <c:v>14591.13</c:v>
                </c:pt>
                <c:pt idx="257145">
                  <c:v>16034.09</c:v>
                </c:pt>
                <c:pt idx="257146">
                  <c:v>14372.68</c:v>
                </c:pt>
                <c:pt idx="257147">
                  <c:v>13508.34</c:v>
                </c:pt>
                <c:pt idx="257148">
                  <c:v>13787.77</c:v>
                </c:pt>
                <c:pt idx="257149">
                  <c:v>11762.37</c:v>
                </c:pt>
                <c:pt idx="257150">
                  <c:v>12703.69</c:v>
                </c:pt>
                <c:pt idx="257151">
                  <c:v>11555.21</c:v>
                </c:pt>
                <c:pt idx="257152">
                  <c:v>11261.02</c:v>
                </c:pt>
                <c:pt idx="257153">
                  <c:v>11966.59</c:v>
                </c:pt>
                <c:pt idx="257154">
                  <c:v>11754.02</c:v>
                </c:pt>
                <c:pt idx="257155">
                  <c:v>9833.2199999999993</c:v>
                </c:pt>
                <c:pt idx="257156">
                  <c:v>9866.6</c:v>
                </c:pt>
                <c:pt idx="257157">
                  <c:v>10067.780000000001</c:v>
                </c:pt>
                <c:pt idx="257158">
                  <c:v>10543.63</c:v>
                </c:pt>
                <c:pt idx="257159">
                  <c:v>10829.93</c:v>
                </c:pt>
                <c:pt idx="257160">
                  <c:v>10690.04</c:v>
                </c:pt>
                <c:pt idx="257161">
                  <c:v>12230.18</c:v>
                </c:pt>
                <c:pt idx="257162">
                  <c:v>9116.67</c:v>
                </c:pt>
                <c:pt idx="257163">
                  <c:v>11775.7</c:v>
                </c:pt>
                <c:pt idx="257164">
                  <c:v>10646.01</c:v>
                </c:pt>
                <c:pt idx="257165">
                  <c:v>9488.19</c:v>
                </c:pt>
                <c:pt idx="257166">
                  <c:v>12955.82</c:v>
                </c:pt>
                <c:pt idx="257167">
                  <c:v>14109.08</c:v>
                </c:pt>
                <c:pt idx="257168">
                  <c:v>27397.13</c:v>
                </c:pt>
                <c:pt idx="257169">
                  <c:v>39015.54</c:v>
                </c:pt>
                <c:pt idx="257170">
                  <c:v>38431.75</c:v>
                </c:pt>
                <c:pt idx="257171">
                  <c:v>48712.86</c:v>
                </c:pt>
                <c:pt idx="257172">
                  <c:v>53545.7</c:v>
                </c:pt>
                <c:pt idx="257173">
                  <c:v>63026.64</c:v>
                </c:pt>
                <c:pt idx="257174">
                  <c:v>79953.070000000007</c:v>
                </c:pt>
                <c:pt idx="257175">
                  <c:v>76764.36</c:v>
                </c:pt>
                <c:pt idx="257176">
                  <c:v>67377.7</c:v>
                </c:pt>
                <c:pt idx="257177">
                  <c:v>24075.61</c:v>
                </c:pt>
                <c:pt idx="257178">
                  <c:v>11255.59</c:v>
                </c:pt>
                <c:pt idx="257179">
                  <c:v>11307.91</c:v>
                </c:pt>
                <c:pt idx="257180">
                  <c:v>12197.52</c:v>
                </c:pt>
                <c:pt idx="257181">
                  <c:v>10542.05</c:v>
                </c:pt>
                <c:pt idx="257182">
                  <c:v>12759.35</c:v>
                </c:pt>
                <c:pt idx="257183">
                  <c:v>12431.35</c:v>
                </c:pt>
                <c:pt idx="257184">
                  <c:v>43921.8</c:v>
                </c:pt>
                <c:pt idx="257185">
                  <c:v>37156.14</c:v>
                </c:pt>
                <c:pt idx="257186">
                  <c:v>45305.02</c:v>
                </c:pt>
                <c:pt idx="257187">
                  <c:v>33704.33</c:v>
                </c:pt>
                <c:pt idx="257188">
                  <c:v>31348.880000000001</c:v>
                </c:pt>
                <c:pt idx="257189">
                  <c:v>45243.6</c:v>
                </c:pt>
                <c:pt idx="257190">
                  <c:v>40083.199999999997</c:v>
                </c:pt>
                <c:pt idx="257191">
                  <c:v>42205.82</c:v>
                </c:pt>
                <c:pt idx="257192">
                  <c:v>43863.89</c:v>
                </c:pt>
                <c:pt idx="257193">
                  <c:v>44644.34</c:v>
                </c:pt>
                <c:pt idx="257194">
                  <c:v>46002.239999999998</c:v>
                </c:pt>
                <c:pt idx="257195">
                  <c:v>45346.96</c:v>
                </c:pt>
                <c:pt idx="257196">
                  <c:v>43278.03</c:v>
                </c:pt>
                <c:pt idx="257197">
                  <c:v>44545.64</c:v>
                </c:pt>
                <c:pt idx="257198">
                  <c:v>44673.79</c:v>
                </c:pt>
                <c:pt idx="257199">
                  <c:v>45571.67</c:v>
                </c:pt>
                <c:pt idx="257200">
                  <c:v>47144.87</c:v>
                </c:pt>
                <c:pt idx="257201">
                  <c:v>51478.85</c:v>
                </c:pt>
                <c:pt idx="257202">
                  <c:v>45987.82</c:v>
                </c:pt>
                <c:pt idx="257203">
                  <c:v>48349.82</c:v>
                </c:pt>
                <c:pt idx="257204">
                  <c:v>46032.62</c:v>
                </c:pt>
                <c:pt idx="257205">
                  <c:v>52356.480000000003</c:v>
                </c:pt>
                <c:pt idx="257206">
                  <c:v>55542.09</c:v>
                </c:pt>
                <c:pt idx="257207">
                  <c:v>48883.29</c:v>
                </c:pt>
                <c:pt idx="257208">
                  <c:v>45804.04</c:v>
                </c:pt>
                <c:pt idx="257209">
                  <c:v>45100.95</c:v>
                </c:pt>
                <c:pt idx="257210">
                  <c:v>49387.86</c:v>
                </c:pt>
                <c:pt idx="257211">
                  <c:v>47006.7</c:v>
                </c:pt>
                <c:pt idx="257212">
                  <c:v>47140.06</c:v>
                </c:pt>
                <c:pt idx="257213">
                  <c:v>47599.71</c:v>
                </c:pt>
                <c:pt idx="257214">
                  <c:v>53609.16</c:v>
                </c:pt>
                <c:pt idx="257215">
                  <c:v>50313.1</c:v>
                </c:pt>
                <c:pt idx="257216">
                  <c:v>42872.84</c:v>
                </c:pt>
                <c:pt idx="257217">
                  <c:v>41057.94</c:v>
                </c:pt>
                <c:pt idx="257218">
                  <c:v>39587.07</c:v>
                </c:pt>
                <c:pt idx="257219">
                  <c:v>44809.97</c:v>
                </c:pt>
                <c:pt idx="257220">
                  <c:v>42501.02</c:v>
                </c:pt>
                <c:pt idx="257221">
                  <c:v>41785.230000000003</c:v>
                </c:pt>
                <c:pt idx="257222">
                  <c:v>41297.449999999997</c:v>
                </c:pt>
                <c:pt idx="257223">
                  <c:v>42356.639999999999</c:v>
                </c:pt>
                <c:pt idx="257224">
                  <c:v>44381.99</c:v>
                </c:pt>
                <c:pt idx="257225">
                  <c:v>44094.02</c:v>
                </c:pt>
                <c:pt idx="257226">
                  <c:v>48945.26</c:v>
                </c:pt>
                <c:pt idx="257227">
                  <c:v>41557.35</c:v>
                </c:pt>
                <c:pt idx="257228">
                  <c:v>41800.720000000001</c:v>
                </c:pt>
                <c:pt idx="257229">
                  <c:v>42533.32</c:v>
                </c:pt>
                <c:pt idx="257230">
                  <c:v>50119.72</c:v>
                </c:pt>
                <c:pt idx="257231">
                  <c:v>38770.1</c:v>
                </c:pt>
                <c:pt idx="257232">
                  <c:v>42796.26</c:v>
                </c:pt>
                <c:pt idx="257233">
                  <c:v>40741.519999999997</c:v>
                </c:pt>
                <c:pt idx="257234">
                  <c:v>41120.61</c:v>
                </c:pt>
                <c:pt idx="257235">
                  <c:v>35605.58</c:v>
                </c:pt>
                <c:pt idx="257236">
                  <c:v>39709.800000000003</c:v>
                </c:pt>
                <c:pt idx="257237">
                  <c:v>37874.120000000003</c:v>
                </c:pt>
                <c:pt idx="257238">
                  <c:v>38508.57</c:v>
                </c:pt>
                <c:pt idx="257239">
                  <c:v>41879.81</c:v>
                </c:pt>
                <c:pt idx="257240">
                  <c:v>42632.29</c:v>
                </c:pt>
                <c:pt idx="257241">
                  <c:v>38989.53</c:v>
                </c:pt>
                <c:pt idx="257242">
                  <c:v>40881.18</c:v>
                </c:pt>
                <c:pt idx="257243">
                  <c:v>37695.019999999997</c:v>
                </c:pt>
                <c:pt idx="257244">
                  <c:v>41294.980000000003</c:v>
                </c:pt>
                <c:pt idx="257245">
                  <c:v>43458.13</c:v>
                </c:pt>
                <c:pt idx="257246">
                  <c:v>41841.83</c:v>
                </c:pt>
                <c:pt idx="257247">
                  <c:v>42358.99</c:v>
                </c:pt>
                <c:pt idx="257248">
                  <c:v>40531.160000000003</c:v>
                </c:pt>
                <c:pt idx="257249">
                  <c:v>44329.45</c:v>
                </c:pt>
                <c:pt idx="257250">
                  <c:v>41485.120000000003</c:v>
                </c:pt>
                <c:pt idx="257251">
                  <c:v>42679.13</c:v>
                </c:pt>
                <c:pt idx="257252">
                  <c:v>44045.55</c:v>
                </c:pt>
                <c:pt idx="257253">
                  <c:v>52507.07</c:v>
                </c:pt>
                <c:pt idx="257254">
                  <c:v>44605.35</c:v>
                </c:pt>
                <c:pt idx="257255">
                  <c:v>47399.66</c:v>
                </c:pt>
                <c:pt idx="257256">
                  <c:v>45387.6</c:v>
                </c:pt>
                <c:pt idx="257257">
                  <c:v>51232.83</c:v>
                </c:pt>
                <c:pt idx="257258">
                  <c:v>53816.5</c:v>
                </c:pt>
                <c:pt idx="257259">
                  <c:v>46417.26</c:v>
                </c:pt>
                <c:pt idx="257260">
                  <c:v>44003.45</c:v>
                </c:pt>
                <c:pt idx="257261">
                  <c:v>44993.52</c:v>
                </c:pt>
                <c:pt idx="257262">
                  <c:v>45946.6</c:v>
                </c:pt>
                <c:pt idx="257263">
                  <c:v>44991.28</c:v>
                </c:pt>
                <c:pt idx="257264">
                  <c:v>44879.78</c:v>
                </c:pt>
                <c:pt idx="257265">
                  <c:v>56085.26</c:v>
                </c:pt>
                <c:pt idx="257266">
                  <c:v>42349.13</c:v>
                </c:pt>
                <c:pt idx="257267">
                  <c:v>50975.43</c:v>
                </c:pt>
                <c:pt idx="257268">
                  <c:v>43114.26</c:v>
                </c:pt>
                <c:pt idx="257269">
                  <c:v>42857.23</c:v>
                </c:pt>
                <c:pt idx="257270">
                  <c:v>42035.92</c:v>
                </c:pt>
                <c:pt idx="257271">
                  <c:v>44395.02</c:v>
                </c:pt>
                <c:pt idx="257272">
                  <c:v>40972.94</c:v>
                </c:pt>
                <c:pt idx="257273">
                  <c:v>40065.339999999997</c:v>
                </c:pt>
                <c:pt idx="257274">
                  <c:v>42186.080000000002</c:v>
                </c:pt>
                <c:pt idx="257275">
                  <c:v>38478.959999999999</c:v>
                </c:pt>
                <c:pt idx="257276">
                  <c:v>46976.88</c:v>
                </c:pt>
                <c:pt idx="257277">
                  <c:v>46648.25</c:v>
                </c:pt>
                <c:pt idx="257278">
                  <c:v>50742.9</c:v>
                </c:pt>
                <c:pt idx="257279">
                  <c:v>43268.49</c:v>
                </c:pt>
                <c:pt idx="257280">
                  <c:v>43087.839999999997</c:v>
                </c:pt>
                <c:pt idx="257281">
                  <c:v>46070.89</c:v>
                </c:pt>
                <c:pt idx="257282">
                  <c:v>50317.66</c:v>
                </c:pt>
                <c:pt idx="257283">
                  <c:v>40172.93</c:v>
                </c:pt>
                <c:pt idx="257284">
                  <c:v>45052.480000000003</c:v>
                </c:pt>
                <c:pt idx="257285">
                  <c:v>40996.410000000003</c:v>
                </c:pt>
                <c:pt idx="257286">
                  <c:v>43970.94</c:v>
                </c:pt>
                <c:pt idx="257287">
                  <c:v>32026.6</c:v>
                </c:pt>
                <c:pt idx="257288">
                  <c:v>41155.410000000003</c:v>
                </c:pt>
                <c:pt idx="257289">
                  <c:v>42047.8</c:v>
                </c:pt>
                <c:pt idx="257290">
                  <c:v>39178.410000000003</c:v>
                </c:pt>
                <c:pt idx="257291">
                  <c:v>43699.839999999997</c:v>
                </c:pt>
                <c:pt idx="257292">
                  <c:v>40501.620000000003</c:v>
                </c:pt>
                <c:pt idx="257293">
                  <c:v>40384.400000000001</c:v>
                </c:pt>
                <c:pt idx="257294">
                  <c:v>40363.339999999997</c:v>
                </c:pt>
                <c:pt idx="257295">
                  <c:v>39630.04</c:v>
                </c:pt>
                <c:pt idx="257296">
                  <c:v>39972.82</c:v>
                </c:pt>
                <c:pt idx="257297">
                  <c:v>44797.85</c:v>
                </c:pt>
                <c:pt idx="257298">
                  <c:v>38781.230000000003</c:v>
                </c:pt>
                <c:pt idx="257299">
                  <c:v>39993.71</c:v>
                </c:pt>
                <c:pt idx="257300">
                  <c:v>40707.129999999997</c:v>
                </c:pt>
                <c:pt idx="257301">
                  <c:v>41659.760000000002</c:v>
                </c:pt>
                <c:pt idx="257302">
                  <c:v>39634.99</c:v>
                </c:pt>
                <c:pt idx="257303">
                  <c:v>39692.639999999999</c:v>
                </c:pt>
                <c:pt idx="257304">
                  <c:v>46075.58</c:v>
                </c:pt>
                <c:pt idx="257305">
                  <c:v>45265.760000000002</c:v>
                </c:pt>
                <c:pt idx="257306">
                  <c:v>46049.83</c:v>
                </c:pt>
                <c:pt idx="257307">
                  <c:v>42233.72</c:v>
                </c:pt>
                <c:pt idx="257308">
                  <c:v>42145.06</c:v>
                </c:pt>
                <c:pt idx="257309">
                  <c:v>45649.43</c:v>
                </c:pt>
                <c:pt idx="257310">
                  <c:v>50030.2</c:v>
                </c:pt>
                <c:pt idx="257311">
                  <c:v>43963.88</c:v>
                </c:pt>
                <c:pt idx="257312">
                  <c:v>44211.3</c:v>
                </c:pt>
                <c:pt idx="257313">
                  <c:v>42548.639999999999</c:v>
                </c:pt>
                <c:pt idx="257314">
                  <c:v>43132.87</c:v>
                </c:pt>
                <c:pt idx="257315">
                  <c:v>44012.63</c:v>
                </c:pt>
                <c:pt idx="257316">
                  <c:v>44049.35</c:v>
                </c:pt>
                <c:pt idx="257317">
                  <c:v>43864.95</c:v>
                </c:pt>
                <c:pt idx="257318">
                  <c:v>44999.97</c:v>
                </c:pt>
                <c:pt idx="257319">
                  <c:v>47948.69</c:v>
                </c:pt>
                <c:pt idx="257320">
                  <c:v>38824.47</c:v>
                </c:pt>
                <c:pt idx="257321">
                  <c:v>37815.75</c:v>
                </c:pt>
                <c:pt idx="257322">
                  <c:v>38925.54</c:v>
                </c:pt>
                <c:pt idx="257323">
                  <c:v>41205.53</c:v>
                </c:pt>
                <c:pt idx="257324">
                  <c:v>40099.019999999997</c:v>
                </c:pt>
                <c:pt idx="257325">
                  <c:v>38917.300000000003</c:v>
                </c:pt>
                <c:pt idx="257326">
                  <c:v>43600.31</c:v>
                </c:pt>
                <c:pt idx="257327">
                  <c:v>30363.63</c:v>
                </c:pt>
                <c:pt idx="257328">
                  <c:v>32478.880000000001</c:v>
                </c:pt>
                <c:pt idx="257329">
                  <c:v>41389.72</c:v>
                </c:pt>
                <c:pt idx="257330">
                  <c:v>24321.200000000001</c:v>
                </c:pt>
                <c:pt idx="257331">
                  <c:v>24230.65</c:v>
                </c:pt>
                <c:pt idx="257332">
                  <c:v>43528.06</c:v>
                </c:pt>
                <c:pt idx="257333">
                  <c:v>39531.050000000003</c:v>
                </c:pt>
                <c:pt idx="257334">
                  <c:v>48102.42</c:v>
                </c:pt>
                <c:pt idx="257335">
                  <c:v>56231.040000000001</c:v>
                </c:pt>
                <c:pt idx="257336">
                  <c:v>35039.480000000003</c:v>
                </c:pt>
                <c:pt idx="257337">
                  <c:v>21780.84</c:v>
                </c:pt>
                <c:pt idx="257338">
                  <c:v>33238.97</c:v>
                </c:pt>
                <c:pt idx="257339">
                  <c:v>38083.360000000001</c:v>
                </c:pt>
                <c:pt idx="257340">
                  <c:v>24471.63</c:v>
                </c:pt>
                <c:pt idx="257341">
                  <c:v>29847.54</c:v>
                </c:pt>
                <c:pt idx="257342">
                  <c:v>20857.04</c:v>
                </c:pt>
                <c:pt idx="257343">
                  <c:v>19117.650000000001</c:v>
                </c:pt>
                <c:pt idx="257344">
                  <c:v>28984.31</c:v>
                </c:pt>
                <c:pt idx="257345">
                  <c:v>25545.45</c:v>
                </c:pt>
                <c:pt idx="257346">
                  <c:v>28140.9</c:v>
                </c:pt>
                <c:pt idx="257347">
                  <c:v>28675.040000000001</c:v>
                </c:pt>
                <c:pt idx="257348">
                  <c:v>30774.68</c:v>
                </c:pt>
                <c:pt idx="257349">
                  <c:v>28614.86</c:v>
                </c:pt>
                <c:pt idx="257350">
                  <c:v>27403.38</c:v>
                </c:pt>
                <c:pt idx="257351">
                  <c:v>26591.91</c:v>
                </c:pt>
                <c:pt idx="257352">
                  <c:v>26832.29</c:v>
                </c:pt>
                <c:pt idx="257353">
                  <c:v>26280.84</c:v>
                </c:pt>
                <c:pt idx="257354">
                  <c:v>24279.09</c:v>
                </c:pt>
                <c:pt idx="257355">
                  <c:v>23577.759999999998</c:v>
                </c:pt>
                <c:pt idx="257356">
                  <c:v>26081.84</c:v>
                </c:pt>
                <c:pt idx="257357">
                  <c:v>24492.36</c:v>
                </c:pt>
                <c:pt idx="257358">
                  <c:v>24968.25</c:v>
                </c:pt>
                <c:pt idx="257359">
                  <c:v>21387.1</c:v>
                </c:pt>
                <c:pt idx="257360">
                  <c:v>22648.78</c:v>
                </c:pt>
                <c:pt idx="257361">
                  <c:v>28649.88</c:v>
                </c:pt>
                <c:pt idx="257362">
                  <c:v>27161.14</c:v>
                </c:pt>
                <c:pt idx="257363">
                  <c:v>25016.69</c:v>
                </c:pt>
                <c:pt idx="257364">
                  <c:v>22925.56</c:v>
                </c:pt>
                <c:pt idx="257365">
                  <c:v>20255.91</c:v>
                </c:pt>
                <c:pt idx="257366">
                  <c:v>29263.05</c:v>
                </c:pt>
                <c:pt idx="257367">
                  <c:v>36752.28</c:v>
                </c:pt>
                <c:pt idx="257368">
                  <c:v>34402.68</c:v>
                </c:pt>
                <c:pt idx="257369">
                  <c:v>108616.03</c:v>
                </c:pt>
                <c:pt idx="257370">
                  <c:v>51512.800000000003</c:v>
                </c:pt>
                <c:pt idx="257371">
                  <c:v>67760.25</c:v>
                </c:pt>
                <c:pt idx="257372">
                  <c:v>100098.09</c:v>
                </c:pt>
                <c:pt idx="257373">
                  <c:v>138618.5</c:v>
                </c:pt>
                <c:pt idx="257374">
                  <c:v>34783.980000000003</c:v>
                </c:pt>
                <c:pt idx="257375">
                  <c:v>28976.75</c:v>
                </c:pt>
                <c:pt idx="257376">
                  <c:v>24365.79</c:v>
                </c:pt>
                <c:pt idx="257377">
                  <c:v>24217.119999999999</c:v>
                </c:pt>
                <c:pt idx="257378">
                  <c:v>18502.78</c:v>
                </c:pt>
                <c:pt idx="257379">
                  <c:v>23300.67</c:v>
                </c:pt>
                <c:pt idx="257380">
                  <c:v>24175.39</c:v>
                </c:pt>
                <c:pt idx="257381">
                  <c:v>25623.3</c:v>
                </c:pt>
                <c:pt idx="257382">
                  <c:v>27380.37</c:v>
                </c:pt>
                <c:pt idx="257383">
                  <c:v>25868.48</c:v>
                </c:pt>
                <c:pt idx="257384">
                  <c:v>23685.53</c:v>
                </c:pt>
                <c:pt idx="257385">
                  <c:v>22530.1</c:v>
                </c:pt>
                <c:pt idx="257386">
                  <c:v>19853.68</c:v>
                </c:pt>
                <c:pt idx="257387">
                  <c:v>25884.03</c:v>
                </c:pt>
                <c:pt idx="257388">
                  <c:v>25363.14</c:v>
                </c:pt>
                <c:pt idx="257389">
                  <c:v>28034.95</c:v>
                </c:pt>
                <c:pt idx="257390">
                  <c:v>34203.43</c:v>
                </c:pt>
                <c:pt idx="257391">
                  <c:v>25724.22</c:v>
                </c:pt>
                <c:pt idx="257392">
                  <c:v>18976.2</c:v>
                </c:pt>
                <c:pt idx="257393">
                  <c:v>17403.77</c:v>
                </c:pt>
                <c:pt idx="257394">
                  <c:v>21525.43</c:v>
                </c:pt>
                <c:pt idx="257395">
                  <c:v>18892.47</c:v>
                </c:pt>
                <c:pt idx="257396">
                  <c:v>20644.439999999999</c:v>
                </c:pt>
                <c:pt idx="257397">
                  <c:v>19286.78</c:v>
                </c:pt>
                <c:pt idx="257398">
                  <c:v>22487.64</c:v>
                </c:pt>
                <c:pt idx="257399">
                  <c:v>23162.36</c:v>
                </c:pt>
                <c:pt idx="257400">
                  <c:v>21453.55</c:v>
                </c:pt>
                <c:pt idx="257401">
                  <c:v>19675.240000000002</c:v>
                </c:pt>
                <c:pt idx="257402">
                  <c:v>17871.7</c:v>
                </c:pt>
                <c:pt idx="257403">
                  <c:v>17002.54</c:v>
                </c:pt>
                <c:pt idx="257404">
                  <c:v>20452.71</c:v>
                </c:pt>
                <c:pt idx="257405">
                  <c:v>18017.02</c:v>
                </c:pt>
                <c:pt idx="257406">
                  <c:v>18741.91</c:v>
                </c:pt>
                <c:pt idx="257407">
                  <c:v>20340.97</c:v>
                </c:pt>
                <c:pt idx="257408">
                  <c:v>22084.46</c:v>
                </c:pt>
                <c:pt idx="257409">
                  <c:v>17051.04</c:v>
                </c:pt>
                <c:pt idx="257410">
                  <c:v>18906.990000000002</c:v>
                </c:pt>
                <c:pt idx="257411">
                  <c:v>22640.92</c:v>
                </c:pt>
                <c:pt idx="257412">
                  <c:v>22627.98</c:v>
                </c:pt>
                <c:pt idx="257413">
                  <c:v>21721.200000000001</c:v>
                </c:pt>
                <c:pt idx="257414">
                  <c:v>25116.27</c:v>
                </c:pt>
                <c:pt idx="257415">
                  <c:v>23273.79</c:v>
                </c:pt>
                <c:pt idx="257416">
                  <c:v>25623.42</c:v>
                </c:pt>
                <c:pt idx="257417">
                  <c:v>24625.62</c:v>
                </c:pt>
                <c:pt idx="257418">
                  <c:v>23212.3</c:v>
                </c:pt>
                <c:pt idx="257419">
                  <c:v>32580.1</c:v>
                </c:pt>
                <c:pt idx="257420">
                  <c:v>32506.37</c:v>
                </c:pt>
                <c:pt idx="257421">
                  <c:v>95413.56</c:v>
                </c:pt>
                <c:pt idx="257422">
                  <c:v>33579.410000000003</c:v>
                </c:pt>
                <c:pt idx="257423">
                  <c:v>45262.78</c:v>
                </c:pt>
                <c:pt idx="257424">
                  <c:v>66927.37</c:v>
                </c:pt>
                <c:pt idx="257425">
                  <c:v>76408.31</c:v>
                </c:pt>
                <c:pt idx="257426">
                  <c:v>35512.050000000003</c:v>
                </c:pt>
                <c:pt idx="257427">
                  <c:v>19285.09</c:v>
                </c:pt>
                <c:pt idx="257428">
                  <c:v>17337.98</c:v>
                </c:pt>
                <c:pt idx="257429">
                  <c:v>15747.32</c:v>
                </c:pt>
                <c:pt idx="257430">
                  <c:v>16949.96</c:v>
                </c:pt>
                <c:pt idx="257431">
                  <c:v>22303.64</c:v>
                </c:pt>
                <c:pt idx="257432">
                  <c:v>21704.240000000002</c:v>
                </c:pt>
                <c:pt idx="257433">
                  <c:v>31099.24</c:v>
                </c:pt>
                <c:pt idx="257434">
                  <c:v>25204.42</c:v>
                </c:pt>
                <c:pt idx="257435">
                  <c:v>22634.93</c:v>
                </c:pt>
                <c:pt idx="257436">
                  <c:v>22354.639999999999</c:v>
                </c:pt>
                <c:pt idx="257437">
                  <c:v>22248.1</c:v>
                </c:pt>
                <c:pt idx="257438">
                  <c:v>18964.23</c:v>
                </c:pt>
                <c:pt idx="257439">
                  <c:v>20737.53</c:v>
                </c:pt>
                <c:pt idx="257440">
                  <c:v>28320.85</c:v>
                </c:pt>
                <c:pt idx="257441">
                  <c:v>24475.39</c:v>
                </c:pt>
                <c:pt idx="257442">
                  <c:v>15947.66</c:v>
                </c:pt>
                <c:pt idx="257443">
                  <c:v>15263.11</c:v>
                </c:pt>
                <c:pt idx="257444">
                  <c:v>16565.07</c:v>
                </c:pt>
                <c:pt idx="257445">
                  <c:v>17528.12</c:v>
                </c:pt>
                <c:pt idx="257446">
                  <c:v>16465.98</c:v>
                </c:pt>
                <c:pt idx="257447">
                  <c:v>16377.19</c:v>
                </c:pt>
                <c:pt idx="257448">
                  <c:v>18504.419999999998</c:v>
                </c:pt>
                <c:pt idx="257449">
                  <c:v>21260.240000000002</c:v>
                </c:pt>
                <c:pt idx="257450">
                  <c:v>21940.29</c:v>
                </c:pt>
                <c:pt idx="257451">
                  <c:v>20975.74</c:v>
                </c:pt>
                <c:pt idx="257452">
                  <c:v>21363.65</c:v>
                </c:pt>
                <c:pt idx="257453">
                  <c:v>18310.95</c:v>
                </c:pt>
                <c:pt idx="257454">
                  <c:v>16307.64</c:v>
                </c:pt>
                <c:pt idx="257455">
                  <c:v>19212.099999999999</c:v>
                </c:pt>
                <c:pt idx="257456">
                  <c:v>17191.509999999998</c:v>
                </c:pt>
                <c:pt idx="257457">
                  <c:v>16905.599999999999</c:v>
                </c:pt>
                <c:pt idx="257458">
                  <c:v>17470.57</c:v>
                </c:pt>
                <c:pt idx="257459">
                  <c:v>17010.22</c:v>
                </c:pt>
                <c:pt idx="257460">
                  <c:v>25240.560000000001</c:v>
                </c:pt>
                <c:pt idx="257461">
                  <c:v>19945.48</c:v>
                </c:pt>
                <c:pt idx="257462">
                  <c:v>17793.84</c:v>
                </c:pt>
                <c:pt idx="257463">
                  <c:v>16663.86</c:v>
                </c:pt>
                <c:pt idx="257464">
                  <c:v>15398.47</c:v>
                </c:pt>
                <c:pt idx="257465">
                  <c:v>23412.01</c:v>
                </c:pt>
                <c:pt idx="257466">
                  <c:v>20547.97</c:v>
                </c:pt>
                <c:pt idx="257467">
                  <c:v>25371.77</c:v>
                </c:pt>
                <c:pt idx="257468">
                  <c:v>26121.06</c:v>
                </c:pt>
                <c:pt idx="257469">
                  <c:v>25572.59</c:v>
                </c:pt>
                <c:pt idx="257470">
                  <c:v>6045.13</c:v>
                </c:pt>
                <c:pt idx="257471">
                  <c:v>8598.4</c:v>
                </c:pt>
                <c:pt idx="257472">
                  <c:v>7866.78</c:v>
                </c:pt>
                <c:pt idx="257473">
                  <c:v>5419.87</c:v>
                </c:pt>
                <c:pt idx="257474">
                  <c:v>4741.58</c:v>
                </c:pt>
                <c:pt idx="257475">
                  <c:v>7257.69</c:v>
                </c:pt>
                <c:pt idx="257476">
                  <c:v>8280.7900000000009</c:v>
                </c:pt>
                <c:pt idx="257477">
                  <c:v>8663.02</c:v>
                </c:pt>
                <c:pt idx="257478">
                  <c:v>7602.08</c:v>
                </c:pt>
                <c:pt idx="257479">
                  <c:v>7328.96</c:v>
                </c:pt>
                <c:pt idx="257480">
                  <c:v>5308.55</c:v>
                </c:pt>
                <c:pt idx="257481">
                  <c:v>10144.9</c:v>
                </c:pt>
                <c:pt idx="257482">
                  <c:v>9971.2999999999993</c:v>
                </c:pt>
                <c:pt idx="257483">
                  <c:v>12121.29</c:v>
                </c:pt>
                <c:pt idx="257484">
                  <c:v>14771.79</c:v>
                </c:pt>
                <c:pt idx="257485">
                  <c:v>11930.17</c:v>
                </c:pt>
                <c:pt idx="257486">
                  <c:v>11389.9</c:v>
                </c:pt>
                <c:pt idx="257487">
                  <c:v>10278.39</c:v>
                </c:pt>
                <c:pt idx="257488">
                  <c:v>10655.61</c:v>
                </c:pt>
                <c:pt idx="257489">
                  <c:v>10144.959999999999</c:v>
                </c:pt>
                <c:pt idx="257490">
                  <c:v>13609.92</c:v>
                </c:pt>
                <c:pt idx="257491">
                  <c:v>12764.77</c:v>
                </c:pt>
                <c:pt idx="257492">
                  <c:v>16178.68</c:v>
                </c:pt>
                <c:pt idx="257493">
                  <c:v>10325.59</c:v>
                </c:pt>
                <c:pt idx="257494">
                  <c:v>11373.59</c:v>
                </c:pt>
                <c:pt idx="257495">
                  <c:v>11964.64</c:v>
                </c:pt>
                <c:pt idx="257496">
                  <c:v>11893.79</c:v>
                </c:pt>
                <c:pt idx="257497">
                  <c:v>9293.66</c:v>
                </c:pt>
                <c:pt idx="257498">
                  <c:v>14423.19</c:v>
                </c:pt>
                <c:pt idx="257499">
                  <c:v>8022.92</c:v>
                </c:pt>
                <c:pt idx="257500">
                  <c:v>6864.92</c:v>
                </c:pt>
                <c:pt idx="257501">
                  <c:v>7855.87</c:v>
                </c:pt>
                <c:pt idx="257502">
                  <c:v>8095.99</c:v>
                </c:pt>
                <c:pt idx="257503">
                  <c:v>6176.2</c:v>
                </c:pt>
                <c:pt idx="257504">
                  <c:v>6467.47</c:v>
                </c:pt>
                <c:pt idx="257505">
                  <c:v>6720.91</c:v>
                </c:pt>
                <c:pt idx="257506">
                  <c:v>6380.98</c:v>
                </c:pt>
                <c:pt idx="257507">
                  <c:v>8269.57</c:v>
                </c:pt>
                <c:pt idx="257508">
                  <c:v>10222.379999999999</c:v>
                </c:pt>
                <c:pt idx="257509">
                  <c:v>9168.16</c:v>
                </c:pt>
                <c:pt idx="257510">
                  <c:v>6980.13</c:v>
                </c:pt>
                <c:pt idx="257511">
                  <c:v>5868.08</c:v>
                </c:pt>
                <c:pt idx="257512">
                  <c:v>41005.33</c:v>
                </c:pt>
                <c:pt idx="257513">
                  <c:v>11909.78</c:v>
                </c:pt>
                <c:pt idx="257514">
                  <c:v>11099.75</c:v>
                </c:pt>
                <c:pt idx="257515">
                  <c:v>14713.39</c:v>
                </c:pt>
                <c:pt idx="257516">
                  <c:v>35347.800000000003</c:v>
                </c:pt>
                <c:pt idx="257517">
                  <c:v>7753.37</c:v>
                </c:pt>
                <c:pt idx="257518">
                  <c:v>5366.73</c:v>
                </c:pt>
                <c:pt idx="257519">
                  <c:v>4248.34</c:v>
                </c:pt>
                <c:pt idx="257520">
                  <c:v>3636.4</c:v>
                </c:pt>
                <c:pt idx="257521">
                  <c:v>3737.23</c:v>
                </c:pt>
                <c:pt idx="257522">
                  <c:v>3816.36</c:v>
                </c:pt>
                <c:pt idx="257523">
                  <c:v>4930.84</c:v>
                </c:pt>
                <c:pt idx="257524">
                  <c:v>5335.76</c:v>
                </c:pt>
                <c:pt idx="257525">
                  <c:v>5855.11</c:v>
                </c:pt>
                <c:pt idx="257526">
                  <c:v>6798.78</c:v>
                </c:pt>
                <c:pt idx="257527">
                  <c:v>7095</c:v>
                </c:pt>
                <c:pt idx="257528">
                  <c:v>8886.25</c:v>
                </c:pt>
                <c:pt idx="257529">
                  <c:v>6687.36</c:v>
                </c:pt>
                <c:pt idx="257530">
                  <c:v>7079.6</c:v>
                </c:pt>
                <c:pt idx="257531">
                  <c:v>5414.34</c:v>
                </c:pt>
                <c:pt idx="257532">
                  <c:v>8489.67</c:v>
                </c:pt>
                <c:pt idx="257533">
                  <c:v>9598.34</c:v>
                </c:pt>
                <c:pt idx="257534">
                  <c:v>7075.16</c:v>
                </c:pt>
                <c:pt idx="257535">
                  <c:v>8788</c:v>
                </c:pt>
                <c:pt idx="257536">
                  <c:v>7869.11</c:v>
                </c:pt>
                <c:pt idx="257537">
                  <c:v>9151.92</c:v>
                </c:pt>
                <c:pt idx="257538">
                  <c:v>7369.87</c:v>
                </c:pt>
                <c:pt idx="257539">
                  <c:v>8706.82</c:v>
                </c:pt>
                <c:pt idx="257540">
                  <c:v>7685.4</c:v>
                </c:pt>
                <c:pt idx="257541">
                  <c:v>8077.55</c:v>
                </c:pt>
                <c:pt idx="257542">
                  <c:v>9573.7099999999991</c:v>
                </c:pt>
                <c:pt idx="257543">
                  <c:v>9210.14</c:v>
                </c:pt>
                <c:pt idx="257544">
                  <c:v>9405.9699999999993</c:v>
                </c:pt>
                <c:pt idx="257545">
                  <c:v>8095.18</c:v>
                </c:pt>
                <c:pt idx="257546">
                  <c:v>7276.46</c:v>
                </c:pt>
                <c:pt idx="257547">
                  <c:v>8246.27</c:v>
                </c:pt>
                <c:pt idx="257548">
                  <c:v>8229.02</c:v>
                </c:pt>
                <c:pt idx="257549">
                  <c:v>9992.1</c:v>
                </c:pt>
                <c:pt idx="257550">
                  <c:v>8062.97</c:v>
                </c:pt>
                <c:pt idx="257551">
                  <c:v>5769.16</c:v>
                </c:pt>
                <c:pt idx="257552">
                  <c:v>4395.42</c:v>
                </c:pt>
                <c:pt idx="257553">
                  <c:v>6159.07</c:v>
                </c:pt>
                <c:pt idx="257554">
                  <c:v>5288.17</c:v>
                </c:pt>
                <c:pt idx="257555">
                  <c:v>4612.3100000000004</c:v>
                </c:pt>
                <c:pt idx="257556">
                  <c:v>4993.5</c:v>
                </c:pt>
                <c:pt idx="257557">
                  <c:v>7643.79</c:v>
                </c:pt>
                <c:pt idx="257558">
                  <c:v>6082.79</c:v>
                </c:pt>
                <c:pt idx="257559">
                  <c:v>7621.4</c:v>
                </c:pt>
                <c:pt idx="257560">
                  <c:v>4368.28</c:v>
                </c:pt>
                <c:pt idx="257561">
                  <c:v>5102.1400000000003</c:v>
                </c:pt>
                <c:pt idx="257562">
                  <c:v>5338.68</c:v>
                </c:pt>
                <c:pt idx="257563">
                  <c:v>5369.52</c:v>
                </c:pt>
                <c:pt idx="257564">
                  <c:v>32613.41</c:v>
                </c:pt>
                <c:pt idx="257565">
                  <c:v>4428.01</c:v>
                </c:pt>
                <c:pt idx="257566">
                  <c:v>4505.38</c:v>
                </c:pt>
                <c:pt idx="257567">
                  <c:v>8121.14</c:v>
                </c:pt>
                <c:pt idx="257568">
                  <c:v>19930.34</c:v>
                </c:pt>
                <c:pt idx="257569">
                  <c:v>11135.96</c:v>
                </c:pt>
                <c:pt idx="257570">
                  <c:v>5248.92</c:v>
                </c:pt>
                <c:pt idx="257571">
                  <c:v>2524.0100000000002</c:v>
                </c:pt>
                <c:pt idx="257572">
                  <c:v>3286.34</c:v>
                </c:pt>
                <c:pt idx="257573">
                  <c:v>3248.07</c:v>
                </c:pt>
                <c:pt idx="257574">
                  <c:v>2695.71</c:v>
                </c:pt>
                <c:pt idx="257575">
                  <c:v>3469.28</c:v>
                </c:pt>
                <c:pt idx="257576">
                  <c:v>4492.3500000000004</c:v>
                </c:pt>
                <c:pt idx="257577">
                  <c:v>3835.45</c:v>
                </c:pt>
                <c:pt idx="257578">
                  <c:v>2704.47</c:v>
                </c:pt>
                <c:pt idx="257579">
                  <c:v>5666.53</c:v>
                </c:pt>
                <c:pt idx="257580">
                  <c:v>2872.39</c:v>
                </c:pt>
                <c:pt idx="257581">
                  <c:v>2811.04</c:v>
                </c:pt>
                <c:pt idx="257582">
                  <c:v>4615.76</c:v>
                </c:pt>
                <c:pt idx="257583">
                  <c:v>5384.7</c:v>
                </c:pt>
                <c:pt idx="257584">
                  <c:v>6050.85</c:v>
                </c:pt>
                <c:pt idx="257585">
                  <c:v>4257.03</c:v>
                </c:pt>
                <c:pt idx="257586">
                  <c:v>5458.87</c:v>
                </c:pt>
                <c:pt idx="257587">
                  <c:v>5949.72</c:v>
                </c:pt>
                <c:pt idx="257588">
                  <c:v>4483.55</c:v>
                </c:pt>
                <c:pt idx="257589">
                  <c:v>6884.36</c:v>
                </c:pt>
                <c:pt idx="257590">
                  <c:v>4923.9399999999996</c:v>
                </c:pt>
                <c:pt idx="257591">
                  <c:v>5892.66</c:v>
                </c:pt>
                <c:pt idx="257592">
                  <c:v>5464.76</c:v>
                </c:pt>
                <c:pt idx="257593">
                  <c:v>5414.36</c:v>
                </c:pt>
                <c:pt idx="257594">
                  <c:v>7026.84</c:v>
                </c:pt>
                <c:pt idx="257595">
                  <c:v>7388.47</c:v>
                </c:pt>
                <c:pt idx="257596">
                  <c:v>7439.43</c:v>
                </c:pt>
                <c:pt idx="257597">
                  <c:v>5553.46</c:v>
                </c:pt>
                <c:pt idx="257598">
                  <c:v>6208.81</c:v>
                </c:pt>
                <c:pt idx="257599">
                  <c:v>4551.08</c:v>
                </c:pt>
                <c:pt idx="257600">
                  <c:v>4904.09</c:v>
                </c:pt>
                <c:pt idx="257601">
                  <c:v>3806</c:v>
                </c:pt>
                <c:pt idx="257602">
                  <c:v>6176.61</c:v>
                </c:pt>
                <c:pt idx="257603">
                  <c:v>4806.5</c:v>
                </c:pt>
                <c:pt idx="257604">
                  <c:v>4143.29</c:v>
                </c:pt>
                <c:pt idx="257605">
                  <c:v>3439.31</c:v>
                </c:pt>
                <c:pt idx="257606">
                  <c:v>3997.25</c:v>
                </c:pt>
                <c:pt idx="257607">
                  <c:v>4088.69</c:v>
                </c:pt>
                <c:pt idx="257608">
                  <c:v>4766.82</c:v>
                </c:pt>
                <c:pt idx="257609">
                  <c:v>3918.16</c:v>
                </c:pt>
                <c:pt idx="257610">
                  <c:v>3859.77</c:v>
                </c:pt>
                <c:pt idx="257611">
                  <c:v>3902.69</c:v>
                </c:pt>
                <c:pt idx="257612">
                  <c:v>5339.65</c:v>
                </c:pt>
                <c:pt idx="257613">
                  <c:v>25820.69</c:v>
                </c:pt>
                <c:pt idx="257614">
                  <c:v>27156.799999999999</c:v>
                </c:pt>
                <c:pt idx="257615">
                  <c:v>28899.69</c:v>
                </c:pt>
                <c:pt idx="257616">
                  <c:v>18397.02</c:v>
                </c:pt>
                <c:pt idx="257617">
                  <c:v>17756.060000000001</c:v>
                </c:pt>
                <c:pt idx="257618">
                  <c:v>28746.59</c:v>
                </c:pt>
                <c:pt idx="257619">
                  <c:v>35371.269999999997</c:v>
                </c:pt>
                <c:pt idx="257620">
                  <c:v>45970.46</c:v>
                </c:pt>
                <c:pt idx="257621">
                  <c:v>58381.93</c:v>
                </c:pt>
                <c:pt idx="257622">
                  <c:v>49819.82</c:v>
                </c:pt>
                <c:pt idx="257623">
                  <c:v>44420.74</c:v>
                </c:pt>
                <c:pt idx="257624">
                  <c:v>42644.160000000003</c:v>
                </c:pt>
                <c:pt idx="257625">
                  <c:v>40242.49</c:v>
                </c:pt>
                <c:pt idx="257626">
                  <c:v>44789.9</c:v>
                </c:pt>
                <c:pt idx="257627">
                  <c:v>33064.339999999997</c:v>
                </c:pt>
                <c:pt idx="257628">
                  <c:v>39361.56</c:v>
                </c:pt>
                <c:pt idx="257629">
                  <c:v>50270.29</c:v>
                </c:pt>
                <c:pt idx="257630">
                  <c:v>59168.75</c:v>
                </c:pt>
                <c:pt idx="257631">
                  <c:v>47368.17</c:v>
                </c:pt>
                <c:pt idx="257632">
                  <c:v>42934.43</c:v>
                </c:pt>
                <c:pt idx="257633">
                  <c:v>55334.1</c:v>
                </c:pt>
                <c:pt idx="257634">
                  <c:v>57610.8</c:v>
                </c:pt>
                <c:pt idx="257635">
                  <c:v>54476.6</c:v>
                </c:pt>
                <c:pt idx="257636">
                  <c:v>37007.08</c:v>
                </c:pt>
                <c:pt idx="257637">
                  <c:v>36424.93</c:v>
                </c:pt>
                <c:pt idx="257638">
                  <c:v>40390.120000000003</c:v>
                </c:pt>
                <c:pt idx="257639">
                  <c:v>40274.089999999997</c:v>
                </c:pt>
                <c:pt idx="257640">
                  <c:v>37327.43</c:v>
                </c:pt>
                <c:pt idx="257641">
                  <c:v>37658.28</c:v>
                </c:pt>
                <c:pt idx="257642">
                  <c:v>33003.83</c:v>
                </c:pt>
                <c:pt idx="257643">
                  <c:v>32538.55</c:v>
                </c:pt>
                <c:pt idx="257644">
                  <c:v>33047.1</c:v>
                </c:pt>
                <c:pt idx="257645">
                  <c:v>27045.5</c:v>
                </c:pt>
                <c:pt idx="257646">
                  <c:v>28229.75</c:v>
                </c:pt>
                <c:pt idx="257647">
                  <c:v>26499.52</c:v>
                </c:pt>
                <c:pt idx="257648">
                  <c:v>27328.19</c:v>
                </c:pt>
                <c:pt idx="257649">
                  <c:v>30496.98</c:v>
                </c:pt>
                <c:pt idx="257650">
                  <c:v>29834.68</c:v>
                </c:pt>
                <c:pt idx="257651">
                  <c:v>30938.06</c:v>
                </c:pt>
                <c:pt idx="257652">
                  <c:v>29760.25</c:v>
                </c:pt>
                <c:pt idx="257653">
                  <c:v>44266.03</c:v>
                </c:pt>
                <c:pt idx="257654">
                  <c:v>46416.14</c:v>
                </c:pt>
                <c:pt idx="257655">
                  <c:v>124156.29</c:v>
                </c:pt>
                <c:pt idx="257656">
                  <c:v>88348.74</c:v>
                </c:pt>
                <c:pt idx="257657">
                  <c:v>113090.1</c:v>
                </c:pt>
                <c:pt idx="257658">
                  <c:v>154957.57999999999</c:v>
                </c:pt>
                <c:pt idx="257659">
                  <c:v>230033.85</c:v>
                </c:pt>
                <c:pt idx="257660">
                  <c:v>26552.02</c:v>
                </c:pt>
                <c:pt idx="257661">
                  <c:v>22437.72</c:v>
                </c:pt>
                <c:pt idx="257662">
                  <c:v>21828.55</c:v>
                </c:pt>
                <c:pt idx="257663">
                  <c:v>20655.03</c:v>
                </c:pt>
                <c:pt idx="257664">
                  <c:v>18293.810000000001</c:v>
                </c:pt>
                <c:pt idx="257665">
                  <c:v>21596.1</c:v>
                </c:pt>
                <c:pt idx="257666">
                  <c:v>24216.59</c:v>
                </c:pt>
                <c:pt idx="257667">
                  <c:v>25850.560000000001</c:v>
                </c:pt>
                <c:pt idx="257668">
                  <c:v>28389.59</c:v>
                </c:pt>
                <c:pt idx="257669">
                  <c:v>23749.75</c:v>
                </c:pt>
                <c:pt idx="257670">
                  <c:v>23560.31</c:v>
                </c:pt>
                <c:pt idx="257671">
                  <c:v>28820.99</c:v>
                </c:pt>
                <c:pt idx="257672">
                  <c:v>30565.78</c:v>
                </c:pt>
                <c:pt idx="257673">
                  <c:v>30583.88</c:v>
                </c:pt>
                <c:pt idx="257674">
                  <c:v>36004.93</c:v>
                </c:pt>
                <c:pt idx="257675">
                  <c:v>42283.9</c:v>
                </c:pt>
                <c:pt idx="257676">
                  <c:v>62830.64</c:v>
                </c:pt>
                <c:pt idx="257677">
                  <c:v>42544.5</c:v>
                </c:pt>
                <c:pt idx="257678">
                  <c:v>41718.65</c:v>
                </c:pt>
                <c:pt idx="257679">
                  <c:v>40912.9</c:v>
                </c:pt>
                <c:pt idx="257680">
                  <c:v>38489.769999999997</c:v>
                </c:pt>
                <c:pt idx="257681">
                  <c:v>48847.22</c:v>
                </c:pt>
                <c:pt idx="257682">
                  <c:v>70272.84</c:v>
                </c:pt>
                <c:pt idx="257683">
                  <c:v>54051.41</c:v>
                </c:pt>
                <c:pt idx="257684">
                  <c:v>42577.53</c:v>
                </c:pt>
                <c:pt idx="257685">
                  <c:v>48286.01</c:v>
                </c:pt>
                <c:pt idx="257686">
                  <c:v>60649.26</c:v>
                </c:pt>
                <c:pt idx="257687">
                  <c:v>55957.93</c:v>
                </c:pt>
                <c:pt idx="257688">
                  <c:v>41766.26</c:v>
                </c:pt>
                <c:pt idx="257689">
                  <c:v>39038.39</c:v>
                </c:pt>
                <c:pt idx="257690">
                  <c:v>34629.4</c:v>
                </c:pt>
                <c:pt idx="257691">
                  <c:v>36195.360000000001</c:v>
                </c:pt>
                <c:pt idx="257692">
                  <c:v>32608.79</c:v>
                </c:pt>
                <c:pt idx="257693">
                  <c:v>27919.46</c:v>
                </c:pt>
                <c:pt idx="257694">
                  <c:v>32988.480000000003</c:v>
                </c:pt>
                <c:pt idx="257695">
                  <c:v>26345.52</c:v>
                </c:pt>
                <c:pt idx="257696">
                  <c:v>31475.49</c:v>
                </c:pt>
                <c:pt idx="257697">
                  <c:v>25960.2</c:v>
                </c:pt>
                <c:pt idx="257698">
                  <c:v>24329.34</c:v>
                </c:pt>
                <c:pt idx="257699">
                  <c:v>27175.32</c:v>
                </c:pt>
                <c:pt idx="257700">
                  <c:v>30185.25</c:v>
                </c:pt>
                <c:pt idx="257701">
                  <c:v>30016.98</c:v>
                </c:pt>
                <c:pt idx="257702">
                  <c:v>36947.78</c:v>
                </c:pt>
                <c:pt idx="257703">
                  <c:v>33886.39</c:v>
                </c:pt>
                <c:pt idx="257704">
                  <c:v>31070.98</c:v>
                </c:pt>
                <c:pt idx="257705">
                  <c:v>50701.21</c:v>
                </c:pt>
                <c:pt idx="257706">
                  <c:v>50353.9</c:v>
                </c:pt>
                <c:pt idx="257707">
                  <c:v>118277.53</c:v>
                </c:pt>
                <c:pt idx="257708">
                  <c:v>85289.73</c:v>
                </c:pt>
                <c:pt idx="257709">
                  <c:v>114019.78</c:v>
                </c:pt>
                <c:pt idx="257710">
                  <c:v>139486.63</c:v>
                </c:pt>
                <c:pt idx="257711">
                  <c:v>202269.67</c:v>
                </c:pt>
                <c:pt idx="257712">
                  <c:v>51997.25</c:v>
                </c:pt>
                <c:pt idx="257713">
                  <c:v>17930.38</c:v>
                </c:pt>
                <c:pt idx="257714">
                  <c:v>19457.88</c:v>
                </c:pt>
                <c:pt idx="257715">
                  <c:v>19704.64</c:v>
                </c:pt>
                <c:pt idx="257716">
                  <c:v>17388.400000000001</c:v>
                </c:pt>
                <c:pt idx="257717">
                  <c:v>22821.93</c:v>
                </c:pt>
                <c:pt idx="257718">
                  <c:v>26766.47</c:v>
                </c:pt>
                <c:pt idx="257719">
                  <c:v>28261.24</c:v>
                </c:pt>
                <c:pt idx="257720">
                  <c:v>28127.38</c:v>
                </c:pt>
                <c:pt idx="257721">
                  <c:v>23149.87</c:v>
                </c:pt>
                <c:pt idx="257722">
                  <c:v>27094.2</c:v>
                </c:pt>
                <c:pt idx="257723">
                  <c:v>32900.47</c:v>
                </c:pt>
                <c:pt idx="257724">
                  <c:v>37463.68</c:v>
                </c:pt>
                <c:pt idx="257725">
                  <c:v>34833.230000000003</c:v>
                </c:pt>
                <c:pt idx="257726">
                  <c:v>54542.61</c:v>
                </c:pt>
                <c:pt idx="257727">
                  <c:v>51583.81</c:v>
                </c:pt>
                <c:pt idx="257728">
                  <c:v>39621.51</c:v>
                </c:pt>
                <c:pt idx="257729">
                  <c:v>29557.119999999999</c:v>
                </c:pt>
                <c:pt idx="257730">
                  <c:v>31667.46</c:v>
                </c:pt>
                <c:pt idx="257731">
                  <c:v>37586.449999999997</c:v>
                </c:pt>
                <c:pt idx="257732">
                  <c:v>37118.519999999997</c:v>
                </c:pt>
                <c:pt idx="257733">
                  <c:v>42064.9</c:v>
                </c:pt>
                <c:pt idx="257734">
                  <c:v>58245.86</c:v>
                </c:pt>
                <c:pt idx="257735">
                  <c:v>46366.65</c:v>
                </c:pt>
                <c:pt idx="257736">
                  <c:v>48343.14</c:v>
                </c:pt>
                <c:pt idx="257737">
                  <c:v>56175.79</c:v>
                </c:pt>
                <c:pt idx="257738">
                  <c:v>60079.15</c:v>
                </c:pt>
                <c:pt idx="257739">
                  <c:v>63975.35</c:v>
                </c:pt>
                <c:pt idx="257740">
                  <c:v>41338.019999999997</c:v>
                </c:pt>
                <c:pt idx="257741">
                  <c:v>33852.32</c:v>
                </c:pt>
                <c:pt idx="257742">
                  <c:v>32049.79</c:v>
                </c:pt>
                <c:pt idx="257743">
                  <c:v>30007.38</c:v>
                </c:pt>
                <c:pt idx="257744">
                  <c:v>35021.599999999999</c:v>
                </c:pt>
                <c:pt idx="257745">
                  <c:v>30120.03</c:v>
                </c:pt>
                <c:pt idx="257746">
                  <c:v>30422.28</c:v>
                </c:pt>
                <c:pt idx="257747">
                  <c:v>28702.93</c:v>
                </c:pt>
                <c:pt idx="257748">
                  <c:v>28965.13</c:v>
                </c:pt>
                <c:pt idx="257749">
                  <c:v>25849.91</c:v>
                </c:pt>
                <c:pt idx="257750">
                  <c:v>32355.93</c:v>
                </c:pt>
                <c:pt idx="257751">
                  <c:v>28920.080000000002</c:v>
                </c:pt>
                <c:pt idx="257752">
                  <c:v>31176.47</c:v>
                </c:pt>
                <c:pt idx="257753">
                  <c:v>29445.27</c:v>
                </c:pt>
                <c:pt idx="257754">
                  <c:v>28530.84</c:v>
                </c:pt>
                <c:pt idx="257755">
                  <c:v>33897.78</c:v>
                </c:pt>
                <c:pt idx="257756">
                  <c:v>50534</c:v>
                </c:pt>
                <c:pt idx="257757">
                  <c:v>41377.06</c:v>
                </c:pt>
                <c:pt idx="257758">
                  <c:v>47485.47</c:v>
                </c:pt>
                <c:pt idx="257759">
                  <c:v>35606.660000000003</c:v>
                </c:pt>
                <c:pt idx="257760">
                  <c:v>32855.129999999997</c:v>
                </c:pt>
                <c:pt idx="257761">
                  <c:v>48799.44</c:v>
                </c:pt>
                <c:pt idx="257762">
                  <c:v>41755.550000000003</c:v>
                </c:pt>
                <c:pt idx="257763">
                  <c:v>45279.7</c:v>
                </c:pt>
                <c:pt idx="257764">
                  <c:v>46833.91</c:v>
                </c:pt>
                <c:pt idx="257765">
                  <c:v>43303.46</c:v>
                </c:pt>
                <c:pt idx="257766">
                  <c:v>44637.04</c:v>
                </c:pt>
                <c:pt idx="257767">
                  <c:v>46108.4</c:v>
                </c:pt>
                <c:pt idx="257768">
                  <c:v>45846.54</c:v>
                </c:pt>
                <c:pt idx="257769">
                  <c:v>42995.21</c:v>
                </c:pt>
                <c:pt idx="257770">
                  <c:v>43664.09</c:v>
                </c:pt>
                <c:pt idx="257771">
                  <c:v>43630.67</c:v>
                </c:pt>
                <c:pt idx="257772">
                  <c:v>44479.16</c:v>
                </c:pt>
                <c:pt idx="257773">
                  <c:v>44168.35</c:v>
                </c:pt>
                <c:pt idx="257774">
                  <c:v>44179.85</c:v>
                </c:pt>
                <c:pt idx="257775">
                  <c:v>42951.24</c:v>
                </c:pt>
                <c:pt idx="257776">
                  <c:v>42599.61</c:v>
                </c:pt>
                <c:pt idx="257777">
                  <c:v>46425.07</c:v>
                </c:pt>
                <c:pt idx="257778">
                  <c:v>41130.269999999997</c:v>
                </c:pt>
                <c:pt idx="257779">
                  <c:v>43220.52</c:v>
                </c:pt>
                <c:pt idx="257780">
                  <c:v>44003.88</c:v>
                </c:pt>
                <c:pt idx="257781">
                  <c:v>42880.1</c:v>
                </c:pt>
                <c:pt idx="257782">
                  <c:v>45302.97</c:v>
                </c:pt>
                <c:pt idx="257783">
                  <c:v>44512.75</c:v>
                </c:pt>
                <c:pt idx="257784">
                  <c:v>45400.480000000003</c:v>
                </c:pt>
                <c:pt idx="257785">
                  <c:v>43629.37</c:v>
                </c:pt>
                <c:pt idx="257786">
                  <c:v>46088.54</c:v>
                </c:pt>
                <c:pt idx="257787">
                  <c:v>45782.89</c:v>
                </c:pt>
                <c:pt idx="257788">
                  <c:v>41715.129999999997</c:v>
                </c:pt>
                <c:pt idx="257789">
                  <c:v>41371.339999999997</c:v>
                </c:pt>
                <c:pt idx="257790">
                  <c:v>42005.91</c:v>
                </c:pt>
                <c:pt idx="257791">
                  <c:v>44843.82</c:v>
                </c:pt>
                <c:pt idx="257792">
                  <c:v>44050.33</c:v>
                </c:pt>
                <c:pt idx="257793">
                  <c:v>44790.76</c:v>
                </c:pt>
                <c:pt idx="257794">
                  <c:v>42752.98</c:v>
                </c:pt>
                <c:pt idx="257795">
                  <c:v>45503.54</c:v>
                </c:pt>
                <c:pt idx="257796">
                  <c:v>45534.5</c:v>
                </c:pt>
                <c:pt idx="257797">
                  <c:v>43273.2</c:v>
                </c:pt>
                <c:pt idx="257798">
                  <c:v>43782.64</c:v>
                </c:pt>
                <c:pt idx="257799">
                  <c:v>44761.18</c:v>
                </c:pt>
                <c:pt idx="257800">
                  <c:v>48984.639999999999</c:v>
                </c:pt>
                <c:pt idx="257801">
                  <c:v>51226.36</c:v>
                </c:pt>
                <c:pt idx="257802">
                  <c:v>58165.72</c:v>
                </c:pt>
                <c:pt idx="257803">
                  <c:v>32985.769999999997</c:v>
                </c:pt>
                <c:pt idx="257804">
                  <c:v>40981.629999999997</c:v>
                </c:pt>
                <c:pt idx="257805">
                  <c:v>40483.050000000003</c:v>
                </c:pt>
                <c:pt idx="257806">
                  <c:v>39132.379999999997</c:v>
                </c:pt>
                <c:pt idx="257807">
                  <c:v>37371.17</c:v>
                </c:pt>
                <c:pt idx="257808">
                  <c:v>41849.160000000003</c:v>
                </c:pt>
                <c:pt idx="257809">
                  <c:v>40541.83</c:v>
                </c:pt>
                <c:pt idx="257810">
                  <c:v>41849.49</c:v>
                </c:pt>
                <c:pt idx="257811">
                  <c:v>42953.120000000003</c:v>
                </c:pt>
                <c:pt idx="257812">
                  <c:v>41555</c:v>
                </c:pt>
                <c:pt idx="257813">
                  <c:v>38245.61</c:v>
                </c:pt>
                <c:pt idx="257814">
                  <c:v>42267.25</c:v>
                </c:pt>
                <c:pt idx="257815">
                  <c:v>41193.17</c:v>
                </c:pt>
                <c:pt idx="257816">
                  <c:v>40812.65</c:v>
                </c:pt>
                <c:pt idx="257817">
                  <c:v>41492.870000000003</c:v>
                </c:pt>
                <c:pt idx="257818">
                  <c:v>43321.2</c:v>
                </c:pt>
                <c:pt idx="257819">
                  <c:v>44506.46</c:v>
                </c:pt>
                <c:pt idx="257820">
                  <c:v>38860.06</c:v>
                </c:pt>
                <c:pt idx="257821">
                  <c:v>41671.78</c:v>
                </c:pt>
                <c:pt idx="257822">
                  <c:v>39771</c:v>
                </c:pt>
                <c:pt idx="257823">
                  <c:v>41175.629999999997</c:v>
                </c:pt>
                <c:pt idx="257824">
                  <c:v>42250.16</c:v>
                </c:pt>
                <c:pt idx="257825">
                  <c:v>41113.89</c:v>
                </c:pt>
                <c:pt idx="257826">
                  <c:v>39708.080000000002</c:v>
                </c:pt>
                <c:pt idx="257827">
                  <c:v>43191.71</c:v>
                </c:pt>
                <c:pt idx="257828">
                  <c:v>41053.57</c:v>
                </c:pt>
                <c:pt idx="257829">
                  <c:v>42631.56</c:v>
                </c:pt>
                <c:pt idx="257830">
                  <c:v>40710.949999999997</c:v>
                </c:pt>
                <c:pt idx="257831">
                  <c:v>38452.160000000003</c:v>
                </c:pt>
                <c:pt idx="257832">
                  <c:v>39062.379999999997</c:v>
                </c:pt>
                <c:pt idx="257833">
                  <c:v>41417.949999999997</c:v>
                </c:pt>
                <c:pt idx="257834">
                  <c:v>41651.03</c:v>
                </c:pt>
                <c:pt idx="257835">
                  <c:v>41271.68</c:v>
                </c:pt>
                <c:pt idx="257836">
                  <c:v>42470.66</c:v>
                </c:pt>
                <c:pt idx="257837">
                  <c:v>47219.3</c:v>
                </c:pt>
                <c:pt idx="257838">
                  <c:v>33918.68</c:v>
                </c:pt>
                <c:pt idx="257839">
                  <c:v>41450.699999999997</c:v>
                </c:pt>
                <c:pt idx="257840">
                  <c:v>41714.26</c:v>
                </c:pt>
                <c:pt idx="257841">
                  <c:v>42650.78</c:v>
                </c:pt>
                <c:pt idx="257842">
                  <c:v>42530.84</c:v>
                </c:pt>
                <c:pt idx="257843">
                  <c:v>41512.1</c:v>
                </c:pt>
                <c:pt idx="257844">
                  <c:v>40807.71</c:v>
                </c:pt>
                <c:pt idx="257845">
                  <c:v>42771.57</c:v>
                </c:pt>
                <c:pt idx="257846">
                  <c:v>42091.83</c:v>
                </c:pt>
                <c:pt idx="257847">
                  <c:v>39266.269999999997</c:v>
                </c:pt>
                <c:pt idx="257848">
                  <c:v>45062.26</c:v>
                </c:pt>
                <c:pt idx="257849">
                  <c:v>42633.06</c:v>
                </c:pt>
                <c:pt idx="257850">
                  <c:v>40593.300000000003</c:v>
                </c:pt>
                <c:pt idx="257851">
                  <c:v>41716.89</c:v>
                </c:pt>
                <c:pt idx="257852">
                  <c:v>44788.04</c:v>
                </c:pt>
                <c:pt idx="257853">
                  <c:v>48721.39</c:v>
                </c:pt>
                <c:pt idx="257854">
                  <c:v>54977.19</c:v>
                </c:pt>
                <c:pt idx="257855">
                  <c:v>37440.230000000003</c:v>
                </c:pt>
                <c:pt idx="257856">
                  <c:v>38047.24</c:v>
                </c:pt>
                <c:pt idx="257857">
                  <c:v>36779.15</c:v>
                </c:pt>
                <c:pt idx="257858">
                  <c:v>40155.99</c:v>
                </c:pt>
                <c:pt idx="257859">
                  <c:v>32829.93</c:v>
                </c:pt>
                <c:pt idx="257860">
                  <c:v>39533.03</c:v>
                </c:pt>
                <c:pt idx="257861">
                  <c:v>39107.980000000003</c:v>
                </c:pt>
                <c:pt idx="257862">
                  <c:v>39659.67</c:v>
                </c:pt>
                <c:pt idx="257863">
                  <c:v>40893.9</c:v>
                </c:pt>
                <c:pt idx="257864">
                  <c:v>38261.9</c:v>
                </c:pt>
                <c:pt idx="257865">
                  <c:v>41489.120000000003</c:v>
                </c:pt>
                <c:pt idx="257866">
                  <c:v>40292.639999999999</c:v>
                </c:pt>
                <c:pt idx="257867">
                  <c:v>40230.519999999997</c:v>
                </c:pt>
                <c:pt idx="257868">
                  <c:v>41326.83</c:v>
                </c:pt>
                <c:pt idx="257869">
                  <c:v>45179.59</c:v>
                </c:pt>
                <c:pt idx="257870">
                  <c:v>37754.67</c:v>
                </c:pt>
                <c:pt idx="257871">
                  <c:v>38823.33</c:v>
                </c:pt>
                <c:pt idx="257872">
                  <c:v>39414.99</c:v>
                </c:pt>
                <c:pt idx="257873">
                  <c:v>41085.269999999997</c:v>
                </c:pt>
                <c:pt idx="257874">
                  <c:v>39600.199999999997</c:v>
                </c:pt>
                <c:pt idx="257875">
                  <c:v>38180.959999999999</c:v>
                </c:pt>
                <c:pt idx="257876">
                  <c:v>41503.56</c:v>
                </c:pt>
                <c:pt idx="257877">
                  <c:v>40024.17</c:v>
                </c:pt>
                <c:pt idx="257878">
                  <c:v>40700.94</c:v>
                </c:pt>
                <c:pt idx="257879">
                  <c:v>40505.26</c:v>
                </c:pt>
                <c:pt idx="257880">
                  <c:v>40223.67</c:v>
                </c:pt>
                <c:pt idx="257881">
                  <c:v>41580.44</c:v>
                </c:pt>
                <c:pt idx="257882">
                  <c:v>41717.11</c:v>
                </c:pt>
                <c:pt idx="257883">
                  <c:v>37640.69</c:v>
                </c:pt>
                <c:pt idx="257884">
                  <c:v>40489.17</c:v>
                </c:pt>
                <c:pt idx="257885">
                  <c:v>38329.47</c:v>
                </c:pt>
                <c:pt idx="257886">
                  <c:v>41079.620000000003</c:v>
                </c:pt>
                <c:pt idx="257887">
                  <c:v>41781.360000000001</c:v>
                </c:pt>
                <c:pt idx="257888">
                  <c:v>41891.279999999999</c:v>
                </c:pt>
                <c:pt idx="257889">
                  <c:v>41191.89</c:v>
                </c:pt>
                <c:pt idx="257890">
                  <c:v>42111.42</c:v>
                </c:pt>
                <c:pt idx="257891">
                  <c:v>44085.59</c:v>
                </c:pt>
                <c:pt idx="257892">
                  <c:v>39967.33</c:v>
                </c:pt>
                <c:pt idx="257893">
                  <c:v>41001.82</c:v>
                </c:pt>
                <c:pt idx="257894">
                  <c:v>41166.620000000003</c:v>
                </c:pt>
                <c:pt idx="257895">
                  <c:v>41674.620000000003</c:v>
                </c:pt>
                <c:pt idx="257896">
                  <c:v>44233.59</c:v>
                </c:pt>
                <c:pt idx="257897">
                  <c:v>43084.81</c:v>
                </c:pt>
                <c:pt idx="257898">
                  <c:v>47216.92</c:v>
                </c:pt>
                <c:pt idx="257899">
                  <c:v>14662.66</c:v>
                </c:pt>
                <c:pt idx="257900">
                  <c:v>15070.79</c:v>
                </c:pt>
                <c:pt idx="257901">
                  <c:v>18209.009999999998</c:v>
                </c:pt>
                <c:pt idx="257902">
                  <c:v>12244.95</c:v>
                </c:pt>
                <c:pt idx="257903">
                  <c:v>12055.47</c:v>
                </c:pt>
                <c:pt idx="257904">
                  <c:v>21708.41</c:v>
                </c:pt>
                <c:pt idx="257905">
                  <c:v>19729.34</c:v>
                </c:pt>
                <c:pt idx="257906">
                  <c:v>25830.03</c:v>
                </c:pt>
                <c:pt idx="257907">
                  <c:v>32546.58</c:v>
                </c:pt>
                <c:pt idx="257908">
                  <c:v>34284.080000000002</c:v>
                </c:pt>
                <c:pt idx="257909">
                  <c:v>34207.35</c:v>
                </c:pt>
                <c:pt idx="257910">
                  <c:v>29931.51</c:v>
                </c:pt>
                <c:pt idx="257911">
                  <c:v>31003.58</c:v>
                </c:pt>
                <c:pt idx="257912">
                  <c:v>32240.27</c:v>
                </c:pt>
                <c:pt idx="257913">
                  <c:v>40363.279999999999</c:v>
                </c:pt>
                <c:pt idx="257914">
                  <c:v>37140.949999999997</c:v>
                </c:pt>
                <c:pt idx="257915">
                  <c:v>43479.9</c:v>
                </c:pt>
                <c:pt idx="257916">
                  <c:v>49447.87</c:v>
                </c:pt>
                <c:pt idx="257917">
                  <c:v>39942.26</c:v>
                </c:pt>
                <c:pt idx="257918">
                  <c:v>43746</c:v>
                </c:pt>
                <c:pt idx="257919">
                  <c:v>50290.38</c:v>
                </c:pt>
                <c:pt idx="257920">
                  <c:v>50371.8</c:v>
                </c:pt>
                <c:pt idx="257921">
                  <c:v>56253.79</c:v>
                </c:pt>
                <c:pt idx="257922">
                  <c:v>39439.949999999997</c:v>
                </c:pt>
                <c:pt idx="257923">
                  <c:v>35318.42</c:v>
                </c:pt>
                <c:pt idx="257924">
                  <c:v>38416.720000000001</c:v>
                </c:pt>
                <c:pt idx="257925">
                  <c:v>39065.550000000003</c:v>
                </c:pt>
                <c:pt idx="257926">
                  <c:v>38555.870000000003</c:v>
                </c:pt>
                <c:pt idx="257927">
                  <c:v>37741.300000000003</c:v>
                </c:pt>
                <c:pt idx="257928">
                  <c:v>34042</c:v>
                </c:pt>
                <c:pt idx="257929">
                  <c:v>34486.57</c:v>
                </c:pt>
                <c:pt idx="257930">
                  <c:v>35369.11</c:v>
                </c:pt>
                <c:pt idx="257931">
                  <c:v>27374.83</c:v>
                </c:pt>
                <c:pt idx="257932">
                  <c:v>28386.91</c:v>
                </c:pt>
                <c:pt idx="257933">
                  <c:v>27974.15</c:v>
                </c:pt>
                <c:pt idx="257934">
                  <c:v>25502.69</c:v>
                </c:pt>
                <c:pt idx="257935">
                  <c:v>25889.23</c:v>
                </c:pt>
                <c:pt idx="257936">
                  <c:v>24244.71</c:v>
                </c:pt>
                <c:pt idx="257937">
                  <c:v>19795.16</c:v>
                </c:pt>
                <c:pt idx="257938">
                  <c:v>20412.759999999998</c:v>
                </c:pt>
                <c:pt idx="257939">
                  <c:v>20191.78</c:v>
                </c:pt>
                <c:pt idx="257940">
                  <c:v>25446.68</c:v>
                </c:pt>
                <c:pt idx="257941">
                  <c:v>30817.91</c:v>
                </c:pt>
                <c:pt idx="257942">
                  <c:v>19299.78</c:v>
                </c:pt>
                <c:pt idx="257943">
                  <c:v>21525.19</c:v>
                </c:pt>
                <c:pt idx="257944">
                  <c:v>25669.200000000001</c:v>
                </c:pt>
                <c:pt idx="257945">
                  <c:v>38156.26</c:v>
                </c:pt>
                <c:pt idx="257946">
                  <c:v>13091.31</c:v>
                </c:pt>
                <c:pt idx="257947">
                  <c:v>15175.56</c:v>
                </c:pt>
                <c:pt idx="257948">
                  <c:v>14118.39</c:v>
                </c:pt>
                <c:pt idx="257949">
                  <c:v>13721.95</c:v>
                </c:pt>
                <c:pt idx="257950">
                  <c:v>12595.45</c:v>
                </c:pt>
                <c:pt idx="257951">
                  <c:v>16528.919999999998</c:v>
                </c:pt>
                <c:pt idx="257952">
                  <c:v>13722.97</c:v>
                </c:pt>
                <c:pt idx="257953">
                  <c:v>17644.73</c:v>
                </c:pt>
                <c:pt idx="257954">
                  <c:v>18641.169999999998</c:v>
                </c:pt>
                <c:pt idx="257955">
                  <c:v>18731.57</c:v>
                </c:pt>
                <c:pt idx="257956">
                  <c:v>15644.54</c:v>
                </c:pt>
                <c:pt idx="257957">
                  <c:v>17558.080000000002</c:v>
                </c:pt>
                <c:pt idx="257958">
                  <c:v>21687.14</c:v>
                </c:pt>
                <c:pt idx="257959">
                  <c:v>24398.1</c:v>
                </c:pt>
                <c:pt idx="257960">
                  <c:v>25675.74</c:v>
                </c:pt>
                <c:pt idx="257961">
                  <c:v>25984.05</c:v>
                </c:pt>
                <c:pt idx="257962">
                  <c:v>30718.27</c:v>
                </c:pt>
                <c:pt idx="257963">
                  <c:v>29310.49</c:v>
                </c:pt>
                <c:pt idx="257964">
                  <c:v>29684.95</c:v>
                </c:pt>
                <c:pt idx="257965">
                  <c:v>30969.64</c:v>
                </c:pt>
                <c:pt idx="257966">
                  <c:v>33844.21</c:v>
                </c:pt>
                <c:pt idx="257967">
                  <c:v>37466.93</c:v>
                </c:pt>
                <c:pt idx="257968">
                  <c:v>46578.66</c:v>
                </c:pt>
                <c:pt idx="257969">
                  <c:v>39835.269999999997</c:v>
                </c:pt>
                <c:pt idx="257970">
                  <c:v>37864.230000000003</c:v>
                </c:pt>
                <c:pt idx="257971">
                  <c:v>40348.21</c:v>
                </c:pt>
                <c:pt idx="257972">
                  <c:v>52021.04</c:v>
                </c:pt>
                <c:pt idx="257973">
                  <c:v>56240.1</c:v>
                </c:pt>
                <c:pt idx="257974">
                  <c:v>38232.49</c:v>
                </c:pt>
                <c:pt idx="257975">
                  <c:v>37109.379999999997</c:v>
                </c:pt>
                <c:pt idx="257976">
                  <c:v>34700.06</c:v>
                </c:pt>
                <c:pt idx="257977">
                  <c:v>33928.31</c:v>
                </c:pt>
                <c:pt idx="257978">
                  <c:v>31385.17</c:v>
                </c:pt>
                <c:pt idx="257979">
                  <c:v>31369.46</c:v>
                </c:pt>
                <c:pt idx="257980">
                  <c:v>41814.68</c:v>
                </c:pt>
                <c:pt idx="257981">
                  <c:v>25411.94</c:v>
                </c:pt>
                <c:pt idx="257982">
                  <c:v>28590.25</c:v>
                </c:pt>
                <c:pt idx="257983">
                  <c:v>25200.12</c:v>
                </c:pt>
                <c:pt idx="257984">
                  <c:v>26034.71</c:v>
                </c:pt>
                <c:pt idx="257985">
                  <c:v>27207.919999999998</c:v>
                </c:pt>
                <c:pt idx="257986">
                  <c:v>27730.43</c:v>
                </c:pt>
                <c:pt idx="257987">
                  <c:v>33562.71</c:v>
                </c:pt>
                <c:pt idx="257988">
                  <c:v>26132.880000000001</c:v>
                </c:pt>
                <c:pt idx="257989">
                  <c:v>19800.900000000001</c:v>
                </c:pt>
                <c:pt idx="257990">
                  <c:v>24009.34</c:v>
                </c:pt>
                <c:pt idx="257991">
                  <c:v>21682.22</c:v>
                </c:pt>
                <c:pt idx="257992">
                  <c:v>30528.83</c:v>
                </c:pt>
                <c:pt idx="257993">
                  <c:v>32049.33</c:v>
                </c:pt>
                <c:pt idx="257994">
                  <c:v>15904.75</c:v>
                </c:pt>
                <c:pt idx="257995">
                  <c:v>20318.52</c:v>
                </c:pt>
                <c:pt idx="257996">
                  <c:v>23067.56</c:v>
                </c:pt>
                <c:pt idx="257997">
                  <c:v>36008.22</c:v>
                </c:pt>
                <c:pt idx="257998">
                  <c:v>18800.560000000001</c:v>
                </c:pt>
                <c:pt idx="257999">
                  <c:v>15321.96</c:v>
                </c:pt>
                <c:pt idx="258000">
                  <c:v>14574.12</c:v>
                </c:pt>
                <c:pt idx="258001">
                  <c:v>14232.21</c:v>
                </c:pt>
                <c:pt idx="258002">
                  <c:v>12136.98</c:v>
                </c:pt>
                <c:pt idx="258003">
                  <c:v>13479.45</c:v>
                </c:pt>
                <c:pt idx="258004">
                  <c:v>15816.95</c:v>
                </c:pt>
                <c:pt idx="258005">
                  <c:v>14633.62</c:v>
                </c:pt>
                <c:pt idx="258006">
                  <c:v>19500.89</c:v>
                </c:pt>
                <c:pt idx="258007">
                  <c:v>16887.32</c:v>
                </c:pt>
                <c:pt idx="258008">
                  <c:v>20616.55</c:v>
                </c:pt>
                <c:pt idx="258009">
                  <c:v>26014.54</c:v>
                </c:pt>
                <c:pt idx="258010">
                  <c:v>29948.36</c:v>
                </c:pt>
                <c:pt idx="258011">
                  <c:v>27699.77</c:v>
                </c:pt>
                <c:pt idx="258012">
                  <c:v>37283.85</c:v>
                </c:pt>
                <c:pt idx="258013">
                  <c:v>34358.51</c:v>
                </c:pt>
                <c:pt idx="258014">
                  <c:v>30588.74</c:v>
                </c:pt>
                <c:pt idx="258015">
                  <c:v>25700.400000000001</c:v>
                </c:pt>
                <c:pt idx="258016">
                  <c:v>33214.71</c:v>
                </c:pt>
                <c:pt idx="258017">
                  <c:v>25768.5</c:v>
                </c:pt>
                <c:pt idx="258018">
                  <c:v>35602.25</c:v>
                </c:pt>
                <c:pt idx="258019">
                  <c:v>42659.28</c:v>
                </c:pt>
                <c:pt idx="258020">
                  <c:v>44486.59</c:v>
                </c:pt>
                <c:pt idx="258021">
                  <c:v>36297.49</c:v>
                </c:pt>
                <c:pt idx="258022">
                  <c:v>40256.120000000003</c:v>
                </c:pt>
                <c:pt idx="258023">
                  <c:v>45253.38</c:v>
                </c:pt>
                <c:pt idx="258024">
                  <c:v>45235.51</c:v>
                </c:pt>
                <c:pt idx="258025">
                  <c:v>56161.72</c:v>
                </c:pt>
                <c:pt idx="258026">
                  <c:v>39360.17</c:v>
                </c:pt>
                <c:pt idx="258027">
                  <c:v>36952.99</c:v>
                </c:pt>
                <c:pt idx="258028">
                  <c:v>34780.32</c:v>
                </c:pt>
                <c:pt idx="258029">
                  <c:v>38182.86</c:v>
                </c:pt>
                <c:pt idx="258030">
                  <c:v>29895.85</c:v>
                </c:pt>
                <c:pt idx="258031">
                  <c:v>35899.72</c:v>
                </c:pt>
                <c:pt idx="258032">
                  <c:v>31825.24</c:v>
                </c:pt>
                <c:pt idx="258033">
                  <c:v>32042.59</c:v>
                </c:pt>
                <c:pt idx="258034">
                  <c:v>32134.27</c:v>
                </c:pt>
                <c:pt idx="258035">
                  <c:v>23225.46</c:v>
                </c:pt>
                <c:pt idx="258036">
                  <c:v>27332.36</c:v>
                </c:pt>
                <c:pt idx="258037">
                  <c:v>28247.52</c:v>
                </c:pt>
                <c:pt idx="258038">
                  <c:v>32931.18</c:v>
                </c:pt>
                <c:pt idx="258039">
                  <c:v>25265.360000000001</c:v>
                </c:pt>
                <c:pt idx="258040">
                  <c:v>24035.57</c:v>
                </c:pt>
                <c:pt idx="258041">
                  <c:v>28038.06</c:v>
                </c:pt>
                <c:pt idx="258042">
                  <c:v>33769.730000000003</c:v>
                </c:pt>
                <c:pt idx="258043">
                  <c:v>31546.39</c:v>
                </c:pt>
                <c:pt idx="258044">
                  <c:v>33476.230000000003</c:v>
                </c:pt>
                <c:pt idx="258045">
                  <c:v>31348.37</c:v>
                </c:pt>
                <c:pt idx="258046">
                  <c:v>26821.01</c:v>
                </c:pt>
                <c:pt idx="258047">
                  <c:v>35890.559999999998</c:v>
                </c:pt>
                <c:pt idx="258048">
                  <c:v>34809.199999999997</c:v>
                </c:pt>
                <c:pt idx="258049">
                  <c:v>38486.660000000003</c:v>
                </c:pt>
                <c:pt idx="258050">
                  <c:v>41942.379999999997</c:v>
                </c:pt>
                <c:pt idx="258051">
                  <c:v>42652.1</c:v>
                </c:pt>
                <c:pt idx="258052">
                  <c:v>36318.67</c:v>
                </c:pt>
                <c:pt idx="258053">
                  <c:v>39263.56</c:v>
                </c:pt>
                <c:pt idx="258054">
                  <c:v>37087.879999999997</c:v>
                </c:pt>
                <c:pt idx="258055">
                  <c:v>39768.949999999997</c:v>
                </c:pt>
                <c:pt idx="258056">
                  <c:v>38023.96</c:v>
                </c:pt>
                <c:pt idx="258057">
                  <c:v>39832.07</c:v>
                </c:pt>
                <c:pt idx="258058">
                  <c:v>40356.92</c:v>
                </c:pt>
                <c:pt idx="258059">
                  <c:v>40390.36</c:v>
                </c:pt>
                <c:pt idx="258060">
                  <c:v>35714.19</c:v>
                </c:pt>
                <c:pt idx="258061">
                  <c:v>35002.660000000003</c:v>
                </c:pt>
                <c:pt idx="258062">
                  <c:v>41119.089999999997</c:v>
                </c:pt>
                <c:pt idx="258063">
                  <c:v>39564.86</c:v>
                </c:pt>
                <c:pt idx="258064">
                  <c:v>46299.98</c:v>
                </c:pt>
                <c:pt idx="258065">
                  <c:v>38448.15</c:v>
                </c:pt>
                <c:pt idx="258066">
                  <c:v>36425.81</c:v>
                </c:pt>
                <c:pt idx="258067">
                  <c:v>42012.25</c:v>
                </c:pt>
                <c:pt idx="258068">
                  <c:v>37460.83</c:v>
                </c:pt>
                <c:pt idx="258069">
                  <c:v>38120.14</c:v>
                </c:pt>
                <c:pt idx="258070">
                  <c:v>39264.28</c:v>
                </c:pt>
                <c:pt idx="258071">
                  <c:v>38618.870000000003</c:v>
                </c:pt>
                <c:pt idx="258072">
                  <c:v>38594.92</c:v>
                </c:pt>
                <c:pt idx="258073">
                  <c:v>37596.03</c:v>
                </c:pt>
                <c:pt idx="258074">
                  <c:v>32513.58</c:v>
                </c:pt>
                <c:pt idx="258075">
                  <c:v>30125.1</c:v>
                </c:pt>
                <c:pt idx="258076">
                  <c:v>33139.89</c:v>
                </c:pt>
                <c:pt idx="258077">
                  <c:v>36958.639999999999</c:v>
                </c:pt>
                <c:pt idx="258078">
                  <c:v>35776.769999999997</c:v>
                </c:pt>
                <c:pt idx="258079">
                  <c:v>32405.42</c:v>
                </c:pt>
                <c:pt idx="258080">
                  <c:v>35250.93</c:v>
                </c:pt>
                <c:pt idx="258081">
                  <c:v>35098.94</c:v>
                </c:pt>
                <c:pt idx="258082">
                  <c:v>32403.41</c:v>
                </c:pt>
                <c:pt idx="258083">
                  <c:v>35314.57</c:v>
                </c:pt>
                <c:pt idx="258084">
                  <c:v>31802.55</c:v>
                </c:pt>
                <c:pt idx="258085">
                  <c:v>35725.9</c:v>
                </c:pt>
                <c:pt idx="258086">
                  <c:v>40068.78</c:v>
                </c:pt>
                <c:pt idx="258087">
                  <c:v>47231.32</c:v>
                </c:pt>
                <c:pt idx="258088">
                  <c:v>47076.23</c:v>
                </c:pt>
                <c:pt idx="258089">
                  <c:v>36613.550000000003</c:v>
                </c:pt>
                <c:pt idx="258090">
                  <c:v>32880.54</c:v>
                </c:pt>
                <c:pt idx="258091">
                  <c:v>37042.230000000003</c:v>
                </c:pt>
                <c:pt idx="258092">
                  <c:v>38656.85</c:v>
                </c:pt>
                <c:pt idx="258093">
                  <c:v>39158.07</c:v>
                </c:pt>
                <c:pt idx="258094">
                  <c:v>40140.620000000003</c:v>
                </c:pt>
                <c:pt idx="258095">
                  <c:v>31824.28</c:v>
                </c:pt>
                <c:pt idx="258096">
                  <c:v>30618.02</c:v>
                </c:pt>
                <c:pt idx="258097">
                  <c:v>34356.980000000003</c:v>
                </c:pt>
                <c:pt idx="258098">
                  <c:v>34653.68</c:v>
                </c:pt>
                <c:pt idx="258099">
                  <c:v>33080.18</c:v>
                </c:pt>
                <c:pt idx="258100">
                  <c:v>34292.269999999997</c:v>
                </c:pt>
                <c:pt idx="258101">
                  <c:v>32709.43</c:v>
                </c:pt>
                <c:pt idx="258102">
                  <c:v>34412.699999999997</c:v>
                </c:pt>
                <c:pt idx="258103">
                  <c:v>30422.17</c:v>
                </c:pt>
                <c:pt idx="258104">
                  <c:v>34290.33</c:v>
                </c:pt>
                <c:pt idx="258105">
                  <c:v>39380.230000000003</c:v>
                </c:pt>
                <c:pt idx="258106">
                  <c:v>36127.49</c:v>
                </c:pt>
                <c:pt idx="258107">
                  <c:v>38510.14</c:v>
                </c:pt>
                <c:pt idx="258108">
                  <c:v>34739.949999999997</c:v>
                </c:pt>
                <c:pt idx="258109">
                  <c:v>35686.46</c:v>
                </c:pt>
                <c:pt idx="258110">
                  <c:v>38173.21</c:v>
                </c:pt>
                <c:pt idx="258111">
                  <c:v>40801.72</c:v>
                </c:pt>
                <c:pt idx="258112">
                  <c:v>38859.410000000003</c:v>
                </c:pt>
                <c:pt idx="258113">
                  <c:v>39776.58</c:v>
                </c:pt>
                <c:pt idx="258114">
                  <c:v>39883.82</c:v>
                </c:pt>
                <c:pt idx="258115">
                  <c:v>43993.66</c:v>
                </c:pt>
                <c:pt idx="258116">
                  <c:v>40737.39</c:v>
                </c:pt>
                <c:pt idx="258117">
                  <c:v>38058.69</c:v>
                </c:pt>
                <c:pt idx="258118">
                  <c:v>37157.03</c:v>
                </c:pt>
                <c:pt idx="258119">
                  <c:v>41150.730000000003</c:v>
                </c:pt>
                <c:pt idx="258120">
                  <c:v>40694.36</c:v>
                </c:pt>
                <c:pt idx="258121">
                  <c:v>40680.49</c:v>
                </c:pt>
                <c:pt idx="258122">
                  <c:v>37274.42</c:v>
                </c:pt>
                <c:pt idx="258123">
                  <c:v>42335.26</c:v>
                </c:pt>
                <c:pt idx="258124">
                  <c:v>31849.41</c:v>
                </c:pt>
                <c:pt idx="258125">
                  <c:v>37430.79</c:v>
                </c:pt>
                <c:pt idx="258126">
                  <c:v>31641.07</c:v>
                </c:pt>
                <c:pt idx="258127">
                  <c:v>35829.35</c:v>
                </c:pt>
                <c:pt idx="258128">
                  <c:v>35131.26</c:v>
                </c:pt>
                <c:pt idx="258129">
                  <c:v>40510.04</c:v>
                </c:pt>
                <c:pt idx="258130">
                  <c:v>38145.81</c:v>
                </c:pt>
                <c:pt idx="258131">
                  <c:v>35716.78</c:v>
                </c:pt>
                <c:pt idx="258132">
                  <c:v>40238.39</c:v>
                </c:pt>
                <c:pt idx="258133">
                  <c:v>48841.94</c:v>
                </c:pt>
                <c:pt idx="258134">
                  <c:v>41131.589999999997</c:v>
                </c:pt>
                <c:pt idx="258135">
                  <c:v>38471.879999999997</c:v>
                </c:pt>
                <c:pt idx="258136">
                  <c:v>43667.89</c:v>
                </c:pt>
                <c:pt idx="258137">
                  <c:v>39183.54</c:v>
                </c:pt>
                <c:pt idx="258138">
                  <c:v>40509.51</c:v>
                </c:pt>
                <c:pt idx="258139">
                  <c:v>40481.42</c:v>
                </c:pt>
                <c:pt idx="258140">
                  <c:v>47515.88</c:v>
                </c:pt>
                <c:pt idx="258141">
                  <c:v>34973.51</c:v>
                </c:pt>
                <c:pt idx="258142">
                  <c:v>35775.82</c:v>
                </c:pt>
                <c:pt idx="258143">
                  <c:v>30319.599999999999</c:v>
                </c:pt>
                <c:pt idx="258144">
                  <c:v>36359.870000000003</c:v>
                </c:pt>
                <c:pt idx="258145">
                  <c:v>33355.15</c:v>
                </c:pt>
                <c:pt idx="258146">
                  <c:v>28508.98</c:v>
                </c:pt>
                <c:pt idx="258147">
                  <c:v>29720.51</c:v>
                </c:pt>
                <c:pt idx="258148">
                  <c:v>29447.62</c:v>
                </c:pt>
                <c:pt idx="258149">
                  <c:v>34121.199999999997</c:v>
                </c:pt>
                <c:pt idx="258150">
                  <c:v>29731.41</c:v>
                </c:pt>
                <c:pt idx="258151">
                  <c:v>32778.85</c:v>
                </c:pt>
                <c:pt idx="258152">
                  <c:v>35034.370000000003</c:v>
                </c:pt>
                <c:pt idx="258153">
                  <c:v>37923.910000000003</c:v>
                </c:pt>
                <c:pt idx="258154">
                  <c:v>35914.42</c:v>
                </c:pt>
                <c:pt idx="258155">
                  <c:v>36663.56</c:v>
                </c:pt>
                <c:pt idx="258156">
                  <c:v>35468.6</c:v>
                </c:pt>
                <c:pt idx="258157">
                  <c:v>36513.61</c:v>
                </c:pt>
                <c:pt idx="258158">
                  <c:v>31952.44</c:v>
                </c:pt>
                <c:pt idx="258159">
                  <c:v>35242.019999999997</c:v>
                </c:pt>
                <c:pt idx="258160">
                  <c:v>32208.36</c:v>
                </c:pt>
                <c:pt idx="258161">
                  <c:v>33576.26</c:v>
                </c:pt>
                <c:pt idx="258162">
                  <c:v>40393.21</c:v>
                </c:pt>
                <c:pt idx="258163">
                  <c:v>40890.11</c:v>
                </c:pt>
                <c:pt idx="258164">
                  <c:v>32457.88</c:v>
                </c:pt>
                <c:pt idx="258165">
                  <c:v>40621.949999999997</c:v>
                </c:pt>
                <c:pt idx="258166">
                  <c:v>39635.03</c:v>
                </c:pt>
                <c:pt idx="258167">
                  <c:v>37915.14</c:v>
                </c:pt>
                <c:pt idx="258168">
                  <c:v>41582.050000000003</c:v>
                </c:pt>
                <c:pt idx="258169">
                  <c:v>38736.61</c:v>
                </c:pt>
                <c:pt idx="258170">
                  <c:v>36685.33</c:v>
                </c:pt>
                <c:pt idx="258171">
                  <c:v>35728.199999999997</c:v>
                </c:pt>
                <c:pt idx="258172">
                  <c:v>41079.870000000003</c:v>
                </c:pt>
                <c:pt idx="258173">
                  <c:v>37094.120000000003</c:v>
                </c:pt>
                <c:pt idx="258174">
                  <c:v>36814.78</c:v>
                </c:pt>
                <c:pt idx="258175">
                  <c:v>35711.42</c:v>
                </c:pt>
                <c:pt idx="258176">
                  <c:v>34847.160000000003</c:v>
                </c:pt>
                <c:pt idx="258177">
                  <c:v>38185.870000000003</c:v>
                </c:pt>
                <c:pt idx="258178">
                  <c:v>29816.47</c:v>
                </c:pt>
                <c:pt idx="258179">
                  <c:v>29104.57</c:v>
                </c:pt>
                <c:pt idx="258180">
                  <c:v>36665.21</c:v>
                </c:pt>
                <c:pt idx="258181">
                  <c:v>33368.160000000003</c:v>
                </c:pt>
                <c:pt idx="258182">
                  <c:v>34216.239999999998</c:v>
                </c:pt>
                <c:pt idx="258183">
                  <c:v>33258.19</c:v>
                </c:pt>
                <c:pt idx="258184">
                  <c:v>33511.599999999999</c:v>
                </c:pt>
                <c:pt idx="258185">
                  <c:v>20766.419999999998</c:v>
                </c:pt>
                <c:pt idx="258186">
                  <c:v>18498.48</c:v>
                </c:pt>
                <c:pt idx="258187">
                  <c:v>20279.98</c:v>
                </c:pt>
                <c:pt idx="258188">
                  <c:v>14645.53</c:v>
                </c:pt>
                <c:pt idx="258189">
                  <c:v>12857.82</c:v>
                </c:pt>
                <c:pt idx="258190">
                  <c:v>18283.060000000001</c:v>
                </c:pt>
                <c:pt idx="258191">
                  <c:v>19378.91</c:v>
                </c:pt>
                <c:pt idx="258192">
                  <c:v>17371.169999999998</c:v>
                </c:pt>
                <c:pt idx="258193">
                  <c:v>18010.509999999998</c:v>
                </c:pt>
                <c:pt idx="258194">
                  <c:v>19454.560000000001</c:v>
                </c:pt>
                <c:pt idx="258195">
                  <c:v>17887.73</c:v>
                </c:pt>
                <c:pt idx="258196">
                  <c:v>17771.04</c:v>
                </c:pt>
                <c:pt idx="258197">
                  <c:v>15792.34</c:v>
                </c:pt>
                <c:pt idx="258198">
                  <c:v>31617.19</c:v>
                </c:pt>
                <c:pt idx="258199">
                  <c:v>16598.05</c:v>
                </c:pt>
                <c:pt idx="258200">
                  <c:v>17940.41</c:v>
                </c:pt>
                <c:pt idx="258201">
                  <c:v>34760.980000000003</c:v>
                </c:pt>
                <c:pt idx="258202">
                  <c:v>37747.949999999997</c:v>
                </c:pt>
                <c:pt idx="258203">
                  <c:v>28764.57</c:v>
                </c:pt>
                <c:pt idx="258204">
                  <c:v>24201.26</c:v>
                </c:pt>
                <c:pt idx="258205">
                  <c:v>38734.82</c:v>
                </c:pt>
                <c:pt idx="258206">
                  <c:v>33892.589999999997</c:v>
                </c:pt>
                <c:pt idx="258207">
                  <c:v>84837.06</c:v>
                </c:pt>
                <c:pt idx="258208">
                  <c:v>38015.24</c:v>
                </c:pt>
                <c:pt idx="258209">
                  <c:v>26681.17</c:v>
                </c:pt>
                <c:pt idx="258210">
                  <c:v>18536.47</c:v>
                </c:pt>
                <c:pt idx="258211">
                  <c:v>19301.03</c:v>
                </c:pt>
                <c:pt idx="258212">
                  <c:v>18610.689999999999</c:v>
                </c:pt>
                <c:pt idx="258213">
                  <c:v>19274.12</c:v>
                </c:pt>
                <c:pt idx="258214">
                  <c:v>20869.18</c:v>
                </c:pt>
                <c:pt idx="258215">
                  <c:v>18613.169999999998</c:v>
                </c:pt>
                <c:pt idx="258216">
                  <c:v>18142.88</c:v>
                </c:pt>
                <c:pt idx="258217">
                  <c:v>14600.97</c:v>
                </c:pt>
                <c:pt idx="258218">
                  <c:v>14574.29</c:v>
                </c:pt>
                <c:pt idx="258219">
                  <c:v>12702.61</c:v>
                </c:pt>
                <c:pt idx="258220">
                  <c:v>18448.52</c:v>
                </c:pt>
                <c:pt idx="258221">
                  <c:v>18802.82</c:v>
                </c:pt>
                <c:pt idx="258222">
                  <c:v>19903.259999999998</c:v>
                </c:pt>
                <c:pt idx="258223">
                  <c:v>16314.11</c:v>
                </c:pt>
                <c:pt idx="258224">
                  <c:v>20124.96</c:v>
                </c:pt>
                <c:pt idx="258225">
                  <c:v>21011.32</c:v>
                </c:pt>
                <c:pt idx="258226">
                  <c:v>17944.990000000002</c:v>
                </c:pt>
                <c:pt idx="258227">
                  <c:v>23985.33</c:v>
                </c:pt>
                <c:pt idx="258228">
                  <c:v>23767.42</c:v>
                </c:pt>
                <c:pt idx="258229">
                  <c:v>27991.46</c:v>
                </c:pt>
                <c:pt idx="258230">
                  <c:v>26303.03</c:v>
                </c:pt>
                <c:pt idx="258231">
                  <c:v>25552.5</c:v>
                </c:pt>
                <c:pt idx="258232">
                  <c:v>16984.13</c:v>
                </c:pt>
                <c:pt idx="258233">
                  <c:v>18871.43</c:v>
                </c:pt>
                <c:pt idx="258234">
                  <c:v>18599.27</c:v>
                </c:pt>
                <c:pt idx="258235">
                  <c:v>19436.78</c:v>
                </c:pt>
                <c:pt idx="258236">
                  <c:v>18873.59</c:v>
                </c:pt>
                <c:pt idx="258237">
                  <c:v>17548.47</c:v>
                </c:pt>
                <c:pt idx="258238">
                  <c:v>14868.14</c:v>
                </c:pt>
                <c:pt idx="258239">
                  <c:v>14874.17</c:v>
                </c:pt>
                <c:pt idx="258240">
                  <c:v>17074.5</c:v>
                </c:pt>
                <c:pt idx="258241">
                  <c:v>14266.94</c:v>
                </c:pt>
                <c:pt idx="258242">
                  <c:v>13229.73</c:v>
                </c:pt>
                <c:pt idx="258243">
                  <c:v>13199.01</c:v>
                </c:pt>
                <c:pt idx="258244">
                  <c:v>12546.81</c:v>
                </c:pt>
                <c:pt idx="258245">
                  <c:v>13563.44</c:v>
                </c:pt>
                <c:pt idx="258246">
                  <c:v>12427.14</c:v>
                </c:pt>
                <c:pt idx="258247">
                  <c:v>13451.84</c:v>
                </c:pt>
                <c:pt idx="258248">
                  <c:v>14929.87</c:v>
                </c:pt>
                <c:pt idx="258249">
                  <c:v>19836.650000000001</c:v>
                </c:pt>
                <c:pt idx="258250">
                  <c:v>16004.94</c:v>
                </c:pt>
                <c:pt idx="258251">
                  <c:v>13257.4</c:v>
                </c:pt>
                <c:pt idx="258252">
                  <c:v>15541.46</c:v>
                </c:pt>
                <c:pt idx="258253">
                  <c:v>34639.93</c:v>
                </c:pt>
                <c:pt idx="258254">
                  <c:v>64816.2</c:v>
                </c:pt>
                <c:pt idx="258255">
                  <c:v>29351.52</c:v>
                </c:pt>
                <c:pt idx="258256">
                  <c:v>22112.39</c:v>
                </c:pt>
                <c:pt idx="258257">
                  <c:v>22974.31</c:v>
                </c:pt>
                <c:pt idx="258258">
                  <c:v>26987.83</c:v>
                </c:pt>
                <c:pt idx="258259">
                  <c:v>31043.94</c:v>
                </c:pt>
                <c:pt idx="258260">
                  <c:v>25277.59</c:v>
                </c:pt>
                <c:pt idx="258261">
                  <c:v>30123.07</c:v>
                </c:pt>
                <c:pt idx="258262">
                  <c:v>26279.81</c:v>
                </c:pt>
                <c:pt idx="258263">
                  <c:v>15453.14</c:v>
                </c:pt>
                <c:pt idx="258264">
                  <c:v>14752.8</c:v>
                </c:pt>
                <c:pt idx="258265">
                  <c:v>16124.15</c:v>
                </c:pt>
                <c:pt idx="258266">
                  <c:v>19391.14</c:v>
                </c:pt>
                <c:pt idx="258267">
                  <c:v>15163.09</c:v>
                </c:pt>
                <c:pt idx="258268">
                  <c:v>18962.71</c:v>
                </c:pt>
                <c:pt idx="258269">
                  <c:v>15718.35</c:v>
                </c:pt>
                <c:pt idx="258270">
                  <c:v>13405.29</c:v>
                </c:pt>
                <c:pt idx="258271">
                  <c:v>16763.78</c:v>
                </c:pt>
                <c:pt idx="258272">
                  <c:v>18610.41</c:v>
                </c:pt>
                <c:pt idx="258273">
                  <c:v>17613.669999999998</c:v>
                </c:pt>
                <c:pt idx="258274">
                  <c:v>20132.759999999998</c:v>
                </c:pt>
                <c:pt idx="258275">
                  <c:v>21142.49</c:v>
                </c:pt>
                <c:pt idx="258276">
                  <c:v>28385.34</c:v>
                </c:pt>
                <c:pt idx="258277">
                  <c:v>18365.689999999999</c:v>
                </c:pt>
                <c:pt idx="258278">
                  <c:v>18814.53</c:v>
                </c:pt>
                <c:pt idx="258279">
                  <c:v>20925.689999999999</c:v>
                </c:pt>
                <c:pt idx="258280">
                  <c:v>21667</c:v>
                </c:pt>
                <c:pt idx="258281">
                  <c:v>22663.35</c:v>
                </c:pt>
                <c:pt idx="258282">
                  <c:v>22660.74</c:v>
                </c:pt>
                <c:pt idx="258283">
                  <c:v>23597.71</c:v>
                </c:pt>
                <c:pt idx="258284">
                  <c:v>16657.240000000002</c:v>
                </c:pt>
                <c:pt idx="258285">
                  <c:v>21095.439999999999</c:v>
                </c:pt>
                <c:pt idx="258286">
                  <c:v>18119.189999999999</c:v>
                </c:pt>
                <c:pt idx="258287">
                  <c:v>19093.150000000001</c:v>
                </c:pt>
                <c:pt idx="258288">
                  <c:v>13728.19</c:v>
                </c:pt>
                <c:pt idx="258289">
                  <c:v>14408.96</c:v>
                </c:pt>
                <c:pt idx="258290">
                  <c:v>14279.67</c:v>
                </c:pt>
                <c:pt idx="258291">
                  <c:v>13960.01</c:v>
                </c:pt>
                <c:pt idx="258292">
                  <c:v>16330.68</c:v>
                </c:pt>
                <c:pt idx="258293">
                  <c:v>14039.66</c:v>
                </c:pt>
                <c:pt idx="258294">
                  <c:v>13428.6</c:v>
                </c:pt>
                <c:pt idx="258295">
                  <c:v>13249.01</c:v>
                </c:pt>
                <c:pt idx="258296">
                  <c:v>16636.8</c:v>
                </c:pt>
                <c:pt idx="258297">
                  <c:v>13278.26</c:v>
                </c:pt>
                <c:pt idx="258298">
                  <c:v>15774.08</c:v>
                </c:pt>
                <c:pt idx="258299">
                  <c:v>12400.91</c:v>
                </c:pt>
                <c:pt idx="258300">
                  <c:v>22318.13</c:v>
                </c:pt>
                <c:pt idx="258301">
                  <c:v>13545.28</c:v>
                </c:pt>
                <c:pt idx="258302">
                  <c:v>15472.64</c:v>
                </c:pt>
                <c:pt idx="258303">
                  <c:v>14315.75</c:v>
                </c:pt>
                <c:pt idx="258304">
                  <c:v>16286.74</c:v>
                </c:pt>
                <c:pt idx="258305">
                  <c:v>27658.33</c:v>
                </c:pt>
                <c:pt idx="258306">
                  <c:v>59862.54</c:v>
                </c:pt>
                <c:pt idx="258307">
                  <c:v>18852.55</c:v>
                </c:pt>
                <c:pt idx="258308">
                  <c:v>19780.330000000002</c:v>
                </c:pt>
                <c:pt idx="258309">
                  <c:v>45265.64</c:v>
                </c:pt>
                <c:pt idx="258310">
                  <c:v>30137.93</c:v>
                </c:pt>
                <c:pt idx="258311">
                  <c:v>47197.91</c:v>
                </c:pt>
                <c:pt idx="258312">
                  <c:v>28782.49</c:v>
                </c:pt>
                <c:pt idx="258313">
                  <c:v>25553.63</c:v>
                </c:pt>
                <c:pt idx="258314">
                  <c:v>15098.88</c:v>
                </c:pt>
                <c:pt idx="258315">
                  <c:v>15990.7</c:v>
                </c:pt>
                <c:pt idx="258316">
                  <c:v>18583.87</c:v>
                </c:pt>
                <c:pt idx="258317">
                  <c:v>13761.81</c:v>
                </c:pt>
                <c:pt idx="258318">
                  <c:v>17556.849999999999</c:v>
                </c:pt>
                <c:pt idx="258319">
                  <c:v>13983.98</c:v>
                </c:pt>
                <c:pt idx="258320">
                  <c:v>15166.16</c:v>
                </c:pt>
                <c:pt idx="258321">
                  <c:v>13033.65</c:v>
                </c:pt>
                <c:pt idx="258322">
                  <c:v>13419.25</c:v>
                </c:pt>
                <c:pt idx="258323">
                  <c:v>14217.93</c:v>
                </c:pt>
                <c:pt idx="258324">
                  <c:v>14516.02</c:v>
                </c:pt>
                <c:pt idx="258325">
                  <c:v>18042.95</c:v>
                </c:pt>
                <c:pt idx="258326">
                  <c:v>17860.169999999998</c:v>
                </c:pt>
                <c:pt idx="258327">
                  <c:v>16125.75</c:v>
                </c:pt>
                <c:pt idx="258328">
                  <c:v>3550.89</c:v>
                </c:pt>
                <c:pt idx="258329">
                  <c:v>3747.37</c:v>
                </c:pt>
                <c:pt idx="258330">
                  <c:v>3982.16</c:v>
                </c:pt>
                <c:pt idx="258331">
                  <c:v>3603.87</c:v>
                </c:pt>
                <c:pt idx="258332">
                  <c:v>2805.88</c:v>
                </c:pt>
                <c:pt idx="258333">
                  <c:v>4042.09</c:v>
                </c:pt>
                <c:pt idx="258334">
                  <c:v>4532.63</c:v>
                </c:pt>
                <c:pt idx="258335">
                  <c:v>5066.8100000000004</c:v>
                </c:pt>
                <c:pt idx="258336">
                  <c:v>4436.71</c:v>
                </c:pt>
                <c:pt idx="258337">
                  <c:v>4718.1400000000003</c:v>
                </c:pt>
                <c:pt idx="258338">
                  <c:v>5684.77</c:v>
                </c:pt>
                <c:pt idx="258339">
                  <c:v>5009.93</c:v>
                </c:pt>
                <c:pt idx="258340">
                  <c:v>4742.87</c:v>
                </c:pt>
                <c:pt idx="258341">
                  <c:v>5197.46</c:v>
                </c:pt>
                <c:pt idx="258342">
                  <c:v>3777.49</c:v>
                </c:pt>
                <c:pt idx="258343">
                  <c:v>5002.63</c:v>
                </c:pt>
                <c:pt idx="258344">
                  <c:v>6225.39</c:v>
                </c:pt>
                <c:pt idx="258345">
                  <c:v>4740.2299999999996</c:v>
                </c:pt>
                <c:pt idx="258346">
                  <c:v>5155.1000000000004</c:v>
                </c:pt>
                <c:pt idx="258347">
                  <c:v>4513.4399999999996</c:v>
                </c:pt>
                <c:pt idx="258348">
                  <c:v>4678.7</c:v>
                </c:pt>
                <c:pt idx="258349">
                  <c:v>4886.75</c:v>
                </c:pt>
                <c:pt idx="258350">
                  <c:v>5149.93</c:v>
                </c:pt>
                <c:pt idx="258351">
                  <c:v>4404.1899999999996</c:v>
                </c:pt>
                <c:pt idx="258352">
                  <c:v>4157.88</c:v>
                </c:pt>
                <c:pt idx="258353">
                  <c:v>4168.7</c:v>
                </c:pt>
                <c:pt idx="258354">
                  <c:v>5196.33</c:v>
                </c:pt>
                <c:pt idx="258355">
                  <c:v>4325.4799999999996</c:v>
                </c:pt>
                <c:pt idx="258356">
                  <c:v>4809.67</c:v>
                </c:pt>
                <c:pt idx="258357">
                  <c:v>5178.13</c:v>
                </c:pt>
                <c:pt idx="258358">
                  <c:v>3963.78</c:v>
                </c:pt>
                <c:pt idx="258359">
                  <c:v>4995.7</c:v>
                </c:pt>
                <c:pt idx="258360">
                  <c:v>4133.07</c:v>
                </c:pt>
                <c:pt idx="258361">
                  <c:v>3909.61</c:v>
                </c:pt>
                <c:pt idx="258362">
                  <c:v>3560.19</c:v>
                </c:pt>
                <c:pt idx="258363">
                  <c:v>4079.8</c:v>
                </c:pt>
                <c:pt idx="258364">
                  <c:v>4546.51</c:v>
                </c:pt>
                <c:pt idx="258365">
                  <c:v>4144.58</c:v>
                </c:pt>
                <c:pt idx="258366">
                  <c:v>3383.25</c:v>
                </c:pt>
                <c:pt idx="258367">
                  <c:v>3459.94</c:v>
                </c:pt>
                <c:pt idx="258368">
                  <c:v>3599.89</c:v>
                </c:pt>
                <c:pt idx="258369">
                  <c:v>3119.35</c:v>
                </c:pt>
                <c:pt idx="258370">
                  <c:v>4037.9</c:v>
                </c:pt>
                <c:pt idx="258371">
                  <c:v>3032.19</c:v>
                </c:pt>
                <c:pt idx="258372">
                  <c:v>2956.39</c:v>
                </c:pt>
                <c:pt idx="258373">
                  <c:v>2695.59</c:v>
                </c:pt>
                <c:pt idx="258374">
                  <c:v>3157.05</c:v>
                </c:pt>
                <c:pt idx="258375">
                  <c:v>1826.15</c:v>
                </c:pt>
                <c:pt idx="258376">
                  <c:v>2520.65</c:v>
                </c:pt>
                <c:pt idx="258377">
                  <c:v>2288.1799999999998</c:v>
                </c:pt>
                <c:pt idx="258378">
                  <c:v>2677.19</c:v>
                </c:pt>
                <c:pt idx="258379">
                  <c:v>2214.5500000000002</c:v>
                </c:pt>
                <c:pt idx="258380">
                  <c:v>2539.65</c:v>
                </c:pt>
                <c:pt idx="258381">
                  <c:v>2275.52</c:v>
                </c:pt>
                <c:pt idx="258382">
                  <c:v>2756.79</c:v>
                </c:pt>
                <c:pt idx="258383">
                  <c:v>3702.3</c:v>
                </c:pt>
                <c:pt idx="258384">
                  <c:v>3801.4</c:v>
                </c:pt>
                <c:pt idx="258385">
                  <c:v>3171.53</c:v>
                </c:pt>
                <c:pt idx="258386">
                  <c:v>4077.31</c:v>
                </c:pt>
                <c:pt idx="258387">
                  <c:v>3124.71</c:v>
                </c:pt>
                <c:pt idx="258388">
                  <c:v>3304.51</c:v>
                </c:pt>
                <c:pt idx="258389">
                  <c:v>3783.88</c:v>
                </c:pt>
                <c:pt idx="258390">
                  <c:v>3839.14</c:v>
                </c:pt>
                <c:pt idx="258391">
                  <c:v>4476.16</c:v>
                </c:pt>
                <c:pt idx="258392">
                  <c:v>3842.66</c:v>
                </c:pt>
                <c:pt idx="258393">
                  <c:v>5243.67</c:v>
                </c:pt>
                <c:pt idx="258394">
                  <c:v>4729.8100000000004</c:v>
                </c:pt>
                <c:pt idx="258395">
                  <c:v>4758.38</c:v>
                </c:pt>
                <c:pt idx="258396">
                  <c:v>4444.54</c:v>
                </c:pt>
                <c:pt idx="258397">
                  <c:v>4871.79</c:v>
                </c:pt>
                <c:pt idx="258398">
                  <c:v>4889.87</c:v>
                </c:pt>
                <c:pt idx="258399">
                  <c:v>4244.6000000000004</c:v>
                </c:pt>
                <c:pt idx="258400">
                  <c:v>4621.09</c:v>
                </c:pt>
                <c:pt idx="258401">
                  <c:v>5347.1</c:v>
                </c:pt>
                <c:pt idx="258402">
                  <c:v>4568.6000000000004</c:v>
                </c:pt>
                <c:pt idx="258403">
                  <c:v>4643.6499999999996</c:v>
                </c:pt>
                <c:pt idx="258404">
                  <c:v>3844.84</c:v>
                </c:pt>
                <c:pt idx="258405">
                  <c:v>4146.84</c:v>
                </c:pt>
                <c:pt idx="258406">
                  <c:v>5300.44</c:v>
                </c:pt>
                <c:pt idx="258407">
                  <c:v>4110.75</c:v>
                </c:pt>
                <c:pt idx="258408">
                  <c:v>4317.4399999999996</c:v>
                </c:pt>
                <c:pt idx="258409">
                  <c:v>5046.3599999999997</c:v>
                </c:pt>
                <c:pt idx="258410">
                  <c:v>3631.56</c:v>
                </c:pt>
                <c:pt idx="258411">
                  <c:v>3809.32</c:v>
                </c:pt>
                <c:pt idx="258412">
                  <c:v>3397.46</c:v>
                </c:pt>
                <c:pt idx="258413">
                  <c:v>3594.63</c:v>
                </c:pt>
                <c:pt idx="258414">
                  <c:v>4526.93</c:v>
                </c:pt>
                <c:pt idx="258415">
                  <c:v>4521.21</c:v>
                </c:pt>
                <c:pt idx="258416">
                  <c:v>4746.04</c:v>
                </c:pt>
                <c:pt idx="258417">
                  <c:v>4066.72</c:v>
                </c:pt>
                <c:pt idx="258418">
                  <c:v>4271.43</c:v>
                </c:pt>
                <c:pt idx="258419">
                  <c:v>3139.38</c:v>
                </c:pt>
                <c:pt idx="258420">
                  <c:v>4207.62</c:v>
                </c:pt>
                <c:pt idx="258421">
                  <c:v>3372.41</c:v>
                </c:pt>
                <c:pt idx="258422">
                  <c:v>3754.67</c:v>
                </c:pt>
                <c:pt idx="258423">
                  <c:v>3568.81</c:v>
                </c:pt>
                <c:pt idx="258424">
                  <c:v>3168.53</c:v>
                </c:pt>
                <c:pt idx="258425">
                  <c:v>3240.95</c:v>
                </c:pt>
                <c:pt idx="258426">
                  <c:v>2763.9</c:v>
                </c:pt>
                <c:pt idx="258427">
                  <c:v>1906.32</c:v>
                </c:pt>
                <c:pt idx="258428">
                  <c:v>2946.05</c:v>
                </c:pt>
                <c:pt idx="258429">
                  <c:v>3183.07</c:v>
                </c:pt>
                <c:pt idx="258430">
                  <c:v>2922.42</c:v>
                </c:pt>
                <c:pt idx="258431">
                  <c:v>2618.79</c:v>
                </c:pt>
                <c:pt idx="258432">
                  <c:v>2759.57</c:v>
                </c:pt>
                <c:pt idx="258433">
                  <c:v>2627.06</c:v>
                </c:pt>
                <c:pt idx="258434">
                  <c:v>3148.46</c:v>
                </c:pt>
                <c:pt idx="258435">
                  <c:v>3829.74</c:v>
                </c:pt>
                <c:pt idx="258436">
                  <c:v>3274.54</c:v>
                </c:pt>
                <c:pt idx="258437">
                  <c:v>4086.93</c:v>
                </c:pt>
                <c:pt idx="258438">
                  <c:v>4035.56</c:v>
                </c:pt>
                <c:pt idx="258439">
                  <c:v>4684.0600000000004</c:v>
                </c:pt>
                <c:pt idx="258440">
                  <c:v>3899.48</c:v>
                </c:pt>
                <c:pt idx="258441">
                  <c:v>3882.2</c:v>
                </c:pt>
                <c:pt idx="258442">
                  <c:v>3502.21</c:v>
                </c:pt>
                <c:pt idx="258443">
                  <c:v>4425.37</c:v>
                </c:pt>
                <c:pt idx="258444">
                  <c:v>3895.12</c:v>
                </c:pt>
                <c:pt idx="258445">
                  <c:v>4090.17</c:v>
                </c:pt>
                <c:pt idx="258446">
                  <c:v>3656.72</c:v>
                </c:pt>
                <c:pt idx="258447">
                  <c:v>3526.6</c:v>
                </c:pt>
                <c:pt idx="258448">
                  <c:v>3967.55</c:v>
                </c:pt>
                <c:pt idx="258449">
                  <c:v>3882.22</c:v>
                </c:pt>
                <c:pt idx="258450">
                  <c:v>4004.34</c:v>
                </c:pt>
                <c:pt idx="258451">
                  <c:v>4079</c:v>
                </c:pt>
                <c:pt idx="258452">
                  <c:v>3573.71</c:v>
                </c:pt>
                <c:pt idx="258453">
                  <c:v>3963.17</c:v>
                </c:pt>
                <c:pt idx="258454">
                  <c:v>3906.14</c:v>
                </c:pt>
                <c:pt idx="258455">
                  <c:v>4146.72</c:v>
                </c:pt>
                <c:pt idx="258456">
                  <c:v>4372.75</c:v>
                </c:pt>
                <c:pt idx="258457">
                  <c:v>3990</c:v>
                </c:pt>
                <c:pt idx="258458">
                  <c:v>3752.27</c:v>
                </c:pt>
                <c:pt idx="258459">
                  <c:v>3408.84</c:v>
                </c:pt>
                <c:pt idx="258460">
                  <c:v>4002.32</c:v>
                </c:pt>
                <c:pt idx="258461">
                  <c:v>4436.34</c:v>
                </c:pt>
                <c:pt idx="258462">
                  <c:v>3885.84</c:v>
                </c:pt>
                <c:pt idx="258463">
                  <c:v>3772.37</c:v>
                </c:pt>
                <c:pt idx="258464">
                  <c:v>2977.16</c:v>
                </c:pt>
                <c:pt idx="258465">
                  <c:v>3400.64</c:v>
                </c:pt>
                <c:pt idx="258466">
                  <c:v>3662.01</c:v>
                </c:pt>
                <c:pt idx="258467">
                  <c:v>3474.32</c:v>
                </c:pt>
                <c:pt idx="258468">
                  <c:v>3447.31</c:v>
                </c:pt>
                <c:pt idx="258469">
                  <c:v>3407.27</c:v>
                </c:pt>
                <c:pt idx="258470">
                  <c:v>3602.38</c:v>
                </c:pt>
                <c:pt idx="258471">
                  <c:v>56147.92</c:v>
                </c:pt>
                <c:pt idx="258472">
                  <c:v>47420.38</c:v>
                </c:pt>
                <c:pt idx="258473">
                  <c:v>58362.98</c:v>
                </c:pt>
                <c:pt idx="258474">
                  <c:v>43105.88</c:v>
                </c:pt>
                <c:pt idx="258475">
                  <c:v>41669.78</c:v>
                </c:pt>
                <c:pt idx="258476">
                  <c:v>61581.47</c:v>
                </c:pt>
                <c:pt idx="258477">
                  <c:v>50488.41</c:v>
                </c:pt>
                <c:pt idx="258478">
                  <c:v>53227.38</c:v>
                </c:pt>
                <c:pt idx="258479">
                  <c:v>54367.69</c:v>
                </c:pt>
                <c:pt idx="258480">
                  <c:v>54933.46</c:v>
                </c:pt>
                <c:pt idx="258481">
                  <c:v>60214.96</c:v>
                </c:pt>
                <c:pt idx="258482">
                  <c:v>57019.85</c:v>
                </c:pt>
                <c:pt idx="258483">
                  <c:v>55704.72</c:v>
                </c:pt>
                <c:pt idx="258484">
                  <c:v>56878.07</c:v>
                </c:pt>
                <c:pt idx="258485">
                  <c:v>50889.81</c:v>
                </c:pt>
                <c:pt idx="258486">
                  <c:v>53019.34</c:v>
                </c:pt>
                <c:pt idx="258487">
                  <c:v>54231.51</c:v>
                </c:pt>
                <c:pt idx="258488">
                  <c:v>56038.22</c:v>
                </c:pt>
                <c:pt idx="258489">
                  <c:v>54216.160000000003</c:v>
                </c:pt>
                <c:pt idx="258490">
                  <c:v>56640.65</c:v>
                </c:pt>
                <c:pt idx="258491">
                  <c:v>52798.68</c:v>
                </c:pt>
                <c:pt idx="258492">
                  <c:v>56679.32</c:v>
                </c:pt>
                <c:pt idx="258493">
                  <c:v>55343.72</c:v>
                </c:pt>
                <c:pt idx="258494">
                  <c:v>54433.5</c:v>
                </c:pt>
                <c:pt idx="258495">
                  <c:v>54426.54</c:v>
                </c:pt>
                <c:pt idx="258496">
                  <c:v>54206.720000000001</c:v>
                </c:pt>
                <c:pt idx="258497">
                  <c:v>58583.46</c:v>
                </c:pt>
                <c:pt idx="258498">
                  <c:v>56635.34</c:v>
                </c:pt>
                <c:pt idx="258499">
                  <c:v>61827.79</c:v>
                </c:pt>
                <c:pt idx="258500">
                  <c:v>60886.68</c:v>
                </c:pt>
                <c:pt idx="258501">
                  <c:v>61981.02</c:v>
                </c:pt>
                <c:pt idx="258502">
                  <c:v>60123.97</c:v>
                </c:pt>
                <c:pt idx="258503">
                  <c:v>55369.23</c:v>
                </c:pt>
                <c:pt idx="258504">
                  <c:v>55851.73</c:v>
                </c:pt>
                <c:pt idx="258505">
                  <c:v>51615.23</c:v>
                </c:pt>
                <c:pt idx="258506">
                  <c:v>59372.3</c:v>
                </c:pt>
                <c:pt idx="258507">
                  <c:v>56744.9</c:v>
                </c:pt>
                <c:pt idx="258508">
                  <c:v>54661.95</c:v>
                </c:pt>
                <c:pt idx="258509">
                  <c:v>52593.33</c:v>
                </c:pt>
                <c:pt idx="258510">
                  <c:v>54277.22</c:v>
                </c:pt>
                <c:pt idx="258511">
                  <c:v>54560.63</c:v>
                </c:pt>
                <c:pt idx="258512">
                  <c:v>50382.42</c:v>
                </c:pt>
                <c:pt idx="258513">
                  <c:v>52360.66</c:v>
                </c:pt>
                <c:pt idx="258514">
                  <c:v>48189.86</c:v>
                </c:pt>
                <c:pt idx="258515">
                  <c:v>48716.26</c:v>
                </c:pt>
                <c:pt idx="258516">
                  <c:v>49011.92</c:v>
                </c:pt>
                <c:pt idx="258517">
                  <c:v>52681.93</c:v>
                </c:pt>
                <c:pt idx="258518">
                  <c:v>41363.21</c:v>
                </c:pt>
                <c:pt idx="258519">
                  <c:v>50430.12</c:v>
                </c:pt>
                <c:pt idx="258520">
                  <c:v>49238.31</c:v>
                </c:pt>
                <c:pt idx="258521">
                  <c:v>50004.74</c:v>
                </c:pt>
                <c:pt idx="258522">
                  <c:v>44254.25</c:v>
                </c:pt>
                <c:pt idx="258523">
                  <c:v>48336.43</c:v>
                </c:pt>
                <c:pt idx="258524">
                  <c:v>48142.98</c:v>
                </c:pt>
                <c:pt idx="258525">
                  <c:v>51289.73</c:v>
                </c:pt>
                <c:pt idx="258526">
                  <c:v>62056.86</c:v>
                </c:pt>
                <c:pt idx="258527">
                  <c:v>58347.21</c:v>
                </c:pt>
                <c:pt idx="258528">
                  <c:v>51866.879999999997</c:v>
                </c:pt>
                <c:pt idx="258529">
                  <c:v>52381.15</c:v>
                </c:pt>
                <c:pt idx="258530">
                  <c:v>48655.17</c:v>
                </c:pt>
                <c:pt idx="258531">
                  <c:v>56936.04</c:v>
                </c:pt>
                <c:pt idx="258532">
                  <c:v>55407.39</c:v>
                </c:pt>
                <c:pt idx="258533">
                  <c:v>52334.57</c:v>
                </c:pt>
                <c:pt idx="258534">
                  <c:v>51353.16</c:v>
                </c:pt>
                <c:pt idx="258535">
                  <c:v>46049.919999999998</c:v>
                </c:pt>
                <c:pt idx="258536">
                  <c:v>52938.17</c:v>
                </c:pt>
                <c:pt idx="258537">
                  <c:v>49261.83</c:v>
                </c:pt>
                <c:pt idx="258538">
                  <c:v>50602.09</c:v>
                </c:pt>
                <c:pt idx="258539">
                  <c:v>62470.87</c:v>
                </c:pt>
                <c:pt idx="258540">
                  <c:v>55350.62</c:v>
                </c:pt>
                <c:pt idx="258541">
                  <c:v>49849.82</c:v>
                </c:pt>
                <c:pt idx="258542">
                  <c:v>52737.71</c:v>
                </c:pt>
                <c:pt idx="258543">
                  <c:v>52758.82</c:v>
                </c:pt>
                <c:pt idx="258544">
                  <c:v>57853.42</c:v>
                </c:pt>
                <c:pt idx="258545">
                  <c:v>58450.06</c:v>
                </c:pt>
                <c:pt idx="258546">
                  <c:v>54228.3</c:v>
                </c:pt>
                <c:pt idx="258547">
                  <c:v>54313.93</c:v>
                </c:pt>
                <c:pt idx="258548">
                  <c:v>57360.22</c:v>
                </c:pt>
                <c:pt idx="258549">
                  <c:v>55468.22</c:v>
                </c:pt>
                <c:pt idx="258550">
                  <c:v>55904.66</c:v>
                </c:pt>
                <c:pt idx="258551">
                  <c:v>60966.2</c:v>
                </c:pt>
                <c:pt idx="258552">
                  <c:v>66187.45</c:v>
                </c:pt>
                <c:pt idx="258553">
                  <c:v>50003.519999999997</c:v>
                </c:pt>
                <c:pt idx="258554">
                  <c:v>65462</c:v>
                </c:pt>
                <c:pt idx="258555">
                  <c:v>56648.21</c:v>
                </c:pt>
                <c:pt idx="258556">
                  <c:v>54993.66</c:v>
                </c:pt>
                <c:pt idx="258557">
                  <c:v>55329.88</c:v>
                </c:pt>
                <c:pt idx="258558">
                  <c:v>56359.38</c:v>
                </c:pt>
                <c:pt idx="258559">
                  <c:v>54950.79</c:v>
                </c:pt>
                <c:pt idx="258560">
                  <c:v>52133.22</c:v>
                </c:pt>
                <c:pt idx="258561">
                  <c:v>53452.6</c:v>
                </c:pt>
                <c:pt idx="258562">
                  <c:v>47368.959999999999</c:v>
                </c:pt>
                <c:pt idx="258563">
                  <c:v>54038.48</c:v>
                </c:pt>
                <c:pt idx="258564">
                  <c:v>49690.67</c:v>
                </c:pt>
                <c:pt idx="258565">
                  <c:v>51009.08</c:v>
                </c:pt>
                <c:pt idx="258566">
                  <c:v>49712.93</c:v>
                </c:pt>
                <c:pt idx="258567">
                  <c:v>48816.94</c:v>
                </c:pt>
                <c:pt idx="258568">
                  <c:v>48654.3</c:v>
                </c:pt>
                <c:pt idx="258569">
                  <c:v>50826.77</c:v>
                </c:pt>
                <c:pt idx="258570">
                  <c:v>42108.24</c:v>
                </c:pt>
                <c:pt idx="258571">
                  <c:v>49986.32</c:v>
                </c:pt>
                <c:pt idx="258572">
                  <c:v>47393.43</c:v>
                </c:pt>
                <c:pt idx="258573">
                  <c:v>47877.56</c:v>
                </c:pt>
                <c:pt idx="258574">
                  <c:v>38210.99</c:v>
                </c:pt>
                <c:pt idx="258575">
                  <c:v>47058.87</c:v>
                </c:pt>
                <c:pt idx="258576">
                  <c:v>49232.15</c:v>
                </c:pt>
                <c:pt idx="258577">
                  <c:v>45814.26</c:v>
                </c:pt>
                <c:pt idx="258578">
                  <c:v>56306.34</c:v>
                </c:pt>
                <c:pt idx="258579">
                  <c:v>50238.63</c:v>
                </c:pt>
                <c:pt idx="258580">
                  <c:v>49367</c:v>
                </c:pt>
                <c:pt idx="258581">
                  <c:v>51131.77</c:v>
                </c:pt>
                <c:pt idx="258582">
                  <c:v>52935.839999999997</c:v>
                </c:pt>
                <c:pt idx="258583">
                  <c:v>51978.47</c:v>
                </c:pt>
                <c:pt idx="258584">
                  <c:v>53133.81</c:v>
                </c:pt>
                <c:pt idx="258585">
                  <c:v>46154.47</c:v>
                </c:pt>
                <c:pt idx="258586">
                  <c:v>52142.48</c:v>
                </c:pt>
                <c:pt idx="258587">
                  <c:v>49781.77</c:v>
                </c:pt>
                <c:pt idx="258588">
                  <c:v>47545.120000000003</c:v>
                </c:pt>
                <c:pt idx="258589">
                  <c:v>47194.34</c:v>
                </c:pt>
                <c:pt idx="258590">
                  <c:v>46935.360000000001</c:v>
                </c:pt>
                <c:pt idx="258591">
                  <c:v>51507.48</c:v>
                </c:pt>
                <c:pt idx="258592">
                  <c:v>53498.48</c:v>
                </c:pt>
                <c:pt idx="258593">
                  <c:v>51168.59</c:v>
                </c:pt>
                <c:pt idx="258594">
                  <c:v>50424.37</c:v>
                </c:pt>
                <c:pt idx="258595">
                  <c:v>47783.47</c:v>
                </c:pt>
                <c:pt idx="258596">
                  <c:v>54240.68</c:v>
                </c:pt>
                <c:pt idx="258597">
                  <c:v>58295</c:v>
                </c:pt>
                <c:pt idx="258598">
                  <c:v>49476.78</c:v>
                </c:pt>
                <c:pt idx="258599">
                  <c:v>53580.35</c:v>
                </c:pt>
                <c:pt idx="258600">
                  <c:v>49992.9</c:v>
                </c:pt>
                <c:pt idx="258601">
                  <c:v>54742.16</c:v>
                </c:pt>
                <c:pt idx="258602">
                  <c:v>55154.23</c:v>
                </c:pt>
                <c:pt idx="258603">
                  <c:v>57631.360000000001</c:v>
                </c:pt>
                <c:pt idx="258604">
                  <c:v>60865.27</c:v>
                </c:pt>
                <c:pt idx="258605">
                  <c:v>56054.38</c:v>
                </c:pt>
                <c:pt idx="258606">
                  <c:v>60020.14</c:v>
                </c:pt>
                <c:pt idx="258607">
                  <c:v>51581.47</c:v>
                </c:pt>
                <c:pt idx="258608">
                  <c:v>50026.41</c:v>
                </c:pt>
                <c:pt idx="258609">
                  <c:v>48649.599999999999</c:v>
                </c:pt>
                <c:pt idx="258610">
                  <c:v>50860.54</c:v>
                </c:pt>
                <c:pt idx="258611">
                  <c:v>52031.08</c:v>
                </c:pt>
                <c:pt idx="258612">
                  <c:v>51962.34</c:v>
                </c:pt>
                <c:pt idx="258613">
                  <c:v>53524.43</c:v>
                </c:pt>
                <c:pt idx="258614">
                  <c:v>27790.799999999999</c:v>
                </c:pt>
                <c:pt idx="258615">
                  <c:v>26473.59</c:v>
                </c:pt>
                <c:pt idx="258616">
                  <c:v>33640.22</c:v>
                </c:pt>
                <c:pt idx="258617">
                  <c:v>25211.119999999999</c:v>
                </c:pt>
                <c:pt idx="258618">
                  <c:v>21457.119999999999</c:v>
                </c:pt>
                <c:pt idx="258619">
                  <c:v>34022.83</c:v>
                </c:pt>
                <c:pt idx="258620">
                  <c:v>29152.22</c:v>
                </c:pt>
                <c:pt idx="258621">
                  <c:v>34400.449999999997</c:v>
                </c:pt>
                <c:pt idx="258622">
                  <c:v>34366.199999999997</c:v>
                </c:pt>
                <c:pt idx="258623">
                  <c:v>30940.58</c:v>
                </c:pt>
                <c:pt idx="258624">
                  <c:v>28497.84</c:v>
                </c:pt>
                <c:pt idx="258625">
                  <c:v>30350.51</c:v>
                </c:pt>
                <c:pt idx="258626">
                  <c:v>26674.97</c:v>
                </c:pt>
                <c:pt idx="258627">
                  <c:v>32393.91</c:v>
                </c:pt>
                <c:pt idx="258628">
                  <c:v>31292.43</c:v>
                </c:pt>
                <c:pt idx="258629">
                  <c:v>27175.05</c:v>
                </c:pt>
                <c:pt idx="258630">
                  <c:v>26340.54</c:v>
                </c:pt>
                <c:pt idx="258631">
                  <c:v>32486.61</c:v>
                </c:pt>
                <c:pt idx="258632">
                  <c:v>25606.53</c:v>
                </c:pt>
                <c:pt idx="258633">
                  <c:v>26063.119999999999</c:v>
                </c:pt>
                <c:pt idx="258634">
                  <c:v>27025.33</c:v>
                </c:pt>
                <c:pt idx="258635">
                  <c:v>28372.33</c:v>
                </c:pt>
                <c:pt idx="258636">
                  <c:v>28319.25</c:v>
                </c:pt>
                <c:pt idx="258637">
                  <c:v>26361.89</c:v>
                </c:pt>
                <c:pt idx="258638">
                  <c:v>24513.62</c:v>
                </c:pt>
                <c:pt idx="258639">
                  <c:v>26716.3</c:v>
                </c:pt>
                <c:pt idx="258640">
                  <c:v>28207.85</c:v>
                </c:pt>
                <c:pt idx="258641">
                  <c:v>30429.58</c:v>
                </c:pt>
                <c:pt idx="258642">
                  <c:v>30890.99</c:v>
                </c:pt>
                <c:pt idx="258643">
                  <c:v>33525.230000000003</c:v>
                </c:pt>
                <c:pt idx="258644">
                  <c:v>29080.26</c:v>
                </c:pt>
                <c:pt idx="258645">
                  <c:v>31651.68</c:v>
                </c:pt>
                <c:pt idx="258646">
                  <c:v>25034.38</c:v>
                </c:pt>
                <c:pt idx="258647">
                  <c:v>24136.14</c:v>
                </c:pt>
                <c:pt idx="258648">
                  <c:v>22632.560000000001</c:v>
                </c:pt>
                <c:pt idx="258649">
                  <c:v>26477.96</c:v>
                </c:pt>
                <c:pt idx="258650">
                  <c:v>28158.18</c:v>
                </c:pt>
                <c:pt idx="258651">
                  <c:v>28485.040000000001</c:v>
                </c:pt>
                <c:pt idx="258652">
                  <c:v>28280.99</c:v>
                </c:pt>
                <c:pt idx="258653">
                  <c:v>30975.34</c:v>
                </c:pt>
                <c:pt idx="258654">
                  <c:v>32582.5</c:v>
                </c:pt>
                <c:pt idx="258655">
                  <c:v>31914.83</c:v>
                </c:pt>
                <c:pt idx="258656">
                  <c:v>76764.84</c:v>
                </c:pt>
                <c:pt idx="258657">
                  <c:v>38372.22</c:v>
                </c:pt>
                <c:pt idx="258658">
                  <c:v>42515.43</c:v>
                </c:pt>
                <c:pt idx="258659">
                  <c:v>47181.919999999998</c:v>
                </c:pt>
                <c:pt idx="258660">
                  <c:v>79030.86</c:v>
                </c:pt>
                <c:pt idx="258661">
                  <c:v>22860.04</c:v>
                </c:pt>
                <c:pt idx="258662">
                  <c:v>21156.25</c:v>
                </c:pt>
                <c:pt idx="258663">
                  <c:v>20809.900000000001</c:v>
                </c:pt>
                <c:pt idx="258664">
                  <c:v>20050.86</c:v>
                </c:pt>
                <c:pt idx="258665">
                  <c:v>21913.42</c:v>
                </c:pt>
                <c:pt idx="258666">
                  <c:v>22628</c:v>
                </c:pt>
                <c:pt idx="258667">
                  <c:v>24500.63</c:v>
                </c:pt>
                <c:pt idx="258668">
                  <c:v>26871.89</c:v>
                </c:pt>
                <c:pt idx="258669">
                  <c:v>25690.34</c:v>
                </c:pt>
                <c:pt idx="258670">
                  <c:v>29021.03</c:v>
                </c:pt>
                <c:pt idx="258671">
                  <c:v>20868.939999999999</c:v>
                </c:pt>
                <c:pt idx="258672">
                  <c:v>23998.86</c:v>
                </c:pt>
                <c:pt idx="258673">
                  <c:v>24124.63</c:v>
                </c:pt>
                <c:pt idx="258674">
                  <c:v>26504.38</c:v>
                </c:pt>
                <c:pt idx="258675">
                  <c:v>27095.43</c:v>
                </c:pt>
                <c:pt idx="258676">
                  <c:v>31306.02</c:v>
                </c:pt>
                <c:pt idx="258677">
                  <c:v>33294.65</c:v>
                </c:pt>
                <c:pt idx="258678">
                  <c:v>26229.64</c:v>
                </c:pt>
                <c:pt idx="258679">
                  <c:v>27736.22</c:v>
                </c:pt>
                <c:pt idx="258680">
                  <c:v>26463.87</c:v>
                </c:pt>
                <c:pt idx="258681">
                  <c:v>26626.34</c:v>
                </c:pt>
                <c:pt idx="258682">
                  <c:v>23475.01</c:v>
                </c:pt>
                <c:pt idx="258683">
                  <c:v>27065.47</c:v>
                </c:pt>
                <c:pt idx="258684">
                  <c:v>22881.58</c:v>
                </c:pt>
                <c:pt idx="258685">
                  <c:v>23382.15</c:v>
                </c:pt>
                <c:pt idx="258686">
                  <c:v>23863.23</c:v>
                </c:pt>
                <c:pt idx="258687">
                  <c:v>24219.93</c:v>
                </c:pt>
                <c:pt idx="258688">
                  <c:v>27394.1</c:v>
                </c:pt>
                <c:pt idx="258689">
                  <c:v>22732.09</c:v>
                </c:pt>
                <c:pt idx="258690">
                  <c:v>20747.45</c:v>
                </c:pt>
                <c:pt idx="258691">
                  <c:v>23049.06</c:v>
                </c:pt>
                <c:pt idx="258692">
                  <c:v>25560.41</c:v>
                </c:pt>
                <c:pt idx="258693">
                  <c:v>27743.84</c:v>
                </c:pt>
                <c:pt idx="258694">
                  <c:v>32395.119999999999</c:v>
                </c:pt>
                <c:pt idx="258695">
                  <c:v>30620.36</c:v>
                </c:pt>
                <c:pt idx="258696">
                  <c:v>23696.07</c:v>
                </c:pt>
                <c:pt idx="258697">
                  <c:v>29590.7</c:v>
                </c:pt>
                <c:pt idx="258698">
                  <c:v>24332.639999999999</c:v>
                </c:pt>
                <c:pt idx="258699">
                  <c:v>22176.58</c:v>
                </c:pt>
                <c:pt idx="258700">
                  <c:v>23582.74</c:v>
                </c:pt>
                <c:pt idx="258701">
                  <c:v>27565.46</c:v>
                </c:pt>
                <c:pt idx="258702">
                  <c:v>27706.78</c:v>
                </c:pt>
                <c:pt idx="258703">
                  <c:v>26813.08</c:v>
                </c:pt>
                <c:pt idx="258704">
                  <c:v>25136.21</c:v>
                </c:pt>
                <c:pt idx="258705">
                  <c:v>24734.81</c:v>
                </c:pt>
                <c:pt idx="258706">
                  <c:v>33450.83</c:v>
                </c:pt>
                <c:pt idx="258707">
                  <c:v>36694.400000000001</c:v>
                </c:pt>
                <c:pt idx="258708">
                  <c:v>78579.09</c:v>
                </c:pt>
                <c:pt idx="258709">
                  <c:v>35262.57</c:v>
                </c:pt>
                <c:pt idx="258710">
                  <c:v>39710.870000000003</c:v>
                </c:pt>
                <c:pt idx="258711">
                  <c:v>47450.41</c:v>
                </c:pt>
                <c:pt idx="258712">
                  <c:v>77035.86</c:v>
                </c:pt>
                <c:pt idx="258713">
                  <c:v>36283.06</c:v>
                </c:pt>
                <c:pt idx="258714">
                  <c:v>24079.83</c:v>
                </c:pt>
                <c:pt idx="258715">
                  <c:v>23323.89</c:v>
                </c:pt>
                <c:pt idx="258716">
                  <c:v>24032.84</c:v>
                </c:pt>
                <c:pt idx="258717">
                  <c:v>18660.330000000002</c:v>
                </c:pt>
                <c:pt idx="258718">
                  <c:v>24080.78</c:v>
                </c:pt>
                <c:pt idx="258719">
                  <c:v>24447.88</c:v>
                </c:pt>
                <c:pt idx="258720">
                  <c:v>23818.81</c:v>
                </c:pt>
                <c:pt idx="258721">
                  <c:v>27642.66</c:v>
                </c:pt>
                <c:pt idx="258722">
                  <c:v>24387.84</c:v>
                </c:pt>
                <c:pt idx="258723">
                  <c:v>25578.77</c:v>
                </c:pt>
                <c:pt idx="258724">
                  <c:v>23154.31</c:v>
                </c:pt>
                <c:pt idx="258725">
                  <c:v>27655.68</c:v>
                </c:pt>
                <c:pt idx="258726">
                  <c:v>31581.1</c:v>
                </c:pt>
                <c:pt idx="258727">
                  <c:v>36392.370000000003</c:v>
                </c:pt>
                <c:pt idx="258728">
                  <c:v>28828.39</c:v>
                </c:pt>
                <c:pt idx="258729">
                  <c:v>26517.39</c:v>
                </c:pt>
                <c:pt idx="258730">
                  <c:v>23560.49</c:v>
                </c:pt>
                <c:pt idx="258731">
                  <c:v>27283.32</c:v>
                </c:pt>
                <c:pt idx="258732">
                  <c:v>29447.32</c:v>
                </c:pt>
                <c:pt idx="258733">
                  <c:v>27365.67</c:v>
                </c:pt>
                <c:pt idx="258734">
                  <c:v>25854.34</c:v>
                </c:pt>
                <c:pt idx="258735">
                  <c:v>27543.55</c:v>
                </c:pt>
                <c:pt idx="258736">
                  <c:v>24837.96</c:v>
                </c:pt>
                <c:pt idx="258737">
                  <c:v>25029.360000000001</c:v>
                </c:pt>
                <c:pt idx="258738">
                  <c:v>25330.46</c:v>
                </c:pt>
                <c:pt idx="258739">
                  <c:v>25711.29</c:v>
                </c:pt>
                <c:pt idx="258740">
                  <c:v>30604.52</c:v>
                </c:pt>
                <c:pt idx="258741">
                  <c:v>25037.21</c:v>
                </c:pt>
                <c:pt idx="258742">
                  <c:v>25081.17</c:v>
                </c:pt>
                <c:pt idx="258743">
                  <c:v>26375.33</c:v>
                </c:pt>
                <c:pt idx="258744">
                  <c:v>26280.79</c:v>
                </c:pt>
                <c:pt idx="258745">
                  <c:v>24787.14</c:v>
                </c:pt>
                <c:pt idx="258746">
                  <c:v>28627.59</c:v>
                </c:pt>
                <c:pt idx="258747">
                  <c:v>30426.81</c:v>
                </c:pt>
                <c:pt idx="258748">
                  <c:v>28192.69</c:v>
                </c:pt>
                <c:pt idx="258749">
                  <c:v>27824</c:v>
                </c:pt>
                <c:pt idx="258750">
                  <c:v>23109.29</c:v>
                </c:pt>
                <c:pt idx="258751">
                  <c:v>24758.62</c:v>
                </c:pt>
                <c:pt idx="258752">
                  <c:v>22862.65</c:v>
                </c:pt>
                <c:pt idx="258753">
                  <c:v>21918.959999999999</c:v>
                </c:pt>
                <c:pt idx="258754">
                  <c:v>27091.58</c:v>
                </c:pt>
                <c:pt idx="258755">
                  <c:v>23950.37</c:v>
                </c:pt>
                <c:pt idx="258756">
                  <c:v>25627.42</c:v>
                </c:pt>
                <c:pt idx="258757">
                  <c:v>4946.92</c:v>
                </c:pt>
                <c:pt idx="258758">
                  <c:v>8250.14</c:v>
                </c:pt>
                <c:pt idx="258759">
                  <c:v>7403.93</c:v>
                </c:pt>
                <c:pt idx="258760">
                  <c:v>9520.1200000000008</c:v>
                </c:pt>
                <c:pt idx="258761">
                  <c:v>6143.91</c:v>
                </c:pt>
                <c:pt idx="258762">
                  <c:v>9408.89</c:v>
                </c:pt>
                <c:pt idx="258763">
                  <c:v>14627.26</c:v>
                </c:pt>
                <c:pt idx="258764">
                  <c:v>28604.15</c:v>
                </c:pt>
                <c:pt idx="258765">
                  <c:v>27619.85</c:v>
                </c:pt>
                <c:pt idx="258766">
                  <c:v>49755.5</c:v>
                </c:pt>
                <c:pt idx="258767">
                  <c:v>44857.66</c:v>
                </c:pt>
                <c:pt idx="258768">
                  <c:v>47687.27</c:v>
                </c:pt>
                <c:pt idx="258769">
                  <c:v>48986.62</c:v>
                </c:pt>
                <c:pt idx="258770">
                  <c:v>63882.37</c:v>
                </c:pt>
                <c:pt idx="258771">
                  <c:v>43773.52</c:v>
                </c:pt>
                <c:pt idx="258772">
                  <c:v>52635.15</c:v>
                </c:pt>
                <c:pt idx="258773">
                  <c:v>80650.149999999994</c:v>
                </c:pt>
                <c:pt idx="258774">
                  <c:v>93968.38</c:v>
                </c:pt>
                <c:pt idx="258775">
                  <c:v>54450.92</c:v>
                </c:pt>
                <c:pt idx="258776">
                  <c:v>52489.05</c:v>
                </c:pt>
                <c:pt idx="258777">
                  <c:v>58576.59</c:v>
                </c:pt>
                <c:pt idx="258778">
                  <c:v>64588.28</c:v>
                </c:pt>
                <c:pt idx="258779">
                  <c:v>66551.520000000004</c:v>
                </c:pt>
                <c:pt idx="258780">
                  <c:v>37282.230000000003</c:v>
                </c:pt>
                <c:pt idx="258781">
                  <c:v>36459.67</c:v>
                </c:pt>
                <c:pt idx="258782">
                  <c:v>35337.31</c:v>
                </c:pt>
                <c:pt idx="258783">
                  <c:v>32104.78</c:v>
                </c:pt>
                <c:pt idx="258784">
                  <c:v>31595.49</c:v>
                </c:pt>
                <c:pt idx="258785">
                  <c:v>25343.360000000001</c:v>
                </c:pt>
                <c:pt idx="258786">
                  <c:v>16390.77</c:v>
                </c:pt>
                <c:pt idx="258787">
                  <c:v>20941.63</c:v>
                </c:pt>
                <c:pt idx="258788">
                  <c:v>18515.95</c:v>
                </c:pt>
                <c:pt idx="258789">
                  <c:v>10736.77</c:v>
                </c:pt>
                <c:pt idx="258790">
                  <c:v>8616.31</c:v>
                </c:pt>
                <c:pt idx="258791">
                  <c:v>7882.67</c:v>
                </c:pt>
                <c:pt idx="258792">
                  <c:v>6578.82</c:v>
                </c:pt>
                <c:pt idx="258793">
                  <c:v>7110.38</c:v>
                </c:pt>
                <c:pt idx="258794">
                  <c:v>6564.61</c:v>
                </c:pt>
                <c:pt idx="258795">
                  <c:v>6205.46</c:v>
                </c:pt>
                <c:pt idx="258796">
                  <c:v>5314.32</c:v>
                </c:pt>
                <c:pt idx="258797">
                  <c:v>4958.09</c:v>
                </c:pt>
                <c:pt idx="258798">
                  <c:v>3696.94</c:v>
                </c:pt>
                <c:pt idx="258799">
                  <c:v>4577.72</c:v>
                </c:pt>
                <c:pt idx="258800">
                  <c:v>4087.1</c:v>
                </c:pt>
                <c:pt idx="258801">
                  <c:v>4176.3999999999996</c:v>
                </c:pt>
                <c:pt idx="258802">
                  <c:v>6254.05</c:v>
                </c:pt>
                <c:pt idx="258803">
                  <c:v>5714.4</c:v>
                </c:pt>
                <c:pt idx="258804">
                  <c:v>15653.48</c:v>
                </c:pt>
                <c:pt idx="258805">
                  <c:v>5084.43</c:v>
                </c:pt>
                <c:pt idx="258806">
                  <c:v>8080.5</c:v>
                </c:pt>
                <c:pt idx="258807">
                  <c:v>7681.38</c:v>
                </c:pt>
                <c:pt idx="258808">
                  <c:v>12998.69</c:v>
                </c:pt>
                <c:pt idx="258809">
                  <c:v>11961.84</c:v>
                </c:pt>
                <c:pt idx="258810">
                  <c:v>11059.48</c:v>
                </c:pt>
                <c:pt idx="258811">
                  <c:v>5296.88</c:v>
                </c:pt>
                <c:pt idx="258812">
                  <c:v>5413.78</c:v>
                </c:pt>
                <c:pt idx="258813">
                  <c:v>5889.63</c:v>
                </c:pt>
                <c:pt idx="258814">
                  <c:v>6617.93</c:v>
                </c:pt>
                <c:pt idx="258815">
                  <c:v>11202.64</c:v>
                </c:pt>
                <c:pt idx="258816">
                  <c:v>12078.59</c:v>
                </c:pt>
                <c:pt idx="258817">
                  <c:v>13959.26</c:v>
                </c:pt>
                <c:pt idx="258818">
                  <c:v>17725.669999999998</c:v>
                </c:pt>
                <c:pt idx="258819">
                  <c:v>27456.1</c:v>
                </c:pt>
                <c:pt idx="258820">
                  <c:v>25210.91</c:v>
                </c:pt>
                <c:pt idx="258821">
                  <c:v>28007.98</c:v>
                </c:pt>
                <c:pt idx="258822">
                  <c:v>50099.89</c:v>
                </c:pt>
                <c:pt idx="258823">
                  <c:v>55895.98</c:v>
                </c:pt>
                <c:pt idx="258824">
                  <c:v>39859</c:v>
                </c:pt>
                <c:pt idx="258825">
                  <c:v>69383.070000000007</c:v>
                </c:pt>
                <c:pt idx="258826">
                  <c:v>98262.82</c:v>
                </c:pt>
                <c:pt idx="258827">
                  <c:v>69169.63</c:v>
                </c:pt>
                <c:pt idx="258828">
                  <c:v>46746.02</c:v>
                </c:pt>
                <c:pt idx="258829">
                  <c:v>50958.06</c:v>
                </c:pt>
                <c:pt idx="258830">
                  <c:v>62937.32</c:v>
                </c:pt>
                <c:pt idx="258831">
                  <c:v>54801.98</c:v>
                </c:pt>
                <c:pt idx="258832">
                  <c:v>40965.24</c:v>
                </c:pt>
                <c:pt idx="258833">
                  <c:v>43305.2</c:v>
                </c:pt>
                <c:pt idx="258834">
                  <c:v>32142.55</c:v>
                </c:pt>
                <c:pt idx="258835">
                  <c:v>30448.68</c:v>
                </c:pt>
                <c:pt idx="258836">
                  <c:v>24758.48</c:v>
                </c:pt>
                <c:pt idx="258837">
                  <c:v>18724.61</c:v>
                </c:pt>
                <c:pt idx="258838">
                  <c:v>20596.7</c:v>
                </c:pt>
                <c:pt idx="258839">
                  <c:v>16446.77</c:v>
                </c:pt>
                <c:pt idx="258840">
                  <c:v>13874.14</c:v>
                </c:pt>
                <c:pt idx="258841">
                  <c:v>11450.21</c:v>
                </c:pt>
                <c:pt idx="258842">
                  <c:v>7672.29</c:v>
                </c:pt>
                <c:pt idx="258843">
                  <c:v>9285.49</c:v>
                </c:pt>
                <c:pt idx="258844">
                  <c:v>7205.03</c:v>
                </c:pt>
                <c:pt idx="258845">
                  <c:v>6401.97</c:v>
                </c:pt>
                <c:pt idx="258846">
                  <c:v>5751.05</c:v>
                </c:pt>
                <c:pt idx="258847">
                  <c:v>6133.58</c:v>
                </c:pt>
                <c:pt idx="258848">
                  <c:v>7805.17</c:v>
                </c:pt>
                <c:pt idx="258849">
                  <c:v>3924.34</c:v>
                </c:pt>
                <c:pt idx="258850">
                  <c:v>3957.1</c:v>
                </c:pt>
                <c:pt idx="258851">
                  <c:v>3131.44</c:v>
                </c:pt>
                <c:pt idx="258852">
                  <c:v>2998.62</c:v>
                </c:pt>
                <c:pt idx="258853">
                  <c:v>5035.2</c:v>
                </c:pt>
                <c:pt idx="258854">
                  <c:v>4250.9799999999996</c:v>
                </c:pt>
                <c:pt idx="258855">
                  <c:v>4555.63</c:v>
                </c:pt>
                <c:pt idx="258856">
                  <c:v>3207.62</c:v>
                </c:pt>
                <c:pt idx="258857">
                  <c:v>3562.03</c:v>
                </c:pt>
                <c:pt idx="258858">
                  <c:v>2964.29</c:v>
                </c:pt>
                <c:pt idx="258859">
                  <c:v>5986.67</c:v>
                </c:pt>
                <c:pt idx="258860">
                  <c:v>5376.21</c:v>
                </c:pt>
                <c:pt idx="258861">
                  <c:v>3009.01</c:v>
                </c:pt>
                <c:pt idx="258862">
                  <c:v>3264.66</c:v>
                </c:pt>
                <c:pt idx="258863">
                  <c:v>2850.36</c:v>
                </c:pt>
                <c:pt idx="258864">
                  <c:v>3104.89</c:v>
                </c:pt>
                <c:pt idx="258865">
                  <c:v>4069.79</c:v>
                </c:pt>
                <c:pt idx="258866">
                  <c:v>6234.18</c:v>
                </c:pt>
                <c:pt idx="258867">
                  <c:v>13698.56</c:v>
                </c:pt>
                <c:pt idx="258868">
                  <c:v>25741.03</c:v>
                </c:pt>
                <c:pt idx="258869">
                  <c:v>22641.93</c:v>
                </c:pt>
                <c:pt idx="258870">
                  <c:v>26456</c:v>
                </c:pt>
                <c:pt idx="258871">
                  <c:v>29587.58</c:v>
                </c:pt>
                <c:pt idx="258872">
                  <c:v>41925.879999999997</c:v>
                </c:pt>
                <c:pt idx="258873">
                  <c:v>33018.629999999997</c:v>
                </c:pt>
                <c:pt idx="258874">
                  <c:v>36573.33</c:v>
                </c:pt>
                <c:pt idx="258875">
                  <c:v>45093.08</c:v>
                </c:pt>
                <c:pt idx="258876">
                  <c:v>60770.61</c:v>
                </c:pt>
                <c:pt idx="258877">
                  <c:v>71467.86</c:v>
                </c:pt>
                <c:pt idx="258878">
                  <c:v>80531.38</c:v>
                </c:pt>
                <c:pt idx="258879">
                  <c:v>50010.92</c:v>
                </c:pt>
                <c:pt idx="258880">
                  <c:v>57826.62</c:v>
                </c:pt>
                <c:pt idx="258881">
                  <c:v>58306.48</c:v>
                </c:pt>
                <c:pt idx="258882">
                  <c:v>55149.47</c:v>
                </c:pt>
                <c:pt idx="258883">
                  <c:v>65563.39</c:v>
                </c:pt>
                <c:pt idx="258884">
                  <c:v>37614.379999999997</c:v>
                </c:pt>
                <c:pt idx="258885">
                  <c:v>29907.09</c:v>
                </c:pt>
                <c:pt idx="258886">
                  <c:v>26758.12</c:v>
                </c:pt>
                <c:pt idx="258887">
                  <c:v>26737.759999999998</c:v>
                </c:pt>
                <c:pt idx="258888">
                  <c:v>24012.41</c:v>
                </c:pt>
                <c:pt idx="258889">
                  <c:v>24200.080000000002</c:v>
                </c:pt>
                <c:pt idx="258890">
                  <c:v>21427.200000000001</c:v>
                </c:pt>
                <c:pt idx="258891">
                  <c:v>23112.83</c:v>
                </c:pt>
                <c:pt idx="258892">
                  <c:v>16666.04</c:v>
                </c:pt>
                <c:pt idx="258893">
                  <c:v>9861.7099999999991</c:v>
                </c:pt>
                <c:pt idx="258894">
                  <c:v>8345.39</c:v>
                </c:pt>
                <c:pt idx="258895">
                  <c:v>5668.71</c:v>
                </c:pt>
                <c:pt idx="258896">
                  <c:v>4352</c:v>
                </c:pt>
                <c:pt idx="258897">
                  <c:v>4815.32</c:v>
                </c:pt>
                <c:pt idx="258898">
                  <c:v>5071.3100000000004</c:v>
                </c:pt>
                <c:pt idx="258899">
                  <c:v>5413.89</c:v>
                </c:pt>
                <c:pt idx="258900">
                  <c:v>18825.23</c:v>
                </c:pt>
                <c:pt idx="258901">
                  <c:v>20899.77</c:v>
                </c:pt>
                <c:pt idx="258902">
                  <c:v>23982.66</c:v>
                </c:pt>
                <c:pt idx="258903">
                  <c:v>16450.259999999998</c:v>
                </c:pt>
                <c:pt idx="258904">
                  <c:v>14655.92</c:v>
                </c:pt>
                <c:pt idx="258905">
                  <c:v>21669.78</c:v>
                </c:pt>
                <c:pt idx="258906">
                  <c:v>21685.81</c:v>
                </c:pt>
                <c:pt idx="258907">
                  <c:v>20798.13</c:v>
                </c:pt>
                <c:pt idx="258908">
                  <c:v>21761.040000000001</c:v>
                </c:pt>
                <c:pt idx="258909">
                  <c:v>19057.54</c:v>
                </c:pt>
                <c:pt idx="258910">
                  <c:v>18806.650000000001</c:v>
                </c:pt>
                <c:pt idx="258911">
                  <c:v>19061.79</c:v>
                </c:pt>
                <c:pt idx="258912">
                  <c:v>18775.12</c:v>
                </c:pt>
                <c:pt idx="258913">
                  <c:v>19109.21</c:v>
                </c:pt>
                <c:pt idx="258914">
                  <c:v>20836.45</c:v>
                </c:pt>
                <c:pt idx="258915">
                  <c:v>18592.64</c:v>
                </c:pt>
                <c:pt idx="258916">
                  <c:v>16304.88</c:v>
                </c:pt>
                <c:pt idx="258917">
                  <c:v>17430.509999999998</c:v>
                </c:pt>
                <c:pt idx="258918">
                  <c:v>16518.77</c:v>
                </c:pt>
                <c:pt idx="258919">
                  <c:v>17601.099999999999</c:v>
                </c:pt>
                <c:pt idx="258920">
                  <c:v>16988.96</c:v>
                </c:pt>
                <c:pt idx="258921">
                  <c:v>17995.46</c:v>
                </c:pt>
                <c:pt idx="258922">
                  <c:v>18648.439999999999</c:v>
                </c:pt>
                <c:pt idx="258923">
                  <c:v>16916.32</c:v>
                </c:pt>
                <c:pt idx="258924">
                  <c:v>16754.7</c:v>
                </c:pt>
                <c:pt idx="258925">
                  <c:v>17499.02</c:v>
                </c:pt>
                <c:pt idx="258926">
                  <c:v>19101.2</c:v>
                </c:pt>
                <c:pt idx="258927">
                  <c:v>19583.060000000001</c:v>
                </c:pt>
                <c:pt idx="258928">
                  <c:v>21983.65</c:v>
                </c:pt>
                <c:pt idx="258929">
                  <c:v>22283.51</c:v>
                </c:pt>
                <c:pt idx="258930">
                  <c:v>19931.95</c:v>
                </c:pt>
                <c:pt idx="258931">
                  <c:v>18560.64</c:v>
                </c:pt>
                <c:pt idx="258932">
                  <c:v>17381.47</c:v>
                </c:pt>
                <c:pt idx="258933">
                  <c:v>18322.439999999999</c:v>
                </c:pt>
                <c:pt idx="258934">
                  <c:v>17747.68</c:v>
                </c:pt>
                <c:pt idx="258935">
                  <c:v>21240.25</c:v>
                </c:pt>
                <c:pt idx="258936">
                  <c:v>19913.650000000001</c:v>
                </c:pt>
                <c:pt idx="258937">
                  <c:v>24148.76</c:v>
                </c:pt>
                <c:pt idx="258938">
                  <c:v>18138.63</c:v>
                </c:pt>
                <c:pt idx="258939">
                  <c:v>20392.87</c:v>
                </c:pt>
                <c:pt idx="258940">
                  <c:v>23151.35</c:v>
                </c:pt>
                <c:pt idx="258941">
                  <c:v>22117.03</c:v>
                </c:pt>
                <c:pt idx="258942">
                  <c:v>28170.27</c:v>
                </c:pt>
                <c:pt idx="258943">
                  <c:v>23239.74</c:v>
                </c:pt>
                <c:pt idx="258944">
                  <c:v>28285.27</c:v>
                </c:pt>
                <c:pt idx="258945">
                  <c:v>27328.49</c:v>
                </c:pt>
                <c:pt idx="258946">
                  <c:v>36842.019999999997</c:v>
                </c:pt>
                <c:pt idx="258947">
                  <c:v>12567.43</c:v>
                </c:pt>
                <c:pt idx="258948">
                  <c:v>16178.46</c:v>
                </c:pt>
                <c:pt idx="258949">
                  <c:v>20959.240000000002</c:v>
                </c:pt>
                <c:pt idx="258950">
                  <c:v>17280.2</c:v>
                </c:pt>
                <c:pt idx="258951">
                  <c:v>15801.5</c:v>
                </c:pt>
                <c:pt idx="258952">
                  <c:v>15293.51</c:v>
                </c:pt>
                <c:pt idx="258953">
                  <c:v>17077.310000000001</c:v>
                </c:pt>
                <c:pt idx="258954">
                  <c:v>18054.34</c:v>
                </c:pt>
                <c:pt idx="258955">
                  <c:v>19127.34</c:v>
                </c:pt>
                <c:pt idx="258956">
                  <c:v>16651.59</c:v>
                </c:pt>
                <c:pt idx="258957">
                  <c:v>17333.57</c:v>
                </c:pt>
                <c:pt idx="258958">
                  <c:v>19670.669999999998</c:v>
                </c:pt>
                <c:pt idx="258959">
                  <c:v>15929.98</c:v>
                </c:pt>
                <c:pt idx="258960">
                  <c:v>16447.98</c:v>
                </c:pt>
                <c:pt idx="258961">
                  <c:v>20238.03</c:v>
                </c:pt>
                <c:pt idx="258962">
                  <c:v>19374</c:v>
                </c:pt>
                <c:pt idx="258963">
                  <c:v>20259.68</c:v>
                </c:pt>
                <c:pt idx="258964">
                  <c:v>16103.18</c:v>
                </c:pt>
                <c:pt idx="258965">
                  <c:v>16649.47</c:v>
                </c:pt>
                <c:pt idx="258966">
                  <c:v>17968.04</c:v>
                </c:pt>
                <c:pt idx="258967">
                  <c:v>18889.29</c:v>
                </c:pt>
                <c:pt idx="258968">
                  <c:v>15541.84</c:v>
                </c:pt>
                <c:pt idx="258969">
                  <c:v>15659.63</c:v>
                </c:pt>
                <c:pt idx="258970">
                  <c:v>14868.59</c:v>
                </c:pt>
                <c:pt idx="258971">
                  <c:v>16028.29</c:v>
                </c:pt>
                <c:pt idx="258972">
                  <c:v>18322.29</c:v>
                </c:pt>
                <c:pt idx="258973">
                  <c:v>17675.3</c:v>
                </c:pt>
                <c:pt idx="258974">
                  <c:v>17145.88</c:v>
                </c:pt>
                <c:pt idx="258975">
                  <c:v>16102.91</c:v>
                </c:pt>
                <c:pt idx="258976">
                  <c:v>16444.84</c:v>
                </c:pt>
                <c:pt idx="258977">
                  <c:v>16347.59</c:v>
                </c:pt>
                <c:pt idx="258978">
                  <c:v>18384.45</c:v>
                </c:pt>
                <c:pt idx="258979">
                  <c:v>17455</c:v>
                </c:pt>
                <c:pt idx="258980">
                  <c:v>20748.509999999998</c:v>
                </c:pt>
                <c:pt idx="258981">
                  <c:v>25278.61</c:v>
                </c:pt>
                <c:pt idx="258982">
                  <c:v>16206.89</c:v>
                </c:pt>
                <c:pt idx="258983">
                  <c:v>17952.59</c:v>
                </c:pt>
                <c:pt idx="258984">
                  <c:v>15407.27</c:v>
                </c:pt>
                <c:pt idx="258985">
                  <c:v>16778.41</c:v>
                </c:pt>
                <c:pt idx="258986">
                  <c:v>17787.13</c:v>
                </c:pt>
                <c:pt idx="258987">
                  <c:v>17745.95</c:v>
                </c:pt>
                <c:pt idx="258988">
                  <c:v>19473.28</c:v>
                </c:pt>
                <c:pt idx="258989">
                  <c:v>17556.64</c:v>
                </c:pt>
                <c:pt idx="258990">
                  <c:v>18966.82</c:v>
                </c:pt>
                <c:pt idx="258991">
                  <c:v>20203.12</c:v>
                </c:pt>
                <c:pt idx="258992">
                  <c:v>22269.83</c:v>
                </c:pt>
                <c:pt idx="258993">
                  <c:v>20186.689999999999</c:v>
                </c:pt>
                <c:pt idx="258994">
                  <c:v>29372.03</c:v>
                </c:pt>
                <c:pt idx="258995">
                  <c:v>22617.43</c:v>
                </c:pt>
                <c:pt idx="258996">
                  <c:v>24742.25</c:v>
                </c:pt>
                <c:pt idx="258997">
                  <c:v>27525.21</c:v>
                </c:pt>
                <c:pt idx="258998">
                  <c:v>35790.19</c:v>
                </c:pt>
                <c:pt idx="258999">
                  <c:v>20019.8</c:v>
                </c:pt>
                <c:pt idx="259000">
                  <c:v>17365.93</c:v>
                </c:pt>
                <c:pt idx="259001">
                  <c:v>19630.939999999999</c:v>
                </c:pt>
                <c:pt idx="259002">
                  <c:v>19657.22</c:v>
                </c:pt>
                <c:pt idx="259003">
                  <c:v>14180.56</c:v>
                </c:pt>
                <c:pt idx="259004">
                  <c:v>16939.27</c:v>
                </c:pt>
                <c:pt idx="259005">
                  <c:v>17413.47</c:v>
                </c:pt>
                <c:pt idx="259006">
                  <c:v>16983.259999999998</c:v>
                </c:pt>
                <c:pt idx="259007">
                  <c:v>21130.639999999999</c:v>
                </c:pt>
                <c:pt idx="259008">
                  <c:v>16976.53</c:v>
                </c:pt>
                <c:pt idx="259009">
                  <c:v>16869.29</c:v>
                </c:pt>
                <c:pt idx="259010">
                  <c:v>18315.54</c:v>
                </c:pt>
                <c:pt idx="259011">
                  <c:v>18355.009999999998</c:v>
                </c:pt>
                <c:pt idx="259012">
                  <c:v>18413.52</c:v>
                </c:pt>
                <c:pt idx="259013">
                  <c:v>19852.29</c:v>
                </c:pt>
                <c:pt idx="259014">
                  <c:v>15051.93</c:v>
                </c:pt>
                <c:pt idx="259015">
                  <c:v>13134.67</c:v>
                </c:pt>
                <c:pt idx="259016">
                  <c:v>15766.8</c:v>
                </c:pt>
                <c:pt idx="259017">
                  <c:v>15222.16</c:v>
                </c:pt>
                <c:pt idx="259018">
                  <c:v>14883.57</c:v>
                </c:pt>
                <c:pt idx="259019">
                  <c:v>14965.05</c:v>
                </c:pt>
                <c:pt idx="259020">
                  <c:v>15326.1</c:v>
                </c:pt>
                <c:pt idx="259021">
                  <c:v>15868.04</c:v>
                </c:pt>
                <c:pt idx="259022">
                  <c:v>16467.900000000001</c:v>
                </c:pt>
                <c:pt idx="259023">
                  <c:v>15837.54</c:v>
                </c:pt>
                <c:pt idx="259024">
                  <c:v>16151.7</c:v>
                </c:pt>
                <c:pt idx="259025">
                  <c:v>15393.04</c:v>
                </c:pt>
                <c:pt idx="259026">
                  <c:v>16053.2</c:v>
                </c:pt>
                <c:pt idx="259027">
                  <c:v>14059.81</c:v>
                </c:pt>
                <c:pt idx="259028">
                  <c:v>16714.439999999999</c:v>
                </c:pt>
                <c:pt idx="259029">
                  <c:v>14997.53</c:v>
                </c:pt>
                <c:pt idx="259030">
                  <c:v>16298.48</c:v>
                </c:pt>
                <c:pt idx="259031">
                  <c:v>17782.7</c:v>
                </c:pt>
                <c:pt idx="259032">
                  <c:v>16064.69</c:v>
                </c:pt>
                <c:pt idx="259033">
                  <c:v>19033.86</c:v>
                </c:pt>
                <c:pt idx="259034">
                  <c:v>16693.32</c:v>
                </c:pt>
                <c:pt idx="259035">
                  <c:v>17393.89</c:v>
                </c:pt>
                <c:pt idx="259036">
                  <c:v>15682.94</c:v>
                </c:pt>
                <c:pt idx="259037">
                  <c:v>16158.86</c:v>
                </c:pt>
                <c:pt idx="259038">
                  <c:v>16542.240000000002</c:v>
                </c:pt>
                <c:pt idx="259039">
                  <c:v>17568.810000000001</c:v>
                </c:pt>
                <c:pt idx="259040">
                  <c:v>20918.3</c:v>
                </c:pt>
                <c:pt idx="259041">
                  <c:v>17650.91</c:v>
                </c:pt>
                <c:pt idx="259042">
                  <c:v>20325.55</c:v>
                </c:pt>
                <c:pt idx="259043">
                  <c:v>7061</c:v>
                </c:pt>
                <c:pt idx="259044">
                  <c:v>14685.9</c:v>
                </c:pt>
                <c:pt idx="259045">
                  <c:v>10754.28</c:v>
                </c:pt>
                <c:pt idx="259046">
                  <c:v>451.36</c:v>
                </c:pt>
                <c:pt idx="259047">
                  <c:v>729.77</c:v>
                </c:pt>
                <c:pt idx="259048">
                  <c:v>5225.75</c:v>
                </c:pt>
                <c:pt idx="259049">
                  <c:v>7186.68</c:v>
                </c:pt>
                <c:pt idx="259050">
                  <c:v>11092.84</c:v>
                </c:pt>
                <c:pt idx="259051">
                  <c:v>26282.63</c:v>
                </c:pt>
                <c:pt idx="259052">
                  <c:v>12858.13</c:v>
                </c:pt>
                <c:pt idx="259053">
                  <c:v>950.36</c:v>
                </c:pt>
                <c:pt idx="259054">
                  <c:v>109.73</c:v>
                </c:pt>
                <c:pt idx="259055">
                  <c:v>-11.4</c:v>
                </c:pt>
                <c:pt idx="259056">
                  <c:v>-3</c:v>
                </c:pt>
                <c:pt idx="259057">
                  <c:v>-4</c:v>
                </c:pt>
                <c:pt idx="259058">
                  <c:v>-1.9</c:v>
                </c:pt>
                <c:pt idx="259059">
                  <c:v>2.5</c:v>
                </c:pt>
                <c:pt idx="259060">
                  <c:v>-14</c:v>
                </c:pt>
                <c:pt idx="259061">
                  <c:v>-5</c:v>
                </c:pt>
                <c:pt idx="259062">
                  <c:v>4.5</c:v>
                </c:pt>
                <c:pt idx="259063">
                  <c:v>1</c:v>
                </c:pt>
                <c:pt idx="259064">
                  <c:v>1</c:v>
                </c:pt>
                <c:pt idx="259065">
                  <c:v>1.25</c:v>
                </c:pt>
                <c:pt idx="259066">
                  <c:v>2.5</c:v>
                </c:pt>
                <c:pt idx="259067">
                  <c:v>5</c:v>
                </c:pt>
                <c:pt idx="259068">
                  <c:v>30</c:v>
                </c:pt>
                <c:pt idx="259069">
                  <c:v>55.5</c:v>
                </c:pt>
                <c:pt idx="259070">
                  <c:v>99.25</c:v>
                </c:pt>
                <c:pt idx="259071">
                  <c:v>1141.5</c:v>
                </c:pt>
                <c:pt idx="259072">
                  <c:v>7270.1</c:v>
                </c:pt>
                <c:pt idx="259073">
                  <c:v>13075.53</c:v>
                </c:pt>
                <c:pt idx="259074">
                  <c:v>14043.62</c:v>
                </c:pt>
                <c:pt idx="259075">
                  <c:v>17462.29</c:v>
                </c:pt>
                <c:pt idx="259076">
                  <c:v>20453.84</c:v>
                </c:pt>
                <c:pt idx="259077">
                  <c:v>18809.22</c:v>
                </c:pt>
                <c:pt idx="259078">
                  <c:v>29623.89</c:v>
                </c:pt>
                <c:pt idx="259079">
                  <c:v>16412.86</c:v>
                </c:pt>
                <c:pt idx="259080">
                  <c:v>19496.29</c:v>
                </c:pt>
                <c:pt idx="259081">
                  <c:v>25727.51</c:v>
                </c:pt>
                <c:pt idx="259082">
                  <c:v>49497.96</c:v>
                </c:pt>
                <c:pt idx="259083">
                  <c:v>79032.81</c:v>
                </c:pt>
                <c:pt idx="259084">
                  <c:v>80740.539999999994</c:v>
                </c:pt>
                <c:pt idx="259085">
                  <c:v>68824.160000000003</c:v>
                </c:pt>
                <c:pt idx="259086">
                  <c:v>63743.76</c:v>
                </c:pt>
                <c:pt idx="259087">
                  <c:v>22712.11</c:v>
                </c:pt>
                <c:pt idx="259088">
                  <c:v>9605.5300000000007</c:v>
                </c:pt>
                <c:pt idx="259089">
                  <c:v>2780.6</c:v>
                </c:pt>
                <c:pt idx="259090">
                  <c:v>2779.49</c:v>
                </c:pt>
                <c:pt idx="259091">
                  <c:v>4376.54</c:v>
                </c:pt>
                <c:pt idx="259092">
                  <c:v>5651.14</c:v>
                </c:pt>
                <c:pt idx="259093">
                  <c:v>12025.7</c:v>
                </c:pt>
                <c:pt idx="259094">
                  <c:v>15662.15</c:v>
                </c:pt>
                <c:pt idx="259095">
                  <c:v>1449.82</c:v>
                </c:pt>
                <c:pt idx="259096">
                  <c:v>277.55</c:v>
                </c:pt>
                <c:pt idx="259097">
                  <c:v>419.03</c:v>
                </c:pt>
                <c:pt idx="259098">
                  <c:v>2592.13</c:v>
                </c:pt>
                <c:pt idx="259099">
                  <c:v>4516.1899999999996</c:v>
                </c:pt>
                <c:pt idx="259100">
                  <c:v>4977.91</c:v>
                </c:pt>
                <c:pt idx="259101">
                  <c:v>5975.32</c:v>
                </c:pt>
                <c:pt idx="259102">
                  <c:v>8506.85</c:v>
                </c:pt>
                <c:pt idx="259103">
                  <c:v>23589.49</c:v>
                </c:pt>
                <c:pt idx="259104">
                  <c:v>11702.45</c:v>
                </c:pt>
                <c:pt idx="259105">
                  <c:v>1039.8</c:v>
                </c:pt>
                <c:pt idx="259106">
                  <c:v>635.75</c:v>
                </c:pt>
                <c:pt idx="259107">
                  <c:v>329.22</c:v>
                </c:pt>
                <c:pt idx="259108">
                  <c:v>88.31</c:v>
                </c:pt>
                <c:pt idx="259109">
                  <c:v>44.53</c:v>
                </c:pt>
                <c:pt idx="259110">
                  <c:v>5.85</c:v>
                </c:pt>
                <c:pt idx="259111">
                  <c:v>-9.8000000000000007</c:v>
                </c:pt>
                <c:pt idx="259112">
                  <c:v>-1.1000000000000001</c:v>
                </c:pt>
                <c:pt idx="259113">
                  <c:v>1.7</c:v>
                </c:pt>
                <c:pt idx="259114">
                  <c:v>0.7</c:v>
                </c:pt>
                <c:pt idx="259115">
                  <c:v>0.6</c:v>
                </c:pt>
                <c:pt idx="259116">
                  <c:v>0.75</c:v>
                </c:pt>
                <c:pt idx="259117">
                  <c:v>0.1</c:v>
                </c:pt>
                <c:pt idx="259118">
                  <c:v>10.94</c:v>
                </c:pt>
                <c:pt idx="259119">
                  <c:v>50.6</c:v>
                </c:pt>
                <c:pt idx="259120">
                  <c:v>11.97</c:v>
                </c:pt>
                <c:pt idx="259121">
                  <c:v>43.98</c:v>
                </c:pt>
                <c:pt idx="259122">
                  <c:v>12.23</c:v>
                </c:pt>
                <c:pt idx="259123">
                  <c:v>326.38</c:v>
                </c:pt>
                <c:pt idx="259124">
                  <c:v>3982.03</c:v>
                </c:pt>
                <c:pt idx="259125">
                  <c:v>11208.33</c:v>
                </c:pt>
                <c:pt idx="259126">
                  <c:v>15352.95</c:v>
                </c:pt>
                <c:pt idx="259127">
                  <c:v>19579.32</c:v>
                </c:pt>
                <c:pt idx="259128">
                  <c:v>23072.48</c:v>
                </c:pt>
                <c:pt idx="259129">
                  <c:v>22139.32</c:v>
                </c:pt>
                <c:pt idx="259130">
                  <c:v>28285.46</c:v>
                </c:pt>
                <c:pt idx="259131">
                  <c:v>22038.77</c:v>
                </c:pt>
                <c:pt idx="259132">
                  <c:v>19360.32</c:v>
                </c:pt>
                <c:pt idx="259133">
                  <c:v>19069.13</c:v>
                </c:pt>
                <c:pt idx="259134">
                  <c:v>40439.54</c:v>
                </c:pt>
                <c:pt idx="259135">
                  <c:v>89775.77</c:v>
                </c:pt>
                <c:pt idx="259136">
                  <c:v>91988.56</c:v>
                </c:pt>
                <c:pt idx="259137">
                  <c:v>66959.72</c:v>
                </c:pt>
                <c:pt idx="259138">
                  <c:v>52861.760000000002</c:v>
                </c:pt>
                <c:pt idx="259139">
                  <c:v>25883.66</c:v>
                </c:pt>
                <c:pt idx="259140">
                  <c:v>8256.98</c:v>
                </c:pt>
                <c:pt idx="259141">
                  <c:v>2261.4899999999998</c:v>
                </c:pt>
                <c:pt idx="259142">
                  <c:v>3096.26</c:v>
                </c:pt>
                <c:pt idx="259143">
                  <c:v>3320.39</c:v>
                </c:pt>
                <c:pt idx="259144">
                  <c:v>5968.25</c:v>
                </c:pt>
                <c:pt idx="259145">
                  <c:v>8687.35</c:v>
                </c:pt>
                <c:pt idx="259146">
                  <c:v>14518.59</c:v>
                </c:pt>
                <c:pt idx="259147">
                  <c:v>3637.16</c:v>
                </c:pt>
                <c:pt idx="259148">
                  <c:v>3630.33</c:v>
                </c:pt>
                <c:pt idx="259149">
                  <c:v>4104.43</c:v>
                </c:pt>
                <c:pt idx="259150">
                  <c:v>5507.56</c:v>
                </c:pt>
                <c:pt idx="259151">
                  <c:v>6482.75</c:v>
                </c:pt>
                <c:pt idx="259152">
                  <c:v>9312.92</c:v>
                </c:pt>
                <c:pt idx="259153">
                  <c:v>26233.72</c:v>
                </c:pt>
                <c:pt idx="259154">
                  <c:v>10864.18</c:v>
                </c:pt>
                <c:pt idx="259155">
                  <c:v>548.69000000000005</c:v>
                </c:pt>
                <c:pt idx="259156">
                  <c:v>223.99</c:v>
                </c:pt>
                <c:pt idx="259157">
                  <c:v>62.52</c:v>
                </c:pt>
                <c:pt idx="259158">
                  <c:v>-1.5</c:v>
                </c:pt>
                <c:pt idx="259159">
                  <c:v>3.66</c:v>
                </c:pt>
                <c:pt idx="259160">
                  <c:v>0.3</c:v>
                </c:pt>
                <c:pt idx="259161">
                  <c:v>3.1</c:v>
                </c:pt>
                <c:pt idx="259162">
                  <c:v>5.97</c:v>
                </c:pt>
                <c:pt idx="259163">
                  <c:v>11.87</c:v>
                </c:pt>
                <c:pt idx="259164">
                  <c:v>3.94</c:v>
                </c:pt>
                <c:pt idx="259165">
                  <c:v>1.97</c:v>
                </c:pt>
                <c:pt idx="259166">
                  <c:v>1.44</c:v>
                </c:pt>
                <c:pt idx="259167">
                  <c:v>2.44</c:v>
                </c:pt>
                <c:pt idx="259168">
                  <c:v>0.25</c:v>
                </c:pt>
                <c:pt idx="259169">
                  <c:v>4.3</c:v>
                </c:pt>
                <c:pt idx="259170">
                  <c:v>2.91</c:v>
                </c:pt>
                <c:pt idx="259171">
                  <c:v>10.63</c:v>
                </c:pt>
                <c:pt idx="259172">
                  <c:v>922.8</c:v>
                </c:pt>
                <c:pt idx="259173">
                  <c:v>6183.64</c:v>
                </c:pt>
                <c:pt idx="259174">
                  <c:v>12184.08</c:v>
                </c:pt>
                <c:pt idx="259175">
                  <c:v>13411.34</c:v>
                </c:pt>
                <c:pt idx="259176">
                  <c:v>16854.88</c:v>
                </c:pt>
                <c:pt idx="259177">
                  <c:v>21001.81</c:v>
                </c:pt>
                <c:pt idx="259178">
                  <c:v>20775.91</c:v>
                </c:pt>
                <c:pt idx="259179">
                  <c:v>25771.23</c:v>
                </c:pt>
                <c:pt idx="259180">
                  <c:v>140</c:v>
                </c:pt>
                <c:pt idx="259181">
                  <c:v>86.85</c:v>
                </c:pt>
                <c:pt idx="259182">
                  <c:v>221.97</c:v>
                </c:pt>
                <c:pt idx="259183">
                  <c:v>118.32</c:v>
                </c:pt>
                <c:pt idx="259184">
                  <c:v>183.97</c:v>
                </c:pt>
                <c:pt idx="259185">
                  <c:v>81.25</c:v>
                </c:pt>
                <c:pt idx="259186">
                  <c:v>476.4</c:v>
                </c:pt>
                <c:pt idx="259187">
                  <c:v>165.86</c:v>
                </c:pt>
                <c:pt idx="259188">
                  <c:v>199.13</c:v>
                </c:pt>
                <c:pt idx="259189">
                  <c:v>132.63</c:v>
                </c:pt>
                <c:pt idx="259190">
                  <c:v>191.63</c:v>
                </c:pt>
                <c:pt idx="259191">
                  <c:v>73.41</c:v>
                </c:pt>
                <c:pt idx="259192">
                  <c:v>195.01</c:v>
                </c:pt>
                <c:pt idx="259193">
                  <c:v>147.19999999999999</c:v>
                </c:pt>
                <c:pt idx="259194">
                  <c:v>232.35</c:v>
                </c:pt>
                <c:pt idx="259195">
                  <c:v>23.97</c:v>
                </c:pt>
                <c:pt idx="259196">
                  <c:v>214.88</c:v>
                </c:pt>
                <c:pt idx="259197">
                  <c:v>108.5</c:v>
                </c:pt>
                <c:pt idx="259198">
                  <c:v>151.25</c:v>
                </c:pt>
                <c:pt idx="259199">
                  <c:v>138</c:v>
                </c:pt>
                <c:pt idx="259200">
                  <c:v>186.25</c:v>
                </c:pt>
                <c:pt idx="259201">
                  <c:v>34.25</c:v>
                </c:pt>
                <c:pt idx="259202">
                  <c:v>210</c:v>
                </c:pt>
                <c:pt idx="259203">
                  <c:v>57</c:v>
                </c:pt>
                <c:pt idx="259204">
                  <c:v>200</c:v>
                </c:pt>
                <c:pt idx="259205">
                  <c:v>25</c:v>
                </c:pt>
                <c:pt idx="259206">
                  <c:v>244</c:v>
                </c:pt>
                <c:pt idx="259207">
                  <c:v>107.25</c:v>
                </c:pt>
                <c:pt idx="259208">
                  <c:v>295.25</c:v>
                </c:pt>
                <c:pt idx="259209">
                  <c:v>72</c:v>
                </c:pt>
                <c:pt idx="259210">
                  <c:v>226</c:v>
                </c:pt>
                <c:pt idx="259211">
                  <c:v>115.5</c:v>
                </c:pt>
                <c:pt idx="259212">
                  <c:v>184.5</c:v>
                </c:pt>
                <c:pt idx="259213">
                  <c:v>120</c:v>
                </c:pt>
                <c:pt idx="259214">
                  <c:v>206.5</c:v>
                </c:pt>
                <c:pt idx="259215">
                  <c:v>114.25</c:v>
                </c:pt>
                <c:pt idx="259216">
                  <c:v>145</c:v>
                </c:pt>
                <c:pt idx="259217">
                  <c:v>515</c:v>
                </c:pt>
                <c:pt idx="259218">
                  <c:v>871.25</c:v>
                </c:pt>
                <c:pt idx="259219">
                  <c:v>492</c:v>
                </c:pt>
                <c:pt idx="259220">
                  <c:v>645.25</c:v>
                </c:pt>
                <c:pt idx="259221">
                  <c:v>542.25</c:v>
                </c:pt>
                <c:pt idx="259222">
                  <c:v>360</c:v>
                </c:pt>
                <c:pt idx="259223">
                  <c:v>184.5</c:v>
                </c:pt>
                <c:pt idx="259224">
                  <c:v>323</c:v>
                </c:pt>
                <c:pt idx="259225">
                  <c:v>170</c:v>
                </c:pt>
                <c:pt idx="259226">
                  <c:v>461</c:v>
                </c:pt>
                <c:pt idx="259227">
                  <c:v>39</c:v>
                </c:pt>
                <c:pt idx="259228">
                  <c:v>113.2</c:v>
                </c:pt>
                <c:pt idx="259229">
                  <c:v>82.25</c:v>
                </c:pt>
                <c:pt idx="259230">
                  <c:v>95.32</c:v>
                </c:pt>
                <c:pt idx="259231">
                  <c:v>154.65</c:v>
                </c:pt>
                <c:pt idx="259232">
                  <c:v>118.18</c:v>
                </c:pt>
                <c:pt idx="259233">
                  <c:v>217.33</c:v>
                </c:pt>
                <c:pt idx="259234">
                  <c:v>189.03</c:v>
                </c:pt>
                <c:pt idx="259235">
                  <c:v>139.69999999999999</c:v>
                </c:pt>
                <c:pt idx="259236">
                  <c:v>106.41</c:v>
                </c:pt>
                <c:pt idx="259237">
                  <c:v>256.55</c:v>
                </c:pt>
                <c:pt idx="259238">
                  <c:v>258.7</c:v>
                </c:pt>
                <c:pt idx="259239">
                  <c:v>160.66</c:v>
                </c:pt>
                <c:pt idx="259240">
                  <c:v>166.02</c:v>
                </c:pt>
                <c:pt idx="259241">
                  <c:v>59.64</c:v>
                </c:pt>
                <c:pt idx="259242">
                  <c:v>210.79</c:v>
                </c:pt>
                <c:pt idx="259243">
                  <c:v>358.01</c:v>
                </c:pt>
                <c:pt idx="259244">
                  <c:v>240.72</c:v>
                </c:pt>
                <c:pt idx="259245">
                  <c:v>257.27999999999997</c:v>
                </c:pt>
                <c:pt idx="259246">
                  <c:v>164.62</c:v>
                </c:pt>
                <c:pt idx="259247">
                  <c:v>127.36</c:v>
                </c:pt>
                <c:pt idx="259248">
                  <c:v>189.52</c:v>
                </c:pt>
                <c:pt idx="259249">
                  <c:v>126.47</c:v>
                </c:pt>
                <c:pt idx="259250">
                  <c:v>233.87</c:v>
                </c:pt>
                <c:pt idx="259251">
                  <c:v>155.65</c:v>
                </c:pt>
                <c:pt idx="259252">
                  <c:v>85.67</c:v>
                </c:pt>
                <c:pt idx="259253">
                  <c:v>94.94</c:v>
                </c:pt>
                <c:pt idx="259254">
                  <c:v>180.25</c:v>
                </c:pt>
                <c:pt idx="259255">
                  <c:v>138.59</c:v>
                </c:pt>
                <c:pt idx="259256">
                  <c:v>149.27000000000001</c:v>
                </c:pt>
                <c:pt idx="259257">
                  <c:v>666.49</c:v>
                </c:pt>
                <c:pt idx="259258">
                  <c:v>791.85</c:v>
                </c:pt>
                <c:pt idx="259259">
                  <c:v>928.15</c:v>
                </c:pt>
                <c:pt idx="259260">
                  <c:v>937.49</c:v>
                </c:pt>
                <c:pt idx="259261">
                  <c:v>1278.79</c:v>
                </c:pt>
                <c:pt idx="259262">
                  <c:v>1054.0999999999999</c:v>
                </c:pt>
                <c:pt idx="259263">
                  <c:v>926.15</c:v>
                </c:pt>
                <c:pt idx="259264">
                  <c:v>1045.48</c:v>
                </c:pt>
                <c:pt idx="259265">
                  <c:v>1720.3</c:v>
                </c:pt>
                <c:pt idx="259266">
                  <c:v>1364.72</c:v>
                </c:pt>
                <c:pt idx="259267">
                  <c:v>1182.53</c:v>
                </c:pt>
                <c:pt idx="259268">
                  <c:v>1695.48</c:v>
                </c:pt>
                <c:pt idx="259269">
                  <c:v>1311.43</c:v>
                </c:pt>
                <c:pt idx="259270">
                  <c:v>1495.11</c:v>
                </c:pt>
                <c:pt idx="259271">
                  <c:v>1234.17</c:v>
                </c:pt>
                <c:pt idx="259272">
                  <c:v>976.23</c:v>
                </c:pt>
                <c:pt idx="259273">
                  <c:v>1235.75</c:v>
                </c:pt>
                <c:pt idx="259274">
                  <c:v>1071.9100000000001</c:v>
                </c:pt>
                <c:pt idx="259275">
                  <c:v>1340.34</c:v>
                </c:pt>
                <c:pt idx="259276">
                  <c:v>1543.94</c:v>
                </c:pt>
                <c:pt idx="259277">
                  <c:v>1735.15</c:v>
                </c:pt>
                <c:pt idx="259278">
                  <c:v>1859.1</c:v>
                </c:pt>
                <c:pt idx="259279">
                  <c:v>1076.8599999999999</c:v>
                </c:pt>
                <c:pt idx="259280">
                  <c:v>1110.18</c:v>
                </c:pt>
                <c:pt idx="259281">
                  <c:v>896.79</c:v>
                </c:pt>
                <c:pt idx="259282">
                  <c:v>1317.67</c:v>
                </c:pt>
                <c:pt idx="259283">
                  <c:v>1061.22</c:v>
                </c:pt>
                <c:pt idx="259284">
                  <c:v>1058.5899999999999</c:v>
                </c:pt>
                <c:pt idx="259285">
                  <c:v>1660.64</c:v>
                </c:pt>
                <c:pt idx="259286">
                  <c:v>2256.3000000000002</c:v>
                </c:pt>
                <c:pt idx="259287">
                  <c:v>1677.19</c:v>
                </c:pt>
                <c:pt idx="259288">
                  <c:v>1850.78</c:v>
                </c:pt>
                <c:pt idx="259289">
                  <c:v>1894.16</c:v>
                </c:pt>
                <c:pt idx="259290">
                  <c:v>1688.27</c:v>
                </c:pt>
                <c:pt idx="259291">
                  <c:v>1398.49</c:v>
                </c:pt>
                <c:pt idx="259292">
                  <c:v>1662.34</c:v>
                </c:pt>
                <c:pt idx="259293">
                  <c:v>1732.5</c:v>
                </c:pt>
                <c:pt idx="259294">
                  <c:v>906.48</c:v>
                </c:pt>
                <c:pt idx="259295">
                  <c:v>1328.41</c:v>
                </c:pt>
                <c:pt idx="259296">
                  <c:v>1556.55</c:v>
                </c:pt>
                <c:pt idx="259297">
                  <c:v>2114.29</c:v>
                </c:pt>
                <c:pt idx="259298">
                  <c:v>1662.78</c:v>
                </c:pt>
                <c:pt idx="259299">
                  <c:v>1757.3</c:v>
                </c:pt>
                <c:pt idx="259300">
                  <c:v>2051.64</c:v>
                </c:pt>
                <c:pt idx="259301">
                  <c:v>2040.14</c:v>
                </c:pt>
                <c:pt idx="259302">
                  <c:v>2102.08</c:v>
                </c:pt>
                <c:pt idx="259303">
                  <c:v>1904.26</c:v>
                </c:pt>
                <c:pt idx="259304">
                  <c:v>1454.19</c:v>
                </c:pt>
                <c:pt idx="259305">
                  <c:v>1615.26</c:v>
                </c:pt>
                <c:pt idx="259306">
                  <c:v>1455.81</c:v>
                </c:pt>
                <c:pt idx="259307">
                  <c:v>1331.66</c:v>
                </c:pt>
                <c:pt idx="259308">
                  <c:v>1857.45</c:v>
                </c:pt>
                <c:pt idx="259309">
                  <c:v>1308.3699999999999</c:v>
                </c:pt>
                <c:pt idx="259310">
                  <c:v>1795.61</c:v>
                </c:pt>
                <c:pt idx="259311">
                  <c:v>1478.82</c:v>
                </c:pt>
                <c:pt idx="259312">
                  <c:v>1461.12</c:v>
                </c:pt>
                <c:pt idx="259313">
                  <c:v>1910.36</c:v>
                </c:pt>
                <c:pt idx="259314">
                  <c:v>1572.73</c:v>
                </c:pt>
                <c:pt idx="259315">
                  <c:v>1189.75</c:v>
                </c:pt>
                <c:pt idx="259316">
                  <c:v>1233.8900000000001</c:v>
                </c:pt>
                <c:pt idx="259317">
                  <c:v>1561.07</c:v>
                </c:pt>
                <c:pt idx="259318">
                  <c:v>2001.67</c:v>
                </c:pt>
                <c:pt idx="259319">
                  <c:v>2005.65</c:v>
                </c:pt>
                <c:pt idx="259320">
                  <c:v>1665.23</c:v>
                </c:pt>
                <c:pt idx="259321">
                  <c:v>1764.43</c:v>
                </c:pt>
                <c:pt idx="259322">
                  <c:v>1985.16</c:v>
                </c:pt>
                <c:pt idx="259323">
                  <c:v>10665.18</c:v>
                </c:pt>
                <c:pt idx="259324">
                  <c:v>9410.01</c:v>
                </c:pt>
                <c:pt idx="259325">
                  <c:v>12637.42</c:v>
                </c:pt>
                <c:pt idx="259326">
                  <c:v>8552.82</c:v>
                </c:pt>
                <c:pt idx="259327">
                  <c:v>7700.88</c:v>
                </c:pt>
                <c:pt idx="259328">
                  <c:v>12102.46</c:v>
                </c:pt>
                <c:pt idx="259329">
                  <c:v>11186.85</c:v>
                </c:pt>
                <c:pt idx="259330">
                  <c:v>14965.04</c:v>
                </c:pt>
                <c:pt idx="259331">
                  <c:v>12918.46</c:v>
                </c:pt>
                <c:pt idx="259332">
                  <c:v>11479.17</c:v>
                </c:pt>
                <c:pt idx="259333">
                  <c:v>11579.69</c:v>
                </c:pt>
                <c:pt idx="259334">
                  <c:v>12409.78</c:v>
                </c:pt>
                <c:pt idx="259335">
                  <c:v>11737.25</c:v>
                </c:pt>
                <c:pt idx="259336">
                  <c:v>12459.97</c:v>
                </c:pt>
                <c:pt idx="259337">
                  <c:v>13220.41</c:v>
                </c:pt>
                <c:pt idx="259338">
                  <c:v>11607.19</c:v>
                </c:pt>
                <c:pt idx="259339">
                  <c:v>14806.34</c:v>
                </c:pt>
                <c:pt idx="259340">
                  <c:v>14682.38</c:v>
                </c:pt>
                <c:pt idx="259341">
                  <c:v>12855.47</c:v>
                </c:pt>
                <c:pt idx="259342">
                  <c:v>14297.12</c:v>
                </c:pt>
                <c:pt idx="259343">
                  <c:v>16152.3</c:v>
                </c:pt>
                <c:pt idx="259344">
                  <c:v>13646.45</c:v>
                </c:pt>
                <c:pt idx="259345">
                  <c:v>13882.64</c:v>
                </c:pt>
                <c:pt idx="259346">
                  <c:v>13259.88</c:v>
                </c:pt>
                <c:pt idx="259347">
                  <c:v>13086.82</c:v>
                </c:pt>
                <c:pt idx="259348">
                  <c:v>14464.31</c:v>
                </c:pt>
                <c:pt idx="259349">
                  <c:v>12647.38</c:v>
                </c:pt>
                <c:pt idx="259350">
                  <c:v>12445.2</c:v>
                </c:pt>
                <c:pt idx="259351">
                  <c:v>14521.16</c:v>
                </c:pt>
                <c:pt idx="259352">
                  <c:v>13860.79</c:v>
                </c:pt>
                <c:pt idx="259353">
                  <c:v>11550.67</c:v>
                </c:pt>
                <c:pt idx="259354">
                  <c:v>12644.96</c:v>
                </c:pt>
                <c:pt idx="259355">
                  <c:v>9769.7199999999993</c:v>
                </c:pt>
                <c:pt idx="259356">
                  <c:v>10055.73</c:v>
                </c:pt>
                <c:pt idx="259357">
                  <c:v>10039.280000000001</c:v>
                </c:pt>
                <c:pt idx="259358">
                  <c:v>10820.93</c:v>
                </c:pt>
                <c:pt idx="259359">
                  <c:v>10138.049999999999</c:v>
                </c:pt>
                <c:pt idx="259360">
                  <c:v>10850.96</c:v>
                </c:pt>
                <c:pt idx="259361">
                  <c:v>10496.31</c:v>
                </c:pt>
                <c:pt idx="259362">
                  <c:v>11012.69</c:v>
                </c:pt>
                <c:pt idx="259363">
                  <c:v>10647.52</c:v>
                </c:pt>
                <c:pt idx="259364">
                  <c:v>10235.86</c:v>
                </c:pt>
                <c:pt idx="259365">
                  <c:v>21116.240000000002</c:v>
                </c:pt>
                <c:pt idx="259366">
                  <c:v>8657.44</c:v>
                </c:pt>
                <c:pt idx="259367">
                  <c:v>9110.2000000000007</c:v>
                </c:pt>
                <c:pt idx="259368">
                  <c:v>8720.34</c:v>
                </c:pt>
                <c:pt idx="259369">
                  <c:v>11019.86</c:v>
                </c:pt>
                <c:pt idx="259370">
                  <c:v>5697.4</c:v>
                </c:pt>
                <c:pt idx="259371">
                  <c:v>9685.48</c:v>
                </c:pt>
                <c:pt idx="259372">
                  <c:v>8145.49</c:v>
                </c:pt>
                <c:pt idx="259373">
                  <c:v>8790.08</c:v>
                </c:pt>
                <c:pt idx="259374">
                  <c:v>7525.16</c:v>
                </c:pt>
                <c:pt idx="259375">
                  <c:v>8788.44</c:v>
                </c:pt>
                <c:pt idx="259376">
                  <c:v>9232.36</c:v>
                </c:pt>
                <c:pt idx="259377">
                  <c:v>10525.67</c:v>
                </c:pt>
                <c:pt idx="259378">
                  <c:v>10358.129999999999</c:v>
                </c:pt>
                <c:pt idx="259379">
                  <c:v>11392.33</c:v>
                </c:pt>
                <c:pt idx="259380">
                  <c:v>10465.34</c:v>
                </c:pt>
                <c:pt idx="259381">
                  <c:v>11198.52</c:v>
                </c:pt>
                <c:pt idx="259382">
                  <c:v>10001.76</c:v>
                </c:pt>
                <c:pt idx="259383">
                  <c:v>9880.2999999999993</c:v>
                </c:pt>
                <c:pt idx="259384">
                  <c:v>10720.39</c:v>
                </c:pt>
                <c:pt idx="259385">
                  <c:v>11425.3</c:v>
                </c:pt>
                <c:pt idx="259386">
                  <c:v>12216.23</c:v>
                </c:pt>
                <c:pt idx="259387">
                  <c:v>9161.4599999999991</c:v>
                </c:pt>
                <c:pt idx="259388">
                  <c:v>10127.67</c:v>
                </c:pt>
                <c:pt idx="259389">
                  <c:v>10508.46</c:v>
                </c:pt>
                <c:pt idx="259390">
                  <c:v>11493.31</c:v>
                </c:pt>
                <c:pt idx="259391">
                  <c:v>10589.25</c:v>
                </c:pt>
                <c:pt idx="259392">
                  <c:v>12185.82</c:v>
                </c:pt>
                <c:pt idx="259393">
                  <c:v>12519.04</c:v>
                </c:pt>
                <c:pt idx="259394">
                  <c:v>11510.89</c:v>
                </c:pt>
                <c:pt idx="259395">
                  <c:v>13014.07</c:v>
                </c:pt>
                <c:pt idx="259396">
                  <c:v>16949.919999999998</c:v>
                </c:pt>
                <c:pt idx="259397">
                  <c:v>15236.02</c:v>
                </c:pt>
                <c:pt idx="259398">
                  <c:v>11348.17</c:v>
                </c:pt>
                <c:pt idx="259399">
                  <c:v>10427.959999999999</c:v>
                </c:pt>
                <c:pt idx="259400">
                  <c:v>11270.88</c:v>
                </c:pt>
                <c:pt idx="259401">
                  <c:v>11594.09</c:v>
                </c:pt>
                <c:pt idx="259402">
                  <c:v>12040.3</c:v>
                </c:pt>
                <c:pt idx="259403">
                  <c:v>13662.04</c:v>
                </c:pt>
                <c:pt idx="259404">
                  <c:v>13170.9</c:v>
                </c:pt>
                <c:pt idx="259405">
                  <c:v>9635.0499999999993</c:v>
                </c:pt>
                <c:pt idx="259406">
                  <c:v>12692.22</c:v>
                </c:pt>
                <c:pt idx="259407">
                  <c:v>10127.9</c:v>
                </c:pt>
                <c:pt idx="259408">
                  <c:v>10346.780000000001</c:v>
                </c:pt>
                <c:pt idx="259409">
                  <c:v>9678.59</c:v>
                </c:pt>
                <c:pt idx="259410">
                  <c:v>10909.8</c:v>
                </c:pt>
                <c:pt idx="259411">
                  <c:v>9633.16</c:v>
                </c:pt>
                <c:pt idx="259412">
                  <c:v>9987.9</c:v>
                </c:pt>
                <c:pt idx="259413">
                  <c:v>9183.41</c:v>
                </c:pt>
                <c:pt idx="259414">
                  <c:v>7809.04</c:v>
                </c:pt>
                <c:pt idx="259415">
                  <c:v>9174.77</c:v>
                </c:pt>
                <c:pt idx="259416">
                  <c:v>10007.44</c:v>
                </c:pt>
                <c:pt idx="259417">
                  <c:v>17293.099999999999</c:v>
                </c:pt>
                <c:pt idx="259418">
                  <c:v>10458.629999999999</c:v>
                </c:pt>
                <c:pt idx="259419">
                  <c:v>9831.01</c:v>
                </c:pt>
                <c:pt idx="259420">
                  <c:v>9105.5300000000007</c:v>
                </c:pt>
                <c:pt idx="259421">
                  <c:v>12089.19</c:v>
                </c:pt>
                <c:pt idx="259422">
                  <c:v>8062.31</c:v>
                </c:pt>
                <c:pt idx="259423">
                  <c:v>9065.14</c:v>
                </c:pt>
                <c:pt idx="259424">
                  <c:v>9837.9599999999991</c:v>
                </c:pt>
                <c:pt idx="259425">
                  <c:v>7115.88</c:v>
                </c:pt>
                <c:pt idx="259426">
                  <c:v>6510.96</c:v>
                </c:pt>
                <c:pt idx="259427">
                  <c:v>8548.34</c:v>
                </c:pt>
                <c:pt idx="259428">
                  <c:v>10261.49</c:v>
                </c:pt>
                <c:pt idx="259429">
                  <c:v>9083.27</c:v>
                </c:pt>
                <c:pt idx="259430">
                  <c:v>10615.26</c:v>
                </c:pt>
                <c:pt idx="259431">
                  <c:v>8320.18</c:v>
                </c:pt>
                <c:pt idx="259432">
                  <c:v>9318.08</c:v>
                </c:pt>
                <c:pt idx="259433">
                  <c:v>9604.24</c:v>
                </c:pt>
                <c:pt idx="259434">
                  <c:v>9993.4599999999991</c:v>
                </c:pt>
                <c:pt idx="259435">
                  <c:v>10056.61</c:v>
                </c:pt>
                <c:pt idx="259436">
                  <c:v>13123.62</c:v>
                </c:pt>
                <c:pt idx="259437">
                  <c:v>8793.44</c:v>
                </c:pt>
                <c:pt idx="259438">
                  <c:v>8998.77</c:v>
                </c:pt>
                <c:pt idx="259439">
                  <c:v>8185.05</c:v>
                </c:pt>
                <c:pt idx="259440">
                  <c:v>10266.81</c:v>
                </c:pt>
                <c:pt idx="259441">
                  <c:v>9413.25</c:v>
                </c:pt>
                <c:pt idx="259442">
                  <c:v>8637.14</c:v>
                </c:pt>
                <c:pt idx="259443">
                  <c:v>10244.56</c:v>
                </c:pt>
                <c:pt idx="259444">
                  <c:v>12671.9</c:v>
                </c:pt>
                <c:pt idx="259445">
                  <c:v>14675.76</c:v>
                </c:pt>
                <c:pt idx="259446">
                  <c:v>12310.64</c:v>
                </c:pt>
                <c:pt idx="259447">
                  <c:v>13004.45</c:v>
                </c:pt>
                <c:pt idx="259448">
                  <c:v>14446.61</c:v>
                </c:pt>
                <c:pt idx="259449">
                  <c:v>16588.05</c:v>
                </c:pt>
                <c:pt idx="259450">
                  <c:v>11927.86</c:v>
                </c:pt>
                <c:pt idx="259451">
                  <c:v>10820.3</c:v>
                </c:pt>
                <c:pt idx="259452">
                  <c:v>12192.83</c:v>
                </c:pt>
                <c:pt idx="259453">
                  <c:v>14015.34</c:v>
                </c:pt>
                <c:pt idx="259454">
                  <c:v>14991.63</c:v>
                </c:pt>
                <c:pt idx="259455">
                  <c:v>12888.55</c:v>
                </c:pt>
                <c:pt idx="259456">
                  <c:v>13429.74</c:v>
                </c:pt>
                <c:pt idx="259457">
                  <c:v>11995.06</c:v>
                </c:pt>
                <c:pt idx="259458">
                  <c:v>10709.38</c:v>
                </c:pt>
                <c:pt idx="259459">
                  <c:v>8882.2900000000009</c:v>
                </c:pt>
                <c:pt idx="259460">
                  <c:v>10430.129999999999</c:v>
                </c:pt>
                <c:pt idx="259461">
                  <c:v>9320.3799999999992</c:v>
                </c:pt>
                <c:pt idx="259462">
                  <c:v>9727.2800000000007</c:v>
                </c:pt>
                <c:pt idx="259463">
                  <c:v>10722.75</c:v>
                </c:pt>
                <c:pt idx="259464">
                  <c:v>9067.89</c:v>
                </c:pt>
                <c:pt idx="259465">
                  <c:v>9968.84</c:v>
                </c:pt>
                <c:pt idx="259466">
                  <c:v>7288.75</c:v>
                </c:pt>
                <c:pt idx="259467">
                  <c:v>7403.51</c:v>
                </c:pt>
                <c:pt idx="259468">
                  <c:v>8148.71</c:v>
                </c:pt>
                <c:pt idx="259469">
                  <c:v>5748.23</c:v>
                </c:pt>
                <c:pt idx="259470">
                  <c:v>5417.47</c:v>
                </c:pt>
                <c:pt idx="259471">
                  <c:v>7928.33</c:v>
                </c:pt>
                <c:pt idx="259472">
                  <c:v>7776.12</c:v>
                </c:pt>
                <c:pt idx="259473">
                  <c:v>8241.39</c:v>
                </c:pt>
                <c:pt idx="259474">
                  <c:v>9995.4599999999991</c:v>
                </c:pt>
                <c:pt idx="259475">
                  <c:v>8568.66</c:v>
                </c:pt>
                <c:pt idx="259476">
                  <c:v>7699.16</c:v>
                </c:pt>
                <c:pt idx="259477">
                  <c:v>7093.5</c:v>
                </c:pt>
                <c:pt idx="259478">
                  <c:v>7329.46</c:v>
                </c:pt>
                <c:pt idx="259479">
                  <c:v>7916.79</c:v>
                </c:pt>
                <c:pt idx="259480">
                  <c:v>8064.11</c:v>
                </c:pt>
                <c:pt idx="259481">
                  <c:v>6691.49</c:v>
                </c:pt>
                <c:pt idx="259482">
                  <c:v>7112.59</c:v>
                </c:pt>
                <c:pt idx="259483">
                  <c:v>7326.01</c:v>
                </c:pt>
                <c:pt idx="259484">
                  <c:v>7580.78</c:v>
                </c:pt>
                <c:pt idx="259485">
                  <c:v>7899.98</c:v>
                </c:pt>
                <c:pt idx="259486">
                  <c:v>7873.35</c:v>
                </c:pt>
                <c:pt idx="259487">
                  <c:v>8931.64</c:v>
                </c:pt>
                <c:pt idx="259488">
                  <c:v>8759.8700000000008</c:v>
                </c:pt>
                <c:pt idx="259489">
                  <c:v>8012.5</c:v>
                </c:pt>
                <c:pt idx="259490">
                  <c:v>8541.7099999999991</c:v>
                </c:pt>
                <c:pt idx="259491">
                  <c:v>7660.42</c:v>
                </c:pt>
                <c:pt idx="259492">
                  <c:v>8088.64</c:v>
                </c:pt>
                <c:pt idx="259493">
                  <c:v>7606.83</c:v>
                </c:pt>
                <c:pt idx="259494">
                  <c:v>8285.4599999999991</c:v>
                </c:pt>
                <c:pt idx="259495">
                  <c:v>7636.64</c:v>
                </c:pt>
                <c:pt idx="259496">
                  <c:v>7941.97</c:v>
                </c:pt>
                <c:pt idx="259497">
                  <c:v>7719.58</c:v>
                </c:pt>
                <c:pt idx="259498">
                  <c:v>6402.35</c:v>
                </c:pt>
                <c:pt idx="259499">
                  <c:v>6499.17</c:v>
                </c:pt>
                <c:pt idx="259500">
                  <c:v>5794.14</c:v>
                </c:pt>
                <c:pt idx="259501">
                  <c:v>6951.82</c:v>
                </c:pt>
                <c:pt idx="259502">
                  <c:v>6958</c:v>
                </c:pt>
                <c:pt idx="259503">
                  <c:v>6218.66</c:v>
                </c:pt>
                <c:pt idx="259504">
                  <c:v>6911.24</c:v>
                </c:pt>
                <c:pt idx="259505">
                  <c:v>6795.4</c:v>
                </c:pt>
                <c:pt idx="259506">
                  <c:v>7647</c:v>
                </c:pt>
                <c:pt idx="259507">
                  <c:v>7149.63</c:v>
                </c:pt>
                <c:pt idx="259508">
                  <c:v>8199.1200000000008</c:v>
                </c:pt>
                <c:pt idx="259509">
                  <c:v>6870.9</c:v>
                </c:pt>
                <c:pt idx="259510">
                  <c:v>8379.58</c:v>
                </c:pt>
                <c:pt idx="259511">
                  <c:v>9490.42</c:v>
                </c:pt>
                <c:pt idx="259512">
                  <c:v>14892.48</c:v>
                </c:pt>
                <c:pt idx="259513">
                  <c:v>4917.55</c:v>
                </c:pt>
                <c:pt idx="259514">
                  <c:v>4948.2700000000004</c:v>
                </c:pt>
                <c:pt idx="259515">
                  <c:v>5032.72</c:v>
                </c:pt>
                <c:pt idx="259516">
                  <c:v>5985.76</c:v>
                </c:pt>
                <c:pt idx="259517">
                  <c:v>5011.1499999999996</c:v>
                </c:pt>
                <c:pt idx="259518">
                  <c:v>5659.2</c:v>
                </c:pt>
                <c:pt idx="259519">
                  <c:v>5646.88</c:v>
                </c:pt>
                <c:pt idx="259520">
                  <c:v>6745.48</c:v>
                </c:pt>
                <c:pt idx="259521">
                  <c:v>6472.56</c:v>
                </c:pt>
                <c:pt idx="259522">
                  <c:v>5817.15</c:v>
                </c:pt>
                <c:pt idx="259523">
                  <c:v>5308</c:v>
                </c:pt>
                <c:pt idx="259524">
                  <c:v>5871.96</c:v>
                </c:pt>
                <c:pt idx="259525">
                  <c:v>5877.16</c:v>
                </c:pt>
                <c:pt idx="259526">
                  <c:v>5899.95</c:v>
                </c:pt>
                <c:pt idx="259527">
                  <c:v>6214.29</c:v>
                </c:pt>
                <c:pt idx="259528">
                  <c:v>6138.83</c:v>
                </c:pt>
                <c:pt idx="259529">
                  <c:v>7736.54</c:v>
                </c:pt>
                <c:pt idx="259530">
                  <c:v>6931.6</c:v>
                </c:pt>
                <c:pt idx="259531">
                  <c:v>6482.53</c:v>
                </c:pt>
                <c:pt idx="259532">
                  <c:v>6239.96</c:v>
                </c:pt>
                <c:pt idx="259533">
                  <c:v>5193.66</c:v>
                </c:pt>
                <c:pt idx="259534">
                  <c:v>5513.52</c:v>
                </c:pt>
                <c:pt idx="259535">
                  <c:v>6121.11</c:v>
                </c:pt>
                <c:pt idx="259536">
                  <c:v>5861.3</c:v>
                </c:pt>
                <c:pt idx="259537">
                  <c:v>6120.85</c:v>
                </c:pt>
                <c:pt idx="259538">
                  <c:v>6886.59</c:v>
                </c:pt>
                <c:pt idx="259539">
                  <c:v>6720.41</c:v>
                </c:pt>
                <c:pt idx="259540">
                  <c:v>7324.85</c:v>
                </c:pt>
                <c:pt idx="259541">
                  <c:v>6541.84</c:v>
                </c:pt>
                <c:pt idx="259542">
                  <c:v>6442.03</c:v>
                </c:pt>
                <c:pt idx="259543">
                  <c:v>7281.99</c:v>
                </c:pt>
                <c:pt idx="259544">
                  <c:v>7122.56</c:v>
                </c:pt>
                <c:pt idx="259545">
                  <c:v>6666.52</c:v>
                </c:pt>
                <c:pt idx="259546">
                  <c:v>7167.65</c:v>
                </c:pt>
                <c:pt idx="259547">
                  <c:v>8211.6299999999992</c:v>
                </c:pt>
                <c:pt idx="259548">
                  <c:v>6380.36</c:v>
                </c:pt>
                <c:pt idx="259549">
                  <c:v>6549.59</c:v>
                </c:pt>
                <c:pt idx="259550">
                  <c:v>5564.73</c:v>
                </c:pt>
                <c:pt idx="259551">
                  <c:v>6036.04</c:v>
                </c:pt>
                <c:pt idx="259552">
                  <c:v>6521.74</c:v>
                </c:pt>
                <c:pt idx="259553">
                  <c:v>6080.65</c:v>
                </c:pt>
                <c:pt idx="259554">
                  <c:v>6026.12</c:v>
                </c:pt>
                <c:pt idx="259555">
                  <c:v>6271.02</c:v>
                </c:pt>
                <c:pt idx="259556">
                  <c:v>6948.2</c:v>
                </c:pt>
                <c:pt idx="259557">
                  <c:v>6272.99</c:v>
                </c:pt>
                <c:pt idx="259558">
                  <c:v>5977.64</c:v>
                </c:pt>
                <c:pt idx="259559">
                  <c:v>5855.04</c:v>
                </c:pt>
                <c:pt idx="259560">
                  <c:v>8391.7099999999991</c:v>
                </c:pt>
                <c:pt idx="259561">
                  <c:v>7027.06</c:v>
                </c:pt>
                <c:pt idx="259562">
                  <c:v>8529.2900000000009</c:v>
                </c:pt>
                <c:pt idx="259563">
                  <c:v>9055.3799999999992</c:v>
                </c:pt>
                <c:pt idx="259564">
                  <c:v>13722.71</c:v>
                </c:pt>
                <c:pt idx="259565">
                  <c:v>6526.66</c:v>
                </c:pt>
                <c:pt idx="259566">
                  <c:v>5712.64</c:v>
                </c:pt>
                <c:pt idx="259567">
                  <c:v>5183.07</c:v>
                </c:pt>
                <c:pt idx="259568">
                  <c:v>5022.87</c:v>
                </c:pt>
                <c:pt idx="259569">
                  <c:v>4190.54</c:v>
                </c:pt>
                <c:pt idx="259570">
                  <c:v>5275.84</c:v>
                </c:pt>
                <c:pt idx="259571">
                  <c:v>6439.97</c:v>
                </c:pt>
                <c:pt idx="259572">
                  <c:v>7057.93</c:v>
                </c:pt>
                <c:pt idx="259573">
                  <c:v>6580.03</c:v>
                </c:pt>
                <c:pt idx="259574">
                  <c:v>6710.69</c:v>
                </c:pt>
                <c:pt idx="259575">
                  <c:v>6595.92</c:v>
                </c:pt>
                <c:pt idx="259576">
                  <c:v>6899.87</c:v>
                </c:pt>
                <c:pt idx="259577">
                  <c:v>6844.62</c:v>
                </c:pt>
                <c:pt idx="259578">
                  <c:v>6675.61</c:v>
                </c:pt>
                <c:pt idx="259579">
                  <c:v>9689.9599999999991</c:v>
                </c:pt>
                <c:pt idx="259580">
                  <c:v>6836.39</c:v>
                </c:pt>
                <c:pt idx="259581">
                  <c:v>6264.41</c:v>
                </c:pt>
                <c:pt idx="259582">
                  <c:v>5916.27</c:v>
                </c:pt>
                <c:pt idx="259583">
                  <c:v>6071.36</c:v>
                </c:pt>
                <c:pt idx="259584">
                  <c:v>6266.95</c:v>
                </c:pt>
                <c:pt idx="259585">
                  <c:v>6201.26</c:v>
                </c:pt>
                <c:pt idx="259586">
                  <c:v>5940.24</c:v>
                </c:pt>
                <c:pt idx="259587">
                  <c:v>6134.8</c:v>
                </c:pt>
                <c:pt idx="259588">
                  <c:v>5960.57</c:v>
                </c:pt>
                <c:pt idx="259589">
                  <c:v>5664.44</c:v>
                </c:pt>
                <c:pt idx="259590">
                  <c:v>6675.19</c:v>
                </c:pt>
                <c:pt idx="259591">
                  <c:v>6684.52</c:v>
                </c:pt>
                <c:pt idx="259592">
                  <c:v>7960.55</c:v>
                </c:pt>
                <c:pt idx="259593">
                  <c:v>7348.47</c:v>
                </c:pt>
                <c:pt idx="259594">
                  <c:v>7409.98</c:v>
                </c:pt>
                <c:pt idx="259595">
                  <c:v>6438.54</c:v>
                </c:pt>
                <c:pt idx="259596">
                  <c:v>6561.23</c:v>
                </c:pt>
                <c:pt idx="259597">
                  <c:v>6784.33</c:v>
                </c:pt>
                <c:pt idx="259598">
                  <c:v>6480.04</c:v>
                </c:pt>
                <c:pt idx="259599">
                  <c:v>7613.41</c:v>
                </c:pt>
                <c:pt idx="259600">
                  <c:v>7357.85</c:v>
                </c:pt>
                <c:pt idx="259601">
                  <c:v>7448.77</c:v>
                </c:pt>
                <c:pt idx="259602">
                  <c:v>5840.84</c:v>
                </c:pt>
                <c:pt idx="259603">
                  <c:v>5281.67</c:v>
                </c:pt>
                <c:pt idx="259604">
                  <c:v>5020.87</c:v>
                </c:pt>
                <c:pt idx="259605">
                  <c:v>5828.18</c:v>
                </c:pt>
                <c:pt idx="259606">
                  <c:v>5762.03</c:v>
                </c:pt>
                <c:pt idx="259607">
                  <c:v>4835.22</c:v>
                </c:pt>
                <c:pt idx="259608">
                  <c:v>5320.02</c:v>
                </c:pt>
                <c:pt idx="259609">
                  <c:v>18710.72</c:v>
                </c:pt>
                <c:pt idx="259610">
                  <c:v>16771.05</c:v>
                </c:pt>
                <c:pt idx="259611">
                  <c:v>22222.560000000001</c:v>
                </c:pt>
                <c:pt idx="259612">
                  <c:v>14421.73</c:v>
                </c:pt>
                <c:pt idx="259613">
                  <c:v>11760.93</c:v>
                </c:pt>
                <c:pt idx="259614">
                  <c:v>18024.52</c:v>
                </c:pt>
                <c:pt idx="259615">
                  <c:v>15028.8</c:v>
                </c:pt>
                <c:pt idx="259616">
                  <c:v>18064.82</c:v>
                </c:pt>
                <c:pt idx="259617">
                  <c:v>20242.66</c:v>
                </c:pt>
                <c:pt idx="259618">
                  <c:v>16760.919999999998</c:v>
                </c:pt>
                <c:pt idx="259619">
                  <c:v>17617.64</c:v>
                </c:pt>
                <c:pt idx="259620">
                  <c:v>18387.439999999999</c:v>
                </c:pt>
                <c:pt idx="259621">
                  <c:v>16993.560000000001</c:v>
                </c:pt>
                <c:pt idx="259622">
                  <c:v>17483.82</c:v>
                </c:pt>
                <c:pt idx="259623">
                  <c:v>16401.060000000001</c:v>
                </c:pt>
                <c:pt idx="259624">
                  <c:v>15266.13</c:v>
                </c:pt>
                <c:pt idx="259625">
                  <c:v>19658.53</c:v>
                </c:pt>
                <c:pt idx="259626">
                  <c:v>17635.830000000002</c:v>
                </c:pt>
                <c:pt idx="259627">
                  <c:v>15551.1</c:v>
                </c:pt>
                <c:pt idx="259628">
                  <c:v>15903.64</c:v>
                </c:pt>
                <c:pt idx="259629">
                  <c:v>18204.34</c:v>
                </c:pt>
                <c:pt idx="259630">
                  <c:v>20663.79</c:v>
                </c:pt>
                <c:pt idx="259631">
                  <c:v>20934.57</c:v>
                </c:pt>
                <c:pt idx="259632">
                  <c:v>21042.15</c:v>
                </c:pt>
                <c:pt idx="259633">
                  <c:v>18757.45</c:v>
                </c:pt>
                <c:pt idx="259634">
                  <c:v>20721.63</c:v>
                </c:pt>
                <c:pt idx="259635">
                  <c:v>19531.32</c:v>
                </c:pt>
                <c:pt idx="259636">
                  <c:v>19546.560000000001</c:v>
                </c:pt>
                <c:pt idx="259637">
                  <c:v>21381.34</c:v>
                </c:pt>
                <c:pt idx="259638">
                  <c:v>23472.68</c:v>
                </c:pt>
                <c:pt idx="259639">
                  <c:v>19558.14</c:v>
                </c:pt>
                <c:pt idx="259640">
                  <c:v>21142.05</c:v>
                </c:pt>
                <c:pt idx="259641">
                  <c:v>16659.87</c:v>
                </c:pt>
                <c:pt idx="259642">
                  <c:v>15681.48</c:v>
                </c:pt>
                <c:pt idx="259643">
                  <c:v>15422.02</c:v>
                </c:pt>
                <c:pt idx="259644">
                  <c:v>17733.96</c:v>
                </c:pt>
                <c:pt idx="259645">
                  <c:v>21332.799999999999</c:v>
                </c:pt>
                <c:pt idx="259646">
                  <c:v>17619.7</c:v>
                </c:pt>
                <c:pt idx="259647">
                  <c:v>16662.43</c:v>
                </c:pt>
                <c:pt idx="259648">
                  <c:v>19686.32</c:v>
                </c:pt>
                <c:pt idx="259649">
                  <c:v>18426.66</c:v>
                </c:pt>
                <c:pt idx="259650">
                  <c:v>14651.03</c:v>
                </c:pt>
                <c:pt idx="259651">
                  <c:v>36797.72</c:v>
                </c:pt>
                <c:pt idx="259652">
                  <c:v>18692.46</c:v>
                </c:pt>
                <c:pt idx="259653">
                  <c:v>24068.21</c:v>
                </c:pt>
                <c:pt idx="259654">
                  <c:v>24703.62</c:v>
                </c:pt>
                <c:pt idx="259655">
                  <c:v>35578.21</c:v>
                </c:pt>
                <c:pt idx="259656">
                  <c:v>14578.1</c:v>
                </c:pt>
                <c:pt idx="259657">
                  <c:v>15049.32</c:v>
                </c:pt>
                <c:pt idx="259658">
                  <c:v>13839.26</c:v>
                </c:pt>
                <c:pt idx="259659">
                  <c:v>15016.98</c:v>
                </c:pt>
                <c:pt idx="259660">
                  <c:v>14513.22</c:v>
                </c:pt>
                <c:pt idx="259661">
                  <c:v>14405.41</c:v>
                </c:pt>
                <c:pt idx="259662">
                  <c:v>15096.41</c:v>
                </c:pt>
                <c:pt idx="259663">
                  <c:v>17852.28</c:v>
                </c:pt>
                <c:pt idx="259664">
                  <c:v>18270.439999999999</c:v>
                </c:pt>
                <c:pt idx="259665">
                  <c:v>15837.25</c:v>
                </c:pt>
                <c:pt idx="259666">
                  <c:v>19027.12</c:v>
                </c:pt>
                <c:pt idx="259667">
                  <c:v>15381.09</c:v>
                </c:pt>
                <c:pt idx="259668">
                  <c:v>15588.1</c:v>
                </c:pt>
                <c:pt idx="259669">
                  <c:v>14690.67</c:v>
                </c:pt>
                <c:pt idx="259670">
                  <c:v>16323.27</c:v>
                </c:pt>
                <c:pt idx="259671">
                  <c:v>15591.49</c:v>
                </c:pt>
                <c:pt idx="259672">
                  <c:v>17976.990000000002</c:v>
                </c:pt>
                <c:pt idx="259673">
                  <c:v>13876.07</c:v>
                </c:pt>
                <c:pt idx="259674">
                  <c:v>13997.11</c:v>
                </c:pt>
                <c:pt idx="259675">
                  <c:v>12927.73</c:v>
                </c:pt>
                <c:pt idx="259676">
                  <c:v>13661.74</c:v>
                </c:pt>
                <c:pt idx="259677">
                  <c:v>15076.85</c:v>
                </c:pt>
                <c:pt idx="259678">
                  <c:v>16167.04</c:v>
                </c:pt>
                <c:pt idx="259679">
                  <c:v>15363.77</c:v>
                </c:pt>
                <c:pt idx="259680">
                  <c:v>15472.46</c:v>
                </c:pt>
                <c:pt idx="259681">
                  <c:v>17128.03</c:v>
                </c:pt>
                <c:pt idx="259682">
                  <c:v>19661.759999999998</c:v>
                </c:pt>
                <c:pt idx="259683">
                  <c:v>18980.47</c:v>
                </c:pt>
                <c:pt idx="259684">
                  <c:v>18929</c:v>
                </c:pt>
                <c:pt idx="259685">
                  <c:v>20417.86</c:v>
                </c:pt>
                <c:pt idx="259686">
                  <c:v>16815.5</c:v>
                </c:pt>
                <c:pt idx="259687">
                  <c:v>18578.55</c:v>
                </c:pt>
                <c:pt idx="259688">
                  <c:v>18218.080000000002</c:v>
                </c:pt>
                <c:pt idx="259689">
                  <c:v>21529.83</c:v>
                </c:pt>
                <c:pt idx="259690">
                  <c:v>23267.35</c:v>
                </c:pt>
                <c:pt idx="259691">
                  <c:v>14216.43</c:v>
                </c:pt>
                <c:pt idx="259692">
                  <c:v>18298.830000000002</c:v>
                </c:pt>
                <c:pt idx="259693">
                  <c:v>16181.15</c:v>
                </c:pt>
                <c:pt idx="259694">
                  <c:v>18900.75</c:v>
                </c:pt>
                <c:pt idx="259695">
                  <c:v>18788.75</c:v>
                </c:pt>
                <c:pt idx="259696">
                  <c:v>19952.37</c:v>
                </c:pt>
                <c:pt idx="259697">
                  <c:v>19218.37</c:v>
                </c:pt>
                <c:pt idx="259698">
                  <c:v>19776.169999999998</c:v>
                </c:pt>
                <c:pt idx="259699">
                  <c:v>16870.22</c:v>
                </c:pt>
                <c:pt idx="259700">
                  <c:v>15584.1</c:v>
                </c:pt>
                <c:pt idx="259701">
                  <c:v>16439.39</c:v>
                </c:pt>
                <c:pt idx="259702">
                  <c:v>18001.259999999998</c:v>
                </c:pt>
                <c:pt idx="259703">
                  <c:v>35074.89</c:v>
                </c:pt>
                <c:pt idx="259704">
                  <c:v>20633.490000000002</c:v>
                </c:pt>
                <c:pt idx="259705">
                  <c:v>18677.919999999998</c:v>
                </c:pt>
                <c:pt idx="259706">
                  <c:v>20433.439999999999</c:v>
                </c:pt>
                <c:pt idx="259707">
                  <c:v>26010.1</c:v>
                </c:pt>
                <c:pt idx="259708">
                  <c:v>18720.54</c:v>
                </c:pt>
                <c:pt idx="259709">
                  <c:v>15578.38</c:v>
                </c:pt>
                <c:pt idx="259710">
                  <c:v>15272.34</c:v>
                </c:pt>
                <c:pt idx="259711">
                  <c:v>14371.73</c:v>
                </c:pt>
                <c:pt idx="259712">
                  <c:v>11868.32</c:v>
                </c:pt>
                <c:pt idx="259713">
                  <c:v>11639.48</c:v>
                </c:pt>
                <c:pt idx="259714">
                  <c:v>16530.87</c:v>
                </c:pt>
                <c:pt idx="259715">
                  <c:v>17291.75</c:v>
                </c:pt>
                <c:pt idx="259716">
                  <c:v>20291.810000000001</c:v>
                </c:pt>
                <c:pt idx="259717">
                  <c:v>16932.07</c:v>
                </c:pt>
                <c:pt idx="259718">
                  <c:v>16931.54</c:v>
                </c:pt>
                <c:pt idx="259719">
                  <c:v>16021.67</c:v>
                </c:pt>
                <c:pt idx="259720">
                  <c:v>16184.36</c:v>
                </c:pt>
                <c:pt idx="259721">
                  <c:v>14828.24</c:v>
                </c:pt>
                <c:pt idx="259722">
                  <c:v>17247.68</c:v>
                </c:pt>
                <c:pt idx="259723">
                  <c:v>15089.24</c:v>
                </c:pt>
                <c:pt idx="259724">
                  <c:v>13052.4</c:v>
                </c:pt>
                <c:pt idx="259725">
                  <c:v>14508.54</c:v>
                </c:pt>
                <c:pt idx="259726">
                  <c:v>14951.57</c:v>
                </c:pt>
                <c:pt idx="259727">
                  <c:v>13966.99</c:v>
                </c:pt>
                <c:pt idx="259728">
                  <c:v>13565.69</c:v>
                </c:pt>
                <c:pt idx="259729">
                  <c:v>15736.58</c:v>
                </c:pt>
                <c:pt idx="259730">
                  <c:v>17079.650000000001</c:v>
                </c:pt>
                <c:pt idx="259731">
                  <c:v>15787.33</c:v>
                </c:pt>
                <c:pt idx="259732">
                  <c:v>15990.79</c:v>
                </c:pt>
                <c:pt idx="259733">
                  <c:v>16362.6</c:v>
                </c:pt>
                <c:pt idx="259734">
                  <c:v>15686.6</c:v>
                </c:pt>
                <c:pt idx="259735">
                  <c:v>20749.240000000002</c:v>
                </c:pt>
                <c:pt idx="259736">
                  <c:v>15801.97</c:v>
                </c:pt>
                <c:pt idx="259737">
                  <c:v>18299.490000000002</c:v>
                </c:pt>
                <c:pt idx="259738">
                  <c:v>19042.68</c:v>
                </c:pt>
                <c:pt idx="259739">
                  <c:v>23063.55</c:v>
                </c:pt>
                <c:pt idx="259740">
                  <c:v>20177.41</c:v>
                </c:pt>
                <c:pt idx="259741">
                  <c:v>19203.02</c:v>
                </c:pt>
                <c:pt idx="259742">
                  <c:v>20765.919999999998</c:v>
                </c:pt>
                <c:pt idx="259743">
                  <c:v>20291.509999999998</c:v>
                </c:pt>
                <c:pt idx="259744">
                  <c:v>19818.919999999998</c:v>
                </c:pt>
                <c:pt idx="259745">
                  <c:v>18371.72</c:v>
                </c:pt>
                <c:pt idx="259746">
                  <c:v>18676.55</c:v>
                </c:pt>
                <c:pt idx="259747">
                  <c:v>15754.38</c:v>
                </c:pt>
                <c:pt idx="259748">
                  <c:v>15879.08</c:v>
                </c:pt>
                <c:pt idx="259749">
                  <c:v>19236.45</c:v>
                </c:pt>
                <c:pt idx="259750">
                  <c:v>16118.25</c:v>
                </c:pt>
                <c:pt idx="259751">
                  <c:v>17449.060000000001</c:v>
                </c:pt>
                <c:pt idx="259752">
                  <c:v>29901.43</c:v>
                </c:pt>
                <c:pt idx="259753">
                  <c:v>30776.71</c:v>
                </c:pt>
                <c:pt idx="259754">
                  <c:v>37357.919999999998</c:v>
                </c:pt>
                <c:pt idx="259755">
                  <c:v>24477.95</c:v>
                </c:pt>
                <c:pt idx="259756">
                  <c:v>20883.62</c:v>
                </c:pt>
                <c:pt idx="259757">
                  <c:v>35235.589999999997</c:v>
                </c:pt>
                <c:pt idx="259758">
                  <c:v>33068.589999999997</c:v>
                </c:pt>
                <c:pt idx="259759">
                  <c:v>40185.97</c:v>
                </c:pt>
                <c:pt idx="259760">
                  <c:v>37410.410000000003</c:v>
                </c:pt>
                <c:pt idx="259761">
                  <c:v>44780.11</c:v>
                </c:pt>
                <c:pt idx="259762">
                  <c:v>37960.949999999997</c:v>
                </c:pt>
                <c:pt idx="259763">
                  <c:v>37678.18</c:v>
                </c:pt>
                <c:pt idx="259764">
                  <c:v>33396.959999999999</c:v>
                </c:pt>
                <c:pt idx="259765">
                  <c:v>43626.1</c:v>
                </c:pt>
                <c:pt idx="259766">
                  <c:v>34368.800000000003</c:v>
                </c:pt>
                <c:pt idx="259767">
                  <c:v>39998.400000000001</c:v>
                </c:pt>
                <c:pt idx="259768">
                  <c:v>44433.71</c:v>
                </c:pt>
                <c:pt idx="259769">
                  <c:v>49636.77</c:v>
                </c:pt>
                <c:pt idx="259770">
                  <c:v>47740.82</c:v>
                </c:pt>
                <c:pt idx="259771">
                  <c:v>47775.94</c:v>
                </c:pt>
                <c:pt idx="259772">
                  <c:v>50431.67</c:v>
                </c:pt>
                <c:pt idx="259773">
                  <c:v>47906.62</c:v>
                </c:pt>
                <c:pt idx="259774">
                  <c:v>50640.41</c:v>
                </c:pt>
                <c:pt idx="259775">
                  <c:v>41571.49</c:v>
                </c:pt>
                <c:pt idx="259776">
                  <c:v>35844.89</c:v>
                </c:pt>
                <c:pt idx="259777">
                  <c:v>36043.980000000003</c:v>
                </c:pt>
                <c:pt idx="259778">
                  <c:v>38573.03</c:v>
                </c:pt>
                <c:pt idx="259779">
                  <c:v>40290.230000000003</c:v>
                </c:pt>
                <c:pt idx="259780">
                  <c:v>36924.980000000003</c:v>
                </c:pt>
                <c:pt idx="259781">
                  <c:v>35821.31</c:v>
                </c:pt>
                <c:pt idx="259782">
                  <c:v>35299.26</c:v>
                </c:pt>
                <c:pt idx="259783">
                  <c:v>36490.17</c:v>
                </c:pt>
                <c:pt idx="259784">
                  <c:v>29459.14</c:v>
                </c:pt>
                <c:pt idx="259785">
                  <c:v>29844.62</c:v>
                </c:pt>
                <c:pt idx="259786">
                  <c:v>29160.82</c:v>
                </c:pt>
                <c:pt idx="259787">
                  <c:v>35907.279999999999</c:v>
                </c:pt>
                <c:pt idx="259788">
                  <c:v>35805.69</c:v>
                </c:pt>
                <c:pt idx="259789">
                  <c:v>41611.160000000003</c:v>
                </c:pt>
                <c:pt idx="259790">
                  <c:v>38859.730000000003</c:v>
                </c:pt>
                <c:pt idx="259791">
                  <c:v>38459.730000000003</c:v>
                </c:pt>
                <c:pt idx="259792">
                  <c:v>38854.800000000003</c:v>
                </c:pt>
                <c:pt idx="259793">
                  <c:v>36440.5</c:v>
                </c:pt>
                <c:pt idx="259794">
                  <c:v>52415.86</c:v>
                </c:pt>
                <c:pt idx="259795">
                  <c:v>40393.9</c:v>
                </c:pt>
                <c:pt idx="259796">
                  <c:v>51533.96</c:v>
                </c:pt>
                <c:pt idx="259797">
                  <c:v>59055.5</c:v>
                </c:pt>
                <c:pt idx="259798">
                  <c:v>87453.21</c:v>
                </c:pt>
                <c:pt idx="259799">
                  <c:v>23514.63</c:v>
                </c:pt>
                <c:pt idx="259800">
                  <c:v>24456.99</c:v>
                </c:pt>
                <c:pt idx="259801">
                  <c:v>22459.98</c:v>
                </c:pt>
                <c:pt idx="259802">
                  <c:v>24830.74</c:v>
                </c:pt>
                <c:pt idx="259803">
                  <c:v>22115.69</c:v>
                </c:pt>
                <c:pt idx="259804">
                  <c:v>26155.87</c:v>
                </c:pt>
                <c:pt idx="259805">
                  <c:v>28763.96</c:v>
                </c:pt>
                <c:pt idx="259806">
                  <c:v>27995.16</c:v>
                </c:pt>
                <c:pt idx="259807">
                  <c:v>27324.91</c:v>
                </c:pt>
                <c:pt idx="259808">
                  <c:v>26227.51</c:v>
                </c:pt>
                <c:pt idx="259809">
                  <c:v>26051.24</c:v>
                </c:pt>
                <c:pt idx="259810">
                  <c:v>28770.560000000001</c:v>
                </c:pt>
                <c:pt idx="259811">
                  <c:v>25947.85</c:v>
                </c:pt>
                <c:pt idx="259812">
                  <c:v>28031.26</c:v>
                </c:pt>
                <c:pt idx="259813">
                  <c:v>29009.84</c:v>
                </c:pt>
                <c:pt idx="259814">
                  <c:v>34434.94</c:v>
                </c:pt>
                <c:pt idx="259815">
                  <c:v>34065.089999999997</c:v>
                </c:pt>
                <c:pt idx="259816">
                  <c:v>34334.239999999998</c:v>
                </c:pt>
                <c:pt idx="259817">
                  <c:v>33464.400000000001</c:v>
                </c:pt>
                <c:pt idx="259818">
                  <c:v>33784.199999999997</c:v>
                </c:pt>
                <c:pt idx="259819">
                  <c:v>35943.69</c:v>
                </c:pt>
                <c:pt idx="259820">
                  <c:v>41254.86</c:v>
                </c:pt>
                <c:pt idx="259821">
                  <c:v>52905.29</c:v>
                </c:pt>
                <c:pt idx="259822">
                  <c:v>44134.18</c:v>
                </c:pt>
                <c:pt idx="259823">
                  <c:v>49974.71</c:v>
                </c:pt>
                <c:pt idx="259824">
                  <c:v>46530.9</c:v>
                </c:pt>
                <c:pt idx="259825">
                  <c:v>42121.14</c:v>
                </c:pt>
                <c:pt idx="259826">
                  <c:v>45461.53</c:v>
                </c:pt>
                <c:pt idx="259827">
                  <c:v>37761.83</c:v>
                </c:pt>
                <c:pt idx="259828">
                  <c:v>36452.11</c:v>
                </c:pt>
                <c:pt idx="259829">
                  <c:v>36046.870000000003</c:v>
                </c:pt>
                <c:pt idx="259830">
                  <c:v>31394.16</c:v>
                </c:pt>
                <c:pt idx="259831">
                  <c:v>32475.23</c:v>
                </c:pt>
                <c:pt idx="259832">
                  <c:v>35143.089999999997</c:v>
                </c:pt>
                <c:pt idx="259833">
                  <c:v>34865.040000000001</c:v>
                </c:pt>
                <c:pt idx="259834">
                  <c:v>30288.03</c:v>
                </c:pt>
                <c:pt idx="259835">
                  <c:v>40150.67</c:v>
                </c:pt>
                <c:pt idx="259836">
                  <c:v>32820.19</c:v>
                </c:pt>
                <c:pt idx="259837">
                  <c:v>37226.39</c:v>
                </c:pt>
                <c:pt idx="259838">
                  <c:v>29857.1</c:v>
                </c:pt>
                <c:pt idx="259839">
                  <c:v>36308.449999999997</c:v>
                </c:pt>
                <c:pt idx="259840">
                  <c:v>35577.910000000003</c:v>
                </c:pt>
                <c:pt idx="259841">
                  <c:v>36616.53</c:v>
                </c:pt>
                <c:pt idx="259842">
                  <c:v>39337.919999999998</c:v>
                </c:pt>
                <c:pt idx="259843">
                  <c:v>39540.17</c:v>
                </c:pt>
                <c:pt idx="259844">
                  <c:v>39158.269999999997</c:v>
                </c:pt>
                <c:pt idx="259845">
                  <c:v>36226.39</c:v>
                </c:pt>
                <c:pt idx="259846">
                  <c:v>55575.39</c:v>
                </c:pt>
                <c:pt idx="259847">
                  <c:v>37578.769999999997</c:v>
                </c:pt>
                <c:pt idx="259848">
                  <c:v>48838.01</c:v>
                </c:pt>
                <c:pt idx="259849">
                  <c:v>59490.19</c:v>
                </c:pt>
                <c:pt idx="259850">
                  <c:v>81593.42</c:v>
                </c:pt>
                <c:pt idx="259851">
                  <c:v>36687.68</c:v>
                </c:pt>
                <c:pt idx="259852">
                  <c:v>30534.29</c:v>
                </c:pt>
                <c:pt idx="259853">
                  <c:v>25829.07</c:v>
                </c:pt>
                <c:pt idx="259854">
                  <c:v>26322.959999999999</c:v>
                </c:pt>
                <c:pt idx="259855">
                  <c:v>19488.96</c:v>
                </c:pt>
                <c:pt idx="259856">
                  <c:v>24444.87</c:v>
                </c:pt>
                <c:pt idx="259857">
                  <c:v>28809.43</c:v>
                </c:pt>
                <c:pt idx="259858">
                  <c:v>28872.79</c:v>
                </c:pt>
                <c:pt idx="259859">
                  <c:v>32960.559999999998</c:v>
                </c:pt>
                <c:pt idx="259860">
                  <c:v>27163.22</c:v>
                </c:pt>
                <c:pt idx="259861">
                  <c:v>32272.68</c:v>
                </c:pt>
                <c:pt idx="259862">
                  <c:v>34909.449999999997</c:v>
                </c:pt>
                <c:pt idx="259863">
                  <c:v>34120.43</c:v>
                </c:pt>
                <c:pt idx="259864">
                  <c:v>35729.980000000003</c:v>
                </c:pt>
                <c:pt idx="259865">
                  <c:v>35956.230000000003</c:v>
                </c:pt>
                <c:pt idx="259866">
                  <c:v>33403.71</c:v>
                </c:pt>
                <c:pt idx="259867">
                  <c:v>35455.54</c:v>
                </c:pt>
                <c:pt idx="259868">
                  <c:v>34270.550000000003</c:v>
                </c:pt>
                <c:pt idx="259869">
                  <c:v>31415.18</c:v>
                </c:pt>
                <c:pt idx="259870">
                  <c:v>33302</c:v>
                </c:pt>
                <c:pt idx="259871">
                  <c:v>37021.35</c:v>
                </c:pt>
                <c:pt idx="259872">
                  <c:v>41564.160000000003</c:v>
                </c:pt>
                <c:pt idx="259873">
                  <c:v>51210.05</c:v>
                </c:pt>
                <c:pt idx="259874">
                  <c:v>42177.83</c:v>
                </c:pt>
                <c:pt idx="259875">
                  <c:v>42765.27</c:v>
                </c:pt>
                <c:pt idx="259876">
                  <c:v>47349.8</c:v>
                </c:pt>
                <c:pt idx="259877">
                  <c:v>43899.15</c:v>
                </c:pt>
                <c:pt idx="259878">
                  <c:v>48128.4</c:v>
                </c:pt>
                <c:pt idx="259879">
                  <c:v>41278.910000000003</c:v>
                </c:pt>
                <c:pt idx="259880">
                  <c:v>38155.410000000003</c:v>
                </c:pt>
                <c:pt idx="259881">
                  <c:v>33807.26</c:v>
                </c:pt>
                <c:pt idx="259882">
                  <c:v>34325.599999999999</c:v>
                </c:pt>
                <c:pt idx="259883">
                  <c:v>36856.46</c:v>
                </c:pt>
                <c:pt idx="259884">
                  <c:v>34322.199999999997</c:v>
                </c:pt>
                <c:pt idx="259885">
                  <c:v>38803.839999999997</c:v>
                </c:pt>
                <c:pt idx="259886">
                  <c:v>37734.32</c:v>
                </c:pt>
                <c:pt idx="259887">
                  <c:v>39302.5</c:v>
                </c:pt>
                <c:pt idx="259888">
                  <c:v>30049.43</c:v>
                </c:pt>
                <c:pt idx="259889">
                  <c:v>33566.49</c:v>
                </c:pt>
                <c:pt idx="259890">
                  <c:v>34113.4</c:v>
                </c:pt>
                <c:pt idx="259891">
                  <c:v>35993.69</c:v>
                </c:pt>
                <c:pt idx="259892">
                  <c:v>38662.730000000003</c:v>
                </c:pt>
                <c:pt idx="259893">
                  <c:v>41370.49</c:v>
                </c:pt>
                <c:pt idx="259894">
                  <c:v>36183.800000000003</c:v>
                </c:pt>
                <c:pt idx="259895">
                  <c:v>9081.66</c:v>
                </c:pt>
                <c:pt idx="259896">
                  <c:v>10107.19</c:v>
                </c:pt>
                <c:pt idx="259897">
                  <c:v>10976.97</c:v>
                </c:pt>
                <c:pt idx="259898">
                  <c:v>7732.01</c:v>
                </c:pt>
                <c:pt idx="259899">
                  <c:v>7609.94</c:v>
                </c:pt>
                <c:pt idx="259900">
                  <c:v>10905.25</c:v>
                </c:pt>
                <c:pt idx="259901">
                  <c:v>10109.61</c:v>
                </c:pt>
                <c:pt idx="259902">
                  <c:v>11550.32</c:v>
                </c:pt>
                <c:pt idx="259903">
                  <c:v>12106.01</c:v>
                </c:pt>
                <c:pt idx="259904">
                  <c:v>15175.77</c:v>
                </c:pt>
                <c:pt idx="259905">
                  <c:v>12057.72</c:v>
                </c:pt>
                <c:pt idx="259906">
                  <c:v>10787.98</c:v>
                </c:pt>
                <c:pt idx="259907">
                  <c:v>9529.2800000000007</c:v>
                </c:pt>
                <c:pt idx="259908">
                  <c:v>11760.69</c:v>
                </c:pt>
                <c:pt idx="259909">
                  <c:v>9082.83</c:v>
                </c:pt>
                <c:pt idx="259910">
                  <c:v>10065.76</c:v>
                </c:pt>
                <c:pt idx="259911">
                  <c:v>11647.47</c:v>
                </c:pt>
                <c:pt idx="259912">
                  <c:v>11945.65</c:v>
                </c:pt>
                <c:pt idx="259913">
                  <c:v>10966.27</c:v>
                </c:pt>
                <c:pt idx="259914">
                  <c:v>11061.53</c:v>
                </c:pt>
                <c:pt idx="259915">
                  <c:v>10726.96</c:v>
                </c:pt>
                <c:pt idx="259916">
                  <c:v>12150.14</c:v>
                </c:pt>
                <c:pt idx="259917">
                  <c:v>9563.82</c:v>
                </c:pt>
                <c:pt idx="259918">
                  <c:v>7418.43</c:v>
                </c:pt>
                <c:pt idx="259919">
                  <c:v>6959.98</c:v>
                </c:pt>
                <c:pt idx="259920">
                  <c:v>8329.23</c:v>
                </c:pt>
                <c:pt idx="259921">
                  <c:v>10902.38</c:v>
                </c:pt>
                <c:pt idx="259922">
                  <c:v>11340.44</c:v>
                </c:pt>
                <c:pt idx="259923">
                  <c:v>11361.43</c:v>
                </c:pt>
                <c:pt idx="259924">
                  <c:v>12868.77</c:v>
                </c:pt>
                <c:pt idx="259925">
                  <c:v>16610.82</c:v>
                </c:pt>
                <c:pt idx="259926">
                  <c:v>14438.83</c:v>
                </c:pt>
                <c:pt idx="259927">
                  <c:v>9844.66</c:v>
                </c:pt>
                <c:pt idx="259928">
                  <c:v>8827.52</c:v>
                </c:pt>
                <c:pt idx="259929">
                  <c:v>7427.25</c:v>
                </c:pt>
                <c:pt idx="259930">
                  <c:v>9130.56</c:v>
                </c:pt>
                <c:pt idx="259931">
                  <c:v>11736.99</c:v>
                </c:pt>
                <c:pt idx="259932">
                  <c:v>11773.73</c:v>
                </c:pt>
                <c:pt idx="259933">
                  <c:v>10691.1</c:v>
                </c:pt>
                <c:pt idx="259934">
                  <c:v>8954.5</c:v>
                </c:pt>
                <c:pt idx="259935">
                  <c:v>9852.6</c:v>
                </c:pt>
                <c:pt idx="259936">
                  <c:v>9138.98</c:v>
                </c:pt>
                <c:pt idx="259937">
                  <c:v>20932.73</c:v>
                </c:pt>
                <c:pt idx="259938">
                  <c:v>11429.31</c:v>
                </c:pt>
                <c:pt idx="259939">
                  <c:v>14807.87</c:v>
                </c:pt>
                <c:pt idx="259940">
                  <c:v>15825.78</c:v>
                </c:pt>
                <c:pt idx="259941">
                  <c:v>17320.57</c:v>
                </c:pt>
                <c:pt idx="259942">
                  <c:v>6075.87</c:v>
                </c:pt>
                <c:pt idx="259943">
                  <c:v>5801.81</c:v>
                </c:pt>
                <c:pt idx="259944">
                  <c:v>4828.9399999999996</c:v>
                </c:pt>
                <c:pt idx="259945">
                  <c:v>4932.1499999999996</c:v>
                </c:pt>
                <c:pt idx="259946">
                  <c:v>4635.47</c:v>
                </c:pt>
                <c:pt idx="259947">
                  <c:v>6173.19</c:v>
                </c:pt>
                <c:pt idx="259948">
                  <c:v>6981.05</c:v>
                </c:pt>
                <c:pt idx="259949">
                  <c:v>7309.98</c:v>
                </c:pt>
                <c:pt idx="259950">
                  <c:v>7721.21</c:v>
                </c:pt>
                <c:pt idx="259951">
                  <c:v>6588.78</c:v>
                </c:pt>
                <c:pt idx="259952">
                  <c:v>7052.8</c:v>
                </c:pt>
                <c:pt idx="259953">
                  <c:v>5969.53</c:v>
                </c:pt>
                <c:pt idx="259954">
                  <c:v>5186.88</c:v>
                </c:pt>
                <c:pt idx="259955">
                  <c:v>6915.3</c:v>
                </c:pt>
                <c:pt idx="259956">
                  <c:v>8028.35</c:v>
                </c:pt>
                <c:pt idx="259957">
                  <c:v>8353.35</c:v>
                </c:pt>
                <c:pt idx="259958">
                  <c:v>9814.23</c:v>
                </c:pt>
                <c:pt idx="259959">
                  <c:v>9599.56</c:v>
                </c:pt>
                <c:pt idx="259960">
                  <c:v>9588.5499999999993</c:v>
                </c:pt>
                <c:pt idx="259961">
                  <c:v>8134.18</c:v>
                </c:pt>
                <c:pt idx="259962">
                  <c:v>8039.29</c:v>
                </c:pt>
                <c:pt idx="259963">
                  <c:v>9244.4599999999991</c:v>
                </c:pt>
                <c:pt idx="259964">
                  <c:v>12326.14</c:v>
                </c:pt>
                <c:pt idx="259965">
                  <c:v>8388.07</c:v>
                </c:pt>
                <c:pt idx="259966">
                  <c:v>8565.81</c:v>
                </c:pt>
                <c:pt idx="259967">
                  <c:v>8681.7900000000009</c:v>
                </c:pt>
                <c:pt idx="259968">
                  <c:v>9971.2800000000007</c:v>
                </c:pt>
                <c:pt idx="259969">
                  <c:v>9555.26</c:v>
                </c:pt>
                <c:pt idx="259970">
                  <c:v>8118.91</c:v>
                </c:pt>
                <c:pt idx="259971">
                  <c:v>8275.14</c:v>
                </c:pt>
                <c:pt idx="259972">
                  <c:v>7655.97</c:v>
                </c:pt>
                <c:pt idx="259973">
                  <c:v>7786.7</c:v>
                </c:pt>
                <c:pt idx="259974">
                  <c:v>8880.51</c:v>
                </c:pt>
                <c:pt idx="259975">
                  <c:v>10482.85</c:v>
                </c:pt>
                <c:pt idx="259976">
                  <c:v>10167.32</c:v>
                </c:pt>
                <c:pt idx="259977">
                  <c:v>11228.25</c:v>
                </c:pt>
                <c:pt idx="259978">
                  <c:v>18762.48</c:v>
                </c:pt>
                <c:pt idx="259979">
                  <c:v>9039.7099999999991</c:v>
                </c:pt>
                <c:pt idx="259980">
                  <c:v>10985.85</c:v>
                </c:pt>
                <c:pt idx="259981">
                  <c:v>7963.2</c:v>
                </c:pt>
                <c:pt idx="259982">
                  <c:v>9436.5400000000009</c:v>
                </c:pt>
                <c:pt idx="259983">
                  <c:v>9059.91</c:v>
                </c:pt>
                <c:pt idx="259984">
                  <c:v>8411.3700000000008</c:v>
                </c:pt>
                <c:pt idx="259985">
                  <c:v>11125.16</c:v>
                </c:pt>
                <c:pt idx="259986">
                  <c:v>9741.17</c:v>
                </c:pt>
                <c:pt idx="259987">
                  <c:v>7818.36</c:v>
                </c:pt>
                <c:pt idx="259988">
                  <c:v>7474.9</c:v>
                </c:pt>
                <c:pt idx="259989">
                  <c:v>18515.84</c:v>
                </c:pt>
                <c:pt idx="259990">
                  <c:v>9846.5400000000009</c:v>
                </c:pt>
                <c:pt idx="259991">
                  <c:v>12564.82</c:v>
                </c:pt>
                <c:pt idx="259992">
                  <c:v>15077.68</c:v>
                </c:pt>
                <c:pt idx="259993">
                  <c:v>15387.95</c:v>
                </c:pt>
                <c:pt idx="259994">
                  <c:v>6288.69</c:v>
                </c:pt>
                <c:pt idx="259995">
                  <c:v>6363.27</c:v>
                </c:pt>
                <c:pt idx="259996">
                  <c:v>5850.81</c:v>
                </c:pt>
                <c:pt idx="259997">
                  <c:v>5678.66</c:v>
                </c:pt>
                <c:pt idx="259998">
                  <c:v>4301.51</c:v>
                </c:pt>
                <c:pt idx="259999">
                  <c:v>4997.8999999999996</c:v>
                </c:pt>
                <c:pt idx="260000">
                  <c:v>5710.56</c:v>
                </c:pt>
                <c:pt idx="260001">
                  <c:v>6903.67</c:v>
                </c:pt>
                <c:pt idx="260002">
                  <c:v>6359.17</c:v>
                </c:pt>
                <c:pt idx="260003">
                  <c:v>6653.78</c:v>
                </c:pt>
                <c:pt idx="260004">
                  <c:v>6991.49</c:v>
                </c:pt>
                <c:pt idx="260005">
                  <c:v>9645.2000000000007</c:v>
                </c:pt>
                <c:pt idx="260006">
                  <c:v>10733.66</c:v>
                </c:pt>
                <c:pt idx="260007">
                  <c:v>10094.07</c:v>
                </c:pt>
                <c:pt idx="260008">
                  <c:v>10973.61</c:v>
                </c:pt>
                <c:pt idx="260009">
                  <c:v>7522.68</c:v>
                </c:pt>
                <c:pt idx="260010">
                  <c:v>8929.1</c:v>
                </c:pt>
                <c:pt idx="260011">
                  <c:v>8502.76</c:v>
                </c:pt>
                <c:pt idx="260012">
                  <c:v>7576.43</c:v>
                </c:pt>
                <c:pt idx="260013">
                  <c:v>6718.37</c:v>
                </c:pt>
                <c:pt idx="260014">
                  <c:v>8381.27</c:v>
                </c:pt>
                <c:pt idx="260015">
                  <c:v>9573.91</c:v>
                </c:pt>
                <c:pt idx="260016">
                  <c:v>13008.59</c:v>
                </c:pt>
                <c:pt idx="260017">
                  <c:v>8501.23</c:v>
                </c:pt>
                <c:pt idx="260018">
                  <c:v>7861.08</c:v>
                </c:pt>
                <c:pt idx="260019">
                  <c:v>8408.01</c:v>
                </c:pt>
                <c:pt idx="260020">
                  <c:v>9211.94</c:v>
                </c:pt>
                <c:pt idx="260021">
                  <c:v>10754.55</c:v>
                </c:pt>
                <c:pt idx="260022">
                  <c:v>9373.41</c:v>
                </c:pt>
                <c:pt idx="260023">
                  <c:v>8700.0300000000007</c:v>
                </c:pt>
                <c:pt idx="260024">
                  <c:v>8338.0499999999993</c:v>
                </c:pt>
                <c:pt idx="260025">
                  <c:v>8317.2800000000007</c:v>
                </c:pt>
                <c:pt idx="260026">
                  <c:v>8427.15</c:v>
                </c:pt>
                <c:pt idx="260027">
                  <c:v>9341.6200000000008</c:v>
                </c:pt>
                <c:pt idx="260028">
                  <c:v>11425.97</c:v>
                </c:pt>
                <c:pt idx="260029">
                  <c:v>11857.08</c:v>
                </c:pt>
                <c:pt idx="260030">
                  <c:v>18195.2</c:v>
                </c:pt>
                <c:pt idx="260031">
                  <c:v>7970.72</c:v>
                </c:pt>
                <c:pt idx="260032">
                  <c:v>9552.57</c:v>
                </c:pt>
                <c:pt idx="260033">
                  <c:v>9319.41</c:v>
                </c:pt>
                <c:pt idx="260034">
                  <c:v>9841.2099999999991</c:v>
                </c:pt>
                <c:pt idx="260035">
                  <c:v>10628.62</c:v>
                </c:pt>
                <c:pt idx="260036">
                  <c:v>11139.79</c:v>
                </c:pt>
                <c:pt idx="260037">
                  <c:v>11944.2</c:v>
                </c:pt>
                <c:pt idx="260038">
                  <c:v>9181.75</c:v>
                </c:pt>
                <c:pt idx="260039">
                  <c:v>11006.74</c:v>
                </c:pt>
                <c:pt idx="260040">
                  <c:v>11366.8</c:v>
                </c:pt>
                <c:pt idx="260041">
                  <c:v>9879</c:v>
                </c:pt>
                <c:pt idx="260042">
                  <c:v>7301.75</c:v>
                </c:pt>
                <c:pt idx="260043">
                  <c:v>12850.78</c:v>
                </c:pt>
                <c:pt idx="260044">
                  <c:v>12300.55</c:v>
                </c:pt>
                <c:pt idx="260045">
                  <c:v>13579.5</c:v>
                </c:pt>
                <c:pt idx="260046">
                  <c:v>15755</c:v>
                </c:pt>
                <c:pt idx="260047">
                  <c:v>16716.75</c:v>
                </c:pt>
                <c:pt idx="260048">
                  <c:v>14491.87</c:v>
                </c:pt>
                <c:pt idx="260049">
                  <c:v>12323.72</c:v>
                </c:pt>
                <c:pt idx="260050">
                  <c:v>12243.97</c:v>
                </c:pt>
                <c:pt idx="260051">
                  <c:v>14464.25</c:v>
                </c:pt>
                <c:pt idx="260052">
                  <c:v>13250.13</c:v>
                </c:pt>
                <c:pt idx="260053">
                  <c:v>14087.5</c:v>
                </c:pt>
                <c:pt idx="260054">
                  <c:v>15150</c:v>
                </c:pt>
                <c:pt idx="260055">
                  <c:v>15576.5</c:v>
                </c:pt>
                <c:pt idx="260056">
                  <c:v>12471.75</c:v>
                </c:pt>
                <c:pt idx="260057">
                  <c:v>14035.77</c:v>
                </c:pt>
                <c:pt idx="260058">
                  <c:v>14546.45</c:v>
                </c:pt>
                <c:pt idx="260059">
                  <c:v>14182</c:v>
                </c:pt>
                <c:pt idx="260060">
                  <c:v>13498.75</c:v>
                </c:pt>
                <c:pt idx="260061">
                  <c:v>10944.45</c:v>
                </c:pt>
                <c:pt idx="260062">
                  <c:v>11599.47</c:v>
                </c:pt>
                <c:pt idx="260063">
                  <c:v>10291.24</c:v>
                </c:pt>
                <c:pt idx="260064">
                  <c:v>11198.91</c:v>
                </c:pt>
                <c:pt idx="260065">
                  <c:v>11911.57</c:v>
                </c:pt>
                <c:pt idx="260066">
                  <c:v>12011.35</c:v>
                </c:pt>
                <c:pt idx="260067">
                  <c:v>13658.8</c:v>
                </c:pt>
                <c:pt idx="260068">
                  <c:v>13385.4</c:v>
                </c:pt>
                <c:pt idx="260069">
                  <c:v>14495.84</c:v>
                </c:pt>
                <c:pt idx="260070">
                  <c:v>12136.28</c:v>
                </c:pt>
                <c:pt idx="260071">
                  <c:v>11196.24</c:v>
                </c:pt>
                <c:pt idx="260072">
                  <c:v>12600.41</c:v>
                </c:pt>
                <c:pt idx="260073">
                  <c:v>14409.44</c:v>
                </c:pt>
                <c:pt idx="260074">
                  <c:v>13621.28</c:v>
                </c:pt>
                <c:pt idx="260075">
                  <c:v>12959.4</c:v>
                </c:pt>
                <c:pt idx="260076">
                  <c:v>13568.68</c:v>
                </c:pt>
                <c:pt idx="260077">
                  <c:v>11054.29</c:v>
                </c:pt>
                <c:pt idx="260078">
                  <c:v>12672.14</c:v>
                </c:pt>
                <c:pt idx="260079">
                  <c:v>11624.46</c:v>
                </c:pt>
                <c:pt idx="260080">
                  <c:v>13445.79</c:v>
                </c:pt>
                <c:pt idx="260081">
                  <c:v>11577.3</c:v>
                </c:pt>
                <c:pt idx="260082">
                  <c:v>14251.71</c:v>
                </c:pt>
                <c:pt idx="260083">
                  <c:v>17507.68</c:v>
                </c:pt>
                <c:pt idx="260084">
                  <c:v>21234.06</c:v>
                </c:pt>
                <c:pt idx="260085">
                  <c:v>20625.150000000001</c:v>
                </c:pt>
                <c:pt idx="260086">
                  <c:v>10764.22</c:v>
                </c:pt>
                <c:pt idx="260087">
                  <c:v>10638.39</c:v>
                </c:pt>
                <c:pt idx="260088">
                  <c:v>8635.2999999999993</c:v>
                </c:pt>
                <c:pt idx="260089">
                  <c:v>8573.19</c:v>
                </c:pt>
                <c:pt idx="260090">
                  <c:v>10288.620000000001</c:v>
                </c:pt>
                <c:pt idx="260091">
                  <c:v>8415.5400000000009</c:v>
                </c:pt>
                <c:pt idx="260092">
                  <c:v>8569.25</c:v>
                </c:pt>
                <c:pt idx="260093">
                  <c:v>8471.32</c:v>
                </c:pt>
                <c:pt idx="260094">
                  <c:v>9249.82</c:v>
                </c:pt>
                <c:pt idx="260095">
                  <c:v>11707.06</c:v>
                </c:pt>
                <c:pt idx="260096">
                  <c:v>11658.25</c:v>
                </c:pt>
                <c:pt idx="260097">
                  <c:v>10828.8</c:v>
                </c:pt>
                <c:pt idx="260098">
                  <c:v>10832.09</c:v>
                </c:pt>
                <c:pt idx="260099">
                  <c:v>13854.94</c:v>
                </c:pt>
                <c:pt idx="260100">
                  <c:v>13664.34</c:v>
                </c:pt>
                <c:pt idx="260101">
                  <c:v>15830.78</c:v>
                </c:pt>
                <c:pt idx="260102">
                  <c:v>13948.81</c:v>
                </c:pt>
                <c:pt idx="260103">
                  <c:v>13768.58</c:v>
                </c:pt>
                <c:pt idx="260104">
                  <c:v>13059.88</c:v>
                </c:pt>
                <c:pt idx="260105">
                  <c:v>13763.28</c:v>
                </c:pt>
                <c:pt idx="260106">
                  <c:v>16672.419999999998</c:v>
                </c:pt>
                <c:pt idx="260107">
                  <c:v>20619.830000000002</c:v>
                </c:pt>
                <c:pt idx="260108">
                  <c:v>16602.59</c:v>
                </c:pt>
                <c:pt idx="260109">
                  <c:v>14955.79</c:v>
                </c:pt>
                <c:pt idx="260110">
                  <c:v>14239.73</c:v>
                </c:pt>
                <c:pt idx="260111">
                  <c:v>13912.42</c:v>
                </c:pt>
                <c:pt idx="260112">
                  <c:v>15075.31</c:v>
                </c:pt>
                <c:pt idx="260113">
                  <c:v>12339.25</c:v>
                </c:pt>
                <c:pt idx="260114">
                  <c:v>13357.23</c:v>
                </c:pt>
                <c:pt idx="260115">
                  <c:v>12168.65</c:v>
                </c:pt>
                <c:pt idx="260116">
                  <c:v>11062.62</c:v>
                </c:pt>
                <c:pt idx="260117">
                  <c:v>12347.44</c:v>
                </c:pt>
                <c:pt idx="260118">
                  <c:v>13358.01</c:v>
                </c:pt>
                <c:pt idx="260119">
                  <c:v>13298.99</c:v>
                </c:pt>
                <c:pt idx="260120">
                  <c:v>12722.08</c:v>
                </c:pt>
                <c:pt idx="260121">
                  <c:v>19009.73</c:v>
                </c:pt>
                <c:pt idx="260122">
                  <c:v>12772.06</c:v>
                </c:pt>
                <c:pt idx="260123">
                  <c:v>15364.14</c:v>
                </c:pt>
                <c:pt idx="260124">
                  <c:v>13331.24</c:v>
                </c:pt>
                <c:pt idx="260125">
                  <c:v>14661.28</c:v>
                </c:pt>
                <c:pt idx="260126">
                  <c:v>13211.16</c:v>
                </c:pt>
                <c:pt idx="260127">
                  <c:v>12854.21</c:v>
                </c:pt>
                <c:pt idx="260128">
                  <c:v>14622.17</c:v>
                </c:pt>
                <c:pt idx="260129">
                  <c:v>20023.98</c:v>
                </c:pt>
                <c:pt idx="260130">
                  <c:v>13409.66</c:v>
                </c:pt>
                <c:pt idx="260131">
                  <c:v>12616.35</c:v>
                </c:pt>
                <c:pt idx="260132">
                  <c:v>15751.68</c:v>
                </c:pt>
                <c:pt idx="260133">
                  <c:v>12098.2</c:v>
                </c:pt>
                <c:pt idx="260134">
                  <c:v>14813.93</c:v>
                </c:pt>
                <c:pt idx="260135">
                  <c:v>15246.88</c:v>
                </c:pt>
                <c:pt idx="260136">
                  <c:v>17303.07</c:v>
                </c:pt>
                <c:pt idx="260137">
                  <c:v>9648.34</c:v>
                </c:pt>
                <c:pt idx="260138">
                  <c:v>9680.09</c:v>
                </c:pt>
                <c:pt idx="260139">
                  <c:v>8158.29</c:v>
                </c:pt>
                <c:pt idx="260140">
                  <c:v>9601.57</c:v>
                </c:pt>
                <c:pt idx="260141">
                  <c:v>9664.7199999999993</c:v>
                </c:pt>
                <c:pt idx="260142">
                  <c:v>8886.08</c:v>
                </c:pt>
                <c:pt idx="260143">
                  <c:v>8404.2800000000007</c:v>
                </c:pt>
                <c:pt idx="260144">
                  <c:v>7887.55</c:v>
                </c:pt>
                <c:pt idx="260145">
                  <c:v>9770.65</c:v>
                </c:pt>
                <c:pt idx="260146">
                  <c:v>7872.17</c:v>
                </c:pt>
                <c:pt idx="260147">
                  <c:v>9441.76</c:v>
                </c:pt>
                <c:pt idx="260148">
                  <c:v>10837.83</c:v>
                </c:pt>
                <c:pt idx="260149">
                  <c:v>11713.7</c:v>
                </c:pt>
                <c:pt idx="260150">
                  <c:v>12435.88</c:v>
                </c:pt>
                <c:pt idx="260151">
                  <c:v>13230.64</c:v>
                </c:pt>
                <c:pt idx="260152">
                  <c:v>12727.19</c:v>
                </c:pt>
                <c:pt idx="260153">
                  <c:v>12587.95</c:v>
                </c:pt>
                <c:pt idx="260154">
                  <c:v>12078.37</c:v>
                </c:pt>
                <c:pt idx="260155">
                  <c:v>12648.88</c:v>
                </c:pt>
                <c:pt idx="260156">
                  <c:v>12877.79</c:v>
                </c:pt>
                <c:pt idx="260157">
                  <c:v>13907.87</c:v>
                </c:pt>
                <c:pt idx="260158">
                  <c:v>14343.05</c:v>
                </c:pt>
                <c:pt idx="260159">
                  <c:v>15082.02</c:v>
                </c:pt>
                <c:pt idx="260160">
                  <c:v>13036.2</c:v>
                </c:pt>
                <c:pt idx="260161">
                  <c:v>13919.22</c:v>
                </c:pt>
                <c:pt idx="260162">
                  <c:v>14328.59</c:v>
                </c:pt>
                <c:pt idx="260163">
                  <c:v>14631.34</c:v>
                </c:pt>
                <c:pt idx="260164">
                  <c:v>14181.83</c:v>
                </c:pt>
                <c:pt idx="260165">
                  <c:v>9867.7999999999993</c:v>
                </c:pt>
                <c:pt idx="260166">
                  <c:v>9571.65</c:v>
                </c:pt>
                <c:pt idx="260167">
                  <c:v>9427.07</c:v>
                </c:pt>
                <c:pt idx="260168">
                  <c:v>10232.969999999999</c:v>
                </c:pt>
                <c:pt idx="260169">
                  <c:v>10480.33</c:v>
                </c:pt>
                <c:pt idx="260170">
                  <c:v>10519.01</c:v>
                </c:pt>
                <c:pt idx="260171">
                  <c:v>13567.33</c:v>
                </c:pt>
                <c:pt idx="260172">
                  <c:v>12548.37</c:v>
                </c:pt>
                <c:pt idx="260173">
                  <c:v>16587.77</c:v>
                </c:pt>
                <c:pt idx="260174">
                  <c:v>11679.03</c:v>
                </c:pt>
                <c:pt idx="260175">
                  <c:v>12979.56</c:v>
                </c:pt>
                <c:pt idx="260176">
                  <c:v>13114.41</c:v>
                </c:pt>
                <c:pt idx="260177">
                  <c:v>13115.68</c:v>
                </c:pt>
                <c:pt idx="260178">
                  <c:v>13107.97</c:v>
                </c:pt>
                <c:pt idx="260179">
                  <c:v>12443</c:v>
                </c:pt>
                <c:pt idx="260180">
                  <c:v>13348.51</c:v>
                </c:pt>
                <c:pt idx="260181">
                  <c:v>12464.1</c:v>
                </c:pt>
                <c:pt idx="260182">
                  <c:v>12272.85</c:v>
                </c:pt>
                <c:pt idx="260183">
                  <c:v>13528.04</c:v>
                </c:pt>
                <c:pt idx="260184">
                  <c:v>8984.08</c:v>
                </c:pt>
                <c:pt idx="260185">
                  <c:v>9695.58</c:v>
                </c:pt>
                <c:pt idx="260186">
                  <c:v>15184.18</c:v>
                </c:pt>
                <c:pt idx="260187">
                  <c:v>11522.66</c:v>
                </c:pt>
                <c:pt idx="260188">
                  <c:v>14343.48</c:v>
                </c:pt>
                <c:pt idx="260189">
                  <c:v>16756.86</c:v>
                </c:pt>
                <c:pt idx="260190">
                  <c:v>18049.98</c:v>
                </c:pt>
                <c:pt idx="260191">
                  <c:v>16396.18</c:v>
                </c:pt>
                <c:pt idx="260192">
                  <c:v>12806.9</c:v>
                </c:pt>
                <c:pt idx="260193">
                  <c:v>11710.16</c:v>
                </c:pt>
                <c:pt idx="260194">
                  <c:v>14798.76</c:v>
                </c:pt>
                <c:pt idx="260195">
                  <c:v>9934.0499999999993</c:v>
                </c:pt>
                <c:pt idx="260196">
                  <c:v>11042.2</c:v>
                </c:pt>
                <c:pt idx="260197">
                  <c:v>12398.14</c:v>
                </c:pt>
                <c:pt idx="260198">
                  <c:v>13039.26</c:v>
                </c:pt>
                <c:pt idx="260199">
                  <c:v>12575</c:v>
                </c:pt>
                <c:pt idx="260200">
                  <c:v>10860.77</c:v>
                </c:pt>
                <c:pt idx="260201">
                  <c:v>10906.51</c:v>
                </c:pt>
                <c:pt idx="260202">
                  <c:v>11031.75</c:v>
                </c:pt>
                <c:pt idx="260203">
                  <c:v>9972.42</c:v>
                </c:pt>
                <c:pt idx="260204">
                  <c:v>9345.39</c:v>
                </c:pt>
                <c:pt idx="260205">
                  <c:v>8010.68</c:v>
                </c:pt>
                <c:pt idx="260206">
                  <c:v>9546.9</c:v>
                </c:pt>
                <c:pt idx="260207">
                  <c:v>9785.7999999999993</c:v>
                </c:pt>
                <c:pt idx="260208">
                  <c:v>8781.43</c:v>
                </c:pt>
                <c:pt idx="260209">
                  <c:v>9255.5300000000007</c:v>
                </c:pt>
                <c:pt idx="260210">
                  <c:v>11555.11</c:v>
                </c:pt>
                <c:pt idx="260211">
                  <c:v>11985.6</c:v>
                </c:pt>
                <c:pt idx="260212">
                  <c:v>14621.83</c:v>
                </c:pt>
                <c:pt idx="260213">
                  <c:v>14038.37</c:v>
                </c:pt>
                <c:pt idx="260214">
                  <c:v>15967.83</c:v>
                </c:pt>
                <c:pt idx="260215">
                  <c:v>13349.63</c:v>
                </c:pt>
                <c:pt idx="260216">
                  <c:v>15319.59</c:v>
                </c:pt>
                <c:pt idx="260217">
                  <c:v>16138.43</c:v>
                </c:pt>
                <c:pt idx="260218">
                  <c:v>16041.07</c:v>
                </c:pt>
                <c:pt idx="260219">
                  <c:v>13415.89</c:v>
                </c:pt>
                <c:pt idx="260220">
                  <c:v>12273.77</c:v>
                </c:pt>
                <c:pt idx="260221">
                  <c:v>14682.83</c:v>
                </c:pt>
                <c:pt idx="260222">
                  <c:v>13347.01</c:v>
                </c:pt>
                <c:pt idx="260223">
                  <c:v>22679.45</c:v>
                </c:pt>
                <c:pt idx="260224">
                  <c:v>15347.32</c:v>
                </c:pt>
                <c:pt idx="260225">
                  <c:v>16333.66</c:v>
                </c:pt>
                <c:pt idx="260226">
                  <c:v>16848.89</c:v>
                </c:pt>
                <c:pt idx="260227">
                  <c:v>19278.63</c:v>
                </c:pt>
                <c:pt idx="260228">
                  <c:v>6710.82</c:v>
                </c:pt>
                <c:pt idx="260229">
                  <c:v>6481.21</c:v>
                </c:pt>
                <c:pt idx="260230">
                  <c:v>7462.79</c:v>
                </c:pt>
                <c:pt idx="260231">
                  <c:v>7631.23</c:v>
                </c:pt>
                <c:pt idx="260232">
                  <c:v>7056.54</c:v>
                </c:pt>
                <c:pt idx="260233">
                  <c:v>8804.07</c:v>
                </c:pt>
                <c:pt idx="260234">
                  <c:v>11553.47</c:v>
                </c:pt>
                <c:pt idx="260235">
                  <c:v>11912.53</c:v>
                </c:pt>
                <c:pt idx="260236">
                  <c:v>11776.67</c:v>
                </c:pt>
                <c:pt idx="260237">
                  <c:v>11555.18</c:v>
                </c:pt>
                <c:pt idx="260238">
                  <c:v>12274.25</c:v>
                </c:pt>
                <c:pt idx="260239">
                  <c:v>11634.72</c:v>
                </c:pt>
                <c:pt idx="260240">
                  <c:v>10942.53</c:v>
                </c:pt>
                <c:pt idx="260241">
                  <c:v>13016.38</c:v>
                </c:pt>
                <c:pt idx="260242">
                  <c:v>13449.72</c:v>
                </c:pt>
                <c:pt idx="260243">
                  <c:v>13051.06</c:v>
                </c:pt>
                <c:pt idx="260244">
                  <c:v>12424.55</c:v>
                </c:pt>
                <c:pt idx="260245">
                  <c:v>11949.57</c:v>
                </c:pt>
                <c:pt idx="260246">
                  <c:v>11621.6</c:v>
                </c:pt>
                <c:pt idx="260247">
                  <c:v>11037.37</c:v>
                </c:pt>
                <c:pt idx="260248">
                  <c:v>10216.68</c:v>
                </c:pt>
                <c:pt idx="260249">
                  <c:v>12561.06</c:v>
                </c:pt>
                <c:pt idx="260250">
                  <c:v>16481.080000000002</c:v>
                </c:pt>
                <c:pt idx="260251">
                  <c:v>12975.55</c:v>
                </c:pt>
                <c:pt idx="260252">
                  <c:v>11061.05</c:v>
                </c:pt>
                <c:pt idx="260253">
                  <c:v>10353.43</c:v>
                </c:pt>
                <c:pt idx="260254">
                  <c:v>11119.51</c:v>
                </c:pt>
                <c:pt idx="260255">
                  <c:v>9485.57</c:v>
                </c:pt>
                <c:pt idx="260256">
                  <c:v>8570.74</c:v>
                </c:pt>
                <c:pt idx="260257">
                  <c:v>9168.1200000000008</c:v>
                </c:pt>
                <c:pt idx="260258">
                  <c:v>9245.4699999999993</c:v>
                </c:pt>
                <c:pt idx="260259">
                  <c:v>10098.84</c:v>
                </c:pt>
                <c:pt idx="260260">
                  <c:v>9821.1200000000008</c:v>
                </c:pt>
                <c:pt idx="260261">
                  <c:v>12700.97</c:v>
                </c:pt>
                <c:pt idx="260262">
                  <c:v>10636.46</c:v>
                </c:pt>
                <c:pt idx="260263">
                  <c:v>9689.3799999999992</c:v>
                </c:pt>
                <c:pt idx="260264">
                  <c:v>14329.36</c:v>
                </c:pt>
                <c:pt idx="260265">
                  <c:v>14146.48</c:v>
                </c:pt>
                <c:pt idx="260266">
                  <c:v>17466.36</c:v>
                </c:pt>
                <c:pt idx="260267">
                  <c:v>14717.57</c:v>
                </c:pt>
                <c:pt idx="260268">
                  <c:v>15786.03</c:v>
                </c:pt>
                <c:pt idx="260269">
                  <c:v>15783.12</c:v>
                </c:pt>
                <c:pt idx="260270">
                  <c:v>15609.41</c:v>
                </c:pt>
                <c:pt idx="260271">
                  <c:v>15441.88</c:v>
                </c:pt>
                <c:pt idx="260272">
                  <c:v>14497.87</c:v>
                </c:pt>
                <c:pt idx="260273">
                  <c:v>14752.14</c:v>
                </c:pt>
                <c:pt idx="260274">
                  <c:v>11825.61</c:v>
                </c:pt>
                <c:pt idx="260275">
                  <c:v>19794.48</c:v>
                </c:pt>
                <c:pt idx="260276">
                  <c:v>13870.71</c:v>
                </c:pt>
                <c:pt idx="260277">
                  <c:v>14452.68</c:v>
                </c:pt>
                <c:pt idx="260278">
                  <c:v>16138.96</c:v>
                </c:pt>
                <c:pt idx="260279">
                  <c:v>17842.939999999999</c:v>
                </c:pt>
                <c:pt idx="260280">
                  <c:v>8221.59</c:v>
                </c:pt>
                <c:pt idx="260281">
                  <c:v>9641.18</c:v>
                </c:pt>
                <c:pt idx="260282">
                  <c:v>8294.19</c:v>
                </c:pt>
                <c:pt idx="260283">
                  <c:v>8764.39</c:v>
                </c:pt>
                <c:pt idx="260284">
                  <c:v>6723.01</c:v>
                </c:pt>
                <c:pt idx="260285">
                  <c:v>8736.9</c:v>
                </c:pt>
                <c:pt idx="260286">
                  <c:v>11461.73</c:v>
                </c:pt>
                <c:pt idx="260287">
                  <c:v>9937.2800000000007</c:v>
                </c:pt>
                <c:pt idx="260288">
                  <c:v>11570.34</c:v>
                </c:pt>
                <c:pt idx="260289">
                  <c:v>9862.2900000000009</c:v>
                </c:pt>
                <c:pt idx="260290">
                  <c:v>11363.95</c:v>
                </c:pt>
                <c:pt idx="260291">
                  <c:v>14435.35</c:v>
                </c:pt>
                <c:pt idx="260292">
                  <c:v>16497.62</c:v>
                </c:pt>
                <c:pt idx="260293">
                  <c:v>14229.43</c:v>
                </c:pt>
                <c:pt idx="260294">
                  <c:v>14386.64</c:v>
                </c:pt>
                <c:pt idx="260295">
                  <c:v>13562.42</c:v>
                </c:pt>
                <c:pt idx="260296">
                  <c:v>14333.66</c:v>
                </c:pt>
                <c:pt idx="260297">
                  <c:v>11603.14</c:v>
                </c:pt>
                <c:pt idx="260298">
                  <c:v>12153.31</c:v>
                </c:pt>
                <c:pt idx="260299">
                  <c:v>10526.53</c:v>
                </c:pt>
                <c:pt idx="260300">
                  <c:v>11812.45</c:v>
                </c:pt>
                <c:pt idx="260301">
                  <c:v>12986.66</c:v>
                </c:pt>
                <c:pt idx="260302">
                  <c:v>13600.6</c:v>
                </c:pt>
                <c:pt idx="260303">
                  <c:v>11661.14</c:v>
                </c:pt>
                <c:pt idx="260304">
                  <c:v>10627.29</c:v>
                </c:pt>
                <c:pt idx="260305">
                  <c:v>9097.16</c:v>
                </c:pt>
                <c:pt idx="260306">
                  <c:v>10108.790000000001</c:v>
                </c:pt>
                <c:pt idx="260307">
                  <c:v>12412.86</c:v>
                </c:pt>
                <c:pt idx="260308">
                  <c:v>10128.49</c:v>
                </c:pt>
                <c:pt idx="260309">
                  <c:v>10266.43</c:v>
                </c:pt>
                <c:pt idx="260310">
                  <c:v>9105.76</c:v>
                </c:pt>
                <c:pt idx="260311">
                  <c:v>8814</c:v>
                </c:pt>
                <c:pt idx="260312">
                  <c:v>10001.6</c:v>
                </c:pt>
                <c:pt idx="260313">
                  <c:v>10465.77</c:v>
                </c:pt>
                <c:pt idx="260314">
                  <c:v>10583.35</c:v>
                </c:pt>
                <c:pt idx="260315">
                  <c:v>13337.28</c:v>
                </c:pt>
                <c:pt idx="260316">
                  <c:v>13336.59</c:v>
                </c:pt>
                <c:pt idx="260317">
                  <c:v>13492.49</c:v>
                </c:pt>
                <c:pt idx="260318">
                  <c:v>13679.93</c:v>
                </c:pt>
                <c:pt idx="260319">
                  <c:v>15439.83</c:v>
                </c:pt>
                <c:pt idx="260320">
                  <c:v>15080.66</c:v>
                </c:pt>
                <c:pt idx="260321">
                  <c:v>16959.25</c:v>
                </c:pt>
                <c:pt idx="260322">
                  <c:v>16822.89</c:v>
                </c:pt>
                <c:pt idx="260323">
                  <c:v>13540.63</c:v>
                </c:pt>
                <c:pt idx="260324">
                  <c:v>2573.5</c:v>
                </c:pt>
                <c:pt idx="260325">
                  <c:v>2711.5</c:v>
                </c:pt>
                <c:pt idx="260326">
                  <c:v>3013</c:v>
                </c:pt>
                <c:pt idx="260327">
                  <c:v>1989</c:v>
                </c:pt>
                <c:pt idx="260328">
                  <c:v>1696.5</c:v>
                </c:pt>
                <c:pt idx="260329">
                  <c:v>2856.75</c:v>
                </c:pt>
                <c:pt idx="260330">
                  <c:v>2613</c:v>
                </c:pt>
                <c:pt idx="260331">
                  <c:v>2748</c:v>
                </c:pt>
                <c:pt idx="260332">
                  <c:v>2706.21</c:v>
                </c:pt>
                <c:pt idx="260333">
                  <c:v>2581</c:v>
                </c:pt>
                <c:pt idx="260334">
                  <c:v>2266</c:v>
                </c:pt>
                <c:pt idx="260335">
                  <c:v>2439.25</c:v>
                </c:pt>
                <c:pt idx="260336">
                  <c:v>2069</c:v>
                </c:pt>
                <c:pt idx="260337">
                  <c:v>2203.5</c:v>
                </c:pt>
                <c:pt idx="260338">
                  <c:v>2193.5</c:v>
                </c:pt>
                <c:pt idx="260339">
                  <c:v>2293.75</c:v>
                </c:pt>
                <c:pt idx="260340">
                  <c:v>1994.75</c:v>
                </c:pt>
                <c:pt idx="260341">
                  <c:v>1844.5</c:v>
                </c:pt>
                <c:pt idx="260342">
                  <c:v>1718.5</c:v>
                </c:pt>
                <c:pt idx="260343">
                  <c:v>1730.5</c:v>
                </c:pt>
                <c:pt idx="260344">
                  <c:v>1741.25</c:v>
                </c:pt>
                <c:pt idx="260345">
                  <c:v>1605</c:v>
                </c:pt>
                <c:pt idx="260346">
                  <c:v>1603</c:v>
                </c:pt>
                <c:pt idx="260347">
                  <c:v>1515.5</c:v>
                </c:pt>
                <c:pt idx="260348">
                  <c:v>1433.98</c:v>
                </c:pt>
                <c:pt idx="260349">
                  <c:v>1519.38</c:v>
                </c:pt>
                <c:pt idx="260350">
                  <c:v>1882.46</c:v>
                </c:pt>
                <c:pt idx="260351">
                  <c:v>1642.33</c:v>
                </c:pt>
                <c:pt idx="260352">
                  <c:v>2068.3000000000002</c:v>
                </c:pt>
                <c:pt idx="260353">
                  <c:v>2340.81</c:v>
                </c:pt>
                <c:pt idx="260354">
                  <c:v>2556.83</c:v>
                </c:pt>
                <c:pt idx="260355">
                  <c:v>2174.8200000000002</c:v>
                </c:pt>
                <c:pt idx="260356">
                  <c:v>1762.79</c:v>
                </c:pt>
                <c:pt idx="260357">
                  <c:v>1823.56</c:v>
                </c:pt>
                <c:pt idx="260358">
                  <c:v>1710.12</c:v>
                </c:pt>
                <c:pt idx="260359">
                  <c:v>2357.56</c:v>
                </c:pt>
                <c:pt idx="260360">
                  <c:v>2419.4699999999998</c:v>
                </c:pt>
                <c:pt idx="260361">
                  <c:v>2389.2399999999998</c:v>
                </c:pt>
                <c:pt idx="260362">
                  <c:v>2376.86</c:v>
                </c:pt>
                <c:pt idx="260363">
                  <c:v>2218.39</c:v>
                </c:pt>
                <c:pt idx="260364">
                  <c:v>2726.56</c:v>
                </c:pt>
                <c:pt idx="260365">
                  <c:v>2341.7399999999998</c:v>
                </c:pt>
                <c:pt idx="260366">
                  <c:v>2951.68</c:v>
                </c:pt>
                <c:pt idx="260367">
                  <c:v>2184.62</c:v>
                </c:pt>
                <c:pt idx="260368">
                  <c:v>2988.72</c:v>
                </c:pt>
                <c:pt idx="260369">
                  <c:v>3839.36</c:v>
                </c:pt>
                <c:pt idx="260370">
                  <c:v>6151.84</c:v>
                </c:pt>
                <c:pt idx="260371">
                  <c:v>1301.3399999999999</c:v>
                </c:pt>
                <c:pt idx="260372">
                  <c:v>1709.72</c:v>
                </c:pt>
                <c:pt idx="260373">
                  <c:v>1693.81</c:v>
                </c:pt>
                <c:pt idx="260374">
                  <c:v>1917.9</c:v>
                </c:pt>
                <c:pt idx="260375">
                  <c:v>1759.63</c:v>
                </c:pt>
                <c:pt idx="260376">
                  <c:v>1739.56</c:v>
                </c:pt>
                <c:pt idx="260377">
                  <c:v>1943.42</c:v>
                </c:pt>
                <c:pt idx="260378">
                  <c:v>2061.5</c:v>
                </c:pt>
                <c:pt idx="260379">
                  <c:v>2114.65</c:v>
                </c:pt>
                <c:pt idx="260380">
                  <c:v>1951.32</c:v>
                </c:pt>
                <c:pt idx="260381">
                  <c:v>1682.8</c:v>
                </c:pt>
                <c:pt idx="260382">
                  <c:v>1868.47</c:v>
                </c:pt>
                <c:pt idx="260383">
                  <c:v>1512.78</c:v>
                </c:pt>
                <c:pt idx="260384">
                  <c:v>1842.18</c:v>
                </c:pt>
                <c:pt idx="260385">
                  <c:v>2089.23</c:v>
                </c:pt>
                <c:pt idx="260386">
                  <c:v>2148.5100000000002</c:v>
                </c:pt>
                <c:pt idx="260387">
                  <c:v>2037.14</c:v>
                </c:pt>
                <c:pt idx="260388">
                  <c:v>1577.43</c:v>
                </c:pt>
                <c:pt idx="260389">
                  <c:v>1771.59</c:v>
                </c:pt>
                <c:pt idx="260390">
                  <c:v>1488.71</c:v>
                </c:pt>
                <c:pt idx="260391">
                  <c:v>1821.33</c:v>
                </c:pt>
                <c:pt idx="260392">
                  <c:v>1571.43</c:v>
                </c:pt>
                <c:pt idx="260393">
                  <c:v>1660.36</c:v>
                </c:pt>
                <c:pt idx="260394">
                  <c:v>1526.76</c:v>
                </c:pt>
                <c:pt idx="260395">
                  <c:v>1369.55</c:v>
                </c:pt>
                <c:pt idx="260396">
                  <c:v>1629.64</c:v>
                </c:pt>
                <c:pt idx="260397">
                  <c:v>1796.46</c:v>
                </c:pt>
                <c:pt idx="260398">
                  <c:v>1772.86</c:v>
                </c:pt>
                <c:pt idx="260399">
                  <c:v>1405.9</c:v>
                </c:pt>
                <c:pt idx="260400">
                  <c:v>1339.16</c:v>
                </c:pt>
                <c:pt idx="260401">
                  <c:v>1371.93</c:v>
                </c:pt>
                <c:pt idx="260402">
                  <c:v>1456.26</c:v>
                </c:pt>
                <c:pt idx="260403">
                  <c:v>1481.85</c:v>
                </c:pt>
                <c:pt idx="260404">
                  <c:v>1645.32</c:v>
                </c:pt>
                <c:pt idx="260405">
                  <c:v>1891.26</c:v>
                </c:pt>
                <c:pt idx="260406">
                  <c:v>1365.41</c:v>
                </c:pt>
                <c:pt idx="260407">
                  <c:v>2479.67</c:v>
                </c:pt>
                <c:pt idx="260408">
                  <c:v>1615.49</c:v>
                </c:pt>
                <c:pt idx="260409">
                  <c:v>2468.88</c:v>
                </c:pt>
                <c:pt idx="260410">
                  <c:v>1958.61</c:v>
                </c:pt>
                <c:pt idx="260411">
                  <c:v>2586.4499999999998</c:v>
                </c:pt>
                <c:pt idx="260412">
                  <c:v>2780.62</c:v>
                </c:pt>
                <c:pt idx="260413">
                  <c:v>2645.73</c:v>
                </c:pt>
                <c:pt idx="260414">
                  <c:v>2566.19</c:v>
                </c:pt>
                <c:pt idx="260415">
                  <c:v>2515.94</c:v>
                </c:pt>
                <c:pt idx="260416">
                  <c:v>2433.13</c:v>
                </c:pt>
                <c:pt idx="260417">
                  <c:v>2459.44</c:v>
                </c:pt>
                <c:pt idx="260418">
                  <c:v>3997.69</c:v>
                </c:pt>
                <c:pt idx="260419">
                  <c:v>2582.2800000000002</c:v>
                </c:pt>
                <c:pt idx="260420">
                  <c:v>2607.13</c:v>
                </c:pt>
                <c:pt idx="260421">
                  <c:v>3209.24</c:v>
                </c:pt>
                <c:pt idx="260422">
                  <c:v>5086.16</c:v>
                </c:pt>
                <c:pt idx="260423">
                  <c:v>2394.3200000000002</c:v>
                </c:pt>
                <c:pt idx="260424">
                  <c:v>2397.9299999999998</c:v>
                </c:pt>
                <c:pt idx="260425">
                  <c:v>2132.85</c:v>
                </c:pt>
                <c:pt idx="260426">
                  <c:v>2320.92</c:v>
                </c:pt>
                <c:pt idx="260427">
                  <c:v>1638.47</c:v>
                </c:pt>
                <c:pt idx="260428">
                  <c:v>1824.53</c:v>
                </c:pt>
                <c:pt idx="260429">
                  <c:v>1954.66</c:v>
                </c:pt>
                <c:pt idx="260430">
                  <c:v>2074.63</c:v>
                </c:pt>
                <c:pt idx="260431">
                  <c:v>2294.61</c:v>
                </c:pt>
                <c:pt idx="260432">
                  <c:v>1855.38</c:v>
                </c:pt>
                <c:pt idx="260433">
                  <c:v>2295.69</c:v>
                </c:pt>
                <c:pt idx="260434">
                  <c:v>1895.89</c:v>
                </c:pt>
                <c:pt idx="260435">
                  <c:v>2101.6999999999998</c:v>
                </c:pt>
                <c:pt idx="260436">
                  <c:v>1790.57</c:v>
                </c:pt>
                <c:pt idx="260437">
                  <c:v>2363.75</c:v>
                </c:pt>
                <c:pt idx="260438">
                  <c:v>2192.0700000000002</c:v>
                </c:pt>
                <c:pt idx="260439">
                  <c:v>2113.89</c:v>
                </c:pt>
                <c:pt idx="260440">
                  <c:v>1768.81</c:v>
                </c:pt>
                <c:pt idx="260441">
                  <c:v>1975.49</c:v>
                </c:pt>
                <c:pt idx="260442">
                  <c:v>1825.15</c:v>
                </c:pt>
                <c:pt idx="260443">
                  <c:v>1877.5</c:v>
                </c:pt>
                <c:pt idx="260444">
                  <c:v>1873.75</c:v>
                </c:pt>
                <c:pt idx="260445">
                  <c:v>1816.54</c:v>
                </c:pt>
                <c:pt idx="260446">
                  <c:v>1492.33</c:v>
                </c:pt>
                <c:pt idx="260447">
                  <c:v>1677.92</c:v>
                </c:pt>
                <c:pt idx="260448">
                  <c:v>1534.42</c:v>
                </c:pt>
                <c:pt idx="260449">
                  <c:v>1993.26</c:v>
                </c:pt>
                <c:pt idx="260450">
                  <c:v>1817.76</c:v>
                </c:pt>
                <c:pt idx="260451">
                  <c:v>1702.19</c:v>
                </c:pt>
                <c:pt idx="260452">
                  <c:v>1899.85</c:v>
                </c:pt>
                <c:pt idx="260453">
                  <c:v>1485.02</c:v>
                </c:pt>
                <c:pt idx="260454">
                  <c:v>1841.19</c:v>
                </c:pt>
                <c:pt idx="260455">
                  <c:v>1747.65</c:v>
                </c:pt>
                <c:pt idx="260456">
                  <c:v>2159.3200000000002</c:v>
                </c:pt>
                <c:pt idx="260457">
                  <c:v>2315.29</c:v>
                </c:pt>
                <c:pt idx="260458">
                  <c:v>1713.83</c:v>
                </c:pt>
                <c:pt idx="260459">
                  <c:v>2072.9</c:v>
                </c:pt>
                <c:pt idx="260460">
                  <c:v>1899.25</c:v>
                </c:pt>
                <c:pt idx="260461">
                  <c:v>2163.9699999999998</c:v>
                </c:pt>
                <c:pt idx="260462">
                  <c:v>1790.17</c:v>
                </c:pt>
                <c:pt idx="260463">
                  <c:v>2393.67</c:v>
                </c:pt>
                <c:pt idx="260464">
                  <c:v>2758.12</c:v>
                </c:pt>
                <c:pt idx="260465">
                  <c:v>2678.91</c:v>
                </c:pt>
                <c:pt idx="260466">
                  <c:v>2580.02</c:v>
                </c:pt>
                <c:pt idx="260467">
                  <c:v>1176.1300000000001</c:v>
                </c:pt>
                <c:pt idx="260468">
                  <c:v>919.07</c:v>
                </c:pt>
                <c:pt idx="260469">
                  <c:v>1421.74</c:v>
                </c:pt>
                <c:pt idx="260470">
                  <c:v>840.63</c:v>
                </c:pt>
                <c:pt idx="260471">
                  <c:v>725.52</c:v>
                </c:pt>
                <c:pt idx="260472">
                  <c:v>1377.09</c:v>
                </c:pt>
                <c:pt idx="260473">
                  <c:v>1357.12</c:v>
                </c:pt>
                <c:pt idx="260474">
                  <c:v>1579.91</c:v>
                </c:pt>
                <c:pt idx="260475">
                  <c:v>1330.16</c:v>
                </c:pt>
                <c:pt idx="260476">
                  <c:v>1584.06</c:v>
                </c:pt>
                <c:pt idx="260477">
                  <c:v>1168.68</c:v>
                </c:pt>
                <c:pt idx="260478">
                  <c:v>1296.6600000000001</c:v>
                </c:pt>
                <c:pt idx="260479">
                  <c:v>1494.28</c:v>
                </c:pt>
                <c:pt idx="260480">
                  <c:v>1047.8599999999999</c:v>
                </c:pt>
                <c:pt idx="260481">
                  <c:v>1152.33</c:v>
                </c:pt>
                <c:pt idx="260482">
                  <c:v>1155.01</c:v>
                </c:pt>
                <c:pt idx="260483">
                  <c:v>1044.82</c:v>
                </c:pt>
                <c:pt idx="260484">
                  <c:v>809.99</c:v>
                </c:pt>
                <c:pt idx="260485">
                  <c:v>548.32000000000005</c:v>
                </c:pt>
                <c:pt idx="260486">
                  <c:v>634.71</c:v>
                </c:pt>
                <c:pt idx="260487">
                  <c:v>548.28</c:v>
                </c:pt>
                <c:pt idx="260488">
                  <c:v>860.2</c:v>
                </c:pt>
                <c:pt idx="260489">
                  <c:v>643.44000000000005</c:v>
                </c:pt>
                <c:pt idx="260490">
                  <c:v>537.25</c:v>
                </c:pt>
                <c:pt idx="260491">
                  <c:v>577.26</c:v>
                </c:pt>
                <c:pt idx="260492">
                  <c:v>589.99</c:v>
                </c:pt>
                <c:pt idx="260493">
                  <c:v>587.71</c:v>
                </c:pt>
                <c:pt idx="260494">
                  <c:v>521.44000000000005</c:v>
                </c:pt>
                <c:pt idx="260495">
                  <c:v>666.02</c:v>
                </c:pt>
                <c:pt idx="260496">
                  <c:v>897.8</c:v>
                </c:pt>
                <c:pt idx="260497">
                  <c:v>687.23</c:v>
                </c:pt>
                <c:pt idx="260498">
                  <c:v>899.49</c:v>
                </c:pt>
                <c:pt idx="260499">
                  <c:v>799.59</c:v>
                </c:pt>
                <c:pt idx="260500">
                  <c:v>1030.83</c:v>
                </c:pt>
                <c:pt idx="260501">
                  <c:v>986.75</c:v>
                </c:pt>
                <c:pt idx="260502">
                  <c:v>1365.19</c:v>
                </c:pt>
                <c:pt idx="260503">
                  <c:v>1436.92</c:v>
                </c:pt>
                <c:pt idx="260504">
                  <c:v>1465.4</c:v>
                </c:pt>
                <c:pt idx="260505">
                  <c:v>1571.07</c:v>
                </c:pt>
                <c:pt idx="260506">
                  <c:v>1454.17</c:v>
                </c:pt>
                <c:pt idx="260507">
                  <c:v>1702.18</c:v>
                </c:pt>
                <c:pt idx="260508">
                  <c:v>1367.09</c:v>
                </c:pt>
                <c:pt idx="260509">
                  <c:v>2057.6</c:v>
                </c:pt>
                <c:pt idx="260510">
                  <c:v>1738.45</c:v>
                </c:pt>
                <c:pt idx="260511">
                  <c:v>1560.95</c:v>
                </c:pt>
                <c:pt idx="260512">
                  <c:v>1520.79</c:v>
                </c:pt>
                <c:pt idx="260513">
                  <c:v>1795.17</c:v>
                </c:pt>
                <c:pt idx="260514">
                  <c:v>903.85</c:v>
                </c:pt>
                <c:pt idx="260515">
                  <c:v>729.11</c:v>
                </c:pt>
                <c:pt idx="260516">
                  <c:v>887.49</c:v>
                </c:pt>
                <c:pt idx="260517">
                  <c:v>809.18</c:v>
                </c:pt>
                <c:pt idx="260518">
                  <c:v>749.78</c:v>
                </c:pt>
                <c:pt idx="260519">
                  <c:v>691.59</c:v>
                </c:pt>
                <c:pt idx="260520">
                  <c:v>945.04</c:v>
                </c:pt>
                <c:pt idx="260521">
                  <c:v>1112.57</c:v>
                </c:pt>
                <c:pt idx="260522">
                  <c:v>1050.3399999999999</c:v>
                </c:pt>
                <c:pt idx="260523">
                  <c:v>992.53</c:v>
                </c:pt>
                <c:pt idx="260524">
                  <c:v>913.32</c:v>
                </c:pt>
                <c:pt idx="260525">
                  <c:v>880.18</c:v>
                </c:pt>
                <c:pt idx="260526">
                  <c:v>829.44</c:v>
                </c:pt>
                <c:pt idx="260527">
                  <c:v>955.08</c:v>
                </c:pt>
                <c:pt idx="260528">
                  <c:v>993.1</c:v>
                </c:pt>
                <c:pt idx="260529">
                  <c:v>1035.05</c:v>
                </c:pt>
                <c:pt idx="260530">
                  <c:v>996.22</c:v>
                </c:pt>
                <c:pt idx="260531">
                  <c:v>1111.3499999999999</c:v>
                </c:pt>
                <c:pt idx="260532">
                  <c:v>1059.74</c:v>
                </c:pt>
                <c:pt idx="260533">
                  <c:v>1026.0899999999999</c:v>
                </c:pt>
                <c:pt idx="260534">
                  <c:v>950.38</c:v>
                </c:pt>
                <c:pt idx="260535">
                  <c:v>825.24</c:v>
                </c:pt>
                <c:pt idx="260536">
                  <c:v>698.5</c:v>
                </c:pt>
                <c:pt idx="260537">
                  <c:v>694.68</c:v>
                </c:pt>
                <c:pt idx="260538">
                  <c:v>598.28</c:v>
                </c:pt>
                <c:pt idx="260539">
                  <c:v>725.89</c:v>
                </c:pt>
                <c:pt idx="260540">
                  <c:v>525.47</c:v>
                </c:pt>
                <c:pt idx="260541">
                  <c:v>618.19000000000005</c:v>
                </c:pt>
                <c:pt idx="260542">
                  <c:v>438.09</c:v>
                </c:pt>
                <c:pt idx="260543">
                  <c:v>485.24</c:v>
                </c:pt>
                <c:pt idx="260544">
                  <c:v>511.23</c:v>
                </c:pt>
                <c:pt idx="260545">
                  <c:v>415.6</c:v>
                </c:pt>
                <c:pt idx="260546">
                  <c:v>417.77</c:v>
                </c:pt>
                <c:pt idx="260547">
                  <c:v>742.42</c:v>
                </c:pt>
                <c:pt idx="260548">
                  <c:v>584.05999999999995</c:v>
                </c:pt>
                <c:pt idx="260549">
                  <c:v>350.15</c:v>
                </c:pt>
                <c:pt idx="260550">
                  <c:v>741.16</c:v>
                </c:pt>
                <c:pt idx="260551">
                  <c:v>738.59</c:v>
                </c:pt>
                <c:pt idx="260552">
                  <c:v>950.04</c:v>
                </c:pt>
                <c:pt idx="260553">
                  <c:v>774.4</c:v>
                </c:pt>
                <c:pt idx="260554">
                  <c:v>1080.49</c:v>
                </c:pt>
                <c:pt idx="260555">
                  <c:v>1265.07</c:v>
                </c:pt>
                <c:pt idx="260556">
                  <c:v>1295.27</c:v>
                </c:pt>
                <c:pt idx="260557">
                  <c:v>1549.44</c:v>
                </c:pt>
                <c:pt idx="260558">
                  <c:v>1095.5999999999999</c:v>
                </c:pt>
                <c:pt idx="260559">
                  <c:v>1458.77</c:v>
                </c:pt>
                <c:pt idx="260560">
                  <c:v>1194.46</c:v>
                </c:pt>
                <c:pt idx="260561">
                  <c:v>1482.68</c:v>
                </c:pt>
                <c:pt idx="260562">
                  <c:v>1385.08</c:v>
                </c:pt>
                <c:pt idx="260563">
                  <c:v>1605.49</c:v>
                </c:pt>
                <c:pt idx="260564">
                  <c:v>1314.47</c:v>
                </c:pt>
                <c:pt idx="260565">
                  <c:v>1372.69</c:v>
                </c:pt>
                <c:pt idx="260566">
                  <c:v>1147.1300000000001</c:v>
                </c:pt>
                <c:pt idx="260567">
                  <c:v>1090.51</c:v>
                </c:pt>
                <c:pt idx="260568">
                  <c:v>917.01</c:v>
                </c:pt>
                <c:pt idx="260569">
                  <c:v>1004.99</c:v>
                </c:pt>
                <c:pt idx="260570">
                  <c:v>742.27</c:v>
                </c:pt>
                <c:pt idx="260571">
                  <c:v>933.11</c:v>
                </c:pt>
                <c:pt idx="260572">
                  <c:v>1088.08</c:v>
                </c:pt>
                <c:pt idx="260573">
                  <c:v>934.14</c:v>
                </c:pt>
                <c:pt idx="260574">
                  <c:v>1076.56</c:v>
                </c:pt>
                <c:pt idx="260575">
                  <c:v>932.14</c:v>
                </c:pt>
                <c:pt idx="260576">
                  <c:v>1030.6600000000001</c:v>
                </c:pt>
                <c:pt idx="260577">
                  <c:v>978.95</c:v>
                </c:pt>
                <c:pt idx="260578">
                  <c:v>1007.24</c:v>
                </c:pt>
                <c:pt idx="260579">
                  <c:v>1096.52</c:v>
                </c:pt>
                <c:pt idx="260580">
                  <c:v>1192.57</c:v>
                </c:pt>
                <c:pt idx="260581">
                  <c:v>1101.07</c:v>
                </c:pt>
                <c:pt idx="260582">
                  <c:v>1172.1400000000001</c:v>
                </c:pt>
                <c:pt idx="260583">
                  <c:v>918.04</c:v>
                </c:pt>
                <c:pt idx="260584">
                  <c:v>1124.96</c:v>
                </c:pt>
                <c:pt idx="260585">
                  <c:v>832.86</c:v>
                </c:pt>
                <c:pt idx="260586">
                  <c:v>916.9</c:v>
                </c:pt>
                <c:pt idx="260587">
                  <c:v>904.42</c:v>
                </c:pt>
                <c:pt idx="260588">
                  <c:v>634.88</c:v>
                </c:pt>
                <c:pt idx="260589">
                  <c:v>739.17</c:v>
                </c:pt>
                <c:pt idx="260590">
                  <c:v>570.28</c:v>
                </c:pt>
                <c:pt idx="260591">
                  <c:v>565.01</c:v>
                </c:pt>
                <c:pt idx="260592">
                  <c:v>532.84</c:v>
                </c:pt>
                <c:pt idx="260593">
                  <c:v>605.55999999999995</c:v>
                </c:pt>
                <c:pt idx="260594">
                  <c:v>461.81</c:v>
                </c:pt>
                <c:pt idx="260595">
                  <c:v>453.45</c:v>
                </c:pt>
                <c:pt idx="260596">
                  <c:v>375.45</c:v>
                </c:pt>
                <c:pt idx="260597">
                  <c:v>459.39</c:v>
                </c:pt>
                <c:pt idx="260598">
                  <c:v>547.83000000000004</c:v>
                </c:pt>
                <c:pt idx="260599">
                  <c:v>502.18</c:v>
                </c:pt>
                <c:pt idx="260600">
                  <c:v>640.87</c:v>
                </c:pt>
                <c:pt idx="260601">
                  <c:v>589.44000000000005</c:v>
                </c:pt>
                <c:pt idx="260602">
                  <c:v>462.38</c:v>
                </c:pt>
                <c:pt idx="260603">
                  <c:v>628.95000000000005</c:v>
                </c:pt>
                <c:pt idx="260604">
                  <c:v>787.54</c:v>
                </c:pt>
                <c:pt idx="260605">
                  <c:v>812.55</c:v>
                </c:pt>
                <c:pt idx="260606">
                  <c:v>1205.95</c:v>
                </c:pt>
                <c:pt idx="260607">
                  <c:v>1356.96</c:v>
                </c:pt>
                <c:pt idx="260608">
                  <c:v>1200.3</c:v>
                </c:pt>
                <c:pt idx="260609">
                  <c:v>1475.8</c:v>
                </c:pt>
                <c:pt idx="260610">
                  <c:v>6935.21</c:v>
                </c:pt>
                <c:pt idx="260611">
                  <c:v>8057.46</c:v>
                </c:pt>
                <c:pt idx="260612">
                  <c:v>9061.15</c:v>
                </c:pt>
                <c:pt idx="260613">
                  <c:v>4350.33</c:v>
                </c:pt>
                <c:pt idx="260614">
                  <c:v>3999.82</c:v>
                </c:pt>
                <c:pt idx="260615">
                  <c:v>6959.04</c:v>
                </c:pt>
                <c:pt idx="260616">
                  <c:v>5930.81</c:v>
                </c:pt>
                <c:pt idx="260617">
                  <c:v>7606.17</c:v>
                </c:pt>
                <c:pt idx="260618">
                  <c:v>7093.5</c:v>
                </c:pt>
                <c:pt idx="260619">
                  <c:v>6750.05</c:v>
                </c:pt>
                <c:pt idx="260620">
                  <c:v>6045.53</c:v>
                </c:pt>
                <c:pt idx="260621">
                  <c:v>6993.98</c:v>
                </c:pt>
                <c:pt idx="260622">
                  <c:v>7894.23</c:v>
                </c:pt>
                <c:pt idx="260623">
                  <c:v>9364.98</c:v>
                </c:pt>
                <c:pt idx="260624">
                  <c:v>7188</c:v>
                </c:pt>
                <c:pt idx="260625">
                  <c:v>6220.98</c:v>
                </c:pt>
                <c:pt idx="260626">
                  <c:v>7641.08</c:v>
                </c:pt>
                <c:pt idx="260627">
                  <c:v>9241.75</c:v>
                </c:pt>
                <c:pt idx="260628">
                  <c:v>7426.75</c:v>
                </c:pt>
                <c:pt idx="260629">
                  <c:v>8258.5</c:v>
                </c:pt>
                <c:pt idx="260630">
                  <c:v>8568.59</c:v>
                </c:pt>
                <c:pt idx="260631">
                  <c:v>9022.5</c:v>
                </c:pt>
                <c:pt idx="260632">
                  <c:v>11483.73</c:v>
                </c:pt>
                <c:pt idx="260633">
                  <c:v>10037.879999999999</c:v>
                </c:pt>
                <c:pt idx="260634">
                  <c:v>9032.2199999999993</c:v>
                </c:pt>
                <c:pt idx="260635">
                  <c:v>7235.44</c:v>
                </c:pt>
                <c:pt idx="260636">
                  <c:v>9514.1</c:v>
                </c:pt>
                <c:pt idx="260637">
                  <c:v>8881.5300000000007</c:v>
                </c:pt>
                <c:pt idx="260638">
                  <c:v>8856.7800000000007</c:v>
                </c:pt>
                <c:pt idx="260639">
                  <c:v>7909.98</c:v>
                </c:pt>
                <c:pt idx="260640">
                  <c:v>8109.26</c:v>
                </c:pt>
                <c:pt idx="260641">
                  <c:v>8309.1</c:v>
                </c:pt>
                <c:pt idx="260642">
                  <c:v>5712.12</c:v>
                </c:pt>
                <c:pt idx="260643">
                  <c:v>5674.26</c:v>
                </c:pt>
                <c:pt idx="260644">
                  <c:v>5403.54</c:v>
                </c:pt>
                <c:pt idx="260645">
                  <c:v>6249.97</c:v>
                </c:pt>
                <c:pt idx="260646">
                  <c:v>6954.91</c:v>
                </c:pt>
                <c:pt idx="260647">
                  <c:v>6703.27</c:v>
                </c:pt>
                <c:pt idx="260648">
                  <c:v>5948.08</c:v>
                </c:pt>
                <c:pt idx="260649">
                  <c:v>5834.23</c:v>
                </c:pt>
                <c:pt idx="260650">
                  <c:v>6471.93</c:v>
                </c:pt>
                <c:pt idx="260651">
                  <c:v>5970.6</c:v>
                </c:pt>
                <c:pt idx="260652">
                  <c:v>10058</c:v>
                </c:pt>
                <c:pt idx="260653">
                  <c:v>8550.5</c:v>
                </c:pt>
                <c:pt idx="260654">
                  <c:v>11096.74</c:v>
                </c:pt>
                <c:pt idx="260655">
                  <c:v>13171.9</c:v>
                </c:pt>
                <c:pt idx="260656">
                  <c:v>21263.21</c:v>
                </c:pt>
                <c:pt idx="260657">
                  <c:v>6334.71</c:v>
                </c:pt>
                <c:pt idx="260658">
                  <c:v>5795</c:v>
                </c:pt>
                <c:pt idx="260659">
                  <c:v>5820.25</c:v>
                </c:pt>
                <c:pt idx="260660">
                  <c:v>6987.5</c:v>
                </c:pt>
                <c:pt idx="260661">
                  <c:v>5698.55</c:v>
                </c:pt>
                <c:pt idx="260662">
                  <c:v>7744.09</c:v>
                </c:pt>
                <c:pt idx="260663">
                  <c:v>7973.56</c:v>
                </c:pt>
                <c:pt idx="260664">
                  <c:v>9692.25</c:v>
                </c:pt>
                <c:pt idx="260665">
                  <c:v>8569.5</c:v>
                </c:pt>
                <c:pt idx="260666">
                  <c:v>7007.52</c:v>
                </c:pt>
                <c:pt idx="260667">
                  <c:v>6968.51</c:v>
                </c:pt>
                <c:pt idx="260668">
                  <c:v>6938.08</c:v>
                </c:pt>
                <c:pt idx="260669">
                  <c:v>6294.6</c:v>
                </c:pt>
                <c:pt idx="260670">
                  <c:v>6241.06</c:v>
                </c:pt>
                <c:pt idx="260671">
                  <c:v>7304</c:v>
                </c:pt>
                <c:pt idx="260672">
                  <c:v>6661.56</c:v>
                </c:pt>
                <c:pt idx="260673">
                  <c:v>6667</c:v>
                </c:pt>
                <c:pt idx="260674">
                  <c:v>6243.65</c:v>
                </c:pt>
                <c:pt idx="260675">
                  <c:v>6714.01</c:v>
                </c:pt>
                <c:pt idx="260676">
                  <c:v>7414.19</c:v>
                </c:pt>
                <c:pt idx="260677">
                  <c:v>6391.46</c:v>
                </c:pt>
                <c:pt idx="260678">
                  <c:v>6791.1</c:v>
                </c:pt>
                <c:pt idx="260679">
                  <c:v>8429.6299999999992</c:v>
                </c:pt>
                <c:pt idx="260680">
                  <c:v>7268.44</c:v>
                </c:pt>
                <c:pt idx="260681">
                  <c:v>6864.06</c:v>
                </c:pt>
                <c:pt idx="260682">
                  <c:v>7274.34</c:v>
                </c:pt>
                <c:pt idx="260683">
                  <c:v>8855.3700000000008</c:v>
                </c:pt>
                <c:pt idx="260684">
                  <c:v>9727.83</c:v>
                </c:pt>
                <c:pt idx="260685">
                  <c:v>8766.36</c:v>
                </c:pt>
                <c:pt idx="260686">
                  <c:v>9248.61</c:v>
                </c:pt>
                <c:pt idx="260687">
                  <c:v>9072.33</c:v>
                </c:pt>
                <c:pt idx="260688">
                  <c:v>10038.51</c:v>
                </c:pt>
                <c:pt idx="260689">
                  <c:v>9972.35</c:v>
                </c:pt>
                <c:pt idx="260690">
                  <c:v>8364.1</c:v>
                </c:pt>
                <c:pt idx="260691">
                  <c:v>9219.2000000000007</c:v>
                </c:pt>
                <c:pt idx="260692">
                  <c:v>5645.21</c:v>
                </c:pt>
                <c:pt idx="260693">
                  <c:v>8466.2900000000009</c:v>
                </c:pt>
                <c:pt idx="260694">
                  <c:v>6624.24</c:v>
                </c:pt>
                <c:pt idx="260695">
                  <c:v>7172.84</c:v>
                </c:pt>
                <c:pt idx="260696">
                  <c:v>5836.26</c:v>
                </c:pt>
                <c:pt idx="260697">
                  <c:v>7563.7</c:v>
                </c:pt>
                <c:pt idx="260698">
                  <c:v>6792.84</c:v>
                </c:pt>
                <c:pt idx="260699">
                  <c:v>6960.87</c:v>
                </c:pt>
                <c:pt idx="260700">
                  <c:v>7259.43</c:v>
                </c:pt>
                <c:pt idx="260701">
                  <c:v>6859.11</c:v>
                </c:pt>
                <c:pt idx="260702">
                  <c:v>7915.24</c:v>
                </c:pt>
                <c:pt idx="260703">
                  <c:v>7751.13</c:v>
                </c:pt>
                <c:pt idx="260704">
                  <c:v>12931.03</c:v>
                </c:pt>
                <c:pt idx="260705">
                  <c:v>7197.74</c:v>
                </c:pt>
                <c:pt idx="260706">
                  <c:v>9443.27</c:v>
                </c:pt>
                <c:pt idx="260707">
                  <c:v>12336.05</c:v>
                </c:pt>
                <c:pt idx="260708">
                  <c:v>15512.39</c:v>
                </c:pt>
                <c:pt idx="260709">
                  <c:v>8037.77</c:v>
                </c:pt>
                <c:pt idx="260710">
                  <c:v>7065.36</c:v>
                </c:pt>
                <c:pt idx="260711">
                  <c:v>6186.08</c:v>
                </c:pt>
                <c:pt idx="260712">
                  <c:v>5685.29</c:v>
                </c:pt>
                <c:pt idx="260713">
                  <c:v>4719.82</c:v>
                </c:pt>
                <c:pt idx="260714">
                  <c:v>6837.42</c:v>
                </c:pt>
                <c:pt idx="260715">
                  <c:v>7056.64</c:v>
                </c:pt>
                <c:pt idx="260716">
                  <c:v>6713.64</c:v>
                </c:pt>
                <c:pt idx="260717">
                  <c:v>7170.64</c:v>
                </c:pt>
                <c:pt idx="260718">
                  <c:v>6116.95</c:v>
                </c:pt>
                <c:pt idx="260719">
                  <c:v>6625.8</c:v>
                </c:pt>
                <c:pt idx="260720">
                  <c:v>7139.32</c:v>
                </c:pt>
                <c:pt idx="260721">
                  <c:v>6013.09</c:v>
                </c:pt>
                <c:pt idx="260722">
                  <c:v>6395.76</c:v>
                </c:pt>
                <c:pt idx="260723">
                  <c:v>8049.99</c:v>
                </c:pt>
                <c:pt idx="260724">
                  <c:v>7244.83</c:v>
                </c:pt>
                <c:pt idx="260725">
                  <c:v>7516.87</c:v>
                </c:pt>
                <c:pt idx="260726">
                  <c:v>6598.13</c:v>
                </c:pt>
                <c:pt idx="260727">
                  <c:v>6765.52</c:v>
                </c:pt>
                <c:pt idx="260728">
                  <c:v>7845.82</c:v>
                </c:pt>
                <c:pt idx="260729">
                  <c:v>8638.08</c:v>
                </c:pt>
                <c:pt idx="260730">
                  <c:v>8019.68</c:v>
                </c:pt>
                <c:pt idx="260731">
                  <c:v>10426.799999999999</c:v>
                </c:pt>
                <c:pt idx="260732">
                  <c:v>7915.57</c:v>
                </c:pt>
                <c:pt idx="260733">
                  <c:v>7163.1</c:v>
                </c:pt>
                <c:pt idx="260734">
                  <c:v>8516.6299999999992</c:v>
                </c:pt>
                <c:pt idx="260735">
                  <c:v>8900.17</c:v>
                </c:pt>
                <c:pt idx="260736">
                  <c:v>10516.36</c:v>
                </c:pt>
                <c:pt idx="260737">
                  <c:v>9599.57</c:v>
                </c:pt>
                <c:pt idx="260738">
                  <c:v>10919.69</c:v>
                </c:pt>
                <c:pt idx="260739">
                  <c:v>9249.5300000000007</c:v>
                </c:pt>
                <c:pt idx="260740">
                  <c:v>8017.77</c:v>
                </c:pt>
                <c:pt idx="260741">
                  <c:v>7699.9</c:v>
                </c:pt>
                <c:pt idx="260742">
                  <c:v>7310.87</c:v>
                </c:pt>
                <c:pt idx="260743">
                  <c:v>8168.19</c:v>
                </c:pt>
                <c:pt idx="260744">
                  <c:v>7826.87</c:v>
                </c:pt>
                <c:pt idx="260745">
                  <c:v>7596.69</c:v>
                </c:pt>
                <c:pt idx="260746">
                  <c:v>6456.81</c:v>
                </c:pt>
                <c:pt idx="260747">
                  <c:v>6946.97</c:v>
                </c:pt>
                <c:pt idx="260748">
                  <c:v>6921.21</c:v>
                </c:pt>
                <c:pt idx="260749">
                  <c:v>6633.9</c:v>
                </c:pt>
                <c:pt idx="260750">
                  <c:v>7544.89</c:v>
                </c:pt>
                <c:pt idx="260751">
                  <c:v>7995.55</c:v>
                </c:pt>
                <c:pt idx="260752">
                  <c:v>8245.66</c:v>
                </c:pt>
                <c:pt idx="260753">
                  <c:v>5721</c:v>
                </c:pt>
                <c:pt idx="260754">
                  <c:v>4683.8</c:v>
                </c:pt>
                <c:pt idx="260755">
                  <c:v>6794.62</c:v>
                </c:pt>
                <c:pt idx="260756">
                  <c:v>4214.2</c:v>
                </c:pt>
                <c:pt idx="260757">
                  <c:v>3254.5</c:v>
                </c:pt>
                <c:pt idx="260758">
                  <c:v>6341</c:v>
                </c:pt>
                <c:pt idx="260759">
                  <c:v>5546.38</c:v>
                </c:pt>
                <c:pt idx="260760">
                  <c:v>7381.76</c:v>
                </c:pt>
                <c:pt idx="260761">
                  <c:v>6442.99</c:v>
                </c:pt>
                <c:pt idx="260762">
                  <c:v>6371.49</c:v>
                </c:pt>
                <c:pt idx="260763">
                  <c:v>5460.46</c:v>
                </c:pt>
                <c:pt idx="260764">
                  <c:v>5342.98</c:v>
                </c:pt>
                <c:pt idx="260765">
                  <c:v>5281.95</c:v>
                </c:pt>
                <c:pt idx="260766">
                  <c:v>5886.46</c:v>
                </c:pt>
                <c:pt idx="260767">
                  <c:v>6210.91</c:v>
                </c:pt>
                <c:pt idx="260768">
                  <c:v>5074.01</c:v>
                </c:pt>
                <c:pt idx="260769">
                  <c:v>7118.26</c:v>
                </c:pt>
                <c:pt idx="260770">
                  <c:v>6093.64</c:v>
                </c:pt>
                <c:pt idx="260771">
                  <c:v>5366.71</c:v>
                </c:pt>
                <c:pt idx="260772">
                  <c:v>6315.63</c:v>
                </c:pt>
                <c:pt idx="260773">
                  <c:v>5595.62</c:v>
                </c:pt>
                <c:pt idx="260774">
                  <c:v>6796.88</c:v>
                </c:pt>
                <c:pt idx="260775">
                  <c:v>7635.6</c:v>
                </c:pt>
                <c:pt idx="260776">
                  <c:v>6560.32</c:v>
                </c:pt>
                <c:pt idx="260777">
                  <c:v>6171.7</c:v>
                </c:pt>
                <c:pt idx="260778">
                  <c:v>6592.9</c:v>
                </c:pt>
                <c:pt idx="260779">
                  <c:v>6515.22</c:v>
                </c:pt>
                <c:pt idx="260780">
                  <c:v>6697.33</c:v>
                </c:pt>
                <c:pt idx="260781">
                  <c:v>5846.84</c:v>
                </c:pt>
                <c:pt idx="260782">
                  <c:v>5600.22</c:v>
                </c:pt>
                <c:pt idx="260783">
                  <c:v>6046.12</c:v>
                </c:pt>
                <c:pt idx="260784">
                  <c:v>5655.28</c:v>
                </c:pt>
                <c:pt idx="260785">
                  <c:v>4344.2</c:v>
                </c:pt>
                <c:pt idx="260786">
                  <c:v>4132.74</c:v>
                </c:pt>
                <c:pt idx="260787">
                  <c:v>4075.62</c:v>
                </c:pt>
                <c:pt idx="260788">
                  <c:v>4476.3999999999996</c:v>
                </c:pt>
                <c:pt idx="260789">
                  <c:v>4165.62</c:v>
                </c:pt>
                <c:pt idx="260790">
                  <c:v>4125.22</c:v>
                </c:pt>
                <c:pt idx="260791">
                  <c:v>4127.54</c:v>
                </c:pt>
                <c:pt idx="260792">
                  <c:v>3529.92</c:v>
                </c:pt>
                <c:pt idx="260793">
                  <c:v>3765.28</c:v>
                </c:pt>
                <c:pt idx="260794">
                  <c:v>3447.72</c:v>
                </c:pt>
                <c:pt idx="260795">
                  <c:v>5560.96</c:v>
                </c:pt>
                <c:pt idx="260796">
                  <c:v>3409.64</c:v>
                </c:pt>
                <c:pt idx="260797">
                  <c:v>3665.9</c:v>
                </c:pt>
                <c:pt idx="260798">
                  <c:v>3332.22</c:v>
                </c:pt>
                <c:pt idx="260799">
                  <c:v>5040.32</c:v>
                </c:pt>
                <c:pt idx="260800">
                  <c:v>2863.24</c:v>
                </c:pt>
                <c:pt idx="260801">
                  <c:v>3332.5</c:v>
                </c:pt>
                <c:pt idx="260802">
                  <c:v>2987.78</c:v>
                </c:pt>
                <c:pt idx="260803">
                  <c:v>2918.3</c:v>
                </c:pt>
                <c:pt idx="260804">
                  <c:v>2974.16</c:v>
                </c:pt>
                <c:pt idx="260805">
                  <c:v>3360.4</c:v>
                </c:pt>
                <c:pt idx="260806">
                  <c:v>4035.22</c:v>
                </c:pt>
                <c:pt idx="260807">
                  <c:v>5001.8</c:v>
                </c:pt>
                <c:pt idx="260808">
                  <c:v>4706.96</c:v>
                </c:pt>
                <c:pt idx="260809">
                  <c:v>4348.6400000000003</c:v>
                </c:pt>
                <c:pt idx="260810">
                  <c:v>4873.34</c:v>
                </c:pt>
                <c:pt idx="260811">
                  <c:v>6127.06</c:v>
                </c:pt>
                <c:pt idx="260812">
                  <c:v>6086.84</c:v>
                </c:pt>
                <c:pt idx="260813">
                  <c:v>5139.24</c:v>
                </c:pt>
                <c:pt idx="260814">
                  <c:v>5274.16</c:v>
                </c:pt>
                <c:pt idx="260815">
                  <c:v>5678.18</c:v>
                </c:pt>
                <c:pt idx="260816">
                  <c:v>5614.26</c:v>
                </c:pt>
                <c:pt idx="260817">
                  <c:v>5347.04</c:v>
                </c:pt>
                <c:pt idx="260818">
                  <c:v>5279.71</c:v>
                </c:pt>
                <c:pt idx="260819">
                  <c:v>5177.34</c:v>
                </c:pt>
                <c:pt idx="260820">
                  <c:v>5031.08</c:v>
                </c:pt>
                <c:pt idx="260821">
                  <c:v>5625.76</c:v>
                </c:pt>
                <c:pt idx="260822">
                  <c:v>7574.74</c:v>
                </c:pt>
                <c:pt idx="260823">
                  <c:v>6172.54</c:v>
                </c:pt>
                <c:pt idx="260824">
                  <c:v>5976.26</c:v>
                </c:pt>
                <c:pt idx="260825">
                  <c:v>5944.92</c:v>
                </c:pt>
                <c:pt idx="260826">
                  <c:v>6984.96</c:v>
                </c:pt>
                <c:pt idx="260827">
                  <c:v>7623.68</c:v>
                </c:pt>
                <c:pt idx="260828">
                  <c:v>5819.56</c:v>
                </c:pt>
                <c:pt idx="260829">
                  <c:v>5158.58</c:v>
                </c:pt>
                <c:pt idx="260830">
                  <c:v>5120.92</c:v>
                </c:pt>
                <c:pt idx="260831">
                  <c:v>4960.26</c:v>
                </c:pt>
                <c:pt idx="260832">
                  <c:v>5048.7</c:v>
                </c:pt>
                <c:pt idx="260833">
                  <c:v>4752.7</c:v>
                </c:pt>
                <c:pt idx="260834">
                  <c:v>5396.46</c:v>
                </c:pt>
                <c:pt idx="260835">
                  <c:v>3586.96</c:v>
                </c:pt>
                <c:pt idx="260836">
                  <c:v>5631.62</c:v>
                </c:pt>
                <c:pt idx="260837">
                  <c:v>3581.82</c:v>
                </c:pt>
                <c:pt idx="260838">
                  <c:v>3908.5</c:v>
                </c:pt>
                <c:pt idx="260839">
                  <c:v>4529.7</c:v>
                </c:pt>
                <c:pt idx="260840">
                  <c:v>4142.26</c:v>
                </c:pt>
                <c:pt idx="260841">
                  <c:v>4823.32</c:v>
                </c:pt>
                <c:pt idx="260842">
                  <c:v>4329.9799999999996</c:v>
                </c:pt>
                <c:pt idx="260843">
                  <c:v>3620.26</c:v>
                </c:pt>
                <c:pt idx="260844">
                  <c:v>3039.22</c:v>
                </c:pt>
                <c:pt idx="260845">
                  <c:v>3395.06</c:v>
                </c:pt>
                <c:pt idx="260846">
                  <c:v>3522.18</c:v>
                </c:pt>
                <c:pt idx="260847">
                  <c:v>5146.96</c:v>
                </c:pt>
                <c:pt idx="260848">
                  <c:v>3739.97</c:v>
                </c:pt>
                <c:pt idx="260849">
                  <c:v>3485.57</c:v>
                </c:pt>
                <c:pt idx="260850">
                  <c:v>4390.3599999999997</c:v>
                </c:pt>
                <c:pt idx="260851">
                  <c:v>4711.04</c:v>
                </c:pt>
                <c:pt idx="260852">
                  <c:v>3570.16</c:v>
                </c:pt>
                <c:pt idx="260853">
                  <c:v>3589.44</c:v>
                </c:pt>
                <c:pt idx="260854">
                  <c:v>3242.8</c:v>
                </c:pt>
                <c:pt idx="260855">
                  <c:v>2613.6</c:v>
                </c:pt>
                <c:pt idx="260856">
                  <c:v>2568.1</c:v>
                </c:pt>
                <c:pt idx="260857">
                  <c:v>3396.62</c:v>
                </c:pt>
                <c:pt idx="260858">
                  <c:v>3884.6</c:v>
                </c:pt>
                <c:pt idx="260859">
                  <c:v>3223</c:v>
                </c:pt>
                <c:pt idx="260860">
                  <c:v>5031.09</c:v>
                </c:pt>
                <c:pt idx="260861">
                  <c:v>3620.2</c:v>
                </c:pt>
                <c:pt idx="260862">
                  <c:v>3979.94</c:v>
                </c:pt>
                <c:pt idx="260863">
                  <c:v>4554.1400000000003</c:v>
                </c:pt>
                <c:pt idx="260864">
                  <c:v>4956.22</c:v>
                </c:pt>
                <c:pt idx="260865">
                  <c:v>4777.18</c:v>
                </c:pt>
                <c:pt idx="260866">
                  <c:v>5329.44</c:v>
                </c:pt>
                <c:pt idx="260867">
                  <c:v>5690.18</c:v>
                </c:pt>
                <c:pt idx="260868">
                  <c:v>5462.56</c:v>
                </c:pt>
                <c:pt idx="260869">
                  <c:v>5232.8999999999996</c:v>
                </c:pt>
                <c:pt idx="260870">
                  <c:v>5523.68</c:v>
                </c:pt>
                <c:pt idx="260871">
                  <c:v>4646.62</c:v>
                </c:pt>
                <c:pt idx="260872">
                  <c:v>5596.86</c:v>
                </c:pt>
                <c:pt idx="260873">
                  <c:v>6522.24</c:v>
                </c:pt>
                <c:pt idx="260874">
                  <c:v>7400.12</c:v>
                </c:pt>
                <c:pt idx="260875">
                  <c:v>6324.26</c:v>
                </c:pt>
                <c:pt idx="260876">
                  <c:v>6029.67</c:v>
                </c:pt>
                <c:pt idx="260877">
                  <c:v>6452.34</c:v>
                </c:pt>
                <c:pt idx="260878">
                  <c:v>6910.04</c:v>
                </c:pt>
                <c:pt idx="260879">
                  <c:v>7151.92</c:v>
                </c:pt>
                <c:pt idx="260880">
                  <c:v>6064.54</c:v>
                </c:pt>
                <c:pt idx="260881">
                  <c:v>5710.72</c:v>
                </c:pt>
                <c:pt idx="260882">
                  <c:v>5862.2</c:v>
                </c:pt>
                <c:pt idx="260883">
                  <c:v>5910.54</c:v>
                </c:pt>
                <c:pt idx="260884">
                  <c:v>6165.26</c:v>
                </c:pt>
                <c:pt idx="260885">
                  <c:v>5818.92</c:v>
                </c:pt>
                <c:pt idx="260886">
                  <c:v>6612.48</c:v>
                </c:pt>
                <c:pt idx="260887">
                  <c:v>5210.8</c:v>
                </c:pt>
                <c:pt idx="260888">
                  <c:v>6255.1</c:v>
                </c:pt>
                <c:pt idx="260889">
                  <c:v>4310.08</c:v>
                </c:pt>
                <c:pt idx="260890">
                  <c:v>4120.26</c:v>
                </c:pt>
                <c:pt idx="260891">
                  <c:v>3851.44</c:v>
                </c:pt>
                <c:pt idx="260892">
                  <c:v>4496.84</c:v>
                </c:pt>
                <c:pt idx="260893">
                  <c:v>3902.9</c:v>
                </c:pt>
                <c:pt idx="260894">
                  <c:v>3929.48</c:v>
                </c:pt>
                <c:pt idx="260895">
                  <c:v>3815.98</c:v>
                </c:pt>
                <c:pt idx="260896">
                  <c:v>3173.38</c:v>
                </c:pt>
                <c:pt idx="260897">
                  <c:v>3430</c:v>
                </c:pt>
                <c:pt idx="260898">
                  <c:v>3511.38</c:v>
                </c:pt>
                <c:pt idx="260899">
                  <c:v>2433.3000000000002</c:v>
                </c:pt>
                <c:pt idx="260900">
                  <c:v>1760.64</c:v>
                </c:pt>
                <c:pt idx="260901">
                  <c:v>2895.96</c:v>
                </c:pt>
                <c:pt idx="260902">
                  <c:v>2998.68</c:v>
                </c:pt>
                <c:pt idx="260903">
                  <c:v>3123.8</c:v>
                </c:pt>
                <c:pt idx="260904">
                  <c:v>3096.38</c:v>
                </c:pt>
                <c:pt idx="260905">
                  <c:v>2856.38</c:v>
                </c:pt>
                <c:pt idx="260906">
                  <c:v>2854.92</c:v>
                </c:pt>
                <c:pt idx="260907">
                  <c:v>2514.58</c:v>
                </c:pt>
                <c:pt idx="260908">
                  <c:v>2187.58</c:v>
                </c:pt>
                <c:pt idx="260909">
                  <c:v>2911.68</c:v>
                </c:pt>
                <c:pt idx="260910">
                  <c:v>2714.34</c:v>
                </c:pt>
                <c:pt idx="260911">
                  <c:v>2731.28</c:v>
                </c:pt>
                <c:pt idx="260912">
                  <c:v>2280.36</c:v>
                </c:pt>
                <c:pt idx="260913">
                  <c:v>1962.38</c:v>
                </c:pt>
                <c:pt idx="260914">
                  <c:v>2246.34</c:v>
                </c:pt>
                <c:pt idx="260915">
                  <c:v>2637.84</c:v>
                </c:pt>
                <c:pt idx="260916">
                  <c:v>2337.9</c:v>
                </c:pt>
                <c:pt idx="260917">
                  <c:v>2800.64</c:v>
                </c:pt>
                <c:pt idx="260918">
                  <c:v>3468.26</c:v>
                </c:pt>
                <c:pt idx="260919">
                  <c:v>4426.28</c:v>
                </c:pt>
                <c:pt idx="260920">
                  <c:v>4251.6000000000004</c:v>
                </c:pt>
                <c:pt idx="260921">
                  <c:v>3579.24</c:v>
                </c:pt>
                <c:pt idx="260922">
                  <c:v>4664.9799999999996</c:v>
                </c:pt>
                <c:pt idx="260923">
                  <c:v>5734.99</c:v>
                </c:pt>
                <c:pt idx="260924">
                  <c:v>7247.25</c:v>
                </c:pt>
                <c:pt idx="260925">
                  <c:v>9074.32</c:v>
                </c:pt>
                <c:pt idx="260926">
                  <c:v>11055.48</c:v>
                </c:pt>
                <c:pt idx="260927">
                  <c:v>6220.15</c:v>
                </c:pt>
                <c:pt idx="260928">
                  <c:v>3688.14</c:v>
                </c:pt>
                <c:pt idx="260929">
                  <c:v>2943.92</c:v>
                </c:pt>
                <c:pt idx="260930">
                  <c:v>4338.6000000000004</c:v>
                </c:pt>
                <c:pt idx="260931">
                  <c:v>3447.06</c:v>
                </c:pt>
                <c:pt idx="260932">
                  <c:v>3512.48</c:v>
                </c:pt>
                <c:pt idx="260933">
                  <c:v>2649.54</c:v>
                </c:pt>
                <c:pt idx="260934">
                  <c:v>3120.63</c:v>
                </c:pt>
                <c:pt idx="260935">
                  <c:v>3291.39</c:v>
                </c:pt>
                <c:pt idx="260936">
                  <c:v>2866.65</c:v>
                </c:pt>
                <c:pt idx="260937">
                  <c:v>2828.4</c:v>
                </c:pt>
                <c:pt idx="260938">
                  <c:v>4318.83</c:v>
                </c:pt>
                <c:pt idx="260939">
                  <c:v>3452.92</c:v>
                </c:pt>
                <c:pt idx="260940">
                  <c:v>5034.96</c:v>
                </c:pt>
                <c:pt idx="260941">
                  <c:v>6881.2</c:v>
                </c:pt>
                <c:pt idx="260942">
                  <c:v>9177.5</c:v>
                </c:pt>
                <c:pt idx="260943">
                  <c:v>2476.54</c:v>
                </c:pt>
                <c:pt idx="260944">
                  <c:v>2228.9499999999998</c:v>
                </c:pt>
                <c:pt idx="260945">
                  <c:v>2520.9</c:v>
                </c:pt>
                <c:pt idx="260946">
                  <c:v>2500.87</c:v>
                </c:pt>
                <c:pt idx="260947">
                  <c:v>2185.3000000000002</c:v>
                </c:pt>
                <c:pt idx="260948">
                  <c:v>2498.84</c:v>
                </c:pt>
                <c:pt idx="260949">
                  <c:v>2632.37</c:v>
                </c:pt>
                <c:pt idx="260950">
                  <c:v>2329.36</c:v>
                </c:pt>
                <c:pt idx="260951">
                  <c:v>2250.83</c:v>
                </c:pt>
                <c:pt idx="260952">
                  <c:v>2311.27</c:v>
                </c:pt>
                <c:pt idx="260953">
                  <c:v>2559.02</c:v>
                </c:pt>
                <c:pt idx="260954">
                  <c:v>1842.08</c:v>
                </c:pt>
                <c:pt idx="260955">
                  <c:v>1690.83</c:v>
                </c:pt>
                <c:pt idx="260956">
                  <c:v>2092.5500000000002</c:v>
                </c:pt>
                <c:pt idx="260957">
                  <c:v>2401.31</c:v>
                </c:pt>
                <c:pt idx="260958">
                  <c:v>2795.81</c:v>
                </c:pt>
                <c:pt idx="260959">
                  <c:v>2640.14</c:v>
                </c:pt>
                <c:pt idx="260960">
                  <c:v>2809.41</c:v>
                </c:pt>
                <c:pt idx="260961">
                  <c:v>2409.44</c:v>
                </c:pt>
                <c:pt idx="260962">
                  <c:v>2494.8000000000002</c:v>
                </c:pt>
                <c:pt idx="260963">
                  <c:v>3599.11</c:v>
                </c:pt>
                <c:pt idx="260964">
                  <c:v>2828.26</c:v>
                </c:pt>
                <c:pt idx="260965">
                  <c:v>3447.09</c:v>
                </c:pt>
                <c:pt idx="260966">
                  <c:v>2825.14</c:v>
                </c:pt>
                <c:pt idx="260967">
                  <c:v>3183.57</c:v>
                </c:pt>
                <c:pt idx="260968">
                  <c:v>3875.68</c:v>
                </c:pt>
                <c:pt idx="260969">
                  <c:v>4325.8</c:v>
                </c:pt>
                <c:pt idx="260970">
                  <c:v>5180.8</c:v>
                </c:pt>
                <c:pt idx="260971">
                  <c:v>3602.81</c:v>
                </c:pt>
                <c:pt idx="260972">
                  <c:v>3304.52</c:v>
                </c:pt>
                <c:pt idx="260973">
                  <c:v>4150.01</c:v>
                </c:pt>
                <c:pt idx="260974">
                  <c:v>3579.74</c:v>
                </c:pt>
                <c:pt idx="260975">
                  <c:v>4759.43</c:v>
                </c:pt>
                <c:pt idx="260976">
                  <c:v>5605.87</c:v>
                </c:pt>
                <c:pt idx="260977">
                  <c:v>5989.57</c:v>
                </c:pt>
                <c:pt idx="260978">
                  <c:v>6547.39</c:v>
                </c:pt>
                <c:pt idx="260979">
                  <c:v>9272.84</c:v>
                </c:pt>
                <c:pt idx="260980">
                  <c:v>3702.76</c:v>
                </c:pt>
                <c:pt idx="260981">
                  <c:v>3858.85</c:v>
                </c:pt>
                <c:pt idx="260982">
                  <c:v>3227.18</c:v>
                </c:pt>
                <c:pt idx="260983">
                  <c:v>2475.69</c:v>
                </c:pt>
                <c:pt idx="260984">
                  <c:v>3639.07</c:v>
                </c:pt>
                <c:pt idx="260985">
                  <c:v>3419.24</c:v>
                </c:pt>
                <c:pt idx="260986">
                  <c:v>4011.85</c:v>
                </c:pt>
                <c:pt idx="260987">
                  <c:v>3783.69</c:v>
                </c:pt>
                <c:pt idx="260988">
                  <c:v>3318.61</c:v>
                </c:pt>
                <c:pt idx="260989">
                  <c:v>3168.57</c:v>
                </c:pt>
                <c:pt idx="260990">
                  <c:v>4864.1899999999996</c:v>
                </c:pt>
                <c:pt idx="260991">
                  <c:v>3919.26</c:v>
                </c:pt>
                <c:pt idx="260992">
                  <c:v>4919.8599999999997</c:v>
                </c:pt>
                <c:pt idx="260993">
                  <c:v>6159.86</c:v>
                </c:pt>
                <c:pt idx="260994">
                  <c:v>7317.53</c:v>
                </c:pt>
                <c:pt idx="260995">
                  <c:v>3762.89</c:v>
                </c:pt>
                <c:pt idx="260996">
                  <c:v>3015.19</c:v>
                </c:pt>
                <c:pt idx="260997">
                  <c:v>2256.59</c:v>
                </c:pt>
                <c:pt idx="260998">
                  <c:v>2819.39</c:v>
                </c:pt>
                <c:pt idx="260999">
                  <c:v>2400.44</c:v>
                </c:pt>
                <c:pt idx="261000">
                  <c:v>1905.55</c:v>
                </c:pt>
                <c:pt idx="261001">
                  <c:v>1713.86</c:v>
                </c:pt>
                <c:pt idx="261002">
                  <c:v>1800.69</c:v>
                </c:pt>
                <c:pt idx="261003">
                  <c:v>2172.98</c:v>
                </c:pt>
                <c:pt idx="261004">
                  <c:v>2495.1</c:v>
                </c:pt>
                <c:pt idx="261005">
                  <c:v>2341.7399999999998</c:v>
                </c:pt>
                <c:pt idx="261006">
                  <c:v>2239.7800000000002</c:v>
                </c:pt>
                <c:pt idx="261007">
                  <c:v>2268.84</c:v>
                </c:pt>
                <c:pt idx="261008">
                  <c:v>1866.14</c:v>
                </c:pt>
                <c:pt idx="261009">
                  <c:v>2199.56</c:v>
                </c:pt>
                <c:pt idx="261010">
                  <c:v>2178.42</c:v>
                </c:pt>
                <c:pt idx="261011">
                  <c:v>2033.41</c:v>
                </c:pt>
                <c:pt idx="261012">
                  <c:v>2407.88</c:v>
                </c:pt>
                <c:pt idx="261013">
                  <c:v>1896.45</c:v>
                </c:pt>
                <c:pt idx="261014">
                  <c:v>2482.7600000000002</c:v>
                </c:pt>
                <c:pt idx="261015">
                  <c:v>2727.84</c:v>
                </c:pt>
                <c:pt idx="261016">
                  <c:v>3604.19</c:v>
                </c:pt>
                <c:pt idx="261017">
                  <c:v>2722.61</c:v>
                </c:pt>
                <c:pt idx="261018">
                  <c:v>2653.94</c:v>
                </c:pt>
                <c:pt idx="261019">
                  <c:v>2609.88</c:v>
                </c:pt>
                <c:pt idx="261020">
                  <c:v>3090.42</c:v>
                </c:pt>
                <c:pt idx="261021">
                  <c:v>3592.05</c:v>
                </c:pt>
                <c:pt idx="261022">
                  <c:v>3986.24</c:v>
                </c:pt>
                <c:pt idx="261023">
                  <c:v>3330.67</c:v>
                </c:pt>
                <c:pt idx="261024">
                  <c:v>3890.85</c:v>
                </c:pt>
                <c:pt idx="261025">
                  <c:v>3787.1</c:v>
                </c:pt>
                <c:pt idx="261026">
                  <c:v>5090.05</c:v>
                </c:pt>
                <c:pt idx="261027">
                  <c:v>6189.97</c:v>
                </c:pt>
                <c:pt idx="261028">
                  <c:v>6181</c:v>
                </c:pt>
                <c:pt idx="261029">
                  <c:v>6728.12</c:v>
                </c:pt>
                <c:pt idx="261030">
                  <c:v>7753.47</c:v>
                </c:pt>
                <c:pt idx="261031">
                  <c:v>8455.7000000000007</c:v>
                </c:pt>
                <c:pt idx="261032">
                  <c:v>3160.13</c:v>
                </c:pt>
                <c:pt idx="261033">
                  <c:v>2674.5</c:v>
                </c:pt>
                <c:pt idx="261034">
                  <c:v>2067.16</c:v>
                </c:pt>
                <c:pt idx="261035">
                  <c:v>2935.08</c:v>
                </c:pt>
                <c:pt idx="261036">
                  <c:v>3820.42</c:v>
                </c:pt>
                <c:pt idx="261037">
                  <c:v>3124.19</c:v>
                </c:pt>
                <c:pt idx="261038">
                  <c:v>2702.52</c:v>
                </c:pt>
                <c:pt idx="261039">
                  <c:v>6746.83</c:v>
                </c:pt>
                <c:pt idx="261040">
                  <c:v>7987.35</c:v>
                </c:pt>
                <c:pt idx="261041">
                  <c:v>12065.17</c:v>
                </c:pt>
                <c:pt idx="261042">
                  <c:v>6307.24</c:v>
                </c:pt>
                <c:pt idx="261043">
                  <c:v>4810.7</c:v>
                </c:pt>
                <c:pt idx="261044">
                  <c:v>6694.65</c:v>
                </c:pt>
                <c:pt idx="261045">
                  <c:v>7333.97</c:v>
                </c:pt>
                <c:pt idx="261046">
                  <c:v>7337.89</c:v>
                </c:pt>
                <c:pt idx="261047">
                  <c:v>8388.69</c:v>
                </c:pt>
                <c:pt idx="261048">
                  <c:v>8403.5</c:v>
                </c:pt>
                <c:pt idx="261049">
                  <c:v>7351.75</c:v>
                </c:pt>
                <c:pt idx="261050">
                  <c:v>6772.84</c:v>
                </c:pt>
                <c:pt idx="261051">
                  <c:v>8405.2000000000007</c:v>
                </c:pt>
                <c:pt idx="261052">
                  <c:v>9272.94</c:v>
                </c:pt>
                <c:pt idx="261053">
                  <c:v>12189.16</c:v>
                </c:pt>
                <c:pt idx="261054">
                  <c:v>8952.9599999999991</c:v>
                </c:pt>
                <c:pt idx="261055">
                  <c:v>7027.68</c:v>
                </c:pt>
                <c:pt idx="261056">
                  <c:v>9352.56</c:v>
                </c:pt>
                <c:pt idx="261057">
                  <c:v>7940.38</c:v>
                </c:pt>
                <c:pt idx="261058">
                  <c:v>10344.469999999999</c:v>
                </c:pt>
                <c:pt idx="261059">
                  <c:v>11044.34</c:v>
                </c:pt>
                <c:pt idx="261060">
                  <c:v>9565.2000000000007</c:v>
                </c:pt>
                <c:pt idx="261061">
                  <c:v>8909.44</c:v>
                </c:pt>
                <c:pt idx="261062">
                  <c:v>7539.29</c:v>
                </c:pt>
                <c:pt idx="261063">
                  <c:v>8354.81</c:v>
                </c:pt>
                <c:pt idx="261064">
                  <c:v>8416.61</c:v>
                </c:pt>
                <c:pt idx="261065">
                  <c:v>10315.700000000001</c:v>
                </c:pt>
                <c:pt idx="261066">
                  <c:v>8430.58</c:v>
                </c:pt>
                <c:pt idx="261067">
                  <c:v>8276.3700000000008</c:v>
                </c:pt>
                <c:pt idx="261068">
                  <c:v>8256.18</c:v>
                </c:pt>
                <c:pt idx="261069">
                  <c:v>7805.57</c:v>
                </c:pt>
                <c:pt idx="261070">
                  <c:v>8094.93</c:v>
                </c:pt>
                <c:pt idx="261071">
                  <c:v>6935.74</c:v>
                </c:pt>
                <c:pt idx="261072">
                  <c:v>7821.09</c:v>
                </c:pt>
                <c:pt idx="261073">
                  <c:v>6727.76</c:v>
                </c:pt>
                <c:pt idx="261074">
                  <c:v>5788.88</c:v>
                </c:pt>
                <c:pt idx="261075">
                  <c:v>7181.06</c:v>
                </c:pt>
                <c:pt idx="261076">
                  <c:v>5889.52</c:v>
                </c:pt>
                <c:pt idx="261077">
                  <c:v>7824.02</c:v>
                </c:pt>
                <c:pt idx="261078">
                  <c:v>8104.83</c:v>
                </c:pt>
                <c:pt idx="261079">
                  <c:v>7240.86</c:v>
                </c:pt>
                <c:pt idx="261080">
                  <c:v>8653.57</c:v>
                </c:pt>
                <c:pt idx="261081">
                  <c:v>14626.63</c:v>
                </c:pt>
                <c:pt idx="261082">
                  <c:v>11228.94</c:v>
                </c:pt>
                <c:pt idx="261083">
                  <c:v>12561.76</c:v>
                </c:pt>
                <c:pt idx="261084">
                  <c:v>14410.46</c:v>
                </c:pt>
                <c:pt idx="261085">
                  <c:v>36328.82</c:v>
                </c:pt>
                <c:pt idx="261086">
                  <c:v>6246.77</c:v>
                </c:pt>
                <c:pt idx="261087">
                  <c:v>5515.97</c:v>
                </c:pt>
                <c:pt idx="261088">
                  <c:v>5503.08</c:v>
                </c:pt>
                <c:pt idx="261089">
                  <c:v>4256.21</c:v>
                </c:pt>
                <c:pt idx="261090">
                  <c:v>4669.3100000000004</c:v>
                </c:pt>
                <c:pt idx="261091">
                  <c:v>4996.78</c:v>
                </c:pt>
                <c:pt idx="261092">
                  <c:v>6991.6</c:v>
                </c:pt>
                <c:pt idx="261093">
                  <c:v>10365.6</c:v>
                </c:pt>
                <c:pt idx="261094">
                  <c:v>6432.68</c:v>
                </c:pt>
                <c:pt idx="261095">
                  <c:v>6641.68</c:v>
                </c:pt>
                <c:pt idx="261096">
                  <c:v>6202.08</c:v>
                </c:pt>
                <c:pt idx="261097">
                  <c:v>6802.92</c:v>
                </c:pt>
                <c:pt idx="261098">
                  <c:v>5838.46</c:v>
                </c:pt>
                <c:pt idx="261099">
                  <c:v>6020.98</c:v>
                </c:pt>
                <c:pt idx="261100">
                  <c:v>6975.12</c:v>
                </c:pt>
                <c:pt idx="261101">
                  <c:v>6611.18</c:v>
                </c:pt>
                <c:pt idx="261102">
                  <c:v>7731.22</c:v>
                </c:pt>
                <c:pt idx="261103">
                  <c:v>7228.82</c:v>
                </c:pt>
                <c:pt idx="261104">
                  <c:v>7716.25</c:v>
                </c:pt>
                <c:pt idx="261105">
                  <c:v>11228.38</c:v>
                </c:pt>
                <c:pt idx="261106">
                  <c:v>7183.06</c:v>
                </c:pt>
                <c:pt idx="261107">
                  <c:v>7668.89</c:v>
                </c:pt>
                <c:pt idx="261108">
                  <c:v>10104.93</c:v>
                </c:pt>
                <c:pt idx="261109">
                  <c:v>8559.2099999999991</c:v>
                </c:pt>
                <c:pt idx="261110">
                  <c:v>9626.9699999999993</c:v>
                </c:pt>
                <c:pt idx="261111">
                  <c:v>10322.58</c:v>
                </c:pt>
                <c:pt idx="261112">
                  <c:v>11085.48</c:v>
                </c:pt>
                <c:pt idx="261113">
                  <c:v>11462.35</c:v>
                </c:pt>
                <c:pt idx="261114">
                  <c:v>9199.2099999999991</c:v>
                </c:pt>
                <c:pt idx="261115">
                  <c:v>8967.16</c:v>
                </c:pt>
                <c:pt idx="261116">
                  <c:v>6553.46</c:v>
                </c:pt>
                <c:pt idx="261117">
                  <c:v>8473.4699999999993</c:v>
                </c:pt>
                <c:pt idx="261118">
                  <c:v>7815.65</c:v>
                </c:pt>
                <c:pt idx="261119">
                  <c:v>8866.1</c:v>
                </c:pt>
                <c:pt idx="261120">
                  <c:v>7421.33</c:v>
                </c:pt>
                <c:pt idx="261121">
                  <c:v>6025.45</c:v>
                </c:pt>
                <c:pt idx="261122">
                  <c:v>7670.14</c:v>
                </c:pt>
                <c:pt idx="261123">
                  <c:v>5943.98</c:v>
                </c:pt>
                <c:pt idx="261124">
                  <c:v>5723.67</c:v>
                </c:pt>
                <c:pt idx="261125">
                  <c:v>6371.22</c:v>
                </c:pt>
                <c:pt idx="261126">
                  <c:v>6543.2</c:v>
                </c:pt>
                <c:pt idx="261127">
                  <c:v>6297.96</c:v>
                </c:pt>
                <c:pt idx="261128">
                  <c:v>6239.49</c:v>
                </c:pt>
                <c:pt idx="261129">
                  <c:v>6029.96</c:v>
                </c:pt>
                <c:pt idx="261130">
                  <c:v>5386.86</c:v>
                </c:pt>
                <c:pt idx="261131">
                  <c:v>8462.41</c:v>
                </c:pt>
                <c:pt idx="261132">
                  <c:v>8286.32</c:v>
                </c:pt>
                <c:pt idx="261133">
                  <c:v>11580.03</c:v>
                </c:pt>
                <c:pt idx="261134">
                  <c:v>12230.97</c:v>
                </c:pt>
                <c:pt idx="261135">
                  <c:v>12676.02</c:v>
                </c:pt>
                <c:pt idx="261136">
                  <c:v>14762.22</c:v>
                </c:pt>
                <c:pt idx="261137">
                  <c:v>27433.89</c:v>
                </c:pt>
                <c:pt idx="261138">
                  <c:v>11204.11</c:v>
                </c:pt>
                <c:pt idx="261139">
                  <c:v>6188.16</c:v>
                </c:pt>
                <c:pt idx="261140">
                  <c:v>5158.49</c:v>
                </c:pt>
                <c:pt idx="261141">
                  <c:v>5325.07</c:v>
                </c:pt>
                <c:pt idx="261142">
                  <c:v>4835.53</c:v>
                </c:pt>
                <c:pt idx="261143">
                  <c:v>5728.56</c:v>
                </c:pt>
                <c:pt idx="261144">
                  <c:v>7096.43</c:v>
                </c:pt>
                <c:pt idx="261145">
                  <c:v>10336.11</c:v>
                </c:pt>
                <c:pt idx="261146">
                  <c:v>6114.13</c:v>
                </c:pt>
                <c:pt idx="261147">
                  <c:v>7241.1</c:v>
                </c:pt>
                <c:pt idx="261148">
                  <c:v>7074.8</c:v>
                </c:pt>
                <c:pt idx="261149">
                  <c:v>7935.99</c:v>
                </c:pt>
                <c:pt idx="261150">
                  <c:v>7437.07</c:v>
                </c:pt>
                <c:pt idx="261151">
                  <c:v>7428.85</c:v>
                </c:pt>
                <c:pt idx="261152">
                  <c:v>7755.81</c:v>
                </c:pt>
                <c:pt idx="261153">
                  <c:v>9343.23</c:v>
                </c:pt>
                <c:pt idx="261154">
                  <c:v>8549.0499999999993</c:v>
                </c:pt>
                <c:pt idx="261155">
                  <c:v>7854.3</c:v>
                </c:pt>
                <c:pt idx="261156">
                  <c:v>8181.11</c:v>
                </c:pt>
                <c:pt idx="261157">
                  <c:v>10051.459999999999</c:v>
                </c:pt>
                <c:pt idx="261158">
                  <c:v>11756.39</c:v>
                </c:pt>
                <c:pt idx="261159">
                  <c:v>7762.24</c:v>
                </c:pt>
                <c:pt idx="261160">
                  <c:v>7782.42</c:v>
                </c:pt>
                <c:pt idx="261161">
                  <c:v>8690.5400000000009</c:v>
                </c:pt>
                <c:pt idx="261162">
                  <c:v>8856.57</c:v>
                </c:pt>
                <c:pt idx="261163">
                  <c:v>9987.43</c:v>
                </c:pt>
                <c:pt idx="261164">
                  <c:v>10387.74</c:v>
                </c:pt>
                <c:pt idx="261165">
                  <c:v>10951.37</c:v>
                </c:pt>
                <c:pt idx="261166">
                  <c:v>8834.25</c:v>
                </c:pt>
                <c:pt idx="261167">
                  <c:v>8955.6200000000008</c:v>
                </c:pt>
                <c:pt idx="261168">
                  <c:v>7196.33</c:v>
                </c:pt>
                <c:pt idx="261169">
                  <c:v>8768.67</c:v>
                </c:pt>
                <c:pt idx="261170">
                  <c:v>8127.42</c:v>
                </c:pt>
                <c:pt idx="261171">
                  <c:v>8975.39</c:v>
                </c:pt>
                <c:pt idx="261172">
                  <c:v>9089.2999999999993</c:v>
                </c:pt>
                <c:pt idx="261173">
                  <c:v>7285.14</c:v>
                </c:pt>
                <c:pt idx="261174">
                  <c:v>7997.86</c:v>
                </c:pt>
                <c:pt idx="261175">
                  <c:v>6717.65</c:v>
                </c:pt>
                <c:pt idx="261176">
                  <c:v>6667.72</c:v>
                </c:pt>
                <c:pt idx="261177">
                  <c:v>5844.87</c:v>
                </c:pt>
                <c:pt idx="261178">
                  <c:v>5844.24</c:v>
                </c:pt>
                <c:pt idx="261179">
                  <c:v>6061.28</c:v>
                </c:pt>
                <c:pt idx="261180">
                  <c:v>5669.04</c:v>
                </c:pt>
                <c:pt idx="261181">
                  <c:v>6806.78</c:v>
                </c:pt>
                <c:pt idx="261182">
                  <c:v>10478.370000000001</c:v>
                </c:pt>
                <c:pt idx="261183">
                  <c:v>9486.42</c:v>
                </c:pt>
                <c:pt idx="261184">
                  <c:v>10011.620000000001</c:v>
                </c:pt>
                <c:pt idx="261185">
                  <c:v>7771.97</c:v>
                </c:pt>
                <c:pt idx="261186">
                  <c:v>7718.09</c:v>
                </c:pt>
                <c:pt idx="261187">
                  <c:v>12305.19</c:v>
                </c:pt>
                <c:pt idx="261188">
                  <c:v>11378.39</c:v>
                </c:pt>
                <c:pt idx="261189">
                  <c:v>11692.58</c:v>
                </c:pt>
                <c:pt idx="261190">
                  <c:v>12439.15</c:v>
                </c:pt>
                <c:pt idx="261191">
                  <c:v>13529.52</c:v>
                </c:pt>
                <c:pt idx="261192">
                  <c:v>11001.25</c:v>
                </c:pt>
                <c:pt idx="261193">
                  <c:v>9295.25</c:v>
                </c:pt>
                <c:pt idx="261194">
                  <c:v>8014.25</c:v>
                </c:pt>
                <c:pt idx="261195">
                  <c:v>12011.5</c:v>
                </c:pt>
                <c:pt idx="261196">
                  <c:v>8705.5</c:v>
                </c:pt>
                <c:pt idx="261197">
                  <c:v>9390.5</c:v>
                </c:pt>
                <c:pt idx="261198">
                  <c:v>11610.5</c:v>
                </c:pt>
                <c:pt idx="261199">
                  <c:v>12060.5</c:v>
                </c:pt>
                <c:pt idx="261200">
                  <c:v>10906.25</c:v>
                </c:pt>
                <c:pt idx="261201">
                  <c:v>9935.75</c:v>
                </c:pt>
                <c:pt idx="261202">
                  <c:v>10585.5</c:v>
                </c:pt>
                <c:pt idx="261203">
                  <c:v>11354.25</c:v>
                </c:pt>
                <c:pt idx="261204">
                  <c:v>10659</c:v>
                </c:pt>
                <c:pt idx="261205">
                  <c:v>6944.75</c:v>
                </c:pt>
                <c:pt idx="261206">
                  <c:v>7348</c:v>
                </c:pt>
                <c:pt idx="261207">
                  <c:v>8310</c:v>
                </c:pt>
                <c:pt idx="261208">
                  <c:v>10406.25</c:v>
                </c:pt>
                <c:pt idx="261209">
                  <c:v>10670.11</c:v>
                </c:pt>
                <c:pt idx="261210">
                  <c:v>11248.85</c:v>
                </c:pt>
                <c:pt idx="261211">
                  <c:v>12705.63</c:v>
                </c:pt>
                <c:pt idx="261212">
                  <c:v>15216.96</c:v>
                </c:pt>
                <c:pt idx="261213">
                  <c:v>13637.64</c:v>
                </c:pt>
                <c:pt idx="261214">
                  <c:v>9636.86</c:v>
                </c:pt>
                <c:pt idx="261215">
                  <c:v>8584.34</c:v>
                </c:pt>
                <c:pt idx="261216">
                  <c:v>6281</c:v>
                </c:pt>
                <c:pt idx="261217">
                  <c:v>10036.530000000001</c:v>
                </c:pt>
                <c:pt idx="261218">
                  <c:v>9231.33</c:v>
                </c:pt>
                <c:pt idx="261219">
                  <c:v>11174.47</c:v>
                </c:pt>
                <c:pt idx="261220">
                  <c:v>10986.55</c:v>
                </c:pt>
                <c:pt idx="261221">
                  <c:v>9657.1</c:v>
                </c:pt>
                <c:pt idx="261222">
                  <c:v>11423.77</c:v>
                </c:pt>
                <c:pt idx="261223">
                  <c:v>10213.57</c:v>
                </c:pt>
                <c:pt idx="261224">
                  <c:v>19404.759999999998</c:v>
                </c:pt>
                <c:pt idx="261225">
                  <c:v>13053.32</c:v>
                </c:pt>
                <c:pt idx="261226">
                  <c:v>16885.169999999998</c:v>
                </c:pt>
                <c:pt idx="261227">
                  <c:v>18364.28</c:v>
                </c:pt>
                <c:pt idx="261228">
                  <c:v>20678.580000000002</c:v>
                </c:pt>
                <c:pt idx="261229">
                  <c:v>5295.48</c:v>
                </c:pt>
                <c:pt idx="261230">
                  <c:v>5095.37</c:v>
                </c:pt>
                <c:pt idx="261231">
                  <c:v>5635.44</c:v>
                </c:pt>
                <c:pt idx="261232">
                  <c:v>4848.34</c:v>
                </c:pt>
                <c:pt idx="261233">
                  <c:v>4651.33</c:v>
                </c:pt>
                <c:pt idx="261234">
                  <c:v>7376.55</c:v>
                </c:pt>
                <c:pt idx="261235">
                  <c:v>9055.6</c:v>
                </c:pt>
                <c:pt idx="261236">
                  <c:v>9422.8700000000008</c:v>
                </c:pt>
                <c:pt idx="261237">
                  <c:v>8099.97</c:v>
                </c:pt>
                <c:pt idx="261238">
                  <c:v>7864.26</c:v>
                </c:pt>
                <c:pt idx="261239">
                  <c:v>8898.11</c:v>
                </c:pt>
                <c:pt idx="261240">
                  <c:v>7718.67</c:v>
                </c:pt>
                <c:pt idx="261241">
                  <c:v>7356.09</c:v>
                </c:pt>
                <c:pt idx="261242">
                  <c:v>7721.9</c:v>
                </c:pt>
                <c:pt idx="261243">
                  <c:v>8864.2199999999993</c:v>
                </c:pt>
                <c:pt idx="261244">
                  <c:v>8934.56</c:v>
                </c:pt>
                <c:pt idx="261245">
                  <c:v>10011.75</c:v>
                </c:pt>
                <c:pt idx="261246">
                  <c:v>9693.76</c:v>
                </c:pt>
                <c:pt idx="261247">
                  <c:v>7994.63</c:v>
                </c:pt>
                <c:pt idx="261248">
                  <c:v>7920.93</c:v>
                </c:pt>
                <c:pt idx="261249">
                  <c:v>8611.7999999999993</c:v>
                </c:pt>
                <c:pt idx="261250">
                  <c:v>10702.81</c:v>
                </c:pt>
                <c:pt idx="261251">
                  <c:v>12439.42</c:v>
                </c:pt>
                <c:pt idx="261252">
                  <c:v>10786.13</c:v>
                </c:pt>
                <c:pt idx="261253">
                  <c:v>8251.32</c:v>
                </c:pt>
                <c:pt idx="261254">
                  <c:v>9078.2000000000007</c:v>
                </c:pt>
                <c:pt idx="261255">
                  <c:v>11799.16</c:v>
                </c:pt>
                <c:pt idx="261256">
                  <c:v>10142.32</c:v>
                </c:pt>
                <c:pt idx="261257">
                  <c:v>7806.51</c:v>
                </c:pt>
                <c:pt idx="261258">
                  <c:v>8495.82</c:v>
                </c:pt>
                <c:pt idx="261259">
                  <c:v>7840.29</c:v>
                </c:pt>
                <c:pt idx="261260">
                  <c:v>7880.12</c:v>
                </c:pt>
                <c:pt idx="261261">
                  <c:v>8037.06</c:v>
                </c:pt>
                <c:pt idx="261262">
                  <c:v>9977.4699999999993</c:v>
                </c:pt>
                <c:pt idx="261263">
                  <c:v>12606.03</c:v>
                </c:pt>
                <c:pt idx="261264">
                  <c:v>11416.95</c:v>
                </c:pt>
                <c:pt idx="261265">
                  <c:v>21505.16</c:v>
                </c:pt>
                <c:pt idx="261266">
                  <c:v>13080.39</c:v>
                </c:pt>
                <c:pt idx="261267">
                  <c:v>10679.51</c:v>
                </c:pt>
                <c:pt idx="261268">
                  <c:v>9212.66</c:v>
                </c:pt>
                <c:pt idx="261269">
                  <c:v>9564.56</c:v>
                </c:pt>
                <c:pt idx="261270">
                  <c:v>9132.77</c:v>
                </c:pt>
                <c:pt idx="261271">
                  <c:v>10350.32</c:v>
                </c:pt>
                <c:pt idx="261272">
                  <c:v>11190.51</c:v>
                </c:pt>
                <c:pt idx="261273">
                  <c:v>10819.23</c:v>
                </c:pt>
                <c:pt idx="261274">
                  <c:v>9771.5</c:v>
                </c:pt>
                <c:pt idx="261275">
                  <c:v>8787.1200000000008</c:v>
                </c:pt>
                <c:pt idx="261276">
                  <c:v>15711.01</c:v>
                </c:pt>
                <c:pt idx="261277">
                  <c:v>10444.9</c:v>
                </c:pt>
                <c:pt idx="261278">
                  <c:v>11461.57</c:v>
                </c:pt>
                <c:pt idx="261279">
                  <c:v>13761.19</c:v>
                </c:pt>
                <c:pt idx="261280">
                  <c:v>16820.400000000001</c:v>
                </c:pt>
                <c:pt idx="261281">
                  <c:v>8035.63</c:v>
                </c:pt>
                <c:pt idx="261282">
                  <c:v>5455.07</c:v>
                </c:pt>
                <c:pt idx="261283">
                  <c:v>5507.97</c:v>
                </c:pt>
                <c:pt idx="261284">
                  <c:v>5795.41</c:v>
                </c:pt>
                <c:pt idx="261285">
                  <c:v>4837.41</c:v>
                </c:pt>
                <c:pt idx="261286">
                  <c:v>5978.2</c:v>
                </c:pt>
                <c:pt idx="261287">
                  <c:v>6526.78</c:v>
                </c:pt>
                <c:pt idx="261288">
                  <c:v>6518.43</c:v>
                </c:pt>
                <c:pt idx="261289">
                  <c:v>8165.55</c:v>
                </c:pt>
                <c:pt idx="261290">
                  <c:v>6979.9</c:v>
                </c:pt>
                <c:pt idx="261291">
                  <c:v>7855.15</c:v>
                </c:pt>
                <c:pt idx="261292">
                  <c:v>9891.27</c:v>
                </c:pt>
                <c:pt idx="261293">
                  <c:v>10953.02</c:v>
                </c:pt>
                <c:pt idx="261294">
                  <c:v>8461.31</c:v>
                </c:pt>
                <c:pt idx="261295">
                  <c:v>10562.35</c:v>
                </c:pt>
                <c:pt idx="261296">
                  <c:v>7273.05</c:v>
                </c:pt>
                <c:pt idx="261297">
                  <c:v>6944.57</c:v>
                </c:pt>
                <c:pt idx="261298">
                  <c:v>6951.07</c:v>
                </c:pt>
                <c:pt idx="261299">
                  <c:v>7184.93</c:v>
                </c:pt>
                <c:pt idx="261300">
                  <c:v>6796.59</c:v>
                </c:pt>
                <c:pt idx="261301">
                  <c:v>7541.01</c:v>
                </c:pt>
                <c:pt idx="261302">
                  <c:v>9066.15</c:v>
                </c:pt>
                <c:pt idx="261303">
                  <c:v>11353.19</c:v>
                </c:pt>
                <c:pt idx="261304">
                  <c:v>8609.08</c:v>
                </c:pt>
                <c:pt idx="261305">
                  <c:v>7705.42</c:v>
                </c:pt>
                <c:pt idx="261306">
                  <c:v>7802.18</c:v>
                </c:pt>
                <c:pt idx="261307">
                  <c:v>9263.66</c:v>
                </c:pt>
                <c:pt idx="261308">
                  <c:v>11604.09</c:v>
                </c:pt>
                <c:pt idx="261309">
                  <c:v>9850</c:v>
                </c:pt>
                <c:pt idx="261310">
                  <c:v>10047.530000000001</c:v>
                </c:pt>
                <c:pt idx="261311">
                  <c:v>7946.79</c:v>
                </c:pt>
                <c:pt idx="261312">
                  <c:v>8408.44</c:v>
                </c:pt>
                <c:pt idx="261313">
                  <c:v>8085.38</c:v>
                </c:pt>
                <c:pt idx="261314">
                  <c:v>8811.43</c:v>
                </c:pt>
                <c:pt idx="261315">
                  <c:v>10381.709999999999</c:v>
                </c:pt>
                <c:pt idx="261316">
                  <c:v>11765.47</c:v>
                </c:pt>
                <c:pt idx="261317">
                  <c:v>15359.57</c:v>
                </c:pt>
                <c:pt idx="261318">
                  <c:v>7181.72</c:v>
                </c:pt>
                <c:pt idx="261319">
                  <c:v>7655.11</c:v>
                </c:pt>
                <c:pt idx="261320">
                  <c:v>8497.73</c:v>
                </c:pt>
                <c:pt idx="261321">
                  <c:v>10775.86</c:v>
                </c:pt>
                <c:pt idx="261322">
                  <c:v>10298.57</c:v>
                </c:pt>
                <c:pt idx="261323">
                  <c:v>10961.55</c:v>
                </c:pt>
                <c:pt idx="261324">
                  <c:v>10910.01</c:v>
                </c:pt>
                <c:pt idx="261325">
                  <c:v>20171</c:v>
                </c:pt>
                <c:pt idx="261326">
                  <c:v>19125.82</c:v>
                </c:pt>
                <c:pt idx="261327">
                  <c:v>23274.5</c:v>
                </c:pt>
                <c:pt idx="261328">
                  <c:v>16449.5</c:v>
                </c:pt>
                <c:pt idx="261329">
                  <c:v>15991.82</c:v>
                </c:pt>
                <c:pt idx="261330">
                  <c:v>26462.9</c:v>
                </c:pt>
                <c:pt idx="261331">
                  <c:v>28360</c:v>
                </c:pt>
                <c:pt idx="261332">
                  <c:v>31029.5</c:v>
                </c:pt>
                <c:pt idx="261333">
                  <c:v>29483.33</c:v>
                </c:pt>
                <c:pt idx="261334">
                  <c:v>35298.5</c:v>
                </c:pt>
                <c:pt idx="261335">
                  <c:v>31244.07</c:v>
                </c:pt>
                <c:pt idx="261336">
                  <c:v>29156.61</c:v>
                </c:pt>
                <c:pt idx="261337">
                  <c:v>23909.88</c:v>
                </c:pt>
                <c:pt idx="261338">
                  <c:v>30044.42</c:v>
                </c:pt>
                <c:pt idx="261339">
                  <c:v>20798.18</c:v>
                </c:pt>
                <c:pt idx="261340">
                  <c:v>20651</c:v>
                </c:pt>
                <c:pt idx="261341">
                  <c:v>25627.56</c:v>
                </c:pt>
                <c:pt idx="261342">
                  <c:v>27210.27</c:v>
                </c:pt>
                <c:pt idx="261343">
                  <c:v>24184.5</c:v>
                </c:pt>
                <c:pt idx="261344">
                  <c:v>20889.5</c:v>
                </c:pt>
                <c:pt idx="261345">
                  <c:v>22384.17</c:v>
                </c:pt>
                <c:pt idx="261346">
                  <c:v>22307.75</c:v>
                </c:pt>
                <c:pt idx="261347">
                  <c:v>26070.5</c:v>
                </c:pt>
                <c:pt idx="261348">
                  <c:v>24980.48</c:v>
                </c:pt>
                <c:pt idx="261349">
                  <c:v>23393.1</c:v>
                </c:pt>
                <c:pt idx="261350">
                  <c:v>21920</c:v>
                </c:pt>
                <c:pt idx="261351">
                  <c:v>20330.5</c:v>
                </c:pt>
                <c:pt idx="261352">
                  <c:v>18513.55</c:v>
                </c:pt>
                <c:pt idx="261353">
                  <c:v>19099</c:v>
                </c:pt>
                <c:pt idx="261354">
                  <c:v>19301.45</c:v>
                </c:pt>
                <c:pt idx="261355">
                  <c:v>19515.5</c:v>
                </c:pt>
                <c:pt idx="261356">
                  <c:v>20828.93</c:v>
                </c:pt>
                <c:pt idx="261357">
                  <c:v>19675.46</c:v>
                </c:pt>
                <c:pt idx="261358">
                  <c:v>16489.830000000002</c:v>
                </c:pt>
                <c:pt idx="261359">
                  <c:v>14450.5</c:v>
                </c:pt>
                <c:pt idx="261360">
                  <c:v>16895.939999999999</c:v>
                </c:pt>
                <c:pt idx="261361">
                  <c:v>17023</c:v>
                </c:pt>
                <c:pt idx="261362">
                  <c:v>15981.43</c:v>
                </c:pt>
                <c:pt idx="261363">
                  <c:v>18446.330000000002</c:v>
                </c:pt>
                <c:pt idx="261364">
                  <c:v>18799.419999999998</c:v>
                </c:pt>
                <c:pt idx="261365">
                  <c:v>17115.5</c:v>
                </c:pt>
                <c:pt idx="261366">
                  <c:v>14710</c:v>
                </c:pt>
                <c:pt idx="261367">
                  <c:v>24471.919999999998</c:v>
                </c:pt>
                <c:pt idx="261368">
                  <c:v>17303.5</c:v>
                </c:pt>
                <c:pt idx="261369">
                  <c:v>18887.5</c:v>
                </c:pt>
                <c:pt idx="261370">
                  <c:v>18056.900000000001</c:v>
                </c:pt>
                <c:pt idx="261371">
                  <c:v>25172</c:v>
                </c:pt>
                <c:pt idx="261372">
                  <c:v>8203.7000000000007</c:v>
                </c:pt>
                <c:pt idx="261373">
                  <c:v>10530.57</c:v>
                </c:pt>
                <c:pt idx="261374">
                  <c:v>9707.5</c:v>
                </c:pt>
                <c:pt idx="261375">
                  <c:v>9608.25</c:v>
                </c:pt>
                <c:pt idx="261376">
                  <c:v>10443.06</c:v>
                </c:pt>
                <c:pt idx="261377">
                  <c:v>10898.22</c:v>
                </c:pt>
                <c:pt idx="261378">
                  <c:v>11676.4</c:v>
                </c:pt>
                <c:pt idx="261379">
                  <c:v>14290.01</c:v>
                </c:pt>
                <c:pt idx="261380">
                  <c:v>17872.560000000001</c:v>
                </c:pt>
                <c:pt idx="261381">
                  <c:v>16701.009999999998</c:v>
                </c:pt>
                <c:pt idx="261382">
                  <c:v>15987.7</c:v>
                </c:pt>
                <c:pt idx="261383">
                  <c:v>16071.24</c:v>
                </c:pt>
                <c:pt idx="261384">
                  <c:v>15575.03</c:v>
                </c:pt>
                <c:pt idx="261385">
                  <c:v>13439.67</c:v>
                </c:pt>
                <c:pt idx="261386">
                  <c:v>17733.93</c:v>
                </c:pt>
                <c:pt idx="261387">
                  <c:v>20539.38</c:v>
                </c:pt>
                <c:pt idx="261388">
                  <c:v>18033.46</c:v>
                </c:pt>
                <c:pt idx="261389">
                  <c:v>22413.84</c:v>
                </c:pt>
                <c:pt idx="261390">
                  <c:v>22071.13</c:v>
                </c:pt>
                <c:pt idx="261391">
                  <c:v>20566.419999999998</c:v>
                </c:pt>
                <c:pt idx="261392">
                  <c:v>18858.849999999999</c:v>
                </c:pt>
                <c:pt idx="261393">
                  <c:v>24594.74</c:v>
                </c:pt>
                <c:pt idx="261394">
                  <c:v>35571.980000000003</c:v>
                </c:pt>
                <c:pt idx="261395">
                  <c:v>27275.35</c:v>
                </c:pt>
                <c:pt idx="261396">
                  <c:v>22430.720000000001</c:v>
                </c:pt>
                <c:pt idx="261397">
                  <c:v>23397.63</c:v>
                </c:pt>
                <c:pt idx="261398">
                  <c:v>28045.05</c:v>
                </c:pt>
                <c:pt idx="261399">
                  <c:v>27732.73</c:v>
                </c:pt>
                <c:pt idx="261400">
                  <c:v>24049.9</c:v>
                </c:pt>
                <c:pt idx="261401">
                  <c:v>22900.69</c:v>
                </c:pt>
                <c:pt idx="261402">
                  <c:v>19396.04</c:v>
                </c:pt>
                <c:pt idx="261403">
                  <c:v>20642.32</c:v>
                </c:pt>
                <c:pt idx="261404">
                  <c:v>17905.580000000002</c:v>
                </c:pt>
                <c:pt idx="261405">
                  <c:v>15264.5</c:v>
                </c:pt>
                <c:pt idx="261406">
                  <c:v>15944.36</c:v>
                </c:pt>
                <c:pt idx="261407">
                  <c:v>14156.08</c:v>
                </c:pt>
                <c:pt idx="261408">
                  <c:v>20128.23</c:v>
                </c:pt>
                <c:pt idx="261409">
                  <c:v>18687.259999999998</c:v>
                </c:pt>
                <c:pt idx="261410">
                  <c:v>17175.13</c:v>
                </c:pt>
                <c:pt idx="261411">
                  <c:v>15141.13</c:v>
                </c:pt>
                <c:pt idx="261412">
                  <c:v>18261.93</c:v>
                </c:pt>
                <c:pt idx="261413">
                  <c:v>17546.21</c:v>
                </c:pt>
                <c:pt idx="261414">
                  <c:v>18886.32</c:v>
                </c:pt>
                <c:pt idx="261415">
                  <c:v>16422.7</c:v>
                </c:pt>
                <c:pt idx="261416">
                  <c:v>16332.55</c:v>
                </c:pt>
                <c:pt idx="261417">
                  <c:v>16587.37</c:v>
                </c:pt>
                <c:pt idx="261418">
                  <c:v>15074.1</c:v>
                </c:pt>
                <c:pt idx="261419">
                  <c:v>17957.77</c:v>
                </c:pt>
                <c:pt idx="261420">
                  <c:v>14855.95</c:v>
                </c:pt>
                <c:pt idx="261421">
                  <c:v>15894.03</c:v>
                </c:pt>
                <c:pt idx="261422">
                  <c:v>16875.169999999998</c:v>
                </c:pt>
                <c:pt idx="261423">
                  <c:v>20398.82</c:v>
                </c:pt>
                <c:pt idx="261424">
                  <c:v>11938.7</c:v>
                </c:pt>
                <c:pt idx="261425">
                  <c:v>11893.58</c:v>
                </c:pt>
                <c:pt idx="261426">
                  <c:v>11656.27</c:v>
                </c:pt>
                <c:pt idx="261427">
                  <c:v>10737.57</c:v>
                </c:pt>
                <c:pt idx="261428">
                  <c:v>8147.19</c:v>
                </c:pt>
                <c:pt idx="261429">
                  <c:v>11512.68</c:v>
                </c:pt>
                <c:pt idx="261430">
                  <c:v>12206.57</c:v>
                </c:pt>
                <c:pt idx="261431">
                  <c:v>12089.63</c:v>
                </c:pt>
                <c:pt idx="261432">
                  <c:v>16251.77</c:v>
                </c:pt>
                <c:pt idx="261433">
                  <c:v>12576.18</c:v>
                </c:pt>
                <c:pt idx="261434">
                  <c:v>15402.1</c:v>
                </c:pt>
                <c:pt idx="261435">
                  <c:v>20148.169999999998</c:v>
                </c:pt>
                <c:pt idx="261436">
                  <c:v>20846.05</c:v>
                </c:pt>
                <c:pt idx="261437">
                  <c:v>18314.560000000001</c:v>
                </c:pt>
                <c:pt idx="261438">
                  <c:v>16507.57</c:v>
                </c:pt>
                <c:pt idx="261439">
                  <c:v>17840.400000000001</c:v>
                </c:pt>
                <c:pt idx="261440">
                  <c:v>21186.59</c:v>
                </c:pt>
                <c:pt idx="261441">
                  <c:v>16695.72</c:v>
                </c:pt>
                <c:pt idx="261442">
                  <c:v>16000.93</c:v>
                </c:pt>
                <c:pt idx="261443">
                  <c:v>19120.28</c:v>
                </c:pt>
                <c:pt idx="261444">
                  <c:v>20811.45</c:v>
                </c:pt>
                <c:pt idx="261445">
                  <c:v>24181.439999999999</c:v>
                </c:pt>
                <c:pt idx="261446">
                  <c:v>31131.47</c:v>
                </c:pt>
                <c:pt idx="261447">
                  <c:v>19704.89</c:v>
                </c:pt>
                <c:pt idx="261448">
                  <c:v>16462.77</c:v>
                </c:pt>
                <c:pt idx="261449">
                  <c:v>20324.580000000002</c:v>
                </c:pt>
                <c:pt idx="261450">
                  <c:v>19055.63</c:v>
                </c:pt>
                <c:pt idx="261451">
                  <c:v>24971.82</c:v>
                </c:pt>
                <c:pt idx="261452">
                  <c:v>22391.01</c:v>
                </c:pt>
                <c:pt idx="261453">
                  <c:v>20234.07</c:v>
                </c:pt>
                <c:pt idx="261454">
                  <c:v>17203.87</c:v>
                </c:pt>
                <c:pt idx="261455">
                  <c:v>14634.55</c:v>
                </c:pt>
                <c:pt idx="261456">
                  <c:v>15360.6</c:v>
                </c:pt>
                <c:pt idx="261457">
                  <c:v>14179.88</c:v>
                </c:pt>
                <c:pt idx="261458">
                  <c:v>14406.74</c:v>
                </c:pt>
                <c:pt idx="261459">
                  <c:v>14373.52</c:v>
                </c:pt>
                <c:pt idx="261460">
                  <c:v>17297.23</c:v>
                </c:pt>
                <c:pt idx="261461">
                  <c:v>14199.15</c:v>
                </c:pt>
                <c:pt idx="261462">
                  <c:v>15696.97</c:v>
                </c:pt>
                <c:pt idx="261463">
                  <c:v>15038.4</c:v>
                </c:pt>
                <c:pt idx="261464">
                  <c:v>14960.47</c:v>
                </c:pt>
                <c:pt idx="261465">
                  <c:v>16831.64</c:v>
                </c:pt>
                <c:pt idx="261466">
                  <c:v>15882.91</c:v>
                </c:pt>
                <c:pt idx="261467">
                  <c:v>17854.650000000001</c:v>
                </c:pt>
                <c:pt idx="261468">
                  <c:v>2836</c:v>
                </c:pt>
                <c:pt idx="261469">
                  <c:v>2594</c:v>
                </c:pt>
                <c:pt idx="261470">
                  <c:v>2404</c:v>
                </c:pt>
                <c:pt idx="261471">
                  <c:v>2041</c:v>
                </c:pt>
                <c:pt idx="261472">
                  <c:v>2405</c:v>
                </c:pt>
                <c:pt idx="261473">
                  <c:v>3873.68</c:v>
                </c:pt>
                <c:pt idx="261474">
                  <c:v>3728</c:v>
                </c:pt>
                <c:pt idx="261475">
                  <c:v>4017</c:v>
                </c:pt>
                <c:pt idx="261476">
                  <c:v>4478</c:v>
                </c:pt>
                <c:pt idx="261477">
                  <c:v>5330</c:v>
                </c:pt>
                <c:pt idx="261478">
                  <c:v>4912</c:v>
                </c:pt>
                <c:pt idx="261479">
                  <c:v>3242</c:v>
                </c:pt>
                <c:pt idx="261480">
                  <c:v>2921</c:v>
                </c:pt>
                <c:pt idx="261481">
                  <c:v>5756</c:v>
                </c:pt>
                <c:pt idx="261482">
                  <c:v>3814</c:v>
                </c:pt>
                <c:pt idx="261483">
                  <c:v>4265</c:v>
                </c:pt>
                <c:pt idx="261484">
                  <c:v>4701</c:v>
                </c:pt>
                <c:pt idx="261485">
                  <c:v>4520.43</c:v>
                </c:pt>
                <c:pt idx="261486">
                  <c:v>3522.38</c:v>
                </c:pt>
                <c:pt idx="261487">
                  <c:v>2838.87</c:v>
                </c:pt>
                <c:pt idx="261488">
                  <c:v>2646.5</c:v>
                </c:pt>
                <c:pt idx="261489">
                  <c:v>3650</c:v>
                </c:pt>
                <c:pt idx="261490">
                  <c:v>3166</c:v>
                </c:pt>
                <c:pt idx="261491">
                  <c:v>2134.5</c:v>
                </c:pt>
                <c:pt idx="261492">
                  <c:v>2158</c:v>
                </c:pt>
                <c:pt idx="261493">
                  <c:v>2177.4299999999998</c:v>
                </c:pt>
                <c:pt idx="261494">
                  <c:v>2562</c:v>
                </c:pt>
                <c:pt idx="261495">
                  <c:v>2488</c:v>
                </c:pt>
                <c:pt idx="261496">
                  <c:v>2741.5</c:v>
                </c:pt>
                <c:pt idx="261497">
                  <c:v>2934</c:v>
                </c:pt>
                <c:pt idx="261498">
                  <c:v>2735.5</c:v>
                </c:pt>
                <c:pt idx="261499">
                  <c:v>3433.5</c:v>
                </c:pt>
                <c:pt idx="261500">
                  <c:v>4424</c:v>
                </c:pt>
                <c:pt idx="261501">
                  <c:v>3278</c:v>
                </c:pt>
                <c:pt idx="261502">
                  <c:v>2839</c:v>
                </c:pt>
                <c:pt idx="261503">
                  <c:v>3376.5</c:v>
                </c:pt>
                <c:pt idx="261504">
                  <c:v>3290</c:v>
                </c:pt>
                <c:pt idx="261505">
                  <c:v>4532.5</c:v>
                </c:pt>
                <c:pt idx="261506">
                  <c:v>3818.5</c:v>
                </c:pt>
                <c:pt idx="261507">
                  <c:v>3856</c:v>
                </c:pt>
                <c:pt idx="261508">
                  <c:v>3519</c:v>
                </c:pt>
                <c:pt idx="261509">
                  <c:v>3350</c:v>
                </c:pt>
                <c:pt idx="261510">
                  <c:v>4366</c:v>
                </c:pt>
                <c:pt idx="261511">
                  <c:v>2690</c:v>
                </c:pt>
                <c:pt idx="261512">
                  <c:v>4395</c:v>
                </c:pt>
                <c:pt idx="261513">
                  <c:v>3325</c:v>
                </c:pt>
                <c:pt idx="261514">
                  <c:v>4578</c:v>
                </c:pt>
                <c:pt idx="261515">
                  <c:v>1386</c:v>
                </c:pt>
                <c:pt idx="261516">
                  <c:v>1958.25</c:v>
                </c:pt>
                <c:pt idx="261517">
                  <c:v>1513</c:v>
                </c:pt>
                <c:pt idx="261518">
                  <c:v>1544</c:v>
                </c:pt>
                <c:pt idx="261519">
                  <c:v>1506.5</c:v>
                </c:pt>
                <c:pt idx="261520">
                  <c:v>1909.29</c:v>
                </c:pt>
                <c:pt idx="261521">
                  <c:v>1428.82</c:v>
                </c:pt>
                <c:pt idx="261522">
                  <c:v>2639.17</c:v>
                </c:pt>
                <c:pt idx="261523">
                  <c:v>2254.36</c:v>
                </c:pt>
                <c:pt idx="261524">
                  <c:v>2422.7600000000002</c:v>
                </c:pt>
                <c:pt idx="261525">
                  <c:v>2077.9699999999998</c:v>
                </c:pt>
                <c:pt idx="261526">
                  <c:v>2368.88</c:v>
                </c:pt>
                <c:pt idx="261527">
                  <c:v>2293.5700000000002</c:v>
                </c:pt>
                <c:pt idx="261528">
                  <c:v>2155.4699999999998</c:v>
                </c:pt>
                <c:pt idx="261529">
                  <c:v>3140.79</c:v>
                </c:pt>
                <c:pt idx="261530">
                  <c:v>2869.46</c:v>
                </c:pt>
                <c:pt idx="261531">
                  <c:v>4381.76</c:v>
                </c:pt>
                <c:pt idx="261532">
                  <c:v>4327.79</c:v>
                </c:pt>
                <c:pt idx="261533">
                  <c:v>4309.7</c:v>
                </c:pt>
                <c:pt idx="261534">
                  <c:v>4085.67</c:v>
                </c:pt>
                <c:pt idx="261535">
                  <c:v>4003.88</c:v>
                </c:pt>
                <c:pt idx="261536">
                  <c:v>4936.88</c:v>
                </c:pt>
                <c:pt idx="261537">
                  <c:v>6198.91</c:v>
                </c:pt>
                <c:pt idx="261538">
                  <c:v>5463.06</c:v>
                </c:pt>
                <c:pt idx="261539">
                  <c:v>4480.75</c:v>
                </c:pt>
                <c:pt idx="261540">
                  <c:v>3578.88</c:v>
                </c:pt>
                <c:pt idx="261541">
                  <c:v>3602.46</c:v>
                </c:pt>
                <c:pt idx="261542">
                  <c:v>3788.68</c:v>
                </c:pt>
                <c:pt idx="261543">
                  <c:v>3932.8</c:v>
                </c:pt>
                <c:pt idx="261544">
                  <c:v>3933.61</c:v>
                </c:pt>
                <c:pt idx="261545">
                  <c:v>3314.09</c:v>
                </c:pt>
                <c:pt idx="261546">
                  <c:v>3296.01</c:v>
                </c:pt>
                <c:pt idx="261547">
                  <c:v>3055.25</c:v>
                </c:pt>
                <c:pt idx="261548">
                  <c:v>2827.04</c:v>
                </c:pt>
                <c:pt idx="261549">
                  <c:v>3131.42</c:v>
                </c:pt>
                <c:pt idx="261550">
                  <c:v>2939.21</c:v>
                </c:pt>
                <c:pt idx="261551">
                  <c:v>2909.74</c:v>
                </c:pt>
                <c:pt idx="261552">
                  <c:v>4316.96</c:v>
                </c:pt>
                <c:pt idx="261553">
                  <c:v>4799.63</c:v>
                </c:pt>
                <c:pt idx="261554">
                  <c:v>3953.11</c:v>
                </c:pt>
                <c:pt idx="261555">
                  <c:v>5119.18</c:v>
                </c:pt>
                <c:pt idx="261556">
                  <c:v>3248.24</c:v>
                </c:pt>
                <c:pt idx="261557">
                  <c:v>4644.01</c:v>
                </c:pt>
                <c:pt idx="261558">
                  <c:v>4343.43</c:v>
                </c:pt>
                <c:pt idx="261559">
                  <c:v>3012.03</c:v>
                </c:pt>
                <c:pt idx="261560">
                  <c:v>3700.44</c:v>
                </c:pt>
                <c:pt idx="261561">
                  <c:v>3051.6</c:v>
                </c:pt>
                <c:pt idx="261562">
                  <c:v>4136.82</c:v>
                </c:pt>
                <c:pt idx="261563">
                  <c:v>3542.57</c:v>
                </c:pt>
                <c:pt idx="261564">
                  <c:v>4929.34</c:v>
                </c:pt>
                <c:pt idx="261565">
                  <c:v>4768.57</c:v>
                </c:pt>
                <c:pt idx="261566">
                  <c:v>4803.45</c:v>
                </c:pt>
                <c:pt idx="261567">
                  <c:v>3000.02</c:v>
                </c:pt>
                <c:pt idx="261568">
                  <c:v>2363.9</c:v>
                </c:pt>
                <c:pt idx="261569">
                  <c:v>2243.4699999999998</c:v>
                </c:pt>
                <c:pt idx="261570">
                  <c:v>1767.16</c:v>
                </c:pt>
                <c:pt idx="261571">
                  <c:v>1463.19</c:v>
                </c:pt>
                <c:pt idx="261572">
                  <c:v>3086.62</c:v>
                </c:pt>
                <c:pt idx="261573">
                  <c:v>2996.41</c:v>
                </c:pt>
                <c:pt idx="261574">
                  <c:v>2560.46</c:v>
                </c:pt>
                <c:pt idx="261575">
                  <c:v>3128.29</c:v>
                </c:pt>
                <c:pt idx="261576">
                  <c:v>2536.73</c:v>
                </c:pt>
                <c:pt idx="261577">
                  <c:v>3614.04</c:v>
                </c:pt>
                <c:pt idx="261578">
                  <c:v>4081.78</c:v>
                </c:pt>
                <c:pt idx="261579">
                  <c:v>4725.4399999999996</c:v>
                </c:pt>
                <c:pt idx="261580">
                  <c:v>4894.8900000000003</c:v>
                </c:pt>
                <c:pt idx="261581">
                  <c:v>4810.5600000000004</c:v>
                </c:pt>
                <c:pt idx="261582">
                  <c:v>3612.99</c:v>
                </c:pt>
                <c:pt idx="261583">
                  <c:v>4918.13</c:v>
                </c:pt>
                <c:pt idx="261584">
                  <c:v>4222.29</c:v>
                </c:pt>
                <c:pt idx="261585">
                  <c:v>4444.05</c:v>
                </c:pt>
                <c:pt idx="261586">
                  <c:v>4382.76</c:v>
                </c:pt>
                <c:pt idx="261587">
                  <c:v>6245.4</c:v>
                </c:pt>
                <c:pt idx="261588">
                  <c:v>6179.8</c:v>
                </c:pt>
                <c:pt idx="261589">
                  <c:v>7017.71</c:v>
                </c:pt>
                <c:pt idx="261590">
                  <c:v>5312.83</c:v>
                </c:pt>
                <c:pt idx="261591">
                  <c:v>4811.3100000000004</c:v>
                </c:pt>
                <c:pt idx="261592">
                  <c:v>5825.55</c:v>
                </c:pt>
                <c:pt idx="261593">
                  <c:v>5161.18</c:v>
                </c:pt>
                <c:pt idx="261594">
                  <c:v>7317.77</c:v>
                </c:pt>
                <c:pt idx="261595">
                  <c:v>4800.1499999999996</c:v>
                </c:pt>
                <c:pt idx="261596">
                  <c:v>4185.97</c:v>
                </c:pt>
                <c:pt idx="261597">
                  <c:v>4260.71</c:v>
                </c:pt>
                <c:pt idx="261598">
                  <c:v>2855.53</c:v>
                </c:pt>
                <c:pt idx="261599">
                  <c:v>2362.5500000000002</c:v>
                </c:pt>
                <c:pt idx="261600">
                  <c:v>2583.34</c:v>
                </c:pt>
                <c:pt idx="261601">
                  <c:v>2681.23</c:v>
                </c:pt>
                <c:pt idx="261602">
                  <c:v>2376.37</c:v>
                </c:pt>
                <c:pt idx="261603">
                  <c:v>2919.57</c:v>
                </c:pt>
                <c:pt idx="261604">
                  <c:v>2600.04</c:v>
                </c:pt>
                <c:pt idx="261605">
                  <c:v>3311.81</c:v>
                </c:pt>
                <c:pt idx="261606">
                  <c:v>3882.35</c:v>
                </c:pt>
                <c:pt idx="261607">
                  <c:v>3976.93</c:v>
                </c:pt>
                <c:pt idx="261608">
                  <c:v>3673.19</c:v>
                </c:pt>
                <c:pt idx="261609">
                  <c:v>3810.33</c:v>
                </c:pt>
                <c:pt idx="261610">
                  <c:v>3822.65</c:v>
                </c:pt>
                <c:pt idx="261611">
                  <c:v>1182.5</c:v>
                </c:pt>
                <c:pt idx="261612">
                  <c:v>939</c:v>
                </c:pt>
                <c:pt idx="261613">
                  <c:v>733</c:v>
                </c:pt>
                <c:pt idx="261614">
                  <c:v>179</c:v>
                </c:pt>
                <c:pt idx="261615">
                  <c:v>760</c:v>
                </c:pt>
                <c:pt idx="261616">
                  <c:v>2533.5</c:v>
                </c:pt>
                <c:pt idx="261617">
                  <c:v>3368</c:v>
                </c:pt>
                <c:pt idx="261618">
                  <c:v>2780</c:v>
                </c:pt>
                <c:pt idx="261619">
                  <c:v>1977</c:v>
                </c:pt>
                <c:pt idx="261620">
                  <c:v>2354.5</c:v>
                </c:pt>
                <c:pt idx="261621">
                  <c:v>2486</c:v>
                </c:pt>
                <c:pt idx="261622">
                  <c:v>2503.5</c:v>
                </c:pt>
                <c:pt idx="261623">
                  <c:v>1584</c:v>
                </c:pt>
                <c:pt idx="261624">
                  <c:v>2655.5</c:v>
                </c:pt>
                <c:pt idx="261625">
                  <c:v>3816</c:v>
                </c:pt>
                <c:pt idx="261626">
                  <c:v>4225.5</c:v>
                </c:pt>
                <c:pt idx="261627">
                  <c:v>5386</c:v>
                </c:pt>
                <c:pt idx="261628">
                  <c:v>5735.5</c:v>
                </c:pt>
                <c:pt idx="261629">
                  <c:v>3228</c:v>
                </c:pt>
                <c:pt idx="261630">
                  <c:v>3303.5</c:v>
                </c:pt>
                <c:pt idx="261631">
                  <c:v>5706</c:v>
                </c:pt>
                <c:pt idx="261632">
                  <c:v>5992.5</c:v>
                </c:pt>
                <c:pt idx="261633">
                  <c:v>5735.16</c:v>
                </c:pt>
                <c:pt idx="261634">
                  <c:v>2182</c:v>
                </c:pt>
                <c:pt idx="261635">
                  <c:v>1950</c:v>
                </c:pt>
                <c:pt idx="261636">
                  <c:v>4531.5</c:v>
                </c:pt>
                <c:pt idx="261637">
                  <c:v>2299</c:v>
                </c:pt>
                <c:pt idx="261638">
                  <c:v>1147</c:v>
                </c:pt>
                <c:pt idx="261639">
                  <c:v>756</c:v>
                </c:pt>
                <c:pt idx="261640">
                  <c:v>584.5</c:v>
                </c:pt>
                <c:pt idx="261641">
                  <c:v>950</c:v>
                </c:pt>
                <c:pt idx="261642">
                  <c:v>1616</c:v>
                </c:pt>
                <c:pt idx="261643">
                  <c:v>1497</c:v>
                </c:pt>
                <c:pt idx="261644">
                  <c:v>1349</c:v>
                </c:pt>
                <c:pt idx="261645">
                  <c:v>768</c:v>
                </c:pt>
                <c:pt idx="261646">
                  <c:v>1295</c:v>
                </c:pt>
                <c:pt idx="261647">
                  <c:v>1877</c:v>
                </c:pt>
                <c:pt idx="261648">
                  <c:v>2449</c:v>
                </c:pt>
                <c:pt idx="261649">
                  <c:v>1810</c:v>
                </c:pt>
                <c:pt idx="261650">
                  <c:v>3380</c:v>
                </c:pt>
                <c:pt idx="261651">
                  <c:v>2794</c:v>
                </c:pt>
                <c:pt idx="261652">
                  <c:v>2188</c:v>
                </c:pt>
                <c:pt idx="261653">
                  <c:v>4265</c:v>
                </c:pt>
                <c:pt idx="261654">
                  <c:v>3107</c:v>
                </c:pt>
                <c:pt idx="261655">
                  <c:v>3683</c:v>
                </c:pt>
                <c:pt idx="261656">
                  <c:v>3372</c:v>
                </c:pt>
                <c:pt idx="261657">
                  <c:v>5219</c:v>
                </c:pt>
                <c:pt idx="261658">
                  <c:v>1394</c:v>
                </c:pt>
                <c:pt idx="261659">
                  <c:v>1818</c:v>
                </c:pt>
                <c:pt idx="261660">
                  <c:v>1427</c:v>
                </c:pt>
                <c:pt idx="261661">
                  <c:v>1164.5</c:v>
                </c:pt>
                <c:pt idx="261662">
                  <c:v>1543.3</c:v>
                </c:pt>
                <c:pt idx="261663">
                  <c:v>2404.5</c:v>
                </c:pt>
                <c:pt idx="261664">
                  <c:v>1678</c:v>
                </c:pt>
                <c:pt idx="261665">
                  <c:v>779</c:v>
                </c:pt>
                <c:pt idx="261666">
                  <c:v>1684</c:v>
                </c:pt>
                <c:pt idx="261667">
                  <c:v>1625.5</c:v>
                </c:pt>
                <c:pt idx="261668">
                  <c:v>3598</c:v>
                </c:pt>
                <c:pt idx="261669">
                  <c:v>3174.5</c:v>
                </c:pt>
                <c:pt idx="261670">
                  <c:v>2767</c:v>
                </c:pt>
                <c:pt idx="261671">
                  <c:v>2585.5</c:v>
                </c:pt>
                <c:pt idx="261672">
                  <c:v>2847</c:v>
                </c:pt>
                <c:pt idx="261673">
                  <c:v>2500</c:v>
                </c:pt>
                <c:pt idx="261674">
                  <c:v>2859</c:v>
                </c:pt>
                <c:pt idx="261675">
                  <c:v>1901</c:v>
                </c:pt>
                <c:pt idx="261676">
                  <c:v>2193</c:v>
                </c:pt>
                <c:pt idx="261677">
                  <c:v>2115</c:v>
                </c:pt>
                <c:pt idx="261678">
                  <c:v>2780</c:v>
                </c:pt>
                <c:pt idx="261679">
                  <c:v>4492</c:v>
                </c:pt>
                <c:pt idx="261680">
                  <c:v>9378</c:v>
                </c:pt>
                <c:pt idx="261681">
                  <c:v>5591</c:v>
                </c:pt>
                <c:pt idx="261682">
                  <c:v>4364</c:v>
                </c:pt>
                <c:pt idx="261683">
                  <c:v>6896</c:v>
                </c:pt>
                <c:pt idx="261684">
                  <c:v>7847.5</c:v>
                </c:pt>
                <c:pt idx="261685">
                  <c:v>4144.78</c:v>
                </c:pt>
                <c:pt idx="261686">
                  <c:v>1276</c:v>
                </c:pt>
                <c:pt idx="261687">
                  <c:v>365</c:v>
                </c:pt>
                <c:pt idx="261688">
                  <c:v>263.5</c:v>
                </c:pt>
                <c:pt idx="261689">
                  <c:v>690</c:v>
                </c:pt>
                <c:pt idx="261690">
                  <c:v>337.94</c:v>
                </c:pt>
                <c:pt idx="261691">
                  <c:v>647.37</c:v>
                </c:pt>
                <c:pt idx="261692">
                  <c:v>770.16</c:v>
                </c:pt>
                <c:pt idx="261693">
                  <c:v>953.83</c:v>
                </c:pt>
                <c:pt idx="261694">
                  <c:v>1173.8499999999999</c:v>
                </c:pt>
                <c:pt idx="261695">
                  <c:v>1415.56</c:v>
                </c:pt>
                <c:pt idx="261696">
                  <c:v>2183.81</c:v>
                </c:pt>
                <c:pt idx="261697">
                  <c:v>1409.04</c:v>
                </c:pt>
                <c:pt idx="261698">
                  <c:v>1974.85</c:v>
                </c:pt>
                <c:pt idx="261699">
                  <c:v>1531.74</c:v>
                </c:pt>
                <c:pt idx="261700">
                  <c:v>2043.93</c:v>
                </c:pt>
                <c:pt idx="261701">
                  <c:v>1986.22</c:v>
                </c:pt>
                <c:pt idx="261702">
                  <c:v>3364.42</c:v>
                </c:pt>
                <c:pt idx="261703">
                  <c:v>2792.99</c:v>
                </c:pt>
                <c:pt idx="261704">
                  <c:v>3155.09</c:v>
                </c:pt>
                <c:pt idx="261705">
                  <c:v>4485.1000000000004</c:v>
                </c:pt>
                <c:pt idx="261706">
                  <c:v>2696.01</c:v>
                </c:pt>
                <c:pt idx="261707">
                  <c:v>2439.3200000000002</c:v>
                </c:pt>
                <c:pt idx="261708">
                  <c:v>3213.85</c:v>
                </c:pt>
                <c:pt idx="261709">
                  <c:v>3769.75</c:v>
                </c:pt>
                <c:pt idx="261710">
                  <c:v>2505.83</c:v>
                </c:pt>
                <c:pt idx="261711">
                  <c:v>2768.18</c:v>
                </c:pt>
                <c:pt idx="261712">
                  <c:v>1302.28</c:v>
                </c:pt>
                <c:pt idx="261713">
                  <c:v>1359.55</c:v>
                </c:pt>
                <c:pt idx="261714">
                  <c:v>785.49</c:v>
                </c:pt>
                <c:pt idx="261715">
                  <c:v>1719.9</c:v>
                </c:pt>
                <c:pt idx="261716">
                  <c:v>1971.11</c:v>
                </c:pt>
                <c:pt idx="261717">
                  <c:v>1475.78</c:v>
                </c:pt>
                <c:pt idx="261718">
                  <c:v>1858.95</c:v>
                </c:pt>
                <c:pt idx="261719">
                  <c:v>1553.31</c:v>
                </c:pt>
                <c:pt idx="261720">
                  <c:v>1504.48</c:v>
                </c:pt>
                <c:pt idx="261721">
                  <c:v>1506.61</c:v>
                </c:pt>
                <c:pt idx="261722">
                  <c:v>2159</c:v>
                </c:pt>
                <c:pt idx="261723">
                  <c:v>3022</c:v>
                </c:pt>
                <c:pt idx="261724">
                  <c:v>3116</c:v>
                </c:pt>
                <c:pt idx="261725">
                  <c:v>2068.5</c:v>
                </c:pt>
                <c:pt idx="261726">
                  <c:v>2122</c:v>
                </c:pt>
                <c:pt idx="261727">
                  <c:v>1519.5</c:v>
                </c:pt>
                <c:pt idx="261728">
                  <c:v>1273</c:v>
                </c:pt>
                <c:pt idx="261729">
                  <c:v>1971</c:v>
                </c:pt>
                <c:pt idx="261730">
                  <c:v>3628.5</c:v>
                </c:pt>
                <c:pt idx="261731">
                  <c:v>4925.12</c:v>
                </c:pt>
                <c:pt idx="261732">
                  <c:v>7571</c:v>
                </c:pt>
                <c:pt idx="261733">
                  <c:v>4624</c:v>
                </c:pt>
                <c:pt idx="261734">
                  <c:v>4432</c:v>
                </c:pt>
                <c:pt idx="261735">
                  <c:v>6314.5</c:v>
                </c:pt>
                <c:pt idx="261736">
                  <c:v>6007.5</c:v>
                </c:pt>
                <c:pt idx="261737">
                  <c:v>6023.5</c:v>
                </c:pt>
                <c:pt idx="261738">
                  <c:v>6763</c:v>
                </c:pt>
                <c:pt idx="261739">
                  <c:v>3919</c:v>
                </c:pt>
                <c:pt idx="261740">
                  <c:v>1374</c:v>
                </c:pt>
                <c:pt idx="261741">
                  <c:v>463</c:v>
                </c:pt>
                <c:pt idx="261742">
                  <c:v>327</c:v>
                </c:pt>
                <c:pt idx="261743">
                  <c:v>591.96</c:v>
                </c:pt>
                <c:pt idx="261744">
                  <c:v>201</c:v>
                </c:pt>
                <c:pt idx="261745">
                  <c:v>548.38</c:v>
                </c:pt>
                <c:pt idx="261746">
                  <c:v>219.37</c:v>
                </c:pt>
                <c:pt idx="261747">
                  <c:v>579.55999999999995</c:v>
                </c:pt>
                <c:pt idx="261748">
                  <c:v>609.5</c:v>
                </c:pt>
                <c:pt idx="261749">
                  <c:v>566.23</c:v>
                </c:pt>
                <c:pt idx="261750">
                  <c:v>826.86</c:v>
                </c:pt>
                <c:pt idx="261751">
                  <c:v>1318.59</c:v>
                </c:pt>
                <c:pt idx="261752">
                  <c:v>3105.75</c:v>
                </c:pt>
                <c:pt idx="261753">
                  <c:v>3490.54</c:v>
                </c:pt>
                <c:pt idx="261754">
                  <c:v>3153.69</c:v>
                </c:pt>
                <c:pt idx="261755">
                  <c:v>2727.14</c:v>
                </c:pt>
                <c:pt idx="261756">
                  <c:v>2948.21</c:v>
                </c:pt>
                <c:pt idx="261757">
                  <c:v>2321.9</c:v>
                </c:pt>
                <c:pt idx="261758">
                  <c:v>2099.4299999999998</c:v>
                </c:pt>
                <c:pt idx="261759">
                  <c:v>3359.3</c:v>
                </c:pt>
                <c:pt idx="261760">
                  <c:v>2670.41</c:v>
                </c:pt>
                <c:pt idx="261761">
                  <c:v>3154.56</c:v>
                </c:pt>
                <c:pt idx="261762">
                  <c:v>3791.13</c:v>
                </c:pt>
                <c:pt idx="261763">
                  <c:v>2845.01</c:v>
                </c:pt>
                <c:pt idx="261764">
                  <c:v>2847.02</c:v>
                </c:pt>
                <c:pt idx="261765">
                  <c:v>2866.01</c:v>
                </c:pt>
                <c:pt idx="261766">
                  <c:v>3060.59</c:v>
                </c:pt>
                <c:pt idx="261767">
                  <c:v>2723.67</c:v>
                </c:pt>
                <c:pt idx="261768">
                  <c:v>2809.54</c:v>
                </c:pt>
                <c:pt idx="261769">
                  <c:v>3195.39</c:v>
                </c:pt>
                <c:pt idx="261770">
                  <c:v>3023.62</c:v>
                </c:pt>
                <c:pt idx="261771">
                  <c:v>2839.91</c:v>
                </c:pt>
                <c:pt idx="261772">
                  <c:v>2839.3</c:v>
                </c:pt>
                <c:pt idx="261773">
                  <c:v>2577.9299999999998</c:v>
                </c:pt>
                <c:pt idx="261774">
                  <c:v>3116.92</c:v>
                </c:pt>
                <c:pt idx="261775">
                  <c:v>3214.67</c:v>
                </c:pt>
                <c:pt idx="261776">
                  <c:v>2842.77</c:v>
                </c:pt>
                <c:pt idx="261777">
                  <c:v>3228.22</c:v>
                </c:pt>
                <c:pt idx="261778">
                  <c:v>2986.27</c:v>
                </c:pt>
                <c:pt idx="261779">
                  <c:v>3126.88</c:v>
                </c:pt>
                <c:pt idx="261780">
                  <c:v>2658.2</c:v>
                </c:pt>
                <c:pt idx="261781">
                  <c:v>2913.29</c:v>
                </c:pt>
                <c:pt idx="261782">
                  <c:v>3034.95</c:v>
                </c:pt>
                <c:pt idx="261783">
                  <c:v>2923.5</c:v>
                </c:pt>
                <c:pt idx="261784">
                  <c:v>3079.49</c:v>
                </c:pt>
                <c:pt idx="261785">
                  <c:v>2704.77</c:v>
                </c:pt>
                <c:pt idx="261786">
                  <c:v>1869.72</c:v>
                </c:pt>
                <c:pt idx="261787">
                  <c:v>2268.41</c:v>
                </c:pt>
                <c:pt idx="261788">
                  <c:v>2101.7600000000002</c:v>
                </c:pt>
                <c:pt idx="261789">
                  <c:v>3097.55</c:v>
                </c:pt>
                <c:pt idx="261790">
                  <c:v>2499.94</c:v>
                </c:pt>
                <c:pt idx="261791">
                  <c:v>2199.4499999999998</c:v>
                </c:pt>
                <c:pt idx="261792">
                  <c:v>2532.17</c:v>
                </c:pt>
                <c:pt idx="261793">
                  <c:v>2631.42</c:v>
                </c:pt>
                <c:pt idx="261794">
                  <c:v>2305.7399999999998</c:v>
                </c:pt>
                <c:pt idx="261795">
                  <c:v>2413.58</c:v>
                </c:pt>
                <c:pt idx="261796">
                  <c:v>1681.34</c:v>
                </c:pt>
                <c:pt idx="261797">
                  <c:v>2043.56</c:v>
                </c:pt>
                <c:pt idx="261798">
                  <c:v>2604.46</c:v>
                </c:pt>
                <c:pt idx="261799">
                  <c:v>2229.31</c:v>
                </c:pt>
                <c:pt idx="261800">
                  <c:v>2177.8200000000002</c:v>
                </c:pt>
                <c:pt idx="261801">
                  <c:v>1320.79</c:v>
                </c:pt>
                <c:pt idx="261802">
                  <c:v>2396.59</c:v>
                </c:pt>
                <c:pt idx="261803">
                  <c:v>2867.59</c:v>
                </c:pt>
                <c:pt idx="261804">
                  <c:v>2766.94</c:v>
                </c:pt>
                <c:pt idx="261805">
                  <c:v>2748.89</c:v>
                </c:pt>
                <c:pt idx="261806">
                  <c:v>2703.42</c:v>
                </c:pt>
                <c:pt idx="261807">
                  <c:v>2548.16</c:v>
                </c:pt>
                <c:pt idx="261808">
                  <c:v>3199.83</c:v>
                </c:pt>
                <c:pt idx="261809">
                  <c:v>2851.69</c:v>
                </c:pt>
                <c:pt idx="261810">
                  <c:v>2742.5</c:v>
                </c:pt>
                <c:pt idx="261811">
                  <c:v>3036.83</c:v>
                </c:pt>
                <c:pt idx="261812">
                  <c:v>2368.92</c:v>
                </c:pt>
                <c:pt idx="261813">
                  <c:v>2794.73</c:v>
                </c:pt>
                <c:pt idx="261814">
                  <c:v>2684.36</c:v>
                </c:pt>
                <c:pt idx="261815">
                  <c:v>2457.8000000000002</c:v>
                </c:pt>
                <c:pt idx="261816">
                  <c:v>2806.35</c:v>
                </c:pt>
                <c:pt idx="261817">
                  <c:v>2588.9699999999998</c:v>
                </c:pt>
                <c:pt idx="261818">
                  <c:v>2413.89</c:v>
                </c:pt>
                <c:pt idx="261819">
                  <c:v>2665.6</c:v>
                </c:pt>
                <c:pt idx="261820">
                  <c:v>2542.1799999999998</c:v>
                </c:pt>
                <c:pt idx="261821">
                  <c:v>2336.39</c:v>
                </c:pt>
                <c:pt idx="261822">
                  <c:v>2809.97</c:v>
                </c:pt>
                <c:pt idx="261823">
                  <c:v>2118.37</c:v>
                </c:pt>
                <c:pt idx="261824">
                  <c:v>2542.17</c:v>
                </c:pt>
                <c:pt idx="261825">
                  <c:v>2520.87</c:v>
                </c:pt>
                <c:pt idx="261826">
                  <c:v>2486.25</c:v>
                </c:pt>
                <c:pt idx="261827">
                  <c:v>2658.17</c:v>
                </c:pt>
                <c:pt idx="261828">
                  <c:v>1952.74</c:v>
                </c:pt>
                <c:pt idx="261829">
                  <c:v>2146.65</c:v>
                </c:pt>
                <c:pt idx="261830">
                  <c:v>2123.3000000000002</c:v>
                </c:pt>
                <c:pt idx="261831">
                  <c:v>2241.98</c:v>
                </c:pt>
                <c:pt idx="261832">
                  <c:v>2807.38</c:v>
                </c:pt>
                <c:pt idx="261833">
                  <c:v>3025.5</c:v>
                </c:pt>
                <c:pt idx="261834">
                  <c:v>2661.49</c:v>
                </c:pt>
                <c:pt idx="261835">
                  <c:v>2466.94</c:v>
                </c:pt>
                <c:pt idx="261836">
                  <c:v>1855.57</c:v>
                </c:pt>
                <c:pt idx="261837">
                  <c:v>2006.95</c:v>
                </c:pt>
                <c:pt idx="261838">
                  <c:v>2247.9899999999998</c:v>
                </c:pt>
                <c:pt idx="261839">
                  <c:v>2045</c:v>
                </c:pt>
                <c:pt idx="261840">
                  <c:v>2493.8200000000002</c:v>
                </c:pt>
                <c:pt idx="261841">
                  <c:v>2532.63</c:v>
                </c:pt>
                <c:pt idx="261842">
                  <c:v>2321.7800000000002</c:v>
                </c:pt>
                <c:pt idx="261843">
                  <c:v>2921.67</c:v>
                </c:pt>
                <c:pt idx="261844">
                  <c:v>2894.86</c:v>
                </c:pt>
                <c:pt idx="261845">
                  <c:v>3056.86</c:v>
                </c:pt>
                <c:pt idx="261846">
                  <c:v>2797.02</c:v>
                </c:pt>
                <c:pt idx="261847">
                  <c:v>3011.71</c:v>
                </c:pt>
                <c:pt idx="261848">
                  <c:v>2632.41</c:v>
                </c:pt>
                <c:pt idx="261849">
                  <c:v>2969.33</c:v>
                </c:pt>
                <c:pt idx="261850">
                  <c:v>2975.78</c:v>
                </c:pt>
                <c:pt idx="261851">
                  <c:v>2592.9</c:v>
                </c:pt>
                <c:pt idx="261852">
                  <c:v>2755.56</c:v>
                </c:pt>
                <c:pt idx="261853">
                  <c:v>2596.38</c:v>
                </c:pt>
                <c:pt idx="261854">
                  <c:v>3034.06</c:v>
                </c:pt>
                <c:pt idx="261855">
                  <c:v>2264.84</c:v>
                </c:pt>
                <c:pt idx="261856">
                  <c:v>2636.62</c:v>
                </c:pt>
                <c:pt idx="261857">
                  <c:v>1845.81</c:v>
                </c:pt>
                <c:pt idx="261858">
                  <c:v>2209.39</c:v>
                </c:pt>
                <c:pt idx="261859">
                  <c:v>2573.0500000000002</c:v>
                </c:pt>
                <c:pt idx="261860">
                  <c:v>2349.75</c:v>
                </c:pt>
                <c:pt idx="261861">
                  <c:v>2379.27</c:v>
                </c:pt>
                <c:pt idx="261862">
                  <c:v>2583.13</c:v>
                </c:pt>
                <c:pt idx="261863">
                  <c:v>2418.7800000000002</c:v>
                </c:pt>
                <c:pt idx="261864">
                  <c:v>2208.6</c:v>
                </c:pt>
                <c:pt idx="261865">
                  <c:v>2314.5100000000002</c:v>
                </c:pt>
                <c:pt idx="261866">
                  <c:v>2172.0100000000002</c:v>
                </c:pt>
                <c:pt idx="261867">
                  <c:v>2471.4299999999998</c:v>
                </c:pt>
                <c:pt idx="261868">
                  <c:v>2252.0100000000002</c:v>
                </c:pt>
                <c:pt idx="261869">
                  <c:v>2361.81</c:v>
                </c:pt>
                <c:pt idx="261870">
                  <c:v>2282.6999999999998</c:v>
                </c:pt>
                <c:pt idx="261871">
                  <c:v>2123.08</c:v>
                </c:pt>
                <c:pt idx="261872">
                  <c:v>1808.2</c:v>
                </c:pt>
                <c:pt idx="261873">
                  <c:v>2181.14</c:v>
                </c:pt>
                <c:pt idx="261874">
                  <c:v>2534.5500000000002</c:v>
                </c:pt>
                <c:pt idx="261875">
                  <c:v>2533.42</c:v>
                </c:pt>
                <c:pt idx="261876">
                  <c:v>2136.37</c:v>
                </c:pt>
                <c:pt idx="261877">
                  <c:v>2388.4699999999998</c:v>
                </c:pt>
                <c:pt idx="261878">
                  <c:v>2757.82</c:v>
                </c:pt>
                <c:pt idx="261879">
                  <c:v>3006.8</c:v>
                </c:pt>
                <c:pt idx="261880">
                  <c:v>2412.13</c:v>
                </c:pt>
                <c:pt idx="261881">
                  <c:v>2486.8200000000002</c:v>
                </c:pt>
                <c:pt idx="261882">
                  <c:v>2105.65</c:v>
                </c:pt>
                <c:pt idx="261883">
                  <c:v>2383</c:v>
                </c:pt>
                <c:pt idx="261884">
                  <c:v>2352.88</c:v>
                </c:pt>
                <c:pt idx="261885">
                  <c:v>2448.42</c:v>
                </c:pt>
                <c:pt idx="261886">
                  <c:v>1821.14</c:v>
                </c:pt>
                <c:pt idx="261887">
                  <c:v>2310.5100000000002</c:v>
                </c:pt>
                <c:pt idx="261888">
                  <c:v>2500.6799999999998</c:v>
                </c:pt>
                <c:pt idx="261889">
                  <c:v>2554.3000000000002</c:v>
                </c:pt>
                <c:pt idx="261890">
                  <c:v>1946.67</c:v>
                </c:pt>
                <c:pt idx="261891">
                  <c:v>2197.79</c:v>
                </c:pt>
                <c:pt idx="261892">
                  <c:v>3051.03</c:v>
                </c:pt>
                <c:pt idx="261893">
                  <c:v>2684.61</c:v>
                </c:pt>
                <c:pt idx="261894">
                  <c:v>2854.51</c:v>
                </c:pt>
                <c:pt idx="261895">
                  <c:v>2424.98</c:v>
                </c:pt>
                <c:pt idx="261896">
                  <c:v>2234.67</c:v>
                </c:pt>
                <c:pt idx="261897">
                  <c:v>48683.49</c:v>
                </c:pt>
                <c:pt idx="261898">
                  <c:v>36882.71</c:v>
                </c:pt>
                <c:pt idx="261899">
                  <c:v>38491.410000000003</c:v>
                </c:pt>
                <c:pt idx="261900">
                  <c:v>27032.31</c:v>
                </c:pt>
                <c:pt idx="261901">
                  <c:v>41726.71</c:v>
                </c:pt>
                <c:pt idx="261902">
                  <c:v>45494.63</c:v>
                </c:pt>
                <c:pt idx="261903">
                  <c:v>42219.9</c:v>
                </c:pt>
                <c:pt idx="261904">
                  <c:v>40046.129999999997</c:v>
                </c:pt>
                <c:pt idx="261905">
                  <c:v>39741.4</c:v>
                </c:pt>
                <c:pt idx="261906">
                  <c:v>36307.85</c:v>
                </c:pt>
                <c:pt idx="261907">
                  <c:v>48781.94</c:v>
                </c:pt>
                <c:pt idx="261908">
                  <c:v>42685.25</c:v>
                </c:pt>
                <c:pt idx="261909">
                  <c:v>46652.08</c:v>
                </c:pt>
                <c:pt idx="261910">
                  <c:v>41319.86</c:v>
                </c:pt>
                <c:pt idx="261911">
                  <c:v>41909.97</c:v>
                </c:pt>
                <c:pt idx="261912">
                  <c:v>34508.870000000003</c:v>
                </c:pt>
                <c:pt idx="261913">
                  <c:v>37102.19</c:v>
                </c:pt>
                <c:pt idx="261914">
                  <c:v>40054.65</c:v>
                </c:pt>
                <c:pt idx="261915">
                  <c:v>45237.21</c:v>
                </c:pt>
                <c:pt idx="261916">
                  <c:v>41261.919999999998</c:v>
                </c:pt>
                <c:pt idx="261917">
                  <c:v>39924.97</c:v>
                </c:pt>
                <c:pt idx="261918">
                  <c:v>40593.24</c:v>
                </c:pt>
                <c:pt idx="261919">
                  <c:v>34926.11</c:v>
                </c:pt>
                <c:pt idx="261920">
                  <c:v>51671.839999999997</c:v>
                </c:pt>
                <c:pt idx="261921">
                  <c:v>35668.959999999999</c:v>
                </c:pt>
                <c:pt idx="261922">
                  <c:v>40762.769999999997</c:v>
                </c:pt>
                <c:pt idx="261923">
                  <c:v>40865.79</c:v>
                </c:pt>
                <c:pt idx="261924">
                  <c:v>30551.43</c:v>
                </c:pt>
                <c:pt idx="261925">
                  <c:v>42711.43</c:v>
                </c:pt>
                <c:pt idx="261926">
                  <c:v>38799.15</c:v>
                </c:pt>
                <c:pt idx="261927">
                  <c:v>38641.480000000003</c:v>
                </c:pt>
                <c:pt idx="261928">
                  <c:v>33011.550000000003</c:v>
                </c:pt>
                <c:pt idx="261929">
                  <c:v>39372.79</c:v>
                </c:pt>
                <c:pt idx="261930">
                  <c:v>37957.949999999997</c:v>
                </c:pt>
                <c:pt idx="261931">
                  <c:v>37248.39</c:v>
                </c:pt>
                <c:pt idx="261932">
                  <c:v>39890.65</c:v>
                </c:pt>
                <c:pt idx="261933">
                  <c:v>41620.21</c:v>
                </c:pt>
                <c:pt idx="261934">
                  <c:v>39280.69</c:v>
                </c:pt>
                <c:pt idx="261935">
                  <c:v>41920.42</c:v>
                </c:pt>
                <c:pt idx="261936">
                  <c:v>39185.839999999997</c:v>
                </c:pt>
                <c:pt idx="261937">
                  <c:v>40229.269999999997</c:v>
                </c:pt>
                <c:pt idx="261938">
                  <c:v>35792.269999999997</c:v>
                </c:pt>
                <c:pt idx="261939">
                  <c:v>30132.76</c:v>
                </c:pt>
                <c:pt idx="261940">
                  <c:v>41811.15</c:v>
                </c:pt>
                <c:pt idx="261941">
                  <c:v>40193.800000000003</c:v>
                </c:pt>
                <c:pt idx="261942">
                  <c:v>45588.12</c:v>
                </c:pt>
                <c:pt idx="261943">
                  <c:v>41818.160000000003</c:v>
                </c:pt>
                <c:pt idx="261944">
                  <c:v>31828.11</c:v>
                </c:pt>
                <c:pt idx="261945">
                  <c:v>47576.18</c:v>
                </c:pt>
                <c:pt idx="261946">
                  <c:v>45485.71</c:v>
                </c:pt>
                <c:pt idx="261947">
                  <c:v>41054.58</c:v>
                </c:pt>
                <c:pt idx="261948">
                  <c:v>39569.449999999997</c:v>
                </c:pt>
                <c:pt idx="261949">
                  <c:v>39595.550000000003</c:v>
                </c:pt>
                <c:pt idx="261950">
                  <c:v>44783.26</c:v>
                </c:pt>
                <c:pt idx="261951">
                  <c:v>44087.94</c:v>
                </c:pt>
                <c:pt idx="261952">
                  <c:v>35042.620000000003</c:v>
                </c:pt>
                <c:pt idx="261953">
                  <c:v>45087.47</c:v>
                </c:pt>
                <c:pt idx="261954">
                  <c:v>38650.559999999998</c:v>
                </c:pt>
                <c:pt idx="261955">
                  <c:v>34596.07</c:v>
                </c:pt>
                <c:pt idx="261956">
                  <c:v>37869.64</c:v>
                </c:pt>
                <c:pt idx="261957">
                  <c:v>43554.62</c:v>
                </c:pt>
                <c:pt idx="261958">
                  <c:v>35120.35</c:v>
                </c:pt>
                <c:pt idx="261959">
                  <c:v>46514.61</c:v>
                </c:pt>
                <c:pt idx="261960">
                  <c:v>45347.21</c:v>
                </c:pt>
                <c:pt idx="261961">
                  <c:v>41352.93</c:v>
                </c:pt>
                <c:pt idx="261962">
                  <c:v>39892.68</c:v>
                </c:pt>
                <c:pt idx="261963">
                  <c:v>54294.61</c:v>
                </c:pt>
                <c:pt idx="261964">
                  <c:v>47044.31</c:v>
                </c:pt>
                <c:pt idx="261965">
                  <c:v>35080.5</c:v>
                </c:pt>
                <c:pt idx="261966">
                  <c:v>39076.629999999997</c:v>
                </c:pt>
                <c:pt idx="261967">
                  <c:v>39602.65</c:v>
                </c:pt>
                <c:pt idx="261968">
                  <c:v>37879.370000000003</c:v>
                </c:pt>
                <c:pt idx="261969">
                  <c:v>40279.019999999997</c:v>
                </c:pt>
                <c:pt idx="261970">
                  <c:v>39971.64</c:v>
                </c:pt>
                <c:pt idx="261971">
                  <c:v>33459.160000000003</c:v>
                </c:pt>
                <c:pt idx="261972">
                  <c:v>37511.18</c:v>
                </c:pt>
                <c:pt idx="261973">
                  <c:v>42344.05</c:v>
                </c:pt>
                <c:pt idx="261974">
                  <c:v>46829.48</c:v>
                </c:pt>
                <c:pt idx="261975">
                  <c:v>34174.339999999997</c:v>
                </c:pt>
                <c:pt idx="261976">
                  <c:v>41567.51</c:v>
                </c:pt>
                <c:pt idx="261977">
                  <c:v>37972.94</c:v>
                </c:pt>
                <c:pt idx="261978">
                  <c:v>40994.11</c:v>
                </c:pt>
                <c:pt idx="261979">
                  <c:v>38427.440000000002</c:v>
                </c:pt>
                <c:pt idx="261980">
                  <c:v>34441.32</c:v>
                </c:pt>
                <c:pt idx="261981">
                  <c:v>39599.760000000002</c:v>
                </c:pt>
                <c:pt idx="261982">
                  <c:v>38758.76</c:v>
                </c:pt>
                <c:pt idx="261983">
                  <c:v>41770.5</c:v>
                </c:pt>
                <c:pt idx="261984">
                  <c:v>36153.81</c:v>
                </c:pt>
                <c:pt idx="261985">
                  <c:v>35135.629999999997</c:v>
                </c:pt>
                <c:pt idx="261986">
                  <c:v>40709.9</c:v>
                </c:pt>
                <c:pt idx="261987">
                  <c:v>45567.14</c:v>
                </c:pt>
                <c:pt idx="261988">
                  <c:v>37826.730000000003</c:v>
                </c:pt>
                <c:pt idx="261989">
                  <c:v>37489.69</c:v>
                </c:pt>
                <c:pt idx="261990">
                  <c:v>40444.589999999997</c:v>
                </c:pt>
                <c:pt idx="261991">
                  <c:v>27986.68</c:v>
                </c:pt>
                <c:pt idx="261992">
                  <c:v>40266.550000000003</c:v>
                </c:pt>
                <c:pt idx="261993">
                  <c:v>41084.75</c:v>
                </c:pt>
                <c:pt idx="261994">
                  <c:v>46484.67</c:v>
                </c:pt>
                <c:pt idx="261995">
                  <c:v>39799.39</c:v>
                </c:pt>
                <c:pt idx="261996">
                  <c:v>45575.25</c:v>
                </c:pt>
                <c:pt idx="261997">
                  <c:v>34590.910000000003</c:v>
                </c:pt>
                <c:pt idx="261998">
                  <c:v>46126.54</c:v>
                </c:pt>
                <c:pt idx="261999">
                  <c:v>37316.42</c:v>
                </c:pt>
                <c:pt idx="262000">
                  <c:v>37663.949999999997</c:v>
                </c:pt>
                <c:pt idx="262001">
                  <c:v>56689.2</c:v>
                </c:pt>
                <c:pt idx="262002">
                  <c:v>35492.71</c:v>
                </c:pt>
                <c:pt idx="262003">
                  <c:v>43962.400000000001</c:v>
                </c:pt>
                <c:pt idx="262004">
                  <c:v>30409.42</c:v>
                </c:pt>
                <c:pt idx="262005">
                  <c:v>44560.35</c:v>
                </c:pt>
                <c:pt idx="262006">
                  <c:v>41912.42</c:v>
                </c:pt>
                <c:pt idx="262007">
                  <c:v>39528.019999999997</c:v>
                </c:pt>
                <c:pt idx="262008">
                  <c:v>41498.550000000003</c:v>
                </c:pt>
                <c:pt idx="262009">
                  <c:v>41304.339999999997</c:v>
                </c:pt>
                <c:pt idx="262010">
                  <c:v>37519.040000000001</c:v>
                </c:pt>
                <c:pt idx="262011">
                  <c:v>34642.550000000003</c:v>
                </c:pt>
                <c:pt idx="262012">
                  <c:v>40657.449999999997</c:v>
                </c:pt>
                <c:pt idx="262013">
                  <c:v>42625.279999999999</c:v>
                </c:pt>
                <c:pt idx="262014">
                  <c:v>38028.730000000003</c:v>
                </c:pt>
                <c:pt idx="262015">
                  <c:v>41283.53</c:v>
                </c:pt>
                <c:pt idx="262016">
                  <c:v>36334.379999999997</c:v>
                </c:pt>
                <c:pt idx="262017">
                  <c:v>36352.53</c:v>
                </c:pt>
                <c:pt idx="262018">
                  <c:v>34148.089999999997</c:v>
                </c:pt>
                <c:pt idx="262019">
                  <c:v>34681.35</c:v>
                </c:pt>
                <c:pt idx="262020">
                  <c:v>36918.639999999999</c:v>
                </c:pt>
                <c:pt idx="262021">
                  <c:v>48654.15</c:v>
                </c:pt>
                <c:pt idx="262022">
                  <c:v>35206.86</c:v>
                </c:pt>
                <c:pt idx="262023">
                  <c:v>33284.19</c:v>
                </c:pt>
                <c:pt idx="262024">
                  <c:v>50887.42</c:v>
                </c:pt>
                <c:pt idx="262025">
                  <c:v>38862.43</c:v>
                </c:pt>
                <c:pt idx="262026">
                  <c:v>33573.699999999997</c:v>
                </c:pt>
                <c:pt idx="262027">
                  <c:v>39460.050000000003</c:v>
                </c:pt>
                <c:pt idx="262028">
                  <c:v>35306.699999999997</c:v>
                </c:pt>
                <c:pt idx="262029">
                  <c:v>33717.35</c:v>
                </c:pt>
                <c:pt idx="262030">
                  <c:v>40129.58</c:v>
                </c:pt>
                <c:pt idx="262031">
                  <c:v>34950.49</c:v>
                </c:pt>
                <c:pt idx="262032">
                  <c:v>39515.410000000003</c:v>
                </c:pt>
                <c:pt idx="262033">
                  <c:v>37564.519999999997</c:v>
                </c:pt>
                <c:pt idx="262034">
                  <c:v>32602.3</c:v>
                </c:pt>
                <c:pt idx="262035">
                  <c:v>44085.52</c:v>
                </c:pt>
                <c:pt idx="262036">
                  <c:v>45594.55</c:v>
                </c:pt>
                <c:pt idx="262037">
                  <c:v>35050.97</c:v>
                </c:pt>
                <c:pt idx="262038">
                  <c:v>36755.67</c:v>
                </c:pt>
                <c:pt idx="262039">
                  <c:v>32357.95</c:v>
                </c:pt>
                <c:pt idx="262040">
                  <c:v>1.98</c:v>
                </c:pt>
                <c:pt idx="262041">
                  <c:v>74950.03</c:v>
                </c:pt>
                <c:pt idx="262042">
                  <c:v>65229.16</c:v>
                </c:pt>
                <c:pt idx="262043">
                  <c:v>75779.199999999997</c:v>
                </c:pt>
                <c:pt idx="262044">
                  <c:v>53465.27</c:v>
                </c:pt>
                <c:pt idx="262045">
                  <c:v>53872</c:v>
                </c:pt>
                <c:pt idx="262046">
                  <c:v>75696.259999999995</c:v>
                </c:pt>
                <c:pt idx="262047">
                  <c:v>64581.68</c:v>
                </c:pt>
                <c:pt idx="262048">
                  <c:v>72426.73</c:v>
                </c:pt>
                <c:pt idx="262049">
                  <c:v>69755.17</c:v>
                </c:pt>
                <c:pt idx="262050">
                  <c:v>72239.67</c:v>
                </c:pt>
                <c:pt idx="262051">
                  <c:v>77118.649999999994</c:v>
                </c:pt>
                <c:pt idx="262052">
                  <c:v>77046.600000000006</c:v>
                </c:pt>
                <c:pt idx="262053">
                  <c:v>75789.08</c:v>
                </c:pt>
                <c:pt idx="262054">
                  <c:v>71816.86</c:v>
                </c:pt>
                <c:pt idx="262055">
                  <c:v>71363.460000000006</c:v>
                </c:pt>
                <c:pt idx="262056">
                  <c:v>74209.710000000006</c:v>
                </c:pt>
                <c:pt idx="262057">
                  <c:v>74408.55</c:v>
                </c:pt>
                <c:pt idx="262058">
                  <c:v>79711.98</c:v>
                </c:pt>
                <c:pt idx="262059">
                  <c:v>71025.36</c:v>
                </c:pt>
                <c:pt idx="262060">
                  <c:v>71208.490000000005</c:v>
                </c:pt>
                <c:pt idx="262061">
                  <c:v>70920.639999999999</c:v>
                </c:pt>
                <c:pt idx="262062">
                  <c:v>74526.679999999993</c:v>
                </c:pt>
                <c:pt idx="262063">
                  <c:v>74761.88</c:v>
                </c:pt>
                <c:pt idx="262064">
                  <c:v>74724.97</c:v>
                </c:pt>
                <c:pt idx="262065">
                  <c:v>73069.52</c:v>
                </c:pt>
                <c:pt idx="262066">
                  <c:v>70045.56</c:v>
                </c:pt>
                <c:pt idx="262067">
                  <c:v>72409.41</c:v>
                </c:pt>
                <c:pt idx="262068">
                  <c:v>72310.02</c:v>
                </c:pt>
                <c:pt idx="262069">
                  <c:v>77721.22</c:v>
                </c:pt>
                <c:pt idx="262070">
                  <c:v>74809.88</c:v>
                </c:pt>
                <c:pt idx="262071">
                  <c:v>74223.72</c:v>
                </c:pt>
                <c:pt idx="262072">
                  <c:v>73982.98</c:v>
                </c:pt>
                <c:pt idx="262073">
                  <c:v>68273.350000000006</c:v>
                </c:pt>
                <c:pt idx="262074">
                  <c:v>67049.47</c:v>
                </c:pt>
                <c:pt idx="262075">
                  <c:v>67030.84</c:v>
                </c:pt>
                <c:pt idx="262076">
                  <c:v>71381.17</c:v>
                </c:pt>
                <c:pt idx="262077">
                  <c:v>70923.69</c:v>
                </c:pt>
                <c:pt idx="262078">
                  <c:v>73131.3</c:v>
                </c:pt>
                <c:pt idx="262079">
                  <c:v>67402.17</c:v>
                </c:pt>
                <c:pt idx="262080">
                  <c:v>69693.53</c:v>
                </c:pt>
                <c:pt idx="262081">
                  <c:v>72187.09</c:v>
                </c:pt>
                <c:pt idx="262082">
                  <c:v>68909.05</c:v>
                </c:pt>
                <c:pt idx="262083">
                  <c:v>70029.2</c:v>
                </c:pt>
                <c:pt idx="262084">
                  <c:v>72112.53</c:v>
                </c:pt>
                <c:pt idx="262085">
                  <c:v>69509.23</c:v>
                </c:pt>
                <c:pt idx="262086">
                  <c:v>71276.69</c:v>
                </c:pt>
                <c:pt idx="262087">
                  <c:v>78764.3</c:v>
                </c:pt>
                <c:pt idx="262088">
                  <c:v>61944.68</c:v>
                </c:pt>
                <c:pt idx="262089">
                  <c:v>73069.06</c:v>
                </c:pt>
                <c:pt idx="262090">
                  <c:v>64991.47</c:v>
                </c:pt>
                <c:pt idx="262091">
                  <c:v>65158.879999999997</c:v>
                </c:pt>
                <c:pt idx="262092">
                  <c:v>58602.080000000002</c:v>
                </c:pt>
                <c:pt idx="262093">
                  <c:v>64965.279999999999</c:v>
                </c:pt>
                <c:pt idx="262094">
                  <c:v>63456.37</c:v>
                </c:pt>
                <c:pt idx="262095">
                  <c:v>67796.13</c:v>
                </c:pt>
                <c:pt idx="262096">
                  <c:v>70414.05</c:v>
                </c:pt>
                <c:pt idx="262097">
                  <c:v>67095.11</c:v>
                </c:pt>
                <c:pt idx="262098">
                  <c:v>64997.62</c:v>
                </c:pt>
                <c:pt idx="262099">
                  <c:v>66472.12</c:v>
                </c:pt>
                <c:pt idx="262100">
                  <c:v>66124.259999999995</c:v>
                </c:pt>
                <c:pt idx="262101">
                  <c:v>68510.850000000006</c:v>
                </c:pt>
                <c:pt idx="262102">
                  <c:v>70699.06</c:v>
                </c:pt>
                <c:pt idx="262103">
                  <c:v>67963.23</c:v>
                </c:pt>
                <c:pt idx="262104">
                  <c:v>70070.539999999994</c:v>
                </c:pt>
                <c:pt idx="262105">
                  <c:v>66289.509999999995</c:v>
                </c:pt>
                <c:pt idx="262106">
                  <c:v>75865.919999999998</c:v>
                </c:pt>
                <c:pt idx="262107">
                  <c:v>76080.92</c:v>
                </c:pt>
                <c:pt idx="262108">
                  <c:v>73245.100000000006</c:v>
                </c:pt>
                <c:pt idx="262109">
                  <c:v>71890.91</c:v>
                </c:pt>
                <c:pt idx="262110">
                  <c:v>70728.429999999993</c:v>
                </c:pt>
                <c:pt idx="262111">
                  <c:v>68572.479999999996</c:v>
                </c:pt>
                <c:pt idx="262112">
                  <c:v>69433.039999999994</c:v>
                </c:pt>
                <c:pt idx="262113">
                  <c:v>68098.350000000006</c:v>
                </c:pt>
                <c:pt idx="262114">
                  <c:v>74727.600000000006</c:v>
                </c:pt>
                <c:pt idx="262115">
                  <c:v>74273.42</c:v>
                </c:pt>
                <c:pt idx="262116">
                  <c:v>66969.02</c:v>
                </c:pt>
                <c:pt idx="262117">
                  <c:v>66315.88</c:v>
                </c:pt>
                <c:pt idx="262118">
                  <c:v>67779.42</c:v>
                </c:pt>
                <c:pt idx="262119">
                  <c:v>67665.67</c:v>
                </c:pt>
                <c:pt idx="262120">
                  <c:v>65887.070000000007</c:v>
                </c:pt>
                <c:pt idx="262121">
                  <c:v>70387.839999999997</c:v>
                </c:pt>
                <c:pt idx="262122">
                  <c:v>76736.92</c:v>
                </c:pt>
                <c:pt idx="262123">
                  <c:v>54346.93</c:v>
                </c:pt>
                <c:pt idx="262124">
                  <c:v>70669.850000000006</c:v>
                </c:pt>
                <c:pt idx="262125">
                  <c:v>64031.48</c:v>
                </c:pt>
                <c:pt idx="262126">
                  <c:v>70484.39</c:v>
                </c:pt>
                <c:pt idx="262127">
                  <c:v>63985.43</c:v>
                </c:pt>
                <c:pt idx="262128">
                  <c:v>68164.100000000006</c:v>
                </c:pt>
                <c:pt idx="262129">
                  <c:v>68100.820000000007</c:v>
                </c:pt>
                <c:pt idx="262130">
                  <c:v>69852.17</c:v>
                </c:pt>
                <c:pt idx="262131">
                  <c:v>68217.06</c:v>
                </c:pt>
                <c:pt idx="262132">
                  <c:v>60526.93</c:v>
                </c:pt>
                <c:pt idx="262133">
                  <c:v>70552.2</c:v>
                </c:pt>
                <c:pt idx="262134">
                  <c:v>68521.98</c:v>
                </c:pt>
                <c:pt idx="262135">
                  <c:v>66982.740000000005</c:v>
                </c:pt>
                <c:pt idx="262136">
                  <c:v>74262.41</c:v>
                </c:pt>
                <c:pt idx="262137">
                  <c:v>69267.179999999993</c:v>
                </c:pt>
                <c:pt idx="262138">
                  <c:v>72344.45</c:v>
                </c:pt>
                <c:pt idx="262139">
                  <c:v>76699.92</c:v>
                </c:pt>
                <c:pt idx="262140">
                  <c:v>64566.66</c:v>
                </c:pt>
                <c:pt idx="262141">
                  <c:v>72802.350000000006</c:v>
                </c:pt>
                <c:pt idx="262142">
                  <c:v>68831.94</c:v>
                </c:pt>
                <c:pt idx="262143">
                  <c:v>71343.72</c:v>
                </c:pt>
                <c:pt idx="262144">
                  <c:v>58995.64</c:v>
                </c:pt>
                <c:pt idx="262145">
                  <c:v>67918.73</c:v>
                </c:pt>
                <c:pt idx="262146">
                  <c:v>69843.42</c:v>
                </c:pt>
                <c:pt idx="262147">
                  <c:v>66638.039999999994</c:v>
                </c:pt>
                <c:pt idx="262148">
                  <c:v>73488.66</c:v>
                </c:pt>
                <c:pt idx="262149">
                  <c:v>65222.86</c:v>
                </c:pt>
                <c:pt idx="262150">
                  <c:v>69162.97</c:v>
                </c:pt>
                <c:pt idx="262151">
                  <c:v>74080.490000000005</c:v>
                </c:pt>
                <c:pt idx="262152">
                  <c:v>70638.92</c:v>
                </c:pt>
                <c:pt idx="262153">
                  <c:v>70099.58</c:v>
                </c:pt>
                <c:pt idx="262154">
                  <c:v>75083.83</c:v>
                </c:pt>
                <c:pt idx="262155">
                  <c:v>69785.02</c:v>
                </c:pt>
                <c:pt idx="262156">
                  <c:v>73327.64</c:v>
                </c:pt>
                <c:pt idx="262157">
                  <c:v>69587.460000000006</c:v>
                </c:pt>
                <c:pt idx="262158">
                  <c:v>73849.98</c:v>
                </c:pt>
                <c:pt idx="262159">
                  <c:v>71134.61</c:v>
                </c:pt>
                <c:pt idx="262160">
                  <c:v>68443.23</c:v>
                </c:pt>
                <c:pt idx="262161">
                  <c:v>73950.73</c:v>
                </c:pt>
                <c:pt idx="262162">
                  <c:v>69380.97</c:v>
                </c:pt>
                <c:pt idx="262163">
                  <c:v>71609.350000000006</c:v>
                </c:pt>
                <c:pt idx="262164">
                  <c:v>68053.820000000007</c:v>
                </c:pt>
                <c:pt idx="262165">
                  <c:v>69176.490000000005</c:v>
                </c:pt>
                <c:pt idx="262166">
                  <c:v>72538.759999999995</c:v>
                </c:pt>
                <c:pt idx="262167">
                  <c:v>76301.37</c:v>
                </c:pt>
                <c:pt idx="262168">
                  <c:v>67532.83</c:v>
                </c:pt>
                <c:pt idx="262169">
                  <c:v>70939.75</c:v>
                </c:pt>
                <c:pt idx="262170">
                  <c:v>68033.13</c:v>
                </c:pt>
                <c:pt idx="262171">
                  <c:v>70981.899999999994</c:v>
                </c:pt>
                <c:pt idx="262172">
                  <c:v>66947.45</c:v>
                </c:pt>
                <c:pt idx="262173">
                  <c:v>77058.460000000006</c:v>
                </c:pt>
                <c:pt idx="262174">
                  <c:v>75085.350000000006</c:v>
                </c:pt>
                <c:pt idx="262175">
                  <c:v>71020.33</c:v>
                </c:pt>
                <c:pt idx="262176">
                  <c:v>76599.69</c:v>
                </c:pt>
                <c:pt idx="262177">
                  <c:v>68285.59</c:v>
                </c:pt>
                <c:pt idx="262178">
                  <c:v>69299.399999999994</c:v>
                </c:pt>
                <c:pt idx="262179">
                  <c:v>69337.2</c:v>
                </c:pt>
                <c:pt idx="262180">
                  <c:v>68645.45</c:v>
                </c:pt>
                <c:pt idx="262181">
                  <c:v>70279.89</c:v>
                </c:pt>
                <c:pt idx="262182">
                  <c:v>69874.259999999995</c:v>
                </c:pt>
                <c:pt idx="262183">
                  <c:v>69795.8</c:v>
                </c:pt>
                <c:pt idx="262184">
                  <c:v>823</c:v>
                </c:pt>
                <c:pt idx="262185">
                  <c:v>1029.24</c:v>
                </c:pt>
                <c:pt idx="262186">
                  <c:v>912</c:v>
                </c:pt>
                <c:pt idx="262187">
                  <c:v>762</c:v>
                </c:pt>
                <c:pt idx="262188">
                  <c:v>711.79</c:v>
                </c:pt>
                <c:pt idx="262189">
                  <c:v>1974.94</c:v>
                </c:pt>
                <c:pt idx="262190">
                  <c:v>1743.96</c:v>
                </c:pt>
                <c:pt idx="262191">
                  <c:v>2674.66</c:v>
                </c:pt>
                <c:pt idx="262192">
                  <c:v>3214</c:v>
                </c:pt>
                <c:pt idx="262193">
                  <c:v>3492.88</c:v>
                </c:pt>
                <c:pt idx="262194">
                  <c:v>2900</c:v>
                </c:pt>
                <c:pt idx="262195">
                  <c:v>2246.14</c:v>
                </c:pt>
                <c:pt idx="262196">
                  <c:v>2644.94</c:v>
                </c:pt>
                <c:pt idx="262197">
                  <c:v>2673</c:v>
                </c:pt>
                <c:pt idx="262198">
                  <c:v>2412.66</c:v>
                </c:pt>
                <c:pt idx="262199">
                  <c:v>2205.83</c:v>
                </c:pt>
                <c:pt idx="262200">
                  <c:v>2817.69</c:v>
                </c:pt>
                <c:pt idx="262201">
                  <c:v>2079.33</c:v>
                </c:pt>
                <c:pt idx="262202">
                  <c:v>2714.99</c:v>
                </c:pt>
                <c:pt idx="262203">
                  <c:v>3568.52</c:v>
                </c:pt>
                <c:pt idx="262204">
                  <c:v>4751.59</c:v>
                </c:pt>
                <c:pt idx="262205">
                  <c:v>2006</c:v>
                </c:pt>
                <c:pt idx="262206">
                  <c:v>2557.9899999999998</c:v>
                </c:pt>
                <c:pt idx="262207">
                  <c:v>1868.99</c:v>
                </c:pt>
                <c:pt idx="262208">
                  <c:v>1790.48</c:v>
                </c:pt>
                <c:pt idx="262209">
                  <c:v>2281.88</c:v>
                </c:pt>
                <c:pt idx="262210">
                  <c:v>1750.99</c:v>
                </c:pt>
                <c:pt idx="262211">
                  <c:v>2495.4299999999998</c:v>
                </c:pt>
                <c:pt idx="262212">
                  <c:v>3123.46</c:v>
                </c:pt>
                <c:pt idx="262213">
                  <c:v>2238.06</c:v>
                </c:pt>
                <c:pt idx="262214">
                  <c:v>3421.35</c:v>
                </c:pt>
                <c:pt idx="262215">
                  <c:v>4365.99</c:v>
                </c:pt>
                <c:pt idx="262216">
                  <c:v>3608.98</c:v>
                </c:pt>
                <c:pt idx="262217">
                  <c:v>3261.74</c:v>
                </c:pt>
                <c:pt idx="262218">
                  <c:v>1886.82</c:v>
                </c:pt>
                <c:pt idx="262219">
                  <c:v>3943.28</c:v>
                </c:pt>
                <c:pt idx="262220">
                  <c:v>2104.9899999999998</c:v>
                </c:pt>
                <c:pt idx="262221">
                  <c:v>2614.98</c:v>
                </c:pt>
                <c:pt idx="262222">
                  <c:v>2178.79</c:v>
                </c:pt>
                <c:pt idx="262223">
                  <c:v>1734</c:v>
                </c:pt>
                <c:pt idx="262224">
                  <c:v>1718.02</c:v>
                </c:pt>
                <c:pt idx="262225">
                  <c:v>2173.5</c:v>
                </c:pt>
                <c:pt idx="262226">
                  <c:v>3596.75</c:v>
                </c:pt>
                <c:pt idx="262227">
                  <c:v>2100.39</c:v>
                </c:pt>
                <c:pt idx="262228">
                  <c:v>3003.76</c:v>
                </c:pt>
                <c:pt idx="262229">
                  <c:v>3700.49</c:v>
                </c:pt>
                <c:pt idx="262230">
                  <c:v>6658.25</c:v>
                </c:pt>
                <c:pt idx="262231">
                  <c:v>423</c:v>
                </c:pt>
                <c:pt idx="262232">
                  <c:v>1069.25</c:v>
                </c:pt>
                <c:pt idx="262233">
                  <c:v>1060.08</c:v>
                </c:pt>
                <c:pt idx="262234">
                  <c:v>1883.83</c:v>
                </c:pt>
                <c:pt idx="262235">
                  <c:v>1983</c:v>
                </c:pt>
                <c:pt idx="262236">
                  <c:v>1192</c:v>
                </c:pt>
                <c:pt idx="262237">
                  <c:v>1739.5</c:v>
                </c:pt>
                <c:pt idx="262238">
                  <c:v>1221</c:v>
                </c:pt>
                <c:pt idx="262239">
                  <c:v>1296.49</c:v>
                </c:pt>
                <c:pt idx="262240">
                  <c:v>1391</c:v>
                </c:pt>
                <c:pt idx="262241">
                  <c:v>1262.99</c:v>
                </c:pt>
                <c:pt idx="262242">
                  <c:v>1514</c:v>
                </c:pt>
                <c:pt idx="262243">
                  <c:v>1397</c:v>
                </c:pt>
                <c:pt idx="262244">
                  <c:v>1901.33</c:v>
                </c:pt>
                <c:pt idx="262245">
                  <c:v>1940.96</c:v>
                </c:pt>
                <c:pt idx="262246">
                  <c:v>2427</c:v>
                </c:pt>
                <c:pt idx="262247">
                  <c:v>3465.5</c:v>
                </c:pt>
                <c:pt idx="262248">
                  <c:v>3236.32</c:v>
                </c:pt>
                <c:pt idx="262249">
                  <c:v>2545.5</c:v>
                </c:pt>
                <c:pt idx="262250">
                  <c:v>2893.83</c:v>
                </c:pt>
                <c:pt idx="262251">
                  <c:v>2491.5</c:v>
                </c:pt>
                <c:pt idx="262252">
                  <c:v>2746</c:v>
                </c:pt>
                <c:pt idx="262253">
                  <c:v>2741.16</c:v>
                </c:pt>
                <c:pt idx="262254">
                  <c:v>2616.5</c:v>
                </c:pt>
                <c:pt idx="262255">
                  <c:v>3475.83</c:v>
                </c:pt>
                <c:pt idx="262256">
                  <c:v>2646.58</c:v>
                </c:pt>
                <c:pt idx="262257">
                  <c:v>2270.33</c:v>
                </c:pt>
                <c:pt idx="262258">
                  <c:v>1621.83</c:v>
                </c:pt>
                <c:pt idx="262259">
                  <c:v>1681.5</c:v>
                </c:pt>
                <c:pt idx="262260">
                  <c:v>1659.3</c:v>
                </c:pt>
                <c:pt idx="262261">
                  <c:v>1710.83</c:v>
                </c:pt>
                <c:pt idx="262262">
                  <c:v>1007.33</c:v>
                </c:pt>
                <c:pt idx="262263">
                  <c:v>1817.5</c:v>
                </c:pt>
                <c:pt idx="262264">
                  <c:v>1714.33</c:v>
                </c:pt>
                <c:pt idx="262265">
                  <c:v>1994.75</c:v>
                </c:pt>
                <c:pt idx="262266">
                  <c:v>1777.58</c:v>
                </c:pt>
                <c:pt idx="262267">
                  <c:v>2699.5</c:v>
                </c:pt>
                <c:pt idx="262268">
                  <c:v>2157.25</c:v>
                </c:pt>
                <c:pt idx="262269">
                  <c:v>1961.75</c:v>
                </c:pt>
                <c:pt idx="262270">
                  <c:v>2591.83</c:v>
                </c:pt>
                <c:pt idx="262271">
                  <c:v>2575.75</c:v>
                </c:pt>
                <c:pt idx="262272">
                  <c:v>1695.33</c:v>
                </c:pt>
                <c:pt idx="262273">
                  <c:v>2351.8000000000002</c:v>
                </c:pt>
                <c:pt idx="262274">
                  <c:v>2192.9899999999998</c:v>
                </c:pt>
                <c:pt idx="262275">
                  <c:v>1279.6199999999999</c:v>
                </c:pt>
                <c:pt idx="262276">
                  <c:v>1707.5</c:v>
                </c:pt>
                <c:pt idx="262277">
                  <c:v>1308.25</c:v>
                </c:pt>
                <c:pt idx="262278">
                  <c:v>2345.4699999999998</c:v>
                </c:pt>
                <c:pt idx="262279">
                  <c:v>2032</c:v>
                </c:pt>
                <c:pt idx="262280">
                  <c:v>2336.25</c:v>
                </c:pt>
                <c:pt idx="262281">
                  <c:v>3988.22</c:v>
                </c:pt>
                <c:pt idx="262282">
                  <c:v>5866</c:v>
                </c:pt>
                <c:pt idx="262283">
                  <c:v>1543.33</c:v>
                </c:pt>
                <c:pt idx="262284">
                  <c:v>723</c:v>
                </c:pt>
                <c:pt idx="262285">
                  <c:v>1352.5</c:v>
                </c:pt>
                <c:pt idx="262286">
                  <c:v>1582.25</c:v>
                </c:pt>
                <c:pt idx="262287">
                  <c:v>3542.75</c:v>
                </c:pt>
                <c:pt idx="262288">
                  <c:v>6863</c:v>
                </c:pt>
                <c:pt idx="262289">
                  <c:v>5915.22</c:v>
                </c:pt>
                <c:pt idx="262290">
                  <c:v>2768</c:v>
                </c:pt>
                <c:pt idx="262291">
                  <c:v>1662.75</c:v>
                </c:pt>
                <c:pt idx="262292">
                  <c:v>1813.75</c:v>
                </c:pt>
                <c:pt idx="262293">
                  <c:v>2242.5</c:v>
                </c:pt>
                <c:pt idx="262294">
                  <c:v>2536.5</c:v>
                </c:pt>
                <c:pt idx="262295">
                  <c:v>2351</c:v>
                </c:pt>
                <c:pt idx="262296">
                  <c:v>1734.5</c:v>
                </c:pt>
                <c:pt idx="262297">
                  <c:v>2149</c:v>
                </c:pt>
                <c:pt idx="262298">
                  <c:v>2406.75</c:v>
                </c:pt>
                <c:pt idx="262299">
                  <c:v>2896.44</c:v>
                </c:pt>
                <c:pt idx="262300">
                  <c:v>1824</c:v>
                </c:pt>
                <c:pt idx="262301">
                  <c:v>1770.94</c:v>
                </c:pt>
                <c:pt idx="262302">
                  <c:v>1864.85</c:v>
                </c:pt>
                <c:pt idx="262303">
                  <c:v>2179.38</c:v>
                </c:pt>
                <c:pt idx="262304">
                  <c:v>1812.79</c:v>
                </c:pt>
                <c:pt idx="262305">
                  <c:v>1684.91</c:v>
                </c:pt>
                <c:pt idx="262306">
                  <c:v>2079.85</c:v>
                </c:pt>
                <c:pt idx="262307">
                  <c:v>2385.2199999999998</c:v>
                </c:pt>
                <c:pt idx="262308">
                  <c:v>2211.2199999999998</c:v>
                </c:pt>
                <c:pt idx="262309">
                  <c:v>2107.41</c:v>
                </c:pt>
                <c:pt idx="262310">
                  <c:v>2352.1</c:v>
                </c:pt>
                <c:pt idx="262311">
                  <c:v>1604.47</c:v>
                </c:pt>
                <c:pt idx="262312">
                  <c:v>1843.97</c:v>
                </c:pt>
                <c:pt idx="262313">
                  <c:v>1292.44</c:v>
                </c:pt>
                <c:pt idx="262314">
                  <c:v>1388.44</c:v>
                </c:pt>
                <c:pt idx="262315">
                  <c:v>1323.26</c:v>
                </c:pt>
                <c:pt idx="262316">
                  <c:v>2236.19</c:v>
                </c:pt>
                <c:pt idx="262317">
                  <c:v>1874.27</c:v>
                </c:pt>
                <c:pt idx="262318">
                  <c:v>2107.0300000000002</c:v>
                </c:pt>
                <c:pt idx="262319">
                  <c:v>2106.79</c:v>
                </c:pt>
                <c:pt idx="262320">
                  <c:v>1841.17</c:v>
                </c:pt>
                <c:pt idx="262321">
                  <c:v>1847.17</c:v>
                </c:pt>
                <c:pt idx="262322">
                  <c:v>1629.06</c:v>
                </c:pt>
                <c:pt idx="262323">
                  <c:v>1869.82</c:v>
                </c:pt>
                <c:pt idx="262324">
                  <c:v>2437.69</c:v>
                </c:pt>
                <c:pt idx="262325">
                  <c:v>2256.8000000000002</c:v>
                </c:pt>
                <c:pt idx="262326">
                  <c:v>2345.37</c:v>
                </c:pt>
                <c:pt idx="262327">
                  <c:v>8585.9500000000007</c:v>
                </c:pt>
                <c:pt idx="262328">
                  <c:v>7367.43</c:v>
                </c:pt>
                <c:pt idx="262329">
                  <c:v>9022.15</c:v>
                </c:pt>
                <c:pt idx="262330">
                  <c:v>7050.39</c:v>
                </c:pt>
                <c:pt idx="262331">
                  <c:v>7690.11</c:v>
                </c:pt>
                <c:pt idx="262332">
                  <c:v>10912.84</c:v>
                </c:pt>
                <c:pt idx="262333">
                  <c:v>9951.0400000000009</c:v>
                </c:pt>
                <c:pt idx="262334">
                  <c:v>11358.53</c:v>
                </c:pt>
                <c:pt idx="262335">
                  <c:v>10798.43</c:v>
                </c:pt>
                <c:pt idx="262336">
                  <c:v>10937.46</c:v>
                </c:pt>
                <c:pt idx="262337">
                  <c:v>10773.18</c:v>
                </c:pt>
                <c:pt idx="262338">
                  <c:v>11292.52</c:v>
                </c:pt>
                <c:pt idx="262339">
                  <c:v>11588.24</c:v>
                </c:pt>
                <c:pt idx="262340">
                  <c:v>11166.42</c:v>
                </c:pt>
                <c:pt idx="262341">
                  <c:v>9736.7900000000009</c:v>
                </c:pt>
                <c:pt idx="262342">
                  <c:v>10378.040000000001</c:v>
                </c:pt>
                <c:pt idx="262343">
                  <c:v>10232.84</c:v>
                </c:pt>
                <c:pt idx="262344">
                  <c:v>9777.2800000000007</c:v>
                </c:pt>
                <c:pt idx="262345">
                  <c:v>10933.65</c:v>
                </c:pt>
                <c:pt idx="262346">
                  <c:v>11056</c:v>
                </c:pt>
                <c:pt idx="262347">
                  <c:v>10552.55</c:v>
                </c:pt>
                <c:pt idx="262348">
                  <c:v>12364.97</c:v>
                </c:pt>
                <c:pt idx="262349">
                  <c:v>10485.469999999999</c:v>
                </c:pt>
                <c:pt idx="262350">
                  <c:v>10705.62</c:v>
                </c:pt>
                <c:pt idx="262351">
                  <c:v>10652.05</c:v>
                </c:pt>
                <c:pt idx="262352">
                  <c:v>10288.450000000001</c:v>
                </c:pt>
                <c:pt idx="262353">
                  <c:v>12740.87</c:v>
                </c:pt>
                <c:pt idx="262354">
                  <c:v>11646.6</c:v>
                </c:pt>
                <c:pt idx="262355">
                  <c:v>12770.54</c:v>
                </c:pt>
                <c:pt idx="262356">
                  <c:v>10773</c:v>
                </c:pt>
                <c:pt idx="262357">
                  <c:v>11985.86</c:v>
                </c:pt>
                <c:pt idx="262358">
                  <c:v>10431.469999999999</c:v>
                </c:pt>
                <c:pt idx="262359">
                  <c:v>9865.5499999999993</c:v>
                </c:pt>
                <c:pt idx="262360">
                  <c:v>11127.84</c:v>
                </c:pt>
                <c:pt idx="262361">
                  <c:v>8938.27</c:v>
                </c:pt>
                <c:pt idx="262362">
                  <c:v>10699.66</c:v>
                </c:pt>
                <c:pt idx="262363">
                  <c:v>10877.78</c:v>
                </c:pt>
                <c:pt idx="262364">
                  <c:v>12655.11</c:v>
                </c:pt>
                <c:pt idx="262365">
                  <c:v>10656.15</c:v>
                </c:pt>
                <c:pt idx="262366">
                  <c:v>11022.79</c:v>
                </c:pt>
                <c:pt idx="262367">
                  <c:v>11811.89</c:v>
                </c:pt>
                <c:pt idx="262368">
                  <c:v>10187.469999999999</c:v>
                </c:pt>
                <c:pt idx="262369">
                  <c:v>10051.18</c:v>
                </c:pt>
                <c:pt idx="262370">
                  <c:v>9905.14</c:v>
                </c:pt>
                <c:pt idx="262371">
                  <c:v>10186.08</c:v>
                </c:pt>
                <c:pt idx="262372">
                  <c:v>9069.25</c:v>
                </c:pt>
                <c:pt idx="262373">
                  <c:v>10068.08</c:v>
                </c:pt>
                <c:pt idx="262374">
                  <c:v>9219.5300000000007</c:v>
                </c:pt>
                <c:pt idx="262375">
                  <c:v>9487.43</c:v>
                </c:pt>
                <c:pt idx="262376">
                  <c:v>8150.05</c:v>
                </c:pt>
                <c:pt idx="262377">
                  <c:v>9189.18</c:v>
                </c:pt>
                <c:pt idx="262378">
                  <c:v>7730.87</c:v>
                </c:pt>
                <c:pt idx="262379">
                  <c:v>9494.6200000000008</c:v>
                </c:pt>
                <c:pt idx="262380">
                  <c:v>7474.81</c:v>
                </c:pt>
                <c:pt idx="262381">
                  <c:v>10286.870000000001</c:v>
                </c:pt>
                <c:pt idx="262382">
                  <c:v>9397.65</c:v>
                </c:pt>
                <c:pt idx="262383">
                  <c:v>8774.4</c:v>
                </c:pt>
                <c:pt idx="262384">
                  <c:v>9754.48</c:v>
                </c:pt>
                <c:pt idx="262385">
                  <c:v>10781.76</c:v>
                </c:pt>
                <c:pt idx="262386">
                  <c:v>9476.82</c:v>
                </c:pt>
                <c:pt idx="262387">
                  <c:v>9400.4</c:v>
                </c:pt>
                <c:pt idx="262388">
                  <c:v>8967.75</c:v>
                </c:pt>
                <c:pt idx="262389">
                  <c:v>11094.52</c:v>
                </c:pt>
                <c:pt idx="262390">
                  <c:v>11145.42</c:v>
                </c:pt>
                <c:pt idx="262391">
                  <c:v>10550.33</c:v>
                </c:pt>
                <c:pt idx="262392">
                  <c:v>10726.03</c:v>
                </c:pt>
                <c:pt idx="262393">
                  <c:v>10742.66</c:v>
                </c:pt>
                <c:pt idx="262394">
                  <c:v>9719.7199999999993</c:v>
                </c:pt>
                <c:pt idx="262395">
                  <c:v>10715.65</c:v>
                </c:pt>
                <c:pt idx="262396">
                  <c:v>10307.08</c:v>
                </c:pt>
                <c:pt idx="262397">
                  <c:v>10702.26</c:v>
                </c:pt>
                <c:pt idx="262398">
                  <c:v>10953.32</c:v>
                </c:pt>
                <c:pt idx="262399">
                  <c:v>9748.2800000000007</c:v>
                </c:pt>
                <c:pt idx="262400">
                  <c:v>10847.14</c:v>
                </c:pt>
                <c:pt idx="262401">
                  <c:v>10526.61</c:v>
                </c:pt>
                <c:pt idx="262402">
                  <c:v>9895</c:v>
                </c:pt>
                <c:pt idx="262403">
                  <c:v>9130.25</c:v>
                </c:pt>
                <c:pt idx="262404">
                  <c:v>10415.65</c:v>
                </c:pt>
                <c:pt idx="262405">
                  <c:v>12167.41</c:v>
                </c:pt>
                <c:pt idx="262406">
                  <c:v>9915.36</c:v>
                </c:pt>
                <c:pt idx="262407">
                  <c:v>9505.69</c:v>
                </c:pt>
                <c:pt idx="262408">
                  <c:v>10566.33</c:v>
                </c:pt>
                <c:pt idx="262409">
                  <c:v>7005.34</c:v>
                </c:pt>
                <c:pt idx="262410">
                  <c:v>10662.68</c:v>
                </c:pt>
                <c:pt idx="262411">
                  <c:v>9909.5</c:v>
                </c:pt>
                <c:pt idx="262412">
                  <c:v>10487.88</c:v>
                </c:pt>
                <c:pt idx="262413">
                  <c:v>10047.469999999999</c:v>
                </c:pt>
                <c:pt idx="262414">
                  <c:v>11457.83</c:v>
                </c:pt>
                <c:pt idx="262415">
                  <c:v>9824.3799999999992</c:v>
                </c:pt>
                <c:pt idx="262416">
                  <c:v>10537.64</c:v>
                </c:pt>
                <c:pt idx="262417">
                  <c:v>10438.93</c:v>
                </c:pt>
                <c:pt idx="262418">
                  <c:v>9081.7099999999991</c:v>
                </c:pt>
                <c:pt idx="262419">
                  <c:v>12374.18</c:v>
                </c:pt>
                <c:pt idx="262420">
                  <c:v>11462.23</c:v>
                </c:pt>
                <c:pt idx="262421">
                  <c:v>10218.530000000001</c:v>
                </c:pt>
                <c:pt idx="262422">
                  <c:v>9662.42</c:v>
                </c:pt>
                <c:pt idx="262423">
                  <c:v>9248.94</c:v>
                </c:pt>
                <c:pt idx="262424">
                  <c:v>10933.44</c:v>
                </c:pt>
                <c:pt idx="262425">
                  <c:v>10241.83</c:v>
                </c:pt>
                <c:pt idx="262426">
                  <c:v>8138.25</c:v>
                </c:pt>
                <c:pt idx="262427">
                  <c:v>10195.65</c:v>
                </c:pt>
                <c:pt idx="262428">
                  <c:v>9343.1200000000008</c:v>
                </c:pt>
                <c:pt idx="262429">
                  <c:v>8986.75</c:v>
                </c:pt>
                <c:pt idx="262430">
                  <c:v>7384.62</c:v>
                </c:pt>
                <c:pt idx="262431">
                  <c:v>10720.92</c:v>
                </c:pt>
                <c:pt idx="262432">
                  <c:v>9817.86</c:v>
                </c:pt>
                <c:pt idx="262433">
                  <c:v>9372.69</c:v>
                </c:pt>
                <c:pt idx="262434">
                  <c:v>11290.97</c:v>
                </c:pt>
                <c:pt idx="262435">
                  <c:v>8933</c:v>
                </c:pt>
                <c:pt idx="262436">
                  <c:v>10460.370000000001</c:v>
                </c:pt>
                <c:pt idx="262437">
                  <c:v>11453.46</c:v>
                </c:pt>
                <c:pt idx="262438">
                  <c:v>10670.46</c:v>
                </c:pt>
                <c:pt idx="262439">
                  <c:v>10649.74</c:v>
                </c:pt>
                <c:pt idx="262440">
                  <c:v>10558.84</c:v>
                </c:pt>
                <c:pt idx="262441">
                  <c:v>10366.25</c:v>
                </c:pt>
                <c:pt idx="262442">
                  <c:v>10047.959999999999</c:v>
                </c:pt>
                <c:pt idx="262443">
                  <c:v>11192.7</c:v>
                </c:pt>
                <c:pt idx="262444">
                  <c:v>10280.17</c:v>
                </c:pt>
                <c:pt idx="262445">
                  <c:v>10270.549999999999</c:v>
                </c:pt>
                <c:pt idx="262446">
                  <c:v>10068.24</c:v>
                </c:pt>
                <c:pt idx="262447">
                  <c:v>10353.84</c:v>
                </c:pt>
                <c:pt idx="262448">
                  <c:v>10432.77</c:v>
                </c:pt>
                <c:pt idx="262449">
                  <c:v>11434.29</c:v>
                </c:pt>
                <c:pt idx="262450">
                  <c:v>11295.32</c:v>
                </c:pt>
                <c:pt idx="262451">
                  <c:v>10802.95</c:v>
                </c:pt>
                <c:pt idx="262452">
                  <c:v>11952.23</c:v>
                </c:pt>
                <c:pt idx="262453">
                  <c:v>11032.34</c:v>
                </c:pt>
                <c:pt idx="262454">
                  <c:v>10949.19</c:v>
                </c:pt>
                <c:pt idx="262455">
                  <c:v>10166.450000000001</c:v>
                </c:pt>
                <c:pt idx="262456">
                  <c:v>10318.82</c:v>
                </c:pt>
                <c:pt idx="262457">
                  <c:v>10795.92</c:v>
                </c:pt>
                <c:pt idx="262458">
                  <c:v>10254.870000000001</c:v>
                </c:pt>
                <c:pt idx="262459">
                  <c:v>10482.89</c:v>
                </c:pt>
                <c:pt idx="262460">
                  <c:v>9793.23</c:v>
                </c:pt>
                <c:pt idx="262461">
                  <c:v>10530.11</c:v>
                </c:pt>
                <c:pt idx="262462">
                  <c:v>9707.81</c:v>
                </c:pt>
                <c:pt idx="262463">
                  <c:v>8487.99</c:v>
                </c:pt>
                <c:pt idx="262464">
                  <c:v>9517.65</c:v>
                </c:pt>
                <c:pt idx="262465">
                  <c:v>8526.14</c:v>
                </c:pt>
                <c:pt idx="262466">
                  <c:v>8724.19</c:v>
                </c:pt>
                <c:pt idx="262467">
                  <c:v>9147.74</c:v>
                </c:pt>
                <c:pt idx="262468">
                  <c:v>10007.09</c:v>
                </c:pt>
                <c:pt idx="262469">
                  <c:v>10184.01</c:v>
                </c:pt>
                <c:pt idx="262470">
                  <c:v>5919.68</c:v>
                </c:pt>
                <c:pt idx="262471">
                  <c:v>4684.16</c:v>
                </c:pt>
                <c:pt idx="262472">
                  <c:v>5420.11</c:v>
                </c:pt>
                <c:pt idx="262473">
                  <c:v>4189.74</c:v>
                </c:pt>
                <c:pt idx="262474">
                  <c:v>2944.79</c:v>
                </c:pt>
                <c:pt idx="262475">
                  <c:v>4739.6499999999996</c:v>
                </c:pt>
                <c:pt idx="262476">
                  <c:v>4964.57</c:v>
                </c:pt>
                <c:pt idx="262477">
                  <c:v>4372.33</c:v>
                </c:pt>
                <c:pt idx="262478">
                  <c:v>5152.3900000000003</c:v>
                </c:pt>
                <c:pt idx="262479">
                  <c:v>5271.58</c:v>
                </c:pt>
                <c:pt idx="262480">
                  <c:v>4977.7700000000004</c:v>
                </c:pt>
                <c:pt idx="262481">
                  <c:v>5223.62</c:v>
                </c:pt>
                <c:pt idx="262482">
                  <c:v>4235.8900000000003</c:v>
                </c:pt>
                <c:pt idx="262483">
                  <c:v>5411.36</c:v>
                </c:pt>
                <c:pt idx="262484">
                  <c:v>5050.17</c:v>
                </c:pt>
                <c:pt idx="262485">
                  <c:v>4353.3100000000004</c:v>
                </c:pt>
                <c:pt idx="262486">
                  <c:v>4887.13</c:v>
                </c:pt>
                <c:pt idx="262487">
                  <c:v>5102.47</c:v>
                </c:pt>
                <c:pt idx="262488">
                  <c:v>5799.46</c:v>
                </c:pt>
                <c:pt idx="262489">
                  <c:v>6536.68</c:v>
                </c:pt>
                <c:pt idx="262490">
                  <c:v>6141.71</c:v>
                </c:pt>
                <c:pt idx="262491">
                  <c:v>6258.07</c:v>
                </c:pt>
                <c:pt idx="262492">
                  <c:v>5282.77</c:v>
                </c:pt>
                <c:pt idx="262493">
                  <c:v>5938.01</c:v>
                </c:pt>
                <c:pt idx="262494">
                  <c:v>5061.04</c:v>
                </c:pt>
                <c:pt idx="262495">
                  <c:v>5232.62</c:v>
                </c:pt>
                <c:pt idx="262496">
                  <c:v>5389.72</c:v>
                </c:pt>
                <c:pt idx="262497">
                  <c:v>5272.41</c:v>
                </c:pt>
                <c:pt idx="262498">
                  <c:v>4962.46</c:v>
                </c:pt>
                <c:pt idx="262499">
                  <c:v>5887.37</c:v>
                </c:pt>
                <c:pt idx="262500">
                  <c:v>5290.47</c:v>
                </c:pt>
                <c:pt idx="262501">
                  <c:v>5499.01</c:v>
                </c:pt>
                <c:pt idx="262502">
                  <c:v>4441.57</c:v>
                </c:pt>
                <c:pt idx="262503">
                  <c:v>4249.3999999999996</c:v>
                </c:pt>
                <c:pt idx="262504">
                  <c:v>4359.7</c:v>
                </c:pt>
                <c:pt idx="262505">
                  <c:v>6067.33</c:v>
                </c:pt>
                <c:pt idx="262506">
                  <c:v>6425.61</c:v>
                </c:pt>
                <c:pt idx="262507">
                  <c:v>5422.75</c:v>
                </c:pt>
                <c:pt idx="262508">
                  <c:v>6591.38</c:v>
                </c:pt>
                <c:pt idx="262509">
                  <c:v>5084.8100000000004</c:v>
                </c:pt>
                <c:pt idx="262510">
                  <c:v>5790.23</c:v>
                </c:pt>
                <c:pt idx="262511">
                  <c:v>5303.56</c:v>
                </c:pt>
                <c:pt idx="262512">
                  <c:v>10098.799999999999</c:v>
                </c:pt>
                <c:pt idx="262513">
                  <c:v>7718.96</c:v>
                </c:pt>
                <c:pt idx="262514">
                  <c:v>8636.58</c:v>
                </c:pt>
                <c:pt idx="262515">
                  <c:v>9893.94</c:v>
                </c:pt>
                <c:pt idx="262516">
                  <c:v>11557.75</c:v>
                </c:pt>
                <c:pt idx="262517">
                  <c:v>2930.73</c:v>
                </c:pt>
                <c:pt idx="262518">
                  <c:v>4078.95</c:v>
                </c:pt>
                <c:pt idx="262519">
                  <c:v>3760.36</c:v>
                </c:pt>
                <c:pt idx="262520">
                  <c:v>3994.06</c:v>
                </c:pt>
                <c:pt idx="262521">
                  <c:v>4148.8900000000003</c:v>
                </c:pt>
                <c:pt idx="262522">
                  <c:v>4431.41</c:v>
                </c:pt>
                <c:pt idx="262523">
                  <c:v>5120.25</c:v>
                </c:pt>
                <c:pt idx="262524">
                  <c:v>5232.21</c:v>
                </c:pt>
                <c:pt idx="262525">
                  <c:v>4636.72</c:v>
                </c:pt>
                <c:pt idx="262526">
                  <c:v>4760.8100000000004</c:v>
                </c:pt>
                <c:pt idx="262527">
                  <c:v>4848.24</c:v>
                </c:pt>
                <c:pt idx="262528">
                  <c:v>5330.58</c:v>
                </c:pt>
                <c:pt idx="262529">
                  <c:v>3982.64</c:v>
                </c:pt>
                <c:pt idx="262530">
                  <c:v>4557.04</c:v>
                </c:pt>
                <c:pt idx="262531">
                  <c:v>4236.1099999999997</c:v>
                </c:pt>
                <c:pt idx="262532">
                  <c:v>4004.36</c:v>
                </c:pt>
                <c:pt idx="262533">
                  <c:v>4318.66</c:v>
                </c:pt>
                <c:pt idx="262534">
                  <c:v>4515.6099999999997</c:v>
                </c:pt>
                <c:pt idx="262535">
                  <c:v>4189.7</c:v>
                </c:pt>
                <c:pt idx="262536">
                  <c:v>4397.74</c:v>
                </c:pt>
                <c:pt idx="262537">
                  <c:v>3881.99</c:v>
                </c:pt>
                <c:pt idx="262538">
                  <c:v>3849.17</c:v>
                </c:pt>
                <c:pt idx="262539">
                  <c:v>4286.3</c:v>
                </c:pt>
                <c:pt idx="262540">
                  <c:v>4638.68</c:v>
                </c:pt>
                <c:pt idx="262541">
                  <c:v>4220.34</c:v>
                </c:pt>
                <c:pt idx="262542">
                  <c:v>5097.1499999999996</c:v>
                </c:pt>
                <c:pt idx="262543">
                  <c:v>5138.8</c:v>
                </c:pt>
                <c:pt idx="262544">
                  <c:v>4674.5</c:v>
                </c:pt>
                <c:pt idx="262545">
                  <c:v>3133.39</c:v>
                </c:pt>
                <c:pt idx="262546">
                  <c:v>3719.66</c:v>
                </c:pt>
                <c:pt idx="262547">
                  <c:v>3820.34</c:v>
                </c:pt>
                <c:pt idx="262548">
                  <c:v>4086.23</c:v>
                </c:pt>
                <c:pt idx="262549">
                  <c:v>4701.18</c:v>
                </c:pt>
                <c:pt idx="262550">
                  <c:v>3981.4</c:v>
                </c:pt>
                <c:pt idx="262551">
                  <c:v>4000.17</c:v>
                </c:pt>
                <c:pt idx="262552">
                  <c:v>3520.74</c:v>
                </c:pt>
                <c:pt idx="262553">
                  <c:v>3644.87</c:v>
                </c:pt>
                <c:pt idx="262554">
                  <c:v>3219.98</c:v>
                </c:pt>
                <c:pt idx="262555">
                  <c:v>3508.74</c:v>
                </c:pt>
                <c:pt idx="262556">
                  <c:v>4427.2299999999996</c:v>
                </c:pt>
                <c:pt idx="262557">
                  <c:v>4402.2</c:v>
                </c:pt>
                <c:pt idx="262558">
                  <c:v>5774.01</c:v>
                </c:pt>
                <c:pt idx="262559">
                  <c:v>5456.55</c:v>
                </c:pt>
                <c:pt idx="262560">
                  <c:v>4923.76</c:v>
                </c:pt>
                <c:pt idx="262561">
                  <c:v>4406.26</c:v>
                </c:pt>
                <c:pt idx="262562">
                  <c:v>4310.8500000000004</c:v>
                </c:pt>
                <c:pt idx="262563">
                  <c:v>5333.83</c:v>
                </c:pt>
                <c:pt idx="262564">
                  <c:v>10135.43</c:v>
                </c:pt>
                <c:pt idx="262565">
                  <c:v>7900.27</c:v>
                </c:pt>
                <c:pt idx="262566">
                  <c:v>7317.66</c:v>
                </c:pt>
                <c:pt idx="262567">
                  <c:v>8812.32</c:v>
                </c:pt>
                <c:pt idx="262568">
                  <c:v>8979.43</c:v>
                </c:pt>
                <c:pt idx="262569">
                  <c:v>4058.43</c:v>
                </c:pt>
                <c:pt idx="262570">
                  <c:v>4175.16</c:v>
                </c:pt>
                <c:pt idx="262571">
                  <c:v>3494.83</c:v>
                </c:pt>
                <c:pt idx="262572">
                  <c:v>4007.56</c:v>
                </c:pt>
                <c:pt idx="262573">
                  <c:v>3646.09</c:v>
                </c:pt>
                <c:pt idx="262574">
                  <c:v>4836.2299999999996</c:v>
                </c:pt>
                <c:pt idx="262575">
                  <c:v>4595.58</c:v>
                </c:pt>
                <c:pt idx="262576">
                  <c:v>4448.1899999999996</c:v>
                </c:pt>
                <c:pt idx="262577">
                  <c:v>4241.2299999999996</c:v>
                </c:pt>
                <c:pt idx="262578">
                  <c:v>4546.03</c:v>
                </c:pt>
                <c:pt idx="262579">
                  <c:v>5107.57</c:v>
                </c:pt>
                <c:pt idx="262580">
                  <c:v>3960.67</c:v>
                </c:pt>
                <c:pt idx="262581">
                  <c:v>4162.7299999999996</c:v>
                </c:pt>
                <c:pt idx="262582">
                  <c:v>3768.45</c:v>
                </c:pt>
                <c:pt idx="262583">
                  <c:v>4043.52</c:v>
                </c:pt>
                <c:pt idx="262584">
                  <c:v>3632.29</c:v>
                </c:pt>
                <c:pt idx="262585">
                  <c:v>3281.47</c:v>
                </c:pt>
                <c:pt idx="262586">
                  <c:v>4133.3900000000003</c:v>
                </c:pt>
                <c:pt idx="262587">
                  <c:v>4480.7700000000004</c:v>
                </c:pt>
                <c:pt idx="262588">
                  <c:v>4172.43</c:v>
                </c:pt>
                <c:pt idx="262589">
                  <c:v>4279.1499999999996</c:v>
                </c:pt>
                <c:pt idx="262590">
                  <c:v>4394.8500000000004</c:v>
                </c:pt>
                <c:pt idx="262591">
                  <c:v>3621.05</c:v>
                </c:pt>
                <c:pt idx="262592">
                  <c:v>4565.1000000000004</c:v>
                </c:pt>
                <c:pt idx="262593">
                  <c:v>4357.1899999999996</c:v>
                </c:pt>
                <c:pt idx="262594">
                  <c:v>4544.5</c:v>
                </c:pt>
                <c:pt idx="262595">
                  <c:v>4551.1499999999996</c:v>
                </c:pt>
                <c:pt idx="262596">
                  <c:v>4252.4799999999996</c:v>
                </c:pt>
                <c:pt idx="262597">
                  <c:v>4604.91</c:v>
                </c:pt>
                <c:pt idx="262598">
                  <c:v>4105.99</c:v>
                </c:pt>
                <c:pt idx="262599">
                  <c:v>4670.34</c:v>
                </c:pt>
                <c:pt idx="262600">
                  <c:v>4126.53</c:v>
                </c:pt>
                <c:pt idx="262601">
                  <c:v>5000.55</c:v>
                </c:pt>
                <c:pt idx="262602">
                  <c:v>4927.58</c:v>
                </c:pt>
                <c:pt idx="262603">
                  <c:v>4586.53</c:v>
                </c:pt>
                <c:pt idx="262604">
                  <c:v>4790.1099999999997</c:v>
                </c:pt>
                <c:pt idx="262605">
                  <c:v>3936.11</c:v>
                </c:pt>
                <c:pt idx="262606">
                  <c:v>3478.04</c:v>
                </c:pt>
                <c:pt idx="262607">
                  <c:v>4767.91</c:v>
                </c:pt>
                <c:pt idx="262608">
                  <c:v>4468.41</c:v>
                </c:pt>
                <c:pt idx="262609">
                  <c:v>5972.44</c:v>
                </c:pt>
                <c:pt idx="262610">
                  <c:v>4919.08</c:v>
                </c:pt>
                <c:pt idx="262611">
                  <c:v>5136.55</c:v>
                </c:pt>
                <c:pt idx="262612">
                  <c:v>5126.2700000000004</c:v>
                </c:pt>
                <c:pt idx="262613">
                  <c:v>10.47</c:v>
                </c:pt>
                <c:pt idx="262614">
                  <c:v>52.35</c:v>
                </c:pt>
                <c:pt idx="262615">
                  <c:v>20.94</c:v>
                </c:pt>
                <c:pt idx="262616">
                  <c:v>20.94</c:v>
                </c:pt>
                <c:pt idx="262617">
                  <c:v>20.94</c:v>
                </c:pt>
                <c:pt idx="262618">
                  <c:v>71.8</c:v>
                </c:pt>
                <c:pt idx="262619">
                  <c:v>222.4</c:v>
                </c:pt>
                <c:pt idx="262620">
                  <c:v>23.94</c:v>
                </c:pt>
                <c:pt idx="262621">
                  <c:v>11.97</c:v>
                </c:pt>
                <c:pt idx="262622">
                  <c:v>11.97</c:v>
                </c:pt>
                <c:pt idx="262623">
                  <c:v>71.819999999999993</c:v>
                </c:pt>
                <c:pt idx="262624">
                  <c:v>11.97</c:v>
                </c:pt>
                <c:pt idx="262625">
                  <c:v>11.97</c:v>
                </c:pt>
                <c:pt idx="262626">
                  <c:v>33890.25</c:v>
                </c:pt>
                <c:pt idx="262627">
                  <c:v>30978.04</c:v>
                </c:pt>
                <c:pt idx="262628">
                  <c:v>36708.480000000003</c:v>
                </c:pt>
                <c:pt idx="262629">
                  <c:v>26072.44</c:v>
                </c:pt>
                <c:pt idx="262630">
                  <c:v>23907.38</c:v>
                </c:pt>
                <c:pt idx="262631">
                  <c:v>36424.04</c:v>
                </c:pt>
                <c:pt idx="262632">
                  <c:v>34270.730000000003</c:v>
                </c:pt>
                <c:pt idx="262633">
                  <c:v>36855.089999999997</c:v>
                </c:pt>
                <c:pt idx="262634">
                  <c:v>36967.56</c:v>
                </c:pt>
                <c:pt idx="262635">
                  <c:v>40733.19</c:v>
                </c:pt>
                <c:pt idx="262636">
                  <c:v>35672.54</c:v>
                </c:pt>
                <c:pt idx="262637">
                  <c:v>38827.370000000003</c:v>
                </c:pt>
                <c:pt idx="262638">
                  <c:v>40903.46</c:v>
                </c:pt>
                <c:pt idx="262639">
                  <c:v>40588.910000000003</c:v>
                </c:pt>
                <c:pt idx="262640">
                  <c:v>37446.01</c:v>
                </c:pt>
                <c:pt idx="262641">
                  <c:v>40352.410000000003</c:v>
                </c:pt>
                <c:pt idx="262642">
                  <c:v>41365.620000000003</c:v>
                </c:pt>
                <c:pt idx="262643">
                  <c:v>46878.46</c:v>
                </c:pt>
                <c:pt idx="262644">
                  <c:v>39330.39</c:v>
                </c:pt>
                <c:pt idx="262645">
                  <c:v>37997.94</c:v>
                </c:pt>
                <c:pt idx="262646">
                  <c:v>45425.69</c:v>
                </c:pt>
                <c:pt idx="262647">
                  <c:v>46852.41</c:v>
                </c:pt>
                <c:pt idx="262648">
                  <c:v>48521.26</c:v>
                </c:pt>
                <c:pt idx="262649">
                  <c:v>40847.910000000003</c:v>
                </c:pt>
                <c:pt idx="262650">
                  <c:v>42181.8</c:v>
                </c:pt>
                <c:pt idx="262651">
                  <c:v>39148.199999999997</c:v>
                </c:pt>
                <c:pt idx="262652">
                  <c:v>38230.720000000001</c:v>
                </c:pt>
                <c:pt idx="262653">
                  <c:v>38036.629999999997</c:v>
                </c:pt>
                <c:pt idx="262654">
                  <c:v>35067.56</c:v>
                </c:pt>
                <c:pt idx="262655">
                  <c:v>36072.980000000003</c:v>
                </c:pt>
                <c:pt idx="262656">
                  <c:v>36615.17</c:v>
                </c:pt>
                <c:pt idx="262657">
                  <c:v>36435.800000000003</c:v>
                </c:pt>
                <c:pt idx="262658">
                  <c:v>29322.44</c:v>
                </c:pt>
                <c:pt idx="262659">
                  <c:v>30107.759999999998</c:v>
                </c:pt>
                <c:pt idx="262660">
                  <c:v>29101.51</c:v>
                </c:pt>
                <c:pt idx="262661">
                  <c:v>30556.87</c:v>
                </c:pt>
                <c:pt idx="262662">
                  <c:v>35748.86</c:v>
                </c:pt>
                <c:pt idx="262663">
                  <c:v>32671.83</c:v>
                </c:pt>
                <c:pt idx="262664">
                  <c:v>32793.03</c:v>
                </c:pt>
                <c:pt idx="262665">
                  <c:v>32135.96</c:v>
                </c:pt>
                <c:pt idx="262666">
                  <c:v>35008.230000000003</c:v>
                </c:pt>
                <c:pt idx="262667">
                  <c:v>34084.68</c:v>
                </c:pt>
                <c:pt idx="262668">
                  <c:v>43108.17</c:v>
                </c:pt>
                <c:pt idx="262669">
                  <c:v>38135.800000000003</c:v>
                </c:pt>
                <c:pt idx="262670">
                  <c:v>38522.92</c:v>
                </c:pt>
                <c:pt idx="262671">
                  <c:v>41914.559999999998</c:v>
                </c:pt>
                <c:pt idx="262672">
                  <c:v>63211.360000000001</c:v>
                </c:pt>
                <c:pt idx="262673">
                  <c:v>30530.14</c:v>
                </c:pt>
                <c:pt idx="262674">
                  <c:v>30561.89</c:v>
                </c:pt>
                <c:pt idx="262675">
                  <c:v>30980.799999999999</c:v>
                </c:pt>
                <c:pt idx="262676">
                  <c:v>29351.24</c:v>
                </c:pt>
                <c:pt idx="262677">
                  <c:v>28531.919999999998</c:v>
                </c:pt>
                <c:pt idx="262678">
                  <c:v>28353.09</c:v>
                </c:pt>
                <c:pt idx="262679">
                  <c:v>30491.61</c:v>
                </c:pt>
                <c:pt idx="262680">
                  <c:v>32997.01</c:v>
                </c:pt>
                <c:pt idx="262681">
                  <c:v>35330.53</c:v>
                </c:pt>
                <c:pt idx="262682">
                  <c:v>34109.57</c:v>
                </c:pt>
                <c:pt idx="262683">
                  <c:v>35250.58</c:v>
                </c:pt>
                <c:pt idx="262684">
                  <c:v>34015.879999999997</c:v>
                </c:pt>
                <c:pt idx="262685">
                  <c:v>33150.47</c:v>
                </c:pt>
                <c:pt idx="262686">
                  <c:v>36010.31</c:v>
                </c:pt>
                <c:pt idx="262687">
                  <c:v>35296.980000000003</c:v>
                </c:pt>
                <c:pt idx="262688">
                  <c:v>38498.6</c:v>
                </c:pt>
                <c:pt idx="262689">
                  <c:v>41528.629999999997</c:v>
                </c:pt>
                <c:pt idx="262690">
                  <c:v>38442.19</c:v>
                </c:pt>
                <c:pt idx="262691">
                  <c:v>39886.75</c:v>
                </c:pt>
                <c:pt idx="262692">
                  <c:v>40694.129999999997</c:v>
                </c:pt>
                <c:pt idx="262693">
                  <c:v>37884.94</c:v>
                </c:pt>
                <c:pt idx="262694">
                  <c:v>43256.94</c:v>
                </c:pt>
                <c:pt idx="262695">
                  <c:v>51385.120000000003</c:v>
                </c:pt>
                <c:pt idx="262696">
                  <c:v>42331.57</c:v>
                </c:pt>
                <c:pt idx="262697">
                  <c:v>39072.04</c:v>
                </c:pt>
                <c:pt idx="262698">
                  <c:v>43389.68</c:v>
                </c:pt>
                <c:pt idx="262699">
                  <c:v>45454.34</c:v>
                </c:pt>
                <c:pt idx="262700">
                  <c:v>49758.58</c:v>
                </c:pt>
                <c:pt idx="262701">
                  <c:v>42983.69</c:v>
                </c:pt>
                <c:pt idx="262702">
                  <c:v>41267.629999999997</c:v>
                </c:pt>
                <c:pt idx="262703">
                  <c:v>41026.080000000002</c:v>
                </c:pt>
                <c:pt idx="262704">
                  <c:v>36578.74</c:v>
                </c:pt>
                <c:pt idx="262705">
                  <c:v>39411.03</c:v>
                </c:pt>
                <c:pt idx="262706">
                  <c:v>44541.07</c:v>
                </c:pt>
                <c:pt idx="262707">
                  <c:v>39717.49</c:v>
                </c:pt>
                <c:pt idx="262708">
                  <c:v>28836.37</c:v>
                </c:pt>
                <c:pt idx="262709">
                  <c:v>42803.48</c:v>
                </c:pt>
                <c:pt idx="262710">
                  <c:v>29866.22</c:v>
                </c:pt>
                <c:pt idx="262711">
                  <c:v>31369.8</c:v>
                </c:pt>
                <c:pt idx="262712">
                  <c:v>30644.47</c:v>
                </c:pt>
                <c:pt idx="262713">
                  <c:v>30867.439999999999</c:v>
                </c:pt>
                <c:pt idx="262714">
                  <c:v>34507.519999999997</c:v>
                </c:pt>
                <c:pt idx="262715">
                  <c:v>34858.730000000003</c:v>
                </c:pt>
                <c:pt idx="262716">
                  <c:v>35887.85</c:v>
                </c:pt>
                <c:pt idx="262717">
                  <c:v>30917.53</c:v>
                </c:pt>
                <c:pt idx="262718">
                  <c:v>36268.01</c:v>
                </c:pt>
                <c:pt idx="262719">
                  <c:v>36460.21</c:v>
                </c:pt>
                <c:pt idx="262720">
                  <c:v>43436.44</c:v>
                </c:pt>
                <c:pt idx="262721">
                  <c:v>40714.080000000002</c:v>
                </c:pt>
                <c:pt idx="262722">
                  <c:v>38929.449999999997</c:v>
                </c:pt>
                <c:pt idx="262723">
                  <c:v>46859.23</c:v>
                </c:pt>
                <c:pt idx="262724">
                  <c:v>64351.28</c:v>
                </c:pt>
                <c:pt idx="262725">
                  <c:v>39617.129999999997</c:v>
                </c:pt>
                <c:pt idx="262726">
                  <c:v>33486.239999999998</c:v>
                </c:pt>
                <c:pt idx="262727">
                  <c:v>32718.48</c:v>
                </c:pt>
                <c:pt idx="262728">
                  <c:v>33207.269999999997</c:v>
                </c:pt>
                <c:pt idx="262729">
                  <c:v>26626.18</c:v>
                </c:pt>
                <c:pt idx="262730">
                  <c:v>34465.35</c:v>
                </c:pt>
                <c:pt idx="262731">
                  <c:v>33964.629999999997</c:v>
                </c:pt>
                <c:pt idx="262732">
                  <c:v>32525.35</c:v>
                </c:pt>
                <c:pt idx="262733">
                  <c:v>40148.32</c:v>
                </c:pt>
                <c:pt idx="262734">
                  <c:v>34092.120000000003</c:v>
                </c:pt>
                <c:pt idx="262735">
                  <c:v>37815.32</c:v>
                </c:pt>
                <c:pt idx="262736">
                  <c:v>38990.75</c:v>
                </c:pt>
                <c:pt idx="262737">
                  <c:v>39090.49</c:v>
                </c:pt>
                <c:pt idx="262738">
                  <c:v>36434</c:v>
                </c:pt>
                <c:pt idx="262739">
                  <c:v>41975.83</c:v>
                </c:pt>
                <c:pt idx="262740">
                  <c:v>40774.400000000001</c:v>
                </c:pt>
                <c:pt idx="262741">
                  <c:v>41912.32</c:v>
                </c:pt>
                <c:pt idx="262742">
                  <c:v>41461.300000000003</c:v>
                </c:pt>
                <c:pt idx="262743">
                  <c:v>43880.87</c:v>
                </c:pt>
                <c:pt idx="262744">
                  <c:v>39798.910000000003</c:v>
                </c:pt>
                <c:pt idx="262745">
                  <c:v>42975.83</c:v>
                </c:pt>
                <c:pt idx="262746">
                  <c:v>46431.25</c:v>
                </c:pt>
                <c:pt idx="262747">
                  <c:v>50600.97</c:v>
                </c:pt>
                <c:pt idx="262748">
                  <c:v>45457.13</c:v>
                </c:pt>
                <c:pt idx="262749">
                  <c:v>42149.84</c:v>
                </c:pt>
                <c:pt idx="262750">
                  <c:v>48826.26</c:v>
                </c:pt>
                <c:pt idx="262751">
                  <c:v>50645.98</c:v>
                </c:pt>
                <c:pt idx="262752">
                  <c:v>58152.27</c:v>
                </c:pt>
                <c:pt idx="262753">
                  <c:v>48888.13</c:v>
                </c:pt>
                <c:pt idx="262754">
                  <c:v>44887.71</c:v>
                </c:pt>
                <c:pt idx="262755">
                  <c:v>40099.879999999997</c:v>
                </c:pt>
                <c:pt idx="262756">
                  <c:v>40754.019999999997</c:v>
                </c:pt>
                <c:pt idx="262757">
                  <c:v>40084.720000000001</c:v>
                </c:pt>
                <c:pt idx="262758">
                  <c:v>41251.5</c:v>
                </c:pt>
                <c:pt idx="262759">
                  <c:v>42503.76</c:v>
                </c:pt>
                <c:pt idx="262760">
                  <c:v>38182.620000000003</c:v>
                </c:pt>
                <c:pt idx="262761">
                  <c:v>41101.89</c:v>
                </c:pt>
                <c:pt idx="262762">
                  <c:v>32906.57</c:v>
                </c:pt>
                <c:pt idx="262763">
                  <c:v>34429.5</c:v>
                </c:pt>
                <c:pt idx="262764">
                  <c:v>31481.3</c:v>
                </c:pt>
                <c:pt idx="262765">
                  <c:v>31026.26</c:v>
                </c:pt>
                <c:pt idx="262766">
                  <c:v>34822.43</c:v>
                </c:pt>
                <c:pt idx="262767">
                  <c:v>36980.92</c:v>
                </c:pt>
                <c:pt idx="262768">
                  <c:v>37986.410000000003</c:v>
                </c:pt>
                <c:pt idx="262769">
                  <c:v>35</c:v>
                </c:pt>
                <c:pt idx="262770">
                  <c:v>-20</c:v>
                </c:pt>
                <c:pt idx="262771">
                  <c:v>0</c:v>
                </c:pt>
                <c:pt idx="262772">
                  <c:v>38</c:v>
                </c:pt>
                <c:pt idx="262773">
                  <c:v>-28</c:v>
                </c:pt>
                <c:pt idx="262774">
                  <c:v>-65</c:v>
                </c:pt>
                <c:pt idx="262775">
                  <c:v>65</c:v>
                </c:pt>
                <c:pt idx="262776">
                  <c:v>-409</c:v>
                </c:pt>
                <c:pt idx="262777">
                  <c:v>88</c:v>
                </c:pt>
                <c:pt idx="262778">
                  <c:v>224</c:v>
                </c:pt>
                <c:pt idx="262779">
                  <c:v>425</c:v>
                </c:pt>
                <c:pt idx="262780">
                  <c:v>-24</c:v>
                </c:pt>
                <c:pt idx="262781">
                  <c:v>209</c:v>
                </c:pt>
                <c:pt idx="262782">
                  <c:v>45</c:v>
                </c:pt>
                <c:pt idx="262783">
                  <c:v>-63</c:v>
                </c:pt>
                <c:pt idx="262784">
                  <c:v>-8.5</c:v>
                </c:pt>
                <c:pt idx="262785">
                  <c:v>55</c:v>
                </c:pt>
                <c:pt idx="262786">
                  <c:v>-279</c:v>
                </c:pt>
                <c:pt idx="262787">
                  <c:v>-59</c:v>
                </c:pt>
                <c:pt idx="262788">
                  <c:v>14</c:v>
                </c:pt>
                <c:pt idx="262789">
                  <c:v>-69</c:v>
                </c:pt>
                <c:pt idx="262790">
                  <c:v>0</c:v>
                </c:pt>
                <c:pt idx="262791">
                  <c:v>-39.5</c:v>
                </c:pt>
                <c:pt idx="262792">
                  <c:v>11567.2</c:v>
                </c:pt>
                <c:pt idx="262793">
                  <c:v>11936.16</c:v>
                </c:pt>
                <c:pt idx="262794">
                  <c:v>13650.8</c:v>
                </c:pt>
                <c:pt idx="262795">
                  <c:v>9831.2099999999991</c:v>
                </c:pt>
                <c:pt idx="262796">
                  <c:v>10130.33</c:v>
                </c:pt>
                <c:pt idx="262797">
                  <c:v>13986.68</c:v>
                </c:pt>
                <c:pt idx="262798">
                  <c:v>15491.94</c:v>
                </c:pt>
                <c:pt idx="262799">
                  <c:v>10881.17</c:v>
                </c:pt>
                <c:pt idx="262800">
                  <c:v>12664.31</c:v>
                </c:pt>
                <c:pt idx="262801">
                  <c:v>10323.39</c:v>
                </c:pt>
                <c:pt idx="262802">
                  <c:v>10929.44</c:v>
                </c:pt>
                <c:pt idx="262803">
                  <c:v>10595.35</c:v>
                </c:pt>
                <c:pt idx="262804">
                  <c:v>11408.24</c:v>
                </c:pt>
                <c:pt idx="262805">
                  <c:v>10331.07</c:v>
                </c:pt>
                <c:pt idx="262806">
                  <c:v>9086.1299999999992</c:v>
                </c:pt>
                <c:pt idx="262807">
                  <c:v>13670.44</c:v>
                </c:pt>
                <c:pt idx="262808">
                  <c:v>10140.75</c:v>
                </c:pt>
                <c:pt idx="262809">
                  <c:v>10139.64</c:v>
                </c:pt>
                <c:pt idx="262810">
                  <c:v>10368.49</c:v>
                </c:pt>
                <c:pt idx="262811">
                  <c:v>11429.89</c:v>
                </c:pt>
                <c:pt idx="262812">
                  <c:v>8196.89</c:v>
                </c:pt>
                <c:pt idx="262813">
                  <c:v>14197.95</c:v>
                </c:pt>
                <c:pt idx="262814">
                  <c:v>8859.1</c:v>
                </c:pt>
                <c:pt idx="262815">
                  <c:v>10365.91</c:v>
                </c:pt>
                <c:pt idx="262816">
                  <c:v>10307</c:v>
                </c:pt>
                <c:pt idx="262817">
                  <c:v>12150.72</c:v>
                </c:pt>
                <c:pt idx="262818">
                  <c:v>9420.83</c:v>
                </c:pt>
                <c:pt idx="262819">
                  <c:v>13158.87</c:v>
                </c:pt>
                <c:pt idx="262820">
                  <c:v>12346.26</c:v>
                </c:pt>
                <c:pt idx="262821">
                  <c:v>11368.64</c:v>
                </c:pt>
                <c:pt idx="262822">
                  <c:v>9951.26</c:v>
                </c:pt>
                <c:pt idx="262823">
                  <c:v>11551.18</c:v>
                </c:pt>
                <c:pt idx="262824">
                  <c:v>11183.45</c:v>
                </c:pt>
                <c:pt idx="262825">
                  <c:v>11202.91</c:v>
                </c:pt>
                <c:pt idx="262826">
                  <c:v>9982.75</c:v>
                </c:pt>
                <c:pt idx="262827">
                  <c:v>8262.67</c:v>
                </c:pt>
                <c:pt idx="262828">
                  <c:v>10699.23</c:v>
                </c:pt>
                <c:pt idx="262829">
                  <c:v>9462.19</c:v>
                </c:pt>
                <c:pt idx="262830">
                  <c:v>8238.81</c:v>
                </c:pt>
                <c:pt idx="262831">
                  <c:v>10150.530000000001</c:v>
                </c:pt>
                <c:pt idx="262832">
                  <c:v>12101.57</c:v>
                </c:pt>
                <c:pt idx="262833">
                  <c:v>8520.4699999999993</c:v>
                </c:pt>
                <c:pt idx="262834">
                  <c:v>8224.35</c:v>
                </c:pt>
                <c:pt idx="262835">
                  <c:v>9309.5499999999993</c:v>
                </c:pt>
                <c:pt idx="262836">
                  <c:v>11260.05</c:v>
                </c:pt>
                <c:pt idx="262837">
                  <c:v>8859.59</c:v>
                </c:pt>
                <c:pt idx="262838">
                  <c:v>8916.43</c:v>
                </c:pt>
                <c:pt idx="262839">
                  <c:v>10073.57</c:v>
                </c:pt>
                <c:pt idx="262840">
                  <c:v>9794.64</c:v>
                </c:pt>
                <c:pt idx="262841">
                  <c:v>10923.07</c:v>
                </c:pt>
                <c:pt idx="262842">
                  <c:v>11013.35</c:v>
                </c:pt>
                <c:pt idx="262843">
                  <c:v>9147.32</c:v>
                </c:pt>
                <c:pt idx="262844">
                  <c:v>10372.120000000001</c:v>
                </c:pt>
                <c:pt idx="262845">
                  <c:v>12709.84</c:v>
                </c:pt>
                <c:pt idx="262846">
                  <c:v>12305.45</c:v>
                </c:pt>
                <c:pt idx="262847">
                  <c:v>13284.85</c:v>
                </c:pt>
                <c:pt idx="262848">
                  <c:v>11973.4</c:v>
                </c:pt>
                <c:pt idx="262849">
                  <c:v>11499.98</c:v>
                </c:pt>
                <c:pt idx="262850">
                  <c:v>12234.29</c:v>
                </c:pt>
                <c:pt idx="262851">
                  <c:v>13714.37</c:v>
                </c:pt>
                <c:pt idx="262852">
                  <c:v>11568.7</c:v>
                </c:pt>
                <c:pt idx="262853">
                  <c:v>9792.6299999999992</c:v>
                </c:pt>
                <c:pt idx="262854">
                  <c:v>11338.26</c:v>
                </c:pt>
                <c:pt idx="262855">
                  <c:v>12825.09</c:v>
                </c:pt>
                <c:pt idx="262856">
                  <c:v>8138.22</c:v>
                </c:pt>
                <c:pt idx="262857">
                  <c:v>13153.41</c:v>
                </c:pt>
                <c:pt idx="262858">
                  <c:v>11116.27</c:v>
                </c:pt>
                <c:pt idx="262859">
                  <c:v>10526.09</c:v>
                </c:pt>
                <c:pt idx="262860">
                  <c:v>8349.2199999999993</c:v>
                </c:pt>
                <c:pt idx="262861">
                  <c:v>11471.66</c:v>
                </c:pt>
                <c:pt idx="262862">
                  <c:v>11591.86</c:v>
                </c:pt>
                <c:pt idx="262863">
                  <c:v>14042.64</c:v>
                </c:pt>
                <c:pt idx="262864">
                  <c:v>7539.38</c:v>
                </c:pt>
                <c:pt idx="262865">
                  <c:v>8703.1</c:v>
                </c:pt>
                <c:pt idx="262866">
                  <c:v>11588.99</c:v>
                </c:pt>
                <c:pt idx="262867">
                  <c:v>8669.27</c:v>
                </c:pt>
                <c:pt idx="262868">
                  <c:v>10563.63</c:v>
                </c:pt>
                <c:pt idx="262869">
                  <c:v>8460.15</c:v>
                </c:pt>
                <c:pt idx="262870">
                  <c:v>11126.08</c:v>
                </c:pt>
                <c:pt idx="262871">
                  <c:v>12767.72</c:v>
                </c:pt>
                <c:pt idx="262872">
                  <c:v>12585.83</c:v>
                </c:pt>
                <c:pt idx="262873">
                  <c:v>13010.4</c:v>
                </c:pt>
                <c:pt idx="262874">
                  <c:v>8075.88</c:v>
                </c:pt>
                <c:pt idx="262875">
                  <c:v>11408.36</c:v>
                </c:pt>
                <c:pt idx="262876">
                  <c:v>10869.54</c:v>
                </c:pt>
                <c:pt idx="262877">
                  <c:v>10314.16</c:v>
                </c:pt>
                <c:pt idx="262878">
                  <c:v>10960.03</c:v>
                </c:pt>
                <c:pt idx="262879">
                  <c:v>11492.24</c:v>
                </c:pt>
                <c:pt idx="262880">
                  <c:v>7940.61</c:v>
                </c:pt>
                <c:pt idx="262881">
                  <c:v>12130.78</c:v>
                </c:pt>
                <c:pt idx="262882">
                  <c:v>9625.2000000000007</c:v>
                </c:pt>
                <c:pt idx="262883">
                  <c:v>8167.17</c:v>
                </c:pt>
                <c:pt idx="262884">
                  <c:v>9434.26</c:v>
                </c:pt>
                <c:pt idx="262885">
                  <c:v>12544.74</c:v>
                </c:pt>
                <c:pt idx="262886">
                  <c:v>8067.63</c:v>
                </c:pt>
                <c:pt idx="262887">
                  <c:v>9993.4699999999993</c:v>
                </c:pt>
                <c:pt idx="262888">
                  <c:v>8314.92</c:v>
                </c:pt>
                <c:pt idx="262889">
                  <c:v>8340.9500000000007</c:v>
                </c:pt>
                <c:pt idx="262890">
                  <c:v>11690.17</c:v>
                </c:pt>
                <c:pt idx="262891">
                  <c:v>9082.1</c:v>
                </c:pt>
                <c:pt idx="262892">
                  <c:v>13416.68</c:v>
                </c:pt>
                <c:pt idx="262893">
                  <c:v>11088.06</c:v>
                </c:pt>
                <c:pt idx="262894">
                  <c:v>10253.57</c:v>
                </c:pt>
                <c:pt idx="262895">
                  <c:v>7804.79</c:v>
                </c:pt>
                <c:pt idx="262896">
                  <c:v>8925.48</c:v>
                </c:pt>
                <c:pt idx="262897">
                  <c:v>9743.2800000000007</c:v>
                </c:pt>
                <c:pt idx="262898">
                  <c:v>10541.87</c:v>
                </c:pt>
                <c:pt idx="262899">
                  <c:v>10760.19</c:v>
                </c:pt>
                <c:pt idx="262900">
                  <c:v>10072.5</c:v>
                </c:pt>
                <c:pt idx="262901">
                  <c:v>14999.94</c:v>
                </c:pt>
                <c:pt idx="262902">
                  <c:v>10032.299999999999</c:v>
                </c:pt>
                <c:pt idx="262903">
                  <c:v>11203.31</c:v>
                </c:pt>
                <c:pt idx="262904">
                  <c:v>12426.93</c:v>
                </c:pt>
                <c:pt idx="262905">
                  <c:v>11480.36</c:v>
                </c:pt>
                <c:pt idx="262906">
                  <c:v>9989.49</c:v>
                </c:pt>
                <c:pt idx="262907">
                  <c:v>9347.7199999999993</c:v>
                </c:pt>
                <c:pt idx="262908">
                  <c:v>9470.4500000000007</c:v>
                </c:pt>
                <c:pt idx="262909">
                  <c:v>12658.49</c:v>
                </c:pt>
                <c:pt idx="262910">
                  <c:v>10756.73</c:v>
                </c:pt>
                <c:pt idx="262911">
                  <c:v>8231.09</c:v>
                </c:pt>
                <c:pt idx="262912">
                  <c:v>9267.5400000000009</c:v>
                </c:pt>
                <c:pt idx="262913">
                  <c:v>8465.2199999999993</c:v>
                </c:pt>
                <c:pt idx="262914">
                  <c:v>10519.94</c:v>
                </c:pt>
                <c:pt idx="262915">
                  <c:v>10493.99</c:v>
                </c:pt>
                <c:pt idx="262916">
                  <c:v>10635.17</c:v>
                </c:pt>
                <c:pt idx="262917">
                  <c:v>11587.9</c:v>
                </c:pt>
                <c:pt idx="262918">
                  <c:v>11766</c:v>
                </c:pt>
                <c:pt idx="262919">
                  <c:v>12257.49</c:v>
                </c:pt>
                <c:pt idx="262920">
                  <c:v>9689.17</c:v>
                </c:pt>
                <c:pt idx="262921">
                  <c:v>10574.99</c:v>
                </c:pt>
                <c:pt idx="262922">
                  <c:v>8169.21</c:v>
                </c:pt>
                <c:pt idx="262923">
                  <c:v>11538.87</c:v>
                </c:pt>
                <c:pt idx="262924">
                  <c:v>8964.0499999999993</c:v>
                </c:pt>
                <c:pt idx="262925">
                  <c:v>11068.02</c:v>
                </c:pt>
                <c:pt idx="262926">
                  <c:v>11137.51</c:v>
                </c:pt>
                <c:pt idx="262927">
                  <c:v>9692.11</c:v>
                </c:pt>
                <c:pt idx="262928">
                  <c:v>12172.15</c:v>
                </c:pt>
                <c:pt idx="262929">
                  <c:v>12188.99</c:v>
                </c:pt>
                <c:pt idx="262930">
                  <c:v>10388.35</c:v>
                </c:pt>
                <c:pt idx="262931">
                  <c:v>7097.24</c:v>
                </c:pt>
                <c:pt idx="262932">
                  <c:v>12063.76</c:v>
                </c:pt>
                <c:pt idx="262933">
                  <c:v>15499.67</c:v>
                </c:pt>
                <c:pt idx="262934">
                  <c:v>10740.42</c:v>
                </c:pt>
                <c:pt idx="262935">
                  <c:v>2701</c:v>
                </c:pt>
                <c:pt idx="262936">
                  <c:v>2952</c:v>
                </c:pt>
                <c:pt idx="262937">
                  <c:v>3843</c:v>
                </c:pt>
                <c:pt idx="262938">
                  <c:v>2345</c:v>
                </c:pt>
                <c:pt idx="262939">
                  <c:v>2978</c:v>
                </c:pt>
                <c:pt idx="262940">
                  <c:v>3508</c:v>
                </c:pt>
                <c:pt idx="262941">
                  <c:v>3498</c:v>
                </c:pt>
                <c:pt idx="262942">
                  <c:v>3103</c:v>
                </c:pt>
                <c:pt idx="262943">
                  <c:v>3439</c:v>
                </c:pt>
                <c:pt idx="262944">
                  <c:v>2537</c:v>
                </c:pt>
                <c:pt idx="262945">
                  <c:v>3012</c:v>
                </c:pt>
                <c:pt idx="262946">
                  <c:v>2847</c:v>
                </c:pt>
                <c:pt idx="262947">
                  <c:v>2691</c:v>
                </c:pt>
                <c:pt idx="262948">
                  <c:v>2468</c:v>
                </c:pt>
                <c:pt idx="262949">
                  <c:v>3266</c:v>
                </c:pt>
                <c:pt idx="262950">
                  <c:v>3328</c:v>
                </c:pt>
                <c:pt idx="262951">
                  <c:v>2478</c:v>
                </c:pt>
                <c:pt idx="262952">
                  <c:v>2899</c:v>
                </c:pt>
                <c:pt idx="262953">
                  <c:v>2732</c:v>
                </c:pt>
                <c:pt idx="262954">
                  <c:v>2382</c:v>
                </c:pt>
                <c:pt idx="262955">
                  <c:v>2285</c:v>
                </c:pt>
                <c:pt idx="262956">
                  <c:v>2743</c:v>
                </c:pt>
                <c:pt idx="262957">
                  <c:v>2096</c:v>
                </c:pt>
                <c:pt idx="262958">
                  <c:v>3009</c:v>
                </c:pt>
                <c:pt idx="262959">
                  <c:v>3082.5</c:v>
                </c:pt>
                <c:pt idx="262960">
                  <c:v>2947.25</c:v>
                </c:pt>
                <c:pt idx="262961">
                  <c:v>2567</c:v>
                </c:pt>
                <c:pt idx="262962">
                  <c:v>3740.5</c:v>
                </c:pt>
                <c:pt idx="262963">
                  <c:v>3817.5</c:v>
                </c:pt>
                <c:pt idx="262964">
                  <c:v>2952</c:v>
                </c:pt>
                <c:pt idx="262965">
                  <c:v>2741</c:v>
                </c:pt>
                <c:pt idx="262966">
                  <c:v>3068</c:v>
                </c:pt>
                <c:pt idx="262967">
                  <c:v>2640</c:v>
                </c:pt>
                <c:pt idx="262968">
                  <c:v>2730.5</c:v>
                </c:pt>
                <c:pt idx="262969">
                  <c:v>2720</c:v>
                </c:pt>
                <c:pt idx="262970">
                  <c:v>2672</c:v>
                </c:pt>
                <c:pt idx="262971">
                  <c:v>3343.5</c:v>
                </c:pt>
                <c:pt idx="262972">
                  <c:v>2812.5</c:v>
                </c:pt>
                <c:pt idx="262973">
                  <c:v>2068</c:v>
                </c:pt>
                <c:pt idx="262974">
                  <c:v>2516</c:v>
                </c:pt>
                <c:pt idx="262975">
                  <c:v>3398</c:v>
                </c:pt>
                <c:pt idx="262976">
                  <c:v>2470</c:v>
                </c:pt>
                <c:pt idx="262977">
                  <c:v>2230.5</c:v>
                </c:pt>
                <c:pt idx="262978">
                  <c:v>3358.5</c:v>
                </c:pt>
                <c:pt idx="262979">
                  <c:v>2902</c:v>
                </c:pt>
                <c:pt idx="262980">
                  <c:v>2903</c:v>
                </c:pt>
                <c:pt idx="262981">
                  <c:v>2220.5</c:v>
                </c:pt>
                <c:pt idx="262982">
                  <c:v>2877</c:v>
                </c:pt>
                <c:pt idx="262983">
                  <c:v>2740</c:v>
                </c:pt>
                <c:pt idx="262984">
                  <c:v>3814</c:v>
                </c:pt>
                <c:pt idx="262985">
                  <c:v>2310.5</c:v>
                </c:pt>
                <c:pt idx="262986">
                  <c:v>2319</c:v>
                </c:pt>
                <c:pt idx="262987">
                  <c:v>2693.5</c:v>
                </c:pt>
                <c:pt idx="262988">
                  <c:v>2814</c:v>
                </c:pt>
                <c:pt idx="262989">
                  <c:v>2743</c:v>
                </c:pt>
                <c:pt idx="262990">
                  <c:v>3610</c:v>
                </c:pt>
                <c:pt idx="262991">
                  <c:v>3070.5</c:v>
                </c:pt>
                <c:pt idx="262992">
                  <c:v>2858</c:v>
                </c:pt>
                <c:pt idx="262993">
                  <c:v>3559.5</c:v>
                </c:pt>
                <c:pt idx="262994">
                  <c:v>3932</c:v>
                </c:pt>
                <c:pt idx="262995">
                  <c:v>3636</c:v>
                </c:pt>
                <c:pt idx="262996">
                  <c:v>2249</c:v>
                </c:pt>
                <c:pt idx="262997">
                  <c:v>3776</c:v>
                </c:pt>
                <c:pt idx="262998">
                  <c:v>3508.5</c:v>
                </c:pt>
                <c:pt idx="262999">
                  <c:v>1629</c:v>
                </c:pt>
                <c:pt idx="263000">
                  <c:v>3283</c:v>
                </c:pt>
                <c:pt idx="263001">
                  <c:v>3220.5</c:v>
                </c:pt>
                <c:pt idx="263002">
                  <c:v>2902</c:v>
                </c:pt>
                <c:pt idx="263003">
                  <c:v>1815.5</c:v>
                </c:pt>
                <c:pt idx="263004">
                  <c:v>3198</c:v>
                </c:pt>
                <c:pt idx="263005">
                  <c:v>4101.5</c:v>
                </c:pt>
                <c:pt idx="263006">
                  <c:v>3343.5</c:v>
                </c:pt>
                <c:pt idx="263007">
                  <c:v>2537.5</c:v>
                </c:pt>
                <c:pt idx="263008">
                  <c:v>1753.5</c:v>
                </c:pt>
                <c:pt idx="263009">
                  <c:v>2658</c:v>
                </c:pt>
                <c:pt idx="263010">
                  <c:v>1933.5</c:v>
                </c:pt>
                <c:pt idx="263011">
                  <c:v>1290.5</c:v>
                </c:pt>
                <c:pt idx="263012">
                  <c:v>1422</c:v>
                </c:pt>
                <c:pt idx="263013">
                  <c:v>2366.5</c:v>
                </c:pt>
                <c:pt idx="263014">
                  <c:v>3283.5</c:v>
                </c:pt>
                <c:pt idx="263015">
                  <c:v>3440.5</c:v>
                </c:pt>
                <c:pt idx="263016">
                  <c:v>2915</c:v>
                </c:pt>
                <c:pt idx="263017">
                  <c:v>2221.5</c:v>
                </c:pt>
                <c:pt idx="263018">
                  <c:v>2663.5</c:v>
                </c:pt>
                <c:pt idx="263019">
                  <c:v>2842</c:v>
                </c:pt>
                <c:pt idx="263020">
                  <c:v>2180.5</c:v>
                </c:pt>
                <c:pt idx="263021">
                  <c:v>2001</c:v>
                </c:pt>
                <c:pt idx="263022">
                  <c:v>2549</c:v>
                </c:pt>
                <c:pt idx="263023">
                  <c:v>1895.5</c:v>
                </c:pt>
                <c:pt idx="263024">
                  <c:v>3170.5</c:v>
                </c:pt>
                <c:pt idx="263025">
                  <c:v>2495</c:v>
                </c:pt>
                <c:pt idx="263026">
                  <c:v>2268</c:v>
                </c:pt>
                <c:pt idx="263027">
                  <c:v>2317</c:v>
                </c:pt>
                <c:pt idx="263028">
                  <c:v>2707</c:v>
                </c:pt>
                <c:pt idx="263029">
                  <c:v>2173.5</c:v>
                </c:pt>
                <c:pt idx="263030">
                  <c:v>1896</c:v>
                </c:pt>
                <c:pt idx="263031">
                  <c:v>2465.5</c:v>
                </c:pt>
                <c:pt idx="263032">
                  <c:v>1822</c:v>
                </c:pt>
                <c:pt idx="263033">
                  <c:v>2510.5</c:v>
                </c:pt>
                <c:pt idx="263034">
                  <c:v>1798</c:v>
                </c:pt>
                <c:pt idx="263035">
                  <c:v>2915</c:v>
                </c:pt>
                <c:pt idx="263036">
                  <c:v>3297</c:v>
                </c:pt>
                <c:pt idx="263037">
                  <c:v>2993.5</c:v>
                </c:pt>
                <c:pt idx="263038">
                  <c:v>2148</c:v>
                </c:pt>
                <c:pt idx="263039">
                  <c:v>2485</c:v>
                </c:pt>
                <c:pt idx="263040">
                  <c:v>2403</c:v>
                </c:pt>
                <c:pt idx="263041">
                  <c:v>2807.5</c:v>
                </c:pt>
                <c:pt idx="263042">
                  <c:v>3287.5</c:v>
                </c:pt>
                <c:pt idx="263043">
                  <c:v>2387.5</c:v>
                </c:pt>
                <c:pt idx="263044">
                  <c:v>3135.5</c:v>
                </c:pt>
                <c:pt idx="263045">
                  <c:v>2976</c:v>
                </c:pt>
                <c:pt idx="263046">
                  <c:v>3191</c:v>
                </c:pt>
                <c:pt idx="263047">
                  <c:v>3641.5</c:v>
                </c:pt>
                <c:pt idx="263048">
                  <c:v>1839</c:v>
                </c:pt>
                <c:pt idx="263049">
                  <c:v>2564.5</c:v>
                </c:pt>
                <c:pt idx="263050">
                  <c:v>3047</c:v>
                </c:pt>
                <c:pt idx="263051">
                  <c:v>1837.5</c:v>
                </c:pt>
                <c:pt idx="263052">
                  <c:v>2833</c:v>
                </c:pt>
                <c:pt idx="263053">
                  <c:v>2678</c:v>
                </c:pt>
                <c:pt idx="263054">
                  <c:v>1646</c:v>
                </c:pt>
                <c:pt idx="263055">
                  <c:v>2880</c:v>
                </c:pt>
                <c:pt idx="263056">
                  <c:v>2835</c:v>
                </c:pt>
                <c:pt idx="263057">
                  <c:v>2882</c:v>
                </c:pt>
                <c:pt idx="263058">
                  <c:v>2822</c:v>
                </c:pt>
                <c:pt idx="263059">
                  <c:v>2040</c:v>
                </c:pt>
                <c:pt idx="263060">
                  <c:v>3311</c:v>
                </c:pt>
                <c:pt idx="263061">
                  <c:v>2643</c:v>
                </c:pt>
                <c:pt idx="263062">
                  <c:v>1957</c:v>
                </c:pt>
                <c:pt idx="263063">
                  <c:v>2651.5</c:v>
                </c:pt>
                <c:pt idx="263064">
                  <c:v>1926</c:v>
                </c:pt>
                <c:pt idx="263065">
                  <c:v>2673.5</c:v>
                </c:pt>
                <c:pt idx="263066">
                  <c:v>3477</c:v>
                </c:pt>
                <c:pt idx="263067">
                  <c:v>2177</c:v>
                </c:pt>
                <c:pt idx="263068">
                  <c:v>2974.5</c:v>
                </c:pt>
                <c:pt idx="263069">
                  <c:v>3403.5</c:v>
                </c:pt>
                <c:pt idx="263070">
                  <c:v>2925</c:v>
                </c:pt>
                <c:pt idx="263071">
                  <c:v>2685</c:v>
                </c:pt>
                <c:pt idx="263072">
                  <c:v>2998</c:v>
                </c:pt>
                <c:pt idx="263073">
                  <c:v>1809.5</c:v>
                </c:pt>
                <c:pt idx="263074">
                  <c:v>2469</c:v>
                </c:pt>
                <c:pt idx="263075">
                  <c:v>3423</c:v>
                </c:pt>
                <c:pt idx="263076">
                  <c:v>3411</c:v>
                </c:pt>
                <c:pt idx="263077">
                  <c:v>2540.5</c:v>
                </c:pt>
                <c:pt idx="263078">
                  <c:v>13.56</c:v>
                </c:pt>
                <c:pt idx="263079">
                  <c:v>7.92</c:v>
                </c:pt>
                <c:pt idx="263080">
                  <c:v>5</c:v>
                </c:pt>
                <c:pt idx="263081">
                  <c:v>4.5</c:v>
                </c:pt>
                <c:pt idx="263082">
                  <c:v>5</c:v>
                </c:pt>
                <c:pt idx="263083">
                  <c:v>8</c:v>
                </c:pt>
                <c:pt idx="263084">
                  <c:v>12.48</c:v>
                </c:pt>
                <c:pt idx="263085">
                  <c:v>15</c:v>
                </c:pt>
                <c:pt idx="263086">
                  <c:v>1.5</c:v>
                </c:pt>
                <c:pt idx="263087">
                  <c:v>1.5</c:v>
                </c:pt>
                <c:pt idx="263088">
                  <c:v>1.5</c:v>
                </c:pt>
                <c:pt idx="263089">
                  <c:v>3</c:v>
                </c:pt>
                <c:pt idx="263090">
                  <c:v>-2.36</c:v>
                </c:pt>
                <c:pt idx="263091">
                  <c:v>1952.56</c:v>
                </c:pt>
                <c:pt idx="263092">
                  <c:v>1796.55</c:v>
                </c:pt>
                <c:pt idx="263093">
                  <c:v>2905.27</c:v>
                </c:pt>
                <c:pt idx="263094">
                  <c:v>1840.38</c:v>
                </c:pt>
                <c:pt idx="263095">
                  <c:v>1138.8499999999999</c:v>
                </c:pt>
                <c:pt idx="263096">
                  <c:v>1862.57</c:v>
                </c:pt>
                <c:pt idx="263097">
                  <c:v>1719.3</c:v>
                </c:pt>
                <c:pt idx="263098">
                  <c:v>2084.2399999999998</c:v>
                </c:pt>
                <c:pt idx="263099">
                  <c:v>2365.9899999999998</c:v>
                </c:pt>
                <c:pt idx="263100">
                  <c:v>2397.11</c:v>
                </c:pt>
                <c:pt idx="263101">
                  <c:v>2096.3200000000002</c:v>
                </c:pt>
                <c:pt idx="263102">
                  <c:v>2118.98</c:v>
                </c:pt>
                <c:pt idx="263103">
                  <c:v>1953.72</c:v>
                </c:pt>
                <c:pt idx="263104">
                  <c:v>1946.17</c:v>
                </c:pt>
                <c:pt idx="263105">
                  <c:v>2052.6999999999998</c:v>
                </c:pt>
                <c:pt idx="263106">
                  <c:v>1588.49</c:v>
                </c:pt>
                <c:pt idx="263107">
                  <c:v>1789.83</c:v>
                </c:pt>
                <c:pt idx="263108">
                  <c:v>1541.82</c:v>
                </c:pt>
                <c:pt idx="263109">
                  <c:v>1881.47</c:v>
                </c:pt>
                <c:pt idx="263110">
                  <c:v>1646.55</c:v>
                </c:pt>
                <c:pt idx="263111">
                  <c:v>1951.16</c:v>
                </c:pt>
                <c:pt idx="263112">
                  <c:v>1605.34</c:v>
                </c:pt>
                <c:pt idx="263113">
                  <c:v>1532.51</c:v>
                </c:pt>
                <c:pt idx="263114">
                  <c:v>996</c:v>
                </c:pt>
                <c:pt idx="263115">
                  <c:v>1189.54</c:v>
                </c:pt>
                <c:pt idx="263116">
                  <c:v>1590.45</c:v>
                </c:pt>
                <c:pt idx="263117">
                  <c:v>1285.7</c:v>
                </c:pt>
                <c:pt idx="263118">
                  <c:v>1789.77</c:v>
                </c:pt>
                <c:pt idx="263119">
                  <c:v>1693.87</c:v>
                </c:pt>
                <c:pt idx="263120">
                  <c:v>1760.58</c:v>
                </c:pt>
                <c:pt idx="263121">
                  <c:v>1393.55</c:v>
                </c:pt>
                <c:pt idx="263122">
                  <c:v>1974.09</c:v>
                </c:pt>
                <c:pt idx="263123">
                  <c:v>2034.99</c:v>
                </c:pt>
                <c:pt idx="263124">
                  <c:v>2595.1</c:v>
                </c:pt>
                <c:pt idx="263125">
                  <c:v>1689.61</c:v>
                </c:pt>
                <c:pt idx="263126">
                  <c:v>2320.2600000000002</c:v>
                </c:pt>
                <c:pt idx="263127">
                  <c:v>2354.59</c:v>
                </c:pt>
                <c:pt idx="263128">
                  <c:v>1820.52</c:v>
                </c:pt>
                <c:pt idx="263129">
                  <c:v>2417.4</c:v>
                </c:pt>
                <c:pt idx="263130">
                  <c:v>1822.43</c:v>
                </c:pt>
                <c:pt idx="263131">
                  <c:v>1655.42</c:v>
                </c:pt>
                <c:pt idx="263132">
                  <c:v>1351.5</c:v>
                </c:pt>
                <c:pt idx="263133">
                  <c:v>4194.26</c:v>
                </c:pt>
                <c:pt idx="263134">
                  <c:v>2083.5300000000002</c:v>
                </c:pt>
                <c:pt idx="263135">
                  <c:v>1505.86</c:v>
                </c:pt>
                <c:pt idx="263136">
                  <c:v>1420.25</c:v>
                </c:pt>
                <c:pt idx="263137">
                  <c:v>1735.97</c:v>
                </c:pt>
                <c:pt idx="263138">
                  <c:v>692.08</c:v>
                </c:pt>
                <c:pt idx="263139">
                  <c:v>1460.06</c:v>
                </c:pt>
                <c:pt idx="263140">
                  <c:v>1127.23</c:v>
                </c:pt>
                <c:pt idx="263141">
                  <c:v>1338.85</c:v>
                </c:pt>
                <c:pt idx="263142">
                  <c:v>869.84</c:v>
                </c:pt>
                <c:pt idx="263143">
                  <c:v>1183.05</c:v>
                </c:pt>
                <c:pt idx="263144">
                  <c:v>1293.5</c:v>
                </c:pt>
                <c:pt idx="263145">
                  <c:v>1742.43</c:v>
                </c:pt>
                <c:pt idx="263146">
                  <c:v>1605.37</c:v>
                </c:pt>
                <c:pt idx="263147">
                  <c:v>2066.3200000000002</c:v>
                </c:pt>
                <c:pt idx="263148">
                  <c:v>1650.2</c:v>
                </c:pt>
                <c:pt idx="263149">
                  <c:v>2265.5100000000002</c:v>
                </c:pt>
                <c:pt idx="263150">
                  <c:v>1582.16</c:v>
                </c:pt>
                <c:pt idx="263151">
                  <c:v>1407.01</c:v>
                </c:pt>
                <c:pt idx="263152">
                  <c:v>1300.72</c:v>
                </c:pt>
                <c:pt idx="263153">
                  <c:v>1646.9</c:v>
                </c:pt>
                <c:pt idx="263154">
                  <c:v>1522.11</c:v>
                </c:pt>
                <c:pt idx="263155">
                  <c:v>1365.15</c:v>
                </c:pt>
                <c:pt idx="263156">
                  <c:v>1954.61</c:v>
                </c:pt>
                <c:pt idx="263157">
                  <c:v>1461.02</c:v>
                </c:pt>
                <c:pt idx="263158">
                  <c:v>1776.66</c:v>
                </c:pt>
                <c:pt idx="263159">
                  <c:v>1385.97</c:v>
                </c:pt>
                <c:pt idx="263160">
                  <c:v>1750.02</c:v>
                </c:pt>
                <c:pt idx="263161">
                  <c:v>1961.65</c:v>
                </c:pt>
                <c:pt idx="263162">
                  <c:v>1247.47</c:v>
                </c:pt>
                <c:pt idx="263163">
                  <c:v>1338.95</c:v>
                </c:pt>
                <c:pt idx="263164">
                  <c:v>1547.24</c:v>
                </c:pt>
                <c:pt idx="263165">
                  <c:v>1486.11</c:v>
                </c:pt>
                <c:pt idx="263166">
                  <c:v>1302.83</c:v>
                </c:pt>
                <c:pt idx="263167">
                  <c:v>1616.39</c:v>
                </c:pt>
                <c:pt idx="263168">
                  <c:v>1885.51</c:v>
                </c:pt>
                <c:pt idx="263169">
                  <c:v>2317.91</c:v>
                </c:pt>
                <c:pt idx="263170">
                  <c:v>2576.14</c:v>
                </c:pt>
                <c:pt idx="263171">
                  <c:v>2206.2199999999998</c:v>
                </c:pt>
                <c:pt idx="263172">
                  <c:v>2192.64</c:v>
                </c:pt>
                <c:pt idx="263173">
                  <c:v>1944.89</c:v>
                </c:pt>
                <c:pt idx="263174">
                  <c:v>3232.83</c:v>
                </c:pt>
                <c:pt idx="263175">
                  <c:v>2974.01</c:v>
                </c:pt>
                <c:pt idx="263176">
                  <c:v>3378.58</c:v>
                </c:pt>
                <c:pt idx="263177">
                  <c:v>3118.08</c:v>
                </c:pt>
                <c:pt idx="263178">
                  <c:v>3405.24</c:v>
                </c:pt>
                <c:pt idx="263179">
                  <c:v>3828.94</c:v>
                </c:pt>
                <c:pt idx="263180">
                  <c:v>3393.82</c:v>
                </c:pt>
                <c:pt idx="263181">
                  <c:v>3591.3</c:v>
                </c:pt>
                <c:pt idx="263182">
                  <c:v>2460</c:v>
                </c:pt>
                <c:pt idx="263183">
                  <c:v>3813.87</c:v>
                </c:pt>
                <c:pt idx="263184">
                  <c:v>3209.61</c:v>
                </c:pt>
                <c:pt idx="263185">
                  <c:v>6289.32</c:v>
                </c:pt>
                <c:pt idx="263186">
                  <c:v>4437</c:v>
                </c:pt>
                <c:pt idx="263187">
                  <c:v>4310.01</c:v>
                </c:pt>
                <c:pt idx="263188">
                  <c:v>4287.7</c:v>
                </c:pt>
                <c:pt idx="263189">
                  <c:v>5239.1499999999996</c:v>
                </c:pt>
                <c:pt idx="263190">
                  <c:v>2813.05</c:v>
                </c:pt>
                <c:pt idx="263191">
                  <c:v>2333.2199999999998</c:v>
                </c:pt>
                <c:pt idx="263192">
                  <c:v>1726.98</c:v>
                </c:pt>
                <c:pt idx="263193">
                  <c:v>2221.2399999999998</c:v>
                </c:pt>
                <c:pt idx="263194">
                  <c:v>3091.09</c:v>
                </c:pt>
                <c:pt idx="263195">
                  <c:v>2286.63</c:v>
                </c:pt>
                <c:pt idx="263196">
                  <c:v>3119.68</c:v>
                </c:pt>
                <c:pt idx="263197">
                  <c:v>2931.91</c:v>
                </c:pt>
                <c:pt idx="263198">
                  <c:v>2856.45</c:v>
                </c:pt>
                <c:pt idx="263199">
                  <c:v>2389.83</c:v>
                </c:pt>
                <c:pt idx="263200">
                  <c:v>3477.7</c:v>
                </c:pt>
                <c:pt idx="263201">
                  <c:v>3055.24</c:v>
                </c:pt>
                <c:pt idx="263202">
                  <c:v>2482.3200000000002</c:v>
                </c:pt>
                <c:pt idx="263203">
                  <c:v>3465.84</c:v>
                </c:pt>
                <c:pt idx="263204">
                  <c:v>2468.7800000000002</c:v>
                </c:pt>
                <c:pt idx="263205">
                  <c:v>2019.5</c:v>
                </c:pt>
                <c:pt idx="263206">
                  <c:v>2545.0700000000002</c:v>
                </c:pt>
                <c:pt idx="263207">
                  <c:v>2636.41</c:v>
                </c:pt>
                <c:pt idx="263208">
                  <c:v>2700.47</c:v>
                </c:pt>
                <c:pt idx="263209">
                  <c:v>3123.84</c:v>
                </c:pt>
                <c:pt idx="263210">
                  <c:v>3208.94</c:v>
                </c:pt>
                <c:pt idx="263211">
                  <c:v>3213.17</c:v>
                </c:pt>
                <c:pt idx="263212">
                  <c:v>2651.34</c:v>
                </c:pt>
                <c:pt idx="263213">
                  <c:v>3175.42</c:v>
                </c:pt>
                <c:pt idx="263214">
                  <c:v>2965.37</c:v>
                </c:pt>
                <c:pt idx="263215">
                  <c:v>2335.56</c:v>
                </c:pt>
                <c:pt idx="263216">
                  <c:v>2597.02</c:v>
                </c:pt>
                <c:pt idx="263217">
                  <c:v>2526.09</c:v>
                </c:pt>
                <c:pt idx="263218">
                  <c:v>2052.8200000000002</c:v>
                </c:pt>
                <c:pt idx="263219">
                  <c:v>1820.67</c:v>
                </c:pt>
                <c:pt idx="263220">
                  <c:v>1857.21</c:v>
                </c:pt>
                <c:pt idx="263221">
                  <c:v>2431.6799999999998</c:v>
                </c:pt>
                <c:pt idx="263222">
                  <c:v>1700.85</c:v>
                </c:pt>
                <c:pt idx="263223">
                  <c:v>3157.39</c:v>
                </c:pt>
                <c:pt idx="263224">
                  <c:v>2144.9899999999998</c:v>
                </c:pt>
                <c:pt idx="263225">
                  <c:v>3106.05</c:v>
                </c:pt>
                <c:pt idx="263226">
                  <c:v>2369.8000000000002</c:v>
                </c:pt>
                <c:pt idx="263227">
                  <c:v>2337.14</c:v>
                </c:pt>
                <c:pt idx="263228">
                  <c:v>2878.05</c:v>
                </c:pt>
                <c:pt idx="263229">
                  <c:v>2524.19</c:v>
                </c:pt>
                <c:pt idx="263230">
                  <c:v>2448.06</c:v>
                </c:pt>
                <c:pt idx="263231">
                  <c:v>2462.44</c:v>
                </c:pt>
                <c:pt idx="263232">
                  <c:v>2706.73</c:v>
                </c:pt>
                <c:pt idx="263233">
                  <c:v>2694.89</c:v>
                </c:pt>
                <c:pt idx="263234">
                  <c:v>229</c:v>
                </c:pt>
                <c:pt idx="263235">
                  <c:v>47</c:v>
                </c:pt>
                <c:pt idx="263236">
                  <c:v>321</c:v>
                </c:pt>
                <c:pt idx="263237">
                  <c:v>70</c:v>
                </c:pt>
                <c:pt idx="263238">
                  <c:v>15</c:v>
                </c:pt>
                <c:pt idx="263239">
                  <c:v>221</c:v>
                </c:pt>
                <c:pt idx="263240">
                  <c:v>240</c:v>
                </c:pt>
                <c:pt idx="263241">
                  <c:v>182</c:v>
                </c:pt>
                <c:pt idx="263242">
                  <c:v>233</c:v>
                </c:pt>
                <c:pt idx="263243">
                  <c:v>180</c:v>
                </c:pt>
                <c:pt idx="263244">
                  <c:v>159</c:v>
                </c:pt>
                <c:pt idx="263245">
                  <c:v>204</c:v>
                </c:pt>
                <c:pt idx="263246">
                  <c:v>40</c:v>
                </c:pt>
                <c:pt idx="263247">
                  <c:v>203</c:v>
                </c:pt>
                <c:pt idx="263248">
                  <c:v>191</c:v>
                </c:pt>
                <c:pt idx="263249">
                  <c:v>229</c:v>
                </c:pt>
                <c:pt idx="263250">
                  <c:v>62</c:v>
                </c:pt>
                <c:pt idx="263251">
                  <c:v>203</c:v>
                </c:pt>
                <c:pt idx="263252">
                  <c:v>284</c:v>
                </c:pt>
                <c:pt idx="263253">
                  <c:v>173.5</c:v>
                </c:pt>
                <c:pt idx="263254">
                  <c:v>202</c:v>
                </c:pt>
                <c:pt idx="263255">
                  <c:v>21</c:v>
                </c:pt>
                <c:pt idx="263256">
                  <c:v>299</c:v>
                </c:pt>
                <c:pt idx="263257">
                  <c:v>196</c:v>
                </c:pt>
                <c:pt idx="263258">
                  <c:v>307</c:v>
                </c:pt>
                <c:pt idx="263259">
                  <c:v>154</c:v>
                </c:pt>
                <c:pt idx="263260">
                  <c:v>183</c:v>
                </c:pt>
                <c:pt idx="263261">
                  <c:v>349.97</c:v>
                </c:pt>
                <c:pt idx="263262">
                  <c:v>386</c:v>
                </c:pt>
                <c:pt idx="263263">
                  <c:v>157</c:v>
                </c:pt>
                <c:pt idx="263264">
                  <c:v>343</c:v>
                </c:pt>
                <c:pt idx="263265">
                  <c:v>215</c:v>
                </c:pt>
                <c:pt idx="263266">
                  <c:v>50</c:v>
                </c:pt>
                <c:pt idx="263267">
                  <c:v>27</c:v>
                </c:pt>
                <c:pt idx="263268">
                  <c:v>257</c:v>
                </c:pt>
                <c:pt idx="263269">
                  <c:v>135.91999999999999</c:v>
                </c:pt>
                <c:pt idx="263270">
                  <c:v>78.92</c:v>
                </c:pt>
                <c:pt idx="263271">
                  <c:v>65.92</c:v>
                </c:pt>
                <c:pt idx="263272">
                  <c:v>66.84</c:v>
                </c:pt>
                <c:pt idx="263273">
                  <c:v>60.92</c:v>
                </c:pt>
                <c:pt idx="263274">
                  <c:v>61.84</c:v>
                </c:pt>
                <c:pt idx="263275">
                  <c:v>8</c:v>
                </c:pt>
                <c:pt idx="263276">
                  <c:v>238.68</c:v>
                </c:pt>
                <c:pt idx="263277">
                  <c:v>107.76</c:v>
                </c:pt>
                <c:pt idx="263278">
                  <c:v>67.92</c:v>
                </c:pt>
                <c:pt idx="263279">
                  <c:v>170</c:v>
                </c:pt>
                <c:pt idx="263280">
                  <c:v>425.76</c:v>
                </c:pt>
                <c:pt idx="263281">
                  <c:v>40.92</c:v>
                </c:pt>
                <c:pt idx="263282">
                  <c:v>70.92</c:v>
                </c:pt>
                <c:pt idx="263283">
                  <c:v>38</c:v>
                </c:pt>
                <c:pt idx="263284">
                  <c:v>203.52</c:v>
                </c:pt>
                <c:pt idx="263285">
                  <c:v>57.68</c:v>
                </c:pt>
                <c:pt idx="263286">
                  <c:v>20</c:v>
                </c:pt>
                <c:pt idx="263287">
                  <c:v>10</c:v>
                </c:pt>
                <c:pt idx="263288">
                  <c:v>80.92</c:v>
                </c:pt>
                <c:pt idx="263289">
                  <c:v>80.92</c:v>
                </c:pt>
                <c:pt idx="263290">
                  <c:v>18</c:v>
                </c:pt>
                <c:pt idx="263291">
                  <c:v>10</c:v>
                </c:pt>
                <c:pt idx="263292">
                  <c:v>123.68</c:v>
                </c:pt>
                <c:pt idx="263293">
                  <c:v>45</c:v>
                </c:pt>
                <c:pt idx="263294">
                  <c:v>109.56</c:v>
                </c:pt>
                <c:pt idx="263295">
                  <c:v>46</c:v>
                </c:pt>
                <c:pt idx="263296">
                  <c:v>41.8</c:v>
                </c:pt>
                <c:pt idx="263297">
                  <c:v>35.92</c:v>
                </c:pt>
                <c:pt idx="263298">
                  <c:v>51.76</c:v>
                </c:pt>
                <c:pt idx="263299">
                  <c:v>37.92</c:v>
                </c:pt>
                <c:pt idx="263300">
                  <c:v>40.92</c:v>
                </c:pt>
                <c:pt idx="263301">
                  <c:v>61.84</c:v>
                </c:pt>
                <c:pt idx="263302">
                  <c:v>32</c:v>
                </c:pt>
                <c:pt idx="263303">
                  <c:v>64</c:v>
                </c:pt>
                <c:pt idx="263304">
                  <c:v>85.92</c:v>
                </c:pt>
                <c:pt idx="263305">
                  <c:v>117.08</c:v>
                </c:pt>
                <c:pt idx="263306">
                  <c:v>111.24</c:v>
                </c:pt>
                <c:pt idx="263307">
                  <c:v>25.38</c:v>
                </c:pt>
                <c:pt idx="263308">
                  <c:v>85.48</c:v>
                </c:pt>
                <c:pt idx="263309">
                  <c:v>30.12</c:v>
                </c:pt>
                <c:pt idx="263310">
                  <c:v>76.48</c:v>
                </c:pt>
                <c:pt idx="263311">
                  <c:v>20.12</c:v>
                </c:pt>
                <c:pt idx="263312">
                  <c:v>68.88</c:v>
                </c:pt>
                <c:pt idx="263313">
                  <c:v>28.88</c:v>
                </c:pt>
                <c:pt idx="263314">
                  <c:v>34.24</c:v>
                </c:pt>
                <c:pt idx="263315">
                  <c:v>17</c:v>
                </c:pt>
                <c:pt idx="263316">
                  <c:v>10</c:v>
                </c:pt>
                <c:pt idx="263317">
                  <c:v>15</c:v>
                </c:pt>
                <c:pt idx="263318">
                  <c:v>48</c:v>
                </c:pt>
                <c:pt idx="263319">
                  <c:v>84.04</c:v>
                </c:pt>
                <c:pt idx="263320">
                  <c:v>77.08</c:v>
                </c:pt>
                <c:pt idx="263321">
                  <c:v>114.92</c:v>
                </c:pt>
                <c:pt idx="263322">
                  <c:v>121.76</c:v>
                </c:pt>
                <c:pt idx="263323">
                  <c:v>96.36</c:v>
                </c:pt>
                <c:pt idx="263324">
                  <c:v>92.84</c:v>
                </c:pt>
                <c:pt idx="263325">
                  <c:v>52.84</c:v>
                </c:pt>
                <c:pt idx="263326">
                  <c:v>106</c:v>
                </c:pt>
                <c:pt idx="263327">
                  <c:v>7</c:v>
                </c:pt>
                <c:pt idx="263328">
                  <c:v>151.80000000000001</c:v>
                </c:pt>
                <c:pt idx="263329">
                  <c:v>148.30000000000001</c:v>
                </c:pt>
                <c:pt idx="263330">
                  <c:v>175.5</c:v>
                </c:pt>
                <c:pt idx="263331">
                  <c:v>55.92</c:v>
                </c:pt>
                <c:pt idx="263332">
                  <c:v>67.72</c:v>
                </c:pt>
                <c:pt idx="263333">
                  <c:v>83.98</c:v>
                </c:pt>
                <c:pt idx="263334">
                  <c:v>89.8</c:v>
                </c:pt>
                <c:pt idx="263335">
                  <c:v>46.24</c:v>
                </c:pt>
                <c:pt idx="263336">
                  <c:v>30</c:v>
                </c:pt>
                <c:pt idx="263337">
                  <c:v>60.72</c:v>
                </c:pt>
                <c:pt idx="263338">
                  <c:v>30.76</c:v>
                </c:pt>
                <c:pt idx="263339">
                  <c:v>110.72</c:v>
                </c:pt>
                <c:pt idx="263340">
                  <c:v>38.799999999999997</c:v>
                </c:pt>
                <c:pt idx="263341">
                  <c:v>63.88</c:v>
                </c:pt>
                <c:pt idx="263342">
                  <c:v>72.56</c:v>
                </c:pt>
                <c:pt idx="263343">
                  <c:v>19.88</c:v>
                </c:pt>
                <c:pt idx="263344">
                  <c:v>34.799999999999997</c:v>
                </c:pt>
                <c:pt idx="263345">
                  <c:v>61.8</c:v>
                </c:pt>
                <c:pt idx="263346">
                  <c:v>22.88</c:v>
                </c:pt>
                <c:pt idx="263347">
                  <c:v>41.88</c:v>
                </c:pt>
                <c:pt idx="263348">
                  <c:v>40.6</c:v>
                </c:pt>
                <c:pt idx="263349">
                  <c:v>73.88</c:v>
                </c:pt>
                <c:pt idx="263350">
                  <c:v>25</c:v>
                </c:pt>
                <c:pt idx="263351">
                  <c:v>-69.88</c:v>
                </c:pt>
                <c:pt idx="263352">
                  <c:v>37</c:v>
                </c:pt>
                <c:pt idx="263353">
                  <c:v>30.88</c:v>
                </c:pt>
                <c:pt idx="263354">
                  <c:v>121.28</c:v>
                </c:pt>
                <c:pt idx="263355">
                  <c:v>79.92</c:v>
                </c:pt>
                <c:pt idx="263356">
                  <c:v>19.5</c:v>
                </c:pt>
                <c:pt idx="263357">
                  <c:v>43.76</c:v>
                </c:pt>
                <c:pt idx="263358">
                  <c:v>29.8</c:v>
                </c:pt>
                <c:pt idx="263359">
                  <c:v>34.799999999999997</c:v>
                </c:pt>
                <c:pt idx="263360">
                  <c:v>17.64</c:v>
                </c:pt>
                <c:pt idx="263361">
                  <c:v>5.88</c:v>
                </c:pt>
                <c:pt idx="263362">
                  <c:v>5.88</c:v>
                </c:pt>
                <c:pt idx="263363">
                  <c:v>23.92</c:v>
                </c:pt>
                <c:pt idx="263364">
                  <c:v>44</c:v>
                </c:pt>
                <c:pt idx="263365">
                  <c:v>4.88</c:v>
                </c:pt>
                <c:pt idx="263366">
                  <c:v>40.880000000000003</c:v>
                </c:pt>
                <c:pt idx="263367">
                  <c:v>51.8</c:v>
                </c:pt>
                <c:pt idx="263368">
                  <c:v>8</c:v>
                </c:pt>
                <c:pt idx="263369">
                  <c:v>5.88</c:v>
                </c:pt>
                <c:pt idx="263370">
                  <c:v>31.92</c:v>
                </c:pt>
                <c:pt idx="263371">
                  <c:v>66.84</c:v>
                </c:pt>
                <c:pt idx="263372">
                  <c:v>14258.35</c:v>
                </c:pt>
                <c:pt idx="263373">
                  <c:v>18333.89</c:v>
                </c:pt>
                <c:pt idx="263374">
                  <c:v>21265.69</c:v>
                </c:pt>
                <c:pt idx="263375">
                  <c:v>13302.77</c:v>
                </c:pt>
                <c:pt idx="263376">
                  <c:v>12678.81</c:v>
                </c:pt>
                <c:pt idx="263377">
                  <c:v>15959.43</c:v>
                </c:pt>
                <c:pt idx="263378">
                  <c:v>15568.8</c:v>
                </c:pt>
                <c:pt idx="263379">
                  <c:v>15070.77</c:v>
                </c:pt>
                <c:pt idx="263380">
                  <c:v>21946.71</c:v>
                </c:pt>
                <c:pt idx="263381">
                  <c:v>15216.2</c:v>
                </c:pt>
                <c:pt idx="263382">
                  <c:v>12496.49</c:v>
                </c:pt>
                <c:pt idx="263383">
                  <c:v>12425.39</c:v>
                </c:pt>
                <c:pt idx="263384">
                  <c:v>11241.32</c:v>
                </c:pt>
                <c:pt idx="263385">
                  <c:v>14235.87</c:v>
                </c:pt>
                <c:pt idx="263386">
                  <c:v>13261.03</c:v>
                </c:pt>
                <c:pt idx="263387">
                  <c:v>13183.06</c:v>
                </c:pt>
                <c:pt idx="263388">
                  <c:v>13570.18</c:v>
                </c:pt>
                <c:pt idx="263389">
                  <c:v>11474.61</c:v>
                </c:pt>
                <c:pt idx="263390">
                  <c:v>12253.07</c:v>
                </c:pt>
                <c:pt idx="263391">
                  <c:v>11900.9</c:v>
                </c:pt>
                <c:pt idx="263392">
                  <c:v>13357.26</c:v>
                </c:pt>
                <c:pt idx="263393">
                  <c:v>13607.96</c:v>
                </c:pt>
                <c:pt idx="263394">
                  <c:v>12877.52</c:v>
                </c:pt>
                <c:pt idx="263395">
                  <c:v>11554.04</c:v>
                </c:pt>
                <c:pt idx="263396">
                  <c:v>10820.43</c:v>
                </c:pt>
                <c:pt idx="263397">
                  <c:v>12025.57</c:v>
                </c:pt>
                <c:pt idx="263398">
                  <c:v>9588.56</c:v>
                </c:pt>
                <c:pt idx="263399">
                  <c:v>15150.97</c:v>
                </c:pt>
                <c:pt idx="263400">
                  <c:v>11354.46</c:v>
                </c:pt>
                <c:pt idx="263401">
                  <c:v>12325</c:v>
                </c:pt>
                <c:pt idx="263402">
                  <c:v>9367.14</c:v>
                </c:pt>
                <c:pt idx="263403">
                  <c:v>11732.81</c:v>
                </c:pt>
                <c:pt idx="263404">
                  <c:v>13500.95</c:v>
                </c:pt>
                <c:pt idx="263405">
                  <c:v>10552.92</c:v>
                </c:pt>
                <c:pt idx="263406">
                  <c:v>9760.7000000000007</c:v>
                </c:pt>
                <c:pt idx="263407">
                  <c:v>12907.01</c:v>
                </c:pt>
                <c:pt idx="263408">
                  <c:v>13936.66</c:v>
                </c:pt>
                <c:pt idx="263409">
                  <c:v>10459.07</c:v>
                </c:pt>
                <c:pt idx="263410">
                  <c:v>13459.1</c:v>
                </c:pt>
                <c:pt idx="263411">
                  <c:v>12604.89</c:v>
                </c:pt>
                <c:pt idx="263412">
                  <c:v>34102.58</c:v>
                </c:pt>
                <c:pt idx="263413">
                  <c:v>21654.639999999999</c:v>
                </c:pt>
                <c:pt idx="263414">
                  <c:v>53064.89</c:v>
                </c:pt>
                <c:pt idx="263415">
                  <c:v>32795.54</c:v>
                </c:pt>
                <c:pt idx="263416">
                  <c:v>40818.959999999999</c:v>
                </c:pt>
                <c:pt idx="263417">
                  <c:v>50347.4</c:v>
                </c:pt>
                <c:pt idx="263418">
                  <c:v>83743.259999999995</c:v>
                </c:pt>
                <c:pt idx="263419">
                  <c:v>19751.07</c:v>
                </c:pt>
                <c:pt idx="263420">
                  <c:v>15259.84</c:v>
                </c:pt>
                <c:pt idx="263421">
                  <c:v>10213.98</c:v>
                </c:pt>
                <c:pt idx="263422">
                  <c:v>12474.82</c:v>
                </c:pt>
                <c:pt idx="263423">
                  <c:v>10660.8</c:v>
                </c:pt>
                <c:pt idx="263424">
                  <c:v>11152.91</c:v>
                </c:pt>
                <c:pt idx="263425">
                  <c:v>12453.03</c:v>
                </c:pt>
                <c:pt idx="263426">
                  <c:v>15070.8</c:v>
                </c:pt>
                <c:pt idx="263427">
                  <c:v>15065.35</c:v>
                </c:pt>
                <c:pt idx="263428">
                  <c:v>12500.19</c:v>
                </c:pt>
                <c:pt idx="263429">
                  <c:v>14120.58</c:v>
                </c:pt>
                <c:pt idx="263430">
                  <c:v>13505.31</c:v>
                </c:pt>
                <c:pt idx="263431">
                  <c:v>11377.1</c:v>
                </c:pt>
                <c:pt idx="263432">
                  <c:v>13056.58</c:v>
                </c:pt>
                <c:pt idx="263433">
                  <c:v>12049.39</c:v>
                </c:pt>
                <c:pt idx="263434">
                  <c:v>10244.700000000001</c:v>
                </c:pt>
                <c:pt idx="263435">
                  <c:v>17576</c:v>
                </c:pt>
                <c:pt idx="263436">
                  <c:v>13481.48</c:v>
                </c:pt>
                <c:pt idx="263437">
                  <c:v>10132.89</c:v>
                </c:pt>
                <c:pt idx="263438">
                  <c:v>9325.8700000000008</c:v>
                </c:pt>
                <c:pt idx="263439">
                  <c:v>11406.66</c:v>
                </c:pt>
                <c:pt idx="263440">
                  <c:v>10146.950000000001</c:v>
                </c:pt>
                <c:pt idx="263441">
                  <c:v>10543.93</c:v>
                </c:pt>
                <c:pt idx="263442">
                  <c:v>8739.4</c:v>
                </c:pt>
                <c:pt idx="263443">
                  <c:v>10558.65</c:v>
                </c:pt>
                <c:pt idx="263444">
                  <c:v>10825.46</c:v>
                </c:pt>
                <c:pt idx="263445">
                  <c:v>11594.13</c:v>
                </c:pt>
                <c:pt idx="263446">
                  <c:v>9999.89</c:v>
                </c:pt>
                <c:pt idx="263447">
                  <c:v>10233.67</c:v>
                </c:pt>
                <c:pt idx="263448">
                  <c:v>11108.4</c:v>
                </c:pt>
                <c:pt idx="263449">
                  <c:v>10455.6</c:v>
                </c:pt>
                <c:pt idx="263450">
                  <c:v>7831.73</c:v>
                </c:pt>
                <c:pt idx="263451">
                  <c:v>8807.6299999999992</c:v>
                </c:pt>
                <c:pt idx="263452">
                  <c:v>9914.77</c:v>
                </c:pt>
                <c:pt idx="263453">
                  <c:v>9095.15</c:v>
                </c:pt>
                <c:pt idx="263454">
                  <c:v>10303.6</c:v>
                </c:pt>
                <c:pt idx="263455">
                  <c:v>10265.030000000001</c:v>
                </c:pt>
                <c:pt idx="263456">
                  <c:v>8551.73</c:v>
                </c:pt>
                <c:pt idx="263457">
                  <c:v>11478.07</c:v>
                </c:pt>
                <c:pt idx="263458">
                  <c:v>11210.51</c:v>
                </c:pt>
                <c:pt idx="263459">
                  <c:v>9876.23</c:v>
                </c:pt>
                <c:pt idx="263460">
                  <c:v>9814.56</c:v>
                </c:pt>
                <c:pt idx="263461">
                  <c:v>12552.78</c:v>
                </c:pt>
                <c:pt idx="263462">
                  <c:v>14770.74</c:v>
                </c:pt>
                <c:pt idx="263463">
                  <c:v>13136.62</c:v>
                </c:pt>
                <c:pt idx="263464">
                  <c:v>41667.730000000003</c:v>
                </c:pt>
                <c:pt idx="263465">
                  <c:v>24765.37</c:v>
                </c:pt>
                <c:pt idx="263466">
                  <c:v>53984.45</c:v>
                </c:pt>
                <c:pt idx="263467">
                  <c:v>28196.92</c:v>
                </c:pt>
                <c:pt idx="263468">
                  <c:v>30470.639999999999</c:v>
                </c:pt>
                <c:pt idx="263469">
                  <c:v>35911.22</c:v>
                </c:pt>
                <c:pt idx="263470">
                  <c:v>55103.74</c:v>
                </c:pt>
                <c:pt idx="263471">
                  <c:v>24374.67</c:v>
                </c:pt>
                <c:pt idx="263472">
                  <c:v>9573.74</c:v>
                </c:pt>
                <c:pt idx="263473">
                  <c:v>7358.23</c:v>
                </c:pt>
                <c:pt idx="263474">
                  <c:v>8773.4599999999991</c:v>
                </c:pt>
                <c:pt idx="263475">
                  <c:v>6531.83</c:v>
                </c:pt>
                <c:pt idx="263476">
                  <c:v>8445.2099999999991</c:v>
                </c:pt>
                <c:pt idx="263477">
                  <c:v>10460.209999999999</c:v>
                </c:pt>
                <c:pt idx="263478">
                  <c:v>12303.44</c:v>
                </c:pt>
                <c:pt idx="263479">
                  <c:v>13249.97</c:v>
                </c:pt>
                <c:pt idx="263480">
                  <c:v>8767.76</c:v>
                </c:pt>
                <c:pt idx="263481">
                  <c:v>10718.1</c:v>
                </c:pt>
                <c:pt idx="263482">
                  <c:v>9400.34</c:v>
                </c:pt>
                <c:pt idx="263483">
                  <c:v>8710.83</c:v>
                </c:pt>
                <c:pt idx="263484">
                  <c:v>10725.06</c:v>
                </c:pt>
                <c:pt idx="263485">
                  <c:v>11765.49</c:v>
                </c:pt>
                <c:pt idx="263486">
                  <c:v>10813.19</c:v>
                </c:pt>
                <c:pt idx="263487">
                  <c:v>6807.27</c:v>
                </c:pt>
                <c:pt idx="263488">
                  <c:v>6590.01</c:v>
                </c:pt>
                <c:pt idx="263489">
                  <c:v>7054.66</c:v>
                </c:pt>
                <c:pt idx="263490">
                  <c:v>6682.36</c:v>
                </c:pt>
                <c:pt idx="263491">
                  <c:v>7600.96</c:v>
                </c:pt>
                <c:pt idx="263492">
                  <c:v>8089.84</c:v>
                </c:pt>
                <c:pt idx="263493">
                  <c:v>6384.39</c:v>
                </c:pt>
                <c:pt idx="263494">
                  <c:v>8386.0300000000007</c:v>
                </c:pt>
                <c:pt idx="263495">
                  <c:v>6862.51</c:v>
                </c:pt>
                <c:pt idx="263496">
                  <c:v>8197.84</c:v>
                </c:pt>
                <c:pt idx="263497">
                  <c:v>9001.9500000000007</c:v>
                </c:pt>
                <c:pt idx="263498">
                  <c:v>9139.56</c:v>
                </c:pt>
                <c:pt idx="263499">
                  <c:v>8105.99</c:v>
                </c:pt>
                <c:pt idx="263500">
                  <c:v>9443.0400000000009</c:v>
                </c:pt>
                <c:pt idx="263501">
                  <c:v>7701.87</c:v>
                </c:pt>
                <c:pt idx="263502">
                  <c:v>7730.97</c:v>
                </c:pt>
                <c:pt idx="263503">
                  <c:v>6000.52</c:v>
                </c:pt>
                <c:pt idx="263504">
                  <c:v>6780.89</c:v>
                </c:pt>
                <c:pt idx="263505">
                  <c:v>6750.01</c:v>
                </c:pt>
                <c:pt idx="263506">
                  <c:v>12007</c:v>
                </c:pt>
                <c:pt idx="263507">
                  <c:v>6302.28</c:v>
                </c:pt>
                <c:pt idx="263508">
                  <c:v>5608.28</c:v>
                </c:pt>
                <c:pt idx="263509">
                  <c:v>7990.4</c:v>
                </c:pt>
                <c:pt idx="263510">
                  <c:v>7754.58</c:v>
                </c:pt>
                <c:pt idx="263511">
                  <c:v>8818.94</c:v>
                </c:pt>
                <c:pt idx="263512">
                  <c:v>10971.45</c:v>
                </c:pt>
                <c:pt idx="263513">
                  <c:v>8931.4</c:v>
                </c:pt>
                <c:pt idx="263514">
                  <c:v>14935.98</c:v>
                </c:pt>
                <c:pt idx="263515">
                  <c:v>921.15</c:v>
                </c:pt>
                <c:pt idx="263516">
                  <c:v>952.18</c:v>
                </c:pt>
                <c:pt idx="263517">
                  <c:v>1270.24</c:v>
                </c:pt>
                <c:pt idx="263518">
                  <c:v>1086.58</c:v>
                </c:pt>
                <c:pt idx="263519">
                  <c:v>1503.84</c:v>
                </c:pt>
                <c:pt idx="263520">
                  <c:v>3119.9</c:v>
                </c:pt>
                <c:pt idx="263521">
                  <c:v>3985.2</c:v>
                </c:pt>
                <c:pt idx="263522">
                  <c:v>7065.72</c:v>
                </c:pt>
                <c:pt idx="263523">
                  <c:v>10717.72</c:v>
                </c:pt>
                <c:pt idx="263524">
                  <c:v>15434.94</c:v>
                </c:pt>
                <c:pt idx="263525">
                  <c:v>13625.95</c:v>
                </c:pt>
                <c:pt idx="263526">
                  <c:v>13142.59</c:v>
                </c:pt>
                <c:pt idx="263527">
                  <c:v>12709.05</c:v>
                </c:pt>
                <c:pt idx="263528">
                  <c:v>24884.65</c:v>
                </c:pt>
                <c:pt idx="263529">
                  <c:v>21144.76</c:v>
                </c:pt>
                <c:pt idx="263530">
                  <c:v>24016.21</c:v>
                </c:pt>
                <c:pt idx="263531">
                  <c:v>20076.73</c:v>
                </c:pt>
                <c:pt idx="263532">
                  <c:v>15532.32</c:v>
                </c:pt>
                <c:pt idx="263533">
                  <c:v>10842.84</c:v>
                </c:pt>
                <c:pt idx="263534">
                  <c:v>8575.84</c:v>
                </c:pt>
                <c:pt idx="263535">
                  <c:v>7298.62</c:v>
                </c:pt>
                <c:pt idx="263536">
                  <c:v>6319.12</c:v>
                </c:pt>
                <c:pt idx="263537">
                  <c:v>4112.2700000000004</c:v>
                </c:pt>
                <c:pt idx="263538">
                  <c:v>2286.35</c:v>
                </c:pt>
                <c:pt idx="263539">
                  <c:v>1808.99</c:v>
                </c:pt>
                <c:pt idx="263540">
                  <c:v>1933.44</c:v>
                </c:pt>
                <c:pt idx="263541">
                  <c:v>2693.14</c:v>
                </c:pt>
                <c:pt idx="263542">
                  <c:v>2126.79</c:v>
                </c:pt>
                <c:pt idx="263543">
                  <c:v>1997.4</c:v>
                </c:pt>
                <c:pt idx="263544">
                  <c:v>1793.87</c:v>
                </c:pt>
                <c:pt idx="263545">
                  <c:v>2608.4899999999998</c:v>
                </c:pt>
                <c:pt idx="263546">
                  <c:v>2960.21</c:v>
                </c:pt>
                <c:pt idx="263547">
                  <c:v>3018.92</c:v>
                </c:pt>
                <c:pt idx="263548">
                  <c:v>2991.47</c:v>
                </c:pt>
                <c:pt idx="263549">
                  <c:v>2310.1799999999998</c:v>
                </c:pt>
                <c:pt idx="263550">
                  <c:v>1605.23</c:v>
                </c:pt>
                <c:pt idx="263551">
                  <c:v>1778.18</c:v>
                </c:pt>
                <c:pt idx="263552">
                  <c:v>1224.3499999999999</c:v>
                </c:pt>
                <c:pt idx="263553">
                  <c:v>758.68</c:v>
                </c:pt>
                <c:pt idx="263554">
                  <c:v>506.84</c:v>
                </c:pt>
                <c:pt idx="263555">
                  <c:v>434.59</c:v>
                </c:pt>
                <c:pt idx="263556">
                  <c:v>311.75</c:v>
                </c:pt>
                <c:pt idx="263557">
                  <c:v>3186.94</c:v>
                </c:pt>
                <c:pt idx="263558">
                  <c:v>3007.48</c:v>
                </c:pt>
                <c:pt idx="263559">
                  <c:v>6258.32</c:v>
                </c:pt>
                <c:pt idx="263560">
                  <c:v>4401.5</c:v>
                </c:pt>
                <c:pt idx="263561">
                  <c:v>1358.5</c:v>
                </c:pt>
                <c:pt idx="263562">
                  <c:v>262.89</c:v>
                </c:pt>
                <c:pt idx="263563">
                  <c:v>1226.8900000000001</c:v>
                </c:pt>
                <c:pt idx="263564">
                  <c:v>1272.28</c:v>
                </c:pt>
                <c:pt idx="263565">
                  <c:v>758.49</c:v>
                </c:pt>
                <c:pt idx="263566">
                  <c:v>895.48</c:v>
                </c:pt>
                <c:pt idx="263567">
                  <c:v>1243.24</c:v>
                </c:pt>
                <c:pt idx="263568">
                  <c:v>1604.68</c:v>
                </c:pt>
                <c:pt idx="263569">
                  <c:v>3283.09</c:v>
                </c:pt>
                <c:pt idx="263570">
                  <c:v>2029.46</c:v>
                </c:pt>
                <c:pt idx="263571">
                  <c:v>2285.7800000000002</c:v>
                </c:pt>
                <c:pt idx="263572">
                  <c:v>3008.3</c:v>
                </c:pt>
                <c:pt idx="263573">
                  <c:v>3324.48</c:v>
                </c:pt>
                <c:pt idx="263574">
                  <c:v>4092.22</c:v>
                </c:pt>
                <c:pt idx="263575">
                  <c:v>4425.17</c:v>
                </c:pt>
                <c:pt idx="263576">
                  <c:v>7196.51</c:v>
                </c:pt>
                <c:pt idx="263577">
                  <c:v>9684.2900000000009</c:v>
                </c:pt>
                <c:pt idx="263578">
                  <c:v>13884.41</c:v>
                </c:pt>
                <c:pt idx="263579">
                  <c:v>16108.25</c:v>
                </c:pt>
                <c:pt idx="263580">
                  <c:v>20364.150000000001</c:v>
                </c:pt>
                <c:pt idx="263581">
                  <c:v>27603.31</c:v>
                </c:pt>
                <c:pt idx="263582">
                  <c:v>13292.7</c:v>
                </c:pt>
                <c:pt idx="263583">
                  <c:v>15507.54</c:v>
                </c:pt>
                <c:pt idx="263584">
                  <c:v>14467.58</c:v>
                </c:pt>
                <c:pt idx="263585">
                  <c:v>10453.5</c:v>
                </c:pt>
                <c:pt idx="263586">
                  <c:v>5948.77</c:v>
                </c:pt>
                <c:pt idx="263587">
                  <c:v>5422.61</c:v>
                </c:pt>
                <c:pt idx="263588">
                  <c:v>5846.63</c:v>
                </c:pt>
                <c:pt idx="263589">
                  <c:v>3230.76</c:v>
                </c:pt>
                <c:pt idx="263590">
                  <c:v>2625.63</c:v>
                </c:pt>
                <c:pt idx="263591">
                  <c:v>1874.49</c:v>
                </c:pt>
                <c:pt idx="263592">
                  <c:v>981.48</c:v>
                </c:pt>
                <c:pt idx="263593">
                  <c:v>1077.58</c:v>
                </c:pt>
                <c:pt idx="263594">
                  <c:v>1561.28</c:v>
                </c:pt>
                <c:pt idx="263595">
                  <c:v>1531.61</c:v>
                </c:pt>
                <c:pt idx="263596">
                  <c:v>1807.81</c:v>
                </c:pt>
                <c:pt idx="263597">
                  <c:v>1126.4000000000001</c:v>
                </c:pt>
                <c:pt idx="263598">
                  <c:v>1713.46</c:v>
                </c:pt>
                <c:pt idx="263599">
                  <c:v>2471.58</c:v>
                </c:pt>
                <c:pt idx="263600">
                  <c:v>2269.15</c:v>
                </c:pt>
                <c:pt idx="263601">
                  <c:v>2596.7199999999998</c:v>
                </c:pt>
                <c:pt idx="263602">
                  <c:v>2752.02</c:v>
                </c:pt>
                <c:pt idx="263603">
                  <c:v>1887.08</c:v>
                </c:pt>
                <c:pt idx="263604">
                  <c:v>906.63</c:v>
                </c:pt>
                <c:pt idx="263605">
                  <c:v>710.18</c:v>
                </c:pt>
                <c:pt idx="263606">
                  <c:v>262.99</c:v>
                </c:pt>
                <c:pt idx="263607">
                  <c:v>692.52</c:v>
                </c:pt>
                <c:pt idx="263608">
                  <c:v>580.25</c:v>
                </c:pt>
                <c:pt idx="263609">
                  <c:v>1211.6400000000001</c:v>
                </c:pt>
                <c:pt idx="263610">
                  <c:v>2264.27</c:v>
                </c:pt>
                <c:pt idx="263611">
                  <c:v>3689.08</c:v>
                </c:pt>
                <c:pt idx="263612">
                  <c:v>4093.37</c:v>
                </c:pt>
                <c:pt idx="263613">
                  <c:v>1792.43</c:v>
                </c:pt>
                <c:pt idx="263614">
                  <c:v>346.86</c:v>
                </c:pt>
                <c:pt idx="263615">
                  <c:v>351.29</c:v>
                </c:pt>
                <c:pt idx="263616">
                  <c:v>513.26</c:v>
                </c:pt>
                <c:pt idx="263617">
                  <c:v>530.07000000000005</c:v>
                </c:pt>
                <c:pt idx="263618">
                  <c:v>396.13</c:v>
                </c:pt>
                <c:pt idx="263619">
                  <c:v>660.83</c:v>
                </c:pt>
                <c:pt idx="263620">
                  <c:v>1788.9</c:v>
                </c:pt>
                <c:pt idx="263621">
                  <c:v>1824.66</c:v>
                </c:pt>
                <c:pt idx="263622">
                  <c:v>973.02</c:v>
                </c:pt>
                <c:pt idx="263623">
                  <c:v>1139.5</c:v>
                </c:pt>
                <c:pt idx="263624">
                  <c:v>1975.5</c:v>
                </c:pt>
                <c:pt idx="263625">
                  <c:v>3985.42</c:v>
                </c:pt>
                <c:pt idx="263626">
                  <c:v>7095.37</c:v>
                </c:pt>
                <c:pt idx="263627">
                  <c:v>7084.99</c:v>
                </c:pt>
                <c:pt idx="263628">
                  <c:v>10802.71</c:v>
                </c:pt>
                <c:pt idx="263629">
                  <c:v>9043.91</c:v>
                </c:pt>
                <c:pt idx="263630">
                  <c:v>17412.41</c:v>
                </c:pt>
                <c:pt idx="263631">
                  <c:v>14622.14</c:v>
                </c:pt>
                <c:pt idx="263632">
                  <c:v>15131.69</c:v>
                </c:pt>
                <c:pt idx="263633">
                  <c:v>24514.33</c:v>
                </c:pt>
                <c:pt idx="263634">
                  <c:v>32554.06</c:v>
                </c:pt>
                <c:pt idx="263635">
                  <c:v>21812.68</c:v>
                </c:pt>
                <c:pt idx="263636">
                  <c:v>17171.2</c:v>
                </c:pt>
                <c:pt idx="263637">
                  <c:v>12384.42</c:v>
                </c:pt>
                <c:pt idx="263638">
                  <c:v>10307.280000000001</c:v>
                </c:pt>
                <c:pt idx="263639">
                  <c:v>7496.63</c:v>
                </c:pt>
                <c:pt idx="263640">
                  <c:v>5302.91</c:v>
                </c:pt>
                <c:pt idx="263641">
                  <c:v>5643.49</c:v>
                </c:pt>
                <c:pt idx="263642">
                  <c:v>3286.32</c:v>
                </c:pt>
                <c:pt idx="263643">
                  <c:v>2274.35</c:v>
                </c:pt>
                <c:pt idx="263644">
                  <c:v>1899.92</c:v>
                </c:pt>
                <c:pt idx="263645">
                  <c:v>1670.19</c:v>
                </c:pt>
                <c:pt idx="263646">
                  <c:v>1477.1</c:v>
                </c:pt>
                <c:pt idx="263647">
                  <c:v>1786.6</c:v>
                </c:pt>
                <c:pt idx="263648">
                  <c:v>2824.96</c:v>
                </c:pt>
                <c:pt idx="263649">
                  <c:v>2365.67</c:v>
                </c:pt>
                <c:pt idx="263650">
                  <c:v>3064.73</c:v>
                </c:pt>
                <c:pt idx="263651">
                  <c:v>3290.49</c:v>
                </c:pt>
                <c:pt idx="263652">
                  <c:v>4500.3999999999996</c:v>
                </c:pt>
                <c:pt idx="263653">
                  <c:v>5069.99</c:v>
                </c:pt>
                <c:pt idx="263654">
                  <c:v>3941.47</c:v>
                </c:pt>
                <c:pt idx="263655">
                  <c:v>1819.17</c:v>
                </c:pt>
                <c:pt idx="263656">
                  <c:v>705.53</c:v>
                </c:pt>
                <c:pt idx="263657">
                  <c:v>597.13</c:v>
                </c:pt>
                <c:pt idx="263658">
                  <c:v>4258</c:v>
                </c:pt>
                <c:pt idx="263659">
                  <c:v>1537</c:v>
                </c:pt>
                <c:pt idx="263660">
                  <c:v>4500</c:v>
                </c:pt>
                <c:pt idx="263661">
                  <c:v>2598</c:v>
                </c:pt>
                <c:pt idx="263662">
                  <c:v>1843</c:v>
                </c:pt>
                <c:pt idx="263663">
                  <c:v>1361</c:v>
                </c:pt>
                <c:pt idx="263664">
                  <c:v>1681</c:v>
                </c:pt>
                <c:pt idx="263665">
                  <c:v>3123</c:v>
                </c:pt>
                <c:pt idx="263666">
                  <c:v>4056</c:v>
                </c:pt>
                <c:pt idx="263667">
                  <c:v>2454</c:v>
                </c:pt>
                <c:pt idx="263668">
                  <c:v>1798</c:v>
                </c:pt>
                <c:pt idx="263669">
                  <c:v>2188</c:v>
                </c:pt>
                <c:pt idx="263670">
                  <c:v>170</c:v>
                </c:pt>
                <c:pt idx="263671">
                  <c:v>1630</c:v>
                </c:pt>
                <c:pt idx="263672">
                  <c:v>1233</c:v>
                </c:pt>
                <c:pt idx="263673">
                  <c:v>1458</c:v>
                </c:pt>
                <c:pt idx="263674">
                  <c:v>2478</c:v>
                </c:pt>
                <c:pt idx="263675">
                  <c:v>1177</c:v>
                </c:pt>
                <c:pt idx="263676">
                  <c:v>3591</c:v>
                </c:pt>
                <c:pt idx="263677">
                  <c:v>2432</c:v>
                </c:pt>
                <c:pt idx="263678">
                  <c:v>3875</c:v>
                </c:pt>
                <c:pt idx="263679">
                  <c:v>2022</c:v>
                </c:pt>
                <c:pt idx="263680">
                  <c:v>2605</c:v>
                </c:pt>
                <c:pt idx="263681">
                  <c:v>2324</c:v>
                </c:pt>
                <c:pt idx="263682">
                  <c:v>4005</c:v>
                </c:pt>
                <c:pt idx="263683">
                  <c:v>3068</c:v>
                </c:pt>
                <c:pt idx="263684">
                  <c:v>4377</c:v>
                </c:pt>
                <c:pt idx="263685">
                  <c:v>3526</c:v>
                </c:pt>
                <c:pt idx="263686">
                  <c:v>1250</c:v>
                </c:pt>
                <c:pt idx="263687">
                  <c:v>1575</c:v>
                </c:pt>
                <c:pt idx="263688">
                  <c:v>1248</c:v>
                </c:pt>
                <c:pt idx="263689">
                  <c:v>4221</c:v>
                </c:pt>
                <c:pt idx="263690">
                  <c:v>900</c:v>
                </c:pt>
                <c:pt idx="263691">
                  <c:v>930</c:v>
                </c:pt>
                <c:pt idx="263692">
                  <c:v>550</c:v>
                </c:pt>
                <c:pt idx="263693">
                  <c:v>1290</c:v>
                </c:pt>
                <c:pt idx="263694">
                  <c:v>375</c:v>
                </c:pt>
                <c:pt idx="263695">
                  <c:v>755</c:v>
                </c:pt>
                <c:pt idx="263696">
                  <c:v>1240</c:v>
                </c:pt>
                <c:pt idx="263697">
                  <c:v>320</c:v>
                </c:pt>
                <c:pt idx="263698">
                  <c:v>1893</c:v>
                </c:pt>
                <c:pt idx="263699">
                  <c:v>2585</c:v>
                </c:pt>
                <c:pt idx="263700">
                  <c:v>3515</c:v>
                </c:pt>
                <c:pt idx="263701">
                  <c:v>2372</c:v>
                </c:pt>
                <c:pt idx="263702">
                  <c:v>740</c:v>
                </c:pt>
                <c:pt idx="263703">
                  <c:v>2616</c:v>
                </c:pt>
                <c:pt idx="263704">
                  <c:v>1648</c:v>
                </c:pt>
                <c:pt idx="263705">
                  <c:v>1343</c:v>
                </c:pt>
                <c:pt idx="263706">
                  <c:v>1968</c:v>
                </c:pt>
                <c:pt idx="263707">
                  <c:v>458</c:v>
                </c:pt>
                <c:pt idx="263708">
                  <c:v>1648</c:v>
                </c:pt>
                <c:pt idx="263709">
                  <c:v>815</c:v>
                </c:pt>
                <c:pt idx="263710">
                  <c:v>1126</c:v>
                </c:pt>
                <c:pt idx="263711">
                  <c:v>230</c:v>
                </c:pt>
                <c:pt idx="263712">
                  <c:v>2051</c:v>
                </c:pt>
                <c:pt idx="263713">
                  <c:v>2185</c:v>
                </c:pt>
                <c:pt idx="263714">
                  <c:v>1925</c:v>
                </c:pt>
                <c:pt idx="263715">
                  <c:v>340</c:v>
                </c:pt>
                <c:pt idx="263716">
                  <c:v>405</c:v>
                </c:pt>
                <c:pt idx="263717">
                  <c:v>970</c:v>
                </c:pt>
                <c:pt idx="263718">
                  <c:v>1185</c:v>
                </c:pt>
                <c:pt idx="263719">
                  <c:v>230</c:v>
                </c:pt>
                <c:pt idx="263720">
                  <c:v>90</c:v>
                </c:pt>
                <c:pt idx="263721">
                  <c:v>1450</c:v>
                </c:pt>
                <c:pt idx="263722">
                  <c:v>1845</c:v>
                </c:pt>
                <c:pt idx="263723">
                  <c:v>930</c:v>
                </c:pt>
                <c:pt idx="263724">
                  <c:v>150</c:v>
                </c:pt>
                <c:pt idx="263725">
                  <c:v>475</c:v>
                </c:pt>
                <c:pt idx="263726">
                  <c:v>1570</c:v>
                </c:pt>
                <c:pt idx="263727">
                  <c:v>1100</c:v>
                </c:pt>
                <c:pt idx="263728">
                  <c:v>1655</c:v>
                </c:pt>
                <c:pt idx="263729">
                  <c:v>1160</c:v>
                </c:pt>
                <c:pt idx="263730">
                  <c:v>460</c:v>
                </c:pt>
                <c:pt idx="263731">
                  <c:v>1220</c:v>
                </c:pt>
                <c:pt idx="263732">
                  <c:v>960</c:v>
                </c:pt>
                <c:pt idx="263733">
                  <c:v>1395</c:v>
                </c:pt>
                <c:pt idx="263734">
                  <c:v>230</c:v>
                </c:pt>
                <c:pt idx="263735">
                  <c:v>800</c:v>
                </c:pt>
                <c:pt idx="263736">
                  <c:v>2420</c:v>
                </c:pt>
                <c:pt idx="263737">
                  <c:v>1190</c:v>
                </c:pt>
                <c:pt idx="263738">
                  <c:v>600</c:v>
                </c:pt>
                <c:pt idx="263739">
                  <c:v>515</c:v>
                </c:pt>
                <c:pt idx="263740">
                  <c:v>260</c:v>
                </c:pt>
                <c:pt idx="263741">
                  <c:v>2215</c:v>
                </c:pt>
                <c:pt idx="263742">
                  <c:v>285</c:v>
                </c:pt>
                <c:pt idx="263743">
                  <c:v>1800</c:v>
                </c:pt>
                <c:pt idx="263744">
                  <c:v>1370</c:v>
                </c:pt>
                <c:pt idx="263745">
                  <c:v>355</c:v>
                </c:pt>
                <c:pt idx="263746">
                  <c:v>570</c:v>
                </c:pt>
                <c:pt idx="263747">
                  <c:v>280</c:v>
                </c:pt>
                <c:pt idx="263748">
                  <c:v>830</c:v>
                </c:pt>
                <c:pt idx="263749">
                  <c:v>1090</c:v>
                </c:pt>
                <c:pt idx="263750">
                  <c:v>230</c:v>
                </c:pt>
                <c:pt idx="263751">
                  <c:v>2795</c:v>
                </c:pt>
                <c:pt idx="263752">
                  <c:v>1800</c:v>
                </c:pt>
                <c:pt idx="263753">
                  <c:v>230</c:v>
                </c:pt>
                <c:pt idx="263754">
                  <c:v>2115</c:v>
                </c:pt>
                <c:pt idx="263755">
                  <c:v>280</c:v>
                </c:pt>
                <c:pt idx="263756">
                  <c:v>260</c:v>
                </c:pt>
                <c:pt idx="263757">
                  <c:v>1215</c:v>
                </c:pt>
                <c:pt idx="263758">
                  <c:v>205</c:v>
                </c:pt>
                <c:pt idx="263759">
                  <c:v>475</c:v>
                </c:pt>
                <c:pt idx="263760">
                  <c:v>240</c:v>
                </c:pt>
                <c:pt idx="263761">
                  <c:v>1815</c:v>
                </c:pt>
                <c:pt idx="263762">
                  <c:v>580</c:v>
                </c:pt>
                <c:pt idx="263763">
                  <c:v>940</c:v>
                </c:pt>
                <c:pt idx="263764">
                  <c:v>890</c:v>
                </c:pt>
                <c:pt idx="263765">
                  <c:v>840</c:v>
                </c:pt>
                <c:pt idx="263766">
                  <c:v>3430</c:v>
                </c:pt>
                <c:pt idx="263767">
                  <c:v>1445</c:v>
                </c:pt>
                <c:pt idx="263768">
                  <c:v>1030</c:v>
                </c:pt>
                <c:pt idx="263769">
                  <c:v>4120</c:v>
                </c:pt>
                <c:pt idx="263770">
                  <c:v>2210</c:v>
                </c:pt>
                <c:pt idx="263771">
                  <c:v>280</c:v>
                </c:pt>
                <c:pt idx="263772">
                  <c:v>540</c:v>
                </c:pt>
                <c:pt idx="263773">
                  <c:v>440</c:v>
                </c:pt>
                <c:pt idx="263774">
                  <c:v>805</c:v>
                </c:pt>
                <c:pt idx="263775">
                  <c:v>895</c:v>
                </c:pt>
                <c:pt idx="263776">
                  <c:v>970</c:v>
                </c:pt>
                <c:pt idx="263777">
                  <c:v>-50</c:v>
                </c:pt>
                <c:pt idx="263778">
                  <c:v>2690</c:v>
                </c:pt>
                <c:pt idx="263779">
                  <c:v>2695</c:v>
                </c:pt>
                <c:pt idx="263780">
                  <c:v>1340</c:v>
                </c:pt>
                <c:pt idx="263781">
                  <c:v>1465</c:v>
                </c:pt>
                <c:pt idx="263782">
                  <c:v>3580</c:v>
                </c:pt>
                <c:pt idx="263783">
                  <c:v>2350</c:v>
                </c:pt>
                <c:pt idx="263784">
                  <c:v>3685</c:v>
                </c:pt>
                <c:pt idx="263785">
                  <c:v>440</c:v>
                </c:pt>
                <c:pt idx="263786">
                  <c:v>2615</c:v>
                </c:pt>
                <c:pt idx="263787">
                  <c:v>585</c:v>
                </c:pt>
                <c:pt idx="263788">
                  <c:v>754.73</c:v>
                </c:pt>
                <c:pt idx="263789">
                  <c:v>706.63</c:v>
                </c:pt>
                <c:pt idx="263790">
                  <c:v>978.59</c:v>
                </c:pt>
                <c:pt idx="263791">
                  <c:v>582.91999999999996</c:v>
                </c:pt>
                <c:pt idx="263792">
                  <c:v>733.49</c:v>
                </c:pt>
                <c:pt idx="263793">
                  <c:v>824.61</c:v>
                </c:pt>
                <c:pt idx="263794">
                  <c:v>913.74</c:v>
                </c:pt>
                <c:pt idx="263795">
                  <c:v>823.9</c:v>
                </c:pt>
                <c:pt idx="263796">
                  <c:v>673.05</c:v>
                </c:pt>
                <c:pt idx="263797">
                  <c:v>856.57</c:v>
                </c:pt>
                <c:pt idx="263798">
                  <c:v>820.4</c:v>
                </c:pt>
                <c:pt idx="263799">
                  <c:v>1014.56</c:v>
                </c:pt>
                <c:pt idx="263800">
                  <c:v>946.82</c:v>
                </c:pt>
                <c:pt idx="263801">
                  <c:v>767.23</c:v>
                </c:pt>
                <c:pt idx="263802">
                  <c:v>707.24</c:v>
                </c:pt>
                <c:pt idx="263803">
                  <c:v>759.58</c:v>
                </c:pt>
                <c:pt idx="263804">
                  <c:v>820.53</c:v>
                </c:pt>
                <c:pt idx="263805">
                  <c:v>670.19</c:v>
                </c:pt>
                <c:pt idx="263806">
                  <c:v>760.98</c:v>
                </c:pt>
                <c:pt idx="263807">
                  <c:v>777.7</c:v>
                </c:pt>
                <c:pt idx="263808">
                  <c:v>589.98</c:v>
                </c:pt>
                <c:pt idx="263809">
                  <c:v>701.02</c:v>
                </c:pt>
                <c:pt idx="263810">
                  <c:v>903.4</c:v>
                </c:pt>
                <c:pt idx="263811">
                  <c:v>863.29</c:v>
                </c:pt>
                <c:pt idx="263812">
                  <c:v>720.25</c:v>
                </c:pt>
                <c:pt idx="263813">
                  <c:v>735.32</c:v>
                </c:pt>
                <c:pt idx="263814">
                  <c:v>698.28</c:v>
                </c:pt>
                <c:pt idx="263815">
                  <c:v>716.9</c:v>
                </c:pt>
                <c:pt idx="263816">
                  <c:v>86.19</c:v>
                </c:pt>
                <c:pt idx="263817">
                  <c:v>796.21</c:v>
                </c:pt>
                <c:pt idx="263818">
                  <c:v>749.89</c:v>
                </c:pt>
                <c:pt idx="263819">
                  <c:v>790.3</c:v>
                </c:pt>
                <c:pt idx="263820">
                  <c:v>656.41</c:v>
                </c:pt>
                <c:pt idx="263821">
                  <c:v>654.65</c:v>
                </c:pt>
                <c:pt idx="263822">
                  <c:v>501.98</c:v>
                </c:pt>
                <c:pt idx="263823">
                  <c:v>726.91</c:v>
                </c:pt>
                <c:pt idx="263824">
                  <c:v>737.82</c:v>
                </c:pt>
                <c:pt idx="263825">
                  <c:v>699.05</c:v>
                </c:pt>
                <c:pt idx="263826">
                  <c:v>653.79999999999995</c:v>
                </c:pt>
                <c:pt idx="263827">
                  <c:v>1369.15</c:v>
                </c:pt>
                <c:pt idx="263828">
                  <c:v>2021.07</c:v>
                </c:pt>
                <c:pt idx="263829">
                  <c:v>2102.94</c:v>
                </c:pt>
                <c:pt idx="263830">
                  <c:v>4470.18</c:v>
                </c:pt>
                <c:pt idx="263831">
                  <c:v>4330.6099999999997</c:v>
                </c:pt>
                <c:pt idx="263832">
                  <c:v>7468.59</c:v>
                </c:pt>
                <c:pt idx="263833">
                  <c:v>11292.55</c:v>
                </c:pt>
                <c:pt idx="263834">
                  <c:v>24765.279999999999</c:v>
                </c:pt>
                <c:pt idx="263835">
                  <c:v>10534.17</c:v>
                </c:pt>
                <c:pt idx="263836">
                  <c:v>6025.06</c:v>
                </c:pt>
                <c:pt idx="263837">
                  <c:v>1648.52</c:v>
                </c:pt>
                <c:pt idx="263838">
                  <c:v>958.88</c:v>
                </c:pt>
                <c:pt idx="263839">
                  <c:v>736.15</c:v>
                </c:pt>
                <c:pt idx="263840">
                  <c:v>625.65</c:v>
                </c:pt>
                <c:pt idx="263841">
                  <c:v>592.42999999999995</c:v>
                </c:pt>
                <c:pt idx="263842">
                  <c:v>645.79</c:v>
                </c:pt>
                <c:pt idx="263843">
                  <c:v>624.01</c:v>
                </c:pt>
                <c:pt idx="263844">
                  <c:v>616.23</c:v>
                </c:pt>
                <c:pt idx="263845">
                  <c:v>636.39</c:v>
                </c:pt>
                <c:pt idx="263846">
                  <c:v>529.96</c:v>
                </c:pt>
                <c:pt idx="263847">
                  <c:v>579.32000000000005</c:v>
                </c:pt>
                <c:pt idx="263848">
                  <c:v>566.91999999999996</c:v>
                </c:pt>
                <c:pt idx="263849">
                  <c:v>603.01</c:v>
                </c:pt>
                <c:pt idx="263850">
                  <c:v>418.15</c:v>
                </c:pt>
                <c:pt idx="263851">
                  <c:v>674.43</c:v>
                </c:pt>
                <c:pt idx="263852">
                  <c:v>500.12</c:v>
                </c:pt>
                <c:pt idx="263853">
                  <c:v>500.16</c:v>
                </c:pt>
                <c:pt idx="263854">
                  <c:v>515.78</c:v>
                </c:pt>
                <c:pt idx="263855">
                  <c:v>443.78</c:v>
                </c:pt>
                <c:pt idx="263856">
                  <c:v>381.62</c:v>
                </c:pt>
                <c:pt idx="263857">
                  <c:v>338.79</c:v>
                </c:pt>
                <c:pt idx="263858">
                  <c:v>333.03</c:v>
                </c:pt>
                <c:pt idx="263859">
                  <c:v>253.57</c:v>
                </c:pt>
                <c:pt idx="263860">
                  <c:v>532.75</c:v>
                </c:pt>
                <c:pt idx="263861">
                  <c:v>474.89</c:v>
                </c:pt>
                <c:pt idx="263862">
                  <c:v>469.04</c:v>
                </c:pt>
                <c:pt idx="263863">
                  <c:v>436.37</c:v>
                </c:pt>
                <c:pt idx="263864">
                  <c:v>312.99</c:v>
                </c:pt>
                <c:pt idx="263865">
                  <c:v>198.3</c:v>
                </c:pt>
                <c:pt idx="263866">
                  <c:v>360.85</c:v>
                </c:pt>
                <c:pt idx="263867">
                  <c:v>364.51</c:v>
                </c:pt>
                <c:pt idx="263868">
                  <c:v>586.46</c:v>
                </c:pt>
                <c:pt idx="263869">
                  <c:v>397.45</c:v>
                </c:pt>
                <c:pt idx="263870">
                  <c:v>311.70999999999998</c:v>
                </c:pt>
                <c:pt idx="263871">
                  <c:v>478.29</c:v>
                </c:pt>
                <c:pt idx="263872">
                  <c:v>430.48</c:v>
                </c:pt>
                <c:pt idx="263873">
                  <c:v>457.85</c:v>
                </c:pt>
                <c:pt idx="263874">
                  <c:v>319.89</c:v>
                </c:pt>
                <c:pt idx="263875">
                  <c:v>297.11</c:v>
                </c:pt>
                <c:pt idx="263876">
                  <c:v>284.20999999999998</c:v>
                </c:pt>
                <c:pt idx="263877">
                  <c:v>454.42</c:v>
                </c:pt>
                <c:pt idx="263878">
                  <c:v>333.35</c:v>
                </c:pt>
                <c:pt idx="263879">
                  <c:v>278.76</c:v>
                </c:pt>
                <c:pt idx="263880">
                  <c:v>720.92</c:v>
                </c:pt>
                <c:pt idx="263881">
                  <c:v>1166.68</c:v>
                </c:pt>
                <c:pt idx="263882">
                  <c:v>1969.44</c:v>
                </c:pt>
                <c:pt idx="263883">
                  <c:v>2273.75</c:v>
                </c:pt>
                <c:pt idx="263884">
                  <c:v>3613.07</c:v>
                </c:pt>
                <c:pt idx="263885">
                  <c:v>5608.26</c:v>
                </c:pt>
                <c:pt idx="263886">
                  <c:v>12090.79</c:v>
                </c:pt>
                <c:pt idx="263887">
                  <c:v>4824.71</c:v>
                </c:pt>
                <c:pt idx="263888">
                  <c:v>571.61</c:v>
                </c:pt>
                <c:pt idx="263889">
                  <c:v>323.74</c:v>
                </c:pt>
                <c:pt idx="263890">
                  <c:v>390.78</c:v>
                </c:pt>
                <c:pt idx="263891">
                  <c:v>293.13</c:v>
                </c:pt>
                <c:pt idx="263892">
                  <c:v>355.48</c:v>
                </c:pt>
                <c:pt idx="263893">
                  <c:v>277.14</c:v>
                </c:pt>
                <c:pt idx="263894">
                  <c:v>352.27</c:v>
                </c:pt>
                <c:pt idx="263895">
                  <c:v>443</c:v>
                </c:pt>
                <c:pt idx="263896">
                  <c:v>490.54</c:v>
                </c:pt>
                <c:pt idx="263897">
                  <c:v>616.85</c:v>
                </c:pt>
                <c:pt idx="263898">
                  <c:v>336.54</c:v>
                </c:pt>
                <c:pt idx="263899">
                  <c:v>334.84</c:v>
                </c:pt>
                <c:pt idx="263900">
                  <c:v>235.95</c:v>
                </c:pt>
                <c:pt idx="263901">
                  <c:v>334.93</c:v>
                </c:pt>
                <c:pt idx="263902">
                  <c:v>288.39</c:v>
                </c:pt>
                <c:pt idx="263903">
                  <c:v>255.6</c:v>
                </c:pt>
                <c:pt idx="263904">
                  <c:v>412.95</c:v>
                </c:pt>
                <c:pt idx="263905">
                  <c:v>405.29</c:v>
                </c:pt>
                <c:pt idx="263906">
                  <c:v>390.38</c:v>
                </c:pt>
                <c:pt idx="263907">
                  <c:v>276.88</c:v>
                </c:pt>
                <c:pt idx="263908">
                  <c:v>326.64999999999998</c:v>
                </c:pt>
                <c:pt idx="263909">
                  <c:v>294.83</c:v>
                </c:pt>
                <c:pt idx="263910">
                  <c:v>380.78</c:v>
                </c:pt>
                <c:pt idx="263911">
                  <c:v>359.15</c:v>
                </c:pt>
                <c:pt idx="263912">
                  <c:v>301.55</c:v>
                </c:pt>
                <c:pt idx="263913">
                  <c:v>358.38</c:v>
                </c:pt>
                <c:pt idx="263914">
                  <c:v>336.18</c:v>
                </c:pt>
                <c:pt idx="263915">
                  <c:v>288.56</c:v>
                </c:pt>
                <c:pt idx="263916">
                  <c:v>314.32</c:v>
                </c:pt>
                <c:pt idx="263917">
                  <c:v>254.36</c:v>
                </c:pt>
                <c:pt idx="263918">
                  <c:v>374.45</c:v>
                </c:pt>
                <c:pt idx="263919">
                  <c:v>448.65</c:v>
                </c:pt>
                <c:pt idx="263920">
                  <c:v>407.67</c:v>
                </c:pt>
                <c:pt idx="263921">
                  <c:v>296.08999999999997</c:v>
                </c:pt>
                <c:pt idx="263922">
                  <c:v>248.06</c:v>
                </c:pt>
                <c:pt idx="263923">
                  <c:v>296.38</c:v>
                </c:pt>
                <c:pt idx="263924">
                  <c:v>393.51</c:v>
                </c:pt>
                <c:pt idx="263925">
                  <c:v>327.19</c:v>
                </c:pt>
                <c:pt idx="263926">
                  <c:v>207.13</c:v>
                </c:pt>
                <c:pt idx="263927">
                  <c:v>160.16</c:v>
                </c:pt>
                <c:pt idx="263928">
                  <c:v>223.99</c:v>
                </c:pt>
                <c:pt idx="263929">
                  <c:v>283.55</c:v>
                </c:pt>
                <c:pt idx="263930">
                  <c:v>392.79</c:v>
                </c:pt>
                <c:pt idx="263931">
                  <c:v>7</c:v>
                </c:pt>
                <c:pt idx="263932">
                  <c:v>17.600000000000001</c:v>
                </c:pt>
                <c:pt idx="263933">
                  <c:v>88</c:v>
                </c:pt>
                <c:pt idx="263934">
                  <c:v>52.8</c:v>
                </c:pt>
                <c:pt idx="263935">
                  <c:v>52.8</c:v>
                </c:pt>
                <c:pt idx="263936">
                  <c:v>70.400000000000006</c:v>
                </c:pt>
                <c:pt idx="263937">
                  <c:v>44</c:v>
                </c:pt>
                <c:pt idx="263938">
                  <c:v>44</c:v>
                </c:pt>
                <c:pt idx="263939">
                  <c:v>105.6</c:v>
                </c:pt>
                <c:pt idx="263940">
                  <c:v>105.6</c:v>
                </c:pt>
                <c:pt idx="263941">
                  <c:v>52.8</c:v>
                </c:pt>
                <c:pt idx="263942">
                  <c:v>132</c:v>
                </c:pt>
                <c:pt idx="263943">
                  <c:v>70.400000000000006</c:v>
                </c:pt>
                <c:pt idx="263944">
                  <c:v>79.2</c:v>
                </c:pt>
                <c:pt idx="263945">
                  <c:v>70.400000000000006</c:v>
                </c:pt>
                <c:pt idx="263946">
                  <c:v>52.8</c:v>
                </c:pt>
                <c:pt idx="263947">
                  <c:v>105.6</c:v>
                </c:pt>
                <c:pt idx="263948">
                  <c:v>61.6</c:v>
                </c:pt>
                <c:pt idx="263949">
                  <c:v>35.200000000000003</c:v>
                </c:pt>
                <c:pt idx="263950">
                  <c:v>79.2</c:v>
                </c:pt>
                <c:pt idx="263951">
                  <c:v>70.400000000000006</c:v>
                </c:pt>
                <c:pt idx="263952">
                  <c:v>52.8</c:v>
                </c:pt>
                <c:pt idx="263953">
                  <c:v>61.6</c:v>
                </c:pt>
                <c:pt idx="263954">
                  <c:v>44</c:v>
                </c:pt>
                <c:pt idx="263955">
                  <c:v>79.2</c:v>
                </c:pt>
                <c:pt idx="263956">
                  <c:v>52.8</c:v>
                </c:pt>
                <c:pt idx="263957">
                  <c:v>35.200000000000003</c:v>
                </c:pt>
                <c:pt idx="263958">
                  <c:v>61.6</c:v>
                </c:pt>
                <c:pt idx="263959">
                  <c:v>35.200000000000003</c:v>
                </c:pt>
                <c:pt idx="263960">
                  <c:v>140.80000000000001</c:v>
                </c:pt>
                <c:pt idx="263961">
                  <c:v>61.6</c:v>
                </c:pt>
                <c:pt idx="263962">
                  <c:v>290.39999999999998</c:v>
                </c:pt>
                <c:pt idx="263963">
                  <c:v>158.4</c:v>
                </c:pt>
                <c:pt idx="263964">
                  <c:v>369.6</c:v>
                </c:pt>
                <c:pt idx="263965">
                  <c:v>202.4</c:v>
                </c:pt>
                <c:pt idx="263966">
                  <c:v>17.600000000000001</c:v>
                </c:pt>
                <c:pt idx="263967">
                  <c:v>35.200000000000003</c:v>
                </c:pt>
                <c:pt idx="263968">
                  <c:v>79.2</c:v>
                </c:pt>
                <c:pt idx="263969">
                  <c:v>132</c:v>
                </c:pt>
                <c:pt idx="263970">
                  <c:v>96.8</c:v>
                </c:pt>
                <c:pt idx="263971">
                  <c:v>105.6</c:v>
                </c:pt>
                <c:pt idx="263972">
                  <c:v>96.8</c:v>
                </c:pt>
                <c:pt idx="263973">
                  <c:v>114.4</c:v>
                </c:pt>
                <c:pt idx="263974">
                  <c:v>86.7</c:v>
                </c:pt>
                <c:pt idx="263975">
                  <c:v>88</c:v>
                </c:pt>
                <c:pt idx="263976">
                  <c:v>70.400000000000006</c:v>
                </c:pt>
                <c:pt idx="263977">
                  <c:v>88</c:v>
                </c:pt>
                <c:pt idx="263978">
                  <c:v>114.4</c:v>
                </c:pt>
                <c:pt idx="263979">
                  <c:v>52.8</c:v>
                </c:pt>
                <c:pt idx="263980">
                  <c:v>114.4</c:v>
                </c:pt>
                <c:pt idx="263981">
                  <c:v>26.4</c:v>
                </c:pt>
                <c:pt idx="263982">
                  <c:v>61.6</c:v>
                </c:pt>
                <c:pt idx="263983">
                  <c:v>52.8</c:v>
                </c:pt>
                <c:pt idx="263984">
                  <c:v>167.2</c:v>
                </c:pt>
                <c:pt idx="263985">
                  <c:v>79.2</c:v>
                </c:pt>
                <c:pt idx="263986">
                  <c:v>79.2</c:v>
                </c:pt>
                <c:pt idx="263987">
                  <c:v>96.8</c:v>
                </c:pt>
                <c:pt idx="263988">
                  <c:v>79.2</c:v>
                </c:pt>
                <c:pt idx="263989">
                  <c:v>228.8</c:v>
                </c:pt>
                <c:pt idx="263990">
                  <c:v>149.6</c:v>
                </c:pt>
                <c:pt idx="263991">
                  <c:v>61.6</c:v>
                </c:pt>
                <c:pt idx="263992">
                  <c:v>140.80000000000001</c:v>
                </c:pt>
                <c:pt idx="263993">
                  <c:v>70.400000000000006</c:v>
                </c:pt>
                <c:pt idx="263994">
                  <c:v>105.6</c:v>
                </c:pt>
                <c:pt idx="263995">
                  <c:v>114.4</c:v>
                </c:pt>
                <c:pt idx="263996">
                  <c:v>96.8</c:v>
                </c:pt>
                <c:pt idx="263997">
                  <c:v>61.6</c:v>
                </c:pt>
                <c:pt idx="263998">
                  <c:v>140.80000000000001</c:v>
                </c:pt>
                <c:pt idx="263999">
                  <c:v>88</c:v>
                </c:pt>
                <c:pt idx="264000">
                  <c:v>88</c:v>
                </c:pt>
                <c:pt idx="264001">
                  <c:v>105.6</c:v>
                </c:pt>
                <c:pt idx="264002">
                  <c:v>220</c:v>
                </c:pt>
                <c:pt idx="264003">
                  <c:v>79.2</c:v>
                </c:pt>
                <c:pt idx="264004">
                  <c:v>140.80000000000001</c:v>
                </c:pt>
                <c:pt idx="264005">
                  <c:v>105.6</c:v>
                </c:pt>
                <c:pt idx="264006">
                  <c:v>26.4</c:v>
                </c:pt>
                <c:pt idx="264007">
                  <c:v>88</c:v>
                </c:pt>
                <c:pt idx="264008">
                  <c:v>79.2</c:v>
                </c:pt>
                <c:pt idx="264009">
                  <c:v>70.400000000000006</c:v>
                </c:pt>
                <c:pt idx="264010">
                  <c:v>35.200000000000003</c:v>
                </c:pt>
                <c:pt idx="264011">
                  <c:v>88</c:v>
                </c:pt>
                <c:pt idx="264012">
                  <c:v>96.8</c:v>
                </c:pt>
                <c:pt idx="264013">
                  <c:v>88</c:v>
                </c:pt>
                <c:pt idx="264014">
                  <c:v>316.8</c:v>
                </c:pt>
                <c:pt idx="264015">
                  <c:v>237.6</c:v>
                </c:pt>
                <c:pt idx="264016">
                  <c:v>378.4</c:v>
                </c:pt>
                <c:pt idx="264017">
                  <c:v>413.6</c:v>
                </c:pt>
                <c:pt idx="264018">
                  <c:v>114.4</c:v>
                </c:pt>
                <c:pt idx="264019">
                  <c:v>96.8</c:v>
                </c:pt>
                <c:pt idx="264020">
                  <c:v>44</c:v>
                </c:pt>
                <c:pt idx="264021">
                  <c:v>325.60000000000002</c:v>
                </c:pt>
                <c:pt idx="264022">
                  <c:v>141</c:v>
                </c:pt>
                <c:pt idx="264023">
                  <c:v>234</c:v>
                </c:pt>
                <c:pt idx="264024">
                  <c:v>81</c:v>
                </c:pt>
                <c:pt idx="264025">
                  <c:v>36</c:v>
                </c:pt>
                <c:pt idx="264026">
                  <c:v>27</c:v>
                </c:pt>
                <c:pt idx="264027">
                  <c:v>36</c:v>
                </c:pt>
                <c:pt idx="264028">
                  <c:v>63</c:v>
                </c:pt>
                <c:pt idx="264029">
                  <c:v>54</c:v>
                </c:pt>
                <c:pt idx="264030">
                  <c:v>117</c:v>
                </c:pt>
                <c:pt idx="264031">
                  <c:v>90</c:v>
                </c:pt>
                <c:pt idx="264032">
                  <c:v>72</c:v>
                </c:pt>
                <c:pt idx="264033">
                  <c:v>90</c:v>
                </c:pt>
                <c:pt idx="264034">
                  <c:v>108</c:v>
                </c:pt>
                <c:pt idx="264035">
                  <c:v>135</c:v>
                </c:pt>
                <c:pt idx="264036">
                  <c:v>81</c:v>
                </c:pt>
                <c:pt idx="264037">
                  <c:v>180</c:v>
                </c:pt>
                <c:pt idx="264038">
                  <c:v>72</c:v>
                </c:pt>
                <c:pt idx="264039">
                  <c:v>99</c:v>
                </c:pt>
                <c:pt idx="264040">
                  <c:v>99</c:v>
                </c:pt>
                <c:pt idx="264041">
                  <c:v>90</c:v>
                </c:pt>
                <c:pt idx="264042">
                  <c:v>99</c:v>
                </c:pt>
                <c:pt idx="264043">
                  <c:v>90</c:v>
                </c:pt>
                <c:pt idx="264044">
                  <c:v>108</c:v>
                </c:pt>
                <c:pt idx="264045">
                  <c:v>135</c:v>
                </c:pt>
                <c:pt idx="264046">
                  <c:v>108</c:v>
                </c:pt>
                <c:pt idx="264047">
                  <c:v>81</c:v>
                </c:pt>
                <c:pt idx="264048">
                  <c:v>72</c:v>
                </c:pt>
                <c:pt idx="264049">
                  <c:v>63</c:v>
                </c:pt>
                <c:pt idx="264050">
                  <c:v>135</c:v>
                </c:pt>
                <c:pt idx="264051">
                  <c:v>27</c:v>
                </c:pt>
                <c:pt idx="264052">
                  <c:v>99</c:v>
                </c:pt>
                <c:pt idx="264053">
                  <c:v>81</c:v>
                </c:pt>
                <c:pt idx="264054">
                  <c:v>144</c:v>
                </c:pt>
                <c:pt idx="264055">
                  <c:v>108</c:v>
                </c:pt>
                <c:pt idx="264056">
                  <c:v>117</c:v>
                </c:pt>
                <c:pt idx="264057">
                  <c:v>90</c:v>
                </c:pt>
                <c:pt idx="264058">
                  <c:v>108</c:v>
                </c:pt>
                <c:pt idx="264059">
                  <c:v>108</c:v>
                </c:pt>
                <c:pt idx="264060">
                  <c:v>72</c:v>
                </c:pt>
                <c:pt idx="264061">
                  <c:v>117</c:v>
                </c:pt>
                <c:pt idx="264062">
                  <c:v>14392.58</c:v>
                </c:pt>
                <c:pt idx="264063">
                  <c:v>22581.99</c:v>
                </c:pt>
                <c:pt idx="264064">
                  <c:v>20578.28</c:v>
                </c:pt>
                <c:pt idx="264065">
                  <c:v>7012.43</c:v>
                </c:pt>
                <c:pt idx="264066">
                  <c:v>7801.79</c:v>
                </c:pt>
                <c:pt idx="264067">
                  <c:v>11227.38</c:v>
                </c:pt>
                <c:pt idx="264068">
                  <c:v>10894.16</c:v>
                </c:pt>
                <c:pt idx="264069">
                  <c:v>11273.35</c:v>
                </c:pt>
                <c:pt idx="264070">
                  <c:v>14859.91</c:v>
                </c:pt>
                <c:pt idx="264071">
                  <c:v>12176.67</c:v>
                </c:pt>
                <c:pt idx="264072">
                  <c:v>10395.379999999999</c:v>
                </c:pt>
                <c:pt idx="264073">
                  <c:v>11136.06</c:v>
                </c:pt>
                <c:pt idx="264074">
                  <c:v>14460.99</c:v>
                </c:pt>
                <c:pt idx="264075">
                  <c:v>25002.37</c:v>
                </c:pt>
                <c:pt idx="264076">
                  <c:v>25854.82</c:v>
                </c:pt>
                <c:pt idx="264077">
                  <c:v>13483.27</c:v>
                </c:pt>
                <c:pt idx="264078">
                  <c:v>14870.58</c:v>
                </c:pt>
                <c:pt idx="264079">
                  <c:v>13672</c:v>
                </c:pt>
                <c:pt idx="264080">
                  <c:v>15329.4</c:v>
                </c:pt>
                <c:pt idx="264081">
                  <c:v>23288.35</c:v>
                </c:pt>
                <c:pt idx="264082">
                  <c:v>23379.439999999999</c:v>
                </c:pt>
                <c:pt idx="264083">
                  <c:v>11431.14</c:v>
                </c:pt>
                <c:pt idx="264084">
                  <c:v>9799.59</c:v>
                </c:pt>
                <c:pt idx="264085">
                  <c:v>10274.530000000001</c:v>
                </c:pt>
                <c:pt idx="264086">
                  <c:v>8826.51</c:v>
                </c:pt>
                <c:pt idx="264087">
                  <c:v>10042.299999999999</c:v>
                </c:pt>
                <c:pt idx="264088">
                  <c:v>10341.94</c:v>
                </c:pt>
                <c:pt idx="264089">
                  <c:v>11141.19</c:v>
                </c:pt>
                <c:pt idx="264090">
                  <c:v>10942.78</c:v>
                </c:pt>
                <c:pt idx="264091">
                  <c:v>9695.9699999999993</c:v>
                </c:pt>
                <c:pt idx="264092">
                  <c:v>8789.39</c:v>
                </c:pt>
                <c:pt idx="264093">
                  <c:v>10351.16</c:v>
                </c:pt>
                <c:pt idx="264094">
                  <c:v>9829.98</c:v>
                </c:pt>
                <c:pt idx="264095">
                  <c:v>9784.7199999999993</c:v>
                </c:pt>
                <c:pt idx="264096">
                  <c:v>8938.9</c:v>
                </c:pt>
                <c:pt idx="264097">
                  <c:v>10094.91</c:v>
                </c:pt>
                <c:pt idx="264098">
                  <c:v>10825.37</c:v>
                </c:pt>
                <c:pt idx="264099">
                  <c:v>10454.450000000001</c:v>
                </c:pt>
                <c:pt idx="264100">
                  <c:v>12218.7</c:v>
                </c:pt>
                <c:pt idx="264101">
                  <c:v>9377.84</c:v>
                </c:pt>
                <c:pt idx="264102">
                  <c:v>11974.55</c:v>
                </c:pt>
                <c:pt idx="264103">
                  <c:v>10948.72</c:v>
                </c:pt>
                <c:pt idx="264104">
                  <c:v>11580.83</c:v>
                </c:pt>
                <c:pt idx="264105">
                  <c:v>12621.49</c:v>
                </c:pt>
                <c:pt idx="264106">
                  <c:v>16733.310000000001</c:v>
                </c:pt>
                <c:pt idx="264107">
                  <c:v>20692.189999999999</c:v>
                </c:pt>
                <c:pt idx="264108">
                  <c:v>37420.67</c:v>
                </c:pt>
                <c:pt idx="264109">
                  <c:v>7345.5</c:v>
                </c:pt>
                <c:pt idx="264110">
                  <c:v>6262.66</c:v>
                </c:pt>
                <c:pt idx="264111">
                  <c:v>6204.58</c:v>
                </c:pt>
                <c:pt idx="264112">
                  <c:v>7824.55</c:v>
                </c:pt>
                <c:pt idx="264113">
                  <c:v>8536.4599999999991</c:v>
                </c:pt>
                <c:pt idx="264114">
                  <c:v>10964.95</c:v>
                </c:pt>
                <c:pt idx="264115">
                  <c:v>20522.96</c:v>
                </c:pt>
                <c:pt idx="264116">
                  <c:v>25577.68</c:v>
                </c:pt>
                <c:pt idx="264117">
                  <c:v>7589.6</c:v>
                </c:pt>
                <c:pt idx="264118">
                  <c:v>8432.89</c:v>
                </c:pt>
                <c:pt idx="264119">
                  <c:v>9349.27</c:v>
                </c:pt>
                <c:pt idx="264120">
                  <c:v>9989.15</c:v>
                </c:pt>
                <c:pt idx="264121">
                  <c:v>8471.34</c:v>
                </c:pt>
                <c:pt idx="264122">
                  <c:v>8902.7000000000007</c:v>
                </c:pt>
                <c:pt idx="264123">
                  <c:v>9973.83</c:v>
                </c:pt>
                <c:pt idx="264124">
                  <c:v>10475.67</c:v>
                </c:pt>
                <c:pt idx="264125">
                  <c:v>14834.44</c:v>
                </c:pt>
                <c:pt idx="264126">
                  <c:v>14176.03</c:v>
                </c:pt>
                <c:pt idx="264127">
                  <c:v>26460.73</c:v>
                </c:pt>
                <c:pt idx="264128">
                  <c:v>23362.880000000001</c:v>
                </c:pt>
                <c:pt idx="264129">
                  <c:v>11785.34</c:v>
                </c:pt>
                <c:pt idx="264130">
                  <c:v>10605.42</c:v>
                </c:pt>
                <c:pt idx="264131">
                  <c:v>11168.55</c:v>
                </c:pt>
                <c:pt idx="264132">
                  <c:v>13207.78</c:v>
                </c:pt>
                <c:pt idx="264133">
                  <c:v>20634.14</c:v>
                </c:pt>
                <c:pt idx="264134">
                  <c:v>21398.42</c:v>
                </c:pt>
                <c:pt idx="264135">
                  <c:v>13290.05</c:v>
                </c:pt>
                <c:pt idx="264136">
                  <c:v>10658.18</c:v>
                </c:pt>
                <c:pt idx="264137">
                  <c:v>8408.34</c:v>
                </c:pt>
                <c:pt idx="264138">
                  <c:v>8136.67</c:v>
                </c:pt>
                <c:pt idx="264139">
                  <c:v>7882.53</c:v>
                </c:pt>
                <c:pt idx="264140">
                  <c:v>7577.45</c:v>
                </c:pt>
                <c:pt idx="264141">
                  <c:v>8274.5</c:v>
                </c:pt>
                <c:pt idx="264142">
                  <c:v>8242.2000000000007</c:v>
                </c:pt>
                <c:pt idx="264143">
                  <c:v>7504.2</c:v>
                </c:pt>
                <c:pt idx="264144">
                  <c:v>5994.38</c:v>
                </c:pt>
                <c:pt idx="264145">
                  <c:v>7936.89</c:v>
                </c:pt>
                <c:pt idx="264146">
                  <c:v>7911.03</c:v>
                </c:pt>
                <c:pt idx="264147">
                  <c:v>8208.02</c:v>
                </c:pt>
                <c:pt idx="264148">
                  <c:v>8158.8</c:v>
                </c:pt>
                <c:pt idx="264149">
                  <c:v>8174.63</c:v>
                </c:pt>
                <c:pt idx="264150">
                  <c:v>9020.93</c:v>
                </c:pt>
                <c:pt idx="264151">
                  <c:v>9299.76</c:v>
                </c:pt>
                <c:pt idx="264152">
                  <c:v>9980.7800000000007</c:v>
                </c:pt>
                <c:pt idx="264153">
                  <c:v>9496.48</c:v>
                </c:pt>
                <c:pt idx="264154">
                  <c:v>11457.18</c:v>
                </c:pt>
                <c:pt idx="264155">
                  <c:v>10132.530000000001</c:v>
                </c:pt>
                <c:pt idx="264156">
                  <c:v>10471.16</c:v>
                </c:pt>
                <c:pt idx="264157">
                  <c:v>13513.05</c:v>
                </c:pt>
                <c:pt idx="264158">
                  <c:v>17232.310000000001</c:v>
                </c:pt>
                <c:pt idx="264159">
                  <c:v>21630.35</c:v>
                </c:pt>
                <c:pt idx="264160">
                  <c:v>32536.83</c:v>
                </c:pt>
                <c:pt idx="264161">
                  <c:v>13575.46</c:v>
                </c:pt>
                <c:pt idx="264162">
                  <c:v>7768.36</c:v>
                </c:pt>
                <c:pt idx="264163">
                  <c:v>7240.62</c:v>
                </c:pt>
                <c:pt idx="264164">
                  <c:v>8041.46</c:v>
                </c:pt>
                <c:pt idx="264165">
                  <c:v>7075.33</c:v>
                </c:pt>
                <c:pt idx="264166">
                  <c:v>12383.32</c:v>
                </c:pt>
                <c:pt idx="264167">
                  <c:v>17159.349999999999</c:v>
                </c:pt>
                <c:pt idx="264168">
                  <c:v>28413.39</c:v>
                </c:pt>
                <c:pt idx="264169">
                  <c:v>9074.51</c:v>
                </c:pt>
                <c:pt idx="264170">
                  <c:v>9420.31</c:v>
                </c:pt>
                <c:pt idx="264171">
                  <c:v>10506.47</c:v>
                </c:pt>
                <c:pt idx="264172">
                  <c:v>8919.16</c:v>
                </c:pt>
                <c:pt idx="264173">
                  <c:v>8514.57</c:v>
                </c:pt>
                <c:pt idx="264174">
                  <c:v>9602.2999999999993</c:v>
                </c:pt>
                <c:pt idx="264175">
                  <c:v>13444.71</c:v>
                </c:pt>
                <c:pt idx="264176">
                  <c:v>10269.44</c:v>
                </c:pt>
                <c:pt idx="264177">
                  <c:v>7863.7</c:v>
                </c:pt>
                <c:pt idx="264178">
                  <c:v>10070.56</c:v>
                </c:pt>
                <c:pt idx="264179">
                  <c:v>13157.8</c:v>
                </c:pt>
                <c:pt idx="264180">
                  <c:v>25010.880000000001</c:v>
                </c:pt>
                <c:pt idx="264181">
                  <c:v>23693</c:v>
                </c:pt>
                <c:pt idx="264182">
                  <c:v>12091.44</c:v>
                </c:pt>
                <c:pt idx="264183">
                  <c:v>10780.6</c:v>
                </c:pt>
                <c:pt idx="264184">
                  <c:v>12372.34</c:v>
                </c:pt>
                <c:pt idx="264185">
                  <c:v>19282.169999999998</c:v>
                </c:pt>
                <c:pt idx="264186">
                  <c:v>20795.509999999998</c:v>
                </c:pt>
                <c:pt idx="264187">
                  <c:v>11714.83</c:v>
                </c:pt>
                <c:pt idx="264188">
                  <c:v>12077.65</c:v>
                </c:pt>
                <c:pt idx="264189">
                  <c:v>9197.94</c:v>
                </c:pt>
                <c:pt idx="264190">
                  <c:v>8276.9599999999991</c:v>
                </c:pt>
                <c:pt idx="264191">
                  <c:v>8559.83</c:v>
                </c:pt>
                <c:pt idx="264192">
                  <c:v>8726.32</c:v>
                </c:pt>
                <c:pt idx="264193">
                  <c:v>8389.94</c:v>
                </c:pt>
                <c:pt idx="264194">
                  <c:v>8895.32</c:v>
                </c:pt>
                <c:pt idx="264195">
                  <c:v>8275.1299999999992</c:v>
                </c:pt>
                <c:pt idx="264196">
                  <c:v>8432.23</c:v>
                </c:pt>
                <c:pt idx="264197">
                  <c:v>7982.11</c:v>
                </c:pt>
                <c:pt idx="264198">
                  <c:v>8011.91</c:v>
                </c:pt>
                <c:pt idx="264199">
                  <c:v>8648.33</c:v>
                </c:pt>
                <c:pt idx="264200">
                  <c:v>8944.7800000000007</c:v>
                </c:pt>
                <c:pt idx="264201">
                  <c:v>10067.290000000001</c:v>
                </c:pt>
                <c:pt idx="264202">
                  <c:v>9206.91</c:v>
                </c:pt>
                <c:pt idx="264203">
                  <c:v>9510.9</c:v>
                </c:pt>
                <c:pt idx="264204">
                  <c:v>10633.7</c:v>
                </c:pt>
                <c:pt idx="264205">
                  <c:v>16228.01</c:v>
                </c:pt>
                <c:pt idx="264206">
                  <c:v>14326.37</c:v>
                </c:pt>
                <c:pt idx="264207">
                  <c:v>14905.28</c:v>
                </c:pt>
                <c:pt idx="264208">
                  <c:v>9008.42</c:v>
                </c:pt>
                <c:pt idx="264209">
                  <c:v>9608</c:v>
                </c:pt>
                <c:pt idx="264210">
                  <c:v>14456.82</c:v>
                </c:pt>
                <c:pt idx="264211">
                  <c:v>9447.24</c:v>
                </c:pt>
                <c:pt idx="264212">
                  <c:v>13296.78</c:v>
                </c:pt>
                <c:pt idx="264213">
                  <c:v>13919.24</c:v>
                </c:pt>
                <c:pt idx="264214">
                  <c:v>12124.02</c:v>
                </c:pt>
                <c:pt idx="264215">
                  <c:v>11236.82</c:v>
                </c:pt>
                <c:pt idx="264216">
                  <c:v>10115.540000000001</c:v>
                </c:pt>
                <c:pt idx="264217">
                  <c:v>9261.08</c:v>
                </c:pt>
                <c:pt idx="264218">
                  <c:v>11082.96</c:v>
                </c:pt>
                <c:pt idx="264219">
                  <c:v>10130.780000000001</c:v>
                </c:pt>
                <c:pt idx="264220">
                  <c:v>10615.38</c:v>
                </c:pt>
                <c:pt idx="264221">
                  <c:v>10852.1</c:v>
                </c:pt>
                <c:pt idx="264222">
                  <c:v>14702.6</c:v>
                </c:pt>
                <c:pt idx="264223">
                  <c:v>10187</c:v>
                </c:pt>
                <c:pt idx="264224">
                  <c:v>10476.459999999999</c:v>
                </c:pt>
                <c:pt idx="264225">
                  <c:v>13462.78</c:v>
                </c:pt>
                <c:pt idx="264226">
                  <c:v>12524.46</c:v>
                </c:pt>
                <c:pt idx="264227">
                  <c:v>10743.16</c:v>
                </c:pt>
                <c:pt idx="264228">
                  <c:v>11386.64</c:v>
                </c:pt>
                <c:pt idx="264229">
                  <c:v>14120.64</c:v>
                </c:pt>
                <c:pt idx="264230">
                  <c:v>10227.76</c:v>
                </c:pt>
                <c:pt idx="264231">
                  <c:v>15656.61</c:v>
                </c:pt>
                <c:pt idx="264232">
                  <c:v>12607.44</c:v>
                </c:pt>
                <c:pt idx="264233">
                  <c:v>15111.67</c:v>
                </c:pt>
                <c:pt idx="264234">
                  <c:v>15654.22</c:v>
                </c:pt>
                <c:pt idx="264235">
                  <c:v>13643.64</c:v>
                </c:pt>
                <c:pt idx="264236">
                  <c:v>15774.28</c:v>
                </c:pt>
                <c:pt idx="264237">
                  <c:v>9994.32</c:v>
                </c:pt>
                <c:pt idx="264238">
                  <c:v>10875.26</c:v>
                </c:pt>
                <c:pt idx="264239">
                  <c:v>11982.72</c:v>
                </c:pt>
                <c:pt idx="264240">
                  <c:v>9110.69</c:v>
                </c:pt>
                <c:pt idx="264241">
                  <c:v>10177.5</c:v>
                </c:pt>
                <c:pt idx="264242">
                  <c:v>9225.34</c:v>
                </c:pt>
                <c:pt idx="264243">
                  <c:v>10065.48</c:v>
                </c:pt>
                <c:pt idx="264244">
                  <c:v>10548.06</c:v>
                </c:pt>
                <c:pt idx="264245">
                  <c:v>9675.2999999999993</c:v>
                </c:pt>
                <c:pt idx="264246">
                  <c:v>12080.76</c:v>
                </c:pt>
                <c:pt idx="264247">
                  <c:v>20533.580000000002</c:v>
                </c:pt>
                <c:pt idx="264248">
                  <c:v>10330.34</c:v>
                </c:pt>
                <c:pt idx="264249">
                  <c:v>10868.12</c:v>
                </c:pt>
                <c:pt idx="264250">
                  <c:v>7601.56</c:v>
                </c:pt>
                <c:pt idx="264251">
                  <c:v>13776.29</c:v>
                </c:pt>
                <c:pt idx="264252">
                  <c:v>8493.82</c:v>
                </c:pt>
                <c:pt idx="264253">
                  <c:v>9807.1200000000008</c:v>
                </c:pt>
                <c:pt idx="264254">
                  <c:v>9358.17</c:v>
                </c:pt>
                <c:pt idx="264255">
                  <c:v>7565.26</c:v>
                </c:pt>
                <c:pt idx="264256">
                  <c:v>7219.02</c:v>
                </c:pt>
                <c:pt idx="264257">
                  <c:v>9402.5</c:v>
                </c:pt>
                <c:pt idx="264258">
                  <c:v>10679.3</c:v>
                </c:pt>
                <c:pt idx="264259">
                  <c:v>12106.3</c:v>
                </c:pt>
                <c:pt idx="264260">
                  <c:v>11023.42</c:v>
                </c:pt>
                <c:pt idx="264261">
                  <c:v>10114.5</c:v>
                </c:pt>
                <c:pt idx="264262">
                  <c:v>10605.2</c:v>
                </c:pt>
                <c:pt idx="264263">
                  <c:v>10871.98</c:v>
                </c:pt>
                <c:pt idx="264264">
                  <c:v>9682.2199999999993</c:v>
                </c:pt>
                <c:pt idx="264265">
                  <c:v>10746.22</c:v>
                </c:pt>
                <c:pt idx="264266">
                  <c:v>10306.1</c:v>
                </c:pt>
                <c:pt idx="264267">
                  <c:v>10202.1</c:v>
                </c:pt>
                <c:pt idx="264268">
                  <c:v>11295.16</c:v>
                </c:pt>
                <c:pt idx="264269">
                  <c:v>7614.49</c:v>
                </c:pt>
                <c:pt idx="264270">
                  <c:v>8288.06</c:v>
                </c:pt>
                <c:pt idx="264271">
                  <c:v>8439.5300000000007</c:v>
                </c:pt>
                <c:pt idx="264272">
                  <c:v>11402.7</c:v>
                </c:pt>
                <c:pt idx="264273">
                  <c:v>8691.39</c:v>
                </c:pt>
                <c:pt idx="264274">
                  <c:v>7406.17</c:v>
                </c:pt>
                <c:pt idx="264275">
                  <c:v>9307.4</c:v>
                </c:pt>
                <c:pt idx="264276">
                  <c:v>9479.1</c:v>
                </c:pt>
                <c:pt idx="264277">
                  <c:v>10693.45</c:v>
                </c:pt>
                <c:pt idx="264278">
                  <c:v>8961.92</c:v>
                </c:pt>
                <c:pt idx="264279">
                  <c:v>10728.95</c:v>
                </c:pt>
                <c:pt idx="264280">
                  <c:v>10062.69</c:v>
                </c:pt>
                <c:pt idx="264281">
                  <c:v>10841.72</c:v>
                </c:pt>
                <c:pt idx="264282">
                  <c:v>10551.92</c:v>
                </c:pt>
                <c:pt idx="264283">
                  <c:v>10744.69</c:v>
                </c:pt>
                <c:pt idx="264284">
                  <c:v>11044.31</c:v>
                </c:pt>
                <c:pt idx="264285">
                  <c:v>13229.54</c:v>
                </c:pt>
                <c:pt idx="264286">
                  <c:v>11996.25</c:v>
                </c:pt>
                <c:pt idx="264287">
                  <c:v>8675.7900000000009</c:v>
                </c:pt>
                <c:pt idx="264288">
                  <c:v>14266.36</c:v>
                </c:pt>
                <c:pt idx="264289">
                  <c:v>10273.92</c:v>
                </c:pt>
                <c:pt idx="264290">
                  <c:v>9492.9699999999993</c:v>
                </c:pt>
                <c:pt idx="264291">
                  <c:v>10367.15</c:v>
                </c:pt>
                <c:pt idx="264292">
                  <c:v>11602.92</c:v>
                </c:pt>
                <c:pt idx="264293">
                  <c:v>11708.82</c:v>
                </c:pt>
                <c:pt idx="264294">
                  <c:v>8323.76</c:v>
                </c:pt>
                <c:pt idx="264295">
                  <c:v>9104.6200000000008</c:v>
                </c:pt>
                <c:pt idx="264296">
                  <c:v>9357.2099999999991</c:v>
                </c:pt>
                <c:pt idx="264297">
                  <c:v>12002.26</c:v>
                </c:pt>
                <c:pt idx="264298">
                  <c:v>13133.99</c:v>
                </c:pt>
                <c:pt idx="264299">
                  <c:v>21497.33</c:v>
                </c:pt>
                <c:pt idx="264300">
                  <c:v>12181.72</c:v>
                </c:pt>
                <c:pt idx="264301">
                  <c:v>11348.11</c:v>
                </c:pt>
                <c:pt idx="264302">
                  <c:v>10965.09</c:v>
                </c:pt>
                <c:pt idx="264303">
                  <c:v>14066.76</c:v>
                </c:pt>
                <c:pt idx="264304">
                  <c:v>11870.23</c:v>
                </c:pt>
                <c:pt idx="264305">
                  <c:v>10570.55</c:v>
                </c:pt>
                <c:pt idx="264306">
                  <c:v>8197.64</c:v>
                </c:pt>
                <c:pt idx="264307">
                  <c:v>7157.61</c:v>
                </c:pt>
                <c:pt idx="264308">
                  <c:v>8237.27</c:v>
                </c:pt>
                <c:pt idx="264309">
                  <c:v>10359.280000000001</c:v>
                </c:pt>
                <c:pt idx="264310">
                  <c:v>11359.25</c:v>
                </c:pt>
                <c:pt idx="264311">
                  <c:v>10029.32</c:v>
                </c:pt>
                <c:pt idx="264312">
                  <c:v>13983.78</c:v>
                </c:pt>
                <c:pt idx="264313">
                  <c:v>9911.0300000000007</c:v>
                </c:pt>
                <c:pt idx="264314">
                  <c:v>9356.08</c:v>
                </c:pt>
                <c:pt idx="264315">
                  <c:v>8154.46</c:v>
                </c:pt>
                <c:pt idx="264316">
                  <c:v>9338.57</c:v>
                </c:pt>
                <c:pt idx="264317">
                  <c:v>9770.69</c:v>
                </c:pt>
                <c:pt idx="264318">
                  <c:v>10573.13</c:v>
                </c:pt>
                <c:pt idx="264319">
                  <c:v>8980.2800000000007</c:v>
                </c:pt>
                <c:pt idx="264320">
                  <c:v>10529.09</c:v>
                </c:pt>
                <c:pt idx="264321">
                  <c:v>7134.52</c:v>
                </c:pt>
                <c:pt idx="264322">
                  <c:v>11244.52</c:v>
                </c:pt>
                <c:pt idx="264323">
                  <c:v>8884.93</c:v>
                </c:pt>
                <c:pt idx="264324">
                  <c:v>7427.91</c:v>
                </c:pt>
                <c:pt idx="264325">
                  <c:v>10295.959999999999</c:v>
                </c:pt>
                <c:pt idx="264326">
                  <c:v>8588.7800000000007</c:v>
                </c:pt>
                <c:pt idx="264327">
                  <c:v>11526.8</c:v>
                </c:pt>
                <c:pt idx="264328">
                  <c:v>8872.5499999999993</c:v>
                </c:pt>
                <c:pt idx="264329">
                  <c:v>9273.86</c:v>
                </c:pt>
                <c:pt idx="264330">
                  <c:v>10700.69</c:v>
                </c:pt>
                <c:pt idx="264331">
                  <c:v>12686.28</c:v>
                </c:pt>
                <c:pt idx="264332">
                  <c:v>10152.86</c:v>
                </c:pt>
                <c:pt idx="264333">
                  <c:v>10030.120000000001</c:v>
                </c:pt>
                <c:pt idx="264334">
                  <c:v>11361.29</c:v>
                </c:pt>
                <c:pt idx="264335">
                  <c:v>13909.42</c:v>
                </c:pt>
                <c:pt idx="264336">
                  <c:v>8598.41</c:v>
                </c:pt>
                <c:pt idx="264337">
                  <c:v>11535.85</c:v>
                </c:pt>
                <c:pt idx="264338">
                  <c:v>15095.38</c:v>
                </c:pt>
                <c:pt idx="264339">
                  <c:v>11199.28</c:v>
                </c:pt>
                <c:pt idx="264340">
                  <c:v>10079.6</c:v>
                </c:pt>
                <c:pt idx="264341">
                  <c:v>8832.5300000000007</c:v>
                </c:pt>
                <c:pt idx="264342">
                  <c:v>9975.8799999999992</c:v>
                </c:pt>
                <c:pt idx="264343">
                  <c:v>6757.3</c:v>
                </c:pt>
                <c:pt idx="264344">
                  <c:v>9598.11</c:v>
                </c:pt>
                <c:pt idx="264345">
                  <c:v>8512.92</c:v>
                </c:pt>
                <c:pt idx="264346">
                  <c:v>9798.5</c:v>
                </c:pt>
                <c:pt idx="264347">
                  <c:v>9505.18</c:v>
                </c:pt>
                <c:pt idx="264348">
                  <c:v>97653.66</c:v>
                </c:pt>
                <c:pt idx="264349">
                  <c:v>93010.44</c:v>
                </c:pt>
                <c:pt idx="264350">
                  <c:v>99438.94</c:v>
                </c:pt>
                <c:pt idx="264351">
                  <c:v>67459.34</c:v>
                </c:pt>
                <c:pt idx="264352">
                  <c:v>82826.600000000006</c:v>
                </c:pt>
                <c:pt idx="264353">
                  <c:v>96030.97</c:v>
                </c:pt>
                <c:pt idx="264354">
                  <c:v>66730.649999999994</c:v>
                </c:pt>
                <c:pt idx="264355">
                  <c:v>66156.95</c:v>
                </c:pt>
                <c:pt idx="264356">
                  <c:v>76758.7</c:v>
                </c:pt>
                <c:pt idx="264357">
                  <c:v>67358.03</c:v>
                </c:pt>
                <c:pt idx="264358">
                  <c:v>59567.02</c:v>
                </c:pt>
                <c:pt idx="264359">
                  <c:v>60337.67</c:v>
                </c:pt>
                <c:pt idx="264360">
                  <c:v>64259.29</c:v>
                </c:pt>
                <c:pt idx="264361">
                  <c:v>61608.23</c:v>
                </c:pt>
                <c:pt idx="264362">
                  <c:v>64942.95</c:v>
                </c:pt>
                <c:pt idx="264363">
                  <c:v>63433.5</c:v>
                </c:pt>
                <c:pt idx="264364">
                  <c:v>55110.39</c:v>
                </c:pt>
                <c:pt idx="264365">
                  <c:v>67365.19</c:v>
                </c:pt>
                <c:pt idx="264366">
                  <c:v>54653.279999999999</c:v>
                </c:pt>
                <c:pt idx="264367">
                  <c:v>75305.009999999995</c:v>
                </c:pt>
                <c:pt idx="264368">
                  <c:v>71482.720000000001</c:v>
                </c:pt>
                <c:pt idx="264369">
                  <c:v>60936.44</c:v>
                </c:pt>
                <c:pt idx="264370">
                  <c:v>68915.44</c:v>
                </c:pt>
                <c:pt idx="264371">
                  <c:v>55611.26</c:v>
                </c:pt>
                <c:pt idx="264372">
                  <c:v>60412.34</c:v>
                </c:pt>
                <c:pt idx="264373">
                  <c:v>72195.61</c:v>
                </c:pt>
                <c:pt idx="264374">
                  <c:v>73949.740000000005</c:v>
                </c:pt>
                <c:pt idx="264375">
                  <c:v>59867.39</c:v>
                </c:pt>
                <c:pt idx="264376">
                  <c:v>83775.41</c:v>
                </c:pt>
                <c:pt idx="264377">
                  <c:v>77388.490000000005</c:v>
                </c:pt>
                <c:pt idx="264378">
                  <c:v>68514.86</c:v>
                </c:pt>
                <c:pt idx="264379">
                  <c:v>81202.570000000007</c:v>
                </c:pt>
                <c:pt idx="264380">
                  <c:v>63696.77</c:v>
                </c:pt>
                <c:pt idx="264381">
                  <c:v>54105.2</c:v>
                </c:pt>
                <c:pt idx="264382">
                  <c:v>53211.8</c:v>
                </c:pt>
                <c:pt idx="264383">
                  <c:v>53556.35</c:v>
                </c:pt>
                <c:pt idx="264384">
                  <c:v>53612.95</c:v>
                </c:pt>
                <c:pt idx="264385">
                  <c:v>50791.75</c:v>
                </c:pt>
                <c:pt idx="264386">
                  <c:v>48837.38</c:v>
                </c:pt>
                <c:pt idx="264387">
                  <c:v>60787.6</c:v>
                </c:pt>
                <c:pt idx="264388">
                  <c:v>102159</c:v>
                </c:pt>
                <c:pt idx="264389">
                  <c:v>49798.239999999998</c:v>
                </c:pt>
                <c:pt idx="264390">
                  <c:v>420586.57</c:v>
                </c:pt>
                <c:pt idx="264391">
                  <c:v>111009.89</c:v>
                </c:pt>
                <c:pt idx="264392">
                  <c:v>107498.38</c:v>
                </c:pt>
                <c:pt idx="264393">
                  <c:v>150308.32999999999</c:v>
                </c:pt>
                <c:pt idx="264394">
                  <c:v>220769.05</c:v>
                </c:pt>
                <c:pt idx="264395">
                  <c:v>53547.61</c:v>
                </c:pt>
                <c:pt idx="264396">
                  <c:v>68934.47</c:v>
                </c:pt>
                <c:pt idx="264397">
                  <c:v>52194.04</c:v>
                </c:pt>
                <c:pt idx="264398">
                  <c:v>50378.1</c:v>
                </c:pt>
                <c:pt idx="264399">
                  <c:v>52929.05</c:v>
                </c:pt>
                <c:pt idx="264400">
                  <c:v>73854.34</c:v>
                </c:pt>
                <c:pt idx="264401">
                  <c:v>73059.320000000007</c:v>
                </c:pt>
                <c:pt idx="264402">
                  <c:v>68573.55</c:v>
                </c:pt>
                <c:pt idx="264403">
                  <c:v>79215.490000000005</c:v>
                </c:pt>
                <c:pt idx="264404">
                  <c:v>74294.25</c:v>
                </c:pt>
                <c:pt idx="264405">
                  <c:v>74132.990000000005</c:v>
                </c:pt>
                <c:pt idx="264406">
                  <c:v>54557.42</c:v>
                </c:pt>
                <c:pt idx="264407">
                  <c:v>55941.279999999999</c:v>
                </c:pt>
                <c:pt idx="264408">
                  <c:v>57270.73</c:v>
                </c:pt>
                <c:pt idx="264409">
                  <c:v>63393.59</c:v>
                </c:pt>
                <c:pt idx="264410">
                  <c:v>61570.84</c:v>
                </c:pt>
                <c:pt idx="264411">
                  <c:v>70459.25</c:v>
                </c:pt>
                <c:pt idx="264412">
                  <c:v>51932.39</c:v>
                </c:pt>
                <c:pt idx="264413">
                  <c:v>52241.14</c:v>
                </c:pt>
                <c:pt idx="264414">
                  <c:v>53292.06</c:v>
                </c:pt>
                <c:pt idx="264415">
                  <c:v>56686.37</c:v>
                </c:pt>
                <c:pt idx="264416">
                  <c:v>45974.14</c:v>
                </c:pt>
                <c:pt idx="264417">
                  <c:v>46189.39</c:v>
                </c:pt>
                <c:pt idx="264418">
                  <c:v>51693.33</c:v>
                </c:pt>
                <c:pt idx="264419">
                  <c:v>65099</c:v>
                </c:pt>
                <c:pt idx="264420">
                  <c:v>66644.649999999994</c:v>
                </c:pt>
                <c:pt idx="264421">
                  <c:v>51464.93</c:v>
                </c:pt>
                <c:pt idx="264422">
                  <c:v>62598.16</c:v>
                </c:pt>
                <c:pt idx="264423">
                  <c:v>53447.1</c:v>
                </c:pt>
                <c:pt idx="264424">
                  <c:v>51108.41</c:v>
                </c:pt>
                <c:pt idx="264425">
                  <c:v>52771.77</c:v>
                </c:pt>
                <c:pt idx="264426">
                  <c:v>61891.56</c:v>
                </c:pt>
                <c:pt idx="264427">
                  <c:v>55693.760000000002</c:v>
                </c:pt>
                <c:pt idx="264428">
                  <c:v>64005.78</c:v>
                </c:pt>
                <c:pt idx="264429">
                  <c:v>70256.34</c:v>
                </c:pt>
                <c:pt idx="264430">
                  <c:v>46182.7</c:v>
                </c:pt>
                <c:pt idx="264431">
                  <c:v>73153.759999999995</c:v>
                </c:pt>
                <c:pt idx="264432">
                  <c:v>54630.28</c:v>
                </c:pt>
                <c:pt idx="264433">
                  <c:v>55144.24</c:v>
                </c:pt>
                <c:pt idx="264434">
                  <c:v>60140.639999999999</c:v>
                </c:pt>
                <c:pt idx="264435">
                  <c:v>49674.3</c:v>
                </c:pt>
                <c:pt idx="264436">
                  <c:v>67713.279999999999</c:v>
                </c:pt>
                <c:pt idx="264437">
                  <c:v>68381.7</c:v>
                </c:pt>
                <c:pt idx="264438">
                  <c:v>65005.3</c:v>
                </c:pt>
                <c:pt idx="264439">
                  <c:v>68521.75</c:v>
                </c:pt>
                <c:pt idx="264440">
                  <c:v>77961.600000000006</c:v>
                </c:pt>
                <c:pt idx="264441">
                  <c:v>63920.72</c:v>
                </c:pt>
                <c:pt idx="264442">
                  <c:v>368484.19</c:v>
                </c:pt>
                <c:pt idx="264443">
                  <c:v>71376.17</c:v>
                </c:pt>
                <c:pt idx="264444">
                  <c:v>76560.22</c:v>
                </c:pt>
                <c:pt idx="264445">
                  <c:v>93412.52</c:v>
                </c:pt>
                <c:pt idx="264446">
                  <c:v>155100.89000000001</c:v>
                </c:pt>
                <c:pt idx="264447">
                  <c:v>82874.98</c:v>
                </c:pt>
                <c:pt idx="264448">
                  <c:v>49061.69</c:v>
                </c:pt>
                <c:pt idx="264449">
                  <c:v>48428.959999999999</c:v>
                </c:pt>
                <c:pt idx="264450">
                  <c:v>44285.29</c:v>
                </c:pt>
                <c:pt idx="264451">
                  <c:v>41964.65</c:v>
                </c:pt>
                <c:pt idx="264452">
                  <c:v>68908.77</c:v>
                </c:pt>
                <c:pt idx="264453">
                  <c:v>77686.91</c:v>
                </c:pt>
                <c:pt idx="264454">
                  <c:v>55540.04</c:v>
                </c:pt>
                <c:pt idx="264455">
                  <c:v>59542.38</c:v>
                </c:pt>
                <c:pt idx="264456">
                  <c:v>55880.38</c:v>
                </c:pt>
                <c:pt idx="264457">
                  <c:v>56503.68</c:v>
                </c:pt>
                <c:pt idx="264458">
                  <c:v>53760.89</c:v>
                </c:pt>
                <c:pt idx="264459">
                  <c:v>44524.38</c:v>
                </c:pt>
                <c:pt idx="264460">
                  <c:v>42988.33</c:v>
                </c:pt>
                <c:pt idx="264461">
                  <c:v>55456.28</c:v>
                </c:pt>
                <c:pt idx="264462">
                  <c:v>47157.69</c:v>
                </c:pt>
                <c:pt idx="264463">
                  <c:v>43008.61</c:v>
                </c:pt>
                <c:pt idx="264464">
                  <c:v>47415.93</c:v>
                </c:pt>
                <c:pt idx="264465">
                  <c:v>53809.32</c:v>
                </c:pt>
                <c:pt idx="264466">
                  <c:v>44631.519999999997</c:v>
                </c:pt>
                <c:pt idx="264467">
                  <c:v>44649.16</c:v>
                </c:pt>
                <c:pt idx="264468">
                  <c:v>41265.43</c:v>
                </c:pt>
                <c:pt idx="264469">
                  <c:v>45688.24</c:v>
                </c:pt>
                <c:pt idx="264470">
                  <c:v>48326.97</c:v>
                </c:pt>
                <c:pt idx="264471">
                  <c:v>54040.800000000003</c:v>
                </c:pt>
                <c:pt idx="264472">
                  <c:v>46422.74</c:v>
                </c:pt>
                <c:pt idx="264473">
                  <c:v>53517.46</c:v>
                </c:pt>
                <c:pt idx="264474">
                  <c:v>56026.53</c:v>
                </c:pt>
                <c:pt idx="264475">
                  <c:v>47187.31</c:v>
                </c:pt>
                <c:pt idx="264476">
                  <c:v>53234</c:v>
                </c:pt>
                <c:pt idx="264477">
                  <c:v>48300.97</c:v>
                </c:pt>
                <c:pt idx="264478">
                  <c:v>53096.85</c:v>
                </c:pt>
                <c:pt idx="264479">
                  <c:v>50166.93</c:v>
                </c:pt>
                <c:pt idx="264480">
                  <c:v>49258.99</c:v>
                </c:pt>
                <c:pt idx="264481">
                  <c:v>58903.01</c:v>
                </c:pt>
                <c:pt idx="264482">
                  <c:v>54107.82</c:v>
                </c:pt>
                <c:pt idx="264483">
                  <c:v>58091.040000000001</c:v>
                </c:pt>
                <c:pt idx="264484">
                  <c:v>38844.83</c:v>
                </c:pt>
                <c:pt idx="264485">
                  <c:v>54047.14</c:v>
                </c:pt>
                <c:pt idx="264486">
                  <c:v>59209.47</c:v>
                </c:pt>
                <c:pt idx="264487">
                  <c:v>60449.15</c:v>
                </c:pt>
                <c:pt idx="264488">
                  <c:v>59542.42</c:v>
                </c:pt>
                <c:pt idx="264489">
                  <c:v>57389.68</c:v>
                </c:pt>
                <c:pt idx="264490">
                  <c:v>46623.71</c:v>
                </c:pt>
                <c:pt idx="264491">
                  <c:v>26530.94</c:v>
                </c:pt>
                <c:pt idx="264492">
                  <c:v>23529.05</c:v>
                </c:pt>
                <c:pt idx="264493">
                  <c:v>28229.99</c:v>
                </c:pt>
                <c:pt idx="264494">
                  <c:v>19578.93</c:v>
                </c:pt>
                <c:pt idx="264495">
                  <c:v>19217.32</c:v>
                </c:pt>
                <c:pt idx="264496">
                  <c:v>32350.02</c:v>
                </c:pt>
                <c:pt idx="264497">
                  <c:v>29553.69</c:v>
                </c:pt>
                <c:pt idx="264498">
                  <c:v>30550.07</c:v>
                </c:pt>
                <c:pt idx="264499">
                  <c:v>27889.19</c:v>
                </c:pt>
                <c:pt idx="264500">
                  <c:v>31196.83</c:v>
                </c:pt>
                <c:pt idx="264501">
                  <c:v>27412.53</c:v>
                </c:pt>
                <c:pt idx="264502">
                  <c:v>29536.68</c:v>
                </c:pt>
                <c:pt idx="264503">
                  <c:v>27717.14</c:v>
                </c:pt>
                <c:pt idx="264504">
                  <c:v>28960.43</c:v>
                </c:pt>
                <c:pt idx="264505">
                  <c:v>28834.63</c:v>
                </c:pt>
                <c:pt idx="264506">
                  <c:v>28515.65</c:v>
                </c:pt>
                <c:pt idx="264507">
                  <c:v>30315.360000000001</c:v>
                </c:pt>
                <c:pt idx="264508">
                  <c:v>31724.25</c:v>
                </c:pt>
                <c:pt idx="264509">
                  <c:v>29499.01</c:v>
                </c:pt>
                <c:pt idx="264510">
                  <c:v>30206.23</c:v>
                </c:pt>
                <c:pt idx="264511">
                  <c:v>29892.240000000002</c:v>
                </c:pt>
                <c:pt idx="264512">
                  <c:v>31595.46</c:v>
                </c:pt>
                <c:pt idx="264513">
                  <c:v>33371.08</c:v>
                </c:pt>
                <c:pt idx="264514">
                  <c:v>33673.19</c:v>
                </c:pt>
                <c:pt idx="264515">
                  <c:v>30530.58</c:v>
                </c:pt>
                <c:pt idx="264516">
                  <c:v>30879.19</c:v>
                </c:pt>
                <c:pt idx="264517">
                  <c:v>35412.31</c:v>
                </c:pt>
                <c:pt idx="264518">
                  <c:v>34766.86</c:v>
                </c:pt>
                <c:pt idx="264519">
                  <c:v>39413.410000000003</c:v>
                </c:pt>
                <c:pt idx="264520">
                  <c:v>36472.04</c:v>
                </c:pt>
                <c:pt idx="264521">
                  <c:v>32759.119999999999</c:v>
                </c:pt>
                <c:pt idx="264522">
                  <c:v>30437.61</c:v>
                </c:pt>
                <c:pt idx="264523">
                  <c:v>25602.080000000002</c:v>
                </c:pt>
                <c:pt idx="264524">
                  <c:v>23590.97</c:v>
                </c:pt>
                <c:pt idx="264525">
                  <c:v>23250.31</c:v>
                </c:pt>
                <c:pt idx="264526">
                  <c:v>25544.13</c:v>
                </c:pt>
                <c:pt idx="264527">
                  <c:v>29180.22</c:v>
                </c:pt>
                <c:pt idx="264528">
                  <c:v>23789.66</c:v>
                </c:pt>
                <c:pt idx="264529">
                  <c:v>25733.759999999998</c:v>
                </c:pt>
                <c:pt idx="264530">
                  <c:v>27362.02</c:v>
                </c:pt>
                <c:pt idx="264531">
                  <c:v>24473.71</c:v>
                </c:pt>
                <c:pt idx="264532">
                  <c:v>23793.71</c:v>
                </c:pt>
                <c:pt idx="264533">
                  <c:v>40849.96</c:v>
                </c:pt>
                <c:pt idx="264534">
                  <c:v>21147.279999999999</c:v>
                </c:pt>
                <c:pt idx="264535">
                  <c:v>25111.67</c:v>
                </c:pt>
                <c:pt idx="264536">
                  <c:v>22597.54</c:v>
                </c:pt>
                <c:pt idx="264537">
                  <c:v>27986.05</c:v>
                </c:pt>
                <c:pt idx="264538">
                  <c:v>19730.89</c:v>
                </c:pt>
                <c:pt idx="264539">
                  <c:v>32598.45</c:v>
                </c:pt>
                <c:pt idx="264540">
                  <c:v>27692.68</c:v>
                </c:pt>
                <c:pt idx="264541">
                  <c:v>26070.41</c:v>
                </c:pt>
                <c:pt idx="264542">
                  <c:v>23354.74</c:v>
                </c:pt>
                <c:pt idx="264543">
                  <c:v>23675.32</c:v>
                </c:pt>
                <c:pt idx="264544">
                  <c:v>26272.36</c:v>
                </c:pt>
                <c:pt idx="264545">
                  <c:v>24745.66</c:v>
                </c:pt>
                <c:pt idx="264546">
                  <c:v>28382.01</c:v>
                </c:pt>
                <c:pt idx="264547">
                  <c:v>29493.06</c:v>
                </c:pt>
                <c:pt idx="264548">
                  <c:v>25621.75</c:v>
                </c:pt>
                <c:pt idx="264549">
                  <c:v>28417.13</c:v>
                </c:pt>
                <c:pt idx="264550">
                  <c:v>25166.94</c:v>
                </c:pt>
                <c:pt idx="264551">
                  <c:v>26599.95</c:v>
                </c:pt>
                <c:pt idx="264552">
                  <c:v>26580</c:v>
                </c:pt>
                <c:pt idx="264553">
                  <c:v>30093.96</c:v>
                </c:pt>
                <c:pt idx="264554">
                  <c:v>24396.37</c:v>
                </c:pt>
                <c:pt idx="264555">
                  <c:v>22777.35</c:v>
                </c:pt>
                <c:pt idx="264556">
                  <c:v>26060.2</c:v>
                </c:pt>
                <c:pt idx="264557">
                  <c:v>24692.61</c:v>
                </c:pt>
                <c:pt idx="264558">
                  <c:v>28940.06</c:v>
                </c:pt>
                <c:pt idx="264559">
                  <c:v>25732.89</c:v>
                </c:pt>
                <c:pt idx="264560">
                  <c:v>31292.31</c:v>
                </c:pt>
                <c:pt idx="264561">
                  <c:v>26815.99</c:v>
                </c:pt>
                <c:pt idx="264562">
                  <c:v>26925.57</c:v>
                </c:pt>
                <c:pt idx="264563">
                  <c:v>26440.97</c:v>
                </c:pt>
                <c:pt idx="264564">
                  <c:v>31103.53</c:v>
                </c:pt>
                <c:pt idx="264565">
                  <c:v>30507.54</c:v>
                </c:pt>
                <c:pt idx="264566">
                  <c:v>25369.32</c:v>
                </c:pt>
                <c:pt idx="264567">
                  <c:v>29019.17</c:v>
                </c:pt>
                <c:pt idx="264568">
                  <c:v>28013.54</c:v>
                </c:pt>
                <c:pt idx="264569">
                  <c:v>28598.46</c:v>
                </c:pt>
                <c:pt idx="264570">
                  <c:v>32127.9</c:v>
                </c:pt>
                <c:pt idx="264571">
                  <c:v>36454.6</c:v>
                </c:pt>
                <c:pt idx="264572">
                  <c:v>34572.03</c:v>
                </c:pt>
                <c:pt idx="264573">
                  <c:v>30698.77</c:v>
                </c:pt>
                <c:pt idx="264574">
                  <c:v>31730.85</c:v>
                </c:pt>
                <c:pt idx="264575">
                  <c:v>27374.48</c:v>
                </c:pt>
                <c:pt idx="264576">
                  <c:v>27101.27</c:v>
                </c:pt>
                <c:pt idx="264577">
                  <c:v>24818.67</c:v>
                </c:pt>
                <c:pt idx="264578">
                  <c:v>25978.44</c:v>
                </c:pt>
                <c:pt idx="264579">
                  <c:v>25477.71</c:v>
                </c:pt>
                <c:pt idx="264580">
                  <c:v>24671.87</c:v>
                </c:pt>
                <c:pt idx="264581">
                  <c:v>24808.28</c:v>
                </c:pt>
                <c:pt idx="264582">
                  <c:v>23380.17</c:v>
                </c:pt>
                <c:pt idx="264583">
                  <c:v>28321.77</c:v>
                </c:pt>
                <c:pt idx="264584">
                  <c:v>23906.78</c:v>
                </c:pt>
                <c:pt idx="264585">
                  <c:v>42260.59</c:v>
                </c:pt>
                <c:pt idx="264586">
                  <c:v>25435.71</c:v>
                </c:pt>
                <c:pt idx="264587">
                  <c:v>23776.720000000001</c:v>
                </c:pt>
                <c:pt idx="264588">
                  <c:v>25247.17</c:v>
                </c:pt>
                <c:pt idx="264589">
                  <c:v>29163.26</c:v>
                </c:pt>
                <c:pt idx="264590">
                  <c:v>26833.41</c:v>
                </c:pt>
                <c:pt idx="264591">
                  <c:v>31109.4</c:v>
                </c:pt>
                <c:pt idx="264592">
                  <c:v>27418.240000000002</c:v>
                </c:pt>
                <c:pt idx="264593">
                  <c:v>25492.7</c:v>
                </c:pt>
                <c:pt idx="264594">
                  <c:v>20093.830000000002</c:v>
                </c:pt>
                <c:pt idx="264595">
                  <c:v>24903.46</c:v>
                </c:pt>
                <c:pt idx="264596">
                  <c:v>25702.45</c:v>
                </c:pt>
                <c:pt idx="264597">
                  <c:v>26830.799999999999</c:v>
                </c:pt>
                <c:pt idx="264598">
                  <c:v>29413.52</c:v>
                </c:pt>
                <c:pt idx="264599">
                  <c:v>27877.37</c:v>
                </c:pt>
                <c:pt idx="264600">
                  <c:v>25172.639999999999</c:v>
                </c:pt>
                <c:pt idx="264601">
                  <c:v>27774.959999999999</c:v>
                </c:pt>
                <c:pt idx="264602">
                  <c:v>29495.61</c:v>
                </c:pt>
                <c:pt idx="264603">
                  <c:v>28710.54</c:v>
                </c:pt>
                <c:pt idx="264604">
                  <c:v>27038.94</c:v>
                </c:pt>
                <c:pt idx="264605">
                  <c:v>23409.78</c:v>
                </c:pt>
                <c:pt idx="264606">
                  <c:v>24621.22</c:v>
                </c:pt>
                <c:pt idx="264607">
                  <c:v>22856.95</c:v>
                </c:pt>
                <c:pt idx="264608">
                  <c:v>26560.65</c:v>
                </c:pt>
                <c:pt idx="264609">
                  <c:v>22439.7</c:v>
                </c:pt>
                <c:pt idx="264610">
                  <c:v>22939.38</c:v>
                </c:pt>
                <c:pt idx="264611">
                  <c:v>25397.69</c:v>
                </c:pt>
                <c:pt idx="264612">
                  <c:v>25974.03</c:v>
                </c:pt>
                <c:pt idx="264613">
                  <c:v>25673.69</c:v>
                </c:pt>
                <c:pt idx="264614">
                  <c:v>24225.55</c:v>
                </c:pt>
                <c:pt idx="264615">
                  <c:v>25992.86</c:v>
                </c:pt>
                <c:pt idx="264616">
                  <c:v>29380.52</c:v>
                </c:pt>
                <c:pt idx="264617">
                  <c:v>29842.32</c:v>
                </c:pt>
                <c:pt idx="264618">
                  <c:v>25149.21</c:v>
                </c:pt>
                <c:pt idx="264619">
                  <c:v>27602.81</c:v>
                </c:pt>
                <c:pt idx="264620">
                  <c:v>26780.01</c:v>
                </c:pt>
                <c:pt idx="264621">
                  <c:v>31261.200000000001</c:v>
                </c:pt>
                <c:pt idx="264622">
                  <c:v>30624.21</c:v>
                </c:pt>
                <c:pt idx="264623">
                  <c:v>32806.06</c:v>
                </c:pt>
                <c:pt idx="264624">
                  <c:v>37123.25</c:v>
                </c:pt>
                <c:pt idx="264625">
                  <c:v>29509.64</c:v>
                </c:pt>
                <c:pt idx="264626">
                  <c:v>26135.23</c:v>
                </c:pt>
                <c:pt idx="264627">
                  <c:v>23194.09</c:v>
                </c:pt>
                <c:pt idx="264628">
                  <c:v>20963.689999999999</c:v>
                </c:pt>
                <c:pt idx="264629">
                  <c:v>22060.02</c:v>
                </c:pt>
                <c:pt idx="264630">
                  <c:v>21615.040000000001</c:v>
                </c:pt>
                <c:pt idx="264631">
                  <c:v>23893.040000000001</c:v>
                </c:pt>
                <c:pt idx="264632">
                  <c:v>23710.43</c:v>
                </c:pt>
                <c:pt idx="264633">
                  <c:v>23144.44</c:v>
                </c:pt>
                <c:pt idx="264634">
                  <c:v>7.97</c:v>
                </c:pt>
                <c:pt idx="264635">
                  <c:v>477</c:v>
                </c:pt>
                <c:pt idx="264636">
                  <c:v>-8.27</c:v>
                </c:pt>
                <c:pt idx="264637">
                  <c:v>350</c:v>
                </c:pt>
                <c:pt idx="264638">
                  <c:v>175</c:v>
                </c:pt>
                <c:pt idx="264639">
                  <c:v>175</c:v>
                </c:pt>
                <c:pt idx="264640">
                  <c:v>175</c:v>
                </c:pt>
                <c:pt idx="264641">
                  <c:v>175</c:v>
                </c:pt>
                <c:pt idx="264642">
                  <c:v>175</c:v>
                </c:pt>
                <c:pt idx="264643">
                  <c:v>5</c:v>
                </c:pt>
                <c:pt idx="264644">
                  <c:v>1</c:v>
                </c:pt>
                <c:pt idx="264645">
                  <c:v>5</c:v>
                </c:pt>
                <c:pt idx="264646">
                  <c:v>20</c:v>
                </c:pt>
                <c:pt idx="264647">
                  <c:v>30</c:v>
                </c:pt>
                <c:pt idx="264648">
                  <c:v>20</c:v>
                </c:pt>
                <c:pt idx="264649">
                  <c:v>-10</c:v>
                </c:pt>
                <c:pt idx="264650">
                  <c:v>-9.8800000000000008</c:v>
                </c:pt>
                <c:pt idx="264651">
                  <c:v>9.8800000000000008</c:v>
                </c:pt>
                <c:pt idx="264652">
                  <c:v>10</c:v>
                </c:pt>
                <c:pt idx="264653">
                  <c:v>-7</c:v>
                </c:pt>
                <c:pt idx="264654">
                  <c:v>7</c:v>
                </c:pt>
                <c:pt idx="264655">
                  <c:v>43174.98</c:v>
                </c:pt>
                <c:pt idx="264656">
                  <c:v>36050.949999999997</c:v>
                </c:pt>
                <c:pt idx="264657">
                  <c:v>43768.47</c:v>
                </c:pt>
                <c:pt idx="264658">
                  <c:v>30228.19</c:v>
                </c:pt>
                <c:pt idx="264659">
                  <c:v>31129.4</c:v>
                </c:pt>
                <c:pt idx="264660">
                  <c:v>46495.49</c:v>
                </c:pt>
                <c:pt idx="264661">
                  <c:v>39355.43</c:v>
                </c:pt>
                <c:pt idx="264662">
                  <c:v>39710.78</c:v>
                </c:pt>
                <c:pt idx="264663">
                  <c:v>43003.99</c:v>
                </c:pt>
                <c:pt idx="264664">
                  <c:v>42708.17</c:v>
                </c:pt>
                <c:pt idx="264665">
                  <c:v>43092.43</c:v>
                </c:pt>
                <c:pt idx="264666">
                  <c:v>41153.15</c:v>
                </c:pt>
                <c:pt idx="264667">
                  <c:v>36608.85</c:v>
                </c:pt>
                <c:pt idx="264668">
                  <c:v>40770.99</c:v>
                </c:pt>
                <c:pt idx="264669">
                  <c:v>37978.49</c:v>
                </c:pt>
                <c:pt idx="264670">
                  <c:v>40508.86</c:v>
                </c:pt>
                <c:pt idx="264671">
                  <c:v>41784.18</c:v>
                </c:pt>
                <c:pt idx="264672">
                  <c:v>39414.21</c:v>
                </c:pt>
                <c:pt idx="264673">
                  <c:v>39068.1</c:v>
                </c:pt>
                <c:pt idx="264674">
                  <c:v>40784.839999999997</c:v>
                </c:pt>
                <c:pt idx="264675">
                  <c:v>38880.370000000003</c:v>
                </c:pt>
                <c:pt idx="264676">
                  <c:v>41312.97</c:v>
                </c:pt>
                <c:pt idx="264677">
                  <c:v>44387.95</c:v>
                </c:pt>
                <c:pt idx="264678">
                  <c:v>41239.54</c:v>
                </c:pt>
                <c:pt idx="264679">
                  <c:v>38173.199999999997</c:v>
                </c:pt>
                <c:pt idx="264680">
                  <c:v>38962.14</c:v>
                </c:pt>
                <c:pt idx="264681">
                  <c:v>41541.64</c:v>
                </c:pt>
                <c:pt idx="264682">
                  <c:v>39401.78</c:v>
                </c:pt>
                <c:pt idx="264683">
                  <c:v>37777.97</c:v>
                </c:pt>
                <c:pt idx="264684">
                  <c:v>36895.24</c:v>
                </c:pt>
                <c:pt idx="264685">
                  <c:v>40453.65</c:v>
                </c:pt>
                <c:pt idx="264686">
                  <c:v>36222.870000000003</c:v>
                </c:pt>
                <c:pt idx="264687">
                  <c:v>34687.31</c:v>
                </c:pt>
                <c:pt idx="264688">
                  <c:v>35431.11</c:v>
                </c:pt>
                <c:pt idx="264689">
                  <c:v>35077.79</c:v>
                </c:pt>
                <c:pt idx="264690">
                  <c:v>36998.58</c:v>
                </c:pt>
                <c:pt idx="264691">
                  <c:v>37372.04</c:v>
                </c:pt>
                <c:pt idx="264692">
                  <c:v>35041.65</c:v>
                </c:pt>
                <c:pt idx="264693">
                  <c:v>34933.17</c:v>
                </c:pt>
                <c:pt idx="264694">
                  <c:v>35077.79</c:v>
                </c:pt>
                <c:pt idx="264695">
                  <c:v>39247.83</c:v>
                </c:pt>
                <c:pt idx="264696">
                  <c:v>37151.51</c:v>
                </c:pt>
                <c:pt idx="264697">
                  <c:v>38582.99</c:v>
                </c:pt>
                <c:pt idx="264698">
                  <c:v>35286.61</c:v>
                </c:pt>
                <c:pt idx="264699">
                  <c:v>37063.760000000002</c:v>
                </c:pt>
                <c:pt idx="264700">
                  <c:v>38072.550000000003</c:v>
                </c:pt>
                <c:pt idx="264701">
                  <c:v>39417.79</c:v>
                </c:pt>
                <c:pt idx="264702">
                  <c:v>28671.62</c:v>
                </c:pt>
                <c:pt idx="264703">
                  <c:v>33027.75</c:v>
                </c:pt>
                <c:pt idx="264704">
                  <c:v>31679.040000000001</c:v>
                </c:pt>
                <c:pt idx="264705">
                  <c:v>30822.76</c:v>
                </c:pt>
                <c:pt idx="264706">
                  <c:v>30095.83</c:v>
                </c:pt>
                <c:pt idx="264707">
                  <c:v>33308.43</c:v>
                </c:pt>
                <c:pt idx="264708">
                  <c:v>32337.19</c:v>
                </c:pt>
                <c:pt idx="264709">
                  <c:v>35846.949999999997</c:v>
                </c:pt>
                <c:pt idx="264710">
                  <c:v>37596.699999999997</c:v>
                </c:pt>
                <c:pt idx="264711">
                  <c:v>38890.19</c:v>
                </c:pt>
                <c:pt idx="264712">
                  <c:v>37473.18</c:v>
                </c:pt>
                <c:pt idx="264713">
                  <c:v>39316.910000000003</c:v>
                </c:pt>
                <c:pt idx="264714">
                  <c:v>33920.76</c:v>
                </c:pt>
                <c:pt idx="264715">
                  <c:v>35139.51</c:v>
                </c:pt>
                <c:pt idx="264716">
                  <c:v>38946.03</c:v>
                </c:pt>
                <c:pt idx="264717">
                  <c:v>38373.19</c:v>
                </c:pt>
                <c:pt idx="264718">
                  <c:v>38944.370000000003</c:v>
                </c:pt>
                <c:pt idx="264719">
                  <c:v>32987.71</c:v>
                </c:pt>
                <c:pt idx="264720">
                  <c:v>34892.04</c:v>
                </c:pt>
                <c:pt idx="264721">
                  <c:v>36253.620000000003</c:v>
                </c:pt>
                <c:pt idx="264722">
                  <c:v>34867.5</c:v>
                </c:pt>
                <c:pt idx="264723">
                  <c:v>34896.79</c:v>
                </c:pt>
                <c:pt idx="264724">
                  <c:v>38083.25</c:v>
                </c:pt>
                <c:pt idx="264725">
                  <c:v>37210.42</c:v>
                </c:pt>
                <c:pt idx="264726">
                  <c:v>37117.769999999997</c:v>
                </c:pt>
                <c:pt idx="264727">
                  <c:v>35314.769999999997</c:v>
                </c:pt>
                <c:pt idx="264728">
                  <c:v>41018.5</c:v>
                </c:pt>
                <c:pt idx="264729">
                  <c:v>37666.32</c:v>
                </c:pt>
                <c:pt idx="264730">
                  <c:v>38077.46</c:v>
                </c:pt>
                <c:pt idx="264731">
                  <c:v>37249.24</c:v>
                </c:pt>
                <c:pt idx="264732">
                  <c:v>35062.03</c:v>
                </c:pt>
                <c:pt idx="264733">
                  <c:v>37825.81</c:v>
                </c:pt>
                <c:pt idx="264734">
                  <c:v>36342.120000000003</c:v>
                </c:pt>
                <c:pt idx="264735">
                  <c:v>40568.89</c:v>
                </c:pt>
                <c:pt idx="264736">
                  <c:v>40749.69</c:v>
                </c:pt>
                <c:pt idx="264737">
                  <c:v>31796.44</c:v>
                </c:pt>
                <c:pt idx="264738">
                  <c:v>41048.92</c:v>
                </c:pt>
                <c:pt idx="264739">
                  <c:v>35999.85</c:v>
                </c:pt>
                <c:pt idx="264740">
                  <c:v>34971.300000000003</c:v>
                </c:pt>
                <c:pt idx="264741">
                  <c:v>31602.31</c:v>
                </c:pt>
                <c:pt idx="264742">
                  <c:v>34512.04</c:v>
                </c:pt>
                <c:pt idx="264743">
                  <c:v>35186.75</c:v>
                </c:pt>
                <c:pt idx="264744">
                  <c:v>36579.449999999997</c:v>
                </c:pt>
                <c:pt idx="264745">
                  <c:v>34991.870000000003</c:v>
                </c:pt>
                <c:pt idx="264746">
                  <c:v>34031.97</c:v>
                </c:pt>
                <c:pt idx="264747">
                  <c:v>37173.57</c:v>
                </c:pt>
                <c:pt idx="264748">
                  <c:v>36626.19</c:v>
                </c:pt>
                <c:pt idx="264749">
                  <c:v>40998.199999999997</c:v>
                </c:pt>
                <c:pt idx="264750">
                  <c:v>34877.01</c:v>
                </c:pt>
                <c:pt idx="264751">
                  <c:v>38665.339999999997</c:v>
                </c:pt>
                <c:pt idx="264752">
                  <c:v>39815.629999999997</c:v>
                </c:pt>
                <c:pt idx="264753">
                  <c:v>38224.03</c:v>
                </c:pt>
                <c:pt idx="264754">
                  <c:v>30461.63</c:v>
                </c:pt>
                <c:pt idx="264755">
                  <c:v>34707.589999999997</c:v>
                </c:pt>
                <c:pt idx="264756">
                  <c:v>31998.959999999999</c:v>
                </c:pt>
                <c:pt idx="264757">
                  <c:v>33611.699999999997</c:v>
                </c:pt>
                <c:pt idx="264758">
                  <c:v>28992.38</c:v>
                </c:pt>
                <c:pt idx="264759">
                  <c:v>35303.58</c:v>
                </c:pt>
                <c:pt idx="264760">
                  <c:v>35958.78</c:v>
                </c:pt>
                <c:pt idx="264761">
                  <c:v>36613.03</c:v>
                </c:pt>
                <c:pt idx="264762">
                  <c:v>35981.550000000003</c:v>
                </c:pt>
                <c:pt idx="264763">
                  <c:v>33126.86</c:v>
                </c:pt>
                <c:pt idx="264764">
                  <c:v>37469.21</c:v>
                </c:pt>
                <c:pt idx="264765">
                  <c:v>38210.480000000003</c:v>
                </c:pt>
                <c:pt idx="264766">
                  <c:v>33898.26</c:v>
                </c:pt>
                <c:pt idx="264767">
                  <c:v>35428.120000000003</c:v>
                </c:pt>
                <c:pt idx="264768">
                  <c:v>42286.49</c:v>
                </c:pt>
                <c:pt idx="264769">
                  <c:v>36991.1</c:v>
                </c:pt>
                <c:pt idx="264770">
                  <c:v>34237.11</c:v>
                </c:pt>
                <c:pt idx="264771">
                  <c:v>33343.129999999997</c:v>
                </c:pt>
                <c:pt idx="264772">
                  <c:v>37356.379999999997</c:v>
                </c:pt>
                <c:pt idx="264773">
                  <c:v>36327.769999999997</c:v>
                </c:pt>
                <c:pt idx="264774">
                  <c:v>33849.74</c:v>
                </c:pt>
                <c:pt idx="264775">
                  <c:v>39213.599999999999</c:v>
                </c:pt>
                <c:pt idx="264776">
                  <c:v>35171.99</c:v>
                </c:pt>
                <c:pt idx="264777">
                  <c:v>34709.949999999997</c:v>
                </c:pt>
                <c:pt idx="264778">
                  <c:v>37733.620000000003</c:v>
                </c:pt>
                <c:pt idx="264779">
                  <c:v>34890.15</c:v>
                </c:pt>
                <c:pt idx="264780">
                  <c:v>40351.96</c:v>
                </c:pt>
                <c:pt idx="264781">
                  <c:v>42627.39</c:v>
                </c:pt>
                <c:pt idx="264782">
                  <c:v>39038.769999999997</c:v>
                </c:pt>
                <c:pt idx="264783">
                  <c:v>36010.660000000003</c:v>
                </c:pt>
                <c:pt idx="264784">
                  <c:v>32304.35</c:v>
                </c:pt>
                <c:pt idx="264785">
                  <c:v>36011.279999999999</c:v>
                </c:pt>
                <c:pt idx="264786">
                  <c:v>37788.01</c:v>
                </c:pt>
                <c:pt idx="264787">
                  <c:v>35040.65</c:v>
                </c:pt>
                <c:pt idx="264788">
                  <c:v>38452.57</c:v>
                </c:pt>
                <c:pt idx="264789">
                  <c:v>37226.42</c:v>
                </c:pt>
                <c:pt idx="264790">
                  <c:v>41463.08</c:v>
                </c:pt>
                <c:pt idx="264791">
                  <c:v>33661.61</c:v>
                </c:pt>
                <c:pt idx="264792">
                  <c:v>32005.21</c:v>
                </c:pt>
                <c:pt idx="264793">
                  <c:v>31699.29</c:v>
                </c:pt>
                <c:pt idx="264794">
                  <c:v>36393.93</c:v>
                </c:pt>
                <c:pt idx="264795">
                  <c:v>33223.15</c:v>
                </c:pt>
                <c:pt idx="264796">
                  <c:v>36277.160000000003</c:v>
                </c:pt>
                <c:pt idx="264797">
                  <c:v>34962.06</c:v>
                </c:pt>
                <c:pt idx="264798">
                  <c:v>30306.9</c:v>
                </c:pt>
                <c:pt idx="264799">
                  <c:v>29074.47</c:v>
                </c:pt>
                <c:pt idx="264800">
                  <c:v>29689.95</c:v>
                </c:pt>
                <c:pt idx="264801">
                  <c:v>23218.74</c:v>
                </c:pt>
                <c:pt idx="264802">
                  <c:v>20128.88</c:v>
                </c:pt>
                <c:pt idx="264803">
                  <c:v>29109.34</c:v>
                </c:pt>
                <c:pt idx="264804">
                  <c:v>25864.59</c:v>
                </c:pt>
                <c:pt idx="264805">
                  <c:v>26588.7</c:v>
                </c:pt>
                <c:pt idx="264806">
                  <c:v>25643.98</c:v>
                </c:pt>
                <c:pt idx="264807">
                  <c:v>26919.53</c:v>
                </c:pt>
                <c:pt idx="264808">
                  <c:v>30505.22</c:v>
                </c:pt>
                <c:pt idx="264809">
                  <c:v>29359.03</c:v>
                </c:pt>
                <c:pt idx="264810">
                  <c:v>29284.66</c:v>
                </c:pt>
                <c:pt idx="264811">
                  <c:v>29906</c:v>
                </c:pt>
                <c:pt idx="264812">
                  <c:v>28578.28</c:v>
                </c:pt>
                <c:pt idx="264813">
                  <c:v>29874.89</c:v>
                </c:pt>
                <c:pt idx="264814">
                  <c:v>29306.75</c:v>
                </c:pt>
                <c:pt idx="264815">
                  <c:v>30834.41</c:v>
                </c:pt>
                <c:pt idx="264816">
                  <c:v>28220.59</c:v>
                </c:pt>
                <c:pt idx="264817">
                  <c:v>27981.97</c:v>
                </c:pt>
                <c:pt idx="264818">
                  <c:v>29309.74</c:v>
                </c:pt>
                <c:pt idx="264819">
                  <c:v>29728.41</c:v>
                </c:pt>
                <c:pt idx="264820">
                  <c:v>31017.03</c:v>
                </c:pt>
                <c:pt idx="264821">
                  <c:v>30670.94</c:v>
                </c:pt>
                <c:pt idx="264822">
                  <c:v>30121.29</c:v>
                </c:pt>
                <c:pt idx="264823">
                  <c:v>28058.74</c:v>
                </c:pt>
                <c:pt idx="264824">
                  <c:v>29283.31</c:v>
                </c:pt>
                <c:pt idx="264825">
                  <c:v>28036.97</c:v>
                </c:pt>
                <c:pt idx="264826">
                  <c:v>28326.82</c:v>
                </c:pt>
                <c:pt idx="264827">
                  <c:v>28138.44</c:v>
                </c:pt>
                <c:pt idx="264828">
                  <c:v>28249.24</c:v>
                </c:pt>
                <c:pt idx="264829">
                  <c:v>29340.48</c:v>
                </c:pt>
                <c:pt idx="264830">
                  <c:v>25592.67</c:v>
                </c:pt>
                <c:pt idx="264831">
                  <c:v>25589.65</c:v>
                </c:pt>
                <c:pt idx="264832">
                  <c:v>25095.439999999999</c:v>
                </c:pt>
                <c:pt idx="264833">
                  <c:v>27698.7</c:v>
                </c:pt>
                <c:pt idx="264834">
                  <c:v>27101.32</c:v>
                </c:pt>
                <c:pt idx="264835">
                  <c:v>27838.19</c:v>
                </c:pt>
                <c:pt idx="264836">
                  <c:v>26605.39</c:v>
                </c:pt>
                <c:pt idx="264837">
                  <c:v>26305.27</c:v>
                </c:pt>
                <c:pt idx="264838">
                  <c:v>28250.87</c:v>
                </c:pt>
                <c:pt idx="264839">
                  <c:v>27791.82</c:v>
                </c:pt>
                <c:pt idx="264840">
                  <c:v>27449.89</c:v>
                </c:pt>
                <c:pt idx="264841">
                  <c:v>25382.57</c:v>
                </c:pt>
                <c:pt idx="264842">
                  <c:v>28413.360000000001</c:v>
                </c:pt>
                <c:pt idx="264843">
                  <c:v>29262.09</c:v>
                </c:pt>
                <c:pt idx="264844">
                  <c:v>35230.15</c:v>
                </c:pt>
                <c:pt idx="264845">
                  <c:v>25119.68</c:v>
                </c:pt>
                <c:pt idx="264846">
                  <c:v>25117.89</c:v>
                </c:pt>
                <c:pt idx="264847">
                  <c:v>26534.06</c:v>
                </c:pt>
                <c:pt idx="264848">
                  <c:v>27729.79</c:v>
                </c:pt>
                <c:pt idx="264849">
                  <c:v>25206.05</c:v>
                </c:pt>
                <c:pt idx="264850">
                  <c:v>28404.48</c:v>
                </c:pt>
                <c:pt idx="264851">
                  <c:v>27527.15</c:v>
                </c:pt>
                <c:pt idx="264852">
                  <c:v>26475.24</c:v>
                </c:pt>
                <c:pt idx="264853">
                  <c:v>27465.18</c:v>
                </c:pt>
                <c:pt idx="264854">
                  <c:v>28145.14</c:v>
                </c:pt>
                <c:pt idx="264855">
                  <c:v>26661.88</c:v>
                </c:pt>
                <c:pt idx="264856">
                  <c:v>26706.18</c:v>
                </c:pt>
                <c:pt idx="264857">
                  <c:v>27251.96</c:v>
                </c:pt>
                <c:pt idx="264858">
                  <c:v>27326.66</c:v>
                </c:pt>
                <c:pt idx="264859">
                  <c:v>28417.040000000001</c:v>
                </c:pt>
                <c:pt idx="264860">
                  <c:v>26142.5</c:v>
                </c:pt>
                <c:pt idx="264861">
                  <c:v>27258.95</c:v>
                </c:pt>
                <c:pt idx="264862">
                  <c:v>24927.19</c:v>
                </c:pt>
                <c:pt idx="264863">
                  <c:v>27124.61</c:v>
                </c:pt>
                <c:pt idx="264864">
                  <c:v>27330.41</c:v>
                </c:pt>
                <c:pt idx="264865">
                  <c:v>27422.15</c:v>
                </c:pt>
                <c:pt idx="264866">
                  <c:v>28156.59</c:v>
                </c:pt>
                <c:pt idx="264867">
                  <c:v>29987.29</c:v>
                </c:pt>
                <c:pt idx="264868">
                  <c:v>27874.75</c:v>
                </c:pt>
                <c:pt idx="264869">
                  <c:v>29082.880000000001</c:v>
                </c:pt>
                <c:pt idx="264870">
                  <c:v>28426.31</c:v>
                </c:pt>
                <c:pt idx="264871">
                  <c:v>29766.54</c:v>
                </c:pt>
                <c:pt idx="264872">
                  <c:v>32367.53</c:v>
                </c:pt>
                <c:pt idx="264873">
                  <c:v>28160.12</c:v>
                </c:pt>
                <c:pt idx="264874">
                  <c:v>28961.01</c:v>
                </c:pt>
                <c:pt idx="264875">
                  <c:v>27616.61</c:v>
                </c:pt>
                <c:pt idx="264876">
                  <c:v>26543.040000000001</c:v>
                </c:pt>
                <c:pt idx="264877">
                  <c:v>27614.18</c:v>
                </c:pt>
                <c:pt idx="264878">
                  <c:v>26359.49</c:v>
                </c:pt>
                <c:pt idx="264879">
                  <c:v>30124.75</c:v>
                </c:pt>
                <c:pt idx="264880">
                  <c:v>23522.02</c:v>
                </c:pt>
                <c:pt idx="264881">
                  <c:v>28906.639999999999</c:v>
                </c:pt>
                <c:pt idx="264882">
                  <c:v>27249.84</c:v>
                </c:pt>
                <c:pt idx="264883">
                  <c:v>24310.84</c:v>
                </c:pt>
                <c:pt idx="264884">
                  <c:v>25217.85</c:v>
                </c:pt>
                <c:pt idx="264885">
                  <c:v>24910.44</c:v>
                </c:pt>
                <c:pt idx="264886">
                  <c:v>26534.36</c:v>
                </c:pt>
                <c:pt idx="264887">
                  <c:v>25797.22</c:v>
                </c:pt>
                <c:pt idx="264888">
                  <c:v>26946.28</c:v>
                </c:pt>
                <c:pt idx="264889">
                  <c:v>24262.5</c:v>
                </c:pt>
                <c:pt idx="264890">
                  <c:v>26067.4</c:v>
                </c:pt>
                <c:pt idx="264891">
                  <c:v>26141.68</c:v>
                </c:pt>
                <c:pt idx="264892">
                  <c:v>23930.25</c:v>
                </c:pt>
                <c:pt idx="264893">
                  <c:v>23216.19</c:v>
                </c:pt>
                <c:pt idx="264894">
                  <c:v>26483.46</c:v>
                </c:pt>
                <c:pt idx="264895">
                  <c:v>26441.87</c:v>
                </c:pt>
                <c:pt idx="264896">
                  <c:v>30294.22</c:v>
                </c:pt>
                <c:pt idx="264897">
                  <c:v>22438.87</c:v>
                </c:pt>
                <c:pt idx="264898">
                  <c:v>24968.69</c:v>
                </c:pt>
                <c:pt idx="264899">
                  <c:v>23809.86</c:v>
                </c:pt>
                <c:pt idx="264900">
                  <c:v>26457.56</c:v>
                </c:pt>
                <c:pt idx="264901">
                  <c:v>23389.38</c:v>
                </c:pt>
                <c:pt idx="264902">
                  <c:v>26302.95</c:v>
                </c:pt>
                <c:pt idx="264903">
                  <c:v>30164.41</c:v>
                </c:pt>
                <c:pt idx="264904">
                  <c:v>23676.89</c:v>
                </c:pt>
                <c:pt idx="264905">
                  <c:v>25759.71</c:v>
                </c:pt>
                <c:pt idx="264906">
                  <c:v>23703.46</c:v>
                </c:pt>
                <c:pt idx="264907">
                  <c:v>24119.26</c:v>
                </c:pt>
                <c:pt idx="264908">
                  <c:v>25241.81</c:v>
                </c:pt>
                <c:pt idx="264909">
                  <c:v>23724.06</c:v>
                </c:pt>
                <c:pt idx="264910">
                  <c:v>24073.3</c:v>
                </c:pt>
                <c:pt idx="264911">
                  <c:v>25854.26</c:v>
                </c:pt>
                <c:pt idx="264912">
                  <c:v>24770.05</c:v>
                </c:pt>
                <c:pt idx="264913">
                  <c:v>24126.87</c:v>
                </c:pt>
                <c:pt idx="264914">
                  <c:v>24820.21</c:v>
                </c:pt>
                <c:pt idx="264915">
                  <c:v>24181.67</c:v>
                </c:pt>
                <c:pt idx="264916">
                  <c:v>24346.78</c:v>
                </c:pt>
                <c:pt idx="264917">
                  <c:v>24761.08</c:v>
                </c:pt>
                <c:pt idx="264918">
                  <c:v>26780.17</c:v>
                </c:pt>
                <c:pt idx="264919">
                  <c:v>26124.38</c:v>
                </c:pt>
                <c:pt idx="264920">
                  <c:v>26067.85</c:v>
                </c:pt>
                <c:pt idx="264921">
                  <c:v>25759.79</c:v>
                </c:pt>
                <c:pt idx="264922">
                  <c:v>25992.77</c:v>
                </c:pt>
                <c:pt idx="264923">
                  <c:v>25328.31</c:v>
                </c:pt>
                <c:pt idx="264924">
                  <c:v>29426.06</c:v>
                </c:pt>
                <c:pt idx="264925">
                  <c:v>26458.84</c:v>
                </c:pt>
                <c:pt idx="264926">
                  <c:v>26856.63</c:v>
                </c:pt>
                <c:pt idx="264927">
                  <c:v>25948.51</c:v>
                </c:pt>
                <c:pt idx="264928">
                  <c:v>26788.99</c:v>
                </c:pt>
                <c:pt idx="264929">
                  <c:v>25150.95</c:v>
                </c:pt>
                <c:pt idx="264930">
                  <c:v>26420.9</c:v>
                </c:pt>
                <c:pt idx="264931">
                  <c:v>24230.54</c:v>
                </c:pt>
                <c:pt idx="264932">
                  <c:v>25242.27</c:v>
                </c:pt>
                <c:pt idx="264933">
                  <c:v>25755</c:v>
                </c:pt>
                <c:pt idx="264934">
                  <c:v>23908.23</c:v>
                </c:pt>
                <c:pt idx="264935">
                  <c:v>23021.71</c:v>
                </c:pt>
                <c:pt idx="264936">
                  <c:v>23771.61</c:v>
                </c:pt>
                <c:pt idx="264937">
                  <c:v>23919.59</c:v>
                </c:pt>
                <c:pt idx="264938">
                  <c:v>25329.3</c:v>
                </c:pt>
                <c:pt idx="264939">
                  <c:v>23345.91</c:v>
                </c:pt>
                <c:pt idx="264940">
                  <c:v>24943.85</c:v>
                </c:pt>
                <c:pt idx="264941">
                  <c:v>34162.43</c:v>
                </c:pt>
                <c:pt idx="264942">
                  <c:v>29738.37</c:v>
                </c:pt>
                <c:pt idx="264943">
                  <c:v>31014.16</c:v>
                </c:pt>
                <c:pt idx="264944">
                  <c:v>25975.45</c:v>
                </c:pt>
                <c:pt idx="264945">
                  <c:v>22969.57</c:v>
                </c:pt>
                <c:pt idx="264946">
                  <c:v>32804.81</c:v>
                </c:pt>
                <c:pt idx="264947">
                  <c:v>27691.29</c:v>
                </c:pt>
                <c:pt idx="264948">
                  <c:v>29544.13</c:v>
                </c:pt>
                <c:pt idx="264949">
                  <c:v>29792.240000000002</c:v>
                </c:pt>
                <c:pt idx="264950">
                  <c:v>28800.84</c:v>
                </c:pt>
                <c:pt idx="264951">
                  <c:v>30937.57</c:v>
                </c:pt>
                <c:pt idx="264952">
                  <c:v>32052.39</c:v>
                </c:pt>
                <c:pt idx="264953">
                  <c:v>31116.28</c:v>
                </c:pt>
                <c:pt idx="264954">
                  <c:v>31502.58</c:v>
                </c:pt>
                <c:pt idx="264955">
                  <c:v>30409.19</c:v>
                </c:pt>
                <c:pt idx="264956">
                  <c:v>32342</c:v>
                </c:pt>
                <c:pt idx="264957">
                  <c:v>35242.639999999999</c:v>
                </c:pt>
                <c:pt idx="264958">
                  <c:v>35697.17</c:v>
                </c:pt>
                <c:pt idx="264959">
                  <c:v>31975.15</c:v>
                </c:pt>
                <c:pt idx="264960">
                  <c:v>30266.5</c:v>
                </c:pt>
                <c:pt idx="264961">
                  <c:v>31397.200000000001</c:v>
                </c:pt>
                <c:pt idx="264962">
                  <c:v>33621.42</c:v>
                </c:pt>
                <c:pt idx="264963">
                  <c:v>33845.040000000001</c:v>
                </c:pt>
                <c:pt idx="264964">
                  <c:v>30552.06</c:v>
                </c:pt>
                <c:pt idx="264965">
                  <c:v>30769.3</c:v>
                </c:pt>
                <c:pt idx="264966">
                  <c:v>29830.53</c:v>
                </c:pt>
                <c:pt idx="264967">
                  <c:v>32306.7</c:v>
                </c:pt>
                <c:pt idx="264968">
                  <c:v>32364.69</c:v>
                </c:pt>
                <c:pt idx="264969">
                  <c:v>33098.959999999999</c:v>
                </c:pt>
                <c:pt idx="264970">
                  <c:v>30955.55</c:v>
                </c:pt>
                <c:pt idx="264971">
                  <c:v>35271.57</c:v>
                </c:pt>
                <c:pt idx="264972">
                  <c:v>34686.33</c:v>
                </c:pt>
                <c:pt idx="264973">
                  <c:v>30191.95</c:v>
                </c:pt>
                <c:pt idx="264974">
                  <c:v>28960.02</c:v>
                </c:pt>
                <c:pt idx="264975">
                  <c:v>28139.83</c:v>
                </c:pt>
                <c:pt idx="264976">
                  <c:v>30219.69</c:v>
                </c:pt>
                <c:pt idx="264977">
                  <c:v>29791.68</c:v>
                </c:pt>
                <c:pt idx="264978">
                  <c:v>28619.75</c:v>
                </c:pt>
                <c:pt idx="264979">
                  <c:v>28471.46</c:v>
                </c:pt>
                <c:pt idx="264980">
                  <c:v>28285.13</c:v>
                </c:pt>
                <c:pt idx="264981">
                  <c:v>29865.29</c:v>
                </c:pt>
                <c:pt idx="264982">
                  <c:v>30351.73</c:v>
                </c:pt>
                <c:pt idx="264983">
                  <c:v>29052.53</c:v>
                </c:pt>
                <c:pt idx="264984">
                  <c:v>29019.1</c:v>
                </c:pt>
                <c:pt idx="264985">
                  <c:v>31234.73</c:v>
                </c:pt>
                <c:pt idx="264986">
                  <c:v>29771.23</c:v>
                </c:pt>
                <c:pt idx="264987">
                  <c:v>30948.799999999999</c:v>
                </c:pt>
                <c:pt idx="264988">
                  <c:v>23280.61</c:v>
                </c:pt>
                <c:pt idx="264989">
                  <c:v>28492.45</c:v>
                </c:pt>
                <c:pt idx="264990">
                  <c:v>29217.58</c:v>
                </c:pt>
                <c:pt idx="264991">
                  <c:v>29934.41</c:v>
                </c:pt>
                <c:pt idx="264992">
                  <c:v>28165.41</c:v>
                </c:pt>
                <c:pt idx="264993">
                  <c:v>31721.58</c:v>
                </c:pt>
                <c:pt idx="264994">
                  <c:v>28976.95</c:v>
                </c:pt>
                <c:pt idx="264995">
                  <c:v>29003.919999999998</c:v>
                </c:pt>
                <c:pt idx="264996">
                  <c:v>30138.83</c:v>
                </c:pt>
                <c:pt idx="264997">
                  <c:v>29716.78</c:v>
                </c:pt>
                <c:pt idx="264998">
                  <c:v>28818.67</c:v>
                </c:pt>
                <c:pt idx="264999">
                  <c:v>29016.15</c:v>
                </c:pt>
                <c:pt idx="265000">
                  <c:v>28661.48</c:v>
                </c:pt>
                <c:pt idx="265001">
                  <c:v>29128.62</c:v>
                </c:pt>
                <c:pt idx="265002">
                  <c:v>29260.68</c:v>
                </c:pt>
                <c:pt idx="265003">
                  <c:v>29618.23</c:v>
                </c:pt>
                <c:pt idx="265004">
                  <c:v>29622.71</c:v>
                </c:pt>
                <c:pt idx="265005">
                  <c:v>27576.18</c:v>
                </c:pt>
                <c:pt idx="265006">
                  <c:v>30618.09</c:v>
                </c:pt>
                <c:pt idx="265007">
                  <c:v>30114.240000000002</c:v>
                </c:pt>
                <c:pt idx="265008">
                  <c:v>31106.49</c:v>
                </c:pt>
                <c:pt idx="265009">
                  <c:v>33534.269999999997</c:v>
                </c:pt>
                <c:pt idx="265010">
                  <c:v>35362.07</c:v>
                </c:pt>
                <c:pt idx="265011">
                  <c:v>30733.1</c:v>
                </c:pt>
                <c:pt idx="265012">
                  <c:v>31945.62</c:v>
                </c:pt>
                <c:pt idx="265013">
                  <c:v>30711.89</c:v>
                </c:pt>
                <c:pt idx="265014">
                  <c:v>34130.53</c:v>
                </c:pt>
                <c:pt idx="265015">
                  <c:v>35910.870000000003</c:v>
                </c:pt>
                <c:pt idx="265016">
                  <c:v>31554.38</c:v>
                </c:pt>
                <c:pt idx="265017">
                  <c:v>31035.56</c:v>
                </c:pt>
                <c:pt idx="265018">
                  <c:v>31323.13</c:v>
                </c:pt>
                <c:pt idx="265019">
                  <c:v>30471.63</c:v>
                </c:pt>
                <c:pt idx="265020">
                  <c:v>32241.41</c:v>
                </c:pt>
                <c:pt idx="265021">
                  <c:v>30052.83</c:v>
                </c:pt>
                <c:pt idx="265022">
                  <c:v>38652.879999999997</c:v>
                </c:pt>
                <c:pt idx="265023">
                  <c:v>26547.78</c:v>
                </c:pt>
                <c:pt idx="265024">
                  <c:v>33652.21</c:v>
                </c:pt>
                <c:pt idx="265025">
                  <c:v>29832.38</c:v>
                </c:pt>
                <c:pt idx="265026">
                  <c:v>28374.42</c:v>
                </c:pt>
                <c:pt idx="265027">
                  <c:v>27427.01</c:v>
                </c:pt>
                <c:pt idx="265028">
                  <c:v>29089.15</c:v>
                </c:pt>
                <c:pt idx="265029">
                  <c:v>28061.97</c:v>
                </c:pt>
                <c:pt idx="265030">
                  <c:v>27364.560000000001</c:v>
                </c:pt>
                <c:pt idx="265031">
                  <c:v>28688.16</c:v>
                </c:pt>
                <c:pt idx="265032">
                  <c:v>26698.46</c:v>
                </c:pt>
                <c:pt idx="265033">
                  <c:v>29297.61</c:v>
                </c:pt>
                <c:pt idx="265034">
                  <c:v>27530.04</c:v>
                </c:pt>
                <c:pt idx="265035">
                  <c:v>27651.66</c:v>
                </c:pt>
                <c:pt idx="265036">
                  <c:v>25955.26</c:v>
                </c:pt>
                <c:pt idx="265037">
                  <c:v>29229.1</c:v>
                </c:pt>
                <c:pt idx="265038">
                  <c:v>28789.25</c:v>
                </c:pt>
                <c:pt idx="265039">
                  <c:v>29480.05</c:v>
                </c:pt>
                <c:pt idx="265040">
                  <c:v>22011.51</c:v>
                </c:pt>
                <c:pt idx="265041">
                  <c:v>26293.94</c:v>
                </c:pt>
                <c:pt idx="265042">
                  <c:v>27784.19</c:v>
                </c:pt>
                <c:pt idx="265043">
                  <c:v>30297.98</c:v>
                </c:pt>
                <c:pt idx="265044">
                  <c:v>23780.33</c:v>
                </c:pt>
                <c:pt idx="265045">
                  <c:v>27844</c:v>
                </c:pt>
                <c:pt idx="265046">
                  <c:v>28155.86</c:v>
                </c:pt>
                <c:pt idx="265047">
                  <c:v>25484.93</c:v>
                </c:pt>
                <c:pt idx="265048">
                  <c:v>27832.42</c:v>
                </c:pt>
                <c:pt idx="265049">
                  <c:v>26343.22</c:v>
                </c:pt>
                <c:pt idx="265050">
                  <c:v>28579.65</c:v>
                </c:pt>
                <c:pt idx="265051">
                  <c:v>29121.360000000001</c:v>
                </c:pt>
                <c:pt idx="265052">
                  <c:v>27234.12</c:v>
                </c:pt>
                <c:pt idx="265053">
                  <c:v>27275.31</c:v>
                </c:pt>
                <c:pt idx="265054">
                  <c:v>29210.14</c:v>
                </c:pt>
                <c:pt idx="265055">
                  <c:v>25620.2</c:v>
                </c:pt>
                <c:pt idx="265056">
                  <c:v>28858.1</c:v>
                </c:pt>
                <c:pt idx="265057">
                  <c:v>27402.04</c:v>
                </c:pt>
                <c:pt idx="265058">
                  <c:v>27831.82</c:v>
                </c:pt>
                <c:pt idx="265059">
                  <c:v>27999.53</c:v>
                </c:pt>
                <c:pt idx="265060">
                  <c:v>26963.14</c:v>
                </c:pt>
                <c:pt idx="265061">
                  <c:v>30317.47</c:v>
                </c:pt>
                <c:pt idx="265062">
                  <c:v>31441.08</c:v>
                </c:pt>
                <c:pt idx="265063">
                  <c:v>29587.14</c:v>
                </c:pt>
                <c:pt idx="265064">
                  <c:v>29856.19</c:v>
                </c:pt>
                <c:pt idx="265065">
                  <c:v>29317.82</c:v>
                </c:pt>
                <c:pt idx="265066">
                  <c:v>29903.5</c:v>
                </c:pt>
                <c:pt idx="265067">
                  <c:v>33982.959999999999</c:v>
                </c:pt>
                <c:pt idx="265068">
                  <c:v>28115.82</c:v>
                </c:pt>
                <c:pt idx="265069">
                  <c:v>27899.58</c:v>
                </c:pt>
                <c:pt idx="265070">
                  <c:v>27308.58</c:v>
                </c:pt>
                <c:pt idx="265071">
                  <c:v>27502.28</c:v>
                </c:pt>
                <c:pt idx="265072">
                  <c:v>27767.56</c:v>
                </c:pt>
                <c:pt idx="265073">
                  <c:v>28233.279999999999</c:v>
                </c:pt>
                <c:pt idx="265074">
                  <c:v>27990.03</c:v>
                </c:pt>
                <c:pt idx="265075">
                  <c:v>28360.12</c:v>
                </c:pt>
                <c:pt idx="265076">
                  <c:v>31889.200000000001</c:v>
                </c:pt>
                <c:pt idx="265077">
                  <c:v>25770.240000000002</c:v>
                </c:pt>
                <c:pt idx="265078">
                  <c:v>27117.439999999999</c:v>
                </c:pt>
                <c:pt idx="265079">
                  <c:v>25344.61</c:v>
                </c:pt>
                <c:pt idx="265080">
                  <c:v>26686.34</c:v>
                </c:pt>
                <c:pt idx="265081">
                  <c:v>26927.71</c:v>
                </c:pt>
                <c:pt idx="265082">
                  <c:v>25981.89</c:v>
                </c:pt>
                <c:pt idx="265083">
                  <c:v>28777.23</c:v>
                </c:pt>
                <c:pt idx="265084">
                  <c:v>20370.34</c:v>
                </c:pt>
                <c:pt idx="265085">
                  <c:v>18020.189999999999</c:v>
                </c:pt>
                <c:pt idx="265086">
                  <c:v>20937.009999999998</c:v>
                </c:pt>
                <c:pt idx="265087">
                  <c:v>14224.03</c:v>
                </c:pt>
                <c:pt idx="265088">
                  <c:v>13005.55</c:v>
                </c:pt>
                <c:pt idx="265089">
                  <c:v>19962.39</c:v>
                </c:pt>
                <c:pt idx="265090">
                  <c:v>16470.25</c:v>
                </c:pt>
                <c:pt idx="265091">
                  <c:v>19149.099999999999</c:v>
                </c:pt>
                <c:pt idx="265092">
                  <c:v>21029.81</c:v>
                </c:pt>
                <c:pt idx="265093">
                  <c:v>17786.900000000001</c:v>
                </c:pt>
                <c:pt idx="265094">
                  <c:v>17103.400000000001</c:v>
                </c:pt>
                <c:pt idx="265095">
                  <c:v>19149.599999999999</c:v>
                </c:pt>
                <c:pt idx="265096">
                  <c:v>17864.11</c:v>
                </c:pt>
                <c:pt idx="265097">
                  <c:v>21443.18</c:v>
                </c:pt>
                <c:pt idx="265098">
                  <c:v>22509.599999999999</c:v>
                </c:pt>
                <c:pt idx="265099">
                  <c:v>19858.900000000001</c:v>
                </c:pt>
                <c:pt idx="265100">
                  <c:v>22988.97</c:v>
                </c:pt>
                <c:pt idx="265101">
                  <c:v>22224.11</c:v>
                </c:pt>
                <c:pt idx="265102">
                  <c:v>24109.77</c:v>
                </c:pt>
                <c:pt idx="265103">
                  <c:v>21477.7</c:v>
                </c:pt>
                <c:pt idx="265104">
                  <c:v>25817.14</c:v>
                </c:pt>
                <c:pt idx="265105">
                  <c:v>22694.38</c:v>
                </c:pt>
                <c:pt idx="265106">
                  <c:v>23767.86</c:v>
                </c:pt>
                <c:pt idx="265107">
                  <c:v>24365.69</c:v>
                </c:pt>
                <c:pt idx="265108">
                  <c:v>21093.200000000001</c:v>
                </c:pt>
                <c:pt idx="265109">
                  <c:v>22390.35</c:v>
                </c:pt>
                <c:pt idx="265110">
                  <c:v>21602.28</c:v>
                </c:pt>
                <c:pt idx="265111">
                  <c:v>21590.95</c:v>
                </c:pt>
                <c:pt idx="265112">
                  <c:v>25101.61</c:v>
                </c:pt>
                <c:pt idx="265113">
                  <c:v>24033.43</c:v>
                </c:pt>
                <c:pt idx="265114">
                  <c:v>21469.57</c:v>
                </c:pt>
                <c:pt idx="265115">
                  <c:v>20684.93</c:v>
                </c:pt>
                <c:pt idx="265116">
                  <c:v>17851.490000000002</c:v>
                </c:pt>
                <c:pt idx="265117">
                  <c:v>19562.77</c:v>
                </c:pt>
                <c:pt idx="265118">
                  <c:v>22560.959999999999</c:v>
                </c:pt>
                <c:pt idx="265119">
                  <c:v>22227.25</c:v>
                </c:pt>
                <c:pt idx="265120">
                  <c:v>22323.05</c:v>
                </c:pt>
                <c:pt idx="265121">
                  <c:v>20461.150000000001</c:v>
                </c:pt>
                <c:pt idx="265122">
                  <c:v>20207.73</c:v>
                </c:pt>
                <c:pt idx="265123">
                  <c:v>20437.53</c:v>
                </c:pt>
                <c:pt idx="265124">
                  <c:v>30100.6</c:v>
                </c:pt>
                <c:pt idx="265125">
                  <c:v>24367.87</c:v>
                </c:pt>
                <c:pt idx="265126">
                  <c:v>33362.83</c:v>
                </c:pt>
                <c:pt idx="265127">
                  <c:v>30397.13</c:v>
                </c:pt>
                <c:pt idx="265128">
                  <c:v>42230.78</c:v>
                </c:pt>
                <c:pt idx="265129">
                  <c:v>53948.01</c:v>
                </c:pt>
                <c:pt idx="265130">
                  <c:v>111700.57</c:v>
                </c:pt>
                <c:pt idx="265131">
                  <c:v>22048.400000000001</c:v>
                </c:pt>
                <c:pt idx="265132">
                  <c:v>20311.150000000001</c:v>
                </c:pt>
                <c:pt idx="265133">
                  <c:v>20189.63</c:v>
                </c:pt>
                <c:pt idx="265134">
                  <c:v>19017.96</c:v>
                </c:pt>
                <c:pt idx="265135">
                  <c:v>16238.27</c:v>
                </c:pt>
                <c:pt idx="265136">
                  <c:v>18250.78</c:v>
                </c:pt>
                <c:pt idx="265137">
                  <c:v>21407.31</c:v>
                </c:pt>
                <c:pt idx="265138">
                  <c:v>21571.08</c:v>
                </c:pt>
                <c:pt idx="265139">
                  <c:v>22523.25</c:v>
                </c:pt>
                <c:pt idx="265140">
                  <c:v>20127.21</c:v>
                </c:pt>
                <c:pt idx="265141">
                  <c:v>18321.330000000002</c:v>
                </c:pt>
                <c:pt idx="265142">
                  <c:v>20440.099999999999</c:v>
                </c:pt>
                <c:pt idx="265143">
                  <c:v>22132.21</c:v>
                </c:pt>
                <c:pt idx="265144">
                  <c:v>20895.47</c:v>
                </c:pt>
                <c:pt idx="265145">
                  <c:v>20273.259999999998</c:v>
                </c:pt>
                <c:pt idx="265146">
                  <c:v>21542.67</c:v>
                </c:pt>
                <c:pt idx="265147">
                  <c:v>27138.080000000002</c:v>
                </c:pt>
                <c:pt idx="265148">
                  <c:v>22772.79</c:v>
                </c:pt>
                <c:pt idx="265149">
                  <c:v>22557.040000000001</c:v>
                </c:pt>
                <c:pt idx="265150">
                  <c:v>21941.19</c:v>
                </c:pt>
                <c:pt idx="265151">
                  <c:v>21475.200000000001</c:v>
                </c:pt>
                <c:pt idx="265152">
                  <c:v>22381.16</c:v>
                </c:pt>
                <c:pt idx="265153">
                  <c:v>24275.72</c:v>
                </c:pt>
                <c:pt idx="265154">
                  <c:v>22404.69</c:v>
                </c:pt>
                <c:pt idx="265155">
                  <c:v>25368.57</c:v>
                </c:pt>
                <c:pt idx="265156">
                  <c:v>33188.89</c:v>
                </c:pt>
                <c:pt idx="265157">
                  <c:v>29968.13</c:v>
                </c:pt>
                <c:pt idx="265158">
                  <c:v>30065.94</c:v>
                </c:pt>
                <c:pt idx="265159">
                  <c:v>24924.19</c:v>
                </c:pt>
                <c:pt idx="265160">
                  <c:v>24193.99</c:v>
                </c:pt>
                <c:pt idx="265161">
                  <c:v>25540.42</c:v>
                </c:pt>
                <c:pt idx="265162">
                  <c:v>24701.5</c:v>
                </c:pt>
                <c:pt idx="265163">
                  <c:v>26854.47</c:v>
                </c:pt>
                <c:pt idx="265164">
                  <c:v>28841.34</c:v>
                </c:pt>
                <c:pt idx="265165">
                  <c:v>39493.06</c:v>
                </c:pt>
                <c:pt idx="265166">
                  <c:v>27262.58</c:v>
                </c:pt>
                <c:pt idx="265167">
                  <c:v>27078.86</c:v>
                </c:pt>
                <c:pt idx="265168">
                  <c:v>22703.56</c:v>
                </c:pt>
                <c:pt idx="265169">
                  <c:v>22119.67</c:v>
                </c:pt>
                <c:pt idx="265170">
                  <c:v>23502.54</c:v>
                </c:pt>
                <c:pt idx="265171">
                  <c:v>22834.54</c:v>
                </c:pt>
                <c:pt idx="265172">
                  <c:v>23489.279999999999</c:v>
                </c:pt>
                <c:pt idx="265173">
                  <c:v>23882.67</c:v>
                </c:pt>
                <c:pt idx="265174">
                  <c:v>23190.05</c:v>
                </c:pt>
                <c:pt idx="265175">
                  <c:v>26478.03</c:v>
                </c:pt>
                <c:pt idx="265176">
                  <c:v>24836.63</c:v>
                </c:pt>
                <c:pt idx="265177">
                  <c:v>23338.55</c:v>
                </c:pt>
                <c:pt idx="265178">
                  <c:v>34847.480000000003</c:v>
                </c:pt>
                <c:pt idx="265179">
                  <c:v>40097.15</c:v>
                </c:pt>
                <c:pt idx="265180">
                  <c:v>47743.75</c:v>
                </c:pt>
                <c:pt idx="265181">
                  <c:v>59591.78</c:v>
                </c:pt>
                <c:pt idx="265182">
                  <c:v>112088.27</c:v>
                </c:pt>
                <c:pt idx="265183">
                  <c:v>52987.31</c:v>
                </c:pt>
                <c:pt idx="265184">
                  <c:v>23602.639999999999</c:v>
                </c:pt>
                <c:pt idx="265185">
                  <c:v>22071.39</c:v>
                </c:pt>
                <c:pt idx="265186">
                  <c:v>21740.62</c:v>
                </c:pt>
                <c:pt idx="265187">
                  <c:v>15582.27</c:v>
                </c:pt>
                <c:pt idx="265188">
                  <c:v>18872.509999999998</c:v>
                </c:pt>
                <c:pt idx="265189">
                  <c:v>21343.94</c:v>
                </c:pt>
                <c:pt idx="265190">
                  <c:v>24272.97</c:v>
                </c:pt>
                <c:pt idx="265191">
                  <c:v>24796.48</c:v>
                </c:pt>
                <c:pt idx="265192">
                  <c:v>22923.26</c:v>
                </c:pt>
                <c:pt idx="265193">
                  <c:v>26905.29</c:v>
                </c:pt>
                <c:pt idx="265194">
                  <c:v>26612.44</c:v>
                </c:pt>
                <c:pt idx="265195">
                  <c:v>24464.73</c:v>
                </c:pt>
                <c:pt idx="265196">
                  <c:v>24613.52</c:v>
                </c:pt>
                <c:pt idx="265197">
                  <c:v>28780.17</c:v>
                </c:pt>
                <c:pt idx="265198">
                  <c:v>26322</c:v>
                </c:pt>
                <c:pt idx="265199">
                  <c:v>23775.17</c:v>
                </c:pt>
                <c:pt idx="265200">
                  <c:v>21838.16</c:v>
                </c:pt>
                <c:pt idx="265201">
                  <c:v>25080.55</c:v>
                </c:pt>
                <c:pt idx="265202">
                  <c:v>26328.66</c:v>
                </c:pt>
                <c:pt idx="265203">
                  <c:v>27754.82</c:v>
                </c:pt>
                <c:pt idx="265204">
                  <c:v>27689.38</c:v>
                </c:pt>
                <c:pt idx="265205">
                  <c:v>27206.26</c:v>
                </c:pt>
                <c:pt idx="265206">
                  <c:v>27823.759999999998</c:v>
                </c:pt>
                <c:pt idx="265207">
                  <c:v>29612.15</c:v>
                </c:pt>
                <c:pt idx="265208">
                  <c:v>33478.720000000001</c:v>
                </c:pt>
                <c:pt idx="265209">
                  <c:v>29974.27</c:v>
                </c:pt>
                <c:pt idx="265210">
                  <c:v>31168.09</c:v>
                </c:pt>
                <c:pt idx="265211">
                  <c:v>27447.99</c:v>
                </c:pt>
                <c:pt idx="265212">
                  <c:v>27717.17</c:v>
                </c:pt>
                <c:pt idx="265213">
                  <c:v>27664.67</c:v>
                </c:pt>
                <c:pt idx="265214">
                  <c:v>26444.3</c:v>
                </c:pt>
                <c:pt idx="265215">
                  <c:v>27728.62</c:v>
                </c:pt>
                <c:pt idx="265216">
                  <c:v>27922.79</c:v>
                </c:pt>
                <c:pt idx="265217">
                  <c:v>29770.81</c:v>
                </c:pt>
                <c:pt idx="265218">
                  <c:v>27953.61</c:v>
                </c:pt>
                <c:pt idx="265219">
                  <c:v>30398.84</c:v>
                </c:pt>
                <c:pt idx="265220">
                  <c:v>23906.73</c:v>
                </c:pt>
                <c:pt idx="265221">
                  <c:v>25048.3</c:v>
                </c:pt>
                <c:pt idx="265222">
                  <c:v>22635.74</c:v>
                </c:pt>
                <c:pt idx="265223">
                  <c:v>22811.19</c:v>
                </c:pt>
                <c:pt idx="265224">
                  <c:v>22893.73</c:v>
                </c:pt>
                <c:pt idx="265225">
                  <c:v>24167.72</c:v>
                </c:pt>
                <c:pt idx="265226">
                  <c:v>32167.24</c:v>
                </c:pt>
                <c:pt idx="265227">
                  <c:v>12602.43</c:v>
                </c:pt>
                <c:pt idx="265228">
                  <c:v>10458.040000000001</c:v>
                </c:pt>
                <c:pt idx="265229">
                  <c:v>13683.87</c:v>
                </c:pt>
                <c:pt idx="265230">
                  <c:v>9005.5</c:v>
                </c:pt>
                <c:pt idx="265231">
                  <c:v>8813.31</c:v>
                </c:pt>
                <c:pt idx="265232">
                  <c:v>12936.27</c:v>
                </c:pt>
                <c:pt idx="265233">
                  <c:v>11047.38</c:v>
                </c:pt>
                <c:pt idx="265234">
                  <c:v>11553.5</c:v>
                </c:pt>
                <c:pt idx="265235">
                  <c:v>16094</c:v>
                </c:pt>
                <c:pt idx="265236">
                  <c:v>13225.47</c:v>
                </c:pt>
                <c:pt idx="265237">
                  <c:v>10327.15</c:v>
                </c:pt>
                <c:pt idx="265238">
                  <c:v>11373.5</c:v>
                </c:pt>
                <c:pt idx="265239">
                  <c:v>9245.52</c:v>
                </c:pt>
                <c:pt idx="265240">
                  <c:v>10310.1</c:v>
                </c:pt>
                <c:pt idx="265241">
                  <c:v>10254.02</c:v>
                </c:pt>
                <c:pt idx="265242">
                  <c:v>9659.9599999999991</c:v>
                </c:pt>
                <c:pt idx="265243">
                  <c:v>9925.99</c:v>
                </c:pt>
                <c:pt idx="265244">
                  <c:v>9374.9699999999993</c:v>
                </c:pt>
                <c:pt idx="265245">
                  <c:v>8734.31</c:v>
                </c:pt>
                <c:pt idx="265246">
                  <c:v>8820.24</c:v>
                </c:pt>
                <c:pt idx="265247">
                  <c:v>10554.19</c:v>
                </c:pt>
                <c:pt idx="265248">
                  <c:v>11245.47</c:v>
                </c:pt>
                <c:pt idx="265249">
                  <c:v>11855.31</c:v>
                </c:pt>
                <c:pt idx="265250">
                  <c:v>12241.45</c:v>
                </c:pt>
                <c:pt idx="265251">
                  <c:v>10717.33</c:v>
                </c:pt>
                <c:pt idx="265252">
                  <c:v>7863.24</c:v>
                </c:pt>
                <c:pt idx="265253">
                  <c:v>9310.7900000000009</c:v>
                </c:pt>
                <c:pt idx="265254">
                  <c:v>11256.68</c:v>
                </c:pt>
                <c:pt idx="265255">
                  <c:v>9586.32</c:v>
                </c:pt>
                <c:pt idx="265256">
                  <c:v>8120.24</c:v>
                </c:pt>
                <c:pt idx="265257">
                  <c:v>9070.07</c:v>
                </c:pt>
                <c:pt idx="265258">
                  <c:v>10344.52</c:v>
                </c:pt>
                <c:pt idx="265259">
                  <c:v>7731.91</c:v>
                </c:pt>
                <c:pt idx="265260">
                  <c:v>7810.49</c:v>
                </c:pt>
                <c:pt idx="265261">
                  <c:v>6940.1</c:v>
                </c:pt>
                <c:pt idx="265262">
                  <c:v>10141.35</c:v>
                </c:pt>
                <c:pt idx="265263">
                  <c:v>9763.92</c:v>
                </c:pt>
                <c:pt idx="265264">
                  <c:v>8245.02</c:v>
                </c:pt>
                <c:pt idx="265265">
                  <c:v>6167.64</c:v>
                </c:pt>
                <c:pt idx="265266">
                  <c:v>7841.5</c:v>
                </c:pt>
                <c:pt idx="265267">
                  <c:v>8682.07</c:v>
                </c:pt>
                <c:pt idx="265268">
                  <c:v>7929.75</c:v>
                </c:pt>
                <c:pt idx="265269">
                  <c:v>9307.5300000000007</c:v>
                </c:pt>
                <c:pt idx="265270">
                  <c:v>7961.35</c:v>
                </c:pt>
                <c:pt idx="265271">
                  <c:v>10617.61</c:v>
                </c:pt>
                <c:pt idx="265272">
                  <c:v>10682.09</c:v>
                </c:pt>
                <c:pt idx="265273">
                  <c:v>17388.78</c:v>
                </c:pt>
                <c:pt idx="265274">
                  <c:v>9833.3799999999992</c:v>
                </c:pt>
                <c:pt idx="265275">
                  <c:v>8585.64</c:v>
                </c:pt>
                <c:pt idx="265276">
                  <c:v>10044.85</c:v>
                </c:pt>
                <c:pt idx="265277">
                  <c:v>9354.2099999999991</c:v>
                </c:pt>
                <c:pt idx="265278">
                  <c:v>8405.58</c:v>
                </c:pt>
                <c:pt idx="265279">
                  <c:v>9535.67</c:v>
                </c:pt>
                <c:pt idx="265280">
                  <c:v>9975.59</c:v>
                </c:pt>
                <c:pt idx="265281">
                  <c:v>9676.9599999999991</c:v>
                </c:pt>
                <c:pt idx="265282">
                  <c:v>9313.67</c:v>
                </c:pt>
                <c:pt idx="265283">
                  <c:v>9826.7800000000007</c:v>
                </c:pt>
                <c:pt idx="265284">
                  <c:v>11021.05</c:v>
                </c:pt>
                <c:pt idx="265285">
                  <c:v>11542.44</c:v>
                </c:pt>
                <c:pt idx="265286">
                  <c:v>9475.2099999999991</c:v>
                </c:pt>
                <c:pt idx="265287">
                  <c:v>8930.58</c:v>
                </c:pt>
                <c:pt idx="265288">
                  <c:v>9704.57</c:v>
                </c:pt>
                <c:pt idx="265289">
                  <c:v>9338.94</c:v>
                </c:pt>
                <c:pt idx="265290">
                  <c:v>10287.040000000001</c:v>
                </c:pt>
                <c:pt idx="265291">
                  <c:v>7222.61</c:v>
                </c:pt>
                <c:pt idx="265292">
                  <c:v>8023.54</c:v>
                </c:pt>
                <c:pt idx="265293">
                  <c:v>7807.81</c:v>
                </c:pt>
                <c:pt idx="265294">
                  <c:v>7868.67</c:v>
                </c:pt>
                <c:pt idx="265295">
                  <c:v>8188.16</c:v>
                </c:pt>
                <c:pt idx="265296">
                  <c:v>7110.96</c:v>
                </c:pt>
                <c:pt idx="265297">
                  <c:v>6990.74</c:v>
                </c:pt>
                <c:pt idx="265298">
                  <c:v>8032.83</c:v>
                </c:pt>
                <c:pt idx="265299">
                  <c:v>7259.36</c:v>
                </c:pt>
                <c:pt idx="265300">
                  <c:v>8248.0300000000007</c:v>
                </c:pt>
                <c:pt idx="265301">
                  <c:v>9383.3799999999992</c:v>
                </c:pt>
                <c:pt idx="265302">
                  <c:v>8766.3700000000008</c:v>
                </c:pt>
                <c:pt idx="265303">
                  <c:v>8445.4599999999991</c:v>
                </c:pt>
                <c:pt idx="265304">
                  <c:v>8744.64</c:v>
                </c:pt>
                <c:pt idx="265305">
                  <c:v>8480.35</c:v>
                </c:pt>
                <c:pt idx="265306">
                  <c:v>8069.7</c:v>
                </c:pt>
                <c:pt idx="265307">
                  <c:v>7303.3</c:v>
                </c:pt>
                <c:pt idx="265308">
                  <c:v>9422.4</c:v>
                </c:pt>
                <c:pt idx="265309">
                  <c:v>6595.54</c:v>
                </c:pt>
                <c:pt idx="265310">
                  <c:v>10534.53</c:v>
                </c:pt>
                <c:pt idx="265311">
                  <c:v>8166.16</c:v>
                </c:pt>
                <c:pt idx="265312">
                  <c:v>7111.7</c:v>
                </c:pt>
                <c:pt idx="265313">
                  <c:v>7341.25</c:v>
                </c:pt>
                <c:pt idx="265314">
                  <c:v>8022.07</c:v>
                </c:pt>
                <c:pt idx="265315">
                  <c:v>7943.31</c:v>
                </c:pt>
                <c:pt idx="265316">
                  <c:v>6619.12</c:v>
                </c:pt>
                <c:pt idx="265317">
                  <c:v>6740.43</c:v>
                </c:pt>
                <c:pt idx="265318">
                  <c:v>6348.32</c:v>
                </c:pt>
                <c:pt idx="265319">
                  <c:v>7880.96</c:v>
                </c:pt>
                <c:pt idx="265320">
                  <c:v>7810.68</c:v>
                </c:pt>
                <c:pt idx="265321">
                  <c:v>9066.0499999999993</c:v>
                </c:pt>
                <c:pt idx="265322">
                  <c:v>7585.62</c:v>
                </c:pt>
                <c:pt idx="265323">
                  <c:v>9538.93</c:v>
                </c:pt>
                <c:pt idx="265324">
                  <c:v>10353.299999999999</c:v>
                </c:pt>
                <c:pt idx="265325">
                  <c:v>16135.93</c:v>
                </c:pt>
                <c:pt idx="265326">
                  <c:v>10603.2</c:v>
                </c:pt>
                <c:pt idx="265327">
                  <c:v>10521.85</c:v>
                </c:pt>
                <c:pt idx="265328">
                  <c:v>9763.7999999999993</c:v>
                </c:pt>
                <c:pt idx="265329">
                  <c:v>10948.19</c:v>
                </c:pt>
                <c:pt idx="265330">
                  <c:v>7306.7</c:v>
                </c:pt>
                <c:pt idx="265331">
                  <c:v>9571.36</c:v>
                </c:pt>
                <c:pt idx="265332">
                  <c:v>9946.5300000000007</c:v>
                </c:pt>
                <c:pt idx="265333">
                  <c:v>8232.09</c:v>
                </c:pt>
                <c:pt idx="265334">
                  <c:v>10997.35</c:v>
                </c:pt>
                <c:pt idx="265335">
                  <c:v>9752.26</c:v>
                </c:pt>
                <c:pt idx="265336">
                  <c:v>10546.05</c:v>
                </c:pt>
                <c:pt idx="265337">
                  <c:v>10937.94</c:v>
                </c:pt>
                <c:pt idx="265338">
                  <c:v>9850.1299999999992</c:v>
                </c:pt>
                <c:pt idx="265339">
                  <c:v>9414.15</c:v>
                </c:pt>
                <c:pt idx="265340">
                  <c:v>11983.99</c:v>
                </c:pt>
                <c:pt idx="265341">
                  <c:v>10527.57</c:v>
                </c:pt>
                <c:pt idx="265342">
                  <c:v>8411.99</c:v>
                </c:pt>
                <c:pt idx="265343">
                  <c:v>7635.91</c:v>
                </c:pt>
                <c:pt idx="265344">
                  <c:v>8381.56</c:v>
                </c:pt>
                <c:pt idx="265345">
                  <c:v>8346.2099999999991</c:v>
                </c:pt>
                <c:pt idx="265346">
                  <c:v>8353.9</c:v>
                </c:pt>
                <c:pt idx="265347">
                  <c:v>8213.4699999999993</c:v>
                </c:pt>
                <c:pt idx="265348">
                  <c:v>7972.78</c:v>
                </c:pt>
                <c:pt idx="265349">
                  <c:v>8936.4599999999991</c:v>
                </c:pt>
                <c:pt idx="265350">
                  <c:v>9275.0499999999993</c:v>
                </c:pt>
                <c:pt idx="265351">
                  <c:v>8296.39</c:v>
                </c:pt>
                <c:pt idx="265352">
                  <c:v>7957.12</c:v>
                </c:pt>
                <c:pt idx="265353">
                  <c:v>9837.0499999999993</c:v>
                </c:pt>
                <c:pt idx="265354">
                  <c:v>9343.9699999999993</c:v>
                </c:pt>
                <c:pt idx="265355">
                  <c:v>7971.36</c:v>
                </c:pt>
                <c:pt idx="265356">
                  <c:v>6925.14</c:v>
                </c:pt>
                <c:pt idx="265357">
                  <c:v>8421.44</c:v>
                </c:pt>
                <c:pt idx="265358">
                  <c:v>7671.29</c:v>
                </c:pt>
                <c:pt idx="265359">
                  <c:v>8701.9699999999993</c:v>
                </c:pt>
                <c:pt idx="265360">
                  <c:v>6849.51</c:v>
                </c:pt>
                <c:pt idx="265361">
                  <c:v>7736.16</c:v>
                </c:pt>
                <c:pt idx="265362">
                  <c:v>9682.32</c:v>
                </c:pt>
                <c:pt idx="265363">
                  <c:v>8266.61</c:v>
                </c:pt>
                <c:pt idx="265364">
                  <c:v>7406.34</c:v>
                </c:pt>
                <c:pt idx="265365">
                  <c:v>6877.99</c:v>
                </c:pt>
                <c:pt idx="265366">
                  <c:v>7860.32</c:v>
                </c:pt>
                <c:pt idx="265367">
                  <c:v>8568.5300000000007</c:v>
                </c:pt>
                <c:pt idx="265368">
                  <c:v>6632.05</c:v>
                </c:pt>
                <c:pt idx="265369">
                  <c:v>6994.34</c:v>
                </c:pt>
                <c:pt idx="265370">
                  <c:v>2859.55</c:v>
                </c:pt>
                <c:pt idx="265371">
                  <c:v>3863.21</c:v>
                </c:pt>
                <c:pt idx="265372">
                  <c:v>3172.12</c:v>
                </c:pt>
                <c:pt idx="265373">
                  <c:v>3411.3</c:v>
                </c:pt>
                <c:pt idx="265374">
                  <c:v>2176.66</c:v>
                </c:pt>
                <c:pt idx="265375">
                  <c:v>3992.74</c:v>
                </c:pt>
                <c:pt idx="265376">
                  <c:v>3768.53</c:v>
                </c:pt>
                <c:pt idx="265377">
                  <c:v>3572.24</c:v>
                </c:pt>
                <c:pt idx="265378">
                  <c:v>2815.95</c:v>
                </c:pt>
                <c:pt idx="265379">
                  <c:v>3622.79</c:v>
                </c:pt>
                <c:pt idx="265380">
                  <c:v>4291.97</c:v>
                </c:pt>
                <c:pt idx="265381">
                  <c:v>4240.26</c:v>
                </c:pt>
                <c:pt idx="265382">
                  <c:v>4245.67</c:v>
                </c:pt>
                <c:pt idx="265383">
                  <c:v>3367.52</c:v>
                </c:pt>
                <c:pt idx="265384">
                  <c:v>3755.84</c:v>
                </c:pt>
                <c:pt idx="265385">
                  <c:v>4245.6899999999996</c:v>
                </c:pt>
                <c:pt idx="265386">
                  <c:v>4726.6400000000003</c:v>
                </c:pt>
                <c:pt idx="265387">
                  <c:v>4422.7299999999996</c:v>
                </c:pt>
                <c:pt idx="265388">
                  <c:v>5459</c:v>
                </c:pt>
                <c:pt idx="265389">
                  <c:v>5458.62</c:v>
                </c:pt>
                <c:pt idx="265390">
                  <c:v>5500.1</c:v>
                </c:pt>
                <c:pt idx="265391">
                  <c:v>4425.96</c:v>
                </c:pt>
                <c:pt idx="265392">
                  <c:v>5236.26</c:v>
                </c:pt>
                <c:pt idx="265393">
                  <c:v>4888.26</c:v>
                </c:pt>
                <c:pt idx="265394">
                  <c:v>4454.9399999999996</c:v>
                </c:pt>
                <c:pt idx="265395">
                  <c:v>5545.3</c:v>
                </c:pt>
                <c:pt idx="265396">
                  <c:v>5376.07</c:v>
                </c:pt>
                <c:pt idx="265397">
                  <c:v>4466.03</c:v>
                </c:pt>
                <c:pt idx="265398">
                  <c:v>6244.7</c:v>
                </c:pt>
                <c:pt idx="265399">
                  <c:v>5209.12</c:v>
                </c:pt>
                <c:pt idx="265400">
                  <c:v>5480</c:v>
                </c:pt>
                <c:pt idx="265401">
                  <c:v>5045.59</c:v>
                </c:pt>
                <c:pt idx="265402">
                  <c:v>4581.68</c:v>
                </c:pt>
                <c:pt idx="265403">
                  <c:v>3138.28</c:v>
                </c:pt>
                <c:pt idx="265404">
                  <c:v>4430.67</c:v>
                </c:pt>
                <c:pt idx="265405">
                  <c:v>3329.61</c:v>
                </c:pt>
                <c:pt idx="265406">
                  <c:v>3429.96</c:v>
                </c:pt>
                <c:pt idx="265407">
                  <c:v>3903.42</c:v>
                </c:pt>
                <c:pt idx="265408">
                  <c:v>4199.68</c:v>
                </c:pt>
                <c:pt idx="265409">
                  <c:v>3956.35</c:v>
                </c:pt>
                <c:pt idx="265410">
                  <c:v>3842.85</c:v>
                </c:pt>
                <c:pt idx="265411">
                  <c:v>4279.38</c:v>
                </c:pt>
                <c:pt idx="265412">
                  <c:v>3772.14</c:v>
                </c:pt>
                <c:pt idx="265413">
                  <c:v>5040.57</c:v>
                </c:pt>
                <c:pt idx="265414">
                  <c:v>7549.53</c:v>
                </c:pt>
                <c:pt idx="265415">
                  <c:v>10706.18</c:v>
                </c:pt>
                <c:pt idx="265416">
                  <c:v>11190.46</c:v>
                </c:pt>
                <c:pt idx="265417">
                  <c:v>3250.13</c:v>
                </c:pt>
                <c:pt idx="265418">
                  <c:v>3771.27</c:v>
                </c:pt>
                <c:pt idx="265419">
                  <c:v>3510.26</c:v>
                </c:pt>
                <c:pt idx="265420">
                  <c:v>2982.36</c:v>
                </c:pt>
                <c:pt idx="265421">
                  <c:v>3186.64</c:v>
                </c:pt>
                <c:pt idx="265422">
                  <c:v>2753.9</c:v>
                </c:pt>
                <c:pt idx="265423">
                  <c:v>3034.67</c:v>
                </c:pt>
                <c:pt idx="265424">
                  <c:v>4037.35</c:v>
                </c:pt>
                <c:pt idx="265425">
                  <c:v>3151.57</c:v>
                </c:pt>
                <c:pt idx="265426">
                  <c:v>3128.66</c:v>
                </c:pt>
                <c:pt idx="265427">
                  <c:v>2763.86</c:v>
                </c:pt>
                <c:pt idx="265428">
                  <c:v>4666.09</c:v>
                </c:pt>
                <c:pt idx="265429">
                  <c:v>2381.2600000000002</c:v>
                </c:pt>
                <c:pt idx="265430">
                  <c:v>3031.38</c:v>
                </c:pt>
                <c:pt idx="265431">
                  <c:v>2054.5100000000002</c:v>
                </c:pt>
                <c:pt idx="265432">
                  <c:v>2272.66</c:v>
                </c:pt>
                <c:pt idx="265433">
                  <c:v>2605.65</c:v>
                </c:pt>
                <c:pt idx="265434">
                  <c:v>2730.41</c:v>
                </c:pt>
                <c:pt idx="265435">
                  <c:v>3867.36</c:v>
                </c:pt>
                <c:pt idx="265436">
                  <c:v>3047.73</c:v>
                </c:pt>
                <c:pt idx="265437">
                  <c:v>2743.77</c:v>
                </c:pt>
                <c:pt idx="265438">
                  <c:v>2595.25</c:v>
                </c:pt>
                <c:pt idx="265439">
                  <c:v>4597.9799999999996</c:v>
                </c:pt>
                <c:pt idx="265440">
                  <c:v>4636.5</c:v>
                </c:pt>
                <c:pt idx="265441">
                  <c:v>5056.24</c:v>
                </c:pt>
                <c:pt idx="265442">
                  <c:v>4764.2</c:v>
                </c:pt>
                <c:pt idx="265443">
                  <c:v>4800.83</c:v>
                </c:pt>
                <c:pt idx="265444">
                  <c:v>3709.05</c:v>
                </c:pt>
                <c:pt idx="265445">
                  <c:v>4605.26</c:v>
                </c:pt>
                <c:pt idx="265446">
                  <c:v>3455.23</c:v>
                </c:pt>
                <c:pt idx="265447">
                  <c:v>4152.55</c:v>
                </c:pt>
                <c:pt idx="265448">
                  <c:v>5459.01</c:v>
                </c:pt>
                <c:pt idx="265449">
                  <c:v>4484.62</c:v>
                </c:pt>
                <c:pt idx="265450">
                  <c:v>4392.16</c:v>
                </c:pt>
                <c:pt idx="265451">
                  <c:v>5329.83</c:v>
                </c:pt>
                <c:pt idx="265452">
                  <c:v>4091.62</c:v>
                </c:pt>
                <c:pt idx="265453">
                  <c:v>4806.63</c:v>
                </c:pt>
                <c:pt idx="265454">
                  <c:v>4295.22</c:v>
                </c:pt>
                <c:pt idx="265455">
                  <c:v>4036.52</c:v>
                </c:pt>
                <c:pt idx="265456">
                  <c:v>3176.02</c:v>
                </c:pt>
                <c:pt idx="265457">
                  <c:v>3708.11</c:v>
                </c:pt>
                <c:pt idx="265458">
                  <c:v>2799.63</c:v>
                </c:pt>
                <c:pt idx="265459">
                  <c:v>4154.55</c:v>
                </c:pt>
                <c:pt idx="265460">
                  <c:v>3255.35</c:v>
                </c:pt>
                <c:pt idx="265461">
                  <c:v>3315.72</c:v>
                </c:pt>
                <c:pt idx="265462">
                  <c:v>3605.87</c:v>
                </c:pt>
                <c:pt idx="265463">
                  <c:v>3543.58</c:v>
                </c:pt>
                <c:pt idx="265464">
                  <c:v>3300.58</c:v>
                </c:pt>
                <c:pt idx="265465">
                  <c:v>5020.7299999999996</c:v>
                </c:pt>
                <c:pt idx="265466">
                  <c:v>8248.31</c:v>
                </c:pt>
                <c:pt idx="265467">
                  <c:v>17209.07</c:v>
                </c:pt>
                <c:pt idx="265468">
                  <c:v>16659.009999999998</c:v>
                </c:pt>
                <c:pt idx="265469">
                  <c:v>5243.21</c:v>
                </c:pt>
                <c:pt idx="265470">
                  <c:v>3000.38</c:v>
                </c:pt>
                <c:pt idx="265471">
                  <c:v>4485.6000000000004</c:v>
                </c:pt>
                <c:pt idx="265472">
                  <c:v>2378.66</c:v>
                </c:pt>
                <c:pt idx="265473">
                  <c:v>3286.88</c:v>
                </c:pt>
                <c:pt idx="265474">
                  <c:v>3569.59</c:v>
                </c:pt>
                <c:pt idx="265475">
                  <c:v>3246.78</c:v>
                </c:pt>
                <c:pt idx="265476">
                  <c:v>2940.93</c:v>
                </c:pt>
                <c:pt idx="265477">
                  <c:v>2940.49</c:v>
                </c:pt>
                <c:pt idx="265478">
                  <c:v>3091.35</c:v>
                </c:pt>
                <c:pt idx="265479">
                  <c:v>4689.43</c:v>
                </c:pt>
                <c:pt idx="265480">
                  <c:v>2295.8000000000002</c:v>
                </c:pt>
                <c:pt idx="265481">
                  <c:v>2528.62</c:v>
                </c:pt>
                <c:pt idx="265482">
                  <c:v>3129.29</c:v>
                </c:pt>
                <c:pt idx="265483">
                  <c:v>2997.67</c:v>
                </c:pt>
                <c:pt idx="265484">
                  <c:v>2605.1999999999998</c:v>
                </c:pt>
                <c:pt idx="265485">
                  <c:v>3461.76</c:v>
                </c:pt>
                <c:pt idx="265486">
                  <c:v>3280.49</c:v>
                </c:pt>
                <c:pt idx="265487">
                  <c:v>3832.07</c:v>
                </c:pt>
                <c:pt idx="265488">
                  <c:v>4215.41</c:v>
                </c:pt>
                <c:pt idx="265489">
                  <c:v>4237.29</c:v>
                </c:pt>
                <c:pt idx="265490">
                  <c:v>4218.33</c:v>
                </c:pt>
                <c:pt idx="265491">
                  <c:v>3975.65</c:v>
                </c:pt>
                <c:pt idx="265492">
                  <c:v>4682.29</c:v>
                </c:pt>
                <c:pt idx="265493">
                  <c:v>4733.7700000000004</c:v>
                </c:pt>
                <c:pt idx="265494">
                  <c:v>4411.0200000000004</c:v>
                </c:pt>
                <c:pt idx="265495">
                  <c:v>5148.2299999999996</c:v>
                </c:pt>
                <c:pt idx="265496">
                  <c:v>4045.44</c:v>
                </c:pt>
                <c:pt idx="265497">
                  <c:v>4490.03</c:v>
                </c:pt>
                <c:pt idx="265498">
                  <c:v>4810.2299999999996</c:v>
                </c:pt>
                <c:pt idx="265499">
                  <c:v>3587.86</c:v>
                </c:pt>
                <c:pt idx="265500">
                  <c:v>4234.4799999999996</c:v>
                </c:pt>
                <c:pt idx="265501">
                  <c:v>5367.2</c:v>
                </c:pt>
                <c:pt idx="265502">
                  <c:v>4647.13</c:v>
                </c:pt>
                <c:pt idx="265503">
                  <c:v>6022.05</c:v>
                </c:pt>
                <c:pt idx="265504">
                  <c:v>3805.93</c:v>
                </c:pt>
                <c:pt idx="265505">
                  <c:v>4341.74</c:v>
                </c:pt>
                <c:pt idx="265506">
                  <c:v>4102.91</c:v>
                </c:pt>
                <c:pt idx="265507">
                  <c:v>3102.39</c:v>
                </c:pt>
                <c:pt idx="265508">
                  <c:v>2327.17</c:v>
                </c:pt>
                <c:pt idx="265509">
                  <c:v>2847.58</c:v>
                </c:pt>
                <c:pt idx="265510">
                  <c:v>2697.59</c:v>
                </c:pt>
                <c:pt idx="265511">
                  <c:v>3710.99</c:v>
                </c:pt>
                <c:pt idx="265512">
                  <c:v>2974.29</c:v>
                </c:pt>
                <c:pt idx="265513">
                  <c:v>17776.38</c:v>
                </c:pt>
                <c:pt idx="265514">
                  <c:v>15860.57</c:v>
                </c:pt>
                <c:pt idx="265515">
                  <c:v>20377.16</c:v>
                </c:pt>
                <c:pt idx="265516">
                  <c:v>15567.36</c:v>
                </c:pt>
                <c:pt idx="265517">
                  <c:v>13626.31</c:v>
                </c:pt>
                <c:pt idx="265518">
                  <c:v>18335.07</c:v>
                </c:pt>
                <c:pt idx="265519">
                  <c:v>16743.740000000002</c:v>
                </c:pt>
                <c:pt idx="265520">
                  <c:v>14484.97</c:v>
                </c:pt>
                <c:pt idx="265521">
                  <c:v>16162.92</c:v>
                </c:pt>
                <c:pt idx="265522">
                  <c:v>14678.49</c:v>
                </c:pt>
                <c:pt idx="265523">
                  <c:v>14815.8</c:v>
                </c:pt>
                <c:pt idx="265524">
                  <c:v>13287.66</c:v>
                </c:pt>
                <c:pt idx="265525">
                  <c:v>13993.83</c:v>
                </c:pt>
                <c:pt idx="265526">
                  <c:v>14778.42</c:v>
                </c:pt>
                <c:pt idx="265527">
                  <c:v>15094.23</c:v>
                </c:pt>
                <c:pt idx="265528">
                  <c:v>14233.4</c:v>
                </c:pt>
                <c:pt idx="265529">
                  <c:v>16945.439999999999</c:v>
                </c:pt>
                <c:pt idx="265530">
                  <c:v>15598.79</c:v>
                </c:pt>
                <c:pt idx="265531">
                  <c:v>15683.06</c:v>
                </c:pt>
                <c:pt idx="265532">
                  <c:v>18072.830000000002</c:v>
                </c:pt>
                <c:pt idx="265533">
                  <c:v>18670.53</c:v>
                </c:pt>
                <c:pt idx="265534">
                  <c:v>18828.43</c:v>
                </c:pt>
                <c:pt idx="265535">
                  <c:v>17171.169999999998</c:v>
                </c:pt>
                <c:pt idx="265536">
                  <c:v>17595.36</c:v>
                </c:pt>
                <c:pt idx="265537">
                  <c:v>16509.240000000002</c:v>
                </c:pt>
                <c:pt idx="265538">
                  <c:v>18054.96</c:v>
                </c:pt>
                <c:pt idx="265539">
                  <c:v>20377.53</c:v>
                </c:pt>
                <c:pt idx="265540">
                  <c:v>16950.86</c:v>
                </c:pt>
                <c:pt idx="265541">
                  <c:v>19378.28</c:v>
                </c:pt>
                <c:pt idx="265542">
                  <c:v>16496.86</c:v>
                </c:pt>
                <c:pt idx="265543">
                  <c:v>17605.419999999998</c:v>
                </c:pt>
                <c:pt idx="265544">
                  <c:v>17142.29</c:v>
                </c:pt>
                <c:pt idx="265545">
                  <c:v>15907.99</c:v>
                </c:pt>
                <c:pt idx="265546">
                  <c:v>18009.43</c:v>
                </c:pt>
                <c:pt idx="265547">
                  <c:v>16990.52</c:v>
                </c:pt>
                <c:pt idx="265548">
                  <c:v>19154.11</c:v>
                </c:pt>
                <c:pt idx="265549">
                  <c:v>14912.59</c:v>
                </c:pt>
                <c:pt idx="265550">
                  <c:v>16113.33</c:v>
                </c:pt>
                <c:pt idx="265551">
                  <c:v>15747.54</c:v>
                </c:pt>
                <c:pt idx="265552">
                  <c:v>15922.46</c:v>
                </c:pt>
                <c:pt idx="265553">
                  <c:v>16782.900000000001</c:v>
                </c:pt>
                <c:pt idx="265554">
                  <c:v>15987.2</c:v>
                </c:pt>
                <c:pt idx="265555">
                  <c:v>18723.330000000002</c:v>
                </c:pt>
                <c:pt idx="265556">
                  <c:v>14825.67</c:v>
                </c:pt>
                <c:pt idx="265557">
                  <c:v>18593.759999999998</c:v>
                </c:pt>
                <c:pt idx="265558">
                  <c:v>17222.310000000001</c:v>
                </c:pt>
                <c:pt idx="265559">
                  <c:v>26306.7</c:v>
                </c:pt>
                <c:pt idx="265560">
                  <c:v>12126.18</c:v>
                </c:pt>
                <c:pt idx="265561">
                  <c:v>14206.74</c:v>
                </c:pt>
                <c:pt idx="265562">
                  <c:v>14504.45</c:v>
                </c:pt>
                <c:pt idx="265563">
                  <c:v>12882.56</c:v>
                </c:pt>
                <c:pt idx="265564">
                  <c:v>12941.42</c:v>
                </c:pt>
                <c:pt idx="265565">
                  <c:v>13641.18</c:v>
                </c:pt>
                <c:pt idx="265566">
                  <c:v>15518.46</c:v>
                </c:pt>
                <c:pt idx="265567">
                  <c:v>15750.55</c:v>
                </c:pt>
                <c:pt idx="265568">
                  <c:v>16743.77</c:v>
                </c:pt>
                <c:pt idx="265569">
                  <c:v>15678.61</c:v>
                </c:pt>
                <c:pt idx="265570">
                  <c:v>15756.12</c:v>
                </c:pt>
                <c:pt idx="265571">
                  <c:v>14933.31</c:v>
                </c:pt>
                <c:pt idx="265572">
                  <c:v>14303.41</c:v>
                </c:pt>
                <c:pt idx="265573">
                  <c:v>14758.95</c:v>
                </c:pt>
                <c:pt idx="265574">
                  <c:v>13663.91</c:v>
                </c:pt>
                <c:pt idx="265575">
                  <c:v>13992.22</c:v>
                </c:pt>
                <c:pt idx="265576">
                  <c:v>14083.9</c:v>
                </c:pt>
                <c:pt idx="265577">
                  <c:v>14473.57</c:v>
                </c:pt>
                <c:pt idx="265578">
                  <c:v>17042.16</c:v>
                </c:pt>
                <c:pt idx="265579">
                  <c:v>13545.74</c:v>
                </c:pt>
                <c:pt idx="265580">
                  <c:v>15572.75</c:v>
                </c:pt>
                <c:pt idx="265581">
                  <c:v>14773.62</c:v>
                </c:pt>
                <c:pt idx="265582">
                  <c:v>16329.27</c:v>
                </c:pt>
                <c:pt idx="265583">
                  <c:v>15070.27</c:v>
                </c:pt>
                <c:pt idx="265584">
                  <c:v>18711.939999999999</c:v>
                </c:pt>
                <c:pt idx="265585">
                  <c:v>16753.72</c:v>
                </c:pt>
                <c:pt idx="265586">
                  <c:v>19227.03</c:v>
                </c:pt>
                <c:pt idx="265587">
                  <c:v>21064.54</c:v>
                </c:pt>
                <c:pt idx="265588">
                  <c:v>17566.54</c:v>
                </c:pt>
                <c:pt idx="265589">
                  <c:v>17606.419999999998</c:v>
                </c:pt>
                <c:pt idx="265590">
                  <c:v>17655.669999999998</c:v>
                </c:pt>
                <c:pt idx="265591">
                  <c:v>19300.93</c:v>
                </c:pt>
                <c:pt idx="265592">
                  <c:v>16667.41</c:v>
                </c:pt>
                <c:pt idx="265593">
                  <c:v>18397.91</c:v>
                </c:pt>
                <c:pt idx="265594">
                  <c:v>19610.45</c:v>
                </c:pt>
                <c:pt idx="265595">
                  <c:v>18638.66</c:v>
                </c:pt>
                <c:pt idx="265596">
                  <c:v>18105.53</c:v>
                </c:pt>
                <c:pt idx="265597">
                  <c:v>19364.11</c:v>
                </c:pt>
                <c:pt idx="265598">
                  <c:v>16154</c:v>
                </c:pt>
                <c:pt idx="265599">
                  <c:v>17532.11</c:v>
                </c:pt>
                <c:pt idx="265600">
                  <c:v>15487.16</c:v>
                </c:pt>
                <c:pt idx="265601">
                  <c:v>17121.57</c:v>
                </c:pt>
                <c:pt idx="265602">
                  <c:v>15603.08</c:v>
                </c:pt>
                <c:pt idx="265603">
                  <c:v>14239.61</c:v>
                </c:pt>
                <c:pt idx="265604">
                  <c:v>16652.63</c:v>
                </c:pt>
                <c:pt idx="265605">
                  <c:v>16613.21</c:v>
                </c:pt>
                <c:pt idx="265606">
                  <c:v>15680.95</c:v>
                </c:pt>
                <c:pt idx="265607">
                  <c:v>18172.349999999999</c:v>
                </c:pt>
                <c:pt idx="265608">
                  <c:v>16866.61</c:v>
                </c:pt>
                <c:pt idx="265609">
                  <c:v>16274.88</c:v>
                </c:pt>
                <c:pt idx="265610">
                  <c:v>17409.509999999998</c:v>
                </c:pt>
                <c:pt idx="265611">
                  <c:v>22363.25</c:v>
                </c:pt>
                <c:pt idx="265612">
                  <c:v>14987.67</c:v>
                </c:pt>
                <c:pt idx="265613">
                  <c:v>15416.17</c:v>
                </c:pt>
                <c:pt idx="265614">
                  <c:v>14087.23</c:v>
                </c:pt>
                <c:pt idx="265615">
                  <c:v>14169.99</c:v>
                </c:pt>
                <c:pt idx="265616">
                  <c:v>11501.3</c:v>
                </c:pt>
                <c:pt idx="265617">
                  <c:v>14335.08</c:v>
                </c:pt>
                <c:pt idx="265618">
                  <c:v>15728.11</c:v>
                </c:pt>
                <c:pt idx="265619">
                  <c:v>14718.76</c:v>
                </c:pt>
                <c:pt idx="265620">
                  <c:v>14928.27</c:v>
                </c:pt>
                <c:pt idx="265621">
                  <c:v>14882.5</c:v>
                </c:pt>
                <c:pt idx="265622">
                  <c:v>15496.12</c:v>
                </c:pt>
                <c:pt idx="265623">
                  <c:v>12910.08</c:v>
                </c:pt>
                <c:pt idx="265624">
                  <c:v>14120.75</c:v>
                </c:pt>
                <c:pt idx="265625">
                  <c:v>12385.99</c:v>
                </c:pt>
                <c:pt idx="265626">
                  <c:v>17310.82</c:v>
                </c:pt>
                <c:pt idx="265627">
                  <c:v>15880.18</c:v>
                </c:pt>
                <c:pt idx="265628">
                  <c:v>14057.27</c:v>
                </c:pt>
                <c:pt idx="265629">
                  <c:v>13694.07</c:v>
                </c:pt>
                <c:pt idx="265630">
                  <c:v>14255.98</c:v>
                </c:pt>
                <c:pt idx="265631">
                  <c:v>15884.05</c:v>
                </c:pt>
                <c:pt idx="265632">
                  <c:v>14899.63</c:v>
                </c:pt>
                <c:pt idx="265633">
                  <c:v>18031.88</c:v>
                </c:pt>
                <c:pt idx="265634">
                  <c:v>19342.66</c:v>
                </c:pt>
                <c:pt idx="265635">
                  <c:v>19219.62</c:v>
                </c:pt>
                <c:pt idx="265636">
                  <c:v>17848.830000000002</c:v>
                </c:pt>
                <c:pt idx="265637">
                  <c:v>19607.900000000001</c:v>
                </c:pt>
                <c:pt idx="265638">
                  <c:v>19660.63</c:v>
                </c:pt>
                <c:pt idx="265639">
                  <c:v>21822.11</c:v>
                </c:pt>
                <c:pt idx="265640">
                  <c:v>18767.52</c:v>
                </c:pt>
                <c:pt idx="265641">
                  <c:v>17719.349999999999</c:v>
                </c:pt>
                <c:pt idx="265642">
                  <c:v>16714.07</c:v>
                </c:pt>
                <c:pt idx="265643">
                  <c:v>21041.78</c:v>
                </c:pt>
                <c:pt idx="265644">
                  <c:v>20748.29</c:v>
                </c:pt>
                <c:pt idx="265645">
                  <c:v>21036.46</c:v>
                </c:pt>
                <c:pt idx="265646">
                  <c:v>18631.23</c:v>
                </c:pt>
                <c:pt idx="265647">
                  <c:v>19442.28</c:v>
                </c:pt>
                <c:pt idx="265648">
                  <c:v>20182.45</c:v>
                </c:pt>
                <c:pt idx="265649">
                  <c:v>18423.73</c:v>
                </c:pt>
                <c:pt idx="265650">
                  <c:v>16178.48</c:v>
                </c:pt>
                <c:pt idx="265651">
                  <c:v>18971.599999999999</c:v>
                </c:pt>
                <c:pt idx="265652">
                  <c:v>16048.7</c:v>
                </c:pt>
                <c:pt idx="265653">
                  <c:v>17356.23</c:v>
                </c:pt>
                <c:pt idx="265654">
                  <c:v>16465.63</c:v>
                </c:pt>
                <c:pt idx="265655">
                  <c:v>16192.9</c:v>
                </c:pt>
                <c:pt idx="265656">
                  <c:v>119320.09</c:v>
                </c:pt>
                <c:pt idx="265657">
                  <c:v>105553.65</c:v>
                </c:pt>
                <c:pt idx="265658">
                  <c:v>110161.53</c:v>
                </c:pt>
                <c:pt idx="265659">
                  <c:v>90038.81</c:v>
                </c:pt>
                <c:pt idx="265660">
                  <c:v>76373.710000000006</c:v>
                </c:pt>
                <c:pt idx="265661">
                  <c:v>111673.11</c:v>
                </c:pt>
                <c:pt idx="265662">
                  <c:v>94428.29</c:v>
                </c:pt>
                <c:pt idx="265663">
                  <c:v>96232.14</c:v>
                </c:pt>
                <c:pt idx="265664">
                  <c:v>109503.45</c:v>
                </c:pt>
                <c:pt idx="265665">
                  <c:v>99180.06</c:v>
                </c:pt>
                <c:pt idx="265666">
                  <c:v>101360.71</c:v>
                </c:pt>
                <c:pt idx="265667">
                  <c:v>98538.59</c:v>
                </c:pt>
                <c:pt idx="265668">
                  <c:v>96504.43</c:v>
                </c:pt>
                <c:pt idx="265669">
                  <c:v>99793.19</c:v>
                </c:pt>
                <c:pt idx="265670">
                  <c:v>97258.69</c:v>
                </c:pt>
                <c:pt idx="265671">
                  <c:v>96144.33</c:v>
                </c:pt>
                <c:pt idx="265672">
                  <c:v>98008.22</c:v>
                </c:pt>
                <c:pt idx="265673">
                  <c:v>98423.93</c:v>
                </c:pt>
                <c:pt idx="265674">
                  <c:v>95788.29</c:v>
                </c:pt>
                <c:pt idx="265675">
                  <c:v>93923.28</c:v>
                </c:pt>
                <c:pt idx="265676">
                  <c:v>93041.59</c:v>
                </c:pt>
                <c:pt idx="265677">
                  <c:v>98328.29</c:v>
                </c:pt>
                <c:pt idx="265678">
                  <c:v>96197.58</c:v>
                </c:pt>
                <c:pt idx="265679">
                  <c:v>94261.14</c:v>
                </c:pt>
                <c:pt idx="265680">
                  <c:v>92990.16</c:v>
                </c:pt>
                <c:pt idx="265681">
                  <c:v>90937.44</c:v>
                </c:pt>
                <c:pt idx="265682">
                  <c:v>98204.43</c:v>
                </c:pt>
                <c:pt idx="265683">
                  <c:v>97001.63</c:v>
                </c:pt>
                <c:pt idx="265684">
                  <c:v>97917.66</c:v>
                </c:pt>
                <c:pt idx="265685">
                  <c:v>93412.42</c:v>
                </c:pt>
                <c:pt idx="265686">
                  <c:v>102945.9</c:v>
                </c:pt>
                <c:pt idx="265687">
                  <c:v>107072.11</c:v>
                </c:pt>
                <c:pt idx="265688">
                  <c:v>93362.04</c:v>
                </c:pt>
                <c:pt idx="265689">
                  <c:v>89379.38</c:v>
                </c:pt>
                <c:pt idx="265690">
                  <c:v>86757.53</c:v>
                </c:pt>
                <c:pt idx="265691">
                  <c:v>99459.69</c:v>
                </c:pt>
                <c:pt idx="265692">
                  <c:v>95592.53</c:v>
                </c:pt>
                <c:pt idx="265693">
                  <c:v>95356.6</c:v>
                </c:pt>
                <c:pt idx="265694">
                  <c:v>94445.03</c:v>
                </c:pt>
                <c:pt idx="265695">
                  <c:v>95694.86</c:v>
                </c:pt>
                <c:pt idx="265696">
                  <c:v>102979.83</c:v>
                </c:pt>
                <c:pt idx="265697">
                  <c:v>100058.47</c:v>
                </c:pt>
                <c:pt idx="265698">
                  <c:v>110194.3</c:v>
                </c:pt>
                <c:pt idx="265699">
                  <c:v>92171.46</c:v>
                </c:pt>
                <c:pt idx="265700">
                  <c:v>106071.14</c:v>
                </c:pt>
                <c:pt idx="265701">
                  <c:v>109925.02</c:v>
                </c:pt>
                <c:pt idx="265702">
                  <c:v>136071.89000000001</c:v>
                </c:pt>
                <c:pt idx="265703">
                  <c:v>88579.66</c:v>
                </c:pt>
                <c:pt idx="265704">
                  <c:v>96975.7</c:v>
                </c:pt>
                <c:pt idx="265705">
                  <c:v>99642.38</c:v>
                </c:pt>
                <c:pt idx="265706">
                  <c:v>98861.759999999995</c:v>
                </c:pt>
                <c:pt idx="265707">
                  <c:v>92278.04</c:v>
                </c:pt>
                <c:pt idx="265708">
                  <c:v>107526.22</c:v>
                </c:pt>
                <c:pt idx="265709">
                  <c:v>98757.68</c:v>
                </c:pt>
                <c:pt idx="265710">
                  <c:v>100234</c:v>
                </c:pt>
                <c:pt idx="265711">
                  <c:v>104327.47</c:v>
                </c:pt>
                <c:pt idx="265712">
                  <c:v>104865.41</c:v>
                </c:pt>
                <c:pt idx="265713">
                  <c:v>99270.22</c:v>
                </c:pt>
                <c:pt idx="265714">
                  <c:v>100532.53</c:v>
                </c:pt>
                <c:pt idx="265715">
                  <c:v>96104.18</c:v>
                </c:pt>
                <c:pt idx="265716">
                  <c:v>98766.85</c:v>
                </c:pt>
                <c:pt idx="265717">
                  <c:v>102793.53</c:v>
                </c:pt>
                <c:pt idx="265718">
                  <c:v>97492.59</c:v>
                </c:pt>
                <c:pt idx="265719">
                  <c:v>107953.21</c:v>
                </c:pt>
                <c:pt idx="265720">
                  <c:v>88230.19</c:v>
                </c:pt>
                <c:pt idx="265721">
                  <c:v>94844.7</c:v>
                </c:pt>
                <c:pt idx="265722">
                  <c:v>95780.69</c:v>
                </c:pt>
                <c:pt idx="265723">
                  <c:v>97187.6</c:v>
                </c:pt>
                <c:pt idx="265724">
                  <c:v>97340.66</c:v>
                </c:pt>
                <c:pt idx="265725">
                  <c:v>96205.62</c:v>
                </c:pt>
                <c:pt idx="265726">
                  <c:v>94941.11</c:v>
                </c:pt>
                <c:pt idx="265727">
                  <c:v>96045.58</c:v>
                </c:pt>
                <c:pt idx="265728">
                  <c:v>92966.39</c:v>
                </c:pt>
                <c:pt idx="265729">
                  <c:v>97820.02</c:v>
                </c:pt>
                <c:pt idx="265730">
                  <c:v>99927.41</c:v>
                </c:pt>
                <c:pt idx="265731">
                  <c:v>93717.05</c:v>
                </c:pt>
                <c:pt idx="265732">
                  <c:v>90549.15</c:v>
                </c:pt>
                <c:pt idx="265733">
                  <c:v>93561.11</c:v>
                </c:pt>
                <c:pt idx="265734">
                  <c:v>92846.15</c:v>
                </c:pt>
                <c:pt idx="265735">
                  <c:v>96813.28</c:v>
                </c:pt>
                <c:pt idx="265736">
                  <c:v>95210.8</c:v>
                </c:pt>
                <c:pt idx="265737">
                  <c:v>117142.72</c:v>
                </c:pt>
                <c:pt idx="265738">
                  <c:v>82235.8</c:v>
                </c:pt>
                <c:pt idx="265739">
                  <c:v>110702.33</c:v>
                </c:pt>
                <c:pt idx="265740">
                  <c:v>98229.41</c:v>
                </c:pt>
                <c:pt idx="265741">
                  <c:v>95697.94</c:v>
                </c:pt>
                <c:pt idx="265742">
                  <c:v>95849.49</c:v>
                </c:pt>
                <c:pt idx="265743">
                  <c:v>98900.7</c:v>
                </c:pt>
                <c:pt idx="265744">
                  <c:v>96036.19</c:v>
                </c:pt>
                <c:pt idx="265745">
                  <c:v>97250.94</c:v>
                </c:pt>
                <c:pt idx="265746">
                  <c:v>98609.22</c:v>
                </c:pt>
                <c:pt idx="265747">
                  <c:v>90822.51</c:v>
                </c:pt>
                <c:pt idx="265748">
                  <c:v>101027.43</c:v>
                </c:pt>
                <c:pt idx="265749">
                  <c:v>98059.76</c:v>
                </c:pt>
                <c:pt idx="265750">
                  <c:v>107632.21</c:v>
                </c:pt>
                <c:pt idx="265751">
                  <c:v>87759.25</c:v>
                </c:pt>
                <c:pt idx="265752">
                  <c:v>100348.67</c:v>
                </c:pt>
                <c:pt idx="265753">
                  <c:v>105322.78</c:v>
                </c:pt>
                <c:pt idx="265754">
                  <c:v>124823.5</c:v>
                </c:pt>
                <c:pt idx="265755">
                  <c:v>88807.89</c:v>
                </c:pt>
                <c:pt idx="265756">
                  <c:v>92820.14</c:v>
                </c:pt>
                <c:pt idx="265757">
                  <c:v>93623.679999999993</c:v>
                </c:pt>
                <c:pt idx="265758">
                  <c:v>101764.29</c:v>
                </c:pt>
                <c:pt idx="265759">
                  <c:v>80930.210000000006</c:v>
                </c:pt>
                <c:pt idx="265760">
                  <c:v>98059.08</c:v>
                </c:pt>
                <c:pt idx="265761">
                  <c:v>100164.42</c:v>
                </c:pt>
                <c:pt idx="265762">
                  <c:v>91030.03</c:v>
                </c:pt>
                <c:pt idx="265763">
                  <c:v>99657.21</c:v>
                </c:pt>
                <c:pt idx="265764">
                  <c:v>92986.41</c:v>
                </c:pt>
                <c:pt idx="265765">
                  <c:v>95665.56</c:v>
                </c:pt>
                <c:pt idx="265766">
                  <c:v>94485.65</c:v>
                </c:pt>
                <c:pt idx="265767">
                  <c:v>87482.04</c:v>
                </c:pt>
                <c:pt idx="265768">
                  <c:v>88423.23</c:v>
                </c:pt>
                <c:pt idx="265769">
                  <c:v>99950.52</c:v>
                </c:pt>
                <c:pt idx="265770">
                  <c:v>88637.29</c:v>
                </c:pt>
                <c:pt idx="265771">
                  <c:v>86317.4</c:v>
                </c:pt>
                <c:pt idx="265772">
                  <c:v>88764.13</c:v>
                </c:pt>
                <c:pt idx="265773">
                  <c:v>91096.15</c:v>
                </c:pt>
                <c:pt idx="265774">
                  <c:v>89462.64</c:v>
                </c:pt>
                <c:pt idx="265775">
                  <c:v>85527.1</c:v>
                </c:pt>
                <c:pt idx="265776">
                  <c:v>91648.91</c:v>
                </c:pt>
                <c:pt idx="265777">
                  <c:v>88537.35</c:v>
                </c:pt>
                <c:pt idx="265778">
                  <c:v>92587.09</c:v>
                </c:pt>
                <c:pt idx="265779">
                  <c:v>89469.35</c:v>
                </c:pt>
                <c:pt idx="265780">
                  <c:v>88166.75</c:v>
                </c:pt>
                <c:pt idx="265781">
                  <c:v>88465.54</c:v>
                </c:pt>
                <c:pt idx="265782">
                  <c:v>92968.87</c:v>
                </c:pt>
                <c:pt idx="265783">
                  <c:v>84408.61</c:v>
                </c:pt>
                <c:pt idx="265784">
                  <c:v>85422.1</c:v>
                </c:pt>
                <c:pt idx="265785">
                  <c:v>85058.52</c:v>
                </c:pt>
                <c:pt idx="265786">
                  <c:v>88169.22</c:v>
                </c:pt>
                <c:pt idx="265787">
                  <c:v>89599.84</c:v>
                </c:pt>
                <c:pt idx="265788">
                  <c:v>91170.54</c:v>
                </c:pt>
                <c:pt idx="265789">
                  <c:v>86603.66</c:v>
                </c:pt>
                <c:pt idx="265790">
                  <c:v>87902.47</c:v>
                </c:pt>
                <c:pt idx="265791">
                  <c:v>100441.76</c:v>
                </c:pt>
                <c:pt idx="265792">
                  <c:v>88444.38</c:v>
                </c:pt>
                <c:pt idx="265793">
                  <c:v>91607.15</c:v>
                </c:pt>
                <c:pt idx="265794">
                  <c:v>88602.1</c:v>
                </c:pt>
                <c:pt idx="265795">
                  <c:v>90132.9</c:v>
                </c:pt>
                <c:pt idx="265796">
                  <c:v>95178.85</c:v>
                </c:pt>
                <c:pt idx="265797">
                  <c:v>90573.3</c:v>
                </c:pt>
                <c:pt idx="265798">
                  <c:v>97305.99</c:v>
                </c:pt>
                <c:pt idx="265799">
                  <c:v>88143.67</c:v>
                </c:pt>
                <c:pt idx="265800">
                  <c:v>75586.55</c:v>
                </c:pt>
                <c:pt idx="265801">
                  <c:v>84005.52</c:v>
                </c:pt>
                <c:pt idx="265802">
                  <c:v>65123.48</c:v>
                </c:pt>
                <c:pt idx="265803">
                  <c:v>58018.38</c:v>
                </c:pt>
                <c:pt idx="265804">
                  <c:v>84038.03</c:v>
                </c:pt>
                <c:pt idx="265805">
                  <c:v>67459.350000000006</c:v>
                </c:pt>
                <c:pt idx="265806">
                  <c:v>68312.61</c:v>
                </c:pt>
                <c:pt idx="265807">
                  <c:v>75803.59</c:v>
                </c:pt>
                <c:pt idx="265808">
                  <c:v>72909.81</c:v>
                </c:pt>
                <c:pt idx="265809">
                  <c:v>74633.61</c:v>
                </c:pt>
                <c:pt idx="265810">
                  <c:v>74690.759999999995</c:v>
                </c:pt>
                <c:pt idx="265811">
                  <c:v>72082.559999999998</c:v>
                </c:pt>
                <c:pt idx="265812">
                  <c:v>75896.100000000006</c:v>
                </c:pt>
                <c:pt idx="265813">
                  <c:v>70853.240000000005</c:v>
                </c:pt>
                <c:pt idx="265814">
                  <c:v>72213.14</c:v>
                </c:pt>
                <c:pt idx="265815">
                  <c:v>69697.23</c:v>
                </c:pt>
                <c:pt idx="265816">
                  <c:v>68955.63</c:v>
                </c:pt>
                <c:pt idx="265817">
                  <c:v>69060.55</c:v>
                </c:pt>
                <c:pt idx="265818">
                  <c:v>69762.3</c:v>
                </c:pt>
                <c:pt idx="265819">
                  <c:v>64269.98</c:v>
                </c:pt>
                <c:pt idx="265820">
                  <c:v>68693.38</c:v>
                </c:pt>
                <c:pt idx="265821">
                  <c:v>70356.88</c:v>
                </c:pt>
                <c:pt idx="265822">
                  <c:v>69724.13</c:v>
                </c:pt>
                <c:pt idx="265823">
                  <c:v>66826.880000000005</c:v>
                </c:pt>
                <c:pt idx="265824">
                  <c:v>66266.59</c:v>
                </c:pt>
                <c:pt idx="265825">
                  <c:v>70896.83</c:v>
                </c:pt>
                <c:pt idx="265826">
                  <c:v>66829.64</c:v>
                </c:pt>
                <c:pt idx="265827">
                  <c:v>69169.16</c:v>
                </c:pt>
                <c:pt idx="265828">
                  <c:v>65529.279999999999</c:v>
                </c:pt>
                <c:pt idx="265829">
                  <c:v>70758.98</c:v>
                </c:pt>
                <c:pt idx="265830">
                  <c:v>72782.880000000005</c:v>
                </c:pt>
                <c:pt idx="265831">
                  <c:v>65600.350000000006</c:v>
                </c:pt>
                <c:pt idx="265832">
                  <c:v>64216.88</c:v>
                </c:pt>
                <c:pt idx="265833">
                  <c:v>62633.279999999999</c:v>
                </c:pt>
                <c:pt idx="265834">
                  <c:v>70260.509999999995</c:v>
                </c:pt>
                <c:pt idx="265835">
                  <c:v>71261.740000000005</c:v>
                </c:pt>
                <c:pt idx="265836">
                  <c:v>69264.179999999993</c:v>
                </c:pt>
                <c:pt idx="265837">
                  <c:v>59544.68</c:v>
                </c:pt>
                <c:pt idx="265838">
                  <c:v>67774.09</c:v>
                </c:pt>
                <c:pt idx="265839">
                  <c:v>72341.61</c:v>
                </c:pt>
                <c:pt idx="265840">
                  <c:v>68015.210000000006</c:v>
                </c:pt>
                <c:pt idx="265841">
                  <c:v>62219.02</c:v>
                </c:pt>
                <c:pt idx="265842">
                  <c:v>62474.91</c:v>
                </c:pt>
                <c:pt idx="265843">
                  <c:v>72004.87</c:v>
                </c:pt>
                <c:pt idx="265844">
                  <c:v>68667.44</c:v>
                </c:pt>
                <c:pt idx="265845">
                  <c:v>74422.59</c:v>
                </c:pt>
                <c:pt idx="265846">
                  <c:v>59446.3</c:v>
                </c:pt>
                <c:pt idx="265847">
                  <c:v>72493.11</c:v>
                </c:pt>
                <c:pt idx="265848">
                  <c:v>71690.03</c:v>
                </c:pt>
                <c:pt idx="265849">
                  <c:v>72436.05</c:v>
                </c:pt>
                <c:pt idx="265850">
                  <c:v>68215.98</c:v>
                </c:pt>
                <c:pt idx="265851">
                  <c:v>81918.19</c:v>
                </c:pt>
                <c:pt idx="265852">
                  <c:v>77112.3</c:v>
                </c:pt>
                <c:pt idx="265853">
                  <c:v>73551.12</c:v>
                </c:pt>
                <c:pt idx="265854">
                  <c:v>76735.22</c:v>
                </c:pt>
                <c:pt idx="265855">
                  <c:v>73290.09</c:v>
                </c:pt>
                <c:pt idx="265856">
                  <c:v>73768.960000000006</c:v>
                </c:pt>
                <c:pt idx="265857">
                  <c:v>70475.8</c:v>
                </c:pt>
                <c:pt idx="265858">
                  <c:v>65640.2</c:v>
                </c:pt>
                <c:pt idx="265859">
                  <c:v>71179.179999999993</c:v>
                </c:pt>
                <c:pt idx="265860">
                  <c:v>73010.460000000006</c:v>
                </c:pt>
                <c:pt idx="265861">
                  <c:v>69020.929999999993</c:v>
                </c:pt>
                <c:pt idx="265862">
                  <c:v>73787.23</c:v>
                </c:pt>
                <c:pt idx="265863">
                  <c:v>57474.32</c:v>
                </c:pt>
                <c:pt idx="265864">
                  <c:v>70039.03</c:v>
                </c:pt>
                <c:pt idx="265865">
                  <c:v>63560.36</c:v>
                </c:pt>
                <c:pt idx="265866">
                  <c:v>68673.59</c:v>
                </c:pt>
                <c:pt idx="265867">
                  <c:v>62867.92</c:v>
                </c:pt>
                <c:pt idx="265868">
                  <c:v>65263.66</c:v>
                </c:pt>
                <c:pt idx="265869">
                  <c:v>67493.05</c:v>
                </c:pt>
                <c:pt idx="265870">
                  <c:v>67557.490000000005</c:v>
                </c:pt>
                <c:pt idx="265871">
                  <c:v>61695.45</c:v>
                </c:pt>
                <c:pt idx="265872">
                  <c:v>63206.66</c:v>
                </c:pt>
                <c:pt idx="265873">
                  <c:v>67874.3</c:v>
                </c:pt>
                <c:pt idx="265874">
                  <c:v>62793.61</c:v>
                </c:pt>
                <c:pt idx="265875">
                  <c:v>61780.32</c:v>
                </c:pt>
                <c:pt idx="265876">
                  <c:v>60999.21</c:v>
                </c:pt>
                <c:pt idx="265877">
                  <c:v>62507.33</c:v>
                </c:pt>
                <c:pt idx="265878">
                  <c:v>63012.26</c:v>
                </c:pt>
                <c:pt idx="265879">
                  <c:v>60267.49</c:v>
                </c:pt>
                <c:pt idx="265880">
                  <c:v>70479.39</c:v>
                </c:pt>
                <c:pt idx="265881">
                  <c:v>49207.03</c:v>
                </c:pt>
                <c:pt idx="265882">
                  <c:v>72299.75</c:v>
                </c:pt>
                <c:pt idx="265883">
                  <c:v>64818.69</c:v>
                </c:pt>
                <c:pt idx="265884">
                  <c:v>64237.74</c:v>
                </c:pt>
                <c:pt idx="265885">
                  <c:v>62792.45</c:v>
                </c:pt>
                <c:pt idx="265886">
                  <c:v>67981.509999999995</c:v>
                </c:pt>
                <c:pt idx="265887">
                  <c:v>64987.71</c:v>
                </c:pt>
                <c:pt idx="265888">
                  <c:v>63789.34</c:v>
                </c:pt>
                <c:pt idx="265889">
                  <c:v>63201.03</c:v>
                </c:pt>
                <c:pt idx="265890">
                  <c:v>59698.52</c:v>
                </c:pt>
                <c:pt idx="265891">
                  <c:v>70884.09</c:v>
                </c:pt>
                <c:pt idx="265892">
                  <c:v>62586.92</c:v>
                </c:pt>
                <c:pt idx="265893">
                  <c:v>57072.19</c:v>
                </c:pt>
                <c:pt idx="265894">
                  <c:v>57503.65</c:v>
                </c:pt>
                <c:pt idx="265895">
                  <c:v>68962.83</c:v>
                </c:pt>
                <c:pt idx="265896">
                  <c:v>68313.5</c:v>
                </c:pt>
                <c:pt idx="265897">
                  <c:v>69950.039999999994</c:v>
                </c:pt>
                <c:pt idx="265898">
                  <c:v>54275.040000000001</c:v>
                </c:pt>
                <c:pt idx="265899">
                  <c:v>65659.59</c:v>
                </c:pt>
                <c:pt idx="265900">
                  <c:v>69178.570000000007</c:v>
                </c:pt>
                <c:pt idx="265901">
                  <c:v>73132.649999999994</c:v>
                </c:pt>
                <c:pt idx="265902">
                  <c:v>56720.14</c:v>
                </c:pt>
                <c:pt idx="265903">
                  <c:v>70321.279999999999</c:v>
                </c:pt>
                <c:pt idx="265904">
                  <c:v>77308.460000000006</c:v>
                </c:pt>
                <c:pt idx="265905">
                  <c:v>62343.58</c:v>
                </c:pt>
                <c:pt idx="265906">
                  <c:v>69820.22</c:v>
                </c:pt>
                <c:pt idx="265907">
                  <c:v>66351.839999999997</c:v>
                </c:pt>
                <c:pt idx="265908">
                  <c:v>70429.789999999994</c:v>
                </c:pt>
                <c:pt idx="265909">
                  <c:v>65757.13</c:v>
                </c:pt>
                <c:pt idx="265910">
                  <c:v>59884.01</c:v>
                </c:pt>
                <c:pt idx="265911">
                  <c:v>59744.6</c:v>
                </c:pt>
                <c:pt idx="265912">
                  <c:v>69392.63</c:v>
                </c:pt>
                <c:pt idx="265913">
                  <c:v>60657.32</c:v>
                </c:pt>
                <c:pt idx="265914">
                  <c:v>65313.23</c:v>
                </c:pt>
                <c:pt idx="265915">
                  <c:v>61510.53</c:v>
                </c:pt>
                <c:pt idx="265916">
                  <c:v>66447</c:v>
                </c:pt>
                <c:pt idx="265917">
                  <c:v>65571.23</c:v>
                </c:pt>
                <c:pt idx="265918">
                  <c:v>60173.81</c:v>
                </c:pt>
                <c:pt idx="265919">
                  <c:v>62800.05</c:v>
                </c:pt>
                <c:pt idx="265920">
                  <c:v>60587.59</c:v>
                </c:pt>
                <c:pt idx="265921">
                  <c:v>65733.039999999994</c:v>
                </c:pt>
                <c:pt idx="265922">
                  <c:v>64431.28</c:v>
                </c:pt>
                <c:pt idx="265923">
                  <c:v>61119.18</c:v>
                </c:pt>
                <c:pt idx="265924">
                  <c:v>59379.01</c:v>
                </c:pt>
                <c:pt idx="265925">
                  <c:v>63746.25</c:v>
                </c:pt>
                <c:pt idx="265926">
                  <c:v>61237.53</c:v>
                </c:pt>
                <c:pt idx="265927">
                  <c:v>58227.93</c:v>
                </c:pt>
                <c:pt idx="265928">
                  <c:v>51646.74</c:v>
                </c:pt>
                <c:pt idx="265929">
                  <c:v>58121.01</c:v>
                </c:pt>
                <c:pt idx="265930">
                  <c:v>63434.5</c:v>
                </c:pt>
                <c:pt idx="265931">
                  <c:v>61750.19</c:v>
                </c:pt>
                <c:pt idx="265932">
                  <c:v>59263.74</c:v>
                </c:pt>
                <c:pt idx="265933">
                  <c:v>58578.58</c:v>
                </c:pt>
                <c:pt idx="265934">
                  <c:v>69557.03</c:v>
                </c:pt>
                <c:pt idx="265935">
                  <c:v>61720.18</c:v>
                </c:pt>
                <c:pt idx="265936">
                  <c:v>62039.28</c:v>
                </c:pt>
                <c:pt idx="265937">
                  <c:v>59110.93</c:v>
                </c:pt>
                <c:pt idx="265938">
                  <c:v>61133.99</c:v>
                </c:pt>
                <c:pt idx="265939">
                  <c:v>63138.36</c:v>
                </c:pt>
                <c:pt idx="265940">
                  <c:v>58720.37</c:v>
                </c:pt>
                <c:pt idx="265941">
                  <c:v>61129.74</c:v>
                </c:pt>
                <c:pt idx="265942">
                  <c:v>177605.86</c:v>
                </c:pt>
                <c:pt idx="265943">
                  <c:v>156617.26</c:v>
                </c:pt>
                <c:pt idx="265944">
                  <c:v>174346.67</c:v>
                </c:pt>
                <c:pt idx="265945">
                  <c:v>131580.48000000001</c:v>
                </c:pt>
                <c:pt idx="265946">
                  <c:v>124580.18</c:v>
                </c:pt>
                <c:pt idx="265947">
                  <c:v>174608.15</c:v>
                </c:pt>
                <c:pt idx="265948">
                  <c:v>143141.25</c:v>
                </c:pt>
                <c:pt idx="265949">
                  <c:v>142029.45000000001</c:v>
                </c:pt>
                <c:pt idx="265950">
                  <c:v>164575.47</c:v>
                </c:pt>
                <c:pt idx="265951">
                  <c:v>151691.59</c:v>
                </c:pt>
                <c:pt idx="265952">
                  <c:v>155378.81</c:v>
                </c:pt>
                <c:pt idx="265953">
                  <c:v>152633.41</c:v>
                </c:pt>
                <c:pt idx="265954">
                  <c:v>144929.9</c:v>
                </c:pt>
                <c:pt idx="265955">
                  <c:v>151582.29</c:v>
                </c:pt>
                <c:pt idx="265956">
                  <c:v>149120.63</c:v>
                </c:pt>
                <c:pt idx="265957">
                  <c:v>148287.74</c:v>
                </c:pt>
                <c:pt idx="265958">
                  <c:v>146536.78</c:v>
                </c:pt>
                <c:pt idx="265959">
                  <c:v>149501.51</c:v>
                </c:pt>
                <c:pt idx="265960">
                  <c:v>150306.66</c:v>
                </c:pt>
                <c:pt idx="265961">
                  <c:v>143397.82999999999</c:v>
                </c:pt>
                <c:pt idx="265962">
                  <c:v>135536.35999999999</c:v>
                </c:pt>
                <c:pt idx="265963">
                  <c:v>148277.94</c:v>
                </c:pt>
                <c:pt idx="265964">
                  <c:v>144367.32</c:v>
                </c:pt>
                <c:pt idx="265965">
                  <c:v>140506.78</c:v>
                </c:pt>
                <c:pt idx="265966">
                  <c:v>135479.12</c:v>
                </c:pt>
                <c:pt idx="265967">
                  <c:v>130057.07</c:v>
                </c:pt>
                <c:pt idx="265968">
                  <c:v>151281</c:v>
                </c:pt>
                <c:pt idx="265969">
                  <c:v>152150.72</c:v>
                </c:pt>
                <c:pt idx="265970">
                  <c:v>151360.34</c:v>
                </c:pt>
                <c:pt idx="265971">
                  <c:v>148352.67000000001</c:v>
                </c:pt>
                <c:pt idx="265972">
                  <c:v>155117.82999999999</c:v>
                </c:pt>
                <c:pt idx="265973">
                  <c:v>167662.60999999999</c:v>
                </c:pt>
                <c:pt idx="265974">
                  <c:v>141780.54999999999</c:v>
                </c:pt>
                <c:pt idx="265975">
                  <c:v>136345.97</c:v>
                </c:pt>
                <c:pt idx="265976">
                  <c:v>127584.8</c:v>
                </c:pt>
                <c:pt idx="265977">
                  <c:v>153160.24</c:v>
                </c:pt>
                <c:pt idx="265978">
                  <c:v>154881.34</c:v>
                </c:pt>
                <c:pt idx="265979">
                  <c:v>149967.67999999999</c:v>
                </c:pt>
                <c:pt idx="265980">
                  <c:v>140874.72</c:v>
                </c:pt>
                <c:pt idx="265981">
                  <c:v>152823.59</c:v>
                </c:pt>
                <c:pt idx="265982">
                  <c:v>168329.47</c:v>
                </c:pt>
                <c:pt idx="265983">
                  <c:v>162116.54</c:v>
                </c:pt>
                <c:pt idx="265984">
                  <c:v>172449.46</c:v>
                </c:pt>
                <c:pt idx="265985">
                  <c:v>140742.34</c:v>
                </c:pt>
                <c:pt idx="265986">
                  <c:v>164606.9</c:v>
                </c:pt>
                <c:pt idx="265987">
                  <c:v>169859.33</c:v>
                </c:pt>
                <c:pt idx="265988">
                  <c:v>187812.83</c:v>
                </c:pt>
                <c:pt idx="265989">
                  <c:v>117022.79</c:v>
                </c:pt>
                <c:pt idx="265990">
                  <c:v>147687.42000000001</c:v>
                </c:pt>
                <c:pt idx="265991">
                  <c:v>147243.26999999999</c:v>
                </c:pt>
                <c:pt idx="265992">
                  <c:v>146339.28</c:v>
                </c:pt>
                <c:pt idx="265993">
                  <c:v>130693.97</c:v>
                </c:pt>
                <c:pt idx="265994">
                  <c:v>156314.38</c:v>
                </c:pt>
                <c:pt idx="265995">
                  <c:v>146678.31</c:v>
                </c:pt>
                <c:pt idx="265996">
                  <c:v>144696.57</c:v>
                </c:pt>
                <c:pt idx="265997">
                  <c:v>152749.25</c:v>
                </c:pt>
                <c:pt idx="265998">
                  <c:v>150356.69</c:v>
                </c:pt>
                <c:pt idx="265999">
                  <c:v>152610.59</c:v>
                </c:pt>
                <c:pt idx="266000">
                  <c:v>147211.22</c:v>
                </c:pt>
                <c:pt idx="266001">
                  <c:v>138996.04</c:v>
                </c:pt>
                <c:pt idx="266002">
                  <c:v>143795.66</c:v>
                </c:pt>
                <c:pt idx="266003">
                  <c:v>148288.35</c:v>
                </c:pt>
                <c:pt idx="266004">
                  <c:v>141279.06</c:v>
                </c:pt>
                <c:pt idx="266005">
                  <c:v>150714.67000000001</c:v>
                </c:pt>
                <c:pt idx="266006">
                  <c:v>123209</c:v>
                </c:pt>
                <c:pt idx="266007">
                  <c:v>143418.37</c:v>
                </c:pt>
                <c:pt idx="266008">
                  <c:v>138740.98000000001</c:v>
                </c:pt>
                <c:pt idx="266009">
                  <c:v>140756.28</c:v>
                </c:pt>
                <c:pt idx="266010">
                  <c:v>140914.63</c:v>
                </c:pt>
                <c:pt idx="266011">
                  <c:v>144125.16</c:v>
                </c:pt>
                <c:pt idx="266012">
                  <c:v>140092.41</c:v>
                </c:pt>
                <c:pt idx="266013">
                  <c:v>147264.06</c:v>
                </c:pt>
                <c:pt idx="266014">
                  <c:v>131139.79999999999</c:v>
                </c:pt>
                <c:pt idx="266015">
                  <c:v>144377.71</c:v>
                </c:pt>
                <c:pt idx="266016">
                  <c:v>150767.01</c:v>
                </c:pt>
                <c:pt idx="266017">
                  <c:v>136149.72</c:v>
                </c:pt>
                <c:pt idx="266018">
                  <c:v>126227.14</c:v>
                </c:pt>
                <c:pt idx="266019">
                  <c:v>133964.07999999999</c:v>
                </c:pt>
                <c:pt idx="266020">
                  <c:v>141913.26</c:v>
                </c:pt>
                <c:pt idx="266021">
                  <c:v>147814.84</c:v>
                </c:pt>
                <c:pt idx="266022">
                  <c:v>138755.26</c:v>
                </c:pt>
                <c:pt idx="266023">
                  <c:v>182446.24</c:v>
                </c:pt>
                <c:pt idx="266024">
                  <c:v>123234.87</c:v>
                </c:pt>
                <c:pt idx="266025">
                  <c:v>163926.04</c:v>
                </c:pt>
                <c:pt idx="266026">
                  <c:v>139963.06</c:v>
                </c:pt>
                <c:pt idx="266027">
                  <c:v>138232.20000000001</c:v>
                </c:pt>
                <c:pt idx="266028">
                  <c:v>139742.15</c:v>
                </c:pt>
                <c:pt idx="266029">
                  <c:v>151824.14000000001</c:v>
                </c:pt>
                <c:pt idx="266030">
                  <c:v>150560.39000000001</c:v>
                </c:pt>
                <c:pt idx="266031">
                  <c:v>143556.43</c:v>
                </c:pt>
                <c:pt idx="266032">
                  <c:v>145362.99</c:v>
                </c:pt>
                <c:pt idx="266033">
                  <c:v>141555.97</c:v>
                </c:pt>
                <c:pt idx="266034">
                  <c:v>169102.25</c:v>
                </c:pt>
                <c:pt idx="266035">
                  <c:v>162410.98000000001</c:v>
                </c:pt>
                <c:pt idx="266036">
                  <c:v>175759.37</c:v>
                </c:pt>
                <c:pt idx="266037">
                  <c:v>134381</c:v>
                </c:pt>
                <c:pt idx="266038">
                  <c:v>162590.22</c:v>
                </c:pt>
                <c:pt idx="266039">
                  <c:v>166498.26</c:v>
                </c:pt>
                <c:pt idx="266040">
                  <c:v>188077.31</c:v>
                </c:pt>
                <c:pt idx="266041">
                  <c:v>125472.23</c:v>
                </c:pt>
                <c:pt idx="266042">
                  <c:v>143565.93</c:v>
                </c:pt>
                <c:pt idx="266043">
                  <c:v>151661.81</c:v>
                </c:pt>
                <c:pt idx="266044">
                  <c:v>154184.35999999999</c:v>
                </c:pt>
                <c:pt idx="266045">
                  <c:v>118083.31</c:v>
                </c:pt>
                <c:pt idx="266046">
                  <c:v>148553.07999999999</c:v>
                </c:pt>
                <c:pt idx="266047">
                  <c:v>156264.17000000001</c:v>
                </c:pt>
                <c:pt idx="266048">
                  <c:v>138805.54</c:v>
                </c:pt>
                <c:pt idx="266049">
                  <c:v>151235.89000000001</c:v>
                </c:pt>
                <c:pt idx="266050">
                  <c:v>141257.31</c:v>
                </c:pt>
                <c:pt idx="266051">
                  <c:v>148256.32000000001</c:v>
                </c:pt>
                <c:pt idx="266052">
                  <c:v>143769.51</c:v>
                </c:pt>
                <c:pt idx="266053">
                  <c:v>130535.15</c:v>
                </c:pt>
                <c:pt idx="266054">
                  <c:v>132657.28</c:v>
                </c:pt>
                <c:pt idx="266055">
                  <c:v>157113</c:v>
                </c:pt>
                <c:pt idx="266056">
                  <c:v>136713.10999999999</c:v>
                </c:pt>
                <c:pt idx="266057">
                  <c:v>138162.21</c:v>
                </c:pt>
                <c:pt idx="266058">
                  <c:v>138656.65</c:v>
                </c:pt>
                <c:pt idx="266059">
                  <c:v>150224.42000000001</c:v>
                </c:pt>
                <c:pt idx="266060">
                  <c:v>146593.12</c:v>
                </c:pt>
                <c:pt idx="266061">
                  <c:v>132612.57999999999</c:v>
                </c:pt>
                <c:pt idx="266062">
                  <c:v>140338.06</c:v>
                </c:pt>
                <c:pt idx="266063">
                  <c:v>130614.99</c:v>
                </c:pt>
                <c:pt idx="266064">
                  <c:v>149448.85</c:v>
                </c:pt>
                <c:pt idx="266065">
                  <c:v>141662.09</c:v>
                </c:pt>
                <c:pt idx="266066">
                  <c:v>131999.23000000001</c:v>
                </c:pt>
                <c:pt idx="266067">
                  <c:v>135143.25</c:v>
                </c:pt>
                <c:pt idx="266068">
                  <c:v>148345.56</c:v>
                </c:pt>
                <c:pt idx="266069">
                  <c:v>135398.64000000001</c:v>
                </c:pt>
                <c:pt idx="266070">
                  <c:v>135117.73000000001</c:v>
                </c:pt>
                <c:pt idx="266071">
                  <c:v>130499.53</c:v>
                </c:pt>
                <c:pt idx="266072">
                  <c:v>134395.13</c:v>
                </c:pt>
                <c:pt idx="266073">
                  <c:v>143905.06</c:v>
                </c:pt>
                <c:pt idx="266074">
                  <c:v>144627.75</c:v>
                </c:pt>
                <c:pt idx="266075">
                  <c:v>137088.35999999999</c:v>
                </c:pt>
                <c:pt idx="266076">
                  <c:v>137220.53</c:v>
                </c:pt>
                <c:pt idx="266077">
                  <c:v>159620.82</c:v>
                </c:pt>
                <c:pt idx="266078">
                  <c:v>138774.34</c:v>
                </c:pt>
                <c:pt idx="266079">
                  <c:v>138999.64000000001</c:v>
                </c:pt>
                <c:pt idx="266080">
                  <c:v>133645.67000000001</c:v>
                </c:pt>
                <c:pt idx="266081">
                  <c:v>141883.37</c:v>
                </c:pt>
                <c:pt idx="266082">
                  <c:v>153916.28</c:v>
                </c:pt>
                <c:pt idx="266083">
                  <c:v>141544.19</c:v>
                </c:pt>
                <c:pt idx="266084">
                  <c:v>156059.63</c:v>
                </c:pt>
                <c:pt idx="266085">
                  <c:v>64944.45</c:v>
                </c:pt>
                <c:pt idx="266086">
                  <c:v>54786.3</c:v>
                </c:pt>
                <c:pt idx="266087">
                  <c:v>57878.52</c:v>
                </c:pt>
                <c:pt idx="266088">
                  <c:v>45464.63</c:v>
                </c:pt>
                <c:pt idx="266089">
                  <c:v>37969.49</c:v>
                </c:pt>
                <c:pt idx="266090">
                  <c:v>62135.08</c:v>
                </c:pt>
                <c:pt idx="266091">
                  <c:v>53530.55</c:v>
                </c:pt>
                <c:pt idx="266092">
                  <c:v>51262.55</c:v>
                </c:pt>
                <c:pt idx="266093">
                  <c:v>61427.69</c:v>
                </c:pt>
                <c:pt idx="266094">
                  <c:v>60057.21</c:v>
                </c:pt>
                <c:pt idx="266095">
                  <c:v>59866.87</c:v>
                </c:pt>
                <c:pt idx="266096">
                  <c:v>58236.97</c:v>
                </c:pt>
                <c:pt idx="266097">
                  <c:v>53945.38</c:v>
                </c:pt>
                <c:pt idx="266098">
                  <c:v>62061.66</c:v>
                </c:pt>
                <c:pt idx="266099">
                  <c:v>56165.29</c:v>
                </c:pt>
                <c:pt idx="266100">
                  <c:v>59721.3</c:v>
                </c:pt>
                <c:pt idx="266101">
                  <c:v>62527.81</c:v>
                </c:pt>
                <c:pt idx="266102">
                  <c:v>69618.86</c:v>
                </c:pt>
                <c:pt idx="266103">
                  <c:v>59603.79</c:v>
                </c:pt>
                <c:pt idx="266104">
                  <c:v>59146.35</c:v>
                </c:pt>
                <c:pt idx="266105">
                  <c:v>56706.080000000002</c:v>
                </c:pt>
                <c:pt idx="266106">
                  <c:v>63351.03</c:v>
                </c:pt>
                <c:pt idx="266107">
                  <c:v>66989.429999999993</c:v>
                </c:pt>
                <c:pt idx="266108">
                  <c:v>56951.14</c:v>
                </c:pt>
                <c:pt idx="266109">
                  <c:v>57142.7</c:v>
                </c:pt>
                <c:pt idx="266110">
                  <c:v>52246.28</c:v>
                </c:pt>
                <c:pt idx="266111">
                  <c:v>63296.39</c:v>
                </c:pt>
                <c:pt idx="266112">
                  <c:v>60586.71</c:v>
                </c:pt>
                <c:pt idx="266113">
                  <c:v>56136.88</c:v>
                </c:pt>
                <c:pt idx="266114">
                  <c:v>52526.29</c:v>
                </c:pt>
                <c:pt idx="266115">
                  <c:v>59462.1</c:v>
                </c:pt>
                <c:pt idx="266116">
                  <c:v>66855.95</c:v>
                </c:pt>
                <c:pt idx="266117">
                  <c:v>52636.78</c:v>
                </c:pt>
                <c:pt idx="266118">
                  <c:v>48652.06</c:v>
                </c:pt>
                <c:pt idx="266119">
                  <c:v>48008.77</c:v>
                </c:pt>
                <c:pt idx="266120">
                  <c:v>56178.04</c:v>
                </c:pt>
                <c:pt idx="266121">
                  <c:v>54349.85</c:v>
                </c:pt>
                <c:pt idx="266122">
                  <c:v>53731.96</c:v>
                </c:pt>
                <c:pt idx="266123">
                  <c:v>47195.16</c:v>
                </c:pt>
                <c:pt idx="266124">
                  <c:v>52315.11</c:v>
                </c:pt>
                <c:pt idx="266125">
                  <c:v>58196.99</c:v>
                </c:pt>
                <c:pt idx="266126">
                  <c:v>58566.55</c:v>
                </c:pt>
                <c:pt idx="266127">
                  <c:v>62959.58</c:v>
                </c:pt>
                <c:pt idx="266128">
                  <c:v>43426.51</c:v>
                </c:pt>
                <c:pt idx="266129">
                  <c:v>56522.32</c:v>
                </c:pt>
                <c:pt idx="266130">
                  <c:v>55497</c:v>
                </c:pt>
                <c:pt idx="266131">
                  <c:v>71059.350000000006</c:v>
                </c:pt>
                <c:pt idx="266132">
                  <c:v>47163.27</c:v>
                </c:pt>
                <c:pt idx="266133">
                  <c:v>53079.09</c:v>
                </c:pt>
                <c:pt idx="266134">
                  <c:v>55881.07</c:v>
                </c:pt>
                <c:pt idx="266135">
                  <c:v>53228.08</c:v>
                </c:pt>
                <c:pt idx="266136">
                  <c:v>49569.16</c:v>
                </c:pt>
                <c:pt idx="266137">
                  <c:v>59536.22</c:v>
                </c:pt>
                <c:pt idx="266138">
                  <c:v>56688.28</c:v>
                </c:pt>
                <c:pt idx="266139">
                  <c:v>53648.36</c:v>
                </c:pt>
                <c:pt idx="266140">
                  <c:v>55579.99</c:v>
                </c:pt>
                <c:pt idx="266141">
                  <c:v>54662.47</c:v>
                </c:pt>
                <c:pt idx="266142">
                  <c:v>56776.18</c:v>
                </c:pt>
                <c:pt idx="266143">
                  <c:v>55048.62</c:v>
                </c:pt>
                <c:pt idx="266144">
                  <c:v>48622.18</c:v>
                </c:pt>
                <c:pt idx="266145">
                  <c:v>49302.47</c:v>
                </c:pt>
                <c:pt idx="266146">
                  <c:v>54392.66</c:v>
                </c:pt>
                <c:pt idx="266147">
                  <c:v>54287.72</c:v>
                </c:pt>
                <c:pt idx="266148">
                  <c:v>56992.52</c:v>
                </c:pt>
                <c:pt idx="266149">
                  <c:v>47635.519999999997</c:v>
                </c:pt>
                <c:pt idx="266150">
                  <c:v>55755.19</c:v>
                </c:pt>
                <c:pt idx="266151">
                  <c:v>56017.84</c:v>
                </c:pt>
                <c:pt idx="266152">
                  <c:v>56573.23</c:v>
                </c:pt>
                <c:pt idx="266153">
                  <c:v>57295.91</c:v>
                </c:pt>
                <c:pt idx="266154">
                  <c:v>68246.62</c:v>
                </c:pt>
                <c:pt idx="266155">
                  <c:v>57509.07</c:v>
                </c:pt>
                <c:pt idx="266156">
                  <c:v>56422.400000000001</c:v>
                </c:pt>
                <c:pt idx="266157">
                  <c:v>53968.58</c:v>
                </c:pt>
                <c:pt idx="266158">
                  <c:v>60637.27</c:v>
                </c:pt>
                <c:pt idx="266159">
                  <c:v>69253.37</c:v>
                </c:pt>
                <c:pt idx="266160">
                  <c:v>56242.37</c:v>
                </c:pt>
                <c:pt idx="266161">
                  <c:v>54847.71</c:v>
                </c:pt>
                <c:pt idx="266162">
                  <c:v>53011.86</c:v>
                </c:pt>
                <c:pt idx="266163">
                  <c:v>55446.81</c:v>
                </c:pt>
                <c:pt idx="266164">
                  <c:v>53504.29</c:v>
                </c:pt>
                <c:pt idx="266165">
                  <c:v>52510.14</c:v>
                </c:pt>
                <c:pt idx="266166">
                  <c:v>58892.05</c:v>
                </c:pt>
                <c:pt idx="266167">
                  <c:v>43511.93</c:v>
                </c:pt>
                <c:pt idx="266168">
                  <c:v>61026.11</c:v>
                </c:pt>
                <c:pt idx="266169">
                  <c:v>50871.96</c:v>
                </c:pt>
                <c:pt idx="266170">
                  <c:v>48454.81</c:v>
                </c:pt>
                <c:pt idx="266171">
                  <c:v>49030.79</c:v>
                </c:pt>
                <c:pt idx="266172">
                  <c:v>51159.63</c:v>
                </c:pt>
                <c:pt idx="266173">
                  <c:v>51425.06</c:v>
                </c:pt>
                <c:pt idx="266174">
                  <c:v>47888.27</c:v>
                </c:pt>
                <c:pt idx="266175">
                  <c:v>44012.31</c:v>
                </c:pt>
                <c:pt idx="266176">
                  <c:v>45313.45</c:v>
                </c:pt>
                <c:pt idx="266177">
                  <c:v>57322.55</c:v>
                </c:pt>
                <c:pt idx="266178">
                  <c:v>56186.879999999997</c:v>
                </c:pt>
                <c:pt idx="266179">
                  <c:v>58511.78</c:v>
                </c:pt>
                <c:pt idx="266180">
                  <c:v>41027.14</c:v>
                </c:pt>
                <c:pt idx="266181">
                  <c:v>51602.87</c:v>
                </c:pt>
                <c:pt idx="266182">
                  <c:v>52928.88</c:v>
                </c:pt>
                <c:pt idx="266183">
                  <c:v>62676.22</c:v>
                </c:pt>
                <c:pt idx="266184">
                  <c:v>42673.79</c:v>
                </c:pt>
                <c:pt idx="266185">
                  <c:v>50629.34</c:v>
                </c:pt>
                <c:pt idx="266186">
                  <c:v>50684.15</c:v>
                </c:pt>
                <c:pt idx="266187">
                  <c:v>55187.85</c:v>
                </c:pt>
                <c:pt idx="266188">
                  <c:v>40889.54</c:v>
                </c:pt>
                <c:pt idx="266189">
                  <c:v>51955.7</c:v>
                </c:pt>
                <c:pt idx="266190">
                  <c:v>57180.09</c:v>
                </c:pt>
                <c:pt idx="266191">
                  <c:v>46906.16</c:v>
                </c:pt>
                <c:pt idx="266192">
                  <c:v>49925.04</c:v>
                </c:pt>
                <c:pt idx="266193">
                  <c:v>47605.62</c:v>
                </c:pt>
                <c:pt idx="266194">
                  <c:v>52881.65</c:v>
                </c:pt>
                <c:pt idx="266195">
                  <c:v>52325.06</c:v>
                </c:pt>
                <c:pt idx="266196">
                  <c:v>47039.94</c:v>
                </c:pt>
                <c:pt idx="266197">
                  <c:v>46242.6</c:v>
                </c:pt>
                <c:pt idx="266198">
                  <c:v>55479.21</c:v>
                </c:pt>
                <c:pt idx="266199">
                  <c:v>49730.37</c:v>
                </c:pt>
                <c:pt idx="266200">
                  <c:v>49698.41</c:v>
                </c:pt>
                <c:pt idx="266201">
                  <c:v>47050.78</c:v>
                </c:pt>
                <c:pt idx="266202">
                  <c:v>49929.73</c:v>
                </c:pt>
                <c:pt idx="266203">
                  <c:v>54628.67</c:v>
                </c:pt>
                <c:pt idx="266204">
                  <c:v>53011.44</c:v>
                </c:pt>
                <c:pt idx="266205">
                  <c:v>59778.14</c:v>
                </c:pt>
                <c:pt idx="266206">
                  <c:v>66653.59</c:v>
                </c:pt>
                <c:pt idx="266207">
                  <c:v>61174.26</c:v>
                </c:pt>
                <c:pt idx="266208">
                  <c:v>59784.99</c:v>
                </c:pt>
                <c:pt idx="266209">
                  <c:v>59288.42</c:v>
                </c:pt>
                <c:pt idx="266210">
                  <c:v>59304.3</c:v>
                </c:pt>
                <c:pt idx="266211">
                  <c:v>77763.41</c:v>
                </c:pt>
                <c:pt idx="266212">
                  <c:v>56466.77</c:v>
                </c:pt>
                <c:pt idx="266213">
                  <c:v>54298.9</c:v>
                </c:pt>
                <c:pt idx="266214">
                  <c:v>51711.25</c:v>
                </c:pt>
                <c:pt idx="266215">
                  <c:v>54463.6</c:v>
                </c:pt>
                <c:pt idx="266216">
                  <c:v>57802.87</c:v>
                </c:pt>
                <c:pt idx="266217">
                  <c:v>54373.120000000003</c:v>
                </c:pt>
                <c:pt idx="266218">
                  <c:v>53166.33</c:v>
                </c:pt>
                <c:pt idx="266219">
                  <c:v>56923.3</c:v>
                </c:pt>
                <c:pt idx="266220">
                  <c:v>62609.34</c:v>
                </c:pt>
                <c:pt idx="266221">
                  <c:v>52560.65</c:v>
                </c:pt>
                <c:pt idx="266222">
                  <c:v>52493.29</c:v>
                </c:pt>
                <c:pt idx="266223">
                  <c:v>48371.41</c:v>
                </c:pt>
                <c:pt idx="266224">
                  <c:v>51630.76</c:v>
                </c:pt>
                <c:pt idx="266225">
                  <c:v>55242.03</c:v>
                </c:pt>
                <c:pt idx="266226">
                  <c:v>49980.13</c:v>
                </c:pt>
                <c:pt idx="266227">
                  <c:v>51656.24</c:v>
                </c:pt>
                <c:pt idx="266228">
                  <c:v>74898.990000000005</c:v>
                </c:pt>
                <c:pt idx="266229">
                  <c:v>70022.47</c:v>
                </c:pt>
                <c:pt idx="266230">
                  <c:v>82131.509999999995</c:v>
                </c:pt>
                <c:pt idx="266231">
                  <c:v>55897.4</c:v>
                </c:pt>
                <c:pt idx="266232">
                  <c:v>48705.65</c:v>
                </c:pt>
                <c:pt idx="266233">
                  <c:v>77135.839999999997</c:v>
                </c:pt>
                <c:pt idx="266234">
                  <c:v>68254.83</c:v>
                </c:pt>
                <c:pt idx="266235">
                  <c:v>70066.55</c:v>
                </c:pt>
                <c:pt idx="266236">
                  <c:v>78540.72</c:v>
                </c:pt>
                <c:pt idx="266237">
                  <c:v>82885.679999999993</c:v>
                </c:pt>
                <c:pt idx="266238">
                  <c:v>77229.88</c:v>
                </c:pt>
                <c:pt idx="266239">
                  <c:v>73796.03</c:v>
                </c:pt>
                <c:pt idx="266240">
                  <c:v>74586.19</c:v>
                </c:pt>
                <c:pt idx="266241">
                  <c:v>74596.22</c:v>
                </c:pt>
                <c:pt idx="266242">
                  <c:v>87531.72</c:v>
                </c:pt>
                <c:pt idx="266243">
                  <c:v>80810.47</c:v>
                </c:pt>
                <c:pt idx="266244">
                  <c:v>81182.320000000007</c:v>
                </c:pt>
                <c:pt idx="266245">
                  <c:v>86099.4</c:v>
                </c:pt>
                <c:pt idx="266246">
                  <c:v>80530.94</c:v>
                </c:pt>
                <c:pt idx="266247">
                  <c:v>76839.67</c:v>
                </c:pt>
                <c:pt idx="266248">
                  <c:v>84775.09</c:v>
                </c:pt>
                <c:pt idx="266249">
                  <c:v>85488.06</c:v>
                </c:pt>
                <c:pt idx="266250">
                  <c:v>90650.8</c:v>
                </c:pt>
                <c:pt idx="266251">
                  <c:v>79101.59</c:v>
                </c:pt>
                <c:pt idx="266252">
                  <c:v>76349.86</c:v>
                </c:pt>
                <c:pt idx="266253">
                  <c:v>74952.42</c:v>
                </c:pt>
                <c:pt idx="266254">
                  <c:v>77003.929999999993</c:v>
                </c:pt>
                <c:pt idx="266255">
                  <c:v>74873.710000000006</c:v>
                </c:pt>
                <c:pt idx="266256">
                  <c:v>77908.53</c:v>
                </c:pt>
                <c:pt idx="266257">
                  <c:v>71287.740000000005</c:v>
                </c:pt>
                <c:pt idx="266258">
                  <c:v>74789.25</c:v>
                </c:pt>
                <c:pt idx="266259">
                  <c:v>72412.84</c:v>
                </c:pt>
                <c:pt idx="266260">
                  <c:v>61754.69</c:v>
                </c:pt>
                <c:pt idx="266261">
                  <c:v>63136.43</c:v>
                </c:pt>
                <c:pt idx="266262">
                  <c:v>57075.9</c:v>
                </c:pt>
                <c:pt idx="266263">
                  <c:v>62120.9</c:v>
                </c:pt>
                <c:pt idx="266264">
                  <c:v>59747.01</c:v>
                </c:pt>
                <c:pt idx="266265">
                  <c:v>61310.11</c:v>
                </c:pt>
                <c:pt idx="266266">
                  <c:v>63010.22</c:v>
                </c:pt>
                <c:pt idx="266267">
                  <c:v>55008.84</c:v>
                </c:pt>
                <c:pt idx="266268">
                  <c:v>57014.79</c:v>
                </c:pt>
                <c:pt idx="266269">
                  <c:v>55409.38</c:v>
                </c:pt>
                <c:pt idx="266270">
                  <c:v>69355.149999999994</c:v>
                </c:pt>
                <c:pt idx="266271">
                  <c:v>48137.39</c:v>
                </c:pt>
                <c:pt idx="266272">
                  <c:v>56435.09</c:v>
                </c:pt>
                <c:pt idx="266273">
                  <c:v>57083.85</c:v>
                </c:pt>
                <c:pt idx="266274">
                  <c:v>74189.67</c:v>
                </c:pt>
                <c:pt idx="266275">
                  <c:v>51523.61</c:v>
                </c:pt>
                <c:pt idx="266276">
                  <c:v>61268.77</c:v>
                </c:pt>
                <c:pt idx="266277">
                  <c:v>65682.59</c:v>
                </c:pt>
                <c:pt idx="266278">
                  <c:v>61743.55</c:v>
                </c:pt>
                <c:pt idx="266279">
                  <c:v>62639.21</c:v>
                </c:pt>
                <c:pt idx="266280">
                  <c:v>73901.25</c:v>
                </c:pt>
                <c:pt idx="266281">
                  <c:v>70091.45</c:v>
                </c:pt>
                <c:pt idx="266282">
                  <c:v>87744.89</c:v>
                </c:pt>
                <c:pt idx="266283">
                  <c:v>71883.210000000006</c:v>
                </c:pt>
                <c:pt idx="266284">
                  <c:v>71971.47</c:v>
                </c:pt>
                <c:pt idx="266285">
                  <c:v>70806.19</c:v>
                </c:pt>
                <c:pt idx="266286">
                  <c:v>72982.62</c:v>
                </c:pt>
                <c:pt idx="266287">
                  <c:v>71862.649999999994</c:v>
                </c:pt>
                <c:pt idx="266288">
                  <c:v>72331.490000000005</c:v>
                </c:pt>
                <c:pt idx="266289">
                  <c:v>76059.12</c:v>
                </c:pt>
                <c:pt idx="266290">
                  <c:v>71586.66</c:v>
                </c:pt>
                <c:pt idx="266291">
                  <c:v>76690.69</c:v>
                </c:pt>
                <c:pt idx="266292">
                  <c:v>73146.17</c:v>
                </c:pt>
                <c:pt idx="266293">
                  <c:v>78248.38</c:v>
                </c:pt>
                <c:pt idx="266294">
                  <c:v>95291.7</c:v>
                </c:pt>
                <c:pt idx="266295">
                  <c:v>75291.72</c:v>
                </c:pt>
                <c:pt idx="266296">
                  <c:v>85015.71</c:v>
                </c:pt>
                <c:pt idx="266297">
                  <c:v>89520.320000000007</c:v>
                </c:pt>
                <c:pt idx="266298">
                  <c:v>81126.880000000005</c:v>
                </c:pt>
                <c:pt idx="266299">
                  <c:v>74374.7</c:v>
                </c:pt>
                <c:pt idx="266300">
                  <c:v>74391.899999999994</c:v>
                </c:pt>
                <c:pt idx="266301">
                  <c:v>80675.86</c:v>
                </c:pt>
                <c:pt idx="266302">
                  <c:v>83936.24</c:v>
                </c:pt>
                <c:pt idx="266303">
                  <c:v>80525.63</c:v>
                </c:pt>
                <c:pt idx="266304">
                  <c:v>84961.38</c:v>
                </c:pt>
                <c:pt idx="266305">
                  <c:v>81520.44</c:v>
                </c:pt>
                <c:pt idx="266306">
                  <c:v>81626.13</c:v>
                </c:pt>
                <c:pt idx="266307">
                  <c:v>72232.460000000006</c:v>
                </c:pt>
                <c:pt idx="266308">
                  <c:v>69285.240000000005</c:v>
                </c:pt>
                <c:pt idx="266309">
                  <c:v>77790.350000000006</c:v>
                </c:pt>
                <c:pt idx="266310">
                  <c:v>57279.17</c:v>
                </c:pt>
                <c:pt idx="266311">
                  <c:v>71517.56</c:v>
                </c:pt>
                <c:pt idx="266312">
                  <c:v>62724.76</c:v>
                </c:pt>
                <c:pt idx="266313">
                  <c:v>58970.15</c:v>
                </c:pt>
                <c:pt idx="266314">
                  <c:v>61673.62</c:v>
                </c:pt>
                <c:pt idx="266315">
                  <c:v>61014.59</c:v>
                </c:pt>
                <c:pt idx="266316">
                  <c:v>63756.83</c:v>
                </c:pt>
                <c:pt idx="266317">
                  <c:v>63312.62</c:v>
                </c:pt>
                <c:pt idx="266318">
                  <c:v>60694.65</c:v>
                </c:pt>
                <c:pt idx="266319">
                  <c:v>52697.95</c:v>
                </c:pt>
                <c:pt idx="266320">
                  <c:v>57756.49</c:v>
                </c:pt>
                <c:pt idx="266321">
                  <c:v>56255.62</c:v>
                </c:pt>
                <c:pt idx="266322">
                  <c:v>67540.47</c:v>
                </c:pt>
                <c:pt idx="266323">
                  <c:v>50601.95</c:v>
                </c:pt>
                <c:pt idx="266324">
                  <c:v>57087.74</c:v>
                </c:pt>
                <c:pt idx="266325">
                  <c:v>56692.11</c:v>
                </c:pt>
                <c:pt idx="266326">
                  <c:v>66414.710000000006</c:v>
                </c:pt>
                <c:pt idx="266327">
                  <c:v>53046.18</c:v>
                </c:pt>
                <c:pt idx="266328">
                  <c:v>59541.83</c:v>
                </c:pt>
                <c:pt idx="266329">
                  <c:v>61155.49</c:v>
                </c:pt>
                <c:pt idx="266330">
                  <c:v>63650.7</c:v>
                </c:pt>
                <c:pt idx="266331">
                  <c:v>56982.34</c:v>
                </c:pt>
                <c:pt idx="266332">
                  <c:v>65318.68</c:v>
                </c:pt>
                <c:pt idx="266333">
                  <c:v>59209.98</c:v>
                </c:pt>
                <c:pt idx="266334">
                  <c:v>79549.95</c:v>
                </c:pt>
                <c:pt idx="266335">
                  <c:v>64799.71</c:v>
                </c:pt>
                <c:pt idx="266336">
                  <c:v>61938.31</c:v>
                </c:pt>
                <c:pt idx="266337">
                  <c:v>61963.519999999997</c:v>
                </c:pt>
                <c:pt idx="266338">
                  <c:v>64304.7</c:v>
                </c:pt>
                <c:pt idx="266339">
                  <c:v>63903.37</c:v>
                </c:pt>
                <c:pt idx="266340">
                  <c:v>62754.32</c:v>
                </c:pt>
                <c:pt idx="266341">
                  <c:v>71625.81</c:v>
                </c:pt>
                <c:pt idx="266342">
                  <c:v>69168.17</c:v>
                </c:pt>
                <c:pt idx="266343">
                  <c:v>67285.539999999994</c:v>
                </c:pt>
                <c:pt idx="266344">
                  <c:v>66451.3</c:v>
                </c:pt>
                <c:pt idx="266345">
                  <c:v>70649.41</c:v>
                </c:pt>
                <c:pt idx="266346">
                  <c:v>74197.75</c:v>
                </c:pt>
                <c:pt idx="266347">
                  <c:v>87703.57</c:v>
                </c:pt>
                <c:pt idx="266348">
                  <c:v>77083.289999999994</c:v>
                </c:pt>
                <c:pt idx="266349">
                  <c:v>77171.98</c:v>
                </c:pt>
                <c:pt idx="266350">
                  <c:v>73073.81</c:v>
                </c:pt>
                <c:pt idx="266351">
                  <c:v>77431.05</c:v>
                </c:pt>
                <c:pt idx="266352">
                  <c:v>79686.53</c:v>
                </c:pt>
                <c:pt idx="266353">
                  <c:v>76173.19</c:v>
                </c:pt>
                <c:pt idx="266354">
                  <c:v>86551.71</c:v>
                </c:pt>
                <c:pt idx="266355">
                  <c:v>72666.240000000005</c:v>
                </c:pt>
                <c:pt idx="266356">
                  <c:v>72989.72</c:v>
                </c:pt>
                <c:pt idx="266357">
                  <c:v>71192.649999999994</c:v>
                </c:pt>
                <c:pt idx="266358">
                  <c:v>68468.22</c:v>
                </c:pt>
                <c:pt idx="266359">
                  <c:v>68637.14</c:v>
                </c:pt>
                <c:pt idx="266360">
                  <c:v>62916.49</c:v>
                </c:pt>
                <c:pt idx="266361">
                  <c:v>57351.01</c:v>
                </c:pt>
                <c:pt idx="266362">
                  <c:v>61958.55</c:v>
                </c:pt>
                <c:pt idx="266363">
                  <c:v>67676.850000000006</c:v>
                </c:pt>
                <c:pt idx="266364">
                  <c:v>59331.59</c:v>
                </c:pt>
                <c:pt idx="266365">
                  <c:v>60053.07</c:v>
                </c:pt>
                <c:pt idx="266366">
                  <c:v>59247.88</c:v>
                </c:pt>
                <c:pt idx="266367">
                  <c:v>58087.39</c:v>
                </c:pt>
                <c:pt idx="266368">
                  <c:v>64012.66</c:v>
                </c:pt>
                <c:pt idx="266369">
                  <c:v>60461.14</c:v>
                </c:pt>
                <c:pt idx="266370">
                  <c:v>63096.92</c:v>
                </c:pt>
                <c:pt idx="266371">
                  <c:v>133147.07</c:v>
                </c:pt>
                <c:pt idx="266372">
                  <c:v>118465.54</c:v>
                </c:pt>
                <c:pt idx="266373">
                  <c:v>126298.89</c:v>
                </c:pt>
                <c:pt idx="266374">
                  <c:v>95671.38</c:v>
                </c:pt>
                <c:pt idx="266375">
                  <c:v>89665.22</c:v>
                </c:pt>
                <c:pt idx="266376">
                  <c:v>129806.82</c:v>
                </c:pt>
                <c:pt idx="266377">
                  <c:v>114290.79</c:v>
                </c:pt>
                <c:pt idx="266378">
                  <c:v>120591.6</c:v>
                </c:pt>
                <c:pt idx="266379">
                  <c:v>127309.69</c:v>
                </c:pt>
                <c:pt idx="266380">
                  <c:v>123396.44</c:v>
                </c:pt>
                <c:pt idx="266381">
                  <c:v>130479.6</c:v>
                </c:pt>
                <c:pt idx="266382">
                  <c:v>133037.69</c:v>
                </c:pt>
                <c:pt idx="266383">
                  <c:v>128864.56</c:v>
                </c:pt>
                <c:pt idx="266384">
                  <c:v>135908.32</c:v>
                </c:pt>
                <c:pt idx="266385">
                  <c:v>128494.32</c:v>
                </c:pt>
                <c:pt idx="266386">
                  <c:v>126814.01</c:v>
                </c:pt>
                <c:pt idx="266387">
                  <c:v>144586.48000000001</c:v>
                </c:pt>
                <c:pt idx="266388">
                  <c:v>149077.48000000001</c:v>
                </c:pt>
                <c:pt idx="266389">
                  <c:v>135464.57999999999</c:v>
                </c:pt>
                <c:pt idx="266390">
                  <c:v>129392.17</c:v>
                </c:pt>
                <c:pt idx="266391">
                  <c:v>145798.07999999999</c:v>
                </c:pt>
                <c:pt idx="266392">
                  <c:v>154604.87</c:v>
                </c:pt>
                <c:pt idx="266393">
                  <c:v>158602.88</c:v>
                </c:pt>
                <c:pt idx="266394">
                  <c:v>134046.28</c:v>
                </c:pt>
                <c:pt idx="266395">
                  <c:v>133874.89000000001</c:v>
                </c:pt>
                <c:pt idx="266396">
                  <c:v>131405.26</c:v>
                </c:pt>
                <c:pt idx="266397">
                  <c:v>136161.85999999999</c:v>
                </c:pt>
                <c:pt idx="266398">
                  <c:v>139040.92000000001</c:v>
                </c:pt>
                <c:pt idx="266399">
                  <c:v>135342.59</c:v>
                </c:pt>
                <c:pt idx="266400">
                  <c:v>125035.16</c:v>
                </c:pt>
                <c:pt idx="266401">
                  <c:v>142985.93</c:v>
                </c:pt>
                <c:pt idx="266402">
                  <c:v>138730.97</c:v>
                </c:pt>
                <c:pt idx="266403">
                  <c:v>116053.18</c:v>
                </c:pt>
                <c:pt idx="266404">
                  <c:v>118230.99</c:v>
                </c:pt>
                <c:pt idx="266405">
                  <c:v>113431.74</c:v>
                </c:pt>
                <c:pt idx="266406">
                  <c:v>118839.67999999999</c:v>
                </c:pt>
                <c:pt idx="266407">
                  <c:v>118852.95</c:v>
                </c:pt>
                <c:pt idx="266408">
                  <c:v>116117.12</c:v>
                </c:pt>
                <c:pt idx="266409">
                  <c:v>113966.7</c:v>
                </c:pt>
                <c:pt idx="266410">
                  <c:v>108689.26</c:v>
                </c:pt>
                <c:pt idx="266411">
                  <c:v>116493.36</c:v>
                </c:pt>
                <c:pt idx="266412">
                  <c:v>113276.45</c:v>
                </c:pt>
                <c:pt idx="266413">
                  <c:v>119288.15</c:v>
                </c:pt>
                <c:pt idx="266414">
                  <c:v>104061.1</c:v>
                </c:pt>
                <c:pt idx="266415">
                  <c:v>116528.18</c:v>
                </c:pt>
                <c:pt idx="266416">
                  <c:v>118987.75</c:v>
                </c:pt>
                <c:pt idx="266417">
                  <c:v>138827.28</c:v>
                </c:pt>
                <c:pt idx="266418">
                  <c:v>98820.59</c:v>
                </c:pt>
                <c:pt idx="266419">
                  <c:v>104244.54</c:v>
                </c:pt>
                <c:pt idx="266420">
                  <c:v>108090.12</c:v>
                </c:pt>
                <c:pt idx="266421">
                  <c:v>111589.91</c:v>
                </c:pt>
                <c:pt idx="266422">
                  <c:v>102390.18</c:v>
                </c:pt>
                <c:pt idx="266423">
                  <c:v>118492.13</c:v>
                </c:pt>
                <c:pt idx="266424">
                  <c:v>113941.23</c:v>
                </c:pt>
                <c:pt idx="266425">
                  <c:v>110812.06</c:v>
                </c:pt>
                <c:pt idx="266426">
                  <c:v>116995.22</c:v>
                </c:pt>
                <c:pt idx="266427">
                  <c:v>117794.16</c:v>
                </c:pt>
                <c:pt idx="266428">
                  <c:v>113949.39</c:v>
                </c:pt>
                <c:pt idx="266429">
                  <c:v>116245.6</c:v>
                </c:pt>
                <c:pt idx="266430">
                  <c:v>111129.54</c:v>
                </c:pt>
                <c:pt idx="266431">
                  <c:v>111752.01</c:v>
                </c:pt>
                <c:pt idx="266432">
                  <c:v>116466.48</c:v>
                </c:pt>
                <c:pt idx="266433">
                  <c:v>114203.58</c:v>
                </c:pt>
                <c:pt idx="266434">
                  <c:v>116884.78</c:v>
                </c:pt>
                <c:pt idx="266435">
                  <c:v>105023.11</c:v>
                </c:pt>
                <c:pt idx="266436">
                  <c:v>120224.59</c:v>
                </c:pt>
                <c:pt idx="266437">
                  <c:v>121154.59</c:v>
                </c:pt>
                <c:pt idx="266438">
                  <c:v>123279.27</c:v>
                </c:pt>
                <c:pt idx="266439">
                  <c:v>132582.88</c:v>
                </c:pt>
                <c:pt idx="266440">
                  <c:v>147066.04999999999</c:v>
                </c:pt>
                <c:pt idx="266441">
                  <c:v>128523.15</c:v>
                </c:pt>
                <c:pt idx="266442">
                  <c:v>128470.7</c:v>
                </c:pt>
                <c:pt idx="266443">
                  <c:v>128044.23</c:v>
                </c:pt>
                <c:pt idx="266444">
                  <c:v>139416.56</c:v>
                </c:pt>
                <c:pt idx="266445">
                  <c:v>146112.56</c:v>
                </c:pt>
                <c:pt idx="266446">
                  <c:v>133154.51</c:v>
                </c:pt>
                <c:pt idx="266447">
                  <c:v>132468.94</c:v>
                </c:pt>
                <c:pt idx="266448">
                  <c:v>127636.84</c:v>
                </c:pt>
                <c:pt idx="266449">
                  <c:v>127726.67</c:v>
                </c:pt>
                <c:pt idx="266450">
                  <c:v>129059.15</c:v>
                </c:pt>
                <c:pt idx="266451">
                  <c:v>116561.94</c:v>
                </c:pt>
                <c:pt idx="266452">
                  <c:v>161572.75</c:v>
                </c:pt>
                <c:pt idx="266453">
                  <c:v>110474.05</c:v>
                </c:pt>
                <c:pt idx="266454">
                  <c:v>123163.71</c:v>
                </c:pt>
                <c:pt idx="266455">
                  <c:v>111234.65</c:v>
                </c:pt>
                <c:pt idx="266456">
                  <c:v>103895.73</c:v>
                </c:pt>
                <c:pt idx="266457">
                  <c:v>107585.34</c:v>
                </c:pt>
                <c:pt idx="266458">
                  <c:v>112209.96</c:v>
                </c:pt>
                <c:pt idx="266459">
                  <c:v>111124.81</c:v>
                </c:pt>
                <c:pt idx="266460">
                  <c:v>110706.48</c:v>
                </c:pt>
                <c:pt idx="266461">
                  <c:v>109738.87</c:v>
                </c:pt>
                <c:pt idx="266462">
                  <c:v>98260.73</c:v>
                </c:pt>
                <c:pt idx="266463">
                  <c:v>113460.24</c:v>
                </c:pt>
                <c:pt idx="266464">
                  <c:v>107826.9</c:v>
                </c:pt>
                <c:pt idx="266465">
                  <c:v>111719.41</c:v>
                </c:pt>
                <c:pt idx="266466">
                  <c:v>101806.47</c:v>
                </c:pt>
                <c:pt idx="266467">
                  <c:v>110045.08</c:v>
                </c:pt>
                <c:pt idx="266468">
                  <c:v>110498.8</c:v>
                </c:pt>
                <c:pt idx="266469">
                  <c:v>123833.04</c:v>
                </c:pt>
                <c:pt idx="266470">
                  <c:v>93324.64</c:v>
                </c:pt>
                <c:pt idx="266471">
                  <c:v>107353.17</c:v>
                </c:pt>
                <c:pt idx="266472">
                  <c:v>104825.73</c:v>
                </c:pt>
                <c:pt idx="266473">
                  <c:v>113152.09</c:v>
                </c:pt>
                <c:pt idx="266474">
                  <c:v>91626.05</c:v>
                </c:pt>
                <c:pt idx="266475">
                  <c:v>108170.4</c:v>
                </c:pt>
                <c:pt idx="266476">
                  <c:v>114707.31</c:v>
                </c:pt>
                <c:pt idx="266477">
                  <c:v>102455.36</c:v>
                </c:pt>
                <c:pt idx="266478">
                  <c:v>113075.99</c:v>
                </c:pt>
                <c:pt idx="266479">
                  <c:v>105856.87</c:v>
                </c:pt>
                <c:pt idx="266480">
                  <c:v>112540.8</c:v>
                </c:pt>
                <c:pt idx="266481">
                  <c:v>112760.38</c:v>
                </c:pt>
                <c:pt idx="266482">
                  <c:v>108604.19</c:v>
                </c:pt>
                <c:pt idx="266483">
                  <c:v>105066.86</c:v>
                </c:pt>
                <c:pt idx="266484">
                  <c:v>115287.84</c:v>
                </c:pt>
                <c:pt idx="266485">
                  <c:v>104425.46</c:v>
                </c:pt>
                <c:pt idx="266486">
                  <c:v>112477.07</c:v>
                </c:pt>
                <c:pt idx="266487">
                  <c:v>108857.67</c:v>
                </c:pt>
                <c:pt idx="266488">
                  <c:v>115565.05</c:v>
                </c:pt>
                <c:pt idx="266489">
                  <c:v>116194.28</c:v>
                </c:pt>
                <c:pt idx="266490">
                  <c:v>113696.32000000001</c:v>
                </c:pt>
                <c:pt idx="266491">
                  <c:v>128135.21</c:v>
                </c:pt>
                <c:pt idx="266492">
                  <c:v>124780.77</c:v>
                </c:pt>
                <c:pt idx="266493">
                  <c:v>121275.9</c:v>
                </c:pt>
                <c:pt idx="266494">
                  <c:v>122029.05</c:v>
                </c:pt>
                <c:pt idx="266495">
                  <c:v>126743.97</c:v>
                </c:pt>
                <c:pt idx="266496">
                  <c:v>128662.2</c:v>
                </c:pt>
                <c:pt idx="266497">
                  <c:v>151757.43</c:v>
                </c:pt>
                <c:pt idx="266498">
                  <c:v>127637.88</c:v>
                </c:pt>
                <c:pt idx="266499">
                  <c:v>122184.65</c:v>
                </c:pt>
                <c:pt idx="266500">
                  <c:v>116328.79</c:v>
                </c:pt>
                <c:pt idx="266501">
                  <c:v>118072.23</c:v>
                </c:pt>
                <c:pt idx="266502">
                  <c:v>124757.74</c:v>
                </c:pt>
                <c:pt idx="266503">
                  <c:v>121102.05</c:v>
                </c:pt>
                <c:pt idx="266504">
                  <c:v>117147.29</c:v>
                </c:pt>
                <c:pt idx="266505">
                  <c:v>116213.69</c:v>
                </c:pt>
                <c:pt idx="266506">
                  <c:v>128227.78</c:v>
                </c:pt>
                <c:pt idx="266507">
                  <c:v>107557.38</c:v>
                </c:pt>
                <c:pt idx="266508">
                  <c:v>107084.92</c:v>
                </c:pt>
                <c:pt idx="266509">
                  <c:v>99336.62</c:v>
                </c:pt>
                <c:pt idx="266510">
                  <c:v>104679.37</c:v>
                </c:pt>
                <c:pt idx="266511">
                  <c:v>105135.67999999999</c:v>
                </c:pt>
                <c:pt idx="266512">
                  <c:v>101088.31</c:v>
                </c:pt>
                <c:pt idx="266513">
                  <c:v>113812.81</c:v>
                </c:pt>
                <c:pt idx="266514">
                  <c:v>17209.14</c:v>
                </c:pt>
                <c:pt idx="266515">
                  <c:v>18890.55</c:v>
                </c:pt>
                <c:pt idx="266516">
                  <c:v>15147.1</c:v>
                </c:pt>
                <c:pt idx="266517">
                  <c:v>12176.33</c:v>
                </c:pt>
                <c:pt idx="266518">
                  <c:v>9953.3799999999992</c:v>
                </c:pt>
                <c:pt idx="266519">
                  <c:v>15710.42</c:v>
                </c:pt>
                <c:pt idx="266520">
                  <c:v>14921.17</c:v>
                </c:pt>
                <c:pt idx="266521">
                  <c:v>16901.5</c:v>
                </c:pt>
                <c:pt idx="266522">
                  <c:v>19627.97</c:v>
                </c:pt>
                <c:pt idx="266523">
                  <c:v>20877.43</c:v>
                </c:pt>
                <c:pt idx="266524">
                  <c:v>17167.39</c:v>
                </c:pt>
                <c:pt idx="266525">
                  <c:v>18611.169999999998</c:v>
                </c:pt>
                <c:pt idx="266526">
                  <c:v>20626.689999999999</c:v>
                </c:pt>
                <c:pt idx="266527">
                  <c:v>23454.17</c:v>
                </c:pt>
                <c:pt idx="266528">
                  <c:v>19832.62</c:v>
                </c:pt>
                <c:pt idx="266529">
                  <c:v>23367.119999999999</c:v>
                </c:pt>
                <c:pt idx="266530">
                  <c:v>29421.49</c:v>
                </c:pt>
                <c:pt idx="266531">
                  <c:v>37947.5</c:v>
                </c:pt>
                <c:pt idx="266532">
                  <c:v>23446.94</c:v>
                </c:pt>
                <c:pt idx="266533">
                  <c:v>26806.01</c:v>
                </c:pt>
                <c:pt idx="266534">
                  <c:v>28314.03</c:v>
                </c:pt>
                <c:pt idx="266535">
                  <c:v>33392.370000000003</c:v>
                </c:pt>
                <c:pt idx="266536">
                  <c:v>43480</c:v>
                </c:pt>
                <c:pt idx="266537">
                  <c:v>26000.84</c:v>
                </c:pt>
                <c:pt idx="266538">
                  <c:v>26921.88</c:v>
                </c:pt>
                <c:pt idx="266539">
                  <c:v>26447.06</c:v>
                </c:pt>
                <c:pt idx="266540">
                  <c:v>26949.86</c:v>
                </c:pt>
                <c:pt idx="266541">
                  <c:v>25764.32</c:v>
                </c:pt>
                <c:pt idx="266542">
                  <c:v>23912.62</c:v>
                </c:pt>
                <c:pt idx="266543">
                  <c:v>23012.31</c:v>
                </c:pt>
                <c:pt idx="266544">
                  <c:v>25433.47</c:v>
                </c:pt>
                <c:pt idx="266545">
                  <c:v>25428.77</c:v>
                </c:pt>
                <c:pt idx="266546">
                  <c:v>17700.03</c:v>
                </c:pt>
                <c:pt idx="266547">
                  <c:v>18837.28</c:v>
                </c:pt>
                <c:pt idx="266548">
                  <c:v>17664.830000000002</c:v>
                </c:pt>
                <c:pt idx="266549">
                  <c:v>16502.91</c:v>
                </c:pt>
                <c:pt idx="266550">
                  <c:v>17515.07</c:v>
                </c:pt>
                <c:pt idx="266551">
                  <c:v>15745.49</c:v>
                </c:pt>
                <c:pt idx="266552">
                  <c:v>17184.18</c:v>
                </c:pt>
                <c:pt idx="266553">
                  <c:v>16455.77</c:v>
                </c:pt>
                <c:pt idx="266554">
                  <c:v>14896.36</c:v>
                </c:pt>
                <c:pt idx="266555">
                  <c:v>15485.82</c:v>
                </c:pt>
                <c:pt idx="266556">
                  <c:v>27140.68</c:v>
                </c:pt>
                <c:pt idx="266557">
                  <c:v>14943.97</c:v>
                </c:pt>
                <c:pt idx="266558">
                  <c:v>15203.42</c:v>
                </c:pt>
                <c:pt idx="266559">
                  <c:v>16721.79</c:v>
                </c:pt>
                <c:pt idx="266560">
                  <c:v>30632.04</c:v>
                </c:pt>
                <c:pt idx="266561">
                  <c:v>24475.87</c:v>
                </c:pt>
                <c:pt idx="266562">
                  <c:v>12850.42</c:v>
                </c:pt>
                <c:pt idx="266563">
                  <c:v>14783.55</c:v>
                </c:pt>
                <c:pt idx="266564">
                  <c:v>16635.400000000001</c:v>
                </c:pt>
                <c:pt idx="266565">
                  <c:v>14975.55</c:v>
                </c:pt>
                <c:pt idx="266566">
                  <c:v>16789.04</c:v>
                </c:pt>
                <c:pt idx="266567">
                  <c:v>18080.46</c:v>
                </c:pt>
                <c:pt idx="266568">
                  <c:v>15102.74</c:v>
                </c:pt>
                <c:pt idx="266569">
                  <c:v>15372.28</c:v>
                </c:pt>
                <c:pt idx="266570">
                  <c:v>14211.89</c:v>
                </c:pt>
                <c:pt idx="266571">
                  <c:v>14226.17</c:v>
                </c:pt>
                <c:pt idx="266572">
                  <c:v>13987.39</c:v>
                </c:pt>
                <c:pt idx="266573">
                  <c:v>13424.51</c:v>
                </c:pt>
                <c:pt idx="266574">
                  <c:v>13921.72</c:v>
                </c:pt>
                <c:pt idx="266575">
                  <c:v>13275.62</c:v>
                </c:pt>
                <c:pt idx="266576">
                  <c:v>13972.76</c:v>
                </c:pt>
                <c:pt idx="266577">
                  <c:v>17466.46</c:v>
                </c:pt>
                <c:pt idx="266578">
                  <c:v>18800.3</c:v>
                </c:pt>
                <c:pt idx="266579">
                  <c:v>18858.77</c:v>
                </c:pt>
                <c:pt idx="266580">
                  <c:v>18602.689999999999</c:v>
                </c:pt>
                <c:pt idx="266581">
                  <c:v>18303.28</c:v>
                </c:pt>
                <c:pt idx="266582">
                  <c:v>25304.79</c:v>
                </c:pt>
                <c:pt idx="266583">
                  <c:v>35905.699999999997</c:v>
                </c:pt>
                <c:pt idx="266584">
                  <c:v>23492.89</c:v>
                </c:pt>
                <c:pt idx="266585">
                  <c:v>23311.45</c:v>
                </c:pt>
                <c:pt idx="266586">
                  <c:v>25417.3</c:v>
                </c:pt>
                <c:pt idx="266587">
                  <c:v>31854.46</c:v>
                </c:pt>
                <c:pt idx="266588">
                  <c:v>41140.160000000003</c:v>
                </c:pt>
                <c:pt idx="266589">
                  <c:v>28601.81</c:v>
                </c:pt>
                <c:pt idx="266590">
                  <c:v>28697</c:v>
                </c:pt>
                <c:pt idx="266591">
                  <c:v>26402.36</c:v>
                </c:pt>
                <c:pt idx="266592">
                  <c:v>27666.080000000002</c:v>
                </c:pt>
                <c:pt idx="266593">
                  <c:v>26487.55</c:v>
                </c:pt>
                <c:pt idx="266594">
                  <c:v>23080.98</c:v>
                </c:pt>
                <c:pt idx="266595">
                  <c:v>26249.22</c:v>
                </c:pt>
                <c:pt idx="266596">
                  <c:v>21390.78</c:v>
                </c:pt>
                <c:pt idx="266597">
                  <c:v>25657.96</c:v>
                </c:pt>
                <c:pt idx="266598">
                  <c:v>19534.22</c:v>
                </c:pt>
                <c:pt idx="266599">
                  <c:v>17314.099999999999</c:v>
                </c:pt>
                <c:pt idx="266600">
                  <c:v>17781</c:v>
                </c:pt>
                <c:pt idx="266601">
                  <c:v>16414.25</c:v>
                </c:pt>
                <c:pt idx="266602">
                  <c:v>17645.900000000001</c:v>
                </c:pt>
                <c:pt idx="266603">
                  <c:v>17626.37</c:v>
                </c:pt>
                <c:pt idx="266604">
                  <c:v>16688.95</c:v>
                </c:pt>
                <c:pt idx="266605">
                  <c:v>15778.74</c:v>
                </c:pt>
                <c:pt idx="266606">
                  <c:v>15914.38</c:v>
                </c:pt>
                <c:pt idx="266607">
                  <c:v>15128.86</c:v>
                </c:pt>
                <c:pt idx="266608">
                  <c:v>24420.17</c:v>
                </c:pt>
                <c:pt idx="266609">
                  <c:v>14123.46</c:v>
                </c:pt>
                <c:pt idx="266610">
                  <c:v>15492.06</c:v>
                </c:pt>
                <c:pt idx="266611">
                  <c:v>15502.3</c:v>
                </c:pt>
                <c:pt idx="266612">
                  <c:v>26044.69</c:v>
                </c:pt>
                <c:pt idx="266613">
                  <c:v>21606.639999999999</c:v>
                </c:pt>
                <c:pt idx="266614">
                  <c:v>16535.439999999999</c:v>
                </c:pt>
                <c:pt idx="266615">
                  <c:v>13198.91</c:v>
                </c:pt>
                <c:pt idx="266616">
                  <c:v>16404.29</c:v>
                </c:pt>
                <c:pt idx="266617">
                  <c:v>12673.66</c:v>
                </c:pt>
                <c:pt idx="266618">
                  <c:v>16704.23</c:v>
                </c:pt>
                <c:pt idx="266619">
                  <c:v>21776.21</c:v>
                </c:pt>
                <c:pt idx="266620">
                  <c:v>13448.54</c:v>
                </c:pt>
                <c:pt idx="266621">
                  <c:v>15697.75</c:v>
                </c:pt>
                <c:pt idx="266622">
                  <c:v>13548.22</c:v>
                </c:pt>
                <c:pt idx="266623">
                  <c:v>13761.03</c:v>
                </c:pt>
                <c:pt idx="266624">
                  <c:v>16023.8</c:v>
                </c:pt>
                <c:pt idx="266625">
                  <c:v>16758.13</c:v>
                </c:pt>
                <c:pt idx="266626">
                  <c:v>13889.72</c:v>
                </c:pt>
                <c:pt idx="266627">
                  <c:v>17552.009999999998</c:v>
                </c:pt>
                <c:pt idx="266628">
                  <c:v>18262.419999999998</c:v>
                </c:pt>
                <c:pt idx="266629">
                  <c:v>17830.68</c:v>
                </c:pt>
                <c:pt idx="266630">
                  <c:v>16101.98</c:v>
                </c:pt>
                <c:pt idx="266631">
                  <c:v>18412.18</c:v>
                </c:pt>
                <c:pt idx="266632">
                  <c:v>18892.73</c:v>
                </c:pt>
                <c:pt idx="266633">
                  <c:v>21078.52</c:v>
                </c:pt>
                <c:pt idx="266634">
                  <c:v>28347.74</c:v>
                </c:pt>
                <c:pt idx="266635">
                  <c:v>35975.980000000003</c:v>
                </c:pt>
                <c:pt idx="266636">
                  <c:v>22704.04</c:v>
                </c:pt>
                <c:pt idx="266637">
                  <c:v>23425.38</c:v>
                </c:pt>
                <c:pt idx="266638">
                  <c:v>27827.31</c:v>
                </c:pt>
                <c:pt idx="266639">
                  <c:v>28960.06</c:v>
                </c:pt>
                <c:pt idx="266640">
                  <c:v>45738.44</c:v>
                </c:pt>
                <c:pt idx="266641">
                  <c:v>29339.26</c:v>
                </c:pt>
                <c:pt idx="266642">
                  <c:v>29255.68</c:v>
                </c:pt>
                <c:pt idx="266643">
                  <c:v>26276.69</c:v>
                </c:pt>
                <c:pt idx="266644">
                  <c:v>25672.47</c:v>
                </c:pt>
                <c:pt idx="266645">
                  <c:v>25134.15</c:v>
                </c:pt>
                <c:pt idx="266646">
                  <c:v>26274.5</c:v>
                </c:pt>
                <c:pt idx="266647">
                  <c:v>24954.09</c:v>
                </c:pt>
                <c:pt idx="266648">
                  <c:v>25758.01</c:v>
                </c:pt>
                <c:pt idx="266649">
                  <c:v>24736.01</c:v>
                </c:pt>
                <c:pt idx="266650">
                  <c:v>17451.53</c:v>
                </c:pt>
                <c:pt idx="266651">
                  <c:v>19239.419999999998</c:v>
                </c:pt>
                <c:pt idx="266652">
                  <c:v>17110.990000000002</c:v>
                </c:pt>
                <c:pt idx="266653">
                  <c:v>16515.259999999998</c:v>
                </c:pt>
                <c:pt idx="266654">
                  <c:v>16906.95</c:v>
                </c:pt>
                <c:pt idx="266655">
                  <c:v>16119.97</c:v>
                </c:pt>
                <c:pt idx="266656">
                  <c:v>17548.61</c:v>
                </c:pt>
                <c:pt idx="266657">
                  <c:v>25806.87</c:v>
                </c:pt>
                <c:pt idx="266658">
                  <c:v>21944.16</c:v>
                </c:pt>
                <c:pt idx="266659">
                  <c:v>24368.35</c:v>
                </c:pt>
                <c:pt idx="266660">
                  <c:v>18673.13</c:v>
                </c:pt>
                <c:pt idx="266661">
                  <c:v>16599.27</c:v>
                </c:pt>
                <c:pt idx="266662">
                  <c:v>24790.89</c:v>
                </c:pt>
                <c:pt idx="266663">
                  <c:v>19507.900000000001</c:v>
                </c:pt>
                <c:pt idx="266664">
                  <c:v>20972.51</c:v>
                </c:pt>
                <c:pt idx="266665">
                  <c:v>22868.87</c:v>
                </c:pt>
                <c:pt idx="266666">
                  <c:v>23123.1</c:v>
                </c:pt>
                <c:pt idx="266667">
                  <c:v>22819.97</c:v>
                </c:pt>
                <c:pt idx="266668">
                  <c:v>21798.03</c:v>
                </c:pt>
                <c:pt idx="266669">
                  <c:v>21729.35</c:v>
                </c:pt>
                <c:pt idx="266670">
                  <c:v>25433.25</c:v>
                </c:pt>
                <c:pt idx="266671">
                  <c:v>23442.42</c:v>
                </c:pt>
                <c:pt idx="266672">
                  <c:v>24139.7</c:v>
                </c:pt>
                <c:pt idx="266673">
                  <c:v>25452.25</c:v>
                </c:pt>
                <c:pt idx="266674">
                  <c:v>26646.68</c:v>
                </c:pt>
                <c:pt idx="266675">
                  <c:v>24261.8</c:v>
                </c:pt>
                <c:pt idx="266676">
                  <c:v>23241.74</c:v>
                </c:pt>
                <c:pt idx="266677">
                  <c:v>23365.68</c:v>
                </c:pt>
                <c:pt idx="266678">
                  <c:v>27598.14</c:v>
                </c:pt>
                <c:pt idx="266679">
                  <c:v>27675.39</c:v>
                </c:pt>
                <c:pt idx="266680">
                  <c:v>25138.83</c:v>
                </c:pt>
                <c:pt idx="266681">
                  <c:v>24006.45</c:v>
                </c:pt>
                <c:pt idx="266682">
                  <c:v>22972.47</c:v>
                </c:pt>
                <c:pt idx="266683">
                  <c:v>26474.46</c:v>
                </c:pt>
                <c:pt idx="266684">
                  <c:v>25200.28</c:v>
                </c:pt>
                <c:pt idx="266685">
                  <c:v>23311.27</c:v>
                </c:pt>
                <c:pt idx="266686">
                  <c:v>21627.77</c:v>
                </c:pt>
                <c:pt idx="266687">
                  <c:v>25227.78</c:v>
                </c:pt>
                <c:pt idx="266688">
                  <c:v>27349.759999999998</c:v>
                </c:pt>
                <c:pt idx="266689">
                  <c:v>22107.51</c:v>
                </c:pt>
                <c:pt idx="266690">
                  <c:v>20645.060000000001</c:v>
                </c:pt>
                <c:pt idx="266691">
                  <c:v>19095.759999999998</c:v>
                </c:pt>
                <c:pt idx="266692">
                  <c:v>23455.52</c:v>
                </c:pt>
                <c:pt idx="266693">
                  <c:v>23852.28</c:v>
                </c:pt>
                <c:pt idx="266694">
                  <c:v>21398.45</c:v>
                </c:pt>
                <c:pt idx="266695">
                  <c:v>19290.439999999999</c:v>
                </c:pt>
                <c:pt idx="266696">
                  <c:v>20528.79</c:v>
                </c:pt>
                <c:pt idx="266697">
                  <c:v>22426.65</c:v>
                </c:pt>
                <c:pt idx="266698">
                  <c:v>21130.02</c:v>
                </c:pt>
                <c:pt idx="266699">
                  <c:v>20279.68</c:v>
                </c:pt>
                <c:pt idx="266700">
                  <c:v>19187.7</c:v>
                </c:pt>
                <c:pt idx="266701">
                  <c:v>22866.55</c:v>
                </c:pt>
                <c:pt idx="266702">
                  <c:v>21843.119999999999</c:v>
                </c:pt>
                <c:pt idx="266703">
                  <c:v>26383.56</c:v>
                </c:pt>
                <c:pt idx="266704">
                  <c:v>18610.59</c:v>
                </c:pt>
                <c:pt idx="266705">
                  <c:v>19704.45</c:v>
                </c:pt>
                <c:pt idx="266706">
                  <c:v>21325.38</c:v>
                </c:pt>
                <c:pt idx="266707">
                  <c:v>20141.41</c:v>
                </c:pt>
                <c:pt idx="266708">
                  <c:v>18989.05</c:v>
                </c:pt>
                <c:pt idx="266709">
                  <c:v>23252.240000000002</c:v>
                </c:pt>
                <c:pt idx="266710">
                  <c:v>20468.28</c:v>
                </c:pt>
                <c:pt idx="266711">
                  <c:v>19933.580000000002</c:v>
                </c:pt>
                <c:pt idx="266712">
                  <c:v>20907.25</c:v>
                </c:pt>
                <c:pt idx="266713">
                  <c:v>21858.41</c:v>
                </c:pt>
                <c:pt idx="266714">
                  <c:v>20136.59</c:v>
                </c:pt>
                <c:pt idx="266715">
                  <c:v>20218.78</c:v>
                </c:pt>
                <c:pt idx="266716">
                  <c:v>19302.38</c:v>
                </c:pt>
                <c:pt idx="266717">
                  <c:v>20859.439999999999</c:v>
                </c:pt>
                <c:pt idx="266718">
                  <c:v>22862.65</c:v>
                </c:pt>
                <c:pt idx="266719">
                  <c:v>20702.740000000002</c:v>
                </c:pt>
                <c:pt idx="266720">
                  <c:v>21286.48</c:v>
                </c:pt>
                <c:pt idx="266721">
                  <c:v>19251.45</c:v>
                </c:pt>
                <c:pt idx="266722">
                  <c:v>22453.63</c:v>
                </c:pt>
                <c:pt idx="266723">
                  <c:v>22437.43</c:v>
                </c:pt>
                <c:pt idx="266724">
                  <c:v>21780.02</c:v>
                </c:pt>
                <c:pt idx="266725">
                  <c:v>23980.41</c:v>
                </c:pt>
                <c:pt idx="266726">
                  <c:v>25732.13</c:v>
                </c:pt>
                <c:pt idx="266727">
                  <c:v>22293.22</c:v>
                </c:pt>
                <c:pt idx="266728">
                  <c:v>22632.51</c:v>
                </c:pt>
                <c:pt idx="266729">
                  <c:v>22262.16</c:v>
                </c:pt>
                <c:pt idx="266730">
                  <c:v>26436.34</c:v>
                </c:pt>
                <c:pt idx="266731">
                  <c:v>27980.79</c:v>
                </c:pt>
                <c:pt idx="266732">
                  <c:v>23093.89</c:v>
                </c:pt>
                <c:pt idx="266733">
                  <c:v>22335.26</c:v>
                </c:pt>
                <c:pt idx="266734">
                  <c:v>22483.599999999999</c:v>
                </c:pt>
                <c:pt idx="266735">
                  <c:v>21809.99</c:v>
                </c:pt>
                <c:pt idx="266736">
                  <c:v>22029.89</c:v>
                </c:pt>
                <c:pt idx="266737">
                  <c:v>20069.97</c:v>
                </c:pt>
                <c:pt idx="266738">
                  <c:v>25091.37</c:v>
                </c:pt>
                <c:pt idx="266739">
                  <c:v>18450.05</c:v>
                </c:pt>
                <c:pt idx="266740">
                  <c:v>24104.86</c:v>
                </c:pt>
                <c:pt idx="266741">
                  <c:v>20444.689999999999</c:v>
                </c:pt>
                <c:pt idx="266742">
                  <c:v>20014.490000000002</c:v>
                </c:pt>
                <c:pt idx="266743">
                  <c:v>18580.759999999998</c:v>
                </c:pt>
                <c:pt idx="266744">
                  <c:v>21375.31</c:v>
                </c:pt>
                <c:pt idx="266745">
                  <c:v>20828.41</c:v>
                </c:pt>
                <c:pt idx="266746">
                  <c:v>19405.16</c:v>
                </c:pt>
                <c:pt idx="266747">
                  <c:v>19852.52</c:v>
                </c:pt>
                <c:pt idx="266748">
                  <c:v>17830.59</c:v>
                </c:pt>
                <c:pt idx="266749">
                  <c:v>21037.37</c:v>
                </c:pt>
                <c:pt idx="266750">
                  <c:v>19080.439999999999</c:v>
                </c:pt>
                <c:pt idx="266751">
                  <c:v>18509.349999999999</c:v>
                </c:pt>
                <c:pt idx="266752">
                  <c:v>15813.38</c:v>
                </c:pt>
                <c:pt idx="266753">
                  <c:v>19454.400000000001</c:v>
                </c:pt>
                <c:pt idx="266754">
                  <c:v>19904.53</c:v>
                </c:pt>
                <c:pt idx="266755">
                  <c:v>21775.439999999999</c:v>
                </c:pt>
                <c:pt idx="266756">
                  <c:v>16028.88</c:v>
                </c:pt>
                <c:pt idx="266757">
                  <c:v>19150.689999999999</c:v>
                </c:pt>
                <c:pt idx="266758">
                  <c:v>18185.79</c:v>
                </c:pt>
                <c:pt idx="266759">
                  <c:v>20850.240000000002</c:v>
                </c:pt>
                <c:pt idx="266760">
                  <c:v>14353.67</c:v>
                </c:pt>
                <c:pt idx="266761">
                  <c:v>18392.68</c:v>
                </c:pt>
                <c:pt idx="266762">
                  <c:v>20695.21</c:v>
                </c:pt>
                <c:pt idx="266763">
                  <c:v>17434.16</c:v>
                </c:pt>
                <c:pt idx="266764">
                  <c:v>19944.259999999998</c:v>
                </c:pt>
                <c:pt idx="266765">
                  <c:v>16815.82</c:v>
                </c:pt>
                <c:pt idx="266766">
                  <c:v>19080.82</c:v>
                </c:pt>
                <c:pt idx="266767">
                  <c:v>17886.18</c:v>
                </c:pt>
                <c:pt idx="266768">
                  <c:v>18081.580000000002</c:v>
                </c:pt>
                <c:pt idx="266769">
                  <c:v>17621.63</c:v>
                </c:pt>
                <c:pt idx="266770">
                  <c:v>20641.79</c:v>
                </c:pt>
                <c:pt idx="266771">
                  <c:v>18368.45</c:v>
                </c:pt>
                <c:pt idx="266772">
                  <c:v>19613.88</c:v>
                </c:pt>
                <c:pt idx="266773">
                  <c:v>18295.37</c:v>
                </c:pt>
                <c:pt idx="266774">
                  <c:v>18391.29</c:v>
                </c:pt>
                <c:pt idx="266775">
                  <c:v>19832.62</c:v>
                </c:pt>
                <c:pt idx="266776">
                  <c:v>19010.43</c:v>
                </c:pt>
                <c:pt idx="266777">
                  <c:v>21502.080000000002</c:v>
                </c:pt>
                <c:pt idx="266778">
                  <c:v>22818.68</c:v>
                </c:pt>
                <c:pt idx="266779">
                  <c:v>20475.419999999998</c:v>
                </c:pt>
                <c:pt idx="266780">
                  <c:v>21687.93</c:v>
                </c:pt>
                <c:pt idx="266781">
                  <c:v>21083.9</c:v>
                </c:pt>
                <c:pt idx="266782">
                  <c:v>20211.490000000002</c:v>
                </c:pt>
                <c:pt idx="266783">
                  <c:v>26243.24</c:v>
                </c:pt>
                <c:pt idx="266784">
                  <c:v>20721.509999999998</c:v>
                </c:pt>
                <c:pt idx="266785">
                  <c:v>21071.55</c:v>
                </c:pt>
                <c:pt idx="266786">
                  <c:v>18201.07</c:v>
                </c:pt>
                <c:pt idx="266787">
                  <c:v>19979.740000000002</c:v>
                </c:pt>
                <c:pt idx="266788">
                  <c:v>20012.189999999999</c:v>
                </c:pt>
                <c:pt idx="266789">
                  <c:v>20668.21</c:v>
                </c:pt>
                <c:pt idx="266790">
                  <c:v>18842.919999999998</c:v>
                </c:pt>
                <c:pt idx="266791">
                  <c:v>19114.23</c:v>
                </c:pt>
                <c:pt idx="266792">
                  <c:v>22768.77</c:v>
                </c:pt>
                <c:pt idx="266793">
                  <c:v>19652.02</c:v>
                </c:pt>
                <c:pt idx="266794">
                  <c:v>20121.73</c:v>
                </c:pt>
                <c:pt idx="266795">
                  <c:v>18083.29</c:v>
                </c:pt>
                <c:pt idx="266796">
                  <c:v>18722.66</c:v>
                </c:pt>
                <c:pt idx="266797">
                  <c:v>20738.84</c:v>
                </c:pt>
                <c:pt idx="266798">
                  <c:v>18198.48</c:v>
                </c:pt>
                <c:pt idx="266799">
                  <c:v>18608.71</c:v>
                </c:pt>
                <c:pt idx="266800">
                  <c:v>13579.67</c:v>
                </c:pt>
                <c:pt idx="266801">
                  <c:v>14342.86</c:v>
                </c:pt>
                <c:pt idx="266802">
                  <c:v>13759.06</c:v>
                </c:pt>
                <c:pt idx="266803">
                  <c:v>9821.68</c:v>
                </c:pt>
                <c:pt idx="266804">
                  <c:v>7936.65</c:v>
                </c:pt>
                <c:pt idx="266805">
                  <c:v>12273.66</c:v>
                </c:pt>
                <c:pt idx="266806">
                  <c:v>11902.79</c:v>
                </c:pt>
                <c:pt idx="266807">
                  <c:v>11571.69</c:v>
                </c:pt>
                <c:pt idx="266808">
                  <c:v>15168.24</c:v>
                </c:pt>
                <c:pt idx="266809">
                  <c:v>13840.5</c:v>
                </c:pt>
                <c:pt idx="266810">
                  <c:v>12428.14</c:v>
                </c:pt>
                <c:pt idx="266811">
                  <c:v>11759.29</c:v>
                </c:pt>
                <c:pt idx="266812">
                  <c:v>12004.54</c:v>
                </c:pt>
                <c:pt idx="266813">
                  <c:v>13099.09</c:v>
                </c:pt>
                <c:pt idx="266814">
                  <c:v>12983.19</c:v>
                </c:pt>
                <c:pt idx="266815">
                  <c:v>12123.9</c:v>
                </c:pt>
                <c:pt idx="266816">
                  <c:v>11866.2</c:v>
                </c:pt>
                <c:pt idx="266817">
                  <c:v>12296.83</c:v>
                </c:pt>
                <c:pt idx="266818">
                  <c:v>11752.18</c:v>
                </c:pt>
                <c:pt idx="266819">
                  <c:v>11979.86</c:v>
                </c:pt>
                <c:pt idx="266820">
                  <c:v>13634.47</c:v>
                </c:pt>
                <c:pt idx="266821">
                  <c:v>12603.57</c:v>
                </c:pt>
                <c:pt idx="266822">
                  <c:v>13322</c:v>
                </c:pt>
                <c:pt idx="266823">
                  <c:v>11867.59</c:v>
                </c:pt>
                <c:pt idx="266824">
                  <c:v>11022.59</c:v>
                </c:pt>
                <c:pt idx="266825">
                  <c:v>11352.26</c:v>
                </c:pt>
                <c:pt idx="266826">
                  <c:v>12144.3</c:v>
                </c:pt>
                <c:pt idx="266827">
                  <c:v>10845.36</c:v>
                </c:pt>
                <c:pt idx="266828">
                  <c:v>11635.34</c:v>
                </c:pt>
                <c:pt idx="266829">
                  <c:v>10619.39</c:v>
                </c:pt>
                <c:pt idx="266830">
                  <c:v>10726.46</c:v>
                </c:pt>
                <c:pt idx="266831">
                  <c:v>12751.41</c:v>
                </c:pt>
                <c:pt idx="266832">
                  <c:v>11401.15</c:v>
                </c:pt>
                <c:pt idx="266833">
                  <c:v>10454.99</c:v>
                </c:pt>
                <c:pt idx="266834">
                  <c:v>9837.86</c:v>
                </c:pt>
                <c:pt idx="266835">
                  <c:v>10139.19</c:v>
                </c:pt>
                <c:pt idx="266836">
                  <c:v>11824.26</c:v>
                </c:pt>
                <c:pt idx="266837">
                  <c:v>12671.97</c:v>
                </c:pt>
                <c:pt idx="266838">
                  <c:v>13967.69</c:v>
                </c:pt>
                <c:pt idx="266839">
                  <c:v>10774.84</c:v>
                </c:pt>
                <c:pt idx="266840">
                  <c:v>11138.88</c:v>
                </c:pt>
                <c:pt idx="266841">
                  <c:v>11793.22</c:v>
                </c:pt>
                <c:pt idx="266842">
                  <c:v>17147.86</c:v>
                </c:pt>
                <c:pt idx="266843">
                  <c:v>10008.620000000001</c:v>
                </c:pt>
                <c:pt idx="266844">
                  <c:v>13544.65</c:v>
                </c:pt>
                <c:pt idx="266845">
                  <c:v>14170.41</c:v>
                </c:pt>
                <c:pt idx="266846">
                  <c:v>20589.900000000001</c:v>
                </c:pt>
                <c:pt idx="266847">
                  <c:v>9656.26</c:v>
                </c:pt>
                <c:pt idx="266848">
                  <c:v>9264.89</c:v>
                </c:pt>
                <c:pt idx="266849">
                  <c:v>10109.92</c:v>
                </c:pt>
                <c:pt idx="266850">
                  <c:v>9566.25</c:v>
                </c:pt>
                <c:pt idx="266851">
                  <c:v>9801.73</c:v>
                </c:pt>
                <c:pt idx="266852">
                  <c:v>10901.11</c:v>
                </c:pt>
                <c:pt idx="266853">
                  <c:v>11537.73</c:v>
                </c:pt>
                <c:pt idx="266854">
                  <c:v>12648.3</c:v>
                </c:pt>
                <c:pt idx="266855">
                  <c:v>11202.91</c:v>
                </c:pt>
                <c:pt idx="266856">
                  <c:v>10166.15</c:v>
                </c:pt>
                <c:pt idx="266857">
                  <c:v>9766.7999999999993</c:v>
                </c:pt>
                <c:pt idx="266858">
                  <c:v>11065.96</c:v>
                </c:pt>
                <c:pt idx="266859">
                  <c:v>9774.2199999999993</c:v>
                </c:pt>
                <c:pt idx="266860">
                  <c:v>10997.18</c:v>
                </c:pt>
                <c:pt idx="266861">
                  <c:v>10559.13</c:v>
                </c:pt>
                <c:pt idx="266862">
                  <c:v>11662.64</c:v>
                </c:pt>
                <c:pt idx="266863">
                  <c:v>13532.06</c:v>
                </c:pt>
                <c:pt idx="266864">
                  <c:v>12135.99</c:v>
                </c:pt>
                <c:pt idx="266865">
                  <c:v>10719.53</c:v>
                </c:pt>
                <c:pt idx="266866">
                  <c:v>12186.09</c:v>
                </c:pt>
                <c:pt idx="266867">
                  <c:v>11295.31</c:v>
                </c:pt>
                <c:pt idx="266868">
                  <c:v>11502.26</c:v>
                </c:pt>
                <c:pt idx="266869">
                  <c:v>11773.49</c:v>
                </c:pt>
                <c:pt idx="266870">
                  <c:v>10605.11</c:v>
                </c:pt>
                <c:pt idx="266871">
                  <c:v>12205.64</c:v>
                </c:pt>
                <c:pt idx="266872">
                  <c:v>13492.15</c:v>
                </c:pt>
                <c:pt idx="266873">
                  <c:v>12348.64</c:v>
                </c:pt>
                <c:pt idx="266874">
                  <c:v>13492.44</c:v>
                </c:pt>
                <c:pt idx="266875">
                  <c:v>11687.52</c:v>
                </c:pt>
                <c:pt idx="266876">
                  <c:v>11325.73</c:v>
                </c:pt>
                <c:pt idx="266877">
                  <c:v>11362.63</c:v>
                </c:pt>
                <c:pt idx="266878">
                  <c:v>11745.74</c:v>
                </c:pt>
                <c:pt idx="266879">
                  <c:v>11488.33</c:v>
                </c:pt>
                <c:pt idx="266880">
                  <c:v>11123.66</c:v>
                </c:pt>
                <c:pt idx="266881">
                  <c:v>13473.53</c:v>
                </c:pt>
                <c:pt idx="266882">
                  <c:v>9963.2999999999993</c:v>
                </c:pt>
                <c:pt idx="266883">
                  <c:v>11299.96</c:v>
                </c:pt>
                <c:pt idx="266884">
                  <c:v>10585.8</c:v>
                </c:pt>
                <c:pt idx="266885">
                  <c:v>11663.18</c:v>
                </c:pt>
                <c:pt idx="266886">
                  <c:v>10473.14</c:v>
                </c:pt>
                <c:pt idx="266887">
                  <c:v>10743.82</c:v>
                </c:pt>
                <c:pt idx="266888">
                  <c:v>10668.01</c:v>
                </c:pt>
                <c:pt idx="266889">
                  <c:v>11630.56</c:v>
                </c:pt>
                <c:pt idx="266890">
                  <c:v>13034.04</c:v>
                </c:pt>
                <c:pt idx="266891">
                  <c:v>10327.92</c:v>
                </c:pt>
                <c:pt idx="266892">
                  <c:v>10489.36</c:v>
                </c:pt>
                <c:pt idx="266893">
                  <c:v>11172.04</c:v>
                </c:pt>
                <c:pt idx="266894">
                  <c:v>15576.72</c:v>
                </c:pt>
                <c:pt idx="266895">
                  <c:v>10078.31</c:v>
                </c:pt>
                <c:pt idx="266896">
                  <c:v>12722.92</c:v>
                </c:pt>
                <c:pt idx="266897">
                  <c:v>13861.48</c:v>
                </c:pt>
                <c:pt idx="266898">
                  <c:v>19633.88</c:v>
                </c:pt>
                <c:pt idx="266899">
                  <c:v>10623.82</c:v>
                </c:pt>
                <c:pt idx="266900">
                  <c:v>9848.7800000000007</c:v>
                </c:pt>
                <c:pt idx="266901">
                  <c:v>9118.26</c:v>
                </c:pt>
                <c:pt idx="266902">
                  <c:v>9900.8700000000008</c:v>
                </c:pt>
                <c:pt idx="266903">
                  <c:v>8667.61</c:v>
                </c:pt>
                <c:pt idx="266904">
                  <c:v>10841.69</c:v>
                </c:pt>
                <c:pt idx="266905">
                  <c:v>12958.68</c:v>
                </c:pt>
                <c:pt idx="266906">
                  <c:v>12702.81</c:v>
                </c:pt>
                <c:pt idx="266907">
                  <c:v>9786.16</c:v>
                </c:pt>
                <c:pt idx="266908">
                  <c:v>9503.81</c:v>
                </c:pt>
                <c:pt idx="266909">
                  <c:v>9699.16</c:v>
                </c:pt>
                <c:pt idx="266910">
                  <c:v>10424.44</c:v>
                </c:pt>
                <c:pt idx="266911">
                  <c:v>9392</c:v>
                </c:pt>
                <c:pt idx="266912">
                  <c:v>8766.75</c:v>
                </c:pt>
                <c:pt idx="266913">
                  <c:v>11888.24</c:v>
                </c:pt>
                <c:pt idx="266914">
                  <c:v>11665.31</c:v>
                </c:pt>
                <c:pt idx="266915">
                  <c:v>9637.1200000000008</c:v>
                </c:pt>
                <c:pt idx="266916">
                  <c:v>9432.77</c:v>
                </c:pt>
                <c:pt idx="266917">
                  <c:v>10501.13</c:v>
                </c:pt>
                <c:pt idx="266918">
                  <c:v>11283.55</c:v>
                </c:pt>
                <c:pt idx="266919">
                  <c:v>11840.22</c:v>
                </c:pt>
                <c:pt idx="266920">
                  <c:v>12099.8</c:v>
                </c:pt>
                <c:pt idx="266921">
                  <c:v>11623.05</c:v>
                </c:pt>
                <c:pt idx="266922">
                  <c:v>10616.39</c:v>
                </c:pt>
                <c:pt idx="266923">
                  <c:v>10932.67</c:v>
                </c:pt>
                <c:pt idx="266924">
                  <c:v>12923.95</c:v>
                </c:pt>
                <c:pt idx="266925">
                  <c:v>11162.3</c:v>
                </c:pt>
                <c:pt idx="266926">
                  <c:v>14036.74</c:v>
                </c:pt>
                <c:pt idx="266927">
                  <c:v>10508.66</c:v>
                </c:pt>
                <c:pt idx="266928">
                  <c:v>9988.33</c:v>
                </c:pt>
                <c:pt idx="266929">
                  <c:v>10138.5</c:v>
                </c:pt>
                <c:pt idx="266930">
                  <c:v>9890.7999999999993</c:v>
                </c:pt>
                <c:pt idx="266931">
                  <c:v>10129.299999999999</c:v>
                </c:pt>
                <c:pt idx="266932">
                  <c:v>10362.06</c:v>
                </c:pt>
                <c:pt idx="266933">
                  <c:v>10094.459999999999</c:v>
                </c:pt>
                <c:pt idx="266934">
                  <c:v>10203.84</c:v>
                </c:pt>
                <c:pt idx="266935">
                  <c:v>11342.19</c:v>
                </c:pt>
                <c:pt idx="266936">
                  <c:v>9484.64</c:v>
                </c:pt>
                <c:pt idx="266937">
                  <c:v>10164.64</c:v>
                </c:pt>
                <c:pt idx="266938">
                  <c:v>9696.08</c:v>
                </c:pt>
                <c:pt idx="266939">
                  <c:v>9936.23</c:v>
                </c:pt>
                <c:pt idx="266940">
                  <c:v>11374.41</c:v>
                </c:pt>
                <c:pt idx="266941">
                  <c:v>10955.07</c:v>
                </c:pt>
                <c:pt idx="266942">
                  <c:v>13222.7</c:v>
                </c:pt>
                <c:pt idx="266943">
                  <c:v>0.01</c:v>
                </c:pt>
                <c:pt idx="266944">
                  <c:v>280</c:v>
                </c:pt>
                <c:pt idx="266945">
                  <c:v>120</c:v>
                </c:pt>
                <c:pt idx="266946">
                  <c:v>120</c:v>
                </c:pt>
                <c:pt idx="266947">
                  <c:v>20</c:v>
                </c:pt>
                <c:pt idx="266948">
                  <c:v>460</c:v>
                </c:pt>
                <c:pt idx="266949">
                  <c:v>60</c:v>
                </c:pt>
                <c:pt idx="266950">
                  <c:v>220</c:v>
                </c:pt>
                <c:pt idx="266951">
                  <c:v>320</c:v>
                </c:pt>
                <c:pt idx="266952">
                  <c:v>5350</c:v>
                </c:pt>
                <c:pt idx="266953">
                  <c:v>895</c:v>
                </c:pt>
                <c:pt idx="266954">
                  <c:v>4880</c:v>
                </c:pt>
                <c:pt idx="266955">
                  <c:v>2900</c:v>
                </c:pt>
                <c:pt idx="266956">
                  <c:v>500</c:v>
                </c:pt>
                <c:pt idx="266957">
                  <c:v>215</c:v>
                </c:pt>
                <c:pt idx="266958">
                  <c:v>2470</c:v>
                </c:pt>
                <c:pt idx="266959">
                  <c:v>150</c:v>
                </c:pt>
                <c:pt idx="266960">
                  <c:v>70</c:v>
                </c:pt>
                <c:pt idx="266961">
                  <c:v>10</c:v>
                </c:pt>
                <c:pt idx="266962">
                  <c:v>60</c:v>
                </c:pt>
                <c:pt idx="266963">
                  <c:v>20</c:v>
                </c:pt>
                <c:pt idx="266964">
                  <c:v>410</c:v>
                </c:pt>
                <c:pt idx="266965">
                  <c:v>195</c:v>
                </c:pt>
                <c:pt idx="266966">
                  <c:v>160</c:v>
                </c:pt>
                <c:pt idx="266967">
                  <c:v>30</c:v>
                </c:pt>
                <c:pt idx="266968">
                  <c:v>0.06</c:v>
                </c:pt>
                <c:pt idx="266969">
                  <c:v>0.13</c:v>
                </c:pt>
                <c:pt idx="266970">
                  <c:v>29.9</c:v>
                </c:pt>
                <c:pt idx="266971">
                  <c:v>220.04</c:v>
                </c:pt>
                <c:pt idx="266972">
                  <c:v>29.88</c:v>
                </c:pt>
                <c:pt idx="266973">
                  <c:v>10.08</c:v>
                </c:pt>
                <c:pt idx="266974">
                  <c:v>30.04</c:v>
                </c:pt>
                <c:pt idx="266975">
                  <c:v>30.06</c:v>
                </c:pt>
                <c:pt idx="266976">
                  <c:v>49.99</c:v>
                </c:pt>
                <c:pt idx="266977">
                  <c:v>7.0000000000000007E-2</c:v>
                </c:pt>
                <c:pt idx="266978">
                  <c:v>435</c:v>
                </c:pt>
                <c:pt idx="266979">
                  <c:v>80</c:v>
                </c:pt>
                <c:pt idx="266980">
                  <c:v>23176.07</c:v>
                </c:pt>
                <c:pt idx="266981">
                  <c:v>40543.21</c:v>
                </c:pt>
                <c:pt idx="266982">
                  <c:v>30763.19</c:v>
                </c:pt>
                <c:pt idx="266983">
                  <c:v>21378.38</c:v>
                </c:pt>
                <c:pt idx="266984">
                  <c:v>21078.92</c:v>
                </c:pt>
                <c:pt idx="266985">
                  <c:v>17840.95</c:v>
                </c:pt>
                <c:pt idx="266986">
                  <c:v>17976.97</c:v>
                </c:pt>
                <c:pt idx="266987">
                  <c:v>22356.19</c:v>
                </c:pt>
                <c:pt idx="266988">
                  <c:v>51102.17</c:v>
                </c:pt>
                <c:pt idx="266989">
                  <c:v>48220.34</c:v>
                </c:pt>
                <c:pt idx="266990">
                  <c:v>14427.29</c:v>
                </c:pt>
                <c:pt idx="266991">
                  <c:v>14235.69</c:v>
                </c:pt>
                <c:pt idx="266992">
                  <c:v>13696.03</c:v>
                </c:pt>
                <c:pt idx="266993">
                  <c:v>17633.79</c:v>
                </c:pt>
                <c:pt idx="266994">
                  <c:v>17480.23</c:v>
                </c:pt>
                <c:pt idx="266995">
                  <c:v>13467.9</c:v>
                </c:pt>
                <c:pt idx="266996">
                  <c:v>14182.7</c:v>
                </c:pt>
                <c:pt idx="266997">
                  <c:v>16596.59</c:v>
                </c:pt>
                <c:pt idx="266998">
                  <c:v>14611.43</c:v>
                </c:pt>
                <c:pt idx="266999">
                  <c:v>14179.28</c:v>
                </c:pt>
                <c:pt idx="267000">
                  <c:v>13453.43</c:v>
                </c:pt>
                <c:pt idx="267001">
                  <c:v>14609.42</c:v>
                </c:pt>
                <c:pt idx="267002">
                  <c:v>14312.98</c:v>
                </c:pt>
                <c:pt idx="267003">
                  <c:v>13649.21</c:v>
                </c:pt>
                <c:pt idx="267004">
                  <c:v>13830.03</c:v>
                </c:pt>
                <c:pt idx="267005">
                  <c:v>13755.14</c:v>
                </c:pt>
                <c:pt idx="267006">
                  <c:v>17407.490000000002</c:v>
                </c:pt>
                <c:pt idx="267007">
                  <c:v>14493.84</c:v>
                </c:pt>
                <c:pt idx="267008">
                  <c:v>13318.39</c:v>
                </c:pt>
                <c:pt idx="267009">
                  <c:v>12278.31</c:v>
                </c:pt>
                <c:pt idx="267010">
                  <c:v>15824.24</c:v>
                </c:pt>
                <c:pt idx="267011">
                  <c:v>15231.28</c:v>
                </c:pt>
                <c:pt idx="267012">
                  <c:v>15615.2</c:v>
                </c:pt>
                <c:pt idx="267013">
                  <c:v>15657.56</c:v>
                </c:pt>
                <c:pt idx="267014">
                  <c:v>18276.37</c:v>
                </c:pt>
                <c:pt idx="267015">
                  <c:v>20465.490000000002</c:v>
                </c:pt>
                <c:pt idx="267016">
                  <c:v>20306.25</c:v>
                </c:pt>
                <c:pt idx="267017">
                  <c:v>20966.61</c:v>
                </c:pt>
                <c:pt idx="267018">
                  <c:v>37481.03</c:v>
                </c:pt>
                <c:pt idx="267019">
                  <c:v>42595.49</c:v>
                </c:pt>
                <c:pt idx="267020">
                  <c:v>14789.28</c:v>
                </c:pt>
                <c:pt idx="267021">
                  <c:v>14475.08</c:v>
                </c:pt>
                <c:pt idx="267022">
                  <c:v>16597.77</c:v>
                </c:pt>
                <c:pt idx="267023">
                  <c:v>22904.13</c:v>
                </c:pt>
                <c:pt idx="267024">
                  <c:v>27380.49</c:v>
                </c:pt>
                <c:pt idx="267025">
                  <c:v>34893.35</c:v>
                </c:pt>
                <c:pt idx="267026">
                  <c:v>40699.67</c:v>
                </c:pt>
                <c:pt idx="267027">
                  <c:v>16546.97</c:v>
                </c:pt>
                <c:pt idx="267028">
                  <c:v>14810.44</c:v>
                </c:pt>
                <c:pt idx="267029">
                  <c:v>13274.93</c:v>
                </c:pt>
                <c:pt idx="267030">
                  <c:v>13793.98</c:v>
                </c:pt>
                <c:pt idx="267031">
                  <c:v>13893.83</c:v>
                </c:pt>
                <c:pt idx="267032">
                  <c:v>19907.91</c:v>
                </c:pt>
                <c:pt idx="267033">
                  <c:v>26500.799999999999</c:v>
                </c:pt>
                <c:pt idx="267034">
                  <c:v>46498.95</c:v>
                </c:pt>
                <c:pt idx="267035">
                  <c:v>14803.35</c:v>
                </c:pt>
                <c:pt idx="267036">
                  <c:v>20265.939999999999</c:v>
                </c:pt>
                <c:pt idx="267037">
                  <c:v>17793</c:v>
                </c:pt>
                <c:pt idx="267038">
                  <c:v>16573.79</c:v>
                </c:pt>
                <c:pt idx="267039">
                  <c:v>16339.92</c:v>
                </c:pt>
                <c:pt idx="267040">
                  <c:v>18247.310000000001</c:v>
                </c:pt>
                <c:pt idx="267041">
                  <c:v>21208.95</c:v>
                </c:pt>
                <c:pt idx="267042">
                  <c:v>25670.5</c:v>
                </c:pt>
                <c:pt idx="267043">
                  <c:v>43709.32</c:v>
                </c:pt>
                <c:pt idx="267044">
                  <c:v>45391.98</c:v>
                </c:pt>
                <c:pt idx="267045">
                  <c:v>16738.41</c:v>
                </c:pt>
                <c:pt idx="267046">
                  <c:v>15224.35</c:v>
                </c:pt>
                <c:pt idx="267047">
                  <c:v>13297.25</c:v>
                </c:pt>
                <c:pt idx="267048">
                  <c:v>12252.52</c:v>
                </c:pt>
                <c:pt idx="267049">
                  <c:v>14746.93</c:v>
                </c:pt>
                <c:pt idx="267050">
                  <c:v>15314.91</c:v>
                </c:pt>
                <c:pt idx="267051">
                  <c:v>12234.25</c:v>
                </c:pt>
                <c:pt idx="267052">
                  <c:v>12439.99</c:v>
                </c:pt>
                <c:pt idx="267053">
                  <c:v>13492.96</c:v>
                </c:pt>
                <c:pt idx="267054">
                  <c:v>13386.92</c:v>
                </c:pt>
                <c:pt idx="267055">
                  <c:v>12367.54</c:v>
                </c:pt>
                <c:pt idx="267056">
                  <c:v>11983.52</c:v>
                </c:pt>
                <c:pt idx="267057">
                  <c:v>12740.87</c:v>
                </c:pt>
                <c:pt idx="267058">
                  <c:v>16978.86</c:v>
                </c:pt>
                <c:pt idx="267059">
                  <c:v>14275.09</c:v>
                </c:pt>
                <c:pt idx="267060">
                  <c:v>13611.35</c:v>
                </c:pt>
                <c:pt idx="267061">
                  <c:v>13517.96</c:v>
                </c:pt>
                <c:pt idx="267062">
                  <c:v>15884.26</c:v>
                </c:pt>
                <c:pt idx="267063">
                  <c:v>15916.85</c:v>
                </c:pt>
                <c:pt idx="267064">
                  <c:v>16205.4</c:v>
                </c:pt>
                <c:pt idx="267065">
                  <c:v>15518.13</c:v>
                </c:pt>
                <c:pt idx="267066">
                  <c:v>16238.38</c:v>
                </c:pt>
                <c:pt idx="267067">
                  <c:v>24794.91</c:v>
                </c:pt>
                <c:pt idx="267068">
                  <c:v>21168.73</c:v>
                </c:pt>
                <c:pt idx="267069">
                  <c:v>23634.799999999999</c:v>
                </c:pt>
                <c:pt idx="267070">
                  <c:v>32521.56</c:v>
                </c:pt>
                <c:pt idx="267071">
                  <c:v>47304.66</c:v>
                </c:pt>
                <c:pt idx="267072">
                  <c:v>19801.27</c:v>
                </c:pt>
                <c:pt idx="267073">
                  <c:v>17643.04</c:v>
                </c:pt>
                <c:pt idx="267074">
                  <c:v>18435.43</c:v>
                </c:pt>
                <c:pt idx="267075">
                  <c:v>22597.77</c:v>
                </c:pt>
                <c:pt idx="267076">
                  <c:v>27672.81</c:v>
                </c:pt>
                <c:pt idx="267077">
                  <c:v>36015.58</c:v>
                </c:pt>
                <c:pt idx="267078">
                  <c:v>43037.04</c:v>
                </c:pt>
                <c:pt idx="267079">
                  <c:v>25354.89</c:v>
                </c:pt>
                <c:pt idx="267080">
                  <c:v>17306.53</c:v>
                </c:pt>
                <c:pt idx="267081">
                  <c:v>16464.310000000001</c:v>
                </c:pt>
                <c:pt idx="267082">
                  <c:v>16511.71</c:v>
                </c:pt>
                <c:pt idx="267083">
                  <c:v>16607.509999999998</c:v>
                </c:pt>
                <c:pt idx="267084">
                  <c:v>21546.21</c:v>
                </c:pt>
                <c:pt idx="267085">
                  <c:v>26416.71</c:v>
                </c:pt>
                <c:pt idx="267086">
                  <c:v>56283.33</c:v>
                </c:pt>
                <c:pt idx="267087">
                  <c:v>18278.04</c:v>
                </c:pt>
                <c:pt idx="267088">
                  <c:v>21338.14</c:v>
                </c:pt>
                <c:pt idx="267089">
                  <c:v>24649.89</c:v>
                </c:pt>
                <c:pt idx="267090">
                  <c:v>19993.88</c:v>
                </c:pt>
                <c:pt idx="267091">
                  <c:v>19260.189999999999</c:v>
                </c:pt>
                <c:pt idx="267092">
                  <c:v>21791.05</c:v>
                </c:pt>
                <c:pt idx="267093">
                  <c:v>49766.09</c:v>
                </c:pt>
                <c:pt idx="267094">
                  <c:v>47644.84</c:v>
                </c:pt>
                <c:pt idx="267095">
                  <c:v>14323.25</c:v>
                </c:pt>
                <c:pt idx="267096">
                  <c:v>13497.09</c:v>
                </c:pt>
                <c:pt idx="267097">
                  <c:v>16019.35</c:v>
                </c:pt>
                <c:pt idx="267098">
                  <c:v>14839.76</c:v>
                </c:pt>
                <c:pt idx="267099">
                  <c:v>14235.18</c:v>
                </c:pt>
                <c:pt idx="267100">
                  <c:v>13775.41</c:v>
                </c:pt>
                <c:pt idx="267101">
                  <c:v>15524.99</c:v>
                </c:pt>
                <c:pt idx="267102">
                  <c:v>16711.36</c:v>
                </c:pt>
                <c:pt idx="267103">
                  <c:v>14500.9</c:v>
                </c:pt>
                <c:pt idx="267104">
                  <c:v>13427.49</c:v>
                </c:pt>
                <c:pt idx="267105">
                  <c:v>13117.23</c:v>
                </c:pt>
                <c:pt idx="267106">
                  <c:v>15799.35</c:v>
                </c:pt>
                <c:pt idx="267107">
                  <c:v>13119.83</c:v>
                </c:pt>
                <c:pt idx="267108">
                  <c:v>13245.24</c:v>
                </c:pt>
                <c:pt idx="267109">
                  <c:v>12161.23</c:v>
                </c:pt>
                <c:pt idx="267110">
                  <c:v>15448.48</c:v>
                </c:pt>
                <c:pt idx="267111">
                  <c:v>13482.89</c:v>
                </c:pt>
                <c:pt idx="267112">
                  <c:v>13356.37</c:v>
                </c:pt>
                <c:pt idx="267113">
                  <c:v>13334.14</c:v>
                </c:pt>
                <c:pt idx="267114">
                  <c:v>13388.17</c:v>
                </c:pt>
                <c:pt idx="267115">
                  <c:v>15117.64</c:v>
                </c:pt>
                <c:pt idx="267116">
                  <c:v>15959.06</c:v>
                </c:pt>
                <c:pt idx="267117">
                  <c:v>16117.15</c:v>
                </c:pt>
                <c:pt idx="267118">
                  <c:v>16094.64</c:v>
                </c:pt>
                <c:pt idx="267119">
                  <c:v>20703.14</c:v>
                </c:pt>
                <c:pt idx="267120">
                  <c:v>18607.78</c:v>
                </c:pt>
                <c:pt idx="267121">
                  <c:v>22512.43</c:v>
                </c:pt>
                <c:pt idx="267122">
                  <c:v>23731.03</c:v>
                </c:pt>
                <c:pt idx="267123">
                  <c:v>68292.149999999994</c:v>
                </c:pt>
                <c:pt idx="267124">
                  <c:v>65788.06</c:v>
                </c:pt>
                <c:pt idx="267125">
                  <c:v>64245.39</c:v>
                </c:pt>
                <c:pt idx="267126">
                  <c:v>67526.12</c:v>
                </c:pt>
                <c:pt idx="267127">
                  <c:v>63501.26</c:v>
                </c:pt>
                <c:pt idx="267128">
                  <c:v>58855.44</c:v>
                </c:pt>
                <c:pt idx="267129">
                  <c:v>58843.12</c:v>
                </c:pt>
                <c:pt idx="267130">
                  <c:v>54436.22</c:v>
                </c:pt>
                <c:pt idx="267131">
                  <c:v>57011.78</c:v>
                </c:pt>
                <c:pt idx="267132">
                  <c:v>60840.22</c:v>
                </c:pt>
                <c:pt idx="267133">
                  <c:v>59973.67</c:v>
                </c:pt>
                <c:pt idx="267134">
                  <c:v>58754.18</c:v>
                </c:pt>
                <c:pt idx="267135">
                  <c:v>56876.29</c:v>
                </c:pt>
                <c:pt idx="267136">
                  <c:v>62332.68</c:v>
                </c:pt>
                <c:pt idx="267137">
                  <c:v>56663.19</c:v>
                </c:pt>
                <c:pt idx="267138">
                  <c:v>59072.2</c:v>
                </c:pt>
                <c:pt idx="267139">
                  <c:v>57124.93</c:v>
                </c:pt>
                <c:pt idx="267140">
                  <c:v>63506.31</c:v>
                </c:pt>
                <c:pt idx="267141">
                  <c:v>60085.21</c:v>
                </c:pt>
                <c:pt idx="267142">
                  <c:v>59115.38</c:v>
                </c:pt>
                <c:pt idx="267143">
                  <c:v>59250.34</c:v>
                </c:pt>
                <c:pt idx="267144">
                  <c:v>60944.17</c:v>
                </c:pt>
                <c:pt idx="267145">
                  <c:v>60659.12</c:v>
                </c:pt>
                <c:pt idx="267146">
                  <c:v>60415.39</c:v>
                </c:pt>
                <c:pt idx="267147">
                  <c:v>57886.5</c:v>
                </c:pt>
                <c:pt idx="267148">
                  <c:v>58255.22</c:v>
                </c:pt>
                <c:pt idx="267149">
                  <c:v>65724.87</c:v>
                </c:pt>
                <c:pt idx="267150">
                  <c:v>59202.87</c:v>
                </c:pt>
                <c:pt idx="267151">
                  <c:v>58759.74</c:v>
                </c:pt>
                <c:pt idx="267152">
                  <c:v>60624.639999999999</c:v>
                </c:pt>
                <c:pt idx="267153">
                  <c:v>69898.899999999994</c:v>
                </c:pt>
                <c:pt idx="267154">
                  <c:v>58341.4</c:v>
                </c:pt>
                <c:pt idx="267155">
                  <c:v>56206.75</c:v>
                </c:pt>
                <c:pt idx="267156">
                  <c:v>57723.24</c:v>
                </c:pt>
                <c:pt idx="267157">
                  <c:v>58781.73</c:v>
                </c:pt>
                <c:pt idx="267158">
                  <c:v>58979.69</c:v>
                </c:pt>
                <c:pt idx="267159">
                  <c:v>54278.93</c:v>
                </c:pt>
                <c:pt idx="267160">
                  <c:v>53176.61</c:v>
                </c:pt>
                <c:pt idx="267161">
                  <c:v>53043.45</c:v>
                </c:pt>
                <c:pt idx="267162">
                  <c:v>57006.49</c:v>
                </c:pt>
                <c:pt idx="267163">
                  <c:v>52261.89</c:v>
                </c:pt>
                <c:pt idx="267164">
                  <c:v>52162.63</c:v>
                </c:pt>
                <c:pt idx="267165">
                  <c:v>54447.79</c:v>
                </c:pt>
                <c:pt idx="267166">
                  <c:v>52484.480000000003</c:v>
                </c:pt>
                <c:pt idx="267167">
                  <c:v>53447.61</c:v>
                </c:pt>
                <c:pt idx="267168">
                  <c:v>54854.42</c:v>
                </c:pt>
                <c:pt idx="267169">
                  <c:v>65051.21</c:v>
                </c:pt>
                <c:pt idx="267170">
                  <c:v>49570.66</c:v>
                </c:pt>
                <c:pt idx="267171">
                  <c:v>55717.35</c:v>
                </c:pt>
                <c:pt idx="267172">
                  <c:v>50955</c:v>
                </c:pt>
                <c:pt idx="267173">
                  <c:v>50208.53</c:v>
                </c:pt>
                <c:pt idx="267174">
                  <c:v>49587.7</c:v>
                </c:pt>
                <c:pt idx="267175">
                  <c:v>63390.239999999998</c:v>
                </c:pt>
                <c:pt idx="267176">
                  <c:v>62354.75</c:v>
                </c:pt>
                <c:pt idx="267177">
                  <c:v>67144.479999999996</c:v>
                </c:pt>
                <c:pt idx="267178">
                  <c:v>60933.49</c:v>
                </c:pt>
                <c:pt idx="267179">
                  <c:v>66968.570000000007</c:v>
                </c:pt>
                <c:pt idx="267180">
                  <c:v>61555.56</c:v>
                </c:pt>
                <c:pt idx="267181">
                  <c:v>59725.43</c:v>
                </c:pt>
                <c:pt idx="267182">
                  <c:v>57512.639999999999</c:v>
                </c:pt>
                <c:pt idx="267183">
                  <c:v>59252.74</c:v>
                </c:pt>
                <c:pt idx="267184">
                  <c:v>61187.06</c:v>
                </c:pt>
                <c:pt idx="267185">
                  <c:v>59538.720000000001</c:v>
                </c:pt>
                <c:pt idx="267186">
                  <c:v>56402.02</c:v>
                </c:pt>
                <c:pt idx="267187">
                  <c:v>57402.12</c:v>
                </c:pt>
                <c:pt idx="267188">
                  <c:v>60402.78</c:v>
                </c:pt>
                <c:pt idx="267189">
                  <c:v>55690.43</c:v>
                </c:pt>
                <c:pt idx="267190">
                  <c:v>54964.68</c:v>
                </c:pt>
                <c:pt idx="267191">
                  <c:v>57780.21</c:v>
                </c:pt>
                <c:pt idx="267192">
                  <c:v>62272.63</c:v>
                </c:pt>
                <c:pt idx="267193">
                  <c:v>60208.11</c:v>
                </c:pt>
                <c:pt idx="267194">
                  <c:v>59681.62</c:v>
                </c:pt>
                <c:pt idx="267195">
                  <c:v>55812.44</c:v>
                </c:pt>
                <c:pt idx="267196">
                  <c:v>56784.32</c:v>
                </c:pt>
                <c:pt idx="267197">
                  <c:v>62679.65</c:v>
                </c:pt>
                <c:pt idx="267198">
                  <c:v>60362.85</c:v>
                </c:pt>
                <c:pt idx="267199">
                  <c:v>57495.29</c:v>
                </c:pt>
                <c:pt idx="267200">
                  <c:v>53736.54</c:v>
                </c:pt>
                <c:pt idx="267201">
                  <c:v>62045.17</c:v>
                </c:pt>
                <c:pt idx="267202">
                  <c:v>55743.61</c:v>
                </c:pt>
                <c:pt idx="267203">
                  <c:v>54237.73</c:v>
                </c:pt>
                <c:pt idx="267204">
                  <c:v>56288.44</c:v>
                </c:pt>
                <c:pt idx="267205">
                  <c:v>65171.23</c:v>
                </c:pt>
                <c:pt idx="267206">
                  <c:v>58741.45</c:v>
                </c:pt>
                <c:pt idx="267207">
                  <c:v>55161.61</c:v>
                </c:pt>
                <c:pt idx="267208">
                  <c:v>54095.07</c:v>
                </c:pt>
                <c:pt idx="267209">
                  <c:v>54637.14</c:v>
                </c:pt>
                <c:pt idx="267210">
                  <c:v>58952.72</c:v>
                </c:pt>
                <c:pt idx="267211">
                  <c:v>53063.6</c:v>
                </c:pt>
                <c:pt idx="267212">
                  <c:v>55236.49</c:v>
                </c:pt>
                <c:pt idx="267213">
                  <c:v>57316.55</c:v>
                </c:pt>
                <c:pt idx="267214">
                  <c:v>59097.71</c:v>
                </c:pt>
                <c:pt idx="267215">
                  <c:v>54413.93</c:v>
                </c:pt>
                <c:pt idx="267216">
                  <c:v>53387.97</c:v>
                </c:pt>
                <c:pt idx="267217">
                  <c:v>58660.959999999999</c:v>
                </c:pt>
                <c:pt idx="267218">
                  <c:v>53437.88</c:v>
                </c:pt>
                <c:pt idx="267219">
                  <c:v>59168.75</c:v>
                </c:pt>
                <c:pt idx="267220">
                  <c:v>56054.67</c:v>
                </c:pt>
                <c:pt idx="267221">
                  <c:v>69113.72</c:v>
                </c:pt>
                <c:pt idx="267222">
                  <c:v>55560.56</c:v>
                </c:pt>
                <c:pt idx="267223">
                  <c:v>59899.38</c:v>
                </c:pt>
                <c:pt idx="267224">
                  <c:v>56031.62</c:v>
                </c:pt>
                <c:pt idx="267225">
                  <c:v>54379.34</c:v>
                </c:pt>
                <c:pt idx="267226">
                  <c:v>55658.74</c:v>
                </c:pt>
                <c:pt idx="267227">
                  <c:v>63133.07</c:v>
                </c:pt>
                <c:pt idx="267228">
                  <c:v>68359.61</c:v>
                </c:pt>
                <c:pt idx="267229">
                  <c:v>59371.77</c:v>
                </c:pt>
                <c:pt idx="267230">
                  <c:v>61598.47</c:v>
                </c:pt>
                <c:pt idx="267231">
                  <c:v>63109.05</c:v>
                </c:pt>
                <c:pt idx="267232">
                  <c:v>66974.33</c:v>
                </c:pt>
                <c:pt idx="267233">
                  <c:v>57894.720000000001</c:v>
                </c:pt>
                <c:pt idx="267234">
                  <c:v>53805.49</c:v>
                </c:pt>
                <c:pt idx="267235">
                  <c:v>54634.54</c:v>
                </c:pt>
                <c:pt idx="267236">
                  <c:v>59164.61</c:v>
                </c:pt>
                <c:pt idx="267237">
                  <c:v>54973.5</c:v>
                </c:pt>
                <c:pt idx="267238">
                  <c:v>54946.3</c:v>
                </c:pt>
                <c:pt idx="267239">
                  <c:v>52912.51</c:v>
                </c:pt>
                <c:pt idx="267240">
                  <c:v>59953.46</c:v>
                </c:pt>
                <c:pt idx="267241">
                  <c:v>53413.66</c:v>
                </c:pt>
                <c:pt idx="267242">
                  <c:v>55032.51</c:v>
                </c:pt>
                <c:pt idx="267243">
                  <c:v>54044.45</c:v>
                </c:pt>
                <c:pt idx="267244">
                  <c:v>55178.71</c:v>
                </c:pt>
                <c:pt idx="267245">
                  <c:v>60649.41</c:v>
                </c:pt>
                <c:pt idx="267246">
                  <c:v>54169.31</c:v>
                </c:pt>
                <c:pt idx="267247">
                  <c:v>53798.52</c:v>
                </c:pt>
                <c:pt idx="267248">
                  <c:v>51163.74</c:v>
                </c:pt>
                <c:pt idx="267249">
                  <c:v>58144.81</c:v>
                </c:pt>
                <c:pt idx="267250">
                  <c:v>51904.53</c:v>
                </c:pt>
                <c:pt idx="267251">
                  <c:v>53244.56</c:v>
                </c:pt>
                <c:pt idx="267252">
                  <c:v>55543.07</c:v>
                </c:pt>
                <c:pt idx="267253">
                  <c:v>59692.959999999999</c:v>
                </c:pt>
                <c:pt idx="267254">
                  <c:v>56426.59</c:v>
                </c:pt>
                <c:pt idx="267255">
                  <c:v>54336.82</c:v>
                </c:pt>
                <c:pt idx="267256">
                  <c:v>55538.62</c:v>
                </c:pt>
                <c:pt idx="267257">
                  <c:v>57429.63</c:v>
                </c:pt>
                <c:pt idx="267258">
                  <c:v>57019.95</c:v>
                </c:pt>
                <c:pt idx="267259">
                  <c:v>53088.31</c:v>
                </c:pt>
                <c:pt idx="267260">
                  <c:v>51648.639999999999</c:v>
                </c:pt>
                <c:pt idx="267261">
                  <c:v>50018.6</c:v>
                </c:pt>
                <c:pt idx="267262">
                  <c:v>57536.86</c:v>
                </c:pt>
                <c:pt idx="267263">
                  <c:v>49875.08</c:v>
                </c:pt>
                <c:pt idx="267264">
                  <c:v>48620.52</c:v>
                </c:pt>
                <c:pt idx="267265">
                  <c:v>50532.41</c:v>
                </c:pt>
                <c:pt idx="267266">
                  <c:v>13879.91</c:v>
                </c:pt>
                <c:pt idx="267267">
                  <c:v>13429.83</c:v>
                </c:pt>
                <c:pt idx="267268">
                  <c:v>12037.13</c:v>
                </c:pt>
                <c:pt idx="267269">
                  <c:v>13848.69</c:v>
                </c:pt>
                <c:pt idx="267270">
                  <c:v>12133.97</c:v>
                </c:pt>
                <c:pt idx="267271">
                  <c:v>10402.67</c:v>
                </c:pt>
                <c:pt idx="267272">
                  <c:v>10540.47</c:v>
                </c:pt>
                <c:pt idx="267273">
                  <c:v>9436.35</c:v>
                </c:pt>
                <c:pt idx="267274">
                  <c:v>9280.89</c:v>
                </c:pt>
                <c:pt idx="267275">
                  <c:v>9981.16</c:v>
                </c:pt>
                <c:pt idx="267276">
                  <c:v>10213.06</c:v>
                </c:pt>
                <c:pt idx="267277">
                  <c:v>9426.07</c:v>
                </c:pt>
                <c:pt idx="267278">
                  <c:v>9724.42</c:v>
                </c:pt>
                <c:pt idx="267279">
                  <c:v>9688.16</c:v>
                </c:pt>
                <c:pt idx="267280">
                  <c:v>8657.2800000000007</c:v>
                </c:pt>
                <c:pt idx="267281">
                  <c:v>7868.51</c:v>
                </c:pt>
                <c:pt idx="267282">
                  <c:v>8598.7800000000007</c:v>
                </c:pt>
                <c:pt idx="267283">
                  <c:v>7495.41</c:v>
                </c:pt>
                <c:pt idx="267284">
                  <c:v>7689.59</c:v>
                </c:pt>
                <c:pt idx="267285">
                  <c:v>7376.37</c:v>
                </c:pt>
                <c:pt idx="267286">
                  <c:v>7366.84</c:v>
                </c:pt>
                <c:pt idx="267287">
                  <c:v>7460.08</c:v>
                </c:pt>
                <c:pt idx="267288">
                  <c:v>8333.76</c:v>
                </c:pt>
                <c:pt idx="267289">
                  <c:v>12918.43</c:v>
                </c:pt>
                <c:pt idx="267290">
                  <c:v>14141.72</c:v>
                </c:pt>
                <c:pt idx="267291">
                  <c:v>13799.19</c:v>
                </c:pt>
                <c:pt idx="267292">
                  <c:v>22694.03</c:v>
                </c:pt>
                <c:pt idx="267293">
                  <c:v>24017.52</c:v>
                </c:pt>
                <c:pt idx="267294">
                  <c:v>26989.48</c:v>
                </c:pt>
                <c:pt idx="267295">
                  <c:v>44168.83</c:v>
                </c:pt>
                <c:pt idx="267296">
                  <c:v>50916.55</c:v>
                </c:pt>
                <c:pt idx="267297">
                  <c:v>18695.09</c:v>
                </c:pt>
                <c:pt idx="267298">
                  <c:v>11900.43</c:v>
                </c:pt>
                <c:pt idx="267299">
                  <c:v>10738.91</c:v>
                </c:pt>
                <c:pt idx="267300">
                  <c:v>10070.17</c:v>
                </c:pt>
                <c:pt idx="267301">
                  <c:v>9673.69</c:v>
                </c:pt>
                <c:pt idx="267302">
                  <c:v>9045.39</c:v>
                </c:pt>
                <c:pt idx="267303">
                  <c:v>9852.9</c:v>
                </c:pt>
                <c:pt idx="267304">
                  <c:v>10548.11</c:v>
                </c:pt>
                <c:pt idx="267305">
                  <c:v>10473.15</c:v>
                </c:pt>
                <c:pt idx="267306">
                  <c:v>8259.14</c:v>
                </c:pt>
                <c:pt idx="267307">
                  <c:v>8237.2900000000009</c:v>
                </c:pt>
                <c:pt idx="267308">
                  <c:v>9482.4500000000007</c:v>
                </c:pt>
                <c:pt idx="267309">
                  <c:v>9780.51</c:v>
                </c:pt>
                <c:pt idx="267310">
                  <c:v>10586.99</c:v>
                </c:pt>
                <c:pt idx="267311">
                  <c:v>12365.08</c:v>
                </c:pt>
                <c:pt idx="267312">
                  <c:v>13500.7</c:v>
                </c:pt>
                <c:pt idx="267313">
                  <c:v>7437.66</c:v>
                </c:pt>
                <c:pt idx="267314">
                  <c:v>12980.7</c:v>
                </c:pt>
                <c:pt idx="267315">
                  <c:v>10116.959999999999</c:v>
                </c:pt>
                <c:pt idx="267316">
                  <c:v>9992.16</c:v>
                </c:pt>
                <c:pt idx="267317">
                  <c:v>13653.61</c:v>
                </c:pt>
                <c:pt idx="267318">
                  <c:v>11793.37</c:v>
                </c:pt>
                <c:pt idx="267319">
                  <c:v>11191.54</c:v>
                </c:pt>
                <c:pt idx="267320">
                  <c:v>11453.98</c:v>
                </c:pt>
                <c:pt idx="267321">
                  <c:v>10563.43</c:v>
                </c:pt>
                <c:pt idx="267322">
                  <c:v>11840.96</c:v>
                </c:pt>
                <c:pt idx="267323">
                  <c:v>9862.98</c:v>
                </c:pt>
                <c:pt idx="267324">
                  <c:v>9333.52</c:v>
                </c:pt>
                <c:pt idx="267325">
                  <c:v>9165.9500000000007</c:v>
                </c:pt>
                <c:pt idx="267326">
                  <c:v>8765.51</c:v>
                </c:pt>
                <c:pt idx="267327">
                  <c:v>8801.34</c:v>
                </c:pt>
                <c:pt idx="267328">
                  <c:v>9959.44</c:v>
                </c:pt>
                <c:pt idx="267329">
                  <c:v>8095.03</c:v>
                </c:pt>
                <c:pt idx="267330">
                  <c:v>8695.9699999999993</c:v>
                </c:pt>
                <c:pt idx="267331">
                  <c:v>9233.51</c:v>
                </c:pt>
                <c:pt idx="267332">
                  <c:v>7323.96</c:v>
                </c:pt>
                <c:pt idx="267333">
                  <c:v>9114.51</c:v>
                </c:pt>
                <c:pt idx="267334">
                  <c:v>7363.79</c:v>
                </c:pt>
                <c:pt idx="267335">
                  <c:v>8042.09</c:v>
                </c:pt>
                <c:pt idx="267336">
                  <c:v>7713.66</c:v>
                </c:pt>
                <c:pt idx="267337">
                  <c:v>7058.31</c:v>
                </c:pt>
                <c:pt idx="267338">
                  <c:v>6799.25</c:v>
                </c:pt>
                <c:pt idx="267339">
                  <c:v>6738.72</c:v>
                </c:pt>
                <c:pt idx="267340">
                  <c:v>6896.39</c:v>
                </c:pt>
                <c:pt idx="267341">
                  <c:v>7264.88</c:v>
                </c:pt>
                <c:pt idx="267342">
                  <c:v>11086.66</c:v>
                </c:pt>
                <c:pt idx="267343">
                  <c:v>14239.04</c:v>
                </c:pt>
                <c:pt idx="267344">
                  <c:v>19936.3</c:v>
                </c:pt>
                <c:pt idx="267345">
                  <c:v>22729.56</c:v>
                </c:pt>
                <c:pt idx="267346">
                  <c:v>31149.77</c:v>
                </c:pt>
                <c:pt idx="267347">
                  <c:v>41858.83</c:v>
                </c:pt>
                <c:pt idx="267348">
                  <c:v>52040.33</c:v>
                </c:pt>
                <c:pt idx="267349">
                  <c:v>20119.189999999999</c:v>
                </c:pt>
                <c:pt idx="267350">
                  <c:v>12031.85</c:v>
                </c:pt>
                <c:pt idx="267351">
                  <c:v>9802.2800000000007</c:v>
                </c:pt>
                <c:pt idx="267352">
                  <c:v>10178.64</c:v>
                </c:pt>
                <c:pt idx="267353">
                  <c:v>10245.68</c:v>
                </c:pt>
                <c:pt idx="267354">
                  <c:v>9214.51</c:v>
                </c:pt>
                <c:pt idx="267355">
                  <c:v>8446.15</c:v>
                </c:pt>
                <c:pt idx="267356">
                  <c:v>7828.34</c:v>
                </c:pt>
                <c:pt idx="267357">
                  <c:v>7481.03</c:v>
                </c:pt>
                <c:pt idx="267358">
                  <c:v>7349.34</c:v>
                </c:pt>
                <c:pt idx="267359">
                  <c:v>8636.32</c:v>
                </c:pt>
                <c:pt idx="267360">
                  <c:v>8701.61</c:v>
                </c:pt>
                <c:pt idx="267361">
                  <c:v>8315.06</c:v>
                </c:pt>
                <c:pt idx="267362">
                  <c:v>9710.81</c:v>
                </c:pt>
                <c:pt idx="267363">
                  <c:v>11086.56</c:v>
                </c:pt>
                <c:pt idx="267364">
                  <c:v>12530.85</c:v>
                </c:pt>
                <c:pt idx="267365">
                  <c:v>8054.7</c:v>
                </c:pt>
                <c:pt idx="267366">
                  <c:v>10837.23</c:v>
                </c:pt>
                <c:pt idx="267367">
                  <c:v>10363.74</c:v>
                </c:pt>
                <c:pt idx="267368">
                  <c:v>11195.92</c:v>
                </c:pt>
                <c:pt idx="267369">
                  <c:v>12120.29</c:v>
                </c:pt>
                <c:pt idx="267370">
                  <c:v>12246.71</c:v>
                </c:pt>
                <c:pt idx="267371">
                  <c:v>12743.12</c:v>
                </c:pt>
                <c:pt idx="267372">
                  <c:v>11505.95</c:v>
                </c:pt>
                <c:pt idx="267373">
                  <c:v>10496</c:v>
                </c:pt>
                <c:pt idx="267374">
                  <c:v>11141.59</c:v>
                </c:pt>
                <c:pt idx="267375">
                  <c:v>13689.11</c:v>
                </c:pt>
                <c:pt idx="267376">
                  <c:v>10351.49</c:v>
                </c:pt>
                <c:pt idx="267377">
                  <c:v>9017.14</c:v>
                </c:pt>
                <c:pt idx="267378">
                  <c:v>7584.33</c:v>
                </c:pt>
                <c:pt idx="267379">
                  <c:v>8614.7099999999991</c:v>
                </c:pt>
                <c:pt idx="267380">
                  <c:v>8723.7000000000007</c:v>
                </c:pt>
                <c:pt idx="267381">
                  <c:v>8591.2999999999993</c:v>
                </c:pt>
                <c:pt idx="267382">
                  <c:v>7684.24</c:v>
                </c:pt>
                <c:pt idx="267383">
                  <c:v>8848.94</c:v>
                </c:pt>
                <c:pt idx="267384">
                  <c:v>8975.09</c:v>
                </c:pt>
                <c:pt idx="267385">
                  <c:v>7868.12</c:v>
                </c:pt>
                <c:pt idx="267386">
                  <c:v>7132.1</c:v>
                </c:pt>
                <c:pt idx="267387">
                  <c:v>7146.18</c:v>
                </c:pt>
                <c:pt idx="267388">
                  <c:v>7754.15</c:v>
                </c:pt>
                <c:pt idx="267389">
                  <c:v>6399.19</c:v>
                </c:pt>
                <c:pt idx="267390">
                  <c:v>6226.86</c:v>
                </c:pt>
                <c:pt idx="267391">
                  <c:v>5737.42</c:v>
                </c:pt>
                <c:pt idx="267392">
                  <c:v>6539.22</c:v>
                </c:pt>
                <c:pt idx="267393">
                  <c:v>11726.27</c:v>
                </c:pt>
                <c:pt idx="267394">
                  <c:v>16104.32</c:v>
                </c:pt>
                <c:pt idx="267395">
                  <c:v>15812.08</c:v>
                </c:pt>
                <c:pt idx="267396">
                  <c:v>22346.26</c:v>
                </c:pt>
                <c:pt idx="267397">
                  <c:v>25089.86</c:v>
                </c:pt>
                <c:pt idx="267398">
                  <c:v>33441.160000000003</c:v>
                </c:pt>
                <c:pt idx="267399">
                  <c:v>45270.01</c:v>
                </c:pt>
                <c:pt idx="267400">
                  <c:v>52778.77</c:v>
                </c:pt>
                <c:pt idx="267401">
                  <c:v>20652.75</c:v>
                </c:pt>
                <c:pt idx="267402">
                  <c:v>13136.11</c:v>
                </c:pt>
                <c:pt idx="267403">
                  <c:v>9529.4500000000007</c:v>
                </c:pt>
                <c:pt idx="267404">
                  <c:v>9194.9699999999993</c:v>
                </c:pt>
                <c:pt idx="267405">
                  <c:v>9461.1200000000008</c:v>
                </c:pt>
                <c:pt idx="267406">
                  <c:v>8443.58</c:v>
                </c:pt>
                <c:pt idx="267407">
                  <c:v>8021.55</c:v>
                </c:pt>
                <c:pt idx="267408">
                  <c:v>8104.09</c:v>
                </c:pt>
                <c:pt idx="267409">
                  <c:v>33057.949999999997</c:v>
                </c:pt>
                <c:pt idx="267410">
                  <c:v>30796.45</c:v>
                </c:pt>
                <c:pt idx="267411">
                  <c:v>29294.25</c:v>
                </c:pt>
                <c:pt idx="267412">
                  <c:v>32786.94</c:v>
                </c:pt>
                <c:pt idx="267413">
                  <c:v>31768.52</c:v>
                </c:pt>
                <c:pt idx="267414">
                  <c:v>27843.42</c:v>
                </c:pt>
                <c:pt idx="267415">
                  <c:v>26078.26</c:v>
                </c:pt>
                <c:pt idx="267416">
                  <c:v>25251.67</c:v>
                </c:pt>
                <c:pt idx="267417">
                  <c:v>28955.62</c:v>
                </c:pt>
                <c:pt idx="267418">
                  <c:v>29624.91</c:v>
                </c:pt>
                <c:pt idx="267419">
                  <c:v>27259.27</c:v>
                </c:pt>
                <c:pt idx="267420">
                  <c:v>26984.17</c:v>
                </c:pt>
                <c:pt idx="267421">
                  <c:v>26613.17</c:v>
                </c:pt>
                <c:pt idx="267422">
                  <c:v>31357.32</c:v>
                </c:pt>
                <c:pt idx="267423">
                  <c:v>25871.49</c:v>
                </c:pt>
                <c:pt idx="267424">
                  <c:v>26359.23</c:v>
                </c:pt>
                <c:pt idx="267425">
                  <c:v>25989.279999999999</c:v>
                </c:pt>
                <c:pt idx="267426">
                  <c:v>30790.42</c:v>
                </c:pt>
                <c:pt idx="267427">
                  <c:v>26607.43</c:v>
                </c:pt>
                <c:pt idx="267428">
                  <c:v>26357.69</c:v>
                </c:pt>
                <c:pt idx="267429">
                  <c:v>26127.54</c:v>
                </c:pt>
                <c:pt idx="267430">
                  <c:v>30569.99</c:v>
                </c:pt>
                <c:pt idx="267431">
                  <c:v>29524.66</c:v>
                </c:pt>
                <c:pt idx="267432">
                  <c:v>27069.46</c:v>
                </c:pt>
                <c:pt idx="267433">
                  <c:v>26509.19</c:v>
                </c:pt>
                <c:pt idx="267434">
                  <c:v>24516.34</c:v>
                </c:pt>
                <c:pt idx="267435">
                  <c:v>30791.4</c:v>
                </c:pt>
                <c:pt idx="267436">
                  <c:v>25446.560000000001</c:v>
                </c:pt>
                <c:pt idx="267437">
                  <c:v>26086.98</c:v>
                </c:pt>
                <c:pt idx="267438">
                  <c:v>27086.77</c:v>
                </c:pt>
                <c:pt idx="267439">
                  <c:v>34016.629999999997</c:v>
                </c:pt>
                <c:pt idx="267440">
                  <c:v>28207.47</c:v>
                </c:pt>
                <c:pt idx="267441">
                  <c:v>25634.94</c:v>
                </c:pt>
                <c:pt idx="267442">
                  <c:v>24759.31</c:v>
                </c:pt>
                <c:pt idx="267443">
                  <c:v>25498.400000000001</c:v>
                </c:pt>
                <c:pt idx="267444">
                  <c:v>27939.25</c:v>
                </c:pt>
                <c:pt idx="267445">
                  <c:v>25461.57</c:v>
                </c:pt>
                <c:pt idx="267446">
                  <c:v>25532.799999999999</c:v>
                </c:pt>
                <c:pt idx="267447">
                  <c:v>26269.64</c:v>
                </c:pt>
                <c:pt idx="267448">
                  <c:v>33363.980000000003</c:v>
                </c:pt>
                <c:pt idx="267449">
                  <c:v>27838.44</c:v>
                </c:pt>
                <c:pt idx="267450">
                  <c:v>27351.43</c:v>
                </c:pt>
                <c:pt idx="267451">
                  <c:v>35058.57</c:v>
                </c:pt>
                <c:pt idx="267452">
                  <c:v>26660.66</c:v>
                </c:pt>
                <c:pt idx="267453">
                  <c:v>27226.25</c:v>
                </c:pt>
                <c:pt idx="267454">
                  <c:v>26996.54</c:v>
                </c:pt>
                <c:pt idx="267455">
                  <c:v>32914.94</c:v>
                </c:pt>
                <c:pt idx="267456">
                  <c:v>27474.75</c:v>
                </c:pt>
                <c:pt idx="267457">
                  <c:v>31201.85</c:v>
                </c:pt>
                <c:pt idx="267458">
                  <c:v>26184.61</c:v>
                </c:pt>
                <c:pt idx="267459">
                  <c:v>25993.63</c:v>
                </c:pt>
                <c:pt idx="267460">
                  <c:v>25247.57</c:v>
                </c:pt>
                <c:pt idx="267461">
                  <c:v>31190.71</c:v>
                </c:pt>
                <c:pt idx="267462">
                  <c:v>28573.64</c:v>
                </c:pt>
                <c:pt idx="267463">
                  <c:v>28537.7</c:v>
                </c:pt>
                <c:pt idx="267464">
                  <c:v>27880.560000000001</c:v>
                </c:pt>
                <c:pt idx="267465">
                  <c:v>34542.870000000003</c:v>
                </c:pt>
                <c:pt idx="267466">
                  <c:v>27523.42</c:v>
                </c:pt>
                <c:pt idx="267467">
                  <c:v>26895.88</c:v>
                </c:pt>
                <c:pt idx="267468">
                  <c:v>25624.85</c:v>
                </c:pt>
                <c:pt idx="267469">
                  <c:v>27055.59</c:v>
                </c:pt>
                <c:pt idx="267470">
                  <c:v>28771.41</c:v>
                </c:pt>
                <c:pt idx="267471">
                  <c:v>25306.69</c:v>
                </c:pt>
                <c:pt idx="267472">
                  <c:v>26409.09</c:v>
                </c:pt>
                <c:pt idx="267473">
                  <c:v>27559.83</c:v>
                </c:pt>
                <c:pt idx="267474">
                  <c:v>30841.94</c:v>
                </c:pt>
                <c:pt idx="267475">
                  <c:v>26154.720000000001</c:v>
                </c:pt>
                <c:pt idx="267476">
                  <c:v>25872.91</c:v>
                </c:pt>
                <c:pt idx="267477">
                  <c:v>25664.45</c:v>
                </c:pt>
                <c:pt idx="267478">
                  <c:v>29997.45</c:v>
                </c:pt>
                <c:pt idx="267479">
                  <c:v>29015.34</c:v>
                </c:pt>
                <c:pt idx="267480">
                  <c:v>26721.49</c:v>
                </c:pt>
                <c:pt idx="267481">
                  <c:v>26177.42</c:v>
                </c:pt>
                <c:pt idx="267482">
                  <c:v>29264.73</c:v>
                </c:pt>
                <c:pt idx="267483">
                  <c:v>31870.39</c:v>
                </c:pt>
                <c:pt idx="267484">
                  <c:v>27007.15</c:v>
                </c:pt>
                <c:pt idx="267485">
                  <c:v>26003.58</c:v>
                </c:pt>
                <c:pt idx="267486">
                  <c:v>23825.82</c:v>
                </c:pt>
                <c:pt idx="267487">
                  <c:v>32296.080000000002</c:v>
                </c:pt>
                <c:pt idx="267488">
                  <c:v>25883.040000000001</c:v>
                </c:pt>
                <c:pt idx="267489">
                  <c:v>27401.279999999999</c:v>
                </c:pt>
                <c:pt idx="267490">
                  <c:v>25909.35</c:v>
                </c:pt>
                <c:pt idx="267491">
                  <c:v>32636.54</c:v>
                </c:pt>
                <c:pt idx="267492">
                  <c:v>29755.51</c:v>
                </c:pt>
                <c:pt idx="267493">
                  <c:v>26609.56</c:v>
                </c:pt>
                <c:pt idx="267494">
                  <c:v>25000.66</c:v>
                </c:pt>
                <c:pt idx="267495">
                  <c:v>25770.35</c:v>
                </c:pt>
                <c:pt idx="267496">
                  <c:v>31339.759999999998</c:v>
                </c:pt>
                <c:pt idx="267497">
                  <c:v>25912.37</c:v>
                </c:pt>
                <c:pt idx="267498">
                  <c:v>26340.46</c:v>
                </c:pt>
                <c:pt idx="267499">
                  <c:v>27292.959999999999</c:v>
                </c:pt>
                <c:pt idx="267500">
                  <c:v>32593.13</c:v>
                </c:pt>
                <c:pt idx="267501">
                  <c:v>29583.72</c:v>
                </c:pt>
                <c:pt idx="267502">
                  <c:v>27541.41</c:v>
                </c:pt>
                <c:pt idx="267503">
                  <c:v>35479.24</c:v>
                </c:pt>
                <c:pt idx="267504">
                  <c:v>27397.98</c:v>
                </c:pt>
                <c:pt idx="267505">
                  <c:v>29009.51</c:v>
                </c:pt>
                <c:pt idx="267506">
                  <c:v>27335.64</c:v>
                </c:pt>
                <c:pt idx="267507">
                  <c:v>32022.04</c:v>
                </c:pt>
                <c:pt idx="267508">
                  <c:v>28850.85</c:v>
                </c:pt>
                <c:pt idx="267509">
                  <c:v>32346.37</c:v>
                </c:pt>
                <c:pt idx="267510">
                  <c:v>27507.17</c:v>
                </c:pt>
                <c:pt idx="267511">
                  <c:v>26525.81</c:v>
                </c:pt>
                <c:pt idx="267512">
                  <c:v>26238.080000000002</c:v>
                </c:pt>
                <c:pt idx="267513">
                  <c:v>31372.3</c:v>
                </c:pt>
                <c:pt idx="267514">
                  <c:v>30579.89</c:v>
                </c:pt>
                <c:pt idx="267515">
                  <c:v>28396.33</c:v>
                </c:pt>
                <c:pt idx="267516">
                  <c:v>27813.37</c:v>
                </c:pt>
                <c:pt idx="267517">
                  <c:v>29447.75</c:v>
                </c:pt>
                <c:pt idx="267518">
                  <c:v>35041.07</c:v>
                </c:pt>
                <c:pt idx="267519">
                  <c:v>28321.58</c:v>
                </c:pt>
                <c:pt idx="267520">
                  <c:v>26095.32</c:v>
                </c:pt>
                <c:pt idx="267521">
                  <c:v>25914.799999999999</c:v>
                </c:pt>
                <c:pt idx="267522">
                  <c:v>31243.68</c:v>
                </c:pt>
                <c:pt idx="267523">
                  <c:v>28093.08</c:v>
                </c:pt>
                <c:pt idx="267524">
                  <c:v>25043.24</c:v>
                </c:pt>
                <c:pt idx="267525">
                  <c:v>25537.87</c:v>
                </c:pt>
                <c:pt idx="267526">
                  <c:v>29832.99</c:v>
                </c:pt>
                <c:pt idx="267527">
                  <c:v>27024.9</c:v>
                </c:pt>
                <c:pt idx="267528">
                  <c:v>25932.31</c:v>
                </c:pt>
                <c:pt idx="267529">
                  <c:v>25196.84</c:v>
                </c:pt>
                <c:pt idx="267530">
                  <c:v>28700.880000000001</c:v>
                </c:pt>
                <c:pt idx="267531">
                  <c:v>30868.99</c:v>
                </c:pt>
                <c:pt idx="267532">
                  <c:v>26034.720000000001</c:v>
                </c:pt>
                <c:pt idx="267533">
                  <c:v>24958.04</c:v>
                </c:pt>
                <c:pt idx="267534">
                  <c:v>25659.53</c:v>
                </c:pt>
                <c:pt idx="267535">
                  <c:v>33187.449999999997</c:v>
                </c:pt>
                <c:pt idx="267536">
                  <c:v>26974.69</c:v>
                </c:pt>
                <c:pt idx="267537">
                  <c:v>25625.41</c:v>
                </c:pt>
                <c:pt idx="267538">
                  <c:v>24638.37</c:v>
                </c:pt>
                <c:pt idx="267539">
                  <c:v>28287.15</c:v>
                </c:pt>
                <c:pt idx="267540">
                  <c:v>25798.880000000001</c:v>
                </c:pt>
                <c:pt idx="267541">
                  <c:v>24717.19</c:v>
                </c:pt>
                <c:pt idx="267542">
                  <c:v>26190.95</c:v>
                </c:pt>
                <c:pt idx="267543">
                  <c:v>27833.3</c:v>
                </c:pt>
                <c:pt idx="267544">
                  <c:v>31153.43</c:v>
                </c:pt>
                <c:pt idx="267545">
                  <c:v>24973.57</c:v>
                </c:pt>
                <c:pt idx="267546">
                  <c:v>24129.599999999999</c:v>
                </c:pt>
                <c:pt idx="267547">
                  <c:v>24687.75</c:v>
                </c:pt>
                <c:pt idx="267548">
                  <c:v>29597.29</c:v>
                </c:pt>
                <c:pt idx="267549">
                  <c:v>26348.27</c:v>
                </c:pt>
                <c:pt idx="267550">
                  <c:v>24686.46</c:v>
                </c:pt>
                <c:pt idx="267551">
                  <c:v>26239.54</c:v>
                </c:pt>
                <c:pt idx="267552">
                  <c:v>40428.550000000003</c:v>
                </c:pt>
                <c:pt idx="267553">
                  <c:v>37130.1</c:v>
                </c:pt>
                <c:pt idx="267554">
                  <c:v>40420.61</c:v>
                </c:pt>
                <c:pt idx="267555">
                  <c:v>29808.99</c:v>
                </c:pt>
                <c:pt idx="267556">
                  <c:v>34291.5</c:v>
                </c:pt>
                <c:pt idx="267557">
                  <c:v>32384.67</c:v>
                </c:pt>
                <c:pt idx="267558">
                  <c:v>34893.21</c:v>
                </c:pt>
                <c:pt idx="267559">
                  <c:v>46096.85</c:v>
                </c:pt>
                <c:pt idx="267560">
                  <c:v>38263.72</c:v>
                </c:pt>
                <c:pt idx="267561">
                  <c:v>32627.74</c:v>
                </c:pt>
                <c:pt idx="267562">
                  <c:v>19709.53</c:v>
                </c:pt>
                <c:pt idx="267563">
                  <c:v>31941.89</c:v>
                </c:pt>
                <c:pt idx="267564">
                  <c:v>29891.94</c:v>
                </c:pt>
                <c:pt idx="267565">
                  <c:v>27248.58</c:v>
                </c:pt>
                <c:pt idx="267566">
                  <c:v>22944.99</c:v>
                </c:pt>
                <c:pt idx="267567">
                  <c:v>21954.03</c:v>
                </c:pt>
                <c:pt idx="267568">
                  <c:v>23433.18</c:v>
                </c:pt>
                <c:pt idx="267569">
                  <c:v>30502.31</c:v>
                </c:pt>
                <c:pt idx="267570">
                  <c:v>25089.06</c:v>
                </c:pt>
                <c:pt idx="267571">
                  <c:v>25573.29</c:v>
                </c:pt>
                <c:pt idx="267572">
                  <c:v>25658.71</c:v>
                </c:pt>
                <c:pt idx="267573">
                  <c:v>25339.59</c:v>
                </c:pt>
                <c:pt idx="267574">
                  <c:v>24802.13</c:v>
                </c:pt>
                <c:pt idx="267575">
                  <c:v>23345.360000000001</c:v>
                </c:pt>
                <c:pt idx="267576">
                  <c:v>23049.9</c:v>
                </c:pt>
                <c:pt idx="267577">
                  <c:v>24648.06</c:v>
                </c:pt>
                <c:pt idx="267578">
                  <c:v>25292.58</c:v>
                </c:pt>
                <c:pt idx="267579">
                  <c:v>23765.75</c:v>
                </c:pt>
                <c:pt idx="267580">
                  <c:v>21774.33</c:v>
                </c:pt>
                <c:pt idx="267581">
                  <c:v>17985.740000000002</c:v>
                </c:pt>
                <c:pt idx="267582">
                  <c:v>21851.58</c:v>
                </c:pt>
                <c:pt idx="267583">
                  <c:v>19826.830000000002</c:v>
                </c:pt>
                <c:pt idx="267584">
                  <c:v>22945.919999999998</c:v>
                </c:pt>
                <c:pt idx="267585">
                  <c:v>21863.86</c:v>
                </c:pt>
                <c:pt idx="267586">
                  <c:v>28020.09</c:v>
                </c:pt>
                <c:pt idx="267587">
                  <c:v>27776.07</c:v>
                </c:pt>
                <c:pt idx="267588">
                  <c:v>26646.85</c:v>
                </c:pt>
                <c:pt idx="267589">
                  <c:v>26561.98</c:v>
                </c:pt>
                <c:pt idx="267590">
                  <c:v>22937.09</c:v>
                </c:pt>
                <c:pt idx="267591">
                  <c:v>27538.47</c:v>
                </c:pt>
                <c:pt idx="267592">
                  <c:v>31246.83</c:v>
                </c:pt>
                <c:pt idx="267593">
                  <c:v>30460.41</c:v>
                </c:pt>
                <c:pt idx="267594">
                  <c:v>100974.99</c:v>
                </c:pt>
                <c:pt idx="267595">
                  <c:v>38882.019999999997</c:v>
                </c:pt>
                <c:pt idx="267596">
                  <c:v>60194.080000000002</c:v>
                </c:pt>
                <c:pt idx="267597">
                  <c:v>81888.22</c:v>
                </c:pt>
                <c:pt idx="267598">
                  <c:v>96322.17</c:v>
                </c:pt>
                <c:pt idx="267599">
                  <c:v>26965.86</c:v>
                </c:pt>
                <c:pt idx="267600">
                  <c:v>26139.57</c:v>
                </c:pt>
                <c:pt idx="267601">
                  <c:v>21290.19</c:v>
                </c:pt>
                <c:pt idx="267602">
                  <c:v>24266.080000000002</c:v>
                </c:pt>
                <c:pt idx="267603">
                  <c:v>27247.94</c:v>
                </c:pt>
                <c:pt idx="267604">
                  <c:v>35084.18</c:v>
                </c:pt>
                <c:pt idx="267605">
                  <c:v>32808.94</c:v>
                </c:pt>
                <c:pt idx="267606">
                  <c:v>36030.120000000003</c:v>
                </c:pt>
                <c:pt idx="267607">
                  <c:v>40725.1</c:v>
                </c:pt>
                <c:pt idx="267608">
                  <c:v>41967.42</c:v>
                </c:pt>
                <c:pt idx="267609">
                  <c:v>28191.98</c:v>
                </c:pt>
                <c:pt idx="267610">
                  <c:v>27169.13</c:v>
                </c:pt>
                <c:pt idx="267611">
                  <c:v>28743.21</c:v>
                </c:pt>
                <c:pt idx="267612">
                  <c:v>27526.77</c:v>
                </c:pt>
                <c:pt idx="267613">
                  <c:v>30358.57</c:v>
                </c:pt>
                <c:pt idx="267614">
                  <c:v>30275.7</c:v>
                </c:pt>
                <c:pt idx="267615">
                  <c:v>31283.119999999999</c:v>
                </c:pt>
                <c:pt idx="267616">
                  <c:v>20978.48</c:v>
                </c:pt>
                <c:pt idx="267617">
                  <c:v>24554.91</c:v>
                </c:pt>
                <c:pt idx="267618">
                  <c:v>21357.63</c:v>
                </c:pt>
                <c:pt idx="267619">
                  <c:v>23061.61</c:v>
                </c:pt>
                <c:pt idx="267620">
                  <c:v>20797.169999999998</c:v>
                </c:pt>
                <c:pt idx="267621">
                  <c:v>24259.54</c:v>
                </c:pt>
                <c:pt idx="267622">
                  <c:v>27624.27</c:v>
                </c:pt>
                <c:pt idx="267623">
                  <c:v>24439.59</c:v>
                </c:pt>
                <c:pt idx="267624">
                  <c:v>23201.11</c:v>
                </c:pt>
                <c:pt idx="267625">
                  <c:v>23808.18</c:v>
                </c:pt>
                <c:pt idx="267626">
                  <c:v>20135.62</c:v>
                </c:pt>
                <c:pt idx="267627">
                  <c:v>21242.080000000002</c:v>
                </c:pt>
                <c:pt idx="267628">
                  <c:v>20511.740000000002</c:v>
                </c:pt>
                <c:pt idx="267629">
                  <c:v>21557.58</c:v>
                </c:pt>
                <c:pt idx="267630">
                  <c:v>22497.62</c:v>
                </c:pt>
                <c:pt idx="267631">
                  <c:v>20394.68</c:v>
                </c:pt>
                <c:pt idx="267632">
                  <c:v>20564.38</c:v>
                </c:pt>
                <c:pt idx="267633">
                  <c:v>17089.080000000002</c:v>
                </c:pt>
                <c:pt idx="267634">
                  <c:v>20470.5</c:v>
                </c:pt>
                <c:pt idx="267635">
                  <c:v>18790.310000000001</c:v>
                </c:pt>
                <c:pt idx="267636">
                  <c:v>24725.79</c:v>
                </c:pt>
                <c:pt idx="267637">
                  <c:v>22230.68</c:v>
                </c:pt>
                <c:pt idx="267638">
                  <c:v>22797.66</c:v>
                </c:pt>
                <c:pt idx="267639">
                  <c:v>30146.65</c:v>
                </c:pt>
                <c:pt idx="267640">
                  <c:v>25887.43</c:v>
                </c:pt>
                <c:pt idx="267641">
                  <c:v>31405.35</c:v>
                </c:pt>
                <c:pt idx="267642">
                  <c:v>27827.67</c:v>
                </c:pt>
                <c:pt idx="267643">
                  <c:v>29146.81</c:v>
                </c:pt>
                <c:pt idx="267644">
                  <c:v>31418.35</c:v>
                </c:pt>
                <c:pt idx="267645">
                  <c:v>27025.56</c:v>
                </c:pt>
                <c:pt idx="267646">
                  <c:v>84611.95</c:v>
                </c:pt>
                <c:pt idx="267647">
                  <c:v>29670.41</c:v>
                </c:pt>
                <c:pt idx="267648">
                  <c:v>35098.550000000003</c:v>
                </c:pt>
                <c:pt idx="267649">
                  <c:v>42688.26</c:v>
                </c:pt>
                <c:pt idx="267650">
                  <c:v>70491.789999999994</c:v>
                </c:pt>
                <c:pt idx="267651">
                  <c:v>33799.19</c:v>
                </c:pt>
                <c:pt idx="267652">
                  <c:v>23514.62</c:v>
                </c:pt>
                <c:pt idx="267653">
                  <c:v>18772.669999999998</c:v>
                </c:pt>
                <c:pt idx="267654">
                  <c:v>17997.05</c:v>
                </c:pt>
                <c:pt idx="267655">
                  <c:v>24220.34</c:v>
                </c:pt>
                <c:pt idx="267656">
                  <c:v>33166.18</c:v>
                </c:pt>
                <c:pt idx="267657">
                  <c:v>36972.42</c:v>
                </c:pt>
                <c:pt idx="267658">
                  <c:v>45193.66</c:v>
                </c:pt>
                <c:pt idx="267659">
                  <c:v>31136.16</c:v>
                </c:pt>
                <c:pt idx="267660">
                  <c:v>31281.46</c:v>
                </c:pt>
                <c:pt idx="267661">
                  <c:v>34022.49</c:v>
                </c:pt>
                <c:pt idx="267662">
                  <c:v>29219.24</c:v>
                </c:pt>
                <c:pt idx="267663">
                  <c:v>24073.8</c:v>
                </c:pt>
                <c:pt idx="267664">
                  <c:v>27949.26</c:v>
                </c:pt>
                <c:pt idx="267665">
                  <c:v>28190.26</c:v>
                </c:pt>
                <c:pt idx="267666">
                  <c:v>21251.69</c:v>
                </c:pt>
                <c:pt idx="267667">
                  <c:v>19002.48</c:v>
                </c:pt>
                <c:pt idx="267668">
                  <c:v>16723.27</c:v>
                </c:pt>
                <c:pt idx="267669">
                  <c:v>19435.05</c:v>
                </c:pt>
                <c:pt idx="267670">
                  <c:v>18758.11</c:v>
                </c:pt>
                <c:pt idx="267671">
                  <c:v>17388.259999999998</c:v>
                </c:pt>
                <c:pt idx="267672">
                  <c:v>17680.150000000001</c:v>
                </c:pt>
                <c:pt idx="267673">
                  <c:v>17291.11</c:v>
                </c:pt>
                <c:pt idx="267674">
                  <c:v>24278.55</c:v>
                </c:pt>
                <c:pt idx="267675">
                  <c:v>23342.17</c:v>
                </c:pt>
                <c:pt idx="267676">
                  <c:v>20802.61</c:v>
                </c:pt>
                <c:pt idx="267677">
                  <c:v>20152.919999999998</c:v>
                </c:pt>
                <c:pt idx="267678">
                  <c:v>15723.4</c:v>
                </c:pt>
                <c:pt idx="267679">
                  <c:v>14502.39</c:v>
                </c:pt>
                <c:pt idx="267680">
                  <c:v>15742</c:v>
                </c:pt>
                <c:pt idx="267681">
                  <c:v>15584.16</c:v>
                </c:pt>
                <c:pt idx="267682">
                  <c:v>16201.56</c:v>
                </c:pt>
                <c:pt idx="267683">
                  <c:v>16353.87</c:v>
                </c:pt>
                <c:pt idx="267684">
                  <c:v>16119.31</c:v>
                </c:pt>
                <c:pt idx="267685">
                  <c:v>21433.85</c:v>
                </c:pt>
                <c:pt idx="267686">
                  <c:v>19901.3</c:v>
                </c:pt>
                <c:pt idx="267687">
                  <c:v>20663.91</c:v>
                </c:pt>
                <c:pt idx="267688">
                  <c:v>18414.54</c:v>
                </c:pt>
                <c:pt idx="267689">
                  <c:v>19749.7</c:v>
                </c:pt>
                <c:pt idx="267690">
                  <c:v>25784.49</c:v>
                </c:pt>
                <c:pt idx="267691">
                  <c:v>25258.11</c:v>
                </c:pt>
                <c:pt idx="267692">
                  <c:v>19403.12</c:v>
                </c:pt>
                <c:pt idx="267693">
                  <c:v>22017.15</c:v>
                </c:pt>
                <c:pt idx="267694">
                  <c:v>22406.18</c:v>
                </c:pt>
                <c:pt idx="267695">
                  <c:v>6287.7</c:v>
                </c:pt>
                <c:pt idx="267696">
                  <c:v>6956.07</c:v>
                </c:pt>
                <c:pt idx="267697">
                  <c:v>7747.04</c:v>
                </c:pt>
                <c:pt idx="267698">
                  <c:v>8301.41</c:v>
                </c:pt>
                <c:pt idx="267699">
                  <c:v>7386.92</c:v>
                </c:pt>
                <c:pt idx="267700">
                  <c:v>4669.3100000000004</c:v>
                </c:pt>
                <c:pt idx="267701">
                  <c:v>4947</c:v>
                </c:pt>
                <c:pt idx="267702">
                  <c:v>6280.49</c:v>
                </c:pt>
                <c:pt idx="267703">
                  <c:v>6158.46</c:v>
                </c:pt>
                <c:pt idx="267704">
                  <c:v>6336.34</c:v>
                </c:pt>
                <c:pt idx="267705">
                  <c:v>6032.04</c:v>
                </c:pt>
                <c:pt idx="267706">
                  <c:v>4843.67</c:v>
                </c:pt>
                <c:pt idx="267707">
                  <c:v>6576.9</c:v>
                </c:pt>
                <c:pt idx="267708">
                  <c:v>8338.7800000000007</c:v>
                </c:pt>
                <c:pt idx="267709">
                  <c:v>7341.52</c:v>
                </c:pt>
                <c:pt idx="267710">
                  <c:v>6404.12</c:v>
                </c:pt>
                <c:pt idx="267711">
                  <c:v>7048.78</c:v>
                </c:pt>
                <c:pt idx="267712">
                  <c:v>6391.21</c:v>
                </c:pt>
                <c:pt idx="267713">
                  <c:v>6566.45</c:v>
                </c:pt>
                <c:pt idx="267714">
                  <c:v>8053.05</c:v>
                </c:pt>
                <c:pt idx="267715">
                  <c:v>6659.68</c:v>
                </c:pt>
                <c:pt idx="267716">
                  <c:v>8323.23</c:v>
                </c:pt>
                <c:pt idx="267717">
                  <c:v>7380.88</c:v>
                </c:pt>
                <c:pt idx="267718">
                  <c:v>5270.85</c:v>
                </c:pt>
                <c:pt idx="267719">
                  <c:v>5878.86</c:v>
                </c:pt>
                <c:pt idx="267720">
                  <c:v>4077.75</c:v>
                </c:pt>
                <c:pt idx="267721">
                  <c:v>6867.15</c:v>
                </c:pt>
                <c:pt idx="267722">
                  <c:v>5272.43</c:v>
                </c:pt>
                <c:pt idx="267723">
                  <c:v>4975.09</c:v>
                </c:pt>
                <c:pt idx="267724">
                  <c:v>5021.71</c:v>
                </c:pt>
                <c:pt idx="267725">
                  <c:v>-157.63</c:v>
                </c:pt>
                <c:pt idx="267726">
                  <c:v>4222.43</c:v>
                </c:pt>
                <c:pt idx="267727">
                  <c:v>3477.81</c:v>
                </c:pt>
                <c:pt idx="267728">
                  <c:v>3838.75</c:v>
                </c:pt>
                <c:pt idx="267729">
                  <c:v>3784.76</c:v>
                </c:pt>
                <c:pt idx="267730">
                  <c:v>-4988.9399999999996</c:v>
                </c:pt>
                <c:pt idx="267731">
                  <c:v>4925.5</c:v>
                </c:pt>
                <c:pt idx="267732">
                  <c:v>3987.76</c:v>
                </c:pt>
                <c:pt idx="267733">
                  <c:v>4411.71</c:v>
                </c:pt>
                <c:pt idx="267734">
                  <c:v>5743.32</c:v>
                </c:pt>
                <c:pt idx="267735">
                  <c:v>4512.95</c:v>
                </c:pt>
                <c:pt idx="267736">
                  <c:v>4345.0600000000004</c:v>
                </c:pt>
                <c:pt idx="267737">
                  <c:v>24761.54</c:v>
                </c:pt>
                <c:pt idx="267738">
                  <c:v>7960.95</c:v>
                </c:pt>
                <c:pt idx="267739">
                  <c:v>7537.84</c:v>
                </c:pt>
                <c:pt idx="267740">
                  <c:v>11844.75</c:v>
                </c:pt>
                <c:pt idx="267741">
                  <c:v>19767.39</c:v>
                </c:pt>
                <c:pt idx="267742">
                  <c:v>5712.82</c:v>
                </c:pt>
                <c:pt idx="267743">
                  <c:v>3722.41</c:v>
                </c:pt>
                <c:pt idx="267744">
                  <c:v>3437.26</c:v>
                </c:pt>
                <c:pt idx="267745">
                  <c:v>2132.09</c:v>
                </c:pt>
                <c:pt idx="267746">
                  <c:v>3048.96</c:v>
                </c:pt>
                <c:pt idx="267747">
                  <c:v>4100.9399999999996</c:v>
                </c:pt>
                <c:pt idx="267748">
                  <c:v>4824.87</c:v>
                </c:pt>
                <c:pt idx="267749">
                  <c:v>7856.46</c:v>
                </c:pt>
                <c:pt idx="267750">
                  <c:v>7467.81</c:v>
                </c:pt>
                <c:pt idx="267751">
                  <c:v>7087.8</c:v>
                </c:pt>
                <c:pt idx="267752">
                  <c:v>4238.32</c:v>
                </c:pt>
                <c:pt idx="267753">
                  <c:v>4982.29</c:v>
                </c:pt>
                <c:pt idx="267754">
                  <c:v>6095.7</c:v>
                </c:pt>
                <c:pt idx="267755">
                  <c:v>3680.49</c:v>
                </c:pt>
                <c:pt idx="267756">
                  <c:v>4045.31</c:v>
                </c:pt>
                <c:pt idx="267757">
                  <c:v>4821.7</c:v>
                </c:pt>
                <c:pt idx="267758">
                  <c:v>6282.96</c:v>
                </c:pt>
                <c:pt idx="267759">
                  <c:v>4567.3500000000004</c:v>
                </c:pt>
                <c:pt idx="267760">
                  <c:v>3735.06</c:v>
                </c:pt>
                <c:pt idx="267761">
                  <c:v>6186.22</c:v>
                </c:pt>
                <c:pt idx="267762">
                  <c:v>6081.85</c:v>
                </c:pt>
                <c:pt idx="267763">
                  <c:v>4833.95</c:v>
                </c:pt>
                <c:pt idx="267764">
                  <c:v>4738.42</c:v>
                </c:pt>
                <c:pt idx="267765">
                  <c:v>4788.6499999999996</c:v>
                </c:pt>
                <c:pt idx="267766">
                  <c:v>5027.8999999999996</c:v>
                </c:pt>
                <c:pt idx="267767">
                  <c:v>5054.16</c:v>
                </c:pt>
                <c:pt idx="267768">
                  <c:v>5394.86</c:v>
                </c:pt>
                <c:pt idx="267769">
                  <c:v>4226.1099999999997</c:v>
                </c:pt>
                <c:pt idx="267770">
                  <c:v>3291.82</c:v>
                </c:pt>
                <c:pt idx="267771">
                  <c:v>4063.31</c:v>
                </c:pt>
                <c:pt idx="267772">
                  <c:v>4922.6099999999997</c:v>
                </c:pt>
                <c:pt idx="267773">
                  <c:v>4374.4399999999996</c:v>
                </c:pt>
                <c:pt idx="267774">
                  <c:v>3958.86</c:v>
                </c:pt>
                <c:pt idx="267775">
                  <c:v>2709.62</c:v>
                </c:pt>
                <c:pt idx="267776">
                  <c:v>2863.29</c:v>
                </c:pt>
                <c:pt idx="267777">
                  <c:v>2885.16</c:v>
                </c:pt>
                <c:pt idx="267778">
                  <c:v>2776.94</c:v>
                </c:pt>
                <c:pt idx="267779">
                  <c:v>2810.25</c:v>
                </c:pt>
                <c:pt idx="267780">
                  <c:v>3705.7</c:v>
                </c:pt>
                <c:pt idx="267781">
                  <c:v>3380.3</c:v>
                </c:pt>
                <c:pt idx="267782">
                  <c:v>3303.68</c:v>
                </c:pt>
                <c:pt idx="267783">
                  <c:v>3628.82</c:v>
                </c:pt>
                <c:pt idx="267784">
                  <c:v>3109.84</c:v>
                </c:pt>
                <c:pt idx="267785">
                  <c:v>4406.3900000000003</c:v>
                </c:pt>
                <c:pt idx="267786">
                  <c:v>4771.71</c:v>
                </c:pt>
                <c:pt idx="267787">
                  <c:v>3207.06</c:v>
                </c:pt>
                <c:pt idx="267788">
                  <c:v>3641.17</c:v>
                </c:pt>
                <c:pt idx="267789">
                  <c:v>19327.22</c:v>
                </c:pt>
                <c:pt idx="267790">
                  <c:v>3800.92</c:v>
                </c:pt>
                <c:pt idx="267791">
                  <c:v>4672.3599999999997</c:v>
                </c:pt>
                <c:pt idx="267792">
                  <c:v>6163.8</c:v>
                </c:pt>
                <c:pt idx="267793">
                  <c:v>13160.6</c:v>
                </c:pt>
                <c:pt idx="267794">
                  <c:v>6584.95</c:v>
                </c:pt>
                <c:pt idx="267795">
                  <c:v>3360.45</c:v>
                </c:pt>
                <c:pt idx="267796">
                  <c:v>4299.49</c:v>
                </c:pt>
                <c:pt idx="267797">
                  <c:v>1611.16</c:v>
                </c:pt>
                <c:pt idx="267798">
                  <c:v>2754.05</c:v>
                </c:pt>
                <c:pt idx="267799">
                  <c:v>4260.04</c:v>
                </c:pt>
                <c:pt idx="267800">
                  <c:v>6039.68</c:v>
                </c:pt>
                <c:pt idx="267801">
                  <c:v>6274.29</c:v>
                </c:pt>
                <c:pt idx="267802">
                  <c:v>4466.46</c:v>
                </c:pt>
                <c:pt idx="267803">
                  <c:v>3797.7</c:v>
                </c:pt>
                <c:pt idx="267804">
                  <c:v>5227.8500000000004</c:v>
                </c:pt>
                <c:pt idx="267805">
                  <c:v>4885.82</c:v>
                </c:pt>
                <c:pt idx="267806">
                  <c:v>3232.82</c:v>
                </c:pt>
                <c:pt idx="267807">
                  <c:v>3272.8</c:v>
                </c:pt>
                <c:pt idx="267808">
                  <c:v>2772.4</c:v>
                </c:pt>
                <c:pt idx="267809">
                  <c:v>3459.92</c:v>
                </c:pt>
                <c:pt idx="267810">
                  <c:v>5072.88</c:v>
                </c:pt>
                <c:pt idx="267811">
                  <c:v>3384.85</c:v>
                </c:pt>
                <c:pt idx="267812">
                  <c:v>4728.79</c:v>
                </c:pt>
                <c:pt idx="267813">
                  <c:v>3624.7</c:v>
                </c:pt>
                <c:pt idx="267814">
                  <c:v>4395.9799999999996</c:v>
                </c:pt>
                <c:pt idx="267815">
                  <c:v>4242.2299999999996</c:v>
                </c:pt>
                <c:pt idx="267816">
                  <c:v>2756</c:v>
                </c:pt>
                <c:pt idx="267817">
                  <c:v>4876.8</c:v>
                </c:pt>
                <c:pt idx="267818">
                  <c:v>5622.88</c:v>
                </c:pt>
                <c:pt idx="267819">
                  <c:v>3891</c:v>
                </c:pt>
                <c:pt idx="267820">
                  <c:v>5375.11</c:v>
                </c:pt>
                <c:pt idx="267821">
                  <c:v>4689.33</c:v>
                </c:pt>
                <c:pt idx="267822">
                  <c:v>1848.21</c:v>
                </c:pt>
                <c:pt idx="267823">
                  <c:v>2884.52</c:v>
                </c:pt>
                <c:pt idx="267824">
                  <c:v>4051.38</c:v>
                </c:pt>
                <c:pt idx="267825">
                  <c:v>2844.76</c:v>
                </c:pt>
                <c:pt idx="267826">
                  <c:v>2650.81</c:v>
                </c:pt>
                <c:pt idx="267827">
                  <c:v>2437.73</c:v>
                </c:pt>
                <c:pt idx="267828">
                  <c:v>2177.6999999999998</c:v>
                </c:pt>
                <c:pt idx="267829">
                  <c:v>1941.48</c:v>
                </c:pt>
                <c:pt idx="267830">
                  <c:v>1891.33</c:v>
                </c:pt>
                <c:pt idx="267831">
                  <c:v>1961.26</c:v>
                </c:pt>
                <c:pt idx="267832">
                  <c:v>2938.78</c:v>
                </c:pt>
                <c:pt idx="267833">
                  <c:v>2799.86</c:v>
                </c:pt>
                <c:pt idx="267834">
                  <c:v>4535.03</c:v>
                </c:pt>
                <c:pt idx="267835">
                  <c:v>2939.78</c:v>
                </c:pt>
                <c:pt idx="267836">
                  <c:v>2214.41</c:v>
                </c:pt>
                <c:pt idx="267837">
                  <c:v>2768.09</c:v>
                </c:pt>
                <c:pt idx="267838">
                  <c:v>26116.12</c:v>
                </c:pt>
                <c:pt idx="267839">
                  <c:v>24481.68</c:v>
                </c:pt>
                <c:pt idx="267840">
                  <c:v>30023.919999999998</c:v>
                </c:pt>
                <c:pt idx="267841">
                  <c:v>28079.56</c:v>
                </c:pt>
                <c:pt idx="267842">
                  <c:v>26938.94</c:v>
                </c:pt>
                <c:pt idx="267843">
                  <c:v>23348.53</c:v>
                </c:pt>
                <c:pt idx="267844">
                  <c:v>24752.42</c:v>
                </c:pt>
                <c:pt idx="267845">
                  <c:v>22886.98</c:v>
                </c:pt>
                <c:pt idx="267846">
                  <c:v>28116.18</c:v>
                </c:pt>
                <c:pt idx="267847">
                  <c:v>25761.49</c:v>
                </c:pt>
                <c:pt idx="267848">
                  <c:v>23772.87</c:v>
                </c:pt>
                <c:pt idx="267849">
                  <c:v>24935.49</c:v>
                </c:pt>
                <c:pt idx="267850">
                  <c:v>24789.75</c:v>
                </c:pt>
                <c:pt idx="267851">
                  <c:v>24182.48</c:v>
                </c:pt>
                <c:pt idx="267852">
                  <c:v>24537.66</c:v>
                </c:pt>
                <c:pt idx="267853">
                  <c:v>28261.77</c:v>
                </c:pt>
                <c:pt idx="267854">
                  <c:v>26765.72</c:v>
                </c:pt>
                <c:pt idx="267855">
                  <c:v>39120.870000000003</c:v>
                </c:pt>
                <c:pt idx="267856">
                  <c:v>37507.919999999998</c:v>
                </c:pt>
                <c:pt idx="267857">
                  <c:v>26424.18</c:v>
                </c:pt>
                <c:pt idx="267858">
                  <c:v>28634.9</c:v>
                </c:pt>
                <c:pt idx="267859">
                  <c:v>31085.360000000001</c:v>
                </c:pt>
                <c:pt idx="267860">
                  <c:v>30928.3</c:v>
                </c:pt>
                <c:pt idx="267861">
                  <c:v>25168.53</c:v>
                </c:pt>
                <c:pt idx="267862">
                  <c:v>25166.22</c:v>
                </c:pt>
                <c:pt idx="267863">
                  <c:v>22564.28</c:v>
                </c:pt>
                <c:pt idx="267864">
                  <c:v>23969.599999999999</c:v>
                </c:pt>
                <c:pt idx="267865">
                  <c:v>22518.94</c:v>
                </c:pt>
                <c:pt idx="267866">
                  <c:v>22214.69</c:v>
                </c:pt>
                <c:pt idx="267867">
                  <c:v>23536.98</c:v>
                </c:pt>
                <c:pt idx="267868">
                  <c:v>22575.58</c:v>
                </c:pt>
                <c:pt idx="267869">
                  <c:v>24923.06</c:v>
                </c:pt>
                <c:pt idx="267870">
                  <c:v>20827.28</c:v>
                </c:pt>
                <c:pt idx="267871">
                  <c:v>20829.37</c:v>
                </c:pt>
                <c:pt idx="267872">
                  <c:v>17942.09</c:v>
                </c:pt>
                <c:pt idx="267873">
                  <c:v>18893.84</c:v>
                </c:pt>
                <c:pt idx="267874">
                  <c:v>20616.14</c:v>
                </c:pt>
                <c:pt idx="267875">
                  <c:v>16348.64</c:v>
                </c:pt>
                <c:pt idx="267876">
                  <c:v>19376.27</c:v>
                </c:pt>
                <c:pt idx="267877">
                  <c:v>20402.060000000001</c:v>
                </c:pt>
                <c:pt idx="267878">
                  <c:v>24550.13</c:v>
                </c:pt>
                <c:pt idx="267879">
                  <c:v>27865.75</c:v>
                </c:pt>
                <c:pt idx="267880">
                  <c:v>76360.509999999995</c:v>
                </c:pt>
                <c:pt idx="267881">
                  <c:v>43083.98</c:v>
                </c:pt>
                <c:pt idx="267882">
                  <c:v>72297.5</c:v>
                </c:pt>
                <c:pt idx="267883">
                  <c:v>106191.48</c:v>
                </c:pt>
                <c:pt idx="267884">
                  <c:v>234363.43</c:v>
                </c:pt>
                <c:pt idx="267885">
                  <c:v>31723.02</c:v>
                </c:pt>
                <c:pt idx="267886">
                  <c:v>19430.91</c:v>
                </c:pt>
                <c:pt idx="267887">
                  <c:v>15337</c:v>
                </c:pt>
                <c:pt idx="267888">
                  <c:v>17872.23</c:v>
                </c:pt>
                <c:pt idx="267889">
                  <c:v>19864.04</c:v>
                </c:pt>
                <c:pt idx="267890">
                  <c:v>27460.46</c:v>
                </c:pt>
                <c:pt idx="267891">
                  <c:v>20664.38</c:v>
                </c:pt>
                <c:pt idx="267892">
                  <c:v>22778.69</c:v>
                </c:pt>
                <c:pt idx="267893">
                  <c:v>23596.95</c:v>
                </c:pt>
                <c:pt idx="267894">
                  <c:v>22126.75</c:v>
                </c:pt>
                <c:pt idx="267895">
                  <c:v>21965.39</c:v>
                </c:pt>
                <c:pt idx="267896">
                  <c:v>26120.86</c:v>
                </c:pt>
                <c:pt idx="267897">
                  <c:v>19595.96</c:v>
                </c:pt>
                <c:pt idx="267898">
                  <c:v>22912.71</c:v>
                </c:pt>
                <c:pt idx="267899">
                  <c:v>23827.21</c:v>
                </c:pt>
                <c:pt idx="267900">
                  <c:v>22087.42</c:v>
                </c:pt>
                <c:pt idx="267901">
                  <c:v>34629.839999999997</c:v>
                </c:pt>
                <c:pt idx="267902">
                  <c:v>29016.3</c:v>
                </c:pt>
                <c:pt idx="267903">
                  <c:v>22599.79</c:v>
                </c:pt>
                <c:pt idx="267904">
                  <c:v>22398.28</c:v>
                </c:pt>
                <c:pt idx="267905">
                  <c:v>24309.08</c:v>
                </c:pt>
                <c:pt idx="267906">
                  <c:v>24554.23</c:v>
                </c:pt>
                <c:pt idx="267907">
                  <c:v>25244.2</c:v>
                </c:pt>
                <c:pt idx="267908">
                  <c:v>28816.14</c:v>
                </c:pt>
                <c:pt idx="267909">
                  <c:v>34224.080000000002</c:v>
                </c:pt>
                <c:pt idx="267910">
                  <c:v>25575.47</c:v>
                </c:pt>
                <c:pt idx="267911">
                  <c:v>28676.33</c:v>
                </c:pt>
                <c:pt idx="267912">
                  <c:v>32234.67</c:v>
                </c:pt>
                <c:pt idx="267913">
                  <c:v>24856.29</c:v>
                </c:pt>
                <c:pt idx="267914">
                  <c:v>23053.27</c:v>
                </c:pt>
                <c:pt idx="267915">
                  <c:v>21730.57</c:v>
                </c:pt>
                <c:pt idx="267916">
                  <c:v>22079.25</c:v>
                </c:pt>
                <c:pt idx="267917">
                  <c:v>21266.59</c:v>
                </c:pt>
                <c:pt idx="267918">
                  <c:v>19828.11</c:v>
                </c:pt>
                <c:pt idx="267919">
                  <c:v>21734.240000000002</c:v>
                </c:pt>
                <c:pt idx="267920">
                  <c:v>20417.96</c:v>
                </c:pt>
                <c:pt idx="267921">
                  <c:v>22149.08</c:v>
                </c:pt>
                <c:pt idx="267922">
                  <c:v>20314.36</c:v>
                </c:pt>
                <c:pt idx="267923">
                  <c:v>18932.86</c:v>
                </c:pt>
                <c:pt idx="267924">
                  <c:v>19082.400000000001</c:v>
                </c:pt>
                <c:pt idx="267925">
                  <c:v>20297.89</c:v>
                </c:pt>
                <c:pt idx="267926">
                  <c:v>20510.38</c:v>
                </c:pt>
                <c:pt idx="267927">
                  <c:v>28382.85</c:v>
                </c:pt>
                <c:pt idx="267928">
                  <c:v>27401.96</c:v>
                </c:pt>
                <c:pt idx="267929">
                  <c:v>27500.93</c:v>
                </c:pt>
                <c:pt idx="267930">
                  <c:v>37215.07</c:v>
                </c:pt>
                <c:pt idx="267931">
                  <c:v>33672.76</c:v>
                </c:pt>
                <c:pt idx="267932">
                  <c:v>89944.54</c:v>
                </c:pt>
                <c:pt idx="267933">
                  <c:v>41026.92</c:v>
                </c:pt>
                <c:pt idx="267934">
                  <c:v>57254.99</c:v>
                </c:pt>
                <c:pt idx="267935">
                  <c:v>85450</c:v>
                </c:pt>
                <c:pt idx="267936">
                  <c:v>158379.94</c:v>
                </c:pt>
                <c:pt idx="267937">
                  <c:v>56339.46</c:v>
                </c:pt>
                <c:pt idx="267938">
                  <c:v>20367.57</c:v>
                </c:pt>
                <c:pt idx="267939">
                  <c:v>12467.86</c:v>
                </c:pt>
                <c:pt idx="267940">
                  <c:v>14253.08</c:v>
                </c:pt>
                <c:pt idx="267941">
                  <c:v>17917.93</c:v>
                </c:pt>
                <c:pt idx="267942">
                  <c:v>25849.25</c:v>
                </c:pt>
                <c:pt idx="267943">
                  <c:v>23174.91</c:v>
                </c:pt>
                <c:pt idx="267944">
                  <c:v>23731.59</c:v>
                </c:pt>
                <c:pt idx="267945">
                  <c:v>22299.52</c:v>
                </c:pt>
                <c:pt idx="267946">
                  <c:v>21140.400000000001</c:v>
                </c:pt>
                <c:pt idx="267947">
                  <c:v>23017.71</c:v>
                </c:pt>
                <c:pt idx="267948">
                  <c:v>22854.95</c:v>
                </c:pt>
                <c:pt idx="267949">
                  <c:v>19460</c:v>
                </c:pt>
                <c:pt idx="267950">
                  <c:v>25699.67</c:v>
                </c:pt>
                <c:pt idx="267951">
                  <c:v>29778.17</c:v>
                </c:pt>
                <c:pt idx="267952">
                  <c:v>25987.32</c:v>
                </c:pt>
                <c:pt idx="267953">
                  <c:v>21007.48</c:v>
                </c:pt>
                <c:pt idx="267954">
                  <c:v>25130.87</c:v>
                </c:pt>
                <c:pt idx="267955">
                  <c:v>26504.69</c:v>
                </c:pt>
                <c:pt idx="267956">
                  <c:v>23114.22</c:v>
                </c:pt>
                <c:pt idx="267957">
                  <c:v>21319.72</c:v>
                </c:pt>
                <c:pt idx="267958">
                  <c:v>24579.279999999999</c:v>
                </c:pt>
                <c:pt idx="267959">
                  <c:v>26447.45</c:v>
                </c:pt>
                <c:pt idx="267960">
                  <c:v>28625.71</c:v>
                </c:pt>
                <c:pt idx="267961">
                  <c:v>27170.75</c:v>
                </c:pt>
                <c:pt idx="267962">
                  <c:v>23070.7</c:v>
                </c:pt>
                <c:pt idx="267963">
                  <c:v>23675.88</c:v>
                </c:pt>
                <c:pt idx="267964">
                  <c:v>26655.200000000001</c:v>
                </c:pt>
                <c:pt idx="267965">
                  <c:v>21095.21</c:v>
                </c:pt>
                <c:pt idx="267966">
                  <c:v>16372.88</c:v>
                </c:pt>
                <c:pt idx="267967">
                  <c:v>20242.25</c:v>
                </c:pt>
                <c:pt idx="267968">
                  <c:v>19345.57</c:v>
                </c:pt>
                <c:pt idx="267969">
                  <c:v>19965.849999999999</c:v>
                </c:pt>
                <c:pt idx="267970">
                  <c:v>17190.89</c:v>
                </c:pt>
                <c:pt idx="267971">
                  <c:v>17692.080000000002</c:v>
                </c:pt>
                <c:pt idx="267972">
                  <c:v>16774.61</c:v>
                </c:pt>
                <c:pt idx="267973">
                  <c:v>22325.09</c:v>
                </c:pt>
                <c:pt idx="267974">
                  <c:v>19035.419999999998</c:v>
                </c:pt>
                <c:pt idx="267975">
                  <c:v>22994.29</c:v>
                </c:pt>
                <c:pt idx="267976">
                  <c:v>19927.39</c:v>
                </c:pt>
                <c:pt idx="267977">
                  <c:v>30014.7</c:v>
                </c:pt>
                <c:pt idx="267978">
                  <c:v>23729.63</c:v>
                </c:pt>
                <c:pt idx="267979">
                  <c:v>24579.37</c:v>
                </c:pt>
                <c:pt idx="267980">
                  <c:v>30576.3</c:v>
                </c:pt>
                <c:pt idx="267981">
                  <c:v>40408.92</c:v>
                </c:pt>
                <c:pt idx="267982">
                  <c:v>36389.440000000002</c:v>
                </c:pt>
                <c:pt idx="267983">
                  <c:v>37586.81</c:v>
                </c:pt>
                <c:pt idx="267984">
                  <c:v>36921.99</c:v>
                </c:pt>
                <c:pt idx="267985">
                  <c:v>36372.400000000001</c:v>
                </c:pt>
                <c:pt idx="267986">
                  <c:v>34558.26</c:v>
                </c:pt>
                <c:pt idx="267987">
                  <c:v>34373.980000000003</c:v>
                </c:pt>
                <c:pt idx="267988">
                  <c:v>32699.62</c:v>
                </c:pt>
                <c:pt idx="267989">
                  <c:v>34651.730000000003</c:v>
                </c:pt>
                <c:pt idx="267990">
                  <c:v>33492.300000000003</c:v>
                </c:pt>
                <c:pt idx="267991">
                  <c:v>32931.75</c:v>
                </c:pt>
                <c:pt idx="267992">
                  <c:v>31634.95</c:v>
                </c:pt>
                <c:pt idx="267993">
                  <c:v>33005.519999999997</c:v>
                </c:pt>
                <c:pt idx="267994">
                  <c:v>35432.589999999997</c:v>
                </c:pt>
                <c:pt idx="267995">
                  <c:v>31267.82</c:v>
                </c:pt>
                <c:pt idx="267996">
                  <c:v>34034.129999999997</c:v>
                </c:pt>
                <c:pt idx="267997">
                  <c:v>33574.43</c:v>
                </c:pt>
                <c:pt idx="267998">
                  <c:v>36389.160000000003</c:v>
                </c:pt>
                <c:pt idx="267999">
                  <c:v>31045.32</c:v>
                </c:pt>
                <c:pt idx="268000">
                  <c:v>34012.800000000003</c:v>
                </c:pt>
                <c:pt idx="268001">
                  <c:v>31990.41</c:v>
                </c:pt>
                <c:pt idx="268002">
                  <c:v>34411.269999999997</c:v>
                </c:pt>
                <c:pt idx="268003">
                  <c:v>31124.400000000001</c:v>
                </c:pt>
                <c:pt idx="268004">
                  <c:v>30427.93</c:v>
                </c:pt>
                <c:pt idx="268005">
                  <c:v>30973.66</c:v>
                </c:pt>
                <c:pt idx="268006">
                  <c:v>32102</c:v>
                </c:pt>
                <c:pt idx="268007">
                  <c:v>34029.93</c:v>
                </c:pt>
                <c:pt idx="268008">
                  <c:v>30590.240000000002</c:v>
                </c:pt>
                <c:pt idx="268009">
                  <c:v>31390.27</c:v>
                </c:pt>
                <c:pt idx="268010">
                  <c:v>29473.11</c:v>
                </c:pt>
                <c:pt idx="268011">
                  <c:v>33752.67</c:v>
                </c:pt>
                <c:pt idx="268012">
                  <c:v>32189.26</c:v>
                </c:pt>
                <c:pt idx="268013">
                  <c:v>31268.87</c:v>
                </c:pt>
                <c:pt idx="268014">
                  <c:v>31851.14</c:v>
                </c:pt>
                <c:pt idx="268015">
                  <c:v>31180.400000000001</c:v>
                </c:pt>
                <c:pt idx="268016">
                  <c:v>32992.550000000003</c:v>
                </c:pt>
                <c:pt idx="268017">
                  <c:v>31004.58</c:v>
                </c:pt>
                <c:pt idx="268018">
                  <c:v>31341.31</c:v>
                </c:pt>
                <c:pt idx="268019">
                  <c:v>32692.01</c:v>
                </c:pt>
                <c:pt idx="268020">
                  <c:v>36293.47</c:v>
                </c:pt>
                <c:pt idx="268021">
                  <c:v>32603.38</c:v>
                </c:pt>
                <c:pt idx="268022">
                  <c:v>33681.97</c:v>
                </c:pt>
                <c:pt idx="268023">
                  <c:v>32632.19</c:v>
                </c:pt>
                <c:pt idx="268024">
                  <c:v>34855.71</c:v>
                </c:pt>
                <c:pt idx="268025">
                  <c:v>34014.35</c:v>
                </c:pt>
                <c:pt idx="268026">
                  <c:v>34283.919999999998</c:v>
                </c:pt>
                <c:pt idx="268027">
                  <c:v>38444.449999999997</c:v>
                </c:pt>
                <c:pt idx="268028">
                  <c:v>30948.48</c:v>
                </c:pt>
                <c:pt idx="268029">
                  <c:v>34416.49</c:v>
                </c:pt>
                <c:pt idx="268030">
                  <c:v>33614.410000000003</c:v>
                </c:pt>
                <c:pt idx="268031">
                  <c:v>31691.99</c:v>
                </c:pt>
                <c:pt idx="268032">
                  <c:v>31960.01</c:v>
                </c:pt>
                <c:pt idx="268033">
                  <c:v>37640</c:v>
                </c:pt>
                <c:pt idx="268034">
                  <c:v>34331.21</c:v>
                </c:pt>
                <c:pt idx="268035">
                  <c:v>35992.47</c:v>
                </c:pt>
                <c:pt idx="268036">
                  <c:v>34698.910000000003</c:v>
                </c:pt>
                <c:pt idx="268037">
                  <c:v>37424.39</c:v>
                </c:pt>
                <c:pt idx="268038">
                  <c:v>32787.72</c:v>
                </c:pt>
                <c:pt idx="268039">
                  <c:v>33158.550000000003</c:v>
                </c:pt>
                <c:pt idx="268040">
                  <c:v>33299.5</c:v>
                </c:pt>
                <c:pt idx="268041">
                  <c:v>33953.71</c:v>
                </c:pt>
                <c:pt idx="268042">
                  <c:v>34135.120000000003</c:v>
                </c:pt>
                <c:pt idx="268043">
                  <c:v>32476.02</c:v>
                </c:pt>
                <c:pt idx="268044">
                  <c:v>32670.15</c:v>
                </c:pt>
                <c:pt idx="268045">
                  <c:v>32352.79</c:v>
                </c:pt>
                <c:pt idx="268046">
                  <c:v>35411.03</c:v>
                </c:pt>
                <c:pt idx="268047">
                  <c:v>32489.26</c:v>
                </c:pt>
                <c:pt idx="268048">
                  <c:v>32771.43</c:v>
                </c:pt>
                <c:pt idx="268049">
                  <c:v>33213.54</c:v>
                </c:pt>
                <c:pt idx="268050">
                  <c:v>34186.300000000003</c:v>
                </c:pt>
                <c:pt idx="268051">
                  <c:v>35141.019999999997</c:v>
                </c:pt>
                <c:pt idx="268052">
                  <c:v>33966.06</c:v>
                </c:pt>
                <c:pt idx="268053">
                  <c:v>31231.91</c:v>
                </c:pt>
                <c:pt idx="268054">
                  <c:v>34714.44</c:v>
                </c:pt>
                <c:pt idx="268055">
                  <c:v>33576.339999999997</c:v>
                </c:pt>
                <c:pt idx="268056">
                  <c:v>32410.42</c:v>
                </c:pt>
                <c:pt idx="268057">
                  <c:v>32962.65</c:v>
                </c:pt>
                <c:pt idx="268058">
                  <c:v>31321.200000000001</c:v>
                </c:pt>
                <c:pt idx="268059">
                  <c:v>35788.5</c:v>
                </c:pt>
                <c:pt idx="268060">
                  <c:v>32223.09</c:v>
                </c:pt>
                <c:pt idx="268061">
                  <c:v>32559.32</c:v>
                </c:pt>
                <c:pt idx="268062">
                  <c:v>30450.75</c:v>
                </c:pt>
                <c:pt idx="268063">
                  <c:v>34149.910000000003</c:v>
                </c:pt>
                <c:pt idx="268064">
                  <c:v>33080.089999999997</c:v>
                </c:pt>
                <c:pt idx="268065">
                  <c:v>32716.94</c:v>
                </c:pt>
                <c:pt idx="268066">
                  <c:v>32675.63</c:v>
                </c:pt>
                <c:pt idx="268067">
                  <c:v>33287.360000000001</c:v>
                </c:pt>
                <c:pt idx="268068">
                  <c:v>36352.86</c:v>
                </c:pt>
                <c:pt idx="268069">
                  <c:v>33973.99</c:v>
                </c:pt>
                <c:pt idx="268070">
                  <c:v>31898.54</c:v>
                </c:pt>
                <c:pt idx="268071">
                  <c:v>33009.480000000003</c:v>
                </c:pt>
                <c:pt idx="268072">
                  <c:v>37656.76</c:v>
                </c:pt>
                <c:pt idx="268073">
                  <c:v>34001.47</c:v>
                </c:pt>
                <c:pt idx="268074">
                  <c:v>35356.93</c:v>
                </c:pt>
                <c:pt idx="268075">
                  <c:v>33462.04</c:v>
                </c:pt>
                <c:pt idx="268076">
                  <c:v>33446.97</c:v>
                </c:pt>
                <c:pt idx="268077">
                  <c:v>36401.26</c:v>
                </c:pt>
                <c:pt idx="268078">
                  <c:v>36512.57</c:v>
                </c:pt>
                <c:pt idx="268079">
                  <c:v>39533.800000000003</c:v>
                </c:pt>
                <c:pt idx="268080">
                  <c:v>33253.660000000003</c:v>
                </c:pt>
                <c:pt idx="268081">
                  <c:v>35708.080000000002</c:v>
                </c:pt>
                <c:pt idx="268082">
                  <c:v>32768.29</c:v>
                </c:pt>
                <c:pt idx="268083">
                  <c:v>31302.01</c:v>
                </c:pt>
                <c:pt idx="268084">
                  <c:v>33583.07</c:v>
                </c:pt>
                <c:pt idx="268085">
                  <c:v>36823.589999999997</c:v>
                </c:pt>
                <c:pt idx="268086">
                  <c:v>36270.050000000003</c:v>
                </c:pt>
                <c:pt idx="268087">
                  <c:v>34239.29</c:v>
                </c:pt>
                <c:pt idx="268088">
                  <c:v>35555.800000000003</c:v>
                </c:pt>
                <c:pt idx="268089">
                  <c:v>35346.75</c:v>
                </c:pt>
                <c:pt idx="268090">
                  <c:v>35907.86</c:v>
                </c:pt>
                <c:pt idx="268091">
                  <c:v>32408.84</c:v>
                </c:pt>
                <c:pt idx="268092">
                  <c:v>34078.21</c:v>
                </c:pt>
                <c:pt idx="268093">
                  <c:v>32584.3</c:v>
                </c:pt>
                <c:pt idx="268094">
                  <c:v>34000.32</c:v>
                </c:pt>
                <c:pt idx="268095">
                  <c:v>31970.78</c:v>
                </c:pt>
                <c:pt idx="268096">
                  <c:v>31261.95</c:v>
                </c:pt>
                <c:pt idx="268097">
                  <c:v>30868.87</c:v>
                </c:pt>
                <c:pt idx="268098">
                  <c:v>35592.69</c:v>
                </c:pt>
                <c:pt idx="268099">
                  <c:v>32016.74</c:v>
                </c:pt>
                <c:pt idx="268100">
                  <c:v>31976.6</c:v>
                </c:pt>
                <c:pt idx="268101">
                  <c:v>33401.339999999997</c:v>
                </c:pt>
                <c:pt idx="268102">
                  <c:v>31552.080000000002</c:v>
                </c:pt>
                <c:pt idx="268103">
                  <c:v>32727.62</c:v>
                </c:pt>
                <c:pt idx="268104">
                  <c:v>31630.73</c:v>
                </c:pt>
                <c:pt idx="268105">
                  <c:v>30879.23</c:v>
                </c:pt>
                <c:pt idx="268106">
                  <c:v>31137.96</c:v>
                </c:pt>
                <c:pt idx="268107">
                  <c:v>33105.25</c:v>
                </c:pt>
                <c:pt idx="268108">
                  <c:v>30598.16</c:v>
                </c:pt>
                <c:pt idx="268109">
                  <c:v>30951.919999999998</c:v>
                </c:pt>
                <c:pt idx="268110">
                  <c:v>31530.28</c:v>
                </c:pt>
                <c:pt idx="268111">
                  <c:v>33747.83</c:v>
                </c:pt>
                <c:pt idx="268112">
                  <c:v>31559.35</c:v>
                </c:pt>
                <c:pt idx="268113">
                  <c:v>30370.560000000001</c:v>
                </c:pt>
                <c:pt idx="268114">
                  <c:v>31268.959999999999</c:v>
                </c:pt>
                <c:pt idx="268115">
                  <c:v>32471.91</c:v>
                </c:pt>
                <c:pt idx="268116">
                  <c:v>33244.839999999997</c:v>
                </c:pt>
                <c:pt idx="268117">
                  <c:v>30619.51</c:v>
                </c:pt>
                <c:pt idx="268118">
                  <c:v>30827.88</c:v>
                </c:pt>
                <c:pt idx="268119">
                  <c:v>31586.51</c:v>
                </c:pt>
                <c:pt idx="268120">
                  <c:v>34365.589999999997</c:v>
                </c:pt>
                <c:pt idx="268121">
                  <c:v>31527.9</c:v>
                </c:pt>
                <c:pt idx="268122">
                  <c:v>31765.79</c:v>
                </c:pt>
                <c:pt idx="268123">
                  <c:v>32453.200000000001</c:v>
                </c:pt>
                <c:pt idx="268124">
                  <c:v>16054.71</c:v>
                </c:pt>
                <c:pt idx="268125">
                  <c:v>16811.509999999998</c:v>
                </c:pt>
                <c:pt idx="268126">
                  <c:v>19011.45</c:v>
                </c:pt>
                <c:pt idx="268127">
                  <c:v>27476.33</c:v>
                </c:pt>
                <c:pt idx="268128">
                  <c:v>18654.71</c:v>
                </c:pt>
                <c:pt idx="268129">
                  <c:v>16862.689999999999</c:v>
                </c:pt>
                <c:pt idx="268130">
                  <c:v>20872.990000000002</c:v>
                </c:pt>
                <c:pt idx="268131">
                  <c:v>18407.95</c:v>
                </c:pt>
                <c:pt idx="268132">
                  <c:v>19032.59</c:v>
                </c:pt>
                <c:pt idx="268133">
                  <c:v>21107.1</c:v>
                </c:pt>
                <c:pt idx="268134">
                  <c:v>19128.66</c:v>
                </c:pt>
                <c:pt idx="268135">
                  <c:v>25620.83</c:v>
                </c:pt>
                <c:pt idx="268136">
                  <c:v>17275.14</c:v>
                </c:pt>
                <c:pt idx="268137">
                  <c:v>19327.22</c:v>
                </c:pt>
                <c:pt idx="268138">
                  <c:v>17290.13</c:v>
                </c:pt>
                <c:pt idx="268139">
                  <c:v>22060.55</c:v>
                </c:pt>
                <c:pt idx="268140">
                  <c:v>22497.55</c:v>
                </c:pt>
                <c:pt idx="268141">
                  <c:v>26026.03</c:v>
                </c:pt>
                <c:pt idx="268142">
                  <c:v>23573.74</c:v>
                </c:pt>
                <c:pt idx="268143">
                  <c:v>22645.439999999999</c:v>
                </c:pt>
                <c:pt idx="268144">
                  <c:v>22923.32</c:v>
                </c:pt>
                <c:pt idx="268145">
                  <c:v>25403.58</c:v>
                </c:pt>
                <c:pt idx="268146">
                  <c:v>19923.84</c:v>
                </c:pt>
                <c:pt idx="268147">
                  <c:v>20782.400000000001</c:v>
                </c:pt>
                <c:pt idx="268148">
                  <c:v>17997.259999999998</c:v>
                </c:pt>
                <c:pt idx="268149">
                  <c:v>16695.060000000001</c:v>
                </c:pt>
                <c:pt idx="268150">
                  <c:v>17390.150000000001</c:v>
                </c:pt>
                <c:pt idx="268151">
                  <c:v>16878.830000000002</c:v>
                </c:pt>
                <c:pt idx="268152">
                  <c:v>16683.18</c:v>
                </c:pt>
                <c:pt idx="268153">
                  <c:v>15313.5</c:v>
                </c:pt>
                <c:pt idx="268154">
                  <c:v>19996.78</c:v>
                </c:pt>
                <c:pt idx="268155">
                  <c:v>15465.3</c:v>
                </c:pt>
                <c:pt idx="268156">
                  <c:v>15438.79</c:v>
                </c:pt>
                <c:pt idx="268157">
                  <c:v>14514.21</c:v>
                </c:pt>
                <c:pt idx="268158">
                  <c:v>14628.08</c:v>
                </c:pt>
                <c:pt idx="268159">
                  <c:v>14430.52</c:v>
                </c:pt>
                <c:pt idx="268160">
                  <c:v>13684.12</c:v>
                </c:pt>
                <c:pt idx="268161">
                  <c:v>12988.14</c:v>
                </c:pt>
                <c:pt idx="268162">
                  <c:v>13459.71</c:v>
                </c:pt>
                <c:pt idx="268163">
                  <c:v>15767.08</c:v>
                </c:pt>
                <c:pt idx="268164">
                  <c:v>16145.9</c:v>
                </c:pt>
                <c:pt idx="268165">
                  <c:v>12666.9</c:v>
                </c:pt>
                <c:pt idx="268166">
                  <c:v>17851.95</c:v>
                </c:pt>
                <c:pt idx="268167">
                  <c:v>10279.1</c:v>
                </c:pt>
                <c:pt idx="268168">
                  <c:v>10730.1</c:v>
                </c:pt>
                <c:pt idx="268169">
                  <c:v>13872.02</c:v>
                </c:pt>
                <c:pt idx="268170">
                  <c:v>21845.55</c:v>
                </c:pt>
                <c:pt idx="268171">
                  <c:v>11319.39</c:v>
                </c:pt>
                <c:pt idx="268172">
                  <c:v>11591.89</c:v>
                </c:pt>
                <c:pt idx="268173">
                  <c:v>13631.52</c:v>
                </c:pt>
                <c:pt idx="268174">
                  <c:v>14421.75</c:v>
                </c:pt>
                <c:pt idx="268175">
                  <c:v>10974.05</c:v>
                </c:pt>
                <c:pt idx="268176">
                  <c:v>14907.36</c:v>
                </c:pt>
                <c:pt idx="268177">
                  <c:v>14919.87</c:v>
                </c:pt>
                <c:pt idx="268178">
                  <c:v>17643.650000000001</c:v>
                </c:pt>
                <c:pt idx="268179">
                  <c:v>14310.74</c:v>
                </c:pt>
                <c:pt idx="268180">
                  <c:v>25513.86</c:v>
                </c:pt>
                <c:pt idx="268181">
                  <c:v>19968.84</c:v>
                </c:pt>
                <c:pt idx="268182">
                  <c:v>23306.81</c:v>
                </c:pt>
                <c:pt idx="268183">
                  <c:v>17071.53</c:v>
                </c:pt>
                <c:pt idx="268184">
                  <c:v>21211.99</c:v>
                </c:pt>
                <c:pt idx="268185">
                  <c:v>21944.74</c:v>
                </c:pt>
                <c:pt idx="268186">
                  <c:v>17927.240000000002</c:v>
                </c:pt>
                <c:pt idx="268187">
                  <c:v>22878.99</c:v>
                </c:pt>
                <c:pt idx="268188">
                  <c:v>22697.759999999998</c:v>
                </c:pt>
                <c:pt idx="268189">
                  <c:v>19791.47</c:v>
                </c:pt>
                <c:pt idx="268190">
                  <c:v>18844.28</c:v>
                </c:pt>
                <c:pt idx="268191">
                  <c:v>17977.490000000002</c:v>
                </c:pt>
                <c:pt idx="268192">
                  <c:v>23402.77</c:v>
                </c:pt>
                <c:pt idx="268193">
                  <c:v>22127.46</c:v>
                </c:pt>
                <c:pt idx="268194">
                  <c:v>22248.11</c:v>
                </c:pt>
                <c:pt idx="268195">
                  <c:v>22430.15</c:v>
                </c:pt>
                <c:pt idx="268196">
                  <c:v>22846.48</c:v>
                </c:pt>
                <c:pt idx="268197">
                  <c:v>26633.15</c:v>
                </c:pt>
                <c:pt idx="268198">
                  <c:v>25804.66</c:v>
                </c:pt>
                <c:pt idx="268199">
                  <c:v>19728.75</c:v>
                </c:pt>
                <c:pt idx="268200">
                  <c:v>17765.29</c:v>
                </c:pt>
                <c:pt idx="268201">
                  <c:v>18495.89</c:v>
                </c:pt>
                <c:pt idx="268202">
                  <c:v>19755.84</c:v>
                </c:pt>
                <c:pt idx="268203">
                  <c:v>19490.990000000002</c:v>
                </c:pt>
                <c:pt idx="268204">
                  <c:v>16280.59</c:v>
                </c:pt>
                <c:pt idx="268205">
                  <c:v>14635.08</c:v>
                </c:pt>
                <c:pt idx="268206">
                  <c:v>16656.169999999998</c:v>
                </c:pt>
                <c:pt idx="268207">
                  <c:v>18127.22</c:v>
                </c:pt>
                <c:pt idx="268208">
                  <c:v>15015.35</c:v>
                </c:pt>
                <c:pt idx="268209">
                  <c:v>14359.87</c:v>
                </c:pt>
                <c:pt idx="268210">
                  <c:v>14781.03</c:v>
                </c:pt>
                <c:pt idx="268211">
                  <c:v>13672.77</c:v>
                </c:pt>
                <c:pt idx="268212">
                  <c:v>12539.74</c:v>
                </c:pt>
                <c:pt idx="268213">
                  <c:v>12760.28</c:v>
                </c:pt>
                <c:pt idx="268214">
                  <c:v>14588.14</c:v>
                </c:pt>
                <c:pt idx="268215">
                  <c:v>12865.77</c:v>
                </c:pt>
                <c:pt idx="268216">
                  <c:v>11681.01</c:v>
                </c:pt>
                <c:pt idx="268217">
                  <c:v>11624.74</c:v>
                </c:pt>
                <c:pt idx="268218">
                  <c:v>21661.19</c:v>
                </c:pt>
                <c:pt idx="268219">
                  <c:v>11491.6</c:v>
                </c:pt>
                <c:pt idx="268220">
                  <c:v>11865.25</c:v>
                </c:pt>
                <c:pt idx="268221">
                  <c:v>11462.56</c:v>
                </c:pt>
                <c:pt idx="268222">
                  <c:v>19890.259999999998</c:v>
                </c:pt>
                <c:pt idx="268223">
                  <c:v>15194.3</c:v>
                </c:pt>
                <c:pt idx="268224">
                  <c:v>15055.99</c:v>
                </c:pt>
                <c:pt idx="268225">
                  <c:v>11987.16</c:v>
                </c:pt>
                <c:pt idx="268226">
                  <c:v>12274.31</c:v>
                </c:pt>
                <c:pt idx="268227">
                  <c:v>12454.79</c:v>
                </c:pt>
                <c:pt idx="268228">
                  <c:v>15114.6</c:v>
                </c:pt>
                <c:pt idx="268229">
                  <c:v>15350.99</c:v>
                </c:pt>
                <c:pt idx="268230">
                  <c:v>15691.34</c:v>
                </c:pt>
                <c:pt idx="268231">
                  <c:v>19267.48</c:v>
                </c:pt>
                <c:pt idx="268232">
                  <c:v>19807.919999999998</c:v>
                </c:pt>
                <c:pt idx="268233">
                  <c:v>25176.58</c:v>
                </c:pt>
                <c:pt idx="268234">
                  <c:v>24134.46</c:v>
                </c:pt>
                <c:pt idx="268235">
                  <c:v>18268.5</c:v>
                </c:pt>
                <c:pt idx="268236">
                  <c:v>20323.93</c:v>
                </c:pt>
                <c:pt idx="268237">
                  <c:v>24183.47</c:v>
                </c:pt>
                <c:pt idx="268238">
                  <c:v>23430.43</c:v>
                </c:pt>
                <c:pt idx="268239">
                  <c:v>20730.419999999998</c:v>
                </c:pt>
                <c:pt idx="268240">
                  <c:v>22323.86</c:v>
                </c:pt>
                <c:pt idx="268241">
                  <c:v>20751.5</c:v>
                </c:pt>
                <c:pt idx="268242">
                  <c:v>17353.68</c:v>
                </c:pt>
                <c:pt idx="268243">
                  <c:v>20073.97</c:v>
                </c:pt>
                <c:pt idx="268244">
                  <c:v>21986.880000000001</c:v>
                </c:pt>
                <c:pt idx="268245">
                  <c:v>22168.85</c:v>
                </c:pt>
                <c:pt idx="268246">
                  <c:v>20844.419999999998</c:v>
                </c:pt>
                <c:pt idx="268247">
                  <c:v>20088.43</c:v>
                </c:pt>
                <c:pt idx="268248">
                  <c:v>19078.2</c:v>
                </c:pt>
                <c:pt idx="268249">
                  <c:v>18647.95</c:v>
                </c:pt>
                <c:pt idx="268250">
                  <c:v>20961.939999999999</c:v>
                </c:pt>
                <c:pt idx="268251">
                  <c:v>14517.5</c:v>
                </c:pt>
                <c:pt idx="268252">
                  <c:v>15953.84</c:v>
                </c:pt>
                <c:pt idx="268253">
                  <c:v>17584.349999999999</c:v>
                </c:pt>
                <c:pt idx="268254">
                  <c:v>16581.98</c:v>
                </c:pt>
                <c:pt idx="268255">
                  <c:v>17548.61</c:v>
                </c:pt>
                <c:pt idx="268256">
                  <c:v>16431.759999999998</c:v>
                </c:pt>
                <c:pt idx="268257">
                  <c:v>17137.47</c:v>
                </c:pt>
                <c:pt idx="268258">
                  <c:v>19219.21</c:v>
                </c:pt>
                <c:pt idx="268259">
                  <c:v>17783.97</c:v>
                </c:pt>
                <c:pt idx="268260">
                  <c:v>15478.5</c:v>
                </c:pt>
                <c:pt idx="268261">
                  <c:v>18168.38</c:v>
                </c:pt>
                <c:pt idx="268262">
                  <c:v>14717.55</c:v>
                </c:pt>
                <c:pt idx="268263">
                  <c:v>19590.22</c:v>
                </c:pt>
                <c:pt idx="268264">
                  <c:v>18503</c:v>
                </c:pt>
                <c:pt idx="268265">
                  <c:v>13143.49</c:v>
                </c:pt>
                <c:pt idx="268266">
                  <c:v>15969.29</c:v>
                </c:pt>
                <c:pt idx="268267">
                  <c:v>22128.55</c:v>
                </c:pt>
                <c:pt idx="268268">
                  <c:v>23795.39</c:v>
                </c:pt>
                <c:pt idx="268269">
                  <c:v>24813.57</c:v>
                </c:pt>
                <c:pt idx="268270">
                  <c:v>31648.58</c:v>
                </c:pt>
                <c:pt idx="268271">
                  <c:v>22601.99</c:v>
                </c:pt>
                <c:pt idx="268272">
                  <c:v>20379.07</c:v>
                </c:pt>
                <c:pt idx="268273">
                  <c:v>23558.15</c:v>
                </c:pt>
                <c:pt idx="268274">
                  <c:v>24036.880000000001</c:v>
                </c:pt>
                <c:pt idx="268275">
                  <c:v>18603.43</c:v>
                </c:pt>
                <c:pt idx="268276">
                  <c:v>19023.2</c:v>
                </c:pt>
                <c:pt idx="268277">
                  <c:v>21455.73</c:v>
                </c:pt>
                <c:pt idx="268278">
                  <c:v>22249.96</c:v>
                </c:pt>
                <c:pt idx="268279">
                  <c:v>20575.009999999998</c:v>
                </c:pt>
                <c:pt idx="268280">
                  <c:v>20258.55</c:v>
                </c:pt>
                <c:pt idx="268281">
                  <c:v>17359.78</c:v>
                </c:pt>
                <c:pt idx="268282">
                  <c:v>18983.38</c:v>
                </c:pt>
                <c:pt idx="268283">
                  <c:v>21383.919999999998</c:v>
                </c:pt>
                <c:pt idx="268284">
                  <c:v>23272.77</c:v>
                </c:pt>
                <c:pt idx="268285">
                  <c:v>25560.02</c:v>
                </c:pt>
                <c:pt idx="268286">
                  <c:v>21590.2</c:v>
                </c:pt>
                <c:pt idx="268287">
                  <c:v>20844.71</c:v>
                </c:pt>
                <c:pt idx="268288">
                  <c:v>26624.54</c:v>
                </c:pt>
                <c:pt idx="268289">
                  <c:v>22313.51</c:v>
                </c:pt>
                <c:pt idx="268290">
                  <c:v>27439.21</c:v>
                </c:pt>
                <c:pt idx="268291">
                  <c:v>27759.5</c:v>
                </c:pt>
                <c:pt idx="268292">
                  <c:v>24569.52</c:v>
                </c:pt>
                <c:pt idx="268293">
                  <c:v>27019.05</c:v>
                </c:pt>
                <c:pt idx="268294">
                  <c:v>21184.93</c:v>
                </c:pt>
                <c:pt idx="268295">
                  <c:v>25239.32</c:v>
                </c:pt>
                <c:pt idx="268296">
                  <c:v>21646.44</c:v>
                </c:pt>
                <c:pt idx="268297">
                  <c:v>23887.85</c:v>
                </c:pt>
                <c:pt idx="268298">
                  <c:v>21865.61</c:v>
                </c:pt>
                <c:pt idx="268299">
                  <c:v>21482.15</c:v>
                </c:pt>
                <c:pt idx="268300">
                  <c:v>19878.95</c:v>
                </c:pt>
                <c:pt idx="268301">
                  <c:v>22217.26</c:v>
                </c:pt>
                <c:pt idx="268302">
                  <c:v>22301.86</c:v>
                </c:pt>
                <c:pt idx="268303">
                  <c:v>20724.240000000002</c:v>
                </c:pt>
                <c:pt idx="268304">
                  <c:v>19410.93</c:v>
                </c:pt>
                <c:pt idx="268305">
                  <c:v>23062.18</c:v>
                </c:pt>
                <c:pt idx="268306">
                  <c:v>22259.47</c:v>
                </c:pt>
                <c:pt idx="268307">
                  <c:v>20921.45</c:v>
                </c:pt>
                <c:pt idx="268308">
                  <c:v>17400.04</c:v>
                </c:pt>
                <c:pt idx="268309">
                  <c:v>23056.78</c:v>
                </c:pt>
                <c:pt idx="268310">
                  <c:v>18476.740000000002</c:v>
                </c:pt>
                <c:pt idx="268311">
                  <c:v>16725.189999999999</c:v>
                </c:pt>
                <c:pt idx="268312">
                  <c:v>15319.55</c:v>
                </c:pt>
                <c:pt idx="268313">
                  <c:v>21327.24</c:v>
                </c:pt>
                <c:pt idx="268314">
                  <c:v>15435.81</c:v>
                </c:pt>
                <c:pt idx="268315">
                  <c:v>16951.37</c:v>
                </c:pt>
                <c:pt idx="268316">
                  <c:v>14310.35</c:v>
                </c:pt>
                <c:pt idx="268317">
                  <c:v>16901.150000000001</c:v>
                </c:pt>
                <c:pt idx="268318">
                  <c:v>16368.35</c:v>
                </c:pt>
                <c:pt idx="268319">
                  <c:v>19195.060000000001</c:v>
                </c:pt>
                <c:pt idx="268320">
                  <c:v>18961.78</c:v>
                </c:pt>
                <c:pt idx="268321">
                  <c:v>24496.21</c:v>
                </c:pt>
                <c:pt idx="268322">
                  <c:v>18453.009999999998</c:v>
                </c:pt>
                <c:pt idx="268323">
                  <c:v>26614.9</c:v>
                </c:pt>
                <c:pt idx="268324">
                  <c:v>23009.05</c:v>
                </c:pt>
                <c:pt idx="268325">
                  <c:v>19645.060000000001</c:v>
                </c:pt>
                <c:pt idx="268326">
                  <c:v>21502.47</c:v>
                </c:pt>
                <c:pt idx="268327">
                  <c:v>22551.41</c:v>
                </c:pt>
                <c:pt idx="268328">
                  <c:v>22057.32</c:v>
                </c:pt>
                <c:pt idx="268329">
                  <c:v>21475.02</c:v>
                </c:pt>
                <c:pt idx="268330">
                  <c:v>22447.89</c:v>
                </c:pt>
                <c:pt idx="268331">
                  <c:v>18451.34</c:v>
                </c:pt>
                <c:pt idx="268332">
                  <c:v>21520.85</c:v>
                </c:pt>
                <c:pt idx="268333">
                  <c:v>20849.169999999998</c:v>
                </c:pt>
                <c:pt idx="268334">
                  <c:v>18816.39</c:v>
                </c:pt>
                <c:pt idx="268335">
                  <c:v>23953.48</c:v>
                </c:pt>
                <c:pt idx="268336">
                  <c:v>18445.64</c:v>
                </c:pt>
                <c:pt idx="268337">
                  <c:v>23892.91</c:v>
                </c:pt>
                <c:pt idx="268338">
                  <c:v>23877.11</c:v>
                </c:pt>
                <c:pt idx="268339">
                  <c:v>23304.06</c:v>
                </c:pt>
                <c:pt idx="268340">
                  <c:v>25673.32</c:v>
                </c:pt>
                <c:pt idx="268341">
                  <c:v>26197.23</c:v>
                </c:pt>
                <c:pt idx="268342">
                  <c:v>22640.58</c:v>
                </c:pt>
                <c:pt idx="268343">
                  <c:v>23953.43</c:v>
                </c:pt>
                <c:pt idx="268344">
                  <c:v>21958.36</c:v>
                </c:pt>
                <c:pt idx="268345">
                  <c:v>23926.97</c:v>
                </c:pt>
                <c:pt idx="268346">
                  <c:v>25780.93</c:v>
                </c:pt>
                <c:pt idx="268347">
                  <c:v>21909.98</c:v>
                </c:pt>
                <c:pt idx="268348">
                  <c:v>21946.36</c:v>
                </c:pt>
                <c:pt idx="268349">
                  <c:v>26693.48</c:v>
                </c:pt>
                <c:pt idx="268350">
                  <c:v>22161.87</c:v>
                </c:pt>
                <c:pt idx="268351">
                  <c:v>20179.27</c:v>
                </c:pt>
                <c:pt idx="268352">
                  <c:v>18420.060000000001</c:v>
                </c:pt>
                <c:pt idx="268353">
                  <c:v>20505.91</c:v>
                </c:pt>
                <c:pt idx="268354">
                  <c:v>21262.77</c:v>
                </c:pt>
                <c:pt idx="268355">
                  <c:v>22192.61</c:v>
                </c:pt>
                <c:pt idx="268356">
                  <c:v>19965.5</c:v>
                </c:pt>
                <c:pt idx="268357">
                  <c:v>18584.3</c:v>
                </c:pt>
                <c:pt idx="268358">
                  <c:v>19292.89</c:v>
                </c:pt>
                <c:pt idx="268359">
                  <c:v>21847.46</c:v>
                </c:pt>
                <c:pt idx="268360">
                  <c:v>17195.240000000002</c:v>
                </c:pt>
                <c:pt idx="268361">
                  <c:v>20293.86</c:v>
                </c:pt>
                <c:pt idx="268362">
                  <c:v>16617.39</c:v>
                </c:pt>
                <c:pt idx="268363">
                  <c:v>16732.150000000001</c:v>
                </c:pt>
                <c:pt idx="268364">
                  <c:v>17034.189999999999</c:v>
                </c:pt>
                <c:pt idx="268365">
                  <c:v>16587.66</c:v>
                </c:pt>
                <c:pt idx="268366">
                  <c:v>13903.55</c:v>
                </c:pt>
                <c:pt idx="268367">
                  <c:v>14014.9</c:v>
                </c:pt>
                <c:pt idx="268368">
                  <c:v>12872.17</c:v>
                </c:pt>
                <c:pt idx="268369">
                  <c:v>13024.22</c:v>
                </c:pt>
                <c:pt idx="268370">
                  <c:v>15406</c:v>
                </c:pt>
                <c:pt idx="268371">
                  <c:v>17565.5</c:v>
                </c:pt>
                <c:pt idx="268372">
                  <c:v>22264.1</c:v>
                </c:pt>
                <c:pt idx="268373">
                  <c:v>18354.89</c:v>
                </c:pt>
                <c:pt idx="268374">
                  <c:v>21222.87</c:v>
                </c:pt>
                <c:pt idx="268375">
                  <c:v>22770.720000000001</c:v>
                </c:pt>
                <c:pt idx="268376">
                  <c:v>25644.81</c:v>
                </c:pt>
                <c:pt idx="268377">
                  <c:v>21213.69</c:v>
                </c:pt>
                <c:pt idx="268378">
                  <c:v>22102.35</c:v>
                </c:pt>
                <c:pt idx="268379">
                  <c:v>21044.74</c:v>
                </c:pt>
                <c:pt idx="268380">
                  <c:v>18839.150000000001</c:v>
                </c:pt>
                <c:pt idx="268381">
                  <c:v>17932.23</c:v>
                </c:pt>
                <c:pt idx="268382">
                  <c:v>19412.39</c:v>
                </c:pt>
                <c:pt idx="268383">
                  <c:v>22586.26</c:v>
                </c:pt>
                <c:pt idx="268384">
                  <c:v>19770.009999999998</c:v>
                </c:pt>
                <c:pt idx="268385">
                  <c:v>20359.599999999999</c:v>
                </c:pt>
                <c:pt idx="268386">
                  <c:v>21536.74</c:v>
                </c:pt>
                <c:pt idx="268387">
                  <c:v>20652.12</c:v>
                </c:pt>
                <c:pt idx="268388">
                  <c:v>20578.990000000002</c:v>
                </c:pt>
                <c:pt idx="268389">
                  <c:v>24099.25</c:v>
                </c:pt>
                <c:pt idx="268390">
                  <c:v>18852.97</c:v>
                </c:pt>
                <c:pt idx="268391">
                  <c:v>22723.72</c:v>
                </c:pt>
                <c:pt idx="268392">
                  <c:v>19214.25</c:v>
                </c:pt>
                <c:pt idx="268393">
                  <c:v>23067.97</c:v>
                </c:pt>
                <c:pt idx="268394">
                  <c:v>22649.06</c:v>
                </c:pt>
                <c:pt idx="268395">
                  <c:v>23631.91</c:v>
                </c:pt>
                <c:pt idx="268396">
                  <c:v>20374.189999999999</c:v>
                </c:pt>
                <c:pt idx="268397">
                  <c:v>20311.54</c:v>
                </c:pt>
                <c:pt idx="268398">
                  <c:v>20673.419999999998</c:v>
                </c:pt>
                <c:pt idx="268399">
                  <c:v>22520.09</c:v>
                </c:pt>
                <c:pt idx="268400">
                  <c:v>22938.14</c:v>
                </c:pt>
                <c:pt idx="268401">
                  <c:v>21034.62</c:v>
                </c:pt>
                <c:pt idx="268402">
                  <c:v>20368.14</c:v>
                </c:pt>
                <c:pt idx="268403">
                  <c:v>21598.99</c:v>
                </c:pt>
                <c:pt idx="268404">
                  <c:v>21044.880000000001</c:v>
                </c:pt>
                <c:pt idx="268405">
                  <c:v>20016.689999999999</c:v>
                </c:pt>
                <c:pt idx="268406">
                  <c:v>21463.9</c:v>
                </c:pt>
                <c:pt idx="268407">
                  <c:v>22922.880000000001</c:v>
                </c:pt>
                <c:pt idx="268408">
                  <c:v>19109.080000000002</c:v>
                </c:pt>
                <c:pt idx="268409">
                  <c:v>21961.919999999998</c:v>
                </c:pt>
                <c:pt idx="268410">
                  <c:v>17063.080000000002</c:v>
                </c:pt>
                <c:pt idx="268411">
                  <c:v>15210.2</c:v>
                </c:pt>
                <c:pt idx="268412">
                  <c:v>14904.26</c:v>
                </c:pt>
                <c:pt idx="268413">
                  <c:v>18018.310000000001</c:v>
                </c:pt>
                <c:pt idx="268414">
                  <c:v>13647.94</c:v>
                </c:pt>
                <c:pt idx="268415">
                  <c:v>13700.39</c:v>
                </c:pt>
                <c:pt idx="268416">
                  <c:v>13821.86</c:v>
                </c:pt>
                <c:pt idx="268417">
                  <c:v>13299.42</c:v>
                </c:pt>
                <c:pt idx="268418">
                  <c:v>12492.32</c:v>
                </c:pt>
                <c:pt idx="268419">
                  <c:v>12348.55</c:v>
                </c:pt>
                <c:pt idx="268420">
                  <c:v>13935.18</c:v>
                </c:pt>
                <c:pt idx="268421">
                  <c:v>15371.04</c:v>
                </c:pt>
                <c:pt idx="268422">
                  <c:v>13523.4</c:v>
                </c:pt>
                <c:pt idx="268423">
                  <c:v>14332.75</c:v>
                </c:pt>
                <c:pt idx="268424">
                  <c:v>11870.96</c:v>
                </c:pt>
                <c:pt idx="268425">
                  <c:v>15757.09</c:v>
                </c:pt>
                <c:pt idx="268426">
                  <c:v>12025.68</c:v>
                </c:pt>
                <c:pt idx="268427">
                  <c:v>20520.669999999998</c:v>
                </c:pt>
                <c:pt idx="268428">
                  <c:v>21312.02</c:v>
                </c:pt>
                <c:pt idx="268429">
                  <c:v>13378.42</c:v>
                </c:pt>
                <c:pt idx="268430">
                  <c:v>14172.08</c:v>
                </c:pt>
                <c:pt idx="268431">
                  <c:v>17572.41</c:v>
                </c:pt>
                <c:pt idx="268432">
                  <c:v>16428.25</c:v>
                </c:pt>
                <c:pt idx="268433">
                  <c:v>19339.169999999998</c:v>
                </c:pt>
                <c:pt idx="268434">
                  <c:v>19181.21</c:v>
                </c:pt>
                <c:pt idx="268435">
                  <c:v>12168.39</c:v>
                </c:pt>
                <c:pt idx="268436">
                  <c:v>13642.66</c:v>
                </c:pt>
                <c:pt idx="268437">
                  <c:v>10406.77</c:v>
                </c:pt>
                <c:pt idx="268438">
                  <c:v>11756.16</c:v>
                </c:pt>
                <c:pt idx="268439">
                  <c:v>12439.39</c:v>
                </c:pt>
                <c:pt idx="268440">
                  <c:v>12180.16</c:v>
                </c:pt>
                <c:pt idx="268441">
                  <c:v>12205.61</c:v>
                </c:pt>
                <c:pt idx="268442">
                  <c:v>10458.11</c:v>
                </c:pt>
                <c:pt idx="268443">
                  <c:v>10703.53</c:v>
                </c:pt>
                <c:pt idx="268444">
                  <c:v>9190.1200000000008</c:v>
                </c:pt>
                <c:pt idx="268445">
                  <c:v>10964.1</c:v>
                </c:pt>
                <c:pt idx="268446">
                  <c:v>11080.24</c:v>
                </c:pt>
                <c:pt idx="268447">
                  <c:v>8938.3700000000008</c:v>
                </c:pt>
                <c:pt idx="268448">
                  <c:v>11662.87</c:v>
                </c:pt>
                <c:pt idx="268449">
                  <c:v>12205.46</c:v>
                </c:pt>
                <c:pt idx="268450">
                  <c:v>12301.82</c:v>
                </c:pt>
                <c:pt idx="268451">
                  <c:v>11285.19</c:v>
                </c:pt>
                <c:pt idx="268452">
                  <c:v>24827.16</c:v>
                </c:pt>
                <c:pt idx="268453">
                  <c:v>20490.11</c:v>
                </c:pt>
                <c:pt idx="268454">
                  <c:v>14942.42</c:v>
                </c:pt>
                <c:pt idx="268455">
                  <c:v>13760.98</c:v>
                </c:pt>
                <c:pt idx="268456">
                  <c:v>14298.97</c:v>
                </c:pt>
                <c:pt idx="268457">
                  <c:v>13107.66</c:v>
                </c:pt>
                <c:pt idx="268458">
                  <c:v>16226.04</c:v>
                </c:pt>
                <c:pt idx="268459">
                  <c:v>13561.01</c:v>
                </c:pt>
                <c:pt idx="268460">
                  <c:v>9755.2800000000007</c:v>
                </c:pt>
                <c:pt idx="268461">
                  <c:v>9269.8799999999992</c:v>
                </c:pt>
                <c:pt idx="268462">
                  <c:v>13709.37</c:v>
                </c:pt>
                <c:pt idx="268463">
                  <c:v>11606.3</c:v>
                </c:pt>
                <c:pt idx="268464">
                  <c:v>12878.74</c:v>
                </c:pt>
                <c:pt idx="268465">
                  <c:v>12669.84</c:v>
                </c:pt>
                <c:pt idx="268466">
                  <c:v>13403.63</c:v>
                </c:pt>
                <c:pt idx="268467">
                  <c:v>11990.4</c:v>
                </c:pt>
                <c:pt idx="268468">
                  <c:v>15047.66</c:v>
                </c:pt>
                <c:pt idx="268469">
                  <c:v>12174.85</c:v>
                </c:pt>
                <c:pt idx="268470">
                  <c:v>15180.34</c:v>
                </c:pt>
                <c:pt idx="268471">
                  <c:v>13994.53</c:v>
                </c:pt>
                <c:pt idx="268472">
                  <c:v>10786.98</c:v>
                </c:pt>
                <c:pt idx="268473">
                  <c:v>16633.16</c:v>
                </c:pt>
                <c:pt idx="268474">
                  <c:v>11500.24</c:v>
                </c:pt>
                <c:pt idx="268475">
                  <c:v>15188.75</c:v>
                </c:pt>
                <c:pt idx="268476">
                  <c:v>12484.58</c:v>
                </c:pt>
                <c:pt idx="268477">
                  <c:v>11431.62</c:v>
                </c:pt>
                <c:pt idx="268478">
                  <c:v>13026.85</c:v>
                </c:pt>
                <c:pt idx="268479">
                  <c:v>13013.49</c:v>
                </c:pt>
                <c:pt idx="268480">
                  <c:v>15028.15</c:v>
                </c:pt>
                <c:pt idx="268481">
                  <c:v>18515.490000000002</c:v>
                </c:pt>
                <c:pt idx="268482">
                  <c:v>16434.439999999999</c:v>
                </c:pt>
                <c:pt idx="268483">
                  <c:v>16723.63</c:v>
                </c:pt>
                <c:pt idx="268484">
                  <c:v>17784.080000000002</c:v>
                </c:pt>
                <c:pt idx="268485">
                  <c:v>14425.9</c:v>
                </c:pt>
                <c:pt idx="268486">
                  <c:v>13659.55</c:v>
                </c:pt>
                <c:pt idx="268487">
                  <c:v>13102.21</c:v>
                </c:pt>
                <c:pt idx="268488">
                  <c:v>15306.18</c:v>
                </c:pt>
                <c:pt idx="268489">
                  <c:v>11010.99</c:v>
                </c:pt>
                <c:pt idx="268490">
                  <c:v>12411.69</c:v>
                </c:pt>
                <c:pt idx="268491">
                  <c:v>12098.96</c:v>
                </c:pt>
                <c:pt idx="268492">
                  <c:v>13010.71</c:v>
                </c:pt>
                <c:pt idx="268493">
                  <c:v>12842.76</c:v>
                </c:pt>
                <c:pt idx="268494">
                  <c:v>9903.15</c:v>
                </c:pt>
                <c:pt idx="268495">
                  <c:v>10100.530000000001</c:v>
                </c:pt>
                <c:pt idx="268496">
                  <c:v>10304.450000000001</c:v>
                </c:pt>
                <c:pt idx="268497">
                  <c:v>11719.58</c:v>
                </c:pt>
                <c:pt idx="268498">
                  <c:v>11298.51</c:v>
                </c:pt>
                <c:pt idx="268499">
                  <c:v>9856.42</c:v>
                </c:pt>
                <c:pt idx="268500">
                  <c:v>10807.47</c:v>
                </c:pt>
                <c:pt idx="268501">
                  <c:v>14085.62</c:v>
                </c:pt>
                <c:pt idx="268502">
                  <c:v>18402.650000000001</c:v>
                </c:pt>
                <c:pt idx="268503">
                  <c:v>12197.92</c:v>
                </c:pt>
                <c:pt idx="268504">
                  <c:v>15610.05</c:v>
                </c:pt>
                <c:pt idx="268505">
                  <c:v>13831.84</c:v>
                </c:pt>
                <c:pt idx="268506">
                  <c:v>20450.75</c:v>
                </c:pt>
                <c:pt idx="268507">
                  <c:v>16756.419999999998</c:v>
                </c:pt>
                <c:pt idx="268508">
                  <c:v>15367.76</c:v>
                </c:pt>
                <c:pt idx="268509">
                  <c:v>11676.76</c:v>
                </c:pt>
                <c:pt idx="268510">
                  <c:v>11859.91</c:v>
                </c:pt>
                <c:pt idx="268511">
                  <c:v>11653.3</c:v>
                </c:pt>
                <c:pt idx="268512">
                  <c:v>10673.45</c:v>
                </c:pt>
                <c:pt idx="268513">
                  <c:v>12703.11</c:v>
                </c:pt>
                <c:pt idx="268514">
                  <c:v>13184.84</c:v>
                </c:pt>
                <c:pt idx="268515">
                  <c:v>14905.77</c:v>
                </c:pt>
                <c:pt idx="268516">
                  <c:v>12594.27</c:v>
                </c:pt>
                <c:pt idx="268517">
                  <c:v>12129.36</c:v>
                </c:pt>
                <c:pt idx="268518">
                  <c:v>12069.44</c:v>
                </c:pt>
                <c:pt idx="268519">
                  <c:v>14938.48</c:v>
                </c:pt>
                <c:pt idx="268520">
                  <c:v>12078.71</c:v>
                </c:pt>
                <c:pt idx="268521">
                  <c:v>11552.61</c:v>
                </c:pt>
                <c:pt idx="268522">
                  <c:v>13132.57</c:v>
                </c:pt>
                <c:pt idx="268523">
                  <c:v>12122.21</c:v>
                </c:pt>
                <c:pt idx="268524">
                  <c:v>12378.73</c:v>
                </c:pt>
                <c:pt idx="268525">
                  <c:v>16666.080000000002</c:v>
                </c:pt>
                <c:pt idx="268526">
                  <c:v>17283.57</c:v>
                </c:pt>
                <c:pt idx="268527">
                  <c:v>15650.8</c:v>
                </c:pt>
                <c:pt idx="268528">
                  <c:v>12735.69</c:v>
                </c:pt>
                <c:pt idx="268529">
                  <c:v>14294.31</c:v>
                </c:pt>
                <c:pt idx="268530">
                  <c:v>12843.23</c:v>
                </c:pt>
                <c:pt idx="268531">
                  <c:v>13624.57</c:v>
                </c:pt>
                <c:pt idx="268532">
                  <c:v>16090.96</c:v>
                </c:pt>
                <c:pt idx="268533">
                  <c:v>13565.77</c:v>
                </c:pt>
                <c:pt idx="268534">
                  <c:v>14016.71</c:v>
                </c:pt>
                <c:pt idx="268535">
                  <c:v>14496.37</c:v>
                </c:pt>
                <c:pt idx="268536">
                  <c:v>14424.87</c:v>
                </c:pt>
                <c:pt idx="268537">
                  <c:v>17443.400000000001</c:v>
                </c:pt>
                <c:pt idx="268538">
                  <c:v>12069.82</c:v>
                </c:pt>
                <c:pt idx="268539">
                  <c:v>13270.85</c:v>
                </c:pt>
                <c:pt idx="268540">
                  <c:v>12609.51</c:v>
                </c:pt>
                <c:pt idx="268541">
                  <c:v>15167.88</c:v>
                </c:pt>
                <c:pt idx="268542">
                  <c:v>12606.49</c:v>
                </c:pt>
                <c:pt idx="268543">
                  <c:v>11507.56</c:v>
                </c:pt>
                <c:pt idx="268544">
                  <c:v>11388.8</c:v>
                </c:pt>
                <c:pt idx="268545">
                  <c:v>14076.62</c:v>
                </c:pt>
                <c:pt idx="268546">
                  <c:v>11028.63</c:v>
                </c:pt>
                <c:pt idx="268547">
                  <c:v>10590.26</c:v>
                </c:pt>
                <c:pt idx="268548">
                  <c:v>9777.7999999999993</c:v>
                </c:pt>
                <c:pt idx="268549">
                  <c:v>11663.32</c:v>
                </c:pt>
                <c:pt idx="268550">
                  <c:v>9592.68</c:v>
                </c:pt>
                <c:pt idx="268551">
                  <c:v>10764.55</c:v>
                </c:pt>
                <c:pt idx="268552">
                  <c:v>10369.200000000001</c:v>
                </c:pt>
                <c:pt idx="268553">
                  <c:v>4199.37</c:v>
                </c:pt>
                <c:pt idx="268554">
                  <c:v>3898.3</c:v>
                </c:pt>
                <c:pt idx="268555">
                  <c:v>5298.56</c:v>
                </c:pt>
                <c:pt idx="268556">
                  <c:v>5562.58</c:v>
                </c:pt>
                <c:pt idx="268557">
                  <c:v>3984.59</c:v>
                </c:pt>
                <c:pt idx="268558">
                  <c:v>4288.41</c:v>
                </c:pt>
                <c:pt idx="268559">
                  <c:v>4922.79</c:v>
                </c:pt>
                <c:pt idx="268560">
                  <c:v>4465.1499999999996</c:v>
                </c:pt>
                <c:pt idx="268561">
                  <c:v>4915.2</c:v>
                </c:pt>
                <c:pt idx="268562">
                  <c:v>3882.54</c:v>
                </c:pt>
                <c:pt idx="268563">
                  <c:v>4761.28</c:v>
                </c:pt>
                <c:pt idx="268564">
                  <c:v>4158.8900000000003</c:v>
                </c:pt>
                <c:pt idx="268565">
                  <c:v>4009.65</c:v>
                </c:pt>
                <c:pt idx="268566">
                  <c:v>4728.6099999999997</c:v>
                </c:pt>
                <c:pt idx="268567">
                  <c:v>3800.25</c:v>
                </c:pt>
                <c:pt idx="268568">
                  <c:v>3988.69</c:v>
                </c:pt>
                <c:pt idx="268569">
                  <c:v>3854.23</c:v>
                </c:pt>
                <c:pt idx="268570">
                  <c:v>4346.78</c:v>
                </c:pt>
                <c:pt idx="268571">
                  <c:v>3536.04</c:v>
                </c:pt>
                <c:pt idx="268572">
                  <c:v>3494.82</c:v>
                </c:pt>
                <c:pt idx="268573">
                  <c:v>3380.87</c:v>
                </c:pt>
                <c:pt idx="268574">
                  <c:v>3644.47</c:v>
                </c:pt>
                <c:pt idx="268575">
                  <c:v>3382.46</c:v>
                </c:pt>
                <c:pt idx="268576">
                  <c:v>2851.35</c:v>
                </c:pt>
                <c:pt idx="268577">
                  <c:v>3487.76</c:v>
                </c:pt>
                <c:pt idx="268578">
                  <c:v>3236.65</c:v>
                </c:pt>
                <c:pt idx="268579">
                  <c:v>3395</c:v>
                </c:pt>
                <c:pt idx="268580">
                  <c:v>3336.64</c:v>
                </c:pt>
                <c:pt idx="268581">
                  <c:v>3290.99</c:v>
                </c:pt>
                <c:pt idx="268582">
                  <c:v>3288.32</c:v>
                </c:pt>
                <c:pt idx="268583">
                  <c:v>3509.55</c:v>
                </c:pt>
                <c:pt idx="268584">
                  <c:v>3123.92</c:v>
                </c:pt>
                <c:pt idx="268585">
                  <c:v>3050.77</c:v>
                </c:pt>
                <c:pt idx="268586">
                  <c:v>2995.17</c:v>
                </c:pt>
                <c:pt idx="268587">
                  <c:v>2810.78</c:v>
                </c:pt>
                <c:pt idx="268588">
                  <c:v>3077.02</c:v>
                </c:pt>
                <c:pt idx="268589">
                  <c:v>3080.54</c:v>
                </c:pt>
                <c:pt idx="268590">
                  <c:v>2787.13</c:v>
                </c:pt>
                <c:pt idx="268591">
                  <c:v>3701.21</c:v>
                </c:pt>
                <c:pt idx="268592">
                  <c:v>3447.55</c:v>
                </c:pt>
                <c:pt idx="268593">
                  <c:v>3592.89</c:v>
                </c:pt>
                <c:pt idx="268594">
                  <c:v>3523.72</c:v>
                </c:pt>
                <c:pt idx="268595">
                  <c:v>3223.72</c:v>
                </c:pt>
                <c:pt idx="268596">
                  <c:v>2942.31</c:v>
                </c:pt>
                <c:pt idx="268597">
                  <c:v>2582.31</c:v>
                </c:pt>
                <c:pt idx="268598">
                  <c:v>3457.34</c:v>
                </c:pt>
                <c:pt idx="268599">
                  <c:v>2370.39</c:v>
                </c:pt>
                <c:pt idx="268600">
                  <c:v>1915.98</c:v>
                </c:pt>
                <c:pt idx="268601">
                  <c:v>2638.93</c:v>
                </c:pt>
                <c:pt idx="268602">
                  <c:v>2323.4499999999998</c:v>
                </c:pt>
                <c:pt idx="268603">
                  <c:v>2489.69</c:v>
                </c:pt>
                <c:pt idx="268604">
                  <c:v>3456.71</c:v>
                </c:pt>
                <c:pt idx="268605">
                  <c:v>3422.79</c:v>
                </c:pt>
                <c:pt idx="268606">
                  <c:v>3074.02</c:v>
                </c:pt>
                <c:pt idx="268607">
                  <c:v>3718.53</c:v>
                </c:pt>
                <c:pt idx="268608">
                  <c:v>3896.86</c:v>
                </c:pt>
                <c:pt idx="268609">
                  <c:v>4814.6899999999996</c:v>
                </c:pt>
                <c:pt idx="268610">
                  <c:v>3500.14</c:v>
                </c:pt>
                <c:pt idx="268611">
                  <c:v>4183.78</c:v>
                </c:pt>
                <c:pt idx="268612">
                  <c:v>3484.5</c:v>
                </c:pt>
                <c:pt idx="268613">
                  <c:v>4256.42</c:v>
                </c:pt>
                <c:pt idx="268614">
                  <c:v>4128.71</c:v>
                </c:pt>
                <c:pt idx="268615">
                  <c:v>3102.21</c:v>
                </c:pt>
                <c:pt idx="268616">
                  <c:v>3497.8</c:v>
                </c:pt>
                <c:pt idx="268617">
                  <c:v>3548.02</c:v>
                </c:pt>
                <c:pt idx="268618">
                  <c:v>3409.75</c:v>
                </c:pt>
                <c:pt idx="268619">
                  <c:v>2777.52</c:v>
                </c:pt>
                <c:pt idx="268620">
                  <c:v>3468.39</c:v>
                </c:pt>
                <c:pt idx="268621">
                  <c:v>4263.55</c:v>
                </c:pt>
                <c:pt idx="268622">
                  <c:v>3381.99</c:v>
                </c:pt>
                <c:pt idx="268623">
                  <c:v>3693.35</c:v>
                </c:pt>
                <c:pt idx="268624">
                  <c:v>3735</c:v>
                </c:pt>
                <c:pt idx="268625">
                  <c:v>3490.59</c:v>
                </c:pt>
                <c:pt idx="268626">
                  <c:v>3394.86</c:v>
                </c:pt>
                <c:pt idx="268627">
                  <c:v>3131.17</c:v>
                </c:pt>
                <c:pt idx="268628">
                  <c:v>3085.73</c:v>
                </c:pt>
                <c:pt idx="268629">
                  <c:v>3182.45</c:v>
                </c:pt>
                <c:pt idx="268630">
                  <c:v>3284.83</c:v>
                </c:pt>
                <c:pt idx="268631">
                  <c:v>3593.28</c:v>
                </c:pt>
                <c:pt idx="268632">
                  <c:v>3014.74</c:v>
                </c:pt>
                <c:pt idx="268633">
                  <c:v>2906.35</c:v>
                </c:pt>
                <c:pt idx="268634">
                  <c:v>3398.31</c:v>
                </c:pt>
                <c:pt idx="268635">
                  <c:v>3284.78</c:v>
                </c:pt>
                <c:pt idx="268636">
                  <c:v>3114.75</c:v>
                </c:pt>
                <c:pt idx="268637">
                  <c:v>3410.52</c:v>
                </c:pt>
                <c:pt idx="268638">
                  <c:v>3316.57</c:v>
                </c:pt>
                <c:pt idx="268639">
                  <c:v>3220.01</c:v>
                </c:pt>
                <c:pt idx="268640">
                  <c:v>3130.4</c:v>
                </c:pt>
                <c:pt idx="268641">
                  <c:v>3792.21</c:v>
                </c:pt>
                <c:pt idx="268642">
                  <c:v>3370.6</c:v>
                </c:pt>
                <c:pt idx="268643">
                  <c:v>3206.98</c:v>
                </c:pt>
                <c:pt idx="268644">
                  <c:v>3130.26</c:v>
                </c:pt>
                <c:pt idx="268645">
                  <c:v>3108.41</c:v>
                </c:pt>
                <c:pt idx="268646">
                  <c:v>2837.44</c:v>
                </c:pt>
                <c:pt idx="268647">
                  <c:v>3179.68</c:v>
                </c:pt>
                <c:pt idx="268648">
                  <c:v>3197.06</c:v>
                </c:pt>
                <c:pt idx="268649">
                  <c:v>3285.74</c:v>
                </c:pt>
                <c:pt idx="268650">
                  <c:v>2731.19</c:v>
                </c:pt>
                <c:pt idx="268651">
                  <c:v>2653</c:v>
                </c:pt>
                <c:pt idx="268652">
                  <c:v>2622.99</c:v>
                </c:pt>
                <c:pt idx="268653">
                  <c:v>2845.9</c:v>
                </c:pt>
                <c:pt idx="268654">
                  <c:v>2227.69</c:v>
                </c:pt>
                <c:pt idx="268655">
                  <c:v>2819.44</c:v>
                </c:pt>
                <c:pt idx="268656">
                  <c:v>2807.26</c:v>
                </c:pt>
                <c:pt idx="268657">
                  <c:v>2984.53</c:v>
                </c:pt>
                <c:pt idx="268658">
                  <c:v>3988.48</c:v>
                </c:pt>
                <c:pt idx="268659">
                  <c:v>3632.65</c:v>
                </c:pt>
                <c:pt idx="268660">
                  <c:v>3489.46</c:v>
                </c:pt>
                <c:pt idx="268661">
                  <c:v>4025.75</c:v>
                </c:pt>
                <c:pt idx="268662">
                  <c:v>4408.6400000000003</c:v>
                </c:pt>
                <c:pt idx="268663">
                  <c:v>3131.93</c:v>
                </c:pt>
                <c:pt idx="268664">
                  <c:v>3731.9</c:v>
                </c:pt>
                <c:pt idx="268665">
                  <c:v>4410.21</c:v>
                </c:pt>
                <c:pt idx="268666">
                  <c:v>4372.3599999999997</c:v>
                </c:pt>
                <c:pt idx="268667">
                  <c:v>3223.08</c:v>
                </c:pt>
                <c:pt idx="268668">
                  <c:v>3911.57</c:v>
                </c:pt>
                <c:pt idx="268669">
                  <c:v>3551.29</c:v>
                </c:pt>
                <c:pt idx="268670">
                  <c:v>3328.65</c:v>
                </c:pt>
                <c:pt idx="268671">
                  <c:v>3524.4</c:v>
                </c:pt>
                <c:pt idx="268672">
                  <c:v>3601.45</c:v>
                </c:pt>
                <c:pt idx="268673">
                  <c:v>3220.07</c:v>
                </c:pt>
                <c:pt idx="268674">
                  <c:v>3509.78</c:v>
                </c:pt>
                <c:pt idx="268675">
                  <c:v>4180.68</c:v>
                </c:pt>
                <c:pt idx="268676">
                  <c:v>3247.54</c:v>
                </c:pt>
                <c:pt idx="268677">
                  <c:v>2929.29</c:v>
                </c:pt>
                <c:pt idx="268678">
                  <c:v>3520.68</c:v>
                </c:pt>
                <c:pt idx="268679">
                  <c:v>3341.56</c:v>
                </c:pt>
                <c:pt idx="268680">
                  <c:v>2703.88</c:v>
                </c:pt>
                <c:pt idx="268681">
                  <c:v>3363.34</c:v>
                </c:pt>
                <c:pt idx="268682">
                  <c:v>3151.32</c:v>
                </c:pt>
                <c:pt idx="268683">
                  <c:v>3375.53</c:v>
                </c:pt>
                <c:pt idx="268684">
                  <c:v>3618.04</c:v>
                </c:pt>
                <c:pt idx="268685">
                  <c:v>3087.09</c:v>
                </c:pt>
                <c:pt idx="268686">
                  <c:v>2597.67</c:v>
                </c:pt>
                <c:pt idx="268687">
                  <c:v>3428.87</c:v>
                </c:pt>
                <c:pt idx="268688">
                  <c:v>3015.98</c:v>
                </c:pt>
                <c:pt idx="268689">
                  <c:v>2439.52</c:v>
                </c:pt>
                <c:pt idx="268690">
                  <c:v>3145.77</c:v>
                </c:pt>
                <c:pt idx="268691">
                  <c:v>2871.69</c:v>
                </c:pt>
                <c:pt idx="268692">
                  <c:v>3492.1</c:v>
                </c:pt>
                <c:pt idx="268693">
                  <c:v>3545.05</c:v>
                </c:pt>
                <c:pt idx="268694">
                  <c:v>3172.4</c:v>
                </c:pt>
                <c:pt idx="268695">
                  <c:v>3167.25</c:v>
                </c:pt>
                <c:pt idx="268696">
                  <c:v>48989.99</c:v>
                </c:pt>
                <c:pt idx="268697">
                  <c:v>43883.47</c:v>
                </c:pt>
                <c:pt idx="268698">
                  <c:v>43411.77</c:v>
                </c:pt>
                <c:pt idx="268699">
                  <c:v>42046.84</c:v>
                </c:pt>
                <c:pt idx="268700">
                  <c:v>43174.31</c:v>
                </c:pt>
                <c:pt idx="268701">
                  <c:v>38749.599999999999</c:v>
                </c:pt>
                <c:pt idx="268702">
                  <c:v>36145.550000000003</c:v>
                </c:pt>
                <c:pt idx="268703">
                  <c:v>33625.279999999999</c:v>
                </c:pt>
                <c:pt idx="268704">
                  <c:v>37083.800000000003</c:v>
                </c:pt>
                <c:pt idx="268705">
                  <c:v>37839.21</c:v>
                </c:pt>
                <c:pt idx="268706">
                  <c:v>39520.11</c:v>
                </c:pt>
                <c:pt idx="268707">
                  <c:v>39283.050000000003</c:v>
                </c:pt>
                <c:pt idx="268708">
                  <c:v>35283.550000000003</c:v>
                </c:pt>
                <c:pt idx="268709">
                  <c:v>41388.550000000003</c:v>
                </c:pt>
                <c:pt idx="268710">
                  <c:v>34867</c:v>
                </c:pt>
                <c:pt idx="268711">
                  <c:v>37392.61</c:v>
                </c:pt>
                <c:pt idx="268712">
                  <c:v>36545.050000000003</c:v>
                </c:pt>
                <c:pt idx="268713">
                  <c:v>43693.19</c:v>
                </c:pt>
                <c:pt idx="268714">
                  <c:v>37736.5</c:v>
                </c:pt>
                <c:pt idx="268715">
                  <c:v>37611.15</c:v>
                </c:pt>
                <c:pt idx="268716">
                  <c:v>36352.57</c:v>
                </c:pt>
                <c:pt idx="268717">
                  <c:v>38962.93</c:v>
                </c:pt>
                <c:pt idx="268718">
                  <c:v>37686.519999999997</c:v>
                </c:pt>
                <c:pt idx="268719">
                  <c:v>38329.839999999997</c:v>
                </c:pt>
                <c:pt idx="268720">
                  <c:v>36721.980000000003</c:v>
                </c:pt>
                <c:pt idx="268721">
                  <c:v>34336.75</c:v>
                </c:pt>
                <c:pt idx="268722">
                  <c:v>42464.639999999999</c:v>
                </c:pt>
                <c:pt idx="268723">
                  <c:v>36215.879999999997</c:v>
                </c:pt>
                <c:pt idx="268724">
                  <c:v>36039</c:v>
                </c:pt>
                <c:pt idx="268725">
                  <c:v>35408.769999999997</c:v>
                </c:pt>
                <c:pt idx="268726">
                  <c:v>44590.62</c:v>
                </c:pt>
                <c:pt idx="268727">
                  <c:v>41723.160000000003</c:v>
                </c:pt>
                <c:pt idx="268728">
                  <c:v>36776.76</c:v>
                </c:pt>
                <c:pt idx="268729">
                  <c:v>38216.46</c:v>
                </c:pt>
                <c:pt idx="268730">
                  <c:v>39203.18</c:v>
                </c:pt>
                <c:pt idx="268731">
                  <c:v>42783.19</c:v>
                </c:pt>
                <c:pt idx="268732">
                  <c:v>37225.01</c:v>
                </c:pt>
                <c:pt idx="268733">
                  <c:v>37523.85</c:v>
                </c:pt>
                <c:pt idx="268734">
                  <c:v>37978.449999999997</c:v>
                </c:pt>
                <c:pt idx="268735">
                  <c:v>45054.18</c:v>
                </c:pt>
                <c:pt idx="268736">
                  <c:v>38603.1</c:v>
                </c:pt>
                <c:pt idx="268737">
                  <c:v>38671.99</c:v>
                </c:pt>
                <c:pt idx="268738">
                  <c:v>37417.24</c:v>
                </c:pt>
                <c:pt idx="268739">
                  <c:v>37556.379999999997</c:v>
                </c:pt>
                <c:pt idx="268740">
                  <c:v>38602.18</c:v>
                </c:pt>
                <c:pt idx="268741">
                  <c:v>33846.28</c:v>
                </c:pt>
                <c:pt idx="268742">
                  <c:v>36184.42</c:v>
                </c:pt>
                <c:pt idx="268743">
                  <c:v>33841.519999999997</c:v>
                </c:pt>
                <c:pt idx="268744">
                  <c:v>39593.74</c:v>
                </c:pt>
                <c:pt idx="268745">
                  <c:v>36332.22</c:v>
                </c:pt>
                <c:pt idx="268746">
                  <c:v>36413.69</c:v>
                </c:pt>
                <c:pt idx="268747">
                  <c:v>36070.54</c:v>
                </c:pt>
                <c:pt idx="268748">
                  <c:v>45036.51</c:v>
                </c:pt>
                <c:pt idx="268749">
                  <c:v>40078.1</c:v>
                </c:pt>
                <c:pt idx="268750">
                  <c:v>43267.29</c:v>
                </c:pt>
                <c:pt idx="268751">
                  <c:v>41833.089999999997</c:v>
                </c:pt>
                <c:pt idx="268752">
                  <c:v>45856.81</c:v>
                </c:pt>
                <c:pt idx="268753">
                  <c:v>40401.32</c:v>
                </c:pt>
                <c:pt idx="268754">
                  <c:v>40993.07</c:v>
                </c:pt>
                <c:pt idx="268755">
                  <c:v>37093.32</c:v>
                </c:pt>
                <c:pt idx="268756">
                  <c:v>37895.24</c:v>
                </c:pt>
                <c:pt idx="268757">
                  <c:v>39723.03</c:v>
                </c:pt>
                <c:pt idx="268758">
                  <c:v>37064.269999999997</c:v>
                </c:pt>
                <c:pt idx="268759">
                  <c:v>35670.639999999999</c:v>
                </c:pt>
                <c:pt idx="268760">
                  <c:v>35664.69</c:v>
                </c:pt>
                <c:pt idx="268761">
                  <c:v>40872.160000000003</c:v>
                </c:pt>
                <c:pt idx="268762">
                  <c:v>36312.39</c:v>
                </c:pt>
                <c:pt idx="268763">
                  <c:v>35447.18</c:v>
                </c:pt>
                <c:pt idx="268764">
                  <c:v>35901.32</c:v>
                </c:pt>
                <c:pt idx="268765">
                  <c:v>40958.160000000003</c:v>
                </c:pt>
                <c:pt idx="268766">
                  <c:v>38888.74</c:v>
                </c:pt>
                <c:pt idx="268767">
                  <c:v>37545.629999999997</c:v>
                </c:pt>
                <c:pt idx="268768">
                  <c:v>34890.42</c:v>
                </c:pt>
                <c:pt idx="268769">
                  <c:v>38219.69</c:v>
                </c:pt>
                <c:pt idx="268770">
                  <c:v>40687.089999999997</c:v>
                </c:pt>
                <c:pt idx="268771">
                  <c:v>38828.769999999997</c:v>
                </c:pt>
                <c:pt idx="268772">
                  <c:v>38738.35</c:v>
                </c:pt>
                <c:pt idx="268773">
                  <c:v>35347.730000000003</c:v>
                </c:pt>
                <c:pt idx="268774">
                  <c:v>43423.64</c:v>
                </c:pt>
                <c:pt idx="268775">
                  <c:v>36525.07</c:v>
                </c:pt>
                <c:pt idx="268776">
                  <c:v>39049.94</c:v>
                </c:pt>
                <c:pt idx="268777">
                  <c:v>36179.39</c:v>
                </c:pt>
                <c:pt idx="268778">
                  <c:v>44672.5</c:v>
                </c:pt>
                <c:pt idx="268779">
                  <c:v>42480.08</c:v>
                </c:pt>
                <c:pt idx="268780">
                  <c:v>38983.54</c:v>
                </c:pt>
                <c:pt idx="268781">
                  <c:v>37326.54</c:v>
                </c:pt>
                <c:pt idx="268782">
                  <c:v>38605.22</c:v>
                </c:pt>
                <c:pt idx="268783">
                  <c:v>44760.57</c:v>
                </c:pt>
                <c:pt idx="268784">
                  <c:v>39100.080000000002</c:v>
                </c:pt>
                <c:pt idx="268785">
                  <c:v>37014.71</c:v>
                </c:pt>
                <c:pt idx="268786">
                  <c:v>38473.440000000002</c:v>
                </c:pt>
                <c:pt idx="268787">
                  <c:v>42979.54</c:v>
                </c:pt>
                <c:pt idx="268788">
                  <c:v>41265.5</c:v>
                </c:pt>
                <c:pt idx="268789">
                  <c:v>37701.4</c:v>
                </c:pt>
                <c:pt idx="268790">
                  <c:v>38712.17</c:v>
                </c:pt>
                <c:pt idx="268791">
                  <c:v>37327.050000000003</c:v>
                </c:pt>
                <c:pt idx="268792">
                  <c:v>37849.83</c:v>
                </c:pt>
                <c:pt idx="268793">
                  <c:v>34033.69</c:v>
                </c:pt>
                <c:pt idx="268794">
                  <c:v>36658.629999999997</c:v>
                </c:pt>
                <c:pt idx="268795">
                  <c:v>33586.959999999999</c:v>
                </c:pt>
                <c:pt idx="268796">
                  <c:v>42761.95</c:v>
                </c:pt>
                <c:pt idx="268797">
                  <c:v>36930</c:v>
                </c:pt>
                <c:pt idx="268798">
                  <c:v>35531.300000000003</c:v>
                </c:pt>
                <c:pt idx="268799">
                  <c:v>34309.019999999997</c:v>
                </c:pt>
                <c:pt idx="268800">
                  <c:v>42443.05</c:v>
                </c:pt>
                <c:pt idx="268801">
                  <c:v>43858.35</c:v>
                </c:pt>
                <c:pt idx="268802">
                  <c:v>40270.68</c:v>
                </c:pt>
                <c:pt idx="268803">
                  <c:v>38323.08</c:v>
                </c:pt>
                <c:pt idx="268804">
                  <c:v>40828.46</c:v>
                </c:pt>
                <c:pt idx="268805">
                  <c:v>43699.61</c:v>
                </c:pt>
                <c:pt idx="268806">
                  <c:v>38397.69</c:v>
                </c:pt>
                <c:pt idx="268807">
                  <c:v>36592.269999999997</c:v>
                </c:pt>
                <c:pt idx="268808">
                  <c:v>34264.15</c:v>
                </c:pt>
                <c:pt idx="268809">
                  <c:v>39668.22</c:v>
                </c:pt>
                <c:pt idx="268810">
                  <c:v>35504.46</c:v>
                </c:pt>
                <c:pt idx="268811">
                  <c:v>34106.269999999997</c:v>
                </c:pt>
                <c:pt idx="268812">
                  <c:v>34639.97</c:v>
                </c:pt>
                <c:pt idx="268813">
                  <c:v>41826.19</c:v>
                </c:pt>
                <c:pt idx="268814">
                  <c:v>35179.589999999997</c:v>
                </c:pt>
                <c:pt idx="268815">
                  <c:v>34220.910000000003</c:v>
                </c:pt>
                <c:pt idx="268816">
                  <c:v>33098.559999999998</c:v>
                </c:pt>
                <c:pt idx="268817">
                  <c:v>35468.06</c:v>
                </c:pt>
                <c:pt idx="268818">
                  <c:v>39788.519999999997</c:v>
                </c:pt>
                <c:pt idx="268819">
                  <c:v>34419.769999999997</c:v>
                </c:pt>
                <c:pt idx="268820">
                  <c:v>33179.910000000003</c:v>
                </c:pt>
                <c:pt idx="268821">
                  <c:v>33755.14</c:v>
                </c:pt>
                <c:pt idx="268822">
                  <c:v>39467.660000000003</c:v>
                </c:pt>
                <c:pt idx="268823">
                  <c:v>35553.82</c:v>
                </c:pt>
                <c:pt idx="268824">
                  <c:v>34330.400000000001</c:v>
                </c:pt>
                <c:pt idx="268825">
                  <c:v>33611.279999999999</c:v>
                </c:pt>
                <c:pt idx="268826">
                  <c:v>39630.01</c:v>
                </c:pt>
                <c:pt idx="268827">
                  <c:v>37802.82</c:v>
                </c:pt>
                <c:pt idx="268828">
                  <c:v>34789.29</c:v>
                </c:pt>
                <c:pt idx="268829">
                  <c:v>34814.699999999997</c:v>
                </c:pt>
                <c:pt idx="268830">
                  <c:v>37975.03</c:v>
                </c:pt>
                <c:pt idx="268831">
                  <c:v>42534.06</c:v>
                </c:pt>
                <c:pt idx="268832">
                  <c:v>36354.03</c:v>
                </c:pt>
                <c:pt idx="268833">
                  <c:v>34891.519999999997</c:v>
                </c:pt>
                <c:pt idx="268834">
                  <c:v>36743.08</c:v>
                </c:pt>
                <c:pt idx="268835">
                  <c:v>41983.45</c:v>
                </c:pt>
                <c:pt idx="268836">
                  <c:v>37344.79</c:v>
                </c:pt>
                <c:pt idx="268837">
                  <c:v>35295.589999999997</c:v>
                </c:pt>
                <c:pt idx="268838">
                  <c:v>35417.449999999997</c:v>
                </c:pt>
                <c:pt idx="268839">
                  <c:v>26303.86</c:v>
                </c:pt>
                <c:pt idx="268840">
                  <c:v>26411.29</c:v>
                </c:pt>
                <c:pt idx="268841">
                  <c:v>24932.07</c:v>
                </c:pt>
                <c:pt idx="268842">
                  <c:v>25607.54</c:v>
                </c:pt>
                <c:pt idx="268843">
                  <c:v>26207.14</c:v>
                </c:pt>
                <c:pt idx="268844">
                  <c:v>20379.939999999999</c:v>
                </c:pt>
                <c:pt idx="268845">
                  <c:v>18977.900000000001</c:v>
                </c:pt>
                <c:pt idx="268846">
                  <c:v>15411.57</c:v>
                </c:pt>
                <c:pt idx="268847">
                  <c:v>17085.009999999998</c:v>
                </c:pt>
                <c:pt idx="268848">
                  <c:v>19470.490000000002</c:v>
                </c:pt>
                <c:pt idx="268849">
                  <c:v>17095.03</c:v>
                </c:pt>
                <c:pt idx="268850">
                  <c:v>16252.52</c:v>
                </c:pt>
                <c:pt idx="268851">
                  <c:v>15479.25</c:v>
                </c:pt>
                <c:pt idx="268852">
                  <c:v>19695.89</c:v>
                </c:pt>
                <c:pt idx="268853">
                  <c:v>18383.82</c:v>
                </c:pt>
                <c:pt idx="268854">
                  <c:v>14380.22</c:v>
                </c:pt>
                <c:pt idx="268855">
                  <c:v>15244.51</c:v>
                </c:pt>
                <c:pt idx="268856">
                  <c:v>17239.650000000001</c:v>
                </c:pt>
                <c:pt idx="268857">
                  <c:v>15859.68</c:v>
                </c:pt>
                <c:pt idx="268858">
                  <c:v>14761.76</c:v>
                </c:pt>
                <c:pt idx="268859">
                  <c:v>14813.79</c:v>
                </c:pt>
                <c:pt idx="268860">
                  <c:v>16930.669999999998</c:v>
                </c:pt>
                <c:pt idx="268861">
                  <c:v>17835.830000000002</c:v>
                </c:pt>
                <c:pt idx="268862">
                  <c:v>14361.31</c:v>
                </c:pt>
                <c:pt idx="268863">
                  <c:v>13560.44</c:v>
                </c:pt>
                <c:pt idx="268864">
                  <c:v>14208.34</c:v>
                </c:pt>
                <c:pt idx="268865">
                  <c:v>17005.95</c:v>
                </c:pt>
                <c:pt idx="268866">
                  <c:v>14206.95</c:v>
                </c:pt>
                <c:pt idx="268867">
                  <c:v>13176.05</c:v>
                </c:pt>
                <c:pt idx="268868">
                  <c:v>14442.68</c:v>
                </c:pt>
                <c:pt idx="268869">
                  <c:v>16275.3</c:v>
                </c:pt>
                <c:pt idx="268870">
                  <c:v>13703.38</c:v>
                </c:pt>
                <c:pt idx="268871">
                  <c:v>15108.55</c:v>
                </c:pt>
                <c:pt idx="268872">
                  <c:v>14908.33</c:v>
                </c:pt>
                <c:pt idx="268873">
                  <c:v>12302.54</c:v>
                </c:pt>
                <c:pt idx="268874">
                  <c:v>15380.34</c:v>
                </c:pt>
                <c:pt idx="268875">
                  <c:v>15167.59</c:v>
                </c:pt>
                <c:pt idx="268876">
                  <c:v>14446.96</c:v>
                </c:pt>
                <c:pt idx="268877">
                  <c:v>15313.77</c:v>
                </c:pt>
                <c:pt idx="268878">
                  <c:v>18842.2</c:v>
                </c:pt>
                <c:pt idx="268879">
                  <c:v>17280.09</c:v>
                </c:pt>
                <c:pt idx="268880">
                  <c:v>18455.400000000001</c:v>
                </c:pt>
                <c:pt idx="268881">
                  <c:v>46433.16</c:v>
                </c:pt>
                <c:pt idx="268882">
                  <c:v>16976.310000000001</c:v>
                </c:pt>
                <c:pt idx="268883">
                  <c:v>19892.87</c:v>
                </c:pt>
                <c:pt idx="268884">
                  <c:v>23897.89</c:v>
                </c:pt>
                <c:pt idx="268885">
                  <c:v>38642.199999999997</c:v>
                </c:pt>
                <c:pt idx="268886">
                  <c:v>17374.150000000001</c:v>
                </c:pt>
                <c:pt idx="268887">
                  <c:v>16305.87</c:v>
                </c:pt>
                <c:pt idx="268888">
                  <c:v>13275.73</c:v>
                </c:pt>
                <c:pt idx="268889">
                  <c:v>12585.7</c:v>
                </c:pt>
                <c:pt idx="268890">
                  <c:v>14702.3</c:v>
                </c:pt>
                <c:pt idx="268891">
                  <c:v>22797.119999999999</c:v>
                </c:pt>
                <c:pt idx="268892">
                  <c:v>19948.810000000001</c:v>
                </c:pt>
                <c:pt idx="268893">
                  <c:v>21728.13</c:v>
                </c:pt>
                <c:pt idx="268894">
                  <c:v>18529.669999999998</c:v>
                </c:pt>
                <c:pt idx="268895">
                  <c:v>22187.3</c:v>
                </c:pt>
                <c:pt idx="268896">
                  <c:v>19194.73</c:v>
                </c:pt>
                <c:pt idx="268897">
                  <c:v>17170.29</c:v>
                </c:pt>
                <c:pt idx="268898">
                  <c:v>15109.21</c:v>
                </c:pt>
                <c:pt idx="268899">
                  <c:v>15574.97</c:v>
                </c:pt>
                <c:pt idx="268900">
                  <c:v>17970.599999999999</c:v>
                </c:pt>
                <c:pt idx="268901">
                  <c:v>16211.62</c:v>
                </c:pt>
                <c:pt idx="268902">
                  <c:v>16772.830000000002</c:v>
                </c:pt>
                <c:pt idx="268903">
                  <c:v>14886.55</c:v>
                </c:pt>
                <c:pt idx="268904">
                  <c:v>16751.47</c:v>
                </c:pt>
                <c:pt idx="268905">
                  <c:v>14395.36</c:v>
                </c:pt>
                <c:pt idx="268906">
                  <c:v>13293.3</c:v>
                </c:pt>
                <c:pt idx="268907">
                  <c:v>15083.5</c:v>
                </c:pt>
                <c:pt idx="268908">
                  <c:v>15096.69</c:v>
                </c:pt>
                <c:pt idx="268909">
                  <c:v>14017.47</c:v>
                </c:pt>
                <c:pt idx="268910">
                  <c:v>13488.91</c:v>
                </c:pt>
                <c:pt idx="268911">
                  <c:v>12624.65</c:v>
                </c:pt>
                <c:pt idx="268912">
                  <c:v>12902.85</c:v>
                </c:pt>
                <c:pt idx="268913">
                  <c:v>16311.69</c:v>
                </c:pt>
                <c:pt idx="268914">
                  <c:v>14363.75</c:v>
                </c:pt>
                <c:pt idx="268915">
                  <c:v>12261.6</c:v>
                </c:pt>
                <c:pt idx="268916">
                  <c:v>13588.79</c:v>
                </c:pt>
                <c:pt idx="268917">
                  <c:v>16255.26</c:v>
                </c:pt>
                <c:pt idx="268918">
                  <c:v>13315.24</c:v>
                </c:pt>
                <c:pt idx="268919">
                  <c:v>12011.5</c:v>
                </c:pt>
                <c:pt idx="268920">
                  <c:v>11213.62</c:v>
                </c:pt>
                <c:pt idx="268921">
                  <c:v>14749.67</c:v>
                </c:pt>
                <c:pt idx="268922">
                  <c:v>14631.68</c:v>
                </c:pt>
                <c:pt idx="268923">
                  <c:v>11350.88</c:v>
                </c:pt>
                <c:pt idx="268924">
                  <c:v>11644.42</c:v>
                </c:pt>
                <c:pt idx="268925">
                  <c:v>12477.61</c:v>
                </c:pt>
                <c:pt idx="268926">
                  <c:v>17017.419999999998</c:v>
                </c:pt>
                <c:pt idx="268927">
                  <c:v>12927.35</c:v>
                </c:pt>
                <c:pt idx="268928">
                  <c:v>12355.33</c:v>
                </c:pt>
                <c:pt idx="268929">
                  <c:v>14410.69</c:v>
                </c:pt>
                <c:pt idx="268930">
                  <c:v>15811.56</c:v>
                </c:pt>
                <c:pt idx="268931">
                  <c:v>15872.72</c:v>
                </c:pt>
                <c:pt idx="268932">
                  <c:v>15844.38</c:v>
                </c:pt>
                <c:pt idx="268933">
                  <c:v>40589.699999999997</c:v>
                </c:pt>
                <c:pt idx="268934">
                  <c:v>15234.46</c:v>
                </c:pt>
                <c:pt idx="268935">
                  <c:v>16996.34</c:v>
                </c:pt>
                <c:pt idx="268936">
                  <c:v>22452.33</c:v>
                </c:pt>
                <c:pt idx="268937">
                  <c:v>32556.25</c:v>
                </c:pt>
                <c:pt idx="268938">
                  <c:v>22192.3</c:v>
                </c:pt>
                <c:pt idx="268939">
                  <c:v>15310.78</c:v>
                </c:pt>
                <c:pt idx="268940">
                  <c:v>11465.65</c:v>
                </c:pt>
                <c:pt idx="268941">
                  <c:v>13077.73</c:v>
                </c:pt>
                <c:pt idx="268942">
                  <c:v>13211.43</c:v>
                </c:pt>
                <c:pt idx="268943">
                  <c:v>18571.939999999999</c:v>
                </c:pt>
                <c:pt idx="268944">
                  <c:v>19125.060000000001</c:v>
                </c:pt>
                <c:pt idx="268945">
                  <c:v>19056.11</c:v>
                </c:pt>
                <c:pt idx="268946">
                  <c:v>16629.650000000001</c:v>
                </c:pt>
                <c:pt idx="268947">
                  <c:v>15743.48</c:v>
                </c:pt>
                <c:pt idx="268948">
                  <c:v>18593.099999999999</c:v>
                </c:pt>
                <c:pt idx="268949">
                  <c:v>14859.79</c:v>
                </c:pt>
                <c:pt idx="268950">
                  <c:v>13771.19</c:v>
                </c:pt>
                <c:pt idx="268951">
                  <c:v>14047.59</c:v>
                </c:pt>
                <c:pt idx="268952">
                  <c:v>15336.02</c:v>
                </c:pt>
                <c:pt idx="268953">
                  <c:v>15153.2</c:v>
                </c:pt>
                <c:pt idx="268954">
                  <c:v>14655.06</c:v>
                </c:pt>
                <c:pt idx="268955">
                  <c:v>15304.61</c:v>
                </c:pt>
                <c:pt idx="268956">
                  <c:v>17712.419999999998</c:v>
                </c:pt>
                <c:pt idx="268957">
                  <c:v>16084.03</c:v>
                </c:pt>
                <c:pt idx="268958">
                  <c:v>15071.35</c:v>
                </c:pt>
                <c:pt idx="268959">
                  <c:v>13556.94</c:v>
                </c:pt>
                <c:pt idx="268960">
                  <c:v>13542.37</c:v>
                </c:pt>
                <c:pt idx="268961">
                  <c:v>18017.37</c:v>
                </c:pt>
                <c:pt idx="268962">
                  <c:v>17434.73</c:v>
                </c:pt>
                <c:pt idx="268963">
                  <c:v>12709.43</c:v>
                </c:pt>
                <c:pt idx="268964">
                  <c:v>12739.33</c:v>
                </c:pt>
                <c:pt idx="268965">
                  <c:v>15330.26</c:v>
                </c:pt>
                <c:pt idx="268966">
                  <c:v>12776.01</c:v>
                </c:pt>
                <c:pt idx="268967">
                  <c:v>12622.7</c:v>
                </c:pt>
                <c:pt idx="268968">
                  <c:v>12548.33</c:v>
                </c:pt>
                <c:pt idx="268969">
                  <c:v>14319.82</c:v>
                </c:pt>
                <c:pt idx="268970">
                  <c:v>13042.95</c:v>
                </c:pt>
                <c:pt idx="268971">
                  <c:v>12188.27</c:v>
                </c:pt>
                <c:pt idx="268972">
                  <c:v>12313.99</c:v>
                </c:pt>
                <c:pt idx="268973">
                  <c:v>14379.04</c:v>
                </c:pt>
                <c:pt idx="268974">
                  <c:v>14248.45</c:v>
                </c:pt>
                <c:pt idx="268975">
                  <c:v>11167.46</c:v>
                </c:pt>
                <c:pt idx="268976">
                  <c:v>12494.05</c:v>
                </c:pt>
                <c:pt idx="268977">
                  <c:v>11917.03</c:v>
                </c:pt>
                <c:pt idx="268978">
                  <c:v>15449.42</c:v>
                </c:pt>
                <c:pt idx="268979">
                  <c:v>13311.86</c:v>
                </c:pt>
                <c:pt idx="268980">
                  <c:v>13018.4</c:v>
                </c:pt>
                <c:pt idx="268981">
                  <c:v>13636.68</c:v>
                </c:pt>
                <c:pt idx="268982">
                  <c:v>4495.9399999999996</c:v>
                </c:pt>
                <c:pt idx="268983">
                  <c:v>5139.84</c:v>
                </c:pt>
                <c:pt idx="268984">
                  <c:v>9495.67</c:v>
                </c:pt>
                <c:pt idx="268985">
                  <c:v>10635.19</c:v>
                </c:pt>
                <c:pt idx="268986">
                  <c:v>8151.09</c:v>
                </c:pt>
                <c:pt idx="268987">
                  <c:v>7211.71</c:v>
                </c:pt>
                <c:pt idx="268988">
                  <c:v>10881.68</c:v>
                </c:pt>
                <c:pt idx="268989">
                  <c:v>13276.79</c:v>
                </c:pt>
                <c:pt idx="268990">
                  <c:v>12874.33</c:v>
                </c:pt>
                <c:pt idx="268991">
                  <c:v>14001.02</c:v>
                </c:pt>
                <c:pt idx="268992">
                  <c:v>13705.19</c:v>
                </c:pt>
                <c:pt idx="268993">
                  <c:v>15774.03</c:v>
                </c:pt>
                <c:pt idx="268994">
                  <c:v>12109.79</c:v>
                </c:pt>
                <c:pt idx="268995">
                  <c:v>16558.77</c:v>
                </c:pt>
                <c:pt idx="268996">
                  <c:v>11898.04</c:v>
                </c:pt>
                <c:pt idx="268997">
                  <c:v>12277.53</c:v>
                </c:pt>
                <c:pt idx="268998">
                  <c:v>12039.23</c:v>
                </c:pt>
                <c:pt idx="268999">
                  <c:v>17292.43</c:v>
                </c:pt>
                <c:pt idx="269000">
                  <c:v>13620.85</c:v>
                </c:pt>
                <c:pt idx="269001">
                  <c:v>13938.77</c:v>
                </c:pt>
                <c:pt idx="269002">
                  <c:v>11096.48</c:v>
                </c:pt>
                <c:pt idx="269003">
                  <c:v>12562.38</c:v>
                </c:pt>
                <c:pt idx="269004">
                  <c:v>13707.28</c:v>
                </c:pt>
                <c:pt idx="269005">
                  <c:v>9522.25</c:v>
                </c:pt>
                <c:pt idx="269006">
                  <c:v>8437.89</c:v>
                </c:pt>
                <c:pt idx="269007">
                  <c:v>7612.03</c:v>
                </c:pt>
                <c:pt idx="269008">
                  <c:v>8730.14</c:v>
                </c:pt>
                <c:pt idx="269009">
                  <c:v>7637.72</c:v>
                </c:pt>
                <c:pt idx="269010">
                  <c:v>6438.68</c:v>
                </c:pt>
                <c:pt idx="269011">
                  <c:v>6117.67</c:v>
                </c:pt>
                <c:pt idx="269012">
                  <c:v>7060.32</c:v>
                </c:pt>
                <c:pt idx="269013">
                  <c:v>7590.51</c:v>
                </c:pt>
                <c:pt idx="269014">
                  <c:v>5929.92</c:v>
                </c:pt>
                <c:pt idx="269015">
                  <c:v>4772.43</c:v>
                </c:pt>
                <c:pt idx="269016">
                  <c:v>5868.07</c:v>
                </c:pt>
                <c:pt idx="269017">
                  <c:v>4491.88</c:v>
                </c:pt>
                <c:pt idx="269018">
                  <c:v>5536.28</c:v>
                </c:pt>
                <c:pt idx="269019">
                  <c:v>4557.13</c:v>
                </c:pt>
                <c:pt idx="269020">
                  <c:v>3275.64</c:v>
                </c:pt>
                <c:pt idx="269021">
                  <c:v>3452.89</c:v>
                </c:pt>
                <c:pt idx="269022">
                  <c:v>3367.45</c:v>
                </c:pt>
                <c:pt idx="269023">
                  <c:v>3090.46</c:v>
                </c:pt>
                <c:pt idx="269024">
                  <c:v>4077.68</c:v>
                </c:pt>
                <c:pt idx="269025">
                  <c:v>1701.53</c:v>
                </c:pt>
                <c:pt idx="269026">
                  <c:v>1960.81</c:v>
                </c:pt>
                <c:pt idx="269027">
                  <c:v>1811.16</c:v>
                </c:pt>
                <c:pt idx="269028">
                  <c:v>2125.9899999999998</c:v>
                </c:pt>
                <c:pt idx="269029">
                  <c:v>1813.6</c:v>
                </c:pt>
                <c:pt idx="269030">
                  <c:v>1839.89</c:v>
                </c:pt>
                <c:pt idx="269031">
                  <c:v>2317.4899999999998</c:v>
                </c:pt>
                <c:pt idx="269032">
                  <c:v>3612.12</c:v>
                </c:pt>
                <c:pt idx="269033">
                  <c:v>3639.62</c:v>
                </c:pt>
                <c:pt idx="269034">
                  <c:v>3951.18</c:v>
                </c:pt>
                <c:pt idx="269035">
                  <c:v>5430.08</c:v>
                </c:pt>
                <c:pt idx="269036">
                  <c:v>7994.8</c:v>
                </c:pt>
                <c:pt idx="269037">
                  <c:v>5589.22</c:v>
                </c:pt>
                <c:pt idx="269038">
                  <c:v>9357.68</c:v>
                </c:pt>
                <c:pt idx="269039">
                  <c:v>10065.790000000001</c:v>
                </c:pt>
                <c:pt idx="269040">
                  <c:v>9817.75</c:v>
                </c:pt>
                <c:pt idx="269041">
                  <c:v>6870.98</c:v>
                </c:pt>
                <c:pt idx="269042">
                  <c:v>10842.61</c:v>
                </c:pt>
                <c:pt idx="269043">
                  <c:v>9931.52</c:v>
                </c:pt>
                <c:pt idx="269044">
                  <c:v>8125.56</c:v>
                </c:pt>
                <c:pt idx="269045">
                  <c:v>12248.16</c:v>
                </c:pt>
                <c:pt idx="269046">
                  <c:v>11371.24</c:v>
                </c:pt>
                <c:pt idx="269047">
                  <c:v>13265.68</c:v>
                </c:pt>
                <c:pt idx="269048">
                  <c:v>10339.790000000001</c:v>
                </c:pt>
                <c:pt idx="269049">
                  <c:v>10187.870000000001</c:v>
                </c:pt>
                <c:pt idx="269050">
                  <c:v>13194.01</c:v>
                </c:pt>
                <c:pt idx="269051">
                  <c:v>12099.71</c:v>
                </c:pt>
                <c:pt idx="269052">
                  <c:v>11557.12</c:v>
                </c:pt>
                <c:pt idx="269053">
                  <c:v>10818.56</c:v>
                </c:pt>
                <c:pt idx="269054">
                  <c:v>12915</c:v>
                </c:pt>
                <c:pt idx="269055">
                  <c:v>11547.17</c:v>
                </c:pt>
                <c:pt idx="269056">
                  <c:v>14864.17</c:v>
                </c:pt>
                <c:pt idx="269057">
                  <c:v>7689.57</c:v>
                </c:pt>
                <c:pt idx="269058">
                  <c:v>8313.75</c:v>
                </c:pt>
                <c:pt idx="269059">
                  <c:v>6747.78</c:v>
                </c:pt>
                <c:pt idx="269060">
                  <c:v>8337.4500000000007</c:v>
                </c:pt>
                <c:pt idx="269061">
                  <c:v>7644.5</c:v>
                </c:pt>
                <c:pt idx="269062">
                  <c:v>6699.9</c:v>
                </c:pt>
                <c:pt idx="269063">
                  <c:v>6976.98</c:v>
                </c:pt>
                <c:pt idx="269064">
                  <c:v>5788.19</c:v>
                </c:pt>
                <c:pt idx="269065">
                  <c:v>8576.83</c:v>
                </c:pt>
                <c:pt idx="269066">
                  <c:v>5542.02</c:v>
                </c:pt>
                <c:pt idx="269067">
                  <c:v>5346.92</c:v>
                </c:pt>
                <c:pt idx="269068">
                  <c:v>5208.2700000000004</c:v>
                </c:pt>
                <c:pt idx="269069">
                  <c:v>3644.06</c:v>
                </c:pt>
                <c:pt idx="269070">
                  <c:v>4486.18</c:v>
                </c:pt>
                <c:pt idx="269071">
                  <c:v>3025.11</c:v>
                </c:pt>
                <c:pt idx="269072">
                  <c:v>3177.4</c:v>
                </c:pt>
                <c:pt idx="269073">
                  <c:v>2913.34</c:v>
                </c:pt>
                <c:pt idx="269074">
                  <c:v>2768.56</c:v>
                </c:pt>
                <c:pt idx="269075">
                  <c:v>3498.78</c:v>
                </c:pt>
                <c:pt idx="269076">
                  <c:v>4407.79</c:v>
                </c:pt>
                <c:pt idx="269077">
                  <c:v>2195.11</c:v>
                </c:pt>
                <c:pt idx="269078">
                  <c:v>2195.0700000000002</c:v>
                </c:pt>
                <c:pt idx="269079">
                  <c:v>1843.68</c:v>
                </c:pt>
                <c:pt idx="269080">
                  <c:v>2624.82</c:v>
                </c:pt>
                <c:pt idx="269081">
                  <c:v>2210.52</c:v>
                </c:pt>
                <c:pt idx="269082">
                  <c:v>2766.3</c:v>
                </c:pt>
                <c:pt idx="269083">
                  <c:v>2991.07</c:v>
                </c:pt>
                <c:pt idx="269084">
                  <c:v>3549.21</c:v>
                </c:pt>
                <c:pt idx="269085">
                  <c:v>3887.88</c:v>
                </c:pt>
                <c:pt idx="269086">
                  <c:v>4535.62</c:v>
                </c:pt>
                <c:pt idx="269087">
                  <c:v>5677.4</c:v>
                </c:pt>
                <c:pt idx="269088">
                  <c:v>4537.3</c:v>
                </c:pt>
                <c:pt idx="269089">
                  <c:v>6731.79</c:v>
                </c:pt>
                <c:pt idx="269090">
                  <c:v>6789.4</c:v>
                </c:pt>
                <c:pt idx="269091">
                  <c:v>9328.81</c:v>
                </c:pt>
                <c:pt idx="269092">
                  <c:v>8968.07</c:v>
                </c:pt>
                <c:pt idx="269093">
                  <c:v>7768.61</c:v>
                </c:pt>
                <c:pt idx="269094">
                  <c:v>9306.9</c:v>
                </c:pt>
                <c:pt idx="269095">
                  <c:v>8486.2999999999993</c:v>
                </c:pt>
                <c:pt idx="269096">
                  <c:v>9343.75</c:v>
                </c:pt>
                <c:pt idx="269097">
                  <c:v>9456.25</c:v>
                </c:pt>
                <c:pt idx="269098">
                  <c:v>11396.5</c:v>
                </c:pt>
                <c:pt idx="269099">
                  <c:v>14490.64</c:v>
                </c:pt>
                <c:pt idx="269100">
                  <c:v>11733.75</c:v>
                </c:pt>
                <c:pt idx="269101">
                  <c:v>10031.42</c:v>
                </c:pt>
                <c:pt idx="269102">
                  <c:v>12354.03</c:v>
                </c:pt>
                <c:pt idx="269103">
                  <c:v>11872.68</c:v>
                </c:pt>
                <c:pt idx="269104">
                  <c:v>9369.09</c:v>
                </c:pt>
                <c:pt idx="269105">
                  <c:v>9780.6</c:v>
                </c:pt>
                <c:pt idx="269106">
                  <c:v>10650.34</c:v>
                </c:pt>
                <c:pt idx="269107">
                  <c:v>9031.43</c:v>
                </c:pt>
                <c:pt idx="269108">
                  <c:v>15266.16</c:v>
                </c:pt>
                <c:pt idx="269109">
                  <c:v>7131.8</c:v>
                </c:pt>
                <c:pt idx="269110">
                  <c:v>7338.86</c:v>
                </c:pt>
                <c:pt idx="269111">
                  <c:v>6404.01</c:v>
                </c:pt>
                <c:pt idx="269112">
                  <c:v>5355.19</c:v>
                </c:pt>
                <c:pt idx="269113">
                  <c:v>7449.52</c:v>
                </c:pt>
                <c:pt idx="269114">
                  <c:v>5368.39</c:v>
                </c:pt>
                <c:pt idx="269115">
                  <c:v>4859.1899999999996</c:v>
                </c:pt>
                <c:pt idx="269116">
                  <c:v>5704.66</c:v>
                </c:pt>
                <c:pt idx="269117">
                  <c:v>7747.8</c:v>
                </c:pt>
                <c:pt idx="269118">
                  <c:v>4575.9399999999996</c:v>
                </c:pt>
                <c:pt idx="269119">
                  <c:v>4682.72</c:v>
                </c:pt>
                <c:pt idx="269120">
                  <c:v>3957.39</c:v>
                </c:pt>
                <c:pt idx="269121">
                  <c:v>4234.18</c:v>
                </c:pt>
                <c:pt idx="269122">
                  <c:v>3656.84</c:v>
                </c:pt>
                <c:pt idx="269123">
                  <c:v>2869.3</c:v>
                </c:pt>
                <c:pt idx="269124">
                  <c:v>2920.97</c:v>
                </c:pt>
                <c:pt idx="269125">
                  <c:v>15424.98</c:v>
                </c:pt>
                <c:pt idx="269126">
                  <c:v>14879.7</c:v>
                </c:pt>
                <c:pt idx="269127">
                  <c:v>15122.33</c:v>
                </c:pt>
                <c:pt idx="269128">
                  <c:v>14688.64</c:v>
                </c:pt>
                <c:pt idx="269129">
                  <c:v>15738.95</c:v>
                </c:pt>
                <c:pt idx="269130">
                  <c:v>13009.58</c:v>
                </c:pt>
                <c:pt idx="269131">
                  <c:v>12947.59</c:v>
                </c:pt>
                <c:pt idx="269132">
                  <c:v>10720.81</c:v>
                </c:pt>
                <c:pt idx="269133">
                  <c:v>10644.33</c:v>
                </c:pt>
                <c:pt idx="269134">
                  <c:v>10667.02</c:v>
                </c:pt>
                <c:pt idx="269135">
                  <c:v>11580.63</c:v>
                </c:pt>
                <c:pt idx="269136">
                  <c:v>9772.4500000000007</c:v>
                </c:pt>
                <c:pt idx="269137">
                  <c:v>10291.950000000001</c:v>
                </c:pt>
                <c:pt idx="269138">
                  <c:v>11578.15</c:v>
                </c:pt>
                <c:pt idx="269139">
                  <c:v>9775.9599999999991</c:v>
                </c:pt>
                <c:pt idx="269140">
                  <c:v>9277.1299999999992</c:v>
                </c:pt>
                <c:pt idx="269141">
                  <c:v>8762.83</c:v>
                </c:pt>
                <c:pt idx="269142">
                  <c:v>10160.94</c:v>
                </c:pt>
                <c:pt idx="269143">
                  <c:v>9351.59</c:v>
                </c:pt>
                <c:pt idx="269144">
                  <c:v>9252.84</c:v>
                </c:pt>
                <c:pt idx="269145">
                  <c:v>9741.41</c:v>
                </c:pt>
                <c:pt idx="269146">
                  <c:v>8795.52</c:v>
                </c:pt>
                <c:pt idx="269147">
                  <c:v>9575.57</c:v>
                </c:pt>
                <c:pt idx="269148">
                  <c:v>9009.7099999999991</c:v>
                </c:pt>
                <c:pt idx="269149">
                  <c:v>9284.19</c:v>
                </c:pt>
                <c:pt idx="269150">
                  <c:v>8404.7199999999993</c:v>
                </c:pt>
                <c:pt idx="269151">
                  <c:v>10264.56</c:v>
                </c:pt>
                <c:pt idx="269152">
                  <c:v>8041.67</c:v>
                </c:pt>
                <c:pt idx="269153">
                  <c:v>9627.57</c:v>
                </c:pt>
                <c:pt idx="269154">
                  <c:v>9059.24</c:v>
                </c:pt>
                <c:pt idx="269155">
                  <c:v>10952.9</c:v>
                </c:pt>
                <c:pt idx="269156">
                  <c:v>9948.2900000000009</c:v>
                </c:pt>
                <c:pt idx="269157">
                  <c:v>9923.82</c:v>
                </c:pt>
                <c:pt idx="269158">
                  <c:v>8674.76</c:v>
                </c:pt>
                <c:pt idx="269159">
                  <c:v>8569.2199999999993</c:v>
                </c:pt>
                <c:pt idx="269160">
                  <c:v>9285.91</c:v>
                </c:pt>
                <c:pt idx="269161">
                  <c:v>9005.91</c:v>
                </c:pt>
                <c:pt idx="269162">
                  <c:v>7793.14</c:v>
                </c:pt>
                <c:pt idx="269163">
                  <c:v>8911.86</c:v>
                </c:pt>
                <c:pt idx="269164">
                  <c:v>9654.2900000000009</c:v>
                </c:pt>
                <c:pt idx="269165">
                  <c:v>9030.0499999999993</c:v>
                </c:pt>
                <c:pt idx="269166">
                  <c:v>8916.64</c:v>
                </c:pt>
                <c:pt idx="269167">
                  <c:v>13664.92</c:v>
                </c:pt>
                <c:pt idx="269168">
                  <c:v>10907.2</c:v>
                </c:pt>
                <c:pt idx="269169">
                  <c:v>10129.19</c:v>
                </c:pt>
                <c:pt idx="269170">
                  <c:v>12251.06</c:v>
                </c:pt>
                <c:pt idx="269171">
                  <c:v>17059.990000000002</c:v>
                </c:pt>
                <c:pt idx="269172">
                  <c:v>9831.94</c:v>
                </c:pt>
                <c:pt idx="269173">
                  <c:v>8869.42</c:v>
                </c:pt>
                <c:pt idx="269174">
                  <c:v>8197.7900000000009</c:v>
                </c:pt>
                <c:pt idx="269175">
                  <c:v>7549.55</c:v>
                </c:pt>
                <c:pt idx="269176">
                  <c:v>8415.19</c:v>
                </c:pt>
                <c:pt idx="269177">
                  <c:v>13739.42</c:v>
                </c:pt>
                <c:pt idx="269178">
                  <c:v>13192.77</c:v>
                </c:pt>
                <c:pt idx="269179">
                  <c:v>15299.85</c:v>
                </c:pt>
                <c:pt idx="269180">
                  <c:v>12537.19</c:v>
                </c:pt>
                <c:pt idx="269181">
                  <c:v>15894.64</c:v>
                </c:pt>
                <c:pt idx="269182">
                  <c:v>10394.709999999999</c:v>
                </c:pt>
                <c:pt idx="269183">
                  <c:v>12312.76</c:v>
                </c:pt>
                <c:pt idx="269184">
                  <c:v>10759.86</c:v>
                </c:pt>
                <c:pt idx="269185">
                  <c:v>9660.92</c:v>
                </c:pt>
                <c:pt idx="269186">
                  <c:v>9994.5300000000007</c:v>
                </c:pt>
                <c:pt idx="269187">
                  <c:v>8518.76</c:v>
                </c:pt>
                <c:pt idx="269188">
                  <c:v>9630.73</c:v>
                </c:pt>
                <c:pt idx="269189">
                  <c:v>8302.19</c:v>
                </c:pt>
                <c:pt idx="269190">
                  <c:v>10941.93</c:v>
                </c:pt>
                <c:pt idx="269191">
                  <c:v>9658.2900000000009</c:v>
                </c:pt>
                <c:pt idx="269192">
                  <c:v>8087.12</c:v>
                </c:pt>
                <c:pt idx="269193">
                  <c:v>8378.5300000000007</c:v>
                </c:pt>
                <c:pt idx="269194">
                  <c:v>7742.23</c:v>
                </c:pt>
                <c:pt idx="269195">
                  <c:v>9477.56</c:v>
                </c:pt>
                <c:pt idx="269196">
                  <c:v>7541.56</c:v>
                </c:pt>
                <c:pt idx="269197">
                  <c:v>8244.0400000000009</c:v>
                </c:pt>
                <c:pt idx="269198">
                  <c:v>6739.81</c:v>
                </c:pt>
                <c:pt idx="269199">
                  <c:v>9312.7999999999993</c:v>
                </c:pt>
                <c:pt idx="269200">
                  <c:v>8462.4</c:v>
                </c:pt>
                <c:pt idx="269201">
                  <c:v>9469.4500000000007</c:v>
                </c:pt>
                <c:pt idx="269202">
                  <c:v>8272.7000000000007</c:v>
                </c:pt>
                <c:pt idx="269203">
                  <c:v>9093.73</c:v>
                </c:pt>
                <c:pt idx="269204">
                  <c:v>7835.55</c:v>
                </c:pt>
                <c:pt idx="269205">
                  <c:v>8016.04</c:v>
                </c:pt>
                <c:pt idx="269206">
                  <c:v>8677.73</c:v>
                </c:pt>
                <c:pt idx="269207">
                  <c:v>7900.97</c:v>
                </c:pt>
                <c:pt idx="269208">
                  <c:v>8943.58</c:v>
                </c:pt>
                <c:pt idx="269209">
                  <c:v>8056.91</c:v>
                </c:pt>
                <c:pt idx="269210">
                  <c:v>8343.93</c:v>
                </c:pt>
                <c:pt idx="269211">
                  <c:v>7504</c:v>
                </c:pt>
                <c:pt idx="269212">
                  <c:v>8785.83</c:v>
                </c:pt>
                <c:pt idx="269213">
                  <c:v>7960.06</c:v>
                </c:pt>
                <c:pt idx="269214">
                  <c:v>7711.12</c:v>
                </c:pt>
                <c:pt idx="269215">
                  <c:v>8721.39</c:v>
                </c:pt>
                <c:pt idx="269216">
                  <c:v>10297.74</c:v>
                </c:pt>
                <c:pt idx="269217">
                  <c:v>10143.4</c:v>
                </c:pt>
                <c:pt idx="269218">
                  <c:v>10093.870000000001</c:v>
                </c:pt>
                <c:pt idx="269219">
                  <c:v>15732.22</c:v>
                </c:pt>
                <c:pt idx="269220">
                  <c:v>9838.73</c:v>
                </c:pt>
                <c:pt idx="269221">
                  <c:v>10300.07</c:v>
                </c:pt>
                <c:pt idx="269222">
                  <c:v>10953.9</c:v>
                </c:pt>
                <c:pt idx="269223">
                  <c:v>15496.05</c:v>
                </c:pt>
                <c:pt idx="269224">
                  <c:v>11562.21</c:v>
                </c:pt>
                <c:pt idx="269225">
                  <c:v>9269.7800000000007</c:v>
                </c:pt>
                <c:pt idx="269226">
                  <c:v>7942.38</c:v>
                </c:pt>
                <c:pt idx="269227">
                  <c:v>7536.74</c:v>
                </c:pt>
                <c:pt idx="269228">
                  <c:v>7659.7</c:v>
                </c:pt>
                <c:pt idx="269229">
                  <c:v>10603.6</c:v>
                </c:pt>
                <c:pt idx="269230">
                  <c:v>13194.18</c:v>
                </c:pt>
                <c:pt idx="269231">
                  <c:v>12536.68</c:v>
                </c:pt>
                <c:pt idx="269232">
                  <c:v>10892.72</c:v>
                </c:pt>
                <c:pt idx="269233">
                  <c:v>11497.69</c:v>
                </c:pt>
                <c:pt idx="269234">
                  <c:v>12121.84</c:v>
                </c:pt>
                <c:pt idx="269235">
                  <c:v>11130.87</c:v>
                </c:pt>
                <c:pt idx="269236">
                  <c:v>11961.81</c:v>
                </c:pt>
                <c:pt idx="269237">
                  <c:v>8717.4599999999991</c:v>
                </c:pt>
                <c:pt idx="269238">
                  <c:v>9968.2099999999991</c:v>
                </c:pt>
                <c:pt idx="269239">
                  <c:v>10736.43</c:v>
                </c:pt>
                <c:pt idx="269240">
                  <c:v>8626.15</c:v>
                </c:pt>
                <c:pt idx="269241">
                  <c:v>8034.89</c:v>
                </c:pt>
                <c:pt idx="269242">
                  <c:v>9309.99</c:v>
                </c:pt>
                <c:pt idx="269243">
                  <c:v>9067.0400000000009</c:v>
                </c:pt>
                <c:pt idx="269244">
                  <c:v>8548.58</c:v>
                </c:pt>
                <c:pt idx="269245">
                  <c:v>7059.77</c:v>
                </c:pt>
                <c:pt idx="269246">
                  <c:v>7401.51</c:v>
                </c:pt>
                <c:pt idx="269247">
                  <c:v>9507.9699999999993</c:v>
                </c:pt>
                <c:pt idx="269248">
                  <c:v>7235.51</c:v>
                </c:pt>
                <c:pt idx="269249">
                  <c:v>8669.09</c:v>
                </c:pt>
                <c:pt idx="269250">
                  <c:v>7805.4</c:v>
                </c:pt>
                <c:pt idx="269251">
                  <c:v>7795.93</c:v>
                </c:pt>
                <c:pt idx="269252">
                  <c:v>7813.13</c:v>
                </c:pt>
                <c:pt idx="269253">
                  <c:v>7517.88</c:v>
                </c:pt>
                <c:pt idx="269254">
                  <c:v>7634.84</c:v>
                </c:pt>
                <c:pt idx="269255">
                  <c:v>8089.48</c:v>
                </c:pt>
                <c:pt idx="269256">
                  <c:v>8369.82</c:v>
                </c:pt>
                <c:pt idx="269257">
                  <c:v>6904.36</c:v>
                </c:pt>
                <c:pt idx="269258">
                  <c:v>7702.82</c:v>
                </c:pt>
                <c:pt idx="269259">
                  <c:v>10215.879999999999</c:v>
                </c:pt>
                <c:pt idx="269260">
                  <c:v>8784.2999999999993</c:v>
                </c:pt>
                <c:pt idx="269261">
                  <c:v>9147.41</c:v>
                </c:pt>
                <c:pt idx="269262">
                  <c:v>8827.68</c:v>
                </c:pt>
                <c:pt idx="269263">
                  <c:v>7506.24</c:v>
                </c:pt>
                <c:pt idx="269264">
                  <c:v>9104.36</c:v>
                </c:pt>
                <c:pt idx="269265">
                  <c:v>7767.74</c:v>
                </c:pt>
                <c:pt idx="269266">
                  <c:v>8290.65</c:v>
                </c:pt>
                <c:pt idx="269267">
                  <c:v>8438.35</c:v>
                </c:pt>
                <c:pt idx="269268">
                  <c:v>4473</c:v>
                </c:pt>
                <c:pt idx="269269">
                  <c:v>21438</c:v>
                </c:pt>
                <c:pt idx="269270">
                  <c:v>19159.169999999998</c:v>
                </c:pt>
                <c:pt idx="269271">
                  <c:v>910.33</c:v>
                </c:pt>
                <c:pt idx="269272">
                  <c:v>1509.68</c:v>
                </c:pt>
                <c:pt idx="269273">
                  <c:v>1909.5</c:v>
                </c:pt>
                <c:pt idx="269274">
                  <c:v>2281.34</c:v>
                </c:pt>
                <c:pt idx="269275">
                  <c:v>4359.8999999999996</c:v>
                </c:pt>
                <c:pt idx="269276">
                  <c:v>13648.18</c:v>
                </c:pt>
                <c:pt idx="269277">
                  <c:v>10525.51</c:v>
                </c:pt>
                <c:pt idx="269278">
                  <c:v>2.4500000000000002</c:v>
                </c:pt>
                <c:pt idx="269279">
                  <c:v>1</c:v>
                </c:pt>
                <c:pt idx="269280">
                  <c:v>3.1</c:v>
                </c:pt>
                <c:pt idx="269281">
                  <c:v>3</c:v>
                </c:pt>
                <c:pt idx="269282">
                  <c:v>0.5</c:v>
                </c:pt>
                <c:pt idx="269283">
                  <c:v>4</c:v>
                </c:pt>
                <c:pt idx="269284">
                  <c:v>4</c:v>
                </c:pt>
                <c:pt idx="269285">
                  <c:v>1</c:v>
                </c:pt>
                <c:pt idx="269286">
                  <c:v>1</c:v>
                </c:pt>
                <c:pt idx="269287">
                  <c:v>25</c:v>
                </c:pt>
                <c:pt idx="269288">
                  <c:v>100</c:v>
                </c:pt>
                <c:pt idx="269289">
                  <c:v>2498.17</c:v>
                </c:pt>
                <c:pt idx="269290">
                  <c:v>4647.8500000000004</c:v>
                </c:pt>
                <c:pt idx="269291">
                  <c:v>5703.77</c:v>
                </c:pt>
                <c:pt idx="269292">
                  <c:v>9619.64</c:v>
                </c:pt>
                <c:pt idx="269293">
                  <c:v>12741.51</c:v>
                </c:pt>
                <c:pt idx="269294">
                  <c:v>15612.18</c:v>
                </c:pt>
                <c:pt idx="269295">
                  <c:v>30991.37</c:v>
                </c:pt>
                <c:pt idx="269296">
                  <c:v>19598.560000000001</c:v>
                </c:pt>
                <c:pt idx="269297">
                  <c:v>8158.32</c:v>
                </c:pt>
                <c:pt idx="269298">
                  <c:v>11743.54</c:v>
                </c:pt>
                <c:pt idx="269299">
                  <c:v>28079.9</c:v>
                </c:pt>
                <c:pt idx="269300">
                  <c:v>45839.49</c:v>
                </c:pt>
                <c:pt idx="269301">
                  <c:v>57551.68</c:v>
                </c:pt>
                <c:pt idx="269302">
                  <c:v>40150.83</c:v>
                </c:pt>
                <c:pt idx="269303">
                  <c:v>29495.46</c:v>
                </c:pt>
                <c:pt idx="269304">
                  <c:v>15368.36</c:v>
                </c:pt>
                <c:pt idx="269305">
                  <c:v>3681.71</c:v>
                </c:pt>
                <c:pt idx="269306">
                  <c:v>387.22</c:v>
                </c:pt>
                <c:pt idx="269307">
                  <c:v>1324.93</c:v>
                </c:pt>
                <c:pt idx="269308">
                  <c:v>1870.76</c:v>
                </c:pt>
                <c:pt idx="269309">
                  <c:v>3346.51</c:v>
                </c:pt>
                <c:pt idx="269310">
                  <c:v>9323.6200000000008</c:v>
                </c:pt>
                <c:pt idx="269311">
                  <c:v>28327.66</c:v>
                </c:pt>
                <c:pt idx="269312">
                  <c:v>869.14</c:v>
                </c:pt>
                <c:pt idx="269313">
                  <c:v>3.75</c:v>
                </c:pt>
                <c:pt idx="269314">
                  <c:v>185.9</c:v>
                </c:pt>
                <c:pt idx="269315">
                  <c:v>275.33</c:v>
                </c:pt>
                <c:pt idx="269316">
                  <c:v>1303.3499999999999</c:v>
                </c:pt>
                <c:pt idx="269317">
                  <c:v>1506.97</c:v>
                </c:pt>
                <c:pt idx="269318">
                  <c:v>1887.8</c:v>
                </c:pt>
                <c:pt idx="269319">
                  <c:v>4437.82</c:v>
                </c:pt>
                <c:pt idx="269320">
                  <c:v>11868.71</c:v>
                </c:pt>
                <c:pt idx="269321">
                  <c:v>13269.1</c:v>
                </c:pt>
                <c:pt idx="269322">
                  <c:v>863.15</c:v>
                </c:pt>
                <c:pt idx="269323">
                  <c:v>40.04</c:v>
                </c:pt>
                <c:pt idx="269324">
                  <c:v>-2.5</c:v>
                </c:pt>
                <c:pt idx="269325">
                  <c:v>0.94</c:v>
                </c:pt>
                <c:pt idx="269326">
                  <c:v>-4</c:v>
                </c:pt>
                <c:pt idx="269327">
                  <c:v>1</c:v>
                </c:pt>
                <c:pt idx="269328">
                  <c:v>44.49</c:v>
                </c:pt>
                <c:pt idx="269329">
                  <c:v>2129.19</c:v>
                </c:pt>
                <c:pt idx="269330">
                  <c:v>4030.58</c:v>
                </c:pt>
                <c:pt idx="269331">
                  <c:v>5585.46</c:v>
                </c:pt>
                <c:pt idx="269332">
                  <c:v>8167.78</c:v>
                </c:pt>
                <c:pt idx="269333">
                  <c:v>9354.9699999999993</c:v>
                </c:pt>
                <c:pt idx="269334">
                  <c:v>16209.6</c:v>
                </c:pt>
                <c:pt idx="269335">
                  <c:v>27890.49</c:v>
                </c:pt>
                <c:pt idx="269336">
                  <c:v>18410.52</c:v>
                </c:pt>
                <c:pt idx="269337">
                  <c:v>7428.94</c:v>
                </c:pt>
                <c:pt idx="269338">
                  <c:v>11809.18</c:v>
                </c:pt>
                <c:pt idx="269339">
                  <c:v>23076.62</c:v>
                </c:pt>
                <c:pt idx="269340">
                  <c:v>43619.74</c:v>
                </c:pt>
                <c:pt idx="269341">
                  <c:v>48284.56</c:v>
                </c:pt>
                <c:pt idx="269342">
                  <c:v>34657.83</c:v>
                </c:pt>
                <c:pt idx="269343">
                  <c:v>25624.34</c:v>
                </c:pt>
                <c:pt idx="269344">
                  <c:v>18740.88</c:v>
                </c:pt>
                <c:pt idx="269345">
                  <c:v>7449.49</c:v>
                </c:pt>
                <c:pt idx="269346">
                  <c:v>551.89</c:v>
                </c:pt>
                <c:pt idx="269347">
                  <c:v>1143.92</c:v>
                </c:pt>
                <c:pt idx="269348">
                  <c:v>1677.19</c:v>
                </c:pt>
                <c:pt idx="269349">
                  <c:v>3059.86</c:v>
                </c:pt>
                <c:pt idx="269350">
                  <c:v>8058.27</c:v>
                </c:pt>
                <c:pt idx="269351">
                  <c:v>29081.55</c:v>
                </c:pt>
                <c:pt idx="269352">
                  <c:v>606.86</c:v>
                </c:pt>
                <c:pt idx="269353">
                  <c:v>1395.1</c:v>
                </c:pt>
                <c:pt idx="269354">
                  <c:v>1422.12</c:v>
                </c:pt>
                <c:pt idx="269355">
                  <c:v>1438.21</c:v>
                </c:pt>
                <c:pt idx="269356">
                  <c:v>1889.37</c:v>
                </c:pt>
                <c:pt idx="269357">
                  <c:v>3048.02</c:v>
                </c:pt>
                <c:pt idx="269358">
                  <c:v>11883.89</c:v>
                </c:pt>
                <c:pt idx="269359">
                  <c:v>10215.06</c:v>
                </c:pt>
                <c:pt idx="269360">
                  <c:v>267.16000000000003</c:v>
                </c:pt>
                <c:pt idx="269361">
                  <c:v>64.67</c:v>
                </c:pt>
                <c:pt idx="269362">
                  <c:v>0.5</c:v>
                </c:pt>
                <c:pt idx="269363">
                  <c:v>2.15</c:v>
                </c:pt>
                <c:pt idx="269364">
                  <c:v>1.5</c:v>
                </c:pt>
                <c:pt idx="269365">
                  <c:v>12.44</c:v>
                </c:pt>
                <c:pt idx="269366">
                  <c:v>6.6</c:v>
                </c:pt>
                <c:pt idx="269367">
                  <c:v>1.45</c:v>
                </c:pt>
                <c:pt idx="269368">
                  <c:v>0.1</c:v>
                </c:pt>
                <c:pt idx="269369">
                  <c:v>0.25</c:v>
                </c:pt>
                <c:pt idx="269370">
                  <c:v>0.97</c:v>
                </c:pt>
                <c:pt idx="269371">
                  <c:v>1.94</c:v>
                </c:pt>
                <c:pt idx="269372">
                  <c:v>9.9700000000000006</c:v>
                </c:pt>
                <c:pt idx="269373">
                  <c:v>4.97</c:v>
                </c:pt>
                <c:pt idx="269374">
                  <c:v>20.94</c:v>
                </c:pt>
                <c:pt idx="269375">
                  <c:v>69.73</c:v>
                </c:pt>
                <c:pt idx="269376">
                  <c:v>2935.21</c:v>
                </c:pt>
                <c:pt idx="269377">
                  <c:v>6798.27</c:v>
                </c:pt>
                <c:pt idx="269378">
                  <c:v>9781.25</c:v>
                </c:pt>
                <c:pt idx="269379">
                  <c:v>10869.93</c:v>
                </c:pt>
                <c:pt idx="269380">
                  <c:v>15036.82</c:v>
                </c:pt>
                <c:pt idx="269381">
                  <c:v>21095.83</c:v>
                </c:pt>
                <c:pt idx="269382">
                  <c:v>2547.83</c:v>
                </c:pt>
                <c:pt idx="269383">
                  <c:v>2545.5700000000002</c:v>
                </c:pt>
                <c:pt idx="269384">
                  <c:v>2962.23</c:v>
                </c:pt>
                <c:pt idx="269385">
                  <c:v>3202.18</c:v>
                </c:pt>
                <c:pt idx="269386">
                  <c:v>3058.24</c:v>
                </c:pt>
                <c:pt idx="269387">
                  <c:v>3138.75</c:v>
                </c:pt>
                <c:pt idx="269388">
                  <c:v>2201.94</c:v>
                </c:pt>
                <c:pt idx="269389">
                  <c:v>2441.11</c:v>
                </c:pt>
                <c:pt idx="269390">
                  <c:v>2598.9499999999998</c:v>
                </c:pt>
                <c:pt idx="269391">
                  <c:v>3290.95</c:v>
                </c:pt>
                <c:pt idx="269392">
                  <c:v>2318.31</c:v>
                </c:pt>
                <c:pt idx="269393">
                  <c:v>2769.54</c:v>
                </c:pt>
                <c:pt idx="269394">
                  <c:v>2638.79</c:v>
                </c:pt>
                <c:pt idx="269395">
                  <c:v>2393.59</c:v>
                </c:pt>
                <c:pt idx="269396">
                  <c:v>2332.13</c:v>
                </c:pt>
                <c:pt idx="269397">
                  <c:v>2535.9</c:v>
                </c:pt>
                <c:pt idx="269398">
                  <c:v>2243.2800000000002</c:v>
                </c:pt>
                <c:pt idx="269399">
                  <c:v>1494.04</c:v>
                </c:pt>
                <c:pt idx="269400">
                  <c:v>1875.39</c:v>
                </c:pt>
                <c:pt idx="269401">
                  <c:v>2418.9699999999998</c:v>
                </c:pt>
                <c:pt idx="269402">
                  <c:v>1782.24</c:v>
                </c:pt>
                <c:pt idx="269403">
                  <c:v>1829.8</c:v>
                </c:pt>
                <c:pt idx="269404">
                  <c:v>1715.35</c:v>
                </c:pt>
                <c:pt idx="269405">
                  <c:v>2020.73</c:v>
                </c:pt>
                <c:pt idx="269406">
                  <c:v>1853.06</c:v>
                </c:pt>
                <c:pt idx="269407">
                  <c:v>2197.71</c:v>
                </c:pt>
                <c:pt idx="269408">
                  <c:v>2166.65</c:v>
                </c:pt>
                <c:pt idx="269409">
                  <c:v>2240.2399999999998</c:v>
                </c:pt>
                <c:pt idx="269410">
                  <c:v>2423.46</c:v>
                </c:pt>
                <c:pt idx="269411">
                  <c:v>2348.81</c:v>
                </c:pt>
                <c:pt idx="269412">
                  <c:v>2108.4899999999998</c:v>
                </c:pt>
                <c:pt idx="269413">
                  <c:v>2107.16</c:v>
                </c:pt>
                <c:pt idx="269414">
                  <c:v>1930.26</c:v>
                </c:pt>
                <c:pt idx="269415">
                  <c:v>2183.62</c:v>
                </c:pt>
                <c:pt idx="269416">
                  <c:v>2028.41</c:v>
                </c:pt>
                <c:pt idx="269417">
                  <c:v>2752.33</c:v>
                </c:pt>
                <c:pt idx="269418">
                  <c:v>2326.9299999999998</c:v>
                </c:pt>
                <c:pt idx="269419">
                  <c:v>2561.71</c:v>
                </c:pt>
                <c:pt idx="269420">
                  <c:v>2497.37</c:v>
                </c:pt>
                <c:pt idx="269421">
                  <c:v>1703.02</c:v>
                </c:pt>
                <c:pt idx="269422">
                  <c:v>2263.0500000000002</c:v>
                </c:pt>
                <c:pt idx="269423">
                  <c:v>2067.89</c:v>
                </c:pt>
                <c:pt idx="269424">
                  <c:v>2689.13</c:v>
                </c:pt>
                <c:pt idx="269425">
                  <c:v>2154.29</c:v>
                </c:pt>
                <c:pt idx="269426">
                  <c:v>2057.2600000000002</c:v>
                </c:pt>
                <c:pt idx="269427">
                  <c:v>2154.31</c:v>
                </c:pt>
                <c:pt idx="269428">
                  <c:v>1951.76</c:v>
                </c:pt>
                <c:pt idx="269429">
                  <c:v>1047.42</c:v>
                </c:pt>
                <c:pt idx="269430">
                  <c:v>1555</c:v>
                </c:pt>
                <c:pt idx="269431">
                  <c:v>1172.33</c:v>
                </c:pt>
                <c:pt idx="269432">
                  <c:v>1508.41</c:v>
                </c:pt>
                <c:pt idx="269433">
                  <c:v>1457.34</c:v>
                </c:pt>
                <c:pt idx="269434">
                  <c:v>2102.4499999999998</c:v>
                </c:pt>
                <c:pt idx="269435">
                  <c:v>2153.56</c:v>
                </c:pt>
                <c:pt idx="269436">
                  <c:v>1621.65</c:v>
                </c:pt>
                <c:pt idx="269437">
                  <c:v>2046.15</c:v>
                </c:pt>
                <c:pt idx="269438">
                  <c:v>2393.3200000000002</c:v>
                </c:pt>
                <c:pt idx="269439">
                  <c:v>2077.4699999999998</c:v>
                </c:pt>
                <c:pt idx="269440">
                  <c:v>2221.39</c:v>
                </c:pt>
                <c:pt idx="269441">
                  <c:v>2238.86</c:v>
                </c:pt>
                <c:pt idx="269442">
                  <c:v>1460.91</c:v>
                </c:pt>
                <c:pt idx="269443">
                  <c:v>1634.99</c:v>
                </c:pt>
                <c:pt idx="269444">
                  <c:v>2080.09</c:v>
                </c:pt>
                <c:pt idx="269445">
                  <c:v>1535.5</c:v>
                </c:pt>
                <c:pt idx="269446">
                  <c:v>1696.87</c:v>
                </c:pt>
                <c:pt idx="269447">
                  <c:v>1999.79</c:v>
                </c:pt>
                <c:pt idx="269448">
                  <c:v>1649.44</c:v>
                </c:pt>
                <c:pt idx="269449">
                  <c:v>1720.5</c:v>
                </c:pt>
                <c:pt idx="269450">
                  <c:v>1409.8</c:v>
                </c:pt>
                <c:pt idx="269451">
                  <c:v>1723.13</c:v>
                </c:pt>
                <c:pt idx="269452">
                  <c:v>1638.27</c:v>
                </c:pt>
                <c:pt idx="269453">
                  <c:v>1849.22</c:v>
                </c:pt>
                <c:pt idx="269454">
                  <c:v>1606.66</c:v>
                </c:pt>
                <c:pt idx="269455">
                  <c:v>2435.54</c:v>
                </c:pt>
                <c:pt idx="269456">
                  <c:v>1900.89</c:v>
                </c:pt>
                <c:pt idx="269457">
                  <c:v>1753.15</c:v>
                </c:pt>
                <c:pt idx="269458">
                  <c:v>1830.33</c:v>
                </c:pt>
                <c:pt idx="269459">
                  <c:v>1695.03</c:v>
                </c:pt>
                <c:pt idx="269460">
                  <c:v>2473.02</c:v>
                </c:pt>
                <c:pt idx="269461">
                  <c:v>2566.9499999999998</c:v>
                </c:pt>
                <c:pt idx="269462">
                  <c:v>1780.63</c:v>
                </c:pt>
                <c:pt idx="269463">
                  <c:v>1526.51</c:v>
                </c:pt>
                <c:pt idx="269464">
                  <c:v>1729.82</c:v>
                </c:pt>
                <c:pt idx="269465">
                  <c:v>1842.25</c:v>
                </c:pt>
                <c:pt idx="269466">
                  <c:v>1676.61</c:v>
                </c:pt>
                <c:pt idx="269467">
                  <c:v>1805.06</c:v>
                </c:pt>
                <c:pt idx="269468">
                  <c:v>1495.35</c:v>
                </c:pt>
                <c:pt idx="269469">
                  <c:v>2046.46</c:v>
                </c:pt>
                <c:pt idx="269470">
                  <c:v>2122.31</c:v>
                </c:pt>
                <c:pt idx="269471">
                  <c:v>2189.92</c:v>
                </c:pt>
                <c:pt idx="269472">
                  <c:v>2217.98</c:v>
                </c:pt>
                <c:pt idx="269473">
                  <c:v>2202.71</c:v>
                </c:pt>
                <c:pt idx="269474">
                  <c:v>1706.13</c:v>
                </c:pt>
                <c:pt idx="269475">
                  <c:v>1943.6</c:v>
                </c:pt>
                <c:pt idx="269476">
                  <c:v>1446.07</c:v>
                </c:pt>
                <c:pt idx="269477">
                  <c:v>1281.19</c:v>
                </c:pt>
                <c:pt idx="269478">
                  <c:v>1822.67</c:v>
                </c:pt>
                <c:pt idx="269479">
                  <c:v>1711.83</c:v>
                </c:pt>
                <c:pt idx="269480">
                  <c:v>1855.83</c:v>
                </c:pt>
                <c:pt idx="269481">
                  <c:v>1112.8699999999999</c:v>
                </c:pt>
                <c:pt idx="269482">
                  <c:v>1594.05</c:v>
                </c:pt>
                <c:pt idx="269483">
                  <c:v>1324.54</c:v>
                </c:pt>
                <c:pt idx="269484">
                  <c:v>1037.3800000000001</c:v>
                </c:pt>
                <c:pt idx="269485">
                  <c:v>1424.3</c:v>
                </c:pt>
                <c:pt idx="269486">
                  <c:v>1424.53</c:v>
                </c:pt>
                <c:pt idx="269487">
                  <c:v>1583.87</c:v>
                </c:pt>
                <c:pt idx="269488">
                  <c:v>1384.93</c:v>
                </c:pt>
                <c:pt idx="269489">
                  <c:v>1175.95</c:v>
                </c:pt>
                <c:pt idx="269490">
                  <c:v>1126.46</c:v>
                </c:pt>
                <c:pt idx="269491">
                  <c:v>1274.9100000000001</c:v>
                </c:pt>
                <c:pt idx="269492">
                  <c:v>1149.26</c:v>
                </c:pt>
                <c:pt idx="269493">
                  <c:v>1317.83</c:v>
                </c:pt>
                <c:pt idx="269494">
                  <c:v>1603.35</c:v>
                </c:pt>
                <c:pt idx="269495">
                  <c:v>851.85</c:v>
                </c:pt>
                <c:pt idx="269496">
                  <c:v>829.27</c:v>
                </c:pt>
                <c:pt idx="269497">
                  <c:v>1146.02</c:v>
                </c:pt>
                <c:pt idx="269498">
                  <c:v>1157.55</c:v>
                </c:pt>
                <c:pt idx="269499">
                  <c:v>1020.45</c:v>
                </c:pt>
                <c:pt idx="269500">
                  <c:v>1130.07</c:v>
                </c:pt>
                <c:pt idx="269501">
                  <c:v>614.39</c:v>
                </c:pt>
                <c:pt idx="269502">
                  <c:v>1540.37</c:v>
                </c:pt>
                <c:pt idx="269503">
                  <c:v>1275.3800000000001</c:v>
                </c:pt>
                <c:pt idx="269504">
                  <c:v>1995.77</c:v>
                </c:pt>
                <c:pt idx="269505">
                  <c:v>1477.95</c:v>
                </c:pt>
                <c:pt idx="269506">
                  <c:v>766.56</c:v>
                </c:pt>
                <c:pt idx="269507">
                  <c:v>1031.3</c:v>
                </c:pt>
                <c:pt idx="269508">
                  <c:v>1049.8699999999999</c:v>
                </c:pt>
                <c:pt idx="269509">
                  <c:v>668.53</c:v>
                </c:pt>
                <c:pt idx="269510">
                  <c:v>1264.23</c:v>
                </c:pt>
                <c:pt idx="269511">
                  <c:v>1399.87</c:v>
                </c:pt>
                <c:pt idx="269512">
                  <c:v>924.15</c:v>
                </c:pt>
                <c:pt idx="269513">
                  <c:v>1257.3800000000001</c:v>
                </c:pt>
                <c:pt idx="269514">
                  <c:v>1192.54</c:v>
                </c:pt>
                <c:pt idx="269515">
                  <c:v>1182.4100000000001</c:v>
                </c:pt>
                <c:pt idx="269516">
                  <c:v>1141.73</c:v>
                </c:pt>
                <c:pt idx="269517">
                  <c:v>1686.31</c:v>
                </c:pt>
                <c:pt idx="269518">
                  <c:v>1103.42</c:v>
                </c:pt>
                <c:pt idx="269519">
                  <c:v>1192.1500000000001</c:v>
                </c:pt>
                <c:pt idx="269520">
                  <c:v>1133.3399999999999</c:v>
                </c:pt>
                <c:pt idx="269521">
                  <c:v>2059.6799999999998</c:v>
                </c:pt>
                <c:pt idx="269522">
                  <c:v>1423.64</c:v>
                </c:pt>
                <c:pt idx="269523">
                  <c:v>1146.8599999999999</c:v>
                </c:pt>
                <c:pt idx="269524">
                  <c:v>1264.6600000000001</c:v>
                </c:pt>
                <c:pt idx="269525">
                  <c:v>10789.16</c:v>
                </c:pt>
                <c:pt idx="269526">
                  <c:v>8981.57</c:v>
                </c:pt>
                <c:pt idx="269527">
                  <c:v>8911.01</c:v>
                </c:pt>
                <c:pt idx="269528">
                  <c:v>7909.66</c:v>
                </c:pt>
                <c:pt idx="269529">
                  <c:v>9245.9699999999993</c:v>
                </c:pt>
                <c:pt idx="269530">
                  <c:v>7790.42</c:v>
                </c:pt>
                <c:pt idx="269531">
                  <c:v>7431.73</c:v>
                </c:pt>
                <c:pt idx="269532">
                  <c:v>6698.14</c:v>
                </c:pt>
                <c:pt idx="269533">
                  <c:v>7635.66</c:v>
                </c:pt>
                <c:pt idx="269534">
                  <c:v>6502.36</c:v>
                </c:pt>
                <c:pt idx="269535">
                  <c:v>6999.15</c:v>
                </c:pt>
                <c:pt idx="269536">
                  <c:v>6140.46</c:v>
                </c:pt>
                <c:pt idx="269537">
                  <c:v>5548.91</c:v>
                </c:pt>
                <c:pt idx="269538">
                  <c:v>7012.3</c:v>
                </c:pt>
                <c:pt idx="269539">
                  <c:v>5246.98</c:v>
                </c:pt>
                <c:pt idx="269540">
                  <c:v>6589.32</c:v>
                </c:pt>
                <c:pt idx="269541">
                  <c:v>5761.38</c:v>
                </c:pt>
                <c:pt idx="269542">
                  <c:v>8441.4599999999991</c:v>
                </c:pt>
                <c:pt idx="269543">
                  <c:v>7499.47</c:v>
                </c:pt>
                <c:pt idx="269544">
                  <c:v>6157.96</c:v>
                </c:pt>
                <c:pt idx="269545">
                  <c:v>7373.99</c:v>
                </c:pt>
                <c:pt idx="269546">
                  <c:v>7621.95</c:v>
                </c:pt>
                <c:pt idx="269547">
                  <c:v>6839.22</c:v>
                </c:pt>
                <c:pt idx="269548">
                  <c:v>5620.98</c:v>
                </c:pt>
                <c:pt idx="269549">
                  <c:v>6128.16</c:v>
                </c:pt>
                <c:pt idx="269550">
                  <c:v>5591.84</c:v>
                </c:pt>
                <c:pt idx="269551">
                  <c:v>6750.89</c:v>
                </c:pt>
                <c:pt idx="269552">
                  <c:v>5268.52</c:v>
                </c:pt>
                <c:pt idx="269553">
                  <c:v>5916.14</c:v>
                </c:pt>
                <c:pt idx="269554">
                  <c:v>4923.78</c:v>
                </c:pt>
                <c:pt idx="269555">
                  <c:v>5698.77</c:v>
                </c:pt>
                <c:pt idx="269556">
                  <c:v>6341.08</c:v>
                </c:pt>
                <c:pt idx="269557">
                  <c:v>4954.8100000000004</c:v>
                </c:pt>
                <c:pt idx="269558">
                  <c:v>5171.08</c:v>
                </c:pt>
                <c:pt idx="269559">
                  <c:v>5602.12</c:v>
                </c:pt>
                <c:pt idx="269560">
                  <c:v>5325.96</c:v>
                </c:pt>
                <c:pt idx="269561">
                  <c:v>5096.01</c:v>
                </c:pt>
                <c:pt idx="269562">
                  <c:v>3668.85</c:v>
                </c:pt>
                <c:pt idx="269563">
                  <c:v>4629.0600000000004</c:v>
                </c:pt>
                <c:pt idx="269564">
                  <c:v>5519.98</c:v>
                </c:pt>
                <c:pt idx="269565">
                  <c:v>5087.1499999999996</c:v>
                </c:pt>
                <c:pt idx="269566">
                  <c:v>3978.72</c:v>
                </c:pt>
                <c:pt idx="269567">
                  <c:v>8152.09</c:v>
                </c:pt>
                <c:pt idx="269568">
                  <c:v>3684.22</c:v>
                </c:pt>
                <c:pt idx="269569">
                  <c:v>4101.09</c:v>
                </c:pt>
                <c:pt idx="269570">
                  <c:v>4417.8100000000004</c:v>
                </c:pt>
                <c:pt idx="269571">
                  <c:v>5127.9799999999996</c:v>
                </c:pt>
                <c:pt idx="269572">
                  <c:v>4143.6499999999996</c:v>
                </c:pt>
                <c:pt idx="269573">
                  <c:v>4340.55</c:v>
                </c:pt>
                <c:pt idx="269574">
                  <c:v>3535.56</c:v>
                </c:pt>
                <c:pt idx="269575">
                  <c:v>3559.59</c:v>
                </c:pt>
                <c:pt idx="269576">
                  <c:v>5424.87</c:v>
                </c:pt>
                <c:pt idx="269577">
                  <c:v>7586.77</c:v>
                </c:pt>
                <c:pt idx="269578">
                  <c:v>6871.02</c:v>
                </c:pt>
                <c:pt idx="269579">
                  <c:v>6899.14</c:v>
                </c:pt>
                <c:pt idx="269580">
                  <c:v>6400.11</c:v>
                </c:pt>
                <c:pt idx="269581">
                  <c:v>8466.82</c:v>
                </c:pt>
                <c:pt idx="269582">
                  <c:v>6256.55</c:v>
                </c:pt>
                <c:pt idx="269583">
                  <c:v>5804.24</c:v>
                </c:pt>
                <c:pt idx="269584">
                  <c:v>5644.16</c:v>
                </c:pt>
                <c:pt idx="269585">
                  <c:v>6233.15</c:v>
                </c:pt>
                <c:pt idx="269586">
                  <c:v>6656.41</c:v>
                </c:pt>
                <c:pt idx="269587">
                  <c:v>5422.04</c:v>
                </c:pt>
                <c:pt idx="269588">
                  <c:v>5938.19</c:v>
                </c:pt>
                <c:pt idx="269589">
                  <c:v>5668.25</c:v>
                </c:pt>
                <c:pt idx="269590">
                  <c:v>5637.69</c:v>
                </c:pt>
                <c:pt idx="269591">
                  <c:v>5036.2</c:v>
                </c:pt>
                <c:pt idx="269592">
                  <c:v>5551.68</c:v>
                </c:pt>
                <c:pt idx="269593">
                  <c:v>5485.25</c:v>
                </c:pt>
                <c:pt idx="269594">
                  <c:v>5716.66</c:v>
                </c:pt>
                <c:pt idx="269595">
                  <c:v>6641.98</c:v>
                </c:pt>
                <c:pt idx="269596">
                  <c:v>6274.03</c:v>
                </c:pt>
                <c:pt idx="269597">
                  <c:v>6673.1</c:v>
                </c:pt>
                <c:pt idx="269598">
                  <c:v>6525.68</c:v>
                </c:pt>
                <c:pt idx="269599">
                  <c:v>6658.09</c:v>
                </c:pt>
                <c:pt idx="269600">
                  <c:v>5825.18</c:v>
                </c:pt>
                <c:pt idx="269601">
                  <c:v>5479.96</c:v>
                </c:pt>
                <c:pt idx="269602">
                  <c:v>5150.1499999999996</c:v>
                </c:pt>
                <c:pt idx="269603">
                  <c:v>5892.93</c:v>
                </c:pt>
                <c:pt idx="269604">
                  <c:v>5030.7</c:v>
                </c:pt>
                <c:pt idx="269605">
                  <c:v>4930.2</c:v>
                </c:pt>
                <c:pt idx="269606">
                  <c:v>5148.74</c:v>
                </c:pt>
                <c:pt idx="269607">
                  <c:v>5539.04</c:v>
                </c:pt>
                <c:pt idx="269608">
                  <c:v>4627.24</c:v>
                </c:pt>
                <c:pt idx="269609">
                  <c:v>4086.75</c:v>
                </c:pt>
                <c:pt idx="269610">
                  <c:v>4279.3599999999997</c:v>
                </c:pt>
                <c:pt idx="269611">
                  <c:v>5349.31</c:v>
                </c:pt>
                <c:pt idx="269612">
                  <c:v>5949.13</c:v>
                </c:pt>
                <c:pt idx="269613">
                  <c:v>4855.5</c:v>
                </c:pt>
                <c:pt idx="269614">
                  <c:v>4866.33</c:v>
                </c:pt>
                <c:pt idx="269615">
                  <c:v>4605.8</c:v>
                </c:pt>
                <c:pt idx="269616">
                  <c:v>4672.34</c:v>
                </c:pt>
                <c:pt idx="269617">
                  <c:v>4600.1899999999996</c:v>
                </c:pt>
                <c:pt idx="269618">
                  <c:v>4329.7</c:v>
                </c:pt>
                <c:pt idx="269619">
                  <c:v>7141.07</c:v>
                </c:pt>
                <c:pt idx="269620">
                  <c:v>4399.67</c:v>
                </c:pt>
                <c:pt idx="269621">
                  <c:v>4676.68</c:v>
                </c:pt>
                <c:pt idx="269622">
                  <c:v>3820.53</c:v>
                </c:pt>
                <c:pt idx="269623">
                  <c:v>5327.85</c:v>
                </c:pt>
                <c:pt idx="269624">
                  <c:v>3747.3</c:v>
                </c:pt>
                <c:pt idx="269625">
                  <c:v>5084.1899999999996</c:v>
                </c:pt>
                <c:pt idx="269626">
                  <c:v>3908.42</c:v>
                </c:pt>
                <c:pt idx="269627">
                  <c:v>4630.5200000000004</c:v>
                </c:pt>
                <c:pt idx="269628">
                  <c:v>5070.4399999999996</c:v>
                </c:pt>
                <c:pt idx="269629">
                  <c:v>7228.87</c:v>
                </c:pt>
                <c:pt idx="269630">
                  <c:v>9032.2900000000009</c:v>
                </c:pt>
                <c:pt idx="269631">
                  <c:v>6718.86</c:v>
                </c:pt>
                <c:pt idx="269632">
                  <c:v>5739.95</c:v>
                </c:pt>
                <c:pt idx="269633">
                  <c:v>6360.4</c:v>
                </c:pt>
                <c:pt idx="269634">
                  <c:v>7330.42</c:v>
                </c:pt>
                <c:pt idx="269635">
                  <c:v>5775.34</c:v>
                </c:pt>
                <c:pt idx="269636">
                  <c:v>5126.6499999999996</c:v>
                </c:pt>
                <c:pt idx="269637">
                  <c:v>4993.07</c:v>
                </c:pt>
                <c:pt idx="269638">
                  <c:v>6685.95</c:v>
                </c:pt>
                <c:pt idx="269639">
                  <c:v>5343.08</c:v>
                </c:pt>
                <c:pt idx="269640">
                  <c:v>4984.71</c:v>
                </c:pt>
                <c:pt idx="269641">
                  <c:v>4368.17</c:v>
                </c:pt>
                <c:pt idx="269642">
                  <c:v>5467.53</c:v>
                </c:pt>
                <c:pt idx="269643">
                  <c:v>5051.1099999999997</c:v>
                </c:pt>
                <c:pt idx="269644">
                  <c:v>4915.53</c:v>
                </c:pt>
                <c:pt idx="269645">
                  <c:v>4883.78</c:v>
                </c:pt>
                <c:pt idx="269646">
                  <c:v>5678.18</c:v>
                </c:pt>
                <c:pt idx="269647">
                  <c:v>5430.18</c:v>
                </c:pt>
                <c:pt idx="269648">
                  <c:v>5053.71</c:v>
                </c:pt>
                <c:pt idx="269649">
                  <c:v>4926.55</c:v>
                </c:pt>
                <c:pt idx="269650">
                  <c:v>4974.49</c:v>
                </c:pt>
                <c:pt idx="269651">
                  <c:v>6392.98</c:v>
                </c:pt>
                <c:pt idx="269652">
                  <c:v>4943.03</c:v>
                </c:pt>
                <c:pt idx="269653">
                  <c:v>5212.91</c:v>
                </c:pt>
                <c:pt idx="269654">
                  <c:v>5493.83</c:v>
                </c:pt>
                <c:pt idx="269655">
                  <c:v>5232.62</c:v>
                </c:pt>
                <c:pt idx="269656">
                  <c:v>5505.39</c:v>
                </c:pt>
                <c:pt idx="269657">
                  <c:v>5553.59</c:v>
                </c:pt>
                <c:pt idx="269658">
                  <c:v>5266.24</c:v>
                </c:pt>
                <c:pt idx="269659">
                  <c:v>4920.05</c:v>
                </c:pt>
                <c:pt idx="269660">
                  <c:v>4967.32</c:v>
                </c:pt>
                <c:pt idx="269661">
                  <c:v>4694.91</c:v>
                </c:pt>
                <c:pt idx="269662">
                  <c:v>4571.54</c:v>
                </c:pt>
                <c:pt idx="269663">
                  <c:v>3923.89</c:v>
                </c:pt>
                <c:pt idx="269664">
                  <c:v>5758.8</c:v>
                </c:pt>
                <c:pt idx="269665">
                  <c:v>4073.27</c:v>
                </c:pt>
                <c:pt idx="269666">
                  <c:v>4296.84</c:v>
                </c:pt>
                <c:pt idx="269667">
                  <c:v>3673.6</c:v>
                </c:pt>
                <c:pt idx="269668">
                  <c:v>7313.97</c:v>
                </c:pt>
                <c:pt idx="269669">
                  <c:v>6456.52</c:v>
                </c:pt>
                <c:pt idx="269670">
                  <c:v>6784.53</c:v>
                </c:pt>
                <c:pt idx="269671">
                  <c:v>7635.93</c:v>
                </c:pt>
                <c:pt idx="269672">
                  <c:v>7140.57</c:v>
                </c:pt>
                <c:pt idx="269673">
                  <c:v>6345.55</c:v>
                </c:pt>
                <c:pt idx="269674">
                  <c:v>6910.65</c:v>
                </c:pt>
                <c:pt idx="269675">
                  <c:v>6539.29</c:v>
                </c:pt>
                <c:pt idx="269676">
                  <c:v>7111.62</c:v>
                </c:pt>
                <c:pt idx="269677">
                  <c:v>6020.49</c:v>
                </c:pt>
                <c:pt idx="269678">
                  <c:v>5345.65</c:v>
                </c:pt>
                <c:pt idx="269679">
                  <c:v>5455.92</c:v>
                </c:pt>
                <c:pt idx="269680">
                  <c:v>5537.72</c:v>
                </c:pt>
                <c:pt idx="269681">
                  <c:v>6479.51</c:v>
                </c:pt>
                <c:pt idx="269682">
                  <c:v>5398.27</c:v>
                </c:pt>
                <c:pt idx="269683">
                  <c:v>5384.35</c:v>
                </c:pt>
                <c:pt idx="269684">
                  <c:v>5421.75</c:v>
                </c:pt>
                <c:pt idx="269685">
                  <c:v>5892.29</c:v>
                </c:pt>
                <c:pt idx="269686">
                  <c:v>6132.06</c:v>
                </c:pt>
                <c:pt idx="269687">
                  <c:v>5397.34</c:v>
                </c:pt>
                <c:pt idx="269688">
                  <c:v>5921.62</c:v>
                </c:pt>
                <c:pt idx="269689">
                  <c:v>6169.41</c:v>
                </c:pt>
                <c:pt idx="269690">
                  <c:v>5828.39</c:v>
                </c:pt>
                <c:pt idx="269691">
                  <c:v>5325.49</c:v>
                </c:pt>
                <c:pt idx="269692">
                  <c:v>5135.07</c:v>
                </c:pt>
                <c:pt idx="269693">
                  <c:v>5390.82</c:v>
                </c:pt>
                <c:pt idx="269694">
                  <c:v>5772.36</c:v>
                </c:pt>
                <c:pt idx="269695">
                  <c:v>5041.71</c:v>
                </c:pt>
                <c:pt idx="269696">
                  <c:v>4897.21</c:v>
                </c:pt>
                <c:pt idx="269697">
                  <c:v>5108.12</c:v>
                </c:pt>
                <c:pt idx="269698">
                  <c:v>5895.83</c:v>
                </c:pt>
                <c:pt idx="269699">
                  <c:v>5489.72</c:v>
                </c:pt>
                <c:pt idx="269700">
                  <c:v>5414.88</c:v>
                </c:pt>
                <c:pt idx="269701">
                  <c:v>4808.6099999999997</c:v>
                </c:pt>
                <c:pt idx="269702">
                  <c:v>5336.64</c:v>
                </c:pt>
                <c:pt idx="269703">
                  <c:v>5355.46</c:v>
                </c:pt>
                <c:pt idx="269704">
                  <c:v>5171.8999999999996</c:v>
                </c:pt>
                <c:pt idx="269705">
                  <c:v>4521.91</c:v>
                </c:pt>
                <c:pt idx="269706">
                  <c:v>4860.87</c:v>
                </c:pt>
                <c:pt idx="269707">
                  <c:v>4916.13</c:v>
                </c:pt>
                <c:pt idx="269708">
                  <c:v>5151.79</c:v>
                </c:pt>
                <c:pt idx="269709">
                  <c:v>5327.51</c:v>
                </c:pt>
                <c:pt idx="269710">
                  <c:v>5063.6499999999996</c:v>
                </c:pt>
                <c:pt idx="269711">
                  <c:v>5782</c:v>
                </c:pt>
                <c:pt idx="269712">
                  <c:v>5646.19</c:v>
                </c:pt>
                <c:pt idx="269713">
                  <c:v>6769.1</c:v>
                </c:pt>
                <c:pt idx="269714">
                  <c:v>8230.77</c:v>
                </c:pt>
                <c:pt idx="269715">
                  <c:v>3573.2</c:v>
                </c:pt>
                <c:pt idx="269716">
                  <c:v>4747.66</c:v>
                </c:pt>
                <c:pt idx="269717">
                  <c:v>4589.33</c:v>
                </c:pt>
                <c:pt idx="269718">
                  <c:v>4293.13</c:v>
                </c:pt>
                <c:pt idx="269719">
                  <c:v>5074.93</c:v>
                </c:pt>
                <c:pt idx="269720">
                  <c:v>5355.53</c:v>
                </c:pt>
                <c:pt idx="269721">
                  <c:v>5199.49</c:v>
                </c:pt>
                <c:pt idx="269722">
                  <c:v>6197.3</c:v>
                </c:pt>
                <c:pt idx="269723">
                  <c:v>5743.73</c:v>
                </c:pt>
                <c:pt idx="269724">
                  <c:v>6444.59</c:v>
                </c:pt>
                <c:pt idx="269725">
                  <c:v>5554.55</c:v>
                </c:pt>
                <c:pt idx="269726">
                  <c:v>5056.82</c:v>
                </c:pt>
                <c:pt idx="269727">
                  <c:v>5032.3999999999996</c:v>
                </c:pt>
                <c:pt idx="269728">
                  <c:v>5695.98</c:v>
                </c:pt>
                <c:pt idx="269729">
                  <c:v>5000.8500000000004</c:v>
                </c:pt>
                <c:pt idx="269730">
                  <c:v>5149.8999999999996</c:v>
                </c:pt>
                <c:pt idx="269731">
                  <c:v>5619.56</c:v>
                </c:pt>
                <c:pt idx="269732">
                  <c:v>5251.52</c:v>
                </c:pt>
                <c:pt idx="269733">
                  <c:v>5339.7</c:v>
                </c:pt>
                <c:pt idx="269734">
                  <c:v>5025.8900000000003</c:v>
                </c:pt>
                <c:pt idx="269735">
                  <c:v>4398.38</c:v>
                </c:pt>
                <c:pt idx="269736">
                  <c:v>4515.88</c:v>
                </c:pt>
                <c:pt idx="269737">
                  <c:v>5265.62</c:v>
                </c:pt>
                <c:pt idx="269738">
                  <c:v>5301.5</c:v>
                </c:pt>
                <c:pt idx="269739">
                  <c:v>5078.53</c:v>
                </c:pt>
                <c:pt idx="269740">
                  <c:v>4814.08</c:v>
                </c:pt>
                <c:pt idx="269741">
                  <c:v>4908.74</c:v>
                </c:pt>
                <c:pt idx="269742">
                  <c:v>5582.54</c:v>
                </c:pt>
                <c:pt idx="269743">
                  <c:v>4572.68</c:v>
                </c:pt>
                <c:pt idx="269744">
                  <c:v>4889.96</c:v>
                </c:pt>
                <c:pt idx="269745">
                  <c:v>4338.8</c:v>
                </c:pt>
                <c:pt idx="269746">
                  <c:v>4688.97</c:v>
                </c:pt>
                <c:pt idx="269747">
                  <c:v>4766.08</c:v>
                </c:pt>
                <c:pt idx="269748">
                  <c:v>5001.33</c:v>
                </c:pt>
                <c:pt idx="269749">
                  <c:v>4731.18</c:v>
                </c:pt>
                <c:pt idx="269750">
                  <c:v>5247.41</c:v>
                </c:pt>
                <c:pt idx="269751">
                  <c:v>5036.25</c:v>
                </c:pt>
                <c:pt idx="269752">
                  <c:v>4556.59</c:v>
                </c:pt>
                <c:pt idx="269753">
                  <c:v>4948.33</c:v>
                </c:pt>
                <c:pt idx="269754">
                  <c:v>4363.0200000000004</c:v>
                </c:pt>
                <c:pt idx="269755">
                  <c:v>4972.26</c:v>
                </c:pt>
                <c:pt idx="269756">
                  <c:v>4891.5</c:v>
                </c:pt>
                <c:pt idx="269757">
                  <c:v>4598.84</c:v>
                </c:pt>
                <c:pt idx="269758">
                  <c:v>5501.07</c:v>
                </c:pt>
                <c:pt idx="269759">
                  <c:v>5045.01</c:v>
                </c:pt>
                <c:pt idx="269760">
                  <c:v>5356.94</c:v>
                </c:pt>
                <c:pt idx="269761">
                  <c:v>4991.17</c:v>
                </c:pt>
                <c:pt idx="269762">
                  <c:v>6374.59</c:v>
                </c:pt>
                <c:pt idx="269763">
                  <c:v>4577.3999999999996</c:v>
                </c:pt>
                <c:pt idx="269764">
                  <c:v>5679.44</c:v>
                </c:pt>
                <c:pt idx="269765">
                  <c:v>5781.81</c:v>
                </c:pt>
                <c:pt idx="269766">
                  <c:v>7924.2</c:v>
                </c:pt>
                <c:pt idx="269767">
                  <c:v>4215.41</c:v>
                </c:pt>
                <c:pt idx="269768">
                  <c:v>4165.57</c:v>
                </c:pt>
                <c:pt idx="269769">
                  <c:v>4474.6899999999996</c:v>
                </c:pt>
                <c:pt idx="269770">
                  <c:v>4204.9399999999996</c:v>
                </c:pt>
                <c:pt idx="269771">
                  <c:v>4134.8500000000004</c:v>
                </c:pt>
                <c:pt idx="269772">
                  <c:v>4897.59</c:v>
                </c:pt>
                <c:pt idx="269773">
                  <c:v>5312.52</c:v>
                </c:pt>
                <c:pt idx="269774">
                  <c:v>4830.75</c:v>
                </c:pt>
                <c:pt idx="269775">
                  <c:v>5359.87</c:v>
                </c:pt>
                <c:pt idx="269776">
                  <c:v>5476.61</c:v>
                </c:pt>
                <c:pt idx="269777">
                  <c:v>5960.31</c:v>
                </c:pt>
                <c:pt idx="269778">
                  <c:v>5169.45</c:v>
                </c:pt>
                <c:pt idx="269779">
                  <c:v>5166.0600000000004</c:v>
                </c:pt>
                <c:pt idx="269780">
                  <c:v>4763.04</c:v>
                </c:pt>
                <c:pt idx="269781">
                  <c:v>5603.74</c:v>
                </c:pt>
                <c:pt idx="269782">
                  <c:v>5333.6</c:v>
                </c:pt>
                <c:pt idx="269783">
                  <c:v>4933.8999999999996</c:v>
                </c:pt>
                <c:pt idx="269784">
                  <c:v>4220.32</c:v>
                </c:pt>
                <c:pt idx="269785">
                  <c:v>4456.01</c:v>
                </c:pt>
                <c:pt idx="269786">
                  <c:v>3986.61</c:v>
                </c:pt>
                <c:pt idx="269787">
                  <c:v>4297.32</c:v>
                </c:pt>
                <c:pt idx="269788">
                  <c:v>4050.17</c:v>
                </c:pt>
                <c:pt idx="269789">
                  <c:v>4130.47</c:v>
                </c:pt>
                <c:pt idx="269790">
                  <c:v>4354.63</c:v>
                </c:pt>
                <c:pt idx="269791">
                  <c:v>3586.3</c:v>
                </c:pt>
                <c:pt idx="269792">
                  <c:v>4246.2299999999996</c:v>
                </c:pt>
                <c:pt idx="269793">
                  <c:v>4432.83</c:v>
                </c:pt>
                <c:pt idx="269794">
                  <c:v>4519.68</c:v>
                </c:pt>
                <c:pt idx="269795">
                  <c:v>4101.68</c:v>
                </c:pt>
                <c:pt idx="269796">
                  <c:v>4283.1499999999996</c:v>
                </c:pt>
                <c:pt idx="269797">
                  <c:v>4197.68</c:v>
                </c:pt>
                <c:pt idx="269798">
                  <c:v>4762.38</c:v>
                </c:pt>
                <c:pt idx="269799">
                  <c:v>4552.21</c:v>
                </c:pt>
                <c:pt idx="269800">
                  <c:v>3836.16</c:v>
                </c:pt>
                <c:pt idx="269801">
                  <c:v>4347.47</c:v>
                </c:pt>
                <c:pt idx="269802">
                  <c:v>4187.09</c:v>
                </c:pt>
                <c:pt idx="269803">
                  <c:v>4584.76</c:v>
                </c:pt>
                <c:pt idx="269804">
                  <c:v>4284.24</c:v>
                </c:pt>
                <c:pt idx="269805">
                  <c:v>3972.1</c:v>
                </c:pt>
                <c:pt idx="269806">
                  <c:v>3850.13</c:v>
                </c:pt>
                <c:pt idx="269807">
                  <c:v>4231.08</c:v>
                </c:pt>
                <c:pt idx="269808">
                  <c:v>3889.03</c:v>
                </c:pt>
                <c:pt idx="269809">
                  <c:v>3822.72</c:v>
                </c:pt>
                <c:pt idx="269810">
                  <c:v>4083.05</c:v>
                </c:pt>
                <c:pt idx="269811">
                  <c:v>19443.36</c:v>
                </c:pt>
                <c:pt idx="269812">
                  <c:v>18199.84</c:v>
                </c:pt>
                <c:pt idx="269813">
                  <c:v>16717.41</c:v>
                </c:pt>
                <c:pt idx="269814">
                  <c:v>17613.53</c:v>
                </c:pt>
                <c:pt idx="269815">
                  <c:v>15590.79</c:v>
                </c:pt>
                <c:pt idx="269816">
                  <c:v>15950.35</c:v>
                </c:pt>
                <c:pt idx="269817">
                  <c:v>12389.08</c:v>
                </c:pt>
                <c:pt idx="269818">
                  <c:v>10452.290000000001</c:v>
                </c:pt>
                <c:pt idx="269819">
                  <c:v>9333.34</c:v>
                </c:pt>
                <c:pt idx="269820">
                  <c:v>10554.9</c:v>
                </c:pt>
                <c:pt idx="269821">
                  <c:v>12220.95</c:v>
                </c:pt>
                <c:pt idx="269822">
                  <c:v>10415.94</c:v>
                </c:pt>
                <c:pt idx="269823">
                  <c:v>9281.76</c:v>
                </c:pt>
                <c:pt idx="269824">
                  <c:v>9180.08</c:v>
                </c:pt>
                <c:pt idx="269825">
                  <c:v>7612.92</c:v>
                </c:pt>
                <c:pt idx="269826">
                  <c:v>8775.7800000000007</c:v>
                </c:pt>
                <c:pt idx="269827">
                  <c:v>9625.31</c:v>
                </c:pt>
                <c:pt idx="269828">
                  <c:v>9700.34</c:v>
                </c:pt>
                <c:pt idx="269829">
                  <c:v>9464.4500000000007</c:v>
                </c:pt>
                <c:pt idx="269830">
                  <c:v>8648.18</c:v>
                </c:pt>
                <c:pt idx="269831">
                  <c:v>9496.93</c:v>
                </c:pt>
                <c:pt idx="269832">
                  <c:v>8074.99</c:v>
                </c:pt>
                <c:pt idx="269833">
                  <c:v>8784.43</c:v>
                </c:pt>
                <c:pt idx="269834">
                  <c:v>8239.31</c:v>
                </c:pt>
                <c:pt idx="269835">
                  <c:v>8123.8</c:v>
                </c:pt>
                <c:pt idx="269836">
                  <c:v>8157.4</c:v>
                </c:pt>
                <c:pt idx="269837">
                  <c:v>10885.47</c:v>
                </c:pt>
                <c:pt idx="269838">
                  <c:v>8900.75</c:v>
                </c:pt>
                <c:pt idx="269839">
                  <c:v>9663.36</c:v>
                </c:pt>
                <c:pt idx="269840">
                  <c:v>8450.3700000000008</c:v>
                </c:pt>
                <c:pt idx="269841">
                  <c:v>12531.77</c:v>
                </c:pt>
                <c:pt idx="269842">
                  <c:v>11285.95</c:v>
                </c:pt>
                <c:pt idx="269843">
                  <c:v>11356.56</c:v>
                </c:pt>
                <c:pt idx="269844">
                  <c:v>9338.0300000000007</c:v>
                </c:pt>
                <c:pt idx="269845">
                  <c:v>11014.04</c:v>
                </c:pt>
                <c:pt idx="269846">
                  <c:v>11540.78</c:v>
                </c:pt>
                <c:pt idx="269847">
                  <c:v>10005.77</c:v>
                </c:pt>
                <c:pt idx="269848">
                  <c:v>8813.3799999999992</c:v>
                </c:pt>
                <c:pt idx="269849">
                  <c:v>9993.67</c:v>
                </c:pt>
                <c:pt idx="269850">
                  <c:v>10440.459999999999</c:v>
                </c:pt>
                <c:pt idx="269851">
                  <c:v>9656.9500000000007</c:v>
                </c:pt>
                <c:pt idx="269852">
                  <c:v>9171.74</c:v>
                </c:pt>
                <c:pt idx="269853">
                  <c:v>17521.560000000001</c:v>
                </c:pt>
                <c:pt idx="269854">
                  <c:v>10545.57</c:v>
                </c:pt>
                <c:pt idx="269855">
                  <c:v>10446.049999999999</c:v>
                </c:pt>
                <c:pt idx="269856">
                  <c:v>11430.21</c:v>
                </c:pt>
                <c:pt idx="269857">
                  <c:v>18218.849999999999</c:v>
                </c:pt>
                <c:pt idx="269858">
                  <c:v>10033.469999999999</c:v>
                </c:pt>
                <c:pt idx="269859">
                  <c:v>9848.81</c:v>
                </c:pt>
                <c:pt idx="269860">
                  <c:v>7575.15</c:v>
                </c:pt>
                <c:pt idx="269861">
                  <c:v>8024.18</c:v>
                </c:pt>
                <c:pt idx="269862">
                  <c:v>10143.040000000001</c:v>
                </c:pt>
                <c:pt idx="269863">
                  <c:v>17448.8</c:v>
                </c:pt>
                <c:pt idx="269864">
                  <c:v>15214.43</c:v>
                </c:pt>
                <c:pt idx="269865">
                  <c:v>18028.68</c:v>
                </c:pt>
                <c:pt idx="269866">
                  <c:v>15777.32</c:v>
                </c:pt>
                <c:pt idx="269867">
                  <c:v>16209.04</c:v>
                </c:pt>
                <c:pt idx="269868">
                  <c:v>10647.95</c:v>
                </c:pt>
                <c:pt idx="269869">
                  <c:v>11409.44</c:v>
                </c:pt>
                <c:pt idx="269870">
                  <c:v>10757.17</c:v>
                </c:pt>
                <c:pt idx="269871">
                  <c:v>10228.780000000001</c:v>
                </c:pt>
                <c:pt idx="269872">
                  <c:v>10328.15</c:v>
                </c:pt>
                <c:pt idx="269873">
                  <c:v>8321.7000000000007</c:v>
                </c:pt>
                <c:pt idx="269874">
                  <c:v>10203.49</c:v>
                </c:pt>
                <c:pt idx="269875">
                  <c:v>8475.7800000000007</c:v>
                </c:pt>
                <c:pt idx="269876">
                  <c:v>9528.8799999999992</c:v>
                </c:pt>
                <c:pt idx="269877">
                  <c:v>7818.47</c:v>
                </c:pt>
                <c:pt idx="269878">
                  <c:v>8104.84</c:v>
                </c:pt>
                <c:pt idx="269879">
                  <c:v>8851.9</c:v>
                </c:pt>
                <c:pt idx="269880">
                  <c:v>9015.6</c:v>
                </c:pt>
                <c:pt idx="269881">
                  <c:v>8716.65</c:v>
                </c:pt>
                <c:pt idx="269882">
                  <c:v>8346.18</c:v>
                </c:pt>
                <c:pt idx="269883">
                  <c:v>8122.35</c:v>
                </c:pt>
                <c:pt idx="269884">
                  <c:v>9316.77</c:v>
                </c:pt>
                <c:pt idx="269885">
                  <c:v>9662.73</c:v>
                </c:pt>
                <c:pt idx="269886">
                  <c:v>10247.469999999999</c:v>
                </c:pt>
                <c:pt idx="269887">
                  <c:v>9605.5300000000007</c:v>
                </c:pt>
                <c:pt idx="269888">
                  <c:v>8661.3700000000008</c:v>
                </c:pt>
                <c:pt idx="269889">
                  <c:v>9004.4699999999993</c:v>
                </c:pt>
                <c:pt idx="269890">
                  <c:v>7556.75</c:v>
                </c:pt>
                <c:pt idx="269891">
                  <c:v>7589.13</c:v>
                </c:pt>
                <c:pt idx="269892">
                  <c:v>7217.31</c:v>
                </c:pt>
                <c:pt idx="269893">
                  <c:v>9207.83</c:v>
                </c:pt>
                <c:pt idx="269894">
                  <c:v>10431.209999999999</c:v>
                </c:pt>
                <c:pt idx="269895">
                  <c:v>9554.7000000000007</c:v>
                </c:pt>
                <c:pt idx="269896">
                  <c:v>9119.9500000000007</c:v>
                </c:pt>
                <c:pt idx="269897">
                  <c:v>8792.65</c:v>
                </c:pt>
                <c:pt idx="269898">
                  <c:v>10981.71</c:v>
                </c:pt>
                <c:pt idx="269899">
                  <c:v>9581.56</c:v>
                </c:pt>
                <c:pt idx="269900">
                  <c:v>7834.96</c:v>
                </c:pt>
                <c:pt idx="269901">
                  <c:v>9107.0499999999993</c:v>
                </c:pt>
                <c:pt idx="269902">
                  <c:v>10741.91</c:v>
                </c:pt>
                <c:pt idx="269903">
                  <c:v>10313.700000000001</c:v>
                </c:pt>
                <c:pt idx="269904">
                  <c:v>9792.2800000000007</c:v>
                </c:pt>
                <c:pt idx="269905">
                  <c:v>17198.310000000001</c:v>
                </c:pt>
                <c:pt idx="269906">
                  <c:v>8981.0499999999993</c:v>
                </c:pt>
                <c:pt idx="269907">
                  <c:v>8668.42</c:v>
                </c:pt>
                <c:pt idx="269908">
                  <c:v>11881.14</c:v>
                </c:pt>
                <c:pt idx="269909">
                  <c:v>15115.17</c:v>
                </c:pt>
                <c:pt idx="269910">
                  <c:v>12315.74</c:v>
                </c:pt>
                <c:pt idx="269911">
                  <c:v>8288.25</c:v>
                </c:pt>
                <c:pt idx="269912">
                  <c:v>7833.98</c:v>
                </c:pt>
                <c:pt idx="269913">
                  <c:v>8138.12</c:v>
                </c:pt>
                <c:pt idx="269914">
                  <c:v>8667.9699999999993</c:v>
                </c:pt>
                <c:pt idx="269915">
                  <c:v>14591.38</c:v>
                </c:pt>
                <c:pt idx="269916">
                  <c:v>17921.330000000002</c:v>
                </c:pt>
                <c:pt idx="269917">
                  <c:v>15456.53</c:v>
                </c:pt>
                <c:pt idx="269918">
                  <c:v>12849.34</c:v>
                </c:pt>
                <c:pt idx="269919">
                  <c:v>12333.15</c:v>
                </c:pt>
                <c:pt idx="269920">
                  <c:v>13322.64</c:v>
                </c:pt>
                <c:pt idx="269921">
                  <c:v>10199.15</c:v>
                </c:pt>
                <c:pt idx="269922">
                  <c:v>8377.74</c:v>
                </c:pt>
                <c:pt idx="269923">
                  <c:v>8322.49</c:v>
                </c:pt>
                <c:pt idx="269924">
                  <c:v>9376.18</c:v>
                </c:pt>
                <c:pt idx="269925">
                  <c:v>8410.2000000000007</c:v>
                </c:pt>
                <c:pt idx="269926">
                  <c:v>8578.35</c:v>
                </c:pt>
                <c:pt idx="269927">
                  <c:v>7238.79</c:v>
                </c:pt>
                <c:pt idx="269928">
                  <c:v>8139.94</c:v>
                </c:pt>
                <c:pt idx="269929">
                  <c:v>6858.02</c:v>
                </c:pt>
                <c:pt idx="269930">
                  <c:v>7909.09</c:v>
                </c:pt>
                <c:pt idx="269931">
                  <c:v>7984.2</c:v>
                </c:pt>
                <c:pt idx="269932">
                  <c:v>7746.94</c:v>
                </c:pt>
                <c:pt idx="269933">
                  <c:v>7616.79</c:v>
                </c:pt>
                <c:pt idx="269934">
                  <c:v>6870.22</c:v>
                </c:pt>
                <c:pt idx="269935">
                  <c:v>7898.53</c:v>
                </c:pt>
                <c:pt idx="269936">
                  <c:v>6485.04</c:v>
                </c:pt>
                <c:pt idx="269937">
                  <c:v>8011.49</c:v>
                </c:pt>
                <c:pt idx="269938">
                  <c:v>6939.27</c:v>
                </c:pt>
                <c:pt idx="269939">
                  <c:v>7424.94</c:v>
                </c:pt>
                <c:pt idx="269940">
                  <c:v>8007.47</c:v>
                </c:pt>
                <c:pt idx="269941">
                  <c:v>9211.6200000000008</c:v>
                </c:pt>
                <c:pt idx="269942">
                  <c:v>8561.52</c:v>
                </c:pt>
                <c:pt idx="269943">
                  <c:v>7775.74</c:v>
                </c:pt>
                <c:pt idx="269944">
                  <c:v>8537.81</c:v>
                </c:pt>
                <c:pt idx="269945">
                  <c:v>8602.43</c:v>
                </c:pt>
                <c:pt idx="269946">
                  <c:v>9376.09</c:v>
                </c:pt>
                <c:pt idx="269947">
                  <c:v>9546.8700000000008</c:v>
                </c:pt>
                <c:pt idx="269948">
                  <c:v>7823.67</c:v>
                </c:pt>
                <c:pt idx="269949">
                  <c:v>7759.6</c:v>
                </c:pt>
                <c:pt idx="269950">
                  <c:v>10024.6</c:v>
                </c:pt>
                <c:pt idx="269951">
                  <c:v>8808.14</c:v>
                </c:pt>
                <c:pt idx="269952">
                  <c:v>8662.34</c:v>
                </c:pt>
                <c:pt idx="269953">
                  <c:v>8641.4500000000007</c:v>
                </c:pt>
                <c:pt idx="269954">
                  <c:v>34467.26</c:v>
                </c:pt>
                <c:pt idx="269955">
                  <c:v>36778.18</c:v>
                </c:pt>
                <c:pt idx="269956">
                  <c:v>36850.089999999997</c:v>
                </c:pt>
                <c:pt idx="269957">
                  <c:v>36616.199999999997</c:v>
                </c:pt>
                <c:pt idx="269958">
                  <c:v>34998.36</c:v>
                </c:pt>
                <c:pt idx="269959">
                  <c:v>28410.76</c:v>
                </c:pt>
                <c:pt idx="269960">
                  <c:v>31086.57</c:v>
                </c:pt>
                <c:pt idx="269961">
                  <c:v>28620</c:v>
                </c:pt>
                <c:pt idx="269962">
                  <c:v>32162.17</c:v>
                </c:pt>
                <c:pt idx="269963">
                  <c:v>31267.200000000001</c:v>
                </c:pt>
                <c:pt idx="269964">
                  <c:v>32085.15</c:v>
                </c:pt>
                <c:pt idx="269965">
                  <c:v>31372.35</c:v>
                </c:pt>
                <c:pt idx="269966">
                  <c:v>29335.43</c:v>
                </c:pt>
                <c:pt idx="269967">
                  <c:v>33894.410000000003</c:v>
                </c:pt>
                <c:pt idx="269968">
                  <c:v>30905.32</c:v>
                </c:pt>
                <c:pt idx="269969">
                  <c:v>31677.34</c:v>
                </c:pt>
                <c:pt idx="269970">
                  <c:v>28934.04</c:v>
                </c:pt>
                <c:pt idx="269971">
                  <c:v>35648.46</c:v>
                </c:pt>
                <c:pt idx="269972">
                  <c:v>36773.17</c:v>
                </c:pt>
                <c:pt idx="269973">
                  <c:v>33989.96</c:v>
                </c:pt>
                <c:pt idx="269974">
                  <c:v>36151.78</c:v>
                </c:pt>
                <c:pt idx="269975">
                  <c:v>31072.44</c:v>
                </c:pt>
                <c:pt idx="269976">
                  <c:v>30367.95</c:v>
                </c:pt>
                <c:pt idx="269977">
                  <c:v>27446.61</c:v>
                </c:pt>
                <c:pt idx="269978">
                  <c:v>28181.27</c:v>
                </c:pt>
                <c:pt idx="269979">
                  <c:v>26980.07</c:v>
                </c:pt>
                <c:pt idx="269980">
                  <c:v>33213.49</c:v>
                </c:pt>
                <c:pt idx="269981">
                  <c:v>31232.07</c:v>
                </c:pt>
                <c:pt idx="269982">
                  <c:v>31222.75</c:v>
                </c:pt>
                <c:pt idx="269983">
                  <c:v>31708.28</c:v>
                </c:pt>
                <c:pt idx="269984">
                  <c:v>35914.69</c:v>
                </c:pt>
                <c:pt idx="269985">
                  <c:v>23401.13</c:v>
                </c:pt>
                <c:pt idx="269986">
                  <c:v>25429.599999999999</c:v>
                </c:pt>
                <c:pt idx="269987">
                  <c:v>24500.57</c:v>
                </c:pt>
                <c:pt idx="269988">
                  <c:v>25841.79</c:v>
                </c:pt>
                <c:pt idx="269989">
                  <c:v>30352.87</c:v>
                </c:pt>
                <c:pt idx="269990">
                  <c:v>25995.49</c:v>
                </c:pt>
                <c:pt idx="269991">
                  <c:v>29375.72</c:v>
                </c:pt>
                <c:pt idx="269992">
                  <c:v>35889.85</c:v>
                </c:pt>
                <c:pt idx="269993">
                  <c:v>36075.07</c:v>
                </c:pt>
                <c:pt idx="269994">
                  <c:v>37504.49</c:v>
                </c:pt>
                <c:pt idx="269995">
                  <c:v>33159.54</c:v>
                </c:pt>
                <c:pt idx="269996">
                  <c:v>53863.32</c:v>
                </c:pt>
                <c:pt idx="269997">
                  <c:v>42065.15</c:v>
                </c:pt>
                <c:pt idx="269998">
                  <c:v>37493.269999999997</c:v>
                </c:pt>
                <c:pt idx="269999">
                  <c:v>40672.89</c:v>
                </c:pt>
                <c:pt idx="270000">
                  <c:v>74807.63</c:v>
                </c:pt>
                <c:pt idx="270001">
                  <c:v>32083.7</c:v>
                </c:pt>
                <c:pt idx="270002">
                  <c:v>30532.63</c:v>
                </c:pt>
                <c:pt idx="270003">
                  <c:v>25233.67</c:v>
                </c:pt>
                <c:pt idx="270004">
                  <c:v>22295.98</c:v>
                </c:pt>
                <c:pt idx="270005">
                  <c:v>23486.05</c:v>
                </c:pt>
                <c:pt idx="270006">
                  <c:v>34809.769999999997</c:v>
                </c:pt>
                <c:pt idx="270007">
                  <c:v>34124.879999999997</c:v>
                </c:pt>
                <c:pt idx="270008">
                  <c:v>34900.33</c:v>
                </c:pt>
                <c:pt idx="270009">
                  <c:v>32610.78</c:v>
                </c:pt>
                <c:pt idx="270010">
                  <c:v>39894.36</c:v>
                </c:pt>
                <c:pt idx="270011">
                  <c:v>30734.83</c:v>
                </c:pt>
                <c:pt idx="270012">
                  <c:v>31750.51</c:v>
                </c:pt>
                <c:pt idx="270013">
                  <c:v>29149.07</c:v>
                </c:pt>
                <c:pt idx="270014">
                  <c:v>31844.880000000001</c:v>
                </c:pt>
                <c:pt idx="270015">
                  <c:v>31414.57</c:v>
                </c:pt>
                <c:pt idx="270016">
                  <c:v>29685.57</c:v>
                </c:pt>
                <c:pt idx="270017">
                  <c:v>32659.65</c:v>
                </c:pt>
                <c:pt idx="270018">
                  <c:v>33290.120000000003</c:v>
                </c:pt>
                <c:pt idx="270019">
                  <c:v>31894.06</c:v>
                </c:pt>
                <c:pt idx="270020">
                  <c:v>29165.57</c:v>
                </c:pt>
                <c:pt idx="270021">
                  <c:v>28055.94</c:v>
                </c:pt>
                <c:pt idx="270022">
                  <c:v>30279.01</c:v>
                </c:pt>
                <c:pt idx="270023">
                  <c:v>31921.49</c:v>
                </c:pt>
                <c:pt idx="270024">
                  <c:v>34597.81</c:v>
                </c:pt>
                <c:pt idx="270025">
                  <c:v>39433.58</c:v>
                </c:pt>
                <c:pt idx="270026">
                  <c:v>41615.64</c:v>
                </c:pt>
                <c:pt idx="270027">
                  <c:v>34015.300000000003</c:v>
                </c:pt>
                <c:pt idx="270028">
                  <c:v>33371.480000000003</c:v>
                </c:pt>
                <c:pt idx="270029">
                  <c:v>28399.23</c:v>
                </c:pt>
                <c:pt idx="270030">
                  <c:v>27216.34</c:v>
                </c:pt>
                <c:pt idx="270031">
                  <c:v>25827.68</c:v>
                </c:pt>
                <c:pt idx="270032">
                  <c:v>32534.31</c:v>
                </c:pt>
                <c:pt idx="270033">
                  <c:v>28132.58</c:v>
                </c:pt>
                <c:pt idx="270034">
                  <c:v>27975.15</c:v>
                </c:pt>
                <c:pt idx="270035">
                  <c:v>31400.03</c:v>
                </c:pt>
                <c:pt idx="270036">
                  <c:v>35128.480000000003</c:v>
                </c:pt>
                <c:pt idx="270037">
                  <c:v>24106.57</c:v>
                </c:pt>
                <c:pt idx="270038">
                  <c:v>23168.82</c:v>
                </c:pt>
                <c:pt idx="270039">
                  <c:v>23232.58</c:v>
                </c:pt>
                <c:pt idx="270040">
                  <c:v>23594.240000000002</c:v>
                </c:pt>
                <c:pt idx="270041">
                  <c:v>34343.480000000003</c:v>
                </c:pt>
                <c:pt idx="270042">
                  <c:v>27781.03</c:v>
                </c:pt>
                <c:pt idx="270043">
                  <c:v>25858.23</c:v>
                </c:pt>
                <c:pt idx="270044">
                  <c:v>28889.5</c:v>
                </c:pt>
                <c:pt idx="270045">
                  <c:v>40356.699999999997</c:v>
                </c:pt>
                <c:pt idx="270046">
                  <c:v>43160.07</c:v>
                </c:pt>
                <c:pt idx="270047">
                  <c:v>33328.269999999997</c:v>
                </c:pt>
                <c:pt idx="270048">
                  <c:v>43551.12</c:v>
                </c:pt>
                <c:pt idx="270049">
                  <c:v>32210.09</c:v>
                </c:pt>
                <c:pt idx="270050">
                  <c:v>41931.949999999997</c:v>
                </c:pt>
                <c:pt idx="270051">
                  <c:v>39740.370000000003</c:v>
                </c:pt>
                <c:pt idx="270052">
                  <c:v>59268.21</c:v>
                </c:pt>
                <c:pt idx="270053">
                  <c:v>34659.26</c:v>
                </c:pt>
                <c:pt idx="270054">
                  <c:v>27208.25</c:v>
                </c:pt>
                <c:pt idx="270055">
                  <c:v>23350.959999999999</c:v>
                </c:pt>
                <c:pt idx="270056">
                  <c:v>23287.05</c:v>
                </c:pt>
                <c:pt idx="270057">
                  <c:v>25001.25</c:v>
                </c:pt>
                <c:pt idx="270058">
                  <c:v>31642.68</c:v>
                </c:pt>
                <c:pt idx="270059">
                  <c:v>38628.33</c:v>
                </c:pt>
                <c:pt idx="270060">
                  <c:v>35901.730000000003</c:v>
                </c:pt>
                <c:pt idx="270061">
                  <c:v>29268.25</c:v>
                </c:pt>
                <c:pt idx="270062">
                  <c:v>31929.48</c:v>
                </c:pt>
                <c:pt idx="270063">
                  <c:v>37737.03</c:v>
                </c:pt>
                <c:pt idx="270064">
                  <c:v>35000.699999999997</c:v>
                </c:pt>
                <c:pt idx="270065">
                  <c:v>30653.599999999999</c:v>
                </c:pt>
                <c:pt idx="270066">
                  <c:v>29775.7</c:v>
                </c:pt>
                <c:pt idx="270067">
                  <c:v>30303.69</c:v>
                </c:pt>
                <c:pt idx="270068">
                  <c:v>29473.79</c:v>
                </c:pt>
                <c:pt idx="270069">
                  <c:v>28258.6</c:v>
                </c:pt>
                <c:pt idx="270070">
                  <c:v>34178.14</c:v>
                </c:pt>
                <c:pt idx="270071">
                  <c:v>35364.85</c:v>
                </c:pt>
                <c:pt idx="270072">
                  <c:v>31303.82</c:v>
                </c:pt>
                <c:pt idx="270073">
                  <c:v>29279.69</c:v>
                </c:pt>
                <c:pt idx="270074">
                  <c:v>30657.48</c:v>
                </c:pt>
                <c:pt idx="270075">
                  <c:v>28712.57</c:v>
                </c:pt>
                <c:pt idx="270076">
                  <c:v>36289.67</c:v>
                </c:pt>
                <c:pt idx="270077">
                  <c:v>34257.879999999997</c:v>
                </c:pt>
                <c:pt idx="270078">
                  <c:v>37071.089999999997</c:v>
                </c:pt>
                <c:pt idx="270079">
                  <c:v>28242.27</c:v>
                </c:pt>
                <c:pt idx="270080">
                  <c:v>30455.93</c:v>
                </c:pt>
                <c:pt idx="270081">
                  <c:v>29190.45</c:v>
                </c:pt>
                <c:pt idx="270082">
                  <c:v>26055.85</c:v>
                </c:pt>
                <c:pt idx="270083">
                  <c:v>27266.84</c:v>
                </c:pt>
                <c:pt idx="270084">
                  <c:v>28518.18</c:v>
                </c:pt>
                <c:pt idx="270085">
                  <c:v>30441.4</c:v>
                </c:pt>
                <c:pt idx="270086">
                  <c:v>29222.38</c:v>
                </c:pt>
                <c:pt idx="270087">
                  <c:v>32334.04</c:v>
                </c:pt>
                <c:pt idx="270088">
                  <c:v>33594.46</c:v>
                </c:pt>
                <c:pt idx="270089">
                  <c:v>24765.11</c:v>
                </c:pt>
                <c:pt idx="270090">
                  <c:v>22098.66</c:v>
                </c:pt>
                <c:pt idx="270091">
                  <c:v>21983.31</c:v>
                </c:pt>
                <c:pt idx="270092">
                  <c:v>24088.11</c:v>
                </c:pt>
                <c:pt idx="270093">
                  <c:v>27218.57</c:v>
                </c:pt>
                <c:pt idx="270094">
                  <c:v>25592.49</c:v>
                </c:pt>
                <c:pt idx="270095">
                  <c:v>26532.23</c:v>
                </c:pt>
                <c:pt idx="270096">
                  <c:v>28722.94</c:v>
                </c:pt>
                <c:pt idx="270097">
                  <c:v>10204.959999999999</c:v>
                </c:pt>
                <c:pt idx="270098">
                  <c:v>11564.67</c:v>
                </c:pt>
                <c:pt idx="270099">
                  <c:v>8947.73</c:v>
                </c:pt>
                <c:pt idx="270100">
                  <c:v>8979.31</c:v>
                </c:pt>
                <c:pt idx="270101">
                  <c:v>9711.89</c:v>
                </c:pt>
                <c:pt idx="270102">
                  <c:v>7410.43</c:v>
                </c:pt>
                <c:pt idx="270103">
                  <c:v>7560.87</c:v>
                </c:pt>
                <c:pt idx="270104">
                  <c:v>8080.71</c:v>
                </c:pt>
                <c:pt idx="270105">
                  <c:v>6972.92</c:v>
                </c:pt>
                <c:pt idx="270106">
                  <c:v>8546.48</c:v>
                </c:pt>
                <c:pt idx="270107">
                  <c:v>6878.57</c:v>
                </c:pt>
                <c:pt idx="270108">
                  <c:v>7269.34</c:v>
                </c:pt>
                <c:pt idx="270109">
                  <c:v>7193.92</c:v>
                </c:pt>
                <c:pt idx="270110">
                  <c:v>7924.95</c:v>
                </c:pt>
                <c:pt idx="270111">
                  <c:v>7326.88</c:v>
                </c:pt>
                <c:pt idx="270112">
                  <c:v>7608.55</c:v>
                </c:pt>
                <c:pt idx="270113">
                  <c:v>5890.3</c:v>
                </c:pt>
                <c:pt idx="270114">
                  <c:v>7858.13</c:v>
                </c:pt>
                <c:pt idx="270115">
                  <c:v>6778.44</c:v>
                </c:pt>
                <c:pt idx="270116">
                  <c:v>6235.82</c:v>
                </c:pt>
                <c:pt idx="270117">
                  <c:v>6279.88</c:v>
                </c:pt>
                <c:pt idx="270118">
                  <c:v>6406.76</c:v>
                </c:pt>
                <c:pt idx="270119">
                  <c:v>7530.2</c:v>
                </c:pt>
                <c:pt idx="270120">
                  <c:v>5967.81</c:v>
                </c:pt>
                <c:pt idx="270121">
                  <c:v>6194.82</c:v>
                </c:pt>
                <c:pt idx="270122">
                  <c:v>5296.32</c:v>
                </c:pt>
                <c:pt idx="270123">
                  <c:v>9901.7000000000007</c:v>
                </c:pt>
                <c:pt idx="270124">
                  <c:v>10614.49</c:v>
                </c:pt>
                <c:pt idx="270125">
                  <c:v>13132.33</c:v>
                </c:pt>
                <c:pt idx="270126">
                  <c:v>19744.48</c:v>
                </c:pt>
                <c:pt idx="270127">
                  <c:v>21992.2</c:v>
                </c:pt>
                <c:pt idx="270128">
                  <c:v>6706.17</c:v>
                </c:pt>
                <c:pt idx="270129">
                  <c:v>5606.76</c:v>
                </c:pt>
                <c:pt idx="270130">
                  <c:v>5526.67</c:v>
                </c:pt>
                <c:pt idx="270131">
                  <c:v>5964.96</c:v>
                </c:pt>
                <c:pt idx="270132">
                  <c:v>7817.4</c:v>
                </c:pt>
                <c:pt idx="270133">
                  <c:v>6537.2</c:v>
                </c:pt>
                <c:pt idx="270134">
                  <c:v>8189.84</c:v>
                </c:pt>
                <c:pt idx="270135">
                  <c:v>10547.31</c:v>
                </c:pt>
                <c:pt idx="270136">
                  <c:v>8432.7800000000007</c:v>
                </c:pt>
                <c:pt idx="270137">
                  <c:v>9123.18</c:v>
                </c:pt>
                <c:pt idx="270138">
                  <c:v>8839.6200000000008</c:v>
                </c:pt>
                <c:pt idx="270139">
                  <c:v>21308.27</c:v>
                </c:pt>
                <c:pt idx="270140">
                  <c:v>10803.75</c:v>
                </c:pt>
                <c:pt idx="270141">
                  <c:v>10546.82</c:v>
                </c:pt>
                <c:pt idx="270142">
                  <c:v>11300.51</c:v>
                </c:pt>
                <c:pt idx="270143">
                  <c:v>21232.1</c:v>
                </c:pt>
                <c:pt idx="270144">
                  <c:v>6177.61</c:v>
                </c:pt>
                <c:pt idx="270145">
                  <c:v>7096.29</c:v>
                </c:pt>
                <c:pt idx="270146">
                  <c:v>4886.9799999999996</c:v>
                </c:pt>
                <c:pt idx="270147">
                  <c:v>5472.76</c:v>
                </c:pt>
                <c:pt idx="270148">
                  <c:v>5443.25</c:v>
                </c:pt>
                <c:pt idx="270149">
                  <c:v>9006.93</c:v>
                </c:pt>
                <c:pt idx="270150">
                  <c:v>8344.31</c:v>
                </c:pt>
                <c:pt idx="270151">
                  <c:v>8825.5300000000007</c:v>
                </c:pt>
                <c:pt idx="270152">
                  <c:v>6973.55</c:v>
                </c:pt>
                <c:pt idx="270153">
                  <c:v>8235.73</c:v>
                </c:pt>
                <c:pt idx="270154">
                  <c:v>6166.3</c:v>
                </c:pt>
                <c:pt idx="270155">
                  <c:v>8333.73</c:v>
                </c:pt>
                <c:pt idx="270156">
                  <c:v>7211.23</c:v>
                </c:pt>
                <c:pt idx="270157">
                  <c:v>6851.15</c:v>
                </c:pt>
                <c:pt idx="270158">
                  <c:v>6496.8</c:v>
                </c:pt>
                <c:pt idx="270159">
                  <c:v>7714.8</c:v>
                </c:pt>
                <c:pt idx="270160">
                  <c:v>7401.43</c:v>
                </c:pt>
                <c:pt idx="270161">
                  <c:v>8276.85</c:v>
                </c:pt>
                <c:pt idx="270162">
                  <c:v>6426.82</c:v>
                </c:pt>
                <c:pt idx="270163">
                  <c:v>6828.98</c:v>
                </c:pt>
                <c:pt idx="270164">
                  <c:v>5789.13</c:v>
                </c:pt>
                <c:pt idx="270165">
                  <c:v>5431.76</c:v>
                </c:pt>
                <c:pt idx="270166">
                  <c:v>7060.56</c:v>
                </c:pt>
                <c:pt idx="270167">
                  <c:v>7233.17</c:v>
                </c:pt>
                <c:pt idx="270168">
                  <c:v>6028.63</c:v>
                </c:pt>
                <c:pt idx="270169">
                  <c:v>5114.93</c:v>
                </c:pt>
                <c:pt idx="270170">
                  <c:v>5726.01</c:v>
                </c:pt>
                <c:pt idx="270171">
                  <c:v>6067.5</c:v>
                </c:pt>
                <c:pt idx="270172">
                  <c:v>6328.07</c:v>
                </c:pt>
                <c:pt idx="270173">
                  <c:v>5569.37</c:v>
                </c:pt>
                <c:pt idx="270174">
                  <c:v>4787.78</c:v>
                </c:pt>
                <c:pt idx="270175">
                  <c:v>7472.16</c:v>
                </c:pt>
                <c:pt idx="270176">
                  <c:v>9690.9500000000007</c:v>
                </c:pt>
                <c:pt idx="270177">
                  <c:v>12528.02</c:v>
                </c:pt>
                <c:pt idx="270178">
                  <c:v>18843.8</c:v>
                </c:pt>
                <c:pt idx="270179">
                  <c:v>19649.07</c:v>
                </c:pt>
                <c:pt idx="270180">
                  <c:v>6630.24</c:v>
                </c:pt>
                <c:pt idx="270181">
                  <c:v>5848.4</c:v>
                </c:pt>
                <c:pt idx="270182">
                  <c:v>5419.22</c:v>
                </c:pt>
                <c:pt idx="270183">
                  <c:v>4843.18</c:v>
                </c:pt>
                <c:pt idx="270184">
                  <c:v>9099.9</c:v>
                </c:pt>
                <c:pt idx="270185">
                  <c:v>7539.3</c:v>
                </c:pt>
                <c:pt idx="270186">
                  <c:v>5195.7299999999996</c:v>
                </c:pt>
                <c:pt idx="270187">
                  <c:v>5900.92</c:v>
                </c:pt>
                <c:pt idx="270188">
                  <c:v>10156.69</c:v>
                </c:pt>
                <c:pt idx="270189">
                  <c:v>10445.93</c:v>
                </c:pt>
                <c:pt idx="270190">
                  <c:v>8034.3</c:v>
                </c:pt>
                <c:pt idx="270191">
                  <c:v>14302.69</c:v>
                </c:pt>
                <c:pt idx="270192">
                  <c:v>8219.36</c:v>
                </c:pt>
                <c:pt idx="270193">
                  <c:v>11583.92</c:v>
                </c:pt>
                <c:pt idx="270194">
                  <c:v>11824.7</c:v>
                </c:pt>
                <c:pt idx="270195">
                  <c:v>15811.14</c:v>
                </c:pt>
                <c:pt idx="270196">
                  <c:v>7848.5</c:v>
                </c:pt>
                <c:pt idx="270197">
                  <c:v>6610.44</c:v>
                </c:pt>
                <c:pt idx="270198">
                  <c:v>4965.25</c:v>
                </c:pt>
                <c:pt idx="270199">
                  <c:v>4546.32</c:v>
                </c:pt>
                <c:pt idx="270200">
                  <c:v>5720.08</c:v>
                </c:pt>
                <c:pt idx="270201">
                  <c:v>9096.64</c:v>
                </c:pt>
                <c:pt idx="270202">
                  <c:v>11360.85</c:v>
                </c:pt>
                <c:pt idx="270203">
                  <c:v>8909.41</c:v>
                </c:pt>
                <c:pt idx="270204">
                  <c:v>7903.19</c:v>
                </c:pt>
                <c:pt idx="270205">
                  <c:v>9728.89</c:v>
                </c:pt>
                <c:pt idx="270206">
                  <c:v>8608.9699999999993</c:v>
                </c:pt>
                <c:pt idx="270207">
                  <c:v>8040.51</c:v>
                </c:pt>
                <c:pt idx="270208">
                  <c:v>7063.47</c:v>
                </c:pt>
                <c:pt idx="270209">
                  <c:v>6820.33</c:v>
                </c:pt>
                <c:pt idx="270210">
                  <c:v>8202.33</c:v>
                </c:pt>
                <c:pt idx="270211">
                  <c:v>7553.91</c:v>
                </c:pt>
                <c:pt idx="270212">
                  <c:v>5992.65</c:v>
                </c:pt>
                <c:pt idx="270213">
                  <c:v>6556.72</c:v>
                </c:pt>
                <c:pt idx="270214">
                  <c:v>7901.96</c:v>
                </c:pt>
                <c:pt idx="270215">
                  <c:v>6994.67</c:v>
                </c:pt>
                <c:pt idx="270216">
                  <c:v>6436.11</c:v>
                </c:pt>
                <c:pt idx="270217">
                  <c:v>6233.14</c:v>
                </c:pt>
                <c:pt idx="270218">
                  <c:v>6487</c:v>
                </c:pt>
                <c:pt idx="270219">
                  <c:v>7448.18</c:v>
                </c:pt>
                <c:pt idx="270220">
                  <c:v>5889.54</c:v>
                </c:pt>
                <c:pt idx="270221">
                  <c:v>6126.82</c:v>
                </c:pt>
                <c:pt idx="270222">
                  <c:v>5653.66</c:v>
                </c:pt>
                <c:pt idx="270223">
                  <c:v>7739.15</c:v>
                </c:pt>
                <c:pt idx="270224">
                  <c:v>6075.61</c:v>
                </c:pt>
                <c:pt idx="270225">
                  <c:v>6630.16</c:v>
                </c:pt>
                <c:pt idx="270226">
                  <c:v>7638.09</c:v>
                </c:pt>
                <c:pt idx="270227">
                  <c:v>7708.78</c:v>
                </c:pt>
                <c:pt idx="270228">
                  <c:v>10097.41</c:v>
                </c:pt>
                <c:pt idx="270229">
                  <c:v>11147.39</c:v>
                </c:pt>
                <c:pt idx="270230">
                  <c:v>16965.189999999999</c:v>
                </c:pt>
                <c:pt idx="270231">
                  <c:v>22665.84</c:v>
                </c:pt>
                <c:pt idx="270232">
                  <c:v>9335.51</c:v>
                </c:pt>
                <c:pt idx="270233">
                  <c:v>5746.83</c:v>
                </c:pt>
                <c:pt idx="270234">
                  <c:v>5692.04</c:v>
                </c:pt>
                <c:pt idx="270235">
                  <c:v>5493.03</c:v>
                </c:pt>
                <c:pt idx="270236">
                  <c:v>5779.68</c:v>
                </c:pt>
                <c:pt idx="270237">
                  <c:v>6298.55</c:v>
                </c:pt>
                <c:pt idx="270238">
                  <c:v>6880.49</c:v>
                </c:pt>
                <c:pt idx="270239">
                  <c:v>7599.19</c:v>
                </c:pt>
                <c:pt idx="270240">
                  <c:v>17179.75</c:v>
                </c:pt>
                <c:pt idx="270241">
                  <c:v>17171.25</c:v>
                </c:pt>
                <c:pt idx="270242">
                  <c:v>17118.5</c:v>
                </c:pt>
                <c:pt idx="270243">
                  <c:v>17792.689999999999</c:v>
                </c:pt>
                <c:pt idx="270244">
                  <c:v>17677.5</c:v>
                </c:pt>
                <c:pt idx="270245">
                  <c:v>14433.5</c:v>
                </c:pt>
                <c:pt idx="270246">
                  <c:v>16507.41</c:v>
                </c:pt>
                <c:pt idx="270247">
                  <c:v>17758.8</c:v>
                </c:pt>
                <c:pt idx="270248">
                  <c:v>18437</c:v>
                </c:pt>
                <c:pt idx="270249">
                  <c:v>17667.28</c:v>
                </c:pt>
                <c:pt idx="270250">
                  <c:v>15182.26</c:v>
                </c:pt>
                <c:pt idx="270251">
                  <c:v>16601.5</c:v>
                </c:pt>
                <c:pt idx="270252">
                  <c:v>16101</c:v>
                </c:pt>
                <c:pt idx="270253">
                  <c:v>17887.25</c:v>
                </c:pt>
                <c:pt idx="270254">
                  <c:v>17069</c:v>
                </c:pt>
                <c:pt idx="270255">
                  <c:v>17565.740000000002</c:v>
                </c:pt>
                <c:pt idx="270256">
                  <c:v>14475</c:v>
                </c:pt>
                <c:pt idx="270257">
                  <c:v>18889.5</c:v>
                </c:pt>
                <c:pt idx="270258">
                  <c:v>18376.25</c:v>
                </c:pt>
                <c:pt idx="270259">
                  <c:v>16962.88</c:v>
                </c:pt>
                <c:pt idx="270260">
                  <c:v>17013</c:v>
                </c:pt>
                <c:pt idx="270261">
                  <c:v>17446.75</c:v>
                </c:pt>
                <c:pt idx="270262">
                  <c:v>15368.42</c:v>
                </c:pt>
                <c:pt idx="270263">
                  <c:v>14744.84</c:v>
                </c:pt>
                <c:pt idx="270264">
                  <c:v>14280.5</c:v>
                </c:pt>
                <c:pt idx="270265">
                  <c:v>13210.5</c:v>
                </c:pt>
                <c:pt idx="270266">
                  <c:v>16204</c:v>
                </c:pt>
                <c:pt idx="270267">
                  <c:v>14519.16</c:v>
                </c:pt>
                <c:pt idx="270268">
                  <c:v>14278.46</c:v>
                </c:pt>
                <c:pt idx="270269">
                  <c:v>14751.64</c:v>
                </c:pt>
                <c:pt idx="270270">
                  <c:v>17918.75</c:v>
                </c:pt>
                <c:pt idx="270271">
                  <c:v>13336.4</c:v>
                </c:pt>
                <c:pt idx="270272">
                  <c:v>12348.27</c:v>
                </c:pt>
                <c:pt idx="270273">
                  <c:v>12841.79</c:v>
                </c:pt>
                <c:pt idx="270274">
                  <c:v>14757.48</c:v>
                </c:pt>
                <c:pt idx="270275">
                  <c:v>15140.3</c:v>
                </c:pt>
                <c:pt idx="270276">
                  <c:v>13523.19</c:v>
                </c:pt>
                <c:pt idx="270277">
                  <c:v>15039.68</c:v>
                </c:pt>
                <c:pt idx="270278">
                  <c:v>15699.49</c:v>
                </c:pt>
                <c:pt idx="270279">
                  <c:v>15959.25</c:v>
                </c:pt>
                <c:pt idx="270280">
                  <c:v>14391.95</c:v>
                </c:pt>
                <c:pt idx="270281">
                  <c:v>14780.71</c:v>
                </c:pt>
                <c:pt idx="270282">
                  <c:v>19424.32</c:v>
                </c:pt>
                <c:pt idx="270283">
                  <c:v>15585.89</c:v>
                </c:pt>
                <c:pt idx="270284">
                  <c:v>15497.17</c:v>
                </c:pt>
                <c:pt idx="270285">
                  <c:v>15781.17</c:v>
                </c:pt>
                <c:pt idx="270286">
                  <c:v>25249.66</c:v>
                </c:pt>
                <c:pt idx="270287">
                  <c:v>10889.43</c:v>
                </c:pt>
                <c:pt idx="270288">
                  <c:v>11853.35</c:v>
                </c:pt>
                <c:pt idx="270289">
                  <c:v>9898.75</c:v>
                </c:pt>
                <c:pt idx="270290">
                  <c:v>9739.0400000000009</c:v>
                </c:pt>
                <c:pt idx="270291">
                  <c:v>10953.44</c:v>
                </c:pt>
                <c:pt idx="270292">
                  <c:v>15260.97</c:v>
                </c:pt>
                <c:pt idx="270293">
                  <c:v>15488.66</c:v>
                </c:pt>
                <c:pt idx="270294">
                  <c:v>18424.150000000001</c:v>
                </c:pt>
                <c:pt idx="270295">
                  <c:v>14612.4</c:v>
                </c:pt>
                <c:pt idx="270296">
                  <c:v>19825.78</c:v>
                </c:pt>
                <c:pt idx="270297">
                  <c:v>16056.99</c:v>
                </c:pt>
                <c:pt idx="270298">
                  <c:v>17268.88</c:v>
                </c:pt>
                <c:pt idx="270299">
                  <c:v>15711.54</c:v>
                </c:pt>
                <c:pt idx="270300">
                  <c:v>16931.509999999998</c:v>
                </c:pt>
                <c:pt idx="270301">
                  <c:v>16153.32</c:v>
                </c:pt>
                <c:pt idx="270302">
                  <c:v>15895.69</c:v>
                </c:pt>
                <c:pt idx="270303">
                  <c:v>19475.89</c:v>
                </c:pt>
                <c:pt idx="270304">
                  <c:v>18734.939999999999</c:v>
                </c:pt>
                <c:pt idx="270305">
                  <c:v>16216.8</c:v>
                </c:pt>
                <c:pt idx="270306">
                  <c:v>15435.6</c:v>
                </c:pt>
                <c:pt idx="270307">
                  <c:v>14144.34</c:v>
                </c:pt>
                <c:pt idx="270308">
                  <c:v>16763.3</c:v>
                </c:pt>
                <c:pt idx="270309">
                  <c:v>17630.78</c:v>
                </c:pt>
                <c:pt idx="270310">
                  <c:v>16632.96</c:v>
                </c:pt>
                <c:pt idx="270311">
                  <c:v>17183.46</c:v>
                </c:pt>
                <c:pt idx="270312">
                  <c:v>15513.89</c:v>
                </c:pt>
                <c:pt idx="270313">
                  <c:v>15975.98</c:v>
                </c:pt>
                <c:pt idx="270314">
                  <c:v>16804.330000000002</c:v>
                </c:pt>
                <c:pt idx="270315">
                  <c:v>14686.56</c:v>
                </c:pt>
                <c:pt idx="270316">
                  <c:v>14265.29</c:v>
                </c:pt>
                <c:pt idx="270317">
                  <c:v>13730.45</c:v>
                </c:pt>
                <c:pt idx="270318">
                  <c:v>16288.49</c:v>
                </c:pt>
                <c:pt idx="270319">
                  <c:v>13416.55</c:v>
                </c:pt>
                <c:pt idx="270320">
                  <c:v>14675.22</c:v>
                </c:pt>
                <c:pt idx="270321">
                  <c:v>14515.87</c:v>
                </c:pt>
                <c:pt idx="270322">
                  <c:v>17188.3</c:v>
                </c:pt>
                <c:pt idx="270323">
                  <c:v>14376.63</c:v>
                </c:pt>
                <c:pt idx="270324">
                  <c:v>14459.57</c:v>
                </c:pt>
                <c:pt idx="270325">
                  <c:v>13639.11</c:v>
                </c:pt>
                <c:pt idx="270326">
                  <c:v>12858.61</c:v>
                </c:pt>
                <c:pt idx="270327">
                  <c:v>17387.04</c:v>
                </c:pt>
                <c:pt idx="270328">
                  <c:v>14486.92</c:v>
                </c:pt>
                <c:pt idx="270329">
                  <c:v>12431.08</c:v>
                </c:pt>
                <c:pt idx="270330">
                  <c:v>15141.73</c:v>
                </c:pt>
                <c:pt idx="270331">
                  <c:v>16511.740000000002</c:v>
                </c:pt>
                <c:pt idx="270332">
                  <c:v>17220.38</c:v>
                </c:pt>
                <c:pt idx="270333">
                  <c:v>13743.6</c:v>
                </c:pt>
                <c:pt idx="270334">
                  <c:v>16848.05</c:v>
                </c:pt>
                <c:pt idx="270335">
                  <c:v>12967.97</c:v>
                </c:pt>
                <c:pt idx="270336">
                  <c:v>14784.44</c:v>
                </c:pt>
                <c:pt idx="270337">
                  <c:v>15729.91</c:v>
                </c:pt>
                <c:pt idx="270338">
                  <c:v>20496.95</c:v>
                </c:pt>
                <c:pt idx="270339">
                  <c:v>13145.66</c:v>
                </c:pt>
                <c:pt idx="270340">
                  <c:v>12020.75</c:v>
                </c:pt>
                <c:pt idx="270341">
                  <c:v>10158.06</c:v>
                </c:pt>
                <c:pt idx="270342">
                  <c:v>10292.92</c:v>
                </c:pt>
                <c:pt idx="270343">
                  <c:v>12261.21</c:v>
                </c:pt>
                <c:pt idx="270344">
                  <c:v>14601.48</c:v>
                </c:pt>
                <c:pt idx="270345">
                  <c:v>18758.53</c:v>
                </c:pt>
                <c:pt idx="270346">
                  <c:v>16846.400000000001</c:v>
                </c:pt>
                <c:pt idx="270347">
                  <c:v>15782.74</c:v>
                </c:pt>
                <c:pt idx="270348">
                  <c:v>15996.94</c:v>
                </c:pt>
                <c:pt idx="270349">
                  <c:v>17958.919999999998</c:v>
                </c:pt>
                <c:pt idx="270350">
                  <c:v>17204.86</c:v>
                </c:pt>
                <c:pt idx="270351">
                  <c:v>14721.23</c:v>
                </c:pt>
                <c:pt idx="270352">
                  <c:v>15550.7</c:v>
                </c:pt>
                <c:pt idx="270353">
                  <c:v>15944.14</c:v>
                </c:pt>
                <c:pt idx="270354">
                  <c:v>16312.07</c:v>
                </c:pt>
                <c:pt idx="270355">
                  <c:v>15304.05</c:v>
                </c:pt>
                <c:pt idx="270356">
                  <c:v>17490.84</c:v>
                </c:pt>
                <c:pt idx="270357">
                  <c:v>16466.080000000002</c:v>
                </c:pt>
                <c:pt idx="270358">
                  <c:v>14609.04</c:v>
                </c:pt>
                <c:pt idx="270359">
                  <c:v>14672.41</c:v>
                </c:pt>
                <c:pt idx="270360">
                  <c:v>15413.75</c:v>
                </c:pt>
                <c:pt idx="270361">
                  <c:v>15500.46</c:v>
                </c:pt>
                <c:pt idx="270362">
                  <c:v>15962.85</c:v>
                </c:pt>
                <c:pt idx="270363">
                  <c:v>15761.56</c:v>
                </c:pt>
                <c:pt idx="270364">
                  <c:v>15098.98</c:v>
                </c:pt>
                <c:pt idx="270365">
                  <c:v>13683.1</c:v>
                </c:pt>
                <c:pt idx="270366">
                  <c:v>14417.01</c:v>
                </c:pt>
                <c:pt idx="270367">
                  <c:v>12942.53</c:v>
                </c:pt>
                <c:pt idx="270368">
                  <c:v>13209.4</c:v>
                </c:pt>
                <c:pt idx="270369">
                  <c:v>13277.51</c:v>
                </c:pt>
                <c:pt idx="270370">
                  <c:v>14345.38</c:v>
                </c:pt>
                <c:pt idx="270371">
                  <c:v>14081.11</c:v>
                </c:pt>
                <c:pt idx="270372">
                  <c:v>14771.55</c:v>
                </c:pt>
                <c:pt idx="270373">
                  <c:v>16569.900000000001</c:v>
                </c:pt>
                <c:pt idx="270374">
                  <c:v>18946.7</c:v>
                </c:pt>
                <c:pt idx="270375">
                  <c:v>13895.98</c:v>
                </c:pt>
                <c:pt idx="270376">
                  <c:v>12781.96</c:v>
                </c:pt>
                <c:pt idx="270377">
                  <c:v>12461.99</c:v>
                </c:pt>
                <c:pt idx="270378">
                  <c:v>12931.94</c:v>
                </c:pt>
                <c:pt idx="270379">
                  <c:v>15065.44</c:v>
                </c:pt>
                <c:pt idx="270380">
                  <c:v>13336.06</c:v>
                </c:pt>
                <c:pt idx="270381">
                  <c:v>14516.94</c:v>
                </c:pt>
                <c:pt idx="270382">
                  <c:v>14772.63</c:v>
                </c:pt>
                <c:pt idx="270383">
                  <c:v>15392.58</c:v>
                </c:pt>
                <c:pt idx="270384">
                  <c:v>15714.73</c:v>
                </c:pt>
                <c:pt idx="270385">
                  <c:v>13645.63</c:v>
                </c:pt>
                <c:pt idx="270386">
                  <c:v>12769.26</c:v>
                </c:pt>
                <c:pt idx="270387">
                  <c:v>13566.3</c:v>
                </c:pt>
                <c:pt idx="270388">
                  <c:v>11614.64</c:v>
                </c:pt>
                <c:pt idx="270389">
                  <c:v>11592.95</c:v>
                </c:pt>
                <c:pt idx="270390">
                  <c:v>11888.97</c:v>
                </c:pt>
                <c:pt idx="270391">
                  <c:v>13111.07</c:v>
                </c:pt>
                <c:pt idx="270392">
                  <c:v>13078.92</c:v>
                </c:pt>
                <c:pt idx="270393">
                  <c:v>15283.04</c:v>
                </c:pt>
                <c:pt idx="270394">
                  <c:v>11057.88</c:v>
                </c:pt>
                <c:pt idx="270395">
                  <c:v>10392.870000000001</c:v>
                </c:pt>
                <c:pt idx="270396">
                  <c:v>11972.38</c:v>
                </c:pt>
                <c:pt idx="270397">
                  <c:v>9752.51</c:v>
                </c:pt>
                <c:pt idx="270398">
                  <c:v>9840.23</c:v>
                </c:pt>
                <c:pt idx="270399">
                  <c:v>9012.9699999999993</c:v>
                </c:pt>
                <c:pt idx="270400">
                  <c:v>12354.55</c:v>
                </c:pt>
                <c:pt idx="270401">
                  <c:v>11671.16</c:v>
                </c:pt>
                <c:pt idx="270402">
                  <c:v>11799.43</c:v>
                </c:pt>
                <c:pt idx="270403">
                  <c:v>9663.26</c:v>
                </c:pt>
                <c:pt idx="270404">
                  <c:v>8983.2000000000007</c:v>
                </c:pt>
                <c:pt idx="270405">
                  <c:v>9341.25</c:v>
                </c:pt>
                <c:pt idx="270406">
                  <c:v>9137.16</c:v>
                </c:pt>
                <c:pt idx="270407">
                  <c:v>8948.65</c:v>
                </c:pt>
                <c:pt idx="270408">
                  <c:v>8018.05</c:v>
                </c:pt>
                <c:pt idx="270409">
                  <c:v>10433.459999999999</c:v>
                </c:pt>
                <c:pt idx="270410">
                  <c:v>8988.2999999999993</c:v>
                </c:pt>
                <c:pt idx="270411">
                  <c:v>8581.2199999999993</c:v>
                </c:pt>
                <c:pt idx="270412">
                  <c:v>8824.82</c:v>
                </c:pt>
                <c:pt idx="270413">
                  <c:v>10891.91</c:v>
                </c:pt>
                <c:pt idx="270414">
                  <c:v>9244.41</c:v>
                </c:pt>
                <c:pt idx="270415">
                  <c:v>10811.9</c:v>
                </c:pt>
                <c:pt idx="270416">
                  <c:v>9096.74</c:v>
                </c:pt>
                <c:pt idx="270417">
                  <c:v>10011.58</c:v>
                </c:pt>
                <c:pt idx="270418">
                  <c:v>14093.41</c:v>
                </c:pt>
                <c:pt idx="270419">
                  <c:v>11797.67</c:v>
                </c:pt>
                <c:pt idx="270420">
                  <c:v>13027.81</c:v>
                </c:pt>
                <c:pt idx="270421">
                  <c:v>16604.169999999998</c:v>
                </c:pt>
                <c:pt idx="270422">
                  <c:v>15634.45</c:v>
                </c:pt>
                <c:pt idx="270423">
                  <c:v>14843.02</c:v>
                </c:pt>
                <c:pt idx="270424">
                  <c:v>13270.25</c:v>
                </c:pt>
                <c:pt idx="270425">
                  <c:v>26530.34</c:v>
                </c:pt>
                <c:pt idx="270426">
                  <c:v>14609.83</c:v>
                </c:pt>
                <c:pt idx="270427">
                  <c:v>14238.65</c:v>
                </c:pt>
                <c:pt idx="270428">
                  <c:v>15549.81</c:v>
                </c:pt>
                <c:pt idx="270429">
                  <c:v>26117.3</c:v>
                </c:pt>
                <c:pt idx="270430">
                  <c:v>8393.57</c:v>
                </c:pt>
                <c:pt idx="270431">
                  <c:v>9098.33</c:v>
                </c:pt>
                <c:pt idx="270432">
                  <c:v>7871.41</c:v>
                </c:pt>
                <c:pt idx="270433">
                  <c:v>8223.93</c:v>
                </c:pt>
                <c:pt idx="270434">
                  <c:v>9494.86</c:v>
                </c:pt>
                <c:pt idx="270435">
                  <c:v>15061.87</c:v>
                </c:pt>
                <c:pt idx="270436">
                  <c:v>13686.67</c:v>
                </c:pt>
                <c:pt idx="270437">
                  <c:v>15752.6</c:v>
                </c:pt>
                <c:pt idx="270438">
                  <c:v>12768.29</c:v>
                </c:pt>
                <c:pt idx="270439">
                  <c:v>14092.69</c:v>
                </c:pt>
                <c:pt idx="270440">
                  <c:v>14684.24</c:v>
                </c:pt>
                <c:pt idx="270441">
                  <c:v>15977.93</c:v>
                </c:pt>
                <c:pt idx="270442">
                  <c:v>13608.98</c:v>
                </c:pt>
                <c:pt idx="270443">
                  <c:v>12523.46</c:v>
                </c:pt>
                <c:pt idx="270444">
                  <c:v>11321.86</c:v>
                </c:pt>
                <c:pt idx="270445">
                  <c:v>11295.35</c:v>
                </c:pt>
                <c:pt idx="270446">
                  <c:v>11543.39</c:v>
                </c:pt>
                <c:pt idx="270447">
                  <c:v>10900.36</c:v>
                </c:pt>
                <c:pt idx="270448">
                  <c:v>10177.620000000001</c:v>
                </c:pt>
                <c:pt idx="270449">
                  <c:v>10164.950000000001</c:v>
                </c:pt>
                <c:pt idx="270450">
                  <c:v>9816.6</c:v>
                </c:pt>
                <c:pt idx="270451">
                  <c:v>9189.08</c:v>
                </c:pt>
                <c:pt idx="270452">
                  <c:v>9228.7800000000007</c:v>
                </c:pt>
                <c:pt idx="270453">
                  <c:v>9331.16</c:v>
                </c:pt>
                <c:pt idx="270454">
                  <c:v>9834.1</c:v>
                </c:pt>
                <c:pt idx="270455">
                  <c:v>9140.9500000000007</c:v>
                </c:pt>
                <c:pt idx="270456">
                  <c:v>8473.91</c:v>
                </c:pt>
                <c:pt idx="270457">
                  <c:v>9978.34</c:v>
                </c:pt>
                <c:pt idx="270458">
                  <c:v>8429.5300000000007</c:v>
                </c:pt>
                <c:pt idx="270459">
                  <c:v>8748.02</c:v>
                </c:pt>
                <c:pt idx="270460">
                  <c:v>8031.95</c:v>
                </c:pt>
                <c:pt idx="270461">
                  <c:v>10407.69</c:v>
                </c:pt>
                <c:pt idx="270462">
                  <c:v>8354.2000000000007</c:v>
                </c:pt>
                <c:pt idx="270463">
                  <c:v>10022.219999999999</c:v>
                </c:pt>
                <c:pt idx="270464">
                  <c:v>8172.85</c:v>
                </c:pt>
                <c:pt idx="270465">
                  <c:v>8151.83</c:v>
                </c:pt>
                <c:pt idx="270466">
                  <c:v>8489.0300000000007</c:v>
                </c:pt>
                <c:pt idx="270467">
                  <c:v>10737.35</c:v>
                </c:pt>
                <c:pt idx="270468">
                  <c:v>10126.11</c:v>
                </c:pt>
                <c:pt idx="270469">
                  <c:v>9308.7800000000007</c:v>
                </c:pt>
                <c:pt idx="270470">
                  <c:v>18007.349999999999</c:v>
                </c:pt>
                <c:pt idx="270471">
                  <c:v>13794.18</c:v>
                </c:pt>
                <c:pt idx="270472">
                  <c:v>10716.75</c:v>
                </c:pt>
                <c:pt idx="270473">
                  <c:v>10508.03</c:v>
                </c:pt>
                <c:pt idx="270474">
                  <c:v>14104.25</c:v>
                </c:pt>
                <c:pt idx="270475">
                  <c:v>15123.65</c:v>
                </c:pt>
                <c:pt idx="270476">
                  <c:v>11967.9</c:v>
                </c:pt>
                <c:pt idx="270477">
                  <c:v>17546.669999999998</c:v>
                </c:pt>
                <c:pt idx="270478">
                  <c:v>11038.56</c:v>
                </c:pt>
                <c:pt idx="270479">
                  <c:v>12175.66</c:v>
                </c:pt>
                <c:pt idx="270480">
                  <c:v>12165.95</c:v>
                </c:pt>
                <c:pt idx="270481">
                  <c:v>17937.72</c:v>
                </c:pt>
                <c:pt idx="270482">
                  <c:v>9126.2999999999993</c:v>
                </c:pt>
                <c:pt idx="270483">
                  <c:v>6840.94</c:v>
                </c:pt>
                <c:pt idx="270484">
                  <c:v>6697.66</c:v>
                </c:pt>
                <c:pt idx="270485">
                  <c:v>7163.65</c:v>
                </c:pt>
                <c:pt idx="270486">
                  <c:v>8751.35</c:v>
                </c:pt>
                <c:pt idx="270487">
                  <c:v>11335.5</c:v>
                </c:pt>
                <c:pt idx="270488">
                  <c:v>14693.71</c:v>
                </c:pt>
                <c:pt idx="270489">
                  <c:v>12564.49</c:v>
                </c:pt>
                <c:pt idx="270490">
                  <c:v>11264.94</c:v>
                </c:pt>
                <c:pt idx="270491">
                  <c:v>11733.16</c:v>
                </c:pt>
                <c:pt idx="270492">
                  <c:v>12011.92</c:v>
                </c:pt>
                <c:pt idx="270493">
                  <c:v>12228.06</c:v>
                </c:pt>
                <c:pt idx="270494">
                  <c:v>9551.7999999999993</c:v>
                </c:pt>
                <c:pt idx="270495">
                  <c:v>10836.39</c:v>
                </c:pt>
                <c:pt idx="270496">
                  <c:v>11262.38</c:v>
                </c:pt>
                <c:pt idx="270497">
                  <c:v>10188.25</c:v>
                </c:pt>
                <c:pt idx="270498">
                  <c:v>10123.16</c:v>
                </c:pt>
                <c:pt idx="270499">
                  <c:v>9212.08</c:v>
                </c:pt>
                <c:pt idx="270500">
                  <c:v>11542.4</c:v>
                </c:pt>
                <c:pt idx="270501">
                  <c:v>9068.2099999999991</c:v>
                </c:pt>
                <c:pt idx="270502">
                  <c:v>8189.5</c:v>
                </c:pt>
                <c:pt idx="270503">
                  <c:v>8194.84</c:v>
                </c:pt>
                <c:pt idx="270504">
                  <c:v>7606.31</c:v>
                </c:pt>
                <c:pt idx="270505">
                  <c:v>8248.16</c:v>
                </c:pt>
                <c:pt idx="270506">
                  <c:v>6771.85</c:v>
                </c:pt>
                <c:pt idx="270507">
                  <c:v>7361.51</c:v>
                </c:pt>
                <c:pt idx="270508">
                  <c:v>7718.51</c:v>
                </c:pt>
                <c:pt idx="270509">
                  <c:v>7764.05</c:v>
                </c:pt>
                <c:pt idx="270510">
                  <c:v>7196.35</c:v>
                </c:pt>
                <c:pt idx="270511">
                  <c:v>6832.96</c:v>
                </c:pt>
                <c:pt idx="270512">
                  <c:v>7096.53</c:v>
                </c:pt>
                <c:pt idx="270513">
                  <c:v>6736.79</c:v>
                </c:pt>
                <c:pt idx="270514">
                  <c:v>7151.23</c:v>
                </c:pt>
                <c:pt idx="270515">
                  <c:v>7069.49</c:v>
                </c:pt>
                <c:pt idx="270516">
                  <c:v>7186.13</c:v>
                </c:pt>
                <c:pt idx="270517">
                  <c:v>7168.62</c:v>
                </c:pt>
                <c:pt idx="270518">
                  <c:v>8065.36</c:v>
                </c:pt>
                <c:pt idx="270519">
                  <c:v>7504.98</c:v>
                </c:pt>
                <c:pt idx="270520">
                  <c:v>7339</c:v>
                </c:pt>
                <c:pt idx="270521">
                  <c:v>7271.23</c:v>
                </c:pt>
                <c:pt idx="270522">
                  <c:v>8544.48</c:v>
                </c:pt>
                <c:pt idx="270523">
                  <c:v>9942.42</c:v>
                </c:pt>
                <c:pt idx="270524">
                  <c:v>10542.69</c:v>
                </c:pt>
                <c:pt idx="270525">
                  <c:v>11780.5</c:v>
                </c:pt>
                <c:pt idx="270526">
                  <c:v>1788</c:v>
                </c:pt>
                <c:pt idx="270527">
                  <c:v>1679.5</c:v>
                </c:pt>
                <c:pt idx="270528">
                  <c:v>1588.25</c:v>
                </c:pt>
                <c:pt idx="270529">
                  <c:v>1808.25</c:v>
                </c:pt>
                <c:pt idx="270530">
                  <c:v>1589</c:v>
                </c:pt>
                <c:pt idx="270531">
                  <c:v>1270.5</c:v>
                </c:pt>
                <c:pt idx="270532">
                  <c:v>1180.5</c:v>
                </c:pt>
                <c:pt idx="270533">
                  <c:v>1286.5</c:v>
                </c:pt>
                <c:pt idx="270534">
                  <c:v>985</c:v>
                </c:pt>
                <c:pt idx="270535">
                  <c:v>1312.25</c:v>
                </c:pt>
                <c:pt idx="270536">
                  <c:v>1026</c:v>
                </c:pt>
                <c:pt idx="270537">
                  <c:v>1096</c:v>
                </c:pt>
                <c:pt idx="270538">
                  <c:v>1095</c:v>
                </c:pt>
                <c:pt idx="270539">
                  <c:v>1251.5</c:v>
                </c:pt>
                <c:pt idx="270540">
                  <c:v>917.5</c:v>
                </c:pt>
                <c:pt idx="270541">
                  <c:v>1027</c:v>
                </c:pt>
                <c:pt idx="270542">
                  <c:v>912.5</c:v>
                </c:pt>
                <c:pt idx="270543">
                  <c:v>1144.5</c:v>
                </c:pt>
                <c:pt idx="270544">
                  <c:v>1247.5</c:v>
                </c:pt>
                <c:pt idx="270545">
                  <c:v>1013</c:v>
                </c:pt>
                <c:pt idx="270546">
                  <c:v>1067</c:v>
                </c:pt>
                <c:pt idx="270547">
                  <c:v>1196.5</c:v>
                </c:pt>
                <c:pt idx="270548">
                  <c:v>980</c:v>
                </c:pt>
                <c:pt idx="270549">
                  <c:v>924.5</c:v>
                </c:pt>
                <c:pt idx="270550">
                  <c:v>980.52</c:v>
                </c:pt>
                <c:pt idx="270551">
                  <c:v>742.81</c:v>
                </c:pt>
                <c:pt idx="270552">
                  <c:v>1635.4</c:v>
                </c:pt>
                <c:pt idx="270553">
                  <c:v>1453.38</c:v>
                </c:pt>
                <c:pt idx="270554">
                  <c:v>1288.93</c:v>
                </c:pt>
                <c:pt idx="270555">
                  <c:v>1491.1</c:v>
                </c:pt>
                <c:pt idx="270556">
                  <c:v>2024.52</c:v>
                </c:pt>
                <c:pt idx="270557">
                  <c:v>940.35</c:v>
                </c:pt>
                <c:pt idx="270558">
                  <c:v>921.15</c:v>
                </c:pt>
                <c:pt idx="270559">
                  <c:v>1007.02</c:v>
                </c:pt>
                <c:pt idx="270560">
                  <c:v>1018.42</c:v>
                </c:pt>
                <c:pt idx="270561">
                  <c:v>1175.42</c:v>
                </c:pt>
                <c:pt idx="270562">
                  <c:v>1217.8399999999999</c:v>
                </c:pt>
                <c:pt idx="270563">
                  <c:v>1213.42</c:v>
                </c:pt>
                <c:pt idx="270564">
                  <c:v>1678.68</c:v>
                </c:pt>
                <c:pt idx="270565">
                  <c:v>1913.46</c:v>
                </c:pt>
                <c:pt idx="270566">
                  <c:v>1921.64</c:v>
                </c:pt>
                <c:pt idx="270567">
                  <c:v>2102.2199999999998</c:v>
                </c:pt>
                <c:pt idx="270568">
                  <c:v>2708.54</c:v>
                </c:pt>
                <c:pt idx="270569">
                  <c:v>2739.9</c:v>
                </c:pt>
                <c:pt idx="270570">
                  <c:v>2581</c:v>
                </c:pt>
                <c:pt idx="270571">
                  <c:v>2736.62</c:v>
                </c:pt>
                <c:pt idx="270572">
                  <c:v>4294.71</c:v>
                </c:pt>
                <c:pt idx="270573">
                  <c:v>2021.42</c:v>
                </c:pt>
                <c:pt idx="270574">
                  <c:v>1720.31</c:v>
                </c:pt>
                <c:pt idx="270575">
                  <c:v>1756.08</c:v>
                </c:pt>
                <c:pt idx="270576">
                  <c:v>1549.59</c:v>
                </c:pt>
                <c:pt idx="270577">
                  <c:v>1572.59</c:v>
                </c:pt>
                <c:pt idx="270578">
                  <c:v>2022.8</c:v>
                </c:pt>
                <c:pt idx="270579">
                  <c:v>2155.9699999999998</c:v>
                </c:pt>
                <c:pt idx="270580">
                  <c:v>2182.86</c:v>
                </c:pt>
                <c:pt idx="270581">
                  <c:v>1949.06</c:v>
                </c:pt>
                <c:pt idx="270582">
                  <c:v>2296.31</c:v>
                </c:pt>
                <c:pt idx="270583">
                  <c:v>1642.86</c:v>
                </c:pt>
                <c:pt idx="270584">
                  <c:v>1434.36</c:v>
                </c:pt>
                <c:pt idx="270585">
                  <c:v>1461.95</c:v>
                </c:pt>
                <c:pt idx="270586">
                  <c:v>1291.51</c:v>
                </c:pt>
                <c:pt idx="270587">
                  <c:v>1256.4100000000001</c:v>
                </c:pt>
                <c:pt idx="270588">
                  <c:v>1196.02</c:v>
                </c:pt>
                <c:pt idx="270589">
                  <c:v>1131.74</c:v>
                </c:pt>
                <c:pt idx="270590">
                  <c:v>1053.82</c:v>
                </c:pt>
                <c:pt idx="270591">
                  <c:v>1378.94</c:v>
                </c:pt>
                <c:pt idx="270592">
                  <c:v>1252.8</c:v>
                </c:pt>
                <c:pt idx="270593">
                  <c:v>1204.25</c:v>
                </c:pt>
                <c:pt idx="270594">
                  <c:v>905.53</c:v>
                </c:pt>
                <c:pt idx="270595">
                  <c:v>954.44</c:v>
                </c:pt>
                <c:pt idx="270596">
                  <c:v>1137.51</c:v>
                </c:pt>
                <c:pt idx="270597">
                  <c:v>1253.71</c:v>
                </c:pt>
                <c:pt idx="270598">
                  <c:v>882.05</c:v>
                </c:pt>
                <c:pt idx="270599">
                  <c:v>1038.68</c:v>
                </c:pt>
                <c:pt idx="270600">
                  <c:v>1123.8499999999999</c:v>
                </c:pt>
                <c:pt idx="270601">
                  <c:v>1098.1300000000001</c:v>
                </c:pt>
                <c:pt idx="270602">
                  <c:v>1137.78</c:v>
                </c:pt>
                <c:pt idx="270603">
                  <c:v>1087.1500000000001</c:v>
                </c:pt>
                <c:pt idx="270604">
                  <c:v>1216.07</c:v>
                </c:pt>
                <c:pt idx="270605">
                  <c:v>1249.18</c:v>
                </c:pt>
                <c:pt idx="270606">
                  <c:v>1330.7</c:v>
                </c:pt>
                <c:pt idx="270607">
                  <c:v>1723.16</c:v>
                </c:pt>
                <c:pt idx="270608">
                  <c:v>1811.41</c:v>
                </c:pt>
                <c:pt idx="270609">
                  <c:v>1140.97</c:v>
                </c:pt>
                <c:pt idx="270610">
                  <c:v>1030.95</c:v>
                </c:pt>
                <c:pt idx="270611">
                  <c:v>1052.17</c:v>
                </c:pt>
                <c:pt idx="270612">
                  <c:v>980.02</c:v>
                </c:pt>
                <c:pt idx="270613">
                  <c:v>1347.61</c:v>
                </c:pt>
                <c:pt idx="270614">
                  <c:v>1097.9000000000001</c:v>
                </c:pt>
                <c:pt idx="270615">
                  <c:v>1189.8599999999999</c:v>
                </c:pt>
                <c:pt idx="270616">
                  <c:v>1462.2</c:v>
                </c:pt>
                <c:pt idx="270617">
                  <c:v>2166.7800000000002</c:v>
                </c:pt>
                <c:pt idx="270618">
                  <c:v>2432.33</c:v>
                </c:pt>
                <c:pt idx="270619">
                  <c:v>1694.02</c:v>
                </c:pt>
                <c:pt idx="270620">
                  <c:v>3227.23</c:v>
                </c:pt>
                <c:pt idx="270621">
                  <c:v>2097.16</c:v>
                </c:pt>
                <c:pt idx="270622">
                  <c:v>2496.33</c:v>
                </c:pt>
                <c:pt idx="270623">
                  <c:v>3044.77</c:v>
                </c:pt>
                <c:pt idx="270624">
                  <c:v>3717.8</c:v>
                </c:pt>
                <c:pt idx="270625">
                  <c:v>2194.7800000000002</c:v>
                </c:pt>
                <c:pt idx="270626">
                  <c:v>1811.17</c:v>
                </c:pt>
                <c:pt idx="270627">
                  <c:v>1995.53</c:v>
                </c:pt>
                <c:pt idx="270628">
                  <c:v>1816.82</c:v>
                </c:pt>
                <c:pt idx="270629">
                  <c:v>1750.91</c:v>
                </c:pt>
                <c:pt idx="270630">
                  <c:v>2055.63</c:v>
                </c:pt>
                <c:pt idx="270631">
                  <c:v>2525.41</c:v>
                </c:pt>
                <c:pt idx="270632">
                  <c:v>2189.48</c:v>
                </c:pt>
                <c:pt idx="270633">
                  <c:v>2096.0300000000002</c:v>
                </c:pt>
                <c:pt idx="270634">
                  <c:v>1809.84</c:v>
                </c:pt>
                <c:pt idx="270635">
                  <c:v>1918.55</c:v>
                </c:pt>
                <c:pt idx="270636">
                  <c:v>1501.99</c:v>
                </c:pt>
                <c:pt idx="270637">
                  <c:v>1781.09</c:v>
                </c:pt>
                <c:pt idx="270638">
                  <c:v>1620.21</c:v>
                </c:pt>
                <c:pt idx="270639">
                  <c:v>1932.8</c:v>
                </c:pt>
                <c:pt idx="270640">
                  <c:v>1572.57</c:v>
                </c:pt>
                <c:pt idx="270641">
                  <c:v>1434.53</c:v>
                </c:pt>
                <c:pt idx="270642">
                  <c:v>1315.91</c:v>
                </c:pt>
                <c:pt idx="270643">
                  <c:v>1336.01</c:v>
                </c:pt>
                <c:pt idx="270644">
                  <c:v>1197.21</c:v>
                </c:pt>
                <c:pt idx="270645">
                  <c:v>1009.57</c:v>
                </c:pt>
                <c:pt idx="270646">
                  <c:v>1156.03</c:v>
                </c:pt>
                <c:pt idx="270647">
                  <c:v>1053.9000000000001</c:v>
                </c:pt>
                <c:pt idx="270648">
                  <c:v>1325.21</c:v>
                </c:pt>
                <c:pt idx="270649">
                  <c:v>1422.51</c:v>
                </c:pt>
                <c:pt idx="270650">
                  <c:v>1330.88</c:v>
                </c:pt>
                <c:pt idx="270651">
                  <c:v>936.94</c:v>
                </c:pt>
                <c:pt idx="270652">
                  <c:v>994.82</c:v>
                </c:pt>
                <c:pt idx="270653">
                  <c:v>1027.82</c:v>
                </c:pt>
                <c:pt idx="270654">
                  <c:v>889.14</c:v>
                </c:pt>
                <c:pt idx="270655">
                  <c:v>1051.0999999999999</c:v>
                </c:pt>
                <c:pt idx="270656">
                  <c:v>1156.97</c:v>
                </c:pt>
                <c:pt idx="270657">
                  <c:v>1315.11</c:v>
                </c:pt>
                <c:pt idx="270658">
                  <c:v>1463.94</c:v>
                </c:pt>
                <c:pt idx="270659">
                  <c:v>1677.1</c:v>
                </c:pt>
                <c:pt idx="270660">
                  <c:v>1887.19</c:v>
                </c:pt>
                <c:pt idx="270661">
                  <c:v>1319.76</c:v>
                </c:pt>
                <c:pt idx="270662">
                  <c:v>1275.43</c:v>
                </c:pt>
                <c:pt idx="270663">
                  <c:v>1153.08</c:v>
                </c:pt>
                <c:pt idx="270664">
                  <c:v>1366.98</c:v>
                </c:pt>
                <c:pt idx="270665">
                  <c:v>1498.34</c:v>
                </c:pt>
                <c:pt idx="270666">
                  <c:v>1222.73</c:v>
                </c:pt>
                <c:pt idx="270667">
                  <c:v>1915.49</c:v>
                </c:pt>
                <c:pt idx="270668">
                  <c:v>1938.99</c:v>
                </c:pt>
                <c:pt idx="270669">
                  <c:v>786.91</c:v>
                </c:pt>
                <c:pt idx="270670">
                  <c:v>696.18</c:v>
                </c:pt>
                <c:pt idx="270671">
                  <c:v>702.57</c:v>
                </c:pt>
                <c:pt idx="270672">
                  <c:v>742.51</c:v>
                </c:pt>
                <c:pt idx="270673">
                  <c:v>724.76</c:v>
                </c:pt>
                <c:pt idx="270674">
                  <c:v>498.08</c:v>
                </c:pt>
                <c:pt idx="270675">
                  <c:v>604.74</c:v>
                </c:pt>
                <c:pt idx="270676">
                  <c:v>774.54</c:v>
                </c:pt>
                <c:pt idx="270677">
                  <c:v>616.64</c:v>
                </c:pt>
                <c:pt idx="270678">
                  <c:v>662.41</c:v>
                </c:pt>
                <c:pt idx="270679">
                  <c:v>522.57000000000005</c:v>
                </c:pt>
                <c:pt idx="270680">
                  <c:v>627.49</c:v>
                </c:pt>
                <c:pt idx="270681">
                  <c:v>439.27</c:v>
                </c:pt>
                <c:pt idx="270682">
                  <c:v>613.16</c:v>
                </c:pt>
                <c:pt idx="270683">
                  <c:v>544.55999999999995</c:v>
                </c:pt>
                <c:pt idx="270684">
                  <c:v>530.98</c:v>
                </c:pt>
                <c:pt idx="270685">
                  <c:v>482.85</c:v>
                </c:pt>
                <c:pt idx="270686">
                  <c:v>566.76</c:v>
                </c:pt>
                <c:pt idx="270687">
                  <c:v>492.61</c:v>
                </c:pt>
                <c:pt idx="270688">
                  <c:v>381.12</c:v>
                </c:pt>
                <c:pt idx="270689">
                  <c:v>414.97</c:v>
                </c:pt>
                <c:pt idx="270690">
                  <c:v>474.01</c:v>
                </c:pt>
                <c:pt idx="270691">
                  <c:v>388.27</c:v>
                </c:pt>
                <c:pt idx="270692">
                  <c:v>451.27</c:v>
                </c:pt>
                <c:pt idx="270693">
                  <c:v>402.53</c:v>
                </c:pt>
                <c:pt idx="270694">
                  <c:v>326.77999999999997</c:v>
                </c:pt>
                <c:pt idx="270695">
                  <c:v>355.9</c:v>
                </c:pt>
                <c:pt idx="270696">
                  <c:v>290.88</c:v>
                </c:pt>
                <c:pt idx="270697">
                  <c:v>373.1</c:v>
                </c:pt>
                <c:pt idx="270698">
                  <c:v>432.85</c:v>
                </c:pt>
                <c:pt idx="270699">
                  <c:v>390.27</c:v>
                </c:pt>
                <c:pt idx="270700">
                  <c:v>242.69</c:v>
                </c:pt>
                <c:pt idx="270701">
                  <c:v>522.96</c:v>
                </c:pt>
                <c:pt idx="270702">
                  <c:v>482.98</c:v>
                </c:pt>
                <c:pt idx="270703">
                  <c:v>423.04</c:v>
                </c:pt>
                <c:pt idx="270704">
                  <c:v>582.91</c:v>
                </c:pt>
                <c:pt idx="270705">
                  <c:v>473.36</c:v>
                </c:pt>
                <c:pt idx="270706">
                  <c:v>537.03</c:v>
                </c:pt>
                <c:pt idx="270707">
                  <c:v>843.01</c:v>
                </c:pt>
                <c:pt idx="270708">
                  <c:v>919.52</c:v>
                </c:pt>
                <c:pt idx="270709">
                  <c:v>594.51</c:v>
                </c:pt>
                <c:pt idx="270710">
                  <c:v>536.54999999999995</c:v>
                </c:pt>
                <c:pt idx="270711">
                  <c:v>615.13</c:v>
                </c:pt>
                <c:pt idx="270712">
                  <c:v>641.42999999999995</c:v>
                </c:pt>
                <c:pt idx="270713">
                  <c:v>755.58</c:v>
                </c:pt>
                <c:pt idx="270714">
                  <c:v>772.43</c:v>
                </c:pt>
                <c:pt idx="270715">
                  <c:v>917.48</c:v>
                </c:pt>
                <c:pt idx="270716">
                  <c:v>707.29</c:v>
                </c:pt>
                <c:pt idx="270717">
                  <c:v>592.34</c:v>
                </c:pt>
                <c:pt idx="270718">
                  <c:v>550.20000000000005</c:v>
                </c:pt>
                <c:pt idx="270719">
                  <c:v>513.96</c:v>
                </c:pt>
                <c:pt idx="270720">
                  <c:v>566.19000000000005</c:v>
                </c:pt>
                <c:pt idx="270721">
                  <c:v>648.67999999999995</c:v>
                </c:pt>
                <c:pt idx="270722">
                  <c:v>609.46</c:v>
                </c:pt>
                <c:pt idx="270723">
                  <c:v>621.49</c:v>
                </c:pt>
                <c:pt idx="270724">
                  <c:v>671.69</c:v>
                </c:pt>
                <c:pt idx="270725">
                  <c:v>665.51</c:v>
                </c:pt>
                <c:pt idx="270726">
                  <c:v>531.95000000000005</c:v>
                </c:pt>
                <c:pt idx="270727">
                  <c:v>689.76</c:v>
                </c:pt>
                <c:pt idx="270728">
                  <c:v>603.23</c:v>
                </c:pt>
                <c:pt idx="270729">
                  <c:v>484.18</c:v>
                </c:pt>
                <c:pt idx="270730">
                  <c:v>520.79999999999995</c:v>
                </c:pt>
                <c:pt idx="270731">
                  <c:v>524.57000000000005</c:v>
                </c:pt>
                <c:pt idx="270732">
                  <c:v>535.54999999999995</c:v>
                </c:pt>
                <c:pt idx="270733">
                  <c:v>558.34</c:v>
                </c:pt>
                <c:pt idx="270734">
                  <c:v>647.03</c:v>
                </c:pt>
                <c:pt idx="270735">
                  <c:v>444.56</c:v>
                </c:pt>
                <c:pt idx="270736">
                  <c:v>499.89</c:v>
                </c:pt>
                <c:pt idx="270737">
                  <c:v>510.25</c:v>
                </c:pt>
                <c:pt idx="270738">
                  <c:v>428.59</c:v>
                </c:pt>
                <c:pt idx="270739">
                  <c:v>494.71</c:v>
                </c:pt>
                <c:pt idx="270740">
                  <c:v>352.68</c:v>
                </c:pt>
                <c:pt idx="270741">
                  <c:v>472.67</c:v>
                </c:pt>
                <c:pt idx="270742">
                  <c:v>338.24</c:v>
                </c:pt>
                <c:pt idx="270743">
                  <c:v>304.97000000000003</c:v>
                </c:pt>
                <c:pt idx="270744">
                  <c:v>445.93</c:v>
                </c:pt>
                <c:pt idx="270745">
                  <c:v>553.53</c:v>
                </c:pt>
                <c:pt idx="270746">
                  <c:v>400</c:v>
                </c:pt>
                <c:pt idx="270747">
                  <c:v>346.21</c:v>
                </c:pt>
                <c:pt idx="270748">
                  <c:v>350.64</c:v>
                </c:pt>
                <c:pt idx="270749">
                  <c:v>369.18</c:v>
                </c:pt>
                <c:pt idx="270750">
                  <c:v>415.33</c:v>
                </c:pt>
                <c:pt idx="270751">
                  <c:v>445.57</c:v>
                </c:pt>
                <c:pt idx="270752">
                  <c:v>365.32</c:v>
                </c:pt>
                <c:pt idx="270753">
                  <c:v>394.88</c:v>
                </c:pt>
                <c:pt idx="270754">
                  <c:v>359.62</c:v>
                </c:pt>
                <c:pt idx="270755">
                  <c:v>373.22</c:v>
                </c:pt>
                <c:pt idx="270756">
                  <c:v>474.56</c:v>
                </c:pt>
                <c:pt idx="270757">
                  <c:v>521.74</c:v>
                </c:pt>
                <c:pt idx="270758">
                  <c:v>522.09</c:v>
                </c:pt>
                <c:pt idx="270759">
                  <c:v>666.24</c:v>
                </c:pt>
                <c:pt idx="270760">
                  <c:v>1093.19</c:v>
                </c:pt>
                <c:pt idx="270761">
                  <c:v>867.13</c:v>
                </c:pt>
                <c:pt idx="270762">
                  <c:v>695.91</c:v>
                </c:pt>
                <c:pt idx="270763">
                  <c:v>966.99</c:v>
                </c:pt>
                <c:pt idx="270764">
                  <c:v>718.79</c:v>
                </c:pt>
                <c:pt idx="270765">
                  <c:v>775.79</c:v>
                </c:pt>
                <c:pt idx="270766">
                  <c:v>1047.81</c:v>
                </c:pt>
                <c:pt idx="270767">
                  <c:v>854.88</c:v>
                </c:pt>
                <c:pt idx="270768">
                  <c:v>933.92</c:v>
                </c:pt>
                <c:pt idx="270769">
                  <c:v>766.24</c:v>
                </c:pt>
                <c:pt idx="270770">
                  <c:v>647.47</c:v>
                </c:pt>
                <c:pt idx="270771">
                  <c:v>577.12</c:v>
                </c:pt>
                <c:pt idx="270772">
                  <c:v>693.65</c:v>
                </c:pt>
                <c:pt idx="270773">
                  <c:v>856.41</c:v>
                </c:pt>
                <c:pt idx="270774">
                  <c:v>870.2</c:v>
                </c:pt>
                <c:pt idx="270775">
                  <c:v>894.24</c:v>
                </c:pt>
                <c:pt idx="270776">
                  <c:v>675.44</c:v>
                </c:pt>
                <c:pt idx="270777">
                  <c:v>780.37</c:v>
                </c:pt>
                <c:pt idx="270778">
                  <c:v>653.45000000000005</c:v>
                </c:pt>
                <c:pt idx="270779">
                  <c:v>749.41</c:v>
                </c:pt>
                <c:pt idx="270780">
                  <c:v>643.25</c:v>
                </c:pt>
                <c:pt idx="270781">
                  <c:v>593.39</c:v>
                </c:pt>
                <c:pt idx="270782">
                  <c:v>706.38</c:v>
                </c:pt>
                <c:pt idx="270783">
                  <c:v>742.81</c:v>
                </c:pt>
                <c:pt idx="270784">
                  <c:v>659.7</c:v>
                </c:pt>
                <c:pt idx="270785">
                  <c:v>655.45</c:v>
                </c:pt>
                <c:pt idx="270786">
                  <c:v>492.12</c:v>
                </c:pt>
                <c:pt idx="270787">
                  <c:v>451.64</c:v>
                </c:pt>
                <c:pt idx="270788">
                  <c:v>447.9</c:v>
                </c:pt>
                <c:pt idx="270789">
                  <c:v>511.22</c:v>
                </c:pt>
                <c:pt idx="270790">
                  <c:v>367.38</c:v>
                </c:pt>
                <c:pt idx="270791">
                  <c:v>622.27</c:v>
                </c:pt>
                <c:pt idx="270792">
                  <c:v>551.95000000000005</c:v>
                </c:pt>
                <c:pt idx="270793">
                  <c:v>438.25</c:v>
                </c:pt>
                <c:pt idx="270794">
                  <c:v>525.91999999999996</c:v>
                </c:pt>
                <c:pt idx="270795">
                  <c:v>439.26</c:v>
                </c:pt>
                <c:pt idx="270796">
                  <c:v>519.1</c:v>
                </c:pt>
                <c:pt idx="270797">
                  <c:v>437.9</c:v>
                </c:pt>
                <c:pt idx="270798">
                  <c:v>311.11</c:v>
                </c:pt>
                <c:pt idx="270799">
                  <c:v>333.21</c:v>
                </c:pt>
                <c:pt idx="270800">
                  <c:v>465.69</c:v>
                </c:pt>
                <c:pt idx="270801">
                  <c:v>415.94</c:v>
                </c:pt>
                <c:pt idx="270802">
                  <c:v>314.64</c:v>
                </c:pt>
                <c:pt idx="270803">
                  <c:v>446.24</c:v>
                </c:pt>
                <c:pt idx="270804">
                  <c:v>485.42</c:v>
                </c:pt>
                <c:pt idx="270805">
                  <c:v>389.49</c:v>
                </c:pt>
                <c:pt idx="270806">
                  <c:v>409.21</c:v>
                </c:pt>
                <c:pt idx="270807">
                  <c:v>441.37</c:v>
                </c:pt>
                <c:pt idx="270808">
                  <c:v>502.25</c:v>
                </c:pt>
                <c:pt idx="270809">
                  <c:v>500.24</c:v>
                </c:pt>
                <c:pt idx="270810">
                  <c:v>575.73</c:v>
                </c:pt>
                <c:pt idx="270811">
                  <c:v>541.62</c:v>
                </c:pt>
                <c:pt idx="270812">
                  <c:v>7473.91</c:v>
                </c:pt>
                <c:pt idx="270813">
                  <c:v>8673.9699999999993</c:v>
                </c:pt>
                <c:pt idx="270814">
                  <c:v>7323.22</c:v>
                </c:pt>
                <c:pt idx="270815">
                  <c:v>5841.34</c:v>
                </c:pt>
                <c:pt idx="270816">
                  <c:v>5859.47</c:v>
                </c:pt>
                <c:pt idx="270817">
                  <c:v>4622.97</c:v>
                </c:pt>
                <c:pt idx="270818">
                  <c:v>4785</c:v>
                </c:pt>
                <c:pt idx="270819">
                  <c:v>4379.9799999999996</c:v>
                </c:pt>
                <c:pt idx="270820">
                  <c:v>4408.79</c:v>
                </c:pt>
                <c:pt idx="270821">
                  <c:v>5114.75</c:v>
                </c:pt>
                <c:pt idx="270822">
                  <c:v>4486.5</c:v>
                </c:pt>
                <c:pt idx="270823">
                  <c:v>4556.0200000000004</c:v>
                </c:pt>
                <c:pt idx="270824">
                  <c:v>4510.16</c:v>
                </c:pt>
                <c:pt idx="270825">
                  <c:v>5770.44</c:v>
                </c:pt>
                <c:pt idx="270826">
                  <c:v>5273.97</c:v>
                </c:pt>
                <c:pt idx="270827">
                  <c:v>4520</c:v>
                </c:pt>
                <c:pt idx="270828">
                  <c:v>3938.5</c:v>
                </c:pt>
                <c:pt idx="270829">
                  <c:v>4863.22</c:v>
                </c:pt>
                <c:pt idx="270830">
                  <c:v>4980.47</c:v>
                </c:pt>
                <c:pt idx="270831">
                  <c:v>4298.46</c:v>
                </c:pt>
                <c:pt idx="270832">
                  <c:v>5197</c:v>
                </c:pt>
                <c:pt idx="270833">
                  <c:v>4932.22</c:v>
                </c:pt>
                <c:pt idx="270834">
                  <c:v>5081</c:v>
                </c:pt>
                <c:pt idx="270835">
                  <c:v>4971.97</c:v>
                </c:pt>
                <c:pt idx="270836">
                  <c:v>4277.96</c:v>
                </c:pt>
                <c:pt idx="270837">
                  <c:v>4832.26</c:v>
                </c:pt>
                <c:pt idx="270838">
                  <c:v>6622.93</c:v>
                </c:pt>
                <c:pt idx="270839">
                  <c:v>4828.91</c:v>
                </c:pt>
                <c:pt idx="270840">
                  <c:v>4777.1899999999996</c:v>
                </c:pt>
                <c:pt idx="270841">
                  <c:v>4542.96</c:v>
                </c:pt>
                <c:pt idx="270842">
                  <c:v>5119.3100000000004</c:v>
                </c:pt>
                <c:pt idx="270843">
                  <c:v>4446.18</c:v>
                </c:pt>
                <c:pt idx="270844">
                  <c:v>3941.91</c:v>
                </c:pt>
                <c:pt idx="270845">
                  <c:v>4291.28</c:v>
                </c:pt>
                <c:pt idx="270846">
                  <c:v>4466.55</c:v>
                </c:pt>
                <c:pt idx="270847">
                  <c:v>5523.78</c:v>
                </c:pt>
                <c:pt idx="270848">
                  <c:v>4733.51</c:v>
                </c:pt>
                <c:pt idx="270849">
                  <c:v>4638.16</c:v>
                </c:pt>
                <c:pt idx="270850">
                  <c:v>5291.59</c:v>
                </c:pt>
                <c:pt idx="270851">
                  <c:v>6113.17</c:v>
                </c:pt>
                <c:pt idx="270852">
                  <c:v>6992.02</c:v>
                </c:pt>
                <c:pt idx="270853">
                  <c:v>6691.5</c:v>
                </c:pt>
                <c:pt idx="270854">
                  <c:v>12948.5</c:v>
                </c:pt>
                <c:pt idx="270855">
                  <c:v>7318.7</c:v>
                </c:pt>
                <c:pt idx="270856">
                  <c:v>5934</c:v>
                </c:pt>
                <c:pt idx="270857">
                  <c:v>7975.01</c:v>
                </c:pt>
                <c:pt idx="270858">
                  <c:v>14464.7</c:v>
                </c:pt>
                <c:pt idx="270859">
                  <c:v>6592.66</c:v>
                </c:pt>
                <c:pt idx="270860">
                  <c:v>5505.34</c:v>
                </c:pt>
                <c:pt idx="270861">
                  <c:v>5017.5</c:v>
                </c:pt>
                <c:pt idx="270862">
                  <c:v>5235</c:v>
                </c:pt>
                <c:pt idx="270863">
                  <c:v>5728.87</c:v>
                </c:pt>
                <c:pt idx="270864">
                  <c:v>7384.63</c:v>
                </c:pt>
                <c:pt idx="270865">
                  <c:v>6400.97</c:v>
                </c:pt>
                <c:pt idx="270866">
                  <c:v>7125.01</c:v>
                </c:pt>
                <c:pt idx="270867">
                  <c:v>5243.97</c:v>
                </c:pt>
                <c:pt idx="270868">
                  <c:v>6123.32</c:v>
                </c:pt>
                <c:pt idx="270869">
                  <c:v>5331.9</c:v>
                </c:pt>
                <c:pt idx="270870">
                  <c:v>4712.66</c:v>
                </c:pt>
                <c:pt idx="270871">
                  <c:v>4990.0600000000004</c:v>
                </c:pt>
                <c:pt idx="270872">
                  <c:v>4668.21</c:v>
                </c:pt>
                <c:pt idx="270873">
                  <c:v>5492.83</c:v>
                </c:pt>
                <c:pt idx="270874">
                  <c:v>4673.83</c:v>
                </c:pt>
                <c:pt idx="270875">
                  <c:v>4285.0200000000004</c:v>
                </c:pt>
                <c:pt idx="270876">
                  <c:v>4186.46</c:v>
                </c:pt>
                <c:pt idx="270877">
                  <c:v>6117.45</c:v>
                </c:pt>
                <c:pt idx="270878">
                  <c:v>5341.94</c:v>
                </c:pt>
                <c:pt idx="270879">
                  <c:v>4038.88</c:v>
                </c:pt>
                <c:pt idx="270880">
                  <c:v>3988.03</c:v>
                </c:pt>
                <c:pt idx="270881">
                  <c:v>4185.3</c:v>
                </c:pt>
                <c:pt idx="270882">
                  <c:v>4519.0200000000004</c:v>
                </c:pt>
                <c:pt idx="270883">
                  <c:v>4386.51</c:v>
                </c:pt>
                <c:pt idx="270884">
                  <c:v>3715.2</c:v>
                </c:pt>
                <c:pt idx="270885">
                  <c:v>4576.8599999999997</c:v>
                </c:pt>
                <c:pt idx="270886">
                  <c:v>5265.55</c:v>
                </c:pt>
                <c:pt idx="270887">
                  <c:v>5300.62</c:v>
                </c:pt>
                <c:pt idx="270888">
                  <c:v>4196.1499999999996</c:v>
                </c:pt>
                <c:pt idx="270889">
                  <c:v>4363.6099999999997</c:v>
                </c:pt>
                <c:pt idx="270890">
                  <c:v>5594.5</c:v>
                </c:pt>
                <c:pt idx="270891">
                  <c:v>4119.95</c:v>
                </c:pt>
                <c:pt idx="270892">
                  <c:v>4332.8900000000003</c:v>
                </c:pt>
                <c:pt idx="270893">
                  <c:v>4457.6099999999997</c:v>
                </c:pt>
                <c:pt idx="270894">
                  <c:v>4467.3999999999996</c:v>
                </c:pt>
                <c:pt idx="270895">
                  <c:v>4112.04</c:v>
                </c:pt>
                <c:pt idx="270896">
                  <c:v>4051.38</c:v>
                </c:pt>
                <c:pt idx="270897">
                  <c:v>3452.99</c:v>
                </c:pt>
                <c:pt idx="270898">
                  <c:v>4216.6499999999996</c:v>
                </c:pt>
                <c:pt idx="270899">
                  <c:v>4714.62</c:v>
                </c:pt>
                <c:pt idx="270900">
                  <c:v>4802.1499999999996</c:v>
                </c:pt>
                <c:pt idx="270901">
                  <c:v>4532.1499999999996</c:v>
                </c:pt>
                <c:pt idx="270902">
                  <c:v>4550.6899999999996</c:v>
                </c:pt>
                <c:pt idx="270903">
                  <c:v>6238.68</c:v>
                </c:pt>
                <c:pt idx="270904">
                  <c:v>7118.11</c:v>
                </c:pt>
                <c:pt idx="270905">
                  <c:v>5987.3</c:v>
                </c:pt>
                <c:pt idx="270906">
                  <c:v>12089.47</c:v>
                </c:pt>
                <c:pt idx="270907">
                  <c:v>7753.98</c:v>
                </c:pt>
                <c:pt idx="270908">
                  <c:v>7932.78</c:v>
                </c:pt>
                <c:pt idx="270909">
                  <c:v>8934.2999999999993</c:v>
                </c:pt>
                <c:pt idx="270910">
                  <c:v>13466.81</c:v>
                </c:pt>
                <c:pt idx="270911">
                  <c:v>6543.58</c:v>
                </c:pt>
                <c:pt idx="270912">
                  <c:v>5904.18</c:v>
                </c:pt>
                <c:pt idx="270913">
                  <c:v>4539.46</c:v>
                </c:pt>
                <c:pt idx="270914">
                  <c:v>4558.1099999999997</c:v>
                </c:pt>
                <c:pt idx="270915">
                  <c:v>4542.45</c:v>
                </c:pt>
                <c:pt idx="270916">
                  <c:v>6382.97</c:v>
                </c:pt>
                <c:pt idx="270917">
                  <c:v>8307.57</c:v>
                </c:pt>
                <c:pt idx="270918">
                  <c:v>6512.83</c:v>
                </c:pt>
                <c:pt idx="270919">
                  <c:v>5928.59</c:v>
                </c:pt>
                <c:pt idx="270920">
                  <c:v>5421.99</c:v>
                </c:pt>
                <c:pt idx="270921">
                  <c:v>4783.16</c:v>
                </c:pt>
                <c:pt idx="270922">
                  <c:v>4626.9799999999996</c:v>
                </c:pt>
                <c:pt idx="270923">
                  <c:v>4529.75</c:v>
                </c:pt>
                <c:pt idx="270924">
                  <c:v>4110.58</c:v>
                </c:pt>
                <c:pt idx="270925">
                  <c:v>4598.3599999999997</c:v>
                </c:pt>
                <c:pt idx="270926">
                  <c:v>4380.12</c:v>
                </c:pt>
                <c:pt idx="270927">
                  <c:v>4059.4</c:v>
                </c:pt>
                <c:pt idx="270928">
                  <c:v>4611.7</c:v>
                </c:pt>
                <c:pt idx="270929">
                  <c:v>4819.0600000000004</c:v>
                </c:pt>
                <c:pt idx="270930">
                  <c:v>4516.2299999999996</c:v>
                </c:pt>
                <c:pt idx="270931">
                  <c:v>4816.0600000000004</c:v>
                </c:pt>
                <c:pt idx="270932">
                  <c:v>4074.08</c:v>
                </c:pt>
                <c:pt idx="270933">
                  <c:v>3573.82</c:v>
                </c:pt>
                <c:pt idx="270934">
                  <c:v>4382.33</c:v>
                </c:pt>
                <c:pt idx="270935">
                  <c:v>3690.72</c:v>
                </c:pt>
                <c:pt idx="270936">
                  <c:v>3910.04</c:v>
                </c:pt>
                <c:pt idx="270937">
                  <c:v>4118.74</c:v>
                </c:pt>
                <c:pt idx="270938">
                  <c:v>5416.72</c:v>
                </c:pt>
                <c:pt idx="270939">
                  <c:v>4780.9399999999996</c:v>
                </c:pt>
                <c:pt idx="270940">
                  <c:v>5019.3599999999997</c:v>
                </c:pt>
                <c:pt idx="270941">
                  <c:v>5267.52</c:v>
                </c:pt>
                <c:pt idx="270942">
                  <c:v>5347.94</c:v>
                </c:pt>
                <c:pt idx="270943">
                  <c:v>5459.93</c:v>
                </c:pt>
                <c:pt idx="270944">
                  <c:v>4906.5200000000004</c:v>
                </c:pt>
                <c:pt idx="270945">
                  <c:v>4986.37</c:v>
                </c:pt>
                <c:pt idx="270946">
                  <c:v>4806.18</c:v>
                </c:pt>
                <c:pt idx="270947">
                  <c:v>4672.8500000000004</c:v>
                </c:pt>
                <c:pt idx="270948">
                  <c:v>3957.34</c:v>
                </c:pt>
                <c:pt idx="270949">
                  <c:v>4136.17</c:v>
                </c:pt>
                <c:pt idx="270950">
                  <c:v>4494.97</c:v>
                </c:pt>
                <c:pt idx="270951">
                  <c:v>5063.79</c:v>
                </c:pt>
                <c:pt idx="270952">
                  <c:v>4090.47</c:v>
                </c:pt>
                <c:pt idx="270953">
                  <c:v>3752.99</c:v>
                </c:pt>
                <c:pt idx="270954">
                  <c:v>4333.59</c:v>
                </c:pt>
                <c:pt idx="270955">
                  <c:v>6254.44</c:v>
                </c:pt>
                <c:pt idx="270956">
                  <c:v>6366.13</c:v>
                </c:pt>
                <c:pt idx="270957">
                  <c:v>5974.88</c:v>
                </c:pt>
                <c:pt idx="270958">
                  <c:v>5441.5</c:v>
                </c:pt>
                <c:pt idx="270959">
                  <c:v>5000</c:v>
                </c:pt>
                <c:pt idx="270960">
                  <c:v>4197.1000000000004</c:v>
                </c:pt>
                <c:pt idx="270961">
                  <c:v>4553</c:v>
                </c:pt>
                <c:pt idx="270962">
                  <c:v>3165.5</c:v>
                </c:pt>
                <c:pt idx="270963">
                  <c:v>3572.5</c:v>
                </c:pt>
                <c:pt idx="270964">
                  <c:v>4974</c:v>
                </c:pt>
                <c:pt idx="270965">
                  <c:v>5540.99</c:v>
                </c:pt>
                <c:pt idx="270966">
                  <c:v>4599.53</c:v>
                </c:pt>
                <c:pt idx="270967">
                  <c:v>4484.96</c:v>
                </c:pt>
                <c:pt idx="270968">
                  <c:v>4591.13</c:v>
                </c:pt>
                <c:pt idx="270969">
                  <c:v>4122.3599999999997</c:v>
                </c:pt>
                <c:pt idx="270970">
                  <c:v>5150.43</c:v>
                </c:pt>
                <c:pt idx="270971">
                  <c:v>4318.17</c:v>
                </c:pt>
                <c:pt idx="270972">
                  <c:v>4961.8599999999997</c:v>
                </c:pt>
                <c:pt idx="270973">
                  <c:v>4725.0600000000004</c:v>
                </c:pt>
                <c:pt idx="270974">
                  <c:v>4764.05</c:v>
                </c:pt>
                <c:pt idx="270975">
                  <c:v>5216.1000000000004</c:v>
                </c:pt>
                <c:pt idx="270976">
                  <c:v>4624.42</c:v>
                </c:pt>
                <c:pt idx="270977">
                  <c:v>4305.04</c:v>
                </c:pt>
                <c:pt idx="270978">
                  <c:v>3845.14</c:v>
                </c:pt>
                <c:pt idx="270979">
                  <c:v>4346.9799999999996</c:v>
                </c:pt>
                <c:pt idx="270980">
                  <c:v>3998.76</c:v>
                </c:pt>
                <c:pt idx="270981">
                  <c:v>4971.38</c:v>
                </c:pt>
                <c:pt idx="270982">
                  <c:v>4434.3999999999996</c:v>
                </c:pt>
                <c:pt idx="270983">
                  <c:v>4581.0200000000004</c:v>
                </c:pt>
                <c:pt idx="270984">
                  <c:v>4448.42</c:v>
                </c:pt>
                <c:pt idx="270985">
                  <c:v>4142.3999999999996</c:v>
                </c:pt>
                <c:pt idx="270986">
                  <c:v>3884.78</c:v>
                </c:pt>
                <c:pt idx="270987">
                  <c:v>3346.12</c:v>
                </c:pt>
                <c:pt idx="270988">
                  <c:v>3268.68</c:v>
                </c:pt>
                <c:pt idx="270989">
                  <c:v>3284.72</c:v>
                </c:pt>
                <c:pt idx="270990">
                  <c:v>3177.36</c:v>
                </c:pt>
                <c:pt idx="270991">
                  <c:v>3234.46</c:v>
                </c:pt>
                <c:pt idx="270992">
                  <c:v>2833.86</c:v>
                </c:pt>
                <c:pt idx="270993">
                  <c:v>2983.92</c:v>
                </c:pt>
                <c:pt idx="270994">
                  <c:v>3144.66</c:v>
                </c:pt>
                <c:pt idx="270995">
                  <c:v>2946.28</c:v>
                </c:pt>
                <c:pt idx="270996">
                  <c:v>2496.88</c:v>
                </c:pt>
                <c:pt idx="270997">
                  <c:v>2894.14</c:v>
                </c:pt>
                <c:pt idx="270998">
                  <c:v>2663.86</c:v>
                </c:pt>
                <c:pt idx="270999">
                  <c:v>2474.8200000000002</c:v>
                </c:pt>
                <c:pt idx="271000">
                  <c:v>3741.06</c:v>
                </c:pt>
                <c:pt idx="271001">
                  <c:v>4464.6000000000004</c:v>
                </c:pt>
                <c:pt idx="271002">
                  <c:v>3775.82</c:v>
                </c:pt>
                <c:pt idx="271003">
                  <c:v>3325.84</c:v>
                </c:pt>
                <c:pt idx="271004">
                  <c:v>2639.76</c:v>
                </c:pt>
                <c:pt idx="271005">
                  <c:v>3296.26</c:v>
                </c:pt>
                <c:pt idx="271006">
                  <c:v>4069.52</c:v>
                </c:pt>
                <c:pt idx="271007">
                  <c:v>5658.14</c:v>
                </c:pt>
                <c:pt idx="271008">
                  <c:v>5038.05</c:v>
                </c:pt>
                <c:pt idx="271009">
                  <c:v>5035.72</c:v>
                </c:pt>
                <c:pt idx="271010">
                  <c:v>4855.74</c:v>
                </c:pt>
                <c:pt idx="271011">
                  <c:v>5717.98</c:v>
                </c:pt>
                <c:pt idx="271012">
                  <c:v>4116.34</c:v>
                </c:pt>
                <c:pt idx="271013">
                  <c:v>5102.92</c:v>
                </c:pt>
                <c:pt idx="271014">
                  <c:v>4305.7</c:v>
                </c:pt>
                <c:pt idx="271015">
                  <c:v>4269.66</c:v>
                </c:pt>
                <c:pt idx="271016">
                  <c:v>4365.96</c:v>
                </c:pt>
                <c:pt idx="271017">
                  <c:v>4687.1000000000004</c:v>
                </c:pt>
                <c:pt idx="271018">
                  <c:v>4387.33</c:v>
                </c:pt>
                <c:pt idx="271019">
                  <c:v>4478.2</c:v>
                </c:pt>
                <c:pt idx="271020">
                  <c:v>5536.24</c:v>
                </c:pt>
                <c:pt idx="271021">
                  <c:v>5056.87</c:v>
                </c:pt>
                <c:pt idx="271022">
                  <c:v>4363.38</c:v>
                </c:pt>
                <c:pt idx="271023">
                  <c:v>3941.78</c:v>
                </c:pt>
                <c:pt idx="271024">
                  <c:v>4269</c:v>
                </c:pt>
                <c:pt idx="271025">
                  <c:v>4286.0600000000004</c:v>
                </c:pt>
                <c:pt idx="271026">
                  <c:v>4281.3500000000004</c:v>
                </c:pt>
                <c:pt idx="271027">
                  <c:v>3923.86</c:v>
                </c:pt>
                <c:pt idx="271028">
                  <c:v>4438.55</c:v>
                </c:pt>
                <c:pt idx="271029">
                  <c:v>4546.0200000000004</c:v>
                </c:pt>
                <c:pt idx="271030">
                  <c:v>4182.53</c:v>
                </c:pt>
                <c:pt idx="271031">
                  <c:v>3639.97</c:v>
                </c:pt>
                <c:pt idx="271032">
                  <c:v>3803.15</c:v>
                </c:pt>
                <c:pt idx="271033">
                  <c:v>4720.84</c:v>
                </c:pt>
                <c:pt idx="271034">
                  <c:v>4037.08</c:v>
                </c:pt>
                <c:pt idx="271035">
                  <c:v>4532.24</c:v>
                </c:pt>
                <c:pt idx="271036">
                  <c:v>4130.78</c:v>
                </c:pt>
                <c:pt idx="271037">
                  <c:v>4571.8599999999997</c:v>
                </c:pt>
                <c:pt idx="271038">
                  <c:v>3657.28</c:v>
                </c:pt>
                <c:pt idx="271039">
                  <c:v>3299.26</c:v>
                </c:pt>
                <c:pt idx="271040">
                  <c:v>3553</c:v>
                </c:pt>
                <c:pt idx="271041">
                  <c:v>3777.86</c:v>
                </c:pt>
                <c:pt idx="271042">
                  <c:v>3329.9</c:v>
                </c:pt>
                <c:pt idx="271043">
                  <c:v>3102.33</c:v>
                </c:pt>
                <c:pt idx="271044">
                  <c:v>3099.7</c:v>
                </c:pt>
                <c:pt idx="271045">
                  <c:v>2938.28</c:v>
                </c:pt>
                <c:pt idx="271046">
                  <c:v>2981.84</c:v>
                </c:pt>
                <c:pt idx="271047">
                  <c:v>3070.05</c:v>
                </c:pt>
                <c:pt idx="271048">
                  <c:v>2795.22</c:v>
                </c:pt>
                <c:pt idx="271049">
                  <c:v>2714.57</c:v>
                </c:pt>
                <c:pt idx="271050">
                  <c:v>2590.1</c:v>
                </c:pt>
                <c:pt idx="271051">
                  <c:v>2810.31</c:v>
                </c:pt>
                <c:pt idx="271052">
                  <c:v>2783.68</c:v>
                </c:pt>
                <c:pt idx="271053">
                  <c:v>3409.4</c:v>
                </c:pt>
                <c:pt idx="271054">
                  <c:v>3056.49</c:v>
                </c:pt>
                <c:pt idx="271055">
                  <c:v>3247.22</c:v>
                </c:pt>
                <c:pt idx="271056">
                  <c:v>2886.84</c:v>
                </c:pt>
                <c:pt idx="271057">
                  <c:v>2668.15</c:v>
                </c:pt>
                <c:pt idx="271058">
                  <c:v>2904.94</c:v>
                </c:pt>
                <c:pt idx="271059">
                  <c:v>4471.54</c:v>
                </c:pt>
                <c:pt idx="271060">
                  <c:v>5572.31</c:v>
                </c:pt>
                <c:pt idx="271061">
                  <c:v>4275.6400000000003</c:v>
                </c:pt>
                <c:pt idx="271062">
                  <c:v>3951.52</c:v>
                </c:pt>
                <c:pt idx="271063">
                  <c:v>4046.22</c:v>
                </c:pt>
                <c:pt idx="271064">
                  <c:v>3988.86</c:v>
                </c:pt>
                <c:pt idx="271065">
                  <c:v>3447.14</c:v>
                </c:pt>
                <c:pt idx="271066">
                  <c:v>3692.46</c:v>
                </c:pt>
                <c:pt idx="271067">
                  <c:v>3891.34</c:v>
                </c:pt>
                <c:pt idx="271068">
                  <c:v>4019.38</c:v>
                </c:pt>
                <c:pt idx="271069">
                  <c:v>3096.82</c:v>
                </c:pt>
                <c:pt idx="271070">
                  <c:v>3635.08</c:v>
                </c:pt>
                <c:pt idx="271071">
                  <c:v>3506.56</c:v>
                </c:pt>
                <c:pt idx="271072">
                  <c:v>3641.94</c:v>
                </c:pt>
                <c:pt idx="271073">
                  <c:v>3616.76</c:v>
                </c:pt>
                <c:pt idx="271074">
                  <c:v>4188.45</c:v>
                </c:pt>
                <c:pt idx="271075">
                  <c:v>3555.92</c:v>
                </c:pt>
                <c:pt idx="271076">
                  <c:v>3159.72</c:v>
                </c:pt>
                <c:pt idx="271077">
                  <c:v>3533.72</c:v>
                </c:pt>
                <c:pt idx="271078">
                  <c:v>3343.43</c:v>
                </c:pt>
                <c:pt idx="271079">
                  <c:v>3425.49</c:v>
                </c:pt>
                <c:pt idx="271080">
                  <c:v>3280.48</c:v>
                </c:pt>
                <c:pt idx="271081">
                  <c:v>3783.26</c:v>
                </c:pt>
                <c:pt idx="271082">
                  <c:v>3983.44</c:v>
                </c:pt>
                <c:pt idx="271083">
                  <c:v>4225.26</c:v>
                </c:pt>
                <c:pt idx="271084">
                  <c:v>3719.72</c:v>
                </c:pt>
                <c:pt idx="271085">
                  <c:v>4299.6000000000004</c:v>
                </c:pt>
                <c:pt idx="271086">
                  <c:v>3952.1</c:v>
                </c:pt>
                <c:pt idx="271087">
                  <c:v>4166.9399999999996</c:v>
                </c:pt>
                <c:pt idx="271088">
                  <c:v>3997.55</c:v>
                </c:pt>
                <c:pt idx="271089">
                  <c:v>3689.32</c:v>
                </c:pt>
                <c:pt idx="271090">
                  <c:v>3341.74</c:v>
                </c:pt>
                <c:pt idx="271091">
                  <c:v>2542.31</c:v>
                </c:pt>
                <c:pt idx="271092">
                  <c:v>2473.0300000000002</c:v>
                </c:pt>
                <c:pt idx="271093">
                  <c:v>2300.7199999999998</c:v>
                </c:pt>
                <c:pt idx="271094">
                  <c:v>2932.68</c:v>
                </c:pt>
                <c:pt idx="271095">
                  <c:v>2788.21</c:v>
                </c:pt>
                <c:pt idx="271096">
                  <c:v>2775.17</c:v>
                </c:pt>
                <c:pt idx="271097">
                  <c:v>2205.1799999999998</c:v>
                </c:pt>
                <c:pt idx="271098">
                  <c:v>3093.21</c:v>
                </c:pt>
                <c:pt idx="271099">
                  <c:v>3432.76</c:v>
                </c:pt>
                <c:pt idx="271100">
                  <c:v>2403</c:v>
                </c:pt>
                <c:pt idx="271101">
                  <c:v>3376.57</c:v>
                </c:pt>
                <c:pt idx="271102">
                  <c:v>3308.17</c:v>
                </c:pt>
                <c:pt idx="271103">
                  <c:v>2100.8000000000002</c:v>
                </c:pt>
                <c:pt idx="271104">
                  <c:v>2010.85</c:v>
                </c:pt>
                <c:pt idx="271105">
                  <c:v>2144.75</c:v>
                </c:pt>
                <c:pt idx="271106">
                  <c:v>1654.67</c:v>
                </c:pt>
                <c:pt idx="271107">
                  <c:v>1878</c:v>
                </c:pt>
                <c:pt idx="271108">
                  <c:v>1922.5</c:v>
                </c:pt>
                <c:pt idx="271109">
                  <c:v>2363.92</c:v>
                </c:pt>
                <c:pt idx="271110">
                  <c:v>1786.63</c:v>
                </c:pt>
                <c:pt idx="271111">
                  <c:v>2335.63</c:v>
                </c:pt>
                <c:pt idx="271112">
                  <c:v>2135.3000000000002</c:v>
                </c:pt>
                <c:pt idx="271113">
                  <c:v>1658.38</c:v>
                </c:pt>
                <c:pt idx="271114">
                  <c:v>2188.42</c:v>
                </c:pt>
                <c:pt idx="271115">
                  <c:v>2474.5</c:v>
                </c:pt>
                <c:pt idx="271116">
                  <c:v>2417.5</c:v>
                </c:pt>
                <c:pt idx="271117">
                  <c:v>2044</c:v>
                </c:pt>
                <c:pt idx="271118">
                  <c:v>1989.92</c:v>
                </c:pt>
                <c:pt idx="271119">
                  <c:v>2057.38</c:v>
                </c:pt>
                <c:pt idx="271120">
                  <c:v>2195.5</c:v>
                </c:pt>
                <c:pt idx="271121">
                  <c:v>2372</c:v>
                </c:pt>
                <c:pt idx="271122">
                  <c:v>3076.5</c:v>
                </c:pt>
                <c:pt idx="271123">
                  <c:v>2803.46</c:v>
                </c:pt>
                <c:pt idx="271124">
                  <c:v>4143.67</c:v>
                </c:pt>
                <c:pt idx="271125">
                  <c:v>4282.1400000000003</c:v>
                </c:pt>
                <c:pt idx="271126">
                  <c:v>5289.03</c:v>
                </c:pt>
                <c:pt idx="271127">
                  <c:v>6749.38</c:v>
                </c:pt>
                <c:pt idx="271128">
                  <c:v>8020.56</c:v>
                </c:pt>
                <c:pt idx="271129">
                  <c:v>3064.96</c:v>
                </c:pt>
                <c:pt idx="271130">
                  <c:v>1793.17</c:v>
                </c:pt>
                <c:pt idx="271131">
                  <c:v>1886.04</c:v>
                </c:pt>
                <c:pt idx="271132">
                  <c:v>1743.3</c:v>
                </c:pt>
                <c:pt idx="271133">
                  <c:v>1838.17</c:v>
                </c:pt>
                <c:pt idx="271134">
                  <c:v>1547.59</c:v>
                </c:pt>
                <c:pt idx="271135">
                  <c:v>1831.48</c:v>
                </c:pt>
                <c:pt idx="271136">
                  <c:v>2002.84</c:v>
                </c:pt>
                <c:pt idx="271137">
                  <c:v>2537.13</c:v>
                </c:pt>
                <c:pt idx="271138">
                  <c:v>2070.9</c:v>
                </c:pt>
                <c:pt idx="271139">
                  <c:v>1775.12</c:v>
                </c:pt>
                <c:pt idx="271140">
                  <c:v>3660.36</c:v>
                </c:pt>
                <c:pt idx="271141">
                  <c:v>3057.71</c:v>
                </c:pt>
                <c:pt idx="271142">
                  <c:v>2768</c:v>
                </c:pt>
                <c:pt idx="271143">
                  <c:v>2839.58</c:v>
                </c:pt>
                <c:pt idx="271144">
                  <c:v>5547.28</c:v>
                </c:pt>
                <c:pt idx="271145">
                  <c:v>2453</c:v>
                </c:pt>
                <c:pt idx="271146">
                  <c:v>2845.26</c:v>
                </c:pt>
                <c:pt idx="271147">
                  <c:v>1199.6099999999999</c:v>
                </c:pt>
                <c:pt idx="271148">
                  <c:v>1106.54</c:v>
                </c:pt>
                <c:pt idx="271149">
                  <c:v>1405.88</c:v>
                </c:pt>
                <c:pt idx="271150">
                  <c:v>1941.25</c:v>
                </c:pt>
                <c:pt idx="271151">
                  <c:v>2169.0500000000002</c:v>
                </c:pt>
                <c:pt idx="271152">
                  <c:v>2293.81</c:v>
                </c:pt>
                <c:pt idx="271153">
                  <c:v>2257.1999999999998</c:v>
                </c:pt>
                <c:pt idx="271154">
                  <c:v>3088.61</c:v>
                </c:pt>
                <c:pt idx="271155">
                  <c:v>2268.35</c:v>
                </c:pt>
                <c:pt idx="271156">
                  <c:v>1946.66</c:v>
                </c:pt>
                <c:pt idx="271157">
                  <c:v>1905.38</c:v>
                </c:pt>
                <c:pt idx="271158">
                  <c:v>1618.7</c:v>
                </c:pt>
                <c:pt idx="271159">
                  <c:v>1911.6</c:v>
                </c:pt>
                <c:pt idx="271160">
                  <c:v>1775.31</c:v>
                </c:pt>
                <c:pt idx="271161">
                  <c:v>1752.1</c:v>
                </c:pt>
                <c:pt idx="271162">
                  <c:v>1714.94</c:v>
                </c:pt>
                <c:pt idx="271163">
                  <c:v>2176.11</c:v>
                </c:pt>
                <c:pt idx="271164">
                  <c:v>2266.2800000000002</c:v>
                </c:pt>
                <c:pt idx="271165">
                  <c:v>1839.68</c:v>
                </c:pt>
                <c:pt idx="271166">
                  <c:v>1896.86</c:v>
                </c:pt>
                <c:pt idx="271167">
                  <c:v>1820.76</c:v>
                </c:pt>
                <c:pt idx="271168">
                  <c:v>1900</c:v>
                </c:pt>
                <c:pt idx="271169">
                  <c:v>2028.84</c:v>
                </c:pt>
                <c:pt idx="271170">
                  <c:v>1852.51</c:v>
                </c:pt>
                <c:pt idx="271171">
                  <c:v>1903.8</c:v>
                </c:pt>
                <c:pt idx="271172">
                  <c:v>2295.58</c:v>
                </c:pt>
                <c:pt idx="271173">
                  <c:v>2018.62</c:v>
                </c:pt>
                <c:pt idx="271174">
                  <c:v>2188.02</c:v>
                </c:pt>
                <c:pt idx="271175">
                  <c:v>2263.0500000000002</c:v>
                </c:pt>
                <c:pt idx="271176">
                  <c:v>7347.26</c:v>
                </c:pt>
                <c:pt idx="271177">
                  <c:v>3906.04</c:v>
                </c:pt>
                <c:pt idx="271178">
                  <c:v>5963.9</c:v>
                </c:pt>
                <c:pt idx="271179">
                  <c:v>7148.23</c:v>
                </c:pt>
                <c:pt idx="271180">
                  <c:v>8539.23</c:v>
                </c:pt>
                <c:pt idx="271181">
                  <c:v>2439.27</c:v>
                </c:pt>
                <c:pt idx="271182">
                  <c:v>2960.99</c:v>
                </c:pt>
                <c:pt idx="271183">
                  <c:v>2361.25</c:v>
                </c:pt>
                <c:pt idx="271184">
                  <c:v>2033.42</c:v>
                </c:pt>
                <c:pt idx="271185">
                  <c:v>2954.96</c:v>
                </c:pt>
                <c:pt idx="271186">
                  <c:v>2085.33</c:v>
                </c:pt>
                <c:pt idx="271187">
                  <c:v>1689.43</c:v>
                </c:pt>
                <c:pt idx="271188">
                  <c:v>2059.09</c:v>
                </c:pt>
                <c:pt idx="271189">
                  <c:v>2671.68</c:v>
                </c:pt>
                <c:pt idx="271190">
                  <c:v>3277.29</c:v>
                </c:pt>
                <c:pt idx="271191">
                  <c:v>2246.27</c:v>
                </c:pt>
                <c:pt idx="271192">
                  <c:v>1953.49</c:v>
                </c:pt>
                <c:pt idx="271193">
                  <c:v>2297.6999999999998</c:v>
                </c:pt>
                <c:pt idx="271194">
                  <c:v>3237.1</c:v>
                </c:pt>
                <c:pt idx="271195">
                  <c:v>3612.65</c:v>
                </c:pt>
                <c:pt idx="271196">
                  <c:v>4482.42</c:v>
                </c:pt>
                <c:pt idx="271197">
                  <c:v>2175.2800000000002</c:v>
                </c:pt>
                <c:pt idx="271198">
                  <c:v>1843.83</c:v>
                </c:pt>
                <c:pt idx="271199">
                  <c:v>1226.7</c:v>
                </c:pt>
                <c:pt idx="271200">
                  <c:v>1243.9100000000001</c:v>
                </c:pt>
                <c:pt idx="271201">
                  <c:v>1450.15</c:v>
                </c:pt>
                <c:pt idx="271202">
                  <c:v>1747.62</c:v>
                </c:pt>
                <c:pt idx="271203">
                  <c:v>2228.04</c:v>
                </c:pt>
                <c:pt idx="271204">
                  <c:v>2154.5300000000002</c:v>
                </c:pt>
                <c:pt idx="271205">
                  <c:v>1582.97</c:v>
                </c:pt>
                <c:pt idx="271206">
                  <c:v>1748.44</c:v>
                </c:pt>
                <c:pt idx="271207">
                  <c:v>2096.14</c:v>
                </c:pt>
                <c:pt idx="271208">
                  <c:v>1480.33</c:v>
                </c:pt>
                <c:pt idx="271209">
                  <c:v>1471.84</c:v>
                </c:pt>
                <c:pt idx="271210">
                  <c:v>1938.92</c:v>
                </c:pt>
                <c:pt idx="271211">
                  <c:v>1810.3</c:v>
                </c:pt>
                <c:pt idx="271212">
                  <c:v>1842.61</c:v>
                </c:pt>
                <c:pt idx="271213">
                  <c:v>1944.93</c:v>
                </c:pt>
                <c:pt idx="271214">
                  <c:v>1807.13</c:v>
                </c:pt>
                <c:pt idx="271215">
                  <c:v>2091.23</c:v>
                </c:pt>
                <c:pt idx="271216">
                  <c:v>1727.98</c:v>
                </c:pt>
                <c:pt idx="271217">
                  <c:v>2019.03</c:v>
                </c:pt>
                <c:pt idx="271218">
                  <c:v>1499.9</c:v>
                </c:pt>
                <c:pt idx="271219">
                  <c:v>1454.16</c:v>
                </c:pt>
                <c:pt idx="271220">
                  <c:v>1648.83</c:v>
                </c:pt>
                <c:pt idx="271221">
                  <c:v>1858.6</c:v>
                </c:pt>
                <c:pt idx="271222">
                  <c:v>1735.66</c:v>
                </c:pt>
                <c:pt idx="271223">
                  <c:v>1807.5</c:v>
                </c:pt>
                <c:pt idx="271224">
                  <c:v>2606.69</c:v>
                </c:pt>
                <c:pt idx="271225">
                  <c:v>2423.4</c:v>
                </c:pt>
                <c:pt idx="271226">
                  <c:v>2655.92</c:v>
                </c:pt>
                <c:pt idx="271227">
                  <c:v>3060.09</c:v>
                </c:pt>
                <c:pt idx="271228">
                  <c:v>4899.41</c:v>
                </c:pt>
                <c:pt idx="271229">
                  <c:v>5160.21</c:v>
                </c:pt>
                <c:pt idx="271230">
                  <c:v>6275.13</c:v>
                </c:pt>
                <c:pt idx="271231">
                  <c:v>6405.44</c:v>
                </c:pt>
                <c:pt idx="271232">
                  <c:v>6375.18</c:v>
                </c:pt>
                <c:pt idx="271233">
                  <c:v>2337.31</c:v>
                </c:pt>
                <c:pt idx="271234">
                  <c:v>1914.64</c:v>
                </c:pt>
                <c:pt idx="271235">
                  <c:v>1391.71</c:v>
                </c:pt>
                <c:pt idx="271236">
                  <c:v>1725.58</c:v>
                </c:pt>
                <c:pt idx="271237">
                  <c:v>2210.12</c:v>
                </c:pt>
                <c:pt idx="271238">
                  <c:v>2082.5700000000002</c:v>
                </c:pt>
                <c:pt idx="271239">
                  <c:v>1401.06</c:v>
                </c:pt>
                <c:pt idx="271240">
                  <c:v>1900.03</c:v>
                </c:pt>
                <c:pt idx="271241">
                  <c:v>13194.17</c:v>
                </c:pt>
                <c:pt idx="271242">
                  <c:v>20038.59</c:v>
                </c:pt>
                <c:pt idx="271243">
                  <c:v>21880.42</c:v>
                </c:pt>
                <c:pt idx="271244">
                  <c:v>11301.21</c:v>
                </c:pt>
                <c:pt idx="271245">
                  <c:v>12595.9</c:v>
                </c:pt>
                <c:pt idx="271246">
                  <c:v>8200.84</c:v>
                </c:pt>
                <c:pt idx="271247">
                  <c:v>9367.2900000000009</c:v>
                </c:pt>
                <c:pt idx="271248">
                  <c:v>6605.64</c:v>
                </c:pt>
                <c:pt idx="271249">
                  <c:v>8735.27</c:v>
                </c:pt>
                <c:pt idx="271250">
                  <c:v>9369.61</c:v>
                </c:pt>
                <c:pt idx="271251">
                  <c:v>6441.81</c:v>
                </c:pt>
                <c:pt idx="271252">
                  <c:v>7863.87</c:v>
                </c:pt>
                <c:pt idx="271253">
                  <c:v>8567.18</c:v>
                </c:pt>
                <c:pt idx="271254">
                  <c:v>11014.22</c:v>
                </c:pt>
                <c:pt idx="271255">
                  <c:v>13708.53</c:v>
                </c:pt>
                <c:pt idx="271256">
                  <c:v>7322.48</c:v>
                </c:pt>
                <c:pt idx="271257">
                  <c:v>6688.96</c:v>
                </c:pt>
                <c:pt idx="271258">
                  <c:v>7550.2</c:v>
                </c:pt>
                <c:pt idx="271259">
                  <c:v>8102.11</c:v>
                </c:pt>
                <c:pt idx="271260">
                  <c:v>9961.61</c:v>
                </c:pt>
                <c:pt idx="271261">
                  <c:v>10472.719999999999</c:v>
                </c:pt>
                <c:pt idx="271262">
                  <c:v>8350.33</c:v>
                </c:pt>
                <c:pt idx="271263">
                  <c:v>7663.99</c:v>
                </c:pt>
                <c:pt idx="271264">
                  <c:v>6385.22</c:v>
                </c:pt>
                <c:pt idx="271265">
                  <c:v>6497.02</c:v>
                </c:pt>
                <c:pt idx="271266">
                  <c:v>8493.85</c:v>
                </c:pt>
                <c:pt idx="271267">
                  <c:v>7451.59</c:v>
                </c:pt>
                <c:pt idx="271268">
                  <c:v>6840.7</c:v>
                </c:pt>
                <c:pt idx="271269">
                  <c:v>8135.05</c:v>
                </c:pt>
                <c:pt idx="271270">
                  <c:v>4990.96</c:v>
                </c:pt>
                <c:pt idx="271271">
                  <c:v>7825.65</c:v>
                </c:pt>
                <c:pt idx="271272">
                  <c:v>9211.91</c:v>
                </c:pt>
                <c:pt idx="271273">
                  <c:v>6854.37</c:v>
                </c:pt>
                <c:pt idx="271274">
                  <c:v>6881.14</c:v>
                </c:pt>
                <c:pt idx="271275">
                  <c:v>6625.3</c:v>
                </c:pt>
                <c:pt idx="271276">
                  <c:v>7500.06</c:v>
                </c:pt>
                <c:pt idx="271277">
                  <c:v>6497.89</c:v>
                </c:pt>
                <c:pt idx="271278">
                  <c:v>6120.56</c:v>
                </c:pt>
                <c:pt idx="271279">
                  <c:v>6408.98</c:v>
                </c:pt>
                <c:pt idx="271280">
                  <c:v>8557.09</c:v>
                </c:pt>
                <c:pt idx="271281">
                  <c:v>7087.34</c:v>
                </c:pt>
                <c:pt idx="271282">
                  <c:v>8172</c:v>
                </c:pt>
                <c:pt idx="271283">
                  <c:v>9149.99</c:v>
                </c:pt>
                <c:pt idx="271284">
                  <c:v>8361.6299999999992</c:v>
                </c:pt>
                <c:pt idx="271285">
                  <c:v>13512.55</c:v>
                </c:pt>
                <c:pt idx="271286">
                  <c:v>16119.24</c:v>
                </c:pt>
                <c:pt idx="271287">
                  <c:v>36890.559999999998</c:v>
                </c:pt>
                <c:pt idx="271288">
                  <c:v>8028.29</c:v>
                </c:pt>
                <c:pt idx="271289">
                  <c:v>5910.88</c:v>
                </c:pt>
                <c:pt idx="271290">
                  <c:v>5350.99</c:v>
                </c:pt>
                <c:pt idx="271291">
                  <c:v>5575.49</c:v>
                </c:pt>
                <c:pt idx="271292">
                  <c:v>5511.79</c:v>
                </c:pt>
                <c:pt idx="271293">
                  <c:v>10963.41</c:v>
                </c:pt>
                <c:pt idx="271294">
                  <c:v>11241.5</c:v>
                </c:pt>
                <c:pt idx="271295">
                  <c:v>23476.59</c:v>
                </c:pt>
                <c:pt idx="271296">
                  <c:v>10373.620000000001</c:v>
                </c:pt>
                <c:pt idx="271297">
                  <c:v>11260.52</c:v>
                </c:pt>
                <c:pt idx="271298">
                  <c:v>8419.66</c:v>
                </c:pt>
                <c:pt idx="271299">
                  <c:v>8001.64</c:v>
                </c:pt>
                <c:pt idx="271300">
                  <c:v>-1321.48</c:v>
                </c:pt>
                <c:pt idx="271301">
                  <c:v>6569.59</c:v>
                </c:pt>
                <c:pt idx="271302">
                  <c:v>6536.27</c:v>
                </c:pt>
                <c:pt idx="271303">
                  <c:v>7801.4</c:v>
                </c:pt>
                <c:pt idx="271304">
                  <c:v>7936.73</c:v>
                </c:pt>
                <c:pt idx="271305">
                  <c:v>7095.17</c:v>
                </c:pt>
                <c:pt idx="271306">
                  <c:v>11360.92</c:v>
                </c:pt>
                <c:pt idx="271307">
                  <c:v>15434.03</c:v>
                </c:pt>
                <c:pt idx="271308">
                  <c:v>6443.58</c:v>
                </c:pt>
                <c:pt idx="271309">
                  <c:v>8298.7199999999993</c:v>
                </c:pt>
                <c:pt idx="271310">
                  <c:v>6550.26</c:v>
                </c:pt>
                <c:pt idx="271311">
                  <c:v>9445.4500000000007</c:v>
                </c:pt>
                <c:pt idx="271312">
                  <c:v>8180.51</c:v>
                </c:pt>
                <c:pt idx="271313">
                  <c:v>6904.3</c:v>
                </c:pt>
                <c:pt idx="271314">
                  <c:v>7037.96</c:v>
                </c:pt>
                <c:pt idx="271315">
                  <c:v>8682.2099999999991</c:v>
                </c:pt>
                <c:pt idx="271316">
                  <c:v>7568.22</c:v>
                </c:pt>
                <c:pt idx="271317">
                  <c:v>6968.31</c:v>
                </c:pt>
                <c:pt idx="271318">
                  <c:v>6894.52</c:v>
                </c:pt>
                <c:pt idx="271319">
                  <c:v>8603.32</c:v>
                </c:pt>
                <c:pt idx="271320">
                  <c:v>6091.51</c:v>
                </c:pt>
                <c:pt idx="271321">
                  <c:v>6703</c:v>
                </c:pt>
                <c:pt idx="271322">
                  <c:v>5700.61</c:v>
                </c:pt>
                <c:pt idx="271323">
                  <c:v>5633.51</c:v>
                </c:pt>
                <c:pt idx="271324">
                  <c:v>6881.41</c:v>
                </c:pt>
                <c:pt idx="271325">
                  <c:v>7607.21</c:v>
                </c:pt>
                <c:pt idx="271326">
                  <c:v>9481.24</c:v>
                </c:pt>
                <c:pt idx="271327">
                  <c:v>6110.83</c:v>
                </c:pt>
                <c:pt idx="271328">
                  <c:v>6943.73</c:v>
                </c:pt>
                <c:pt idx="271329">
                  <c:v>4715.24</c:v>
                </c:pt>
                <c:pt idx="271330">
                  <c:v>6287.66</c:v>
                </c:pt>
                <c:pt idx="271331">
                  <c:v>5922.76</c:v>
                </c:pt>
                <c:pt idx="271332">
                  <c:v>7435.14</c:v>
                </c:pt>
                <c:pt idx="271333">
                  <c:v>4908.9799999999996</c:v>
                </c:pt>
                <c:pt idx="271334">
                  <c:v>6478.02</c:v>
                </c:pt>
                <c:pt idx="271335">
                  <c:v>8590.5300000000007</c:v>
                </c:pt>
                <c:pt idx="271336">
                  <c:v>8714.24</c:v>
                </c:pt>
                <c:pt idx="271337">
                  <c:v>11609.1</c:v>
                </c:pt>
                <c:pt idx="271338">
                  <c:v>12081.4</c:v>
                </c:pt>
                <c:pt idx="271339">
                  <c:v>25699.23</c:v>
                </c:pt>
                <c:pt idx="271340">
                  <c:v>14467.91</c:v>
                </c:pt>
                <c:pt idx="271341">
                  <c:v>6233.32</c:v>
                </c:pt>
                <c:pt idx="271342">
                  <c:v>5835.2</c:v>
                </c:pt>
                <c:pt idx="271343">
                  <c:v>4453.8100000000004</c:v>
                </c:pt>
                <c:pt idx="271344">
                  <c:v>7013.15</c:v>
                </c:pt>
                <c:pt idx="271345">
                  <c:v>8657.86</c:v>
                </c:pt>
                <c:pt idx="271346">
                  <c:v>14907.44</c:v>
                </c:pt>
                <c:pt idx="271347">
                  <c:v>22660.69</c:v>
                </c:pt>
                <c:pt idx="271348">
                  <c:v>10776.91</c:v>
                </c:pt>
                <c:pt idx="271349">
                  <c:v>7337.49</c:v>
                </c:pt>
                <c:pt idx="271350">
                  <c:v>10511.8</c:v>
                </c:pt>
                <c:pt idx="271351">
                  <c:v>9976.23</c:v>
                </c:pt>
                <c:pt idx="271352">
                  <c:v>6630.12</c:v>
                </c:pt>
                <c:pt idx="271353">
                  <c:v>7395.68</c:v>
                </c:pt>
                <c:pt idx="271354">
                  <c:v>8029.39</c:v>
                </c:pt>
                <c:pt idx="271355">
                  <c:v>6958.22</c:v>
                </c:pt>
                <c:pt idx="271356">
                  <c:v>8324.32</c:v>
                </c:pt>
                <c:pt idx="271357">
                  <c:v>7616.56</c:v>
                </c:pt>
                <c:pt idx="271358">
                  <c:v>8130.95</c:v>
                </c:pt>
                <c:pt idx="271359">
                  <c:v>9684.7099999999991</c:v>
                </c:pt>
                <c:pt idx="271360">
                  <c:v>10441.68</c:v>
                </c:pt>
                <c:pt idx="271361">
                  <c:v>6610.32</c:v>
                </c:pt>
                <c:pt idx="271362">
                  <c:v>7489.38</c:v>
                </c:pt>
                <c:pt idx="271363">
                  <c:v>9605.84</c:v>
                </c:pt>
                <c:pt idx="271364">
                  <c:v>6668.61</c:v>
                </c:pt>
                <c:pt idx="271365">
                  <c:v>7932.83</c:v>
                </c:pt>
                <c:pt idx="271366">
                  <c:v>6289.23</c:v>
                </c:pt>
                <c:pt idx="271367">
                  <c:v>6745.34</c:v>
                </c:pt>
                <c:pt idx="271368">
                  <c:v>5113.22</c:v>
                </c:pt>
                <c:pt idx="271369">
                  <c:v>5404.52</c:v>
                </c:pt>
                <c:pt idx="271370">
                  <c:v>4850.3</c:v>
                </c:pt>
                <c:pt idx="271371">
                  <c:v>5871.79</c:v>
                </c:pt>
                <c:pt idx="271372">
                  <c:v>7758.33</c:v>
                </c:pt>
                <c:pt idx="271373">
                  <c:v>6848.31</c:v>
                </c:pt>
                <c:pt idx="271374">
                  <c:v>5968.11</c:v>
                </c:pt>
                <c:pt idx="271375">
                  <c:v>5407.95</c:v>
                </c:pt>
                <c:pt idx="271376">
                  <c:v>6295.02</c:v>
                </c:pt>
                <c:pt idx="271377">
                  <c:v>5263.24</c:v>
                </c:pt>
                <c:pt idx="271378">
                  <c:v>7972.4</c:v>
                </c:pt>
                <c:pt idx="271379">
                  <c:v>6971.6</c:v>
                </c:pt>
                <c:pt idx="271380">
                  <c:v>6388.05</c:v>
                </c:pt>
                <c:pt idx="271381">
                  <c:v>6168.28</c:v>
                </c:pt>
                <c:pt idx="271382">
                  <c:v>6522.48</c:v>
                </c:pt>
                <c:pt idx="271383">
                  <c:v>6088.59</c:v>
                </c:pt>
                <c:pt idx="271384">
                  <c:v>10327.77</c:v>
                </c:pt>
                <c:pt idx="271385">
                  <c:v>9828.43</c:v>
                </c:pt>
                <c:pt idx="271386">
                  <c:v>9184.7999999999993</c:v>
                </c:pt>
                <c:pt idx="271387">
                  <c:v>7157.1</c:v>
                </c:pt>
                <c:pt idx="271388">
                  <c:v>9519.91</c:v>
                </c:pt>
                <c:pt idx="271389">
                  <c:v>7120.16</c:v>
                </c:pt>
                <c:pt idx="271390">
                  <c:v>9325.81</c:v>
                </c:pt>
                <c:pt idx="271391">
                  <c:v>9052.09</c:v>
                </c:pt>
                <c:pt idx="271392">
                  <c:v>8735.6</c:v>
                </c:pt>
                <c:pt idx="271393">
                  <c:v>9307.93</c:v>
                </c:pt>
                <c:pt idx="271394">
                  <c:v>7826.45</c:v>
                </c:pt>
                <c:pt idx="271395">
                  <c:v>6770.14</c:v>
                </c:pt>
                <c:pt idx="271396">
                  <c:v>6917.22</c:v>
                </c:pt>
                <c:pt idx="271397">
                  <c:v>8821.5</c:v>
                </c:pt>
                <c:pt idx="271398">
                  <c:v>6807.75</c:v>
                </c:pt>
                <c:pt idx="271399">
                  <c:v>7133.31</c:v>
                </c:pt>
                <c:pt idx="271400">
                  <c:v>6237.97</c:v>
                </c:pt>
                <c:pt idx="271401">
                  <c:v>7880.25</c:v>
                </c:pt>
                <c:pt idx="271402">
                  <c:v>8677.25</c:v>
                </c:pt>
                <c:pt idx="271403">
                  <c:v>7620.25</c:v>
                </c:pt>
                <c:pt idx="271404">
                  <c:v>7249.64</c:v>
                </c:pt>
                <c:pt idx="271405">
                  <c:v>7486.25</c:v>
                </c:pt>
                <c:pt idx="271406">
                  <c:v>7817.25</c:v>
                </c:pt>
                <c:pt idx="271407">
                  <c:v>7809</c:v>
                </c:pt>
                <c:pt idx="271408">
                  <c:v>7424.5</c:v>
                </c:pt>
                <c:pt idx="271409">
                  <c:v>7130.6</c:v>
                </c:pt>
                <c:pt idx="271410">
                  <c:v>12156.87</c:v>
                </c:pt>
                <c:pt idx="271411">
                  <c:v>11788.02</c:v>
                </c:pt>
                <c:pt idx="271412">
                  <c:v>13288.92</c:v>
                </c:pt>
                <c:pt idx="271413">
                  <c:v>18791</c:v>
                </c:pt>
                <c:pt idx="271414">
                  <c:v>17006.98</c:v>
                </c:pt>
                <c:pt idx="271415">
                  <c:v>6959.46</c:v>
                </c:pt>
                <c:pt idx="271416">
                  <c:v>5300.83</c:v>
                </c:pt>
                <c:pt idx="271417">
                  <c:v>6622.29</c:v>
                </c:pt>
                <c:pt idx="271418">
                  <c:v>5301.72</c:v>
                </c:pt>
                <c:pt idx="271419">
                  <c:v>7906.93</c:v>
                </c:pt>
                <c:pt idx="271420">
                  <c:v>6181.83</c:v>
                </c:pt>
                <c:pt idx="271421">
                  <c:v>7592.7</c:v>
                </c:pt>
                <c:pt idx="271422">
                  <c:v>9350.76</c:v>
                </c:pt>
                <c:pt idx="271423">
                  <c:v>8473.98</c:v>
                </c:pt>
                <c:pt idx="271424">
                  <c:v>8840.09</c:v>
                </c:pt>
                <c:pt idx="271425">
                  <c:v>8697.7199999999993</c:v>
                </c:pt>
                <c:pt idx="271426">
                  <c:v>20823.12</c:v>
                </c:pt>
                <c:pt idx="271427">
                  <c:v>10045.89</c:v>
                </c:pt>
                <c:pt idx="271428">
                  <c:v>10317.15</c:v>
                </c:pt>
                <c:pt idx="271429">
                  <c:v>12144.08</c:v>
                </c:pt>
                <c:pt idx="271430">
                  <c:v>20817.62</c:v>
                </c:pt>
                <c:pt idx="271431">
                  <c:v>7093.36</c:v>
                </c:pt>
                <c:pt idx="271432">
                  <c:v>6563.39</c:v>
                </c:pt>
                <c:pt idx="271433">
                  <c:v>4967.6400000000003</c:v>
                </c:pt>
                <c:pt idx="271434">
                  <c:v>4853.88</c:v>
                </c:pt>
                <c:pt idx="271435">
                  <c:v>5187.8599999999997</c:v>
                </c:pt>
                <c:pt idx="271436">
                  <c:v>9464.23</c:v>
                </c:pt>
                <c:pt idx="271437">
                  <c:v>8675.3700000000008</c:v>
                </c:pt>
                <c:pt idx="271438">
                  <c:v>8325.23</c:v>
                </c:pt>
                <c:pt idx="271439">
                  <c:v>7841.56</c:v>
                </c:pt>
                <c:pt idx="271440">
                  <c:v>7353.84</c:v>
                </c:pt>
                <c:pt idx="271441">
                  <c:v>6296.82</c:v>
                </c:pt>
                <c:pt idx="271442">
                  <c:v>7689.06</c:v>
                </c:pt>
                <c:pt idx="271443">
                  <c:v>6437.13</c:v>
                </c:pt>
                <c:pt idx="271444">
                  <c:v>7164.94</c:v>
                </c:pt>
                <c:pt idx="271445">
                  <c:v>6595.97</c:v>
                </c:pt>
                <c:pt idx="271446">
                  <c:v>7922.79</c:v>
                </c:pt>
                <c:pt idx="271447">
                  <c:v>8227.33</c:v>
                </c:pt>
                <c:pt idx="271448">
                  <c:v>7647.52</c:v>
                </c:pt>
                <c:pt idx="271449">
                  <c:v>6331.46</c:v>
                </c:pt>
                <c:pt idx="271450">
                  <c:v>6699.74</c:v>
                </c:pt>
                <c:pt idx="271451">
                  <c:v>5660.49</c:v>
                </c:pt>
                <c:pt idx="271452">
                  <c:v>5293.26</c:v>
                </c:pt>
                <c:pt idx="271453">
                  <c:v>6355.49</c:v>
                </c:pt>
                <c:pt idx="271454">
                  <c:v>6358.83</c:v>
                </c:pt>
                <c:pt idx="271455">
                  <c:v>5397.62</c:v>
                </c:pt>
                <c:pt idx="271456">
                  <c:v>5982.86</c:v>
                </c:pt>
                <c:pt idx="271457">
                  <c:v>6855.81</c:v>
                </c:pt>
                <c:pt idx="271458">
                  <c:v>7246.02</c:v>
                </c:pt>
                <c:pt idx="271459">
                  <c:v>6867.35</c:v>
                </c:pt>
                <c:pt idx="271460">
                  <c:v>5996.37</c:v>
                </c:pt>
                <c:pt idx="271461">
                  <c:v>5842.83</c:v>
                </c:pt>
                <c:pt idx="271462">
                  <c:v>8237.15</c:v>
                </c:pt>
                <c:pt idx="271463">
                  <c:v>8512.0300000000007</c:v>
                </c:pt>
                <c:pt idx="271464">
                  <c:v>11017.39</c:v>
                </c:pt>
                <c:pt idx="271465">
                  <c:v>13740.4</c:v>
                </c:pt>
                <c:pt idx="271466">
                  <c:v>17015.919999999998</c:v>
                </c:pt>
                <c:pt idx="271467">
                  <c:v>7532.56</c:v>
                </c:pt>
                <c:pt idx="271468">
                  <c:v>7971.06</c:v>
                </c:pt>
                <c:pt idx="271469">
                  <c:v>5708.41</c:v>
                </c:pt>
                <c:pt idx="271470">
                  <c:v>4756.6099999999997</c:v>
                </c:pt>
                <c:pt idx="271471">
                  <c:v>8042.63</c:v>
                </c:pt>
                <c:pt idx="271472">
                  <c:v>7984.8</c:v>
                </c:pt>
                <c:pt idx="271473">
                  <c:v>5357.01</c:v>
                </c:pt>
                <c:pt idx="271474">
                  <c:v>6322.88</c:v>
                </c:pt>
                <c:pt idx="271475">
                  <c:v>9050.3700000000008</c:v>
                </c:pt>
                <c:pt idx="271476">
                  <c:v>10305.280000000001</c:v>
                </c:pt>
                <c:pt idx="271477">
                  <c:v>7911.37</c:v>
                </c:pt>
                <c:pt idx="271478">
                  <c:v>14958.88</c:v>
                </c:pt>
                <c:pt idx="271479">
                  <c:v>8320.18</c:v>
                </c:pt>
                <c:pt idx="271480">
                  <c:v>9274.9</c:v>
                </c:pt>
                <c:pt idx="271481">
                  <c:v>11386.04</c:v>
                </c:pt>
                <c:pt idx="271482">
                  <c:v>15770.22</c:v>
                </c:pt>
                <c:pt idx="271483">
                  <c:v>8509.4699999999993</c:v>
                </c:pt>
                <c:pt idx="271484">
                  <c:v>6650.63</c:v>
                </c:pt>
                <c:pt idx="271485">
                  <c:v>5533.43</c:v>
                </c:pt>
                <c:pt idx="271486">
                  <c:v>4205.92</c:v>
                </c:pt>
                <c:pt idx="271487">
                  <c:v>6293.08</c:v>
                </c:pt>
                <c:pt idx="271488">
                  <c:v>10304.86</c:v>
                </c:pt>
                <c:pt idx="271489">
                  <c:v>11684.64</c:v>
                </c:pt>
                <c:pt idx="271490">
                  <c:v>9651.6</c:v>
                </c:pt>
                <c:pt idx="271491">
                  <c:v>7987.17</c:v>
                </c:pt>
                <c:pt idx="271492">
                  <c:v>9547.31</c:v>
                </c:pt>
                <c:pt idx="271493">
                  <c:v>7747.66</c:v>
                </c:pt>
                <c:pt idx="271494">
                  <c:v>7255.61</c:v>
                </c:pt>
                <c:pt idx="271495">
                  <c:v>6565.03</c:v>
                </c:pt>
                <c:pt idx="271496">
                  <c:v>6699.15</c:v>
                </c:pt>
                <c:pt idx="271497">
                  <c:v>7464.18</c:v>
                </c:pt>
                <c:pt idx="271498">
                  <c:v>6816.73</c:v>
                </c:pt>
                <c:pt idx="271499">
                  <c:v>6653.98</c:v>
                </c:pt>
                <c:pt idx="271500">
                  <c:v>7480.38</c:v>
                </c:pt>
                <c:pt idx="271501">
                  <c:v>8214.41</c:v>
                </c:pt>
                <c:pt idx="271502">
                  <c:v>7182.27</c:v>
                </c:pt>
                <c:pt idx="271503">
                  <c:v>6392.33</c:v>
                </c:pt>
                <c:pt idx="271504">
                  <c:v>7173.93</c:v>
                </c:pt>
                <c:pt idx="271505">
                  <c:v>5514.33</c:v>
                </c:pt>
                <c:pt idx="271506">
                  <c:v>7277.62</c:v>
                </c:pt>
                <c:pt idx="271507">
                  <c:v>6282.94</c:v>
                </c:pt>
                <c:pt idx="271508">
                  <c:v>6338.16</c:v>
                </c:pt>
                <c:pt idx="271509">
                  <c:v>7500.8</c:v>
                </c:pt>
                <c:pt idx="271510">
                  <c:v>7745.15</c:v>
                </c:pt>
                <c:pt idx="271511">
                  <c:v>6918.53</c:v>
                </c:pt>
                <c:pt idx="271512">
                  <c:v>6497.04</c:v>
                </c:pt>
                <c:pt idx="271513">
                  <c:v>7280.21</c:v>
                </c:pt>
                <c:pt idx="271514">
                  <c:v>8072.45</c:v>
                </c:pt>
                <c:pt idx="271515">
                  <c:v>10476.549999999999</c:v>
                </c:pt>
                <c:pt idx="271516">
                  <c:v>11442.85</c:v>
                </c:pt>
                <c:pt idx="271517">
                  <c:v>19763.21</c:v>
                </c:pt>
                <c:pt idx="271518">
                  <c:v>18126.41</c:v>
                </c:pt>
                <c:pt idx="271519">
                  <c:v>8114.87</c:v>
                </c:pt>
                <c:pt idx="271520">
                  <c:v>6740.3</c:v>
                </c:pt>
                <c:pt idx="271521">
                  <c:v>4685.18</c:v>
                </c:pt>
                <c:pt idx="271522">
                  <c:v>5321.44</c:v>
                </c:pt>
                <c:pt idx="271523">
                  <c:v>6441.02</c:v>
                </c:pt>
                <c:pt idx="271524">
                  <c:v>7689.54</c:v>
                </c:pt>
                <c:pt idx="271525">
                  <c:v>9033.43</c:v>
                </c:pt>
                <c:pt idx="271526">
                  <c:v>8846.1</c:v>
                </c:pt>
                <c:pt idx="271527">
                  <c:v>27606.78</c:v>
                </c:pt>
                <c:pt idx="271528">
                  <c:v>28149.3</c:v>
                </c:pt>
                <c:pt idx="271529">
                  <c:v>26205.07</c:v>
                </c:pt>
                <c:pt idx="271530">
                  <c:v>23957.42</c:v>
                </c:pt>
                <c:pt idx="271531">
                  <c:v>25398.74</c:v>
                </c:pt>
                <c:pt idx="271532">
                  <c:v>19700.64</c:v>
                </c:pt>
                <c:pt idx="271533">
                  <c:v>22342.12</c:v>
                </c:pt>
                <c:pt idx="271534">
                  <c:v>20644.240000000002</c:v>
                </c:pt>
                <c:pt idx="271535">
                  <c:v>18871.64</c:v>
                </c:pt>
                <c:pt idx="271536">
                  <c:v>19944.75</c:v>
                </c:pt>
                <c:pt idx="271537">
                  <c:v>19598.509999999998</c:v>
                </c:pt>
                <c:pt idx="271538">
                  <c:v>19233.54</c:v>
                </c:pt>
                <c:pt idx="271539">
                  <c:v>20042.189999999999</c:v>
                </c:pt>
                <c:pt idx="271540">
                  <c:v>20508.91</c:v>
                </c:pt>
                <c:pt idx="271541">
                  <c:v>22554.63</c:v>
                </c:pt>
                <c:pt idx="271542">
                  <c:v>20437.61</c:v>
                </c:pt>
                <c:pt idx="271543">
                  <c:v>18271.91</c:v>
                </c:pt>
                <c:pt idx="271544">
                  <c:v>22473.279999999999</c:v>
                </c:pt>
                <c:pt idx="271545">
                  <c:v>24094.04</c:v>
                </c:pt>
                <c:pt idx="271546">
                  <c:v>19217.8</c:v>
                </c:pt>
                <c:pt idx="271547">
                  <c:v>20073.259999999998</c:v>
                </c:pt>
                <c:pt idx="271548">
                  <c:v>20266.580000000002</c:v>
                </c:pt>
                <c:pt idx="271549">
                  <c:v>19685.93</c:v>
                </c:pt>
                <c:pt idx="271550">
                  <c:v>18975.14</c:v>
                </c:pt>
                <c:pt idx="271551">
                  <c:v>20213.310000000001</c:v>
                </c:pt>
                <c:pt idx="271552">
                  <c:v>18007.27</c:v>
                </c:pt>
                <c:pt idx="271553">
                  <c:v>19244.939999999999</c:v>
                </c:pt>
                <c:pt idx="271554">
                  <c:v>16013.43</c:v>
                </c:pt>
                <c:pt idx="271555">
                  <c:v>15806.8</c:v>
                </c:pt>
                <c:pt idx="271556">
                  <c:v>15954.08</c:v>
                </c:pt>
                <c:pt idx="271557">
                  <c:v>18436.490000000002</c:v>
                </c:pt>
                <c:pt idx="271558">
                  <c:v>16600.28</c:v>
                </c:pt>
                <c:pt idx="271559">
                  <c:v>12966.63</c:v>
                </c:pt>
                <c:pt idx="271560">
                  <c:v>13435.06</c:v>
                </c:pt>
                <c:pt idx="271561">
                  <c:v>14128.99</c:v>
                </c:pt>
                <c:pt idx="271562">
                  <c:v>16585.5</c:v>
                </c:pt>
                <c:pt idx="271563">
                  <c:v>15710</c:v>
                </c:pt>
                <c:pt idx="271564">
                  <c:v>16018.8</c:v>
                </c:pt>
                <c:pt idx="271565">
                  <c:v>19462</c:v>
                </c:pt>
                <c:pt idx="271566">
                  <c:v>18259.97</c:v>
                </c:pt>
                <c:pt idx="271567">
                  <c:v>19692.25</c:v>
                </c:pt>
                <c:pt idx="271568">
                  <c:v>14812</c:v>
                </c:pt>
                <c:pt idx="271569">
                  <c:v>25252.5</c:v>
                </c:pt>
                <c:pt idx="271570">
                  <c:v>15285.5</c:v>
                </c:pt>
                <c:pt idx="271571">
                  <c:v>16525.8</c:v>
                </c:pt>
                <c:pt idx="271572">
                  <c:v>17883</c:v>
                </c:pt>
                <c:pt idx="271573">
                  <c:v>30344.99</c:v>
                </c:pt>
                <c:pt idx="271574">
                  <c:v>17084.5</c:v>
                </c:pt>
                <c:pt idx="271575">
                  <c:v>15175.25</c:v>
                </c:pt>
                <c:pt idx="271576">
                  <c:v>12677.51</c:v>
                </c:pt>
                <c:pt idx="271577">
                  <c:v>13295.44</c:v>
                </c:pt>
                <c:pt idx="271578">
                  <c:v>15651.01</c:v>
                </c:pt>
                <c:pt idx="271579">
                  <c:v>20640.22</c:v>
                </c:pt>
                <c:pt idx="271580">
                  <c:v>18857.23</c:v>
                </c:pt>
                <c:pt idx="271581">
                  <c:v>20852.689999999999</c:v>
                </c:pt>
                <c:pt idx="271582">
                  <c:v>18664.36</c:v>
                </c:pt>
                <c:pt idx="271583">
                  <c:v>22785.42</c:v>
                </c:pt>
                <c:pt idx="271584">
                  <c:v>16493.73</c:v>
                </c:pt>
                <c:pt idx="271585">
                  <c:v>18065.52</c:v>
                </c:pt>
                <c:pt idx="271586">
                  <c:v>16514.509999999998</c:v>
                </c:pt>
                <c:pt idx="271587">
                  <c:v>18315.78</c:v>
                </c:pt>
                <c:pt idx="271588">
                  <c:v>15331.56</c:v>
                </c:pt>
                <c:pt idx="271589">
                  <c:v>15952.22</c:v>
                </c:pt>
                <c:pt idx="271590">
                  <c:v>18646.27</c:v>
                </c:pt>
                <c:pt idx="271591">
                  <c:v>17202.68</c:v>
                </c:pt>
                <c:pt idx="271592">
                  <c:v>18231.650000000001</c:v>
                </c:pt>
                <c:pt idx="271593">
                  <c:v>19396.04</c:v>
                </c:pt>
                <c:pt idx="271594">
                  <c:v>15601.53</c:v>
                </c:pt>
                <c:pt idx="271595">
                  <c:v>16882.07</c:v>
                </c:pt>
                <c:pt idx="271596">
                  <c:v>17518.64</c:v>
                </c:pt>
                <c:pt idx="271597">
                  <c:v>17851.580000000002</c:v>
                </c:pt>
                <c:pt idx="271598">
                  <c:v>17239.45</c:v>
                </c:pt>
                <c:pt idx="271599">
                  <c:v>15603.54</c:v>
                </c:pt>
                <c:pt idx="271600">
                  <c:v>17862.189999999999</c:v>
                </c:pt>
                <c:pt idx="271601">
                  <c:v>19760.990000000002</c:v>
                </c:pt>
                <c:pt idx="271602">
                  <c:v>16381.15</c:v>
                </c:pt>
                <c:pt idx="271603">
                  <c:v>15817.84</c:v>
                </c:pt>
                <c:pt idx="271604">
                  <c:v>13846.28</c:v>
                </c:pt>
                <c:pt idx="271605">
                  <c:v>16828.189999999999</c:v>
                </c:pt>
                <c:pt idx="271606">
                  <c:v>14813.97</c:v>
                </c:pt>
                <c:pt idx="271607">
                  <c:v>14805.29</c:v>
                </c:pt>
                <c:pt idx="271608">
                  <c:v>15437.24</c:v>
                </c:pt>
                <c:pt idx="271609">
                  <c:v>18148.8</c:v>
                </c:pt>
                <c:pt idx="271610">
                  <c:v>14795.12</c:v>
                </c:pt>
                <c:pt idx="271611">
                  <c:v>14726.53</c:v>
                </c:pt>
                <c:pt idx="271612">
                  <c:v>13706.93</c:v>
                </c:pt>
                <c:pt idx="271613">
                  <c:v>13046.04</c:v>
                </c:pt>
                <c:pt idx="271614">
                  <c:v>14302.68</c:v>
                </c:pt>
                <c:pt idx="271615">
                  <c:v>14447.1</c:v>
                </c:pt>
                <c:pt idx="271616">
                  <c:v>12912.53</c:v>
                </c:pt>
                <c:pt idx="271617">
                  <c:v>13177.35</c:v>
                </c:pt>
                <c:pt idx="271618">
                  <c:v>18469.73</c:v>
                </c:pt>
                <c:pt idx="271619">
                  <c:v>18751.830000000002</c:v>
                </c:pt>
                <c:pt idx="271620">
                  <c:v>15232.52</c:v>
                </c:pt>
                <c:pt idx="271621">
                  <c:v>18763.21</c:v>
                </c:pt>
                <c:pt idx="271622">
                  <c:v>13857.71</c:v>
                </c:pt>
                <c:pt idx="271623">
                  <c:v>16423.87</c:v>
                </c:pt>
                <c:pt idx="271624">
                  <c:v>17062.05</c:v>
                </c:pt>
                <c:pt idx="271625">
                  <c:v>23790.07</c:v>
                </c:pt>
                <c:pt idx="271626">
                  <c:v>17351.45</c:v>
                </c:pt>
                <c:pt idx="271627">
                  <c:v>14401.29</c:v>
                </c:pt>
                <c:pt idx="271628">
                  <c:v>12406.02</c:v>
                </c:pt>
                <c:pt idx="271629">
                  <c:v>11415</c:v>
                </c:pt>
                <c:pt idx="271630">
                  <c:v>11703.25</c:v>
                </c:pt>
                <c:pt idx="271631">
                  <c:v>15488.92</c:v>
                </c:pt>
                <c:pt idx="271632">
                  <c:v>21666.5</c:v>
                </c:pt>
                <c:pt idx="271633">
                  <c:v>21399.39</c:v>
                </c:pt>
                <c:pt idx="271634">
                  <c:v>18062.330000000002</c:v>
                </c:pt>
                <c:pt idx="271635">
                  <c:v>18699.36</c:v>
                </c:pt>
                <c:pt idx="271636">
                  <c:v>19944.740000000002</c:v>
                </c:pt>
                <c:pt idx="271637">
                  <c:v>19871.439999999999</c:v>
                </c:pt>
                <c:pt idx="271638">
                  <c:v>14637.68</c:v>
                </c:pt>
                <c:pt idx="271639">
                  <c:v>16783.29</c:v>
                </c:pt>
                <c:pt idx="271640">
                  <c:v>16497.189999999999</c:v>
                </c:pt>
                <c:pt idx="271641">
                  <c:v>17188.8</c:v>
                </c:pt>
                <c:pt idx="271642">
                  <c:v>15905.21</c:v>
                </c:pt>
                <c:pt idx="271643">
                  <c:v>18329.09</c:v>
                </c:pt>
                <c:pt idx="271644">
                  <c:v>20788.25</c:v>
                </c:pt>
                <c:pt idx="271645">
                  <c:v>20596.080000000002</c:v>
                </c:pt>
                <c:pt idx="271646">
                  <c:v>22567.11</c:v>
                </c:pt>
                <c:pt idx="271647">
                  <c:v>17400.849999999999</c:v>
                </c:pt>
                <c:pt idx="271648">
                  <c:v>14703.51</c:v>
                </c:pt>
                <c:pt idx="271649">
                  <c:v>18043.599999999999</c:v>
                </c:pt>
                <c:pt idx="271650">
                  <c:v>18947.830000000002</c:v>
                </c:pt>
                <c:pt idx="271651">
                  <c:v>20056.77</c:v>
                </c:pt>
                <c:pt idx="271652">
                  <c:v>18869.21</c:v>
                </c:pt>
                <c:pt idx="271653">
                  <c:v>19225.55</c:v>
                </c:pt>
                <c:pt idx="271654">
                  <c:v>16610.900000000001</c:v>
                </c:pt>
                <c:pt idx="271655">
                  <c:v>14970.13</c:v>
                </c:pt>
                <c:pt idx="271656">
                  <c:v>14281.55</c:v>
                </c:pt>
                <c:pt idx="271657">
                  <c:v>15564.61</c:v>
                </c:pt>
                <c:pt idx="271658">
                  <c:v>16158.11</c:v>
                </c:pt>
                <c:pt idx="271659">
                  <c:v>18663.169999999998</c:v>
                </c:pt>
                <c:pt idx="271660">
                  <c:v>17344.740000000002</c:v>
                </c:pt>
                <c:pt idx="271661">
                  <c:v>17529.580000000002</c:v>
                </c:pt>
                <c:pt idx="271662">
                  <c:v>15812.62</c:v>
                </c:pt>
                <c:pt idx="271663">
                  <c:v>13440.54</c:v>
                </c:pt>
                <c:pt idx="271664">
                  <c:v>13354.05</c:v>
                </c:pt>
                <c:pt idx="271665">
                  <c:v>11990.87</c:v>
                </c:pt>
                <c:pt idx="271666">
                  <c:v>15076.09</c:v>
                </c:pt>
                <c:pt idx="271667">
                  <c:v>13623.78</c:v>
                </c:pt>
                <c:pt idx="271668">
                  <c:v>13673.31</c:v>
                </c:pt>
                <c:pt idx="271669">
                  <c:v>15406.14</c:v>
                </c:pt>
                <c:pt idx="271670">
                  <c:v>3227</c:v>
                </c:pt>
                <c:pt idx="271671">
                  <c:v>4328</c:v>
                </c:pt>
                <c:pt idx="271672">
                  <c:v>4112</c:v>
                </c:pt>
                <c:pt idx="271673">
                  <c:v>3251</c:v>
                </c:pt>
                <c:pt idx="271674">
                  <c:v>3736</c:v>
                </c:pt>
                <c:pt idx="271675">
                  <c:v>3893.3</c:v>
                </c:pt>
                <c:pt idx="271676">
                  <c:v>3131.5</c:v>
                </c:pt>
                <c:pt idx="271677">
                  <c:v>3231.5</c:v>
                </c:pt>
                <c:pt idx="271678">
                  <c:v>2615</c:v>
                </c:pt>
                <c:pt idx="271679">
                  <c:v>3068.5</c:v>
                </c:pt>
                <c:pt idx="271680">
                  <c:v>2281</c:v>
                </c:pt>
                <c:pt idx="271681">
                  <c:v>3394</c:v>
                </c:pt>
                <c:pt idx="271682">
                  <c:v>2355.5</c:v>
                </c:pt>
                <c:pt idx="271683">
                  <c:v>3377.5</c:v>
                </c:pt>
                <c:pt idx="271684">
                  <c:v>3999</c:v>
                </c:pt>
                <c:pt idx="271685">
                  <c:v>3538</c:v>
                </c:pt>
                <c:pt idx="271686">
                  <c:v>2771</c:v>
                </c:pt>
                <c:pt idx="271687">
                  <c:v>3662</c:v>
                </c:pt>
                <c:pt idx="271688">
                  <c:v>4182</c:v>
                </c:pt>
                <c:pt idx="271689">
                  <c:v>2972.5</c:v>
                </c:pt>
                <c:pt idx="271690">
                  <c:v>2884</c:v>
                </c:pt>
                <c:pt idx="271691">
                  <c:v>3114</c:v>
                </c:pt>
                <c:pt idx="271692">
                  <c:v>2750</c:v>
                </c:pt>
                <c:pt idx="271693">
                  <c:v>2382</c:v>
                </c:pt>
                <c:pt idx="271694">
                  <c:v>2784</c:v>
                </c:pt>
                <c:pt idx="271695">
                  <c:v>2841</c:v>
                </c:pt>
                <c:pt idx="271696">
                  <c:v>2879</c:v>
                </c:pt>
                <c:pt idx="271697">
                  <c:v>1928</c:v>
                </c:pt>
                <c:pt idx="271698">
                  <c:v>2381</c:v>
                </c:pt>
                <c:pt idx="271699">
                  <c:v>2544</c:v>
                </c:pt>
                <c:pt idx="271700">
                  <c:v>2749</c:v>
                </c:pt>
                <c:pt idx="271701">
                  <c:v>2334.5</c:v>
                </c:pt>
                <c:pt idx="271702">
                  <c:v>1940</c:v>
                </c:pt>
                <c:pt idx="271703">
                  <c:v>1637</c:v>
                </c:pt>
                <c:pt idx="271704">
                  <c:v>2281</c:v>
                </c:pt>
                <c:pt idx="271705">
                  <c:v>2710</c:v>
                </c:pt>
                <c:pt idx="271706">
                  <c:v>1981</c:v>
                </c:pt>
                <c:pt idx="271707">
                  <c:v>2410.1999999999998</c:v>
                </c:pt>
                <c:pt idx="271708">
                  <c:v>2670</c:v>
                </c:pt>
                <c:pt idx="271709">
                  <c:v>3273</c:v>
                </c:pt>
                <c:pt idx="271710">
                  <c:v>3293</c:v>
                </c:pt>
                <c:pt idx="271711">
                  <c:v>2680</c:v>
                </c:pt>
                <c:pt idx="271712">
                  <c:v>2916</c:v>
                </c:pt>
                <c:pt idx="271713">
                  <c:v>2510</c:v>
                </c:pt>
                <c:pt idx="271714">
                  <c:v>2773.5</c:v>
                </c:pt>
                <c:pt idx="271715">
                  <c:v>2827</c:v>
                </c:pt>
                <c:pt idx="271716">
                  <c:v>3832.99</c:v>
                </c:pt>
                <c:pt idx="271717">
                  <c:v>2040</c:v>
                </c:pt>
                <c:pt idx="271718">
                  <c:v>1920.5</c:v>
                </c:pt>
                <c:pt idx="271719">
                  <c:v>1460.99</c:v>
                </c:pt>
                <c:pt idx="271720">
                  <c:v>1332</c:v>
                </c:pt>
                <c:pt idx="271721">
                  <c:v>1954.08</c:v>
                </c:pt>
                <c:pt idx="271722">
                  <c:v>2867.76</c:v>
                </c:pt>
                <c:pt idx="271723">
                  <c:v>2863.67</c:v>
                </c:pt>
                <c:pt idx="271724">
                  <c:v>3451.91</c:v>
                </c:pt>
                <c:pt idx="271725">
                  <c:v>3190.88</c:v>
                </c:pt>
                <c:pt idx="271726">
                  <c:v>3943.97</c:v>
                </c:pt>
                <c:pt idx="271727">
                  <c:v>3140.97</c:v>
                </c:pt>
                <c:pt idx="271728">
                  <c:v>3132.94</c:v>
                </c:pt>
                <c:pt idx="271729">
                  <c:v>2903</c:v>
                </c:pt>
                <c:pt idx="271730">
                  <c:v>2830</c:v>
                </c:pt>
                <c:pt idx="271731">
                  <c:v>3116.47</c:v>
                </c:pt>
                <c:pt idx="271732">
                  <c:v>2901.98</c:v>
                </c:pt>
                <c:pt idx="271733">
                  <c:v>2566.94</c:v>
                </c:pt>
                <c:pt idx="271734">
                  <c:v>3553</c:v>
                </c:pt>
                <c:pt idx="271735">
                  <c:v>3113.82</c:v>
                </c:pt>
                <c:pt idx="271736">
                  <c:v>3790.94</c:v>
                </c:pt>
                <c:pt idx="271737">
                  <c:v>2357.91</c:v>
                </c:pt>
                <c:pt idx="271738">
                  <c:v>3265.97</c:v>
                </c:pt>
                <c:pt idx="271739">
                  <c:v>2745.88</c:v>
                </c:pt>
                <c:pt idx="271740">
                  <c:v>3150.91</c:v>
                </c:pt>
                <c:pt idx="271741">
                  <c:v>2918.94</c:v>
                </c:pt>
                <c:pt idx="271742">
                  <c:v>2945.94</c:v>
                </c:pt>
                <c:pt idx="271743">
                  <c:v>2689.91</c:v>
                </c:pt>
                <c:pt idx="271744">
                  <c:v>2730.66</c:v>
                </c:pt>
                <c:pt idx="271745">
                  <c:v>1892.77</c:v>
                </c:pt>
                <c:pt idx="271746">
                  <c:v>1767.41</c:v>
                </c:pt>
                <c:pt idx="271747">
                  <c:v>1517.54</c:v>
                </c:pt>
                <c:pt idx="271748">
                  <c:v>2119.44</c:v>
                </c:pt>
                <c:pt idx="271749">
                  <c:v>1814.7</c:v>
                </c:pt>
                <c:pt idx="271750">
                  <c:v>1497.78</c:v>
                </c:pt>
                <c:pt idx="271751">
                  <c:v>2176.7600000000002</c:v>
                </c:pt>
                <c:pt idx="271752">
                  <c:v>1793</c:v>
                </c:pt>
                <c:pt idx="271753">
                  <c:v>2139.37</c:v>
                </c:pt>
                <c:pt idx="271754">
                  <c:v>2168.58</c:v>
                </c:pt>
                <c:pt idx="271755">
                  <c:v>1767.99</c:v>
                </c:pt>
                <c:pt idx="271756">
                  <c:v>2116.27</c:v>
                </c:pt>
                <c:pt idx="271757">
                  <c:v>2282.4</c:v>
                </c:pt>
                <c:pt idx="271758">
                  <c:v>2074.2800000000002</c:v>
                </c:pt>
                <c:pt idx="271759">
                  <c:v>1851.75</c:v>
                </c:pt>
                <c:pt idx="271760">
                  <c:v>1827.49</c:v>
                </c:pt>
                <c:pt idx="271761">
                  <c:v>2806.23</c:v>
                </c:pt>
                <c:pt idx="271762">
                  <c:v>3096.79</c:v>
                </c:pt>
                <c:pt idx="271763">
                  <c:v>2309.19</c:v>
                </c:pt>
                <c:pt idx="271764">
                  <c:v>2466.89</c:v>
                </c:pt>
                <c:pt idx="271765">
                  <c:v>1938.49</c:v>
                </c:pt>
                <c:pt idx="271766">
                  <c:v>2907.83</c:v>
                </c:pt>
                <c:pt idx="271767">
                  <c:v>2698.76</c:v>
                </c:pt>
                <c:pt idx="271768">
                  <c:v>3122.06</c:v>
                </c:pt>
                <c:pt idx="271769">
                  <c:v>1752.18</c:v>
                </c:pt>
                <c:pt idx="271770">
                  <c:v>1560.99</c:v>
                </c:pt>
                <c:pt idx="271771">
                  <c:v>1049.05</c:v>
                </c:pt>
                <c:pt idx="271772">
                  <c:v>1820.52</c:v>
                </c:pt>
                <c:pt idx="271773">
                  <c:v>2204.0100000000002</c:v>
                </c:pt>
                <c:pt idx="271774">
                  <c:v>2217.37</c:v>
                </c:pt>
                <c:pt idx="271775">
                  <c:v>3631.55</c:v>
                </c:pt>
                <c:pt idx="271776">
                  <c:v>3078.5</c:v>
                </c:pt>
                <c:pt idx="271777">
                  <c:v>2531.83</c:v>
                </c:pt>
                <c:pt idx="271778">
                  <c:v>2569.79</c:v>
                </c:pt>
                <c:pt idx="271779">
                  <c:v>3389.88</c:v>
                </c:pt>
                <c:pt idx="271780">
                  <c:v>3668.01</c:v>
                </c:pt>
                <c:pt idx="271781">
                  <c:v>2097.0100000000002</c:v>
                </c:pt>
                <c:pt idx="271782">
                  <c:v>4176.78</c:v>
                </c:pt>
                <c:pt idx="271783">
                  <c:v>3481.91</c:v>
                </c:pt>
                <c:pt idx="271784">
                  <c:v>2289.35</c:v>
                </c:pt>
                <c:pt idx="271785">
                  <c:v>2389.85</c:v>
                </c:pt>
                <c:pt idx="271786">
                  <c:v>3387.91</c:v>
                </c:pt>
                <c:pt idx="271787">
                  <c:v>3765.91</c:v>
                </c:pt>
                <c:pt idx="271788">
                  <c:v>3575.6</c:v>
                </c:pt>
                <c:pt idx="271789">
                  <c:v>3754.44</c:v>
                </c:pt>
                <c:pt idx="271790">
                  <c:v>3707</c:v>
                </c:pt>
                <c:pt idx="271791">
                  <c:v>2394.13</c:v>
                </c:pt>
                <c:pt idx="271792">
                  <c:v>3067.58</c:v>
                </c:pt>
                <c:pt idx="271793">
                  <c:v>3196.48</c:v>
                </c:pt>
                <c:pt idx="271794">
                  <c:v>3219.11</c:v>
                </c:pt>
                <c:pt idx="271795">
                  <c:v>3442.39</c:v>
                </c:pt>
                <c:pt idx="271796">
                  <c:v>2884.8</c:v>
                </c:pt>
                <c:pt idx="271797">
                  <c:v>2265.02</c:v>
                </c:pt>
                <c:pt idx="271798">
                  <c:v>1449.8</c:v>
                </c:pt>
                <c:pt idx="271799">
                  <c:v>2210.7800000000002</c:v>
                </c:pt>
                <c:pt idx="271800">
                  <c:v>1777.89</c:v>
                </c:pt>
                <c:pt idx="271801">
                  <c:v>2390.58</c:v>
                </c:pt>
                <c:pt idx="271802">
                  <c:v>2421.2600000000002</c:v>
                </c:pt>
                <c:pt idx="271803">
                  <c:v>2115.85</c:v>
                </c:pt>
                <c:pt idx="271804">
                  <c:v>2048.5</c:v>
                </c:pt>
                <c:pt idx="271805">
                  <c:v>1858.02</c:v>
                </c:pt>
                <c:pt idx="271806">
                  <c:v>1708.73</c:v>
                </c:pt>
                <c:pt idx="271807">
                  <c:v>1851.92</c:v>
                </c:pt>
                <c:pt idx="271808">
                  <c:v>2271.9899999999998</c:v>
                </c:pt>
                <c:pt idx="271809">
                  <c:v>2420.6799999999998</c:v>
                </c:pt>
                <c:pt idx="271810">
                  <c:v>2009.3</c:v>
                </c:pt>
                <c:pt idx="271811">
                  <c:v>2093.36</c:v>
                </c:pt>
                <c:pt idx="271812">
                  <c:v>1886.59</c:v>
                </c:pt>
                <c:pt idx="271813">
                  <c:v>632</c:v>
                </c:pt>
                <c:pt idx="271814">
                  <c:v>1500</c:v>
                </c:pt>
                <c:pt idx="271815">
                  <c:v>1198.5</c:v>
                </c:pt>
                <c:pt idx="271816">
                  <c:v>923</c:v>
                </c:pt>
                <c:pt idx="271817">
                  <c:v>1382.5</c:v>
                </c:pt>
                <c:pt idx="271818">
                  <c:v>458</c:v>
                </c:pt>
                <c:pt idx="271819">
                  <c:v>1089</c:v>
                </c:pt>
                <c:pt idx="271820">
                  <c:v>1191</c:v>
                </c:pt>
                <c:pt idx="271821">
                  <c:v>1472</c:v>
                </c:pt>
                <c:pt idx="271822">
                  <c:v>1531.5</c:v>
                </c:pt>
                <c:pt idx="271823">
                  <c:v>1520</c:v>
                </c:pt>
                <c:pt idx="271824">
                  <c:v>1506</c:v>
                </c:pt>
                <c:pt idx="271825">
                  <c:v>1636.5</c:v>
                </c:pt>
                <c:pt idx="271826">
                  <c:v>1567</c:v>
                </c:pt>
                <c:pt idx="271827">
                  <c:v>1422</c:v>
                </c:pt>
                <c:pt idx="271828">
                  <c:v>2440.5</c:v>
                </c:pt>
                <c:pt idx="271829">
                  <c:v>1743</c:v>
                </c:pt>
                <c:pt idx="271830">
                  <c:v>3868.5</c:v>
                </c:pt>
                <c:pt idx="271831">
                  <c:v>4540.5</c:v>
                </c:pt>
                <c:pt idx="271832">
                  <c:v>3083</c:v>
                </c:pt>
                <c:pt idx="271833">
                  <c:v>2702</c:v>
                </c:pt>
                <c:pt idx="271834">
                  <c:v>4145</c:v>
                </c:pt>
                <c:pt idx="271835">
                  <c:v>2727.4</c:v>
                </c:pt>
                <c:pt idx="271836">
                  <c:v>2210.5</c:v>
                </c:pt>
                <c:pt idx="271837">
                  <c:v>1896.25</c:v>
                </c:pt>
                <c:pt idx="271838">
                  <c:v>1378.5</c:v>
                </c:pt>
                <c:pt idx="271839">
                  <c:v>1347.5</c:v>
                </c:pt>
                <c:pt idx="271840">
                  <c:v>895.5</c:v>
                </c:pt>
                <c:pt idx="271841">
                  <c:v>1020.4</c:v>
                </c:pt>
                <c:pt idx="271842">
                  <c:v>899</c:v>
                </c:pt>
                <c:pt idx="271843">
                  <c:v>848.5</c:v>
                </c:pt>
                <c:pt idx="271844">
                  <c:v>859.5</c:v>
                </c:pt>
                <c:pt idx="271845">
                  <c:v>336.5</c:v>
                </c:pt>
                <c:pt idx="271846">
                  <c:v>587.5</c:v>
                </c:pt>
                <c:pt idx="271847">
                  <c:v>407</c:v>
                </c:pt>
                <c:pt idx="271848">
                  <c:v>1168.5</c:v>
                </c:pt>
                <c:pt idx="271849">
                  <c:v>1195.5</c:v>
                </c:pt>
                <c:pt idx="271850">
                  <c:v>1443</c:v>
                </c:pt>
                <c:pt idx="271851">
                  <c:v>2572.5</c:v>
                </c:pt>
                <c:pt idx="271852">
                  <c:v>2267</c:v>
                </c:pt>
                <c:pt idx="271853">
                  <c:v>2302</c:v>
                </c:pt>
                <c:pt idx="271854">
                  <c:v>3152</c:v>
                </c:pt>
                <c:pt idx="271855">
                  <c:v>6489</c:v>
                </c:pt>
                <c:pt idx="271856">
                  <c:v>4230</c:v>
                </c:pt>
                <c:pt idx="271857">
                  <c:v>2797.5</c:v>
                </c:pt>
                <c:pt idx="271858">
                  <c:v>3324</c:v>
                </c:pt>
                <c:pt idx="271859">
                  <c:v>6008.99</c:v>
                </c:pt>
                <c:pt idx="271860">
                  <c:v>2221.77</c:v>
                </c:pt>
                <c:pt idx="271861">
                  <c:v>1490.54</c:v>
                </c:pt>
                <c:pt idx="271862">
                  <c:v>1098</c:v>
                </c:pt>
                <c:pt idx="271863">
                  <c:v>658</c:v>
                </c:pt>
                <c:pt idx="271864">
                  <c:v>393</c:v>
                </c:pt>
                <c:pt idx="271865">
                  <c:v>1271</c:v>
                </c:pt>
                <c:pt idx="271866">
                  <c:v>496</c:v>
                </c:pt>
                <c:pt idx="271867">
                  <c:v>595</c:v>
                </c:pt>
                <c:pt idx="271868">
                  <c:v>461.5</c:v>
                </c:pt>
                <c:pt idx="271869">
                  <c:v>714.5</c:v>
                </c:pt>
                <c:pt idx="271870">
                  <c:v>974</c:v>
                </c:pt>
                <c:pt idx="271871">
                  <c:v>1420</c:v>
                </c:pt>
                <c:pt idx="271872">
                  <c:v>1231</c:v>
                </c:pt>
                <c:pt idx="271873">
                  <c:v>2168</c:v>
                </c:pt>
                <c:pt idx="271874">
                  <c:v>1727</c:v>
                </c:pt>
                <c:pt idx="271875">
                  <c:v>756</c:v>
                </c:pt>
                <c:pt idx="271876">
                  <c:v>2407</c:v>
                </c:pt>
                <c:pt idx="271877">
                  <c:v>1363</c:v>
                </c:pt>
                <c:pt idx="271878">
                  <c:v>1756</c:v>
                </c:pt>
                <c:pt idx="271879">
                  <c:v>2388</c:v>
                </c:pt>
                <c:pt idx="271880">
                  <c:v>1318</c:v>
                </c:pt>
                <c:pt idx="271881">
                  <c:v>2660</c:v>
                </c:pt>
                <c:pt idx="271882">
                  <c:v>2748</c:v>
                </c:pt>
                <c:pt idx="271883">
                  <c:v>3900</c:v>
                </c:pt>
                <c:pt idx="271884">
                  <c:v>5950</c:v>
                </c:pt>
                <c:pt idx="271885">
                  <c:v>4284</c:v>
                </c:pt>
                <c:pt idx="271886">
                  <c:v>3190</c:v>
                </c:pt>
                <c:pt idx="271887">
                  <c:v>4092</c:v>
                </c:pt>
                <c:pt idx="271888">
                  <c:v>2441.5</c:v>
                </c:pt>
                <c:pt idx="271889">
                  <c:v>2619</c:v>
                </c:pt>
                <c:pt idx="271890">
                  <c:v>2262</c:v>
                </c:pt>
                <c:pt idx="271891">
                  <c:v>2569</c:v>
                </c:pt>
                <c:pt idx="271892">
                  <c:v>2095</c:v>
                </c:pt>
                <c:pt idx="271893">
                  <c:v>1703</c:v>
                </c:pt>
                <c:pt idx="271894">
                  <c:v>1853.47</c:v>
                </c:pt>
                <c:pt idx="271895">
                  <c:v>1173</c:v>
                </c:pt>
                <c:pt idx="271896">
                  <c:v>1291</c:v>
                </c:pt>
                <c:pt idx="271897">
                  <c:v>678.6</c:v>
                </c:pt>
                <c:pt idx="271898">
                  <c:v>838.44</c:v>
                </c:pt>
                <c:pt idx="271899">
                  <c:v>1244.26</c:v>
                </c:pt>
                <c:pt idx="271900">
                  <c:v>2344.9899999999998</c:v>
                </c:pt>
                <c:pt idx="271901">
                  <c:v>2072.06</c:v>
                </c:pt>
                <c:pt idx="271902">
                  <c:v>1468.46</c:v>
                </c:pt>
                <c:pt idx="271903">
                  <c:v>1411.3</c:v>
                </c:pt>
                <c:pt idx="271904">
                  <c:v>2849.27</c:v>
                </c:pt>
                <c:pt idx="271905">
                  <c:v>4181.0600000000004</c:v>
                </c:pt>
                <c:pt idx="271906">
                  <c:v>1685.31</c:v>
                </c:pt>
                <c:pt idx="271907">
                  <c:v>1730.52</c:v>
                </c:pt>
                <c:pt idx="271908">
                  <c:v>2025.94</c:v>
                </c:pt>
                <c:pt idx="271909">
                  <c:v>2719.32</c:v>
                </c:pt>
                <c:pt idx="271910">
                  <c:v>1905.96</c:v>
                </c:pt>
                <c:pt idx="271911">
                  <c:v>4201.3100000000004</c:v>
                </c:pt>
                <c:pt idx="271912">
                  <c:v>1907.11</c:v>
                </c:pt>
                <c:pt idx="271913">
                  <c:v>1337.47</c:v>
                </c:pt>
                <c:pt idx="271914">
                  <c:v>850.92</c:v>
                </c:pt>
                <c:pt idx="271915">
                  <c:v>1043.19</c:v>
                </c:pt>
                <c:pt idx="271916">
                  <c:v>1393.37</c:v>
                </c:pt>
                <c:pt idx="271917">
                  <c:v>1594.35</c:v>
                </c:pt>
                <c:pt idx="271918">
                  <c:v>1456.98</c:v>
                </c:pt>
                <c:pt idx="271919">
                  <c:v>1111.8800000000001</c:v>
                </c:pt>
                <c:pt idx="271920">
                  <c:v>1022.48</c:v>
                </c:pt>
                <c:pt idx="271921">
                  <c:v>931.49</c:v>
                </c:pt>
                <c:pt idx="271922">
                  <c:v>1078.5</c:v>
                </c:pt>
                <c:pt idx="271923">
                  <c:v>884</c:v>
                </c:pt>
                <c:pt idx="271924">
                  <c:v>516</c:v>
                </c:pt>
                <c:pt idx="271925">
                  <c:v>916</c:v>
                </c:pt>
                <c:pt idx="271926">
                  <c:v>1391</c:v>
                </c:pt>
                <c:pt idx="271927">
                  <c:v>1121</c:v>
                </c:pt>
                <c:pt idx="271928">
                  <c:v>1782</c:v>
                </c:pt>
                <c:pt idx="271929">
                  <c:v>2343.5</c:v>
                </c:pt>
                <c:pt idx="271930">
                  <c:v>2078.88</c:v>
                </c:pt>
                <c:pt idx="271931">
                  <c:v>1692.95</c:v>
                </c:pt>
                <c:pt idx="271932">
                  <c:v>2330</c:v>
                </c:pt>
                <c:pt idx="271933">
                  <c:v>2037</c:v>
                </c:pt>
                <c:pt idx="271934">
                  <c:v>3188</c:v>
                </c:pt>
                <c:pt idx="271935">
                  <c:v>3007.99</c:v>
                </c:pt>
                <c:pt idx="271936">
                  <c:v>3342.95</c:v>
                </c:pt>
                <c:pt idx="271937">
                  <c:v>3039.97</c:v>
                </c:pt>
                <c:pt idx="271938">
                  <c:v>2573</c:v>
                </c:pt>
                <c:pt idx="271939">
                  <c:v>2445.98</c:v>
                </c:pt>
                <c:pt idx="271940">
                  <c:v>1704</c:v>
                </c:pt>
                <c:pt idx="271941">
                  <c:v>926</c:v>
                </c:pt>
                <c:pt idx="271942">
                  <c:v>1182</c:v>
                </c:pt>
                <c:pt idx="271943">
                  <c:v>453.96</c:v>
                </c:pt>
                <c:pt idx="271944">
                  <c:v>737.4</c:v>
                </c:pt>
                <c:pt idx="271945">
                  <c:v>927.44</c:v>
                </c:pt>
                <c:pt idx="271946">
                  <c:v>753.4</c:v>
                </c:pt>
                <c:pt idx="271947">
                  <c:v>491.78</c:v>
                </c:pt>
                <c:pt idx="271948">
                  <c:v>325.5</c:v>
                </c:pt>
                <c:pt idx="271949">
                  <c:v>376.1</c:v>
                </c:pt>
                <c:pt idx="271950">
                  <c:v>495.6</c:v>
                </c:pt>
                <c:pt idx="271951">
                  <c:v>648.37</c:v>
                </c:pt>
                <c:pt idx="271952">
                  <c:v>558.55999999999995</c:v>
                </c:pt>
                <c:pt idx="271953">
                  <c:v>721.85</c:v>
                </c:pt>
                <c:pt idx="271954">
                  <c:v>659.94</c:v>
                </c:pt>
                <c:pt idx="271955">
                  <c:v>1330.7</c:v>
                </c:pt>
                <c:pt idx="271956">
                  <c:v>2808.3</c:v>
                </c:pt>
                <c:pt idx="271957">
                  <c:v>2799.31</c:v>
                </c:pt>
                <c:pt idx="271958">
                  <c:v>2740.63</c:v>
                </c:pt>
                <c:pt idx="271959">
                  <c:v>2598.17</c:v>
                </c:pt>
                <c:pt idx="271960">
                  <c:v>2382.54</c:v>
                </c:pt>
                <c:pt idx="271961">
                  <c:v>2258.9699999999998</c:v>
                </c:pt>
                <c:pt idx="271962">
                  <c:v>2828.57</c:v>
                </c:pt>
                <c:pt idx="271963">
                  <c:v>2495.41</c:v>
                </c:pt>
                <c:pt idx="271964">
                  <c:v>2310.35</c:v>
                </c:pt>
                <c:pt idx="271965">
                  <c:v>1886.01</c:v>
                </c:pt>
                <c:pt idx="271966">
                  <c:v>2510.0500000000002</c:v>
                </c:pt>
                <c:pt idx="271967">
                  <c:v>2157.06</c:v>
                </c:pt>
                <c:pt idx="271968">
                  <c:v>1798.81</c:v>
                </c:pt>
                <c:pt idx="271969">
                  <c:v>2135.5300000000002</c:v>
                </c:pt>
                <c:pt idx="271970">
                  <c:v>1685.28</c:v>
                </c:pt>
                <c:pt idx="271971">
                  <c:v>2200.66</c:v>
                </c:pt>
                <c:pt idx="271972">
                  <c:v>2197.0500000000002</c:v>
                </c:pt>
                <c:pt idx="271973">
                  <c:v>2046.48</c:v>
                </c:pt>
                <c:pt idx="271974">
                  <c:v>1987.61</c:v>
                </c:pt>
                <c:pt idx="271975">
                  <c:v>2578.4899999999998</c:v>
                </c:pt>
                <c:pt idx="271976">
                  <c:v>2312.39</c:v>
                </c:pt>
                <c:pt idx="271977">
                  <c:v>2423.7600000000002</c:v>
                </c:pt>
                <c:pt idx="271978">
                  <c:v>2275.33</c:v>
                </c:pt>
                <c:pt idx="271979">
                  <c:v>1788.58</c:v>
                </c:pt>
                <c:pt idx="271980">
                  <c:v>2724.61</c:v>
                </c:pt>
                <c:pt idx="271981">
                  <c:v>2087.9</c:v>
                </c:pt>
                <c:pt idx="271982">
                  <c:v>2091.7199999999998</c:v>
                </c:pt>
                <c:pt idx="271983">
                  <c:v>2124.38</c:v>
                </c:pt>
                <c:pt idx="271984">
                  <c:v>2160.62</c:v>
                </c:pt>
                <c:pt idx="271985">
                  <c:v>1516.87</c:v>
                </c:pt>
                <c:pt idx="271986">
                  <c:v>2363.98</c:v>
                </c:pt>
                <c:pt idx="271987">
                  <c:v>1953.67</c:v>
                </c:pt>
                <c:pt idx="271988">
                  <c:v>2232.88</c:v>
                </c:pt>
                <c:pt idx="271989">
                  <c:v>2258.87</c:v>
                </c:pt>
                <c:pt idx="271990">
                  <c:v>2325.16</c:v>
                </c:pt>
                <c:pt idx="271991">
                  <c:v>2349.44</c:v>
                </c:pt>
                <c:pt idx="271992">
                  <c:v>2354.71</c:v>
                </c:pt>
                <c:pt idx="271993">
                  <c:v>1941.07</c:v>
                </c:pt>
                <c:pt idx="271994">
                  <c:v>2418.75</c:v>
                </c:pt>
                <c:pt idx="271995">
                  <c:v>1970.97</c:v>
                </c:pt>
                <c:pt idx="271996">
                  <c:v>1824.67</c:v>
                </c:pt>
                <c:pt idx="271997">
                  <c:v>2187.14</c:v>
                </c:pt>
                <c:pt idx="271998">
                  <c:v>1782.25</c:v>
                </c:pt>
                <c:pt idx="271999">
                  <c:v>2009.7</c:v>
                </c:pt>
                <c:pt idx="272000">
                  <c:v>1911.56</c:v>
                </c:pt>
                <c:pt idx="272001">
                  <c:v>1496.9</c:v>
                </c:pt>
                <c:pt idx="272002">
                  <c:v>1759.23</c:v>
                </c:pt>
                <c:pt idx="272003">
                  <c:v>1709.82</c:v>
                </c:pt>
                <c:pt idx="272004">
                  <c:v>1768.65</c:v>
                </c:pt>
                <c:pt idx="272005">
                  <c:v>1870.43</c:v>
                </c:pt>
                <c:pt idx="272006">
                  <c:v>1955.34</c:v>
                </c:pt>
                <c:pt idx="272007">
                  <c:v>1952.11</c:v>
                </c:pt>
                <c:pt idx="272008">
                  <c:v>2039</c:v>
                </c:pt>
                <c:pt idx="272009">
                  <c:v>1865.69</c:v>
                </c:pt>
                <c:pt idx="272010">
                  <c:v>2909.22</c:v>
                </c:pt>
                <c:pt idx="272011">
                  <c:v>2011.87</c:v>
                </c:pt>
                <c:pt idx="272012">
                  <c:v>2192.94</c:v>
                </c:pt>
                <c:pt idx="272013">
                  <c:v>2450.7600000000002</c:v>
                </c:pt>
                <c:pt idx="272014">
                  <c:v>1891.75</c:v>
                </c:pt>
                <c:pt idx="272015">
                  <c:v>1939.79</c:v>
                </c:pt>
                <c:pt idx="272016">
                  <c:v>1888.7</c:v>
                </c:pt>
                <c:pt idx="272017">
                  <c:v>2085.67</c:v>
                </c:pt>
                <c:pt idx="272018">
                  <c:v>2274.7600000000002</c:v>
                </c:pt>
                <c:pt idx="272019">
                  <c:v>2076.79</c:v>
                </c:pt>
                <c:pt idx="272020">
                  <c:v>2096.46</c:v>
                </c:pt>
                <c:pt idx="272021">
                  <c:v>2559.56</c:v>
                </c:pt>
                <c:pt idx="272022">
                  <c:v>2060.69</c:v>
                </c:pt>
                <c:pt idx="272023">
                  <c:v>1840.78</c:v>
                </c:pt>
                <c:pt idx="272024">
                  <c:v>2008.29</c:v>
                </c:pt>
                <c:pt idx="272025">
                  <c:v>2003.23</c:v>
                </c:pt>
                <c:pt idx="272026">
                  <c:v>1984.13</c:v>
                </c:pt>
                <c:pt idx="272027">
                  <c:v>2213.5500000000002</c:v>
                </c:pt>
                <c:pt idx="272028">
                  <c:v>2199.94</c:v>
                </c:pt>
                <c:pt idx="272029">
                  <c:v>2587.04</c:v>
                </c:pt>
                <c:pt idx="272030">
                  <c:v>2367.56</c:v>
                </c:pt>
                <c:pt idx="272031">
                  <c:v>2100.15</c:v>
                </c:pt>
                <c:pt idx="272032">
                  <c:v>1932.17</c:v>
                </c:pt>
                <c:pt idx="272033">
                  <c:v>1895.96</c:v>
                </c:pt>
                <c:pt idx="272034">
                  <c:v>2251.3000000000002</c:v>
                </c:pt>
                <c:pt idx="272035">
                  <c:v>1584.61</c:v>
                </c:pt>
                <c:pt idx="272036">
                  <c:v>2287.8200000000002</c:v>
                </c:pt>
                <c:pt idx="272037">
                  <c:v>2120.14</c:v>
                </c:pt>
                <c:pt idx="272038">
                  <c:v>2259.62</c:v>
                </c:pt>
                <c:pt idx="272039">
                  <c:v>1960.7</c:v>
                </c:pt>
                <c:pt idx="272040">
                  <c:v>1854.58</c:v>
                </c:pt>
                <c:pt idx="272041">
                  <c:v>1806.22</c:v>
                </c:pt>
                <c:pt idx="272042">
                  <c:v>1953.77</c:v>
                </c:pt>
                <c:pt idx="272043">
                  <c:v>2138.29</c:v>
                </c:pt>
                <c:pt idx="272044">
                  <c:v>2053.2199999999998</c:v>
                </c:pt>
                <c:pt idx="272045">
                  <c:v>2000.09</c:v>
                </c:pt>
                <c:pt idx="272046">
                  <c:v>1549.12</c:v>
                </c:pt>
                <c:pt idx="272047">
                  <c:v>1460.77</c:v>
                </c:pt>
                <c:pt idx="272048">
                  <c:v>1554.51</c:v>
                </c:pt>
                <c:pt idx="272049">
                  <c:v>1369.41</c:v>
                </c:pt>
                <c:pt idx="272050">
                  <c:v>1868.89</c:v>
                </c:pt>
                <c:pt idx="272051">
                  <c:v>2179.1</c:v>
                </c:pt>
                <c:pt idx="272052">
                  <c:v>1927.12</c:v>
                </c:pt>
                <c:pt idx="272053">
                  <c:v>2081.9899999999998</c:v>
                </c:pt>
                <c:pt idx="272054">
                  <c:v>1835.39</c:v>
                </c:pt>
                <c:pt idx="272055">
                  <c:v>1148.31</c:v>
                </c:pt>
                <c:pt idx="272056">
                  <c:v>1386.77</c:v>
                </c:pt>
                <c:pt idx="272057">
                  <c:v>1602.58</c:v>
                </c:pt>
                <c:pt idx="272058">
                  <c:v>1419.79</c:v>
                </c:pt>
                <c:pt idx="272059">
                  <c:v>1277.83</c:v>
                </c:pt>
                <c:pt idx="272060">
                  <c:v>1846.58</c:v>
                </c:pt>
                <c:pt idx="272061">
                  <c:v>2167.64</c:v>
                </c:pt>
                <c:pt idx="272062">
                  <c:v>1834.73</c:v>
                </c:pt>
                <c:pt idx="272063">
                  <c:v>1767.33</c:v>
                </c:pt>
                <c:pt idx="272064">
                  <c:v>2188.36</c:v>
                </c:pt>
                <c:pt idx="272065">
                  <c:v>1767.62</c:v>
                </c:pt>
                <c:pt idx="272066">
                  <c:v>1878.24</c:v>
                </c:pt>
                <c:pt idx="272067">
                  <c:v>1773.66</c:v>
                </c:pt>
                <c:pt idx="272068">
                  <c:v>1691.13</c:v>
                </c:pt>
                <c:pt idx="272069">
                  <c:v>2182.4899999999998</c:v>
                </c:pt>
                <c:pt idx="272070">
                  <c:v>2074.2600000000002</c:v>
                </c:pt>
                <c:pt idx="272071">
                  <c:v>2254.63</c:v>
                </c:pt>
                <c:pt idx="272072">
                  <c:v>2049.46</c:v>
                </c:pt>
                <c:pt idx="272073">
                  <c:v>1547.1</c:v>
                </c:pt>
                <c:pt idx="272074">
                  <c:v>2001.87</c:v>
                </c:pt>
                <c:pt idx="272075">
                  <c:v>1937.99</c:v>
                </c:pt>
                <c:pt idx="272076">
                  <c:v>1871.96</c:v>
                </c:pt>
                <c:pt idx="272077">
                  <c:v>1766.33</c:v>
                </c:pt>
                <c:pt idx="272078">
                  <c:v>2223.4899999999998</c:v>
                </c:pt>
                <c:pt idx="272079">
                  <c:v>1253.31</c:v>
                </c:pt>
                <c:pt idx="272080">
                  <c:v>1453.64</c:v>
                </c:pt>
                <c:pt idx="272081">
                  <c:v>1670.62</c:v>
                </c:pt>
                <c:pt idx="272082">
                  <c:v>1812.22</c:v>
                </c:pt>
                <c:pt idx="272083">
                  <c:v>1733.46</c:v>
                </c:pt>
                <c:pt idx="272084">
                  <c:v>2088.17</c:v>
                </c:pt>
                <c:pt idx="272085">
                  <c:v>1841.45</c:v>
                </c:pt>
                <c:pt idx="272086">
                  <c:v>873.41</c:v>
                </c:pt>
                <c:pt idx="272087">
                  <c:v>1429.96</c:v>
                </c:pt>
                <c:pt idx="272088">
                  <c:v>1455.17</c:v>
                </c:pt>
                <c:pt idx="272089">
                  <c:v>1439.22</c:v>
                </c:pt>
                <c:pt idx="272090">
                  <c:v>1375.56</c:v>
                </c:pt>
                <c:pt idx="272091">
                  <c:v>1303.24</c:v>
                </c:pt>
                <c:pt idx="272092">
                  <c:v>1476.14</c:v>
                </c:pt>
                <c:pt idx="272093">
                  <c:v>1664.62</c:v>
                </c:pt>
                <c:pt idx="272094">
                  <c:v>1956.42</c:v>
                </c:pt>
                <c:pt idx="272095">
                  <c:v>1493.14</c:v>
                </c:pt>
                <c:pt idx="272096">
                  <c:v>1913.99</c:v>
                </c:pt>
                <c:pt idx="272097">
                  <c:v>1664.97</c:v>
                </c:pt>
                <c:pt idx="272098">
                  <c:v>1849.92</c:v>
                </c:pt>
                <c:pt idx="272099">
                  <c:v>55748.69</c:v>
                </c:pt>
                <c:pt idx="272100">
                  <c:v>46075.46</c:v>
                </c:pt>
                <c:pt idx="272101">
                  <c:v>47036.39</c:v>
                </c:pt>
                <c:pt idx="272102">
                  <c:v>50616.9</c:v>
                </c:pt>
                <c:pt idx="272103">
                  <c:v>54713.71</c:v>
                </c:pt>
                <c:pt idx="272104">
                  <c:v>50850.95</c:v>
                </c:pt>
                <c:pt idx="272105">
                  <c:v>42703.18</c:v>
                </c:pt>
                <c:pt idx="272106">
                  <c:v>52007.19</c:v>
                </c:pt>
                <c:pt idx="272107">
                  <c:v>54301.04</c:v>
                </c:pt>
                <c:pt idx="272108">
                  <c:v>50276.37</c:v>
                </c:pt>
                <c:pt idx="272109">
                  <c:v>48814.21</c:v>
                </c:pt>
                <c:pt idx="272110">
                  <c:v>42520.58</c:v>
                </c:pt>
                <c:pt idx="272111">
                  <c:v>47002.07</c:v>
                </c:pt>
                <c:pt idx="272112">
                  <c:v>51661.99</c:v>
                </c:pt>
                <c:pt idx="272113">
                  <c:v>51072.19</c:v>
                </c:pt>
                <c:pt idx="272114">
                  <c:v>53976.62</c:v>
                </c:pt>
                <c:pt idx="272115">
                  <c:v>42611.94</c:v>
                </c:pt>
                <c:pt idx="272116">
                  <c:v>43990.61</c:v>
                </c:pt>
                <c:pt idx="272117">
                  <c:v>45262.82</c:v>
                </c:pt>
                <c:pt idx="272118">
                  <c:v>47807.71</c:v>
                </c:pt>
                <c:pt idx="272119">
                  <c:v>45546.85</c:v>
                </c:pt>
                <c:pt idx="272120">
                  <c:v>45595.26</c:v>
                </c:pt>
                <c:pt idx="272121">
                  <c:v>45958.13</c:v>
                </c:pt>
                <c:pt idx="272122">
                  <c:v>40399.43</c:v>
                </c:pt>
                <c:pt idx="272123">
                  <c:v>49717.21</c:v>
                </c:pt>
                <c:pt idx="272124">
                  <c:v>43881.98</c:v>
                </c:pt>
                <c:pt idx="272125">
                  <c:v>44680.59</c:v>
                </c:pt>
                <c:pt idx="272126">
                  <c:v>41825</c:v>
                </c:pt>
                <c:pt idx="272127">
                  <c:v>41495.160000000003</c:v>
                </c:pt>
                <c:pt idx="272128">
                  <c:v>43073.51</c:v>
                </c:pt>
                <c:pt idx="272129">
                  <c:v>56158.68</c:v>
                </c:pt>
                <c:pt idx="272130">
                  <c:v>37878.17</c:v>
                </c:pt>
                <c:pt idx="272131">
                  <c:v>52175.59</c:v>
                </c:pt>
                <c:pt idx="272132">
                  <c:v>39819.22</c:v>
                </c:pt>
                <c:pt idx="272133">
                  <c:v>45216.97</c:v>
                </c:pt>
                <c:pt idx="272134">
                  <c:v>44452.31</c:v>
                </c:pt>
                <c:pt idx="272135">
                  <c:v>41046.42</c:v>
                </c:pt>
                <c:pt idx="272136">
                  <c:v>46707.97</c:v>
                </c:pt>
                <c:pt idx="272137">
                  <c:v>51689.79</c:v>
                </c:pt>
                <c:pt idx="272138">
                  <c:v>47557.01</c:v>
                </c:pt>
                <c:pt idx="272139">
                  <c:v>48861.66</c:v>
                </c:pt>
                <c:pt idx="272140">
                  <c:v>47975.87</c:v>
                </c:pt>
                <c:pt idx="272141">
                  <c:v>38926.629999999997</c:v>
                </c:pt>
                <c:pt idx="272142">
                  <c:v>53619.01</c:v>
                </c:pt>
                <c:pt idx="272143">
                  <c:v>54560.19</c:v>
                </c:pt>
                <c:pt idx="272144">
                  <c:v>43373.68</c:v>
                </c:pt>
                <c:pt idx="272145">
                  <c:v>45708.28</c:v>
                </c:pt>
                <c:pt idx="272146">
                  <c:v>40927.39</c:v>
                </c:pt>
                <c:pt idx="272147">
                  <c:v>57162.22</c:v>
                </c:pt>
                <c:pt idx="272148">
                  <c:v>47234.64</c:v>
                </c:pt>
                <c:pt idx="272149">
                  <c:v>54704.04</c:v>
                </c:pt>
                <c:pt idx="272150">
                  <c:v>46932.18</c:v>
                </c:pt>
                <c:pt idx="272151">
                  <c:v>62223.34</c:v>
                </c:pt>
                <c:pt idx="272152">
                  <c:v>43847.81</c:v>
                </c:pt>
                <c:pt idx="272153">
                  <c:v>53466.879999999997</c:v>
                </c:pt>
                <c:pt idx="272154">
                  <c:v>43255.42</c:v>
                </c:pt>
                <c:pt idx="272155">
                  <c:v>58404.43</c:v>
                </c:pt>
                <c:pt idx="272156">
                  <c:v>64867.44</c:v>
                </c:pt>
                <c:pt idx="272157">
                  <c:v>44144.12</c:v>
                </c:pt>
                <c:pt idx="272158">
                  <c:v>45105.87</c:v>
                </c:pt>
                <c:pt idx="272159">
                  <c:v>55763.58</c:v>
                </c:pt>
                <c:pt idx="272160">
                  <c:v>48347.7</c:v>
                </c:pt>
                <c:pt idx="272161">
                  <c:v>50110.7</c:v>
                </c:pt>
                <c:pt idx="272162">
                  <c:v>55488.23</c:v>
                </c:pt>
                <c:pt idx="272163">
                  <c:v>40948.19</c:v>
                </c:pt>
                <c:pt idx="272164">
                  <c:v>50821.66</c:v>
                </c:pt>
                <c:pt idx="272165">
                  <c:v>49826.02</c:v>
                </c:pt>
                <c:pt idx="272166">
                  <c:v>47337.87</c:v>
                </c:pt>
                <c:pt idx="272167">
                  <c:v>42589.42</c:v>
                </c:pt>
                <c:pt idx="272168">
                  <c:v>44428.68</c:v>
                </c:pt>
                <c:pt idx="272169">
                  <c:v>51569.64</c:v>
                </c:pt>
                <c:pt idx="272170">
                  <c:v>44126.25</c:v>
                </c:pt>
                <c:pt idx="272171">
                  <c:v>50013.06</c:v>
                </c:pt>
                <c:pt idx="272172">
                  <c:v>41060.04</c:v>
                </c:pt>
                <c:pt idx="272173">
                  <c:v>48515.199999999997</c:v>
                </c:pt>
                <c:pt idx="272174">
                  <c:v>43238.14</c:v>
                </c:pt>
                <c:pt idx="272175">
                  <c:v>43115.95</c:v>
                </c:pt>
                <c:pt idx="272176">
                  <c:v>43440.03</c:v>
                </c:pt>
                <c:pt idx="272177">
                  <c:v>50727.93</c:v>
                </c:pt>
                <c:pt idx="272178">
                  <c:v>49460.69</c:v>
                </c:pt>
                <c:pt idx="272179">
                  <c:v>39129.410000000003</c:v>
                </c:pt>
                <c:pt idx="272180">
                  <c:v>44745.61</c:v>
                </c:pt>
                <c:pt idx="272181">
                  <c:v>48458.12</c:v>
                </c:pt>
                <c:pt idx="272182">
                  <c:v>41829.9</c:v>
                </c:pt>
                <c:pt idx="272183">
                  <c:v>46876.27</c:v>
                </c:pt>
                <c:pt idx="272184">
                  <c:v>43307.33</c:v>
                </c:pt>
                <c:pt idx="272185">
                  <c:v>45959.71</c:v>
                </c:pt>
                <c:pt idx="272186">
                  <c:v>60793</c:v>
                </c:pt>
                <c:pt idx="272187">
                  <c:v>42665.46</c:v>
                </c:pt>
                <c:pt idx="272188">
                  <c:v>50918.21</c:v>
                </c:pt>
                <c:pt idx="272189">
                  <c:v>42995.25</c:v>
                </c:pt>
                <c:pt idx="272190">
                  <c:v>48808.23</c:v>
                </c:pt>
                <c:pt idx="272191">
                  <c:v>58715.59</c:v>
                </c:pt>
                <c:pt idx="272192">
                  <c:v>47092.12</c:v>
                </c:pt>
                <c:pt idx="272193">
                  <c:v>53240.7</c:v>
                </c:pt>
                <c:pt idx="272194">
                  <c:v>45929.8</c:v>
                </c:pt>
                <c:pt idx="272195">
                  <c:v>47746.04</c:v>
                </c:pt>
                <c:pt idx="272196">
                  <c:v>46205.55</c:v>
                </c:pt>
                <c:pt idx="272197">
                  <c:v>50127.14</c:v>
                </c:pt>
                <c:pt idx="272198">
                  <c:v>46943.93</c:v>
                </c:pt>
                <c:pt idx="272199">
                  <c:v>46787.040000000001</c:v>
                </c:pt>
                <c:pt idx="272200">
                  <c:v>64353.72</c:v>
                </c:pt>
                <c:pt idx="272201">
                  <c:v>61930.13</c:v>
                </c:pt>
                <c:pt idx="272202">
                  <c:v>44974.03</c:v>
                </c:pt>
                <c:pt idx="272203">
                  <c:v>58333.97</c:v>
                </c:pt>
                <c:pt idx="272204">
                  <c:v>60952.23</c:v>
                </c:pt>
                <c:pt idx="272205">
                  <c:v>59109.11</c:v>
                </c:pt>
                <c:pt idx="272206">
                  <c:v>58662.67</c:v>
                </c:pt>
                <c:pt idx="272207">
                  <c:v>53823.65</c:v>
                </c:pt>
                <c:pt idx="272208">
                  <c:v>57682.04</c:v>
                </c:pt>
                <c:pt idx="272209">
                  <c:v>59872.63</c:v>
                </c:pt>
                <c:pt idx="272210">
                  <c:v>55453.23</c:v>
                </c:pt>
                <c:pt idx="272211">
                  <c:v>59626.28</c:v>
                </c:pt>
                <c:pt idx="272212">
                  <c:v>58988.22</c:v>
                </c:pt>
                <c:pt idx="272213">
                  <c:v>54186.49</c:v>
                </c:pt>
                <c:pt idx="272214">
                  <c:v>48328.83</c:v>
                </c:pt>
                <c:pt idx="272215">
                  <c:v>63463.18</c:v>
                </c:pt>
                <c:pt idx="272216">
                  <c:v>52531.22</c:v>
                </c:pt>
                <c:pt idx="272217">
                  <c:v>62242.21</c:v>
                </c:pt>
                <c:pt idx="272218">
                  <c:v>51338.75</c:v>
                </c:pt>
                <c:pt idx="272219">
                  <c:v>44251.38</c:v>
                </c:pt>
                <c:pt idx="272220">
                  <c:v>46037.22</c:v>
                </c:pt>
                <c:pt idx="272221">
                  <c:v>49879.76</c:v>
                </c:pt>
                <c:pt idx="272222">
                  <c:v>51314.66</c:v>
                </c:pt>
                <c:pt idx="272223">
                  <c:v>51581.05</c:v>
                </c:pt>
                <c:pt idx="272224">
                  <c:v>45105.3</c:v>
                </c:pt>
                <c:pt idx="272225">
                  <c:v>52882.51</c:v>
                </c:pt>
                <c:pt idx="272226">
                  <c:v>50684.04</c:v>
                </c:pt>
                <c:pt idx="272227">
                  <c:v>49342.01</c:v>
                </c:pt>
                <c:pt idx="272228">
                  <c:v>55259.17</c:v>
                </c:pt>
                <c:pt idx="272229">
                  <c:v>48965.18</c:v>
                </c:pt>
                <c:pt idx="272230">
                  <c:v>42793.91</c:v>
                </c:pt>
                <c:pt idx="272231">
                  <c:v>42781.82</c:v>
                </c:pt>
                <c:pt idx="272232">
                  <c:v>41492.550000000003</c:v>
                </c:pt>
                <c:pt idx="272233">
                  <c:v>44423.39</c:v>
                </c:pt>
                <c:pt idx="272234">
                  <c:v>55260.87</c:v>
                </c:pt>
                <c:pt idx="272235">
                  <c:v>43906.239999999998</c:v>
                </c:pt>
                <c:pt idx="272236">
                  <c:v>55261.15</c:v>
                </c:pt>
                <c:pt idx="272237">
                  <c:v>48095.88</c:v>
                </c:pt>
                <c:pt idx="272238">
                  <c:v>50036</c:v>
                </c:pt>
                <c:pt idx="272239">
                  <c:v>45116.77</c:v>
                </c:pt>
                <c:pt idx="272240">
                  <c:v>46263.19</c:v>
                </c:pt>
                <c:pt idx="272241">
                  <c:v>56649.43</c:v>
                </c:pt>
                <c:pt idx="272242">
                  <c:v>57314.559999999998</c:v>
                </c:pt>
                <c:pt idx="272243">
                  <c:v>52399.82</c:v>
                </c:pt>
                <c:pt idx="272244">
                  <c:v>52268.94</c:v>
                </c:pt>
                <c:pt idx="272245">
                  <c:v>57638.04</c:v>
                </c:pt>
                <c:pt idx="272246">
                  <c:v>59546.77</c:v>
                </c:pt>
                <c:pt idx="272247">
                  <c:v>52727.3</c:v>
                </c:pt>
                <c:pt idx="272248">
                  <c:v>50095.199999999997</c:v>
                </c:pt>
                <c:pt idx="272249">
                  <c:v>50759.11</c:v>
                </c:pt>
                <c:pt idx="272250">
                  <c:v>50512.78</c:v>
                </c:pt>
                <c:pt idx="272251">
                  <c:v>48866.36</c:v>
                </c:pt>
                <c:pt idx="272252">
                  <c:v>47767.37</c:v>
                </c:pt>
                <c:pt idx="272253">
                  <c:v>47321.01</c:v>
                </c:pt>
                <c:pt idx="272254">
                  <c:v>46672.800000000003</c:v>
                </c:pt>
                <c:pt idx="272255">
                  <c:v>50714.41</c:v>
                </c:pt>
                <c:pt idx="272256">
                  <c:v>45293.03</c:v>
                </c:pt>
                <c:pt idx="272257">
                  <c:v>44802.57</c:v>
                </c:pt>
                <c:pt idx="272258">
                  <c:v>44900.66</c:v>
                </c:pt>
                <c:pt idx="272259">
                  <c:v>45314.2</c:v>
                </c:pt>
                <c:pt idx="272260">
                  <c:v>44910.92</c:v>
                </c:pt>
                <c:pt idx="272261">
                  <c:v>42505.279999999999</c:v>
                </c:pt>
                <c:pt idx="272262">
                  <c:v>42284.89</c:v>
                </c:pt>
                <c:pt idx="272263">
                  <c:v>42853.67</c:v>
                </c:pt>
                <c:pt idx="272264">
                  <c:v>41642.61</c:v>
                </c:pt>
                <c:pt idx="272265">
                  <c:v>41325.760000000002</c:v>
                </c:pt>
                <c:pt idx="272266">
                  <c:v>39292.29</c:v>
                </c:pt>
                <c:pt idx="272267">
                  <c:v>38631.589999999997</c:v>
                </c:pt>
                <c:pt idx="272268">
                  <c:v>43135.47</c:v>
                </c:pt>
                <c:pt idx="272269">
                  <c:v>40403.769999999997</c:v>
                </c:pt>
                <c:pt idx="272270">
                  <c:v>39375.019999999997</c:v>
                </c:pt>
                <c:pt idx="272271">
                  <c:v>38875.29</c:v>
                </c:pt>
                <c:pt idx="272272">
                  <c:v>46153.81</c:v>
                </c:pt>
                <c:pt idx="272273">
                  <c:v>43986.61</c:v>
                </c:pt>
                <c:pt idx="272274">
                  <c:v>42852.24</c:v>
                </c:pt>
                <c:pt idx="272275">
                  <c:v>43166.28</c:v>
                </c:pt>
                <c:pt idx="272276">
                  <c:v>44300.91</c:v>
                </c:pt>
                <c:pt idx="272277">
                  <c:v>44871.1</c:v>
                </c:pt>
                <c:pt idx="272278">
                  <c:v>42963.96</c:v>
                </c:pt>
                <c:pt idx="272279">
                  <c:v>41849.230000000003</c:v>
                </c:pt>
                <c:pt idx="272280">
                  <c:v>44645.65</c:v>
                </c:pt>
                <c:pt idx="272281">
                  <c:v>50587.45</c:v>
                </c:pt>
                <c:pt idx="272282">
                  <c:v>46855.18</c:v>
                </c:pt>
                <c:pt idx="272283">
                  <c:v>44747.21</c:v>
                </c:pt>
                <c:pt idx="272284">
                  <c:v>43237.04</c:v>
                </c:pt>
                <c:pt idx="272285">
                  <c:v>47006.64</c:v>
                </c:pt>
                <c:pt idx="272286">
                  <c:v>44988.53</c:v>
                </c:pt>
                <c:pt idx="272287">
                  <c:v>43209.22</c:v>
                </c:pt>
                <c:pt idx="272288">
                  <c:v>45040.17</c:v>
                </c:pt>
                <c:pt idx="272289">
                  <c:v>41651.120000000003</c:v>
                </c:pt>
                <c:pt idx="272290">
                  <c:v>52541.78</c:v>
                </c:pt>
                <c:pt idx="272291">
                  <c:v>47502.36</c:v>
                </c:pt>
                <c:pt idx="272292">
                  <c:v>46662.67</c:v>
                </c:pt>
                <c:pt idx="272293">
                  <c:v>48167.06</c:v>
                </c:pt>
                <c:pt idx="272294">
                  <c:v>57422.27</c:v>
                </c:pt>
                <c:pt idx="272295">
                  <c:v>55332.800000000003</c:v>
                </c:pt>
                <c:pt idx="272296">
                  <c:v>56230.8</c:v>
                </c:pt>
                <c:pt idx="272297">
                  <c:v>51990.67</c:v>
                </c:pt>
                <c:pt idx="272298">
                  <c:v>57922.74</c:v>
                </c:pt>
                <c:pt idx="272299">
                  <c:v>51656.98</c:v>
                </c:pt>
                <c:pt idx="272300">
                  <c:v>51418</c:v>
                </c:pt>
                <c:pt idx="272301">
                  <c:v>51049.83</c:v>
                </c:pt>
                <c:pt idx="272302">
                  <c:v>51568.71</c:v>
                </c:pt>
                <c:pt idx="272303">
                  <c:v>52697.99</c:v>
                </c:pt>
                <c:pt idx="272304">
                  <c:v>47354.080000000002</c:v>
                </c:pt>
                <c:pt idx="272305">
                  <c:v>46019.54</c:v>
                </c:pt>
                <c:pt idx="272306">
                  <c:v>46414.28</c:v>
                </c:pt>
                <c:pt idx="272307">
                  <c:v>51294.15</c:v>
                </c:pt>
                <c:pt idx="272308">
                  <c:v>44474.76</c:v>
                </c:pt>
                <c:pt idx="272309">
                  <c:v>42741.11</c:v>
                </c:pt>
                <c:pt idx="272310">
                  <c:v>41529.58</c:v>
                </c:pt>
                <c:pt idx="272311">
                  <c:v>46456.5</c:v>
                </c:pt>
                <c:pt idx="272312">
                  <c:v>45635.32</c:v>
                </c:pt>
                <c:pt idx="272313">
                  <c:v>43523.16</c:v>
                </c:pt>
                <c:pt idx="272314">
                  <c:v>42618.62</c:v>
                </c:pt>
                <c:pt idx="272315">
                  <c:v>44431.91</c:v>
                </c:pt>
                <c:pt idx="272316">
                  <c:v>44744.59</c:v>
                </c:pt>
                <c:pt idx="272317">
                  <c:v>39697.980000000003</c:v>
                </c:pt>
                <c:pt idx="272318">
                  <c:v>40997.82</c:v>
                </c:pt>
                <c:pt idx="272319">
                  <c:v>39291.839999999997</c:v>
                </c:pt>
                <c:pt idx="272320">
                  <c:v>46465.09</c:v>
                </c:pt>
                <c:pt idx="272321">
                  <c:v>40500.230000000003</c:v>
                </c:pt>
                <c:pt idx="272322">
                  <c:v>40580.26</c:v>
                </c:pt>
                <c:pt idx="272323">
                  <c:v>37434.239999999998</c:v>
                </c:pt>
                <c:pt idx="272324">
                  <c:v>44152.74</c:v>
                </c:pt>
                <c:pt idx="272325">
                  <c:v>44685.72</c:v>
                </c:pt>
                <c:pt idx="272326">
                  <c:v>42138.12</c:v>
                </c:pt>
                <c:pt idx="272327">
                  <c:v>39701.42</c:v>
                </c:pt>
                <c:pt idx="272328">
                  <c:v>44737.4</c:v>
                </c:pt>
                <c:pt idx="272329">
                  <c:v>46775.54</c:v>
                </c:pt>
                <c:pt idx="272330">
                  <c:v>46776.72</c:v>
                </c:pt>
                <c:pt idx="272331">
                  <c:v>43998.02</c:v>
                </c:pt>
                <c:pt idx="272332">
                  <c:v>45672.59</c:v>
                </c:pt>
                <c:pt idx="272333">
                  <c:v>50364.29</c:v>
                </c:pt>
                <c:pt idx="272334">
                  <c:v>49775.19</c:v>
                </c:pt>
                <c:pt idx="272335">
                  <c:v>46528.23</c:v>
                </c:pt>
                <c:pt idx="272336">
                  <c:v>43436.84</c:v>
                </c:pt>
                <c:pt idx="272337">
                  <c:v>46142.239999999998</c:v>
                </c:pt>
                <c:pt idx="272338">
                  <c:v>48096.9</c:v>
                </c:pt>
                <c:pt idx="272339">
                  <c:v>46274.42</c:v>
                </c:pt>
                <c:pt idx="272340">
                  <c:v>47167.06</c:v>
                </c:pt>
                <c:pt idx="272341">
                  <c:v>44094.75</c:v>
                </c:pt>
                <c:pt idx="272342">
                  <c:v>50932.42</c:v>
                </c:pt>
                <c:pt idx="272343">
                  <c:v>48148.45</c:v>
                </c:pt>
                <c:pt idx="272344">
                  <c:v>46685.99</c:v>
                </c:pt>
                <c:pt idx="272345">
                  <c:v>45166</c:v>
                </c:pt>
                <c:pt idx="272346">
                  <c:v>52569.4</c:v>
                </c:pt>
                <c:pt idx="272347">
                  <c:v>53894.080000000002</c:v>
                </c:pt>
                <c:pt idx="272348">
                  <c:v>51131.11</c:v>
                </c:pt>
                <c:pt idx="272349">
                  <c:v>50781.48</c:v>
                </c:pt>
                <c:pt idx="272350">
                  <c:v>54626.85</c:v>
                </c:pt>
                <c:pt idx="272351">
                  <c:v>62244.21</c:v>
                </c:pt>
                <c:pt idx="272352">
                  <c:v>54702.89</c:v>
                </c:pt>
                <c:pt idx="272353">
                  <c:v>48918.23</c:v>
                </c:pt>
                <c:pt idx="272354">
                  <c:v>49245.98</c:v>
                </c:pt>
                <c:pt idx="272355">
                  <c:v>50688.41</c:v>
                </c:pt>
                <c:pt idx="272356">
                  <c:v>45845.42</c:v>
                </c:pt>
                <c:pt idx="272357">
                  <c:v>45559.37</c:v>
                </c:pt>
                <c:pt idx="272358">
                  <c:v>44109.51</c:v>
                </c:pt>
                <c:pt idx="272359">
                  <c:v>48401.9</c:v>
                </c:pt>
                <c:pt idx="272360">
                  <c:v>44612.81</c:v>
                </c:pt>
                <c:pt idx="272361">
                  <c:v>42356.81</c:v>
                </c:pt>
                <c:pt idx="272362">
                  <c:v>42304.04</c:v>
                </c:pt>
                <c:pt idx="272363">
                  <c:v>45166.78</c:v>
                </c:pt>
                <c:pt idx="272364">
                  <c:v>45479.199999999997</c:v>
                </c:pt>
                <c:pt idx="272365">
                  <c:v>44302.87</c:v>
                </c:pt>
                <c:pt idx="272366">
                  <c:v>40952.5</c:v>
                </c:pt>
                <c:pt idx="272367">
                  <c:v>39813.21</c:v>
                </c:pt>
                <c:pt idx="272368">
                  <c:v>43393.39</c:v>
                </c:pt>
                <c:pt idx="272369">
                  <c:v>39198.81</c:v>
                </c:pt>
                <c:pt idx="272370">
                  <c:v>39558.49</c:v>
                </c:pt>
                <c:pt idx="272371">
                  <c:v>40133.370000000003</c:v>
                </c:pt>
                <c:pt idx="272372">
                  <c:v>43315.59</c:v>
                </c:pt>
                <c:pt idx="272373">
                  <c:v>42570.06</c:v>
                </c:pt>
                <c:pt idx="272374">
                  <c:v>40613.42</c:v>
                </c:pt>
                <c:pt idx="272375">
                  <c:v>40917.53</c:v>
                </c:pt>
                <c:pt idx="272376">
                  <c:v>43452.85</c:v>
                </c:pt>
                <c:pt idx="272377">
                  <c:v>46287.86</c:v>
                </c:pt>
                <c:pt idx="272378">
                  <c:v>45566.57</c:v>
                </c:pt>
                <c:pt idx="272379">
                  <c:v>44931.27</c:v>
                </c:pt>
                <c:pt idx="272380">
                  <c:v>43397.68</c:v>
                </c:pt>
                <c:pt idx="272381">
                  <c:v>47509.03</c:v>
                </c:pt>
                <c:pt idx="272382">
                  <c:v>42587.75</c:v>
                </c:pt>
                <c:pt idx="272383">
                  <c:v>42350.48</c:v>
                </c:pt>
                <c:pt idx="272384">
                  <c:v>44681.51</c:v>
                </c:pt>
                <c:pt idx="272385">
                  <c:v>644.32000000000005</c:v>
                </c:pt>
                <c:pt idx="272386">
                  <c:v>483.83</c:v>
                </c:pt>
                <c:pt idx="272387">
                  <c:v>768.49</c:v>
                </c:pt>
                <c:pt idx="272388">
                  <c:v>4437.34</c:v>
                </c:pt>
                <c:pt idx="272389">
                  <c:v>1839.2</c:v>
                </c:pt>
                <c:pt idx="272390">
                  <c:v>334.83</c:v>
                </c:pt>
                <c:pt idx="272391">
                  <c:v>227.83</c:v>
                </c:pt>
                <c:pt idx="272392">
                  <c:v>266</c:v>
                </c:pt>
                <c:pt idx="272393">
                  <c:v>394</c:v>
                </c:pt>
                <c:pt idx="272394">
                  <c:v>268</c:v>
                </c:pt>
                <c:pt idx="272395">
                  <c:v>375</c:v>
                </c:pt>
                <c:pt idx="272396">
                  <c:v>411.49</c:v>
                </c:pt>
                <c:pt idx="272397">
                  <c:v>382</c:v>
                </c:pt>
                <c:pt idx="272398">
                  <c:v>407.66</c:v>
                </c:pt>
                <c:pt idx="272399">
                  <c:v>286</c:v>
                </c:pt>
                <c:pt idx="272400">
                  <c:v>431.66</c:v>
                </c:pt>
                <c:pt idx="272401">
                  <c:v>354</c:v>
                </c:pt>
                <c:pt idx="272402">
                  <c:v>495</c:v>
                </c:pt>
                <c:pt idx="272403">
                  <c:v>713</c:v>
                </c:pt>
                <c:pt idx="272404">
                  <c:v>1396</c:v>
                </c:pt>
                <c:pt idx="272405">
                  <c:v>1377</c:v>
                </c:pt>
                <c:pt idx="272406">
                  <c:v>801</c:v>
                </c:pt>
                <c:pt idx="272407">
                  <c:v>604</c:v>
                </c:pt>
                <c:pt idx="272408">
                  <c:v>805</c:v>
                </c:pt>
                <c:pt idx="272409">
                  <c:v>741</c:v>
                </c:pt>
                <c:pt idx="272410">
                  <c:v>433</c:v>
                </c:pt>
                <c:pt idx="272411">
                  <c:v>691.83</c:v>
                </c:pt>
                <c:pt idx="272412">
                  <c:v>970</c:v>
                </c:pt>
                <c:pt idx="272413">
                  <c:v>1060</c:v>
                </c:pt>
                <c:pt idx="272414">
                  <c:v>960</c:v>
                </c:pt>
                <c:pt idx="272415">
                  <c:v>1813</c:v>
                </c:pt>
                <c:pt idx="272416">
                  <c:v>2849</c:v>
                </c:pt>
                <c:pt idx="272417">
                  <c:v>2463</c:v>
                </c:pt>
                <c:pt idx="272418">
                  <c:v>1829</c:v>
                </c:pt>
                <c:pt idx="272419">
                  <c:v>1876.25</c:v>
                </c:pt>
                <c:pt idx="272420">
                  <c:v>1754</c:v>
                </c:pt>
                <c:pt idx="272421">
                  <c:v>1589</c:v>
                </c:pt>
                <c:pt idx="272422">
                  <c:v>1784.25</c:v>
                </c:pt>
                <c:pt idx="272423">
                  <c:v>1565</c:v>
                </c:pt>
                <c:pt idx="272424">
                  <c:v>1286</c:v>
                </c:pt>
                <c:pt idx="272425">
                  <c:v>1358</c:v>
                </c:pt>
                <c:pt idx="272426">
                  <c:v>932</c:v>
                </c:pt>
                <c:pt idx="272427">
                  <c:v>1509.25</c:v>
                </c:pt>
                <c:pt idx="272428">
                  <c:v>1424.25</c:v>
                </c:pt>
                <c:pt idx="272429">
                  <c:v>1598</c:v>
                </c:pt>
                <c:pt idx="272430">
                  <c:v>2105</c:v>
                </c:pt>
                <c:pt idx="272431">
                  <c:v>4056.25</c:v>
                </c:pt>
                <c:pt idx="272432">
                  <c:v>617</c:v>
                </c:pt>
                <c:pt idx="272433">
                  <c:v>794</c:v>
                </c:pt>
                <c:pt idx="272434">
                  <c:v>382.25</c:v>
                </c:pt>
                <c:pt idx="272435">
                  <c:v>652</c:v>
                </c:pt>
                <c:pt idx="272436">
                  <c:v>1064.25</c:v>
                </c:pt>
                <c:pt idx="272437">
                  <c:v>3002.5</c:v>
                </c:pt>
                <c:pt idx="272438">
                  <c:v>2064</c:v>
                </c:pt>
                <c:pt idx="272439">
                  <c:v>2079</c:v>
                </c:pt>
                <c:pt idx="272440">
                  <c:v>2360.5</c:v>
                </c:pt>
                <c:pt idx="272441">
                  <c:v>6843.5</c:v>
                </c:pt>
                <c:pt idx="272442">
                  <c:v>1429.09</c:v>
                </c:pt>
                <c:pt idx="272443">
                  <c:v>606</c:v>
                </c:pt>
                <c:pt idx="272444">
                  <c:v>558.5</c:v>
                </c:pt>
                <c:pt idx="272445">
                  <c:v>608.25</c:v>
                </c:pt>
                <c:pt idx="272446">
                  <c:v>472</c:v>
                </c:pt>
                <c:pt idx="272447">
                  <c:v>832.5</c:v>
                </c:pt>
                <c:pt idx="272448">
                  <c:v>815.16</c:v>
                </c:pt>
                <c:pt idx="272449">
                  <c:v>524</c:v>
                </c:pt>
                <c:pt idx="272450">
                  <c:v>452.5</c:v>
                </c:pt>
                <c:pt idx="272451">
                  <c:v>761.5</c:v>
                </c:pt>
                <c:pt idx="272452">
                  <c:v>575.70000000000005</c:v>
                </c:pt>
                <c:pt idx="272453">
                  <c:v>246.5</c:v>
                </c:pt>
                <c:pt idx="272454">
                  <c:v>260.5</c:v>
                </c:pt>
                <c:pt idx="272455">
                  <c:v>511.33</c:v>
                </c:pt>
                <c:pt idx="272456">
                  <c:v>531.5</c:v>
                </c:pt>
                <c:pt idx="272457">
                  <c:v>712</c:v>
                </c:pt>
                <c:pt idx="272458">
                  <c:v>486.5</c:v>
                </c:pt>
                <c:pt idx="272459">
                  <c:v>370</c:v>
                </c:pt>
                <c:pt idx="272460">
                  <c:v>552</c:v>
                </c:pt>
                <c:pt idx="272461">
                  <c:v>375.5</c:v>
                </c:pt>
                <c:pt idx="272462">
                  <c:v>448.5</c:v>
                </c:pt>
                <c:pt idx="272463">
                  <c:v>473</c:v>
                </c:pt>
                <c:pt idx="272464">
                  <c:v>474</c:v>
                </c:pt>
                <c:pt idx="272465">
                  <c:v>488</c:v>
                </c:pt>
                <c:pt idx="272466">
                  <c:v>1099.5</c:v>
                </c:pt>
                <c:pt idx="272467">
                  <c:v>1971</c:v>
                </c:pt>
                <c:pt idx="272468">
                  <c:v>2081</c:v>
                </c:pt>
                <c:pt idx="272469">
                  <c:v>2698</c:v>
                </c:pt>
                <c:pt idx="272470">
                  <c:v>1914.75</c:v>
                </c:pt>
                <c:pt idx="272471">
                  <c:v>2103.5</c:v>
                </c:pt>
                <c:pt idx="272472">
                  <c:v>2505.25</c:v>
                </c:pt>
                <c:pt idx="272473">
                  <c:v>2468.25</c:v>
                </c:pt>
                <c:pt idx="272474">
                  <c:v>2259</c:v>
                </c:pt>
                <c:pt idx="272475">
                  <c:v>2500.4899999999998</c:v>
                </c:pt>
                <c:pt idx="272476">
                  <c:v>2721.5</c:v>
                </c:pt>
                <c:pt idx="272477">
                  <c:v>2252.88</c:v>
                </c:pt>
                <c:pt idx="272478">
                  <c:v>1651.86</c:v>
                </c:pt>
                <c:pt idx="272479">
                  <c:v>1946.5</c:v>
                </c:pt>
                <c:pt idx="272480">
                  <c:v>1444.32</c:v>
                </c:pt>
                <c:pt idx="272481">
                  <c:v>2120.23</c:v>
                </c:pt>
                <c:pt idx="272482">
                  <c:v>3112.44</c:v>
                </c:pt>
                <c:pt idx="272483">
                  <c:v>5442.5</c:v>
                </c:pt>
                <c:pt idx="272484">
                  <c:v>2568</c:v>
                </c:pt>
                <c:pt idx="272485">
                  <c:v>859.89</c:v>
                </c:pt>
                <c:pt idx="272486">
                  <c:v>737.5</c:v>
                </c:pt>
                <c:pt idx="272487">
                  <c:v>731.5</c:v>
                </c:pt>
                <c:pt idx="272488">
                  <c:v>602.5</c:v>
                </c:pt>
                <c:pt idx="272489">
                  <c:v>1951.63</c:v>
                </c:pt>
                <c:pt idx="272490">
                  <c:v>2213.25</c:v>
                </c:pt>
                <c:pt idx="272491">
                  <c:v>1226</c:v>
                </c:pt>
                <c:pt idx="272492">
                  <c:v>1334.88</c:v>
                </c:pt>
                <c:pt idx="272493">
                  <c:v>1592</c:v>
                </c:pt>
                <c:pt idx="272494">
                  <c:v>11003.1</c:v>
                </c:pt>
                <c:pt idx="272495">
                  <c:v>3775.25</c:v>
                </c:pt>
                <c:pt idx="272496">
                  <c:v>1069.99</c:v>
                </c:pt>
                <c:pt idx="272497">
                  <c:v>1490.49</c:v>
                </c:pt>
                <c:pt idx="272498">
                  <c:v>1746</c:v>
                </c:pt>
                <c:pt idx="272499">
                  <c:v>1539</c:v>
                </c:pt>
                <c:pt idx="272500">
                  <c:v>1127.8699999999999</c:v>
                </c:pt>
                <c:pt idx="272501">
                  <c:v>1106.8499999999999</c:v>
                </c:pt>
                <c:pt idx="272502">
                  <c:v>1868.97</c:v>
                </c:pt>
                <c:pt idx="272503">
                  <c:v>976</c:v>
                </c:pt>
                <c:pt idx="272504">
                  <c:v>813.6</c:v>
                </c:pt>
                <c:pt idx="272505">
                  <c:v>1090</c:v>
                </c:pt>
                <c:pt idx="272506">
                  <c:v>841.78</c:v>
                </c:pt>
                <c:pt idx="272507">
                  <c:v>736.83</c:v>
                </c:pt>
                <c:pt idx="272508">
                  <c:v>713.02</c:v>
                </c:pt>
                <c:pt idx="272509">
                  <c:v>1158.71</c:v>
                </c:pt>
                <c:pt idx="272510">
                  <c:v>997.81</c:v>
                </c:pt>
                <c:pt idx="272511">
                  <c:v>788.48</c:v>
                </c:pt>
                <c:pt idx="272512">
                  <c:v>684.27</c:v>
                </c:pt>
                <c:pt idx="272513">
                  <c:v>550.94000000000005</c:v>
                </c:pt>
                <c:pt idx="272514">
                  <c:v>563.82000000000005</c:v>
                </c:pt>
                <c:pt idx="272515">
                  <c:v>661.66</c:v>
                </c:pt>
                <c:pt idx="272516">
                  <c:v>717.92</c:v>
                </c:pt>
                <c:pt idx="272517">
                  <c:v>1063.45</c:v>
                </c:pt>
                <c:pt idx="272518">
                  <c:v>1601.38</c:v>
                </c:pt>
                <c:pt idx="272519">
                  <c:v>1417.63</c:v>
                </c:pt>
                <c:pt idx="272520">
                  <c:v>1313.31</c:v>
                </c:pt>
                <c:pt idx="272521">
                  <c:v>1705.54</c:v>
                </c:pt>
                <c:pt idx="272522">
                  <c:v>1499.99</c:v>
                </c:pt>
                <c:pt idx="272523">
                  <c:v>2090.52</c:v>
                </c:pt>
                <c:pt idx="272524">
                  <c:v>2368</c:v>
                </c:pt>
                <c:pt idx="272525">
                  <c:v>1287.48</c:v>
                </c:pt>
                <c:pt idx="272526">
                  <c:v>1622.37</c:v>
                </c:pt>
                <c:pt idx="272527">
                  <c:v>1359.3</c:v>
                </c:pt>
                <c:pt idx="272528">
                  <c:v>6218.09</c:v>
                </c:pt>
                <c:pt idx="272529">
                  <c:v>5514.82</c:v>
                </c:pt>
                <c:pt idx="272530">
                  <c:v>6648.64</c:v>
                </c:pt>
                <c:pt idx="272531">
                  <c:v>7065.87</c:v>
                </c:pt>
                <c:pt idx="272532">
                  <c:v>6648.78</c:v>
                </c:pt>
                <c:pt idx="272533">
                  <c:v>6233.49</c:v>
                </c:pt>
                <c:pt idx="272534">
                  <c:v>6762.93</c:v>
                </c:pt>
                <c:pt idx="272535">
                  <c:v>6503.02</c:v>
                </c:pt>
                <c:pt idx="272536">
                  <c:v>6338.59</c:v>
                </c:pt>
                <c:pt idx="272537">
                  <c:v>5820.06</c:v>
                </c:pt>
                <c:pt idx="272538">
                  <c:v>5937.43</c:v>
                </c:pt>
                <c:pt idx="272539">
                  <c:v>6101.93</c:v>
                </c:pt>
                <c:pt idx="272540">
                  <c:v>6174.65</c:v>
                </c:pt>
                <c:pt idx="272541">
                  <c:v>6246.12</c:v>
                </c:pt>
                <c:pt idx="272542">
                  <c:v>5853.23</c:v>
                </c:pt>
                <c:pt idx="272543">
                  <c:v>5665.33</c:v>
                </c:pt>
                <c:pt idx="272544">
                  <c:v>6060.81</c:v>
                </c:pt>
                <c:pt idx="272545">
                  <c:v>5996.01</c:v>
                </c:pt>
                <c:pt idx="272546">
                  <c:v>5667.88</c:v>
                </c:pt>
                <c:pt idx="272547">
                  <c:v>5622.25</c:v>
                </c:pt>
                <c:pt idx="272548">
                  <c:v>5790.46</c:v>
                </c:pt>
                <c:pt idx="272549">
                  <c:v>7046.23</c:v>
                </c:pt>
                <c:pt idx="272550">
                  <c:v>6144.49</c:v>
                </c:pt>
                <c:pt idx="272551">
                  <c:v>5603.93</c:v>
                </c:pt>
                <c:pt idx="272552">
                  <c:v>6089.35</c:v>
                </c:pt>
                <c:pt idx="272553">
                  <c:v>5808.19</c:v>
                </c:pt>
                <c:pt idx="272554">
                  <c:v>6472.78</c:v>
                </c:pt>
                <c:pt idx="272555">
                  <c:v>6238.92</c:v>
                </c:pt>
                <c:pt idx="272556">
                  <c:v>6556.83</c:v>
                </c:pt>
                <c:pt idx="272557">
                  <c:v>5711.03</c:v>
                </c:pt>
                <c:pt idx="272558">
                  <c:v>6766.24</c:v>
                </c:pt>
                <c:pt idx="272559">
                  <c:v>5843.89</c:v>
                </c:pt>
                <c:pt idx="272560">
                  <c:v>6267.9</c:v>
                </c:pt>
                <c:pt idx="272561">
                  <c:v>6386.3</c:v>
                </c:pt>
                <c:pt idx="272562">
                  <c:v>6131.87</c:v>
                </c:pt>
                <c:pt idx="272563">
                  <c:v>6562.49</c:v>
                </c:pt>
                <c:pt idx="272564">
                  <c:v>6279.69</c:v>
                </c:pt>
                <c:pt idx="272565">
                  <c:v>7118.73</c:v>
                </c:pt>
                <c:pt idx="272566">
                  <c:v>7131.72</c:v>
                </c:pt>
                <c:pt idx="272567">
                  <c:v>6816.66</c:v>
                </c:pt>
                <c:pt idx="272568">
                  <c:v>6787.12</c:v>
                </c:pt>
                <c:pt idx="272569">
                  <c:v>6663.75</c:v>
                </c:pt>
                <c:pt idx="272570">
                  <c:v>5551.78</c:v>
                </c:pt>
                <c:pt idx="272571">
                  <c:v>5695.51</c:v>
                </c:pt>
                <c:pt idx="272572">
                  <c:v>5830.24</c:v>
                </c:pt>
                <c:pt idx="272573">
                  <c:v>6013.37</c:v>
                </c:pt>
                <c:pt idx="272574">
                  <c:v>5212.66</c:v>
                </c:pt>
                <c:pt idx="272575">
                  <c:v>5402.46</c:v>
                </c:pt>
                <c:pt idx="272576">
                  <c:v>6392.86</c:v>
                </c:pt>
                <c:pt idx="272577">
                  <c:v>6362.62</c:v>
                </c:pt>
                <c:pt idx="272578">
                  <c:v>5994.29</c:v>
                </c:pt>
                <c:pt idx="272579">
                  <c:v>6298.61</c:v>
                </c:pt>
                <c:pt idx="272580">
                  <c:v>6378.14</c:v>
                </c:pt>
                <c:pt idx="272581">
                  <c:v>6981.33</c:v>
                </c:pt>
                <c:pt idx="272582">
                  <c:v>6701.83</c:v>
                </c:pt>
                <c:pt idx="272583">
                  <c:v>7438.21</c:v>
                </c:pt>
                <c:pt idx="272584">
                  <c:v>7924.1</c:v>
                </c:pt>
                <c:pt idx="272585">
                  <c:v>6914.96</c:v>
                </c:pt>
                <c:pt idx="272586">
                  <c:v>6690.22</c:v>
                </c:pt>
                <c:pt idx="272587">
                  <c:v>6772.63</c:v>
                </c:pt>
                <c:pt idx="272588">
                  <c:v>7005</c:v>
                </c:pt>
                <c:pt idx="272589">
                  <c:v>6374.31</c:v>
                </c:pt>
                <c:pt idx="272590">
                  <c:v>7189.36</c:v>
                </c:pt>
                <c:pt idx="272591">
                  <c:v>6205.29</c:v>
                </c:pt>
                <c:pt idx="272592">
                  <c:v>6337.73</c:v>
                </c:pt>
                <c:pt idx="272593">
                  <c:v>7084.19</c:v>
                </c:pt>
                <c:pt idx="272594">
                  <c:v>6130.59</c:v>
                </c:pt>
                <c:pt idx="272595">
                  <c:v>5496.65</c:v>
                </c:pt>
                <c:pt idx="272596">
                  <c:v>6154.15</c:v>
                </c:pt>
                <c:pt idx="272597">
                  <c:v>6253.87</c:v>
                </c:pt>
                <c:pt idx="272598">
                  <c:v>6572.44</c:v>
                </c:pt>
                <c:pt idx="272599">
                  <c:v>6536.05</c:v>
                </c:pt>
                <c:pt idx="272600">
                  <c:v>5973.25</c:v>
                </c:pt>
                <c:pt idx="272601">
                  <c:v>6951.89</c:v>
                </c:pt>
                <c:pt idx="272602">
                  <c:v>6405.08</c:v>
                </c:pt>
                <c:pt idx="272603">
                  <c:v>6719.35</c:v>
                </c:pt>
                <c:pt idx="272604">
                  <c:v>5921.7</c:v>
                </c:pt>
                <c:pt idx="272605">
                  <c:v>4984.1899999999996</c:v>
                </c:pt>
                <c:pt idx="272606">
                  <c:v>5639.27</c:v>
                </c:pt>
                <c:pt idx="272607">
                  <c:v>6339.1</c:v>
                </c:pt>
                <c:pt idx="272608">
                  <c:v>5565.67</c:v>
                </c:pt>
                <c:pt idx="272609">
                  <c:v>5920.58</c:v>
                </c:pt>
                <c:pt idx="272610">
                  <c:v>6020.15</c:v>
                </c:pt>
                <c:pt idx="272611">
                  <c:v>5910.13</c:v>
                </c:pt>
                <c:pt idx="272612">
                  <c:v>5441.96</c:v>
                </c:pt>
                <c:pt idx="272613">
                  <c:v>5671.86</c:v>
                </c:pt>
                <c:pt idx="272614">
                  <c:v>5635.18</c:v>
                </c:pt>
                <c:pt idx="272615">
                  <c:v>6644.36</c:v>
                </c:pt>
                <c:pt idx="272616">
                  <c:v>6077.24</c:v>
                </c:pt>
                <c:pt idx="272617">
                  <c:v>6801.71</c:v>
                </c:pt>
                <c:pt idx="272618">
                  <c:v>6773.55</c:v>
                </c:pt>
                <c:pt idx="272619">
                  <c:v>5831.17</c:v>
                </c:pt>
                <c:pt idx="272620">
                  <c:v>6596.39</c:v>
                </c:pt>
                <c:pt idx="272621">
                  <c:v>6378.84</c:v>
                </c:pt>
                <c:pt idx="272622">
                  <c:v>6094.62</c:v>
                </c:pt>
                <c:pt idx="272623">
                  <c:v>4946.8999999999996</c:v>
                </c:pt>
                <c:pt idx="272624">
                  <c:v>6868.2</c:v>
                </c:pt>
                <c:pt idx="272625">
                  <c:v>6323.24</c:v>
                </c:pt>
                <c:pt idx="272626">
                  <c:v>6311.1</c:v>
                </c:pt>
                <c:pt idx="272627">
                  <c:v>5374.85</c:v>
                </c:pt>
                <c:pt idx="272628">
                  <c:v>5028.6899999999996</c:v>
                </c:pt>
                <c:pt idx="272629">
                  <c:v>6631.88</c:v>
                </c:pt>
                <c:pt idx="272630">
                  <c:v>6199.05</c:v>
                </c:pt>
                <c:pt idx="272631">
                  <c:v>6213</c:v>
                </c:pt>
                <c:pt idx="272632">
                  <c:v>6778.08</c:v>
                </c:pt>
                <c:pt idx="272633">
                  <c:v>7406.92</c:v>
                </c:pt>
                <c:pt idx="272634">
                  <c:v>6797.98</c:v>
                </c:pt>
                <c:pt idx="272635">
                  <c:v>7878.85</c:v>
                </c:pt>
                <c:pt idx="272636">
                  <c:v>6917.08</c:v>
                </c:pt>
                <c:pt idx="272637">
                  <c:v>6669.62</c:v>
                </c:pt>
                <c:pt idx="272638">
                  <c:v>6800.47</c:v>
                </c:pt>
                <c:pt idx="272639">
                  <c:v>6506.79</c:v>
                </c:pt>
                <c:pt idx="272640">
                  <c:v>5998.2</c:v>
                </c:pt>
                <c:pt idx="272641">
                  <c:v>6893.88</c:v>
                </c:pt>
                <c:pt idx="272642">
                  <c:v>6115.26</c:v>
                </c:pt>
                <c:pt idx="272643">
                  <c:v>8202.14</c:v>
                </c:pt>
                <c:pt idx="272644">
                  <c:v>6282.06</c:v>
                </c:pt>
                <c:pt idx="272645">
                  <c:v>6607.5</c:v>
                </c:pt>
                <c:pt idx="272646">
                  <c:v>6215.02</c:v>
                </c:pt>
                <c:pt idx="272647">
                  <c:v>6175.19</c:v>
                </c:pt>
                <c:pt idx="272648">
                  <c:v>6453.31</c:v>
                </c:pt>
                <c:pt idx="272649">
                  <c:v>6243.09</c:v>
                </c:pt>
                <c:pt idx="272650">
                  <c:v>7138.84</c:v>
                </c:pt>
                <c:pt idx="272651">
                  <c:v>6089.19</c:v>
                </c:pt>
                <c:pt idx="272652">
                  <c:v>5606.09</c:v>
                </c:pt>
                <c:pt idx="272653">
                  <c:v>6872.27</c:v>
                </c:pt>
                <c:pt idx="272654">
                  <c:v>6865.83</c:v>
                </c:pt>
                <c:pt idx="272655">
                  <c:v>6719.1</c:v>
                </c:pt>
                <c:pt idx="272656">
                  <c:v>6543.67</c:v>
                </c:pt>
                <c:pt idx="272657">
                  <c:v>5320.64</c:v>
                </c:pt>
                <c:pt idx="272658">
                  <c:v>5781.15</c:v>
                </c:pt>
                <c:pt idx="272659">
                  <c:v>6299.51</c:v>
                </c:pt>
                <c:pt idx="272660">
                  <c:v>5979.81</c:v>
                </c:pt>
                <c:pt idx="272661">
                  <c:v>6104.9</c:v>
                </c:pt>
                <c:pt idx="272662">
                  <c:v>6063.95</c:v>
                </c:pt>
                <c:pt idx="272663">
                  <c:v>6516.74</c:v>
                </c:pt>
                <c:pt idx="272664">
                  <c:v>6250.43</c:v>
                </c:pt>
                <c:pt idx="272665">
                  <c:v>6601.56</c:v>
                </c:pt>
                <c:pt idx="272666">
                  <c:v>7245.71</c:v>
                </c:pt>
                <c:pt idx="272667">
                  <c:v>7384</c:v>
                </c:pt>
                <c:pt idx="272668">
                  <c:v>7952.2</c:v>
                </c:pt>
                <c:pt idx="272669">
                  <c:v>6217.51</c:v>
                </c:pt>
                <c:pt idx="272670">
                  <c:v>7046.05</c:v>
                </c:pt>
                <c:pt idx="272671">
                  <c:v>1</c:v>
                </c:pt>
                <c:pt idx="272672">
                  <c:v>0.5</c:v>
                </c:pt>
                <c:pt idx="272673">
                  <c:v>4673.8500000000004</c:v>
                </c:pt>
                <c:pt idx="272674">
                  <c:v>4745.32</c:v>
                </c:pt>
                <c:pt idx="272675">
                  <c:v>4550.53</c:v>
                </c:pt>
                <c:pt idx="272676">
                  <c:v>4342.59</c:v>
                </c:pt>
                <c:pt idx="272677">
                  <c:v>4312.34</c:v>
                </c:pt>
                <c:pt idx="272678">
                  <c:v>5441.11</c:v>
                </c:pt>
                <c:pt idx="272679">
                  <c:v>4677.67</c:v>
                </c:pt>
                <c:pt idx="272680">
                  <c:v>4274.1499999999996</c:v>
                </c:pt>
                <c:pt idx="272681">
                  <c:v>4186.51</c:v>
                </c:pt>
                <c:pt idx="272682">
                  <c:v>4518.0600000000004</c:v>
                </c:pt>
                <c:pt idx="272683">
                  <c:v>3996.44</c:v>
                </c:pt>
                <c:pt idx="272684">
                  <c:v>3554.01</c:v>
                </c:pt>
                <c:pt idx="272685">
                  <c:v>3989.93</c:v>
                </c:pt>
                <c:pt idx="272686">
                  <c:v>4241.0600000000004</c:v>
                </c:pt>
                <c:pt idx="272687">
                  <c:v>4413.01</c:v>
                </c:pt>
                <c:pt idx="272688">
                  <c:v>3959.69</c:v>
                </c:pt>
                <c:pt idx="272689">
                  <c:v>4637.97</c:v>
                </c:pt>
                <c:pt idx="272690">
                  <c:v>3625.95</c:v>
                </c:pt>
                <c:pt idx="272691">
                  <c:v>3707.31</c:v>
                </c:pt>
                <c:pt idx="272692">
                  <c:v>4093.92</c:v>
                </c:pt>
                <c:pt idx="272693">
                  <c:v>4329</c:v>
                </c:pt>
                <c:pt idx="272694">
                  <c:v>4510.3900000000003</c:v>
                </c:pt>
                <c:pt idx="272695">
                  <c:v>3531.51</c:v>
                </c:pt>
                <c:pt idx="272696">
                  <c:v>4138.4399999999996</c:v>
                </c:pt>
                <c:pt idx="272697">
                  <c:v>3587.35</c:v>
                </c:pt>
                <c:pt idx="272698">
                  <c:v>4239.1000000000004</c:v>
                </c:pt>
                <c:pt idx="272699">
                  <c:v>4567.42</c:v>
                </c:pt>
                <c:pt idx="272700">
                  <c:v>4529.38</c:v>
                </c:pt>
                <c:pt idx="272701">
                  <c:v>3982.96</c:v>
                </c:pt>
                <c:pt idx="272702">
                  <c:v>4261.1499999999996</c:v>
                </c:pt>
                <c:pt idx="272703">
                  <c:v>4567.62</c:v>
                </c:pt>
                <c:pt idx="272704">
                  <c:v>4893.1499999999996</c:v>
                </c:pt>
                <c:pt idx="272705">
                  <c:v>4869.21</c:v>
                </c:pt>
                <c:pt idx="272706">
                  <c:v>4713.33</c:v>
                </c:pt>
                <c:pt idx="272707">
                  <c:v>4985.01</c:v>
                </c:pt>
                <c:pt idx="272708">
                  <c:v>5298.27</c:v>
                </c:pt>
                <c:pt idx="272709">
                  <c:v>4373.41</c:v>
                </c:pt>
                <c:pt idx="272710">
                  <c:v>4781.8100000000004</c:v>
                </c:pt>
                <c:pt idx="272711">
                  <c:v>5182.84</c:v>
                </c:pt>
                <c:pt idx="272712">
                  <c:v>4772.54</c:v>
                </c:pt>
                <c:pt idx="272713">
                  <c:v>4944.6499999999996</c:v>
                </c:pt>
                <c:pt idx="272714">
                  <c:v>3583.53</c:v>
                </c:pt>
                <c:pt idx="272715">
                  <c:v>6643.84</c:v>
                </c:pt>
                <c:pt idx="272716">
                  <c:v>5462.05</c:v>
                </c:pt>
                <c:pt idx="272717">
                  <c:v>5484.73</c:v>
                </c:pt>
                <c:pt idx="272718">
                  <c:v>6639.71</c:v>
                </c:pt>
                <c:pt idx="272719">
                  <c:v>10179.6</c:v>
                </c:pt>
                <c:pt idx="272720">
                  <c:v>3347.35</c:v>
                </c:pt>
                <c:pt idx="272721">
                  <c:v>3838.16</c:v>
                </c:pt>
                <c:pt idx="272722">
                  <c:v>3478.48</c:v>
                </c:pt>
                <c:pt idx="272723">
                  <c:v>3788.5</c:v>
                </c:pt>
                <c:pt idx="272724">
                  <c:v>3804.9</c:v>
                </c:pt>
                <c:pt idx="272725">
                  <c:v>4088.28</c:v>
                </c:pt>
                <c:pt idx="272726">
                  <c:v>4339.41</c:v>
                </c:pt>
                <c:pt idx="272727">
                  <c:v>4539.47</c:v>
                </c:pt>
                <c:pt idx="272728">
                  <c:v>4142.2299999999996</c:v>
                </c:pt>
                <c:pt idx="272729">
                  <c:v>3786.42</c:v>
                </c:pt>
                <c:pt idx="272730">
                  <c:v>3557.24</c:v>
                </c:pt>
                <c:pt idx="272731">
                  <c:v>4025.96</c:v>
                </c:pt>
                <c:pt idx="272732">
                  <c:v>4259.71</c:v>
                </c:pt>
                <c:pt idx="272733">
                  <c:v>4468.62</c:v>
                </c:pt>
                <c:pt idx="272734">
                  <c:v>3960.82</c:v>
                </c:pt>
                <c:pt idx="272735">
                  <c:v>4424.7</c:v>
                </c:pt>
                <c:pt idx="272736">
                  <c:v>3652.98</c:v>
                </c:pt>
                <c:pt idx="272737">
                  <c:v>4376.6000000000004</c:v>
                </c:pt>
                <c:pt idx="272738">
                  <c:v>4591.3</c:v>
                </c:pt>
                <c:pt idx="272739">
                  <c:v>4447.8599999999997</c:v>
                </c:pt>
                <c:pt idx="272740">
                  <c:v>4041.28</c:v>
                </c:pt>
                <c:pt idx="272741">
                  <c:v>3902.16</c:v>
                </c:pt>
                <c:pt idx="272742">
                  <c:v>3988.36</c:v>
                </c:pt>
                <c:pt idx="272743">
                  <c:v>4421.5</c:v>
                </c:pt>
                <c:pt idx="272744">
                  <c:v>4354.4799999999996</c:v>
                </c:pt>
                <c:pt idx="272745">
                  <c:v>4415.88</c:v>
                </c:pt>
                <c:pt idx="272746">
                  <c:v>4118.76</c:v>
                </c:pt>
                <c:pt idx="272747">
                  <c:v>3954.35</c:v>
                </c:pt>
                <c:pt idx="272748">
                  <c:v>3733.72</c:v>
                </c:pt>
                <c:pt idx="272749">
                  <c:v>3990.09</c:v>
                </c:pt>
                <c:pt idx="272750">
                  <c:v>3935.22</c:v>
                </c:pt>
                <c:pt idx="272751">
                  <c:v>3719.25</c:v>
                </c:pt>
                <c:pt idx="272752">
                  <c:v>3602.68</c:v>
                </c:pt>
                <c:pt idx="272753">
                  <c:v>4069.04</c:v>
                </c:pt>
                <c:pt idx="272754">
                  <c:v>3820.49</c:v>
                </c:pt>
                <c:pt idx="272755">
                  <c:v>4609.1000000000004</c:v>
                </c:pt>
                <c:pt idx="272756">
                  <c:v>4576.7700000000004</c:v>
                </c:pt>
                <c:pt idx="272757">
                  <c:v>4536.82</c:v>
                </c:pt>
                <c:pt idx="272758">
                  <c:v>4152.78</c:v>
                </c:pt>
                <c:pt idx="272759">
                  <c:v>4165.32</c:v>
                </c:pt>
                <c:pt idx="272760">
                  <c:v>5222.08</c:v>
                </c:pt>
                <c:pt idx="272761">
                  <c:v>4991.2299999999996</c:v>
                </c:pt>
                <c:pt idx="272762">
                  <c:v>5200.8999999999996</c:v>
                </c:pt>
                <c:pt idx="272763">
                  <c:v>4842.72</c:v>
                </c:pt>
                <c:pt idx="272764">
                  <c:v>4957.9799999999996</c:v>
                </c:pt>
                <c:pt idx="272765">
                  <c:v>5228.53</c:v>
                </c:pt>
                <c:pt idx="272766">
                  <c:v>4617.72</c:v>
                </c:pt>
                <c:pt idx="272767">
                  <c:v>6511.58</c:v>
                </c:pt>
                <c:pt idx="272768">
                  <c:v>6804.94</c:v>
                </c:pt>
                <c:pt idx="272769">
                  <c:v>6604.62</c:v>
                </c:pt>
                <c:pt idx="272770">
                  <c:v>6957.27</c:v>
                </c:pt>
                <c:pt idx="272771">
                  <c:v>9088.8799999999992</c:v>
                </c:pt>
                <c:pt idx="272772">
                  <c:v>4400.6000000000004</c:v>
                </c:pt>
                <c:pt idx="272773">
                  <c:v>3796.22</c:v>
                </c:pt>
                <c:pt idx="272774">
                  <c:v>3779.74</c:v>
                </c:pt>
                <c:pt idx="272775">
                  <c:v>3457.03</c:v>
                </c:pt>
                <c:pt idx="272776">
                  <c:v>3944.46</c:v>
                </c:pt>
                <c:pt idx="272777">
                  <c:v>4558.5200000000004</c:v>
                </c:pt>
                <c:pt idx="272778">
                  <c:v>4983.1499999999996</c:v>
                </c:pt>
                <c:pt idx="272779">
                  <c:v>5401.38</c:v>
                </c:pt>
                <c:pt idx="272780">
                  <c:v>4380.83</c:v>
                </c:pt>
                <c:pt idx="272781">
                  <c:v>4737.99</c:v>
                </c:pt>
                <c:pt idx="272782">
                  <c:v>4431.74</c:v>
                </c:pt>
                <c:pt idx="272783">
                  <c:v>3906.41</c:v>
                </c:pt>
                <c:pt idx="272784">
                  <c:v>4285.34</c:v>
                </c:pt>
                <c:pt idx="272785">
                  <c:v>4087.28</c:v>
                </c:pt>
                <c:pt idx="272786">
                  <c:v>4003.23</c:v>
                </c:pt>
                <c:pt idx="272787">
                  <c:v>3690.23</c:v>
                </c:pt>
                <c:pt idx="272788">
                  <c:v>3813.94</c:v>
                </c:pt>
                <c:pt idx="272789">
                  <c:v>3741.18</c:v>
                </c:pt>
                <c:pt idx="272790">
                  <c:v>3737.24</c:v>
                </c:pt>
                <c:pt idx="272791">
                  <c:v>4847.55</c:v>
                </c:pt>
                <c:pt idx="272792">
                  <c:v>4522.29</c:v>
                </c:pt>
                <c:pt idx="272793">
                  <c:v>4473.04</c:v>
                </c:pt>
                <c:pt idx="272794">
                  <c:v>3607.98</c:v>
                </c:pt>
                <c:pt idx="272795">
                  <c:v>5047.95</c:v>
                </c:pt>
                <c:pt idx="272796">
                  <c:v>4154.6899999999996</c:v>
                </c:pt>
                <c:pt idx="272797">
                  <c:v>3926</c:v>
                </c:pt>
                <c:pt idx="272798">
                  <c:v>3762.83</c:v>
                </c:pt>
                <c:pt idx="272799">
                  <c:v>4008.81</c:v>
                </c:pt>
                <c:pt idx="272800">
                  <c:v>3905.71</c:v>
                </c:pt>
                <c:pt idx="272801">
                  <c:v>4351.54</c:v>
                </c:pt>
                <c:pt idx="272802">
                  <c:v>3977.33</c:v>
                </c:pt>
                <c:pt idx="272803">
                  <c:v>3703.76</c:v>
                </c:pt>
                <c:pt idx="272804">
                  <c:v>4163.41</c:v>
                </c:pt>
                <c:pt idx="272805">
                  <c:v>3879.84</c:v>
                </c:pt>
                <c:pt idx="272806">
                  <c:v>3745.22</c:v>
                </c:pt>
                <c:pt idx="272807">
                  <c:v>4030.66</c:v>
                </c:pt>
                <c:pt idx="272808">
                  <c:v>4813.6099999999997</c:v>
                </c:pt>
                <c:pt idx="272809">
                  <c:v>4539.07</c:v>
                </c:pt>
                <c:pt idx="272810">
                  <c:v>4716.43</c:v>
                </c:pt>
                <c:pt idx="272811">
                  <c:v>4991.45</c:v>
                </c:pt>
                <c:pt idx="272812">
                  <c:v>5850.92</c:v>
                </c:pt>
                <c:pt idx="272813">
                  <c:v>4624.49</c:v>
                </c:pt>
                <c:pt idx="272814">
                  <c:v>4948.67</c:v>
                </c:pt>
                <c:pt idx="272815">
                  <c:v>5433.67</c:v>
                </c:pt>
                <c:pt idx="272816">
                  <c:v>0.5</c:v>
                </c:pt>
                <c:pt idx="272817">
                  <c:v>2.5</c:v>
                </c:pt>
                <c:pt idx="272818">
                  <c:v>9.9700000000000006</c:v>
                </c:pt>
                <c:pt idx="272819">
                  <c:v>16.440000000000001</c:v>
                </c:pt>
                <c:pt idx="272820">
                  <c:v>9.9700000000000006</c:v>
                </c:pt>
                <c:pt idx="272821">
                  <c:v>3.5</c:v>
                </c:pt>
                <c:pt idx="272822">
                  <c:v>29.94</c:v>
                </c:pt>
                <c:pt idx="272823">
                  <c:v>4</c:v>
                </c:pt>
                <c:pt idx="272824">
                  <c:v>2</c:v>
                </c:pt>
                <c:pt idx="272825">
                  <c:v>2</c:v>
                </c:pt>
                <c:pt idx="272826">
                  <c:v>4</c:v>
                </c:pt>
                <c:pt idx="272827">
                  <c:v>20.41</c:v>
                </c:pt>
                <c:pt idx="272828">
                  <c:v>104.7</c:v>
                </c:pt>
                <c:pt idx="272829">
                  <c:v>12.47</c:v>
                </c:pt>
                <c:pt idx="272830">
                  <c:v>10.47</c:v>
                </c:pt>
                <c:pt idx="272831">
                  <c:v>41.88</c:v>
                </c:pt>
                <c:pt idx="272832">
                  <c:v>20.94</c:v>
                </c:pt>
                <c:pt idx="272833">
                  <c:v>30.91</c:v>
                </c:pt>
                <c:pt idx="272834">
                  <c:v>20.94</c:v>
                </c:pt>
                <c:pt idx="272835">
                  <c:v>41.88</c:v>
                </c:pt>
                <c:pt idx="272836">
                  <c:v>10.94</c:v>
                </c:pt>
                <c:pt idx="272837">
                  <c:v>10.47</c:v>
                </c:pt>
                <c:pt idx="272838">
                  <c:v>288.02999999999997</c:v>
                </c:pt>
                <c:pt idx="272839">
                  <c:v>36.880000000000003</c:v>
                </c:pt>
                <c:pt idx="272840">
                  <c:v>15.94</c:v>
                </c:pt>
                <c:pt idx="272841">
                  <c:v>10.47</c:v>
                </c:pt>
                <c:pt idx="272842">
                  <c:v>51.85</c:v>
                </c:pt>
                <c:pt idx="272843">
                  <c:v>20.94</c:v>
                </c:pt>
                <c:pt idx="272844">
                  <c:v>15.44</c:v>
                </c:pt>
                <c:pt idx="272845">
                  <c:v>10.47</c:v>
                </c:pt>
                <c:pt idx="272846">
                  <c:v>15.94</c:v>
                </c:pt>
                <c:pt idx="272847">
                  <c:v>15.94</c:v>
                </c:pt>
                <c:pt idx="272848">
                  <c:v>20.94</c:v>
                </c:pt>
                <c:pt idx="272849">
                  <c:v>11.97</c:v>
                </c:pt>
                <c:pt idx="272850">
                  <c:v>5.97</c:v>
                </c:pt>
                <c:pt idx="272851">
                  <c:v>23.94</c:v>
                </c:pt>
                <c:pt idx="272852">
                  <c:v>21.94</c:v>
                </c:pt>
                <c:pt idx="272853">
                  <c:v>11.97</c:v>
                </c:pt>
                <c:pt idx="272854">
                  <c:v>17.940000000000001</c:v>
                </c:pt>
                <c:pt idx="272855">
                  <c:v>11.97</c:v>
                </c:pt>
                <c:pt idx="272856">
                  <c:v>23.91</c:v>
                </c:pt>
                <c:pt idx="272857">
                  <c:v>11.97</c:v>
                </c:pt>
                <c:pt idx="272858">
                  <c:v>35.909999999999997</c:v>
                </c:pt>
                <c:pt idx="272859">
                  <c:v>23.94</c:v>
                </c:pt>
                <c:pt idx="272860">
                  <c:v>11.97</c:v>
                </c:pt>
                <c:pt idx="272861">
                  <c:v>35.85</c:v>
                </c:pt>
                <c:pt idx="272862">
                  <c:v>41.79</c:v>
                </c:pt>
                <c:pt idx="272863">
                  <c:v>23.94</c:v>
                </c:pt>
                <c:pt idx="272864">
                  <c:v>11.97</c:v>
                </c:pt>
                <c:pt idx="272865">
                  <c:v>23.94</c:v>
                </c:pt>
                <c:pt idx="272866">
                  <c:v>35.909999999999997</c:v>
                </c:pt>
                <c:pt idx="272867">
                  <c:v>71.819999999999993</c:v>
                </c:pt>
                <c:pt idx="272868">
                  <c:v>47.88</c:v>
                </c:pt>
                <c:pt idx="272869">
                  <c:v>11.97</c:v>
                </c:pt>
                <c:pt idx="272870">
                  <c:v>23.94</c:v>
                </c:pt>
                <c:pt idx="272871">
                  <c:v>11.97</c:v>
                </c:pt>
                <c:pt idx="272872">
                  <c:v>11.97</c:v>
                </c:pt>
                <c:pt idx="272873">
                  <c:v>35.909999999999997</c:v>
                </c:pt>
                <c:pt idx="272874">
                  <c:v>11.97</c:v>
                </c:pt>
                <c:pt idx="272875">
                  <c:v>11.97</c:v>
                </c:pt>
                <c:pt idx="272876">
                  <c:v>11.97</c:v>
                </c:pt>
                <c:pt idx="272877">
                  <c:v>47.88</c:v>
                </c:pt>
                <c:pt idx="272878">
                  <c:v>59.85</c:v>
                </c:pt>
                <c:pt idx="272879">
                  <c:v>11.97</c:v>
                </c:pt>
                <c:pt idx="272880">
                  <c:v>21283.84</c:v>
                </c:pt>
                <c:pt idx="272881">
                  <c:v>21144.81</c:v>
                </c:pt>
                <c:pt idx="272882">
                  <c:v>21180.28</c:v>
                </c:pt>
                <c:pt idx="272883">
                  <c:v>20071.72</c:v>
                </c:pt>
                <c:pt idx="272884">
                  <c:v>21398.3</c:v>
                </c:pt>
                <c:pt idx="272885">
                  <c:v>19653.849999999999</c:v>
                </c:pt>
                <c:pt idx="272886">
                  <c:v>19017.16</c:v>
                </c:pt>
                <c:pt idx="272887">
                  <c:v>18978.18</c:v>
                </c:pt>
                <c:pt idx="272888">
                  <c:v>19661.71</c:v>
                </c:pt>
                <c:pt idx="272889">
                  <c:v>18519.900000000001</c:v>
                </c:pt>
                <c:pt idx="272890">
                  <c:v>19303.02</c:v>
                </c:pt>
                <c:pt idx="272891">
                  <c:v>20263.3</c:v>
                </c:pt>
                <c:pt idx="272892">
                  <c:v>18926.7</c:v>
                </c:pt>
                <c:pt idx="272893">
                  <c:v>20507.12</c:v>
                </c:pt>
                <c:pt idx="272894">
                  <c:v>21580.98</c:v>
                </c:pt>
                <c:pt idx="272895">
                  <c:v>19628.02</c:v>
                </c:pt>
                <c:pt idx="272896">
                  <c:v>19706.18</c:v>
                </c:pt>
                <c:pt idx="272897">
                  <c:v>22071.599999999999</c:v>
                </c:pt>
                <c:pt idx="272898">
                  <c:v>23388.74</c:v>
                </c:pt>
                <c:pt idx="272899">
                  <c:v>20893.3</c:v>
                </c:pt>
                <c:pt idx="272900">
                  <c:v>20554.71</c:v>
                </c:pt>
                <c:pt idx="272901">
                  <c:v>20675.18</c:v>
                </c:pt>
                <c:pt idx="272902">
                  <c:v>21161.33</c:v>
                </c:pt>
                <c:pt idx="272903">
                  <c:v>20055.88</c:v>
                </c:pt>
                <c:pt idx="272904">
                  <c:v>18890.34</c:v>
                </c:pt>
                <c:pt idx="272905">
                  <c:v>18547.919999999998</c:v>
                </c:pt>
                <c:pt idx="272906">
                  <c:v>20405.150000000001</c:v>
                </c:pt>
                <c:pt idx="272907">
                  <c:v>18878.04</c:v>
                </c:pt>
                <c:pt idx="272908">
                  <c:v>18478.32</c:v>
                </c:pt>
                <c:pt idx="272909">
                  <c:v>18561.32</c:v>
                </c:pt>
                <c:pt idx="272910">
                  <c:v>20333.86</c:v>
                </c:pt>
                <c:pt idx="272911">
                  <c:v>19182.64</c:v>
                </c:pt>
                <c:pt idx="272912">
                  <c:v>17838.21</c:v>
                </c:pt>
                <c:pt idx="272913">
                  <c:v>18905.71</c:v>
                </c:pt>
                <c:pt idx="272914">
                  <c:v>18350.689999999999</c:v>
                </c:pt>
                <c:pt idx="272915">
                  <c:v>18503.259999999998</c:v>
                </c:pt>
                <c:pt idx="272916">
                  <c:v>16741.27</c:v>
                </c:pt>
                <c:pt idx="272917">
                  <c:v>17508.09</c:v>
                </c:pt>
                <c:pt idx="272918">
                  <c:v>17603.939999999999</c:v>
                </c:pt>
                <c:pt idx="272919">
                  <c:v>20601.599999999999</c:v>
                </c:pt>
                <c:pt idx="272920">
                  <c:v>19617.66</c:v>
                </c:pt>
                <c:pt idx="272921">
                  <c:v>19400.47</c:v>
                </c:pt>
                <c:pt idx="272922">
                  <c:v>21278.83</c:v>
                </c:pt>
                <c:pt idx="272923">
                  <c:v>22828.26</c:v>
                </c:pt>
                <c:pt idx="272924">
                  <c:v>24013.11</c:v>
                </c:pt>
                <c:pt idx="272925">
                  <c:v>26786.53</c:v>
                </c:pt>
                <c:pt idx="272926">
                  <c:v>40651.980000000003</c:v>
                </c:pt>
                <c:pt idx="272927">
                  <c:v>17980.580000000002</c:v>
                </c:pt>
                <c:pt idx="272928">
                  <c:v>17232.47</c:v>
                </c:pt>
                <c:pt idx="272929">
                  <c:v>16052.27</c:v>
                </c:pt>
                <c:pt idx="272930">
                  <c:v>15026.12</c:v>
                </c:pt>
                <c:pt idx="272931">
                  <c:v>17807.580000000002</c:v>
                </c:pt>
                <c:pt idx="272932">
                  <c:v>21047.47</c:v>
                </c:pt>
                <c:pt idx="272933">
                  <c:v>21271.02</c:v>
                </c:pt>
                <c:pt idx="272934">
                  <c:v>24603.59</c:v>
                </c:pt>
                <c:pt idx="272935">
                  <c:v>21006.12</c:v>
                </c:pt>
                <c:pt idx="272936">
                  <c:v>24036.63</c:v>
                </c:pt>
                <c:pt idx="272937">
                  <c:v>22609.69</c:v>
                </c:pt>
                <c:pt idx="272938">
                  <c:v>20195.64</c:v>
                </c:pt>
                <c:pt idx="272939">
                  <c:v>20515.169999999998</c:v>
                </c:pt>
                <c:pt idx="272940">
                  <c:v>20616.02</c:v>
                </c:pt>
                <c:pt idx="272941">
                  <c:v>20603.07</c:v>
                </c:pt>
                <c:pt idx="272942">
                  <c:v>21383.5</c:v>
                </c:pt>
                <c:pt idx="272943">
                  <c:v>22598.42</c:v>
                </c:pt>
                <c:pt idx="272944">
                  <c:v>21750.12</c:v>
                </c:pt>
                <c:pt idx="272945">
                  <c:v>24508.52</c:v>
                </c:pt>
                <c:pt idx="272946">
                  <c:v>23710.58</c:v>
                </c:pt>
                <c:pt idx="272947">
                  <c:v>20923.48</c:v>
                </c:pt>
                <c:pt idx="272948">
                  <c:v>20824.57</c:v>
                </c:pt>
                <c:pt idx="272949">
                  <c:v>21567.8</c:v>
                </c:pt>
                <c:pt idx="272950">
                  <c:v>22339.82</c:v>
                </c:pt>
                <c:pt idx="272951">
                  <c:v>23126.52</c:v>
                </c:pt>
                <c:pt idx="272952">
                  <c:v>23117.91</c:v>
                </c:pt>
                <c:pt idx="272953">
                  <c:v>22285.61</c:v>
                </c:pt>
                <c:pt idx="272954">
                  <c:v>21865.15</c:v>
                </c:pt>
                <c:pt idx="272955">
                  <c:v>19690.55</c:v>
                </c:pt>
                <c:pt idx="272956">
                  <c:v>20075.849999999999</c:v>
                </c:pt>
                <c:pt idx="272957">
                  <c:v>18876.78</c:v>
                </c:pt>
                <c:pt idx="272958">
                  <c:v>21113.15</c:v>
                </c:pt>
                <c:pt idx="272959">
                  <c:v>20622.189999999999</c:v>
                </c:pt>
                <c:pt idx="272960">
                  <c:v>19431.759999999998</c:v>
                </c:pt>
                <c:pt idx="272961">
                  <c:v>18391.59</c:v>
                </c:pt>
                <c:pt idx="272962">
                  <c:v>20510.669999999998</c:v>
                </c:pt>
                <c:pt idx="272963">
                  <c:v>19374.099999999999</c:v>
                </c:pt>
                <c:pt idx="272964">
                  <c:v>17949.68</c:v>
                </c:pt>
                <c:pt idx="272965">
                  <c:v>17807.98</c:v>
                </c:pt>
                <c:pt idx="272966">
                  <c:v>17882.169999999998</c:v>
                </c:pt>
                <c:pt idx="272967">
                  <c:v>18511.07</c:v>
                </c:pt>
                <c:pt idx="272968">
                  <c:v>17266.29</c:v>
                </c:pt>
                <c:pt idx="272969">
                  <c:v>17415.34</c:v>
                </c:pt>
                <c:pt idx="272970">
                  <c:v>18049.580000000002</c:v>
                </c:pt>
                <c:pt idx="272971">
                  <c:v>19965.16</c:v>
                </c:pt>
                <c:pt idx="272972">
                  <c:v>19210.009999999998</c:v>
                </c:pt>
                <c:pt idx="272973">
                  <c:v>19390.29</c:v>
                </c:pt>
                <c:pt idx="272974">
                  <c:v>22011.21</c:v>
                </c:pt>
                <c:pt idx="272975">
                  <c:v>20312.98</c:v>
                </c:pt>
                <c:pt idx="272976">
                  <c:v>24669.77</c:v>
                </c:pt>
                <c:pt idx="272977">
                  <c:v>25924.7</c:v>
                </c:pt>
                <c:pt idx="272978">
                  <c:v>39944.160000000003</c:v>
                </c:pt>
                <c:pt idx="272979">
                  <c:v>25816.16</c:v>
                </c:pt>
                <c:pt idx="272980">
                  <c:v>17736.7</c:v>
                </c:pt>
                <c:pt idx="272981">
                  <c:v>16146.92</c:v>
                </c:pt>
                <c:pt idx="272982">
                  <c:v>15410.82</c:v>
                </c:pt>
                <c:pt idx="272983">
                  <c:v>16733.37</c:v>
                </c:pt>
                <c:pt idx="272984">
                  <c:v>20541.939999999999</c:v>
                </c:pt>
                <c:pt idx="272985">
                  <c:v>22389.119999999999</c:v>
                </c:pt>
                <c:pt idx="272986">
                  <c:v>21829.759999999998</c:v>
                </c:pt>
                <c:pt idx="272987">
                  <c:v>20725.740000000002</c:v>
                </c:pt>
                <c:pt idx="272988">
                  <c:v>20034.939999999999</c:v>
                </c:pt>
                <c:pt idx="272989">
                  <c:v>23805.65</c:v>
                </c:pt>
                <c:pt idx="272990">
                  <c:v>21010.63</c:v>
                </c:pt>
                <c:pt idx="272991">
                  <c:v>17743.86</c:v>
                </c:pt>
                <c:pt idx="272992">
                  <c:v>18229.13</c:v>
                </c:pt>
                <c:pt idx="272993">
                  <c:v>19504.310000000001</c:v>
                </c:pt>
                <c:pt idx="272994">
                  <c:v>19015.439999999999</c:v>
                </c:pt>
                <c:pt idx="272995">
                  <c:v>20496.009999999998</c:v>
                </c:pt>
                <c:pt idx="272996">
                  <c:v>20659.41</c:v>
                </c:pt>
                <c:pt idx="272997">
                  <c:v>23335.47</c:v>
                </c:pt>
                <c:pt idx="272998">
                  <c:v>20492.79</c:v>
                </c:pt>
                <c:pt idx="272999">
                  <c:v>21618.49</c:v>
                </c:pt>
                <c:pt idx="273000">
                  <c:v>20807.71</c:v>
                </c:pt>
                <c:pt idx="273001">
                  <c:v>20522.88</c:v>
                </c:pt>
                <c:pt idx="273002">
                  <c:v>22901.53</c:v>
                </c:pt>
                <c:pt idx="273003">
                  <c:v>22381.87</c:v>
                </c:pt>
                <c:pt idx="273004">
                  <c:v>20422.37</c:v>
                </c:pt>
                <c:pt idx="273005">
                  <c:v>19095.900000000001</c:v>
                </c:pt>
                <c:pt idx="273006">
                  <c:v>21222.959999999999</c:v>
                </c:pt>
                <c:pt idx="273007">
                  <c:v>19270.580000000002</c:v>
                </c:pt>
                <c:pt idx="273008">
                  <c:v>18707.71</c:v>
                </c:pt>
                <c:pt idx="273009">
                  <c:v>18249.41</c:v>
                </c:pt>
                <c:pt idx="273010">
                  <c:v>19001.490000000002</c:v>
                </c:pt>
                <c:pt idx="273011">
                  <c:v>19634.37</c:v>
                </c:pt>
                <c:pt idx="273012">
                  <c:v>19188.86</c:v>
                </c:pt>
                <c:pt idx="273013">
                  <c:v>19679.939999999999</c:v>
                </c:pt>
                <c:pt idx="273014">
                  <c:v>19270.2</c:v>
                </c:pt>
                <c:pt idx="273015">
                  <c:v>19029.490000000002</c:v>
                </c:pt>
                <c:pt idx="273016">
                  <c:v>18364.349999999999</c:v>
                </c:pt>
                <c:pt idx="273017">
                  <c:v>19013.650000000001</c:v>
                </c:pt>
                <c:pt idx="273018">
                  <c:v>17860.71</c:v>
                </c:pt>
                <c:pt idx="273019">
                  <c:v>20396.53</c:v>
                </c:pt>
                <c:pt idx="273020">
                  <c:v>18350.82</c:v>
                </c:pt>
                <c:pt idx="273021">
                  <c:v>17242.740000000002</c:v>
                </c:pt>
                <c:pt idx="273022">
                  <c:v>18249.34</c:v>
                </c:pt>
                <c:pt idx="273023">
                  <c:v>100</c:v>
                </c:pt>
                <c:pt idx="273024">
                  <c:v>41.42</c:v>
                </c:pt>
                <c:pt idx="273025">
                  <c:v>-198</c:v>
                </c:pt>
                <c:pt idx="273026">
                  <c:v>70</c:v>
                </c:pt>
                <c:pt idx="273027">
                  <c:v>50</c:v>
                </c:pt>
                <c:pt idx="273028">
                  <c:v>0</c:v>
                </c:pt>
                <c:pt idx="273029">
                  <c:v>30</c:v>
                </c:pt>
                <c:pt idx="273030">
                  <c:v>-705</c:v>
                </c:pt>
                <c:pt idx="273031">
                  <c:v>61</c:v>
                </c:pt>
                <c:pt idx="273032">
                  <c:v>1098</c:v>
                </c:pt>
                <c:pt idx="273033">
                  <c:v>-298</c:v>
                </c:pt>
                <c:pt idx="273034">
                  <c:v>198</c:v>
                </c:pt>
                <c:pt idx="273035">
                  <c:v>44</c:v>
                </c:pt>
                <c:pt idx="273036">
                  <c:v>578</c:v>
                </c:pt>
                <c:pt idx="273037">
                  <c:v>198</c:v>
                </c:pt>
                <c:pt idx="273038">
                  <c:v>300</c:v>
                </c:pt>
                <c:pt idx="273039">
                  <c:v>21</c:v>
                </c:pt>
                <c:pt idx="273040">
                  <c:v>39.5</c:v>
                </c:pt>
                <c:pt idx="273041">
                  <c:v>34</c:v>
                </c:pt>
                <c:pt idx="273042">
                  <c:v>21</c:v>
                </c:pt>
                <c:pt idx="273043">
                  <c:v>18116.37</c:v>
                </c:pt>
                <c:pt idx="273044">
                  <c:v>21242.93</c:v>
                </c:pt>
                <c:pt idx="273045">
                  <c:v>23681.11</c:v>
                </c:pt>
                <c:pt idx="273046">
                  <c:v>18643.25</c:v>
                </c:pt>
                <c:pt idx="273047">
                  <c:v>16845.12</c:v>
                </c:pt>
                <c:pt idx="273048">
                  <c:v>17207.09</c:v>
                </c:pt>
                <c:pt idx="273049">
                  <c:v>15521.3</c:v>
                </c:pt>
                <c:pt idx="273050">
                  <c:v>13107</c:v>
                </c:pt>
                <c:pt idx="273051">
                  <c:v>15864.69</c:v>
                </c:pt>
                <c:pt idx="273052">
                  <c:v>12868.53</c:v>
                </c:pt>
                <c:pt idx="273053">
                  <c:v>14241.49</c:v>
                </c:pt>
                <c:pt idx="273054">
                  <c:v>12232.68</c:v>
                </c:pt>
                <c:pt idx="273055">
                  <c:v>13647.89</c:v>
                </c:pt>
                <c:pt idx="273056">
                  <c:v>15407.44</c:v>
                </c:pt>
                <c:pt idx="273057">
                  <c:v>11740</c:v>
                </c:pt>
                <c:pt idx="273058">
                  <c:v>13695.94</c:v>
                </c:pt>
                <c:pt idx="273059">
                  <c:v>10475.68</c:v>
                </c:pt>
                <c:pt idx="273060">
                  <c:v>11989.7</c:v>
                </c:pt>
                <c:pt idx="273061">
                  <c:v>12242.74</c:v>
                </c:pt>
                <c:pt idx="273062">
                  <c:v>12436.66</c:v>
                </c:pt>
                <c:pt idx="273063">
                  <c:v>12530.02</c:v>
                </c:pt>
                <c:pt idx="273064">
                  <c:v>11560.7</c:v>
                </c:pt>
                <c:pt idx="273065">
                  <c:v>10407.99</c:v>
                </c:pt>
                <c:pt idx="273066">
                  <c:v>12573.25</c:v>
                </c:pt>
                <c:pt idx="273067">
                  <c:v>12517.61</c:v>
                </c:pt>
                <c:pt idx="273068">
                  <c:v>12504.91</c:v>
                </c:pt>
                <c:pt idx="273069">
                  <c:v>12006.53</c:v>
                </c:pt>
                <c:pt idx="273070">
                  <c:v>14567.45</c:v>
                </c:pt>
                <c:pt idx="273071">
                  <c:v>12905.46</c:v>
                </c:pt>
                <c:pt idx="273072">
                  <c:v>13989.87</c:v>
                </c:pt>
                <c:pt idx="273073">
                  <c:v>12474.88</c:v>
                </c:pt>
                <c:pt idx="273074">
                  <c:v>10705</c:v>
                </c:pt>
                <c:pt idx="273075">
                  <c:v>11860.01</c:v>
                </c:pt>
                <c:pt idx="273076">
                  <c:v>13815.72</c:v>
                </c:pt>
                <c:pt idx="273077">
                  <c:v>11416.43</c:v>
                </c:pt>
                <c:pt idx="273078">
                  <c:v>10020.719999999999</c:v>
                </c:pt>
                <c:pt idx="273079">
                  <c:v>12208.66</c:v>
                </c:pt>
                <c:pt idx="273080">
                  <c:v>10389.870000000001</c:v>
                </c:pt>
                <c:pt idx="273081">
                  <c:v>10163.040000000001</c:v>
                </c:pt>
                <c:pt idx="273082">
                  <c:v>15086.71</c:v>
                </c:pt>
                <c:pt idx="273083">
                  <c:v>11084.93</c:v>
                </c:pt>
                <c:pt idx="273084">
                  <c:v>12106.36</c:v>
                </c:pt>
                <c:pt idx="273085">
                  <c:v>8351.7999999999993</c:v>
                </c:pt>
                <c:pt idx="273086">
                  <c:v>11977.29</c:v>
                </c:pt>
                <c:pt idx="273087">
                  <c:v>12066.42</c:v>
                </c:pt>
                <c:pt idx="273088">
                  <c:v>10828.81</c:v>
                </c:pt>
                <c:pt idx="273089">
                  <c:v>7449.54</c:v>
                </c:pt>
                <c:pt idx="273090">
                  <c:v>9876.7800000000007</c:v>
                </c:pt>
                <c:pt idx="273091">
                  <c:v>8529.5</c:v>
                </c:pt>
                <c:pt idx="273092">
                  <c:v>12627.68</c:v>
                </c:pt>
                <c:pt idx="273093">
                  <c:v>12472.09</c:v>
                </c:pt>
                <c:pt idx="273094">
                  <c:v>16563.48</c:v>
                </c:pt>
                <c:pt idx="273095">
                  <c:v>12463.81</c:v>
                </c:pt>
                <c:pt idx="273096">
                  <c:v>14101.18</c:v>
                </c:pt>
                <c:pt idx="273097">
                  <c:v>17934.419999999998</c:v>
                </c:pt>
                <c:pt idx="273098">
                  <c:v>18587.57</c:v>
                </c:pt>
                <c:pt idx="273099">
                  <c:v>17455.689999999999</c:v>
                </c:pt>
                <c:pt idx="273100">
                  <c:v>17795.32</c:v>
                </c:pt>
                <c:pt idx="273101">
                  <c:v>18313.27</c:v>
                </c:pt>
                <c:pt idx="273102">
                  <c:v>15156.48</c:v>
                </c:pt>
                <c:pt idx="273103">
                  <c:v>16077.89</c:v>
                </c:pt>
                <c:pt idx="273104">
                  <c:v>16645.97</c:v>
                </c:pt>
                <c:pt idx="273105">
                  <c:v>13813.3</c:v>
                </c:pt>
                <c:pt idx="273106">
                  <c:v>13911.17</c:v>
                </c:pt>
                <c:pt idx="273107">
                  <c:v>15401.92</c:v>
                </c:pt>
                <c:pt idx="273108">
                  <c:v>13493.29</c:v>
                </c:pt>
                <c:pt idx="273109">
                  <c:v>12512.73</c:v>
                </c:pt>
                <c:pt idx="273110">
                  <c:v>11523.04</c:v>
                </c:pt>
                <c:pt idx="273111">
                  <c:v>13744.36</c:v>
                </c:pt>
                <c:pt idx="273112">
                  <c:v>9386.65</c:v>
                </c:pt>
                <c:pt idx="273113">
                  <c:v>13290.93</c:v>
                </c:pt>
                <c:pt idx="273114">
                  <c:v>10192.31</c:v>
                </c:pt>
                <c:pt idx="273115">
                  <c:v>14090.67</c:v>
                </c:pt>
                <c:pt idx="273116">
                  <c:v>13217.93</c:v>
                </c:pt>
                <c:pt idx="273117">
                  <c:v>11713.36</c:v>
                </c:pt>
                <c:pt idx="273118">
                  <c:v>13089.66</c:v>
                </c:pt>
                <c:pt idx="273119">
                  <c:v>12903.38</c:v>
                </c:pt>
                <c:pt idx="273120">
                  <c:v>13676.27</c:v>
                </c:pt>
                <c:pt idx="273121">
                  <c:v>11824.99</c:v>
                </c:pt>
                <c:pt idx="273122">
                  <c:v>11379.08</c:v>
                </c:pt>
                <c:pt idx="273123">
                  <c:v>15669.51</c:v>
                </c:pt>
                <c:pt idx="273124">
                  <c:v>17035.14</c:v>
                </c:pt>
                <c:pt idx="273125">
                  <c:v>13034.17</c:v>
                </c:pt>
                <c:pt idx="273126">
                  <c:v>12712.91</c:v>
                </c:pt>
                <c:pt idx="273127">
                  <c:v>12756.96</c:v>
                </c:pt>
                <c:pt idx="273128">
                  <c:v>9155.83</c:v>
                </c:pt>
                <c:pt idx="273129">
                  <c:v>11068.68</c:v>
                </c:pt>
                <c:pt idx="273130">
                  <c:v>10115.59</c:v>
                </c:pt>
                <c:pt idx="273131">
                  <c:v>10089.92</c:v>
                </c:pt>
                <c:pt idx="273132">
                  <c:v>11857.03</c:v>
                </c:pt>
                <c:pt idx="273133">
                  <c:v>12169.14</c:v>
                </c:pt>
                <c:pt idx="273134">
                  <c:v>11861.22</c:v>
                </c:pt>
                <c:pt idx="273135">
                  <c:v>12362.66</c:v>
                </c:pt>
                <c:pt idx="273136">
                  <c:v>10931.26</c:v>
                </c:pt>
                <c:pt idx="273137">
                  <c:v>9538.7900000000009</c:v>
                </c:pt>
                <c:pt idx="273138">
                  <c:v>10377.94</c:v>
                </c:pt>
                <c:pt idx="273139">
                  <c:v>12184.51</c:v>
                </c:pt>
                <c:pt idx="273140">
                  <c:v>9485.01</c:v>
                </c:pt>
                <c:pt idx="273141">
                  <c:v>10244.700000000001</c:v>
                </c:pt>
                <c:pt idx="273142">
                  <c:v>10206.52</c:v>
                </c:pt>
                <c:pt idx="273143">
                  <c:v>12394.87</c:v>
                </c:pt>
                <c:pt idx="273144">
                  <c:v>12950.71</c:v>
                </c:pt>
                <c:pt idx="273145">
                  <c:v>12212.02</c:v>
                </c:pt>
                <c:pt idx="273146">
                  <c:v>11467.41</c:v>
                </c:pt>
                <c:pt idx="273147">
                  <c:v>16110.55</c:v>
                </c:pt>
                <c:pt idx="273148">
                  <c:v>19703.96</c:v>
                </c:pt>
                <c:pt idx="273149">
                  <c:v>16778.939999999999</c:v>
                </c:pt>
                <c:pt idx="273150">
                  <c:v>15772.48</c:v>
                </c:pt>
                <c:pt idx="273151">
                  <c:v>17598.04</c:v>
                </c:pt>
                <c:pt idx="273152">
                  <c:v>21157.94</c:v>
                </c:pt>
                <c:pt idx="273153">
                  <c:v>15897.68</c:v>
                </c:pt>
                <c:pt idx="273154">
                  <c:v>19372.169999999998</c:v>
                </c:pt>
                <c:pt idx="273155">
                  <c:v>14289.3</c:v>
                </c:pt>
                <c:pt idx="273156">
                  <c:v>14232.5</c:v>
                </c:pt>
                <c:pt idx="273157">
                  <c:v>13652.2</c:v>
                </c:pt>
                <c:pt idx="273158">
                  <c:v>12697.01</c:v>
                </c:pt>
                <c:pt idx="273159">
                  <c:v>14635.23</c:v>
                </c:pt>
                <c:pt idx="273160">
                  <c:v>14277.57</c:v>
                </c:pt>
                <c:pt idx="273161">
                  <c:v>14036.39</c:v>
                </c:pt>
                <c:pt idx="273162">
                  <c:v>12867.06</c:v>
                </c:pt>
                <c:pt idx="273163">
                  <c:v>13666.71</c:v>
                </c:pt>
                <c:pt idx="273164">
                  <c:v>11033.32</c:v>
                </c:pt>
                <c:pt idx="273165">
                  <c:v>12722.33</c:v>
                </c:pt>
                <c:pt idx="273166">
                  <c:v>11320.27</c:v>
                </c:pt>
                <c:pt idx="273167">
                  <c:v>12746.04</c:v>
                </c:pt>
                <c:pt idx="273168">
                  <c:v>11955.77</c:v>
                </c:pt>
                <c:pt idx="273169">
                  <c:v>12452.53</c:v>
                </c:pt>
                <c:pt idx="273170">
                  <c:v>12237.55</c:v>
                </c:pt>
                <c:pt idx="273171">
                  <c:v>11477.87</c:v>
                </c:pt>
                <c:pt idx="273172">
                  <c:v>14111.1</c:v>
                </c:pt>
                <c:pt idx="273173">
                  <c:v>10888.4</c:v>
                </c:pt>
                <c:pt idx="273174">
                  <c:v>15096.82</c:v>
                </c:pt>
                <c:pt idx="273175">
                  <c:v>13724.62</c:v>
                </c:pt>
                <c:pt idx="273176">
                  <c:v>14743.93</c:v>
                </c:pt>
                <c:pt idx="273177">
                  <c:v>10697.3</c:v>
                </c:pt>
                <c:pt idx="273178">
                  <c:v>12928.44</c:v>
                </c:pt>
                <c:pt idx="273179">
                  <c:v>12793.59</c:v>
                </c:pt>
                <c:pt idx="273180">
                  <c:v>10550.46</c:v>
                </c:pt>
                <c:pt idx="273181">
                  <c:v>10444.73</c:v>
                </c:pt>
                <c:pt idx="273182">
                  <c:v>13254.91</c:v>
                </c:pt>
                <c:pt idx="273183">
                  <c:v>12051.61</c:v>
                </c:pt>
                <c:pt idx="273184">
                  <c:v>11831.57</c:v>
                </c:pt>
                <c:pt idx="273185">
                  <c:v>12339.18</c:v>
                </c:pt>
                <c:pt idx="273186">
                  <c:v>9.42</c:v>
                </c:pt>
                <c:pt idx="273187">
                  <c:v>3.56</c:v>
                </c:pt>
                <c:pt idx="273188">
                  <c:v>3</c:v>
                </c:pt>
                <c:pt idx="273189">
                  <c:v>1.88</c:v>
                </c:pt>
                <c:pt idx="273190">
                  <c:v>1.5</c:v>
                </c:pt>
                <c:pt idx="273191">
                  <c:v>3.36</c:v>
                </c:pt>
                <c:pt idx="273192">
                  <c:v>4.5599999999999996</c:v>
                </c:pt>
                <c:pt idx="273193">
                  <c:v>4.5599999999999996</c:v>
                </c:pt>
                <c:pt idx="273194">
                  <c:v>-10.56</c:v>
                </c:pt>
                <c:pt idx="273195">
                  <c:v>3554.71</c:v>
                </c:pt>
                <c:pt idx="273196">
                  <c:v>4657.17</c:v>
                </c:pt>
                <c:pt idx="273197">
                  <c:v>3943.59</c:v>
                </c:pt>
                <c:pt idx="273198">
                  <c:v>3837.88</c:v>
                </c:pt>
                <c:pt idx="273199">
                  <c:v>3991.39</c:v>
                </c:pt>
                <c:pt idx="273200">
                  <c:v>3068.17</c:v>
                </c:pt>
                <c:pt idx="273201">
                  <c:v>3576.05</c:v>
                </c:pt>
                <c:pt idx="273202">
                  <c:v>3033.79</c:v>
                </c:pt>
                <c:pt idx="273203">
                  <c:v>3119.41</c:v>
                </c:pt>
                <c:pt idx="273204">
                  <c:v>3613.85</c:v>
                </c:pt>
                <c:pt idx="273205">
                  <c:v>2886.75</c:v>
                </c:pt>
                <c:pt idx="273206">
                  <c:v>3301.96</c:v>
                </c:pt>
                <c:pt idx="273207">
                  <c:v>3045.78</c:v>
                </c:pt>
                <c:pt idx="273208">
                  <c:v>3776.09</c:v>
                </c:pt>
                <c:pt idx="273209">
                  <c:v>4139.82</c:v>
                </c:pt>
                <c:pt idx="273210">
                  <c:v>3407.76</c:v>
                </c:pt>
                <c:pt idx="273211">
                  <c:v>3941.96</c:v>
                </c:pt>
                <c:pt idx="273212">
                  <c:v>2120.92</c:v>
                </c:pt>
                <c:pt idx="273213">
                  <c:v>2350.2199999999998</c:v>
                </c:pt>
                <c:pt idx="273214">
                  <c:v>2773.21</c:v>
                </c:pt>
                <c:pt idx="273215">
                  <c:v>2714.22</c:v>
                </c:pt>
                <c:pt idx="273216">
                  <c:v>2488.3000000000002</c:v>
                </c:pt>
                <c:pt idx="273217">
                  <c:v>2226.1</c:v>
                </c:pt>
                <c:pt idx="273218">
                  <c:v>2459.71</c:v>
                </c:pt>
                <c:pt idx="273219">
                  <c:v>1916.76</c:v>
                </c:pt>
                <c:pt idx="273220">
                  <c:v>2025.64</c:v>
                </c:pt>
                <c:pt idx="273221">
                  <c:v>2988.46</c:v>
                </c:pt>
                <c:pt idx="273222">
                  <c:v>2379.96</c:v>
                </c:pt>
                <c:pt idx="273223">
                  <c:v>2422.0300000000002</c:v>
                </c:pt>
                <c:pt idx="273224">
                  <c:v>2317.96</c:v>
                </c:pt>
                <c:pt idx="273225">
                  <c:v>2809.55</c:v>
                </c:pt>
                <c:pt idx="273226">
                  <c:v>2991.26</c:v>
                </c:pt>
                <c:pt idx="273227">
                  <c:v>2724.36</c:v>
                </c:pt>
                <c:pt idx="273228">
                  <c:v>2772.17</c:v>
                </c:pt>
                <c:pt idx="273229">
                  <c:v>2804.57</c:v>
                </c:pt>
                <c:pt idx="273230">
                  <c:v>2692.8</c:v>
                </c:pt>
                <c:pt idx="273231">
                  <c:v>3002.81</c:v>
                </c:pt>
                <c:pt idx="273232">
                  <c:v>2133.81</c:v>
                </c:pt>
                <c:pt idx="273233">
                  <c:v>3298.57</c:v>
                </c:pt>
                <c:pt idx="273234">
                  <c:v>2804.44</c:v>
                </c:pt>
                <c:pt idx="273235">
                  <c:v>2318.7800000000002</c:v>
                </c:pt>
                <c:pt idx="273236">
                  <c:v>2962.81</c:v>
                </c:pt>
                <c:pt idx="273237">
                  <c:v>4431.12</c:v>
                </c:pt>
                <c:pt idx="273238">
                  <c:v>2587.5700000000002</c:v>
                </c:pt>
                <c:pt idx="273239">
                  <c:v>3682.65</c:v>
                </c:pt>
                <c:pt idx="273240">
                  <c:v>3243.84</c:v>
                </c:pt>
                <c:pt idx="273241">
                  <c:v>3519.78</c:v>
                </c:pt>
                <c:pt idx="273242">
                  <c:v>1703.6</c:v>
                </c:pt>
                <c:pt idx="273243">
                  <c:v>2242.41</c:v>
                </c:pt>
                <c:pt idx="273244">
                  <c:v>2192.98</c:v>
                </c:pt>
                <c:pt idx="273245">
                  <c:v>1808.39</c:v>
                </c:pt>
                <c:pt idx="273246">
                  <c:v>1824.12</c:v>
                </c:pt>
                <c:pt idx="273247">
                  <c:v>3050.9</c:v>
                </c:pt>
                <c:pt idx="273248">
                  <c:v>3220.26</c:v>
                </c:pt>
                <c:pt idx="273249">
                  <c:v>4164.43</c:v>
                </c:pt>
                <c:pt idx="273250">
                  <c:v>3623.12</c:v>
                </c:pt>
                <c:pt idx="273251">
                  <c:v>4097.57</c:v>
                </c:pt>
                <c:pt idx="273252">
                  <c:v>2722.6</c:v>
                </c:pt>
                <c:pt idx="273253">
                  <c:v>3050.1</c:v>
                </c:pt>
                <c:pt idx="273254">
                  <c:v>2669.12</c:v>
                </c:pt>
                <c:pt idx="273255">
                  <c:v>2606.0300000000002</c:v>
                </c:pt>
                <c:pt idx="273256">
                  <c:v>2266.15</c:v>
                </c:pt>
                <c:pt idx="273257">
                  <c:v>2678.13</c:v>
                </c:pt>
                <c:pt idx="273258">
                  <c:v>2599.6799999999998</c:v>
                </c:pt>
                <c:pt idx="273259">
                  <c:v>2397.1999999999998</c:v>
                </c:pt>
                <c:pt idx="273260">
                  <c:v>2604.29</c:v>
                </c:pt>
                <c:pt idx="273261">
                  <c:v>3462.1</c:v>
                </c:pt>
                <c:pt idx="273262">
                  <c:v>2061.08</c:v>
                </c:pt>
                <c:pt idx="273263">
                  <c:v>2716.87</c:v>
                </c:pt>
                <c:pt idx="273264">
                  <c:v>2174.7800000000002</c:v>
                </c:pt>
                <c:pt idx="273265">
                  <c:v>2239.85</c:v>
                </c:pt>
                <c:pt idx="273266">
                  <c:v>2271.42</c:v>
                </c:pt>
                <c:pt idx="273267">
                  <c:v>2084.7199999999998</c:v>
                </c:pt>
                <c:pt idx="273268">
                  <c:v>1870.62</c:v>
                </c:pt>
                <c:pt idx="273269">
                  <c:v>2022.67</c:v>
                </c:pt>
                <c:pt idx="273270">
                  <c:v>1988.97</c:v>
                </c:pt>
                <c:pt idx="273271">
                  <c:v>2380.33</c:v>
                </c:pt>
                <c:pt idx="273272">
                  <c:v>2265.1</c:v>
                </c:pt>
                <c:pt idx="273273">
                  <c:v>2277.15</c:v>
                </c:pt>
                <c:pt idx="273274">
                  <c:v>2042.42</c:v>
                </c:pt>
                <c:pt idx="273275">
                  <c:v>2150.1999999999998</c:v>
                </c:pt>
                <c:pt idx="273276">
                  <c:v>2118.62</c:v>
                </c:pt>
                <c:pt idx="273277">
                  <c:v>2677.47</c:v>
                </c:pt>
                <c:pt idx="273278">
                  <c:v>2703.64</c:v>
                </c:pt>
                <c:pt idx="273279">
                  <c:v>2169.5500000000002</c:v>
                </c:pt>
                <c:pt idx="273280">
                  <c:v>2337.27</c:v>
                </c:pt>
                <c:pt idx="273281">
                  <c:v>2574.86</c:v>
                </c:pt>
                <c:pt idx="273282">
                  <c:v>2804.74</c:v>
                </c:pt>
                <c:pt idx="273283">
                  <c:v>2377.21</c:v>
                </c:pt>
                <c:pt idx="273284">
                  <c:v>2536.2399999999998</c:v>
                </c:pt>
                <c:pt idx="273285">
                  <c:v>3312.24</c:v>
                </c:pt>
                <c:pt idx="273286">
                  <c:v>3250.35</c:v>
                </c:pt>
                <c:pt idx="273287">
                  <c:v>2446.06</c:v>
                </c:pt>
                <c:pt idx="273288">
                  <c:v>2494.11</c:v>
                </c:pt>
                <c:pt idx="273289">
                  <c:v>3507.1</c:v>
                </c:pt>
                <c:pt idx="273290">
                  <c:v>2797.52</c:v>
                </c:pt>
                <c:pt idx="273291">
                  <c:v>2948.64</c:v>
                </c:pt>
                <c:pt idx="273292">
                  <c:v>3306.9</c:v>
                </c:pt>
                <c:pt idx="273293">
                  <c:v>2868.74</c:v>
                </c:pt>
                <c:pt idx="273294">
                  <c:v>2594.9299999999998</c:v>
                </c:pt>
                <c:pt idx="273295">
                  <c:v>2520.19</c:v>
                </c:pt>
                <c:pt idx="273296">
                  <c:v>1849.82</c:v>
                </c:pt>
                <c:pt idx="273297">
                  <c:v>2113.79</c:v>
                </c:pt>
                <c:pt idx="273298">
                  <c:v>1789</c:v>
                </c:pt>
                <c:pt idx="273299">
                  <c:v>2310.9</c:v>
                </c:pt>
                <c:pt idx="273300">
                  <c:v>3144.59</c:v>
                </c:pt>
                <c:pt idx="273301">
                  <c:v>2712.66</c:v>
                </c:pt>
                <c:pt idx="273302">
                  <c:v>2474.64</c:v>
                </c:pt>
                <c:pt idx="273303">
                  <c:v>2232.6999999999998</c:v>
                </c:pt>
                <c:pt idx="273304">
                  <c:v>2622.76</c:v>
                </c:pt>
                <c:pt idx="273305">
                  <c:v>2464.4</c:v>
                </c:pt>
                <c:pt idx="273306">
                  <c:v>2566.62</c:v>
                </c:pt>
                <c:pt idx="273307">
                  <c:v>2745.98</c:v>
                </c:pt>
                <c:pt idx="273308">
                  <c:v>2423.83</c:v>
                </c:pt>
                <c:pt idx="273309">
                  <c:v>1431.13</c:v>
                </c:pt>
                <c:pt idx="273310">
                  <c:v>2278.6999999999998</c:v>
                </c:pt>
                <c:pt idx="273311">
                  <c:v>2623.96</c:v>
                </c:pt>
                <c:pt idx="273312">
                  <c:v>2263.62</c:v>
                </c:pt>
                <c:pt idx="273313">
                  <c:v>3366.31</c:v>
                </c:pt>
                <c:pt idx="273314">
                  <c:v>2702.6</c:v>
                </c:pt>
                <c:pt idx="273315">
                  <c:v>2273.08</c:v>
                </c:pt>
                <c:pt idx="273316">
                  <c:v>2982.29</c:v>
                </c:pt>
                <c:pt idx="273317">
                  <c:v>2404.44</c:v>
                </c:pt>
                <c:pt idx="273318">
                  <c:v>2126.27</c:v>
                </c:pt>
                <c:pt idx="273319">
                  <c:v>2213.04</c:v>
                </c:pt>
                <c:pt idx="273320">
                  <c:v>2137</c:v>
                </c:pt>
                <c:pt idx="273321">
                  <c:v>1907.86</c:v>
                </c:pt>
                <c:pt idx="273322">
                  <c:v>1787.55</c:v>
                </c:pt>
                <c:pt idx="273323">
                  <c:v>1918.62</c:v>
                </c:pt>
                <c:pt idx="273324">
                  <c:v>2574.39</c:v>
                </c:pt>
                <c:pt idx="273325">
                  <c:v>2002.89</c:v>
                </c:pt>
                <c:pt idx="273326">
                  <c:v>1734.41</c:v>
                </c:pt>
                <c:pt idx="273327">
                  <c:v>1796.58</c:v>
                </c:pt>
                <c:pt idx="273328">
                  <c:v>2103.62</c:v>
                </c:pt>
                <c:pt idx="273329">
                  <c:v>2053.41</c:v>
                </c:pt>
                <c:pt idx="273330">
                  <c:v>2551.41</c:v>
                </c:pt>
                <c:pt idx="273331">
                  <c:v>2127.64</c:v>
                </c:pt>
                <c:pt idx="273332">
                  <c:v>2165.17</c:v>
                </c:pt>
                <c:pt idx="273333">
                  <c:v>2160.16</c:v>
                </c:pt>
                <c:pt idx="273334">
                  <c:v>2639.52</c:v>
                </c:pt>
                <c:pt idx="273335">
                  <c:v>1878.17</c:v>
                </c:pt>
                <c:pt idx="273336">
                  <c:v>2018.69</c:v>
                </c:pt>
                <c:pt idx="273337">
                  <c:v>1899.88</c:v>
                </c:pt>
                <c:pt idx="273338">
                  <c:v>299</c:v>
                </c:pt>
                <c:pt idx="273339">
                  <c:v>322</c:v>
                </c:pt>
                <c:pt idx="273340">
                  <c:v>511</c:v>
                </c:pt>
                <c:pt idx="273341">
                  <c:v>257</c:v>
                </c:pt>
                <c:pt idx="273342">
                  <c:v>168</c:v>
                </c:pt>
                <c:pt idx="273343">
                  <c:v>316.5</c:v>
                </c:pt>
                <c:pt idx="273344">
                  <c:v>36.97</c:v>
                </c:pt>
                <c:pt idx="273345">
                  <c:v>134</c:v>
                </c:pt>
                <c:pt idx="273346">
                  <c:v>235</c:v>
                </c:pt>
                <c:pt idx="273347">
                  <c:v>138.97</c:v>
                </c:pt>
                <c:pt idx="273348">
                  <c:v>372</c:v>
                </c:pt>
                <c:pt idx="273349">
                  <c:v>124</c:v>
                </c:pt>
                <c:pt idx="273350">
                  <c:v>143</c:v>
                </c:pt>
                <c:pt idx="273351">
                  <c:v>338</c:v>
                </c:pt>
                <c:pt idx="273352">
                  <c:v>553</c:v>
                </c:pt>
                <c:pt idx="273353">
                  <c:v>149</c:v>
                </c:pt>
                <c:pt idx="273354">
                  <c:v>275</c:v>
                </c:pt>
                <c:pt idx="273355">
                  <c:v>216</c:v>
                </c:pt>
                <c:pt idx="273356">
                  <c:v>172</c:v>
                </c:pt>
                <c:pt idx="273357">
                  <c:v>198.97</c:v>
                </c:pt>
                <c:pt idx="273358">
                  <c:v>161</c:v>
                </c:pt>
                <c:pt idx="273359">
                  <c:v>173.97</c:v>
                </c:pt>
                <c:pt idx="273360">
                  <c:v>340.97</c:v>
                </c:pt>
                <c:pt idx="273361">
                  <c:v>249.97</c:v>
                </c:pt>
                <c:pt idx="273362">
                  <c:v>179</c:v>
                </c:pt>
                <c:pt idx="273363">
                  <c:v>369</c:v>
                </c:pt>
                <c:pt idx="273364">
                  <c:v>211</c:v>
                </c:pt>
                <c:pt idx="273365">
                  <c:v>151</c:v>
                </c:pt>
                <c:pt idx="273366">
                  <c:v>85.97</c:v>
                </c:pt>
                <c:pt idx="273367">
                  <c:v>85</c:v>
                </c:pt>
                <c:pt idx="273368">
                  <c:v>136.97</c:v>
                </c:pt>
                <c:pt idx="273369">
                  <c:v>125</c:v>
                </c:pt>
                <c:pt idx="273370">
                  <c:v>168</c:v>
                </c:pt>
                <c:pt idx="273371">
                  <c:v>36</c:v>
                </c:pt>
                <c:pt idx="273372">
                  <c:v>80</c:v>
                </c:pt>
                <c:pt idx="273373">
                  <c:v>149.76</c:v>
                </c:pt>
                <c:pt idx="273374">
                  <c:v>108.84</c:v>
                </c:pt>
                <c:pt idx="273375">
                  <c:v>35.97</c:v>
                </c:pt>
                <c:pt idx="273376">
                  <c:v>142.91999999999999</c:v>
                </c:pt>
                <c:pt idx="273377">
                  <c:v>124.68</c:v>
                </c:pt>
                <c:pt idx="273378">
                  <c:v>67.760000000000005</c:v>
                </c:pt>
                <c:pt idx="273379">
                  <c:v>50</c:v>
                </c:pt>
                <c:pt idx="273380">
                  <c:v>87.76</c:v>
                </c:pt>
                <c:pt idx="273381">
                  <c:v>56.84</c:v>
                </c:pt>
                <c:pt idx="273382">
                  <c:v>73.84</c:v>
                </c:pt>
                <c:pt idx="273383">
                  <c:v>204.6</c:v>
                </c:pt>
                <c:pt idx="273384">
                  <c:v>92.92</c:v>
                </c:pt>
                <c:pt idx="273385">
                  <c:v>45.92</c:v>
                </c:pt>
                <c:pt idx="273386">
                  <c:v>45.92</c:v>
                </c:pt>
                <c:pt idx="273387">
                  <c:v>4.88</c:v>
                </c:pt>
                <c:pt idx="273388">
                  <c:v>43.88</c:v>
                </c:pt>
                <c:pt idx="273389">
                  <c:v>142.52000000000001</c:v>
                </c:pt>
                <c:pt idx="273390">
                  <c:v>48.84</c:v>
                </c:pt>
                <c:pt idx="273391">
                  <c:v>98.92</c:v>
                </c:pt>
                <c:pt idx="273392">
                  <c:v>45.8</c:v>
                </c:pt>
                <c:pt idx="273393">
                  <c:v>81.84</c:v>
                </c:pt>
                <c:pt idx="273394">
                  <c:v>64.92</c:v>
                </c:pt>
                <c:pt idx="273395">
                  <c:v>99.86</c:v>
                </c:pt>
                <c:pt idx="273396">
                  <c:v>61.81</c:v>
                </c:pt>
                <c:pt idx="273397">
                  <c:v>151.56</c:v>
                </c:pt>
                <c:pt idx="273398">
                  <c:v>77.72</c:v>
                </c:pt>
                <c:pt idx="273399">
                  <c:v>88.92</c:v>
                </c:pt>
                <c:pt idx="273400">
                  <c:v>6</c:v>
                </c:pt>
                <c:pt idx="273401">
                  <c:v>170.88</c:v>
                </c:pt>
                <c:pt idx="273402">
                  <c:v>131.84</c:v>
                </c:pt>
                <c:pt idx="273403">
                  <c:v>88.92</c:v>
                </c:pt>
                <c:pt idx="273404">
                  <c:v>165.84</c:v>
                </c:pt>
                <c:pt idx="273405">
                  <c:v>15</c:v>
                </c:pt>
                <c:pt idx="273406">
                  <c:v>114.8</c:v>
                </c:pt>
                <c:pt idx="273407">
                  <c:v>28.48</c:v>
                </c:pt>
                <c:pt idx="273408">
                  <c:v>69</c:v>
                </c:pt>
                <c:pt idx="273409">
                  <c:v>81.84</c:v>
                </c:pt>
                <c:pt idx="273410">
                  <c:v>5</c:v>
                </c:pt>
                <c:pt idx="273411">
                  <c:v>14.24</c:v>
                </c:pt>
                <c:pt idx="273412">
                  <c:v>25</c:v>
                </c:pt>
                <c:pt idx="273413">
                  <c:v>50</c:v>
                </c:pt>
                <c:pt idx="273414">
                  <c:v>26.76</c:v>
                </c:pt>
                <c:pt idx="273415">
                  <c:v>25.88</c:v>
                </c:pt>
                <c:pt idx="273416">
                  <c:v>24.85</c:v>
                </c:pt>
                <c:pt idx="273417">
                  <c:v>57.84</c:v>
                </c:pt>
                <c:pt idx="273418">
                  <c:v>-5</c:v>
                </c:pt>
                <c:pt idx="273419">
                  <c:v>10</c:v>
                </c:pt>
                <c:pt idx="273420">
                  <c:v>43.16</c:v>
                </c:pt>
                <c:pt idx="273421">
                  <c:v>-9.36</c:v>
                </c:pt>
                <c:pt idx="273422">
                  <c:v>25</c:v>
                </c:pt>
                <c:pt idx="273423">
                  <c:v>29.24</c:v>
                </c:pt>
                <c:pt idx="273424">
                  <c:v>49.12</c:v>
                </c:pt>
                <c:pt idx="273425">
                  <c:v>4.88</c:v>
                </c:pt>
                <c:pt idx="273426">
                  <c:v>20</c:v>
                </c:pt>
                <c:pt idx="273427">
                  <c:v>10</c:v>
                </c:pt>
                <c:pt idx="273428">
                  <c:v>28.92</c:v>
                </c:pt>
                <c:pt idx="273429">
                  <c:v>19.88</c:v>
                </c:pt>
                <c:pt idx="273430">
                  <c:v>58.36</c:v>
                </c:pt>
                <c:pt idx="273431">
                  <c:v>49.88</c:v>
                </c:pt>
                <c:pt idx="273432">
                  <c:v>60.56</c:v>
                </c:pt>
                <c:pt idx="273433">
                  <c:v>51.88</c:v>
                </c:pt>
                <c:pt idx="273434">
                  <c:v>5</c:v>
                </c:pt>
                <c:pt idx="273435">
                  <c:v>-23.92</c:v>
                </c:pt>
                <c:pt idx="273436">
                  <c:v>23.92</c:v>
                </c:pt>
                <c:pt idx="273437">
                  <c:v>64</c:v>
                </c:pt>
                <c:pt idx="273438">
                  <c:v>49.88</c:v>
                </c:pt>
                <c:pt idx="273439">
                  <c:v>35.76</c:v>
                </c:pt>
                <c:pt idx="273440">
                  <c:v>24.88</c:v>
                </c:pt>
                <c:pt idx="273441">
                  <c:v>8</c:v>
                </c:pt>
                <c:pt idx="273442">
                  <c:v>43.8</c:v>
                </c:pt>
                <c:pt idx="273443">
                  <c:v>44.76</c:v>
                </c:pt>
                <c:pt idx="273444">
                  <c:v>57.76</c:v>
                </c:pt>
                <c:pt idx="273445">
                  <c:v>12</c:v>
                </c:pt>
                <c:pt idx="273446">
                  <c:v>35.64</c:v>
                </c:pt>
                <c:pt idx="273447">
                  <c:v>28.92</c:v>
                </c:pt>
                <c:pt idx="273448">
                  <c:v>14.88</c:v>
                </c:pt>
                <c:pt idx="273449">
                  <c:v>68.92</c:v>
                </c:pt>
                <c:pt idx="273450">
                  <c:v>20</c:v>
                </c:pt>
                <c:pt idx="273451">
                  <c:v>15</c:v>
                </c:pt>
                <c:pt idx="273452">
                  <c:v>24</c:v>
                </c:pt>
                <c:pt idx="273453">
                  <c:v>72.72</c:v>
                </c:pt>
                <c:pt idx="273454">
                  <c:v>30</c:v>
                </c:pt>
                <c:pt idx="273455">
                  <c:v>82.76</c:v>
                </c:pt>
                <c:pt idx="273456">
                  <c:v>45.8</c:v>
                </c:pt>
                <c:pt idx="273457">
                  <c:v>30.92</c:v>
                </c:pt>
                <c:pt idx="273458">
                  <c:v>10</c:v>
                </c:pt>
                <c:pt idx="273459">
                  <c:v>28.92</c:v>
                </c:pt>
                <c:pt idx="273460">
                  <c:v>20</c:v>
                </c:pt>
                <c:pt idx="273461">
                  <c:v>30.92</c:v>
                </c:pt>
                <c:pt idx="273462">
                  <c:v>30</c:v>
                </c:pt>
                <c:pt idx="273463">
                  <c:v>64.92</c:v>
                </c:pt>
                <c:pt idx="273464">
                  <c:v>4.88</c:v>
                </c:pt>
                <c:pt idx="273465">
                  <c:v>5.12</c:v>
                </c:pt>
                <c:pt idx="273466">
                  <c:v>28.8</c:v>
                </c:pt>
                <c:pt idx="273467">
                  <c:v>17459.5</c:v>
                </c:pt>
                <c:pt idx="273468">
                  <c:v>16562.75</c:v>
                </c:pt>
                <c:pt idx="273469">
                  <c:v>17761.919999999998</c:v>
                </c:pt>
                <c:pt idx="273470">
                  <c:v>16193.24</c:v>
                </c:pt>
                <c:pt idx="273471">
                  <c:v>16370.86</c:v>
                </c:pt>
                <c:pt idx="273472">
                  <c:v>15471.83</c:v>
                </c:pt>
                <c:pt idx="273473">
                  <c:v>14732.74</c:v>
                </c:pt>
                <c:pt idx="273474">
                  <c:v>12169.44</c:v>
                </c:pt>
                <c:pt idx="273475">
                  <c:v>12494.84</c:v>
                </c:pt>
                <c:pt idx="273476">
                  <c:v>12331.32</c:v>
                </c:pt>
                <c:pt idx="273477">
                  <c:v>10087.34</c:v>
                </c:pt>
                <c:pt idx="273478">
                  <c:v>10392.23</c:v>
                </c:pt>
                <c:pt idx="273479">
                  <c:v>11114.45</c:v>
                </c:pt>
                <c:pt idx="273480">
                  <c:v>9706.9699999999993</c:v>
                </c:pt>
                <c:pt idx="273481">
                  <c:v>10752.54</c:v>
                </c:pt>
                <c:pt idx="273482">
                  <c:v>9266.9599999999991</c:v>
                </c:pt>
                <c:pt idx="273483">
                  <c:v>8908.86</c:v>
                </c:pt>
                <c:pt idx="273484">
                  <c:v>9699.7199999999993</c:v>
                </c:pt>
                <c:pt idx="273485">
                  <c:v>9935.35</c:v>
                </c:pt>
                <c:pt idx="273486">
                  <c:v>9811.2000000000007</c:v>
                </c:pt>
                <c:pt idx="273487">
                  <c:v>9747.98</c:v>
                </c:pt>
                <c:pt idx="273488">
                  <c:v>8966.77</c:v>
                </c:pt>
                <c:pt idx="273489">
                  <c:v>8754.66</c:v>
                </c:pt>
                <c:pt idx="273490">
                  <c:v>11664.54</c:v>
                </c:pt>
                <c:pt idx="273491">
                  <c:v>9121.4</c:v>
                </c:pt>
                <c:pt idx="273492">
                  <c:v>13107.39</c:v>
                </c:pt>
                <c:pt idx="273493">
                  <c:v>12138.07</c:v>
                </c:pt>
                <c:pt idx="273494">
                  <c:v>13834.91</c:v>
                </c:pt>
                <c:pt idx="273495">
                  <c:v>9995.94</c:v>
                </c:pt>
                <c:pt idx="273496">
                  <c:v>9215.43</c:v>
                </c:pt>
                <c:pt idx="273497">
                  <c:v>8657.01</c:v>
                </c:pt>
                <c:pt idx="273498">
                  <c:v>8266.4</c:v>
                </c:pt>
                <c:pt idx="273499">
                  <c:v>13906.34</c:v>
                </c:pt>
                <c:pt idx="273500">
                  <c:v>9855.9599999999991</c:v>
                </c:pt>
                <c:pt idx="273501">
                  <c:v>9988.36</c:v>
                </c:pt>
                <c:pt idx="273502">
                  <c:v>11366.96</c:v>
                </c:pt>
                <c:pt idx="273503">
                  <c:v>12563.79</c:v>
                </c:pt>
                <c:pt idx="273504">
                  <c:v>10853.81</c:v>
                </c:pt>
                <c:pt idx="273505">
                  <c:v>10476.52</c:v>
                </c:pt>
                <c:pt idx="273506">
                  <c:v>11351.67</c:v>
                </c:pt>
                <c:pt idx="273507">
                  <c:v>21163.759999999998</c:v>
                </c:pt>
                <c:pt idx="273508">
                  <c:v>11075.36</c:v>
                </c:pt>
                <c:pt idx="273509">
                  <c:v>28995.87</c:v>
                </c:pt>
                <c:pt idx="273510">
                  <c:v>16555.22</c:v>
                </c:pt>
                <c:pt idx="273511">
                  <c:v>18455.29</c:v>
                </c:pt>
                <c:pt idx="273512">
                  <c:v>24251.87</c:v>
                </c:pt>
                <c:pt idx="273513">
                  <c:v>48673.32</c:v>
                </c:pt>
                <c:pt idx="273514">
                  <c:v>18574.72</c:v>
                </c:pt>
                <c:pt idx="273515">
                  <c:v>11530.67</c:v>
                </c:pt>
                <c:pt idx="273516">
                  <c:v>8968.81</c:v>
                </c:pt>
                <c:pt idx="273517">
                  <c:v>9767.35</c:v>
                </c:pt>
                <c:pt idx="273518">
                  <c:v>10055.82</c:v>
                </c:pt>
                <c:pt idx="273519">
                  <c:v>13399.98</c:v>
                </c:pt>
                <c:pt idx="273520">
                  <c:v>13181.65</c:v>
                </c:pt>
                <c:pt idx="273521">
                  <c:v>19645.650000000001</c:v>
                </c:pt>
                <c:pt idx="273522">
                  <c:v>16958.64</c:v>
                </c:pt>
                <c:pt idx="273523">
                  <c:v>14791.71</c:v>
                </c:pt>
                <c:pt idx="273524">
                  <c:v>14903.58</c:v>
                </c:pt>
                <c:pt idx="273525">
                  <c:v>12663.73</c:v>
                </c:pt>
                <c:pt idx="273526">
                  <c:v>12520.35</c:v>
                </c:pt>
                <c:pt idx="273527">
                  <c:v>12458.55</c:v>
                </c:pt>
                <c:pt idx="273528">
                  <c:v>11113.32</c:v>
                </c:pt>
                <c:pt idx="273529">
                  <c:v>8930.8799999999992</c:v>
                </c:pt>
                <c:pt idx="273530">
                  <c:v>12505.28</c:v>
                </c:pt>
                <c:pt idx="273531">
                  <c:v>9527.89</c:v>
                </c:pt>
                <c:pt idx="273532">
                  <c:v>9095.5499999999993</c:v>
                </c:pt>
                <c:pt idx="273533">
                  <c:v>7809.48</c:v>
                </c:pt>
                <c:pt idx="273534">
                  <c:v>9334</c:v>
                </c:pt>
                <c:pt idx="273535">
                  <c:v>9250.19</c:v>
                </c:pt>
                <c:pt idx="273536">
                  <c:v>9289.2999999999993</c:v>
                </c:pt>
                <c:pt idx="273537">
                  <c:v>9535.25</c:v>
                </c:pt>
                <c:pt idx="273538">
                  <c:v>8853.31</c:v>
                </c:pt>
                <c:pt idx="273539">
                  <c:v>9219.51</c:v>
                </c:pt>
                <c:pt idx="273540">
                  <c:v>9499.1200000000008</c:v>
                </c:pt>
                <c:pt idx="273541">
                  <c:v>8400.5499999999993</c:v>
                </c:pt>
                <c:pt idx="273542">
                  <c:v>8689.08</c:v>
                </c:pt>
                <c:pt idx="273543">
                  <c:v>6897.51</c:v>
                </c:pt>
                <c:pt idx="273544">
                  <c:v>7752.64</c:v>
                </c:pt>
                <c:pt idx="273545">
                  <c:v>7290.1</c:v>
                </c:pt>
                <c:pt idx="273546">
                  <c:v>6354.54</c:v>
                </c:pt>
                <c:pt idx="273547">
                  <c:v>6120.97</c:v>
                </c:pt>
                <c:pt idx="273548">
                  <c:v>6103.8</c:v>
                </c:pt>
                <c:pt idx="273549">
                  <c:v>10343.23</c:v>
                </c:pt>
                <c:pt idx="273550">
                  <c:v>8462.58</c:v>
                </c:pt>
                <c:pt idx="273551">
                  <c:v>7702.89</c:v>
                </c:pt>
                <c:pt idx="273552">
                  <c:v>7432.75</c:v>
                </c:pt>
                <c:pt idx="273553">
                  <c:v>7713.34</c:v>
                </c:pt>
                <c:pt idx="273554">
                  <c:v>8877.68</c:v>
                </c:pt>
                <c:pt idx="273555">
                  <c:v>6661.67</c:v>
                </c:pt>
                <c:pt idx="273556">
                  <c:v>9303.67</c:v>
                </c:pt>
                <c:pt idx="273557">
                  <c:v>10299.35</c:v>
                </c:pt>
                <c:pt idx="273558">
                  <c:v>9710.74</c:v>
                </c:pt>
                <c:pt idx="273559">
                  <c:v>21947.78</c:v>
                </c:pt>
                <c:pt idx="273560">
                  <c:v>14961.66</c:v>
                </c:pt>
                <c:pt idx="273561">
                  <c:v>29780.11</c:v>
                </c:pt>
                <c:pt idx="273562">
                  <c:v>11030.03</c:v>
                </c:pt>
                <c:pt idx="273563">
                  <c:v>12217.2</c:v>
                </c:pt>
                <c:pt idx="273564">
                  <c:v>16976.490000000002</c:v>
                </c:pt>
                <c:pt idx="273565">
                  <c:v>30097.13</c:v>
                </c:pt>
                <c:pt idx="273566">
                  <c:v>17030.93</c:v>
                </c:pt>
                <c:pt idx="273567">
                  <c:v>9091.8700000000008</c:v>
                </c:pt>
                <c:pt idx="273568">
                  <c:v>6913.74</c:v>
                </c:pt>
                <c:pt idx="273569">
                  <c:v>6817.19</c:v>
                </c:pt>
                <c:pt idx="273570">
                  <c:v>8431.65</c:v>
                </c:pt>
                <c:pt idx="273571">
                  <c:v>12757.01</c:v>
                </c:pt>
                <c:pt idx="273572">
                  <c:v>14119.34</c:v>
                </c:pt>
                <c:pt idx="273573">
                  <c:v>13684.54</c:v>
                </c:pt>
                <c:pt idx="273574">
                  <c:v>10235.16</c:v>
                </c:pt>
                <c:pt idx="273575">
                  <c:v>12032.53</c:v>
                </c:pt>
                <c:pt idx="273576">
                  <c:v>11789.2</c:v>
                </c:pt>
                <c:pt idx="273577">
                  <c:v>9091.94</c:v>
                </c:pt>
                <c:pt idx="273578">
                  <c:v>7874.17</c:v>
                </c:pt>
                <c:pt idx="273579">
                  <c:v>8618.99</c:v>
                </c:pt>
                <c:pt idx="273580">
                  <c:v>8069.09</c:v>
                </c:pt>
                <c:pt idx="273581">
                  <c:v>7525.14</c:v>
                </c:pt>
                <c:pt idx="273582">
                  <c:v>6401.24</c:v>
                </c:pt>
                <c:pt idx="273583">
                  <c:v>6364.09</c:v>
                </c:pt>
                <c:pt idx="273584">
                  <c:v>6352.92</c:v>
                </c:pt>
                <c:pt idx="273585">
                  <c:v>6009.27</c:v>
                </c:pt>
                <c:pt idx="273586">
                  <c:v>7204.63</c:v>
                </c:pt>
                <c:pt idx="273587">
                  <c:v>6914.31</c:v>
                </c:pt>
                <c:pt idx="273588">
                  <c:v>6090.7</c:v>
                </c:pt>
                <c:pt idx="273589">
                  <c:v>6207.37</c:v>
                </c:pt>
                <c:pt idx="273590">
                  <c:v>6335.89</c:v>
                </c:pt>
                <c:pt idx="273591">
                  <c:v>6535.09</c:v>
                </c:pt>
                <c:pt idx="273592">
                  <c:v>7234.56</c:v>
                </c:pt>
                <c:pt idx="273593">
                  <c:v>6095.53</c:v>
                </c:pt>
                <c:pt idx="273594">
                  <c:v>6015.1</c:v>
                </c:pt>
                <c:pt idx="273595">
                  <c:v>5498.78</c:v>
                </c:pt>
                <c:pt idx="273596">
                  <c:v>5097.74</c:v>
                </c:pt>
                <c:pt idx="273597">
                  <c:v>5889.47</c:v>
                </c:pt>
                <c:pt idx="273598">
                  <c:v>5506.78</c:v>
                </c:pt>
                <c:pt idx="273599">
                  <c:v>5559.7</c:v>
                </c:pt>
                <c:pt idx="273600">
                  <c:v>5247.92</c:v>
                </c:pt>
                <c:pt idx="273601">
                  <c:v>8502.34</c:v>
                </c:pt>
                <c:pt idx="273602">
                  <c:v>4451.4799999999996</c:v>
                </c:pt>
                <c:pt idx="273603">
                  <c:v>5057.16</c:v>
                </c:pt>
                <c:pt idx="273604">
                  <c:v>5873.03</c:v>
                </c:pt>
                <c:pt idx="273605">
                  <c:v>5982.76</c:v>
                </c:pt>
                <c:pt idx="273606">
                  <c:v>8392.2800000000007</c:v>
                </c:pt>
                <c:pt idx="273607">
                  <c:v>6993.32</c:v>
                </c:pt>
                <c:pt idx="273608">
                  <c:v>5824.15</c:v>
                </c:pt>
                <c:pt idx="273609">
                  <c:v>6820.54</c:v>
                </c:pt>
                <c:pt idx="273610">
                  <c:v>438.5</c:v>
                </c:pt>
                <c:pt idx="273611">
                  <c:v>340.5</c:v>
                </c:pt>
                <c:pt idx="273612">
                  <c:v>898.5</c:v>
                </c:pt>
                <c:pt idx="273613">
                  <c:v>838.49</c:v>
                </c:pt>
                <c:pt idx="273614">
                  <c:v>1095.8699999999999</c:v>
                </c:pt>
                <c:pt idx="273615">
                  <c:v>1218</c:v>
                </c:pt>
                <c:pt idx="273616">
                  <c:v>1448.5</c:v>
                </c:pt>
                <c:pt idx="273617">
                  <c:v>1635.84</c:v>
                </c:pt>
                <c:pt idx="273618">
                  <c:v>1624.12</c:v>
                </c:pt>
                <c:pt idx="273619">
                  <c:v>2032.47</c:v>
                </c:pt>
                <c:pt idx="273620">
                  <c:v>1750.25</c:v>
                </c:pt>
                <c:pt idx="273621">
                  <c:v>1885.58</c:v>
                </c:pt>
                <c:pt idx="273622">
                  <c:v>1363.78</c:v>
                </c:pt>
                <c:pt idx="273623">
                  <c:v>2245.71</c:v>
                </c:pt>
                <c:pt idx="273624">
                  <c:v>4036.38</c:v>
                </c:pt>
                <c:pt idx="273625">
                  <c:v>1486.49</c:v>
                </c:pt>
                <c:pt idx="273626">
                  <c:v>1110.3900000000001</c:v>
                </c:pt>
                <c:pt idx="273627">
                  <c:v>806.81</c:v>
                </c:pt>
                <c:pt idx="273628">
                  <c:v>706.86</c:v>
                </c:pt>
                <c:pt idx="273629">
                  <c:v>649.32000000000005</c:v>
                </c:pt>
                <c:pt idx="273630">
                  <c:v>276</c:v>
                </c:pt>
                <c:pt idx="273631">
                  <c:v>453.46</c:v>
                </c:pt>
                <c:pt idx="273632">
                  <c:v>590.99</c:v>
                </c:pt>
                <c:pt idx="273633">
                  <c:v>286.25</c:v>
                </c:pt>
                <c:pt idx="273634">
                  <c:v>206.3</c:v>
                </c:pt>
                <c:pt idx="273635">
                  <c:v>217</c:v>
                </c:pt>
                <c:pt idx="273636">
                  <c:v>245.72</c:v>
                </c:pt>
                <c:pt idx="273637">
                  <c:v>257.5</c:v>
                </c:pt>
                <c:pt idx="273638">
                  <c:v>72</c:v>
                </c:pt>
                <c:pt idx="273639">
                  <c:v>459.69</c:v>
                </c:pt>
                <c:pt idx="273640">
                  <c:v>19.600000000000001</c:v>
                </c:pt>
                <c:pt idx="273641">
                  <c:v>134.05000000000001</c:v>
                </c:pt>
                <c:pt idx="273642">
                  <c:v>121.75</c:v>
                </c:pt>
                <c:pt idx="273643">
                  <c:v>62</c:v>
                </c:pt>
                <c:pt idx="273644">
                  <c:v>61</c:v>
                </c:pt>
                <c:pt idx="273645">
                  <c:v>21</c:v>
                </c:pt>
                <c:pt idx="273646">
                  <c:v>240.12</c:v>
                </c:pt>
                <c:pt idx="273647">
                  <c:v>166.92</c:v>
                </c:pt>
                <c:pt idx="273648">
                  <c:v>21.5</c:v>
                </c:pt>
                <c:pt idx="273649">
                  <c:v>6</c:v>
                </c:pt>
                <c:pt idx="273650">
                  <c:v>45</c:v>
                </c:pt>
                <c:pt idx="273651">
                  <c:v>64</c:v>
                </c:pt>
                <c:pt idx="273652">
                  <c:v>231</c:v>
                </c:pt>
                <c:pt idx="273653">
                  <c:v>444</c:v>
                </c:pt>
                <c:pt idx="273654">
                  <c:v>852.22</c:v>
                </c:pt>
                <c:pt idx="273655">
                  <c:v>1032</c:v>
                </c:pt>
                <c:pt idx="273656">
                  <c:v>603</c:v>
                </c:pt>
                <c:pt idx="273657">
                  <c:v>46.12</c:v>
                </c:pt>
                <c:pt idx="273658">
                  <c:v>6</c:v>
                </c:pt>
                <c:pt idx="273659">
                  <c:v>121</c:v>
                </c:pt>
                <c:pt idx="273660">
                  <c:v>554.85</c:v>
                </c:pt>
                <c:pt idx="273661">
                  <c:v>637.69000000000005</c:v>
                </c:pt>
                <c:pt idx="273662">
                  <c:v>537.46</c:v>
                </c:pt>
                <c:pt idx="273663">
                  <c:v>511.4</c:v>
                </c:pt>
                <c:pt idx="273664">
                  <c:v>695.46</c:v>
                </c:pt>
                <c:pt idx="273665">
                  <c:v>416</c:v>
                </c:pt>
                <c:pt idx="273666">
                  <c:v>943.37</c:v>
                </c:pt>
                <c:pt idx="273667">
                  <c:v>920.44</c:v>
                </c:pt>
                <c:pt idx="273668">
                  <c:v>1314.36</c:v>
                </c:pt>
                <c:pt idx="273669">
                  <c:v>988.06</c:v>
                </c:pt>
                <c:pt idx="273670">
                  <c:v>1757.44</c:v>
                </c:pt>
                <c:pt idx="273671">
                  <c:v>1279.55</c:v>
                </c:pt>
                <c:pt idx="273672">
                  <c:v>1425.45</c:v>
                </c:pt>
                <c:pt idx="273673">
                  <c:v>2723.59</c:v>
                </c:pt>
                <c:pt idx="273674">
                  <c:v>2067.56</c:v>
                </c:pt>
                <c:pt idx="273675">
                  <c:v>2395.11</c:v>
                </c:pt>
                <c:pt idx="273676">
                  <c:v>3751.59</c:v>
                </c:pt>
                <c:pt idx="273677">
                  <c:v>2291.8000000000002</c:v>
                </c:pt>
                <c:pt idx="273678">
                  <c:v>1510.74</c:v>
                </c:pt>
                <c:pt idx="273679">
                  <c:v>1333.96</c:v>
                </c:pt>
                <c:pt idx="273680">
                  <c:v>1159.71</c:v>
                </c:pt>
                <c:pt idx="273681">
                  <c:v>628.14</c:v>
                </c:pt>
                <c:pt idx="273682">
                  <c:v>513.63</c:v>
                </c:pt>
                <c:pt idx="273683">
                  <c:v>534.05999999999995</c:v>
                </c:pt>
                <c:pt idx="273684">
                  <c:v>638.79</c:v>
                </c:pt>
                <c:pt idx="273685">
                  <c:v>415.82</c:v>
                </c:pt>
                <c:pt idx="273686">
                  <c:v>373.37</c:v>
                </c:pt>
                <c:pt idx="273687">
                  <c:v>598.77</c:v>
                </c:pt>
                <c:pt idx="273688">
                  <c:v>345.23</c:v>
                </c:pt>
                <c:pt idx="273689">
                  <c:v>302.98</c:v>
                </c:pt>
                <c:pt idx="273690">
                  <c:v>331.44</c:v>
                </c:pt>
                <c:pt idx="273691">
                  <c:v>143.75</c:v>
                </c:pt>
                <c:pt idx="273692">
                  <c:v>119.92</c:v>
                </c:pt>
                <c:pt idx="273693">
                  <c:v>175.66</c:v>
                </c:pt>
                <c:pt idx="273694">
                  <c:v>232.72</c:v>
                </c:pt>
                <c:pt idx="273695">
                  <c:v>220.48</c:v>
                </c:pt>
                <c:pt idx="273696">
                  <c:v>118.68</c:v>
                </c:pt>
                <c:pt idx="273697">
                  <c:v>33.97</c:v>
                </c:pt>
                <c:pt idx="273698">
                  <c:v>81.75</c:v>
                </c:pt>
                <c:pt idx="273699">
                  <c:v>124.25</c:v>
                </c:pt>
                <c:pt idx="273700">
                  <c:v>80.08</c:v>
                </c:pt>
                <c:pt idx="273701">
                  <c:v>100.88</c:v>
                </c:pt>
                <c:pt idx="273702">
                  <c:v>93.43</c:v>
                </c:pt>
                <c:pt idx="273703">
                  <c:v>35.369999999999997</c:v>
                </c:pt>
                <c:pt idx="273704">
                  <c:v>94.42</c:v>
                </c:pt>
                <c:pt idx="273705">
                  <c:v>308.12</c:v>
                </c:pt>
                <c:pt idx="273706">
                  <c:v>580.61</c:v>
                </c:pt>
                <c:pt idx="273707">
                  <c:v>517.86</c:v>
                </c:pt>
                <c:pt idx="273708">
                  <c:v>70.62</c:v>
                </c:pt>
                <c:pt idx="273709">
                  <c:v>5</c:v>
                </c:pt>
                <c:pt idx="273710">
                  <c:v>345.59</c:v>
                </c:pt>
                <c:pt idx="273711">
                  <c:v>410.4</c:v>
                </c:pt>
                <c:pt idx="273712">
                  <c:v>271.24</c:v>
                </c:pt>
                <c:pt idx="273713">
                  <c:v>480.41</c:v>
                </c:pt>
                <c:pt idx="273714">
                  <c:v>424.85</c:v>
                </c:pt>
                <c:pt idx="273715">
                  <c:v>878.28</c:v>
                </c:pt>
                <c:pt idx="273716">
                  <c:v>761.49</c:v>
                </c:pt>
                <c:pt idx="273717">
                  <c:v>674.79</c:v>
                </c:pt>
                <c:pt idx="273718">
                  <c:v>854.85</c:v>
                </c:pt>
                <c:pt idx="273719">
                  <c:v>1498.43</c:v>
                </c:pt>
                <c:pt idx="273720">
                  <c:v>1313.7</c:v>
                </c:pt>
                <c:pt idx="273721">
                  <c:v>1645.22</c:v>
                </c:pt>
                <c:pt idx="273722">
                  <c:v>2137.04</c:v>
                </c:pt>
                <c:pt idx="273723">
                  <c:v>1956.6</c:v>
                </c:pt>
                <c:pt idx="273724">
                  <c:v>1759.99</c:v>
                </c:pt>
                <c:pt idx="273725">
                  <c:v>1383</c:v>
                </c:pt>
                <c:pt idx="273726">
                  <c:v>1765.68</c:v>
                </c:pt>
                <c:pt idx="273727">
                  <c:v>2580.23</c:v>
                </c:pt>
                <c:pt idx="273728">
                  <c:v>2357.25</c:v>
                </c:pt>
                <c:pt idx="273729">
                  <c:v>1164.23</c:v>
                </c:pt>
                <c:pt idx="273730">
                  <c:v>711.45</c:v>
                </c:pt>
                <c:pt idx="273731">
                  <c:v>735.06</c:v>
                </c:pt>
                <c:pt idx="273732">
                  <c:v>881.41</c:v>
                </c:pt>
                <c:pt idx="273733">
                  <c:v>590.36</c:v>
                </c:pt>
                <c:pt idx="273734">
                  <c:v>404.59</c:v>
                </c:pt>
                <c:pt idx="273735">
                  <c:v>390.66</c:v>
                </c:pt>
                <c:pt idx="273736">
                  <c:v>251.27</c:v>
                </c:pt>
                <c:pt idx="273737">
                  <c:v>195.13</c:v>
                </c:pt>
                <c:pt idx="273738">
                  <c:v>157.47999999999999</c:v>
                </c:pt>
                <c:pt idx="273739">
                  <c:v>209.43</c:v>
                </c:pt>
                <c:pt idx="273740">
                  <c:v>-103.06</c:v>
                </c:pt>
                <c:pt idx="273741">
                  <c:v>110.87</c:v>
                </c:pt>
                <c:pt idx="273742">
                  <c:v>112.11</c:v>
                </c:pt>
                <c:pt idx="273743">
                  <c:v>132.22</c:v>
                </c:pt>
                <c:pt idx="273744">
                  <c:v>249.21</c:v>
                </c:pt>
                <c:pt idx="273745">
                  <c:v>558.08000000000004</c:v>
                </c:pt>
                <c:pt idx="273746">
                  <c:v>39.229999999999997</c:v>
                </c:pt>
                <c:pt idx="273747">
                  <c:v>13.86</c:v>
                </c:pt>
                <c:pt idx="273748">
                  <c:v>385.41</c:v>
                </c:pt>
                <c:pt idx="273749">
                  <c:v>284.98</c:v>
                </c:pt>
                <c:pt idx="273750">
                  <c:v>241.49</c:v>
                </c:pt>
                <c:pt idx="273751">
                  <c:v>92.92</c:v>
                </c:pt>
                <c:pt idx="273752">
                  <c:v>1975</c:v>
                </c:pt>
                <c:pt idx="273753">
                  <c:v>1735</c:v>
                </c:pt>
                <c:pt idx="273754">
                  <c:v>3227</c:v>
                </c:pt>
                <c:pt idx="273755">
                  <c:v>2726</c:v>
                </c:pt>
                <c:pt idx="273756">
                  <c:v>2889</c:v>
                </c:pt>
                <c:pt idx="273757">
                  <c:v>1153</c:v>
                </c:pt>
                <c:pt idx="273758">
                  <c:v>781</c:v>
                </c:pt>
                <c:pt idx="273759">
                  <c:v>2634</c:v>
                </c:pt>
                <c:pt idx="273760">
                  <c:v>2893</c:v>
                </c:pt>
                <c:pt idx="273761">
                  <c:v>2484.9699999999998</c:v>
                </c:pt>
                <c:pt idx="273762">
                  <c:v>1275</c:v>
                </c:pt>
                <c:pt idx="273763">
                  <c:v>2911</c:v>
                </c:pt>
                <c:pt idx="273764">
                  <c:v>1730</c:v>
                </c:pt>
                <c:pt idx="273765">
                  <c:v>4219</c:v>
                </c:pt>
                <c:pt idx="273766">
                  <c:v>740</c:v>
                </c:pt>
                <c:pt idx="273767">
                  <c:v>1490</c:v>
                </c:pt>
                <c:pt idx="273768">
                  <c:v>2070</c:v>
                </c:pt>
                <c:pt idx="273769">
                  <c:v>10958</c:v>
                </c:pt>
                <c:pt idx="273770">
                  <c:v>2618</c:v>
                </c:pt>
                <c:pt idx="273771">
                  <c:v>7341</c:v>
                </c:pt>
                <c:pt idx="273772">
                  <c:v>3950</c:v>
                </c:pt>
                <c:pt idx="273773">
                  <c:v>7914</c:v>
                </c:pt>
                <c:pt idx="273774">
                  <c:v>6932</c:v>
                </c:pt>
                <c:pt idx="273775">
                  <c:v>5437</c:v>
                </c:pt>
                <c:pt idx="273776">
                  <c:v>5537</c:v>
                </c:pt>
                <c:pt idx="273777">
                  <c:v>4808</c:v>
                </c:pt>
                <c:pt idx="273778">
                  <c:v>8093.19</c:v>
                </c:pt>
                <c:pt idx="273779">
                  <c:v>7378</c:v>
                </c:pt>
                <c:pt idx="273780">
                  <c:v>5290</c:v>
                </c:pt>
                <c:pt idx="273781">
                  <c:v>4311</c:v>
                </c:pt>
                <c:pt idx="273782">
                  <c:v>8717</c:v>
                </c:pt>
                <c:pt idx="273783">
                  <c:v>4954</c:v>
                </c:pt>
                <c:pt idx="273784">
                  <c:v>4881</c:v>
                </c:pt>
                <c:pt idx="273785">
                  <c:v>5479.94</c:v>
                </c:pt>
                <c:pt idx="273786">
                  <c:v>2698</c:v>
                </c:pt>
                <c:pt idx="273787">
                  <c:v>4143</c:v>
                </c:pt>
                <c:pt idx="273788">
                  <c:v>6099.97</c:v>
                </c:pt>
                <c:pt idx="273789">
                  <c:v>2846</c:v>
                </c:pt>
                <c:pt idx="273790">
                  <c:v>3721</c:v>
                </c:pt>
                <c:pt idx="273791">
                  <c:v>7144</c:v>
                </c:pt>
                <c:pt idx="273792">
                  <c:v>3013</c:v>
                </c:pt>
                <c:pt idx="273793">
                  <c:v>3750</c:v>
                </c:pt>
                <c:pt idx="273794">
                  <c:v>5393</c:v>
                </c:pt>
                <c:pt idx="273795">
                  <c:v>2360</c:v>
                </c:pt>
                <c:pt idx="273796">
                  <c:v>4523</c:v>
                </c:pt>
                <c:pt idx="273797">
                  <c:v>7265</c:v>
                </c:pt>
                <c:pt idx="273798">
                  <c:v>6493</c:v>
                </c:pt>
                <c:pt idx="273799">
                  <c:v>3694</c:v>
                </c:pt>
                <c:pt idx="273800">
                  <c:v>6535</c:v>
                </c:pt>
                <c:pt idx="273801">
                  <c:v>2476</c:v>
                </c:pt>
                <c:pt idx="273802">
                  <c:v>2495</c:v>
                </c:pt>
                <c:pt idx="273803">
                  <c:v>5736</c:v>
                </c:pt>
                <c:pt idx="273804">
                  <c:v>4793</c:v>
                </c:pt>
                <c:pt idx="273805">
                  <c:v>2386</c:v>
                </c:pt>
                <c:pt idx="273806">
                  <c:v>5460</c:v>
                </c:pt>
                <c:pt idx="273807">
                  <c:v>4184</c:v>
                </c:pt>
                <c:pt idx="273808">
                  <c:v>5499</c:v>
                </c:pt>
                <c:pt idx="273809">
                  <c:v>3496</c:v>
                </c:pt>
                <c:pt idx="273810">
                  <c:v>3733</c:v>
                </c:pt>
                <c:pt idx="273811">
                  <c:v>4413</c:v>
                </c:pt>
                <c:pt idx="273812">
                  <c:v>2813</c:v>
                </c:pt>
                <c:pt idx="273813">
                  <c:v>2775</c:v>
                </c:pt>
                <c:pt idx="273814">
                  <c:v>6170</c:v>
                </c:pt>
                <c:pt idx="273815">
                  <c:v>2385</c:v>
                </c:pt>
                <c:pt idx="273816">
                  <c:v>3585</c:v>
                </c:pt>
                <c:pt idx="273817">
                  <c:v>3075</c:v>
                </c:pt>
                <c:pt idx="273818">
                  <c:v>1760</c:v>
                </c:pt>
                <c:pt idx="273819">
                  <c:v>2090</c:v>
                </c:pt>
                <c:pt idx="273820">
                  <c:v>4480</c:v>
                </c:pt>
                <c:pt idx="273821">
                  <c:v>2955</c:v>
                </c:pt>
                <c:pt idx="273822">
                  <c:v>4740</c:v>
                </c:pt>
                <c:pt idx="273823">
                  <c:v>6335</c:v>
                </c:pt>
                <c:pt idx="273824">
                  <c:v>5585</c:v>
                </c:pt>
                <c:pt idx="273825">
                  <c:v>3515</c:v>
                </c:pt>
                <c:pt idx="273826">
                  <c:v>4220</c:v>
                </c:pt>
                <c:pt idx="273827">
                  <c:v>2800</c:v>
                </c:pt>
                <c:pt idx="273828">
                  <c:v>6983.97</c:v>
                </c:pt>
                <c:pt idx="273829">
                  <c:v>2860</c:v>
                </c:pt>
                <c:pt idx="273830">
                  <c:v>4005</c:v>
                </c:pt>
                <c:pt idx="273831">
                  <c:v>2840</c:v>
                </c:pt>
                <c:pt idx="273832">
                  <c:v>5985</c:v>
                </c:pt>
                <c:pt idx="273833">
                  <c:v>4860</c:v>
                </c:pt>
                <c:pt idx="273834">
                  <c:v>7330</c:v>
                </c:pt>
                <c:pt idx="273835">
                  <c:v>5105</c:v>
                </c:pt>
                <c:pt idx="273836">
                  <c:v>860</c:v>
                </c:pt>
                <c:pt idx="273837">
                  <c:v>2320</c:v>
                </c:pt>
                <c:pt idx="273838">
                  <c:v>5185</c:v>
                </c:pt>
                <c:pt idx="273839">
                  <c:v>3143.94</c:v>
                </c:pt>
                <c:pt idx="273840">
                  <c:v>1672.5</c:v>
                </c:pt>
                <c:pt idx="273841">
                  <c:v>3220</c:v>
                </c:pt>
                <c:pt idx="273842">
                  <c:v>3337.5</c:v>
                </c:pt>
                <c:pt idx="273843">
                  <c:v>5237.5</c:v>
                </c:pt>
                <c:pt idx="273844">
                  <c:v>3152.5</c:v>
                </c:pt>
                <c:pt idx="273845">
                  <c:v>5290</c:v>
                </c:pt>
                <c:pt idx="273846">
                  <c:v>4195</c:v>
                </c:pt>
                <c:pt idx="273847">
                  <c:v>5057</c:v>
                </c:pt>
                <c:pt idx="273848">
                  <c:v>6195</c:v>
                </c:pt>
                <c:pt idx="273849">
                  <c:v>4385</c:v>
                </c:pt>
                <c:pt idx="273850">
                  <c:v>6300</c:v>
                </c:pt>
                <c:pt idx="273851">
                  <c:v>4112.5</c:v>
                </c:pt>
                <c:pt idx="273852">
                  <c:v>3740</c:v>
                </c:pt>
                <c:pt idx="273853">
                  <c:v>4300</c:v>
                </c:pt>
                <c:pt idx="273854">
                  <c:v>4685</c:v>
                </c:pt>
                <c:pt idx="273855">
                  <c:v>2740</c:v>
                </c:pt>
                <c:pt idx="273856">
                  <c:v>7992</c:v>
                </c:pt>
                <c:pt idx="273857">
                  <c:v>4135</c:v>
                </c:pt>
                <c:pt idx="273858">
                  <c:v>6145</c:v>
                </c:pt>
                <c:pt idx="273859">
                  <c:v>4540</c:v>
                </c:pt>
                <c:pt idx="273860">
                  <c:v>2590</c:v>
                </c:pt>
                <c:pt idx="273861">
                  <c:v>10510</c:v>
                </c:pt>
                <c:pt idx="273862">
                  <c:v>1890</c:v>
                </c:pt>
                <c:pt idx="273863">
                  <c:v>3005</c:v>
                </c:pt>
                <c:pt idx="273864">
                  <c:v>2415</c:v>
                </c:pt>
                <c:pt idx="273865">
                  <c:v>1365</c:v>
                </c:pt>
                <c:pt idx="273866">
                  <c:v>2120</c:v>
                </c:pt>
                <c:pt idx="273867">
                  <c:v>4890</c:v>
                </c:pt>
                <c:pt idx="273868">
                  <c:v>4300</c:v>
                </c:pt>
                <c:pt idx="273869">
                  <c:v>2865</c:v>
                </c:pt>
                <c:pt idx="273870">
                  <c:v>2430</c:v>
                </c:pt>
                <c:pt idx="273871">
                  <c:v>3915</c:v>
                </c:pt>
                <c:pt idx="273872">
                  <c:v>675</c:v>
                </c:pt>
                <c:pt idx="273873">
                  <c:v>5255</c:v>
                </c:pt>
                <c:pt idx="273874">
                  <c:v>4349.97</c:v>
                </c:pt>
                <c:pt idx="273875">
                  <c:v>6120</c:v>
                </c:pt>
                <c:pt idx="273876">
                  <c:v>4130</c:v>
                </c:pt>
                <c:pt idx="273877">
                  <c:v>5885</c:v>
                </c:pt>
                <c:pt idx="273878">
                  <c:v>5965</c:v>
                </c:pt>
                <c:pt idx="273879">
                  <c:v>4460</c:v>
                </c:pt>
                <c:pt idx="273880">
                  <c:v>21145</c:v>
                </c:pt>
                <c:pt idx="273881">
                  <c:v>6915</c:v>
                </c:pt>
                <c:pt idx="273882">
                  <c:v>6865</c:v>
                </c:pt>
                <c:pt idx="273883">
                  <c:v>9500</c:v>
                </c:pt>
                <c:pt idx="273884">
                  <c:v>13550</c:v>
                </c:pt>
                <c:pt idx="273885">
                  <c:v>13915</c:v>
                </c:pt>
                <c:pt idx="273886">
                  <c:v>14370.97</c:v>
                </c:pt>
                <c:pt idx="273887">
                  <c:v>10210</c:v>
                </c:pt>
                <c:pt idx="273888">
                  <c:v>10710.73</c:v>
                </c:pt>
                <c:pt idx="273889">
                  <c:v>9665</c:v>
                </c:pt>
                <c:pt idx="273890">
                  <c:v>18924</c:v>
                </c:pt>
                <c:pt idx="273891">
                  <c:v>4290</c:v>
                </c:pt>
                <c:pt idx="273892">
                  <c:v>1800</c:v>
                </c:pt>
                <c:pt idx="273893">
                  <c:v>1735</c:v>
                </c:pt>
                <c:pt idx="273894">
                  <c:v>7585</c:v>
                </c:pt>
                <c:pt idx="273895">
                  <c:v>941.66</c:v>
                </c:pt>
                <c:pt idx="273896">
                  <c:v>889.51</c:v>
                </c:pt>
                <c:pt idx="273897">
                  <c:v>1274.52</c:v>
                </c:pt>
                <c:pt idx="273898">
                  <c:v>932.15</c:v>
                </c:pt>
                <c:pt idx="273899">
                  <c:v>750.7</c:v>
                </c:pt>
                <c:pt idx="273900">
                  <c:v>787.33</c:v>
                </c:pt>
                <c:pt idx="273901">
                  <c:v>806.82</c:v>
                </c:pt>
                <c:pt idx="273902">
                  <c:v>708.88</c:v>
                </c:pt>
                <c:pt idx="273903">
                  <c:v>500.55</c:v>
                </c:pt>
                <c:pt idx="273904">
                  <c:v>595.21</c:v>
                </c:pt>
                <c:pt idx="273905">
                  <c:v>587.71</c:v>
                </c:pt>
                <c:pt idx="273906">
                  <c:v>534.58000000000004</c:v>
                </c:pt>
                <c:pt idx="273907">
                  <c:v>431.78</c:v>
                </c:pt>
                <c:pt idx="273908">
                  <c:v>530.27</c:v>
                </c:pt>
                <c:pt idx="273909">
                  <c:v>494.39</c:v>
                </c:pt>
                <c:pt idx="273910">
                  <c:v>514.65</c:v>
                </c:pt>
                <c:pt idx="273911">
                  <c:v>628.26</c:v>
                </c:pt>
                <c:pt idx="273912">
                  <c:v>456.46</c:v>
                </c:pt>
                <c:pt idx="273913">
                  <c:v>528.83000000000004</c:v>
                </c:pt>
                <c:pt idx="273914">
                  <c:v>435.67</c:v>
                </c:pt>
                <c:pt idx="273915">
                  <c:v>448.27</c:v>
                </c:pt>
                <c:pt idx="273916">
                  <c:v>347.2</c:v>
                </c:pt>
                <c:pt idx="273917">
                  <c:v>403.47</c:v>
                </c:pt>
                <c:pt idx="273918">
                  <c:v>459.05</c:v>
                </c:pt>
                <c:pt idx="273919">
                  <c:v>356.71</c:v>
                </c:pt>
                <c:pt idx="273920">
                  <c:v>300.27999999999997</c:v>
                </c:pt>
                <c:pt idx="273921">
                  <c:v>416.46</c:v>
                </c:pt>
                <c:pt idx="273922">
                  <c:v>373.87</c:v>
                </c:pt>
                <c:pt idx="273923">
                  <c:v>327.35000000000002</c:v>
                </c:pt>
                <c:pt idx="273924">
                  <c:v>542.69000000000005</c:v>
                </c:pt>
                <c:pt idx="273925">
                  <c:v>359.7</c:v>
                </c:pt>
                <c:pt idx="273926">
                  <c:v>209.78</c:v>
                </c:pt>
                <c:pt idx="273927">
                  <c:v>275.41000000000003</c:v>
                </c:pt>
                <c:pt idx="273928">
                  <c:v>397.95</c:v>
                </c:pt>
                <c:pt idx="273929">
                  <c:v>313.45</c:v>
                </c:pt>
                <c:pt idx="273930">
                  <c:v>550.58000000000004</c:v>
                </c:pt>
                <c:pt idx="273931">
                  <c:v>297.25</c:v>
                </c:pt>
                <c:pt idx="273932">
                  <c:v>272.29000000000002</c:v>
                </c:pt>
                <c:pt idx="273933">
                  <c:v>551.32000000000005</c:v>
                </c:pt>
                <c:pt idx="273934">
                  <c:v>1926.13</c:v>
                </c:pt>
                <c:pt idx="273935">
                  <c:v>2771.09</c:v>
                </c:pt>
                <c:pt idx="273936">
                  <c:v>2365.0700000000002</c:v>
                </c:pt>
                <c:pt idx="273937">
                  <c:v>3620.6</c:v>
                </c:pt>
                <c:pt idx="273938">
                  <c:v>3298.57</c:v>
                </c:pt>
                <c:pt idx="273939">
                  <c:v>6770.89</c:v>
                </c:pt>
                <c:pt idx="273940">
                  <c:v>10020.93</c:v>
                </c:pt>
                <c:pt idx="273941">
                  <c:v>18219.490000000002</c:v>
                </c:pt>
                <c:pt idx="273942">
                  <c:v>5659.49</c:v>
                </c:pt>
                <c:pt idx="273943">
                  <c:v>1015.34</c:v>
                </c:pt>
                <c:pt idx="273944">
                  <c:v>313.25</c:v>
                </c:pt>
                <c:pt idx="273945">
                  <c:v>269.77999999999997</c:v>
                </c:pt>
                <c:pt idx="273946">
                  <c:v>307.49</c:v>
                </c:pt>
                <c:pt idx="273947">
                  <c:v>463.71</c:v>
                </c:pt>
                <c:pt idx="273948">
                  <c:v>439.04</c:v>
                </c:pt>
                <c:pt idx="273949">
                  <c:v>412.4</c:v>
                </c:pt>
                <c:pt idx="273950">
                  <c:v>369.11</c:v>
                </c:pt>
                <c:pt idx="273951">
                  <c:v>324.36</c:v>
                </c:pt>
                <c:pt idx="273952">
                  <c:v>410.03</c:v>
                </c:pt>
                <c:pt idx="273953">
                  <c:v>355.17</c:v>
                </c:pt>
                <c:pt idx="273954">
                  <c:v>329.62</c:v>
                </c:pt>
                <c:pt idx="273955">
                  <c:v>295.14</c:v>
                </c:pt>
                <c:pt idx="273956">
                  <c:v>323.08</c:v>
                </c:pt>
                <c:pt idx="273957">
                  <c:v>317.18</c:v>
                </c:pt>
                <c:pt idx="273958">
                  <c:v>300.02999999999997</c:v>
                </c:pt>
                <c:pt idx="273959">
                  <c:v>222.2</c:v>
                </c:pt>
                <c:pt idx="273960">
                  <c:v>326.17</c:v>
                </c:pt>
                <c:pt idx="273961">
                  <c:v>297.89999999999998</c:v>
                </c:pt>
                <c:pt idx="273962">
                  <c:v>221.64</c:v>
                </c:pt>
                <c:pt idx="273963">
                  <c:v>158.94</c:v>
                </c:pt>
                <c:pt idx="273964">
                  <c:v>243.5</c:v>
                </c:pt>
                <c:pt idx="273965">
                  <c:v>87.61</c:v>
                </c:pt>
                <c:pt idx="273966">
                  <c:v>294.10000000000002</c:v>
                </c:pt>
                <c:pt idx="273967">
                  <c:v>138.51</c:v>
                </c:pt>
                <c:pt idx="273968">
                  <c:v>322.98</c:v>
                </c:pt>
                <c:pt idx="273969">
                  <c:v>202.03</c:v>
                </c:pt>
                <c:pt idx="273970">
                  <c:v>301.24</c:v>
                </c:pt>
                <c:pt idx="273971">
                  <c:v>164.13</c:v>
                </c:pt>
                <c:pt idx="273972">
                  <c:v>170.21</c:v>
                </c:pt>
                <c:pt idx="273973">
                  <c:v>261.27999999999997</c:v>
                </c:pt>
                <c:pt idx="273974">
                  <c:v>264.12</c:v>
                </c:pt>
                <c:pt idx="273975">
                  <c:v>304.95</c:v>
                </c:pt>
                <c:pt idx="273976">
                  <c:v>204.96</c:v>
                </c:pt>
                <c:pt idx="273977">
                  <c:v>197.69</c:v>
                </c:pt>
                <c:pt idx="273978">
                  <c:v>266.33999999999997</c:v>
                </c:pt>
                <c:pt idx="273979">
                  <c:v>115.21</c:v>
                </c:pt>
                <c:pt idx="273980">
                  <c:v>188.45</c:v>
                </c:pt>
                <c:pt idx="273981">
                  <c:v>84.26</c:v>
                </c:pt>
                <c:pt idx="273982">
                  <c:v>187.02</c:v>
                </c:pt>
                <c:pt idx="273983">
                  <c:v>205.61</c:v>
                </c:pt>
                <c:pt idx="273984">
                  <c:v>84.98</c:v>
                </c:pt>
                <c:pt idx="273985">
                  <c:v>118.08</c:v>
                </c:pt>
                <c:pt idx="273986">
                  <c:v>477.72</c:v>
                </c:pt>
                <c:pt idx="273987">
                  <c:v>987.43</c:v>
                </c:pt>
                <c:pt idx="273988">
                  <c:v>863.65</c:v>
                </c:pt>
                <c:pt idx="273989">
                  <c:v>1447.35</c:v>
                </c:pt>
                <c:pt idx="273990">
                  <c:v>1480.32</c:v>
                </c:pt>
                <c:pt idx="273991">
                  <c:v>2526.7600000000002</c:v>
                </c:pt>
                <c:pt idx="273992">
                  <c:v>4257.7</c:v>
                </c:pt>
                <c:pt idx="273993">
                  <c:v>7699.72</c:v>
                </c:pt>
                <c:pt idx="273994">
                  <c:v>4716.7700000000004</c:v>
                </c:pt>
                <c:pt idx="273995">
                  <c:v>1162.8800000000001</c:v>
                </c:pt>
                <c:pt idx="273996">
                  <c:v>212.77</c:v>
                </c:pt>
                <c:pt idx="273997">
                  <c:v>167.76</c:v>
                </c:pt>
                <c:pt idx="273998">
                  <c:v>137.99</c:v>
                </c:pt>
                <c:pt idx="273999">
                  <c:v>148.09</c:v>
                </c:pt>
                <c:pt idx="274000">
                  <c:v>314.63</c:v>
                </c:pt>
                <c:pt idx="274001">
                  <c:v>260.32</c:v>
                </c:pt>
                <c:pt idx="274002">
                  <c:v>120.44</c:v>
                </c:pt>
                <c:pt idx="274003">
                  <c:v>156.04</c:v>
                </c:pt>
                <c:pt idx="274004">
                  <c:v>228.47</c:v>
                </c:pt>
                <c:pt idx="274005">
                  <c:v>151.81</c:v>
                </c:pt>
                <c:pt idx="274006">
                  <c:v>253.61</c:v>
                </c:pt>
                <c:pt idx="274007">
                  <c:v>153.41999999999999</c:v>
                </c:pt>
                <c:pt idx="274008">
                  <c:v>262.04000000000002</c:v>
                </c:pt>
                <c:pt idx="274009">
                  <c:v>185.73</c:v>
                </c:pt>
                <c:pt idx="274010">
                  <c:v>185.52</c:v>
                </c:pt>
                <c:pt idx="274011">
                  <c:v>148.78</c:v>
                </c:pt>
                <c:pt idx="274012">
                  <c:v>136.52000000000001</c:v>
                </c:pt>
                <c:pt idx="274013">
                  <c:v>186.04</c:v>
                </c:pt>
                <c:pt idx="274014">
                  <c:v>174.16</c:v>
                </c:pt>
                <c:pt idx="274015">
                  <c:v>90</c:v>
                </c:pt>
                <c:pt idx="274016">
                  <c:v>74.400000000000006</c:v>
                </c:pt>
                <c:pt idx="274017">
                  <c:v>187.19</c:v>
                </c:pt>
                <c:pt idx="274018">
                  <c:v>181.3</c:v>
                </c:pt>
                <c:pt idx="274019">
                  <c:v>135.37</c:v>
                </c:pt>
                <c:pt idx="274020">
                  <c:v>139.35</c:v>
                </c:pt>
                <c:pt idx="274021">
                  <c:v>184.96</c:v>
                </c:pt>
                <c:pt idx="274022">
                  <c:v>65.61</c:v>
                </c:pt>
                <c:pt idx="274023">
                  <c:v>120</c:v>
                </c:pt>
                <c:pt idx="274024">
                  <c:v>170.75</c:v>
                </c:pt>
                <c:pt idx="274025">
                  <c:v>89.71</c:v>
                </c:pt>
                <c:pt idx="274026">
                  <c:v>183.61</c:v>
                </c:pt>
                <c:pt idx="274027">
                  <c:v>128.46</c:v>
                </c:pt>
                <c:pt idx="274028">
                  <c:v>195.82</c:v>
                </c:pt>
                <c:pt idx="274029">
                  <c:v>153.63999999999999</c:v>
                </c:pt>
                <c:pt idx="274030">
                  <c:v>118.05</c:v>
                </c:pt>
                <c:pt idx="274031">
                  <c:v>157.25</c:v>
                </c:pt>
                <c:pt idx="274032">
                  <c:v>126.79</c:v>
                </c:pt>
                <c:pt idx="274033">
                  <c:v>99.05</c:v>
                </c:pt>
                <c:pt idx="274034">
                  <c:v>170.56</c:v>
                </c:pt>
                <c:pt idx="274035">
                  <c:v>145.03</c:v>
                </c:pt>
                <c:pt idx="274036">
                  <c:v>134.71</c:v>
                </c:pt>
                <c:pt idx="274037">
                  <c:v>127.8</c:v>
                </c:pt>
                <c:pt idx="274038">
                  <c:v>915.2</c:v>
                </c:pt>
                <c:pt idx="274039">
                  <c:v>853.6</c:v>
                </c:pt>
                <c:pt idx="274040">
                  <c:v>853.6</c:v>
                </c:pt>
                <c:pt idx="274041">
                  <c:v>809.6</c:v>
                </c:pt>
                <c:pt idx="274042">
                  <c:v>1003.2</c:v>
                </c:pt>
                <c:pt idx="274043">
                  <c:v>1056</c:v>
                </c:pt>
                <c:pt idx="274044">
                  <c:v>686.4</c:v>
                </c:pt>
                <c:pt idx="274045">
                  <c:v>642.4</c:v>
                </c:pt>
                <c:pt idx="274046">
                  <c:v>730.4</c:v>
                </c:pt>
                <c:pt idx="274047">
                  <c:v>800.8</c:v>
                </c:pt>
                <c:pt idx="274048">
                  <c:v>774.4</c:v>
                </c:pt>
                <c:pt idx="274049">
                  <c:v>501.6</c:v>
                </c:pt>
                <c:pt idx="274050">
                  <c:v>554.4</c:v>
                </c:pt>
                <c:pt idx="274051">
                  <c:v>1117.5999999999999</c:v>
                </c:pt>
                <c:pt idx="274052">
                  <c:v>633.6</c:v>
                </c:pt>
                <c:pt idx="274053">
                  <c:v>642.4</c:v>
                </c:pt>
                <c:pt idx="274054">
                  <c:v>721.6</c:v>
                </c:pt>
                <c:pt idx="274055">
                  <c:v>862.4</c:v>
                </c:pt>
                <c:pt idx="274056">
                  <c:v>633.6</c:v>
                </c:pt>
                <c:pt idx="274057">
                  <c:v>730.4</c:v>
                </c:pt>
                <c:pt idx="274058">
                  <c:v>651.20000000000005</c:v>
                </c:pt>
                <c:pt idx="274059">
                  <c:v>580.79999999999995</c:v>
                </c:pt>
                <c:pt idx="274060">
                  <c:v>651.20000000000005</c:v>
                </c:pt>
                <c:pt idx="274061">
                  <c:v>633.6</c:v>
                </c:pt>
                <c:pt idx="274062">
                  <c:v>633.6</c:v>
                </c:pt>
                <c:pt idx="274063">
                  <c:v>695.2</c:v>
                </c:pt>
                <c:pt idx="274064">
                  <c:v>1117.5999999999999</c:v>
                </c:pt>
                <c:pt idx="274065">
                  <c:v>660</c:v>
                </c:pt>
                <c:pt idx="274066">
                  <c:v>651.20000000000005</c:v>
                </c:pt>
                <c:pt idx="274067">
                  <c:v>554.4</c:v>
                </c:pt>
                <c:pt idx="274068">
                  <c:v>878.2</c:v>
                </c:pt>
                <c:pt idx="274069">
                  <c:v>545.6</c:v>
                </c:pt>
                <c:pt idx="274070">
                  <c:v>686.4</c:v>
                </c:pt>
                <c:pt idx="274071">
                  <c:v>607.20000000000005</c:v>
                </c:pt>
                <c:pt idx="274072">
                  <c:v>554.4</c:v>
                </c:pt>
                <c:pt idx="274073">
                  <c:v>800.8</c:v>
                </c:pt>
                <c:pt idx="274074">
                  <c:v>756.8</c:v>
                </c:pt>
                <c:pt idx="274075">
                  <c:v>642.4</c:v>
                </c:pt>
                <c:pt idx="274076">
                  <c:v>616</c:v>
                </c:pt>
                <c:pt idx="274077">
                  <c:v>915.2</c:v>
                </c:pt>
                <c:pt idx="274078">
                  <c:v>765.6</c:v>
                </c:pt>
                <c:pt idx="274079">
                  <c:v>510.4</c:v>
                </c:pt>
                <c:pt idx="274080">
                  <c:v>510.4</c:v>
                </c:pt>
                <c:pt idx="274081">
                  <c:v>1019</c:v>
                </c:pt>
                <c:pt idx="274082">
                  <c:v>1205.5999999999999</c:v>
                </c:pt>
                <c:pt idx="274083">
                  <c:v>1117.5999999999999</c:v>
                </c:pt>
                <c:pt idx="274084">
                  <c:v>1108.8</c:v>
                </c:pt>
                <c:pt idx="274085">
                  <c:v>352</c:v>
                </c:pt>
                <c:pt idx="274086">
                  <c:v>1082.4000000000001</c:v>
                </c:pt>
                <c:pt idx="274087">
                  <c:v>633.6</c:v>
                </c:pt>
                <c:pt idx="274088">
                  <c:v>598.4</c:v>
                </c:pt>
                <c:pt idx="274089">
                  <c:v>547.58000000000004</c:v>
                </c:pt>
                <c:pt idx="274090">
                  <c:v>862.4</c:v>
                </c:pt>
                <c:pt idx="274091">
                  <c:v>818.4</c:v>
                </c:pt>
                <c:pt idx="274092">
                  <c:v>686.4</c:v>
                </c:pt>
                <c:pt idx="274093">
                  <c:v>668.8</c:v>
                </c:pt>
                <c:pt idx="274094">
                  <c:v>932.8</c:v>
                </c:pt>
                <c:pt idx="274095">
                  <c:v>677.6</c:v>
                </c:pt>
                <c:pt idx="274096">
                  <c:v>519.20000000000005</c:v>
                </c:pt>
                <c:pt idx="274097">
                  <c:v>642.4</c:v>
                </c:pt>
                <c:pt idx="274098">
                  <c:v>563.20000000000005</c:v>
                </c:pt>
                <c:pt idx="274099">
                  <c:v>728.6</c:v>
                </c:pt>
                <c:pt idx="274100">
                  <c:v>651.20000000000005</c:v>
                </c:pt>
                <c:pt idx="274101">
                  <c:v>607.20000000000005</c:v>
                </c:pt>
                <c:pt idx="274102">
                  <c:v>519.20000000000005</c:v>
                </c:pt>
                <c:pt idx="274103">
                  <c:v>880</c:v>
                </c:pt>
                <c:pt idx="274104">
                  <c:v>519.20000000000005</c:v>
                </c:pt>
                <c:pt idx="274105">
                  <c:v>484</c:v>
                </c:pt>
                <c:pt idx="274106">
                  <c:v>545.6</c:v>
                </c:pt>
                <c:pt idx="274107">
                  <c:v>827.2</c:v>
                </c:pt>
                <c:pt idx="274108">
                  <c:v>624.79999999999995</c:v>
                </c:pt>
                <c:pt idx="274109">
                  <c:v>677.6</c:v>
                </c:pt>
                <c:pt idx="274110">
                  <c:v>492.8</c:v>
                </c:pt>
                <c:pt idx="274111">
                  <c:v>836</c:v>
                </c:pt>
                <c:pt idx="274112">
                  <c:v>704</c:v>
                </c:pt>
                <c:pt idx="274113">
                  <c:v>519.20000000000005</c:v>
                </c:pt>
                <c:pt idx="274114">
                  <c:v>572</c:v>
                </c:pt>
                <c:pt idx="274115">
                  <c:v>616</c:v>
                </c:pt>
                <c:pt idx="274116">
                  <c:v>932.8</c:v>
                </c:pt>
                <c:pt idx="274117">
                  <c:v>624.79999999999995</c:v>
                </c:pt>
                <c:pt idx="274118">
                  <c:v>492.8</c:v>
                </c:pt>
                <c:pt idx="274119">
                  <c:v>475.2</c:v>
                </c:pt>
                <c:pt idx="274120">
                  <c:v>616</c:v>
                </c:pt>
                <c:pt idx="274121">
                  <c:v>668.8</c:v>
                </c:pt>
                <c:pt idx="274122">
                  <c:v>490.8</c:v>
                </c:pt>
                <c:pt idx="274123">
                  <c:v>527.20000000000005</c:v>
                </c:pt>
                <c:pt idx="274124">
                  <c:v>686.4</c:v>
                </c:pt>
                <c:pt idx="274125">
                  <c:v>677.6</c:v>
                </c:pt>
                <c:pt idx="274126">
                  <c:v>686.4</c:v>
                </c:pt>
                <c:pt idx="274127">
                  <c:v>633.6</c:v>
                </c:pt>
                <c:pt idx="274128">
                  <c:v>500.4</c:v>
                </c:pt>
                <c:pt idx="274129">
                  <c:v>924</c:v>
                </c:pt>
                <c:pt idx="274130">
                  <c:v>607.20000000000005</c:v>
                </c:pt>
                <c:pt idx="274131">
                  <c:v>572</c:v>
                </c:pt>
                <c:pt idx="274132">
                  <c:v>440</c:v>
                </c:pt>
                <c:pt idx="274133">
                  <c:v>695.2</c:v>
                </c:pt>
                <c:pt idx="274134">
                  <c:v>915.2</c:v>
                </c:pt>
                <c:pt idx="274135">
                  <c:v>1320</c:v>
                </c:pt>
                <c:pt idx="274136">
                  <c:v>994.4</c:v>
                </c:pt>
                <c:pt idx="274137">
                  <c:v>440</c:v>
                </c:pt>
                <c:pt idx="274138">
                  <c:v>598.4</c:v>
                </c:pt>
                <c:pt idx="274139">
                  <c:v>633.6</c:v>
                </c:pt>
                <c:pt idx="274140">
                  <c:v>624.79999999999995</c:v>
                </c:pt>
                <c:pt idx="274141">
                  <c:v>572</c:v>
                </c:pt>
                <c:pt idx="274142">
                  <c:v>873</c:v>
                </c:pt>
                <c:pt idx="274143">
                  <c:v>729</c:v>
                </c:pt>
                <c:pt idx="274144">
                  <c:v>639</c:v>
                </c:pt>
                <c:pt idx="274145">
                  <c:v>612</c:v>
                </c:pt>
                <c:pt idx="274146">
                  <c:v>675</c:v>
                </c:pt>
                <c:pt idx="274147">
                  <c:v>657</c:v>
                </c:pt>
                <c:pt idx="274148">
                  <c:v>612</c:v>
                </c:pt>
                <c:pt idx="274149">
                  <c:v>450</c:v>
                </c:pt>
                <c:pt idx="274150">
                  <c:v>567</c:v>
                </c:pt>
                <c:pt idx="274151">
                  <c:v>666</c:v>
                </c:pt>
                <c:pt idx="274152">
                  <c:v>513</c:v>
                </c:pt>
                <c:pt idx="274153">
                  <c:v>513</c:v>
                </c:pt>
                <c:pt idx="274154">
                  <c:v>504</c:v>
                </c:pt>
                <c:pt idx="274155">
                  <c:v>684</c:v>
                </c:pt>
                <c:pt idx="274156">
                  <c:v>558</c:v>
                </c:pt>
                <c:pt idx="274157">
                  <c:v>531</c:v>
                </c:pt>
                <c:pt idx="274158">
                  <c:v>495</c:v>
                </c:pt>
                <c:pt idx="274159">
                  <c:v>747</c:v>
                </c:pt>
                <c:pt idx="274160">
                  <c:v>666</c:v>
                </c:pt>
                <c:pt idx="274161">
                  <c:v>486</c:v>
                </c:pt>
                <c:pt idx="274162">
                  <c:v>495</c:v>
                </c:pt>
                <c:pt idx="274163">
                  <c:v>495</c:v>
                </c:pt>
                <c:pt idx="274164">
                  <c:v>585</c:v>
                </c:pt>
                <c:pt idx="274165">
                  <c:v>612</c:v>
                </c:pt>
                <c:pt idx="274166">
                  <c:v>405</c:v>
                </c:pt>
                <c:pt idx="274167">
                  <c:v>486</c:v>
                </c:pt>
                <c:pt idx="274168">
                  <c:v>540</c:v>
                </c:pt>
                <c:pt idx="274169">
                  <c:v>576</c:v>
                </c:pt>
                <c:pt idx="274170">
                  <c:v>378</c:v>
                </c:pt>
                <c:pt idx="274171">
                  <c:v>387</c:v>
                </c:pt>
                <c:pt idx="274172">
                  <c:v>477</c:v>
                </c:pt>
                <c:pt idx="274173">
                  <c:v>630</c:v>
                </c:pt>
                <c:pt idx="274174">
                  <c:v>522</c:v>
                </c:pt>
                <c:pt idx="274175">
                  <c:v>468</c:v>
                </c:pt>
                <c:pt idx="274176">
                  <c:v>477</c:v>
                </c:pt>
                <c:pt idx="274177">
                  <c:v>729.01</c:v>
                </c:pt>
                <c:pt idx="274178">
                  <c:v>441</c:v>
                </c:pt>
                <c:pt idx="274179">
                  <c:v>513</c:v>
                </c:pt>
                <c:pt idx="274180">
                  <c:v>450</c:v>
                </c:pt>
                <c:pt idx="274181">
                  <c:v>7970.89</c:v>
                </c:pt>
                <c:pt idx="274182">
                  <c:v>16309.12</c:v>
                </c:pt>
                <c:pt idx="274183">
                  <c:v>14850.67</c:v>
                </c:pt>
                <c:pt idx="274184">
                  <c:v>5188.78</c:v>
                </c:pt>
                <c:pt idx="274185">
                  <c:v>5473.35</c:v>
                </c:pt>
                <c:pt idx="274186">
                  <c:v>5333.03</c:v>
                </c:pt>
                <c:pt idx="274187">
                  <c:v>5472.5</c:v>
                </c:pt>
                <c:pt idx="274188">
                  <c:v>5772.57</c:v>
                </c:pt>
                <c:pt idx="274189">
                  <c:v>6600.23</c:v>
                </c:pt>
                <c:pt idx="274190">
                  <c:v>6755.77</c:v>
                </c:pt>
                <c:pt idx="274191">
                  <c:v>5289.3</c:v>
                </c:pt>
                <c:pt idx="274192">
                  <c:v>5388.94</c:v>
                </c:pt>
                <c:pt idx="274193">
                  <c:v>6567.13</c:v>
                </c:pt>
                <c:pt idx="274194">
                  <c:v>15298.7</c:v>
                </c:pt>
                <c:pt idx="274195">
                  <c:v>14265.78</c:v>
                </c:pt>
                <c:pt idx="274196">
                  <c:v>5799.53</c:v>
                </c:pt>
                <c:pt idx="274197">
                  <c:v>6512.19</c:v>
                </c:pt>
                <c:pt idx="274198">
                  <c:v>6849.72</c:v>
                </c:pt>
                <c:pt idx="274199">
                  <c:v>7508.74</c:v>
                </c:pt>
                <c:pt idx="274200">
                  <c:v>10093.25</c:v>
                </c:pt>
                <c:pt idx="274201">
                  <c:v>9252.5</c:v>
                </c:pt>
                <c:pt idx="274202">
                  <c:v>5084.5600000000004</c:v>
                </c:pt>
                <c:pt idx="274203">
                  <c:v>5300.31</c:v>
                </c:pt>
                <c:pt idx="274204">
                  <c:v>4117.84</c:v>
                </c:pt>
                <c:pt idx="274205">
                  <c:v>4732.53</c:v>
                </c:pt>
                <c:pt idx="274206">
                  <c:v>4424.59</c:v>
                </c:pt>
                <c:pt idx="274207">
                  <c:v>4746.28</c:v>
                </c:pt>
                <c:pt idx="274208">
                  <c:v>4111.47</c:v>
                </c:pt>
                <c:pt idx="274209">
                  <c:v>4387.22</c:v>
                </c:pt>
                <c:pt idx="274210">
                  <c:v>4525.8</c:v>
                </c:pt>
                <c:pt idx="274211">
                  <c:v>4352.3</c:v>
                </c:pt>
                <c:pt idx="274212">
                  <c:v>4888.13</c:v>
                </c:pt>
                <c:pt idx="274213">
                  <c:v>4850.1499999999996</c:v>
                </c:pt>
                <c:pt idx="274214">
                  <c:v>5132.66</c:v>
                </c:pt>
                <c:pt idx="274215">
                  <c:v>4442.12</c:v>
                </c:pt>
                <c:pt idx="274216">
                  <c:v>5121.63</c:v>
                </c:pt>
                <c:pt idx="274217">
                  <c:v>5289.12</c:v>
                </c:pt>
                <c:pt idx="274218">
                  <c:v>4979.5</c:v>
                </c:pt>
                <c:pt idx="274219">
                  <c:v>5193.87</c:v>
                </c:pt>
                <c:pt idx="274220">
                  <c:v>5316.58</c:v>
                </c:pt>
                <c:pt idx="274221">
                  <c:v>5145.8100000000004</c:v>
                </c:pt>
                <c:pt idx="274222">
                  <c:v>5136.97</c:v>
                </c:pt>
                <c:pt idx="274223">
                  <c:v>5083.5</c:v>
                </c:pt>
                <c:pt idx="274224">
                  <c:v>5352</c:v>
                </c:pt>
                <c:pt idx="274225">
                  <c:v>8583.5499999999993</c:v>
                </c:pt>
                <c:pt idx="274226">
                  <c:v>12133.73</c:v>
                </c:pt>
                <c:pt idx="274227">
                  <c:v>17618.29</c:v>
                </c:pt>
                <c:pt idx="274228">
                  <c:v>4185.68</c:v>
                </c:pt>
                <c:pt idx="274229">
                  <c:v>3473.51</c:v>
                </c:pt>
                <c:pt idx="274230">
                  <c:v>4269.6000000000004</c:v>
                </c:pt>
                <c:pt idx="274231">
                  <c:v>4044.92</c:v>
                </c:pt>
                <c:pt idx="274232">
                  <c:v>4492.6099999999997</c:v>
                </c:pt>
                <c:pt idx="274233">
                  <c:v>6019.45</c:v>
                </c:pt>
                <c:pt idx="274234">
                  <c:v>10451.31</c:v>
                </c:pt>
                <c:pt idx="274235">
                  <c:v>18052.599999999999</c:v>
                </c:pt>
                <c:pt idx="274236">
                  <c:v>4305.8999999999996</c:v>
                </c:pt>
                <c:pt idx="274237">
                  <c:v>4676.68</c:v>
                </c:pt>
                <c:pt idx="274238">
                  <c:v>4872.91</c:v>
                </c:pt>
                <c:pt idx="274239">
                  <c:v>4973.2</c:v>
                </c:pt>
                <c:pt idx="274240">
                  <c:v>4531.4799999999996</c:v>
                </c:pt>
                <c:pt idx="274241">
                  <c:v>4813.05</c:v>
                </c:pt>
                <c:pt idx="274242">
                  <c:v>5001.93</c:v>
                </c:pt>
                <c:pt idx="274243">
                  <c:v>5599.61</c:v>
                </c:pt>
                <c:pt idx="274244">
                  <c:v>5673.73</c:v>
                </c:pt>
                <c:pt idx="274245">
                  <c:v>7065.2</c:v>
                </c:pt>
                <c:pt idx="274246">
                  <c:v>15679.97</c:v>
                </c:pt>
                <c:pt idx="274247">
                  <c:v>15583.38</c:v>
                </c:pt>
                <c:pt idx="274248">
                  <c:v>6101.82</c:v>
                </c:pt>
                <c:pt idx="274249">
                  <c:v>5398.64</c:v>
                </c:pt>
                <c:pt idx="274250">
                  <c:v>6632.77</c:v>
                </c:pt>
                <c:pt idx="274251">
                  <c:v>7308.26</c:v>
                </c:pt>
                <c:pt idx="274252">
                  <c:v>9192.02</c:v>
                </c:pt>
                <c:pt idx="274253">
                  <c:v>7814.53</c:v>
                </c:pt>
                <c:pt idx="274254">
                  <c:v>4050.91</c:v>
                </c:pt>
                <c:pt idx="274255">
                  <c:v>4308.74</c:v>
                </c:pt>
                <c:pt idx="274256">
                  <c:v>4290.66</c:v>
                </c:pt>
                <c:pt idx="274257">
                  <c:v>4134.75</c:v>
                </c:pt>
                <c:pt idx="274258">
                  <c:v>4123.8599999999997</c:v>
                </c:pt>
                <c:pt idx="274259">
                  <c:v>4268.51</c:v>
                </c:pt>
                <c:pt idx="274260">
                  <c:v>4082.54</c:v>
                </c:pt>
                <c:pt idx="274261">
                  <c:v>4636.7299999999996</c:v>
                </c:pt>
                <c:pt idx="274262">
                  <c:v>4451.5</c:v>
                </c:pt>
                <c:pt idx="274263">
                  <c:v>3951.36</c:v>
                </c:pt>
                <c:pt idx="274264">
                  <c:v>4647.7</c:v>
                </c:pt>
                <c:pt idx="274265">
                  <c:v>4831.34</c:v>
                </c:pt>
                <c:pt idx="274266">
                  <c:v>4523.3100000000004</c:v>
                </c:pt>
                <c:pt idx="274267">
                  <c:v>4673.8900000000003</c:v>
                </c:pt>
                <c:pt idx="274268">
                  <c:v>4668.59</c:v>
                </c:pt>
                <c:pt idx="274269">
                  <c:v>4907.43</c:v>
                </c:pt>
                <c:pt idx="274270">
                  <c:v>5106.72</c:v>
                </c:pt>
                <c:pt idx="274271">
                  <c:v>5327.55</c:v>
                </c:pt>
                <c:pt idx="274272">
                  <c:v>4725.88</c:v>
                </c:pt>
                <c:pt idx="274273">
                  <c:v>5238.8599999999997</c:v>
                </c:pt>
                <c:pt idx="274274">
                  <c:v>4814.37</c:v>
                </c:pt>
                <c:pt idx="274275">
                  <c:v>4798.8500000000004</c:v>
                </c:pt>
                <c:pt idx="274276">
                  <c:v>5421.07</c:v>
                </c:pt>
                <c:pt idx="274277">
                  <c:v>8344.17</c:v>
                </c:pt>
                <c:pt idx="274278">
                  <c:v>11938.1</c:v>
                </c:pt>
                <c:pt idx="274279">
                  <c:v>15074.98</c:v>
                </c:pt>
                <c:pt idx="274280">
                  <c:v>7204.12</c:v>
                </c:pt>
                <c:pt idx="274281">
                  <c:v>4963.3100000000004</c:v>
                </c:pt>
                <c:pt idx="274282">
                  <c:v>4597.33</c:v>
                </c:pt>
                <c:pt idx="274283">
                  <c:v>4075.84</c:v>
                </c:pt>
                <c:pt idx="274284">
                  <c:v>4564.16</c:v>
                </c:pt>
                <c:pt idx="274285">
                  <c:v>5937.73</c:v>
                </c:pt>
                <c:pt idx="274286">
                  <c:v>9970.94</c:v>
                </c:pt>
                <c:pt idx="274287">
                  <c:v>18332.13</c:v>
                </c:pt>
                <c:pt idx="274288">
                  <c:v>4155.32</c:v>
                </c:pt>
                <c:pt idx="274289">
                  <c:v>4608.92</c:v>
                </c:pt>
                <c:pt idx="274290">
                  <c:v>5895.38</c:v>
                </c:pt>
                <c:pt idx="274291">
                  <c:v>5347</c:v>
                </c:pt>
                <c:pt idx="274292">
                  <c:v>4873.62</c:v>
                </c:pt>
                <c:pt idx="274293">
                  <c:v>4920.43</c:v>
                </c:pt>
                <c:pt idx="274294">
                  <c:v>5722.1</c:v>
                </c:pt>
                <c:pt idx="274295">
                  <c:v>5035.63</c:v>
                </c:pt>
                <c:pt idx="274296">
                  <c:v>5599.56</c:v>
                </c:pt>
                <c:pt idx="274297">
                  <c:v>5844.95</c:v>
                </c:pt>
                <c:pt idx="274298">
                  <c:v>8157.06</c:v>
                </c:pt>
                <c:pt idx="274299">
                  <c:v>15758.03</c:v>
                </c:pt>
                <c:pt idx="274300">
                  <c:v>14466.3</c:v>
                </c:pt>
                <c:pt idx="274301">
                  <c:v>5667.4</c:v>
                </c:pt>
                <c:pt idx="274302">
                  <c:v>5629.5</c:v>
                </c:pt>
                <c:pt idx="274303">
                  <c:v>7760.94</c:v>
                </c:pt>
                <c:pt idx="274304">
                  <c:v>9178.7999999999993</c:v>
                </c:pt>
                <c:pt idx="274305">
                  <c:v>8495.4599999999991</c:v>
                </c:pt>
                <c:pt idx="274306">
                  <c:v>4755.83</c:v>
                </c:pt>
                <c:pt idx="274307">
                  <c:v>4875.93</c:v>
                </c:pt>
                <c:pt idx="274308">
                  <c:v>4313.78</c:v>
                </c:pt>
                <c:pt idx="274309">
                  <c:v>4196.68</c:v>
                </c:pt>
                <c:pt idx="274310">
                  <c:v>3899.57</c:v>
                </c:pt>
                <c:pt idx="274311">
                  <c:v>4558.09</c:v>
                </c:pt>
                <c:pt idx="274312">
                  <c:v>4625.58</c:v>
                </c:pt>
                <c:pt idx="274313">
                  <c:v>4496.6000000000004</c:v>
                </c:pt>
                <c:pt idx="274314">
                  <c:v>4407.83</c:v>
                </c:pt>
                <c:pt idx="274315">
                  <c:v>4418.6899999999996</c:v>
                </c:pt>
                <c:pt idx="274316">
                  <c:v>5518.23</c:v>
                </c:pt>
                <c:pt idx="274317">
                  <c:v>4831.18</c:v>
                </c:pt>
                <c:pt idx="274318">
                  <c:v>4955.43</c:v>
                </c:pt>
                <c:pt idx="274319">
                  <c:v>4875.21</c:v>
                </c:pt>
                <c:pt idx="274320">
                  <c:v>5528.25</c:v>
                </c:pt>
                <c:pt idx="274321">
                  <c:v>4542.67</c:v>
                </c:pt>
                <c:pt idx="274322">
                  <c:v>5121.29</c:v>
                </c:pt>
                <c:pt idx="274323">
                  <c:v>5361.64</c:v>
                </c:pt>
                <c:pt idx="274324">
                  <c:v>13825.5</c:v>
                </c:pt>
                <c:pt idx="274325">
                  <c:v>12845.92</c:v>
                </c:pt>
                <c:pt idx="274326">
                  <c:v>12831.5</c:v>
                </c:pt>
                <c:pt idx="274327">
                  <c:v>13128.92</c:v>
                </c:pt>
                <c:pt idx="274328">
                  <c:v>11639.5</c:v>
                </c:pt>
                <c:pt idx="274329">
                  <c:v>9597.9699999999993</c:v>
                </c:pt>
                <c:pt idx="274330">
                  <c:v>8461.83</c:v>
                </c:pt>
                <c:pt idx="274331">
                  <c:v>8024.54</c:v>
                </c:pt>
                <c:pt idx="274332">
                  <c:v>9018.67</c:v>
                </c:pt>
                <c:pt idx="274333">
                  <c:v>6268.78</c:v>
                </c:pt>
                <c:pt idx="274334">
                  <c:v>7174.06</c:v>
                </c:pt>
                <c:pt idx="274335">
                  <c:v>7262.54</c:v>
                </c:pt>
                <c:pt idx="274336">
                  <c:v>10404.18</c:v>
                </c:pt>
                <c:pt idx="274337">
                  <c:v>5834.46</c:v>
                </c:pt>
                <c:pt idx="274338">
                  <c:v>5770</c:v>
                </c:pt>
                <c:pt idx="274339">
                  <c:v>6165.26</c:v>
                </c:pt>
                <c:pt idx="274340">
                  <c:v>4873.54</c:v>
                </c:pt>
                <c:pt idx="274341">
                  <c:v>7078.5</c:v>
                </c:pt>
                <c:pt idx="274342">
                  <c:v>7763.12</c:v>
                </c:pt>
                <c:pt idx="274343">
                  <c:v>6785.9</c:v>
                </c:pt>
                <c:pt idx="274344">
                  <c:v>6263.18</c:v>
                </c:pt>
                <c:pt idx="274345">
                  <c:v>5740.48</c:v>
                </c:pt>
                <c:pt idx="274346">
                  <c:v>6475.02</c:v>
                </c:pt>
                <c:pt idx="274347">
                  <c:v>6858.04</c:v>
                </c:pt>
                <c:pt idx="274348">
                  <c:v>5585.1</c:v>
                </c:pt>
                <c:pt idx="274349">
                  <c:v>6388.04</c:v>
                </c:pt>
                <c:pt idx="274350">
                  <c:v>8423.77</c:v>
                </c:pt>
                <c:pt idx="274351">
                  <c:v>5319.78</c:v>
                </c:pt>
                <c:pt idx="274352">
                  <c:v>7269.8</c:v>
                </c:pt>
                <c:pt idx="274353">
                  <c:v>6647.04</c:v>
                </c:pt>
                <c:pt idx="274354">
                  <c:v>8067.95</c:v>
                </c:pt>
                <c:pt idx="274355">
                  <c:v>5339.74</c:v>
                </c:pt>
                <c:pt idx="274356">
                  <c:v>7384.22</c:v>
                </c:pt>
                <c:pt idx="274357">
                  <c:v>4415.6400000000003</c:v>
                </c:pt>
                <c:pt idx="274358">
                  <c:v>6166.48</c:v>
                </c:pt>
                <c:pt idx="274359">
                  <c:v>7487.92</c:v>
                </c:pt>
                <c:pt idx="274360">
                  <c:v>6684.2</c:v>
                </c:pt>
                <c:pt idx="274361">
                  <c:v>6297.08</c:v>
                </c:pt>
                <c:pt idx="274362">
                  <c:v>6233.54</c:v>
                </c:pt>
                <c:pt idx="274363">
                  <c:v>7528.04</c:v>
                </c:pt>
                <c:pt idx="274364">
                  <c:v>6231.74</c:v>
                </c:pt>
                <c:pt idx="274365">
                  <c:v>6158.92</c:v>
                </c:pt>
                <c:pt idx="274366">
                  <c:v>11256.08</c:v>
                </c:pt>
                <c:pt idx="274367">
                  <c:v>7201.66</c:v>
                </c:pt>
                <c:pt idx="274368">
                  <c:v>6204.9</c:v>
                </c:pt>
                <c:pt idx="274369">
                  <c:v>6118.48</c:v>
                </c:pt>
                <c:pt idx="274370">
                  <c:v>8741.98</c:v>
                </c:pt>
                <c:pt idx="274371">
                  <c:v>6318.48</c:v>
                </c:pt>
                <c:pt idx="274372">
                  <c:v>5576.54</c:v>
                </c:pt>
                <c:pt idx="274373">
                  <c:v>5295.16</c:v>
                </c:pt>
                <c:pt idx="274374">
                  <c:v>4931.68</c:v>
                </c:pt>
                <c:pt idx="274375">
                  <c:v>7235.54</c:v>
                </c:pt>
                <c:pt idx="274376">
                  <c:v>13196.08</c:v>
                </c:pt>
                <c:pt idx="274377">
                  <c:v>11239.02</c:v>
                </c:pt>
                <c:pt idx="274378">
                  <c:v>12281.36</c:v>
                </c:pt>
                <c:pt idx="274379">
                  <c:v>10283.06</c:v>
                </c:pt>
                <c:pt idx="274380">
                  <c:v>10320.74</c:v>
                </c:pt>
                <c:pt idx="274381">
                  <c:v>9626.7199999999993</c:v>
                </c:pt>
                <c:pt idx="274382">
                  <c:v>6420.66</c:v>
                </c:pt>
                <c:pt idx="274383">
                  <c:v>8341.73</c:v>
                </c:pt>
                <c:pt idx="274384">
                  <c:v>6861.4</c:v>
                </c:pt>
                <c:pt idx="274385">
                  <c:v>6741.35</c:v>
                </c:pt>
                <c:pt idx="274386">
                  <c:v>6613.39</c:v>
                </c:pt>
                <c:pt idx="274387">
                  <c:v>5811.74</c:v>
                </c:pt>
                <c:pt idx="274388">
                  <c:v>7787.21</c:v>
                </c:pt>
                <c:pt idx="274389">
                  <c:v>7844.37</c:v>
                </c:pt>
                <c:pt idx="274390">
                  <c:v>6184.7</c:v>
                </c:pt>
                <c:pt idx="274391">
                  <c:v>7194.75</c:v>
                </c:pt>
                <c:pt idx="274392">
                  <c:v>5460.58</c:v>
                </c:pt>
                <c:pt idx="274393">
                  <c:v>6239.2</c:v>
                </c:pt>
                <c:pt idx="274394">
                  <c:v>7173.85</c:v>
                </c:pt>
                <c:pt idx="274395">
                  <c:v>6665.21</c:v>
                </c:pt>
                <c:pt idx="274396">
                  <c:v>4776.55</c:v>
                </c:pt>
                <c:pt idx="274397">
                  <c:v>6052.43</c:v>
                </c:pt>
                <c:pt idx="274398">
                  <c:v>5430.56</c:v>
                </c:pt>
                <c:pt idx="274399">
                  <c:v>6006.69</c:v>
                </c:pt>
                <c:pt idx="274400">
                  <c:v>6791.22</c:v>
                </c:pt>
                <c:pt idx="274401">
                  <c:v>6922.23</c:v>
                </c:pt>
                <c:pt idx="274402">
                  <c:v>7629.08</c:v>
                </c:pt>
                <c:pt idx="274403">
                  <c:v>5684.56</c:v>
                </c:pt>
                <c:pt idx="274404">
                  <c:v>7738.94</c:v>
                </c:pt>
                <c:pt idx="274405">
                  <c:v>4731.13</c:v>
                </c:pt>
                <c:pt idx="274406">
                  <c:v>7572.37</c:v>
                </c:pt>
                <c:pt idx="274407">
                  <c:v>5271.21</c:v>
                </c:pt>
                <c:pt idx="274408">
                  <c:v>3462.87</c:v>
                </c:pt>
                <c:pt idx="274409">
                  <c:v>4699.95</c:v>
                </c:pt>
                <c:pt idx="274410">
                  <c:v>4941.6400000000003</c:v>
                </c:pt>
                <c:pt idx="274411">
                  <c:v>5934.87</c:v>
                </c:pt>
                <c:pt idx="274412">
                  <c:v>4798.18</c:v>
                </c:pt>
                <c:pt idx="274413">
                  <c:v>4523.54</c:v>
                </c:pt>
                <c:pt idx="274414">
                  <c:v>4653.72</c:v>
                </c:pt>
                <c:pt idx="274415">
                  <c:v>4802.83</c:v>
                </c:pt>
                <c:pt idx="274416">
                  <c:v>5515.44</c:v>
                </c:pt>
                <c:pt idx="274417">
                  <c:v>4706.28</c:v>
                </c:pt>
                <c:pt idx="274418">
                  <c:v>11006.91</c:v>
                </c:pt>
                <c:pt idx="274419">
                  <c:v>6750.34</c:v>
                </c:pt>
                <c:pt idx="274420">
                  <c:v>5668.83</c:v>
                </c:pt>
                <c:pt idx="274421">
                  <c:v>3531.43</c:v>
                </c:pt>
                <c:pt idx="274422">
                  <c:v>6669.87</c:v>
                </c:pt>
                <c:pt idx="274423">
                  <c:v>4660.99</c:v>
                </c:pt>
                <c:pt idx="274424">
                  <c:v>6192.78</c:v>
                </c:pt>
                <c:pt idx="274425">
                  <c:v>4945.4799999999996</c:v>
                </c:pt>
                <c:pt idx="274426">
                  <c:v>5017.8100000000004</c:v>
                </c:pt>
                <c:pt idx="274427">
                  <c:v>5576.65</c:v>
                </c:pt>
                <c:pt idx="274428">
                  <c:v>9345.43</c:v>
                </c:pt>
                <c:pt idx="274429">
                  <c:v>12495.73</c:v>
                </c:pt>
                <c:pt idx="274430">
                  <c:v>11644.87</c:v>
                </c:pt>
                <c:pt idx="274431">
                  <c:v>8331</c:v>
                </c:pt>
                <c:pt idx="274432">
                  <c:v>7493.72</c:v>
                </c:pt>
                <c:pt idx="274433">
                  <c:v>9926.01</c:v>
                </c:pt>
                <c:pt idx="274434">
                  <c:v>7718.17</c:v>
                </c:pt>
                <c:pt idx="274435">
                  <c:v>6996.73</c:v>
                </c:pt>
                <c:pt idx="274436">
                  <c:v>4197.0600000000004</c:v>
                </c:pt>
                <c:pt idx="274437">
                  <c:v>6397.3</c:v>
                </c:pt>
                <c:pt idx="274438">
                  <c:v>3976.2</c:v>
                </c:pt>
                <c:pt idx="274439">
                  <c:v>4941.05</c:v>
                </c:pt>
                <c:pt idx="274440">
                  <c:v>6480.29</c:v>
                </c:pt>
                <c:pt idx="274441">
                  <c:v>5981.59</c:v>
                </c:pt>
                <c:pt idx="274442">
                  <c:v>5057.82</c:v>
                </c:pt>
                <c:pt idx="274443">
                  <c:v>4890.21</c:v>
                </c:pt>
                <c:pt idx="274444">
                  <c:v>5696.69</c:v>
                </c:pt>
                <c:pt idx="274445">
                  <c:v>5384</c:v>
                </c:pt>
                <c:pt idx="274446">
                  <c:v>6157.9</c:v>
                </c:pt>
                <c:pt idx="274447">
                  <c:v>4932.1099999999997</c:v>
                </c:pt>
                <c:pt idx="274448">
                  <c:v>5262.68</c:v>
                </c:pt>
                <c:pt idx="274449">
                  <c:v>6390.78</c:v>
                </c:pt>
                <c:pt idx="274450">
                  <c:v>6638.47</c:v>
                </c:pt>
                <c:pt idx="274451">
                  <c:v>4963.8599999999997</c:v>
                </c:pt>
                <c:pt idx="274452">
                  <c:v>5913.56</c:v>
                </c:pt>
                <c:pt idx="274453">
                  <c:v>5260.46</c:v>
                </c:pt>
                <c:pt idx="274454">
                  <c:v>7711.27</c:v>
                </c:pt>
                <c:pt idx="274455">
                  <c:v>7052.89</c:v>
                </c:pt>
                <c:pt idx="274456">
                  <c:v>8002.54</c:v>
                </c:pt>
                <c:pt idx="274457">
                  <c:v>4337.6899999999996</c:v>
                </c:pt>
                <c:pt idx="274458">
                  <c:v>5829</c:v>
                </c:pt>
                <c:pt idx="274459">
                  <c:v>6853.83</c:v>
                </c:pt>
                <c:pt idx="274460">
                  <c:v>4539.1899999999996</c:v>
                </c:pt>
                <c:pt idx="274461">
                  <c:v>5137.17</c:v>
                </c:pt>
                <c:pt idx="274462">
                  <c:v>4378.01</c:v>
                </c:pt>
                <c:pt idx="274463">
                  <c:v>5969.98</c:v>
                </c:pt>
                <c:pt idx="274464">
                  <c:v>4878.72</c:v>
                </c:pt>
                <c:pt idx="274465">
                  <c:v>3881.74</c:v>
                </c:pt>
                <c:pt idx="274466">
                  <c:v>4962.6099999999997</c:v>
                </c:pt>
                <c:pt idx="274467">
                  <c:v>107659.55</c:v>
                </c:pt>
                <c:pt idx="274468">
                  <c:v>105927.85</c:v>
                </c:pt>
                <c:pt idx="274469">
                  <c:v>82303.17</c:v>
                </c:pt>
                <c:pt idx="274470">
                  <c:v>81475.960000000006</c:v>
                </c:pt>
                <c:pt idx="274471">
                  <c:v>81343.88</c:v>
                </c:pt>
                <c:pt idx="274472">
                  <c:v>69360.19</c:v>
                </c:pt>
                <c:pt idx="274473">
                  <c:v>55113.63</c:v>
                </c:pt>
                <c:pt idx="274474">
                  <c:v>49584.86</c:v>
                </c:pt>
                <c:pt idx="274475">
                  <c:v>51453.03</c:v>
                </c:pt>
                <c:pt idx="274476">
                  <c:v>50514.2</c:v>
                </c:pt>
                <c:pt idx="274477">
                  <c:v>54843.64</c:v>
                </c:pt>
                <c:pt idx="274478">
                  <c:v>56905.93</c:v>
                </c:pt>
                <c:pt idx="274479">
                  <c:v>45411.32</c:v>
                </c:pt>
                <c:pt idx="274480">
                  <c:v>51655.76</c:v>
                </c:pt>
                <c:pt idx="274481">
                  <c:v>47192.37</c:v>
                </c:pt>
                <c:pt idx="274482">
                  <c:v>38837.300000000003</c:v>
                </c:pt>
                <c:pt idx="274483">
                  <c:v>42348.1</c:v>
                </c:pt>
                <c:pt idx="274484">
                  <c:v>50680.4</c:v>
                </c:pt>
                <c:pt idx="274485">
                  <c:v>47348.47</c:v>
                </c:pt>
                <c:pt idx="274486">
                  <c:v>48024.98</c:v>
                </c:pt>
                <c:pt idx="274487">
                  <c:v>49122.45</c:v>
                </c:pt>
                <c:pt idx="274488">
                  <c:v>46902.37</c:v>
                </c:pt>
                <c:pt idx="274489">
                  <c:v>44202.03</c:v>
                </c:pt>
                <c:pt idx="274490">
                  <c:v>47697.47</c:v>
                </c:pt>
                <c:pt idx="274491">
                  <c:v>42690.36</c:v>
                </c:pt>
                <c:pt idx="274492">
                  <c:v>45978.61</c:v>
                </c:pt>
                <c:pt idx="274493">
                  <c:v>46999.47</c:v>
                </c:pt>
                <c:pt idx="274494">
                  <c:v>46020.53</c:v>
                </c:pt>
                <c:pt idx="274495">
                  <c:v>50197.97</c:v>
                </c:pt>
                <c:pt idx="274496">
                  <c:v>44395.32</c:v>
                </c:pt>
                <c:pt idx="274497">
                  <c:v>51871.59</c:v>
                </c:pt>
                <c:pt idx="274498">
                  <c:v>41714.839999999997</c:v>
                </c:pt>
                <c:pt idx="274499">
                  <c:v>52623.7</c:v>
                </c:pt>
                <c:pt idx="274500">
                  <c:v>41361.839999999997</c:v>
                </c:pt>
                <c:pt idx="274501">
                  <c:v>42068.6</c:v>
                </c:pt>
                <c:pt idx="274502">
                  <c:v>45438.45</c:v>
                </c:pt>
                <c:pt idx="274503">
                  <c:v>38344.47</c:v>
                </c:pt>
                <c:pt idx="274504">
                  <c:v>39926.870000000003</c:v>
                </c:pt>
                <c:pt idx="274505">
                  <c:v>41916.239999999998</c:v>
                </c:pt>
                <c:pt idx="274506">
                  <c:v>36834.080000000002</c:v>
                </c:pt>
                <c:pt idx="274507">
                  <c:v>53200.78</c:v>
                </c:pt>
                <c:pt idx="274508">
                  <c:v>32877.29</c:v>
                </c:pt>
                <c:pt idx="274509">
                  <c:v>355356.39</c:v>
                </c:pt>
                <c:pt idx="274510">
                  <c:v>72093.47</c:v>
                </c:pt>
                <c:pt idx="274511">
                  <c:v>59182.14</c:v>
                </c:pt>
                <c:pt idx="274512">
                  <c:v>88291.18</c:v>
                </c:pt>
                <c:pt idx="274513">
                  <c:v>120731.3</c:v>
                </c:pt>
                <c:pt idx="274514">
                  <c:v>42717.22</c:v>
                </c:pt>
                <c:pt idx="274515">
                  <c:v>43407.76</c:v>
                </c:pt>
                <c:pt idx="274516">
                  <c:v>37994.22</c:v>
                </c:pt>
                <c:pt idx="274517">
                  <c:v>40205.18</c:v>
                </c:pt>
                <c:pt idx="274518">
                  <c:v>71602.429999999993</c:v>
                </c:pt>
                <c:pt idx="274519">
                  <c:v>76994.8</c:v>
                </c:pt>
                <c:pt idx="274520">
                  <c:v>85154.4</c:v>
                </c:pt>
                <c:pt idx="274521">
                  <c:v>85312.34</c:v>
                </c:pt>
                <c:pt idx="274522">
                  <c:v>82037.22</c:v>
                </c:pt>
                <c:pt idx="274523">
                  <c:v>83524.77</c:v>
                </c:pt>
                <c:pt idx="274524">
                  <c:v>54506.96</c:v>
                </c:pt>
                <c:pt idx="274525">
                  <c:v>60905.18</c:v>
                </c:pt>
                <c:pt idx="274526">
                  <c:v>56789.87</c:v>
                </c:pt>
                <c:pt idx="274527">
                  <c:v>48955.68</c:v>
                </c:pt>
                <c:pt idx="274528">
                  <c:v>58991.64</c:v>
                </c:pt>
                <c:pt idx="274529">
                  <c:v>49108.36</c:v>
                </c:pt>
                <c:pt idx="274530">
                  <c:v>47434.76</c:v>
                </c:pt>
                <c:pt idx="274531">
                  <c:v>40553.040000000001</c:v>
                </c:pt>
                <c:pt idx="274532">
                  <c:v>45269.8</c:v>
                </c:pt>
                <c:pt idx="274533">
                  <c:v>50498.5</c:v>
                </c:pt>
                <c:pt idx="274534">
                  <c:v>40288.36</c:v>
                </c:pt>
                <c:pt idx="274535">
                  <c:v>38273.32</c:v>
                </c:pt>
                <c:pt idx="274536">
                  <c:v>42144.56</c:v>
                </c:pt>
                <c:pt idx="274537">
                  <c:v>44794.73</c:v>
                </c:pt>
                <c:pt idx="274538">
                  <c:v>47440.34</c:v>
                </c:pt>
                <c:pt idx="274539">
                  <c:v>45783.68</c:v>
                </c:pt>
                <c:pt idx="274540">
                  <c:v>40040.239999999998</c:v>
                </c:pt>
                <c:pt idx="274541">
                  <c:v>44998.65</c:v>
                </c:pt>
                <c:pt idx="274542">
                  <c:v>39038.71</c:v>
                </c:pt>
                <c:pt idx="274543">
                  <c:v>41766.78</c:v>
                </c:pt>
                <c:pt idx="274544">
                  <c:v>42922.27</c:v>
                </c:pt>
                <c:pt idx="274545">
                  <c:v>38300.54</c:v>
                </c:pt>
                <c:pt idx="274546">
                  <c:v>34698.239999999998</c:v>
                </c:pt>
                <c:pt idx="274547">
                  <c:v>41491.01</c:v>
                </c:pt>
                <c:pt idx="274548">
                  <c:v>35343.230000000003</c:v>
                </c:pt>
                <c:pt idx="274549">
                  <c:v>39237.160000000003</c:v>
                </c:pt>
                <c:pt idx="274550">
                  <c:v>36248.14</c:v>
                </c:pt>
                <c:pt idx="274551">
                  <c:v>42232.49</c:v>
                </c:pt>
                <c:pt idx="274552">
                  <c:v>38946.129999999997</c:v>
                </c:pt>
                <c:pt idx="274553">
                  <c:v>44471.41</c:v>
                </c:pt>
                <c:pt idx="274554">
                  <c:v>40741.72</c:v>
                </c:pt>
                <c:pt idx="274555">
                  <c:v>36248.870000000003</c:v>
                </c:pt>
                <c:pt idx="274556">
                  <c:v>62698</c:v>
                </c:pt>
                <c:pt idx="274557">
                  <c:v>53119.73</c:v>
                </c:pt>
                <c:pt idx="274558">
                  <c:v>63336.58</c:v>
                </c:pt>
                <c:pt idx="274559">
                  <c:v>58269.84</c:v>
                </c:pt>
                <c:pt idx="274560">
                  <c:v>43480.76</c:v>
                </c:pt>
                <c:pt idx="274561">
                  <c:v>351763.71</c:v>
                </c:pt>
                <c:pt idx="274562">
                  <c:v>52467.8</c:v>
                </c:pt>
                <c:pt idx="274563">
                  <c:v>35422.870000000003</c:v>
                </c:pt>
                <c:pt idx="274564">
                  <c:v>44156.77</c:v>
                </c:pt>
                <c:pt idx="274565">
                  <c:v>79446.41</c:v>
                </c:pt>
                <c:pt idx="274566">
                  <c:v>58979.26</c:v>
                </c:pt>
                <c:pt idx="274567">
                  <c:v>34370.65</c:v>
                </c:pt>
                <c:pt idx="274568">
                  <c:v>32856.36</c:v>
                </c:pt>
                <c:pt idx="274569">
                  <c:v>44881.88</c:v>
                </c:pt>
                <c:pt idx="274570">
                  <c:v>49968.84</c:v>
                </c:pt>
                <c:pt idx="274571">
                  <c:v>75075.39</c:v>
                </c:pt>
                <c:pt idx="274572">
                  <c:v>98236.34</c:v>
                </c:pt>
                <c:pt idx="274573">
                  <c:v>80185.59</c:v>
                </c:pt>
                <c:pt idx="274574">
                  <c:v>83980.86</c:v>
                </c:pt>
                <c:pt idx="274575">
                  <c:v>68540.97</c:v>
                </c:pt>
                <c:pt idx="274576">
                  <c:v>65161.120000000003</c:v>
                </c:pt>
                <c:pt idx="274577">
                  <c:v>49060.44</c:v>
                </c:pt>
                <c:pt idx="274578">
                  <c:v>44158.14</c:v>
                </c:pt>
                <c:pt idx="274579">
                  <c:v>42305.09</c:v>
                </c:pt>
                <c:pt idx="274580">
                  <c:v>52090.02</c:v>
                </c:pt>
                <c:pt idx="274581">
                  <c:v>52282.06</c:v>
                </c:pt>
                <c:pt idx="274582">
                  <c:v>48112</c:v>
                </c:pt>
                <c:pt idx="274583">
                  <c:v>35492.550000000003</c:v>
                </c:pt>
                <c:pt idx="274584">
                  <c:v>46353.77</c:v>
                </c:pt>
                <c:pt idx="274585">
                  <c:v>44093.95</c:v>
                </c:pt>
                <c:pt idx="274586">
                  <c:v>45643.97</c:v>
                </c:pt>
                <c:pt idx="274587">
                  <c:v>36997.199999999997</c:v>
                </c:pt>
                <c:pt idx="274588">
                  <c:v>43309.51</c:v>
                </c:pt>
                <c:pt idx="274589">
                  <c:v>46693.599999999999</c:v>
                </c:pt>
                <c:pt idx="274590">
                  <c:v>43708.05</c:v>
                </c:pt>
                <c:pt idx="274591">
                  <c:v>40152.160000000003</c:v>
                </c:pt>
                <c:pt idx="274592">
                  <c:v>37187.980000000003</c:v>
                </c:pt>
                <c:pt idx="274593">
                  <c:v>39731.15</c:v>
                </c:pt>
                <c:pt idx="274594">
                  <c:v>41560.720000000001</c:v>
                </c:pt>
                <c:pt idx="274595">
                  <c:v>36240.629999999997</c:v>
                </c:pt>
                <c:pt idx="274596">
                  <c:v>36370.120000000003</c:v>
                </c:pt>
                <c:pt idx="274597">
                  <c:v>41969.8</c:v>
                </c:pt>
                <c:pt idx="274598">
                  <c:v>34063.33</c:v>
                </c:pt>
                <c:pt idx="274599">
                  <c:v>36881.96</c:v>
                </c:pt>
                <c:pt idx="274600">
                  <c:v>31666.42</c:v>
                </c:pt>
                <c:pt idx="274601">
                  <c:v>45922.14</c:v>
                </c:pt>
                <c:pt idx="274602">
                  <c:v>42116.05</c:v>
                </c:pt>
                <c:pt idx="274603">
                  <c:v>30360.240000000002</c:v>
                </c:pt>
                <c:pt idx="274604">
                  <c:v>51274.97</c:v>
                </c:pt>
                <c:pt idx="274605">
                  <c:v>52003.360000000001</c:v>
                </c:pt>
                <c:pt idx="274606">
                  <c:v>49853.78</c:v>
                </c:pt>
                <c:pt idx="274607">
                  <c:v>38437.18</c:v>
                </c:pt>
                <c:pt idx="274608">
                  <c:v>45519.71</c:v>
                </c:pt>
                <c:pt idx="274609">
                  <c:v>42532.22</c:v>
                </c:pt>
                <c:pt idx="274610">
                  <c:v>20797.14</c:v>
                </c:pt>
                <c:pt idx="274611">
                  <c:v>20242.080000000002</c:v>
                </c:pt>
                <c:pt idx="274612">
                  <c:v>20887.650000000001</c:v>
                </c:pt>
                <c:pt idx="274613">
                  <c:v>23190.799999999999</c:v>
                </c:pt>
                <c:pt idx="274614">
                  <c:v>22880.77</c:v>
                </c:pt>
                <c:pt idx="274615">
                  <c:v>15678.32</c:v>
                </c:pt>
                <c:pt idx="274616">
                  <c:v>15437.19</c:v>
                </c:pt>
                <c:pt idx="274617">
                  <c:v>13399.2</c:v>
                </c:pt>
                <c:pt idx="274618">
                  <c:v>13687.42</c:v>
                </c:pt>
                <c:pt idx="274619">
                  <c:v>13022.9</c:v>
                </c:pt>
                <c:pt idx="274620">
                  <c:v>12291</c:v>
                </c:pt>
                <c:pt idx="274621">
                  <c:v>16121.52</c:v>
                </c:pt>
                <c:pt idx="274622">
                  <c:v>12736.55</c:v>
                </c:pt>
                <c:pt idx="274623">
                  <c:v>13981.41</c:v>
                </c:pt>
                <c:pt idx="274624">
                  <c:v>12760.73</c:v>
                </c:pt>
                <c:pt idx="274625">
                  <c:v>14203.77</c:v>
                </c:pt>
                <c:pt idx="274626">
                  <c:v>12941.3</c:v>
                </c:pt>
                <c:pt idx="274627">
                  <c:v>14816.8</c:v>
                </c:pt>
                <c:pt idx="274628">
                  <c:v>14033.93</c:v>
                </c:pt>
                <c:pt idx="274629">
                  <c:v>12806.26</c:v>
                </c:pt>
                <c:pt idx="274630">
                  <c:v>11733.26</c:v>
                </c:pt>
                <c:pt idx="274631">
                  <c:v>13334.75</c:v>
                </c:pt>
                <c:pt idx="274632">
                  <c:v>13237.78</c:v>
                </c:pt>
                <c:pt idx="274633">
                  <c:v>12584.41</c:v>
                </c:pt>
                <c:pt idx="274634">
                  <c:v>14644.34</c:v>
                </c:pt>
                <c:pt idx="274635">
                  <c:v>12676.19</c:v>
                </c:pt>
                <c:pt idx="274636">
                  <c:v>15885.7</c:v>
                </c:pt>
                <c:pt idx="274637">
                  <c:v>12828.59</c:v>
                </c:pt>
                <c:pt idx="274638">
                  <c:v>14168.31</c:v>
                </c:pt>
                <c:pt idx="274639">
                  <c:v>12657.02</c:v>
                </c:pt>
                <c:pt idx="274640">
                  <c:v>14111.07</c:v>
                </c:pt>
                <c:pt idx="274641">
                  <c:v>13355.11</c:v>
                </c:pt>
                <c:pt idx="274642">
                  <c:v>14332.21</c:v>
                </c:pt>
                <c:pt idx="274643">
                  <c:v>11665.47</c:v>
                </c:pt>
                <c:pt idx="274644">
                  <c:v>11347.72</c:v>
                </c:pt>
                <c:pt idx="274645">
                  <c:v>14414.93</c:v>
                </c:pt>
                <c:pt idx="274646">
                  <c:v>11397.4</c:v>
                </c:pt>
                <c:pt idx="274647">
                  <c:v>12711.1</c:v>
                </c:pt>
                <c:pt idx="274648">
                  <c:v>13577.36</c:v>
                </c:pt>
                <c:pt idx="274649">
                  <c:v>13805.37</c:v>
                </c:pt>
                <c:pt idx="274650">
                  <c:v>11988.28</c:v>
                </c:pt>
                <c:pt idx="274651">
                  <c:v>11006.79</c:v>
                </c:pt>
                <c:pt idx="274652">
                  <c:v>21391.77</c:v>
                </c:pt>
                <c:pt idx="274653">
                  <c:v>10233.49</c:v>
                </c:pt>
                <c:pt idx="274654">
                  <c:v>12374.87</c:v>
                </c:pt>
                <c:pt idx="274655">
                  <c:v>9918.76</c:v>
                </c:pt>
                <c:pt idx="274656">
                  <c:v>12664.32</c:v>
                </c:pt>
                <c:pt idx="274657">
                  <c:v>14020.61</c:v>
                </c:pt>
                <c:pt idx="274658">
                  <c:v>15175.76</c:v>
                </c:pt>
                <c:pt idx="274659">
                  <c:v>13801.75</c:v>
                </c:pt>
                <c:pt idx="274660">
                  <c:v>12137.71</c:v>
                </c:pt>
                <c:pt idx="274661">
                  <c:v>12243.36</c:v>
                </c:pt>
                <c:pt idx="274662">
                  <c:v>15712.74</c:v>
                </c:pt>
                <c:pt idx="274663">
                  <c:v>15524.71</c:v>
                </c:pt>
                <c:pt idx="274664">
                  <c:v>19176.59</c:v>
                </c:pt>
                <c:pt idx="274665">
                  <c:v>17172.55</c:v>
                </c:pt>
                <c:pt idx="274666">
                  <c:v>17893.310000000001</c:v>
                </c:pt>
                <c:pt idx="274667">
                  <c:v>15892.01</c:v>
                </c:pt>
                <c:pt idx="274668">
                  <c:v>15318.89</c:v>
                </c:pt>
                <c:pt idx="274669">
                  <c:v>13351.18</c:v>
                </c:pt>
                <c:pt idx="274670">
                  <c:v>11741.76</c:v>
                </c:pt>
                <c:pt idx="274671">
                  <c:v>14006.63</c:v>
                </c:pt>
                <c:pt idx="274672">
                  <c:v>12441.5</c:v>
                </c:pt>
                <c:pt idx="274673">
                  <c:v>13793.7</c:v>
                </c:pt>
                <c:pt idx="274674">
                  <c:v>11906.05</c:v>
                </c:pt>
                <c:pt idx="274675">
                  <c:v>14467.34</c:v>
                </c:pt>
                <c:pt idx="274676">
                  <c:v>11640.35</c:v>
                </c:pt>
                <c:pt idx="274677">
                  <c:v>13877.79</c:v>
                </c:pt>
                <c:pt idx="274678">
                  <c:v>12569.36</c:v>
                </c:pt>
                <c:pt idx="274679">
                  <c:v>13407.73</c:v>
                </c:pt>
                <c:pt idx="274680">
                  <c:v>13347.26</c:v>
                </c:pt>
                <c:pt idx="274681">
                  <c:v>13492.73</c:v>
                </c:pt>
                <c:pt idx="274682">
                  <c:v>11483.71</c:v>
                </c:pt>
                <c:pt idx="274683">
                  <c:v>10927.36</c:v>
                </c:pt>
                <c:pt idx="274684">
                  <c:v>14078.55</c:v>
                </c:pt>
                <c:pt idx="274685">
                  <c:v>10907.97</c:v>
                </c:pt>
                <c:pt idx="274686">
                  <c:v>13458.18</c:v>
                </c:pt>
                <c:pt idx="274687">
                  <c:v>10661.15</c:v>
                </c:pt>
                <c:pt idx="274688">
                  <c:v>12673.62</c:v>
                </c:pt>
                <c:pt idx="274689">
                  <c:v>11570.91</c:v>
                </c:pt>
                <c:pt idx="274690">
                  <c:v>12389.43</c:v>
                </c:pt>
                <c:pt idx="274691">
                  <c:v>9707.48</c:v>
                </c:pt>
                <c:pt idx="274692">
                  <c:v>12671.62</c:v>
                </c:pt>
                <c:pt idx="274693">
                  <c:v>12345.6</c:v>
                </c:pt>
                <c:pt idx="274694">
                  <c:v>10973.32</c:v>
                </c:pt>
                <c:pt idx="274695">
                  <c:v>10828.53</c:v>
                </c:pt>
                <c:pt idx="274696">
                  <c:v>10979.93</c:v>
                </c:pt>
                <c:pt idx="274697">
                  <c:v>10949.6</c:v>
                </c:pt>
                <c:pt idx="274698">
                  <c:v>11398.24</c:v>
                </c:pt>
                <c:pt idx="274699">
                  <c:v>8890.65</c:v>
                </c:pt>
                <c:pt idx="274700">
                  <c:v>11255.31</c:v>
                </c:pt>
                <c:pt idx="274701">
                  <c:v>10631.36</c:v>
                </c:pt>
                <c:pt idx="274702">
                  <c:v>11387.47</c:v>
                </c:pt>
                <c:pt idx="274703">
                  <c:v>9824.69</c:v>
                </c:pt>
                <c:pt idx="274704">
                  <c:v>22216.73</c:v>
                </c:pt>
                <c:pt idx="274705">
                  <c:v>9521.73</c:v>
                </c:pt>
                <c:pt idx="274706">
                  <c:v>9393.36</c:v>
                </c:pt>
                <c:pt idx="274707">
                  <c:v>10072.049999999999</c:v>
                </c:pt>
                <c:pt idx="274708">
                  <c:v>12539.84</c:v>
                </c:pt>
                <c:pt idx="274709">
                  <c:v>13498.69</c:v>
                </c:pt>
                <c:pt idx="274710">
                  <c:v>17509.599999999999</c:v>
                </c:pt>
                <c:pt idx="274711">
                  <c:v>12505.42</c:v>
                </c:pt>
                <c:pt idx="274712">
                  <c:v>10731.01</c:v>
                </c:pt>
                <c:pt idx="274713">
                  <c:v>11381.72</c:v>
                </c:pt>
                <c:pt idx="274714">
                  <c:v>15051.44</c:v>
                </c:pt>
                <c:pt idx="274715">
                  <c:v>18371.990000000002</c:v>
                </c:pt>
                <c:pt idx="274716">
                  <c:v>16119.26</c:v>
                </c:pt>
                <c:pt idx="274717">
                  <c:v>16482.12</c:v>
                </c:pt>
                <c:pt idx="274718">
                  <c:v>16194.01</c:v>
                </c:pt>
                <c:pt idx="274719">
                  <c:v>16310.65</c:v>
                </c:pt>
                <c:pt idx="274720">
                  <c:v>12604.78</c:v>
                </c:pt>
                <c:pt idx="274721">
                  <c:v>11760.38</c:v>
                </c:pt>
                <c:pt idx="274722">
                  <c:v>9969.9599999999991</c:v>
                </c:pt>
                <c:pt idx="274723">
                  <c:v>12934.81</c:v>
                </c:pt>
                <c:pt idx="274724">
                  <c:v>10945.34</c:v>
                </c:pt>
                <c:pt idx="274725">
                  <c:v>11865.12</c:v>
                </c:pt>
                <c:pt idx="274726">
                  <c:v>10739.87</c:v>
                </c:pt>
                <c:pt idx="274727">
                  <c:v>9638.2800000000007</c:v>
                </c:pt>
                <c:pt idx="274728">
                  <c:v>11138.69</c:v>
                </c:pt>
                <c:pt idx="274729">
                  <c:v>11641.38</c:v>
                </c:pt>
                <c:pt idx="274730">
                  <c:v>10798.23</c:v>
                </c:pt>
                <c:pt idx="274731">
                  <c:v>10081.19</c:v>
                </c:pt>
                <c:pt idx="274732">
                  <c:v>11200.64</c:v>
                </c:pt>
                <c:pt idx="274733">
                  <c:v>10235.86</c:v>
                </c:pt>
                <c:pt idx="274734">
                  <c:v>10566.2</c:v>
                </c:pt>
                <c:pt idx="274735">
                  <c:v>10553.74</c:v>
                </c:pt>
                <c:pt idx="274736">
                  <c:v>10632.22</c:v>
                </c:pt>
                <c:pt idx="274737">
                  <c:v>10228.32</c:v>
                </c:pt>
                <c:pt idx="274738">
                  <c:v>10689.23</c:v>
                </c:pt>
                <c:pt idx="274739">
                  <c:v>11598.2</c:v>
                </c:pt>
                <c:pt idx="274740">
                  <c:v>13490.02</c:v>
                </c:pt>
                <c:pt idx="274741">
                  <c:v>12056.72</c:v>
                </c:pt>
                <c:pt idx="274742">
                  <c:v>11186.84</c:v>
                </c:pt>
                <c:pt idx="274743">
                  <c:v>11116.72</c:v>
                </c:pt>
                <c:pt idx="274744">
                  <c:v>11711.59</c:v>
                </c:pt>
                <c:pt idx="274745">
                  <c:v>12360.29</c:v>
                </c:pt>
                <c:pt idx="274746">
                  <c:v>9720.91</c:v>
                </c:pt>
                <c:pt idx="274747">
                  <c:v>10087.83</c:v>
                </c:pt>
                <c:pt idx="274748">
                  <c:v>9500.36</c:v>
                </c:pt>
                <c:pt idx="274749">
                  <c:v>11234.11</c:v>
                </c:pt>
                <c:pt idx="274750">
                  <c:v>12640.04</c:v>
                </c:pt>
                <c:pt idx="274751">
                  <c:v>10303.219999999999</c:v>
                </c:pt>
                <c:pt idx="274752">
                  <c:v>9552.7999999999993</c:v>
                </c:pt>
                <c:pt idx="274753">
                  <c:v>318</c:v>
                </c:pt>
                <c:pt idx="274754">
                  <c:v>477</c:v>
                </c:pt>
                <c:pt idx="274755">
                  <c:v>594</c:v>
                </c:pt>
                <c:pt idx="274756">
                  <c:v>12</c:v>
                </c:pt>
                <c:pt idx="274757">
                  <c:v>12</c:v>
                </c:pt>
                <c:pt idx="274758">
                  <c:v>12</c:v>
                </c:pt>
                <c:pt idx="274759">
                  <c:v>9.8800000000000008</c:v>
                </c:pt>
                <c:pt idx="274760">
                  <c:v>9.8800000000000008</c:v>
                </c:pt>
                <c:pt idx="274761">
                  <c:v>7</c:v>
                </c:pt>
                <c:pt idx="274762">
                  <c:v>12.88</c:v>
                </c:pt>
                <c:pt idx="274763">
                  <c:v>5</c:v>
                </c:pt>
                <c:pt idx="274764">
                  <c:v>56704.07</c:v>
                </c:pt>
                <c:pt idx="274765">
                  <c:v>50920.37</c:v>
                </c:pt>
                <c:pt idx="274766">
                  <c:v>48628.75</c:v>
                </c:pt>
                <c:pt idx="274767">
                  <c:v>51171.839999999997</c:v>
                </c:pt>
                <c:pt idx="274768">
                  <c:v>52771.17</c:v>
                </c:pt>
                <c:pt idx="274769">
                  <c:v>47513.52</c:v>
                </c:pt>
                <c:pt idx="274770">
                  <c:v>45039.5</c:v>
                </c:pt>
                <c:pt idx="274771">
                  <c:v>40329.589999999997</c:v>
                </c:pt>
                <c:pt idx="274772">
                  <c:v>47313.4</c:v>
                </c:pt>
                <c:pt idx="274773">
                  <c:v>44580.24</c:v>
                </c:pt>
                <c:pt idx="274774">
                  <c:v>43065.03</c:v>
                </c:pt>
                <c:pt idx="274775">
                  <c:v>41391.550000000003</c:v>
                </c:pt>
                <c:pt idx="274776">
                  <c:v>43591.14</c:v>
                </c:pt>
                <c:pt idx="274777">
                  <c:v>46033.49</c:v>
                </c:pt>
                <c:pt idx="274778">
                  <c:v>41480.9</c:v>
                </c:pt>
                <c:pt idx="274779">
                  <c:v>44235.12</c:v>
                </c:pt>
                <c:pt idx="274780">
                  <c:v>42430.74</c:v>
                </c:pt>
                <c:pt idx="274781">
                  <c:v>49125.45</c:v>
                </c:pt>
                <c:pt idx="274782">
                  <c:v>44279.83</c:v>
                </c:pt>
                <c:pt idx="274783">
                  <c:v>42896.13</c:v>
                </c:pt>
                <c:pt idx="274784">
                  <c:v>38814.980000000003</c:v>
                </c:pt>
                <c:pt idx="274785">
                  <c:v>47097.49</c:v>
                </c:pt>
                <c:pt idx="274786">
                  <c:v>42707.46</c:v>
                </c:pt>
                <c:pt idx="274787">
                  <c:v>42685.1</c:v>
                </c:pt>
                <c:pt idx="274788">
                  <c:v>40791.56</c:v>
                </c:pt>
                <c:pt idx="274789">
                  <c:v>43465.52</c:v>
                </c:pt>
                <c:pt idx="274790">
                  <c:v>45146.8</c:v>
                </c:pt>
                <c:pt idx="274791">
                  <c:v>41238.839999999997</c:v>
                </c:pt>
                <c:pt idx="274792">
                  <c:v>39375.61</c:v>
                </c:pt>
                <c:pt idx="274793">
                  <c:v>36972.57</c:v>
                </c:pt>
                <c:pt idx="274794">
                  <c:v>47239.57</c:v>
                </c:pt>
                <c:pt idx="274795">
                  <c:v>40695.919999999998</c:v>
                </c:pt>
                <c:pt idx="274796">
                  <c:v>39932.620000000003</c:v>
                </c:pt>
                <c:pt idx="274797">
                  <c:v>36895.08</c:v>
                </c:pt>
                <c:pt idx="274798">
                  <c:v>35059.910000000003</c:v>
                </c:pt>
                <c:pt idx="274799">
                  <c:v>44407.93</c:v>
                </c:pt>
                <c:pt idx="274800">
                  <c:v>40729.129999999997</c:v>
                </c:pt>
                <c:pt idx="274801">
                  <c:v>39699.589999999997</c:v>
                </c:pt>
                <c:pt idx="274802">
                  <c:v>38856.43</c:v>
                </c:pt>
                <c:pt idx="274803">
                  <c:v>46275.42</c:v>
                </c:pt>
                <c:pt idx="274804">
                  <c:v>39489.94</c:v>
                </c:pt>
                <c:pt idx="274805">
                  <c:v>37050.94</c:v>
                </c:pt>
                <c:pt idx="274806">
                  <c:v>38446.17</c:v>
                </c:pt>
                <c:pt idx="274807">
                  <c:v>41580.370000000003</c:v>
                </c:pt>
                <c:pt idx="274808">
                  <c:v>38138.449999999997</c:v>
                </c:pt>
                <c:pt idx="274809">
                  <c:v>38597.54</c:v>
                </c:pt>
                <c:pt idx="274810">
                  <c:v>44578.31</c:v>
                </c:pt>
                <c:pt idx="274811">
                  <c:v>36099.919999999998</c:v>
                </c:pt>
                <c:pt idx="274812">
                  <c:v>43753.99</c:v>
                </c:pt>
                <c:pt idx="274813">
                  <c:v>38402.559999999998</c:v>
                </c:pt>
                <c:pt idx="274814">
                  <c:v>38406.04</c:v>
                </c:pt>
                <c:pt idx="274815">
                  <c:v>40354.769999999997</c:v>
                </c:pt>
                <c:pt idx="274816">
                  <c:v>49920.5</c:v>
                </c:pt>
                <c:pt idx="274817">
                  <c:v>45801.24</c:v>
                </c:pt>
                <c:pt idx="274818">
                  <c:v>51985.5</c:v>
                </c:pt>
                <c:pt idx="274819">
                  <c:v>49228.75</c:v>
                </c:pt>
                <c:pt idx="274820">
                  <c:v>51652.24</c:v>
                </c:pt>
                <c:pt idx="274821">
                  <c:v>45417.74</c:v>
                </c:pt>
                <c:pt idx="274822">
                  <c:v>44109.17</c:v>
                </c:pt>
                <c:pt idx="274823">
                  <c:v>39324.720000000001</c:v>
                </c:pt>
                <c:pt idx="274824">
                  <c:v>44890.05</c:v>
                </c:pt>
                <c:pt idx="274825">
                  <c:v>39099.5</c:v>
                </c:pt>
                <c:pt idx="274826">
                  <c:v>41418.400000000001</c:v>
                </c:pt>
                <c:pt idx="274827">
                  <c:v>43363.67</c:v>
                </c:pt>
                <c:pt idx="274828">
                  <c:v>44982.62</c:v>
                </c:pt>
                <c:pt idx="274829">
                  <c:v>47037.53</c:v>
                </c:pt>
                <c:pt idx="274830">
                  <c:v>44124.11</c:v>
                </c:pt>
                <c:pt idx="274831">
                  <c:v>42259.9</c:v>
                </c:pt>
                <c:pt idx="274832">
                  <c:v>42255.77</c:v>
                </c:pt>
                <c:pt idx="274833">
                  <c:v>47851.69</c:v>
                </c:pt>
                <c:pt idx="274834">
                  <c:v>43730.720000000001</c:v>
                </c:pt>
                <c:pt idx="274835">
                  <c:v>42939.42</c:v>
                </c:pt>
                <c:pt idx="274836">
                  <c:v>39884.160000000003</c:v>
                </c:pt>
                <c:pt idx="274837">
                  <c:v>44687.95</c:v>
                </c:pt>
                <c:pt idx="274838">
                  <c:v>47078.53</c:v>
                </c:pt>
                <c:pt idx="274839">
                  <c:v>42732.19</c:v>
                </c:pt>
                <c:pt idx="274840">
                  <c:v>42892.36</c:v>
                </c:pt>
                <c:pt idx="274841">
                  <c:v>41980.29</c:v>
                </c:pt>
                <c:pt idx="274842">
                  <c:v>46271.63</c:v>
                </c:pt>
                <c:pt idx="274843">
                  <c:v>40343.79</c:v>
                </c:pt>
                <c:pt idx="274844">
                  <c:v>42404.01</c:v>
                </c:pt>
                <c:pt idx="274845">
                  <c:v>40018.39</c:v>
                </c:pt>
                <c:pt idx="274846">
                  <c:v>47120.23</c:v>
                </c:pt>
                <c:pt idx="274847">
                  <c:v>41751.97</c:v>
                </c:pt>
                <c:pt idx="274848">
                  <c:v>41681.29</c:v>
                </c:pt>
                <c:pt idx="274849">
                  <c:v>41998.54</c:v>
                </c:pt>
                <c:pt idx="274850">
                  <c:v>43000.97</c:v>
                </c:pt>
                <c:pt idx="274851">
                  <c:v>48913.37</c:v>
                </c:pt>
                <c:pt idx="274852">
                  <c:v>44553.9</c:v>
                </c:pt>
                <c:pt idx="274853">
                  <c:v>42646.48</c:v>
                </c:pt>
                <c:pt idx="274854">
                  <c:v>42208.58</c:v>
                </c:pt>
                <c:pt idx="274855">
                  <c:v>43837.81</c:v>
                </c:pt>
                <c:pt idx="274856">
                  <c:v>44848.34</c:v>
                </c:pt>
                <c:pt idx="274857">
                  <c:v>42647.040000000001</c:v>
                </c:pt>
                <c:pt idx="274858">
                  <c:v>43352.38</c:v>
                </c:pt>
                <c:pt idx="274859">
                  <c:v>48485.7</c:v>
                </c:pt>
                <c:pt idx="274860">
                  <c:v>43983.89</c:v>
                </c:pt>
                <c:pt idx="274861">
                  <c:v>44284.13</c:v>
                </c:pt>
                <c:pt idx="274862">
                  <c:v>46933.9</c:v>
                </c:pt>
                <c:pt idx="274863">
                  <c:v>41775.730000000003</c:v>
                </c:pt>
                <c:pt idx="274864">
                  <c:v>43927.63</c:v>
                </c:pt>
                <c:pt idx="274865">
                  <c:v>41143.550000000003</c:v>
                </c:pt>
                <c:pt idx="274866">
                  <c:v>42932.76</c:v>
                </c:pt>
                <c:pt idx="274867">
                  <c:v>41336.36</c:v>
                </c:pt>
                <c:pt idx="274868">
                  <c:v>53314.09</c:v>
                </c:pt>
                <c:pt idx="274869">
                  <c:v>52608.92</c:v>
                </c:pt>
                <c:pt idx="274870">
                  <c:v>49950.85</c:v>
                </c:pt>
                <c:pt idx="274871">
                  <c:v>48887.55</c:v>
                </c:pt>
                <c:pt idx="274872">
                  <c:v>56010.95</c:v>
                </c:pt>
                <c:pt idx="274873">
                  <c:v>46351.66</c:v>
                </c:pt>
                <c:pt idx="274874">
                  <c:v>45059.040000000001</c:v>
                </c:pt>
                <c:pt idx="274875">
                  <c:v>45331.8</c:v>
                </c:pt>
                <c:pt idx="274876">
                  <c:v>42612.66</c:v>
                </c:pt>
                <c:pt idx="274877">
                  <c:v>45685.02</c:v>
                </c:pt>
                <c:pt idx="274878">
                  <c:v>41515.949999999997</c:v>
                </c:pt>
                <c:pt idx="274879">
                  <c:v>41806.410000000003</c:v>
                </c:pt>
                <c:pt idx="274880">
                  <c:v>43153.64</c:v>
                </c:pt>
                <c:pt idx="274881">
                  <c:v>46027.92</c:v>
                </c:pt>
                <c:pt idx="274882">
                  <c:v>43130.66</c:v>
                </c:pt>
                <c:pt idx="274883">
                  <c:v>40552.379999999997</c:v>
                </c:pt>
                <c:pt idx="274884">
                  <c:v>42542.01</c:v>
                </c:pt>
                <c:pt idx="274885">
                  <c:v>44339.21</c:v>
                </c:pt>
                <c:pt idx="274886">
                  <c:v>42036.43</c:v>
                </c:pt>
                <c:pt idx="274887">
                  <c:v>41265.730000000003</c:v>
                </c:pt>
                <c:pt idx="274888">
                  <c:v>41150.26</c:v>
                </c:pt>
                <c:pt idx="274889">
                  <c:v>42608.03</c:v>
                </c:pt>
                <c:pt idx="274890">
                  <c:v>45290.41</c:v>
                </c:pt>
                <c:pt idx="274891">
                  <c:v>40525.94</c:v>
                </c:pt>
                <c:pt idx="274892">
                  <c:v>39790.959999999999</c:v>
                </c:pt>
                <c:pt idx="274893">
                  <c:v>41852.769999999997</c:v>
                </c:pt>
                <c:pt idx="274894">
                  <c:v>44519.56</c:v>
                </c:pt>
                <c:pt idx="274895">
                  <c:v>40290.61</c:v>
                </c:pt>
                <c:pt idx="274896">
                  <c:v>42025.23</c:v>
                </c:pt>
                <c:pt idx="274897">
                  <c:v>38801.629999999997</c:v>
                </c:pt>
                <c:pt idx="274898">
                  <c:v>38525.21</c:v>
                </c:pt>
                <c:pt idx="274899">
                  <c:v>44471.19</c:v>
                </c:pt>
                <c:pt idx="274900">
                  <c:v>41088.14</c:v>
                </c:pt>
                <c:pt idx="274901">
                  <c:v>39775.54</c:v>
                </c:pt>
                <c:pt idx="274902">
                  <c:v>39352.800000000003</c:v>
                </c:pt>
                <c:pt idx="274903">
                  <c:v>46964.44</c:v>
                </c:pt>
                <c:pt idx="274904">
                  <c:v>41460.28</c:v>
                </c:pt>
                <c:pt idx="274905">
                  <c:v>36604.199999999997</c:v>
                </c:pt>
                <c:pt idx="274906">
                  <c:v>39065.129999999997</c:v>
                </c:pt>
                <c:pt idx="274907">
                  <c:v>21577.08</c:v>
                </c:pt>
                <c:pt idx="274908">
                  <c:v>18882.46</c:v>
                </c:pt>
                <c:pt idx="274909">
                  <c:v>18431.14</c:v>
                </c:pt>
                <c:pt idx="274910">
                  <c:v>23905.82</c:v>
                </c:pt>
                <c:pt idx="274911">
                  <c:v>25062.7</c:v>
                </c:pt>
                <c:pt idx="274912">
                  <c:v>19787.740000000002</c:v>
                </c:pt>
                <c:pt idx="274913">
                  <c:v>17583.18</c:v>
                </c:pt>
                <c:pt idx="274914">
                  <c:v>17646.64</c:v>
                </c:pt>
                <c:pt idx="274915">
                  <c:v>20296.919999999998</c:v>
                </c:pt>
                <c:pt idx="274916">
                  <c:v>19638.71</c:v>
                </c:pt>
                <c:pt idx="274917">
                  <c:v>18853.189999999999</c:v>
                </c:pt>
                <c:pt idx="274918">
                  <c:v>18602.71</c:v>
                </c:pt>
                <c:pt idx="274919">
                  <c:v>17396.05</c:v>
                </c:pt>
                <c:pt idx="274920">
                  <c:v>22171.47</c:v>
                </c:pt>
                <c:pt idx="274921">
                  <c:v>17036.53</c:v>
                </c:pt>
                <c:pt idx="274922">
                  <c:v>15869.14</c:v>
                </c:pt>
                <c:pt idx="274923">
                  <c:v>15818.28</c:v>
                </c:pt>
                <c:pt idx="274924">
                  <c:v>21361.17</c:v>
                </c:pt>
                <c:pt idx="274925">
                  <c:v>18561.38</c:v>
                </c:pt>
                <c:pt idx="274926">
                  <c:v>16787.86</c:v>
                </c:pt>
                <c:pt idx="274927">
                  <c:v>16200.79</c:v>
                </c:pt>
                <c:pt idx="274928">
                  <c:v>18924.34</c:v>
                </c:pt>
                <c:pt idx="274929">
                  <c:v>20219.88</c:v>
                </c:pt>
                <c:pt idx="274930">
                  <c:v>17720.61</c:v>
                </c:pt>
                <c:pt idx="274931">
                  <c:v>17887.61</c:v>
                </c:pt>
                <c:pt idx="274932">
                  <c:v>16013.67</c:v>
                </c:pt>
                <c:pt idx="274933">
                  <c:v>21663.200000000001</c:v>
                </c:pt>
                <c:pt idx="274934">
                  <c:v>17149.5</c:v>
                </c:pt>
                <c:pt idx="274935">
                  <c:v>16073.04</c:v>
                </c:pt>
                <c:pt idx="274936">
                  <c:v>16615.63</c:v>
                </c:pt>
                <c:pt idx="274937">
                  <c:v>20369.91</c:v>
                </c:pt>
                <c:pt idx="274938">
                  <c:v>18766.98</c:v>
                </c:pt>
                <c:pt idx="274939">
                  <c:v>16931.29</c:v>
                </c:pt>
                <c:pt idx="274940">
                  <c:v>17245.009999999998</c:v>
                </c:pt>
                <c:pt idx="274941">
                  <c:v>16707.78</c:v>
                </c:pt>
                <c:pt idx="274942">
                  <c:v>19499.48</c:v>
                </c:pt>
                <c:pt idx="274943">
                  <c:v>15538.7</c:v>
                </c:pt>
                <c:pt idx="274944">
                  <c:v>15426.09</c:v>
                </c:pt>
                <c:pt idx="274945">
                  <c:v>17558.669999999998</c:v>
                </c:pt>
                <c:pt idx="274946">
                  <c:v>22694.02</c:v>
                </c:pt>
                <c:pt idx="274947">
                  <c:v>18033.87</c:v>
                </c:pt>
                <c:pt idx="274948">
                  <c:v>16612.32</c:v>
                </c:pt>
                <c:pt idx="274949">
                  <c:v>17393.82</c:v>
                </c:pt>
                <c:pt idx="274950">
                  <c:v>19829.59</c:v>
                </c:pt>
                <c:pt idx="274951">
                  <c:v>19847.14</c:v>
                </c:pt>
                <c:pt idx="274952">
                  <c:v>17792.490000000002</c:v>
                </c:pt>
                <c:pt idx="274953">
                  <c:v>19394.38</c:v>
                </c:pt>
                <c:pt idx="274954">
                  <c:v>15348.15</c:v>
                </c:pt>
                <c:pt idx="274955">
                  <c:v>20770.05</c:v>
                </c:pt>
                <c:pt idx="274956">
                  <c:v>17527.63</c:v>
                </c:pt>
                <c:pt idx="274957">
                  <c:v>15500.01</c:v>
                </c:pt>
                <c:pt idx="274958">
                  <c:v>16761.13</c:v>
                </c:pt>
                <c:pt idx="274959">
                  <c:v>22268.51</c:v>
                </c:pt>
                <c:pt idx="274960">
                  <c:v>21230.080000000002</c:v>
                </c:pt>
                <c:pt idx="274961">
                  <c:v>17852.66</c:v>
                </c:pt>
                <c:pt idx="274962">
                  <c:v>18110.03</c:v>
                </c:pt>
                <c:pt idx="274963">
                  <c:v>26362.59</c:v>
                </c:pt>
                <c:pt idx="274964">
                  <c:v>19529.8</c:v>
                </c:pt>
                <c:pt idx="274965">
                  <c:v>17797</c:v>
                </c:pt>
                <c:pt idx="274966">
                  <c:v>17963.48</c:v>
                </c:pt>
                <c:pt idx="274967">
                  <c:v>21267.65</c:v>
                </c:pt>
                <c:pt idx="274968">
                  <c:v>22581.39</c:v>
                </c:pt>
                <c:pt idx="274969">
                  <c:v>18507.87</c:v>
                </c:pt>
                <c:pt idx="274970">
                  <c:v>17455.3</c:v>
                </c:pt>
                <c:pt idx="274971">
                  <c:v>16500.28</c:v>
                </c:pt>
                <c:pt idx="274972">
                  <c:v>23349.07</c:v>
                </c:pt>
                <c:pt idx="274973">
                  <c:v>18396.900000000001</c:v>
                </c:pt>
                <c:pt idx="274974">
                  <c:v>17497.75</c:v>
                </c:pt>
                <c:pt idx="274975">
                  <c:v>16861.57</c:v>
                </c:pt>
                <c:pt idx="274976">
                  <c:v>21482.43</c:v>
                </c:pt>
                <c:pt idx="274977">
                  <c:v>19977.86</c:v>
                </c:pt>
                <c:pt idx="274978">
                  <c:v>18855.59</c:v>
                </c:pt>
                <c:pt idx="274979">
                  <c:v>16760.62</c:v>
                </c:pt>
                <c:pt idx="274980">
                  <c:v>20080.47</c:v>
                </c:pt>
                <c:pt idx="274981">
                  <c:v>21090.49</c:v>
                </c:pt>
                <c:pt idx="274982">
                  <c:v>18472.39</c:v>
                </c:pt>
                <c:pt idx="274983">
                  <c:v>17191.97</c:v>
                </c:pt>
                <c:pt idx="274984">
                  <c:v>16405.57</c:v>
                </c:pt>
                <c:pt idx="274985">
                  <c:v>25091.01</c:v>
                </c:pt>
                <c:pt idx="274986">
                  <c:v>17964.740000000002</c:v>
                </c:pt>
                <c:pt idx="274987">
                  <c:v>17116.43</c:v>
                </c:pt>
                <c:pt idx="274988">
                  <c:v>16944.78</c:v>
                </c:pt>
                <c:pt idx="274989">
                  <c:v>21600.61</c:v>
                </c:pt>
                <c:pt idx="274990">
                  <c:v>19851.46</c:v>
                </c:pt>
                <c:pt idx="274991">
                  <c:v>18517.990000000002</c:v>
                </c:pt>
                <c:pt idx="274992">
                  <c:v>18473.849999999999</c:v>
                </c:pt>
                <c:pt idx="274993">
                  <c:v>18332.22</c:v>
                </c:pt>
                <c:pt idx="274994">
                  <c:v>25569.94</c:v>
                </c:pt>
                <c:pt idx="274995">
                  <c:v>19665.43</c:v>
                </c:pt>
                <c:pt idx="274996">
                  <c:v>17515.14</c:v>
                </c:pt>
                <c:pt idx="274997">
                  <c:v>19764.02</c:v>
                </c:pt>
                <c:pt idx="274998">
                  <c:v>25748.58</c:v>
                </c:pt>
                <c:pt idx="274999">
                  <c:v>20834.37</c:v>
                </c:pt>
                <c:pt idx="275000">
                  <c:v>18043.91</c:v>
                </c:pt>
                <c:pt idx="275001">
                  <c:v>16564.240000000002</c:v>
                </c:pt>
                <c:pt idx="275002">
                  <c:v>17386.560000000001</c:v>
                </c:pt>
                <c:pt idx="275003">
                  <c:v>19148.84</c:v>
                </c:pt>
                <c:pt idx="275004">
                  <c:v>18075.79</c:v>
                </c:pt>
                <c:pt idx="275005">
                  <c:v>17232.95</c:v>
                </c:pt>
                <c:pt idx="275006">
                  <c:v>13660.21</c:v>
                </c:pt>
                <c:pt idx="275007">
                  <c:v>21051.3</c:v>
                </c:pt>
                <c:pt idx="275008">
                  <c:v>17604.12</c:v>
                </c:pt>
                <c:pt idx="275009">
                  <c:v>16858.28</c:v>
                </c:pt>
                <c:pt idx="275010">
                  <c:v>15589.11</c:v>
                </c:pt>
                <c:pt idx="275011">
                  <c:v>20687.849999999999</c:v>
                </c:pt>
                <c:pt idx="275012">
                  <c:v>18873.689999999999</c:v>
                </c:pt>
                <c:pt idx="275013">
                  <c:v>17712.28</c:v>
                </c:pt>
                <c:pt idx="275014">
                  <c:v>17543.169999999998</c:v>
                </c:pt>
                <c:pt idx="275015">
                  <c:v>19857.29</c:v>
                </c:pt>
                <c:pt idx="275016">
                  <c:v>24893.82</c:v>
                </c:pt>
                <c:pt idx="275017">
                  <c:v>17287.27</c:v>
                </c:pt>
                <c:pt idx="275018">
                  <c:v>16499.91</c:v>
                </c:pt>
                <c:pt idx="275019">
                  <c:v>17758.169999999998</c:v>
                </c:pt>
                <c:pt idx="275020">
                  <c:v>21644.85</c:v>
                </c:pt>
                <c:pt idx="275021">
                  <c:v>18356.98</c:v>
                </c:pt>
                <c:pt idx="275022">
                  <c:v>16437.87</c:v>
                </c:pt>
                <c:pt idx="275023">
                  <c:v>15640.2</c:v>
                </c:pt>
                <c:pt idx="275024">
                  <c:v>21528.7</c:v>
                </c:pt>
                <c:pt idx="275025">
                  <c:v>17147.48</c:v>
                </c:pt>
                <c:pt idx="275026">
                  <c:v>16314.25</c:v>
                </c:pt>
                <c:pt idx="275027">
                  <c:v>17323.310000000001</c:v>
                </c:pt>
                <c:pt idx="275028">
                  <c:v>18014.93</c:v>
                </c:pt>
                <c:pt idx="275029">
                  <c:v>20897.29</c:v>
                </c:pt>
                <c:pt idx="275030">
                  <c:v>16788.3</c:v>
                </c:pt>
                <c:pt idx="275031">
                  <c:v>16503.330000000002</c:v>
                </c:pt>
                <c:pt idx="275032">
                  <c:v>16225.66</c:v>
                </c:pt>
                <c:pt idx="275033">
                  <c:v>22264.14</c:v>
                </c:pt>
                <c:pt idx="275034">
                  <c:v>16718.419999999998</c:v>
                </c:pt>
                <c:pt idx="275035">
                  <c:v>15111.89</c:v>
                </c:pt>
                <c:pt idx="275036">
                  <c:v>15411.52</c:v>
                </c:pt>
                <c:pt idx="275037">
                  <c:v>20346.62</c:v>
                </c:pt>
                <c:pt idx="275038">
                  <c:v>17154.740000000002</c:v>
                </c:pt>
                <c:pt idx="275039">
                  <c:v>16834.87</c:v>
                </c:pt>
                <c:pt idx="275040">
                  <c:v>15576.05</c:v>
                </c:pt>
                <c:pt idx="275041">
                  <c:v>14162.34</c:v>
                </c:pt>
                <c:pt idx="275042">
                  <c:v>18701.98</c:v>
                </c:pt>
                <c:pt idx="275043">
                  <c:v>15485.95</c:v>
                </c:pt>
                <c:pt idx="275044">
                  <c:v>15930.19</c:v>
                </c:pt>
                <c:pt idx="275045">
                  <c:v>14536.13</c:v>
                </c:pt>
                <c:pt idx="275046">
                  <c:v>21349.53</c:v>
                </c:pt>
                <c:pt idx="275047">
                  <c:v>16427.990000000002</c:v>
                </c:pt>
                <c:pt idx="275048">
                  <c:v>17166.32</c:v>
                </c:pt>
                <c:pt idx="275049">
                  <c:v>17707.939999999999</c:v>
                </c:pt>
                <c:pt idx="275050">
                  <c:v>25570.15</c:v>
                </c:pt>
                <c:pt idx="275051">
                  <c:v>21169.82</c:v>
                </c:pt>
                <c:pt idx="275052">
                  <c:v>19488.59</c:v>
                </c:pt>
                <c:pt idx="275053">
                  <c:v>23891.49</c:v>
                </c:pt>
                <c:pt idx="275054">
                  <c:v>26386.959999999999</c:v>
                </c:pt>
                <c:pt idx="275055">
                  <c:v>20516.3</c:v>
                </c:pt>
                <c:pt idx="275056">
                  <c:v>19940.27</c:v>
                </c:pt>
                <c:pt idx="275057">
                  <c:v>19372.240000000002</c:v>
                </c:pt>
                <c:pt idx="275058">
                  <c:v>24159.88</c:v>
                </c:pt>
                <c:pt idx="275059">
                  <c:v>22513.79</c:v>
                </c:pt>
                <c:pt idx="275060">
                  <c:v>20543.57</c:v>
                </c:pt>
                <c:pt idx="275061">
                  <c:v>20191.060000000001</c:v>
                </c:pt>
                <c:pt idx="275062">
                  <c:v>18962.689999999999</c:v>
                </c:pt>
                <c:pt idx="275063">
                  <c:v>26952.58</c:v>
                </c:pt>
                <c:pt idx="275064">
                  <c:v>19293.509999999998</c:v>
                </c:pt>
                <c:pt idx="275065">
                  <c:v>19929.41</c:v>
                </c:pt>
                <c:pt idx="275066">
                  <c:v>20399.52</c:v>
                </c:pt>
                <c:pt idx="275067">
                  <c:v>27027.72</c:v>
                </c:pt>
                <c:pt idx="275068">
                  <c:v>22082.65</c:v>
                </c:pt>
                <c:pt idx="275069">
                  <c:v>21485.32</c:v>
                </c:pt>
                <c:pt idx="275070">
                  <c:v>20350.560000000001</c:v>
                </c:pt>
                <c:pt idx="275071">
                  <c:v>25605.74</c:v>
                </c:pt>
                <c:pt idx="275072">
                  <c:v>24182.68</c:v>
                </c:pt>
                <c:pt idx="275073">
                  <c:v>21048</c:v>
                </c:pt>
                <c:pt idx="275074">
                  <c:v>20055.84</c:v>
                </c:pt>
                <c:pt idx="275075">
                  <c:v>19623.59</c:v>
                </c:pt>
                <c:pt idx="275076">
                  <c:v>28440.62</c:v>
                </c:pt>
                <c:pt idx="275077">
                  <c:v>20743.47</c:v>
                </c:pt>
                <c:pt idx="275078">
                  <c:v>20211.560000000001</c:v>
                </c:pt>
                <c:pt idx="275079">
                  <c:v>20714.18</c:v>
                </c:pt>
                <c:pt idx="275080">
                  <c:v>27020.34</c:v>
                </c:pt>
                <c:pt idx="275081">
                  <c:v>22914.81</c:v>
                </c:pt>
                <c:pt idx="275082">
                  <c:v>20005.32</c:v>
                </c:pt>
                <c:pt idx="275083">
                  <c:v>19121.240000000002</c:v>
                </c:pt>
                <c:pt idx="275084">
                  <c:v>21718.13</c:v>
                </c:pt>
                <c:pt idx="275085">
                  <c:v>24420.58</c:v>
                </c:pt>
                <c:pt idx="275086">
                  <c:v>19710.32</c:v>
                </c:pt>
                <c:pt idx="275087">
                  <c:v>19441.240000000002</c:v>
                </c:pt>
                <c:pt idx="275088">
                  <c:v>20929.79</c:v>
                </c:pt>
                <c:pt idx="275089">
                  <c:v>27724.04</c:v>
                </c:pt>
                <c:pt idx="275090">
                  <c:v>21380.26</c:v>
                </c:pt>
                <c:pt idx="275091">
                  <c:v>20557.36</c:v>
                </c:pt>
                <c:pt idx="275092">
                  <c:v>22009.16</c:v>
                </c:pt>
                <c:pt idx="275093">
                  <c:v>24913.62</c:v>
                </c:pt>
                <c:pt idx="275094">
                  <c:v>22229.75</c:v>
                </c:pt>
                <c:pt idx="275095">
                  <c:v>20221.91</c:v>
                </c:pt>
                <c:pt idx="275096">
                  <c:v>20614.21</c:v>
                </c:pt>
                <c:pt idx="275097">
                  <c:v>17042.97</c:v>
                </c:pt>
                <c:pt idx="275098">
                  <c:v>28685.58</c:v>
                </c:pt>
                <c:pt idx="275099">
                  <c:v>22105.09</c:v>
                </c:pt>
                <c:pt idx="275100">
                  <c:v>21040.36</c:v>
                </c:pt>
                <c:pt idx="275101">
                  <c:v>19495.669999999998</c:v>
                </c:pt>
                <c:pt idx="275102">
                  <c:v>27665.05</c:v>
                </c:pt>
                <c:pt idx="275103">
                  <c:v>22088.33</c:v>
                </c:pt>
                <c:pt idx="275104">
                  <c:v>20727.150000000001</c:v>
                </c:pt>
                <c:pt idx="275105">
                  <c:v>20824.13</c:v>
                </c:pt>
                <c:pt idx="275106">
                  <c:v>31107.07</c:v>
                </c:pt>
                <c:pt idx="275107">
                  <c:v>22870.14</c:v>
                </c:pt>
                <c:pt idx="275108">
                  <c:v>20736.830000000002</c:v>
                </c:pt>
                <c:pt idx="275109">
                  <c:v>19792.89</c:v>
                </c:pt>
                <c:pt idx="275110">
                  <c:v>22460.57</c:v>
                </c:pt>
                <c:pt idx="275111">
                  <c:v>24426.14</c:v>
                </c:pt>
                <c:pt idx="275112">
                  <c:v>20490.919999999998</c:v>
                </c:pt>
                <c:pt idx="275113">
                  <c:v>20262.62</c:v>
                </c:pt>
                <c:pt idx="275114">
                  <c:v>19025.55</c:v>
                </c:pt>
                <c:pt idx="275115">
                  <c:v>27951.200000000001</c:v>
                </c:pt>
                <c:pt idx="275116">
                  <c:v>19828.400000000001</c:v>
                </c:pt>
                <c:pt idx="275117">
                  <c:v>20000.439999999999</c:v>
                </c:pt>
                <c:pt idx="275118">
                  <c:v>19133.09</c:v>
                </c:pt>
                <c:pt idx="275119">
                  <c:v>26603.63</c:v>
                </c:pt>
                <c:pt idx="275120">
                  <c:v>22042.639999999999</c:v>
                </c:pt>
                <c:pt idx="275121">
                  <c:v>21325.56</c:v>
                </c:pt>
                <c:pt idx="275122">
                  <c:v>20027.759999999998</c:v>
                </c:pt>
                <c:pt idx="275123">
                  <c:v>22823.09</c:v>
                </c:pt>
                <c:pt idx="275124">
                  <c:v>27845.67</c:v>
                </c:pt>
                <c:pt idx="275125">
                  <c:v>20938.150000000001</c:v>
                </c:pt>
                <c:pt idx="275126">
                  <c:v>20036.5</c:v>
                </c:pt>
                <c:pt idx="275127">
                  <c:v>18931.02</c:v>
                </c:pt>
                <c:pt idx="275128">
                  <c:v>27990.47</c:v>
                </c:pt>
                <c:pt idx="275129">
                  <c:v>21312.05</c:v>
                </c:pt>
                <c:pt idx="275130">
                  <c:v>20803.63</c:v>
                </c:pt>
                <c:pt idx="275131">
                  <c:v>19802.98</c:v>
                </c:pt>
                <c:pt idx="275132">
                  <c:v>25748.63</c:v>
                </c:pt>
                <c:pt idx="275133">
                  <c:v>23876.639999999999</c:v>
                </c:pt>
                <c:pt idx="275134">
                  <c:v>20515.48</c:v>
                </c:pt>
                <c:pt idx="275135">
                  <c:v>19299.86</c:v>
                </c:pt>
                <c:pt idx="275136">
                  <c:v>18413.419999999998</c:v>
                </c:pt>
                <c:pt idx="275137">
                  <c:v>28288.71</c:v>
                </c:pt>
                <c:pt idx="275138">
                  <c:v>21529.73</c:v>
                </c:pt>
                <c:pt idx="275139">
                  <c:v>19586.650000000001</c:v>
                </c:pt>
                <c:pt idx="275140">
                  <c:v>20134.330000000002</c:v>
                </c:pt>
                <c:pt idx="275141">
                  <c:v>27492.47</c:v>
                </c:pt>
                <c:pt idx="275142">
                  <c:v>22173.37</c:v>
                </c:pt>
                <c:pt idx="275143">
                  <c:v>20637.27</c:v>
                </c:pt>
                <c:pt idx="275144">
                  <c:v>21208.799999999999</c:v>
                </c:pt>
                <c:pt idx="275145">
                  <c:v>22691.16</c:v>
                </c:pt>
                <c:pt idx="275146">
                  <c:v>22776.45</c:v>
                </c:pt>
                <c:pt idx="275147">
                  <c:v>20447.509999999998</c:v>
                </c:pt>
                <c:pt idx="275148">
                  <c:v>20829.169999999998</c:v>
                </c:pt>
                <c:pt idx="275149">
                  <c:v>17198.57</c:v>
                </c:pt>
                <c:pt idx="275150">
                  <c:v>28232.51</c:v>
                </c:pt>
                <c:pt idx="275151">
                  <c:v>20954.5</c:v>
                </c:pt>
                <c:pt idx="275152">
                  <c:v>20563.34</c:v>
                </c:pt>
                <c:pt idx="275153">
                  <c:v>20631.080000000002</c:v>
                </c:pt>
                <c:pt idx="275154">
                  <c:v>26022.080000000002</c:v>
                </c:pt>
                <c:pt idx="275155">
                  <c:v>23270.75</c:v>
                </c:pt>
                <c:pt idx="275156">
                  <c:v>20947.900000000001</c:v>
                </c:pt>
                <c:pt idx="275157">
                  <c:v>20666</c:v>
                </c:pt>
                <c:pt idx="275158">
                  <c:v>24444.93</c:v>
                </c:pt>
                <c:pt idx="275159">
                  <c:v>29544.3</c:v>
                </c:pt>
                <c:pt idx="275160">
                  <c:v>22001.03</c:v>
                </c:pt>
                <c:pt idx="275161">
                  <c:v>20418.86</c:v>
                </c:pt>
                <c:pt idx="275162">
                  <c:v>19779.61</c:v>
                </c:pt>
                <c:pt idx="275163">
                  <c:v>29510.85</c:v>
                </c:pt>
                <c:pt idx="275164">
                  <c:v>22667.66</c:v>
                </c:pt>
                <c:pt idx="275165">
                  <c:v>20781.060000000001</c:v>
                </c:pt>
                <c:pt idx="275166">
                  <c:v>20285.28</c:v>
                </c:pt>
                <c:pt idx="275167">
                  <c:v>26589.16</c:v>
                </c:pt>
                <c:pt idx="275168">
                  <c:v>20822.64</c:v>
                </c:pt>
                <c:pt idx="275169">
                  <c:v>19224.3</c:v>
                </c:pt>
                <c:pt idx="275170">
                  <c:v>20113.3</c:v>
                </c:pt>
                <c:pt idx="275171">
                  <c:v>22513.96</c:v>
                </c:pt>
                <c:pt idx="275172">
                  <c:v>25265.62</c:v>
                </c:pt>
                <c:pt idx="275173">
                  <c:v>21288.77</c:v>
                </c:pt>
                <c:pt idx="275174">
                  <c:v>20309.759999999998</c:v>
                </c:pt>
                <c:pt idx="275175">
                  <c:v>19264.87</c:v>
                </c:pt>
                <c:pt idx="275176">
                  <c:v>29215.94</c:v>
                </c:pt>
                <c:pt idx="275177">
                  <c:v>20724.75</c:v>
                </c:pt>
                <c:pt idx="275178">
                  <c:v>20700.57</c:v>
                </c:pt>
                <c:pt idx="275179">
                  <c:v>19781.330000000002</c:v>
                </c:pt>
                <c:pt idx="275180">
                  <c:v>26412.29</c:v>
                </c:pt>
                <c:pt idx="275181">
                  <c:v>22053.06</c:v>
                </c:pt>
                <c:pt idx="275182">
                  <c:v>19929.36</c:v>
                </c:pt>
                <c:pt idx="275183">
                  <c:v>20574.93</c:v>
                </c:pt>
                <c:pt idx="275184">
                  <c:v>19278.79</c:v>
                </c:pt>
                <c:pt idx="275185">
                  <c:v>27370.05</c:v>
                </c:pt>
                <c:pt idx="275186">
                  <c:v>19396.599999999999</c:v>
                </c:pt>
                <c:pt idx="275187">
                  <c:v>19031.37</c:v>
                </c:pt>
                <c:pt idx="275188">
                  <c:v>18915.2</c:v>
                </c:pt>
                <c:pt idx="275189">
                  <c:v>26148.560000000001</c:v>
                </c:pt>
                <c:pt idx="275190">
                  <c:v>21389.54</c:v>
                </c:pt>
                <c:pt idx="275191">
                  <c:v>19479.330000000002</c:v>
                </c:pt>
                <c:pt idx="275192">
                  <c:v>20497.919999999998</c:v>
                </c:pt>
                <c:pt idx="275193">
                  <c:v>23519.02</c:v>
                </c:pt>
                <c:pt idx="275194">
                  <c:v>22328.14</c:v>
                </c:pt>
                <c:pt idx="275195">
                  <c:v>21589.15</c:v>
                </c:pt>
                <c:pt idx="275196">
                  <c:v>24819.05</c:v>
                </c:pt>
                <c:pt idx="275197">
                  <c:v>24505.46</c:v>
                </c:pt>
                <c:pt idx="275198">
                  <c:v>19536.939999999999</c:v>
                </c:pt>
                <c:pt idx="275199">
                  <c:v>18204.150000000001</c:v>
                </c:pt>
                <c:pt idx="275200">
                  <c:v>18776.580000000002</c:v>
                </c:pt>
                <c:pt idx="275201">
                  <c:v>20329.28</c:v>
                </c:pt>
                <c:pt idx="275202">
                  <c:v>18505.599999999999</c:v>
                </c:pt>
                <c:pt idx="275203">
                  <c:v>18946.439999999999</c:v>
                </c:pt>
                <c:pt idx="275204">
                  <c:v>17305.990000000002</c:v>
                </c:pt>
                <c:pt idx="275205">
                  <c:v>17276.419999999998</c:v>
                </c:pt>
                <c:pt idx="275206">
                  <c:v>20986.46</c:v>
                </c:pt>
                <c:pt idx="275207">
                  <c:v>19029.66</c:v>
                </c:pt>
                <c:pt idx="275208">
                  <c:v>17428.939999999999</c:v>
                </c:pt>
                <c:pt idx="275209">
                  <c:v>18036.2</c:v>
                </c:pt>
                <c:pt idx="275210">
                  <c:v>21402.15</c:v>
                </c:pt>
                <c:pt idx="275211">
                  <c:v>19089.62</c:v>
                </c:pt>
                <c:pt idx="275212">
                  <c:v>18504.91</c:v>
                </c:pt>
                <c:pt idx="275213">
                  <c:v>17795.740000000002</c:v>
                </c:pt>
                <c:pt idx="275214">
                  <c:v>19051.68</c:v>
                </c:pt>
                <c:pt idx="275215">
                  <c:v>19589.7</c:v>
                </c:pt>
                <c:pt idx="275216">
                  <c:v>17492.91</c:v>
                </c:pt>
                <c:pt idx="275217">
                  <c:v>17237.099999999999</c:v>
                </c:pt>
                <c:pt idx="275218">
                  <c:v>16293.83</c:v>
                </c:pt>
                <c:pt idx="275219">
                  <c:v>19854.599999999999</c:v>
                </c:pt>
                <c:pt idx="275220">
                  <c:v>15974.59</c:v>
                </c:pt>
                <c:pt idx="275221">
                  <c:v>16804.55</c:v>
                </c:pt>
                <c:pt idx="275222">
                  <c:v>15653.7</c:v>
                </c:pt>
                <c:pt idx="275223">
                  <c:v>20540.080000000002</c:v>
                </c:pt>
                <c:pt idx="275224">
                  <c:v>17823.32</c:v>
                </c:pt>
                <c:pt idx="275225">
                  <c:v>15033.77</c:v>
                </c:pt>
                <c:pt idx="275226">
                  <c:v>16393.150000000001</c:v>
                </c:pt>
                <c:pt idx="275227">
                  <c:v>17375.71</c:v>
                </c:pt>
                <c:pt idx="275228">
                  <c:v>20617.189999999999</c:v>
                </c:pt>
                <c:pt idx="275229">
                  <c:v>17330.22</c:v>
                </c:pt>
                <c:pt idx="275230">
                  <c:v>16539.8</c:v>
                </c:pt>
                <c:pt idx="275231">
                  <c:v>18788.21</c:v>
                </c:pt>
                <c:pt idx="275232">
                  <c:v>20518.72</c:v>
                </c:pt>
                <c:pt idx="275233">
                  <c:v>18259.36</c:v>
                </c:pt>
                <c:pt idx="275234">
                  <c:v>16414.82</c:v>
                </c:pt>
                <c:pt idx="275235">
                  <c:v>20686.32</c:v>
                </c:pt>
                <c:pt idx="275236">
                  <c:v>22460.240000000002</c:v>
                </c:pt>
                <c:pt idx="275237">
                  <c:v>23602.59</c:v>
                </c:pt>
                <c:pt idx="275238">
                  <c:v>27020.57</c:v>
                </c:pt>
                <c:pt idx="275239">
                  <c:v>47868.63</c:v>
                </c:pt>
                <c:pt idx="275240">
                  <c:v>20779.099999999999</c:v>
                </c:pt>
                <c:pt idx="275241">
                  <c:v>23879.49</c:v>
                </c:pt>
                <c:pt idx="275242">
                  <c:v>17802.95</c:v>
                </c:pt>
                <c:pt idx="275243">
                  <c:v>16174.81</c:v>
                </c:pt>
                <c:pt idx="275244">
                  <c:v>18371.79</c:v>
                </c:pt>
                <c:pt idx="275245">
                  <c:v>21907.25</c:v>
                </c:pt>
                <c:pt idx="275246">
                  <c:v>20120.29</c:v>
                </c:pt>
                <c:pt idx="275247">
                  <c:v>21997.1</c:v>
                </c:pt>
                <c:pt idx="275248">
                  <c:v>19316.23</c:v>
                </c:pt>
                <c:pt idx="275249">
                  <c:v>25158.03</c:v>
                </c:pt>
                <c:pt idx="275250">
                  <c:v>21549.9</c:v>
                </c:pt>
                <c:pt idx="275251">
                  <c:v>18404.150000000001</c:v>
                </c:pt>
                <c:pt idx="275252">
                  <c:v>17399.37</c:v>
                </c:pt>
                <c:pt idx="275253">
                  <c:v>18278.84</c:v>
                </c:pt>
                <c:pt idx="275254">
                  <c:v>19381.03</c:v>
                </c:pt>
                <c:pt idx="275255">
                  <c:v>18209.14</c:v>
                </c:pt>
                <c:pt idx="275256">
                  <c:v>17898.63</c:v>
                </c:pt>
                <c:pt idx="275257">
                  <c:v>16887.2</c:v>
                </c:pt>
                <c:pt idx="275258">
                  <c:v>22180.21</c:v>
                </c:pt>
                <c:pt idx="275259">
                  <c:v>18898.95</c:v>
                </c:pt>
                <c:pt idx="275260">
                  <c:v>17669.5</c:v>
                </c:pt>
                <c:pt idx="275261">
                  <c:v>17688.150000000001</c:v>
                </c:pt>
                <c:pt idx="275262">
                  <c:v>20641.27</c:v>
                </c:pt>
                <c:pt idx="275263">
                  <c:v>20964.099999999999</c:v>
                </c:pt>
                <c:pt idx="275264">
                  <c:v>19742.37</c:v>
                </c:pt>
                <c:pt idx="275265">
                  <c:v>22215</c:v>
                </c:pt>
                <c:pt idx="275266">
                  <c:v>22041.35</c:v>
                </c:pt>
                <c:pt idx="275267">
                  <c:v>22562.62</c:v>
                </c:pt>
                <c:pt idx="275268">
                  <c:v>19019.21</c:v>
                </c:pt>
                <c:pt idx="275269">
                  <c:v>16120.61</c:v>
                </c:pt>
                <c:pt idx="275270">
                  <c:v>15830.52</c:v>
                </c:pt>
                <c:pt idx="275271">
                  <c:v>20455.02</c:v>
                </c:pt>
                <c:pt idx="275272">
                  <c:v>17182.830000000002</c:v>
                </c:pt>
                <c:pt idx="275273">
                  <c:v>15302.47</c:v>
                </c:pt>
                <c:pt idx="275274">
                  <c:v>15284.24</c:v>
                </c:pt>
                <c:pt idx="275275">
                  <c:v>19074.8</c:v>
                </c:pt>
                <c:pt idx="275276">
                  <c:v>19361.099999999999</c:v>
                </c:pt>
                <c:pt idx="275277">
                  <c:v>16208.68</c:v>
                </c:pt>
                <c:pt idx="275278">
                  <c:v>15261.37</c:v>
                </c:pt>
                <c:pt idx="275279">
                  <c:v>15473.83</c:v>
                </c:pt>
                <c:pt idx="275280">
                  <c:v>20172.919999999998</c:v>
                </c:pt>
                <c:pt idx="275281">
                  <c:v>17565.740000000002</c:v>
                </c:pt>
                <c:pt idx="275282">
                  <c:v>16038.73</c:v>
                </c:pt>
                <c:pt idx="275283">
                  <c:v>16655.12</c:v>
                </c:pt>
                <c:pt idx="275284">
                  <c:v>18865.61</c:v>
                </c:pt>
                <c:pt idx="275285">
                  <c:v>17315.46</c:v>
                </c:pt>
                <c:pt idx="275286">
                  <c:v>15259.26</c:v>
                </c:pt>
                <c:pt idx="275287">
                  <c:v>17010.28</c:v>
                </c:pt>
                <c:pt idx="275288">
                  <c:v>17028.66</c:v>
                </c:pt>
                <c:pt idx="275289">
                  <c:v>21570.01</c:v>
                </c:pt>
                <c:pt idx="275290">
                  <c:v>25599.64</c:v>
                </c:pt>
                <c:pt idx="275291">
                  <c:v>39428.269999999997</c:v>
                </c:pt>
                <c:pt idx="275292">
                  <c:v>23014.55</c:v>
                </c:pt>
                <c:pt idx="275293">
                  <c:v>19580.87</c:v>
                </c:pt>
                <c:pt idx="275294">
                  <c:v>15825.86</c:v>
                </c:pt>
                <c:pt idx="275295">
                  <c:v>16449.13</c:v>
                </c:pt>
                <c:pt idx="275296">
                  <c:v>16252.07</c:v>
                </c:pt>
                <c:pt idx="275297">
                  <c:v>18833.48</c:v>
                </c:pt>
                <c:pt idx="275298">
                  <c:v>20115.34</c:v>
                </c:pt>
                <c:pt idx="275299">
                  <c:v>19090.39</c:v>
                </c:pt>
                <c:pt idx="275300">
                  <c:v>18047.62</c:v>
                </c:pt>
                <c:pt idx="275301">
                  <c:v>20128.740000000002</c:v>
                </c:pt>
                <c:pt idx="275302">
                  <c:v>25515.52</c:v>
                </c:pt>
                <c:pt idx="275303">
                  <c:v>19268.52</c:v>
                </c:pt>
                <c:pt idx="275304">
                  <c:v>17319.72</c:v>
                </c:pt>
                <c:pt idx="275305">
                  <c:v>17645.41</c:v>
                </c:pt>
                <c:pt idx="275306">
                  <c:v>20932.18</c:v>
                </c:pt>
                <c:pt idx="275307">
                  <c:v>18554.759999999998</c:v>
                </c:pt>
                <c:pt idx="275308">
                  <c:v>16614.57</c:v>
                </c:pt>
                <c:pt idx="275309">
                  <c:v>17926.89</c:v>
                </c:pt>
                <c:pt idx="275310">
                  <c:v>20565.77</c:v>
                </c:pt>
                <c:pt idx="275311">
                  <c:v>19053.91</c:v>
                </c:pt>
                <c:pt idx="275312">
                  <c:v>19692.150000000001</c:v>
                </c:pt>
                <c:pt idx="275313">
                  <c:v>15626.72</c:v>
                </c:pt>
                <c:pt idx="275314">
                  <c:v>17625.560000000001</c:v>
                </c:pt>
                <c:pt idx="275315">
                  <c:v>21288.240000000002</c:v>
                </c:pt>
                <c:pt idx="275316">
                  <c:v>18425.62</c:v>
                </c:pt>
                <c:pt idx="275317">
                  <c:v>18201.169999999998</c:v>
                </c:pt>
                <c:pt idx="275318">
                  <c:v>18219.439999999999</c:v>
                </c:pt>
                <c:pt idx="275319">
                  <c:v>20554.580000000002</c:v>
                </c:pt>
                <c:pt idx="275320">
                  <c:v>15592.03</c:v>
                </c:pt>
                <c:pt idx="275321">
                  <c:v>16578.669999999998</c:v>
                </c:pt>
                <c:pt idx="275322">
                  <c:v>14260.92</c:v>
                </c:pt>
                <c:pt idx="275323">
                  <c:v>17155.310000000001</c:v>
                </c:pt>
                <c:pt idx="275324">
                  <c:v>16566.900000000001</c:v>
                </c:pt>
                <c:pt idx="275325">
                  <c:v>16241.2</c:v>
                </c:pt>
                <c:pt idx="275326">
                  <c:v>16280.99</c:v>
                </c:pt>
                <c:pt idx="275327">
                  <c:v>16359.95</c:v>
                </c:pt>
                <c:pt idx="275328">
                  <c:v>17406.59</c:v>
                </c:pt>
                <c:pt idx="275329">
                  <c:v>15361.22</c:v>
                </c:pt>
                <c:pt idx="275330">
                  <c:v>15084.86</c:v>
                </c:pt>
                <c:pt idx="275331">
                  <c:v>15280.85</c:v>
                </c:pt>
                <c:pt idx="275332">
                  <c:v>20327.14</c:v>
                </c:pt>
                <c:pt idx="275333">
                  <c:v>17281.259999999998</c:v>
                </c:pt>
                <c:pt idx="275334">
                  <c:v>17844.72</c:v>
                </c:pt>
                <c:pt idx="275335">
                  <c:v>17771.189999999999</c:v>
                </c:pt>
                <c:pt idx="275336">
                  <c:v>9564.44</c:v>
                </c:pt>
                <c:pt idx="275337">
                  <c:v>6601.35</c:v>
                </c:pt>
                <c:pt idx="275338">
                  <c:v>5330.58</c:v>
                </c:pt>
                <c:pt idx="275339">
                  <c:v>5100.16</c:v>
                </c:pt>
                <c:pt idx="275340">
                  <c:v>9884.5499999999993</c:v>
                </c:pt>
                <c:pt idx="275341">
                  <c:v>6165.46</c:v>
                </c:pt>
                <c:pt idx="275342">
                  <c:v>4825.5</c:v>
                </c:pt>
                <c:pt idx="275343">
                  <c:v>3638.95</c:v>
                </c:pt>
                <c:pt idx="275344">
                  <c:v>7227.47</c:v>
                </c:pt>
                <c:pt idx="275345">
                  <c:v>7227.97</c:v>
                </c:pt>
                <c:pt idx="275346">
                  <c:v>5886.86</c:v>
                </c:pt>
                <c:pt idx="275347">
                  <c:v>4322.97</c:v>
                </c:pt>
                <c:pt idx="275348">
                  <c:v>4898.62</c:v>
                </c:pt>
                <c:pt idx="275349">
                  <c:v>11643.48</c:v>
                </c:pt>
                <c:pt idx="275350">
                  <c:v>5926.9</c:v>
                </c:pt>
                <c:pt idx="275351">
                  <c:v>4817</c:v>
                </c:pt>
                <c:pt idx="275352">
                  <c:v>4391</c:v>
                </c:pt>
                <c:pt idx="275353">
                  <c:v>11438.3</c:v>
                </c:pt>
                <c:pt idx="275354">
                  <c:v>7061.4</c:v>
                </c:pt>
                <c:pt idx="275355">
                  <c:v>5584.73</c:v>
                </c:pt>
                <c:pt idx="275356">
                  <c:v>4780.05</c:v>
                </c:pt>
                <c:pt idx="275357">
                  <c:v>7971.29</c:v>
                </c:pt>
                <c:pt idx="275358">
                  <c:v>6952.91</c:v>
                </c:pt>
                <c:pt idx="275359">
                  <c:v>4942.18</c:v>
                </c:pt>
                <c:pt idx="275360">
                  <c:v>4706.9399999999996</c:v>
                </c:pt>
                <c:pt idx="275361">
                  <c:v>4405.09</c:v>
                </c:pt>
                <c:pt idx="275362">
                  <c:v>10953.11</c:v>
                </c:pt>
                <c:pt idx="275363">
                  <c:v>4874.45</c:v>
                </c:pt>
                <c:pt idx="275364">
                  <c:v>3983.57</c:v>
                </c:pt>
                <c:pt idx="275365">
                  <c:v>3535.45</c:v>
                </c:pt>
                <c:pt idx="275366">
                  <c:v>7005.7</c:v>
                </c:pt>
                <c:pt idx="275367">
                  <c:v>3172.99</c:v>
                </c:pt>
                <c:pt idx="275368">
                  <c:v>3209.86</c:v>
                </c:pt>
                <c:pt idx="275369">
                  <c:v>4734.38</c:v>
                </c:pt>
                <c:pt idx="275370">
                  <c:v>6104.68</c:v>
                </c:pt>
                <c:pt idx="275371">
                  <c:v>8723.5499999999993</c:v>
                </c:pt>
                <c:pt idx="275372">
                  <c:v>4831</c:v>
                </c:pt>
                <c:pt idx="275373">
                  <c:v>3745.21</c:v>
                </c:pt>
                <c:pt idx="275374">
                  <c:v>3709.12</c:v>
                </c:pt>
                <c:pt idx="275375">
                  <c:v>9417.66</c:v>
                </c:pt>
                <c:pt idx="275376">
                  <c:v>5166.68</c:v>
                </c:pt>
                <c:pt idx="275377">
                  <c:v>4191.91</c:v>
                </c:pt>
                <c:pt idx="275378">
                  <c:v>3268.84</c:v>
                </c:pt>
                <c:pt idx="275379">
                  <c:v>6774.38</c:v>
                </c:pt>
                <c:pt idx="275380">
                  <c:v>6600.44</c:v>
                </c:pt>
                <c:pt idx="275381">
                  <c:v>4258.9799999999996</c:v>
                </c:pt>
                <c:pt idx="275382">
                  <c:v>5298.57</c:v>
                </c:pt>
                <c:pt idx="275383">
                  <c:v>4534.12</c:v>
                </c:pt>
                <c:pt idx="275384">
                  <c:v>11696.45</c:v>
                </c:pt>
                <c:pt idx="275385">
                  <c:v>5820.19</c:v>
                </c:pt>
                <c:pt idx="275386">
                  <c:v>4781.8100000000004</c:v>
                </c:pt>
                <c:pt idx="275387">
                  <c:v>3840.38</c:v>
                </c:pt>
                <c:pt idx="275388">
                  <c:v>8894.52</c:v>
                </c:pt>
                <c:pt idx="275389">
                  <c:v>6601.16</c:v>
                </c:pt>
                <c:pt idx="275390">
                  <c:v>5358.85</c:v>
                </c:pt>
                <c:pt idx="275391">
                  <c:v>4703.6899999999996</c:v>
                </c:pt>
                <c:pt idx="275392">
                  <c:v>9802.81</c:v>
                </c:pt>
                <c:pt idx="275393">
                  <c:v>7516.52</c:v>
                </c:pt>
                <c:pt idx="275394">
                  <c:v>5935.19</c:v>
                </c:pt>
                <c:pt idx="275395">
                  <c:v>5193.82</c:v>
                </c:pt>
                <c:pt idx="275396">
                  <c:v>7234.02</c:v>
                </c:pt>
                <c:pt idx="275397">
                  <c:v>9009.99</c:v>
                </c:pt>
                <c:pt idx="275398">
                  <c:v>5447.67</c:v>
                </c:pt>
                <c:pt idx="275399">
                  <c:v>4827.63</c:v>
                </c:pt>
                <c:pt idx="275400">
                  <c:v>4095.63</c:v>
                </c:pt>
                <c:pt idx="275401">
                  <c:v>11402.62</c:v>
                </c:pt>
                <c:pt idx="275402">
                  <c:v>5870.41</c:v>
                </c:pt>
                <c:pt idx="275403">
                  <c:v>4519.9399999999996</c:v>
                </c:pt>
                <c:pt idx="275404">
                  <c:v>4391.28</c:v>
                </c:pt>
                <c:pt idx="275405">
                  <c:v>8901.81</c:v>
                </c:pt>
                <c:pt idx="275406">
                  <c:v>7136.7</c:v>
                </c:pt>
                <c:pt idx="275407">
                  <c:v>5392.4</c:v>
                </c:pt>
                <c:pt idx="275408">
                  <c:v>4079.83</c:v>
                </c:pt>
                <c:pt idx="275409">
                  <c:v>6456.56</c:v>
                </c:pt>
                <c:pt idx="275410">
                  <c:v>8982.77</c:v>
                </c:pt>
                <c:pt idx="275411">
                  <c:v>5419.58</c:v>
                </c:pt>
                <c:pt idx="275412">
                  <c:v>4450.2700000000004</c:v>
                </c:pt>
                <c:pt idx="275413">
                  <c:v>3994.37</c:v>
                </c:pt>
                <c:pt idx="275414">
                  <c:v>11176.92</c:v>
                </c:pt>
                <c:pt idx="275415">
                  <c:v>5772.16</c:v>
                </c:pt>
                <c:pt idx="275416">
                  <c:v>4708.1400000000003</c:v>
                </c:pt>
                <c:pt idx="275417">
                  <c:v>3637.75</c:v>
                </c:pt>
                <c:pt idx="275418">
                  <c:v>8410.2999999999993</c:v>
                </c:pt>
                <c:pt idx="275419">
                  <c:v>8611.49</c:v>
                </c:pt>
                <c:pt idx="275420">
                  <c:v>5009.92</c:v>
                </c:pt>
                <c:pt idx="275421">
                  <c:v>4525.24</c:v>
                </c:pt>
                <c:pt idx="275422">
                  <c:v>4103.84</c:v>
                </c:pt>
                <c:pt idx="275423">
                  <c:v>13408.27</c:v>
                </c:pt>
                <c:pt idx="275424">
                  <c:v>5545.48</c:v>
                </c:pt>
                <c:pt idx="275425">
                  <c:v>4509.22</c:v>
                </c:pt>
                <c:pt idx="275426">
                  <c:v>4410.29</c:v>
                </c:pt>
                <c:pt idx="275427">
                  <c:v>9400</c:v>
                </c:pt>
                <c:pt idx="275428">
                  <c:v>6574.71</c:v>
                </c:pt>
                <c:pt idx="275429">
                  <c:v>4401.38</c:v>
                </c:pt>
                <c:pt idx="275430">
                  <c:v>4291.6000000000004</c:v>
                </c:pt>
                <c:pt idx="275431">
                  <c:v>6900.72</c:v>
                </c:pt>
                <c:pt idx="275432">
                  <c:v>7104.77</c:v>
                </c:pt>
                <c:pt idx="275433">
                  <c:v>4292.45</c:v>
                </c:pt>
                <c:pt idx="275434">
                  <c:v>4839.3100000000004</c:v>
                </c:pt>
                <c:pt idx="275435">
                  <c:v>4062.25</c:v>
                </c:pt>
                <c:pt idx="275436">
                  <c:v>12325.46</c:v>
                </c:pt>
                <c:pt idx="275437">
                  <c:v>6662.03</c:v>
                </c:pt>
                <c:pt idx="275438">
                  <c:v>5542.31</c:v>
                </c:pt>
                <c:pt idx="275439">
                  <c:v>4475.66</c:v>
                </c:pt>
                <c:pt idx="275440">
                  <c:v>8804.3700000000008</c:v>
                </c:pt>
                <c:pt idx="275441">
                  <c:v>7501.12</c:v>
                </c:pt>
                <c:pt idx="275442">
                  <c:v>5744.14</c:v>
                </c:pt>
                <c:pt idx="275443">
                  <c:v>5662.78</c:v>
                </c:pt>
                <c:pt idx="275444">
                  <c:v>9249.6200000000008</c:v>
                </c:pt>
                <c:pt idx="275445">
                  <c:v>10350.790000000001</c:v>
                </c:pt>
                <c:pt idx="275446">
                  <c:v>6389.66</c:v>
                </c:pt>
                <c:pt idx="275447">
                  <c:v>5407.54</c:v>
                </c:pt>
                <c:pt idx="275448">
                  <c:v>4480.7700000000004</c:v>
                </c:pt>
                <c:pt idx="275449">
                  <c:v>12268.16</c:v>
                </c:pt>
                <c:pt idx="275450">
                  <c:v>6484.08</c:v>
                </c:pt>
                <c:pt idx="275451">
                  <c:v>5405.38</c:v>
                </c:pt>
                <c:pt idx="275452">
                  <c:v>4909.09</c:v>
                </c:pt>
                <c:pt idx="275453">
                  <c:v>10166.57</c:v>
                </c:pt>
                <c:pt idx="275454">
                  <c:v>6326.17</c:v>
                </c:pt>
                <c:pt idx="275455">
                  <c:v>5801.13</c:v>
                </c:pt>
                <c:pt idx="275456">
                  <c:v>5088.2700000000004</c:v>
                </c:pt>
                <c:pt idx="275457">
                  <c:v>6847.47</c:v>
                </c:pt>
                <c:pt idx="275458">
                  <c:v>9505.85</c:v>
                </c:pt>
                <c:pt idx="275459">
                  <c:v>5166.66</c:v>
                </c:pt>
                <c:pt idx="275460">
                  <c:v>4573.22</c:v>
                </c:pt>
                <c:pt idx="275461">
                  <c:v>4205</c:v>
                </c:pt>
                <c:pt idx="275462">
                  <c:v>11534.75</c:v>
                </c:pt>
                <c:pt idx="275463">
                  <c:v>6267.2</c:v>
                </c:pt>
                <c:pt idx="275464">
                  <c:v>5443.73</c:v>
                </c:pt>
                <c:pt idx="275465">
                  <c:v>4887.16</c:v>
                </c:pt>
                <c:pt idx="275466">
                  <c:v>10597.17</c:v>
                </c:pt>
                <c:pt idx="275467">
                  <c:v>8745.9699999999993</c:v>
                </c:pt>
                <c:pt idx="275468">
                  <c:v>5913.57</c:v>
                </c:pt>
                <c:pt idx="275469">
                  <c:v>4682.3599999999997</c:v>
                </c:pt>
                <c:pt idx="275470">
                  <c:v>4557.6000000000004</c:v>
                </c:pt>
                <c:pt idx="275471">
                  <c:v>13268.46</c:v>
                </c:pt>
                <c:pt idx="275472">
                  <c:v>5923.68</c:v>
                </c:pt>
                <c:pt idx="275473">
                  <c:v>4519.1099999999997</c:v>
                </c:pt>
                <c:pt idx="275474">
                  <c:v>4964.9799999999996</c:v>
                </c:pt>
                <c:pt idx="275475">
                  <c:v>12181.71</c:v>
                </c:pt>
                <c:pt idx="275476">
                  <c:v>6837.51</c:v>
                </c:pt>
                <c:pt idx="275477">
                  <c:v>5076.12</c:v>
                </c:pt>
                <c:pt idx="275478">
                  <c:v>4577.4399999999996</c:v>
                </c:pt>
                <c:pt idx="275479">
                  <c:v>876.26</c:v>
                </c:pt>
                <c:pt idx="275480">
                  <c:v>764.33</c:v>
                </c:pt>
                <c:pt idx="275481">
                  <c:v>614.6</c:v>
                </c:pt>
                <c:pt idx="275482">
                  <c:v>594.24</c:v>
                </c:pt>
                <c:pt idx="275483">
                  <c:v>842.11</c:v>
                </c:pt>
                <c:pt idx="275484">
                  <c:v>533.69000000000005</c:v>
                </c:pt>
                <c:pt idx="275485">
                  <c:v>605.4</c:v>
                </c:pt>
                <c:pt idx="275486">
                  <c:v>407.22</c:v>
                </c:pt>
                <c:pt idx="275487">
                  <c:v>795.03</c:v>
                </c:pt>
                <c:pt idx="275488">
                  <c:v>487.56</c:v>
                </c:pt>
                <c:pt idx="275489">
                  <c:v>935.43</c:v>
                </c:pt>
                <c:pt idx="275490">
                  <c:v>874.85</c:v>
                </c:pt>
                <c:pt idx="275491">
                  <c:v>1555.63</c:v>
                </c:pt>
                <c:pt idx="275492">
                  <c:v>2096.8200000000002</c:v>
                </c:pt>
                <c:pt idx="275493">
                  <c:v>1578.18</c:v>
                </c:pt>
                <c:pt idx="275494">
                  <c:v>1939.15</c:v>
                </c:pt>
                <c:pt idx="275495">
                  <c:v>1709.27</c:v>
                </c:pt>
                <c:pt idx="275496">
                  <c:v>1788.8</c:v>
                </c:pt>
                <c:pt idx="275497">
                  <c:v>1895.52</c:v>
                </c:pt>
                <c:pt idx="275498">
                  <c:v>2594.0700000000002</c:v>
                </c:pt>
                <c:pt idx="275499">
                  <c:v>1580.1</c:v>
                </c:pt>
                <c:pt idx="275500">
                  <c:v>1603.8</c:v>
                </c:pt>
                <c:pt idx="275501">
                  <c:v>2031.55</c:v>
                </c:pt>
                <c:pt idx="275502">
                  <c:v>1758.99</c:v>
                </c:pt>
                <c:pt idx="275503">
                  <c:v>1931.05</c:v>
                </c:pt>
                <c:pt idx="275504">
                  <c:v>1680.06</c:v>
                </c:pt>
                <c:pt idx="275505">
                  <c:v>1436.69</c:v>
                </c:pt>
                <c:pt idx="275506">
                  <c:v>1539.88</c:v>
                </c:pt>
                <c:pt idx="275507">
                  <c:v>1844.29</c:v>
                </c:pt>
                <c:pt idx="275508">
                  <c:v>1838.45</c:v>
                </c:pt>
                <c:pt idx="275509">
                  <c:v>1885.32</c:v>
                </c:pt>
                <c:pt idx="275510">
                  <c:v>1870.83</c:v>
                </c:pt>
                <c:pt idx="275511">
                  <c:v>2209.21</c:v>
                </c:pt>
                <c:pt idx="275512">
                  <c:v>1254.73</c:v>
                </c:pt>
                <c:pt idx="275513">
                  <c:v>1820.07</c:v>
                </c:pt>
                <c:pt idx="275514">
                  <c:v>1521.43</c:v>
                </c:pt>
                <c:pt idx="275515">
                  <c:v>1143.26</c:v>
                </c:pt>
                <c:pt idx="275516">
                  <c:v>2027.14</c:v>
                </c:pt>
                <c:pt idx="275517">
                  <c:v>1457.33</c:v>
                </c:pt>
                <c:pt idx="275518">
                  <c:v>1752.78</c:v>
                </c:pt>
                <c:pt idx="275519">
                  <c:v>1822.69</c:v>
                </c:pt>
                <c:pt idx="275520">
                  <c:v>2143.65</c:v>
                </c:pt>
                <c:pt idx="275521">
                  <c:v>1578.37</c:v>
                </c:pt>
                <c:pt idx="275522">
                  <c:v>1859.45</c:v>
                </c:pt>
                <c:pt idx="275523">
                  <c:v>1981.61</c:v>
                </c:pt>
                <c:pt idx="275524">
                  <c:v>2445.5</c:v>
                </c:pt>
                <c:pt idx="275525">
                  <c:v>2304.0300000000002</c:v>
                </c:pt>
                <c:pt idx="275526">
                  <c:v>1950.83</c:v>
                </c:pt>
                <c:pt idx="275527">
                  <c:v>1619.87</c:v>
                </c:pt>
                <c:pt idx="275528">
                  <c:v>1881.06</c:v>
                </c:pt>
                <c:pt idx="275529">
                  <c:v>1601.89</c:v>
                </c:pt>
                <c:pt idx="275530">
                  <c:v>1555.12</c:v>
                </c:pt>
                <c:pt idx="275531">
                  <c:v>1163.19</c:v>
                </c:pt>
                <c:pt idx="275532">
                  <c:v>1574.17</c:v>
                </c:pt>
                <c:pt idx="275533">
                  <c:v>1843.21</c:v>
                </c:pt>
                <c:pt idx="275534">
                  <c:v>1440.3</c:v>
                </c:pt>
                <c:pt idx="275535">
                  <c:v>1436.22</c:v>
                </c:pt>
                <c:pt idx="275536">
                  <c:v>1427.23</c:v>
                </c:pt>
                <c:pt idx="275537">
                  <c:v>1287.42</c:v>
                </c:pt>
                <c:pt idx="275538">
                  <c:v>1768.04</c:v>
                </c:pt>
                <c:pt idx="275539">
                  <c:v>1507.23</c:v>
                </c:pt>
                <c:pt idx="275540">
                  <c:v>1442.1</c:v>
                </c:pt>
                <c:pt idx="275541">
                  <c:v>1183.78</c:v>
                </c:pt>
                <c:pt idx="275542">
                  <c:v>1324.13</c:v>
                </c:pt>
                <c:pt idx="275543">
                  <c:v>1649.48</c:v>
                </c:pt>
                <c:pt idx="275544">
                  <c:v>1817.47</c:v>
                </c:pt>
                <c:pt idx="275545">
                  <c:v>1530.5</c:v>
                </c:pt>
                <c:pt idx="275546">
                  <c:v>1640.38</c:v>
                </c:pt>
                <c:pt idx="275547">
                  <c:v>1384.45</c:v>
                </c:pt>
                <c:pt idx="275548">
                  <c:v>1390.94</c:v>
                </c:pt>
                <c:pt idx="275549">
                  <c:v>1689.71</c:v>
                </c:pt>
                <c:pt idx="275550">
                  <c:v>2000.19</c:v>
                </c:pt>
                <c:pt idx="275551">
                  <c:v>1445.23</c:v>
                </c:pt>
                <c:pt idx="275552">
                  <c:v>1453.59</c:v>
                </c:pt>
                <c:pt idx="275553">
                  <c:v>1345.79</c:v>
                </c:pt>
                <c:pt idx="275554">
                  <c:v>1079.77</c:v>
                </c:pt>
                <c:pt idx="275555">
                  <c:v>688.83</c:v>
                </c:pt>
                <c:pt idx="275556">
                  <c:v>1678.32</c:v>
                </c:pt>
                <c:pt idx="275557">
                  <c:v>1393.28</c:v>
                </c:pt>
                <c:pt idx="275558">
                  <c:v>1353.5</c:v>
                </c:pt>
                <c:pt idx="275559">
                  <c:v>1249.67</c:v>
                </c:pt>
                <c:pt idx="275560">
                  <c:v>874.83</c:v>
                </c:pt>
                <c:pt idx="275561">
                  <c:v>1677.01</c:v>
                </c:pt>
                <c:pt idx="275562">
                  <c:v>1120.43</c:v>
                </c:pt>
                <c:pt idx="275563">
                  <c:v>1347.5</c:v>
                </c:pt>
                <c:pt idx="275564">
                  <c:v>1124.6500000000001</c:v>
                </c:pt>
                <c:pt idx="275565">
                  <c:v>1073.46</c:v>
                </c:pt>
                <c:pt idx="275566">
                  <c:v>1357.45</c:v>
                </c:pt>
                <c:pt idx="275567">
                  <c:v>638.09</c:v>
                </c:pt>
                <c:pt idx="275568">
                  <c:v>1203.03</c:v>
                </c:pt>
                <c:pt idx="275569">
                  <c:v>1649.71</c:v>
                </c:pt>
                <c:pt idx="275570">
                  <c:v>1546.52</c:v>
                </c:pt>
                <c:pt idx="275571">
                  <c:v>1005.16</c:v>
                </c:pt>
                <c:pt idx="275572">
                  <c:v>1332.2</c:v>
                </c:pt>
                <c:pt idx="275573">
                  <c:v>1063.43</c:v>
                </c:pt>
                <c:pt idx="275574">
                  <c:v>896.99</c:v>
                </c:pt>
                <c:pt idx="275575">
                  <c:v>1550.7</c:v>
                </c:pt>
                <c:pt idx="275576">
                  <c:v>2245.21</c:v>
                </c:pt>
                <c:pt idx="275577">
                  <c:v>2920.03</c:v>
                </c:pt>
                <c:pt idx="275578">
                  <c:v>1523.49</c:v>
                </c:pt>
                <c:pt idx="275579">
                  <c:v>1437.5</c:v>
                </c:pt>
                <c:pt idx="275580">
                  <c:v>1423.11</c:v>
                </c:pt>
                <c:pt idx="275581">
                  <c:v>1006.19</c:v>
                </c:pt>
                <c:pt idx="275582">
                  <c:v>1031.24</c:v>
                </c:pt>
                <c:pt idx="275583">
                  <c:v>864.8</c:v>
                </c:pt>
                <c:pt idx="275584">
                  <c:v>1355.29</c:v>
                </c:pt>
                <c:pt idx="275585">
                  <c:v>1486.68</c:v>
                </c:pt>
                <c:pt idx="275586">
                  <c:v>1430.16</c:v>
                </c:pt>
                <c:pt idx="275587">
                  <c:v>1119.95</c:v>
                </c:pt>
                <c:pt idx="275588">
                  <c:v>1628.71</c:v>
                </c:pt>
                <c:pt idx="275589">
                  <c:v>898.28</c:v>
                </c:pt>
                <c:pt idx="275590">
                  <c:v>1336.88</c:v>
                </c:pt>
                <c:pt idx="275591">
                  <c:v>1450.29</c:v>
                </c:pt>
                <c:pt idx="275592">
                  <c:v>1067.1400000000001</c:v>
                </c:pt>
                <c:pt idx="275593">
                  <c:v>1266.79</c:v>
                </c:pt>
                <c:pt idx="275594">
                  <c:v>1350.29</c:v>
                </c:pt>
                <c:pt idx="275595">
                  <c:v>1491.41</c:v>
                </c:pt>
                <c:pt idx="275596">
                  <c:v>1446.26</c:v>
                </c:pt>
                <c:pt idx="275597">
                  <c:v>1897.39</c:v>
                </c:pt>
                <c:pt idx="275598">
                  <c:v>1223.18</c:v>
                </c:pt>
                <c:pt idx="275599">
                  <c:v>1435.06</c:v>
                </c:pt>
                <c:pt idx="275600">
                  <c:v>1393.9</c:v>
                </c:pt>
                <c:pt idx="275601">
                  <c:v>1325.73</c:v>
                </c:pt>
                <c:pt idx="275602">
                  <c:v>1312.34</c:v>
                </c:pt>
                <c:pt idx="275603">
                  <c:v>1149.42</c:v>
                </c:pt>
                <c:pt idx="275604">
                  <c:v>1389.84</c:v>
                </c:pt>
                <c:pt idx="275605">
                  <c:v>1447.86</c:v>
                </c:pt>
                <c:pt idx="275606">
                  <c:v>1508.07</c:v>
                </c:pt>
                <c:pt idx="275607">
                  <c:v>1481.28</c:v>
                </c:pt>
                <c:pt idx="275608">
                  <c:v>1444.73</c:v>
                </c:pt>
                <c:pt idx="275609">
                  <c:v>1541.28</c:v>
                </c:pt>
                <c:pt idx="275610">
                  <c:v>1475.91</c:v>
                </c:pt>
                <c:pt idx="275611">
                  <c:v>1500.43</c:v>
                </c:pt>
                <c:pt idx="275612">
                  <c:v>1450.16</c:v>
                </c:pt>
                <c:pt idx="275613">
                  <c:v>1231.99</c:v>
                </c:pt>
                <c:pt idx="275614">
                  <c:v>1046.81</c:v>
                </c:pt>
                <c:pt idx="275615">
                  <c:v>1021.56</c:v>
                </c:pt>
                <c:pt idx="275616">
                  <c:v>1097.6099999999999</c:v>
                </c:pt>
                <c:pt idx="275617">
                  <c:v>1003.7</c:v>
                </c:pt>
                <c:pt idx="275618">
                  <c:v>881.34</c:v>
                </c:pt>
                <c:pt idx="275619">
                  <c:v>1571.02</c:v>
                </c:pt>
                <c:pt idx="275620">
                  <c:v>1094.1500000000001</c:v>
                </c:pt>
                <c:pt idx="275621">
                  <c:v>1141.93</c:v>
                </c:pt>
                <c:pt idx="275622">
                  <c:v>14734.56</c:v>
                </c:pt>
                <c:pt idx="275623">
                  <c:v>12982.01</c:v>
                </c:pt>
                <c:pt idx="275624">
                  <c:v>12586.18</c:v>
                </c:pt>
                <c:pt idx="275625">
                  <c:v>13376.13</c:v>
                </c:pt>
                <c:pt idx="275626">
                  <c:v>14767.87</c:v>
                </c:pt>
                <c:pt idx="275627">
                  <c:v>10897.76</c:v>
                </c:pt>
                <c:pt idx="275628">
                  <c:v>9519.84</c:v>
                </c:pt>
                <c:pt idx="275629">
                  <c:v>12460.46</c:v>
                </c:pt>
                <c:pt idx="275630">
                  <c:v>11626.84</c:v>
                </c:pt>
                <c:pt idx="275631">
                  <c:v>10887.02</c:v>
                </c:pt>
                <c:pt idx="275632">
                  <c:v>12358.02</c:v>
                </c:pt>
                <c:pt idx="275633">
                  <c:v>9472.01</c:v>
                </c:pt>
                <c:pt idx="275634">
                  <c:v>11789.11</c:v>
                </c:pt>
                <c:pt idx="275635">
                  <c:v>12399.4</c:v>
                </c:pt>
                <c:pt idx="275636">
                  <c:v>10754.42</c:v>
                </c:pt>
                <c:pt idx="275637">
                  <c:v>9535.93</c:v>
                </c:pt>
                <c:pt idx="275638">
                  <c:v>10551.08</c:v>
                </c:pt>
                <c:pt idx="275639">
                  <c:v>11611.27</c:v>
                </c:pt>
                <c:pt idx="275640">
                  <c:v>9629.4</c:v>
                </c:pt>
                <c:pt idx="275641">
                  <c:v>11377.27</c:v>
                </c:pt>
                <c:pt idx="275642">
                  <c:v>9411.44</c:v>
                </c:pt>
                <c:pt idx="275643">
                  <c:v>12799.32</c:v>
                </c:pt>
                <c:pt idx="275644">
                  <c:v>11419.58</c:v>
                </c:pt>
                <c:pt idx="275645">
                  <c:v>11908.92</c:v>
                </c:pt>
                <c:pt idx="275646">
                  <c:v>11711.06</c:v>
                </c:pt>
                <c:pt idx="275647">
                  <c:v>10506.99</c:v>
                </c:pt>
                <c:pt idx="275648">
                  <c:v>13214.03</c:v>
                </c:pt>
                <c:pt idx="275649">
                  <c:v>13027.68</c:v>
                </c:pt>
                <c:pt idx="275650">
                  <c:v>11224.35</c:v>
                </c:pt>
                <c:pt idx="275651">
                  <c:v>9598.77</c:v>
                </c:pt>
                <c:pt idx="275652">
                  <c:v>14925.8</c:v>
                </c:pt>
                <c:pt idx="275653">
                  <c:v>10479.5</c:v>
                </c:pt>
                <c:pt idx="275654">
                  <c:v>12581.26</c:v>
                </c:pt>
                <c:pt idx="275655">
                  <c:v>11144.71</c:v>
                </c:pt>
                <c:pt idx="275656">
                  <c:v>12338.51</c:v>
                </c:pt>
                <c:pt idx="275657">
                  <c:v>12338.91</c:v>
                </c:pt>
                <c:pt idx="275658">
                  <c:v>12912.78</c:v>
                </c:pt>
                <c:pt idx="275659">
                  <c:v>10468.06</c:v>
                </c:pt>
                <c:pt idx="275660">
                  <c:v>11498.81</c:v>
                </c:pt>
                <c:pt idx="275661">
                  <c:v>12905.23</c:v>
                </c:pt>
                <c:pt idx="275662">
                  <c:v>9995.84</c:v>
                </c:pt>
                <c:pt idx="275663">
                  <c:v>10106.48</c:v>
                </c:pt>
                <c:pt idx="275664">
                  <c:v>11147.02</c:v>
                </c:pt>
                <c:pt idx="275665">
                  <c:v>14962.37</c:v>
                </c:pt>
                <c:pt idx="275666">
                  <c:v>10758.32</c:v>
                </c:pt>
                <c:pt idx="275667">
                  <c:v>10650.36</c:v>
                </c:pt>
                <c:pt idx="275668">
                  <c:v>12304.4</c:v>
                </c:pt>
                <c:pt idx="275669">
                  <c:v>9786.66</c:v>
                </c:pt>
                <c:pt idx="275670">
                  <c:v>12498.57</c:v>
                </c:pt>
                <c:pt idx="275671">
                  <c:v>11734.57</c:v>
                </c:pt>
                <c:pt idx="275672">
                  <c:v>9635.2900000000009</c:v>
                </c:pt>
                <c:pt idx="275673">
                  <c:v>13581.74</c:v>
                </c:pt>
                <c:pt idx="275674">
                  <c:v>15502.44</c:v>
                </c:pt>
                <c:pt idx="275675">
                  <c:v>12764.74</c:v>
                </c:pt>
                <c:pt idx="275676">
                  <c:v>12560.22</c:v>
                </c:pt>
                <c:pt idx="275677">
                  <c:v>14205.48</c:v>
                </c:pt>
                <c:pt idx="275678">
                  <c:v>14214.32</c:v>
                </c:pt>
                <c:pt idx="275679">
                  <c:v>12719.17</c:v>
                </c:pt>
                <c:pt idx="275680">
                  <c:v>11433.22</c:v>
                </c:pt>
                <c:pt idx="275681">
                  <c:v>12628.78</c:v>
                </c:pt>
                <c:pt idx="275682">
                  <c:v>10598.05</c:v>
                </c:pt>
                <c:pt idx="275683">
                  <c:v>13558.65</c:v>
                </c:pt>
                <c:pt idx="275684">
                  <c:v>10463.450000000001</c:v>
                </c:pt>
                <c:pt idx="275685">
                  <c:v>9725.42</c:v>
                </c:pt>
                <c:pt idx="275686">
                  <c:v>9316.6</c:v>
                </c:pt>
                <c:pt idx="275687">
                  <c:v>13315.13</c:v>
                </c:pt>
                <c:pt idx="275688">
                  <c:v>10626.91</c:v>
                </c:pt>
                <c:pt idx="275689">
                  <c:v>9048.94</c:v>
                </c:pt>
                <c:pt idx="275690">
                  <c:v>10249</c:v>
                </c:pt>
                <c:pt idx="275691">
                  <c:v>12335.63</c:v>
                </c:pt>
                <c:pt idx="275692">
                  <c:v>11932.69</c:v>
                </c:pt>
                <c:pt idx="275693">
                  <c:v>11953.27</c:v>
                </c:pt>
                <c:pt idx="275694">
                  <c:v>10591.72</c:v>
                </c:pt>
                <c:pt idx="275695">
                  <c:v>14423.55</c:v>
                </c:pt>
                <c:pt idx="275696">
                  <c:v>11676.08</c:v>
                </c:pt>
                <c:pt idx="275697">
                  <c:v>11484.5</c:v>
                </c:pt>
                <c:pt idx="275698">
                  <c:v>10147.59</c:v>
                </c:pt>
                <c:pt idx="275699">
                  <c:v>9913.43</c:v>
                </c:pt>
                <c:pt idx="275700">
                  <c:v>14578.96</c:v>
                </c:pt>
                <c:pt idx="275701">
                  <c:v>11395.54</c:v>
                </c:pt>
                <c:pt idx="275702">
                  <c:v>11320.52</c:v>
                </c:pt>
                <c:pt idx="275703">
                  <c:v>11370.78</c:v>
                </c:pt>
                <c:pt idx="275704">
                  <c:v>13844.77</c:v>
                </c:pt>
                <c:pt idx="275705">
                  <c:v>10749.56</c:v>
                </c:pt>
                <c:pt idx="275706">
                  <c:v>10263.74</c:v>
                </c:pt>
                <c:pt idx="275707">
                  <c:v>11241.05</c:v>
                </c:pt>
                <c:pt idx="275708">
                  <c:v>11145.92</c:v>
                </c:pt>
                <c:pt idx="275709">
                  <c:v>15593.99</c:v>
                </c:pt>
                <c:pt idx="275710">
                  <c:v>13643.77</c:v>
                </c:pt>
                <c:pt idx="275711">
                  <c:v>13300.66</c:v>
                </c:pt>
                <c:pt idx="275712">
                  <c:v>11268.55</c:v>
                </c:pt>
                <c:pt idx="275713">
                  <c:v>14866.79</c:v>
                </c:pt>
                <c:pt idx="275714">
                  <c:v>12892.23</c:v>
                </c:pt>
                <c:pt idx="275715">
                  <c:v>11878.02</c:v>
                </c:pt>
                <c:pt idx="275716">
                  <c:v>12936.81</c:v>
                </c:pt>
                <c:pt idx="275717">
                  <c:v>13878.32</c:v>
                </c:pt>
                <c:pt idx="275718">
                  <c:v>12040.11</c:v>
                </c:pt>
                <c:pt idx="275719">
                  <c:v>12795.54</c:v>
                </c:pt>
                <c:pt idx="275720">
                  <c:v>13354.89</c:v>
                </c:pt>
                <c:pt idx="275721">
                  <c:v>14645.21</c:v>
                </c:pt>
                <c:pt idx="275722">
                  <c:v>15311.82</c:v>
                </c:pt>
                <c:pt idx="275723">
                  <c:v>11002.55</c:v>
                </c:pt>
                <c:pt idx="275724">
                  <c:v>13020.12</c:v>
                </c:pt>
                <c:pt idx="275725">
                  <c:v>12273.28</c:v>
                </c:pt>
                <c:pt idx="275726">
                  <c:v>17527.580000000002</c:v>
                </c:pt>
                <c:pt idx="275727">
                  <c:v>15673.5</c:v>
                </c:pt>
                <c:pt idx="275728">
                  <c:v>14266.99</c:v>
                </c:pt>
                <c:pt idx="275729">
                  <c:v>12989.72</c:v>
                </c:pt>
                <c:pt idx="275730">
                  <c:v>16121.34</c:v>
                </c:pt>
                <c:pt idx="275731">
                  <c:v>14925.06</c:v>
                </c:pt>
                <c:pt idx="275732">
                  <c:v>12276.43</c:v>
                </c:pt>
                <c:pt idx="275733">
                  <c:v>12432.29</c:v>
                </c:pt>
                <c:pt idx="275734">
                  <c:v>12097.33</c:v>
                </c:pt>
                <c:pt idx="275735">
                  <c:v>13558.5</c:v>
                </c:pt>
                <c:pt idx="275736">
                  <c:v>10647.56</c:v>
                </c:pt>
                <c:pt idx="275737">
                  <c:v>11339.43</c:v>
                </c:pt>
                <c:pt idx="275738">
                  <c:v>11180.51</c:v>
                </c:pt>
                <c:pt idx="275739">
                  <c:v>12514.13</c:v>
                </c:pt>
                <c:pt idx="275740">
                  <c:v>10609.22</c:v>
                </c:pt>
                <c:pt idx="275741">
                  <c:v>13633.78</c:v>
                </c:pt>
                <c:pt idx="275742">
                  <c:v>10873.34</c:v>
                </c:pt>
                <c:pt idx="275743">
                  <c:v>13766.93</c:v>
                </c:pt>
                <c:pt idx="275744">
                  <c:v>14092.56</c:v>
                </c:pt>
                <c:pt idx="275745">
                  <c:v>12258.28</c:v>
                </c:pt>
                <c:pt idx="275746">
                  <c:v>13674.2</c:v>
                </c:pt>
                <c:pt idx="275747">
                  <c:v>16066.49</c:v>
                </c:pt>
                <c:pt idx="275748">
                  <c:v>17130.04</c:v>
                </c:pt>
                <c:pt idx="275749">
                  <c:v>13842.46</c:v>
                </c:pt>
                <c:pt idx="275750">
                  <c:v>17316.150000000001</c:v>
                </c:pt>
                <c:pt idx="275751">
                  <c:v>13171.52</c:v>
                </c:pt>
                <c:pt idx="275752">
                  <c:v>14648.15</c:v>
                </c:pt>
                <c:pt idx="275753">
                  <c:v>16090.38</c:v>
                </c:pt>
                <c:pt idx="275754">
                  <c:v>14127.45</c:v>
                </c:pt>
                <c:pt idx="275755">
                  <c:v>15045.86</c:v>
                </c:pt>
                <c:pt idx="275756">
                  <c:v>16691.18</c:v>
                </c:pt>
                <c:pt idx="275757">
                  <c:v>15942.12</c:v>
                </c:pt>
                <c:pt idx="275758">
                  <c:v>13726.76</c:v>
                </c:pt>
                <c:pt idx="275759">
                  <c:v>14031.5</c:v>
                </c:pt>
                <c:pt idx="275760">
                  <c:v>16770.27</c:v>
                </c:pt>
                <c:pt idx="275761">
                  <c:v>15936.29</c:v>
                </c:pt>
                <c:pt idx="275762">
                  <c:v>13669.38</c:v>
                </c:pt>
                <c:pt idx="275763">
                  <c:v>11944.14</c:v>
                </c:pt>
                <c:pt idx="275764">
                  <c:v>15255.36</c:v>
                </c:pt>
                <c:pt idx="275765">
                  <c:v>77587.850000000006</c:v>
                </c:pt>
                <c:pt idx="275766">
                  <c:v>61998.63</c:v>
                </c:pt>
                <c:pt idx="275767">
                  <c:v>57932.88</c:v>
                </c:pt>
                <c:pt idx="275768">
                  <c:v>66042.17</c:v>
                </c:pt>
                <c:pt idx="275769">
                  <c:v>72998.98</c:v>
                </c:pt>
                <c:pt idx="275770">
                  <c:v>59832.78</c:v>
                </c:pt>
                <c:pt idx="275771">
                  <c:v>55118.33</c:v>
                </c:pt>
                <c:pt idx="275772">
                  <c:v>52592.17</c:v>
                </c:pt>
                <c:pt idx="275773">
                  <c:v>68621.36</c:v>
                </c:pt>
                <c:pt idx="275774">
                  <c:v>62449.4</c:v>
                </c:pt>
                <c:pt idx="275775">
                  <c:v>54884.33</c:v>
                </c:pt>
                <c:pt idx="275776">
                  <c:v>52674.55</c:v>
                </c:pt>
                <c:pt idx="275777">
                  <c:v>50727.28</c:v>
                </c:pt>
                <c:pt idx="275778">
                  <c:v>76020.92</c:v>
                </c:pt>
                <c:pt idx="275779">
                  <c:v>54962.42</c:v>
                </c:pt>
                <c:pt idx="275780">
                  <c:v>53560.25</c:v>
                </c:pt>
                <c:pt idx="275781">
                  <c:v>52981.81</c:v>
                </c:pt>
                <c:pt idx="275782">
                  <c:v>76396.100000000006</c:v>
                </c:pt>
                <c:pt idx="275783">
                  <c:v>61766.34</c:v>
                </c:pt>
                <c:pt idx="275784">
                  <c:v>57421.94</c:v>
                </c:pt>
                <c:pt idx="275785">
                  <c:v>55827.72</c:v>
                </c:pt>
                <c:pt idx="275786">
                  <c:v>67879.59</c:v>
                </c:pt>
                <c:pt idx="275787">
                  <c:v>63855.9</c:v>
                </c:pt>
                <c:pt idx="275788">
                  <c:v>57890.35</c:v>
                </c:pt>
                <c:pt idx="275789">
                  <c:v>56035.97</c:v>
                </c:pt>
                <c:pt idx="275790">
                  <c:v>52071.040000000001</c:v>
                </c:pt>
                <c:pt idx="275791">
                  <c:v>79799.81</c:v>
                </c:pt>
                <c:pt idx="275792">
                  <c:v>56220.32</c:v>
                </c:pt>
                <c:pt idx="275793">
                  <c:v>54498.41</c:v>
                </c:pt>
                <c:pt idx="275794">
                  <c:v>55506.67</c:v>
                </c:pt>
                <c:pt idx="275795">
                  <c:v>75399.5</c:v>
                </c:pt>
                <c:pt idx="275796">
                  <c:v>63882.12</c:v>
                </c:pt>
                <c:pt idx="275797">
                  <c:v>55607.66</c:v>
                </c:pt>
                <c:pt idx="275798">
                  <c:v>54769.88</c:v>
                </c:pt>
                <c:pt idx="275799">
                  <c:v>62170.29</c:v>
                </c:pt>
                <c:pt idx="275800">
                  <c:v>69208.88</c:v>
                </c:pt>
                <c:pt idx="275801">
                  <c:v>56030.21</c:v>
                </c:pt>
                <c:pt idx="275802">
                  <c:v>52804.25</c:v>
                </c:pt>
                <c:pt idx="275803">
                  <c:v>54178.73</c:v>
                </c:pt>
                <c:pt idx="275804">
                  <c:v>80479.8</c:v>
                </c:pt>
                <c:pt idx="275805">
                  <c:v>61316.67</c:v>
                </c:pt>
                <c:pt idx="275806">
                  <c:v>57649.94</c:v>
                </c:pt>
                <c:pt idx="275807">
                  <c:v>67769.3</c:v>
                </c:pt>
                <c:pt idx="275808">
                  <c:v>70719.009999999995</c:v>
                </c:pt>
                <c:pt idx="275809">
                  <c:v>65109.95</c:v>
                </c:pt>
                <c:pt idx="275810">
                  <c:v>57878.01</c:v>
                </c:pt>
                <c:pt idx="275811">
                  <c:v>70036.639999999999</c:v>
                </c:pt>
                <c:pt idx="275812">
                  <c:v>50559.360000000001</c:v>
                </c:pt>
                <c:pt idx="275813">
                  <c:v>82551.98</c:v>
                </c:pt>
                <c:pt idx="275814">
                  <c:v>58150.37</c:v>
                </c:pt>
                <c:pt idx="275815">
                  <c:v>57467.75</c:v>
                </c:pt>
                <c:pt idx="275816">
                  <c:v>53119.09</c:v>
                </c:pt>
                <c:pt idx="275817">
                  <c:v>78375.17</c:v>
                </c:pt>
                <c:pt idx="275818">
                  <c:v>62532.13</c:v>
                </c:pt>
                <c:pt idx="275819">
                  <c:v>59073.26</c:v>
                </c:pt>
                <c:pt idx="275820">
                  <c:v>58271</c:v>
                </c:pt>
                <c:pt idx="275821">
                  <c:v>84588.72</c:v>
                </c:pt>
                <c:pt idx="275822">
                  <c:v>65655.039999999994</c:v>
                </c:pt>
                <c:pt idx="275823">
                  <c:v>60118.68</c:v>
                </c:pt>
                <c:pt idx="275824">
                  <c:v>57129.43</c:v>
                </c:pt>
                <c:pt idx="275825">
                  <c:v>66756.52</c:v>
                </c:pt>
                <c:pt idx="275826">
                  <c:v>71909.119999999995</c:v>
                </c:pt>
                <c:pt idx="275827">
                  <c:v>59417.98</c:v>
                </c:pt>
                <c:pt idx="275828">
                  <c:v>60211.67</c:v>
                </c:pt>
                <c:pt idx="275829">
                  <c:v>57026.080000000002</c:v>
                </c:pt>
                <c:pt idx="275830">
                  <c:v>82763.16</c:v>
                </c:pt>
                <c:pt idx="275831">
                  <c:v>60316.61</c:v>
                </c:pt>
                <c:pt idx="275832">
                  <c:v>57524.98</c:v>
                </c:pt>
                <c:pt idx="275833">
                  <c:v>55406.3</c:v>
                </c:pt>
                <c:pt idx="275834">
                  <c:v>76155.429999999993</c:v>
                </c:pt>
                <c:pt idx="275835">
                  <c:v>64037.29</c:v>
                </c:pt>
                <c:pt idx="275836">
                  <c:v>59884.2</c:v>
                </c:pt>
                <c:pt idx="275837">
                  <c:v>57539.93</c:v>
                </c:pt>
                <c:pt idx="275838">
                  <c:v>68504.3</c:v>
                </c:pt>
                <c:pt idx="275839">
                  <c:v>76362.2</c:v>
                </c:pt>
                <c:pt idx="275840">
                  <c:v>62442.879999999997</c:v>
                </c:pt>
                <c:pt idx="275841">
                  <c:v>59965.43</c:v>
                </c:pt>
                <c:pt idx="275842">
                  <c:v>57107.57</c:v>
                </c:pt>
                <c:pt idx="275843">
                  <c:v>87697.84</c:v>
                </c:pt>
                <c:pt idx="275844">
                  <c:v>65284.7</c:v>
                </c:pt>
                <c:pt idx="275845">
                  <c:v>64497.71</c:v>
                </c:pt>
                <c:pt idx="275846">
                  <c:v>60670.28</c:v>
                </c:pt>
                <c:pt idx="275847">
                  <c:v>84110.58</c:v>
                </c:pt>
                <c:pt idx="275848">
                  <c:v>74924.86</c:v>
                </c:pt>
                <c:pt idx="275849">
                  <c:v>64437.120000000003</c:v>
                </c:pt>
                <c:pt idx="275850">
                  <c:v>60815.62</c:v>
                </c:pt>
                <c:pt idx="275851">
                  <c:v>59711.43</c:v>
                </c:pt>
                <c:pt idx="275852">
                  <c:v>94256.46</c:v>
                </c:pt>
                <c:pt idx="275853">
                  <c:v>67037.42</c:v>
                </c:pt>
                <c:pt idx="275854">
                  <c:v>63072.36</c:v>
                </c:pt>
                <c:pt idx="275855">
                  <c:v>63799.58</c:v>
                </c:pt>
                <c:pt idx="275856">
                  <c:v>90302.16</c:v>
                </c:pt>
                <c:pt idx="275857">
                  <c:v>73791.89</c:v>
                </c:pt>
                <c:pt idx="275858">
                  <c:v>65658.69</c:v>
                </c:pt>
                <c:pt idx="275859">
                  <c:v>78853.05</c:v>
                </c:pt>
                <c:pt idx="275860">
                  <c:v>75255.59</c:v>
                </c:pt>
                <c:pt idx="275861">
                  <c:v>75302.73</c:v>
                </c:pt>
                <c:pt idx="275862">
                  <c:v>66369.64</c:v>
                </c:pt>
                <c:pt idx="275863">
                  <c:v>74097.759999999995</c:v>
                </c:pt>
                <c:pt idx="275864">
                  <c:v>61126.67</c:v>
                </c:pt>
                <c:pt idx="275865">
                  <c:v>93485.04</c:v>
                </c:pt>
                <c:pt idx="275866">
                  <c:v>67575.600000000006</c:v>
                </c:pt>
                <c:pt idx="275867">
                  <c:v>64445.22</c:v>
                </c:pt>
                <c:pt idx="275868">
                  <c:v>62248.83</c:v>
                </c:pt>
                <c:pt idx="275869">
                  <c:v>84147.77</c:v>
                </c:pt>
                <c:pt idx="275870">
                  <c:v>72095.12</c:v>
                </c:pt>
                <c:pt idx="275871">
                  <c:v>65932.05</c:v>
                </c:pt>
                <c:pt idx="275872">
                  <c:v>62138.42</c:v>
                </c:pt>
                <c:pt idx="275873">
                  <c:v>76675.28</c:v>
                </c:pt>
                <c:pt idx="275874">
                  <c:v>86341.64</c:v>
                </c:pt>
                <c:pt idx="275875">
                  <c:v>64473.56</c:v>
                </c:pt>
                <c:pt idx="275876">
                  <c:v>61231.19</c:v>
                </c:pt>
                <c:pt idx="275877">
                  <c:v>59064.77</c:v>
                </c:pt>
                <c:pt idx="275878">
                  <c:v>87852.160000000003</c:v>
                </c:pt>
                <c:pt idx="275879">
                  <c:v>64488.42</c:v>
                </c:pt>
                <c:pt idx="275880">
                  <c:v>58713.84</c:v>
                </c:pt>
                <c:pt idx="275881">
                  <c:v>55999.3</c:v>
                </c:pt>
                <c:pt idx="275882">
                  <c:v>79787.97</c:v>
                </c:pt>
                <c:pt idx="275883">
                  <c:v>62334.080000000002</c:v>
                </c:pt>
                <c:pt idx="275884">
                  <c:v>59709.279999999999</c:v>
                </c:pt>
                <c:pt idx="275885">
                  <c:v>56552.74</c:v>
                </c:pt>
                <c:pt idx="275886">
                  <c:v>63455.21</c:v>
                </c:pt>
                <c:pt idx="275887">
                  <c:v>74570.070000000007</c:v>
                </c:pt>
                <c:pt idx="275888">
                  <c:v>61009.04</c:v>
                </c:pt>
                <c:pt idx="275889">
                  <c:v>58228.29</c:v>
                </c:pt>
                <c:pt idx="275890">
                  <c:v>56625.69</c:v>
                </c:pt>
                <c:pt idx="275891">
                  <c:v>85227.29</c:v>
                </c:pt>
                <c:pt idx="275892">
                  <c:v>62585.04</c:v>
                </c:pt>
                <c:pt idx="275893">
                  <c:v>59958.1</c:v>
                </c:pt>
                <c:pt idx="275894">
                  <c:v>58037.68</c:v>
                </c:pt>
                <c:pt idx="275895">
                  <c:v>79983.179999999993</c:v>
                </c:pt>
                <c:pt idx="275896">
                  <c:v>66871.320000000007</c:v>
                </c:pt>
                <c:pt idx="275897">
                  <c:v>60356.17</c:v>
                </c:pt>
                <c:pt idx="275898">
                  <c:v>60658.559999999998</c:v>
                </c:pt>
                <c:pt idx="275899">
                  <c:v>57626.94</c:v>
                </c:pt>
                <c:pt idx="275900">
                  <c:v>86701.84</c:v>
                </c:pt>
                <c:pt idx="275901">
                  <c:v>60331.360000000001</c:v>
                </c:pt>
                <c:pt idx="275902">
                  <c:v>58281.74</c:v>
                </c:pt>
                <c:pt idx="275903">
                  <c:v>57719.89</c:v>
                </c:pt>
                <c:pt idx="275904">
                  <c:v>82495.37</c:v>
                </c:pt>
                <c:pt idx="275905">
                  <c:v>66118.91</c:v>
                </c:pt>
                <c:pt idx="275906">
                  <c:v>59617.62</c:v>
                </c:pt>
                <c:pt idx="275907">
                  <c:v>60974.68</c:v>
                </c:pt>
                <c:pt idx="275908">
                  <c:v>80421.009999999995</c:v>
                </c:pt>
                <c:pt idx="275909">
                  <c:v>60765.58</c:v>
                </c:pt>
                <c:pt idx="275910">
                  <c:v>53829.31</c:v>
                </c:pt>
                <c:pt idx="275911">
                  <c:v>58175.01</c:v>
                </c:pt>
                <c:pt idx="275912">
                  <c:v>78343.56</c:v>
                </c:pt>
                <c:pt idx="275913">
                  <c:v>57318.28</c:v>
                </c:pt>
                <c:pt idx="275914">
                  <c:v>51745.72</c:v>
                </c:pt>
                <c:pt idx="275915">
                  <c:v>47620.78</c:v>
                </c:pt>
                <c:pt idx="275916">
                  <c:v>67864.09</c:v>
                </c:pt>
                <c:pt idx="275917">
                  <c:v>59796.44</c:v>
                </c:pt>
                <c:pt idx="275918">
                  <c:v>52480.86</c:v>
                </c:pt>
                <c:pt idx="275919">
                  <c:v>48301.69</c:v>
                </c:pt>
                <c:pt idx="275920">
                  <c:v>45141.87</c:v>
                </c:pt>
                <c:pt idx="275921">
                  <c:v>85135.4</c:v>
                </c:pt>
                <c:pt idx="275922">
                  <c:v>50613.14</c:v>
                </c:pt>
                <c:pt idx="275923">
                  <c:v>49917.760000000002</c:v>
                </c:pt>
                <c:pt idx="275924">
                  <c:v>46730.52</c:v>
                </c:pt>
                <c:pt idx="275925">
                  <c:v>77699.360000000001</c:v>
                </c:pt>
                <c:pt idx="275926">
                  <c:v>61518.52</c:v>
                </c:pt>
                <c:pt idx="275927">
                  <c:v>55920.47</c:v>
                </c:pt>
                <c:pt idx="275928">
                  <c:v>49750.27</c:v>
                </c:pt>
                <c:pt idx="275929">
                  <c:v>69414.63</c:v>
                </c:pt>
                <c:pt idx="275930">
                  <c:v>64382.239999999998</c:v>
                </c:pt>
                <c:pt idx="275931">
                  <c:v>54743.15</c:v>
                </c:pt>
                <c:pt idx="275932">
                  <c:v>51859.4</c:v>
                </c:pt>
                <c:pt idx="275933">
                  <c:v>47700.55</c:v>
                </c:pt>
                <c:pt idx="275934">
                  <c:v>89513.36</c:v>
                </c:pt>
                <c:pt idx="275935">
                  <c:v>55620.480000000003</c:v>
                </c:pt>
                <c:pt idx="275936">
                  <c:v>48819.53</c:v>
                </c:pt>
                <c:pt idx="275937">
                  <c:v>47142.26</c:v>
                </c:pt>
                <c:pt idx="275938">
                  <c:v>78402.210000000006</c:v>
                </c:pt>
                <c:pt idx="275939">
                  <c:v>63445.08</c:v>
                </c:pt>
                <c:pt idx="275940">
                  <c:v>50294.66</c:v>
                </c:pt>
                <c:pt idx="275941">
                  <c:v>47178.75</c:v>
                </c:pt>
                <c:pt idx="275942">
                  <c:v>58135.3</c:v>
                </c:pt>
                <c:pt idx="275943">
                  <c:v>71881.05</c:v>
                </c:pt>
                <c:pt idx="275944">
                  <c:v>50750.54</c:v>
                </c:pt>
                <c:pt idx="275945">
                  <c:v>45651.98</c:v>
                </c:pt>
                <c:pt idx="275946">
                  <c:v>44545.02</c:v>
                </c:pt>
                <c:pt idx="275947">
                  <c:v>79280.59</c:v>
                </c:pt>
                <c:pt idx="275948">
                  <c:v>55098.65</c:v>
                </c:pt>
                <c:pt idx="275949">
                  <c:v>47580.54</c:v>
                </c:pt>
                <c:pt idx="275950">
                  <c:v>44692.77</c:v>
                </c:pt>
                <c:pt idx="275951">
                  <c:v>63552.77</c:v>
                </c:pt>
                <c:pt idx="275952">
                  <c:v>59686.58</c:v>
                </c:pt>
                <c:pt idx="275953">
                  <c:v>44794.77</c:v>
                </c:pt>
                <c:pt idx="275954">
                  <c:v>46372.81</c:v>
                </c:pt>
                <c:pt idx="275955">
                  <c:v>35459.589999999997</c:v>
                </c:pt>
                <c:pt idx="275956">
                  <c:v>83761.23</c:v>
                </c:pt>
                <c:pt idx="275957">
                  <c:v>51336.41</c:v>
                </c:pt>
                <c:pt idx="275958">
                  <c:v>47288.58</c:v>
                </c:pt>
                <c:pt idx="275959">
                  <c:v>42508.52</c:v>
                </c:pt>
                <c:pt idx="275960">
                  <c:v>78254.31</c:v>
                </c:pt>
                <c:pt idx="275961">
                  <c:v>59259.09</c:v>
                </c:pt>
                <c:pt idx="275962">
                  <c:v>49935.18</c:v>
                </c:pt>
                <c:pt idx="275963">
                  <c:v>47438.97</c:v>
                </c:pt>
                <c:pt idx="275964">
                  <c:v>82087.14</c:v>
                </c:pt>
                <c:pt idx="275965">
                  <c:v>60588.03</c:v>
                </c:pt>
                <c:pt idx="275966">
                  <c:v>51425.72</c:v>
                </c:pt>
                <c:pt idx="275967">
                  <c:v>47058.44</c:v>
                </c:pt>
                <c:pt idx="275968">
                  <c:v>58786.49</c:v>
                </c:pt>
                <c:pt idx="275969">
                  <c:v>74378.17</c:v>
                </c:pt>
                <c:pt idx="275970">
                  <c:v>52929.279999999999</c:v>
                </c:pt>
                <c:pt idx="275971">
                  <c:v>48678.18</c:v>
                </c:pt>
                <c:pt idx="275972">
                  <c:v>41665.879999999997</c:v>
                </c:pt>
                <c:pt idx="275973">
                  <c:v>86410.7</c:v>
                </c:pt>
                <c:pt idx="275974">
                  <c:v>55257.11</c:v>
                </c:pt>
                <c:pt idx="275975">
                  <c:v>49418.52</c:v>
                </c:pt>
                <c:pt idx="275976">
                  <c:v>46181.27</c:v>
                </c:pt>
                <c:pt idx="275977">
                  <c:v>75203.33</c:v>
                </c:pt>
                <c:pt idx="275978">
                  <c:v>63992.7</c:v>
                </c:pt>
                <c:pt idx="275979">
                  <c:v>54283.68</c:v>
                </c:pt>
                <c:pt idx="275980">
                  <c:v>47905.65</c:v>
                </c:pt>
                <c:pt idx="275981">
                  <c:v>60153.43</c:v>
                </c:pt>
                <c:pt idx="275982">
                  <c:v>74669.320000000007</c:v>
                </c:pt>
                <c:pt idx="275983">
                  <c:v>55518.33</c:v>
                </c:pt>
                <c:pt idx="275984">
                  <c:v>50789.23</c:v>
                </c:pt>
                <c:pt idx="275985">
                  <c:v>45355.79</c:v>
                </c:pt>
                <c:pt idx="275986">
                  <c:v>88261.48</c:v>
                </c:pt>
                <c:pt idx="275987">
                  <c:v>59261.81</c:v>
                </c:pt>
                <c:pt idx="275988">
                  <c:v>50754.74</c:v>
                </c:pt>
                <c:pt idx="275989">
                  <c:v>45448.74</c:v>
                </c:pt>
                <c:pt idx="275990">
                  <c:v>68989.56</c:v>
                </c:pt>
                <c:pt idx="275991">
                  <c:v>66880.69</c:v>
                </c:pt>
                <c:pt idx="275992">
                  <c:v>50511.51</c:v>
                </c:pt>
                <c:pt idx="275993">
                  <c:v>46171.79</c:v>
                </c:pt>
                <c:pt idx="275994">
                  <c:v>43969.9</c:v>
                </c:pt>
                <c:pt idx="275995">
                  <c:v>91715.98</c:v>
                </c:pt>
                <c:pt idx="275996">
                  <c:v>54995.16</c:v>
                </c:pt>
                <c:pt idx="275997">
                  <c:v>47261.27</c:v>
                </c:pt>
                <c:pt idx="275998">
                  <c:v>45378.76</c:v>
                </c:pt>
                <c:pt idx="275999">
                  <c:v>80290.27</c:v>
                </c:pt>
                <c:pt idx="276000">
                  <c:v>60174.48</c:v>
                </c:pt>
                <c:pt idx="276001">
                  <c:v>48458.23</c:v>
                </c:pt>
                <c:pt idx="276002">
                  <c:v>47309.34</c:v>
                </c:pt>
                <c:pt idx="276003">
                  <c:v>64683.89</c:v>
                </c:pt>
                <c:pt idx="276004">
                  <c:v>67523.91</c:v>
                </c:pt>
                <c:pt idx="276005">
                  <c:v>48641.77</c:v>
                </c:pt>
                <c:pt idx="276006">
                  <c:v>48407.06</c:v>
                </c:pt>
                <c:pt idx="276007">
                  <c:v>37747.1</c:v>
                </c:pt>
                <c:pt idx="276008">
                  <c:v>85560.1</c:v>
                </c:pt>
                <c:pt idx="276009">
                  <c:v>54722.55</c:v>
                </c:pt>
                <c:pt idx="276010">
                  <c:v>49273.8</c:v>
                </c:pt>
                <c:pt idx="276011">
                  <c:v>45206.07</c:v>
                </c:pt>
                <c:pt idx="276012">
                  <c:v>76604.28</c:v>
                </c:pt>
                <c:pt idx="276013">
                  <c:v>66282.960000000006</c:v>
                </c:pt>
                <c:pt idx="276014">
                  <c:v>51726.87</c:v>
                </c:pt>
                <c:pt idx="276015">
                  <c:v>48537.07</c:v>
                </c:pt>
                <c:pt idx="276016">
                  <c:v>66469.279999999999</c:v>
                </c:pt>
                <c:pt idx="276017">
                  <c:v>80048.84</c:v>
                </c:pt>
                <c:pt idx="276018">
                  <c:v>54543.839999999997</c:v>
                </c:pt>
                <c:pt idx="276019">
                  <c:v>47893.65</c:v>
                </c:pt>
                <c:pt idx="276020">
                  <c:v>46348.32</c:v>
                </c:pt>
                <c:pt idx="276021">
                  <c:v>83932.05</c:v>
                </c:pt>
                <c:pt idx="276022">
                  <c:v>53579.55</c:v>
                </c:pt>
                <c:pt idx="276023">
                  <c:v>45570.25</c:v>
                </c:pt>
                <c:pt idx="276024">
                  <c:v>43719.62</c:v>
                </c:pt>
                <c:pt idx="276025">
                  <c:v>77411.789999999994</c:v>
                </c:pt>
                <c:pt idx="276026">
                  <c:v>56050.86</c:v>
                </c:pt>
                <c:pt idx="276027">
                  <c:v>49816.61</c:v>
                </c:pt>
                <c:pt idx="276028">
                  <c:v>46352.22</c:v>
                </c:pt>
                <c:pt idx="276029">
                  <c:v>56035.82</c:v>
                </c:pt>
                <c:pt idx="276030">
                  <c:v>77971.45</c:v>
                </c:pt>
                <c:pt idx="276031">
                  <c:v>53862.6</c:v>
                </c:pt>
                <c:pt idx="276032">
                  <c:v>49572.7</c:v>
                </c:pt>
                <c:pt idx="276033">
                  <c:v>44750.47</c:v>
                </c:pt>
                <c:pt idx="276034">
                  <c:v>84054.23</c:v>
                </c:pt>
                <c:pt idx="276035">
                  <c:v>56246.74</c:v>
                </c:pt>
                <c:pt idx="276036">
                  <c:v>49376.51</c:v>
                </c:pt>
                <c:pt idx="276037">
                  <c:v>46547.11</c:v>
                </c:pt>
                <c:pt idx="276038">
                  <c:v>76360.7</c:v>
                </c:pt>
                <c:pt idx="276039">
                  <c:v>61783.1</c:v>
                </c:pt>
                <c:pt idx="276040">
                  <c:v>50773.02</c:v>
                </c:pt>
                <c:pt idx="276041">
                  <c:v>46638.61</c:v>
                </c:pt>
                <c:pt idx="276042">
                  <c:v>43765.93</c:v>
                </c:pt>
                <c:pt idx="276043">
                  <c:v>81181.820000000007</c:v>
                </c:pt>
                <c:pt idx="276044">
                  <c:v>50080.72</c:v>
                </c:pt>
                <c:pt idx="276045">
                  <c:v>44811.75</c:v>
                </c:pt>
                <c:pt idx="276046">
                  <c:v>43696.15</c:v>
                </c:pt>
                <c:pt idx="276047">
                  <c:v>76524.479999999996</c:v>
                </c:pt>
                <c:pt idx="276048">
                  <c:v>56762.53</c:v>
                </c:pt>
                <c:pt idx="276049">
                  <c:v>46107.75</c:v>
                </c:pt>
                <c:pt idx="276050">
                  <c:v>46311.17</c:v>
                </c:pt>
                <c:pt idx="276051">
                  <c:v>135470.78</c:v>
                </c:pt>
                <c:pt idx="276052">
                  <c:v>101007.94</c:v>
                </c:pt>
                <c:pt idx="276053">
                  <c:v>87334.57</c:v>
                </c:pt>
                <c:pt idx="276054">
                  <c:v>93737.32</c:v>
                </c:pt>
                <c:pt idx="276055">
                  <c:v>123608.76</c:v>
                </c:pt>
                <c:pt idx="276056">
                  <c:v>94571.08</c:v>
                </c:pt>
                <c:pt idx="276057">
                  <c:v>83985.43</c:v>
                </c:pt>
                <c:pt idx="276058">
                  <c:v>79244.649999999994</c:v>
                </c:pt>
                <c:pt idx="276059">
                  <c:v>107483.86</c:v>
                </c:pt>
                <c:pt idx="276060">
                  <c:v>100015.71</c:v>
                </c:pt>
                <c:pt idx="276061">
                  <c:v>81644.88</c:v>
                </c:pt>
                <c:pt idx="276062">
                  <c:v>77731.710000000006</c:v>
                </c:pt>
                <c:pt idx="276063">
                  <c:v>72365.710000000006</c:v>
                </c:pt>
                <c:pt idx="276064">
                  <c:v>130308.72</c:v>
                </c:pt>
                <c:pt idx="276065">
                  <c:v>78848.42</c:v>
                </c:pt>
                <c:pt idx="276066">
                  <c:v>76298.600000000006</c:v>
                </c:pt>
                <c:pt idx="276067">
                  <c:v>73895.92</c:v>
                </c:pt>
                <c:pt idx="276068">
                  <c:v>124732.81</c:v>
                </c:pt>
                <c:pt idx="276069">
                  <c:v>88212.18</c:v>
                </c:pt>
                <c:pt idx="276070">
                  <c:v>80783.63</c:v>
                </c:pt>
                <c:pt idx="276071">
                  <c:v>75801.759999999995</c:v>
                </c:pt>
                <c:pt idx="276072">
                  <c:v>108122.35</c:v>
                </c:pt>
                <c:pt idx="276073">
                  <c:v>98149.06</c:v>
                </c:pt>
                <c:pt idx="276074">
                  <c:v>78997</c:v>
                </c:pt>
                <c:pt idx="276075">
                  <c:v>75994.05</c:v>
                </c:pt>
                <c:pt idx="276076">
                  <c:v>72310.87</c:v>
                </c:pt>
                <c:pt idx="276077">
                  <c:v>136701.14000000001</c:v>
                </c:pt>
                <c:pt idx="276078">
                  <c:v>83793.740000000005</c:v>
                </c:pt>
                <c:pt idx="276079">
                  <c:v>76190.62</c:v>
                </c:pt>
                <c:pt idx="276080">
                  <c:v>73596.13</c:v>
                </c:pt>
                <c:pt idx="276081">
                  <c:v>123214.97</c:v>
                </c:pt>
                <c:pt idx="276082">
                  <c:v>97022.17</c:v>
                </c:pt>
                <c:pt idx="276083">
                  <c:v>76583.820000000007</c:v>
                </c:pt>
                <c:pt idx="276084">
                  <c:v>72590.600000000006</c:v>
                </c:pt>
                <c:pt idx="276085">
                  <c:v>92936.1</c:v>
                </c:pt>
                <c:pt idx="276086">
                  <c:v>114249.60000000001</c:v>
                </c:pt>
                <c:pt idx="276087">
                  <c:v>79611.06</c:v>
                </c:pt>
                <c:pt idx="276088">
                  <c:v>75446.649999999994</c:v>
                </c:pt>
                <c:pt idx="276089">
                  <c:v>79490.080000000002</c:v>
                </c:pt>
                <c:pt idx="276090">
                  <c:v>135776.34</c:v>
                </c:pt>
                <c:pt idx="276091">
                  <c:v>94483.24</c:v>
                </c:pt>
                <c:pt idx="276092">
                  <c:v>91261.81</c:v>
                </c:pt>
                <c:pt idx="276093">
                  <c:v>117029.45</c:v>
                </c:pt>
                <c:pt idx="276094">
                  <c:v>119167.45</c:v>
                </c:pt>
                <c:pt idx="276095">
                  <c:v>105715.89</c:v>
                </c:pt>
                <c:pt idx="276096">
                  <c:v>88231.47</c:v>
                </c:pt>
                <c:pt idx="276097">
                  <c:v>104966.36</c:v>
                </c:pt>
                <c:pt idx="276098">
                  <c:v>65916.160000000003</c:v>
                </c:pt>
                <c:pt idx="276099">
                  <c:v>142639.85999999999</c:v>
                </c:pt>
                <c:pt idx="276100">
                  <c:v>89506.94</c:v>
                </c:pt>
                <c:pt idx="276101">
                  <c:v>80276.820000000007</c:v>
                </c:pt>
                <c:pt idx="276102">
                  <c:v>76785.539999999994</c:v>
                </c:pt>
                <c:pt idx="276103">
                  <c:v>133243.04</c:v>
                </c:pt>
                <c:pt idx="276104">
                  <c:v>100692.99</c:v>
                </c:pt>
                <c:pt idx="276105">
                  <c:v>90786.48</c:v>
                </c:pt>
                <c:pt idx="276106">
                  <c:v>82125.8</c:v>
                </c:pt>
                <c:pt idx="276107">
                  <c:v>136163.6</c:v>
                </c:pt>
                <c:pt idx="276108">
                  <c:v>103293.52</c:v>
                </c:pt>
                <c:pt idx="276109">
                  <c:v>85611.82</c:v>
                </c:pt>
                <c:pt idx="276110">
                  <c:v>81185.710000000006</c:v>
                </c:pt>
                <c:pt idx="276111">
                  <c:v>102081.42</c:v>
                </c:pt>
                <c:pt idx="276112">
                  <c:v>119378.75</c:v>
                </c:pt>
                <c:pt idx="276113">
                  <c:v>85440.75</c:v>
                </c:pt>
                <c:pt idx="276114">
                  <c:v>80780.94</c:v>
                </c:pt>
                <c:pt idx="276115">
                  <c:v>77528.63</c:v>
                </c:pt>
                <c:pt idx="276116">
                  <c:v>139769.04</c:v>
                </c:pt>
                <c:pt idx="276117">
                  <c:v>82422.48</c:v>
                </c:pt>
                <c:pt idx="276118">
                  <c:v>76570.070000000007</c:v>
                </c:pt>
                <c:pt idx="276119">
                  <c:v>73823.62</c:v>
                </c:pt>
                <c:pt idx="276120">
                  <c:v>123949.06</c:v>
                </c:pt>
                <c:pt idx="276121">
                  <c:v>98230.47</c:v>
                </c:pt>
                <c:pt idx="276122">
                  <c:v>81248.89</c:v>
                </c:pt>
                <c:pt idx="276123">
                  <c:v>75576.22</c:v>
                </c:pt>
                <c:pt idx="276124">
                  <c:v>98547.77</c:v>
                </c:pt>
                <c:pt idx="276125">
                  <c:v>122240.19</c:v>
                </c:pt>
                <c:pt idx="276126">
                  <c:v>86705.600000000006</c:v>
                </c:pt>
                <c:pt idx="276127">
                  <c:v>79448.800000000003</c:v>
                </c:pt>
                <c:pt idx="276128">
                  <c:v>74720.639999999999</c:v>
                </c:pt>
                <c:pt idx="276129">
                  <c:v>143623.17000000001</c:v>
                </c:pt>
                <c:pt idx="276130">
                  <c:v>91489.98</c:v>
                </c:pt>
                <c:pt idx="276131">
                  <c:v>83654.31</c:v>
                </c:pt>
                <c:pt idx="276132">
                  <c:v>74858.22</c:v>
                </c:pt>
                <c:pt idx="276133">
                  <c:v>125699.86</c:v>
                </c:pt>
                <c:pt idx="276134">
                  <c:v>112169.24</c:v>
                </c:pt>
                <c:pt idx="276135">
                  <c:v>86381.63</c:v>
                </c:pt>
                <c:pt idx="276136">
                  <c:v>80411.55</c:v>
                </c:pt>
                <c:pt idx="276137">
                  <c:v>76359.259999999995</c:v>
                </c:pt>
                <c:pt idx="276138">
                  <c:v>158418.76999999999</c:v>
                </c:pt>
                <c:pt idx="276139">
                  <c:v>97516.04</c:v>
                </c:pt>
                <c:pt idx="276140">
                  <c:v>84089.07</c:v>
                </c:pt>
                <c:pt idx="276141">
                  <c:v>86429.58</c:v>
                </c:pt>
                <c:pt idx="276142">
                  <c:v>150783.23000000001</c:v>
                </c:pt>
                <c:pt idx="276143">
                  <c:v>113820.02</c:v>
                </c:pt>
                <c:pt idx="276144">
                  <c:v>112302.62</c:v>
                </c:pt>
                <c:pt idx="276145">
                  <c:v>130167.49</c:v>
                </c:pt>
                <c:pt idx="276146">
                  <c:v>117443.15</c:v>
                </c:pt>
                <c:pt idx="276147">
                  <c:v>122742.16</c:v>
                </c:pt>
                <c:pt idx="276148">
                  <c:v>98983.55</c:v>
                </c:pt>
                <c:pt idx="276149">
                  <c:v>108750.06</c:v>
                </c:pt>
                <c:pt idx="276150">
                  <c:v>80388.63</c:v>
                </c:pt>
                <c:pt idx="276151">
                  <c:v>157085.07999999999</c:v>
                </c:pt>
                <c:pt idx="276152">
                  <c:v>101709.82</c:v>
                </c:pt>
                <c:pt idx="276153">
                  <c:v>94014.66</c:v>
                </c:pt>
                <c:pt idx="276154">
                  <c:v>92500.38</c:v>
                </c:pt>
                <c:pt idx="276155">
                  <c:v>138487.57</c:v>
                </c:pt>
                <c:pt idx="276156">
                  <c:v>118482.42</c:v>
                </c:pt>
                <c:pt idx="276157">
                  <c:v>95956.82</c:v>
                </c:pt>
                <c:pt idx="276158">
                  <c:v>93305.97</c:v>
                </c:pt>
                <c:pt idx="276159">
                  <c:v>119475.65</c:v>
                </c:pt>
                <c:pt idx="276160">
                  <c:v>133998.6</c:v>
                </c:pt>
                <c:pt idx="276161">
                  <c:v>92827.89</c:v>
                </c:pt>
                <c:pt idx="276162">
                  <c:v>89395.75</c:v>
                </c:pt>
                <c:pt idx="276163">
                  <c:v>79777.05</c:v>
                </c:pt>
                <c:pt idx="276164">
                  <c:v>142725.07</c:v>
                </c:pt>
                <c:pt idx="276165">
                  <c:v>93881.78</c:v>
                </c:pt>
                <c:pt idx="276166">
                  <c:v>88358.68</c:v>
                </c:pt>
                <c:pt idx="276167">
                  <c:v>75530.990000000005</c:v>
                </c:pt>
                <c:pt idx="276168">
                  <c:v>132410.23999999999</c:v>
                </c:pt>
                <c:pt idx="276169">
                  <c:v>92860.95</c:v>
                </c:pt>
                <c:pt idx="276170">
                  <c:v>82874.47</c:v>
                </c:pt>
                <c:pt idx="276171">
                  <c:v>78911.399999999994</c:v>
                </c:pt>
                <c:pt idx="276172">
                  <c:v>97207.13</c:v>
                </c:pt>
                <c:pt idx="276173">
                  <c:v>124223.7</c:v>
                </c:pt>
                <c:pt idx="276174">
                  <c:v>85535.59</c:v>
                </c:pt>
                <c:pt idx="276175">
                  <c:v>80265.399999999994</c:v>
                </c:pt>
                <c:pt idx="276176">
                  <c:v>77039.960000000006</c:v>
                </c:pt>
                <c:pt idx="276177">
                  <c:v>147221.14000000001</c:v>
                </c:pt>
                <c:pt idx="276178">
                  <c:v>92070.7</c:v>
                </c:pt>
                <c:pt idx="276179">
                  <c:v>84997.03</c:v>
                </c:pt>
                <c:pt idx="276180">
                  <c:v>81536.31</c:v>
                </c:pt>
                <c:pt idx="276181">
                  <c:v>132842.60999999999</c:v>
                </c:pt>
                <c:pt idx="276182">
                  <c:v>104383.23</c:v>
                </c:pt>
                <c:pt idx="276183">
                  <c:v>82794.34</c:v>
                </c:pt>
                <c:pt idx="276184">
                  <c:v>82585.58</c:v>
                </c:pt>
                <c:pt idx="276185">
                  <c:v>79561.100000000006</c:v>
                </c:pt>
                <c:pt idx="276186">
                  <c:v>153061.49</c:v>
                </c:pt>
                <c:pt idx="276187">
                  <c:v>87565.69</c:v>
                </c:pt>
                <c:pt idx="276188">
                  <c:v>79739.460000000006</c:v>
                </c:pt>
                <c:pt idx="276189">
                  <c:v>80209.05</c:v>
                </c:pt>
                <c:pt idx="276190">
                  <c:v>142220.29999999999</c:v>
                </c:pt>
                <c:pt idx="276191">
                  <c:v>98955.58</c:v>
                </c:pt>
                <c:pt idx="276192">
                  <c:v>85902.34</c:v>
                </c:pt>
                <c:pt idx="276193">
                  <c:v>87256.69</c:v>
                </c:pt>
                <c:pt idx="276194">
                  <c:v>64252</c:v>
                </c:pt>
                <c:pt idx="276195">
                  <c:v>42980.52</c:v>
                </c:pt>
                <c:pt idx="276196">
                  <c:v>38560.5</c:v>
                </c:pt>
                <c:pt idx="276197">
                  <c:v>43937.86</c:v>
                </c:pt>
                <c:pt idx="276198">
                  <c:v>60865.52</c:v>
                </c:pt>
                <c:pt idx="276199">
                  <c:v>41155.360000000001</c:v>
                </c:pt>
                <c:pt idx="276200">
                  <c:v>36775.08</c:v>
                </c:pt>
                <c:pt idx="276201">
                  <c:v>33384.85</c:v>
                </c:pt>
                <c:pt idx="276202">
                  <c:v>53454.75</c:v>
                </c:pt>
                <c:pt idx="276203">
                  <c:v>49174.83</c:v>
                </c:pt>
                <c:pt idx="276204">
                  <c:v>36066.03</c:v>
                </c:pt>
                <c:pt idx="276205">
                  <c:v>33648.300000000003</c:v>
                </c:pt>
                <c:pt idx="276206">
                  <c:v>30749.3</c:v>
                </c:pt>
                <c:pt idx="276207">
                  <c:v>69072.72</c:v>
                </c:pt>
                <c:pt idx="276208">
                  <c:v>37271.019999999997</c:v>
                </c:pt>
                <c:pt idx="276209">
                  <c:v>34639.910000000003</c:v>
                </c:pt>
                <c:pt idx="276210">
                  <c:v>33154.15</c:v>
                </c:pt>
                <c:pt idx="276211">
                  <c:v>68006.3</c:v>
                </c:pt>
                <c:pt idx="276212">
                  <c:v>43578.92</c:v>
                </c:pt>
                <c:pt idx="276213">
                  <c:v>36046.03</c:v>
                </c:pt>
                <c:pt idx="276214">
                  <c:v>35213.43</c:v>
                </c:pt>
                <c:pt idx="276215">
                  <c:v>55461.38</c:v>
                </c:pt>
                <c:pt idx="276216">
                  <c:v>55133.23</c:v>
                </c:pt>
                <c:pt idx="276217">
                  <c:v>36405.03</c:v>
                </c:pt>
                <c:pt idx="276218">
                  <c:v>34698.33</c:v>
                </c:pt>
                <c:pt idx="276219">
                  <c:v>32501.919999999998</c:v>
                </c:pt>
                <c:pt idx="276220">
                  <c:v>67490.23</c:v>
                </c:pt>
                <c:pt idx="276221">
                  <c:v>37733.199999999997</c:v>
                </c:pt>
                <c:pt idx="276222">
                  <c:v>33481.03</c:v>
                </c:pt>
                <c:pt idx="276223">
                  <c:v>31795.01</c:v>
                </c:pt>
                <c:pt idx="276224">
                  <c:v>63164.13</c:v>
                </c:pt>
                <c:pt idx="276225">
                  <c:v>49066.46</c:v>
                </c:pt>
                <c:pt idx="276226">
                  <c:v>35091.03</c:v>
                </c:pt>
                <c:pt idx="276227">
                  <c:v>33104.080000000002</c:v>
                </c:pt>
                <c:pt idx="276228">
                  <c:v>44773.15</c:v>
                </c:pt>
                <c:pt idx="276229">
                  <c:v>59158.01</c:v>
                </c:pt>
                <c:pt idx="276230">
                  <c:v>37161.83</c:v>
                </c:pt>
                <c:pt idx="276231">
                  <c:v>31897.8</c:v>
                </c:pt>
                <c:pt idx="276232">
                  <c:v>32841.07</c:v>
                </c:pt>
                <c:pt idx="276233">
                  <c:v>66743.28</c:v>
                </c:pt>
                <c:pt idx="276234">
                  <c:v>43901.32</c:v>
                </c:pt>
                <c:pt idx="276235">
                  <c:v>42214.12</c:v>
                </c:pt>
                <c:pt idx="276236">
                  <c:v>54499</c:v>
                </c:pt>
                <c:pt idx="276237">
                  <c:v>56244.79</c:v>
                </c:pt>
                <c:pt idx="276238">
                  <c:v>47881</c:v>
                </c:pt>
                <c:pt idx="276239">
                  <c:v>38088.730000000003</c:v>
                </c:pt>
                <c:pt idx="276240">
                  <c:v>47207.76</c:v>
                </c:pt>
                <c:pt idx="276241">
                  <c:v>30323.34</c:v>
                </c:pt>
                <c:pt idx="276242">
                  <c:v>70291.509999999995</c:v>
                </c:pt>
                <c:pt idx="276243">
                  <c:v>38813.86</c:v>
                </c:pt>
                <c:pt idx="276244">
                  <c:v>34925.51</c:v>
                </c:pt>
                <c:pt idx="276245">
                  <c:v>30981.1</c:v>
                </c:pt>
                <c:pt idx="276246">
                  <c:v>66537.509999999995</c:v>
                </c:pt>
                <c:pt idx="276247">
                  <c:v>48297.5</c:v>
                </c:pt>
                <c:pt idx="276248">
                  <c:v>39921.980000000003</c:v>
                </c:pt>
                <c:pt idx="276249">
                  <c:v>36052.660000000003</c:v>
                </c:pt>
                <c:pt idx="276250">
                  <c:v>70631.210000000006</c:v>
                </c:pt>
                <c:pt idx="276251">
                  <c:v>48282.22</c:v>
                </c:pt>
                <c:pt idx="276252">
                  <c:v>38945.64</c:v>
                </c:pt>
                <c:pt idx="276253">
                  <c:v>34893.760000000002</c:v>
                </c:pt>
                <c:pt idx="276254">
                  <c:v>48090.01</c:v>
                </c:pt>
                <c:pt idx="276255">
                  <c:v>61383.81</c:v>
                </c:pt>
                <c:pt idx="276256">
                  <c:v>38939.19</c:v>
                </c:pt>
                <c:pt idx="276257">
                  <c:v>39304.93</c:v>
                </c:pt>
                <c:pt idx="276258">
                  <c:v>35694.5</c:v>
                </c:pt>
                <c:pt idx="276259">
                  <c:v>77182.06</c:v>
                </c:pt>
                <c:pt idx="276260">
                  <c:v>41002.51</c:v>
                </c:pt>
                <c:pt idx="276261">
                  <c:v>37452.1</c:v>
                </c:pt>
                <c:pt idx="276262">
                  <c:v>34788.86</c:v>
                </c:pt>
                <c:pt idx="276263">
                  <c:v>67887.39</c:v>
                </c:pt>
                <c:pt idx="276264">
                  <c:v>51000.160000000003</c:v>
                </c:pt>
                <c:pt idx="276265">
                  <c:v>39497.79</c:v>
                </c:pt>
                <c:pt idx="276266">
                  <c:v>35537.99</c:v>
                </c:pt>
                <c:pt idx="276267">
                  <c:v>51895.59</c:v>
                </c:pt>
                <c:pt idx="276268">
                  <c:v>73913.710000000006</c:v>
                </c:pt>
                <c:pt idx="276269">
                  <c:v>39809.279999999999</c:v>
                </c:pt>
                <c:pt idx="276270">
                  <c:v>36709.019999999997</c:v>
                </c:pt>
                <c:pt idx="276271">
                  <c:v>33495.26</c:v>
                </c:pt>
                <c:pt idx="276272">
                  <c:v>76971.490000000005</c:v>
                </c:pt>
                <c:pt idx="276273">
                  <c:v>43907.88</c:v>
                </c:pt>
                <c:pt idx="276274">
                  <c:v>39182.589999999997</c:v>
                </c:pt>
                <c:pt idx="276275">
                  <c:v>33984.300000000003</c:v>
                </c:pt>
                <c:pt idx="276276">
                  <c:v>62787.07</c:v>
                </c:pt>
                <c:pt idx="276277">
                  <c:v>60199.38</c:v>
                </c:pt>
                <c:pt idx="276278">
                  <c:v>39708.910000000003</c:v>
                </c:pt>
                <c:pt idx="276279">
                  <c:v>34389.75</c:v>
                </c:pt>
                <c:pt idx="276280">
                  <c:v>32840.44</c:v>
                </c:pt>
                <c:pt idx="276281">
                  <c:v>85483.92</c:v>
                </c:pt>
                <c:pt idx="276282">
                  <c:v>43429.3</c:v>
                </c:pt>
                <c:pt idx="276283">
                  <c:v>37333.160000000003</c:v>
                </c:pt>
                <c:pt idx="276284">
                  <c:v>37808.11</c:v>
                </c:pt>
                <c:pt idx="276285">
                  <c:v>81007.63</c:v>
                </c:pt>
                <c:pt idx="276286">
                  <c:v>56556.76</c:v>
                </c:pt>
                <c:pt idx="276287">
                  <c:v>54925.53</c:v>
                </c:pt>
                <c:pt idx="276288">
                  <c:v>61600.65</c:v>
                </c:pt>
                <c:pt idx="276289">
                  <c:v>59227.43</c:v>
                </c:pt>
                <c:pt idx="276290">
                  <c:v>62249</c:v>
                </c:pt>
                <c:pt idx="276291">
                  <c:v>45364.21</c:v>
                </c:pt>
                <c:pt idx="276292">
                  <c:v>52370.18</c:v>
                </c:pt>
                <c:pt idx="276293">
                  <c:v>36581.85</c:v>
                </c:pt>
                <c:pt idx="276294">
                  <c:v>84237.94</c:v>
                </c:pt>
                <c:pt idx="276295">
                  <c:v>48338.9</c:v>
                </c:pt>
                <c:pt idx="276296">
                  <c:v>42099.56</c:v>
                </c:pt>
                <c:pt idx="276297">
                  <c:v>39212.589999999997</c:v>
                </c:pt>
                <c:pt idx="276298">
                  <c:v>72380.259999999995</c:v>
                </c:pt>
                <c:pt idx="276299">
                  <c:v>58755.61</c:v>
                </c:pt>
                <c:pt idx="276300">
                  <c:v>44435.98</c:v>
                </c:pt>
                <c:pt idx="276301">
                  <c:v>40551.269999999997</c:v>
                </c:pt>
                <c:pt idx="276302">
                  <c:v>59461.62</c:v>
                </c:pt>
                <c:pt idx="276303">
                  <c:v>70808.84</c:v>
                </c:pt>
                <c:pt idx="276304">
                  <c:v>45252.61</c:v>
                </c:pt>
                <c:pt idx="276305">
                  <c:v>39591.19</c:v>
                </c:pt>
                <c:pt idx="276306">
                  <c:v>36954.239999999998</c:v>
                </c:pt>
                <c:pt idx="276307">
                  <c:v>81556.27</c:v>
                </c:pt>
                <c:pt idx="276308">
                  <c:v>48085.18</c:v>
                </c:pt>
                <c:pt idx="276309">
                  <c:v>37725.300000000003</c:v>
                </c:pt>
                <c:pt idx="276310">
                  <c:v>34426.26</c:v>
                </c:pt>
                <c:pt idx="276311">
                  <c:v>70199.45</c:v>
                </c:pt>
                <c:pt idx="276312">
                  <c:v>51287.25</c:v>
                </c:pt>
                <c:pt idx="276313">
                  <c:v>41361.61</c:v>
                </c:pt>
                <c:pt idx="276314">
                  <c:v>38873.49</c:v>
                </c:pt>
                <c:pt idx="276315">
                  <c:v>53979.48</c:v>
                </c:pt>
                <c:pt idx="276316">
                  <c:v>69609.59</c:v>
                </c:pt>
                <c:pt idx="276317">
                  <c:v>43135.55</c:v>
                </c:pt>
                <c:pt idx="276318">
                  <c:v>39502.11</c:v>
                </c:pt>
                <c:pt idx="276319">
                  <c:v>35886.82</c:v>
                </c:pt>
                <c:pt idx="276320">
                  <c:v>92790.07</c:v>
                </c:pt>
                <c:pt idx="276321">
                  <c:v>46831.78</c:v>
                </c:pt>
                <c:pt idx="276322">
                  <c:v>38871.46</c:v>
                </c:pt>
                <c:pt idx="276323">
                  <c:v>38649.32</c:v>
                </c:pt>
                <c:pt idx="276324">
                  <c:v>67845.78</c:v>
                </c:pt>
                <c:pt idx="276325">
                  <c:v>55129.15</c:v>
                </c:pt>
                <c:pt idx="276326">
                  <c:v>39199.769999999997</c:v>
                </c:pt>
                <c:pt idx="276327">
                  <c:v>39577.279999999999</c:v>
                </c:pt>
                <c:pt idx="276328">
                  <c:v>36508.03</c:v>
                </c:pt>
                <c:pt idx="276329">
                  <c:v>84960.92</c:v>
                </c:pt>
                <c:pt idx="276330">
                  <c:v>44035.68</c:v>
                </c:pt>
                <c:pt idx="276331">
                  <c:v>38829.06</c:v>
                </c:pt>
                <c:pt idx="276332">
                  <c:v>37110.28</c:v>
                </c:pt>
                <c:pt idx="276333">
                  <c:v>76454.55</c:v>
                </c:pt>
                <c:pt idx="276334">
                  <c:v>50522.58</c:v>
                </c:pt>
                <c:pt idx="276335">
                  <c:v>39056.01</c:v>
                </c:pt>
                <c:pt idx="276336">
                  <c:v>38865.25</c:v>
                </c:pt>
                <c:pt idx="276337">
                  <c:v>38174.75</c:v>
                </c:pt>
                <c:pt idx="276338">
                  <c:v>35513.800000000003</c:v>
                </c:pt>
                <c:pt idx="276339">
                  <c:v>45126.13</c:v>
                </c:pt>
                <c:pt idx="276340">
                  <c:v>36903.78</c:v>
                </c:pt>
                <c:pt idx="276341">
                  <c:v>39905.760000000002</c:v>
                </c:pt>
                <c:pt idx="276342">
                  <c:v>33042.49</c:v>
                </c:pt>
                <c:pt idx="276343">
                  <c:v>33970.43</c:v>
                </c:pt>
                <c:pt idx="276344">
                  <c:v>32360.92</c:v>
                </c:pt>
                <c:pt idx="276345">
                  <c:v>37962.78</c:v>
                </c:pt>
                <c:pt idx="276346">
                  <c:v>36791.61</c:v>
                </c:pt>
                <c:pt idx="276347">
                  <c:v>34292.65</c:v>
                </c:pt>
                <c:pt idx="276348">
                  <c:v>33118.230000000003</c:v>
                </c:pt>
                <c:pt idx="276349">
                  <c:v>32298.44</c:v>
                </c:pt>
                <c:pt idx="276350">
                  <c:v>44626.16</c:v>
                </c:pt>
                <c:pt idx="276351">
                  <c:v>47019.7</c:v>
                </c:pt>
                <c:pt idx="276352">
                  <c:v>35623.35</c:v>
                </c:pt>
                <c:pt idx="276353">
                  <c:v>33868.980000000003</c:v>
                </c:pt>
                <c:pt idx="276354">
                  <c:v>47335.88</c:v>
                </c:pt>
                <c:pt idx="276355">
                  <c:v>38908.720000000001</c:v>
                </c:pt>
                <c:pt idx="276356">
                  <c:v>35813.57</c:v>
                </c:pt>
                <c:pt idx="276357">
                  <c:v>34325.129999999997</c:v>
                </c:pt>
                <c:pt idx="276358">
                  <c:v>41175.51</c:v>
                </c:pt>
                <c:pt idx="276359">
                  <c:v>40141.800000000003</c:v>
                </c:pt>
                <c:pt idx="276360">
                  <c:v>35925.17</c:v>
                </c:pt>
                <c:pt idx="276361">
                  <c:v>35107.040000000001</c:v>
                </c:pt>
                <c:pt idx="276362">
                  <c:v>32401.73</c:v>
                </c:pt>
                <c:pt idx="276363">
                  <c:v>43101.49</c:v>
                </c:pt>
                <c:pt idx="276364">
                  <c:v>33426.410000000003</c:v>
                </c:pt>
                <c:pt idx="276365">
                  <c:v>30975.53</c:v>
                </c:pt>
                <c:pt idx="276366">
                  <c:v>30357.279999999999</c:v>
                </c:pt>
                <c:pt idx="276367">
                  <c:v>37020.67</c:v>
                </c:pt>
                <c:pt idx="276368">
                  <c:v>35074.36</c:v>
                </c:pt>
                <c:pt idx="276369">
                  <c:v>29161.85</c:v>
                </c:pt>
                <c:pt idx="276370">
                  <c:v>29000.68</c:v>
                </c:pt>
                <c:pt idx="276371">
                  <c:v>29634.32</c:v>
                </c:pt>
                <c:pt idx="276372">
                  <c:v>32460.62</c:v>
                </c:pt>
                <c:pt idx="276373">
                  <c:v>28459.279999999999</c:v>
                </c:pt>
                <c:pt idx="276374">
                  <c:v>27043.96</c:v>
                </c:pt>
                <c:pt idx="276375">
                  <c:v>30594.81</c:v>
                </c:pt>
                <c:pt idx="276376">
                  <c:v>36412.800000000003</c:v>
                </c:pt>
                <c:pt idx="276377">
                  <c:v>27541.38</c:v>
                </c:pt>
                <c:pt idx="276378">
                  <c:v>27799.34</c:v>
                </c:pt>
                <c:pt idx="276379">
                  <c:v>34435.74</c:v>
                </c:pt>
                <c:pt idx="276380">
                  <c:v>28429.7</c:v>
                </c:pt>
                <c:pt idx="276381">
                  <c:v>27783.14</c:v>
                </c:pt>
                <c:pt idx="276382">
                  <c:v>28808.7</c:v>
                </c:pt>
                <c:pt idx="276383">
                  <c:v>32553.93</c:v>
                </c:pt>
                <c:pt idx="276384">
                  <c:v>24046.49</c:v>
                </c:pt>
                <c:pt idx="276385">
                  <c:v>34221.379999999997</c:v>
                </c:pt>
                <c:pt idx="276386">
                  <c:v>28553.68</c:v>
                </c:pt>
                <c:pt idx="276387">
                  <c:v>29228.67</c:v>
                </c:pt>
                <c:pt idx="276388">
                  <c:v>29140.639999999999</c:v>
                </c:pt>
                <c:pt idx="276389">
                  <c:v>36743.089999999997</c:v>
                </c:pt>
                <c:pt idx="276390">
                  <c:v>35161.97</c:v>
                </c:pt>
                <c:pt idx="276391">
                  <c:v>47889.35</c:v>
                </c:pt>
                <c:pt idx="276392">
                  <c:v>33547.47</c:v>
                </c:pt>
                <c:pt idx="276393">
                  <c:v>48939.87</c:v>
                </c:pt>
                <c:pt idx="276394">
                  <c:v>36756.550000000003</c:v>
                </c:pt>
                <c:pt idx="276395">
                  <c:v>33687.69</c:v>
                </c:pt>
                <c:pt idx="276396">
                  <c:v>32895.51</c:v>
                </c:pt>
                <c:pt idx="276397">
                  <c:v>39940.620000000003</c:v>
                </c:pt>
                <c:pt idx="276398">
                  <c:v>41742.54</c:v>
                </c:pt>
                <c:pt idx="276399">
                  <c:v>34731.040000000001</c:v>
                </c:pt>
                <c:pt idx="276400">
                  <c:v>34371.82</c:v>
                </c:pt>
                <c:pt idx="276401">
                  <c:v>33389.33</c:v>
                </c:pt>
                <c:pt idx="276402">
                  <c:v>45044.83</c:v>
                </c:pt>
                <c:pt idx="276403">
                  <c:v>47374.83</c:v>
                </c:pt>
                <c:pt idx="276404">
                  <c:v>33108.93</c:v>
                </c:pt>
                <c:pt idx="276405">
                  <c:v>32506.7</c:v>
                </c:pt>
                <c:pt idx="276406">
                  <c:v>45189.87</c:v>
                </c:pt>
                <c:pt idx="276407">
                  <c:v>39850.43</c:v>
                </c:pt>
                <c:pt idx="276408">
                  <c:v>37779.21</c:v>
                </c:pt>
                <c:pt idx="276409">
                  <c:v>34885.949999999997</c:v>
                </c:pt>
                <c:pt idx="276410">
                  <c:v>40328.800000000003</c:v>
                </c:pt>
                <c:pt idx="276411">
                  <c:v>44400.27</c:v>
                </c:pt>
                <c:pt idx="276412">
                  <c:v>35524.49</c:v>
                </c:pt>
                <c:pt idx="276413">
                  <c:v>36655.18</c:v>
                </c:pt>
                <c:pt idx="276414">
                  <c:v>34228.26</c:v>
                </c:pt>
                <c:pt idx="276415">
                  <c:v>49229.36</c:v>
                </c:pt>
                <c:pt idx="276416">
                  <c:v>38374.01</c:v>
                </c:pt>
                <c:pt idx="276417">
                  <c:v>36923.97</c:v>
                </c:pt>
                <c:pt idx="276418">
                  <c:v>34325.71</c:v>
                </c:pt>
                <c:pt idx="276419">
                  <c:v>41719.69</c:v>
                </c:pt>
                <c:pt idx="276420">
                  <c:v>38671.800000000003</c:v>
                </c:pt>
                <c:pt idx="276421">
                  <c:v>32983.29</c:v>
                </c:pt>
                <c:pt idx="276422">
                  <c:v>31516.29</c:v>
                </c:pt>
                <c:pt idx="276423">
                  <c:v>32161.78</c:v>
                </c:pt>
                <c:pt idx="276424">
                  <c:v>41883.01</c:v>
                </c:pt>
                <c:pt idx="276425">
                  <c:v>34993.730000000003</c:v>
                </c:pt>
                <c:pt idx="276426">
                  <c:v>31727.06</c:v>
                </c:pt>
                <c:pt idx="276427">
                  <c:v>34319.71</c:v>
                </c:pt>
                <c:pt idx="276428">
                  <c:v>41036.18</c:v>
                </c:pt>
                <c:pt idx="276429">
                  <c:v>34136.74</c:v>
                </c:pt>
                <c:pt idx="276430">
                  <c:v>31394.35</c:v>
                </c:pt>
                <c:pt idx="276431">
                  <c:v>35876.080000000002</c:v>
                </c:pt>
                <c:pt idx="276432">
                  <c:v>30451.34</c:v>
                </c:pt>
                <c:pt idx="276433">
                  <c:v>31540.73</c:v>
                </c:pt>
                <c:pt idx="276434">
                  <c:v>29941.45</c:v>
                </c:pt>
                <c:pt idx="276435">
                  <c:v>32466.95</c:v>
                </c:pt>
                <c:pt idx="276436">
                  <c:v>27446.46</c:v>
                </c:pt>
                <c:pt idx="276437">
                  <c:v>42382.3</c:v>
                </c:pt>
                <c:pt idx="276438">
                  <c:v>33032.71</c:v>
                </c:pt>
                <c:pt idx="276439">
                  <c:v>31642.04</c:v>
                </c:pt>
                <c:pt idx="276440">
                  <c:v>31552.720000000001</c:v>
                </c:pt>
                <c:pt idx="276441">
                  <c:v>40207.22</c:v>
                </c:pt>
                <c:pt idx="276442">
                  <c:v>38112.57</c:v>
                </c:pt>
                <c:pt idx="276443">
                  <c:v>49480.21</c:v>
                </c:pt>
                <c:pt idx="276444">
                  <c:v>33215.269999999997</c:v>
                </c:pt>
                <c:pt idx="276445">
                  <c:v>37349.39</c:v>
                </c:pt>
                <c:pt idx="276446">
                  <c:v>46104.160000000003</c:v>
                </c:pt>
                <c:pt idx="276447">
                  <c:v>34366.269999999997</c:v>
                </c:pt>
                <c:pt idx="276448">
                  <c:v>33120.199999999997</c:v>
                </c:pt>
                <c:pt idx="276449">
                  <c:v>33419.18</c:v>
                </c:pt>
                <c:pt idx="276450">
                  <c:v>43196.94</c:v>
                </c:pt>
                <c:pt idx="276451">
                  <c:v>35736.230000000003</c:v>
                </c:pt>
                <c:pt idx="276452">
                  <c:v>32489.96</c:v>
                </c:pt>
                <c:pt idx="276453">
                  <c:v>30918.3</c:v>
                </c:pt>
                <c:pt idx="276454">
                  <c:v>41352.370000000003</c:v>
                </c:pt>
                <c:pt idx="276455">
                  <c:v>41020.949999999997</c:v>
                </c:pt>
                <c:pt idx="276456">
                  <c:v>43529.73</c:v>
                </c:pt>
                <c:pt idx="276457">
                  <c:v>35493.86</c:v>
                </c:pt>
                <c:pt idx="276458">
                  <c:v>39031.74</c:v>
                </c:pt>
                <c:pt idx="276459">
                  <c:v>44959.01</c:v>
                </c:pt>
                <c:pt idx="276460">
                  <c:v>37481.279999999999</c:v>
                </c:pt>
                <c:pt idx="276461">
                  <c:v>38379.040000000001</c:v>
                </c:pt>
                <c:pt idx="276462">
                  <c:v>34859.75</c:v>
                </c:pt>
                <c:pt idx="276463">
                  <c:v>48903.95</c:v>
                </c:pt>
                <c:pt idx="276464">
                  <c:v>36996.47</c:v>
                </c:pt>
                <c:pt idx="276465">
                  <c:v>35748.980000000003</c:v>
                </c:pt>
                <c:pt idx="276466">
                  <c:v>35550.15</c:v>
                </c:pt>
                <c:pt idx="276467">
                  <c:v>42681.49</c:v>
                </c:pt>
                <c:pt idx="276468">
                  <c:v>39917.43</c:v>
                </c:pt>
                <c:pt idx="276469">
                  <c:v>35270.65</c:v>
                </c:pt>
                <c:pt idx="276470">
                  <c:v>35108.129999999997</c:v>
                </c:pt>
                <c:pt idx="276471">
                  <c:v>32501.72</c:v>
                </c:pt>
                <c:pt idx="276472">
                  <c:v>46343.26</c:v>
                </c:pt>
                <c:pt idx="276473">
                  <c:v>33715.5</c:v>
                </c:pt>
                <c:pt idx="276474">
                  <c:v>34284.76</c:v>
                </c:pt>
                <c:pt idx="276475">
                  <c:v>33183.5</c:v>
                </c:pt>
                <c:pt idx="276476">
                  <c:v>45116.7</c:v>
                </c:pt>
                <c:pt idx="276477">
                  <c:v>36435.81</c:v>
                </c:pt>
                <c:pt idx="276478">
                  <c:v>34878.39</c:v>
                </c:pt>
                <c:pt idx="276479">
                  <c:v>35638.199999999997</c:v>
                </c:pt>
                <c:pt idx="276480">
                  <c:v>110836.01</c:v>
                </c:pt>
                <c:pt idx="276481">
                  <c:v>92696.47</c:v>
                </c:pt>
                <c:pt idx="276482">
                  <c:v>87152.35</c:v>
                </c:pt>
                <c:pt idx="276483">
                  <c:v>107254.51</c:v>
                </c:pt>
                <c:pt idx="276484">
                  <c:v>115758.24</c:v>
                </c:pt>
                <c:pt idx="276485">
                  <c:v>90866.79</c:v>
                </c:pt>
                <c:pt idx="276486">
                  <c:v>89680.59</c:v>
                </c:pt>
                <c:pt idx="276487">
                  <c:v>88002.18</c:v>
                </c:pt>
                <c:pt idx="276488">
                  <c:v>107732.32</c:v>
                </c:pt>
                <c:pt idx="276489">
                  <c:v>99679.06</c:v>
                </c:pt>
                <c:pt idx="276490">
                  <c:v>111010.52</c:v>
                </c:pt>
                <c:pt idx="276491">
                  <c:v>100772.07</c:v>
                </c:pt>
                <c:pt idx="276492">
                  <c:v>92650.62</c:v>
                </c:pt>
                <c:pt idx="276493">
                  <c:v>134758.75</c:v>
                </c:pt>
                <c:pt idx="276494">
                  <c:v>99872.59</c:v>
                </c:pt>
                <c:pt idx="276495">
                  <c:v>100326.47</c:v>
                </c:pt>
                <c:pt idx="276496">
                  <c:v>96863.39</c:v>
                </c:pt>
                <c:pt idx="276497">
                  <c:v>137612.07</c:v>
                </c:pt>
                <c:pt idx="276498">
                  <c:v>121176.32000000001</c:v>
                </c:pt>
                <c:pt idx="276499">
                  <c:v>106863.35</c:v>
                </c:pt>
                <c:pt idx="276500">
                  <c:v>104671.22</c:v>
                </c:pt>
                <c:pt idx="276501">
                  <c:v>124924.17</c:v>
                </c:pt>
                <c:pt idx="276502">
                  <c:v>116627.32</c:v>
                </c:pt>
                <c:pt idx="276503">
                  <c:v>103164.19</c:v>
                </c:pt>
                <c:pt idx="276504">
                  <c:v>102246.64</c:v>
                </c:pt>
                <c:pt idx="276505">
                  <c:v>95270.52</c:v>
                </c:pt>
                <c:pt idx="276506">
                  <c:v>138091.76</c:v>
                </c:pt>
                <c:pt idx="276507">
                  <c:v>100079.79</c:v>
                </c:pt>
                <c:pt idx="276508">
                  <c:v>96731.7</c:v>
                </c:pt>
                <c:pt idx="276509">
                  <c:v>93340.94</c:v>
                </c:pt>
                <c:pt idx="276510">
                  <c:v>122851.9</c:v>
                </c:pt>
                <c:pt idx="276511">
                  <c:v>99968.38</c:v>
                </c:pt>
                <c:pt idx="276512">
                  <c:v>85486.54</c:v>
                </c:pt>
                <c:pt idx="276513">
                  <c:v>84311.93</c:v>
                </c:pt>
                <c:pt idx="276514">
                  <c:v>97744.58</c:v>
                </c:pt>
                <c:pt idx="276515">
                  <c:v>103950.49</c:v>
                </c:pt>
                <c:pt idx="276516">
                  <c:v>84563.51</c:v>
                </c:pt>
                <c:pt idx="276517">
                  <c:v>76866.58</c:v>
                </c:pt>
                <c:pt idx="276518">
                  <c:v>81961.399999999994</c:v>
                </c:pt>
                <c:pt idx="276519">
                  <c:v>109979.11</c:v>
                </c:pt>
                <c:pt idx="276520">
                  <c:v>86860.160000000003</c:v>
                </c:pt>
                <c:pt idx="276521">
                  <c:v>75913.23</c:v>
                </c:pt>
                <c:pt idx="276522">
                  <c:v>83656.61</c:v>
                </c:pt>
                <c:pt idx="276523">
                  <c:v>87761.11</c:v>
                </c:pt>
                <c:pt idx="276524">
                  <c:v>83620.039999999994</c:v>
                </c:pt>
                <c:pt idx="276525">
                  <c:v>74912.070000000007</c:v>
                </c:pt>
                <c:pt idx="276526">
                  <c:v>79823.13</c:v>
                </c:pt>
                <c:pt idx="276527">
                  <c:v>64700.59</c:v>
                </c:pt>
                <c:pt idx="276528">
                  <c:v>104450.75</c:v>
                </c:pt>
                <c:pt idx="276529">
                  <c:v>77786.880000000005</c:v>
                </c:pt>
                <c:pt idx="276530">
                  <c:v>78221.08</c:v>
                </c:pt>
                <c:pt idx="276531">
                  <c:v>76957.58</c:v>
                </c:pt>
                <c:pt idx="276532">
                  <c:v>117772.65</c:v>
                </c:pt>
                <c:pt idx="276533">
                  <c:v>93331.82</c:v>
                </c:pt>
                <c:pt idx="276534">
                  <c:v>87899.51</c:v>
                </c:pt>
                <c:pt idx="276535">
                  <c:v>83924.12</c:v>
                </c:pt>
                <c:pt idx="276536">
                  <c:v>132486.56</c:v>
                </c:pt>
                <c:pt idx="276537">
                  <c:v>101406.63</c:v>
                </c:pt>
                <c:pt idx="276538">
                  <c:v>89085.67</c:v>
                </c:pt>
                <c:pt idx="276539">
                  <c:v>80779.490000000005</c:v>
                </c:pt>
                <c:pt idx="276540">
                  <c:v>99222.86</c:v>
                </c:pt>
                <c:pt idx="276541">
                  <c:v>106882.96</c:v>
                </c:pt>
                <c:pt idx="276542">
                  <c:v>88065.47</c:v>
                </c:pt>
                <c:pt idx="276543">
                  <c:v>84979.56</c:v>
                </c:pt>
                <c:pt idx="276544">
                  <c:v>81155.789999999994</c:v>
                </c:pt>
                <c:pt idx="276545">
                  <c:v>120149.29</c:v>
                </c:pt>
                <c:pt idx="276546">
                  <c:v>91458.09</c:v>
                </c:pt>
                <c:pt idx="276547">
                  <c:v>85392.81</c:v>
                </c:pt>
                <c:pt idx="276548">
                  <c:v>87821.119999999995</c:v>
                </c:pt>
                <c:pt idx="276549">
                  <c:v>114416.93</c:v>
                </c:pt>
                <c:pt idx="276550">
                  <c:v>104979.68</c:v>
                </c:pt>
                <c:pt idx="276551">
                  <c:v>99513.75</c:v>
                </c:pt>
                <c:pt idx="276552">
                  <c:v>93585.97</c:v>
                </c:pt>
                <c:pt idx="276553">
                  <c:v>111316.32</c:v>
                </c:pt>
                <c:pt idx="276554">
                  <c:v>122106.93</c:v>
                </c:pt>
                <c:pt idx="276555">
                  <c:v>92191.22</c:v>
                </c:pt>
                <c:pt idx="276556">
                  <c:v>88112.65</c:v>
                </c:pt>
                <c:pt idx="276557">
                  <c:v>84541.73</c:v>
                </c:pt>
                <c:pt idx="276558">
                  <c:v>130246.33</c:v>
                </c:pt>
                <c:pt idx="276559">
                  <c:v>97792.99</c:v>
                </c:pt>
                <c:pt idx="276560">
                  <c:v>91074.61</c:v>
                </c:pt>
                <c:pt idx="276561">
                  <c:v>85249.21</c:v>
                </c:pt>
                <c:pt idx="276562">
                  <c:v>114129.77</c:v>
                </c:pt>
                <c:pt idx="276563">
                  <c:v>106431.49</c:v>
                </c:pt>
                <c:pt idx="276564">
                  <c:v>84663.92</c:v>
                </c:pt>
                <c:pt idx="276565">
                  <c:v>87057.83</c:v>
                </c:pt>
                <c:pt idx="276566">
                  <c:v>84485.85</c:v>
                </c:pt>
                <c:pt idx="276567">
                  <c:v>127312.42</c:v>
                </c:pt>
                <c:pt idx="276568">
                  <c:v>91967.48</c:v>
                </c:pt>
                <c:pt idx="276569">
                  <c:v>87010.77</c:v>
                </c:pt>
                <c:pt idx="276570">
                  <c:v>87756.81</c:v>
                </c:pt>
                <c:pt idx="276571">
                  <c:v>113705.60000000001</c:v>
                </c:pt>
                <c:pt idx="276572">
                  <c:v>90835.77</c:v>
                </c:pt>
                <c:pt idx="276573">
                  <c:v>79104.479999999996</c:v>
                </c:pt>
                <c:pt idx="276574">
                  <c:v>83009.11</c:v>
                </c:pt>
                <c:pt idx="276575">
                  <c:v>89910.55</c:v>
                </c:pt>
                <c:pt idx="276576">
                  <c:v>90717.81</c:v>
                </c:pt>
                <c:pt idx="276577">
                  <c:v>80029.06</c:v>
                </c:pt>
                <c:pt idx="276578">
                  <c:v>82141.679999999993</c:v>
                </c:pt>
                <c:pt idx="276579">
                  <c:v>70233.820000000007</c:v>
                </c:pt>
                <c:pt idx="276580">
                  <c:v>115691.19</c:v>
                </c:pt>
                <c:pt idx="276581">
                  <c:v>83086.259999999995</c:v>
                </c:pt>
                <c:pt idx="276582">
                  <c:v>79018.42</c:v>
                </c:pt>
                <c:pt idx="276583">
                  <c:v>77590.63</c:v>
                </c:pt>
                <c:pt idx="276584">
                  <c:v>104569.08</c:v>
                </c:pt>
                <c:pt idx="276585">
                  <c:v>98016.91</c:v>
                </c:pt>
                <c:pt idx="276586">
                  <c:v>87816.42</c:v>
                </c:pt>
                <c:pt idx="276587">
                  <c:v>87037.21</c:v>
                </c:pt>
                <c:pt idx="276588">
                  <c:v>104928.44</c:v>
                </c:pt>
                <c:pt idx="276589">
                  <c:v>134100.22</c:v>
                </c:pt>
                <c:pt idx="276590">
                  <c:v>100735.76</c:v>
                </c:pt>
                <c:pt idx="276591">
                  <c:v>89043.34</c:v>
                </c:pt>
                <c:pt idx="276592">
                  <c:v>89170.55</c:v>
                </c:pt>
                <c:pt idx="276593">
                  <c:v>120342.64</c:v>
                </c:pt>
                <c:pt idx="276594">
                  <c:v>90783.1</c:v>
                </c:pt>
                <c:pt idx="276595">
                  <c:v>85404.31</c:v>
                </c:pt>
                <c:pt idx="276596">
                  <c:v>83734.929999999993</c:v>
                </c:pt>
                <c:pt idx="276597">
                  <c:v>112872.61</c:v>
                </c:pt>
                <c:pt idx="276598">
                  <c:v>95121.98</c:v>
                </c:pt>
                <c:pt idx="276599">
                  <c:v>90089.81</c:v>
                </c:pt>
                <c:pt idx="276600">
                  <c:v>87598.75</c:v>
                </c:pt>
                <c:pt idx="276601">
                  <c:v>98868.7</c:v>
                </c:pt>
                <c:pt idx="276602">
                  <c:v>118304.44</c:v>
                </c:pt>
                <c:pt idx="276603">
                  <c:v>97773.62</c:v>
                </c:pt>
                <c:pt idx="276604">
                  <c:v>89227.09</c:v>
                </c:pt>
                <c:pt idx="276605">
                  <c:v>85779.34</c:v>
                </c:pt>
                <c:pt idx="276606">
                  <c:v>125551.06</c:v>
                </c:pt>
                <c:pt idx="276607">
                  <c:v>93555.5</c:v>
                </c:pt>
                <c:pt idx="276608">
                  <c:v>85603.41</c:v>
                </c:pt>
                <c:pt idx="276609">
                  <c:v>86359.38</c:v>
                </c:pt>
                <c:pt idx="276610">
                  <c:v>111702.29</c:v>
                </c:pt>
                <c:pt idx="276611">
                  <c:v>99779.19</c:v>
                </c:pt>
                <c:pt idx="276612">
                  <c:v>89156.94</c:v>
                </c:pt>
                <c:pt idx="276613">
                  <c:v>82220.55</c:v>
                </c:pt>
                <c:pt idx="276614">
                  <c:v>80564.570000000007</c:v>
                </c:pt>
                <c:pt idx="276615">
                  <c:v>119446.82</c:v>
                </c:pt>
                <c:pt idx="276616">
                  <c:v>82436.289999999994</c:v>
                </c:pt>
                <c:pt idx="276617">
                  <c:v>81457.73</c:v>
                </c:pt>
                <c:pt idx="276618">
                  <c:v>79008.61</c:v>
                </c:pt>
                <c:pt idx="276619">
                  <c:v>112944.1</c:v>
                </c:pt>
                <c:pt idx="276620">
                  <c:v>87401.67</c:v>
                </c:pt>
                <c:pt idx="276621">
                  <c:v>80720.84</c:v>
                </c:pt>
                <c:pt idx="276622">
                  <c:v>82940.070000000007</c:v>
                </c:pt>
                <c:pt idx="276623">
                  <c:v>21018.53</c:v>
                </c:pt>
                <c:pt idx="276624">
                  <c:v>23359.16</c:v>
                </c:pt>
                <c:pt idx="276625">
                  <c:v>22069.01</c:v>
                </c:pt>
                <c:pt idx="276626">
                  <c:v>50170.49</c:v>
                </c:pt>
                <c:pt idx="276627">
                  <c:v>35235.35</c:v>
                </c:pt>
                <c:pt idx="276628">
                  <c:v>19935.2</c:v>
                </c:pt>
                <c:pt idx="276629">
                  <c:v>22281.11</c:v>
                </c:pt>
                <c:pt idx="276630">
                  <c:v>21671.42</c:v>
                </c:pt>
                <c:pt idx="276631">
                  <c:v>21949.72</c:v>
                </c:pt>
                <c:pt idx="276632">
                  <c:v>22679.25</c:v>
                </c:pt>
                <c:pt idx="276633">
                  <c:v>22754.28</c:v>
                </c:pt>
                <c:pt idx="276634">
                  <c:v>21853.11</c:v>
                </c:pt>
                <c:pt idx="276635">
                  <c:v>20653.2</c:v>
                </c:pt>
                <c:pt idx="276636">
                  <c:v>22762.32</c:v>
                </c:pt>
                <c:pt idx="276637">
                  <c:v>20408.55</c:v>
                </c:pt>
                <c:pt idx="276638">
                  <c:v>22122.22</c:v>
                </c:pt>
                <c:pt idx="276639">
                  <c:v>23170.55</c:v>
                </c:pt>
                <c:pt idx="276640">
                  <c:v>27662.16</c:v>
                </c:pt>
                <c:pt idx="276641">
                  <c:v>23052.04</c:v>
                </c:pt>
                <c:pt idx="276642">
                  <c:v>21888.61</c:v>
                </c:pt>
                <c:pt idx="276643">
                  <c:v>23600.26</c:v>
                </c:pt>
                <c:pt idx="276644">
                  <c:v>24010.06</c:v>
                </c:pt>
                <c:pt idx="276645">
                  <c:v>26533.91</c:v>
                </c:pt>
                <c:pt idx="276646">
                  <c:v>21469.919999999998</c:v>
                </c:pt>
                <c:pt idx="276647">
                  <c:v>21344.7</c:v>
                </c:pt>
                <c:pt idx="276648">
                  <c:v>20270.669999999998</c:v>
                </c:pt>
                <c:pt idx="276649">
                  <c:v>21218.75</c:v>
                </c:pt>
                <c:pt idx="276650">
                  <c:v>20834.150000000001</c:v>
                </c:pt>
                <c:pt idx="276651">
                  <c:v>20487.099999999999</c:v>
                </c:pt>
                <c:pt idx="276652">
                  <c:v>19929.79</c:v>
                </c:pt>
                <c:pt idx="276653">
                  <c:v>22071.71</c:v>
                </c:pt>
                <c:pt idx="276654">
                  <c:v>21911.85</c:v>
                </c:pt>
                <c:pt idx="276655">
                  <c:v>21369.43</c:v>
                </c:pt>
                <c:pt idx="276656">
                  <c:v>22086.7</c:v>
                </c:pt>
                <c:pt idx="276657">
                  <c:v>22124.51</c:v>
                </c:pt>
                <c:pt idx="276658">
                  <c:v>21016.34</c:v>
                </c:pt>
                <c:pt idx="276659">
                  <c:v>21247.59</c:v>
                </c:pt>
                <c:pt idx="276660">
                  <c:v>19084.509999999998</c:v>
                </c:pt>
                <c:pt idx="276661">
                  <c:v>26161.919999999998</c:v>
                </c:pt>
                <c:pt idx="276662">
                  <c:v>29250.39</c:v>
                </c:pt>
                <c:pt idx="276663">
                  <c:v>22573.68</c:v>
                </c:pt>
                <c:pt idx="276664">
                  <c:v>19877.57</c:v>
                </c:pt>
                <c:pt idx="276665">
                  <c:v>29621.67</c:v>
                </c:pt>
                <c:pt idx="276666">
                  <c:v>16473.98</c:v>
                </c:pt>
                <c:pt idx="276667">
                  <c:v>17884.34</c:v>
                </c:pt>
                <c:pt idx="276668">
                  <c:v>17719.11</c:v>
                </c:pt>
                <c:pt idx="276669">
                  <c:v>26261.27</c:v>
                </c:pt>
                <c:pt idx="276670">
                  <c:v>26220.799999999999</c:v>
                </c:pt>
                <c:pt idx="276671">
                  <c:v>17286.03</c:v>
                </c:pt>
                <c:pt idx="276672">
                  <c:v>16448.63</c:v>
                </c:pt>
                <c:pt idx="276673">
                  <c:v>18140.52</c:v>
                </c:pt>
                <c:pt idx="276674">
                  <c:v>18753.14</c:v>
                </c:pt>
                <c:pt idx="276675">
                  <c:v>19561.14</c:v>
                </c:pt>
                <c:pt idx="276676">
                  <c:v>21521.07</c:v>
                </c:pt>
                <c:pt idx="276677">
                  <c:v>21549.37</c:v>
                </c:pt>
                <c:pt idx="276678">
                  <c:v>20769.78</c:v>
                </c:pt>
                <c:pt idx="276679">
                  <c:v>53754.76</c:v>
                </c:pt>
                <c:pt idx="276680">
                  <c:v>36171.050000000003</c:v>
                </c:pt>
                <c:pt idx="276681">
                  <c:v>24496.02</c:v>
                </c:pt>
                <c:pt idx="276682">
                  <c:v>23626.5</c:v>
                </c:pt>
                <c:pt idx="276683">
                  <c:v>28927.77</c:v>
                </c:pt>
                <c:pt idx="276684">
                  <c:v>24511.55</c:v>
                </c:pt>
                <c:pt idx="276685">
                  <c:v>21855.51</c:v>
                </c:pt>
                <c:pt idx="276686">
                  <c:v>23169.21</c:v>
                </c:pt>
                <c:pt idx="276687">
                  <c:v>24483.040000000001</c:v>
                </c:pt>
                <c:pt idx="276688">
                  <c:v>23636.82</c:v>
                </c:pt>
                <c:pt idx="276689">
                  <c:v>23066.67</c:v>
                </c:pt>
                <c:pt idx="276690">
                  <c:v>22167.71</c:v>
                </c:pt>
                <c:pt idx="276691">
                  <c:v>25033.29</c:v>
                </c:pt>
                <c:pt idx="276692">
                  <c:v>27679.15</c:v>
                </c:pt>
                <c:pt idx="276693">
                  <c:v>25581.09</c:v>
                </c:pt>
                <c:pt idx="276694">
                  <c:v>24916.799999999999</c:v>
                </c:pt>
                <c:pt idx="276695">
                  <c:v>28496.76</c:v>
                </c:pt>
                <c:pt idx="276696">
                  <c:v>29871.05</c:v>
                </c:pt>
                <c:pt idx="276697">
                  <c:v>30035.64</c:v>
                </c:pt>
                <c:pt idx="276698">
                  <c:v>25024.91</c:v>
                </c:pt>
                <c:pt idx="276699">
                  <c:v>24153.45</c:v>
                </c:pt>
                <c:pt idx="276700">
                  <c:v>23947.43</c:v>
                </c:pt>
                <c:pt idx="276701">
                  <c:v>30503.07</c:v>
                </c:pt>
                <c:pt idx="276702">
                  <c:v>24908.400000000001</c:v>
                </c:pt>
                <c:pt idx="276703">
                  <c:v>23326.63</c:v>
                </c:pt>
                <c:pt idx="276704">
                  <c:v>24027.57</c:v>
                </c:pt>
                <c:pt idx="276705">
                  <c:v>24369.64</c:v>
                </c:pt>
                <c:pt idx="276706">
                  <c:v>26008.93</c:v>
                </c:pt>
                <c:pt idx="276707">
                  <c:v>23635.89</c:v>
                </c:pt>
                <c:pt idx="276708">
                  <c:v>23386.06</c:v>
                </c:pt>
                <c:pt idx="276709">
                  <c:v>24509.5</c:v>
                </c:pt>
                <c:pt idx="276710">
                  <c:v>25159.81</c:v>
                </c:pt>
                <c:pt idx="276711">
                  <c:v>26558.62</c:v>
                </c:pt>
                <c:pt idx="276712">
                  <c:v>25903.24</c:v>
                </c:pt>
                <c:pt idx="276713">
                  <c:v>32007.39</c:v>
                </c:pt>
                <c:pt idx="276714">
                  <c:v>33785.410000000003</c:v>
                </c:pt>
                <c:pt idx="276715">
                  <c:v>29282.94</c:v>
                </c:pt>
                <c:pt idx="276716">
                  <c:v>28217.360000000001</c:v>
                </c:pt>
                <c:pt idx="276717">
                  <c:v>38099.43</c:v>
                </c:pt>
                <c:pt idx="276718">
                  <c:v>23849.19</c:v>
                </c:pt>
                <c:pt idx="276719">
                  <c:v>24502.15</c:v>
                </c:pt>
                <c:pt idx="276720">
                  <c:v>26281.200000000001</c:v>
                </c:pt>
                <c:pt idx="276721">
                  <c:v>32901.78</c:v>
                </c:pt>
                <c:pt idx="276722">
                  <c:v>34370.660000000003</c:v>
                </c:pt>
                <c:pt idx="276723">
                  <c:v>37194.54</c:v>
                </c:pt>
                <c:pt idx="276724">
                  <c:v>23952.74</c:v>
                </c:pt>
                <c:pt idx="276725">
                  <c:v>24323.27</c:v>
                </c:pt>
                <c:pt idx="276726">
                  <c:v>24048.65</c:v>
                </c:pt>
                <c:pt idx="276727">
                  <c:v>26216.76</c:v>
                </c:pt>
                <c:pt idx="276728">
                  <c:v>29640.84</c:v>
                </c:pt>
                <c:pt idx="276729">
                  <c:v>29414.29</c:v>
                </c:pt>
                <c:pt idx="276730">
                  <c:v>26711.26</c:v>
                </c:pt>
                <c:pt idx="276731">
                  <c:v>27029.77</c:v>
                </c:pt>
                <c:pt idx="276732">
                  <c:v>63978.78</c:v>
                </c:pt>
                <c:pt idx="276733">
                  <c:v>43323.76</c:v>
                </c:pt>
                <c:pt idx="276734">
                  <c:v>28714.59</c:v>
                </c:pt>
                <c:pt idx="276735">
                  <c:v>31180.97</c:v>
                </c:pt>
                <c:pt idx="276736">
                  <c:v>30341.03</c:v>
                </c:pt>
                <c:pt idx="276737">
                  <c:v>31240.720000000001</c:v>
                </c:pt>
                <c:pt idx="276738">
                  <c:v>28771.439999999999</c:v>
                </c:pt>
                <c:pt idx="276739">
                  <c:v>29674.1</c:v>
                </c:pt>
                <c:pt idx="276740">
                  <c:v>30146.799999999999</c:v>
                </c:pt>
                <c:pt idx="276741">
                  <c:v>27592.38</c:v>
                </c:pt>
                <c:pt idx="276742">
                  <c:v>26338.25</c:v>
                </c:pt>
                <c:pt idx="276743">
                  <c:v>30549.919999999998</c:v>
                </c:pt>
                <c:pt idx="276744">
                  <c:v>31719.48</c:v>
                </c:pt>
                <c:pt idx="276745">
                  <c:v>33548.53</c:v>
                </c:pt>
                <c:pt idx="276746">
                  <c:v>36838.14</c:v>
                </c:pt>
                <c:pt idx="276747">
                  <c:v>30431.95</c:v>
                </c:pt>
                <c:pt idx="276748">
                  <c:v>28946.84</c:v>
                </c:pt>
                <c:pt idx="276749">
                  <c:v>35224.980000000003</c:v>
                </c:pt>
                <c:pt idx="276750">
                  <c:v>26816.560000000001</c:v>
                </c:pt>
                <c:pt idx="276751">
                  <c:v>27473.95</c:v>
                </c:pt>
                <c:pt idx="276752">
                  <c:v>26893.54</c:v>
                </c:pt>
                <c:pt idx="276753">
                  <c:v>27726.1</c:v>
                </c:pt>
                <c:pt idx="276754">
                  <c:v>26391.59</c:v>
                </c:pt>
                <c:pt idx="276755">
                  <c:v>27116.49</c:v>
                </c:pt>
                <c:pt idx="276756">
                  <c:v>27442</c:v>
                </c:pt>
                <c:pt idx="276757">
                  <c:v>26357.759999999998</c:v>
                </c:pt>
                <c:pt idx="276758">
                  <c:v>28514.79</c:v>
                </c:pt>
                <c:pt idx="276759">
                  <c:v>26461.21</c:v>
                </c:pt>
                <c:pt idx="276760">
                  <c:v>29575.56</c:v>
                </c:pt>
                <c:pt idx="276761">
                  <c:v>27877.360000000001</c:v>
                </c:pt>
                <c:pt idx="276762">
                  <c:v>29712.99</c:v>
                </c:pt>
                <c:pt idx="276763">
                  <c:v>27854.35</c:v>
                </c:pt>
                <c:pt idx="276764">
                  <c:v>28320.29</c:v>
                </c:pt>
                <c:pt idx="276765">
                  <c:v>34107.660000000003</c:v>
                </c:pt>
                <c:pt idx="276766">
                  <c:v>33119.18</c:v>
                </c:pt>
                <c:pt idx="276767">
                  <c:v>23703.84</c:v>
                </c:pt>
                <c:pt idx="276768">
                  <c:v>20495.04</c:v>
                </c:pt>
                <c:pt idx="276769">
                  <c:v>25118.05</c:v>
                </c:pt>
                <c:pt idx="276770">
                  <c:v>31969.84</c:v>
                </c:pt>
                <c:pt idx="276771">
                  <c:v>23307.33</c:v>
                </c:pt>
                <c:pt idx="276772">
                  <c:v>20662.73</c:v>
                </c:pt>
                <c:pt idx="276773">
                  <c:v>19388.72</c:v>
                </c:pt>
                <c:pt idx="276774">
                  <c:v>27727.49</c:v>
                </c:pt>
                <c:pt idx="276775">
                  <c:v>24601.19</c:v>
                </c:pt>
                <c:pt idx="276776">
                  <c:v>20940.05</c:v>
                </c:pt>
                <c:pt idx="276777">
                  <c:v>20122.18</c:v>
                </c:pt>
                <c:pt idx="276778">
                  <c:v>18171.04</c:v>
                </c:pt>
                <c:pt idx="276779">
                  <c:v>35064.839999999997</c:v>
                </c:pt>
                <c:pt idx="276780">
                  <c:v>20315.84</c:v>
                </c:pt>
                <c:pt idx="276781">
                  <c:v>20391.37</c:v>
                </c:pt>
                <c:pt idx="276782">
                  <c:v>19478.12</c:v>
                </c:pt>
                <c:pt idx="276783">
                  <c:v>34732.49</c:v>
                </c:pt>
                <c:pt idx="276784">
                  <c:v>24582.54</c:v>
                </c:pt>
                <c:pt idx="276785">
                  <c:v>22159.94</c:v>
                </c:pt>
                <c:pt idx="276786">
                  <c:v>21034.13</c:v>
                </c:pt>
                <c:pt idx="276787">
                  <c:v>30877.87</c:v>
                </c:pt>
                <c:pt idx="276788">
                  <c:v>29216.39</c:v>
                </c:pt>
                <c:pt idx="276789">
                  <c:v>22123.52</c:v>
                </c:pt>
                <c:pt idx="276790">
                  <c:v>21251.19</c:v>
                </c:pt>
                <c:pt idx="276791">
                  <c:v>19975.79</c:v>
                </c:pt>
                <c:pt idx="276792">
                  <c:v>37274.1</c:v>
                </c:pt>
                <c:pt idx="276793">
                  <c:v>21000.560000000001</c:v>
                </c:pt>
                <c:pt idx="276794">
                  <c:v>20934.52</c:v>
                </c:pt>
                <c:pt idx="276795">
                  <c:v>19956.060000000001</c:v>
                </c:pt>
                <c:pt idx="276796">
                  <c:v>34431.629999999997</c:v>
                </c:pt>
                <c:pt idx="276797">
                  <c:v>25538.68</c:v>
                </c:pt>
                <c:pt idx="276798">
                  <c:v>20379.8</c:v>
                </c:pt>
                <c:pt idx="276799">
                  <c:v>19680.28</c:v>
                </c:pt>
                <c:pt idx="276800">
                  <c:v>25586.2</c:v>
                </c:pt>
                <c:pt idx="276801">
                  <c:v>30624.959999999999</c:v>
                </c:pt>
                <c:pt idx="276802">
                  <c:v>21057.06</c:v>
                </c:pt>
                <c:pt idx="276803">
                  <c:v>19215.580000000002</c:v>
                </c:pt>
                <c:pt idx="276804">
                  <c:v>20238.490000000002</c:v>
                </c:pt>
                <c:pt idx="276805">
                  <c:v>35167.4</c:v>
                </c:pt>
                <c:pt idx="276806">
                  <c:v>21926.57</c:v>
                </c:pt>
                <c:pt idx="276807">
                  <c:v>19214.12</c:v>
                </c:pt>
                <c:pt idx="276808">
                  <c:v>16941.62</c:v>
                </c:pt>
                <c:pt idx="276809">
                  <c:v>26446.86</c:v>
                </c:pt>
                <c:pt idx="276810">
                  <c:v>22982.94</c:v>
                </c:pt>
                <c:pt idx="276811">
                  <c:v>18526.55</c:v>
                </c:pt>
                <c:pt idx="276812">
                  <c:v>19090.68</c:v>
                </c:pt>
                <c:pt idx="276813">
                  <c:v>15673.88</c:v>
                </c:pt>
                <c:pt idx="276814">
                  <c:v>34061.839999999997</c:v>
                </c:pt>
                <c:pt idx="276815">
                  <c:v>20179.79</c:v>
                </c:pt>
                <c:pt idx="276816">
                  <c:v>18468.11</c:v>
                </c:pt>
                <c:pt idx="276817">
                  <c:v>16919.47</c:v>
                </c:pt>
                <c:pt idx="276818">
                  <c:v>31483.81</c:v>
                </c:pt>
                <c:pt idx="276819">
                  <c:v>22353.8</c:v>
                </c:pt>
                <c:pt idx="276820">
                  <c:v>19869.64</c:v>
                </c:pt>
                <c:pt idx="276821">
                  <c:v>18868.13</c:v>
                </c:pt>
                <c:pt idx="276822">
                  <c:v>34547.08</c:v>
                </c:pt>
                <c:pt idx="276823">
                  <c:v>23539.33</c:v>
                </c:pt>
                <c:pt idx="276824">
                  <c:v>19411.189999999999</c:v>
                </c:pt>
                <c:pt idx="276825">
                  <c:v>19226.7</c:v>
                </c:pt>
                <c:pt idx="276826">
                  <c:v>23945.25</c:v>
                </c:pt>
                <c:pt idx="276827">
                  <c:v>29683.02</c:v>
                </c:pt>
                <c:pt idx="276828">
                  <c:v>20392.03</c:v>
                </c:pt>
                <c:pt idx="276829">
                  <c:v>19158.25</c:v>
                </c:pt>
                <c:pt idx="276830">
                  <c:v>17712.25</c:v>
                </c:pt>
                <c:pt idx="276831">
                  <c:v>35282.32</c:v>
                </c:pt>
                <c:pt idx="276832">
                  <c:v>21149.7</c:v>
                </c:pt>
                <c:pt idx="276833">
                  <c:v>19841.22</c:v>
                </c:pt>
                <c:pt idx="276834">
                  <c:v>19144.57</c:v>
                </c:pt>
                <c:pt idx="276835">
                  <c:v>31261.02</c:v>
                </c:pt>
                <c:pt idx="276836">
                  <c:v>24770.49</c:v>
                </c:pt>
                <c:pt idx="276837">
                  <c:v>21687.84</c:v>
                </c:pt>
                <c:pt idx="276838">
                  <c:v>20105.38</c:v>
                </c:pt>
                <c:pt idx="276839">
                  <c:v>26289.94</c:v>
                </c:pt>
                <c:pt idx="276840">
                  <c:v>33762.6</c:v>
                </c:pt>
                <c:pt idx="276841">
                  <c:v>21577.439999999999</c:v>
                </c:pt>
                <c:pt idx="276842">
                  <c:v>19825.240000000002</c:v>
                </c:pt>
                <c:pt idx="276843">
                  <c:v>18863.5</c:v>
                </c:pt>
                <c:pt idx="276844">
                  <c:v>36338.1</c:v>
                </c:pt>
                <c:pt idx="276845">
                  <c:v>22568.87</c:v>
                </c:pt>
                <c:pt idx="276846">
                  <c:v>21045.23</c:v>
                </c:pt>
                <c:pt idx="276847">
                  <c:v>19164.7</c:v>
                </c:pt>
                <c:pt idx="276848">
                  <c:v>31669.200000000001</c:v>
                </c:pt>
                <c:pt idx="276849">
                  <c:v>27870.7</c:v>
                </c:pt>
                <c:pt idx="276850">
                  <c:v>20882.98</c:v>
                </c:pt>
                <c:pt idx="276851">
                  <c:v>19029.66</c:v>
                </c:pt>
                <c:pt idx="276852">
                  <c:v>18514.86</c:v>
                </c:pt>
                <c:pt idx="276853">
                  <c:v>38554.97</c:v>
                </c:pt>
                <c:pt idx="276854">
                  <c:v>22777.63</c:v>
                </c:pt>
                <c:pt idx="276855">
                  <c:v>19828.38</c:v>
                </c:pt>
                <c:pt idx="276856">
                  <c:v>19960.07</c:v>
                </c:pt>
                <c:pt idx="276857">
                  <c:v>35750.660000000003</c:v>
                </c:pt>
                <c:pt idx="276858">
                  <c:v>25166.06</c:v>
                </c:pt>
                <c:pt idx="276859">
                  <c:v>19904.93</c:v>
                </c:pt>
                <c:pt idx="276860">
                  <c:v>18635.75</c:v>
                </c:pt>
                <c:pt idx="276861">
                  <c:v>27635.54</c:v>
                </c:pt>
                <c:pt idx="276862">
                  <c:v>27837.84</c:v>
                </c:pt>
                <c:pt idx="276863">
                  <c:v>20563.46</c:v>
                </c:pt>
                <c:pt idx="276864">
                  <c:v>20600.82</c:v>
                </c:pt>
                <c:pt idx="276865">
                  <c:v>17645.09</c:v>
                </c:pt>
                <c:pt idx="276866">
                  <c:v>36833.19</c:v>
                </c:pt>
                <c:pt idx="276867">
                  <c:v>23452.97</c:v>
                </c:pt>
                <c:pt idx="276868">
                  <c:v>20205.82</c:v>
                </c:pt>
                <c:pt idx="276869">
                  <c:v>18919.400000000001</c:v>
                </c:pt>
                <c:pt idx="276870">
                  <c:v>32571.27</c:v>
                </c:pt>
                <c:pt idx="276871">
                  <c:v>25910.400000000001</c:v>
                </c:pt>
                <c:pt idx="276872">
                  <c:v>21371.08</c:v>
                </c:pt>
                <c:pt idx="276873">
                  <c:v>20346.810000000001</c:v>
                </c:pt>
                <c:pt idx="276874">
                  <c:v>27388.42</c:v>
                </c:pt>
                <c:pt idx="276875">
                  <c:v>32840.35</c:v>
                </c:pt>
                <c:pt idx="276876">
                  <c:v>21428.31</c:v>
                </c:pt>
                <c:pt idx="276877">
                  <c:v>19718</c:v>
                </c:pt>
                <c:pt idx="276878">
                  <c:v>18458.18</c:v>
                </c:pt>
                <c:pt idx="276879">
                  <c:v>36246.129999999997</c:v>
                </c:pt>
                <c:pt idx="276880">
                  <c:v>21930.67</c:v>
                </c:pt>
                <c:pt idx="276881">
                  <c:v>18689.89</c:v>
                </c:pt>
                <c:pt idx="276882">
                  <c:v>17714.169999999998</c:v>
                </c:pt>
                <c:pt idx="276883">
                  <c:v>31540.01</c:v>
                </c:pt>
                <c:pt idx="276884">
                  <c:v>22650.74</c:v>
                </c:pt>
                <c:pt idx="276885">
                  <c:v>19343.79</c:v>
                </c:pt>
                <c:pt idx="276886">
                  <c:v>18736.650000000001</c:v>
                </c:pt>
                <c:pt idx="276887">
                  <c:v>23489.94</c:v>
                </c:pt>
                <c:pt idx="276888">
                  <c:v>30245.69</c:v>
                </c:pt>
                <c:pt idx="276889">
                  <c:v>20614.02</c:v>
                </c:pt>
                <c:pt idx="276890">
                  <c:v>19113.88</c:v>
                </c:pt>
                <c:pt idx="276891">
                  <c:v>18372.13</c:v>
                </c:pt>
                <c:pt idx="276892">
                  <c:v>35910.03</c:v>
                </c:pt>
                <c:pt idx="276893">
                  <c:v>22681.86</c:v>
                </c:pt>
                <c:pt idx="276894">
                  <c:v>20481.84</c:v>
                </c:pt>
                <c:pt idx="276895">
                  <c:v>19288.62</c:v>
                </c:pt>
                <c:pt idx="276896">
                  <c:v>32835.18</c:v>
                </c:pt>
                <c:pt idx="276897">
                  <c:v>25074.54</c:v>
                </c:pt>
                <c:pt idx="276898">
                  <c:v>19948.990000000002</c:v>
                </c:pt>
                <c:pt idx="276899">
                  <c:v>19362.349999999999</c:v>
                </c:pt>
                <c:pt idx="276900">
                  <c:v>19276.89</c:v>
                </c:pt>
                <c:pt idx="276901">
                  <c:v>36960.94</c:v>
                </c:pt>
                <c:pt idx="276902">
                  <c:v>22004.21</c:v>
                </c:pt>
                <c:pt idx="276903">
                  <c:v>19862.689999999999</c:v>
                </c:pt>
                <c:pt idx="276904">
                  <c:v>18713.62</c:v>
                </c:pt>
                <c:pt idx="276905">
                  <c:v>34631.15</c:v>
                </c:pt>
                <c:pt idx="276906">
                  <c:v>24319.15</c:v>
                </c:pt>
                <c:pt idx="276907">
                  <c:v>19999.38</c:v>
                </c:pt>
                <c:pt idx="276908">
                  <c:v>20298.12</c:v>
                </c:pt>
                <c:pt idx="276909">
                  <c:v>13768.1</c:v>
                </c:pt>
                <c:pt idx="276910">
                  <c:v>19100.04</c:v>
                </c:pt>
                <c:pt idx="276911">
                  <c:v>13032.92</c:v>
                </c:pt>
                <c:pt idx="276912">
                  <c:v>12417.63</c:v>
                </c:pt>
                <c:pt idx="276913">
                  <c:v>12937.05</c:v>
                </c:pt>
                <c:pt idx="276914">
                  <c:v>10597.53</c:v>
                </c:pt>
                <c:pt idx="276915">
                  <c:v>10794.41</c:v>
                </c:pt>
                <c:pt idx="276916">
                  <c:v>10238.65</c:v>
                </c:pt>
                <c:pt idx="276917">
                  <c:v>12115.29</c:v>
                </c:pt>
                <c:pt idx="276918">
                  <c:v>11905.88</c:v>
                </c:pt>
                <c:pt idx="276919">
                  <c:v>10318.91</c:v>
                </c:pt>
                <c:pt idx="276920">
                  <c:v>9550.65</c:v>
                </c:pt>
                <c:pt idx="276921">
                  <c:v>9046.84</c:v>
                </c:pt>
                <c:pt idx="276922">
                  <c:v>12139.56</c:v>
                </c:pt>
                <c:pt idx="276923">
                  <c:v>11084.39</c:v>
                </c:pt>
                <c:pt idx="276924">
                  <c:v>9620.49</c:v>
                </c:pt>
                <c:pt idx="276925">
                  <c:v>9841.1200000000008</c:v>
                </c:pt>
                <c:pt idx="276926">
                  <c:v>12602.13</c:v>
                </c:pt>
                <c:pt idx="276927">
                  <c:v>10333.370000000001</c:v>
                </c:pt>
                <c:pt idx="276928">
                  <c:v>9775.69</c:v>
                </c:pt>
                <c:pt idx="276929">
                  <c:v>9404.7199999999993</c:v>
                </c:pt>
                <c:pt idx="276930">
                  <c:v>10092.98</c:v>
                </c:pt>
                <c:pt idx="276931">
                  <c:v>10991.32</c:v>
                </c:pt>
                <c:pt idx="276932">
                  <c:v>9193.15</c:v>
                </c:pt>
                <c:pt idx="276933">
                  <c:v>9252.43</c:v>
                </c:pt>
                <c:pt idx="276934">
                  <c:v>8236.9</c:v>
                </c:pt>
                <c:pt idx="276935">
                  <c:v>11052.72</c:v>
                </c:pt>
                <c:pt idx="276936">
                  <c:v>9798.34</c:v>
                </c:pt>
                <c:pt idx="276937">
                  <c:v>8508.74</c:v>
                </c:pt>
                <c:pt idx="276938">
                  <c:v>7775.99</c:v>
                </c:pt>
                <c:pt idx="276939">
                  <c:v>10581.17</c:v>
                </c:pt>
                <c:pt idx="276940">
                  <c:v>10743.04</c:v>
                </c:pt>
                <c:pt idx="276941">
                  <c:v>9100.73</c:v>
                </c:pt>
                <c:pt idx="276942">
                  <c:v>9360.1200000000008</c:v>
                </c:pt>
                <c:pt idx="276943">
                  <c:v>9506.6200000000008</c:v>
                </c:pt>
                <c:pt idx="276944">
                  <c:v>9939.48</c:v>
                </c:pt>
                <c:pt idx="276945">
                  <c:v>10845.9</c:v>
                </c:pt>
                <c:pt idx="276946">
                  <c:v>10534.81</c:v>
                </c:pt>
                <c:pt idx="276947">
                  <c:v>13733.54</c:v>
                </c:pt>
                <c:pt idx="276948">
                  <c:v>12994.08</c:v>
                </c:pt>
                <c:pt idx="276949">
                  <c:v>11262.09</c:v>
                </c:pt>
                <c:pt idx="276950">
                  <c:v>11110.4</c:v>
                </c:pt>
                <c:pt idx="276951">
                  <c:v>19267.3</c:v>
                </c:pt>
                <c:pt idx="276952">
                  <c:v>12302.28</c:v>
                </c:pt>
                <c:pt idx="276953">
                  <c:v>13626.44</c:v>
                </c:pt>
                <c:pt idx="276954">
                  <c:v>16453.71</c:v>
                </c:pt>
                <c:pt idx="276955">
                  <c:v>15770.61</c:v>
                </c:pt>
                <c:pt idx="276956">
                  <c:v>8480.01</c:v>
                </c:pt>
                <c:pt idx="276957">
                  <c:v>12142.09</c:v>
                </c:pt>
                <c:pt idx="276958">
                  <c:v>10296.35</c:v>
                </c:pt>
                <c:pt idx="276959">
                  <c:v>8900.94</c:v>
                </c:pt>
                <c:pt idx="276960">
                  <c:v>8627.69</c:v>
                </c:pt>
                <c:pt idx="276961">
                  <c:v>11562.07</c:v>
                </c:pt>
                <c:pt idx="276962">
                  <c:v>12718.96</c:v>
                </c:pt>
                <c:pt idx="276963">
                  <c:v>14870.6</c:v>
                </c:pt>
                <c:pt idx="276964">
                  <c:v>10313.31</c:v>
                </c:pt>
                <c:pt idx="276965">
                  <c:v>13541.88</c:v>
                </c:pt>
                <c:pt idx="276966">
                  <c:v>10693.52</c:v>
                </c:pt>
                <c:pt idx="276967">
                  <c:v>10555.01</c:v>
                </c:pt>
                <c:pt idx="276968">
                  <c:v>10060.23</c:v>
                </c:pt>
                <c:pt idx="276969">
                  <c:v>10600.92</c:v>
                </c:pt>
                <c:pt idx="276970">
                  <c:v>10970.86</c:v>
                </c:pt>
                <c:pt idx="276971">
                  <c:v>9982.0400000000009</c:v>
                </c:pt>
                <c:pt idx="276972">
                  <c:v>9729.26</c:v>
                </c:pt>
                <c:pt idx="276973">
                  <c:v>10741.1</c:v>
                </c:pt>
                <c:pt idx="276974">
                  <c:v>12030.7</c:v>
                </c:pt>
                <c:pt idx="276975">
                  <c:v>10728.7</c:v>
                </c:pt>
                <c:pt idx="276976">
                  <c:v>9478.48</c:v>
                </c:pt>
                <c:pt idx="276977">
                  <c:v>8747.4699999999993</c:v>
                </c:pt>
                <c:pt idx="276978">
                  <c:v>11629.37</c:v>
                </c:pt>
                <c:pt idx="276979">
                  <c:v>12112.17</c:v>
                </c:pt>
                <c:pt idx="276980">
                  <c:v>9586.7900000000009</c:v>
                </c:pt>
                <c:pt idx="276981">
                  <c:v>8845.4</c:v>
                </c:pt>
                <c:pt idx="276982">
                  <c:v>9352.52</c:v>
                </c:pt>
                <c:pt idx="276983">
                  <c:v>11470.48</c:v>
                </c:pt>
                <c:pt idx="276984">
                  <c:v>9185.1299999999992</c:v>
                </c:pt>
                <c:pt idx="276985">
                  <c:v>8828.43</c:v>
                </c:pt>
                <c:pt idx="276986">
                  <c:v>8688.74</c:v>
                </c:pt>
                <c:pt idx="276987">
                  <c:v>11762.88</c:v>
                </c:pt>
                <c:pt idx="276988">
                  <c:v>9775.91</c:v>
                </c:pt>
                <c:pt idx="276989">
                  <c:v>9369.5</c:v>
                </c:pt>
                <c:pt idx="276990">
                  <c:v>8835</c:v>
                </c:pt>
                <c:pt idx="276991">
                  <c:v>10195.700000000001</c:v>
                </c:pt>
                <c:pt idx="276992">
                  <c:v>10421.98</c:v>
                </c:pt>
                <c:pt idx="276993">
                  <c:v>10413.879999999999</c:v>
                </c:pt>
                <c:pt idx="276994">
                  <c:v>9125.7800000000007</c:v>
                </c:pt>
                <c:pt idx="276995">
                  <c:v>8860.8799999999992</c:v>
                </c:pt>
                <c:pt idx="276996">
                  <c:v>13347</c:v>
                </c:pt>
                <c:pt idx="276997">
                  <c:v>12174.46</c:v>
                </c:pt>
                <c:pt idx="276998">
                  <c:v>11213.34</c:v>
                </c:pt>
                <c:pt idx="276999">
                  <c:v>12928.6</c:v>
                </c:pt>
                <c:pt idx="277000">
                  <c:v>13922.17</c:v>
                </c:pt>
                <c:pt idx="277001">
                  <c:v>12349.09</c:v>
                </c:pt>
                <c:pt idx="277002">
                  <c:v>11034.39</c:v>
                </c:pt>
                <c:pt idx="277003">
                  <c:v>19006.02</c:v>
                </c:pt>
                <c:pt idx="277004">
                  <c:v>11164.74</c:v>
                </c:pt>
                <c:pt idx="277005">
                  <c:v>13069.09</c:v>
                </c:pt>
                <c:pt idx="277006">
                  <c:v>16616.72</c:v>
                </c:pt>
                <c:pt idx="277007">
                  <c:v>15819.09</c:v>
                </c:pt>
                <c:pt idx="277008">
                  <c:v>9494.17</c:v>
                </c:pt>
                <c:pt idx="277009">
                  <c:v>12332.75</c:v>
                </c:pt>
                <c:pt idx="277010">
                  <c:v>10125.92</c:v>
                </c:pt>
                <c:pt idx="277011">
                  <c:v>10058.9</c:v>
                </c:pt>
                <c:pt idx="277012">
                  <c:v>10032.24</c:v>
                </c:pt>
                <c:pt idx="277013">
                  <c:v>12445.02</c:v>
                </c:pt>
                <c:pt idx="277014">
                  <c:v>12114.89</c:v>
                </c:pt>
                <c:pt idx="277015">
                  <c:v>13395.63</c:v>
                </c:pt>
                <c:pt idx="277016">
                  <c:v>8487.99</c:v>
                </c:pt>
                <c:pt idx="277017">
                  <c:v>10169.24</c:v>
                </c:pt>
                <c:pt idx="277018">
                  <c:v>12334.34</c:v>
                </c:pt>
                <c:pt idx="277019">
                  <c:v>9832.06</c:v>
                </c:pt>
                <c:pt idx="277020">
                  <c:v>8977.19</c:v>
                </c:pt>
                <c:pt idx="277021">
                  <c:v>8557.2099999999991</c:v>
                </c:pt>
                <c:pt idx="277022">
                  <c:v>11698.55</c:v>
                </c:pt>
                <c:pt idx="277023">
                  <c:v>9865.0499999999993</c:v>
                </c:pt>
                <c:pt idx="277024">
                  <c:v>9074.26</c:v>
                </c:pt>
                <c:pt idx="277025">
                  <c:v>7792.19</c:v>
                </c:pt>
                <c:pt idx="277026">
                  <c:v>9722.2000000000007</c:v>
                </c:pt>
                <c:pt idx="277027">
                  <c:v>8790.6200000000008</c:v>
                </c:pt>
                <c:pt idx="277028">
                  <c:v>8807.56</c:v>
                </c:pt>
                <c:pt idx="277029">
                  <c:v>7919.26</c:v>
                </c:pt>
                <c:pt idx="277030">
                  <c:v>8900.6200000000008</c:v>
                </c:pt>
                <c:pt idx="277031">
                  <c:v>11735.96</c:v>
                </c:pt>
                <c:pt idx="277032">
                  <c:v>8639.07</c:v>
                </c:pt>
                <c:pt idx="277033">
                  <c:v>7963.4</c:v>
                </c:pt>
                <c:pt idx="277034">
                  <c:v>7490.23</c:v>
                </c:pt>
                <c:pt idx="277035">
                  <c:v>11777.87</c:v>
                </c:pt>
                <c:pt idx="277036">
                  <c:v>8484.07</c:v>
                </c:pt>
                <c:pt idx="277037">
                  <c:v>7115.76</c:v>
                </c:pt>
                <c:pt idx="277038">
                  <c:v>7642.76</c:v>
                </c:pt>
                <c:pt idx="277039">
                  <c:v>9299.76</c:v>
                </c:pt>
                <c:pt idx="277040">
                  <c:v>8971.23</c:v>
                </c:pt>
                <c:pt idx="277041">
                  <c:v>8226.34</c:v>
                </c:pt>
                <c:pt idx="277042">
                  <c:v>7541.26</c:v>
                </c:pt>
                <c:pt idx="277043">
                  <c:v>7884.66</c:v>
                </c:pt>
                <c:pt idx="277044">
                  <c:v>9883.9599999999991</c:v>
                </c:pt>
                <c:pt idx="277045">
                  <c:v>8391.77</c:v>
                </c:pt>
                <c:pt idx="277046">
                  <c:v>7321.33</c:v>
                </c:pt>
                <c:pt idx="277047">
                  <c:v>8219.32</c:v>
                </c:pt>
                <c:pt idx="277048">
                  <c:v>11154.12</c:v>
                </c:pt>
                <c:pt idx="277049">
                  <c:v>9867.33</c:v>
                </c:pt>
                <c:pt idx="277050">
                  <c:v>8556.35</c:v>
                </c:pt>
                <c:pt idx="277051">
                  <c:v>9625.92</c:v>
                </c:pt>
                <c:pt idx="277052">
                  <c:v>20</c:v>
                </c:pt>
                <c:pt idx="277053">
                  <c:v>210</c:v>
                </c:pt>
                <c:pt idx="277054">
                  <c:v>20</c:v>
                </c:pt>
                <c:pt idx="277055">
                  <c:v>20</c:v>
                </c:pt>
                <c:pt idx="277056">
                  <c:v>50</c:v>
                </c:pt>
                <c:pt idx="277057">
                  <c:v>270</c:v>
                </c:pt>
                <c:pt idx="277058">
                  <c:v>60</c:v>
                </c:pt>
                <c:pt idx="277059">
                  <c:v>80</c:v>
                </c:pt>
                <c:pt idx="277060">
                  <c:v>19.97</c:v>
                </c:pt>
                <c:pt idx="277061">
                  <c:v>50</c:v>
                </c:pt>
                <c:pt idx="277062">
                  <c:v>2750</c:v>
                </c:pt>
                <c:pt idx="277063">
                  <c:v>50</c:v>
                </c:pt>
                <c:pt idx="277064">
                  <c:v>110</c:v>
                </c:pt>
                <c:pt idx="277065">
                  <c:v>2130</c:v>
                </c:pt>
                <c:pt idx="277066">
                  <c:v>3100</c:v>
                </c:pt>
                <c:pt idx="277067">
                  <c:v>700</c:v>
                </c:pt>
                <c:pt idx="277068">
                  <c:v>160</c:v>
                </c:pt>
                <c:pt idx="277069">
                  <c:v>690</c:v>
                </c:pt>
                <c:pt idx="277070">
                  <c:v>700</c:v>
                </c:pt>
                <c:pt idx="277071">
                  <c:v>10</c:v>
                </c:pt>
                <c:pt idx="277072">
                  <c:v>50</c:v>
                </c:pt>
                <c:pt idx="277073">
                  <c:v>120</c:v>
                </c:pt>
                <c:pt idx="277074">
                  <c:v>340</c:v>
                </c:pt>
                <c:pt idx="277075">
                  <c:v>120</c:v>
                </c:pt>
                <c:pt idx="277076">
                  <c:v>325</c:v>
                </c:pt>
                <c:pt idx="277077">
                  <c:v>95</c:v>
                </c:pt>
                <c:pt idx="277078">
                  <c:v>40</c:v>
                </c:pt>
                <c:pt idx="277079">
                  <c:v>50.02</c:v>
                </c:pt>
                <c:pt idx="277080">
                  <c:v>0.1</c:v>
                </c:pt>
                <c:pt idx="277081">
                  <c:v>0.09</c:v>
                </c:pt>
                <c:pt idx="277082">
                  <c:v>0.08</c:v>
                </c:pt>
                <c:pt idx="277083">
                  <c:v>70.03</c:v>
                </c:pt>
                <c:pt idx="277084">
                  <c:v>0.02</c:v>
                </c:pt>
                <c:pt idx="277085">
                  <c:v>0.05</c:v>
                </c:pt>
                <c:pt idx="277086">
                  <c:v>30.07</c:v>
                </c:pt>
                <c:pt idx="277087">
                  <c:v>40.08</c:v>
                </c:pt>
                <c:pt idx="277088">
                  <c:v>20.11</c:v>
                </c:pt>
                <c:pt idx="277089">
                  <c:v>0.14000000000000001</c:v>
                </c:pt>
                <c:pt idx="277090">
                  <c:v>7.0000000000000007E-2</c:v>
                </c:pt>
                <c:pt idx="277091">
                  <c:v>400</c:v>
                </c:pt>
                <c:pt idx="277092">
                  <c:v>80</c:v>
                </c:pt>
                <c:pt idx="277093">
                  <c:v>14715.68</c:v>
                </c:pt>
                <c:pt idx="277094">
                  <c:v>25741.59</c:v>
                </c:pt>
                <c:pt idx="277095">
                  <c:v>18411.25</c:v>
                </c:pt>
                <c:pt idx="277096">
                  <c:v>11489.09</c:v>
                </c:pt>
                <c:pt idx="277097">
                  <c:v>14805.98</c:v>
                </c:pt>
                <c:pt idx="277098">
                  <c:v>14110.56</c:v>
                </c:pt>
                <c:pt idx="277099">
                  <c:v>16871.82</c:v>
                </c:pt>
                <c:pt idx="277100">
                  <c:v>20522.53</c:v>
                </c:pt>
                <c:pt idx="277101">
                  <c:v>48921.67</c:v>
                </c:pt>
                <c:pt idx="277102">
                  <c:v>26949.49</c:v>
                </c:pt>
                <c:pt idx="277103">
                  <c:v>10053.94</c:v>
                </c:pt>
                <c:pt idx="277104">
                  <c:v>10104.67</c:v>
                </c:pt>
                <c:pt idx="277105">
                  <c:v>10908.72</c:v>
                </c:pt>
                <c:pt idx="277106">
                  <c:v>11203.87</c:v>
                </c:pt>
                <c:pt idx="277107">
                  <c:v>12148.84</c:v>
                </c:pt>
                <c:pt idx="277108">
                  <c:v>10290.83</c:v>
                </c:pt>
                <c:pt idx="277109">
                  <c:v>11498.89</c:v>
                </c:pt>
                <c:pt idx="277110">
                  <c:v>11154.73</c:v>
                </c:pt>
                <c:pt idx="277111">
                  <c:v>11510.32</c:v>
                </c:pt>
                <c:pt idx="277112">
                  <c:v>12530.43</c:v>
                </c:pt>
                <c:pt idx="277113">
                  <c:v>12736.87</c:v>
                </c:pt>
                <c:pt idx="277114">
                  <c:v>11858.82</c:v>
                </c:pt>
                <c:pt idx="277115">
                  <c:v>10562.49</c:v>
                </c:pt>
                <c:pt idx="277116">
                  <c:v>10529.92</c:v>
                </c:pt>
                <c:pt idx="277117">
                  <c:v>10973.24</c:v>
                </c:pt>
                <c:pt idx="277118">
                  <c:v>10819.08</c:v>
                </c:pt>
                <c:pt idx="277119">
                  <c:v>11263.34</c:v>
                </c:pt>
                <c:pt idx="277120">
                  <c:v>10282.83</c:v>
                </c:pt>
                <c:pt idx="277121">
                  <c:v>9706.56</c:v>
                </c:pt>
                <c:pt idx="277122">
                  <c:v>10862.96</c:v>
                </c:pt>
                <c:pt idx="277123">
                  <c:v>11340.07</c:v>
                </c:pt>
                <c:pt idx="277124">
                  <c:v>11844.44</c:v>
                </c:pt>
                <c:pt idx="277125">
                  <c:v>12389.43</c:v>
                </c:pt>
                <c:pt idx="277126">
                  <c:v>12509.51</c:v>
                </c:pt>
                <c:pt idx="277127">
                  <c:v>13969.88</c:v>
                </c:pt>
                <c:pt idx="277128">
                  <c:v>16513.64</c:v>
                </c:pt>
                <c:pt idx="277129">
                  <c:v>16594.8</c:v>
                </c:pt>
                <c:pt idx="277130">
                  <c:v>18729.27</c:v>
                </c:pt>
                <c:pt idx="277131">
                  <c:v>31384.9</c:v>
                </c:pt>
                <c:pt idx="277132">
                  <c:v>28248.26</c:v>
                </c:pt>
                <c:pt idx="277133">
                  <c:v>10934.23</c:v>
                </c:pt>
                <c:pt idx="277134">
                  <c:v>12353.02</c:v>
                </c:pt>
                <c:pt idx="277135">
                  <c:v>13611.26</c:v>
                </c:pt>
                <c:pt idx="277136">
                  <c:v>17698.79</c:v>
                </c:pt>
                <c:pt idx="277137">
                  <c:v>23462.51</c:v>
                </c:pt>
                <c:pt idx="277138">
                  <c:v>32638.720000000001</c:v>
                </c:pt>
                <c:pt idx="277139">
                  <c:v>43473.62</c:v>
                </c:pt>
                <c:pt idx="277140">
                  <c:v>10121.67</c:v>
                </c:pt>
                <c:pt idx="277141">
                  <c:v>8968.9699999999993</c:v>
                </c:pt>
                <c:pt idx="277142">
                  <c:v>10390.39</c:v>
                </c:pt>
                <c:pt idx="277143">
                  <c:v>10340.26</c:v>
                </c:pt>
                <c:pt idx="277144">
                  <c:v>11148.58</c:v>
                </c:pt>
                <c:pt idx="277145">
                  <c:v>13870.27</c:v>
                </c:pt>
                <c:pt idx="277146">
                  <c:v>24284.65</c:v>
                </c:pt>
                <c:pt idx="277147">
                  <c:v>24514.63</c:v>
                </c:pt>
                <c:pt idx="277148">
                  <c:v>11565.6</c:v>
                </c:pt>
                <c:pt idx="277149">
                  <c:v>13355.19</c:v>
                </c:pt>
                <c:pt idx="277150">
                  <c:v>12985.94</c:v>
                </c:pt>
                <c:pt idx="277151">
                  <c:v>12801.66</c:v>
                </c:pt>
                <c:pt idx="277152">
                  <c:v>14556.68</c:v>
                </c:pt>
                <c:pt idx="277153">
                  <c:v>14103.24</c:v>
                </c:pt>
                <c:pt idx="277154">
                  <c:v>17635.63</c:v>
                </c:pt>
                <c:pt idx="277155">
                  <c:v>23340.9</c:v>
                </c:pt>
                <c:pt idx="277156">
                  <c:v>47892.27</c:v>
                </c:pt>
                <c:pt idx="277157">
                  <c:v>29953.17</c:v>
                </c:pt>
                <c:pt idx="277158">
                  <c:v>11318.28</c:v>
                </c:pt>
                <c:pt idx="277159">
                  <c:v>11158.77</c:v>
                </c:pt>
                <c:pt idx="277160">
                  <c:v>10051.780000000001</c:v>
                </c:pt>
                <c:pt idx="277161">
                  <c:v>10282.870000000001</c:v>
                </c:pt>
                <c:pt idx="277162">
                  <c:v>11011.08</c:v>
                </c:pt>
                <c:pt idx="277163">
                  <c:v>10817.61</c:v>
                </c:pt>
                <c:pt idx="277164">
                  <c:v>11166.79</c:v>
                </c:pt>
                <c:pt idx="277165">
                  <c:v>11071.3</c:v>
                </c:pt>
                <c:pt idx="277166">
                  <c:v>11517.54</c:v>
                </c:pt>
                <c:pt idx="277167">
                  <c:v>10712.14</c:v>
                </c:pt>
                <c:pt idx="277168">
                  <c:v>11123.48</c:v>
                </c:pt>
                <c:pt idx="277169">
                  <c:v>11000.58</c:v>
                </c:pt>
                <c:pt idx="277170">
                  <c:v>11637.12</c:v>
                </c:pt>
                <c:pt idx="277171">
                  <c:v>11328.3</c:v>
                </c:pt>
                <c:pt idx="277172">
                  <c:v>10597.17</c:v>
                </c:pt>
                <c:pt idx="277173">
                  <c:v>11646.46</c:v>
                </c:pt>
                <c:pt idx="277174">
                  <c:v>12317.17</c:v>
                </c:pt>
                <c:pt idx="277175">
                  <c:v>10708.89</c:v>
                </c:pt>
                <c:pt idx="277176">
                  <c:v>11379.4</c:v>
                </c:pt>
                <c:pt idx="277177">
                  <c:v>11722.51</c:v>
                </c:pt>
                <c:pt idx="277178">
                  <c:v>12851.38</c:v>
                </c:pt>
                <c:pt idx="277179">
                  <c:v>12606.9</c:v>
                </c:pt>
                <c:pt idx="277180">
                  <c:v>14138.98</c:v>
                </c:pt>
                <c:pt idx="277181">
                  <c:v>14469.62</c:v>
                </c:pt>
                <c:pt idx="277182">
                  <c:v>16989.45</c:v>
                </c:pt>
                <c:pt idx="277183">
                  <c:v>26062.73</c:v>
                </c:pt>
                <c:pt idx="277184">
                  <c:v>30922.82</c:v>
                </c:pt>
                <c:pt idx="277185">
                  <c:v>12697.25</c:v>
                </c:pt>
                <c:pt idx="277186">
                  <c:v>11933.36</c:v>
                </c:pt>
                <c:pt idx="277187">
                  <c:v>14292.41</c:v>
                </c:pt>
                <c:pt idx="277188">
                  <c:v>16288.92</c:v>
                </c:pt>
                <c:pt idx="277189">
                  <c:v>24818.11</c:v>
                </c:pt>
                <c:pt idx="277190">
                  <c:v>33350.92</c:v>
                </c:pt>
                <c:pt idx="277191">
                  <c:v>47196.72</c:v>
                </c:pt>
                <c:pt idx="277192">
                  <c:v>15666.85</c:v>
                </c:pt>
                <c:pt idx="277193">
                  <c:v>9480.6299999999992</c:v>
                </c:pt>
                <c:pt idx="277194">
                  <c:v>9409.93</c:v>
                </c:pt>
                <c:pt idx="277195">
                  <c:v>10949.42</c:v>
                </c:pt>
                <c:pt idx="277196">
                  <c:v>10756.1</c:v>
                </c:pt>
                <c:pt idx="277197">
                  <c:v>14279.55</c:v>
                </c:pt>
                <c:pt idx="277198">
                  <c:v>20576.29</c:v>
                </c:pt>
                <c:pt idx="277199">
                  <c:v>32103.65</c:v>
                </c:pt>
                <c:pt idx="277200">
                  <c:v>11089.96</c:v>
                </c:pt>
                <c:pt idx="277201">
                  <c:v>11892.99</c:v>
                </c:pt>
                <c:pt idx="277202">
                  <c:v>13698.04</c:v>
                </c:pt>
                <c:pt idx="277203">
                  <c:v>14332.2</c:v>
                </c:pt>
                <c:pt idx="277204">
                  <c:v>16013.81</c:v>
                </c:pt>
                <c:pt idx="277205">
                  <c:v>22813.94</c:v>
                </c:pt>
                <c:pt idx="277206">
                  <c:v>53381.599999999999</c:v>
                </c:pt>
                <c:pt idx="277207">
                  <c:v>29816.32</c:v>
                </c:pt>
                <c:pt idx="277208">
                  <c:v>9818.1</c:v>
                </c:pt>
                <c:pt idx="277209">
                  <c:v>9833.14</c:v>
                </c:pt>
                <c:pt idx="277210">
                  <c:v>9997.2099999999991</c:v>
                </c:pt>
                <c:pt idx="277211">
                  <c:v>10984.49</c:v>
                </c:pt>
                <c:pt idx="277212">
                  <c:v>10797.5</c:v>
                </c:pt>
                <c:pt idx="277213">
                  <c:v>10840.52</c:v>
                </c:pt>
                <c:pt idx="277214">
                  <c:v>9512.91</c:v>
                </c:pt>
                <c:pt idx="277215">
                  <c:v>11187.25</c:v>
                </c:pt>
                <c:pt idx="277216">
                  <c:v>11543.56</c:v>
                </c:pt>
                <c:pt idx="277217">
                  <c:v>10918.31</c:v>
                </c:pt>
                <c:pt idx="277218">
                  <c:v>10550.46</c:v>
                </c:pt>
                <c:pt idx="277219">
                  <c:v>10442.1</c:v>
                </c:pt>
                <c:pt idx="277220">
                  <c:v>10957.77</c:v>
                </c:pt>
                <c:pt idx="277221">
                  <c:v>10516.8</c:v>
                </c:pt>
                <c:pt idx="277222">
                  <c:v>10789.06</c:v>
                </c:pt>
                <c:pt idx="277223">
                  <c:v>12178.12</c:v>
                </c:pt>
                <c:pt idx="277224">
                  <c:v>11196.5</c:v>
                </c:pt>
                <c:pt idx="277225">
                  <c:v>9407.98</c:v>
                </c:pt>
                <c:pt idx="277226">
                  <c:v>13404.89</c:v>
                </c:pt>
                <c:pt idx="277227">
                  <c:v>12107.04</c:v>
                </c:pt>
                <c:pt idx="277228">
                  <c:v>12032.37</c:v>
                </c:pt>
                <c:pt idx="277229">
                  <c:v>12613.31</c:v>
                </c:pt>
                <c:pt idx="277230">
                  <c:v>11756.36</c:v>
                </c:pt>
                <c:pt idx="277231">
                  <c:v>12910.26</c:v>
                </c:pt>
                <c:pt idx="277232">
                  <c:v>14484.46</c:v>
                </c:pt>
                <c:pt idx="277233">
                  <c:v>15582.01</c:v>
                </c:pt>
                <c:pt idx="277234">
                  <c:v>17654.740000000002</c:v>
                </c:pt>
                <c:pt idx="277235">
                  <c:v>22637.67</c:v>
                </c:pt>
                <c:pt idx="277236">
                  <c:v>23816.58</c:v>
                </c:pt>
                <c:pt idx="277237">
                  <c:v>21863.19</c:v>
                </c:pt>
                <c:pt idx="277238">
                  <c:v>23054.17</c:v>
                </c:pt>
                <c:pt idx="277239">
                  <c:v>21133.87</c:v>
                </c:pt>
                <c:pt idx="277240">
                  <c:v>24706.74</c:v>
                </c:pt>
                <c:pt idx="277241">
                  <c:v>23692.91</c:v>
                </c:pt>
                <c:pt idx="277242">
                  <c:v>22708.71</c:v>
                </c:pt>
                <c:pt idx="277243">
                  <c:v>24537.599999999999</c:v>
                </c:pt>
                <c:pt idx="277244">
                  <c:v>25677.15</c:v>
                </c:pt>
                <c:pt idx="277245">
                  <c:v>25572.47</c:v>
                </c:pt>
                <c:pt idx="277246">
                  <c:v>25191.8</c:v>
                </c:pt>
                <c:pt idx="277247">
                  <c:v>25062.720000000001</c:v>
                </c:pt>
                <c:pt idx="277248">
                  <c:v>23339.65</c:v>
                </c:pt>
                <c:pt idx="277249">
                  <c:v>24810.29</c:v>
                </c:pt>
                <c:pt idx="277250">
                  <c:v>23092.09</c:v>
                </c:pt>
                <c:pt idx="277251">
                  <c:v>24831.51</c:v>
                </c:pt>
                <c:pt idx="277252">
                  <c:v>26320.34</c:v>
                </c:pt>
                <c:pt idx="277253">
                  <c:v>25885.74</c:v>
                </c:pt>
                <c:pt idx="277254">
                  <c:v>26793.81</c:v>
                </c:pt>
                <c:pt idx="277255">
                  <c:v>25895.16</c:v>
                </c:pt>
                <c:pt idx="277256">
                  <c:v>28144.720000000001</c:v>
                </c:pt>
                <c:pt idx="277257">
                  <c:v>26894.09</c:v>
                </c:pt>
                <c:pt idx="277258">
                  <c:v>26040.3</c:v>
                </c:pt>
                <c:pt idx="277259">
                  <c:v>26899.29</c:v>
                </c:pt>
                <c:pt idx="277260">
                  <c:v>25268.15</c:v>
                </c:pt>
                <c:pt idx="277261">
                  <c:v>25489.360000000001</c:v>
                </c:pt>
                <c:pt idx="277262">
                  <c:v>27442.74</c:v>
                </c:pt>
                <c:pt idx="277263">
                  <c:v>26767.75</c:v>
                </c:pt>
                <c:pt idx="277264">
                  <c:v>26664.81</c:v>
                </c:pt>
                <c:pt idx="277265">
                  <c:v>28467.63</c:v>
                </c:pt>
                <c:pt idx="277266">
                  <c:v>28011.57</c:v>
                </c:pt>
                <c:pt idx="277267">
                  <c:v>24772.9</c:v>
                </c:pt>
                <c:pt idx="277268">
                  <c:v>23128.39</c:v>
                </c:pt>
                <c:pt idx="277269">
                  <c:v>24960.92</c:v>
                </c:pt>
                <c:pt idx="277270">
                  <c:v>25076.22</c:v>
                </c:pt>
                <c:pt idx="277271">
                  <c:v>25614.02</c:v>
                </c:pt>
                <c:pt idx="277272">
                  <c:v>23930.37</c:v>
                </c:pt>
                <c:pt idx="277273">
                  <c:v>22891.119999999999</c:v>
                </c:pt>
                <c:pt idx="277274">
                  <c:v>25139.94</c:v>
                </c:pt>
                <c:pt idx="277275">
                  <c:v>23460.19</c:v>
                </c:pt>
                <c:pt idx="277276">
                  <c:v>22875.439999999999</c:v>
                </c:pt>
                <c:pt idx="277277">
                  <c:v>24011.22</c:v>
                </c:pt>
                <c:pt idx="277278">
                  <c:v>25096.560000000001</c:v>
                </c:pt>
                <c:pt idx="277279">
                  <c:v>25525.32</c:v>
                </c:pt>
                <c:pt idx="277280">
                  <c:v>25654.13</c:v>
                </c:pt>
                <c:pt idx="277281">
                  <c:v>30262.78</c:v>
                </c:pt>
                <c:pt idx="277282">
                  <c:v>38958.480000000003</c:v>
                </c:pt>
                <c:pt idx="277283">
                  <c:v>18369.419999999998</c:v>
                </c:pt>
                <c:pt idx="277284">
                  <c:v>21825.64</c:v>
                </c:pt>
                <c:pt idx="277285">
                  <c:v>19855.509999999998</c:v>
                </c:pt>
                <c:pt idx="277286">
                  <c:v>21836.87</c:v>
                </c:pt>
                <c:pt idx="277287">
                  <c:v>19592.39</c:v>
                </c:pt>
                <c:pt idx="277288">
                  <c:v>23512.75</c:v>
                </c:pt>
                <c:pt idx="277289">
                  <c:v>24157.24</c:v>
                </c:pt>
                <c:pt idx="277290">
                  <c:v>24108.1</c:v>
                </c:pt>
                <c:pt idx="277291">
                  <c:v>22990.69</c:v>
                </c:pt>
                <c:pt idx="277292">
                  <c:v>25437.87</c:v>
                </c:pt>
                <c:pt idx="277293">
                  <c:v>24375.35</c:v>
                </c:pt>
                <c:pt idx="277294">
                  <c:v>23413.56</c:v>
                </c:pt>
                <c:pt idx="277295">
                  <c:v>23256.55</c:v>
                </c:pt>
                <c:pt idx="277296">
                  <c:v>23166.76</c:v>
                </c:pt>
                <c:pt idx="277297">
                  <c:v>24113.16</c:v>
                </c:pt>
                <c:pt idx="277298">
                  <c:v>23756.07</c:v>
                </c:pt>
                <c:pt idx="277299">
                  <c:v>26689.01</c:v>
                </c:pt>
                <c:pt idx="277300">
                  <c:v>22274.080000000002</c:v>
                </c:pt>
                <c:pt idx="277301">
                  <c:v>24949.59</c:v>
                </c:pt>
                <c:pt idx="277302">
                  <c:v>24731.86</c:v>
                </c:pt>
                <c:pt idx="277303">
                  <c:v>24463.39</c:v>
                </c:pt>
                <c:pt idx="277304">
                  <c:v>24371.22</c:v>
                </c:pt>
                <c:pt idx="277305">
                  <c:v>26669.75</c:v>
                </c:pt>
                <c:pt idx="277306">
                  <c:v>24409.09</c:v>
                </c:pt>
                <c:pt idx="277307">
                  <c:v>24968.97</c:v>
                </c:pt>
                <c:pt idx="277308">
                  <c:v>26585.09</c:v>
                </c:pt>
                <c:pt idx="277309">
                  <c:v>27180.33</c:v>
                </c:pt>
                <c:pt idx="277310">
                  <c:v>26295.37</c:v>
                </c:pt>
                <c:pt idx="277311">
                  <c:v>25974.65</c:v>
                </c:pt>
                <c:pt idx="277312">
                  <c:v>25115</c:v>
                </c:pt>
                <c:pt idx="277313">
                  <c:v>23794.48</c:v>
                </c:pt>
                <c:pt idx="277314">
                  <c:v>25928.34</c:v>
                </c:pt>
                <c:pt idx="277315">
                  <c:v>23821.439999999999</c:v>
                </c:pt>
                <c:pt idx="277316">
                  <c:v>25046.5</c:v>
                </c:pt>
                <c:pt idx="277317">
                  <c:v>28375.59</c:v>
                </c:pt>
                <c:pt idx="277318">
                  <c:v>23211.46</c:v>
                </c:pt>
                <c:pt idx="277319">
                  <c:v>26079.96</c:v>
                </c:pt>
                <c:pt idx="277320">
                  <c:v>22986.240000000002</c:v>
                </c:pt>
                <c:pt idx="277321">
                  <c:v>22528.86</c:v>
                </c:pt>
                <c:pt idx="277322">
                  <c:v>23379.32</c:v>
                </c:pt>
                <c:pt idx="277323">
                  <c:v>25229.08</c:v>
                </c:pt>
                <c:pt idx="277324">
                  <c:v>22004.16</c:v>
                </c:pt>
                <c:pt idx="277325">
                  <c:v>22944.43</c:v>
                </c:pt>
                <c:pt idx="277326">
                  <c:v>21723.33</c:v>
                </c:pt>
                <c:pt idx="277327">
                  <c:v>23207.81</c:v>
                </c:pt>
                <c:pt idx="277328">
                  <c:v>24933.03</c:v>
                </c:pt>
                <c:pt idx="277329">
                  <c:v>24275.47</c:v>
                </c:pt>
                <c:pt idx="277330">
                  <c:v>22758.65</c:v>
                </c:pt>
                <c:pt idx="277331">
                  <c:v>26097.51</c:v>
                </c:pt>
                <c:pt idx="277332">
                  <c:v>28482.47</c:v>
                </c:pt>
                <c:pt idx="277333">
                  <c:v>31863.32</c:v>
                </c:pt>
                <c:pt idx="277334">
                  <c:v>43024.15</c:v>
                </c:pt>
                <c:pt idx="277335">
                  <c:v>24104.14</c:v>
                </c:pt>
                <c:pt idx="277336">
                  <c:v>22612.58</c:v>
                </c:pt>
                <c:pt idx="277337">
                  <c:v>22849.57</c:v>
                </c:pt>
                <c:pt idx="277338">
                  <c:v>23329.66</c:v>
                </c:pt>
                <c:pt idx="277339">
                  <c:v>20462.55</c:v>
                </c:pt>
                <c:pt idx="277340">
                  <c:v>25108.83</c:v>
                </c:pt>
                <c:pt idx="277341">
                  <c:v>26301.74</c:v>
                </c:pt>
                <c:pt idx="277342">
                  <c:v>24843.29</c:v>
                </c:pt>
                <c:pt idx="277343">
                  <c:v>25057.43</c:v>
                </c:pt>
                <c:pt idx="277344">
                  <c:v>25761.61</c:v>
                </c:pt>
                <c:pt idx="277345">
                  <c:v>26607.82</c:v>
                </c:pt>
                <c:pt idx="277346">
                  <c:v>23131.68</c:v>
                </c:pt>
                <c:pt idx="277347">
                  <c:v>24795.09</c:v>
                </c:pt>
                <c:pt idx="277348">
                  <c:v>25024.65</c:v>
                </c:pt>
                <c:pt idx="277349">
                  <c:v>27934</c:v>
                </c:pt>
                <c:pt idx="277350">
                  <c:v>23720.41</c:v>
                </c:pt>
                <c:pt idx="277351">
                  <c:v>25651.18</c:v>
                </c:pt>
                <c:pt idx="277352">
                  <c:v>25049.77</c:v>
                </c:pt>
                <c:pt idx="277353">
                  <c:v>24831.8</c:v>
                </c:pt>
                <c:pt idx="277354">
                  <c:v>24563.81</c:v>
                </c:pt>
                <c:pt idx="277355">
                  <c:v>26141.98</c:v>
                </c:pt>
                <c:pt idx="277356">
                  <c:v>26162.92</c:v>
                </c:pt>
                <c:pt idx="277357">
                  <c:v>26264.11</c:v>
                </c:pt>
                <c:pt idx="277358">
                  <c:v>28412.57</c:v>
                </c:pt>
                <c:pt idx="277359">
                  <c:v>26618.54</c:v>
                </c:pt>
                <c:pt idx="277360">
                  <c:v>28891.279999999999</c:v>
                </c:pt>
                <c:pt idx="277361">
                  <c:v>27750.98</c:v>
                </c:pt>
                <c:pt idx="277362">
                  <c:v>27327.25</c:v>
                </c:pt>
                <c:pt idx="277363">
                  <c:v>26226.81</c:v>
                </c:pt>
                <c:pt idx="277364">
                  <c:v>26310.48</c:v>
                </c:pt>
                <c:pt idx="277365">
                  <c:v>25204.07</c:v>
                </c:pt>
                <c:pt idx="277366">
                  <c:v>27753.39</c:v>
                </c:pt>
                <c:pt idx="277367">
                  <c:v>27310.29</c:v>
                </c:pt>
                <c:pt idx="277368">
                  <c:v>22976.81</c:v>
                </c:pt>
                <c:pt idx="277369">
                  <c:v>32272.79</c:v>
                </c:pt>
                <c:pt idx="277370">
                  <c:v>28799.65</c:v>
                </c:pt>
                <c:pt idx="277371">
                  <c:v>26106.39</c:v>
                </c:pt>
                <c:pt idx="277372">
                  <c:v>24589.58</c:v>
                </c:pt>
                <c:pt idx="277373">
                  <c:v>23601.71</c:v>
                </c:pt>
                <c:pt idx="277374">
                  <c:v>23502.959999999999</c:v>
                </c:pt>
                <c:pt idx="277375">
                  <c:v>25508.37</c:v>
                </c:pt>
                <c:pt idx="277376">
                  <c:v>24724.51</c:v>
                </c:pt>
                <c:pt idx="277377">
                  <c:v>25132.78</c:v>
                </c:pt>
                <c:pt idx="277378">
                  <c:v>26070.1</c:v>
                </c:pt>
                <c:pt idx="277379">
                  <c:v>7669.53</c:v>
                </c:pt>
                <c:pt idx="277380">
                  <c:v>6270.87</c:v>
                </c:pt>
                <c:pt idx="277381">
                  <c:v>5090.55</c:v>
                </c:pt>
                <c:pt idx="277382">
                  <c:v>5646.02</c:v>
                </c:pt>
                <c:pt idx="277383">
                  <c:v>5969.99</c:v>
                </c:pt>
                <c:pt idx="277384">
                  <c:v>5851.66</c:v>
                </c:pt>
                <c:pt idx="277385">
                  <c:v>6248.09</c:v>
                </c:pt>
                <c:pt idx="277386">
                  <c:v>5760.63</c:v>
                </c:pt>
                <c:pt idx="277387">
                  <c:v>6116.85</c:v>
                </c:pt>
                <c:pt idx="277388">
                  <c:v>4993.0200000000004</c:v>
                </c:pt>
                <c:pt idx="277389">
                  <c:v>4588.55</c:v>
                </c:pt>
                <c:pt idx="277390">
                  <c:v>4775.1899999999996</c:v>
                </c:pt>
                <c:pt idx="277391">
                  <c:v>6201.14</c:v>
                </c:pt>
                <c:pt idx="277392">
                  <c:v>5479.81</c:v>
                </c:pt>
                <c:pt idx="277393">
                  <c:v>5117.6099999999997</c:v>
                </c:pt>
                <c:pt idx="277394">
                  <c:v>4905.07</c:v>
                </c:pt>
                <c:pt idx="277395">
                  <c:v>5622.98</c:v>
                </c:pt>
                <c:pt idx="277396">
                  <c:v>5120.33</c:v>
                </c:pt>
                <c:pt idx="277397">
                  <c:v>4563.5600000000004</c:v>
                </c:pt>
                <c:pt idx="277398">
                  <c:v>4819.6899999999996</c:v>
                </c:pt>
                <c:pt idx="277399">
                  <c:v>4436.04</c:v>
                </c:pt>
                <c:pt idx="277400">
                  <c:v>4490.4799999999996</c:v>
                </c:pt>
                <c:pt idx="277401">
                  <c:v>5051.1000000000004</c:v>
                </c:pt>
                <c:pt idx="277402">
                  <c:v>9121.43</c:v>
                </c:pt>
                <c:pt idx="277403">
                  <c:v>10241.75</c:v>
                </c:pt>
                <c:pt idx="277404">
                  <c:v>13037.73</c:v>
                </c:pt>
                <c:pt idx="277405">
                  <c:v>13499.96</c:v>
                </c:pt>
                <c:pt idx="277406">
                  <c:v>13653.57</c:v>
                </c:pt>
                <c:pt idx="277407">
                  <c:v>18198.48</c:v>
                </c:pt>
                <c:pt idx="277408">
                  <c:v>26920.9</c:v>
                </c:pt>
                <c:pt idx="277409">
                  <c:v>30900.55</c:v>
                </c:pt>
                <c:pt idx="277410">
                  <c:v>10584.69</c:v>
                </c:pt>
                <c:pt idx="277411">
                  <c:v>6956.85</c:v>
                </c:pt>
                <c:pt idx="277412">
                  <c:v>5773.64</c:v>
                </c:pt>
                <c:pt idx="277413">
                  <c:v>5422.47</c:v>
                </c:pt>
                <c:pt idx="277414">
                  <c:v>5754.47</c:v>
                </c:pt>
                <c:pt idx="277415">
                  <c:v>5417.48</c:v>
                </c:pt>
                <c:pt idx="277416">
                  <c:v>5496.29</c:v>
                </c:pt>
                <c:pt idx="277417">
                  <c:v>5320.84</c:v>
                </c:pt>
                <c:pt idx="277418">
                  <c:v>5230.72</c:v>
                </c:pt>
                <c:pt idx="277419">
                  <c:v>5473.99</c:v>
                </c:pt>
                <c:pt idx="277420">
                  <c:v>5618.97</c:v>
                </c:pt>
                <c:pt idx="277421">
                  <c:v>7334.01</c:v>
                </c:pt>
                <c:pt idx="277422">
                  <c:v>7301.91</c:v>
                </c:pt>
                <c:pt idx="277423">
                  <c:v>7648.56</c:v>
                </c:pt>
                <c:pt idx="277424">
                  <c:v>9685.58</c:v>
                </c:pt>
                <c:pt idx="277425">
                  <c:v>11581.74</c:v>
                </c:pt>
                <c:pt idx="277426">
                  <c:v>4951.1499999999996</c:v>
                </c:pt>
                <c:pt idx="277427">
                  <c:v>8742.68</c:v>
                </c:pt>
                <c:pt idx="277428">
                  <c:v>6996.93</c:v>
                </c:pt>
                <c:pt idx="277429">
                  <c:v>7365.81</c:v>
                </c:pt>
                <c:pt idx="277430">
                  <c:v>6653.91</c:v>
                </c:pt>
                <c:pt idx="277431">
                  <c:v>6814.01</c:v>
                </c:pt>
                <c:pt idx="277432">
                  <c:v>7019.12</c:v>
                </c:pt>
                <c:pt idx="277433">
                  <c:v>6454.51</c:v>
                </c:pt>
                <c:pt idx="277434">
                  <c:v>6137.19</c:v>
                </c:pt>
                <c:pt idx="277435">
                  <c:v>6990.52</c:v>
                </c:pt>
                <c:pt idx="277436">
                  <c:v>5906.54</c:v>
                </c:pt>
                <c:pt idx="277437">
                  <c:v>5235.59</c:v>
                </c:pt>
                <c:pt idx="277438">
                  <c:v>5863.52</c:v>
                </c:pt>
                <c:pt idx="277439">
                  <c:v>5620.85</c:v>
                </c:pt>
                <c:pt idx="277440">
                  <c:v>6120.83</c:v>
                </c:pt>
                <c:pt idx="277441">
                  <c:v>5620.98</c:v>
                </c:pt>
                <c:pt idx="277442">
                  <c:v>5988.28</c:v>
                </c:pt>
                <c:pt idx="277443">
                  <c:v>6127.63</c:v>
                </c:pt>
                <c:pt idx="277444">
                  <c:v>6428.37</c:v>
                </c:pt>
                <c:pt idx="277445">
                  <c:v>5458.8</c:v>
                </c:pt>
                <c:pt idx="277446">
                  <c:v>5898.06</c:v>
                </c:pt>
                <c:pt idx="277447">
                  <c:v>5703.38</c:v>
                </c:pt>
                <c:pt idx="277448">
                  <c:v>5002.59</c:v>
                </c:pt>
                <c:pt idx="277449">
                  <c:v>5290.93</c:v>
                </c:pt>
                <c:pt idx="277450">
                  <c:v>5887.94</c:v>
                </c:pt>
                <c:pt idx="277451">
                  <c:v>5215.57</c:v>
                </c:pt>
                <c:pt idx="277452">
                  <c:v>5032.28</c:v>
                </c:pt>
                <c:pt idx="277453">
                  <c:v>4981.88</c:v>
                </c:pt>
                <c:pt idx="277454">
                  <c:v>5419.94</c:v>
                </c:pt>
                <c:pt idx="277455">
                  <c:v>7672.07</c:v>
                </c:pt>
                <c:pt idx="277456">
                  <c:v>10173.94</c:v>
                </c:pt>
                <c:pt idx="277457">
                  <c:v>12180.91</c:v>
                </c:pt>
                <c:pt idx="277458">
                  <c:v>13009.9</c:v>
                </c:pt>
                <c:pt idx="277459">
                  <c:v>18265.63</c:v>
                </c:pt>
                <c:pt idx="277460">
                  <c:v>24751.58</c:v>
                </c:pt>
                <c:pt idx="277461">
                  <c:v>23678.78</c:v>
                </c:pt>
                <c:pt idx="277462">
                  <c:v>21494.13</c:v>
                </c:pt>
                <c:pt idx="277463">
                  <c:v>9924.83</c:v>
                </c:pt>
                <c:pt idx="277464">
                  <c:v>6546.8</c:v>
                </c:pt>
                <c:pt idx="277465">
                  <c:v>6115.97</c:v>
                </c:pt>
                <c:pt idx="277466">
                  <c:v>7227.2</c:v>
                </c:pt>
                <c:pt idx="277467">
                  <c:v>5291.98</c:v>
                </c:pt>
                <c:pt idx="277468">
                  <c:v>5946.96</c:v>
                </c:pt>
                <c:pt idx="277469">
                  <c:v>6727.62</c:v>
                </c:pt>
                <c:pt idx="277470">
                  <c:v>5486.44</c:v>
                </c:pt>
                <c:pt idx="277471">
                  <c:v>5196.6400000000003</c:v>
                </c:pt>
                <c:pt idx="277472">
                  <c:v>5995.96</c:v>
                </c:pt>
                <c:pt idx="277473">
                  <c:v>8080.5</c:v>
                </c:pt>
                <c:pt idx="277474">
                  <c:v>6713.61</c:v>
                </c:pt>
                <c:pt idx="277475">
                  <c:v>7746.03</c:v>
                </c:pt>
                <c:pt idx="277476">
                  <c:v>9163.17</c:v>
                </c:pt>
                <c:pt idx="277477">
                  <c:v>12577.12</c:v>
                </c:pt>
                <c:pt idx="277478">
                  <c:v>5774.24</c:v>
                </c:pt>
                <c:pt idx="277479">
                  <c:v>8259.0300000000007</c:v>
                </c:pt>
                <c:pt idx="277480">
                  <c:v>7517.62</c:v>
                </c:pt>
                <c:pt idx="277481">
                  <c:v>8622.2999999999993</c:v>
                </c:pt>
                <c:pt idx="277482">
                  <c:v>7820.68</c:v>
                </c:pt>
                <c:pt idx="277483">
                  <c:v>8211.76</c:v>
                </c:pt>
                <c:pt idx="277484">
                  <c:v>7505.78</c:v>
                </c:pt>
                <c:pt idx="277485">
                  <c:v>6659.95</c:v>
                </c:pt>
                <c:pt idx="277486">
                  <c:v>6170.1</c:v>
                </c:pt>
                <c:pt idx="277487">
                  <c:v>6368.28</c:v>
                </c:pt>
                <c:pt idx="277488">
                  <c:v>6299.14</c:v>
                </c:pt>
                <c:pt idx="277489">
                  <c:v>5772.04</c:v>
                </c:pt>
                <c:pt idx="277490">
                  <c:v>5078.3</c:v>
                </c:pt>
                <c:pt idx="277491">
                  <c:v>6119.48</c:v>
                </c:pt>
                <c:pt idx="277492">
                  <c:v>6690.49</c:v>
                </c:pt>
                <c:pt idx="277493">
                  <c:v>5930.74</c:v>
                </c:pt>
                <c:pt idx="277494">
                  <c:v>5624.34</c:v>
                </c:pt>
                <c:pt idx="277495">
                  <c:v>6511.78</c:v>
                </c:pt>
                <c:pt idx="277496">
                  <c:v>6198.4</c:v>
                </c:pt>
                <c:pt idx="277497">
                  <c:v>5732.2</c:v>
                </c:pt>
                <c:pt idx="277498">
                  <c:v>5541.91</c:v>
                </c:pt>
                <c:pt idx="277499">
                  <c:v>6489.37</c:v>
                </c:pt>
                <c:pt idx="277500">
                  <c:v>5562.18</c:v>
                </c:pt>
                <c:pt idx="277501">
                  <c:v>5808.32</c:v>
                </c:pt>
                <c:pt idx="277502">
                  <c:v>5817.98</c:v>
                </c:pt>
                <c:pt idx="277503">
                  <c:v>4647.91</c:v>
                </c:pt>
                <c:pt idx="277504">
                  <c:v>5100.91</c:v>
                </c:pt>
                <c:pt idx="277505">
                  <c:v>5822.05</c:v>
                </c:pt>
                <c:pt idx="277506">
                  <c:v>6660.37</c:v>
                </c:pt>
                <c:pt idx="277507">
                  <c:v>9066.9599999999991</c:v>
                </c:pt>
                <c:pt idx="277508">
                  <c:v>9274.9699999999993</c:v>
                </c:pt>
                <c:pt idx="277509">
                  <c:v>10961.39</c:v>
                </c:pt>
                <c:pt idx="277510">
                  <c:v>12697.69</c:v>
                </c:pt>
                <c:pt idx="277511">
                  <c:v>13881.91</c:v>
                </c:pt>
                <c:pt idx="277512">
                  <c:v>26892.77</c:v>
                </c:pt>
                <c:pt idx="277513">
                  <c:v>29217.33</c:v>
                </c:pt>
                <c:pt idx="277514">
                  <c:v>16095.81</c:v>
                </c:pt>
                <c:pt idx="277515">
                  <c:v>7753.59</c:v>
                </c:pt>
                <c:pt idx="277516">
                  <c:v>6060.46</c:v>
                </c:pt>
                <c:pt idx="277517">
                  <c:v>6189.49</c:v>
                </c:pt>
                <c:pt idx="277518">
                  <c:v>6123.6</c:v>
                </c:pt>
                <c:pt idx="277519">
                  <c:v>6135.17</c:v>
                </c:pt>
                <c:pt idx="277520">
                  <c:v>6348.15</c:v>
                </c:pt>
                <c:pt idx="277521">
                  <c:v>6541.84</c:v>
                </c:pt>
                <c:pt idx="277522">
                  <c:v>13267.94</c:v>
                </c:pt>
                <c:pt idx="277523">
                  <c:v>11865.78</c:v>
                </c:pt>
                <c:pt idx="277524">
                  <c:v>12170.12</c:v>
                </c:pt>
                <c:pt idx="277525">
                  <c:v>11877.14</c:v>
                </c:pt>
                <c:pt idx="277526">
                  <c:v>13481.8</c:v>
                </c:pt>
                <c:pt idx="277527">
                  <c:v>12931.15</c:v>
                </c:pt>
                <c:pt idx="277528">
                  <c:v>12129.69</c:v>
                </c:pt>
                <c:pt idx="277529">
                  <c:v>13843.64</c:v>
                </c:pt>
                <c:pt idx="277530">
                  <c:v>13935.81</c:v>
                </c:pt>
                <c:pt idx="277531">
                  <c:v>13966.57</c:v>
                </c:pt>
                <c:pt idx="277532">
                  <c:v>13413.57</c:v>
                </c:pt>
                <c:pt idx="277533">
                  <c:v>12522.19</c:v>
                </c:pt>
                <c:pt idx="277534">
                  <c:v>12342.65</c:v>
                </c:pt>
                <c:pt idx="277535">
                  <c:v>12681.91</c:v>
                </c:pt>
                <c:pt idx="277536">
                  <c:v>12277.94</c:v>
                </c:pt>
                <c:pt idx="277537">
                  <c:v>12280.35</c:v>
                </c:pt>
                <c:pt idx="277538">
                  <c:v>13859.37</c:v>
                </c:pt>
                <c:pt idx="277539">
                  <c:v>15377.11</c:v>
                </c:pt>
                <c:pt idx="277540">
                  <c:v>13589.04</c:v>
                </c:pt>
                <c:pt idx="277541">
                  <c:v>14225.2</c:v>
                </c:pt>
                <c:pt idx="277542">
                  <c:v>15101.98</c:v>
                </c:pt>
                <c:pt idx="277543">
                  <c:v>15477.28</c:v>
                </c:pt>
                <c:pt idx="277544">
                  <c:v>15551.99</c:v>
                </c:pt>
                <c:pt idx="277545">
                  <c:v>14291.27</c:v>
                </c:pt>
                <c:pt idx="277546">
                  <c:v>12490.09</c:v>
                </c:pt>
                <c:pt idx="277547">
                  <c:v>14091.94</c:v>
                </c:pt>
                <c:pt idx="277548">
                  <c:v>13731.6</c:v>
                </c:pt>
                <c:pt idx="277549">
                  <c:v>12678.27</c:v>
                </c:pt>
                <c:pt idx="277550">
                  <c:v>12877.12</c:v>
                </c:pt>
                <c:pt idx="277551">
                  <c:v>13858.33</c:v>
                </c:pt>
                <c:pt idx="277552">
                  <c:v>15477.11</c:v>
                </c:pt>
                <c:pt idx="277553">
                  <c:v>14493.13</c:v>
                </c:pt>
                <c:pt idx="277554">
                  <c:v>13402.9</c:v>
                </c:pt>
                <c:pt idx="277555">
                  <c:v>13256.64</c:v>
                </c:pt>
                <c:pt idx="277556">
                  <c:v>13101.38</c:v>
                </c:pt>
                <c:pt idx="277557">
                  <c:v>13639.34</c:v>
                </c:pt>
                <c:pt idx="277558">
                  <c:v>12947.32</c:v>
                </c:pt>
                <c:pt idx="277559">
                  <c:v>12760.24</c:v>
                </c:pt>
                <c:pt idx="277560">
                  <c:v>13736.12</c:v>
                </c:pt>
                <c:pt idx="277561">
                  <c:v>14734.91</c:v>
                </c:pt>
                <c:pt idx="277562">
                  <c:v>13163.12</c:v>
                </c:pt>
                <c:pt idx="277563">
                  <c:v>13356.67</c:v>
                </c:pt>
                <c:pt idx="277564">
                  <c:v>13576.23</c:v>
                </c:pt>
                <c:pt idx="277565">
                  <c:v>13677.99</c:v>
                </c:pt>
                <c:pt idx="277566">
                  <c:v>13887.62</c:v>
                </c:pt>
                <c:pt idx="277567">
                  <c:v>14386.43</c:v>
                </c:pt>
                <c:pt idx="277568">
                  <c:v>16347.53</c:v>
                </c:pt>
                <c:pt idx="277569">
                  <c:v>12770.66</c:v>
                </c:pt>
                <c:pt idx="277570">
                  <c:v>13332.05</c:v>
                </c:pt>
                <c:pt idx="277571">
                  <c:v>12092.93</c:v>
                </c:pt>
                <c:pt idx="277572">
                  <c:v>12478.85</c:v>
                </c:pt>
                <c:pt idx="277573">
                  <c:v>11545.35</c:v>
                </c:pt>
                <c:pt idx="277574">
                  <c:v>13209.36</c:v>
                </c:pt>
                <c:pt idx="277575">
                  <c:v>12654.31</c:v>
                </c:pt>
                <c:pt idx="277576">
                  <c:v>12925.25</c:v>
                </c:pt>
                <c:pt idx="277577">
                  <c:v>13350.31</c:v>
                </c:pt>
                <c:pt idx="277578">
                  <c:v>14264.95</c:v>
                </c:pt>
                <c:pt idx="277579">
                  <c:v>13025.68</c:v>
                </c:pt>
                <c:pt idx="277580">
                  <c:v>12533.66</c:v>
                </c:pt>
                <c:pt idx="277581">
                  <c:v>12532.98</c:v>
                </c:pt>
                <c:pt idx="277582">
                  <c:v>12446.5</c:v>
                </c:pt>
                <c:pt idx="277583">
                  <c:v>13555.85</c:v>
                </c:pt>
                <c:pt idx="277584">
                  <c:v>12691.9</c:v>
                </c:pt>
                <c:pt idx="277585">
                  <c:v>13560.44</c:v>
                </c:pt>
                <c:pt idx="277586">
                  <c:v>13219.74</c:v>
                </c:pt>
                <c:pt idx="277587">
                  <c:v>14087.63</c:v>
                </c:pt>
                <c:pt idx="277588">
                  <c:v>13778.91</c:v>
                </c:pt>
                <c:pt idx="277589">
                  <c:v>13595.53</c:v>
                </c:pt>
                <c:pt idx="277590">
                  <c:v>14728.89</c:v>
                </c:pt>
                <c:pt idx="277591">
                  <c:v>15971.46</c:v>
                </c:pt>
                <c:pt idx="277592">
                  <c:v>15036.21</c:v>
                </c:pt>
                <c:pt idx="277593">
                  <c:v>14023.09</c:v>
                </c:pt>
                <c:pt idx="277594">
                  <c:v>13520.63</c:v>
                </c:pt>
                <c:pt idx="277595">
                  <c:v>15237.65</c:v>
                </c:pt>
                <c:pt idx="277596">
                  <c:v>15151.9</c:v>
                </c:pt>
                <c:pt idx="277597">
                  <c:v>14479.28</c:v>
                </c:pt>
                <c:pt idx="277598">
                  <c:v>13396.26</c:v>
                </c:pt>
                <c:pt idx="277599">
                  <c:v>13268.76</c:v>
                </c:pt>
                <c:pt idx="277600">
                  <c:v>15285.19</c:v>
                </c:pt>
                <c:pt idx="277601">
                  <c:v>13256.38</c:v>
                </c:pt>
                <c:pt idx="277602">
                  <c:v>14642.11</c:v>
                </c:pt>
                <c:pt idx="277603">
                  <c:v>18696.759999999998</c:v>
                </c:pt>
                <c:pt idx="277604">
                  <c:v>15170.87</c:v>
                </c:pt>
                <c:pt idx="277605">
                  <c:v>15233.83</c:v>
                </c:pt>
                <c:pt idx="277606">
                  <c:v>13973.91</c:v>
                </c:pt>
                <c:pt idx="277607">
                  <c:v>13851.98</c:v>
                </c:pt>
                <c:pt idx="277608">
                  <c:v>13397.07</c:v>
                </c:pt>
                <c:pt idx="277609">
                  <c:v>15145.53</c:v>
                </c:pt>
                <c:pt idx="277610">
                  <c:v>13425.48</c:v>
                </c:pt>
                <c:pt idx="277611">
                  <c:v>13364.34</c:v>
                </c:pt>
                <c:pt idx="277612">
                  <c:v>13576.54</c:v>
                </c:pt>
                <c:pt idx="277613">
                  <c:v>15280.29</c:v>
                </c:pt>
                <c:pt idx="277614">
                  <c:v>13922.96</c:v>
                </c:pt>
                <c:pt idx="277615">
                  <c:v>14056.35</c:v>
                </c:pt>
                <c:pt idx="277616">
                  <c:v>14509.25</c:v>
                </c:pt>
                <c:pt idx="277617">
                  <c:v>14767.69</c:v>
                </c:pt>
                <c:pt idx="277618">
                  <c:v>13697.18</c:v>
                </c:pt>
                <c:pt idx="277619">
                  <c:v>14293.98</c:v>
                </c:pt>
                <c:pt idx="277620">
                  <c:v>16193.39</c:v>
                </c:pt>
                <c:pt idx="277621">
                  <c:v>14038.72</c:v>
                </c:pt>
                <c:pt idx="277622">
                  <c:v>14856.83</c:v>
                </c:pt>
                <c:pt idx="277623">
                  <c:v>13083.12</c:v>
                </c:pt>
                <c:pt idx="277624">
                  <c:v>12976.41</c:v>
                </c:pt>
                <c:pt idx="277625">
                  <c:v>11256.38</c:v>
                </c:pt>
                <c:pt idx="277626">
                  <c:v>14538.08</c:v>
                </c:pt>
                <c:pt idx="277627">
                  <c:v>14280.16</c:v>
                </c:pt>
                <c:pt idx="277628">
                  <c:v>13488.8</c:v>
                </c:pt>
                <c:pt idx="277629">
                  <c:v>15221.69</c:v>
                </c:pt>
                <c:pt idx="277630">
                  <c:v>14277.91</c:v>
                </c:pt>
                <c:pt idx="277631">
                  <c:v>15128.93</c:v>
                </c:pt>
                <c:pt idx="277632">
                  <c:v>14001.12</c:v>
                </c:pt>
                <c:pt idx="277633">
                  <c:v>14663.03</c:v>
                </c:pt>
                <c:pt idx="277634">
                  <c:v>14718.87</c:v>
                </c:pt>
                <c:pt idx="277635">
                  <c:v>17531.43</c:v>
                </c:pt>
                <c:pt idx="277636">
                  <c:v>14466.79</c:v>
                </c:pt>
                <c:pt idx="277637">
                  <c:v>14980.78</c:v>
                </c:pt>
                <c:pt idx="277638">
                  <c:v>14238.83</c:v>
                </c:pt>
                <c:pt idx="277639">
                  <c:v>14664.92</c:v>
                </c:pt>
                <c:pt idx="277640">
                  <c:v>15841.17</c:v>
                </c:pt>
                <c:pt idx="277641">
                  <c:v>15567.36</c:v>
                </c:pt>
                <c:pt idx="277642">
                  <c:v>17363.68</c:v>
                </c:pt>
                <c:pt idx="277643">
                  <c:v>17125.41</c:v>
                </c:pt>
                <c:pt idx="277644">
                  <c:v>17840.23</c:v>
                </c:pt>
                <c:pt idx="277645">
                  <c:v>16087.89</c:v>
                </c:pt>
                <c:pt idx="277646">
                  <c:v>16644.37</c:v>
                </c:pt>
                <c:pt idx="277647">
                  <c:v>17255.63</c:v>
                </c:pt>
                <c:pt idx="277648">
                  <c:v>19427.349999999999</c:v>
                </c:pt>
                <c:pt idx="277649">
                  <c:v>16505.46</c:v>
                </c:pt>
                <c:pt idx="277650">
                  <c:v>16323.43</c:v>
                </c:pt>
                <c:pt idx="277651">
                  <c:v>15924.34</c:v>
                </c:pt>
                <c:pt idx="277652">
                  <c:v>16951.259999999998</c:v>
                </c:pt>
                <c:pt idx="277653">
                  <c:v>17242.2</c:v>
                </c:pt>
                <c:pt idx="277654">
                  <c:v>13633.84</c:v>
                </c:pt>
                <c:pt idx="277655">
                  <c:v>19224.849999999999</c:v>
                </c:pt>
                <c:pt idx="277656">
                  <c:v>17465.990000000002</c:v>
                </c:pt>
                <c:pt idx="277657">
                  <c:v>17254.89</c:v>
                </c:pt>
                <c:pt idx="277658">
                  <c:v>16021.49</c:v>
                </c:pt>
                <c:pt idx="277659">
                  <c:v>15716.08</c:v>
                </c:pt>
                <c:pt idx="277660">
                  <c:v>15243.69</c:v>
                </c:pt>
                <c:pt idx="277661">
                  <c:v>15898.7</c:v>
                </c:pt>
                <c:pt idx="277662">
                  <c:v>15301.99</c:v>
                </c:pt>
                <c:pt idx="277663">
                  <c:v>15520.36</c:v>
                </c:pt>
                <c:pt idx="277664">
                  <c:v>16512.89</c:v>
                </c:pt>
                <c:pt idx="277665">
                  <c:v>15552.08</c:v>
                </c:pt>
                <c:pt idx="277666">
                  <c:v>14961.18</c:v>
                </c:pt>
                <c:pt idx="277667">
                  <c:v>18375.73</c:v>
                </c:pt>
                <c:pt idx="277668">
                  <c:v>13840.26</c:v>
                </c:pt>
                <c:pt idx="277669">
                  <c:v>12373.74</c:v>
                </c:pt>
                <c:pt idx="277670">
                  <c:v>13468.81</c:v>
                </c:pt>
                <c:pt idx="277671">
                  <c:v>16494.72</c:v>
                </c:pt>
                <c:pt idx="277672">
                  <c:v>23549.71</c:v>
                </c:pt>
                <c:pt idx="277673">
                  <c:v>23467.02</c:v>
                </c:pt>
                <c:pt idx="277674">
                  <c:v>15310.39</c:v>
                </c:pt>
                <c:pt idx="277675">
                  <c:v>9617.15</c:v>
                </c:pt>
                <c:pt idx="277676">
                  <c:v>13961.04</c:v>
                </c:pt>
                <c:pt idx="277677">
                  <c:v>16231.65</c:v>
                </c:pt>
                <c:pt idx="277678">
                  <c:v>10898.36</c:v>
                </c:pt>
                <c:pt idx="277679">
                  <c:v>10317.540000000001</c:v>
                </c:pt>
                <c:pt idx="277680">
                  <c:v>7942.13</c:v>
                </c:pt>
                <c:pt idx="277681">
                  <c:v>8650.57</c:v>
                </c:pt>
                <c:pt idx="277682">
                  <c:v>11283.57</c:v>
                </c:pt>
                <c:pt idx="277683">
                  <c:v>12664.69</c:v>
                </c:pt>
                <c:pt idx="277684">
                  <c:v>13934.99</c:v>
                </c:pt>
                <c:pt idx="277685">
                  <c:v>11778.44</c:v>
                </c:pt>
                <c:pt idx="277686">
                  <c:v>12643.24</c:v>
                </c:pt>
                <c:pt idx="277687">
                  <c:v>11189.95</c:v>
                </c:pt>
                <c:pt idx="277688">
                  <c:v>10726.37</c:v>
                </c:pt>
                <c:pt idx="277689">
                  <c:v>9773.76</c:v>
                </c:pt>
                <c:pt idx="277690">
                  <c:v>11657.41</c:v>
                </c:pt>
                <c:pt idx="277691">
                  <c:v>8981.9599999999991</c:v>
                </c:pt>
                <c:pt idx="277692">
                  <c:v>8383.39</c:v>
                </c:pt>
                <c:pt idx="277693">
                  <c:v>13495.37</c:v>
                </c:pt>
                <c:pt idx="277694">
                  <c:v>9234.4599999999991</c:v>
                </c:pt>
                <c:pt idx="277695">
                  <c:v>10698.54</c:v>
                </c:pt>
                <c:pt idx="277696">
                  <c:v>9643.93</c:v>
                </c:pt>
                <c:pt idx="277697">
                  <c:v>8427.41</c:v>
                </c:pt>
                <c:pt idx="277698">
                  <c:v>8986.0400000000009</c:v>
                </c:pt>
                <c:pt idx="277699">
                  <c:v>13827.24</c:v>
                </c:pt>
                <c:pt idx="277700">
                  <c:v>11974.44</c:v>
                </c:pt>
                <c:pt idx="277701">
                  <c:v>10020.27</c:v>
                </c:pt>
                <c:pt idx="277702">
                  <c:v>10773.82</c:v>
                </c:pt>
                <c:pt idx="277703">
                  <c:v>9807.3799999999992</c:v>
                </c:pt>
                <c:pt idx="277704">
                  <c:v>12736.58</c:v>
                </c:pt>
                <c:pt idx="277705">
                  <c:v>14763.72</c:v>
                </c:pt>
                <c:pt idx="277706">
                  <c:v>14451.68</c:v>
                </c:pt>
                <c:pt idx="277707">
                  <c:v>65980.97</c:v>
                </c:pt>
                <c:pt idx="277708">
                  <c:v>20726.990000000002</c:v>
                </c:pt>
                <c:pt idx="277709">
                  <c:v>31148.94</c:v>
                </c:pt>
                <c:pt idx="277710">
                  <c:v>45130.17</c:v>
                </c:pt>
                <c:pt idx="277711">
                  <c:v>69467.350000000006</c:v>
                </c:pt>
                <c:pt idx="277712">
                  <c:v>21383.919999999998</c:v>
                </c:pt>
                <c:pt idx="277713">
                  <c:v>11575.06</c:v>
                </c:pt>
                <c:pt idx="277714">
                  <c:v>11746.22</c:v>
                </c:pt>
                <c:pt idx="277715">
                  <c:v>10912.99</c:v>
                </c:pt>
                <c:pt idx="277716">
                  <c:v>12452.5</c:v>
                </c:pt>
                <c:pt idx="277717">
                  <c:v>12704.2</c:v>
                </c:pt>
                <c:pt idx="277718">
                  <c:v>12690.66</c:v>
                </c:pt>
                <c:pt idx="277719">
                  <c:v>13910.02</c:v>
                </c:pt>
                <c:pt idx="277720">
                  <c:v>14052.86</c:v>
                </c:pt>
                <c:pt idx="277721">
                  <c:v>14188</c:v>
                </c:pt>
                <c:pt idx="277722">
                  <c:v>13213.95</c:v>
                </c:pt>
                <c:pt idx="277723">
                  <c:v>10440.08</c:v>
                </c:pt>
                <c:pt idx="277724">
                  <c:v>8662.9500000000007</c:v>
                </c:pt>
                <c:pt idx="277725">
                  <c:v>12680.17</c:v>
                </c:pt>
                <c:pt idx="277726">
                  <c:v>11874.91</c:v>
                </c:pt>
                <c:pt idx="277727">
                  <c:v>12711.33</c:v>
                </c:pt>
                <c:pt idx="277728">
                  <c:v>17812.43</c:v>
                </c:pt>
                <c:pt idx="277729">
                  <c:v>9882.9599999999991</c:v>
                </c:pt>
                <c:pt idx="277730">
                  <c:v>8883.1</c:v>
                </c:pt>
                <c:pt idx="277731">
                  <c:v>9562.33</c:v>
                </c:pt>
                <c:pt idx="277732">
                  <c:v>12119.3</c:v>
                </c:pt>
                <c:pt idx="277733">
                  <c:v>8901.08</c:v>
                </c:pt>
                <c:pt idx="277734">
                  <c:v>8477.68</c:v>
                </c:pt>
                <c:pt idx="277735">
                  <c:v>7467.86</c:v>
                </c:pt>
                <c:pt idx="277736">
                  <c:v>10694.99</c:v>
                </c:pt>
                <c:pt idx="277737">
                  <c:v>11615.36</c:v>
                </c:pt>
                <c:pt idx="277738">
                  <c:v>6916.81</c:v>
                </c:pt>
                <c:pt idx="277739">
                  <c:v>7574.61</c:v>
                </c:pt>
                <c:pt idx="277740">
                  <c:v>7083.48</c:v>
                </c:pt>
                <c:pt idx="277741">
                  <c:v>8608.0400000000009</c:v>
                </c:pt>
                <c:pt idx="277742">
                  <c:v>7543.14</c:v>
                </c:pt>
                <c:pt idx="277743">
                  <c:v>8145.68</c:v>
                </c:pt>
                <c:pt idx="277744">
                  <c:v>8129.83</c:v>
                </c:pt>
                <c:pt idx="277745">
                  <c:v>8343.2999999999993</c:v>
                </c:pt>
                <c:pt idx="277746">
                  <c:v>8066.37</c:v>
                </c:pt>
                <c:pt idx="277747">
                  <c:v>8527.9699999999993</c:v>
                </c:pt>
                <c:pt idx="277748">
                  <c:v>7102.36</c:v>
                </c:pt>
                <c:pt idx="277749">
                  <c:v>8723.4500000000007</c:v>
                </c:pt>
                <c:pt idx="277750">
                  <c:v>9542.57</c:v>
                </c:pt>
                <c:pt idx="277751">
                  <c:v>9368.6299999999992</c:v>
                </c:pt>
                <c:pt idx="277752">
                  <c:v>11066.18</c:v>
                </c:pt>
                <c:pt idx="277753">
                  <c:v>9543.25</c:v>
                </c:pt>
                <c:pt idx="277754">
                  <c:v>13819.47</c:v>
                </c:pt>
                <c:pt idx="277755">
                  <c:v>13387.4</c:v>
                </c:pt>
                <c:pt idx="277756">
                  <c:v>15343.93</c:v>
                </c:pt>
                <c:pt idx="277757">
                  <c:v>15928.33</c:v>
                </c:pt>
                <c:pt idx="277758">
                  <c:v>12346.22</c:v>
                </c:pt>
                <c:pt idx="277759">
                  <c:v>44648.09</c:v>
                </c:pt>
                <c:pt idx="277760">
                  <c:v>14164.62</c:v>
                </c:pt>
                <c:pt idx="277761">
                  <c:v>18522.84</c:v>
                </c:pt>
                <c:pt idx="277762">
                  <c:v>24700.02</c:v>
                </c:pt>
                <c:pt idx="277763">
                  <c:v>37177.99</c:v>
                </c:pt>
                <c:pt idx="277764">
                  <c:v>21399.17</c:v>
                </c:pt>
                <c:pt idx="277765">
                  <c:v>8444.9</c:v>
                </c:pt>
                <c:pt idx="277766">
                  <c:v>8176.04</c:v>
                </c:pt>
                <c:pt idx="277767">
                  <c:v>7334.06</c:v>
                </c:pt>
                <c:pt idx="277768">
                  <c:v>9631.64</c:v>
                </c:pt>
                <c:pt idx="277769">
                  <c:v>10064.39</c:v>
                </c:pt>
                <c:pt idx="277770">
                  <c:v>10306.049999999999</c:v>
                </c:pt>
                <c:pt idx="277771">
                  <c:v>16317.55</c:v>
                </c:pt>
                <c:pt idx="277772">
                  <c:v>10514.98</c:v>
                </c:pt>
                <c:pt idx="277773">
                  <c:v>11065.51</c:v>
                </c:pt>
                <c:pt idx="277774">
                  <c:v>12201.63</c:v>
                </c:pt>
                <c:pt idx="277775">
                  <c:v>12896.9</c:v>
                </c:pt>
                <c:pt idx="277776">
                  <c:v>11090.38</c:v>
                </c:pt>
                <c:pt idx="277777">
                  <c:v>11274.73</c:v>
                </c:pt>
                <c:pt idx="277778">
                  <c:v>14439.9</c:v>
                </c:pt>
                <c:pt idx="277779">
                  <c:v>9622.32</c:v>
                </c:pt>
                <c:pt idx="277780">
                  <c:v>7489.78</c:v>
                </c:pt>
                <c:pt idx="277781">
                  <c:v>7059.71</c:v>
                </c:pt>
                <c:pt idx="277782">
                  <c:v>7984.24</c:v>
                </c:pt>
                <c:pt idx="277783">
                  <c:v>7421.49</c:v>
                </c:pt>
                <c:pt idx="277784">
                  <c:v>7139.62</c:v>
                </c:pt>
                <c:pt idx="277785">
                  <c:v>7286.53</c:v>
                </c:pt>
                <c:pt idx="277786">
                  <c:v>6650.62</c:v>
                </c:pt>
                <c:pt idx="277787">
                  <c:v>8186.96</c:v>
                </c:pt>
                <c:pt idx="277788">
                  <c:v>14063.4</c:v>
                </c:pt>
                <c:pt idx="277789">
                  <c:v>10524.3</c:v>
                </c:pt>
                <c:pt idx="277790">
                  <c:v>7425.47</c:v>
                </c:pt>
                <c:pt idx="277791">
                  <c:v>7108.04</c:v>
                </c:pt>
                <c:pt idx="277792">
                  <c:v>8987.9699999999993</c:v>
                </c:pt>
                <c:pt idx="277793">
                  <c:v>7766.88</c:v>
                </c:pt>
                <c:pt idx="277794">
                  <c:v>7423.87</c:v>
                </c:pt>
                <c:pt idx="277795">
                  <c:v>6642.1</c:v>
                </c:pt>
                <c:pt idx="277796">
                  <c:v>8091.39</c:v>
                </c:pt>
                <c:pt idx="277797">
                  <c:v>6930.07</c:v>
                </c:pt>
                <c:pt idx="277798">
                  <c:v>11976.45</c:v>
                </c:pt>
                <c:pt idx="277799">
                  <c:v>7875.56</c:v>
                </c:pt>
                <c:pt idx="277800">
                  <c:v>7730.06</c:v>
                </c:pt>
                <c:pt idx="277801">
                  <c:v>7423.57</c:v>
                </c:pt>
                <c:pt idx="277802">
                  <c:v>10385.73</c:v>
                </c:pt>
                <c:pt idx="277803">
                  <c:v>12000.92</c:v>
                </c:pt>
                <c:pt idx="277804">
                  <c:v>11584.47</c:v>
                </c:pt>
                <c:pt idx="277805">
                  <c:v>9059.19</c:v>
                </c:pt>
                <c:pt idx="277806">
                  <c:v>17657.2</c:v>
                </c:pt>
                <c:pt idx="277807">
                  <c:v>10328.06</c:v>
                </c:pt>
                <c:pt idx="277808">
                  <c:v>3200.22</c:v>
                </c:pt>
                <c:pt idx="277809">
                  <c:v>4952.0600000000004</c:v>
                </c:pt>
                <c:pt idx="277810">
                  <c:v>3600.32</c:v>
                </c:pt>
                <c:pt idx="277811">
                  <c:v>3685.78</c:v>
                </c:pt>
                <c:pt idx="277812">
                  <c:v>3496.88</c:v>
                </c:pt>
                <c:pt idx="277813">
                  <c:v>3717.46</c:v>
                </c:pt>
                <c:pt idx="277814">
                  <c:v>2423.36</c:v>
                </c:pt>
                <c:pt idx="277815">
                  <c:v>2393.54</c:v>
                </c:pt>
                <c:pt idx="277816">
                  <c:v>4011.13</c:v>
                </c:pt>
                <c:pt idx="277817">
                  <c:v>4902.3500000000004</c:v>
                </c:pt>
                <c:pt idx="277818">
                  <c:v>2348.02</c:v>
                </c:pt>
                <c:pt idx="277819">
                  <c:v>2626.52</c:v>
                </c:pt>
                <c:pt idx="277820">
                  <c:v>2476.1799999999998</c:v>
                </c:pt>
                <c:pt idx="277821">
                  <c:v>3190.57</c:v>
                </c:pt>
                <c:pt idx="277822">
                  <c:v>5156.45</c:v>
                </c:pt>
                <c:pt idx="277823">
                  <c:v>2351.5700000000002</c:v>
                </c:pt>
                <c:pt idx="277824">
                  <c:v>3061.41</c:v>
                </c:pt>
                <c:pt idx="277825">
                  <c:v>5039.99</c:v>
                </c:pt>
                <c:pt idx="277826">
                  <c:v>1913.67</c:v>
                </c:pt>
                <c:pt idx="277827">
                  <c:v>5518.72</c:v>
                </c:pt>
                <c:pt idx="277828">
                  <c:v>6799.74</c:v>
                </c:pt>
                <c:pt idx="277829">
                  <c:v>3901.74</c:v>
                </c:pt>
                <c:pt idx="277830">
                  <c:v>4793.38</c:v>
                </c:pt>
                <c:pt idx="277831">
                  <c:v>4315.49</c:v>
                </c:pt>
                <c:pt idx="277832">
                  <c:v>3315.92</c:v>
                </c:pt>
                <c:pt idx="277833">
                  <c:v>4331.66</c:v>
                </c:pt>
                <c:pt idx="277834">
                  <c:v>4492.2700000000004</c:v>
                </c:pt>
                <c:pt idx="277835">
                  <c:v>3420.83</c:v>
                </c:pt>
                <c:pt idx="277836">
                  <c:v>2796.12</c:v>
                </c:pt>
                <c:pt idx="277837">
                  <c:v>2409.96</c:v>
                </c:pt>
                <c:pt idx="277838">
                  <c:v>4361.05</c:v>
                </c:pt>
                <c:pt idx="277839">
                  <c:v>2373.77</c:v>
                </c:pt>
                <c:pt idx="277840">
                  <c:v>2193</c:v>
                </c:pt>
                <c:pt idx="277841">
                  <c:v>1967.66</c:v>
                </c:pt>
                <c:pt idx="277842">
                  <c:v>3456.44</c:v>
                </c:pt>
                <c:pt idx="277843">
                  <c:v>5080.6000000000004</c:v>
                </c:pt>
                <c:pt idx="277844">
                  <c:v>2886.47</c:v>
                </c:pt>
                <c:pt idx="277845">
                  <c:v>3200.33</c:v>
                </c:pt>
                <c:pt idx="277846">
                  <c:v>2894.74</c:v>
                </c:pt>
                <c:pt idx="277847">
                  <c:v>3179.9</c:v>
                </c:pt>
                <c:pt idx="277848">
                  <c:v>1836.12</c:v>
                </c:pt>
                <c:pt idx="277849">
                  <c:v>2626.11</c:v>
                </c:pt>
                <c:pt idx="277850">
                  <c:v>26440.84</c:v>
                </c:pt>
                <c:pt idx="277851">
                  <c:v>3925.22</c:v>
                </c:pt>
                <c:pt idx="277852">
                  <c:v>4100.8599999999997</c:v>
                </c:pt>
                <c:pt idx="277853">
                  <c:v>8677.7900000000009</c:v>
                </c:pt>
                <c:pt idx="277854">
                  <c:v>21678.45</c:v>
                </c:pt>
                <c:pt idx="277855">
                  <c:v>4013.92</c:v>
                </c:pt>
                <c:pt idx="277856">
                  <c:v>2058.67</c:v>
                </c:pt>
                <c:pt idx="277857">
                  <c:v>1137.49</c:v>
                </c:pt>
                <c:pt idx="277858">
                  <c:v>1721.09</c:v>
                </c:pt>
                <c:pt idx="277859">
                  <c:v>1517.17</c:v>
                </c:pt>
                <c:pt idx="277860">
                  <c:v>3204.09</c:v>
                </c:pt>
                <c:pt idx="277861">
                  <c:v>2684.12</c:v>
                </c:pt>
                <c:pt idx="277862">
                  <c:v>3079.31</c:v>
                </c:pt>
                <c:pt idx="277863">
                  <c:v>2812.66</c:v>
                </c:pt>
                <c:pt idx="277864">
                  <c:v>1998.91</c:v>
                </c:pt>
                <c:pt idx="277865">
                  <c:v>2332.27</c:v>
                </c:pt>
                <c:pt idx="277866">
                  <c:v>3612.11</c:v>
                </c:pt>
                <c:pt idx="277867">
                  <c:v>2754.72</c:v>
                </c:pt>
                <c:pt idx="277868">
                  <c:v>3342.1</c:v>
                </c:pt>
                <c:pt idx="277869">
                  <c:v>1616.97</c:v>
                </c:pt>
                <c:pt idx="277870">
                  <c:v>4646.3999999999996</c:v>
                </c:pt>
                <c:pt idx="277871">
                  <c:v>3399.06</c:v>
                </c:pt>
                <c:pt idx="277872">
                  <c:v>1498.33</c:v>
                </c:pt>
                <c:pt idx="277873">
                  <c:v>4050.79</c:v>
                </c:pt>
                <c:pt idx="277874">
                  <c:v>3866.17</c:v>
                </c:pt>
                <c:pt idx="277875">
                  <c:v>2502.75</c:v>
                </c:pt>
                <c:pt idx="277876">
                  <c:v>4337.7</c:v>
                </c:pt>
                <c:pt idx="277877">
                  <c:v>3201.24</c:v>
                </c:pt>
                <c:pt idx="277878">
                  <c:v>4189.3599999999997</c:v>
                </c:pt>
                <c:pt idx="277879">
                  <c:v>5448.06</c:v>
                </c:pt>
                <c:pt idx="277880">
                  <c:v>5846.06</c:v>
                </c:pt>
                <c:pt idx="277881">
                  <c:v>4257.71</c:v>
                </c:pt>
                <c:pt idx="277882">
                  <c:v>4071.66</c:v>
                </c:pt>
                <c:pt idx="277883">
                  <c:v>3266.4</c:v>
                </c:pt>
                <c:pt idx="277884">
                  <c:v>3301.4</c:v>
                </c:pt>
                <c:pt idx="277885">
                  <c:v>2356.98</c:v>
                </c:pt>
                <c:pt idx="277886">
                  <c:v>2282.35</c:v>
                </c:pt>
                <c:pt idx="277887">
                  <c:v>1740.29</c:v>
                </c:pt>
                <c:pt idx="277888">
                  <c:v>2371.61</c:v>
                </c:pt>
                <c:pt idx="277889">
                  <c:v>2412.48</c:v>
                </c:pt>
                <c:pt idx="277890">
                  <c:v>1765.58</c:v>
                </c:pt>
                <c:pt idx="277891">
                  <c:v>1251.1199999999999</c:v>
                </c:pt>
                <c:pt idx="277892">
                  <c:v>2483.9299999999998</c:v>
                </c:pt>
                <c:pt idx="277893">
                  <c:v>1930.02</c:v>
                </c:pt>
                <c:pt idx="277894">
                  <c:v>2470.15</c:v>
                </c:pt>
                <c:pt idx="277895">
                  <c:v>1469.46</c:v>
                </c:pt>
                <c:pt idx="277896">
                  <c:v>2288.27</c:v>
                </c:pt>
                <c:pt idx="277897">
                  <c:v>2726.41</c:v>
                </c:pt>
                <c:pt idx="277898">
                  <c:v>2965.37</c:v>
                </c:pt>
                <c:pt idx="277899">
                  <c:v>2076.5500000000002</c:v>
                </c:pt>
                <c:pt idx="277900">
                  <c:v>1978.48</c:v>
                </c:pt>
                <c:pt idx="277901">
                  <c:v>805.79</c:v>
                </c:pt>
                <c:pt idx="277902">
                  <c:v>15186.01</c:v>
                </c:pt>
                <c:pt idx="277903">
                  <c:v>2360.23</c:v>
                </c:pt>
                <c:pt idx="277904">
                  <c:v>2825.04</c:v>
                </c:pt>
                <c:pt idx="277905">
                  <c:v>4513.7</c:v>
                </c:pt>
                <c:pt idx="277906">
                  <c:v>10756.01</c:v>
                </c:pt>
                <c:pt idx="277907">
                  <c:v>5525.81</c:v>
                </c:pt>
                <c:pt idx="277908">
                  <c:v>2534.6799999999998</c:v>
                </c:pt>
                <c:pt idx="277909">
                  <c:v>2021.9</c:v>
                </c:pt>
                <c:pt idx="277910">
                  <c:v>1709.06</c:v>
                </c:pt>
                <c:pt idx="277911">
                  <c:v>890.02</c:v>
                </c:pt>
                <c:pt idx="277912">
                  <c:v>1473.9</c:v>
                </c:pt>
                <c:pt idx="277913">
                  <c:v>1778.08</c:v>
                </c:pt>
                <c:pt idx="277914">
                  <c:v>1573.47</c:v>
                </c:pt>
                <c:pt idx="277915">
                  <c:v>1406.81</c:v>
                </c:pt>
                <c:pt idx="277916">
                  <c:v>1005.98</c:v>
                </c:pt>
                <c:pt idx="277917">
                  <c:v>1442.84</c:v>
                </c:pt>
                <c:pt idx="277918">
                  <c:v>1741.74</c:v>
                </c:pt>
                <c:pt idx="277919">
                  <c:v>2161.87</c:v>
                </c:pt>
                <c:pt idx="277920">
                  <c:v>1507.56</c:v>
                </c:pt>
                <c:pt idx="277921">
                  <c:v>3070.79</c:v>
                </c:pt>
                <c:pt idx="277922">
                  <c:v>1513.6</c:v>
                </c:pt>
                <c:pt idx="277923">
                  <c:v>1620.78</c:v>
                </c:pt>
                <c:pt idx="277924">
                  <c:v>1734.81</c:v>
                </c:pt>
                <c:pt idx="277925">
                  <c:v>2703.88</c:v>
                </c:pt>
                <c:pt idx="277926">
                  <c:v>3321.07</c:v>
                </c:pt>
                <c:pt idx="277927">
                  <c:v>3327.23</c:v>
                </c:pt>
                <c:pt idx="277928">
                  <c:v>3414.46</c:v>
                </c:pt>
                <c:pt idx="277929">
                  <c:v>2240.0500000000002</c:v>
                </c:pt>
                <c:pt idx="277930">
                  <c:v>3374.61</c:v>
                </c:pt>
                <c:pt idx="277931">
                  <c:v>2810.21</c:v>
                </c:pt>
                <c:pt idx="277932">
                  <c:v>3535.97</c:v>
                </c:pt>
                <c:pt idx="277933">
                  <c:v>3159.85</c:v>
                </c:pt>
                <c:pt idx="277934">
                  <c:v>1473.66</c:v>
                </c:pt>
                <c:pt idx="277935">
                  <c:v>2035.22</c:v>
                </c:pt>
                <c:pt idx="277936">
                  <c:v>2440.96</c:v>
                </c:pt>
                <c:pt idx="277937">
                  <c:v>1687.17</c:v>
                </c:pt>
                <c:pt idx="277938">
                  <c:v>2417.21</c:v>
                </c:pt>
                <c:pt idx="277939">
                  <c:v>1560.78</c:v>
                </c:pt>
                <c:pt idx="277940">
                  <c:v>1319.76</c:v>
                </c:pt>
                <c:pt idx="277941">
                  <c:v>3394.8</c:v>
                </c:pt>
                <c:pt idx="277942">
                  <c:v>1032.5899999999999</c:v>
                </c:pt>
                <c:pt idx="277943">
                  <c:v>1382.27</c:v>
                </c:pt>
                <c:pt idx="277944">
                  <c:v>1532.43</c:v>
                </c:pt>
                <c:pt idx="277945">
                  <c:v>1554.27</c:v>
                </c:pt>
                <c:pt idx="277946">
                  <c:v>2003.12</c:v>
                </c:pt>
                <c:pt idx="277947">
                  <c:v>1304.52</c:v>
                </c:pt>
                <c:pt idx="277948">
                  <c:v>1987.29</c:v>
                </c:pt>
                <c:pt idx="277949">
                  <c:v>1356.7</c:v>
                </c:pt>
                <c:pt idx="277950">
                  <c:v>1062.5899999999999</c:v>
                </c:pt>
                <c:pt idx="277951">
                  <c:v>10820.05</c:v>
                </c:pt>
                <c:pt idx="277952">
                  <c:v>12022.66</c:v>
                </c:pt>
                <c:pt idx="277953">
                  <c:v>12239.81</c:v>
                </c:pt>
                <c:pt idx="277954">
                  <c:v>9457.51</c:v>
                </c:pt>
                <c:pt idx="277955">
                  <c:v>12117.36</c:v>
                </c:pt>
                <c:pt idx="277956">
                  <c:v>13333.77</c:v>
                </c:pt>
                <c:pt idx="277957">
                  <c:v>13902.93</c:v>
                </c:pt>
                <c:pt idx="277958">
                  <c:v>16118.36</c:v>
                </c:pt>
                <c:pt idx="277959">
                  <c:v>22563.34</c:v>
                </c:pt>
                <c:pt idx="277960">
                  <c:v>19324.349999999999</c:v>
                </c:pt>
                <c:pt idx="277961">
                  <c:v>14423.14</c:v>
                </c:pt>
                <c:pt idx="277962">
                  <c:v>11232.48</c:v>
                </c:pt>
                <c:pt idx="277963">
                  <c:v>11535.73</c:v>
                </c:pt>
                <c:pt idx="277964">
                  <c:v>14613.71</c:v>
                </c:pt>
                <c:pt idx="277965">
                  <c:v>13065.74</c:v>
                </c:pt>
                <c:pt idx="277966">
                  <c:v>13739.22</c:v>
                </c:pt>
                <c:pt idx="277967">
                  <c:v>17295.919999999998</c:v>
                </c:pt>
                <c:pt idx="277968">
                  <c:v>23015.32</c:v>
                </c:pt>
                <c:pt idx="277969">
                  <c:v>17736.71</c:v>
                </c:pt>
                <c:pt idx="277970">
                  <c:v>17622.599999999999</c:v>
                </c:pt>
                <c:pt idx="277971">
                  <c:v>21560.15</c:v>
                </c:pt>
                <c:pt idx="277972">
                  <c:v>25041.37</c:v>
                </c:pt>
                <c:pt idx="277973">
                  <c:v>26321.37</c:v>
                </c:pt>
                <c:pt idx="277974">
                  <c:v>14521.24</c:v>
                </c:pt>
                <c:pt idx="277975">
                  <c:v>13017.3</c:v>
                </c:pt>
                <c:pt idx="277976">
                  <c:v>12428.9</c:v>
                </c:pt>
                <c:pt idx="277977">
                  <c:v>12437.45</c:v>
                </c:pt>
                <c:pt idx="277978">
                  <c:v>12474.41</c:v>
                </c:pt>
                <c:pt idx="277979">
                  <c:v>14021.89</c:v>
                </c:pt>
                <c:pt idx="277980">
                  <c:v>13551.62</c:v>
                </c:pt>
                <c:pt idx="277981">
                  <c:v>11208.46</c:v>
                </c:pt>
                <c:pt idx="277982">
                  <c:v>13245.99</c:v>
                </c:pt>
                <c:pt idx="277983">
                  <c:v>9905.52</c:v>
                </c:pt>
                <c:pt idx="277984">
                  <c:v>9409.4500000000007</c:v>
                </c:pt>
                <c:pt idx="277985">
                  <c:v>10465.56</c:v>
                </c:pt>
                <c:pt idx="277986">
                  <c:v>11264.1</c:v>
                </c:pt>
                <c:pt idx="277987">
                  <c:v>9600.7999999999993</c:v>
                </c:pt>
                <c:pt idx="277988">
                  <c:v>10831.26</c:v>
                </c:pt>
                <c:pt idx="277989">
                  <c:v>11863.3</c:v>
                </c:pt>
                <c:pt idx="277990">
                  <c:v>13332.49</c:v>
                </c:pt>
                <c:pt idx="277991">
                  <c:v>17751.5</c:v>
                </c:pt>
                <c:pt idx="277992">
                  <c:v>18512.73</c:v>
                </c:pt>
                <c:pt idx="277993">
                  <c:v>60127.39</c:v>
                </c:pt>
                <c:pt idx="277994">
                  <c:v>35655.01</c:v>
                </c:pt>
                <c:pt idx="277995">
                  <c:v>53254.65</c:v>
                </c:pt>
                <c:pt idx="277996">
                  <c:v>64084.47</c:v>
                </c:pt>
                <c:pt idx="277997">
                  <c:v>99680.98</c:v>
                </c:pt>
                <c:pt idx="277998">
                  <c:v>16533.939999999999</c:v>
                </c:pt>
                <c:pt idx="277999">
                  <c:v>6305.46</c:v>
                </c:pt>
                <c:pt idx="278000">
                  <c:v>6829.22</c:v>
                </c:pt>
                <c:pt idx="278001">
                  <c:v>7733.93</c:v>
                </c:pt>
                <c:pt idx="278002">
                  <c:v>7488.37</c:v>
                </c:pt>
                <c:pt idx="278003">
                  <c:v>9709.4699999999993</c:v>
                </c:pt>
                <c:pt idx="278004">
                  <c:v>11003.47</c:v>
                </c:pt>
                <c:pt idx="278005">
                  <c:v>10827.15</c:v>
                </c:pt>
                <c:pt idx="278006">
                  <c:v>9399.2999999999993</c:v>
                </c:pt>
                <c:pt idx="278007">
                  <c:v>10623.88</c:v>
                </c:pt>
                <c:pt idx="278008">
                  <c:v>9141.23</c:v>
                </c:pt>
                <c:pt idx="278009">
                  <c:v>11839.94</c:v>
                </c:pt>
                <c:pt idx="278010">
                  <c:v>11321.39</c:v>
                </c:pt>
                <c:pt idx="278011">
                  <c:v>10823.17</c:v>
                </c:pt>
                <c:pt idx="278012">
                  <c:v>11979.78</c:v>
                </c:pt>
                <c:pt idx="278013">
                  <c:v>12366.28</c:v>
                </c:pt>
                <c:pt idx="278014">
                  <c:v>17587.689999999999</c:v>
                </c:pt>
                <c:pt idx="278015">
                  <c:v>12827.69</c:v>
                </c:pt>
                <c:pt idx="278016">
                  <c:v>11673.22</c:v>
                </c:pt>
                <c:pt idx="278017">
                  <c:v>11871.42</c:v>
                </c:pt>
                <c:pt idx="278018">
                  <c:v>10741.92</c:v>
                </c:pt>
                <c:pt idx="278019">
                  <c:v>13676.84</c:v>
                </c:pt>
                <c:pt idx="278020">
                  <c:v>23950.080000000002</c:v>
                </c:pt>
                <c:pt idx="278021">
                  <c:v>17507.34</c:v>
                </c:pt>
                <c:pt idx="278022">
                  <c:v>15388.51</c:v>
                </c:pt>
                <c:pt idx="278023">
                  <c:v>18564.669999999998</c:v>
                </c:pt>
                <c:pt idx="278024">
                  <c:v>21876.61</c:v>
                </c:pt>
                <c:pt idx="278025">
                  <c:v>24715.14</c:v>
                </c:pt>
                <c:pt idx="278026">
                  <c:v>15902.82</c:v>
                </c:pt>
                <c:pt idx="278027">
                  <c:v>15782.34</c:v>
                </c:pt>
                <c:pt idx="278028">
                  <c:v>11353.36</c:v>
                </c:pt>
                <c:pt idx="278029">
                  <c:v>13815.57</c:v>
                </c:pt>
                <c:pt idx="278030">
                  <c:v>12619.76</c:v>
                </c:pt>
                <c:pt idx="278031">
                  <c:v>11172.13</c:v>
                </c:pt>
                <c:pt idx="278032">
                  <c:v>12732.87</c:v>
                </c:pt>
                <c:pt idx="278033">
                  <c:v>13049.64</c:v>
                </c:pt>
                <c:pt idx="278034">
                  <c:v>10059.44</c:v>
                </c:pt>
                <c:pt idx="278035">
                  <c:v>10204.379999999999</c:v>
                </c:pt>
                <c:pt idx="278036">
                  <c:v>9827.67</c:v>
                </c:pt>
                <c:pt idx="278037">
                  <c:v>9179.39</c:v>
                </c:pt>
                <c:pt idx="278038">
                  <c:v>12482.75</c:v>
                </c:pt>
                <c:pt idx="278039">
                  <c:v>9379.15</c:v>
                </c:pt>
                <c:pt idx="278040">
                  <c:v>21281</c:v>
                </c:pt>
                <c:pt idx="278041">
                  <c:v>16326.42</c:v>
                </c:pt>
                <c:pt idx="278042">
                  <c:v>22203.98</c:v>
                </c:pt>
                <c:pt idx="278043">
                  <c:v>22584.34</c:v>
                </c:pt>
                <c:pt idx="278044">
                  <c:v>18068.259999999998</c:v>
                </c:pt>
                <c:pt idx="278045">
                  <c:v>56313.03</c:v>
                </c:pt>
                <c:pt idx="278046">
                  <c:v>29802.9</c:v>
                </c:pt>
                <c:pt idx="278047">
                  <c:v>42551.35</c:v>
                </c:pt>
                <c:pt idx="278048">
                  <c:v>54355.93</c:v>
                </c:pt>
                <c:pt idx="278049">
                  <c:v>76681.66</c:v>
                </c:pt>
                <c:pt idx="278050">
                  <c:v>20985.09</c:v>
                </c:pt>
                <c:pt idx="278051">
                  <c:v>9480.7099999999991</c:v>
                </c:pt>
                <c:pt idx="278052">
                  <c:v>6187.72</c:v>
                </c:pt>
                <c:pt idx="278053">
                  <c:v>5642.05</c:v>
                </c:pt>
                <c:pt idx="278054">
                  <c:v>6257.44</c:v>
                </c:pt>
                <c:pt idx="278055">
                  <c:v>10429.469999999999</c:v>
                </c:pt>
                <c:pt idx="278056">
                  <c:v>10197.879999999999</c:v>
                </c:pt>
                <c:pt idx="278057">
                  <c:v>12227.89</c:v>
                </c:pt>
                <c:pt idx="278058">
                  <c:v>10116.49</c:v>
                </c:pt>
                <c:pt idx="278059">
                  <c:v>10940.25</c:v>
                </c:pt>
                <c:pt idx="278060">
                  <c:v>11091.86</c:v>
                </c:pt>
                <c:pt idx="278061">
                  <c:v>12724.06</c:v>
                </c:pt>
                <c:pt idx="278062">
                  <c:v>13445.44</c:v>
                </c:pt>
                <c:pt idx="278063">
                  <c:v>11078.63</c:v>
                </c:pt>
                <c:pt idx="278064">
                  <c:v>20566.509999999998</c:v>
                </c:pt>
                <c:pt idx="278065">
                  <c:v>15512.51</c:v>
                </c:pt>
                <c:pt idx="278066">
                  <c:v>13394.92</c:v>
                </c:pt>
                <c:pt idx="278067">
                  <c:v>10090.73</c:v>
                </c:pt>
                <c:pt idx="278068">
                  <c:v>10198.52</c:v>
                </c:pt>
                <c:pt idx="278069">
                  <c:v>12065.04</c:v>
                </c:pt>
                <c:pt idx="278070">
                  <c:v>11690.71</c:v>
                </c:pt>
                <c:pt idx="278071">
                  <c:v>15589.47</c:v>
                </c:pt>
                <c:pt idx="278072">
                  <c:v>19098.669999999998</c:v>
                </c:pt>
                <c:pt idx="278073">
                  <c:v>15522.82</c:v>
                </c:pt>
                <c:pt idx="278074">
                  <c:v>16513.990000000002</c:v>
                </c:pt>
                <c:pt idx="278075">
                  <c:v>21326.92</c:v>
                </c:pt>
                <c:pt idx="278076">
                  <c:v>20705.64</c:v>
                </c:pt>
                <c:pt idx="278077">
                  <c:v>29121.279999999999</c:v>
                </c:pt>
                <c:pt idx="278078">
                  <c:v>15135.92</c:v>
                </c:pt>
                <c:pt idx="278079">
                  <c:v>14436.8</c:v>
                </c:pt>
                <c:pt idx="278080">
                  <c:v>13782.8</c:v>
                </c:pt>
                <c:pt idx="278081">
                  <c:v>13183.71</c:v>
                </c:pt>
                <c:pt idx="278082">
                  <c:v>12693.05</c:v>
                </c:pt>
                <c:pt idx="278083">
                  <c:v>9387.34</c:v>
                </c:pt>
                <c:pt idx="278084">
                  <c:v>15662.89</c:v>
                </c:pt>
                <c:pt idx="278085">
                  <c:v>12458.52</c:v>
                </c:pt>
                <c:pt idx="278086">
                  <c:v>15270.22</c:v>
                </c:pt>
                <c:pt idx="278087">
                  <c:v>10047.200000000001</c:v>
                </c:pt>
                <c:pt idx="278088">
                  <c:v>14985.32</c:v>
                </c:pt>
                <c:pt idx="278089">
                  <c:v>14153.93</c:v>
                </c:pt>
                <c:pt idx="278090">
                  <c:v>14441.38</c:v>
                </c:pt>
                <c:pt idx="278091">
                  <c:v>14177.52</c:v>
                </c:pt>
                <c:pt idx="278092">
                  <c:v>13066.83</c:v>
                </c:pt>
                <c:pt idx="278093">
                  <c:v>11260.3</c:v>
                </c:pt>
                <c:pt idx="278094">
                  <c:v>20055.64</c:v>
                </c:pt>
                <c:pt idx="278095">
                  <c:v>20220.439999999999</c:v>
                </c:pt>
                <c:pt idx="278096">
                  <c:v>19388.16</c:v>
                </c:pt>
                <c:pt idx="278097">
                  <c:v>19721.43</c:v>
                </c:pt>
                <c:pt idx="278098">
                  <c:v>21884.94</c:v>
                </c:pt>
                <c:pt idx="278099">
                  <c:v>21417.57</c:v>
                </c:pt>
                <c:pt idx="278100">
                  <c:v>19239.96</c:v>
                </c:pt>
                <c:pt idx="278101">
                  <c:v>20362.2</c:v>
                </c:pt>
                <c:pt idx="278102">
                  <c:v>21486.51</c:v>
                </c:pt>
                <c:pt idx="278103">
                  <c:v>19828.66</c:v>
                </c:pt>
                <c:pt idx="278104">
                  <c:v>20559.650000000001</c:v>
                </c:pt>
                <c:pt idx="278105">
                  <c:v>21182.71</c:v>
                </c:pt>
                <c:pt idx="278106">
                  <c:v>20946.89</c:v>
                </c:pt>
                <c:pt idx="278107">
                  <c:v>20713.009999999998</c:v>
                </c:pt>
                <c:pt idx="278108">
                  <c:v>20602.900000000001</c:v>
                </c:pt>
                <c:pt idx="278109">
                  <c:v>19872.23</c:v>
                </c:pt>
                <c:pt idx="278110">
                  <c:v>20907.650000000001</c:v>
                </c:pt>
                <c:pt idx="278111">
                  <c:v>20931.38</c:v>
                </c:pt>
                <c:pt idx="278112">
                  <c:v>21443.96</c:v>
                </c:pt>
                <c:pt idx="278113">
                  <c:v>20246.63</c:v>
                </c:pt>
                <c:pt idx="278114">
                  <c:v>21195.42</c:v>
                </c:pt>
                <c:pt idx="278115">
                  <c:v>20478.509999999998</c:v>
                </c:pt>
                <c:pt idx="278116">
                  <c:v>20324.63</c:v>
                </c:pt>
                <c:pt idx="278117">
                  <c:v>19625.5</c:v>
                </c:pt>
                <c:pt idx="278118">
                  <c:v>18992.59</c:v>
                </c:pt>
                <c:pt idx="278119">
                  <c:v>20243.27</c:v>
                </c:pt>
                <c:pt idx="278120">
                  <c:v>20664.38</c:v>
                </c:pt>
                <c:pt idx="278121">
                  <c:v>19851.41</c:v>
                </c:pt>
                <c:pt idx="278122">
                  <c:v>21129.68</c:v>
                </c:pt>
                <c:pt idx="278123">
                  <c:v>18940.14</c:v>
                </c:pt>
                <c:pt idx="278124">
                  <c:v>19601.04</c:v>
                </c:pt>
                <c:pt idx="278125">
                  <c:v>19225.46</c:v>
                </c:pt>
                <c:pt idx="278126">
                  <c:v>20098.37</c:v>
                </c:pt>
                <c:pt idx="278127">
                  <c:v>20901.37</c:v>
                </c:pt>
                <c:pt idx="278128">
                  <c:v>20265.66</c:v>
                </c:pt>
                <c:pt idx="278129">
                  <c:v>21236.7</c:v>
                </c:pt>
                <c:pt idx="278130">
                  <c:v>19880.189999999999</c:v>
                </c:pt>
                <c:pt idx="278131">
                  <c:v>20274.32</c:v>
                </c:pt>
                <c:pt idx="278132">
                  <c:v>22048.95</c:v>
                </c:pt>
                <c:pt idx="278133">
                  <c:v>22864.17</c:v>
                </c:pt>
                <c:pt idx="278134">
                  <c:v>21459</c:v>
                </c:pt>
                <c:pt idx="278135">
                  <c:v>21686.51</c:v>
                </c:pt>
                <c:pt idx="278136">
                  <c:v>19096.84</c:v>
                </c:pt>
                <c:pt idx="278137">
                  <c:v>21468.77</c:v>
                </c:pt>
                <c:pt idx="278138">
                  <c:v>22126.78</c:v>
                </c:pt>
                <c:pt idx="278139">
                  <c:v>24118.33</c:v>
                </c:pt>
                <c:pt idx="278140">
                  <c:v>28478.15</c:v>
                </c:pt>
                <c:pt idx="278141">
                  <c:v>17555.8</c:v>
                </c:pt>
                <c:pt idx="278142">
                  <c:v>19321.38</c:v>
                </c:pt>
                <c:pt idx="278143">
                  <c:v>17841.79</c:v>
                </c:pt>
                <c:pt idx="278144">
                  <c:v>19449.830000000002</c:v>
                </c:pt>
                <c:pt idx="278145">
                  <c:v>19742.02</c:v>
                </c:pt>
                <c:pt idx="278146">
                  <c:v>22402.75</c:v>
                </c:pt>
                <c:pt idx="278147">
                  <c:v>20439.09</c:v>
                </c:pt>
                <c:pt idx="278148">
                  <c:v>20869.400000000001</c:v>
                </c:pt>
                <c:pt idx="278149">
                  <c:v>20795.490000000002</c:v>
                </c:pt>
                <c:pt idx="278150">
                  <c:v>20557.060000000001</c:v>
                </c:pt>
                <c:pt idx="278151">
                  <c:v>19769.419999999998</c:v>
                </c:pt>
                <c:pt idx="278152">
                  <c:v>19877.580000000002</c:v>
                </c:pt>
                <c:pt idx="278153">
                  <c:v>19675.689999999999</c:v>
                </c:pt>
                <c:pt idx="278154">
                  <c:v>20557.759999999998</c:v>
                </c:pt>
                <c:pt idx="278155">
                  <c:v>20539.21</c:v>
                </c:pt>
                <c:pt idx="278156">
                  <c:v>21078.6</c:v>
                </c:pt>
                <c:pt idx="278157">
                  <c:v>22038.34</c:v>
                </c:pt>
                <c:pt idx="278158">
                  <c:v>18326.169999999998</c:v>
                </c:pt>
                <c:pt idx="278159">
                  <c:v>20338.86</c:v>
                </c:pt>
                <c:pt idx="278160">
                  <c:v>20412.8</c:v>
                </c:pt>
                <c:pt idx="278161">
                  <c:v>20459.71</c:v>
                </c:pt>
                <c:pt idx="278162">
                  <c:v>22110.97</c:v>
                </c:pt>
                <c:pt idx="278163">
                  <c:v>19655.5</c:v>
                </c:pt>
                <c:pt idx="278164">
                  <c:v>20025.54</c:v>
                </c:pt>
                <c:pt idx="278165">
                  <c:v>21278.77</c:v>
                </c:pt>
                <c:pt idx="278166">
                  <c:v>21603.18</c:v>
                </c:pt>
                <c:pt idx="278167">
                  <c:v>21560.560000000001</c:v>
                </c:pt>
                <c:pt idx="278168">
                  <c:v>19171.88</c:v>
                </c:pt>
                <c:pt idx="278169">
                  <c:v>18924.37</c:v>
                </c:pt>
                <c:pt idx="278170">
                  <c:v>18583.43</c:v>
                </c:pt>
                <c:pt idx="278171">
                  <c:v>20036.02</c:v>
                </c:pt>
                <c:pt idx="278172">
                  <c:v>19494.490000000002</c:v>
                </c:pt>
                <c:pt idx="278173">
                  <c:v>19233.310000000001</c:v>
                </c:pt>
                <c:pt idx="278174">
                  <c:v>20589.61</c:v>
                </c:pt>
                <c:pt idx="278175">
                  <c:v>24239.11</c:v>
                </c:pt>
                <c:pt idx="278176">
                  <c:v>17527.55</c:v>
                </c:pt>
                <c:pt idx="278177">
                  <c:v>21158.15</c:v>
                </c:pt>
                <c:pt idx="278178">
                  <c:v>20267.490000000002</c:v>
                </c:pt>
                <c:pt idx="278179">
                  <c:v>20468.02</c:v>
                </c:pt>
                <c:pt idx="278180">
                  <c:v>20314.97</c:v>
                </c:pt>
                <c:pt idx="278181">
                  <c:v>22910.240000000002</c:v>
                </c:pt>
                <c:pt idx="278182">
                  <c:v>19030.169999999998</c:v>
                </c:pt>
                <c:pt idx="278183">
                  <c:v>21453.49</c:v>
                </c:pt>
                <c:pt idx="278184">
                  <c:v>20738.97</c:v>
                </c:pt>
                <c:pt idx="278185">
                  <c:v>22961.45</c:v>
                </c:pt>
                <c:pt idx="278186">
                  <c:v>21162.87</c:v>
                </c:pt>
                <c:pt idx="278187">
                  <c:v>20490.169999999998</c:v>
                </c:pt>
                <c:pt idx="278188">
                  <c:v>18802.099999999999</c:v>
                </c:pt>
                <c:pt idx="278189">
                  <c:v>20219.87</c:v>
                </c:pt>
                <c:pt idx="278190">
                  <c:v>20076.400000000001</c:v>
                </c:pt>
                <c:pt idx="278191">
                  <c:v>23403.73</c:v>
                </c:pt>
                <c:pt idx="278192">
                  <c:v>27713.8</c:v>
                </c:pt>
                <c:pt idx="278193">
                  <c:v>19047.39</c:v>
                </c:pt>
                <c:pt idx="278194">
                  <c:v>18869.080000000002</c:v>
                </c:pt>
                <c:pt idx="278195">
                  <c:v>18886.04</c:v>
                </c:pt>
                <c:pt idx="278196">
                  <c:v>18576.07</c:v>
                </c:pt>
                <c:pt idx="278197">
                  <c:v>16859.93</c:v>
                </c:pt>
                <c:pt idx="278198">
                  <c:v>21302.14</c:v>
                </c:pt>
                <c:pt idx="278199">
                  <c:v>20251.740000000002</c:v>
                </c:pt>
                <c:pt idx="278200">
                  <c:v>19661.23</c:v>
                </c:pt>
                <c:pt idx="278201">
                  <c:v>19036.7</c:v>
                </c:pt>
                <c:pt idx="278202">
                  <c:v>20740.169999999998</c:v>
                </c:pt>
                <c:pt idx="278203">
                  <c:v>21185.22</c:v>
                </c:pt>
                <c:pt idx="278204">
                  <c:v>18852.8</c:v>
                </c:pt>
                <c:pt idx="278205">
                  <c:v>20793.36</c:v>
                </c:pt>
                <c:pt idx="278206">
                  <c:v>20704.060000000001</c:v>
                </c:pt>
                <c:pt idx="278207">
                  <c:v>23974.42</c:v>
                </c:pt>
                <c:pt idx="278208">
                  <c:v>19591.47</c:v>
                </c:pt>
                <c:pt idx="278209">
                  <c:v>22631.45</c:v>
                </c:pt>
                <c:pt idx="278210">
                  <c:v>19734.79</c:v>
                </c:pt>
                <c:pt idx="278211">
                  <c:v>21126.28</c:v>
                </c:pt>
                <c:pt idx="278212">
                  <c:v>20666.509999999998</c:v>
                </c:pt>
                <c:pt idx="278213">
                  <c:v>19962.55</c:v>
                </c:pt>
                <c:pt idx="278214">
                  <c:v>20419.61</c:v>
                </c:pt>
                <c:pt idx="278215">
                  <c:v>20477.95</c:v>
                </c:pt>
                <c:pt idx="278216">
                  <c:v>20845.97</c:v>
                </c:pt>
                <c:pt idx="278217">
                  <c:v>20774.64</c:v>
                </c:pt>
                <c:pt idx="278218">
                  <c:v>20239.61</c:v>
                </c:pt>
                <c:pt idx="278219">
                  <c:v>20467.82</c:v>
                </c:pt>
                <c:pt idx="278220">
                  <c:v>21744.02</c:v>
                </c:pt>
                <c:pt idx="278221">
                  <c:v>19936.13</c:v>
                </c:pt>
                <c:pt idx="278222">
                  <c:v>19944.419999999998</c:v>
                </c:pt>
                <c:pt idx="278223">
                  <c:v>21322.53</c:v>
                </c:pt>
                <c:pt idx="278224">
                  <c:v>22668.67</c:v>
                </c:pt>
                <c:pt idx="278225">
                  <c:v>21888.5</c:v>
                </c:pt>
                <c:pt idx="278226">
                  <c:v>18380.189999999999</c:v>
                </c:pt>
                <c:pt idx="278227">
                  <c:v>25842.48</c:v>
                </c:pt>
                <c:pt idx="278228">
                  <c:v>20543.61</c:v>
                </c:pt>
                <c:pt idx="278229">
                  <c:v>21761.87</c:v>
                </c:pt>
                <c:pt idx="278230">
                  <c:v>21728.99</c:v>
                </c:pt>
                <c:pt idx="278231">
                  <c:v>21074.92</c:v>
                </c:pt>
                <c:pt idx="278232">
                  <c:v>22338.58</c:v>
                </c:pt>
                <c:pt idx="278233">
                  <c:v>21650.99</c:v>
                </c:pt>
                <c:pt idx="278234">
                  <c:v>21095.66</c:v>
                </c:pt>
                <c:pt idx="278235">
                  <c:v>21663.79</c:v>
                </c:pt>
                <c:pt idx="278236">
                  <c:v>23498.69</c:v>
                </c:pt>
                <c:pt idx="278237">
                  <c:v>4419.7299999999996</c:v>
                </c:pt>
                <c:pt idx="278238">
                  <c:v>6626.56</c:v>
                </c:pt>
                <c:pt idx="278239">
                  <c:v>5772.91</c:v>
                </c:pt>
                <c:pt idx="278240">
                  <c:v>7218.09</c:v>
                </c:pt>
                <c:pt idx="278241">
                  <c:v>7490.7</c:v>
                </c:pt>
                <c:pt idx="278242">
                  <c:v>8815.8700000000008</c:v>
                </c:pt>
                <c:pt idx="278243">
                  <c:v>8256.2800000000007</c:v>
                </c:pt>
                <c:pt idx="278244">
                  <c:v>11149.71</c:v>
                </c:pt>
                <c:pt idx="278245">
                  <c:v>13050.91</c:v>
                </c:pt>
                <c:pt idx="278246">
                  <c:v>12364</c:v>
                </c:pt>
                <c:pt idx="278247">
                  <c:v>20499.98</c:v>
                </c:pt>
                <c:pt idx="278248">
                  <c:v>15177.16</c:v>
                </c:pt>
                <c:pt idx="278249">
                  <c:v>12672.81</c:v>
                </c:pt>
                <c:pt idx="278250">
                  <c:v>14311.04</c:v>
                </c:pt>
                <c:pt idx="278251">
                  <c:v>13511.41</c:v>
                </c:pt>
                <c:pt idx="278252">
                  <c:v>13546.71</c:v>
                </c:pt>
                <c:pt idx="278253">
                  <c:v>16877.509999999998</c:v>
                </c:pt>
                <c:pt idx="278254">
                  <c:v>17713.759999999998</c:v>
                </c:pt>
                <c:pt idx="278255">
                  <c:v>15991.39</c:v>
                </c:pt>
                <c:pt idx="278256">
                  <c:v>14828.21</c:v>
                </c:pt>
                <c:pt idx="278257">
                  <c:v>17549.52</c:v>
                </c:pt>
                <c:pt idx="278258">
                  <c:v>17249.2</c:v>
                </c:pt>
                <c:pt idx="278259">
                  <c:v>17394.759999999998</c:v>
                </c:pt>
                <c:pt idx="278260">
                  <c:v>13462.51</c:v>
                </c:pt>
                <c:pt idx="278261">
                  <c:v>13133.59</c:v>
                </c:pt>
                <c:pt idx="278262">
                  <c:v>16032.69</c:v>
                </c:pt>
                <c:pt idx="278263">
                  <c:v>13118.24</c:v>
                </c:pt>
                <c:pt idx="278264">
                  <c:v>13670.14</c:v>
                </c:pt>
                <c:pt idx="278265">
                  <c:v>13853.56</c:v>
                </c:pt>
                <c:pt idx="278266">
                  <c:v>12780.45</c:v>
                </c:pt>
                <c:pt idx="278267">
                  <c:v>12612.97</c:v>
                </c:pt>
                <c:pt idx="278268">
                  <c:v>10344.41</c:v>
                </c:pt>
                <c:pt idx="278269">
                  <c:v>8599.36</c:v>
                </c:pt>
                <c:pt idx="278270">
                  <c:v>8750.4599999999991</c:v>
                </c:pt>
                <c:pt idx="278271">
                  <c:v>8422.44</c:v>
                </c:pt>
                <c:pt idx="278272">
                  <c:v>7706.67</c:v>
                </c:pt>
                <c:pt idx="278273">
                  <c:v>8760.91</c:v>
                </c:pt>
                <c:pt idx="278274">
                  <c:v>7194.51</c:v>
                </c:pt>
                <c:pt idx="278275">
                  <c:v>6429.45</c:v>
                </c:pt>
                <c:pt idx="278276">
                  <c:v>6007.21</c:v>
                </c:pt>
                <c:pt idx="278277">
                  <c:v>6164.1</c:v>
                </c:pt>
                <c:pt idx="278278">
                  <c:v>6572.93</c:v>
                </c:pt>
                <c:pt idx="278279">
                  <c:v>10135.620000000001</c:v>
                </c:pt>
                <c:pt idx="278280">
                  <c:v>6794.38</c:v>
                </c:pt>
                <c:pt idx="278281">
                  <c:v>8437.69</c:v>
                </c:pt>
                <c:pt idx="278282">
                  <c:v>10895.25</c:v>
                </c:pt>
                <c:pt idx="278283">
                  <c:v>19020.37</c:v>
                </c:pt>
                <c:pt idx="278284">
                  <c:v>5089.6099999999997</c:v>
                </c:pt>
                <c:pt idx="278285">
                  <c:v>5233.47</c:v>
                </c:pt>
                <c:pt idx="278286">
                  <c:v>4006.23</c:v>
                </c:pt>
                <c:pt idx="278287">
                  <c:v>6238.99</c:v>
                </c:pt>
                <c:pt idx="278288">
                  <c:v>3838.86</c:v>
                </c:pt>
                <c:pt idx="278289">
                  <c:v>5874.5</c:v>
                </c:pt>
                <c:pt idx="278290">
                  <c:v>6496.79</c:v>
                </c:pt>
                <c:pt idx="278291">
                  <c:v>6097.18</c:v>
                </c:pt>
                <c:pt idx="278292">
                  <c:v>6491.42</c:v>
                </c:pt>
                <c:pt idx="278293">
                  <c:v>7796.46</c:v>
                </c:pt>
                <c:pt idx="278294">
                  <c:v>6705.28</c:v>
                </c:pt>
                <c:pt idx="278295">
                  <c:v>8230.09</c:v>
                </c:pt>
                <c:pt idx="278296">
                  <c:v>9784.7099999999991</c:v>
                </c:pt>
                <c:pt idx="278297">
                  <c:v>8067.92</c:v>
                </c:pt>
                <c:pt idx="278298">
                  <c:v>10833.92</c:v>
                </c:pt>
                <c:pt idx="278299">
                  <c:v>13325.48</c:v>
                </c:pt>
                <c:pt idx="278300">
                  <c:v>14632.55</c:v>
                </c:pt>
                <c:pt idx="278301">
                  <c:v>11505.48</c:v>
                </c:pt>
                <c:pt idx="278302">
                  <c:v>12973.16</c:v>
                </c:pt>
                <c:pt idx="278303">
                  <c:v>13110.72</c:v>
                </c:pt>
                <c:pt idx="278304">
                  <c:v>15718.89</c:v>
                </c:pt>
                <c:pt idx="278305">
                  <c:v>15322.59</c:v>
                </c:pt>
                <c:pt idx="278306">
                  <c:v>16638.150000000001</c:v>
                </c:pt>
                <c:pt idx="278307">
                  <c:v>15490.31</c:v>
                </c:pt>
                <c:pt idx="278308">
                  <c:v>13645.83</c:v>
                </c:pt>
                <c:pt idx="278309">
                  <c:v>15907.64</c:v>
                </c:pt>
                <c:pt idx="278310">
                  <c:v>19536.599999999999</c:v>
                </c:pt>
                <c:pt idx="278311">
                  <c:v>19202.23</c:v>
                </c:pt>
                <c:pt idx="278312">
                  <c:v>16088.99</c:v>
                </c:pt>
                <c:pt idx="278313">
                  <c:v>15749.2</c:v>
                </c:pt>
                <c:pt idx="278314">
                  <c:v>14319.8</c:v>
                </c:pt>
                <c:pt idx="278315">
                  <c:v>12793.5</c:v>
                </c:pt>
                <c:pt idx="278316">
                  <c:v>12673.24</c:v>
                </c:pt>
                <c:pt idx="278317">
                  <c:v>14890.55</c:v>
                </c:pt>
                <c:pt idx="278318">
                  <c:v>21063.65</c:v>
                </c:pt>
                <c:pt idx="278319">
                  <c:v>11666.43</c:v>
                </c:pt>
                <c:pt idx="278320">
                  <c:v>9219.43</c:v>
                </c:pt>
                <c:pt idx="278321">
                  <c:v>8946.01</c:v>
                </c:pt>
                <c:pt idx="278322">
                  <c:v>9534.3700000000008</c:v>
                </c:pt>
                <c:pt idx="278323">
                  <c:v>6917.97</c:v>
                </c:pt>
                <c:pt idx="278324">
                  <c:v>7699.25</c:v>
                </c:pt>
                <c:pt idx="278325">
                  <c:v>7092.86</c:v>
                </c:pt>
                <c:pt idx="278326">
                  <c:v>8259.2999999999993</c:v>
                </c:pt>
                <c:pt idx="278327">
                  <c:v>6308.75</c:v>
                </c:pt>
                <c:pt idx="278328">
                  <c:v>13774.55</c:v>
                </c:pt>
                <c:pt idx="278329">
                  <c:v>5648.38</c:v>
                </c:pt>
                <c:pt idx="278330">
                  <c:v>6873.03</c:v>
                </c:pt>
                <c:pt idx="278331">
                  <c:v>11091.26</c:v>
                </c:pt>
                <c:pt idx="278332">
                  <c:v>6917.67</c:v>
                </c:pt>
                <c:pt idx="278333">
                  <c:v>7500.05</c:v>
                </c:pt>
                <c:pt idx="278334">
                  <c:v>10218.91</c:v>
                </c:pt>
                <c:pt idx="278335">
                  <c:v>15930.68</c:v>
                </c:pt>
                <c:pt idx="278336">
                  <c:v>9545.9500000000007</c:v>
                </c:pt>
                <c:pt idx="278337">
                  <c:v>5824.09</c:v>
                </c:pt>
                <c:pt idx="278338">
                  <c:v>5903.62</c:v>
                </c:pt>
                <c:pt idx="278339">
                  <c:v>5244.97</c:v>
                </c:pt>
                <c:pt idx="278340">
                  <c:v>4919.2700000000004</c:v>
                </c:pt>
                <c:pt idx="278341">
                  <c:v>6643.36</c:v>
                </c:pt>
                <c:pt idx="278342">
                  <c:v>7363.59</c:v>
                </c:pt>
                <c:pt idx="278343">
                  <c:v>6000.47</c:v>
                </c:pt>
                <c:pt idx="278344">
                  <c:v>7607.18</c:v>
                </c:pt>
                <c:pt idx="278345">
                  <c:v>8277.0400000000009</c:v>
                </c:pt>
                <c:pt idx="278346">
                  <c:v>8499.17</c:v>
                </c:pt>
                <c:pt idx="278347">
                  <c:v>9042.66</c:v>
                </c:pt>
                <c:pt idx="278348">
                  <c:v>12534.47</c:v>
                </c:pt>
                <c:pt idx="278349">
                  <c:v>10506.47</c:v>
                </c:pt>
                <c:pt idx="278350">
                  <c:v>14588.26</c:v>
                </c:pt>
                <c:pt idx="278351">
                  <c:v>13244.45</c:v>
                </c:pt>
                <c:pt idx="278352">
                  <c:v>18601.13</c:v>
                </c:pt>
                <c:pt idx="278353">
                  <c:v>18421.330000000002</c:v>
                </c:pt>
                <c:pt idx="278354">
                  <c:v>14009.32</c:v>
                </c:pt>
                <c:pt idx="278355">
                  <c:v>15240.74</c:v>
                </c:pt>
                <c:pt idx="278356">
                  <c:v>14793.37</c:v>
                </c:pt>
                <c:pt idx="278357">
                  <c:v>17341.96</c:v>
                </c:pt>
                <c:pt idx="278358">
                  <c:v>16904.96</c:v>
                </c:pt>
                <c:pt idx="278359">
                  <c:v>14680</c:v>
                </c:pt>
                <c:pt idx="278360">
                  <c:v>16623.38</c:v>
                </c:pt>
                <c:pt idx="278361">
                  <c:v>16551.23</c:v>
                </c:pt>
                <c:pt idx="278362">
                  <c:v>17809.86</c:v>
                </c:pt>
                <c:pt idx="278363">
                  <c:v>18919.21</c:v>
                </c:pt>
                <c:pt idx="278364">
                  <c:v>15125.56</c:v>
                </c:pt>
                <c:pt idx="278365">
                  <c:v>16540.14</c:v>
                </c:pt>
                <c:pt idx="278366">
                  <c:v>14371.64</c:v>
                </c:pt>
                <c:pt idx="278367">
                  <c:v>13342.71</c:v>
                </c:pt>
                <c:pt idx="278368">
                  <c:v>15416.12</c:v>
                </c:pt>
                <c:pt idx="278369">
                  <c:v>9880.4599999999991</c:v>
                </c:pt>
                <c:pt idx="278370">
                  <c:v>16668.580000000002</c:v>
                </c:pt>
                <c:pt idx="278371">
                  <c:v>11398.85</c:v>
                </c:pt>
                <c:pt idx="278372">
                  <c:v>11464.6</c:v>
                </c:pt>
                <c:pt idx="278373">
                  <c:v>9590.48</c:v>
                </c:pt>
                <c:pt idx="278374">
                  <c:v>9290.59</c:v>
                </c:pt>
                <c:pt idx="278375">
                  <c:v>8977.9500000000007</c:v>
                </c:pt>
                <c:pt idx="278376">
                  <c:v>8729.33</c:v>
                </c:pt>
                <c:pt idx="278377">
                  <c:v>8008.94</c:v>
                </c:pt>
                <c:pt idx="278378">
                  <c:v>9223.17</c:v>
                </c:pt>
                <c:pt idx="278379">
                  <c:v>12002.24</c:v>
                </c:pt>
                <c:pt idx="278380">
                  <c:v>7550.67</c:v>
                </c:pt>
                <c:pt idx="278381">
                  <c:v>8608.86</c:v>
                </c:pt>
                <c:pt idx="278382">
                  <c:v>8764.93</c:v>
                </c:pt>
                <c:pt idx="278383">
                  <c:v>10057.52</c:v>
                </c:pt>
                <c:pt idx="278384">
                  <c:v>8542.2800000000007</c:v>
                </c:pt>
                <c:pt idx="278385">
                  <c:v>10224.709999999999</c:v>
                </c:pt>
                <c:pt idx="278386">
                  <c:v>9700.23</c:v>
                </c:pt>
                <c:pt idx="278387">
                  <c:v>10290.67</c:v>
                </c:pt>
                <c:pt idx="278388">
                  <c:v>10793.02</c:v>
                </c:pt>
                <c:pt idx="278389">
                  <c:v>10141.83</c:v>
                </c:pt>
                <c:pt idx="278390">
                  <c:v>10695.6</c:v>
                </c:pt>
                <c:pt idx="278391">
                  <c:v>8274.8700000000008</c:v>
                </c:pt>
                <c:pt idx="278392">
                  <c:v>8970.31</c:v>
                </c:pt>
                <c:pt idx="278393">
                  <c:v>10088.120000000001</c:v>
                </c:pt>
                <c:pt idx="278394">
                  <c:v>8819.5499999999993</c:v>
                </c:pt>
                <c:pt idx="278395">
                  <c:v>10702.26</c:v>
                </c:pt>
                <c:pt idx="278396">
                  <c:v>11842.95</c:v>
                </c:pt>
                <c:pt idx="278397">
                  <c:v>9825.2800000000007</c:v>
                </c:pt>
                <c:pt idx="278398">
                  <c:v>10263.23</c:v>
                </c:pt>
                <c:pt idx="278399">
                  <c:v>10788.7</c:v>
                </c:pt>
                <c:pt idx="278400">
                  <c:v>10321.24</c:v>
                </c:pt>
                <c:pt idx="278401">
                  <c:v>11011.99</c:v>
                </c:pt>
                <c:pt idx="278402">
                  <c:v>11011.12</c:v>
                </c:pt>
                <c:pt idx="278403">
                  <c:v>8834.6</c:v>
                </c:pt>
                <c:pt idx="278404">
                  <c:v>9397.49</c:v>
                </c:pt>
                <c:pt idx="278405">
                  <c:v>11299.21</c:v>
                </c:pt>
                <c:pt idx="278406">
                  <c:v>9675.0499999999993</c:v>
                </c:pt>
                <c:pt idx="278407">
                  <c:v>9552.4699999999993</c:v>
                </c:pt>
                <c:pt idx="278408">
                  <c:v>9197.02</c:v>
                </c:pt>
                <c:pt idx="278409">
                  <c:v>10050.11</c:v>
                </c:pt>
                <c:pt idx="278410">
                  <c:v>9406.1200000000008</c:v>
                </c:pt>
                <c:pt idx="278411">
                  <c:v>9506.66</c:v>
                </c:pt>
                <c:pt idx="278412">
                  <c:v>8526.51</c:v>
                </c:pt>
                <c:pt idx="278413">
                  <c:v>8513.27</c:v>
                </c:pt>
                <c:pt idx="278414">
                  <c:v>9022.26</c:v>
                </c:pt>
                <c:pt idx="278415">
                  <c:v>8938.91</c:v>
                </c:pt>
                <c:pt idx="278416">
                  <c:v>9002.94</c:v>
                </c:pt>
                <c:pt idx="278417">
                  <c:v>8552.4</c:v>
                </c:pt>
                <c:pt idx="278418">
                  <c:v>9171.08</c:v>
                </c:pt>
                <c:pt idx="278419">
                  <c:v>9479.9</c:v>
                </c:pt>
                <c:pt idx="278420">
                  <c:v>9279.0400000000009</c:v>
                </c:pt>
                <c:pt idx="278421">
                  <c:v>9148.93</c:v>
                </c:pt>
                <c:pt idx="278422">
                  <c:v>10917.64</c:v>
                </c:pt>
                <c:pt idx="278423">
                  <c:v>9101.5</c:v>
                </c:pt>
                <c:pt idx="278424">
                  <c:v>12086.77</c:v>
                </c:pt>
                <c:pt idx="278425">
                  <c:v>13788.46</c:v>
                </c:pt>
                <c:pt idx="278426">
                  <c:v>14939.44</c:v>
                </c:pt>
                <c:pt idx="278427">
                  <c:v>12061.21</c:v>
                </c:pt>
                <c:pt idx="278428">
                  <c:v>8293.76</c:v>
                </c:pt>
                <c:pt idx="278429">
                  <c:v>8753.32</c:v>
                </c:pt>
                <c:pt idx="278430">
                  <c:v>8650.02</c:v>
                </c:pt>
                <c:pt idx="278431">
                  <c:v>9157.59</c:v>
                </c:pt>
                <c:pt idx="278432">
                  <c:v>10016.549999999999</c:v>
                </c:pt>
                <c:pt idx="278433">
                  <c:v>9972.4699999999993</c:v>
                </c:pt>
                <c:pt idx="278434">
                  <c:v>9544.14</c:v>
                </c:pt>
                <c:pt idx="278435">
                  <c:v>8784.11</c:v>
                </c:pt>
                <c:pt idx="278436">
                  <c:v>9316.8700000000008</c:v>
                </c:pt>
                <c:pt idx="278437">
                  <c:v>8669.93</c:v>
                </c:pt>
                <c:pt idx="278438">
                  <c:v>9274.7099999999991</c:v>
                </c:pt>
                <c:pt idx="278439">
                  <c:v>9263.32</c:v>
                </c:pt>
                <c:pt idx="278440">
                  <c:v>8003.22</c:v>
                </c:pt>
                <c:pt idx="278441">
                  <c:v>8453.4699999999993</c:v>
                </c:pt>
                <c:pt idx="278442">
                  <c:v>9607.15</c:v>
                </c:pt>
                <c:pt idx="278443">
                  <c:v>10536.51</c:v>
                </c:pt>
                <c:pt idx="278444">
                  <c:v>8519.86</c:v>
                </c:pt>
                <c:pt idx="278445">
                  <c:v>9903.31</c:v>
                </c:pt>
                <c:pt idx="278446">
                  <c:v>9013.18</c:v>
                </c:pt>
                <c:pt idx="278447">
                  <c:v>8676.23</c:v>
                </c:pt>
                <c:pt idx="278448">
                  <c:v>10913.11</c:v>
                </c:pt>
                <c:pt idx="278449">
                  <c:v>13261.24</c:v>
                </c:pt>
                <c:pt idx="278450">
                  <c:v>11031.77</c:v>
                </c:pt>
                <c:pt idx="278451">
                  <c:v>9903.7000000000007</c:v>
                </c:pt>
                <c:pt idx="278452">
                  <c:v>9544.91</c:v>
                </c:pt>
                <c:pt idx="278453">
                  <c:v>9426.09</c:v>
                </c:pt>
                <c:pt idx="278454">
                  <c:v>8737.2900000000009</c:v>
                </c:pt>
                <c:pt idx="278455">
                  <c:v>9560.26</c:v>
                </c:pt>
                <c:pt idx="278456">
                  <c:v>9806.32</c:v>
                </c:pt>
                <c:pt idx="278457">
                  <c:v>8775.26</c:v>
                </c:pt>
                <c:pt idx="278458">
                  <c:v>8945.76</c:v>
                </c:pt>
                <c:pt idx="278459">
                  <c:v>8877.59</c:v>
                </c:pt>
                <c:pt idx="278460">
                  <c:v>7735.43</c:v>
                </c:pt>
                <c:pt idx="278461">
                  <c:v>10448.83</c:v>
                </c:pt>
                <c:pt idx="278462">
                  <c:v>9933.4599999999991</c:v>
                </c:pt>
                <c:pt idx="278463">
                  <c:v>9096.68</c:v>
                </c:pt>
                <c:pt idx="278464">
                  <c:v>7859.2</c:v>
                </c:pt>
                <c:pt idx="278465">
                  <c:v>8037.93</c:v>
                </c:pt>
                <c:pt idx="278466">
                  <c:v>7392.79</c:v>
                </c:pt>
                <c:pt idx="278467">
                  <c:v>9018.75</c:v>
                </c:pt>
                <c:pt idx="278468">
                  <c:v>8626.83</c:v>
                </c:pt>
                <c:pt idx="278469">
                  <c:v>8912.2999999999993</c:v>
                </c:pt>
                <c:pt idx="278470">
                  <c:v>8723.09</c:v>
                </c:pt>
                <c:pt idx="278471">
                  <c:v>12894.45</c:v>
                </c:pt>
                <c:pt idx="278472">
                  <c:v>9677.07</c:v>
                </c:pt>
                <c:pt idx="278473">
                  <c:v>8655.26</c:v>
                </c:pt>
                <c:pt idx="278474">
                  <c:v>9912.2000000000007</c:v>
                </c:pt>
                <c:pt idx="278475">
                  <c:v>8518.7800000000007</c:v>
                </c:pt>
                <c:pt idx="278476">
                  <c:v>9996.4</c:v>
                </c:pt>
                <c:pt idx="278477">
                  <c:v>9664.9699999999993</c:v>
                </c:pt>
                <c:pt idx="278478">
                  <c:v>12607.18</c:v>
                </c:pt>
                <c:pt idx="278479">
                  <c:v>8209.86</c:v>
                </c:pt>
                <c:pt idx="278480">
                  <c:v>8442.1299999999992</c:v>
                </c:pt>
                <c:pt idx="278481">
                  <c:v>8041.64</c:v>
                </c:pt>
                <c:pt idx="278482">
                  <c:v>9060.2099999999991</c:v>
                </c:pt>
                <c:pt idx="278483">
                  <c:v>8576.83</c:v>
                </c:pt>
                <c:pt idx="278484">
                  <c:v>7746.33</c:v>
                </c:pt>
                <c:pt idx="278485">
                  <c:v>7844.15</c:v>
                </c:pt>
                <c:pt idx="278486">
                  <c:v>7827.72</c:v>
                </c:pt>
                <c:pt idx="278487">
                  <c:v>7915.55</c:v>
                </c:pt>
                <c:pt idx="278488">
                  <c:v>7438.85</c:v>
                </c:pt>
                <c:pt idx="278489">
                  <c:v>9037.36</c:v>
                </c:pt>
                <c:pt idx="278490">
                  <c:v>9045.1299999999992</c:v>
                </c:pt>
                <c:pt idx="278491">
                  <c:v>9290.31</c:v>
                </c:pt>
                <c:pt idx="278492">
                  <c:v>8680.9599999999991</c:v>
                </c:pt>
                <c:pt idx="278493">
                  <c:v>8666.08</c:v>
                </c:pt>
                <c:pt idx="278494">
                  <c:v>8633.65</c:v>
                </c:pt>
                <c:pt idx="278495">
                  <c:v>10140.92</c:v>
                </c:pt>
                <c:pt idx="278496">
                  <c:v>8794.48</c:v>
                </c:pt>
                <c:pt idx="278497">
                  <c:v>8811.27</c:v>
                </c:pt>
                <c:pt idx="278498">
                  <c:v>8391.82</c:v>
                </c:pt>
                <c:pt idx="278499">
                  <c:v>8748.01</c:v>
                </c:pt>
                <c:pt idx="278500">
                  <c:v>9369.06</c:v>
                </c:pt>
                <c:pt idx="278501">
                  <c:v>10140.700000000001</c:v>
                </c:pt>
                <c:pt idx="278502">
                  <c:v>7765.81</c:v>
                </c:pt>
                <c:pt idx="278503">
                  <c:v>8724.2199999999993</c:v>
                </c:pt>
                <c:pt idx="278504">
                  <c:v>10286.43</c:v>
                </c:pt>
                <c:pt idx="278505">
                  <c:v>9779.2199999999993</c:v>
                </c:pt>
                <c:pt idx="278506">
                  <c:v>10226.61</c:v>
                </c:pt>
                <c:pt idx="278507">
                  <c:v>9900.8700000000008</c:v>
                </c:pt>
                <c:pt idx="278508">
                  <c:v>8188.75</c:v>
                </c:pt>
                <c:pt idx="278509">
                  <c:v>8103.49</c:v>
                </c:pt>
                <c:pt idx="278510">
                  <c:v>9242.4699999999993</c:v>
                </c:pt>
                <c:pt idx="278511">
                  <c:v>10751.41</c:v>
                </c:pt>
                <c:pt idx="278512">
                  <c:v>7606.51</c:v>
                </c:pt>
                <c:pt idx="278513">
                  <c:v>10813.33</c:v>
                </c:pt>
                <c:pt idx="278514">
                  <c:v>9731.18</c:v>
                </c:pt>
                <c:pt idx="278515">
                  <c:v>9311.9699999999993</c:v>
                </c:pt>
                <c:pt idx="278516">
                  <c:v>8524.75</c:v>
                </c:pt>
                <c:pt idx="278517">
                  <c:v>6890.34</c:v>
                </c:pt>
                <c:pt idx="278518">
                  <c:v>8436.51</c:v>
                </c:pt>
                <c:pt idx="278519">
                  <c:v>8141.75</c:v>
                </c:pt>
                <c:pt idx="278520">
                  <c:v>9904.4</c:v>
                </c:pt>
                <c:pt idx="278521">
                  <c:v>8107.55</c:v>
                </c:pt>
                <c:pt idx="278522">
                  <c:v>9292.0400000000009</c:v>
                </c:pt>
                <c:pt idx="278523">
                  <c:v>6964.21</c:v>
                </c:pt>
                <c:pt idx="278524">
                  <c:v>6392.19</c:v>
                </c:pt>
                <c:pt idx="278525">
                  <c:v>6802.11</c:v>
                </c:pt>
                <c:pt idx="278526">
                  <c:v>6394.41</c:v>
                </c:pt>
                <c:pt idx="278527">
                  <c:v>6254.17</c:v>
                </c:pt>
                <c:pt idx="278528">
                  <c:v>5523</c:v>
                </c:pt>
                <c:pt idx="278529">
                  <c:v>5848.3</c:v>
                </c:pt>
                <c:pt idx="278530">
                  <c:v>6280.28</c:v>
                </c:pt>
                <c:pt idx="278531">
                  <c:v>6995.43</c:v>
                </c:pt>
                <c:pt idx="278532">
                  <c:v>9309.1299999999992</c:v>
                </c:pt>
                <c:pt idx="278533">
                  <c:v>6461.84</c:v>
                </c:pt>
                <c:pt idx="278534">
                  <c:v>5528.08</c:v>
                </c:pt>
                <c:pt idx="278535">
                  <c:v>5398.51</c:v>
                </c:pt>
                <c:pt idx="278536">
                  <c:v>11679.25</c:v>
                </c:pt>
                <c:pt idx="278537">
                  <c:v>5512.49</c:v>
                </c:pt>
                <c:pt idx="278538">
                  <c:v>6951.41</c:v>
                </c:pt>
                <c:pt idx="278539">
                  <c:v>16097.96</c:v>
                </c:pt>
                <c:pt idx="278540">
                  <c:v>12766.27</c:v>
                </c:pt>
                <c:pt idx="278541">
                  <c:v>14698.87</c:v>
                </c:pt>
                <c:pt idx="278542">
                  <c:v>8638.98</c:v>
                </c:pt>
                <c:pt idx="278543">
                  <c:v>19485.990000000002</c:v>
                </c:pt>
                <c:pt idx="278544">
                  <c:v>17106.2</c:v>
                </c:pt>
                <c:pt idx="278545">
                  <c:v>20722.55</c:v>
                </c:pt>
                <c:pt idx="278546">
                  <c:v>17495.099999999999</c:v>
                </c:pt>
                <c:pt idx="278547">
                  <c:v>21118.29</c:v>
                </c:pt>
                <c:pt idx="278548">
                  <c:v>11048.27</c:v>
                </c:pt>
                <c:pt idx="278549">
                  <c:v>6476.39</c:v>
                </c:pt>
                <c:pt idx="278550">
                  <c:v>6282.75</c:v>
                </c:pt>
                <c:pt idx="278551">
                  <c:v>6620.67</c:v>
                </c:pt>
                <c:pt idx="278552">
                  <c:v>6970.99</c:v>
                </c:pt>
                <c:pt idx="278553">
                  <c:v>7257.45</c:v>
                </c:pt>
                <c:pt idx="278554">
                  <c:v>6820.8</c:v>
                </c:pt>
                <c:pt idx="278555">
                  <c:v>5579.94</c:v>
                </c:pt>
                <c:pt idx="278556">
                  <c:v>5472.24</c:v>
                </c:pt>
                <c:pt idx="278557">
                  <c:v>5755.33</c:v>
                </c:pt>
                <c:pt idx="278558">
                  <c:v>7632.69</c:v>
                </c:pt>
                <c:pt idx="278559">
                  <c:v>6438.17</c:v>
                </c:pt>
                <c:pt idx="278560">
                  <c:v>7974.97</c:v>
                </c:pt>
                <c:pt idx="278561">
                  <c:v>7168.36</c:v>
                </c:pt>
                <c:pt idx="278562">
                  <c:v>7057.6</c:v>
                </c:pt>
                <c:pt idx="278563">
                  <c:v>8363.92</c:v>
                </c:pt>
                <c:pt idx="278564">
                  <c:v>6082.39</c:v>
                </c:pt>
                <c:pt idx="278565">
                  <c:v>10428.66</c:v>
                </c:pt>
                <c:pt idx="278566">
                  <c:v>10850.01</c:v>
                </c:pt>
                <c:pt idx="278567">
                  <c:v>11343.37</c:v>
                </c:pt>
                <c:pt idx="278568">
                  <c:v>10864.55</c:v>
                </c:pt>
                <c:pt idx="278569">
                  <c:v>11702.91</c:v>
                </c:pt>
                <c:pt idx="278570">
                  <c:v>7495.93</c:v>
                </c:pt>
                <c:pt idx="278571">
                  <c:v>6558.87</c:v>
                </c:pt>
                <c:pt idx="278572">
                  <c:v>6994.72</c:v>
                </c:pt>
                <c:pt idx="278573">
                  <c:v>7168.2</c:v>
                </c:pt>
                <c:pt idx="278574">
                  <c:v>8157.87</c:v>
                </c:pt>
                <c:pt idx="278575">
                  <c:v>6906.98</c:v>
                </c:pt>
                <c:pt idx="278576">
                  <c:v>6175.56</c:v>
                </c:pt>
                <c:pt idx="278577">
                  <c:v>6018.44</c:v>
                </c:pt>
                <c:pt idx="278578">
                  <c:v>5937.48</c:v>
                </c:pt>
                <c:pt idx="278579">
                  <c:v>6630.66</c:v>
                </c:pt>
                <c:pt idx="278580">
                  <c:v>6195.73</c:v>
                </c:pt>
                <c:pt idx="278581">
                  <c:v>5755.84</c:v>
                </c:pt>
                <c:pt idx="278582">
                  <c:v>5034.8999999999996</c:v>
                </c:pt>
                <c:pt idx="278583">
                  <c:v>4365.07</c:v>
                </c:pt>
                <c:pt idx="278584">
                  <c:v>4834.87</c:v>
                </c:pt>
                <c:pt idx="278585">
                  <c:v>5363.59</c:v>
                </c:pt>
                <c:pt idx="278586">
                  <c:v>5591.8</c:v>
                </c:pt>
                <c:pt idx="278587">
                  <c:v>6395.37</c:v>
                </c:pt>
                <c:pt idx="278588">
                  <c:v>5150.6499999999996</c:v>
                </c:pt>
                <c:pt idx="278589">
                  <c:v>5335.89</c:v>
                </c:pt>
                <c:pt idx="278590">
                  <c:v>5591.72</c:v>
                </c:pt>
                <c:pt idx="278591">
                  <c:v>14226.4</c:v>
                </c:pt>
                <c:pt idx="278592">
                  <c:v>17669.849999999999</c:v>
                </c:pt>
                <c:pt idx="278593">
                  <c:v>12432.2</c:v>
                </c:pt>
                <c:pt idx="278594">
                  <c:v>9067.23</c:v>
                </c:pt>
                <c:pt idx="278595">
                  <c:v>9621.06</c:v>
                </c:pt>
                <c:pt idx="278596">
                  <c:v>9883.59</c:v>
                </c:pt>
                <c:pt idx="278597">
                  <c:v>9921.41</c:v>
                </c:pt>
                <c:pt idx="278598">
                  <c:v>9074.2099999999991</c:v>
                </c:pt>
                <c:pt idx="278599">
                  <c:v>14282.36</c:v>
                </c:pt>
                <c:pt idx="278600">
                  <c:v>7521.3</c:v>
                </c:pt>
                <c:pt idx="278601">
                  <c:v>6405.85</c:v>
                </c:pt>
                <c:pt idx="278602">
                  <c:v>4701.8</c:v>
                </c:pt>
                <c:pt idx="278603">
                  <c:v>5601.8</c:v>
                </c:pt>
                <c:pt idx="278604">
                  <c:v>8189.8</c:v>
                </c:pt>
                <c:pt idx="278605">
                  <c:v>7159.96</c:v>
                </c:pt>
                <c:pt idx="278606">
                  <c:v>7065.25</c:v>
                </c:pt>
                <c:pt idx="278607">
                  <c:v>5087.01</c:v>
                </c:pt>
                <c:pt idx="278608">
                  <c:v>6467.06</c:v>
                </c:pt>
                <c:pt idx="278609">
                  <c:v>6040.76</c:v>
                </c:pt>
                <c:pt idx="278610">
                  <c:v>6183.88</c:v>
                </c:pt>
                <c:pt idx="278611">
                  <c:v>5679.57</c:v>
                </c:pt>
                <c:pt idx="278612">
                  <c:v>6644.25</c:v>
                </c:pt>
                <c:pt idx="278613">
                  <c:v>7935.83</c:v>
                </c:pt>
                <c:pt idx="278614">
                  <c:v>15437.59</c:v>
                </c:pt>
                <c:pt idx="278615">
                  <c:v>6450.33</c:v>
                </c:pt>
                <c:pt idx="278616">
                  <c:v>7622.82</c:v>
                </c:pt>
                <c:pt idx="278617">
                  <c:v>9353.91</c:v>
                </c:pt>
                <c:pt idx="278618">
                  <c:v>9114.98</c:v>
                </c:pt>
                <c:pt idx="278619">
                  <c:v>8843.25</c:v>
                </c:pt>
                <c:pt idx="278620">
                  <c:v>8668.31</c:v>
                </c:pt>
                <c:pt idx="278621">
                  <c:v>10656.43</c:v>
                </c:pt>
                <c:pt idx="278622">
                  <c:v>7075.56</c:v>
                </c:pt>
                <c:pt idx="278623">
                  <c:v>8274.5300000000007</c:v>
                </c:pt>
                <c:pt idx="278624">
                  <c:v>6572.43</c:v>
                </c:pt>
                <c:pt idx="278625">
                  <c:v>7933.06</c:v>
                </c:pt>
                <c:pt idx="278626">
                  <c:v>5853.32</c:v>
                </c:pt>
                <c:pt idx="278627">
                  <c:v>7422.78</c:v>
                </c:pt>
                <c:pt idx="278628">
                  <c:v>7598</c:v>
                </c:pt>
                <c:pt idx="278629">
                  <c:v>6750.8</c:v>
                </c:pt>
                <c:pt idx="278630">
                  <c:v>6005.97</c:v>
                </c:pt>
                <c:pt idx="278631">
                  <c:v>5952.33</c:v>
                </c:pt>
                <c:pt idx="278632">
                  <c:v>6011.62</c:v>
                </c:pt>
                <c:pt idx="278633">
                  <c:v>4998.83</c:v>
                </c:pt>
                <c:pt idx="278634">
                  <c:v>6088.08</c:v>
                </c:pt>
                <c:pt idx="278635">
                  <c:v>5450.72</c:v>
                </c:pt>
                <c:pt idx="278636">
                  <c:v>5720.94</c:v>
                </c:pt>
                <c:pt idx="278637">
                  <c:v>4011.65</c:v>
                </c:pt>
                <c:pt idx="278638">
                  <c:v>8941.35</c:v>
                </c:pt>
                <c:pt idx="278639">
                  <c:v>5707.96</c:v>
                </c:pt>
                <c:pt idx="278640">
                  <c:v>5096.05</c:v>
                </c:pt>
                <c:pt idx="278641">
                  <c:v>5723.68</c:v>
                </c:pt>
                <c:pt idx="278642">
                  <c:v>7203.86</c:v>
                </c:pt>
                <c:pt idx="278643">
                  <c:v>7990.83</c:v>
                </c:pt>
                <c:pt idx="278644">
                  <c:v>23722.25</c:v>
                </c:pt>
                <c:pt idx="278645">
                  <c:v>7818.87</c:v>
                </c:pt>
                <c:pt idx="278646">
                  <c:v>8457.2099999999991</c:v>
                </c:pt>
                <c:pt idx="278647">
                  <c:v>22905.48</c:v>
                </c:pt>
                <c:pt idx="278648">
                  <c:v>14262.01</c:v>
                </c:pt>
                <c:pt idx="278649">
                  <c:v>18007.57</c:v>
                </c:pt>
                <c:pt idx="278650">
                  <c:v>7610.95</c:v>
                </c:pt>
                <c:pt idx="278651">
                  <c:v>9019</c:v>
                </c:pt>
                <c:pt idx="278652">
                  <c:v>5970.77</c:v>
                </c:pt>
                <c:pt idx="278653">
                  <c:v>6163.05</c:v>
                </c:pt>
                <c:pt idx="278654">
                  <c:v>7275.43</c:v>
                </c:pt>
                <c:pt idx="278655">
                  <c:v>5594.4</c:v>
                </c:pt>
                <c:pt idx="278656">
                  <c:v>7593.86</c:v>
                </c:pt>
                <c:pt idx="278657">
                  <c:v>6376.37</c:v>
                </c:pt>
                <c:pt idx="278658">
                  <c:v>6630.22</c:v>
                </c:pt>
                <c:pt idx="278659">
                  <c:v>5799.13</c:v>
                </c:pt>
                <c:pt idx="278660">
                  <c:v>4852.6000000000004</c:v>
                </c:pt>
                <c:pt idx="278661">
                  <c:v>5751.69</c:v>
                </c:pt>
                <c:pt idx="278662">
                  <c:v>6508.32</c:v>
                </c:pt>
                <c:pt idx="278663">
                  <c:v>8792.2800000000007</c:v>
                </c:pt>
                <c:pt idx="278664">
                  <c:v>8100.23</c:v>
                </c:pt>
                <c:pt idx="278665">
                  <c:v>6392.46</c:v>
                </c:pt>
                <c:pt idx="278666">
                  <c:v>2293.66</c:v>
                </c:pt>
                <c:pt idx="278667">
                  <c:v>1741.04</c:v>
                </c:pt>
                <c:pt idx="278668">
                  <c:v>2454.1799999999998</c:v>
                </c:pt>
                <c:pt idx="278669">
                  <c:v>2433.4899999999998</c:v>
                </c:pt>
                <c:pt idx="278670">
                  <c:v>2350.9</c:v>
                </c:pt>
                <c:pt idx="278671">
                  <c:v>2178.3200000000002</c:v>
                </c:pt>
                <c:pt idx="278672">
                  <c:v>2625.44</c:v>
                </c:pt>
                <c:pt idx="278673">
                  <c:v>2452.38</c:v>
                </c:pt>
                <c:pt idx="278674">
                  <c:v>2540.8200000000002</c:v>
                </c:pt>
                <c:pt idx="278675">
                  <c:v>2836.71</c:v>
                </c:pt>
                <c:pt idx="278676">
                  <c:v>2983.78</c:v>
                </c:pt>
                <c:pt idx="278677">
                  <c:v>2816.65</c:v>
                </c:pt>
                <c:pt idx="278678">
                  <c:v>2218.89</c:v>
                </c:pt>
                <c:pt idx="278679">
                  <c:v>2724.89</c:v>
                </c:pt>
                <c:pt idx="278680">
                  <c:v>2440.15</c:v>
                </c:pt>
                <c:pt idx="278681">
                  <c:v>3320.4</c:v>
                </c:pt>
                <c:pt idx="278682">
                  <c:v>2872.62</c:v>
                </c:pt>
                <c:pt idx="278683">
                  <c:v>3343.91</c:v>
                </c:pt>
                <c:pt idx="278684">
                  <c:v>2677.69</c:v>
                </c:pt>
                <c:pt idx="278685">
                  <c:v>2284.5500000000002</c:v>
                </c:pt>
                <c:pt idx="278686">
                  <c:v>2663.68</c:v>
                </c:pt>
                <c:pt idx="278687">
                  <c:v>2744.21</c:v>
                </c:pt>
                <c:pt idx="278688">
                  <c:v>2574.5700000000002</c:v>
                </c:pt>
                <c:pt idx="278689">
                  <c:v>2135.4</c:v>
                </c:pt>
                <c:pt idx="278690">
                  <c:v>2273.64</c:v>
                </c:pt>
                <c:pt idx="278691">
                  <c:v>2351.11</c:v>
                </c:pt>
                <c:pt idx="278692">
                  <c:v>2466.7800000000002</c:v>
                </c:pt>
                <c:pt idx="278693">
                  <c:v>3097.8</c:v>
                </c:pt>
                <c:pt idx="278694">
                  <c:v>2152.86</c:v>
                </c:pt>
                <c:pt idx="278695">
                  <c:v>2224.71</c:v>
                </c:pt>
                <c:pt idx="278696">
                  <c:v>2932.41</c:v>
                </c:pt>
                <c:pt idx="278697">
                  <c:v>2468.2600000000002</c:v>
                </c:pt>
                <c:pt idx="278698">
                  <c:v>1972.03</c:v>
                </c:pt>
                <c:pt idx="278699">
                  <c:v>2332.64</c:v>
                </c:pt>
                <c:pt idx="278700">
                  <c:v>2313.77</c:v>
                </c:pt>
                <c:pt idx="278701">
                  <c:v>1768.61</c:v>
                </c:pt>
                <c:pt idx="278702">
                  <c:v>2052.2199999999998</c:v>
                </c:pt>
                <c:pt idx="278703">
                  <c:v>2290.23</c:v>
                </c:pt>
                <c:pt idx="278704">
                  <c:v>2317.9</c:v>
                </c:pt>
                <c:pt idx="278705">
                  <c:v>2346.62</c:v>
                </c:pt>
                <c:pt idx="278706">
                  <c:v>2051.63</c:v>
                </c:pt>
                <c:pt idx="278707">
                  <c:v>1951.24</c:v>
                </c:pt>
                <c:pt idx="278708">
                  <c:v>2090.7600000000002</c:v>
                </c:pt>
                <c:pt idx="278709">
                  <c:v>2160.89</c:v>
                </c:pt>
                <c:pt idx="278710">
                  <c:v>2070.21</c:v>
                </c:pt>
                <c:pt idx="278711">
                  <c:v>1823.98</c:v>
                </c:pt>
                <c:pt idx="278712">
                  <c:v>1505.62</c:v>
                </c:pt>
                <c:pt idx="278713">
                  <c:v>1218.3699999999999</c:v>
                </c:pt>
                <c:pt idx="278714">
                  <c:v>1868.7</c:v>
                </c:pt>
                <c:pt idx="278715">
                  <c:v>759.11</c:v>
                </c:pt>
                <c:pt idx="278716">
                  <c:v>1723.44</c:v>
                </c:pt>
                <c:pt idx="278717">
                  <c:v>1226.6400000000001</c:v>
                </c:pt>
                <c:pt idx="278718">
                  <c:v>1414.69</c:v>
                </c:pt>
                <c:pt idx="278719">
                  <c:v>1745.02</c:v>
                </c:pt>
                <c:pt idx="278720">
                  <c:v>1635.48</c:v>
                </c:pt>
                <c:pt idx="278721">
                  <c:v>1806.82</c:v>
                </c:pt>
                <c:pt idx="278722">
                  <c:v>1431.83</c:v>
                </c:pt>
                <c:pt idx="278723">
                  <c:v>1598.84</c:v>
                </c:pt>
                <c:pt idx="278724">
                  <c:v>1809.75</c:v>
                </c:pt>
                <c:pt idx="278725">
                  <c:v>1863.22</c:v>
                </c:pt>
                <c:pt idx="278726">
                  <c:v>2564.56</c:v>
                </c:pt>
                <c:pt idx="278727">
                  <c:v>2378.8000000000002</c:v>
                </c:pt>
                <c:pt idx="278728">
                  <c:v>2545.21</c:v>
                </c:pt>
                <c:pt idx="278729">
                  <c:v>3127.66</c:v>
                </c:pt>
                <c:pt idx="278730">
                  <c:v>1851.9</c:v>
                </c:pt>
                <c:pt idx="278731">
                  <c:v>2313.42</c:v>
                </c:pt>
                <c:pt idx="278732">
                  <c:v>2599.2600000000002</c:v>
                </c:pt>
                <c:pt idx="278733">
                  <c:v>2423.73</c:v>
                </c:pt>
                <c:pt idx="278734">
                  <c:v>2881.8</c:v>
                </c:pt>
                <c:pt idx="278735">
                  <c:v>3399.95</c:v>
                </c:pt>
                <c:pt idx="278736">
                  <c:v>2952.05</c:v>
                </c:pt>
                <c:pt idx="278737">
                  <c:v>2637.43</c:v>
                </c:pt>
                <c:pt idx="278738">
                  <c:v>2212.9299999999998</c:v>
                </c:pt>
                <c:pt idx="278739">
                  <c:v>2597.31</c:v>
                </c:pt>
                <c:pt idx="278740">
                  <c:v>2472.0500000000002</c:v>
                </c:pt>
                <c:pt idx="278741">
                  <c:v>2455.1799999999998</c:v>
                </c:pt>
                <c:pt idx="278742">
                  <c:v>2238.1799999999998</c:v>
                </c:pt>
                <c:pt idx="278743">
                  <c:v>2582.16</c:v>
                </c:pt>
                <c:pt idx="278744">
                  <c:v>2367.04</c:v>
                </c:pt>
                <c:pt idx="278745">
                  <c:v>2230.94</c:v>
                </c:pt>
                <c:pt idx="278746">
                  <c:v>2193.66</c:v>
                </c:pt>
                <c:pt idx="278747">
                  <c:v>2882.31</c:v>
                </c:pt>
                <c:pt idx="278748">
                  <c:v>1801.76</c:v>
                </c:pt>
                <c:pt idx="278749">
                  <c:v>2126.7800000000002</c:v>
                </c:pt>
                <c:pt idx="278750">
                  <c:v>2275.8000000000002</c:v>
                </c:pt>
                <c:pt idx="278751">
                  <c:v>2195.2399999999998</c:v>
                </c:pt>
                <c:pt idx="278752">
                  <c:v>1768.04</c:v>
                </c:pt>
                <c:pt idx="278753">
                  <c:v>2152.09</c:v>
                </c:pt>
                <c:pt idx="278754">
                  <c:v>2182.04</c:v>
                </c:pt>
                <c:pt idx="278755">
                  <c:v>2331.09</c:v>
                </c:pt>
                <c:pt idx="278756">
                  <c:v>2475.5100000000002</c:v>
                </c:pt>
                <c:pt idx="278757">
                  <c:v>2148.67</c:v>
                </c:pt>
                <c:pt idx="278758">
                  <c:v>2187.59</c:v>
                </c:pt>
                <c:pt idx="278759">
                  <c:v>1695.41</c:v>
                </c:pt>
                <c:pt idx="278760">
                  <c:v>2090.42</c:v>
                </c:pt>
                <c:pt idx="278761">
                  <c:v>1622.55</c:v>
                </c:pt>
                <c:pt idx="278762">
                  <c:v>1555.77</c:v>
                </c:pt>
                <c:pt idx="278763">
                  <c:v>1632.2</c:v>
                </c:pt>
                <c:pt idx="278764">
                  <c:v>1450.93</c:v>
                </c:pt>
                <c:pt idx="278765">
                  <c:v>1413.79</c:v>
                </c:pt>
                <c:pt idx="278766">
                  <c:v>1460.86</c:v>
                </c:pt>
                <c:pt idx="278767">
                  <c:v>1758.82</c:v>
                </c:pt>
                <c:pt idx="278768">
                  <c:v>1912.07</c:v>
                </c:pt>
                <c:pt idx="278769">
                  <c:v>1264.55</c:v>
                </c:pt>
                <c:pt idx="278770">
                  <c:v>1741</c:v>
                </c:pt>
                <c:pt idx="278771">
                  <c:v>1941.12</c:v>
                </c:pt>
                <c:pt idx="278772">
                  <c:v>1375.33</c:v>
                </c:pt>
                <c:pt idx="278773">
                  <c:v>1983.9</c:v>
                </c:pt>
                <c:pt idx="278774">
                  <c:v>1950.57</c:v>
                </c:pt>
                <c:pt idx="278775">
                  <c:v>1735.49</c:v>
                </c:pt>
                <c:pt idx="278776">
                  <c:v>2398.15</c:v>
                </c:pt>
                <c:pt idx="278777">
                  <c:v>2318.15</c:v>
                </c:pt>
                <c:pt idx="278778">
                  <c:v>2155.44</c:v>
                </c:pt>
                <c:pt idx="278779">
                  <c:v>2212.58</c:v>
                </c:pt>
                <c:pt idx="278780">
                  <c:v>2616.67</c:v>
                </c:pt>
                <c:pt idx="278781">
                  <c:v>2826.28</c:v>
                </c:pt>
                <c:pt idx="278782">
                  <c:v>2284.92</c:v>
                </c:pt>
                <c:pt idx="278783">
                  <c:v>2268.3000000000002</c:v>
                </c:pt>
                <c:pt idx="278784">
                  <c:v>2819.45</c:v>
                </c:pt>
                <c:pt idx="278785">
                  <c:v>2869.33</c:v>
                </c:pt>
                <c:pt idx="278786">
                  <c:v>3216.93</c:v>
                </c:pt>
                <c:pt idx="278787">
                  <c:v>2622.52</c:v>
                </c:pt>
                <c:pt idx="278788">
                  <c:v>2393.5</c:v>
                </c:pt>
                <c:pt idx="278789">
                  <c:v>2095.35</c:v>
                </c:pt>
                <c:pt idx="278790">
                  <c:v>2973.92</c:v>
                </c:pt>
                <c:pt idx="278791">
                  <c:v>2575.36</c:v>
                </c:pt>
                <c:pt idx="278792">
                  <c:v>2584.9299999999998</c:v>
                </c:pt>
                <c:pt idx="278793">
                  <c:v>2629.92</c:v>
                </c:pt>
                <c:pt idx="278794">
                  <c:v>2096.21</c:v>
                </c:pt>
                <c:pt idx="278795">
                  <c:v>2484.87</c:v>
                </c:pt>
                <c:pt idx="278796">
                  <c:v>2500.5300000000002</c:v>
                </c:pt>
                <c:pt idx="278797">
                  <c:v>1856.72</c:v>
                </c:pt>
                <c:pt idx="278798">
                  <c:v>1817.14</c:v>
                </c:pt>
                <c:pt idx="278799">
                  <c:v>2664.33</c:v>
                </c:pt>
                <c:pt idx="278800">
                  <c:v>2182.88</c:v>
                </c:pt>
                <c:pt idx="278801">
                  <c:v>1903.92</c:v>
                </c:pt>
                <c:pt idx="278802">
                  <c:v>2653.81</c:v>
                </c:pt>
                <c:pt idx="278803">
                  <c:v>2521.2600000000002</c:v>
                </c:pt>
                <c:pt idx="278804">
                  <c:v>2006.91</c:v>
                </c:pt>
                <c:pt idx="278805">
                  <c:v>2378.0500000000002</c:v>
                </c:pt>
                <c:pt idx="278806">
                  <c:v>2141.2800000000002</c:v>
                </c:pt>
                <c:pt idx="278807">
                  <c:v>1814.37</c:v>
                </c:pt>
                <c:pt idx="278808">
                  <c:v>2083.5500000000002</c:v>
                </c:pt>
                <c:pt idx="278809">
                  <c:v>16488.73</c:v>
                </c:pt>
                <c:pt idx="278810">
                  <c:v>15216.46</c:v>
                </c:pt>
                <c:pt idx="278811">
                  <c:v>16818.5</c:v>
                </c:pt>
                <c:pt idx="278812">
                  <c:v>15834.12</c:v>
                </c:pt>
                <c:pt idx="278813">
                  <c:v>18561.28</c:v>
                </c:pt>
                <c:pt idx="278814">
                  <c:v>17306</c:v>
                </c:pt>
                <c:pt idx="278815">
                  <c:v>16755.509999999998</c:v>
                </c:pt>
                <c:pt idx="278816">
                  <c:v>17643.43</c:v>
                </c:pt>
                <c:pt idx="278817">
                  <c:v>17986.7</c:v>
                </c:pt>
                <c:pt idx="278818">
                  <c:v>18264.2</c:v>
                </c:pt>
                <c:pt idx="278819">
                  <c:v>18393.939999999999</c:v>
                </c:pt>
                <c:pt idx="278820">
                  <c:v>18136.93</c:v>
                </c:pt>
                <c:pt idx="278821">
                  <c:v>17371.240000000002</c:v>
                </c:pt>
                <c:pt idx="278822">
                  <c:v>19052.07</c:v>
                </c:pt>
                <c:pt idx="278823">
                  <c:v>17203.689999999999</c:v>
                </c:pt>
                <c:pt idx="278824">
                  <c:v>16725.34</c:v>
                </c:pt>
                <c:pt idx="278825">
                  <c:v>18342.22</c:v>
                </c:pt>
                <c:pt idx="278826">
                  <c:v>19447.79</c:v>
                </c:pt>
                <c:pt idx="278827">
                  <c:v>18547.509999999998</c:v>
                </c:pt>
                <c:pt idx="278828">
                  <c:v>18828.32</c:v>
                </c:pt>
                <c:pt idx="278829">
                  <c:v>18526.189999999999</c:v>
                </c:pt>
                <c:pt idx="278830">
                  <c:v>19022.78</c:v>
                </c:pt>
                <c:pt idx="278831">
                  <c:v>18805.32</c:v>
                </c:pt>
                <c:pt idx="278832">
                  <c:v>18532.96</c:v>
                </c:pt>
                <c:pt idx="278833">
                  <c:v>17710.04</c:v>
                </c:pt>
                <c:pt idx="278834">
                  <c:v>18314.8</c:v>
                </c:pt>
                <c:pt idx="278835">
                  <c:v>19440.5</c:v>
                </c:pt>
                <c:pt idx="278836">
                  <c:v>17838.62</c:v>
                </c:pt>
                <c:pt idx="278837">
                  <c:v>19518.45</c:v>
                </c:pt>
                <c:pt idx="278838">
                  <c:v>20777.830000000002</c:v>
                </c:pt>
                <c:pt idx="278839">
                  <c:v>20509.16</c:v>
                </c:pt>
                <c:pt idx="278840">
                  <c:v>20317.41</c:v>
                </c:pt>
                <c:pt idx="278841">
                  <c:v>17824.650000000001</c:v>
                </c:pt>
                <c:pt idx="278842">
                  <c:v>18158.16</c:v>
                </c:pt>
                <c:pt idx="278843">
                  <c:v>18752.5</c:v>
                </c:pt>
                <c:pt idx="278844">
                  <c:v>19700.650000000001</c:v>
                </c:pt>
                <c:pt idx="278845">
                  <c:v>18612.84</c:v>
                </c:pt>
                <c:pt idx="278846">
                  <c:v>17830.169999999998</c:v>
                </c:pt>
                <c:pt idx="278847">
                  <c:v>17832.71</c:v>
                </c:pt>
                <c:pt idx="278848">
                  <c:v>18735.849999999999</c:v>
                </c:pt>
                <c:pt idx="278849">
                  <c:v>18878.32</c:v>
                </c:pt>
                <c:pt idx="278850">
                  <c:v>17113.25</c:v>
                </c:pt>
                <c:pt idx="278851">
                  <c:v>17622.740000000002</c:v>
                </c:pt>
                <c:pt idx="278852">
                  <c:v>18729.07</c:v>
                </c:pt>
                <c:pt idx="278853">
                  <c:v>16046.9</c:v>
                </c:pt>
                <c:pt idx="278854">
                  <c:v>17038.330000000002</c:v>
                </c:pt>
                <c:pt idx="278855">
                  <c:v>17829.37</c:v>
                </c:pt>
                <c:pt idx="278856">
                  <c:v>16147.33</c:v>
                </c:pt>
                <c:pt idx="278857">
                  <c:v>16806.95</c:v>
                </c:pt>
                <c:pt idx="278858">
                  <c:v>15704.34</c:v>
                </c:pt>
                <c:pt idx="278859">
                  <c:v>16223.49</c:v>
                </c:pt>
                <c:pt idx="278860">
                  <c:v>15057.76</c:v>
                </c:pt>
                <c:pt idx="278861">
                  <c:v>17853.09</c:v>
                </c:pt>
                <c:pt idx="278862">
                  <c:v>16455.419999999998</c:v>
                </c:pt>
                <c:pt idx="278863">
                  <c:v>16801.64</c:v>
                </c:pt>
                <c:pt idx="278864">
                  <c:v>18360.650000000001</c:v>
                </c:pt>
                <c:pt idx="278865">
                  <c:v>19601.96</c:v>
                </c:pt>
                <c:pt idx="278866">
                  <c:v>17772.939999999999</c:v>
                </c:pt>
                <c:pt idx="278867">
                  <c:v>18088.400000000001</c:v>
                </c:pt>
                <c:pt idx="278868">
                  <c:v>18195.25</c:v>
                </c:pt>
                <c:pt idx="278869">
                  <c:v>17790.759999999998</c:v>
                </c:pt>
                <c:pt idx="278870">
                  <c:v>18108.830000000002</c:v>
                </c:pt>
                <c:pt idx="278871">
                  <c:v>17040.73</c:v>
                </c:pt>
                <c:pt idx="278872">
                  <c:v>18609.71</c:v>
                </c:pt>
                <c:pt idx="278873">
                  <c:v>16471.59</c:v>
                </c:pt>
                <c:pt idx="278874">
                  <c:v>17552.599999999999</c:v>
                </c:pt>
                <c:pt idx="278875">
                  <c:v>16098.47</c:v>
                </c:pt>
                <c:pt idx="278876">
                  <c:v>16874.07</c:v>
                </c:pt>
                <c:pt idx="278877">
                  <c:v>18863.64</c:v>
                </c:pt>
                <c:pt idx="278878">
                  <c:v>20450.490000000002</c:v>
                </c:pt>
                <c:pt idx="278879">
                  <c:v>18091.439999999999</c:v>
                </c:pt>
                <c:pt idx="278880">
                  <c:v>17262.830000000002</c:v>
                </c:pt>
                <c:pt idx="278881">
                  <c:v>16650.25</c:v>
                </c:pt>
                <c:pt idx="278882">
                  <c:v>18824.849999999999</c:v>
                </c:pt>
                <c:pt idx="278883">
                  <c:v>17800.060000000001</c:v>
                </c:pt>
                <c:pt idx="278884">
                  <c:v>17455.39</c:v>
                </c:pt>
                <c:pt idx="278885">
                  <c:v>16373.78</c:v>
                </c:pt>
                <c:pt idx="278886">
                  <c:v>17306.28</c:v>
                </c:pt>
                <c:pt idx="278887">
                  <c:v>18556.310000000001</c:v>
                </c:pt>
                <c:pt idx="278888">
                  <c:v>17344.32</c:v>
                </c:pt>
                <c:pt idx="278889">
                  <c:v>18461.36</c:v>
                </c:pt>
                <c:pt idx="278890">
                  <c:v>20593.009999999998</c:v>
                </c:pt>
                <c:pt idx="278891">
                  <c:v>17729.18</c:v>
                </c:pt>
                <c:pt idx="278892">
                  <c:v>20268.150000000001</c:v>
                </c:pt>
                <c:pt idx="278893">
                  <c:v>18615.27</c:v>
                </c:pt>
                <c:pt idx="278894">
                  <c:v>17496.509999999998</c:v>
                </c:pt>
                <c:pt idx="278895">
                  <c:v>18163.8</c:v>
                </c:pt>
                <c:pt idx="278896">
                  <c:v>19122.3</c:v>
                </c:pt>
                <c:pt idx="278897">
                  <c:v>16796.25</c:v>
                </c:pt>
                <c:pt idx="278898">
                  <c:v>16930.18</c:v>
                </c:pt>
                <c:pt idx="278899">
                  <c:v>16272.44</c:v>
                </c:pt>
                <c:pt idx="278900">
                  <c:v>17347.21</c:v>
                </c:pt>
                <c:pt idx="278901">
                  <c:v>17495.439999999999</c:v>
                </c:pt>
                <c:pt idx="278902">
                  <c:v>16465.48</c:v>
                </c:pt>
                <c:pt idx="278903">
                  <c:v>16284.06</c:v>
                </c:pt>
                <c:pt idx="278904">
                  <c:v>17409.45</c:v>
                </c:pt>
                <c:pt idx="278905">
                  <c:v>17041.57</c:v>
                </c:pt>
                <c:pt idx="278906">
                  <c:v>15595.89</c:v>
                </c:pt>
                <c:pt idx="278907">
                  <c:v>16772.669999999998</c:v>
                </c:pt>
                <c:pt idx="278908">
                  <c:v>15731.52</c:v>
                </c:pt>
                <c:pt idx="278909">
                  <c:v>17118.080000000002</c:v>
                </c:pt>
                <c:pt idx="278910">
                  <c:v>16860.5</c:v>
                </c:pt>
                <c:pt idx="278911">
                  <c:v>16209.48</c:v>
                </c:pt>
                <c:pt idx="278912">
                  <c:v>13963.23</c:v>
                </c:pt>
                <c:pt idx="278913">
                  <c:v>16604.18</c:v>
                </c:pt>
                <c:pt idx="278914">
                  <c:v>17583.41</c:v>
                </c:pt>
                <c:pt idx="278915">
                  <c:v>16008.73</c:v>
                </c:pt>
                <c:pt idx="278916">
                  <c:v>17717.47</c:v>
                </c:pt>
                <c:pt idx="278917">
                  <c:v>17374.48</c:v>
                </c:pt>
                <c:pt idx="278918">
                  <c:v>18585.919999999998</c:v>
                </c:pt>
                <c:pt idx="278919">
                  <c:v>17241.849999999999</c:v>
                </c:pt>
                <c:pt idx="278920">
                  <c:v>18436.490000000002</c:v>
                </c:pt>
                <c:pt idx="278921">
                  <c:v>17785.849999999999</c:v>
                </c:pt>
                <c:pt idx="278922">
                  <c:v>19642.5</c:v>
                </c:pt>
                <c:pt idx="278923">
                  <c:v>16691.03</c:v>
                </c:pt>
                <c:pt idx="278924">
                  <c:v>17846.63</c:v>
                </c:pt>
                <c:pt idx="278925">
                  <c:v>17664.919999999998</c:v>
                </c:pt>
                <c:pt idx="278926">
                  <c:v>17382.02</c:v>
                </c:pt>
                <c:pt idx="278927">
                  <c:v>16764.86</c:v>
                </c:pt>
                <c:pt idx="278928">
                  <c:v>16832.64</c:v>
                </c:pt>
                <c:pt idx="278929">
                  <c:v>18106.61</c:v>
                </c:pt>
                <c:pt idx="278930">
                  <c:v>18695.21</c:v>
                </c:pt>
                <c:pt idx="278931">
                  <c:v>19614.39</c:v>
                </c:pt>
                <c:pt idx="278932">
                  <c:v>18581.919999999998</c:v>
                </c:pt>
                <c:pt idx="278933">
                  <c:v>18765.740000000002</c:v>
                </c:pt>
                <c:pt idx="278934">
                  <c:v>19293.21</c:v>
                </c:pt>
                <c:pt idx="278935">
                  <c:v>19746.71</c:v>
                </c:pt>
                <c:pt idx="278936">
                  <c:v>17884.009999999998</c:v>
                </c:pt>
                <c:pt idx="278937">
                  <c:v>17919.61</c:v>
                </c:pt>
                <c:pt idx="278938">
                  <c:v>18061.900000000001</c:v>
                </c:pt>
                <c:pt idx="278939">
                  <c:v>19770.82</c:v>
                </c:pt>
                <c:pt idx="278940">
                  <c:v>19802.89</c:v>
                </c:pt>
                <c:pt idx="278941">
                  <c:v>17854.64</c:v>
                </c:pt>
                <c:pt idx="278942">
                  <c:v>23819.52</c:v>
                </c:pt>
                <c:pt idx="278943">
                  <c:v>21270.44</c:v>
                </c:pt>
                <c:pt idx="278944">
                  <c:v>20930.830000000002</c:v>
                </c:pt>
                <c:pt idx="278945">
                  <c:v>19097.900000000001</c:v>
                </c:pt>
                <c:pt idx="278946">
                  <c:v>19339.919999999998</c:v>
                </c:pt>
                <c:pt idx="278947">
                  <c:v>17715.189999999999</c:v>
                </c:pt>
                <c:pt idx="278948">
                  <c:v>20590.48</c:v>
                </c:pt>
                <c:pt idx="278949">
                  <c:v>18580.86</c:v>
                </c:pt>
                <c:pt idx="278950">
                  <c:v>18340.169999999998</c:v>
                </c:pt>
                <c:pt idx="278951">
                  <c:v>19051.93</c:v>
                </c:pt>
                <c:pt idx="278952">
                  <c:v>10724.7</c:v>
                </c:pt>
                <c:pt idx="278953">
                  <c:v>10747.47</c:v>
                </c:pt>
                <c:pt idx="278954">
                  <c:v>11739.63</c:v>
                </c:pt>
                <c:pt idx="278955">
                  <c:v>10082.98</c:v>
                </c:pt>
                <c:pt idx="278956">
                  <c:v>10413.450000000001</c:v>
                </c:pt>
                <c:pt idx="278957">
                  <c:v>10320.17</c:v>
                </c:pt>
                <c:pt idx="278958">
                  <c:v>9976.27</c:v>
                </c:pt>
                <c:pt idx="278959">
                  <c:v>9509.4699999999993</c:v>
                </c:pt>
                <c:pt idx="278960">
                  <c:v>11048.93</c:v>
                </c:pt>
                <c:pt idx="278961">
                  <c:v>10119.120000000001</c:v>
                </c:pt>
                <c:pt idx="278962">
                  <c:v>9011.06</c:v>
                </c:pt>
                <c:pt idx="278963">
                  <c:v>8205.25</c:v>
                </c:pt>
                <c:pt idx="278964">
                  <c:v>7843.79</c:v>
                </c:pt>
                <c:pt idx="278965">
                  <c:v>9518.9599999999991</c:v>
                </c:pt>
                <c:pt idx="278966">
                  <c:v>9113.3799999999992</c:v>
                </c:pt>
                <c:pt idx="278967">
                  <c:v>7436.47</c:v>
                </c:pt>
                <c:pt idx="278968">
                  <c:v>8543.06</c:v>
                </c:pt>
                <c:pt idx="278969">
                  <c:v>8515.27</c:v>
                </c:pt>
                <c:pt idx="278970">
                  <c:v>8663.65</c:v>
                </c:pt>
                <c:pt idx="278971">
                  <c:v>9370.9500000000007</c:v>
                </c:pt>
                <c:pt idx="278972">
                  <c:v>8582.02</c:v>
                </c:pt>
                <c:pt idx="278973">
                  <c:v>9627.01</c:v>
                </c:pt>
                <c:pt idx="278974">
                  <c:v>9297.67</c:v>
                </c:pt>
                <c:pt idx="278975">
                  <c:v>8300.14</c:v>
                </c:pt>
                <c:pt idx="278976">
                  <c:v>7107.35</c:v>
                </c:pt>
                <c:pt idx="278977">
                  <c:v>7415.12</c:v>
                </c:pt>
                <c:pt idx="278978">
                  <c:v>9404.86</c:v>
                </c:pt>
                <c:pt idx="278979">
                  <c:v>10107.65</c:v>
                </c:pt>
                <c:pt idx="278980">
                  <c:v>9860.16</c:v>
                </c:pt>
                <c:pt idx="278981">
                  <c:v>10543.95</c:v>
                </c:pt>
                <c:pt idx="278982">
                  <c:v>8183.47</c:v>
                </c:pt>
                <c:pt idx="278983">
                  <c:v>8618.23</c:v>
                </c:pt>
                <c:pt idx="278984">
                  <c:v>7799.9</c:v>
                </c:pt>
                <c:pt idx="278985">
                  <c:v>7085.57</c:v>
                </c:pt>
                <c:pt idx="278986">
                  <c:v>8436.0400000000009</c:v>
                </c:pt>
                <c:pt idx="278987">
                  <c:v>8667.84</c:v>
                </c:pt>
                <c:pt idx="278988">
                  <c:v>7404.95</c:v>
                </c:pt>
                <c:pt idx="278989">
                  <c:v>7586.07</c:v>
                </c:pt>
                <c:pt idx="278990">
                  <c:v>8196.5</c:v>
                </c:pt>
                <c:pt idx="278991">
                  <c:v>9463.9</c:v>
                </c:pt>
                <c:pt idx="278992">
                  <c:v>8783.7000000000007</c:v>
                </c:pt>
                <c:pt idx="278993">
                  <c:v>10002.85</c:v>
                </c:pt>
                <c:pt idx="278994">
                  <c:v>25890.58</c:v>
                </c:pt>
                <c:pt idx="278995">
                  <c:v>11919.46</c:v>
                </c:pt>
                <c:pt idx="278996">
                  <c:v>15638.94</c:v>
                </c:pt>
                <c:pt idx="278997">
                  <c:v>19847.05</c:v>
                </c:pt>
                <c:pt idx="278998">
                  <c:v>33655.1</c:v>
                </c:pt>
                <c:pt idx="278999">
                  <c:v>7560.97</c:v>
                </c:pt>
                <c:pt idx="279000">
                  <c:v>7681.98</c:v>
                </c:pt>
                <c:pt idx="279001">
                  <c:v>7625.48</c:v>
                </c:pt>
                <c:pt idx="279002">
                  <c:v>7422.39</c:v>
                </c:pt>
                <c:pt idx="279003">
                  <c:v>7081.02</c:v>
                </c:pt>
                <c:pt idx="279004">
                  <c:v>10296.19</c:v>
                </c:pt>
                <c:pt idx="279005">
                  <c:v>9372.92</c:v>
                </c:pt>
                <c:pt idx="279006">
                  <c:v>10499.97</c:v>
                </c:pt>
                <c:pt idx="279007">
                  <c:v>9837.6299999999992</c:v>
                </c:pt>
                <c:pt idx="279008">
                  <c:v>10100.67</c:v>
                </c:pt>
                <c:pt idx="279009">
                  <c:v>8677.16</c:v>
                </c:pt>
                <c:pt idx="279010">
                  <c:v>8769.67</c:v>
                </c:pt>
                <c:pt idx="279011">
                  <c:v>8836.06</c:v>
                </c:pt>
                <c:pt idx="279012">
                  <c:v>9577.7800000000007</c:v>
                </c:pt>
                <c:pt idx="279013">
                  <c:v>9976.83</c:v>
                </c:pt>
                <c:pt idx="279014">
                  <c:v>8655.74</c:v>
                </c:pt>
                <c:pt idx="279015">
                  <c:v>10236.76</c:v>
                </c:pt>
                <c:pt idx="279016">
                  <c:v>8713.36</c:v>
                </c:pt>
                <c:pt idx="279017">
                  <c:v>9020.9699999999993</c:v>
                </c:pt>
                <c:pt idx="279018">
                  <c:v>9660.1</c:v>
                </c:pt>
                <c:pt idx="279019">
                  <c:v>7035.25</c:v>
                </c:pt>
                <c:pt idx="279020">
                  <c:v>8453.5499999999993</c:v>
                </c:pt>
                <c:pt idx="279021">
                  <c:v>7509.19</c:v>
                </c:pt>
                <c:pt idx="279022">
                  <c:v>7687.1</c:v>
                </c:pt>
                <c:pt idx="279023">
                  <c:v>7466.71</c:v>
                </c:pt>
                <c:pt idx="279024">
                  <c:v>7835.92</c:v>
                </c:pt>
                <c:pt idx="279025">
                  <c:v>9422.52</c:v>
                </c:pt>
                <c:pt idx="279026">
                  <c:v>8534.32</c:v>
                </c:pt>
                <c:pt idx="279027">
                  <c:v>6973.09</c:v>
                </c:pt>
                <c:pt idx="279028">
                  <c:v>6759.58</c:v>
                </c:pt>
                <c:pt idx="279029">
                  <c:v>7006.62</c:v>
                </c:pt>
                <c:pt idx="279030">
                  <c:v>7021.23</c:v>
                </c:pt>
                <c:pt idx="279031">
                  <c:v>8120.98</c:v>
                </c:pt>
                <c:pt idx="279032">
                  <c:v>8734.09</c:v>
                </c:pt>
                <c:pt idx="279033">
                  <c:v>8965.2800000000007</c:v>
                </c:pt>
                <c:pt idx="279034">
                  <c:v>7753.39</c:v>
                </c:pt>
                <c:pt idx="279035">
                  <c:v>9616.68</c:v>
                </c:pt>
                <c:pt idx="279036">
                  <c:v>8322.17</c:v>
                </c:pt>
                <c:pt idx="279037">
                  <c:v>8534.4500000000007</c:v>
                </c:pt>
                <c:pt idx="279038">
                  <c:v>7257.48</c:v>
                </c:pt>
                <c:pt idx="279039">
                  <c:v>9031.36</c:v>
                </c:pt>
                <c:pt idx="279040">
                  <c:v>7824.59</c:v>
                </c:pt>
                <c:pt idx="279041">
                  <c:v>7153.6</c:v>
                </c:pt>
                <c:pt idx="279042">
                  <c:v>7990.63</c:v>
                </c:pt>
                <c:pt idx="279043">
                  <c:v>9963.27</c:v>
                </c:pt>
                <c:pt idx="279044">
                  <c:v>8660.49</c:v>
                </c:pt>
                <c:pt idx="279045">
                  <c:v>9330.18</c:v>
                </c:pt>
                <c:pt idx="279046">
                  <c:v>25096.79</c:v>
                </c:pt>
                <c:pt idx="279047">
                  <c:v>10253.24</c:v>
                </c:pt>
                <c:pt idx="279048">
                  <c:v>14121.29</c:v>
                </c:pt>
                <c:pt idx="279049">
                  <c:v>14825.18</c:v>
                </c:pt>
                <c:pt idx="279050">
                  <c:v>30545.759999999998</c:v>
                </c:pt>
                <c:pt idx="279051">
                  <c:v>12288.45</c:v>
                </c:pt>
                <c:pt idx="279052">
                  <c:v>8610.86</c:v>
                </c:pt>
                <c:pt idx="279053">
                  <c:v>7792.85</c:v>
                </c:pt>
                <c:pt idx="279054">
                  <c:v>8682.35</c:v>
                </c:pt>
                <c:pt idx="279055">
                  <c:v>7348.37</c:v>
                </c:pt>
                <c:pt idx="279056">
                  <c:v>9495.74</c:v>
                </c:pt>
                <c:pt idx="279057">
                  <c:v>10122.44</c:v>
                </c:pt>
                <c:pt idx="279058">
                  <c:v>10599.45</c:v>
                </c:pt>
                <c:pt idx="279059">
                  <c:v>10514.83</c:v>
                </c:pt>
                <c:pt idx="279060">
                  <c:v>11016.61</c:v>
                </c:pt>
                <c:pt idx="279061">
                  <c:v>10039.66</c:v>
                </c:pt>
                <c:pt idx="279062">
                  <c:v>8643.74</c:v>
                </c:pt>
                <c:pt idx="279063">
                  <c:v>7478.43</c:v>
                </c:pt>
                <c:pt idx="279064">
                  <c:v>9436.19</c:v>
                </c:pt>
                <c:pt idx="279065">
                  <c:v>12217.75</c:v>
                </c:pt>
                <c:pt idx="279066">
                  <c:v>9610.52</c:v>
                </c:pt>
                <c:pt idx="279067">
                  <c:v>8669.89</c:v>
                </c:pt>
                <c:pt idx="279068">
                  <c:v>9842.4500000000007</c:v>
                </c:pt>
                <c:pt idx="279069">
                  <c:v>10070.24</c:v>
                </c:pt>
                <c:pt idx="279070">
                  <c:v>9698.56</c:v>
                </c:pt>
                <c:pt idx="279071">
                  <c:v>8580.74</c:v>
                </c:pt>
                <c:pt idx="279072">
                  <c:v>8438.77</c:v>
                </c:pt>
                <c:pt idx="279073">
                  <c:v>7859.4</c:v>
                </c:pt>
                <c:pt idx="279074">
                  <c:v>7401.56</c:v>
                </c:pt>
                <c:pt idx="279075">
                  <c:v>8189.1</c:v>
                </c:pt>
                <c:pt idx="279076">
                  <c:v>7999.6</c:v>
                </c:pt>
                <c:pt idx="279077">
                  <c:v>9393.0300000000007</c:v>
                </c:pt>
                <c:pt idx="279078">
                  <c:v>9171.39</c:v>
                </c:pt>
                <c:pt idx="279079">
                  <c:v>6714.3</c:v>
                </c:pt>
                <c:pt idx="279080">
                  <c:v>8050.1</c:v>
                </c:pt>
                <c:pt idx="279081">
                  <c:v>7398.83</c:v>
                </c:pt>
                <c:pt idx="279082">
                  <c:v>7263.06</c:v>
                </c:pt>
                <c:pt idx="279083">
                  <c:v>8036.17</c:v>
                </c:pt>
                <c:pt idx="279084">
                  <c:v>6544.73</c:v>
                </c:pt>
                <c:pt idx="279085">
                  <c:v>9024.44</c:v>
                </c:pt>
                <c:pt idx="279086">
                  <c:v>9842.4699999999993</c:v>
                </c:pt>
                <c:pt idx="279087">
                  <c:v>9335.7000000000007</c:v>
                </c:pt>
                <c:pt idx="279088">
                  <c:v>8638.77</c:v>
                </c:pt>
                <c:pt idx="279089">
                  <c:v>9102.06</c:v>
                </c:pt>
                <c:pt idx="279090">
                  <c:v>7324.52</c:v>
                </c:pt>
                <c:pt idx="279091">
                  <c:v>9753.9599999999991</c:v>
                </c:pt>
                <c:pt idx="279092">
                  <c:v>9067.82</c:v>
                </c:pt>
                <c:pt idx="279093">
                  <c:v>6620.07</c:v>
                </c:pt>
                <c:pt idx="279094">
                  <c:v>9291.2000000000007</c:v>
                </c:pt>
                <c:pt idx="279095">
                  <c:v>1182.6500000000001</c:v>
                </c:pt>
                <c:pt idx="279096">
                  <c:v>2889.56</c:v>
                </c:pt>
                <c:pt idx="279097">
                  <c:v>1749.32</c:v>
                </c:pt>
                <c:pt idx="279098">
                  <c:v>1362.32</c:v>
                </c:pt>
                <c:pt idx="279099">
                  <c:v>1622.49</c:v>
                </c:pt>
                <c:pt idx="279100">
                  <c:v>2467.15</c:v>
                </c:pt>
                <c:pt idx="279101">
                  <c:v>3205.52</c:v>
                </c:pt>
                <c:pt idx="279102">
                  <c:v>5646.42</c:v>
                </c:pt>
                <c:pt idx="279103">
                  <c:v>4176.83</c:v>
                </c:pt>
                <c:pt idx="279104">
                  <c:v>7849.68</c:v>
                </c:pt>
                <c:pt idx="279105">
                  <c:v>8494.36</c:v>
                </c:pt>
                <c:pt idx="279106">
                  <c:v>13939.23</c:v>
                </c:pt>
                <c:pt idx="279107">
                  <c:v>15170.08</c:v>
                </c:pt>
                <c:pt idx="279108">
                  <c:v>19134.34</c:v>
                </c:pt>
                <c:pt idx="279109">
                  <c:v>13372.2</c:v>
                </c:pt>
                <c:pt idx="279110">
                  <c:v>16543.79</c:v>
                </c:pt>
                <c:pt idx="279111">
                  <c:v>24022.29</c:v>
                </c:pt>
                <c:pt idx="279112">
                  <c:v>26666.799999999999</c:v>
                </c:pt>
                <c:pt idx="279113">
                  <c:v>14781.59</c:v>
                </c:pt>
                <c:pt idx="279114">
                  <c:v>15143.81</c:v>
                </c:pt>
                <c:pt idx="279115">
                  <c:v>17665.34</c:v>
                </c:pt>
                <c:pt idx="279116">
                  <c:v>19124.25</c:v>
                </c:pt>
                <c:pt idx="279117">
                  <c:v>18149.95</c:v>
                </c:pt>
                <c:pt idx="279118">
                  <c:v>9232.7900000000009</c:v>
                </c:pt>
                <c:pt idx="279119">
                  <c:v>10335.879999999999</c:v>
                </c:pt>
                <c:pt idx="279120">
                  <c:v>10077.33</c:v>
                </c:pt>
                <c:pt idx="279121">
                  <c:v>8838.8799999999992</c:v>
                </c:pt>
                <c:pt idx="279122">
                  <c:v>7534.93</c:v>
                </c:pt>
                <c:pt idx="279123">
                  <c:v>7818.99</c:v>
                </c:pt>
                <c:pt idx="279124">
                  <c:v>4945.93</c:v>
                </c:pt>
                <c:pt idx="279125">
                  <c:v>6015.19</c:v>
                </c:pt>
                <c:pt idx="279126">
                  <c:v>5641.84</c:v>
                </c:pt>
                <c:pt idx="279127">
                  <c:v>3265.58</c:v>
                </c:pt>
                <c:pt idx="279128">
                  <c:v>1938.1</c:v>
                </c:pt>
                <c:pt idx="279129">
                  <c:v>1906.51</c:v>
                </c:pt>
                <c:pt idx="279130">
                  <c:v>2155.02</c:v>
                </c:pt>
                <c:pt idx="279131">
                  <c:v>2245.0500000000002</c:v>
                </c:pt>
                <c:pt idx="279132">
                  <c:v>1551.22</c:v>
                </c:pt>
                <c:pt idx="279133">
                  <c:v>1829.27</c:v>
                </c:pt>
                <c:pt idx="279134">
                  <c:v>1577.07</c:v>
                </c:pt>
                <c:pt idx="279135">
                  <c:v>1804.11</c:v>
                </c:pt>
                <c:pt idx="279136">
                  <c:v>1641.49</c:v>
                </c:pt>
                <c:pt idx="279137">
                  <c:v>2179.59</c:v>
                </c:pt>
                <c:pt idx="279138">
                  <c:v>1100.8900000000001</c:v>
                </c:pt>
                <c:pt idx="279139">
                  <c:v>1642.56</c:v>
                </c:pt>
                <c:pt idx="279140">
                  <c:v>2499.0700000000002</c:v>
                </c:pt>
                <c:pt idx="279141">
                  <c:v>1955.84</c:v>
                </c:pt>
                <c:pt idx="279142">
                  <c:v>8275.86</c:v>
                </c:pt>
                <c:pt idx="279143">
                  <c:v>2401.7199999999998</c:v>
                </c:pt>
                <c:pt idx="279144">
                  <c:v>5447.37</c:v>
                </c:pt>
                <c:pt idx="279145">
                  <c:v>3049.51</c:v>
                </c:pt>
                <c:pt idx="279146">
                  <c:v>3351.56</c:v>
                </c:pt>
                <c:pt idx="279147">
                  <c:v>3671.3</c:v>
                </c:pt>
                <c:pt idx="279148">
                  <c:v>2462.25</c:v>
                </c:pt>
                <c:pt idx="279149">
                  <c:v>1942.03</c:v>
                </c:pt>
                <c:pt idx="279150">
                  <c:v>1656.93</c:v>
                </c:pt>
                <c:pt idx="279151">
                  <c:v>1305.83</c:v>
                </c:pt>
                <c:pt idx="279152">
                  <c:v>1676.12</c:v>
                </c:pt>
                <c:pt idx="279153">
                  <c:v>3473.49</c:v>
                </c:pt>
                <c:pt idx="279154">
                  <c:v>3848.61</c:v>
                </c:pt>
                <c:pt idx="279155">
                  <c:v>4094.01</c:v>
                </c:pt>
                <c:pt idx="279156">
                  <c:v>5343.1</c:v>
                </c:pt>
                <c:pt idx="279157">
                  <c:v>8580.92</c:v>
                </c:pt>
                <c:pt idx="279158">
                  <c:v>7571.68</c:v>
                </c:pt>
                <c:pt idx="279159">
                  <c:v>8120.84</c:v>
                </c:pt>
                <c:pt idx="279160">
                  <c:v>14280.31</c:v>
                </c:pt>
                <c:pt idx="279161">
                  <c:v>16020.65</c:v>
                </c:pt>
                <c:pt idx="279162">
                  <c:v>10309.94</c:v>
                </c:pt>
                <c:pt idx="279163">
                  <c:v>17961.41</c:v>
                </c:pt>
                <c:pt idx="279164">
                  <c:v>25472.81</c:v>
                </c:pt>
                <c:pt idx="279165">
                  <c:v>19539</c:v>
                </c:pt>
                <c:pt idx="279166">
                  <c:v>13129.01</c:v>
                </c:pt>
                <c:pt idx="279167">
                  <c:v>13606.37</c:v>
                </c:pt>
                <c:pt idx="279168">
                  <c:v>17818.97</c:v>
                </c:pt>
                <c:pt idx="279169">
                  <c:v>16596.62</c:v>
                </c:pt>
                <c:pt idx="279170">
                  <c:v>13312.21</c:v>
                </c:pt>
                <c:pt idx="279171">
                  <c:v>12314.61</c:v>
                </c:pt>
                <c:pt idx="279172">
                  <c:v>9174.5499999999993</c:v>
                </c:pt>
                <c:pt idx="279173">
                  <c:v>9539.81</c:v>
                </c:pt>
                <c:pt idx="279174">
                  <c:v>7732.42</c:v>
                </c:pt>
                <c:pt idx="279175">
                  <c:v>6147.04</c:v>
                </c:pt>
                <c:pt idx="279176">
                  <c:v>7607.51</c:v>
                </c:pt>
                <c:pt idx="279177">
                  <c:v>4922.21</c:v>
                </c:pt>
                <c:pt idx="279178">
                  <c:v>4249.6899999999996</c:v>
                </c:pt>
                <c:pt idx="279179">
                  <c:v>2413.58</c:v>
                </c:pt>
                <c:pt idx="279180">
                  <c:v>2730.05</c:v>
                </c:pt>
                <c:pt idx="279181">
                  <c:v>1918.15</c:v>
                </c:pt>
                <c:pt idx="279182">
                  <c:v>1548.53</c:v>
                </c:pt>
                <c:pt idx="279183">
                  <c:v>1328.47</c:v>
                </c:pt>
                <c:pt idx="279184">
                  <c:v>1174.2</c:v>
                </c:pt>
                <c:pt idx="279185">
                  <c:v>1354.85</c:v>
                </c:pt>
                <c:pt idx="279186">
                  <c:v>3512.94</c:v>
                </c:pt>
                <c:pt idx="279187">
                  <c:v>2305.41</c:v>
                </c:pt>
                <c:pt idx="279188">
                  <c:v>1642.31</c:v>
                </c:pt>
                <c:pt idx="279189">
                  <c:v>2382.61</c:v>
                </c:pt>
                <c:pt idx="279190">
                  <c:v>1564.73</c:v>
                </c:pt>
                <c:pt idx="279191">
                  <c:v>1445.47</c:v>
                </c:pt>
                <c:pt idx="279192">
                  <c:v>1154.8599999999999</c:v>
                </c:pt>
                <c:pt idx="279193">
                  <c:v>1693.95</c:v>
                </c:pt>
                <c:pt idx="279194">
                  <c:v>1426.63</c:v>
                </c:pt>
                <c:pt idx="279195">
                  <c:v>1110.73</c:v>
                </c:pt>
                <c:pt idx="279196">
                  <c:v>1137.48</c:v>
                </c:pt>
                <c:pt idx="279197">
                  <c:v>2400.41</c:v>
                </c:pt>
                <c:pt idx="279198">
                  <c:v>1977.95</c:v>
                </c:pt>
                <c:pt idx="279199">
                  <c:v>999.3</c:v>
                </c:pt>
                <c:pt idx="279200">
                  <c:v>768.39</c:v>
                </c:pt>
                <c:pt idx="279201">
                  <c:v>753.03</c:v>
                </c:pt>
                <c:pt idx="279202">
                  <c:v>1038.1300000000001</c:v>
                </c:pt>
                <c:pt idx="279203">
                  <c:v>833.88</c:v>
                </c:pt>
                <c:pt idx="279204">
                  <c:v>1281.26</c:v>
                </c:pt>
                <c:pt idx="279205">
                  <c:v>2352.34</c:v>
                </c:pt>
                <c:pt idx="279206">
                  <c:v>5670.34</c:v>
                </c:pt>
                <c:pt idx="279207">
                  <c:v>4877.83</c:v>
                </c:pt>
                <c:pt idx="279208">
                  <c:v>5934.01</c:v>
                </c:pt>
                <c:pt idx="279209">
                  <c:v>7108.11</c:v>
                </c:pt>
                <c:pt idx="279210">
                  <c:v>14256.23</c:v>
                </c:pt>
                <c:pt idx="279211">
                  <c:v>10082.89</c:v>
                </c:pt>
                <c:pt idx="279212">
                  <c:v>9874.69</c:v>
                </c:pt>
                <c:pt idx="279213">
                  <c:v>13584.26</c:v>
                </c:pt>
                <c:pt idx="279214">
                  <c:v>14997.02</c:v>
                </c:pt>
                <c:pt idx="279215">
                  <c:v>20962.990000000002</c:v>
                </c:pt>
                <c:pt idx="279216">
                  <c:v>23336.71</c:v>
                </c:pt>
                <c:pt idx="279217">
                  <c:v>14193.13</c:v>
                </c:pt>
                <c:pt idx="279218">
                  <c:v>15565.01</c:v>
                </c:pt>
                <c:pt idx="279219">
                  <c:v>18804.11</c:v>
                </c:pt>
                <c:pt idx="279220">
                  <c:v>14963.77</c:v>
                </c:pt>
                <c:pt idx="279221">
                  <c:v>21015.3</c:v>
                </c:pt>
                <c:pt idx="279222">
                  <c:v>13316.23</c:v>
                </c:pt>
                <c:pt idx="279223">
                  <c:v>11399.74</c:v>
                </c:pt>
                <c:pt idx="279224">
                  <c:v>8530.0300000000007</c:v>
                </c:pt>
                <c:pt idx="279225">
                  <c:v>8219.39</c:v>
                </c:pt>
                <c:pt idx="279226">
                  <c:v>6627.98</c:v>
                </c:pt>
                <c:pt idx="279227">
                  <c:v>5902.21</c:v>
                </c:pt>
                <c:pt idx="279228">
                  <c:v>7598.17</c:v>
                </c:pt>
                <c:pt idx="279229">
                  <c:v>5136.05</c:v>
                </c:pt>
                <c:pt idx="279230">
                  <c:v>4644.3500000000004</c:v>
                </c:pt>
                <c:pt idx="279231">
                  <c:v>3000.63</c:v>
                </c:pt>
                <c:pt idx="279232">
                  <c:v>3149.75</c:v>
                </c:pt>
                <c:pt idx="279233">
                  <c:v>2160.48</c:v>
                </c:pt>
                <c:pt idx="279234">
                  <c:v>1828.68</c:v>
                </c:pt>
                <c:pt idx="279235">
                  <c:v>2090.58</c:v>
                </c:pt>
                <c:pt idx="279236">
                  <c:v>2165.4899999999998</c:v>
                </c:pt>
                <c:pt idx="279237">
                  <c:v>2143.7399999999998</c:v>
                </c:pt>
                <c:pt idx="279238">
                  <c:v>10178.700000000001</c:v>
                </c:pt>
                <c:pt idx="279239">
                  <c:v>10818.34</c:v>
                </c:pt>
                <c:pt idx="279240">
                  <c:v>10952.17</c:v>
                </c:pt>
                <c:pt idx="279241">
                  <c:v>8795.66</c:v>
                </c:pt>
                <c:pt idx="279242">
                  <c:v>8645.7099999999991</c:v>
                </c:pt>
                <c:pt idx="279243">
                  <c:v>9570.82</c:v>
                </c:pt>
                <c:pt idx="279244">
                  <c:v>8089.54</c:v>
                </c:pt>
                <c:pt idx="279245">
                  <c:v>8554.02</c:v>
                </c:pt>
                <c:pt idx="279246">
                  <c:v>7725.09</c:v>
                </c:pt>
                <c:pt idx="279247">
                  <c:v>6527.55</c:v>
                </c:pt>
                <c:pt idx="279248">
                  <c:v>7715.5</c:v>
                </c:pt>
                <c:pt idx="279249">
                  <c:v>6786.32</c:v>
                </c:pt>
                <c:pt idx="279250">
                  <c:v>6691.69</c:v>
                </c:pt>
                <c:pt idx="279251">
                  <c:v>8350.7000000000007</c:v>
                </c:pt>
                <c:pt idx="279252">
                  <c:v>7830.23</c:v>
                </c:pt>
                <c:pt idx="279253">
                  <c:v>6568.75</c:v>
                </c:pt>
                <c:pt idx="279254">
                  <c:v>7546.78</c:v>
                </c:pt>
                <c:pt idx="279255">
                  <c:v>7397.44</c:v>
                </c:pt>
                <c:pt idx="279256">
                  <c:v>7332.18</c:v>
                </c:pt>
                <c:pt idx="279257">
                  <c:v>8374.5499999999993</c:v>
                </c:pt>
                <c:pt idx="279258">
                  <c:v>6862.08</c:v>
                </c:pt>
                <c:pt idx="279259">
                  <c:v>7847.57</c:v>
                </c:pt>
                <c:pt idx="279260">
                  <c:v>5856.21</c:v>
                </c:pt>
                <c:pt idx="279261">
                  <c:v>6661.87</c:v>
                </c:pt>
                <c:pt idx="279262">
                  <c:v>7243.5</c:v>
                </c:pt>
                <c:pt idx="279263">
                  <c:v>7083.73</c:v>
                </c:pt>
                <c:pt idx="279264">
                  <c:v>7968.81</c:v>
                </c:pt>
                <c:pt idx="279265">
                  <c:v>6905.02</c:v>
                </c:pt>
                <c:pt idx="279266">
                  <c:v>8021.16</c:v>
                </c:pt>
                <c:pt idx="279267">
                  <c:v>8838.68</c:v>
                </c:pt>
                <c:pt idx="279268">
                  <c:v>7849.42</c:v>
                </c:pt>
                <c:pt idx="279269">
                  <c:v>7827.05</c:v>
                </c:pt>
                <c:pt idx="279270">
                  <c:v>7012.11</c:v>
                </c:pt>
                <c:pt idx="279271">
                  <c:v>6902.69</c:v>
                </c:pt>
                <c:pt idx="279272">
                  <c:v>8420.2900000000009</c:v>
                </c:pt>
                <c:pt idx="279273">
                  <c:v>7939.24</c:v>
                </c:pt>
                <c:pt idx="279274">
                  <c:v>7644.21</c:v>
                </c:pt>
                <c:pt idx="279275">
                  <c:v>9105.8700000000008</c:v>
                </c:pt>
                <c:pt idx="279276">
                  <c:v>8776.42</c:v>
                </c:pt>
                <c:pt idx="279277">
                  <c:v>9263.51</c:v>
                </c:pt>
                <c:pt idx="279278">
                  <c:v>7849.1</c:v>
                </c:pt>
                <c:pt idx="279279">
                  <c:v>8678.16</c:v>
                </c:pt>
                <c:pt idx="279280">
                  <c:v>13054.13</c:v>
                </c:pt>
                <c:pt idx="279281">
                  <c:v>10304.98</c:v>
                </c:pt>
                <c:pt idx="279282">
                  <c:v>11189.66</c:v>
                </c:pt>
                <c:pt idx="279283">
                  <c:v>12854.21</c:v>
                </c:pt>
                <c:pt idx="279284">
                  <c:v>20414.63</c:v>
                </c:pt>
                <c:pt idx="279285">
                  <c:v>8139.22</c:v>
                </c:pt>
                <c:pt idx="279286">
                  <c:v>7218.66</c:v>
                </c:pt>
                <c:pt idx="279287">
                  <c:v>6526.6</c:v>
                </c:pt>
                <c:pt idx="279288">
                  <c:v>8162.58</c:v>
                </c:pt>
                <c:pt idx="279289">
                  <c:v>6655.24</c:v>
                </c:pt>
                <c:pt idx="279290">
                  <c:v>8296.5</c:v>
                </c:pt>
                <c:pt idx="279291">
                  <c:v>7899.81</c:v>
                </c:pt>
                <c:pt idx="279292">
                  <c:v>8820.4</c:v>
                </c:pt>
                <c:pt idx="279293">
                  <c:v>8350.2800000000007</c:v>
                </c:pt>
                <c:pt idx="279294">
                  <c:v>8850.81</c:v>
                </c:pt>
                <c:pt idx="279295">
                  <c:v>7500.88</c:v>
                </c:pt>
                <c:pt idx="279296">
                  <c:v>7431.74</c:v>
                </c:pt>
                <c:pt idx="279297">
                  <c:v>7295.13</c:v>
                </c:pt>
                <c:pt idx="279298">
                  <c:v>8264.9500000000007</c:v>
                </c:pt>
                <c:pt idx="279299">
                  <c:v>7463.12</c:v>
                </c:pt>
                <c:pt idx="279300">
                  <c:v>7987.89</c:v>
                </c:pt>
                <c:pt idx="279301">
                  <c:v>8487.69</c:v>
                </c:pt>
                <c:pt idx="279302">
                  <c:v>6297.95</c:v>
                </c:pt>
                <c:pt idx="279303">
                  <c:v>7719.85</c:v>
                </c:pt>
                <c:pt idx="279304">
                  <c:v>6661.55</c:v>
                </c:pt>
                <c:pt idx="279305">
                  <c:v>5964.82</c:v>
                </c:pt>
                <c:pt idx="279306">
                  <c:v>6822.61</c:v>
                </c:pt>
                <c:pt idx="279307">
                  <c:v>6636.42</c:v>
                </c:pt>
                <c:pt idx="279308">
                  <c:v>5936.52</c:v>
                </c:pt>
                <c:pt idx="279309">
                  <c:v>7264.45</c:v>
                </c:pt>
                <c:pt idx="279310">
                  <c:v>6681.36</c:v>
                </c:pt>
                <c:pt idx="279311">
                  <c:v>6264.52</c:v>
                </c:pt>
                <c:pt idx="279312">
                  <c:v>6248.43</c:v>
                </c:pt>
                <c:pt idx="279313">
                  <c:v>6771.66</c:v>
                </c:pt>
                <c:pt idx="279314">
                  <c:v>6328.45</c:v>
                </c:pt>
                <c:pt idx="279315">
                  <c:v>6425.81</c:v>
                </c:pt>
                <c:pt idx="279316">
                  <c:v>7974.99</c:v>
                </c:pt>
                <c:pt idx="279317">
                  <c:v>6409.61</c:v>
                </c:pt>
                <c:pt idx="279318">
                  <c:v>8360.48</c:v>
                </c:pt>
                <c:pt idx="279319">
                  <c:v>11068.06</c:v>
                </c:pt>
                <c:pt idx="279320">
                  <c:v>7460.12</c:v>
                </c:pt>
                <c:pt idx="279321">
                  <c:v>7797.89</c:v>
                </c:pt>
                <c:pt idx="279322">
                  <c:v>7900.2</c:v>
                </c:pt>
                <c:pt idx="279323">
                  <c:v>8279.7800000000007</c:v>
                </c:pt>
                <c:pt idx="279324">
                  <c:v>8053.42</c:v>
                </c:pt>
                <c:pt idx="279325">
                  <c:v>7949.59</c:v>
                </c:pt>
                <c:pt idx="279326">
                  <c:v>7530.63</c:v>
                </c:pt>
                <c:pt idx="279327">
                  <c:v>7204</c:v>
                </c:pt>
                <c:pt idx="279328">
                  <c:v>9033.19</c:v>
                </c:pt>
                <c:pt idx="279329">
                  <c:v>11652.21</c:v>
                </c:pt>
                <c:pt idx="279330">
                  <c:v>8797.3799999999992</c:v>
                </c:pt>
                <c:pt idx="279331">
                  <c:v>7826.29</c:v>
                </c:pt>
                <c:pt idx="279332">
                  <c:v>10857.75</c:v>
                </c:pt>
                <c:pt idx="279333">
                  <c:v>9492.16</c:v>
                </c:pt>
                <c:pt idx="279334">
                  <c:v>9265.5400000000009</c:v>
                </c:pt>
                <c:pt idx="279335">
                  <c:v>10635.03</c:v>
                </c:pt>
                <c:pt idx="279336">
                  <c:v>16207.64</c:v>
                </c:pt>
                <c:pt idx="279337">
                  <c:v>8936.7000000000007</c:v>
                </c:pt>
                <c:pt idx="279338">
                  <c:v>7380.74</c:v>
                </c:pt>
                <c:pt idx="279339">
                  <c:v>7750.05</c:v>
                </c:pt>
                <c:pt idx="279340">
                  <c:v>7935.77</c:v>
                </c:pt>
                <c:pt idx="279341">
                  <c:v>7058.23</c:v>
                </c:pt>
                <c:pt idx="279342">
                  <c:v>7247.08</c:v>
                </c:pt>
                <c:pt idx="279343">
                  <c:v>8174.05</c:v>
                </c:pt>
                <c:pt idx="279344">
                  <c:v>8143.03</c:v>
                </c:pt>
                <c:pt idx="279345">
                  <c:v>8558.83</c:v>
                </c:pt>
                <c:pt idx="279346">
                  <c:v>7935.44</c:v>
                </c:pt>
                <c:pt idx="279347">
                  <c:v>7695</c:v>
                </c:pt>
                <c:pt idx="279348">
                  <c:v>8203.42</c:v>
                </c:pt>
                <c:pt idx="279349">
                  <c:v>7505.82</c:v>
                </c:pt>
                <c:pt idx="279350">
                  <c:v>7698.43</c:v>
                </c:pt>
                <c:pt idx="279351">
                  <c:v>9493.36</c:v>
                </c:pt>
                <c:pt idx="279352">
                  <c:v>6631.28</c:v>
                </c:pt>
                <c:pt idx="279353">
                  <c:v>7843.83</c:v>
                </c:pt>
                <c:pt idx="279354">
                  <c:v>7124.81</c:v>
                </c:pt>
                <c:pt idx="279355">
                  <c:v>6238.76</c:v>
                </c:pt>
                <c:pt idx="279356">
                  <c:v>7307.76</c:v>
                </c:pt>
                <c:pt idx="279357">
                  <c:v>7939.21</c:v>
                </c:pt>
                <c:pt idx="279358">
                  <c:v>7277.71</c:v>
                </c:pt>
                <c:pt idx="279359">
                  <c:v>7248.52</c:v>
                </c:pt>
                <c:pt idx="279360">
                  <c:v>7335.13</c:v>
                </c:pt>
                <c:pt idx="279361">
                  <c:v>6504.35</c:v>
                </c:pt>
                <c:pt idx="279362">
                  <c:v>6219.71</c:v>
                </c:pt>
                <c:pt idx="279363">
                  <c:v>5739.09</c:v>
                </c:pt>
                <c:pt idx="279364">
                  <c:v>6608.57</c:v>
                </c:pt>
                <c:pt idx="279365">
                  <c:v>5390.08</c:v>
                </c:pt>
                <c:pt idx="279366">
                  <c:v>5539.97</c:v>
                </c:pt>
                <c:pt idx="279367">
                  <c:v>6289.52</c:v>
                </c:pt>
                <c:pt idx="279368">
                  <c:v>7375.41</c:v>
                </c:pt>
                <c:pt idx="279369">
                  <c:v>6904.67</c:v>
                </c:pt>
                <c:pt idx="279370">
                  <c:v>5782.89</c:v>
                </c:pt>
                <c:pt idx="279371">
                  <c:v>8958.73</c:v>
                </c:pt>
                <c:pt idx="279372">
                  <c:v>7282.51</c:v>
                </c:pt>
                <c:pt idx="279373">
                  <c:v>6800.61</c:v>
                </c:pt>
                <c:pt idx="279374">
                  <c:v>6825.78</c:v>
                </c:pt>
                <c:pt idx="279375">
                  <c:v>6843.94</c:v>
                </c:pt>
                <c:pt idx="279376">
                  <c:v>8100.67</c:v>
                </c:pt>
                <c:pt idx="279377">
                  <c:v>7824.68</c:v>
                </c:pt>
                <c:pt idx="279378">
                  <c:v>8619.11</c:v>
                </c:pt>
                <c:pt idx="279379">
                  <c:v>8650.4500000000007</c:v>
                </c:pt>
                <c:pt idx="279380">
                  <c:v>9197.5</c:v>
                </c:pt>
                <c:pt idx="279381">
                  <c:v>1964.75</c:v>
                </c:pt>
                <c:pt idx="279382">
                  <c:v>6533.85</c:v>
                </c:pt>
                <c:pt idx="279383">
                  <c:v>7008.66</c:v>
                </c:pt>
                <c:pt idx="279384">
                  <c:v>1069.52</c:v>
                </c:pt>
                <c:pt idx="279385">
                  <c:v>320.77</c:v>
                </c:pt>
                <c:pt idx="279386">
                  <c:v>1178.96</c:v>
                </c:pt>
                <c:pt idx="279387">
                  <c:v>1369.37</c:v>
                </c:pt>
                <c:pt idx="279388">
                  <c:v>2713.37</c:v>
                </c:pt>
                <c:pt idx="279389">
                  <c:v>11241.24</c:v>
                </c:pt>
                <c:pt idx="279390">
                  <c:v>5527.58</c:v>
                </c:pt>
                <c:pt idx="279391">
                  <c:v>670.81</c:v>
                </c:pt>
                <c:pt idx="279392">
                  <c:v>161.96</c:v>
                </c:pt>
                <c:pt idx="279393">
                  <c:v>36.5</c:v>
                </c:pt>
                <c:pt idx="279394">
                  <c:v>16.82</c:v>
                </c:pt>
                <c:pt idx="279395">
                  <c:v>3.38</c:v>
                </c:pt>
                <c:pt idx="279396">
                  <c:v>7.5</c:v>
                </c:pt>
                <c:pt idx="279397">
                  <c:v>20</c:v>
                </c:pt>
                <c:pt idx="279398">
                  <c:v>30</c:v>
                </c:pt>
                <c:pt idx="279399">
                  <c:v>60</c:v>
                </c:pt>
                <c:pt idx="279400">
                  <c:v>92.82</c:v>
                </c:pt>
                <c:pt idx="279401">
                  <c:v>753.9</c:v>
                </c:pt>
                <c:pt idx="279402">
                  <c:v>1704.89</c:v>
                </c:pt>
                <c:pt idx="279403">
                  <c:v>2250.67</c:v>
                </c:pt>
                <c:pt idx="279404">
                  <c:v>3731.79</c:v>
                </c:pt>
                <c:pt idx="279405">
                  <c:v>4734.8</c:v>
                </c:pt>
                <c:pt idx="279406">
                  <c:v>6319.97</c:v>
                </c:pt>
                <c:pt idx="279407">
                  <c:v>11314.6</c:v>
                </c:pt>
                <c:pt idx="279408">
                  <c:v>6932.16</c:v>
                </c:pt>
                <c:pt idx="279409">
                  <c:v>4655.05</c:v>
                </c:pt>
                <c:pt idx="279410">
                  <c:v>5315.86</c:v>
                </c:pt>
                <c:pt idx="279411">
                  <c:v>10644.23</c:v>
                </c:pt>
                <c:pt idx="279412">
                  <c:v>21346.09</c:v>
                </c:pt>
                <c:pt idx="279413">
                  <c:v>24796.720000000001</c:v>
                </c:pt>
                <c:pt idx="279414">
                  <c:v>17263.82</c:v>
                </c:pt>
                <c:pt idx="279415">
                  <c:v>9168.98</c:v>
                </c:pt>
                <c:pt idx="279416">
                  <c:v>5087.71</c:v>
                </c:pt>
                <c:pt idx="279417">
                  <c:v>2367.54</c:v>
                </c:pt>
                <c:pt idx="279418">
                  <c:v>469.47</c:v>
                </c:pt>
                <c:pt idx="279419">
                  <c:v>405.28</c:v>
                </c:pt>
                <c:pt idx="279420">
                  <c:v>671.55</c:v>
                </c:pt>
                <c:pt idx="279421">
                  <c:v>861.54</c:v>
                </c:pt>
                <c:pt idx="279422">
                  <c:v>4136.2299999999996</c:v>
                </c:pt>
                <c:pt idx="279423">
                  <c:v>7170.97</c:v>
                </c:pt>
                <c:pt idx="279424">
                  <c:v>412.72</c:v>
                </c:pt>
                <c:pt idx="279425">
                  <c:v>5.45</c:v>
                </c:pt>
                <c:pt idx="279426">
                  <c:v>1.25</c:v>
                </c:pt>
                <c:pt idx="279427">
                  <c:v>136.21</c:v>
                </c:pt>
                <c:pt idx="279428">
                  <c:v>765.75</c:v>
                </c:pt>
                <c:pt idx="279429">
                  <c:v>938.65</c:v>
                </c:pt>
                <c:pt idx="279430">
                  <c:v>2228.66</c:v>
                </c:pt>
                <c:pt idx="279431">
                  <c:v>3234.7</c:v>
                </c:pt>
                <c:pt idx="279432">
                  <c:v>8659.82</c:v>
                </c:pt>
                <c:pt idx="279433">
                  <c:v>3721.19</c:v>
                </c:pt>
                <c:pt idx="279434">
                  <c:v>375.97</c:v>
                </c:pt>
                <c:pt idx="279435">
                  <c:v>242.96</c:v>
                </c:pt>
                <c:pt idx="279436">
                  <c:v>85.27</c:v>
                </c:pt>
                <c:pt idx="279437">
                  <c:v>0.5</c:v>
                </c:pt>
                <c:pt idx="279438">
                  <c:v>-16.350000000000001</c:v>
                </c:pt>
                <c:pt idx="279439">
                  <c:v>0.4</c:v>
                </c:pt>
                <c:pt idx="279440">
                  <c:v>-2.7</c:v>
                </c:pt>
                <c:pt idx="279441">
                  <c:v>0.35</c:v>
                </c:pt>
                <c:pt idx="279442">
                  <c:v>24.98</c:v>
                </c:pt>
                <c:pt idx="279443">
                  <c:v>29.52</c:v>
                </c:pt>
                <c:pt idx="279444">
                  <c:v>221.31</c:v>
                </c:pt>
                <c:pt idx="279445">
                  <c:v>818.16</c:v>
                </c:pt>
                <c:pt idx="279446">
                  <c:v>1712.81</c:v>
                </c:pt>
                <c:pt idx="279447">
                  <c:v>1684.48</c:v>
                </c:pt>
                <c:pt idx="279448">
                  <c:v>2222.61</c:v>
                </c:pt>
                <c:pt idx="279449">
                  <c:v>2389.79</c:v>
                </c:pt>
                <c:pt idx="279450">
                  <c:v>2913.17</c:v>
                </c:pt>
                <c:pt idx="279451">
                  <c:v>5445.04</c:v>
                </c:pt>
                <c:pt idx="279452">
                  <c:v>4661.92</c:v>
                </c:pt>
                <c:pt idx="279453">
                  <c:v>3347.81</c:v>
                </c:pt>
                <c:pt idx="279454">
                  <c:v>5562.16</c:v>
                </c:pt>
                <c:pt idx="279455">
                  <c:v>11597.79</c:v>
                </c:pt>
                <c:pt idx="279456">
                  <c:v>23973.86</c:v>
                </c:pt>
                <c:pt idx="279457">
                  <c:v>28406.23</c:v>
                </c:pt>
                <c:pt idx="279458">
                  <c:v>19543.5</c:v>
                </c:pt>
                <c:pt idx="279459">
                  <c:v>13797.12</c:v>
                </c:pt>
                <c:pt idx="279460">
                  <c:v>5432.09</c:v>
                </c:pt>
                <c:pt idx="279461">
                  <c:v>2449.65</c:v>
                </c:pt>
                <c:pt idx="279462">
                  <c:v>1792.91</c:v>
                </c:pt>
                <c:pt idx="279463">
                  <c:v>770.58</c:v>
                </c:pt>
                <c:pt idx="279464">
                  <c:v>658.05</c:v>
                </c:pt>
                <c:pt idx="279465">
                  <c:v>1201.19</c:v>
                </c:pt>
                <c:pt idx="279466">
                  <c:v>2976.15</c:v>
                </c:pt>
                <c:pt idx="279467">
                  <c:v>8450.34</c:v>
                </c:pt>
                <c:pt idx="279468">
                  <c:v>661.26</c:v>
                </c:pt>
                <c:pt idx="279469">
                  <c:v>354.1</c:v>
                </c:pt>
                <c:pt idx="279470">
                  <c:v>606.36</c:v>
                </c:pt>
                <c:pt idx="279471">
                  <c:v>733.93</c:v>
                </c:pt>
                <c:pt idx="279472">
                  <c:v>959.25</c:v>
                </c:pt>
                <c:pt idx="279473">
                  <c:v>1946.84</c:v>
                </c:pt>
                <c:pt idx="279474">
                  <c:v>7087.8</c:v>
                </c:pt>
                <c:pt idx="279475">
                  <c:v>2650.46</c:v>
                </c:pt>
                <c:pt idx="279476">
                  <c:v>229.45</c:v>
                </c:pt>
                <c:pt idx="279477">
                  <c:v>1.94</c:v>
                </c:pt>
                <c:pt idx="279478">
                  <c:v>2.95</c:v>
                </c:pt>
                <c:pt idx="279479">
                  <c:v>-27.9</c:v>
                </c:pt>
                <c:pt idx="279480">
                  <c:v>0.97</c:v>
                </c:pt>
                <c:pt idx="279481">
                  <c:v>1.07</c:v>
                </c:pt>
                <c:pt idx="279482">
                  <c:v>0.97</c:v>
                </c:pt>
                <c:pt idx="279483">
                  <c:v>0.97</c:v>
                </c:pt>
                <c:pt idx="279484">
                  <c:v>24.94</c:v>
                </c:pt>
                <c:pt idx="279485">
                  <c:v>226.77</c:v>
                </c:pt>
                <c:pt idx="279486">
                  <c:v>341.64</c:v>
                </c:pt>
                <c:pt idx="279487">
                  <c:v>705.69</c:v>
                </c:pt>
                <c:pt idx="279488">
                  <c:v>1148.45</c:v>
                </c:pt>
                <c:pt idx="279489">
                  <c:v>2230.02</c:v>
                </c:pt>
                <c:pt idx="279490">
                  <c:v>2792.22</c:v>
                </c:pt>
                <c:pt idx="279491">
                  <c:v>3747.05</c:v>
                </c:pt>
                <c:pt idx="279492">
                  <c:v>5024.88</c:v>
                </c:pt>
                <c:pt idx="279493">
                  <c:v>16</c:v>
                </c:pt>
                <c:pt idx="279494">
                  <c:v>16</c:v>
                </c:pt>
                <c:pt idx="279495">
                  <c:v>32</c:v>
                </c:pt>
                <c:pt idx="279496">
                  <c:v>32</c:v>
                </c:pt>
                <c:pt idx="279497">
                  <c:v>11</c:v>
                </c:pt>
                <c:pt idx="279498">
                  <c:v>27</c:v>
                </c:pt>
                <c:pt idx="279499">
                  <c:v>23</c:v>
                </c:pt>
                <c:pt idx="279500">
                  <c:v>27</c:v>
                </c:pt>
                <c:pt idx="279501">
                  <c:v>9</c:v>
                </c:pt>
                <c:pt idx="279502">
                  <c:v>9</c:v>
                </c:pt>
                <c:pt idx="279503">
                  <c:v>27</c:v>
                </c:pt>
                <c:pt idx="279504">
                  <c:v>9</c:v>
                </c:pt>
                <c:pt idx="279505">
                  <c:v>27</c:v>
                </c:pt>
                <c:pt idx="279506">
                  <c:v>9</c:v>
                </c:pt>
                <c:pt idx="279507">
                  <c:v>9</c:v>
                </c:pt>
                <c:pt idx="279508">
                  <c:v>32</c:v>
                </c:pt>
                <c:pt idx="279509">
                  <c:v>70</c:v>
                </c:pt>
                <c:pt idx="279510">
                  <c:v>73</c:v>
                </c:pt>
                <c:pt idx="279511">
                  <c:v>18</c:v>
                </c:pt>
                <c:pt idx="279512">
                  <c:v>43</c:v>
                </c:pt>
                <c:pt idx="279513">
                  <c:v>174.97</c:v>
                </c:pt>
                <c:pt idx="279514">
                  <c:v>97</c:v>
                </c:pt>
                <c:pt idx="279515">
                  <c:v>135.97</c:v>
                </c:pt>
                <c:pt idx="279516">
                  <c:v>193</c:v>
                </c:pt>
                <c:pt idx="279517">
                  <c:v>477.97</c:v>
                </c:pt>
                <c:pt idx="279518">
                  <c:v>34</c:v>
                </c:pt>
                <c:pt idx="279519">
                  <c:v>59</c:v>
                </c:pt>
                <c:pt idx="279520">
                  <c:v>94.97</c:v>
                </c:pt>
                <c:pt idx="279521">
                  <c:v>49.97</c:v>
                </c:pt>
                <c:pt idx="279522">
                  <c:v>9</c:v>
                </c:pt>
                <c:pt idx="279523">
                  <c:v>33</c:v>
                </c:pt>
                <c:pt idx="279524">
                  <c:v>77</c:v>
                </c:pt>
                <c:pt idx="279525">
                  <c:v>165</c:v>
                </c:pt>
                <c:pt idx="279526">
                  <c:v>75</c:v>
                </c:pt>
                <c:pt idx="279527">
                  <c:v>34</c:v>
                </c:pt>
                <c:pt idx="279528">
                  <c:v>89</c:v>
                </c:pt>
                <c:pt idx="279529">
                  <c:v>17</c:v>
                </c:pt>
                <c:pt idx="279530">
                  <c:v>41</c:v>
                </c:pt>
                <c:pt idx="279531">
                  <c:v>40</c:v>
                </c:pt>
                <c:pt idx="279532">
                  <c:v>52</c:v>
                </c:pt>
                <c:pt idx="279533">
                  <c:v>104</c:v>
                </c:pt>
                <c:pt idx="279534">
                  <c:v>44</c:v>
                </c:pt>
                <c:pt idx="279535">
                  <c:v>39</c:v>
                </c:pt>
                <c:pt idx="279536">
                  <c:v>38</c:v>
                </c:pt>
                <c:pt idx="279537">
                  <c:v>29</c:v>
                </c:pt>
                <c:pt idx="279538">
                  <c:v>10</c:v>
                </c:pt>
                <c:pt idx="279539">
                  <c:v>5</c:v>
                </c:pt>
                <c:pt idx="279540">
                  <c:v>10</c:v>
                </c:pt>
                <c:pt idx="279541">
                  <c:v>10</c:v>
                </c:pt>
                <c:pt idx="279542">
                  <c:v>20</c:v>
                </c:pt>
                <c:pt idx="279543">
                  <c:v>9</c:v>
                </c:pt>
                <c:pt idx="279544">
                  <c:v>7</c:v>
                </c:pt>
                <c:pt idx="279545">
                  <c:v>20</c:v>
                </c:pt>
                <c:pt idx="279546">
                  <c:v>10</c:v>
                </c:pt>
                <c:pt idx="279547">
                  <c:v>10</c:v>
                </c:pt>
                <c:pt idx="279548">
                  <c:v>12</c:v>
                </c:pt>
                <c:pt idx="279549">
                  <c:v>9</c:v>
                </c:pt>
                <c:pt idx="279550">
                  <c:v>21</c:v>
                </c:pt>
                <c:pt idx="279551">
                  <c:v>-10</c:v>
                </c:pt>
                <c:pt idx="279552">
                  <c:v>17</c:v>
                </c:pt>
                <c:pt idx="279553">
                  <c:v>14</c:v>
                </c:pt>
                <c:pt idx="279554">
                  <c:v>33</c:v>
                </c:pt>
                <c:pt idx="279555">
                  <c:v>7</c:v>
                </c:pt>
                <c:pt idx="279556">
                  <c:v>19</c:v>
                </c:pt>
                <c:pt idx="279557">
                  <c:v>5</c:v>
                </c:pt>
                <c:pt idx="279558">
                  <c:v>9</c:v>
                </c:pt>
                <c:pt idx="279559">
                  <c:v>40</c:v>
                </c:pt>
                <c:pt idx="279560">
                  <c:v>49</c:v>
                </c:pt>
                <c:pt idx="279561">
                  <c:v>33</c:v>
                </c:pt>
                <c:pt idx="279562">
                  <c:v>24</c:v>
                </c:pt>
                <c:pt idx="279563">
                  <c:v>7.0000000000000007E-2</c:v>
                </c:pt>
                <c:pt idx="279564">
                  <c:v>26</c:v>
                </c:pt>
                <c:pt idx="279565">
                  <c:v>7</c:v>
                </c:pt>
                <c:pt idx="279566">
                  <c:v>-7.97</c:v>
                </c:pt>
                <c:pt idx="279567">
                  <c:v>5</c:v>
                </c:pt>
                <c:pt idx="279568">
                  <c:v>8</c:v>
                </c:pt>
                <c:pt idx="279569">
                  <c:v>9</c:v>
                </c:pt>
                <c:pt idx="279570">
                  <c:v>16</c:v>
                </c:pt>
                <c:pt idx="279571">
                  <c:v>7</c:v>
                </c:pt>
                <c:pt idx="279572">
                  <c:v>2.06</c:v>
                </c:pt>
                <c:pt idx="279573">
                  <c:v>3</c:v>
                </c:pt>
                <c:pt idx="279574">
                  <c:v>9</c:v>
                </c:pt>
                <c:pt idx="279575">
                  <c:v>1</c:v>
                </c:pt>
                <c:pt idx="279576">
                  <c:v>-14</c:v>
                </c:pt>
                <c:pt idx="279577">
                  <c:v>7</c:v>
                </c:pt>
                <c:pt idx="279578">
                  <c:v>15</c:v>
                </c:pt>
                <c:pt idx="279579">
                  <c:v>3</c:v>
                </c:pt>
                <c:pt idx="279580">
                  <c:v>5173.68</c:v>
                </c:pt>
                <c:pt idx="279581">
                  <c:v>4276.5200000000004</c:v>
                </c:pt>
                <c:pt idx="279582">
                  <c:v>4545.95</c:v>
                </c:pt>
                <c:pt idx="279583">
                  <c:v>3779.2</c:v>
                </c:pt>
                <c:pt idx="279584">
                  <c:v>4134.6000000000004</c:v>
                </c:pt>
                <c:pt idx="279585">
                  <c:v>4701.74</c:v>
                </c:pt>
                <c:pt idx="279586">
                  <c:v>4446.0200000000004</c:v>
                </c:pt>
                <c:pt idx="279587">
                  <c:v>4757.43</c:v>
                </c:pt>
                <c:pt idx="279588">
                  <c:v>4320.68</c:v>
                </c:pt>
                <c:pt idx="279589">
                  <c:v>3832.95</c:v>
                </c:pt>
                <c:pt idx="279590">
                  <c:v>4607.38</c:v>
                </c:pt>
                <c:pt idx="279591">
                  <c:v>4016.96</c:v>
                </c:pt>
                <c:pt idx="279592">
                  <c:v>3632.18</c:v>
                </c:pt>
                <c:pt idx="279593">
                  <c:v>4207.62</c:v>
                </c:pt>
                <c:pt idx="279594">
                  <c:v>3963.12</c:v>
                </c:pt>
                <c:pt idx="279595">
                  <c:v>4438.84</c:v>
                </c:pt>
                <c:pt idx="279596">
                  <c:v>4225.1099999999997</c:v>
                </c:pt>
                <c:pt idx="279597">
                  <c:v>4755.07</c:v>
                </c:pt>
                <c:pt idx="279598">
                  <c:v>4865.1499999999996</c:v>
                </c:pt>
                <c:pt idx="279599">
                  <c:v>4908.99</c:v>
                </c:pt>
                <c:pt idx="279600">
                  <c:v>5247.35</c:v>
                </c:pt>
                <c:pt idx="279601">
                  <c:v>5113.96</c:v>
                </c:pt>
                <c:pt idx="279602">
                  <c:v>4678.6499999999996</c:v>
                </c:pt>
                <c:pt idx="279603">
                  <c:v>4472.6099999999997</c:v>
                </c:pt>
                <c:pt idx="279604">
                  <c:v>4235.1000000000004</c:v>
                </c:pt>
                <c:pt idx="279605">
                  <c:v>4544.97</c:v>
                </c:pt>
                <c:pt idx="279606">
                  <c:v>4763.53</c:v>
                </c:pt>
                <c:pt idx="279607">
                  <c:v>4535.96</c:v>
                </c:pt>
                <c:pt idx="279608">
                  <c:v>5230.37</c:v>
                </c:pt>
                <c:pt idx="279609">
                  <c:v>4138.3999999999996</c:v>
                </c:pt>
                <c:pt idx="279610">
                  <c:v>4354.3900000000003</c:v>
                </c:pt>
                <c:pt idx="279611">
                  <c:v>4321.2700000000004</c:v>
                </c:pt>
                <c:pt idx="279612">
                  <c:v>4028.15</c:v>
                </c:pt>
                <c:pt idx="279613">
                  <c:v>2979.37</c:v>
                </c:pt>
                <c:pt idx="279614">
                  <c:v>3091.12</c:v>
                </c:pt>
                <c:pt idx="279615">
                  <c:v>3833.8</c:v>
                </c:pt>
                <c:pt idx="279616">
                  <c:v>3223.64</c:v>
                </c:pt>
                <c:pt idx="279617">
                  <c:v>3707.04</c:v>
                </c:pt>
                <c:pt idx="279618">
                  <c:v>3442.08</c:v>
                </c:pt>
                <c:pt idx="279619">
                  <c:v>4408.5</c:v>
                </c:pt>
                <c:pt idx="279620">
                  <c:v>3461.31</c:v>
                </c:pt>
                <c:pt idx="279621">
                  <c:v>3317.9</c:v>
                </c:pt>
                <c:pt idx="279622">
                  <c:v>6146.93</c:v>
                </c:pt>
                <c:pt idx="279623">
                  <c:v>3620.54</c:v>
                </c:pt>
                <c:pt idx="279624">
                  <c:v>2665.25</c:v>
                </c:pt>
                <c:pt idx="279625">
                  <c:v>3789.55</c:v>
                </c:pt>
                <c:pt idx="279626">
                  <c:v>4158.93</c:v>
                </c:pt>
                <c:pt idx="279627">
                  <c:v>1812.53</c:v>
                </c:pt>
                <c:pt idx="279628">
                  <c:v>2678.52</c:v>
                </c:pt>
                <c:pt idx="279629">
                  <c:v>2502.4299999999998</c:v>
                </c:pt>
                <c:pt idx="279630">
                  <c:v>2675.6</c:v>
                </c:pt>
                <c:pt idx="279631">
                  <c:v>2827.04</c:v>
                </c:pt>
                <c:pt idx="279632">
                  <c:v>3214.09</c:v>
                </c:pt>
                <c:pt idx="279633">
                  <c:v>3036.39</c:v>
                </c:pt>
                <c:pt idx="279634">
                  <c:v>3838.83</c:v>
                </c:pt>
                <c:pt idx="279635">
                  <c:v>3797.09</c:v>
                </c:pt>
                <c:pt idx="279636">
                  <c:v>4669.6000000000004</c:v>
                </c:pt>
                <c:pt idx="279637">
                  <c:v>3875.39</c:v>
                </c:pt>
                <c:pt idx="279638">
                  <c:v>4466.5200000000004</c:v>
                </c:pt>
                <c:pt idx="279639">
                  <c:v>3184.59</c:v>
                </c:pt>
                <c:pt idx="279640">
                  <c:v>3958.64</c:v>
                </c:pt>
                <c:pt idx="279641">
                  <c:v>3873.4</c:v>
                </c:pt>
                <c:pt idx="279642">
                  <c:v>3936.38</c:v>
                </c:pt>
                <c:pt idx="279643">
                  <c:v>3650.44</c:v>
                </c:pt>
                <c:pt idx="279644">
                  <c:v>3136.74</c:v>
                </c:pt>
                <c:pt idx="279645">
                  <c:v>3755.87</c:v>
                </c:pt>
                <c:pt idx="279646">
                  <c:v>3233.2</c:v>
                </c:pt>
                <c:pt idx="279647">
                  <c:v>3183.65</c:v>
                </c:pt>
                <c:pt idx="279648">
                  <c:v>3906.32</c:v>
                </c:pt>
                <c:pt idx="279649">
                  <c:v>3851.95</c:v>
                </c:pt>
                <c:pt idx="279650">
                  <c:v>3581.63</c:v>
                </c:pt>
                <c:pt idx="279651">
                  <c:v>4352.71</c:v>
                </c:pt>
                <c:pt idx="279652">
                  <c:v>4174.3500000000004</c:v>
                </c:pt>
                <c:pt idx="279653">
                  <c:v>4514.6000000000004</c:v>
                </c:pt>
                <c:pt idx="279654">
                  <c:v>4201.88</c:v>
                </c:pt>
                <c:pt idx="279655">
                  <c:v>3386.75</c:v>
                </c:pt>
                <c:pt idx="279656">
                  <c:v>4196.25</c:v>
                </c:pt>
                <c:pt idx="279657">
                  <c:v>3362.45</c:v>
                </c:pt>
                <c:pt idx="279658">
                  <c:v>4630.04</c:v>
                </c:pt>
                <c:pt idx="279659">
                  <c:v>3776.75</c:v>
                </c:pt>
                <c:pt idx="279660">
                  <c:v>3998.39</c:v>
                </c:pt>
                <c:pt idx="279661">
                  <c:v>3505.4</c:v>
                </c:pt>
                <c:pt idx="279662">
                  <c:v>3624.52</c:v>
                </c:pt>
                <c:pt idx="279663">
                  <c:v>4082.52</c:v>
                </c:pt>
                <c:pt idx="279664">
                  <c:v>3719.61</c:v>
                </c:pt>
                <c:pt idx="279665">
                  <c:v>2732.94</c:v>
                </c:pt>
                <c:pt idx="279666">
                  <c:v>2923.74</c:v>
                </c:pt>
                <c:pt idx="279667">
                  <c:v>4004.89</c:v>
                </c:pt>
                <c:pt idx="279668">
                  <c:v>2967.3</c:v>
                </c:pt>
                <c:pt idx="279669">
                  <c:v>3412.5</c:v>
                </c:pt>
                <c:pt idx="279670">
                  <c:v>3411.5</c:v>
                </c:pt>
                <c:pt idx="279671">
                  <c:v>4369.5200000000004</c:v>
                </c:pt>
                <c:pt idx="279672">
                  <c:v>3339.25</c:v>
                </c:pt>
                <c:pt idx="279673">
                  <c:v>3519.72</c:v>
                </c:pt>
                <c:pt idx="279674">
                  <c:v>6158.51</c:v>
                </c:pt>
                <c:pt idx="279675">
                  <c:v>3999.75</c:v>
                </c:pt>
                <c:pt idx="279676">
                  <c:v>3897.33</c:v>
                </c:pt>
                <c:pt idx="279677">
                  <c:v>3577.86</c:v>
                </c:pt>
                <c:pt idx="279678">
                  <c:v>6031.81</c:v>
                </c:pt>
                <c:pt idx="279679">
                  <c:v>3093.31</c:v>
                </c:pt>
                <c:pt idx="279680">
                  <c:v>3569.79</c:v>
                </c:pt>
                <c:pt idx="279681">
                  <c:v>3423.96</c:v>
                </c:pt>
                <c:pt idx="279682">
                  <c:v>3489.58</c:v>
                </c:pt>
                <c:pt idx="279683">
                  <c:v>2379.0300000000002</c:v>
                </c:pt>
                <c:pt idx="279684">
                  <c:v>4727.66</c:v>
                </c:pt>
                <c:pt idx="279685">
                  <c:v>4627.99</c:v>
                </c:pt>
                <c:pt idx="279686">
                  <c:v>3633.34</c:v>
                </c:pt>
                <c:pt idx="279687">
                  <c:v>4254.6499999999996</c:v>
                </c:pt>
                <c:pt idx="279688">
                  <c:v>3998</c:v>
                </c:pt>
                <c:pt idx="279689">
                  <c:v>3848.94</c:v>
                </c:pt>
                <c:pt idx="279690">
                  <c:v>4552.13</c:v>
                </c:pt>
                <c:pt idx="279691">
                  <c:v>3948.53</c:v>
                </c:pt>
                <c:pt idx="279692">
                  <c:v>4827.7299999999996</c:v>
                </c:pt>
                <c:pt idx="279693">
                  <c:v>4235.0600000000004</c:v>
                </c:pt>
                <c:pt idx="279694">
                  <c:v>2996.79</c:v>
                </c:pt>
                <c:pt idx="279695">
                  <c:v>4047.66</c:v>
                </c:pt>
                <c:pt idx="279696">
                  <c:v>3344.32</c:v>
                </c:pt>
                <c:pt idx="279697">
                  <c:v>3258.72</c:v>
                </c:pt>
                <c:pt idx="279698">
                  <c:v>3888.98</c:v>
                </c:pt>
                <c:pt idx="279699">
                  <c:v>3717.26</c:v>
                </c:pt>
                <c:pt idx="279700">
                  <c:v>3405.53</c:v>
                </c:pt>
                <c:pt idx="279701">
                  <c:v>4691.08</c:v>
                </c:pt>
                <c:pt idx="279702">
                  <c:v>4202.78</c:v>
                </c:pt>
                <c:pt idx="279703">
                  <c:v>4383.95</c:v>
                </c:pt>
                <c:pt idx="279704">
                  <c:v>4291.6899999999996</c:v>
                </c:pt>
                <c:pt idx="279705">
                  <c:v>4429.45</c:v>
                </c:pt>
                <c:pt idx="279706">
                  <c:v>4392.62</c:v>
                </c:pt>
                <c:pt idx="279707">
                  <c:v>4064.32</c:v>
                </c:pt>
                <c:pt idx="279708">
                  <c:v>4030.82</c:v>
                </c:pt>
                <c:pt idx="279709">
                  <c:v>3193.47</c:v>
                </c:pt>
                <c:pt idx="279710">
                  <c:v>3993</c:v>
                </c:pt>
                <c:pt idx="279711">
                  <c:v>4431.8500000000004</c:v>
                </c:pt>
                <c:pt idx="279712">
                  <c:v>2973.55</c:v>
                </c:pt>
                <c:pt idx="279713">
                  <c:v>4492.22</c:v>
                </c:pt>
                <c:pt idx="279714">
                  <c:v>3996.18</c:v>
                </c:pt>
                <c:pt idx="279715">
                  <c:v>4177.46</c:v>
                </c:pt>
                <c:pt idx="279716">
                  <c:v>3318.87</c:v>
                </c:pt>
                <c:pt idx="279717">
                  <c:v>4134.38</c:v>
                </c:pt>
                <c:pt idx="279718">
                  <c:v>3001.99</c:v>
                </c:pt>
                <c:pt idx="279719">
                  <c:v>4314.87</c:v>
                </c:pt>
                <c:pt idx="279720">
                  <c:v>3488.81</c:v>
                </c:pt>
                <c:pt idx="279721">
                  <c:v>3230.01</c:v>
                </c:pt>
                <c:pt idx="279722">
                  <c:v>3255.52</c:v>
                </c:pt>
                <c:pt idx="279723">
                  <c:v>3680.21</c:v>
                </c:pt>
                <c:pt idx="279724">
                  <c:v>3884.38</c:v>
                </c:pt>
                <c:pt idx="279725">
                  <c:v>4111.78</c:v>
                </c:pt>
                <c:pt idx="279726">
                  <c:v>3481.04</c:v>
                </c:pt>
                <c:pt idx="279727">
                  <c:v>4355.1499999999996</c:v>
                </c:pt>
                <c:pt idx="279728">
                  <c:v>3723.7</c:v>
                </c:pt>
                <c:pt idx="279729">
                  <c:v>3460.62</c:v>
                </c:pt>
                <c:pt idx="279730">
                  <c:v>3785.18</c:v>
                </c:pt>
                <c:pt idx="279731">
                  <c:v>5383.96</c:v>
                </c:pt>
                <c:pt idx="279732">
                  <c:v>3891.23</c:v>
                </c:pt>
                <c:pt idx="279733">
                  <c:v>3761.35</c:v>
                </c:pt>
                <c:pt idx="279734">
                  <c:v>3259.94</c:v>
                </c:pt>
                <c:pt idx="279735">
                  <c:v>3733.46</c:v>
                </c:pt>
                <c:pt idx="279736">
                  <c:v>4038.55</c:v>
                </c:pt>
                <c:pt idx="279737">
                  <c:v>3899.25</c:v>
                </c:pt>
                <c:pt idx="279738">
                  <c:v>2919.67</c:v>
                </c:pt>
                <c:pt idx="279739">
                  <c:v>3259.25</c:v>
                </c:pt>
                <c:pt idx="279740">
                  <c:v>3519.21</c:v>
                </c:pt>
                <c:pt idx="279741">
                  <c:v>3531.51</c:v>
                </c:pt>
                <c:pt idx="279742">
                  <c:v>3829.28</c:v>
                </c:pt>
                <c:pt idx="279743">
                  <c:v>4494.57</c:v>
                </c:pt>
                <c:pt idx="279744">
                  <c:v>4110.46</c:v>
                </c:pt>
                <c:pt idx="279745">
                  <c:v>3723.06</c:v>
                </c:pt>
                <c:pt idx="279746">
                  <c:v>3512.11</c:v>
                </c:pt>
                <c:pt idx="279747">
                  <c:v>3432.73</c:v>
                </c:pt>
                <c:pt idx="279748">
                  <c:v>3674.02</c:v>
                </c:pt>
                <c:pt idx="279749">
                  <c:v>3432.99</c:v>
                </c:pt>
                <c:pt idx="279750">
                  <c:v>3117.03</c:v>
                </c:pt>
                <c:pt idx="279751">
                  <c:v>3247.68</c:v>
                </c:pt>
                <c:pt idx="279752">
                  <c:v>3699.22</c:v>
                </c:pt>
                <c:pt idx="279753">
                  <c:v>3889.53</c:v>
                </c:pt>
                <c:pt idx="279754">
                  <c:v>3498.58</c:v>
                </c:pt>
                <c:pt idx="279755">
                  <c:v>3528.82</c:v>
                </c:pt>
                <c:pt idx="279756">
                  <c:v>2997.25</c:v>
                </c:pt>
                <c:pt idx="279757">
                  <c:v>3623.82</c:v>
                </c:pt>
                <c:pt idx="279758">
                  <c:v>3727.25</c:v>
                </c:pt>
                <c:pt idx="279759">
                  <c:v>3294.56</c:v>
                </c:pt>
                <c:pt idx="279760">
                  <c:v>3358.85</c:v>
                </c:pt>
                <c:pt idx="279761">
                  <c:v>3887.6</c:v>
                </c:pt>
                <c:pt idx="279762">
                  <c:v>3534.69</c:v>
                </c:pt>
                <c:pt idx="279763">
                  <c:v>3813.62</c:v>
                </c:pt>
                <c:pt idx="279764">
                  <c:v>3623.39</c:v>
                </c:pt>
                <c:pt idx="279765">
                  <c:v>4431.3999999999996</c:v>
                </c:pt>
                <c:pt idx="279766">
                  <c:v>4179.57</c:v>
                </c:pt>
                <c:pt idx="279767">
                  <c:v>5601.7</c:v>
                </c:pt>
                <c:pt idx="279768">
                  <c:v>6624.33</c:v>
                </c:pt>
                <c:pt idx="279769">
                  <c:v>8469.52</c:v>
                </c:pt>
                <c:pt idx="279770">
                  <c:v>2796.01</c:v>
                </c:pt>
                <c:pt idx="279771">
                  <c:v>3095.98</c:v>
                </c:pt>
                <c:pt idx="279772">
                  <c:v>2559.0300000000002</c:v>
                </c:pt>
                <c:pt idx="279773">
                  <c:v>3066.65</c:v>
                </c:pt>
                <c:pt idx="279774">
                  <c:v>2687.94</c:v>
                </c:pt>
                <c:pt idx="279775">
                  <c:v>3297.9</c:v>
                </c:pt>
                <c:pt idx="279776">
                  <c:v>3671.87</c:v>
                </c:pt>
                <c:pt idx="279777">
                  <c:v>3988.5</c:v>
                </c:pt>
                <c:pt idx="279778">
                  <c:v>3989.52</c:v>
                </c:pt>
                <c:pt idx="279779">
                  <c:v>4094.14</c:v>
                </c:pt>
                <c:pt idx="279780">
                  <c:v>3190.24</c:v>
                </c:pt>
                <c:pt idx="279781">
                  <c:v>3115.8</c:v>
                </c:pt>
                <c:pt idx="279782">
                  <c:v>3182.44</c:v>
                </c:pt>
                <c:pt idx="279783">
                  <c:v>3416.25</c:v>
                </c:pt>
                <c:pt idx="279784">
                  <c:v>3504.91</c:v>
                </c:pt>
                <c:pt idx="279785">
                  <c:v>4081.45</c:v>
                </c:pt>
                <c:pt idx="279786">
                  <c:v>4727.4399999999996</c:v>
                </c:pt>
                <c:pt idx="279787">
                  <c:v>4159.46</c:v>
                </c:pt>
                <c:pt idx="279788">
                  <c:v>4241.05</c:v>
                </c:pt>
                <c:pt idx="279789">
                  <c:v>3606.66</c:v>
                </c:pt>
                <c:pt idx="279790">
                  <c:v>3090.99</c:v>
                </c:pt>
                <c:pt idx="279791">
                  <c:v>3288.58</c:v>
                </c:pt>
                <c:pt idx="279792">
                  <c:v>3133.59</c:v>
                </c:pt>
                <c:pt idx="279793">
                  <c:v>3464.75</c:v>
                </c:pt>
                <c:pt idx="279794">
                  <c:v>3497.02</c:v>
                </c:pt>
                <c:pt idx="279795">
                  <c:v>3965.1</c:v>
                </c:pt>
                <c:pt idx="279796">
                  <c:v>3856.53</c:v>
                </c:pt>
                <c:pt idx="279797">
                  <c:v>2825.57</c:v>
                </c:pt>
                <c:pt idx="279798">
                  <c:v>3503.01</c:v>
                </c:pt>
                <c:pt idx="279799">
                  <c:v>3200.46</c:v>
                </c:pt>
                <c:pt idx="279800">
                  <c:v>3753.66</c:v>
                </c:pt>
                <c:pt idx="279801">
                  <c:v>3730.88</c:v>
                </c:pt>
                <c:pt idx="279802">
                  <c:v>3274.12</c:v>
                </c:pt>
                <c:pt idx="279803">
                  <c:v>3569.25</c:v>
                </c:pt>
                <c:pt idx="279804">
                  <c:v>4329.82</c:v>
                </c:pt>
                <c:pt idx="279805">
                  <c:v>4307.47</c:v>
                </c:pt>
                <c:pt idx="279806">
                  <c:v>3563.64</c:v>
                </c:pt>
                <c:pt idx="279807">
                  <c:v>3236.87</c:v>
                </c:pt>
                <c:pt idx="279808">
                  <c:v>3012.52</c:v>
                </c:pt>
                <c:pt idx="279809">
                  <c:v>3132.18</c:v>
                </c:pt>
                <c:pt idx="279810">
                  <c:v>3702.62</c:v>
                </c:pt>
                <c:pt idx="279811">
                  <c:v>2894.16</c:v>
                </c:pt>
                <c:pt idx="279812">
                  <c:v>2994.72</c:v>
                </c:pt>
                <c:pt idx="279813">
                  <c:v>3418.96</c:v>
                </c:pt>
                <c:pt idx="279814">
                  <c:v>3955.66</c:v>
                </c:pt>
                <c:pt idx="279815">
                  <c:v>3201.49</c:v>
                </c:pt>
                <c:pt idx="279816">
                  <c:v>3365.26</c:v>
                </c:pt>
                <c:pt idx="279817">
                  <c:v>4799.22</c:v>
                </c:pt>
                <c:pt idx="279818">
                  <c:v>4176.6400000000003</c:v>
                </c:pt>
                <c:pt idx="279819">
                  <c:v>4791.97</c:v>
                </c:pt>
                <c:pt idx="279820">
                  <c:v>5812.03</c:v>
                </c:pt>
                <c:pt idx="279821">
                  <c:v>8648.06</c:v>
                </c:pt>
                <c:pt idx="279822">
                  <c:v>3756.01</c:v>
                </c:pt>
                <c:pt idx="279823">
                  <c:v>2613.42</c:v>
                </c:pt>
                <c:pt idx="279824">
                  <c:v>3024.74</c:v>
                </c:pt>
                <c:pt idx="279825">
                  <c:v>2939.88</c:v>
                </c:pt>
                <c:pt idx="279826">
                  <c:v>2613.63</c:v>
                </c:pt>
                <c:pt idx="279827">
                  <c:v>3144.2</c:v>
                </c:pt>
                <c:pt idx="279828">
                  <c:v>3791.16</c:v>
                </c:pt>
                <c:pt idx="279829">
                  <c:v>4212.6099999999997</c:v>
                </c:pt>
                <c:pt idx="279830">
                  <c:v>3674.35</c:v>
                </c:pt>
                <c:pt idx="279831">
                  <c:v>3666.33</c:v>
                </c:pt>
                <c:pt idx="279832">
                  <c:v>4068.36</c:v>
                </c:pt>
                <c:pt idx="279833">
                  <c:v>4248.76</c:v>
                </c:pt>
                <c:pt idx="279834">
                  <c:v>4153.55</c:v>
                </c:pt>
                <c:pt idx="279835">
                  <c:v>4712.54</c:v>
                </c:pt>
                <c:pt idx="279836">
                  <c:v>6111.51</c:v>
                </c:pt>
                <c:pt idx="279837">
                  <c:v>5004.1000000000004</c:v>
                </c:pt>
                <c:pt idx="279838">
                  <c:v>3543.67</c:v>
                </c:pt>
                <c:pt idx="279839">
                  <c:v>3365.72</c:v>
                </c:pt>
                <c:pt idx="279840">
                  <c:v>3245.16</c:v>
                </c:pt>
                <c:pt idx="279841">
                  <c:v>3377.52</c:v>
                </c:pt>
                <c:pt idx="279842">
                  <c:v>3531.67</c:v>
                </c:pt>
                <c:pt idx="279843">
                  <c:v>3465.22</c:v>
                </c:pt>
                <c:pt idx="279844">
                  <c:v>3078.26</c:v>
                </c:pt>
                <c:pt idx="279845">
                  <c:v>3943.96</c:v>
                </c:pt>
                <c:pt idx="279846">
                  <c:v>3998.67</c:v>
                </c:pt>
                <c:pt idx="279847">
                  <c:v>3496.12</c:v>
                </c:pt>
                <c:pt idx="279848">
                  <c:v>3294.16</c:v>
                </c:pt>
                <c:pt idx="279849">
                  <c:v>3706.91</c:v>
                </c:pt>
                <c:pt idx="279850">
                  <c:v>3712.13</c:v>
                </c:pt>
                <c:pt idx="279851">
                  <c:v>3899.26</c:v>
                </c:pt>
                <c:pt idx="279852">
                  <c:v>3537.16</c:v>
                </c:pt>
                <c:pt idx="279853">
                  <c:v>3707.55</c:v>
                </c:pt>
                <c:pt idx="279854">
                  <c:v>3449.98</c:v>
                </c:pt>
                <c:pt idx="279855">
                  <c:v>2878.35</c:v>
                </c:pt>
                <c:pt idx="279856">
                  <c:v>4215.57</c:v>
                </c:pt>
                <c:pt idx="279857">
                  <c:v>3495.76</c:v>
                </c:pt>
                <c:pt idx="279858">
                  <c:v>3973.12</c:v>
                </c:pt>
                <c:pt idx="279859">
                  <c:v>3394.63</c:v>
                </c:pt>
                <c:pt idx="279860">
                  <c:v>3401.09</c:v>
                </c:pt>
                <c:pt idx="279861">
                  <c:v>3332</c:v>
                </c:pt>
                <c:pt idx="279862">
                  <c:v>3561.66</c:v>
                </c:pt>
                <c:pt idx="279863">
                  <c:v>3569.69</c:v>
                </c:pt>
                <c:pt idx="279864">
                  <c:v>3068.52</c:v>
                </c:pt>
                <c:pt idx="279865">
                  <c:v>3992.13</c:v>
                </c:pt>
                <c:pt idx="279866">
                  <c:v>8094.59</c:v>
                </c:pt>
                <c:pt idx="279867">
                  <c:v>8493.2199999999993</c:v>
                </c:pt>
                <c:pt idx="279868">
                  <c:v>9316.19</c:v>
                </c:pt>
                <c:pt idx="279869">
                  <c:v>7848.89</c:v>
                </c:pt>
                <c:pt idx="279870">
                  <c:v>7135.51</c:v>
                </c:pt>
                <c:pt idx="279871">
                  <c:v>6030.04</c:v>
                </c:pt>
                <c:pt idx="279872">
                  <c:v>6386.69</c:v>
                </c:pt>
                <c:pt idx="279873">
                  <c:v>4812.63</c:v>
                </c:pt>
                <c:pt idx="279874">
                  <c:v>4899.1000000000004</c:v>
                </c:pt>
                <c:pt idx="279875">
                  <c:v>6743.45</c:v>
                </c:pt>
                <c:pt idx="279876">
                  <c:v>6087.16</c:v>
                </c:pt>
                <c:pt idx="279877">
                  <c:v>5011.04</c:v>
                </c:pt>
                <c:pt idx="279878">
                  <c:v>7152.27</c:v>
                </c:pt>
                <c:pt idx="279879">
                  <c:v>5937.58</c:v>
                </c:pt>
                <c:pt idx="279880">
                  <c:v>4928.83</c:v>
                </c:pt>
                <c:pt idx="279881">
                  <c:v>4757.29</c:v>
                </c:pt>
                <c:pt idx="279882">
                  <c:v>5375.72</c:v>
                </c:pt>
                <c:pt idx="279883">
                  <c:v>4547.16</c:v>
                </c:pt>
                <c:pt idx="279884">
                  <c:v>6378.83</c:v>
                </c:pt>
                <c:pt idx="279885">
                  <c:v>6243.53</c:v>
                </c:pt>
                <c:pt idx="279886">
                  <c:v>6393.94</c:v>
                </c:pt>
                <c:pt idx="279887">
                  <c:v>7024.28</c:v>
                </c:pt>
                <c:pt idx="279888">
                  <c:v>5932.74</c:v>
                </c:pt>
                <c:pt idx="279889">
                  <c:v>5897.47</c:v>
                </c:pt>
                <c:pt idx="279890">
                  <c:v>6127.75</c:v>
                </c:pt>
                <c:pt idx="279891">
                  <c:v>7051.2</c:v>
                </c:pt>
                <c:pt idx="279892">
                  <c:v>6829.23</c:v>
                </c:pt>
                <c:pt idx="279893">
                  <c:v>7215.7</c:v>
                </c:pt>
                <c:pt idx="279894">
                  <c:v>6678.7</c:v>
                </c:pt>
                <c:pt idx="279895">
                  <c:v>6856.23</c:v>
                </c:pt>
                <c:pt idx="279896">
                  <c:v>6712.46</c:v>
                </c:pt>
                <c:pt idx="279897">
                  <c:v>6535.7</c:v>
                </c:pt>
                <c:pt idx="279898">
                  <c:v>6751.23</c:v>
                </c:pt>
                <c:pt idx="279899">
                  <c:v>6317.22</c:v>
                </c:pt>
                <c:pt idx="279900">
                  <c:v>6719.54</c:v>
                </c:pt>
                <c:pt idx="279901">
                  <c:v>7260.33</c:v>
                </c:pt>
                <c:pt idx="279902">
                  <c:v>6164.14</c:v>
                </c:pt>
                <c:pt idx="279903">
                  <c:v>7928.91</c:v>
                </c:pt>
                <c:pt idx="279904">
                  <c:v>6799.96</c:v>
                </c:pt>
                <c:pt idx="279905">
                  <c:v>6425.77</c:v>
                </c:pt>
                <c:pt idx="279906">
                  <c:v>5667.74</c:v>
                </c:pt>
                <c:pt idx="279907">
                  <c:v>6278.21</c:v>
                </c:pt>
                <c:pt idx="279908">
                  <c:v>13213.38</c:v>
                </c:pt>
                <c:pt idx="279909">
                  <c:v>7323.21</c:v>
                </c:pt>
                <c:pt idx="279910">
                  <c:v>8513.8799999999992</c:v>
                </c:pt>
                <c:pt idx="279911">
                  <c:v>9513.68</c:v>
                </c:pt>
                <c:pt idx="279912">
                  <c:v>13258.85</c:v>
                </c:pt>
                <c:pt idx="279913">
                  <c:v>5134.75</c:v>
                </c:pt>
                <c:pt idx="279914">
                  <c:v>4737.54</c:v>
                </c:pt>
                <c:pt idx="279915">
                  <c:v>5371.18</c:v>
                </c:pt>
                <c:pt idx="279916">
                  <c:v>5234.0600000000004</c:v>
                </c:pt>
                <c:pt idx="279917">
                  <c:v>4789.1400000000003</c:v>
                </c:pt>
                <c:pt idx="279918">
                  <c:v>6335.5</c:v>
                </c:pt>
                <c:pt idx="279919">
                  <c:v>7817.56</c:v>
                </c:pt>
                <c:pt idx="279920">
                  <c:v>8285.56</c:v>
                </c:pt>
                <c:pt idx="279921">
                  <c:v>8979.6200000000008</c:v>
                </c:pt>
                <c:pt idx="279922">
                  <c:v>8311.4500000000007</c:v>
                </c:pt>
                <c:pt idx="279923">
                  <c:v>5710.46</c:v>
                </c:pt>
                <c:pt idx="279924">
                  <c:v>6416.96</c:v>
                </c:pt>
                <c:pt idx="279925">
                  <c:v>6337.68</c:v>
                </c:pt>
                <c:pt idx="279926">
                  <c:v>5671.94</c:v>
                </c:pt>
                <c:pt idx="279927">
                  <c:v>5532.25</c:v>
                </c:pt>
                <c:pt idx="279928">
                  <c:v>6777.1</c:v>
                </c:pt>
                <c:pt idx="279929">
                  <c:v>5588.87</c:v>
                </c:pt>
                <c:pt idx="279930">
                  <c:v>5265.68</c:v>
                </c:pt>
                <c:pt idx="279931">
                  <c:v>5965.86</c:v>
                </c:pt>
                <c:pt idx="279932">
                  <c:v>5370.72</c:v>
                </c:pt>
                <c:pt idx="279933">
                  <c:v>5944.63</c:v>
                </c:pt>
                <c:pt idx="279934">
                  <c:v>5412.98</c:v>
                </c:pt>
                <c:pt idx="279935">
                  <c:v>5137.3</c:v>
                </c:pt>
                <c:pt idx="279936">
                  <c:v>4647.82</c:v>
                </c:pt>
                <c:pt idx="279937">
                  <c:v>5914.68</c:v>
                </c:pt>
                <c:pt idx="279938">
                  <c:v>5188.3100000000004</c:v>
                </c:pt>
                <c:pt idx="279939">
                  <c:v>6802.3</c:v>
                </c:pt>
                <c:pt idx="279940">
                  <c:v>5503.29</c:v>
                </c:pt>
                <c:pt idx="279941">
                  <c:v>6264.06</c:v>
                </c:pt>
                <c:pt idx="279942">
                  <c:v>5589.12</c:v>
                </c:pt>
                <c:pt idx="279943">
                  <c:v>5312.6</c:v>
                </c:pt>
                <c:pt idx="279944">
                  <c:v>5315.79</c:v>
                </c:pt>
                <c:pt idx="279945">
                  <c:v>5064.8100000000004</c:v>
                </c:pt>
                <c:pt idx="279946">
                  <c:v>5130.96</c:v>
                </c:pt>
                <c:pt idx="279947">
                  <c:v>6783.72</c:v>
                </c:pt>
                <c:pt idx="279948">
                  <c:v>4916.09</c:v>
                </c:pt>
                <c:pt idx="279949">
                  <c:v>6096.53</c:v>
                </c:pt>
                <c:pt idx="279950">
                  <c:v>6016.36</c:v>
                </c:pt>
                <c:pt idx="279951">
                  <c:v>5496.54</c:v>
                </c:pt>
                <c:pt idx="279952">
                  <c:v>5544.02</c:v>
                </c:pt>
                <c:pt idx="279953">
                  <c:v>5506.36</c:v>
                </c:pt>
                <c:pt idx="279954">
                  <c:v>5024.13</c:v>
                </c:pt>
                <c:pt idx="279955">
                  <c:v>5859.26</c:v>
                </c:pt>
                <c:pt idx="279956">
                  <c:v>6805.96</c:v>
                </c:pt>
                <c:pt idx="279957">
                  <c:v>8089.73</c:v>
                </c:pt>
                <c:pt idx="279958">
                  <c:v>6952.86</c:v>
                </c:pt>
                <c:pt idx="279959">
                  <c:v>5186.8500000000004</c:v>
                </c:pt>
                <c:pt idx="279960">
                  <c:v>14975.46</c:v>
                </c:pt>
                <c:pt idx="279961">
                  <c:v>5466.69</c:v>
                </c:pt>
                <c:pt idx="279962">
                  <c:v>7009.08</c:v>
                </c:pt>
                <c:pt idx="279963">
                  <c:v>8060.98</c:v>
                </c:pt>
                <c:pt idx="279964">
                  <c:v>12126.2</c:v>
                </c:pt>
                <c:pt idx="279965">
                  <c:v>6440.51</c:v>
                </c:pt>
                <c:pt idx="279966">
                  <c:v>7091.03</c:v>
                </c:pt>
                <c:pt idx="279967">
                  <c:v>5658</c:v>
                </c:pt>
                <c:pt idx="279968">
                  <c:v>4609.68</c:v>
                </c:pt>
                <c:pt idx="279969">
                  <c:v>4917.0200000000004</c:v>
                </c:pt>
                <c:pt idx="279970">
                  <c:v>6528.51</c:v>
                </c:pt>
                <c:pt idx="279971">
                  <c:v>7541.31</c:v>
                </c:pt>
                <c:pt idx="279972">
                  <c:v>7606.06</c:v>
                </c:pt>
                <c:pt idx="279973">
                  <c:v>8261.02</c:v>
                </c:pt>
                <c:pt idx="279974">
                  <c:v>8207.66</c:v>
                </c:pt>
                <c:pt idx="279975">
                  <c:v>7127.37</c:v>
                </c:pt>
                <c:pt idx="279976">
                  <c:v>6182.9</c:v>
                </c:pt>
                <c:pt idx="279977">
                  <c:v>5323.17</c:v>
                </c:pt>
                <c:pt idx="279978">
                  <c:v>5669.93</c:v>
                </c:pt>
                <c:pt idx="279979">
                  <c:v>5629.25</c:v>
                </c:pt>
                <c:pt idx="279980">
                  <c:v>6035.54</c:v>
                </c:pt>
                <c:pt idx="279981">
                  <c:v>5377.06</c:v>
                </c:pt>
                <c:pt idx="279982">
                  <c:v>4958.63</c:v>
                </c:pt>
                <c:pt idx="279983">
                  <c:v>5601.02</c:v>
                </c:pt>
                <c:pt idx="279984">
                  <c:v>6025.14</c:v>
                </c:pt>
                <c:pt idx="279985">
                  <c:v>5598.04</c:v>
                </c:pt>
                <c:pt idx="279986">
                  <c:v>5709.43</c:v>
                </c:pt>
                <c:pt idx="279987">
                  <c:v>6018.56</c:v>
                </c:pt>
                <c:pt idx="279988">
                  <c:v>6127.23</c:v>
                </c:pt>
                <c:pt idx="279989">
                  <c:v>5703.2</c:v>
                </c:pt>
                <c:pt idx="279990">
                  <c:v>4975.8599999999997</c:v>
                </c:pt>
                <c:pt idx="279991">
                  <c:v>6997.47</c:v>
                </c:pt>
                <c:pt idx="279992">
                  <c:v>7259.65</c:v>
                </c:pt>
                <c:pt idx="279993">
                  <c:v>6596.85</c:v>
                </c:pt>
                <c:pt idx="279994">
                  <c:v>4928.03</c:v>
                </c:pt>
                <c:pt idx="279995">
                  <c:v>4887.3999999999996</c:v>
                </c:pt>
                <c:pt idx="279996">
                  <c:v>6712.54</c:v>
                </c:pt>
                <c:pt idx="279997">
                  <c:v>6440.05</c:v>
                </c:pt>
                <c:pt idx="279998">
                  <c:v>4363.57</c:v>
                </c:pt>
                <c:pt idx="279999">
                  <c:v>6563.62</c:v>
                </c:pt>
                <c:pt idx="280000">
                  <c:v>5974.05</c:v>
                </c:pt>
                <c:pt idx="280001">
                  <c:v>6454.77</c:v>
                </c:pt>
                <c:pt idx="280002">
                  <c:v>6044</c:v>
                </c:pt>
                <c:pt idx="280003">
                  <c:v>5352.36</c:v>
                </c:pt>
                <c:pt idx="280004">
                  <c:v>5968.59</c:v>
                </c:pt>
                <c:pt idx="280005">
                  <c:v>6172.88</c:v>
                </c:pt>
                <c:pt idx="280006">
                  <c:v>6774.93</c:v>
                </c:pt>
                <c:pt idx="280007">
                  <c:v>5144.71</c:v>
                </c:pt>
                <c:pt idx="280008">
                  <c:v>4565.55</c:v>
                </c:pt>
                <c:pt idx="280009">
                  <c:v>16052.46</c:v>
                </c:pt>
                <c:pt idx="280010">
                  <c:v>15295.08</c:v>
                </c:pt>
                <c:pt idx="280011">
                  <c:v>16400.810000000001</c:v>
                </c:pt>
                <c:pt idx="280012">
                  <c:v>15006.65</c:v>
                </c:pt>
                <c:pt idx="280013">
                  <c:v>15844.13</c:v>
                </c:pt>
                <c:pt idx="280014">
                  <c:v>16233.53</c:v>
                </c:pt>
                <c:pt idx="280015">
                  <c:v>17447.53</c:v>
                </c:pt>
                <c:pt idx="280016">
                  <c:v>18149.32</c:v>
                </c:pt>
                <c:pt idx="280017">
                  <c:v>17558.23</c:v>
                </c:pt>
                <c:pt idx="280018">
                  <c:v>23791.58</c:v>
                </c:pt>
                <c:pt idx="280019">
                  <c:v>19549.16</c:v>
                </c:pt>
                <c:pt idx="280020">
                  <c:v>15276.75</c:v>
                </c:pt>
                <c:pt idx="280021">
                  <c:v>16333.04</c:v>
                </c:pt>
                <c:pt idx="280022">
                  <c:v>21262.1</c:v>
                </c:pt>
                <c:pt idx="280023">
                  <c:v>18186.599999999999</c:v>
                </c:pt>
                <c:pt idx="280024">
                  <c:v>18350.57</c:v>
                </c:pt>
                <c:pt idx="280025">
                  <c:v>24849.09</c:v>
                </c:pt>
                <c:pt idx="280026">
                  <c:v>26634.14</c:v>
                </c:pt>
                <c:pt idx="280027">
                  <c:v>20930.189999999999</c:v>
                </c:pt>
                <c:pt idx="280028">
                  <c:v>24238.47</c:v>
                </c:pt>
                <c:pt idx="280029">
                  <c:v>29526.17</c:v>
                </c:pt>
                <c:pt idx="280030">
                  <c:v>22978.6</c:v>
                </c:pt>
                <c:pt idx="280031">
                  <c:v>21382.12</c:v>
                </c:pt>
                <c:pt idx="280032">
                  <c:v>19523.099999999999</c:v>
                </c:pt>
                <c:pt idx="280033">
                  <c:v>18306.71</c:v>
                </c:pt>
                <c:pt idx="280034">
                  <c:v>17736.48</c:v>
                </c:pt>
                <c:pt idx="280035">
                  <c:v>16456.3</c:v>
                </c:pt>
                <c:pt idx="280036">
                  <c:v>14937.91</c:v>
                </c:pt>
                <c:pt idx="280037">
                  <c:v>18074.919999999998</c:v>
                </c:pt>
                <c:pt idx="280038">
                  <c:v>19097.39</c:v>
                </c:pt>
                <c:pt idx="280039">
                  <c:v>17693.990000000002</c:v>
                </c:pt>
                <c:pt idx="280040">
                  <c:v>14219.85</c:v>
                </c:pt>
                <c:pt idx="280041">
                  <c:v>15643.12</c:v>
                </c:pt>
                <c:pt idx="280042">
                  <c:v>15451.1</c:v>
                </c:pt>
                <c:pt idx="280043">
                  <c:v>16353.06</c:v>
                </c:pt>
                <c:pt idx="280044">
                  <c:v>20381.11</c:v>
                </c:pt>
                <c:pt idx="280045">
                  <c:v>21583.08</c:v>
                </c:pt>
                <c:pt idx="280046">
                  <c:v>22893.8</c:v>
                </c:pt>
                <c:pt idx="280047">
                  <c:v>22542.74</c:v>
                </c:pt>
                <c:pt idx="280048">
                  <c:v>22455.94</c:v>
                </c:pt>
                <c:pt idx="280049">
                  <c:v>21493.57</c:v>
                </c:pt>
                <c:pt idx="280050">
                  <c:v>19940.28</c:v>
                </c:pt>
                <c:pt idx="280051">
                  <c:v>30828.959999999999</c:v>
                </c:pt>
                <c:pt idx="280052">
                  <c:v>24396.25</c:v>
                </c:pt>
                <c:pt idx="280053">
                  <c:v>36041.65</c:v>
                </c:pt>
                <c:pt idx="280054">
                  <c:v>42760.66</c:v>
                </c:pt>
                <c:pt idx="280055">
                  <c:v>64076.13</c:v>
                </c:pt>
                <c:pt idx="280056">
                  <c:v>12399.38</c:v>
                </c:pt>
                <c:pt idx="280057">
                  <c:v>12377.98</c:v>
                </c:pt>
                <c:pt idx="280058">
                  <c:v>12538.7</c:v>
                </c:pt>
                <c:pt idx="280059">
                  <c:v>11053.45</c:v>
                </c:pt>
                <c:pt idx="280060">
                  <c:v>10718.58</c:v>
                </c:pt>
                <c:pt idx="280061">
                  <c:v>13798.46</c:v>
                </c:pt>
                <c:pt idx="280062">
                  <c:v>17855.46</c:v>
                </c:pt>
                <c:pt idx="280063">
                  <c:v>17393.259999999998</c:v>
                </c:pt>
                <c:pt idx="280064">
                  <c:v>13857.71</c:v>
                </c:pt>
                <c:pt idx="280065">
                  <c:v>16166.69</c:v>
                </c:pt>
                <c:pt idx="280066">
                  <c:v>16416.849999999999</c:v>
                </c:pt>
                <c:pt idx="280067">
                  <c:v>14939.99</c:v>
                </c:pt>
                <c:pt idx="280068">
                  <c:v>16258</c:v>
                </c:pt>
                <c:pt idx="280069">
                  <c:v>14462.23</c:v>
                </c:pt>
                <c:pt idx="280070">
                  <c:v>15359.13</c:v>
                </c:pt>
                <c:pt idx="280071">
                  <c:v>16489.53</c:v>
                </c:pt>
                <c:pt idx="280072">
                  <c:v>17669.91</c:v>
                </c:pt>
                <c:pt idx="280073">
                  <c:v>18036.080000000002</c:v>
                </c:pt>
                <c:pt idx="280074">
                  <c:v>17833.900000000001</c:v>
                </c:pt>
                <c:pt idx="280075">
                  <c:v>18888.349999999999</c:v>
                </c:pt>
                <c:pt idx="280076">
                  <c:v>18818.169999999998</c:v>
                </c:pt>
                <c:pt idx="280077">
                  <c:v>23088.74</c:v>
                </c:pt>
                <c:pt idx="280078">
                  <c:v>26785.67</c:v>
                </c:pt>
                <c:pt idx="280079">
                  <c:v>24119.63</c:v>
                </c:pt>
                <c:pt idx="280080">
                  <c:v>24113.23</c:v>
                </c:pt>
                <c:pt idx="280081">
                  <c:v>25013.51</c:v>
                </c:pt>
                <c:pt idx="280082">
                  <c:v>21595.96</c:v>
                </c:pt>
                <c:pt idx="280083">
                  <c:v>20029.05</c:v>
                </c:pt>
                <c:pt idx="280084">
                  <c:v>19894.73</c:v>
                </c:pt>
                <c:pt idx="280085">
                  <c:v>17547.16</c:v>
                </c:pt>
                <c:pt idx="280086">
                  <c:v>15469.28</c:v>
                </c:pt>
                <c:pt idx="280087">
                  <c:v>15529.87</c:v>
                </c:pt>
                <c:pt idx="280088">
                  <c:v>13345.92</c:v>
                </c:pt>
                <c:pt idx="280089">
                  <c:v>15843.01</c:v>
                </c:pt>
                <c:pt idx="280090">
                  <c:v>17634.490000000002</c:v>
                </c:pt>
                <c:pt idx="280091">
                  <c:v>14757.55</c:v>
                </c:pt>
                <c:pt idx="280092">
                  <c:v>16859.62</c:v>
                </c:pt>
                <c:pt idx="280093">
                  <c:v>15580.14</c:v>
                </c:pt>
                <c:pt idx="280094">
                  <c:v>18211.29</c:v>
                </c:pt>
                <c:pt idx="280095">
                  <c:v>15597.03</c:v>
                </c:pt>
                <c:pt idx="280096">
                  <c:v>20549.68</c:v>
                </c:pt>
                <c:pt idx="280097">
                  <c:v>19199.05</c:v>
                </c:pt>
                <c:pt idx="280098">
                  <c:v>18340.150000000001</c:v>
                </c:pt>
                <c:pt idx="280099">
                  <c:v>21858.18</c:v>
                </c:pt>
                <c:pt idx="280100">
                  <c:v>28745.66</c:v>
                </c:pt>
                <c:pt idx="280101">
                  <c:v>22944.37</c:v>
                </c:pt>
                <c:pt idx="280102">
                  <c:v>19853.310000000001</c:v>
                </c:pt>
                <c:pt idx="280103">
                  <c:v>28864.14</c:v>
                </c:pt>
                <c:pt idx="280104">
                  <c:v>23390.560000000001</c:v>
                </c:pt>
                <c:pt idx="280105">
                  <c:v>29327.47</c:v>
                </c:pt>
                <c:pt idx="280106">
                  <c:v>37738.82</c:v>
                </c:pt>
                <c:pt idx="280107">
                  <c:v>58205.4</c:v>
                </c:pt>
                <c:pt idx="280108">
                  <c:v>21132.47</c:v>
                </c:pt>
                <c:pt idx="280109">
                  <c:v>15352.78</c:v>
                </c:pt>
                <c:pt idx="280110">
                  <c:v>13010.33</c:v>
                </c:pt>
                <c:pt idx="280111">
                  <c:v>12273.22</c:v>
                </c:pt>
                <c:pt idx="280112">
                  <c:v>12235.04</c:v>
                </c:pt>
                <c:pt idx="280113">
                  <c:v>13841.43</c:v>
                </c:pt>
                <c:pt idx="280114">
                  <c:v>16104.2</c:v>
                </c:pt>
                <c:pt idx="280115">
                  <c:v>16794.900000000001</c:v>
                </c:pt>
                <c:pt idx="280116">
                  <c:v>14571.49</c:v>
                </c:pt>
                <c:pt idx="280117">
                  <c:v>15185.28</c:v>
                </c:pt>
                <c:pt idx="280118">
                  <c:v>16529.5</c:v>
                </c:pt>
                <c:pt idx="280119">
                  <c:v>16333.4</c:v>
                </c:pt>
                <c:pt idx="280120">
                  <c:v>21149.8</c:v>
                </c:pt>
                <c:pt idx="280121">
                  <c:v>17626.64</c:v>
                </c:pt>
                <c:pt idx="280122">
                  <c:v>19127.52</c:v>
                </c:pt>
                <c:pt idx="280123">
                  <c:v>16684.689999999999</c:v>
                </c:pt>
                <c:pt idx="280124">
                  <c:v>18091.830000000002</c:v>
                </c:pt>
                <c:pt idx="280125">
                  <c:v>18292.88</c:v>
                </c:pt>
                <c:pt idx="280126">
                  <c:v>16073.86</c:v>
                </c:pt>
                <c:pt idx="280127">
                  <c:v>18184.97</c:v>
                </c:pt>
                <c:pt idx="280128">
                  <c:v>18875.04</c:v>
                </c:pt>
                <c:pt idx="280129">
                  <c:v>20908.45</c:v>
                </c:pt>
                <c:pt idx="280130">
                  <c:v>25143.8</c:v>
                </c:pt>
                <c:pt idx="280131">
                  <c:v>21024.77</c:v>
                </c:pt>
                <c:pt idx="280132">
                  <c:v>27854.65</c:v>
                </c:pt>
                <c:pt idx="280133">
                  <c:v>28220.28</c:v>
                </c:pt>
                <c:pt idx="280134">
                  <c:v>23238.01</c:v>
                </c:pt>
                <c:pt idx="280135">
                  <c:v>20547.7</c:v>
                </c:pt>
                <c:pt idx="280136">
                  <c:v>17839.09</c:v>
                </c:pt>
                <c:pt idx="280137">
                  <c:v>18574.46</c:v>
                </c:pt>
                <c:pt idx="280138">
                  <c:v>15540.51</c:v>
                </c:pt>
                <c:pt idx="280139">
                  <c:v>17320.41</c:v>
                </c:pt>
                <c:pt idx="280140">
                  <c:v>18530.86</c:v>
                </c:pt>
                <c:pt idx="280141">
                  <c:v>14257.21</c:v>
                </c:pt>
                <c:pt idx="280142">
                  <c:v>21814.69</c:v>
                </c:pt>
                <c:pt idx="280143">
                  <c:v>17626.52</c:v>
                </c:pt>
                <c:pt idx="280144">
                  <c:v>16806.21</c:v>
                </c:pt>
                <c:pt idx="280145">
                  <c:v>15903.19</c:v>
                </c:pt>
                <c:pt idx="280146">
                  <c:v>16293.13</c:v>
                </c:pt>
                <c:pt idx="280147">
                  <c:v>16883.93</c:v>
                </c:pt>
                <c:pt idx="280148">
                  <c:v>19445.93</c:v>
                </c:pt>
                <c:pt idx="280149">
                  <c:v>20347.46</c:v>
                </c:pt>
                <c:pt idx="280150">
                  <c:v>22957.759999999998</c:v>
                </c:pt>
                <c:pt idx="280151">
                  <c:v>18203.080000000002</c:v>
                </c:pt>
                <c:pt idx="280152">
                  <c:v>3374.69</c:v>
                </c:pt>
                <c:pt idx="280153">
                  <c:v>3827.45</c:v>
                </c:pt>
                <c:pt idx="280154">
                  <c:v>3026.94</c:v>
                </c:pt>
                <c:pt idx="280155">
                  <c:v>3399.71</c:v>
                </c:pt>
                <c:pt idx="280156">
                  <c:v>4102.8900000000003</c:v>
                </c:pt>
                <c:pt idx="280157">
                  <c:v>3846.85</c:v>
                </c:pt>
                <c:pt idx="280158">
                  <c:v>4131.7</c:v>
                </c:pt>
                <c:pt idx="280159">
                  <c:v>5017.71</c:v>
                </c:pt>
                <c:pt idx="280160">
                  <c:v>5498.03</c:v>
                </c:pt>
                <c:pt idx="280161">
                  <c:v>7772.3</c:v>
                </c:pt>
                <c:pt idx="280162">
                  <c:v>4049.69</c:v>
                </c:pt>
                <c:pt idx="280163">
                  <c:v>2986.38</c:v>
                </c:pt>
                <c:pt idx="280164">
                  <c:v>3017.26</c:v>
                </c:pt>
                <c:pt idx="280165">
                  <c:v>4613.58</c:v>
                </c:pt>
                <c:pt idx="280166">
                  <c:v>3775.36</c:v>
                </c:pt>
                <c:pt idx="280167">
                  <c:v>3535.5</c:v>
                </c:pt>
                <c:pt idx="280168">
                  <c:v>5041.57</c:v>
                </c:pt>
                <c:pt idx="280169">
                  <c:v>5205.4399999999996</c:v>
                </c:pt>
                <c:pt idx="280170">
                  <c:v>4455.6099999999997</c:v>
                </c:pt>
                <c:pt idx="280171">
                  <c:v>3969.07</c:v>
                </c:pt>
                <c:pt idx="280172">
                  <c:v>3840.32</c:v>
                </c:pt>
                <c:pt idx="280173">
                  <c:v>3177.82</c:v>
                </c:pt>
                <c:pt idx="280174">
                  <c:v>3030.25</c:v>
                </c:pt>
                <c:pt idx="280175">
                  <c:v>2630.13</c:v>
                </c:pt>
                <c:pt idx="280176">
                  <c:v>3307.94</c:v>
                </c:pt>
                <c:pt idx="280177">
                  <c:v>3417.88</c:v>
                </c:pt>
                <c:pt idx="280178">
                  <c:v>5628.13</c:v>
                </c:pt>
                <c:pt idx="280179">
                  <c:v>5162.49</c:v>
                </c:pt>
                <c:pt idx="280180">
                  <c:v>8059.35</c:v>
                </c:pt>
                <c:pt idx="280181">
                  <c:v>8021.52</c:v>
                </c:pt>
                <c:pt idx="280182">
                  <c:v>7262.69</c:v>
                </c:pt>
                <c:pt idx="280183">
                  <c:v>4262.8900000000003</c:v>
                </c:pt>
                <c:pt idx="280184">
                  <c:v>4325.21</c:v>
                </c:pt>
                <c:pt idx="280185">
                  <c:v>3733.25</c:v>
                </c:pt>
                <c:pt idx="280186">
                  <c:v>3117.43</c:v>
                </c:pt>
                <c:pt idx="280187">
                  <c:v>6350.5</c:v>
                </c:pt>
                <c:pt idx="280188">
                  <c:v>4760.74</c:v>
                </c:pt>
                <c:pt idx="280189">
                  <c:v>5845.32</c:v>
                </c:pt>
                <c:pt idx="280190">
                  <c:v>4786.8500000000004</c:v>
                </c:pt>
                <c:pt idx="280191">
                  <c:v>4282.62</c:v>
                </c:pt>
                <c:pt idx="280192">
                  <c:v>5320.2</c:v>
                </c:pt>
                <c:pt idx="280193">
                  <c:v>4127.24</c:v>
                </c:pt>
                <c:pt idx="280194">
                  <c:v>5988.96</c:v>
                </c:pt>
                <c:pt idx="280195">
                  <c:v>6909.57</c:v>
                </c:pt>
                <c:pt idx="280196">
                  <c:v>8251.86</c:v>
                </c:pt>
                <c:pt idx="280197">
                  <c:v>9252.99</c:v>
                </c:pt>
                <c:pt idx="280198">
                  <c:v>11014.71</c:v>
                </c:pt>
                <c:pt idx="280199">
                  <c:v>2165.31</c:v>
                </c:pt>
                <c:pt idx="280200">
                  <c:v>2156.8200000000002</c:v>
                </c:pt>
                <c:pt idx="280201">
                  <c:v>1647.51</c:v>
                </c:pt>
                <c:pt idx="280202">
                  <c:v>1906.84</c:v>
                </c:pt>
                <c:pt idx="280203">
                  <c:v>1876.98</c:v>
                </c:pt>
                <c:pt idx="280204">
                  <c:v>2429.79</c:v>
                </c:pt>
                <c:pt idx="280205">
                  <c:v>3317.24</c:v>
                </c:pt>
                <c:pt idx="280206">
                  <c:v>4435.92</c:v>
                </c:pt>
                <c:pt idx="280207">
                  <c:v>3031.34</c:v>
                </c:pt>
                <c:pt idx="280208">
                  <c:v>3652.51</c:v>
                </c:pt>
                <c:pt idx="280209">
                  <c:v>2935.7</c:v>
                </c:pt>
                <c:pt idx="280210">
                  <c:v>3478.29</c:v>
                </c:pt>
                <c:pt idx="280211">
                  <c:v>3165.9</c:v>
                </c:pt>
                <c:pt idx="280212">
                  <c:v>3063.83</c:v>
                </c:pt>
                <c:pt idx="280213">
                  <c:v>4645.3599999999997</c:v>
                </c:pt>
                <c:pt idx="280214">
                  <c:v>4219.66</c:v>
                </c:pt>
                <c:pt idx="280215">
                  <c:v>4513.12</c:v>
                </c:pt>
                <c:pt idx="280216">
                  <c:v>4775.26</c:v>
                </c:pt>
                <c:pt idx="280217">
                  <c:v>3577.92</c:v>
                </c:pt>
                <c:pt idx="280218">
                  <c:v>4001.31</c:v>
                </c:pt>
                <c:pt idx="280219">
                  <c:v>3703.18</c:v>
                </c:pt>
                <c:pt idx="280220">
                  <c:v>4419.09</c:v>
                </c:pt>
                <c:pt idx="280221">
                  <c:v>5313.6</c:v>
                </c:pt>
                <c:pt idx="280222">
                  <c:v>4952.74</c:v>
                </c:pt>
                <c:pt idx="280223">
                  <c:v>4610.7700000000004</c:v>
                </c:pt>
                <c:pt idx="280224">
                  <c:v>3749.53</c:v>
                </c:pt>
                <c:pt idx="280225">
                  <c:v>3310.88</c:v>
                </c:pt>
                <c:pt idx="280226">
                  <c:v>3765.53</c:v>
                </c:pt>
                <c:pt idx="280227">
                  <c:v>3482.27</c:v>
                </c:pt>
                <c:pt idx="280228">
                  <c:v>3605.04</c:v>
                </c:pt>
                <c:pt idx="280229">
                  <c:v>2994.48</c:v>
                </c:pt>
                <c:pt idx="280230">
                  <c:v>3645.98</c:v>
                </c:pt>
                <c:pt idx="280231">
                  <c:v>4524.8900000000003</c:v>
                </c:pt>
                <c:pt idx="280232">
                  <c:v>5152.7700000000004</c:v>
                </c:pt>
                <c:pt idx="280233">
                  <c:v>9110.06</c:v>
                </c:pt>
                <c:pt idx="280234">
                  <c:v>7879.69</c:v>
                </c:pt>
                <c:pt idx="280235">
                  <c:v>6365.6</c:v>
                </c:pt>
                <c:pt idx="280236">
                  <c:v>4127.78</c:v>
                </c:pt>
                <c:pt idx="280237">
                  <c:v>5380.78</c:v>
                </c:pt>
                <c:pt idx="280238">
                  <c:v>2455</c:v>
                </c:pt>
                <c:pt idx="280239">
                  <c:v>5815.93</c:v>
                </c:pt>
                <c:pt idx="280240">
                  <c:v>4536.96</c:v>
                </c:pt>
                <c:pt idx="280241">
                  <c:v>4502.78</c:v>
                </c:pt>
                <c:pt idx="280242">
                  <c:v>5447.15</c:v>
                </c:pt>
                <c:pt idx="280243">
                  <c:v>7333.82</c:v>
                </c:pt>
                <c:pt idx="280244">
                  <c:v>4409.8100000000004</c:v>
                </c:pt>
                <c:pt idx="280245">
                  <c:v>4316.32</c:v>
                </c:pt>
                <c:pt idx="280246">
                  <c:v>7403.41</c:v>
                </c:pt>
                <c:pt idx="280247">
                  <c:v>4864.78</c:v>
                </c:pt>
                <c:pt idx="280248">
                  <c:v>6650.35</c:v>
                </c:pt>
                <c:pt idx="280249">
                  <c:v>7565.37</c:v>
                </c:pt>
                <c:pt idx="280250">
                  <c:v>9643.36</c:v>
                </c:pt>
                <c:pt idx="280251">
                  <c:v>2391.2600000000002</c:v>
                </c:pt>
                <c:pt idx="280252">
                  <c:v>2231.88</c:v>
                </c:pt>
                <c:pt idx="280253">
                  <c:v>2134.4299999999998</c:v>
                </c:pt>
                <c:pt idx="280254">
                  <c:v>2174.84</c:v>
                </c:pt>
                <c:pt idx="280255">
                  <c:v>2608.85</c:v>
                </c:pt>
                <c:pt idx="280256">
                  <c:v>3726.74</c:v>
                </c:pt>
                <c:pt idx="280257">
                  <c:v>3855.15</c:v>
                </c:pt>
                <c:pt idx="280258">
                  <c:v>3066.85</c:v>
                </c:pt>
                <c:pt idx="280259">
                  <c:v>2621.72</c:v>
                </c:pt>
                <c:pt idx="280260">
                  <c:v>2545.6999999999998</c:v>
                </c:pt>
                <c:pt idx="280261">
                  <c:v>3173.94</c:v>
                </c:pt>
                <c:pt idx="280262">
                  <c:v>3778.05</c:v>
                </c:pt>
                <c:pt idx="280263">
                  <c:v>5714.92</c:v>
                </c:pt>
                <c:pt idx="280264">
                  <c:v>3796.3</c:v>
                </c:pt>
                <c:pt idx="280265">
                  <c:v>5493.63</c:v>
                </c:pt>
                <c:pt idx="280266">
                  <c:v>3444.07</c:v>
                </c:pt>
                <c:pt idx="280267">
                  <c:v>4065.8</c:v>
                </c:pt>
                <c:pt idx="280268">
                  <c:v>3150.69</c:v>
                </c:pt>
                <c:pt idx="280269">
                  <c:v>3276.49</c:v>
                </c:pt>
                <c:pt idx="280270">
                  <c:v>3131.48</c:v>
                </c:pt>
                <c:pt idx="280271">
                  <c:v>4051.14</c:v>
                </c:pt>
                <c:pt idx="280272">
                  <c:v>3173.21</c:v>
                </c:pt>
                <c:pt idx="280273">
                  <c:v>5351.84</c:v>
                </c:pt>
                <c:pt idx="280274">
                  <c:v>3780.62</c:v>
                </c:pt>
                <c:pt idx="280275">
                  <c:v>3621.64</c:v>
                </c:pt>
                <c:pt idx="280276">
                  <c:v>4579.57</c:v>
                </c:pt>
                <c:pt idx="280277">
                  <c:v>3642.37</c:v>
                </c:pt>
                <c:pt idx="280278">
                  <c:v>3894.35</c:v>
                </c:pt>
                <c:pt idx="280279">
                  <c:v>2658.65</c:v>
                </c:pt>
                <c:pt idx="280280">
                  <c:v>3110.46</c:v>
                </c:pt>
                <c:pt idx="280281">
                  <c:v>2424.4299999999998</c:v>
                </c:pt>
                <c:pt idx="280282">
                  <c:v>3218.32</c:v>
                </c:pt>
                <c:pt idx="280283">
                  <c:v>4553.5200000000004</c:v>
                </c:pt>
                <c:pt idx="280284">
                  <c:v>3958.5</c:v>
                </c:pt>
                <c:pt idx="280285">
                  <c:v>8734.92</c:v>
                </c:pt>
                <c:pt idx="280286">
                  <c:v>8309.32</c:v>
                </c:pt>
                <c:pt idx="280287">
                  <c:v>5301.04</c:v>
                </c:pt>
                <c:pt idx="280288">
                  <c:v>4059.62</c:v>
                </c:pt>
                <c:pt idx="280289">
                  <c:v>3953.75</c:v>
                </c:pt>
                <c:pt idx="280290">
                  <c:v>5308.57</c:v>
                </c:pt>
                <c:pt idx="280291">
                  <c:v>4931.8900000000003</c:v>
                </c:pt>
                <c:pt idx="280292">
                  <c:v>5478.8</c:v>
                </c:pt>
                <c:pt idx="280293">
                  <c:v>5589.94</c:v>
                </c:pt>
                <c:pt idx="280294">
                  <c:v>4350.97</c:v>
                </c:pt>
                <c:pt idx="280295">
                  <c:v>4279.42</c:v>
                </c:pt>
                <c:pt idx="280296">
                  <c:v>5255.25</c:v>
                </c:pt>
                <c:pt idx="280297">
                  <c:v>5319.5</c:v>
                </c:pt>
                <c:pt idx="280298">
                  <c:v>5782.5</c:v>
                </c:pt>
                <c:pt idx="280299">
                  <c:v>6850.75</c:v>
                </c:pt>
                <c:pt idx="280300">
                  <c:v>6269.5</c:v>
                </c:pt>
                <c:pt idx="280301">
                  <c:v>6012.5</c:v>
                </c:pt>
                <c:pt idx="280302">
                  <c:v>6650.5</c:v>
                </c:pt>
                <c:pt idx="280303">
                  <c:v>6800.29</c:v>
                </c:pt>
                <c:pt idx="280304">
                  <c:v>9277</c:v>
                </c:pt>
                <c:pt idx="280305">
                  <c:v>6339</c:v>
                </c:pt>
                <c:pt idx="280306">
                  <c:v>5445.25</c:v>
                </c:pt>
                <c:pt idx="280307">
                  <c:v>6864.75</c:v>
                </c:pt>
                <c:pt idx="280308">
                  <c:v>7160</c:v>
                </c:pt>
                <c:pt idx="280309">
                  <c:v>6611.25</c:v>
                </c:pt>
                <c:pt idx="280310">
                  <c:v>6762.5</c:v>
                </c:pt>
                <c:pt idx="280311">
                  <c:v>7700.25</c:v>
                </c:pt>
                <c:pt idx="280312">
                  <c:v>8039</c:v>
                </c:pt>
                <c:pt idx="280313">
                  <c:v>6350.2</c:v>
                </c:pt>
                <c:pt idx="280314">
                  <c:v>6516.75</c:v>
                </c:pt>
                <c:pt idx="280315">
                  <c:v>6739.25</c:v>
                </c:pt>
                <c:pt idx="280316">
                  <c:v>5649.5</c:v>
                </c:pt>
                <c:pt idx="280317">
                  <c:v>5167.75</c:v>
                </c:pt>
                <c:pt idx="280318">
                  <c:v>5732.63</c:v>
                </c:pt>
                <c:pt idx="280319">
                  <c:v>5350.88</c:v>
                </c:pt>
                <c:pt idx="280320">
                  <c:v>6351.75</c:v>
                </c:pt>
                <c:pt idx="280321">
                  <c:v>5905.48</c:v>
                </c:pt>
                <c:pt idx="280322">
                  <c:v>5389.48</c:v>
                </c:pt>
                <c:pt idx="280323">
                  <c:v>6286.86</c:v>
                </c:pt>
                <c:pt idx="280324">
                  <c:v>7075.34</c:v>
                </c:pt>
                <c:pt idx="280325">
                  <c:v>7160.18</c:v>
                </c:pt>
                <c:pt idx="280326">
                  <c:v>5159.7299999999996</c:v>
                </c:pt>
                <c:pt idx="280327">
                  <c:v>5601.96</c:v>
                </c:pt>
                <c:pt idx="280328">
                  <c:v>5236.53</c:v>
                </c:pt>
                <c:pt idx="280329">
                  <c:v>5976.27</c:v>
                </c:pt>
                <c:pt idx="280330">
                  <c:v>6856.47</c:v>
                </c:pt>
                <c:pt idx="280331">
                  <c:v>7245.35</c:v>
                </c:pt>
                <c:pt idx="280332">
                  <c:v>6862.39</c:v>
                </c:pt>
                <c:pt idx="280333">
                  <c:v>6484.3</c:v>
                </c:pt>
                <c:pt idx="280334">
                  <c:v>7238.25</c:v>
                </c:pt>
                <c:pt idx="280335">
                  <c:v>6704.42</c:v>
                </c:pt>
                <c:pt idx="280336">
                  <c:v>5671.25</c:v>
                </c:pt>
                <c:pt idx="280337">
                  <c:v>7616.16</c:v>
                </c:pt>
                <c:pt idx="280338">
                  <c:v>6587.57</c:v>
                </c:pt>
                <c:pt idx="280339">
                  <c:v>7766</c:v>
                </c:pt>
                <c:pt idx="280340">
                  <c:v>9107.4</c:v>
                </c:pt>
                <c:pt idx="280341">
                  <c:v>11230.93</c:v>
                </c:pt>
                <c:pt idx="280342">
                  <c:v>6482.18</c:v>
                </c:pt>
                <c:pt idx="280343">
                  <c:v>3285.9</c:v>
                </c:pt>
                <c:pt idx="280344">
                  <c:v>6191.2</c:v>
                </c:pt>
                <c:pt idx="280345">
                  <c:v>4452.1499999999996</c:v>
                </c:pt>
                <c:pt idx="280346">
                  <c:v>4150.49</c:v>
                </c:pt>
                <c:pt idx="280347">
                  <c:v>6375.21</c:v>
                </c:pt>
                <c:pt idx="280348">
                  <c:v>5128.88</c:v>
                </c:pt>
                <c:pt idx="280349">
                  <c:v>5813.92</c:v>
                </c:pt>
                <c:pt idx="280350">
                  <c:v>4250.1400000000003</c:v>
                </c:pt>
                <c:pt idx="280351">
                  <c:v>4263.07</c:v>
                </c:pt>
                <c:pt idx="280352">
                  <c:v>4657.21</c:v>
                </c:pt>
                <c:pt idx="280353">
                  <c:v>5787.79</c:v>
                </c:pt>
                <c:pt idx="280354">
                  <c:v>5804.54</c:v>
                </c:pt>
                <c:pt idx="280355">
                  <c:v>4949.47</c:v>
                </c:pt>
                <c:pt idx="280356">
                  <c:v>6225.03</c:v>
                </c:pt>
                <c:pt idx="280357">
                  <c:v>6637.72</c:v>
                </c:pt>
                <c:pt idx="280358">
                  <c:v>7126.98</c:v>
                </c:pt>
                <c:pt idx="280359">
                  <c:v>7069.55</c:v>
                </c:pt>
                <c:pt idx="280360">
                  <c:v>6975.9</c:v>
                </c:pt>
                <c:pt idx="280361">
                  <c:v>6685.35</c:v>
                </c:pt>
                <c:pt idx="280362">
                  <c:v>5631.82</c:v>
                </c:pt>
                <c:pt idx="280363">
                  <c:v>7399.84</c:v>
                </c:pt>
                <c:pt idx="280364">
                  <c:v>8918.3700000000008</c:v>
                </c:pt>
                <c:pt idx="280365">
                  <c:v>7291.47</c:v>
                </c:pt>
                <c:pt idx="280366">
                  <c:v>7221.29</c:v>
                </c:pt>
                <c:pt idx="280367">
                  <c:v>7022.33</c:v>
                </c:pt>
                <c:pt idx="280368">
                  <c:v>7931.52</c:v>
                </c:pt>
                <c:pt idx="280369">
                  <c:v>6074.07</c:v>
                </c:pt>
                <c:pt idx="280370">
                  <c:v>5720.83</c:v>
                </c:pt>
                <c:pt idx="280371">
                  <c:v>6376.99</c:v>
                </c:pt>
                <c:pt idx="280372">
                  <c:v>5069.9399999999996</c:v>
                </c:pt>
                <c:pt idx="280373">
                  <c:v>5971.46</c:v>
                </c:pt>
                <c:pt idx="280374">
                  <c:v>5491.58</c:v>
                </c:pt>
                <c:pt idx="280375">
                  <c:v>6442.59</c:v>
                </c:pt>
                <c:pt idx="280376">
                  <c:v>6947.87</c:v>
                </c:pt>
                <c:pt idx="280377">
                  <c:v>5970.07</c:v>
                </c:pt>
                <c:pt idx="280378">
                  <c:v>6632.8</c:v>
                </c:pt>
                <c:pt idx="280379">
                  <c:v>6327.87</c:v>
                </c:pt>
                <c:pt idx="280380">
                  <c:v>6278.53</c:v>
                </c:pt>
                <c:pt idx="280381">
                  <c:v>5900.64</c:v>
                </c:pt>
                <c:pt idx="280382">
                  <c:v>6745.03</c:v>
                </c:pt>
                <c:pt idx="280383">
                  <c:v>5819.3</c:v>
                </c:pt>
                <c:pt idx="280384">
                  <c:v>5464.28</c:v>
                </c:pt>
                <c:pt idx="280385">
                  <c:v>7513.86</c:v>
                </c:pt>
                <c:pt idx="280386">
                  <c:v>10401.35</c:v>
                </c:pt>
                <c:pt idx="280387">
                  <c:v>5920.82</c:v>
                </c:pt>
                <c:pt idx="280388">
                  <c:v>6247.24</c:v>
                </c:pt>
                <c:pt idx="280389">
                  <c:v>8724.89</c:v>
                </c:pt>
                <c:pt idx="280390">
                  <c:v>5877.17</c:v>
                </c:pt>
                <c:pt idx="280391">
                  <c:v>7453.69</c:v>
                </c:pt>
                <c:pt idx="280392">
                  <c:v>7329.07</c:v>
                </c:pt>
                <c:pt idx="280393">
                  <c:v>10916.22</c:v>
                </c:pt>
                <c:pt idx="280394">
                  <c:v>4471.78</c:v>
                </c:pt>
                <c:pt idx="280395">
                  <c:v>4086.91</c:v>
                </c:pt>
                <c:pt idx="280396">
                  <c:v>3830.56</c:v>
                </c:pt>
                <c:pt idx="280397">
                  <c:v>5121.28</c:v>
                </c:pt>
                <c:pt idx="280398">
                  <c:v>6515.08</c:v>
                </c:pt>
                <c:pt idx="280399">
                  <c:v>5243.29</c:v>
                </c:pt>
                <c:pt idx="280400">
                  <c:v>4717.04</c:v>
                </c:pt>
                <c:pt idx="280401">
                  <c:v>5143.33</c:v>
                </c:pt>
                <c:pt idx="280402">
                  <c:v>5126.68</c:v>
                </c:pt>
                <c:pt idx="280403">
                  <c:v>4816.91</c:v>
                </c:pt>
                <c:pt idx="280404">
                  <c:v>5473.44</c:v>
                </c:pt>
                <c:pt idx="280405">
                  <c:v>6988.66</c:v>
                </c:pt>
                <c:pt idx="280406">
                  <c:v>8945.06</c:v>
                </c:pt>
                <c:pt idx="280407">
                  <c:v>6941.2</c:v>
                </c:pt>
                <c:pt idx="280408">
                  <c:v>8761.2199999999993</c:v>
                </c:pt>
                <c:pt idx="280409">
                  <c:v>7222.8</c:v>
                </c:pt>
                <c:pt idx="280410">
                  <c:v>7902.82</c:v>
                </c:pt>
                <c:pt idx="280411">
                  <c:v>6912.37</c:v>
                </c:pt>
                <c:pt idx="280412">
                  <c:v>6679.26</c:v>
                </c:pt>
                <c:pt idx="280413">
                  <c:v>7139.53</c:v>
                </c:pt>
                <c:pt idx="280414">
                  <c:v>7139.19</c:v>
                </c:pt>
                <c:pt idx="280415">
                  <c:v>7866.87</c:v>
                </c:pt>
                <c:pt idx="280416">
                  <c:v>9600.67</c:v>
                </c:pt>
                <c:pt idx="280417">
                  <c:v>7661.03</c:v>
                </c:pt>
                <c:pt idx="280418">
                  <c:v>6837.84</c:v>
                </c:pt>
                <c:pt idx="280419">
                  <c:v>7228.02</c:v>
                </c:pt>
                <c:pt idx="280420">
                  <c:v>6080.14</c:v>
                </c:pt>
                <c:pt idx="280421">
                  <c:v>6955.16</c:v>
                </c:pt>
                <c:pt idx="280422">
                  <c:v>6026.24</c:v>
                </c:pt>
                <c:pt idx="280423">
                  <c:v>5861.3</c:v>
                </c:pt>
                <c:pt idx="280424">
                  <c:v>4522.6099999999997</c:v>
                </c:pt>
                <c:pt idx="280425">
                  <c:v>5304.64</c:v>
                </c:pt>
                <c:pt idx="280426">
                  <c:v>5659.51</c:v>
                </c:pt>
                <c:pt idx="280427">
                  <c:v>4568.21</c:v>
                </c:pt>
                <c:pt idx="280428">
                  <c:v>7277.24</c:v>
                </c:pt>
                <c:pt idx="280429">
                  <c:v>7464.7</c:v>
                </c:pt>
                <c:pt idx="280430">
                  <c:v>6933.39</c:v>
                </c:pt>
                <c:pt idx="280431">
                  <c:v>6046.27</c:v>
                </c:pt>
                <c:pt idx="280432">
                  <c:v>5863.68</c:v>
                </c:pt>
                <c:pt idx="280433">
                  <c:v>6832.78</c:v>
                </c:pt>
                <c:pt idx="280434">
                  <c:v>6318.25</c:v>
                </c:pt>
                <c:pt idx="280435">
                  <c:v>7671.36</c:v>
                </c:pt>
                <c:pt idx="280436">
                  <c:v>7732.81</c:v>
                </c:pt>
                <c:pt idx="280437">
                  <c:v>7406.58</c:v>
                </c:pt>
                <c:pt idx="280438">
                  <c:v>2619.38</c:v>
                </c:pt>
                <c:pt idx="280439">
                  <c:v>3123.19</c:v>
                </c:pt>
                <c:pt idx="280440">
                  <c:v>3491.94</c:v>
                </c:pt>
                <c:pt idx="280441">
                  <c:v>4356.5</c:v>
                </c:pt>
                <c:pt idx="280442">
                  <c:v>4240.88</c:v>
                </c:pt>
                <c:pt idx="280443">
                  <c:v>4650.1400000000003</c:v>
                </c:pt>
                <c:pt idx="280444">
                  <c:v>3880.36</c:v>
                </c:pt>
                <c:pt idx="280445">
                  <c:v>4677.4399999999996</c:v>
                </c:pt>
                <c:pt idx="280446">
                  <c:v>4765.8500000000004</c:v>
                </c:pt>
                <c:pt idx="280447">
                  <c:v>6606.15</c:v>
                </c:pt>
                <c:pt idx="280448">
                  <c:v>4357.12</c:v>
                </c:pt>
                <c:pt idx="280449">
                  <c:v>3144.51</c:v>
                </c:pt>
                <c:pt idx="280450">
                  <c:v>3281.5</c:v>
                </c:pt>
                <c:pt idx="280451">
                  <c:v>5653.86</c:v>
                </c:pt>
                <c:pt idx="280452">
                  <c:v>2604.31</c:v>
                </c:pt>
                <c:pt idx="280453">
                  <c:v>4196.74</c:v>
                </c:pt>
                <c:pt idx="280454">
                  <c:v>4239.0600000000004</c:v>
                </c:pt>
                <c:pt idx="280455">
                  <c:v>4458</c:v>
                </c:pt>
                <c:pt idx="280456">
                  <c:v>3611.82</c:v>
                </c:pt>
                <c:pt idx="280457">
                  <c:v>2731.27</c:v>
                </c:pt>
                <c:pt idx="280458">
                  <c:v>2560.8200000000002</c:v>
                </c:pt>
                <c:pt idx="280459">
                  <c:v>2706.04</c:v>
                </c:pt>
                <c:pt idx="280460">
                  <c:v>2785.74</c:v>
                </c:pt>
                <c:pt idx="280461">
                  <c:v>2146.12</c:v>
                </c:pt>
                <c:pt idx="280462">
                  <c:v>2717.16</c:v>
                </c:pt>
                <c:pt idx="280463">
                  <c:v>2344.86</c:v>
                </c:pt>
                <c:pt idx="280464">
                  <c:v>3282.32</c:v>
                </c:pt>
                <c:pt idx="280465">
                  <c:v>2920.98</c:v>
                </c:pt>
                <c:pt idx="280466">
                  <c:v>3391.79</c:v>
                </c:pt>
                <c:pt idx="280467">
                  <c:v>3144.61</c:v>
                </c:pt>
                <c:pt idx="280468">
                  <c:v>3600.01</c:v>
                </c:pt>
                <c:pt idx="280469">
                  <c:v>3737.85</c:v>
                </c:pt>
                <c:pt idx="280470">
                  <c:v>5310.6</c:v>
                </c:pt>
                <c:pt idx="280471">
                  <c:v>5237.0600000000004</c:v>
                </c:pt>
                <c:pt idx="280472">
                  <c:v>4797.04</c:v>
                </c:pt>
                <c:pt idx="280473">
                  <c:v>6761.33</c:v>
                </c:pt>
                <c:pt idx="280474">
                  <c:v>5739.82</c:v>
                </c:pt>
                <c:pt idx="280475">
                  <c:v>5773.22</c:v>
                </c:pt>
                <c:pt idx="280476">
                  <c:v>4597.12</c:v>
                </c:pt>
                <c:pt idx="280477">
                  <c:v>4995.51</c:v>
                </c:pt>
                <c:pt idx="280478">
                  <c:v>4704.4399999999996</c:v>
                </c:pt>
                <c:pt idx="280479">
                  <c:v>4092.4</c:v>
                </c:pt>
                <c:pt idx="280480">
                  <c:v>7785.62</c:v>
                </c:pt>
                <c:pt idx="280481">
                  <c:v>5493.98</c:v>
                </c:pt>
                <c:pt idx="280482">
                  <c:v>6644.85</c:v>
                </c:pt>
                <c:pt idx="280483">
                  <c:v>6216.49</c:v>
                </c:pt>
                <c:pt idx="280484">
                  <c:v>9113.18</c:v>
                </c:pt>
                <c:pt idx="280485">
                  <c:v>2280.98</c:v>
                </c:pt>
                <c:pt idx="280486">
                  <c:v>1980.67</c:v>
                </c:pt>
                <c:pt idx="280487">
                  <c:v>1880.23</c:v>
                </c:pt>
                <c:pt idx="280488">
                  <c:v>1851.35</c:v>
                </c:pt>
                <c:pt idx="280489">
                  <c:v>2306.31</c:v>
                </c:pt>
                <c:pt idx="280490">
                  <c:v>3380.78</c:v>
                </c:pt>
                <c:pt idx="280491">
                  <c:v>3456.04</c:v>
                </c:pt>
                <c:pt idx="280492">
                  <c:v>4366.22</c:v>
                </c:pt>
                <c:pt idx="280493">
                  <c:v>3699.07</c:v>
                </c:pt>
                <c:pt idx="280494">
                  <c:v>3995.27</c:v>
                </c:pt>
                <c:pt idx="280495">
                  <c:v>3786.26</c:v>
                </c:pt>
                <c:pt idx="280496">
                  <c:v>3964.64</c:v>
                </c:pt>
                <c:pt idx="280497">
                  <c:v>3296.29</c:v>
                </c:pt>
                <c:pt idx="280498">
                  <c:v>3295.33</c:v>
                </c:pt>
                <c:pt idx="280499">
                  <c:v>3918.68</c:v>
                </c:pt>
                <c:pt idx="280500">
                  <c:v>3635.71</c:v>
                </c:pt>
                <c:pt idx="280501">
                  <c:v>4713.2299999999996</c:v>
                </c:pt>
                <c:pt idx="280502">
                  <c:v>4517.46</c:v>
                </c:pt>
                <c:pt idx="280503">
                  <c:v>3717.56</c:v>
                </c:pt>
                <c:pt idx="280504">
                  <c:v>3490.69</c:v>
                </c:pt>
                <c:pt idx="280505">
                  <c:v>2956.51</c:v>
                </c:pt>
                <c:pt idx="280506">
                  <c:v>4382.04</c:v>
                </c:pt>
                <c:pt idx="280507">
                  <c:v>5087.6499999999996</c:v>
                </c:pt>
                <c:pt idx="280508">
                  <c:v>4722.5200000000004</c:v>
                </c:pt>
                <c:pt idx="280509">
                  <c:v>3349.26</c:v>
                </c:pt>
                <c:pt idx="280510">
                  <c:v>3473.56</c:v>
                </c:pt>
                <c:pt idx="280511">
                  <c:v>3624.42</c:v>
                </c:pt>
                <c:pt idx="280512">
                  <c:v>2958.42</c:v>
                </c:pt>
                <c:pt idx="280513">
                  <c:v>2885.03</c:v>
                </c:pt>
                <c:pt idx="280514">
                  <c:v>2795.32</c:v>
                </c:pt>
                <c:pt idx="280515">
                  <c:v>2856.97</c:v>
                </c:pt>
                <c:pt idx="280516">
                  <c:v>3144.84</c:v>
                </c:pt>
                <c:pt idx="280517">
                  <c:v>3018.61</c:v>
                </c:pt>
                <c:pt idx="280518">
                  <c:v>3893.94</c:v>
                </c:pt>
                <c:pt idx="280519">
                  <c:v>3530.81</c:v>
                </c:pt>
                <c:pt idx="280520">
                  <c:v>3008.72</c:v>
                </c:pt>
                <c:pt idx="280521">
                  <c:v>5394.56</c:v>
                </c:pt>
                <c:pt idx="280522">
                  <c:v>4367.8999999999996</c:v>
                </c:pt>
                <c:pt idx="280523">
                  <c:v>6341.95</c:v>
                </c:pt>
                <c:pt idx="280524">
                  <c:v>3696</c:v>
                </c:pt>
                <c:pt idx="280525">
                  <c:v>6641.7</c:v>
                </c:pt>
                <c:pt idx="280526">
                  <c:v>4952.58</c:v>
                </c:pt>
                <c:pt idx="280527">
                  <c:v>4585.93</c:v>
                </c:pt>
                <c:pt idx="280528">
                  <c:v>5022.71</c:v>
                </c:pt>
                <c:pt idx="280529">
                  <c:v>5682.72</c:v>
                </c:pt>
                <c:pt idx="280530">
                  <c:v>4349.1000000000004</c:v>
                </c:pt>
                <c:pt idx="280531">
                  <c:v>4589.5</c:v>
                </c:pt>
                <c:pt idx="280532">
                  <c:v>6940.34</c:v>
                </c:pt>
                <c:pt idx="280533">
                  <c:v>5122.21</c:v>
                </c:pt>
                <c:pt idx="280534">
                  <c:v>4895.8500000000004</c:v>
                </c:pt>
                <c:pt idx="280535">
                  <c:v>6079.62</c:v>
                </c:pt>
                <c:pt idx="280536">
                  <c:v>7640.2</c:v>
                </c:pt>
                <c:pt idx="280537">
                  <c:v>2431.87</c:v>
                </c:pt>
                <c:pt idx="280538">
                  <c:v>2189.1999999999998</c:v>
                </c:pt>
                <c:pt idx="280539">
                  <c:v>2137.59</c:v>
                </c:pt>
                <c:pt idx="280540">
                  <c:v>2853.38</c:v>
                </c:pt>
                <c:pt idx="280541">
                  <c:v>2795.77</c:v>
                </c:pt>
                <c:pt idx="280542">
                  <c:v>3391.89</c:v>
                </c:pt>
                <c:pt idx="280543">
                  <c:v>3455.76</c:v>
                </c:pt>
                <c:pt idx="280544">
                  <c:v>4445.12</c:v>
                </c:pt>
                <c:pt idx="280545">
                  <c:v>3677.22</c:v>
                </c:pt>
                <c:pt idx="280546">
                  <c:v>3677.18</c:v>
                </c:pt>
                <c:pt idx="280547">
                  <c:v>3865.7</c:v>
                </c:pt>
                <c:pt idx="280548">
                  <c:v>4198.54</c:v>
                </c:pt>
                <c:pt idx="280549">
                  <c:v>6455.07</c:v>
                </c:pt>
                <c:pt idx="280550">
                  <c:v>4297.0600000000004</c:v>
                </c:pt>
                <c:pt idx="280551">
                  <c:v>6451.15</c:v>
                </c:pt>
                <c:pt idx="280552">
                  <c:v>4322.71</c:v>
                </c:pt>
                <c:pt idx="280553">
                  <c:v>5102.28</c:v>
                </c:pt>
                <c:pt idx="280554">
                  <c:v>4091.14</c:v>
                </c:pt>
                <c:pt idx="280555">
                  <c:v>3646.21</c:v>
                </c:pt>
                <c:pt idx="280556">
                  <c:v>4159.3500000000004</c:v>
                </c:pt>
                <c:pt idx="280557">
                  <c:v>3723.61</c:v>
                </c:pt>
                <c:pt idx="280558">
                  <c:v>4052.66</c:v>
                </c:pt>
                <c:pt idx="280559">
                  <c:v>4694.0600000000004</c:v>
                </c:pt>
                <c:pt idx="280560">
                  <c:v>3326.19</c:v>
                </c:pt>
                <c:pt idx="280561">
                  <c:v>3285.58</c:v>
                </c:pt>
                <c:pt idx="280562">
                  <c:v>3300.66</c:v>
                </c:pt>
                <c:pt idx="280563">
                  <c:v>3131.55</c:v>
                </c:pt>
                <c:pt idx="280564">
                  <c:v>2648.17</c:v>
                </c:pt>
                <c:pt idx="280565">
                  <c:v>2246.9499999999998</c:v>
                </c:pt>
                <c:pt idx="280566">
                  <c:v>2667.23</c:v>
                </c:pt>
                <c:pt idx="280567">
                  <c:v>2553.0700000000002</c:v>
                </c:pt>
                <c:pt idx="280568">
                  <c:v>3539.01</c:v>
                </c:pt>
                <c:pt idx="280569">
                  <c:v>3282.06</c:v>
                </c:pt>
                <c:pt idx="280570">
                  <c:v>2767.57</c:v>
                </c:pt>
                <c:pt idx="280571">
                  <c:v>3679.15</c:v>
                </c:pt>
                <c:pt idx="280572">
                  <c:v>3666.81</c:v>
                </c:pt>
                <c:pt idx="280573">
                  <c:v>3911.4</c:v>
                </c:pt>
                <c:pt idx="280574">
                  <c:v>4695.95</c:v>
                </c:pt>
                <c:pt idx="280575">
                  <c:v>5318.61</c:v>
                </c:pt>
                <c:pt idx="280576">
                  <c:v>5282.31</c:v>
                </c:pt>
                <c:pt idx="280577">
                  <c:v>4814.6499999999996</c:v>
                </c:pt>
                <c:pt idx="280578">
                  <c:v>5591.81</c:v>
                </c:pt>
                <c:pt idx="280579">
                  <c:v>5608.29</c:v>
                </c:pt>
                <c:pt idx="280580">
                  <c:v>4028.87</c:v>
                </c:pt>
                <c:pt idx="280581">
                  <c:v>1758.03</c:v>
                </c:pt>
                <c:pt idx="280582">
                  <c:v>1807.96</c:v>
                </c:pt>
                <c:pt idx="280583">
                  <c:v>1630</c:v>
                </c:pt>
                <c:pt idx="280584">
                  <c:v>1413</c:v>
                </c:pt>
                <c:pt idx="280585">
                  <c:v>1595</c:v>
                </c:pt>
                <c:pt idx="280586">
                  <c:v>1481.46</c:v>
                </c:pt>
                <c:pt idx="280587">
                  <c:v>1387</c:v>
                </c:pt>
                <c:pt idx="280588">
                  <c:v>1328.75</c:v>
                </c:pt>
                <c:pt idx="280589">
                  <c:v>1404.46</c:v>
                </c:pt>
                <c:pt idx="280590">
                  <c:v>1561</c:v>
                </c:pt>
                <c:pt idx="280591">
                  <c:v>1351</c:v>
                </c:pt>
                <c:pt idx="280592">
                  <c:v>1367.75</c:v>
                </c:pt>
                <c:pt idx="280593">
                  <c:v>1427</c:v>
                </c:pt>
                <c:pt idx="280594">
                  <c:v>1293.5</c:v>
                </c:pt>
                <c:pt idx="280595">
                  <c:v>1149.5</c:v>
                </c:pt>
                <c:pt idx="280596">
                  <c:v>1201</c:v>
                </c:pt>
                <c:pt idx="280597">
                  <c:v>1127</c:v>
                </c:pt>
                <c:pt idx="280598">
                  <c:v>1032</c:v>
                </c:pt>
                <c:pt idx="280599">
                  <c:v>1118.96</c:v>
                </c:pt>
                <c:pt idx="280600">
                  <c:v>999</c:v>
                </c:pt>
                <c:pt idx="280601">
                  <c:v>926</c:v>
                </c:pt>
                <c:pt idx="280602">
                  <c:v>762</c:v>
                </c:pt>
                <c:pt idx="280603">
                  <c:v>700.5</c:v>
                </c:pt>
                <c:pt idx="280604">
                  <c:v>759.5</c:v>
                </c:pt>
                <c:pt idx="280605">
                  <c:v>667.14</c:v>
                </c:pt>
                <c:pt idx="280606">
                  <c:v>897.9</c:v>
                </c:pt>
                <c:pt idx="280607">
                  <c:v>826.84</c:v>
                </c:pt>
                <c:pt idx="280608">
                  <c:v>846.36</c:v>
                </c:pt>
                <c:pt idx="280609">
                  <c:v>1196.51</c:v>
                </c:pt>
                <c:pt idx="280610">
                  <c:v>1190.5</c:v>
                </c:pt>
                <c:pt idx="280611">
                  <c:v>1056.21</c:v>
                </c:pt>
                <c:pt idx="280612">
                  <c:v>931.62</c:v>
                </c:pt>
                <c:pt idx="280613">
                  <c:v>985.83</c:v>
                </c:pt>
                <c:pt idx="280614">
                  <c:v>1016.31</c:v>
                </c:pt>
                <c:pt idx="280615">
                  <c:v>1021.88</c:v>
                </c:pt>
                <c:pt idx="280616">
                  <c:v>1755.62</c:v>
                </c:pt>
                <c:pt idx="280617">
                  <c:v>1592.96</c:v>
                </c:pt>
                <c:pt idx="280618">
                  <c:v>1868.48</c:v>
                </c:pt>
                <c:pt idx="280619">
                  <c:v>1841.08</c:v>
                </c:pt>
                <c:pt idx="280620">
                  <c:v>1810.56</c:v>
                </c:pt>
                <c:pt idx="280621">
                  <c:v>1989.88</c:v>
                </c:pt>
                <c:pt idx="280622">
                  <c:v>1504.6</c:v>
                </c:pt>
                <c:pt idx="280623">
                  <c:v>2014.54</c:v>
                </c:pt>
                <c:pt idx="280624">
                  <c:v>2294.4</c:v>
                </c:pt>
                <c:pt idx="280625">
                  <c:v>3034.74</c:v>
                </c:pt>
                <c:pt idx="280626">
                  <c:v>3189.92</c:v>
                </c:pt>
                <c:pt idx="280627">
                  <c:v>5827.46</c:v>
                </c:pt>
                <c:pt idx="280628">
                  <c:v>1529.42</c:v>
                </c:pt>
                <c:pt idx="280629">
                  <c:v>1293.3499999999999</c:v>
                </c:pt>
                <c:pt idx="280630">
                  <c:v>1297.8</c:v>
                </c:pt>
                <c:pt idx="280631">
                  <c:v>1267.6300000000001</c:v>
                </c:pt>
                <c:pt idx="280632">
                  <c:v>1296.07</c:v>
                </c:pt>
                <c:pt idx="280633">
                  <c:v>1293.3699999999999</c:v>
                </c:pt>
                <c:pt idx="280634">
                  <c:v>1895.38</c:v>
                </c:pt>
                <c:pt idx="280635">
                  <c:v>1918.93</c:v>
                </c:pt>
                <c:pt idx="280636">
                  <c:v>1308.33</c:v>
                </c:pt>
                <c:pt idx="280637">
                  <c:v>1693.62</c:v>
                </c:pt>
                <c:pt idx="280638">
                  <c:v>1663.06</c:v>
                </c:pt>
                <c:pt idx="280639">
                  <c:v>1703.81</c:v>
                </c:pt>
                <c:pt idx="280640">
                  <c:v>1319.28</c:v>
                </c:pt>
                <c:pt idx="280641">
                  <c:v>1331.24</c:v>
                </c:pt>
                <c:pt idx="280642">
                  <c:v>1477.46</c:v>
                </c:pt>
                <c:pt idx="280643">
                  <c:v>1392.91</c:v>
                </c:pt>
                <c:pt idx="280644">
                  <c:v>1247.8399999999999</c:v>
                </c:pt>
                <c:pt idx="280645">
                  <c:v>1106.21</c:v>
                </c:pt>
                <c:pt idx="280646">
                  <c:v>1221.3800000000001</c:v>
                </c:pt>
                <c:pt idx="280647">
                  <c:v>1501.22</c:v>
                </c:pt>
                <c:pt idx="280648">
                  <c:v>1311.65</c:v>
                </c:pt>
                <c:pt idx="280649">
                  <c:v>1109.77</c:v>
                </c:pt>
                <c:pt idx="280650">
                  <c:v>959.94</c:v>
                </c:pt>
                <c:pt idx="280651">
                  <c:v>1090.45</c:v>
                </c:pt>
                <c:pt idx="280652">
                  <c:v>1137.19</c:v>
                </c:pt>
                <c:pt idx="280653">
                  <c:v>932.29</c:v>
                </c:pt>
                <c:pt idx="280654">
                  <c:v>1162.04</c:v>
                </c:pt>
                <c:pt idx="280655">
                  <c:v>889.69</c:v>
                </c:pt>
                <c:pt idx="280656">
                  <c:v>908.35</c:v>
                </c:pt>
                <c:pt idx="280657">
                  <c:v>837.3</c:v>
                </c:pt>
                <c:pt idx="280658">
                  <c:v>844.06</c:v>
                </c:pt>
                <c:pt idx="280659">
                  <c:v>870.44</c:v>
                </c:pt>
                <c:pt idx="280660">
                  <c:v>823.87</c:v>
                </c:pt>
                <c:pt idx="280661">
                  <c:v>836.66</c:v>
                </c:pt>
                <c:pt idx="280662">
                  <c:v>1133.4100000000001</c:v>
                </c:pt>
                <c:pt idx="280663">
                  <c:v>956.82</c:v>
                </c:pt>
                <c:pt idx="280664">
                  <c:v>1066.46</c:v>
                </c:pt>
                <c:pt idx="280665">
                  <c:v>963.77</c:v>
                </c:pt>
                <c:pt idx="280666">
                  <c:v>1130.7</c:v>
                </c:pt>
                <c:pt idx="280667">
                  <c:v>1115.8900000000001</c:v>
                </c:pt>
                <c:pt idx="280668">
                  <c:v>1644.12</c:v>
                </c:pt>
                <c:pt idx="280669">
                  <c:v>1240.22</c:v>
                </c:pt>
                <c:pt idx="280670">
                  <c:v>1564.37</c:v>
                </c:pt>
                <c:pt idx="280671">
                  <c:v>1647.45</c:v>
                </c:pt>
                <c:pt idx="280672">
                  <c:v>2572.38</c:v>
                </c:pt>
                <c:pt idx="280673">
                  <c:v>1690.34</c:v>
                </c:pt>
                <c:pt idx="280674">
                  <c:v>1704.55</c:v>
                </c:pt>
                <c:pt idx="280675">
                  <c:v>1970.95</c:v>
                </c:pt>
                <c:pt idx="280676">
                  <c:v>1759.38</c:v>
                </c:pt>
                <c:pt idx="280677">
                  <c:v>2126.13</c:v>
                </c:pt>
                <c:pt idx="280678">
                  <c:v>3020.32</c:v>
                </c:pt>
                <c:pt idx="280679">
                  <c:v>5255.16</c:v>
                </c:pt>
                <c:pt idx="280680">
                  <c:v>2544.44</c:v>
                </c:pt>
                <c:pt idx="280681">
                  <c:v>1555.93</c:v>
                </c:pt>
                <c:pt idx="280682">
                  <c:v>1448.51</c:v>
                </c:pt>
                <c:pt idx="280683">
                  <c:v>1443.75</c:v>
                </c:pt>
                <c:pt idx="280684">
                  <c:v>851.09</c:v>
                </c:pt>
                <c:pt idx="280685">
                  <c:v>1534.76</c:v>
                </c:pt>
                <c:pt idx="280686">
                  <c:v>1441.98</c:v>
                </c:pt>
                <c:pt idx="280687">
                  <c:v>1683.98</c:v>
                </c:pt>
                <c:pt idx="280688">
                  <c:v>1559.73</c:v>
                </c:pt>
                <c:pt idx="280689">
                  <c:v>1311.25</c:v>
                </c:pt>
                <c:pt idx="280690">
                  <c:v>1483.7</c:v>
                </c:pt>
                <c:pt idx="280691">
                  <c:v>1293.1300000000001</c:v>
                </c:pt>
                <c:pt idx="280692">
                  <c:v>1317.23</c:v>
                </c:pt>
                <c:pt idx="280693">
                  <c:v>1446.27</c:v>
                </c:pt>
                <c:pt idx="280694">
                  <c:v>1320.65</c:v>
                </c:pt>
                <c:pt idx="280695">
                  <c:v>1081.21</c:v>
                </c:pt>
                <c:pt idx="280696">
                  <c:v>1217.73</c:v>
                </c:pt>
                <c:pt idx="280697">
                  <c:v>1344.78</c:v>
                </c:pt>
                <c:pt idx="280698">
                  <c:v>1193.22</c:v>
                </c:pt>
                <c:pt idx="280699">
                  <c:v>1114.01</c:v>
                </c:pt>
                <c:pt idx="280700">
                  <c:v>958.28</c:v>
                </c:pt>
                <c:pt idx="280701">
                  <c:v>1185.18</c:v>
                </c:pt>
                <c:pt idx="280702">
                  <c:v>983.83</c:v>
                </c:pt>
                <c:pt idx="280703">
                  <c:v>1191.6600000000001</c:v>
                </c:pt>
                <c:pt idx="280704">
                  <c:v>1043.58</c:v>
                </c:pt>
                <c:pt idx="280705">
                  <c:v>963.21</c:v>
                </c:pt>
                <c:pt idx="280706">
                  <c:v>917.91</c:v>
                </c:pt>
                <c:pt idx="280707">
                  <c:v>898.42</c:v>
                </c:pt>
                <c:pt idx="280708">
                  <c:v>1077.57</c:v>
                </c:pt>
                <c:pt idx="280709">
                  <c:v>1163.96</c:v>
                </c:pt>
                <c:pt idx="280710">
                  <c:v>991.05</c:v>
                </c:pt>
                <c:pt idx="280711">
                  <c:v>1011.11</c:v>
                </c:pt>
                <c:pt idx="280712">
                  <c:v>1143.07</c:v>
                </c:pt>
                <c:pt idx="280713">
                  <c:v>864.93</c:v>
                </c:pt>
                <c:pt idx="280714">
                  <c:v>1164.93</c:v>
                </c:pt>
                <c:pt idx="280715">
                  <c:v>1301.25</c:v>
                </c:pt>
                <c:pt idx="280716">
                  <c:v>1018.75</c:v>
                </c:pt>
                <c:pt idx="280717">
                  <c:v>1092.01</c:v>
                </c:pt>
                <c:pt idx="280718">
                  <c:v>1170.76</c:v>
                </c:pt>
                <c:pt idx="280719">
                  <c:v>1236.3</c:v>
                </c:pt>
                <c:pt idx="280720">
                  <c:v>1356.98</c:v>
                </c:pt>
                <c:pt idx="280721">
                  <c:v>1561.02</c:v>
                </c:pt>
                <c:pt idx="280722">
                  <c:v>1849.43</c:v>
                </c:pt>
                <c:pt idx="280723">
                  <c:v>1829.64</c:v>
                </c:pt>
                <c:pt idx="280724">
                  <c:v>768.62</c:v>
                </c:pt>
                <c:pt idx="280725">
                  <c:v>777.18</c:v>
                </c:pt>
                <c:pt idx="280726">
                  <c:v>690.45</c:v>
                </c:pt>
                <c:pt idx="280727">
                  <c:v>632.66999999999996</c:v>
                </c:pt>
                <c:pt idx="280728">
                  <c:v>761.79</c:v>
                </c:pt>
                <c:pt idx="280729">
                  <c:v>1067.58</c:v>
                </c:pt>
                <c:pt idx="280730">
                  <c:v>1064.8499999999999</c:v>
                </c:pt>
                <c:pt idx="280731">
                  <c:v>1030.02</c:v>
                </c:pt>
                <c:pt idx="280732">
                  <c:v>1083.46</c:v>
                </c:pt>
                <c:pt idx="280733">
                  <c:v>1124.81</c:v>
                </c:pt>
                <c:pt idx="280734">
                  <c:v>835.05</c:v>
                </c:pt>
                <c:pt idx="280735">
                  <c:v>926.94</c:v>
                </c:pt>
                <c:pt idx="280736">
                  <c:v>773.02</c:v>
                </c:pt>
                <c:pt idx="280737">
                  <c:v>664.5</c:v>
                </c:pt>
                <c:pt idx="280738">
                  <c:v>808.74</c:v>
                </c:pt>
                <c:pt idx="280739">
                  <c:v>642.6</c:v>
                </c:pt>
                <c:pt idx="280740">
                  <c:v>611.39</c:v>
                </c:pt>
                <c:pt idx="280741">
                  <c:v>445.14</c:v>
                </c:pt>
                <c:pt idx="280742">
                  <c:v>425.36</c:v>
                </c:pt>
                <c:pt idx="280743">
                  <c:v>505.52</c:v>
                </c:pt>
                <c:pt idx="280744">
                  <c:v>330.98</c:v>
                </c:pt>
                <c:pt idx="280745">
                  <c:v>475.79</c:v>
                </c:pt>
                <c:pt idx="280746">
                  <c:v>322.10000000000002</c:v>
                </c:pt>
                <c:pt idx="280747">
                  <c:v>377.62</c:v>
                </c:pt>
                <c:pt idx="280748">
                  <c:v>330.13</c:v>
                </c:pt>
                <c:pt idx="280749">
                  <c:v>340.46</c:v>
                </c:pt>
                <c:pt idx="280750">
                  <c:v>343.57</c:v>
                </c:pt>
                <c:pt idx="280751">
                  <c:v>298.20999999999998</c:v>
                </c:pt>
                <c:pt idx="280752">
                  <c:v>329.83</c:v>
                </c:pt>
                <c:pt idx="280753">
                  <c:v>304.77999999999997</c:v>
                </c:pt>
                <c:pt idx="280754">
                  <c:v>390.62</c:v>
                </c:pt>
                <c:pt idx="280755">
                  <c:v>432.91</c:v>
                </c:pt>
                <c:pt idx="280756">
                  <c:v>483.79</c:v>
                </c:pt>
                <c:pt idx="280757">
                  <c:v>847.98</c:v>
                </c:pt>
                <c:pt idx="280758">
                  <c:v>677.1</c:v>
                </c:pt>
                <c:pt idx="280759">
                  <c:v>1066.3900000000001</c:v>
                </c:pt>
                <c:pt idx="280760">
                  <c:v>1115.1199999999999</c:v>
                </c:pt>
                <c:pt idx="280761">
                  <c:v>1290.76</c:v>
                </c:pt>
                <c:pt idx="280762">
                  <c:v>1521.24</c:v>
                </c:pt>
                <c:pt idx="280763">
                  <c:v>1175.26</c:v>
                </c:pt>
                <c:pt idx="280764">
                  <c:v>988.91</c:v>
                </c:pt>
                <c:pt idx="280765">
                  <c:v>953.73</c:v>
                </c:pt>
                <c:pt idx="280766">
                  <c:v>905.19</c:v>
                </c:pt>
                <c:pt idx="280767">
                  <c:v>955.32</c:v>
                </c:pt>
                <c:pt idx="280768">
                  <c:v>1172.18</c:v>
                </c:pt>
                <c:pt idx="280769">
                  <c:v>1012.04</c:v>
                </c:pt>
                <c:pt idx="280770">
                  <c:v>1434.54</c:v>
                </c:pt>
                <c:pt idx="280771">
                  <c:v>731.16</c:v>
                </c:pt>
                <c:pt idx="280772">
                  <c:v>655.41</c:v>
                </c:pt>
                <c:pt idx="280773">
                  <c:v>604.48</c:v>
                </c:pt>
                <c:pt idx="280774">
                  <c:v>517.70000000000005</c:v>
                </c:pt>
                <c:pt idx="280775">
                  <c:v>555.88</c:v>
                </c:pt>
                <c:pt idx="280776">
                  <c:v>660.05</c:v>
                </c:pt>
                <c:pt idx="280777">
                  <c:v>858.26</c:v>
                </c:pt>
                <c:pt idx="280778">
                  <c:v>941.39</c:v>
                </c:pt>
                <c:pt idx="280779">
                  <c:v>552.75</c:v>
                </c:pt>
                <c:pt idx="280780">
                  <c:v>599.23</c:v>
                </c:pt>
                <c:pt idx="280781">
                  <c:v>660.32</c:v>
                </c:pt>
                <c:pt idx="280782">
                  <c:v>690.14</c:v>
                </c:pt>
                <c:pt idx="280783">
                  <c:v>795.36</c:v>
                </c:pt>
                <c:pt idx="280784">
                  <c:v>826.84</c:v>
                </c:pt>
                <c:pt idx="280785">
                  <c:v>875.76</c:v>
                </c:pt>
                <c:pt idx="280786">
                  <c:v>941.5</c:v>
                </c:pt>
                <c:pt idx="280787">
                  <c:v>1016.76</c:v>
                </c:pt>
                <c:pt idx="280788">
                  <c:v>829.5</c:v>
                </c:pt>
                <c:pt idx="280789">
                  <c:v>855.55</c:v>
                </c:pt>
                <c:pt idx="280790">
                  <c:v>682.69</c:v>
                </c:pt>
                <c:pt idx="280791">
                  <c:v>673.55</c:v>
                </c:pt>
                <c:pt idx="280792">
                  <c:v>471.36</c:v>
                </c:pt>
                <c:pt idx="280793">
                  <c:v>393.58</c:v>
                </c:pt>
                <c:pt idx="280794">
                  <c:v>384.05</c:v>
                </c:pt>
                <c:pt idx="280795">
                  <c:v>562.66</c:v>
                </c:pt>
                <c:pt idx="280796">
                  <c:v>340.56</c:v>
                </c:pt>
                <c:pt idx="280797">
                  <c:v>448.82</c:v>
                </c:pt>
                <c:pt idx="280798">
                  <c:v>281.85000000000002</c:v>
                </c:pt>
                <c:pt idx="280799">
                  <c:v>287.08</c:v>
                </c:pt>
                <c:pt idx="280800">
                  <c:v>381.6</c:v>
                </c:pt>
                <c:pt idx="280801">
                  <c:v>290.27999999999997</c:v>
                </c:pt>
                <c:pt idx="280802">
                  <c:v>275.19</c:v>
                </c:pt>
                <c:pt idx="280803">
                  <c:v>203.32</c:v>
                </c:pt>
                <c:pt idx="280804">
                  <c:v>325.13</c:v>
                </c:pt>
                <c:pt idx="280805">
                  <c:v>303.18</c:v>
                </c:pt>
                <c:pt idx="280806">
                  <c:v>278.68</c:v>
                </c:pt>
                <c:pt idx="280807">
                  <c:v>312.73</c:v>
                </c:pt>
                <c:pt idx="280808">
                  <c:v>521.14</c:v>
                </c:pt>
                <c:pt idx="280809">
                  <c:v>517.11</c:v>
                </c:pt>
                <c:pt idx="280810">
                  <c:v>457.04</c:v>
                </c:pt>
                <c:pt idx="280811">
                  <c:v>853.89</c:v>
                </c:pt>
                <c:pt idx="280812">
                  <c:v>845.08</c:v>
                </c:pt>
                <c:pt idx="280813">
                  <c:v>946.84</c:v>
                </c:pt>
                <c:pt idx="280814">
                  <c:v>1105.77</c:v>
                </c:pt>
                <c:pt idx="280815">
                  <c:v>969.46</c:v>
                </c:pt>
                <c:pt idx="280816">
                  <c:v>816.34</c:v>
                </c:pt>
                <c:pt idx="280817">
                  <c:v>900.49</c:v>
                </c:pt>
                <c:pt idx="280818">
                  <c:v>821.47</c:v>
                </c:pt>
                <c:pt idx="280819">
                  <c:v>836.82</c:v>
                </c:pt>
                <c:pt idx="280820">
                  <c:v>796.02</c:v>
                </c:pt>
                <c:pt idx="280821">
                  <c:v>976.71</c:v>
                </c:pt>
                <c:pt idx="280822">
                  <c:v>1218.49</c:v>
                </c:pt>
                <c:pt idx="280823">
                  <c:v>658.1</c:v>
                </c:pt>
                <c:pt idx="280824">
                  <c:v>637.42999999999995</c:v>
                </c:pt>
                <c:pt idx="280825">
                  <c:v>699.23</c:v>
                </c:pt>
                <c:pt idx="280826">
                  <c:v>740.71</c:v>
                </c:pt>
                <c:pt idx="280827">
                  <c:v>475.57</c:v>
                </c:pt>
                <c:pt idx="280828">
                  <c:v>627.85</c:v>
                </c:pt>
                <c:pt idx="280829">
                  <c:v>673.25</c:v>
                </c:pt>
                <c:pt idx="280830">
                  <c:v>700</c:v>
                </c:pt>
                <c:pt idx="280831">
                  <c:v>615.88</c:v>
                </c:pt>
                <c:pt idx="280832">
                  <c:v>727.02</c:v>
                </c:pt>
                <c:pt idx="280833">
                  <c:v>601.63</c:v>
                </c:pt>
                <c:pt idx="280834">
                  <c:v>702.9</c:v>
                </c:pt>
                <c:pt idx="280835">
                  <c:v>703.79</c:v>
                </c:pt>
                <c:pt idx="280836">
                  <c:v>712.51</c:v>
                </c:pt>
                <c:pt idx="280837">
                  <c:v>826.62</c:v>
                </c:pt>
                <c:pt idx="280838">
                  <c:v>707.75</c:v>
                </c:pt>
                <c:pt idx="280839">
                  <c:v>535.26</c:v>
                </c:pt>
                <c:pt idx="280840">
                  <c:v>610.79</c:v>
                </c:pt>
                <c:pt idx="280841">
                  <c:v>560.33000000000004</c:v>
                </c:pt>
                <c:pt idx="280842">
                  <c:v>530.22</c:v>
                </c:pt>
                <c:pt idx="280843">
                  <c:v>583.29</c:v>
                </c:pt>
                <c:pt idx="280844">
                  <c:v>443.16</c:v>
                </c:pt>
                <c:pt idx="280845">
                  <c:v>365.62</c:v>
                </c:pt>
                <c:pt idx="280846">
                  <c:v>414.11</c:v>
                </c:pt>
                <c:pt idx="280847">
                  <c:v>454.98</c:v>
                </c:pt>
                <c:pt idx="280848">
                  <c:v>408.63</c:v>
                </c:pt>
                <c:pt idx="280849">
                  <c:v>356.66</c:v>
                </c:pt>
                <c:pt idx="280850">
                  <c:v>240.11</c:v>
                </c:pt>
                <c:pt idx="280851">
                  <c:v>258.39</c:v>
                </c:pt>
                <c:pt idx="280852">
                  <c:v>308.45999999999998</c:v>
                </c:pt>
                <c:pt idx="280853">
                  <c:v>212.3</c:v>
                </c:pt>
                <c:pt idx="280854">
                  <c:v>220.29</c:v>
                </c:pt>
                <c:pt idx="280855">
                  <c:v>334.41</c:v>
                </c:pt>
                <c:pt idx="280856">
                  <c:v>278.32</c:v>
                </c:pt>
                <c:pt idx="280857">
                  <c:v>438.52</c:v>
                </c:pt>
                <c:pt idx="280858">
                  <c:v>332.15</c:v>
                </c:pt>
                <c:pt idx="280859">
                  <c:v>320.06</c:v>
                </c:pt>
                <c:pt idx="280860">
                  <c:v>374.09</c:v>
                </c:pt>
                <c:pt idx="280861">
                  <c:v>572.65</c:v>
                </c:pt>
                <c:pt idx="280862">
                  <c:v>744.14</c:v>
                </c:pt>
                <c:pt idx="280863">
                  <c:v>683.75</c:v>
                </c:pt>
                <c:pt idx="280864">
                  <c:v>684.39</c:v>
                </c:pt>
                <c:pt idx="280865">
                  <c:v>987.7</c:v>
                </c:pt>
                <c:pt idx="280866">
                  <c:v>977.54</c:v>
                </c:pt>
                <c:pt idx="280867">
                  <c:v>4724.83</c:v>
                </c:pt>
                <c:pt idx="280868">
                  <c:v>4524.3</c:v>
                </c:pt>
                <c:pt idx="280869">
                  <c:v>5209.66</c:v>
                </c:pt>
                <c:pt idx="280870">
                  <c:v>3963.71</c:v>
                </c:pt>
                <c:pt idx="280871">
                  <c:v>4412.66</c:v>
                </c:pt>
                <c:pt idx="280872">
                  <c:v>4356.7</c:v>
                </c:pt>
                <c:pt idx="280873">
                  <c:v>3669.26</c:v>
                </c:pt>
                <c:pt idx="280874">
                  <c:v>4100.9399999999996</c:v>
                </c:pt>
                <c:pt idx="280875">
                  <c:v>3707.25</c:v>
                </c:pt>
                <c:pt idx="280876">
                  <c:v>5126.25</c:v>
                </c:pt>
                <c:pt idx="280877">
                  <c:v>3813.13</c:v>
                </c:pt>
                <c:pt idx="280878">
                  <c:v>4170</c:v>
                </c:pt>
                <c:pt idx="280879">
                  <c:v>3890.37</c:v>
                </c:pt>
                <c:pt idx="280880">
                  <c:v>5000.4399999999996</c:v>
                </c:pt>
                <c:pt idx="280881">
                  <c:v>4658.5</c:v>
                </c:pt>
                <c:pt idx="280882">
                  <c:v>3807.5</c:v>
                </c:pt>
                <c:pt idx="280883">
                  <c:v>4281.5</c:v>
                </c:pt>
                <c:pt idx="280884">
                  <c:v>4592</c:v>
                </c:pt>
                <c:pt idx="280885">
                  <c:v>4938.5200000000004</c:v>
                </c:pt>
                <c:pt idx="280886">
                  <c:v>4311.92</c:v>
                </c:pt>
                <c:pt idx="280887">
                  <c:v>5043.5</c:v>
                </c:pt>
                <c:pt idx="280888">
                  <c:v>5428.5</c:v>
                </c:pt>
                <c:pt idx="280889">
                  <c:v>4808.0200000000004</c:v>
                </c:pt>
                <c:pt idx="280890">
                  <c:v>4498.9399999999996</c:v>
                </c:pt>
                <c:pt idx="280891">
                  <c:v>4235.4399999999996</c:v>
                </c:pt>
                <c:pt idx="280892">
                  <c:v>4928.01</c:v>
                </c:pt>
                <c:pt idx="280893">
                  <c:v>4612.1899999999996</c:v>
                </c:pt>
                <c:pt idx="280894">
                  <c:v>3916.24</c:v>
                </c:pt>
                <c:pt idx="280895">
                  <c:v>4643.76</c:v>
                </c:pt>
                <c:pt idx="280896">
                  <c:v>4185.7</c:v>
                </c:pt>
                <c:pt idx="280897">
                  <c:v>4442.72</c:v>
                </c:pt>
                <c:pt idx="280898">
                  <c:v>4291.1499999999996</c:v>
                </c:pt>
                <c:pt idx="280899">
                  <c:v>4107.22</c:v>
                </c:pt>
                <c:pt idx="280900">
                  <c:v>3264.61</c:v>
                </c:pt>
                <c:pt idx="280901">
                  <c:v>3711.74</c:v>
                </c:pt>
                <c:pt idx="280902">
                  <c:v>5035.74</c:v>
                </c:pt>
                <c:pt idx="280903">
                  <c:v>4067.77</c:v>
                </c:pt>
                <c:pt idx="280904">
                  <c:v>4511.99</c:v>
                </c:pt>
                <c:pt idx="280905">
                  <c:v>4238.46</c:v>
                </c:pt>
                <c:pt idx="280906">
                  <c:v>4127.3100000000004</c:v>
                </c:pt>
                <c:pt idx="280907">
                  <c:v>4740.8500000000004</c:v>
                </c:pt>
                <c:pt idx="280908">
                  <c:v>5231.75</c:v>
                </c:pt>
                <c:pt idx="280909">
                  <c:v>7089.75</c:v>
                </c:pt>
                <c:pt idx="280910">
                  <c:v>5544.5</c:v>
                </c:pt>
                <c:pt idx="280911">
                  <c:v>7545.76</c:v>
                </c:pt>
                <c:pt idx="280912">
                  <c:v>9210.31</c:v>
                </c:pt>
                <c:pt idx="280913">
                  <c:v>13504.3</c:v>
                </c:pt>
                <c:pt idx="280914">
                  <c:v>3558</c:v>
                </c:pt>
                <c:pt idx="280915">
                  <c:v>4101.5</c:v>
                </c:pt>
                <c:pt idx="280916">
                  <c:v>2991.25</c:v>
                </c:pt>
                <c:pt idx="280917">
                  <c:v>3361</c:v>
                </c:pt>
                <c:pt idx="280918">
                  <c:v>3794.32</c:v>
                </c:pt>
                <c:pt idx="280919">
                  <c:v>4222.1000000000004</c:v>
                </c:pt>
                <c:pt idx="280920">
                  <c:v>4991.8900000000003</c:v>
                </c:pt>
                <c:pt idx="280921">
                  <c:v>5065.25</c:v>
                </c:pt>
                <c:pt idx="280922">
                  <c:v>3841.16</c:v>
                </c:pt>
                <c:pt idx="280923">
                  <c:v>4461.9799999999996</c:v>
                </c:pt>
                <c:pt idx="280924">
                  <c:v>4649.63</c:v>
                </c:pt>
                <c:pt idx="280925">
                  <c:v>4157.68</c:v>
                </c:pt>
                <c:pt idx="280926">
                  <c:v>3953.65</c:v>
                </c:pt>
                <c:pt idx="280927">
                  <c:v>4074.59</c:v>
                </c:pt>
                <c:pt idx="280928">
                  <c:v>3861.57</c:v>
                </c:pt>
                <c:pt idx="280929">
                  <c:v>4206.82</c:v>
                </c:pt>
                <c:pt idx="280930">
                  <c:v>4062.84</c:v>
                </c:pt>
                <c:pt idx="280931">
                  <c:v>4012.46</c:v>
                </c:pt>
                <c:pt idx="280932">
                  <c:v>4457.08</c:v>
                </c:pt>
                <c:pt idx="280933">
                  <c:v>5446.08</c:v>
                </c:pt>
                <c:pt idx="280934">
                  <c:v>4281.25</c:v>
                </c:pt>
                <c:pt idx="280935">
                  <c:v>4258.8599999999997</c:v>
                </c:pt>
                <c:pt idx="280936">
                  <c:v>4685.17</c:v>
                </c:pt>
                <c:pt idx="280937">
                  <c:v>4102.1499999999996</c:v>
                </c:pt>
                <c:pt idx="280938">
                  <c:v>4454.2700000000004</c:v>
                </c:pt>
                <c:pt idx="280939">
                  <c:v>4043.44</c:v>
                </c:pt>
                <c:pt idx="280940">
                  <c:v>4556.1899999999996</c:v>
                </c:pt>
                <c:pt idx="280941">
                  <c:v>4057.98</c:v>
                </c:pt>
                <c:pt idx="280942">
                  <c:v>4672.76</c:v>
                </c:pt>
                <c:pt idx="280943">
                  <c:v>4389.1400000000003</c:v>
                </c:pt>
                <c:pt idx="280944">
                  <c:v>4148.5</c:v>
                </c:pt>
                <c:pt idx="280945">
                  <c:v>3988.19</c:v>
                </c:pt>
                <c:pt idx="280946">
                  <c:v>3839.14</c:v>
                </c:pt>
                <c:pt idx="280947">
                  <c:v>3241.11</c:v>
                </c:pt>
                <c:pt idx="280948">
                  <c:v>4509.2</c:v>
                </c:pt>
                <c:pt idx="280949">
                  <c:v>3632.66</c:v>
                </c:pt>
                <c:pt idx="280950">
                  <c:v>4238.2</c:v>
                </c:pt>
                <c:pt idx="280951">
                  <c:v>4028.3</c:v>
                </c:pt>
                <c:pt idx="280952">
                  <c:v>3622.03</c:v>
                </c:pt>
                <c:pt idx="280953">
                  <c:v>4427.74</c:v>
                </c:pt>
                <c:pt idx="280954">
                  <c:v>4805.92</c:v>
                </c:pt>
                <c:pt idx="280955">
                  <c:v>5039.07</c:v>
                </c:pt>
                <c:pt idx="280956">
                  <c:v>3921.23</c:v>
                </c:pt>
                <c:pt idx="280957">
                  <c:v>4588.47</c:v>
                </c:pt>
                <c:pt idx="280958">
                  <c:v>6971.41</c:v>
                </c:pt>
                <c:pt idx="280959">
                  <c:v>4978.0600000000004</c:v>
                </c:pt>
                <c:pt idx="280960">
                  <c:v>4207.74</c:v>
                </c:pt>
                <c:pt idx="280961">
                  <c:v>6880.32</c:v>
                </c:pt>
                <c:pt idx="280962">
                  <c:v>4820.03</c:v>
                </c:pt>
                <c:pt idx="280963">
                  <c:v>5853.36</c:v>
                </c:pt>
                <c:pt idx="280964">
                  <c:v>7400.72</c:v>
                </c:pt>
                <c:pt idx="280965">
                  <c:v>10562.42</c:v>
                </c:pt>
                <c:pt idx="280966">
                  <c:v>5227.1099999999997</c:v>
                </c:pt>
                <c:pt idx="280967">
                  <c:v>3682.13</c:v>
                </c:pt>
                <c:pt idx="280968">
                  <c:v>3192.09</c:v>
                </c:pt>
                <c:pt idx="280969">
                  <c:v>3475.6</c:v>
                </c:pt>
                <c:pt idx="280970">
                  <c:v>3304.47</c:v>
                </c:pt>
                <c:pt idx="280971">
                  <c:v>4630.84</c:v>
                </c:pt>
                <c:pt idx="280972">
                  <c:v>4904.3900000000003</c:v>
                </c:pt>
                <c:pt idx="280973">
                  <c:v>5360.23</c:v>
                </c:pt>
                <c:pt idx="280974">
                  <c:v>4872.1899999999996</c:v>
                </c:pt>
                <c:pt idx="280975">
                  <c:v>4225.1099999999997</c:v>
                </c:pt>
                <c:pt idx="280976">
                  <c:v>4536.91</c:v>
                </c:pt>
                <c:pt idx="280977">
                  <c:v>4100.07</c:v>
                </c:pt>
                <c:pt idx="280978">
                  <c:v>5467.79</c:v>
                </c:pt>
                <c:pt idx="280979">
                  <c:v>3901.93</c:v>
                </c:pt>
                <c:pt idx="280980">
                  <c:v>4472.58</c:v>
                </c:pt>
                <c:pt idx="280981">
                  <c:v>3418.29</c:v>
                </c:pt>
                <c:pt idx="280982">
                  <c:v>4308.68</c:v>
                </c:pt>
                <c:pt idx="280983">
                  <c:v>4126.1499999999996</c:v>
                </c:pt>
                <c:pt idx="280984">
                  <c:v>3125.13</c:v>
                </c:pt>
                <c:pt idx="280985">
                  <c:v>4870.74</c:v>
                </c:pt>
                <c:pt idx="280986">
                  <c:v>3952.39</c:v>
                </c:pt>
                <c:pt idx="280987">
                  <c:v>4030.71</c:v>
                </c:pt>
                <c:pt idx="280988">
                  <c:v>4071.82</c:v>
                </c:pt>
                <c:pt idx="280989">
                  <c:v>4887.92</c:v>
                </c:pt>
                <c:pt idx="280990">
                  <c:v>3837.6</c:v>
                </c:pt>
                <c:pt idx="280991">
                  <c:v>4424.0600000000004</c:v>
                </c:pt>
                <c:pt idx="280992">
                  <c:v>4397.67</c:v>
                </c:pt>
                <c:pt idx="280993">
                  <c:v>4525.54</c:v>
                </c:pt>
                <c:pt idx="280994">
                  <c:v>5066.8900000000003</c:v>
                </c:pt>
                <c:pt idx="280995">
                  <c:v>4353.9399999999996</c:v>
                </c:pt>
                <c:pt idx="280996">
                  <c:v>4503.01</c:v>
                </c:pt>
                <c:pt idx="280997">
                  <c:v>4264.18</c:v>
                </c:pt>
                <c:pt idx="280998">
                  <c:v>4355.49</c:v>
                </c:pt>
                <c:pt idx="280999">
                  <c:v>2828.64</c:v>
                </c:pt>
                <c:pt idx="281000">
                  <c:v>4569.0200000000004</c:v>
                </c:pt>
                <c:pt idx="281001">
                  <c:v>4054.87</c:v>
                </c:pt>
                <c:pt idx="281002">
                  <c:v>4057.73</c:v>
                </c:pt>
                <c:pt idx="281003">
                  <c:v>4268.8599999999997</c:v>
                </c:pt>
                <c:pt idx="281004">
                  <c:v>3639.18</c:v>
                </c:pt>
                <c:pt idx="281005">
                  <c:v>3783.5</c:v>
                </c:pt>
                <c:pt idx="281006">
                  <c:v>4277.6099999999997</c:v>
                </c:pt>
                <c:pt idx="281007">
                  <c:v>5444.37</c:v>
                </c:pt>
                <c:pt idx="281008">
                  <c:v>5542.16</c:v>
                </c:pt>
                <c:pt idx="281009">
                  <c:v>5606.54</c:v>
                </c:pt>
                <c:pt idx="281010">
                  <c:v>3778.5</c:v>
                </c:pt>
                <c:pt idx="281011">
                  <c:v>3165.88</c:v>
                </c:pt>
                <c:pt idx="281012">
                  <c:v>3717.5</c:v>
                </c:pt>
                <c:pt idx="281013">
                  <c:v>3364.5</c:v>
                </c:pt>
                <c:pt idx="281014">
                  <c:v>3689.5</c:v>
                </c:pt>
                <c:pt idx="281015">
                  <c:v>4555.33</c:v>
                </c:pt>
                <c:pt idx="281016">
                  <c:v>4207</c:v>
                </c:pt>
                <c:pt idx="281017">
                  <c:v>3921</c:v>
                </c:pt>
                <c:pt idx="281018">
                  <c:v>3382.76</c:v>
                </c:pt>
                <c:pt idx="281019">
                  <c:v>4634.26</c:v>
                </c:pt>
                <c:pt idx="281020">
                  <c:v>3917.88</c:v>
                </c:pt>
                <c:pt idx="281021">
                  <c:v>3609.5</c:v>
                </c:pt>
                <c:pt idx="281022">
                  <c:v>3425.46</c:v>
                </c:pt>
                <c:pt idx="281023">
                  <c:v>4075.4</c:v>
                </c:pt>
                <c:pt idx="281024">
                  <c:v>3823.72</c:v>
                </c:pt>
                <c:pt idx="281025">
                  <c:v>4113.6000000000004</c:v>
                </c:pt>
                <c:pt idx="281026">
                  <c:v>4505.76</c:v>
                </c:pt>
                <c:pt idx="281027">
                  <c:v>4408.84</c:v>
                </c:pt>
                <c:pt idx="281028">
                  <c:v>4145.28</c:v>
                </c:pt>
                <c:pt idx="281029">
                  <c:v>4720.88</c:v>
                </c:pt>
                <c:pt idx="281030">
                  <c:v>3604.94</c:v>
                </c:pt>
                <c:pt idx="281031">
                  <c:v>4197.4799999999996</c:v>
                </c:pt>
                <c:pt idx="281032">
                  <c:v>3724.62</c:v>
                </c:pt>
                <c:pt idx="281033">
                  <c:v>3297.18</c:v>
                </c:pt>
                <c:pt idx="281034">
                  <c:v>3234.18</c:v>
                </c:pt>
                <c:pt idx="281035">
                  <c:v>3691.5</c:v>
                </c:pt>
                <c:pt idx="281036">
                  <c:v>3469.16</c:v>
                </c:pt>
                <c:pt idx="281037">
                  <c:v>3473.02</c:v>
                </c:pt>
                <c:pt idx="281038">
                  <c:v>3799.06</c:v>
                </c:pt>
                <c:pt idx="281039">
                  <c:v>2767.84</c:v>
                </c:pt>
                <c:pt idx="281040">
                  <c:v>2988.78</c:v>
                </c:pt>
                <c:pt idx="281041">
                  <c:v>3224.14</c:v>
                </c:pt>
                <c:pt idx="281042">
                  <c:v>2592.2600000000002</c:v>
                </c:pt>
                <c:pt idx="281043">
                  <c:v>2242.6</c:v>
                </c:pt>
                <c:pt idx="281044">
                  <c:v>2105.58</c:v>
                </c:pt>
                <c:pt idx="281045">
                  <c:v>2507.58</c:v>
                </c:pt>
                <c:pt idx="281046">
                  <c:v>3145.56</c:v>
                </c:pt>
                <c:pt idx="281047">
                  <c:v>2492.4</c:v>
                </c:pt>
                <c:pt idx="281048">
                  <c:v>2679.84</c:v>
                </c:pt>
                <c:pt idx="281049">
                  <c:v>2420.38</c:v>
                </c:pt>
                <c:pt idx="281050">
                  <c:v>2269.14</c:v>
                </c:pt>
                <c:pt idx="281051">
                  <c:v>1930.14</c:v>
                </c:pt>
                <c:pt idx="281052">
                  <c:v>2612.9</c:v>
                </c:pt>
                <c:pt idx="281053">
                  <c:v>2274.42</c:v>
                </c:pt>
                <c:pt idx="281054">
                  <c:v>2262.1</c:v>
                </c:pt>
                <c:pt idx="281055">
                  <c:v>2405.66</c:v>
                </c:pt>
                <c:pt idx="281056">
                  <c:v>3305.8</c:v>
                </c:pt>
                <c:pt idx="281057">
                  <c:v>2124.7199999999998</c:v>
                </c:pt>
                <c:pt idx="281058">
                  <c:v>2060.04</c:v>
                </c:pt>
                <c:pt idx="281059">
                  <c:v>1590.14</c:v>
                </c:pt>
                <c:pt idx="281060">
                  <c:v>1696.9</c:v>
                </c:pt>
                <c:pt idx="281061">
                  <c:v>1980.24</c:v>
                </c:pt>
                <c:pt idx="281062">
                  <c:v>2190.44</c:v>
                </c:pt>
                <c:pt idx="281063">
                  <c:v>3112.1</c:v>
                </c:pt>
                <c:pt idx="281064">
                  <c:v>3250.4</c:v>
                </c:pt>
                <c:pt idx="281065">
                  <c:v>2765.72</c:v>
                </c:pt>
                <c:pt idx="281066">
                  <c:v>3402.2</c:v>
                </c:pt>
                <c:pt idx="281067">
                  <c:v>3460.62</c:v>
                </c:pt>
                <c:pt idx="281068">
                  <c:v>2938.56</c:v>
                </c:pt>
                <c:pt idx="281069">
                  <c:v>2710.4</c:v>
                </c:pt>
                <c:pt idx="281070">
                  <c:v>3282.44</c:v>
                </c:pt>
                <c:pt idx="281071">
                  <c:v>3793.5</c:v>
                </c:pt>
                <c:pt idx="281072">
                  <c:v>3308.34</c:v>
                </c:pt>
                <c:pt idx="281073">
                  <c:v>2818.6</c:v>
                </c:pt>
                <c:pt idx="281074">
                  <c:v>3022.74</c:v>
                </c:pt>
                <c:pt idx="281075">
                  <c:v>3441.76</c:v>
                </c:pt>
                <c:pt idx="281076">
                  <c:v>3035.44</c:v>
                </c:pt>
                <c:pt idx="281077">
                  <c:v>3972.18</c:v>
                </c:pt>
                <c:pt idx="281078">
                  <c:v>3818.94</c:v>
                </c:pt>
                <c:pt idx="281079">
                  <c:v>4311.08</c:v>
                </c:pt>
                <c:pt idx="281080">
                  <c:v>3722.34</c:v>
                </c:pt>
                <c:pt idx="281081">
                  <c:v>3254.3</c:v>
                </c:pt>
                <c:pt idx="281082">
                  <c:v>2955.9</c:v>
                </c:pt>
                <c:pt idx="281083">
                  <c:v>3886.76</c:v>
                </c:pt>
                <c:pt idx="281084">
                  <c:v>3605.5</c:v>
                </c:pt>
                <c:pt idx="281085">
                  <c:v>3194.14</c:v>
                </c:pt>
                <c:pt idx="281086">
                  <c:v>3694.9</c:v>
                </c:pt>
                <c:pt idx="281087">
                  <c:v>3337.7</c:v>
                </c:pt>
                <c:pt idx="281088">
                  <c:v>3294.32</c:v>
                </c:pt>
                <c:pt idx="281089">
                  <c:v>2912.94</c:v>
                </c:pt>
                <c:pt idx="281090">
                  <c:v>3083.58</c:v>
                </c:pt>
                <c:pt idx="281091">
                  <c:v>3256.28</c:v>
                </c:pt>
                <c:pt idx="281092">
                  <c:v>2361.3000000000002</c:v>
                </c:pt>
                <c:pt idx="281093">
                  <c:v>2586.2600000000002</c:v>
                </c:pt>
                <c:pt idx="281094">
                  <c:v>2776.76</c:v>
                </c:pt>
                <c:pt idx="281095">
                  <c:v>2348.15</c:v>
                </c:pt>
                <c:pt idx="281096">
                  <c:v>2835.1</c:v>
                </c:pt>
                <c:pt idx="281097">
                  <c:v>3335.06</c:v>
                </c:pt>
                <c:pt idx="281098">
                  <c:v>2447.46</c:v>
                </c:pt>
                <c:pt idx="281099">
                  <c:v>2610.98</c:v>
                </c:pt>
                <c:pt idx="281100">
                  <c:v>2637.42</c:v>
                </c:pt>
                <c:pt idx="281101">
                  <c:v>2023.56</c:v>
                </c:pt>
                <c:pt idx="281102">
                  <c:v>2110.06</c:v>
                </c:pt>
                <c:pt idx="281103">
                  <c:v>2361.56</c:v>
                </c:pt>
                <c:pt idx="281104">
                  <c:v>2402.0300000000002</c:v>
                </c:pt>
                <c:pt idx="281105">
                  <c:v>2534.19</c:v>
                </c:pt>
                <c:pt idx="281106">
                  <c:v>2337</c:v>
                </c:pt>
                <c:pt idx="281107">
                  <c:v>2209.66</c:v>
                </c:pt>
                <c:pt idx="281108">
                  <c:v>2798.16</c:v>
                </c:pt>
                <c:pt idx="281109">
                  <c:v>2279.62</c:v>
                </c:pt>
                <c:pt idx="281110">
                  <c:v>1913.28</c:v>
                </c:pt>
                <c:pt idx="281111">
                  <c:v>2412.1</c:v>
                </c:pt>
                <c:pt idx="281112">
                  <c:v>1814.66</c:v>
                </c:pt>
                <c:pt idx="281113">
                  <c:v>1596.05</c:v>
                </c:pt>
                <c:pt idx="281114">
                  <c:v>2632.54</c:v>
                </c:pt>
                <c:pt idx="281115">
                  <c:v>2968.54</c:v>
                </c:pt>
                <c:pt idx="281116">
                  <c:v>2536.56</c:v>
                </c:pt>
                <c:pt idx="281117">
                  <c:v>2628.84</c:v>
                </c:pt>
                <c:pt idx="281118">
                  <c:v>3007.1</c:v>
                </c:pt>
                <c:pt idx="281119">
                  <c:v>3294.74</c:v>
                </c:pt>
                <c:pt idx="281120">
                  <c:v>3107.68</c:v>
                </c:pt>
                <c:pt idx="281121">
                  <c:v>4642.1000000000004</c:v>
                </c:pt>
                <c:pt idx="281122">
                  <c:v>3255.38</c:v>
                </c:pt>
                <c:pt idx="281123">
                  <c:v>2713.9</c:v>
                </c:pt>
                <c:pt idx="281124">
                  <c:v>2970.26</c:v>
                </c:pt>
                <c:pt idx="281125">
                  <c:v>3787.24</c:v>
                </c:pt>
                <c:pt idx="281126">
                  <c:v>3302.76</c:v>
                </c:pt>
                <c:pt idx="281127">
                  <c:v>2593.7199999999998</c:v>
                </c:pt>
                <c:pt idx="281128">
                  <c:v>3212.54</c:v>
                </c:pt>
                <c:pt idx="281129">
                  <c:v>3641.72</c:v>
                </c:pt>
                <c:pt idx="281130">
                  <c:v>2914.3</c:v>
                </c:pt>
                <c:pt idx="281131">
                  <c:v>3941.02</c:v>
                </c:pt>
                <c:pt idx="281132">
                  <c:v>3557.96</c:v>
                </c:pt>
                <c:pt idx="281133">
                  <c:v>3242.08</c:v>
                </c:pt>
                <c:pt idx="281134">
                  <c:v>3182.56</c:v>
                </c:pt>
                <c:pt idx="281135">
                  <c:v>3596.54</c:v>
                </c:pt>
                <c:pt idx="281136">
                  <c:v>3425.32</c:v>
                </c:pt>
                <c:pt idx="281137">
                  <c:v>3219.44</c:v>
                </c:pt>
                <c:pt idx="281138">
                  <c:v>2809.04</c:v>
                </c:pt>
                <c:pt idx="281139">
                  <c:v>2786.44</c:v>
                </c:pt>
                <c:pt idx="281140">
                  <c:v>2840.94</c:v>
                </c:pt>
                <c:pt idx="281141">
                  <c:v>2704.2</c:v>
                </c:pt>
                <c:pt idx="281142">
                  <c:v>2155.54</c:v>
                </c:pt>
                <c:pt idx="281143">
                  <c:v>3063.7</c:v>
                </c:pt>
                <c:pt idx="281144">
                  <c:v>2911.26</c:v>
                </c:pt>
                <c:pt idx="281145">
                  <c:v>2415.88</c:v>
                </c:pt>
                <c:pt idx="281146">
                  <c:v>2562.3000000000002</c:v>
                </c:pt>
                <c:pt idx="281147">
                  <c:v>2281.16</c:v>
                </c:pt>
                <c:pt idx="281148">
                  <c:v>1937.14</c:v>
                </c:pt>
                <c:pt idx="281149">
                  <c:v>1770.48</c:v>
                </c:pt>
                <c:pt idx="281150">
                  <c:v>2468.02</c:v>
                </c:pt>
                <c:pt idx="281151">
                  <c:v>2133.54</c:v>
                </c:pt>
                <c:pt idx="281152">
                  <c:v>2593.19</c:v>
                </c:pt>
                <c:pt idx="281153">
                  <c:v>1432</c:v>
                </c:pt>
                <c:pt idx="281154">
                  <c:v>1608</c:v>
                </c:pt>
                <c:pt idx="281155">
                  <c:v>1439.84</c:v>
                </c:pt>
                <c:pt idx="281156">
                  <c:v>2168.46</c:v>
                </c:pt>
                <c:pt idx="281157">
                  <c:v>1701</c:v>
                </c:pt>
                <c:pt idx="281158">
                  <c:v>1549.35</c:v>
                </c:pt>
                <c:pt idx="281159">
                  <c:v>1878.84</c:v>
                </c:pt>
                <c:pt idx="281160">
                  <c:v>1734.96</c:v>
                </c:pt>
                <c:pt idx="281161">
                  <c:v>1963.22</c:v>
                </c:pt>
                <c:pt idx="281162">
                  <c:v>1460.46</c:v>
                </c:pt>
                <c:pt idx="281163">
                  <c:v>1703.05</c:v>
                </c:pt>
                <c:pt idx="281164">
                  <c:v>1209.8800000000001</c:v>
                </c:pt>
                <c:pt idx="281165">
                  <c:v>1377.64</c:v>
                </c:pt>
                <c:pt idx="281166">
                  <c:v>1590.76</c:v>
                </c:pt>
                <c:pt idx="281167">
                  <c:v>1298.8399999999999</c:v>
                </c:pt>
                <c:pt idx="281168">
                  <c:v>1421.42</c:v>
                </c:pt>
                <c:pt idx="281169">
                  <c:v>1269.96</c:v>
                </c:pt>
                <c:pt idx="281170">
                  <c:v>1445.96</c:v>
                </c:pt>
                <c:pt idx="281171">
                  <c:v>1558.72</c:v>
                </c:pt>
                <c:pt idx="281172">
                  <c:v>1897.62</c:v>
                </c:pt>
                <c:pt idx="281173">
                  <c:v>1411.46</c:v>
                </c:pt>
                <c:pt idx="281174">
                  <c:v>1591</c:v>
                </c:pt>
                <c:pt idx="281175">
                  <c:v>1520.96</c:v>
                </c:pt>
                <c:pt idx="281176">
                  <c:v>1482.42</c:v>
                </c:pt>
                <c:pt idx="281177">
                  <c:v>1536.46</c:v>
                </c:pt>
                <c:pt idx="281178">
                  <c:v>4091.8</c:v>
                </c:pt>
                <c:pt idx="281179">
                  <c:v>2087.06</c:v>
                </c:pt>
                <c:pt idx="281180">
                  <c:v>2453.2600000000002</c:v>
                </c:pt>
                <c:pt idx="281181">
                  <c:v>2949.1</c:v>
                </c:pt>
                <c:pt idx="281182">
                  <c:v>5165.5</c:v>
                </c:pt>
                <c:pt idx="281183">
                  <c:v>4669.3100000000004</c:v>
                </c:pt>
                <c:pt idx="281184">
                  <c:v>2071.67</c:v>
                </c:pt>
                <c:pt idx="281185">
                  <c:v>1521.38</c:v>
                </c:pt>
                <c:pt idx="281186">
                  <c:v>1116.53</c:v>
                </c:pt>
                <c:pt idx="281187">
                  <c:v>2067.8000000000002</c:v>
                </c:pt>
                <c:pt idx="281188">
                  <c:v>2653.92</c:v>
                </c:pt>
                <c:pt idx="281189">
                  <c:v>2126.42</c:v>
                </c:pt>
                <c:pt idx="281190">
                  <c:v>2021.7</c:v>
                </c:pt>
                <c:pt idx="281191">
                  <c:v>2366.62</c:v>
                </c:pt>
                <c:pt idx="281192">
                  <c:v>2286.58</c:v>
                </c:pt>
                <c:pt idx="281193">
                  <c:v>2285.36</c:v>
                </c:pt>
                <c:pt idx="281194">
                  <c:v>1740.12</c:v>
                </c:pt>
                <c:pt idx="281195">
                  <c:v>2132.67</c:v>
                </c:pt>
                <c:pt idx="281196">
                  <c:v>3128.98</c:v>
                </c:pt>
                <c:pt idx="281197">
                  <c:v>4658.6000000000004</c:v>
                </c:pt>
                <c:pt idx="281198">
                  <c:v>4884.8500000000004</c:v>
                </c:pt>
                <c:pt idx="281199">
                  <c:v>7692</c:v>
                </c:pt>
                <c:pt idx="281200">
                  <c:v>1777.5</c:v>
                </c:pt>
                <c:pt idx="281201">
                  <c:v>1331.27</c:v>
                </c:pt>
                <c:pt idx="281202">
                  <c:v>1277.2</c:v>
                </c:pt>
                <c:pt idx="281203">
                  <c:v>1221.4100000000001</c:v>
                </c:pt>
                <c:pt idx="281204">
                  <c:v>1300.8</c:v>
                </c:pt>
                <c:pt idx="281205">
                  <c:v>1204.17</c:v>
                </c:pt>
                <c:pt idx="281206">
                  <c:v>1481.5</c:v>
                </c:pt>
                <c:pt idx="281207">
                  <c:v>1567.15</c:v>
                </c:pt>
                <c:pt idx="281208">
                  <c:v>1796.91</c:v>
                </c:pt>
                <c:pt idx="281209">
                  <c:v>1616.1</c:v>
                </c:pt>
                <c:pt idx="281210">
                  <c:v>1957.6</c:v>
                </c:pt>
                <c:pt idx="281211">
                  <c:v>1438.18</c:v>
                </c:pt>
                <c:pt idx="281212">
                  <c:v>1363.95</c:v>
                </c:pt>
                <c:pt idx="281213">
                  <c:v>1160.4000000000001</c:v>
                </c:pt>
                <c:pt idx="281214">
                  <c:v>1718.01</c:v>
                </c:pt>
                <c:pt idx="281215">
                  <c:v>1949.51</c:v>
                </c:pt>
                <c:pt idx="281216">
                  <c:v>1564.95</c:v>
                </c:pt>
                <c:pt idx="281217">
                  <c:v>1606.89</c:v>
                </c:pt>
                <c:pt idx="281218">
                  <c:v>1523.64</c:v>
                </c:pt>
                <c:pt idx="281219">
                  <c:v>1508.35</c:v>
                </c:pt>
                <c:pt idx="281220">
                  <c:v>1716.72</c:v>
                </c:pt>
                <c:pt idx="281221">
                  <c:v>1874.13</c:v>
                </c:pt>
                <c:pt idx="281222">
                  <c:v>1635.69</c:v>
                </c:pt>
                <c:pt idx="281223">
                  <c:v>1224.02</c:v>
                </c:pt>
                <c:pt idx="281224">
                  <c:v>1512.16</c:v>
                </c:pt>
                <c:pt idx="281225">
                  <c:v>1929.66</c:v>
                </c:pt>
                <c:pt idx="281226">
                  <c:v>1359.26</c:v>
                </c:pt>
                <c:pt idx="281227">
                  <c:v>1757.87</c:v>
                </c:pt>
                <c:pt idx="281228">
                  <c:v>1585.14</c:v>
                </c:pt>
                <c:pt idx="281229">
                  <c:v>1433.14</c:v>
                </c:pt>
                <c:pt idx="281230">
                  <c:v>3115.45</c:v>
                </c:pt>
                <c:pt idx="281231">
                  <c:v>2048.6799999999998</c:v>
                </c:pt>
                <c:pt idx="281232">
                  <c:v>2796.51</c:v>
                </c:pt>
                <c:pt idx="281233">
                  <c:v>3370.98</c:v>
                </c:pt>
                <c:pt idx="281234">
                  <c:v>4523.58</c:v>
                </c:pt>
                <c:pt idx="281235">
                  <c:v>4583.92</c:v>
                </c:pt>
                <c:pt idx="281236">
                  <c:v>3004.57</c:v>
                </c:pt>
                <c:pt idx="281237">
                  <c:v>1592.29</c:v>
                </c:pt>
                <c:pt idx="281238">
                  <c:v>1852.16</c:v>
                </c:pt>
                <c:pt idx="281239">
                  <c:v>1584.35</c:v>
                </c:pt>
                <c:pt idx="281240">
                  <c:v>1692.34</c:v>
                </c:pt>
                <c:pt idx="281241">
                  <c:v>1267.19</c:v>
                </c:pt>
                <c:pt idx="281242">
                  <c:v>1495.1</c:v>
                </c:pt>
                <c:pt idx="281243">
                  <c:v>2059.06</c:v>
                </c:pt>
                <c:pt idx="281244">
                  <c:v>3114.43</c:v>
                </c:pt>
                <c:pt idx="281245">
                  <c:v>1857.83</c:v>
                </c:pt>
                <c:pt idx="281246">
                  <c:v>1684.23</c:v>
                </c:pt>
                <c:pt idx="281247">
                  <c:v>1946.66</c:v>
                </c:pt>
                <c:pt idx="281248">
                  <c:v>2059.5</c:v>
                </c:pt>
                <c:pt idx="281249">
                  <c:v>2917.65</c:v>
                </c:pt>
                <c:pt idx="281250">
                  <c:v>3679.3</c:v>
                </c:pt>
                <c:pt idx="281251">
                  <c:v>6440.04</c:v>
                </c:pt>
                <c:pt idx="281252">
                  <c:v>2352.21</c:v>
                </c:pt>
                <c:pt idx="281253">
                  <c:v>1748.73</c:v>
                </c:pt>
                <c:pt idx="281254">
                  <c:v>1282.29</c:v>
                </c:pt>
                <c:pt idx="281255">
                  <c:v>1389.6</c:v>
                </c:pt>
                <c:pt idx="281256">
                  <c:v>1368.09</c:v>
                </c:pt>
                <c:pt idx="281257">
                  <c:v>1163.01</c:v>
                </c:pt>
                <c:pt idx="281258">
                  <c:v>1392.57</c:v>
                </c:pt>
                <c:pt idx="281259">
                  <c:v>1201.82</c:v>
                </c:pt>
                <c:pt idx="281260">
                  <c:v>1378.98</c:v>
                </c:pt>
                <c:pt idx="281261">
                  <c:v>1249.96</c:v>
                </c:pt>
                <c:pt idx="281262">
                  <c:v>1348.21</c:v>
                </c:pt>
                <c:pt idx="281263">
                  <c:v>1109.53</c:v>
                </c:pt>
                <c:pt idx="281264">
                  <c:v>1351.46</c:v>
                </c:pt>
                <c:pt idx="281265">
                  <c:v>965.07</c:v>
                </c:pt>
                <c:pt idx="281266">
                  <c:v>1326.28</c:v>
                </c:pt>
                <c:pt idx="281267">
                  <c:v>1013.16</c:v>
                </c:pt>
                <c:pt idx="281268">
                  <c:v>1231.33</c:v>
                </c:pt>
                <c:pt idx="281269">
                  <c:v>1276.46</c:v>
                </c:pt>
                <c:pt idx="281270">
                  <c:v>1334.11</c:v>
                </c:pt>
                <c:pt idx="281271">
                  <c:v>1304.79</c:v>
                </c:pt>
                <c:pt idx="281272">
                  <c:v>1648.38</c:v>
                </c:pt>
                <c:pt idx="281273">
                  <c:v>1356.48</c:v>
                </c:pt>
                <c:pt idx="281274">
                  <c:v>1772.55</c:v>
                </c:pt>
                <c:pt idx="281275">
                  <c:v>1525.55</c:v>
                </c:pt>
                <c:pt idx="281276">
                  <c:v>1649.7</c:v>
                </c:pt>
                <c:pt idx="281277">
                  <c:v>1419.44</c:v>
                </c:pt>
                <c:pt idx="281278">
                  <c:v>1491.9</c:v>
                </c:pt>
                <c:pt idx="281279">
                  <c:v>1341.36</c:v>
                </c:pt>
                <c:pt idx="281280">
                  <c:v>1672.6</c:v>
                </c:pt>
                <c:pt idx="281281">
                  <c:v>1461.38</c:v>
                </c:pt>
                <c:pt idx="281282">
                  <c:v>1765.94</c:v>
                </c:pt>
                <c:pt idx="281283">
                  <c:v>2171.59</c:v>
                </c:pt>
                <c:pt idx="281284">
                  <c:v>2559.6</c:v>
                </c:pt>
                <c:pt idx="281285">
                  <c:v>2271.1</c:v>
                </c:pt>
                <c:pt idx="281286">
                  <c:v>3764.74</c:v>
                </c:pt>
                <c:pt idx="281287">
                  <c:v>3514</c:v>
                </c:pt>
                <c:pt idx="281288">
                  <c:v>2341.71</c:v>
                </c:pt>
                <c:pt idx="281289">
                  <c:v>1311.52</c:v>
                </c:pt>
                <c:pt idx="281290">
                  <c:v>1645.85</c:v>
                </c:pt>
                <c:pt idx="281291">
                  <c:v>1573.5</c:v>
                </c:pt>
                <c:pt idx="281292">
                  <c:v>1823.96</c:v>
                </c:pt>
                <c:pt idx="281293">
                  <c:v>1370.31</c:v>
                </c:pt>
                <c:pt idx="281294">
                  <c:v>2102.37</c:v>
                </c:pt>
                <c:pt idx="281295">
                  <c:v>1472.98</c:v>
                </c:pt>
                <c:pt idx="281296">
                  <c:v>4179.51</c:v>
                </c:pt>
                <c:pt idx="281297">
                  <c:v>5162.04</c:v>
                </c:pt>
                <c:pt idx="281298">
                  <c:v>7742.35</c:v>
                </c:pt>
                <c:pt idx="281299">
                  <c:v>3559.04</c:v>
                </c:pt>
                <c:pt idx="281300">
                  <c:v>5091.0200000000004</c:v>
                </c:pt>
                <c:pt idx="281301">
                  <c:v>3986.92</c:v>
                </c:pt>
                <c:pt idx="281302">
                  <c:v>4244.33</c:v>
                </c:pt>
                <c:pt idx="281303">
                  <c:v>4977.62</c:v>
                </c:pt>
                <c:pt idx="281304">
                  <c:v>4568.84</c:v>
                </c:pt>
                <c:pt idx="281305">
                  <c:v>5414.06</c:v>
                </c:pt>
                <c:pt idx="281306">
                  <c:v>4835.72</c:v>
                </c:pt>
                <c:pt idx="281307">
                  <c:v>5548.87</c:v>
                </c:pt>
                <c:pt idx="281308">
                  <c:v>3691.69</c:v>
                </c:pt>
                <c:pt idx="281309">
                  <c:v>6020.23</c:v>
                </c:pt>
                <c:pt idx="281310">
                  <c:v>6617.88</c:v>
                </c:pt>
                <c:pt idx="281311">
                  <c:v>4312.1499999999996</c:v>
                </c:pt>
                <c:pt idx="281312">
                  <c:v>3573.72</c:v>
                </c:pt>
                <c:pt idx="281313">
                  <c:v>4580.55</c:v>
                </c:pt>
                <c:pt idx="281314">
                  <c:v>4245.9399999999996</c:v>
                </c:pt>
                <c:pt idx="281315">
                  <c:v>5532.88</c:v>
                </c:pt>
                <c:pt idx="281316">
                  <c:v>5067.9799999999996</c:v>
                </c:pt>
                <c:pt idx="281317">
                  <c:v>4240.88</c:v>
                </c:pt>
                <c:pt idx="281318">
                  <c:v>5553.02</c:v>
                </c:pt>
                <c:pt idx="281319">
                  <c:v>3497.88</c:v>
                </c:pt>
                <c:pt idx="281320">
                  <c:v>3766.69</c:v>
                </c:pt>
                <c:pt idx="281321">
                  <c:v>3356.98</c:v>
                </c:pt>
                <c:pt idx="281322">
                  <c:v>3907.68</c:v>
                </c:pt>
                <c:pt idx="281323">
                  <c:v>3470.96</c:v>
                </c:pt>
                <c:pt idx="281324">
                  <c:v>3083.33</c:v>
                </c:pt>
                <c:pt idx="281325">
                  <c:v>3833.9</c:v>
                </c:pt>
                <c:pt idx="281326">
                  <c:v>4106.0200000000004</c:v>
                </c:pt>
                <c:pt idx="281327">
                  <c:v>3384.04</c:v>
                </c:pt>
                <c:pt idx="281328">
                  <c:v>3014.91</c:v>
                </c:pt>
                <c:pt idx="281329">
                  <c:v>2869.32</c:v>
                </c:pt>
                <c:pt idx="281330">
                  <c:v>3481.16</c:v>
                </c:pt>
                <c:pt idx="281331">
                  <c:v>3886.98</c:v>
                </c:pt>
                <c:pt idx="281332">
                  <c:v>3440.27</c:v>
                </c:pt>
                <c:pt idx="281333">
                  <c:v>3022.04</c:v>
                </c:pt>
                <c:pt idx="281334">
                  <c:v>3989.52</c:v>
                </c:pt>
                <c:pt idx="281335">
                  <c:v>2900.44</c:v>
                </c:pt>
                <c:pt idx="281336">
                  <c:v>3443.29</c:v>
                </c:pt>
                <c:pt idx="281337">
                  <c:v>3093.87</c:v>
                </c:pt>
                <c:pt idx="281338">
                  <c:v>5052.2299999999996</c:v>
                </c:pt>
                <c:pt idx="281339">
                  <c:v>5518.62</c:v>
                </c:pt>
                <c:pt idx="281340">
                  <c:v>6666.53</c:v>
                </c:pt>
                <c:pt idx="281341">
                  <c:v>10867.39</c:v>
                </c:pt>
                <c:pt idx="281342">
                  <c:v>23716.09</c:v>
                </c:pt>
                <c:pt idx="281343">
                  <c:v>3713.65</c:v>
                </c:pt>
                <c:pt idx="281344">
                  <c:v>3320.97</c:v>
                </c:pt>
                <c:pt idx="281345">
                  <c:v>1126.22</c:v>
                </c:pt>
                <c:pt idx="281346">
                  <c:v>2617.2399999999998</c:v>
                </c:pt>
                <c:pt idx="281347">
                  <c:v>2325.25</c:v>
                </c:pt>
                <c:pt idx="281348">
                  <c:v>2787.4</c:v>
                </c:pt>
                <c:pt idx="281349">
                  <c:v>5875.64</c:v>
                </c:pt>
                <c:pt idx="281350">
                  <c:v>6279.79</c:v>
                </c:pt>
                <c:pt idx="281351">
                  <c:v>3841.79</c:v>
                </c:pt>
                <c:pt idx="281352">
                  <c:v>3942.47</c:v>
                </c:pt>
                <c:pt idx="281353">
                  <c:v>4194.66</c:v>
                </c:pt>
                <c:pt idx="281354">
                  <c:v>3739.32</c:v>
                </c:pt>
                <c:pt idx="281355">
                  <c:v>2623.04</c:v>
                </c:pt>
                <c:pt idx="281356">
                  <c:v>3784.72</c:v>
                </c:pt>
                <c:pt idx="281357">
                  <c:v>3802.38</c:v>
                </c:pt>
                <c:pt idx="281358">
                  <c:v>3402.1</c:v>
                </c:pt>
                <c:pt idx="281359">
                  <c:v>3574.16</c:v>
                </c:pt>
                <c:pt idx="281360">
                  <c:v>3468.72</c:v>
                </c:pt>
                <c:pt idx="281361">
                  <c:v>4793.7</c:v>
                </c:pt>
                <c:pt idx="281362">
                  <c:v>6192.74</c:v>
                </c:pt>
                <c:pt idx="281363">
                  <c:v>3320</c:v>
                </c:pt>
                <c:pt idx="281364">
                  <c:v>3815.84</c:v>
                </c:pt>
                <c:pt idx="281365">
                  <c:v>4552.25</c:v>
                </c:pt>
                <c:pt idx="281366">
                  <c:v>3565.01</c:v>
                </c:pt>
                <c:pt idx="281367">
                  <c:v>4158.38</c:v>
                </c:pt>
                <c:pt idx="281368">
                  <c:v>4705.8599999999997</c:v>
                </c:pt>
                <c:pt idx="281369">
                  <c:v>4431.34</c:v>
                </c:pt>
                <c:pt idx="281370">
                  <c:v>4480.68</c:v>
                </c:pt>
                <c:pt idx="281371">
                  <c:v>3893.26</c:v>
                </c:pt>
                <c:pt idx="281372">
                  <c:v>3957.86</c:v>
                </c:pt>
                <c:pt idx="281373">
                  <c:v>3735.14</c:v>
                </c:pt>
                <c:pt idx="281374">
                  <c:v>3796.99</c:v>
                </c:pt>
                <c:pt idx="281375">
                  <c:v>3158.62</c:v>
                </c:pt>
                <c:pt idx="281376">
                  <c:v>3566.74</c:v>
                </c:pt>
                <c:pt idx="281377">
                  <c:v>3438.4</c:v>
                </c:pt>
                <c:pt idx="281378">
                  <c:v>2379.7600000000002</c:v>
                </c:pt>
                <c:pt idx="281379">
                  <c:v>3854.06</c:v>
                </c:pt>
                <c:pt idx="281380">
                  <c:v>2547.08</c:v>
                </c:pt>
                <c:pt idx="281381">
                  <c:v>2268.1999999999998</c:v>
                </c:pt>
                <c:pt idx="281382">
                  <c:v>2736.94</c:v>
                </c:pt>
                <c:pt idx="281383">
                  <c:v>1901.52</c:v>
                </c:pt>
                <c:pt idx="281384">
                  <c:v>2866.16</c:v>
                </c:pt>
                <c:pt idx="281385">
                  <c:v>3393.88</c:v>
                </c:pt>
                <c:pt idx="281386">
                  <c:v>3086.29</c:v>
                </c:pt>
                <c:pt idx="281387">
                  <c:v>3237.74</c:v>
                </c:pt>
                <c:pt idx="281388">
                  <c:v>3334.38</c:v>
                </c:pt>
                <c:pt idx="281389">
                  <c:v>3685.3</c:v>
                </c:pt>
                <c:pt idx="281390">
                  <c:v>5124.3</c:v>
                </c:pt>
                <c:pt idx="281391">
                  <c:v>4391.0600000000004</c:v>
                </c:pt>
                <c:pt idx="281392">
                  <c:v>6721.13</c:v>
                </c:pt>
                <c:pt idx="281393">
                  <c:v>7327.16</c:v>
                </c:pt>
                <c:pt idx="281394">
                  <c:v>19570.53</c:v>
                </c:pt>
                <c:pt idx="281395">
                  <c:v>8375.75</c:v>
                </c:pt>
                <c:pt idx="281396">
                  <c:v>3116.83</c:v>
                </c:pt>
                <c:pt idx="281397">
                  <c:v>2743.98</c:v>
                </c:pt>
                <c:pt idx="281398">
                  <c:v>2427.7600000000002</c:v>
                </c:pt>
                <c:pt idx="281399">
                  <c:v>1740.06</c:v>
                </c:pt>
                <c:pt idx="281400">
                  <c:v>2010.83</c:v>
                </c:pt>
                <c:pt idx="281401">
                  <c:v>4058.52</c:v>
                </c:pt>
                <c:pt idx="281402">
                  <c:v>7867.23</c:v>
                </c:pt>
                <c:pt idx="281403">
                  <c:v>3074.25</c:v>
                </c:pt>
                <c:pt idx="281404">
                  <c:v>2708.58</c:v>
                </c:pt>
                <c:pt idx="281405">
                  <c:v>4109.08</c:v>
                </c:pt>
                <c:pt idx="281406">
                  <c:v>3214.9</c:v>
                </c:pt>
                <c:pt idx="281407">
                  <c:v>4186.3500000000004</c:v>
                </c:pt>
                <c:pt idx="281408">
                  <c:v>3655.22</c:v>
                </c:pt>
                <c:pt idx="281409">
                  <c:v>4724.04</c:v>
                </c:pt>
                <c:pt idx="281410">
                  <c:v>3591.62</c:v>
                </c:pt>
                <c:pt idx="281411">
                  <c:v>3115.43</c:v>
                </c:pt>
                <c:pt idx="281412">
                  <c:v>3456.57</c:v>
                </c:pt>
                <c:pt idx="281413">
                  <c:v>3369.4</c:v>
                </c:pt>
                <c:pt idx="281414">
                  <c:v>4668.87</c:v>
                </c:pt>
                <c:pt idx="281415">
                  <c:v>6917.43</c:v>
                </c:pt>
                <c:pt idx="281416">
                  <c:v>3224.5</c:v>
                </c:pt>
                <c:pt idx="281417">
                  <c:v>4526.68</c:v>
                </c:pt>
                <c:pt idx="281418">
                  <c:v>3638.02</c:v>
                </c:pt>
                <c:pt idx="281419">
                  <c:v>3927.18</c:v>
                </c:pt>
                <c:pt idx="281420">
                  <c:v>4098.7700000000004</c:v>
                </c:pt>
                <c:pt idx="281421">
                  <c:v>4004.7</c:v>
                </c:pt>
                <c:pt idx="281422">
                  <c:v>3576.14</c:v>
                </c:pt>
                <c:pt idx="281423">
                  <c:v>3300.85</c:v>
                </c:pt>
                <c:pt idx="281424">
                  <c:v>3920.56</c:v>
                </c:pt>
                <c:pt idx="281425">
                  <c:v>2867.06</c:v>
                </c:pt>
                <c:pt idx="281426">
                  <c:v>2006.15</c:v>
                </c:pt>
                <c:pt idx="281427">
                  <c:v>1522.35</c:v>
                </c:pt>
                <c:pt idx="281428">
                  <c:v>1830.72</c:v>
                </c:pt>
                <c:pt idx="281429">
                  <c:v>4202.3100000000004</c:v>
                </c:pt>
                <c:pt idx="281430">
                  <c:v>3454.62</c:v>
                </c:pt>
                <c:pt idx="281431">
                  <c:v>3681.15</c:v>
                </c:pt>
                <c:pt idx="281432">
                  <c:v>2911.79</c:v>
                </c:pt>
                <c:pt idx="281433">
                  <c:v>3038.42</c:v>
                </c:pt>
                <c:pt idx="281434">
                  <c:v>3048.19</c:v>
                </c:pt>
                <c:pt idx="281435">
                  <c:v>3060.12</c:v>
                </c:pt>
                <c:pt idx="281436">
                  <c:v>2602.41</c:v>
                </c:pt>
                <c:pt idx="281437">
                  <c:v>2948.83</c:v>
                </c:pt>
                <c:pt idx="281438">
                  <c:v>3019.17</c:v>
                </c:pt>
                <c:pt idx="281439">
                  <c:v>3627.71</c:v>
                </c:pt>
                <c:pt idx="281440">
                  <c:v>3025.27</c:v>
                </c:pt>
                <c:pt idx="281441">
                  <c:v>3309.4</c:v>
                </c:pt>
                <c:pt idx="281442">
                  <c:v>3333.39</c:v>
                </c:pt>
                <c:pt idx="281443">
                  <c:v>4432.38</c:v>
                </c:pt>
                <c:pt idx="281444">
                  <c:v>3311.26</c:v>
                </c:pt>
                <c:pt idx="281445">
                  <c:v>3743.88</c:v>
                </c:pt>
                <c:pt idx="281446">
                  <c:v>4533.3999999999996</c:v>
                </c:pt>
                <c:pt idx="281447">
                  <c:v>4787.2299999999996</c:v>
                </c:pt>
                <c:pt idx="281448">
                  <c:v>5709.89</c:v>
                </c:pt>
                <c:pt idx="281449">
                  <c:v>3623.5</c:v>
                </c:pt>
                <c:pt idx="281450">
                  <c:v>2775</c:v>
                </c:pt>
                <c:pt idx="281451">
                  <c:v>3271.25</c:v>
                </c:pt>
                <c:pt idx="281452">
                  <c:v>4383</c:v>
                </c:pt>
                <c:pt idx="281453">
                  <c:v>3368</c:v>
                </c:pt>
                <c:pt idx="281454">
                  <c:v>4087.75</c:v>
                </c:pt>
                <c:pt idx="281455">
                  <c:v>5164.75</c:v>
                </c:pt>
                <c:pt idx="281456">
                  <c:v>4999</c:v>
                </c:pt>
                <c:pt idx="281457">
                  <c:v>3726.5</c:v>
                </c:pt>
                <c:pt idx="281458">
                  <c:v>3346.45</c:v>
                </c:pt>
                <c:pt idx="281459">
                  <c:v>3471.75</c:v>
                </c:pt>
                <c:pt idx="281460">
                  <c:v>3203</c:v>
                </c:pt>
                <c:pt idx="281461">
                  <c:v>3088.5</c:v>
                </c:pt>
                <c:pt idx="281462">
                  <c:v>2649.25</c:v>
                </c:pt>
                <c:pt idx="281463">
                  <c:v>3261.5</c:v>
                </c:pt>
                <c:pt idx="281464">
                  <c:v>3426.5</c:v>
                </c:pt>
                <c:pt idx="281465">
                  <c:v>5230.29</c:v>
                </c:pt>
                <c:pt idx="281466">
                  <c:v>5234.8100000000004</c:v>
                </c:pt>
                <c:pt idx="281467">
                  <c:v>7222.85</c:v>
                </c:pt>
                <c:pt idx="281468">
                  <c:v>7806.59</c:v>
                </c:pt>
                <c:pt idx="281469">
                  <c:v>5658.88</c:v>
                </c:pt>
                <c:pt idx="281470">
                  <c:v>3606.88</c:v>
                </c:pt>
                <c:pt idx="281471">
                  <c:v>4333.21</c:v>
                </c:pt>
                <c:pt idx="281472">
                  <c:v>3680.2</c:v>
                </c:pt>
                <c:pt idx="281473">
                  <c:v>2621.82</c:v>
                </c:pt>
                <c:pt idx="281474">
                  <c:v>5164.24</c:v>
                </c:pt>
                <c:pt idx="281475">
                  <c:v>4311.32</c:v>
                </c:pt>
                <c:pt idx="281476">
                  <c:v>4463.3500000000004</c:v>
                </c:pt>
                <c:pt idx="281477">
                  <c:v>4860.37</c:v>
                </c:pt>
                <c:pt idx="281478">
                  <c:v>4721.3100000000004</c:v>
                </c:pt>
                <c:pt idx="281479">
                  <c:v>4585.7700000000004</c:v>
                </c:pt>
                <c:pt idx="281480">
                  <c:v>4142.6499999999996</c:v>
                </c:pt>
                <c:pt idx="281481">
                  <c:v>8068.89</c:v>
                </c:pt>
                <c:pt idx="281482">
                  <c:v>6117.26</c:v>
                </c:pt>
                <c:pt idx="281483">
                  <c:v>7311.43</c:v>
                </c:pt>
                <c:pt idx="281484">
                  <c:v>8809.1</c:v>
                </c:pt>
                <c:pt idx="281485">
                  <c:v>11624.83</c:v>
                </c:pt>
                <c:pt idx="281486">
                  <c:v>1885.71</c:v>
                </c:pt>
                <c:pt idx="281487">
                  <c:v>1839.54</c:v>
                </c:pt>
                <c:pt idx="281488">
                  <c:v>1856.15</c:v>
                </c:pt>
                <c:pt idx="281489">
                  <c:v>1758.69</c:v>
                </c:pt>
                <c:pt idx="281490">
                  <c:v>2289.36</c:v>
                </c:pt>
                <c:pt idx="281491">
                  <c:v>3375.35</c:v>
                </c:pt>
                <c:pt idx="281492">
                  <c:v>3838.6</c:v>
                </c:pt>
                <c:pt idx="281493">
                  <c:v>4636.76</c:v>
                </c:pt>
                <c:pt idx="281494">
                  <c:v>3742.81</c:v>
                </c:pt>
                <c:pt idx="281495">
                  <c:v>3287.58</c:v>
                </c:pt>
                <c:pt idx="281496">
                  <c:v>2792.76</c:v>
                </c:pt>
                <c:pt idx="281497">
                  <c:v>3488.51</c:v>
                </c:pt>
                <c:pt idx="281498">
                  <c:v>3005.74</c:v>
                </c:pt>
                <c:pt idx="281499">
                  <c:v>2963.92</c:v>
                </c:pt>
                <c:pt idx="281500">
                  <c:v>3352.31</c:v>
                </c:pt>
                <c:pt idx="281501">
                  <c:v>3667.19</c:v>
                </c:pt>
                <c:pt idx="281502">
                  <c:v>4510.79</c:v>
                </c:pt>
                <c:pt idx="281503">
                  <c:v>4153.58</c:v>
                </c:pt>
                <c:pt idx="281504">
                  <c:v>3411.52</c:v>
                </c:pt>
                <c:pt idx="281505">
                  <c:v>3140.02</c:v>
                </c:pt>
                <c:pt idx="281506">
                  <c:v>3286.74</c:v>
                </c:pt>
                <c:pt idx="281507">
                  <c:v>4780.18</c:v>
                </c:pt>
                <c:pt idx="281508">
                  <c:v>5005.97</c:v>
                </c:pt>
                <c:pt idx="281509">
                  <c:v>4875.1400000000003</c:v>
                </c:pt>
                <c:pt idx="281510">
                  <c:v>4353.59</c:v>
                </c:pt>
                <c:pt idx="281511">
                  <c:v>3801.23</c:v>
                </c:pt>
                <c:pt idx="281512">
                  <c:v>4534.05</c:v>
                </c:pt>
                <c:pt idx="281513">
                  <c:v>3297.15</c:v>
                </c:pt>
                <c:pt idx="281514">
                  <c:v>3192.67</c:v>
                </c:pt>
                <c:pt idx="281515">
                  <c:v>3502.39</c:v>
                </c:pt>
                <c:pt idx="281516">
                  <c:v>2953.08</c:v>
                </c:pt>
                <c:pt idx="281517">
                  <c:v>3361.18</c:v>
                </c:pt>
                <c:pt idx="281518">
                  <c:v>3587.71</c:v>
                </c:pt>
                <c:pt idx="281519">
                  <c:v>4193.78</c:v>
                </c:pt>
                <c:pt idx="281520">
                  <c:v>6872.45</c:v>
                </c:pt>
                <c:pt idx="281521">
                  <c:v>5462.16</c:v>
                </c:pt>
                <c:pt idx="281522">
                  <c:v>4021.85</c:v>
                </c:pt>
                <c:pt idx="281523">
                  <c:v>3454.26</c:v>
                </c:pt>
                <c:pt idx="281524">
                  <c:v>3587.88</c:v>
                </c:pt>
                <c:pt idx="281525">
                  <c:v>2818.35</c:v>
                </c:pt>
                <c:pt idx="281526">
                  <c:v>3907.33</c:v>
                </c:pt>
                <c:pt idx="281527">
                  <c:v>2693.91</c:v>
                </c:pt>
                <c:pt idx="281528">
                  <c:v>2902.99</c:v>
                </c:pt>
                <c:pt idx="281529">
                  <c:v>5059.54</c:v>
                </c:pt>
                <c:pt idx="281530">
                  <c:v>5595.03</c:v>
                </c:pt>
                <c:pt idx="281531">
                  <c:v>3040.75</c:v>
                </c:pt>
                <c:pt idx="281532">
                  <c:v>3509</c:v>
                </c:pt>
                <c:pt idx="281533">
                  <c:v>6896.91</c:v>
                </c:pt>
                <c:pt idx="281534">
                  <c:v>4899.95</c:v>
                </c:pt>
                <c:pt idx="281535">
                  <c:v>5321.3</c:v>
                </c:pt>
                <c:pt idx="281536">
                  <c:v>7108.28</c:v>
                </c:pt>
                <c:pt idx="281537">
                  <c:v>9686.75</c:v>
                </c:pt>
                <c:pt idx="281538">
                  <c:v>3234.74</c:v>
                </c:pt>
                <c:pt idx="281539">
                  <c:v>2312.98</c:v>
                </c:pt>
                <c:pt idx="281540">
                  <c:v>2031.06</c:v>
                </c:pt>
                <c:pt idx="281541">
                  <c:v>1617.31</c:v>
                </c:pt>
                <c:pt idx="281542">
                  <c:v>1847.79</c:v>
                </c:pt>
                <c:pt idx="281543">
                  <c:v>2990.11</c:v>
                </c:pt>
                <c:pt idx="281544">
                  <c:v>3281.53</c:v>
                </c:pt>
                <c:pt idx="281545">
                  <c:v>3228.14</c:v>
                </c:pt>
                <c:pt idx="281546">
                  <c:v>3127.57</c:v>
                </c:pt>
                <c:pt idx="281547">
                  <c:v>2937.47</c:v>
                </c:pt>
                <c:pt idx="281548">
                  <c:v>2797.01</c:v>
                </c:pt>
                <c:pt idx="281549">
                  <c:v>3466.47</c:v>
                </c:pt>
                <c:pt idx="281550">
                  <c:v>4982.51</c:v>
                </c:pt>
                <c:pt idx="281551">
                  <c:v>3247.72</c:v>
                </c:pt>
                <c:pt idx="281552">
                  <c:v>4566.88</c:v>
                </c:pt>
                <c:pt idx="281553">
                  <c:v>3375.08</c:v>
                </c:pt>
                <c:pt idx="281554">
                  <c:v>3777.82</c:v>
                </c:pt>
                <c:pt idx="281555">
                  <c:v>2609.96</c:v>
                </c:pt>
                <c:pt idx="281556">
                  <c:v>2625.86</c:v>
                </c:pt>
                <c:pt idx="281557">
                  <c:v>2793.82</c:v>
                </c:pt>
                <c:pt idx="281558">
                  <c:v>3519.99</c:v>
                </c:pt>
                <c:pt idx="281559">
                  <c:v>3620.43</c:v>
                </c:pt>
                <c:pt idx="281560">
                  <c:v>4454.5200000000004</c:v>
                </c:pt>
                <c:pt idx="281561">
                  <c:v>3874.46</c:v>
                </c:pt>
                <c:pt idx="281562">
                  <c:v>3344.58</c:v>
                </c:pt>
                <c:pt idx="281563">
                  <c:v>4768.3900000000003</c:v>
                </c:pt>
                <c:pt idx="281564">
                  <c:v>3718.65</c:v>
                </c:pt>
                <c:pt idx="281565">
                  <c:v>3758.94</c:v>
                </c:pt>
                <c:pt idx="281566">
                  <c:v>3248.71</c:v>
                </c:pt>
                <c:pt idx="281567">
                  <c:v>3019.82</c:v>
                </c:pt>
                <c:pt idx="281568">
                  <c:v>2634.69</c:v>
                </c:pt>
                <c:pt idx="281569">
                  <c:v>2582.86</c:v>
                </c:pt>
                <c:pt idx="281570">
                  <c:v>4077.47</c:v>
                </c:pt>
                <c:pt idx="281571">
                  <c:v>3225.78</c:v>
                </c:pt>
                <c:pt idx="281572">
                  <c:v>8191.32</c:v>
                </c:pt>
                <c:pt idx="281573">
                  <c:v>6993.36</c:v>
                </c:pt>
                <c:pt idx="281574">
                  <c:v>4493.1400000000003</c:v>
                </c:pt>
                <c:pt idx="281575">
                  <c:v>2620.12</c:v>
                </c:pt>
                <c:pt idx="281576">
                  <c:v>3199.54</c:v>
                </c:pt>
                <c:pt idx="281577">
                  <c:v>3636.91</c:v>
                </c:pt>
                <c:pt idx="281578">
                  <c:v>4452.1400000000003</c:v>
                </c:pt>
                <c:pt idx="281579">
                  <c:v>4805.55</c:v>
                </c:pt>
                <c:pt idx="281580">
                  <c:v>5123.8599999999997</c:v>
                </c:pt>
                <c:pt idx="281581">
                  <c:v>4292.09</c:v>
                </c:pt>
                <c:pt idx="281582">
                  <c:v>10418.5</c:v>
                </c:pt>
                <c:pt idx="281583">
                  <c:v>9481.5</c:v>
                </c:pt>
                <c:pt idx="281584">
                  <c:v>12009.19</c:v>
                </c:pt>
                <c:pt idx="281585">
                  <c:v>11164</c:v>
                </c:pt>
                <c:pt idx="281586">
                  <c:v>12162.5</c:v>
                </c:pt>
                <c:pt idx="281587">
                  <c:v>12497.5</c:v>
                </c:pt>
                <c:pt idx="281588">
                  <c:v>14627.5</c:v>
                </c:pt>
                <c:pt idx="281589">
                  <c:v>13176</c:v>
                </c:pt>
                <c:pt idx="281590">
                  <c:v>11466.5</c:v>
                </c:pt>
                <c:pt idx="281591">
                  <c:v>18403.5</c:v>
                </c:pt>
                <c:pt idx="281592">
                  <c:v>14708.68</c:v>
                </c:pt>
                <c:pt idx="281593">
                  <c:v>11905.72</c:v>
                </c:pt>
                <c:pt idx="281594">
                  <c:v>11053.5</c:v>
                </c:pt>
                <c:pt idx="281595">
                  <c:v>16389.5</c:v>
                </c:pt>
                <c:pt idx="281596">
                  <c:v>11601.92</c:v>
                </c:pt>
                <c:pt idx="281597">
                  <c:v>13585</c:v>
                </c:pt>
                <c:pt idx="281598">
                  <c:v>17575.830000000002</c:v>
                </c:pt>
                <c:pt idx="281599">
                  <c:v>17430.5</c:v>
                </c:pt>
                <c:pt idx="281600">
                  <c:v>12782.5</c:v>
                </c:pt>
                <c:pt idx="281601">
                  <c:v>9817</c:v>
                </c:pt>
                <c:pt idx="281602">
                  <c:v>11197.5</c:v>
                </c:pt>
                <c:pt idx="281603">
                  <c:v>10478.15</c:v>
                </c:pt>
                <c:pt idx="281604">
                  <c:v>12310.08</c:v>
                </c:pt>
                <c:pt idx="281605">
                  <c:v>10432</c:v>
                </c:pt>
                <c:pt idx="281606">
                  <c:v>10633.42</c:v>
                </c:pt>
                <c:pt idx="281607">
                  <c:v>8984</c:v>
                </c:pt>
                <c:pt idx="281608">
                  <c:v>8858</c:v>
                </c:pt>
                <c:pt idx="281609">
                  <c:v>8822.5</c:v>
                </c:pt>
                <c:pt idx="281610">
                  <c:v>10759.92</c:v>
                </c:pt>
                <c:pt idx="281611">
                  <c:v>10373.5</c:v>
                </c:pt>
                <c:pt idx="281612">
                  <c:v>10180.06</c:v>
                </c:pt>
                <c:pt idx="281613">
                  <c:v>10763.83</c:v>
                </c:pt>
                <c:pt idx="281614">
                  <c:v>10895</c:v>
                </c:pt>
                <c:pt idx="281615">
                  <c:v>10899</c:v>
                </c:pt>
                <c:pt idx="281616">
                  <c:v>9357.76</c:v>
                </c:pt>
                <c:pt idx="281617">
                  <c:v>13809</c:v>
                </c:pt>
                <c:pt idx="281618">
                  <c:v>13764</c:v>
                </c:pt>
                <c:pt idx="281619">
                  <c:v>14122</c:v>
                </c:pt>
                <c:pt idx="281620">
                  <c:v>13506.08</c:v>
                </c:pt>
                <c:pt idx="281621">
                  <c:v>12806.5</c:v>
                </c:pt>
                <c:pt idx="281622">
                  <c:v>13693.51</c:v>
                </c:pt>
                <c:pt idx="281623">
                  <c:v>11182.5</c:v>
                </c:pt>
                <c:pt idx="281624">
                  <c:v>14172</c:v>
                </c:pt>
                <c:pt idx="281625">
                  <c:v>12090.5</c:v>
                </c:pt>
                <c:pt idx="281626">
                  <c:v>12793.3</c:v>
                </c:pt>
                <c:pt idx="281627">
                  <c:v>15125.5</c:v>
                </c:pt>
                <c:pt idx="281628">
                  <c:v>21027.54</c:v>
                </c:pt>
                <c:pt idx="281629">
                  <c:v>7337.25</c:v>
                </c:pt>
                <c:pt idx="281630">
                  <c:v>7885</c:v>
                </c:pt>
                <c:pt idx="281631">
                  <c:v>7141</c:v>
                </c:pt>
                <c:pt idx="281632">
                  <c:v>6735.25</c:v>
                </c:pt>
                <c:pt idx="281633">
                  <c:v>6294.49</c:v>
                </c:pt>
                <c:pt idx="281634">
                  <c:v>7562.27</c:v>
                </c:pt>
                <c:pt idx="281635">
                  <c:v>10562.79</c:v>
                </c:pt>
                <c:pt idx="281636">
                  <c:v>13192.57</c:v>
                </c:pt>
                <c:pt idx="281637">
                  <c:v>10281.76</c:v>
                </c:pt>
                <c:pt idx="281638">
                  <c:v>12306.54</c:v>
                </c:pt>
                <c:pt idx="281639">
                  <c:v>11316.25</c:v>
                </c:pt>
                <c:pt idx="281640">
                  <c:v>11812.65</c:v>
                </c:pt>
                <c:pt idx="281641">
                  <c:v>9756.58</c:v>
                </c:pt>
                <c:pt idx="281642">
                  <c:v>9498.59</c:v>
                </c:pt>
                <c:pt idx="281643">
                  <c:v>10857.24</c:v>
                </c:pt>
                <c:pt idx="281644">
                  <c:v>11735.66</c:v>
                </c:pt>
                <c:pt idx="281645">
                  <c:v>11184.23</c:v>
                </c:pt>
                <c:pt idx="281646">
                  <c:v>12133.34</c:v>
                </c:pt>
                <c:pt idx="281647">
                  <c:v>13171.65</c:v>
                </c:pt>
                <c:pt idx="281648">
                  <c:v>15022.89</c:v>
                </c:pt>
                <c:pt idx="281649">
                  <c:v>11340.39</c:v>
                </c:pt>
                <c:pt idx="281650">
                  <c:v>16021.63</c:v>
                </c:pt>
                <c:pt idx="281651">
                  <c:v>22002.81</c:v>
                </c:pt>
                <c:pt idx="281652">
                  <c:v>17278.55</c:v>
                </c:pt>
                <c:pt idx="281653">
                  <c:v>11543.08</c:v>
                </c:pt>
                <c:pt idx="281654">
                  <c:v>11031.66</c:v>
                </c:pt>
                <c:pt idx="281655">
                  <c:v>14344.01</c:v>
                </c:pt>
                <c:pt idx="281656">
                  <c:v>12145.72</c:v>
                </c:pt>
                <c:pt idx="281657">
                  <c:v>11396.68</c:v>
                </c:pt>
                <c:pt idx="281658">
                  <c:v>11045.65</c:v>
                </c:pt>
                <c:pt idx="281659">
                  <c:v>10266.75</c:v>
                </c:pt>
                <c:pt idx="281660">
                  <c:v>9039.82</c:v>
                </c:pt>
                <c:pt idx="281661">
                  <c:v>8262.2999999999993</c:v>
                </c:pt>
                <c:pt idx="281662">
                  <c:v>7595.59</c:v>
                </c:pt>
                <c:pt idx="281663">
                  <c:v>8347.76</c:v>
                </c:pt>
                <c:pt idx="281664">
                  <c:v>8147.01</c:v>
                </c:pt>
                <c:pt idx="281665">
                  <c:v>8707.6200000000008</c:v>
                </c:pt>
                <c:pt idx="281666">
                  <c:v>10100.799999999999</c:v>
                </c:pt>
                <c:pt idx="281667">
                  <c:v>10326.719999999999</c:v>
                </c:pt>
                <c:pt idx="281668">
                  <c:v>8370.2800000000007</c:v>
                </c:pt>
                <c:pt idx="281669">
                  <c:v>10506.93</c:v>
                </c:pt>
                <c:pt idx="281670">
                  <c:v>9777.2800000000007</c:v>
                </c:pt>
                <c:pt idx="281671">
                  <c:v>9323.83</c:v>
                </c:pt>
                <c:pt idx="281672">
                  <c:v>11362.16</c:v>
                </c:pt>
                <c:pt idx="281673">
                  <c:v>11692.44</c:v>
                </c:pt>
                <c:pt idx="281674">
                  <c:v>9442.32</c:v>
                </c:pt>
                <c:pt idx="281675">
                  <c:v>7890.18</c:v>
                </c:pt>
                <c:pt idx="281676">
                  <c:v>10665.01</c:v>
                </c:pt>
                <c:pt idx="281677">
                  <c:v>10263.219999999999</c:v>
                </c:pt>
                <c:pt idx="281678">
                  <c:v>9735.25</c:v>
                </c:pt>
                <c:pt idx="281679">
                  <c:v>12340.64</c:v>
                </c:pt>
                <c:pt idx="281680">
                  <c:v>14824.96</c:v>
                </c:pt>
                <c:pt idx="281681">
                  <c:v>7956.28</c:v>
                </c:pt>
                <c:pt idx="281682">
                  <c:v>6749.71</c:v>
                </c:pt>
                <c:pt idx="281683">
                  <c:v>6065.89</c:v>
                </c:pt>
                <c:pt idx="281684">
                  <c:v>5057.82</c:v>
                </c:pt>
                <c:pt idx="281685">
                  <c:v>4791.16</c:v>
                </c:pt>
                <c:pt idx="281686">
                  <c:v>8068.8</c:v>
                </c:pt>
                <c:pt idx="281687">
                  <c:v>9617.65</c:v>
                </c:pt>
                <c:pt idx="281688">
                  <c:v>8189.6</c:v>
                </c:pt>
                <c:pt idx="281689">
                  <c:v>8317.7099999999991</c:v>
                </c:pt>
                <c:pt idx="281690">
                  <c:v>8441.2199999999993</c:v>
                </c:pt>
                <c:pt idx="281691">
                  <c:v>9316.33</c:v>
                </c:pt>
                <c:pt idx="281692">
                  <c:v>10990.32</c:v>
                </c:pt>
                <c:pt idx="281693">
                  <c:v>14762.38</c:v>
                </c:pt>
                <c:pt idx="281694">
                  <c:v>9995.9</c:v>
                </c:pt>
                <c:pt idx="281695">
                  <c:v>10357.700000000001</c:v>
                </c:pt>
                <c:pt idx="281696">
                  <c:v>10610.69</c:v>
                </c:pt>
                <c:pt idx="281697">
                  <c:v>14142.66</c:v>
                </c:pt>
                <c:pt idx="281698">
                  <c:v>9398.08</c:v>
                </c:pt>
                <c:pt idx="281699">
                  <c:v>8993.85</c:v>
                </c:pt>
                <c:pt idx="281700">
                  <c:v>10038.64</c:v>
                </c:pt>
                <c:pt idx="281701">
                  <c:v>14942.65</c:v>
                </c:pt>
                <c:pt idx="281702">
                  <c:v>13218.11</c:v>
                </c:pt>
                <c:pt idx="281703">
                  <c:v>17976.21</c:v>
                </c:pt>
                <c:pt idx="281704">
                  <c:v>12082.27</c:v>
                </c:pt>
                <c:pt idx="281705">
                  <c:v>11453.27</c:v>
                </c:pt>
                <c:pt idx="281706">
                  <c:v>12917.96</c:v>
                </c:pt>
                <c:pt idx="281707">
                  <c:v>11515.74</c:v>
                </c:pt>
                <c:pt idx="281708">
                  <c:v>11778.88</c:v>
                </c:pt>
                <c:pt idx="281709">
                  <c:v>9731.56</c:v>
                </c:pt>
                <c:pt idx="281710">
                  <c:v>7305.41</c:v>
                </c:pt>
                <c:pt idx="281711">
                  <c:v>5755.41</c:v>
                </c:pt>
                <c:pt idx="281712">
                  <c:v>6693.33</c:v>
                </c:pt>
                <c:pt idx="281713">
                  <c:v>7134.08</c:v>
                </c:pt>
                <c:pt idx="281714">
                  <c:v>4830.03</c:v>
                </c:pt>
                <c:pt idx="281715">
                  <c:v>9870.25</c:v>
                </c:pt>
                <c:pt idx="281716">
                  <c:v>8249.82</c:v>
                </c:pt>
                <c:pt idx="281717">
                  <c:v>8619.23</c:v>
                </c:pt>
                <c:pt idx="281718">
                  <c:v>8465.43</c:v>
                </c:pt>
                <c:pt idx="281719">
                  <c:v>10978.9</c:v>
                </c:pt>
                <c:pt idx="281720">
                  <c:v>9886.89</c:v>
                </c:pt>
                <c:pt idx="281721">
                  <c:v>10064.049999999999</c:v>
                </c:pt>
                <c:pt idx="281722">
                  <c:v>12873.78</c:v>
                </c:pt>
                <c:pt idx="281723">
                  <c:v>11263.43</c:v>
                </c:pt>
                <c:pt idx="281724">
                  <c:v>11550.4</c:v>
                </c:pt>
                <c:pt idx="281725">
                  <c:v>2131</c:v>
                </c:pt>
                <c:pt idx="281726">
                  <c:v>1702.04</c:v>
                </c:pt>
                <c:pt idx="281727">
                  <c:v>2126</c:v>
                </c:pt>
                <c:pt idx="281728">
                  <c:v>1527</c:v>
                </c:pt>
                <c:pt idx="281729">
                  <c:v>1851</c:v>
                </c:pt>
                <c:pt idx="281730">
                  <c:v>2628</c:v>
                </c:pt>
                <c:pt idx="281731">
                  <c:v>3211</c:v>
                </c:pt>
                <c:pt idx="281732">
                  <c:v>3117</c:v>
                </c:pt>
                <c:pt idx="281733">
                  <c:v>2597.4</c:v>
                </c:pt>
                <c:pt idx="281734">
                  <c:v>4044</c:v>
                </c:pt>
                <c:pt idx="281735">
                  <c:v>2614.96</c:v>
                </c:pt>
                <c:pt idx="281736">
                  <c:v>2351</c:v>
                </c:pt>
                <c:pt idx="281737">
                  <c:v>1967</c:v>
                </c:pt>
                <c:pt idx="281738">
                  <c:v>3340</c:v>
                </c:pt>
                <c:pt idx="281739">
                  <c:v>1919</c:v>
                </c:pt>
                <c:pt idx="281740">
                  <c:v>2560</c:v>
                </c:pt>
                <c:pt idx="281741">
                  <c:v>3642</c:v>
                </c:pt>
                <c:pt idx="281742">
                  <c:v>3488</c:v>
                </c:pt>
                <c:pt idx="281743">
                  <c:v>3479</c:v>
                </c:pt>
                <c:pt idx="281744">
                  <c:v>2772</c:v>
                </c:pt>
                <c:pt idx="281745">
                  <c:v>2386</c:v>
                </c:pt>
                <c:pt idx="281746">
                  <c:v>2607</c:v>
                </c:pt>
                <c:pt idx="281747">
                  <c:v>1903</c:v>
                </c:pt>
                <c:pt idx="281748">
                  <c:v>1502</c:v>
                </c:pt>
                <c:pt idx="281749">
                  <c:v>1533</c:v>
                </c:pt>
                <c:pt idx="281750">
                  <c:v>1657</c:v>
                </c:pt>
                <c:pt idx="281751">
                  <c:v>1467</c:v>
                </c:pt>
                <c:pt idx="281752">
                  <c:v>1464</c:v>
                </c:pt>
                <c:pt idx="281753">
                  <c:v>2106</c:v>
                </c:pt>
                <c:pt idx="281754">
                  <c:v>1825</c:v>
                </c:pt>
                <c:pt idx="281755">
                  <c:v>2043</c:v>
                </c:pt>
                <c:pt idx="281756">
                  <c:v>2461</c:v>
                </c:pt>
                <c:pt idx="281757">
                  <c:v>2948</c:v>
                </c:pt>
                <c:pt idx="281758">
                  <c:v>2646</c:v>
                </c:pt>
                <c:pt idx="281759">
                  <c:v>2753</c:v>
                </c:pt>
                <c:pt idx="281760">
                  <c:v>3007</c:v>
                </c:pt>
                <c:pt idx="281761">
                  <c:v>2789</c:v>
                </c:pt>
                <c:pt idx="281762">
                  <c:v>3503</c:v>
                </c:pt>
                <c:pt idx="281763">
                  <c:v>2696</c:v>
                </c:pt>
                <c:pt idx="281764">
                  <c:v>2806</c:v>
                </c:pt>
                <c:pt idx="281765">
                  <c:v>2311</c:v>
                </c:pt>
                <c:pt idx="281766">
                  <c:v>2043</c:v>
                </c:pt>
                <c:pt idx="281767">
                  <c:v>2476</c:v>
                </c:pt>
                <c:pt idx="281768">
                  <c:v>2377</c:v>
                </c:pt>
                <c:pt idx="281769">
                  <c:v>2177</c:v>
                </c:pt>
                <c:pt idx="281770">
                  <c:v>3186</c:v>
                </c:pt>
                <c:pt idx="281771">
                  <c:v>3891</c:v>
                </c:pt>
                <c:pt idx="281772">
                  <c:v>874.75</c:v>
                </c:pt>
                <c:pt idx="281773">
                  <c:v>1292.75</c:v>
                </c:pt>
                <c:pt idx="281774">
                  <c:v>1038</c:v>
                </c:pt>
                <c:pt idx="281775">
                  <c:v>775</c:v>
                </c:pt>
                <c:pt idx="281776">
                  <c:v>1334</c:v>
                </c:pt>
                <c:pt idx="281777">
                  <c:v>1403.97</c:v>
                </c:pt>
                <c:pt idx="281778">
                  <c:v>1917.03</c:v>
                </c:pt>
                <c:pt idx="281779">
                  <c:v>2634</c:v>
                </c:pt>
                <c:pt idx="281780">
                  <c:v>2551</c:v>
                </c:pt>
                <c:pt idx="281781">
                  <c:v>3135</c:v>
                </c:pt>
                <c:pt idx="281782">
                  <c:v>2180</c:v>
                </c:pt>
                <c:pt idx="281783">
                  <c:v>2768</c:v>
                </c:pt>
                <c:pt idx="281784">
                  <c:v>2621.94</c:v>
                </c:pt>
                <c:pt idx="281785">
                  <c:v>2839</c:v>
                </c:pt>
                <c:pt idx="281786">
                  <c:v>2609</c:v>
                </c:pt>
                <c:pt idx="281787">
                  <c:v>2750</c:v>
                </c:pt>
                <c:pt idx="281788">
                  <c:v>3717.97</c:v>
                </c:pt>
                <c:pt idx="281789">
                  <c:v>2990</c:v>
                </c:pt>
                <c:pt idx="281790">
                  <c:v>3504.47</c:v>
                </c:pt>
                <c:pt idx="281791">
                  <c:v>3350.97</c:v>
                </c:pt>
                <c:pt idx="281792">
                  <c:v>2488</c:v>
                </c:pt>
                <c:pt idx="281793">
                  <c:v>3910</c:v>
                </c:pt>
                <c:pt idx="281794">
                  <c:v>5305</c:v>
                </c:pt>
                <c:pt idx="281795">
                  <c:v>3049</c:v>
                </c:pt>
                <c:pt idx="281796">
                  <c:v>2785</c:v>
                </c:pt>
                <c:pt idx="281797">
                  <c:v>2723</c:v>
                </c:pt>
                <c:pt idx="281798">
                  <c:v>2967.52</c:v>
                </c:pt>
                <c:pt idx="281799">
                  <c:v>2812.42</c:v>
                </c:pt>
                <c:pt idx="281800">
                  <c:v>3348.2</c:v>
                </c:pt>
                <c:pt idx="281801">
                  <c:v>2932.56</c:v>
                </c:pt>
                <c:pt idx="281802">
                  <c:v>1885.04</c:v>
                </c:pt>
                <c:pt idx="281803">
                  <c:v>2073.92</c:v>
                </c:pt>
                <c:pt idx="281804">
                  <c:v>2129.86</c:v>
                </c:pt>
                <c:pt idx="281805">
                  <c:v>1207.42</c:v>
                </c:pt>
                <c:pt idx="281806">
                  <c:v>1446.94</c:v>
                </c:pt>
                <c:pt idx="281807">
                  <c:v>1412.53</c:v>
                </c:pt>
                <c:pt idx="281808">
                  <c:v>1849.38</c:v>
                </c:pt>
                <c:pt idx="281809">
                  <c:v>2508.83</c:v>
                </c:pt>
                <c:pt idx="281810">
                  <c:v>2022.73</c:v>
                </c:pt>
                <c:pt idx="281811">
                  <c:v>2143.1</c:v>
                </c:pt>
                <c:pt idx="281812">
                  <c:v>3039.24</c:v>
                </c:pt>
                <c:pt idx="281813">
                  <c:v>2794.39</c:v>
                </c:pt>
                <c:pt idx="281814">
                  <c:v>1777.65</c:v>
                </c:pt>
                <c:pt idx="281815">
                  <c:v>2918.43</c:v>
                </c:pt>
                <c:pt idx="281816">
                  <c:v>2279.37</c:v>
                </c:pt>
                <c:pt idx="281817">
                  <c:v>2384.15</c:v>
                </c:pt>
                <c:pt idx="281818">
                  <c:v>2676.97</c:v>
                </c:pt>
                <c:pt idx="281819">
                  <c:v>2056.0700000000002</c:v>
                </c:pt>
                <c:pt idx="281820">
                  <c:v>2524.41</c:v>
                </c:pt>
                <c:pt idx="281821">
                  <c:v>2508.37</c:v>
                </c:pt>
                <c:pt idx="281822">
                  <c:v>2551.73</c:v>
                </c:pt>
                <c:pt idx="281823">
                  <c:v>3956.66</c:v>
                </c:pt>
                <c:pt idx="281824">
                  <c:v>1704.64</c:v>
                </c:pt>
                <c:pt idx="281825">
                  <c:v>1160.83</c:v>
                </c:pt>
                <c:pt idx="281826">
                  <c:v>1035.3900000000001</c:v>
                </c:pt>
                <c:pt idx="281827">
                  <c:v>1079.3599999999999</c:v>
                </c:pt>
                <c:pt idx="281828">
                  <c:v>1177.07</c:v>
                </c:pt>
                <c:pt idx="281829">
                  <c:v>1344.6</c:v>
                </c:pt>
                <c:pt idx="281830">
                  <c:v>2017.2</c:v>
                </c:pt>
                <c:pt idx="281831">
                  <c:v>1830.03</c:v>
                </c:pt>
                <c:pt idx="281832">
                  <c:v>1653.2</c:v>
                </c:pt>
                <c:pt idx="281833">
                  <c:v>1822.99</c:v>
                </c:pt>
                <c:pt idx="281834">
                  <c:v>2114.02</c:v>
                </c:pt>
                <c:pt idx="281835">
                  <c:v>2383.4499999999998</c:v>
                </c:pt>
                <c:pt idx="281836">
                  <c:v>3491.76</c:v>
                </c:pt>
                <c:pt idx="281837">
                  <c:v>2277.4899999999998</c:v>
                </c:pt>
                <c:pt idx="281838">
                  <c:v>3081.45</c:v>
                </c:pt>
                <c:pt idx="281839">
                  <c:v>2247.65</c:v>
                </c:pt>
                <c:pt idx="281840">
                  <c:v>3554.85</c:v>
                </c:pt>
                <c:pt idx="281841">
                  <c:v>2556.23</c:v>
                </c:pt>
                <c:pt idx="281842">
                  <c:v>2165.0100000000002</c:v>
                </c:pt>
                <c:pt idx="281843">
                  <c:v>2623.32</c:v>
                </c:pt>
                <c:pt idx="281844">
                  <c:v>3481.11</c:v>
                </c:pt>
                <c:pt idx="281845">
                  <c:v>3459.09</c:v>
                </c:pt>
                <c:pt idx="281846">
                  <c:v>4149.04</c:v>
                </c:pt>
                <c:pt idx="281847">
                  <c:v>3301.23</c:v>
                </c:pt>
                <c:pt idx="281848">
                  <c:v>2936.62</c:v>
                </c:pt>
                <c:pt idx="281849">
                  <c:v>3705.01</c:v>
                </c:pt>
                <c:pt idx="281850">
                  <c:v>2266.56</c:v>
                </c:pt>
                <c:pt idx="281851">
                  <c:v>2613.65</c:v>
                </c:pt>
                <c:pt idx="281852">
                  <c:v>1850.79</c:v>
                </c:pt>
                <c:pt idx="281853">
                  <c:v>2152.62</c:v>
                </c:pt>
                <c:pt idx="281854">
                  <c:v>1673.47</c:v>
                </c:pt>
                <c:pt idx="281855">
                  <c:v>1173.25</c:v>
                </c:pt>
                <c:pt idx="281856">
                  <c:v>1360.25</c:v>
                </c:pt>
                <c:pt idx="281857">
                  <c:v>1727.08</c:v>
                </c:pt>
                <c:pt idx="281858">
                  <c:v>2347.77</c:v>
                </c:pt>
                <c:pt idx="281859">
                  <c:v>1345.61</c:v>
                </c:pt>
                <c:pt idx="281860">
                  <c:v>1709.56</c:v>
                </c:pt>
                <c:pt idx="281861">
                  <c:v>1685.64</c:v>
                </c:pt>
                <c:pt idx="281862">
                  <c:v>2111.31</c:v>
                </c:pt>
                <c:pt idx="281863">
                  <c:v>2937.82</c:v>
                </c:pt>
                <c:pt idx="281864">
                  <c:v>2489.16</c:v>
                </c:pt>
                <c:pt idx="281865">
                  <c:v>2350.83</c:v>
                </c:pt>
                <c:pt idx="281866">
                  <c:v>2453.21</c:v>
                </c:pt>
                <c:pt idx="281867">
                  <c:v>2122.16</c:v>
                </c:pt>
                <c:pt idx="281868">
                  <c:v>153</c:v>
                </c:pt>
                <c:pt idx="281869">
                  <c:v>659</c:v>
                </c:pt>
                <c:pt idx="281870">
                  <c:v>567</c:v>
                </c:pt>
                <c:pt idx="281871">
                  <c:v>592.5</c:v>
                </c:pt>
                <c:pt idx="281872">
                  <c:v>560.5</c:v>
                </c:pt>
                <c:pt idx="281873">
                  <c:v>704.5</c:v>
                </c:pt>
                <c:pt idx="281874">
                  <c:v>926</c:v>
                </c:pt>
                <c:pt idx="281875">
                  <c:v>659</c:v>
                </c:pt>
                <c:pt idx="281876">
                  <c:v>1325</c:v>
                </c:pt>
                <c:pt idx="281877">
                  <c:v>1202.5</c:v>
                </c:pt>
                <c:pt idx="281878">
                  <c:v>1587.5</c:v>
                </c:pt>
                <c:pt idx="281879">
                  <c:v>663</c:v>
                </c:pt>
                <c:pt idx="281880">
                  <c:v>895.5</c:v>
                </c:pt>
                <c:pt idx="281881">
                  <c:v>1308</c:v>
                </c:pt>
                <c:pt idx="281882">
                  <c:v>1086</c:v>
                </c:pt>
                <c:pt idx="281883">
                  <c:v>1452.5</c:v>
                </c:pt>
                <c:pt idx="281884">
                  <c:v>2701</c:v>
                </c:pt>
                <c:pt idx="281885">
                  <c:v>4125</c:v>
                </c:pt>
                <c:pt idx="281886">
                  <c:v>2877.5</c:v>
                </c:pt>
                <c:pt idx="281887">
                  <c:v>2078</c:v>
                </c:pt>
                <c:pt idx="281888">
                  <c:v>3373</c:v>
                </c:pt>
                <c:pt idx="281889">
                  <c:v>4051</c:v>
                </c:pt>
                <c:pt idx="281890">
                  <c:v>3615.5</c:v>
                </c:pt>
                <c:pt idx="281891">
                  <c:v>1948.5</c:v>
                </c:pt>
                <c:pt idx="281892">
                  <c:v>1528.5</c:v>
                </c:pt>
                <c:pt idx="281893">
                  <c:v>869</c:v>
                </c:pt>
                <c:pt idx="281894">
                  <c:v>503</c:v>
                </c:pt>
                <c:pt idx="281895">
                  <c:v>256.5</c:v>
                </c:pt>
                <c:pt idx="281896">
                  <c:v>190.5</c:v>
                </c:pt>
                <c:pt idx="281897">
                  <c:v>265</c:v>
                </c:pt>
                <c:pt idx="281898">
                  <c:v>186</c:v>
                </c:pt>
                <c:pt idx="281899">
                  <c:v>453</c:v>
                </c:pt>
                <c:pt idx="281900">
                  <c:v>650</c:v>
                </c:pt>
                <c:pt idx="281901">
                  <c:v>375</c:v>
                </c:pt>
                <c:pt idx="281902">
                  <c:v>403</c:v>
                </c:pt>
                <c:pt idx="281903">
                  <c:v>1484</c:v>
                </c:pt>
                <c:pt idx="281904">
                  <c:v>972.5</c:v>
                </c:pt>
                <c:pt idx="281905">
                  <c:v>1051</c:v>
                </c:pt>
                <c:pt idx="281906">
                  <c:v>1294</c:v>
                </c:pt>
                <c:pt idx="281907">
                  <c:v>1240</c:v>
                </c:pt>
                <c:pt idx="281908">
                  <c:v>1731</c:v>
                </c:pt>
                <c:pt idx="281909">
                  <c:v>1398</c:v>
                </c:pt>
                <c:pt idx="281910">
                  <c:v>1651</c:v>
                </c:pt>
                <c:pt idx="281911">
                  <c:v>1276</c:v>
                </c:pt>
                <c:pt idx="281912">
                  <c:v>1982</c:v>
                </c:pt>
                <c:pt idx="281913">
                  <c:v>1595</c:v>
                </c:pt>
                <c:pt idx="281914">
                  <c:v>2372</c:v>
                </c:pt>
                <c:pt idx="281915">
                  <c:v>870</c:v>
                </c:pt>
                <c:pt idx="281916">
                  <c:v>166</c:v>
                </c:pt>
                <c:pt idx="281917">
                  <c:v>478</c:v>
                </c:pt>
                <c:pt idx="281918">
                  <c:v>268</c:v>
                </c:pt>
                <c:pt idx="281919">
                  <c:v>364</c:v>
                </c:pt>
                <c:pt idx="281920">
                  <c:v>559</c:v>
                </c:pt>
                <c:pt idx="281921">
                  <c:v>893</c:v>
                </c:pt>
                <c:pt idx="281922">
                  <c:v>579</c:v>
                </c:pt>
                <c:pt idx="281923">
                  <c:v>310.5</c:v>
                </c:pt>
                <c:pt idx="281924">
                  <c:v>505</c:v>
                </c:pt>
                <c:pt idx="281925">
                  <c:v>821</c:v>
                </c:pt>
                <c:pt idx="281926">
                  <c:v>876</c:v>
                </c:pt>
                <c:pt idx="281927">
                  <c:v>644</c:v>
                </c:pt>
                <c:pt idx="281928">
                  <c:v>815</c:v>
                </c:pt>
                <c:pt idx="281929">
                  <c:v>586</c:v>
                </c:pt>
                <c:pt idx="281930">
                  <c:v>723</c:v>
                </c:pt>
                <c:pt idx="281931">
                  <c:v>691</c:v>
                </c:pt>
                <c:pt idx="281932">
                  <c:v>599.05999999999995</c:v>
                </c:pt>
                <c:pt idx="281933">
                  <c:v>870</c:v>
                </c:pt>
                <c:pt idx="281934">
                  <c:v>1232</c:v>
                </c:pt>
                <c:pt idx="281935">
                  <c:v>1187</c:v>
                </c:pt>
                <c:pt idx="281936">
                  <c:v>2478</c:v>
                </c:pt>
                <c:pt idx="281937">
                  <c:v>4338</c:v>
                </c:pt>
                <c:pt idx="281938">
                  <c:v>3316</c:v>
                </c:pt>
                <c:pt idx="281939">
                  <c:v>2286</c:v>
                </c:pt>
                <c:pt idx="281940">
                  <c:v>2033.88</c:v>
                </c:pt>
                <c:pt idx="281941">
                  <c:v>3112</c:v>
                </c:pt>
                <c:pt idx="281942">
                  <c:v>2038</c:v>
                </c:pt>
                <c:pt idx="281943">
                  <c:v>738</c:v>
                </c:pt>
                <c:pt idx="281944">
                  <c:v>593</c:v>
                </c:pt>
                <c:pt idx="281945">
                  <c:v>219</c:v>
                </c:pt>
                <c:pt idx="281946">
                  <c:v>-54</c:v>
                </c:pt>
                <c:pt idx="281947">
                  <c:v>35.94</c:v>
                </c:pt>
                <c:pt idx="281948">
                  <c:v>6.79</c:v>
                </c:pt>
                <c:pt idx="281949">
                  <c:v>439.37</c:v>
                </c:pt>
                <c:pt idx="281950">
                  <c:v>402.52</c:v>
                </c:pt>
                <c:pt idx="281951">
                  <c:v>709.19</c:v>
                </c:pt>
                <c:pt idx="281952">
                  <c:v>800.16</c:v>
                </c:pt>
                <c:pt idx="281953">
                  <c:v>964.1</c:v>
                </c:pt>
                <c:pt idx="281954">
                  <c:v>707.05</c:v>
                </c:pt>
                <c:pt idx="281955">
                  <c:v>936.98</c:v>
                </c:pt>
                <c:pt idx="281956">
                  <c:v>1323.45</c:v>
                </c:pt>
                <c:pt idx="281957">
                  <c:v>864.19</c:v>
                </c:pt>
                <c:pt idx="281958">
                  <c:v>1329.74</c:v>
                </c:pt>
                <c:pt idx="281959">
                  <c:v>1678.06</c:v>
                </c:pt>
                <c:pt idx="281960">
                  <c:v>1309.71</c:v>
                </c:pt>
                <c:pt idx="281961">
                  <c:v>855.37</c:v>
                </c:pt>
                <c:pt idx="281962">
                  <c:v>1004.1</c:v>
                </c:pt>
                <c:pt idx="281963">
                  <c:v>876.19</c:v>
                </c:pt>
                <c:pt idx="281964">
                  <c:v>1005.96</c:v>
                </c:pt>
                <c:pt idx="281965">
                  <c:v>1726.13</c:v>
                </c:pt>
                <c:pt idx="281966">
                  <c:v>2178.41</c:v>
                </c:pt>
                <c:pt idx="281967">
                  <c:v>1628.04</c:v>
                </c:pt>
                <c:pt idx="281968">
                  <c:v>843.52</c:v>
                </c:pt>
                <c:pt idx="281969">
                  <c:v>911.52</c:v>
                </c:pt>
                <c:pt idx="281970">
                  <c:v>689.73</c:v>
                </c:pt>
                <c:pt idx="281971">
                  <c:v>975.64</c:v>
                </c:pt>
                <c:pt idx="281972">
                  <c:v>768.6</c:v>
                </c:pt>
                <c:pt idx="281973">
                  <c:v>1449.49</c:v>
                </c:pt>
                <c:pt idx="281974">
                  <c:v>1296.5899999999999</c:v>
                </c:pt>
                <c:pt idx="281975">
                  <c:v>853.36</c:v>
                </c:pt>
                <c:pt idx="281976">
                  <c:v>910.78</c:v>
                </c:pt>
                <c:pt idx="281977">
                  <c:v>922.5</c:v>
                </c:pt>
                <c:pt idx="281978">
                  <c:v>1300</c:v>
                </c:pt>
                <c:pt idx="281979">
                  <c:v>1534.02</c:v>
                </c:pt>
                <c:pt idx="281980">
                  <c:v>745</c:v>
                </c:pt>
                <c:pt idx="281981">
                  <c:v>887</c:v>
                </c:pt>
                <c:pt idx="281982">
                  <c:v>736</c:v>
                </c:pt>
                <c:pt idx="281983">
                  <c:v>725</c:v>
                </c:pt>
                <c:pt idx="281984">
                  <c:v>714</c:v>
                </c:pt>
                <c:pt idx="281985">
                  <c:v>361</c:v>
                </c:pt>
                <c:pt idx="281986">
                  <c:v>808</c:v>
                </c:pt>
                <c:pt idx="281987">
                  <c:v>1388</c:v>
                </c:pt>
                <c:pt idx="281988">
                  <c:v>1812</c:v>
                </c:pt>
                <c:pt idx="281989">
                  <c:v>2201</c:v>
                </c:pt>
                <c:pt idx="281990">
                  <c:v>1178</c:v>
                </c:pt>
                <c:pt idx="281991">
                  <c:v>1124</c:v>
                </c:pt>
                <c:pt idx="281992">
                  <c:v>1779</c:v>
                </c:pt>
                <c:pt idx="281993">
                  <c:v>1483.5</c:v>
                </c:pt>
                <c:pt idx="281994">
                  <c:v>1042</c:v>
                </c:pt>
                <c:pt idx="281995">
                  <c:v>463.12</c:v>
                </c:pt>
                <c:pt idx="281996">
                  <c:v>-117</c:v>
                </c:pt>
                <c:pt idx="281997">
                  <c:v>85</c:v>
                </c:pt>
                <c:pt idx="281998">
                  <c:v>8</c:v>
                </c:pt>
                <c:pt idx="281999">
                  <c:v>358.36</c:v>
                </c:pt>
                <c:pt idx="282000">
                  <c:v>182.44</c:v>
                </c:pt>
                <c:pt idx="282001">
                  <c:v>772.56</c:v>
                </c:pt>
                <c:pt idx="282002">
                  <c:v>675.73</c:v>
                </c:pt>
                <c:pt idx="282003">
                  <c:v>805.58</c:v>
                </c:pt>
                <c:pt idx="282004">
                  <c:v>1002.84</c:v>
                </c:pt>
                <c:pt idx="282005">
                  <c:v>983.91</c:v>
                </c:pt>
                <c:pt idx="282006">
                  <c:v>932.08</c:v>
                </c:pt>
                <c:pt idx="282007">
                  <c:v>1283.1500000000001</c:v>
                </c:pt>
                <c:pt idx="282008">
                  <c:v>2437.09</c:v>
                </c:pt>
                <c:pt idx="282009">
                  <c:v>1601.57</c:v>
                </c:pt>
                <c:pt idx="282010">
                  <c:v>1261.6199999999999</c:v>
                </c:pt>
                <c:pt idx="282011">
                  <c:v>40349.81</c:v>
                </c:pt>
                <c:pt idx="282012">
                  <c:v>37345.730000000003</c:v>
                </c:pt>
                <c:pt idx="282013">
                  <c:v>39656.74</c:v>
                </c:pt>
                <c:pt idx="282014">
                  <c:v>39613.82</c:v>
                </c:pt>
                <c:pt idx="282015">
                  <c:v>39737.300000000003</c:v>
                </c:pt>
                <c:pt idx="282016">
                  <c:v>37148.050000000003</c:v>
                </c:pt>
                <c:pt idx="282017">
                  <c:v>36220.410000000003</c:v>
                </c:pt>
                <c:pt idx="282018">
                  <c:v>49085.04</c:v>
                </c:pt>
                <c:pt idx="282019">
                  <c:v>41850.6</c:v>
                </c:pt>
                <c:pt idx="282020">
                  <c:v>37287.25</c:v>
                </c:pt>
                <c:pt idx="282021">
                  <c:v>35149.42</c:v>
                </c:pt>
                <c:pt idx="282022">
                  <c:v>45174.09</c:v>
                </c:pt>
                <c:pt idx="282023">
                  <c:v>41181.660000000003</c:v>
                </c:pt>
                <c:pt idx="282024">
                  <c:v>41092.870000000003</c:v>
                </c:pt>
                <c:pt idx="282025">
                  <c:v>40461.89</c:v>
                </c:pt>
                <c:pt idx="282026">
                  <c:v>37854.07</c:v>
                </c:pt>
                <c:pt idx="282027">
                  <c:v>37998.42</c:v>
                </c:pt>
                <c:pt idx="282028">
                  <c:v>37830.15</c:v>
                </c:pt>
                <c:pt idx="282029">
                  <c:v>36641.79</c:v>
                </c:pt>
                <c:pt idx="282030">
                  <c:v>43229.23</c:v>
                </c:pt>
                <c:pt idx="282031">
                  <c:v>37930.15</c:v>
                </c:pt>
                <c:pt idx="282032">
                  <c:v>38096.07</c:v>
                </c:pt>
                <c:pt idx="282033">
                  <c:v>41819.74</c:v>
                </c:pt>
                <c:pt idx="282034">
                  <c:v>38813.96</c:v>
                </c:pt>
                <c:pt idx="282035">
                  <c:v>42528.75</c:v>
                </c:pt>
                <c:pt idx="282036">
                  <c:v>32087.96</c:v>
                </c:pt>
                <c:pt idx="282037">
                  <c:v>34590.269999999997</c:v>
                </c:pt>
                <c:pt idx="282038">
                  <c:v>37565.43</c:v>
                </c:pt>
                <c:pt idx="282039">
                  <c:v>42148.62</c:v>
                </c:pt>
                <c:pt idx="282040">
                  <c:v>37798.79</c:v>
                </c:pt>
                <c:pt idx="282041">
                  <c:v>43342.95</c:v>
                </c:pt>
                <c:pt idx="282042">
                  <c:v>39255.75</c:v>
                </c:pt>
                <c:pt idx="282043">
                  <c:v>38926.93</c:v>
                </c:pt>
                <c:pt idx="282044">
                  <c:v>42732.75</c:v>
                </c:pt>
                <c:pt idx="282045">
                  <c:v>39606.17</c:v>
                </c:pt>
                <c:pt idx="282046">
                  <c:v>46434.26</c:v>
                </c:pt>
                <c:pt idx="282047">
                  <c:v>35942.949999999997</c:v>
                </c:pt>
                <c:pt idx="282048">
                  <c:v>42605.89</c:v>
                </c:pt>
                <c:pt idx="282049">
                  <c:v>39847.06</c:v>
                </c:pt>
                <c:pt idx="282050">
                  <c:v>42206.59</c:v>
                </c:pt>
                <c:pt idx="282051">
                  <c:v>36526.230000000003</c:v>
                </c:pt>
                <c:pt idx="282052">
                  <c:v>39193.86</c:v>
                </c:pt>
                <c:pt idx="282053">
                  <c:v>31741.23</c:v>
                </c:pt>
                <c:pt idx="282054">
                  <c:v>51053.39</c:v>
                </c:pt>
                <c:pt idx="282055">
                  <c:v>40365.08</c:v>
                </c:pt>
                <c:pt idx="282056">
                  <c:v>47639.9</c:v>
                </c:pt>
                <c:pt idx="282057">
                  <c:v>39861.629999999997</c:v>
                </c:pt>
                <c:pt idx="282058">
                  <c:v>35458.6</c:v>
                </c:pt>
                <c:pt idx="282059">
                  <c:v>52709.25</c:v>
                </c:pt>
                <c:pt idx="282060">
                  <c:v>42587.12</c:v>
                </c:pt>
                <c:pt idx="282061">
                  <c:v>46248.86</c:v>
                </c:pt>
                <c:pt idx="282062">
                  <c:v>37836.68</c:v>
                </c:pt>
                <c:pt idx="282063">
                  <c:v>40812.6</c:v>
                </c:pt>
                <c:pt idx="282064">
                  <c:v>47498.9</c:v>
                </c:pt>
                <c:pt idx="282065">
                  <c:v>39752.19</c:v>
                </c:pt>
                <c:pt idx="282066">
                  <c:v>40704.92</c:v>
                </c:pt>
                <c:pt idx="282067">
                  <c:v>42489.52</c:v>
                </c:pt>
                <c:pt idx="282068">
                  <c:v>52333.02</c:v>
                </c:pt>
                <c:pt idx="282069">
                  <c:v>46479.57</c:v>
                </c:pt>
                <c:pt idx="282070">
                  <c:v>43592.78</c:v>
                </c:pt>
                <c:pt idx="282071">
                  <c:v>45087.94</c:v>
                </c:pt>
                <c:pt idx="282072">
                  <c:v>40847.160000000003</c:v>
                </c:pt>
                <c:pt idx="282073">
                  <c:v>44646.37</c:v>
                </c:pt>
                <c:pt idx="282074">
                  <c:v>40826.050000000003</c:v>
                </c:pt>
                <c:pt idx="282075">
                  <c:v>36112.639999999999</c:v>
                </c:pt>
                <c:pt idx="282076">
                  <c:v>47600.33</c:v>
                </c:pt>
                <c:pt idx="282077">
                  <c:v>53466.81</c:v>
                </c:pt>
                <c:pt idx="282078">
                  <c:v>42908.86</c:v>
                </c:pt>
                <c:pt idx="282079">
                  <c:v>45222.87</c:v>
                </c:pt>
                <c:pt idx="282080">
                  <c:v>39302.75</c:v>
                </c:pt>
                <c:pt idx="282081">
                  <c:v>44748.639999999999</c:v>
                </c:pt>
                <c:pt idx="282082">
                  <c:v>40288.33</c:v>
                </c:pt>
                <c:pt idx="282083">
                  <c:v>40032.97</c:v>
                </c:pt>
                <c:pt idx="282084">
                  <c:v>48803.55</c:v>
                </c:pt>
                <c:pt idx="282085">
                  <c:v>49847.9</c:v>
                </c:pt>
                <c:pt idx="282086">
                  <c:v>45110.55</c:v>
                </c:pt>
                <c:pt idx="282087">
                  <c:v>46581.08</c:v>
                </c:pt>
                <c:pt idx="282088">
                  <c:v>39010.769999999997</c:v>
                </c:pt>
                <c:pt idx="282089">
                  <c:v>43729.55</c:v>
                </c:pt>
                <c:pt idx="282090">
                  <c:v>44533.72</c:v>
                </c:pt>
                <c:pt idx="282091">
                  <c:v>49560.98</c:v>
                </c:pt>
                <c:pt idx="282092">
                  <c:v>43351.199999999997</c:v>
                </c:pt>
                <c:pt idx="282093">
                  <c:v>36744.89</c:v>
                </c:pt>
                <c:pt idx="282094">
                  <c:v>39826.65</c:v>
                </c:pt>
                <c:pt idx="282095">
                  <c:v>45454</c:v>
                </c:pt>
                <c:pt idx="282096">
                  <c:v>47088.79</c:v>
                </c:pt>
                <c:pt idx="282097">
                  <c:v>37580.910000000003</c:v>
                </c:pt>
                <c:pt idx="282098">
                  <c:v>48037.17</c:v>
                </c:pt>
                <c:pt idx="282099">
                  <c:v>47924.41</c:v>
                </c:pt>
                <c:pt idx="282100">
                  <c:v>40294.870000000003</c:v>
                </c:pt>
                <c:pt idx="282101">
                  <c:v>40995.49</c:v>
                </c:pt>
                <c:pt idx="282102">
                  <c:v>46718.35</c:v>
                </c:pt>
                <c:pt idx="282103">
                  <c:v>42698.6</c:v>
                </c:pt>
                <c:pt idx="282104">
                  <c:v>46970.76</c:v>
                </c:pt>
                <c:pt idx="282105">
                  <c:v>34953.449999999997</c:v>
                </c:pt>
                <c:pt idx="282106">
                  <c:v>49193.38</c:v>
                </c:pt>
                <c:pt idx="282107">
                  <c:v>36546.49</c:v>
                </c:pt>
                <c:pt idx="282108">
                  <c:v>48673.15</c:v>
                </c:pt>
                <c:pt idx="282109">
                  <c:v>45698.26</c:v>
                </c:pt>
                <c:pt idx="282110">
                  <c:v>44924.85</c:v>
                </c:pt>
                <c:pt idx="282111">
                  <c:v>48345.34</c:v>
                </c:pt>
                <c:pt idx="282112">
                  <c:v>51930.68</c:v>
                </c:pt>
                <c:pt idx="282113">
                  <c:v>45955.87</c:v>
                </c:pt>
                <c:pt idx="282114">
                  <c:v>35853.949999999997</c:v>
                </c:pt>
                <c:pt idx="282115">
                  <c:v>39809.089999999997</c:v>
                </c:pt>
                <c:pt idx="282116">
                  <c:v>48283.45</c:v>
                </c:pt>
                <c:pt idx="282117">
                  <c:v>50526.53</c:v>
                </c:pt>
                <c:pt idx="282118">
                  <c:v>37794.81</c:v>
                </c:pt>
                <c:pt idx="282119">
                  <c:v>48580.68</c:v>
                </c:pt>
                <c:pt idx="282120">
                  <c:v>43542.92</c:v>
                </c:pt>
                <c:pt idx="282121">
                  <c:v>42428.98</c:v>
                </c:pt>
                <c:pt idx="282122">
                  <c:v>42333.34</c:v>
                </c:pt>
                <c:pt idx="282123">
                  <c:v>43781.03</c:v>
                </c:pt>
                <c:pt idx="282124">
                  <c:v>49029.85</c:v>
                </c:pt>
                <c:pt idx="282125">
                  <c:v>50544.51</c:v>
                </c:pt>
                <c:pt idx="282126">
                  <c:v>44022.32</c:v>
                </c:pt>
                <c:pt idx="282127">
                  <c:v>41278.83</c:v>
                </c:pt>
                <c:pt idx="282128">
                  <c:v>49040.33</c:v>
                </c:pt>
                <c:pt idx="282129">
                  <c:v>39994.21</c:v>
                </c:pt>
                <c:pt idx="282130">
                  <c:v>45789.120000000003</c:v>
                </c:pt>
                <c:pt idx="282131">
                  <c:v>41466.74</c:v>
                </c:pt>
                <c:pt idx="282132">
                  <c:v>41710.22</c:v>
                </c:pt>
                <c:pt idx="282133">
                  <c:v>49731.33</c:v>
                </c:pt>
                <c:pt idx="282134">
                  <c:v>41423.78</c:v>
                </c:pt>
                <c:pt idx="282135">
                  <c:v>42432.97</c:v>
                </c:pt>
                <c:pt idx="282136">
                  <c:v>43129.34</c:v>
                </c:pt>
                <c:pt idx="282137">
                  <c:v>40360.06</c:v>
                </c:pt>
                <c:pt idx="282138">
                  <c:v>52390.57</c:v>
                </c:pt>
                <c:pt idx="282139">
                  <c:v>45338.27</c:v>
                </c:pt>
                <c:pt idx="282140">
                  <c:v>39681.01</c:v>
                </c:pt>
                <c:pt idx="282141">
                  <c:v>41822.17</c:v>
                </c:pt>
                <c:pt idx="282142">
                  <c:v>44355.73</c:v>
                </c:pt>
                <c:pt idx="282143">
                  <c:v>32974.97</c:v>
                </c:pt>
                <c:pt idx="282144">
                  <c:v>46152.03</c:v>
                </c:pt>
                <c:pt idx="282145">
                  <c:v>43760.13</c:v>
                </c:pt>
                <c:pt idx="282146">
                  <c:v>44774.66</c:v>
                </c:pt>
                <c:pt idx="282147">
                  <c:v>38189.74</c:v>
                </c:pt>
                <c:pt idx="282148">
                  <c:v>41571.949999999997</c:v>
                </c:pt>
                <c:pt idx="282149">
                  <c:v>45675.07</c:v>
                </c:pt>
                <c:pt idx="282150">
                  <c:v>39569.68</c:v>
                </c:pt>
                <c:pt idx="282151">
                  <c:v>39503.61</c:v>
                </c:pt>
                <c:pt idx="282152">
                  <c:v>44263.4</c:v>
                </c:pt>
                <c:pt idx="282153">
                  <c:v>40069.89</c:v>
                </c:pt>
                <c:pt idx="282154">
                  <c:v>30094.42</c:v>
                </c:pt>
                <c:pt idx="282155">
                  <c:v>26961.14</c:v>
                </c:pt>
                <c:pt idx="282156">
                  <c:v>27779.85</c:v>
                </c:pt>
                <c:pt idx="282157">
                  <c:v>26065.39</c:v>
                </c:pt>
                <c:pt idx="282158">
                  <c:v>28976.240000000002</c:v>
                </c:pt>
                <c:pt idx="282159">
                  <c:v>28317.3</c:v>
                </c:pt>
                <c:pt idx="282160">
                  <c:v>25958.639999999999</c:v>
                </c:pt>
                <c:pt idx="282161">
                  <c:v>27258.1</c:v>
                </c:pt>
                <c:pt idx="282162">
                  <c:v>26939.54</c:v>
                </c:pt>
                <c:pt idx="282163">
                  <c:v>28526.61</c:v>
                </c:pt>
                <c:pt idx="282164">
                  <c:v>28491.09</c:v>
                </c:pt>
                <c:pt idx="282165">
                  <c:v>28831.82</c:v>
                </c:pt>
                <c:pt idx="282166">
                  <c:v>29515.5</c:v>
                </c:pt>
                <c:pt idx="282167">
                  <c:v>29161.45</c:v>
                </c:pt>
                <c:pt idx="282168">
                  <c:v>27327.759999999998</c:v>
                </c:pt>
                <c:pt idx="282169">
                  <c:v>26198.33</c:v>
                </c:pt>
                <c:pt idx="282170">
                  <c:v>28394.77</c:v>
                </c:pt>
                <c:pt idx="282171">
                  <c:v>27877.66</c:v>
                </c:pt>
                <c:pt idx="282172">
                  <c:v>26954.29</c:v>
                </c:pt>
                <c:pt idx="282173">
                  <c:v>27104.01</c:v>
                </c:pt>
                <c:pt idx="282174">
                  <c:v>26729.63</c:v>
                </c:pt>
                <c:pt idx="282175">
                  <c:v>28352.42</c:v>
                </c:pt>
                <c:pt idx="282176">
                  <c:v>26185.599999999999</c:v>
                </c:pt>
                <c:pt idx="282177">
                  <c:v>27036.22</c:v>
                </c:pt>
                <c:pt idx="282178">
                  <c:v>26365.52</c:v>
                </c:pt>
                <c:pt idx="282179">
                  <c:v>26337.41</c:v>
                </c:pt>
                <c:pt idx="282180">
                  <c:v>26565.55</c:v>
                </c:pt>
                <c:pt idx="282181">
                  <c:v>25836.14</c:v>
                </c:pt>
                <c:pt idx="282182">
                  <c:v>26415.040000000001</c:v>
                </c:pt>
                <c:pt idx="282183">
                  <c:v>26541.439999999999</c:v>
                </c:pt>
                <c:pt idx="282184">
                  <c:v>28863.040000000001</c:v>
                </c:pt>
                <c:pt idx="282185">
                  <c:v>27671.42</c:v>
                </c:pt>
                <c:pt idx="282186">
                  <c:v>26080.2</c:v>
                </c:pt>
                <c:pt idx="282187">
                  <c:v>28330.7</c:v>
                </c:pt>
                <c:pt idx="282188">
                  <c:v>26020.77</c:v>
                </c:pt>
                <c:pt idx="282189">
                  <c:v>29550.1</c:v>
                </c:pt>
                <c:pt idx="282190">
                  <c:v>28190.400000000001</c:v>
                </c:pt>
                <c:pt idx="282191">
                  <c:v>28364.720000000001</c:v>
                </c:pt>
                <c:pt idx="282192">
                  <c:v>28722.34</c:v>
                </c:pt>
                <c:pt idx="282193">
                  <c:v>27186.22</c:v>
                </c:pt>
                <c:pt idx="282194">
                  <c:v>29550.639999999999</c:v>
                </c:pt>
                <c:pt idx="282195">
                  <c:v>27362.91</c:v>
                </c:pt>
                <c:pt idx="282196">
                  <c:v>27652.5</c:v>
                </c:pt>
                <c:pt idx="282197">
                  <c:v>31142.720000000001</c:v>
                </c:pt>
                <c:pt idx="282198">
                  <c:v>30268.55</c:v>
                </c:pt>
                <c:pt idx="282199">
                  <c:v>31130.67</c:v>
                </c:pt>
                <c:pt idx="282200">
                  <c:v>33501.15</c:v>
                </c:pt>
                <c:pt idx="282201">
                  <c:v>27483.79</c:v>
                </c:pt>
                <c:pt idx="282202">
                  <c:v>29671.96</c:v>
                </c:pt>
                <c:pt idx="282203">
                  <c:v>25679.03</c:v>
                </c:pt>
                <c:pt idx="282204">
                  <c:v>28016.62</c:v>
                </c:pt>
                <c:pt idx="282205">
                  <c:v>25439.68</c:v>
                </c:pt>
                <c:pt idx="282206">
                  <c:v>28333.14</c:v>
                </c:pt>
                <c:pt idx="282207">
                  <c:v>28249.97</c:v>
                </c:pt>
                <c:pt idx="282208">
                  <c:v>28984.32</c:v>
                </c:pt>
                <c:pt idx="282209">
                  <c:v>26293.29</c:v>
                </c:pt>
                <c:pt idx="282210">
                  <c:v>31976.959999999999</c:v>
                </c:pt>
                <c:pt idx="282211">
                  <c:v>30319.25</c:v>
                </c:pt>
                <c:pt idx="282212">
                  <c:v>29397.93</c:v>
                </c:pt>
                <c:pt idx="282213">
                  <c:v>27523.55</c:v>
                </c:pt>
                <c:pt idx="282214">
                  <c:v>28143.66</c:v>
                </c:pt>
                <c:pt idx="282215">
                  <c:v>28378.75</c:v>
                </c:pt>
                <c:pt idx="282216">
                  <c:v>27517.24</c:v>
                </c:pt>
                <c:pt idx="282217">
                  <c:v>28414.84</c:v>
                </c:pt>
                <c:pt idx="282218">
                  <c:v>24831.41</c:v>
                </c:pt>
                <c:pt idx="282219">
                  <c:v>31044.7</c:v>
                </c:pt>
                <c:pt idx="282220">
                  <c:v>30898.65</c:v>
                </c:pt>
                <c:pt idx="282221">
                  <c:v>28629.13</c:v>
                </c:pt>
                <c:pt idx="282222">
                  <c:v>26919.51</c:v>
                </c:pt>
                <c:pt idx="282223">
                  <c:v>29684.799999999999</c:v>
                </c:pt>
                <c:pt idx="282224">
                  <c:v>28375.33</c:v>
                </c:pt>
                <c:pt idx="282225">
                  <c:v>28312.35</c:v>
                </c:pt>
                <c:pt idx="282226">
                  <c:v>26939.66</c:v>
                </c:pt>
                <c:pt idx="282227">
                  <c:v>29087.47</c:v>
                </c:pt>
                <c:pt idx="282228">
                  <c:v>27956.66</c:v>
                </c:pt>
                <c:pt idx="282229">
                  <c:v>26919</c:v>
                </c:pt>
                <c:pt idx="282230">
                  <c:v>27528.12</c:v>
                </c:pt>
                <c:pt idx="282231">
                  <c:v>25258.43</c:v>
                </c:pt>
                <c:pt idx="282232">
                  <c:v>26615.18</c:v>
                </c:pt>
                <c:pt idx="282233">
                  <c:v>26997.13</c:v>
                </c:pt>
                <c:pt idx="282234">
                  <c:v>26170.86</c:v>
                </c:pt>
                <c:pt idx="282235">
                  <c:v>29529.16</c:v>
                </c:pt>
                <c:pt idx="282236">
                  <c:v>23403.91</c:v>
                </c:pt>
                <c:pt idx="282237">
                  <c:v>26698.93</c:v>
                </c:pt>
                <c:pt idx="282238">
                  <c:v>26616.28</c:v>
                </c:pt>
                <c:pt idx="282239">
                  <c:v>28481.22</c:v>
                </c:pt>
                <c:pt idx="282240">
                  <c:v>26055.8</c:v>
                </c:pt>
                <c:pt idx="282241">
                  <c:v>28195.93</c:v>
                </c:pt>
                <c:pt idx="282242">
                  <c:v>27017.94</c:v>
                </c:pt>
                <c:pt idx="282243">
                  <c:v>28987.99</c:v>
                </c:pt>
                <c:pt idx="282244">
                  <c:v>27365.95</c:v>
                </c:pt>
                <c:pt idx="282245">
                  <c:v>28480.47</c:v>
                </c:pt>
                <c:pt idx="282246">
                  <c:v>28365.34</c:v>
                </c:pt>
                <c:pt idx="282247">
                  <c:v>26388.85</c:v>
                </c:pt>
                <c:pt idx="282248">
                  <c:v>25717.43</c:v>
                </c:pt>
                <c:pt idx="282249">
                  <c:v>28707.89</c:v>
                </c:pt>
                <c:pt idx="282250">
                  <c:v>27585.42</c:v>
                </c:pt>
                <c:pt idx="282251">
                  <c:v>32149.599999999999</c:v>
                </c:pt>
                <c:pt idx="282252">
                  <c:v>33248.17</c:v>
                </c:pt>
                <c:pt idx="282253">
                  <c:v>27337.35</c:v>
                </c:pt>
                <c:pt idx="282254">
                  <c:v>30294.99</c:v>
                </c:pt>
                <c:pt idx="282255">
                  <c:v>30403.279999999999</c:v>
                </c:pt>
                <c:pt idx="282256">
                  <c:v>28988.95</c:v>
                </c:pt>
                <c:pt idx="282257">
                  <c:v>24465.66</c:v>
                </c:pt>
                <c:pt idx="282258">
                  <c:v>30292.58</c:v>
                </c:pt>
                <c:pt idx="282259">
                  <c:v>31318.03</c:v>
                </c:pt>
                <c:pt idx="282260">
                  <c:v>30147.22</c:v>
                </c:pt>
                <c:pt idx="282261">
                  <c:v>30077.8</c:v>
                </c:pt>
                <c:pt idx="282262">
                  <c:v>31286.73</c:v>
                </c:pt>
                <c:pt idx="282263">
                  <c:v>30614.66</c:v>
                </c:pt>
                <c:pt idx="282264">
                  <c:v>30988.82</c:v>
                </c:pt>
                <c:pt idx="282265">
                  <c:v>31278.04</c:v>
                </c:pt>
                <c:pt idx="282266">
                  <c:v>30586.67</c:v>
                </c:pt>
                <c:pt idx="282267">
                  <c:v>32279.06</c:v>
                </c:pt>
                <c:pt idx="282268">
                  <c:v>29713.34</c:v>
                </c:pt>
                <c:pt idx="282269">
                  <c:v>31225.97</c:v>
                </c:pt>
                <c:pt idx="282270">
                  <c:v>29373.74</c:v>
                </c:pt>
                <c:pt idx="282271">
                  <c:v>30683.39</c:v>
                </c:pt>
                <c:pt idx="282272">
                  <c:v>31209.439999999999</c:v>
                </c:pt>
                <c:pt idx="282273">
                  <c:v>28643.03</c:v>
                </c:pt>
                <c:pt idx="282274">
                  <c:v>28301.8</c:v>
                </c:pt>
                <c:pt idx="282275">
                  <c:v>29290.11</c:v>
                </c:pt>
                <c:pt idx="282276">
                  <c:v>32531.09</c:v>
                </c:pt>
                <c:pt idx="282277">
                  <c:v>29074.01</c:v>
                </c:pt>
                <c:pt idx="282278">
                  <c:v>29549.71</c:v>
                </c:pt>
                <c:pt idx="282279">
                  <c:v>30237.48</c:v>
                </c:pt>
                <c:pt idx="282280">
                  <c:v>31940.05</c:v>
                </c:pt>
                <c:pt idx="282281">
                  <c:v>29262.54</c:v>
                </c:pt>
                <c:pt idx="282282">
                  <c:v>29748.34</c:v>
                </c:pt>
                <c:pt idx="282283">
                  <c:v>30130.33</c:v>
                </c:pt>
                <c:pt idx="282284">
                  <c:v>30641.75</c:v>
                </c:pt>
                <c:pt idx="282285">
                  <c:v>32371.200000000001</c:v>
                </c:pt>
                <c:pt idx="282286">
                  <c:v>24084.37</c:v>
                </c:pt>
                <c:pt idx="282287">
                  <c:v>34076.22</c:v>
                </c:pt>
                <c:pt idx="282288">
                  <c:v>31994.71</c:v>
                </c:pt>
                <c:pt idx="282289">
                  <c:v>31195.62</c:v>
                </c:pt>
                <c:pt idx="282290">
                  <c:v>29529.31</c:v>
                </c:pt>
                <c:pt idx="282291">
                  <c:v>30561.3</c:v>
                </c:pt>
                <c:pt idx="282292">
                  <c:v>29697.96</c:v>
                </c:pt>
                <c:pt idx="282293">
                  <c:v>30829.37</c:v>
                </c:pt>
                <c:pt idx="282294">
                  <c:v>31464.73</c:v>
                </c:pt>
                <c:pt idx="282295">
                  <c:v>29708.54</c:v>
                </c:pt>
                <c:pt idx="282296">
                  <c:v>30458.799999999999</c:v>
                </c:pt>
                <c:pt idx="282297">
                  <c:v>512.92999999999995</c:v>
                </c:pt>
                <c:pt idx="282298">
                  <c:v>327</c:v>
                </c:pt>
                <c:pt idx="282299">
                  <c:v>384</c:v>
                </c:pt>
                <c:pt idx="282300">
                  <c:v>423</c:v>
                </c:pt>
                <c:pt idx="282301">
                  <c:v>684</c:v>
                </c:pt>
                <c:pt idx="282302">
                  <c:v>670</c:v>
                </c:pt>
                <c:pt idx="282303">
                  <c:v>1244</c:v>
                </c:pt>
                <c:pt idx="282304">
                  <c:v>804</c:v>
                </c:pt>
                <c:pt idx="282305">
                  <c:v>1630</c:v>
                </c:pt>
                <c:pt idx="282306">
                  <c:v>2112</c:v>
                </c:pt>
                <c:pt idx="282307">
                  <c:v>1478</c:v>
                </c:pt>
                <c:pt idx="282308">
                  <c:v>1213</c:v>
                </c:pt>
                <c:pt idx="282309">
                  <c:v>1409</c:v>
                </c:pt>
                <c:pt idx="282310">
                  <c:v>1719</c:v>
                </c:pt>
                <c:pt idx="282311">
                  <c:v>1020</c:v>
                </c:pt>
                <c:pt idx="282312">
                  <c:v>1167</c:v>
                </c:pt>
                <c:pt idx="282313">
                  <c:v>1589</c:v>
                </c:pt>
                <c:pt idx="282314">
                  <c:v>1887</c:v>
                </c:pt>
                <c:pt idx="282315">
                  <c:v>1103</c:v>
                </c:pt>
                <c:pt idx="282316">
                  <c:v>2294</c:v>
                </c:pt>
                <c:pt idx="282317">
                  <c:v>2303</c:v>
                </c:pt>
                <c:pt idx="282318">
                  <c:v>1584</c:v>
                </c:pt>
                <c:pt idx="282319">
                  <c:v>1585</c:v>
                </c:pt>
                <c:pt idx="282320">
                  <c:v>1533</c:v>
                </c:pt>
                <c:pt idx="282321">
                  <c:v>1260.5</c:v>
                </c:pt>
                <c:pt idx="282322">
                  <c:v>982.99</c:v>
                </c:pt>
                <c:pt idx="282323">
                  <c:v>1086.98</c:v>
                </c:pt>
                <c:pt idx="282324">
                  <c:v>1017.5</c:v>
                </c:pt>
                <c:pt idx="282325">
                  <c:v>968.47</c:v>
                </c:pt>
                <c:pt idx="282326">
                  <c:v>870.48</c:v>
                </c:pt>
                <c:pt idx="282327">
                  <c:v>595.5</c:v>
                </c:pt>
                <c:pt idx="282328">
                  <c:v>735</c:v>
                </c:pt>
                <c:pt idx="282329">
                  <c:v>616.99</c:v>
                </c:pt>
                <c:pt idx="282330">
                  <c:v>778</c:v>
                </c:pt>
                <c:pt idx="282331">
                  <c:v>763</c:v>
                </c:pt>
                <c:pt idx="282332">
                  <c:v>348.5</c:v>
                </c:pt>
                <c:pt idx="282333">
                  <c:v>441.48</c:v>
                </c:pt>
                <c:pt idx="282334">
                  <c:v>526.5</c:v>
                </c:pt>
                <c:pt idx="282335">
                  <c:v>437.99</c:v>
                </c:pt>
                <c:pt idx="282336">
                  <c:v>182</c:v>
                </c:pt>
                <c:pt idx="282337">
                  <c:v>371.5</c:v>
                </c:pt>
                <c:pt idx="282338">
                  <c:v>595</c:v>
                </c:pt>
                <c:pt idx="282339">
                  <c:v>1103.25</c:v>
                </c:pt>
                <c:pt idx="282340">
                  <c:v>748.75</c:v>
                </c:pt>
                <c:pt idx="282341">
                  <c:v>1482.25</c:v>
                </c:pt>
                <c:pt idx="282342">
                  <c:v>1718</c:v>
                </c:pt>
                <c:pt idx="282343">
                  <c:v>2798.5</c:v>
                </c:pt>
                <c:pt idx="282344">
                  <c:v>143</c:v>
                </c:pt>
                <c:pt idx="282345">
                  <c:v>201</c:v>
                </c:pt>
                <c:pt idx="282346">
                  <c:v>354.25</c:v>
                </c:pt>
                <c:pt idx="282347">
                  <c:v>238</c:v>
                </c:pt>
                <c:pt idx="282348">
                  <c:v>276</c:v>
                </c:pt>
                <c:pt idx="282349">
                  <c:v>349</c:v>
                </c:pt>
                <c:pt idx="282350">
                  <c:v>540</c:v>
                </c:pt>
                <c:pt idx="282351">
                  <c:v>1060</c:v>
                </c:pt>
                <c:pt idx="282352">
                  <c:v>588.5</c:v>
                </c:pt>
                <c:pt idx="282353">
                  <c:v>743</c:v>
                </c:pt>
                <c:pt idx="282354">
                  <c:v>614.5</c:v>
                </c:pt>
                <c:pt idx="282355">
                  <c:v>1041</c:v>
                </c:pt>
                <c:pt idx="282356">
                  <c:v>912.5</c:v>
                </c:pt>
                <c:pt idx="282357">
                  <c:v>958</c:v>
                </c:pt>
                <c:pt idx="282358">
                  <c:v>942</c:v>
                </c:pt>
                <c:pt idx="282359">
                  <c:v>1091</c:v>
                </c:pt>
                <c:pt idx="282360">
                  <c:v>823.5</c:v>
                </c:pt>
                <c:pt idx="282361">
                  <c:v>1233.5</c:v>
                </c:pt>
                <c:pt idx="282362">
                  <c:v>791</c:v>
                </c:pt>
                <c:pt idx="282363">
                  <c:v>779.5</c:v>
                </c:pt>
                <c:pt idx="282364">
                  <c:v>529.5</c:v>
                </c:pt>
                <c:pt idx="282365">
                  <c:v>686.5</c:v>
                </c:pt>
                <c:pt idx="282366">
                  <c:v>973.5</c:v>
                </c:pt>
                <c:pt idx="282367">
                  <c:v>1509.25</c:v>
                </c:pt>
                <c:pt idx="282368">
                  <c:v>1732.25</c:v>
                </c:pt>
                <c:pt idx="282369">
                  <c:v>1846.5</c:v>
                </c:pt>
                <c:pt idx="282370">
                  <c:v>1382.5</c:v>
                </c:pt>
                <c:pt idx="282371">
                  <c:v>1111.25</c:v>
                </c:pt>
                <c:pt idx="282372">
                  <c:v>981.75</c:v>
                </c:pt>
                <c:pt idx="282373">
                  <c:v>810</c:v>
                </c:pt>
                <c:pt idx="282374">
                  <c:v>741</c:v>
                </c:pt>
                <c:pt idx="282375">
                  <c:v>762.5</c:v>
                </c:pt>
                <c:pt idx="282376">
                  <c:v>587.5</c:v>
                </c:pt>
                <c:pt idx="282377">
                  <c:v>538.5</c:v>
                </c:pt>
                <c:pt idx="282378">
                  <c:v>524</c:v>
                </c:pt>
                <c:pt idx="282379">
                  <c:v>481.5</c:v>
                </c:pt>
                <c:pt idx="282380">
                  <c:v>945</c:v>
                </c:pt>
                <c:pt idx="282381">
                  <c:v>982.6</c:v>
                </c:pt>
                <c:pt idx="282382">
                  <c:v>605</c:v>
                </c:pt>
                <c:pt idx="282383">
                  <c:v>447.5</c:v>
                </c:pt>
                <c:pt idx="282384">
                  <c:v>494</c:v>
                </c:pt>
                <c:pt idx="282385">
                  <c:v>480.8</c:v>
                </c:pt>
                <c:pt idx="282386">
                  <c:v>318.25</c:v>
                </c:pt>
                <c:pt idx="282387">
                  <c:v>479</c:v>
                </c:pt>
                <c:pt idx="282388">
                  <c:v>213.75</c:v>
                </c:pt>
                <c:pt idx="282389">
                  <c:v>280</c:v>
                </c:pt>
                <c:pt idx="282390">
                  <c:v>319</c:v>
                </c:pt>
                <c:pt idx="282391">
                  <c:v>895.67</c:v>
                </c:pt>
                <c:pt idx="282392">
                  <c:v>1144.49</c:v>
                </c:pt>
                <c:pt idx="282393">
                  <c:v>898.91</c:v>
                </c:pt>
                <c:pt idx="282394">
                  <c:v>1053.47</c:v>
                </c:pt>
                <c:pt idx="282395">
                  <c:v>2363.66</c:v>
                </c:pt>
                <c:pt idx="282396">
                  <c:v>657</c:v>
                </c:pt>
                <c:pt idx="282397">
                  <c:v>337</c:v>
                </c:pt>
                <c:pt idx="282398">
                  <c:v>369</c:v>
                </c:pt>
                <c:pt idx="282399">
                  <c:v>505</c:v>
                </c:pt>
                <c:pt idx="282400">
                  <c:v>539</c:v>
                </c:pt>
                <c:pt idx="282401">
                  <c:v>550.47</c:v>
                </c:pt>
                <c:pt idx="282402">
                  <c:v>1277.5</c:v>
                </c:pt>
                <c:pt idx="282403">
                  <c:v>1245.5</c:v>
                </c:pt>
                <c:pt idx="282404">
                  <c:v>450.5</c:v>
                </c:pt>
                <c:pt idx="282405">
                  <c:v>308</c:v>
                </c:pt>
                <c:pt idx="282406">
                  <c:v>594</c:v>
                </c:pt>
                <c:pt idx="282407">
                  <c:v>672</c:v>
                </c:pt>
                <c:pt idx="282408">
                  <c:v>754</c:v>
                </c:pt>
                <c:pt idx="282409">
                  <c:v>1052</c:v>
                </c:pt>
                <c:pt idx="282410">
                  <c:v>1211.5</c:v>
                </c:pt>
                <c:pt idx="282411">
                  <c:v>1024</c:v>
                </c:pt>
                <c:pt idx="282412">
                  <c:v>1119</c:v>
                </c:pt>
                <c:pt idx="282413">
                  <c:v>1128</c:v>
                </c:pt>
                <c:pt idx="282414">
                  <c:v>1191.5</c:v>
                </c:pt>
                <c:pt idx="282415">
                  <c:v>949</c:v>
                </c:pt>
                <c:pt idx="282416">
                  <c:v>1417.91</c:v>
                </c:pt>
                <c:pt idx="282417">
                  <c:v>1254.82</c:v>
                </c:pt>
                <c:pt idx="282418">
                  <c:v>1248.76</c:v>
                </c:pt>
                <c:pt idx="282419">
                  <c:v>1454.88</c:v>
                </c:pt>
                <c:pt idx="282420">
                  <c:v>1736.98</c:v>
                </c:pt>
                <c:pt idx="282421">
                  <c:v>1961.7</c:v>
                </c:pt>
                <c:pt idx="282422">
                  <c:v>1160</c:v>
                </c:pt>
                <c:pt idx="282423">
                  <c:v>1579</c:v>
                </c:pt>
                <c:pt idx="282424">
                  <c:v>740.4</c:v>
                </c:pt>
                <c:pt idx="282425">
                  <c:v>612.97</c:v>
                </c:pt>
                <c:pt idx="282426">
                  <c:v>581</c:v>
                </c:pt>
                <c:pt idx="282427">
                  <c:v>468.5</c:v>
                </c:pt>
                <c:pt idx="282428">
                  <c:v>791.88</c:v>
                </c:pt>
                <c:pt idx="282429">
                  <c:v>616.94000000000005</c:v>
                </c:pt>
                <c:pt idx="282430">
                  <c:v>466.91</c:v>
                </c:pt>
                <c:pt idx="282431">
                  <c:v>644.79</c:v>
                </c:pt>
                <c:pt idx="282432">
                  <c:v>962.38</c:v>
                </c:pt>
                <c:pt idx="282433">
                  <c:v>990</c:v>
                </c:pt>
                <c:pt idx="282434">
                  <c:v>968.03</c:v>
                </c:pt>
                <c:pt idx="282435">
                  <c:v>451</c:v>
                </c:pt>
                <c:pt idx="282436">
                  <c:v>741.94</c:v>
                </c:pt>
                <c:pt idx="282437">
                  <c:v>650</c:v>
                </c:pt>
                <c:pt idx="282438">
                  <c:v>530</c:v>
                </c:pt>
                <c:pt idx="282439">
                  <c:v>254</c:v>
                </c:pt>
                <c:pt idx="282440">
                  <c:v>3071.34</c:v>
                </c:pt>
                <c:pt idx="282441">
                  <c:v>2267.4</c:v>
                </c:pt>
                <c:pt idx="282442">
                  <c:v>2740.28</c:v>
                </c:pt>
                <c:pt idx="282443">
                  <c:v>3222.96</c:v>
                </c:pt>
                <c:pt idx="282444">
                  <c:v>3944.1</c:v>
                </c:pt>
                <c:pt idx="282445">
                  <c:v>4006.19</c:v>
                </c:pt>
                <c:pt idx="282446">
                  <c:v>2668.67</c:v>
                </c:pt>
                <c:pt idx="282447">
                  <c:v>3885.11</c:v>
                </c:pt>
                <c:pt idx="282448">
                  <c:v>3469.77</c:v>
                </c:pt>
                <c:pt idx="282449">
                  <c:v>3940.02</c:v>
                </c:pt>
                <c:pt idx="282450">
                  <c:v>3373.82</c:v>
                </c:pt>
                <c:pt idx="282451">
                  <c:v>4396.67</c:v>
                </c:pt>
                <c:pt idx="282452">
                  <c:v>3076.11</c:v>
                </c:pt>
                <c:pt idx="282453">
                  <c:v>3403.18</c:v>
                </c:pt>
                <c:pt idx="282454">
                  <c:v>3745.08</c:v>
                </c:pt>
                <c:pt idx="282455">
                  <c:v>3486.78</c:v>
                </c:pt>
                <c:pt idx="282456">
                  <c:v>4224.78</c:v>
                </c:pt>
                <c:pt idx="282457">
                  <c:v>4288.34</c:v>
                </c:pt>
                <c:pt idx="282458">
                  <c:v>4211.4799999999996</c:v>
                </c:pt>
                <c:pt idx="282459">
                  <c:v>3384.75</c:v>
                </c:pt>
                <c:pt idx="282460">
                  <c:v>4143.3599999999997</c:v>
                </c:pt>
                <c:pt idx="282461">
                  <c:v>3441.21</c:v>
                </c:pt>
                <c:pt idx="282462">
                  <c:v>3467.18</c:v>
                </c:pt>
                <c:pt idx="282463">
                  <c:v>4013.02</c:v>
                </c:pt>
                <c:pt idx="282464">
                  <c:v>3509.13</c:v>
                </c:pt>
                <c:pt idx="282465">
                  <c:v>3494.47</c:v>
                </c:pt>
                <c:pt idx="282466">
                  <c:v>4580.9399999999996</c:v>
                </c:pt>
                <c:pt idx="282467">
                  <c:v>3643.92</c:v>
                </c:pt>
                <c:pt idx="282468">
                  <c:v>3377.56</c:v>
                </c:pt>
                <c:pt idx="282469">
                  <c:v>3493.38</c:v>
                </c:pt>
                <c:pt idx="282470">
                  <c:v>3926.05</c:v>
                </c:pt>
                <c:pt idx="282471">
                  <c:v>3261.91</c:v>
                </c:pt>
                <c:pt idx="282472">
                  <c:v>4141.53</c:v>
                </c:pt>
                <c:pt idx="282473">
                  <c:v>3757.83</c:v>
                </c:pt>
                <c:pt idx="282474">
                  <c:v>3716.96</c:v>
                </c:pt>
                <c:pt idx="282475">
                  <c:v>3994.78</c:v>
                </c:pt>
                <c:pt idx="282476">
                  <c:v>3839.37</c:v>
                </c:pt>
                <c:pt idx="282477">
                  <c:v>4373.45</c:v>
                </c:pt>
                <c:pt idx="282478">
                  <c:v>4098.41</c:v>
                </c:pt>
                <c:pt idx="282479">
                  <c:v>3398.3</c:v>
                </c:pt>
                <c:pt idx="282480">
                  <c:v>4178.2700000000004</c:v>
                </c:pt>
                <c:pt idx="282481">
                  <c:v>4310.05</c:v>
                </c:pt>
                <c:pt idx="282482">
                  <c:v>4111.18</c:v>
                </c:pt>
                <c:pt idx="282483">
                  <c:v>3620.75</c:v>
                </c:pt>
                <c:pt idx="282484">
                  <c:v>4084.86</c:v>
                </c:pt>
                <c:pt idx="282485">
                  <c:v>3536.12</c:v>
                </c:pt>
                <c:pt idx="282486">
                  <c:v>3025.23</c:v>
                </c:pt>
                <c:pt idx="282487">
                  <c:v>2508.98</c:v>
                </c:pt>
                <c:pt idx="282488">
                  <c:v>2885.13</c:v>
                </c:pt>
                <c:pt idx="282489">
                  <c:v>2241.37</c:v>
                </c:pt>
                <c:pt idx="282490">
                  <c:v>2642.93</c:v>
                </c:pt>
                <c:pt idx="282491">
                  <c:v>2932.11</c:v>
                </c:pt>
                <c:pt idx="282492">
                  <c:v>3004.14</c:v>
                </c:pt>
                <c:pt idx="282493">
                  <c:v>3914.02</c:v>
                </c:pt>
                <c:pt idx="282494">
                  <c:v>4219.3</c:v>
                </c:pt>
                <c:pt idx="282495">
                  <c:v>3406.68</c:v>
                </c:pt>
                <c:pt idx="282496">
                  <c:v>3415.54</c:v>
                </c:pt>
                <c:pt idx="282497">
                  <c:v>3277.5</c:v>
                </c:pt>
                <c:pt idx="282498">
                  <c:v>4641.4799999999996</c:v>
                </c:pt>
                <c:pt idx="282499">
                  <c:v>3879.45</c:v>
                </c:pt>
                <c:pt idx="282500">
                  <c:v>3349.53</c:v>
                </c:pt>
                <c:pt idx="282501">
                  <c:v>3834.42</c:v>
                </c:pt>
                <c:pt idx="282502">
                  <c:v>3895.28</c:v>
                </c:pt>
                <c:pt idx="282503">
                  <c:v>3732.8</c:v>
                </c:pt>
                <c:pt idx="282504">
                  <c:v>3167.39</c:v>
                </c:pt>
                <c:pt idx="282505">
                  <c:v>4300.41</c:v>
                </c:pt>
                <c:pt idx="282506">
                  <c:v>3625.76</c:v>
                </c:pt>
                <c:pt idx="282507">
                  <c:v>3769.56</c:v>
                </c:pt>
                <c:pt idx="282508">
                  <c:v>3933.73</c:v>
                </c:pt>
                <c:pt idx="282509">
                  <c:v>4095.03</c:v>
                </c:pt>
                <c:pt idx="282510">
                  <c:v>3904.34</c:v>
                </c:pt>
                <c:pt idx="282511">
                  <c:v>3808.04</c:v>
                </c:pt>
                <c:pt idx="282512">
                  <c:v>4127.26</c:v>
                </c:pt>
                <c:pt idx="282513">
                  <c:v>3719.01</c:v>
                </c:pt>
                <c:pt idx="282514">
                  <c:v>4673.21</c:v>
                </c:pt>
                <c:pt idx="282515">
                  <c:v>4084.62</c:v>
                </c:pt>
                <c:pt idx="282516">
                  <c:v>4069.41</c:v>
                </c:pt>
                <c:pt idx="282517">
                  <c:v>3831.62</c:v>
                </c:pt>
                <c:pt idx="282518">
                  <c:v>3981.37</c:v>
                </c:pt>
                <c:pt idx="282519">
                  <c:v>3055.47</c:v>
                </c:pt>
                <c:pt idx="282520">
                  <c:v>3919.89</c:v>
                </c:pt>
                <c:pt idx="282521">
                  <c:v>3481.21</c:v>
                </c:pt>
                <c:pt idx="282522">
                  <c:v>3372.62</c:v>
                </c:pt>
                <c:pt idx="282523">
                  <c:v>4024.22</c:v>
                </c:pt>
                <c:pt idx="282524">
                  <c:v>4057.28</c:v>
                </c:pt>
                <c:pt idx="282525">
                  <c:v>3482.81</c:v>
                </c:pt>
                <c:pt idx="282526">
                  <c:v>3642.51</c:v>
                </c:pt>
                <c:pt idx="282527">
                  <c:v>4038.75</c:v>
                </c:pt>
                <c:pt idx="282528">
                  <c:v>3647.9</c:v>
                </c:pt>
                <c:pt idx="282529">
                  <c:v>4564.34</c:v>
                </c:pt>
                <c:pt idx="282530">
                  <c:v>3921.79</c:v>
                </c:pt>
                <c:pt idx="282531">
                  <c:v>4549.22</c:v>
                </c:pt>
                <c:pt idx="282532">
                  <c:v>3728.53</c:v>
                </c:pt>
                <c:pt idx="282533">
                  <c:v>3830.65</c:v>
                </c:pt>
                <c:pt idx="282534">
                  <c:v>4445.3100000000004</c:v>
                </c:pt>
                <c:pt idx="282535">
                  <c:v>3991.55</c:v>
                </c:pt>
                <c:pt idx="282536">
                  <c:v>3605.97</c:v>
                </c:pt>
                <c:pt idx="282537">
                  <c:v>3220.46</c:v>
                </c:pt>
                <c:pt idx="282538">
                  <c:v>3617.62</c:v>
                </c:pt>
                <c:pt idx="282539">
                  <c:v>3541.89</c:v>
                </c:pt>
                <c:pt idx="282540">
                  <c:v>4031.11</c:v>
                </c:pt>
                <c:pt idx="282541">
                  <c:v>3277.91</c:v>
                </c:pt>
                <c:pt idx="282542">
                  <c:v>3193.95</c:v>
                </c:pt>
                <c:pt idx="282543">
                  <c:v>3014.96</c:v>
                </c:pt>
                <c:pt idx="282544">
                  <c:v>4295.22</c:v>
                </c:pt>
                <c:pt idx="282545">
                  <c:v>3550.54</c:v>
                </c:pt>
                <c:pt idx="282546">
                  <c:v>3208.63</c:v>
                </c:pt>
                <c:pt idx="282547">
                  <c:v>3770.37</c:v>
                </c:pt>
                <c:pt idx="282548">
                  <c:v>3379.48</c:v>
                </c:pt>
                <c:pt idx="282549">
                  <c:v>3497.67</c:v>
                </c:pt>
                <c:pt idx="282550">
                  <c:v>4293.74</c:v>
                </c:pt>
                <c:pt idx="282551">
                  <c:v>4482.82</c:v>
                </c:pt>
                <c:pt idx="282552">
                  <c:v>3737.42</c:v>
                </c:pt>
                <c:pt idx="282553">
                  <c:v>4550.13</c:v>
                </c:pt>
                <c:pt idx="282554">
                  <c:v>4003.26</c:v>
                </c:pt>
                <c:pt idx="282555">
                  <c:v>4748.08</c:v>
                </c:pt>
                <c:pt idx="282556">
                  <c:v>3729.8</c:v>
                </c:pt>
                <c:pt idx="282557">
                  <c:v>3872.22</c:v>
                </c:pt>
                <c:pt idx="282558">
                  <c:v>4210.2700000000004</c:v>
                </c:pt>
                <c:pt idx="282559">
                  <c:v>3539.61</c:v>
                </c:pt>
                <c:pt idx="282560">
                  <c:v>3766.12</c:v>
                </c:pt>
                <c:pt idx="282561">
                  <c:v>3536.13</c:v>
                </c:pt>
                <c:pt idx="282562">
                  <c:v>4117.17</c:v>
                </c:pt>
                <c:pt idx="282563">
                  <c:v>3809.72</c:v>
                </c:pt>
                <c:pt idx="282564">
                  <c:v>4214.1400000000003</c:v>
                </c:pt>
                <c:pt idx="282565">
                  <c:v>4748.4799999999996</c:v>
                </c:pt>
                <c:pt idx="282566">
                  <c:v>4696.3100000000004</c:v>
                </c:pt>
                <c:pt idx="282567">
                  <c:v>5054.71</c:v>
                </c:pt>
                <c:pt idx="282568">
                  <c:v>3757.03</c:v>
                </c:pt>
                <c:pt idx="282569">
                  <c:v>4093.01</c:v>
                </c:pt>
                <c:pt idx="282570">
                  <c:v>3858.23</c:v>
                </c:pt>
                <c:pt idx="282571">
                  <c:v>3694.47</c:v>
                </c:pt>
                <c:pt idx="282572">
                  <c:v>3313.32</c:v>
                </c:pt>
                <c:pt idx="282573">
                  <c:v>4279.4799999999996</c:v>
                </c:pt>
                <c:pt idx="282574">
                  <c:v>4060.85</c:v>
                </c:pt>
                <c:pt idx="282575">
                  <c:v>4488.2299999999996</c:v>
                </c:pt>
                <c:pt idx="282576">
                  <c:v>3872.64</c:v>
                </c:pt>
                <c:pt idx="282577">
                  <c:v>3547.25</c:v>
                </c:pt>
                <c:pt idx="282578">
                  <c:v>3748.95</c:v>
                </c:pt>
                <c:pt idx="282579">
                  <c:v>3876.89</c:v>
                </c:pt>
                <c:pt idx="282580">
                  <c:v>3349.51</c:v>
                </c:pt>
                <c:pt idx="282581">
                  <c:v>3803.95</c:v>
                </c:pt>
                <c:pt idx="282582">
                  <c:v>4142.21</c:v>
                </c:pt>
                <c:pt idx="282583">
                  <c:v>1</c:v>
                </c:pt>
                <c:pt idx="282584">
                  <c:v>2.5</c:v>
                </c:pt>
                <c:pt idx="282585">
                  <c:v>0.5</c:v>
                </c:pt>
                <c:pt idx="282586">
                  <c:v>0.5</c:v>
                </c:pt>
                <c:pt idx="282587">
                  <c:v>0.5</c:v>
                </c:pt>
                <c:pt idx="282588">
                  <c:v>0.5</c:v>
                </c:pt>
                <c:pt idx="282589">
                  <c:v>2159.5100000000002</c:v>
                </c:pt>
                <c:pt idx="282590">
                  <c:v>2132.2199999999998</c:v>
                </c:pt>
                <c:pt idx="282591">
                  <c:v>2203.0100000000002</c:v>
                </c:pt>
                <c:pt idx="282592">
                  <c:v>2089.6</c:v>
                </c:pt>
                <c:pt idx="282593">
                  <c:v>2256.14</c:v>
                </c:pt>
                <c:pt idx="282594">
                  <c:v>2084.1799999999998</c:v>
                </c:pt>
                <c:pt idx="282595">
                  <c:v>2251.0700000000002</c:v>
                </c:pt>
                <c:pt idx="282596">
                  <c:v>2116.14</c:v>
                </c:pt>
                <c:pt idx="282597">
                  <c:v>2467.33</c:v>
                </c:pt>
                <c:pt idx="282598">
                  <c:v>1561.86</c:v>
                </c:pt>
                <c:pt idx="282599">
                  <c:v>1692.37</c:v>
                </c:pt>
                <c:pt idx="282600">
                  <c:v>2171.31</c:v>
                </c:pt>
                <c:pt idx="282601">
                  <c:v>1762.62</c:v>
                </c:pt>
                <c:pt idx="282602">
                  <c:v>1976.84</c:v>
                </c:pt>
                <c:pt idx="282603">
                  <c:v>1842.88</c:v>
                </c:pt>
                <c:pt idx="282604">
                  <c:v>2166.5300000000002</c:v>
                </c:pt>
                <c:pt idx="282605">
                  <c:v>2184.9499999999998</c:v>
                </c:pt>
                <c:pt idx="282606">
                  <c:v>1704.67</c:v>
                </c:pt>
                <c:pt idx="282607">
                  <c:v>2407.38</c:v>
                </c:pt>
                <c:pt idx="282608">
                  <c:v>2652.55</c:v>
                </c:pt>
                <c:pt idx="282609">
                  <c:v>2042.21</c:v>
                </c:pt>
                <c:pt idx="282610">
                  <c:v>1821.88</c:v>
                </c:pt>
                <c:pt idx="282611">
                  <c:v>1710.14</c:v>
                </c:pt>
                <c:pt idx="282612">
                  <c:v>1712.8</c:v>
                </c:pt>
                <c:pt idx="282613">
                  <c:v>1756.46</c:v>
                </c:pt>
                <c:pt idx="282614">
                  <c:v>1864.79</c:v>
                </c:pt>
                <c:pt idx="282615">
                  <c:v>1772.67</c:v>
                </c:pt>
                <c:pt idx="282616">
                  <c:v>1527.48</c:v>
                </c:pt>
                <c:pt idx="282617">
                  <c:v>1969.35</c:v>
                </c:pt>
                <c:pt idx="282618">
                  <c:v>1814.67</c:v>
                </c:pt>
                <c:pt idx="282619">
                  <c:v>1595.98</c:v>
                </c:pt>
                <c:pt idx="282620">
                  <c:v>1815.44</c:v>
                </c:pt>
                <c:pt idx="282621">
                  <c:v>1686.43</c:v>
                </c:pt>
                <c:pt idx="282622">
                  <c:v>2055.6999999999998</c:v>
                </c:pt>
                <c:pt idx="282623">
                  <c:v>2474.48</c:v>
                </c:pt>
                <c:pt idx="282624">
                  <c:v>2428.37</c:v>
                </c:pt>
                <c:pt idx="282625">
                  <c:v>1737.05</c:v>
                </c:pt>
                <c:pt idx="282626">
                  <c:v>2246.3200000000002</c:v>
                </c:pt>
                <c:pt idx="282627">
                  <c:v>2769.03</c:v>
                </c:pt>
                <c:pt idx="282628">
                  <c:v>2134.4</c:v>
                </c:pt>
                <c:pt idx="282629">
                  <c:v>1843.04</c:v>
                </c:pt>
                <c:pt idx="282630">
                  <c:v>1987.04</c:v>
                </c:pt>
                <c:pt idx="282631">
                  <c:v>3164.36</c:v>
                </c:pt>
                <c:pt idx="282632">
                  <c:v>2628.01</c:v>
                </c:pt>
                <c:pt idx="282633">
                  <c:v>2672.18</c:v>
                </c:pt>
                <c:pt idx="282634">
                  <c:v>3255.53</c:v>
                </c:pt>
                <c:pt idx="282635">
                  <c:v>3855.09</c:v>
                </c:pt>
                <c:pt idx="282636">
                  <c:v>1087.25</c:v>
                </c:pt>
                <c:pt idx="282637">
                  <c:v>1651.38</c:v>
                </c:pt>
                <c:pt idx="282638">
                  <c:v>1478.68</c:v>
                </c:pt>
                <c:pt idx="282639">
                  <c:v>1697.54</c:v>
                </c:pt>
                <c:pt idx="282640">
                  <c:v>1379.64</c:v>
                </c:pt>
                <c:pt idx="282641">
                  <c:v>1556.17</c:v>
                </c:pt>
                <c:pt idx="282642">
                  <c:v>2145.04</c:v>
                </c:pt>
                <c:pt idx="282643">
                  <c:v>2646.58</c:v>
                </c:pt>
                <c:pt idx="282644">
                  <c:v>1936.2</c:v>
                </c:pt>
                <c:pt idx="282645">
                  <c:v>1914</c:v>
                </c:pt>
                <c:pt idx="282646">
                  <c:v>1925.19</c:v>
                </c:pt>
                <c:pt idx="282647">
                  <c:v>1932.91</c:v>
                </c:pt>
                <c:pt idx="282648">
                  <c:v>2167.84</c:v>
                </c:pt>
                <c:pt idx="282649">
                  <c:v>1754.97</c:v>
                </c:pt>
                <c:pt idx="282650">
                  <c:v>2044.83</c:v>
                </c:pt>
                <c:pt idx="282651">
                  <c:v>2304.4</c:v>
                </c:pt>
                <c:pt idx="282652">
                  <c:v>2357.54</c:v>
                </c:pt>
                <c:pt idx="282653">
                  <c:v>1721.59</c:v>
                </c:pt>
                <c:pt idx="282654">
                  <c:v>1931.02</c:v>
                </c:pt>
                <c:pt idx="282655">
                  <c:v>1857.73</c:v>
                </c:pt>
                <c:pt idx="282656">
                  <c:v>1870.45</c:v>
                </c:pt>
                <c:pt idx="282657">
                  <c:v>1679.33</c:v>
                </c:pt>
                <c:pt idx="282658">
                  <c:v>1705.68</c:v>
                </c:pt>
                <c:pt idx="282659">
                  <c:v>2236.71</c:v>
                </c:pt>
                <c:pt idx="282660">
                  <c:v>2271.9699999999998</c:v>
                </c:pt>
                <c:pt idx="282661">
                  <c:v>1989.52</c:v>
                </c:pt>
                <c:pt idx="282662">
                  <c:v>2054.92</c:v>
                </c:pt>
                <c:pt idx="282663">
                  <c:v>1898.61</c:v>
                </c:pt>
                <c:pt idx="282664">
                  <c:v>1816.31</c:v>
                </c:pt>
                <c:pt idx="282665">
                  <c:v>1708.38</c:v>
                </c:pt>
                <c:pt idx="282666">
                  <c:v>1580.63</c:v>
                </c:pt>
                <c:pt idx="282667">
                  <c:v>1765.49</c:v>
                </c:pt>
                <c:pt idx="282668">
                  <c:v>1856.04</c:v>
                </c:pt>
                <c:pt idx="282669">
                  <c:v>1806.84</c:v>
                </c:pt>
                <c:pt idx="282670">
                  <c:v>1934.97</c:v>
                </c:pt>
                <c:pt idx="282671">
                  <c:v>1551.41</c:v>
                </c:pt>
                <c:pt idx="282672">
                  <c:v>1570.6</c:v>
                </c:pt>
                <c:pt idx="282673">
                  <c:v>1776.27</c:v>
                </c:pt>
                <c:pt idx="282674">
                  <c:v>1709.95</c:v>
                </c:pt>
                <c:pt idx="282675">
                  <c:v>1894.08</c:v>
                </c:pt>
                <c:pt idx="282676">
                  <c:v>1770</c:v>
                </c:pt>
                <c:pt idx="282677">
                  <c:v>1920.3</c:v>
                </c:pt>
                <c:pt idx="282678">
                  <c:v>2166.46</c:v>
                </c:pt>
                <c:pt idx="282679">
                  <c:v>2197.85</c:v>
                </c:pt>
                <c:pt idx="282680">
                  <c:v>2078.54</c:v>
                </c:pt>
                <c:pt idx="282681">
                  <c:v>1850.88</c:v>
                </c:pt>
                <c:pt idx="282682">
                  <c:v>1968.53</c:v>
                </c:pt>
                <c:pt idx="282683">
                  <c:v>3143.16</c:v>
                </c:pt>
                <c:pt idx="282684">
                  <c:v>2730.08</c:v>
                </c:pt>
                <c:pt idx="282685">
                  <c:v>3447.26</c:v>
                </c:pt>
                <c:pt idx="282686">
                  <c:v>4280.58</c:v>
                </c:pt>
                <c:pt idx="282687">
                  <c:v>4977.84</c:v>
                </c:pt>
                <c:pt idx="282688">
                  <c:v>1999.72</c:v>
                </c:pt>
                <c:pt idx="282689">
                  <c:v>1303.48</c:v>
                </c:pt>
                <c:pt idx="282690">
                  <c:v>1238.7</c:v>
                </c:pt>
                <c:pt idx="282691">
                  <c:v>1379.96</c:v>
                </c:pt>
                <c:pt idx="282692">
                  <c:v>1127.53</c:v>
                </c:pt>
                <c:pt idx="282693">
                  <c:v>1579.54</c:v>
                </c:pt>
                <c:pt idx="282694">
                  <c:v>2052.86</c:v>
                </c:pt>
                <c:pt idx="282695">
                  <c:v>2173.9</c:v>
                </c:pt>
                <c:pt idx="282696">
                  <c:v>2044.08</c:v>
                </c:pt>
                <c:pt idx="282697">
                  <c:v>1598.74</c:v>
                </c:pt>
                <c:pt idx="282698">
                  <c:v>1763.08</c:v>
                </c:pt>
                <c:pt idx="282699">
                  <c:v>1873.21</c:v>
                </c:pt>
                <c:pt idx="282700">
                  <c:v>1390.66</c:v>
                </c:pt>
                <c:pt idx="282701">
                  <c:v>1319.02</c:v>
                </c:pt>
                <c:pt idx="282702">
                  <c:v>2120.0300000000002</c:v>
                </c:pt>
                <c:pt idx="282703">
                  <c:v>1550.75</c:v>
                </c:pt>
                <c:pt idx="282704">
                  <c:v>1665.44</c:v>
                </c:pt>
                <c:pt idx="282705">
                  <c:v>1999.56</c:v>
                </c:pt>
                <c:pt idx="282706">
                  <c:v>2042.99</c:v>
                </c:pt>
                <c:pt idx="282707">
                  <c:v>2364.23</c:v>
                </c:pt>
                <c:pt idx="282708">
                  <c:v>1909.06</c:v>
                </c:pt>
                <c:pt idx="282709">
                  <c:v>1801.36</c:v>
                </c:pt>
                <c:pt idx="282710">
                  <c:v>1534.79</c:v>
                </c:pt>
                <c:pt idx="282711">
                  <c:v>2184.7800000000002</c:v>
                </c:pt>
                <c:pt idx="282712">
                  <c:v>2337.5100000000002</c:v>
                </c:pt>
                <c:pt idx="282713">
                  <c:v>1826.66</c:v>
                </c:pt>
                <c:pt idx="282714">
                  <c:v>1761.35</c:v>
                </c:pt>
                <c:pt idx="282715">
                  <c:v>1715.73</c:v>
                </c:pt>
                <c:pt idx="282716">
                  <c:v>1723.76</c:v>
                </c:pt>
                <c:pt idx="282717">
                  <c:v>1914.38</c:v>
                </c:pt>
                <c:pt idx="282718">
                  <c:v>1789.5</c:v>
                </c:pt>
                <c:pt idx="282719">
                  <c:v>2004.93</c:v>
                </c:pt>
                <c:pt idx="282720">
                  <c:v>1751.75</c:v>
                </c:pt>
                <c:pt idx="282721">
                  <c:v>1341.83</c:v>
                </c:pt>
                <c:pt idx="282722">
                  <c:v>2055.02</c:v>
                </c:pt>
                <c:pt idx="282723">
                  <c:v>1677.89</c:v>
                </c:pt>
                <c:pt idx="282724">
                  <c:v>1546.47</c:v>
                </c:pt>
                <c:pt idx="282725">
                  <c:v>1352.28</c:v>
                </c:pt>
                <c:pt idx="282726">
                  <c:v>1523.92</c:v>
                </c:pt>
                <c:pt idx="282727">
                  <c:v>1623.27</c:v>
                </c:pt>
                <c:pt idx="282728">
                  <c:v>1744.58</c:v>
                </c:pt>
                <c:pt idx="282729">
                  <c:v>1538.04</c:v>
                </c:pt>
                <c:pt idx="282730">
                  <c:v>1454.97</c:v>
                </c:pt>
                <c:pt idx="282731">
                  <c:v>2096.09</c:v>
                </c:pt>
                <c:pt idx="282732">
                  <c:v>25</c:v>
                </c:pt>
                <c:pt idx="282733">
                  <c:v>39.96</c:v>
                </c:pt>
                <c:pt idx="282734">
                  <c:v>25.92</c:v>
                </c:pt>
                <c:pt idx="282735">
                  <c:v>45.88</c:v>
                </c:pt>
                <c:pt idx="282736">
                  <c:v>28.84</c:v>
                </c:pt>
                <c:pt idx="282737">
                  <c:v>28.84</c:v>
                </c:pt>
                <c:pt idx="282738">
                  <c:v>28.84</c:v>
                </c:pt>
                <c:pt idx="282739">
                  <c:v>11641.81</c:v>
                </c:pt>
                <c:pt idx="282740">
                  <c:v>11931.96</c:v>
                </c:pt>
                <c:pt idx="282741">
                  <c:v>11224.18</c:v>
                </c:pt>
                <c:pt idx="282742">
                  <c:v>10510.18</c:v>
                </c:pt>
                <c:pt idx="282743">
                  <c:v>12291.59</c:v>
                </c:pt>
                <c:pt idx="282744">
                  <c:v>12145.95</c:v>
                </c:pt>
                <c:pt idx="282745">
                  <c:v>11046.88</c:v>
                </c:pt>
                <c:pt idx="282746">
                  <c:v>11280.95</c:v>
                </c:pt>
                <c:pt idx="282747">
                  <c:v>11994.67</c:v>
                </c:pt>
                <c:pt idx="282748">
                  <c:v>13014.52</c:v>
                </c:pt>
                <c:pt idx="282749">
                  <c:v>10694.19</c:v>
                </c:pt>
                <c:pt idx="282750">
                  <c:v>11326.14</c:v>
                </c:pt>
                <c:pt idx="282751">
                  <c:v>12286.01</c:v>
                </c:pt>
                <c:pt idx="282752">
                  <c:v>12148.67</c:v>
                </c:pt>
                <c:pt idx="282753">
                  <c:v>11764.99</c:v>
                </c:pt>
                <c:pt idx="282754">
                  <c:v>11897.67</c:v>
                </c:pt>
                <c:pt idx="282755">
                  <c:v>13041.81</c:v>
                </c:pt>
                <c:pt idx="282756">
                  <c:v>12873.64</c:v>
                </c:pt>
                <c:pt idx="282757">
                  <c:v>11908.62</c:v>
                </c:pt>
                <c:pt idx="282758">
                  <c:v>11825.45</c:v>
                </c:pt>
                <c:pt idx="282759">
                  <c:v>14473.73</c:v>
                </c:pt>
                <c:pt idx="282760">
                  <c:v>13247.22</c:v>
                </c:pt>
                <c:pt idx="282761">
                  <c:v>13510.45</c:v>
                </c:pt>
                <c:pt idx="282762">
                  <c:v>12036.4</c:v>
                </c:pt>
                <c:pt idx="282763">
                  <c:v>11389.17</c:v>
                </c:pt>
                <c:pt idx="282764">
                  <c:v>10975.1</c:v>
                </c:pt>
                <c:pt idx="282765">
                  <c:v>11885.6</c:v>
                </c:pt>
                <c:pt idx="282766">
                  <c:v>10958.54</c:v>
                </c:pt>
                <c:pt idx="282767">
                  <c:v>10462.31</c:v>
                </c:pt>
                <c:pt idx="282768">
                  <c:v>10951.15</c:v>
                </c:pt>
                <c:pt idx="282769">
                  <c:v>11572.17</c:v>
                </c:pt>
                <c:pt idx="282770">
                  <c:v>10702.24</c:v>
                </c:pt>
                <c:pt idx="282771">
                  <c:v>9225.2099999999991</c:v>
                </c:pt>
                <c:pt idx="282772">
                  <c:v>9731.7199999999993</c:v>
                </c:pt>
                <c:pt idx="282773">
                  <c:v>10423.959999999999</c:v>
                </c:pt>
                <c:pt idx="282774">
                  <c:v>10999.41</c:v>
                </c:pt>
                <c:pt idx="282775">
                  <c:v>10486.25</c:v>
                </c:pt>
                <c:pt idx="282776">
                  <c:v>10186.64</c:v>
                </c:pt>
                <c:pt idx="282777">
                  <c:v>11635.14</c:v>
                </c:pt>
                <c:pt idx="282778">
                  <c:v>11530.84</c:v>
                </c:pt>
                <c:pt idx="282779">
                  <c:v>10797.5</c:v>
                </c:pt>
                <c:pt idx="282780">
                  <c:v>10495.69</c:v>
                </c:pt>
                <c:pt idx="282781">
                  <c:v>12299.01</c:v>
                </c:pt>
                <c:pt idx="282782">
                  <c:v>12946.39</c:v>
                </c:pt>
                <c:pt idx="282783">
                  <c:v>17814.2</c:v>
                </c:pt>
                <c:pt idx="282784">
                  <c:v>19034.79</c:v>
                </c:pt>
                <c:pt idx="282785">
                  <c:v>27714.54</c:v>
                </c:pt>
                <c:pt idx="282786">
                  <c:v>10896.68</c:v>
                </c:pt>
                <c:pt idx="282787">
                  <c:v>9829.6200000000008</c:v>
                </c:pt>
                <c:pt idx="282788">
                  <c:v>8412.85</c:v>
                </c:pt>
                <c:pt idx="282789">
                  <c:v>9637.94</c:v>
                </c:pt>
                <c:pt idx="282790">
                  <c:v>8647.58</c:v>
                </c:pt>
                <c:pt idx="282791">
                  <c:v>11164.5</c:v>
                </c:pt>
                <c:pt idx="282792">
                  <c:v>12397.21</c:v>
                </c:pt>
                <c:pt idx="282793">
                  <c:v>13230.51</c:v>
                </c:pt>
                <c:pt idx="282794">
                  <c:v>11561.15</c:v>
                </c:pt>
                <c:pt idx="282795">
                  <c:v>11955.66</c:v>
                </c:pt>
                <c:pt idx="282796">
                  <c:v>12009.06</c:v>
                </c:pt>
                <c:pt idx="282797">
                  <c:v>11765.45</c:v>
                </c:pt>
                <c:pt idx="282798">
                  <c:v>11060.12</c:v>
                </c:pt>
                <c:pt idx="282799">
                  <c:v>11688.88</c:v>
                </c:pt>
                <c:pt idx="282800">
                  <c:v>12493.86</c:v>
                </c:pt>
                <c:pt idx="282801">
                  <c:v>11640.99</c:v>
                </c:pt>
                <c:pt idx="282802">
                  <c:v>12862.01</c:v>
                </c:pt>
                <c:pt idx="282803">
                  <c:v>10603.06</c:v>
                </c:pt>
                <c:pt idx="282804">
                  <c:v>12455.67</c:v>
                </c:pt>
                <c:pt idx="282805">
                  <c:v>11432.42</c:v>
                </c:pt>
                <c:pt idx="282806">
                  <c:v>12179.71</c:v>
                </c:pt>
                <c:pt idx="282807">
                  <c:v>13135.53</c:v>
                </c:pt>
                <c:pt idx="282808">
                  <c:v>14461.62</c:v>
                </c:pt>
                <c:pt idx="282809">
                  <c:v>13140.29</c:v>
                </c:pt>
                <c:pt idx="282810">
                  <c:v>12395.09</c:v>
                </c:pt>
                <c:pt idx="282811">
                  <c:v>12568.66</c:v>
                </c:pt>
                <c:pt idx="282812">
                  <c:v>13422.95</c:v>
                </c:pt>
                <c:pt idx="282813">
                  <c:v>13588.42</c:v>
                </c:pt>
                <c:pt idx="282814">
                  <c:v>12678.62</c:v>
                </c:pt>
                <c:pt idx="282815">
                  <c:v>12943.04</c:v>
                </c:pt>
                <c:pt idx="282816">
                  <c:v>11177.57</c:v>
                </c:pt>
                <c:pt idx="282817">
                  <c:v>11234.25</c:v>
                </c:pt>
                <c:pt idx="282818">
                  <c:v>11034.42</c:v>
                </c:pt>
                <c:pt idx="282819">
                  <c:v>11312.78</c:v>
                </c:pt>
                <c:pt idx="282820">
                  <c:v>11285.35</c:v>
                </c:pt>
                <c:pt idx="282821">
                  <c:v>9558.9699999999993</c:v>
                </c:pt>
                <c:pt idx="282822">
                  <c:v>11384.26</c:v>
                </c:pt>
                <c:pt idx="282823">
                  <c:v>9644.7099999999991</c:v>
                </c:pt>
                <c:pt idx="282824">
                  <c:v>9710.75</c:v>
                </c:pt>
                <c:pt idx="282825">
                  <c:v>10029.6</c:v>
                </c:pt>
                <c:pt idx="282826">
                  <c:v>10484.280000000001</c:v>
                </c:pt>
                <c:pt idx="282827">
                  <c:v>9795.6200000000008</c:v>
                </c:pt>
                <c:pt idx="282828">
                  <c:v>10114.780000000001</c:v>
                </c:pt>
                <c:pt idx="282829">
                  <c:v>10463.959999999999</c:v>
                </c:pt>
                <c:pt idx="282830">
                  <c:v>10514.61</c:v>
                </c:pt>
                <c:pt idx="282831">
                  <c:v>11187.19</c:v>
                </c:pt>
                <c:pt idx="282832">
                  <c:v>10844.03</c:v>
                </c:pt>
                <c:pt idx="282833">
                  <c:v>9508</c:v>
                </c:pt>
                <c:pt idx="282834">
                  <c:v>12651.57</c:v>
                </c:pt>
                <c:pt idx="282835">
                  <c:v>14002.82</c:v>
                </c:pt>
                <c:pt idx="282836">
                  <c:v>16795.8</c:v>
                </c:pt>
                <c:pt idx="282837">
                  <c:v>26221.24</c:v>
                </c:pt>
                <c:pt idx="282838">
                  <c:v>14599.03</c:v>
                </c:pt>
                <c:pt idx="282839">
                  <c:v>10236.049999999999</c:v>
                </c:pt>
                <c:pt idx="282840">
                  <c:v>11178.99</c:v>
                </c:pt>
                <c:pt idx="282841">
                  <c:v>10770.98</c:v>
                </c:pt>
                <c:pt idx="282842">
                  <c:v>10029.26</c:v>
                </c:pt>
                <c:pt idx="282843">
                  <c:v>12317.55</c:v>
                </c:pt>
                <c:pt idx="282844">
                  <c:v>13045.56</c:v>
                </c:pt>
                <c:pt idx="282845">
                  <c:v>13096.5</c:v>
                </c:pt>
                <c:pt idx="282846">
                  <c:v>12040.37</c:v>
                </c:pt>
                <c:pt idx="282847">
                  <c:v>12087.07</c:v>
                </c:pt>
                <c:pt idx="282848">
                  <c:v>12900.7</c:v>
                </c:pt>
                <c:pt idx="282849">
                  <c:v>12444.09</c:v>
                </c:pt>
                <c:pt idx="282850">
                  <c:v>12341.95</c:v>
                </c:pt>
                <c:pt idx="282851">
                  <c:v>12133.86</c:v>
                </c:pt>
                <c:pt idx="282852">
                  <c:v>13881.03</c:v>
                </c:pt>
                <c:pt idx="282853">
                  <c:v>12502.95</c:v>
                </c:pt>
                <c:pt idx="282854">
                  <c:v>13139.94</c:v>
                </c:pt>
                <c:pt idx="282855">
                  <c:v>12309.5</c:v>
                </c:pt>
                <c:pt idx="282856">
                  <c:v>12442.03</c:v>
                </c:pt>
                <c:pt idx="282857">
                  <c:v>12909.04</c:v>
                </c:pt>
                <c:pt idx="282858">
                  <c:v>13119.55</c:v>
                </c:pt>
                <c:pt idx="282859">
                  <c:v>14089.18</c:v>
                </c:pt>
                <c:pt idx="282860">
                  <c:v>14290.34</c:v>
                </c:pt>
                <c:pt idx="282861">
                  <c:v>13906.02</c:v>
                </c:pt>
                <c:pt idx="282862">
                  <c:v>13416.91</c:v>
                </c:pt>
                <c:pt idx="282863">
                  <c:v>14165.54</c:v>
                </c:pt>
                <c:pt idx="282864">
                  <c:v>13611.56</c:v>
                </c:pt>
                <c:pt idx="282865">
                  <c:v>13599.63</c:v>
                </c:pt>
                <c:pt idx="282866">
                  <c:v>13608.32</c:v>
                </c:pt>
                <c:pt idx="282867">
                  <c:v>12087.24</c:v>
                </c:pt>
                <c:pt idx="282868">
                  <c:v>12500.54</c:v>
                </c:pt>
                <c:pt idx="282869">
                  <c:v>11792.53</c:v>
                </c:pt>
                <c:pt idx="282870">
                  <c:v>12095.59</c:v>
                </c:pt>
                <c:pt idx="282871">
                  <c:v>9504.73</c:v>
                </c:pt>
                <c:pt idx="282872">
                  <c:v>14114.84</c:v>
                </c:pt>
                <c:pt idx="282873">
                  <c:v>11600.53</c:v>
                </c:pt>
                <c:pt idx="282874">
                  <c:v>11423.65</c:v>
                </c:pt>
                <c:pt idx="282875">
                  <c:v>10546.08</c:v>
                </c:pt>
                <c:pt idx="282876">
                  <c:v>10338.879999999999</c:v>
                </c:pt>
                <c:pt idx="282877">
                  <c:v>10001.92</c:v>
                </c:pt>
                <c:pt idx="282878">
                  <c:v>10487.35</c:v>
                </c:pt>
                <c:pt idx="282879">
                  <c:v>10542.03</c:v>
                </c:pt>
                <c:pt idx="282880">
                  <c:v>10791.36</c:v>
                </c:pt>
                <c:pt idx="282881">
                  <c:v>12104.74</c:v>
                </c:pt>
                <c:pt idx="282882">
                  <c:v>298</c:v>
                </c:pt>
                <c:pt idx="282883">
                  <c:v>27</c:v>
                </c:pt>
                <c:pt idx="282884">
                  <c:v>30</c:v>
                </c:pt>
                <c:pt idx="282885">
                  <c:v>17.739999999999998</c:v>
                </c:pt>
                <c:pt idx="282886">
                  <c:v>100</c:v>
                </c:pt>
                <c:pt idx="282887">
                  <c:v>-35</c:v>
                </c:pt>
                <c:pt idx="282888">
                  <c:v>45</c:v>
                </c:pt>
                <c:pt idx="282889">
                  <c:v>-70</c:v>
                </c:pt>
                <c:pt idx="282890">
                  <c:v>-300</c:v>
                </c:pt>
                <c:pt idx="282891">
                  <c:v>127</c:v>
                </c:pt>
                <c:pt idx="282892">
                  <c:v>-15</c:v>
                </c:pt>
                <c:pt idx="282893">
                  <c:v>-33</c:v>
                </c:pt>
                <c:pt idx="282894">
                  <c:v>14.97</c:v>
                </c:pt>
                <c:pt idx="282895">
                  <c:v>21.96</c:v>
                </c:pt>
                <c:pt idx="282896">
                  <c:v>-21.96</c:v>
                </c:pt>
                <c:pt idx="282897">
                  <c:v>14.97</c:v>
                </c:pt>
                <c:pt idx="282898">
                  <c:v>14.97</c:v>
                </c:pt>
                <c:pt idx="282899">
                  <c:v>14.85</c:v>
                </c:pt>
                <c:pt idx="282900">
                  <c:v>74.25</c:v>
                </c:pt>
                <c:pt idx="282901">
                  <c:v>38.61</c:v>
                </c:pt>
                <c:pt idx="282902">
                  <c:v>56.43</c:v>
                </c:pt>
                <c:pt idx="282903">
                  <c:v>50.49</c:v>
                </c:pt>
                <c:pt idx="282904">
                  <c:v>68.31</c:v>
                </c:pt>
                <c:pt idx="282905">
                  <c:v>80.19</c:v>
                </c:pt>
                <c:pt idx="282906">
                  <c:v>68.31</c:v>
                </c:pt>
                <c:pt idx="282907">
                  <c:v>65.34</c:v>
                </c:pt>
                <c:pt idx="282908">
                  <c:v>86.13</c:v>
                </c:pt>
                <c:pt idx="282909">
                  <c:v>44.55</c:v>
                </c:pt>
                <c:pt idx="282910">
                  <c:v>80.19</c:v>
                </c:pt>
                <c:pt idx="282911">
                  <c:v>71.28</c:v>
                </c:pt>
                <c:pt idx="282912">
                  <c:v>59.4</c:v>
                </c:pt>
                <c:pt idx="282913">
                  <c:v>41.58</c:v>
                </c:pt>
                <c:pt idx="282914">
                  <c:v>74.25</c:v>
                </c:pt>
                <c:pt idx="282915">
                  <c:v>62.37</c:v>
                </c:pt>
                <c:pt idx="282916">
                  <c:v>38.61</c:v>
                </c:pt>
                <c:pt idx="282917">
                  <c:v>41.58</c:v>
                </c:pt>
                <c:pt idx="282918">
                  <c:v>74.25</c:v>
                </c:pt>
                <c:pt idx="282919">
                  <c:v>38.61</c:v>
                </c:pt>
                <c:pt idx="282920">
                  <c:v>71.28</c:v>
                </c:pt>
                <c:pt idx="282921">
                  <c:v>38.61</c:v>
                </c:pt>
                <c:pt idx="282922">
                  <c:v>74.25</c:v>
                </c:pt>
                <c:pt idx="282923">
                  <c:v>98.01</c:v>
                </c:pt>
                <c:pt idx="282924">
                  <c:v>44.55</c:v>
                </c:pt>
                <c:pt idx="282925">
                  <c:v>95.04</c:v>
                </c:pt>
                <c:pt idx="282926">
                  <c:v>77.22</c:v>
                </c:pt>
                <c:pt idx="282927">
                  <c:v>77.22</c:v>
                </c:pt>
                <c:pt idx="282928">
                  <c:v>44.55</c:v>
                </c:pt>
                <c:pt idx="282929">
                  <c:v>59.4</c:v>
                </c:pt>
                <c:pt idx="282930">
                  <c:v>44.55</c:v>
                </c:pt>
                <c:pt idx="282931">
                  <c:v>14.85</c:v>
                </c:pt>
                <c:pt idx="282932">
                  <c:v>29.7</c:v>
                </c:pt>
                <c:pt idx="282933">
                  <c:v>53.46</c:v>
                </c:pt>
                <c:pt idx="282934">
                  <c:v>26.73</c:v>
                </c:pt>
                <c:pt idx="282935">
                  <c:v>41.58</c:v>
                </c:pt>
                <c:pt idx="282936">
                  <c:v>65.34</c:v>
                </c:pt>
                <c:pt idx="282937">
                  <c:v>20.79</c:v>
                </c:pt>
                <c:pt idx="282938">
                  <c:v>11.88</c:v>
                </c:pt>
                <c:pt idx="282939">
                  <c:v>5.94</c:v>
                </c:pt>
                <c:pt idx="282940">
                  <c:v>41.58</c:v>
                </c:pt>
                <c:pt idx="282941">
                  <c:v>17.82</c:v>
                </c:pt>
                <c:pt idx="282942">
                  <c:v>11.88</c:v>
                </c:pt>
                <c:pt idx="282943">
                  <c:v>38.61</c:v>
                </c:pt>
                <c:pt idx="282944">
                  <c:v>31.73</c:v>
                </c:pt>
                <c:pt idx="282945">
                  <c:v>18.91</c:v>
                </c:pt>
                <c:pt idx="282946">
                  <c:v>7.97</c:v>
                </c:pt>
                <c:pt idx="282947">
                  <c:v>5</c:v>
                </c:pt>
                <c:pt idx="282948">
                  <c:v>-184.32</c:v>
                </c:pt>
                <c:pt idx="282949">
                  <c:v>4.96</c:v>
                </c:pt>
                <c:pt idx="282950">
                  <c:v>3</c:v>
                </c:pt>
                <c:pt idx="282951">
                  <c:v>47.88</c:v>
                </c:pt>
                <c:pt idx="282952">
                  <c:v>5</c:v>
                </c:pt>
                <c:pt idx="282953">
                  <c:v>35.200000000000003</c:v>
                </c:pt>
                <c:pt idx="282954">
                  <c:v>45.52</c:v>
                </c:pt>
                <c:pt idx="282955">
                  <c:v>19.91</c:v>
                </c:pt>
                <c:pt idx="282956">
                  <c:v>21</c:v>
                </c:pt>
                <c:pt idx="282957">
                  <c:v>29.62</c:v>
                </c:pt>
                <c:pt idx="282958">
                  <c:v>29.56</c:v>
                </c:pt>
                <c:pt idx="282959">
                  <c:v>53.1</c:v>
                </c:pt>
                <c:pt idx="282960">
                  <c:v>22.86</c:v>
                </c:pt>
                <c:pt idx="282961">
                  <c:v>8.5399999999999991</c:v>
                </c:pt>
                <c:pt idx="282962">
                  <c:v>17.079999999999998</c:v>
                </c:pt>
                <c:pt idx="282963">
                  <c:v>27.84</c:v>
                </c:pt>
                <c:pt idx="282964">
                  <c:v>23.08</c:v>
                </c:pt>
                <c:pt idx="282965">
                  <c:v>20.68</c:v>
                </c:pt>
                <c:pt idx="282966">
                  <c:v>30.35</c:v>
                </c:pt>
                <c:pt idx="282967">
                  <c:v>34.64</c:v>
                </c:pt>
                <c:pt idx="282968">
                  <c:v>42.5</c:v>
                </c:pt>
                <c:pt idx="282969">
                  <c:v>32.08</c:v>
                </c:pt>
                <c:pt idx="282970">
                  <c:v>35.94</c:v>
                </c:pt>
                <c:pt idx="282971">
                  <c:v>23.22</c:v>
                </c:pt>
                <c:pt idx="282972">
                  <c:v>25.23</c:v>
                </c:pt>
                <c:pt idx="282973">
                  <c:v>24.77</c:v>
                </c:pt>
                <c:pt idx="282974">
                  <c:v>41.4</c:v>
                </c:pt>
                <c:pt idx="282975">
                  <c:v>31.19</c:v>
                </c:pt>
                <c:pt idx="282976">
                  <c:v>37.659999999999997</c:v>
                </c:pt>
                <c:pt idx="282977">
                  <c:v>30.29</c:v>
                </c:pt>
                <c:pt idx="282978">
                  <c:v>20.84</c:v>
                </c:pt>
                <c:pt idx="282979">
                  <c:v>9.6</c:v>
                </c:pt>
                <c:pt idx="282980">
                  <c:v>40.32</c:v>
                </c:pt>
                <c:pt idx="282981">
                  <c:v>16.04</c:v>
                </c:pt>
                <c:pt idx="282982">
                  <c:v>28.4</c:v>
                </c:pt>
                <c:pt idx="282983">
                  <c:v>15.04</c:v>
                </c:pt>
                <c:pt idx="282984">
                  <c:v>24.34</c:v>
                </c:pt>
                <c:pt idx="282985">
                  <c:v>11.94</c:v>
                </c:pt>
                <c:pt idx="282986">
                  <c:v>13.31</c:v>
                </c:pt>
                <c:pt idx="282987">
                  <c:v>3.71</c:v>
                </c:pt>
                <c:pt idx="282988">
                  <c:v>4.32</c:v>
                </c:pt>
                <c:pt idx="282989">
                  <c:v>19.559999999999999</c:v>
                </c:pt>
                <c:pt idx="282990">
                  <c:v>1.5</c:v>
                </c:pt>
                <c:pt idx="282991">
                  <c:v>6.24</c:v>
                </c:pt>
                <c:pt idx="282992">
                  <c:v>-3.36</c:v>
                </c:pt>
                <c:pt idx="282993">
                  <c:v>2.36</c:v>
                </c:pt>
                <c:pt idx="282994">
                  <c:v>42.64</c:v>
                </c:pt>
                <c:pt idx="282995">
                  <c:v>6</c:v>
                </c:pt>
                <c:pt idx="282996">
                  <c:v>9</c:v>
                </c:pt>
                <c:pt idx="282997">
                  <c:v>4</c:v>
                </c:pt>
                <c:pt idx="282998">
                  <c:v>22.96</c:v>
                </c:pt>
                <c:pt idx="282999">
                  <c:v>8</c:v>
                </c:pt>
                <c:pt idx="283000">
                  <c:v>7</c:v>
                </c:pt>
                <c:pt idx="283001">
                  <c:v>3</c:v>
                </c:pt>
                <c:pt idx="283002">
                  <c:v>2.5</c:v>
                </c:pt>
                <c:pt idx="283003">
                  <c:v>6</c:v>
                </c:pt>
                <c:pt idx="283004">
                  <c:v>9.9600000000000009</c:v>
                </c:pt>
                <c:pt idx="283005">
                  <c:v>9.9600000000000009</c:v>
                </c:pt>
                <c:pt idx="283006">
                  <c:v>2</c:v>
                </c:pt>
                <c:pt idx="283007">
                  <c:v>1050.92</c:v>
                </c:pt>
                <c:pt idx="283008">
                  <c:v>1479.83</c:v>
                </c:pt>
                <c:pt idx="283009">
                  <c:v>1029.8</c:v>
                </c:pt>
                <c:pt idx="283010">
                  <c:v>1218.7</c:v>
                </c:pt>
                <c:pt idx="283011">
                  <c:v>931.3</c:v>
                </c:pt>
                <c:pt idx="283012">
                  <c:v>1321.8</c:v>
                </c:pt>
                <c:pt idx="283013">
                  <c:v>1265.1600000000001</c:v>
                </c:pt>
                <c:pt idx="283014">
                  <c:v>1309.19</c:v>
                </c:pt>
                <c:pt idx="283015">
                  <c:v>1034.0999999999999</c:v>
                </c:pt>
                <c:pt idx="283016">
                  <c:v>1229.08</c:v>
                </c:pt>
                <c:pt idx="283017">
                  <c:v>1272.46</c:v>
                </c:pt>
                <c:pt idx="283018">
                  <c:v>1173.82</c:v>
                </c:pt>
                <c:pt idx="283019">
                  <c:v>998.06</c:v>
                </c:pt>
                <c:pt idx="283020">
                  <c:v>1292.6199999999999</c:v>
                </c:pt>
                <c:pt idx="283021">
                  <c:v>1133.82</c:v>
                </c:pt>
                <c:pt idx="283022">
                  <c:v>1213.96</c:v>
                </c:pt>
                <c:pt idx="283023">
                  <c:v>1200.1199999999999</c:v>
                </c:pt>
                <c:pt idx="283024">
                  <c:v>961.26</c:v>
                </c:pt>
                <c:pt idx="283025">
                  <c:v>723.37</c:v>
                </c:pt>
                <c:pt idx="283026">
                  <c:v>1020.48</c:v>
                </c:pt>
                <c:pt idx="283027">
                  <c:v>899.25</c:v>
                </c:pt>
                <c:pt idx="283028">
                  <c:v>1155.43</c:v>
                </c:pt>
                <c:pt idx="283029">
                  <c:v>795.29</c:v>
                </c:pt>
                <c:pt idx="283030">
                  <c:v>824.85</c:v>
                </c:pt>
                <c:pt idx="283031">
                  <c:v>658.65</c:v>
                </c:pt>
                <c:pt idx="283032">
                  <c:v>859</c:v>
                </c:pt>
                <c:pt idx="283033">
                  <c:v>823.27</c:v>
                </c:pt>
                <c:pt idx="283034">
                  <c:v>863.73</c:v>
                </c:pt>
                <c:pt idx="283035">
                  <c:v>862.28</c:v>
                </c:pt>
                <c:pt idx="283036">
                  <c:v>963.54</c:v>
                </c:pt>
                <c:pt idx="283037">
                  <c:v>651.30999999999995</c:v>
                </c:pt>
                <c:pt idx="283038">
                  <c:v>1001.35</c:v>
                </c:pt>
                <c:pt idx="283039">
                  <c:v>821.41</c:v>
                </c:pt>
                <c:pt idx="283040">
                  <c:v>1432.95</c:v>
                </c:pt>
                <c:pt idx="283041">
                  <c:v>1247.3399999999999</c:v>
                </c:pt>
                <c:pt idx="283042">
                  <c:v>1473.04</c:v>
                </c:pt>
                <c:pt idx="283043">
                  <c:v>1133.46</c:v>
                </c:pt>
                <c:pt idx="283044">
                  <c:v>1241.08</c:v>
                </c:pt>
                <c:pt idx="283045">
                  <c:v>1235.4000000000001</c:v>
                </c:pt>
                <c:pt idx="283046">
                  <c:v>1053.8599999999999</c:v>
                </c:pt>
                <c:pt idx="283047">
                  <c:v>840.8</c:v>
                </c:pt>
                <c:pt idx="283048">
                  <c:v>1372.74</c:v>
                </c:pt>
                <c:pt idx="283049">
                  <c:v>1701.59</c:v>
                </c:pt>
                <c:pt idx="283050">
                  <c:v>1413.89</c:v>
                </c:pt>
                <c:pt idx="283051">
                  <c:v>1342.57</c:v>
                </c:pt>
                <c:pt idx="283052">
                  <c:v>703.94</c:v>
                </c:pt>
                <c:pt idx="283053">
                  <c:v>1058.8499999999999</c:v>
                </c:pt>
                <c:pt idx="283054">
                  <c:v>604.97</c:v>
                </c:pt>
                <c:pt idx="283055">
                  <c:v>798.17</c:v>
                </c:pt>
                <c:pt idx="283056">
                  <c:v>896.52</c:v>
                </c:pt>
                <c:pt idx="283057">
                  <c:v>770.27</c:v>
                </c:pt>
                <c:pt idx="283058">
                  <c:v>623.94000000000005</c:v>
                </c:pt>
                <c:pt idx="283059">
                  <c:v>781.04</c:v>
                </c:pt>
                <c:pt idx="283060">
                  <c:v>1042.6199999999999</c:v>
                </c:pt>
                <c:pt idx="283061">
                  <c:v>1194.1600000000001</c:v>
                </c:pt>
                <c:pt idx="283062">
                  <c:v>865.46</c:v>
                </c:pt>
                <c:pt idx="283063">
                  <c:v>1205.4100000000001</c:v>
                </c:pt>
                <c:pt idx="283064">
                  <c:v>1111.31</c:v>
                </c:pt>
                <c:pt idx="283065">
                  <c:v>1270.2</c:v>
                </c:pt>
                <c:pt idx="283066">
                  <c:v>1098.29</c:v>
                </c:pt>
                <c:pt idx="283067">
                  <c:v>818.84</c:v>
                </c:pt>
                <c:pt idx="283068">
                  <c:v>919.58</c:v>
                </c:pt>
                <c:pt idx="283069">
                  <c:v>1040.8499999999999</c:v>
                </c:pt>
                <c:pt idx="283070">
                  <c:v>1232.24</c:v>
                </c:pt>
                <c:pt idx="283071">
                  <c:v>798.21</c:v>
                </c:pt>
                <c:pt idx="283072">
                  <c:v>1187.6300000000001</c:v>
                </c:pt>
                <c:pt idx="283073">
                  <c:v>910.26</c:v>
                </c:pt>
                <c:pt idx="283074">
                  <c:v>882.32</c:v>
                </c:pt>
                <c:pt idx="283075">
                  <c:v>682.14</c:v>
                </c:pt>
                <c:pt idx="283076">
                  <c:v>731.09</c:v>
                </c:pt>
                <c:pt idx="283077">
                  <c:v>798.28</c:v>
                </c:pt>
                <c:pt idx="283078">
                  <c:v>722.28</c:v>
                </c:pt>
                <c:pt idx="283079">
                  <c:v>801.89</c:v>
                </c:pt>
                <c:pt idx="283080">
                  <c:v>986.65</c:v>
                </c:pt>
                <c:pt idx="283081">
                  <c:v>801.39</c:v>
                </c:pt>
                <c:pt idx="283082">
                  <c:v>928.5</c:v>
                </c:pt>
                <c:pt idx="283083">
                  <c:v>644.57000000000005</c:v>
                </c:pt>
                <c:pt idx="283084">
                  <c:v>580.71</c:v>
                </c:pt>
                <c:pt idx="283085">
                  <c:v>857.9</c:v>
                </c:pt>
                <c:pt idx="283086">
                  <c:v>730.98</c:v>
                </c:pt>
                <c:pt idx="283087">
                  <c:v>831</c:v>
                </c:pt>
                <c:pt idx="283088">
                  <c:v>703.48</c:v>
                </c:pt>
                <c:pt idx="283089">
                  <c:v>625.25</c:v>
                </c:pt>
                <c:pt idx="283090">
                  <c:v>1001.02</c:v>
                </c:pt>
                <c:pt idx="283091">
                  <c:v>886.25</c:v>
                </c:pt>
                <c:pt idx="283092">
                  <c:v>1187.71</c:v>
                </c:pt>
                <c:pt idx="283093">
                  <c:v>1175.3399999999999</c:v>
                </c:pt>
                <c:pt idx="283094">
                  <c:v>1264.3699999999999</c:v>
                </c:pt>
                <c:pt idx="283095">
                  <c:v>1038.8</c:v>
                </c:pt>
                <c:pt idx="283096">
                  <c:v>873.37</c:v>
                </c:pt>
                <c:pt idx="283097">
                  <c:v>1333.74</c:v>
                </c:pt>
                <c:pt idx="283098">
                  <c:v>1051.56</c:v>
                </c:pt>
                <c:pt idx="283099">
                  <c:v>1250.43</c:v>
                </c:pt>
                <c:pt idx="283100">
                  <c:v>1292.6500000000001</c:v>
                </c:pt>
                <c:pt idx="283101">
                  <c:v>1494.01</c:v>
                </c:pt>
                <c:pt idx="283102">
                  <c:v>1169.26</c:v>
                </c:pt>
                <c:pt idx="283103">
                  <c:v>1107.17</c:v>
                </c:pt>
                <c:pt idx="283104">
                  <c:v>1140.28</c:v>
                </c:pt>
                <c:pt idx="283105">
                  <c:v>988.23</c:v>
                </c:pt>
                <c:pt idx="283106">
                  <c:v>766.93</c:v>
                </c:pt>
                <c:pt idx="283107">
                  <c:v>725.65</c:v>
                </c:pt>
                <c:pt idx="283108">
                  <c:v>942.6</c:v>
                </c:pt>
                <c:pt idx="283109">
                  <c:v>840.34</c:v>
                </c:pt>
                <c:pt idx="283110">
                  <c:v>562.76</c:v>
                </c:pt>
                <c:pt idx="283111">
                  <c:v>616.22</c:v>
                </c:pt>
                <c:pt idx="283112">
                  <c:v>1060.1199999999999</c:v>
                </c:pt>
                <c:pt idx="283113">
                  <c:v>840.83</c:v>
                </c:pt>
                <c:pt idx="283114">
                  <c:v>931.87</c:v>
                </c:pt>
                <c:pt idx="283115">
                  <c:v>1086.1500000000001</c:v>
                </c:pt>
                <c:pt idx="283116">
                  <c:v>1502.15</c:v>
                </c:pt>
                <c:pt idx="283117">
                  <c:v>612.54</c:v>
                </c:pt>
                <c:pt idx="283118">
                  <c:v>1021.73</c:v>
                </c:pt>
                <c:pt idx="283119">
                  <c:v>762.93</c:v>
                </c:pt>
                <c:pt idx="283120">
                  <c:v>1044.94</c:v>
                </c:pt>
                <c:pt idx="283121">
                  <c:v>699.62</c:v>
                </c:pt>
                <c:pt idx="283122">
                  <c:v>1044.58</c:v>
                </c:pt>
                <c:pt idx="283123">
                  <c:v>882.03</c:v>
                </c:pt>
                <c:pt idx="283124">
                  <c:v>815.68</c:v>
                </c:pt>
                <c:pt idx="283125">
                  <c:v>857.28</c:v>
                </c:pt>
                <c:pt idx="283126">
                  <c:v>785.33</c:v>
                </c:pt>
                <c:pt idx="283127">
                  <c:v>1028.99</c:v>
                </c:pt>
                <c:pt idx="283128">
                  <c:v>1148.24</c:v>
                </c:pt>
                <c:pt idx="283129">
                  <c:v>1001.28</c:v>
                </c:pt>
                <c:pt idx="283130">
                  <c:v>909.74</c:v>
                </c:pt>
                <c:pt idx="283131">
                  <c:v>773.39</c:v>
                </c:pt>
                <c:pt idx="283132">
                  <c:v>895.66</c:v>
                </c:pt>
                <c:pt idx="283133">
                  <c:v>624.98</c:v>
                </c:pt>
                <c:pt idx="283134">
                  <c:v>767.16</c:v>
                </c:pt>
                <c:pt idx="283135">
                  <c:v>590.95000000000005</c:v>
                </c:pt>
                <c:pt idx="283136">
                  <c:v>790.99</c:v>
                </c:pt>
                <c:pt idx="283137">
                  <c:v>676.16</c:v>
                </c:pt>
                <c:pt idx="283138">
                  <c:v>585.33000000000004</c:v>
                </c:pt>
                <c:pt idx="283139">
                  <c:v>510.26</c:v>
                </c:pt>
                <c:pt idx="283140">
                  <c:v>846.03</c:v>
                </c:pt>
                <c:pt idx="283141">
                  <c:v>686.34</c:v>
                </c:pt>
                <c:pt idx="283142">
                  <c:v>1033.51</c:v>
                </c:pt>
                <c:pt idx="283143">
                  <c:v>728.44</c:v>
                </c:pt>
                <c:pt idx="283144">
                  <c:v>682.32</c:v>
                </c:pt>
                <c:pt idx="283145">
                  <c:v>599.6</c:v>
                </c:pt>
                <c:pt idx="283146">
                  <c:v>700.61</c:v>
                </c:pt>
                <c:pt idx="283147">
                  <c:v>709.54</c:v>
                </c:pt>
                <c:pt idx="283148">
                  <c:v>570.57000000000005</c:v>
                </c:pt>
                <c:pt idx="283149">
                  <c:v>904.44</c:v>
                </c:pt>
                <c:pt idx="283150">
                  <c:v>24.97</c:v>
                </c:pt>
                <c:pt idx="283151">
                  <c:v>148</c:v>
                </c:pt>
                <c:pt idx="283152">
                  <c:v>317</c:v>
                </c:pt>
                <c:pt idx="283153">
                  <c:v>78</c:v>
                </c:pt>
                <c:pt idx="283154">
                  <c:v>30</c:v>
                </c:pt>
                <c:pt idx="283155">
                  <c:v>176.5</c:v>
                </c:pt>
                <c:pt idx="283156">
                  <c:v>131.5</c:v>
                </c:pt>
                <c:pt idx="283157">
                  <c:v>5</c:v>
                </c:pt>
                <c:pt idx="283158">
                  <c:v>79</c:v>
                </c:pt>
                <c:pt idx="283159">
                  <c:v>137.5</c:v>
                </c:pt>
                <c:pt idx="283160">
                  <c:v>53</c:v>
                </c:pt>
                <c:pt idx="283161">
                  <c:v>46</c:v>
                </c:pt>
                <c:pt idx="283162">
                  <c:v>10</c:v>
                </c:pt>
                <c:pt idx="283163">
                  <c:v>29</c:v>
                </c:pt>
                <c:pt idx="283164">
                  <c:v>27.5</c:v>
                </c:pt>
                <c:pt idx="283165">
                  <c:v>73</c:v>
                </c:pt>
                <c:pt idx="283166">
                  <c:v>65.5</c:v>
                </c:pt>
                <c:pt idx="283167">
                  <c:v>72</c:v>
                </c:pt>
                <c:pt idx="283168">
                  <c:v>53.5</c:v>
                </c:pt>
                <c:pt idx="283169">
                  <c:v>216.5</c:v>
                </c:pt>
                <c:pt idx="283170">
                  <c:v>92.5</c:v>
                </c:pt>
                <c:pt idx="283171">
                  <c:v>117.97</c:v>
                </c:pt>
                <c:pt idx="283172">
                  <c:v>72</c:v>
                </c:pt>
                <c:pt idx="283173">
                  <c:v>14</c:v>
                </c:pt>
                <c:pt idx="283174">
                  <c:v>31.5</c:v>
                </c:pt>
                <c:pt idx="283175">
                  <c:v>90</c:v>
                </c:pt>
                <c:pt idx="283176">
                  <c:v>126</c:v>
                </c:pt>
                <c:pt idx="283177">
                  <c:v>80</c:v>
                </c:pt>
                <c:pt idx="283178">
                  <c:v>32.5</c:v>
                </c:pt>
                <c:pt idx="283179">
                  <c:v>100</c:v>
                </c:pt>
                <c:pt idx="283180">
                  <c:v>21</c:v>
                </c:pt>
                <c:pt idx="283181">
                  <c:v>15</c:v>
                </c:pt>
                <c:pt idx="283182">
                  <c:v>75</c:v>
                </c:pt>
                <c:pt idx="283183">
                  <c:v>46</c:v>
                </c:pt>
                <c:pt idx="283184">
                  <c:v>92</c:v>
                </c:pt>
                <c:pt idx="283185">
                  <c:v>26.53</c:v>
                </c:pt>
                <c:pt idx="283186">
                  <c:v>48.92</c:v>
                </c:pt>
                <c:pt idx="283187">
                  <c:v>37</c:v>
                </c:pt>
                <c:pt idx="283188">
                  <c:v>13</c:v>
                </c:pt>
                <c:pt idx="283189">
                  <c:v>75.92</c:v>
                </c:pt>
                <c:pt idx="283190">
                  <c:v>32.92</c:v>
                </c:pt>
                <c:pt idx="283191">
                  <c:v>-19.079999999999998</c:v>
                </c:pt>
                <c:pt idx="283192">
                  <c:v>51.84</c:v>
                </c:pt>
                <c:pt idx="283193">
                  <c:v>15</c:v>
                </c:pt>
                <c:pt idx="283194">
                  <c:v>177.84</c:v>
                </c:pt>
                <c:pt idx="283195">
                  <c:v>124.76</c:v>
                </c:pt>
                <c:pt idx="283196">
                  <c:v>23.92</c:v>
                </c:pt>
                <c:pt idx="283197">
                  <c:v>8</c:v>
                </c:pt>
                <c:pt idx="283198">
                  <c:v>12</c:v>
                </c:pt>
                <c:pt idx="283199">
                  <c:v>4.97</c:v>
                </c:pt>
                <c:pt idx="283200">
                  <c:v>31.84</c:v>
                </c:pt>
                <c:pt idx="283201">
                  <c:v>15</c:v>
                </c:pt>
                <c:pt idx="283202">
                  <c:v>5</c:v>
                </c:pt>
                <c:pt idx="283203">
                  <c:v>53.97</c:v>
                </c:pt>
                <c:pt idx="283204">
                  <c:v>25.92</c:v>
                </c:pt>
                <c:pt idx="283205">
                  <c:v>15</c:v>
                </c:pt>
                <c:pt idx="283206">
                  <c:v>41.84</c:v>
                </c:pt>
                <c:pt idx="283207">
                  <c:v>38.520000000000003</c:v>
                </c:pt>
                <c:pt idx="283208">
                  <c:v>34</c:v>
                </c:pt>
                <c:pt idx="283209">
                  <c:v>-5.92</c:v>
                </c:pt>
                <c:pt idx="283210">
                  <c:v>15</c:v>
                </c:pt>
                <c:pt idx="283211">
                  <c:v>67.760000000000005</c:v>
                </c:pt>
                <c:pt idx="283212">
                  <c:v>15.88</c:v>
                </c:pt>
                <c:pt idx="283213">
                  <c:v>45.92</c:v>
                </c:pt>
                <c:pt idx="283214">
                  <c:v>4</c:v>
                </c:pt>
                <c:pt idx="283215">
                  <c:v>8</c:v>
                </c:pt>
                <c:pt idx="283216">
                  <c:v>30.88</c:v>
                </c:pt>
                <c:pt idx="283217">
                  <c:v>44.42</c:v>
                </c:pt>
                <c:pt idx="283218">
                  <c:v>33.159999999999997</c:v>
                </c:pt>
                <c:pt idx="283219">
                  <c:v>28.92</c:v>
                </c:pt>
                <c:pt idx="283220">
                  <c:v>5</c:v>
                </c:pt>
                <c:pt idx="283221">
                  <c:v>11.76</c:v>
                </c:pt>
                <c:pt idx="283222">
                  <c:v>40</c:v>
                </c:pt>
                <c:pt idx="283223">
                  <c:v>29.24</c:v>
                </c:pt>
                <c:pt idx="283224">
                  <c:v>34.799999999999997</c:v>
                </c:pt>
                <c:pt idx="283225">
                  <c:v>11.38</c:v>
                </c:pt>
                <c:pt idx="283226">
                  <c:v>-5.88</c:v>
                </c:pt>
                <c:pt idx="283227">
                  <c:v>76.92</c:v>
                </c:pt>
                <c:pt idx="283228">
                  <c:v>28.92</c:v>
                </c:pt>
                <c:pt idx="283229">
                  <c:v>11.76</c:v>
                </c:pt>
                <c:pt idx="283230">
                  <c:v>48.16</c:v>
                </c:pt>
                <c:pt idx="283231">
                  <c:v>18.920000000000002</c:v>
                </c:pt>
                <c:pt idx="283232">
                  <c:v>15.5</c:v>
                </c:pt>
                <c:pt idx="283233">
                  <c:v>48</c:v>
                </c:pt>
                <c:pt idx="283234">
                  <c:v>24.88</c:v>
                </c:pt>
                <c:pt idx="283235">
                  <c:v>20</c:v>
                </c:pt>
                <c:pt idx="283236">
                  <c:v>20.88</c:v>
                </c:pt>
                <c:pt idx="283237">
                  <c:v>20.5</c:v>
                </c:pt>
                <c:pt idx="283238">
                  <c:v>5.5</c:v>
                </c:pt>
                <c:pt idx="283239">
                  <c:v>14.88</c:v>
                </c:pt>
                <c:pt idx="283240">
                  <c:v>5.88</c:v>
                </c:pt>
                <c:pt idx="283241">
                  <c:v>30.92</c:v>
                </c:pt>
                <c:pt idx="283242">
                  <c:v>38.92</c:v>
                </c:pt>
                <c:pt idx="283243">
                  <c:v>14.88</c:v>
                </c:pt>
                <c:pt idx="283244">
                  <c:v>5.88</c:v>
                </c:pt>
                <c:pt idx="283245">
                  <c:v>12</c:v>
                </c:pt>
                <c:pt idx="283246">
                  <c:v>5.88</c:v>
                </c:pt>
                <c:pt idx="283247">
                  <c:v>-5.88</c:v>
                </c:pt>
                <c:pt idx="283248">
                  <c:v>6.88</c:v>
                </c:pt>
                <c:pt idx="283249">
                  <c:v>4</c:v>
                </c:pt>
                <c:pt idx="283250">
                  <c:v>28.92</c:v>
                </c:pt>
                <c:pt idx="283251">
                  <c:v>4.88</c:v>
                </c:pt>
                <c:pt idx="283252">
                  <c:v>5.88</c:v>
                </c:pt>
                <c:pt idx="283253">
                  <c:v>-28.92</c:v>
                </c:pt>
                <c:pt idx="283254">
                  <c:v>10</c:v>
                </c:pt>
                <c:pt idx="283255">
                  <c:v>15</c:v>
                </c:pt>
                <c:pt idx="283256">
                  <c:v>5.88</c:v>
                </c:pt>
                <c:pt idx="283257">
                  <c:v>70.92</c:v>
                </c:pt>
                <c:pt idx="283258">
                  <c:v>-40</c:v>
                </c:pt>
                <c:pt idx="283259">
                  <c:v>5.88</c:v>
                </c:pt>
                <c:pt idx="283260">
                  <c:v>8215.9500000000007</c:v>
                </c:pt>
                <c:pt idx="283261">
                  <c:v>7954.52</c:v>
                </c:pt>
                <c:pt idx="283262">
                  <c:v>9693.61</c:v>
                </c:pt>
                <c:pt idx="283263">
                  <c:v>6064.42</c:v>
                </c:pt>
                <c:pt idx="283264">
                  <c:v>8346.27</c:v>
                </c:pt>
                <c:pt idx="283265">
                  <c:v>6876.35</c:v>
                </c:pt>
                <c:pt idx="283266">
                  <c:v>7505.83</c:v>
                </c:pt>
                <c:pt idx="283267">
                  <c:v>6233.73</c:v>
                </c:pt>
                <c:pt idx="283268">
                  <c:v>9241.4599999999991</c:v>
                </c:pt>
                <c:pt idx="283269">
                  <c:v>6814.32</c:v>
                </c:pt>
                <c:pt idx="283270">
                  <c:v>4572.5200000000004</c:v>
                </c:pt>
                <c:pt idx="283271">
                  <c:v>4649.9799999999996</c:v>
                </c:pt>
                <c:pt idx="283272">
                  <c:v>3725.23</c:v>
                </c:pt>
                <c:pt idx="283273">
                  <c:v>4567.09</c:v>
                </c:pt>
                <c:pt idx="283274">
                  <c:v>4611.3</c:v>
                </c:pt>
                <c:pt idx="283275">
                  <c:v>4283.24</c:v>
                </c:pt>
                <c:pt idx="283276">
                  <c:v>5424.94</c:v>
                </c:pt>
                <c:pt idx="283277">
                  <c:v>3914.78</c:v>
                </c:pt>
                <c:pt idx="283278">
                  <c:v>3885.56</c:v>
                </c:pt>
                <c:pt idx="283279">
                  <c:v>4885.54</c:v>
                </c:pt>
                <c:pt idx="283280">
                  <c:v>6355.98</c:v>
                </c:pt>
                <c:pt idx="283281">
                  <c:v>5444.24</c:v>
                </c:pt>
                <c:pt idx="283282">
                  <c:v>3956.37</c:v>
                </c:pt>
                <c:pt idx="283283">
                  <c:v>4901.6400000000003</c:v>
                </c:pt>
                <c:pt idx="283284">
                  <c:v>3977.74</c:v>
                </c:pt>
                <c:pt idx="283285">
                  <c:v>5061.58</c:v>
                </c:pt>
                <c:pt idx="283286">
                  <c:v>2968.96</c:v>
                </c:pt>
                <c:pt idx="283287">
                  <c:v>6077.38</c:v>
                </c:pt>
                <c:pt idx="283288">
                  <c:v>5566.67</c:v>
                </c:pt>
                <c:pt idx="283289">
                  <c:v>4908.45</c:v>
                </c:pt>
                <c:pt idx="283290">
                  <c:v>3466.56</c:v>
                </c:pt>
                <c:pt idx="283291">
                  <c:v>3323.95</c:v>
                </c:pt>
                <c:pt idx="283292">
                  <c:v>5037.08</c:v>
                </c:pt>
                <c:pt idx="283293">
                  <c:v>4515.24</c:v>
                </c:pt>
                <c:pt idx="283294">
                  <c:v>5300.44</c:v>
                </c:pt>
                <c:pt idx="283295">
                  <c:v>5383.2</c:v>
                </c:pt>
                <c:pt idx="283296">
                  <c:v>4282.3999999999996</c:v>
                </c:pt>
                <c:pt idx="283297">
                  <c:v>4773.42</c:v>
                </c:pt>
                <c:pt idx="283298">
                  <c:v>5357.4</c:v>
                </c:pt>
                <c:pt idx="283299">
                  <c:v>4064.92</c:v>
                </c:pt>
                <c:pt idx="283300">
                  <c:v>6390.18</c:v>
                </c:pt>
                <c:pt idx="283301">
                  <c:v>9029.9599999999991</c:v>
                </c:pt>
                <c:pt idx="283302">
                  <c:v>26884.01</c:v>
                </c:pt>
                <c:pt idx="283303">
                  <c:v>12025.75</c:v>
                </c:pt>
                <c:pt idx="283304">
                  <c:v>15548.41</c:v>
                </c:pt>
                <c:pt idx="283305">
                  <c:v>20586.57</c:v>
                </c:pt>
                <c:pt idx="283306">
                  <c:v>31868.080000000002</c:v>
                </c:pt>
                <c:pt idx="283307">
                  <c:v>11197.58</c:v>
                </c:pt>
                <c:pt idx="283308">
                  <c:v>6060.48</c:v>
                </c:pt>
                <c:pt idx="283309">
                  <c:v>4952.5600000000004</c:v>
                </c:pt>
                <c:pt idx="283310">
                  <c:v>4459.6000000000004</c:v>
                </c:pt>
                <c:pt idx="283311">
                  <c:v>3802.44</c:v>
                </c:pt>
                <c:pt idx="283312">
                  <c:v>5284.28</c:v>
                </c:pt>
                <c:pt idx="283313">
                  <c:v>6340.5</c:v>
                </c:pt>
                <c:pt idx="283314">
                  <c:v>7860.14</c:v>
                </c:pt>
                <c:pt idx="283315">
                  <c:v>6309.58</c:v>
                </c:pt>
                <c:pt idx="283316">
                  <c:v>5626.7</c:v>
                </c:pt>
                <c:pt idx="283317">
                  <c:v>5758.9</c:v>
                </c:pt>
                <c:pt idx="283318">
                  <c:v>5150.08</c:v>
                </c:pt>
                <c:pt idx="283319">
                  <c:v>6149.01</c:v>
                </c:pt>
                <c:pt idx="283320">
                  <c:v>5470.96</c:v>
                </c:pt>
                <c:pt idx="283321">
                  <c:v>4608.91</c:v>
                </c:pt>
                <c:pt idx="283322">
                  <c:v>4942.16</c:v>
                </c:pt>
                <c:pt idx="283323">
                  <c:v>7073.44</c:v>
                </c:pt>
                <c:pt idx="283324">
                  <c:v>6772.11</c:v>
                </c:pt>
                <c:pt idx="283325">
                  <c:v>4357.96</c:v>
                </c:pt>
                <c:pt idx="283326">
                  <c:v>5113.92</c:v>
                </c:pt>
                <c:pt idx="283327">
                  <c:v>4176.4799999999996</c:v>
                </c:pt>
                <c:pt idx="283328">
                  <c:v>4054.02</c:v>
                </c:pt>
                <c:pt idx="283329">
                  <c:v>3175.83</c:v>
                </c:pt>
                <c:pt idx="283330">
                  <c:v>3617.04</c:v>
                </c:pt>
                <c:pt idx="283331">
                  <c:v>4455.71</c:v>
                </c:pt>
                <c:pt idx="283332">
                  <c:v>5253.66</c:v>
                </c:pt>
                <c:pt idx="283333">
                  <c:v>5116.53</c:v>
                </c:pt>
                <c:pt idx="283334">
                  <c:v>3967.26</c:v>
                </c:pt>
                <c:pt idx="283335">
                  <c:v>4078.31</c:v>
                </c:pt>
                <c:pt idx="283336">
                  <c:v>3700.41</c:v>
                </c:pt>
                <c:pt idx="283337">
                  <c:v>4542.66</c:v>
                </c:pt>
                <c:pt idx="283338">
                  <c:v>3972.77</c:v>
                </c:pt>
                <c:pt idx="283339">
                  <c:v>3224.12</c:v>
                </c:pt>
                <c:pt idx="283340">
                  <c:v>3787.74</c:v>
                </c:pt>
                <c:pt idx="283341">
                  <c:v>4070.39</c:v>
                </c:pt>
                <c:pt idx="283342">
                  <c:v>5407.17</c:v>
                </c:pt>
                <c:pt idx="283343">
                  <c:v>4456.24</c:v>
                </c:pt>
                <c:pt idx="283344">
                  <c:v>3557.82</c:v>
                </c:pt>
                <c:pt idx="283345">
                  <c:v>3837.82</c:v>
                </c:pt>
                <c:pt idx="283346">
                  <c:v>3508.01</c:v>
                </c:pt>
                <c:pt idx="283347">
                  <c:v>4020.32</c:v>
                </c:pt>
                <c:pt idx="283348">
                  <c:v>3940.52</c:v>
                </c:pt>
                <c:pt idx="283349">
                  <c:v>4661.2700000000004</c:v>
                </c:pt>
                <c:pt idx="283350">
                  <c:v>6365.67</c:v>
                </c:pt>
                <c:pt idx="283351">
                  <c:v>5832.26</c:v>
                </c:pt>
                <c:pt idx="283352">
                  <c:v>14493.42</c:v>
                </c:pt>
                <c:pt idx="283353">
                  <c:v>8004.8</c:v>
                </c:pt>
                <c:pt idx="283354">
                  <c:v>26399.33</c:v>
                </c:pt>
                <c:pt idx="283355">
                  <c:v>10308.84</c:v>
                </c:pt>
                <c:pt idx="283356">
                  <c:v>9381.11</c:v>
                </c:pt>
                <c:pt idx="283357">
                  <c:v>13616.96</c:v>
                </c:pt>
                <c:pt idx="283358">
                  <c:v>23779.24</c:v>
                </c:pt>
                <c:pt idx="283359">
                  <c:v>10681.96</c:v>
                </c:pt>
                <c:pt idx="283360">
                  <c:v>4659.68</c:v>
                </c:pt>
                <c:pt idx="283361">
                  <c:v>3985.77</c:v>
                </c:pt>
                <c:pt idx="283362">
                  <c:v>2805</c:v>
                </c:pt>
                <c:pt idx="283363">
                  <c:v>3826.02</c:v>
                </c:pt>
                <c:pt idx="283364">
                  <c:v>4172.45</c:v>
                </c:pt>
                <c:pt idx="283365">
                  <c:v>5615</c:v>
                </c:pt>
                <c:pt idx="283366">
                  <c:v>6272.84</c:v>
                </c:pt>
                <c:pt idx="283367">
                  <c:v>5760.2</c:v>
                </c:pt>
                <c:pt idx="283368">
                  <c:v>5225.82</c:v>
                </c:pt>
                <c:pt idx="283369">
                  <c:v>5030.2299999999996</c:v>
                </c:pt>
                <c:pt idx="283370">
                  <c:v>4106.29</c:v>
                </c:pt>
                <c:pt idx="283371">
                  <c:v>3103.54</c:v>
                </c:pt>
                <c:pt idx="283372">
                  <c:v>3428.48</c:v>
                </c:pt>
                <c:pt idx="283373">
                  <c:v>5758.17</c:v>
                </c:pt>
                <c:pt idx="283374">
                  <c:v>4265.04</c:v>
                </c:pt>
                <c:pt idx="283375">
                  <c:v>2561</c:v>
                </c:pt>
                <c:pt idx="283376">
                  <c:v>2538.9299999999998</c:v>
                </c:pt>
                <c:pt idx="283377">
                  <c:v>2495.44</c:v>
                </c:pt>
                <c:pt idx="283378">
                  <c:v>3362.64</c:v>
                </c:pt>
                <c:pt idx="283379">
                  <c:v>3455.14</c:v>
                </c:pt>
                <c:pt idx="283380">
                  <c:v>3075.16</c:v>
                </c:pt>
                <c:pt idx="283381">
                  <c:v>2793.28</c:v>
                </c:pt>
                <c:pt idx="283382">
                  <c:v>2823.93</c:v>
                </c:pt>
                <c:pt idx="283383">
                  <c:v>3596.7</c:v>
                </c:pt>
                <c:pt idx="283384">
                  <c:v>3958.84</c:v>
                </c:pt>
                <c:pt idx="283385">
                  <c:v>2807.56</c:v>
                </c:pt>
                <c:pt idx="283386">
                  <c:v>3128.74</c:v>
                </c:pt>
                <c:pt idx="283387">
                  <c:v>2931.31</c:v>
                </c:pt>
                <c:pt idx="283388">
                  <c:v>2926</c:v>
                </c:pt>
                <c:pt idx="283389">
                  <c:v>2109.17</c:v>
                </c:pt>
                <c:pt idx="283390">
                  <c:v>2548.08</c:v>
                </c:pt>
                <c:pt idx="283391">
                  <c:v>1979.88</c:v>
                </c:pt>
                <c:pt idx="283392">
                  <c:v>2525.1799999999998</c:v>
                </c:pt>
                <c:pt idx="283393">
                  <c:v>2614.2399999999998</c:v>
                </c:pt>
                <c:pt idx="283394">
                  <c:v>3890.4</c:v>
                </c:pt>
                <c:pt idx="283395">
                  <c:v>3175.15</c:v>
                </c:pt>
                <c:pt idx="283396">
                  <c:v>2086.08</c:v>
                </c:pt>
                <c:pt idx="283397">
                  <c:v>3282.13</c:v>
                </c:pt>
                <c:pt idx="283398">
                  <c:v>2679.09</c:v>
                </c:pt>
                <c:pt idx="283399">
                  <c:v>3581.08</c:v>
                </c:pt>
                <c:pt idx="283400">
                  <c:v>3412.6</c:v>
                </c:pt>
                <c:pt idx="283401">
                  <c:v>2456.27</c:v>
                </c:pt>
                <c:pt idx="283402">
                  <c:v>3816.63</c:v>
                </c:pt>
                <c:pt idx="283403">
                  <c:v>359.5</c:v>
                </c:pt>
                <c:pt idx="283404">
                  <c:v>638.1</c:v>
                </c:pt>
                <c:pt idx="283405">
                  <c:v>815.5</c:v>
                </c:pt>
                <c:pt idx="283406">
                  <c:v>615.4</c:v>
                </c:pt>
                <c:pt idx="283407">
                  <c:v>719.8</c:v>
                </c:pt>
                <c:pt idx="283408">
                  <c:v>582.28</c:v>
                </c:pt>
                <c:pt idx="283409">
                  <c:v>985.68</c:v>
                </c:pt>
                <c:pt idx="283410">
                  <c:v>3234.23</c:v>
                </c:pt>
                <c:pt idx="283411">
                  <c:v>5328.26</c:v>
                </c:pt>
                <c:pt idx="283412">
                  <c:v>5967.12</c:v>
                </c:pt>
                <c:pt idx="283413">
                  <c:v>4509.32</c:v>
                </c:pt>
                <c:pt idx="283414">
                  <c:v>7118.17</c:v>
                </c:pt>
                <c:pt idx="283415">
                  <c:v>5974.26</c:v>
                </c:pt>
                <c:pt idx="283416">
                  <c:v>12157.87</c:v>
                </c:pt>
                <c:pt idx="283417">
                  <c:v>11244.78</c:v>
                </c:pt>
                <c:pt idx="283418">
                  <c:v>11801.46</c:v>
                </c:pt>
                <c:pt idx="283419">
                  <c:v>15140.1</c:v>
                </c:pt>
                <c:pt idx="283420">
                  <c:v>11081.79</c:v>
                </c:pt>
                <c:pt idx="283421">
                  <c:v>6381.12</c:v>
                </c:pt>
                <c:pt idx="283422">
                  <c:v>6359.44</c:v>
                </c:pt>
                <c:pt idx="283423">
                  <c:v>6054.75</c:v>
                </c:pt>
                <c:pt idx="283424">
                  <c:v>4402.88</c:v>
                </c:pt>
                <c:pt idx="283425">
                  <c:v>2175.3000000000002</c:v>
                </c:pt>
                <c:pt idx="283426">
                  <c:v>1718.58</c:v>
                </c:pt>
                <c:pt idx="283427">
                  <c:v>1031.19</c:v>
                </c:pt>
                <c:pt idx="283428">
                  <c:v>1529.34</c:v>
                </c:pt>
                <c:pt idx="283429">
                  <c:v>1414.28</c:v>
                </c:pt>
                <c:pt idx="283430">
                  <c:v>1294.99</c:v>
                </c:pt>
                <c:pt idx="283431">
                  <c:v>993.02</c:v>
                </c:pt>
                <c:pt idx="283432">
                  <c:v>1573.11</c:v>
                </c:pt>
                <c:pt idx="283433">
                  <c:v>1423.94</c:v>
                </c:pt>
                <c:pt idx="283434">
                  <c:v>1471.05</c:v>
                </c:pt>
                <c:pt idx="283435">
                  <c:v>1280.94</c:v>
                </c:pt>
                <c:pt idx="283436">
                  <c:v>1447.15</c:v>
                </c:pt>
                <c:pt idx="283437">
                  <c:v>1102.31</c:v>
                </c:pt>
                <c:pt idx="283438">
                  <c:v>861.34</c:v>
                </c:pt>
                <c:pt idx="283439">
                  <c:v>391.56</c:v>
                </c:pt>
                <c:pt idx="283440">
                  <c:v>92.04</c:v>
                </c:pt>
                <c:pt idx="283441">
                  <c:v>72</c:v>
                </c:pt>
                <c:pt idx="283442">
                  <c:v>85.74</c:v>
                </c:pt>
                <c:pt idx="283443">
                  <c:v>24.37</c:v>
                </c:pt>
                <c:pt idx="283444">
                  <c:v>117.37</c:v>
                </c:pt>
                <c:pt idx="283445">
                  <c:v>614.75</c:v>
                </c:pt>
                <c:pt idx="283446">
                  <c:v>1414.5</c:v>
                </c:pt>
                <c:pt idx="283447">
                  <c:v>1972.5</c:v>
                </c:pt>
                <c:pt idx="283448">
                  <c:v>1770.5</c:v>
                </c:pt>
                <c:pt idx="283449">
                  <c:v>658.5</c:v>
                </c:pt>
                <c:pt idx="283450">
                  <c:v>3.5</c:v>
                </c:pt>
                <c:pt idx="283451">
                  <c:v>24.5</c:v>
                </c:pt>
                <c:pt idx="283452">
                  <c:v>30.27</c:v>
                </c:pt>
                <c:pt idx="283453">
                  <c:v>3.5</c:v>
                </c:pt>
                <c:pt idx="283454">
                  <c:v>54.07</c:v>
                </c:pt>
                <c:pt idx="283455">
                  <c:v>272.63</c:v>
                </c:pt>
                <c:pt idx="283456">
                  <c:v>505.05</c:v>
                </c:pt>
                <c:pt idx="283457">
                  <c:v>1060.4000000000001</c:v>
                </c:pt>
                <c:pt idx="283458">
                  <c:v>698.84</c:v>
                </c:pt>
                <c:pt idx="283459">
                  <c:v>756.19</c:v>
                </c:pt>
                <c:pt idx="283460">
                  <c:v>1013.34</c:v>
                </c:pt>
                <c:pt idx="283461">
                  <c:v>1334.35</c:v>
                </c:pt>
                <c:pt idx="283462">
                  <c:v>1502.18</c:v>
                </c:pt>
                <c:pt idx="283463">
                  <c:v>1445.08</c:v>
                </c:pt>
                <c:pt idx="283464">
                  <c:v>3058.13</c:v>
                </c:pt>
                <c:pt idx="283465">
                  <c:v>5288.61</c:v>
                </c:pt>
                <c:pt idx="283466">
                  <c:v>9022.57</c:v>
                </c:pt>
                <c:pt idx="283467">
                  <c:v>6894.42</c:v>
                </c:pt>
                <c:pt idx="283468">
                  <c:v>11149.59</c:v>
                </c:pt>
                <c:pt idx="283469">
                  <c:v>17073.060000000001</c:v>
                </c:pt>
                <c:pt idx="283470">
                  <c:v>8154.81</c:v>
                </c:pt>
                <c:pt idx="283471">
                  <c:v>9578.85</c:v>
                </c:pt>
                <c:pt idx="283472">
                  <c:v>11022.33</c:v>
                </c:pt>
                <c:pt idx="283473">
                  <c:v>6709.3</c:v>
                </c:pt>
                <c:pt idx="283474">
                  <c:v>3793.18</c:v>
                </c:pt>
                <c:pt idx="283475">
                  <c:v>3489.44</c:v>
                </c:pt>
                <c:pt idx="283476">
                  <c:v>3996.82</c:v>
                </c:pt>
                <c:pt idx="283477">
                  <c:v>1833.66</c:v>
                </c:pt>
                <c:pt idx="283478">
                  <c:v>2254.98</c:v>
                </c:pt>
                <c:pt idx="283479">
                  <c:v>1407.02</c:v>
                </c:pt>
                <c:pt idx="283480">
                  <c:v>1345.08</c:v>
                </c:pt>
                <c:pt idx="283481">
                  <c:v>849.38</c:v>
                </c:pt>
                <c:pt idx="283482">
                  <c:v>750.16</c:v>
                </c:pt>
                <c:pt idx="283483">
                  <c:v>510.85</c:v>
                </c:pt>
                <c:pt idx="283484">
                  <c:v>708.29</c:v>
                </c:pt>
                <c:pt idx="283485">
                  <c:v>456.29</c:v>
                </c:pt>
                <c:pt idx="283486">
                  <c:v>1059.93</c:v>
                </c:pt>
                <c:pt idx="283487">
                  <c:v>1319.16</c:v>
                </c:pt>
                <c:pt idx="283488">
                  <c:v>1232.1400000000001</c:v>
                </c:pt>
                <c:pt idx="283489">
                  <c:v>1456.96</c:v>
                </c:pt>
                <c:pt idx="283490">
                  <c:v>1879.97</c:v>
                </c:pt>
                <c:pt idx="283491">
                  <c:v>1586.07</c:v>
                </c:pt>
                <c:pt idx="283492">
                  <c:v>1245.46</c:v>
                </c:pt>
                <c:pt idx="283493">
                  <c:v>341.68</c:v>
                </c:pt>
                <c:pt idx="283494">
                  <c:v>47.5</c:v>
                </c:pt>
                <c:pt idx="283495">
                  <c:v>119.88</c:v>
                </c:pt>
                <c:pt idx="283496">
                  <c:v>235.25</c:v>
                </c:pt>
                <c:pt idx="283497">
                  <c:v>1234.9000000000001</c:v>
                </c:pt>
                <c:pt idx="283498">
                  <c:v>1137.69</c:v>
                </c:pt>
                <c:pt idx="283499">
                  <c:v>1806.4</c:v>
                </c:pt>
                <c:pt idx="283500">
                  <c:v>1756.75</c:v>
                </c:pt>
                <c:pt idx="283501">
                  <c:v>260.02999999999997</c:v>
                </c:pt>
                <c:pt idx="283502">
                  <c:v>34</c:v>
                </c:pt>
                <c:pt idx="283503">
                  <c:v>130</c:v>
                </c:pt>
                <c:pt idx="283504">
                  <c:v>102</c:v>
                </c:pt>
                <c:pt idx="283505">
                  <c:v>48</c:v>
                </c:pt>
                <c:pt idx="283506">
                  <c:v>12</c:v>
                </c:pt>
                <c:pt idx="283507">
                  <c:v>137.12</c:v>
                </c:pt>
                <c:pt idx="283508">
                  <c:v>365.64</c:v>
                </c:pt>
                <c:pt idx="283509">
                  <c:v>1031.1199999999999</c:v>
                </c:pt>
                <c:pt idx="283510">
                  <c:v>486.6</c:v>
                </c:pt>
                <c:pt idx="283511">
                  <c:v>521.6</c:v>
                </c:pt>
                <c:pt idx="283512">
                  <c:v>1390.85</c:v>
                </c:pt>
                <c:pt idx="283513">
                  <c:v>1181.6500000000001</c:v>
                </c:pt>
                <c:pt idx="283514">
                  <c:v>2545.9</c:v>
                </c:pt>
                <c:pt idx="283515">
                  <c:v>3301.23</c:v>
                </c:pt>
                <c:pt idx="283516">
                  <c:v>5974.39</c:v>
                </c:pt>
                <c:pt idx="283517">
                  <c:v>6042.81</c:v>
                </c:pt>
                <c:pt idx="283518">
                  <c:v>9022.1200000000008</c:v>
                </c:pt>
                <c:pt idx="283519">
                  <c:v>7461.87</c:v>
                </c:pt>
                <c:pt idx="283520">
                  <c:v>7694.2</c:v>
                </c:pt>
                <c:pt idx="283521">
                  <c:v>14706.56</c:v>
                </c:pt>
                <c:pt idx="283522">
                  <c:v>19019.63</c:v>
                </c:pt>
                <c:pt idx="283523">
                  <c:v>14009.11</c:v>
                </c:pt>
                <c:pt idx="283524">
                  <c:v>10740.55</c:v>
                </c:pt>
                <c:pt idx="283525">
                  <c:v>7183.09</c:v>
                </c:pt>
                <c:pt idx="283526">
                  <c:v>5998.66</c:v>
                </c:pt>
                <c:pt idx="283527">
                  <c:v>6138.45</c:v>
                </c:pt>
                <c:pt idx="283528">
                  <c:v>4453.24</c:v>
                </c:pt>
                <c:pt idx="283529">
                  <c:v>3075.85</c:v>
                </c:pt>
                <c:pt idx="283530">
                  <c:v>2493.7800000000002</c:v>
                </c:pt>
                <c:pt idx="283531">
                  <c:v>1746.74</c:v>
                </c:pt>
                <c:pt idx="283532">
                  <c:v>1180.8399999999999</c:v>
                </c:pt>
                <c:pt idx="283533">
                  <c:v>1328.51</c:v>
                </c:pt>
                <c:pt idx="283534">
                  <c:v>1721.92</c:v>
                </c:pt>
                <c:pt idx="283535">
                  <c:v>1172.3699999999999</c:v>
                </c:pt>
                <c:pt idx="283536">
                  <c:v>1496.1</c:v>
                </c:pt>
                <c:pt idx="283537">
                  <c:v>1373.1</c:v>
                </c:pt>
                <c:pt idx="283538">
                  <c:v>1844.94</c:v>
                </c:pt>
                <c:pt idx="283539">
                  <c:v>2365.2800000000002</c:v>
                </c:pt>
                <c:pt idx="283540">
                  <c:v>2156.81</c:v>
                </c:pt>
                <c:pt idx="283541">
                  <c:v>2351.7199999999998</c:v>
                </c:pt>
                <c:pt idx="283542">
                  <c:v>1832.51</c:v>
                </c:pt>
                <c:pt idx="283543">
                  <c:v>1639.76</c:v>
                </c:pt>
                <c:pt idx="283544">
                  <c:v>867.84</c:v>
                </c:pt>
                <c:pt idx="283545">
                  <c:v>704.55</c:v>
                </c:pt>
                <c:pt idx="283546">
                  <c:v>1749</c:v>
                </c:pt>
                <c:pt idx="283547">
                  <c:v>318</c:v>
                </c:pt>
                <c:pt idx="283548">
                  <c:v>510</c:v>
                </c:pt>
                <c:pt idx="283549">
                  <c:v>1410</c:v>
                </c:pt>
                <c:pt idx="283550">
                  <c:v>2118</c:v>
                </c:pt>
                <c:pt idx="283551">
                  <c:v>501</c:v>
                </c:pt>
                <c:pt idx="283552">
                  <c:v>1678</c:v>
                </c:pt>
                <c:pt idx="283553">
                  <c:v>1545</c:v>
                </c:pt>
                <c:pt idx="283554">
                  <c:v>570</c:v>
                </c:pt>
                <c:pt idx="283555">
                  <c:v>665</c:v>
                </c:pt>
                <c:pt idx="283556">
                  <c:v>960</c:v>
                </c:pt>
                <c:pt idx="283557">
                  <c:v>445</c:v>
                </c:pt>
                <c:pt idx="283558">
                  <c:v>375</c:v>
                </c:pt>
                <c:pt idx="283559">
                  <c:v>310</c:v>
                </c:pt>
                <c:pt idx="283560">
                  <c:v>1080</c:v>
                </c:pt>
                <c:pt idx="283561">
                  <c:v>1305</c:v>
                </c:pt>
                <c:pt idx="283562">
                  <c:v>2565</c:v>
                </c:pt>
                <c:pt idx="283563">
                  <c:v>850</c:v>
                </c:pt>
                <c:pt idx="283564">
                  <c:v>1195</c:v>
                </c:pt>
                <c:pt idx="283565">
                  <c:v>915</c:v>
                </c:pt>
                <c:pt idx="283566">
                  <c:v>3590</c:v>
                </c:pt>
                <c:pt idx="283567">
                  <c:v>2630</c:v>
                </c:pt>
                <c:pt idx="283568">
                  <c:v>1810</c:v>
                </c:pt>
                <c:pt idx="283569">
                  <c:v>3073.01</c:v>
                </c:pt>
                <c:pt idx="283570">
                  <c:v>955</c:v>
                </c:pt>
                <c:pt idx="283571">
                  <c:v>1724</c:v>
                </c:pt>
                <c:pt idx="283572">
                  <c:v>3352</c:v>
                </c:pt>
                <c:pt idx="283573">
                  <c:v>2468</c:v>
                </c:pt>
                <c:pt idx="283574">
                  <c:v>980</c:v>
                </c:pt>
                <c:pt idx="283575">
                  <c:v>790</c:v>
                </c:pt>
                <c:pt idx="283576">
                  <c:v>5033</c:v>
                </c:pt>
                <c:pt idx="283577">
                  <c:v>1075</c:v>
                </c:pt>
                <c:pt idx="283578">
                  <c:v>5151</c:v>
                </c:pt>
                <c:pt idx="283579">
                  <c:v>560</c:v>
                </c:pt>
                <c:pt idx="283580">
                  <c:v>1960</c:v>
                </c:pt>
                <c:pt idx="283581">
                  <c:v>820</c:v>
                </c:pt>
                <c:pt idx="283582">
                  <c:v>2558</c:v>
                </c:pt>
                <c:pt idx="283583">
                  <c:v>1743</c:v>
                </c:pt>
                <c:pt idx="283584">
                  <c:v>1775</c:v>
                </c:pt>
                <c:pt idx="283585">
                  <c:v>170</c:v>
                </c:pt>
                <c:pt idx="283586">
                  <c:v>3100.97</c:v>
                </c:pt>
                <c:pt idx="283587">
                  <c:v>2679</c:v>
                </c:pt>
                <c:pt idx="283588">
                  <c:v>500</c:v>
                </c:pt>
                <c:pt idx="283589">
                  <c:v>1641</c:v>
                </c:pt>
                <c:pt idx="283590">
                  <c:v>2253</c:v>
                </c:pt>
                <c:pt idx="283591">
                  <c:v>540</c:v>
                </c:pt>
                <c:pt idx="283592">
                  <c:v>1296</c:v>
                </c:pt>
                <c:pt idx="283593">
                  <c:v>806</c:v>
                </c:pt>
                <c:pt idx="283594">
                  <c:v>1580</c:v>
                </c:pt>
                <c:pt idx="283595">
                  <c:v>450</c:v>
                </c:pt>
                <c:pt idx="283596">
                  <c:v>911</c:v>
                </c:pt>
                <c:pt idx="283597">
                  <c:v>413</c:v>
                </c:pt>
                <c:pt idx="283598">
                  <c:v>877</c:v>
                </c:pt>
                <c:pt idx="283599">
                  <c:v>1060</c:v>
                </c:pt>
                <c:pt idx="283600">
                  <c:v>585</c:v>
                </c:pt>
                <c:pt idx="283601">
                  <c:v>1725</c:v>
                </c:pt>
                <c:pt idx="283602">
                  <c:v>795</c:v>
                </c:pt>
                <c:pt idx="283603">
                  <c:v>1300</c:v>
                </c:pt>
                <c:pt idx="283604">
                  <c:v>1025</c:v>
                </c:pt>
                <c:pt idx="283605">
                  <c:v>390</c:v>
                </c:pt>
                <c:pt idx="283606">
                  <c:v>410</c:v>
                </c:pt>
                <c:pt idx="283607">
                  <c:v>4700</c:v>
                </c:pt>
                <c:pt idx="283608">
                  <c:v>795</c:v>
                </c:pt>
                <c:pt idx="283609">
                  <c:v>640</c:v>
                </c:pt>
                <c:pt idx="283610">
                  <c:v>1455</c:v>
                </c:pt>
                <c:pt idx="283611">
                  <c:v>1405</c:v>
                </c:pt>
                <c:pt idx="283612">
                  <c:v>340</c:v>
                </c:pt>
                <c:pt idx="283613">
                  <c:v>570</c:v>
                </c:pt>
                <c:pt idx="283614">
                  <c:v>385</c:v>
                </c:pt>
                <c:pt idx="283615">
                  <c:v>515</c:v>
                </c:pt>
                <c:pt idx="283616">
                  <c:v>475</c:v>
                </c:pt>
                <c:pt idx="283617">
                  <c:v>1437.5</c:v>
                </c:pt>
                <c:pt idx="283618">
                  <c:v>760</c:v>
                </c:pt>
                <c:pt idx="283619">
                  <c:v>1750</c:v>
                </c:pt>
                <c:pt idx="283620">
                  <c:v>885</c:v>
                </c:pt>
                <c:pt idx="283621">
                  <c:v>627.5</c:v>
                </c:pt>
                <c:pt idx="283622">
                  <c:v>67.5</c:v>
                </c:pt>
                <c:pt idx="283623">
                  <c:v>310</c:v>
                </c:pt>
                <c:pt idx="283624">
                  <c:v>460</c:v>
                </c:pt>
                <c:pt idx="283625">
                  <c:v>37.5</c:v>
                </c:pt>
                <c:pt idx="283626">
                  <c:v>37.5</c:v>
                </c:pt>
                <c:pt idx="283627">
                  <c:v>475</c:v>
                </c:pt>
                <c:pt idx="283628">
                  <c:v>800</c:v>
                </c:pt>
                <c:pt idx="283629">
                  <c:v>255</c:v>
                </c:pt>
                <c:pt idx="283630">
                  <c:v>520</c:v>
                </c:pt>
                <c:pt idx="283631">
                  <c:v>205</c:v>
                </c:pt>
                <c:pt idx="283632">
                  <c:v>180</c:v>
                </c:pt>
                <c:pt idx="283633">
                  <c:v>720</c:v>
                </c:pt>
                <c:pt idx="283634">
                  <c:v>710</c:v>
                </c:pt>
                <c:pt idx="283635">
                  <c:v>665</c:v>
                </c:pt>
                <c:pt idx="283636">
                  <c:v>1105</c:v>
                </c:pt>
                <c:pt idx="283637">
                  <c:v>840</c:v>
                </c:pt>
                <c:pt idx="283638">
                  <c:v>400</c:v>
                </c:pt>
                <c:pt idx="283639">
                  <c:v>1215</c:v>
                </c:pt>
                <c:pt idx="283640">
                  <c:v>180</c:v>
                </c:pt>
                <c:pt idx="283641">
                  <c:v>205</c:v>
                </c:pt>
                <c:pt idx="283642">
                  <c:v>265</c:v>
                </c:pt>
                <c:pt idx="283643">
                  <c:v>360</c:v>
                </c:pt>
                <c:pt idx="283644">
                  <c:v>355</c:v>
                </c:pt>
                <c:pt idx="283645">
                  <c:v>340</c:v>
                </c:pt>
                <c:pt idx="283646">
                  <c:v>385.98</c:v>
                </c:pt>
                <c:pt idx="283647">
                  <c:v>303.73</c:v>
                </c:pt>
                <c:pt idx="283648">
                  <c:v>479.48</c:v>
                </c:pt>
                <c:pt idx="283649">
                  <c:v>411.3</c:v>
                </c:pt>
                <c:pt idx="283650">
                  <c:v>372.79</c:v>
                </c:pt>
                <c:pt idx="283651">
                  <c:v>384.83</c:v>
                </c:pt>
                <c:pt idx="283652">
                  <c:v>416.52</c:v>
                </c:pt>
                <c:pt idx="283653">
                  <c:v>380.37</c:v>
                </c:pt>
                <c:pt idx="283654">
                  <c:v>465.93</c:v>
                </c:pt>
                <c:pt idx="283655">
                  <c:v>336.93</c:v>
                </c:pt>
                <c:pt idx="283656">
                  <c:v>398.27</c:v>
                </c:pt>
                <c:pt idx="283657">
                  <c:v>457.21</c:v>
                </c:pt>
                <c:pt idx="283658">
                  <c:v>299.86</c:v>
                </c:pt>
                <c:pt idx="283659">
                  <c:v>392.61</c:v>
                </c:pt>
                <c:pt idx="283660">
                  <c:v>206.44</c:v>
                </c:pt>
                <c:pt idx="283661">
                  <c:v>344.17</c:v>
                </c:pt>
                <c:pt idx="283662">
                  <c:v>375.36</c:v>
                </c:pt>
                <c:pt idx="283663">
                  <c:v>246.65</c:v>
                </c:pt>
                <c:pt idx="283664">
                  <c:v>335.12</c:v>
                </c:pt>
                <c:pt idx="283665">
                  <c:v>296.91000000000003</c:v>
                </c:pt>
                <c:pt idx="283666">
                  <c:v>364.53</c:v>
                </c:pt>
                <c:pt idx="283667">
                  <c:v>457.38</c:v>
                </c:pt>
                <c:pt idx="283668">
                  <c:v>265.93</c:v>
                </c:pt>
                <c:pt idx="283669">
                  <c:v>216.74</c:v>
                </c:pt>
                <c:pt idx="283670">
                  <c:v>346.14</c:v>
                </c:pt>
                <c:pt idx="283671">
                  <c:v>317.32</c:v>
                </c:pt>
                <c:pt idx="283672">
                  <c:v>329.35</c:v>
                </c:pt>
                <c:pt idx="283673">
                  <c:v>367.9</c:v>
                </c:pt>
                <c:pt idx="283674">
                  <c:v>361.86</c:v>
                </c:pt>
                <c:pt idx="283675">
                  <c:v>380.99</c:v>
                </c:pt>
                <c:pt idx="283676">
                  <c:v>376.95</c:v>
                </c:pt>
                <c:pt idx="283677">
                  <c:v>266.17</c:v>
                </c:pt>
                <c:pt idx="283678">
                  <c:v>173.12</c:v>
                </c:pt>
                <c:pt idx="283679">
                  <c:v>382.48</c:v>
                </c:pt>
                <c:pt idx="283680">
                  <c:v>356.54</c:v>
                </c:pt>
                <c:pt idx="283681">
                  <c:v>339.28</c:v>
                </c:pt>
                <c:pt idx="283682">
                  <c:v>271.05</c:v>
                </c:pt>
                <c:pt idx="283683">
                  <c:v>279.69</c:v>
                </c:pt>
                <c:pt idx="283684">
                  <c:v>286.2</c:v>
                </c:pt>
                <c:pt idx="283685">
                  <c:v>430</c:v>
                </c:pt>
                <c:pt idx="283686">
                  <c:v>325.86</c:v>
                </c:pt>
                <c:pt idx="283687">
                  <c:v>400.67</c:v>
                </c:pt>
                <c:pt idx="283688">
                  <c:v>1117.74</c:v>
                </c:pt>
                <c:pt idx="283689">
                  <c:v>966.56</c:v>
                </c:pt>
                <c:pt idx="283690">
                  <c:v>1915.07</c:v>
                </c:pt>
                <c:pt idx="283691">
                  <c:v>2532.9899999999998</c:v>
                </c:pt>
                <c:pt idx="283692">
                  <c:v>3824.95</c:v>
                </c:pt>
                <c:pt idx="283693">
                  <c:v>672.09</c:v>
                </c:pt>
                <c:pt idx="283694">
                  <c:v>240.35</c:v>
                </c:pt>
                <c:pt idx="283695">
                  <c:v>236.01</c:v>
                </c:pt>
                <c:pt idx="283696">
                  <c:v>171.08</c:v>
                </c:pt>
                <c:pt idx="283697">
                  <c:v>165.01</c:v>
                </c:pt>
                <c:pt idx="283698">
                  <c:v>215.54</c:v>
                </c:pt>
                <c:pt idx="283699">
                  <c:v>151</c:v>
                </c:pt>
                <c:pt idx="283700">
                  <c:v>276.19</c:v>
                </c:pt>
                <c:pt idx="283701">
                  <c:v>278.89999999999998</c:v>
                </c:pt>
                <c:pt idx="283702">
                  <c:v>269.45999999999998</c:v>
                </c:pt>
                <c:pt idx="283703">
                  <c:v>239.84</c:v>
                </c:pt>
                <c:pt idx="283704">
                  <c:v>280.41000000000003</c:v>
                </c:pt>
                <c:pt idx="283705">
                  <c:v>213.59</c:v>
                </c:pt>
                <c:pt idx="283706">
                  <c:v>161.16</c:v>
                </c:pt>
                <c:pt idx="283707">
                  <c:v>226.93</c:v>
                </c:pt>
                <c:pt idx="283708">
                  <c:v>182.53</c:v>
                </c:pt>
                <c:pt idx="283709">
                  <c:v>252.83</c:v>
                </c:pt>
                <c:pt idx="283710">
                  <c:v>119.93</c:v>
                </c:pt>
                <c:pt idx="283711">
                  <c:v>160.43</c:v>
                </c:pt>
                <c:pt idx="283712">
                  <c:v>180.92</c:v>
                </c:pt>
                <c:pt idx="283713">
                  <c:v>151.34</c:v>
                </c:pt>
                <c:pt idx="283714">
                  <c:v>202.85</c:v>
                </c:pt>
                <c:pt idx="283715">
                  <c:v>178.63</c:v>
                </c:pt>
                <c:pt idx="283716">
                  <c:v>158.19999999999999</c:v>
                </c:pt>
                <c:pt idx="283717">
                  <c:v>124.94</c:v>
                </c:pt>
                <c:pt idx="283718">
                  <c:v>83.8</c:v>
                </c:pt>
                <c:pt idx="283719">
                  <c:v>93.39</c:v>
                </c:pt>
                <c:pt idx="283720">
                  <c:v>178.36</c:v>
                </c:pt>
                <c:pt idx="283721">
                  <c:v>85.16</c:v>
                </c:pt>
                <c:pt idx="283722">
                  <c:v>87.22</c:v>
                </c:pt>
                <c:pt idx="283723">
                  <c:v>162.80000000000001</c:v>
                </c:pt>
                <c:pt idx="283724">
                  <c:v>182.04</c:v>
                </c:pt>
                <c:pt idx="283725">
                  <c:v>62.02</c:v>
                </c:pt>
                <c:pt idx="283726">
                  <c:v>142.28</c:v>
                </c:pt>
                <c:pt idx="283727">
                  <c:v>218.3</c:v>
                </c:pt>
                <c:pt idx="283728">
                  <c:v>197.03</c:v>
                </c:pt>
                <c:pt idx="283729">
                  <c:v>176.14</c:v>
                </c:pt>
                <c:pt idx="283730">
                  <c:v>169.48</c:v>
                </c:pt>
                <c:pt idx="283731">
                  <c:v>115.12</c:v>
                </c:pt>
                <c:pt idx="283732">
                  <c:v>140.85</c:v>
                </c:pt>
                <c:pt idx="283733">
                  <c:v>217.54</c:v>
                </c:pt>
                <c:pt idx="283734">
                  <c:v>144.86000000000001</c:v>
                </c:pt>
                <c:pt idx="283735">
                  <c:v>144.72999999999999</c:v>
                </c:pt>
                <c:pt idx="283736">
                  <c:v>233.65</c:v>
                </c:pt>
                <c:pt idx="283737">
                  <c:v>169.18</c:v>
                </c:pt>
                <c:pt idx="283738">
                  <c:v>152.41999999999999</c:v>
                </c:pt>
                <c:pt idx="283739">
                  <c:v>110.56</c:v>
                </c:pt>
                <c:pt idx="283740">
                  <c:v>341.19</c:v>
                </c:pt>
                <c:pt idx="283741">
                  <c:v>444.42</c:v>
                </c:pt>
                <c:pt idx="283742">
                  <c:v>973.41</c:v>
                </c:pt>
                <c:pt idx="283743">
                  <c:v>1188.04</c:v>
                </c:pt>
                <c:pt idx="283744">
                  <c:v>2766.59</c:v>
                </c:pt>
                <c:pt idx="283745">
                  <c:v>1091.28</c:v>
                </c:pt>
                <c:pt idx="283746">
                  <c:v>129.80000000000001</c:v>
                </c:pt>
                <c:pt idx="283747">
                  <c:v>236.91</c:v>
                </c:pt>
                <c:pt idx="283748">
                  <c:v>121.55</c:v>
                </c:pt>
                <c:pt idx="283749">
                  <c:v>114.96</c:v>
                </c:pt>
                <c:pt idx="283750">
                  <c:v>178.38</c:v>
                </c:pt>
                <c:pt idx="283751">
                  <c:v>302.74</c:v>
                </c:pt>
                <c:pt idx="283752">
                  <c:v>228.26</c:v>
                </c:pt>
                <c:pt idx="283753">
                  <c:v>109.88</c:v>
                </c:pt>
                <c:pt idx="283754">
                  <c:v>192.32</c:v>
                </c:pt>
                <c:pt idx="283755">
                  <c:v>183.61</c:v>
                </c:pt>
                <c:pt idx="283756">
                  <c:v>201.82</c:v>
                </c:pt>
                <c:pt idx="283757">
                  <c:v>124.52</c:v>
                </c:pt>
                <c:pt idx="283758">
                  <c:v>198.97</c:v>
                </c:pt>
                <c:pt idx="283759">
                  <c:v>142.22999999999999</c:v>
                </c:pt>
                <c:pt idx="283760">
                  <c:v>138.99</c:v>
                </c:pt>
                <c:pt idx="283761">
                  <c:v>174.34</c:v>
                </c:pt>
                <c:pt idx="283762">
                  <c:v>205.32</c:v>
                </c:pt>
                <c:pt idx="283763">
                  <c:v>154.63</c:v>
                </c:pt>
                <c:pt idx="283764">
                  <c:v>105.2</c:v>
                </c:pt>
                <c:pt idx="283765">
                  <c:v>134.41999999999999</c:v>
                </c:pt>
                <c:pt idx="283766">
                  <c:v>171.04</c:v>
                </c:pt>
                <c:pt idx="283767">
                  <c:v>145.19</c:v>
                </c:pt>
                <c:pt idx="283768">
                  <c:v>87.79</c:v>
                </c:pt>
                <c:pt idx="283769">
                  <c:v>193.22</c:v>
                </c:pt>
                <c:pt idx="283770">
                  <c:v>80.349999999999994</c:v>
                </c:pt>
                <c:pt idx="283771">
                  <c:v>154.59</c:v>
                </c:pt>
                <c:pt idx="283772">
                  <c:v>117.62</c:v>
                </c:pt>
                <c:pt idx="283773">
                  <c:v>71.14</c:v>
                </c:pt>
                <c:pt idx="283774">
                  <c:v>124.81</c:v>
                </c:pt>
                <c:pt idx="283775">
                  <c:v>194.36</c:v>
                </c:pt>
                <c:pt idx="283776">
                  <c:v>177.98</c:v>
                </c:pt>
                <c:pt idx="283777">
                  <c:v>82.33</c:v>
                </c:pt>
                <c:pt idx="283778">
                  <c:v>101.1</c:v>
                </c:pt>
                <c:pt idx="283779">
                  <c:v>217.58</c:v>
                </c:pt>
                <c:pt idx="283780">
                  <c:v>183.92</c:v>
                </c:pt>
                <c:pt idx="283781">
                  <c:v>43.78</c:v>
                </c:pt>
                <c:pt idx="283782">
                  <c:v>140.84</c:v>
                </c:pt>
                <c:pt idx="283783">
                  <c:v>142.30000000000001</c:v>
                </c:pt>
                <c:pt idx="283784">
                  <c:v>105.1</c:v>
                </c:pt>
                <c:pt idx="283785">
                  <c:v>205.94</c:v>
                </c:pt>
                <c:pt idx="283786">
                  <c:v>190.53</c:v>
                </c:pt>
                <c:pt idx="283787">
                  <c:v>141.36000000000001</c:v>
                </c:pt>
                <c:pt idx="283788">
                  <c:v>93.66</c:v>
                </c:pt>
                <c:pt idx="283789">
                  <c:v>7</c:v>
                </c:pt>
                <c:pt idx="283790">
                  <c:v>7</c:v>
                </c:pt>
                <c:pt idx="283791">
                  <c:v>7</c:v>
                </c:pt>
                <c:pt idx="283792">
                  <c:v>14</c:v>
                </c:pt>
                <c:pt idx="283793">
                  <c:v>7</c:v>
                </c:pt>
                <c:pt idx="283794">
                  <c:v>7</c:v>
                </c:pt>
                <c:pt idx="283795">
                  <c:v>7</c:v>
                </c:pt>
                <c:pt idx="283796">
                  <c:v>7</c:v>
                </c:pt>
                <c:pt idx="283797">
                  <c:v>334.4</c:v>
                </c:pt>
                <c:pt idx="283798">
                  <c:v>721.6</c:v>
                </c:pt>
                <c:pt idx="283799">
                  <c:v>1036.5999999999999</c:v>
                </c:pt>
                <c:pt idx="283800">
                  <c:v>1434.4</c:v>
                </c:pt>
                <c:pt idx="283801">
                  <c:v>880</c:v>
                </c:pt>
                <c:pt idx="283802">
                  <c:v>1276</c:v>
                </c:pt>
                <c:pt idx="283803">
                  <c:v>281.60000000000002</c:v>
                </c:pt>
                <c:pt idx="283804">
                  <c:v>589.6</c:v>
                </c:pt>
                <c:pt idx="283805">
                  <c:v>387.2</c:v>
                </c:pt>
                <c:pt idx="283806">
                  <c:v>519.20000000000005</c:v>
                </c:pt>
                <c:pt idx="283807">
                  <c:v>325.60000000000002</c:v>
                </c:pt>
                <c:pt idx="283808">
                  <c:v>167.2</c:v>
                </c:pt>
                <c:pt idx="283809">
                  <c:v>404.8</c:v>
                </c:pt>
                <c:pt idx="283810">
                  <c:v>246.4</c:v>
                </c:pt>
                <c:pt idx="283811">
                  <c:v>220</c:v>
                </c:pt>
                <c:pt idx="283812">
                  <c:v>132</c:v>
                </c:pt>
                <c:pt idx="283813">
                  <c:v>255.2</c:v>
                </c:pt>
                <c:pt idx="283814">
                  <c:v>246.4</c:v>
                </c:pt>
                <c:pt idx="283815">
                  <c:v>158.4</c:v>
                </c:pt>
                <c:pt idx="283816">
                  <c:v>193.6</c:v>
                </c:pt>
                <c:pt idx="283817">
                  <c:v>262.2</c:v>
                </c:pt>
                <c:pt idx="283818">
                  <c:v>211.2</c:v>
                </c:pt>
                <c:pt idx="283819">
                  <c:v>237.6</c:v>
                </c:pt>
                <c:pt idx="283820">
                  <c:v>237.6</c:v>
                </c:pt>
                <c:pt idx="283821">
                  <c:v>281.60000000000002</c:v>
                </c:pt>
                <c:pt idx="283822">
                  <c:v>123.2</c:v>
                </c:pt>
                <c:pt idx="283823">
                  <c:v>114.4</c:v>
                </c:pt>
                <c:pt idx="283824">
                  <c:v>316.8</c:v>
                </c:pt>
                <c:pt idx="283825">
                  <c:v>255.2</c:v>
                </c:pt>
                <c:pt idx="283826">
                  <c:v>237.6</c:v>
                </c:pt>
                <c:pt idx="283827">
                  <c:v>184.8</c:v>
                </c:pt>
                <c:pt idx="283828">
                  <c:v>184.8</c:v>
                </c:pt>
                <c:pt idx="283829">
                  <c:v>281.60000000000002</c:v>
                </c:pt>
                <c:pt idx="283830">
                  <c:v>316.8</c:v>
                </c:pt>
                <c:pt idx="283831">
                  <c:v>211.2</c:v>
                </c:pt>
                <c:pt idx="283832">
                  <c:v>220</c:v>
                </c:pt>
                <c:pt idx="283833">
                  <c:v>316.8</c:v>
                </c:pt>
                <c:pt idx="283834">
                  <c:v>272.8</c:v>
                </c:pt>
                <c:pt idx="283835">
                  <c:v>193.6</c:v>
                </c:pt>
                <c:pt idx="283836">
                  <c:v>228.8</c:v>
                </c:pt>
                <c:pt idx="283837">
                  <c:v>167.2</c:v>
                </c:pt>
                <c:pt idx="283838">
                  <c:v>184.8</c:v>
                </c:pt>
                <c:pt idx="283839">
                  <c:v>299.2</c:v>
                </c:pt>
                <c:pt idx="283840">
                  <c:v>123.2</c:v>
                </c:pt>
                <c:pt idx="283841">
                  <c:v>184.8</c:v>
                </c:pt>
                <c:pt idx="283842">
                  <c:v>246.4</c:v>
                </c:pt>
                <c:pt idx="283843">
                  <c:v>193.6</c:v>
                </c:pt>
                <c:pt idx="283844">
                  <c:v>176</c:v>
                </c:pt>
                <c:pt idx="283845">
                  <c:v>255.2</c:v>
                </c:pt>
                <c:pt idx="283846">
                  <c:v>272.8</c:v>
                </c:pt>
                <c:pt idx="283847">
                  <c:v>167.2</c:v>
                </c:pt>
                <c:pt idx="283848">
                  <c:v>246.4</c:v>
                </c:pt>
                <c:pt idx="283849">
                  <c:v>167.2</c:v>
                </c:pt>
                <c:pt idx="283850">
                  <c:v>220</c:v>
                </c:pt>
                <c:pt idx="283851">
                  <c:v>396</c:v>
                </c:pt>
                <c:pt idx="283852">
                  <c:v>633.6</c:v>
                </c:pt>
                <c:pt idx="283853">
                  <c:v>915.2</c:v>
                </c:pt>
                <c:pt idx="283854">
                  <c:v>624.79999999999995</c:v>
                </c:pt>
                <c:pt idx="283855">
                  <c:v>193.6</c:v>
                </c:pt>
                <c:pt idx="283856">
                  <c:v>211.2</c:v>
                </c:pt>
                <c:pt idx="283857">
                  <c:v>228.8</c:v>
                </c:pt>
                <c:pt idx="283858">
                  <c:v>158.4</c:v>
                </c:pt>
                <c:pt idx="283859">
                  <c:v>142</c:v>
                </c:pt>
                <c:pt idx="283860">
                  <c:v>171</c:v>
                </c:pt>
                <c:pt idx="283861">
                  <c:v>243</c:v>
                </c:pt>
                <c:pt idx="283862">
                  <c:v>297</c:v>
                </c:pt>
                <c:pt idx="283863">
                  <c:v>243</c:v>
                </c:pt>
                <c:pt idx="283864">
                  <c:v>315</c:v>
                </c:pt>
                <c:pt idx="283865">
                  <c:v>270</c:v>
                </c:pt>
                <c:pt idx="283866">
                  <c:v>207</c:v>
                </c:pt>
                <c:pt idx="283867">
                  <c:v>144</c:v>
                </c:pt>
                <c:pt idx="283868">
                  <c:v>189</c:v>
                </c:pt>
                <c:pt idx="283869">
                  <c:v>279</c:v>
                </c:pt>
                <c:pt idx="283870">
                  <c:v>171</c:v>
                </c:pt>
                <c:pt idx="283871">
                  <c:v>180</c:v>
                </c:pt>
                <c:pt idx="283872">
                  <c:v>171</c:v>
                </c:pt>
                <c:pt idx="283873">
                  <c:v>180</c:v>
                </c:pt>
                <c:pt idx="283874">
                  <c:v>360</c:v>
                </c:pt>
                <c:pt idx="283875">
                  <c:v>243</c:v>
                </c:pt>
                <c:pt idx="283876">
                  <c:v>225</c:v>
                </c:pt>
                <c:pt idx="283877">
                  <c:v>216</c:v>
                </c:pt>
                <c:pt idx="283878">
                  <c:v>288</c:v>
                </c:pt>
                <c:pt idx="283879">
                  <c:v>261</c:v>
                </c:pt>
                <c:pt idx="283880">
                  <c:v>126</c:v>
                </c:pt>
                <c:pt idx="283881">
                  <c:v>207</c:v>
                </c:pt>
                <c:pt idx="283882">
                  <c:v>288</c:v>
                </c:pt>
                <c:pt idx="283883">
                  <c:v>333</c:v>
                </c:pt>
                <c:pt idx="283884">
                  <c:v>279</c:v>
                </c:pt>
                <c:pt idx="283885">
                  <c:v>243</c:v>
                </c:pt>
                <c:pt idx="283886">
                  <c:v>189</c:v>
                </c:pt>
                <c:pt idx="283887">
                  <c:v>297</c:v>
                </c:pt>
                <c:pt idx="283888">
                  <c:v>162</c:v>
                </c:pt>
                <c:pt idx="283889">
                  <c:v>360</c:v>
                </c:pt>
                <c:pt idx="283890">
                  <c:v>153</c:v>
                </c:pt>
                <c:pt idx="283891">
                  <c:v>243</c:v>
                </c:pt>
                <c:pt idx="283892">
                  <c:v>261</c:v>
                </c:pt>
                <c:pt idx="283893">
                  <c:v>198</c:v>
                </c:pt>
                <c:pt idx="283894">
                  <c:v>252</c:v>
                </c:pt>
                <c:pt idx="283895">
                  <c:v>261</c:v>
                </c:pt>
                <c:pt idx="283896">
                  <c:v>171</c:v>
                </c:pt>
                <c:pt idx="283897">
                  <c:v>180</c:v>
                </c:pt>
                <c:pt idx="283898">
                  <c:v>387</c:v>
                </c:pt>
                <c:pt idx="283899">
                  <c:v>6352.61</c:v>
                </c:pt>
                <c:pt idx="283900">
                  <c:v>12707.92</c:v>
                </c:pt>
                <c:pt idx="283901">
                  <c:v>11258.52</c:v>
                </c:pt>
                <c:pt idx="283902">
                  <c:v>4747.7</c:v>
                </c:pt>
                <c:pt idx="283903">
                  <c:v>5154.53</c:v>
                </c:pt>
                <c:pt idx="283904">
                  <c:v>5492.06</c:v>
                </c:pt>
                <c:pt idx="283905">
                  <c:v>5047.82</c:v>
                </c:pt>
                <c:pt idx="283906">
                  <c:v>5563.25</c:v>
                </c:pt>
                <c:pt idx="283907">
                  <c:v>7923.18</c:v>
                </c:pt>
                <c:pt idx="283908">
                  <c:v>6244.98</c:v>
                </c:pt>
                <c:pt idx="283909">
                  <c:v>4510.8500000000004</c:v>
                </c:pt>
                <c:pt idx="283910">
                  <c:v>4730.62</c:v>
                </c:pt>
                <c:pt idx="283911">
                  <c:v>5347.46</c:v>
                </c:pt>
                <c:pt idx="283912">
                  <c:v>10963.73</c:v>
                </c:pt>
                <c:pt idx="283913">
                  <c:v>10406.83</c:v>
                </c:pt>
                <c:pt idx="283914">
                  <c:v>4651.83</c:v>
                </c:pt>
                <c:pt idx="283915">
                  <c:v>5341.62</c:v>
                </c:pt>
                <c:pt idx="283916">
                  <c:v>5154.01</c:v>
                </c:pt>
                <c:pt idx="283917">
                  <c:v>6658.55</c:v>
                </c:pt>
                <c:pt idx="283918">
                  <c:v>10789.98</c:v>
                </c:pt>
                <c:pt idx="283919">
                  <c:v>9878.8700000000008</c:v>
                </c:pt>
                <c:pt idx="283920">
                  <c:v>4832.8999999999996</c:v>
                </c:pt>
                <c:pt idx="283921">
                  <c:v>4387.55</c:v>
                </c:pt>
                <c:pt idx="283922">
                  <c:v>5313.56</c:v>
                </c:pt>
                <c:pt idx="283923">
                  <c:v>4393.43</c:v>
                </c:pt>
                <c:pt idx="283924">
                  <c:v>4529.55</c:v>
                </c:pt>
                <c:pt idx="283925">
                  <c:v>4804.49</c:v>
                </c:pt>
                <c:pt idx="283926">
                  <c:v>4300.3999999999996</c:v>
                </c:pt>
                <c:pt idx="283927">
                  <c:v>4756.1000000000004</c:v>
                </c:pt>
                <c:pt idx="283928">
                  <c:v>4749</c:v>
                </c:pt>
                <c:pt idx="283929">
                  <c:v>4012.53</c:v>
                </c:pt>
                <c:pt idx="283930">
                  <c:v>4832.18</c:v>
                </c:pt>
                <c:pt idx="283931">
                  <c:v>4227.9799999999996</c:v>
                </c:pt>
                <c:pt idx="283932">
                  <c:v>4830.92</c:v>
                </c:pt>
                <c:pt idx="283933">
                  <c:v>4988.76</c:v>
                </c:pt>
                <c:pt idx="283934">
                  <c:v>5609.07</c:v>
                </c:pt>
                <c:pt idx="283935">
                  <c:v>5225.51</c:v>
                </c:pt>
                <c:pt idx="283936">
                  <c:v>5667.66</c:v>
                </c:pt>
                <c:pt idx="283937">
                  <c:v>6249.88</c:v>
                </c:pt>
                <c:pt idx="283938">
                  <c:v>5131.93</c:v>
                </c:pt>
                <c:pt idx="283939">
                  <c:v>5371.41</c:v>
                </c:pt>
                <c:pt idx="283940">
                  <c:v>5075.8500000000004</c:v>
                </c:pt>
                <c:pt idx="283941">
                  <c:v>5805.1</c:v>
                </c:pt>
                <c:pt idx="283942">
                  <c:v>6187.41</c:v>
                </c:pt>
                <c:pt idx="283943">
                  <c:v>7668.88</c:v>
                </c:pt>
                <c:pt idx="283944">
                  <c:v>11214.33</c:v>
                </c:pt>
                <c:pt idx="283945">
                  <c:v>19723.099999999999</c:v>
                </c:pt>
                <c:pt idx="283946">
                  <c:v>5205.99</c:v>
                </c:pt>
                <c:pt idx="283947">
                  <c:v>3567.49</c:v>
                </c:pt>
                <c:pt idx="283948">
                  <c:v>3297.08</c:v>
                </c:pt>
                <c:pt idx="283949">
                  <c:v>3668.78</c:v>
                </c:pt>
                <c:pt idx="283950">
                  <c:v>4076.77</c:v>
                </c:pt>
                <c:pt idx="283951">
                  <c:v>5837.75</c:v>
                </c:pt>
                <c:pt idx="283952">
                  <c:v>11219.57</c:v>
                </c:pt>
                <c:pt idx="283953">
                  <c:v>13011.72</c:v>
                </c:pt>
                <c:pt idx="283954">
                  <c:v>4371.43</c:v>
                </c:pt>
                <c:pt idx="283955">
                  <c:v>4541.66</c:v>
                </c:pt>
                <c:pt idx="283956">
                  <c:v>4438.8900000000003</c:v>
                </c:pt>
                <c:pt idx="283957">
                  <c:v>4493.2700000000004</c:v>
                </c:pt>
                <c:pt idx="283958">
                  <c:v>4647.95</c:v>
                </c:pt>
                <c:pt idx="283959">
                  <c:v>4831.26</c:v>
                </c:pt>
                <c:pt idx="283960">
                  <c:v>5211.66</c:v>
                </c:pt>
                <c:pt idx="283961">
                  <c:v>5204.87</c:v>
                </c:pt>
                <c:pt idx="283962">
                  <c:v>7917.18</c:v>
                </c:pt>
                <c:pt idx="283963">
                  <c:v>6246.58</c:v>
                </c:pt>
                <c:pt idx="283964">
                  <c:v>10669.36</c:v>
                </c:pt>
                <c:pt idx="283965">
                  <c:v>11323.03</c:v>
                </c:pt>
                <c:pt idx="283966">
                  <c:v>4841.46</c:v>
                </c:pt>
                <c:pt idx="283967">
                  <c:v>4985.0600000000004</c:v>
                </c:pt>
                <c:pt idx="283968">
                  <c:v>5182.79</c:v>
                </c:pt>
                <c:pt idx="283969">
                  <c:v>5789.28</c:v>
                </c:pt>
                <c:pt idx="283970">
                  <c:v>9696.09</c:v>
                </c:pt>
                <c:pt idx="283971">
                  <c:v>9901.83</c:v>
                </c:pt>
                <c:pt idx="283972">
                  <c:v>4780.47</c:v>
                </c:pt>
                <c:pt idx="283973">
                  <c:v>4424.7</c:v>
                </c:pt>
                <c:pt idx="283974">
                  <c:v>4124.1899999999996</c:v>
                </c:pt>
                <c:pt idx="283975">
                  <c:v>4312.3999999999996</c:v>
                </c:pt>
                <c:pt idx="283976">
                  <c:v>3924.57</c:v>
                </c:pt>
                <c:pt idx="283977">
                  <c:v>4138.84</c:v>
                </c:pt>
                <c:pt idx="283978">
                  <c:v>4004.55</c:v>
                </c:pt>
                <c:pt idx="283979">
                  <c:v>4080.85</c:v>
                </c:pt>
                <c:pt idx="283980">
                  <c:v>4225.6899999999996</c:v>
                </c:pt>
                <c:pt idx="283981">
                  <c:v>3652.88</c:v>
                </c:pt>
                <c:pt idx="283982">
                  <c:v>4801.42</c:v>
                </c:pt>
                <c:pt idx="283983">
                  <c:v>4570.6000000000004</c:v>
                </c:pt>
                <c:pt idx="283984">
                  <c:v>4367.8999999999996</c:v>
                </c:pt>
                <c:pt idx="283985">
                  <c:v>4621.25</c:v>
                </c:pt>
                <c:pt idx="283986">
                  <c:v>5327.08</c:v>
                </c:pt>
                <c:pt idx="283987">
                  <c:v>4701.22</c:v>
                </c:pt>
                <c:pt idx="283988">
                  <c:v>5182.04</c:v>
                </c:pt>
                <c:pt idx="283989">
                  <c:v>5569.37</c:v>
                </c:pt>
                <c:pt idx="283990">
                  <c:v>5378.17</c:v>
                </c:pt>
                <c:pt idx="283991">
                  <c:v>5965.93</c:v>
                </c:pt>
                <c:pt idx="283992">
                  <c:v>6239.21</c:v>
                </c:pt>
                <c:pt idx="283993">
                  <c:v>6325.36</c:v>
                </c:pt>
                <c:pt idx="283994">
                  <c:v>6622.04</c:v>
                </c:pt>
                <c:pt idx="283995">
                  <c:v>8507.11</c:v>
                </c:pt>
                <c:pt idx="283996">
                  <c:v>11659.32</c:v>
                </c:pt>
                <c:pt idx="283997">
                  <c:v>21159.67</c:v>
                </c:pt>
                <c:pt idx="283998">
                  <c:v>8958.7099999999991</c:v>
                </c:pt>
                <c:pt idx="283999">
                  <c:v>5300.91</c:v>
                </c:pt>
                <c:pt idx="284000">
                  <c:v>4266.12</c:v>
                </c:pt>
                <c:pt idx="284001">
                  <c:v>4365.04</c:v>
                </c:pt>
                <c:pt idx="284002">
                  <c:v>4672.71</c:v>
                </c:pt>
                <c:pt idx="284003">
                  <c:v>6551.25</c:v>
                </c:pt>
                <c:pt idx="284004">
                  <c:v>9370.42</c:v>
                </c:pt>
                <c:pt idx="284005">
                  <c:v>14596</c:v>
                </c:pt>
                <c:pt idx="284006">
                  <c:v>4016.68</c:v>
                </c:pt>
                <c:pt idx="284007">
                  <c:v>3946.78</c:v>
                </c:pt>
                <c:pt idx="284008">
                  <c:v>4519.55</c:v>
                </c:pt>
                <c:pt idx="284009">
                  <c:v>5195.37</c:v>
                </c:pt>
                <c:pt idx="284010">
                  <c:v>4848.28</c:v>
                </c:pt>
                <c:pt idx="284011">
                  <c:v>5767.38</c:v>
                </c:pt>
                <c:pt idx="284012">
                  <c:v>8538.09</c:v>
                </c:pt>
                <c:pt idx="284013">
                  <c:v>5695.14</c:v>
                </c:pt>
                <c:pt idx="284014">
                  <c:v>4918.18</c:v>
                </c:pt>
                <c:pt idx="284015">
                  <c:v>5357.28</c:v>
                </c:pt>
                <c:pt idx="284016">
                  <c:v>6501.31</c:v>
                </c:pt>
                <c:pt idx="284017">
                  <c:v>11740.72</c:v>
                </c:pt>
                <c:pt idx="284018">
                  <c:v>10450.15</c:v>
                </c:pt>
                <c:pt idx="284019">
                  <c:v>5391.01</c:v>
                </c:pt>
                <c:pt idx="284020">
                  <c:v>5211.78</c:v>
                </c:pt>
                <c:pt idx="284021">
                  <c:v>6953.96</c:v>
                </c:pt>
                <c:pt idx="284022">
                  <c:v>10228.16</c:v>
                </c:pt>
                <c:pt idx="284023">
                  <c:v>10198.469999999999</c:v>
                </c:pt>
                <c:pt idx="284024">
                  <c:v>4952.1899999999996</c:v>
                </c:pt>
                <c:pt idx="284025">
                  <c:v>5254.81</c:v>
                </c:pt>
                <c:pt idx="284026">
                  <c:v>5009.2</c:v>
                </c:pt>
                <c:pt idx="284027">
                  <c:v>5166.83</c:v>
                </c:pt>
                <c:pt idx="284028">
                  <c:v>5014.71</c:v>
                </c:pt>
                <c:pt idx="284029">
                  <c:v>4810.8900000000003</c:v>
                </c:pt>
                <c:pt idx="284030">
                  <c:v>5230.8</c:v>
                </c:pt>
                <c:pt idx="284031">
                  <c:v>3848.91</c:v>
                </c:pt>
                <c:pt idx="284032">
                  <c:v>5400.18</c:v>
                </c:pt>
                <c:pt idx="284033">
                  <c:v>4868.3</c:v>
                </c:pt>
                <c:pt idx="284034">
                  <c:v>4838.2</c:v>
                </c:pt>
                <c:pt idx="284035">
                  <c:v>4192.24</c:v>
                </c:pt>
                <c:pt idx="284036">
                  <c:v>4809.82</c:v>
                </c:pt>
                <c:pt idx="284037">
                  <c:v>4797.79</c:v>
                </c:pt>
                <c:pt idx="284038">
                  <c:v>5336.72</c:v>
                </c:pt>
                <c:pt idx="284039">
                  <c:v>5465.86</c:v>
                </c:pt>
                <c:pt idx="284040">
                  <c:v>5333.85</c:v>
                </c:pt>
                <c:pt idx="284041">
                  <c:v>6091.76</c:v>
                </c:pt>
                <c:pt idx="284042">
                  <c:v>5237.42</c:v>
                </c:pt>
                <c:pt idx="284043">
                  <c:v>4401.54</c:v>
                </c:pt>
                <c:pt idx="284044">
                  <c:v>3602.45</c:v>
                </c:pt>
                <c:pt idx="284045">
                  <c:v>4337.1099999999997</c:v>
                </c:pt>
                <c:pt idx="284046">
                  <c:v>3989.62</c:v>
                </c:pt>
                <c:pt idx="284047">
                  <c:v>4337.54</c:v>
                </c:pt>
                <c:pt idx="284048">
                  <c:v>3384.62</c:v>
                </c:pt>
                <c:pt idx="284049">
                  <c:v>3566.58</c:v>
                </c:pt>
                <c:pt idx="284050">
                  <c:v>2444.7800000000002</c:v>
                </c:pt>
                <c:pt idx="284051">
                  <c:v>3609.18</c:v>
                </c:pt>
                <c:pt idx="284052">
                  <c:v>1677.52</c:v>
                </c:pt>
                <c:pt idx="284053">
                  <c:v>2539.2399999999998</c:v>
                </c:pt>
                <c:pt idx="284054">
                  <c:v>2573.96</c:v>
                </c:pt>
                <c:pt idx="284055">
                  <c:v>2224.04</c:v>
                </c:pt>
                <c:pt idx="284056">
                  <c:v>2778.6</c:v>
                </c:pt>
                <c:pt idx="284057">
                  <c:v>2251.12</c:v>
                </c:pt>
                <c:pt idx="284058">
                  <c:v>3040.34</c:v>
                </c:pt>
                <c:pt idx="284059">
                  <c:v>3058.98</c:v>
                </c:pt>
                <c:pt idx="284060">
                  <c:v>2497.58</c:v>
                </c:pt>
                <c:pt idx="284061">
                  <c:v>3337.08</c:v>
                </c:pt>
                <c:pt idx="284062">
                  <c:v>2103.66</c:v>
                </c:pt>
                <c:pt idx="284063">
                  <c:v>2809.94</c:v>
                </c:pt>
                <c:pt idx="284064">
                  <c:v>3195.28</c:v>
                </c:pt>
                <c:pt idx="284065">
                  <c:v>2690.13</c:v>
                </c:pt>
                <c:pt idx="284066">
                  <c:v>3029.06</c:v>
                </c:pt>
                <c:pt idx="284067">
                  <c:v>3273.54</c:v>
                </c:pt>
                <c:pt idx="284068">
                  <c:v>4362.92</c:v>
                </c:pt>
                <c:pt idx="284069">
                  <c:v>3082.92</c:v>
                </c:pt>
                <c:pt idx="284070">
                  <c:v>3271.23</c:v>
                </c:pt>
                <c:pt idx="284071">
                  <c:v>4535.0200000000004</c:v>
                </c:pt>
                <c:pt idx="284072">
                  <c:v>4419.7700000000004</c:v>
                </c:pt>
                <c:pt idx="284073">
                  <c:v>3124</c:v>
                </c:pt>
                <c:pt idx="284074">
                  <c:v>3516.68</c:v>
                </c:pt>
                <c:pt idx="284075">
                  <c:v>2143.8200000000002</c:v>
                </c:pt>
                <c:pt idx="284076">
                  <c:v>2711.7</c:v>
                </c:pt>
                <c:pt idx="284077">
                  <c:v>2871.53</c:v>
                </c:pt>
                <c:pt idx="284078">
                  <c:v>1563.58</c:v>
                </c:pt>
                <c:pt idx="284079">
                  <c:v>2901.2</c:v>
                </c:pt>
                <c:pt idx="284080">
                  <c:v>2975.1</c:v>
                </c:pt>
                <c:pt idx="284081">
                  <c:v>2154.46</c:v>
                </c:pt>
                <c:pt idx="284082">
                  <c:v>2254.56</c:v>
                </c:pt>
                <c:pt idx="284083">
                  <c:v>1964.8</c:v>
                </c:pt>
                <c:pt idx="284084">
                  <c:v>6409.22</c:v>
                </c:pt>
                <c:pt idx="284085">
                  <c:v>3501.34</c:v>
                </c:pt>
                <c:pt idx="284086">
                  <c:v>2456.36</c:v>
                </c:pt>
                <c:pt idx="284087">
                  <c:v>2818.48</c:v>
                </c:pt>
                <c:pt idx="284088">
                  <c:v>3878.74</c:v>
                </c:pt>
                <c:pt idx="284089">
                  <c:v>1721.98</c:v>
                </c:pt>
                <c:pt idx="284090">
                  <c:v>2243</c:v>
                </c:pt>
                <c:pt idx="284091">
                  <c:v>1988.52</c:v>
                </c:pt>
                <c:pt idx="284092">
                  <c:v>1903.58</c:v>
                </c:pt>
                <c:pt idx="284093">
                  <c:v>1345.4</c:v>
                </c:pt>
                <c:pt idx="284094">
                  <c:v>2520.3000000000002</c:v>
                </c:pt>
                <c:pt idx="284095">
                  <c:v>3418.68</c:v>
                </c:pt>
                <c:pt idx="284096">
                  <c:v>4340.9799999999996</c:v>
                </c:pt>
                <c:pt idx="284097">
                  <c:v>2433.84</c:v>
                </c:pt>
                <c:pt idx="284098">
                  <c:v>3098.24</c:v>
                </c:pt>
                <c:pt idx="284099">
                  <c:v>3789.2</c:v>
                </c:pt>
                <c:pt idx="284100">
                  <c:v>2165.6999999999998</c:v>
                </c:pt>
                <c:pt idx="284101">
                  <c:v>3874.96</c:v>
                </c:pt>
                <c:pt idx="284102">
                  <c:v>2574.81</c:v>
                </c:pt>
                <c:pt idx="284103">
                  <c:v>2567.11</c:v>
                </c:pt>
                <c:pt idx="284104">
                  <c:v>2377.42</c:v>
                </c:pt>
                <c:pt idx="284105">
                  <c:v>3033.08</c:v>
                </c:pt>
                <c:pt idx="284106">
                  <c:v>1440.14</c:v>
                </c:pt>
                <c:pt idx="284107">
                  <c:v>1808.13</c:v>
                </c:pt>
                <c:pt idx="284108">
                  <c:v>2596.6</c:v>
                </c:pt>
                <c:pt idx="284109">
                  <c:v>1444.12</c:v>
                </c:pt>
                <c:pt idx="284110">
                  <c:v>1799.04</c:v>
                </c:pt>
                <c:pt idx="284111">
                  <c:v>2931.38</c:v>
                </c:pt>
                <c:pt idx="284112">
                  <c:v>2236.7800000000002</c:v>
                </c:pt>
                <c:pt idx="284113">
                  <c:v>2356.2199999999998</c:v>
                </c:pt>
                <c:pt idx="284114">
                  <c:v>2575</c:v>
                </c:pt>
                <c:pt idx="284115">
                  <c:v>2381.9699999999998</c:v>
                </c:pt>
                <c:pt idx="284116">
                  <c:v>3190.66</c:v>
                </c:pt>
                <c:pt idx="284117">
                  <c:v>2368.33</c:v>
                </c:pt>
                <c:pt idx="284118">
                  <c:v>2433.67</c:v>
                </c:pt>
                <c:pt idx="284119">
                  <c:v>2570.61</c:v>
                </c:pt>
                <c:pt idx="284120">
                  <c:v>3287.06</c:v>
                </c:pt>
                <c:pt idx="284121">
                  <c:v>2809.16</c:v>
                </c:pt>
                <c:pt idx="284122">
                  <c:v>2887.68</c:v>
                </c:pt>
                <c:pt idx="284123">
                  <c:v>3045.23</c:v>
                </c:pt>
                <c:pt idx="284124">
                  <c:v>2670.2</c:v>
                </c:pt>
                <c:pt idx="284125">
                  <c:v>3224.96</c:v>
                </c:pt>
                <c:pt idx="284126">
                  <c:v>2560.63</c:v>
                </c:pt>
                <c:pt idx="284127">
                  <c:v>2632.14</c:v>
                </c:pt>
                <c:pt idx="284128">
                  <c:v>2540.4899999999998</c:v>
                </c:pt>
                <c:pt idx="284129">
                  <c:v>2984.47</c:v>
                </c:pt>
                <c:pt idx="284130">
                  <c:v>3476.29</c:v>
                </c:pt>
                <c:pt idx="284131">
                  <c:v>2645.9</c:v>
                </c:pt>
                <c:pt idx="284132">
                  <c:v>2420.37</c:v>
                </c:pt>
                <c:pt idx="284133">
                  <c:v>1556.49</c:v>
                </c:pt>
                <c:pt idx="284134">
                  <c:v>2427.5500000000002</c:v>
                </c:pt>
                <c:pt idx="284135">
                  <c:v>2464.3000000000002</c:v>
                </c:pt>
                <c:pt idx="284136">
                  <c:v>5698.32</c:v>
                </c:pt>
                <c:pt idx="284137">
                  <c:v>2158.35</c:v>
                </c:pt>
                <c:pt idx="284138">
                  <c:v>2976.81</c:v>
                </c:pt>
                <c:pt idx="284139">
                  <c:v>2694.45</c:v>
                </c:pt>
                <c:pt idx="284140">
                  <c:v>4354.12</c:v>
                </c:pt>
                <c:pt idx="284141">
                  <c:v>4109.51</c:v>
                </c:pt>
                <c:pt idx="284142">
                  <c:v>1723.47</c:v>
                </c:pt>
                <c:pt idx="284143">
                  <c:v>3054.67</c:v>
                </c:pt>
                <c:pt idx="284144">
                  <c:v>2310.71</c:v>
                </c:pt>
                <c:pt idx="284145">
                  <c:v>2280.96</c:v>
                </c:pt>
                <c:pt idx="284146">
                  <c:v>2957.25</c:v>
                </c:pt>
                <c:pt idx="284147">
                  <c:v>3961.74</c:v>
                </c:pt>
                <c:pt idx="284148">
                  <c:v>4407.41</c:v>
                </c:pt>
                <c:pt idx="284149">
                  <c:v>4256.83</c:v>
                </c:pt>
                <c:pt idx="284150">
                  <c:v>4030.22</c:v>
                </c:pt>
                <c:pt idx="284151">
                  <c:v>2231.2600000000002</c:v>
                </c:pt>
                <c:pt idx="284152">
                  <c:v>3158.25</c:v>
                </c:pt>
                <c:pt idx="284153">
                  <c:v>2068.62</c:v>
                </c:pt>
                <c:pt idx="284154">
                  <c:v>2444.6999999999998</c:v>
                </c:pt>
                <c:pt idx="284155">
                  <c:v>3381.6</c:v>
                </c:pt>
                <c:pt idx="284156">
                  <c:v>3293.71</c:v>
                </c:pt>
                <c:pt idx="284157">
                  <c:v>1695.98</c:v>
                </c:pt>
                <c:pt idx="284158">
                  <c:v>2125.98</c:v>
                </c:pt>
                <c:pt idx="284159">
                  <c:v>2085.62</c:v>
                </c:pt>
                <c:pt idx="284160">
                  <c:v>2400.35</c:v>
                </c:pt>
                <c:pt idx="284161">
                  <c:v>1821.72</c:v>
                </c:pt>
                <c:pt idx="284162">
                  <c:v>2345.14</c:v>
                </c:pt>
                <c:pt idx="284163">
                  <c:v>2053.85</c:v>
                </c:pt>
                <c:pt idx="284164">
                  <c:v>3259.63</c:v>
                </c:pt>
                <c:pt idx="284165">
                  <c:v>2813.19</c:v>
                </c:pt>
                <c:pt idx="284166">
                  <c:v>2139.5700000000002</c:v>
                </c:pt>
                <c:pt idx="284167">
                  <c:v>3360.37</c:v>
                </c:pt>
                <c:pt idx="284168">
                  <c:v>2165.25</c:v>
                </c:pt>
                <c:pt idx="284169">
                  <c:v>2563.48</c:v>
                </c:pt>
                <c:pt idx="284170">
                  <c:v>2580.2600000000002</c:v>
                </c:pt>
                <c:pt idx="284171">
                  <c:v>2403.54</c:v>
                </c:pt>
                <c:pt idx="284172">
                  <c:v>3202.77</c:v>
                </c:pt>
                <c:pt idx="284173">
                  <c:v>3073.96</c:v>
                </c:pt>
                <c:pt idx="284174">
                  <c:v>2076.8200000000002</c:v>
                </c:pt>
                <c:pt idx="284175">
                  <c:v>3780.67</c:v>
                </c:pt>
                <c:pt idx="284176">
                  <c:v>3230.16</c:v>
                </c:pt>
                <c:pt idx="284177">
                  <c:v>3761.24</c:v>
                </c:pt>
                <c:pt idx="284178">
                  <c:v>2684.81</c:v>
                </c:pt>
                <c:pt idx="284179">
                  <c:v>2473.42</c:v>
                </c:pt>
                <c:pt idx="284180">
                  <c:v>2155.7399999999998</c:v>
                </c:pt>
                <c:pt idx="284181">
                  <c:v>2193.2199999999998</c:v>
                </c:pt>
                <c:pt idx="284182">
                  <c:v>2343.69</c:v>
                </c:pt>
                <c:pt idx="284183">
                  <c:v>1784.76</c:v>
                </c:pt>
                <c:pt idx="284184">
                  <c:v>1764.98</c:v>
                </c:pt>
                <c:pt idx="284185">
                  <c:v>57113.74</c:v>
                </c:pt>
                <c:pt idx="284186">
                  <c:v>44891.28</c:v>
                </c:pt>
                <c:pt idx="284187">
                  <c:v>50562.96</c:v>
                </c:pt>
                <c:pt idx="284188">
                  <c:v>41904.5</c:v>
                </c:pt>
                <c:pt idx="284189">
                  <c:v>49503.26</c:v>
                </c:pt>
                <c:pt idx="284190">
                  <c:v>43744.52</c:v>
                </c:pt>
                <c:pt idx="284191">
                  <c:v>28211.73</c:v>
                </c:pt>
                <c:pt idx="284192">
                  <c:v>35288.269999999997</c:v>
                </c:pt>
                <c:pt idx="284193">
                  <c:v>26992.2</c:v>
                </c:pt>
                <c:pt idx="284194">
                  <c:v>22878.2</c:v>
                </c:pt>
                <c:pt idx="284195">
                  <c:v>26692.43</c:v>
                </c:pt>
                <c:pt idx="284196">
                  <c:v>26248.28</c:v>
                </c:pt>
                <c:pt idx="284197">
                  <c:v>24373.59</c:v>
                </c:pt>
                <c:pt idx="284198">
                  <c:v>30168.49</c:v>
                </c:pt>
                <c:pt idx="284199">
                  <c:v>28960.93</c:v>
                </c:pt>
                <c:pt idx="284200">
                  <c:v>21448.22</c:v>
                </c:pt>
                <c:pt idx="284201">
                  <c:v>21659.06</c:v>
                </c:pt>
                <c:pt idx="284202">
                  <c:v>21654.92</c:v>
                </c:pt>
                <c:pt idx="284203">
                  <c:v>25946.7</c:v>
                </c:pt>
                <c:pt idx="284204">
                  <c:v>32183.9</c:v>
                </c:pt>
                <c:pt idx="284205">
                  <c:v>30131.95</c:v>
                </c:pt>
                <c:pt idx="284206">
                  <c:v>31644.32</c:v>
                </c:pt>
                <c:pt idx="284207">
                  <c:v>20564.259999999998</c:v>
                </c:pt>
                <c:pt idx="284208">
                  <c:v>24701.119999999999</c:v>
                </c:pt>
                <c:pt idx="284209">
                  <c:v>26917.7</c:v>
                </c:pt>
                <c:pt idx="284210">
                  <c:v>29958.560000000001</c:v>
                </c:pt>
                <c:pt idx="284211">
                  <c:v>30791.45</c:v>
                </c:pt>
                <c:pt idx="284212">
                  <c:v>27720.63</c:v>
                </c:pt>
                <c:pt idx="284213">
                  <c:v>33965.300000000003</c:v>
                </c:pt>
                <c:pt idx="284214">
                  <c:v>36995.83</c:v>
                </c:pt>
                <c:pt idx="284215">
                  <c:v>41109.230000000003</c:v>
                </c:pt>
                <c:pt idx="284216">
                  <c:v>29502.36</c:v>
                </c:pt>
                <c:pt idx="284217">
                  <c:v>24576.080000000002</c:v>
                </c:pt>
                <c:pt idx="284218">
                  <c:v>24167.25</c:v>
                </c:pt>
                <c:pt idx="284219">
                  <c:v>24040.17</c:v>
                </c:pt>
                <c:pt idx="284220">
                  <c:v>27745.94</c:v>
                </c:pt>
                <c:pt idx="284221">
                  <c:v>22171.55</c:v>
                </c:pt>
                <c:pt idx="284222">
                  <c:v>26339.01</c:v>
                </c:pt>
                <c:pt idx="284223">
                  <c:v>27572.46</c:v>
                </c:pt>
                <c:pt idx="284224">
                  <c:v>22343.4</c:v>
                </c:pt>
                <c:pt idx="284225">
                  <c:v>42419.48</c:v>
                </c:pt>
                <c:pt idx="284226">
                  <c:v>32412.93</c:v>
                </c:pt>
                <c:pt idx="284227">
                  <c:v>266480.63</c:v>
                </c:pt>
                <c:pt idx="284228">
                  <c:v>59133.14</c:v>
                </c:pt>
                <c:pt idx="284229">
                  <c:v>47590.9</c:v>
                </c:pt>
                <c:pt idx="284230">
                  <c:v>79276.649999999994</c:v>
                </c:pt>
                <c:pt idx="284231">
                  <c:v>109272.69</c:v>
                </c:pt>
                <c:pt idx="284232">
                  <c:v>33682.949999999997</c:v>
                </c:pt>
                <c:pt idx="284233">
                  <c:v>28073.14</c:v>
                </c:pt>
                <c:pt idx="284234">
                  <c:v>31309.62</c:v>
                </c:pt>
                <c:pt idx="284235">
                  <c:v>28830.11</c:v>
                </c:pt>
                <c:pt idx="284236">
                  <c:v>24225.35</c:v>
                </c:pt>
                <c:pt idx="284237">
                  <c:v>41964.4</c:v>
                </c:pt>
                <c:pt idx="284238">
                  <c:v>55312.75</c:v>
                </c:pt>
                <c:pt idx="284239">
                  <c:v>36448.129999999997</c:v>
                </c:pt>
                <c:pt idx="284240">
                  <c:v>38116.910000000003</c:v>
                </c:pt>
                <c:pt idx="284241">
                  <c:v>52448.89</c:v>
                </c:pt>
                <c:pt idx="284242">
                  <c:v>33218.620000000003</c:v>
                </c:pt>
                <c:pt idx="284243">
                  <c:v>34282.74</c:v>
                </c:pt>
                <c:pt idx="284244">
                  <c:v>30560.67</c:v>
                </c:pt>
                <c:pt idx="284245">
                  <c:v>25601.24</c:v>
                </c:pt>
                <c:pt idx="284246">
                  <c:v>30770.639999999999</c:v>
                </c:pt>
                <c:pt idx="284247">
                  <c:v>31892.62</c:v>
                </c:pt>
                <c:pt idx="284248">
                  <c:v>31758.01</c:v>
                </c:pt>
                <c:pt idx="284249">
                  <c:v>24186.21</c:v>
                </c:pt>
                <c:pt idx="284250">
                  <c:v>24463.38</c:v>
                </c:pt>
                <c:pt idx="284251">
                  <c:v>28045.98</c:v>
                </c:pt>
                <c:pt idx="284252">
                  <c:v>22707.72</c:v>
                </c:pt>
                <c:pt idx="284253">
                  <c:v>24671.4</c:v>
                </c:pt>
                <c:pt idx="284254">
                  <c:v>19702.77</c:v>
                </c:pt>
                <c:pt idx="284255">
                  <c:v>23354.07</c:v>
                </c:pt>
                <c:pt idx="284256">
                  <c:v>26612.44</c:v>
                </c:pt>
                <c:pt idx="284257">
                  <c:v>31095.23</c:v>
                </c:pt>
                <c:pt idx="284258">
                  <c:v>27193.24</c:v>
                </c:pt>
                <c:pt idx="284259">
                  <c:v>21587.5</c:v>
                </c:pt>
                <c:pt idx="284260">
                  <c:v>19944.599999999999</c:v>
                </c:pt>
                <c:pt idx="284261">
                  <c:v>20823.53</c:v>
                </c:pt>
                <c:pt idx="284262">
                  <c:v>22589.67</c:v>
                </c:pt>
                <c:pt idx="284263">
                  <c:v>22099.45</c:v>
                </c:pt>
                <c:pt idx="284264">
                  <c:v>21719.47</c:v>
                </c:pt>
                <c:pt idx="284265">
                  <c:v>22681.78</c:v>
                </c:pt>
                <c:pt idx="284266">
                  <c:v>27782.25</c:v>
                </c:pt>
                <c:pt idx="284267">
                  <c:v>29165.35</c:v>
                </c:pt>
                <c:pt idx="284268">
                  <c:v>20230.62</c:v>
                </c:pt>
                <c:pt idx="284269">
                  <c:v>24091.68</c:v>
                </c:pt>
                <c:pt idx="284270">
                  <c:v>21360.54</c:v>
                </c:pt>
                <c:pt idx="284271">
                  <c:v>22393.77</c:v>
                </c:pt>
                <c:pt idx="284272">
                  <c:v>25421.62</c:v>
                </c:pt>
                <c:pt idx="284273">
                  <c:v>29036.2</c:v>
                </c:pt>
                <c:pt idx="284274">
                  <c:v>38753.64</c:v>
                </c:pt>
                <c:pt idx="284275">
                  <c:v>28085.279999999999</c:v>
                </c:pt>
                <c:pt idx="284276">
                  <c:v>42626.67</c:v>
                </c:pt>
                <c:pt idx="284277">
                  <c:v>37538.01</c:v>
                </c:pt>
                <c:pt idx="284278">
                  <c:v>29824.37</c:v>
                </c:pt>
                <c:pt idx="284279">
                  <c:v>254641.96</c:v>
                </c:pt>
                <c:pt idx="284280">
                  <c:v>33358.54</c:v>
                </c:pt>
                <c:pt idx="284281">
                  <c:v>32639.87</c:v>
                </c:pt>
                <c:pt idx="284282">
                  <c:v>50261.73</c:v>
                </c:pt>
                <c:pt idx="284283">
                  <c:v>95425.78</c:v>
                </c:pt>
                <c:pt idx="284284">
                  <c:v>41819.050000000003</c:v>
                </c:pt>
                <c:pt idx="284285">
                  <c:v>27084.95</c:v>
                </c:pt>
                <c:pt idx="284286">
                  <c:v>21956.81</c:v>
                </c:pt>
                <c:pt idx="284287">
                  <c:v>25648.07</c:v>
                </c:pt>
                <c:pt idx="284288">
                  <c:v>24409.38</c:v>
                </c:pt>
                <c:pt idx="284289">
                  <c:v>38783.39</c:v>
                </c:pt>
                <c:pt idx="284290">
                  <c:v>54572.25</c:v>
                </c:pt>
                <c:pt idx="284291">
                  <c:v>43457.74</c:v>
                </c:pt>
                <c:pt idx="284292">
                  <c:v>37996.46</c:v>
                </c:pt>
                <c:pt idx="284293">
                  <c:v>33530.17</c:v>
                </c:pt>
                <c:pt idx="284294">
                  <c:v>28404.6</c:v>
                </c:pt>
                <c:pt idx="284295">
                  <c:v>28373.74</c:v>
                </c:pt>
                <c:pt idx="284296">
                  <c:v>25295.57</c:v>
                </c:pt>
                <c:pt idx="284297">
                  <c:v>24812.45</c:v>
                </c:pt>
                <c:pt idx="284298">
                  <c:v>30131.23</c:v>
                </c:pt>
                <c:pt idx="284299">
                  <c:v>22513.09</c:v>
                </c:pt>
                <c:pt idx="284300">
                  <c:v>20797.060000000001</c:v>
                </c:pt>
                <c:pt idx="284301">
                  <c:v>24671.48</c:v>
                </c:pt>
                <c:pt idx="284302">
                  <c:v>23240.42</c:v>
                </c:pt>
                <c:pt idx="284303">
                  <c:v>23989.24</c:v>
                </c:pt>
                <c:pt idx="284304">
                  <c:v>23708.67</c:v>
                </c:pt>
                <c:pt idx="284305">
                  <c:v>22346.66</c:v>
                </c:pt>
                <c:pt idx="284306">
                  <c:v>15450.53</c:v>
                </c:pt>
                <c:pt idx="284307">
                  <c:v>23739.13</c:v>
                </c:pt>
                <c:pt idx="284308">
                  <c:v>22913.49</c:v>
                </c:pt>
                <c:pt idx="284309">
                  <c:v>21586.81</c:v>
                </c:pt>
                <c:pt idx="284310">
                  <c:v>25771.919999999998</c:v>
                </c:pt>
                <c:pt idx="284311">
                  <c:v>22923.96</c:v>
                </c:pt>
                <c:pt idx="284312">
                  <c:v>22515.79</c:v>
                </c:pt>
                <c:pt idx="284313">
                  <c:v>23274.240000000002</c:v>
                </c:pt>
                <c:pt idx="284314">
                  <c:v>22751.15</c:v>
                </c:pt>
                <c:pt idx="284315">
                  <c:v>22895.89</c:v>
                </c:pt>
                <c:pt idx="284316">
                  <c:v>25291.26</c:v>
                </c:pt>
                <c:pt idx="284317">
                  <c:v>21185.74</c:v>
                </c:pt>
                <c:pt idx="284318">
                  <c:v>26287.34</c:v>
                </c:pt>
                <c:pt idx="284319">
                  <c:v>26171.45</c:v>
                </c:pt>
                <c:pt idx="284320">
                  <c:v>34736.6</c:v>
                </c:pt>
                <c:pt idx="284321">
                  <c:v>27664.75</c:v>
                </c:pt>
                <c:pt idx="284322">
                  <c:v>29988.38</c:v>
                </c:pt>
                <c:pt idx="284323">
                  <c:v>25550.71</c:v>
                </c:pt>
                <c:pt idx="284324">
                  <c:v>32851.300000000003</c:v>
                </c:pt>
                <c:pt idx="284325">
                  <c:v>26913.07</c:v>
                </c:pt>
                <c:pt idx="284326">
                  <c:v>21859.52</c:v>
                </c:pt>
                <c:pt idx="284327">
                  <c:v>26375.3</c:v>
                </c:pt>
                <c:pt idx="284328">
                  <c:v>9339.64</c:v>
                </c:pt>
                <c:pt idx="284329">
                  <c:v>8303.32</c:v>
                </c:pt>
                <c:pt idx="284330">
                  <c:v>7272.02</c:v>
                </c:pt>
                <c:pt idx="284331">
                  <c:v>8663.27</c:v>
                </c:pt>
                <c:pt idx="284332">
                  <c:v>8654.92</c:v>
                </c:pt>
                <c:pt idx="284333">
                  <c:v>8371.44</c:v>
                </c:pt>
                <c:pt idx="284334">
                  <c:v>8690.8799999999992</c:v>
                </c:pt>
                <c:pt idx="284335">
                  <c:v>8264.0499999999993</c:v>
                </c:pt>
                <c:pt idx="284336">
                  <c:v>7977.57</c:v>
                </c:pt>
                <c:pt idx="284337">
                  <c:v>7982.29</c:v>
                </c:pt>
                <c:pt idx="284338">
                  <c:v>9043.33</c:v>
                </c:pt>
                <c:pt idx="284339">
                  <c:v>8909.6299999999992</c:v>
                </c:pt>
                <c:pt idx="284340">
                  <c:v>7978.85</c:v>
                </c:pt>
                <c:pt idx="284341">
                  <c:v>8793.3799999999992</c:v>
                </c:pt>
                <c:pt idx="284342">
                  <c:v>8640.31</c:v>
                </c:pt>
                <c:pt idx="284343">
                  <c:v>7180.2</c:v>
                </c:pt>
                <c:pt idx="284344">
                  <c:v>8028.7</c:v>
                </c:pt>
                <c:pt idx="284345">
                  <c:v>8130.08</c:v>
                </c:pt>
                <c:pt idx="284346">
                  <c:v>8522.57</c:v>
                </c:pt>
                <c:pt idx="284347">
                  <c:v>9114.9</c:v>
                </c:pt>
                <c:pt idx="284348">
                  <c:v>8480.75</c:v>
                </c:pt>
                <c:pt idx="284349">
                  <c:v>9120.94</c:v>
                </c:pt>
                <c:pt idx="284350">
                  <c:v>9394.93</c:v>
                </c:pt>
                <c:pt idx="284351">
                  <c:v>10367.01</c:v>
                </c:pt>
                <c:pt idx="284352">
                  <c:v>9498.0300000000007</c:v>
                </c:pt>
                <c:pt idx="284353">
                  <c:v>9372.68</c:v>
                </c:pt>
                <c:pt idx="284354">
                  <c:v>10916.42</c:v>
                </c:pt>
                <c:pt idx="284355">
                  <c:v>9568.35</c:v>
                </c:pt>
                <c:pt idx="284356">
                  <c:v>10539.64</c:v>
                </c:pt>
                <c:pt idx="284357">
                  <c:v>11104.95</c:v>
                </c:pt>
                <c:pt idx="284358">
                  <c:v>10366.77</c:v>
                </c:pt>
                <c:pt idx="284359">
                  <c:v>8751.7199999999993</c:v>
                </c:pt>
                <c:pt idx="284360">
                  <c:v>5943.91</c:v>
                </c:pt>
                <c:pt idx="284361">
                  <c:v>8172.87</c:v>
                </c:pt>
                <c:pt idx="284362">
                  <c:v>7199.41</c:v>
                </c:pt>
                <c:pt idx="284363">
                  <c:v>7023.04</c:v>
                </c:pt>
                <c:pt idx="284364">
                  <c:v>7177.31</c:v>
                </c:pt>
                <c:pt idx="284365">
                  <c:v>7315.43</c:v>
                </c:pt>
                <c:pt idx="284366">
                  <c:v>7326.57</c:v>
                </c:pt>
                <c:pt idx="284367">
                  <c:v>6685.6</c:v>
                </c:pt>
                <c:pt idx="284368">
                  <c:v>7241.79</c:v>
                </c:pt>
                <c:pt idx="284369">
                  <c:v>6716</c:v>
                </c:pt>
                <c:pt idx="284370">
                  <c:v>15472.59</c:v>
                </c:pt>
                <c:pt idx="284371">
                  <c:v>6842.08</c:v>
                </c:pt>
                <c:pt idx="284372">
                  <c:v>5720.89</c:v>
                </c:pt>
                <c:pt idx="284373">
                  <c:v>6392.67</c:v>
                </c:pt>
                <c:pt idx="284374">
                  <c:v>8451.24</c:v>
                </c:pt>
                <c:pt idx="284375">
                  <c:v>8025.27</c:v>
                </c:pt>
                <c:pt idx="284376">
                  <c:v>9016.32</c:v>
                </c:pt>
                <c:pt idx="284377">
                  <c:v>7298.13</c:v>
                </c:pt>
                <c:pt idx="284378">
                  <c:v>7697.83</c:v>
                </c:pt>
                <c:pt idx="284379">
                  <c:v>6668.89</c:v>
                </c:pt>
                <c:pt idx="284380">
                  <c:v>7018.56</c:v>
                </c:pt>
                <c:pt idx="284381">
                  <c:v>8160.66</c:v>
                </c:pt>
                <c:pt idx="284382">
                  <c:v>8752.6299999999992</c:v>
                </c:pt>
                <c:pt idx="284383">
                  <c:v>8358.3700000000008</c:v>
                </c:pt>
                <c:pt idx="284384">
                  <c:v>8916.49</c:v>
                </c:pt>
                <c:pt idx="284385">
                  <c:v>7514.58</c:v>
                </c:pt>
                <c:pt idx="284386">
                  <c:v>8530.75</c:v>
                </c:pt>
                <c:pt idx="284387">
                  <c:v>7700.74</c:v>
                </c:pt>
                <c:pt idx="284388">
                  <c:v>8154.36</c:v>
                </c:pt>
                <c:pt idx="284389">
                  <c:v>9579.49</c:v>
                </c:pt>
                <c:pt idx="284390">
                  <c:v>8061.36</c:v>
                </c:pt>
                <c:pt idx="284391">
                  <c:v>9076.8799999999992</c:v>
                </c:pt>
                <c:pt idx="284392">
                  <c:v>7142.54</c:v>
                </c:pt>
                <c:pt idx="284393">
                  <c:v>8117.36</c:v>
                </c:pt>
                <c:pt idx="284394">
                  <c:v>8423.43</c:v>
                </c:pt>
                <c:pt idx="284395">
                  <c:v>7854.52</c:v>
                </c:pt>
                <c:pt idx="284396">
                  <c:v>9430.8700000000008</c:v>
                </c:pt>
                <c:pt idx="284397">
                  <c:v>9491.7800000000007</c:v>
                </c:pt>
                <c:pt idx="284398">
                  <c:v>7552.11</c:v>
                </c:pt>
                <c:pt idx="284399">
                  <c:v>8661.75</c:v>
                </c:pt>
                <c:pt idx="284400">
                  <c:v>8470.8700000000008</c:v>
                </c:pt>
                <c:pt idx="284401">
                  <c:v>8842.26</c:v>
                </c:pt>
                <c:pt idx="284402">
                  <c:v>8389.42</c:v>
                </c:pt>
                <c:pt idx="284403">
                  <c:v>7449.2</c:v>
                </c:pt>
                <c:pt idx="284404">
                  <c:v>7501.21</c:v>
                </c:pt>
                <c:pt idx="284405">
                  <c:v>8117.61</c:v>
                </c:pt>
                <c:pt idx="284406">
                  <c:v>8913.51</c:v>
                </c:pt>
                <c:pt idx="284407">
                  <c:v>9540.7999999999993</c:v>
                </c:pt>
                <c:pt idx="284408">
                  <c:v>9427.27</c:v>
                </c:pt>
                <c:pt idx="284409">
                  <c:v>10607.25</c:v>
                </c:pt>
                <c:pt idx="284410">
                  <c:v>7561.9</c:v>
                </c:pt>
                <c:pt idx="284411">
                  <c:v>9045.31</c:v>
                </c:pt>
                <c:pt idx="284412">
                  <c:v>7843.59</c:v>
                </c:pt>
                <c:pt idx="284413">
                  <c:v>7400.47</c:v>
                </c:pt>
                <c:pt idx="284414">
                  <c:v>7804.11</c:v>
                </c:pt>
                <c:pt idx="284415">
                  <c:v>7456.13</c:v>
                </c:pt>
                <c:pt idx="284416">
                  <c:v>7158.05</c:v>
                </c:pt>
                <c:pt idx="284417">
                  <c:v>7998.55</c:v>
                </c:pt>
                <c:pt idx="284418">
                  <c:v>7983.67</c:v>
                </c:pt>
                <c:pt idx="284419">
                  <c:v>7550.7</c:v>
                </c:pt>
                <c:pt idx="284420">
                  <c:v>8332.0400000000009</c:v>
                </c:pt>
                <c:pt idx="284421">
                  <c:v>7996.66</c:v>
                </c:pt>
                <c:pt idx="284422">
                  <c:v>15565.07</c:v>
                </c:pt>
                <c:pt idx="284423">
                  <c:v>8949.4599999999991</c:v>
                </c:pt>
                <c:pt idx="284424">
                  <c:v>7955.89</c:v>
                </c:pt>
                <c:pt idx="284425">
                  <c:v>7535.23</c:v>
                </c:pt>
                <c:pt idx="284426">
                  <c:v>9127.01</c:v>
                </c:pt>
                <c:pt idx="284427">
                  <c:v>9813.51</c:v>
                </c:pt>
                <c:pt idx="284428">
                  <c:v>9794.4500000000007</c:v>
                </c:pt>
                <c:pt idx="284429">
                  <c:v>10282.33</c:v>
                </c:pt>
                <c:pt idx="284430">
                  <c:v>7386.37</c:v>
                </c:pt>
                <c:pt idx="284431">
                  <c:v>6937.49</c:v>
                </c:pt>
                <c:pt idx="284432">
                  <c:v>7318.19</c:v>
                </c:pt>
                <c:pt idx="284433">
                  <c:v>9066.94</c:v>
                </c:pt>
                <c:pt idx="284434">
                  <c:v>7300.57</c:v>
                </c:pt>
                <c:pt idx="284435">
                  <c:v>8870.56</c:v>
                </c:pt>
                <c:pt idx="284436">
                  <c:v>8350</c:v>
                </c:pt>
                <c:pt idx="284437">
                  <c:v>7742.8</c:v>
                </c:pt>
                <c:pt idx="284438">
                  <c:v>7713.76</c:v>
                </c:pt>
                <c:pt idx="284439">
                  <c:v>7222.67</c:v>
                </c:pt>
                <c:pt idx="284440">
                  <c:v>8749.7800000000007</c:v>
                </c:pt>
                <c:pt idx="284441">
                  <c:v>9493.18</c:v>
                </c:pt>
                <c:pt idx="284442">
                  <c:v>7284.98</c:v>
                </c:pt>
                <c:pt idx="284443">
                  <c:v>8410.7900000000009</c:v>
                </c:pt>
                <c:pt idx="284444">
                  <c:v>7750.37</c:v>
                </c:pt>
                <c:pt idx="284445">
                  <c:v>7715.5</c:v>
                </c:pt>
                <c:pt idx="284446">
                  <c:v>7622.19</c:v>
                </c:pt>
                <c:pt idx="284447">
                  <c:v>7246.49</c:v>
                </c:pt>
                <c:pt idx="284448">
                  <c:v>9227.66</c:v>
                </c:pt>
                <c:pt idx="284449">
                  <c:v>9550.09</c:v>
                </c:pt>
                <c:pt idx="284450">
                  <c:v>8489.86</c:v>
                </c:pt>
                <c:pt idx="284451">
                  <c:v>8924.5</c:v>
                </c:pt>
                <c:pt idx="284452">
                  <c:v>8412.18</c:v>
                </c:pt>
                <c:pt idx="284453">
                  <c:v>8807.31</c:v>
                </c:pt>
                <c:pt idx="284454">
                  <c:v>8037.87</c:v>
                </c:pt>
                <c:pt idx="284455">
                  <c:v>7888.97</c:v>
                </c:pt>
                <c:pt idx="284456">
                  <c:v>9058.2999999999993</c:v>
                </c:pt>
                <c:pt idx="284457">
                  <c:v>8890.4699999999993</c:v>
                </c:pt>
                <c:pt idx="284458">
                  <c:v>8696.27</c:v>
                </c:pt>
                <c:pt idx="284459">
                  <c:v>9901.84</c:v>
                </c:pt>
                <c:pt idx="284460">
                  <c:v>7172.13</c:v>
                </c:pt>
                <c:pt idx="284461">
                  <c:v>11927.58</c:v>
                </c:pt>
                <c:pt idx="284462">
                  <c:v>8931.73</c:v>
                </c:pt>
                <c:pt idx="284463">
                  <c:v>9786.8799999999992</c:v>
                </c:pt>
                <c:pt idx="284464">
                  <c:v>7861</c:v>
                </c:pt>
                <c:pt idx="284465">
                  <c:v>8200.61</c:v>
                </c:pt>
                <c:pt idx="284466">
                  <c:v>7913.18</c:v>
                </c:pt>
                <c:pt idx="284467">
                  <c:v>7728.63</c:v>
                </c:pt>
                <c:pt idx="284468">
                  <c:v>7858.56</c:v>
                </c:pt>
                <c:pt idx="284469">
                  <c:v>8000.12</c:v>
                </c:pt>
                <c:pt idx="284470">
                  <c:v>7727.01</c:v>
                </c:pt>
                <c:pt idx="284471">
                  <c:v>318</c:v>
                </c:pt>
                <c:pt idx="284472">
                  <c:v>159</c:v>
                </c:pt>
                <c:pt idx="284473">
                  <c:v>183</c:v>
                </c:pt>
                <c:pt idx="284474">
                  <c:v>-12</c:v>
                </c:pt>
                <c:pt idx="284475">
                  <c:v>1</c:v>
                </c:pt>
                <c:pt idx="284476">
                  <c:v>12</c:v>
                </c:pt>
                <c:pt idx="284477">
                  <c:v>9027.5</c:v>
                </c:pt>
                <c:pt idx="284478">
                  <c:v>8415.01</c:v>
                </c:pt>
                <c:pt idx="284479">
                  <c:v>8622.3700000000008</c:v>
                </c:pt>
                <c:pt idx="284480">
                  <c:v>8342.48</c:v>
                </c:pt>
                <c:pt idx="284481">
                  <c:v>9370.66</c:v>
                </c:pt>
                <c:pt idx="284482">
                  <c:v>8692.2199999999993</c:v>
                </c:pt>
                <c:pt idx="284483">
                  <c:v>8281.6200000000008</c:v>
                </c:pt>
                <c:pt idx="284484">
                  <c:v>8482.6200000000008</c:v>
                </c:pt>
                <c:pt idx="284485">
                  <c:v>8721.49</c:v>
                </c:pt>
                <c:pt idx="284486">
                  <c:v>7574.66</c:v>
                </c:pt>
                <c:pt idx="284487">
                  <c:v>7705.31</c:v>
                </c:pt>
                <c:pt idx="284488">
                  <c:v>7337.82</c:v>
                </c:pt>
                <c:pt idx="284489">
                  <c:v>7997.63</c:v>
                </c:pt>
                <c:pt idx="284490">
                  <c:v>8569.09</c:v>
                </c:pt>
                <c:pt idx="284491">
                  <c:v>7044.34</c:v>
                </c:pt>
                <c:pt idx="284492">
                  <c:v>8186.42</c:v>
                </c:pt>
                <c:pt idx="284493">
                  <c:v>7457.07</c:v>
                </c:pt>
                <c:pt idx="284494">
                  <c:v>8558.9599999999991</c:v>
                </c:pt>
                <c:pt idx="284495">
                  <c:v>7671.84</c:v>
                </c:pt>
                <c:pt idx="284496">
                  <c:v>8177.83</c:v>
                </c:pt>
                <c:pt idx="284497">
                  <c:v>7990.8</c:v>
                </c:pt>
                <c:pt idx="284498">
                  <c:v>9364.94</c:v>
                </c:pt>
                <c:pt idx="284499">
                  <c:v>9699.77</c:v>
                </c:pt>
                <c:pt idx="284500">
                  <c:v>8260.7199999999993</c:v>
                </c:pt>
                <c:pt idx="284501">
                  <c:v>8351.65</c:v>
                </c:pt>
                <c:pt idx="284502">
                  <c:v>7978.08</c:v>
                </c:pt>
                <c:pt idx="284503">
                  <c:v>9471.68</c:v>
                </c:pt>
                <c:pt idx="284504">
                  <c:v>9192.32</c:v>
                </c:pt>
                <c:pt idx="284505">
                  <c:v>8368.7199999999993</c:v>
                </c:pt>
                <c:pt idx="284506">
                  <c:v>8238.33</c:v>
                </c:pt>
                <c:pt idx="284507">
                  <c:v>9701.11</c:v>
                </c:pt>
                <c:pt idx="284508">
                  <c:v>9048.56</c:v>
                </c:pt>
                <c:pt idx="284509">
                  <c:v>6226.63</c:v>
                </c:pt>
                <c:pt idx="284510">
                  <c:v>8426.75</c:v>
                </c:pt>
                <c:pt idx="284511">
                  <c:v>8047.28</c:v>
                </c:pt>
                <c:pt idx="284512">
                  <c:v>8088.07</c:v>
                </c:pt>
                <c:pt idx="284513">
                  <c:v>6556.86</c:v>
                </c:pt>
                <c:pt idx="284514">
                  <c:v>7180.5</c:v>
                </c:pt>
                <c:pt idx="284515">
                  <c:v>7649.86</c:v>
                </c:pt>
                <c:pt idx="284516">
                  <c:v>7454.6</c:v>
                </c:pt>
                <c:pt idx="284517">
                  <c:v>8304.5499999999993</c:v>
                </c:pt>
                <c:pt idx="284518">
                  <c:v>7632.15</c:v>
                </c:pt>
                <c:pt idx="284519">
                  <c:v>9229.2099999999991</c:v>
                </c:pt>
                <c:pt idx="284520">
                  <c:v>7880.27</c:v>
                </c:pt>
                <c:pt idx="284521">
                  <c:v>8321.2800000000007</c:v>
                </c:pt>
                <c:pt idx="284522">
                  <c:v>7826.96</c:v>
                </c:pt>
                <c:pt idx="284523">
                  <c:v>10097.4</c:v>
                </c:pt>
                <c:pt idx="284524">
                  <c:v>6652</c:v>
                </c:pt>
                <c:pt idx="284525">
                  <c:v>7071.06</c:v>
                </c:pt>
                <c:pt idx="284526">
                  <c:v>6634.41</c:v>
                </c:pt>
                <c:pt idx="284527">
                  <c:v>8431.4699999999993</c:v>
                </c:pt>
                <c:pt idx="284528">
                  <c:v>6594.83</c:v>
                </c:pt>
                <c:pt idx="284529">
                  <c:v>10592.52</c:v>
                </c:pt>
                <c:pt idx="284530">
                  <c:v>9901.82</c:v>
                </c:pt>
                <c:pt idx="284531">
                  <c:v>8020.17</c:v>
                </c:pt>
                <c:pt idx="284532">
                  <c:v>8384.1200000000008</c:v>
                </c:pt>
                <c:pt idx="284533">
                  <c:v>9989.5300000000007</c:v>
                </c:pt>
                <c:pt idx="284534">
                  <c:v>7553.32</c:v>
                </c:pt>
                <c:pt idx="284535">
                  <c:v>8186.19</c:v>
                </c:pt>
                <c:pt idx="284536">
                  <c:v>8137.94</c:v>
                </c:pt>
                <c:pt idx="284537">
                  <c:v>8257.2999999999993</c:v>
                </c:pt>
                <c:pt idx="284538">
                  <c:v>8692.1200000000008</c:v>
                </c:pt>
                <c:pt idx="284539">
                  <c:v>7466.45</c:v>
                </c:pt>
                <c:pt idx="284540">
                  <c:v>8403.69</c:v>
                </c:pt>
                <c:pt idx="284541">
                  <c:v>7769.19</c:v>
                </c:pt>
                <c:pt idx="284542">
                  <c:v>7738.94</c:v>
                </c:pt>
                <c:pt idx="284543">
                  <c:v>8486.2999999999993</c:v>
                </c:pt>
                <c:pt idx="284544">
                  <c:v>7483.85</c:v>
                </c:pt>
                <c:pt idx="284545">
                  <c:v>6965.11</c:v>
                </c:pt>
                <c:pt idx="284546">
                  <c:v>9591.32</c:v>
                </c:pt>
                <c:pt idx="284547">
                  <c:v>8683.7900000000009</c:v>
                </c:pt>
                <c:pt idx="284548">
                  <c:v>8133.24</c:v>
                </c:pt>
                <c:pt idx="284549">
                  <c:v>7769.19</c:v>
                </c:pt>
                <c:pt idx="284550">
                  <c:v>8189.39</c:v>
                </c:pt>
                <c:pt idx="284551">
                  <c:v>9005.6</c:v>
                </c:pt>
                <c:pt idx="284552">
                  <c:v>8122.02</c:v>
                </c:pt>
                <c:pt idx="284553">
                  <c:v>8197.36</c:v>
                </c:pt>
                <c:pt idx="284554">
                  <c:v>8851.48</c:v>
                </c:pt>
                <c:pt idx="284555">
                  <c:v>9004.2999999999993</c:v>
                </c:pt>
                <c:pt idx="284556">
                  <c:v>8569.0499999999993</c:v>
                </c:pt>
                <c:pt idx="284557">
                  <c:v>8632.09</c:v>
                </c:pt>
                <c:pt idx="284558">
                  <c:v>9463.84</c:v>
                </c:pt>
                <c:pt idx="284559">
                  <c:v>6867.18</c:v>
                </c:pt>
                <c:pt idx="284560">
                  <c:v>8629.7900000000009</c:v>
                </c:pt>
                <c:pt idx="284561">
                  <c:v>8399.67</c:v>
                </c:pt>
                <c:pt idx="284562">
                  <c:v>7374.84</c:v>
                </c:pt>
                <c:pt idx="284563">
                  <c:v>7611.74</c:v>
                </c:pt>
                <c:pt idx="284564">
                  <c:v>7888.13</c:v>
                </c:pt>
                <c:pt idx="284565">
                  <c:v>7297.86</c:v>
                </c:pt>
                <c:pt idx="284566">
                  <c:v>7621.06</c:v>
                </c:pt>
                <c:pt idx="284567">
                  <c:v>6632.28</c:v>
                </c:pt>
                <c:pt idx="284568">
                  <c:v>7844.46</c:v>
                </c:pt>
                <c:pt idx="284569">
                  <c:v>7727.11</c:v>
                </c:pt>
                <c:pt idx="284570">
                  <c:v>8232.92</c:v>
                </c:pt>
                <c:pt idx="284571">
                  <c:v>8890.2900000000009</c:v>
                </c:pt>
                <c:pt idx="284572">
                  <c:v>7866.63</c:v>
                </c:pt>
                <c:pt idx="284573">
                  <c:v>8313.4599999999991</c:v>
                </c:pt>
                <c:pt idx="284574">
                  <c:v>8913.23</c:v>
                </c:pt>
                <c:pt idx="284575">
                  <c:v>10471.36</c:v>
                </c:pt>
                <c:pt idx="284576">
                  <c:v>5475.42</c:v>
                </c:pt>
                <c:pt idx="284577">
                  <c:v>8330.8700000000008</c:v>
                </c:pt>
                <c:pt idx="284578">
                  <c:v>6399.68</c:v>
                </c:pt>
                <c:pt idx="284579">
                  <c:v>9327.9599999999991</c:v>
                </c:pt>
                <c:pt idx="284580">
                  <c:v>6370.43</c:v>
                </c:pt>
                <c:pt idx="284581">
                  <c:v>8475.15</c:v>
                </c:pt>
                <c:pt idx="284582">
                  <c:v>8318.6299999999992</c:v>
                </c:pt>
                <c:pt idx="284583">
                  <c:v>8321.4599999999991</c:v>
                </c:pt>
                <c:pt idx="284584">
                  <c:v>9169.11</c:v>
                </c:pt>
                <c:pt idx="284585">
                  <c:v>8023.4</c:v>
                </c:pt>
                <c:pt idx="284586">
                  <c:v>10064.870000000001</c:v>
                </c:pt>
                <c:pt idx="284587">
                  <c:v>8009.82</c:v>
                </c:pt>
                <c:pt idx="284588">
                  <c:v>7226.72</c:v>
                </c:pt>
                <c:pt idx="284589">
                  <c:v>8051.07</c:v>
                </c:pt>
                <c:pt idx="284590">
                  <c:v>9497.08</c:v>
                </c:pt>
                <c:pt idx="284591">
                  <c:v>9234.7000000000007</c:v>
                </c:pt>
                <c:pt idx="284592">
                  <c:v>7659.29</c:v>
                </c:pt>
                <c:pt idx="284593">
                  <c:v>7765.36</c:v>
                </c:pt>
                <c:pt idx="284594">
                  <c:v>9111.09</c:v>
                </c:pt>
                <c:pt idx="284595">
                  <c:v>7789.88</c:v>
                </c:pt>
                <c:pt idx="284596">
                  <c:v>8343.83</c:v>
                </c:pt>
                <c:pt idx="284597">
                  <c:v>7199.37</c:v>
                </c:pt>
                <c:pt idx="284598">
                  <c:v>8750.59</c:v>
                </c:pt>
                <c:pt idx="284599">
                  <c:v>8308.82</c:v>
                </c:pt>
                <c:pt idx="284600">
                  <c:v>7609.89</c:v>
                </c:pt>
                <c:pt idx="284601">
                  <c:v>8649.25</c:v>
                </c:pt>
                <c:pt idx="284602">
                  <c:v>8519.4599999999991</c:v>
                </c:pt>
                <c:pt idx="284603">
                  <c:v>8978.2999999999993</c:v>
                </c:pt>
                <c:pt idx="284604">
                  <c:v>8576.9699999999993</c:v>
                </c:pt>
                <c:pt idx="284605">
                  <c:v>9034.7199999999993</c:v>
                </c:pt>
                <c:pt idx="284606">
                  <c:v>8264.09</c:v>
                </c:pt>
                <c:pt idx="284607">
                  <c:v>8356.1299999999992</c:v>
                </c:pt>
                <c:pt idx="284608">
                  <c:v>9438.5300000000007</c:v>
                </c:pt>
                <c:pt idx="284609">
                  <c:v>7142.08</c:v>
                </c:pt>
                <c:pt idx="284610">
                  <c:v>8327.27</c:v>
                </c:pt>
                <c:pt idx="284611">
                  <c:v>7922.05</c:v>
                </c:pt>
                <c:pt idx="284612">
                  <c:v>8311.2999999999993</c:v>
                </c:pt>
                <c:pt idx="284613">
                  <c:v>8140.32</c:v>
                </c:pt>
                <c:pt idx="284614">
                  <c:v>7255.97</c:v>
                </c:pt>
                <c:pt idx="284615">
                  <c:v>6967.68</c:v>
                </c:pt>
                <c:pt idx="284616">
                  <c:v>9006.6</c:v>
                </c:pt>
                <c:pt idx="284617">
                  <c:v>9114.51</c:v>
                </c:pt>
                <c:pt idx="284618">
                  <c:v>7631.94</c:v>
                </c:pt>
                <c:pt idx="284619">
                  <c:v>8196.17</c:v>
                </c:pt>
                <c:pt idx="284620">
                  <c:v>25</c:v>
                </c:pt>
                <c:pt idx="284621">
                  <c:v>19.899999999999999</c:v>
                </c:pt>
                <c:pt idx="284622">
                  <c:v>15.92</c:v>
                </c:pt>
                <c:pt idx="284623">
                  <c:v>52.86</c:v>
                </c:pt>
                <c:pt idx="284624">
                  <c:v>15.92</c:v>
                </c:pt>
                <c:pt idx="284625">
                  <c:v>7.96</c:v>
                </c:pt>
                <c:pt idx="284626">
                  <c:v>19.899999999999999</c:v>
                </c:pt>
                <c:pt idx="284627">
                  <c:v>11.94</c:v>
                </c:pt>
                <c:pt idx="284628">
                  <c:v>23.88</c:v>
                </c:pt>
                <c:pt idx="284629">
                  <c:v>19.899999999999999</c:v>
                </c:pt>
                <c:pt idx="284630">
                  <c:v>18.91</c:v>
                </c:pt>
                <c:pt idx="284631">
                  <c:v>54.34</c:v>
                </c:pt>
                <c:pt idx="284632">
                  <c:v>55.38</c:v>
                </c:pt>
                <c:pt idx="284633">
                  <c:v>48.8</c:v>
                </c:pt>
                <c:pt idx="284634">
                  <c:v>19.96</c:v>
                </c:pt>
                <c:pt idx="284635">
                  <c:v>19.899999999999999</c:v>
                </c:pt>
                <c:pt idx="284636">
                  <c:v>19.899999999999999</c:v>
                </c:pt>
                <c:pt idx="284637">
                  <c:v>15.92</c:v>
                </c:pt>
                <c:pt idx="284638">
                  <c:v>11.94</c:v>
                </c:pt>
                <c:pt idx="284639">
                  <c:v>18.46</c:v>
                </c:pt>
                <c:pt idx="284640">
                  <c:v>25.92</c:v>
                </c:pt>
                <c:pt idx="284641">
                  <c:v>39.799999999999997</c:v>
                </c:pt>
                <c:pt idx="284642">
                  <c:v>35.82</c:v>
                </c:pt>
                <c:pt idx="284643">
                  <c:v>27.86</c:v>
                </c:pt>
                <c:pt idx="284644">
                  <c:v>27.86</c:v>
                </c:pt>
                <c:pt idx="284645">
                  <c:v>11.94</c:v>
                </c:pt>
                <c:pt idx="284646">
                  <c:v>31.84</c:v>
                </c:pt>
                <c:pt idx="284647">
                  <c:v>7.96</c:v>
                </c:pt>
                <c:pt idx="284648">
                  <c:v>75.8</c:v>
                </c:pt>
                <c:pt idx="284649">
                  <c:v>27.92</c:v>
                </c:pt>
                <c:pt idx="284650">
                  <c:v>19.899999999999999</c:v>
                </c:pt>
                <c:pt idx="284651">
                  <c:v>25.92</c:v>
                </c:pt>
                <c:pt idx="284652">
                  <c:v>51.8</c:v>
                </c:pt>
                <c:pt idx="284653">
                  <c:v>24.86</c:v>
                </c:pt>
                <c:pt idx="284654">
                  <c:v>91.8</c:v>
                </c:pt>
                <c:pt idx="284655">
                  <c:v>152.16</c:v>
                </c:pt>
                <c:pt idx="284656">
                  <c:v>187.65</c:v>
                </c:pt>
                <c:pt idx="284657">
                  <c:v>140.13999999999999</c:v>
                </c:pt>
                <c:pt idx="284658">
                  <c:v>65.78</c:v>
                </c:pt>
                <c:pt idx="284659">
                  <c:v>11.94</c:v>
                </c:pt>
                <c:pt idx="284660">
                  <c:v>15.92</c:v>
                </c:pt>
                <c:pt idx="284661">
                  <c:v>87.8</c:v>
                </c:pt>
                <c:pt idx="284662">
                  <c:v>87.8</c:v>
                </c:pt>
                <c:pt idx="284663">
                  <c:v>27.86</c:v>
                </c:pt>
                <c:pt idx="284664">
                  <c:v>3.98</c:v>
                </c:pt>
                <c:pt idx="284665">
                  <c:v>7.96</c:v>
                </c:pt>
                <c:pt idx="284666">
                  <c:v>7.96</c:v>
                </c:pt>
                <c:pt idx="284667">
                  <c:v>3.98</c:v>
                </c:pt>
                <c:pt idx="284668">
                  <c:v>23.88</c:v>
                </c:pt>
                <c:pt idx="284669">
                  <c:v>11.94</c:v>
                </c:pt>
                <c:pt idx="284670">
                  <c:v>11.94</c:v>
                </c:pt>
                <c:pt idx="284671">
                  <c:v>13.42</c:v>
                </c:pt>
                <c:pt idx="284672">
                  <c:v>31.84</c:v>
                </c:pt>
                <c:pt idx="284673">
                  <c:v>11.94</c:v>
                </c:pt>
                <c:pt idx="284674">
                  <c:v>27.86</c:v>
                </c:pt>
                <c:pt idx="284675">
                  <c:v>7.96</c:v>
                </c:pt>
                <c:pt idx="284676">
                  <c:v>23.84</c:v>
                </c:pt>
                <c:pt idx="284677">
                  <c:v>5.96</c:v>
                </c:pt>
                <c:pt idx="284678">
                  <c:v>15.94</c:v>
                </c:pt>
                <c:pt idx="284679">
                  <c:v>33.79</c:v>
                </c:pt>
                <c:pt idx="284680">
                  <c:v>5.32</c:v>
                </c:pt>
                <c:pt idx="284681">
                  <c:v>43.28</c:v>
                </c:pt>
                <c:pt idx="284682">
                  <c:v>15.92</c:v>
                </c:pt>
                <c:pt idx="284683">
                  <c:v>27.9</c:v>
                </c:pt>
                <c:pt idx="284684">
                  <c:v>27.66</c:v>
                </c:pt>
                <c:pt idx="284685">
                  <c:v>16.87</c:v>
                </c:pt>
                <c:pt idx="284686">
                  <c:v>15.92</c:v>
                </c:pt>
                <c:pt idx="284687">
                  <c:v>31.91</c:v>
                </c:pt>
                <c:pt idx="284688">
                  <c:v>7.6</c:v>
                </c:pt>
                <c:pt idx="284689">
                  <c:v>11.98</c:v>
                </c:pt>
                <c:pt idx="284690">
                  <c:v>14.94</c:v>
                </c:pt>
                <c:pt idx="284691">
                  <c:v>14.94</c:v>
                </c:pt>
                <c:pt idx="284692">
                  <c:v>57.85</c:v>
                </c:pt>
                <c:pt idx="284693">
                  <c:v>34.340000000000003</c:v>
                </c:pt>
                <c:pt idx="284694">
                  <c:v>15.87</c:v>
                </c:pt>
                <c:pt idx="284695">
                  <c:v>11.94</c:v>
                </c:pt>
                <c:pt idx="284696">
                  <c:v>38.35</c:v>
                </c:pt>
                <c:pt idx="284697">
                  <c:v>80.72</c:v>
                </c:pt>
                <c:pt idx="284698">
                  <c:v>28.19</c:v>
                </c:pt>
                <c:pt idx="284699">
                  <c:v>28.86</c:v>
                </c:pt>
                <c:pt idx="284700">
                  <c:v>12.24</c:v>
                </c:pt>
                <c:pt idx="284701">
                  <c:v>35.020000000000003</c:v>
                </c:pt>
                <c:pt idx="284702">
                  <c:v>33.14</c:v>
                </c:pt>
                <c:pt idx="284703">
                  <c:v>42.87</c:v>
                </c:pt>
                <c:pt idx="284704">
                  <c:v>29.9</c:v>
                </c:pt>
                <c:pt idx="284705">
                  <c:v>1.57</c:v>
                </c:pt>
                <c:pt idx="284706">
                  <c:v>37.880000000000003</c:v>
                </c:pt>
                <c:pt idx="284707">
                  <c:v>-2.69</c:v>
                </c:pt>
                <c:pt idx="284708">
                  <c:v>45.4</c:v>
                </c:pt>
                <c:pt idx="284709">
                  <c:v>26.9</c:v>
                </c:pt>
                <c:pt idx="284710">
                  <c:v>11.94</c:v>
                </c:pt>
                <c:pt idx="284711">
                  <c:v>57.66</c:v>
                </c:pt>
                <c:pt idx="284712">
                  <c:v>38.14</c:v>
                </c:pt>
                <c:pt idx="284713">
                  <c:v>31.4</c:v>
                </c:pt>
                <c:pt idx="284714">
                  <c:v>49.4</c:v>
                </c:pt>
                <c:pt idx="284715">
                  <c:v>61.32</c:v>
                </c:pt>
                <c:pt idx="284716">
                  <c:v>36.36</c:v>
                </c:pt>
                <c:pt idx="284717">
                  <c:v>56.04</c:v>
                </c:pt>
                <c:pt idx="284718">
                  <c:v>63.4</c:v>
                </c:pt>
                <c:pt idx="284719">
                  <c:v>41.94</c:v>
                </c:pt>
                <c:pt idx="284720">
                  <c:v>49.88</c:v>
                </c:pt>
                <c:pt idx="284721">
                  <c:v>69.180000000000007</c:v>
                </c:pt>
                <c:pt idx="284722">
                  <c:v>25.94</c:v>
                </c:pt>
                <c:pt idx="284723">
                  <c:v>57.66</c:v>
                </c:pt>
                <c:pt idx="284724">
                  <c:v>15.92</c:v>
                </c:pt>
                <c:pt idx="284725">
                  <c:v>16.77</c:v>
                </c:pt>
                <c:pt idx="284726">
                  <c:v>11.94</c:v>
                </c:pt>
                <c:pt idx="284727">
                  <c:v>19.899999999999999</c:v>
                </c:pt>
                <c:pt idx="284728">
                  <c:v>3.98</c:v>
                </c:pt>
                <c:pt idx="284729">
                  <c:v>3.98</c:v>
                </c:pt>
                <c:pt idx="284730">
                  <c:v>7.25</c:v>
                </c:pt>
                <c:pt idx="284731">
                  <c:v>20.440000000000001</c:v>
                </c:pt>
                <c:pt idx="284732">
                  <c:v>193.96</c:v>
                </c:pt>
                <c:pt idx="284733">
                  <c:v>42.12</c:v>
                </c:pt>
                <c:pt idx="284734">
                  <c:v>88.58</c:v>
                </c:pt>
                <c:pt idx="284735">
                  <c:v>11.94</c:v>
                </c:pt>
                <c:pt idx="284736">
                  <c:v>2.0099999999999998</c:v>
                </c:pt>
                <c:pt idx="284737">
                  <c:v>15.92</c:v>
                </c:pt>
                <c:pt idx="284738">
                  <c:v>15.92</c:v>
                </c:pt>
                <c:pt idx="284739">
                  <c:v>35.54</c:v>
                </c:pt>
                <c:pt idx="284740">
                  <c:v>7.96</c:v>
                </c:pt>
                <c:pt idx="284741">
                  <c:v>-12.94</c:v>
                </c:pt>
                <c:pt idx="284742">
                  <c:v>22.94</c:v>
                </c:pt>
                <c:pt idx="284743">
                  <c:v>51.79</c:v>
                </c:pt>
                <c:pt idx="284744">
                  <c:v>19.899999999999999</c:v>
                </c:pt>
                <c:pt idx="284745">
                  <c:v>-11.68</c:v>
                </c:pt>
                <c:pt idx="284746">
                  <c:v>3.94</c:v>
                </c:pt>
                <c:pt idx="284747">
                  <c:v>7.96</c:v>
                </c:pt>
                <c:pt idx="284748">
                  <c:v>24.8</c:v>
                </c:pt>
                <c:pt idx="284749">
                  <c:v>-178.15</c:v>
                </c:pt>
                <c:pt idx="284750">
                  <c:v>6319.97</c:v>
                </c:pt>
                <c:pt idx="284751">
                  <c:v>5628.1</c:v>
                </c:pt>
                <c:pt idx="284752">
                  <c:v>5204.01</c:v>
                </c:pt>
                <c:pt idx="284753">
                  <c:v>5535.09</c:v>
                </c:pt>
                <c:pt idx="284754">
                  <c:v>5827.28</c:v>
                </c:pt>
                <c:pt idx="284755">
                  <c:v>5624.36</c:v>
                </c:pt>
                <c:pt idx="284756">
                  <c:v>5245.54</c:v>
                </c:pt>
                <c:pt idx="284757">
                  <c:v>5346.26</c:v>
                </c:pt>
                <c:pt idx="284758">
                  <c:v>5230.16</c:v>
                </c:pt>
                <c:pt idx="284759">
                  <c:v>4706.62</c:v>
                </c:pt>
                <c:pt idx="284760">
                  <c:v>5071.32</c:v>
                </c:pt>
                <c:pt idx="284761">
                  <c:v>5376.5</c:v>
                </c:pt>
                <c:pt idx="284762">
                  <c:v>5425.31</c:v>
                </c:pt>
                <c:pt idx="284763">
                  <c:v>5668.23</c:v>
                </c:pt>
                <c:pt idx="284764">
                  <c:v>5454.07</c:v>
                </c:pt>
                <c:pt idx="284765">
                  <c:v>5779.53</c:v>
                </c:pt>
                <c:pt idx="284766">
                  <c:v>6527.73</c:v>
                </c:pt>
                <c:pt idx="284767">
                  <c:v>5969.54</c:v>
                </c:pt>
                <c:pt idx="284768">
                  <c:v>5204.05</c:v>
                </c:pt>
                <c:pt idx="284769">
                  <c:v>5295.89</c:v>
                </c:pt>
                <c:pt idx="284770">
                  <c:v>5279.91</c:v>
                </c:pt>
                <c:pt idx="284771">
                  <c:v>5725.54</c:v>
                </c:pt>
                <c:pt idx="284772">
                  <c:v>5506.04</c:v>
                </c:pt>
                <c:pt idx="284773">
                  <c:v>5002.1099999999997</c:v>
                </c:pt>
                <c:pt idx="284774">
                  <c:v>5141.66</c:v>
                </c:pt>
                <c:pt idx="284775">
                  <c:v>5172.93</c:v>
                </c:pt>
                <c:pt idx="284776">
                  <c:v>5491.88</c:v>
                </c:pt>
                <c:pt idx="284777">
                  <c:v>4913.97</c:v>
                </c:pt>
                <c:pt idx="284778">
                  <c:v>4873.67</c:v>
                </c:pt>
                <c:pt idx="284779">
                  <c:v>5132.57</c:v>
                </c:pt>
                <c:pt idx="284780">
                  <c:v>5847.58</c:v>
                </c:pt>
                <c:pt idx="284781">
                  <c:v>4984.42</c:v>
                </c:pt>
                <c:pt idx="284782">
                  <c:v>4719.3500000000004</c:v>
                </c:pt>
                <c:pt idx="284783">
                  <c:v>5013.2</c:v>
                </c:pt>
                <c:pt idx="284784">
                  <c:v>4692.63</c:v>
                </c:pt>
                <c:pt idx="284785">
                  <c:v>5275.83</c:v>
                </c:pt>
                <c:pt idx="284786">
                  <c:v>4907.51</c:v>
                </c:pt>
                <c:pt idx="284787">
                  <c:v>4774.67</c:v>
                </c:pt>
                <c:pt idx="284788">
                  <c:v>5232.41</c:v>
                </c:pt>
                <c:pt idx="284789">
                  <c:v>5159.91</c:v>
                </c:pt>
                <c:pt idx="284790">
                  <c:v>5127.79</c:v>
                </c:pt>
                <c:pt idx="284791">
                  <c:v>5230.34</c:v>
                </c:pt>
                <c:pt idx="284792">
                  <c:v>4880.1899999999996</c:v>
                </c:pt>
                <c:pt idx="284793">
                  <c:v>5637.05</c:v>
                </c:pt>
                <c:pt idx="284794">
                  <c:v>5363.49</c:v>
                </c:pt>
                <c:pt idx="284795">
                  <c:v>5223.07</c:v>
                </c:pt>
                <c:pt idx="284796">
                  <c:v>5320.44</c:v>
                </c:pt>
                <c:pt idx="284797">
                  <c:v>4705.72</c:v>
                </c:pt>
                <c:pt idx="284798">
                  <c:v>5079.7700000000004</c:v>
                </c:pt>
                <c:pt idx="284799">
                  <c:v>5067.8999999999996</c:v>
                </c:pt>
                <c:pt idx="284800">
                  <c:v>5338.2</c:v>
                </c:pt>
                <c:pt idx="284801">
                  <c:v>4808.95</c:v>
                </c:pt>
                <c:pt idx="284802">
                  <c:v>5907.9</c:v>
                </c:pt>
                <c:pt idx="284803">
                  <c:v>4653.6000000000004</c:v>
                </c:pt>
                <c:pt idx="284804">
                  <c:v>5109.32</c:v>
                </c:pt>
                <c:pt idx="284805">
                  <c:v>5273.65</c:v>
                </c:pt>
                <c:pt idx="284806">
                  <c:v>5690.79</c:v>
                </c:pt>
                <c:pt idx="284807">
                  <c:v>5095.01</c:v>
                </c:pt>
                <c:pt idx="284808">
                  <c:v>5012.22</c:v>
                </c:pt>
                <c:pt idx="284809">
                  <c:v>5126.84</c:v>
                </c:pt>
                <c:pt idx="284810">
                  <c:v>5000.92</c:v>
                </c:pt>
                <c:pt idx="284811">
                  <c:v>5018.93</c:v>
                </c:pt>
                <c:pt idx="284812">
                  <c:v>4866.8599999999997</c:v>
                </c:pt>
                <c:pt idx="284813">
                  <c:v>5048.3100000000004</c:v>
                </c:pt>
                <c:pt idx="284814">
                  <c:v>4833</c:v>
                </c:pt>
                <c:pt idx="284815">
                  <c:v>5524.12</c:v>
                </c:pt>
                <c:pt idx="284816">
                  <c:v>5165.26</c:v>
                </c:pt>
                <c:pt idx="284817">
                  <c:v>5560.84</c:v>
                </c:pt>
                <c:pt idx="284818">
                  <c:v>5753.75</c:v>
                </c:pt>
                <c:pt idx="284819">
                  <c:v>5640.49</c:v>
                </c:pt>
                <c:pt idx="284820">
                  <c:v>5564.77</c:v>
                </c:pt>
                <c:pt idx="284821">
                  <c:v>5717.62</c:v>
                </c:pt>
                <c:pt idx="284822">
                  <c:v>5543.02</c:v>
                </c:pt>
                <c:pt idx="284823">
                  <c:v>5608.5</c:v>
                </c:pt>
                <c:pt idx="284824">
                  <c:v>5248.78</c:v>
                </c:pt>
                <c:pt idx="284825">
                  <c:v>5851.65</c:v>
                </c:pt>
                <c:pt idx="284826">
                  <c:v>5298.63</c:v>
                </c:pt>
                <c:pt idx="284827">
                  <c:v>5484.53</c:v>
                </c:pt>
                <c:pt idx="284828">
                  <c:v>5728.86</c:v>
                </c:pt>
                <c:pt idx="284829">
                  <c:v>4788.5</c:v>
                </c:pt>
                <c:pt idx="284830">
                  <c:v>5279.67</c:v>
                </c:pt>
                <c:pt idx="284831">
                  <c:v>7828.32</c:v>
                </c:pt>
                <c:pt idx="284832">
                  <c:v>4291.3500000000004</c:v>
                </c:pt>
                <c:pt idx="284833">
                  <c:v>5332.25</c:v>
                </c:pt>
                <c:pt idx="284834">
                  <c:v>5310.55</c:v>
                </c:pt>
                <c:pt idx="284835">
                  <c:v>5052.24</c:v>
                </c:pt>
                <c:pt idx="284836">
                  <c:v>4995.45</c:v>
                </c:pt>
                <c:pt idx="284837">
                  <c:v>5404.42</c:v>
                </c:pt>
                <c:pt idx="284838">
                  <c:v>4721.22</c:v>
                </c:pt>
                <c:pt idx="284839">
                  <c:v>5216.05</c:v>
                </c:pt>
                <c:pt idx="284840">
                  <c:v>5444.05</c:v>
                </c:pt>
                <c:pt idx="284841">
                  <c:v>5896.24</c:v>
                </c:pt>
                <c:pt idx="284842">
                  <c:v>5416.93</c:v>
                </c:pt>
                <c:pt idx="284843">
                  <c:v>4954.3</c:v>
                </c:pt>
                <c:pt idx="284844">
                  <c:v>4513.3999999999996</c:v>
                </c:pt>
                <c:pt idx="284845">
                  <c:v>5192.76</c:v>
                </c:pt>
                <c:pt idx="284846">
                  <c:v>5209.29</c:v>
                </c:pt>
                <c:pt idx="284847">
                  <c:v>4880.1000000000004</c:v>
                </c:pt>
                <c:pt idx="284848">
                  <c:v>4971.1400000000003</c:v>
                </c:pt>
                <c:pt idx="284849">
                  <c:v>4093.99</c:v>
                </c:pt>
                <c:pt idx="284850">
                  <c:v>4934.53</c:v>
                </c:pt>
                <c:pt idx="284851">
                  <c:v>4821.3</c:v>
                </c:pt>
                <c:pt idx="284852">
                  <c:v>5513.92</c:v>
                </c:pt>
                <c:pt idx="284853">
                  <c:v>4716.6000000000004</c:v>
                </c:pt>
                <c:pt idx="284854">
                  <c:v>5215.2299999999996</c:v>
                </c:pt>
                <c:pt idx="284855">
                  <c:v>5232.51</c:v>
                </c:pt>
                <c:pt idx="284856">
                  <c:v>5013.28</c:v>
                </c:pt>
                <c:pt idx="284857">
                  <c:v>4893.71</c:v>
                </c:pt>
                <c:pt idx="284858">
                  <c:v>5126.07</c:v>
                </c:pt>
                <c:pt idx="284859">
                  <c:v>5351.12</c:v>
                </c:pt>
                <c:pt idx="284860">
                  <c:v>4746.58</c:v>
                </c:pt>
                <c:pt idx="284861">
                  <c:v>5060.0600000000004</c:v>
                </c:pt>
                <c:pt idx="284862">
                  <c:v>4860.4799999999996</c:v>
                </c:pt>
                <c:pt idx="284863">
                  <c:v>5357.57</c:v>
                </c:pt>
                <c:pt idx="284864">
                  <c:v>4544.6499999999996</c:v>
                </c:pt>
                <c:pt idx="284865">
                  <c:v>4791.1499999999996</c:v>
                </c:pt>
                <c:pt idx="284866">
                  <c:v>5088.13</c:v>
                </c:pt>
                <c:pt idx="284867">
                  <c:v>5504.97</c:v>
                </c:pt>
                <c:pt idx="284868">
                  <c:v>5633.92</c:v>
                </c:pt>
                <c:pt idx="284869">
                  <c:v>5311.44</c:v>
                </c:pt>
                <c:pt idx="284870">
                  <c:v>6002.57</c:v>
                </c:pt>
                <c:pt idx="284871">
                  <c:v>5650.37</c:v>
                </c:pt>
                <c:pt idx="284872">
                  <c:v>5554.03</c:v>
                </c:pt>
                <c:pt idx="284873">
                  <c:v>5566.1</c:v>
                </c:pt>
                <c:pt idx="284874">
                  <c:v>5688.83</c:v>
                </c:pt>
                <c:pt idx="284875">
                  <c:v>5609.63</c:v>
                </c:pt>
                <c:pt idx="284876">
                  <c:v>5957.27</c:v>
                </c:pt>
                <c:pt idx="284877">
                  <c:v>5079.29</c:v>
                </c:pt>
                <c:pt idx="284878">
                  <c:v>5353.06</c:v>
                </c:pt>
                <c:pt idx="284879">
                  <c:v>5463.11</c:v>
                </c:pt>
                <c:pt idx="284880">
                  <c:v>5404.51</c:v>
                </c:pt>
                <c:pt idx="284881">
                  <c:v>5314.25</c:v>
                </c:pt>
                <c:pt idx="284882">
                  <c:v>4555.3500000000004</c:v>
                </c:pt>
                <c:pt idx="284883">
                  <c:v>6260.58</c:v>
                </c:pt>
                <c:pt idx="284884">
                  <c:v>5730.13</c:v>
                </c:pt>
                <c:pt idx="284885">
                  <c:v>5678.51</c:v>
                </c:pt>
                <c:pt idx="284886">
                  <c:v>5160.7700000000004</c:v>
                </c:pt>
                <c:pt idx="284887">
                  <c:v>5271.53</c:v>
                </c:pt>
                <c:pt idx="284888">
                  <c:v>5120.4399999999996</c:v>
                </c:pt>
                <c:pt idx="284889">
                  <c:v>5574.53</c:v>
                </c:pt>
                <c:pt idx="284890">
                  <c:v>5314.7</c:v>
                </c:pt>
                <c:pt idx="284891">
                  <c:v>5380.41</c:v>
                </c:pt>
                <c:pt idx="284892">
                  <c:v>6083.32</c:v>
                </c:pt>
                <c:pt idx="284893">
                  <c:v>7432.97</c:v>
                </c:pt>
                <c:pt idx="284894">
                  <c:v>7458.4</c:v>
                </c:pt>
                <c:pt idx="284895">
                  <c:v>7903.85</c:v>
                </c:pt>
                <c:pt idx="284896">
                  <c:v>6678.45</c:v>
                </c:pt>
                <c:pt idx="284897">
                  <c:v>7710.44</c:v>
                </c:pt>
                <c:pt idx="284898">
                  <c:v>7024</c:v>
                </c:pt>
                <c:pt idx="284899">
                  <c:v>7303.09</c:v>
                </c:pt>
                <c:pt idx="284900">
                  <c:v>8052.31</c:v>
                </c:pt>
                <c:pt idx="284901">
                  <c:v>10267.799999999999</c:v>
                </c:pt>
                <c:pt idx="284902">
                  <c:v>8391.7800000000007</c:v>
                </c:pt>
                <c:pt idx="284903">
                  <c:v>6729.9</c:v>
                </c:pt>
                <c:pt idx="284904">
                  <c:v>6630.29</c:v>
                </c:pt>
                <c:pt idx="284905">
                  <c:v>7245.37</c:v>
                </c:pt>
                <c:pt idx="284906">
                  <c:v>7780.91</c:v>
                </c:pt>
                <c:pt idx="284907">
                  <c:v>8382.32</c:v>
                </c:pt>
                <c:pt idx="284908">
                  <c:v>7576.7</c:v>
                </c:pt>
                <c:pt idx="284909">
                  <c:v>7677.51</c:v>
                </c:pt>
                <c:pt idx="284910">
                  <c:v>7735.47</c:v>
                </c:pt>
                <c:pt idx="284911">
                  <c:v>7518.04</c:v>
                </c:pt>
                <c:pt idx="284912">
                  <c:v>8554.85</c:v>
                </c:pt>
                <c:pt idx="284913">
                  <c:v>9322.89</c:v>
                </c:pt>
                <c:pt idx="284914">
                  <c:v>8443.14</c:v>
                </c:pt>
                <c:pt idx="284915">
                  <c:v>7434.56</c:v>
                </c:pt>
                <c:pt idx="284916">
                  <c:v>6758.73</c:v>
                </c:pt>
                <c:pt idx="284917">
                  <c:v>7337.58</c:v>
                </c:pt>
                <c:pt idx="284918">
                  <c:v>7100.39</c:v>
                </c:pt>
                <c:pt idx="284919">
                  <c:v>7926.54</c:v>
                </c:pt>
                <c:pt idx="284920">
                  <c:v>6750.42</c:v>
                </c:pt>
                <c:pt idx="284921">
                  <c:v>6502.79</c:v>
                </c:pt>
                <c:pt idx="284922">
                  <c:v>8011.16</c:v>
                </c:pt>
                <c:pt idx="284923">
                  <c:v>8418.1200000000008</c:v>
                </c:pt>
                <c:pt idx="284924">
                  <c:v>6855.32</c:v>
                </c:pt>
                <c:pt idx="284925">
                  <c:v>7011.98</c:v>
                </c:pt>
                <c:pt idx="284926">
                  <c:v>7235.59</c:v>
                </c:pt>
                <c:pt idx="284927">
                  <c:v>6724.21</c:v>
                </c:pt>
                <c:pt idx="284928">
                  <c:v>8265.93</c:v>
                </c:pt>
                <c:pt idx="284929">
                  <c:v>7777.06</c:v>
                </c:pt>
                <c:pt idx="284930">
                  <c:v>8216.17</c:v>
                </c:pt>
                <c:pt idx="284931">
                  <c:v>8657.35</c:v>
                </c:pt>
                <c:pt idx="284932">
                  <c:v>8633.4699999999993</c:v>
                </c:pt>
                <c:pt idx="284933">
                  <c:v>9996.24</c:v>
                </c:pt>
                <c:pt idx="284934">
                  <c:v>7479.81</c:v>
                </c:pt>
                <c:pt idx="284935">
                  <c:v>9847.19</c:v>
                </c:pt>
                <c:pt idx="284936">
                  <c:v>10122.61</c:v>
                </c:pt>
                <c:pt idx="284937">
                  <c:v>13453.31</c:v>
                </c:pt>
                <c:pt idx="284938">
                  <c:v>22806.23</c:v>
                </c:pt>
                <c:pt idx="284939">
                  <c:v>39470.82</c:v>
                </c:pt>
                <c:pt idx="284940">
                  <c:v>8609.01</c:v>
                </c:pt>
                <c:pt idx="284941">
                  <c:v>7303.36</c:v>
                </c:pt>
                <c:pt idx="284942">
                  <c:v>7518.11</c:v>
                </c:pt>
                <c:pt idx="284943">
                  <c:v>7448.1</c:v>
                </c:pt>
                <c:pt idx="284944">
                  <c:v>6371.37</c:v>
                </c:pt>
                <c:pt idx="284945">
                  <c:v>8635.99</c:v>
                </c:pt>
                <c:pt idx="284946">
                  <c:v>8097.69</c:v>
                </c:pt>
                <c:pt idx="284947">
                  <c:v>9067.1299999999992</c:v>
                </c:pt>
                <c:pt idx="284948">
                  <c:v>7978.37</c:v>
                </c:pt>
                <c:pt idx="284949">
                  <c:v>8339.7099999999991</c:v>
                </c:pt>
                <c:pt idx="284950">
                  <c:v>7250.9</c:v>
                </c:pt>
                <c:pt idx="284951">
                  <c:v>7382.6</c:v>
                </c:pt>
                <c:pt idx="284952">
                  <c:v>7716.54</c:v>
                </c:pt>
                <c:pt idx="284953">
                  <c:v>7023.82</c:v>
                </c:pt>
                <c:pt idx="284954">
                  <c:v>8401.92</c:v>
                </c:pt>
                <c:pt idx="284955">
                  <c:v>7617.07</c:v>
                </c:pt>
                <c:pt idx="284956">
                  <c:v>11171.72</c:v>
                </c:pt>
                <c:pt idx="284957">
                  <c:v>8787.9500000000007</c:v>
                </c:pt>
                <c:pt idx="284958">
                  <c:v>8558.0300000000007</c:v>
                </c:pt>
                <c:pt idx="284959">
                  <c:v>8952.27</c:v>
                </c:pt>
                <c:pt idx="284960">
                  <c:v>7799.35</c:v>
                </c:pt>
                <c:pt idx="284961">
                  <c:v>8513.24</c:v>
                </c:pt>
                <c:pt idx="284962">
                  <c:v>8812.23</c:v>
                </c:pt>
                <c:pt idx="284963">
                  <c:v>8660.14</c:v>
                </c:pt>
                <c:pt idx="284964">
                  <c:v>9850.9</c:v>
                </c:pt>
                <c:pt idx="284965">
                  <c:v>10777.14</c:v>
                </c:pt>
                <c:pt idx="284966">
                  <c:v>9437.3799999999992</c:v>
                </c:pt>
                <c:pt idx="284967">
                  <c:v>8820.4699999999993</c:v>
                </c:pt>
                <c:pt idx="284968">
                  <c:v>8066.63</c:v>
                </c:pt>
                <c:pt idx="284969">
                  <c:v>8632.1</c:v>
                </c:pt>
                <c:pt idx="284970">
                  <c:v>9405.27</c:v>
                </c:pt>
                <c:pt idx="284971">
                  <c:v>8889.35</c:v>
                </c:pt>
                <c:pt idx="284972">
                  <c:v>8202.7000000000007</c:v>
                </c:pt>
                <c:pt idx="284973">
                  <c:v>8067.82</c:v>
                </c:pt>
                <c:pt idx="284974">
                  <c:v>17769.439999999999</c:v>
                </c:pt>
                <c:pt idx="284975">
                  <c:v>13304.24</c:v>
                </c:pt>
                <c:pt idx="284976">
                  <c:v>8368.6</c:v>
                </c:pt>
                <c:pt idx="284977">
                  <c:v>8462.6200000000008</c:v>
                </c:pt>
                <c:pt idx="284978">
                  <c:v>9411.39</c:v>
                </c:pt>
                <c:pt idx="284979">
                  <c:v>8159.97</c:v>
                </c:pt>
                <c:pt idx="284980">
                  <c:v>8591.2800000000007</c:v>
                </c:pt>
                <c:pt idx="284981">
                  <c:v>8265.15</c:v>
                </c:pt>
                <c:pt idx="284982">
                  <c:v>7496.6</c:v>
                </c:pt>
                <c:pt idx="284983">
                  <c:v>8317.89</c:v>
                </c:pt>
                <c:pt idx="284984">
                  <c:v>14638.54</c:v>
                </c:pt>
                <c:pt idx="284985">
                  <c:v>9136.3799999999992</c:v>
                </c:pt>
                <c:pt idx="284986">
                  <c:v>7315.08</c:v>
                </c:pt>
                <c:pt idx="284987">
                  <c:v>8820.91</c:v>
                </c:pt>
                <c:pt idx="284988">
                  <c:v>10056.67</c:v>
                </c:pt>
                <c:pt idx="284989">
                  <c:v>12238.69</c:v>
                </c:pt>
                <c:pt idx="284990">
                  <c:v>15807.67</c:v>
                </c:pt>
                <c:pt idx="284991">
                  <c:v>31492.47</c:v>
                </c:pt>
                <c:pt idx="284992">
                  <c:v>15371.75</c:v>
                </c:pt>
                <c:pt idx="284993">
                  <c:v>9087.9699999999993</c:v>
                </c:pt>
                <c:pt idx="284994">
                  <c:v>7098.91</c:v>
                </c:pt>
                <c:pt idx="284995">
                  <c:v>7472.35</c:v>
                </c:pt>
                <c:pt idx="284996">
                  <c:v>6608.59</c:v>
                </c:pt>
                <c:pt idx="284997">
                  <c:v>7775.45</c:v>
                </c:pt>
                <c:pt idx="284998">
                  <c:v>8533.3700000000008</c:v>
                </c:pt>
                <c:pt idx="284999">
                  <c:v>10008.73</c:v>
                </c:pt>
                <c:pt idx="285000">
                  <c:v>8518.89</c:v>
                </c:pt>
                <c:pt idx="285001">
                  <c:v>9246.5300000000007</c:v>
                </c:pt>
                <c:pt idx="285002">
                  <c:v>8413.74</c:v>
                </c:pt>
                <c:pt idx="285003">
                  <c:v>8843.09</c:v>
                </c:pt>
                <c:pt idx="285004">
                  <c:v>9929.09</c:v>
                </c:pt>
                <c:pt idx="285005">
                  <c:v>9576.65</c:v>
                </c:pt>
                <c:pt idx="285006">
                  <c:v>11693.29</c:v>
                </c:pt>
                <c:pt idx="285007">
                  <c:v>10338.950000000001</c:v>
                </c:pt>
                <c:pt idx="285008">
                  <c:v>8295.5499999999993</c:v>
                </c:pt>
                <c:pt idx="285009">
                  <c:v>8979.9699999999993</c:v>
                </c:pt>
                <c:pt idx="285010">
                  <c:v>9474.39</c:v>
                </c:pt>
                <c:pt idx="285011">
                  <c:v>10731.59</c:v>
                </c:pt>
                <c:pt idx="285012">
                  <c:v>9704.34</c:v>
                </c:pt>
                <c:pt idx="285013">
                  <c:v>9504.07</c:v>
                </c:pt>
                <c:pt idx="285014">
                  <c:v>9467.42</c:v>
                </c:pt>
                <c:pt idx="285015">
                  <c:v>11038.6</c:v>
                </c:pt>
                <c:pt idx="285016">
                  <c:v>10670.87</c:v>
                </c:pt>
                <c:pt idx="285017">
                  <c:v>11697.5</c:v>
                </c:pt>
                <c:pt idx="285018">
                  <c:v>9431.14</c:v>
                </c:pt>
                <c:pt idx="285019">
                  <c:v>10018.43</c:v>
                </c:pt>
                <c:pt idx="285020">
                  <c:v>8726.64</c:v>
                </c:pt>
                <c:pt idx="285021">
                  <c:v>9267.52</c:v>
                </c:pt>
                <c:pt idx="285022">
                  <c:v>8883.91</c:v>
                </c:pt>
                <c:pt idx="285023">
                  <c:v>8228.98</c:v>
                </c:pt>
                <c:pt idx="285024">
                  <c:v>8919.27</c:v>
                </c:pt>
                <c:pt idx="285025">
                  <c:v>7542.42</c:v>
                </c:pt>
                <c:pt idx="285026">
                  <c:v>11572.39</c:v>
                </c:pt>
                <c:pt idx="285027">
                  <c:v>9531.41</c:v>
                </c:pt>
                <c:pt idx="285028">
                  <c:v>8551.5499999999993</c:v>
                </c:pt>
                <c:pt idx="285029">
                  <c:v>8882.15</c:v>
                </c:pt>
                <c:pt idx="285030">
                  <c:v>8833.01</c:v>
                </c:pt>
                <c:pt idx="285031">
                  <c:v>8749.06</c:v>
                </c:pt>
                <c:pt idx="285032">
                  <c:v>9021.1</c:v>
                </c:pt>
                <c:pt idx="285033">
                  <c:v>9210.2199999999993</c:v>
                </c:pt>
                <c:pt idx="285034">
                  <c:v>8350.2999999999993</c:v>
                </c:pt>
                <c:pt idx="285035">
                  <c:v>14796.89</c:v>
                </c:pt>
                <c:pt idx="285036">
                  <c:v>1076.54</c:v>
                </c:pt>
                <c:pt idx="285037">
                  <c:v>1020.82</c:v>
                </c:pt>
                <c:pt idx="285038">
                  <c:v>919.12</c:v>
                </c:pt>
                <c:pt idx="285039">
                  <c:v>894.78</c:v>
                </c:pt>
                <c:pt idx="285040">
                  <c:v>1103.74</c:v>
                </c:pt>
                <c:pt idx="285041">
                  <c:v>944.32</c:v>
                </c:pt>
                <c:pt idx="285042">
                  <c:v>813.71</c:v>
                </c:pt>
                <c:pt idx="285043">
                  <c:v>803.78</c:v>
                </c:pt>
                <c:pt idx="285044">
                  <c:v>938.99</c:v>
                </c:pt>
                <c:pt idx="285045">
                  <c:v>782.34</c:v>
                </c:pt>
                <c:pt idx="285046">
                  <c:v>902.12</c:v>
                </c:pt>
                <c:pt idx="285047">
                  <c:v>839.69</c:v>
                </c:pt>
                <c:pt idx="285048">
                  <c:v>693.17</c:v>
                </c:pt>
                <c:pt idx="285049">
                  <c:v>749.65</c:v>
                </c:pt>
                <c:pt idx="285050">
                  <c:v>544.84</c:v>
                </c:pt>
                <c:pt idx="285051">
                  <c:v>712.04</c:v>
                </c:pt>
                <c:pt idx="285052">
                  <c:v>613.17999999999995</c:v>
                </c:pt>
                <c:pt idx="285053">
                  <c:v>713.96</c:v>
                </c:pt>
                <c:pt idx="285054">
                  <c:v>710.02</c:v>
                </c:pt>
                <c:pt idx="285055">
                  <c:v>739.92</c:v>
                </c:pt>
                <c:pt idx="285056">
                  <c:v>497.34</c:v>
                </c:pt>
                <c:pt idx="285057">
                  <c:v>778.4</c:v>
                </c:pt>
                <c:pt idx="285058">
                  <c:v>878.56</c:v>
                </c:pt>
                <c:pt idx="285059">
                  <c:v>595.17999999999995</c:v>
                </c:pt>
                <c:pt idx="285060">
                  <c:v>688.98</c:v>
                </c:pt>
                <c:pt idx="285061">
                  <c:v>668.54</c:v>
                </c:pt>
                <c:pt idx="285062">
                  <c:v>734.94</c:v>
                </c:pt>
                <c:pt idx="285063">
                  <c:v>620.32000000000005</c:v>
                </c:pt>
                <c:pt idx="285064">
                  <c:v>694.86</c:v>
                </c:pt>
                <c:pt idx="285065">
                  <c:v>552.05999999999995</c:v>
                </c:pt>
                <c:pt idx="285066">
                  <c:v>657.02</c:v>
                </c:pt>
                <c:pt idx="285067">
                  <c:v>613.36</c:v>
                </c:pt>
                <c:pt idx="285068">
                  <c:v>467.68</c:v>
                </c:pt>
                <c:pt idx="285069">
                  <c:v>430.82</c:v>
                </c:pt>
                <c:pt idx="285070">
                  <c:v>480.7</c:v>
                </c:pt>
                <c:pt idx="285071">
                  <c:v>615.9</c:v>
                </c:pt>
                <c:pt idx="285072">
                  <c:v>697.16</c:v>
                </c:pt>
                <c:pt idx="285073">
                  <c:v>667.2</c:v>
                </c:pt>
                <c:pt idx="285074">
                  <c:v>691.66</c:v>
                </c:pt>
                <c:pt idx="285075">
                  <c:v>621.16</c:v>
                </c:pt>
                <c:pt idx="285076">
                  <c:v>518.32000000000005</c:v>
                </c:pt>
                <c:pt idx="285077">
                  <c:v>621.08000000000004</c:v>
                </c:pt>
                <c:pt idx="285078">
                  <c:v>694.26</c:v>
                </c:pt>
                <c:pt idx="285079">
                  <c:v>744.28</c:v>
                </c:pt>
                <c:pt idx="285080">
                  <c:v>831.26</c:v>
                </c:pt>
                <c:pt idx="285081">
                  <c:v>899.68</c:v>
                </c:pt>
                <c:pt idx="285082">
                  <c:v>1404.88</c:v>
                </c:pt>
                <c:pt idx="285083">
                  <c:v>466.01</c:v>
                </c:pt>
                <c:pt idx="285084">
                  <c:v>633.21</c:v>
                </c:pt>
                <c:pt idx="285085">
                  <c:v>813.66</c:v>
                </c:pt>
                <c:pt idx="285086">
                  <c:v>766.57</c:v>
                </c:pt>
                <c:pt idx="285087">
                  <c:v>648.16</c:v>
                </c:pt>
                <c:pt idx="285088">
                  <c:v>1065.04</c:v>
                </c:pt>
                <c:pt idx="285089">
                  <c:v>1005.48</c:v>
                </c:pt>
                <c:pt idx="285090">
                  <c:v>792.9</c:v>
                </c:pt>
                <c:pt idx="285091">
                  <c:v>839.28</c:v>
                </c:pt>
                <c:pt idx="285092">
                  <c:v>862.6</c:v>
                </c:pt>
                <c:pt idx="285093">
                  <c:v>988.4</c:v>
                </c:pt>
                <c:pt idx="285094">
                  <c:v>761.33</c:v>
                </c:pt>
                <c:pt idx="285095">
                  <c:v>852.4</c:v>
                </c:pt>
                <c:pt idx="285096">
                  <c:v>777.36</c:v>
                </c:pt>
                <c:pt idx="285097">
                  <c:v>864.99</c:v>
                </c:pt>
                <c:pt idx="285098">
                  <c:v>570.04999999999995</c:v>
                </c:pt>
                <c:pt idx="285099">
                  <c:v>870.61</c:v>
                </c:pt>
                <c:pt idx="285100">
                  <c:v>621.16</c:v>
                </c:pt>
                <c:pt idx="285101">
                  <c:v>821.22</c:v>
                </c:pt>
                <c:pt idx="285102">
                  <c:v>595.45000000000005</c:v>
                </c:pt>
                <c:pt idx="285103">
                  <c:v>762.13</c:v>
                </c:pt>
                <c:pt idx="285104">
                  <c:v>570.54999999999995</c:v>
                </c:pt>
                <c:pt idx="285105">
                  <c:v>695.48</c:v>
                </c:pt>
                <c:pt idx="285106">
                  <c:v>669.42</c:v>
                </c:pt>
                <c:pt idx="285107">
                  <c:v>601.83000000000004</c:v>
                </c:pt>
                <c:pt idx="285108">
                  <c:v>744.99</c:v>
                </c:pt>
                <c:pt idx="285109">
                  <c:v>773.22</c:v>
                </c:pt>
                <c:pt idx="285110">
                  <c:v>868.19</c:v>
                </c:pt>
                <c:pt idx="285111">
                  <c:v>557.72</c:v>
                </c:pt>
                <c:pt idx="285112">
                  <c:v>704.78</c:v>
                </c:pt>
                <c:pt idx="285113">
                  <c:v>496.93</c:v>
                </c:pt>
                <c:pt idx="285114">
                  <c:v>655.73</c:v>
                </c:pt>
                <c:pt idx="285115">
                  <c:v>535.24</c:v>
                </c:pt>
                <c:pt idx="285116">
                  <c:v>534.05999999999995</c:v>
                </c:pt>
                <c:pt idx="285117">
                  <c:v>652.27</c:v>
                </c:pt>
                <c:pt idx="285118">
                  <c:v>614.57000000000005</c:v>
                </c:pt>
                <c:pt idx="285119">
                  <c:v>831.15</c:v>
                </c:pt>
                <c:pt idx="285120">
                  <c:v>519.54999999999995</c:v>
                </c:pt>
                <c:pt idx="285121">
                  <c:v>537.54999999999995</c:v>
                </c:pt>
                <c:pt idx="285122">
                  <c:v>527.6</c:v>
                </c:pt>
                <c:pt idx="285123">
                  <c:v>800.08</c:v>
                </c:pt>
                <c:pt idx="285124">
                  <c:v>689.59</c:v>
                </c:pt>
                <c:pt idx="285125">
                  <c:v>673.37</c:v>
                </c:pt>
                <c:pt idx="285126">
                  <c:v>740.6</c:v>
                </c:pt>
                <c:pt idx="285127">
                  <c:v>647.85</c:v>
                </c:pt>
                <c:pt idx="285128">
                  <c:v>738.63</c:v>
                </c:pt>
                <c:pt idx="285129">
                  <c:v>737.34</c:v>
                </c:pt>
                <c:pt idx="285130">
                  <c:v>649.28</c:v>
                </c:pt>
                <c:pt idx="285131">
                  <c:v>517.71</c:v>
                </c:pt>
                <c:pt idx="285132">
                  <c:v>942.42</c:v>
                </c:pt>
                <c:pt idx="285133">
                  <c:v>826.82</c:v>
                </c:pt>
                <c:pt idx="285134">
                  <c:v>1030.3900000000001</c:v>
                </c:pt>
                <c:pt idx="285135">
                  <c:v>757.17</c:v>
                </c:pt>
                <c:pt idx="285136">
                  <c:v>1122.1400000000001</c:v>
                </c:pt>
                <c:pt idx="285137">
                  <c:v>956.92</c:v>
                </c:pt>
                <c:pt idx="285138">
                  <c:v>857.2</c:v>
                </c:pt>
                <c:pt idx="285139">
                  <c:v>625.61</c:v>
                </c:pt>
                <c:pt idx="285140">
                  <c:v>841.18</c:v>
                </c:pt>
                <c:pt idx="285141">
                  <c:v>885.02</c:v>
                </c:pt>
                <c:pt idx="285142">
                  <c:v>702.74</c:v>
                </c:pt>
                <c:pt idx="285143">
                  <c:v>1155.7</c:v>
                </c:pt>
                <c:pt idx="285144">
                  <c:v>1074.1199999999999</c:v>
                </c:pt>
                <c:pt idx="285145">
                  <c:v>1089.48</c:v>
                </c:pt>
                <c:pt idx="285146">
                  <c:v>943.94</c:v>
                </c:pt>
                <c:pt idx="285147">
                  <c:v>783.1</c:v>
                </c:pt>
                <c:pt idx="285148">
                  <c:v>783.84</c:v>
                </c:pt>
                <c:pt idx="285149">
                  <c:v>1033.3599999999999</c:v>
                </c:pt>
                <c:pt idx="285150">
                  <c:v>698.6</c:v>
                </c:pt>
                <c:pt idx="285151">
                  <c:v>647.32000000000005</c:v>
                </c:pt>
                <c:pt idx="285152">
                  <c:v>690.94</c:v>
                </c:pt>
                <c:pt idx="285153">
                  <c:v>838.08</c:v>
                </c:pt>
                <c:pt idx="285154">
                  <c:v>779.64</c:v>
                </c:pt>
                <c:pt idx="285155">
                  <c:v>669.36</c:v>
                </c:pt>
                <c:pt idx="285156">
                  <c:v>694.62</c:v>
                </c:pt>
                <c:pt idx="285157">
                  <c:v>681.48</c:v>
                </c:pt>
                <c:pt idx="285158">
                  <c:v>897.76</c:v>
                </c:pt>
                <c:pt idx="285159">
                  <c:v>767.36</c:v>
                </c:pt>
                <c:pt idx="285160">
                  <c:v>689.61</c:v>
                </c:pt>
                <c:pt idx="285161">
                  <c:v>646.12</c:v>
                </c:pt>
                <c:pt idx="285162">
                  <c:v>977.7</c:v>
                </c:pt>
                <c:pt idx="285163">
                  <c:v>612.58000000000004</c:v>
                </c:pt>
                <c:pt idx="285164">
                  <c:v>957.92</c:v>
                </c:pt>
                <c:pt idx="285165">
                  <c:v>819.16</c:v>
                </c:pt>
                <c:pt idx="285166">
                  <c:v>928.6</c:v>
                </c:pt>
                <c:pt idx="285167">
                  <c:v>1019.66</c:v>
                </c:pt>
                <c:pt idx="285168">
                  <c:v>549.9</c:v>
                </c:pt>
                <c:pt idx="285169">
                  <c:v>872.94</c:v>
                </c:pt>
                <c:pt idx="285170">
                  <c:v>658.82</c:v>
                </c:pt>
                <c:pt idx="285171">
                  <c:v>757.62</c:v>
                </c:pt>
                <c:pt idx="285172">
                  <c:v>840.64</c:v>
                </c:pt>
                <c:pt idx="285173">
                  <c:v>862</c:v>
                </c:pt>
                <c:pt idx="285174">
                  <c:v>779.02</c:v>
                </c:pt>
                <c:pt idx="285175">
                  <c:v>943.14</c:v>
                </c:pt>
                <c:pt idx="285176">
                  <c:v>822.1</c:v>
                </c:pt>
                <c:pt idx="285177">
                  <c:v>713.96</c:v>
                </c:pt>
                <c:pt idx="285178">
                  <c:v>755.94</c:v>
                </c:pt>
                <c:pt idx="285179">
                  <c:v>1409.28</c:v>
                </c:pt>
                <c:pt idx="285180">
                  <c:v>1433.82</c:v>
                </c:pt>
                <c:pt idx="285181">
                  <c:v>1687.87</c:v>
                </c:pt>
                <c:pt idx="285182">
                  <c:v>1379.7</c:v>
                </c:pt>
                <c:pt idx="285183">
                  <c:v>1806.61</c:v>
                </c:pt>
                <c:pt idx="285184">
                  <c:v>1738.93</c:v>
                </c:pt>
                <c:pt idx="285185">
                  <c:v>1675.22</c:v>
                </c:pt>
                <c:pt idx="285186">
                  <c:v>1458.54</c:v>
                </c:pt>
                <c:pt idx="285187">
                  <c:v>1504.34</c:v>
                </c:pt>
                <c:pt idx="285188">
                  <c:v>1408.73</c:v>
                </c:pt>
                <c:pt idx="285189">
                  <c:v>1716.52</c:v>
                </c:pt>
                <c:pt idx="285190">
                  <c:v>1840.71</c:v>
                </c:pt>
                <c:pt idx="285191">
                  <c:v>1610.61</c:v>
                </c:pt>
                <c:pt idx="285192">
                  <c:v>1633.69</c:v>
                </c:pt>
                <c:pt idx="285193">
                  <c:v>1874.55</c:v>
                </c:pt>
                <c:pt idx="285194">
                  <c:v>2149.5</c:v>
                </c:pt>
                <c:pt idx="285195">
                  <c:v>1920.78</c:v>
                </c:pt>
                <c:pt idx="285196">
                  <c:v>2170.77</c:v>
                </c:pt>
                <c:pt idx="285197">
                  <c:v>2438.77</c:v>
                </c:pt>
                <c:pt idx="285198">
                  <c:v>2564.9899999999998</c:v>
                </c:pt>
                <c:pt idx="285199">
                  <c:v>2152.0300000000002</c:v>
                </c:pt>
                <c:pt idx="285200">
                  <c:v>2030.6</c:v>
                </c:pt>
                <c:pt idx="285201">
                  <c:v>2179.4499999999998</c:v>
                </c:pt>
                <c:pt idx="285202">
                  <c:v>2307.0100000000002</c:v>
                </c:pt>
                <c:pt idx="285203">
                  <c:v>2438.94</c:v>
                </c:pt>
                <c:pt idx="285204">
                  <c:v>2179.1</c:v>
                </c:pt>
                <c:pt idx="285205">
                  <c:v>2196.86</c:v>
                </c:pt>
                <c:pt idx="285206">
                  <c:v>1965.21</c:v>
                </c:pt>
                <c:pt idx="285207">
                  <c:v>2385.6999999999998</c:v>
                </c:pt>
                <c:pt idx="285208">
                  <c:v>2124.35</c:v>
                </c:pt>
                <c:pt idx="285209">
                  <c:v>2264.1999999999998</c:v>
                </c:pt>
                <c:pt idx="285210">
                  <c:v>2359.6</c:v>
                </c:pt>
                <c:pt idx="285211">
                  <c:v>2131.0500000000002</c:v>
                </c:pt>
                <c:pt idx="285212">
                  <c:v>1702.2</c:v>
                </c:pt>
                <c:pt idx="285213">
                  <c:v>1432.56</c:v>
                </c:pt>
                <c:pt idx="285214">
                  <c:v>1654.89</c:v>
                </c:pt>
                <c:pt idx="285215">
                  <c:v>2292.9299999999998</c:v>
                </c:pt>
                <c:pt idx="285216">
                  <c:v>1597.94</c:v>
                </c:pt>
                <c:pt idx="285217">
                  <c:v>1959.06</c:v>
                </c:pt>
                <c:pt idx="285218">
                  <c:v>1443.51</c:v>
                </c:pt>
                <c:pt idx="285219">
                  <c:v>2040.75</c:v>
                </c:pt>
                <c:pt idx="285220">
                  <c:v>1381.92</c:v>
                </c:pt>
                <c:pt idx="285221">
                  <c:v>1682.32</c:v>
                </c:pt>
                <c:pt idx="285222">
                  <c:v>2304.2399999999998</c:v>
                </c:pt>
                <c:pt idx="285223">
                  <c:v>4510.21</c:v>
                </c:pt>
                <c:pt idx="285224">
                  <c:v>6212.25</c:v>
                </c:pt>
                <c:pt idx="285225">
                  <c:v>5680.17</c:v>
                </c:pt>
                <c:pt idx="285226">
                  <c:v>1397</c:v>
                </c:pt>
                <c:pt idx="285227">
                  <c:v>1359.79</c:v>
                </c:pt>
                <c:pt idx="285228">
                  <c:v>987.68</c:v>
                </c:pt>
                <c:pt idx="285229">
                  <c:v>1390.82</c:v>
                </c:pt>
                <c:pt idx="285230">
                  <c:v>1298.1099999999999</c:v>
                </c:pt>
                <c:pt idx="285231">
                  <c:v>1188.01</c:v>
                </c:pt>
                <c:pt idx="285232">
                  <c:v>1622.18</c:v>
                </c:pt>
                <c:pt idx="285233">
                  <c:v>1622.09</c:v>
                </c:pt>
                <c:pt idx="285234">
                  <c:v>1501.74</c:v>
                </c:pt>
                <c:pt idx="285235">
                  <c:v>1660.72</c:v>
                </c:pt>
                <c:pt idx="285236">
                  <c:v>1317.01</c:v>
                </c:pt>
                <c:pt idx="285237">
                  <c:v>1196.5999999999999</c:v>
                </c:pt>
                <c:pt idx="285238">
                  <c:v>1279.6500000000001</c:v>
                </c:pt>
                <c:pt idx="285239">
                  <c:v>1445.05</c:v>
                </c:pt>
                <c:pt idx="285240">
                  <c:v>1693.74</c:v>
                </c:pt>
                <c:pt idx="285241">
                  <c:v>1292.1500000000001</c:v>
                </c:pt>
                <c:pt idx="285242">
                  <c:v>1200.2</c:v>
                </c:pt>
                <c:pt idx="285243">
                  <c:v>1455.22</c:v>
                </c:pt>
                <c:pt idx="285244">
                  <c:v>2481.15</c:v>
                </c:pt>
                <c:pt idx="285245">
                  <c:v>2163.7399999999998</c:v>
                </c:pt>
                <c:pt idx="285246">
                  <c:v>1591.61</c:v>
                </c:pt>
                <c:pt idx="285247">
                  <c:v>1784.06</c:v>
                </c:pt>
                <c:pt idx="285248">
                  <c:v>1600.4</c:v>
                </c:pt>
                <c:pt idx="285249">
                  <c:v>1745.56</c:v>
                </c:pt>
                <c:pt idx="285250">
                  <c:v>1958.93</c:v>
                </c:pt>
                <c:pt idx="285251">
                  <c:v>2033.7</c:v>
                </c:pt>
                <c:pt idx="285252">
                  <c:v>1484.43</c:v>
                </c:pt>
                <c:pt idx="285253">
                  <c:v>1216.18</c:v>
                </c:pt>
                <c:pt idx="285254">
                  <c:v>1885.13</c:v>
                </c:pt>
                <c:pt idx="285255">
                  <c:v>1728.44</c:v>
                </c:pt>
                <c:pt idx="285256">
                  <c:v>1833.34</c:v>
                </c:pt>
                <c:pt idx="285257">
                  <c:v>1753.18</c:v>
                </c:pt>
                <c:pt idx="285258">
                  <c:v>1924.15</c:v>
                </c:pt>
                <c:pt idx="285259">
                  <c:v>1978.92</c:v>
                </c:pt>
                <c:pt idx="285260">
                  <c:v>2129.08</c:v>
                </c:pt>
                <c:pt idx="285261">
                  <c:v>1418.97</c:v>
                </c:pt>
                <c:pt idx="285262">
                  <c:v>1497.82</c:v>
                </c:pt>
                <c:pt idx="285263">
                  <c:v>2146.84</c:v>
                </c:pt>
                <c:pt idx="285264">
                  <c:v>1626.83</c:v>
                </c:pt>
                <c:pt idx="285265">
                  <c:v>1410.46</c:v>
                </c:pt>
                <c:pt idx="285266">
                  <c:v>1424.98</c:v>
                </c:pt>
                <c:pt idx="285267">
                  <c:v>1577.15</c:v>
                </c:pt>
                <c:pt idx="285268">
                  <c:v>1569.12</c:v>
                </c:pt>
                <c:pt idx="285269">
                  <c:v>960.65</c:v>
                </c:pt>
                <c:pt idx="285270">
                  <c:v>1082.94</c:v>
                </c:pt>
                <c:pt idx="285271">
                  <c:v>1425.43</c:v>
                </c:pt>
                <c:pt idx="285272">
                  <c:v>1799.71</c:v>
                </c:pt>
                <c:pt idx="285273">
                  <c:v>1368.34</c:v>
                </c:pt>
                <c:pt idx="285274">
                  <c:v>2156.48</c:v>
                </c:pt>
                <c:pt idx="285275">
                  <c:v>3156.98</c:v>
                </c:pt>
                <c:pt idx="285276">
                  <c:v>6104.12</c:v>
                </c:pt>
                <c:pt idx="285277">
                  <c:v>5725.74</c:v>
                </c:pt>
                <c:pt idx="285278">
                  <c:v>1718.61</c:v>
                </c:pt>
                <c:pt idx="285279">
                  <c:v>1723.69</c:v>
                </c:pt>
                <c:pt idx="285280">
                  <c:v>1565.03</c:v>
                </c:pt>
                <c:pt idx="285281">
                  <c:v>1736.34</c:v>
                </c:pt>
                <c:pt idx="285282">
                  <c:v>1401.55</c:v>
                </c:pt>
                <c:pt idx="285283">
                  <c:v>1211.05</c:v>
                </c:pt>
                <c:pt idx="285284">
                  <c:v>1203.19</c:v>
                </c:pt>
                <c:pt idx="285285">
                  <c:v>1609.63</c:v>
                </c:pt>
                <c:pt idx="285286">
                  <c:v>1013.33</c:v>
                </c:pt>
                <c:pt idx="285287">
                  <c:v>1623.82</c:v>
                </c:pt>
                <c:pt idx="285288">
                  <c:v>1018.78</c:v>
                </c:pt>
                <c:pt idx="285289">
                  <c:v>1181.3800000000001</c:v>
                </c:pt>
                <c:pt idx="285290">
                  <c:v>1477.79</c:v>
                </c:pt>
                <c:pt idx="285291">
                  <c:v>1051.6400000000001</c:v>
                </c:pt>
                <c:pt idx="285292">
                  <c:v>1279.42</c:v>
                </c:pt>
                <c:pt idx="285293">
                  <c:v>1567.47</c:v>
                </c:pt>
                <c:pt idx="285294">
                  <c:v>1238.5</c:v>
                </c:pt>
                <c:pt idx="285295">
                  <c:v>1421.15</c:v>
                </c:pt>
                <c:pt idx="285296">
                  <c:v>1079.8800000000001</c:v>
                </c:pt>
                <c:pt idx="285297">
                  <c:v>1927.96</c:v>
                </c:pt>
                <c:pt idx="285298">
                  <c:v>1879.93</c:v>
                </c:pt>
                <c:pt idx="285299">
                  <c:v>1530.11</c:v>
                </c:pt>
                <c:pt idx="285300">
                  <c:v>1733.2</c:v>
                </c:pt>
                <c:pt idx="285301">
                  <c:v>2193.9499999999998</c:v>
                </c:pt>
                <c:pt idx="285302">
                  <c:v>1876.6</c:v>
                </c:pt>
                <c:pt idx="285303">
                  <c:v>1778.96</c:v>
                </c:pt>
                <c:pt idx="285304">
                  <c:v>1207.6199999999999</c:v>
                </c:pt>
                <c:pt idx="285305">
                  <c:v>1539.54</c:v>
                </c:pt>
                <c:pt idx="285306">
                  <c:v>1361.21</c:v>
                </c:pt>
                <c:pt idx="285307">
                  <c:v>1791.42</c:v>
                </c:pt>
                <c:pt idx="285308">
                  <c:v>1107.96</c:v>
                </c:pt>
                <c:pt idx="285309">
                  <c:v>1543.68</c:v>
                </c:pt>
                <c:pt idx="285310">
                  <c:v>1963.17</c:v>
                </c:pt>
                <c:pt idx="285311">
                  <c:v>1629.03</c:v>
                </c:pt>
                <c:pt idx="285312">
                  <c:v>2147.4699999999998</c:v>
                </c:pt>
                <c:pt idx="285313">
                  <c:v>1755.68</c:v>
                </c:pt>
                <c:pt idx="285314">
                  <c:v>1112.69</c:v>
                </c:pt>
                <c:pt idx="285315">
                  <c:v>1764.52</c:v>
                </c:pt>
                <c:pt idx="285316">
                  <c:v>1036.1199999999999</c:v>
                </c:pt>
                <c:pt idx="285317">
                  <c:v>1333.57</c:v>
                </c:pt>
                <c:pt idx="285318">
                  <c:v>1161.5899999999999</c:v>
                </c:pt>
                <c:pt idx="285319">
                  <c:v>1238.8900000000001</c:v>
                </c:pt>
                <c:pt idx="285320">
                  <c:v>1060.6300000000001</c:v>
                </c:pt>
                <c:pt idx="285321">
                  <c:v>1261.94</c:v>
                </c:pt>
                <c:pt idx="285322">
                  <c:v>8979.39</c:v>
                </c:pt>
                <c:pt idx="285323">
                  <c:v>8162.53</c:v>
                </c:pt>
                <c:pt idx="285324">
                  <c:v>8447.1299999999992</c:v>
                </c:pt>
                <c:pt idx="285325">
                  <c:v>9487.64</c:v>
                </c:pt>
                <c:pt idx="285326">
                  <c:v>9218</c:v>
                </c:pt>
                <c:pt idx="285327">
                  <c:v>8043.18</c:v>
                </c:pt>
                <c:pt idx="285328">
                  <c:v>8347.7900000000009</c:v>
                </c:pt>
                <c:pt idx="285329">
                  <c:v>7738.6</c:v>
                </c:pt>
                <c:pt idx="285330">
                  <c:v>8306.56</c:v>
                </c:pt>
                <c:pt idx="285331">
                  <c:v>8480.84</c:v>
                </c:pt>
                <c:pt idx="285332">
                  <c:v>8435.5499999999993</c:v>
                </c:pt>
                <c:pt idx="285333">
                  <c:v>7564.99</c:v>
                </c:pt>
                <c:pt idx="285334">
                  <c:v>7573.86</c:v>
                </c:pt>
                <c:pt idx="285335">
                  <c:v>6798.48</c:v>
                </c:pt>
                <c:pt idx="285336">
                  <c:v>7576.71</c:v>
                </c:pt>
                <c:pt idx="285337">
                  <c:v>6706.3</c:v>
                </c:pt>
                <c:pt idx="285338">
                  <c:v>8738.14</c:v>
                </c:pt>
                <c:pt idx="285339">
                  <c:v>9083.7000000000007</c:v>
                </c:pt>
                <c:pt idx="285340">
                  <c:v>7926.73</c:v>
                </c:pt>
                <c:pt idx="285341">
                  <c:v>7465.83</c:v>
                </c:pt>
                <c:pt idx="285342">
                  <c:v>9046.52</c:v>
                </c:pt>
                <c:pt idx="285343">
                  <c:v>8759.11</c:v>
                </c:pt>
                <c:pt idx="285344">
                  <c:v>9069.77</c:v>
                </c:pt>
                <c:pt idx="285345">
                  <c:v>9008.0300000000007</c:v>
                </c:pt>
                <c:pt idx="285346">
                  <c:v>8903.8799999999992</c:v>
                </c:pt>
                <c:pt idx="285347">
                  <c:v>11309.04</c:v>
                </c:pt>
                <c:pt idx="285348">
                  <c:v>10550.8</c:v>
                </c:pt>
                <c:pt idx="285349">
                  <c:v>8684.42</c:v>
                </c:pt>
                <c:pt idx="285350">
                  <c:v>8564.81</c:v>
                </c:pt>
                <c:pt idx="285351">
                  <c:v>9861.7000000000007</c:v>
                </c:pt>
                <c:pt idx="285352">
                  <c:v>11111.65</c:v>
                </c:pt>
                <c:pt idx="285353">
                  <c:v>8253.3799999999992</c:v>
                </c:pt>
                <c:pt idx="285354">
                  <c:v>9394.7000000000007</c:v>
                </c:pt>
                <c:pt idx="285355">
                  <c:v>8528.01</c:v>
                </c:pt>
                <c:pt idx="285356">
                  <c:v>9786.2099999999991</c:v>
                </c:pt>
                <c:pt idx="285357">
                  <c:v>9284.24</c:v>
                </c:pt>
                <c:pt idx="285358">
                  <c:v>9255.08</c:v>
                </c:pt>
                <c:pt idx="285359">
                  <c:v>8777.1</c:v>
                </c:pt>
                <c:pt idx="285360">
                  <c:v>8812.0400000000009</c:v>
                </c:pt>
                <c:pt idx="285361">
                  <c:v>7992.95</c:v>
                </c:pt>
                <c:pt idx="285362">
                  <c:v>9949.51</c:v>
                </c:pt>
                <c:pt idx="285363">
                  <c:v>7807.11</c:v>
                </c:pt>
                <c:pt idx="285364">
                  <c:v>9692.7199999999993</c:v>
                </c:pt>
                <c:pt idx="285365">
                  <c:v>8380.43</c:v>
                </c:pt>
                <c:pt idx="285366">
                  <c:v>9443.94</c:v>
                </c:pt>
                <c:pt idx="285367">
                  <c:v>11848.78</c:v>
                </c:pt>
                <c:pt idx="285368">
                  <c:v>15817.86</c:v>
                </c:pt>
                <c:pt idx="285369">
                  <c:v>7430.15</c:v>
                </c:pt>
                <c:pt idx="285370">
                  <c:v>9209.14</c:v>
                </c:pt>
                <c:pt idx="285371">
                  <c:v>6875.52</c:v>
                </c:pt>
                <c:pt idx="285372">
                  <c:v>8317.9</c:v>
                </c:pt>
                <c:pt idx="285373">
                  <c:v>7404.83</c:v>
                </c:pt>
                <c:pt idx="285374">
                  <c:v>9723.1</c:v>
                </c:pt>
                <c:pt idx="285375">
                  <c:v>10287.98</c:v>
                </c:pt>
                <c:pt idx="285376">
                  <c:v>9901.48</c:v>
                </c:pt>
                <c:pt idx="285377">
                  <c:v>7847.49</c:v>
                </c:pt>
                <c:pt idx="285378">
                  <c:v>11161.37</c:v>
                </c:pt>
                <c:pt idx="285379">
                  <c:v>9330.7099999999991</c:v>
                </c:pt>
                <c:pt idx="285380">
                  <c:v>8876.5</c:v>
                </c:pt>
                <c:pt idx="285381">
                  <c:v>8311.19</c:v>
                </c:pt>
                <c:pt idx="285382">
                  <c:v>8150.67</c:v>
                </c:pt>
                <c:pt idx="285383">
                  <c:v>9334.6</c:v>
                </c:pt>
                <c:pt idx="285384">
                  <c:v>8045.68</c:v>
                </c:pt>
                <c:pt idx="285385">
                  <c:v>8786.1200000000008</c:v>
                </c:pt>
                <c:pt idx="285386">
                  <c:v>8141.31</c:v>
                </c:pt>
                <c:pt idx="285387">
                  <c:v>9060.15</c:v>
                </c:pt>
                <c:pt idx="285388">
                  <c:v>8409.66</c:v>
                </c:pt>
                <c:pt idx="285389">
                  <c:v>7890.43</c:v>
                </c:pt>
                <c:pt idx="285390">
                  <c:v>8736.6200000000008</c:v>
                </c:pt>
                <c:pt idx="285391">
                  <c:v>9938.5400000000009</c:v>
                </c:pt>
                <c:pt idx="285392">
                  <c:v>9742.69</c:v>
                </c:pt>
                <c:pt idx="285393">
                  <c:v>8829.15</c:v>
                </c:pt>
                <c:pt idx="285394">
                  <c:v>9604.16</c:v>
                </c:pt>
                <c:pt idx="285395">
                  <c:v>9480.26</c:v>
                </c:pt>
                <c:pt idx="285396">
                  <c:v>9374.65</c:v>
                </c:pt>
                <c:pt idx="285397">
                  <c:v>8426.2800000000007</c:v>
                </c:pt>
                <c:pt idx="285398">
                  <c:v>8169.8</c:v>
                </c:pt>
                <c:pt idx="285399">
                  <c:v>9169.23</c:v>
                </c:pt>
                <c:pt idx="285400">
                  <c:v>11411.8</c:v>
                </c:pt>
                <c:pt idx="285401">
                  <c:v>9522.7999999999993</c:v>
                </c:pt>
                <c:pt idx="285402">
                  <c:v>8783.2199999999993</c:v>
                </c:pt>
                <c:pt idx="285403">
                  <c:v>10266.709999999999</c:v>
                </c:pt>
                <c:pt idx="285404">
                  <c:v>13278.56</c:v>
                </c:pt>
                <c:pt idx="285405">
                  <c:v>9669.42</c:v>
                </c:pt>
                <c:pt idx="285406">
                  <c:v>9075.3700000000008</c:v>
                </c:pt>
                <c:pt idx="285407">
                  <c:v>8238.9699999999993</c:v>
                </c:pt>
                <c:pt idx="285408">
                  <c:v>8575.76</c:v>
                </c:pt>
                <c:pt idx="285409">
                  <c:v>8403.93</c:v>
                </c:pt>
                <c:pt idx="285410">
                  <c:v>9782.44</c:v>
                </c:pt>
                <c:pt idx="285411">
                  <c:v>9042.02</c:v>
                </c:pt>
                <c:pt idx="285412">
                  <c:v>7067.7</c:v>
                </c:pt>
                <c:pt idx="285413">
                  <c:v>12866.44</c:v>
                </c:pt>
                <c:pt idx="285414">
                  <c:v>7438.76</c:v>
                </c:pt>
                <c:pt idx="285415">
                  <c:v>8838.76</c:v>
                </c:pt>
                <c:pt idx="285416">
                  <c:v>11933.01</c:v>
                </c:pt>
                <c:pt idx="285417">
                  <c:v>10048.379999999999</c:v>
                </c:pt>
                <c:pt idx="285418">
                  <c:v>8742.8799999999992</c:v>
                </c:pt>
                <c:pt idx="285419">
                  <c:v>11507.4</c:v>
                </c:pt>
                <c:pt idx="285420">
                  <c:v>15948.18</c:v>
                </c:pt>
                <c:pt idx="285421">
                  <c:v>11260.99</c:v>
                </c:pt>
                <c:pt idx="285422">
                  <c:v>8820.34</c:v>
                </c:pt>
                <c:pt idx="285423">
                  <c:v>8752.15</c:v>
                </c:pt>
                <c:pt idx="285424">
                  <c:v>8129.95</c:v>
                </c:pt>
                <c:pt idx="285425">
                  <c:v>7638.88</c:v>
                </c:pt>
                <c:pt idx="285426">
                  <c:v>11677.64</c:v>
                </c:pt>
                <c:pt idx="285427">
                  <c:v>8973.4</c:v>
                </c:pt>
                <c:pt idx="285428">
                  <c:v>8939.98</c:v>
                </c:pt>
                <c:pt idx="285429">
                  <c:v>10439.15</c:v>
                </c:pt>
                <c:pt idx="285430">
                  <c:v>9913.93</c:v>
                </c:pt>
                <c:pt idx="285431">
                  <c:v>8696.35</c:v>
                </c:pt>
                <c:pt idx="285432">
                  <c:v>8174.82</c:v>
                </c:pt>
                <c:pt idx="285433">
                  <c:v>7480.98</c:v>
                </c:pt>
                <c:pt idx="285434">
                  <c:v>8865.8700000000008</c:v>
                </c:pt>
                <c:pt idx="285435">
                  <c:v>10209.98</c:v>
                </c:pt>
                <c:pt idx="285436">
                  <c:v>7711.98</c:v>
                </c:pt>
                <c:pt idx="285437">
                  <c:v>8065.74</c:v>
                </c:pt>
                <c:pt idx="285438">
                  <c:v>8283.44</c:v>
                </c:pt>
                <c:pt idx="285439">
                  <c:v>9501.4</c:v>
                </c:pt>
                <c:pt idx="285440">
                  <c:v>8441.08</c:v>
                </c:pt>
                <c:pt idx="285441">
                  <c:v>6295.24</c:v>
                </c:pt>
                <c:pt idx="285442">
                  <c:v>9217.7800000000007</c:v>
                </c:pt>
                <c:pt idx="285443">
                  <c:v>9749.7000000000007</c:v>
                </c:pt>
                <c:pt idx="285444">
                  <c:v>8819.26</c:v>
                </c:pt>
                <c:pt idx="285445">
                  <c:v>8485.33</c:v>
                </c:pt>
                <c:pt idx="285446">
                  <c:v>9739.4599999999991</c:v>
                </c:pt>
                <c:pt idx="285447">
                  <c:v>11639.83</c:v>
                </c:pt>
                <c:pt idx="285448">
                  <c:v>10925.07</c:v>
                </c:pt>
                <c:pt idx="285449">
                  <c:v>9271.34</c:v>
                </c:pt>
                <c:pt idx="285450">
                  <c:v>9451.2099999999991</c:v>
                </c:pt>
                <c:pt idx="285451">
                  <c:v>7608.91</c:v>
                </c:pt>
                <c:pt idx="285452">
                  <c:v>9851.16</c:v>
                </c:pt>
                <c:pt idx="285453">
                  <c:v>8875.9</c:v>
                </c:pt>
                <c:pt idx="285454">
                  <c:v>7364.22</c:v>
                </c:pt>
                <c:pt idx="285455">
                  <c:v>10546.76</c:v>
                </c:pt>
                <c:pt idx="285456">
                  <c:v>10049.26</c:v>
                </c:pt>
                <c:pt idx="285457">
                  <c:v>9655.36</c:v>
                </c:pt>
                <c:pt idx="285458">
                  <c:v>7614.44</c:v>
                </c:pt>
                <c:pt idx="285459">
                  <c:v>7595.09</c:v>
                </c:pt>
                <c:pt idx="285460">
                  <c:v>7213.5</c:v>
                </c:pt>
                <c:pt idx="285461">
                  <c:v>9534.57</c:v>
                </c:pt>
                <c:pt idx="285462">
                  <c:v>8331.1</c:v>
                </c:pt>
                <c:pt idx="285463">
                  <c:v>8850.7199999999993</c:v>
                </c:pt>
                <c:pt idx="285464">
                  <c:v>8604.2900000000009</c:v>
                </c:pt>
                <c:pt idx="285465">
                  <c:v>12260.92</c:v>
                </c:pt>
                <c:pt idx="285466">
                  <c:v>11746.73</c:v>
                </c:pt>
                <c:pt idx="285467">
                  <c:v>11506.31</c:v>
                </c:pt>
                <c:pt idx="285468">
                  <c:v>11161.67</c:v>
                </c:pt>
                <c:pt idx="285469">
                  <c:v>11949.26</c:v>
                </c:pt>
                <c:pt idx="285470">
                  <c:v>11163.58</c:v>
                </c:pt>
                <c:pt idx="285471">
                  <c:v>10485.8</c:v>
                </c:pt>
                <c:pt idx="285472">
                  <c:v>11147.65</c:v>
                </c:pt>
                <c:pt idx="285473">
                  <c:v>12579.47</c:v>
                </c:pt>
                <c:pt idx="285474">
                  <c:v>10344.959999999999</c:v>
                </c:pt>
                <c:pt idx="285475">
                  <c:v>9919.35</c:v>
                </c:pt>
                <c:pt idx="285476">
                  <c:v>10173.64</c:v>
                </c:pt>
                <c:pt idx="285477">
                  <c:v>10140.83</c:v>
                </c:pt>
                <c:pt idx="285478">
                  <c:v>10695.3</c:v>
                </c:pt>
                <c:pt idx="285479">
                  <c:v>9974.99</c:v>
                </c:pt>
                <c:pt idx="285480">
                  <c:v>10020.01</c:v>
                </c:pt>
                <c:pt idx="285481">
                  <c:v>10609.83</c:v>
                </c:pt>
                <c:pt idx="285482">
                  <c:v>10935.3</c:v>
                </c:pt>
                <c:pt idx="285483">
                  <c:v>10632.48</c:v>
                </c:pt>
                <c:pt idx="285484">
                  <c:v>10203.030000000001</c:v>
                </c:pt>
                <c:pt idx="285485">
                  <c:v>10124.280000000001</c:v>
                </c:pt>
                <c:pt idx="285486">
                  <c:v>11143.93</c:v>
                </c:pt>
                <c:pt idx="285487">
                  <c:v>10800.02</c:v>
                </c:pt>
                <c:pt idx="285488">
                  <c:v>10338.620000000001</c:v>
                </c:pt>
                <c:pt idx="285489">
                  <c:v>9997.85</c:v>
                </c:pt>
                <c:pt idx="285490">
                  <c:v>10025.82</c:v>
                </c:pt>
                <c:pt idx="285491">
                  <c:v>10595.34</c:v>
                </c:pt>
                <c:pt idx="285492">
                  <c:v>10231.36</c:v>
                </c:pt>
                <c:pt idx="285493">
                  <c:v>10541.58</c:v>
                </c:pt>
                <c:pt idx="285494">
                  <c:v>11098.5</c:v>
                </c:pt>
                <c:pt idx="285495">
                  <c:v>12561.74</c:v>
                </c:pt>
                <c:pt idx="285496">
                  <c:v>10490.21</c:v>
                </c:pt>
                <c:pt idx="285497">
                  <c:v>10422.18</c:v>
                </c:pt>
                <c:pt idx="285498">
                  <c:v>10041.01</c:v>
                </c:pt>
                <c:pt idx="285499">
                  <c:v>10511.78</c:v>
                </c:pt>
                <c:pt idx="285500">
                  <c:v>10739.88</c:v>
                </c:pt>
                <c:pt idx="285501">
                  <c:v>10591.83</c:v>
                </c:pt>
                <c:pt idx="285502">
                  <c:v>10362.120000000001</c:v>
                </c:pt>
                <c:pt idx="285503">
                  <c:v>10448.43</c:v>
                </c:pt>
                <c:pt idx="285504">
                  <c:v>11298.51</c:v>
                </c:pt>
                <c:pt idx="285505">
                  <c:v>10706.59</c:v>
                </c:pt>
                <c:pt idx="285506">
                  <c:v>10833.3</c:v>
                </c:pt>
                <c:pt idx="285507">
                  <c:v>11689.24</c:v>
                </c:pt>
                <c:pt idx="285508">
                  <c:v>10762.45</c:v>
                </c:pt>
                <c:pt idx="285509">
                  <c:v>11742.42</c:v>
                </c:pt>
                <c:pt idx="285510">
                  <c:v>12909.6</c:v>
                </c:pt>
                <c:pt idx="285511">
                  <c:v>15061.99</c:v>
                </c:pt>
                <c:pt idx="285512">
                  <c:v>10100.32</c:v>
                </c:pt>
                <c:pt idx="285513">
                  <c:v>11249.03</c:v>
                </c:pt>
                <c:pt idx="285514">
                  <c:v>11374.78</c:v>
                </c:pt>
                <c:pt idx="285515">
                  <c:v>12796.22</c:v>
                </c:pt>
                <c:pt idx="285516">
                  <c:v>10827.66</c:v>
                </c:pt>
                <c:pt idx="285517">
                  <c:v>12828.74</c:v>
                </c:pt>
                <c:pt idx="285518">
                  <c:v>10769.17</c:v>
                </c:pt>
                <c:pt idx="285519">
                  <c:v>10964.29</c:v>
                </c:pt>
                <c:pt idx="285520">
                  <c:v>11243.12</c:v>
                </c:pt>
                <c:pt idx="285521">
                  <c:v>11820.05</c:v>
                </c:pt>
                <c:pt idx="285522">
                  <c:v>10645.9</c:v>
                </c:pt>
                <c:pt idx="285523">
                  <c:v>11249.49</c:v>
                </c:pt>
                <c:pt idx="285524">
                  <c:v>11245.48</c:v>
                </c:pt>
                <c:pt idx="285525">
                  <c:v>11255.21</c:v>
                </c:pt>
                <c:pt idx="285526">
                  <c:v>10846.8</c:v>
                </c:pt>
                <c:pt idx="285527">
                  <c:v>10471.76</c:v>
                </c:pt>
                <c:pt idx="285528">
                  <c:v>12137.59</c:v>
                </c:pt>
                <c:pt idx="285529">
                  <c:v>10241.700000000001</c:v>
                </c:pt>
                <c:pt idx="285530">
                  <c:v>10512.26</c:v>
                </c:pt>
                <c:pt idx="285531">
                  <c:v>10128.66</c:v>
                </c:pt>
                <c:pt idx="285532">
                  <c:v>10454</c:v>
                </c:pt>
                <c:pt idx="285533">
                  <c:v>10773.23</c:v>
                </c:pt>
                <c:pt idx="285534">
                  <c:v>10459.59</c:v>
                </c:pt>
                <c:pt idx="285535">
                  <c:v>10034.68</c:v>
                </c:pt>
                <c:pt idx="285536">
                  <c:v>9803.09</c:v>
                </c:pt>
                <c:pt idx="285537">
                  <c:v>9949.01</c:v>
                </c:pt>
                <c:pt idx="285538">
                  <c:v>9860.86</c:v>
                </c:pt>
                <c:pt idx="285539">
                  <c:v>10135.790000000001</c:v>
                </c:pt>
                <c:pt idx="285540">
                  <c:v>10413.32</c:v>
                </c:pt>
                <c:pt idx="285541">
                  <c:v>9568.2900000000009</c:v>
                </c:pt>
                <c:pt idx="285542">
                  <c:v>9973.25</c:v>
                </c:pt>
                <c:pt idx="285543">
                  <c:v>10718.22</c:v>
                </c:pt>
                <c:pt idx="285544">
                  <c:v>9601.9500000000007</c:v>
                </c:pt>
                <c:pt idx="285545">
                  <c:v>10370.39</c:v>
                </c:pt>
                <c:pt idx="285546">
                  <c:v>13472.5</c:v>
                </c:pt>
                <c:pt idx="285547">
                  <c:v>10226.969999999999</c:v>
                </c:pt>
                <c:pt idx="285548">
                  <c:v>11255.77</c:v>
                </c:pt>
                <c:pt idx="285549">
                  <c:v>10539.95</c:v>
                </c:pt>
                <c:pt idx="285550">
                  <c:v>10508.46</c:v>
                </c:pt>
                <c:pt idx="285551">
                  <c:v>10589.88</c:v>
                </c:pt>
                <c:pt idx="285552">
                  <c:v>10824.04</c:v>
                </c:pt>
                <c:pt idx="285553">
                  <c:v>10359.01</c:v>
                </c:pt>
                <c:pt idx="285554">
                  <c:v>10495.12</c:v>
                </c:pt>
                <c:pt idx="285555">
                  <c:v>10089.77</c:v>
                </c:pt>
                <c:pt idx="285556">
                  <c:v>10987.6</c:v>
                </c:pt>
                <c:pt idx="285557">
                  <c:v>10545.49</c:v>
                </c:pt>
                <c:pt idx="285558">
                  <c:v>10818.26</c:v>
                </c:pt>
                <c:pt idx="285559">
                  <c:v>11079.05</c:v>
                </c:pt>
                <c:pt idx="285560">
                  <c:v>11230.73</c:v>
                </c:pt>
                <c:pt idx="285561">
                  <c:v>12497.3</c:v>
                </c:pt>
                <c:pt idx="285562">
                  <c:v>12534.17</c:v>
                </c:pt>
                <c:pt idx="285563">
                  <c:v>15120.66</c:v>
                </c:pt>
                <c:pt idx="285564">
                  <c:v>10674.37</c:v>
                </c:pt>
                <c:pt idx="285565">
                  <c:v>11002.63</c:v>
                </c:pt>
                <c:pt idx="285566">
                  <c:v>10348.290000000001</c:v>
                </c:pt>
                <c:pt idx="285567">
                  <c:v>12663.23</c:v>
                </c:pt>
                <c:pt idx="285568">
                  <c:v>9991.0499999999993</c:v>
                </c:pt>
                <c:pt idx="285569">
                  <c:v>11718.69</c:v>
                </c:pt>
                <c:pt idx="285570">
                  <c:v>11766.61</c:v>
                </c:pt>
                <c:pt idx="285571">
                  <c:v>10884.39</c:v>
                </c:pt>
                <c:pt idx="285572">
                  <c:v>11720.15</c:v>
                </c:pt>
                <c:pt idx="285573">
                  <c:v>11614.47</c:v>
                </c:pt>
                <c:pt idx="285574">
                  <c:v>11533.21</c:v>
                </c:pt>
                <c:pt idx="285575">
                  <c:v>10477.91</c:v>
                </c:pt>
                <c:pt idx="285576">
                  <c:v>10087.68</c:v>
                </c:pt>
                <c:pt idx="285577">
                  <c:v>10574.74</c:v>
                </c:pt>
                <c:pt idx="285578">
                  <c:v>13177.73</c:v>
                </c:pt>
                <c:pt idx="285579">
                  <c:v>10286.66</c:v>
                </c:pt>
                <c:pt idx="285580">
                  <c:v>10752.19</c:v>
                </c:pt>
                <c:pt idx="285581">
                  <c:v>10926.67</c:v>
                </c:pt>
                <c:pt idx="285582">
                  <c:v>11081.74</c:v>
                </c:pt>
                <c:pt idx="285583">
                  <c:v>10597.19</c:v>
                </c:pt>
                <c:pt idx="285584">
                  <c:v>10635.08</c:v>
                </c:pt>
                <c:pt idx="285585">
                  <c:v>10884.92</c:v>
                </c:pt>
                <c:pt idx="285586">
                  <c:v>10461.19</c:v>
                </c:pt>
                <c:pt idx="285587">
                  <c:v>10266.32</c:v>
                </c:pt>
                <c:pt idx="285588">
                  <c:v>10623.05</c:v>
                </c:pt>
                <c:pt idx="285589">
                  <c:v>10174.530000000001</c:v>
                </c:pt>
                <c:pt idx="285590">
                  <c:v>10587.12</c:v>
                </c:pt>
                <c:pt idx="285591">
                  <c:v>10270.01</c:v>
                </c:pt>
                <c:pt idx="285592">
                  <c:v>9766.1200000000008</c:v>
                </c:pt>
                <c:pt idx="285593">
                  <c:v>10151.61</c:v>
                </c:pt>
                <c:pt idx="285594">
                  <c:v>10352.469999999999</c:v>
                </c:pt>
                <c:pt idx="285595">
                  <c:v>11132.59</c:v>
                </c:pt>
                <c:pt idx="285596">
                  <c:v>10520.7</c:v>
                </c:pt>
                <c:pt idx="285597">
                  <c:v>9208.8700000000008</c:v>
                </c:pt>
                <c:pt idx="285598">
                  <c:v>12798.58</c:v>
                </c:pt>
                <c:pt idx="285599">
                  <c:v>11655.7</c:v>
                </c:pt>
                <c:pt idx="285600">
                  <c:v>12017.43</c:v>
                </c:pt>
                <c:pt idx="285601">
                  <c:v>10670.54</c:v>
                </c:pt>
                <c:pt idx="285602">
                  <c:v>11424.31</c:v>
                </c:pt>
                <c:pt idx="285603">
                  <c:v>11077.97</c:v>
                </c:pt>
                <c:pt idx="285604">
                  <c:v>12254.42</c:v>
                </c:pt>
                <c:pt idx="285605">
                  <c:v>11213.62</c:v>
                </c:pt>
                <c:pt idx="285606">
                  <c:v>11704.06</c:v>
                </c:pt>
                <c:pt idx="285607">
                  <c:v>12445.77</c:v>
                </c:pt>
                <c:pt idx="285608">
                  <c:v>5216.7700000000004</c:v>
                </c:pt>
                <c:pt idx="285609">
                  <c:v>3501.13</c:v>
                </c:pt>
                <c:pt idx="285610">
                  <c:v>5030.2299999999996</c:v>
                </c:pt>
                <c:pt idx="285611">
                  <c:v>5081.2</c:v>
                </c:pt>
                <c:pt idx="285612">
                  <c:v>5293.26</c:v>
                </c:pt>
                <c:pt idx="285613">
                  <c:v>5142.3</c:v>
                </c:pt>
                <c:pt idx="285614">
                  <c:v>4878.95</c:v>
                </c:pt>
                <c:pt idx="285615">
                  <c:v>5357.83</c:v>
                </c:pt>
                <c:pt idx="285616">
                  <c:v>5003.09</c:v>
                </c:pt>
                <c:pt idx="285617">
                  <c:v>4850.95</c:v>
                </c:pt>
                <c:pt idx="285618">
                  <c:v>4706.59</c:v>
                </c:pt>
                <c:pt idx="285619">
                  <c:v>4985.26</c:v>
                </c:pt>
                <c:pt idx="285620">
                  <c:v>4822.53</c:v>
                </c:pt>
                <c:pt idx="285621">
                  <c:v>5593.98</c:v>
                </c:pt>
                <c:pt idx="285622">
                  <c:v>5160.62</c:v>
                </c:pt>
                <c:pt idx="285623">
                  <c:v>5021.95</c:v>
                </c:pt>
                <c:pt idx="285624">
                  <c:v>4729.1499999999996</c:v>
                </c:pt>
                <c:pt idx="285625">
                  <c:v>5884.1</c:v>
                </c:pt>
                <c:pt idx="285626">
                  <c:v>4893.47</c:v>
                </c:pt>
                <c:pt idx="285627">
                  <c:v>4566.46</c:v>
                </c:pt>
                <c:pt idx="285628">
                  <c:v>5010.96</c:v>
                </c:pt>
                <c:pt idx="285629">
                  <c:v>5062.07</c:v>
                </c:pt>
                <c:pt idx="285630">
                  <c:v>5842.42</c:v>
                </c:pt>
                <c:pt idx="285631">
                  <c:v>5027.2700000000004</c:v>
                </c:pt>
                <c:pt idx="285632">
                  <c:v>4719.7</c:v>
                </c:pt>
                <c:pt idx="285633">
                  <c:v>4365.78</c:v>
                </c:pt>
                <c:pt idx="285634">
                  <c:v>4579.9399999999996</c:v>
                </c:pt>
                <c:pt idx="285635">
                  <c:v>4210.3599999999997</c:v>
                </c:pt>
                <c:pt idx="285636">
                  <c:v>4364.17</c:v>
                </c:pt>
                <c:pt idx="285637">
                  <c:v>4515.28</c:v>
                </c:pt>
                <c:pt idx="285638">
                  <c:v>5164.21</c:v>
                </c:pt>
                <c:pt idx="285639">
                  <c:v>4533.21</c:v>
                </c:pt>
                <c:pt idx="285640">
                  <c:v>4473.0200000000004</c:v>
                </c:pt>
                <c:pt idx="285641">
                  <c:v>4577.9799999999996</c:v>
                </c:pt>
                <c:pt idx="285642">
                  <c:v>4686.3</c:v>
                </c:pt>
                <c:pt idx="285643">
                  <c:v>4849.34</c:v>
                </c:pt>
                <c:pt idx="285644">
                  <c:v>4410.3500000000004</c:v>
                </c:pt>
                <c:pt idx="285645">
                  <c:v>4513.0200000000004</c:v>
                </c:pt>
                <c:pt idx="285646">
                  <c:v>4219.75</c:v>
                </c:pt>
                <c:pt idx="285647">
                  <c:v>5242.71</c:v>
                </c:pt>
                <c:pt idx="285648">
                  <c:v>4701.71</c:v>
                </c:pt>
                <c:pt idx="285649">
                  <c:v>4575.4399999999996</c:v>
                </c:pt>
                <c:pt idx="285650">
                  <c:v>4602.76</c:v>
                </c:pt>
                <c:pt idx="285651">
                  <c:v>4738.3999999999996</c:v>
                </c:pt>
                <c:pt idx="285652">
                  <c:v>5094.22</c:v>
                </c:pt>
                <c:pt idx="285653">
                  <c:v>4985.37</c:v>
                </c:pt>
                <c:pt idx="285654">
                  <c:v>4586.7700000000004</c:v>
                </c:pt>
                <c:pt idx="285655">
                  <c:v>4228.38</c:v>
                </c:pt>
                <c:pt idx="285656">
                  <c:v>5147.63</c:v>
                </c:pt>
                <c:pt idx="285657">
                  <c:v>5363.64</c:v>
                </c:pt>
                <c:pt idx="285658">
                  <c:v>5352.19</c:v>
                </c:pt>
                <c:pt idx="285659">
                  <c:v>4809.47</c:v>
                </c:pt>
                <c:pt idx="285660">
                  <c:v>5735.22</c:v>
                </c:pt>
                <c:pt idx="285661">
                  <c:v>5189.3999999999996</c:v>
                </c:pt>
                <c:pt idx="285662">
                  <c:v>4541.84</c:v>
                </c:pt>
                <c:pt idx="285663">
                  <c:v>4610.04</c:v>
                </c:pt>
                <c:pt idx="285664">
                  <c:v>4998.1099999999997</c:v>
                </c:pt>
                <c:pt idx="285665">
                  <c:v>4683.74</c:v>
                </c:pt>
                <c:pt idx="285666">
                  <c:v>4374.3100000000004</c:v>
                </c:pt>
                <c:pt idx="285667">
                  <c:v>4643.21</c:v>
                </c:pt>
                <c:pt idx="285668">
                  <c:v>4636.1899999999996</c:v>
                </c:pt>
                <c:pt idx="285669">
                  <c:v>4878.63</c:v>
                </c:pt>
                <c:pt idx="285670">
                  <c:v>4621.6899999999996</c:v>
                </c:pt>
                <c:pt idx="285671">
                  <c:v>4826.07</c:v>
                </c:pt>
                <c:pt idx="285672">
                  <c:v>3955.78</c:v>
                </c:pt>
                <c:pt idx="285673">
                  <c:v>5420</c:v>
                </c:pt>
                <c:pt idx="285674">
                  <c:v>4524.66</c:v>
                </c:pt>
                <c:pt idx="285675">
                  <c:v>4605.9399999999996</c:v>
                </c:pt>
                <c:pt idx="285676">
                  <c:v>4304.7</c:v>
                </c:pt>
                <c:pt idx="285677">
                  <c:v>5154.0600000000004</c:v>
                </c:pt>
                <c:pt idx="285678">
                  <c:v>4822.79</c:v>
                </c:pt>
                <c:pt idx="285679">
                  <c:v>4602.62</c:v>
                </c:pt>
                <c:pt idx="285680">
                  <c:v>4777.5200000000004</c:v>
                </c:pt>
                <c:pt idx="285681">
                  <c:v>5033.17</c:v>
                </c:pt>
                <c:pt idx="285682">
                  <c:v>6039.05</c:v>
                </c:pt>
                <c:pt idx="285683">
                  <c:v>4578.57</c:v>
                </c:pt>
                <c:pt idx="285684">
                  <c:v>4863.1400000000003</c:v>
                </c:pt>
                <c:pt idx="285685">
                  <c:v>4632.09</c:v>
                </c:pt>
                <c:pt idx="285686">
                  <c:v>4966.6499999999996</c:v>
                </c:pt>
                <c:pt idx="285687">
                  <c:v>4341.47</c:v>
                </c:pt>
                <c:pt idx="285688">
                  <c:v>4838.6099999999997</c:v>
                </c:pt>
                <c:pt idx="285689">
                  <c:v>5615.5</c:v>
                </c:pt>
                <c:pt idx="285690">
                  <c:v>4659.55</c:v>
                </c:pt>
                <c:pt idx="285691">
                  <c:v>5548.31</c:v>
                </c:pt>
                <c:pt idx="285692">
                  <c:v>4549.68</c:v>
                </c:pt>
                <c:pt idx="285693">
                  <c:v>4543.07</c:v>
                </c:pt>
                <c:pt idx="285694">
                  <c:v>4154.8</c:v>
                </c:pt>
                <c:pt idx="285695">
                  <c:v>4953.09</c:v>
                </c:pt>
                <c:pt idx="285696">
                  <c:v>4457.49</c:v>
                </c:pt>
                <c:pt idx="285697">
                  <c:v>4209.04</c:v>
                </c:pt>
                <c:pt idx="285698">
                  <c:v>3942.64</c:v>
                </c:pt>
                <c:pt idx="285699">
                  <c:v>4736.41</c:v>
                </c:pt>
                <c:pt idx="285700">
                  <c:v>4587.5</c:v>
                </c:pt>
                <c:pt idx="285701">
                  <c:v>4108.51</c:v>
                </c:pt>
                <c:pt idx="285702">
                  <c:v>3412.26</c:v>
                </c:pt>
                <c:pt idx="285703">
                  <c:v>4217.74</c:v>
                </c:pt>
                <c:pt idx="285704">
                  <c:v>4398.2299999999996</c:v>
                </c:pt>
                <c:pt idx="285705">
                  <c:v>3951.12</c:v>
                </c:pt>
                <c:pt idx="285706">
                  <c:v>4100.71</c:v>
                </c:pt>
                <c:pt idx="285707">
                  <c:v>3856.84</c:v>
                </c:pt>
                <c:pt idx="285708">
                  <c:v>4196.01</c:v>
                </c:pt>
                <c:pt idx="285709">
                  <c:v>4272.59</c:v>
                </c:pt>
                <c:pt idx="285710">
                  <c:v>4525.84</c:v>
                </c:pt>
                <c:pt idx="285711">
                  <c:v>3530.88</c:v>
                </c:pt>
                <c:pt idx="285712">
                  <c:v>4488.6400000000003</c:v>
                </c:pt>
                <c:pt idx="285713">
                  <c:v>4307.26</c:v>
                </c:pt>
                <c:pt idx="285714">
                  <c:v>4433.54</c:v>
                </c:pt>
                <c:pt idx="285715">
                  <c:v>4615.84</c:v>
                </c:pt>
                <c:pt idx="285716">
                  <c:v>4878.5600000000004</c:v>
                </c:pt>
                <c:pt idx="285717">
                  <c:v>4646.17</c:v>
                </c:pt>
                <c:pt idx="285718">
                  <c:v>4058.17</c:v>
                </c:pt>
                <c:pt idx="285719">
                  <c:v>4098.07</c:v>
                </c:pt>
                <c:pt idx="285720">
                  <c:v>4054.34</c:v>
                </c:pt>
                <c:pt idx="285721">
                  <c:v>4732.28</c:v>
                </c:pt>
                <c:pt idx="285722">
                  <c:v>3983.69</c:v>
                </c:pt>
                <c:pt idx="285723">
                  <c:v>4099.57</c:v>
                </c:pt>
                <c:pt idx="285724">
                  <c:v>4330.08</c:v>
                </c:pt>
                <c:pt idx="285725">
                  <c:v>4817.17</c:v>
                </c:pt>
                <c:pt idx="285726">
                  <c:v>4258.1099999999997</c:v>
                </c:pt>
                <c:pt idx="285727">
                  <c:v>4169.26</c:v>
                </c:pt>
                <c:pt idx="285728">
                  <c:v>4640.59</c:v>
                </c:pt>
                <c:pt idx="285729">
                  <c:v>4942.97</c:v>
                </c:pt>
                <c:pt idx="285730">
                  <c:v>4641.75</c:v>
                </c:pt>
                <c:pt idx="285731">
                  <c:v>5181.8500000000004</c:v>
                </c:pt>
                <c:pt idx="285732">
                  <c:v>4914.26</c:v>
                </c:pt>
                <c:pt idx="285733">
                  <c:v>4866.18</c:v>
                </c:pt>
                <c:pt idx="285734">
                  <c:v>5534.97</c:v>
                </c:pt>
                <c:pt idx="285735">
                  <c:v>4469.01</c:v>
                </c:pt>
                <c:pt idx="285736">
                  <c:v>4447.59</c:v>
                </c:pt>
                <c:pt idx="285737">
                  <c:v>4740.8999999999996</c:v>
                </c:pt>
                <c:pt idx="285738">
                  <c:v>5264.29</c:v>
                </c:pt>
                <c:pt idx="285739">
                  <c:v>4991.42</c:v>
                </c:pt>
                <c:pt idx="285740">
                  <c:v>3955.18</c:v>
                </c:pt>
                <c:pt idx="285741">
                  <c:v>5056.3999999999996</c:v>
                </c:pt>
                <c:pt idx="285742">
                  <c:v>4417.97</c:v>
                </c:pt>
                <c:pt idx="285743">
                  <c:v>5439.5</c:v>
                </c:pt>
                <c:pt idx="285744">
                  <c:v>4542.2299999999996</c:v>
                </c:pt>
                <c:pt idx="285745">
                  <c:v>4488.3500000000004</c:v>
                </c:pt>
                <c:pt idx="285746">
                  <c:v>4017.85</c:v>
                </c:pt>
                <c:pt idx="285747">
                  <c:v>5249.83</c:v>
                </c:pt>
                <c:pt idx="285748">
                  <c:v>4168.53</c:v>
                </c:pt>
                <c:pt idx="285749">
                  <c:v>4430.38</c:v>
                </c:pt>
                <c:pt idx="285750">
                  <c:v>4470.0200000000004</c:v>
                </c:pt>
                <c:pt idx="285751">
                  <c:v>27445.55</c:v>
                </c:pt>
                <c:pt idx="285752">
                  <c:v>24050.17</c:v>
                </c:pt>
                <c:pt idx="285753">
                  <c:v>22096.3</c:v>
                </c:pt>
                <c:pt idx="285754">
                  <c:v>23236.880000000001</c:v>
                </c:pt>
                <c:pt idx="285755">
                  <c:v>26743.49</c:v>
                </c:pt>
                <c:pt idx="285756">
                  <c:v>23089.62</c:v>
                </c:pt>
                <c:pt idx="285757">
                  <c:v>21002.21</c:v>
                </c:pt>
                <c:pt idx="285758">
                  <c:v>22783.59</c:v>
                </c:pt>
                <c:pt idx="285759">
                  <c:v>23774.87</c:v>
                </c:pt>
                <c:pt idx="285760">
                  <c:v>21338.94</c:v>
                </c:pt>
                <c:pt idx="285761">
                  <c:v>21405.83</c:v>
                </c:pt>
                <c:pt idx="285762">
                  <c:v>22246.55</c:v>
                </c:pt>
                <c:pt idx="285763">
                  <c:v>22311.17</c:v>
                </c:pt>
                <c:pt idx="285764">
                  <c:v>23973.51</c:v>
                </c:pt>
                <c:pt idx="285765">
                  <c:v>21547.46</c:v>
                </c:pt>
                <c:pt idx="285766">
                  <c:v>21715.06</c:v>
                </c:pt>
                <c:pt idx="285767">
                  <c:v>24480.959999999999</c:v>
                </c:pt>
                <c:pt idx="285768">
                  <c:v>24413.360000000001</c:v>
                </c:pt>
                <c:pt idx="285769">
                  <c:v>22959.82</c:v>
                </c:pt>
                <c:pt idx="285770">
                  <c:v>22635.27</c:v>
                </c:pt>
                <c:pt idx="285771">
                  <c:v>21327.599999999999</c:v>
                </c:pt>
                <c:pt idx="285772">
                  <c:v>24191.18</c:v>
                </c:pt>
                <c:pt idx="285773">
                  <c:v>22258.28</c:v>
                </c:pt>
                <c:pt idx="285774">
                  <c:v>21147.66</c:v>
                </c:pt>
                <c:pt idx="285775">
                  <c:v>19537.2</c:v>
                </c:pt>
                <c:pt idx="285776">
                  <c:v>20505.150000000001</c:v>
                </c:pt>
                <c:pt idx="285777">
                  <c:v>22562.43</c:v>
                </c:pt>
                <c:pt idx="285778">
                  <c:v>21287.91</c:v>
                </c:pt>
                <c:pt idx="285779">
                  <c:v>20870.2</c:v>
                </c:pt>
                <c:pt idx="285780">
                  <c:v>22472.77</c:v>
                </c:pt>
                <c:pt idx="285781">
                  <c:v>26830.080000000002</c:v>
                </c:pt>
                <c:pt idx="285782">
                  <c:v>22577.759999999998</c:v>
                </c:pt>
                <c:pt idx="285783">
                  <c:v>23264.560000000001</c:v>
                </c:pt>
                <c:pt idx="285784">
                  <c:v>23826.47</c:v>
                </c:pt>
                <c:pt idx="285785">
                  <c:v>22131.24</c:v>
                </c:pt>
                <c:pt idx="285786">
                  <c:v>26592.76</c:v>
                </c:pt>
                <c:pt idx="285787">
                  <c:v>22622.02</c:v>
                </c:pt>
                <c:pt idx="285788">
                  <c:v>21773.439999999999</c:v>
                </c:pt>
                <c:pt idx="285789">
                  <c:v>21341.119999999999</c:v>
                </c:pt>
                <c:pt idx="285790">
                  <c:v>27381.06</c:v>
                </c:pt>
                <c:pt idx="285791">
                  <c:v>28419.59</c:v>
                </c:pt>
                <c:pt idx="285792">
                  <c:v>27063.25</c:v>
                </c:pt>
                <c:pt idx="285793">
                  <c:v>26315.07</c:v>
                </c:pt>
                <c:pt idx="285794">
                  <c:v>26857.66</c:v>
                </c:pt>
                <c:pt idx="285795">
                  <c:v>28246</c:v>
                </c:pt>
                <c:pt idx="285796">
                  <c:v>28119.87</c:v>
                </c:pt>
                <c:pt idx="285797">
                  <c:v>30448.03</c:v>
                </c:pt>
                <c:pt idx="285798">
                  <c:v>19168.68</c:v>
                </c:pt>
                <c:pt idx="285799">
                  <c:v>26493.81</c:v>
                </c:pt>
                <c:pt idx="285800">
                  <c:v>24665.57</c:v>
                </c:pt>
                <c:pt idx="285801">
                  <c:v>25835.119999999999</c:v>
                </c:pt>
                <c:pt idx="285802">
                  <c:v>23759.77</c:v>
                </c:pt>
                <c:pt idx="285803">
                  <c:v>28855.59</c:v>
                </c:pt>
                <c:pt idx="285804">
                  <c:v>25029.43</c:v>
                </c:pt>
                <c:pt idx="285805">
                  <c:v>22958.560000000001</c:v>
                </c:pt>
                <c:pt idx="285806">
                  <c:v>23346.38</c:v>
                </c:pt>
                <c:pt idx="285807">
                  <c:v>26321.69</c:v>
                </c:pt>
                <c:pt idx="285808">
                  <c:v>24038.83</c:v>
                </c:pt>
                <c:pt idx="285809">
                  <c:v>23245.24</c:v>
                </c:pt>
                <c:pt idx="285810">
                  <c:v>22769.06</c:v>
                </c:pt>
                <c:pt idx="285811">
                  <c:v>22411.02</c:v>
                </c:pt>
                <c:pt idx="285812">
                  <c:v>23055.13</c:v>
                </c:pt>
                <c:pt idx="285813">
                  <c:v>21015.48</c:v>
                </c:pt>
                <c:pt idx="285814">
                  <c:v>22176.48</c:v>
                </c:pt>
                <c:pt idx="285815">
                  <c:v>20010.41</c:v>
                </c:pt>
                <c:pt idx="285816">
                  <c:v>23642.94</c:v>
                </c:pt>
                <c:pt idx="285817">
                  <c:v>22336.9</c:v>
                </c:pt>
                <c:pt idx="285818">
                  <c:v>23753.41</c:v>
                </c:pt>
                <c:pt idx="285819">
                  <c:v>23439.37</c:v>
                </c:pt>
                <c:pt idx="285820">
                  <c:v>23993.69</c:v>
                </c:pt>
                <c:pt idx="285821">
                  <c:v>24054.17</c:v>
                </c:pt>
                <c:pt idx="285822">
                  <c:v>23416.66</c:v>
                </c:pt>
                <c:pt idx="285823">
                  <c:v>22814.92</c:v>
                </c:pt>
                <c:pt idx="285824">
                  <c:v>24434.17</c:v>
                </c:pt>
                <c:pt idx="285825">
                  <c:v>26273.33</c:v>
                </c:pt>
                <c:pt idx="285826">
                  <c:v>23625.06</c:v>
                </c:pt>
                <c:pt idx="285827">
                  <c:v>21512.86</c:v>
                </c:pt>
                <c:pt idx="285828">
                  <c:v>21445.03</c:v>
                </c:pt>
                <c:pt idx="285829">
                  <c:v>25611.65</c:v>
                </c:pt>
                <c:pt idx="285830">
                  <c:v>21676.38</c:v>
                </c:pt>
                <c:pt idx="285831">
                  <c:v>22507.95</c:v>
                </c:pt>
                <c:pt idx="285832">
                  <c:v>36619.760000000002</c:v>
                </c:pt>
                <c:pt idx="285833">
                  <c:v>24138.12</c:v>
                </c:pt>
                <c:pt idx="285834">
                  <c:v>26682.79</c:v>
                </c:pt>
                <c:pt idx="285835">
                  <c:v>23348.11</c:v>
                </c:pt>
                <c:pt idx="285836">
                  <c:v>24424.560000000001</c:v>
                </c:pt>
                <c:pt idx="285837">
                  <c:v>23300.05</c:v>
                </c:pt>
                <c:pt idx="285838">
                  <c:v>28456.67</c:v>
                </c:pt>
                <c:pt idx="285839">
                  <c:v>24333.83</c:v>
                </c:pt>
                <c:pt idx="285840">
                  <c:v>25019.66</c:v>
                </c:pt>
                <c:pt idx="285841">
                  <c:v>25830.63</c:v>
                </c:pt>
                <c:pt idx="285842">
                  <c:v>31532.31</c:v>
                </c:pt>
                <c:pt idx="285843">
                  <c:v>29056.43</c:v>
                </c:pt>
                <c:pt idx="285844">
                  <c:v>29835.85</c:v>
                </c:pt>
                <c:pt idx="285845">
                  <c:v>30587.8</c:v>
                </c:pt>
                <c:pt idx="285846">
                  <c:v>28257.86</c:v>
                </c:pt>
                <c:pt idx="285847">
                  <c:v>32048.18</c:v>
                </c:pt>
                <c:pt idx="285848">
                  <c:v>31336.41</c:v>
                </c:pt>
                <c:pt idx="285849">
                  <c:v>35963.9</c:v>
                </c:pt>
                <c:pt idx="285850">
                  <c:v>23947.360000000001</c:v>
                </c:pt>
                <c:pt idx="285851">
                  <c:v>27200.400000000001</c:v>
                </c:pt>
                <c:pt idx="285852">
                  <c:v>26925.05</c:v>
                </c:pt>
                <c:pt idx="285853">
                  <c:v>28850.36</c:v>
                </c:pt>
                <c:pt idx="285854">
                  <c:v>23202.73</c:v>
                </c:pt>
                <c:pt idx="285855">
                  <c:v>28634.9</c:v>
                </c:pt>
                <c:pt idx="285856">
                  <c:v>27253.46</c:v>
                </c:pt>
                <c:pt idx="285857">
                  <c:v>26397.11</c:v>
                </c:pt>
                <c:pt idx="285858">
                  <c:v>26513.91</c:v>
                </c:pt>
                <c:pt idx="285859">
                  <c:v>29184.47</c:v>
                </c:pt>
                <c:pt idx="285860">
                  <c:v>30696.66</c:v>
                </c:pt>
                <c:pt idx="285861">
                  <c:v>25437.15</c:v>
                </c:pt>
                <c:pt idx="285862">
                  <c:v>23953.96</c:v>
                </c:pt>
                <c:pt idx="285863">
                  <c:v>24763.88</c:v>
                </c:pt>
                <c:pt idx="285864">
                  <c:v>30082.74</c:v>
                </c:pt>
                <c:pt idx="285865">
                  <c:v>24299.599999999999</c:v>
                </c:pt>
                <c:pt idx="285866">
                  <c:v>25169.5</c:v>
                </c:pt>
                <c:pt idx="285867">
                  <c:v>26351.42</c:v>
                </c:pt>
                <c:pt idx="285868">
                  <c:v>28169.45</c:v>
                </c:pt>
                <c:pt idx="285869">
                  <c:v>27737.8</c:v>
                </c:pt>
                <c:pt idx="285870">
                  <c:v>26283.39</c:v>
                </c:pt>
                <c:pt idx="285871">
                  <c:v>27619.11</c:v>
                </c:pt>
                <c:pt idx="285872">
                  <c:v>25115.27</c:v>
                </c:pt>
                <c:pt idx="285873">
                  <c:v>28112.81</c:v>
                </c:pt>
                <c:pt idx="285874">
                  <c:v>26200.76</c:v>
                </c:pt>
                <c:pt idx="285875">
                  <c:v>24912.69</c:v>
                </c:pt>
                <c:pt idx="285876">
                  <c:v>25050.19</c:v>
                </c:pt>
                <c:pt idx="285877">
                  <c:v>27178.55</c:v>
                </c:pt>
                <c:pt idx="285878">
                  <c:v>24657.72</c:v>
                </c:pt>
                <c:pt idx="285879">
                  <c:v>24128.400000000001</c:v>
                </c:pt>
                <c:pt idx="285880">
                  <c:v>23494.17</c:v>
                </c:pt>
                <c:pt idx="285881">
                  <c:v>27669.32</c:v>
                </c:pt>
                <c:pt idx="285882">
                  <c:v>25749.919999999998</c:v>
                </c:pt>
                <c:pt idx="285883">
                  <c:v>21743.82</c:v>
                </c:pt>
                <c:pt idx="285884">
                  <c:v>28962.03</c:v>
                </c:pt>
                <c:pt idx="285885">
                  <c:v>27349.919999999998</c:v>
                </c:pt>
                <c:pt idx="285886">
                  <c:v>29954.95</c:v>
                </c:pt>
                <c:pt idx="285887">
                  <c:v>25077.919999999998</c:v>
                </c:pt>
                <c:pt idx="285888">
                  <c:v>26554.6</c:v>
                </c:pt>
                <c:pt idx="285889">
                  <c:v>26687.33</c:v>
                </c:pt>
                <c:pt idx="285890">
                  <c:v>29864.45</c:v>
                </c:pt>
                <c:pt idx="285891">
                  <c:v>27680.55</c:v>
                </c:pt>
                <c:pt idx="285892">
                  <c:v>28898.9</c:v>
                </c:pt>
                <c:pt idx="285893">
                  <c:v>31432.83</c:v>
                </c:pt>
                <c:pt idx="285894">
                  <c:v>1147.8800000000001</c:v>
                </c:pt>
                <c:pt idx="285895">
                  <c:v>1150.06</c:v>
                </c:pt>
                <c:pt idx="285896">
                  <c:v>1014.99</c:v>
                </c:pt>
                <c:pt idx="285897">
                  <c:v>955.28</c:v>
                </c:pt>
                <c:pt idx="285898">
                  <c:v>1110.3800000000001</c:v>
                </c:pt>
                <c:pt idx="285899">
                  <c:v>1096.28</c:v>
                </c:pt>
                <c:pt idx="285900">
                  <c:v>1024.92</c:v>
                </c:pt>
                <c:pt idx="285901">
                  <c:v>1067.92</c:v>
                </c:pt>
                <c:pt idx="285902">
                  <c:v>1164.08</c:v>
                </c:pt>
                <c:pt idx="285903">
                  <c:v>1117.18</c:v>
                </c:pt>
                <c:pt idx="285904">
                  <c:v>994.46</c:v>
                </c:pt>
                <c:pt idx="285905">
                  <c:v>871.38</c:v>
                </c:pt>
                <c:pt idx="285906">
                  <c:v>1007.7</c:v>
                </c:pt>
                <c:pt idx="285907">
                  <c:v>1550.94</c:v>
                </c:pt>
                <c:pt idx="285908">
                  <c:v>1232.1400000000001</c:v>
                </c:pt>
                <c:pt idx="285909">
                  <c:v>1273.08</c:v>
                </c:pt>
                <c:pt idx="285910">
                  <c:v>1190.3399999999999</c:v>
                </c:pt>
                <c:pt idx="285911">
                  <c:v>1755.04</c:v>
                </c:pt>
                <c:pt idx="285912">
                  <c:v>1124.04</c:v>
                </c:pt>
                <c:pt idx="285913">
                  <c:v>1140.02</c:v>
                </c:pt>
                <c:pt idx="285914">
                  <c:v>1353.34</c:v>
                </c:pt>
                <c:pt idx="285915">
                  <c:v>1535.64</c:v>
                </c:pt>
                <c:pt idx="285916">
                  <c:v>2247.7199999999998</c:v>
                </c:pt>
                <c:pt idx="285917">
                  <c:v>1156.06</c:v>
                </c:pt>
                <c:pt idx="285918">
                  <c:v>1119.4000000000001</c:v>
                </c:pt>
                <c:pt idx="285919">
                  <c:v>1179.1600000000001</c:v>
                </c:pt>
                <c:pt idx="285920">
                  <c:v>1173.22</c:v>
                </c:pt>
                <c:pt idx="285921">
                  <c:v>1063.92</c:v>
                </c:pt>
                <c:pt idx="285922">
                  <c:v>781.16</c:v>
                </c:pt>
                <c:pt idx="285923">
                  <c:v>1050.03</c:v>
                </c:pt>
                <c:pt idx="285924">
                  <c:v>1312.16</c:v>
                </c:pt>
                <c:pt idx="285925">
                  <c:v>1244</c:v>
                </c:pt>
                <c:pt idx="285926">
                  <c:v>809.65</c:v>
                </c:pt>
                <c:pt idx="285927">
                  <c:v>827.97</c:v>
                </c:pt>
                <c:pt idx="285928">
                  <c:v>1072.57</c:v>
                </c:pt>
                <c:pt idx="285929">
                  <c:v>1146.0899999999999</c:v>
                </c:pt>
                <c:pt idx="285930">
                  <c:v>912.39</c:v>
                </c:pt>
                <c:pt idx="285931">
                  <c:v>704.35</c:v>
                </c:pt>
                <c:pt idx="285932">
                  <c:v>763.07</c:v>
                </c:pt>
                <c:pt idx="285933">
                  <c:v>1097.21</c:v>
                </c:pt>
                <c:pt idx="285934">
                  <c:v>1055.99</c:v>
                </c:pt>
                <c:pt idx="285935">
                  <c:v>862.28</c:v>
                </c:pt>
                <c:pt idx="285936">
                  <c:v>981.57</c:v>
                </c:pt>
                <c:pt idx="285937">
                  <c:v>934.92</c:v>
                </c:pt>
                <c:pt idx="285938">
                  <c:v>1155.92</c:v>
                </c:pt>
                <c:pt idx="285939">
                  <c:v>762.97</c:v>
                </c:pt>
                <c:pt idx="285940">
                  <c:v>1164.23</c:v>
                </c:pt>
                <c:pt idx="285941">
                  <c:v>992.77</c:v>
                </c:pt>
                <c:pt idx="285942">
                  <c:v>1174.7</c:v>
                </c:pt>
                <c:pt idx="285943">
                  <c:v>1299.6300000000001</c:v>
                </c:pt>
                <c:pt idx="285944">
                  <c:v>1103.24</c:v>
                </c:pt>
                <c:pt idx="285945">
                  <c:v>1138.5</c:v>
                </c:pt>
                <c:pt idx="285946">
                  <c:v>1562.8</c:v>
                </c:pt>
                <c:pt idx="285947">
                  <c:v>1146.98</c:v>
                </c:pt>
                <c:pt idx="285948">
                  <c:v>873.31</c:v>
                </c:pt>
                <c:pt idx="285949">
                  <c:v>1090.93</c:v>
                </c:pt>
                <c:pt idx="285950">
                  <c:v>1138.46</c:v>
                </c:pt>
                <c:pt idx="285951">
                  <c:v>1109.8</c:v>
                </c:pt>
                <c:pt idx="285952">
                  <c:v>864.98</c:v>
                </c:pt>
                <c:pt idx="285953">
                  <c:v>996.04</c:v>
                </c:pt>
                <c:pt idx="285954">
                  <c:v>979.96</c:v>
                </c:pt>
                <c:pt idx="285955">
                  <c:v>1072.78</c:v>
                </c:pt>
                <c:pt idx="285956">
                  <c:v>1110.74</c:v>
                </c:pt>
                <c:pt idx="285957">
                  <c:v>1165.9000000000001</c:v>
                </c:pt>
                <c:pt idx="285958">
                  <c:v>790.4</c:v>
                </c:pt>
                <c:pt idx="285959">
                  <c:v>1448.34</c:v>
                </c:pt>
                <c:pt idx="285960">
                  <c:v>1101.18</c:v>
                </c:pt>
                <c:pt idx="285961">
                  <c:v>987.18</c:v>
                </c:pt>
                <c:pt idx="285962">
                  <c:v>1231.8499999999999</c:v>
                </c:pt>
                <c:pt idx="285963">
                  <c:v>1418.21</c:v>
                </c:pt>
                <c:pt idx="285964">
                  <c:v>1472.82</c:v>
                </c:pt>
                <c:pt idx="285965">
                  <c:v>1186.72</c:v>
                </c:pt>
                <c:pt idx="285966">
                  <c:v>1064.8399999999999</c:v>
                </c:pt>
                <c:pt idx="285967">
                  <c:v>1449.08</c:v>
                </c:pt>
                <c:pt idx="285968">
                  <c:v>1754.62</c:v>
                </c:pt>
                <c:pt idx="285969">
                  <c:v>1040.6400000000001</c:v>
                </c:pt>
                <c:pt idx="285970">
                  <c:v>1188.68</c:v>
                </c:pt>
                <c:pt idx="285971">
                  <c:v>828.62</c:v>
                </c:pt>
                <c:pt idx="285972">
                  <c:v>1226.4000000000001</c:v>
                </c:pt>
                <c:pt idx="285973">
                  <c:v>1016.04</c:v>
                </c:pt>
                <c:pt idx="285974">
                  <c:v>896.44</c:v>
                </c:pt>
                <c:pt idx="285975">
                  <c:v>1092.04</c:v>
                </c:pt>
                <c:pt idx="285976">
                  <c:v>1056.48</c:v>
                </c:pt>
                <c:pt idx="285977">
                  <c:v>1401</c:v>
                </c:pt>
                <c:pt idx="285978">
                  <c:v>1129.98</c:v>
                </c:pt>
                <c:pt idx="285979">
                  <c:v>742.84</c:v>
                </c:pt>
                <c:pt idx="285980">
                  <c:v>739.72</c:v>
                </c:pt>
                <c:pt idx="285981">
                  <c:v>1020.5</c:v>
                </c:pt>
                <c:pt idx="285982">
                  <c:v>836.58</c:v>
                </c:pt>
                <c:pt idx="285983">
                  <c:v>738.16</c:v>
                </c:pt>
                <c:pt idx="285984">
                  <c:v>886.72</c:v>
                </c:pt>
                <c:pt idx="285985">
                  <c:v>755.76</c:v>
                </c:pt>
                <c:pt idx="285986">
                  <c:v>861.92</c:v>
                </c:pt>
                <c:pt idx="285987">
                  <c:v>837.7</c:v>
                </c:pt>
                <c:pt idx="285988">
                  <c:v>1064.9000000000001</c:v>
                </c:pt>
                <c:pt idx="285989">
                  <c:v>834.88</c:v>
                </c:pt>
                <c:pt idx="285990">
                  <c:v>1154.28</c:v>
                </c:pt>
                <c:pt idx="285991">
                  <c:v>909.24</c:v>
                </c:pt>
                <c:pt idx="285992">
                  <c:v>1265.94</c:v>
                </c:pt>
                <c:pt idx="285993">
                  <c:v>960.7</c:v>
                </c:pt>
                <c:pt idx="285994">
                  <c:v>1191.26</c:v>
                </c:pt>
                <c:pt idx="285995">
                  <c:v>980.36</c:v>
                </c:pt>
                <c:pt idx="285996">
                  <c:v>1160.96</c:v>
                </c:pt>
                <c:pt idx="285997">
                  <c:v>781.94</c:v>
                </c:pt>
                <c:pt idx="285998">
                  <c:v>1162.46</c:v>
                </c:pt>
                <c:pt idx="285999">
                  <c:v>1289.94</c:v>
                </c:pt>
                <c:pt idx="286000">
                  <c:v>1018.08</c:v>
                </c:pt>
                <c:pt idx="286001">
                  <c:v>990</c:v>
                </c:pt>
                <c:pt idx="286002">
                  <c:v>1134.8399999999999</c:v>
                </c:pt>
                <c:pt idx="286003">
                  <c:v>883.94</c:v>
                </c:pt>
                <c:pt idx="286004">
                  <c:v>760.62</c:v>
                </c:pt>
                <c:pt idx="286005">
                  <c:v>992.58</c:v>
                </c:pt>
                <c:pt idx="286006">
                  <c:v>890.26</c:v>
                </c:pt>
                <c:pt idx="286007">
                  <c:v>1463.18</c:v>
                </c:pt>
                <c:pt idx="286008">
                  <c:v>1076.1400000000001</c:v>
                </c:pt>
                <c:pt idx="286009">
                  <c:v>1183.02</c:v>
                </c:pt>
                <c:pt idx="286010">
                  <c:v>1190.46</c:v>
                </c:pt>
                <c:pt idx="286011">
                  <c:v>1189.8</c:v>
                </c:pt>
                <c:pt idx="286012">
                  <c:v>1504.28</c:v>
                </c:pt>
                <c:pt idx="286013">
                  <c:v>1539.1</c:v>
                </c:pt>
                <c:pt idx="286014">
                  <c:v>1784.94</c:v>
                </c:pt>
                <c:pt idx="286015">
                  <c:v>1689.98</c:v>
                </c:pt>
                <c:pt idx="286016">
                  <c:v>1821.34</c:v>
                </c:pt>
                <c:pt idx="286017">
                  <c:v>1500.64</c:v>
                </c:pt>
                <c:pt idx="286018">
                  <c:v>1653.9</c:v>
                </c:pt>
                <c:pt idx="286019">
                  <c:v>1628.78</c:v>
                </c:pt>
                <c:pt idx="286020">
                  <c:v>2820.66</c:v>
                </c:pt>
                <c:pt idx="286021">
                  <c:v>1630.3</c:v>
                </c:pt>
                <c:pt idx="286022">
                  <c:v>1717.28</c:v>
                </c:pt>
                <c:pt idx="286023">
                  <c:v>1477.72</c:v>
                </c:pt>
                <c:pt idx="286024">
                  <c:v>1825.88</c:v>
                </c:pt>
                <c:pt idx="286025">
                  <c:v>1605.44</c:v>
                </c:pt>
                <c:pt idx="286026">
                  <c:v>1318.56</c:v>
                </c:pt>
                <c:pt idx="286027">
                  <c:v>2023.18</c:v>
                </c:pt>
                <c:pt idx="286028">
                  <c:v>1550.52</c:v>
                </c:pt>
                <c:pt idx="286029">
                  <c:v>2487.1799999999998</c:v>
                </c:pt>
                <c:pt idx="286030">
                  <c:v>1305.1600000000001</c:v>
                </c:pt>
                <c:pt idx="286031">
                  <c:v>1361.2</c:v>
                </c:pt>
                <c:pt idx="286032">
                  <c:v>1432.16</c:v>
                </c:pt>
                <c:pt idx="286033">
                  <c:v>1472.04</c:v>
                </c:pt>
                <c:pt idx="286034">
                  <c:v>1389.72</c:v>
                </c:pt>
                <c:pt idx="286035">
                  <c:v>1397.68</c:v>
                </c:pt>
                <c:pt idx="286036">
                  <c:v>1350.64</c:v>
                </c:pt>
                <c:pt idx="286037">
                  <c:v>1.96</c:v>
                </c:pt>
                <c:pt idx="286038">
                  <c:v>213.48</c:v>
                </c:pt>
                <c:pt idx="286039">
                  <c:v>2494.48</c:v>
                </c:pt>
                <c:pt idx="286040">
                  <c:v>0.98</c:v>
                </c:pt>
                <c:pt idx="286041">
                  <c:v>2.25</c:v>
                </c:pt>
                <c:pt idx="286042">
                  <c:v>1.96</c:v>
                </c:pt>
                <c:pt idx="286043">
                  <c:v>16.66</c:v>
                </c:pt>
                <c:pt idx="286044">
                  <c:v>593.91999999999996</c:v>
                </c:pt>
                <c:pt idx="286045">
                  <c:v>745</c:v>
                </c:pt>
                <c:pt idx="286046">
                  <c:v>8.82</c:v>
                </c:pt>
                <c:pt idx="286047">
                  <c:v>1.96</c:v>
                </c:pt>
                <c:pt idx="286048">
                  <c:v>3.92</c:v>
                </c:pt>
                <c:pt idx="286049">
                  <c:v>12.7</c:v>
                </c:pt>
                <c:pt idx="286050">
                  <c:v>0.28000000000000003</c:v>
                </c:pt>
                <c:pt idx="286051">
                  <c:v>1.96</c:v>
                </c:pt>
                <c:pt idx="286052">
                  <c:v>4.9000000000000004</c:v>
                </c:pt>
                <c:pt idx="286053">
                  <c:v>1.29</c:v>
                </c:pt>
                <c:pt idx="286054">
                  <c:v>24.9</c:v>
                </c:pt>
                <c:pt idx="286055">
                  <c:v>86.4</c:v>
                </c:pt>
                <c:pt idx="286056">
                  <c:v>0.5</c:v>
                </c:pt>
                <c:pt idx="286057">
                  <c:v>-2.98</c:v>
                </c:pt>
                <c:pt idx="286058">
                  <c:v>0.5</c:v>
                </c:pt>
                <c:pt idx="286059">
                  <c:v>-2.98</c:v>
                </c:pt>
                <c:pt idx="286060">
                  <c:v>130</c:v>
                </c:pt>
                <c:pt idx="286061">
                  <c:v>1662.5</c:v>
                </c:pt>
                <c:pt idx="286062">
                  <c:v>0.84</c:v>
                </c:pt>
                <c:pt idx="286063">
                  <c:v>462.5</c:v>
                </c:pt>
                <c:pt idx="286064">
                  <c:v>2657.5</c:v>
                </c:pt>
                <c:pt idx="286065">
                  <c:v>31.04</c:v>
                </c:pt>
                <c:pt idx="286066">
                  <c:v>415.16</c:v>
                </c:pt>
                <c:pt idx="286067">
                  <c:v>131.91999999999999</c:v>
                </c:pt>
                <c:pt idx="286068">
                  <c:v>581.6</c:v>
                </c:pt>
                <c:pt idx="286069">
                  <c:v>405.04</c:v>
                </c:pt>
                <c:pt idx="286070">
                  <c:v>244</c:v>
                </c:pt>
                <c:pt idx="286071">
                  <c:v>189.32</c:v>
                </c:pt>
                <c:pt idx="286072">
                  <c:v>229.36</c:v>
                </c:pt>
                <c:pt idx="286073">
                  <c:v>96.48</c:v>
                </c:pt>
                <c:pt idx="286074">
                  <c:v>3.88</c:v>
                </c:pt>
                <c:pt idx="286075">
                  <c:v>4.88</c:v>
                </c:pt>
                <c:pt idx="286076">
                  <c:v>102.5</c:v>
                </c:pt>
                <c:pt idx="286077">
                  <c:v>55</c:v>
                </c:pt>
                <c:pt idx="286078">
                  <c:v>85.36</c:v>
                </c:pt>
                <c:pt idx="286079">
                  <c:v>140.9</c:v>
                </c:pt>
                <c:pt idx="286080">
                  <c:v>27.52</c:v>
                </c:pt>
                <c:pt idx="286081">
                  <c:v>116.96</c:v>
                </c:pt>
                <c:pt idx="286082">
                  <c:v>68.900000000000006</c:v>
                </c:pt>
                <c:pt idx="286083">
                  <c:v>181.48</c:v>
                </c:pt>
                <c:pt idx="286084">
                  <c:v>83.76</c:v>
                </c:pt>
                <c:pt idx="286085">
                  <c:v>20.94</c:v>
                </c:pt>
                <c:pt idx="286086">
                  <c:v>20.94</c:v>
                </c:pt>
                <c:pt idx="286087">
                  <c:v>3002.66</c:v>
                </c:pt>
                <c:pt idx="286088">
                  <c:v>24</c:v>
                </c:pt>
                <c:pt idx="286089">
                  <c:v>6.5</c:v>
                </c:pt>
                <c:pt idx="286090">
                  <c:v>581</c:v>
                </c:pt>
                <c:pt idx="286091">
                  <c:v>428.28</c:v>
                </c:pt>
                <c:pt idx="286092">
                  <c:v>85.88</c:v>
                </c:pt>
                <c:pt idx="286093">
                  <c:v>92.58</c:v>
                </c:pt>
                <c:pt idx="286094">
                  <c:v>69.45</c:v>
                </c:pt>
                <c:pt idx="286095">
                  <c:v>700</c:v>
                </c:pt>
                <c:pt idx="286096">
                  <c:v>2538</c:v>
                </c:pt>
                <c:pt idx="286097">
                  <c:v>287.66000000000003</c:v>
                </c:pt>
                <c:pt idx="286098">
                  <c:v>502.84</c:v>
                </c:pt>
                <c:pt idx="286099">
                  <c:v>54</c:v>
                </c:pt>
                <c:pt idx="286100">
                  <c:v>18</c:v>
                </c:pt>
                <c:pt idx="286101">
                  <c:v>30</c:v>
                </c:pt>
                <c:pt idx="286102">
                  <c:v>316.60000000000002</c:v>
                </c:pt>
                <c:pt idx="286103">
                  <c:v>308.88</c:v>
                </c:pt>
                <c:pt idx="286104">
                  <c:v>7</c:v>
                </c:pt>
                <c:pt idx="286105">
                  <c:v>9</c:v>
                </c:pt>
                <c:pt idx="286106">
                  <c:v>17</c:v>
                </c:pt>
                <c:pt idx="286107">
                  <c:v>8</c:v>
                </c:pt>
                <c:pt idx="286108">
                  <c:v>4</c:v>
                </c:pt>
                <c:pt idx="286109">
                  <c:v>2.98</c:v>
                </c:pt>
                <c:pt idx="286110">
                  <c:v>8.9600000000000009</c:v>
                </c:pt>
                <c:pt idx="286111">
                  <c:v>27.84</c:v>
                </c:pt>
                <c:pt idx="286112">
                  <c:v>2</c:v>
                </c:pt>
                <c:pt idx="286113">
                  <c:v>13.96</c:v>
                </c:pt>
                <c:pt idx="286114">
                  <c:v>110.12</c:v>
                </c:pt>
                <c:pt idx="286115">
                  <c:v>53.26</c:v>
                </c:pt>
                <c:pt idx="286116">
                  <c:v>151.41999999999999</c:v>
                </c:pt>
                <c:pt idx="286117">
                  <c:v>4</c:v>
                </c:pt>
                <c:pt idx="286118">
                  <c:v>1</c:v>
                </c:pt>
                <c:pt idx="286119">
                  <c:v>5.88</c:v>
                </c:pt>
                <c:pt idx="286120">
                  <c:v>30977.93</c:v>
                </c:pt>
                <c:pt idx="286121">
                  <c:v>28735.52</c:v>
                </c:pt>
                <c:pt idx="286122">
                  <c:v>26505.439999999999</c:v>
                </c:pt>
                <c:pt idx="286123">
                  <c:v>26795.55</c:v>
                </c:pt>
                <c:pt idx="286124">
                  <c:v>28836.04</c:v>
                </c:pt>
                <c:pt idx="286125">
                  <c:v>30324.99</c:v>
                </c:pt>
                <c:pt idx="286126">
                  <c:v>28510.07</c:v>
                </c:pt>
                <c:pt idx="286127">
                  <c:v>31037.759999999998</c:v>
                </c:pt>
                <c:pt idx="286128">
                  <c:v>32033.53</c:v>
                </c:pt>
                <c:pt idx="286129">
                  <c:v>32286.5</c:v>
                </c:pt>
                <c:pt idx="286130">
                  <c:v>31875.200000000001</c:v>
                </c:pt>
                <c:pt idx="286131">
                  <c:v>31992.720000000001</c:v>
                </c:pt>
                <c:pt idx="286132">
                  <c:v>32887.919999999998</c:v>
                </c:pt>
                <c:pt idx="286133">
                  <c:v>36624.82</c:v>
                </c:pt>
                <c:pt idx="286134">
                  <c:v>32180.400000000001</c:v>
                </c:pt>
                <c:pt idx="286135">
                  <c:v>33074.879999999997</c:v>
                </c:pt>
                <c:pt idx="286136">
                  <c:v>38257.06</c:v>
                </c:pt>
                <c:pt idx="286137">
                  <c:v>39376.980000000003</c:v>
                </c:pt>
                <c:pt idx="286138">
                  <c:v>35240.67</c:v>
                </c:pt>
                <c:pt idx="286139">
                  <c:v>33860.36</c:v>
                </c:pt>
                <c:pt idx="286140">
                  <c:v>36438.480000000003</c:v>
                </c:pt>
                <c:pt idx="286141">
                  <c:v>40121.21</c:v>
                </c:pt>
                <c:pt idx="286142">
                  <c:v>41896.550000000003</c:v>
                </c:pt>
                <c:pt idx="286143">
                  <c:v>32255.01</c:v>
                </c:pt>
                <c:pt idx="286144">
                  <c:v>31818.76</c:v>
                </c:pt>
                <c:pt idx="286145">
                  <c:v>31451.13</c:v>
                </c:pt>
                <c:pt idx="286146">
                  <c:v>34028.639999999999</c:v>
                </c:pt>
                <c:pt idx="286147">
                  <c:v>31550.560000000001</c:v>
                </c:pt>
                <c:pt idx="286148">
                  <c:v>31499.119999999999</c:v>
                </c:pt>
                <c:pt idx="286149">
                  <c:v>31702.21</c:v>
                </c:pt>
                <c:pt idx="286150">
                  <c:v>38876.699999999997</c:v>
                </c:pt>
                <c:pt idx="286151">
                  <c:v>30095.69</c:v>
                </c:pt>
                <c:pt idx="286152">
                  <c:v>26855.93</c:v>
                </c:pt>
                <c:pt idx="286153">
                  <c:v>28069.75</c:v>
                </c:pt>
                <c:pt idx="286154">
                  <c:v>28437.29</c:v>
                </c:pt>
                <c:pt idx="286155">
                  <c:v>30313.1</c:v>
                </c:pt>
                <c:pt idx="286156">
                  <c:v>27889.759999999998</c:v>
                </c:pt>
                <c:pt idx="286157">
                  <c:v>27924.49</c:v>
                </c:pt>
                <c:pt idx="286158">
                  <c:v>29643.78</c:v>
                </c:pt>
                <c:pt idx="286159">
                  <c:v>27743.59</c:v>
                </c:pt>
                <c:pt idx="286160">
                  <c:v>27846.3</c:v>
                </c:pt>
                <c:pt idx="286161">
                  <c:v>28755.66</c:v>
                </c:pt>
                <c:pt idx="286162">
                  <c:v>29190.6</c:v>
                </c:pt>
                <c:pt idx="286163">
                  <c:v>28443.71</c:v>
                </c:pt>
                <c:pt idx="286164">
                  <c:v>29418.35</c:v>
                </c:pt>
                <c:pt idx="286165">
                  <c:v>28065.5</c:v>
                </c:pt>
                <c:pt idx="286166">
                  <c:v>31725.47</c:v>
                </c:pt>
                <c:pt idx="286167">
                  <c:v>25763.51</c:v>
                </c:pt>
                <c:pt idx="286168">
                  <c:v>25655.41</c:v>
                </c:pt>
                <c:pt idx="286169">
                  <c:v>25984.61</c:v>
                </c:pt>
                <c:pt idx="286170">
                  <c:v>28173.69</c:v>
                </c:pt>
                <c:pt idx="286171">
                  <c:v>26639.919999999998</c:v>
                </c:pt>
                <c:pt idx="286172">
                  <c:v>30759.360000000001</c:v>
                </c:pt>
                <c:pt idx="286173">
                  <c:v>28685.8</c:v>
                </c:pt>
                <c:pt idx="286174">
                  <c:v>27979.52</c:v>
                </c:pt>
                <c:pt idx="286175">
                  <c:v>27871.79</c:v>
                </c:pt>
                <c:pt idx="286176">
                  <c:v>28964.86</c:v>
                </c:pt>
                <c:pt idx="286177">
                  <c:v>28065.62</c:v>
                </c:pt>
                <c:pt idx="286178">
                  <c:v>27340.07</c:v>
                </c:pt>
                <c:pt idx="286179">
                  <c:v>26446.71</c:v>
                </c:pt>
                <c:pt idx="286180">
                  <c:v>27851.27</c:v>
                </c:pt>
                <c:pt idx="286181">
                  <c:v>28786.39</c:v>
                </c:pt>
                <c:pt idx="286182">
                  <c:v>26518.73</c:v>
                </c:pt>
                <c:pt idx="286183">
                  <c:v>27114.1</c:v>
                </c:pt>
                <c:pt idx="286184">
                  <c:v>25011.55</c:v>
                </c:pt>
                <c:pt idx="286185">
                  <c:v>31739.72</c:v>
                </c:pt>
                <c:pt idx="286186">
                  <c:v>30088.91</c:v>
                </c:pt>
                <c:pt idx="286187">
                  <c:v>29843.14</c:v>
                </c:pt>
                <c:pt idx="286188">
                  <c:v>34459.800000000003</c:v>
                </c:pt>
                <c:pt idx="286189">
                  <c:v>38884.050000000003</c:v>
                </c:pt>
                <c:pt idx="286190">
                  <c:v>38663.61</c:v>
                </c:pt>
                <c:pt idx="286191">
                  <c:v>36082.58</c:v>
                </c:pt>
                <c:pt idx="286192">
                  <c:v>34945.040000000001</c:v>
                </c:pt>
                <c:pt idx="286193">
                  <c:v>35326.160000000003</c:v>
                </c:pt>
                <c:pt idx="286194">
                  <c:v>37337.99</c:v>
                </c:pt>
                <c:pt idx="286195">
                  <c:v>34825.65</c:v>
                </c:pt>
                <c:pt idx="286196">
                  <c:v>36792.49</c:v>
                </c:pt>
                <c:pt idx="286197">
                  <c:v>31599.69</c:v>
                </c:pt>
                <c:pt idx="286198">
                  <c:v>35348.99</c:v>
                </c:pt>
                <c:pt idx="286199">
                  <c:v>30830.54</c:v>
                </c:pt>
                <c:pt idx="286200">
                  <c:v>29859.65</c:v>
                </c:pt>
                <c:pt idx="286201">
                  <c:v>49714.33</c:v>
                </c:pt>
                <c:pt idx="286202">
                  <c:v>33576.410000000003</c:v>
                </c:pt>
                <c:pt idx="286203">
                  <c:v>31573.1</c:v>
                </c:pt>
                <c:pt idx="286204">
                  <c:v>29112.98</c:v>
                </c:pt>
                <c:pt idx="286205">
                  <c:v>27609.8</c:v>
                </c:pt>
                <c:pt idx="286206">
                  <c:v>27203.91</c:v>
                </c:pt>
                <c:pt idx="286207">
                  <c:v>30922.48</c:v>
                </c:pt>
                <c:pt idx="286208">
                  <c:v>27779.759999999998</c:v>
                </c:pt>
                <c:pt idx="286209">
                  <c:v>27750.17</c:v>
                </c:pt>
                <c:pt idx="286210">
                  <c:v>28582.43</c:v>
                </c:pt>
                <c:pt idx="286211">
                  <c:v>32391.27</c:v>
                </c:pt>
                <c:pt idx="286212">
                  <c:v>28124.240000000002</c:v>
                </c:pt>
                <c:pt idx="286213">
                  <c:v>28100.19</c:v>
                </c:pt>
                <c:pt idx="286214">
                  <c:v>26869.64</c:v>
                </c:pt>
                <c:pt idx="286215">
                  <c:v>26867.59</c:v>
                </c:pt>
                <c:pt idx="286216">
                  <c:v>29415.37</c:v>
                </c:pt>
                <c:pt idx="286217">
                  <c:v>28645.8</c:v>
                </c:pt>
                <c:pt idx="286218">
                  <c:v>32391.56</c:v>
                </c:pt>
                <c:pt idx="286219">
                  <c:v>24406.71</c:v>
                </c:pt>
                <c:pt idx="286220">
                  <c:v>28813.26</c:v>
                </c:pt>
                <c:pt idx="286221">
                  <c:v>25367.23</c:v>
                </c:pt>
                <c:pt idx="286222">
                  <c:v>27355.68</c:v>
                </c:pt>
                <c:pt idx="286223">
                  <c:v>23168.76</c:v>
                </c:pt>
                <c:pt idx="286224">
                  <c:v>28924.85</c:v>
                </c:pt>
                <c:pt idx="286225">
                  <c:v>29462.1</c:v>
                </c:pt>
                <c:pt idx="286226">
                  <c:v>26518.91</c:v>
                </c:pt>
                <c:pt idx="286227">
                  <c:v>27738.69</c:v>
                </c:pt>
                <c:pt idx="286228">
                  <c:v>29513.48</c:v>
                </c:pt>
                <c:pt idx="286229">
                  <c:v>29933.32</c:v>
                </c:pt>
                <c:pt idx="286230">
                  <c:v>27014.78</c:v>
                </c:pt>
                <c:pt idx="286231">
                  <c:v>28700.26</c:v>
                </c:pt>
                <c:pt idx="286232">
                  <c:v>26799.96</c:v>
                </c:pt>
                <c:pt idx="286233">
                  <c:v>31012.98</c:v>
                </c:pt>
                <c:pt idx="286234">
                  <c:v>27920.83</c:v>
                </c:pt>
                <c:pt idx="286235">
                  <c:v>30440.55</c:v>
                </c:pt>
                <c:pt idx="286236">
                  <c:v>31315.040000000001</c:v>
                </c:pt>
                <c:pt idx="286237">
                  <c:v>32158</c:v>
                </c:pt>
                <c:pt idx="286238">
                  <c:v>32264.68</c:v>
                </c:pt>
                <c:pt idx="286239">
                  <c:v>32767.09</c:v>
                </c:pt>
                <c:pt idx="286240">
                  <c:v>34269.46</c:v>
                </c:pt>
                <c:pt idx="286241">
                  <c:v>34607.94</c:v>
                </c:pt>
                <c:pt idx="286242">
                  <c:v>34044.199999999997</c:v>
                </c:pt>
                <c:pt idx="286243">
                  <c:v>34995.14</c:v>
                </c:pt>
                <c:pt idx="286244">
                  <c:v>36480.81</c:v>
                </c:pt>
                <c:pt idx="286245">
                  <c:v>35936.800000000003</c:v>
                </c:pt>
                <c:pt idx="286246">
                  <c:v>39710.54</c:v>
                </c:pt>
                <c:pt idx="286247">
                  <c:v>32669.58</c:v>
                </c:pt>
                <c:pt idx="286248">
                  <c:v>32612.63</c:v>
                </c:pt>
                <c:pt idx="286249">
                  <c:v>31478.39</c:v>
                </c:pt>
                <c:pt idx="286250">
                  <c:v>33074.839999999997</c:v>
                </c:pt>
                <c:pt idx="286251">
                  <c:v>33008.269999999997</c:v>
                </c:pt>
                <c:pt idx="286252">
                  <c:v>26579.58</c:v>
                </c:pt>
                <c:pt idx="286253">
                  <c:v>38268.26</c:v>
                </c:pt>
                <c:pt idx="286254">
                  <c:v>32892.699999999997</c:v>
                </c:pt>
                <c:pt idx="286255">
                  <c:v>33787.1</c:v>
                </c:pt>
                <c:pt idx="286256">
                  <c:v>30413.37</c:v>
                </c:pt>
                <c:pt idx="286257">
                  <c:v>29452.69</c:v>
                </c:pt>
                <c:pt idx="286258">
                  <c:v>29656.18</c:v>
                </c:pt>
                <c:pt idx="286259">
                  <c:v>31746.51</c:v>
                </c:pt>
                <c:pt idx="286260">
                  <c:v>29413.81</c:v>
                </c:pt>
                <c:pt idx="286261">
                  <c:v>29909.96</c:v>
                </c:pt>
                <c:pt idx="286262">
                  <c:v>33247.019999999997</c:v>
                </c:pt>
                <c:pt idx="286263">
                  <c:v>8.4</c:v>
                </c:pt>
                <c:pt idx="286264">
                  <c:v>3</c:v>
                </c:pt>
                <c:pt idx="286265">
                  <c:v>24</c:v>
                </c:pt>
                <c:pt idx="286266">
                  <c:v>2529.1</c:v>
                </c:pt>
                <c:pt idx="286267">
                  <c:v>2219</c:v>
                </c:pt>
                <c:pt idx="286268">
                  <c:v>2055.0500000000002</c:v>
                </c:pt>
                <c:pt idx="286269">
                  <c:v>1958.39</c:v>
                </c:pt>
                <c:pt idx="286270">
                  <c:v>2387.96</c:v>
                </c:pt>
                <c:pt idx="286271">
                  <c:v>2226.8200000000002</c:v>
                </c:pt>
                <c:pt idx="286272">
                  <c:v>1943.86</c:v>
                </c:pt>
                <c:pt idx="286273">
                  <c:v>2008.07</c:v>
                </c:pt>
                <c:pt idx="286274">
                  <c:v>2203.56</c:v>
                </c:pt>
                <c:pt idx="286275">
                  <c:v>1911.57</c:v>
                </c:pt>
                <c:pt idx="286276">
                  <c:v>2057.48</c:v>
                </c:pt>
                <c:pt idx="286277">
                  <c:v>1861.95</c:v>
                </c:pt>
                <c:pt idx="286278">
                  <c:v>2160.5100000000002</c:v>
                </c:pt>
                <c:pt idx="286279">
                  <c:v>2342.96</c:v>
                </c:pt>
                <c:pt idx="286280">
                  <c:v>2004.16</c:v>
                </c:pt>
                <c:pt idx="286281">
                  <c:v>2273.56</c:v>
                </c:pt>
                <c:pt idx="286282">
                  <c:v>2578.6799999999998</c:v>
                </c:pt>
                <c:pt idx="286283">
                  <c:v>2562.7600000000002</c:v>
                </c:pt>
                <c:pt idx="286284">
                  <c:v>2178.88</c:v>
                </c:pt>
                <c:pt idx="286285">
                  <c:v>2209.2800000000002</c:v>
                </c:pt>
                <c:pt idx="286286">
                  <c:v>2293.54</c:v>
                </c:pt>
                <c:pt idx="286287">
                  <c:v>2637.24</c:v>
                </c:pt>
                <c:pt idx="286288">
                  <c:v>2646.86</c:v>
                </c:pt>
                <c:pt idx="286289">
                  <c:v>2306</c:v>
                </c:pt>
                <c:pt idx="286290">
                  <c:v>2100.2800000000002</c:v>
                </c:pt>
                <c:pt idx="286291">
                  <c:v>2236.2600000000002</c:v>
                </c:pt>
                <c:pt idx="286292">
                  <c:v>2516.44</c:v>
                </c:pt>
                <c:pt idx="286293">
                  <c:v>2320.09</c:v>
                </c:pt>
                <c:pt idx="286294">
                  <c:v>2186.8000000000002</c:v>
                </c:pt>
                <c:pt idx="286295">
                  <c:v>2198.4</c:v>
                </c:pt>
                <c:pt idx="286296">
                  <c:v>2872.21</c:v>
                </c:pt>
                <c:pt idx="286297">
                  <c:v>2194.3000000000002</c:v>
                </c:pt>
                <c:pt idx="286298">
                  <c:v>1819.98</c:v>
                </c:pt>
                <c:pt idx="286299">
                  <c:v>1862.44</c:v>
                </c:pt>
                <c:pt idx="286300">
                  <c:v>1789.55</c:v>
                </c:pt>
                <c:pt idx="286301">
                  <c:v>2276.2199999999998</c:v>
                </c:pt>
                <c:pt idx="286302">
                  <c:v>1993.6</c:v>
                </c:pt>
                <c:pt idx="286303">
                  <c:v>1878.05</c:v>
                </c:pt>
                <c:pt idx="286304">
                  <c:v>2061.91</c:v>
                </c:pt>
                <c:pt idx="286305">
                  <c:v>2197.67</c:v>
                </c:pt>
                <c:pt idx="286306">
                  <c:v>2072.73</c:v>
                </c:pt>
                <c:pt idx="286307">
                  <c:v>1944.19</c:v>
                </c:pt>
                <c:pt idx="286308">
                  <c:v>1785.54</c:v>
                </c:pt>
                <c:pt idx="286309">
                  <c:v>2080.02</c:v>
                </c:pt>
                <c:pt idx="286310">
                  <c:v>2223.4699999999998</c:v>
                </c:pt>
                <c:pt idx="286311">
                  <c:v>2013.8</c:v>
                </c:pt>
                <c:pt idx="286312">
                  <c:v>2319.2199999999998</c:v>
                </c:pt>
                <c:pt idx="286313">
                  <c:v>1748.23</c:v>
                </c:pt>
                <c:pt idx="286314">
                  <c:v>2171.19</c:v>
                </c:pt>
                <c:pt idx="286315">
                  <c:v>2182.5700000000002</c:v>
                </c:pt>
                <c:pt idx="286316">
                  <c:v>2249.9499999999998</c:v>
                </c:pt>
                <c:pt idx="286317">
                  <c:v>1966.97</c:v>
                </c:pt>
                <c:pt idx="286318">
                  <c:v>2650.66</c:v>
                </c:pt>
                <c:pt idx="286319">
                  <c:v>2074.65</c:v>
                </c:pt>
                <c:pt idx="286320">
                  <c:v>2032.96</c:v>
                </c:pt>
                <c:pt idx="286321">
                  <c:v>2017.41</c:v>
                </c:pt>
                <c:pt idx="286322">
                  <c:v>2038.75</c:v>
                </c:pt>
                <c:pt idx="286323">
                  <c:v>1867.58</c:v>
                </c:pt>
                <c:pt idx="286324">
                  <c:v>2079.64</c:v>
                </c:pt>
                <c:pt idx="286325">
                  <c:v>2016.58</c:v>
                </c:pt>
                <c:pt idx="286326">
                  <c:v>1719.04</c:v>
                </c:pt>
                <c:pt idx="286327">
                  <c:v>1974.88</c:v>
                </c:pt>
                <c:pt idx="286328">
                  <c:v>1812.74</c:v>
                </c:pt>
                <c:pt idx="286329">
                  <c:v>1870.18</c:v>
                </c:pt>
                <c:pt idx="286330">
                  <c:v>1879.16</c:v>
                </c:pt>
                <c:pt idx="286331">
                  <c:v>2229.7399999999998</c:v>
                </c:pt>
                <c:pt idx="286332">
                  <c:v>1961.14</c:v>
                </c:pt>
                <c:pt idx="286333">
                  <c:v>2113.62</c:v>
                </c:pt>
                <c:pt idx="286334">
                  <c:v>2335</c:v>
                </c:pt>
                <c:pt idx="286335">
                  <c:v>2211.58</c:v>
                </c:pt>
                <c:pt idx="286336">
                  <c:v>1867.2</c:v>
                </c:pt>
                <c:pt idx="286337">
                  <c:v>1947.28</c:v>
                </c:pt>
                <c:pt idx="286338">
                  <c:v>1990.24</c:v>
                </c:pt>
                <c:pt idx="286339">
                  <c:v>2254.7199999999998</c:v>
                </c:pt>
                <c:pt idx="286340">
                  <c:v>2430.38</c:v>
                </c:pt>
                <c:pt idx="286341">
                  <c:v>2003.6</c:v>
                </c:pt>
                <c:pt idx="286342">
                  <c:v>2071.39</c:v>
                </c:pt>
                <c:pt idx="286343">
                  <c:v>1836.93</c:v>
                </c:pt>
                <c:pt idx="286344">
                  <c:v>2242.0700000000002</c:v>
                </c:pt>
                <c:pt idx="286345">
                  <c:v>1690.22</c:v>
                </c:pt>
                <c:pt idx="286346">
                  <c:v>1860.74</c:v>
                </c:pt>
                <c:pt idx="286347">
                  <c:v>2823.28</c:v>
                </c:pt>
                <c:pt idx="286348">
                  <c:v>2220.04</c:v>
                </c:pt>
                <c:pt idx="286349">
                  <c:v>2181.23</c:v>
                </c:pt>
                <c:pt idx="286350">
                  <c:v>1832.27</c:v>
                </c:pt>
                <c:pt idx="286351">
                  <c:v>1839.72</c:v>
                </c:pt>
                <c:pt idx="286352">
                  <c:v>2083.1999999999998</c:v>
                </c:pt>
                <c:pt idx="286353">
                  <c:v>2146.73</c:v>
                </c:pt>
                <c:pt idx="286354">
                  <c:v>1799.81</c:v>
                </c:pt>
                <c:pt idx="286355">
                  <c:v>1917.49</c:v>
                </c:pt>
                <c:pt idx="286356">
                  <c:v>1907.16</c:v>
                </c:pt>
                <c:pt idx="286357">
                  <c:v>2327.6799999999998</c:v>
                </c:pt>
                <c:pt idx="286358">
                  <c:v>2058.54</c:v>
                </c:pt>
                <c:pt idx="286359">
                  <c:v>1952.18</c:v>
                </c:pt>
                <c:pt idx="286360">
                  <c:v>1610.9</c:v>
                </c:pt>
                <c:pt idx="286361">
                  <c:v>2069.19</c:v>
                </c:pt>
                <c:pt idx="286362">
                  <c:v>2303.7399999999998</c:v>
                </c:pt>
                <c:pt idx="286363">
                  <c:v>2027.06</c:v>
                </c:pt>
                <c:pt idx="286364">
                  <c:v>2265.7800000000002</c:v>
                </c:pt>
                <c:pt idx="286365">
                  <c:v>1958.54</c:v>
                </c:pt>
                <c:pt idx="286366">
                  <c:v>2350.7600000000002</c:v>
                </c:pt>
                <c:pt idx="286367">
                  <c:v>2054</c:v>
                </c:pt>
                <c:pt idx="286368">
                  <c:v>2120.42</c:v>
                </c:pt>
                <c:pt idx="286369">
                  <c:v>1814.18</c:v>
                </c:pt>
                <c:pt idx="286370">
                  <c:v>2095.92</c:v>
                </c:pt>
                <c:pt idx="286371">
                  <c:v>2279.16</c:v>
                </c:pt>
                <c:pt idx="286372">
                  <c:v>1798.28</c:v>
                </c:pt>
                <c:pt idx="286373">
                  <c:v>1989.18</c:v>
                </c:pt>
                <c:pt idx="286374">
                  <c:v>2147.3000000000002</c:v>
                </c:pt>
                <c:pt idx="286375">
                  <c:v>2250.54</c:v>
                </c:pt>
                <c:pt idx="286376">
                  <c:v>1863.4</c:v>
                </c:pt>
                <c:pt idx="286377">
                  <c:v>1864.34</c:v>
                </c:pt>
                <c:pt idx="286378">
                  <c:v>1732.06</c:v>
                </c:pt>
                <c:pt idx="286379">
                  <c:v>2174.62</c:v>
                </c:pt>
                <c:pt idx="286380">
                  <c:v>1882.66</c:v>
                </c:pt>
                <c:pt idx="286381">
                  <c:v>1938.62</c:v>
                </c:pt>
                <c:pt idx="286382">
                  <c:v>1891.72</c:v>
                </c:pt>
                <c:pt idx="286383">
                  <c:v>1928.94</c:v>
                </c:pt>
                <c:pt idx="286384">
                  <c:v>2137.2800000000002</c:v>
                </c:pt>
                <c:pt idx="286385">
                  <c:v>2133.2800000000002</c:v>
                </c:pt>
                <c:pt idx="286386">
                  <c:v>2363.86</c:v>
                </c:pt>
                <c:pt idx="286387">
                  <c:v>2466.58</c:v>
                </c:pt>
                <c:pt idx="286388">
                  <c:v>2130.52</c:v>
                </c:pt>
                <c:pt idx="286389">
                  <c:v>2137.56</c:v>
                </c:pt>
                <c:pt idx="286390">
                  <c:v>2302.8000000000002</c:v>
                </c:pt>
                <c:pt idx="286391">
                  <c:v>2557.98</c:v>
                </c:pt>
                <c:pt idx="286392">
                  <c:v>3018.63</c:v>
                </c:pt>
                <c:pt idx="286393">
                  <c:v>2158.87</c:v>
                </c:pt>
                <c:pt idx="286394">
                  <c:v>2103.62</c:v>
                </c:pt>
                <c:pt idx="286395">
                  <c:v>2111.67</c:v>
                </c:pt>
                <c:pt idx="286396">
                  <c:v>2475.34</c:v>
                </c:pt>
                <c:pt idx="286397">
                  <c:v>2275.4899999999998</c:v>
                </c:pt>
                <c:pt idx="286398">
                  <c:v>1901.2</c:v>
                </c:pt>
                <c:pt idx="286399">
                  <c:v>2794.32</c:v>
                </c:pt>
                <c:pt idx="286400">
                  <c:v>2346.54</c:v>
                </c:pt>
                <c:pt idx="286401">
                  <c:v>2678.18</c:v>
                </c:pt>
                <c:pt idx="286402">
                  <c:v>2056.66</c:v>
                </c:pt>
                <c:pt idx="286403">
                  <c:v>2275.08</c:v>
                </c:pt>
                <c:pt idx="286404">
                  <c:v>2094.88</c:v>
                </c:pt>
                <c:pt idx="286405">
                  <c:v>2508.98</c:v>
                </c:pt>
                <c:pt idx="286406">
                  <c:v>2073.08</c:v>
                </c:pt>
                <c:pt idx="286407">
                  <c:v>2078.96</c:v>
                </c:pt>
                <c:pt idx="286408">
                  <c:v>2248.38</c:v>
                </c:pt>
                <c:pt idx="286409">
                  <c:v>27.5</c:v>
                </c:pt>
                <c:pt idx="286410">
                  <c:v>206.25</c:v>
                </c:pt>
                <c:pt idx="286411">
                  <c:v>16.5</c:v>
                </c:pt>
                <c:pt idx="286412">
                  <c:v>45</c:v>
                </c:pt>
                <c:pt idx="286413">
                  <c:v>60.59</c:v>
                </c:pt>
                <c:pt idx="286414">
                  <c:v>71.540000000000006</c:v>
                </c:pt>
                <c:pt idx="286415">
                  <c:v>180.59</c:v>
                </c:pt>
                <c:pt idx="286416">
                  <c:v>14</c:v>
                </c:pt>
                <c:pt idx="286417">
                  <c:v>70.5</c:v>
                </c:pt>
                <c:pt idx="286418">
                  <c:v>-30</c:v>
                </c:pt>
                <c:pt idx="286419">
                  <c:v>8.25</c:v>
                </c:pt>
                <c:pt idx="286420">
                  <c:v>36.75</c:v>
                </c:pt>
                <c:pt idx="286421">
                  <c:v>13</c:v>
                </c:pt>
                <c:pt idx="286422">
                  <c:v>10.68</c:v>
                </c:pt>
                <c:pt idx="286423">
                  <c:v>26.7</c:v>
                </c:pt>
                <c:pt idx="286424">
                  <c:v>5.34</c:v>
                </c:pt>
                <c:pt idx="286425">
                  <c:v>128.16</c:v>
                </c:pt>
                <c:pt idx="286426">
                  <c:v>168.77</c:v>
                </c:pt>
                <c:pt idx="286427">
                  <c:v>60.84</c:v>
                </c:pt>
                <c:pt idx="286428">
                  <c:v>55.65</c:v>
                </c:pt>
                <c:pt idx="286429">
                  <c:v>121.84</c:v>
                </c:pt>
                <c:pt idx="286430">
                  <c:v>31.5</c:v>
                </c:pt>
                <c:pt idx="286431">
                  <c:v>30</c:v>
                </c:pt>
                <c:pt idx="286432">
                  <c:v>50</c:v>
                </c:pt>
                <c:pt idx="286433">
                  <c:v>24</c:v>
                </c:pt>
                <c:pt idx="286434">
                  <c:v>14</c:v>
                </c:pt>
                <c:pt idx="286435">
                  <c:v>9.0399999999999991</c:v>
                </c:pt>
                <c:pt idx="286436">
                  <c:v>12</c:v>
                </c:pt>
                <c:pt idx="286437">
                  <c:v>10</c:v>
                </c:pt>
                <c:pt idx="286438">
                  <c:v>4</c:v>
                </c:pt>
                <c:pt idx="286439">
                  <c:v>39</c:v>
                </c:pt>
                <c:pt idx="286440">
                  <c:v>68</c:v>
                </c:pt>
                <c:pt idx="286441">
                  <c:v>88</c:v>
                </c:pt>
                <c:pt idx="286442">
                  <c:v>118.25</c:v>
                </c:pt>
                <c:pt idx="286443">
                  <c:v>44</c:v>
                </c:pt>
                <c:pt idx="286444">
                  <c:v>15.57</c:v>
                </c:pt>
                <c:pt idx="286445">
                  <c:v>11</c:v>
                </c:pt>
                <c:pt idx="286446">
                  <c:v>16.5</c:v>
                </c:pt>
                <c:pt idx="286447">
                  <c:v>3.48</c:v>
                </c:pt>
                <c:pt idx="286448">
                  <c:v>19.399999999999999</c:v>
                </c:pt>
                <c:pt idx="286449">
                  <c:v>94.9</c:v>
                </c:pt>
                <c:pt idx="286450">
                  <c:v>82.05</c:v>
                </c:pt>
                <c:pt idx="286451">
                  <c:v>155.46</c:v>
                </c:pt>
                <c:pt idx="286452">
                  <c:v>161.69</c:v>
                </c:pt>
                <c:pt idx="286453">
                  <c:v>155.09</c:v>
                </c:pt>
                <c:pt idx="286454">
                  <c:v>11.96</c:v>
                </c:pt>
                <c:pt idx="286455">
                  <c:v>25.5</c:v>
                </c:pt>
                <c:pt idx="286456">
                  <c:v>21.42</c:v>
                </c:pt>
                <c:pt idx="286457">
                  <c:v>16.5</c:v>
                </c:pt>
                <c:pt idx="286458">
                  <c:v>28.23</c:v>
                </c:pt>
                <c:pt idx="286459">
                  <c:v>29.98</c:v>
                </c:pt>
                <c:pt idx="286460">
                  <c:v>118.21</c:v>
                </c:pt>
                <c:pt idx="286461">
                  <c:v>81.44</c:v>
                </c:pt>
                <c:pt idx="286462">
                  <c:v>-0.56000000000000005</c:v>
                </c:pt>
                <c:pt idx="286463">
                  <c:v>30.98</c:v>
                </c:pt>
                <c:pt idx="286464">
                  <c:v>110.73</c:v>
                </c:pt>
                <c:pt idx="286465">
                  <c:v>338.25</c:v>
                </c:pt>
                <c:pt idx="286466">
                  <c:v>31.71</c:v>
                </c:pt>
                <c:pt idx="286467">
                  <c:v>27.32</c:v>
                </c:pt>
                <c:pt idx="286468">
                  <c:v>66.56</c:v>
                </c:pt>
                <c:pt idx="286469">
                  <c:v>20.86</c:v>
                </c:pt>
                <c:pt idx="286470">
                  <c:v>167.38</c:v>
                </c:pt>
                <c:pt idx="286471">
                  <c:v>51.66</c:v>
                </c:pt>
                <c:pt idx="286472">
                  <c:v>20.14</c:v>
                </c:pt>
                <c:pt idx="286473">
                  <c:v>90.7</c:v>
                </c:pt>
                <c:pt idx="286474">
                  <c:v>65.66</c:v>
                </c:pt>
                <c:pt idx="286475">
                  <c:v>165.4</c:v>
                </c:pt>
                <c:pt idx="286476">
                  <c:v>116.1</c:v>
                </c:pt>
                <c:pt idx="286477">
                  <c:v>202.51</c:v>
                </c:pt>
                <c:pt idx="286478">
                  <c:v>345.55</c:v>
                </c:pt>
                <c:pt idx="286479">
                  <c:v>75.03</c:v>
                </c:pt>
                <c:pt idx="286480">
                  <c:v>128.96</c:v>
                </c:pt>
                <c:pt idx="286481">
                  <c:v>131.16999999999999</c:v>
                </c:pt>
                <c:pt idx="286482">
                  <c:v>91.48</c:v>
                </c:pt>
                <c:pt idx="286483">
                  <c:v>215.88</c:v>
                </c:pt>
                <c:pt idx="286484">
                  <c:v>197.5</c:v>
                </c:pt>
                <c:pt idx="286485">
                  <c:v>180.21</c:v>
                </c:pt>
                <c:pt idx="286486">
                  <c:v>93.75</c:v>
                </c:pt>
                <c:pt idx="286487">
                  <c:v>110.26</c:v>
                </c:pt>
                <c:pt idx="286488">
                  <c:v>251.75</c:v>
                </c:pt>
                <c:pt idx="286489">
                  <c:v>214.48</c:v>
                </c:pt>
                <c:pt idx="286490">
                  <c:v>261.77</c:v>
                </c:pt>
                <c:pt idx="286491">
                  <c:v>265.12</c:v>
                </c:pt>
                <c:pt idx="286492">
                  <c:v>193.92</c:v>
                </c:pt>
                <c:pt idx="286493">
                  <c:v>309.42</c:v>
                </c:pt>
                <c:pt idx="286494">
                  <c:v>224.38</c:v>
                </c:pt>
                <c:pt idx="286495">
                  <c:v>107.5</c:v>
                </c:pt>
                <c:pt idx="286496">
                  <c:v>204.56</c:v>
                </c:pt>
                <c:pt idx="286497">
                  <c:v>91.44</c:v>
                </c:pt>
                <c:pt idx="286498">
                  <c:v>326.72000000000003</c:v>
                </c:pt>
                <c:pt idx="286499">
                  <c:v>170.35</c:v>
                </c:pt>
                <c:pt idx="286500">
                  <c:v>277.62</c:v>
                </c:pt>
                <c:pt idx="286501">
                  <c:v>162.56</c:v>
                </c:pt>
                <c:pt idx="286502">
                  <c:v>209.98</c:v>
                </c:pt>
                <c:pt idx="286503">
                  <c:v>89.02</c:v>
                </c:pt>
                <c:pt idx="286504">
                  <c:v>12.5</c:v>
                </c:pt>
                <c:pt idx="286505">
                  <c:v>18.059999999999999</c:v>
                </c:pt>
                <c:pt idx="286506">
                  <c:v>8.9600000000000009</c:v>
                </c:pt>
                <c:pt idx="286507">
                  <c:v>85.5</c:v>
                </c:pt>
                <c:pt idx="286508">
                  <c:v>165.95</c:v>
                </c:pt>
                <c:pt idx="286509">
                  <c:v>136.11000000000001</c:v>
                </c:pt>
                <c:pt idx="286510">
                  <c:v>237.24</c:v>
                </c:pt>
                <c:pt idx="286511">
                  <c:v>173.1</c:v>
                </c:pt>
                <c:pt idx="286512">
                  <c:v>140</c:v>
                </c:pt>
                <c:pt idx="286513">
                  <c:v>165.72</c:v>
                </c:pt>
                <c:pt idx="286514">
                  <c:v>157.97999999999999</c:v>
                </c:pt>
                <c:pt idx="286515">
                  <c:v>185.58</c:v>
                </c:pt>
                <c:pt idx="286516">
                  <c:v>201.8</c:v>
                </c:pt>
                <c:pt idx="286517">
                  <c:v>410.58</c:v>
                </c:pt>
                <c:pt idx="286518">
                  <c:v>189.26</c:v>
                </c:pt>
                <c:pt idx="286519">
                  <c:v>234.06</c:v>
                </c:pt>
                <c:pt idx="286520">
                  <c:v>236.84</c:v>
                </c:pt>
                <c:pt idx="286521">
                  <c:v>303.12</c:v>
                </c:pt>
                <c:pt idx="286522">
                  <c:v>356.32</c:v>
                </c:pt>
                <c:pt idx="286523">
                  <c:v>351.86</c:v>
                </c:pt>
                <c:pt idx="286524">
                  <c:v>306.22000000000003</c:v>
                </c:pt>
                <c:pt idx="286525">
                  <c:v>318.3</c:v>
                </c:pt>
                <c:pt idx="286526">
                  <c:v>305.36</c:v>
                </c:pt>
                <c:pt idx="286527">
                  <c:v>252.7</c:v>
                </c:pt>
                <c:pt idx="286528">
                  <c:v>373.22</c:v>
                </c:pt>
                <c:pt idx="286529">
                  <c:v>221.22</c:v>
                </c:pt>
                <c:pt idx="286530">
                  <c:v>238.4</c:v>
                </c:pt>
                <c:pt idx="286531">
                  <c:v>305.33999999999997</c:v>
                </c:pt>
                <c:pt idx="286532">
                  <c:v>246.04</c:v>
                </c:pt>
                <c:pt idx="286533">
                  <c:v>207.44</c:v>
                </c:pt>
                <c:pt idx="286534">
                  <c:v>227.5</c:v>
                </c:pt>
                <c:pt idx="286535">
                  <c:v>157.13999999999999</c:v>
                </c:pt>
                <c:pt idx="286536">
                  <c:v>119.7</c:v>
                </c:pt>
                <c:pt idx="286537">
                  <c:v>328.46</c:v>
                </c:pt>
                <c:pt idx="286538">
                  <c:v>255.06</c:v>
                </c:pt>
                <c:pt idx="286539">
                  <c:v>225.2</c:v>
                </c:pt>
                <c:pt idx="286540">
                  <c:v>173.16</c:v>
                </c:pt>
                <c:pt idx="286541">
                  <c:v>252.54</c:v>
                </c:pt>
                <c:pt idx="286542">
                  <c:v>307.95</c:v>
                </c:pt>
                <c:pt idx="286543">
                  <c:v>409.57</c:v>
                </c:pt>
                <c:pt idx="286544">
                  <c:v>407.34</c:v>
                </c:pt>
                <c:pt idx="286545">
                  <c:v>206.79</c:v>
                </c:pt>
                <c:pt idx="286546">
                  <c:v>335.97</c:v>
                </c:pt>
                <c:pt idx="286547">
                  <c:v>29.88</c:v>
                </c:pt>
                <c:pt idx="286548">
                  <c:v>10158.77</c:v>
                </c:pt>
                <c:pt idx="286549">
                  <c:v>14346.05</c:v>
                </c:pt>
                <c:pt idx="286550">
                  <c:v>12321.18</c:v>
                </c:pt>
                <c:pt idx="286551">
                  <c:v>10099.280000000001</c:v>
                </c:pt>
                <c:pt idx="286552">
                  <c:v>9719.9</c:v>
                </c:pt>
                <c:pt idx="286553">
                  <c:v>10560.49</c:v>
                </c:pt>
                <c:pt idx="286554">
                  <c:v>9771.2099999999991</c:v>
                </c:pt>
                <c:pt idx="286555">
                  <c:v>11678.69</c:v>
                </c:pt>
                <c:pt idx="286556">
                  <c:v>13723.71</c:v>
                </c:pt>
                <c:pt idx="286557">
                  <c:v>13070.12</c:v>
                </c:pt>
                <c:pt idx="286558">
                  <c:v>9401.7099999999991</c:v>
                </c:pt>
                <c:pt idx="286559">
                  <c:v>9563.17</c:v>
                </c:pt>
                <c:pt idx="286560">
                  <c:v>9503.51</c:v>
                </c:pt>
                <c:pt idx="286561">
                  <c:v>10468.469999999999</c:v>
                </c:pt>
                <c:pt idx="286562">
                  <c:v>10217.950000000001</c:v>
                </c:pt>
                <c:pt idx="286563">
                  <c:v>9535.18</c:v>
                </c:pt>
                <c:pt idx="286564">
                  <c:v>10312.66</c:v>
                </c:pt>
                <c:pt idx="286565">
                  <c:v>9864.11</c:v>
                </c:pt>
                <c:pt idx="286566">
                  <c:v>9325.99</c:v>
                </c:pt>
                <c:pt idx="286567">
                  <c:v>8741</c:v>
                </c:pt>
                <c:pt idx="286568">
                  <c:v>9453.25</c:v>
                </c:pt>
                <c:pt idx="286569">
                  <c:v>9545.89</c:v>
                </c:pt>
                <c:pt idx="286570">
                  <c:v>9421.17</c:v>
                </c:pt>
                <c:pt idx="286571">
                  <c:v>9164.01</c:v>
                </c:pt>
                <c:pt idx="286572">
                  <c:v>9521.1299999999992</c:v>
                </c:pt>
                <c:pt idx="286573">
                  <c:v>8950.1299999999992</c:v>
                </c:pt>
                <c:pt idx="286574">
                  <c:v>9269.5300000000007</c:v>
                </c:pt>
                <c:pt idx="286575">
                  <c:v>9097.7099999999991</c:v>
                </c:pt>
                <c:pt idx="286576">
                  <c:v>8953.66</c:v>
                </c:pt>
                <c:pt idx="286577">
                  <c:v>9195.75</c:v>
                </c:pt>
                <c:pt idx="286578">
                  <c:v>9283.91</c:v>
                </c:pt>
                <c:pt idx="286579">
                  <c:v>9257.67</c:v>
                </c:pt>
                <c:pt idx="286580">
                  <c:v>9381.26</c:v>
                </c:pt>
                <c:pt idx="286581">
                  <c:v>9570.9500000000007</c:v>
                </c:pt>
                <c:pt idx="286582">
                  <c:v>9843.4500000000007</c:v>
                </c:pt>
                <c:pt idx="286583">
                  <c:v>10274.31</c:v>
                </c:pt>
                <c:pt idx="286584">
                  <c:v>12143.14</c:v>
                </c:pt>
                <c:pt idx="286585">
                  <c:v>11971.14</c:v>
                </c:pt>
                <c:pt idx="286586">
                  <c:v>17829.05</c:v>
                </c:pt>
                <c:pt idx="286587">
                  <c:v>22380.12</c:v>
                </c:pt>
                <c:pt idx="286588">
                  <c:v>9312.4599999999991</c:v>
                </c:pt>
                <c:pt idx="286589">
                  <c:v>8543.5</c:v>
                </c:pt>
                <c:pt idx="286590">
                  <c:v>9912.75</c:v>
                </c:pt>
                <c:pt idx="286591">
                  <c:v>9008.52</c:v>
                </c:pt>
                <c:pt idx="286592">
                  <c:v>10946.91</c:v>
                </c:pt>
                <c:pt idx="286593">
                  <c:v>13002.03</c:v>
                </c:pt>
                <c:pt idx="286594">
                  <c:v>15166.74</c:v>
                </c:pt>
                <c:pt idx="286595">
                  <c:v>7899.46</c:v>
                </c:pt>
                <c:pt idx="286596">
                  <c:v>7410.35</c:v>
                </c:pt>
                <c:pt idx="286597">
                  <c:v>8586.8799999999992</c:v>
                </c:pt>
                <c:pt idx="286598">
                  <c:v>9168.2099999999991</c:v>
                </c:pt>
                <c:pt idx="286599">
                  <c:v>9066.7999999999993</c:v>
                </c:pt>
                <c:pt idx="286600">
                  <c:v>11383.02</c:v>
                </c:pt>
                <c:pt idx="286601">
                  <c:v>12033.61</c:v>
                </c:pt>
                <c:pt idx="286602">
                  <c:v>14095.31</c:v>
                </c:pt>
                <c:pt idx="286603">
                  <c:v>8750.24</c:v>
                </c:pt>
                <c:pt idx="286604">
                  <c:v>9437.01</c:v>
                </c:pt>
                <c:pt idx="286605">
                  <c:v>8513</c:v>
                </c:pt>
                <c:pt idx="286606">
                  <c:v>9607.86</c:v>
                </c:pt>
                <c:pt idx="286607">
                  <c:v>9121.24</c:v>
                </c:pt>
                <c:pt idx="286608">
                  <c:v>9804.5499999999993</c:v>
                </c:pt>
                <c:pt idx="286609">
                  <c:v>9913.4500000000007</c:v>
                </c:pt>
                <c:pt idx="286610">
                  <c:v>9653.1299999999992</c:v>
                </c:pt>
                <c:pt idx="286611">
                  <c:v>13718.13</c:v>
                </c:pt>
                <c:pt idx="286612">
                  <c:v>15052.75</c:v>
                </c:pt>
                <c:pt idx="286613">
                  <c:v>8921.19</c:v>
                </c:pt>
                <c:pt idx="286614">
                  <c:v>8337.07</c:v>
                </c:pt>
                <c:pt idx="286615">
                  <c:v>8311.34</c:v>
                </c:pt>
                <c:pt idx="286616">
                  <c:v>8740.64</c:v>
                </c:pt>
                <c:pt idx="286617">
                  <c:v>8483.8700000000008</c:v>
                </c:pt>
                <c:pt idx="286618">
                  <c:v>8598.5300000000007</c:v>
                </c:pt>
                <c:pt idx="286619">
                  <c:v>8580.18</c:v>
                </c:pt>
                <c:pt idx="286620">
                  <c:v>8961.74</c:v>
                </c:pt>
                <c:pt idx="286621">
                  <c:v>8849.0499999999993</c:v>
                </c:pt>
                <c:pt idx="286622">
                  <c:v>8216.9699999999993</c:v>
                </c:pt>
                <c:pt idx="286623">
                  <c:v>8864.25</c:v>
                </c:pt>
                <c:pt idx="286624">
                  <c:v>8888.3799999999992</c:v>
                </c:pt>
                <c:pt idx="286625">
                  <c:v>8653.9599999999991</c:v>
                </c:pt>
                <c:pt idx="286626">
                  <c:v>8919.6200000000008</c:v>
                </c:pt>
                <c:pt idx="286627">
                  <c:v>8931.82</c:v>
                </c:pt>
                <c:pt idx="286628">
                  <c:v>8206.8700000000008</c:v>
                </c:pt>
                <c:pt idx="286629">
                  <c:v>7905.9</c:v>
                </c:pt>
                <c:pt idx="286630">
                  <c:v>6951.8</c:v>
                </c:pt>
                <c:pt idx="286631">
                  <c:v>7605.79</c:v>
                </c:pt>
                <c:pt idx="286632">
                  <c:v>7696.13</c:v>
                </c:pt>
                <c:pt idx="286633">
                  <c:v>8157.21</c:v>
                </c:pt>
                <c:pt idx="286634">
                  <c:v>9059.07</c:v>
                </c:pt>
                <c:pt idx="286635">
                  <c:v>9521.65</c:v>
                </c:pt>
                <c:pt idx="286636">
                  <c:v>9625.14</c:v>
                </c:pt>
                <c:pt idx="286637">
                  <c:v>9909.66</c:v>
                </c:pt>
                <c:pt idx="286638">
                  <c:v>13070.45</c:v>
                </c:pt>
                <c:pt idx="286639">
                  <c:v>21790.21</c:v>
                </c:pt>
                <c:pt idx="286640">
                  <c:v>7541.74</c:v>
                </c:pt>
                <c:pt idx="286641">
                  <c:v>7961.22</c:v>
                </c:pt>
                <c:pt idx="286642">
                  <c:v>7996.47</c:v>
                </c:pt>
                <c:pt idx="286643">
                  <c:v>8797.14</c:v>
                </c:pt>
                <c:pt idx="286644">
                  <c:v>9873.17</c:v>
                </c:pt>
                <c:pt idx="286645">
                  <c:v>12119.49</c:v>
                </c:pt>
                <c:pt idx="286646">
                  <c:v>13695.74</c:v>
                </c:pt>
                <c:pt idx="286647">
                  <c:v>8952.51</c:v>
                </c:pt>
                <c:pt idx="286648">
                  <c:v>7272.77</c:v>
                </c:pt>
                <c:pt idx="286649">
                  <c:v>7957.75</c:v>
                </c:pt>
                <c:pt idx="286650">
                  <c:v>8184.23</c:v>
                </c:pt>
                <c:pt idx="286651">
                  <c:v>7834.01</c:v>
                </c:pt>
                <c:pt idx="286652">
                  <c:v>8804.43</c:v>
                </c:pt>
                <c:pt idx="286653">
                  <c:v>9872.9599999999991</c:v>
                </c:pt>
                <c:pt idx="286654">
                  <c:v>13585.94</c:v>
                </c:pt>
                <c:pt idx="286655">
                  <c:v>7632.24</c:v>
                </c:pt>
                <c:pt idx="286656">
                  <c:v>8488.32</c:v>
                </c:pt>
                <c:pt idx="286657">
                  <c:v>8901.24</c:v>
                </c:pt>
                <c:pt idx="286658">
                  <c:v>8903.59</c:v>
                </c:pt>
                <c:pt idx="286659">
                  <c:v>9579.42</c:v>
                </c:pt>
                <c:pt idx="286660">
                  <c:v>10293.879999999999</c:v>
                </c:pt>
                <c:pt idx="286661">
                  <c:v>13811.17</c:v>
                </c:pt>
                <c:pt idx="286662">
                  <c:v>13311.04</c:v>
                </c:pt>
                <c:pt idx="286663">
                  <c:v>8410.49</c:v>
                </c:pt>
                <c:pt idx="286664">
                  <c:v>8332.2099999999991</c:v>
                </c:pt>
                <c:pt idx="286665">
                  <c:v>8084.37</c:v>
                </c:pt>
                <c:pt idx="286666">
                  <c:v>8133.35</c:v>
                </c:pt>
                <c:pt idx="286667">
                  <c:v>8468.09</c:v>
                </c:pt>
                <c:pt idx="286668">
                  <c:v>8342.73</c:v>
                </c:pt>
                <c:pt idx="286669">
                  <c:v>8236.01</c:v>
                </c:pt>
                <c:pt idx="286670">
                  <c:v>8353.5</c:v>
                </c:pt>
                <c:pt idx="286671">
                  <c:v>8276.9500000000007</c:v>
                </c:pt>
                <c:pt idx="286672">
                  <c:v>8411.99</c:v>
                </c:pt>
                <c:pt idx="286673">
                  <c:v>7854.96</c:v>
                </c:pt>
                <c:pt idx="286674">
                  <c:v>8619.43</c:v>
                </c:pt>
                <c:pt idx="286675">
                  <c:v>8260</c:v>
                </c:pt>
                <c:pt idx="286676">
                  <c:v>7880.14</c:v>
                </c:pt>
                <c:pt idx="286677">
                  <c:v>7782.83</c:v>
                </c:pt>
                <c:pt idx="286678">
                  <c:v>7489.45</c:v>
                </c:pt>
                <c:pt idx="286679">
                  <c:v>8149.37</c:v>
                </c:pt>
                <c:pt idx="286680">
                  <c:v>7524.74</c:v>
                </c:pt>
                <c:pt idx="286681">
                  <c:v>8086.31</c:v>
                </c:pt>
                <c:pt idx="286682">
                  <c:v>7818.08</c:v>
                </c:pt>
                <c:pt idx="286683">
                  <c:v>8403.8799999999992</c:v>
                </c:pt>
                <c:pt idx="286684">
                  <c:v>9737.4500000000007</c:v>
                </c:pt>
                <c:pt idx="286685">
                  <c:v>9253.82</c:v>
                </c:pt>
                <c:pt idx="286686">
                  <c:v>8533.3799999999992</c:v>
                </c:pt>
                <c:pt idx="286687">
                  <c:v>10111.82</c:v>
                </c:pt>
                <c:pt idx="286688">
                  <c:v>10517.79</c:v>
                </c:pt>
                <c:pt idx="286689">
                  <c:v>10673.62</c:v>
                </c:pt>
                <c:pt idx="286690">
                  <c:v>12863.85</c:v>
                </c:pt>
                <c:pt idx="286691">
                  <c:v>12745.86</c:v>
                </c:pt>
                <c:pt idx="286692">
                  <c:v>12656.61</c:v>
                </c:pt>
                <c:pt idx="286693">
                  <c:v>13227.79</c:v>
                </c:pt>
                <c:pt idx="286694">
                  <c:v>14844.11</c:v>
                </c:pt>
                <c:pt idx="286695">
                  <c:v>14123.35</c:v>
                </c:pt>
                <c:pt idx="286696">
                  <c:v>14644.62</c:v>
                </c:pt>
                <c:pt idx="286697">
                  <c:v>13190.09</c:v>
                </c:pt>
                <c:pt idx="286698">
                  <c:v>13268.57</c:v>
                </c:pt>
                <c:pt idx="286699">
                  <c:v>13144.26</c:v>
                </c:pt>
                <c:pt idx="286700">
                  <c:v>14765.35</c:v>
                </c:pt>
                <c:pt idx="286701">
                  <c:v>14753.83</c:v>
                </c:pt>
                <c:pt idx="286702">
                  <c:v>14256.06</c:v>
                </c:pt>
                <c:pt idx="286703">
                  <c:v>13973.56</c:v>
                </c:pt>
                <c:pt idx="286704">
                  <c:v>13742.83</c:v>
                </c:pt>
                <c:pt idx="286705">
                  <c:v>14096.94</c:v>
                </c:pt>
                <c:pt idx="286706">
                  <c:v>14675.89</c:v>
                </c:pt>
                <c:pt idx="286707">
                  <c:v>14036.69</c:v>
                </c:pt>
                <c:pt idx="286708">
                  <c:v>13358.31</c:v>
                </c:pt>
                <c:pt idx="286709">
                  <c:v>14150.26</c:v>
                </c:pt>
                <c:pt idx="286710">
                  <c:v>13971.33</c:v>
                </c:pt>
                <c:pt idx="286711">
                  <c:v>13328.67</c:v>
                </c:pt>
                <c:pt idx="286712">
                  <c:v>13385.1</c:v>
                </c:pt>
                <c:pt idx="286713">
                  <c:v>13540.42</c:v>
                </c:pt>
                <c:pt idx="286714">
                  <c:v>13683.33</c:v>
                </c:pt>
                <c:pt idx="286715">
                  <c:v>13025.03</c:v>
                </c:pt>
                <c:pt idx="286716">
                  <c:v>13805.88</c:v>
                </c:pt>
                <c:pt idx="286717">
                  <c:v>13660.33</c:v>
                </c:pt>
                <c:pt idx="286718">
                  <c:v>13510.66</c:v>
                </c:pt>
                <c:pt idx="286719">
                  <c:v>14276.93</c:v>
                </c:pt>
                <c:pt idx="286720">
                  <c:v>14351.64</c:v>
                </c:pt>
                <c:pt idx="286721">
                  <c:v>14328.94</c:v>
                </c:pt>
                <c:pt idx="286722">
                  <c:v>13651.4</c:v>
                </c:pt>
                <c:pt idx="286723">
                  <c:v>14238.15</c:v>
                </c:pt>
                <c:pt idx="286724">
                  <c:v>14355.11</c:v>
                </c:pt>
                <c:pt idx="286725">
                  <c:v>13898.1</c:v>
                </c:pt>
                <c:pt idx="286726">
                  <c:v>14639.57</c:v>
                </c:pt>
                <c:pt idx="286727">
                  <c:v>12816.83</c:v>
                </c:pt>
                <c:pt idx="286728">
                  <c:v>13150.83</c:v>
                </c:pt>
                <c:pt idx="286729">
                  <c:v>13264</c:v>
                </c:pt>
                <c:pt idx="286730">
                  <c:v>13103.16</c:v>
                </c:pt>
                <c:pt idx="286731">
                  <c:v>13045.73</c:v>
                </c:pt>
                <c:pt idx="286732">
                  <c:v>12875.1</c:v>
                </c:pt>
                <c:pt idx="286733">
                  <c:v>12784.37</c:v>
                </c:pt>
                <c:pt idx="286734">
                  <c:v>12260.15</c:v>
                </c:pt>
                <c:pt idx="286735">
                  <c:v>12151.91</c:v>
                </c:pt>
                <c:pt idx="286736">
                  <c:v>12605.64</c:v>
                </c:pt>
                <c:pt idx="286737">
                  <c:v>14014.02</c:v>
                </c:pt>
                <c:pt idx="286738">
                  <c:v>11407.14</c:v>
                </c:pt>
                <c:pt idx="286739">
                  <c:v>13637.65</c:v>
                </c:pt>
                <c:pt idx="286740">
                  <c:v>13375.5</c:v>
                </c:pt>
                <c:pt idx="286741">
                  <c:v>13317.39</c:v>
                </c:pt>
                <c:pt idx="286742">
                  <c:v>11906.44</c:v>
                </c:pt>
                <c:pt idx="286743">
                  <c:v>11745.05</c:v>
                </c:pt>
                <c:pt idx="286744">
                  <c:v>12646.79</c:v>
                </c:pt>
                <c:pt idx="286745">
                  <c:v>12806</c:v>
                </c:pt>
                <c:pt idx="286746">
                  <c:v>14347.39</c:v>
                </c:pt>
                <c:pt idx="286747">
                  <c:v>14402.43</c:v>
                </c:pt>
                <c:pt idx="286748">
                  <c:v>13522.36</c:v>
                </c:pt>
                <c:pt idx="286749">
                  <c:v>12695.01</c:v>
                </c:pt>
                <c:pt idx="286750">
                  <c:v>13891.82</c:v>
                </c:pt>
                <c:pt idx="286751">
                  <c:v>13535.83</c:v>
                </c:pt>
                <c:pt idx="286752">
                  <c:v>13857.78</c:v>
                </c:pt>
                <c:pt idx="286753">
                  <c:v>13647.08</c:v>
                </c:pt>
                <c:pt idx="286754">
                  <c:v>13504.47</c:v>
                </c:pt>
                <c:pt idx="286755">
                  <c:v>12993.63</c:v>
                </c:pt>
                <c:pt idx="286756">
                  <c:v>13594.69</c:v>
                </c:pt>
                <c:pt idx="286757">
                  <c:v>13169.82</c:v>
                </c:pt>
                <c:pt idx="286758">
                  <c:v>13881.5</c:v>
                </c:pt>
                <c:pt idx="286759">
                  <c:v>13745.96</c:v>
                </c:pt>
                <c:pt idx="286760">
                  <c:v>13361.96</c:v>
                </c:pt>
                <c:pt idx="286761">
                  <c:v>13253.1</c:v>
                </c:pt>
                <c:pt idx="286762">
                  <c:v>13539.87</c:v>
                </c:pt>
                <c:pt idx="286763">
                  <c:v>12774.49</c:v>
                </c:pt>
                <c:pt idx="286764">
                  <c:v>13667.81</c:v>
                </c:pt>
                <c:pt idx="286765">
                  <c:v>13035.89</c:v>
                </c:pt>
                <c:pt idx="286766">
                  <c:v>13151.07</c:v>
                </c:pt>
                <c:pt idx="286767">
                  <c:v>13253.84</c:v>
                </c:pt>
                <c:pt idx="286768">
                  <c:v>13551.99</c:v>
                </c:pt>
                <c:pt idx="286769">
                  <c:v>14041.3</c:v>
                </c:pt>
                <c:pt idx="286770">
                  <c:v>12253.63</c:v>
                </c:pt>
                <c:pt idx="286771">
                  <c:v>12308.33</c:v>
                </c:pt>
                <c:pt idx="286772">
                  <c:v>11954.12</c:v>
                </c:pt>
                <c:pt idx="286773">
                  <c:v>12455.41</c:v>
                </c:pt>
                <c:pt idx="286774">
                  <c:v>11304.95</c:v>
                </c:pt>
                <c:pt idx="286775">
                  <c:v>11686.93</c:v>
                </c:pt>
                <c:pt idx="286776">
                  <c:v>11780.09</c:v>
                </c:pt>
                <c:pt idx="286777">
                  <c:v>11080.13</c:v>
                </c:pt>
                <c:pt idx="286778">
                  <c:v>12572.44</c:v>
                </c:pt>
                <c:pt idx="286779">
                  <c:v>11992.13</c:v>
                </c:pt>
                <c:pt idx="286780">
                  <c:v>12255.52</c:v>
                </c:pt>
                <c:pt idx="286781">
                  <c:v>12361.12</c:v>
                </c:pt>
                <c:pt idx="286782">
                  <c:v>12211.87</c:v>
                </c:pt>
                <c:pt idx="286783">
                  <c:v>12436.94</c:v>
                </c:pt>
                <c:pt idx="286784">
                  <c:v>12517.33</c:v>
                </c:pt>
                <c:pt idx="286785">
                  <c:v>11872.31</c:v>
                </c:pt>
                <c:pt idx="286786">
                  <c:v>12507.86</c:v>
                </c:pt>
                <c:pt idx="286787">
                  <c:v>11600.42</c:v>
                </c:pt>
                <c:pt idx="286788">
                  <c:v>10740.43</c:v>
                </c:pt>
                <c:pt idx="286789">
                  <c:v>11945.41</c:v>
                </c:pt>
                <c:pt idx="286790">
                  <c:v>10363.66</c:v>
                </c:pt>
                <c:pt idx="286791">
                  <c:v>11821.71</c:v>
                </c:pt>
                <c:pt idx="286792">
                  <c:v>11574.3</c:v>
                </c:pt>
                <c:pt idx="286793">
                  <c:v>11949.53</c:v>
                </c:pt>
                <c:pt idx="286794">
                  <c:v>11930.72</c:v>
                </c:pt>
                <c:pt idx="286795">
                  <c:v>12215.75</c:v>
                </c:pt>
                <c:pt idx="286796">
                  <c:v>12531.86</c:v>
                </c:pt>
                <c:pt idx="286797">
                  <c:v>12867.43</c:v>
                </c:pt>
                <c:pt idx="286798">
                  <c:v>13151.49</c:v>
                </c:pt>
                <c:pt idx="286799">
                  <c:v>13632.16</c:v>
                </c:pt>
                <c:pt idx="286800">
                  <c:v>13147.4</c:v>
                </c:pt>
                <c:pt idx="286801">
                  <c:v>12371.96</c:v>
                </c:pt>
                <c:pt idx="286802">
                  <c:v>12616.04</c:v>
                </c:pt>
                <c:pt idx="286803">
                  <c:v>13180.62</c:v>
                </c:pt>
                <c:pt idx="286804">
                  <c:v>13197.74</c:v>
                </c:pt>
                <c:pt idx="286805">
                  <c:v>12692.26</c:v>
                </c:pt>
                <c:pt idx="286806">
                  <c:v>13539.82</c:v>
                </c:pt>
                <c:pt idx="286807">
                  <c:v>12983.95</c:v>
                </c:pt>
                <c:pt idx="286808">
                  <c:v>12565.47</c:v>
                </c:pt>
                <c:pt idx="286809">
                  <c:v>12622.14</c:v>
                </c:pt>
                <c:pt idx="286810">
                  <c:v>12852.63</c:v>
                </c:pt>
                <c:pt idx="286811">
                  <c:v>13366.88</c:v>
                </c:pt>
                <c:pt idx="286812">
                  <c:v>11765.5</c:v>
                </c:pt>
                <c:pt idx="286813">
                  <c:v>12219.17</c:v>
                </c:pt>
                <c:pt idx="286814">
                  <c:v>11909.72</c:v>
                </c:pt>
                <c:pt idx="286815">
                  <c:v>12144.13</c:v>
                </c:pt>
                <c:pt idx="286816">
                  <c:v>12459.02</c:v>
                </c:pt>
                <c:pt idx="286817">
                  <c:v>12340.95</c:v>
                </c:pt>
                <c:pt idx="286818">
                  <c:v>12141.54</c:v>
                </c:pt>
                <c:pt idx="286819">
                  <c:v>12260.87</c:v>
                </c:pt>
                <c:pt idx="286820">
                  <c:v>12486.97</c:v>
                </c:pt>
                <c:pt idx="286821">
                  <c:v>12339.07</c:v>
                </c:pt>
                <c:pt idx="286822">
                  <c:v>11415.1</c:v>
                </c:pt>
                <c:pt idx="286823">
                  <c:v>13002.05</c:v>
                </c:pt>
                <c:pt idx="286824">
                  <c:v>12490.72</c:v>
                </c:pt>
                <c:pt idx="286825">
                  <c:v>12764.33</c:v>
                </c:pt>
                <c:pt idx="286826">
                  <c:v>12518.38</c:v>
                </c:pt>
                <c:pt idx="286827">
                  <c:v>12457.72</c:v>
                </c:pt>
                <c:pt idx="286828">
                  <c:v>12968.32</c:v>
                </c:pt>
                <c:pt idx="286829">
                  <c:v>12702.83</c:v>
                </c:pt>
                <c:pt idx="286830">
                  <c:v>12351.55</c:v>
                </c:pt>
                <c:pt idx="286831">
                  <c:v>11582.65</c:v>
                </c:pt>
                <c:pt idx="286832">
                  <c:v>12455.54</c:v>
                </c:pt>
                <c:pt idx="286833">
                  <c:v>12919.04</c:v>
                </c:pt>
                <c:pt idx="286834">
                  <c:v>1052.98</c:v>
                </c:pt>
                <c:pt idx="286835">
                  <c:v>983.75</c:v>
                </c:pt>
                <c:pt idx="286836">
                  <c:v>864.82</c:v>
                </c:pt>
                <c:pt idx="286837">
                  <c:v>916.93</c:v>
                </c:pt>
                <c:pt idx="286838">
                  <c:v>1108.93</c:v>
                </c:pt>
                <c:pt idx="286839">
                  <c:v>826.92</c:v>
                </c:pt>
                <c:pt idx="286840">
                  <c:v>511.73</c:v>
                </c:pt>
                <c:pt idx="286841">
                  <c:v>715.4</c:v>
                </c:pt>
                <c:pt idx="286842">
                  <c:v>827.23</c:v>
                </c:pt>
                <c:pt idx="286843">
                  <c:v>965.95</c:v>
                </c:pt>
                <c:pt idx="286844">
                  <c:v>940.81</c:v>
                </c:pt>
                <c:pt idx="286845">
                  <c:v>816.38</c:v>
                </c:pt>
                <c:pt idx="286846">
                  <c:v>819.61</c:v>
                </c:pt>
                <c:pt idx="286847">
                  <c:v>866.58</c:v>
                </c:pt>
                <c:pt idx="286848">
                  <c:v>729.5</c:v>
                </c:pt>
                <c:pt idx="286849">
                  <c:v>707.81</c:v>
                </c:pt>
                <c:pt idx="286850">
                  <c:v>617.07000000000005</c:v>
                </c:pt>
                <c:pt idx="286851">
                  <c:v>633.1</c:v>
                </c:pt>
                <c:pt idx="286852">
                  <c:v>519.78</c:v>
                </c:pt>
                <c:pt idx="286853">
                  <c:v>514.36</c:v>
                </c:pt>
                <c:pt idx="286854">
                  <c:v>466.44</c:v>
                </c:pt>
                <c:pt idx="286855">
                  <c:v>518.38</c:v>
                </c:pt>
                <c:pt idx="286856">
                  <c:v>425.48</c:v>
                </c:pt>
                <c:pt idx="286857">
                  <c:v>523.91999999999996</c:v>
                </c:pt>
                <c:pt idx="286858">
                  <c:v>648.13</c:v>
                </c:pt>
                <c:pt idx="286859">
                  <c:v>546.62</c:v>
                </c:pt>
                <c:pt idx="286860">
                  <c:v>632.82000000000005</c:v>
                </c:pt>
                <c:pt idx="286861">
                  <c:v>714.28</c:v>
                </c:pt>
                <c:pt idx="286862">
                  <c:v>951.25</c:v>
                </c:pt>
                <c:pt idx="286863">
                  <c:v>1819.73</c:v>
                </c:pt>
                <c:pt idx="286864">
                  <c:v>1070.6199999999999</c:v>
                </c:pt>
                <c:pt idx="286865">
                  <c:v>637.47</c:v>
                </c:pt>
                <c:pt idx="286866">
                  <c:v>856</c:v>
                </c:pt>
                <c:pt idx="286867">
                  <c:v>752.99</c:v>
                </c:pt>
                <c:pt idx="286868">
                  <c:v>755.67</c:v>
                </c:pt>
                <c:pt idx="286869">
                  <c:v>638.57000000000005</c:v>
                </c:pt>
                <c:pt idx="286870">
                  <c:v>622.20000000000005</c:v>
                </c:pt>
                <c:pt idx="286871">
                  <c:v>782.63</c:v>
                </c:pt>
                <c:pt idx="286872">
                  <c:v>754.73</c:v>
                </c:pt>
                <c:pt idx="286873">
                  <c:v>719.3</c:v>
                </c:pt>
                <c:pt idx="286874">
                  <c:v>663.68</c:v>
                </c:pt>
                <c:pt idx="286875">
                  <c:v>662.08</c:v>
                </c:pt>
                <c:pt idx="286876">
                  <c:v>546.32000000000005</c:v>
                </c:pt>
                <c:pt idx="286877">
                  <c:v>1029.3699999999999</c:v>
                </c:pt>
                <c:pt idx="286878">
                  <c:v>758.54</c:v>
                </c:pt>
                <c:pt idx="286879">
                  <c:v>989.36</c:v>
                </c:pt>
                <c:pt idx="286880">
                  <c:v>759.34</c:v>
                </c:pt>
                <c:pt idx="286881">
                  <c:v>381.6</c:v>
                </c:pt>
                <c:pt idx="286882">
                  <c:v>686.61</c:v>
                </c:pt>
                <c:pt idx="286883">
                  <c:v>718.93</c:v>
                </c:pt>
                <c:pt idx="286884">
                  <c:v>981</c:v>
                </c:pt>
                <c:pt idx="286885">
                  <c:v>757.39</c:v>
                </c:pt>
                <c:pt idx="286886">
                  <c:v>552.16</c:v>
                </c:pt>
                <c:pt idx="286887">
                  <c:v>783.31</c:v>
                </c:pt>
                <c:pt idx="286888">
                  <c:v>739.51</c:v>
                </c:pt>
                <c:pt idx="286889">
                  <c:v>821.06</c:v>
                </c:pt>
                <c:pt idx="286890">
                  <c:v>784.84</c:v>
                </c:pt>
                <c:pt idx="286891">
                  <c:v>727.92</c:v>
                </c:pt>
                <c:pt idx="286892">
                  <c:v>461.05</c:v>
                </c:pt>
                <c:pt idx="286893">
                  <c:v>769.81</c:v>
                </c:pt>
                <c:pt idx="286894">
                  <c:v>790.46</c:v>
                </c:pt>
                <c:pt idx="286895">
                  <c:v>864.54</c:v>
                </c:pt>
                <c:pt idx="286896">
                  <c:v>779.43</c:v>
                </c:pt>
                <c:pt idx="286897">
                  <c:v>710.24</c:v>
                </c:pt>
                <c:pt idx="286898">
                  <c:v>575.19000000000005</c:v>
                </c:pt>
                <c:pt idx="286899">
                  <c:v>911.42</c:v>
                </c:pt>
                <c:pt idx="286900">
                  <c:v>655.67</c:v>
                </c:pt>
                <c:pt idx="286901">
                  <c:v>574.59</c:v>
                </c:pt>
                <c:pt idx="286902">
                  <c:v>680.15</c:v>
                </c:pt>
                <c:pt idx="286903">
                  <c:v>571.21</c:v>
                </c:pt>
                <c:pt idx="286904">
                  <c:v>428.43</c:v>
                </c:pt>
                <c:pt idx="286905">
                  <c:v>413.59</c:v>
                </c:pt>
                <c:pt idx="286906">
                  <c:v>432.05</c:v>
                </c:pt>
                <c:pt idx="286907">
                  <c:v>388.23</c:v>
                </c:pt>
                <c:pt idx="286908">
                  <c:v>537.19000000000005</c:v>
                </c:pt>
                <c:pt idx="286909">
                  <c:v>847.93</c:v>
                </c:pt>
                <c:pt idx="286910">
                  <c:v>945.34</c:v>
                </c:pt>
                <c:pt idx="286911">
                  <c:v>837.31</c:v>
                </c:pt>
                <c:pt idx="286912">
                  <c:v>989.69</c:v>
                </c:pt>
                <c:pt idx="286913">
                  <c:v>1120.29</c:v>
                </c:pt>
                <c:pt idx="286914">
                  <c:v>1899.7</c:v>
                </c:pt>
                <c:pt idx="286915">
                  <c:v>3048.66</c:v>
                </c:pt>
                <c:pt idx="286916">
                  <c:v>1195.3</c:v>
                </c:pt>
                <c:pt idx="286917">
                  <c:v>675.33</c:v>
                </c:pt>
                <c:pt idx="286918">
                  <c:v>507.58</c:v>
                </c:pt>
                <c:pt idx="286919">
                  <c:v>543.64</c:v>
                </c:pt>
                <c:pt idx="286920">
                  <c:v>557.16999999999996</c:v>
                </c:pt>
                <c:pt idx="286921">
                  <c:v>582.26</c:v>
                </c:pt>
                <c:pt idx="286922">
                  <c:v>571.72</c:v>
                </c:pt>
                <c:pt idx="286923">
                  <c:v>530.11</c:v>
                </c:pt>
                <c:pt idx="286924">
                  <c:v>645.52</c:v>
                </c:pt>
                <c:pt idx="286925">
                  <c:v>608.16</c:v>
                </c:pt>
                <c:pt idx="286926">
                  <c:v>483.87</c:v>
                </c:pt>
                <c:pt idx="286927">
                  <c:v>606.1</c:v>
                </c:pt>
                <c:pt idx="286928">
                  <c:v>377.6</c:v>
                </c:pt>
                <c:pt idx="286929">
                  <c:v>686.92</c:v>
                </c:pt>
                <c:pt idx="286930">
                  <c:v>870.96</c:v>
                </c:pt>
                <c:pt idx="286931">
                  <c:v>757.22</c:v>
                </c:pt>
                <c:pt idx="286932">
                  <c:v>858.26</c:v>
                </c:pt>
                <c:pt idx="286933">
                  <c:v>348.64</c:v>
                </c:pt>
                <c:pt idx="286934">
                  <c:v>668.13</c:v>
                </c:pt>
                <c:pt idx="286935">
                  <c:v>739.3</c:v>
                </c:pt>
                <c:pt idx="286936">
                  <c:v>898.93</c:v>
                </c:pt>
                <c:pt idx="286937">
                  <c:v>751.53</c:v>
                </c:pt>
                <c:pt idx="286938">
                  <c:v>679.54</c:v>
                </c:pt>
                <c:pt idx="286939">
                  <c:v>730.76</c:v>
                </c:pt>
                <c:pt idx="286940">
                  <c:v>691.59</c:v>
                </c:pt>
                <c:pt idx="286941">
                  <c:v>603.67999999999995</c:v>
                </c:pt>
                <c:pt idx="286942">
                  <c:v>576.23</c:v>
                </c:pt>
                <c:pt idx="286943">
                  <c:v>667.75</c:v>
                </c:pt>
                <c:pt idx="286944">
                  <c:v>355.54</c:v>
                </c:pt>
                <c:pt idx="286945">
                  <c:v>599.86</c:v>
                </c:pt>
                <c:pt idx="286946">
                  <c:v>554.77</c:v>
                </c:pt>
                <c:pt idx="286947">
                  <c:v>614.21</c:v>
                </c:pt>
                <c:pt idx="286948">
                  <c:v>698.37</c:v>
                </c:pt>
                <c:pt idx="286949">
                  <c:v>638.87</c:v>
                </c:pt>
                <c:pt idx="286950">
                  <c:v>669.13</c:v>
                </c:pt>
                <c:pt idx="286951">
                  <c:v>685.32</c:v>
                </c:pt>
                <c:pt idx="286952">
                  <c:v>717.23</c:v>
                </c:pt>
                <c:pt idx="286953">
                  <c:v>511.62</c:v>
                </c:pt>
                <c:pt idx="286954">
                  <c:v>550.57000000000005</c:v>
                </c:pt>
                <c:pt idx="286955">
                  <c:v>552.94000000000005</c:v>
                </c:pt>
                <c:pt idx="286956">
                  <c:v>449.08</c:v>
                </c:pt>
                <c:pt idx="286957">
                  <c:v>482.25</c:v>
                </c:pt>
                <c:pt idx="286958">
                  <c:v>435.21</c:v>
                </c:pt>
                <c:pt idx="286959">
                  <c:v>495.64</c:v>
                </c:pt>
                <c:pt idx="286960">
                  <c:v>492.41</c:v>
                </c:pt>
                <c:pt idx="286961">
                  <c:v>530.96</c:v>
                </c:pt>
                <c:pt idx="286962">
                  <c:v>681.02</c:v>
                </c:pt>
                <c:pt idx="286963">
                  <c:v>547.41</c:v>
                </c:pt>
                <c:pt idx="286964">
                  <c:v>897.58</c:v>
                </c:pt>
                <c:pt idx="286965">
                  <c:v>1040.45</c:v>
                </c:pt>
                <c:pt idx="286966">
                  <c:v>1044.3499999999999</c:v>
                </c:pt>
                <c:pt idx="286967">
                  <c:v>1235.69</c:v>
                </c:pt>
                <c:pt idx="286968">
                  <c:v>2344.1999999999998</c:v>
                </c:pt>
                <c:pt idx="286969">
                  <c:v>940.9</c:v>
                </c:pt>
                <c:pt idx="286970">
                  <c:v>555.67999999999995</c:v>
                </c:pt>
                <c:pt idx="286971">
                  <c:v>755.57</c:v>
                </c:pt>
                <c:pt idx="286972">
                  <c:v>543.54999999999995</c:v>
                </c:pt>
                <c:pt idx="286973">
                  <c:v>540.55999999999995</c:v>
                </c:pt>
                <c:pt idx="286974">
                  <c:v>553.78</c:v>
                </c:pt>
                <c:pt idx="286975">
                  <c:v>708.15</c:v>
                </c:pt>
                <c:pt idx="286976">
                  <c:v>628.67999999999995</c:v>
                </c:pt>
                <c:pt idx="286977">
                  <c:v>14058.94</c:v>
                </c:pt>
                <c:pt idx="286978">
                  <c:v>14635.18</c:v>
                </c:pt>
                <c:pt idx="286979">
                  <c:v>13963.17</c:v>
                </c:pt>
                <c:pt idx="286980">
                  <c:v>14173.97</c:v>
                </c:pt>
                <c:pt idx="286981">
                  <c:v>13712.06</c:v>
                </c:pt>
                <c:pt idx="286982">
                  <c:v>13517.19</c:v>
                </c:pt>
                <c:pt idx="286983">
                  <c:v>13891.2</c:v>
                </c:pt>
                <c:pt idx="286984">
                  <c:v>12930.52</c:v>
                </c:pt>
                <c:pt idx="286985">
                  <c:v>13551.98</c:v>
                </c:pt>
                <c:pt idx="286986">
                  <c:v>13943.95</c:v>
                </c:pt>
                <c:pt idx="286987">
                  <c:v>14159.1</c:v>
                </c:pt>
                <c:pt idx="286988">
                  <c:v>13743.53</c:v>
                </c:pt>
                <c:pt idx="286989">
                  <c:v>13950.83</c:v>
                </c:pt>
                <c:pt idx="286990">
                  <c:v>13783.55</c:v>
                </c:pt>
                <c:pt idx="286991">
                  <c:v>13560.68</c:v>
                </c:pt>
                <c:pt idx="286992">
                  <c:v>14215.48</c:v>
                </c:pt>
                <c:pt idx="286993">
                  <c:v>14283.92</c:v>
                </c:pt>
                <c:pt idx="286994">
                  <c:v>15193.95</c:v>
                </c:pt>
                <c:pt idx="286995">
                  <c:v>13503.5</c:v>
                </c:pt>
                <c:pt idx="286996">
                  <c:v>13863.73</c:v>
                </c:pt>
                <c:pt idx="286997">
                  <c:v>12965.09</c:v>
                </c:pt>
                <c:pt idx="286998">
                  <c:v>14411.27</c:v>
                </c:pt>
                <c:pt idx="286999">
                  <c:v>14003.29</c:v>
                </c:pt>
                <c:pt idx="287000">
                  <c:v>13660.71</c:v>
                </c:pt>
                <c:pt idx="287001">
                  <c:v>13518.88</c:v>
                </c:pt>
                <c:pt idx="287002">
                  <c:v>13193.59</c:v>
                </c:pt>
                <c:pt idx="287003">
                  <c:v>13179.61</c:v>
                </c:pt>
                <c:pt idx="287004">
                  <c:v>13587.57</c:v>
                </c:pt>
                <c:pt idx="287005">
                  <c:v>13432.72</c:v>
                </c:pt>
                <c:pt idx="287006">
                  <c:v>14070.22</c:v>
                </c:pt>
                <c:pt idx="287007">
                  <c:v>14388.6</c:v>
                </c:pt>
                <c:pt idx="287008">
                  <c:v>14420.26</c:v>
                </c:pt>
                <c:pt idx="287009">
                  <c:v>14291.59</c:v>
                </c:pt>
                <c:pt idx="287010">
                  <c:v>13062.1</c:v>
                </c:pt>
                <c:pt idx="287011">
                  <c:v>13610.7</c:v>
                </c:pt>
                <c:pt idx="287012">
                  <c:v>13709.9</c:v>
                </c:pt>
                <c:pt idx="287013">
                  <c:v>13928.46</c:v>
                </c:pt>
                <c:pt idx="287014">
                  <c:v>14377.99</c:v>
                </c:pt>
                <c:pt idx="287015">
                  <c:v>13669.01</c:v>
                </c:pt>
                <c:pt idx="287016">
                  <c:v>15167.55</c:v>
                </c:pt>
                <c:pt idx="287017">
                  <c:v>14150.95</c:v>
                </c:pt>
                <c:pt idx="287018">
                  <c:v>13278.72</c:v>
                </c:pt>
                <c:pt idx="287019">
                  <c:v>17593.37</c:v>
                </c:pt>
                <c:pt idx="287020">
                  <c:v>13166.49</c:v>
                </c:pt>
                <c:pt idx="287021">
                  <c:v>13243.76</c:v>
                </c:pt>
                <c:pt idx="287022">
                  <c:v>13607.41</c:v>
                </c:pt>
                <c:pt idx="287023">
                  <c:v>16795.38</c:v>
                </c:pt>
                <c:pt idx="287024">
                  <c:v>14203.33</c:v>
                </c:pt>
                <c:pt idx="287025">
                  <c:v>15332.82</c:v>
                </c:pt>
                <c:pt idx="287026">
                  <c:v>14847.51</c:v>
                </c:pt>
                <c:pt idx="287027">
                  <c:v>14358.43</c:v>
                </c:pt>
                <c:pt idx="287028">
                  <c:v>13139.45</c:v>
                </c:pt>
                <c:pt idx="287029">
                  <c:v>15044.51</c:v>
                </c:pt>
                <c:pt idx="287030">
                  <c:v>14257.43</c:v>
                </c:pt>
                <c:pt idx="287031">
                  <c:v>12309.74</c:v>
                </c:pt>
                <c:pt idx="287032">
                  <c:v>13434.87</c:v>
                </c:pt>
                <c:pt idx="287033">
                  <c:v>14372.37</c:v>
                </c:pt>
                <c:pt idx="287034">
                  <c:v>13094.04</c:v>
                </c:pt>
                <c:pt idx="287035">
                  <c:v>12652.13</c:v>
                </c:pt>
                <c:pt idx="287036">
                  <c:v>13760.75</c:v>
                </c:pt>
                <c:pt idx="287037">
                  <c:v>13622.74</c:v>
                </c:pt>
                <c:pt idx="287038">
                  <c:v>13871.73</c:v>
                </c:pt>
                <c:pt idx="287039">
                  <c:v>13413.81</c:v>
                </c:pt>
                <c:pt idx="287040">
                  <c:v>13056.84</c:v>
                </c:pt>
                <c:pt idx="287041">
                  <c:v>12645.08</c:v>
                </c:pt>
                <c:pt idx="287042">
                  <c:v>13966.47</c:v>
                </c:pt>
                <c:pt idx="287043">
                  <c:v>12750.48</c:v>
                </c:pt>
                <c:pt idx="287044">
                  <c:v>12734.39</c:v>
                </c:pt>
                <c:pt idx="287045">
                  <c:v>13277.27</c:v>
                </c:pt>
                <c:pt idx="287046">
                  <c:v>14490.9</c:v>
                </c:pt>
                <c:pt idx="287047">
                  <c:v>12743.69</c:v>
                </c:pt>
                <c:pt idx="287048">
                  <c:v>11832.48</c:v>
                </c:pt>
                <c:pt idx="287049">
                  <c:v>12218.88</c:v>
                </c:pt>
                <c:pt idx="287050">
                  <c:v>12907.11</c:v>
                </c:pt>
                <c:pt idx="287051">
                  <c:v>12486.58</c:v>
                </c:pt>
                <c:pt idx="287052">
                  <c:v>12016.1</c:v>
                </c:pt>
                <c:pt idx="287053">
                  <c:v>12771.42</c:v>
                </c:pt>
                <c:pt idx="287054">
                  <c:v>12638.2</c:v>
                </c:pt>
                <c:pt idx="287055">
                  <c:v>12721.16</c:v>
                </c:pt>
                <c:pt idx="287056">
                  <c:v>12175.6</c:v>
                </c:pt>
                <c:pt idx="287057">
                  <c:v>11200.67</c:v>
                </c:pt>
                <c:pt idx="287058">
                  <c:v>11788.22</c:v>
                </c:pt>
                <c:pt idx="287059">
                  <c:v>11034.08</c:v>
                </c:pt>
                <c:pt idx="287060">
                  <c:v>10284.77</c:v>
                </c:pt>
                <c:pt idx="287061">
                  <c:v>11156.06</c:v>
                </c:pt>
                <c:pt idx="287062">
                  <c:v>10722.47</c:v>
                </c:pt>
                <c:pt idx="287063">
                  <c:v>10876.27</c:v>
                </c:pt>
                <c:pt idx="287064">
                  <c:v>11469.87</c:v>
                </c:pt>
                <c:pt idx="287065">
                  <c:v>11733.96</c:v>
                </c:pt>
                <c:pt idx="287066">
                  <c:v>12288.54</c:v>
                </c:pt>
                <c:pt idx="287067">
                  <c:v>11920.66</c:v>
                </c:pt>
                <c:pt idx="287068">
                  <c:v>12695.03</c:v>
                </c:pt>
                <c:pt idx="287069">
                  <c:v>12144.74</c:v>
                </c:pt>
                <c:pt idx="287070">
                  <c:v>13105</c:v>
                </c:pt>
                <c:pt idx="287071">
                  <c:v>15545.56</c:v>
                </c:pt>
                <c:pt idx="287072">
                  <c:v>13108.8</c:v>
                </c:pt>
                <c:pt idx="287073">
                  <c:v>12192.98</c:v>
                </c:pt>
                <c:pt idx="287074">
                  <c:v>12105.65</c:v>
                </c:pt>
                <c:pt idx="287075">
                  <c:v>14712.16</c:v>
                </c:pt>
                <c:pt idx="287076">
                  <c:v>12328.04</c:v>
                </c:pt>
                <c:pt idx="287077">
                  <c:v>13765.58</c:v>
                </c:pt>
                <c:pt idx="287078">
                  <c:v>12799.23</c:v>
                </c:pt>
                <c:pt idx="287079">
                  <c:v>12571.41</c:v>
                </c:pt>
                <c:pt idx="287080">
                  <c:v>12709.72</c:v>
                </c:pt>
                <c:pt idx="287081">
                  <c:v>12162.47</c:v>
                </c:pt>
                <c:pt idx="287082">
                  <c:v>12895.36</c:v>
                </c:pt>
                <c:pt idx="287083">
                  <c:v>12065.99</c:v>
                </c:pt>
                <c:pt idx="287084">
                  <c:v>12660.04</c:v>
                </c:pt>
                <c:pt idx="287085">
                  <c:v>13340.99</c:v>
                </c:pt>
                <c:pt idx="287086">
                  <c:v>12886.25</c:v>
                </c:pt>
                <c:pt idx="287087">
                  <c:v>11275.18</c:v>
                </c:pt>
                <c:pt idx="287088">
                  <c:v>12831.15</c:v>
                </c:pt>
                <c:pt idx="287089">
                  <c:v>12627.58</c:v>
                </c:pt>
                <c:pt idx="287090">
                  <c:v>13251.96</c:v>
                </c:pt>
                <c:pt idx="287091">
                  <c:v>13596.33</c:v>
                </c:pt>
                <c:pt idx="287092">
                  <c:v>13715.92</c:v>
                </c:pt>
                <c:pt idx="287093">
                  <c:v>13303.33</c:v>
                </c:pt>
                <c:pt idx="287094">
                  <c:v>14115.91</c:v>
                </c:pt>
                <c:pt idx="287095">
                  <c:v>12650.49</c:v>
                </c:pt>
                <c:pt idx="287096">
                  <c:v>12569.92</c:v>
                </c:pt>
                <c:pt idx="287097">
                  <c:v>13521.01</c:v>
                </c:pt>
                <c:pt idx="287098">
                  <c:v>13369.57</c:v>
                </c:pt>
                <c:pt idx="287099">
                  <c:v>12333.98</c:v>
                </c:pt>
                <c:pt idx="287100">
                  <c:v>12450.88</c:v>
                </c:pt>
                <c:pt idx="287101">
                  <c:v>12411.61</c:v>
                </c:pt>
                <c:pt idx="287102">
                  <c:v>12809.79</c:v>
                </c:pt>
                <c:pt idx="287103">
                  <c:v>13230.41</c:v>
                </c:pt>
                <c:pt idx="287104">
                  <c:v>11952.91</c:v>
                </c:pt>
                <c:pt idx="287105">
                  <c:v>12393.86</c:v>
                </c:pt>
                <c:pt idx="287106">
                  <c:v>12031.5</c:v>
                </c:pt>
                <c:pt idx="287107">
                  <c:v>12499.98</c:v>
                </c:pt>
                <c:pt idx="287108">
                  <c:v>12431.99</c:v>
                </c:pt>
                <c:pt idx="287109">
                  <c:v>12823.14</c:v>
                </c:pt>
                <c:pt idx="287110">
                  <c:v>12423.39</c:v>
                </c:pt>
                <c:pt idx="287111">
                  <c:v>13123.89</c:v>
                </c:pt>
                <c:pt idx="287112">
                  <c:v>12858.14</c:v>
                </c:pt>
                <c:pt idx="287113">
                  <c:v>12712.13</c:v>
                </c:pt>
                <c:pt idx="287114">
                  <c:v>12888.85</c:v>
                </c:pt>
                <c:pt idx="287115">
                  <c:v>12894.9</c:v>
                </c:pt>
                <c:pt idx="287116">
                  <c:v>13229.59</c:v>
                </c:pt>
                <c:pt idx="287117">
                  <c:v>12743.54</c:v>
                </c:pt>
                <c:pt idx="287118">
                  <c:v>13380.77</c:v>
                </c:pt>
                <c:pt idx="287119">
                  <c:v>12908.33</c:v>
                </c:pt>
                <c:pt idx="287120">
                  <c:v>318</c:v>
                </c:pt>
                <c:pt idx="287121">
                  <c:v>290</c:v>
                </c:pt>
                <c:pt idx="287122">
                  <c:v>307.5</c:v>
                </c:pt>
                <c:pt idx="287123">
                  <c:v>180</c:v>
                </c:pt>
                <c:pt idx="287124">
                  <c:v>172.5</c:v>
                </c:pt>
                <c:pt idx="287125">
                  <c:v>210</c:v>
                </c:pt>
                <c:pt idx="287126">
                  <c:v>310</c:v>
                </c:pt>
                <c:pt idx="287127">
                  <c:v>872.18</c:v>
                </c:pt>
                <c:pt idx="287128">
                  <c:v>398</c:v>
                </c:pt>
                <c:pt idx="287129">
                  <c:v>518.5</c:v>
                </c:pt>
                <c:pt idx="287130">
                  <c:v>300</c:v>
                </c:pt>
                <c:pt idx="287131">
                  <c:v>363</c:v>
                </c:pt>
                <c:pt idx="287132">
                  <c:v>310.5</c:v>
                </c:pt>
                <c:pt idx="287133">
                  <c:v>245</c:v>
                </c:pt>
                <c:pt idx="287134">
                  <c:v>264</c:v>
                </c:pt>
                <c:pt idx="287135">
                  <c:v>286.95999999999998</c:v>
                </c:pt>
                <c:pt idx="287136">
                  <c:v>365.84</c:v>
                </c:pt>
                <c:pt idx="287137">
                  <c:v>234.92</c:v>
                </c:pt>
                <c:pt idx="287138">
                  <c:v>409.68</c:v>
                </c:pt>
                <c:pt idx="287139">
                  <c:v>386.8</c:v>
                </c:pt>
                <c:pt idx="287140">
                  <c:v>534.53</c:v>
                </c:pt>
                <c:pt idx="287141">
                  <c:v>365.34</c:v>
                </c:pt>
                <c:pt idx="287142">
                  <c:v>435.1</c:v>
                </c:pt>
                <c:pt idx="287143">
                  <c:v>309.88</c:v>
                </c:pt>
                <c:pt idx="287144">
                  <c:v>322.72000000000003</c:v>
                </c:pt>
                <c:pt idx="287145">
                  <c:v>284.83999999999997</c:v>
                </c:pt>
                <c:pt idx="287146">
                  <c:v>453.76</c:v>
                </c:pt>
                <c:pt idx="287147">
                  <c:v>567.52</c:v>
                </c:pt>
                <c:pt idx="287148">
                  <c:v>519.48</c:v>
                </c:pt>
                <c:pt idx="287149">
                  <c:v>379.64</c:v>
                </c:pt>
                <c:pt idx="287150">
                  <c:v>244.92</c:v>
                </c:pt>
                <c:pt idx="287151">
                  <c:v>367.84</c:v>
                </c:pt>
                <c:pt idx="287152">
                  <c:v>292.92</c:v>
                </c:pt>
                <c:pt idx="287153">
                  <c:v>380.22</c:v>
                </c:pt>
                <c:pt idx="287154">
                  <c:v>444.76</c:v>
                </c:pt>
                <c:pt idx="287155">
                  <c:v>330.72</c:v>
                </c:pt>
                <c:pt idx="287156">
                  <c:v>410.02</c:v>
                </c:pt>
                <c:pt idx="287157">
                  <c:v>209.8</c:v>
                </c:pt>
                <c:pt idx="287158">
                  <c:v>327.60000000000002</c:v>
                </c:pt>
                <c:pt idx="287159">
                  <c:v>374.68</c:v>
                </c:pt>
                <c:pt idx="287160">
                  <c:v>353.68</c:v>
                </c:pt>
                <c:pt idx="287161">
                  <c:v>323.60000000000002</c:v>
                </c:pt>
                <c:pt idx="287162">
                  <c:v>470.6</c:v>
                </c:pt>
                <c:pt idx="287163">
                  <c:v>505.48</c:v>
                </c:pt>
                <c:pt idx="287164">
                  <c:v>369.68</c:v>
                </c:pt>
                <c:pt idx="287165">
                  <c:v>498.44</c:v>
                </c:pt>
                <c:pt idx="287166">
                  <c:v>827.04</c:v>
                </c:pt>
                <c:pt idx="287167">
                  <c:v>316.64</c:v>
                </c:pt>
                <c:pt idx="287168">
                  <c:v>312.8</c:v>
                </c:pt>
                <c:pt idx="287169">
                  <c:v>374.64</c:v>
                </c:pt>
                <c:pt idx="287170">
                  <c:v>234.84</c:v>
                </c:pt>
                <c:pt idx="287171">
                  <c:v>244.72</c:v>
                </c:pt>
                <c:pt idx="287172">
                  <c:v>563.44000000000005</c:v>
                </c:pt>
                <c:pt idx="287173">
                  <c:v>267.72000000000003</c:v>
                </c:pt>
                <c:pt idx="287174">
                  <c:v>402.6</c:v>
                </c:pt>
                <c:pt idx="287175">
                  <c:v>311.8</c:v>
                </c:pt>
                <c:pt idx="287176">
                  <c:v>262.76</c:v>
                </c:pt>
                <c:pt idx="287177">
                  <c:v>212.84</c:v>
                </c:pt>
                <c:pt idx="287178">
                  <c:v>236.88</c:v>
                </c:pt>
                <c:pt idx="287179">
                  <c:v>313.88</c:v>
                </c:pt>
                <c:pt idx="287180">
                  <c:v>312.18</c:v>
                </c:pt>
                <c:pt idx="287181">
                  <c:v>316.83999999999997</c:v>
                </c:pt>
                <c:pt idx="287182">
                  <c:v>309.72000000000003</c:v>
                </c:pt>
                <c:pt idx="287183">
                  <c:v>499.24</c:v>
                </c:pt>
                <c:pt idx="287184">
                  <c:v>302.60000000000002</c:v>
                </c:pt>
                <c:pt idx="287185">
                  <c:v>124.88</c:v>
                </c:pt>
                <c:pt idx="287186">
                  <c:v>189.84</c:v>
                </c:pt>
                <c:pt idx="287187">
                  <c:v>262.88</c:v>
                </c:pt>
                <c:pt idx="287188">
                  <c:v>498.96</c:v>
                </c:pt>
                <c:pt idx="287189">
                  <c:v>509.88</c:v>
                </c:pt>
                <c:pt idx="287190">
                  <c:v>387.96</c:v>
                </c:pt>
                <c:pt idx="287191">
                  <c:v>469.88</c:v>
                </c:pt>
                <c:pt idx="287192">
                  <c:v>652.72</c:v>
                </c:pt>
                <c:pt idx="287193">
                  <c:v>534.91999999999996</c:v>
                </c:pt>
                <c:pt idx="287194">
                  <c:v>535.88</c:v>
                </c:pt>
                <c:pt idx="287195">
                  <c:v>495.92</c:v>
                </c:pt>
                <c:pt idx="287196">
                  <c:v>626.72</c:v>
                </c:pt>
                <c:pt idx="287197">
                  <c:v>844.48</c:v>
                </c:pt>
                <c:pt idx="287198">
                  <c:v>758.52</c:v>
                </c:pt>
                <c:pt idx="287199">
                  <c:v>414.52</c:v>
                </c:pt>
                <c:pt idx="287200">
                  <c:v>299.76</c:v>
                </c:pt>
                <c:pt idx="287201">
                  <c:v>239.72</c:v>
                </c:pt>
                <c:pt idx="287202">
                  <c:v>33</c:v>
                </c:pt>
                <c:pt idx="287203">
                  <c:v>-0.04</c:v>
                </c:pt>
                <c:pt idx="287204">
                  <c:v>154.84</c:v>
                </c:pt>
                <c:pt idx="287205">
                  <c:v>263.58999999999997</c:v>
                </c:pt>
                <c:pt idx="287206">
                  <c:v>369.31</c:v>
                </c:pt>
                <c:pt idx="287207">
                  <c:v>391.42</c:v>
                </c:pt>
                <c:pt idx="287208">
                  <c:v>267.64</c:v>
                </c:pt>
                <c:pt idx="287209">
                  <c:v>290.83999999999997</c:v>
                </c:pt>
                <c:pt idx="287210">
                  <c:v>288.72000000000003</c:v>
                </c:pt>
                <c:pt idx="287211">
                  <c:v>503.24</c:v>
                </c:pt>
                <c:pt idx="287212">
                  <c:v>327.52</c:v>
                </c:pt>
                <c:pt idx="287213">
                  <c:v>241.76</c:v>
                </c:pt>
                <c:pt idx="287214">
                  <c:v>569.4</c:v>
                </c:pt>
                <c:pt idx="287215">
                  <c:v>483.88</c:v>
                </c:pt>
                <c:pt idx="287216">
                  <c:v>574.64</c:v>
                </c:pt>
                <c:pt idx="287217">
                  <c:v>791.4</c:v>
                </c:pt>
                <c:pt idx="287218">
                  <c:v>1318.2</c:v>
                </c:pt>
                <c:pt idx="287219">
                  <c:v>410.56</c:v>
                </c:pt>
                <c:pt idx="287220">
                  <c:v>522.16</c:v>
                </c:pt>
                <c:pt idx="287221">
                  <c:v>455.52</c:v>
                </c:pt>
                <c:pt idx="287222">
                  <c:v>330.76</c:v>
                </c:pt>
                <c:pt idx="287223">
                  <c:v>413.44</c:v>
                </c:pt>
                <c:pt idx="287224">
                  <c:v>440.02</c:v>
                </c:pt>
                <c:pt idx="287225">
                  <c:v>407.64</c:v>
                </c:pt>
                <c:pt idx="287226">
                  <c:v>1009.39</c:v>
                </c:pt>
                <c:pt idx="287227">
                  <c:v>653.5</c:v>
                </c:pt>
                <c:pt idx="287228">
                  <c:v>583.24</c:v>
                </c:pt>
                <c:pt idx="287229">
                  <c:v>610.08000000000004</c:v>
                </c:pt>
                <c:pt idx="287230">
                  <c:v>732.84</c:v>
                </c:pt>
                <c:pt idx="287231">
                  <c:v>528.08000000000004</c:v>
                </c:pt>
                <c:pt idx="287232">
                  <c:v>602.28</c:v>
                </c:pt>
                <c:pt idx="287233">
                  <c:v>542.08000000000004</c:v>
                </c:pt>
                <c:pt idx="287234">
                  <c:v>564.08000000000004</c:v>
                </c:pt>
                <c:pt idx="287235">
                  <c:v>437.36</c:v>
                </c:pt>
                <c:pt idx="287236">
                  <c:v>357.06</c:v>
                </c:pt>
                <c:pt idx="287237">
                  <c:v>317.02</c:v>
                </c:pt>
                <c:pt idx="287238">
                  <c:v>322.06</c:v>
                </c:pt>
                <c:pt idx="287239">
                  <c:v>395.06</c:v>
                </c:pt>
                <c:pt idx="287240">
                  <c:v>322.39999999999998</c:v>
                </c:pt>
                <c:pt idx="287241">
                  <c:v>302.60000000000002</c:v>
                </c:pt>
                <c:pt idx="287242">
                  <c:v>396.9</c:v>
                </c:pt>
                <c:pt idx="287243">
                  <c:v>497.16</c:v>
                </c:pt>
                <c:pt idx="287244">
                  <c:v>395.56</c:v>
                </c:pt>
                <c:pt idx="287245">
                  <c:v>282.64</c:v>
                </c:pt>
                <c:pt idx="287246">
                  <c:v>330.6</c:v>
                </c:pt>
                <c:pt idx="287247">
                  <c:v>404.44</c:v>
                </c:pt>
                <c:pt idx="287248">
                  <c:v>266.68</c:v>
                </c:pt>
                <c:pt idx="287249">
                  <c:v>330.4</c:v>
                </c:pt>
                <c:pt idx="287250">
                  <c:v>173.76</c:v>
                </c:pt>
                <c:pt idx="287251">
                  <c:v>316.10000000000002</c:v>
                </c:pt>
                <c:pt idx="287252">
                  <c:v>322.72000000000003</c:v>
                </c:pt>
                <c:pt idx="287253">
                  <c:v>974.41</c:v>
                </c:pt>
                <c:pt idx="287254">
                  <c:v>376.48</c:v>
                </c:pt>
                <c:pt idx="287255">
                  <c:v>447.32</c:v>
                </c:pt>
                <c:pt idx="287256">
                  <c:v>323.68</c:v>
                </c:pt>
                <c:pt idx="287257">
                  <c:v>277.64</c:v>
                </c:pt>
                <c:pt idx="287258">
                  <c:v>696.92</c:v>
                </c:pt>
                <c:pt idx="287259">
                  <c:v>507.2</c:v>
                </c:pt>
                <c:pt idx="287260">
                  <c:v>467.16</c:v>
                </c:pt>
                <c:pt idx="287261">
                  <c:v>323.48</c:v>
                </c:pt>
                <c:pt idx="287262">
                  <c:v>464.32</c:v>
                </c:pt>
                <c:pt idx="287263">
                  <c:v>4.6399999999999997</c:v>
                </c:pt>
                <c:pt idx="287264">
                  <c:v>26.16</c:v>
                </c:pt>
                <c:pt idx="287265">
                  <c:v>96.53</c:v>
                </c:pt>
                <c:pt idx="287266">
                  <c:v>9.8800000000000008</c:v>
                </c:pt>
                <c:pt idx="287267">
                  <c:v>13.58</c:v>
                </c:pt>
                <c:pt idx="287268">
                  <c:v>36.700000000000003</c:v>
                </c:pt>
                <c:pt idx="287269">
                  <c:v>33.74</c:v>
                </c:pt>
                <c:pt idx="287270">
                  <c:v>20.86</c:v>
                </c:pt>
                <c:pt idx="287271">
                  <c:v>8.01</c:v>
                </c:pt>
                <c:pt idx="287272">
                  <c:v>86.7</c:v>
                </c:pt>
                <c:pt idx="287273">
                  <c:v>52.33</c:v>
                </c:pt>
                <c:pt idx="287274">
                  <c:v>13.58</c:v>
                </c:pt>
                <c:pt idx="287275">
                  <c:v>28.76</c:v>
                </c:pt>
                <c:pt idx="287276">
                  <c:v>38.979999999999997</c:v>
                </c:pt>
                <c:pt idx="287277">
                  <c:v>71.08</c:v>
                </c:pt>
                <c:pt idx="287278">
                  <c:v>71.39</c:v>
                </c:pt>
                <c:pt idx="287279">
                  <c:v>105.9</c:v>
                </c:pt>
                <c:pt idx="287280">
                  <c:v>76.819999999999993</c:v>
                </c:pt>
                <c:pt idx="287281">
                  <c:v>86.61</c:v>
                </c:pt>
                <c:pt idx="287282">
                  <c:v>45.83</c:v>
                </c:pt>
                <c:pt idx="287283">
                  <c:v>68.69</c:v>
                </c:pt>
                <c:pt idx="287284">
                  <c:v>86.11</c:v>
                </c:pt>
                <c:pt idx="287285">
                  <c:v>9.2799999999999994</c:v>
                </c:pt>
                <c:pt idx="287286">
                  <c:v>59.92</c:v>
                </c:pt>
                <c:pt idx="287287">
                  <c:v>97.8</c:v>
                </c:pt>
                <c:pt idx="287288">
                  <c:v>18.28</c:v>
                </c:pt>
                <c:pt idx="287289">
                  <c:v>54.62</c:v>
                </c:pt>
                <c:pt idx="287290">
                  <c:v>20.82</c:v>
                </c:pt>
                <c:pt idx="287291">
                  <c:v>50.22</c:v>
                </c:pt>
                <c:pt idx="287292">
                  <c:v>21.42</c:v>
                </c:pt>
                <c:pt idx="287293">
                  <c:v>14.52</c:v>
                </c:pt>
                <c:pt idx="287294">
                  <c:v>18.440000000000001</c:v>
                </c:pt>
                <c:pt idx="287295">
                  <c:v>14.52</c:v>
                </c:pt>
                <c:pt idx="287296">
                  <c:v>25.5</c:v>
                </c:pt>
                <c:pt idx="287297">
                  <c:v>30.36</c:v>
                </c:pt>
                <c:pt idx="287298">
                  <c:v>51.28</c:v>
                </c:pt>
                <c:pt idx="287299">
                  <c:v>33.200000000000003</c:v>
                </c:pt>
                <c:pt idx="287300">
                  <c:v>28.3</c:v>
                </c:pt>
                <c:pt idx="287301">
                  <c:v>20.420000000000002</c:v>
                </c:pt>
                <c:pt idx="287302">
                  <c:v>33.200000000000003</c:v>
                </c:pt>
                <c:pt idx="287303">
                  <c:v>29.4</c:v>
                </c:pt>
                <c:pt idx="287304">
                  <c:v>16.12</c:v>
                </c:pt>
                <c:pt idx="287305">
                  <c:v>34.78</c:v>
                </c:pt>
                <c:pt idx="287306">
                  <c:v>12.58</c:v>
                </c:pt>
                <c:pt idx="287307">
                  <c:v>39.24</c:v>
                </c:pt>
                <c:pt idx="287308">
                  <c:v>34.24</c:v>
                </c:pt>
                <c:pt idx="287309">
                  <c:v>61</c:v>
                </c:pt>
                <c:pt idx="287310">
                  <c:v>17.22</c:v>
                </c:pt>
                <c:pt idx="287311">
                  <c:v>17.32</c:v>
                </c:pt>
                <c:pt idx="287312">
                  <c:v>5.74</c:v>
                </c:pt>
                <c:pt idx="287313">
                  <c:v>25.5</c:v>
                </c:pt>
                <c:pt idx="287314">
                  <c:v>5.74</c:v>
                </c:pt>
                <c:pt idx="287315">
                  <c:v>7.44</c:v>
                </c:pt>
                <c:pt idx="287316">
                  <c:v>12.88</c:v>
                </c:pt>
                <c:pt idx="287317">
                  <c:v>7.44</c:v>
                </c:pt>
                <c:pt idx="287318">
                  <c:v>7.44</c:v>
                </c:pt>
                <c:pt idx="287319">
                  <c:v>17.32</c:v>
                </c:pt>
                <c:pt idx="287320">
                  <c:v>15.62</c:v>
                </c:pt>
                <c:pt idx="287321">
                  <c:v>13.18</c:v>
                </c:pt>
                <c:pt idx="287322">
                  <c:v>52.96</c:v>
                </c:pt>
                <c:pt idx="287323">
                  <c:v>73.900000000000006</c:v>
                </c:pt>
                <c:pt idx="287324">
                  <c:v>31</c:v>
                </c:pt>
                <c:pt idx="287325">
                  <c:v>59.79</c:v>
                </c:pt>
                <c:pt idx="287326">
                  <c:v>64.45</c:v>
                </c:pt>
                <c:pt idx="287327">
                  <c:v>56.3</c:v>
                </c:pt>
                <c:pt idx="287328">
                  <c:v>47.98</c:v>
                </c:pt>
                <c:pt idx="287329">
                  <c:v>36.54</c:v>
                </c:pt>
                <c:pt idx="287330">
                  <c:v>41.52</c:v>
                </c:pt>
                <c:pt idx="287331">
                  <c:v>10.88</c:v>
                </c:pt>
                <c:pt idx="287332">
                  <c:v>50.22</c:v>
                </c:pt>
                <c:pt idx="287333">
                  <c:v>42.78</c:v>
                </c:pt>
                <c:pt idx="287334">
                  <c:v>18.22</c:v>
                </c:pt>
                <c:pt idx="287335">
                  <c:v>12.78</c:v>
                </c:pt>
                <c:pt idx="287336">
                  <c:v>5.44</c:v>
                </c:pt>
                <c:pt idx="287337">
                  <c:v>20.76</c:v>
                </c:pt>
                <c:pt idx="287338">
                  <c:v>7.34</c:v>
                </c:pt>
                <c:pt idx="287339">
                  <c:v>10.88</c:v>
                </c:pt>
                <c:pt idx="287340">
                  <c:v>7.34</c:v>
                </c:pt>
                <c:pt idx="287341">
                  <c:v>5.44</c:v>
                </c:pt>
                <c:pt idx="287342">
                  <c:v>26.2</c:v>
                </c:pt>
                <c:pt idx="287343">
                  <c:v>18.22</c:v>
                </c:pt>
                <c:pt idx="287344">
                  <c:v>10.88</c:v>
                </c:pt>
                <c:pt idx="287345">
                  <c:v>7.34</c:v>
                </c:pt>
                <c:pt idx="287346">
                  <c:v>14.68</c:v>
                </c:pt>
                <c:pt idx="287347">
                  <c:v>21.76</c:v>
                </c:pt>
                <c:pt idx="287348">
                  <c:v>7.34</c:v>
                </c:pt>
                <c:pt idx="287349">
                  <c:v>14.68</c:v>
                </c:pt>
                <c:pt idx="287350">
                  <c:v>10.88</c:v>
                </c:pt>
                <c:pt idx="287351">
                  <c:v>7.34</c:v>
                </c:pt>
                <c:pt idx="287352">
                  <c:v>5.44</c:v>
                </c:pt>
                <c:pt idx="287353">
                  <c:v>23.66</c:v>
                </c:pt>
                <c:pt idx="287354">
                  <c:v>-19</c:v>
                </c:pt>
                <c:pt idx="287355">
                  <c:v>5.44</c:v>
                </c:pt>
                <c:pt idx="287356">
                  <c:v>14.68</c:v>
                </c:pt>
                <c:pt idx="287357">
                  <c:v>-26.61</c:v>
                </c:pt>
                <c:pt idx="287358">
                  <c:v>5.94</c:v>
                </c:pt>
                <c:pt idx="287359">
                  <c:v>7.94</c:v>
                </c:pt>
                <c:pt idx="287360">
                  <c:v>7.94</c:v>
                </c:pt>
                <c:pt idx="287361">
                  <c:v>14.88</c:v>
                </c:pt>
                <c:pt idx="287362">
                  <c:v>15.88</c:v>
                </c:pt>
                <c:pt idx="287363">
                  <c:v>0.25</c:v>
                </c:pt>
                <c:pt idx="287364">
                  <c:v>28.76</c:v>
                </c:pt>
                <c:pt idx="287365">
                  <c:v>57.52</c:v>
                </c:pt>
                <c:pt idx="287366">
                  <c:v>12.88</c:v>
                </c:pt>
                <c:pt idx="287367">
                  <c:v>15.88</c:v>
                </c:pt>
                <c:pt idx="287368">
                  <c:v>49.58</c:v>
                </c:pt>
                <c:pt idx="287369">
                  <c:v>7.94</c:v>
                </c:pt>
                <c:pt idx="287370">
                  <c:v>39.700000000000003</c:v>
                </c:pt>
                <c:pt idx="287371">
                  <c:v>15.88</c:v>
                </c:pt>
                <c:pt idx="287372">
                  <c:v>7.94</c:v>
                </c:pt>
                <c:pt idx="287373">
                  <c:v>52.58</c:v>
                </c:pt>
                <c:pt idx="287374">
                  <c:v>7.94</c:v>
                </c:pt>
                <c:pt idx="287375">
                  <c:v>7.94</c:v>
                </c:pt>
                <c:pt idx="287376">
                  <c:v>31.76</c:v>
                </c:pt>
                <c:pt idx="287377">
                  <c:v>15.88</c:v>
                </c:pt>
                <c:pt idx="287378">
                  <c:v>9.8800000000000008</c:v>
                </c:pt>
                <c:pt idx="287379">
                  <c:v>17.82</c:v>
                </c:pt>
                <c:pt idx="287380">
                  <c:v>9.8800000000000008</c:v>
                </c:pt>
                <c:pt idx="287381">
                  <c:v>37.58</c:v>
                </c:pt>
                <c:pt idx="287382">
                  <c:v>7.94</c:v>
                </c:pt>
                <c:pt idx="287383">
                  <c:v>9.8800000000000008</c:v>
                </c:pt>
                <c:pt idx="287384">
                  <c:v>27.7</c:v>
                </c:pt>
                <c:pt idx="287385">
                  <c:v>25.76</c:v>
                </c:pt>
                <c:pt idx="287386">
                  <c:v>7.94</c:v>
                </c:pt>
                <c:pt idx="287387">
                  <c:v>9.8800000000000008</c:v>
                </c:pt>
                <c:pt idx="287388">
                  <c:v>25.76</c:v>
                </c:pt>
                <c:pt idx="287389">
                  <c:v>7.94</c:v>
                </c:pt>
                <c:pt idx="287390">
                  <c:v>434.84</c:v>
                </c:pt>
                <c:pt idx="287391">
                  <c:v>333.32</c:v>
                </c:pt>
                <c:pt idx="287392">
                  <c:v>390.12</c:v>
                </c:pt>
                <c:pt idx="287393">
                  <c:v>492.92</c:v>
                </c:pt>
                <c:pt idx="287394">
                  <c:v>378.04</c:v>
                </c:pt>
                <c:pt idx="287395">
                  <c:v>300.43</c:v>
                </c:pt>
                <c:pt idx="287396">
                  <c:v>323.26</c:v>
                </c:pt>
                <c:pt idx="287397">
                  <c:v>206.28</c:v>
                </c:pt>
                <c:pt idx="287398">
                  <c:v>622.02</c:v>
                </c:pt>
                <c:pt idx="287399">
                  <c:v>1035.1300000000001</c:v>
                </c:pt>
                <c:pt idx="287400">
                  <c:v>613.19000000000005</c:v>
                </c:pt>
                <c:pt idx="287401">
                  <c:v>516.45000000000005</c:v>
                </c:pt>
                <c:pt idx="287402">
                  <c:v>500.86</c:v>
                </c:pt>
                <c:pt idx="287403">
                  <c:v>583.13</c:v>
                </c:pt>
                <c:pt idx="287404">
                  <c:v>531.27</c:v>
                </c:pt>
                <c:pt idx="287405">
                  <c:v>471.92</c:v>
                </c:pt>
                <c:pt idx="287406">
                  <c:v>777.62</c:v>
                </c:pt>
                <c:pt idx="287407">
                  <c:v>779.43</c:v>
                </c:pt>
                <c:pt idx="287408">
                  <c:v>637.36</c:v>
                </c:pt>
                <c:pt idx="287409">
                  <c:v>743.56</c:v>
                </c:pt>
                <c:pt idx="287410">
                  <c:v>796.84</c:v>
                </c:pt>
                <c:pt idx="287411">
                  <c:v>417.44</c:v>
                </c:pt>
                <c:pt idx="287412">
                  <c:v>690.91</c:v>
                </c:pt>
                <c:pt idx="287413">
                  <c:v>557.9</c:v>
                </c:pt>
                <c:pt idx="287414">
                  <c:v>634.27</c:v>
                </c:pt>
                <c:pt idx="287415">
                  <c:v>523.80999999999995</c:v>
                </c:pt>
                <c:pt idx="287416">
                  <c:v>445.1</c:v>
                </c:pt>
                <c:pt idx="287417">
                  <c:v>423</c:v>
                </c:pt>
                <c:pt idx="287418">
                  <c:v>747.59</c:v>
                </c:pt>
                <c:pt idx="287419">
                  <c:v>588.19000000000005</c:v>
                </c:pt>
                <c:pt idx="287420">
                  <c:v>718.58</c:v>
                </c:pt>
                <c:pt idx="287421">
                  <c:v>608.74</c:v>
                </c:pt>
                <c:pt idx="287422">
                  <c:v>702.06</c:v>
                </c:pt>
                <c:pt idx="287423">
                  <c:v>647.91999999999996</c:v>
                </c:pt>
                <c:pt idx="287424">
                  <c:v>682.5</c:v>
                </c:pt>
                <c:pt idx="287425">
                  <c:v>513.64</c:v>
                </c:pt>
                <c:pt idx="287426">
                  <c:v>566.89</c:v>
                </c:pt>
                <c:pt idx="287427">
                  <c:v>337.52</c:v>
                </c:pt>
                <c:pt idx="287428">
                  <c:v>326.64</c:v>
                </c:pt>
                <c:pt idx="287429">
                  <c:v>242.42</c:v>
                </c:pt>
                <c:pt idx="287430">
                  <c:v>323.02999999999997</c:v>
                </c:pt>
                <c:pt idx="287431">
                  <c:v>214.65</c:v>
                </c:pt>
                <c:pt idx="287432">
                  <c:v>307.83999999999997</c:v>
                </c:pt>
                <c:pt idx="287433">
                  <c:v>320.58</c:v>
                </c:pt>
                <c:pt idx="287434">
                  <c:v>328.89</c:v>
                </c:pt>
                <c:pt idx="287435">
                  <c:v>657.31</c:v>
                </c:pt>
                <c:pt idx="287436">
                  <c:v>646.89</c:v>
                </c:pt>
                <c:pt idx="287437">
                  <c:v>172.4</c:v>
                </c:pt>
                <c:pt idx="287438">
                  <c:v>200.03</c:v>
                </c:pt>
                <c:pt idx="287439">
                  <c:v>297.64</c:v>
                </c:pt>
                <c:pt idx="287440">
                  <c:v>190.35</c:v>
                </c:pt>
                <c:pt idx="287441">
                  <c:v>221.61</c:v>
                </c:pt>
                <c:pt idx="287442">
                  <c:v>228.48</c:v>
                </c:pt>
                <c:pt idx="287443">
                  <c:v>169.2</c:v>
                </c:pt>
                <c:pt idx="287444">
                  <c:v>236.87</c:v>
                </c:pt>
                <c:pt idx="287445">
                  <c:v>271.85000000000002</c:v>
                </c:pt>
                <c:pt idx="287446">
                  <c:v>310.12</c:v>
                </c:pt>
                <c:pt idx="287447">
                  <c:v>231.06</c:v>
                </c:pt>
                <c:pt idx="287448">
                  <c:v>335.5</c:v>
                </c:pt>
                <c:pt idx="287449">
                  <c:v>230.76</c:v>
                </c:pt>
                <c:pt idx="287450">
                  <c:v>372.37</c:v>
                </c:pt>
                <c:pt idx="287451">
                  <c:v>431.33</c:v>
                </c:pt>
                <c:pt idx="287452">
                  <c:v>331.4</c:v>
                </c:pt>
                <c:pt idx="287453">
                  <c:v>373.82</c:v>
                </c:pt>
                <c:pt idx="287454">
                  <c:v>538.13</c:v>
                </c:pt>
                <c:pt idx="287455">
                  <c:v>449.68</c:v>
                </c:pt>
                <c:pt idx="287456">
                  <c:v>458.37</c:v>
                </c:pt>
                <c:pt idx="287457">
                  <c:v>646.64</c:v>
                </c:pt>
                <c:pt idx="287458">
                  <c:v>513.03</c:v>
                </c:pt>
                <c:pt idx="287459">
                  <c:v>936.62</c:v>
                </c:pt>
                <c:pt idx="287460">
                  <c:v>800.28</c:v>
                </c:pt>
                <c:pt idx="287461">
                  <c:v>729.27</c:v>
                </c:pt>
                <c:pt idx="287462">
                  <c:v>605.48</c:v>
                </c:pt>
                <c:pt idx="287463">
                  <c:v>571.11</c:v>
                </c:pt>
                <c:pt idx="287464">
                  <c:v>648.23</c:v>
                </c:pt>
                <c:pt idx="287465">
                  <c:v>420.81</c:v>
                </c:pt>
                <c:pt idx="287466">
                  <c:v>377.07</c:v>
                </c:pt>
                <c:pt idx="287467">
                  <c:v>401.35</c:v>
                </c:pt>
                <c:pt idx="287468">
                  <c:v>420.8</c:v>
                </c:pt>
                <c:pt idx="287469">
                  <c:v>440.14</c:v>
                </c:pt>
                <c:pt idx="287470">
                  <c:v>416.85</c:v>
                </c:pt>
                <c:pt idx="287471">
                  <c:v>140.41999999999999</c:v>
                </c:pt>
                <c:pt idx="287472">
                  <c:v>233.78</c:v>
                </c:pt>
                <c:pt idx="287473">
                  <c:v>176.18</c:v>
                </c:pt>
                <c:pt idx="287474">
                  <c:v>159.08000000000001</c:v>
                </c:pt>
                <c:pt idx="287475">
                  <c:v>269.88</c:v>
                </c:pt>
                <c:pt idx="287476">
                  <c:v>139.79</c:v>
                </c:pt>
                <c:pt idx="287477">
                  <c:v>208.99</c:v>
                </c:pt>
                <c:pt idx="287478">
                  <c:v>169.9</c:v>
                </c:pt>
                <c:pt idx="287479">
                  <c:v>118.1</c:v>
                </c:pt>
                <c:pt idx="287480">
                  <c:v>161.09</c:v>
                </c:pt>
                <c:pt idx="287481">
                  <c:v>167.04</c:v>
                </c:pt>
                <c:pt idx="287482">
                  <c:v>171.41</c:v>
                </c:pt>
                <c:pt idx="287483">
                  <c:v>281.04000000000002</c:v>
                </c:pt>
                <c:pt idx="287484">
                  <c:v>477.01</c:v>
                </c:pt>
                <c:pt idx="287485">
                  <c:v>272.76</c:v>
                </c:pt>
                <c:pt idx="287486">
                  <c:v>300.94</c:v>
                </c:pt>
                <c:pt idx="287487">
                  <c:v>533.4</c:v>
                </c:pt>
                <c:pt idx="287488">
                  <c:v>690.55</c:v>
                </c:pt>
                <c:pt idx="287489">
                  <c:v>236.38</c:v>
                </c:pt>
                <c:pt idx="287490">
                  <c:v>127.27</c:v>
                </c:pt>
                <c:pt idx="287491">
                  <c:v>137.79</c:v>
                </c:pt>
                <c:pt idx="287492">
                  <c:v>106.74</c:v>
                </c:pt>
                <c:pt idx="287493">
                  <c:v>76.81</c:v>
                </c:pt>
                <c:pt idx="287494">
                  <c:v>162.65</c:v>
                </c:pt>
                <c:pt idx="287495">
                  <c:v>145.54</c:v>
                </c:pt>
                <c:pt idx="287496">
                  <c:v>224.47</c:v>
                </c:pt>
                <c:pt idx="287497">
                  <c:v>168.29</c:v>
                </c:pt>
                <c:pt idx="287498">
                  <c:v>308.20999999999998</c:v>
                </c:pt>
                <c:pt idx="287499">
                  <c:v>237.7</c:v>
                </c:pt>
                <c:pt idx="287500">
                  <c:v>209.77</c:v>
                </c:pt>
                <c:pt idx="287501">
                  <c:v>151.83000000000001</c:v>
                </c:pt>
                <c:pt idx="287502">
                  <c:v>124.4</c:v>
                </c:pt>
                <c:pt idx="287503">
                  <c:v>301.05</c:v>
                </c:pt>
                <c:pt idx="287504">
                  <c:v>217.56</c:v>
                </c:pt>
                <c:pt idx="287505">
                  <c:v>240.28</c:v>
                </c:pt>
                <c:pt idx="287506">
                  <c:v>343.51</c:v>
                </c:pt>
                <c:pt idx="287507">
                  <c:v>316.22000000000003</c:v>
                </c:pt>
                <c:pt idx="287508">
                  <c:v>397.3</c:v>
                </c:pt>
                <c:pt idx="287509">
                  <c:v>311.13</c:v>
                </c:pt>
                <c:pt idx="287510">
                  <c:v>295.77</c:v>
                </c:pt>
                <c:pt idx="287511">
                  <c:v>503.99</c:v>
                </c:pt>
                <c:pt idx="287512">
                  <c:v>427.43</c:v>
                </c:pt>
                <c:pt idx="287513">
                  <c:v>336.57</c:v>
                </c:pt>
                <c:pt idx="287514">
                  <c:v>295.27999999999997</c:v>
                </c:pt>
                <c:pt idx="287515">
                  <c:v>339.6</c:v>
                </c:pt>
                <c:pt idx="287516">
                  <c:v>625.78</c:v>
                </c:pt>
                <c:pt idx="287517">
                  <c:v>345.25</c:v>
                </c:pt>
                <c:pt idx="287518">
                  <c:v>365.9</c:v>
                </c:pt>
                <c:pt idx="287519">
                  <c:v>199.1</c:v>
                </c:pt>
                <c:pt idx="287520">
                  <c:v>290.77999999999997</c:v>
                </c:pt>
                <c:pt idx="287521">
                  <c:v>267.08999999999997</c:v>
                </c:pt>
                <c:pt idx="287522">
                  <c:v>236.34</c:v>
                </c:pt>
                <c:pt idx="287523">
                  <c:v>275.81</c:v>
                </c:pt>
                <c:pt idx="287524">
                  <c:v>160.47999999999999</c:v>
                </c:pt>
                <c:pt idx="287525">
                  <c:v>255.09</c:v>
                </c:pt>
                <c:pt idx="287526">
                  <c:v>188.02</c:v>
                </c:pt>
                <c:pt idx="287527">
                  <c:v>108.65</c:v>
                </c:pt>
                <c:pt idx="287528">
                  <c:v>234.54</c:v>
                </c:pt>
                <c:pt idx="287529">
                  <c:v>162.62</c:v>
                </c:pt>
                <c:pt idx="287530">
                  <c:v>175.4</c:v>
                </c:pt>
                <c:pt idx="287531">
                  <c:v>154.06</c:v>
                </c:pt>
                <c:pt idx="287532">
                  <c:v>226.63</c:v>
                </c:pt>
                <c:pt idx="287533">
                  <c:v>13333.96</c:v>
                </c:pt>
                <c:pt idx="287534">
                  <c:v>13331.79</c:v>
                </c:pt>
                <c:pt idx="287535">
                  <c:v>12495.44</c:v>
                </c:pt>
                <c:pt idx="287536">
                  <c:v>13877.51</c:v>
                </c:pt>
                <c:pt idx="287537">
                  <c:v>14164.04</c:v>
                </c:pt>
                <c:pt idx="287538">
                  <c:v>13047.11</c:v>
                </c:pt>
                <c:pt idx="287539">
                  <c:v>12706.04</c:v>
                </c:pt>
                <c:pt idx="287540">
                  <c:v>11851.25</c:v>
                </c:pt>
                <c:pt idx="287541">
                  <c:v>12673.12</c:v>
                </c:pt>
                <c:pt idx="287542">
                  <c:v>11871.32</c:v>
                </c:pt>
                <c:pt idx="287543">
                  <c:v>12807.36</c:v>
                </c:pt>
                <c:pt idx="287544">
                  <c:v>12320.54</c:v>
                </c:pt>
                <c:pt idx="287545">
                  <c:v>12159.22</c:v>
                </c:pt>
                <c:pt idx="287546">
                  <c:v>11866.21</c:v>
                </c:pt>
                <c:pt idx="287547">
                  <c:v>12190.81</c:v>
                </c:pt>
                <c:pt idx="287548">
                  <c:v>12121.3</c:v>
                </c:pt>
                <c:pt idx="287549">
                  <c:v>12030.14</c:v>
                </c:pt>
                <c:pt idx="287550">
                  <c:v>11554.17</c:v>
                </c:pt>
                <c:pt idx="287551">
                  <c:v>12267.51</c:v>
                </c:pt>
                <c:pt idx="287552">
                  <c:v>11779.38</c:v>
                </c:pt>
                <c:pt idx="287553">
                  <c:v>12031.42</c:v>
                </c:pt>
                <c:pt idx="287554">
                  <c:v>11931.66</c:v>
                </c:pt>
                <c:pt idx="287555">
                  <c:v>11165.95</c:v>
                </c:pt>
                <c:pt idx="287556">
                  <c:v>11470.57</c:v>
                </c:pt>
                <c:pt idx="287557">
                  <c:v>12702.76</c:v>
                </c:pt>
                <c:pt idx="287558">
                  <c:v>11887.69</c:v>
                </c:pt>
                <c:pt idx="287559">
                  <c:v>11203.79</c:v>
                </c:pt>
                <c:pt idx="287560">
                  <c:v>11219.48</c:v>
                </c:pt>
                <c:pt idx="287561">
                  <c:v>11251.68</c:v>
                </c:pt>
                <c:pt idx="287562">
                  <c:v>11800.25</c:v>
                </c:pt>
                <c:pt idx="287563">
                  <c:v>11698.76</c:v>
                </c:pt>
                <c:pt idx="287564">
                  <c:v>11782.1</c:v>
                </c:pt>
                <c:pt idx="287565">
                  <c:v>11950.45</c:v>
                </c:pt>
                <c:pt idx="287566">
                  <c:v>11681.03</c:v>
                </c:pt>
                <c:pt idx="287567">
                  <c:v>12128.73</c:v>
                </c:pt>
                <c:pt idx="287568">
                  <c:v>12077.17</c:v>
                </c:pt>
                <c:pt idx="287569">
                  <c:v>11913.93</c:v>
                </c:pt>
                <c:pt idx="287570">
                  <c:v>12065.95</c:v>
                </c:pt>
                <c:pt idx="287571">
                  <c:v>11700.35</c:v>
                </c:pt>
                <c:pt idx="287572">
                  <c:v>13363.91</c:v>
                </c:pt>
                <c:pt idx="287573">
                  <c:v>12160.61</c:v>
                </c:pt>
                <c:pt idx="287574">
                  <c:v>11500.67</c:v>
                </c:pt>
                <c:pt idx="287575">
                  <c:v>12288.95</c:v>
                </c:pt>
                <c:pt idx="287576">
                  <c:v>11542.89</c:v>
                </c:pt>
                <c:pt idx="287577">
                  <c:v>11229.67</c:v>
                </c:pt>
                <c:pt idx="287578">
                  <c:v>12312.76</c:v>
                </c:pt>
                <c:pt idx="287579">
                  <c:v>13162.17</c:v>
                </c:pt>
                <c:pt idx="287580">
                  <c:v>10562.44</c:v>
                </c:pt>
                <c:pt idx="287581">
                  <c:v>12238.6</c:v>
                </c:pt>
                <c:pt idx="287582">
                  <c:v>13029.36</c:v>
                </c:pt>
                <c:pt idx="287583">
                  <c:v>12160.52</c:v>
                </c:pt>
                <c:pt idx="287584">
                  <c:v>11728.81</c:v>
                </c:pt>
                <c:pt idx="287585">
                  <c:v>13752.49</c:v>
                </c:pt>
                <c:pt idx="287586">
                  <c:v>11661.49</c:v>
                </c:pt>
                <c:pt idx="287587">
                  <c:v>11797.68</c:v>
                </c:pt>
                <c:pt idx="287588">
                  <c:v>11441.53</c:v>
                </c:pt>
                <c:pt idx="287589">
                  <c:v>11616.17</c:v>
                </c:pt>
                <c:pt idx="287590">
                  <c:v>11975.98</c:v>
                </c:pt>
                <c:pt idx="287591">
                  <c:v>11046.51</c:v>
                </c:pt>
                <c:pt idx="287592">
                  <c:v>11847.32</c:v>
                </c:pt>
                <c:pt idx="287593">
                  <c:v>11625.96</c:v>
                </c:pt>
                <c:pt idx="287594">
                  <c:v>11959.73</c:v>
                </c:pt>
                <c:pt idx="287595">
                  <c:v>10914</c:v>
                </c:pt>
                <c:pt idx="287596">
                  <c:v>11824.43</c:v>
                </c:pt>
                <c:pt idx="287597">
                  <c:v>11087.8</c:v>
                </c:pt>
                <c:pt idx="287598">
                  <c:v>11846.73</c:v>
                </c:pt>
                <c:pt idx="287599">
                  <c:v>11878.25</c:v>
                </c:pt>
                <c:pt idx="287600">
                  <c:v>11245.47</c:v>
                </c:pt>
                <c:pt idx="287601">
                  <c:v>11586.11</c:v>
                </c:pt>
                <c:pt idx="287602">
                  <c:v>10709.59</c:v>
                </c:pt>
                <c:pt idx="287603">
                  <c:v>11198.38</c:v>
                </c:pt>
                <c:pt idx="287604">
                  <c:v>11226.85</c:v>
                </c:pt>
                <c:pt idx="287605">
                  <c:v>11708.08</c:v>
                </c:pt>
                <c:pt idx="287606">
                  <c:v>11619.46</c:v>
                </c:pt>
                <c:pt idx="287607">
                  <c:v>10884.15</c:v>
                </c:pt>
                <c:pt idx="287608">
                  <c:v>10165.23</c:v>
                </c:pt>
                <c:pt idx="287609">
                  <c:v>11739.75</c:v>
                </c:pt>
                <c:pt idx="287610">
                  <c:v>11023.45</c:v>
                </c:pt>
                <c:pt idx="287611">
                  <c:v>11777.06</c:v>
                </c:pt>
                <c:pt idx="287612">
                  <c:v>11169</c:v>
                </c:pt>
                <c:pt idx="287613">
                  <c:v>11187.8</c:v>
                </c:pt>
                <c:pt idx="287614">
                  <c:v>9285.2800000000007</c:v>
                </c:pt>
                <c:pt idx="287615">
                  <c:v>10358.799999999999</c:v>
                </c:pt>
                <c:pt idx="287616">
                  <c:v>9381.49</c:v>
                </c:pt>
                <c:pt idx="287617">
                  <c:v>10613.04</c:v>
                </c:pt>
                <c:pt idx="287618">
                  <c:v>9905.73</c:v>
                </c:pt>
                <c:pt idx="287619">
                  <c:v>10732.62</c:v>
                </c:pt>
                <c:pt idx="287620">
                  <c:v>10761.82</c:v>
                </c:pt>
                <c:pt idx="287621">
                  <c:v>10816.32</c:v>
                </c:pt>
                <c:pt idx="287622">
                  <c:v>11161.99</c:v>
                </c:pt>
                <c:pt idx="287623">
                  <c:v>10654.53</c:v>
                </c:pt>
                <c:pt idx="287624">
                  <c:v>11495.28</c:v>
                </c:pt>
                <c:pt idx="287625">
                  <c:v>11321.13</c:v>
                </c:pt>
                <c:pt idx="287626">
                  <c:v>10952.98</c:v>
                </c:pt>
                <c:pt idx="287627">
                  <c:v>10931.72</c:v>
                </c:pt>
                <c:pt idx="287628">
                  <c:v>10860.69</c:v>
                </c:pt>
                <c:pt idx="287629">
                  <c:v>11493.35</c:v>
                </c:pt>
                <c:pt idx="287630">
                  <c:v>11574.21</c:v>
                </c:pt>
                <c:pt idx="287631">
                  <c:v>12286.39</c:v>
                </c:pt>
                <c:pt idx="287632">
                  <c:v>9724.9699999999993</c:v>
                </c:pt>
                <c:pt idx="287633">
                  <c:v>11420.24</c:v>
                </c:pt>
                <c:pt idx="287634">
                  <c:v>11491.81</c:v>
                </c:pt>
                <c:pt idx="287635">
                  <c:v>11589.16</c:v>
                </c:pt>
                <c:pt idx="287636">
                  <c:v>11597.93</c:v>
                </c:pt>
                <c:pt idx="287637">
                  <c:v>11736.58</c:v>
                </c:pt>
                <c:pt idx="287638">
                  <c:v>12045.04</c:v>
                </c:pt>
                <c:pt idx="287639">
                  <c:v>10508.06</c:v>
                </c:pt>
                <c:pt idx="287640">
                  <c:v>11361.27</c:v>
                </c:pt>
                <c:pt idx="287641">
                  <c:v>12185.31</c:v>
                </c:pt>
                <c:pt idx="287642">
                  <c:v>12549.04</c:v>
                </c:pt>
                <c:pt idx="287643">
                  <c:v>11670.64</c:v>
                </c:pt>
                <c:pt idx="287644">
                  <c:v>11897.37</c:v>
                </c:pt>
                <c:pt idx="287645">
                  <c:v>11811.95</c:v>
                </c:pt>
                <c:pt idx="287646">
                  <c:v>11934.83</c:v>
                </c:pt>
                <c:pt idx="287647">
                  <c:v>11978.13</c:v>
                </c:pt>
                <c:pt idx="287648">
                  <c:v>12327.02</c:v>
                </c:pt>
                <c:pt idx="287649">
                  <c:v>11183.17</c:v>
                </c:pt>
                <c:pt idx="287650">
                  <c:v>12161.26</c:v>
                </c:pt>
                <c:pt idx="287651">
                  <c:v>12108.92</c:v>
                </c:pt>
                <c:pt idx="287652">
                  <c:v>12218.97</c:v>
                </c:pt>
                <c:pt idx="287653">
                  <c:v>12209.33</c:v>
                </c:pt>
                <c:pt idx="287654">
                  <c:v>11067.99</c:v>
                </c:pt>
                <c:pt idx="287655">
                  <c:v>11102.5</c:v>
                </c:pt>
                <c:pt idx="287656">
                  <c:v>12117.65</c:v>
                </c:pt>
                <c:pt idx="287657">
                  <c:v>12034.62</c:v>
                </c:pt>
                <c:pt idx="287658">
                  <c:v>11385.04</c:v>
                </c:pt>
                <c:pt idx="287659">
                  <c:v>10641.75</c:v>
                </c:pt>
                <c:pt idx="287660">
                  <c:v>11546.87</c:v>
                </c:pt>
                <c:pt idx="287661">
                  <c:v>11655.7</c:v>
                </c:pt>
                <c:pt idx="287662">
                  <c:v>11808.29</c:v>
                </c:pt>
                <c:pt idx="287663">
                  <c:v>11596.18</c:v>
                </c:pt>
                <c:pt idx="287664">
                  <c:v>11170.9</c:v>
                </c:pt>
                <c:pt idx="287665">
                  <c:v>10983.03</c:v>
                </c:pt>
                <c:pt idx="287666">
                  <c:v>11555.2</c:v>
                </c:pt>
                <c:pt idx="287667">
                  <c:v>12582.51</c:v>
                </c:pt>
                <c:pt idx="287668">
                  <c:v>11813.51</c:v>
                </c:pt>
                <c:pt idx="287669">
                  <c:v>12680.15</c:v>
                </c:pt>
                <c:pt idx="287670">
                  <c:v>12883.96</c:v>
                </c:pt>
                <c:pt idx="287671">
                  <c:v>12501.63</c:v>
                </c:pt>
                <c:pt idx="287672">
                  <c:v>12392.72</c:v>
                </c:pt>
                <c:pt idx="287673">
                  <c:v>12232.48</c:v>
                </c:pt>
                <c:pt idx="287674">
                  <c:v>12139.78</c:v>
                </c:pt>
                <c:pt idx="287675">
                  <c:v>12860.53</c:v>
                </c:pt>
                <c:pt idx="287676">
                  <c:v>28.13</c:v>
                </c:pt>
                <c:pt idx="287677">
                  <c:v>2.34</c:v>
                </c:pt>
                <c:pt idx="287678">
                  <c:v>41.26</c:v>
                </c:pt>
                <c:pt idx="287679">
                  <c:v>53.89</c:v>
                </c:pt>
                <c:pt idx="287680">
                  <c:v>30.13</c:v>
                </c:pt>
                <c:pt idx="287681">
                  <c:v>16.98</c:v>
                </c:pt>
                <c:pt idx="287682">
                  <c:v>52.6</c:v>
                </c:pt>
                <c:pt idx="287683">
                  <c:v>41.32</c:v>
                </c:pt>
                <c:pt idx="287684">
                  <c:v>39.08</c:v>
                </c:pt>
                <c:pt idx="287685">
                  <c:v>98.28</c:v>
                </c:pt>
                <c:pt idx="287686">
                  <c:v>121.39</c:v>
                </c:pt>
                <c:pt idx="287687">
                  <c:v>65.319999999999993</c:v>
                </c:pt>
                <c:pt idx="287688">
                  <c:v>43.76</c:v>
                </c:pt>
                <c:pt idx="287689">
                  <c:v>40.53</c:v>
                </c:pt>
                <c:pt idx="287690">
                  <c:v>113.4</c:v>
                </c:pt>
                <c:pt idx="287691">
                  <c:v>95.74</c:v>
                </c:pt>
                <c:pt idx="287692">
                  <c:v>116.28</c:v>
                </c:pt>
                <c:pt idx="287693">
                  <c:v>259.8</c:v>
                </c:pt>
                <c:pt idx="287694">
                  <c:v>84.36</c:v>
                </c:pt>
                <c:pt idx="287695">
                  <c:v>93.76</c:v>
                </c:pt>
                <c:pt idx="287696">
                  <c:v>118.09</c:v>
                </c:pt>
                <c:pt idx="287697">
                  <c:v>109.95</c:v>
                </c:pt>
                <c:pt idx="287698">
                  <c:v>221.8</c:v>
                </c:pt>
                <c:pt idx="287699">
                  <c:v>78.02</c:v>
                </c:pt>
                <c:pt idx="287700">
                  <c:v>66.760000000000005</c:v>
                </c:pt>
                <c:pt idx="287701">
                  <c:v>131.4</c:v>
                </c:pt>
                <c:pt idx="287702">
                  <c:v>143.72</c:v>
                </c:pt>
                <c:pt idx="287703">
                  <c:v>131.69999999999999</c:v>
                </c:pt>
                <c:pt idx="287704">
                  <c:v>123.93</c:v>
                </c:pt>
                <c:pt idx="287705">
                  <c:v>83.69</c:v>
                </c:pt>
                <c:pt idx="287706">
                  <c:v>64.650000000000006</c:v>
                </c:pt>
                <c:pt idx="287707">
                  <c:v>110.89</c:v>
                </c:pt>
                <c:pt idx="287708">
                  <c:v>76.7</c:v>
                </c:pt>
                <c:pt idx="287709">
                  <c:v>140.13999999999999</c:v>
                </c:pt>
                <c:pt idx="287710">
                  <c:v>94.92</c:v>
                </c:pt>
                <c:pt idx="287711">
                  <c:v>119.58</c:v>
                </c:pt>
                <c:pt idx="287712">
                  <c:v>46.84</c:v>
                </c:pt>
                <c:pt idx="287713">
                  <c:v>47.39</c:v>
                </c:pt>
                <c:pt idx="287714">
                  <c:v>40.659999999999997</c:v>
                </c:pt>
                <c:pt idx="287715">
                  <c:v>42.27</c:v>
                </c:pt>
                <c:pt idx="287716">
                  <c:v>48.72</c:v>
                </c:pt>
                <c:pt idx="287717">
                  <c:v>52.84</c:v>
                </c:pt>
                <c:pt idx="287718">
                  <c:v>35.020000000000003</c:v>
                </c:pt>
                <c:pt idx="287719">
                  <c:v>29.28</c:v>
                </c:pt>
                <c:pt idx="287720">
                  <c:v>20.78</c:v>
                </c:pt>
                <c:pt idx="287721">
                  <c:v>67.38</c:v>
                </c:pt>
                <c:pt idx="287722">
                  <c:v>45.82</c:v>
                </c:pt>
                <c:pt idx="287723">
                  <c:v>36.880000000000003</c:v>
                </c:pt>
                <c:pt idx="287724">
                  <c:v>20.92</c:v>
                </c:pt>
                <c:pt idx="287725">
                  <c:v>31.97</c:v>
                </c:pt>
                <c:pt idx="287726">
                  <c:v>19.47</c:v>
                </c:pt>
                <c:pt idx="287727">
                  <c:v>2.34</c:v>
                </c:pt>
                <c:pt idx="287728">
                  <c:v>39.08</c:v>
                </c:pt>
                <c:pt idx="287729">
                  <c:v>61.64</c:v>
                </c:pt>
                <c:pt idx="287730">
                  <c:v>44.93</c:v>
                </c:pt>
                <c:pt idx="287731">
                  <c:v>79.81</c:v>
                </c:pt>
                <c:pt idx="287732">
                  <c:v>33.51</c:v>
                </c:pt>
                <c:pt idx="287733">
                  <c:v>24.05</c:v>
                </c:pt>
                <c:pt idx="287734">
                  <c:v>75.22</c:v>
                </c:pt>
                <c:pt idx="287735">
                  <c:v>81.23</c:v>
                </c:pt>
                <c:pt idx="287736">
                  <c:v>58.49</c:v>
                </c:pt>
                <c:pt idx="287737">
                  <c:v>97.56</c:v>
                </c:pt>
                <c:pt idx="287738">
                  <c:v>179.71</c:v>
                </c:pt>
                <c:pt idx="287739">
                  <c:v>32.130000000000003</c:v>
                </c:pt>
                <c:pt idx="287740">
                  <c:v>103.17</c:v>
                </c:pt>
                <c:pt idx="287741">
                  <c:v>68.16</c:v>
                </c:pt>
                <c:pt idx="287742">
                  <c:v>84.91</c:v>
                </c:pt>
                <c:pt idx="287743">
                  <c:v>64.73</c:v>
                </c:pt>
                <c:pt idx="287744">
                  <c:v>40.61</c:v>
                </c:pt>
                <c:pt idx="287745">
                  <c:v>232.5</c:v>
                </c:pt>
                <c:pt idx="287746">
                  <c:v>236.45</c:v>
                </c:pt>
                <c:pt idx="287747">
                  <c:v>144.36000000000001</c:v>
                </c:pt>
                <c:pt idx="287748">
                  <c:v>230.93</c:v>
                </c:pt>
                <c:pt idx="287749">
                  <c:v>324.08</c:v>
                </c:pt>
                <c:pt idx="287750">
                  <c:v>355.85</c:v>
                </c:pt>
                <c:pt idx="287751">
                  <c:v>304.97000000000003</c:v>
                </c:pt>
                <c:pt idx="287752">
                  <c:v>148.07</c:v>
                </c:pt>
                <c:pt idx="287753">
                  <c:v>75.260000000000005</c:v>
                </c:pt>
                <c:pt idx="287754">
                  <c:v>175.98</c:v>
                </c:pt>
                <c:pt idx="287755">
                  <c:v>44.63</c:v>
                </c:pt>
                <c:pt idx="287756">
                  <c:v>91.89</c:v>
                </c:pt>
                <c:pt idx="287757">
                  <c:v>163.22</c:v>
                </c:pt>
                <c:pt idx="287758">
                  <c:v>75.5</c:v>
                </c:pt>
                <c:pt idx="287759">
                  <c:v>88.15</c:v>
                </c:pt>
                <c:pt idx="287760">
                  <c:v>100.11</c:v>
                </c:pt>
                <c:pt idx="287761">
                  <c:v>43.91</c:v>
                </c:pt>
                <c:pt idx="287762">
                  <c:v>59.09</c:v>
                </c:pt>
                <c:pt idx="287763">
                  <c:v>19</c:v>
                </c:pt>
                <c:pt idx="287764">
                  <c:v>63.51</c:v>
                </c:pt>
                <c:pt idx="287765">
                  <c:v>15.63</c:v>
                </c:pt>
                <c:pt idx="287766">
                  <c:v>55.53</c:v>
                </c:pt>
                <c:pt idx="287767">
                  <c:v>32.89</c:v>
                </c:pt>
                <c:pt idx="287768">
                  <c:v>19.61</c:v>
                </c:pt>
                <c:pt idx="287769">
                  <c:v>31.36</c:v>
                </c:pt>
                <c:pt idx="287770">
                  <c:v>17.27</c:v>
                </c:pt>
                <c:pt idx="287771">
                  <c:v>14.19</c:v>
                </c:pt>
                <c:pt idx="287772">
                  <c:v>17.420000000000002</c:v>
                </c:pt>
                <c:pt idx="287773">
                  <c:v>10.39</c:v>
                </c:pt>
                <c:pt idx="287774">
                  <c:v>20.78</c:v>
                </c:pt>
                <c:pt idx="287775">
                  <c:v>8.0500000000000007</c:v>
                </c:pt>
                <c:pt idx="287776">
                  <c:v>35.9</c:v>
                </c:pt>
                <c:pt idx="287777">
                  <c:v>21.27</c:v>
                </c:pt>
                <c:pt idx="287778">
                  <c:v>3.51</c:v>
                </c:pt>
                <c:pt idx="287779">
                  <c:v>126.64</c:v>
                </c:pt>
                <c:pt idx="287780">
                  <c:v>55.08</c:v>
                </c:pt>
                <c:pt idx="287781">
                  <c:v>2.34</c:v>
                </c:pt>
                <c:pt idx="287782">
                  <c:v>40.51</c:v>
                </c:pt>
                <c:pt idx="287783">
                  <c:v>23.7</c:v>
                </c:pt>
                <c:pt idx="287784">
                  <c:v>46.54</c:v>
                </c:pt>
                <c:pt idx="287785">
                  <c:v>111.83</c:v>
                </c:pt>
                <c:pt idx="287786">
                  <c:v>47.63</c:v>
                </c:pt>
                <c:pt idx="287787">
                  <c:v>50.61</c:v>
                </c:pt>
                <c:pt idx="287788">
                  <c:v>77.62</c:v>
                </c:pt>
                <c:pt idx="287789">
                  <c:v>157.72999999999999</c:v>
                </c:pt>
                <c:pt idx="287790">
                  <c:v>35.81</c:v>
                </c:pt>
                <c:pt idx="287791">
                  <c:v>55.71</c:v>
                </c:pt>
                <c:pt idx="287792">
                  <c:v>48.7</c:v>
                </c:pt>
                <c:pt idx="287793">
                  <c:v>93.95</c:v>
                </c:pt>
                <c:pt idx="287794">
                  <c:v>165.12</c:v>
                </c:pt>
                <c:pt idx="287795">
                  <c:v>132.97999999999999</c:v>
                </c:pt>
                <c:pt idx="287796">
                  <c:v>115</c:v>
                </c:pt>
                <c:pt idx="287797">
                  <c:v>119.37</c:v>
                </c:pt>
                <c:pt idx="287798">
                  <c:v>132.69</c:v>
                </c:pt>
                <c:pt idx="287799">
                  <c:v>49.3</c:v>
                </c:pt>
                <c:pt idx="287800">
                  <c:v>122.56</c:v>
                </c:pt>
                <c:pt idx="287801">
                  <c:v>118.32</c:v>
                </c:pt>
                <c:pt idx="287802">
                  <c:v>91.11</c:v>
                </c:pt>
                <c:pt idx="287803">
                  <c:v>42.24</c:v>
                </c:pt>
                <c:pt idx="287804">
                  <c:v>69.89</c:v>
                </c:pt>
                <c:pt idx="287805">
                  <c:v>78.33</c:v>
                </c:pt>
                <c:pt idx="287806">
                  <c:v>41.53</c:v>
                </c:pt>
                <c:pt idx="287807">
                  <c:v>6.84</c:v>
                </c:pt>
                <c:pt idx="287808">
                  <c:v>7.24</c:v>
                </c:pt>
                <c:pt idx="287809">
                  <c:v>30.79</c:v>
                </c:pt>
                <c:pt idx="287810">
                  <c:v>29.37</c:v>
                </c:pt>
                <c:pt idx="287811">
                  <c:v>82.55</c:v>
                </c:pt>
                <c:pt idx="287812">
                  <c:v>70.59</c:v>
                </c:pt>
                <c:pt idx="287813">
                  <c:v>98.76</c:v>
                </c:pt>
                <c:pt idx="287814">
                  <c:v>13.85</c:v>
                </c:pt>
                <c:pt idx="287815">
                  <c:v>18.13</c:v>
                </c:pt>
                <c:pt idx="287816">
                  <c:v>2.67</c:v>
                </c:pt>
                <c:pt idx="287817">
                  <c:v>5.34</c:v>
                </c:pt>
                <c:pt idx="287818">
                  <c:v>178.33</c:v>
                </c:pt>
                <c:pt idx="287819">
                  <c:v>172.9</c:v>
                </c:pt>
                <c:pt idx="287820">
                  <c:v>205.17</c:v>
                </c:pt>
                <c:pt idx="287821">
                  <c:v>166.21</c:v>
                </c:pt>
                <c:pt idx="287822">
                  <c:v>180.06</c:v>
                </c:pt>
                <c:pt idx="287823">
                  <c:v>181.7</c:v>
                </c:pt>
                <c:pt idx="287824">
                  <c:v>144.97</c:v>
                </c:pt>
                <c:pt idx="287825">
                  <c:v>128.91</c:v>
                </c:pt>
                <c:pt idx="287826">
                  <c:v>171.89</c:v>
                </c:pt>
                <c:pt idx="287827">
                  <c:v>174.79</c:v>
                </c:pt>
                <c:pt idx="287828">
                  <c:v>139.54</c:v>
                </c:pt>
                <c:pt idx="287829">
                  <c:v>82.29</c:v>
                </c:pt>
                <c:pt idx="287830">
                  <c:v>177.82</c:v>
                </c:pt>
                <c:pt idx="287831">
                  <c:v>233.3</c:v>
                </c:pt>
                <c:pt idx="287832">
                  <c:v>141.36000000000001</c:v>
                </c:pt>
                <c:pt idx="287833">
                  <c:v>121.66</c:v>
                </c:pt>
                <c:pt idx="287834">
                  <c:v>154.02000000000001</c:v>
                </c:pt>
                <c:pt idx="287835">
                  <c:v>161.49</c:v>
                </c:pt>
                <c:pt idx="287836">
                  <c:v>156.52000000000001</c:v>
                </c:pt>
                <c:pt idx="287837">
                  <c:v>190.78</c:v>
                </c:pt>
                <c:pt idx="287838">
                  <c:v>143.58000000000001</c:v>
                </c:pt>
                <c:pt idx="287839">
                  <c:v>106.95</c:v>
                </c:pt>
                <c:pt idx="287840">
                  <c:v>223.34</c:v>
                </c:pt>
                <c:pt idx="287841">
                  <c:v>114</c:v>
                </c:pt>
                <c:pt idx="287842">
                  <c:v>162.66</c:v>
                </c:pt>
                <c:pt idx="287843">
                  <c:v>231.56</c:v>
                </c:pt>
                <c:pt idx="287844">
                  <c:v>156.78</c:v>
                </c:pt>
                <c:pt idx="287845">
                  <c:v>202.29</c:v>
                </c:pt>
                <c:pt idx="287846">
                  <c:v>199.96</c:v>
                </c:pt>
                <c:pt idx="287847">
                  <c:v>215.42</c:v>
                </c:pt>
                <c:pt idx="287848">
                  <c:v>223.16</c:v>
                </c:pt>
                <c:pt idx="287849">
                  <c:v>173.75</c:v>
                </c:pt>
                <c:pt idx="287850">
                  <c:v>160.46</c:v>
                </c:pt>
                <c:pt idx="287851">
                  <c:v>225.74</c:v>
                </c:pt>
                <c:pt idx="287852">
                  <c:v>124.74</c:v>
                </c:pt>
                <c:pt idx="287853">
                  <c:v>132.66999999999999</c:v>
                </c:pt>
                <c:pt idx="287854">
                  <c:v>101.44</c:v>
                </c:pt>
                <c:pt idx="287855">
                  <c:v>223.52</c:v>
                </c:pt>
                <c:pt idx="287856">
                  <c:v>139.01</c:v>
                </c:pt>
                <c:pt idx="287857">
                  <c:v>151.93</c:v>
                </c:pt>
                <c:pt idx="287858">
                  <c:v>236.49</c:v>
                </c:pt>
                <c:pt idx="287859">
                  <c:v>173.51</c:v>
                </c:pt>
                <c:pt idx="287860">
                  <c:v>241.05</c:v>
                </c:pt>
                <c:pt idx="287861">
                  <c:v>220.22</c:v>
                </c:pt>
                <c:pt idx="287862">
                  <c:v>169.67</c:v>
                </c:pt>
                <c:pt idx="287863">
                  <c:v>198.18</c:v>
                </c:pt>
                <c:pt idx="287864">
                  <c:v>203.98</c:v>
                </c:pt>
                <c:pt idx="287865">
                  <c:v>152.6</c:v>
                </c:pt>
                <c:pt idx="287866">
                  <c:v>153.27000000000001</c:v>
                </c:pt>
                <c:pt idx="287867">
                  <c:v>292.44</c:v>
                </c:pt>
                <c:pt idx="287868">
                  <c:v>175.49</c:v>
                </c:pt>
                <c:pt idx="287869">
                  <c:v>139.58000000000001</c:v>
                </c:pt>
                <c:pt idx="287870">
                  <c:v>355.92</c:v>
                </c:pt>
                <c:pt idx="287871">
                  <c:v>199.99</c:v>
                </c:pt>
                <c:pt idx="287872">
                  <c:v>161.71</c:v>
                </c:pt>
                <c:pt idx="287873">
                  <c:v>196.37</c:v>
                </c:pt>
                <c:pt idx="287874">
                  <c:v>115.7</c:v>
                </c:pt>
                <c:pt idx="287875">
                  <c:v>173.94</c:v>
                </c:pt>
                <c:pt idx="287876">
                  <c:v>129.09</c:v>
                </c:pt>
                <c:pt idx="287877">
                  <c:v>250.32</c:v>
                </c:pt>
                <c:pt idx="287878">
                  <c:v>180.98</c:v>
                </c:pt>
                <c:pt idx="287879">
                  <c:v>250.67</c:v>
                </c:pt>
                <c:pt idx="287880">
                  <c:v>173.27</c:v>
                </c:pt>
                <c:pt idx="287881">
                  <c:v>173.34</c:v>
                </c:pt>
                <c:pt idx="287882">
                  <c:v>144.83000000000001</c:v>
                </c:pt>
                <c:pt idx="287883">
                  <c:v>130.69999999999999</c:v>
                </c:pt>
                <c:pt idx="287884">
                  <c:v>256.41000000000003</c:v>
                </c:pt>
                <c:pt idx="287885">
                  <c:v>253</c:v>
                </c:pt>
                <c:pt idx="287886">
                  <c:v>210.86</c:v>
                </c:pt>
                <c:pt idx="287887">
                  <c:v>143.80000000000001</c:v>
                </c:pt>
                <c:pt idx="287888">
                  <c:v>141.44</c:v>
                </c:pt>
                <c:pt idx="287889">
                  <c:v>124.6</c:v>
                </c:pt>
                <c:pt idx="287890">
                  <c:v>109.26</c:v>
                </c:pt>
                <c:pt idx="287891">
                  <c:v>256.45999999999998</c:v>
                </c:pt>
                <c:pt idx="287892">
                  <c:v>200.87</c:v>
                </c:pt>
                <c:pt idx="287893">
                  <c:v>178.16</c:v>
                </c:pt>
                <c:pt idx="287894">
                  <c:v>230.43</c:v>
                </c:pt>
                <c:pt idx="287895">
                  <c:v>188.09</c:v>
                </c:pt>
                <c:pt idx="287896">
                  <c:v>168.59</c:v>
                </c:pt>
                <c:pt idx="287897">
                  <c:v>234.13</c:v>
                </c:pt>
                <c:pt idx="287898">
                  <c:v>139.25</c:v>
                </c:pt>
                <c:pt idx="287899">
                  <c:v>281.86</c:v>
                </c:pt>
                <c:pt idx="287900">
                  <c:v>183.89</c:v>
                </c:pt>
                <c:pt idx="287901">
                  <c:v>130.57</c:v>
                </c:pt>
                <c:pt idx="287902">
                  <c:v>165.1</c:v>
                </c:pt>
                <c:pt idx="287903">
                  <c:v>150.82</c:v>
                </c:pt>
                <c:pt idx="287904">
                  <c:v>212.36</c:v>
                </c:pt>
                <c:pt idx="287905">
                  <c:v>239.56</c:v>
                </c:pt>
                <c:pt idx="287906">
                  <c:v>129.30000000000001</c:v>
                </c:pt>
                <c:pt idx="287907">
                  <c:v>183.4</c:v>
                </c:pt>
                <c:pt idx="287908">
                  <c:v>119.49</c:v>
                </c:pt>
                <c:pt idx="287909">
                  <c:v>169.45</c:v>
                </c:pt>
                <c:pt idx="287910">
                  <c:v>216.49</c:v>
                </c:pt>
                <c:pt idx="287911">
                  <c:v>160.59</c:v>
                </c:pt>
                <c:pt idx="287912">
                  <c:v>208.63</c:v>
                </c:pt>
                <c:pt idx="287913">
                  <c:v>217.7</c:v>
                </c:pt>
                <c:pt idx="287914">
                  <c:v>224.6</c:v>
                </c:pt>
                <c:pt idx="287915">
                  <c:v>254.77</c:v>
                </c:pt>
                <c:pt idx="287916">
                  <c:v>213.45</c:v>
                </c:pt>
                <c:pt idx="287917">
                  <c:v>343.72</c:v>
                </c:pt>
                <c:pt idx="287918">
                  <c:v>262.66000000000003</c:v>
                </c:pt>
                <c:pt idx="287919">
                  <c:v>258.89999999999998</c:v>
                </c:pt>
                <c:pt idx="287920">
                  <c:v>299.97000000000003</c:v>
                </c:pt>
                <c:pt idx="287921">
                  <c:v>210.78</c:v>
                </c:pt>
                <c:pt idx="287922">
                  <c:v>185.26</c:v>
                </c:pt>
                <c:pt idx="287923">
                  <c:v>165.2</c:v>
                </c:pt>
                <c:pt idx="287924">
                  <c:v>238.14</c:v>
                </c:pt>
                <c:pt idx="287925">
                  <c:v>230.71</c:v>
                </c:pt>
                <c:pt idx="287926">
                  <c:v>266.26</c:v>
                </c:pt>
                <c:pt idx="287927">
                  <c:v>146.31</c:v>
                </c:pt>
                <c:pt idx="287928">
                  <c:v>178.68</c:v>
                </c:pt>
                <c:pt idx="287929">
                  <c:v>241.62</c:v>
                </c:pt>
                <c:pt idx="287930">
                  <c:v>369.87</c:v>
                </c:pt>
                <c:pt idx="287931">
                  <c:v>291.63</c:v>
                </c:pt>
                <c:pt idx="287932">
                  <c:v>241.36</c:v>
                </c:pt>
                <c:pt idx="287933">
                  <c:v>186.44</c:v>
                </c:pt>
                <c:pt idx="287934">
                  <c:v>264.73</c:v>
                </c:pt>
                <c:pt idx="287935">
                  <c:v>210.5</c:v>
                </c:pt>
                <c:pt idx="287936">
                  <c:v>201.23</c:v>
                </c:pt>
                <c:pt idx="287937">
                  <c:v>279.91000000000003</c:v>
                </c:pt>
                <c:pt idx="287938">
                  <c:v>215.89</c:v>
                </c:pt>
                <c:pt idx="287939">
                  <c:v>238.37</c:v>
                </c:pt>
                <c:pt idx="287940">
                  <c:v>157.61000000000001</c:v>
                </c:pt>
                <c:pt idx="287941">
                  <c:v>250.54</c:v>
                </c:pt>
                <c:pt idx="287942">
                  <c:v>203.95</c:v>
                </c:pt>
                <c:pt idx="287943">
                  <c:v>229.46</c:v>
                </c:pt>
                <c:pt idx="287944">
                  <c:v>200.68</c:v>
                </c:pt>
                <c:pt idx="287945">
                  <c:v>208.55</c:v>
                </c:pt>
                <c:pt idx="287946">
                  <c:v>301.39999999999998</c:v>
                </c:pt>
                <c:pt idx="287947">
                  <c:v>257.63</c:v>
                </c:pt>
                <c:pt idx="287948">
                  <c:v>217.13</c:v>
                </c:pt>
                <c:pt idx="287949">
                  <c:v>147.22999999999999</c:v>
                </c:pt>
                <c:pt idx="287950">
                  <c:v>189.65</c:v>
                </c:pt>
                <c:pt idx="287951">
                  <c:v>223.58</c:v>
                </c:pt>
                <c:pt idx="287952">
                  <c:v>239.94</c:v>
                </c:pt>
                <c:pt idx="287953">
                  <c:v>320.69</c:v>
                </c:pt>
                <c:pt idx="287954">
                  <c:v>260.79000000000002</c:v>
                </c:pt>
                <c:pt idx="287955">
                  <c:v>189.46</c:v>
                </c:pt>
                <c:pt idx="287956">
                  <c:v>194.19</c:v>
                </c:pt>
                <c:pt idx="287957">
                  <c:v>156.12</c:v>
                </c:pt>
                <c:pt idx="287958">
                  <c:v>152.22</c:v>
                </c:pt>
                <c:pt idx="287959">
                  <c:v>252.41</c:v>
                </c:pt>
                <c:pt idx="287960">
                  <c:v>195.99</c:v>
                </c:pt>
                <c:pt idx="287961">
                  <c:v>1255.03</c:v>
                </c:pt>
                <c:pt idx="287962">
                  <c:v>1009.76</c:v>
                </c:pt>
                <c:pt idx="287963">
                  <c:v>656.03</c:v>
                </c:pt>
                <c:pt idx="287964">
                  <c:v>790.88</c:v>
                </c:pt>
                <c:pt idx="287965">
                  <c:v>583.21</c:v>
                </c:pt>
                <c:pt idx="287966">
                  <c:v>636.91999999999996</c:v>
                </c:pt>
                <c:pt idx="287967">
                  <c:v>605.64</c:v>
                </c:pt>
                <c:pt idx="287968">
                  <c:v>691.52</c:v>
                </c:pt>
                <c:pt idx="287969">
                  <c:v>701.89</c:v>
                </c:pt>
                <c:pt idx="287970">
                  <c:v>851.6</c:v>
                </c:pt>
                <c:pt idx="287971">
                  <c:v>728.56</c:v>
                </c:pt>
                <c:pt idx="287972">
                  <c:v>516.61</c:v>
                </c:pt>
                <c:pt idx="287973">
                  <c:v>583.36</c:v>
                </c:pt>
                <c:pt idx="287974">
                  <c:v>866.82</c:v>
                </c:pt>
                <c:pt idx="287975">
                  <c:v>691.43</c:v>
                </c:pt>
                <c:pt idx="287976">
                  <c:v>857.76</c:v>
                </c:pt>
                <c:pt idx="287977">
                  <c:v>739.37</c:v>
                </c:pt>
                <c:pt idx="287978">
                  <c:v>993.09</c:v>
                </c:pt>
                <c:pt idx="287979">
                  <c:v>844.82</c:v>
                </c:pt>
                <c:pt idx="287980">
                  <c:v>773.71</c:v>
                </c:pt>
                <c:pt idx="287981">
                  <c:v>756.36</c:v>
                </c:pt>
                <c:pt idx="287982">
                  <c:v>607.45000000000005</c:v>
                </c:pt>
                <c:pt idx="287983">
                  <c:v>687.56</c:v>
                </c:pt>
                <c:pt idx="287984">
                  <c:v>750.71</c:v>
                </c:pt>
                <c:pt idx="287985">
                  <c:v>600.1</c:v>
                </c:pt>
                <c:pt idx="287986">
                  <c:v>821.4</c:v>
                </c:pt>
                <c:pt idx="287987">
                  <c:v>876.3</c:v>
                </c:pt>
                <c:pt idx="287988">
                  <c:v>708.88</c:v>
                </c:pt>
                <c:pt idx="287989">
                  <c:v>788.43</c:v>
                </c:pt>
                <c:pt idx="287990">
                  <c:v>793.1</c:v>
                </c:pt>
                <c:pt idx="287991">
                  <c:v>727.82</c:v>
                </c:pt>
                <c:pt idx="287992">
                  <c:v>782.9</c:v>
                </c:pt>
                <c:pt idx="287993">
                  <c:v>759.64</c:v>
                </c:pt>
                <c:pt idx="287994">
                  <c:v>710.4</c:v>
                </c:pt>
                <c:pt idx="287995">
                  <c:v>611.89</c:v>
                </c:pt>
                <c:pt idx="287996">
                  <c:v>725.88</c:v>
                </c:pt>
                <c:pt idx="287997">
                  <c:v>572.83000000000004</c:v>
                </c:pt>
                <c:pt idx="287998">
                  <c:v>484.16</c:v>
                </c:pt>
                <c:pt idx="287999">
                  <c:v>551.37</c:v>
                </c:pt>
                <c:pt idx="288000">
                  <c:v>1334.93</c:v>
                </c:pt>
                <c:pt idx="288001">
                  <c:v>1012.9</c:v>
                </c:pt>
                <c:pt idx="288002">
                  <c:v>1615.72</c:v>
                </c:pt>
                <c:pt idx="288003">
                  <c:v>1833.82</c:v>
                </c:pt>
                <c:pt idx="288004">
                  <c:v>1377.49</c:v>
                </c:pt>
                <c:pt idx="288005">
                  <c:v>1631.12</c:v>
                </c:pt>
                <c:pt idx="288006">
                  <c:v>1511.8</c:v>
                </c:pt>
                <c:pt idx="288007">
                  <c:v>1803.44</c:v>
                </c:pt>
                <c:pt idx="288008">
                  <c:v>1568.98</c:v>
                </c:pt>
                <c:pt idx="288009">
                  <c:v>1336.58</c:v>
                </c:pt>
                <c:pt idx="288010">
                  <c:v>2494.62</c:v>
                </c:pt>
                <c:pt idx="288011">
                  <c:v>1432.44</c:v>
                </c:pt>
                <c:pt idx="288012">
                  <c:v>664.83</c:v>
                </c:pt>
                <c:pt idx="288013">
                  <c:v>2691.12</c:v>
                </c:pt>
                <c:pt idx="288014">
                  <c:v>1059.78</c:v>
                </c:pt>
                <c:pt idx="288015">
                  <c:v>714.05</c:v>
                </c:pt>
                <c:pt idx="288016">
                  <c:v>641.19000000000005</c:v>
                </c:pt>
                <c:pt idx="288017">
                  <c:v>775.59</c:v>
                </c:pt>
                <c:pt idx="288018">
                  <c:v>652.48</c:v>
                </c:pt>
                <c:pt idx="288019">
                  <c:v>721.93</c:v>
                </c:pt>
                <c:pt idx="288020">
                  <c:v>683.26</c:v>
                </c:pt>
                <c:pt idx="288021">
                  <c:v>649.76</c:v>
                </c:pt>
                <c:pt idx="288022">
                  <c:v>683.52</c:v>
                </c:pt>
                <c:pt idx="288023">
                  <c:v>734.61</c:v>
                </c:pt>
                <c:pt idx="288024">
                  <c:v>726.64</c:v>
                </c:pt>
                <c:pt idx="288025">
                  <c:v>661.98</c:v>
                </c:pt>
                <c:pt idx="288026">
                  <c:v>659.59</c:v>
                </c:pt>
                <c:pt idx="288027">
                  <c:v>765.08</c:v>
                </c:pt>
                <c:pt idx="288028">
                  <c:v>568.57000000000005</c:v>
                </c:pt>
                <c:pt idx="288029">
                  <c:v>723.43</c:v>
                </c:pt>
                <c:pt idx="288030">
                  <c:v>676.92</c:v>
                </c:pt>
                <c:pt idx="288031">
                  <c:v>752.64</c:v>
                </c:pt>
                <c:pt idx="288032">
                  <c:v>869.1</c:v>
                </c:pt>
                <c:pt idx="288033">
                  <c:v>663.7</c:v>
                </c:pt>
                <c:pt idx="288034">
                  <c:v>864.72</c:v>
                </c:pt>
                <c:pt idx="288035">
                  <c:v>1049.19</c:v>
                </c:pt>
                <c:pt idx="288036">
                  <c:v>837.36</c:v>
                </c:pt>
                <c:pt idx="288037">
                  <c:v>821.99</c:v>
                </c:pt>
                <c:pt idx="288038">
                  <c:v>718.01</c:v>
                </c:pt>
                <c:pt idx="288039">
                  <c:v>876.9</c:v>
                </c:pt>
                <c:pt idx="288040">
                  <c:v>728.37</c:v>
                </c:pt>
                <c:pt idx="288041">
                  <c:v>677.26</c:v>
                </c:pt>
                <c:pt idx="288042">
                  <c:v>884.84</c:v>
                </c:pt>
                <c:pt idx="288043">
                  <c:v>632.88</c:v>
                </c:pt>
                <c:pt idx="288044">
                  <c:v>549.02</c:v>
                </c:pt>
                <c:pt idx="288045">
                  <c:v>632.30999999999995</c:v>
                </c:pt>
                <c:pt idx="288046">
                  <c:v>444.17</c:v>
                </c:pt>
                <c:pt idx="288047">
                  <c:v>536.4</c:v>
                </c:pt>
                <c:pt idx="288048">
                  <c:v>404.69</c:v>
                </c:pt>
                <c:pt idx="288049">
                  <c:v>509.56</c:v>
                </c:pt>
                <c:pt idx="288050">
                  <c:v>673.35</c:v>
                </c:pt>
                <c:pt idx="288051">
                  <c:v>726.51</c:v>
                </c:pt>
                <c:pt idx="288052">
                  <c:v>1052.3399999999999</c:v>
                </c:pt>
                <c:pt idx="288053">
                  <c:v>919.98</c:v>
                </c:pt>
                <c:pt idx="288054">
                  <c:v>776.13</c:v>
                </c:pt>
                <c:pt idx="288055">
                  <c:v>1007.74</c:v>
                </c:pt>
                <c:pt idx="288056">
                  <c:v>971.53</c:v>
                </c:pt>
                <c:pt idx="288057">
                  <c:v>953.57</c:v>
                </c:pt>
                <c:pt idx="288058">
                  <c:v>1031.0899999999999</c:v>
                </c:pt>
                <c:pt idx="288059">
                  <c:v>1644.21</c:v>
                </c:pt>
                <c:pt idx="288060">
                  <c:v>1237.7</c:v>
                </c:pt>
                <c:pt idx="288061">
                  <c:v>927.79</c:v>
                </c:pt>
                <c:pt idx="288062">
                  <c:v>1431.78</c:v>
                </c:pt>
                <c:pt idx="288063">
                  <c:v>858.79</c:v>
                </c:pt>
                <c:pt idx="288064">
                  <c:v>763.2</c:v>
                </c:pt>
                <c:pt idx="288065">
                  <c:v>748.51</c:v>
                </c:pt>
                <c:pt idx="288066">
                  <c:v>1226.43</c:v>
                </c:pt>
                <c:pt idx="288067">
                  <c:v>928.92</c:v>
                </c:pt>
                <c:pt idx="288068">
                  <c:v>782.68</c:v>
                </c:pt>
                <c:pt idx="288069">
                  <c:v>474.65</c:v>
                </c:pt>
                <c:pt idx="288070">
                  <c:v>537.28</c:v>
                </c:pt>
                <c:pt idx="288071">
                  <c:v>628.59</c:v>
                </c:pt>
                <c:pt idx="288072">
                  <c:v>649.20000000000005</c:v>
                </c:pt>
                <c:pt idx="288073">
                  <c:v>627.95000000000005</c:v>
                </c:pt>
                <c:pt idx="288074">
                  <c:v>763.62</c:v>
                </c:pt>
                <c:pt idx="288075">
                  <c:v>674.97</c:v>
                </c:pt>
                <c:pt idx="288076">
                  <c:v>670.12</c:v>
                </c:pt>
                <c:pt idx="288077">
                  <c:v>562.77</c:v>
                </c:pt>
                <c:pt idx="288078">
                  <c:v>701.28</c:v>
                </c:pt>
                <c:pt idx="288079">
                  <c:v>575.58000000000004</c:v>
                </c:pt>
                <c:pt idx="288080">
                  <c:v>610.52</c:v>
                </c:pt>
                <c:pt idx="288081">
                  <c:v>617.76</c:v>
                </c:pt>
                <c:pt idx="288082">
                  <c:v>711.32</c:v>
                </c:pt>
                <c:pt idx="288083">
                  <c:v>644.94000000000005</c:v>
                </c:pt>
                <c:pt idx="288084">
                  <c:v>778.77</c:v>
                </c:pt>
                <c:pt idx="288085">
                  <c:v>660.75</c:v>
                </c:pt>
                <c:pt idx="288086">
                  <c:v>840.66</c:v>
                </c:pt>
                <c:pt idx="288087">
                  <c:v>863.39</c:v>
                </c:pt>
                <c:pt idx="288088">
                  <c:v>642.75</c:v>
                </c:pt>
                <c:pt idx="288089">
                  <c:v>659.69</c:v>
                </c:pt>
                <c:pt idx="288090">
                  <c:v>733.05</c:v>
                </c:pt>
                <c:pt idx="288091">
                  <c:v>887.48</c:v>
                </c:pt>
                <c:pt idx="288092">
                  <c:v>778.55</c:v>
                </c:pt>
                <c:pt idx="288093">
                  <c:v>695.52</c:v>
                </c:pt>
                <c:pt idx="288094">
                  <c:v>657.17</c:v>
                </c:pt>
                <c:pt idx="288095">
                  <c:v>616.37</c:v>
                </c:pt>
                <c:pt idx="288096">
                  <c:v>1021.99</c:v>
                </c:pt>
                <c:pt idx="288097">
                  <c:v>658.87</c:v>
                </c:pt>
                <c:pt idx="288098">
                  <c:v>812.81</c:v>
                </c:pt>
                <c:pt idx="288099">
                  <c:v>582.47</c:v>
                </c:pt>
                <c:pt idx="288100">
                  <c:v>641.51</c:v>
                </c:pt>
                <c:pt idx="288101">
                  <c:v>747.81</c:v>
                </c:pt>
                <c:pt idx="288102">
                  <c:v>678</c:v>
                </c:pt>
                <c:pt idx="288103">
                  <c:v>821.41</c:v>
                </c:pt>
                <c:pt idx="288104">
                  <c:v>76.89</c:v>
                </c:pt>
                <c:pt idx="288105">
                  <c:v>59.35</c:v>
                </c:pt>
                <c:pt idx="288106">
                  <c:v>67.3</c:v>
                </c:pt>
                <c:pt idx="288107">
                  <c:v>36.700000000000003</c:v>
                </c:pt>
                <c:pt idx="288108">
                  <c:v>43.23</c:v>
                </c:pt>
                <c:pt idx="288109">
                  <c:v>57.13</c:v>
                </c:pt>
                <c:pt idx="288110">
                  <c:v>58.41</c:v>
                </c:pt>
                <c:pt idx="288111">
                  <c:v>75.98</c:v>
                </c:pt>
                <c:pt idx="288112">
                  <c:v>103.32</c:v>
                </c:pt>
                <c:pt idx="288113">
                  <c:v>117.53</c:v>
                </c:pt>
                <c:pt idx="288114">
                  <c:v>79.66</c:v>
                </c:pt>
                <c:pt idx="288115">
                  <c:v>69.040000000000006</c:v>
                </c:pt>
                <c:pt idx="288116">
                  <c:v>52.66</c:v>
                </c:pt>
                <c:pt idx="288117">
                  <c:v>119.51</c:v>
                </c:pt>
                <c:pt idx="288118">
                  <c:v>127.24</c:v>
                </c:pt>
                <c:pt idx="288119">
                  <c:v>60.44</c:v>
                </c:pt>
                <c:pt idx="288120">
                  <c:v>59.29</c:v>
                </c:pt>
                <c:pt idx="288121">
                  <c:v>73.900000000000006</c:v>
                </c:pt>
                <c:pt idx="288122">
                  <c:v>55.22</c:v>
                </c:pt>
                <c:pt idx="288123">
                  <c:v>55.53</c:v>
                </c:pt>
                <c:pt idx="288124">
                  <c:v>70.66</c:v>
                </c:pt>
                <c:pt idx="288125">
                  <c:v>72.010000000000005</c:v>
                </c:pt>
                <c:pt idx="288126">
                  <c:v>54.49</c:v>
                </c:pt>
                <c:pt idx="288127">
                  <c:v>61.56</c:v>
                </c:pt>
                <c:pt idx="288128">
                  <c:v>49.26</c:v>
                </c:pt>
                <c:pt idx="288129">
                  <c:v>67.930000000000007</c:v>
                </c:pt>
                <c:pt idx="288130">
                  <c:v>92.32</c:v>
                </c:pt>
                <c:pt idx="288131">
                  <c:v>102.81</c:v>
                </c:pt>
                <c:pt idx="288132">
                  <c:v>52.29</c:v>
                </c:pt>
                <c:pt idx="288133">
                  <c:v>69.709999999999994</c:v>
                </c:pt>
                <c:pt idx="288134">
                  <c:v>59.12</c:v>
                </c:pt>
                <c:pt idx="288135">
                  <c:v>50.79</c:v>
                </c:pt>
                <c:pt idx="288136">
                  <c:v>64.459999999999994</c:v>
                </c:pt>
                <c:pt idx="288137">
                  <c:v>73.430000000000007</c:v>
                </c:pt>
                <c:pt idx="288138">
                  <c:v>53.89</c:v>
                </c:pt>
                <c:pt idx="288139">
                  <c:v>54.5</c:v>
                </c:pt>
                <c:pt idx="288140">
                  <c:v>69.58</c:v>
                </c:pt>
                <c:pt idx="288141">
                  <c:v>59.25</c:v>
                </c:pt>
                <c:pt idx="288142">
                  <c:v>48.16</c:v>
                </c:pt>
                <c:pt idx="288143">
                  <c:v>66.88</c:v>
                </c:pt>
                <c:pt idx="288144">
                  <c:v>54.31</c:v>
                </c:pt>
                <c:pt idx="288145">
                  <c:v>68.319999999999993</c:v>
                </c:pt>
                <c:pt idx="288146">
                  <c:v>39.25</c:v>
                </c:pt>
                <c:pt idx="288147">
                  <c:v>78.45</c:v>
                </c:pt>
                <c:pt idx="288148">
                  <c:v>38.799999999999997</c:v>
                </c:pt>
                <c:pt idx="288149">
                  <c:v>56.97</c:v>
                </c:pt>
                <c:pt idx="288150">
                  <c:v>70.73</c:v>
                </c:pt>
                <c:pt idx="288151">
                  <c:v>70.31</c:v>
                </c:pt>
                <c:pt idx="288152">
                  <c:v>79.63</c:v>
                </c:pt>
                <c:pt idx="288153">
                  <c:v>69.53</c:v>
                </c:pt>
                <c:pt idx="288154">
                  <c:v>60.71</c:v>
                </c:pt>
                <c:pt idx="288155">
                  <c:v>55.25</c:v>
                </c:pt>
                <c:pt idx="288156">
                  <c:v>24.49</c:v>
                </c:pt>
                <c:pt idx="288157">
                  <c:v>57.87</c:v>
                </c:pt>
                <c:pt idx="288158">
                  <c:v>36.31</c:v>
                </c:pt>
                <c:pt idx="288159">
                  <c:v>30.7</c:v>
                </c:pt>
                <c:pt idx="288160">
                  <c:v>30.74</c:v>
                </c:pt>
                <c:pt idx="288161">
                  <c:v>69.08</c:v>
                </c:pt>
                <c:pt idx="288162">
                  <c:v>43.73</c:v>
                </c:pt>
                <c:pt idx="288163">
                  <c:v>42.66</c:v>
                </c:pt>
                <c:pt idx="288164">
                  <c:v>51.75</c:v>
                </c:pt>
                <c:pt idx="288165">
                  <c:v>32.14</c:v>
                </c:pt>
                <c:pt idx="288166">
                  <c:v>56.42</c:v>
                </c:pt>
                <c:pt idx="288167">
                  <c:v>73.52</c:v>
                </c:pt>
                <c:pt idx="288168">
                  <c:v>52.26</c:v>
                </c:pt>
                <c:pt idx="288169">
                  <c:v>110.7</c:v>
                </c:pt>
                <c:pt idx="288170">
                  <c:v>75.92</c:v>
                </c:pt>
                <c:pt idx="288171">
                  <c:v>81.31</c:v>
                </c:pt>
                <c:pt idx="288172">
                  <c:v>80.790000000000006</c:v>
                </c:pt>
                <c:pt idx="288173">
                  <c:v>38.31</c:v>
                </c:pt>
                <c:pt idx="288174">
                  <c:v>36.11</c:v>
                </c:pt>
                <c:pt idx="288175">
                  <c:v>57.24</c:v>
                </c:pt>
                <c:pt idx="288176">
                  <c:v>59.26</c:v>
                </c:pt>
                <c:pt idx="288177">
                  <c:v>109.16</c:v>
                </c:pt>
                <c:pt idx="288178">
                  <c:v>56.21</c:v>
                </c:pt>
                <c:pt idx="288179">
                  <c:v>46.75</c:v>
                </c:pt>
                <c:pt idx="288180">
                  <c:v>66.19</c:v>
                </c:pt>
                <c:pt idx="288181">
                  <c:v>81.96</c:v>
                </c:pt>
                <c:pt idx="288182">
                  <c:v>69.97</c:v>
                </c:pt>
                <c:pt idx="288183">
                  <c:v>52.38</c:v>
                </c:pt>
                <c:pt idx="288184">
                  <c:v>113.74</c:v>
                </c:pt>
                <c:pt idx="288185">
                  <c:v>110.8</c:v>
                </c:pt>
                <c:pt idx="288186">
                  <c:v>54.11</c:v>
                </c:pt>
                <c:pt idx="288187">
                  <c:v>49.36</c:v>
                </c:pt>
                <c:pt idx="288188">
                  <c:v>98.58</c:v>
                </c:pt>
                <c:pt idx="288189">
                  <c:v>65.19</c:v>
                </c:pt>
                <c:pt idx="288190">
                  <c:v>54.61</c:v>
                </c:pt>
                <c:pt idx="288191">
                  <c:v>69.84</c:v>
                </c:pt>
                <c:pt idx="288192">
                  <c:v>49.65</c:v>
                </c:pt>
                <c:pt idx="288193">
                  <c:v>92.99</c:v>
                </c:pt>
                <c:pt idx="288194">
                  <c:v>79.55</c:v>
                </c:pt>
                <c:pt idx="288195">
                  <c:v>66.680000000000007</c:v>
                </c:pt>
                <c:pt idx="288196">
                  <c:v>115.52</c:v>
                </c:pt>
                <c:pt idx="288197">
                  <c:v>55.23</c:v>
                </c:pt>
                <c:pt idx="288198">
                  <c:v>56.03</c:v>
                </c:pt>
                <c:pt idx="288199">
                  <c:v>119.91</c:v>
                </c:pt>
                <c:pt idx="288200">
                  <c:v>56.78</c:v>
                </c:pt>
                <c:pt idx="288201">
                  <c:v>41.24</c:v>
                </c:pt>
                <c:pt idx="288202">
                  <c:v>145.65</c:v>
                </c:pt>
                <c:pt idx="288203">
                  <c:v>49.48</c:v>
                </c:pt>
                <c:pt idx="288204">
                  <c:v>82.77</c:v>
                </c:pt>
                <c:pt idx="288205">
                  <c:v>62.95</c:v>
                </c:pt>
                <c:pt idx="288206">
                  <c:v>76.900000000000006</c:v>
                </c:pt>
                <c:pt idx="288207">
                  <c:v>39.159999999999997</c:v>
                </c:pt>
                <c:pt idx="288208">
                  <c:v>72.319999999999993</c:v>
                </c:pt>
                <c:pt idx="288209">
                  <c:v>111.92</c:v>
                </c:pt>
                <c:pt idx="288210">
                  <c:v>66.84</c:v>
                </c:pt>
                <c:pt idx="288211">
                  <c:v>67.17</c:v>
                </c:pt>
                <c:pt idx="288212">
                  <c:v>65.69</c:v>
                </c:pt>
                <c:pt idx="288213">
                  <c:v>79</c:v>
                </c:pt>
                <c:pt idx="288214">
                  <c:v>98.27</c:v>
                </c:pt>
                <c:pt idx="288215">
                  <c:v>112.66</c:v>
                </c:pt>
                <c:pt idx="288216">
                  <c:v>73.09</c:v>
                </c:pt>
                <c:pt idx="288217">
                  <c:v>94.92</c:v>
                </c:pt>
                <c:pt idx="288218">
                  <c:v>95.46</c:v>
                </c:pt>
                <c:pt idx="288219">
                  <c:v>66.41</c:v>
                </c:pt>
                <c:pt idx="288220">
                  <c:v>90.69</c:v>
                </c:pt>
                <c:pt idx="288221">
                  <c:v>257.62</c:v>
                </c:pt>
                <c:pt idx="288222">
                  <c:v>120.84</c:v>
                </c:pt>
                <c:pt idx="288223">
                  <c:v>114.88</c:v>
                </c:pt>
                <c:pt idx="288224">
                  <c:v>71.7</c:v>
                </c:pt>
                <c:pt idx="288225">
                  <c:v>69.02</c:v>
                </c:pt>
                <c:pt idx="288226">
                  <c:v>84.26</c:v>
                </c:pt>
                <c:pt idx="288227">
                  <c:v>77.67</c:v>
                </c:pt>
                <c:pt idx="288228">
                  <c:v>89.36</c:v>
                </c:pt>
                <c:pt idx="288229">
                  <c:v>118.87</c:v>
                </c:pt>
                <c:pt idx="288230">
                  <c:v>63.42</c:v>
                </c:pt>
                <c:pt idx="288231">
                  <c:v>96.42</c:v>
                </c:pt>
                <c:pt idx="288232">
                  <c:v>122.05</c:v>
                </c:pt>
                <c:pt idx="288233">
                  <c:v>71.31</c:v>
                </c:pt>
                <c:pt idx="288234">
                  <c:v>75.31</c:v>
                </c:pt>
                <c:pt idx="288235">
                  <c:v>48.75</c:v>
                </c:pt>
                <c:pt idx="288236">
                  <c:v>65.180000000000007</c:v>
                </c:pt>
                <c:pt idx="288237">
                  <c:v>99.51</c:v>
                </c:pt>
                <c:pt idx="288238">
                  <c:v>109.34</c:v>
                </c:pt>
                <c:pt idx="288239">
                  <c:v>73.459999999999994</c:v>
                </c:pt>
                <c:pt idx="288240">
                  <c:v>73.099999999999994</c:v>
                </c:pt>
                <c:pt idx="288241">
                  <c:v>59.64</c:v>
                </c:pt>
                <c:pt idx="288242">
                  <c:v>44.95</c:v>
                </c:pt>
                <c:pt idx="288243">
                  <c:v>34.020000000000003</c:v>
                </c:pt>
                <c:pt idx="288244">
                  <c:v>49.58</c:v>
                </c:pt>
                <c:pt idx="288245">
                  <c:v>87.4</c:v>
                </c:pt>
                <c:pt idx="288246">
                  <c:v>112.95</c:v>
                </c:pt>
                <c:pt idx="288247">
                  <c:v>12059.2</c:v>
                </c:pt>
                <c:pt idx="288248">
                  <c:v>12375.6</c:v>
                </c:pt>
                <c:pt idx="288249">
                  <c:v>13319.25</c:v>
                </c:pt>
                <c:pt idx="288250">
                  <c:v>13416.17</c:v>
                </c:pt>
                <c:pt idx="288251">
                  <c:v>13427.86</c:v>
                </c:pt>
                <c:pt idx="288252">
                  <c:v>14195.05</c:v>
                </c:pt>
                <c:pt idx="288253">
                  <c:v>12691</c:v>
                </c:pt>
                <c:pt idx="288254">
                  <c:v>11755.74</c:v>
                </c:pt>
                <c:pt idx="288255">
                  <c:v>13004.85</c:v>
                </c:pt>
                <c:pt idx="288256">
                  <c:v>11987.33</c:v>
                </c:pt>
                <c:pt idx="288257">
                  <c:v>14123.43</c:v>
                </c:pt>
                <c:pt idx="288258">
                  <c:v>13347.71</c:v>
                </c:pt>
                <c:pt idx="288259">
                  <c:v>12334.25</c:v>
                </c:pt>
                <c:pt idx="288260">
                  <c:v>12292.82</c:v>
                </c:pt>
                <c:pt idx="288261">
                  <c:v>11937.21</c:v>
                </c:pt>
                <c:pt idx="288262">
                  <c:v>13079.4</c:v>
                </c:pt>
                <c:pt idx="288263">
                  <c:v>12559.63</c:v>
                </c:pt>
                <c:pt idx="288264">
                  <c:v>13498.41</c:v>
                </c:pt>
                <c:pt idx="288265">
                  <c:v>12805.04</c:v>
                </c:pt>
                <c:pt idx="288266">
                  <c:v>12749.81</c:v>
                </c:pt>
                <c:pt idx="288267">
                  <c:v>11813.95</c:v>
                </c:pt>
                <c:pt idx="288268">
                  <c:v>12684.99</c:v>
                </c:pt>
                <c:pt idx="288269">
                  <c:v>12780.44</c:v>
                </c:pt>
                <c:pt idx="288270">
                  <c:v>12408.43</c:v>
                </c:pt>
                <c:pt idx="288271">
                  <c:v>12152.94</c:v>
                </c:pt>
                <c:pt idx="288272">
                  <c:v>12243.59</c:v>
                </c:pt>
                <c:pt idx="288273">
                  <c:v>11961.13</c:v>
                </c:pt>
                <c:pt idx="288274">
                  <c:v>11113.98</c:v>
                </c:pt>
                <c:pt idx="288275">
                  <c:v>12278.43</c:v>
                </c:pt>
                <c:pt idx="288276">
                  <c:v>12422.36</c:v>
                </c:pt>
                <c:pt idx="288277">
                  <c:v>12266.06</c:v>
                </c:pt>
                <c:pt idx="288278">
                  <c:v>13411.48</c:v>
                </c:pt>
                <c:pt idx="288279">
                  <c:v>12755.91</c:v>
                </c:pt>
                <c:pt idx="288280">
                  <c:v>12584.46</c:v>
                </c:pt>
                <c:pt idx="288281">
                  <c:v>12829.89</c:v>
                </c:pt>
                <c:pt idx="288282">
                  <c:v>12493.92</c:v>
                </c:pt>
                <c:pt idx="288283">
                  <c:v>11764.94</c:v>
                </c:pt>
                <c:pt idx="288284">
                  <c:v>13253.19</c:v>
                </c:pt>
                <c:pt idx="288285">
                  <c:v>12487.67</c:v>
                </c:pt>
                <c:pt idx="288286">
                  <c:v>12893.92</c:v>
                </c:pt>
                <c:pt idx="288287">
                  <c:v>12629.77</c:v>
                </c:pt>
                <c:pt idx="288288">
                  <c:v>11385.71</c:v>
                </c:pt>
                <c:pt idx="288289">
                  <c:v>13119.7</c:v>
                </c:pt>
                <c:pt idx="288290">
                  <c:v>11852.45</c:v>
                </c:pt>
                <c:pt idx="288291">
                  <c:v>10854.48</c:v>
                </c:pt>
                <c:pt idx="288292">
                  <c:v>11234.98</c:v>
                </c:pt>
                <c:pt idx="288293">
                  <c:v>12259.92</c:v>
                </c:pt>
                <c:pt idx="288294">
                  <c:v>11971.49</c:v>
                </c:pt>
                <c:pt idx="288295">
                  <c:v>12527.2</c:v>
                </c:pt>
                <c:pt idx="288296">
                  <c:v>12158</c:v>
                </c:pt>
                <c:pt idx="288297">
                  <c:v>12069.96</c:v>
                </c:pt>
                <c:pt idx="288298">
                  <c:v>10454.52</c:v>
                </c:pt>
                <c:pt idx="288299">
                  <c:v>12089.96</c:v>
                </c:pt>
                <c:pt idx="288300">
                  <c:v>11236.06</c:v>
                </c:pt>
                <c:pt idx="288301">
                  <c:v>10932.1</c:v>
                </c:pt>
                <c:pt idx="288302">
                  <c:v>12552.5</c:v>
                </c:pt>
                <c:pt idx="288303">
                  <c:v>11864.58</c:v>
                </c:pt>
                <c:pt idx="288304">
                  <c:v>11041.77</c:v>
                </c:pt>
                <c:pt idx="288305">
                  <c:v>11635.81</c:v>
                </c:pt>
                <c:pt idx="288306">
                  <c:v>11376.11</c:v>
                </c:pt>
                <c:pt idx="288307">
                  <c:v>11213.15</c:v>
                </c:pt>
                <c:pt idx="288308">
                  <c:v>11358.33</c:v>
                </c:pt>
                <c:pt idx="288309">
                  <c:v>11205.8</c:v>
                </c:pt>
                <c:pt idx="288310">
                  <c:v>10643.62</c:v>
                </c:pt>
                <c:pt idx="288311">
                  <c:v>10317.379999999999</c:v>
                </c:pt>
                <c:pt idx="288312">
                  <c:v>11776.16</c:v>
                </c:pt>
                <c:pt idx="288313">
                  <c:v>10371.98</c:v>
                </c:pt>
                <c:pt idx="288314">
                  <c:v>11331.69</c:v>
                </c:pt>
                <c:pt idx="288315">
                  <c:v>11614.12</c:v>
                </c:pt>
                <c:pt idx="288316">
                  <c:v>10788.98</c:v>
                </c:pt>
                <c:pt idx="288317">
                  <c:v>11685.12</c:v>
                </c:pt>
                <c:pt idx="288318">
                  <c:v>10573.05</c:v>
                </c:pt>
                <c:pt idx="288319">
                  <c:v>11191.96</c:v>
                </c:pt>
                <c:pt idx="288320">
                  <c:v>11354.45</c:v>
                </c:pt>
                <c:pt idx="288321">
                  <c:v>10010.25</c:v>
                </c:pt>
                <c:pt idx="288322">
                  <c:v>10441.709999999999</c:v>
                </c:pt>
                <c:pt idx="288323">
                  <c:v>11215.62</c:v>
                </c:pt>
                <c:pt idx="288324">
                  <c:v>10116.39</c:v>
                </c:pt>
                <c:pt idx="288325">
                  <c:v>11286.69</c:v>
                </c:pt>
                <c:pt idx="288326">
                  <c:v>10428.69</c:v>
                </c:pt>
                <c:pt idx="288327">
                  <c:v>10588.28</c:v>
                </c:pt>
                <c:pt idx="288328">
                  <c:v>8677.56</c:v>
                </c:pt>
                <c:pt idx="288329">
                  <c:v>9209.6</c:v>
                </c:pt>
                <c:pt idx="288330">
                  <c:v>8029.99</c:v>
                </c:pt>
                <c:pt idx="288331">
                  <c:v>9254.33</c:v>
                </c:pt>
                <c:pt idx="288332">
                  <c:v>9377.91</c:v>
                </c:pt>
                <c:pt idx="288333">
                  <c:v>9625.65</c:v>
                </c:pt>
                <c:pt idx="288334">
                  <c:v>9980.35</c:v>
                </c:pt>
                <c:pt idx="288335">
                  <c:v>9983.2099999999991</c:v>
                </c:pt>
                <c:pt idx="288336">
                  <c:v>9864.6299999999992</c:v>
                </c:pt>
                <c:pt idx="288337">
                  <c:v>10380.61</c:v>
                </c:pt>
                <c:pt idx="288338">
                  <c:v>11246.95</c:v>
                </c:pt>
                <c:pt idx="288339">
                  <c:v>9496.25</c:v>
                </c:pt>
                <c:pt idx="288340">
                  <c:v>10624.73</c:v>
                </c:pt>
                <c:pt idx="288341">
                  <c:v>11993.58</c:v>
                </c:pt>
                <c:pt idx="288342">
                  <c:v>10426.73</c:v>
                </c:pt>
                <c:pt idx="288343">
                  <c:v>9985.4</c:v>
                </c:pt>
                <c:pt idx="288344">
                  <c:v>9540.2800000000007</c:v>
                </c:pt>
                <c:pt idx="288345">
                  <c:v>10442.15</c:v>
                </c:pt>
                <c:pt idx="288346">
                  <c:v>9491.43</c:v>
                </c:pt>
                <c:pt idx="288347">
                  <c:v>11808.31</c:v>
                </c:pt>
                <c:pt idx="288348">
                  <c:v>10521.21</c:v>
                </c:pt>
                <c:pt idx="288349">
                  <c:v>10827.97</c:v>
                </c:pt>
                <c:pt idx="288350">
                  <c:v>9965.99</c:v>
                </c:pt>
                <c:pt idx="288351">
                  <c:v>11368.13</c:v>
                </c:pt>
                <c:pt idx="288352">
                  <c:v>9931.02</c:v>
                </c:pt>
                <c:pt idx="288353">
                  <c:v>9649.43</c:v>
                </c:pt>
                <c:pt idx="288354">
                  <c:v>10751.03</c:v>
                </c:pt>
                <c:pt idx="288355">
                  <c:v>11516.34</c:v>
                </c:pt>
                <c:pt idx="288356">
                  <c:v>11126.28</c:v>
                </c:pt>
                <c:pt idx="288357">
                  <c:v>10636.44</c:v>
                </c:pt>
                <c:pt idx="288358">
                  <c:v>11127.97</c:v>
                </c:pt>
                <c:pt idx="288359">
                  <c:v>11019.13</c:v>
                </c:pt>
                <c:pt idx="288360">
                  <c:v>11140.03</c:v>
                </c:pt>
                <c:pt idx="288361">
                  <c:v>11382.6</c:v>
                </c:pt>
                <c:pt idx="288362">
                  <c:v>11098.27</c:v>
                </c:pt>
                <c:pt idx="288363">
                  <c:v>10812.31</c:v>
                </c:pt>
                <c:pt idx="288364">
                  <c:v>11002.09</c:v>
                </c:pt>
                <c:pt idx="288365">
                  <c:v>10933.89</c:v>
                </c:pt>
                <c:pt idx="288366">
                  <c:v>10412.02</c:v>
                </c:pt>
                <c:pt idx="288367">
                  <c:v>11289.39</c:v>
                </c:pt>
                <c:pt idx="288368">
                  <c:v>11314.21</c:v>
                </c:pt>
                <c:pt idx="288369">
                  <c:v>10678</c:v>
                </c:pt>
                <c:pt idx="288370">
                  <c:v>10792.65</c:v>
                </c:pt>
                <c:pt idx="288371">
                  <c:v>11080.91</c:v>
                </c:pt>
                <c:pt idx="288372">
                  <c:v>10971.39</c:v>
                </c:pt>
                <c:pt idx="288373">
                  <c:v>11267.91</c:v>
                </c:pt>
                <c:pt idx="288374">
                  <c:v>10712.52</c:v>
                </c:pt>
                <c:pt idx="288375">
                  <c:v>10131.5</c:v>
                </c:pt>
                <c:pt idx="288376">
                  <c:v>10462.41</c:v>
                </c:pt>
                <c:pt idx="288377">
                  <c:v>11367.2</c:v>
                </c:pt>
                <c:pt idx="288378">
                  <c:v>10850.05</c:v>
                </c:pt>
                <c:pt idx="288379">
                  <c:v>11302.95</c:v>
                </c:pt>
                <c:pt idx="288380">
                  <c:v>11949.31</c:v>
                </c:pt>
                <c:pt idx="288381">
                  <c:v>11951.62</c:v>
                </c:pt>
                <c:pt idx="288382">
                  <c:v>11027.76</c:v>
                </c:pt>
                <c:pt idx="288383">
                  <c:v>10504.68</c:v>
                </c:pt>
                <c:pt idx="288384">
                  <c:v>10971.51</c:v>
                </c:pt>
                <c:pt idx="288385">
                  <c:v>11109.74</c:v>
                </c:pt>
                <c:pt idx="288386">
                  <c:v>10877.06</c:v>
                </c:pt>
                <c:pt idx="288387">
                  <c:v>10895.63</c:v>
                </c:pt>
                <c:pt idx="288388">
                  <c:v>11071.5</c:v>
                </c:pt>
                <c:pt idx="288389">
                  <c:v>10646.97</c:v>
                </c:pt>
                <c:pt idx="288390">
                  <c:v>1134.75</c:v>
                </c:pt>
                <c:pt idx="288391">
                  <c:v>1310.84</c:v>
                </c:pt>
                <c:pt idx="288392">
                  <c:v>953.83</c:v>
                </c:pt>
                <c:pt idx="288393">
                  <c:v>1138.5999999999999</c:v>
                </c:pt>
                <c:pt idx="288394">
                  <c:v>1073.1500000000001</c:v>
                </c:pt>
                <c:pt idx="288395">
                  <c:v>1027.33</c:v>
                </c:pt>
                <c:pt idx="288396">
                  <c:v>974.53</c:v>
                </c:pt>
                <c:pt idx="288397">
                  <c:v>919.99</c:v>
                </c:pt>
                <c:pt idx="288398">
                  <c:v>938.75</c:v>
                </c:pt>
                <c:pt idx="288399">
                  <c:v>1416.3</c:v>
                </c:pt>
                <c:pt idx="288400">
                  <c:v>996.69</c:v>
                </c:pt>
                <c:pt idx="288401">
                  <c:v>1179.56</c:v>
                </c:pt>
                <c:pt idx="288402">
                  <c:v>903.99</c:v>
                </c:pt>
                <c:pt idx="288403">
                  <c:v>1182.04</c:v>
                </c:pt>
                <c:pt idx="288404">
                  <c:v>996.56</c:v>
                </c:pt>
                <c:pt idx="288405">
                  <c:v>1261.8699999999999</c:v>
                </c:pt>
                <c:pt idx="288406">
                  <c:v>1335.95</c:v>
                </c:pt>
                <c:pt idx="288407">
                  <c:v>1219.02</c:v>
                </c:pt>
                <c:pt idx="288408">
                  <c:v>1130.1300000000001</c:v>
                </c:pt>
                <c:pt idx="288409">
                  <c:v>1015.19</c:v>
                </c:pt>
                <c:pt idx="288410">
                  <c:v>1167.28</c:v>
                </c:pt>
                <c:pt idx="288411">
                  <c:v>1169.57</c:v>
                </c:pt>
                <c:pt idx="288412">
                  <c:v>1229.1199999999999</c:v>
                </c:pt>
                <c:pt idx="288413">
                  <c:v>1020.23</c:v>
                </c:pt>
                <c:pt idx="288414">
                  <c:v>1031.71</c:v>
                </c:pt>
                <c:pt idx="288415">
                  <c:v>1083.73</c:v>
                </c:pt>
                <c:pt idx="288416">
                  <c:v>1046.1400000000001</c:v>
                </c:pt>
                <c:pt idx="288417">
                  <c:v>837.25</c:v>
                </c:pt>
                <c:pt idx="288418">
                  <c:v>1025.02</c:v>
                </c:pt>
                <c:pt idx="288419">
                  <c:v>1308.8800000000001</c:v>
                </c:pt>
                <c:pt idx="288420">
                  <c:v>1137.3399999999999</c:v>
                </c:pt>
                <c:pt idx="288421">
                  <c:v>1146.79</c:v>
                </c:pt>
                <c:pt idx="288422">
                  <c:v>1150.5899999999999</c:v>
                </c:pt>
                <c:pt idx="288423">
                  <c:v>825.83</c:v>
                </c:pt>
                <c:pt idx="288424">
                  <c:v>800.17</c:v>
                </c:pt>
                <c:pt idx="288425">
                  <c:v>1065.99</c:v>
                </c:pt>
                <c:pt idx="288426">
                  <c:v>897.77</c:v>
                </c:pt>
                <c:pt idx="288427">
                  <c:v>1060.46</c:v>
                </c:pt>
                <c:pt idx="288428">
                  <c:v>876.56</c:v>
                </c:pt>
                <c:pt idx="288429">
                  <c:v>874.48</c:v>
                </c:pt>
                <c:pt idx="288430">
                  <c:v>935.51</c:v>
                </c:pt>
                <c:pt idx="288431">
                  <c:v>1537.98</c:v>
                </c:pt>
                <c:pt idx="288432">
                  <c:v>3762.39</c:v>
                </c:pt>
                <c:pt idx="288433">
                  <c:v>745.8</c:v>
                </c:pt>
                <c:pt idx="288434">
                  <c:v>1132.73</c:v>
                </c:pt>
                <c:pt idx="288435">
                  <c:v>1388.99</c:v>
                </c:pt>
                <c:pt idx="288436">
                  <c:v>2907.26</c:v>
                </c:pt>
                <c:pt idx="288437">
                  <c:v>891.88</c:v>
                </c:pt>
                <c:pt idx="288438">
                  <c:v>1021.73</c:v>
                </c:pt>
                <c:pt idx="288439">
                  <c:v>1008.93</c:v>
                </c:pt>
                <c:pt idx="288440">
                  <c:v>717.19</c:v>
                </c:pt>
                <c:pt idx="288441">
                  <c:v>642.64</c:v>
                </c:pt>
                <c:pt idx="288442">
                  <c:v>798.3</c:v>
                </c:pt>
                <c:pt idx="288443">
                  <c:v>748.6</c:v>
                </c:pt>
                <c:pt idx="288444">
                  <c:v>795.4</c:v>
                </c:pt>
                <c:pt idx="288445">
                  <c:v>737.88</c:v>
                </c:pt>
                <c:pt idx="288446">
                  <c:v>687.83</c:v>
                </c:pt>
                <c:pt idx="288447">
                  <c:v>654.52</c:v>
                </c:pt>
                <c:pt idx="288448">
                  <c:v>680.07</c:v>
                </c:pt>
                <c:pt idx="288449">
                  <c:v>620.52</c:v>
                </c:pt>
                <c:pt idx="288450">
                  <c:v>928.87</c:v>
                </c:pt>
                <c:pt idx="288451">
                  <c:v>1243.24</c:v>
                </c:pt>
                <c:pt idx="288452">
                  <c:v>745.67</c:v>
                </c:pt>
                <c:pt idx="288453">
                  <c:v>714.5</c:v>
                </c:pt>
                <c:pt idx="288454">
                  <c:v>889.85</c:v>
                </c:pt>
                <c:pt idx="288455">
                  <c:v>956.49</c:v>
                </c:pt>
                <c:pt idx="288456">
                  <c:v>952.98</c:v>
                </c:pt>
                <c:pt idx="288457">
                  <c:v>1158.52</c:v>
                </c:pt>
                <c:pt idx="288458">
                  <c:v>984.26</c:v>
                </c:pt>
                <c:pt idx="288459">
                  <c:v>1190.1300000000001</c:v>
                </c:pt>
                <c:pt idx="288460">
                  <c:v>886.27</c:v>
                </c:pt>
                <c:pt idx="288461">
                  <c:v>752.99</c:v>
                </c:pt>
                <c:pt idx="288462">
                  <c:v>918.7</c:v>
                </c:pt>
                <c:pt idx="288463">
                  <c:v>717.93</c:v>
                </c:pt>
                <c:pt idx="288464">
                  <c:v>807.72</c:v>
                </c:pt>
                <c:pt idx="288465">
                  <c:v>602.27</c:v>
                </c:pt>
                <c:pt idx="288466">
                  <c:v>539.92999999999995</c:v>
                </c:pt>
                <c:pt idx="288467">
                  <c:v>541.45000000000005</c:v>
                </c:pt>
                <c:pt idx="288468">
                  <c:v>679.03</c:v>
                </c:pt>
                <c:pt idx="288469">
                  <c:v>738.67</c:v>
                </c:pt>
                <c:pt idx="288470">
                  <c:v>792.55</c:v>
                </c:pt>
                <c:pt idx="288471">
                  <c:v>592.55999999999995</c:v>
                </c:pt>
                <c:pt idx="288472">
                  <c:v>605.66</c:v>
                </c:pt>
                <c:pt idx="288473">
                  <c:v>838.31</c:v>
                </c:pt>
                <c:pt idx="288474">
                  <c:v>494.05</c:v>
                </c:pt>
                <c:pt idx="288475">
                  <c:v>465.23</c:v>
                </c:pt>
                <c:pt idx="288476">
                  <c:v>473.86</c:v>
                </c:pt>
                <c:pt idx="288477">
                  <c:v>541.75</c:v>
                </c:pt>
                <c:pt idx="288478">
                  <c:v>781.08</c:v>
                </c:pt>
                <c:pt idx="288479">
                  <c:v>634.62</c:v>
                </c:pt>
                <c:pt idx="288480">
                  <c:v>846.75</c:v>
                </c:pt>
                <c:pt idx="288481">
                  <c:v>692.43</c:v>
                </c:pt>
                <c:pt idx="288482">
                  <c:v>901.76</c:v>
                </c:pt>
                <c:pt idx="288483">
                  <c:v>1392.58</c:v>
                </c:pt>
                <c:pt idx="288484">
                  <c:v>3869.19</c:v>
                </c:pt>
                <c:pt idx="288485">
                  <c:v>745.13</c:v>
                </c:pt>
                <c:pt idx="288486">
                  <c:v>1102.7</c:v>
                </c:pt>
                <c:pt idx="288487">
                  <c:v>1489.58</c:v>
                </c:pt>
                <c:pt idx="288488">
                  <c:v>1978.19</c:v>
                </c:pt>
                <c:pt idx="288489">
                  <c:v>1200.4000000000001</c:v>
                </c:pt>
                <c:pt idx="288490">
                  <c:v>871.18</c:v>
                </c:pt>
                <c:pt idx="288491">
                  <c:v>1130.48</c:v>
                </c:pt>
                <c:pt idx="288492">
                  <c:v>957.58</c:v>
                </c:pt>
                <c:pt idx="288493">
                  <c:v>743.36</c:v>
                </c:pt>
                <c:pt idx="288494">
                  <c:v>678.4</c:v>
                </c:pt>
                <c:pt idx="288495">
                  <c:v>800</c:v>
                </c:pt>
                <c:pt idx="288496">
                  <c:v>807.61</c:v>
                </c:pt>
                <c:pt idx="288497">
                  <c:v>833.12</c:v>
                </c:pt>
                <c:pt idx="288498">
                  <c:v>876.3</c:v>
                </c:pt>
                <c:pt idx="288499">
                  <c:v>862.24</c:v>
                </c:pt>
                <c:pt idx="288500">
                  <c:v>672.08</c:v>
                </c:pt>
                <c:pt idx="288501">
                  <c:v>665.46</c:v>
                </c:pt>
                <c:pt idx="288502">
                  <c:v>908.63</c:v>
                </c:pt>
                <c:pt idx="288503">
                  <c:v>1094.8499999999999</c:v>
                </c:pt>
                <c:pt idx="288504">
                  <c:v>1314.87</c:v>
                </c:pt>
                <c:pt idx="288505">
                  <c:v>770.03</c:v>
                </c:pt>
                <c:pt idx="288506">
                  <c:v>780.13</c:v>
                </c:pt>
                <c:pt idx="288507">
                  <c:v>785.35</c:v>
                </c:pt>
                <c:pt idx="288508">
                  <c:v>1070.77</c:v>
                </c:pt>
                <c:pt idx="288509">
                  <c:v>811.71</c:v>
                </c:pt>
                <c:pt idx="288510">
                  <c:v>986.48</c:v>
                </c:pt>
                <c:pt idx="288511">
                  <c:v>1093.8900000000001</c:v>
                </c:pt>
                <c:pt idx="288512">
                  <c:v>733.15</c:v>
                </c:pt>
                <c:pt idx="288513">
                  <c:v>739.15</c:v>
                </c:pt>
                <c:pt idx="288514">
                  <c:v>825.38</c:v>
                </c:pt>
                <c:pt idx="288515">
                  <c:v>782.75</c:v>
                </c:pt>
                <c:pt idx="288516">
                  <c:v>1169.5999999999999</c:v>
                </c:pt>
                <c:pt idx="288517">
                  <c:v>819.75</c:v>
                </c:pt>
                <c:pt idx="288518">
                  <c:v>768.88</c:v>
                </c:pt>
                <c:pt idx="288519">
                  <c:v>746.22</c:v>
                </c:pt>
                <c:pt idx="288520">
                  <c:v>807.43</c:v>
                </c:pt>
                <c:pt idx="288521">
                  <c:v>905.02</c:v>
                </c:pt>
                <c:pt idx="288522">
                  <c:v>804.84</c:v>
                </c:pt>
                <c:pt idx="288523">
                  <c:v>868.57</c:v>
                </c:pt>
                <c:pt idx="288524">
                  <c:v>855.75</c:v>
                </c:pt>
                <c:pt idx="288525">
                  <c:v>1007.93</c:v>
                </c:pt>
                <c:pt idx="288526">
                  <c:v>770.31</c:v>
                </c:pt>
                <c:pt idx="288527">
                  <c:v>855.22</c:v>
                </c:pt>
                <c:pt idx="288528">
                  <c:v>668.17</c:v>
                </c:pt>
                <c:pt idx="288529">
                  <c:v>789.99</c:v>
                </c:pt>
                <c:pt idx="288530">
                  <c:v>876.21</c:v>
                </c:pt>
                <c:pt idx="288531">
                  <c:v>750.07</c:v>
                </c:pt>
                <c:pt idx="288532">
                  <c:v>703.87</c:v>
                </c:pt>
                <c:pt idx="288533">
                  <c:v>974.31</c:v>
                </c:pt>
                <c:pt idx="288534">
                  <c:v>1434.73</c:v>
                </c:pt>
                <c:pt idx="288535">
                  <c:v>1288.46</c:v>
                </c:pt>
                <c:pt idx="288536">
                  <c:v>1288.44</c:v>
                </c:pt>
                <c:pt idx="288537">
                  <c:v>1730.18</c:v>
                </c:pt>
                <c:pt idx="288538">
                  <c:v>1409.5</c:v>
                </c:pt>
                <c:pt idx="288539">
                  <c:v>2180.46</c:v>
                </c:pt>
                <c:pt idx="288540">
                  <c:v>1343.85</c:v>
                </c:pt>
                <c:pt idx="288541">
                  <c:v>2397.65</c:v>
                </c:pt>
                <c:pt idx="288542">
                  <c:v>2462.73</c:v>
                </c:pt>
                <c:pt idx="288543">
                  <c:v>2301.3000000000002</c:v>
                </c:pt>
                <c:pt idx="288544">
                  <c:v>1184.01</c:v>
                </c:pt>
                <c:pt idx="288545">
                  <c:v>2329.92</c:v>
                </c:pt>
                <c:pt idx="288546">
                  <c:v>2260.44</c:v>
                </c:pt>
                <c:pt idx="288547">
                  <c:v>2447.58</c:v>
                </c:pt>
                <c:pt idx="288548">
                  <c:v>2987.19</c:v>
                </c:pt>
                <c:pt idx="288549">
                  <c:v>2853.52</c:v>
                </c:pt>
                <c:pt idx="288550">
                  <c:v>3943.97</c:v>
                </c:pt>
                <c:pt idx="288551">
                  <c:v>2486.9</c:v>
                </c:pt>
                <c:pt idx="288552">
                  <c:v>2458.88</c:v>
                </c:pt>
                <c:pt idx="288553">
                  <c:v>3089.53</c:v>
                </c:pt>
                <c:pt idx="288554">
                  <c:v>2625.46</c:v>
                </c:pt>
                <c:pt idx="288555">
                  <c:v>2920.56</c:v>
                </c:pt>
                <c:pt idx="288556">
                  <c:v>2298</c:v>
                </c:pt>
                <c:pt idx="288557">
                  <c:v>2150.73</c:v>
                </c:pt>
                <c:pt idx="288558">
                  <c:v>2097.23</c:v>
                </c:pt>
                <c:pt idx="288559">
                  <c:v>2226.6799999999998</c:v>
                </c:pt>
                <c:pt idx="288560">
                  <c:v>2196.0300000000002</c:v>
                </c:pt>
                <c:pt idx="288561">
                  <c:v>2115.42</c:v>
                </c:pt>
                <c:pt idx="288562">
                  <c:v>1898.23</c:v>
                </c:pt>
                <c:pt idx="288563">
                  <c:v>2102.31</c:v>
                </c:pt>
                <c:pt idx="288564">
                  <c:v>2240.5500000000002</c:v>
                </c:pt>
                <c:pt idx="288565">
                  <c:v>1624.77</c:v>
                </c:pt>
                <c:pt idx="288566">
                  <c:v>1446.04</c:v>
                </c:pt>
                <c:pt idx="288567">
                  <c:v>1269.97</c:v>
                </c:pt>
                <c:pt idx="288568">
                  <c:v>1981.97</c:v>
                </c:pt>
                <c:pt idx="288569">
                  <c:v>1529.44</c:v>
                </c:pt>
                <c:pt idx="288570">
                  <c:v>1358</c:v>
                </c:pt>
                <c:pt idx="288571">
                  <c:v>1524.94</c:v>
                </c:pt>
                <c:pt idx="288572">
                  <c:v>1123.77</c:v>
                </c:pt>
                <c:pt idx="288573">
                  <c:v>1621.62</c:v>
                </c:pt>
                <c:pt idx="288574">
                  <c:v>1212.3900000000001</c:v>
                </c:pt>
                <c:pt idx="288575">
                  <c:v>2498.71</c:v>
                </c:pt>
                <c:pt idx="288576">
                  <c:v>752.07</c:v>
                </c:pt>
                <c:pt idx="288577">
                  <c:v>1103.8</c:v>
                </c:pt>
                <c:pt idx="288578">
                  <c:v>938.32</c:v>
                </c:pt>
                <c:pt idx="288579">
                  <c:v>1546.01</c:v>
                </c:pt>
                <c:pt idx="288580">
                  <c:v>1060.73</c:v>
                </c:pt>
                <c:pt idx="288581">
                  <c:v>1044.58</c:v>
                </c:pt>
                <c:pt idx="288582">
                  <c:v>921.64</c:v>
                </c:pt>
                <c:pt idx="288583">
                  <c:v>1019.16</c:v>
                </c:pt>
                <c:pt idx="288584">
                  <c:v>912.67</c:v>
                </c:pt>
                <c:pt idx="288585">
                  <c:v>1739.03</c:v>
                </c:pt>
                <c:pt idx="288586">
                  <c:v>1602.51</c:v>
                </c:pt>
                <c:pt idx="288587">
                  <c:v>1555.42</c:v>
                </c:pt>
                <c:pt idx="288588">
                  <c:v>1384.6</c:v>
                </c:pt>
                <c:pt idx="288589">
                  <c:v>1356.04</c:v>
                </c:pt>
                <c:pt idx="288590">
                  <c:v>1609.46</c:v>
                </c:pt>
                <c:pt idx="288591">
                  <c:v>2234.79</c:v>
                </c:pt>
                <c:pt idx="288592">
                  <c:v>2286.13</c:v>
                </c:pt>
                <c:pt idx="288593">
                  <c:v>1792.46</c:v>
                </c:pt>
                <c:pt idx="288594">
                  <c:v>2221.04</c:v>
                </c:pt>
                <c:pt idx="288595">
                  <c:v>2288.85</c:v>
                </c:pt>
                <c:pt idx="288596">
                  <c:v>1907.37</c:v>
                </c:pt>
                <c:pt idx="288597">
                  <c:v>2318.92</c:v>
                </c:pt>
                <c:pt idx="288598">
                  <c:v>1700.62</c:v>
                </c:pt>
                <c:pt idx="288599">
                  <c:v>2574.29</c:v>
                </c:pt>
                <c:pt idx="288600">
                  <c:v>2533.41</c:v>
                </c:pt>
                <c:pt idx="288601">
                  <c:v>2227.92</c:v>
                </c:pt>
                <c:pt idx="288602">
                  <c:v>3312.95</c:v>
                </c:pt>
                <c:pt idx="288603">
                  <c:v>2269.1799999999998</c:v>
                </c:pt>
                <c:pt idx="288604">
                  <c:v>2233.09</c:v>
                </c:pt>
                <c:pt idx="288605">
                  <c:v>2320.23</c:v>
                </c:pt>
                <c:pt idx="288606">
                  <c:v>2293.85</c:v>
                </c:pt>
                <c:pt idx="288607">
                  <c:v>2921.85</c:v>
                </c:pt>
                <c:pt idx="288608">
                  <c:v>1431.12</c:v>
                </c:pt>
                <c:pt idx="288609">
                  <c:v>1828.65</c:v>
                </c:pt>
                <c:pt idx="288610">
                  <c:v>1758</c:v>
                </c:pt>
                <c:pt idx="288611">
                  <c:v>1545.88</c:v>
                </c:pt>
                <c:pt idx="288612">
                  <c:v>1468.26</c:v>
                </c:pt>
                <c:pt idx="288613">
                  <c:v>1503.45</c:v>
                </c:pt>
                <c:pt idx="288614">
                  <c:v>1020.42</c:v>
                </c:pt>
                <c:pt idx="288615">
                  <c:v>1303.28</c:v>
                </c:pt>
                <c:pt idx="288616">
                  <c:v>1685.18</c:v>
                </c:pt>
                <c:pt idx="288617">
                  <c:v>1137.79</c:v>
                </c:pt>
                <c:pt idx="288618">
                  <c:v>790.54</c:v>
                </c:pt>
                <c:pt idx="288619">
                  <c:v>1146.58</c:v>
                </c:pt>
                <c:pt idx="288620">
                  <c:v>793</c:v>
                </c:pt>
                <c:pt idx="288621">
                  <c:v>504.49</c:v>
                </c:pt>
                <c:pt idx="288622">
                  <c:v>976.8</c:v>
                </c:pt>
                <c:pt idx="288623">
                  <c:v>752</c:v>
                </c:pt>
                <c:pt idx="288624">
                  <c:v>729</c:v>
                </c:pt>
                <c:pt idx="288625">
                  <c:v>1016.92</c:v>
                </c:pt>
                <c:pt idx="288626">
                  <c:v>679.66</c:v>
                </c:pt>
                <c:pt idx="288627">
                  <c:v>1140.04</c:v>
                </c:pt>
                <c:pt idx="288628">
                  <c:v>603.28</c:v>
                </c:pt>
                <c:pt idx="288629">
                  <c:v>489.39</c:v>
                </c:pt>
                <c:pt idx="288630">
                  <c:v>828.08</c:v>
                </c:pt>
                <c:pt idx="288631">
                  <c:v>838.2</c:v>
                </c:pt>
                <c:pt idx="288632">
                  <c:v>765.93</c:v>
                </c:pt>
                <c:pt idx="288633">
                  <c:v>1160.8</c:v>
                </c:pt>
                <c:pt idx="288634">
                  <c:v>753.82</c:v>
                </c:pt>
                <c:pt idx="288635">
                  <c:v>640.96</c:v>
                </c:pt>
                <c:pt idx="288636">
                  <c:v>796.92</c:v>
                </c:pt>
                <c:pt idx="288637">
                  <c:v>1059.69</c:v>
                </c:pt>
                <c:pt idx="288638">
                  <c:v>1400.66</c:v>
                </c:pt>
                <c:pt idx="288639">
                  <c:v>983.68</c:v>
                </c:pt>
                <c:pt idx="288640">
                  <c:v>1004.28</c:v>
                </c:pt>
                <c:pt idx="288641">
                  <c:v>1641.66</c:v>
                </c:pt>
                <c:pt idx="288642">
                  <c:v>1280.6400000000001</c:v>
                </c:pt>
                <c:pt idx="288643">
                  <c:v>1382.93</c:v>
                </c:pt>
                <c:pt idx="288644">
                  <c:v>1405.76</c:v>
                </c:pt>
                <c:pt idx="288645">
                  <c:v>2118.15</c:v>
                </c:pt>
                <c:pt idx="288646">
                  <c:v>1844.62</c:v>
                </c:pt>
                <c:pt idx="288647">
                  <c:v>1553.72</c:v>
                </c:pt>
                <c:pt idx="288648">
                  <c:v>1523.59</c:v>
                </c:pt>
                <c:pt idx="288649">
                  <c:v>1941.97</c:v>
                </c:pt>
                <c:pt idx="288650">
                  <c:v>2007.31</c:v>
                </c:pt>
                <c:pt idx="288651">
                  <c:v>1717.52</c:v>
                </c:pt>
                <c:pt idx="288652">
                  <c:v>2474.91</c:v>
                </c:pt>
                <c:pt idx="288653">
                  <c:v>2155.44</c:v>
                </c:pt>
                <c:pt idx="288654">
                  <c:v>3397.27</c:v>
                </c:pt>
                <c:pt idx="288655">
                  <c:v>1728.84</c:v>
                </c:pt>
                <c:pt idx="288656">
                  <c:v>2127.2199999999998</c:v>
                </c:pt>
                <c:pt idx="288657">
                  <c:v>2262.77</c:v>
                </c:pt>
                <c:pt idx="288658">
                  <c:v>2289.14</c:v>
                </c:pt>
                <c:pt idx="288659">
                  <c:v>3313.31</c:v>
                </c:pt>
                <c:pt idx="288660">
                  <c:v>2024.94</c:v>
                </c:pt>
                <c:pt idx="288661">
                  <c:v>1766.9</c:v>
                </c:pt>
                <c:pt idx="288662">
                  <c:v>1932.24</c:v>
                </c:pt>
                <c:pt idx="288663">
                  <c:v>1671.76</c:v>
                </c:pt>
                <c:pt idx="288664">
                  <c:v>1761.96</c:v>
                </c:pt>
                <c:pt idx="288665">
                  <c:v>1455.67</c:v>
                </c:pt>
                <c:pt idx="288666">
                  <c:v>1275.54</c:v>
                </c:pt>
                <c:pt idx="288667">
                  <c:v>1501.85</c:v>
                </c:pt>
                <c:pt idx="288668">
                  <c:v>1760.72</c:v>
                </c:pt>
                <c:pt idx="288669">
                  <c:v>1017.81</c:v>
                </c:pt>
                <c:pt idx="288670">
                  <c:v>1082.6099999999999</c:v>
                </c:pt>
                <c:pt idx="288671">
                  <c:v>943.42</c:v>
                </c:pt>
                <c:pt idx="288672">
                  <c:v>953.98</c:v>
                </c:pt>
                <c:pt idx="288673">
                  <c:v>915.49</c:v>
                </c:pt>
                <c:pt idx="288674">
                  <c:v>1410.51</c:v>
                </c:pt>
                <c:pt idx="288675">
                  <c:v>1400.31</c:v>
                </c:pt>
                <c:pt idx="288676">
                  <c:v>198.01</c:v>
                </c:pt>
                <c:pt idx="288677">
                  <c:v>239.85</c:v>
                </c:pt>
                <c:pt idx="288678">
                  <c:v>267.39999999999998</c:v>
                </c:pt>
                <c:pt idx="288679">
                  <c:v>247.18</c:v>
                </c:pt>
                <c:pt idx="288680">
                  <c:v>196.43</c:v>
                </c:pt>
                <c:pt idx="288681">
                  <c:v>172</c:v>
                </c:pt>
                <c:pt idx="288682">
                  <c:v>173.93</c:v>
                </c:pt>
                <c:pt idx="288683">
                  <c:v>166.77</c:v>
                </c:pt>
                <c:pt idx="288684">
                  <c:v>125.38</c:v>
                </c:pt>
                <c:pt idx="288685">
                  <c:v>259.19</c:v>
                </c:pt>
                <c:pt idx="288686">
                  <c:v>145.5</c:v>
                </c:pt>
                <c:pt idx="288687">
                  <c:v>151.08000000000001</c:v>
                </c:pt>
                <c:pt idx="288688">
                  <c:v>210.85</c:v>
                </c:pt>
                <c:pt idx="288689">
                  <c:v>276</c:v>
                </c:pt>
                <c:pt idx="288690">
                  <c:v>174.95</c:v>
                </c:pt>
                <c:pt idx="288691">
                  <c:v>146.74</c:v>
                </c:pt>
                <c:pt idx="288692">
                  <c:v>139.72999999999999</c:v>
                </c:pt>
                <c:pt idx="288693">
                  <c:v>188.04</c:v>
                </c:pt>
                <c:pt idx="288694">
                  <c:v>90.38</c:v>
                </c:pt>
                <c:pt idx="288695">
                  <c:v>151.51</c:v>
                </c:pt>
                <c:pt idx="288696">
                  <c:v>140.79</c:v>
                </c:pt>
                <c:pt idx="288697">
                  <c:v>117.63</c:v>
                </c:pt>
                <c:pt idx="288698">
                  <c:v>150</c:v>
                </c:pt>
                <c:pt idx="288699">
                  <c:v>154.56</c:v>
                </c:pt>
                <c:pt idx="288700">
                  <c:v>162.27000000000001</c:v>
                </c:pt>
                <c:pt idx="288701">
                  <c:v>125.15</c:v>
                </c:pt>
                <c:pt idx="288702">
                  <c:v>94.86</c:v>
                </c:pt>
                <c:pt idx="288703">
                  <c:v>128.93</c:v>
                </c:pt>
                <c:pt idx="288704">
                  <c:v>172.92</c:v>
                </c:pt>
                <c:pt idx="288705">
                  <c:v>268.52</c:v>
                </c:pt>
                <c:pt idx="288706">
                  <c:v>205.89</c:v>
                </c:pt>
                <c:pt idx="288707">
                  <c:v>218.68</c:v>
                </c:pt>
                <c:pt idx="288708">
                  <c:v>159.79</c:v>
                </c:pt>
                <c:pt idx="288709">
                  <c:v>219.35</c:v>
                </c:pt>
                <c:pt idx="288710">
                  <c:v>190.36</c:v>
                </c:pt>
                <c:pt idx="288711">
                  <c:v>200.12</c:v>
                </c:pt>
                <c:pt idx="288712">
                  <c:v>179.95</c:v>
                </c:pt>
                <c:pt idx="288713">
                  <c:v>150.16999999999999</c:v>
                </c:pt>
                <c:pt idx="288714">
                  <c:v>268.02</c:v>
                </c:pt>
                <c:pt idx="288715">
                  <c:v>276.62</c:v>
                </c:pt>
                <c:pt idx="288716">
                  <c:v>309.33999999999997</c:v>
                </c:pt>
                <c:pt idx="288717">
                  <c:v>250.02</c:v>
                </c:pt>
                <c:pt idx="288718">
                  <c:v>208.28</c:v>
                </c:pt>
                <c:pt idx="288719">
                  <c:v>266.37</c:v>
                </c:pt>
                <c:pt idx="288720">
                  <c:v>269</c:v>
                </c:pt>
                <c:pt idx="288721">
                  <c:v>336.91</c:v>
                </c:pt>
                <c:pt idx="288722">
                  <c:v>313.82</c:v>
                </c:pt>
                <c:pt idx="288723">
                  <c:v>151.94999999999999</c:v>
                </c:pt>
                <c:pt idx="288724">
                  <c:v>134.41</c:v>
                </c:pt>
                <c:pt idx="288725">
                  <c:v>259.99</c:v>
                </c:pt>
                <c:pt idx="288726">
                  <c:v>153.32</c:v>
                </c:pt>
                <c:pt idx="288727">
                  <c:v>77.459999999999994</c:v>
                </c:pt>
                <c:pt idx="288728">
                  <c:v>198.35</c:v>
                </c:pt>
                <c:pt idx="288729">
                  <c:v>179.4</c:v>
                </c:pt>
                <c:pt idx="288730">
                  <c:v>151.85</c:v>
                </c:pt>
                <c:pt idx="288731">
                  <c:v>133.26</c:v>
                </c:pt>
                <c:pt idx="288732">
                  <c:v>218.93</c:v>
                </c:pt>
                <c:pt idx="288733">
                  <c:v>274.44</c:v>
                </c:pt>
                <c:pt idx="288734">
                  <c:v>158.63</c:v>
                </c:pt>
                <c:pt idx="288735">
                  <c:v>167.72</c:v>
                </c:pt>
                <c:pt idx="288736">
                  <c:v>135.93</c:v>
                </c:pt>
                <c:pt idx="288737">
                  <c:v>93.56</c:v>
                </c:pt>
                <c:pt idx="288738">
                  <c:v>217.1</c:v>
                </c:pt>
                <c:pt idx="288739">
                  <c:v>143.57</c:v>
                </c:pt>
                <c:pt idx="288740">
                  <c:v>143.32</c:v>
                </c:pt>
                <c:pt idx="288741">
                  <c:v>165.25</c:v>
                </c:pt>
                <c:pt idx="288742">
                  <c:v>129.59</c:v>
                </c:pt>
                <c:pt idx="288743">
                  <c:v>125.82</c:v>
                </c:pt>
                <c:pt idx="288744">
                  <c:v>200.58</c:v>
                </c:pt>
                <c:pt idx="288745">
                  <c:v>172.45</c:v>
                </c:pt>
                <c:pt idx="288746">
                  <c:v>154.52000000000001</c:v>
                </c:pt>
                <c:pt idx="288747">
                  <c:v>182</c:v>
                </c:pt>
                <c:pt idx="288748">
                  <c:v>80.099999999999994</c:v>
                </c:pt>
                <c:pt idx="288749">
                  <c:v>97.21</c:v>
                </c:pt>
                <c:pt idx="288750">
                  <c:v>120.82</c:v>
                </c:pt>
                <c:pt idx="288751">
                  <c:v>97.93</c:v>
                </c:pt>
                <c:pt idx="288752">
                  <c:v>178.99</c:v>
                </c:pt>
                <c:pt idx="288753">
                  <c:v>126.85</c:v>
                </c:pt>
                <c:pt idx="288754">
                  <c:v>128.51</c:v>
                </c:pt>
                <c:pt idx="288755">
                  <c:v>169.46</c:v>
                </c:pt>
                <c:pt idx="288756">
                  <c:v>354.33</c:v>
                </c:pt>
                <c:pt idx="288757">
                  <c:v>338.98</c:v>
                </c:pt>
                <c:pt idx="288758">
                  <c:v>204.06</c:v>
                </c:pt>
                <c:pt idx="288759">
                  <c:v>323.52</c:v>
                </c:pt>
                <c:pt idx="288760">
                  <c:v>245.31</c:v>
                </c:pt>
                <c:pt idx="288761">
                  <c:v>134.43</c:v>
                </c:pt>
                <c:pt idx="288762">
                  <c:v>61.5</c:v>
                </c:pt>
                <c:pt idx="288763">
                  <c:v>22.75</c:v>
                </c:pt>
                <c:pt idx="288764">
                  <c:v>49.75</c:v>
                </c:pt>
                <c:pt idx="288765">
                  <c:v>100.25</c:v>
                </c:pt>
                <c:pt idx="288766">
                  <c:v>49.5</c:v>
                </c:pt>
                <c:pt idx="288767">
                  <c:v>143.44</c:v>
                </c:pt>
                <c:pt idx="288768">
                  <c:v>361.66</c:v>
                </c:pt>
                <c:pt idx="288769">
                  <c:v>648.29</c:v>
                </c:pt>
                <c:pt idx="288770">
                  <c:v>570.08000000000004</c:v>
                </c:pt>
                <c:pt idx="288771">
                  <c:v>80.81</c:v>
                </c:pt>
                <c:pt idx="288772">
                  <c:v>17.68</c:v>
                </c:pt>
                <c:pt idx="288773">
                  <c:v>25.5</c:v>
                </c:pt>
                <c:pt idx="288774">
                  <c:v>21.56</c:v>
                </c:pt>
                <c:pt idx="288775">
                  <c:v>9.36</c:v>
                </c:pt>
                <c:pt idx="288776">
                  <c:v>23.4</c:v>
                </c:pt>
                <c:pt idx="288777">
                  <c:v>7.52</c:v>
                </c:pt>
                <c:pt idx="288778">
                  <c:v>10.86</c:v>
                </c:pt>
                <c:pt idx="288779">
                  <c:v>27.36</c:v>
                </c:pt>
                <c:pt idx="288780">
                  <c:v>20.7</c:v>
                </c:pt>
                <c:pt idx="288781">
                  <c:v>9.68</c:v>
                </c:pt>
                <c:pt idx="288782">
                  <c:v>14.18</c:v>
                </c:pt>
                <c:pt idx="288783">
                  <c:v>12.34</c:v>
                </c:pt>
                <c:pt idx="288784">
                  <c:v>22.45</c:v>
                </c:pt>
                <c:pt idx="288785">
                  <c:v>0.4</c:v>
                </c:pt>
                <c:pt idx="288786">
                  <c:v>24.68</c:v>
                </c:pt>
                <c:pt idx="288787">
                  <c:v>5.18</c:v>
                </c:pt>
                <c:pt idx="288788">
                  <c:v>7.84</c:v>
                </c:pt>
                <c:pt idx="288789">
                  <c:v>34.24</c:v>
                </c:pt>
                <c:pt idx="288790">
                  <c:v>2.34</c:v>
                </c:pt>
                <c:pt idx="288791">
                  <c:v>2.34</c:v>
                </c:pt>
                <c:pt idx="288792">
                  <c:v>2.34</c:v>
                </c:pt>
                <c:pt idx="288793">
                  <c:v>16.38</c:v>
                </c:pt>
                <c:pt idx="288794">
                  <c:v>2.34</c:v>
                </c:pt>
                <c:pt idx="288795">
                  <c:v>1.5</c:v>
                </c:pt>
                <c:pt idx="288796">
                  <c:v>611.20000000000005</c:v>
                </c:pt>
                <c:pt idx="288797">
                  <c:v>1775.3</c:v>
                </c:pt>
                <c:pt idx="288798">
                  <c:v>693.16</c:v>
                </c:pt>
                <c:pt idx="288799">
                  <c:v>27.68</c:v>
                </c:pt>
                <c:pt idx="288800">
                  <c:v>142.9</c:v>
                </c:pt>
                <c:pt idx="288801">
                  <c:v>196.02</c:v>
                </c:pt>
                <c:pt idx="288802">
                  <c:v>409</c:v>
                </c:pt>
                <c:pt idx="288803">
                  <c:v>658.76</c:v>
                </c:pt>
                <c:pt idx="288804">
                  <c:v>2476.36</c:v>
                </c:pt>
                <c:pt idx="288805">
                  <c:v>1409.77</c:v>
                </c:pt>
                <c:pt idx="288806">
                  <c:v>9.93</c:v>
                </c:pt>
                <c:pt idx="288807">
                  <c:v>9.4</c:v>
                </c:pt>
                <c:pt idx="288808">
                  <c:v>3.1</c:v>
                </c:pt>
                <c:pt idx="288809">
                  <c:v>0.1</c:v>
                </c:pt>
                <c:pt idx="288810">
                  <c:v>1</c:v>
                </c:pt>
                <c:pt idx="288811">
                  <c:v>3</c:v>
                </c:pt>
                <c:pt idx="288812">
                  <c:v>102.48</c:v>
                </c:pt>
                <c:pt idx="288813">
                  <c:v>319.08999999999997</c:v>
                </c:pt>
                <c:pt idx="288814">
                  <c:v>390.86</c:v>
                </c:pt>
                <c:pt idx="288815">
                  <c:v>789.95</c:v>
                </c:pt>
                <c:pt idx="288816">
                  <c:v>886.95</c:v>
                </c:pt>
                <c:pt idx="288817">
                  <c:v>115</c:v>
                </c:pt>
                <c:pt idx="288818">
                  <c:v>45.76</c:v>
                </c:pt>
                <c:pt idx="288819">
                  <c:v>66.2</c:v>
                </c:pt>
                <c:pt idx="288820">
                  <c:v>458.48</c:v>
                </c:pt>
                <c:pt idx="288821">
                  <c:v>1109.81</c:v>
                </c:pt>
                <c:pt idx="288822">
                  <c:v>1689.97</c:v>
                </c:pt>
                <c:pt idx="288823">
                  <c:v>984.28</c:v>
                </c:pt>
                <c:pt idx="288824">
                  <c:v>283.57</c:v>
                </c:pt>
                <c:pt idx="288825">
                  <c:v>145.32</c:v>
                </c:pt>
                <c:pt idx="288826">
                  <c:v>63.21</c:v>
                </c:pt>
                <c:pt idx="288827">
                  <c:v>156.16999999999999</c:v>
                </c:pt>
                <c:pt idx="288828">
                  <c:v>220.4</c:v>
                </c:pt>
                <c:pt idx="288829">
                  <c:v>143</c:v>
                </c:pt>
                <c:pt idx="288830">
                  <c:v>407.25</c:v>
                </c:pt>
                <c:pt idx="288831">
                  <c:v>616.25</c:v>
                </c:pt>
                <c:pt idx="288832">
                  <c:v>2.8</c:v>
                </c:pt>
                <c:pt idx="288833">
                  <c:v>4.5</c:v>
                </c:pt>
                <c:pt idx="288834">
                  <c:v>24.92</c:v>
                </c:pt>
                <c:pt idx="288835">
                  <c:v>88.08</c:v>
                </c:pt>
                <c:pt idx="288836">
                  <c:v>216.96</c:v>
                </c:pt>
                <c:pt idx="288837">
                  <c:v>188.36</c:v>
                </c:pt>
                <c:pt idx="288838">
                  <c:v>180.73</c:v>
                </c:pt>
                <c:pt idx="288839">
                  <c:v>278.41000000000003</c:v>
                </c:pt>
                <c:pt idx="288840">
                  <c:v>550.01</c:v>
                </c:pt>
                <c:pt idx="288841">
                  <c:v>264.72000000000003</c:v>
                </c:pt>
                <c:pt idx="288842">
                  <c:v>5.42</c:v>
                </c:pt>
                <c:pt idx="288843">
                  <c:v>7.63</c:v>
                </c:pt>
                <c:pt idx="288844">
                  <c:v>63.06</c:v>
                </c:pt>
                <c:pt idx="288845">
                  <c:v>80.849999999999994</c:v>
                </c:pt>
                <c:pt idx="288846">
                  <c:v>148.86000000000001</c:v>
                </c:pt>
                <c:pt idx="288847">
                  <c:v>282.95999999999998</c:v>
                </c:pt>
                <c:pt idx="288848">
                  <c:v>361.67</c:v>
                </c:pt>
                <c:pt idx="288849">
                  <c:v>644.13</c:v>
                </c:pt>
                <c:pt idx="288850">
                  <c:v>982.91</c:v>
                </c:pt>
                <c:pt idx="288851">
                  <c:v>193.95</c:v>
                </c:pt>
                <c:pt idx="288852">
                  <c:v>186.03</c:v>
                </c:pt>
                <c:pt idx="288853">
                  <c:v>178.16</c:v>
                </c:pt>
                <c:pt idx="288854">
                  <c:v>374.82</c:v>
                </c:pt>
                <c:pt idx="288855">
                  <c:v>813.34</c:v>
                </c:pt>
                <c:pt idx="288856">
                  <c:v>1475.15</c:v>
                </c:pt>
                <c:pt idx="288857">
                  <c:v>1500.72</c:v>
                </c:pt>
                <c:pt idx="288858">
                  <c:v>665.75</c:v>
                </c:pt>
                <c:pt idx="288859">
                  <c:v>288.31</c:v>
                </c:pt>
                <c:pt idx="288860">
                  <c:v>81.98</c:v>
                </c:pt>
                <c:pt idx="288861">
                  <c:v>221.03</c:v>
                </c:pt>
                <c:pt idx="288862">
                  <c:v>238.23</c:v>
                </c:pt>
                <c:pt idx="288863">
                  <c:v>358</c:v>
                </c:pt>
                <c:pt idx="288864">
                  <c:v>748.31</c:v>
                </c:pt>
                <c:pt idx="288865">
                  <c:v>1678</c:v>
                </c:pt>
                <c:pt idx="288866">
                  <c:v>136.71</c:v>
                </c:pt>
                <c:pt idx="288867">
                  <c:v>116.36</c:v>
                </c:pt>
                <c:pt idx="288868">
                  <c:v>171.77</c:v>
                </c:pt>
                <c:pt idx="288869">
                  <c:v>156.43</c:v>
                </c:pt>
                <c:pt idx="288870">
                  <c:v>211.38</c:v>
                </c:pt>
                <c:pt idx="288871">
                  <c:v>574.55999999999995</c:v>
                </c:pt>
                <c:pt idx="288872">
                  <c:v>1412.09</c:v>
                </c:pt>
                <c:pt idx="288873">
                  <c:v>360.21</c:v>
                </c:pt>
                <c:pt idx="288874">
                  <c:v>23.57</c:v>
                </c:pt>
                <c:pt idx="288875">
                  <c:v>0.1</c:v>
                </c:pt>
                <c:pt idx="288876">
                  <c:v>152.33000000000001</c:v>
                </c:pt>
                <c:pt idx="288877">
                  <c:v>239.23</c:v>
                </c:pt>
                <c:pt idx="288878">
                  <c:v>391.29</c:v>
                </c:pt>
                <c:pt idx="288879">
                  <c:v>460.25</c:v>
                </c:pt>
                <c:pt idx="288880">
                  <c:v>520.54</c:v>
                </c:pt>
                <c:pt idx="288881">
                  <c:v>747.67</c:v>
                </c:pt>
                <c:pt idx="288882">
                  <c:v>2.38</c:v>
                </c:pt>
                <c:pt idx="288883">
                  <c:v>68</c:v>
                </c:pt>
                <c:pt idx="288884">
                  <c:v>44</c:v>
                </c:pt>
                <c:pt idx="288885">
                  <c:v>95</c:v>
                </c:pt>
                <c:pt idx="288886">
                  <c:v>125</c:v>
                </c:pt>
                <c:pt idx="288887">
                  <c:v>77.5</c:v>
                </c:pt>
                <c:pt idx="288888">
                  <c:v>15</c:v>
                </c:pt>
                <c:pt idx="288889">
                  <c:v>64</c:v>
                </c:pt>
                <c:pt idx="288890">
                  <c:v>52</c:v>
                </c:pt>
                <c:pt idx="288891">
                  <c:v>8</c:v>
                </c:pt>
                <c:pt idx="288892">
                  <c:v>20</c:v>
                </c:pt>
                <c:pt idx="288893">
                  <c:v>24</c:v>
                </c:pt>
                <c:pt idx="288894">
                  <c:v>10</c:v>
                </c:pt>
                <c:pt idx="288895">
                  <c:v>8</c:v>
                </c:pt>
                <c:pt idx="288896">
                  <c:v>12</c:v>
                </c:pt>
                <c:pt idx="288897">
                  <c:v>32</c:v>
                </c:pt>
                <c:pt idx="288898">
                  <c:v>8</c:v>
                </c:pt>
                <c:pt idx="288899">
                  <c:v>16</c:v>
                </c:pt>
                <c:pt idx="288900">
                  <c:v>4</c:v>
                </c:pt>
                <c:pt idx="288901">
                  <c:v>12</c:v>
                </c:pt>
                <c:pt idx="288902">
                  <c:v>24</c:v>
                </c:pt>
                <c:pt idx="288903">
                  <c:v>8</c:v>
                </c:pt>
                <c:pt idx="288904">
                  <c:v>4</c:v>
                </c:pt>
                <c:pt idx="288905">
                  <c:v>8</c:v>
                </c:pt>
                <c:pt idx="288906">
                  <c:v>60</c:v>
                </c:pt>
                <c:pt idx="288907">
                  <c:v>68</c:v>
                </c:pt>
                <c:pt idx="288908">
                  <c:v>108</c:v>
                </c:pt>
                <c:pt idx="288909">
                  <c:v>92</c:v>
                </c:pt>
                <c:pt idx="288910">
                  <c:v>36</c:v>
                </c:pt>
                <c:pt idx="288911">
                  <c:v>20</c:v>
                </c:pt>
                <c:pt idx="288912">
                  <c:v>40</c:v>
                </c:pt>
                <c:pt idx="288913">
                  <c:v>46</c:v>
                </c:pt>
                <c:pt idx="288914">
                  <c:v>16.96</c:v>
                </c:pt>
                <c:pt idx="288915">
                  <c:v>10.96</c:v>
                </c:pt>
                <c:pt idx="288916">
                  <c:v>41.79</c:v>
                </c:pt>
                <c:pt idx="288917">
                  <c:v>17.91</c:v>
                </c:pt>
                <c:pt idx="288918">
                  <c:v>155.30000000000001</c:v>
                </c:pt>
                <c:pt idx="288919">
                  <c:v>187.96</c:v>
                </c:pt>
                <c:pt idx="288920">
                  <c:v>168</c:v>
                </c:pt>
                <c:pt idx="288921">
                  <c:v>116</c:v>
                </c:pt>
                <c:pt idx="288922">
                  <c:v>88</c:v>
                </c:pt>
                <c:pt idx="288923">
                  <c:v>32</c:v>
                </c:pt>
                <c:pt idx="288924">
                  <c:v>12</c:v>
                </c:pt>
                <c:pt idx="288925">
                  <c:v>4</c:v>
                </c:pt>
                <c:pt idx="288926">
                  <c:v>4</c:v>
                </c:pt>
                <c:pt idx="288927">
                  <c:v>3</c:v>
                </c:pt>
                <c:pt idx="288928">
                  <c:v>9.9700000000000006</c:v>
                </c:pt>
                <c:pt idx="288929">
                  <c:v>7.5</c:v>
                </c:pt>
                <c:pt idx="288930">
                  <c:v>3.78</c:v>
                </c:pt>
                <c:pt idx="288931">
                  <c:v>11.34</c:v>
                </c:pt>
                <c:pt idx="288932">
                  <c:v>12</c:v>
                </c:pt>
                <c:pt idx="288933">
                  <c:v>53.94</c:v>
                </c:pt>
                <c:pt idx="288934">
                  <c:v>46.91</c:v>
                </c:pt>
                <c:pt idx="288935">
                  <c:v>8</c:v>
                </c:pt>
                <c:pt idx="288936">
                  <c:v>24</c:v>
                </c:pt>
                <c:pt idx="288937">
                  <c:v>40</c:v>
                </c:pt>
                <c:pt idx="288938">
                  <c:v>136</c:v>
                </c:pt>
                <c:pt idx="288939">
                  <c:v>120</c:v>
                </c:pt>
                <c:pt idx="288940">
                  <c:v>112</c:v>
                </c:pt>
                <c:pt idx="288941">
                  <c:v>56</c:v>
                </c:pt>
                <c:pt idx="288942">
                  <c:v>12</c:v>
                </c:pt>
                <c:pt idx="288943">
                  <c:v>18</c:v>
                </c:pt>
                <c:pt idx="288944">
                  <c:v>28</c:v>
                </c:pt>
                <c:pt idx="288945">
                  <c:v>36</c:v>
                </c:pt>
                <c:pt idx="288946">
                  <c:v>76</c:v>
                </c:pt>
                <c:pt idx="288947">
                  <c:v>48</c:v>
                </c:pt>
                <c:pt idx="288948">
                  <c:v>58</c:v>
                </c:pt>
                <c:pt idx="288949">
                  <c:v>44</c:v>
                </c:pt>
                <c:pt idx="288950">
                  <c:v>60</c:v>
                </c:pt>
                <c:pt idx="288951">
                  <c:v>70</c:v>
                </c:pt>
                <c:pt idx="288952">
                  <c:v>109.44</c:v>
                </c:pt>
                <c:pt idx="288953">
                  <c:v>52</c:v>
                </c:pt>
                <c:pt idx="288954">
                  <c:v>64</c:v>
                </c:pt>
                <c:pt idx="288955">
                  <c:v>44</c:v>
                </c:pt>
                <c:pt idx="288956">
                  <c:v>48</c:v>
                </c:pt>
                <c:pt idx="288957">
                  <c:v>52</c:v>
                </c:pt>
                <c:pt idx="288958">
                  <c:v>32</c:v>
                </c:pt>
                <c:pt idx="288959">
                  <c:v>32</c:v>
                </c:pt>
                <c:pt idx="288960">
                  <c:v>28</c:v>
                </c:pt>
                <c:pt idx="288961">
                  <c:v>47.44</c:v>
                </c:pt>
                <c:pt idx="288962">
                  <c:v>72</c:v>
                </c:pt>
                <c:pt idx="288963">
                  <c:v>32</c:v>
                </c:pt>
                <c:pt idx="288964">
                  <c:v>40</c:v>
                </c:pt>
                <c:pt idx="288965">
                  <c:v>44</c:v>
                </c:pt>
                <c:pt idx="288966">
                  <c:v>36</c:v>
                </c:pt>
                <c:pt idx="288967">
                  <c:v>2248.19</c:v>
                </c:pt>
                <c:pt idx="288968">
                  <c:v>2152.0300000000002</c:v>
                </c:pt>
                <c:pt idx="288969">
                  <c:v>2281.9699999999998</c:v>
                </c:pt>
                <c:pt idx="288970">
                  <c:v>2028.64</c:v>
                </c:pt>
                <c:pt idx="288971">
                  <c:v>2076.42</c:v>
                </c:pt>
                <c:pt idx="288972">
                  <c:v>2249.5</c:v>
                </c:pt>
                <c:pt idx="288973">
                  <c:v>2127.19</c:v>
                </c:pt>
                <c:pt idx="288974">
                  <c:v>2065.33</c:v>
                </c:pt>
                <c:pt idx="288975">
                  <c:v>1907.47</c:v>
                </c:pt>
                <c:pt idx="288976">
                  <c:v>2072.36</c:v>
                </c:pt>
                <c:pt idx="288977">
                  <c:v>2002.53</c:v>
                </c:pt>
                <c:pt idx="288978">
                  <c:v>1966.63</c:v>
                </c:pt>
                <c:pt idx="288979">
                  <c:v>2177.9299999999998</c:v>
                </c:pt>
                <c:pt idx="288980">
                  <c:v>2066.4899999999998</c:v>
                </c:pt>
                <c:pt idx="288981">
                  <c:v>1911.99</c:v>
                </c:pt>
                <c:pt idx="288982">
                  <c:v>2154.8200000000002</c:v>
                </c:pt>
                <c:pt idx="288983">
                  <c:v>2229.52</c:v>
                </c:pt>
                <c:pt idx="288984">
                  <c:v>1883.5</c:v>
                </c:pt>
                <c:pt idx="288985">
                  <c:v>2030.09</c:v>
                </c:pt>
                <c:pt idx="288986">
                  <c:v>2025.51</c:v>
                </c:pt>
                <c:pt idx="288987">
                  <c:v>2210.19</c:v>
                </c:pt>
                <c:pt idx="288988">
                  <c:v>2151.9499999999998</c:v>
                </c:pt>
                <c:pt idx="288989">
                  <c:v>1958.91</c:v>
                </c:pt>
                <c:pt idx="288990">
                  <c:v>2223.5700000000002</c:v>
                </c:pt>
                <c:pt idx="288991">
                  <c:v>2153.75</c:v>
                </c:pt>
                <c:pt idx="288992">
                  <c:v>1925</c:v>
                </c:pt>
                <c:pt idx="288993">
                  <c:v>2069.85</c:v>
                </c:pt>
                <c:pt idx="288994">
                  <c:v>1766.59</c:v>
                </c:pt>
                <c:pt idx="288995">
                  <c:v>1931.08</c:v>
                </c:pt>
                <c:pt idx="288996">
                  <c:v>1894.49</c:v>
                </c:pt>
                <c:pt idx="288997">
                  <c:v>2171.0700000000002</c:v>
                </c:pt>
                <c:pt idx="288998">
                  <c:v>2025.52</c:v>
                </c:pt>
                <c:pt idx="288999">
                  <c:v>2071.66</c:v>
                </c:pt>
                <c:pt idx="289000">
                  <c:v>1864.82</c:v>
                </c:pt>
                <c:pt idx="289001">
                  <c:v>1882.67</c:v>
                </c:pt>
                <c:pt idx="289002">
                  <c:v>2071.08</c:v>
                </c:pt>
                <c:pt idx="289003">
                  <c:v>1870.58</c:v>
                </c:pt>
                <c:pt idx="289004">
                  <c:v>1774.52</c:v>
                </c:pt>
                <c:pt idx="289005">
                  <c:v>1920.91</c:v>
                </c:pt>
                <c:pt idx="289006">
                  <c:v>2109.12</c:v>
                </c:pt>
                <c:pt idx="289007">
                  <c:v>1829.69</c:v>
                </c:pt>
                <c:pt idx="289008">
                  <c:v>1708.19</c:v>
                </c:pt>
                <c:pt idx="289009">
                  <c:v>2176.6799999999998</c:v>
                </c:pt>
                <c:pt idx="289010">
                  <c:v>1510.03</c:v>
                </c:pt>
                <c:pt idx="289011">
                  <c:v>1924.62</c:v>
                </c:pt>
                <c:pt idx="289012">
                  <c:v>1599.77</c:v>
                </c:pt>
                <c:pt idx="289013">
                  <c:v>1919.19</c:v>
                </c:pt>
                <c:pt idx="289014">
                  <c:v>1505.91</c:v>
                </c:pt>
                <c:pt idx="289015">
                  <c:v>1636.74</c:v>
                </c:pt>
                <c:pt idx="289016">
                  <c:v>1948.58</c:v>
                </c:pt>
                <c:pt idx="289017">
                  <c:v>1672.84</c:v>
                </c:pt>
                <c:pt idx="289018">
                  <c:v>1459.42</c:v>
                </c:pt>
                <c:pt idx="289019">
                  <c:v>1780.91</c:v>
                </c:pt>
                <c:pt idx="289020">
                  <c:v>1848.84</c:v>
                </c:pt>
                <c:pt idx="289021">
                  <c:v>1729.16</c:v>
                </c:pt>
                <c:pt idx="289022">
                  <c:v>1579.78</c:v>
                </c:pt>
                <c:pt idx="289023">
                  <c:v>1692.4</c:v>
                </c:pt>
                <c:pt idx="289024">
                  <c:v>1877.96</c:v>
                </c:pt>
                <c:pt idx="289025">
                  <c:v>1605.46</c:v>
                </c:pt>
                <c:pt idx="289026">
                  <c:v>1719.71</c:v>
                </c:pt>
                <c:pt idx="289027">
                  <c:v>1610.68</c:v>
                </c:pt>
                <c:pt idx="289028">
                  <c:v>1811.89</c:v>
                </c:pt>
                <c:pt idx="289029">
                  <c:v>1807.57</c:v>
                </c:pt>
                <c:pt idx="289030">
                  <c:v>1665.97</c:v>
                </c:pt>
                <c:pt idx="289031">
                  <c:v>1613.29</c:v>
                </c:pt>
                <c:pt idx="289032">
                  <c:v>1968.94</c:v>
                </c:pt>
                <c:pt idx="289033">
                  <c:v>1800.26</c:v>
                </c:pt>
                <c:pt idx="289034">
                  <c:v>1688.89</c:v>
                </c:pt>
                <c:pt idx="289035">
                  <c:v>1687.03</c:v>
                </c:pt>
                <c:pt idx="289036">
                  <c:v>1475.17</c:v>
                </c:pt>
                <c:pt idx="289037">
                  <c:v>1626.09</c:v>
                </c:pt>
                <c:pt idx="289038">
                  <c:v>1708.1</c:v>
                </c:pt>
                <c:pt idx="289039">
                  <c:v>2317.2399999999998</c:v>
                </c:pt>
                <c:pt idx="289040">
                  <c:v>2107.65</c:v>
                </c:pt>
                <c:pt idx="289041">
                  <c:v>1686.49</c:v>
                </c:pt>
                <c:pt idx="289042">
                  <c:v>1727.55</c:v>
                </c:pt>
                <c:pt idx="289043">
                  <c:v>1689.99</c:v>
                </c:pt>
                <c:pt idx="289044">
                  <c:v>1741.58</c:v>
                </c:pt>
                <c:pt idx="289045">
                  <c:v>1951.94</c:v>
                </c:pt>
                <c:pt idx="289046">
                  <c:v>1714.77</c:v>
                </c:pt>
                <c:pt idx="289047">
                  <c:v>1510.68</c:v>
                </c:pt>
                <c:pt idx="289048">
                  <c:v>1176.49</c:v>
                </c:pt>
                <c:pt idx="289049">
                  <c:v>1312.24</c:v>
                </c:pt>
                <c:pt idx="289050">
                  <c:v>957.51</c:v>
                </c:pt>
                <c:pt idx="289051">
                  <c:v>1031.1500000000001</c:v>
                </c:pt>
                <c:pt idx="289052">
                  <c:v>798.91</c:v>
                </c:pt>
                <c:pt idx="289053">
                  <c:v>1291.46</c:v>
                </c:pt>
                <c:pt idx="289054">
                  <c:v>1250.5899999999999</c:v>
                </c:pt>
                <c:pt idx="289055">
                  <c:v>1201.58</c:v>
                </c:pt>
                <c:pt idx="289056">
                  <c:v>1210.77</c:v>
                </c:pt>
                <c:pt idx="289057">
                  <c:v>1098.01</c:v>
                </c:pt>
                <c:pt idx="289058">
                  <c:v>1220.6400000000001</c:v>
                </c:pt>
                <c:pt idx="289059">
                  <c:v>1108.04</c:v>
                </c:pt>
                <c:pt idx="289060">
                  <c:v>1213.3599999999999</c:v>
                </c:pt>
                <c:pt idx="289061">
                  <c:v>1534.24</c:v>
                </c:pt>
                <c:pt idx="289062">
                  <c:v>973.54</c:v>
                </c:pt>
                <c:pt idx="289063">
                  <c:v>1330.06</c:v>
                </c:pt>
                <c:pt idx="289064">
                  <c:v>1132.6099999999999</c:v>
                </c:pt>
                <c:pt idx="289065">
                  <c:v>1266.57</c:v>
                </c:pt>
                <c:pt idx="289066">
                  <c:v>810.56</c:v>
                </c:pt>
                <c:pt idx="289067">
                  <c:v>1153.6199999999999</c:v>
                </c:pt>
                <c:pt idx="289068">
                  <c:v>1612.1</c:v>
                </c:pt>
                <c:pt idx="289069">
                  <c:v>1282.58</c:v>
                </c:pt>
                <c:pt idx="289070">
                  <c:v>1256.6600000000001</c:v>
                </c:pt>
                <c:pt idx="289071">
                  <c:v>1243.24</c:v>
                </c:pt>
                <c:pt idx="289072">
                  <c:v>1025.69</c:v>
                </c:pt>
                <c:pt idx="289073">
                  <c:v>1220.73</c:v>
                </c:pt>
                <c:pt idx="289074">
                  <c:v>1243.3399999999999</c:v>
                </c:pt>
                <c:pt idx="289075">
                  <c:v>1217.06</c:v>
                </c:pt>
                <c:pt idx="289076">
                  <c:v>1322.15</c:v>
                </c:pt>
                <c:pt idx="289077">
                  <c:v>1172.75</c:v>
                </c:pt>
                <c:pt idx="289078">
                  <c:v>1107.32</c:v>
                </c:pt>
                <c:pt idx="289079">
                  <c:v>1213.71</c:v>
                </c:pt>
                <c:pt idx="289080">
                  <c:v>1227.9100000000001</c:v>
                </c:pt>
                <c:pt idx="289081">
                  <c:v>1463.67</c:v>
                </c:pt>
                <c:pt idx="289082">
                  <c:v>1147.44</c:v>
                </c:pt>
                <c:pt idx="289083">
                  <c:v>911.53</c:v>
                </c:pt>
                <c:pt idx="289084">
                  <c:v>1090.69</c:v>
                </c:pt>
                <c:pt idx="289085">
                  <c:v>1130.75</c:v>
                </c:pt>
                <c:pt idx="289086">
                  <c:v>1074.94</c:v>
                </c:pt>
                <c:pt idx="289087">
                  <c:v>1015.51</c:v>
                </c:pt>
                <c:pt idx="289088">
                  <c:v>1122.17</c:v>
                </c:pt>
                <c:pt idx="289089">
                  <c:v>1227.23</c:v>
                </c:pt>
                <c:pt idx="289090">
                  <c:v>1036.18</c:v>
                </c:pt>
                <c:pt idx="289091">
                  <c:v>995.64</c:v>
                </c:pt>
                <c:pt idx="289092">
                  <c:v>1175.98</c:v>
                </c:pt>
                <c:pt idx="289093">
                  <c:v>1062.24</c:v>
                </c:pt>
                <c:pt idx="289094">
                  <c:v>1037.43</c:v>
                </c:pt>
                <c:pt idx="289095">
                  <c:v>1012.88</c:v>
                </c:pt>
                <c:pt idx="289096">
                  <c:v>1209.96</c:v>
                </c:pt>
                <c:pt idx="289097">
                  <c:v>1264.1600000000001</c:v>
                </c:pt>
                <c:pt idx="289098">
                  <c:v>1218.95</c:v>
                </c:pt>
                <c:pt idx="289099">
                  <c:v>1160.24</c:v>
                </c:pt>
                <c:pt idx="289100">
                  <c:v>1249.0999999999999</c:v>
                </c:pt>
                <c:pt idx="289101">
                  <c:v>1102.8399999999999</c:v>
                </c:pt>
                <c:pt idx="289102">
                  <c:v>1016.4</c:v>
                </c:pt>
                <c:pt idx="289103">
                  <c:v>1300.6099999999999</c:v>
                </c:pt>
                <c:pt idx="289104">
                  <c:v>1175.4000000000001</c:v>
                </c:pt>
                <c:pt idx="289105">
                  <c:v>942.97</c:v>
                </c:pt>
                <c:pt idx="289106">
                  <c:v>1033.04</c:v>
                </c:pt>
                <c:pt idx="289107">
                  <c:v>1125.1099999999999</c:v>
                </c:pt>
                <c:pt idx="289108">
                  <c:v>1084.67</c:v>
                </c:pt>
                <c:pt idx="289109">
                  <c:v>977.54</c:v>
                </c:pt>
                <c:pt idx="289110">
                  <c:v>-1.96</c:v>
                </c:pt>
                <c:pt idx="289111">
                  <c:v>23.35</c:v>
                </c:pt>
                <c:pt idx="289112">
                  <c:v>128.88</c:v>
                </c:pt>
                <c:pt idx="289113">
                  <c:v>139.62</c:v>
                </c:pt>
                <c:pt idx="289114">
                  <c:v>57.28</c:v>
                </c:pt>
                <c:pt idx="289115">
                  <c:v>3.58</c:v>
                </c:pt>
                <c:pt idx="289116">
                  <c:v>14.32</c:v>
                </c:pt>
                <c:pt idx="289117">
                  <c:v>71.599999999999994</c:v>
                </c:pt>
                <c:pt idx="289118">
                  <c:v>32.22</c:v>
                </c:pt>
                <c:pt idx="289119">
                  <c:v>47.38</c:v>
                </c:pt>
                <c:pt idx="289120">
                  <c:v>25.9</c:v>
                </c:pt>
                <c:pt idx="289121">
                  <c:v>128.80000000000001</c:v>
                </c:pt>
                <c:pt idx="289122">
                  <c:v>141.68</c:v>
                </c:pt>
                <c:pt idx="289123">
                  <c:v>128.80000000000001</c:v>
                </c:pt>
                <c:pt idx="289124">
                  <c:v>141.68</c:v>
                </c:pt>
                <c:pt idx="289125">
                  <c:v>12.88</c:v>
                </c:pt>
                <c:pt idx="289126">
                  <c:v>14.97</c:v>
                </c:pt>
                <c:pt idx="289127">
                  <c:v>12.88</c:v>
                </c:pt>
                <c:pt idx="289128">
                  <c:v>38.64</c:v>
                </c:pt>
                <c:pt idx="289129">
                  <c:v>12.88</c:v>
                </c:pt>
                <c:pt idx="289130">
                  <c:v>12.88</c:v>
                </c:pt>
                <c:pt idx="289131">
                  <c:v>12.88</c:v>
                </c:pt>
                <c:pt idx="289132">
                  <c:v>4</c:v>
                </c:pt>
                <c:pt idx="289133">
                  <c:v>12.88</c:v>
                </c:pt>
                <c:pt idx="289134">
                  <c:v>39.380000000000003</c:v>
                </c:pt>
                <c:pt idx="289135">
                  <c:v>114.56</c:v>
                </c:pt>
                <c:pt idx="289136">
                  <c:v>103.82</c:v>
                </c:pt>
                <c:pt idx="289137">
                  <c:v>118.14</c:v>
                </c:pt>
                <c:pt idx="289138">
                  <c:v>50.12</c:v>
                </c:pt>
                <c:pt idx="289139">
                  <c:v>85.92</c:v>
                </c:pt>
                <c:pt idx="289140">
                  <c:v>64.44</c:v>
                </c:pt>
                <c:pt idx="289141">
                  <c:v>14.32</c:v>
                </c:pt>
                <c:pt idx="289142">
                  <c:v>8</c:v>
                </c:pt>
                <c:pt idx="289143">
                  <c:v>4.25</c:v>
                </c:pt>
                <c:pt idx="289144">
                  <c:v>9.77</c:v>
                </c:pt>
                <c:pt idx="289145">
                  <c:v>15.24</c:v>
                </c:pt>
                <c:pt idx="289146">
                  <c:v>42.86</c:v>
                </c:pt>
                <c:pt idx="289147">
                  <c:v>2.78</c:v>
                </c:pt>
                <c:pt idx="289148">
                  <c:v>11.54</c:v>
                </c:pt>
                <c:pt idx="289149">
                  <c:v>35.71</c:v>
                </c:pt>
                <c:pt idx="289150">
                  <c:v>5.77</c:v>
                </c:pt>
                <c:pt idx="289151">
                  <c:v>27.81</c:v>
                </c:pt>
                <c:pt idx="289152">
                  <c:v>28.3</c:v>
                </c:pt>
                <c:pt idx="289153">
                  <c:v>10.54</c:v>
                </c:pt>
                <c:pt idx="289154">
                  <c:v>9.77</c:v>
                </c:pt>
                <c:pt idx="289155">
                  <c:v>5.27</c:v>
                </c:pt>
                <c:pt idx="289156">
                  <c:v>25.58</c:v>
                </c:pt>
                <c:pt idx="289157">
                  <c:v>25.58</c:v>
                </c:pt>
                <c:pt idx="289158">
                  <c:v>15.04</c:v>
                </c:pt>
                <c:pt idx="289159">
                  <c:v>5.27</c:v>
                </c:pt>
                <c:pt idx="289160">
                  <c:v>10.54</c:v>
                </c:pt>
                <c:pt idx="289161">
                  <c:v>10.039999999999999</c:v>
                </c:pt>
                <c:pt idx="289162">
                  <c:v>4.7699999999999996</c:v>
                </c:pt>
                <c:pt idx="289163">
                  <c:v>9.5399999999999991</c:v>
                </c:pt>
                <c:pt idx="289164">
                  <c:v>15.94</c:v>
                </c:pt>
                <c:pt idx="289165">
                  <c:v>4.7699999999999996</c:v>
                </c:pt>
                <c:pt idx="289166">
                  <c:v>47.5</c:v>
                </c:pt>
                <c:pt idx="289167">
                  <c:v>48.77</c:v>
                </c:pt>
                <c:pt idx="289168">
                  <c:v>9</c:v>
                </c:pt>
                <c:pt idx="289169">
                  <c:v>11.74</c:v>
                </c:pt>
                <c:pt idx="289170">
                  <c:v>11.74</c:v>
                </c:pt>
                <c:pt idx="289171">
                  <c:v>19.739999999999998</c:v>
                </c:pt>
                <c:pt idx="289172">
                  <c:v>8</c:v>
                </c:pt>
                <c:pt idx="289173">
                  <c:v>48</c:v>
                </c:pt>
                <c:pt idx="289174">
                  <c:v>8</c:v>
                </c:pt>
                <c:pt idx="289175">
                  <c:v>14</c:v>
                </c:pt>
                <c:pt idx="289176">
                  <c:v>29</c:v>
                </c:pt>
                <c:pt idx="289177">
                  <c:v>5</c:v>
                </c:pt>
                <c:pt idx="289178">
                  <c:v>30</c:v>
                </c:pt>
                <c:pt idx="289179">
                  <c:v>2.25</c:v>
                </c:pt>
                <c:pt idx="289180">
                  <c:v>2.75</c:v>
                </c:pt>
                <c:pt idx="289181">
                  <c:v>26.88</c:v>
                </c:pt>
                <c:pt idx="289182">
                  <c:v>47.04</c:v>
                </c:pt>
                <c:pt idx="289183">
                  <c:v>23.52</c:v>
                </c:pt>
                <c:pt idx="289184">
                  <c:v>10.08</c:v>
                </c:pt>
                <c:pt idx="289185">
                  <c:v>8.48</c:v>
                </c:pt>
                <c:pt idx="289186">
                  <c:v>8.48</c:v>
                </c:pt>
                <c:pt idx="289187">
                  <c:v>25.44</c:v>
                </c:pt>
                <c:pt idx="289188">
                  <c:v>4.75</c:v>
                </c:pt>
                <c:pt idx="289189">
                  <c:v>10.5</c:v>
                </c:pt>
                <c:pt idx="289190">
                  <c:v>23.66</c:v>
                </c:pt>
                <c:pt idx="289191">
                  <c:v>3.64</c:v>
                </c:pt>
                <c:pt idx="289192">
                  <c:v>4</c:v>
                </c:pt>
                <c:pt idx="289193">
                  <c:v>2.5</c:v>
                </c:pt>
                <c:pt idx="289194">
                  <c:v>8.94</c:v>
                </c:pt>
                <c:pt idx="289195">
                  <c:v>14.56</c:v>
                </c:pt>
                <c:pt idx="289196">
                  <c:v>30.25</c:v>
                </c:pt>
                <c:pt idx="289197">
                  <c:v>36.5</c:v>
                </c:pt>
                <c:pt idx="289198">
                  <c:v>39</c:v>
                </c:pt>
                <c:pt idx="289199">
                  <c:v>52.5</c:v>
                </c:pt>
                <c:pt idx="289200">
                  <c:v>15.25</c:v>
                </c:pt>
                <c:pt idx="289201">
                  <c:v>61</c:v>
                </c:pt>
                <c:pt idx="289202">
                  <c:v>66.75</c:v>
                </c:pt>
                <c:pt idx="289203">
                  <c:v>33.5</c:v>
                </c:pt>
                <c:pt idx="289204">
                  <c:v>28.5</c:v>
                </c:pt>
                <c:pt idx="289205">
                  <c:v>56</c:v>
                </c:pt>
                <c:pt idx="289206">
                  <c:v>97.75</c:v>
                </c:pt>
                <c:pt idx="289207">
                  <c:v>124</c:v>
                </c:pt>
                <c:pt idx="289208">
                  <c:v>107</c:v>
                </c:pt>
                <c:pt idx="289209">
                  <c:v>76.5</c:v>
                </c:pt>
                <c:pt idx="289210">
                  <c:v>91</c:v>
                </c:pt>
                <c:pt idx="289211">
                  <c:v>30.5</c:v>
                </c:pt>
                <c:pt idx="289212">
                  <c:v>95.5</c:v>
                </c:pt>
                <c:pt idx="289213">
                  <c:v>76.5</c:v>
                </c:pt>
                <c:pt idx="289214">
                  <c:v>48.25</c:v>
                </c:pt>
                <c:pt idx="289215">
                  <c:v>61</c:v>
                </c:pt>
                <c:pt idx="289216">
                  <c:v>86</c:v>
                </c:pt>
                <c:pt idx="289217">
                  <c:v>85.25</c:v>
                </c:pt>
                <c:pt idx="289218">
                  <c:v>56.75</c:v>
                </c:pt>
                <c:pt idx="289219">
                  <c:v>69.25</c:v>
                </c:pt>
                <c:pt idx="289220">
                  <c:v>83</c:v>
                </c:pt>
                <c:pt idx="289221">
                  <c:v>46</c:v>
                </c:pt>
                <c:pt idx="289222">
                  <c:v>35.5</c:v>
                </c:pt>
                <c:pt idx="289223">
                  <c:v>51</c:v>
                </c:pt>
                <c:pt idx="289224">
                  <c:v>92.5</c:v>
                </c:pt>
                <c:pt idx="289225">
                  <c:v>46.75</c:v>
                </c:pt>
                <c:pt idx="289226">
                  <c:v>10.5</c:v>
                </c:pt>
                <c:pt idx="289227">
                  <c:v>43.25</c:v>
                </c:pt>
                <c:pt idx="289228">
                  <c:v>15.5</c:v>
                </c:pt>
                <c:pt idx="289229">
                  <c:v>30.5</c:v>
                </c:pt>
                <c:pt idx="289230">
                  <c:v>32.5</c:v>
                </c:pt>
                <c:pt idx="289231">
                  <c:v>29.5</c:v>
                </c:pt>
                <c:pt idx="289232">
                  <c:v>33</c:v>
                </c:pt>
                <c:pt idx="289233">
                  <c:v>61.5</c:v>
                </c:pt>
                <c:pt idx="289234">
                  <c:v>20.25</c:v>
                </c:pt>
                <c:pt idx="289235">
                  <c:v>45.25</c:v>
                </c:pt>
                <c:pt idx="289236">
                  <c:v>39.5</c:v>
                </c:pt>
                <c:pt idx="289237">
                  <c:v>7.25</c:v>
                </c:pt>
                <c:pt idx="289238">
                  <c:v>20.5</c:v>
                </c:pt>
                <c:pt idx="289239">
                  <c:v>28.25</c:v>
                </c:pt>
                <c:pt idx="289240">
                  <c:v>11.25</c:v>
                </c:pt>
                <c:pt idx="289241">
                  <c:v>28</c:v>
                </c:pt>
                <c:pt idx="289242">
                  <c:v>31.5</c:v>
                </c:pt>
                <c:pt idx="289243">
                  <c:v>3</c:v>
                </c:pt>
                <c:pt idx="289244">
                  <c:v>39.75</c:v>
                </c:pt>
                <c:pt idx="289245">
                  <c:v>25.75</c:v>
                </c:pt>
                <c:pt idx="289246">
                  <c:v>39.25</c:v>
                </c:pt>
                <c:pt idx="289247">
                  <c:v>37.25</c:v>
                </c:pt>
                <c:pt idx="289248">
                  <c:v>21.5</c:v>
                </c:pt>
                <c:pt idx="289249">
                  <c:v>24.25</c:v>
                </c:pt>
                <c:pt idx="289250">
                  <c:v>22.5</c:v>
                </c:pt>
                <c:pt idx="289251">
                  <c:v>30.75</c:v>
                </c:pt>
                <c:pt idx="289252">
                  <c:v>42</c:v>
                </c:pt>
                <c:pt idx="289253">
                  <c:v>13.75</c:v>
                </c:pt>
                <c:pt idx="289254">
                  <c:v>31</c:v>
                </c:pt>
                <c:pt idx="289255">
                  <c:v>36</c:v>
                </c:pt>
                <c:pt idx="289256">
                  <c:v>36</c:v>
                </c:pt>
                <c:pt idx="289257">
                  <c:v>35</c:v>
                </c:pt>
                <c:pt idx="289258">
                  <c:v>20.75</c:v>
                </c:pt>
                <c:pt idx="289259">
                  <c:v>9.25</c:v>
                </c:pt>
                <c:pt idx="289260">
                  <c:v>23.5</c:v>
                </c:pt>
                <c:pt idx="289261">
                  <c:v>20</c:v>
                </c:pt>
                <c:pt idx="289262">
                  <c:v>53</c:v>
                </c:pt>
                <c:pt idx="289263">
                  <c:v>69</c:v>
                </c:pt>
                <c:pt idx="289264">
                  <c:v>63.25</c:v>
                </c:pt>
                <c:pt idx="289265">
                  <c:v>73.75</c:v>
                </c:pt>
                <c:pt idx="289266">
                  <c:v>72.150000000000006</c:v>
                </c:pt>
                <c:pt idx="289267">
                  <c:v>72.290000000000006</c:v>
                </c:pt>
                <c:pt idx="289268">
                  <c:v>63.35</c:v>
                </c:pt>
                <c:pt idx="289269">
                  <c:v>72.08</c:v>
                </c:pt>
                <c:pt idx="289270">
                  <c:v>33.26</c:v>
                </c:pt>
                <c:pt idx="289271">
                  <c:v>29.11</c:v>
                </c:pt>
                <c:pt idx="289272">
                  <c:v>56.91</c:v>
                </c:pt>
                <c:pt idx="289273">
                  <c:v>30.32</c:v>
                </c:pt>
                <c:pt idx="289274">
                  <c:v>2</c:v>
                </c:pt>
                <c:pt idx="289275">
                  <c:v>48.36</c:v>
                </c:pt>
                <c:pt idx="289276">
                  <c:v>21.69</c:v>
                </c:pt>
                <c:pt idx="289277">
                  <c:v>10</c:v>
                </c:pt>
                <c:pt idx="289278">
                  <c:v>4.75</c:v>
                </c:pt>
                <c:pt idx="289279">
                  <c:v>4.96</c:v>
                </c:pt>
                <c:pt idx="289280">
                  <c:v>10</c:v>
                </c:pt>
                <c:pt idx="289281">
                  <c:v>6.96</c:v>
                </c:pt>
                <c:pt idx="289282">
                  <c:v>12</c:v>
                </c:pt>
                <c:pt idx="289283">
                  <c:v>18</c:v>
                </c:pt>
                <c:pt idx="289284">
                  <c:v>9.92</c:v>
                </c:pt>
                <c:pt idx="289285">
                  <c:v>35.01</c:v>
                </c:pt>
                <c:pt idx="289286">
                  <c:v>21.17</c:v>
                </c:pt>
                <c:pt idx="289287">
                  <c:v>12.96</c:v>
                </c:pt>
                <c:pt idx="289288">
                  <c:v>15.92</c:v>
                </c:pt>
                <c:pt idx="289289">
                  <c:v>14.88</c:v>
                </c:pt>
                <c:pt idx="289290">
                  <c:v>20.88</c:v>
                </c:pt>
                <c:pt idx="289291">
                  <c:v>2</c:v>
                </c:pt>
                <c:pt idx="289292">
                  <c:v>10.96</c:v>
                </c:pt>
                <c:pt idx="289293">
                  <c:v>16</c:v>
                </c:pt>
                <c:pt idx="289294">
                  <c:v>24.8</c:v>
                </c:pt>
                <c:pt idx="289295">
                  <c:v>12.88</c:v>
                </c:pt>
                <c:pt idx="289296">
                  <c:v>35.340000000000003</c:v>
                </c:pt>
                <c:pt idx="289297">
                  <c:v>21.92</c:v>
                </c:pt>
                <c:pt idx="289298">
                  <c:v>11.92</c:v>
                </c:pt>
                <c:pt idx="289299">
                  <c:v>54.05</c:v>
                </c:pt>
                <c:pt idx="289300">
                  <c:v>16.46</c:v>
                </c:pt>
                <c:pt idx="289301">
                  <c:v>17.760000000000002</c:v>
                </c:pt>
                <c:pt idx="289302">
                  <c:v>17.920000000000002</c:v>
                </c:pt>
                <c:pt idx="289303">
                  <c:v>27.44</c:v>
                </c:pt>
                <c:pt idx="289304">
                  <c:v>41.34</c:v>
                </c:pt>
                <c:pt idx="289305">
                  <c:v>32.94</c:v>
                </c:pt>
                <c:pt idx="289306">
                  <c:v>15.92</c:v>
                </c:pt>
                <c:pt idx="289307">
                  <c:v>25.34</c:v>
                </c:pt>
                <c:pt idx="289308">
                  <c:v>34.659999999999997</c:v>
                </c:pt>
                <c:pt idx="289309">
                  <c:v>67.209999999999994</c:v>
                </c:pt>
                <c:pt idx="289310">
                  <c:v>79.08</c:v>
                </c:pt>
                <c:pt idx="289311">
                  <c:v>75.48</c:v>
                </c:pt>
                <c:pt idx="289312">
                  <c:v>133.72</c:v>
                </c:pt>
                <c:pt idx="289313">
                  <c:v>82.4</c:v>
                </c:pt>
                <c:pt idx="289314">
                  <c:v>42.12</c:v>
                </c:pt>
                <c:pt idx="289315">
                  <c:v>109.34</c:v>
                </c:pt>
                <c:pt idx="289316">
                  <c:v>61.56</c:v>
                </c:pt>
                <c:pt idx="289317">
                  <c:v>70.64</c:v>
                </c:pt>
                <c:pt idx="289318">
                  <c:v>99.43</c:v>
                </c:pt>
                <c:pt idx="289319">
                  <c:v>74.290000000000006</c:v>
                </c:pt>
                <c:pt idx="289320">
                  <c:v>43.74</c:v>
                </c:pt>
                <c:pt idx="289321">
                  <c:v>36.92</c:v>
                </c:pt>
                <c:pt idx="289322">
                  <c:v>61.8</c:v>
                </c:pt>
                <c:pt idx="289323">
                  <c:v>35</c:v>
                </c:pt>
                <c:pt idx="289324">
                  <c:v>88.2</c:v>
                </c:pt>
                <c:pt idx="289325">
                  <c:v>91.27</c:v>
                </c:pt>
                <c:pt idx="289326">
                  <c:v>59.18</c:v>
                </c:pt>
                <c:pt idx="289327">
                  <c:v>62.12</c:v>
                </c:pt>
                <c:pt idx="289328">
                  <c:v>94.51</c:v>
                </c:pt>
                <c:pt idx="289329">
                  <c:v>82.56</c:v>
                </c:pt>
                <c:pt idx="289330">
                  <c:v>78.53</c:v>
                </c:pt>
                <c:pt idx="289331">
                  <c:v>56.74</c:v>
                </c:pt>
                <c:pt idx="289332">
                  <c:v>52.52</c:v>
                </c:pt>
                <c:pt idx="289333">
                  <c:v>42.29</c:v>
                </c:pt>
                <c:pt idx="289334">
                  <c:v>19.940000000000001</c:v>
                </c:pt>
                <c:pt idx="289335">
                  <c:v>40</c:v>
                </c:pt>
                <c:pt idx="289336">
                  <c:v>13</c:v>
                </c:pt>
                <c:pt idx="289337">
                  <c:v>5</c:v>
                </c:pt>
                <c:pt idx="289338">
                  <c:v>5</c:v>
                </c:pt>
                <c:pt idx="289339">
                  <c:v>5</c:v>
                </c:pt>
                <c:pt idx="289340">
                  <c:v>10</c:v>
                </c:pt>
                <c:pt idx="289341">
                  <c:v>10</c:v>
                </c:pt>
                <c:pt idx="289342">
                  <c:v>5</c:v>
                </c:pt>
                <c:pt idx="289343">
                  <c:v>5</c:v>
                </c:pt>
                <c:pt idx="289344">
                  <c:v>6.5</c:v>
                </c:pt>
                <c:pt idx="289345">
                  <c:v>5</c:v>
                </c:pt>
                <c:pt idx="289346">
                  <c:v>5</c:v>
                </c:pt>
                <c:pt idx="289347">
                  <c:v>1.96</c:v>
                </c:pt>
                <c:pt idx="289348">
                  <c:v>3.5</c:v>
                </c:pt>
                <c:pt idx="289349">
                  <c:v>3.5</c:v>
                </c:pt>
                <c:pt idx="289350">
                  <c:v>13.5</c:v>
                </c:pt>
                <c:pt idx="289351">
                  <c:v>5</c:v>
                </c:pt>
                <c:pt idx="289352">
                  <c:v>18.5</c:v>
                </c:pt>
                <c:pt idx="289353">
                  <c:v>8.5</c:v>
                </c:pt>
                <c:pt idx="289354">
                  <c:v>-2.5</c:v>
                </c:pt>
                <c:pt idx="289355">
                  <c:v>1</c:v>
                </c:pt>
                <c:pt idx="289356">
                  <c:v>1</c:v>
                </c:pt>
                <c:pt idx="289357">
                  <c:v>8.5</c:v>
                </c:pt>
                <c:pt idx="289358">
                  <c:v>8.5</c:v>
                </c:pt>
                <c:pt idx="289359">
                  <c:v>8.5</c:v>
                </c:pt>
                <c:pt idx="289360">
                  <c:v>8.5</c:v>
                </c:pt>
                <c:pt idx="289361">
                  <c:v>6</c:v>
                </c:pt>
                <c:pt idx="289362">
                  <c:v>1.47</c:v>
                </c:pt>
                <c:pt idx="289363">
                  <c:v>12</c:v>
                </c:pt>
                <c:pt idx="289364">
                  <c:v>12</c:v>
                </c:pt>
                <c:pt idx="289365">
                  <c:v>6</c:v>
                </c:pt>
                <c:pt idx="289366">
                  <c:v>16.63</c:v>
                </c:pt>
                <c:pt idx="289367">
                  <c:v>2.88</c:v>
                </c:pt>
                <c:pt idx="289368">
                  <c:v>15.37</c:v>
                </c:pt>
                <c:pt idx="289369">
                  <c:v>2.88</c:v>
                </c:pt>
                <c:pt idx="289370">
                  <c:v>8.8699999999999992</c:v>
                </c:pt>
                <c:pt idx="289371">
                  <c:v>4</c:v>
                </c:pt>
                <c:pt idx="289372">
                  <c:v>12.87</c:v>
                </c:pt>
                <c:pt idx="289373">
                  <c:v>17.440000000000001</c:v>
                </c:pt>
                <c:pt idx="289374">
                  <c:v>4.97</c:v>
                </c:pt>
                <c:pt idx="289375">
                  <c:v>12.47</c:v>
                </c:pt>
                <c:pt idx="289376">
                  <c:v>12.47</c:v>
                </c:pt>
                <c:pt idx="289377">
                  <c:v>4.97</c:v>
                </c:pt>
                <c:pt idx="289378">
                  <c:v>-4.97</c:v>
                </c:pt>
                <c:pt idx="289379">
                  <c:v>12.47</c:v>
                </c:pt>
                <c:pt idx="289380">
                  <c:v>7.5</c:v>
                </c:pt>
                <c:pt idx="289381">
                  <c:v>17.440000000000001</c:v>
                </c:pt>
                <c:pt idx="289382">
                  <c:v>14.91</c:v>
                </c:pt>
                <c:pt idx="289383">
                  <c:v>14.91</c:v>
                </c:pt>
                <c:pt idx="289384">
                  <c:v>9.94</c:v>
                </c:pt>
                <c:pt idx="289385">
                  <c:v>19.88</c:v>
                </c:pt>
                <c:pt idx="289386">
                  <c:v>4.97</c:v>
                </c:pt>
                <c:pt idx="289387">
                  <c:v>4.97</c:v>
                </c:pt>
                <c:pt idx="289388">
                  <c:v>7.5</c:v>
                </c:pt>
                <c:pt idx="289389">
                  <c:v>22.5</c:v>
                </c:pt>
                <c:pt idx="289390">
                  <c:v>4.97</c:v>
                </c:pt>
                <c:pt idx="289391">
                  <c:v>4.47</c:v>
                </c:pt>
                <c:pt idx="289392">
                  <c:v>7.5</c:v>
                </c:pt>
                <c:pt idx="289393">
                  <c:v>131.5</c:v>
                </c:pt>
                <c:pt idx="289394">
                  <c:v>168.25</c:v>
                </c:pt>
                <c:pt idx="289395">
                  <c:v>224</c:v>
                </c:pt>
                <c:pt idx="289396">
                  <c:v>160</c:v>
                </c:pt>
                <c:pt idx="289397">
                  <c:v>199.5</c:v>
                </c:pt>
                <c:pt idx="289398">
                  <c:v>174.5</c:v>
                </c:pt>
                <c:pt idx="289399">
                  <c:v>148.5</c:v>
                </c:pt>
                <c:pt idx="289400">
                  <c:v>154.5</c:v>
                </c:pt>
                <c:pt idx="289401">
                  <c:v>234</c:v>
                </c:pt>
                <c:pt idx="289402">
                  <c:v>171.25</c:v>
                </c:pt>
                <c:pt idx="289403">
                  <c:v>111</c:v>
                </c:pt>
                <c:pt idx="289404">
                  <c:v>122.5</c:v>
                </c:pt>
                <c:pt idx="289405">
                  <c:v>129.5</c:v>
                </c:pt>
                <c:pt idx="289406">
                  <c:v>122</c:v>
                </c:pt>
                <c:pt idx="289407">
                  <c:v>161.25</c:v>
                </c:pt>
                <c:pt idx="289408">
                  <c:v>70.5</c:v>
                </c:pt>
                <c:pt idx="289409">
                  <c:v>149.5</c:v>
                </c:pt>
                <c:pt idx="289410">
                  <c:v>65.5</c:v>
                </c:pt>
                <c:pt idx="289411">
                  <c:v>92.25</c:v>
                </c:pt>
                <c:pt idx="289412">
                  <c:v>100</c:v>
                </c:pt>
                <c:pt idx="289413">
                  <c:v>81.5</c:v>
                </c:pt>
                <c:pt idx="289414">
                  <c:v>39.5</c:v>
                </c:pt>
                <c:pt idx="289415">
                  <c:v>39</c:v>
                </c:pt>
                <c:pt idx="289416">
                  <c:v>125</c:v>
                </c:pt>
                <c:pt idx="289417">
                  <c:v>78.5</c:v>
                </c:pt>
                <c:pt idx="289418">
                  <c:v>95</c:v>
                </c:pt>
                <c:pt idx="289419">
                  <c:v>62.5</c:v>
                </c:pt>
                <c:pt idx="289420">
                  <c:v>65</c:v>
                </c:pt>
                <c:pt idx="289421">
                  <c:v>64</c:v>
                </c:pt>
                <c:pt idx="289422">
                  <c:v>55</c:v>
                </c:pt>
                <c:pt idx="289423">
                  <c:v>139.5</c:v>
                </c:pt>
                <c:pt idx="289424">
                  <c:v>67</c:v>
                </c:pt>
                <c:pt idx="289425">
                  <c:v>124</c:v>
                </c:pt>
                <c:pt idx="289426">
                  <c:v>99</c:v>
                </c:pt>
                <c:pt idx="289427">
                  <c:v>115.5</c:v>
                </c:pt>
                <c:pt idx="289428">
                  <c:v>107.5</c:v>
                </c:pt>
                <c:pt idx="289429">
                  <c:v>84</c:v>
                </c:pt>
                <c:pt idx="289430">
                  <c:v>126</c:v>
                </c:pt>
                <c:pt idx="289431">
                  <c:v>97</c:v>
                </c:pt>
                <c:pt idx="289432">
                  <c:v>126</c:v>
                </c:pt>
                <c:pt idx="289433">
                  <c:v>208</c:v>
                </c:pt>
                <c:pt idx="289434">
                  <c:v>137.5</c:v>
                </c:pt>
                <c:pt idx="289435">
                  <c:v>165.5</c:v>
                </c:pt>
                <c:pt idx="289436">
                  <c:v>124.5</c:v>
                </c:pt>
                <c:pt idx="289437">
                  <c:v>127.5</c:v>
                </c:pt>
                <c:pt idx="289438">
                  <c:v>195.5</c:v>
                </c:pt>
                <c:pt idx="289439">
                  <c:v>60</c:v>
                </c:pt>
                <c:pt idx="289440">
                  <c:v>114</c:v>
                </c:pt>
                <c:pt idx="289441">
                  <c:v>121</c:v>
                </c:pt>
                <c:pt idx="289442">
                  <c:v>121.5</c:v>
                </c:pt>
                <c:pt idx="289443">
                  <c:v>149.5</c:v>
                </c:pt>
                <c:pt idx="289444">
                  <c:v>125.5</c:v>
                </c:pt>
                <c:pt idx="289445">
                  <c:v>104</c:v>
                </c:pt>
                <c:pt idx="289446">
                  <c:v>72</c:v>
                </c:pt>
                <c:pt idx="289447">
                  <c:v>160.5</c:v>
                </c:pt>
                <c:pt idx="289448">
                  <c:v>114.25</c:v>
                </c:pt>
                <c:pt idx="289449">
                  <c:v>141.5</c:v>
                </c:pt>
                <c:pt idx="289450">
                  <c:v>119.5</c:v>
                </c:pt>
                <c:pt idx="289451">
                  <c:v>318.67</c:v>
                </c:pt>
                <c:pt idx="289452">
                  <c:v>200.83</c:v>
                </c:pt>
                <c:pt idx="289453">
                  <c:v>205.68</c:v>
                </c:pt>
                <c:pt idx="289454">
                  <c:v>180.14</c:v>
                </c:pt>
                <c:pt idx="289455">
                  <c:v>54.08</c:v>
                </c:pt>
                <c:pt idx="289456">
                  <c:v>72.3</c:v>
                </c:pt>
                <c:pt idx="289457">
                  <c:v>81.680000000000007</c:v>
                </c:pt>
                <c:pt idx="289458">
                  <c:v>72.150000000000006</c:v>
                </c:pt>
                <c:pt idx="289459">
                  <c:v>91.43</c:v>
                </c:pt>
                <c:pt idx="289460">
                  <c:v>55.12</c:v>
                </c:pt>
                <c:pt idx="289461">
                  <c:v>143.94999999999999</c:v>
                </c:pt>
                <c:pt idx="289462">
                  <c:v>62.46</c:v>
                </c:pt>
                <c:pt idx="289463">
                  <c:v>55.57</c:v>
                </c:pt>
                <c:pt idx="289464">
                  <c:v>46.79</c:v>
                </c:pt>
                <c:pt idx="289465">
                  <c:v>45.89</c:v>
                </c:pt>
                <c:pt idx="289466">
                  <c:v>72.84</c:v>
                </c:pt>
                <c:pt idx="289467">
                  <c:v>26.9</c:v>
                </c:pt>
                <c:pt idx="289468">
                  <c:v>42.47</c:v>
                </c:pt>
                <c:pt idx="289469">
                  <c:v>44.77</c:v>
                </c:pt>
                <c:pt idx="289470">
                  <c:v>41.44</c:v>
                </c:pt>
                <c:pt idx="289471">
                  <c:v>38.25</c:v>
                </c:pt>
                <c:pt idx="289472">
                  <c:v>38</c:v>
                </c:pt>
                <c:pt idx="289473">
                  <c:v>43.17</c:v>
                </c:pt>
                <c:pt idx="289474">
                  <c:v>33.5</c:v>
                </c:pt>
                <c:pt idx="289475">
                  <c:v>22</c:v>
                </c:pt>
                <c:pt idx="289476">
                  <c:v>52.13</c:v>
                </c:pt>
                <c:pt idx="289477">
                  <c:v>40.549999999999997</c:v>
                </c:pt>
                <c:pt idx="289478">
                  <c:v>52.47</c:v>
                </c:pt>
                <c:pt idx="289479">
                  <c:v>36.19</c:v>
                </c:pt>
                <c:pt idx="289480">
                  <c:v>44.75</c:v>
                </c:pt>
                <c:pt idx="289481">
                  <c:v>34.5</c:v>
                </c:pt>
                <c:pt idx="289482">
                  <c:v>110.11</c:v>
                </c:pt>
                <c:pt idx="289483">
                  <c:v>82.46</c:v>
                </c:pt>
                <c:pt idx="289484">
                  <c:v>76.63</c:v>
                </c:pt>
                <c:pt idx="289485">
                  <c:v>81.95</c:v>
                </c:pt>
                <c:pt idx="289486">
                  <c:v>63.86</c:v>
                </c:pt>
                <c:pt idx="289487">
                  <c:v>99.31</c:v>
                </c:pt>
                <c:pt idx="289488">
                  <c:v>87.75</c:v>
                </c:pt>
                <c:pt idx="289489">
                  <c:v>109.36</c:v>
                </c:pt>
                <c:pt idx="289490">
                  <c:v>58.21</c:v>
                </c:pt>
                <c:pt idx="289491">
                  <c:v>47.35</c:v>
                </c:pt>
                <c:pt idx="289492">
                  <c:v>79.61</c:v>
                </c:pt>
                <c:pt idx="289493">
                  <c:v>45.6</c:v>
                </c:pt>
                <c:pt idx="289494">
                  <c:v>78.23</c:v>
                </c:pt>
                <c:pt idx="289495">
                  <c:v>98.89</c:v>
                </c:pt>
                <c:pt idx="289496">
                  <c:v>52.31</c:v>
                </c:pt>
                <c:pt idx="289497">
                  <c:v>103.88</c:v>
                </c:pt>
                <c:pt idx="289498">
                  <c:v>86.75</c:v>
                </c:pt>
                <c:pt idx="289499">
                  <c:v>70.38</c:v>
                </c:pt>
                <c:pt idx="289500">
                  <c:v>64.2</c:v>
                </c:pt>
                <c:pt idx="289501">
                  <c:v>91.91</c:v>
                </c:pt>
                <c:pt idx="289502">
                  <c:v>102.41</c:v>
                </c:pt>
                <c:pt idx="289503">
                  <c:v>107.86</c:v>
                </c:pt>
                <c:pt idx="289504">
                  <c:v>268.18</c:v>
                </c:pt>
                <c:pt idx="289505">
                  <c:v>55.33</c:v>
                </c:pt>
                <c:pt idx="289506">
                  <c:v>32.93</c:v>
                </c:pt>
                <c:pt idx="289507">
                  <c:v>60.1</c:v>
                </c:pt>
                <c:pt idx="289508">
                  <c:v>48.27</c:v>
                </c:pt>
                <c:pt idx="289509">
                  <c:v>43.33</c:v>
                </c:pt>
                <c:pt idx="289510">
                  <c:v>61</c:v>
                </c:pt>
                <c:pt idx="289511">
                  <c:v>49.18</c:v>
                </c:pt>
                <c:pt idx="289512">
                  <c:v>33.24</c:v>
                </c:pt>
                <c:pt idx="289513">
                  <c:v>23.26</c:v>
                </c:pt>
                <c:pt idx="289514">
                  <c:v>51.92</c:v>
                </c:pt>
                <c:pt idx="289515">
                  <c:v>32.11</c:v>
                </c:pt>
                <c:pt idx="289516">
                  <c:v>36.96</c:v>
                </c:pt>
                <c:pt idx="289517">
                  <c:v>45.43</c:v>
                </c:pt>
                <c:pt idx="289518">
                  <c:v>58.52</c:v>
                </c:pt>
                <c:pt idx="289519">
                  <c:v>10.47</c:v>
                </c:pt>
                <c:pt idx="289520">
                  <c:v>51.93</c:v>
                </c:pt>
                <c:pt idx="289521">
                  <c:v>32.729999999999997</c:v>
                </c:pt>
                <c:pt idx="289522">
                  <c:v>81.99</c:v>
                </c:pt>
                <c:pt idx="289523">
                  <c:v>49.1</c:v>
                </c:pt>
                <c:pt idx="289524">
                  <c:v>25.51</c:v>
                </c:pt>
                <c:pt idx="289525">
                  <c:v>33.04</c:v>
                </c:pt>
                <c:pt idx="289526">
                  <c:v>17.690000000000001</c:v>
                </c:pt>
                <c:pt idx="289527">
                  <c:v>42.66</c:v>
                </c:pt>
                <c:pt idx="289528">
                  <c:v>20.9</c:v>
                </c:pt>
                <c:pt idx="289529">
                  <c:v>31.78</c:v>
                </c:pt>
                <c:pt idx="289530">
                  <c:v>35.29</c:v>
                </c:pt>
                <c:pt idx="289531">
                  <c:v>59.58</c:v>
                </c:pt>
                <c:pt idx="289532">
                  <c:v>40.25</c:v>
                </c:pt>
                <c:pt idx="289533">
                  <c:v>70.7</c:v>
                </c:pt>
                <c:pt idx="289534">
                  <c:v>80.86</c:v>
                </c:pt>
                <c:pt idx="289535">
                  <c:v>44.19</c:v>
                </c:pt>
                <c:pt idx="289536">
                  <c:v>8.36</c:v>
                </c:pt>
                <c:pt idx="289537">
                  <c:v>4.18</c:v>
                </c:pt>
                <c:pt idx="289538">
                  <c:v>10.96</c:v>
                </c:pt>
                <c:pt idx="289539">
                  <c:v>10.96</c:v>
                </c:pt>
                <c:pt idx="289540">
                  <c:v>74.959999999999994</c:v>
                </c:pt>
                <c:pt idx="289541">
                  <c:v>157</c:v>
                </c:pt>
                <c:pt idx="289542">
                  <c:v>75</c:v>
                </c:pt>
                <c:pt idx="289543">
                  <c:v>73</c:v>
                </c:pt>
                <c:pt idx="289544">
                  <c:v>189.38</c:v>
                </c:pt>
                <c:pt idx="289545">
                  <c:v>15</c:v>
                </c:pt>
                <c:pt idx="289546">
                  <c:v>79</c:v>
                </c:pt>
                <c:pt idx="289547">
                  <c:v>27.96</c:v>
                </c:pt>
                <c:pt idx="289548">
                  <c:v>180</c:v>
                </c:pt>
                <c:pt idx="289549">
                  <c:v>243.14</c:v>
                </c:pt>
                <c:pt idx="289550">
                  <c:v>54</c:v>
                </c:pt>
                <c:pt idx="289551">
                  <c:v>42</c:v>
                </c:pt>
                <c:pt idx="289552">
                  <c:v>207.84</c:v>
                </c:pt>
                <c:pt idx="289553">
                  <c:v>70.959999999999994</c:v>
                </c:pt>
                <c:pt idx="289554">
                  <c:v>54</c:v>
                </c:pt>
                <c:pt idx="289555">
                  <c:v>16.38</c:v>
                </c:pt>
                <c:pt idx="289556">
                  <c:v>12</c:v>
                </c:pt>
                <c:pt idx="289557">
                  <c:v>188.96</c:v>
                </c:pt>
                <c:pt idx="289558">
                  <c:v>241.92</c:v>
                </c:pt>
                <c:pt idx="289559">
                  <c:v>89</c:v>
                </c:pt>
                <c:pt idx="289560">
                  <c:v>32.92</c:v>
                </c:pt>
                <c:pt idx="289561">
                  <c:v>23.96</c:v>
                </c:pt>
                <c:pt idx="289562">
                  <c:v>17</c:v>
                </c:pt>
                <c:pt idx="289563">
                  <c:v>31</c:v>
                </c:pt>
                <c:pt idx="289564">
                  <c:v>190.92</c:v>
                </c:pt>
                <c:pt idx="289565">
                  <c:v>621.38</c:v>
                </c:pt>
                <c:pt idx="289566">
                  <c:v>29</c:v>
                </c:pt>
                <c:pt idx="289567">
                  <c:v>187.96</c:v>
                </c:pt>
                <c:pt idx="289568">
                  <c:v>174.1</c:v>
                </c:pt>
                <c:pt idx="289569">
                  <c:v>3.46</c:v>
                </c:pt>
                <c:pt idx="289570">
                  <c:v>59.84</c:v>
                </c:pt>
                <c:pt idx="289571">
                  <c:v>158.18</c:v>
                </c:pt>
                <c:pt idx="289572">
                  <c:v>164.84</c:v>
                </c:pt>
                <c:pt idx="289573">
                  <c:v>118.96</c:v>
                </c:pt>
                <c:pt idx="289574">
                  <c:v>91.88</c:v>
                </c:pt>
                <c:pt idx="289575">
                  <c:v>64</c:v>
                </c:pt>
                <c:pt idx="289576">
                  <c:v>12</c:v>
                </c:pt>
                <c:pt idx="289577">
                  <c:v>47</c:v>
                </c:pt>
                <c:pt idx="289578">
                  <c:v>12</c:v>
                </c:pt>
                <c:pt idx="289579">
                  <c:v>58.96</c:v>
                </c:pt>
                <c:pt idx="289580">
                  <c:v>50.96</c:v>
                </c:pt>
                <c:pt idx="289581">
                  <c:v>24</c:v>
                </c:pt>
                <c:pt idx="289582">
                  <c:v>69</c:v>
                </c:pt>
                <c:pt idx="289583">
                  <c:v>43</c:v>
                </c:pt>
                <c:pt idx="289584">
                  <c:v>71</c:v>
                </c:pt>
                <c:pt idx="289585">
                  <c:v>56.96</c:v>
                </c:pt>
                <c:pt idx="289586">
                  <c:v>15.46</c:v>
                </c:pt>
                <c:pt idx="289587">
                  <c:v>25</c:v>
                </c:pt>
                <c:pt idx="289588">
                  <c:v>51.46</c:v>
                </c:pt>
                <c:pt idx="289589">
                  <c:v>17</c:v>
                </c:pt>
                <c:pt idx="289590">
                  <c:v>15</c:v>
                </c:pt>
                <c:pt idx="289591">
                  <c:v>50</c:v>
                </c:pt>
                <c:pt idx="289592">
                  <c:v>37.9</c:v>
                </c:pt>
                <c:pt idx="289593">
                  <c:v>45.36</c:v>
                </c:pt>
                <c:pt idx="289594">
                  <c:v>35.799999999999997</c:v>
                </c:pt>
                <c:pt idx="289595">
                  <c:v>32</c:v>
                </c:pt>
                <c:pt idx="289596">
                  <c:v>176</c:v>
                </c:pt>
                <c:pt idx="289597">
                  <c:v>118.3</c:v>
                </c:pt>
                <c:pt idx="289598">
                  <c:v>79.92</c:v>
                </c:pt>
                <c:pt idx="289599">
                  <c:v>116.88</c:v>
                </c:pt>
                <c:pt idx="289600">
                  <c:v>24</c:v>
                </c:pt>
                <c:pt idx="289601">
                  <c:v>19</c:v>
                </c:pt>
                <c:pt idx="289602">
                  <c:v>20</c:v>
                </c:pt>
                <c:pt idx="289603">
                  <c:v>25.96</c:v>
                </c:pt>
                <c:pt idx="289604">
                  <c:v>56</c:v>
                </c:pt>
                <c:pt idx="289605">
                  <c:v>27</c:v>
                </c:pt>
                <c:pt idx="289606">
                  <c:v>34</c:v>
                </c:pt>
                <c:pt idx="289607">
                  <c:v>48.5</c:v>
                </c:pt>
                <c:pt idx="289608">
                  <c:v>5</c:v>
                </c:pt>
                <c:pt idx="289609">
                  <c:v>4</c:v>
                </c:pt>
                <c:pt idx="289610">
                  <c:v>23.48</c:v>
                </c:pt>
                <c:pt idx="289611">
                  <c:v>-10</c:v>
                </c:pt>
                <c:pt idx="289612">
                  <c:v>4.4800000000000004</c:v>
                </c:pt>
                <c:pt idx="289613">
                  <c:v>8</c:v>
                </c:pt>
                <c:pt idx="289614">
                  <c:v>140.38</c:v>
                </c:pt>
                <c:pt idx="289615">
                  <c:v>34.5</c:v>
                </c:pt>
                <c:pt idx="289616">
                  <c:v>83.96</c:v>
                </c:pt>
                <c:pt idx="289617">
                  <c:v>17.48</c:v>
                </c:pt>
                <c:pt idx="289618">
                  <c:v>66.5</c:v>
                </c:pt>
                <c:pt idx="289619">
                  <c:v>6</c:v>
                </c:pt>
                <c:pt idx="289620">
                  <c:v>11</c:v>
                </c:pt>
                <c:pt idx="289621">
                  <c:v>17.96</c:v>
                </c:pt>
                <c:pt idx="289622">
                  <c:v>151.58000000000001</c:v>
                </c:pt>
                <c:pt idx="289623">
                  <c:v>66</c:v>
                </c:pt>
                <c:pt idx="289624">
                  <c:v>66.5</c:v>
                </c:pt>
                <c:pt idx="289625">
                  <c:v>13.5</c:v>
                </c:pt>
                <c:pt idx="289626">
                  <c:v>5</c:v>
                </c:pt>
                <c:pt idx="289627">
                  <c:v>143.30000000000001</c:v>
                </c:pt>
                <c:pt idx="289628">
                  <c:v>5</c:v>
                </c:pt>
                <c:pt idx="289629">
                  <c:v>240.38</c:v>
                </c:pt>
                <c:pt idx="289630">
                  <c:v>55</c:v>
                </c:pt>
                <c:pt idx="289631">
                  <c:v>28</c:v>
                </c:pt>
                <c:pt idx="289632">
                  <c:v>71.239999999999995</c:v>
                </c:pt>
                <c:pt idx="289633">
                  <c:v>49.5</c:v>
                </c:pt>
                <c:pt idx="289634">
                  <c:v>30.88</c:v>
                </c:pt>
                <c:pt idx="289635">
                  <c:v>58.86</c:v>
                </c:pt>
                <c:pt idx="289636">
                  <c:v>94.44</c:v>
                </c:pt>
                <c:pt idx="289637">
                  <c:v>133.22</c:v>
                </c:pt>
                <c:pt idx="289638">
                  <c:v>18.5</c:v>
                </c:pt>
                <c:pt idx="289639">
                  <c:v>63.5</c:v>
                </c:pt>
                <c:pt idx="289640">
                  <c:v>169.48</c:v>
                </c:pt>
                <c:pt idx="289641">
                  <c:v>71.510000000000005</c:v>
                </c:pt>
                <c:pt idx="289642">
                  <c:v>21.5</c:v>
                </c:pt>
                <c:pt idx="289643">
                  <c:v>5</c:v>
                </c:pt>
                <c:pt idx="289644">
                  <c:v>26.5</c:v>
                </c:pt>
                <c:pt idx="289645">
                  <c:v>-9.6199999999999992</c:v>
                </c:pt>
                <c:pt idx="289646">
                  <c:v>17</c:v>
                </c:pt>
                <c:pt idx="289647">
                  <c:v>21</c:v>
                </c:pt>
                <c:pt idx="289648">
                  <c:v>53.86</c:v>
                </c:pt>
                <c:pt idx="289649">
                  <c:v>29</c:v>
                </c:pt>
                <c:pt idx="289650">
                  <c:v>20</c:v>
                </c:pt>
                <c:pt idx="289651">
                  <c:v>5</c:v>
                </c:pt>
                <c:pt idx="289652">
                  <c:v>34</c:v>
                </c:pt>
                <c:pt idx="289653">
                  <c:v>53.5</c:v>
                </c:pt>
                <c:pt idx="289654">
                  <c:v>3.36</c:v>
                </c:pt>
                <c:pt idx="289655">
                  <c:v>11.96</c:v>
                </c:pt>
                <c:pt idx="289656">
                  <c:v>18.5</c:v>
                </c:pt>
                <c:pt idx="289657">
                  <c:v>21.48</c:v>
                </c:pt>
                <c:pt idx="289658">
                  <c:v>43</c:v>
                </c:pt>
                <c:pt idx="289659">
                  <c:v>39.979999999999997</c:v>
                </c:pt>
                <c:pt idx="289660">
                  <c:v>5</c:v>
                </c:pt>
                <c:pt idx="289661">
                  <c:v>129.30000000000001</c:v>
                </c:pt>
                <c:pt idx="289662">
                  <c:v>48.96</c:v>
                </c:pt>
                <c:pt idx="289663">
                  <c:v>82.36</c:v>
                </c:pt>
                <c:pt idx="289664">
                  <c:v>261.89999999999998</c:v>
                </c:pt>
                <c:pt idx="289665">
                  <c:v>43.92</c:v>
                </c:pt>
                <c:pt idx="289666">
                  <c:v>50.38</c:v>
                </c:pt>
                <c:pt idx="289667">
                  <c:v>26.5</c:v>
                </c:pt>
                <c:pt idx="289668">
                  <c:v>-12.99</c:v>
                </c:pt>
                <c:pt idx="289669">
                  <c:v>42.83</c:v>
                </c:pt>
                <c:pt idx="289670">
                  <c:v>15</c:v>
                </c:pt>
                <c:pt idx="289671">
                  <c:v>17.84</c:v>
                </c:pt>
                <c:pt idx="289672">
                  <c:v>25.01</c:v>
                </c:pt>
                <c:pt idx="289673">
                  <c:v>40</c:v>
                </c:pt>
                <c:pt idx="289674">
                  <c:v>49.66</c:v>
                </c:pt>
                <c:pt idx="289675">
                  <c:v>31.84</c:v>
                </c:pt>
                <c:pt idx="289676">
                  <c:v>1</c:v>
                </c:pt>
                <c:pt idx="289677">
                  <c:v>26.33</c:v>
                </c:pt>
                <c:pt idx="289678">
                  <c:v>20</c:v>
                </c:pt>
                <c:pt idx="289679">
                  <c:v>35.840000000000003</c:v>
                </c:pt>
                <c:pt idx="289680">
                  <c:v>25</c:v>
                </c:pt>
                <c:pt idx="289681">
                  <c:v>19.78</c:v>
                </c:pt>
                <c:pt idx="289682">
                  <c:v>35</c:v>
                </c:pt>
                <c:pt idx="289683">
                  <c:v>59.83</c:v>
                </c:pt>
                <c:pt idx="289684">
                  <c:v>20</c:v>
                </c:pt>
                <c:pt idx="289685">
                  <c:v>59.83</c:v>
                </c:pt>
                <c:pt idx="289686">
                  <c:v>30</c:v>
                </c:pt>
                <c:pt idx="289687">
                  <c:v>44.83</c:v>
                </c:pt>
                <c:pt idx="289688">
                  <c:v>25</c:v>
                </c:pt>
                <c:pt idx="289689">
                  <c:v>10</c:v>
                </c:pt>
                <c:pt idx="289690">
                  <c:v>20</c:v>
                </c:pt>
                <c:pt idx="289691">
                  <c:v>10</c:v>
                </c:pt>
                <c:pt idx="289692">
                  <c:v>90</c:v>
                </c:pt>
                <c:pt idx="289693">
                  <c:v>56.84</c:v>
                </c:pt>
                <c:pt idx="289694">
                  <c:v>30</c:v>
                </c:pt>
                <c:pt idx="289695">
                  <c:v>30</c:v>
                </c:pt>
                <c:pt idx="289696">
                  <c:v>22.83</c:v>
                </c:pt>
                <c:pt idx="289697">
                  <c:v>59.66</c:v>
                </c:pt>
                <c:pt idx="289698">
                  <c:v>5</c:v>
                </c:pt>
                <c:pt idx="289699">
                  <c:v>15</c:v>
                </c:pt>
                <c:pt idx="289700">
                  <c:v>10</c:v>
                </c:pt>
                <c:pt idx="289701">
                  <c:v>34.83</c:v>
                </c:pt>
                <c:pt idx="289702">
                  <c:v>49.83</c:v>
                </c:pt>
                <c:pt idx="289703">
                  <c:v>20</c:v>
                </c:pt>
                <c:pt idx="289704">
                  <c:v>20</c:v>
                </c:pt>
                <c:pt idx="289705">
                  <c:v>24.83</c:v>
                </c:pt>
                <c:pt idx="289706">
                  <c:v>10</c:v>
                </c:pt>
                <c:pt idx="289707">
                  <c:v>10</c:v>
                </c:pt>
                <c:pt idx="289708">
                  <c:v>10</c:v>
                </c:pt>
                <c:pt idx="289709">
                  <c:v>44.61</c:v>
                </c:pt>
                <c:pt idx="289710">
                  <c:v>10</c:v>
                </c:pt>
                <c:pt idx="289711">
                  <c:v>9.83</c:v>
                </c:pt>
                <c:pt idx="289712">
                  <c:v>10</c:v>
                </c:pt>
                <c:pt idx="289713">
                  <c:v>10</c:v>
                </c:pt>
                <c:pt idx="289714">
                  <c:v>9.83</c:v>
                </c:pt>
                <c:pt idx="289715">
                  <c:v>31.34</c:v>
                </c:pt>
                <c:pt idx="289716">
                  <c:v>10</c:v>
                </c:pt>
                <c:pt idx="289717">
                  <c:v>25</c:v>
                </c:pt>
                <c:pt idx="289718">
                  <c:v>10</c:v>
                </c:pt>
                <c:pt idx="289719">
                  <c:v>10</c:v>
                </c:pt>
                <c:pt idx="289720">
                  <c:v>1.25</c:v>
                </c:pt>
                <c:pt idx="289721">
                  <c:v>19.829999999999998</c:v>
                </c:pt>
                <c:pt idx="289722">
                  <c:v>45</c:v>
                </c:pt>
                <c:pt idx="289723">
                  <c:v>45</c:v>
                </c:pt>
                <c:pt idx="289724">
                  <c:v>10</c:v>
                </c:pt>
                <c:pt idx="289725">
                  <c:v>29.83</c:v>
                </c:pt>
                <c:pt idx="289726">
                  <c:v>10</c:v>
                </c:pt>
                <c:pt idx="289727">
                  <c:v>25</c:v>
                </c:pt>
                <c:pt idx="289728">
                  <c:v>10</c:v>
                </c:pt>
                <c:pt idx="289729">
                  <c:v>10</c:v>
                </c:pt>
                <c:pt idx="289730">
                  <c:v>34.83</c:v>
                </c:pt>
                <c:pt idx="289731">
                  <c:v>10</c:v>
                </c:pt>
                <c:pt idx="289732">
                  <c:v>10</c:v>
                </c:pt>
                <c:pt idx="289733">
                  <c:v>20</c:v>
                </c:pt>
                <c:pt idx="289734">
                  <c:v>45</c:v>
                </c:pt>
                <c:pt idx="289735">
                  <c:v>20</c:v>
                </c:pt>
                <c:pt idx="289736">
                  <c:v>49.83</c:v>
                </c:pt>
                <c:pt idx="289737">
                  <c:v>10</c:v>
                </c:pt>
                <c:pt idx="289738">
                  <c:v>20</c:v>
                </c:pt>
                <c:pt idx="289739">
                  <c:v>10</c:v>
                </c:pt>
                <c:pt idx="289740">
                  <c:v>10</c:v>
                </c:pt>
                <c:pt idx="289741">
                  <c:v>69.83</c:v>
                </c:pt>
                <c:pt idx="289742">
                  <c:v>25</c:v>
                </c:pt>
                <c:pt idx="289743">
                  <c:v>0.22</c:v>
                </c:pt>
                <c:pt idx="289744">
                  <c:v>9.83</c:v>
                </c:pt>
                <c:pt idx="289745">
                  <c:v>15</c:v>
                </c:pt>
                <c:pt idx="289746">
                  <c:v>20</c:v>
                </c:pt>
                <c:pt idx="289747">
                  <c:v>25</c:v>
                </c:pt>
                <c:pt idx="289748">
                  <c:v>10</c:v>
                </c:pt>
                <c:pt idx="289749">
                  <c:v>15</c:v>
                </c:pt>
                <c:pt idx="289750">
                  <c:v>10</c:v>
                </c:pt>
                <c:pt idx="289751">
                  <c:v>10</c:v>
                </c:pt>
                <c:pt idx="289752">
                  <c:v>20</c:v>
                </c:pt>
                <c:pt idx="289753">
                  <c:v>29.83</c:v>
                </c:pt>
                <c:pt idx="289754">
                  <c:v>19.829999999999998</c:v>
                </c:pt>
                <c:pt idx="289755">
                  <c:v>25</c:v>
                </c:pt>
                <c:pt idx="289756">
                  <c:v>64.83</c:v>
                </c:pt>
                <c:pt idx="289757">
                  <c:v>35</c:v>
                </c:pt>
                <c:pt idx="289758">
                  <c:v>40</c:v>
                </c:pt>
                <c:pt idx="289759">
                  <c:v>22.12</c:v>
                </c:pt>
                <c:pt idx="289760">
                  <c:v>39</c:v>
                </c:pt>
                <c:pt idx="289761">
                  <c:v>107.71</c:v>
                </c:pt>
                <c:pt idx="289762">
                  <c:v>82.71</c:v>
                </c:pt>
                <c:pt idx="289763">
                  <c:v>108.76</c:v>
                </c:pt>
                <c:pt idx="289764">
                  <c:v>132.4</c:v>
                </c:pt>
                <c:pt idx="289765">
                  <c:v>71.88</c:v>
                </c:pt>
                <c:pt idx="289766">
                  <c:v>88.88</c:v>
                </c:pt>
                <c:pt idx="289767">
                  <c:v>145</c:v>
                </c:pt>
                <c:pt idx="289768">
                  <c:v>174.88</c:v>
                </c:pt>
                <c:pt idx="289769">
                  <c:v>78</c:v>
                </c:pt>
                <c:pt idx="289770">
                  <c:v>95.88</c:v>
                </c:pt>
                <c:pt idx="289771">
                  <c:v>78</c:v>
                </c:pt>
                <c:pt idx="289772">
                  <c:v>85.88</c:v>
                </c:pt>
                <c:pt idx="289773">
                  <c:v>95</c:v>
                </c:pt>
                <c:pt idx="289774">
                  <c:v>108.88</c:v>
                </c:pt>
                <c:pt idx="289775">
                  <c:v>99.88</c:v>
                </c:pt>
                <c:pt idx="289776">
                  <c:v>61</c:v>
                </c:pt>
                <c:pt idx="289777">
                  <c:v>124.88</c:v>
                </c:pt>
                <c:pt idx="289778">
                  <c:v>30</c:v>
                </c:pt>
                <c:pt idx="289779">
                  <c:v>58</c:v>
                </c:pt>
                <c:pt idx="289780">
                  <c:v>35</c:v>
                </c:pt>
                <c:pt idx="289781">
                  <c:v>50</c:v>
                </c:pt>
                <c:pt idx="289782">
                  <c:v>74</c:v>
                </c:pt>
                <c:pt idx="289783">
                  <c:v>54.88</c:v>
                </c:pt>
                <c:pt idx="289784">
                  <c:v>45.88</c:v>
                </c:pt>
                <c:pt idx="289785">
                  <c:v>74.88</c:v>
                </c:pt>
                <c:pt idx="289786">
                  <c:v>37</c:v>
                </c:pt>
                <c:pt idx="289787">
                  <c:v>48</c:v>
                </c:pt>
                <c:pt idx="289788">
                  <c:v>64.52</c:v>
                </c:pt>
                <c:pt idx="289789">
                  <c:v>46.88</c:v>
                </c:pt>
                <c:pt idx="289790">
                  <c:v>12</c:v>
                </c:pt>
                <c:pt idx="289791">
                  <c:v>2.5</c:v>
                </c:pt>
                <c:pt idx="289792">
                  <c:v>1</c:v>
                </c:pt>
                <c:pt idx="289793">
                  <c:v>1</c:v>
                </c:pt>
                <c:pt idx="289794">
                  <c:v>1</c:v>
                </c:pt>
                <c:pt idx="289795">
                  <c:v>3</c:v>
                </c:pt>
                <c:pt idx="289796">
                  <c:v>5</c:v>
                </c:pt>
                <c:pt idx="289797">
                  <c:v>8</c:v>
                </c:pt>
                <c:pt idx="289798">
                  <c:v>5</c:v>
                </c:pt>
                <c:pt idx="289799">
                  <c:v>5.6</c:v>
                </c:pt>
                <c:pt idx="289800">
                  <c:v>3.5</c:v>
                </c:pt>
                <c:pt idx="289801">
                  <c:v>62401.01</c:v>
                </c:pt>
                <c:pt idx="289802">
                  <c:v>53977.43</c:v>
                </c:pt>
                <c:pt idx="289803">
                  <c:v>67650.63</c:v>
                </c:pt>
                <c:pt idx="289804">
                  <c:v>66184.41</c:v>
                </c:pt>
                <c:pt idx="289805">
                  <c:v>66658.17</c:v>
                </c:pt>
                <c:pt idx="289806">
                  <c:v>62004.88</c:v>
                </c:pt>
                <c:pt idx="289807">
                  <c:v>57564.4</c:v>
                </c:pt>
                <c:pt idx="289808">
                  <c:v>60074.41</c:v>
                </c:pt>
                <c:pt idx="289809">
                  <c:v>58478.84</c:v>
                </c:pt>
                <c:pt idx="289810">
                  <c:v>59177.85</c:v>
                </c:pt>
                <c:pt idx="289811">
                  <c:v>63107.18</c:v>
                </c:pt>
                <c:pt idx="289812">
                  <c:v>67493.11</c:v>
                </c:pt>
                <c:pt idx="289813">
                  <c:v>68447.72</c:v>
                </c:pt>
                <c:pt idx="289814">
                  <c:v>52415.360000000001</c:v>
                </c:pt>
                <c:pt idx="289815">
                  <c:v>63291.92</c:v>
                </c:pt>
                <c:pt idx="289816">
                  <c:v>60439.24</c:v>
                </c:pt>
                <c:pt idx="289817">
                  <c:v>63018.46</c:v>
                </c:pt>
                <c:pt idx="289818">
                  <c:v>53832.45</c:v>
                </c:pt>
                <c:pt idx="289819">
                  <c:v>54019.839999999997</c:v>
                </c:pt>
                <c:pt idx="289820">
                  <c:v>51644.7</c:v>
                </c:pt>
                <c:pt idx="289821">
                  <c:v>66937.89</c:v>
                </c:pt>
                <c:pt idx="289822">
                  <c:v>62621.61</c:v>
                </c:pt>
                <c:pt idx="289823">
                  <c:v>55866.61</c:v>
                </c:pt>
                <c:pt idx="289824">
                  <c:v>56381.82</c:v>
                </c:pt>
                <c:pt idx="289825">
                  <c:v>55051.33</c:v>
                </c:pt>
                <c:pt idx="289826">
                  <c:v>57199</c:v>
                </c:pt>
                <c:pt idx="289827">
                  <c:v>59330.26</c:v>
                </c:pt>
                <c:pt idx="289828">
                  <c:v>60416.35</c:v>
                </c:pt>
                <c:pt idx="289829">
                  <c:v>59563.32</c:v>
                </c:pt>
                <c:pt idx="289830">
                  <c:v>53577.5</c:v>
                </c:pt>
                <c:pt idx="289831">
                  <c:v>64512.02</c:v>
                </c:pt>
                <c:pt idx="289832">
                  <c:v>50910.04</c:v>
                </c:pt>
                <c:pt idx="289833">
                  <c:v>64243.71</c:v>
                </c:pt>
                <c:pt idx="289834">
                  <c:v>60581.84</c:v>
                </c:pt>
                <c:pt idx="289835">
                  <c:v>59904.82</c:v>
                </c:pt>
                <c:pt idx="289836">
                  <c:v>65591.06</c:v>
                </c:pt>
                <c:pt idx="289837">
                  <c:v>62368.32</c:v>
                </c:pt>
                <c:pt idx="289838">
                  <c:v>65369.120000000003</c:v>
                </c:pt>
                <c:pt idx="289839">
                  <c:v>52068.54</c:v>
                </c:pt>
                <c:pt idx="289840">
                  <c:v>71177.179999999993</c:v>
                </c:pt>
                <c:pt idx="289841">
                  <c:v>54846.63</c:v>
                </c:pt>
                <c:pt idx="289842">
                  <c:v>66363.61</c:v>
                </c:pt>
                <c:pt idx="289843">
                  <c:v>54841.03</c:v>
                </c:pt>
                <c:pt idx="289844">
                  <c:v>62493.21</c:v>
                </c:pt>
                <c:pt idx="289845">
                  <c:v>65045.98</c:v>
                </c:pt>
                <c:pt idx="289846">
                  <c:v>63810.33</c:v>
                </c:pt>
                <c:pt idx="289847">
                  <c:v>61669.05</c:v>
                </c:pt>
                <c:pt idx="289848">
                  <c:v>59566.22</c:v>
                </c:pt>
                <c:pt idx="289849">
                  <c:v>76554.06</c:v>
                </c:pt>
                <c:pt idx="289850">
                  <c:v>64047.35</c:v>
                </c:pt>
                <c:pt idx="289851">
                  <c:v>58848.85</c:v>
                </c:pt>
                <c:pt idx="289852">
                  <c:v>68869.009999999995</c:v>
                </c:pt>
                <c:pt idx="289853">
                  <c:v>47367.33</c:v>
                </c:pt>
                <c:pt idx="289854">
                  <c:v>70749.05</c:v>
                </c:pt>
                <c:pt idx="289855">
                  <c:v>53582.49</c:v>
                </c:pt>
                <c:pt idx="289856">
                  <c:v>68067.11</c:v>
                </c:pt>
                <c:pt idx="289857">
                  <c:v>66373.34</c:v>
                </c:pt>
                <c:pt idx="289858">
                  <c:v>64923.53</c:v>
                </c:pt>
                <c:pt idx="289859">
                  <c:v>60285.279999999999</c:v>
                </c:pt>
                <c:pt idx="289860">
                  <c:v>60994.41</c:v>
                </c:pt>
                <c:pt idx="289861">
                  <c:v>63421.29</c:v>
                </c:pt>
                <c:pt idx="289862">
                  <c:v>63740.98</c:v>
                </c:pt>
                <c:pt idx="289863">
                  <c:v>56977.36</c:v>
                </c:pt>
                <c:pt idx="289864">
                  <c:v>65289.37</c:v>
                </c:pt>
                <c:pt idx="289865">
                  <c:v>58368.44</c:v>
                </c:pt>
                <c:pt idx="289866">
                  <c:v>60227.71</c:v>
                </c:pt>
                <c:pt idx="289867">
                  <c:v>59124.4</c:v>
                </c:pt>
                <c:pt idx="289868">
                  <c:v>64605.52</c:v>
                </c:pt>
                <c:pt idx="289869">
                  <c:v>60824.69</c:v>
                </c:pt>
                <c:pt idx="289870">
                  <c:v>52668.65</c:v>
                </c:pt>
                <c:pt idx="289871">
                  <c:v>55974.28</c:v>
                </c:pt>
                <c:pt idx="289872">
                  <c:v>63420.66</c:v>
                </c:pt>
                <c:pt idx="289873">
                  <c:v>64446.99</c:v>
                </c:pt>
                <c:pt idx="289874">
                  <c:v>57425.14</c:v>
                </c:pt>
                <c:pt idx="289875">
                  <c:v>55267.11</c:v>
                </c:pt>
                <c:pt idx="289876">
                  <c:v>67796.73</c:v>
                </c:pt>
                <c:pt idx="289877">
                  <c:v>62002.87</c:v>
                </c:pt>
                <c:pt idx="289878">
                  <c:v>59574</c:v>
                </c:pt>
                <c:pt idx="289879">
                  <c:v>57262.46</c:v>
                </c:pt>
                <c:pt idx="289880">
                  <c:v>60223.39</c:v>
                </c:pt>
                <c:pt idx="289881">
                  <c:v>69883.91</c:v>
                </c:pt>
                <c:pt idx="289882">
                  <c:v>55971.09</c:v>
                </c:pt>
                <c:pt idx="289883">
                  <c:v>57380.23</c:v>
                </c:pt>
                <c:pt idx="289884">
                  <c:v>53494.68</c:v>
                </c:pt>
                <c:pt idx="289885">
                  <c:v>66335.320000000007</c:v>
                </c:pt>
                <c:pt idx="289886">
                  <c:v>71904.38</c:v>
                </c:pt>
                <c:pt idx="289887">
                  <c:v>59154.73</c:v>
                </c:pt>
                <c:pt idx="289888">
                  <c:v>64846.59</c:v>
                </c:pt>
                <c:pt idx="289889">
                  <c:v>60299.3</c:v>
                </c:pt>
                <c:pt idx="289890">
                  <c:v>66800.45</c:v>
                </c:pt>
                <c:pt idx="289891">
                  <c:v>63820.38</c:v>
                </c:pt>
                <c:pt idx="289892">
                  <c:v>61577.33</c:v>
                </c:pt>
                <c:pt idx="289893">
                  <c:v>59923.05</c:v>
                </c:pt>
                <c:pt idx="289894">
                  <c:v>70457.259999999995</c:v>
                </c:pt>
                <c:pt idx="289895">
                  <c:v>52623.29</c:v>
                </c:pt>
                <c:pt idx="289896">
                  <c:v>64402.51</c:v>
                </c:pt>
                <c:pt idx="289897">
                  <c:v>68520.490000000005</c:v>
                </c:pt>
                <c:pt idx="289898">
                  <c:v>70113.14</c:v>
                </c:pt>
                <c:pt idx="289899">
                  <c:v>61916.85</c:v>
                </c:pt>
                <c:pt idx="289900">
                  <c:v>61358.1</c:v>
                </c:pt>
                <c:pt idx="289901">
                  <c:v>65349.54</c:v>
                </c:pt>
                <c:pt idx="289902">
                  <c:v>68510.289999999994</c:v>
                </c:pt>
                <c:pt idx="289903">
                  <c:v>66095.240000000005</c:v>
                </c:pt>
                <c:pt idx="289904">
                  <c:v>64325.440000000002</c:v>
                </c:pt>
                <c:pt idx="289905">
                  <c:v>63387.39</c:v>
                </c:pt>
                <c:pt idx="289906">
                  <c:v>68844.240000000005</c:v>
                </c:pt>
                <c:pt idx="289907">
                  <c:v>62252.160000000003</c:v>
                </c:pt>
                <c:pt idx="289908">
                  <c:v>62899</c:v>
                </c:pt>
                <c:pt idx="289909">
                  <c:v>58341.18</c:v>
                </c:pt>
                <c:pt idx="289910">
                  <c:v>63202.41</c:v>
                </c:pt>
                <c:pt idx="289911">
                  <c:v>64624.9</c:v>
                </c:pt>
                <c:pt idx="289912">
                  <c:v>62197.93</c:v>
                </c:pt>
                <c:pt idx="289913">
                  <c:v>75314.679999999993</c:v>
                </c:pt>
                <c:pt idx="289914">
                  <c:v>68240.75</c:v>
                </c:pt>
                <c:pt idx="289915">
                  <c:v>54277.02</c:v>
                </c:pt>
                <c:pt idx="289916">
                  <c:v>80457.009999999995</c:v>
                </c:pt>
                <c:pt idx="289917">
                  <c:v>54354.37</c:v>
                </c:pt>
                <c:pt idx="289918">
                  <c:v>67851.08</c:v>
                </c:pt>
                <c:pt idx="289919">
                  <c:v>53528.59</c:v>
                </c:pt>
                <c:pt idx="289920">
                  <c:v>73509.86</c:v>
                </c:pt>
                <c:pt idx="289921">
                  <c:v>60687.95</c:v>
                </c:pt>
                <c:pt idx="289922">
                  <c:v>49285.78</c:v>
                </c:pt>
                <c:pt idx="289923">
                  <c:v>62389.58</c:v>
                </c:pt>
                <c:pt idx="289924">
                  <c:v>55651.78</c:v>
                </c:pt>
                <c:pt idx="289925">
                  <c:v>55237.18</c:v>
                </c:pt>
                <c:pt idx="289926">
                  <c:v>59034.85</c:v>
                </c:pt>
                <c:pt idx="289927">
                  <c:v>57928.07</c:v>
                </c:pt>
                <c:pt idx="289928">
                  <c:v>57134.77</c:v>
                </c:pt>
                <c:pt idx="289929">
                  <c:v>65672.899999999994</c:v>
                </c:pt>
                <c:pt idx="289930">
                  <c:v>65255.9</c:v>
                </c:pt>
                <c:pt idx="289931">
                  <c:v>54653.3</c:v>
                </c:pt>
                <c:pt idx="289932">
                  <c:v>59074.61</c:v>
                </c:pt>
                <c:pt idx="289933">
                  <c:v>55202.51</c:v>
                </c:pt>
                <c:pt idx="289934">
                  <c:v>54289.45</c:v>
                </c:pt>
                <c:pt idx="289935">
                  <c:v>66077.789999999994</c:v>
                </c:pt>
                <c:pt idx="289936">
                  <c:v>50735.62</c:v>
                </c:pt>
                <c:pt idx="289937">
                  <c:v>57248</c:v>
                </c:pt>
                <c:pt idx="289938">
                  <c:v>59299.09</c:v>
                </c:pt>
                <c:pt idx="289939">
                  <c:v>55633.35</c:v>
                </c:pt>
                <c:pt idx="289940">
                  <c:v>57831.43</c:v>
                </c:pt>
                <c:pt idx="289941">
                  <c:v>54643.47</c:v>
                </c:pt>
                <c:pt idx="289942">
                  <c:v>57854.78</c:v>
                </c:pt>
                <c:pt idx="289943">
                  <c:v>58445.43</c:v>
                </c:pt>
                <c:pt idx="289944">
                  <c:v>24022.09</c:v>
                </c:pt>
                <c:pt idx="289945">
                  <c:v>23522.49</c:v>
                </c:pt>
                <c:pt idx="289946">
                  <c:v>24485.279999999999</c:v>
                </c:pt>
                <c:pt idx="289947">
                  <c:v>26309.91</c:v>
                </c:pt>
                <c:pt idx="289948">
                  <c:v>25819.279999999999</c:v>
                </c:pt>
                <c:pt idx="289949">
                  <c:v>25518.87</c:v>
                </c:pt>
                <c:pt idx="289950">
                  <c:v>23039.95</c:v>
                </c:pt>
                <c:pt idx="289951">
                  <c:v>22715.58</c:v>
                </c:pt>
                <c:pt idx="289952">
                  <c:v>24075.25</c:v>
                </c:pt>
                <c:pt idx="289953">
                  <c:v>24795.11</c:v>
                </c:pt>
                <c:pt idx="289954">
                  <c:v>24557.29</c:v>
                </c:pt>
                <c:pt idx="289955">
                  <c:v>24717.07</c:v>
                </c:pt>
                <c:pt idx="289956">
                  <c:v>23925.23</c:v>
                </c:pt>
                <c:pt idx="289957">
                  <c:v>23994.86</c:v>
                </c:pt>
                <c:pt idx="289958">
                  <c:v>25370.14</c:v>
                </c:pt>
                <c:pt idx="289959">
                  <c:v>24120.47</c:v>
                </c:pt>
                <c:pt idx="289960">
                  <c:v>22547.39</c:v>
                </c:pt>
                <c:pt idx="289961">
                  <c:v>22414.95</c:v>
                </c:pt>
                <c:pt idx="289962">
                  <c:v>23071.93</c:v>
                </c:pt>
                <c:pt idx="289963">
                  <c:v>21350.13</c:v>
                </c:pt>
                <c:pt idx="289964">
                  <c:v>21002.1</c:v>
                </c:pt>
                <c:pt idx="289965">
                  <c:v>20978.959999999999</c:v>
                </c:pt>
                <c:pt idx="289966">
                  <c:v>20572.990000000002</c:v>
                </c:pt>
                <c:pt idx="289967">
                  <c:v>21769.200000000001</c:v>
                </c:pt>
                <c:pt idx="289968">
                  <c:v>21396.14</c:v>
                </c:pt>
                <c:pt idx="289969">
                  <c:v>21381.22</c:v>
                </c:pt>
                <c:pt idx="289970">
                  <c:v>21366.84</c:v>
                </c:pt>
                <c:pt idx="289971">
                  <c:v>21467.99</c:v>
                </c:pt>
                <c:pt idx="289972">
                  <c:v>21692.45</c:v>
                </c:pt>
                <c:pt idx="289973">
                  <c:v>22346.26</c:v>
                </c:pt>
                <c:pt idx="289974">
                  <c:v>23676.16</c:v>
                </c:pt>
                <c:pt idx="289975">
                  <c:v>24912.22</c:v>
                </c:pt>
                <c:pt idx="289976">
                  <c:v>23375.4</c:v>
                </c:pt>
                <c:pt idx="289977">
                  <c:v>24384.880000000001</c:v>
                </c:pt>
                <c:pt idx="289978">
                  <c:v>24266.14</c:v>
                </c:pt>
                <c:pt idx="289979">
                  <c:v>25019.15</c:v>
                </c:pt>
                <c:pt idx="289980">
                  <c:v>23952.42</c:v>
                </c:pt>
                <c:pt idx="289981">
                  <c:v>25473.45</c:v>
                </c:pt>
                <c:pt idx="289982">
                  <c:v>22895.02</c:v>
                </c:pt>
                <c:pt idx="289983">
                  <c:v>24190.57</c:v>
                </c:pt>
                <c:pt idx="289984">
                  <c:v>23899.65</c:v>
                </c:pt>
                <c:pt idx="289985">
                  <c:v>23213.22</c:v>
                </c:pt>
                <c:pt idx="289986">
                  <c:v>24385.19</c:v>
                </c:pt>
                <c:pt idx="289987">
                  <c:v>22898.14</c:v>
                </c:pt>
                <c:pt idx="289988">
                  <c:v>23010.53</c:v>
                </c:pt>
                <c:pt idx="289989">
                  <c:v>22592.41</c:v>
                </c:pt>
                <c:pt idx="289990">
                  <c:v>22795.15</c:v>
                </c:pt>
                <c:pt idx="289991">
                  <c:v>25324.76</c:v>
                </c:pt>
                <c:pt idx="289992">
                  <c:v>25817.29</c:v>
                </c:pt>
                <c:pt idx="289993">
                  <c:v>24324.67</c:v>
                </c:pt>
                <c:pt idx="289994">
                  <c:v>25400.23</c:v>
                </c:pt>
                <c:pt idx="289995">
                  <c:v>24002.68</c:v>
                </c:pt>
                <c:pt idx="289996">
                  <c:v>25137.040000000001</c:v>
                </c:pt>
                <c:pt idx="289997">
                  <c:v>25518.31</c:v>
                </c:pt>
                <c:pt idx="289998">
                  <c:v>24674.67</c:v>
                </c:pt>
                <c:pt idx="289999">
                  <c:v>25407.42</c:v>
                </c:pt>
                <c:pt idx="290000">
                  <c:v>25667.66</c:v>
                </c:pt>
                <c:pt idx="290001">
                  <c:v>26204.9</c:v>
                </c:pt>
                <c:pt idx="290002">
                  <c:v>23723.46</c:v>
                </c:pt>
                <c:pt idx="290003">
                  <c:v>25392.400000000001</c:v>
                </c:pt>
                <c:pt idx="290004">
                  <c:v>24891.78</c:v>
                </c:pt>
                <c:pt idx="290005">
                  <c:v>25858.69</c:v>
                </c:pt>
                <c:pt idx="290006">
                  <c:v>22849.27</c:v>
                </c:pt>
                <c:pt idx="290007">
                  <c:v>23378.85</c:v>
                </c:pt>
                <c:pt idx="290008">
                  <c:v>24236.44</c:v>
                </c:pt>
                <c:pt idx="290009">
                  <c:v>24017.95</c:v>
                </c:pt>
                <c:pt idx="290010">
                  <c:v>22743.84</c:v>
                </c:pt>
                <c:pt idx="290011">
                  <c:v>24830.69</c:v>
                </c:pt>
                <c:pt idx="290012">
                  <c:v>22063.8</c:v>
                </c:pt>
                <c:pt idx="290013">
                  <c:v>21410.39</c:v>
                </c:pt>
                <c:pt idx="290014">
                  <c:v>20994.2</c:v>
                </c:pt>
                <c:pt idx="290015">
                  <c:v>21649.86</c:v>
                </c:pt>
                <c:pt idx="290016">
                  <c:v>19851.68</c:v>
                </c:pt>
                <c:pt idx="290017">
                  <c:v>21792.21</c:v>
                </c:pt>
                <c:pt idx="290018">
                  <c:v>19612.72</c:v>
                </c:pt>
                <c:pt idx="290019">
                  <c:v>20321.939999999999</c:v>
                </c:pt>
                <c:pt idx="290020">
                  <c:v>21234.66</c:v>
                </c:pt>
                <c:pt idx="290021">
                  <c:v>20524.849999999999</c:v>
                </c:pt>
                <c:pt idx="290022">
                  <c:v>21327.98</c:v>
                </c:pt>
                <c:pt idx="290023">
                  <c:v>20191.099999999999</c:v>
                </c:pt>
                <c:pt idx="290024">
                  <c:v>21087.77</c:v>
                </c:pt>
                <c:pt idx="290025">
                  <c:v>20975.11</c:v>
                </c:pt>
                <c:pt idx="290026">
                  <c:v>21500.68</c:v>
                </c:pt>
                <c:pt idx="290027">
                  <c:v>20747.86</c:v>
                </c:pt>
                <c:pt idx="290028">
                  <c:v>23619.46</c:v>
                </c:pt>
                <c:pt idx="290029">
                  <c:v>20837.439999999999</c:v>
                </c:pt>
                <c:pt idx="290030">
                  <c:v>22119.7</c:v>
                </c:pt>
                <c:pt idx="290031">
                  <c:v>22535.95</c:v>
                </c:pt>
                <c:pt idx="290032">
                  <c:v>22934.03</c:v>
                </c:pt>
                <c:pt idx="290033">
                  <c:v>25229.52</c:v>
                </c:pt>
                <c:pt idx="290034">
                  <c:v>22121.71</c:v>
                </c:pt>
                <c:pt idx="290035">
                  <c:v>22923.81</c:v>
                </c:pt>
                <c:pt idx="290036">
                  <c:v>23019.29</c:v>
                </c:pt>
                <c:pt idx="290037">
                  <c:v>23207.78</c:v>
                </c:pt>
                <c:pt idx="290038">
                  <c:v>19658.23</c:v>
                </c:pt>
                <c:pt idx="290039">
                  <c:v>23245.73</c:v>
                </c:pt>
                <c:pt idx="290040">
                  <c:v>21542.080000000002</c:v>
                </c:pt>
                <c:pt idx="290041">
                  <c:v>21765.74</c:v>
                </c:pt>
                <c:pt idx="290042">
                  <c:v>22835.13</c:v>
                </c:pt>
                <c:pt idx="290043">
                  <c:v>21646.11</c:v>
                </c:pt>
                <c:pt idx="290044">
                  <c:v>27980.12</c:v>
                </c:pt>
                <c:pt idx="290045">
                  <c:v>25343.79</c:v>
                </c:pt>
                <c:pt idx="290046">
                  <c:v>24875.13</c:v>
                </c:pt>
                <c:pt idx="290047">
                  <c:v>24449.89</c:v>
                </c:pt>
                <c:pt idx="290048">
                  <c:v>24159.98</c:v>
                </c:pt>
                <c:pt idx="290049">
                  <c:v>24070.93</c:v>
                </c:pt>
                <c:pt idx="290050">
                  <c:v>24253.41</c:v>
                </c:pt>
                <c:pt idx="290051">
                  <c:v>25164.35</c:v>
                </c:pt>
                <c:pt idx="290052">
                  <c:v>27010.43</c:v>
                </c:pt>
                <c:pt idx="290053">
                  <c:v>26565.53</c:v>
                </c:pt>
                <c:pt idx="290054">
                  <c:v>22406.92</c:v>
                </c:pt>
                <c:pt idx="290055">
                  <c:v>24318.86</c:v>
                </c:pt>
                <c:pt idx="290056">
                  <c:v>25530.79</c:v>
                </c:pt>
                <c:pt idx="290057">
                  <c:v>23848.94</c:v>
                </c:pt>
                <c:pt idx="290058">
                  <c:v>23866.98</c:v>
                </c:pt>
                <c:pt idx="290059">
                  <c:v>27200.44</c:v>
                </c:pt>
                <c:pt idx="290060">
                  <c:v>25733.84</c:v>
                </c:pt>
                <c:pt idx="290061">
                  <c:v>26005.200000000001</c:v>
                </c:pt>
                <c:pt idx="290062">
                  <c:v>24801.09</c:v>
                </c:pt>
                <c:pt idx="290063">
                  <c:v>23005.13</c:v>
                </c:pt>
                <c:pt idx="290064">
                  <c:v>32108.75</c:v>
                </c:pt>
                <c:pt idx="290065">
                  <c:v>21176.55</c:v>
                </c:pt>
                <c:pt idx="290066">
                  <c:v>22289.9</c:v>
                </c:pt>
                <c:pt idx="290067">
                  <c:v>23181.25</c:v>
                </c:pt>
                <c:pt idx="290068">
                  <c:v>20809.150000000001</c:v>
                </c:pt>
                <c:pt idx="290069">
                  <c:v>22636.09</c:v>
                </c:pt>
                <c:pt idx="290070">
                  <c:v>22231.94</c:v>
                </c:pt>
                <c:pt idx="290071">
                  <c:v>22029.37</c:v>
                </c:pt>
                <c:pt idx="290072">
                  <c:v>21838.82</c:v>
                </c:pt>
                <c:pt idx="290073">
                  <c:v>22096.62</c:v>
                </c:pt>
                <c:pt idx="290074">
                  <c:v>22028.84</c:v>
                </c:pt>
                <c:pt idx="290075">
                  <c:v>22323.45</c:v>
                </c:pt>
                <c:pt idx="290076">
                  <c:v>21894.58</c:v>
                </c:pt>
                <c:pt idx="290077">
                  <c:v>22879.01</c:v>
                </c:pt>
                <c:pt idx="290078">
                  <c:v>23090.95</c:v>
                </c:pt>
                <c:pt idx="290079">
                  <c:v>23286.87</c:v>
                </c:pt>
                <c:pt idx="290080">
                  <c:v>24109.94</c:v>
                </c:pt>
                <c:pt idx="290081">
                  <c:v>25930.81</c:v>
                </c:pt>
                <c:pt idx="290082">
                  <c:v>25970.26</c:v>
                </c:pt>
                <c:pt idx="290083">
                  <c:v>23666.14</c:v>
                </c:pt>
                <c:pt idx="290084">
                  <c:v>24443.5</c:v>
                </c:pt>
                <c:pt idx="290085">
                  <c:v>23286.95</c:v>
                </c:pt>
                <c:pt idx="290086">
                  <c:v>23521.23</c:v>
                </c:pt>
                <c:pt idx="290087">
                  <c:v>14</c:v>
                </c:pt>
                <c:pt idx="290088">
                  <c:v>7</c:v>
                </c:pt>
                <c:pt idx="290089">
                  <c:v>38</c:v>
                </c:pt>
                <c:pt idx="290090">
                  <c:v>87</c:v>
                </c:pt>
                <c:pt idx="290091">
                  <c:v>9</c:v>
                </c:pt>
                <c:pt idx="290092">
                  <c:v>70.5</c:v>
                </c:pt>
                <c:pt idx="290093">
                  <c:v>7.5</c:v>
                </c:pt>
                <c:pt idx="290094">
                  <c:v>595</c:v>
                </c:pt>
                <c:pt idx="290095">
                  <c:v>91</c:v>
                </c:pt>
                <c:pt idx="290096">
                  <c:v>330</c:v>
                </c:pt>
                <c:pt idx="290097">
                  <c:v>15</c:v>
                </c:pt>
                <c:pt idx="290098">
                  <c:v>15</c:v>
                </c:pt>
                <c:pt idx="290099">
                  <c:v>30</c:v>
                </c:pt>
                <c:pt idx="290100">
                  <c:v>125</c:v>
                </c:pt>
                <c:pt idx="290101">
                  <c:v>115</c:v>
                </c:pt>
                <c:pt idx="290102">
                  <c:v>120</c:v>
                </c:pt>
                <c:pt idx="290103">
                  <c:v>40</c:v>
                </c:pt>
                <c:pt idx="290104">
                  <c:v>35</c:v>
                </c:pt>
                <c:pt idx="290105">
                  <c:v>25</c:v>
                </c:pt>
                <c:pt idx="290106">
                  <c:v>37</c:v>
                </c:pt>
                <c:pt idx="290107">
                  <c:v>10</c:v>
                </c:pt>
                <c:pt idx="290108">
                  <c:v>30</c:v>
                </c:pt>
                <c:pt idx="290109">
                  <c:v>15</c:v>
                </c:pt>
                <c:pt idx="290110">
                  <c:v>10</c:v>
                </c:pt>
                <c:pt idx="290111">
                  <c:v>15</c:v>
                </c:pt>
                <c:pt idx="290112">
                  <c:v>20</c:v>
                </c:pt>
                <c:pt idx="290113">
                  <c:v>5</c:v>
                </c:pt>
                <c:pt idx="290114">
                  <c:v>5</c:v>
                </c:pt>
                <c:pt idx="290115">
                  <c:v>15</c:v>
                </c:pt>
                <c:pt idx="290116">
                  <c:v>15</c:v>
                </c:pt>
                <c:pt idx="290117">
                  <c:v>15</c:v>
                </c:pt>
                <c:pt idx="290118">
                  <c:v>5</c:v>
                </c:pt>
                <c:pt idx="290119">
                  <c:v>20</c:v>
                </c:pt>
                <c:pt idx="290120">
                  <c:v>5</c:v>
                </c:pt>
                <c:pt idx="290121">
                  <c:v>1</c:v>
                </c:pt>
                <c:pt idx="290122">
                  <c:v>15</c:v>
                </c:pt>
                <c:pt idx="290123">
                  <c:v>18.75</c:v>
                </c:pt>
                <c:pt idx="290124">
                  <c:v>7.25</c:v>
                </c:pt>
                <c:pt idx="290125">
                  <c:v>1</c:v>
                </c:pt>
                <c:pt idx="290126">
                  <c:v>1.5</c:v>
                </c:pt>
                <c:pt idx="290127">
                  <c:v>5</c:v>
                </c:pt>
                <c:pt idx="290128">
                  <c:v>68.33</c:v>
                </c:pt>
                <c:pt idx="290129">
                  <c:v>49.78</c:v>
                </c:pt>
                <c:pt idx="290130">
                  <c:v>38.770000000000003</c:v>
                </c:pt>
                <c:pt idx="290131">
                  <c:v>62.39</c:v>
                </c:pt>
                <c:pt idx="290132">
                  <c:v>53.25</c:v>
                </c:pt>
                <c:pt idx="290133">
                  <c:v>42.84</c:v>
                </c:pt>
                <c:pt idx="290134">
                  <c:v>110.9</c:v>
                </c:pt>
                <c:pt idx="290135">
                  <c:v>60.79</c:v>
                </c:pt>
                <c:pt idx="290136">
                  <c:v>74.37</c:v>
                </c:pt>
                <c:pt idx="290137">
                  <c:v>73.959999999999994</c:v>
                </c:pt>
                <c:pt idx="290138">
                  <c:v>89.83</c:v>
                </c:pt>
                <c:pt idx="290139">
                  <c:v>58.26</c:v>
                </c:pt>
                <c:pt idx="290140">
                  <c:v>73.239999999999995</c:v>
                </c:pt>
                <c:pt idx="290141">
                  <c:v>57.03</c:v>
                </c:pt>
                <c:pt idx="290142">
                  <c:v>93.76</c:v>
                </c:pt>
                <c:pt idx="290143">
                  <c:v>74.34</c:v>
                </c:pt>
                <c:pt idx="290144">
                  <c:v>52.72</c:v>
                </c:pt>
                <c:pt idx="290145">
                  <c:v>39.840000000000003</c:v>
                </c:pt>
                <c:pt idx="290146">
                  <c:v>39.74</c:v>
                </c:pt>
                <c:pt idx="290147">
                  <c:v>53.21</c:v>
                </c:pt>
                <c:pt idx="290148">
                  <c:v>85.57</c:v>
                </c:pt>
                <c:pt idx="290149">
                  <c:v>51.95</c:v>
                </c:pt>
                <c:pt idx="290150">
                  <c:v>86.57</c:v>
                </c:pt>
                <c:pt idx="290151">
                  <c:v>73.23</c:v>
                </c:pt>
                <c:pt idx="290152">
                  <c:v>71.47</c:v>
                </c:pt>
                <c:pt idx="290153">
                  <c:v>30.43</c:v>
                </c:pt>
                <c:pt idx="290154">
                  <c:v>66.69</c:v>
                </c:pt>
                <c:pt idx="290155">
                  <c:v>121.75</c:v>
                </c:pt>
                <c:pt idx="290156">
                  <c:v>47.33</c:v>
                </c:pt>
                <c:pt idx="290157">
                  <c:v>61.29</c:v>
                </c:pt>
                <c:pt idx="290158">
                  <c:v>38.619999999999997</c:v>
                </c:pt>
                <c:pt idx="290159">
                  <c:v>65.760000000000005</c:v>
                </c:pt>
                <c:pt idx="290160">
                  <c:v>114.07</c:v>
                </c:pt>
                <c:pt idx="290161">
                  <c:v>61.84</c:v>
                </c:pt>
                <c:pt idx="290162">
                  <c:v>45.84</c:v>
                </c:pt>
                <c:pt idx="290163">
                  <c:v>92.55</c:v>
                </c:pt>
                <c:pt idx="290164">
                  <c:v>122.55</c:v>
                </c:pt>
                <c:pt idx="290165">
                  <c:v>33.28</c:v>
                </c:pt>
                <c:pt idx="290166">
                  <c:v>50.96</c:v>
                </c:pt>
                <c:pt idx="290167">
                  <c:v>84.59</c:v>
                </c:pt>
                <c:pt idx="290168">
                  <c:v>73.23</c:v>
                </c:pt>
                <c:pt idx="290169">
                  <c:v>49.71</c:v>
                </c:pt>
                <c:pt idx="290170">
                  <c:v>27.44</c:v>
                </c:pt>
                <c:pt idx="290171">
                  <c:v>37.6</c:v>
                </c:pt>
                <c:pt idx="290172">
                  <c:v>55.1</c:v>
                </c:pt>
                <c:pt idx="290173">
                  <c:v>125.28</c:v>
                </c:pt>
                <c:pt idx="290174">
                  <c:v>31.73</c:v>
                </c:pt>
                <c:pt idx="290175">
                  <c:v>49.76</c:v>
                </c:pt>
                <c:pt idx="290176">
                  <c:v>56.3</c:v>
                </c:pt>
                <c:pt idx="290177">
                  <c:v>17.95</c:v>
                </c:pt>
                <c:pt idx="290178">
                  <c:v>37.950000000000003</c:v>
                </c:pt>
                <c:pt idx="290179">
                  <c:v>58.8</c:v>
                </c:pt>
                <c:pt idx="290180">
                  <c:v>49.88</c:v>
                </c:pt>
                <c:pt idx="290181">
                  <c:v>60.39</c:v>
                </c:pt>
                <c:pt idx="290182">
                  <c:v>86.24</c:v>
                </c:pt>
                <c:pt idx="290183">
                  <c:v>62.72</c:v>
                </c:pt>
                <c:pt idx="290184">
                  <c:v>52.38</c:v>
                </c:pt>
                <c:pt idx="290185">
                  <c:v>56.9</c:v>
                </c:pt>
                <c:pt idx="290186">
                  <c:v>60.22</c:v>
                </c:pt>
                <c:pt idx="290187">
                  <c:v>48.46</c:v>
                </c:pt>
                <c:pt idx="290188">
                  <c:v>56.9</c:v>
                </c:pt>
                <c:pt idx="290189">
                  <c:v>72.05</c:v>
                </c:pt>
                <c:pt idx="290190">
                  <c:v>46.58</c:v>
                </c:pt>
                <c:pt idx="290191">
                  <c:v>22.48</c:v>
                </c:pt>
                <c:pt idx="290192">
                  <c:v>17.52</c:v>
                </c:pt>
                <c:pt idx="290193">
                  <c:v>54.88</c:v>
                </c:pt>
                <c:pt idx="290194">
                  <c:v>49.92</c:v>
                </c:pt>
                <c:pt idx="290195">
                  <c:v>50.96</c:v>
                </c:pt>
                <c:pt idx="290196">
                  <c:v>62.72</c:v>
                </c:pt>
                <c:pt idx="290197">
                  <c:v>43.12</c:v>
                </c:pt>
                <c:pt idx="290198">
                  <c:v>51.76</c:v>
                </c:pt>
                <c:pt idx="290199">
                  <c:v>31.36</c:v>
                </c:pt>
                <c:pt idx="290200">
                  <c:v>39.200000000000003</c:v>
                </c:pt>
                <c:pt idx="290201">
                  <c:v>82.32</c:v>
                </c:pt>
                <c:pt idx="290202">
                  <c:v>49.54</c:v>
                </c:pt>
                <c:pt idx="290203">
                  <c:v>83.4</c:v>
                </c:pt>
                <c:pt idx="290204">
                  <c:v>61.55</c:v>
                </c:pt>
                <c:pt idx="290205">
                  <c:v>66.72</c:v>
                </c:pt>
                <c:pt idx="290206">
                  <c:v>25.02</c:v>
                </c:pt>
                <c:pt idx="290207">
                  <c:v>43.87</c:v>
                </c:pt>
                <c:pt idx="290208">
                  <c:v>64.72</c:v>
                </c:pt>
                <c:pt idx="290209">
                  <c:v>36.53</c:v>
                </c:pt>
                <c:pt idx="290210">
                  <c:v>53.21</c:v>
                </c:pt>
                <c:pt idx="290211">
                  <c:v>64.72</c:v>
                </c:pt>
                <c:pt idx="290212">
                  <c:v>48.04</c:v>
                </c:pt>
                <c:pt idx="290213">
                  <c:v>40.700000000000003</c:v>
                </c:pt>
                <c:pt idx="290214">
                  <c:v>70.89</c:v>
                </c:pt>
                <c:pt idx="290215">
                  <c:v>35.53</c:v>
                </c:pt>
                <c:pt idx="290216">
                  <c:v>58.38</c:v>
                </c:pt>
                <c:pt idx="290217">
                  <c:v>58.38</c:v>
                </c:pt>
                <c:pt idx="290218">
                  <c:v>58.38</c:v>
                </c:pt>
                <c:pt idx="290219">
                  <c:v>67.89</c:v>
                </c:pt>
                <c:pt idx="290220">
                  <c:v>69.89</c:v>
                </c:pt>
                <c:pt idx="290221">
                  <c:v>56.38</c:v>
                </c:pt>
                <c:pt idx="290222">
                  <c:v>71.06</c:v>
                </c:pt>
                <c:pt idx="290223">
                  <c:v>61.55</c:v>
                </c:pt>
                <c:pt idx="290224">
                  <c:v>45.87</c:v>
                </c:pt>
                <c:pt idx="290225">
                  <c:v>56.01</c:v>
                </c:pt>
                <c:pt idx="290226">
                  <c:v>32.57</c:v>
                </c:pt>
                <c:pt idx="290227">
                  <c:v>65.14</c:v>
                </c:pt>
                <c:pt idx="290228">
                  <c:v>72.69</c:v>
                </c:pt>
                <c:pt idx="290229">
                  <c:v>62.55</c:v>
                </c:pt>
                <c:pt idx="290230">
                  <c:v>85.2</c:v>
                </c:pt>
                <c:pt idx="290231">
                  <c:v>68.52</c:v>
                </c:pt>
                <c:pt idx="290232">
                  <c:v>56.8</c:v>
                </c:pt>
                <c:pt idx="290233">
                  <c:v>35.950000000000003</c:v>
                </c:pt>
                <c:pt idx="290234">
                  <c:v>57.59</c:v>
                </c:pt>
                <c:pt idx="290235">
                  <c:v>98.75</c:v>
                </c:pt>
                <c:pt idx="290236">
                  <c:v>72.69</c:v>
                </c:pt>
                <c:pt idx="290237">
                  <c:v>102.1</c:v>
                </c:pt>
                <c:pt idx="290238">
                  <c:v>65.930000000000007</c:v>
                </c:pt>
                <c:pt idx="290239">
                  <c:v>67.73</c:v>
                </c:pt>
                <c:pt idx="290240">
                  <c:v>136.03</c:v>
                </c:pt>
                <c:pt idx="290241">
                  <c:v>92.75</c:v>
                </c:pt>
                <c:pt idx="290242">
                  <c:v>107.63</c:v>
                </c:pt>
                <c:pt idx="290243">
                  <c:v>74.489999999999995</c:v>
                </c:pt>
                <c:pt idx="290244">
                  <c:v>85.2</c:v>
                </c:pt>
                <c:pt idx="290245">
                  <c:v>77.650000000000006</c:v>
                </c:pt>
                <c:pt idx="290246">
                  <c:v>85.99</c:v>
                </c:pt>
                <c:pt idx="290247">
                  <c:v>51.05</c:v>
                </c:pt>
                <c:pt idx="290248">
                  <c:v>69.31</c:v>
                </c:pt>
                <c:pt idx="290249">
                  <c:v>76.86</c:v>
                </c:pt>
                <c:pt idx="290250">
                  <c:v>85.99</c:v>
                </c:pt>
                <c:pt idx="290251">
                  <c:v>73.48</c:v>
                </c:pt>
                <c:pt idx="290252">
                  <c:v>61.76</c:v>
                </c:pt>
                <c:pt idx="290253">
                  <c:v>69.599999999999994</c:v>
                </c:pt>
                <c:pt idx="290254">
                  <c:v>100.04</c:v>
                </c:pt>
                <c:pt idx="290255">
                  <c:v>74.599999999999994</c:v>
                </c:pt>
                <c:pt idx="290256">
                  <c:v>73.739999999999995</c:v>
                </c:pt>
                <c:pt idx="290257">
                  <c:v>97.52</c:v>
                </c:pt>
                <c:pt idx="290258">
                  <c:v>28.82</c:v>
                </c:pt>
                <c:pt idx="290259">
                  <c:v>94.04</c:v>
                </c:pt>
                <c:pt idx="290260">
                  <c:v>80.56</c:v>
                </c:pt>
                <c:pt idx="290261">
                  <c:v>71.22</c:v>
                </c:pt>
                <c:pt idx="290262">
                  <c:v>62.74</c:v>
                </c:pt>
                <c:pt idx="290263">
                  <c:v>55.12</c:v>
                </c:pt>
                <c:pt idx="290264">
                  <c:v>71.22</c:v>
                </c:pt>
                <c:pt idx="290265">
                  <c:v>94.94</c:v>
                </c:pt>
                <c:pt idx="290266">
                  <c:v>88.98</c:v>
                </c:pt>
                <c:pt idx="290267">
                  <c:v>105.14</c:v>
                </c:pt>
                <c:pt idx="290268">
                  <c:v>48.3</c:v>
                </c:pt>
                <c:pt idx="290269">
                  <c:v>80.5</c:v>
                </c:pt>
                <c:pt idx="290270">
                  <c:v>110.18</c:v>
                </c:pt>
                <c:pt idx="290271">
                  <c:v>14.29</c:v>
                </c:pt>
                <c:pt idx="290272">
                  <c:v>7</c:v>
                </c:pt>
                <c:pt idx="290273">
                  <c:v>18.75</c:v>
                </c:pt>
                <c:pt idx="290274">
                  <c:v>-3.97</c:v>
                </c:pt>
                <c:pt idx="290275">
                  <c:v>7</c:v>
                </c:pt>
                <c:pt idx="290276">
                  <c:v>7</c:v>
                </c:pt>
                <c:pt idx="290277">
                  <c:v>3.5</c:v>
                </c:pt>
                <c:pt idx="290278">
                  <c:v>4.05</c:v>
                </c:pt>
                <c:pt idx="290279">
                  <c:v>7</c:v>
                </c:pt>
                <c:pt idx="290280">
                  <c:v>7</c:v>
                </c:pt>
                <c:pt idx="290281">
                  <c:v>2.59</c:v>
                </c:pt>
                <c:pt idx="290282">
                  <c:v>7.76</c:v>
                </c:pt>
                <c:pt idx="290283">
                  <c:v>3.5</c:v>
                </c:pt>
                <c:pt idx="290284">
                  <c:v>4.22</c:v>
                </c:pt>
                <c:pt idx="290285">
                  <c:v>3.97</c:v>
                </c:pt>
                <c:pt idx="290286">
                  <c:v>2.97</c:v>
                </c:pt>
                <c:pt idx="290287">
                  <c:v>2.97</c:v>
                </c:pt>
                <c:pt idx="290288">
                  <c:v>7854.32</c:v>
                </c:pt>
                <c:pt idx="290289">
                  <c:v>6718.15</c:v>
                </c:pt>
                <c:pt idx="290290">
                  <c:v>7308.87</c:v>
                </c:pt>
                <c:pt idx="290291">
                  <c:v>7677.07</c:v>
                </c:pt>
                <c:pt idx="290292">
                  <c:v>7642.79</c:v>
                </c:pt>
                <c:pt idx="290293">
                  <c:v>8293</c:v>
                </c:pt>
                <c:pt idx="290294">
                  <c:v>6919.1</c:v>
                </c:pt>
                <c:pt idx="290295">
                  <c:v>6752.39</c:v>
                </c:pt>
                <c:pt idx="290296">
                  <c:v>6792.84</c:v>
                </c:pt>
                <c:pt idx="290297">
                  <c:v>7433.39</c:v>
                </c:pt>
                <c:pt idx="290298">
                  <c:v>8146.11</c:v>
                </c:pt>
                <c:pt idx="290299">
                  <c:v>8235.7199999999993</c:v>
                </c:pt>
                <c:pt idx="290300">
                  <c:v>7983.6</c:v>
                </c:pt>
                <c:pt idx="290301">
                  <c:v>8066.15</c:v>
                </c:pt>
                <c:pt idx="290302">
                  <c:v>7300.02</c:v>
                </c:pt>
                <c:pt idx="290303">
                  <c:v>7402.4</c:v>
                </c:pt>
                <c:pt idx="290304">
                  <c:v>8644.75</c:v>
                </c:pt>
                <c:pt idx="290305">
                  <c:v>8392.7199999999993</c:v>
                </c:pt>
                <c:pt idx="290306">
                  <c:v>8107.29</c:v>
                </c:pt>
                <c:pt idx="290307">
                  <c:v>7822.61</c:v>
                </c:pt>
                <c:pt idx="290308">
                  <c:v>7297.33</c:v>
                </c:pt>
                <c:pt idx="290309">
                  <c:v>6784.4</c:v>
                </c:pt>
                <c:pt idx="290310">
                  <c:v>6646.39</c:v>
                </c:pt>
                <c:pt idx="290311">
                  <c:v>6700.87</c:v>
                </c:pt>
                <c:pt idx="290312">
                  <c:v>7575.59</c:v>
                </c:pt>
                <c:pt idx="290313">
                  <c:v>7103.91</c:v>
                </c:pt>
                <c:pt idx="290314">
                  <c:v>6543.55</c:v>
                </c:pt>
                <c:pt idx="290315">
                  <c:v>6924.12</c:v>
                </c:pt>
                <c:pt idx="290316">
                  <c:v>7138.79</c:v>
                </c:pt>
                <c:pt idx="290317">
                  <c:v>7012.55</c:v>
                </c:pt>
                <c:pt idx="290318">
                  <c:v>7192.57</c:v>
                </c:pt>
                <c:pt idx="290319">
                  <c:v>6824.53</c:v>
                </c:pt>
                <c:pt idx="290320">
                  <c:v>6879.13</c:v>
                </c:pt>
                <c:pt idx="290321">
                  <c:v>7121.1</c:v>
                </c:pt>
                <c:pt idx="290322">
                  <c:v>7132.21</c:v>
                </c:pt>
                <c:pt idx="290323">
                  <c:v>6928.51</c:v>
                </c:pt>
                <c:pt idx="290324">
                  <c:v>6680.45</c:v>
                </c:pt>
                <c:pt idx="290325">
                  <c:v>6529</c:v>
                </c:pt>
                <c:pt idx="290326">
                  <c:v>6726.12</c:v>
                </c:pt>
                <c:pt idx="290327">
                  <c:v>7153.8</c:v>
                </c:pt>
                <c:pt idx="290328">
                  <c:v>6424.65</c:v>
                </c:pt>
                <c:pt idx="290329">
                  <c:v>6304.93</c:v>
                </c:pt>
                <c:pt idx="290330">
                  <c:v>6325.89</c:v>
                </c:pt>
                <c:pt idx="290331">
                  <c:v>6606.51</c:v>
                </c:pt>
                <c:pt idx="290332">
                  <c:v>5910.24</c:v>
                </c:pt>
                <c:pt idx="290333">
                  <c:v>6276.14</c:v>
                </c:pt>
                <c:pt idx="290334">
                  <c:v>7204.53</c:v>
                </c:pt>
                <c:pt idx="290335">
                  <c:v>5874.7</c:v>
                </c:pt>
                <c:pt idx="290336">
                  <c:v>6596.58</c:v>
                </c:pt>
                <c:pt idx="290337">
                  <c:v>6894.35</c:v>
                </c:pt>
                <c:pt idx="290338">
                  <c:v>7591.38</c:v>
                </c:pt>
                <c:pt idx="290339">
                  <c:v>6481.82</c:v>
                </c:pt>
                <c:pt idx="290340">
                  <c:v>5523.81</c:v>
                </c:pt>
                <c:pt idx="290341">
                  <c:v>7386.7</c:v>
                </c:pt>
                <c:pt idx="290342">
                  <c:v>6531.46</c:v>
                </c:pt>
                <c:pt idx="290343">
                  <c:v>7133.52</c:v>
                </c:pt>
                <c:pt idx="290344">
                  <c:v>7309.12</c:v>
                </c:pt>
                <c:pt idx="290345">
                  <c:v>7130.33</c:v>
                </c:pt>
                <c:pt idx="290346">
                  <c:v>7729.56</c:v>
                </c:pt>
                <c:pt idx="290347">
                  <c:v>7452.94</c:v>
                </c:pt>
                <c:pt idx="290348">
                  <c:v>6950.02</c:v>
                </c:pt>
                <c:pt idx="290349">
                  <c:v>8073.32</c:v>
                </c:pt>
                <c:pt idx="290350">
                  <c:v>7658.32</c:v>
                </c:pt>
                <c:pt idx="290351">
                  <c:v>7932.63</c:v>
                </c:pt>
                <c:pt idx="290352">
                  <c:v>6383.57</c:v>
                </c:pt>
                <c:pt idx="290353">
                  <c:v>7245.6</c:v>
                </c:pt>
                <c:pt idx="290354">
                  <c:v>7218.53</c:v>
                </c:pt>
                <c:pt idx="290355">
                  <c:v>7598.07</c:v>
                </c:pt>
                <c:pt idx="290356">
                  <c:v>7591.59</c:v>
                </c:pt>
                <c:pt idx="290357">
                  <c:v>7987.73</c:v>
                </c:pt>
                <c:pt idx="290358">
                  <c:v>7549.17</c:v>
                </c:pt>
                <c:pt idx="290359">
                  <c:v>7334.81</c:v>
                </c:pt>
                <c:pt idx="290360">
                  <c:v>6383.37</c:v>
                </c:pt>
                <c:pt idx="290361">
                  <c:v>6987.34</c:v>
                </c:pt>
                <c:pt idx="290362">
                  <c:v>6882.05</c:v>
                </c:pt>
                <c:pt idx="290363">
                  <c:v>7122.48</c:v>
                </c:pt>
                <c:pt idx="290364">
                  <c:v>6833.11</c:v>
                </c:pt>
                <c:pt idx="290365">
                  <c:v>6657.51</c:v>
                </c:pt>
                <c:pt idx="290366">
                  <c:v>7289.61</c:v>
                </c:pt>
                <c:pt idx="290367">
                  <c:v>5934.15</c:v>
                </c:pt>
                <c:pt idx="290368">
                  <c:v>5426.89</c:v>
                </c:pt>
                <c:pt idx="290369">
                  <c:v>5106.8500000000004</c:v>
                </c:pt>
                <c:pt idx="290370">
                  <c:v>5319.54</c:v>
                </c:pt>
                <c:pt idx="290371">
                  <c:v>4850.5200000000004</c:v>
                </c:pt>
                <c:pt idx="290372">
                  <c:v>4858.22</c:v>
                </c:pt>
                <c:pt idx="290373">
                  <c:v>4876.62</c:v>
                </c:pt>
                <c:pt idx="290374">
                  <c:v>4752.1099999999997</c:v>
                </c:pt>
                <c:pt idx="290375">
                  <c:v>6051.74</c:v>
                </c:pt>
                <c:pt idx="290376">
                  <c:v>5438</c:v>
                </c:pt>
                <c:pt idx="290377">
                  <c:v>6305.66</c:v>
                </c:pt>
                <c:pt idx="290378">
                  <c:v>5521.14</c:v>
                </c:pt>
                <c:pt idx="290379">
                  <c:v>5790.67</c:v>
                </c:pt>
                <c:pt idx="290380">
                  <c:v>5549.83</c:v>
                </c:pt>
                <c:pt idx="290381">
                  <c:v>5905.19</c:v>
                </c:pt>
                <c:pt idx="290382">
                  <c:v>4663.3500000000004</c:v>
                </c:pt>
                <c:pt idx="290383">
                  <c:v>5209.05</c:v>
                </c:pt>
                <c:pt idx="290384">
                  <c:v>4649.58</c:v>
                </c:pt>
                <c:pt idx="290385">
                  <c:v>4620.37</c:v>
                </c:pt>
                <c:pt idx="290386">
                  <c:v>5365.64</c:v>
                </c:pt>
                <c:pt idx="290387">
                  <c:v>4408.96</c:v>
                </c:pt>
                <c:pt idx="290388">
                  <c:v>5193.12</c:v>
                </c:pt>
                <c:pt idx="290389">
                  <c:v>5637.11</c:v>
                </c:pt>
                <c:pt idx="290390">
                  <c:v>5681.85</c:v>
                </c:pt>
                <c:pt idx="290391">
                  <c:v>5461.3</c:v>
                </c:pt>
                <c:pt idx="290392">
                  <c:v>5853.44</c:v>
                </c:pt>
                <c:pt idx="290393">
                  <c:v>5746.95</c:v>
                </c:pt>
                <c:pt idx="290394">
                  <c:v>5466.53</c:v>
                </c:pt>
                <c:pt idx="290395">
                  <c:v>5951.19</c:v>
                </c:pt>
                <c:pt idx="290396">
                  <c:v>6565.35</c:v>
                </c:pt>
                <c:pt idx="290397">
                  <c:v>6209.42</c:v>
                </c:pt>
                <c:pt idx="290398">
                  <c:v>5398.48</c:v>
                </c:pt>
                <c:pt idx="290399">
                  <c:v>5887.98</c:v>
                </c:pt>
                <c:pt idx="290400">
                  <c:v>5917.24</c:v>
                </c:pt>
                <c:pt idx="290401">
                  <c:v>6193.75</c:v>
                </c:pt>
                <c:pt idx="290402">
                  <c:v>5594.5</c:v>
                </c:pt>
                <c:pt idx="290403">
                  <c:v>5662.84</c:v>
                </c:pt>
                <c:pt idx="290404">
                  <c:v>6480.29</c:v>
                </c:pt>
                <c:pt idx="290405">
                  <c:v>6243.8</c:v>
                </c:pt>
                <c:pt idx="290406">
                  <c:v>5827.99</c:v>
                </c:pt>
                <c:pt idx="290407">
                  <c:v>6179.63</c:v>
                </c:pt>
                <c:pt idx="290408">
                  <c:v>6404.3</c:v>
                </c:pt>
                <c:pt idx="290409">
                  <c:v>6571.58</c:v>
                </c:pt>
                <c:pt idx="290410">
                  <c:v>6659.38</c:v>
                </c:pt>
                <c:pt idx="290411">
                  <c:v>5595.36</c:v>
                </c:pt>
                <c:pt idx="290412">
                  <c:v>5901.44</c:v>
                </c:pt>
                <c:pt idx="290413">
                  <c:v>5606.32</c:v>
                </c:pt>
                <c:pt idx="290414">
                  <c:v>5173.7</c:v>
                </c:pt>
                <c:pt idx="290415">
                  <c:v>5650.78</c:v>
                </c:pt>
                <c:pt idx="290416">
                  <c:v>5453.33</c:v>
                </c:pt>
                <c:pt idx="290417">
                  <c:v>5163.87</c:v>
                </c:pt>
                <c:pt idx="290418">
                  <c:v>5857.12</c:v>
                </c:pt>
                <c:pt idx="290419">
                  <c:v>4909.0600000000004</c:v>
                </c:pt>
                <c:pt idx="290420">
                  <c:v>5327.19</c:v>
                </c:pt>
                <c:pt idx="290421">
                  <c:v>5225.13</c:v>
                </c:pt>
                <c:pt idx="290422">
                  <c:v>5263.41</c:v>
                </c:pt>
                <c:pt idx="290423">
                  <c:v>5105.5600000000004</c:v>
                </c:pt>
                <c:pt idx="290424">
                  <c:v>5168.62</c:v>
                </c:pt>
                <c:pt idx="290425">
                  <c:v>5875.83</c:v>
                </c:pt>
                <c:pt idx="290426">
                  <c:v>5149.6899999999996</c:v>
                </c:pt>
                <c:pt idx="290427">
                  <c:v>4916.7</c:v>
                </c:pt>
                <c:pt idx="290428">
                  <c:v>5291.9</c:v>
                </c:pt>
                <c:pt idx="290429">
                  <c:v>5443.95</c:v>
                </c:pt>
                <c:pt idx="290430">
                  <c:v>5256.16</c:v>
                </c:pt>
                <c:pt idx="290431">
                  <c:v>-17</c:v>
                </c:pt>
                <c:pt idx="290432">
                  <c:v>14.85</c:v>
                </c:pt>
                <c:pt idx="290433">
                  <c:v>2.97</c:v>
                </c:pt>
                <c:pt idx="290434">
                  <c:v>14.85</c:v>
                </c:pt>
                <c:pt idx="290435">
                  <c:v>8.91</c:v>
                </c:pt>
                <c:pt idx="290436">
                  <c:v>5.94</c:v>
                </c:pt>
                <c:pt idx="290437">
                  <c:v>5.94</c:v>
                </c:pt>
                <c:pt idx="290438">
                  <c:v>5.94</c:v>
                </c:pt>
                <c:pt idx="290439">
                  <c:v>11.88</c:v>
                </c:pt>
                <c:pt idx="290440">
                  <c:v>23.76</c:v>
                </c:pt>
                <c:pt idx="290441">
                  <c:v>5.94</c:v>
                </c:pt>
                <c:pt idx="290442">
                  <c:v>5.94</c:v>
                </c:pt>
                <c:pt idx="290443">
                  <c:v>2.97</c:v>
                </c:pt>
                <c:pt idx="290444">
                  <c:v>28.79</c:v>
                </c:pt>
                <c:pt idx="290445">
                  <c:v>10</c:v>
                </c:pt>
                <c:pt idx="290446">
                  <c:v>4</c:v>
                </c:pt>
                <c:pt idx="290447">
                  <c:v>2</c:v>
                </c:pt>
                <c:pt idx="290448">
                  <c:v>-5.97</c:v>
                </c:pt>
                <c:pt idx="290449">
                  <c:v>41.26</c:v>
                </c:pt>
                <c:pt idx="290450">
                  <c:v>31.85</c:v>
                </c:pt>
                <c:pt idx="290451">
                  <c:v>61.52</c:v>
                </c:pt>
                <c:pt idx="290452">
                  <c:v>23.53</c:v>
                </c:pt>
                <c:pt idx="290453">
                  <c:v>26.36</c:v>
                </c:pt>
                <c:pt idx="290454">
                  <c:v>28.44</c:v>
                </c:pt>
                <c:pt idx="290455">
                  <c:v>24.28</c:v>
                </c:pt>
                <c:pt idx="290456">
                  <c:v>18.55</c:v>
                </c:pt>
                <c:pt idx="290457">
                  <c:v>43.5</c:v>
                </c:pt>
                <c:pt idx="290458">
                  <c:v>29.92</c:v>
                </c:pt>
                <c:pt idx="290459">
                  <c:v>22.42</c:v>
                </c:pt>
                <c:pt idx="290460">
                  <c:v>41.56</c:v>
                </c:pt>
                <c:pt idx="290461">
                  <c:v>11.88</c:v>
                </c:pt>
                <c:pt idx="290462">
                  <c:v>27.78</c:v>
                </c:pt>
                <c:pt idx="290463">
                  <c:v>42.91</c:v>
                </c:pt>
                <c:pt idx="290464">
                  <c:v>10.85</c:v>
                </c:pt>
                <c:pt idx="290465">
                  <c:v>19.5</c:v>
                </c:pt>
                <c:pt idx="290466">
                  <c:v>4.21</c:v>
                </c:pt>
                <c:pt idx="290467">
                  <c:v>12.98</c:v>
                </c:pt>
                <c:pt idx="290468">
                  <c:v>14.3</c:v>
                </c:pt>
                <c:pt idx="290469">
                  <c:v>9.35</c:v>
                </c:pt>
                <c:pt idx="290470">
                  <c:v>18.53</c:v>
                </c:pt>
                <c:pt idx="290471">
                  <c:v>16.12</c:v>
                </c:pt>
                <c:pt idx="290472">
                  <c:v>9.92</c:v>
                </c:pt>
                <c:pt idx="290473">
                  <c:v>19.260000000000002</c:v>
                </c:pt>
                <c:pt idx="290474">
                  <c:v>21.09</c:v>
                </c:pt>
                <c:pt idx="290475">
                  <c:v>10.38</c:v>
                </c:pt>
                <c:pt idx="290476">
                  <c:v>11.55</c:v>
                </c:pt>
                <c:pt idx="290477">
                  <c:v>16.12</c:v>
                </c:pt>
                <c:pt idx="290478">
                  <c:v>19.43</c:v>
                </c:pt>
                <c:pt idx="290479">
                  <c:v>49.65</c:v>
                </c:pt>
                <c:pt idx="290480">
                  <c:v>18.3</c:v>
                </c:pt>
                <c:pt idx="290481">
                  <c:v>29.91</c:v>
                </c:pt>
                <c:pt idx="290482">
                  <c:v>14.76</c:v>
                </c:pt>
                <c:pt idx="290483">
                  <c:v>12.72</c:v>
                </c:pt>
                <c:pt idx="290484">
                  <c:v>13.55</c:v>
                </c:pt>
                <c:pt idx="290485">
                  <c:v>17.88</c:v>
                </c:pt>
                <c:pt idx="290486">
                  <c:v>9.08</c:v>
                </c:pt>
                <c:pt idx="290487">
                  <c:v>18.559999999999999</c:v>
                </c:pt>
                <c:pt idx="290488">
                  <c:v>14.99</c:v>
                </c:pt>
                <c:pt idx="290489">
                  <c:v>41.51</c:v>
                </c:pt>
                <c:pt idx="290490">
                  <c:v>6.01</c:v>
                </c:pt>
                <c:pt idx="290491">
                  <c:v>25.79</c:v>
                </c:pt>
                <c:pt idx="290492">
                  <c:v>18.13</c:v>
                </c:pt>
                <c:pt idx="290493">
                  <c:v>54.95</c:v>
                </c:pt>
                <c:pt idx="290494">
                  <c:v>4.3099999999999996</c:v>
                </c:pt>
                <c:pt idx="290495">
                  <c:v>5.51</c:v>
                </c:pt>
                <c:pt idx="290496">
                  <c:v>18.57</c:v>
                </c:pt>
                <c:pt idx="290497">
                  <c:v>11.45</c:v>
                </c:pt>
                <c:pt idx="290498">
                  <c:v>15.46</c:v>
                </c:pt>
                <c:pt idx="290499">
                  <c:v>25.55</c:v>
                </c:pt>
                <c:pt idx="290500">
                  <c:v>5.38</c:v>
                </c:pt>
                <c:pt idx="290501">
                  <c:v>55.95</c:v>
                </c:pt>
                <c:pt idx="290502">
                  <c:v>17.190000000000001</c:v>
                </c:pt>
                <c:pt idx="290503">
                  <c:v>8.44</c:v>
                </c:pt>
                <c:pt idx="290504">
                  <c:v>33.369999999999997</c:v>
                </c:pt>
                <c:pt idx="290505">
                  <c:v>33.29</c:v>
                </c:pt>
                <c:pt idx="290506">
                  <c:v>13.56</c:v>
                </c:pt>
                <c:pt idx="290507">
                  <c:v>16.63</c:v>
                </c:pt>
                <c:pt idx="290508">
                  <c:v>32.75</c:v>
                </c:pt>
                <c:pt idx="290509">
                  <c:v>10.55</c:v>
                </c:pt>
                <c:pt idx="290510">
                  <c:v>8.2799999999999994</c:v>
                </c:pt>
                <c:pt idx="290511">
                  <c:v>5.91</c:v>
                </c:pt>
                <c:pt idx="290512">
                  <c:v>16.489999999999998</c:v>
                </c:pt>
                <c:pt idx="290513">
                  <c:v>11.35</c:v>
                </c:pt>
                <c:pt idx="290514">
                  <c:v>26.83</c:v>
                </c:pt>
                <c:pt idx="290515">
                  <c:v>60.67</c:v>
                </c:pt>
                <c:pt idx="290516">
                  <c:v>8.9499999999999993</c:v>
                </c:pt>
                <c:pt idx="290517">
                  <c:v>19.5</c:v>
                </c:pt>
                <c:pt idx="290518">
                  <c:v>10.35</c:v>
                </c:pt>
                <c:pt idx="290519">
                  <c:v>14.72</c:v>
                </c:pt>
                <c:pt idx="290520">
                  <c:v>14.69</c:v>
                </c:pt>
                <c:pt idx="290521">
                  <c:v>11.38</c:v>
                </c:pt>
                <c:pt idx="290522">
                  <c:v>22.57</c:v>
                </c:pt>
                <c:pt idx="290523">
                  <c:v>17.62</c:v>
                </c:pt>
                <c:pt idx="290524">
                  <c:v>10.050000000000001</c:v>
                </c:pt>
                <c:pt idx="290525">
                  <c:v>20.32</c:v>
                </c:pt>
                <c:pt idx="290526">
                  <c:v>22.49</c:v>
                </c:pt>
                <c:pt idx="290527">
                  <c:v>20.6</c:v>
                </c:pt>
                <c:pt idx="290528">
                  <c:v>16.329999999999998</c:v>
                </c:pt>
                <c:pt idx="290529">
                  <c:v>34.46</c:v>
                </c:pt>
                <c:pt idx="290530">
                  <c:v>25.93</c:v>
                </c:pt>
                <c:pt idx="290531">
                  <c:v>14.39</c:v>
                </c:pt>
                <c:pt idx="290532">
                  <c:v>9.65</c:v>
                </c:pt>
                <c:pt idx="290533">
                  <c:v>18.32</c:v>
                </c:pt>
                <c:pt idx="290534">
                  <c:v>9.3800000000000008</c:v>
                </c:pt>
                <c:pt idx="290535">
                  <c:v>10.72</c:v>
                </c:pt>
                <c:pt idx="290536">
                  <c:v>21.8</c:v>
                </c:pt>
                <c:pt idx="290537">
                  <c:v>17.5</c:v>
                </c:pt>
                <c:pt idx="290538">
                  <c:v>20.36</c:v>
                </c:pt>
                <c:pt idx="290539">
                  <c:v>11.25</c:v>
                </c:pt>
                <c:pt idx="290540">
                  <c:v>36.57</c:v>
                </c:pt>
                <c:pt idx="290541">
                  <c:v>19.03</c:v>
                </c:pt>
                <c:pt idx="290542">
                  <c:v>19.04</c:v>
                </c:pt>
                <c:pt idx="290543">
                  <c:v>14.16</c:v>
                </c:pt>
                <c:pt idx="290544">
                  <c:v>30.92</c:v>
                </c:pt>
                <c:pt idx="290545">
                  <c:v>25.37</c:v>
                </c:pt>
                <c:pt idx="290546">
                  <c:v>4.1399999999999997</c:v>
                </c:pt>
                <c:pt idx="290547">
                  <c:v>19.170000000000002</c:v>
                </c:pt>
                <c:pt idx="290548">
                  <c:v>25.14</c:v>
                </c:pt>
                <c:pt idx="290549">
                  <c:v>17.399999999999999</c:v>
                </c:pt>
                <c:pt idx="290550">
                  <c:v>11.52</c:v>
                </c:pt>
                <c:pt idx="290551">
                  <c:v>14.87</c:v>
                </c:pt>
                <c:pt idx="290552">
                  <c:v>19.46</c:v>
                </c:pt>
                <c:pt idx="290553">
                  <c:v>16.72</c:v>
                </c:pt>
                <c:pt idx="290554">
                  <c:v>32.39</c:v>
                </c:pt>
                <c:pt idx="290555">
                  <c:v>16.39</c:v>
                </c:pt>
                <c:pt idx="290556">
                  <c:v>29.53</c:v>
                </c:pt>
                <c:pt idx="290557">
                  <c:v>20.399999999999999</c:v>
                </c:pt>
                <c:pt idx="290558">
                  <c:v>38.700000000000003</c:v>
                </c:pt>
                <c:pt idx="290559">
                  <c:v>24.94</c:v>
                </c:pt>
                <c:pt idx="290560">
                  <c:v>14.83</c:v>
                </c:pt>
                <c:pt idx="290561">
                  <c:v>19.489999999999998</c:v>
                </c:pt>
                <c:pt idx="290562">
                  <c:v>14.09</c:v>
                </c:pt>
                <c:pt idx="290563">
                  <c:v>21.66</c:v>
                </c:pt>
                <c:pt idx="290564">
                  <c:v>11.35</c:v>
                </c:pt>
                <c:pt idx="290565">
                  <c:v>13.98</c:v>
                </c:pt>
                <c:pt idx="290566">
                  <c:v>5.58</c:v>
                </c:pt>
                <c:pt idx="290567">
                  <c:v>11.59</c:v>
                </c:pt>
                <c:pt idx="290568">
                  <c:v>15.69</c:v>
                </c:pt>
                <c:pt idx="290569">
                  <c:v>7.05</c:v>
                </c:pt>
                <c:pt idx="290570">
                  <c:v>16.52</c:v>
                </c:pt>
                <c:pt idx="290571">
                  <c:v>14.88</c:v>
                </c:pt>
                <c:pt idx="290572">
                  <c:v>19.79</c:v>
                </c:pt>
                <c:pt idx="290573">
                  <c:v>16.09</c:v>
                </c:pt>
                <c:pt idx="290574">
                  <c:v>8.58</c:v>
                </c:pt>
                <c:pt idx="290575">
                  <c:v>18.13</c:v>
                </c:pt>
                <c:pt idx="290576">
                  <c:v>14.86</c:v>
                </c:pt>
                <c:pt idx="290577">
                  <c:v>14.56</c:v>
                </c:pt>
                <c:pt idx="290578">
                  <c:v>12.98</c:v>
                </c:pt>
                <c:pt idx="290579">
                  <c:v>11.85</c:v>
                </c:pt>
                <c:pt idx="290580">
                  <c:v>11.32</c:v>
                </c:pt>
                <c:pt idx="290581">
                  <c:v>14.86</c:v>
                </c:pt>
                <c:pt idx="290582">
                  <c:v>10.35</c:v>
                </c:pt>
                <c:pt idx="290583">
                  <c:v>3.81</c:v>
                </c:pt>
                <c:pt idx="290584">
                  <c:v>15.83</c:v>
                </c:pt>
                <c:pt idx="290585">
                  <c:v>14.25</c:v>
                </c:pt>
                <c:pt idx="290586">
                  <c:v>4.41</c:v>
                </c:pt>
                <c:pt idx="290587">
                  <c:v>22.57</c:v>
                </c:pt>
                <c:pt idx="290588">
                  <c:v>19.66</c:v>
                </c:pt>
                <c:pt idx="290589">
                  <c:v>4.41</c:v>
                </c:pt>
                <c:pt idx="290590">
                  <c:v>2.94</c:v>
                </c:pt>
                <c:pt idx="290591">
                  <c:v>10</c:v>
                </c:pt>
                <c:pt idx="290592">
                  <c:v>5</c:v>
                </c:pt>
                <c:pt idx="290593">
                  <c:v>10</c:v>
                </c:pt>
                <c:pt idx="290594">
                  <c:v>23.76</c:v>
                </c:pt>
                <c:pt idx="290595">
                  <c:v>59.4</c:v>
                </c:pt>
                <c:pt idx="290596">
                  <c:v>11.88</c:v>
                </c:pt>
                <c:pt idx="290597">
                  <c:v>11.88</c:v>
                </c:pt>
                <c:pt idx="290598">
                  <c:v>23.76</c:v>
                </c:pt>
                <c:pt idx="290599">
                  <c:v>11.88</c:v>
                </c:pt>
                <c:pt idx="290600">
                  <c:v>1.49</c:v>
                </c:pt>
                <c:pt idx="290601">
                  <c:v>7.45</c:v>
                </c:pt>
                <c:pt idx="290602">
                  <c:v>17.88</c:v>
                </c:pt>
                <c:pt idx="290603">
                  <c:v>24</c:v>
                </c:pt>
                <c:pt idx="290604">
                  <c:v>553</c:v>
                </c:pt>
                <c:pt idx="290605">
                  <c:v>294.25</c:v>
                </c:pt>
                <c:pt idx="290606">
                  <c:v>8.94</c:v>
                </c:pt>
                <c:pt idx="290607">
                  <c:v>8.94</c:v>
                </c:pt>
                <c:pt idx="290608">
                  <c:v>8.94</c:v>
                </c:pt>
                <c:pt idx="290609">
                  <c:v>9.94</c:v>
                </c:pt>
                <c:pt idx="290610">
                  <c:v>9.94</c:v>
                </c:pt>
                <c:pt idx="290611">
                  <c:v>42</c:v>
                </c:pt>
                <c:pt idx="290612">
                  <c:v>336</c:v>
                </c:pt>
                <c:pt idx="290613">
                  <c:v>199.5</c:v>
                </c:pt>
                <c:pt idx="290614">
                  <c:v>94.5</c:v>
                </c:pt>
                <c:pt idx="290615">
                  <c:v>88.5</c:v>
                </c:pt>
                <c:pt idx="290616">
                  <c:v>6.5</c:v>
                </c:pt>
                <c:pt idx="290617">
                  <c:v>14.74</c:v>
                </c:pt>
                <c:pt idx="290618">
                  <c:v>1</c:v>
                </c:pt>
                <c:pt idx="290619">
                  <c:v>6</c:v>
                </c:pt>
                <c:pt idx="290620">
                  <c:v>16.739999999999998</c:v>
                </c:pt>
                <c:pt idx="290621">
                  <c:v>1</c:v>
                </c:pt>
                <c:pt idx="290622">
                  <c:v>3</c:v>
                </c:pt>
                <c:pt idx="290623">
                  <c:v>37.880000000000003</c:v>
                </c:pt>
                <c:pt idx="290624">
                  <c:v>222.29</c:v>
                </c:pt>
                <c:pt idx="290625">
                  <c:v>387.36</c:v>
                </c:pt>
                <c:pt idx="290626">
                  <c:v>13.94</c:v>
                </c:pt>
                <c:pt idx="290627">
                  <c:v>2</c:v>
                </c:pt>
                <c:pt idx="290628">
                  <c:v>7.5</c:v>
                </c:pt>
                <c:pt idx="290629">
                  <c:v>12.44</c:v>
                </c:pt>
                <c:pt idx="290630">
                  <c:v>11.44</c:v>
                </c:pt>
                <c:pt idx="290631">
                  <c:v>1</c:v>
                </c:pt>
                <c:pt idx="290632">
                  <c:v>28.43</c:v>
                </c:pt>
                <c:pt idx="290633">
                  <c:v>1.75</c:v>
                </c:pt>
                <c:pt idx="290634">
                  <c:v>1</c:v>
                </c:pt>
                <c:pt idx="290635">
                  <c:v>8</c:v>
                </c:pt>
                <c:pt idx="290636">
                  <c:v>11.44</c:v>
                </c:pt>
                <c:pt idx="290637">
                  <c:v>1.5</c:v>
                </c:pt>
                <c:pt idx="290638">
                  <c:v>1.5</c:v>
                </c:pt>
                <c:pt idx="290639">
                  <c:v>20</c:v>
                </c:pt>
                <c:pt idx="290640">
                  <c:v>207.5</c:v>
                </c:pt>
                <c:pt idx="290641">
                  <c:v>10</c:v>
                </c:pt>
                <c:pt idx="290642">
                  <c:v>5</c:v>
                </c:pt>
                <c:pt idx="290643">
                  <c:v>162.5</c:v>
                </c:pt>
                <c:pt idx="290644">
                  <c:v>55</c:v>
                </c:pt>
                <c:pt idx="290645">
                  <c:v>92</c:v>
                </c:pt>
                <c:pt idx="290646">
                  <c:v>92</c:v>
                </c:pt>
                <c:pt idx="290647">
                  <c:v>84</c:v>
                </c:pt>
                <c:pt idx="290648">
                  <c:v>40</c:v>
                </c:pt>
                <c:pt idx="290649">
                  <c:v>44</c:v>
                </c:pt>
                <c:pt idx="290650">
                  <c:v>4</c:v>
                </c:pt>
                <c:pt idx="290651">
                  <c:v>117.98</c:v>
                </c:pt>
                <c:pt idx="290652">
                  <c:v>353.94</c:v>
                </c:pt>
                <c:pt idx="290653">
                  <c:v>284.54000000000002</c:v>
                </c:pt>
                <c:pt idx="290654">
                  <c:v>104.1</c:v>
                </c:pt>
                <c:pt idx="290655">
                  <c:v>36</c:v>
                </c:pt>
                <c:pt idx="290656">
                  <c:v>208.99</c:v>
                </c:pt>
                <c:pt idx="290657">
                  <c:v>60</c:v>
                </c:pt>
                <c:pt idx="290658">
                  <c:v>254.72</c:v>
                </c:pt>
                <c:pt idx="290659">
                  <c:v>556.29</c:v>
                </c:pt>
                <c:pt idx="290660">
                  <c:v>59</c:v>
                </c:pt>
                <c:pt idx="290661">
                  <c:v>54</c:v>
                </c:pt>
                <c:pt idx="290662">
                  <c:v>238</c:v>
                </c:pt>
                <c:pt idx="290663">
                  <c:v>25</c:v>
                </c:pt>
                <c:pt idx="290664">
                  <c:v>84</c:v>
                </c:pt>
                <c:pt idx="290665">
                  <c:v>138.59</c:v>
                </c:pt>
                <c:pt idx="290666">
                  <c:v>282.5</c:v>
                </c:pt>
                <c:pt idx="290667">
                  <c:v>181.21</c:v>
                </c:pt>
                <c:pt idx="290668">
                  <c:v>23.7</c:v>
                </c:pt>
                <c:pt idx="290669">
                  <c:v>304.62</c:v>
                </c:pt>
                <c:pt idx="290670">
                  <c:v>173.26</c:v>
                </c:pt>
                <c:pt idx="290671">
                  <c:v>90.18</c:v>
                </c:pt>
                <c:pt idx="290672">
                  <c:v>11.11</c:v>
                </c:pt>
                <c:pt idx="290673">
                  <c:v>1.39</c:v>
                </c:pt>
                <c:pt idx="290674">
                  <c:v>22.04</c:v>
                </c:pt>
                <c:pt idx="290675">
                  <c:v>25.19</c:v>
                </c:pt>
                <c:pt idx="290676">
                  <c:v>78.97</c:v>
                </c:pt>
                <c:pt idx="290677">
                  <c:v>71.38</c:v>
                </c:pt>
                <c:pt idx="290678">
                  <c:v>33</c:v>
                </c:pt>
                <c:pt idx="290679">
                  <c:v>141</c:v>
                </c:pt>
                <c:pt idx="290680">
                  <c:v>60</c:v>
                </c:pt>
                <c:pt idx="290681">
                  <c:v>0</c:v>
                </c:pt>
                <c:pt idx="290682">
                  <c:v>9.94</c:v>
                </c:pt>
                <c:pt idx="290683">
                  <c:v>90</c:v>
                </c:pt>
                <c:pt idx="290684">
                  <c:v>108</c:v>
                </c:pt>
                <c:pt idx="290685">
                  <c:v>69</c:v>
                </c:pt>
                <c:pt idx="290686">
                  <c:v>33</c:v>
                </c:pt>
                <c:pt idx="290687">
                  <c:v>203.13</c:v>
                </c:pt>
                <c:pt idx="290688">
                  <c:v>59.97</c:v>
                </c:pt>
                <c:pt idx="290689">
                  <c:v>337.37</c:v>
                </c:pt>
                <c:pt idx="290690">
                  <c:v>177.44</c:v>
                </c:pt>
                <c:pt idx="290691">
                  <c:v>78.94</c:v>
                </c:pt>
                <c:pt idx="290692">
                  <c:v>16.84</c:v>
                </c:pt>
                <c:pt idx="290693">
                  <c:v>277.52999999999997</c:v>
                </c:pt>
                <c:pt idx="290694">
                  <c:v>173.88</c:v>
                </c:pt>
                <c:pt idx="290695">
                  <c:v>168.57</c:v>
                </c:pt>
                <c:pt idx="290696">
                  <c:v>231.67</c:v>
                </c:pt>
                <c:pt idx="290697">
                  <c:v>219.18</c:v>
                </c:pt>
                <c:pt idx="290698">
                  <c:v>242.98</c:v>
                </c:pt>
                <c:pt idx="290699">
                  <c:v>192.35</c:v>
                </c:pt>
                <c:pt idx="290700">
                  <c:v>193.47</c:v>
                </c:pt>
                <c:pt idx="290701">
                  <c:v>221.6</c:v>
                </c:pt>
                <c:pt idx="290702">
                  <c:v>171.94</c:v>
                </c:pt>
                <c:pt idx="290703">
                  <c:v>139.59</c:v>
                </c:pt>
                <c:pt idx="290704">
                  <c:v>184.95</c:v>
                </c:pt>
                <c:pt idx="290705">
                  <c:v>123.02</c:v>
                </c:pt>
                <c:pt idx="290706">
                  <c:v>185.07</c:v>
                </c:pt>
                <c:pt idx="290707">
                  <c:v>144.68</c:v>
                </c:pt>
                <c:pt idx="290708">
                  <c:v>145.99</c:v>
                </c:pt>
                <c:pt idx="290709">
                  <c:v>157.22</c:v>
                </c:pt>
                <c:pt idx="290710">
                  <c:v>206.46</c:v>
                </c:pt>
                <c:pt idx="290711">
                  <c:v>250.9</c:v>
                </c:pt>
                <c:pt idx="290712">
                  <c:v>177.63</c:v>
                </c:pt>
                <c:pt idx="290713">
                  <c:v>128.80000000000001</c:v>
                </c:pt>
                <c:pt idx="290714">
                  <c:v>167.76</c:v>
                </c:pt>
                <c:pt idx="290715">
                  <c:v>93.31</c:v>
                </c:pt>
                <c:pt idx="290716">
                  <c:v>164.29</c:v>
                </c:pt>
                <c:pt idx="290717">
                  <c:v>135.72999999999999</c:v>
                </c:pt>
                <c:pt idx="290718">
                  <c:v>134.19999999999999</c:v>
                </c:pt>
                <c:pt idx="290719">
                  <c:v>159.43</c:v>
                </c:pt>
                <c:pt idx="290720">
                  <c:v>88.52</c:v>
                </c:pt>
                <c:pt idx="290721">
                  <c:v>153.68</c:v>
                </c:pt>
                <c:pt idx="290722">
                  <c:v>202.09</c:v>
                </c:pt>
                <c:pt idx="290723">
                  <c:v>148.66999999999999</c:v>
                </c:pt>
                <c:pt idx="290724">
                  <c:v>117.74</c:v>
                </c:pt>
                <c:pt idx="290725">
                  <c:v>122.81</c:v>
                </c:pt>
                <c:pt idx="290726">
                  <c:v>110.91</c:v>
                </c:pt>
                <c:pt idx="290727">
                  <c:v>183.76</c:v>
                </c:pt>
                <c:pt idx="290728">
                  <c:v>105.88</c:v>
                </c:pt>
                <c:pt idx="290729">
                  <c:v>121.68</c:v>
                </c:pt>
                <c:pt idx="290730">
                  <c:v>130.38</c:v>
                </c:pt>
                <c:pt idx="290731">
                  <c:v>195.53</c:v>
                </c:pt>
                <c:pt idx="290732">
                  <c:v>192.14</c:v>
                </c:pt>
                <c:pt idx="290733">
                  <c:v>69.430000000000007</c:v>
                </c:pt>
                <c:pt idx="290734">
                  <c:v>107.5</c:v>
                </c:pt>
                <c:pt idx="290735">
                  <c:v>217.91</c:v>
                </c:pt>
                <c:pt idx="290736">
                  <c:v>164.08</c:v>
                </c:pt>
                <c:pt idx="290737">
                  <c:v>114.29</c:v>
                </c:pt>
                <c:pt idx="290738">
                  <c:v>89.96</c:v>
                </c:pt>
                <c:pt idx="290739">
                  <c:v>81.16</c:v>
                </c:pt>
                <c:pt idx="290740">
                  <c:v>130.72</c:v>
                </c:pt>
                <c:pt idx="290741">
                  <c:v>105.67</c:v>
                </c:pt>
                <c:pt idx="290742">
                  <c:v>153.44999999999999</c:v>
                </c:pt>
                <c:pt idx="290743">
                  <c:v>208.02</c:v>
                </c:pt>
                <c:pt idx="290744">
                  <c:v>162.91999999999999</c:v>
                </c:pt>
                <c:pt idx="290745">
                  <c:v>118.28</c:v>
                </c:pt>
                <c:pt idx="290746">
                  <c:v>132.13999999999999</c:v>
                </c:pt>
                <c:pt idx="290747">
                  <c:v>133.74</c:v>
                </c:pt>
                <c:pt idx="290748">
                  <c:v>123.08</c:v>
                </c:pt>
                <c:pt idx="290749">
                  <c:v>109.84</c:v>
                </c:pt>
                <c:pt idx="290750">
                  <c:v>113.53</c:v>
                </c:pt>
                <c:pt idx="290751">
                  <c:v>97.58</c:v>
                </c:pt>
                <c:pt idx="290752">
                  <c:v>115.08</c:v>
                </c:pt>
                <c:pt idx="290753">
                  <c:v>132.94999999999999</c:v>
                </c:pt>
                <c:pt idx="290754">
                  <c:v>157.71</c:v>
                </c:pt>
                <c:pt idx="290755">
                  <c:v>57.35</c:v>
                </c:pt>
                <c:pt idx="290756">
                  <c:v>164.29</c:v>
                </c:pt>
                <c:pt idx="290757">
                  <c:v>87.58</c:v>
                </c:pt>
                <c:pt idx="290758">
                  <c:v>98.36</c:v>
                </c:pt>
                <c:pt idx="290759">
                  <c:v>107.94</c:v>
                </c:pt>
                <c:pt idx="290760">
                  <c:v>58.44</c:v>
                </c:pt>
                <c:pt idx="290761">
                  <c:v>120.17</c:v>
                </c:pt>
                <c:pt idx="290762">
                  <c:v>71.75</c:v>
                </c:pt>
                <c:pt idx="290763">
                  <c:v>103.56</c:v>
                </c:pt>
                <c:pt idx="290764">
                  <c:v>104.25</c:v>
                </c:pt>
                <c:pt idx="290765">
                  <c:v>59.43</c:v>
                </c:pt>
                <c:pt idx="290766">
                  <c:v>33.1</c:v>
                </c:pt>
                <c:pt idx="290767">
                  <c:v>77.61</c:v>
                </c:pt>
                <c:pt idx="290768">
                  <c:v>46.4</c:v>
                </c:pt>
                <c:pt idx="290769">
                  <c:v>54.98</c:v>
                </c:pt>
                <c:pt idx="290770">
                  <c:v>83.14</c:v>
                </c:pt>
                <c:pt idx="290771">
                  <c:v>124.78</c:v>
                </c:pt>
                <c:pt idx="290772">
                  <c:v>41.09</c:v>
                </c:pt>
                <c:pt idx="290773">
                  <c:v>-0.36</c:v>
                </c:pt>
                <c:pt idx="290774">
                  <c:v>5.89</c:v>
                </c:pt>
                <c:pt idx="290775">
                  <c:v>16.73</c:v>
                </c:pt>
                <c:pt idx="290776">
                  <c:v>9.66</c:v>
                </c:pt>
                <c:pt idx="290777">
                  <c:v>48.89</c:v>
                </c:pt>
                <c:pt idx="290778">
                  <c:v>33.01</c:v>
                </c:pt>
                <c:pt idx="290779">
                  <c:v>20.09</c:v>
                </c:pt>
                <c:pt idx="290780">
                  <c:v>14.61</c:v>
                </c:pt>
                <c:pt idx="290781">
                  <c:v>8.68</c:v>
                </c:pt>
                <c:pt idx="290782">
                  <c:v>15.98</c:v>
                </c:pt>
                <c:pt idx="290783">
                  <c:v>12.5</c:v>
                </c:pt>
                <c:pt idx="290784">
                  <c:v>8.16</c:v>
                </c:pt>
                <c:pt idx="290785">
                  <c:v>48.78</c:v>
                </c:pt>
                <c:pt idx="290786">
                  <c:v>46.19</c:v>
                </c:pt>
                <c:pt idx="290787">
                  <c:v>28.44</c:v>
                </c:pt>
                <c:pt idx="290788">
                  <c:v>25.19</c:v>
                </c:pt>
                <c:pt idx="290789">
                  <c:v>43.94</c:v>
                </c:pt>
                <c:pt idx="290790">
                  <c:v>137.38999999999999</c:v>
                </c:pt>
                <c:pt idx="290791">
                  <c:v>121.18</c:v>
                </c:pt>
                <c:pt idx="290792">
                  <c:v>404.56</c:v>
                </c:pt>
                <c:pt idx="290793">
                  <c:v>315.64</c:v>
                </c:pt>
                <c:pt idx="290794">
                  <c:v>24.21</c:v>
                </c:pt>
                <c:pt idx="290795">
                  <c:v>13.36</c:v>
                </c:pt>
                <c:pt idx="290796">
                  <c:v>17.96</c:v>
                </c:pt>
                <c:pt idx="290797">
                  <c:v>21.95</c:v>
                </c:pt>
                <c:pt idx="290798">
                  <c:v>9.5500000000000007</c:v>
                </c:pt>
                <c:pt idx="290799">
                  <c:v>9.58</c:v>
                </c:pt>
                <c:pt idx="290800">
                  <c:v>3.85</c:v>
                </c:pt>
                <c:pt idx="290801">
                  <c:v>20.38</c:v>
                </c:pt>
                <c:pt idx="290802">
                  <c:v>10.98</c:v>
                </c:pt>
                <c:pt idx="290803">
                  <c:v>16.28</c:v>
                </c:pt>
                <c:pt idx="290804">
                  <c:v>33.69</c:v>
                </c:pt>
                <c:pt idx="290805">
                  <c:v>15.85</c:v>
                </c:pt>
                <c:pt idx="290806">
                  <c:v>16</c:v>
                </c:pt>
                <c:pt idx="290807">
                  <c:v>20.77</c:v>
                </c:pt>
                <c:pt idx="290808">
                  <c:v>21.85</c:v>
                </c:pt>
                <c:pt idx="290809">
                  <c:v>12.62</c:v>
                </c:pt>
                <c:pt idx="290810">
                  <c:v>8.15</c:v>
                </c:pt>
                <c:pt idx="290811">
                  <c:v>18.97</c:v>
                </c:pt>
                <c:pt idx="290812">
                  <c:v>29.55</c:v>
                </c:pt>
                <c:pt idx="290813">
                  <c:v>22.55</c:v>
                </c:pt>
                <c:pt idx="290814">
                  <c:v>25.22</c:v>
                </c:pt>
                <c:pt idx="290815">
                  <c:v>11.64</c:v>
                </c:pt>
                <c:pt idx="290816">
                  <c:v>19.91</c:v>
                </c:pt>
                <c:pt idx="290817">
                  <c:v>25.75</c:v>
                </c:pt>
                <c:pt idx="290818">
                  <c:v>19.39</c:v>
                </c:pt>
                <c:pt idx="290819">
                  <c:v>11.1</c:v>
                </c:pt>
                <c:pt idx="290820">
                  <c:v>8.1300000000000008</c:v>
                </c:pt>
                <c:pt idx="290821">
                  <c:v>24.07</c:v>
                </c:pt>
                <c:pt idx="290822">
                  <c:v>10.38</c:v>
                </c:pt>
                <c:pt idx="290823">
                  <c:v>15.81</c:v>
                </c:pt>
                <c:pt idx="290824">
                  <c:v>24.67</c:v>
                </c:pt>
                <c:pt idx="290825">
                  <c:v>13.87</c:v>
                </c:pt>
                <c:pt idx="290826">
                  <c:v>17.7</c:v>
                </c:pt>
                <c:pt idx="290827">
                  <c:v>19.05</c:v>
                </c:pt>
                <c:pt idx="290828">
                  <c:v>35.020000000000003</c:v>
                </c:pt>
                <c:pt idx="290829">
                  <c:v>19.5</c:v>
                </c:pt>
                <c:pt idx="290830">
                  <c:v>18.95</c:v>
                </c:pt>
                <c:pt idx="290831">
                  <c:v>10.11</c:v>
                </c:pt>
                <c:pt idx="290832">
                  <c:v>20.76</c:v>
                </c:pt>
                <c:pt idx="290833">
                  <c:v>12.34</c:v>
                </c:pt>
                <c:pt idx="290834">
                  <c:v>17.11</c:v>
                </c:pt>
                <c:pt idx="290835">
                  <c:v>17</c:v>
                </c:pt>
                <c:pt idx="290836">
                  <c:v>915.2</c:v>
                </c:pt>
                <c:pt idx="290837">
                  <c:v>880</c:v>
                </c:pt>
                <c:pt idx="290838">
                  <c:v>1091.2</c:v>
                </c:pt>
                <c:pt idx="290839">
                  <c:v>1020.8</c:v>
                </c:pt>
                <c:pt idx="290840">
                  <c:v>976.8</c:v>
                </c:pt>
                <c:pt idx="290841">
                  <c:v>994.4</c:v>
                </c:pt>
                <c:pt idx="290842">
                  <c:v>598.4</c:v>
                </c:pt>
                <c:pt idx="290843">
                  <c:v>818.4</c:v>
                </c:pt>
                <c:pt idx="290844">
                  <c:v>1117.5999999999999</c:v>
                </c:pt>
                <c:pt idx="290845">
                  <c:v>748</c:v>
                </c:pt>
                <c:pt idx="290846">
                  <c:v>792</c:v>
                </c:pt>
                <c:pt idx="290847">
                  <c:v>836</c:v>
                </c:pt>
                <c:pt idx="290848">
                  <c:v>818.4</c:v>
                </c:pt>
                <c:pt idx="290849">
                  <c:v>959.2</c:v>
                </c:pt>
                <c:pt idx="290850">
                  <c:v>1056</c:v>
                </c:pt>
                <c:pt idx="290851">
                  <c:v>774.4</c:v>
                </c:pt>
                <c:pt idx="290852">
                  <c:v>871.2</c:v>
                </c:pt>
                <c:pt idx="290853">
                  <c:v>1108.8</c:v>
                </c:pt>
                <c:pt idx="290854">
                  <c:v>836</c:v>
                </c:pt>
                <c:pt idx="290855">
                  <c:v>1029.5999999999999</c:v>
                </c:pt>
                <c:pt idx="290856">
                  <c:v>677.6</c:v>
                </c:pt>
                <c:pt idx="290857">
                  <c:v>774.4</c:v>
                </c:pt>
                <c:pt idx="290858">
                  <c:v>844.8</c:v>
                </c:pt>
                <c:pt idx="290859">
                  <c:v>633.6</c:v>
                </c:pt>
                <c:pt idx="290860">
                  <c:v>756.8</c:v>
                </c:pt>
                <c:pt idx="290861">
                  <c:v>651.20000000000005</c:v>
                </c:pt>
                <c:pt idx="290862">
                  <c:v>774.4</c:v>
                </c:pt>
                <c:pt idx="290863">
                  <c:v>704</c:v>
                </c:pt>
                <c:pt idx="290864">
                  <c:v>598.4</c:v>
                </c:pt>
                <c:pt idx="290865">
                  <c:v>475.2</c:v>
                </c:pt>
                <c:pt idx="290866">
                  <c:v>878.6</c:v>
                </c:pt>
                <c:pt idx="290867">
                  <c:v>536.79999999999995</c:v>
                </c:pt>
                <c:pt idx="290868">
                  <c:v>765.6</c:v>
                </c:pt>
                <c:pt idx="290869">
                  <c:v>616</c:v>
                </c:pt>
                <c:pt idx="290870">
                  <c:v>712.8</c:v>
                </c:pt>
                <c:pt idx="290871">
                  <c:v>712.8</c:v>
                </c:pt>
                <c:pt idx="290872">
                  <c:v>739.2</c:v>
                </c:pt>
                <c:pt idx="290873">
                  <c:v>730.4</c:v>
                </c:pt>
                <c:pt idx="290874">
                  <c:v>624.79999999999995</c:v>
                </c:pt>
                <c:pt idx="290875">
                  <c:v>792</c:v>
                </c:pt>
                <c:pt idx="290876">
                  <c:v>774.4</c:v>
                </c:pt>
                <c:pt idx="290877">
                  <c:v>545.6</c:v>
                </c:pt>
                <c:pt idx="290878">
                  <c:v>651.20000000000005</c:v>
                </c:pt>
                <c:pt idx="290879">
                  <c:v>721.6</c:v>
                </c:pt>
                <c:pt idx="290880">
                  <c:v>1496</c:v>
                </c:pt>
                <c:pt idx="290881">
                  <c:v>1900.8</c:v>
                </c:pt>
                <c:pt idx="290882">
                  <c:v>1566.4</c:v>
                </c:pt>
                <c:pt idx="290883">
                  <c:v>651.20000000000005</c:v>
                </c:pt>
                <c:pt idx="290884">
                  <c:v>721.6</c:v>
                </c:pt>
                <c:pt idx="290885">
                  <c:v>607.20000000000005</c:v>
                </c:pt>
                <c:pt idx="290886">
                  <c:v>633.6</c:v>
                </c:pt>
                <c:pt idx="290887">
                  <c:v>739.2</c:v>
                </c:pt>
                <c:pt idx="290888">
                  <c:v>519.20000000000005</c:v>
                </c:pt>
                <c:pt idx="290889">
                  <c:v>809.6</c:v>
                </c:pt>
                <c:pt idx="290890">
                  <c:v>510.4</c:v>
                </c:pt>
                <c:pt idx="290891">
                  <c:v>677.6</c:v>
                </c:pt>
                <c:pt idx="290892">
                  <c:v>783.2</c:v>
                </c:pt>
                <c:pt idx="290893">
                  <c:v>695.2</c:v>
                </c:pt>
                <c:pt idx="290894">
                  <c:v>642.4</c:v>
                </c:pt>
                <c:pt idx="290895">
                  <c:v>554.4</c:v>
                </c:pt>
                <c:pt idx="290896">
                  <c:v>660</c:v>
                </c:pt>
                <c:pt idx="290897">
                  <c:v>853.6</c:v>
                </c:pt>
                <c:pt idx="290898">
                  <c:v>748</c:v>
                </c:pt>
                <c:pt idx="290899">
                  <c:v>519.20000000000005</c:v>
                </c:pt>
                <c:pt idx="290900">
                  <c:v>492.8</c:v>
                </c:pt>
                <c:pt idx="290901">
                  <c:v>774.4</c:v>
                </c:pt>
                <c:pt idx="290902">
                  <c:v>783.2</c:v>
                </c:pt>
                <c:pt idx="290903">
                  <c:v>862.4</c:v>
                </c:pt>
                <c:pt idx="290904">
                  <c:v>589.6</c:v>
                </c:pt>
                <c:pt idx="290905">
                  <c:v>774.4</c:v>
                </c:pt>
                <c:pt idx="290906">
                  <c:v>739.2</c:v>
                </c:pt>
                <c:pt idx="290907">
                  <c:v>598.4</c:v>
                </c:pt>
                <c:pt idx="290908">
                  <c:v>510.4</c:v>
                </c:pt>
                <c:pt idx="290909">
                  <c:v>765.6</c:v>
                </c:pt>
                <c:pt idx="290910">
                  <c:v>607.20000000000005</c:v>
                </c:pt>
                <c:pt idx="290911">
                  <c:v>624.79999999999995</c:v>
                </c:pt>
                <c:pt idx="290912">
                  <c:v>519.20000000000005</c:v>
                </c:pt>
                <c:pt idx="290913">
                  <c:v>598.4</c:v>
                </c:pt>
                <c:pt idx="290914">
                  <c:v>660</c:v>
                </c:pt>
                <c:pt idx="290915">
                  <c:v>668.8</c:v>
                </c:pt>
                <c:pt idx="290916">
                  <c:v>492.8</c:v>
                </c:pt>
                <c:pt idx="290917">
                  <c:v>475.2</c:v>
                </c:pt>
                <c:pt idx="290918">
                  <c:v>633.6</c:v>
                </c:pt>
                <c:pt idx="290919">
                  <c:v>387.2</c:v>
                </c:pt>
                <c:pt idx="290920">
                  <c:v>413.6</c:v>
                </c:pt>
                <c:pt idx="290921">
                  <c:v>589.6</c:v>
                </c:pt>
                <c:pt idx="290922">
                  <c:v>484</c:v>
                </c:pt>
                <c:pt idx="290923">
                  <c:v>633.6</c:v>
                </c:pt>
                <c:pt idx="290924">
                  <c:v>607.20000000000005</c:v>
                </c:pt>
                <c:pt idx="290925">
                  <c:v>616</c:v>
                </c:pt>
                <c:pt idx="290926">
                  <c:v>642.4</c:v>
                </c:pt>
                <c:pt idx="290927">
                  <c:v>704</c:v>
                </c:pt>
                <c:pt idx="290928">
                  <c:v>492.8</c:v>
                </c:pt>
                <c:pt idx="290929">
                  <c:v>484</c:v>
                </c:pt>
                <c:pt idx="290930">
                  <c:v>668.8</c:v>
                </c:pt>
                <c:pt idx="290931">
                  <c:v>941.6</c:v>
                </c:pt>
                <c:pt idx="290932">
                  <c:v>1135.2</c:v>
                </c:pt>
                <c:pt idx="290933">
                  <c:v>1513.6</c:v>
                </c:pt>
                <c:pt idx="290934">
                  <c:v>1337.6</c:v>
                </c:pt>
                <c:pt idx="290935">
                  <c:v>325.60000000000002</c:v>
                </c:pt>
                <c:pt idx="290936">
                  <c:v>748</c:v>
                </c:pt>
                <c:pt idx="290937">
                  <c:v>475.2</c:v>
                </c:pt>
                <c:pt idx="290938">
                  <c:v>844.8</c:v>
                </c:pt>
                <c:pt idx="290939">
                  <c:v>588.20000000000005</c:v>
                </c:pt>
                <c:pt idx="290940">
                  <c:v>621</c:v>
                </c:pt>
                <c:pt idx="290941">
                  <c:v>630</c:v>
                </c:pt>
                <c:pt idx="290942">
                  <c:v>594</c:v>
                </c:pt>
                <c:pt idx="290943">
                  <c:v>495</c:v>
                </c:pt>
                <c:pt idx="290944">
                  <c:v>549</c:v>
                </c:pt>
                <c:pt idx="290945">
                  <c:v>459</c:v>
                </c:pt>
                <c:pt idx="290946">
                  <c:v>468</c:v>
                </c:pt>
                <c:pt idx="290947">
                  <c:v>657</c:v>
                </c:pt>
                <c:pt idx="290948">
                  <c:v>558</c:v>
                </c:pt>
                <c:pt idx="290949">
                  <c:v>684</c:v>
                </c:pt>
                <c:pt idx="290950">
                  <c:v>567</c:v>
                </c:pt>
                <c:pt idx="290951">
                  <c:v>459</c:v>
                </c:pt>
                <c:pt idx="290952">
                  <c:v>567</c:v>
                </c:pt>
                <c:pt idx="290953">
                  <c:v>783</c:v>
                </c:pt>
                <c:pt idx="290954">
                  <c:v>729</c:v>
                </c:pt>
                <c:pt idx="290955">
                  <c:v>522</c:v>
                </c:pt>
                <c:pt idx="290956">
                  <c:v>558</c:v>
                </c:pt>
                <c:pt idx="290957">
                  <c:v>558</c:v>
                </c:pt>
                <c:pt idx="290958">
                  <c:v>459</c:v>
                </c:pt>
                <c:pt idx="290959">
                  <c:v>594</c:v>
                </c:pt>
                <c:pt idx="290960">
                  <c:v>387</c:v>
                </c:pt>
                <c:pt idx="290961">
                  <c:v>621</c:v>
                </c:pt>
                <c:pt idx="290962">
                  <c:v>405</c:v>
                </c:pt>
                <c:pt idx="290963">
                  <c:v>441</c:v>
                </c:pt>
                <c:pt idx="290964">
                  <c:v>603</c:v>
                </c:pt>
                <c:pt idx="290965">
                  <c:v>558</c:v>
                </c:pt>
                <c:pt idx="290966">
                  <c:v>531</c:v>
                </c:pt>
                <c:pt idx="290967">
                  <c:v>603</c:v>
                </c:pt>
                <c:pt idx="290968">
                  <c:v>648</c:v>
                </c:pt>
                <c:pt idx="290969">
                  <c:v>450</c:v>
                </c:pt>
                <c:pt idx="290970">
                  <c:v>594</c:v>
                </c:pt>
                <c:pt idx="290971">
                  <c:v>738</c:v>
                </c:pt>
                <c:pt idx="290972">
                  <c:v>567</c:v>
                </c:pt>
                <c:pt idx="290973">
                  <c:v>414</c:v>
                </c:pt>
                <c:pt idx="290974">
                  <c:v>540</c:v>
                </c:pt>
                <c:pt idx="290975">
                  <c:v>387</c:v>
                </c:pt>
                <c:pt idx="290976">
                  <c:v>540</c:v>
                </c:pt>
                <c:pt idx="290977">
                  <c:v>468</c:v>
                </c:pt>
                <c:pt idx="290978">
                  <c:v>531</c:v>
                </c:pt>
                <c:pt idx="290979">
                  <c:v>1913.6</c:v>
                </c:pt>
                <c:pt idx="290980">
                  <c:v>3214.97</c:v>
                </c:pt>
                <c:pt idx="290981">
                  <c:v>3526.89</c:v>
                </c:pt>
                <c:pt idx="290982">
                  <c:v>1085.4100000000001</c:v>
                </c:pt>
                <c:pt idx="290983">
                  <c:v>1310.06</c:v>
                </c:pt>
                <c:pt idx="290984">
                  <c:v>1326.47</c:v>
                </c:pt>
                <c:pt idx="290985">
                  <c:v>1012.79</c:v>
                </c:pt>
                <c:pt idx="290986">
                  <c:v>1379.3</c:v>
                </c:pt>
                <c:pt idx="290987">
                  <c:v>1557.93</c:v>
                </c:pt>
                <c:pt idx="290988">
                  <c:v>1313.92</c:v>
                </c:pt>
                <c:pt idx="290989">
                  <c:v>1164.8699999999999</c:v>
                </c:pt>
                <c:pt idx="290990">
                  <c:v>1388.66</c:v>
                </c:pt>
                <c:pt idx="290991">
                  <c:v>1519.84</c:v>
                </c:pt>
                <c:pt idx="290992">
                  <c:v>4327.8900000000003</c:v>
                </c:pt>
                <c:pt idx="290993">
                  <c:v>3815.44</c:v>
                </c:pt>
                <c:pt idx="290994">
                  <c:v>1603.61</c:v>
                </c:pt>
                <c:pt idx="290995">
                  <c:v>1673.2</c:v>
                </c:pt>
                <c:pt idx="290996">
                  <c:v>1632.62</c:v>
                </c:pt>
                <c:pt idx="290997">
                  <c:v>1569.83</c:v>
                </c:pt>
                <c:pt idx="290998">
                  <c:v>2933.27</c:v>
                </c:pt>
                <c:pt idx="290999">
                  <c:v>2647.91</c:v>
                </c:pt>
                <c:pt idx="291000">
                  <c:v>1325.84</c:v>
                </c:pt>
                <c:pt idx="291001">
                  <c:v>1109.3399999999999</c:v>
                </c:pt>
                <c:pt idx="291002">
                  <c:v>1182.17</c:v>
                </c:pt>
                <c:pt idx="291003">
                  <c:v>1280.8</c:v>
                </c:pt>
                <c:pt idx="291004">
                  <c:v>1168.6600000000001</c:v>
                </c:pt>
                <c:pt idx="291005">
                  <c:v>1066.8</c:v>
                </c:pt>
                <c:pt idx="291006">
                  <c:v>1218.9000000000001</c:v>
                </c:pt>
                <c:pt idx="291007">
                  <c:v>1236.9100000000001</c:v>
                </c:pt>
                <c:pt idx="291008">
                  <c:v>1142.27</c:v>
                </c:pt>
                <c:pt idx="291009">
                  <c:v>1457.4</c:v>
                </c:pt>
                <c:pt idx="291010">
                  <c:v>1247.0899999999999</c:v>
                </c:pt>
                <c:pt idx="291011">
                  <c:v>1191.72</c:v>
                </c:pt>
                <c:pt idx="291012">
                  <c:v>1268.69</c:v>
                </c:pt>
                <c:pt idx="291013">
                  <c:v>1213.54</c:v>
                </c:pt>
                <c:pt idx="291014">
                  <c:v>1387.01</c:v>
                </c:pt>
                <c:pt idx="291015">
                  <c:v>1401.06</c:v>
                </c:pt>
                <c:pt idx="291016">
                  <c:v>1236.01</c:v>
                </c:pt>
                <c:pt idx="291017">
                  <c:v>1383.89</c:v>
                </c:pt>
                <c:pt idx="291018">
                  <c:v>1146.21</c:v>
                </c:pt>
                <c:pt idx="291019">
                  <c:v>1295.9000000000001</c:v>
                </c:pt>
                <c:pt idx="291020">
                  <c:v>1201.56</c:v>
                </c:pt>
                <c:pt idx="291021">
                  <c:v>1171.3399999999999</c:v>
                </c:pt>
                <c:pt idx="291022">
                  <c:v>1165.73</c:v>
                </c:pt>
                <c:pt idx="291023">
                  <c:v>1432.31</c:v>
                </c:pt>
                <c:pt idx="291024">
                  <c:v>2263.9899999999998</c:v>
                </c:pt>
                <c:pt idx="291025">
                  <c:v>2543.35</c:v>
                </c:pt>
                <c:pt idx="291026">
                  <c:v>751.19</c:v>
                </c:pt>
                <c:pt idx="291027">
                  <c:v>1046.71</c:v>
                </c:pt>
                <c:pt idx="291028">
                  <c:v>960.49</c:v>
                </c:pt>
                <c:pt idx="291029">
                  <c:v>1085.5999999999999</c:v>
                </c:pt>
                <c:pt idx="291030">
                  <c:v>1176.49</c:v>
                </c:pt>
                <c:pt idx="291031">
                  <c:v>824.76</c:v>
                </c:pt>
                <c:pt idx="291032">
                  <c:v>2533.73</c:v>
                </c:pt>
                <c:pt idx="291033">
                  <c:v>3994.03</c:v>
                </c:pt>
                <c:pt idx="291034">
                  <c:v>1085.72</c:v>
                </c:pt>
                <c:pt idx="291035">
                  <c:v>1030.29</c:v>
                </c:pt>
                <c:pt idx="291036">
                  <c:v>1146.9100000000001</c:v>
                </c:pt>
                <c:pt idx="291037">
                  <c:v>1076.51</c:v>
                </c:pt>
                <c:pt idx="291038">
                  <c:v>1225.3599999999999</c:v>
                </c:pt>
                <c:pt idx="291039">
                  <c:v>1025.8599999999999</c:v>
                </c:pt>
                <c:pt idx="291040">
                  <c:v>1151.81</c:v>
                </c:pt>
                <c:pt idx="291041">
                  <c:v>1126.47</c:v>
                </c:pt>
                <c:pt idx="291042">
                  <c:v>1457.28</c:v>
                </c:pt>
                <c:pt idx="291043">
                  <c:v>1407.45</c:v>
                </c:pt>
                <c:pt idx="291044">
                  <c:v>3770.14</c:v>
                </c:pt>
                <c:pt idx="291045">
                  <c:v>3619.78</c:v>
                </c:pt>
                <c:pt idx="291046">
                  <c:v>1394.3</c:v>
                </c:pt>
                <c:pt idx="291047">
                  <c:v>1533.78</c:v>
                </c:pt>
                <c:pt idx="291048">
                  <c:v>1560.59</c:v>
                </c:pt>
                <c:pt idx="291049">
                  <c:v>1323.56</c:v>
                </c:pt>
                <c:pt idx="291050">
                  <c:v>2603.29</c:v>
                </c:pt>
                <c:pt idx="291051">
                  <c:v>2447.42</c:v>
                </c:pt>
                <c:pt idx="291052">
                  <c:v>1019.88</c:v>
                </c:pt>
                <c:pt idx="291053">
                  <c:v>963.91</c:v>
                </c:pt>
                <c:pt idx="291054">
                  <c:v>898.41</c:v>
                </c:pt>
                <c:pt idx="291055">
                  <c:v>1029.22</c:v>
                </c:pt>
                <c:pt idx="291056">
                  <c:v>948.13</c:v>
                </c:pt>
                <c:pt idx="291057">
                  <c:v>1044.26</c:v>
                </c:pt>
                <c:pt idx="291058">
                  <c:v>951.31</c:v>
                </c:pt>
                <c:pt idx="291059">
                  <c:v>1211.3699999999999</c:v>
                </c:pt>
                <c:pt idx="291060">
                  <c:v>1056.6199999999999</c:v>
                </c:pt>
                <c:pt idx="291061">
                  <c:v>900.98</c:v>
                </c:pt>
                <c:pt idx="291062">
                  <c:v>938.56</c:v>
                </c:pt>
                <c:pt idx="291063">
                  <c:v>794.83</c:v>
                </c:pt>
                <c:pt idx="291064">
                  <c:v>827.28</c:v>
                </c:pt>
                <c:pt idx="291065">
                  <c:v>987.47</c:v>
                </c:pt>
                <c:pt idx="291066">
                  <c:v>895.24</c:v>
                </c:pt>
                <c:pt idx="291067">
                  <c:v>927.81</c:v>
                </c:pt>
                <c:pt idx="291068">
                  <c:v>961.36</c:v>
                </c:pt>
                <c:pt idx="291069">
                  <c:v>907.38</c:v>
                </c:pt>
                <c:pt idx="291070">
                  <c:v>886.87</c:v>
                </c:pt>
                <c:pt idx="291071">
                  <c:v>908.52</c:v>
                </c:pt>
                <c:pt idx="291072">
                  <c:v>1030.0999999999999</c:v>
                </c:pt>
                <c:pt idx="291073">
                  <c:v>934.95</c:v>
                </c:pt>
                <c:pt idx="291074">
                  <c:v>913.16</c:v>
                </c:pt>
                <c:pt idx="291075">
                  <c:v>1527.13</c:v>
                </c:pt>
                <c:pt idx="291076">
                  <c:v>1752</c:v>
                </c:pt>
                <c:pt idx="291077">
                  <c:v>2431.6</c:v>
                </c:pt>
                <c:pt idx="291078">
                  <c:v>1213.4100000000001</c:v>
                </c:pt>
                <c:pt idx="291079">
                  <c:v>959.19</c:v>
                </c:pt>
                <c:pt idx="291080">
                  <c:v>771.42</c:v>
                </c:pt>
                <c:pt idx="291081">
                  <c:v>1021.72</c:v>
                </c:pt>
                <c:pt idx="291082">
                  <c:v>1111.57</c:v>
                </c:pt>
                <c:pt idx="291083">
                  <c:v>1147.27</c:v>
                </c:pt>
                <c:pt idx="291084">
                  <c:v>2060.2800000000002</c:v>
                </c:pt>
                <c:pt idx="291085">
                  <c:v>4164.6000000000004</c:v>
                </c:pt>
                <c:pt idx="291086">
                  <c:v>1028.24</c:v>
                </c:pt>
                <c:pt idx="291087">
                  <c:v>855.02</c:v>
                </c:pt>
                <c:pt idx="291088">
                  <c:v>993.07</c:v>
                </c:pt>
                <c:pt idx="291089">
                  <c:v>762.9</c:v>
                </c:pt>
                <c:pt idx="291090">
                  <c:v>1022.38</c:v>
                </c:pt>
                <c:pt idx="291091">
                  <c:v>1136.93</c:v>
                </c:pt>
                <c:pt idx="291092">
                  <c:v>1429.69</c:v>
                </c:pt>
                <c:pt idx="291093">
                  <c:v>1107.6400000000001</c:v>
                </c:pt>
                <c:pt idx="291094">
                  <c:v>1088.82</c:v>
                </c:pt>
                <c:pt idx="291095">
                  <c:v>1215.71</c:v>
                </c:pt>
                <c:pt idx="291096">
                  <c:v>1730.53</c:v>
                </c:pt>
                <c:pt idx="291097">
                  <c:v>3428.71</c:v>
                </c:pt>
                <c:pt idx="291098">
                  <c:v>3575</c:v>
                </c:pt>
                <c:pt idx="291099">
                  <c:v>1554.95</c:v>
                </c:pt>
                <c:pt idx="291100">
                  <c:v>1369.05</c:v>
                </c:pt>
                <c:pt idx="291101">
                  <c:v>1540.5</c:v>
                </c:pt>
                <c:pt idx="291102">
                  <c:v>2487.59</c:v>
                </c:pt>
                <c:pt idx="291103">
                  <c:v>2362.33</c:v>
                </c:pt>
                <c:pt idx="291104">
                  <c:v>1111.31</c:v>
                </c:pt>
                <c:pt idx="291105">
                  <c:v>1056.21</c:v>
                </c:pt>
                <c:pt idx="291106">
                  <c:v>1122.23</c:v>
                </c:pt>
                <c:pt idx="291107">
                  <c:v>938.69</c:v>
                </c:pt>
                <c:pt idx="291108">
                  <c:v>884.81</c:v>
                </c:pt>
                <c:pt idx="291109">
                  <c:v>962.5</c:v>
                </c:pt>
                <c:pt idx="291110">
                  <c:v>1122.04</c:v>
                </c:pt>
                <c:pt idx="291111">
                  <c:v>1230.06</c:v>
                </c:pt>
                <c:pt idx="291112">
                  <c:v>1052.3499999999999</c:v>
                </c:pt>
                <c:pt idx="291113">
                  <c:v>952.28</c:v>
                </c:pt>
                <c:pt idx="291114">
                  <c:v>1145.0899999999999</c:v>
                </c:pt>
                <c:pt idx="291115">
                  <c:v>1121.23</c:v>
                </c:pt>
                <c:pt idx="291116">
                  <c:v>1104.8499999999999</c:v>
                </c:pt>
                <c:pt idx="291117">
                  <c:v>1116.33</c:v>
                </c:pt>
                <c:pt idx="291118">
                  <c:v>1284.26</c:v>
                </c:pt>
                <c:pt idx="291119">
                  <c:v>1224.1500000000001</c:v>
                </c:pt>
                <c:pt idx="291120">
                  <c:v>1187.8599999999999</c:v>
                </c:pt>
                <c:pt idx="291121">
                  <c:v>1265.6400000000001</c:v>
                </c:pt>
                <c:pt idx="291122">
                  <c:v>79.959999999999994</c:v>
                </c:pt>
                <c:pt idx="291123">
                  <c:v>130.38999999999999</c:v>
                </c:pt>
                <c:pt idx="291124">
                  <c:v>71</c:v>
                </c:pt>
                <c:pt idx="291125">
                  <c:v>113.68</c:v>
                </c:pt>
                <c:pt idx="291126">
                  <c:v>99.61</c:v>
                </c:pt>
                <c:pt idx="291127">
                  <c:v>147.19</c:v>
                </c:pt>
                <c:pt idx="291128">
                  <c:v>126.59</c:v>
                </c:pt>
                <c:pt idx="291129">
                  <c:v>181.86</c:v>
                </c:pt>
                <c:pt idx="291130">
                  <c:v>4.12</c:v>
                </c:pt>
                <c:pt idx="291131">
                  <c:v>176.13</c:v>
                </c:pt>
                <c:pt idx="291132">
                  <c:v>91.12</c:v>
                </c:pt>
                <c:pt idx="291133">
                  <c:v>91.77</c:v>
                </c:pt>
                <c:pt idx="291134">
                  <c:v>93.16</c:v>
                </c:pt>
                <c:pt idx="291135">
                  <c:v>189.21</c:v>
                </c:pt>
                <c:pt idx="291136">
                  <c:v>110.35</c:v>
                </c:pt>
                <c:pt idx="291137">
                  <c:v>93.22</c:v>
                </c:pt>
                <c:pt idx="291138">
                  <c:v>81.709999999999994</c:v>
                </c:pt>
                <c:pt idx="291139">
                  <c:v>57.54</c:v>
                </c:pt>
                <c:pt idx="291140">
                  <c:v>120.84</c:v>
                </c:pt>
                <c:pt idx="291141">
                  <c:v>45.73</c:v>
                </c:pt>
                <c:pt idx="291142">
                  <c:v>52.65</c:v>
                </c:pt>
                <c:pt idx="291143">
                  <c:v>65.98</c:v>
                </c:pt>
                <c:pt idx="291144">
                  <c:v>62.7</c:v>
                </c:pt>
                <c:pt idx="291145">
                  <c:v>75.84</c:v>
                </c:pt>
                <c:pt idx="291146">
                  <c:v>42.43</c:v>
                </c:pt>
                <c:pt idx="291147">
                  <c:v>81.99</c:v>
                </c:pt>
                <c:pt idx="291148">
                  <c:v>83.97</c:v>
                </c:pt>
                <c:pt idx="291149">
                  <c:v>159.84</c:v>
                </c:pt>
                <c:pt idx="291150">
                  <c:v>100.73</c:v>
                </c:pt>
                <c:pt idx="291151">
                  <c:v>123.69</c:v>
                </c:pt>
                <c:pt idx="291152">
                  <c:v>52.58</c:v>
                </c:pt>
                <c:pt idx="291153">
                  <c:v>123.98</c:v>
                </c:pt>
                <c:pt idx="291154">
                  <c:v>35.909999999999997</c:v>
                </c:pt>
                <c:pt idx="291155">
                  <c:v>79.790000000000006</c:v>
                </c:pt>
                <c:pt idx="291156">
                  <c:v>107.7</c:v>
                </c:pt>
                <c:pt idx="291157">
                  <c:v>109.1</c:v>
                </c:pt>
                <c:pt idx="291158">
                  <c:v>57.07</c:v>
                </c:pt>
                <c:pt idx="291159">
                  <c:v>84.95</c:v>
                </c:pt>
                <c:pt idx="291160">
                  <c:v>45.16</c:v>
                </c:pt>
                <c:pt idx="291161">
                  <c:v>61.82</c:v>
                </c:pt>
                <c:pt idx="291162">
                  <c:v>59.84</c:v>
                </c:pt>
                <c:pt idx="291163">
                  <c:v>37.78</c:v>
                </c:pt>
                <c:pt idx="291164">
                  <c:v>57.78</c:v>
                </c:pt>
                <c:pt idx="291165">
                  <c:v>61.46</c:v>
                </c:pt>
                <c:pt idx="291166">
                  <c:v>9.15</c:v>
                </c:pt>
                <c:pt idx="291167">
                  <c:v>44.81</c:v>
                </c:pt>
                <c:pt idx="291168">
                  <c:v>45.68</c:v>
                </c:pt>
                <c:pt idx="291169">
                  <c:v>125.42</c:v>
                </c:pt>
                <c:pt idx="291170">
                  <c:v>55.88</c:v>
                </c:pt>
                <c:pt idx="291171">
                  <c:v>110.89</c:v>
                </c:pt>
                <c:pt idx="291172">
                  <c:v>107.69</c:v>
                </c:pt>
                <c:pt idx="291173">
                  <c:v>74.760000000000005</c:v>
                </c:pt>
                <c:pt idx="291174">
                  <c:v>106.99</c:v>
                </c:pt>
                <c:pt idx="291175">
                  <c:v>97.73</c:v>
                </c:pt>
                <c:pt idx="291176">
                  <c:v>44.64</c:v>
                </c:pt>
                <c:pt idx="291177">
                  <c:v>28.73</c:v>
                </c:pt>
                <c:pt idx="291178">
                  <c:v>64.56</c:v>
                </c:pt>
                <c:pt idx="291179">
                  <c:v>84.61</c:v>
                </c:pt>
                <c:pt idx="291180">
                  <c:v>28.85</c:v>
                </c:pt>
                <c:pt idx="291181">
                  <c:v>50.37</c:v>
                </c:pt>
                <c:pt idx="291182">
                  <c:v>57</c:v>
                </c:pt>
                <c:pt idx="291183">
                  <c:v>162.55000000000001</c:v>
                </c:pt>
                <c:pt idx="291184">
                  <c:v>41.33</c:v>
                </c:pt>
                <c:pt idx="291185">
                  <c:v>51.76</c:v>
                </c:pt>
                <c:pt idx="291186">
                  <c:v>62</c:v>
                </c:pt>
                <c:pt idx="291187">
                  <c:v>81.64</c:v>
                </c:pt>
                <c:pt idx="291188">
                  <c:v>61.82</c:v>
                </c:pt>
                <c:pt idx="291189">
                  <c:v>83.61</c:v>
                </c:pt>
                <c:pt idx="291190">
                  <c:v>56.43</c:v>
                </c:pt>
                <c:pt idx="291191">
                  <c:v>47.81</c:v>
                </c:pt>
                <c:pt idx="291192">
                  <c:v>124.19</c:v>
                </c:pt>
                <c:pt idx="291193">
                  <c:v>41.11</c:v>
                </c:pt>
                <c:pt idx="291194">
                  <c:v>76.48</c:v>
                </c:pt>
                <c:pt idx="291195">
                  <c:v>28.81</c:v>
                </c:pt>
                <c:pt idx="291196">
                  <c:v>18.27</c:v>
                </c:pt>
                <c:pt idx="291197">
                  <c:v>22.96</c:v>
                </c:pt>
                <c:pt idx="291198">
                  <c:v>104.13</c:v>
                </c:pt>
                <c:pt idx="291199">
                  <c:v>24.62</c:v>
                </c:pt>
                <c:pt idx="291200">
                  <c:v>77.650000000000006</c:v>
                </c:pt>
                <c:pt idx="291201">
                  <c:v>27.88</c:v>
                </c:pt>
                <c:pt idx="291202">
                  <c:v>32.97</c:v>
                </c:pt>
                <c:pt idx="291203">
                  <c:v>-5</c:v>
                </c:pt>
                <c:pt idx="291204">
                  <c:v>39.92</c:v>
                </c:pt>
                <c:pt idx="291205">
                  <c:v>17.88</c:v>
                </c:pt>
                <c:pt idx="291206">
                  <c:v>22.37</c:v>
                </c:pt>
                <c:pt idx="291207">
                  <c:v>103.79</c:v>
                </c:pt>
                <c:pt idx="291208">
                  <c:v>26.91</c:v>
                </c:pt>
                <c:pt idx="291209">
                  <c:v>48.81</c:v>
                </c:pt>
                <c:pt idx="291210">
                  <c:v>3.05</c:v>
                </c:pt>
                <c:pt idx="291211">
                  <c:v>19.760000000000002</c:v>
                </c:pt>
                <c:pt idx="291212">
                  <c:v>39.380000000000003</c:v>
                </c:pt>
                <c:pt idx="291213">
                  <c:v>21.86</c:v>
                </c:pt>
                <c:pt idx="291214">
                  <c:v>55.67</c:v>
                </c:pt>
                <c:pt idx="291215">
                  <c:v>2.4700000000000002</c:v>
                </c:pt>
                <c:pt idx="291216">
                  <c:v>100.22</c:v>
                </c:pt>
                <c:pt idx="291217">
                  <c:v>12.94</c:v>
                </c:pt>
                <c:pt idx="291218">
                  <c:v>33</c:v>
                </c:pt>
                <c:pt idx="291219">
                  <c:v>231.32</c:v>
                </c:pt>
                <c:pt idx="291220">
                  <c:v>87.85</c:v>
                </c:pt>
                <c:pt idx="291221">
                  <c:v>149.91</c:v>
                </c:pt>
                <c:pt idx="291222">
                  <c:v>85.86</c:v>
                </c:pt>
                <c:pt idx="291223">
                  <c:v>63.7</c:v>
                </c:pt>
                <c:pt idx="291224">
                  <c:v>85.85</c:v>
                </c:pt>
                <c:pt idx="291225">
                  <c:v>53.52</c:v>
                </c:pt>
                <c:pt idx="291226">
                  <c:v>56.81</c:v>
                </c:pt>
                <c:pt idx="291227">
                  <c:v>30</c:v>
                </c:pt>
                <c:pt idx="291228">
                  <c:v>76.819999999999993</c:v>
                </c:pt>
                <c:pt idx="291229">
                  <c:v>57.83</c:v>
                </c:pt>
                <c:pt idx="291230">
                  <c:v>54.61</c:v>
                </c:pt>
                <c:pt idx="291231">
                  <c:v>36.79</c:v>
                </c:pt>
                <c:pt idx="291232">
                  <c:v>89.66</c:v>
                </c:pt>
                <c:pt idx="291233">
                  <c:v>75.61</c:v>
                </c:pt>
                <c:pt idx="291234">
                  <c:v>21.85</c:v>
                </c:pt>
                <c:pt idx="291235">
                  <c:v>89.54</c:v>
                </c:pt>
                <c:pt idx="291236">
                  <c:v>36.61</c:v>
                </c:pt>
                <c:pt idx="291237">
                  <c:v>38.729999999999997</c:v>
                </c:pt>
                <c:pt idx="291238">
                  <c:v>96.49</c:v>
                </c:pt>
                <c:pt idx="291239">
                  <c:v>59.26</c:v>
                </c:pt>
                <c:pt idx="291240">
                  <c:v>59.4</c:v>
                </c:pt>
                <c:pt idx="291241">
                  <c:v>3.97</c:v>
                </c:pt>
                <c:pt idx="291242">
                  <c:v>40.72</c:v>
                </c:pt>
                <c:pt idx="291243">
                  <c:v>28.82</c:v>
                </c:pt>
                <c:pt idx="291244">
                  <c:v>29.64</c:v>
                </c:pt>
                <c:pt idx="291245">
                  <c:v>62.77</c:v>
                </c:pt>
                <c:pt idx="291246">
                  <c:v>9.94</c:v>
                </c:pt>
                <c:pt idx="291247">
                  <c:v>47.57</c:v>
                </c:pt>
                <c:pt idx="291248">
                  <c:v>29.79</c:v>
                </c:pt>
                <c:pt idx="291249">
                  <c:v>34.78</c:v>
                </c:pt>
                <c:pt idx="291250">
                  <c:v>31.7</c:v>
                </c:pt>
                <c:pt idx="291251">
                  <c:v>89.79</c:v>
                </c:pt>
                <c:pt idx="291252">
                  <c:v>60.52</c:v>
                </c:pt>
                <c:pt idx="291253">
                  <c:v>3.97</c:v>
                </c:pt>
                <c:pt idx="291254">
                  <c:v>61.73</c:v>
                </c:pt>
                <c:pt idx="291255">
                  <c:v>52.82</c:v>
                </c:pt>
                <c:pt idx="291256">
                  <c:v>10.85</c:v>
                </c:pt>
                <c:pt idx="291257">
                  <c:v>33.909999999999997</c:v>
                </c:pt>
                <c:pt idx="291258">
                  <c:v>33.85</c:v>
                </c:pt>
                <c:pt idx="291259">
                  <c:v>71.849999999999994</c:v>
                </c:pt>
                <c:pt idx="291260">
                  <c:v>58.85</c:v>
                </c:pt>
                <c:pt idx="291261">
                  <c:v>95.8</c:v>
                </c:pt>
                <c:pt idx="291262">
                  <c:v>101.6</c:v>
                </c:pt>
                <c:pt idx="291263">
                  <c:v>25.88</c:v>
                </c:pt>
                <c:pt idx="291264">
                  <c:v>534.34</c:v>
                </c:pt>
                <c:pt idx="291265">
                  <c:v>413.34</c:v>
                </c:pt>
                <c:pt idx="291266">
                  <c:v>512.26</c:v>
                </c:pt>
                <c:pt idx="291267">
                  <c:v>507.34</c:v>
                </c:pt>
                <c:pt idx="291268">
                  <c:v>432.15</c:v>
                </c:pt>
                <c:pt idx="291269">
                  <c:v>363.44</c:v>
                </c:pt>
                <c:pt idx="291270">
                  <c:v>321.08999999999997</c:v>
                </c:pt>
                <c:pt idx="291271">
                  <c:v>355.67</c:v>
                </c:pt>
                <c:pt idx="291272">
                  <c:v>420.1</c:v>
                </c:pt>
                <c:pt idx="291273">
                  <c:v>390.53</c:v>
                </c:pt>
                <c:pt idx="291274">
                  <c:v>275.98</c:v>
                </c:pt>
                <c:pt idx="291275">
                  <c:v>371.23</c:v>
                </c:pt>
                <c:pt idx="291276">
                  <c:v>271.39</c:v>
                </c:pt>
                <c:pt idx="291277">
                  <c:v>315.82</c:v>
                </c:pt>
                <c:pt idx="291278">
                  <c:v>227.17</c:v>
                </c:pt>
                <c:pt idx="291279">
                  <c:v>351.12</c:v>
                </c:pt>
                <c:pt idx="291280">
                  <c:v>290.18</c:v>
                </c:pt>
                <c:pt idx="291281">
                  <c:v>381.77</c:v>
                </c:pt>
                <c:pt idx="291282">
                  <c:v>338.16</c:v>
                </c:pt>
                <c:pt idx="291283">
                  <c:v>284.89</c:v>
                </c:pt>
                <c:pt idx="291284">
                  <c:v>389.27</c:v>
                </c:pt>
                <c:pt idx="291285">
                  <c:v>514.91</c:v>
                </c:pt>
                <c:pt idx="291286">
                  <c:v>561.21</c:v>
                </c:pt>
                <c:pt idx="291287">
                  <c:v>828.45</c:v>
                </c:pt>
                <c:pt idx="291288">
                  <c:v>824.35</c:v>
                </c:pt>
                <c:pt idx="291289">
                  <c:v>668.08</c:v>
                </c:pt>
                <c:pt idx="291290">
                  <c:v>845.47</c:v>
                </c:pt>
                <c:pt idx="291291">
                  <c:v>486.41</c:v>
                </c:pt>
                <c:pt idx="291292">
                  <c:v>357.61</c:v>
                </c:pt>
                <c:pt idx="291293">
                  <c:v>468.88</c:v>
                </c:pt>
                <c:pt idx="291294">
                  <c:v>449.69</c:v>
                </c:pt>
                <c:pt idx="291295">
                  <c:v>462.57</c:v>
                </c:pt>
                <c:pt idx="291296">
                  <c:v>452.82</c:v>
                </c:pt>
                <c:pt idx="291297">
                  <c:v>421.76</c:v>
                </c:pt>
                <c:pt idx="291298">
                  <c:v>325.89</c:v>
                </c:pt>
                <c:pt idx="291299">
                  <c:v>200.85</c:v>
                </c:pt>
                <c:pt idx="291300">
                  <c:v>207.19</c:v>
                </c:pt>
                <c:pt idx="291301">
                  <c:v>216.86</c:v>
                </c:pt>
                <c:pt idx="291302">
                  <c:v>387.27</c:v>
                </c:pt>
                <c:pt idx="291303">
                  <c:v>315.02</c:v>
                </c:pt>
                <c:pt idx="291304">
                  <c:v>291.48</c:v>
                </c:pt>
                <c:pt idx="291305">
                  <c:v>382.49</c:v>
                </c:pt>
                <c:pt idx="291306">
                  <c:v>601.5</c:v>
                </c:pt>
                <c:pt idx="291307">
                  <c:v>297.77999999999997</c:v>
                </c:pt>
                <c:pt idx="291308">
                  <c:v>246.14</c:v>
                </c:pt>
                <c:pt idx="291309">
                  <c:v>325.45999999999998</c:v>
                </c:pt>
                <c:pt idx="291310">
                  <c:v>334.24</c:v>
                </c:pt>
                <c:pt idx="291311">
                  <c:v>565.96</c:v>
                </c:pt>
                <c:pt idx="291312">
                  <c:v>571.1</c:v>
                </c:pt>
                <c:pt idx="291313">
                  <c:v>382.64</c:v>
                </c:pt>
                <c:pt idx="291314">
                  <c:v>337.98</c:v>
                </c:pt>
                <c:pt idx="291315">
                  <c:v>177.24</c:v>
                </c:pt>
                <c:pt idx="291316">
                  <c:v>210.41</c:v>
                </c:pt>
                <c:pt idx="291317">
                  <c:v>205.32</c:v>
                </c:pt>
                <c:pt idx="291318">
                  <c:v>266.55</c:v>
                </c:pt>
                <c:pt idx="291319">
                  <c:v>331.38</c:v>
                </c:pt>
                <c:pt idx="291320">
                  <c:v>236.77</c:v>
                </c:pt>
                <c:pt idx="291321">
                  <c:v>410.83</c:v>
                </c:pt>
                <c:pt idx="291322">
                  <c:v>259.87</c:v>
                </c:pt>
                <c:pt idx="291323">
                  <c:v>424.97</c:v>
                </c:pt>
                <c:pt idx="291324">
                  <c:v>194.97</c:v>
                </c:pt>
                <c:pt idx="291325">
                  <c:v>315.27999999999997</c:v>
                </c:pt>
                <c:pt idx="291326">
                  <c:v>216.73</c:v>
                </c:pt>
                <c:pt idx="291327">
                  <c:v>300.02999999999997</c:v>
                </c:pt>
                <c:pt idx="291328">
                  <c:v>284.44</c:v>
                </c:pt>
                <c:pt idx="291329">
                  <c:v>473.47</c:v>
                </c:pt>
                <c:pt idx="291330">
                  <c:v>560.16</c:v>
                </c:pt>
                <c:pt idx="291331">
                  <c:v>381.18</c:v>
                </c:pt>
                <c:pt idx="291332">
                  <c:v>346.68</c:v>
                </c:pt>
                <c:pt idx="291333">
                  <c:v>402.38</c:v>
                </c:pt>
                <c:pt idx="291334">
                  <c:v>428.8</c:v>
                </c:pt>
                <c:pt idx="291335">
                  <c:v>551.39</c:v>
                </c:pt>
                <c:pt idx="291336">
                  <c:v>384.34</c:v>
                </c:pt>
                <c:pt idx="291337">
                  <c:v>394.75</c:v>
                </c:pt>
                <c:pt idx="291338">
                  <c:v>560.07000000000005</c:v>
                </c:pt>
                <c:pt idx="291339">
                  <c:v>446.55</c:v>
                </c:pt>
                <c:pt idx="291340">
                  <c:v>556.66</c:v>
                </c:pt>
                <c:pt idx="291341">
                  <c:v>637.24</c:v>
                </c:pt>
                <c:pt idx="291342">
                  <c:v>822.69</c:v>
                </c:pt>
                <c:pt idx="291343">
                  <c:v>505.13</c:v>
                </c:pt>
                <c:pt idx="291344">
                  <c:v>516.63</c:v>
                </c:pt>
                <c:pt idx="291345">
                  <c:v>411.65</c:v>
                </c:pt>
                <c:pt idx="291346">
                  <c:v>172.84</c:v>
                </c:pt>
                <c:pt idx="291347">
                  <c:v>166.37</c:v>
                </c:pt>
                <c:pt idx="291348">
                  <c:v>97.27</c:v>
                </c:pt>
                <c:pt idx="291349">
                  <c:v>128.97</c:v>
                </c:pt>
                <c:pt idx="291350">
                  <c:v>45.04</c:v>
                </c:pt>
                <c:pt idx="291351">
                  <c:v>2.76</c:v>
                </c:pt>
                <c:pt idx="291352">
                  <c:v>6.49</c:v>
                </c:pt>
                <c:pt idx="291353">
                  <c:v>11.82</c:v>
                </c:pt>
                <c:pt idx="291354">
                  <c:v>30.66</c:v>
                </c:pt>
                <c:pt idx="291355">
                  <c:v>133.51</c:v>
                </c:pt>
                <c:pt idx="291356">
                  <c:v>73.61</c:v>
                </c:pt>
                <c:pt idx="291357">
                  <c:v>217.74</c:v>
                </c:pt>
                <c:pt idx="291358">
                  <c:v>364.7</c:v>
                </c:pt>
                <c:pt idx="291359">
                  <c:v>50.44</c:v>
                </c:pt>
                <c:pt idx="291360">
                  <c:v>110.15</c:v>
                </c:pt>
                <c:pt idx="291361">
                  <c:v>107.12</c:v>
                </c:pt>
                <c:pt idx="291362">
                  <c:v>46.58</c:v>
                </c:pt>
                <c:pt idx="291363">
                  <c:v>79.72</c:v>
                </c:pt>
                <c:pt idx="291364">
                  <c:v>60.54</c:v>
                </c:pt>
                <c:pt idx="291365">
                  <c:v>98.75</c:v>
                </c:pt>
                <c:pt idx="291366">
                  <c:v>32.28</c:v>
                </c:pt>
                <c:pt idx="291367">
                  <c:v>148.96</c:v>
                </c:pt>
                <c:pt idx="291368">
                  <c:v>126</c:v>
                </c:pt>
                <c:pt idx="291369">
                  <c:v>53.34</c:v>
                </c:pt>
                <c:pt idx="291370">
                  <c:v>34.06</c:v>
                </c:pt>
                <c:pt idx="291371">
                  <c:v>87.46</c:v>
                </c:pt>
                <c:pt idx="291372">
                  <c:v>99.03</c:v>
                </c:pt>
                <c:pt idx="291373">
                  <c:v>84.51</c:v>
                </c:pt>
                <c:pt idx="291374">
                  <c:v>134.81</c:v>
                </c:pt>
                <c:pt idx="291375">
                  <c:v>136.22999999999999</c:v>
                </c:pt>
                <c:pt idx="291376">
                  <c:v>60.58</c:v>
                </c:pt>
                <c:pt idx="291377">
                  <c:v>141.55000000000001</c:v>
                </c:pt>
                <c:pt idx="291378">
                  <c:v>92.25</c:v>
                </c:pt>
                <c:pt idx="291379">
                  <c:v>49.54</c:v>
                </c:pt>
                <c:pt idx="291380">
                  <c:v>61.35</c:v>
                </c:pt>
                <c:pt idx="291381">
                  <c:v>100.23</c:v>
                </c:pt>
                <c:pt idx="291382">
                  <c:v>111.06</c:v>
                </c:pt>
                <c:pt idx="291383">
                  <c:v>34.06</c:v>
                </c:pt>
                <c:pt idx="291384">
                  <c:v>37.880000000000003</c:v>
                </c:pt>
                <c:pt idx="291385">
                  <c:v>29.33</c:v>
                </c:pt>
                <c:pt idx="291386">
                  <c:v>126.68</c:v>
                </c:pt>
                <c:pt idx="291387">
                  <c:v>79.790000000000006</c:v>
                </c:pt>
                <c:pt idx="291388">
                  <c:v>12.94</c:v>
                </c:pt>
                <c:pt idx="291389">
                  <c:v>19.600000000000001</c:v>
                </c:pt>
                <c:pt idx="291390">
                  <c:v>48.43</c:v>
                </c:pt>
                <c:pt idx="291391">
                  <c:v>194.86</c:v>
                </c:pt>
                <c:pt idx="291392">
                  <c:v>186.49</c:v>
                </c:pt>
                <c:pt idx="291393">
                  <c:v>163.31</c:v>
                </c:pt>
                <c:pt idx="291394">
                  <c:v>204.86</c:v>
                </c:pt>
                <c:pt idx="291395">
                  <c:v>320.95999999999998</c:v>
                </c:pt>
                <c:pt idx="291396">
                  <c:v>134.19999999999999</c:v>
                </c:pt>
                <c:pt idx="291397">
                  <c:v>193.07</c:v>
                </c:pt>
                <c:pt idx="291398">
                  <c:v>91.77</c:v>
                </c:pt>
                <c:pt idx="291399">
                  <c:v>36.51</c:v>
                </c:pt>
                <c:pt idx="291400">
                  <c:v>140.78</c:v>
                </c:pt>
                <c:pt idx="291401">
                  <c:v>62.23</c:v>
                </c:pt>
                <c:pt idx="291402">
                  <c:v>57.84</c:v>
                </c:pt>
                <c:pt idx="291403">
                  <c:v>37.78</c:v>
                </c:pt>
                <c:pt idx="291404">
                  <c:v>27.91</c:v>
                </c:pt>
                <c:pt idx="291405">
                  <c:v>99.62</c:v>
                </c:pt>
                <c:pt idx="291406">
                  <c:v>4</c:v>
                </c:pt>
                <c:pt idx="291407">
                  <c:v>8016.18</c:v>
                </c:pt>
                <c:pt idx="291408">
                  <c:v>5833.77</c:v>
                </c:pt>
                <c:pt idx="291409">
                  <c:v>6044.4</c:v>
                </c:pt>
                <c:pt idx="291410">
                  <c:v>5530.31</c:v>
                </c:pt>
                <c:pt idx="291411">
                  <c:v>8686.35</c:v>
                </c:pt>
                <c:pt idx="291412">
                  <c:v>5987.55</c:v>
                </c:pt>
                <c:pt idx="291413">
                  <c:v>6775.77</c:v>
                </c:pt>
                <c:pt idx="291414">
                  <c:v>6161.58</c:v>
                </c:pt>
                <c:pt idx="291415">
                  <c:v>7176.94</c:v>
                </c:pt>
                <c:pt idx="291416">
                  <c:v>7138.36</c:v>
                </c:pt>
                <c:pt idx="291417">
                  <c:v>6850.1</c:v>
                </c:pt>
                <c:pt idx="291418">
                  <c:v>6455.39</c:v>
                </c:pt>
                <c:pt idx="291419">
                  <c:v>6116.27</c:v>
                </c:pt>
                <c:pt idx="291420">
                  <c:v>8406</c:v>
                </c:pt>
                <c:pt idx="291421">
                  <c:v>6755.35</c:v>
                </c:pt>
                <c:pt idx="291422">
                  <c:v>6196.41</c:v>
                </c:pt>
                <c:pt idx="291423">
                  <c:v>6203.26</c:v>
                </c:pt>
                <c:pt idx="291424">
                  <c:v>6460.68</c:v>
                </c:pt>
                <c:pt idx="291425">
                  <c:v>6490.17</c:v>
                </c:pt>
                <c:pt idx="291426">
                  <c:v>5415.88</c:v>
                </c:pt>
                <c:pt idx="291427">
                  <c:v>5786.42</c:v>
                </c:pt>
                <c:pt idx="291428">
                  <c:v>6595.29</c:v>
                </c:pt>
                <c:pt idx="291429">
                  <c:v>5163.45</c:v>
                </c:pt>
                <c:pt idx="291430">
                  <c:v>6604.82</c:v>
                </c:pt>
                <c:pt idx="291431">
                  <c:v>5916.87</c:v>
                </c:pt>
                <c:pt idx="291432">
                  <c:v>5602.83</c:v>
                </c:pt>
                <c:pt idx="291433">
                  <c:v>6068.59</c:v>
                </c:pt>
                <c:pt idx="291434">
                  <c:v>5991.63</c:v>
                </c:pt>
                <c:pt idx="291435">
                  <c:v>5659.02</c:v>
                </c:pt>
                <c:pt idx="291436">
                  <c:v>5909.15</c:v>
                </c:pt>
                <c:pt idx="291437">
                  <c:v>5974.72</c:v>
                </c:pt>
                <c:pt idx="291438">
                  <c:v>5456.59</c:v>
                </c:pt>
                <c:pt idx="291439">
                  <c:v>6062.9</c:v>
                </c:pt>
                <c:pt idx="291440">
                  <c:v>5126.1000000000004</c:v>
                </c:pt>
                <c:pt idx="291441">
                  <c:v>5654.79</c:v>
                </c:pt>
                <c:pt idx="291442">
                  <c:v>6661.32</c:v>
                </c:pt>
                <c:pt idx="291443">
                  <c:v>5615.48</c:v>
                </c:pt>
                <c:pt idx="291444">
                  <c:v>4989.05</c:v>
                </c:pt>
                <c:pt idx="291445">
                  <c:v>5301.87</c:v>
                </c:pt>
                <c:pt idx="291446">
                  <c:v>6781.63</c:v>
                </c:pt>
                <c:pt idx="291447">
                  <c:v>5250.99</c:v>
                </c:pt>
                <c:pt idx="291448">
                  <c:v>5714.3</c:v>
                </c:pt>
                <c:pt idx="291449">
                  <c:v>5095.87</c:v>
                </c:pt>
                <c:pt idx="291450">
                  <c:v>6051.66</c:v>
                </c:pt>
                <c:pt idx="291451">
                  <c:v>5262.15</c:v>
                </c:pt>
                <c:pt idx="291452">
                  <c:v>5300.54</c:v>
                </c:pt>
                <c:pt idx="291453">
                  <c:v>5715.38</c:v>
                </c:pt>
                <c:pt idx="291454">
                  <c:v>4634.5</c:v>
                </c:pt>
                <c:pt idx="291455">
                  <c:v>6252.4</c:v>
                </c:pt>
                <c:pt idx="291456">
                  <c:v>5660.4</c:v>
                </c:pt>
                <c:pt idx="291457">
                  <c:v>5740.76</c:v>
                </c:pt>
                <c:pt idx="291458">
                  <c:v>4909.8900000000003</c:v>
                </c:pt>
                <c:pt idx="291459">
                  <c:v>7256.48</c:v>
                </c:pt>
                <c:pt idx="291460">
                  <c:v>5377.22</c:v>
                </c:pt>
                <c:pt idx="291461">
                  <c:v>5113.0200000000004</c:v>
                </c:pt>
                <c:pt idx="291462">
                  <c:v>4842.1499999999996</c:v>
                </c:pt>
                <c:pt idx="291463">
                  <c:v>6007.93</c:v>
                </c:pt>
                <c:pt idx="291464">
                  <c:v>5449.46</c:v>
                </c:pt>
                <c:pt idx="291465">
                  <c:v>4840.74</c:v>
                </c:pt>
                <c:pt idx="291466">
                  <c:v>4798.43</c:v>
                </c:pt>
                <c:pt idx="291467">
                  <c:v>5886.75</c:v>
                </c:pt>
                <c:pt idx="291468">
                  <c:v>6011.61</c:v>
                </c:pt>
                <c:pt idx="291469">
                  <c:v>5164.74</c:v>
                </c:pt>
                <c:pt idx="291470">
                  <c:v>4875.63</c:v>
                </c:pt>
                <c:pt idx="291471">
                  <c:v>5116.9399999999996</c:v>
                </c:pt>
                <c:pt idx="291472">
                  <c:v>6703.86</c:v>
                </c:pt>
                <c:pt idx="291473">
                  <c:v>5730.6</c:v>
                </c:pt>
                <c:pt idx="291474">
                  <c:v>5042.8900000000003</c:v>
                </c:pt>
                <c:pt idx="291475">
                  <c:v>4490.76</c:v>
                </c:pt>
                <c:pt idx="291476">
                  <c:v>6350.88</c:v>
                </c:pt>
                <c:pt idx="291477">
                  <c:v>5583.13</c:v>
                </c:pt>
                <c:pt idx="291478">
                  <c:v>4792.95</c:v>
                </c:pt>
                <c:pt idx="291479">
                  <c:v>5217.55</c:v>
                </c:pt>
                <c:pt idx="291480">
                  <c:v>5486.74</c:v>
                </c:pt>
                <c:pt idx="291481">
                  <c:v>5548.85</c:v>
                </c:pt>
                <c:pt idx="291482">
                  <c:v>5022.5600000000004</c:v>
                </c:pt>
                <c:pt idx="291483">
                  <c:v>4990.72</c:v>
                </c:pt>
                <c:pt idx="291484">
                  <c:v>5366.74</c:v>
                </c:pt>
                <c:pt idx="291485">
                  <c:v>6591.47</c:v>
                </c:pt>
                <c:pt idx="291486">
                  <c:v>5524.99</c:v>
                </c:pt>
                <c:pt idx="291487">
                  <c:v>4550.72</c:v>
                </c:pt>
                <c:pt idx="291488">
                  <c:v>4693.6000000000004</c:v>
                </c:pt>
                <c:pt idx="291489">
                  <c:v>5135.24</c:v>
                </c:pt>
                <c:pt idx="291490">
                  <c:v>5582.36</c:v>
                </c:pt>
                <c:pt idx="291491">
                  <c:v>4264.32</c:v>
                </c:pt>
                <c:pt idx="291492">
                  <c:v>4675.28</c:v>
                </c:pt>
                <c:pt idx="291493">
                  <c:v>4246.87</c:v>
                </c:pt>
                <c:pt idx="291494">
                  <c:v>7157.97</c:v>
                </c:pt>
                <c:pt idx="291495">
                  <c:v>4826.5200000000004</c:v>
                </c:pt>
                <c:pt idx="291496">
                  <c:v>5264.16</c:v>
                </c:pt>
                <c:pt idx="291497">
                  <c:v>4463.74</c:v>
                </c:pt>
                <c:pt idx="291498">
                  <c:v>6908.27</c:v>
                </c:pt>
                <c:pt idx="291499">
                  <c:v>5020.95</c:v>
                </c:pt>
                <c:pt idx="291500">
                  <c:v>5670.33</c:v>
                </c:pt>
                <c:pt idx="291501">
                  <c:v>4830.54</c:v>
                </c:pt>
                <c:pt idx="291502">
                  <c:v>6461.29</c:v>
                </c:pt>
                <c:pt idx="291503">
                  <c:v>5821.35</c:v>
                </c:pt>
                <c:pt idx="291504">
                  <c:v>4917.51</c:v>
                </c:pt>
                <c:pt idx="291505">
                  <c:v>4547.8599999999997</c:v>
                </c:pt>
                <c:pt idx="291506">
                  <c:v>3929.6</c:v>
                </c:pt>
                <c:pt idx="291507">
                  <c:v>6708.7</c:v>
                </c:pt>
                <c:pt idx="291508">
                  <c:v>4792.49</c:v>
                </c:pt>
                <c:pt idx="291509">
                  <c:v>5467.53</c:v>
                </c:pt>
                <c:pt idx="291510">
                  <c:v>5458.16</c:v>
                </c:pt>
                <c:pt idx="291511">
                  <c:v>6572.92</c:v>
                </c:pt>
                <c:pt idx="291512">
                  <c:v>5741.41</c:v>
                </c:pt>
                <c:pt idx="291513">
                  <c:v>5840.74</c:v>
                </c:pt>
                <c:pt idx="291514">
                  <c:v>5183.24</c:v>
                </c:pt>
                <c:pt idx="291515">
                  <c:v>6135.44</c:v>
                </c:pt>
                <c:pt idx="291516">
                  <c:v>6506.25</c:v>
                </c:pt>
                <c:pt idx="291517">
                  <c:v>5105.1899999999996</c:v>
                </c:pt>
                <c:pt idx="291518">
                  <c:v>5101.4799999999996</c:v>
                </c:pt>
                <c:pt idx="291519">
                  <c:v>6170.5</c:v>
                </c:pt>
                <c:pt idx="291520">
                  <c:v>8133.71</c:v>
                </c:pt>
                <c:pt idx="291521">
                  <c:v>6049.57</c:v>
                </c:pt>
                <c:pt idx="291522">
                  <c:v>5740.83</c:v>
                </c:pt>
                <c:pt idx="291523">
                  <c:v>6073.61</c:v>
                </c:pt>
                <c:pt idx="291524">
                  <c:v>7783.12</c:v>
                </c:pt>
                <c:pt idx="291525">
                  <c:v>6541.63</c:v>
                </c:pt>
                <c:pt idx="291526">
                  <c:v>5548.99</c:v>
                </c:pt>
                <c:pt idx="291527">
                  <c:v>5136.5</c:v>
                </c:pt>
                <c:pt idx="291528">
                  <c:v>6919.32</c:v>
                </c:pt>
                <c:pt idx="291529">
                  <c:v>7060.24</c:v>
                </c:pt>
                <c:pt idx="291530">
                  <c:v>5863.67</c:v>
                </c:pt>
                <c:pt idx="291531">
                  <c:v>5741.28</c:v>
                </c:pt>
                <c:pt idx="291532">
                  <c:v>5897.33</c:v>
                </c:pt>
                <c:pt idx="291533">
                  <c:v>7831.07</c:v>
                </c:pt>
                <c:pt idx="291534">
                  <c:v>6176.33</c:v>
                </c:pt>
                <c:pt idx="291535">
                  <c:v>5800.99</c:v>
                </c:pt>
                <c:pt idx="291536">
                  <c:v>5961.46</c:v>
                </c:pt>
                <c:pt idx="291537">
                  <c:v>7325.59</c:v>
                </c:pt>
                <c:pt idx="291538">
                  <c:v>5620.5</c:v>
                </c:pt>
                <c:pt idx="291539">
                  <c:v>6563.93</c:v>
                </c:pt>
                <c:pt idx="291540">
                  <c:v>6469.1</c:v>
                </c:pt>
                <c:pt idx="291541">
                  <c:v>5880.68</c:v>
                </c:pt>
                <c:pt idx="291542">
                  <c:v>7501.36</c:v>
                </c:pt>
                <c:pt idx="291543">
                  <c:v>6192.61</c:v>
                </c:pt>
                <c:pt idx="291544">
                  <c:v>5825.93</c:v>
                </c:pt>
                <c:pt idx="291545">
                  <c:v>5952.3</c:v>
                </c:pt>
                <c:pt idx="291546">
                  <c:v>8295.9</c:v>
                </c:pt>
                <c:pt idx="291547">
                  <c:v>5987.13</c:v>
                </c:pt>
                <c:pt idx="291548">
                  <c:v>5702.62</c:v>
                </c:pt>
                <c:pt idx="291549">
                  <c:v>5868.19</c:v>
                </c:pt>
                <c:pt idx="291550">
                  <c:v>7389.28</c:v>
                </c:pt>
                <c:pt idx="291551">
                  <c:v>8137.09</c:v>
                </c:pt>
                <c:pt idx="291552">
                  <c:v>6774.54</c:v>
                </c:pt>
                <c:pt idx="291553">
                  <c:v>7218.75</c:v>
                </c:pt>
                <c:pt idx="291554">
                  <c:v>7241.93</c:v>
                </c:pt>
                <c:pt idx="291555">
                  <c:v>7527.65</c:v>
                </c:pt>
                <c:pt idx="291556">
                  <c:v>6930.43</c:v>
                </c:pt>
                <c:pt idx="291557">
                  <c:v>7086.76</c:v>
                </c:pt>
                <c:pt idx="291558">
                  <c:v>7552.99</c:v>
                </c:pt>
                <c:pt idx="291559">
                  <c:v>6717.43</c:v>
                </c:pt>
                <c:pt idx="291560">
                  <c:v>7405.53</c:v>
                </c:pt>
                <c:pt idx="291561">
                  <c:v>7264.64</c:v>
                </c:pt>
                <c:pt idx="291562">
                  <c:v>7713.93</c:v>
                </c:pt>
                <c:pt idx="291563">
                  <c:v>7625.04</c:v>
                </c:pt>
                <c:pt idx="291564">
                  <c:v>7166.31</c:v>
                </c:pt>
                <c:pt idx="291565">
                  <c:v>7308.92</c:v>
                </c:pt>
                <c:pt idx="291566">
                  <c:v>7500.96</c:v>
                </c:pt>
                <c:pt idx="291567">
                  <c:v>7617.16</c:v>
                </c:pt>
                <c:pt idx="291568">
                  <c:v>7291.98</c:v>
                </c:pt>
                <c:pt idx="291569">
                  <c:v>7703.23</c:v>
                </c:pt>
                <c:pt idx="291570">
                  <c:v>7257.59</c:v>
                </c:pt>
                <c:pt idx="291571">
                  <c:v>7088.94</c:v>
                </c:pt>
                <c:pt idx="291572">
                  <c:v>7421.44</c:v>
                </c:pt>
                <c:pt idx="291573">
                  <c:v>7412.39</c:v>
                </c:pt>
                <c:pt idx="291574">
                  <c:v>6814.17</c:v>
                </c:pt>
                <c:pt idx="291575">
                  <c:v>7117.48</c:v>
                </c:pt>
                <c:pt idx="291576">
                  <c:v>7366.34</c:v>
                </c:pt>
                <c:pt idx="291577">
                  <c:v>7014.14</c:v>
                </c:pt>
                <c:pt idx="291578">
                  <c:v>7303.37</c:v>
                </c:pt>
                <c:pt idx="291579">
                  <c:v>6951.18</c:v>
                </c:pt>
                <c:pt idx="291580">
                  <c:v>6849.98</c:v>
                </c:pt>
                <c:pt idx="291581">
                  <c:v>7293.77</c:v>
                </c:pt>
                <c:pt idx="291582">
                  <c:v>7516.98</c:v>
                </c:pt>
                <c:pt idx="291583">
                  <c:v>7322.57</c:v>
                </c:pt>
                <c:pt idx="291584">
                  <c:v>7709.97</c:v>
                </c:pt>
                <c:pt idx="291585">
                  <c:v>6522.48</c:v>
                </c:pt>
                <c:pt idx="291586">
                  <c:v>7112.18</c:v>
                </c:pt>
                <c:pt idx="291587">
                  <c:v>6812.01</c:v>
                </c:pt>
                <c:pt idx="291588">
                  <c:v>6426.03</c:v>
                </c:pt>
                <c:pt idx="291589">
                  <c:v>7072.09</c:v>
                </c:pt>
                <c:pt idx="291590">
                  <c:v>6761.91</c:v>
                </c:pt>
                <c:pt idx="291591">
                  <c:v>6076.84</c:v>
                </c:pt>
                <c:pt idx="291592">
                  <c:v>5404.7</c:v>
                </c:pt>
                <c:pt idx="291593">
                  <c:v>5864.45</c:v>
                </c:pt>
                <c:pt idx="291594">
                  <c:v>6318.12</c:v>
                </c:pt>
                <c:pt idx="291595">
                  <c:v>6528.39</c:v>
                </c:pt>
                <c:pt idx="291596">
                  <c:v>7183.46</c:v>
                </c:pt>
                <c:pt idx="291597">
                  <c:v>5362.79</c:v>
                </c:pt>
                <c:pt idx="291598">
                  <c:v>6523.25</c:v>
                </c:pt>
                <c:pt idx="291599">
                  <c:v>6852.86</c:v>
                </c:pt>
                <c:pt idx="291600">
                  <c:v>6649.17</c:v>
                </c:pt>
                <c:pt idx="291601">
                  <c:v>5907.41</c:v>
                </c:pt>
                <c:pt idx="291602">
                  <c:v>7651.92</c:v>
                </c:pt>
                <c:pt idx="291603">
                  <c:v>7083.03</c:v>
                </c:pt>
                <c:pt idx="291604">
                  <c:v>6215.85</c:v>
                </c:pt>
                <c:pt idx="291605">
                  <c:v>6238.23</c:v>
                </c:pt>
                <c:pt idx="291606">
                  <c:v>6900.27</c:v>
                </c:pt>
                <c:pt idx="291607">
                  <c:v>6523.55</c:v>
                </c:pt>
                <c:pt idx="291608">
                  <c:v>6445.43</c:v>
                </c:pt>
                <c:pt idx="291609">
                  <c:v>6642.66</c:v>
                </c:pt>
                <c:pt idx="291610">
                  <c:v>6683.72</c:v>
                </c:pt>
                <c:pt idx="291611">
                  <c:v>6845.77</c:v>
                </c:pt>
                <c:pt idx="291612">
                  <c:v>6359.11</c:v>
                </c:pt>
                <c:pt idx="291613">
                  <c:v>6258.89</c:v>
                </c:pt>
                <c:pt idx="291614">
                  <c:v>6086.1</c:v>
                </c:pt>
                <c:pt idx="291615">
                  <c:v>6396.99</c:v>
                </c:pt>
                <c:pt idx="291616">
                  <c:v>5573.42</c:v>
                </c:pt>
                <c:pt idx="291617">
                  <c:v>6409.78</c:v>
                </c:pt>
                <c:pt idx="291618">
                  <c:v>6207.68</c:v>
                </c:pt>
                <c:pt idx="291619">
                  <c:v>6106.68</c:v>
                </c:pt>
                <c:pt idx="291620">
                  <c:v>6133.66</c:v>
                </c:pt>
                <c:pt idx="291621">
                  <c:v>6554.74</c:v>
                </c:pt>
                <c:pt idx="291622">
                  <c:v>6007.08</c:v>
                </c:pt>
                <c:pt idx="291623">
                  <c:v>5898.02</c:v>
                </c:pt>
                <c:pt idx="291624">
                  <c:v>5412.44</c:v>
                </c:pt>
                <c:pt idx="291625">
                  <c:v>5703.92</c:v>
                </c:pt>
                <c:pt idx="291626">
                  <c:v>5963.22</c:v>
                </c:pt>
                <c:pt idx="291627">
                  <c:v>5905.39</c:v>
                </c:pt>
                <c:pt idx="291628">
                  <c:v>6445.19</c:v>
                </c:pt>
                <c:pt idx="291629">
                  <c:v>3749.11</c:v>
                </c:pt>
                <c:pt idx="291630">
                  <c:v>2864.65</c:v>
                </c:pt>
                <c:pt idx="291631">
                  <c:v>2958.42</c:v>
                </c:pt>
                <c:pt idx="291632">
                  <c:v>2712.15</c:v>
                </c:pt>
                <c:pt idx="291633">
                  <c:v>3721.56</c:v>
                </c:pt>
                <c:pt idx="291634">
                  <c:v>3847.82</c:v>
                </c:pt>
                <c:pt idx="291635">
                  <c:v>4656.57</c:v>
                </c:pt>
                <c:pt idx="291636">
                  <c:v>5608.66</c:v>
                </c:pt>
                <c:pt idx="291637">
                  <c:v>6310.83</c:v>
                </c:pt>
                <c:pt idx="291638">
                  <c:v>6485.29</c:v>
                </c:pt>
                <c:pt idx="291639">
                  <c:v>6392.87</c:v>
                </c:pt>
                <c:pt idx="291640">
                  <c:v>6954.65</c:v>
                </c:pt>
                <c:pt idx="291641">
                  <c:v>6471.71</c:v>
                </c:pt>
                <c:pt idx="291642">
                  <c:v>6895.47</c:v>
                </c:pt>
                <c:pt idx="291643">
                  <c:v>6852.64</c:v>
                </c:pt>
                <c:pt idx="291644">
                  <c:v>6075.62</c:v>
                </c:pt>
                <c:pt idx="291645">
                  <c:v>5799.86</c:v>
                </c:pt>
                <c:pt idx="291646">
                  <c:v>6974.01</c:v>
                </c:pt>
                <c:pt idx="291647">
                  <c:v>6852.6</c:v>
                </c:pt>
                <c:pt idx="291648">
                  <c:v>7240.1</c:v>
                </c:pt>
                <c:pt idx="291649">
                  <c:v>5396.05</c:v>
                </c:pt>
                <c:pt idx="291650">
                  <c:v>6758.22</c:v>
                </c:pt>
                <c:pt idx="291651">
                  <c:v>7243.44</c:v>
                </c:pt>
                <c:pt idx="291652">
                  <c:v>6569.91</c:v>
                </c:pt>
                <c:pt idx="291653">
                  <c:v>7193.32</c:v>
                </c:pt>
                <c:pt idx="291654">
                  <c:v>7024.43</c:v>
                </c:pt>
                <c:pt idx="291655">
                  <c:v>7575.8</c:v>
                </c:pt>
                <c:pt idx="291656">
                  <c:v>6888.07</c:v>
                </c:pt>
                <c:pt idx="291657">
                  <c:v>6969.21</c:v>
                </c:pt>
                <c:pt idx="291658">
                  <c:v>7116.92</c:v>
                </c:pt>
                <c:pt idx="291659">
                  <c:v>7659.98</c:v>
                </c:pt>
                <c:pt idx="291660">
                  <c:v>6912.56</c:v>
                </c:pt>
                <c:pt idx="291661">
                  <c:v>7042.16</c:v>
                </c:pt>
                <c:pt idx="291662">
                  <c:v>7506.94</c:v>
                </c:pt>
                <c:pt idx="291663">
                  <c:v>6969.08</c:v>
                </c:pt>
                <c:pt idx="291664">
                  <c:v>7178.09</c:v>
                </c:pt>
                <c:pt idx="291665">
                  <c:v>7592.22</c:v>
                </c:pt>
                <c:pt idx="291666">
                  <c:v>7669.21</c:v>
                </c:pt>
                <c:pt idx="291667">
                  <c:v>7189.91</c:v>
                </c:pt>
                <c:pt idx="291668">
                  <c:v>6950.25</c:v>
                </c:pt>
                <c:pt idx="291669">
                  <c:v>6569.45</c:v>
                </c:pt>
                <c:pt idx="291670">
                  <c:v>6554.2</c:v>
                </c:pt>
                <c:pt idx="291671">
                  <c:v>6222.16</c:v>
                </c:pt>
                <c:pt idx="291672">
                  <c:v>6670.8</c:v>
                </c:pt>
                <c:pt idx="291673">
                  <c:v>7401.11</c:v>
                </c:pt>
                <c:pt idx="291674">
                  <c:v>6910.61</c:v>
                </c:pt>
                <c:pt idx="291675">
                  <c:v>6655.19</c:v>
                </c:pt>
                <c:pt idx="291676">
                  <c:v>7122.55</c:v>
                </c:pt>
                <c:pt idx="291677">
                  <c:v>6864.97</c:v>
                </c:pt>
                <c:pt idx="291678">
                  <c:v>6858.56</c:v>
                </c:pt>
                <c:pt idx="291679">
                  <c:v>6380.49</c:v>
                </c:pt>
                <c:pt idx="291680">
                  <c:v>6292.6</c:v>
                </c:pt>
                <c:pt idx="291681">
                  <c:v>6692.53</c:v>
                </c:pt>
                <c:pt idx="291682">
                  <c:v>6497.5</c:v>
                </c:pt>
                <c:pt idx="291683">
                  <c:v>7001.13</c:v>
                </c:pt>
                <c:pt idx="291684">
                  <c:v>6618.48</c:v>
                </c:pt>
                <c:pt idx="291685">
                  <c:v>6984.3</c:v>
                </c:pt>
                <c:pt idx="291686">
                  <c:v>6864.1</c:v>
                </c:pt>
                <c:pt idx="291687">
                  <c:v>6712.25</c:v>
                </c:pt>
                <c:pt idx="291688">
                  <c:v>6808.86</c:v>
                </c:pt>
                <c:pt idx="291689">
                  <c:v>6214.28</c:v>
                </c:pt>
                <c:pt idx="291690">
                  <c:v>6135.43</c:v>
                </c:pt>
                <c:pt idx="291691">
                  <c:v>6596.47</c:v>
                </c:pt>
                <c:pt idx="291692">
                  <c:v>6441.39</c:v>
                </c:pt>
                <c:pt idx="291693">
                  <c:v>12982.66</c:v>
                </c:pt>
                <c:pt idx="291694">
                  <c:v>14136.45</c:v>
                </c:pt>
                <c:pt idx="291695">
                  <c:v>11624.11</c:v>
                </c:pt>
                <c:pt idx="291696">
                  <c:v>12872.09</c:v>
                </c:pt>
                <c:pt idx="291697">
                  <c:v>12858.56</c:v>
                </c:pt>
                <c:pt idx="291698">
                  <c:v>13027.81</c:v>
                </c:pt>
                <c:pt idx="291699">
                  <c:v>12705.41</c:v>
                </c:pt>
                <c:pt idx="291700">
                  <c:v>12074.05</c:v>
                </c:pt>
                <c:pt idx="291701">
                  <c:v>12164.6</c:v>
                </c:pt>
                <c:pt idx="291702">
                  <c:v>12375.08</c:v>
                </c:pt>
                <c:pt idx="291703">
                  <c:v>13324.26</c:v>
                </c:pt>
                <c:pt idx="291704">
                  <c:v>12784.96</c:v>
                </c:pt>
                <c:pt idx="291705">
                  <c:v>12970.82</c:v>
                </c:pt>
                <c:pt idx="291706">
                  <c:v>12546.32</c:v>
                </c:pt>
                <c:pt idx="291707">
                  <c:v>12734.35</c:v>
                </c:pt>
                <c:pt idx="291708">
                  <c:v>12887.52</c:v>
                </c:pt>
                <c:pt idx="291709">
                  <c:v>13012.82</c:v>
                </c:pt>
                <c:pt idx="291710">
                  <c:v>13334.52</c:v>
                </c:pt>
                <c:pt idx="291711">
                  <c:v>12704.09</c:v>
                </c:pt>
                <c:pt idx="291712">
                  <c:v>12741.5</c:v>
                </c:pt>
                <c:pt idx="291713">
                  <c:v>12488.24</c:v>
                </c:pt>
                <c:pt idx="291714">
                  <c:v>12789.72</c:v>
                </c:pt>
                <c:pt idx="291715">
                  <c:v>11753.02</c:v>
                </c:pt>
                <c:pt idx="291716">
                  <c:v>11704.7</c:v>
                </c:pt>
                <c:pt idx="291717">
                  <c:v>11918.51</c:v>
                </c:pt>
                <c:pt idx="291718">
                  <c:v>11845.76</c:v>
                </c:pt>
                <c:pt idx="291719">
                  <c:v>11709.91</c:v>
                </c:pt>
                <c:pt idx="291720">
                  <c:v>11744.05</c:v>
                </c:pt>
                <c:pt idx="291721">
                  <c:v>12020.62</c:v>
                </c:pt>
                <c:pt idx="291722">
                  <c:v>12588.01</c:v>
                </c:pt>
                <c:pt idx="291723">
                  <c:v>12742.2</c:v>
                </c:pt>
                <c:pt idx="291724">
                  <c:v>13228.53</c:v>
                </c:pt>
                <c:pt idx="291725">
                  <c:v>12579.41</c:v>
                </c:pt>
                <c:pt idx="291726">
                  <c:v>12541.36</c:v>
                </c:pt>
                <c:pt idx="291727">
                  <c:v>12755.16</c:v>
                </c:pt>
                <c:pt idx="291728">
                  <c:v>12746.72</c:v>
                </c:pt>
                <c:pt idx="291729">
                  <c:v>12669.3</c:v>
                </c:pt>
                <c:pt idx="291730">
                  <c:v>12684.04</c:v>
                </c:pt>
                <c:pt idx="291731">
                  <c:v>11992.9</c:v>
                </c:pt>
                <c:pt idx="291732">
                  <c:v>12408.8</c:v>
                </c:pt>
                <c:pt idx="291733">
                  <c:v>11827.06</c:v>
                </c:pt>
                <c:pt idx="291734">
                  <c:v>11179.66</c:v>
                </c:pt>
                <c:pt idx="291735">
                  <c:v>12020.38</c:v>
                </c:pt>
                <c:pt idx="291736">
                  <c:v>11518.37</c:v>
                </c:pt>
                <c:pt idx="291737">
                  <c:v>11176.93</c:v>
                </c:pt>
                <c:pt idx="291738">
                  <c:v>11071.57</c:v>
                </c:pt>
                <c:pt idx="291739">
                  <c:v>12151.35</c:v>
                </c:pt>
                <c:pt idx="291740">
                  <c:v>9376.44</c:v>
                </c:pt>
                <c:pt idx="291741">
                  <c:v>11817.98</c:v>
                </c:pt>
                <c:pt idx="291742">
                  <c:v>12665.65</c:v>
                </c:pt>
                <c:pt idx="291743">
                  <c:v>11816.82</c:v>
                </c:pt>
                <c:pt idx="291744">
                  <c:v>11870.47</c:v>
                </c:pt>
                <c:pt idx="291745">
                  <c:v>14940.36</c:v>
                </c:pt>
                <c:pt idx="291746">
                  <c:v>12271.97</c:v>
                </c:pt>
                <c:pt idx="291747">
                  <c:v>10567.74</c:v>
                </c:pt>
                <c:pt idx="291748">
                  <c:v>11615.92</c:v>
                </c:pt>
                <c:pt idx="291749">
                  <c:v>11831.99</c:v>
                </c:pt>
                <c:pt idx="291750">
                  <c:v>12041.15</c:v>
                </c:pt>
                <c:pt idx="291751">
                  <c:v>11287.74</c:v>
                </c:pt>
                <c:pt idx="291752">
                  <c:v>12087.3</c:v>
                </c:pt>
                <c:pt idx="291753">
                  <c:v>12272.21</c:v>
                </c:pt>
                <c:pt idx="291754">
                  <c:v>12253.37</c:v>
                </c:pt>
                <c:pt idx="291755">
                  <c:v>11973.54</c:v>
                </c:pt>
                <c:pt idx="291756">
                  <c:v>11637.77</c:v>
                </c:pt>
                <c:pt idx="291757">
                  <c:v>11243.27</c:v>
                </c:pt>
                <c:pt idx="291758">
                  <c:v>11244.66</c:v>
                </c:pt>
                <c:pt idx="291759">
                  <c:v>11033.8</c:v>
                </c:pt>
                <c:pt idx="291760">
                  <c:v>11064.09</c:v>
                </c:pt>
                <c:pt idx="291761">
                  <c:v>11433.37</c:v>
                </c:pt>
                <c:pt idx="291762">
                  <c:v>11279.92</c:v>
                </c:pt>
                <c:pt idx="291763">
                  <c:v>11112.98</c:v>
                </c:pt>
                <c:pt idx="291764">
                  <c:v>11768.27</c:v>
                </c:pt>
                <c:pt idx="291765">
                  <c:v>10738.6</c:v>
                </c:pt>
                <c:pt idx="291766">
                  <c:v>11209.62</c:v>
                </c:pt>
                <c:pt idx="291767">
                  <c:v>11066.22</c:v>
                </c:pt>
                <c:pt idx="291768">
                  <c:v>10714.27</c:v>
                </c:pt>
                <c:pt idx="291769">
                  <c:v>10784.38</c:v>
                </c:pt>
                <c:pt idx="291770">
                  <c:v>10698.86</c:v>
                </c:pt>
                <c:pt idx="291771">
                  <c:v>10561.05</c:v>
                </c:pt>
                <c:pt idx="291772">
                  <c:v>10352.030000000001</c:v>
                </c:pt>
                <c:pt idx="291773">
                  <c:v>9992.7800000000007</c:v>
                </c:pt>
                <c:pt idx="291774">
                  <c:v>9548.44</c:v>
                </c:pt>
                <c:pt idx="291775">
                  <c:v>9480.6</c:v>
                </c:pt>
                <c:pt idx="291776">
                  <c:v>9043.4699999999993</c:v>
                </c:pt>
                <c:pt idx="291777">
                  <c:v>8529.57</c:v>
                </c:pt>
                <c:pt idx="291778">
                  <c:v>9066.08</c:v>
                </c:pt>
                <c:pt idx="291779">
                  <c:v>9572.3799999999992</c:v>
                </c:pt>
                <c:pt idx="291780">
                  <c:v>9621.99</c:v>
                </c:pt>
                <c:pt idx="291781">
                  <c:v>9758.84</c:v>
                </c:pt>
                <c:pt idx="291782">
                  <c:v>9634.08</c:v>
                </c:pt>
                <c:pt idx="291783">
                  <c:v>9576.14</c:v>
                </c:pt>
                <c:pt idx="291784">
                  <c:v>9247.98</c:v>
                </c:pt>
                <c:pt idx="291785">
                  <c:v>9160.1200000000008</c:v>
                </c:pt>
                <c:pt idx="291786">
                  <c:v>10201.299999999999</c:v>
                </c:pt>
                <c:pt idx="291787">
                  <c:v>10196.299999999999</c:v>
                </c:pt>
                <c:pt idx="291788">
                  <c:v>9887.86</c:v>
                </c:pt>
                <c:pt idx="291789">
                  <c:v>9751.9</c:v>
                </c:pt>
                <c:pt idx="291790">
                  <c:v>9846.1200000000008</c:v>
                </c:pt>
                <c:pt idx="291791">
                  <c:v>10521</c:v>
                </c:pt>
                <c:pt idx="291792">
                  <c:v>8051.75</c:v>
                </c:pt>
                <c:pt idx="291793">
                  <c:v>10769.62</c:v>
                </c:pt>
                <c:pt idx="291794">
                  <c:v>10905.07</c:v>
                </c:pt>
                <c:pt idx="291795">
                  <c:v>10744.54</c:v>
                </c:pt>
                <c:pt idx="291796">
                  <c:v>11065.41</c:v>
                </c:pt>
                <c:pt idx="291797">
                  <c:v>10733.44</c:v>
                </c:pt>
                <c:pt idx="291798">
                  <c:v>10586.55</c:v>
                </c:pt>
                <c:pt idx="291799">
                  <c:v>10034.6</c:v>
                </c:pt>
                <c:pt idx="291800">
                  <c:v>10395.06</c:v>
                </c:pt>
                <c:pt idx="291801">
                  <c:v>11210.06</c:v>
                </c:pt>
                <c:pt idx="291802">
                  <c:v>11055.07</c:v>
                </c:pt>
                <c:pt idx="291803">
                  <c:v>10086.18</c:v>
                </c:pt>
                <c:pt idx="291804">
                  <c:v>10908.91</c:v>
                </c:pt>
                <c:pt idx="291805">
                  <c:v>10879.14</c:v>
                </c:pt>
                <c:pt idx="291806">
                  <c:v>10831.05</c:v>
                </c:pt>
                <c:pt idx="291807">
                  <c:v>10897.65</c:v>
                </c:pt>
                <c:pt idx="291808">
                  <c:v>11291.65</c:v>
                </c:pt>
                <c:pt idx="291809">
                  <c:v>11702.85</c:v>
                </c:pt>
                <c:pt idx="291810">
                  <c:v>11418.07</c:v>
                </c:pt>
                <c:pt idx="291811">
                  <c:v>11930.17</c:v>
                </c:pt>
                <c:pt idx="291812">
                  <c:v>12105.97</c:v>
                </c:pt>
                <c:pt idx="291813">
                  <c:v>11741</c:v>
                </c:pt>
                <c:pt idx="291814">
                  <c:v>11803.56</c:v>
                </c:pt>
                <c:pt idx="291815">
                  <c:v>11212.77</c:v>
                </c:pt>
                <c:pt idx="291816">
                  <c:v>11694.84</c:v>
                </c:pt>
                <c:pt idx="291817">
                  <c:v>11332.16</c:v>
                </c:pt>
                <c:pt idx="291818">
                  <c:v>10661.11</c:v>
                </c:pt>
                <c:pt idx="291819">
                  <c:v>11571.16</c:v>
                </c:pt>
                <c:pt idx="291820">
                  <c:v>10583.46</c:v>
                </c:pt>
                <c:pt idx="291821">
                  <c:v>10944.28</c:v>
                </c:pt>
                <c:pt idx="291822">
                  <c:v>10953.38</c:v>
                </c:pt>
                <c:pt idx="291823">
                  <c:v>10818.12</c:v>
                </c:pt>
                <c:pt idx="291824">
                  <c:v>10498.48</c:v>
                </c:pt>
                <c:pt idx="291825">
                  <c:v>10605.14</c:v>
                </c:pt>
                <c:pt idx="291826">
                  <c:v>10602.5</c:v>
                </c:pt>
                <c:pt idx="291827">
                  <c:v>10744.65</c:v>
                </c:pt>
                <c:pt idx="291828">
                  <c:v>11112.05</c:v>
                </c:pt>
                <c:pt idx="291829">
                  <c:v>11235.33</c:v>
                </c:pt>
                <c:pt idx="291830">
                  <c:v>10940.81</c:v>
                </c:pt>
                <c:pt idx="291831">
                  <c:v>10689.53</c:v>
                </c:pt>
                <c:pt idx="291832">
                  <c:v>11114.18</c:v>
                </c:pt>
                <c:pt idx="291833">
                  <c:v>10544.07</c:v>
                </c:pt>
                <c:pt idx="291834">
                  <c:v>10810.01</c:v>
                </c:pt>
                <c:pt idx="291835">
                  <c:v>10423.290000000001</c:v>
                </c:pt>
                <c:pt idx="291836">
                  <c:v>3185.6</c:v>
                </c:pt>
                <c:pt idx="291837">
                  <c:v>3728.28</c:v>
                </c:pt>
                <c:pt idx="291838">
                  <c:v>3739.67</c:v>
                </c:pt>
                <c:pt idx="291839">
                  <c:v>4136.93</c:v>
                </c:pt>
                <c:pt idx="291840">
                  <c:v>3958.89</c:v>
                </c:pt>
                <c:pt idx="291841">
                  <c:v>4022.38</c:v>
                </c:pt>
                <c:pt idx="291842">
                  <c:v>3687.97</c:v>
                </c:pt>
                <c:pt idx="291843">
                  <c:v>3495.94</c:v>
                </c:pt>
                <c:pt idx="291844">
                  <c:v>4046.52</c:v>
                </c:pt>
                <c:pt idx="291845">
                  <c:v>4210.13</c:v>
                </c:pt>
                <c:pt idx="291846">
                  <c:v>4224.0200000000004</c:v>
                </c:pt>
                <c:pt idx="291847">
                  <c:v>3515.33</c:v>
                </c:pt>
                <c:pt idx="291848">
                  <c:v>3818.9</c:v>
                </c:pt>
                <c:pt idx="291849">
                  <c:v>7310.08</c:v>
                </c:pt>
                <c:pt idx="291850">
                  <c:v>4260.49</c:v>
                </c:pt>
                <c:pt idx="291851">
                  <c:v>3972.32</c:v>
                </c:pt>
                <c:pt idx="291852">
                  <c:v>4437.3900000000003</c:v>
                </c:pt>
                <c:pt idx="291853">
                  <c:v>4093.26</c:v>
                </c:pt>
                <c:pt idx="291854">
                  <c:v>4112.84</c:v>
                </c:pt>
                <c:pt idx="291855">
                  <c:v>4517.25</c:v>
                </c:pt>
                <c:pt idx="291856">
                  <c:v>4410.87</c:v>
                </c:pt>
                <c:pt idx="291857">
                  <c:v>4385.84</c:v>
                </c:pt>
                <c:pt idx="291858">
                  <c:v>3847.04</c:v>
                </c:pt>
                <c:pt idx="291859">
                  <c:v>3799.27</c:v>
                </c:pt>
                <c:pt idx="291860">
                  <c:v>3664.37</c:v>
                </c:pt>
                <c:pt idx="291861">
                  <c:v>3576.9</c:v>
                </c:pt>
                <c:pt idx="291862">
                  <c:v>3418</c:v>
                </c:pt>
                <c:pt idx="291863">
                  <c:v>3509.74</c:v>
                </c:pt>
                <c:pt idx="291864">
                  <c:v>3434.35</c:v>
                </c:pt>
                <c:pt idx="291865">
                  <c:v>3513.91</c:v>
                </c:pt>
                <c:pt idx="291866">
                  <c:v>3843.7</c:v>
                </c:pt>
                <c:pt idx="291867">
                  <c:v>3843.85</c:v>
                </c:pt>
                <c:pt idx="291868">
                  <c:v>3610.48</c:v>
                </c:pt>
                <c:pt idx="291869">
                  <c:v>3643.14</c:v>
                </c:pt>
                <c:pt idx="291870">
                  <c:v>3507.19</c:v>
                </c:pt>
                <c:pt idx="291871">
                  <c:v>4529.79</c:v>
                </c:pt>
                <c:pt idx="291872">
                  <c:v>3711.72</c:v>
                </c:pt>
                <c:pt idx="291873">
                  <c:v>3628.79</c:v>
                </c:pt>
                <c:pt idx="291874">
                  <c:v>3647.76</c:v>
                </c:pt>
                <c:pt idx="291875">
                  <c:v>4143.18</c:v>
                </c:pt>
                <c:pt idx="291876">
                  <c:v>4433.4799999999996</c:v>
                </c:pt>
                <c:pt idx="291877">
                  <c:v>4661.13</c:v>
                </c:pt>
                <c:pt idx="291878">
                  <c:v>4724.67</c:v>
                </c:pt>
                <c:pt idx="291879">
                  <c:v>5422.59</c:v>
                </c:pt>
                <c:pt idx="291880">
                  <c:v>5860.94</c:v>
                </c:pt>
                <c:pt idx="291881">
                  <c:v>10329.17</c:v>
                </c:pt>
                <c:pt idx="291882">
                  <c:v>15180.62</c:v>
                </c:pt>
                <c:pt idx="291883">
                  <c:v>4446.3999999999996</c:v>
                </c:pt>
                <c:pt idx="291884">
                  <c:v>4275</c:v>
                </c:pt>
                <c:pt idx="291885">
                  <c:v>4558.6400000000003</c:v>
                </c:pt>
                <c:pt idx="291886">
                  <c:v>4525</c:v>
                </c:pt>
                <c:pt idx="291887">
                  <c:v>4422.57</c:v>
                </c:pt>
                <c:pt idx="291888">
                  <c:v>4510.93</c:v>
                </c:pt>
                <c:pt idx="291889">
                  <c:v>4504.93</c:v>
                </c:pt>
                <c:pt idx="291890">
                  <c:v>5026.41</c:v>
                </c:pt>
                <c:pt idx="291891">
                  <c:v>4505.91</c:v>
                </c:pt>
                <c:pt idx="291892">
                  <c:v>4448.49</c:v>
                </c:pt>
                <c:pt idx="291893">
                  <c:v>5425</c:v>
                </c:pt>
                <c:pt idx="291894">
                  <c:v>4063.33</c:v>
                </c:pt>
                <c:pt idx="291895">
                  <c:v>3999.91</c:v>
                </c:pt>
                <c:pt idx="291896">
                  <c:v>4664.41</c:v>
                </c:pt>
                <c:pt idx="291897">
                  <c:v>4415.08</c:v>
                </c:pt>
                <c:pt idx="291898">
                  <c:v>4547.99</c:v>
                </c:pt>
                <c:pt idx="291899">
                  <c:v>5086.0600000000004</c:v>
                </c:pt>
                <c:pt idx="291900">
                  <c:v>6355.68</c:v>
                </c:pt>
                <c:pt idx="291901">
                  <c:v>4945.3999999999996</c:v>
                </c:pt>
                <c:pt idx="291902">
                  <c:v>5043.99</c:v>
                </c:pt>
                <c:pt idx="291903">
                  <c:v>4762.29</c:v>
                </c:pt>
                <c:pt idx="291904">
                  <c:v>4939.78</c:v>
                </c:pt>
                <c:pt idx="291905">
                  <c:v>4801.7299999999996</c:v>
                </c:pt>
                <c:pt idx="291906">
                  <c:v>4380.04</c:v>
                </c:pt>
                <c:pt idx="291907">
                  <c:v>4771.72</c:v>
                </c:pt>
                <c:pt idx="291908">
                  <c:v>5196.2</c:v>
                </c:pt>
                <c:pt idx="291909">
                  <c:v>4032.44</c:v>
                </c:pt>
                <c:pt idx="291910">
                  <c:v>4432.58</c:v>
                </c:pt>
                <c:pt idx="291911">
                  <c:v>3858.55</c:v>
                </c:pt>
                <c:pt idx="291912">
                  <c:v>3448.11</c:v>
                </c:pt>
                <c:pt idx="291913">
                  <c:v>4251.8599999999997</c:v>
                </c:pt>
                <c:pt idx="291914">
                  <c:v>3950.16</c:v>
                </c:pt>
                <c:pt idx="291915">
                  <c:v>4212.47</c:v>
                </c:pt>
                <c:pt idx="291916">
                  <c:v>4589.05</c:v>
                </c:pt>
                <c:pt idx="291917">
                  <c:v>3912.44</c:v>
                </c:pt>
                <c:pt idx="291918">
                  <c:v>3643.11</c:v>
                </c:pt>
                <c:pt idx="291919">
                  <c:v>3159.59</c:v>
                </c:pt>
                <c:pt idx="291920">
                  <c:v>3777.69</c:v>
                </c:pt>
                <c:pt idx="291921">
                  <c:v>3432.47</c:v>
                </c:pt>
                <c:pt idx="291922">
                  <c:v>3889.19</c:v>
                </c:pt>
                <c:pt idx="291923">
                  <c:v>4616.55</c:v>
                </c:pt>
                <c:pt idx="291924">
                  <c:v>4470.75</c:v>
                </c:pt>
                <c:pt idx="291925">
                  <c:v>4804.4399999999996</c:v>
                </c:pt>
                <c:pt idx="291926">
                  <c:v>4566.37</c:v>
                </c:pt>
                <c:pt idx="291927">
                  <c:v>4549.21</c:v>
                </c:pt>
                <c:pt idx="291928">
                  <c:v>5178.99</c:v>
                </c:pt>
                <c:pt idx="291929">
                  <c:v>4847.4399999999996</c:v>
                </c:pt>
                <c:pt idx="291930">
                  <c:v>5280.37</c:v>
                </c:pt>
                <c:pt idx="291931">
                  <c:v>4943.59</c:v>
                </c:pt>
                <c:pt idx="291932">
                  <c:v>6619.74</c:v>
                </c:pt>
                <c:pt idx="291933">
                  <c:v>8470.35</c:v>
                </c:pt>
                <c:pt idx="291934">
                  <c:v>14007.85</c:v>
                </c:pt>
                <c:pt idx="291935">
                  <c:v>8217.52</c:v>
                </c:pt>
                <c:pt idx="291936">
                  <c:v>4884.38</c:v>
                </c:pt>
                <c:pt idx="291937">
                  <c:v>4154.3900000000003</c:v>
                </c:pt>
                <c:pt idx="291938">
                  <c:v>3764.12</c:v>
                </c:pt>
                <c:pt idx="291939">
                  <c:v>4251.3100000000004</c:v>
                </c:pt>
                <c:pt idx="291940">
                  <c:v>4031.74</c:v>
                </c:pt>
                <c:pt idx="291941">
                  <c:v>4271.08</c:v>
                </c:pt>
                <c:pt idx="291942">
                  <c:v>4944.74</c:v>
                </c:pt>
                <c:pt idx="291943">
                  <c:v>3681.17</c:v>
                </c:pt>
                <c:pt idx="291944">
                  <c:v>4217.2700000000004</c:v>
                </c:pt>
                <c:pt idx="291945">
                  <c:v>5156.1000000000004</c:v>
                </c:pt>
                <c:pt idx="291946">
                  <c:v>4752.28</c:v>
                </c:pt>
                <c:pt idx="291947">
                  <c:v>4584.42</c:v>
                </c:pt>
                <c:pt idx="291948">
                  <c:v>4673.1499999999996</c:v>
                </c:pt>
                <c:pt idx="291949">
                  <c:v>4966.1099999999997</c:v>
                </c:pt>
                <c:pt idx="291950">
                  <c:v>4561.59</c:v>
                </c:pt>
                <c:pt idx="291951">
                  <c:v>4208.43</c:v>
                </c:pt>
                <c:pt idx="291952">
                  <c:v>4910.7</c:v>
                </c:pt>
                <c:pt idx="291953">
                  <c:v>5339.46</c:v>
                </c:pt>
                <c:pt idx="291954">
                  <c:v>4840.37</c:v>
                </c:pt>
                <c:pt idx="291955">
                  <c:v>5224.78</c:v>
                </c:pt>
                <c:pt idx="291956">
                  <c:v>5266.9</c:v>
                </c:pt>
                <c:pt idx="291957">
                  <c:v>4353.3900000000003</c:v>
                </c:pt>
                <c:pt idx="291958">
                  <c:v>4776.59</c:v>
                </c:pt>
                <c:pt idx="291959">
                  <c:v>4130.46</c:v>
                </c:pt>
                <c:pt idx="291960">
                  <c:v>4236.57</c:v>
                </c:pt>
                <c:pt idx="291961">
                  <c:v>3686.67</c:v>
                </c:pt>
                <c:pt idx="291962">
                  <c:v>3668.38</c:v>
                </c:pt>
                <c:pt idx="291963">
                  <c:v>3848.37</c:v>
                </c:pt>
                <c:pt idx="291964">
                  <c:v>3782.4</c:v>
                </c:pt>
                <c:pt idx="291965">
                  <c:v>4504.83</c:v>
                </c:pt>
                <c:pt idx="291966">
                  <c:v>3904.95</c:v>
                </c:pt>
                <c:pt idx="291967">
                  <c:v>3622.73</c:v>
                </c:pt>
                <c:pt idx="291968">
                  <c:v>4193.66</c:v>
                </c:pt>
                <c:pt idx="291969">
                  <c:v>3784.96</c:v>
                </c:pt>
                <c:pt idx="291970">
                  <c:v>4473.8900000000003</c:v>
                </c:pt>
                <c:pt idx="291971">
                  <c:v>4154.66</c:v>
                </c:pt>
                <c:pt idx="291972">
                  <c:v>3646.28</c:v>
                </c:pt>
                <c:pt idx="291973">
                  <c:v>4052.27</c:v>
                </c:pt>
                <c:pt idx="291974">
                  <c:v>4323.82</c:v>
                </c:pt>
                <c:pt idx="291975">
                  <c:v>4679.5200000000004</c:v>
                </c:pt>
                <c:pt idx="291976">
                  <c:v>3972.73</c:v>
                </c:pt>
                <c:pt idx="291977">
                  <c:v>3923.19</c:v>
                </c:pt>
                <c:pt idx="291978">
                  <c:v>3780.05</c:v>
                </c:pt>
                <c:pt idx="291979">
                  <c:v>1869.17</c:v>
                </c:pt>
                <c:pt idx="291980">
                  <c:v>2794.7</c:v>
                </c:pt>
                <c:pt idx="291981">
                  <c:v>2520.46</c:v>
                </c:pt>
                <c:pt idx="291982">
                  <c:v>2089.7199999999998</c:v>
                </c:pt>
                <c:pt idx="291983">
                  <c:v>2282.35</c:v>
                </c:pt>
                <c:pt idx="291984">
                  <c:v>2234</c:v>
                </c:pt>
                <c:pt idx="291985">
                  <c:v>1964.01</c:v>
                </c:pt>
                <c:pt idx="291986">
                  <c:v>1963.12</c:v>
                </c:pt>
                <c:pt idx="291987">
                  <c:v>2360.35</c:v>
                </c:pt>
                <c:pt idx="291988">
                  <c:v>1946.78</c:v>
                </c:pt>
                <c:pt idx="291989">
                  <c:v>2018.48</c:v>
                </c:pt>
                <c:pt idx="291990">
                  <c:v>1995.27</c:v>
                </c:pt>
                <c:pt idx="291991">
                  <c:v>1927.53</c:v>
                </c:pt>
                <c:pt idx="291992">
                  <c:v>2019.47</c:v>
                </c:pt>
                <c:pt idx="291993">
                  <c:v>2094.1</c:v>
                </c:pt>
                <c:pt idx="291994">
                  <c:v>1944.4</c:v>
                </c:pt>
                <c:pt idx="291995">
                  <c:v>2016.69</c:v>
                </c:pt>
                <c:pt idx="291996">
                  <c:v>2161.88</c:v>
                </c:pt>
                <c:pt idx="291997">
                  <c:v>2023.76</c:v>
                </c:pt>
                <c:pt idx="291998">
                  <c:v>2326.69</c:v>
                </c:pt>
                <c:pt idx="291999">
                  <c:v>1931.08</c:v>
                </c:pt>
                <c:pt idx="292000">
                  <c:v>1653.46</c:v>
                </c:pt>
                <c:pt idx="292001">
                  <c:v>1916.81</c:v>
                </c:pt>
                <c:pt idx="292002">
                  <c:v>2383.5300000000002</c:v>
                </c:pt>
                <c:pt idx="292003">
                  <c:v>2429.09</c:v>
                </c:pt>
                <c:pt idx="292004">
                  <c:v>2441.41</c:v>
                </c:pt>
                <c:pt idx="292005">
                  <c:v>2241.11</c:v>
                </c:pt>
                <c:pt idx="292006">
                  <c:v>2149.0700000000002</c:v>
                </c:pt>
                <c:pt idx="292007">
                  <c:v>2354.4499999999998</c:v>
                </c:pt>
                <c:pt idx="292008">
                  <c:v>2112.85</c:v>
                </c:pt>
                <c:pt idx="292009">
                  <c:v>2424.98</c:v>
                </c:pt>
                <c:pt idx="292010">
                  <c:v>2078.79</c:v>
                </c:pt>
                <c:pt idx="292011">
                  <c:v>2279.5500000000002</c:v>
                </c:pt>
                <c:pt idx="292012">
                  <c:v>2014.18</c:v>
                </c:pt>
                <c:pt idx="292013">
                  <c:v>1716.22</c:v>
                </c:pt>
                <c:pt idx="292014">
                  <c:v>1581.38</c:v>
                </c:pt>
                <c:pt idx="292015">
                  <c:v>1830.16</c:v>
                </c:pt>
                <c:pt idx="292016">
                  <c:v>2211.9299999999998</c:v>
                </c:pt>
                <c:pt idx="292017">
                  <c:v>1699.52</c:v>
                </c:pt>
                <c:pt idx="292018">
                  <c:v>2178.4899999999998</c:v>
                </c:pt>
                <c:pt idx="292019">
                  <c:v>1653.8</c:v>
                </c:pt>
                <c:pt idx="292020">
                  <c:v>1389.35</c:v>
                </c:pt>
                <c:pt idx="292021">
                  <c:v>1334.95</c:v>
                </c:pt>
                <c:pt idx="292022">
                  <c:v>1714.48</c:v>
                </c:pt>
                <c:pt idx="292023">
                  <c:v>2104.87</c:v>
                </c:pt>
                <c:pt idx="292024">
                  <c:v>1828.15</c:v>
                </c:pt>
                <c:pt idx="292025">
                  <c:v>2203.64</c:v>
                </c:pt>
                <c:pt idx="292026">
                  <c:v>1963.4</c:v>
                </c:pt>
                <c:pt idx="292027">
                  <c:v>2265.46</c:v>
                </c:pt>
                <c:pt idx="292028">
                  <c:v>2165.2600000000002</c:v>
                </c:pt>
                <c:pt idx="292029">
                  <c:v>2597.65</c:v>
                </c:pt>
                <c:pt idx="292030">
                  <c:v>2173.2600000000002</c:v>
                </c:pt>
                <c:pt idx="292031">
                  <c:v>2681.98</c:v>
                </c:pt>
                <c:pt idx="292032">
                  <c:v>2447.6</c:v>
                </c:pt>
                <c:pt idx="292033">
                  <c:v>2052.59</c:v>
                </c:pt>
                <c:pt idx="292034">
                  <c:v>1876.92</c:v>
                </c:pt>
                <c:pt idx="292035">
                  <c:v>2046.42</c:v>
                </c:pt>
                <c:pt idx="292036">
                  <c:v>2229.9899999999998</c:v>
                </c:pt>
                <c:pt idx="292037">
                  <c:v>1835.39</c:v>
                </c:pt>
                <c:pt idx="292038">
                  <c:v>1878.89</c:v>
                </c:pt>
                <c:pt idx="292039">
                  <c:v>2047.91</c:v>
                </c:pt>
                <c:pt idx="292040">
                  <c:v>1962.82</c:v>
                </c:pt>
                <c:pt idx="292041">
                  <c:v>2070.5700000000002</c:v>
                </c:pt>
                <c:pt idx="292042">
                  <c:v>2043.77</c:v>
                </c:pt>
                <c:pt idx="292043">
                  <c:v>1688.37</c:v>
                </c:pt>
                <c:pt idx="292044">
                  <c:v>1608.65</c:v>
                </c:pt>
                <c:pt idx="292045">
                  <c:v>1617.61</c:v>
                </c:pt>
                <c:pt idx="292046">
                  <c:v>1291.3800000000001</c:v>
                </c:pt>
                <c:pt idx="292047">
                  <c:v>1719.59</c:v>
                </c:pt>
                <c:pt idx="292048">
                  <c:v>1571.91</c:v>
                </c:pt>
                <c:pt idx="292049">
                  <c:v>1723.56</c:v>
                </c:pt>
                <c:pt idx="292050">
                  <c:v>1743.95</c:v>
                </c:pt>
                <c:pt idx="292051">
                  <c:v>1757.8</c:v>
                </c:pt>
                <c:pt idx="292052">
                  <c:v>1930.24</c:v>
                </c:pt>
                <c:pt idx="292053">
                  <c:v>1587.5</c:v>
                </c:pt>
                <c:pt idx="292054">
                  <c:v>1650.2</c:v>
                </c:pt>
                <c:pt idx="292055">
                  <c:v>1801.15</c:v>
                </c:pt>
                <c:pt idx="292056">
                  <c:v>1824.7</c:v>
                </c:pt>
                <c:pt idx="292057">
                  <c:v>2007.94</c:v>
                </c:pt>
                <c:pt idx="292058">
                  <c:v>1669.32</c:v>
                </c:pt>
                <c:pt idx="292059">
                  <c:v>1703.58</c:v>
                </c:pt>
                <c:pt idx="292060">
                  <c:v>1566.27</c:v>
                </c:pt>
                <c:pt idx="292061">
                  <c:v>1174.05</c:v>
                </c:pt>
                <c:pt idx="292062">
                  <c:v>1417.76</c:v>
                </c:pt>
                <c:pt idx="292063">
                  <c:v>1426.9</c:v>
                </c:pt>
                <c:pt idx="292064">
                  <c:v>1450.57</c:v>
                </c:pt>
                <c:pt idx="292065">
                  <c:v>1414.14</c:v>
                </c:pt>
                <c:pt idx="292066">
                  <c:v>1535.44</c:v>
                </c:pt>
                <c:pt idx="292067">
                  <c:v>1221.1500000000001</c:v>
                </c:pt>
                <c:pt idx="292068">
                  <c:v>1172.48</c:v>
                </c:pt>
                <c:pt idx="292069">
                  <c:v>1083.83</c:v>
                </c:pt>
                <c:pt idx="292070">
                  <c:v>1289.18</c:v>
                </c:pt>
                <c:pt idx="292071">
                  <c:v>1027.17</c:v>
                </c:pt>
                <c:pt idx="292072">
                  <c:v>1061.55</c:v>
                </c:pt>
                <c:pt idx="292073">
                  <c:v>709.56</c:v>
                </c:pt>
                <c:pt idx="292074">
                  <c:v>1220.06</c:v>
                </c:pt>
                <c:pt idx="292075">
                  <c:v>1182.51</c:v>
                </c:pt>
                <c:pt idx="292076">
                  <c:v>1298.6600000000001</c:v>
                </c:pt>
                <c:pt idx="292077">
                  <c:v>1665.17</c:v>
                </c:pt>
                <c:pt idx="292078">
                  <c:v>1622.91</c:v>
                </c:pt>
                <c:pt idx="292079">
                  <c:v>2077.27</c:v>
                </c:pt>
                <c:pt idx="292080">
                  <c:v>1841.31</c:v>
                </c:pt>
                <c:pt idx="292081">
                  <c:v>1305.23</c:v>
                </c:pt>
                <c:pt idx="292082">
                  <c:v>2124.11</c:v>
                </c:pt>
                <c:pt idx="292083">
                  <c:v>1967.52</c:v>
                </c:pt>
                <c:pt idx="292084">
                  <c:v>2084.8200000000002</c:v>
                </c:pt>
                <c:pt idx="292085">
                  <c:v>1921.36</c:v>
                </c:pt>
                <c:pt idx="292086">
                  <c:v>2068.5700000000002</c:v>
                </c:pt>
                <c:pt idx="292087">
                  <c:v>1702.63</c:v>
                </c:pt>
                <c:pt idx="292088">
                  <c:v>1986.37</c:v>
                </c:pt>
                <c:pt idx="292089">
                  <c:v>1624.99</c:v>
                </c:pt>
                <c:pt idx="292090">
                  <c:v>1751.17</c:v>
                </c:pt>
                <c:pt idx="292091">
                  <c:v>1796.99</c:v>
                </c:pt>
                <c:pt idx="292092">
                  <c:v>1964.02</c:v>
                </c:pt>
                <c:pt idx="292093">
                  <c:v>1625.42</c:v>
                </c:pt>
                <c:pt idx="292094">
                  <c:v>1700.52</c:v>
                </c:pt>
                <c:pt idx="292095">
                  <c:v>1829.46</c:v>
                </c:pt>
                <c:pt idx="292096">
                  <c:v>1911.45</c:v>
                </c:pt>
                <c:pt idx="292097">
                  <c:v>1689.65</c:v>
                </c:pt>
                <c:pt idx="292098">
                  <c:v>1888.91</c:v>
                </c:pt>
                <c:pt idx="292099">
                  <c:v>1707.27</c:v>
                </c:pt>
                <c:pt idx="292100">
                  <c:v>1560.75</c:v>
                </c:pt>
                <c:pt idx="292101">
                  <c:v>1682.66</c:v>
                </c:pt>
                <c:pt idx="292102">
                  <c:v>1970.27</c:v>
                </c:pt>
                <c:pt idx="292103">
                  <c:v>1513</c:v>
                </c:pt>
                <c:pt idx="292104">
                  <c:v>1601.76</c:v>
                </c:pt>
                <c:pt idx="292105">
                  <c:v>1569.81</c:v>
                </c:pt>
                <c:pt idx="292106">
                  <c:v>1660.25</c:v>
                </c:pt>
                <c:pt idx="292107">
                  <c:v>1748.32</c:v>
                </c:pt>
                <c:pt idx="292108">
                  <c:v>1389.94</c:v>
                </c:pt>
                <c:pt idx="292109">
                  <c:v>1734.43</c:v>
                </c:pt>
                <c:pt idx="292110">
                  <c:v>1786.19</c:v>
                </c:pt>
                <c:pt idx="292111">
                  <c:v>1820.27</c:v>
                </c:pt>
                <c:pt idx="292112">
                  <c:v>1421.02</c:v>
                </c:pt>
                <c:pt idx="292113">
                  <c:v>1397.21</c:v>
                </c:pt>
                <c:pt idx="292114">
                  <c:v>1469.23</c:v>
                </c:pt>
                <c:pt idx="292115">
                  <c:v>1356.37</c:v>
                </c:pt>
                <c:pt idx="292116">
                  <c:v>1389.13</c:v>
                </c:pt>
                <c:pt idx="292117">
                  <c:v>1148.33</c:v>
                </c:pt>
                <c:pt idx="292118">
                  <c:v>1379.92</c:v>
                </c:pt>
                <c:pt idx="292119">
                  <c:v>1183.8599999999999</c:v>
                </c:pt>
                <c:pt idx="292120">
                  <c:v>1187.6199999999999</c:v>
                </c:pt>
                <c:pt idx="292121">
                  <c:v>1194.45</c:v>
                </c:pt>
                <c:pt idx="292122">
                  <c:v>7.7</c:v>
                </c:pt>
                <c:pt idx="292123">
                  <c:v>12.9</c:v>
                </c:pt>
                <c:pt idx="292124">
                  <c:v>44.85</c:v>
                </c:pt>
                <c:pt idx="292125">
                  <c:v>115.86</c:v>
                </c:pt>
                <c:pt idx="292126">
                  <c:v>100.14</c:v>
                </c:pt>
                <c:pt idx="292127">
                  <c:v>123.04</c:v>
                </c:pt>
                <c:pt idx="292128">
                  <c:v>73.41</c:v>
                </c:pt>
                <c:pt idx="292129">
                  <c:v>118.12</c:v>
                </c:pt>
                <c:pt idx="292130">
                  <c:v>159.81</c:v>
                </c:pt>
                <c:pt idx="292131">
                  <c:v>112.66</c:v>
                </c:pt>
                <c:pt idx="292132">
                  <c:v>55.57</c:v>
                </c:pt>
                <c:pt idx="292133">
                  <c:v>97.48</c:v>
                </c:pt>
                <c:pt idx="292134">
                  <c:v>94.95</c:v>
                </c:pt>
                <c:pt idx="292135">
                  <c:v>217.99</c:v>
                </c:pt>
                <c:pt idx="292136">
                  <c:v>141.09</c:v>
                </c:pt>
                <c:pt idx="292137">
                  <c:v>181.03</c:v>
                </c:pt>
                <c:pt idx="292138">
                  <c:v>71.540000000000006</c:v>
                </c:pt>
                <c:pt idx="292139">
                  <c:v>158.18</c:v>
                </c:pt>
                <c:pt idx="292140">
                  <c:v>198.35</c:v>
                </c:pt>
                <c:pt idx="292141">
                  <c:v>220.55</c:v>
                </c:pt>
                <c:pt idx="292142">
                  <c:v>73.44</c:v>
                </c:pt>
                <c:pt idx="292143">
                  <c:v>106.59</c:v>
                </c:pt>
                <c:pt idx="292144">
                  <c:v>44.58</c:v>
                </c:pt>
                <c:pt idx="292145">
                  <c:v>111.14</c:v>
                </c:pt>
                <c:pt idx="292146">
                  <c:v>203.43</c:v>
                </c:pt>
                <c:pt idx="292147">
                  <c:v>173.16</c:v>
                </c:pt>
                <c:pt idx="292148">
                  <c:v>72.92</c:v>
                </c:pt>
                <c:pt idx="292149">
                  <c:v>85.25</c:v>
                </c:pt>
                <c:pt idx="292150">
                  <c:v>89.68</c:v>
                </c:pt>
                <c:pt idx="292151">
                  <c:v>188.62</c:v>
                </c:pt>
                <c:pt idx="292152">
                  <c:v>61.62</c:v>
                </c:pt>
                <c:pt idx="292153">
                  <c:v>136.38</c:v>
                </c:pt>
                <c:pt idx="292154">
                  <c:v>52.65</c:v>
                </c:pt>
                <c:pt idx="292155">
                  <c:v>99.76</c:v>
                </c:pt>
                <c:pt idx="292156">
                  <c:v>43.92</c:v>
                </c:pt>
                <c:pt idx="292157">
                  <c:v>75.37</c:v>
                </c:pt>
                <c:pt idx="292158">
                  <c:v>64.260000000000005</c:v>
                </c:pt>
                <c:pt idx="292159">
                  <c:v>42.17</c:v>
                </c:pt>
                <c:pt idx="292160">
                  <c:v>63.48</c:v>
                </c:pt>
                <c:pt idx="292161">
                  <c:v>108.37</c:v>
                </c:pt>
                <c:pt idx="292162">
                  <c:v>97.75</c:v>
                </c:pt>
                <c:pt idx="292163">
                  <c:v>24.11</c:v>
                </c:pt>
                <c:pt idx="292164">
                  <c:v>46.02</c:v>
                </c:pt>
                <c:pt idx="292165">
                  <c:v>81.06</c:v>
                </c:pt>
                <c:pt idx="292166">
                  <c:v>191.79</c:v>
                </c:pt>
                <c:pt idx="292167">
                  <c:v>320.64</c:v>
                </c:pt>
                <c:pt idx="292168">
                  <c:v>240.42</c:v>
                </c:pt>
                <c:pt idx="292169">
                  <c:v>82.79</c:v>
                </c:pt>
                <c:pt idx="292170">
                  <c:v>73.52</c:v>
                </c:pt>
                <c:pt idx="292171">
                  <c:v>64.41</c:v>
                </c:pt>
                <c:pt idx="292172">
                  <c:v>70.599999999999994</c:v>
                </c:pt>
                <c:pt idx="292173">
                  <c:v>141.11000000000001</c:v>
                </c:pt>
                <c:pt idx="292174">
                  <c:v>51.32</c:v>
                </c:pt>
                <c:pt idx="292175">
                  <c:v>104.65</c:v>
                </c:pt>
                <c:pt idx="292176">
                  <c:v>101.66</c:v>
                </c:pt>
                <c:pt idx="292177">
                  <c:v>76.73</c:v>
                </c:pt>
                <c:pt idx="292178">
                  <c:v>66.73</c:v>
                </c:pt>
                <c:pt idx="292179">
                  <c:v>61.08</c:v>
                </c:pt>
                <c:pt idx="292180">
                  <c:v>86.55</c:v>
                </c:pt>
                <c:pt idx="292181">
                  <c:v>81.010000000000005</c:v>
                </c:pt>
                <c:pt idx="292182">
                  <c:v>50.38</c:v>
                </c:pt>
                <c:pt idx="292183">
                  <c:v>79.349999999999994</c:v>
                </c:pt>
                <c:pt idx="292184">
                  <c:v>72.349999999999994</c:v>
                </c:pt>
                <c:pt idx="292185">
                  <c:v>34.979999999999997</c:v>
                </c:pt>
                <c:pt idx="292186">
                  <c:v>71.42</c:v>
                </c:pt>
                <c:pt idx="292187">
                  <c:v>110.18</c:v>
                </c:pt>
                <c:pt idx="292188">
                  <c:v>100.48</c:v>
                </c:pt>
                <c:pt idx="292189">
                  <c:v>55.99</c:v>
                </c:pt>
                <c:pt idx="292190">
                  <c:v>116.43</c:v>
                </c:pt>
                <c:pt idx="292191">
                  <c:v>99.11</c:v>
                </c:pt>
                <c:pt idx="292192">
                  <c:v>78.819999999999993</c:v>
                </c:pt>
                <c:pt idx="292193">
                  <c:v>129.37</c:v>
                </c:pt>
                <c:pt idx="292194">
                  <c:v>100.18</c:v>
                </c:pt>
                <c:pt idx="292195">
                  <c:v>31.18</c:v>
                </c:pt>
                <c:pt idx="292196">
                  <c:v>40.17</c:v>
                </c:pt>
                <c:pt idx="292197">
                  <c:v>70.98</c:v>
                </c:pt>
                <c:pt idx="292198">
                  <c:v>35.79</c:v>
                </c:pt>
                <c:pt idx="292199">
                  <c:v>107.32</c:v>
                </c:pt>
                <c:pt idx="292200">
                  <c:v>25.57</c:v>
                </c:pt>
                <c:pt idx="292201">
                  <c:v>35.340000000000003</c:v>
                </c:pt>
                <c:pt idx="292202">
                  <c:v>86.71</c:v>
                </c:pt>
                <c:pt idx="292203">
                  <c:v>78.959999999999994</c:v>
                </c:pt>
                <c:pt idx="292204">
                  <c:v>3.61</c:v>
                </c:pt>
                <c:pt idx="292205">
                  <c:v>65.209999999999994</c:v>
                </c:pt>
                <c:pt idx="292206">
                  <c:v>104.05</c:v>
                </c:pt>
                <c:pt idx="292207">
                  <c:v>21.95</c:v>
                </c:pt>
                <c:pt idx="292208">
                  <c:v>36.61</c:v>
                </c:pt>
                <c:pt idx="292209">
                  <c:v>33.590000000000003</c:v>
                </c:pt>
                <c:pt idx="292210">
                  <c:v>91.93</c:v>
                </c:pt>
                <c:pt idx="292211">
                  <c:v>63.62</c:v>
                </c:pt>
                <c:pt idx="292212">
                  <c:v>58.13</c:v>
                </c:pt>
                <c:pt idx="292213">
                  <c:v>75.86</c:v>
                </c:pt>
                <c:pt idx="292214">
                  <c:v>2.84</c:v>
                </c:pt>
                <c:pt idx="292215">
                  <c:v>119.66</c:v>
                </c:pt>
                <c:pt idx="292216">
                  <c:v>61.58</c:v>
                </c:pt>
                <c:pt idx="292217">
                  <c:v>106.92</c:v>
                </c:pt>
                <c:pt idx="292218">
                  <c:v>264.37</c:v>
                </c:pt>
                <c:pt idx="292219">
                  <c:v>106.82</c:v>
                </c:pt>
                <c:pt idx="292220">
                  <c:v>61.72</c:v>
                </c:pt>
                <c:pt idx="292221">
                  <c:v>46.75</c:v>
                </c:pt>
                <c:pt idx="292222">
                  <c:v>21.91</c:v>
                </c:pt>
                <c:pt idx="292223">
                  <c:v>26.26</c:v>
                </c:pt>
                <c:pt idx="292224">
                  <c:v>41.54</c:v>
                </c:pt>
                <c:pt idx="292225">
                  <c:v>33.47</c:v>
                </c:pt>
                <c:pt idx="292226">
                  <c:v>67</c:v>
                </c:pt>
                <c:pt idx="292227">
                  <c:v>24.13</c:v>
                </c:pt>
                <c:pt idx="292228">
                  <c:v>40.99</c:v>
                </c:pt>
                <c:pt idx="292229">
                  <c:v>24.7</c:v>
                </c:pt>
                <c:pt idx="292230">
                  <c:v>41.49</c:v>
                </c:pt>
                <c:pt idx="292231">
                  <c:v>64.459999999999994</c:v>
                </c:pt>
                <c:pt idx="292232">
                  <c:v>14.05</c:v>
                </c:pt>
                <c:pt idx="292233">
                  <c:v>82.23</c:v>
                </c:pt>
                <c:pt idx="292234">
                  <c:v>69.010000000000005</c:v>
                </c:pt>
                <c:pt idx="292235">
                  <c:v>3.99</c:v>
                </c:pt>
                <c:pt idx="292236">
                  <c:v>40.409999999999997</c:v>
                </c:pt>
                <c:pt idx="292237">
                  <c:v>62.83</c:v>
                </c:pt>
                <c:pt idx="292238">
                  <c:v>76.88</c:v>
                </c:pt>
                <c:pt idx="292239">
                  <c:v>35.97</c:v>
                </c:pt>
                <c:pt idx="292240">
                  <c:v>82.52</c:v>
                </c:pt>
                <c:pt idx="292241">
                  <c:v>25.84</c:v>
                </c:pt>
                <c:pt idx="292242">
                  <c:v>41.26</c:v>
                </c:pt>
                <c:pt idx="292243">
                  <c:v>22.56</c:v>
                </c:pt>
                <c:pt idx="292244">
                  <c:v>72.709999999999994</c:v>
                </c:pt>
                <c:pt idx="292245">
                  <c:v>38.75</c:v>
                </c:pt>
                <c:pt idx="292246">
                  <c:v>31.75</c:v>
                </c:pt>
                <c:pt idx="292247">
                  <c:v>25.81</c:v>
                </c:pt>
                <c:pt idx="292248">
                  <c:v>30.81</c:v>
                </c:pt>
                <c:pt idx="292249">
                  <c:v>33.08</c:v>
                </c:pt>
                <c:pt idx="292250">
                  <c:v>0.95</c:v>
                </c:pt>
                <c:pt idx="292251">
                  <c:v>27.68</c:v>
                </c:pt>
                <c:pt idx="292252">
                  <c:v>44.45</c:v>
                </c:pt>
                <c:pt idx="292253">
                  <c:v>90.49</c:v>
                </c:pt>
                <c:pt idx="292254">
                  <c:v>25.83</c:v>
                </c:pt>
                <c:pt idx="292255">
                  <c:v>27.36</c:v>
                </c:pt>
                <c:pt idx="292256">
                  <c:v>44.85</c:v>
                </c:pt>
                <c:pt idx="292257">
                  <c:v>16.68</c:v>
                </c:pt>
                <c:pt idx="292258">
                  <c:v>11.85</c:v>
                </c:pt>
                <c:pt idx="292259">
                  <c:v>79.02</c:v>
                </c:pt>
                <c:pt idx="292260">
                  <c:v>40.89</c:v>
                </c:pt>
                <c:pt idx="292261">
                  <c:v>10.45</c:v>
                </c:pt>
                <c:pt idx="292262">
                  <c:v>99.78</c:v>
                </c:pt>
                <c:pt idx="292263">
                  <c:v>99.48</c:v>
                </c:pt>
                <c:pt idx="292264">
                  <c:v>219.56</c:v>
                </c:pt>
                <c:pt idx="292265">
                  <c:v>143.56</c:v>
                </c:pt>
                <c:pt idx="292266">
                  <c:v>290.62</c:v>
                </c:pt>
                <c:pt idx="292267">
                  <c:v>210.22</c:v>
                </c:pt>
                <c:pt idx="292268">
                  <c:v>199.52</c:v>
                </c:pt>
                <c:pt idx="292269">
                  <c:v>75</c:v>
                </c:pt>
                <c:pt idx="292270">
                  <c:v>235.64</c:v>
                </c:pt>
                <c:pt idx="292271">
                  <c:v>89.88</c:v>
                </c:pt>
                <c:pt idx="292272">
                  <c:v>124</c:v>
                </c:pt>
                <c:pt idx="292273">
                  <c:v>156.6</c:v>
                </c:pt>
                <c:pt idx="292274">
                  <c:v>230.67</c:v>
                </c:pt>
                <c:pt idx="292275">
                  <c:v>311.83999999999997</c:v>
                </c:pt>
                <c:pt idx="292276">
                  <c:v>274.76</c:v>
                </c:pt>
                <c:pt idx="292277">
                  <c:v>151.96</c:v>
                </c:pt>
                <c:pt idx="292278">
                  <c:v>174.88</c:v>
                </c:pt>
                <c:pt idx="292279">
                  <c:v>120</c:v>
                </c:pt>
                <c:pt idx="292280">
                  <c:v>149.84</c:v>
                </c:pt>
                <c:pt idx="292281">
                  <c:v>274.94</c:v>
                </c:pt>
                <c:pt idx="292282">
                  <c:v>54.97</c:v>
                </c:pt>
                <c:pt idx="292283">
                  <c:v>309.98</c:v>
                </c:pt>
                <c:pt idx="292284">
                  <c:v>344.9</c:v>
                </c:pt>
                <c:pt idx="292285">
                  <c:v>419.88</c:v>
                </c:pt>
                <c:pt idx="292286">
                  <c:v>34.9</c:v>
                </c:pt>
                <c:pt idx="292287">
                  <c:v>294.94</c:v>
                </c:pt>
                <c:pt idx="292288">
                  <c:v>364.78</c:v>
                </c:pt>
                <c:pt idx="292289">
                  <c:v>75</c:v>
                </c:pt>
                <c:pt idx="292290">
                  <c:v>294.5</c:v>
                </c:pt>
                <c:pt idx="292291">
                  <c:v>104.92</c:v>
                </c:pt>
                <c:pt idx="292292">
                  <c:v>579.83000000000004</c:v>
                </c:pt>
                <c:pt idx="292293">
                  <c:v>239.92</c:v>
                </c:pt>
                <c:pt idx="292294">
                  <c:v>309.74</c:v>
                </c:pt>
                <c:pt idx="292295">
                  <c:v>184.98</c:v>
                </c:pt>
                <c:pt idx="292296">
                  <c:v>354.84</c:v>
                </c:pt>
                <c:pt idx="292297">
                  <c:v>119.8</c:v>
                </c:pt>
                <c:pt idx="292298">
                  <c:v>304.76</c:v>
                </c:pt>
                <c:pt idx="292299">
                  <c:v>189.66</c:v>
                </c:pt>
                <c:pt idx="292300">
                  <c:v>226.52</c:v>
                </c:pt>
                <c:pt idx="292301">
                  <c:v>384.32</c:v>
                </c:pt>
                <c:pt idx="292302">
                  <c:v>289.72000000000003</c:v>
                </c:pt>
                <c:pt idx="292303">
                  <c:v>304.12</c:v>
                </c:pt>
                <c:pt idx="292304">
                  <c:v>297.48</c:v>
                </c:pt>
                <c:pt idx="292305">
                  <c:v>474.31</c:v>
                </c:pt>
                <c:pt idx="292306">
                  <c:v>364.66</c:v>
                </c:pt>
                <c:pt idx="292307">
                  <c:v>324.83999999999997</c:v>
                </c:pt>
                <c:pt idx="292308">
                  <c:v>279.48</c:v>
                </c:pt>
                <c:pt idx="292309">
                  <c:v>279.39999999999998</c:v>
                </c:pt>
                <c:pt idx="292310">
                  <c:v>447.68</c:v>
                </c:pt>
                <c:pt idx="292311">
                  <c:v>432.08</c:v>
                </c:pt>
                <c:pt idx="292312">
                  <c:v>164.51</c:v>
                </c:pt>
                <c:pt idx="292313">
                  <c:v>399.21</c:v>
                </c:pt>
                <c:pt idx="292314">
                  <c:v>294.44</c:v>
                </c:pt>
                <c:pt idx="292315">
                  <c:v>224.9</c:v>
                </c:pt>
                <c:pt idx="292316">
                  <c:v>324.68</c:v>
                </c:pt>
                <c:pt idx="292317">
                  <c:v>394.23</c:v>
                </c:pt>
                <c:pt idx="292318">
                  <c:v>624.70000000000005</c:v>
                </c:pt>
                <c:pt idx="292319">
                  <c:v>453.97</c:v>
                </c:pt>
                <c:pt idx="292320">
                  <c:v>389.52</c:v>
                </c:pt>
                <c:pt idx="292321">
                  <c:v>274.64</c:v>
                </c:pt>
                <c:pt idx="292322">
                  <c:v>279.95999999999998</c:v>
                </c:pt>
                <c:pt idx="292323">
                  <c:v>474.52</c:v>
                </c:pt>
                <c:pt idx="292324">
                  <c:v>394.22</c:v>
                </c:pt>
                <c:pt idx="292325">
                  <c:v>369.24</c:v>
                </c:pt>
                <c:pt idx="292326">
                  <c:v>342.56</c:v>
                </c:pt>
                <c:pt idx="292327">
                  <c:v>389.56</c:v>
                </c:pt>
                <c:pt idx="292328">
                  <c:v>308.16000000000003</c:v>
                </c:pt>
                <c:pt idx="292329">
                  <c:v>544.58000000000004</c:v>
                </c:pt>
                <c:pt idx="292330">
                  <c:v>274.72000000000003</c:v>
                </c:pt>
                <c:pt idx="292331">
                  <c:v>484.76</c:v>
                </c:pt>
                <c:pt idx="292332">
                  <c:v>444.64</c:v>
                </c:pt>
                <c:pt idx="292333">
                  <c:v>432.04</c:v>
                </c:pt>
                <c:pt idx="292334">
                  <c:v>532.20000000000005</c:v>
                </c:pt>
                <c:pt idx="292335">
                  <c:v>295.32</c:v>
                </c:pt>
                <c:pt idx="292336">
                  <c:v>459.76</c:v>
                </c:pt>
                <c:pt idx="292337">
                  <c:v>474.52</c:v>
                </c:pt>
                <c:pt idx="292338">
                  <c:v>507.58</c:v>
                </c:pt>
                <c:pt idx="292339">
                  <c:v>431.5</c:v>
                </c:pt>
                <c:pt idx="292340">
                  <c:v>587.6</c:v>
                </c:pt>
                <c:pt idx="292341">
                  <c:v>392.4</c:v>
                </c:pt>
                <c:pt idx="292342">
                  <c:v>634.17999999999995</c:v>
                </c:pt>
                <c:pt idx="292343">
                  <c:v>415.2</c:v>
                </c:pt>
                <c:pt idx="292344">
                  <c:v>381.4</c:v>
                </c:pt>
                <c:pt idx="292345">
                  <c:v>254.88</c:v>
                </c:pt>
                <c:pt idx="292346">
                  <c:v>289.68</c:v>
                </c:pt>
                <c:pt idx="292347">
                  <c:v>209.8</c:v>
                </c:pt>
                <c:pt idx="292348">
                  <c:v>296.2</c:v>
                </c:pt>
                <c:pt idx="292349">
                  <c:v>244.56</c:v>
                </c:pt>
                <c:pt idx="292350">
                  <c:v>331.24</c:v>
                </c:pt>
                <c:pt idx="292351">
                  <c:v>489.24</c:v>
                </c:pt>
                <c:pt idx="292352">
                  <c:v>119.48</c:v>
                </c:pt>
                <c:pt idx="292353">
                  <c:v>490.08</c:v>
                </c:pt>
                <c:pt idx="292354">
                  <c:v>509.52</c:v>
                </c:pt>
                <c:pt idx="292355">
                  <c:v>265.8</c:v>
                </c:pt>
                <c:pt idx="292356">
                  <c:v>230.48</c:v>
                </c:pt>
                <c:pt idx="292357">
                  <c:v>54.96</c:v>
                </c:pt>
                <c:pt idx="292358">
                  <c:v>414.76</c:v>
                </c:pt>
                <c:pt idx="292359">
                  <c:v>238.48</c:v>
                </c:pt>
                <c:pt idx="292360">
                  <c:v>194.72</c:v>
                </c:pt>
                <c:pt idx="292361">
                  <c:v>419.52</c:v>
                </c:pt>
                <c:pt idx="292362">
                  <c:v>394.08</c:v>
                </c:pt>
                <c:pt idx="292363">
                  <c:v>394.52</c:v>
                </c:pt>
                <c:pt idx="292364">
                  <c:v>232.76</c:v>
                </c:pt>
                <c:pt idx="292365">
                  <c:v>394.28</c:v>
                </c:pt>
                <c:pt idx="292366">
                  <c:v>315.45999999999998</c:v>
                </c:pt>
                <c:pt idx="292367">
                  <c:v>602.82000000000005</c:v>
                </c:pt>
                <c:pt idx="292368">
                  <c:v>361.7</c:v>
                </c:pt>
                <c:pt idx="292369">
                  <c:v>292.36</c:v>
                </c:pt>
                <c:pt idx="292370">
                  <c:v>347.72</c:v>
                </c:pt>
                <c:pt idx="292371">
                  <c:v>432.14</c:v>
                </c:pt>
                <c:pt idx="292372">
                  <c:v>519.85</c:v>
                </c:pt>
                <c:pt idx="292373">
                  <c:v>359.48</c:v>
                </c:pt>
                <c:pt idx="292374">
                  <c:v>318.25</c:v>
                </c:pt>
                <c:pt idx="292375">
                  <c:v>393.76</c:v>
                </c:pt>
                <c:pt idx="292376">
                  <c:v>340.22</c:v>
                </c:pt>
                <c:pt idx="292377">
                  <c:v>469.5</c:v>
                </c:pt>
                <c:pt idx="292378">
                  <c:v>297.58</c:v>
                </c:pt>
                <c:pt idx="292379">
                  <c:v>447.14</c:v>
                </c:pt>
                <c:pt idx="292380">
                  <c:v>515.4</c:v>
                </c:pt>
                <c:pt idx="292381">
                  <c:v>284.68</c:v>
                </c:pt>
                <c:pt idx="292382">
                  <c:v>404.64</c:v>
                </c:pt>
                <c:pt idx="292383">
                  <c:v>409.58</c:v>
                </c:pt>
                <c:pt idx="292384">
                  <c:v>284.74</c:v>
                </c:pt>
                <c:pt idx="292385">
                  <c:v>208.54</c:v>
                </c:pt>
                <c:pt idx="292386">
                  <c:v>240.84</c:v>
                </c:pt>
                <c:pt idx="292387">
                  <c:v>394.8</c:v>
                </c:pt>
                <c:pt idx="292388">
                  <c:v>334.92</c:v>
                </c:pt>
                <c:pt idx="292389">
                  <c:v>410.24</c:v>
                </c:pt>
                <c:pt idx="292390">
                  <c:v>367.14</c:v>
                </c:pt>
                <c:pt idx="292391">
                  <c:v>279.32</c:v>
                </c:pt>
                <c:pt idx="292392">
                  <c:v>227.42</c:v>
                </c:pt>
                <c:pt idx="292393">
                  <c:v>574.98</c:v>
                </c:pt>
                <c:pt idx="292394">
                  <c:v>199.8</c:v>
                </c:pt>
                <c:pt idx="292395">
                  <c:v>240.16</c:v>
                </c:pt>
                <c:pt idx="292396">
                  <c:v>329.8</c:v>
                </c:pt>
                <c:pt idx="292397">
                  <c:v>355.8</c:v>
                </c:pt>
                <c:pt idx="292398">
                  <c:v>242.42</c:v>
                </c:pt>
                <c:pt idx="292399">
                  <c:v>159.44</c:v>
                </c:pt>
                <c:pt idx="292400">
                  <c:v>405.4</c:v>
                </c:pt>
                <c:pt idx="292401">
                  <c:v>263.60000000000002</c:v>
                </c:pt>
                <c:pt idx="292402">
                  <c:v>377.42</c:v>
                </c:pt>
                <c:pt idx="292403">
                  <c:v>357.28</c:v>
                </c:pt>
                <c:pt idx="292404">
                  <c:v>284.56</c:v>
                </c:pt>
                <c:pt idx="292405">
                  <c:v>215.32</c:v>
                </c:pt>
                <c:pt idx="292406">
                  <c:v>39189.440000000002</c:v>
                </c:pt>
                <c:pt idx="292407">
                  <c:v>42409.34</c:v>
                </c:pt>
                <c:pt idx="292408">
                  <c:v>36250.879999999997</c:v>
                </c:pt>
                <c:pt idx="292409">
                  <c:v>38722.35</c:v>
                </c:pt>
                <c:pt idx="292410">
                  <c:v>37737.800000000003</c:v>
                </c:pt>
                <c:pt idx="292411">
                  <c:v>37826.400000000001</c:v>
                </c:pt>
                <c:pt idx="292412">
                  <c:v>35153.97</c:v>
                </c:pt>
                <c:pt idx="292413">
                  <c:v>33789.57</c:v>
                </c:pt>
                <c:pt idx="292414">
                  <c:v>34570.78</c:v>
                </c:pt>
                <c:pt idx="292415">
                  <c:v>33733.65</c:v>
                </c:pt>
                <c:pt idx="292416">
                  <c:v>35014.620000000003</c:v>
                </c:pt>
                <c:pt idx="292417">
                  <c:v>33791.17</c:v>
                </c:pt>
                <c:pt idx="292418">
                  <c:v>33740.07</c:v>
                </c:pt>
                <c:pt idx="292419">
                  <c:v>34012.269999999997</c:v>
                </c:pt>
                <c:pt idx="292420">
                  <c:v>34127.33</c:v>
                </c:pt>
                <c:pt idx="292421">
                  <c:v>34129.51</c:v>
                </c:pt>
                <c:pt idx="292422">
                  <c:v>33235.33</c:v>
                </c:pt>
                <c:pt idx="292423">
                  <c:v>33130.050000000003</c:v>
                </c:pt>
                <c:pt idx="292424">
                  <c:v>32386.95</c:v>
                </c:pt>
                <c:pt idx="292425">
                  <c:v>33355.589999999997</c:v>
                </c:pt>
                <c:pt idx="292426">
                  <c:v>33243.42</c:v>
                </c:pt>
                <c:pt idx="292427">
                  <c:v>32761.03</c:v>
                </c:pt>
                <c:pt idx="292428">
                  <c:v>32447.77</c:v>
                </c:pt>
                <c:pt idx="292429">
                  <c:v>33930.83</c:v>
                </c:pt>
                <c:pt idx="292430">
                  <c:v>33960.559999999998</c:v>
                </c:pt>
                <c:pt idx="292431">
                  <c:v>32637.24</c:v>
                </c:pt>
                <c:pt idx="292432">
                  <c:v>32894.92</c:v>
                </c:pt>
                <c:pt idx="292433">
                  <c:v>32629.279999999999</c:v>
                </c:pt>
                <c:pt idx="292434">
                  <c:v>33946.18</c:v>
                </c:pt>
                <c:pt idx="292435">
                  <c:v>34012.080000000002</c:v>
                </c:pt>
                <c:pt idx="292436">
                  <c:v>34147.910000000003</c:v>
                </c:pt>
                <c:pt idx="292437">
                  <c:v>35316.01</c:v>
                </c:pt>
                <c:pt idx="292438">
                  <c:v>34524.370000000003</c:v>
                </c:pt>
                <c:pt idx="292439">
                  <c:v>32806.959999999999</c:v>
                </c:pt>
                <c:pt idx="292440">
                  <c:v>32268.59</c:v>
                </c:pt>
                <c:pt idx="292441">
                  <c:v>33404.14</c:v>
                </c:pt>
                <c:pt idx="292442">
                  <c:v>33138.29</c:v>
                </c:pt>
                <c:pt idx="292443">
                  <c:v>33129.089999999997</c:v>
                </c:pt>
                <c:pt idx="292444">
                  <c:v>32753.91</c:v>
                </c:pt>
                <c:pt idx="292445">
                  <c:v>34432.83</c:v>
                </c:pt>
                <c:pt idx="292446">
                  <c:v>32268.65</c:v>
                </c:pt>
                <c:pt idx="292447">
                  <c:v>31193.39</c:v>
                </c:pt>
                <c:pt idx="292448">
                  <c:v>37111.730000000003</c:v>
                </c:pt>
                <c:pt idx="292449">
                  <c:v>30129.27</c:v>
                </c:pt>
                <c:pt idx="292450">
                  <c:v>31734.3</c:v>
                </c:pt>
                <c:pt idx="292451">
                  <c:v>33552.36</c:v>
                </c:pt>
                <c:pt idx="292452">
                  <c:v>43711.31</c:v>
                </c:pt>
                <c:pt idx="292453">
                  <c:v>28427.02</c:v>
                </c:pt>
                <c:pt idx="292454">
                  <c:v>32428.73</c:v>
                </c:pt>
                <c:pt idx="292455">
                  <c:v>36175.06</c:v>
                </c:pt>
                <c:pt idx="292456">
                  <c:v>34160.71</c:v>
                </c:pt>
                <c:pt idx="292457">
                  <c:v>32704.09</c:v>
                </c:pt>
                <c:pt idx="292458">
                  <c:v>42699.41</c:v>
                </c:pt>
                <c:pt idx="292459">
                  <c:v>36042.589999999997</c:v>
                </c:pt>
                <c:pt idx="292460">
                  <c:v>32126.99</c:v>
                </c:pt>
                <c:pt idx="292461">
                  <c:v>32198.33</c:v>
                </c:pt>
                <c:pt idx="292462">
                  <c:v>34126.400000000001</c:v>
                </c:pt>
                <c:pt idx="292463">
                  <c:v>33810.17</c:v>
                </c:pt>
                <c:pt idx="292464">
                  <c:v>32374.48</c:v>
                </c:pt>
                <c:pt idx="292465">
                  <c:v>34286.949999999997</c:v>
                </c:pt>
                <c:pt idx="292466">
                  <c:v>33874.019999999997</c:v>
                </c:pt>
                <c:pt idx="292467">
                  <c:v>33091.46</c:v>
                </c:pt>
                <c:pt idx="292468">
                  <c:v>33063.9</c:v>
                </c:pt>
                <c:pt idx="292469">
                  <c:v>35027.449999999997</c:v>
                </c:pt>
                <c:pt idx="292470">
                  <c:v>33107.370000000003</c:v>
                </c:pt>
                <c:pt idx="292471">
                  <c:v>35155.68</c:v>
                </c:pt>
                <c:pt idx="292472">
                  <c:v>33206.400000000001</c:v>
                </c:pt>
                <c:pt idx="292473">
                  <c:v>33676.019999999997</c:v>
                </c:pt>
                <c:pt idx="292474">
                  <c:v>33565.620000000003</c:v>
                </c:pt>
                <c:pt idx="292475">
                  <c:v>34240.370000000003</c:v>
                </c:pt>
                <c:pt idx="292476">
                  <c:v>33846.639999999999</c:v>
                </c:pt>
                <c:pt idx="292477">
                  <c:v>34210.519999999997</c:v>
                </c:pt>
                <c:pt idx="292478">
                  <c:v>33217.01</c:v>
                </c:pt>
                <c:pt idx="292479">
                  <c:v>34266.769999999997</c:v>
                </c:pt>
                <c:pt idx="292480">
                  <c:v>33718.94</c:v>
                </c:pt>
                <c:pt idx="292481">
                  <c:v>33699.69</c:v>
                </c:pt>
                <c:pt idx="292482">
                  <c:v>33642.269999999997</c:v>
                </c:pt>
                <c:pt idx="292483">
                  <c:v>33905.08</c:v>
                </c:pt>
                <c:pt idx="292484">
                  <c:v>35510.69</c:v>
                </c:pt>
                <c:pt idx="292485">
                  <c:v>31023.96</c:v>
                </c:pt>
                <c:pt idx="292486">
                  <c:v>32690.89</c:v>
                </c:pt>
                <c:pt idx="292487">
                  <c:v>32489.3</c:v>
                </c:pt>
                <c:pt idx="292488">
                  <c:v>30211.42</c:v>
                </c:pt>
                <c:pt idx="292489">
                  <c:v>31049.19</c:v>
                </c:pt>
                <c:pt idx="292490">
                  <c:v>30733.71</c:v>
                </c:pt>
                <c:pt idx="292491">
                  <c:v>31565.62</c:v>
                </c:pt>
                <c:pt idx="292492">
                  <c:v>32436.79</c:v>
                </c:pt>
                <c:pt idx="292493">
                  <c:v>33414.839999999997</c:v>
                </c:pt>
                <c:pt idx="292494">
                  <c:v>34186.92</c:v>
                </c:pt>
                <c:pt idx="292495">
                  <c:v>34931.360000000001</c:v>
                </c:pt>
                <c:pt idx="292496">
                  <c:v>34998.980000000003</c:v>
                </c:pt>
                <c:pt idx="292497">
                  <c:v>34883.51</c:v>
                </c:pt>
                <c:pt idx="292498">
                  <c:v>34210.65</c:v>
                </c:pt>
                <c:pt idx="292499">
                  <c:v>36022.18</c:v>
                </c:pt>
                <c:pt idx="292500">
                  <c:v>42182.46</c:v>
                </c:pt>
                <c:pt idx="292501">
                  <c:v>34325.42</c:v>
                </c:pt>
                <c:pt idx="292502">
                  <c:v>36846.93</c:v>
                </c:pt>
                <c:pt idx="292503">
                  <c:v>36623.199999999997</c:v>
                </c:pt>
                <c:pt idx="292504">
                  <c:v>44235.519999999997</c:v>
                </c:pt>
                <c:pt idx="292505">
                  <c:v>31333.82</c:v>
                </c:pt>
                <c:pt idx="292506">
                  <c:v>38145.51</c:v>
                </c:pt>
                <c:pt idx="292507">
                  <c:v>37907.19</c:v>
                </c:pt>
                <c:pt idx="292508">
                  <c:v>36862.269999999997</c:v>
                </c:pt>
                <c:pt idx="292509">
                  <c:v>36213.360000000001</c:v>
                </c:pt>
                <c:pt idx="292510">
                  <c:v>36718.18</c:v>
                </c:pt>
                <c:pt idx="292511">
                  <c:v>37375.47</c:v>
                </c:pt>
                <c:pt idx="292512">
                  <c:v>35120.839999999997</c:v>
                </c:pt>
                <c:pt idx="292513">
                  <c:v>35184.080000000002</c:v>
                </c:pt>
                <c:pt idx="292514">
                  <c:v>36233.089999999997</c:v>
                </c:pt>
                <c:pt idx="292515">
                  <c:v>36446.379999999997</c:v>
                </c:pt>
                <c:pt idx="292516">
                  <c:v>33731.06</c:v>
                </c:pt>
                <c:pt idx="292517">
                  <c:v>35189.53</c:v>
                </c:pt>
                <c:pt idx="292518">
                  <c:v>33960.129999999997</c:v>
                </c:pt>
                <c:pt idx="292519">
                  <c:v>35996.79</c:v>
                </c:pt>
                <c:pt idx="292520">
                  <c:v>34488.31</c:v>
                </c:pt>
                <c:pt idx="292521">
                  <c:v>36059.68</c:v>
                </c:pt>
                <c:pt idx="292522">
                  <c:v>35412.300000000003</c:v>
                </c:pt>
                <c:pt idx="292523">
                  <c:v>35473.370000000003</c:v>
                </c:pt>
                <c:pt idx="292524">
                  <c:v>35865.599999999999</c:v>
                </c:pt>
                <c:pt idx="292525">
                  <c:v>35692.99</c:v>
                </c:pt>
                <c:pt idx="292526">
                  <c:v>34252.089999999997</c:v>
                </c:pt>
                <c:pt idx="292527">
                  <c:v>34778.58</c:v>
                </c:pt>
                <c:pt idx="292528">
                  <c:v>34595.08</c:v>
                </c:pt>
                <c:pt idx="292529">
                  <c:v>35547.870000000003</c:v>
                </c:pt>
                <c:pt idx="292530">
                  <c:v>34408.269999999997</c:v>
                </c:pt>
                <c:pt idx="292531">
                  <c:v>33719.75</c:v>
                </c:pt>
                <c:pt idx="292532">
                  <c:v>34238.589999999997</c:v>
                </c:pt>
                <c:pt idx="292533">
                  <c:v>33291.81</c:v>
                </c:pt>
                <c:pt idx="292534">
                  <c:v>33365.589999999997</c:v>
                </c:pt>
                <c:pt idx="292535">
                  <c:v>33790.629999999997</c:v>
                </c:pt>
                <c:pt idx="292536">
                  <c:v>35347.870000000003</c:v>
                </c:pt>
                <c:pt idx="292537">
                  <c:v>34653.74</c:v>
                </c:pt>
                <c:pt idx="292538">
                  <c:v>35463.01</c:v>
                </c:pt>
                <c:pt idx="292539">
                  <c:v>35266.29</c:v>
                </c:pt>
                <c:pt idx="292540">
                  <c:v>34826.01</c:v>
                </c:pt>
                <c:pt idx="292541">
                  <c:v>36259.39</c:v>
                </c:pt>
                <c:pt idx="292542">
                  <c:v>36607.5</c:v>
                </c:pt>
                <c:pt idx="292543">
                  <c:v>37613.699999999997</c:v>
                </c:pt>
                <c:pt idx="292544">
                  <c:v>35398.160000000003</c:v>
                </c:pt>
                <c:pt idx="292545">
                  <c:v>37781.81</c:v>
                </c:pt>
                <c:pt idx="292546">
                  <c:v>37495.760000000002</c:v>
                </c:pt>
                <c:pt idx="292547">
                  <c:v>36822.26</c:v>
                </c:pt>
                <c:pt idx="292548">
                  <c:v>37110.15</c:v>
                </c:pt>
                <c:pt idx="292549">
                  <c:v>34049.370000000003</c:v>
                </c:pt>
                <c:pt idx="292550">
                  <c:v>38355.86</c:v>
                </c:pt>
                <c:pt idx="292551">
                  <c:v>32836.35</c:v>
                </c:pt>
                <c:pt idx="292552">
                  <c:v>34684.910000000003</c:v>
                </c:pt>
                <c:pt idx="292553">
                  <c:v>35169.68</c:v>
                </c:pt>
                <c:pt idx="292554">
                  <c:v>33312.9</c:v>
                </c:pt>
                <c:pt idx="292555">
                  <c:v>33548.69</c:v>
                </c:pt>
                <c:pt idx="292556">
                  <c:v>35253.75</c:v>
                </c:pt>
                <c:pt idx="292557">
                  <c:v>33663.440000000002</c:v>
                </c:pt>
                <c:pt idx="292558">
                  <c:v>31735.24</c:v>
                </c:pt>
                <c:pt idx="292559">
                  <c:v>35807.82</c:v>
                </c:pt>
                <c:pt idx="292560">
                  <c:v>34523.360000000001</c:v>
                </c:pt>
                <c:pt idx="292561">
                  <c:v>32819.01</c:v>
                </c:pt>
                <c:pt idx="292562">
                  <c:v>33163.879999999997</c:v>
                </c:pt>
                <c:pt idx="292563">
                  <c:v>33503.83</c:v>
                </c:pt>
                <c:pt idx="292564">
                  <c:v>33645.910000000003</c:v>
                </c:pt>
                <c:pt idx="292565">
                  <c:v>33830.339999999997</c:v>
                </c:pt>
                <c:pt idx="292566">
                  <c:v>32489.01</c:v>
                </c:pt>
                <c:pt idx="292567">
                  <c:v>34875.25</c:v>
                </c:pt>
                <c:pt idx="292568">
                  <c:v>35803.42</c:v>
                </c:pt>
                <c:pt idx="292569">
                  <c:v>33055.18</c:v>
                </c:pt>
                <c:pt idx="292570">
                  <c:v>32884.1</c:v>
                </c:pt>
                <c:pt idx="292571">
                  <c:v>32184</c:v>
                </c:pt>
                <c:pt idx="292572">
                  <c:v>33650.879999999997</c:v>
                </c:pt>
                <c:pt idx="292573">
                  <c:v>34537.870000000003</c:v>
                </c:pt>
                <c:pt idx="292574">
                  <c:v>33494.31</c:v>
                </c:pt>
                <c:pt idx="292575">
                  <c:v>33626.9</c:v>
                </c:pt>
                <c:pt idx="292576">
                  <c:v>35017.29</c:v>
                </c:pt>
                <c:pt idx="292577">
                  <c:v>34779.199999999997</c:v>
                </c:pt>
                <c:pt idx="292578">
                  <c:v>32799.360000000001</c:v>
                </c:pt>
                <c:pt idx="292579">
                  <c:v>33728.97</c:v>
                </c:pt>
                <c:pt idx="292580">
                  <c:v>34816</c:v>
                </c:pt>
                <c:pt idx="292581">
                  <c:v>36105.599999999999</c:v>
                </c:pt>
                <c:pt idx="292582">
                  <c:v>33877.53</c:v>
                </c:pt>
                <c:pt idx="292583">
                  <c:v>33209.370000000003</c:v>
                </c:pt>
                <c:pt idx="292584">
                  <c:v>32517.13</c:v>
                </c:pt>
                <c:pt idx="292585">
                  <c:v>33837.03</c:v>
                </c:pt>
                <c:pt idx="292586">
                  <c:v>33202.65</c:v>
                </c:pt>
                <c:pt idx="292587">
                  <c:v>30949.45</c:v>
                </c:pt>
                <c:pt idx="292588">
                  <c:v>32648.29</c:v>
                </c:pt>
                <c:pt idx="292589">
                  <c:v>30734.85</c:v>
                </c:pt>
                <c:pt idx="292590">
                  <c:v>28086.1</c:v>
                </c:pt>
                <c:pt idx="292591">
                  <c:v>28888.52</c:v>
                </c:pt>
                <c:pt idx="292592">
                  <c:v>27923.32</c:v>
                </c:pt>
                <c:pt idx="292593">
                  <c:v>29665.49</c:v>
                </c:pt>
                <c:pt idx="292594">
                  <c:v>28343.84</c:v>
                </c:pt>
                <c:pt idx="292595">
                  <c:v>31218.16</c:v>
                </c:pt>
                <c:pt idx="292596">
                  <c:v>26633.17</c:v>
                </c:pt>
                <c:pt idx="292597">
                  <c:v>32086.639999999999</c:v>
                </c:pt>
                <c:pt idx="292598">
                  <c:v>34794.370000000003</c:v>
                </c:pt>
                <c:pt idx="292599">
                  <c:v>33561.97</c:v>
                </c:pt>
                <c:pt idx="292600">
                  <c:v>30327.61</c:v>
                </c:pt>
                <c:pt idx="292601">
                  <c:v>39513.06</c:v>
                </c:pt>
                <c:pt idx="292602">
                  <c:v>33245.19</c:v>
                </c:pt>
                <c:pt idx="292603">
                  <c:v>29262.59</c:v>
                </c:pt>
                <c:pt idx="292604">
                  <c:v>29777.33</c:v>
                </c:pt>
                <c:pt idx="292605">
                  <c:v>31531.11</c:v>
                </c:pt>
                <c:pt idx="292606">
                  <c:v>31172.400000000001</c:v>
                </c:pt>
                <c:pt idx="292607">
                  <c:v>31013.98</c:v>
                </c:pt>
                <c:pt idx="292608">
                  <c:v>30435.18</c:v>
                </c:pt>
                <c:pt idx="292609">
                  <c:v>30756.34</c:v>
                </c:pt>
                <c:pt idx="292610">
                  <c:v>31000.81</c:v>
                </c:pt>
                <c:pt idx="292611">
                  <c:v>31867.52</c:v>
                </c:pt>
                <c:pt idx="292612">
                  <c:v>31403.25</c:v>
                </c:pt>
                <c:pt idx="292613">
                  <c:v>28059.56</c:v>
                </c:pt>
                <c:pt idx="292614">
                  <c:v>30999.64</c:v>
                </c:pt>
                <c:pt idx="292615">
                  <c:v>29976.68</c:v>
                </c:pt>
                <c:pt idx="292616">
                  <c:v>31466.66</c:v>
                </c:pt>
                <c:pt idx="292617">
                  <c:v>29704.98</c:v>
                </c:pt>
                <c:pt idx="292618">
                  <c:v>29743.41</c:v>
                </c:pt>
                <c:pt idx="292619">
                  <c:v>32596.39</c:v>
                </c:pt>
                <c:pt idx="292620">
                  <c:v>33541.629999999997</c:v>
                </c:pt>
                <c:pt idx="292621">
                  <c:v>31641.99</c:v>
                </c:pt>
                <c:pt idx="292622">
                  <c:v>31889.94</c:v>
                </c:pt>
                <c:pt idx="292623">
                  <c:v>31316.39</c:v>
                </c:pt>
                <c:pt idx="292624">
                  <c:v>31814.63</c:v>
                </c:pt>
                <c:pt idx="292625">
                  <c:v>32077.73</c:v>
                </c:pt>
                <c:pt idx="292626">
                  <c:v>30278.61</c:v>
                </c:pt>
                <c:pt idx="292627">
                  <c:v>33574.44</c:v>
                </c:pt>
                <c:pt idx="292628">
                  <c:v>33997.03</c:v>
                </c:pt>
                <c:pt idx="292629">
                  <c:v>32845.22</c:v>
                </c:pt>
                <c:pt idx="292630">
                  <c:v>31018.41</c:v>
                </c:pt>
                <c:pt idx="292631">
                  <c:v>27778.78</c:v>
                </c:pt>
                <c:pt idx="292632">
                  <c:v>28318.59</c:v>
                </c:pt>
                <c:pt idx="292633">
                  <c:v>28387.599999999999</c:v>
                </c:pt>
                <c:pt idx="292634">
                  <c:v>28923.119999999999</c:v>
                </c:pt>
                <c:pt idx="292635">
                  <c:v>25841.8</c:v>
                </c:pt>
                <c:pt idx="292636">
                  <c:v>30333.040000000001</c:v>
                </c:pt>
                <c:pt idx="292637">
                  <c:v>30250.32</c:v>
                </c:pt>
                <c:pt idx="292638">
                  <c:v>31024.87</c:v>
                </c:pt>
                <c:pt idx="292639">
                  <c:v>29885.37</c:v>
                </c:pt>
                <c:pt idx="292640">
                  <c:v>28299.89</c:v>
                </c:pt>
                <c:pt idx="292641">
                  <c:v>28681.01</c:v>
                </c:pt>
                <c:pt idx="292642">
                  <c:v>30309.81</c:v>
                </c:pt>
                <c:pt idx="292643">
                  <c:v>28377.63</c:v>
                </c:pt>
                <c:pt idx="292644">
                  <c:v>27641.17</c:v>
                </c:pt>
                <c:pt idx="292645">
                  <c:v>30383.45</c:v>
                </c:pt>
                <c:pt idx="292646">
                  <c:v>26731.52</c:v>
                </c:pt>
                <c:pt idx="292647">
                  <c:v>31250.880000000001</c:v>
                </c:pt>
                <c:pt idx="292648">
                  <c:v>22366.84</c:v>
                </c:pt>
                <c:pt idx="292649">
                  <c:v>33261.46</c:v>
                </c:pt>
                <c:pt idx="292650">
                  <c:v>31757.61</c:v>
                </c:pt>
                <c:pt idx="292651">
                  <c:v>31583.62</c:v>
                </c:pt>
                <c:pt idx="292652">
                  <c:v>30381.27</c:v>
                </c:pt>
                <c:pt idx="292653">
                  <c:v>31556.39</c:v>
                </c:pt>
                <c:pt idx="292654">
                  <c:v>32294.85</c:v>
                </c:pt>
                <c:pt idx="292655">
                  <c:v>28717.11</c:v>
                </c:pt>
                <c:pt idx="292656">
                  <c:v>30187.25</c:v>
                </c:pt>
                <c:pt idx="292657">
                  <c:v>31241.21</c:v>
                </c:pt>
                <c:pt idx="292658">
                  <c:v>32577.83</c:v>
                </c:pt>
                <c:pt idx="292659">
                  <c:v>29396.23</c:v>
                </c:pt>
                <c:pt idx="292660">
                  <c:v>31066.28</c:v>
                </c:pt>
                <c:pt idx="292661">
                  <c:v>30655.439999999999</c:v>
                </c:pt>
                <c:pt idx="292662">
                  <c:v>32203.31</c:v>
                </c:pt>
                <c:pt idx="292663">
                  <c:v>29062.73</c:v>
                </c:pt>
                <c:pt idx="292664">
                  <c:v>32658.38</c:v>
                </c:pt>
                <c:pt idx="292665">
                  <c:v>31316.34</c:v>
                </c:pt>
                <c:pt idx="292666">
                  <c:v>31331.94</c:v>
                </c:pt>
                <c:pt idx="292667">
                  <c:v>33040.43</c:v>
                </c:pt>
                <c:pt idx="292668">
                  <c:v>31595.7</c:v>
                </c:pt>
                <c:pt idx="292669">
                  <c:v>30874.22</c:v>
                </c:pt>
                <c:pt idx="292670">
                  <c:v>29829.08</c:v>
                </c:pt>
                <c:pt idx="292671">
                  <c:v>32124.31</c:v>
                </c:pt>
                <c:pt idx="292672">
                  <c:v>32851.660000000003</c:v>
                </c:pt>
                <c:pt idx="292673">
                  <c:v>31340.23</c:v>
                </c:pt>
                <c:pt idx="292674">
                  <c:v>30040.94</c:v>
                </c:pt>
                <c:pt idx="292675">
                  <c:v>29879.77</c:v>
                </c:pt>
                <c:pt idx="292676">
                  <c:v>31259.68</c:v>
                </c:pt>
                <c:pt idx="292677">
                  <c:v>31503.83</c:v>
                </c:pt>
                <c:pt idx="292678">
                  <c:v>30449.89</c:v>
                </c:pt>
                <c:pt idx="292679">
                  <c:v>30251.58</c:v>
                </c:pt>
                <c:pt idx="292680">
                  <c:v>32635.25</c:v>
                </c:pt>
                <c:pt idx="292681">
                  <c:v>31551.7</c:v>
                </c:pt>
                <c:pt idx="292682">
                  <c:v>31277.94</c:v>
                </c:pt>
                <c:pt idx="292683">
                  <c:v>29146.32</c:v>
                </c:pt>
                <c:pt idx="292684">
                  <c:v>30589.72</c:v>
                </c:pt>
                <c:pt idx="292685">
                  <c:v>31923.439999999999</c:v>
                </c:pt>
                <c:pt idx="292686">
                  <c:v>31070.52</c:v>
                </c:pt>
                <c:pt idx="292687">
                  <c:v>29472.26</c:v>
                </c:pt>
                <c:pt idx="292688">
                  <c:v>31167.73</c:v>
                </c:pt>
                <c:pt idx="292689">
                  <c:v>30192.82</c:v>
                </c:pt>
                <c:pt idx="292690">
                  <c:v>31475.78</c:v>
                </c:pt>
                <c:pt idx="292691">
                  <c:v>30092.5</c:v>
                </c:pt>
                <c:pt idx="292692">
                  <c:v>61467.01</c:v>
                </c:pt>
                <c:pt idx="292693">
                  <c:v>67502.19</c:v>
                </c:pt>
                <c:pt idx="292694">
                  <c:v>55925.03</c:v>
                </c:pt>
                <c:pt idx="292695">
                  <c:v>60293.599999999999</c:v>
                </c:pt>
                <c:pt idx="292696">
                  <c:v>56688.76</c:v>
                </c:pt>
                <c:pt idx="292697">
                  <c:v>56827.95</c:v>
                </c:pt>
                <c:pt idx="292698">
                  <c:v>52671.3</c:v>
                </c:pt>
                <c:pt idx="292699">
                  <c:v>53428.72</c:v>
                </c:pt>
                <c:pt idx="292700">
                  <c:v>53066.05</c:v>
                </c:pt>
                <c:pt idx="292701">
                  <c:v>51424.78</c:v>
                </c:pt>
                <c:pt idx="292702">
                  <c:v>54046.13</c:v>
                </c:pt>
                <c:pt idx="292703">
                  <c:v>54403.61</c:v>
                </c:pt>
                <c:pt idx="292704">
                  <c:v>51390.86</c:v>
                </c:pt>
                <c:pt idx="292705">
                  <c:v>52081.29</c:v>
                </c:pt>
                <c:pt idx="292706">
                  <c:v>51991.45</c:v>
                </c:pt>
                <c:pt idx="292707">
                  <c:v>52571.4</c:v>
                </c:pt>
                <c:pt idx="292708">
                  <c:v>51114.1</c:v>
                </c:pt>
                <c:pt idx="292709">
                  <c:v>50429.59</c:v>
                </c:pt>
                <c:pt idx="292710">
                  <c:v>50564.56</c:v>
                </c:pt>
                <c:pt idx="292711">
                  <c:v>51933.34</c:v>
                </c:pt>
                <c:pt idx="292712">
                  <c:v>48149.75</c:v>
                </c:pt>
                <c:pt idx="292713">
                  <c:v>50328.959999999999</c:v>
                </c:pt>
                <c:pt idx="292714">
                  <c:v>49609.14</c:v>
                </c:pt>
                <c:pt idx="292715">
                  <c:v>49281.919999999998</c:v>
                </c:pt>
                <c:pt idx="292716">
                  <c:v>50220.19</c:v>
                </c:pt>
                <c:pt idx="292717">
                  <c:v>50035.31</c:v>
                </c:pt>
                <c:pt idx="292718">
                  <c:v>50563.02</c:v>
                </c:pt>
                <c:pt idx="292719">
                  <c:v>52376.56</c:v>
                </c:pt>
                <c:pt idx="292720">
                  <c:v>50953.42</c:v>
                </c:pt>
                <c:pt idx="292721">
                  <c:v>52503.77</c:v>
                </c:pt>
                <c:pt idx="292722">
                  <c:v>52410.79</c:v>
                </c:pt>
                <c:pt idx="292723">
                  <c:v>54878.98</c:v>
                </c:pt>
                <c:pt idx="292724">
                  <c:v>53739.3</c:v>
                </c:pt>
                <c:pt idx="292725">
                  <c:v>52741.06</c:v>
                </c:pt>
                <c:pt idx="292726">
                  <c:v>53528.3</c:v>
                </c:pt>
                <c:pt idx="292727">
                  <c:v>54534.69</c:v>
                </c:pt>
                <c:pt idx="292728">
                  <c:v>53928.08</c:v>
                </c:pt>
                <c:pt idx="292729">
                  <c:v>53743.47</c:v>
                </c:pt>
                <c:pt idx="292730">
                  <c:v>52153.68</c:v>
                </c:pt>
                <c:pt idx="292731">
                  <c:v>58604.94</c:v>
                </c:pt>
                <c:pt idx="292732">
                  <c:v>56394.13</c:v>
                </c:pt>
                <c:pt idx="292733">
                  <c:v>55304.92</c:v>
                </c:pt>
                <c:pt idx="292734">
                  <c:v>70774.83</c:v>
                </c:pt>
                <c:pt idx="292735">
                  <c:v>50221.39</c:v>
                </c:pt>
                <c:pt idx="292736">
                  <c:v>55545.95</c:v>
                </c:pt>
                <c:pt idx="292737">
                  <c:v>57409.7</c:v>
                </c:pt>
                <c:pt idx="292738">
                  <c:v>75109.75</c:v>
                </c:pt>
                <c:pt idx="292739">
                  <c:v>46455.87</c:v>
                </c:pt>
                <c:pt idx="292740">
                  <c:v>56400.959999999999</c:v>
                </c:pt>
                <c:pt idx="292741">
                  <c:v>62352.54</c:v>
                </c:pt>
                <c:pt idx="292742">
                  <c:v>55248.09</c:v>
                </c:pt>
                <c:pt idx="292743">
                  <c:v>52118.96</c:v>
                </c:pt>
                <c:pt idx="292744">
                  <c:v>69472.66</c:v>
                </c:pt>
                <c:pt idx="292745">
                  <c:v>60647.77</c:v>
                </c:pt>
                <c:pt idx="292746">
                  <c:v>48291.79</c:v>
                </c:pt>
                <c:pt idx="292747">
                  <c:v>50475.05</c:v>
                </c:pt>
                <c:pt idx="292748">
                  <c:v>51466.97</c:v>
                </c:pt>
                <c:pt idx="292749">
                  <c:v>51208.45</c:v>
                </c:pt>
                <c:pt idx="292750">
                  <c:v>49372.1</c:v>
                </c:pt>
                <c:pt idx="292751">
                  <c:v>48771.88</c:v>
                </c:pt>
                <c:pt idx="292752">
                  <c:v>52035.25</c:v>
                </c:pt>
                <c:pt idx="292753">
                  <c:v>50857.919999999998</c:v>
                </c:pt>
                <c:pt idx="292754">
                  <c:v>48790.84</c:v>
                </c:pt>
                <c:pt idx="292755">
                  <c:v>50108.89</c:v>
                </c:pt>
                <c:pt idx="292756">
                  <c:v>46303.14</c:v>
                </c:pt>
                <c:pt idx="292757">
                  <c:v>51428.73</c:v>
                </c:pt>
                <c:pt idx="292758">
                  <c:v>46393.65</c:v>
                </c:pt>
                <c:pt idx="292759">
                  <c:v>49789.22</c:v>
                </c:pt>
                <c:pt idx="292760">
                  <c:v>47138.89</c:v>
                </c:pt>
                <c:pt idx="292761">
                  <c:v>47174</c:v>
                </c:pt>
                <c:pt idx="292762">
                  <c:v>47709.25</c:v>
                </c:pt>
                <c:pt idx="292763">
                  <c:v>48179.96</c:v>
                </c:pt>
                <c:pt idx="292764">
                  <c:v>44670.46</c:v>
                </c:pt>
                <c:pt idx="292765">
                  <c:v>47888.52</c:v>
                </c:pt>
                <c:pt idx="292766">
                  <c:v>47044.41</c:v>
                </c:pt>
                <c:pt idx="292767">
                  <c:v>47233.65</c:v>
                </c:pt>
                <c:pt idx="292768">
                  <c:v>47258.64</c:v>
                </c:pt>
                <c:pt idx="292769">
                  <c:v>46581.15</c:v>
                </c:pt>
                <c:pt idx="292770">
                  <c:v>49206.85</c:v>
                </c:pt>
                <c:pt idx="292771">
                  <c:v>48854.61</c:v>
                </c:pt>
                <c:pt idx="292772">
                  <c:v>48004.26</c:v>
                </c:pt>
                <c:pt idx="292773">
                  <c:v>45774.11</c:v>
                </c:pt>
                <c:pt idx="292774">
                  <c:v>42569.85</c:v>
                </c:pt>
                <c:pt idx="292775">
                  <c:v>44023.11</c:v>
                </c:pt>
                <c:pt idx="292776">
                  <c:v>43417.45</c:v>
                </c:pt>
                <c:pt idx="292777">
                  <c:v>45831.47</c:v>
                </c:pt>
                <c:pt idx="292778">
                  <c:v>47806.63</c:v>
                </c:pt>
                <c:pt idx="292779">
                  <c:v>51487.8</c:v>
                </c:pt>
                <c:pt idx="292780">
                  <c:v>52539.58</c:v>
                </c:pt>
                <c:pt idx="292781">
                  <c:v>53108.41</c:v>
                </c:pt>
                <c:pt idx="292782">
                  <c:v>52826.75</c:v>
                </c:pt>
                <c:pt idx="292783">
                  <c:v>54366.87</c:v>
                </c:pt>
                <c:pt idx="292784">
                  <c:v>55361.75</c:v>
                </c:pt>
                <c:pt idx="292785">
                  <c:v>59674.52</c:v>
                </c:pt>
                <c:pt idx="292786">
                  <c:v>75698.86</c:v>
                </c:pt>
                <c:pt idx="292787">
                  <c:v>53655.519999999997</c:v>
                </c:pt>
                <c:pt idx="292788">
                  <c:v>61151.519999999997</c:v>
                </c:pt>
                <c:pt idx="292789">
                  <c:v>61827.22</c:v>
                </c:pt>
                <c:pt idx="292790">
                  <c:v>73580.679999999993</c:v>
                </c:pt>
                <c:pt idx="292791">
                  <c:v>47160.76</c:v>
                </c:pt>
                <c:pt idx="292792">
                  <c:v>59297.78</c:v>
                </c:pt>
                <c:pt idx="292793">
                  <c:v>60652.42</c:v>
                </c:pt>
                <c:pt idx="292794">
                  <c:v>57265.3</c:v>
                </c:pt>
                <c:pt idx="292795">
                  <c:v>56376.68</c:v>
                </c:pt>
                <c:pt idx="292796">
                  <c:v>55669.37</c:v>
                </c:pt>
                <c:pt idx="292797">
                  <c:v>58411.17</c:v>
                </c:pt>
                <c:pt idx="292798">
                  <c:v>55652.1</c:v>
                </c:pt>
                <c:pt idx="292799">
                  <c:v>55124.55</c:v>
                </c:pt>
                <c:pt idx="292800">
                  <c:v>56157.01</c:v>
                </c:pt>
                <c:pt idx="292801">
                  <c:v>56479.18</c:v>
                </c:pt>
                <c:pt idx="292802">
                  <c:v>50320.37</c:v>
                </c:pt>
                <c:pt idx="292803">
                  <c:v>54164.05</c:v>
                </c:pt>
                <c:pt idx="292804">
                  <c:v>50728.58</c:v>
                </c:pt>
                <c:pt idx="292805">
                  <c:v>54216.81</c:v>
                </c:pt>
                <c:pt idx="292806">
                  <c:v>52103.93</c:v>
                </c:pt>
                <c:pt idx="292807">
                  <c:v>54459.86</c:v>
                </c:pt>
                <c:pt idx="292808">
                  <c:v>52483.27</c:v>
                </c:pt>
                <c:pt idx="292809">
                  <c:v>53764.13</c:v>
                </c:pt>
                <c:pt idx="292810">
                  <c:v>53677.31</c:v>
                </c:pt>
                <c:pt idx="292811">
                  <c:v>54128.58</c:v>
                </c:pt>
                <c:pt idx="292812">
                  <c:v>50793.26</c:v>
                </c:pt>
                <c:pt idx="292813">
                  <c:v>50509.02</c:v>
                </c:pt>
                <c:pt idx="292814">
                  <c:v>53170.48</c:v>
                </c:pt>
                <c:pt idx="292815">
                  <c:v>54175.31</c:v>
                </c:pt>
                <c:pt idx="292816">
                  <c:v>51226.03</c:v>
                </c:pt>
                <c:pt idx="292817">
                  <c:v>49033.53</c:v>
                </c:pt>
                <c:pt idx="292818">
                  <c:v>52537.79</c:v>
                </c:pt>
                <c:pt idx="292819">
                  <c:v>50404.07</c:v>
                </c:pt>
                <c:pt idx="292820">
                  <c:v>50040.11</c:v>
                </c:pt>
                <c:pt idx="292821">
                  <c:v>48721.53</c:v>
                </c:pt>
                <c:pt idx="292822">
                  <c:v>51953.2</c:v>
                </c:pt>
                <c:pt idx="292823">
                  <c:v>52924.2</c:v>
                </c:pt>
                <c:pt idx="292824">
                  <c:v>51598.400000000001</c:v>
                </c:pt>
                <c:pt idx="292825">
                  <c:v>53886.69</c:v>
                </c:pt>
                <c:pt idx="292826">
                  <c:v>52316.97</c:v>
                </c:pt>
                <c:pt idx="292827">
                  <c:v>53458.23</c:v>
                </c:pt>
                <c:pt idx="292828">
                  <c:v>56228.43</c:v>
                </c:pt>
                <c:pt idx="292829">
                  <c:v>57424.51</c:v>
                </c:pt>
                <c:pt idx="292830">
                  <c:v>52513.32</c:v>
                </c:pt>
                <c:pt idx="292831">
                  <c:v>58208.95</c:v>
                </c:pt>
                <c:pt idx="292832">
                  <c:v>58554.45</c:v>
                </c:pt>
                <c:pt idx="292833">
                  <c:v>56712.160000000003</c:v>
                </c:pt>
                <c:pt idx="292834">
                  <c:v>56424.87</c:v>
                </c:pt>
                <c:pt idx="292835">
                  <c:v>21888.37</c:v>
                </c:pt>
                <c:pt idx="292836">
                  <c:v>25858.26</c:v>
                </c:pt>
                <c:pt idx="292837">
                  <c:v>21633.65</c:v>
                </c:pt>
                <c:pt idx="292838">
                  <c:v>21517.39</c:v>
                </c:pt>
                <c:pt idx="292839">
                  <c:v>22513.21</c:v>
                </c:pt>
                <c:pt idx="292840">
                  <c:v>22841.38</c:v>
                </c:pt>
                <c:pt idx="292841">
                  <c:v>22540.92</c:v>
                </c:pt>
                <c:pt idx="292842">
                  <c:v>21101.74</c:v>
                </c:pt>
                <c:pt idx="292843">
                  <c:v>23529.38</c:v>
                </c:pt>
                <c:pt idx="292844">
                  <c:v>23218.19</c:v>
                </c:pt>
                <c:pt idx="292845">
                  <c:v>23657.119999999999</c:v>
                </c:pt>
                <c:pt idx="292846">
                  <c:v>21579.38</c:v>
                </c:pt>
                <c:pt idx="292847">
                  <c:v>21695.279999999999</c:v>
                </c:pt>
                <c:pt idx="292848">
                  <c:v>24391</c:v>
                </c:pt>
                <c:pt idx="292849">
                  <c:v>22465.11</c:v>
                </c:pt>
                <c:pt idx="292850">
                  <c:v>22897.22</c:v>
                </c:pt>
                <c:pt idx="292851">
                  <c:v>22753.11</c:v>
                </c:pt>
                <c:pt idx="292852">
                  <c:v>25515.41</c:v>
                </c:pt>
                <c:pt idx="292853">
                  <c:v>22257.06</c:v>
                </c:pt>
                <c:pt idx="292854">
                  <c:v>22624.89</c:v>
                </c:pt>
                <c:pt idx="292855">
                  <c:v>22145.39</c:v>
                </c:pt>
                <c:pt idx="292856">
                  <c:v>23310.2</c:v>
                </c:pt>
                <c:pt idx="292857">
                  <c:v>24258.53</c:v>
                </c:pt>
                <c:pt idx="292858">
                  <c:v>22432.68</c:v>
                </c:pt>
                <c:pt idx="292859">
                  <c:v>21487.22</c:v>
                </c:pt>
                <c:pt idx="292860">
                  <c:v>22079.97</c:v>
                </c:pt>
                <c:pt idx="292861">
                  <c:v>22829.61</c:v>
                </c:pt>
                <c:pt idx="292862">
                  <c:v>21141.23</c:v>
                </c:pt>
                <c:pt idx="292863">
                  <c:v>22331.13</c:v>
                </c:pt>
                <c:pt idx="292864">
                  <c:v>22488.5</c:v>
                </c:pt>
                <c:pt idx="292865">
                  <c:v>24277.83</c:v>
                </c:pt>
                <c:pt idx="292866">
                  <c:v>25763.5</c:v>
                </c:pt>
                <c:pt idx="292867">
                  <c:v>23692.81</c:v>
                </c:pt>
                <c:pt idx="292868">
                  <c:v>22464.52</c:v>
                </c:pt>
                <c:pt idx="292869">
                  <c:v>22792.46</c:v>
                </c:pt>
                <c:pt idx="292870">
                  <c:v>25121.14</c:v>
                </c:pt>
                <c:pt idx="292871">
                  <c:v>24182.34</c:v>
                </c:pt>
                <c:pt idx="292872">
                  <c:v>23416.06</c:v>
                </c:pt>
                <c:pt idx="292873">
                  <c:v>22647.63</c:v>
                </c:pt>
                <c:pt idx="292874">
                  <c:v>24681.69</c:v>
                </c:pt>
                <c:pt idx="292875">
                  <c:v>23799.51</c:v>
                </c:pt>
                <c:pt idx="292876">
                  <c:v>23522.78</c:v>
                </c:pt>
                <c:pt idx="292877">
                  <c:v>23181.4</c:v>
                </c:pt>
                <c:pt idx="292878">
                  <c:v>19300.810000000001</c:v>
                </c:pt>
                <c:pt idx="292879">
                  <c:v>20629.88</c:v>
                </c:pt>
                <c:pt idx="292880">
                  <c:v>21173.75</c:v>
                </c:pt>
                <c:pt idx="292881">
                  <c:v>26724.92</c:v>
                </c:pt>
                <c:pt idx="292882">
                  <c:v>19545.599999999999</c:v>
                </c:pt>
                <c:pt idx="292883">
                  <c:v>22297.09</c:v>
                </c:pt>
                <c:pt idx="292884">
                  <c:v>25937.48</c:v>
                </c:pt>
                <c:pt idx="292885">
                  <c:v>22738</c:v>
                </c:pt>
                <c:pt idx="292886">
                  <c:v>20854.37</c:v>
                </c:pt>
                <c:pt idx="292887">
                  <c:v>29700.75</c:v>
                </c:pt>
                <c:pt idx="292888">
                  <c:v>23931.65</c:v>
                </c:pt>
                <c:pt idx="292889">
                  <c:v>21682.34</c:v>
                </c:pt>
                <c:pt idx="292890">
                  <c:v>21601.19</c:v>
                </c:pt>
                <c:pt idx="292891">
                  <c:v>21573.15</c:v>
                </c:pt>
                <c:pt idx="292892">
                  <c:v>23136.97</c:v>
                </c:pt>
                <c:pt idx="292893">
                  <c:v>23722.44</c:v>
                </c:pt>
                <c:pt idx="292894">
                  <c:v>22003.24</c:v>
                </c:pt>
                <c:pt idx="292895">
                  <c:v>22894.74</c:v>
                </c:pt>
                <c:pt idx="292896">
                  <c:v>21718.33</c:v>
                </c:pt>
                <c:pt idx="292897">
                  <c:v>22004.85</c:v>
                </c:pt>
                <c:pt idx="292898">
                  <c:v>23312.54</c:v>
                </c:pt>
                <c:pt idx="292899">
                  <c:v>20157.099999999999</c:v>
                </c:pt>
                <c:pt idx="292900">
                  <c:v>22012.25</c:v>
                </c:pt>
                <c:pt idx="292901">
                  <c:v>20549.560000000001</c:v>
                </c:pt>
                <c:pt idx="292902">
                  <c:v>21964.37</c:v>
                </c:pt>
                <c:pt idx="292903">
                  <c:v>22416.97</c:v>
                </c:pt>
                <c:pt idx="292904">
                  <c:v>24627.05</c:v>
                </c:pt>
                <c:pt idx="292905">
                  <c:v>21440.61</c:v>
                </c:pt>
                <c:pt idx="292906">
                  <c:v>22539.06</c:v>
                </c:pt>
                <c:pt idx="292907">
                  <c:v>21254.03</c:v>
                </c:pt>
                <c:pt idx="292908">
                  <c:v>21557.62</c:v>
                </c:pt>
                <c:pt idx="292909">
                  <c:v>23255.17</c:v>
                </c:pt>
                <c:pt idx="292910">
                  <c:v>20354.34</c:v>
                </c:pt>
                <c:pt idx="292911">
                  <c:v>20356.240000000002</c:v>
                </c:pt>
                <c:pt idx="292912">
                  <c:v>20082.45</c:v>
                </c:pt>
                <c:pt idx="292913">
                  <c:v>21192.63</c:v>
                </c:pt>
                <c:pt idx="292914">
                  <c:v>19179.5</c:v>
                </c:pt>
                <c:pt idx="292915">
                  <c:v>18984.080000000002</c:v>
                </c:pt>
                <c:pt idx="292916">
                  <c:v>19140.310000000001</c:v>
                </c:pt>
                <c:pt idx="292917">
                  <c:v>17089.400000000001</c:v>
                </c:pt>
                <c:pt idx="292918">
                  <c:v>18593.52</c:v>
                </c:pt>
                <c:pt idx="292919">
                  <c:v>17458.560000000001</c:v>
                </c:pt>
                <c:pt idx="292920">
                  <c:v>17877.04</c:v>
                </c:pt>
                <c:pt idx="292921">
                  <c:v>18146.23</c:v>
                </c:pt>
                <c:pt idx="292922">
                  <c:v>19500.259999999998</c:v>
                </c:pt>
                <c:pt idx="292923">
                  <c:v>20330.84</c:v>
                </c:pt>
                <c:pt idx="292924">
                  <c:v>21157.08</c:v>
                </c:pt>
                <c:pt idx="292925">
                  <c:v>20730.419999999998</c:v>
                </c:pt>
                <c:pt idx="292926">
                  <c:v>20823.29</c:v>
                </c:pt>
                <c:pt idx="292927">
                  <c:v>22224.9</c:v>
                </c:pt>
                <c:pt idx="292928">
                  <c:v>22221.29</c:v>
                </c:pt>
                <c:pt idx="292929">
                  <c:v>26423.3</c:v>
                </c:pt>
                <c:pt idx="292930">
                  <c:v>20148.259999999998</c:v>
                </c:pt>
                <c:pt idx="292931">
                  <c:v>22675.08</c:v>
                </c:pt>
                <c:pt idx="292932">
                  <c:v>20842.650000000001</c:v>
                </c:pt>
                <c:pt idx="292933">
                  <c:v>26592.18</c:v>
                </c:pt>
                <c:pt idx="292934">
                  <c:v>17036.84</c:v>
                </c:pt>
                <c:pt idx="292935">
                  <c:v>24002.15</c:v>
                </c:pt>
                <c:pt idx="292936">
                  <c:v>23254.12</c:v>
                </c:pt>
                <c:pt idx="292937">
                  <c:v>22478.26</c:v>
                </c:pt>
                <c:pt idx="292938">
                  <c:v>22894.32</c:v>
                </c:pt>
                <c:pt idx="292939">
                  <c:v>21952.15</c:v>
                </c:pt>
                <c:pt idx="292940">
                  <c:v>22166.38</c:v>
                </c:pt>
                <c:pt idx="292941">
                  <c:v>22492.73</c:v>
                </c:pt>
                <c:pt idx="292942">
                  <c:v>21868.19</c:v>
                </c:pt>
                <c:pt idx="292943">
                  <c:v>22502.53</c:v>
                </c:pt>
                <c:pt idx="292944">
                  <c:v>21989.81</c:v>
                </c:pt>
                <c:pt idx="292945">
                  <c:v>19549.93</c:v>
                </c:pt>
                <c:pt idx="292946">
                  <c:v>21519.05</c:v>
                </c:pt>
                <c:pt idx="292947">
                  <c:v>21864.19</c:v>
                </c:pt>
                <c:pt idx="292948">
                  <c:v>23645.01</c:v>
                </c:pt>
                <c:pt idx="292949">
                  <c:v>22245.68</c:v>
                </c:pt>
                <c:pt idx="292950">
                  <c:v>23083.77</c:v>
                </c:pt>
                <c:pt idx="292951">
                  <c:v>22342.37</c:v>
                </c:pt>
                <c:pt idx="292952">
                  <c:v>22669.55</c:v>
                </c:pt>
                <c:pt idx="292953">
                  <c:v>22176.17</c:v>
                </c:pt>
                <c:pt idx="292954">
                  <c:v>23017.5</c:v>
                </c:pt>
                <c:pt idx="292955">
                  <c:v>23509.84</c:v>
                </c:pt>
                <c:pt idx="292956">
                  <c:v>24590.61</c:v>
                </c:pt>
                <c:pt idx="292957">
                  <c:v>23659.7</c:v>
                </c:pt>
                <c:pt idx="292958">
                  <c:v>23966.54</c:v>
                </c:pt>
                <c:pt idx="292959">
                  <c:v>23323.01</c:v>
                </c:pt>
                <c:pt idx="292960">
                  <c:v>21791.03</c:v>
                </c:pt>
                <c:pt idx="292961">
                  <c:v>25569.88</c:v>
                </c:pt>
                <c:pt idx="292962">
                  <c:v>22602.69</c:v>
                </c:pt>
                <c:pt idx="292963">
                  <c:v>21854.04</c:v>
                </c:pt>
                <c:pt idx="292964">
                  <c:v>21495.46</c:v>
                </c:pt>
                <c:pt idx="292965">
                  <c:v>22463.85</c:v>
                </c:pt>
                <c:pt idx="292966">
                  <c:v>23591.78</c:v>
                </c:pt>
                <c:pt idx="292967">
                  <c:v>23076.04</c:v>
                </c:pt>
                <c:pt idx="292968">
                  <c:v>23038.93</c:v>
                </c:pt>
                <c:pt idx="292969">
                  <c:v>23636.3</c:v>
                </c:pt>
                <c:pt idx="292970">
                  <c:v>24743.75</c:v>
                </c:pt>
                <c:pt idx="292971">
                  <c:v>23855.51</c:v>
                </c:pt>
                <c:pt idx="292972">
                  <c:v>23739.63</c:v>
                </c:pt>
                <c:pt idx="292973">
                  <c:v>22215.86</c:v>
                </c:pt>
                <c:pt idx="292974">
                  <c:v>24083.34</c:v>
                </c:pt>
                <c:pt idx="292975">
                  <c:v>24719.72</c:v>
                </c:pt>
                <c:pt idx="292976">
                  <c:v>23725.94</c:v>
                </c:pt>
                <c:pt idx="292977">
                  <c:v>23674.79</c:v>
                </c:pt>
                <c:pt idx="292978">
                  <c:v>24190.65</c:v>
                </c:pt>
                <c:pt idx="292979">
                  <c:v>26676.22</c:v>
                </c:pt>
                <c:pt idx="292980">
                  <c:v>28403.65</c:v>
                </c:pt>
                <c:pt idx="292981">
                  <c:v>25742.84</c:v>
                </c:pt>
                <c:pt idx="292982">
                  <c:v>26360.26</c:v>
                </c:pt>
                <c:pt idx="292983">
                  <c:v>26961.77</c:v>
                </c:pt>
                <c:pt idx="292984">
                  <c:v>25248.17</c:v>
                </c:pt>
                <c:pt idx="292985">
                  <c:v>24972.58</c:v>
                </c:pt>
                <c:pt idx="292986">
                  <c:v>25938.9</c:v>
                </c:pt>
                <c:pt idx="292987">
                  <c:v>27179.93</c:v>
                </c:pt>
                <c:pt idx="292988">
                  <c:v>26753.64</c:v>
                </c:pt>
                <c:pt idx="292989">
                  <c:v>26241.51</c:v>
                </c:pt>
                <c:pt idx="292990">
                  <c:v>25468.67</c:v>
                </c:pt>
                <c:pt idx="292991">
                  <c:v>26656.22</c:v>
                </c:pt>
                <c:pt idx="292992">
                  <c:v>27761.78</c:v>
                </c:pt>
                <c:pt idx="292993">
                  <c:v>24517.62</c:v>
                </c:pt>
                <c:pt idx="292994">
                  <c:v>26133.85</c:v>
                </c:pt>
                <c:pt idx="292995">
                  <c:v>27002.86</c:v>
                </c:pt>
                <c:pt idx="292996">
                  <c:v>25479.82</c:v>
                </c:pt>
                <c:pt idx="292997">
                  <c:v>26110.18</c:v>
                </c:pt>
                <c:pt idx="292998">
                  <c:v>26747.19</c:v>
                </c:pt>
                <c:pt idx="292999">
                  <c:v>25443.85</c:v>
                </c:pt>
                <c:pt idx="293000">
                  <c:v>25237.13</c:v>
                </c:pt>
                <c:pt idx="293001">
                  <c:v>25287.85</c:v>
                </c:pt>
                <c:pt idx="293002">
                  <c:v>26198.66</c:v>
                </c:pt>
                <c:pt idx="293003">
                  <c:v>24808.58</c:v>
                </c:pt>
                <c:pt idx="293004">
                  <c:v>26411.4</c:v>
                </c:pt>
                <c:pt idx="293005">
                  <c:v>27175.79</c:v>
                </c:pt>
                <c:pt idx="293006">
                  <c:v>26182.7</c:v>
                </c:pt>
                <c:pt idx="293007">
                  <c:v>26445.71</c:v>
                </c:pt>
                <c:pt idx="293008">
                  <c:v>27284.35</c:v>
                </c:pt>
                <c:pt idx="293009">
                  <c:v>26010.1</c:v>
                </c:pt>
                <c:pt idx="293010">
                  <c:v>24748.97</c:v>
                </c:pt>
                <c:pt idx="293011">
                  <c:v>25430.639999999999</c:v>
                </c:pt>
                <c:pt idx="293012">
                  <c:v>23999.8</c:v>
                </c:pt>
                <c:pt idx="293013">
                  <c:v>24546.38</c:v>
                </c:pt>
                <c:pt idx="293014">
                  <c:v>25233.09</c:v>
                </c:pt>
                <c:pt idx="293015">
                  <c:v>25465.43</c:v>
                </c:pt>
                <c:pt idx="293016">
                  <c:v>24390.799999999999</c:v>
                </c:pt>
                <c:pt idx="293017">
                  <c:v>23166.23</c:v>
                </c:pt>
                <c:pt idx="293018">
                  <c:v>22178.09</c:v>
                </c:pt>
                <c:pt idx="293019">
                  <c:v>20017.7</c:v>
                </c:pt>
                <c:pt idx="293020">
                  <c:v>23307.97</c:v>
                </c:pt>
                <c:pt idx="293021">
                  <c:v>18722.5</c:v>
                </c:pt>
                <c:pt idx="293022">
                  <c:v>20126.62</c:v>
                </c:pt>
                <c:pt idx="293023">
                  <c:v>19964.25</c:v>
                </c:pt>
                <c:pt idx="293024">
                  <c:v>26353.71</c:v>
                </c:pt>
                <c:pt idx="293025">
                  <c:v>18374.54</c:v>
                </c:pt>
                <c:pt idx="293026">
                  <c:v>22965.01</c:v>
                </c:pt>
                <c:pt idx="293027">
                  <c:v>25333.79</c:v>
                </c:pt>
                <c:pt idx="293028">
                  <c:v>22952.29</c:v>
                </c:pt>
                <c:pt idx="293029">
                  <c:v>22230.95</c:v>
                </c:pt>
                <c:pt idx="293030">
                  <c:v>25355.01</c:v>
                </c:pt>
                <c:pt idx="293031">
                  <c:v>23537.51</c:v>
                </c:pt>
                <c:pt idx="293032">
                  <c:v>24104.799999999999</c:v>
                </c:pt>
                <c:pt idx="293033">
                  <c:v>23467.42</c:v>
                </c:pt>
                <c:pt idx="293034">
                  <c:v>23413.87</c:v>
                </c:pt>
                <c:pt idx="293035">
                  <c:v>24272.35</c:v>
                </c:pt>
                <c:pt idx="293036">
                  <c:v>23058.560000000001</c:v>
                </c:pt>
                <c:pt idx="293037">
                  <c:v>24813.040000000001</c:v>
                </c:pt>
                <c:pt idx="293038">
                  <c:v>23706.39</c:v>
                </c:pt>
                <c:pt idx="293039">
                  <c:v>24966.83</c:v>
                </c:pt>
                <c:pt idx="293040">
                  <c:v>24529.5</c:v>
                </c:pt>
                <c:pt idx="293041">
                  <c:v>25345.58</c:v>
                </c:pt>
                <c:pt idx="293042">
                  <c:v>25261.88</c:v>
                </c:pt>
                <c:pt idx="293043">
                  <c:v>25766.93</c:v>
                </c:pt>
                <c:pt idx="293044">
                  <c:v>28456.799999999999</c:v>
                </c:pt>
                <c:pt idx="293045">
                  <c:v>24789.88</c:v>
                </c:pt>
                <c:pt idx="293046">
                  <c:v>25099.65</c:v>
                </c:pt>
                <c:pt idx="293047">
                  <c:v>27516.799999999999</c:v>
                </c:pt>
                <c:pt idx="293048">
                  <c:v>24733.32</c:v>
                </c:pt>
                <c:pt idx="293049">
                  <c:v>24284.17</c:v>
                </c:pt>
                <c:pt idx="293050">
                  <c:v>23970.02</c:v>
                </c:pt>
                <c:pt idx="293051">
                  <c:v>25609.43</c:v>
                </c:pt>
                <c:pt idx="293052">
                  <c:v>25357.72</c:v>
                </c:pt>
                <c:pt idx="293053">
                  <c:v>23493.05</c:v>
                </c:pt>
                <c:pt idx="293054">
                  <c:v>24478.560000000001</c:v>
                </c:pt>
                <c:pt idx="293055">
                  <c:v>24312.82</c:v>
                </c:pt>
                <c:pt idx="293056">
                  <c:v>26771.01</c:v>
                </c:pt>
                <c:pt idx="293057">
                  <c:v>24387.08</c:v>
                </c:pt>
                <c:pt idx="293058">
                  <c:v>23830.5</c:v>
                </c:pt>
                <c:pt idx="293059">
                  <c:v>22972.32</c:v>
                </c:pt>
                <c:pt idx="293060">
                  <c:v>18699.82</c:v>
                </c:pt>
                <c:pt idx="293061">
                  <c:v>19760.82</c:v>
                </c:pt>
                <c:pt idx="293062">
                  <c:v>20400.560000000001</c:v>
                </c:pt>
                <c:pt idx="293063">
                  <c:v>21933.08</c:v>
                </c:pt>
                <c:pt idx="293064">
                  <c:v>22016.720000000001</c:v>
                </c:pt>
                <c:pt idx="293065">
                  <c:v>22308.400000000001</c:v>
                </c:pt>
                <c:pt idx="293066">
                  <c:v>21689.51</c:v>
                </c:pt>
                <c:pt idx="293067">
                  <c:v>21813.78</c:v>
                </c:pt>
                <c:pt idx="293068">
                  <c:v>24603.33</c:v>
                </c:pt>
                <c:pt idx="293069">
                  <c:v>23146.32</c:v>
                </c:pt>
                <c:pt idx="293070">
                  <c:v>20819.11</c:v>
                </c:pt>
                <c:pt idx="293071">
                  <c:v>21161.75</c:v>
                </c:pt>
                <c:pt idx="293072">
                  <c:v>23603.56</c:v>
                </c:pt>
                <c:pt idx="293073">
                  <c:v>19575.36</c:v>
                </c:pt>
                <c:pt idx="293074">
                  <c:v>18916.87</c:v>
                </c:pt>
                <c:pt idx="293075">
                  <c:v>19404.509999999998</c:v>
                </c:pt>
                <c:pt idx="293076">
                  <c:v>23615.39</c:v>
                </c:pt>
                <c:pt idx="293077">
                  <c:v>18219.59</c:v>
                </c:pt>
                <c:pt idx="293078">
                  <c:v>25221.94</c:v>
                </c:pt>
                <c:pt idx="293079">
                  <c:v>23852.09</c:v>
                </c:pt>
                <c:pt idx="293080">
                  <c:v>23694.46</c:v>
                </c:pt>
                <c:pt idx="293081">
                  <c:v>23645.89</c:v>
                </c:pt>
                <c:pt idx="293082">
                  <c:v>22893.38</c:v>
                </c:pt>
                <c:pt idx="293083">
                  <c:v>23501.62</c:v>
                </c:pt>
                <c:pt idx="293084">
                  <c:v>25094.51</c:v>
                </c:pt>
                <c:pt idx="293085">
                  <c:v>23297.78</c:v>
                </c:pt>
                <c:pt idx="293086">
                  <c:v>23797.9</c:v>
                </c:pt>
                <c:pt idx="293087">
                  <c:v>24507.65</c:v>
                </c:pt>
                <c:pt idx="293088">
                  <c:v>21800.639999999999</c:v>
                </c:pt>
                <c:pt idx="293089">
                  <c:v>23449.599999999999</c:v>
                </c:pt>
                <c:pt idx="293090">
                  <c:v>23818.74</c:v>
                </c:pt>
                <c:pt idx="293091">
                  <c:v>25616.71</c:v>
                </c:pt>
                <c:pt idx="293092">
                  <c:v>24212.45</c:v>
                </c:pt>
                <c:pt idx="293093">
                  <c:v>24559.96</c:v>
                </c:pt>
                <c:pt idx="293094">
                  <c:v>24628.51</c:v>
                </c:pt>
                <c:pt idx="293095">
                  <c:v>25981.22</c:v>
                </c:pt>
                <c:pt idx="293096">
                  <c:v>25874.95</c:v>
                </c:pt>
                <c:pt idx="293097">
                  <c:v>29591.27</c:v>
                </c:pt>
                <c:pt idx="293098">
                  <c:v>25742.26</c:v>
                </c:pt>
                <c:pt idx="293099">
                  <c:v>26936.85</c:v>
                </c:pt>
                <c:pt idx="293100">
                  <c:v>26060.880000000001</c:v>
                </c:pt>
                <c:pt idx="293101">
                  <c:v>27089.99</c:v>
                </c:pt>
                <c:pt idx="293102">
                  <c:v>26788.05</c:v>
                </c:pt>
                <c:pt idx="293103">
                  <c:v>26262.46</c:v>
                </c:pt>
                <c:pt idx="293104">
                  <c:v>26422.42</c:v>
                </c:pt>
                <c:pt idx="293105">
                  <c:v>24252.18</c:v>
                </c:pt>
                <c:pt idx="293106">
                  <c:v>25549.86</c:v>
                </c:pt>
                <c:pt idx="293107">
                  <c:v>25746.62</c:v>
                </c:pt>
                <c:pt idx="293108">
                  <c:v>26405.74</c:v>
                </c:pt>
                <c:pt idx="293109">
                  <c:v>26555.46</c:v>
                </c:pt>
                <c:pt idx="293110">
                  <c:v>25735.65</c:v>
                </c:pt>
                <c:pt idx="293111">
                  <c:v>25246.23</c:v>
                </c:pt>
                <c:pt idx="293112">
                  <c:v>25553.89</c:v>
                </c:pt>
                <c:pt idx="293113">
                  <c:v>26826.94</c:v>
                </c:pt>
                <c:pt idx="293114">
                  <c:v>26114.49</c:v>
                </c:pt>
                <c:pt idx="293115">
                  <c:v>25946.75</c:v>
                </c:pt>
                <c:pt idx="293116">
                  <c:v>25032.86</c:v>
                </c:pt>
                <c:pt idx="293117">
                  <c:v>27154.240000000002</c:v>
                </c:pt>
                <c:pt idx="293118">
                  <c:v>25704.080000000002</c:v>
                </c:pt>
                <c:pt idx="293119">
                  <c:v>25282.2</c:v>
                </c:pt>
                <c:pt idx="293120">
                  <c:v>25389.19</c:v>
                </c:pt>
                <c:pt idx="293121">
                  <c:v>47425.919999999998</c:v>
                </c:pt>
                <c:pt idx="293122">
                  <c:v>52885.46</c:v>
                </c:pt>
                <c:pt idx="293123">
                  <c:v>44857.79</c:v>
                </c:pt>
                <c:pt idx="293124">
                  <c:v>48216.18</c:v>
                </c:pt>
                <c:pt idx="293125">
                  <c:v>48201.58</c:v>
                </c:pt>
                <c:pt idx="293126">
                  <c:v>49600.58</c:v>
                </c:pt>
                <c:pt idx="293127">
                  <c:v>48333.06</c:v>
                </c:pt>
                <c:pt idx="293128">
                  <c:v>47090.23</c:v>
                </c:pt>
                <c:pt idx="293129">
                  <c:v>46197.36</c:v>
                </c:pt>
                <c:pt idx="293130">
                  <c:v>47239.51</c:v>
                </c:pt>
                <c:pt idx="293131">
                  <c:v>50635.62</c:v>
                </c:pt>
                <c:pt idx="293132">
                  <c:v>48984.62</c:v>
                </c:pt>
                <c:pt idx="293133">
                  <c:v>48722.94</c:v>
                </c:pt>
                <c:pt idx="293134">
                  <c:v>50178.37</c:v>
                </c:pt>
                <c:pt idx="293135">
                  <c:v>49243.08</c:v>
                </c:pt>
                <c:pt idx="293136">
                  <c:v>50252.4</c:v>
                </c:pt>
                <c:pt idx="293137">
                  <c:v>52322.75</c:v>
                </c:pt>
                <c:pt idx="293138">
                  <c:v>52470.92</c:v>
                </c:pt>
                <c:pt idx="293139">
                  <c:v>50509.33</c:v>
                </c:pt>
                <c:pt idx="293140">
                  <c:v>51199.92</c:v>
                </c:pt>
                <c:pt idx="293141">
                  <c:v>50304.04</c:v>
                </c:pt>
                <c:pt idx="293142">
                  <c:v>49017.440000000002</c:v>
                </c:pt>
                <c:pt idx="293143">
                  <c:v>47709.96</c:v>
                </c:pt>
                <c:pt idx="293144">
                  <c:v>47442.1</c:v>
                </c:pt>
                <c:pt idx="293145">
                  <c:v>48979.82</c:v>
                </c:pt>
                <c:pt idx="293146">
                  <c:v>48983.1</c:v>
                </c:pt>
                <c:pt idx="293147">
                  <c:v>49853.96</c:v>
                </c:pt>
                <c:pt idx="293148">
                  <c:v>49484.37</c:v>
                </c:pt>
                <c:pt idx="293149">
                  <c:v>50643.05</c:v>
                </c:pt>
                <c:pt idx="293150">
                  <c:v>50332.53</c:v>
                </c:pt>
                <c:pt idx="293151">
                  <c:v>49731.519999999997</c:v>
                </c:pt>
                <c:pt idx="293152">
                  <c:v>49072.1</c:v>
                </c:pt>
                <c:pt idx="293153">
                  <c:v>51643.09</c:v>
                </c:pt>
                <c:pt idx="293154">
                  <c:v>49047.11</c:v>
                </c:pt>
                <c:pt idx="293155">
                  <c:v>47267.34</c:v>
                </c:pt>
                <c:pt idx="293156">
                  <c:v>49056.19</c:v>
                </c:pt>
                <c:pt idx="293157">
                  <c:v>48661.62</c:v>
                </c:pt>
                <c:pt idx="293158">
                  <c:v>49388.56</c:v>
                </c:pt>
                <c:pt idx="293159">
                  <c:v>47514.71</c:v>
                </c:pt>
                <c:pt idx="293160">
                  <c:v>47761.89</c:v>
                </c:pt>
                <c:pt idx="293161">
                  <c:v>43246.93</c:v>
                </c:pt>
                <c:pt idx="293162">
                  <c:v>39386.03</c:v>
                </c:pt>
                <c:pt idx="293163">
                  <c:v>41470.22</c:v>
                </c:pt>
                <c:pt idx="293164">
                  <c:v>38710.660000000003</c:v>
                </c:pt>
                <c:pt idx="293165">
                  <c:v>41119.769999999997</c:v>
                </c:pt>
                <c:pt idx="293166">
                  <c:v>42072.77</c:v>
                </c:pt>
                <c:pt idx="293167">
                  <c:v>47888.79</c:v>
                </c:pt>
                <c:pt idx="293168">
                  <c:v>39951.050000000003</c:v>
                </c:pt>
                <c:pt idx="293169">
                  <c:v>42486.41</c:v>
                </c:pt>
                <c:pt idx="293170">
                  <c:v>46102.53</c:v>
                </c:pt>
                <c:pt idx="293171">
                  <c:v>43788.22</c:v>
                </c:pt>
                <c:pt idx="293172">
                  <c:v>42132.480000000003</c:v>
                </c:pt>
                <c:pt idx="293173">
                  <c:v>51691.31</c:v>
                </c:pt>
                <c:pt idx="293174">
                  <c:v>47173.919999999998</c:v>
                </c:pt>
                <c:pt idx="293175">
                  <c:v>40008.85</c:v>
                </c:pt>
                <c:pt idx="293176">
                  <c:v>43532.78</c:v>
                </c:pt>
                <c:pt idx="293177">
                  <c:v>46018.79</c:v>
                </c:pt>
                <c:pt idx="293178">
                  <c:v>44637.24</c:v>
                </c:pt>
                <c:pt idx="293179">
                  <c:v>43621.45</c:v>
                </c:pt>
                <c:pt idx="293180">
                  <c:v>43910.78</c:v>
                </c:pt>
                <c:pt idx="293181">
                  <c:v>43667.75</c:v>
                </c:pt>
                <c:pt idx="293182">
                  <c:v>45567.41</c:v>
                </c:pt>
                <c:pt idx="293183">
                  <c:v>44867.69</c:v>
                </c:pt>
                <c:pt idx="293184">
                  <c:v>44368.22</c:v>
                </c:pt>
                <c:pt idx="293185">
                  <c:v>42728.12</c:v>
                </c:pt>
                <c:pt idx="293186">
                  <c:v>44321.55</c:v>
                </c:pt>
                <c:pt idx="293187">
                  <c:v>42654.39</c:v>
                </c:pt>
                <c:pt idx="293188">
                  <c:v>44285.5</c:v>
                </c:pt>
                <c:pt idx="293189">
                  <c:v>44870.02</c:v>
                </c:pt>
                <c:pt idx="293190">
                  <c:v>47102.43</c:v>
                </c:pt>
                <c:pt idx="293191">
                  <c:v>47194.34</c:v>
                </c:pt>
                <c:pt idx="293192">
                  <c:v>45977.3</c:v>
                </c:pt>
                <c:pt idx="293193">
                  <c:v>43383.21</c:v>
                </c:pt>
                <c:pt idx="293194">
                  <c:v>45247.55</c:v>
                </c:pt>
                <c:pt idx="293195">
                  <c:v>44194.7</c:v>
                </c:pt>
                <c:pt idx="293196">
                  <c:v>43747.83</c:v>
                </c:pt>
                <c:pt idx="293197">
                  <c:v>45252.57</c:v>
                </c:pt>
                <c:pt idx="293198">
                  <c:v>44558.63</c:v>
                </c:pt>
                <c:pt idx="293199">
                  <c:v>45588.07</c:v>
                </c:pt>
                <c:pt idx="293200">
                  <c:v>46866.18</c:v>
                </c:pt>
                <c:pt idx="293201">
                  <c:v>42678.93</c:v>
                </c:pt>
                <c:pt idx="293202">
                  <c:v>40912.699999999997</c:v>
                </c:pt>
                <c:pt idx="293203">
                  <c:v>39999.25</c:v>
                </c:pt>
                <c:pt idx="293204">
                  <c:v>40598.54</c:v>
                </c:pt>
                <c:pt idx="293205">
                  <c:v>39114.21</c:v>
                </c:pt>
                <c:pt idx="293206">
                  <c:v>39569.480000000003</c:v>
                </c:pt>
                <c:pt idx="293207">
                  <c:v>40843.11</c:v>
                </c:pt>
                <c:pt idx="293208">
                  <c:v>43741.96</c:v>
                </c:pt>
                <c:pt idx="293209">
                  <c:v>41689.71</c:v>
                </c:pt>
                <c:pt idx="293210">
                  <c:v>43475.5</c:v>
                </c:pt>
                <c:pt idx="293211">
                  <c:v>42959.96</c:v>
                </c:pt>
                <c:pt idx="293212">
                  <c:v>40561.040000000001</c:v>
                </c:pt>
                <c:pt idx="293213">
                  <c:v>40317.39</c:v>
                </c:pt>
                <c:pt idx="293214">
                  <c:v>42409.42</c:v>
                </c:pt>
                <c:pt idx="293215">
                  <c:v>40376.82</c:v>
                </c:pt>
                <c:pt idx="293216">
                  <c:v>40170.06</c:v>
                </c:pt>
                <c:pt idx="293217">
                  <c:v>42027.29</c:v>
                </c:pt>
                <c:pt idx="293218">
                  <c:v>42728.24</c:v>
                </c:pt>
                <c:pt idx="293219">
                  <c:v>43772.51</c:v>
                </c:pt>
                <c:pt idx="293220">
                  <c:v>33642.76</c:v>
                </c:pt>
                <c:pt idx="293221">
                  <c:v>44043.75</c:v>
                </c:pt>
                <c:pt idx="293222">
                  <c:v>43959.21</c:v>
                </c:pt>
                <c:pt idx="293223">
                  <c:v>44419.65</c:v>
                </c:pt>
                <c:pt idx="293224">
                  <c:v>43298.73</c:v>
                </c:pt>
                <c:pt idx="293225">
                  <c:v>43190.32</c:v>
                </c:pt>
                <c:pt idx="293226">
                  <c:v>44539.08</c:v>
                </c:pt>
                <c:pt idx="293227">
                  <c:v>40129.769999999997</c:v>
                </c:pt>
                <c:pt idx="293228">
                  <c:v>42382.91</c:v>
                </c:pt>
                <c:pt idx="293229">
                  <c:v>44324.75</c:v>
                </c:pt>
                <c:pt idx="293230">
                  <c:v>45857.84</c:v>
                </c:pt>
                <c:pt idx="293231">
                  <c:v>41822.49</c:v>
                </c:pt>
                <c:pt idx="293232">
                  <c:v>42493.29</c:v>
                </c:pt>
                <c:pt idx="293233">
                  <c:v>46391.73</c:v>
                </c:pt>
                <c:pt idx="293234">
                  <c:v>46372.19</c:v>
                </c:pt>
                <c:pt idx="293235">
                  <c:v>44058.1</c:v>
                </c:pt>
                <c:pt idx="293236">
                  <c:v>45896.35</c:v>
                </c:pt>
                <c:pt idx="293237">
                  <c:v>46893.9</c:v>
                </c:pt>
                <c:pt idx="293238">
                  <c:v>47732.37</c:v>
                </c:pt>
                <c:pt idx="293239">
                  <c:v>47125.7</c:v>
                </c:pt>
                <c:pt idx="293240">
                  <c:v>48005.51</c:v>
                </c:pt>
                <c:pt idx="293241">
                  <c:v>49308.55</c:v>
                </c:pt>
                <c:pt idx="293242">
                  <c:v>46662.44</c:v>
                </c:pt>
                <c:pt idx="293243">
                  <c:v>44812.63</c:v>
                </c:pt>
                <c:pt idx="293244">
                  <c:v>47110.7</c:v>
                </c:pt>
                <c:pt idx="293245">
                  <c:v>47080.17</c:v>
                </c:pt>
                <c:pt idx="293246">
                  <c:v>46796.6</c:v>
                </c:pt>
                <c:pt idx="293247">
                  <c:v>46519.13</c:v>
                </c:pt>
                <c:pt idx="293248">
                  <c:v>44219.23</c:v>
                </c:pt>
                <c:pt idx="293249">
                  <c:v>44791.29</c:v>
                </c:pt>
                <c:pt idx="293250">
                  <c:v>44721.99</c:v>
                </c:pt>
                <c:pt idx="293251">
                  <c:v>45704.65</c:v>
                </c:pt>
                <c:pt idx="293252">
                  <c:v>46228.89</c:v>
                </c:pt>
                <c:pt idx="293253">
                  <c:v>44060.59</c:v>
                </c:pt>
                <c:pt idx="293254">
                  <c:v>43976.24</c:v>
                </c:pt>
                <c:pt idx="293255">
                  <c:v>45511.47</c:v>
                </c:pt>
                <c:pt idx="293256">
                  <c:v>47396.81</c:v>
                </c:pt>
                <c:pt idx="293257">
                  <c:v>46804.5</c:v>
                </c:pt>
                <c:pt idx="293258">
                  <c:v>46487.81</c:v>
                </c:pt>
                <c:pt idx="293259">
                  <c:v>44936.49</c:v>
                </c:pt>
                <c:pt idx="293260">
                  <c:v>46294.59</c:v>
                </c:pt>
                <c:pt idx="293261">
                  <c:v>44964.88</c:v>
                </c:pt>
                <c:pt idx="293262">
                  <c:v>44553.35</c:v>
                </c:pt>
                <c:pt idx="293263">
                  <c:v>44954.61</c:v>
                </c:pt>
                <c:pt idx="293264">
                  <c:v>16797.04</c:v>
                </c:pt>
                <c:pt idx="293265">
                  <c:v>22095.06</c:v>
                </c:pt>
                <c:pt idx="293266">
                  <c:v>17074.87</c:v>
                </c:pt>
                <c:pt idx="293267">
                  <c:v>17157.310000000001</c:v>
                </c:pt>
                <c:pt idx="293268">
                  <c:v>17948.79</c:v>
                </c:pt>
                <c:pt idx="293269">
                  <c:v>18220.5</c:v>
                </c:pt>
                <c:pt idx="293270">
                  <c:v>19360.37</c:v>
                </c:pt>
                <c:pt idx="293271">
                  <c:v>17895.91</c:v>
                </c:pt>
                <c:pt idx="293272">
                  <c:v>20320.82</c:v>
                </c:pt>
                <c:pt idx="293273">
                  <c:v>19819.46</c:v>
                </c:pt>
                <c:pt idx="293274">
                  <c:v>21758.07</c:v>
                </c:pt>
                <c:pt idx="293275">
                  <c:v>20505.57</c:v>
                </c:pt>
                <c:pt idx="293276">
                  <c:v>19219.28</c:v>
                </c:pt>
                <c:pt idx="293277">
                  <c:v>20900.580000000002</c:v>
                </c:pt>
                <c:pt idx="293278">
                  <c:v>20327.5</c:v>
                </c:pt>
                <c:pt idx="293279">
                  <c:v>20646.04</c:v>
                </c:pt>
                <c:pt idx="293280">
                  <c:v>22540.16</c:v>
                </c:pt>
                <c:pt idx="293281">
                  <c:v>24501.25</c:v>
                </c:pt>
                <c:pt idx="293282">
                  <c:v>20702.11</c:v>
                </c:pt>
                <c:pt idx="293283">
                  <c:v>21696</c:v>
                </c:pt>
                <c:pt idx="293284">
                  <c:v>22482.58</c:v>
                </c:pt>
                <c:pt idx="293285">
                  <c:v>22873.93</c:v>
                </c:pt>
                <c:pt idx="293286">
                  <c:v>22106.11</c:v>
                </c:pt>
                <c:pt idx="293287">
                  <c:v>21558.06</c:v>
                </c:pt>
                <c:pt idx="293288">
                  <c:v>21079.95</c:v>
                </c:pt>
                <c:pt idx="293289">
                  <c:v>21988.97</c:v>
                </c:pt>
                <c:pt idx="293290">
                  <c:v>20249.84</c:v>
                </c:pt>
                <c:pt idx="293291">
                  <c:v>21266.53</c:v>
                </c:pt>
                <c:pt idx="293292">
                  <c:v>20730.47</c:v>
                </c:pt>
                <c:pt idx="293293">
                  <c:v>19364.080000000002</c:v>
                </c:pt>
                <c:pt idx="293294">
                  <c:v>20609.439999999999</c:v>
                </c:pt>
                <c:pt idx="293295">
                  <c:v>21669.1</c:v>
                </c:pt>
                <c:pt idx="293296">
                  <c:v>19974.96</c:v>
                </c:pt>
                <c:pt idx="293297">
                  <c:v>20226.830000000002</c:v>
                </c:pt>
                <c:pt idx="293298">
                  <c:v>20223.75</c:v>
                </c:pt>
                <c:pt idx="293299">
                  <c:v>21089.03</c:v>
                </c:pt>
                <c:pt idx="293300">
                  <c:v>20443.04</c:v>
                </c:pt>
                <c:pt idx="293301">
                  <c:v>20120.599999999999</c:v>
                </c:pt>
                <c:pt idx="293302">
                  <c:v>19563.64</c:v>
                </c:pt>
                <c:pt idx="293303">
                  <c:v>20618.3</c:v>
                </c:pt>
                <c:pt idx="293304">
                  <c:v>17957.18</c:v>
                </c:pt>
                <c:pt idx="293305">
                  <c:v>17119.23</c:v>
                </c:pt>
                <c:pt idx="293306">
                  <c:v>25114.6</c:v>
                </c:pt>
                <c:pt idx="293307">
                  <c:v>16384.27</c:v>
                </c:pt>
                <c:pt idx="293308">
                  <c:v>17331.189999999999</c:v>
                </c:pt>
                <c:pt idx="293309">
                  <c:v>18532.669999999998</c:v>
                </c:pt>
                <c:pt idx="293310">
                  <c:v>25029.040000000001</c:v>
                </c:pt>
                <c:pt idx="293311">
                  <c:v>22672.81</c:v>
                </c:pt>
                <c:pt idx="293312">
                  <c:v>14973.09</c:v>
                </c:pt>
                <c:pt idx="293313">
                  <c:v>17088.78</c:v>
                </c:pt>
                <c:pt idx="293314">
                  <c:v>16741.46</c:v>
                </c:pt>
                <c:pt idx="293315">
                  <c:v>17229.2</c:v>
                </c:pt>
                <c:pt idx="293316">
                  <c:v>21126.53</c:v>
                </c:pt>
                <c:pt idx="293317">
                  <c:v>19442.73</c:v>
                </c:pt>
                <c:pt idx="293318">
                  <c:v>16260.09</c:v>
                </c:pt>
                <c:pt idx="293319">
                  <c:v>16234.08</c:v>
                </c:pt>
                <c:pt idx="293320">
                  <c:v>17379.96</c:v>
                </c:pt>
                <c:pt idx="293321">
                  <c:v>15999.97</c:v>
                </c:pt>
                <c:pt idx="293322">
                  <c:v>18971.41</c:v>
                </c:pt>
                <c:pt idx="293323">
                  <c:v>18052.79</c:v>
                </c:pt>
                <c:pt idx="293324">
                  <c:v>17729.650000000001</c:v>
                </c:pt>
                <c:pt idx="293325">
                  <c:v>17779.13</c:v>
                </c:pt>
                <c:pt idx="293326">
                  <c:v>18709.36</c:v>
                </c:pt>
                <c:pt idx="293327">
                  <c:v>18739.72</c:v>
                </c:pt>
                <c:pt idx="293328">
                  <c:v>18830.41</c:v>
                </c:pt>
                <c:pt idx="293329">
                  <c:v>17190.36</c:v>
                </c:pt>
                <c:pt idx="293330">
                  <c:v>18670.22</c:v>
                </c:pt>
                <c:pt idx="293331">
                  <c:v>18370.38</c:v>
                </c:pt>
                <c:pt idx="293332">
                  <c:v>20728.810000000001</c:v>
                </c:pt>
                <c:pt idx="293333">
                  <c:v>22757.119999999999</c:v>
                </c:pt>
                <c:pt idx="293334">
                  <c:v>19096.61</c:v>
                </c:pt>
                <c:pt idx="293335">
                  <c:v>20374.54</c:v>
                </c:pt>
                <c:pt idx="293336">
                  <c:v>19627.82</c:v>
                </c:pt>
                <c:pt idx="293337">
                  <c:v>20917.55</c:v>
                </c:pt>
                <c:pt idx="293338">
                  <c:v>21687.78</c:v>
                </c:pt>
                <c:pt idx="293339">
                  <c:v>18180.77</c:v>
                </c:pt>
                <c:pt idx="293340">
                  <c:v>19654.060000000001</c:v>
                </c:pt>
                <c:pt idx="293341">
                  <c:v>18422.560000000001</c:v>
                </c:pt>
                <c:pt idx="293342">
                  <c:v>18621.34</c:v>
                </c:pt>
                <c:pt idx="293343">
                  <c:v>18079.71</c:v>
                </c:pt>
                <c:pt idx="293344">
                  <c:v>17862</c:v>
                </c:pt>
                <c:pt idx="293345">
                  <c:v>16811.830000000002</c:v>
                </c:pt>
                <c:pt idx="293346">
                  <c:v>16891.75</c:v>
                </c:pt>
                <c:pt idx="293347">
                  <c:v>18112.07</c:v>
                </c:pt>
                <c:pt idx="293348">
                  <c:v>16030.7</c:v>
                </c:pt>
                <c:pt idx="293349">
                  <c:v>15586.38</c:v>
                </c:pt>
                <c:pt idx="293350">
                  <c:v>16365.14</c:v>
                </c:pt>
                <c:pt idx="293351">
                  <c:v>16821.68</c:v>
                </c:pt>
                <c:pt idx="293352">
                  <c:v>17423.77</c:v>
                </c:pt>
                <c:pt idx="293353">
                  <c:v>18478.02</c:v>
                </c:pt>
                <c:pt idx="293354">
                  <c:v>19396.580000000002</c:v>
                </c:pt>
                <c:pt idx="293355">
                  <c:v>17153.09</c:v>
                </c:pt>
                <c:pt idx="293356">
                  <c:v>16152.81</c:v>
                </c:pt>
                <c:pt idx="293357">
                  <c:v>16395.689999999999</c:v>
                </c:pt>
                <c:pt idx="293358">
                  <c:v>23789.09</c:v>
                </c:pt>
                <c:pt idx="293359">
                  <c:v>15605.47</c:v>
                </c:pt>
                <c:pt idx="293360">
                  <c:v>16128.15</c:v>
                </c:pt>
                <c:pt idx="293361">
                  <c:v>18184.77</c:v>
                </c:pt>
                <c:pt idx="293362">
                  <c:v>21826</c:v>
                </c:pt>
                <c:pt idx="293363">
                  <c:v>18369.25</c:v>
                </c:pt>
                <c:pt idx="293364">
                  <c:v>20702.650000000001</c:v>
                </c:pt>
                <c:pt idx="293365">
                  <c:v>17390.22</c:v>
                </c:pt>
                <c:pt idx="293366">
                  <c:v>18021.900000000001</c:v>
                </c:pt>
                <c:pt idx="293367">
                  <c:v>17447.13</c:v>
                </c:pt>
                <c:pt idx="293368">
                  <c:v>16392.509999999998</c:v>
                </c:pt>
                <c:pt idx="293369">
                  <c:v>18844.150000000001</c:v>
                </c:pt>
                <c:pt idx="293370">
                  <c:v>16335.41</c:v>
                </c:pt>
                <c:pt idx="293371">
                  <c:v>15944.48</c:v>
                </c:pt>
                <c:pt idx="293372">
                  <c:v>18247.18</c:v>
                </c:pt>
                <c:pt idx="293373">
                  <c:v>16136.35</c:v>
                </c:pt>
                <c:pt idx="293374">
                  <c:v>18212.14</c:v>
                </c:pt>
                <c:pt idx="293375">
                  <c:v>17327.419999999998</c:v>
                </c:pt>
                <c:pt idx="293376">
                  <c:v>18870.650000000001</c:v>
                </c:pt>
                <c:pt idx="293377">
                  <c:v>20094.48</c:v>
                </c:pt>
                <c:pt idx="293378">
                  <c:v>18848.84</c:v>
                </c:pt>
                <c:pt idx="293379">
                  <c:v>18516.55</c:v>
                </c:pt>
                <c:pt idx="293380">
                  <c:v>18710.53</c:v>
                </c:pt>
                <c:pt idx="293381">
                  <c:v>18725.18</c:v>
                </c:pt>
                <c:pt idx="293382">
                  <c:v>17497.84</c:v>
                </c:pt>
                <c:pt idx="293383">
                  <c:v>19279.509999999998</c:v>
                </c:pt>
                <c:pt idx="293384">
                  <c:v>20747.07</c:v>
                </c:pt>
                <c:pt idx="293385">
                  <c:v>23069.89</c:v>
                </c:pt>
                <c:pt idx="293386">
                  <c:v>20235.62</c:v>
                </c:pt>
                <c:pt idx="293387">
                  <c:v>20092.53</c:v>
                </c:pt>
                <c:pt idx="293388">
                  <c:v>20770.89</c:v>
                </c:pt>
                <c:pt idx="293389">
                  <c:v>19726.310000000001</c:v>
                </c:pt>
                <c:pt idx="293390">
                  <c:v>24339.06</c:v>
                </c:pt>
                <c:pt idx="293391">
                  <c:v>18698.009999999998</c:v>
                </c:pt>
                <c:pt idx="293392">
                  <c:v>19734.71</c:v>
                </c:pt>
                <c:pt idx="293393">
                  <c:v>19171.91</c:v>
                </c:pt>
                <c:pt idx="293394">
                  <c:v>19664.54</c:v>
                </c:pt>
                <c:pt idx="293395">
                  <c:v>19956.439999999999</c:v>
                </c:pt>
                <c:pt idx="293396">
                  <c:v>19611.419999999998</c:v>
                </c:pt>
                <c:pt idx="293397">
                  <c:v>18801.509999999998</c:v>
                </c:pt>
                <c:pt idx="293398">
                  <c:v>19685.04</c:v>
                </c:pt>
                <c:pt idx="293399">
                  <c:v>20821.8</c:v>
                </c:pt>
                <c:pt idx="293400">
                  <c:v>18031.98</c:v>
                </c:pt>
                <c:pt idx="293401">
                  <c:v>17959.990000000002</c:v>
                </c:pt>
                <c:pt idx="293402">
                  <c:v>18140.93</c:v>
                </c:pt>
                <c:pt idx="293403">
                  <c:v>19233.810000000001</c:v>
                </c:pt>
                <c:pt idx="293404">
                  <c:v>17608.849999999999</c:v>
                </c:pt>
                <c:pt idx="293405">
                  <c:v>18530.77</c:v>
                </c:pt>
                <c:pt idx="293406">
                  <c:v>19227.7</c:v>
                </c:pt>
                <c:pt idx="293407">
                  <c:v>13894.37</c:v>
                </c:pt>
                <c:pt idx="293408">
                  <c:v>15431.28</c:v>
                </c:pt>
                <c:pt idx="293409">
                  <c:v>13058.64</c:v>
                </c:pt>
                <c:pt idx="293410">
                  <c:v>13129.56</c:v>
                </c:pt>
                <c:pt idx="293411">
                  <c:v>13250.41</c:v>
                </c:pt>
                <c:pt idx="293412">
                  <c:v>13600.48</c:v>
                </c:pt>
                <c:pt idx="293413">
                  <c:v>13019.35</c:v>
                </c:pt>
                <c:pt idx="293414">
                  <c:v>12488.2</c:v>
                </c:pt>
                <c:pt idx="293415">
                  <c:v>12416.77</c:v>
                </c:pt>
                <c:pt idx="293416">
                  <c:v>12551.88</c:v>
                </c:pt>
                <c:pt idx="293417">
                  <c:v>13919.57</c:v>
                </c:pt>
                <c:pt idx="293418">
                  <c:v>13011.24</c:v>
                </c:pt>
                <c:pt idx="293419">
                  <c:v>13568.37</c:v>
                </c:pt>
                <c:pt idx="293420">
                  <c:v>13264.89</c:v>
                </c:pt>
                <c:pt idx="293421">
                  <c:v>13525.55</c:v>
                </c:pt>
                <c:pt idx="293422">
                  <c:v>13609.85</c:v>
                </c:pt>
                <c:pt idx="293423">
                  <c:v>13854.14</c:v>
                </c:pt>
                <c:pt idx="293424">
                  <c:v>13708.74</c:v>
                </c:pt>
                <c:pt idx="293425">
                  <c:v>13655.85</c:v>
                </c:pt>
                <c:pt idx="293426">
                  <c:v>13886.27</c:v>
                </c:pt>
                <c:pt idx="293427">
                  <c:v>13312.49</c:v>
                </c:pt>
                <c:pt idx="293428">
                  <c:v>13530.77</c:v>
                </c:pt>
                <c:pt idx="293429">
                  <c:v>13181.03</c:v>
                </c:pt>
                <c:pt idx="293430">
                  <c:v>13066.73</c:v>
                </c:pt>
                <c:pt idx="293431">
                  <c:v>13597.15</c:v>
                </c:pt>
                <c:pt idx="293432">
                  <c:v>13475.95</c:v>
                </c:pt>
                <c:pt idx="293433">
                  <c:v>13481.81</c:v>
                </c:pt>
                <c:pt idx="293434">
                  <c:v>13441.89</c:v>
                </c:pt>
                <c:pt idx="293435">
                  <c:v>13834.62</c:v>
                </c:pt>
                <c:pt idx="293436">
                  <c:v>14782.44</c:v>
                </c:pt>
                <c:pt idx="293437">
                  <c:v>14916.91</c:v>
                </c:pt>
                <c:pt idx="293438">
                  <c:v>15392.58</c:v>
                </c:pt>
                <c:pt idx="293439">
                  <c:v>14675.69</c:v>
                </c:pt>
                <c:pt idx="293440">
                  <c:v>14261.17</c:v>
                </c:pt>
                <c:pt idx="293441">
                  <c:v>14061.9</c:v>
                </c:pt>
                <c:pt idx="293442">
                  <c:v>14737.41</c:v>
                </c:pt>
                <c:pt idx="293443">
                  <c:v>14469.06</c:v>
                </c:pt>
                <c:pt idx="293444">
                  <c:v>14728.71</c:v>
                </c:pt>
                <c:pt idx="293445">
                  <c:v>13869.44</c:v>
                </c:pt>
                <c:pt idx="293446">
                  <c:v>15607.98</c:v>
                </c:pt>
                <c:pt idx="293447">
                  <c:v>14384.18</c:v>
                </c:pt>
                <c:pt idx="293448">
                  <c:v>12441.15</c:v>
                </c:pt>
                <c:pt idx="293449">
                  <c:v>11602.6</c:v>
                </c:pt>
                <c:pt idx="293450">
                  <c:v>11915.93</c:v>
                </c:pt>
                <c:pt idx="293451">
                  <c:v>12870.44</c:v>
                </c:pt>
                <c:pt idx="293452">
                  <c:v>13249.64</c:v>
                </c:pt>
                <c:pt idx="293453">
                  <c:v>15441.6</c:v>
                </c:pt>
                <c:pt idx="293454">
                  <c:v>11228.31</c:v>
                </c:pt>
                <c:pt idx="293455">
                  <c:v>13696.11</c:v>
                </c:pt>
                <c:pt idx="293456">
                  <c:v>14383.75</c:v>
                </c:pt>
                <c:pt idx="293457">
                  <c:v>13035.11</c:v>
                </c:pt>
                <c:pt idx="293458">
                  <c:v>12382.22</c:v>
                </c:pt>
                <c:pt idx="293459">
                  <c:v>17575.03</c:v>
                </c:pt>
                <c:pt idx="293460">
                  <c:v>13793.57</c:v>
                </c:pt>
                <c:pt idx="293461">
                  <c:v>11741.32</c:v>
                </c:pt>
                <c:pt idx="293462">
                  <c:v>13078.8</c:v>
                </c:pt>
                <c:pt idx="293463">
                  <c:v>13464.92</c:v>
                </c:pt>
                <c:pt idx="293464">
                  <c:v>13252.87</c:v>
                </c:pt>
                <c:pt idx="293465">
                  <c:v>13029.13</c:v>
                </c:pt>
                <c:pt idx="293466">
                  <c:v>13069.55</c:v>
                </c:pt>
                <c:pt idx="293467">
                  <c:v>13549.7</c:v>
                </c:pt>
                <c:pt idx="293468">
                  <c:v>13940.58</c:v>
                </c:pt>
                <c:pt idx="293469">
                  <c:v>12563.19</c:v>
                </c:pt>
                <c:pt idx="293470">
                  <c:v>13212.86</c:v>
                </c:pt>
                <c:pt idx="293471">
                  <c:v>12895.97</c:v>
                </c:pt>
                <c:pt idx="293472">
                  <c:v>13217.01</c:v>
                </c:pt>
                <c:pt idx="293473">
                  <c:v>12736.66</c:v>
                </c:pt>
                <c:pt idx="293474">
                  <c:v>13517.76</c:v>
                </c:pt>
                <c:pt idx="293475">
                  <c:v>13160.63</c:v>
                </c:pt>
                <c:pt idx="293476">
                  <c:v>13759.67</c:v>
                </c:pt>
                <c:pt idx="293477">
                  <c:v>13275.13</c:v>
                </c:pt>
                <c:pt idx="293478">
                  <c:v>13413.25</c:v>
                </c:pt>
                <c:pt idx="293479">
                  <c:v>13157.64</c:v>
                </c:pt>
                <c:pt idx="293480">
                  <c:v>13907.37</c:v>
                </c:pt>
                <c:pt idx="293481">
                  <c:v>13132.63</c:v>
                </c:pt>
                <c:pt idx="293482">
                  <c:v>12728.37</c:v>
                </c:pt>
                <c:pt idx="293483">
                  <c:v>12911</c:v>
                </c:pt>
                <c:pt idx="293484">
                  <c:v>12151.67</c:v>
                </c:pt>
                <c:pt idx="293485">
                  <c:v>13471.24</c:v>
                </c:pt>
                <c:pt idx="293486">
                  <c:v>10338.58</c:v>
                </c:pt>
                <c:pt idx="293487">
                  <c:v>10683.08</c:v>
                </c:pt>
                <c:pt idx="293488">
                  <c:v>11658.47</c:v>
                </c:pt>
                <c:pt idx="293489">
                  <c:v>10069.049999999999</c:v>
                </c:pt>
                <c:pt idx="293490">
                  <c:v>12159.52</c:v>
                </c:pt>
                <c:pt idx="293491">
                  <c:v>11591.18</c:v>
                </c:pt>
                <c:pt idx="293492">
                  <c:v>11227.75</c:v>
                </c:pt>
                <c:pt idx="293493">
                  <c:v>11354.43</c:v>
                </c:pt>
                <c:pt idx="293494">
                  <c:v>12911.95</c:v>
                </c:pt>
                <c:pt idx="293495">
                  <c:v>12681.12</c:v>
                </c:pt>
                <c:pt idx="293496">
                  <c:v>13147.63</c:v>
                </c:pt>
                <c:pt idx="293497">
                  <c:v>12301.5</c:v>
                </c:pt>
                <c:pt idx="293498">
                  <c:v>12644.22</c:v>
                </c:pt>
                <c:pt idx="293499">
                  <c:v>12442.3</c:v>
                </c:pt>
                <c:pt idx="293500">
                  <c:v>13185.83</c:v>
                </c:pt>
                <c:pt idx="293501">
                  <c:v>11200.32</c:v>
                </c:pt>
                <c:pt idx="293502">
                  <c:v>11711.62</c:v>
                </c:pt>
                <c:pt idx="293503">
                  <c:v>12897.71</c:v>
                </c:pt>
                <c:pt idx="293504">
                  <c:v>12491.5</c:v>
                </c:pt>
                <c:pt idx="293505">
                  <c:v>14536.7</c:v>
                </c:pt>
                <c:pt idx="293506">
                  <c:v>10616.57</c:v>
                </c:pt>
                <c:pt idx="293507">
                  <c:v>14253.06</c:v>
                </c:pt>
                <c:pt idx="293508">
                  <c:v>13498.1</c:v>
                </c:pt>
                <c:pt idx="293509">
                  <c:v>13397.97</c:v>
                </c:pt>
                <c:pt idx="293510">
                  <c:v>12841.21</c:v>
                </c:pt>
                <c:pt idx="293511">
                  <c:v>12915.39</c:v>
                </c:pt>
                <c:pt idx="293512">
                  <c:v>13036.2</c:v>
                </c:pt>
                <c:pt idx="293513">
                  <c:v>12402.7</c:v>
                </c:pt>
                <c:pt idx="293514">
                  <c:v>12147.17</c:v>
                </c:pt>
                <c:pt idx="293515">
                  <c:v>13153.78</c:v>
                </c:pt>
                <c:pt idx="293516">
                  <c:v>13426.62</c:v>
                </c:pt>
                <c:pt idx="293517">
                  <c:v>12001.61</c:v>
                </c:pt>
                <c:pt idx="293518">
                  <c:v>12825.54</c:v>
                </c:pt>
                <c:pt idx="293519">
                  <c:v>13262.09</c:v>
                </c:pt>
                <c:pt idx="293520">
                  <c:v>13267.33</c:v>
                </c:pt>
                <c:pt idx="293521">
                  <c:v>12583.08</c:v>
                </c:pt>
                <c:pt idx="293522">
                  <c:v>13356.25</c:v>
                </c:pt>
                <c:pt idx="293523">
                  <c:v>14097.72</c:v>
                </c:pt>
                <c:pt idx="293524">
                  <c:v>13435.23</c:v>
                </c:pt>
                <c:pt idx="293525">
                  <c:v>13535.64</c:v>
                </c:pt>
                <c:pt idx="293526">
                  <c:v>13880.65</c:v>
                </c:pt>
                <c:pt idx="293527">
                  <c:v>13207.73</c:v>
                </c:pt>
                <c:pt idx="293528">
                  <c:v>12874.93</c:v>
                </c:pt>
                <c:pt idx="293529">
                  <c:v>13290.6</c:v>
                </c:pt>
                <c:pt idx="293530">
                  <c:v>13133.13</c:v>
                </c:pt>
                <c:pt idx="293531">
                  <c:v>12615.45</c:v>
                </c:pt>
                <c:pt idx="293532">
                  <c:v>12384.36</c:v>
                </c:pt>
                <c:pt idx="293533">
                  <c:v>13559.18</c:v>
                </c:pt>
                <c:pt idx="293534">
                  <c:v>12324.6</c:v>
                </c:pt>
                <c:pt idx="293535">
                  <c:v>12700.65</c:v>
                </c:pt>
                <c:pt idx="293536">
                  <c:v>12709.84</c:v>
                </c:pt>
                <c:pt idx="293537">
                  <c:v>13332.23</c:v>
                </c:pt>
                <c:pt idx="293538">
                  <c:v>13438.93</c:v>
                </c:pt>
                <c:pt idx="293539">
                  <c:v>12655.85</c:v>
                </c:pt>
                <c:pt idx="293540">
                  <c:v>12667.59</c:v>
                </c:pt>
                <c:pt idx="293541">
                  <c:v>13507.77</c:v>
                </c:pt>
                <c:pt idx="293542">
                  <c:v>13505.21</c:v>
                </c:pt>
                <c:pt idx="293543">
                  <c:v>13281.55</c:v>
                </c:pt>
                <c:pt idx="293544">
                  <c:v>13207.82</c:v>
                </c:pt>
                <c:pt idx="293545">
                  <c:v>13139.6</c:v>
                </c:pt>
                <c:pt idx="293546">
                  <c:v>14128.84</c:v>
                </c:pt>
                <c:pt idx="293547">
                  <c:v>13370.29</c:v>
                </c:pt>
                <c:pt idx="293548">
                  <c:v>13092.35</c:v>
                </c:pt>
                <c:pt idx="293549">
                  <c:v>12765.38</c:v>
                </c:pt>
                <c:pt idx="293550">
                  <c:v>3427.09</c:v>
                </c:pt>
                <c:pt idx="293551">
                  <c:v>4667.5600000000004</c:v>
                </c:pt>
                <c:pt idx="293552">
                  <c:v>3895.86</c:v>
                </c:pt>
                <c:pt idx="293553">
                  <c:v>3289.36</c:v>
                </c:pt>
                <c:pt idx="293554">
                  <c:v>2917.93</c:v>
                </c:pt>
                <c:pt idx="293555">
                  <c:v>3080.66</c:v>
                </c:pt>
                <c:pt idx="293556">
                  <c:v>3314.92</c:v>
                </c:pt>
                <c:pt idx="293557">
                  <c:v>3020.1</c:v>
                </c:pt>
                <c:pt idx="293558">
                  <c:v>4126.2299999999996</c:v>
                </c:pt>
                <c:pt idx="293559">
                  <c:v>3211.09</c:v>
                </c:pt>
                <c:pt idx="293560">
                  <c:v>2961.51</c:v>
                </c:pt>
                <c:pt idx="293561">
                  <c:v>2957.59</c:v>
                </c:pt>
                <c:pt idx="293562">
                  <c:v>2910.25</c:v>
                </c:pt>
                <c:pt idx="293563">
                  <c:v>3078.27</c:v>
                </c:pt>
                <c:pt idx="293564">
                  <c:v>3477.38</c:v>
                </c:pt>
                <c:pt idx="293565">
                  <c:v>2750.4</c:v>
                </c:pt>
                <c:pt idx="293566">
                  <c:v>2965.3</c:v>
                </c:pt>
                <c:pt idx="293567">
                  <c:v>2809.13</c:v>
                </c:pt>
                <c:pt idx="293568">
                  <c:v>2830.56</c:v>
                </c:pt>
                <c:pt idx="293569">
                  <c:v>2883.33</c:v>
                </c:pt>
                <c:pt idx="293570">
                  <c:v>2796.25</c:v>
                </c:pt>
                <c:pt idx="293571">
                  <c:v>3164.98</c:v>
                </c:pt>
                <c:pt idx="293572">
                  <c:v>2837.98</c:v>
                </c:pt>
                <c:pt idx="293573">
                  <c:v>2640.95</c:v>
                </c:pt>
                <c:pt idx="293574">
                  <c:v>2800.23</c:v>
                </c:pt>
                <c:pt idx="293575">
                  <c:v>2698.48</c:v>
                </c:pt>
                <c:pt idx="293576">
                  <c:v>2508.64</c:v>
                </c:pt>
                <c:pt idx="293577">
                  <c:v>2695.98</c:v>
                </c:pt>
                <c:pt idx="293578">
                  <c:v>2792.18</c:v>
                </c:pt>
                <c:pt idx="293579">
                  <c:v>2457.85</c:v>
                </c:pt>
                <c:pt idx="293580">
                  <c:v>2763.66</c:v>
                </c:pt>
                <c:pt idx="293581">
                  <c:v>2968.31</c:v>
                </c:pt>
                <c:pt idx="293582">
                  <c:v>2698.94</c:v>
                </c:pt>
                <c:pt idx="293583">
                  <c:v>2863.34</c:v>
                </c:pt>
                <c:pt idx="293584">
                  <c:v>3110.45</c:v>
                </c:pt>
                <c:pt idx="293585">
                  <c:v>3124.44</c:v>
                </c:pt>
                <c:pt idx="293586">
                  <c:v>3219.8</c:v>
                </c:pt>
                <c:pt idx="293587">
                  <c:v>3416.15</c:v>
                </c:pt>
                <c:pt idx="293588">
                  <c:v>3645.92</c:v>
                </c:pt>
                <c:pt idx="293589">
                  <c:v>3210.32</c:v>
                </c:pt>
                <c:pt idx="293590">
                  <c:v>2965.11</c:v>
                </c:pt>
                <c:pt idx="293591">
                  <c:v>3369.6</c:v>
                </c:pt>
                <c:pt idx="293592">
                  <c:v>5648.94</c:v>
                </c:pt>
                <c:pt idx="293593">
                  <c:v>2660.61</c:v>
                </c:pt>
                <c:pt idx="293594">
                  <c:v>3258.91</c:v>
                </c:pt>
                <c:pt idx="293595">
                  <c:v>4865.41</c:v>
                </c:pt>
                <c:pt idx="293596">
                  <c:v>4910.8</c:v>
                </c:pt>
                <c:pt idx="293597">
                  <c:v>2097.38</c:v>
                </c:pt>
                <c:pt idx="293598">
                  <c:v>2430.8000000000002</c:v>
                </c:pt>
                <c:pt idx="293599">
                  <c:v>2864.8</c:v>
                </c:pt>
                <c:pt idx="293600">
                  <c:v>2695.73</c:v>
                </c:pt>
                <c:pt idx="293601">
                  <c:v>2585.63</c:v>
                </c:pt>
                <c:pt idx="293602">
                  <c:v>3278.14</c:v>
                </c:pt>
                <c:pt idx="293603">
                  <c:v>4147.0600000000004</c:v>
                </c:pt>
                <c:pt idx="293604">
                  <c:v>4856.51</c:v>
                </c:pt>
                <c:pt idx="293605">
                  <c:v>2618.71</c:v>
                </c:pt>
                <c:pt idx="293606">
                  <c:v>2612.63</c:v>
                </c:pt>
                <c:pt idx="293607">
                  <c:v>3181.5</c:v>
                </c:pt>
                <c:pt idx="293608">
                  <c:v>2708.93</c:v>
                </c:pt>
                <c:pt idx="293609">
                  <c:v>2606.6999999999998</c:v>
                </c:pt>
                <c:pt idx="293610">
                  <c:v>2864.27</c:v>
                </c:pt>
                <c:pt idx="293611">
                  <c:v>2867.07</c:v>
                </c:pt>
                <c:pt idx="293612">
                  <c:v>2859.85</c:v>
                </c:pt>
                <c:pt idx="293613">
                  <c:v>3605.23</c:v>
                </c:pt>
                <c:pt idx="293614">
                  <c:v>3687.1</c:v>
                </c:pt>
                <c:pt idx="293615">
                  <c:v>2836.78</c:v>
                </c:pt>
                <c:pt idx="293616">
                  <c:v>3097.68</c:v>
                </c:pt>
                <c:pt idx="293617">
                  <c:v>2680.85</c:v>
                </c:pt>
                <c:pt idx="293618">
                  <c:v>2731.29</c:v>
                </c:pt>
                <c:pt idx="293619">
                  <c:v>2908.89</c:v>
                </c:pt>
                <c:pt idx="293620">
                  <c:v>2634.44</c:v>
                </c:pt>
                <c:pt idx="293621">
                  <c:v>2556.96</c:v>
                </c:pt>
                <c:pt idx="293622">
                  <c:v>2759.69</c:v>
                </c:pt>
                <c:pt idx="293623">
                  <c:v>2799.7</c:v>
                </c:pt>
                <c:pt idx="293624">
                  <c:v>3407.62</c:v>
                </c:pt>
                <c:pt idx="293625">
                  <c:v>2248.71</c:v>
                </c:pt>
                <c:pt idx="293626">
                  <c:v>2277.4899999999998</c:v>
                </c:pt>
                <c:pt idx="293627">
                  <c:v>2547.2399999999998</c:v>
                </c:pt>
                <c:pt idx="293628">
                  <c:v>2579.61</c:v>
                </c:pt>
                <c:pt idx="293629">
                  <c:v>2401.35</c:v>
                </c:pt>
                <c:pt idx="293630">
                  <c:v>2432.8200000000002</c:v>
                </c:pt>
                <c:pt idx="293631">
                  <c:v>2243.33</c:v>
                </c:pt>
                <c:pt idx="293632">
                  <c:v>1817.41</c:v>
                </c:pt>
                <c:pt idx="293633">
                  <c:v>2075.5100000000002</c:v>
                </c:pt>
                <c:pt idx="293634">
                  <c:v>2185.0500000000002</c:v>
                </c:pt>
                <c:pt idx="293635">
                  <c:v>2260.5100000000002</c:v>
                </c:pt>
                <c:pt idx="293636">
                  <c:v>2895.7</c:v>
                </c:pt>
                <c:pt idx="293637">
                  <c:v>3228.95</c:v>
                </c:pt>
                <c:pt idx="293638">
                  <c:v>3329.25</c:v>
                </c:pt>
                <c:pt idx="293639">
                  <c:v>3531.22</c:v>
                </c:pt>
                <c:pt idx="293640">
                  <c:v>3963.17</c:v>
                </c:pt>
                <c:pt idx="293641">
                  <c:v>3346.86</c:v>
                </c:pt>
                <c:pt idx="293642">
                  <c:v>3067.31</c:v>
                </c:pt>
                <c:pt idx="293643">
                  <c:v>3594.47</c:v>
                </c:pt>
                <c:pt idx="293644">
                  <c:v>5847.53</c:v>
                </c:pt>
                <c:pt idx="293645">
                  <c:v>3235.65</c:v>
                </c:pt>
                <c:pt idx="293646">
                  <c:v>4261.8999999999996</c:v>
                </c:pt>
                <c:pt idx="293647">
                  <c:v>5699.11</c:v>
                </c:pt>
                <c:pt idx="293648">
                  <c:v>5737.6</c:v>
                </c:pt>
                <c:pt idx="293649">
                  <c:v>3572.83</c:v>
                </c:pt>
                <c:pt idx="293650">
                  <c:v>3102.27</c:v>
                </c:pt>
                <c:pt idx="293651">
                  <c:v>3115.17</c:v>
                </c:pt>
                <c:pt idx="293652">
                  <c:v>3102.93</c:v>
                </c:pt>
                <c:pt idx="293653">
                  <c:v>3447.75</c:v>
                </c:pt>
                <c:pt idx="293654">
                  <c:v>3998.8</c:v>
                </c:pt>
                <c:pt idx="293655">
                  <c:v>4369.5200000000004</c:v>
                </c:pt>
                <c:pt idx="293656">
                  <c:v>4945.33</c:v>
                </c:pt>
                <c:pt idx="293657">
                  <c:v>3009.62</c:v>
                </c:pt>
                <c:pt idx="293658">
                  <c:v>2796.41</c:v>
                </c:pt>
                <c:pt idx="293659">
                  <c:v>3487</c:v>
                </c:pt>
                <c:pt idx="293660">
                  <c:v>3094.97</c:v>
                </c:pt>
                <c:pt idx="293661">
                  <c:v>3592.16</c:v>
                </c:pt>
                <c:pt idx="293662">
                  <c:v>3399.81</c:v>
                </c:pt>
                <c:pt idx="293663">
                  <c:v>3941.96</c:v>
                </c:pt>
                <c:pt idx="293664">
                  <c:v>3517.34</c:v>
                </c:pt>
                <c:pt idx="293665">
                  <c:v>3178.35</c:v>
                </c:pt>
                <c:pt idx="293666">
                  <c:v>3346.04</c:v>
                </c:pt>
                <c:pt idx="293667">
                  <c:v>3302.93</c:v>
                </c:pt>
                <c:pt idx="293668">
                  <c:v>3231.75</c:v>
                </c:pt>
                <c:pt idx="293669">
                  <c:v>3406.89</c:v>
                </c:pt>
                <c:pt idx="293670">
                  <c:v>3177.32</c:v>
                </c:pt>
                <c:pt idx="293671">
                  <c:v>3215.51</c:v>
                </c:pt>
                <c:pt idx="293672">
                  <c:v>3007.07</c:v>
                </c:pt>
                <c:pt idx="293673">
                  <c:v>3143.95</c:v>
                </c:pt>
                <c:pt idx="293674">
                  <c:v>3265.55</c:v>
                </c:pt>
                <c:pt idx="293675">
                  <c:v>2895.36</c:v>
                </c:pt>
                <c:pt idx="293676">
                  <c:v>3602.5</c:v>
                </c:pt>
                <c:pt idx="293677">
                  <c:v>3090.48</c:v>
                </c:pt>
                <c:pt idx="293678">
                  <c:v>2897.76</c:v>
                </c:pt>
                <c:pt idx="293679">
                  <c:v>2981.95</c:v>
                </c:pt>
                <c:pt idx="293680">
                  <c:v>2922.01</c:v>
                </c:pt>
                <c:pt idx="293681">
                  <c:v>2983.6</c:v>
                </c:pt>
                <c:pt idx="293682">
                  <c:v>3160.01</c:v>
                </c:pt>
                <c:pt idx="293683">
                  <c:v>3417.37</c:v>
                </c:pt>
                <c:pt idx="293684">
                  <c:v>3239.98</c:v>
                </c:pt>
                <c:pt idx="293685">
                  <c:v>3487.86</c:v>
                </c:pt>
                <c:pt idx="293686">
                  <c:v>3212.16</c:v>
                </c:pt>
                <c:pt idx="293687">
                  <c:v>3284.03</c:v>
                </c:pt>
                <c:pt idx="293688">
                  <c:v>3356.51</c:v>
                </c:pt>
                <c:pt idx="293689">
                  <c:v>3271.37</c:v>
                </c:pt>
                <c:pt idx="293690">
                  <c:v>3468.53</c:v>
                </c:pt>
                <c:pt idx="293691">
                  <c:v>4225.21</c:v>
                </c:pt>
                <c:pt idx="293692">
                  <c:v>3881.6</c:v>
                </c:pt>
                <c:pt idx="293693">
                  <c:v>0.02</c:v>
                </c:pt>
                <c:pt idx="293694">
                  <c:v>0.01</c:v>
                </c:pt>
                <c:pt idx="293695">
                  <c:v>-0.5</c:v>
                </c:pt>
                <c:pt idx="293696">
                  <c:v>0.01</c:v>
                </c:pt>
                <c:pt idx="293697">
                  <c:v>-6.72</c:v>
                </c:pt>
                <c:pt idx="293698">
                  <c:v>0.02</c:v>
                </c:pt>
                <c:pt idx="293699">
                  <c:v>0.02</c:v>
                </c:pt>
                <c:pt idx="293700">
                  <c:v>0.02</c:v>
                </c:pt>
                <c:pt idx="293701">
                  <c:v>0.02</c:v>
                </c:pt>
                <c:pt idx="293702">
                  <c:v>0.02</c:v>
                </c:pt>
                <c:pt idx="293703">
                  <c:v>0.02</c:v>
                </c:pt>
                <c:pt idx="293704">
                  <c:v>18187.71</c:v>
                </c:pt>
                <c:pt idx="293705">
                  <c:v>30255.61</c:v>
                </c:pt>
                <c:pt idx="293706">
                  <c:v>27499.8</c:v>
                </c:pt>
                <c:pt idx="293707">
                  <c:v>14869.9</c:v>
                </c:pt>
                <c:pt idx="293708">
                  <c:v>15084.71</c:v>
                </c:pt>
                <c:pt idx="293709">
                  <c:v>16365.6</c:v>
                </c:pt>
                <c:pt idx="293710">
                  <c:v>16110.52</c:v>
                </c:pt>
                <c:pt idx="293711">
                  <c:v>16990.95</c:v>
                </c:pt>
                <c:pt idx="293712">
                  <c:v>32735.4</c:v>
                </c:pt>
                <c:pt idx="293713">
                  <c:v>31830.41</c:v>
                </c:pt>
                <c:pt idx="293714">
                  <c:v>14099.84</c:v>
                </c:pt>
                <c:pt idx="293715">
                  <c:v>14238.04</c:v>
                </c:pt>
                <c:pt idx="293716">
                  <c:v>13730.81</c:v>
                </c:pt>
                <c:pt idx="293717">
                  <c:v>16812.53</c:v>
                </c:pt>
                <c:pt idx="293718">
                  <c:v>15129.49</c:v>
                </c:pt>
                <c:pt idx="293719">
                  <c:v>14578.78</c:v>
                </c:pt>
                <c:pt idx="293720">
                  <c:v>13483.85</c:v>
                </c:pt>
                <c:pt idx="293721">
                  <c:v>13749.51</c:v>
                </c:pt>
                <c:pt idx="293722">
                  <c:v>14179.79</c:v>
                </c:pt>
                <c:pt idx="293723">
                  <c:v>15169.49</c:v>
                </c:pt>
                <c:pt idx="293724">
                  <c:v>13403.42</c:v>
                </c:pt>
                <c:pt idx="293725">
                  <c:v>13849.43</c:v>
                </c:pt>
                <c:pt idx="293726">
                  <c:v>13185.78</c:v>
                </c:pt>
                <c:pt idx="293727">
                  <c:v>13938.04</c:v>
                </c:pt>
                <c:pt idx="293728">
                  <c:v>13067.77</c:v>
                </c:pt>
                <c:pt idx="293729">
                  <c:v>12702.28</c:v>
                </c:pt>
                <c:pt idx="293730">
                  <c:v>12515.76</c:v>
                </c:pt>
                <c:pt idx="293731">
                  <c:v>12601.62</c:v>
                </c:pt>
                <c:pt idx="293732">
                  <c:v>12853.02</c:v>
                </c:pt>
                <c:pt idx="293733">
                  <c:v>12664.83</c:v>
                </c:pt>
                <c:pt idx="293734">
                  <c:v>12952.56</c:v>
                </c:pt>
                <c:pt idx="293735">
                  <c:v>14366.39</c:v>
                </c:pt>
                <c:pt idx="293736">
                  <c:v>14370.56</c:v>
                </c:pt>
                <c:pt idx="293737">
                  <c:v>14653.96</c:v>
                </c:pt>
                <c:pt idx="293738">
                  <c:v>15678.82</c:v>
                </c:pt>
                <c:pt idx="293739">
                  <c:v>17126.990000000002</c:v>
                </c:pt>
                <c:pt idx="293740">
                  <c:v>19234.04</c:v>
                </c:pt>
                <c:pt idx="293741">
                  <c:v>19417.63</c:v>
                </c:pt>
                <c:pt idx="293742">
                  <c:v>30125.13</c:v>
                </c:pt>
                <c:pt idx="293743">
                  <c:v>30647.09</c:v>
                </c:pt>
                <c:pt idx="293744">
                  <c:v>13120.72</c:v>
                </c:pt>
                <c:pt idx="293745">
                  <c:v>14129.92</c:v>
                </c:pt>
                <c:pt idx="293746">
                  <c:v>14909.26</c:v>
                </c:pt>
                <c:pt idx="293747">
                  <c:v>16118.58</c:v>
                </c:pt>
                <c:pt idx="293748">
                  <c:v>22704.54</c:v>
                </c:pt>
                <c:pt idx="293749">
                  <c:v>29490.92</c:v>
                </c:pt>
                <c:pt idx="293750">
                  <c:v>37759.18</c:v>
                </c:pt>
                <c:pt idx="293751">
                  <c:v>15703.82</c:v>
                </c:pt>
                <c:pt idx="293752">
                  <c:v>11953.28</c:v>
                </c:pt>
                <c:pt idx="293753">
                  <c:v>13504.58</c:v>
                </c:pt>
                <c:pt idx="293754">
                  <c:v>14310.36</c:v>
                </c:pt>
                <c:pt idx="293755">
                  <c:v>14498.77</c:v>
                </c:pt>
                <c:pt idx="293756">
                  <c:v>15739.45</c:v>
                </c:pt>
                <c:pt idx="293757">
                  <c:v>25274.04</c:v>
                </c:pt>
                <c:pt idx="293758">
                  <c:v>37067.47</c:v>
                </c:pt>
                <c:pt idx="293759">
                  <c:v>13681.59</c:v>
                </c:pt>
                <c:pt idx="293760">
                  <c:v>15005.69</c:v>
                </c:pt>
                <c:pt idx="293761">
                  <c:v>15406.53</c:v>
                </c:pt>
                <c:pt idx="293762">
                  <c:v>15502.68</c:v>
                </c:pt>
                <c:pt idx="293763">
                  <c:v>13820.61</c:v>
                </c:pt>
                <c:pt idx="293764">
                  <c:v>15107.04</c:v>
                </c:pt>
                <c:pt idx="293765">
                  <c:v>17554.47</c:v>
                </c:pt>
                <c:pt idx="293766">
                  <c:v>19393.07</c:v>
                </c:pt>
                <c:pt idx="293767">
                  <c:v>33931.56</c:v>
                </c:pt>
                <c:pt idx="293768">
                  <c:v>28042.81</c:v>
                </c:pt>
                <c:pt idx="293769">
                  <c:v>13728.63</c:v>
                </c:pt>
                <c:pt idx="293770">
                  <c:v>13747.56</c:v>
                </c:pt>
                <c:pt idx="293771">
                  <c:v>12927.01</c:v>
                </c:pt>
                <c:pt idx="293772">
                  <c:v>13069.17</c:v>
                </c:pt>
                <c:pt idx="293773">
                  <c:v>13047.92</c:v>
                </c:pt>
                <c:pt idx="293774">
                  <c:v>13071.35</c:v>
                </c:pt>
                <c:pt idx="293775">
                  <c:v>13169.76</c:v>
                </c:pt>
                <c:pt idx="293776">
                  <c:v>12784.83</c:v>
                </c:pt>
                <c:pt idx="293777">
                  <c:v>12110.18</c:v>
                </c:pt>
                <c:pt idx="293778">
                  <c:v>12617.78</c:v>
                </c:pt>
                <c:pt idx="293779">
                  <c:v>14075.47</c:v>
                </c:pt>
                <c:pt idx="293780">
                  <c:v>12963.18</c:v>
                </c:pt>
                <c:pt idx="293781">
                  <c:v>13022.62</c:v>
                </c:pt>
                <c:pt idx="293782">
                  <c:v>13962.09</c:v>
                </c:pt>
                <c:pt idx="293783">
                  <c:v>14130.96</c:v>
                </c:pt>
                <c:pt idx="293784">
                  <c:v>14300.73</c:v>
                </c:pt>
                <c:pt idx="293785">
                  <c:v>13450.58</c:v>
                </c:pt>
                <c:pt idx="293786">
                  <c:v>14545.96</c:v>
                </c:pt>
                <c:pt idx="293787">
                  <c:v>15030.9</c:v>
                </c:pt>
                <c:pt idx="293788">
                  <c:v>16276.47</c:v>
                </c:pt>
                <c:pt idx="293789">
                  <c:v>15857</c:v>
                </c:pt>
                <c:pt idx="293790">
                  <c:v>15526.53</c:v>
                </c:pt>
                <c:pt idx="293791">
                  <c:v>16837.259999999998</c:v>
                </c:pt>
                <c:pt idx="293792">
                  <c:v>18883.16</c:v>
                </c:pt>
                <c:pt idx="293793">
                  <c:v>19949.98</c:v>
                </c:pt>
                <c:pt idx="293794">
                  <c:v>25616.09</c:v>
                </c:pt>
                <c:pt idx="293795">
                  <c:v>37172.639999999999</c:v>
                </c:pt>
                <c:pt idx="293796">
                  <c:v>16402.830000000002</c:v>
                </c:pt>
                <c:pt idx="293797">
                  <c:v>14851.81</c:v>
                </c:pt>
                <c:pt idx="293798">
                  <c:v>15232.24</c:v>
                </c:pt>
                <c:pt idx="293799">
                  <c:v>16875.07</c:v>
                </c:pt>
                <c:pt idx="293800">
                  <c:v>22576.29</c:v>
                </c:pt>
                <c:pt idx="293801">
                  <c:v>32755.41</c:v>
                </c:pt>
                <c:pt idx="293802">
                  <c:v>35862.07</c:v>
                </c:pt>
                <c:pt idx="293803">
                  <c:v>17456.48</c:v>
                </c:pt>
                <c:pt idx="293804">
                  <c:v>12669.65</c:v>
                </c:pt>
                <c:pt idx="293805">
                  <c:v>14404.34</c:v>
                </c:pt>
                <c:pt idx="293806">
                  <c:v>15384.71</c:v>
                </c:pt>
                <c:pt idx="293807">
                  <c:v>14948.26</c:v>
                </c:pt>
                <c:pt idx="293808">
                  <c:v>17732.88</c:v>
                </c:pt>
                <c:pt idx="293809">
                  <c:v>24293.52</c:v>
                </c:pt>
                <c:pt idx="293810">
                  <c:v>43413.16</c:v>
                </c:pt>
                <c:pt idx="293811">
                  <c:v>15231.6</c:v>
                </c:pt>
                <c:pt idx="293812">
                  <c:v>14793.68</c:v>
                </c:pt>
                <c:pt idx="293813">
                  <c:v>16344.71</c:v>
                </c:pt>
                <c:pt idx="293814">
                  <c:v>17397.16</c:v>
                </c:pt>
                <c:pt idx="293815">
                  <c:v>18306.55</c:v>
                </c:pt>
                <c:pt idx="293816">
                  <c:v>19119.73</c:v>
                </c:pt>
                <c:pt idx="293817">
                  <c:v>33221.129999999997</c:v>
                </c:pt>
                <c:pt idx="293818">
                  <c:v>31135.919999999998</c:v>
                </c:pt>
                <c:pt idx="293819">
                  <c:v>13651.35</c:v>
                </c:pt>
                <c:pt idx="293820">
                  <c:v>12534.69</c:v>
                </c:pt>
                <c:pt idx="293821">
                  <c:v>13377.32</c:v>
                </c:pt>
                <c:pt idx="293822">
                  <c:v>15157.26</c:v>
                </c:pt>
                <c:pt idx="293823">
                  <c:v>14967.12</c:v>
                </c:pt>
                <c:pt idx="293824">
                  <c:v>13140.91</c:v>
                </c:pt>
                <c:pt idx="293825">
                  <c:v>14499.54</c:v>
                </c:pt>
                <c:pt idx="293826">
                  <c:v>14786.4</c:v>
                </c:pt>
                <c:pt idx="293827">
                  <c:v>14360.02</c:v>
                </c:pt>
                <c:pt idx="293828">
                  <c:v>14246.61</c:v>
                </c:pt>
                <c:pt idx="293829">
                  <c:v>13624.33</c:v>
                </c:pt>
                <c:pt idx="293830">
                  <c:v>13927.99</c:v>
                </c:pt>
                <c:pt idx="293831">
                  <c:v>13050.78</c:v>
                </c:pt>
                <c:pt idx="293832">
                  <c:v>14024.65</c:v>
                </c:pt>
                <c:pt idx="293833">
                  <c:v>13221.82</c:v>
                </c:pt>
                <c:pt idx="293834">
                  <c:v>13584.85</c:v>
                </c:pt>
                <c:pt idx="293835">
                  <c:v>13619.13</c:v>
                </c:pt>
                <c:pt idx="293836">
                  <c:v>13727.37</c:v>
                </c:pt>
                <c:pt idx="293837">
                  <c:v>13433.38</c:v>
                </c:pt>
                <c:pt idx="293838">
                  <c:v>13370.98</c:v>
                </c:pt>
                <c:pt idx="293839">
                  <c:v>12972.62</c:v>
                </c:pt>
                <c:pt idx="293840">
                  <c:v>15513.33</c:v>
                </c:pt>
                <c:pt idx="293841">
                  <c:v>16463.02</c:v>
                </c:pt>
                <c:pt idx="293842">
                  <c:v>14859.05</c:v>
                </c:pt>
                <c:pt idx="293843">
                  <c:v>16057.9</c:v>
                </c:pt>
                <c:pt idx="293844">
                  <c:v>17623.12</c:v>
                </c:pt>
                <c:pt idx="293845">
                  <c:v>19079.810000000001</c:v>
                </c:pt>
                <c:pt idx="293846">
                  <c:v>22652.14</c:v>
                </c:pt>
                <c:pt idx="293847">
                  <c:v>58982.080000000002</c:v>
                </c:pt>
                <c:pt idx="293848">
                  <c:v>56830.82</c:v>
                </c:pt>
                <c:pt idx="293849">
                  <c:v>58232.69</c:v>
                </c:pt>
                <c:pt idx="293850">
                  <c:v>56767.26</c:v>
                </c:pt>
                <c:pt idx="293851">
                  <c:v>57112.57</c:v>
                </c:pt>
                <c:pt idx="293852">
                  <c:v>55363.86</c:v>
                </c:pt>
                <c:pt idx="293853">
                  <c:v>54596.56</c:v>
                </c:pt>
                <c:pt idx="293854">
                  <c:v>51234.03</c:v>
                </c:pt>
                <c:pt idx="293855">
                  <c:v>53985.18</c:v>
                </c:pt>
                <c:pt idx="293856">
                  <c:v>58804.19</c:v>
                </c:pt>
                <c:pt idx="293857">
                  <c:v>60410.11</c:v>
                </c:pt>
                <c:pt idx="293858">
                  <c:v>57925.9</c:v>
                </c:pt>
                <c:pt idx="293859">
                  <c:v>56167.16</c:v>
                </c:pt>
                <c:pt idx="293860">
                  <c:v>57510.2</c:v>
                </c:pt>
                <c:pt idx="293861">
                  <c:v>55952.57</c:v>
                </c:pt>
                <c:pt idx="293862">
                  <c:v>60280.99</c:v>
                </c:pt>
                <c:pt idx="293863">
                  <c:v>57263.69</c:v>
                </c:pt>
                <c:pt idx="293864">
                  <c:v>57187.3</c:v>
                </c:pt>
                <c:pt idx="293865">
                  <c:v>57161.59</c:v>
                </c:pt>
                <c:pt idx="293866">
                  <c:v>58356.34</c:v>
                </c:pt>
                <c:pt idx="293867">
                  <c:v>57167.5</c:v>
                </c:pt>
                <c:pt idx="293868">
                  <c:v>56831.44</c:v>
                </c:pt>
                <c:pt idx="293869">
                  <c:v>56760.66</c:v>
                </c:pt>
                <c:pt idx="293870">
                  <c:v>59604.65</c:v>
                </c:pt>
                <c:pt idx="293871">
                  <c:v>59170.720000000001</c:v>
                </c:pt>
                <c:pt idx="293872">
                  <c:v>56220.91</c:v>
                </c:pt>
                <c:pt idx="293873">
                  <c:v>61016.51</c:v>
                </c:pt>
                <c:pt idx="293874">
                  <c:v>58872.76</c:v>
                </c:pt>
                <c:pt idx="293875">
                  <c:v>63615.21</c:v>
                </c:pt>
                <c:pt idx="293876">
                  <c:v>59956.9</c:v>
                </c:pt>
                <c:pt idx="293877">
                  <c:v>61088.74</c:v>
                </c:pt>
                <c:pt idx="293878">
                  <c:v>55655.09</c:v>
                </c:pt>
                <c:pt idx="293879">
                  <c:v>57780.03</c:v>
                </c:pt>
                <c:pt idx="293880">
                  <c:v>55660.66</c:v>
                </c:pt>
                <c:pt idx="293881">
                  <c:v>54857.66</c:v>
                </c:pt>
                <c:pt idx="293882">
                  <c:v>54507.37</c:v>
                </c:pt>
                <c:pt idx="293883">
                  <c:v>54655.54</c:v>
                </c:pt>
                <c:pt idx="293884">
                  <c:v>56419.58</c:v>
                </c:pt>
                <c:pt idx="293885">
                  <c:v>53608.74</c:v>
                </c:pt>
                <c:pt idx="293886">
                  <c:v>54226.77</c:v>
                </c:pt>
                <c:pt idx="293887">
                  <c:v>56780.73</c:v>
                </c:pt>
                <c:pt idx="293888">
                  <c:v>55220.01</c:v>
                </c:pt>
                <c:pt idx="293889">
                  <c:v>56920.82</c:v>
                </c:pt>
                <c:pt idx="293890">
                  <c:v>50361.17</c:v>
                </c:pt>
                <c:pt idx="293891">
                  <c:v>53446.6</c:v>
                </c:pt>
                <c:pt idx="293892">
                  <c:v>57129.3</c:v>
                </c:pt>
                <c:pt idx="293893">
                  <c:v>68706.61</c:v>
                </c:pt>
                <c:pt idx="293894">
                  <c:v>51068.79</c:v>
                </c:pt>
                <c:pt idx="293895">
                  <c:v>52483.9</c:v>
                </c:pt>
                <c:pt idx="293896">
                  <c:v>52283.18</c:v>
                </c:pt>
                <c:pt idx="293897">
                  <c:v>56063.9</c:v>
                </c:pt>
                <c:pt idx="293898">
                  <c:v>52549.09</c:v>
                </c:pt>
                <c:pt idx="293899">
                  <c:v>52735.73</c:v>
                </c:pt>
                <c:pt idx="293900">
                  <c:v>60344.639999999999</c:v>
                </c:pt>
                <c:pt idx="293901">
                  <c:v>61691.69</c:v>
                </c:pt>
                <c:pt idx="293902">
                  <c:v>60154.8</c:v>
                </c:pt>
                <c:pt idx="293903">
                  <c:v>61715.03</c:v>
                </c:pt>
                <c:pt idx="293904">
                  <c:v>59998.52</c:v>
                </c:pt>
                <c:pt idx="293905">
                  <c:v>59561.73</c:v>
                </c:pt>
                <c:pt idx="293906">
                  <c:v>58050.559999999998</c:v>
                </c:pt>
                <c:pt idx="293907">
                  <c:v>56206.69</c:v>
                </c:pt>
                <c:pt idx="293908">
                  <c:v>59685.72</c:v>
                </c:pt>
                <c:pt idx="293909">
                  <c:v>58711.98</c:v>
                </c:pt>
                <c:pt idx="293910">
                  <c:v>61172</c:v>
                </c:pt>
                <c:pt idx="293911">
                  <c:v>58153.72</c:v>
                </c:pt>
                <c:pt idx="293912">
                  <c:v>57414.11</c:v>
                </c:pt>
                <c:pt idx="293913">
                  <c:v>57336.42</c:v>
                </c:pt>
                <c:pt idx="293914">
                  <c:v>59463.16</c:v>
                </c:pt>
                <c:pt idx="293915">
                  <c:v>59754.64</c:v>
                </c:pt>
                <c:pt idx="293916">
                  <c:v>59489.440000000002</c:v>
                </c:pt>
                <c:pt idx="293917">
                  <c:v>57426.99</c:v>
                </c:pt>
                <c:pt idx="293918">
                  <c:v>62842</c:v>
                </c:pt>
                <c:pt idx="293919">
                  <c:v>58723.54</c:v>
                </c:pt>
                <c:pt idx="293920">
                  <c:v>59493.09</c:v>
                </c:pt>
                <c:pt idx="293921">
                  <c:v>59345.89</c:v>
                </c:pt>
                <c:pt idx="293922">
                  <c:v>59595.92</c:v>
                </c:pt>
                <c:pt idx="293923">
                  <c:v>63121.08</c:v>
                </c:pt>
                <c:pt idx="293924">
                  <c:v>57391.55</c:v>
                </c:pt>
                <c:pt idx="293925">
                  <c:v>60732</c:v>
                </c:pt>
                <c:pt idx="293926">
                  <c:v>59477.38</c:v>
                </c:pt>
                <c:pt idx="293927">
                  <c:v>64694.22</c:v>
                </c:pt>
                <c:pt idx="293928">
                  <c:v>61707.64</c:v>
                </c:pt>
                <c:pt idx="293929">
                  <c:v>61736.86</c:v>
                </c:pt>
                <c:pt idx="293930">
                  <c:v>56711.76</c:v>
                </c:pt>
                <c:pt idx="293931">
                  <c:v>58887.81</c:v>
                </c:pt>
                <c:pt idx="293932">
                  <c:v>59729.69</c:v>
                </c:pt>
                <c:pt idx="293933">
                  <c:v>57310.51</c:v>
                </c:pt>
                <c:pt idx="293934">
                  <c:v>58996.4</c:v>
                </c:pt>
                <c:pt idx="293935">
                  <c:v>57718.9</c:v>
                </c:pt>
                <c:pt idx="293936">
                  <c:v>58352.83</c:v>
                </c:pt>
                <c:pt idx="293937">
                  <c:v>55985.15</c:v>
                </c:pt>
                <c:pt idx="293938">
                  <c:v>59946.93</c:v>
                </c:pt>
                <c:pt idx="293939">
                  <c:v>61639.88</c:v>
                </c:pt>
                <c:pt idx="293940">
                  <c:v>62161.89</c:v>
                </c:pt>
                <c:pt idx="293941">
                  <c:v>60846.51</c:v>
                </c:pt>
                <c:pt idx="293942">
                  <c:v>55171.85</c:v>
                </c:pt>
                <c:pt idx="293943">
                  <c:v>56387.23</c:v>
                </c:pt>
                <c:pt idx="293944">
                  <c:v>64104.34</c:v>
                </c:pt>
                <c:pt idx="293945">
                  <c:v>75488.69</c:v>
                </c:pt>
                <c:pt idx="293946">
                  <c:v>59437.63</c:v>
                </c:pt>
                <c:pt idx="293947">
                  <c:v>60604.24</c:v>
                </c:pt>
                <c:pt idx="293948">
                  <c:v>60511.93</c:v>
                </c:pt>
                <c:pt idx="293949">
                  <c:v>61330.71</c:v>
                </c:pt>
                <c:pt idx="293950">
                  <c:v>54073.89</c:v>
                </c:pt>
                <c:pt idx="293951">
                  <c:v>61103.839999999997</c:v>
                </c:pt>
                <c:pt idx="293952">
                  <c:v>61457.53</c:v>
                </c:pt>
                <c:pt idx="293953">
                  <c:v>58961.2</c:v>
                </c:pt>
                <c:pt idx="293954">
                  <c:v>60051.15</c:v>
                </c:pt>
                <c:pt idx="293955">
                  <c:v>61193</c:v>
                </c:pt>
                <c:pt idx="293956">
                  <c:v>60396.91</c:v>
                </c:pt>
                <c:pt idx="293957">
                  <c:v>58054.17</c:v>
                </c:pt>
                <c:pt idx="293958">
                  <c:v>57433.95</c:v>
                </c:pt>
                <c:pt idx="293959">
                  <c:v>55339.7</c:v>
                </c:pt>
                <c:pt idx="293960">
                  <c:v>62406.36</c:v>
                </c:pt>
                <c:pt idx="293961">
                  <c:v>58215.199999999997</c:v>
                </c:pt>
                <c:pt idx="293962">
                  <c:v>58715.62</c:v>
                </c:pt>
                <c:pt idx="293963">
                  <c:v>56021</c:v>
                </c:pt>
                <c:pt idx="293964">
                  <c:v>58719.39</c:v>
                </c:pt>
                <c:pt idx="293965">
                  <c:v>56603.45</c:v>
                </c:pt>
                <c:pt idx="293966">
                  <c:v>60683.8</c:v>
                </c:pt>
                <c:pt idx="293967">
                  <c:v>62492.06</c:v>
                </c:pt>
                <c:pt idx="293968">
                  <c:v>59195.99</c:v>
                </c:pt>
                <c:pt idx="293969">
                  <c:v>60153.63</c:v>
                </c:pt>
                <c:pt idx="293970">
                  <c:v>62977.68</c:v>
                </c:pt>
                <c:pt idx="293971">
                  <c:v>62566.26</c:v>
                </c:pt>
                <c:pt idx="293972">
                  <c:v>61381.58</c:v>
                </c:pt>
                <c:pt idx="293973">
                  <c:v>60152.84</c:v>
                </c:pt>
                <c:pt idx="293974">
                  <c:v>60324.29</c:v>
                </c:pt>
                <c:pt idx="293975">
                  <c:v>62326.16</c:v>
                </c:pt>
                <c:pt idx="293976">
                  <c:v>56348.02</c:v>
                </c:pt>
                <c:pt idx="293977">
                  <c:v>60781.78</c:v>
                </c:pt>
                <c:pt idx="293978">
                  <c:v>60305.2</c:v>
                </c:pt>
                <c:pt idx="293979">
                  <c:v>59111.45</c:v>
                </c:pt>
                <c:pt idx="293980">
                  <c:v>61036.14</c:v>
                </c:pt>
                <c:pt idx="293981">
                  <c:v>62149.16</c:v>
                </c:pt>
                <c:pt idx="293982">
                  <c:v>56140.4</c:v>
                </c:pt>
                <c:pt idx="293983">
                  <c:v>57295.47</c:v>
                </c:pt>
                <c:pt idx="293984">
                  <c:v>58247.96</c:v>
                </c:pt>
                <c:pt idx="293985">
                  <c:v>56770.64</c:v>
                </c:pt>
                <c:pt idx="293986">
                  <c:v>56891.360000000001</c:v>
                </c:pt>
                <c:pt idx="293987">
                  <c:v>53162.36</c:v>
                </c:pt>
                <c:pt idx="293988">
                  <c:v>59715.89</c:v>
                </c:pt>
                <c:pt idx="293989">
                  <c:v>58208.08</c:v>
                </c:pt>
                <c:pt idx="293990">
                  <c:v>10468.51</c:v>
                </c:pt>
                <c:pt idx="293991">
                  <c:v>9043.16</c:v>
                </c:pt>
                <c:pt idx="293992">
                  <c:v>9747.58</c:v>
                </c:pt>
                <c:pt idx="293993">
                  <c:v>8685.7800000000007</c:v>
                </c:pt>
                <c:pt idx="293994">
                  <c:v>8910.27</c:v>
                </c:pt>
                <c:pt idx="293995">
                  <c:v>7835.62</c:v>
                </c:pt>
                <c:pt idx="293996">
                  <c:v>6766.77</c:v>
                </c:pt>
                <c:pt idx="293997">
                  <c:v>7709.77</c:v>
                </c:pt>
                <c:pt idx="293998">
                  <c:v>7708.37</c:v>
                </c:pt>
                <c:pt idx="293999">
                  <c:v>7854.2</c:v>
                </c:pt>
                <c:pt idx="294000">
                  <c:v>7485.48</c:v>
                </c:pt>
                <c:pt idx="294001">
                  <c:v>7829.93</c:v>
                </c:pt>
                <c:pt idx="294002">
                  <c:v>6749.97</c:v>
                </c:pt>
                <c:pt idx="294003">
                  <c:v>7238.5</c:v>
                </c:pt>
                <c:pt idx="294004">
                  <c:v>6531.41</c:v>
                </c:pt>
                <c:pt idx="294005">
                  <c:v>7869.28</c:v>
                </c:pt>
                <c:pt idx="294006">
                  <c:v>7101.75</c:v>
                </c:pt>
                <c:pt idx="294007">
                  <c:v>7105.11</c:v>
                </c:pt>
                <c:pt idx="294008">
                  <c:v>6716.43</c:v>
                </c:pt>
                <c:pt idx="294009">
                  <c:v>7289.98</c:v>
                </c:pt>
                <c:pt idx="294010">
                  <c:v>6404.15</c:v>
                </c:pt>
                <c:pt idx="294011">
                  <c:v>6150.2</c:v>
                </c:pt>
                <c:pt idx="294012">
                  <c:v>7839.12</c:v>
                </c:pt>
                <c:pt idx="294013">
                  <c:v>10979.92</c:v>
                </c:pt>
                <c:pt idx="294014">
                  <c:v>11313.03</c:v>
                </c:pt>
                <c:pt idx="294015">
                  <c:v>13228.35</c:v>
                </c:pt>
                <c:pt idx="294016">
                  <c:v>18958.22</c:v>
                </c:pt>
                <c:pt idx="294017">
                  <c:v>22195.37</c:v>
                </c:pt>
                <c:pt idx="294018">
                  <c:v>37136.230000000003</c:v>
                </c:pt>
                <c:pt idx="294019">
                  <c:v>47057.65</c:v>
                </c:pt>
                <c:pt idx="294020">
                  <c:v>15012.67</c:v>
                </c:pt>
                <c:pt idx="294021">
                  <c:v>7698.17</c:v>
                </c:pt>
                <c:pt idx="294022">
                  <c:v>9228.5300000000007</c:v>
                </c:pt>
                <c:pt idx="294023">
                  <c:v>8214.18</c:v>
                </c:pt>
                <c:pt idx="294024">
                  <c:v>7398.92</c:v>
                </c:pt>
                <c:pt idx="294025">
                  <c:v>7439.21</c:v>
                </c:pt>
                <c:pt idx="294026">
                  <c:v>7295.99</c:v>
                </c:pt>
                <c:pt idx="294027">
                  <c:v>7521.32</c:v>
                </c:pt>
                <c:pt idx="294028">
                  <c:v>6887.51</c:v>
                </c:pt>
                <c:pt idx="294029">
                  <c:v>7313.73</c:v>
                </c:pt>
                <c:pt idx="294030">
                  <c:v>6749.72</c:v>
                </c:pt>
                <c:pt idx="294031">
                  <c:v>6678.31</c:v>
                </c:pt>
                <c:pt idx="294032">
                  <c:v>6569.29</c:v>
                </c:pt>
                <c:pt idx="294033">
                  <c:v>8411.0499999999993</c:v>
                </c:pt>
                <c:pt idx="294034">
                  <c:v>8617.7099999999991</c:v>
                </c:pt>
                <c:pt idx="294035">
                  <c:v>9375.2900000000009</c:v>
                </c:pt>
                <c:pt idx="294036">
                  <c:v>11827.24</c:v>
                </c:pt>
                <c:pt idx="294037">
                  <c:v>5749.78</c:v>
                </c:pt>
                <c:pt idx="294038">
                  <c:v>10679.52</c:v>
                </c:pt>
                <c:pt idx="294039">
                  <c:v>9288.84</c:v>
                </c:pt>
                <c:pt idx="294040">
                  <c:v>11319.33</c:v>
                </c:pt>
                <c:pt idx="294041">
                  <c:v>9868.18</c:v>
                </c:pt>
                <c:pt idx="294042">
                  <c:v>6865.91</c:v>
                </c:pt>
                <c:pt idx="294043">
                  <c:v>7956.37</c:v>
                </c:pt>
                <c:pt idx="294044">
                  <c:v>8948.25</c:v>
                </c:pt>
                <c:pt idx="294045">
                  <c:v>7919.62</c:v>
                </c:pt>
                <c:pt idx="294046">
                  <c:v>7822.41</c:v>
                </c:pt>
                <c:pt idx="294047">
                  <c:v>7718.52</c:v>
                </c:pt>
                <c:pt idx="294048">
                  <c:v>5609.87</c:v>
                </c:pt>
                <c:pt idx="294049">
                  <c:v>8439.2000000000007</c:v>
                </c:pt>
                <c:pt idx="294050">
                  <c:v>6623.36</c:v>
                </c:pt>
                <c:pt idx="294051">
                  <c:v>7944.45</c:v>
                </c:pt>
                <c:pt idx="294052">
                  <c:v>7768.64</c:v>
                </c:pt>
                <c:pt idx="294053">
                  <c:v>7316.11</c:v>
                </c:pt>
                <c:pt idx="294054">
                  <c:v>7657.13</c:v>
                </c:pt>
                <c:pt idx="294055">
                  <c:v>7451.85</c:v>
                </c:pt>
                <c:pt idx="294056">
                  <c:v>7237.08</c:v>
                </c:pt>
                <c:pt idx="294057">
                  <c:v>7581.4</c:v>
                </c:pt>
                <c:pt idx="294058">
                  <c:v>7240.95</c:v>
                </c:pt>
                <c:pt idx="294059">
                  <c:v>7448.23</c:v>
                </c:pt>
                <c:pt idx="294060">
                  <c:v>7346.13</c:v>
                </c:pt>
                <c:pt idx="294061">
                  <c:v>8204.2099999999991</c:v>
                </c:pt>
                <c:pt idx="294062">
                  <c:v>7003.46</c:v>
                </c:pt>
                <c:pt idx="294063">
                  <c:v>7275.33</c:v>
                </c:pt>
                <c:pt idx="294064">
                  <c:v>7959</c:v>
                </c:pt>
                <c:pt idx="294065">
                  <c:v>12340.26</c:v>
                </c:pt>
                <c:pt idx="294066">
                  <c:v>12673.15</c:v>
                </c:pt>
                <c:pt idx="294067">
                  <c:v>14143.05</c:v>
                </c:pt>
                <c:pt idx="294068">
                  <c:v>18751.580000000002</c:v>
                </c:pt>
                <c:pt idx="294069">
                  <c:v>23986.720000000001</c:v>
                </c:pt>
                <c:pt idx="294070">
                  <c:v>42595.82</c:v>
                </c:pt>
                <c:pt idx="294071">
                  <c:v>56742.52</c:v>
                </c:pt>
                <c:pt idx="294072">
                  <c:v>17723.830000000002</c:v>
                </c:pt>
                <c:pt idx="294073">
                  <c:v>9574.9</c:v>
                </c:pt>
                <c:pt idx="294074">
                  <c:v>9259.27</c:v>
                </c:pt>
                <c:pt idx="294075">
                  <c:v>8323.23</c:v>
                </c:pt>
                <c:pt idx="294076">
                  <c:v>8268.19</c:v>
                </c:pt>
                <c:pt idx="294077">
                  <c:v>8587.14</c:v>
                </c:pt>
                <c:pt idx="294078">
                  <c:v>7551.22</c:v>
                </c:pt>
                <c:pt idx="294079">
                  <c:v>7542.98</c:v>
                </c:pt>
                <c:pt idx="294080">
                  <c:v>7463.49</c:v>
                </c:pt>
                <c:pt idx="294081">
                  <c:v>6922.53</c:v>
                </c:pt>
                <c:pt idx="294082">
                  <c:v>7628.74</c:v>
                </c:pt>
                <c:pt idx="294083">
                  <c:v>7182.01</c:v>
                </c:pt>
                <c:pt idx="294084">
                  <c:v>5734.17</c:v>
                </c:pt>
                <c:pt idx="294085">
                  <c:v>8358.11</c:v>
                </c:pt>
                <c:pt idx="294086">
                  <c:v>8935.34</c:v>
                </c:pt>
                <c:pt idx="294087">
                  <c:v>8865.59</c:v>
                </c:pt>
                <c:pt idx="294088">
                  <c:v>10566.97</c:v>
                </c:pt>
                <c:pt idx="294089">
                  <c:v>8321.0400000000009</c:v>
                </c:pt>
                <c:pt idx="294090">
                  <c:v>10921.69</c:v>
                </c:pt>
                <c:pt idx="294091">
                  <c:v>9351.56</c:v>
                </c:pt>
                <c:pt idx="294092">
                  <c:v>12341.73</c:v>
                </c:pt>
                <c:pt idx="294093">
                  <c:v>9773.19</c:v>
                </c:pt>
                <c:pt idx="294094">
                  <c:v>9984.06</c:v>
                </c:pt>
                <c:pt idx="294095">
                  <c:v>9977.59</c:v>
                </c:pt>
                <c:pt idx="294096">
                  <c:v>8662.9500000000007</c:v>
                </c:pt>
                <c:pt idx="294097">
                  <c:v>10184.18</c:v>
                </c:pt>
                <c:pt idx="294098">
                  <c:v>8835.2999999999993</c:v>
                </c:pt>
                <c:pt idx="294099">
                  <c:v>8546.2099999999991</c:v>
                </c:pt>
                <c:pt idx="294100">
                  <c:v>7573</c:v>
                </c:pt>
                <c:pt idx="294101">
                  <c:v>7949.01</c:v>
                </c:pt>
                <c:pt idx="294102">
                  <c:v>7685.67</c:v>
                </c:pt>
                <c:pt idx="294103">
                  <c:v>6834.09</c:v>
                </c:pt>
                <c:pt idx="294104">
                  <c:v>7286.72</c:v>
                </c:pt>
                <c:pt idx="294105">
                  <c:v>7245.43</c:v>
                </c:pt>
                <c:pt idx="294106">
                  <c:v>6966.29</c:v>
                </c:pt>
                <c:pt idx="294107">
                  <c:v>7254.9</c:v>
                </c:pt>
                <c:pt idx="294108">
                  <c:v>8081.61</c:v>
                </c:pt>
                <c:pt idx="294109">
                  <c:v>8004.4</c:v>
                </c:pt>
                <c:pt idx="294110">
                  <c:v>6516.71</c:v>
                </c:pt>
                <c:pt idx="294111">
                  <c:v>7129.39</c:v>
                </c:pt>
                <c:pt idx="294112">
                  <c:v>7398.62</c:v>
                </c:pt>
                <c:pt idx="294113">
                  <c:v>6764.48</c:v>
                </c:pt>
                <c:pt idx="294114">
                  <c:v>7367.51</c:v>
                </c:pt>
                <c:pt idx="294115">
                  <c:v>6472.34</c:v>
                </c:pt>
                <c:pt idx="294116">
                  <c:v>7275.1</c:v>
                </c:pt>
                <c:pt idx="294117">
                  <c:v>10328.65</c:v>
                </c:pt>
                <c:pt idx="294118">
                  <c:v>12281.08</c:v>
                </c:pt>
                <c:pt idx="294119">
                  <c:v>13678.89</c:v>
                </c:pt>
                <c:pt idx="294120">
                  <c:v>16911.37</c:v>
                </c:pt>
                <c:pt idx="294121">
                  <c:v>19733.2</c:v>
                </c:pt>
                <c:pt idx="294122">
                  <c:v>28735.97</c:v>
                </c:pt>
                <c:pt idx="294123">
                  <c:v>41138.480000000003</c:v>
                </c:pt>
                <c:pt idx="294124">
                  <c:v>46168.87</c:v>
                </c:pt>
                <c:pt idx="294125">
                  <c:v>14331.24</c:v>
                </c:pt>
                <c:pt idx="294126">
                  <c:v>9122.14</c:v>
                </c:pt>
                <c:pt idx="294127">
                  <c:v>8676.42</c:v>
                </c:pt>
                <c:pt idx="294128">
                  <c:v>7422.75</c:v>
                </c:pt>
                <c:pt idx="294129">
                  <c:v>7548.96</c:v>
                </c:pt>
                <c:pt idx="294130">
                  <c:v>7072.4</c:v>
                </c:pt>
                <c:pt idx="294131">
                  <c:v>7150.05</c:v>
                </c:pt>
                <c:pt idx="294132">
                  <c:v>7066.53</c:v>
                </c:pt>
                <c:pt idx="294133">
                  <c:v>33778.26</c:v>
                </c:pt>
                <c:pt idx="294134">
                  <c:v>34664.1</c:v>
                </c:pt>
                <c:pt idx="294135">
                  <c:v>33640.720000000001</c:v>
                </c:pt>
                <c:pt idx="294136">
                  <c:v>32297.21</c:v>
                </c:pt>
                <c:pt idx="294137">
                  <c:v>32556.12</c:v>
                </c:pt>
                <c:pt idx="294138">
                  <c:v>31605.45</c:v>
                </c:pt>
                <c:pt idx="294139">
                  <c:v>31345.31</c:v>
                </c:pt>
                <c:pt idx="294140">
                  <c:v>28624.09</c:v>
                </c:pt>
                <c:pt idx="294141">
                  <c:v>31320.61</c:v>
                </c:pt>
                <c:pt idx="294142">
                  <c:v>32803.25</c:v>
                </c:pt>
                <c:pt idx="294143">
                  <c:v>33657.379999999997</c:v>
                </c:pt>
                <c:pt idx="294144">
                  <c:v>33514.75</c:v>
                </c:pt>
                <c:pt idx="294145">
                  <c:v>30638.19</c:v>
                </c:pt>
                <c:pt idx="294146">
                  <c:v>32886.160000000003</c:v>
                </c:pt>
                <c:pt idx="294147">
                  <c:v>30557.63</c:v>
                </c:pt>
                <c:pt idx="294148">
                  <c:v>32654.81</c:v>
                </c:pt>
                <c:pt idx="294149">
                  <c:v>37109.06</c:v>
                </c:pt>
                <c:pt idx="294150">
                  <c:v>36674.97</c:v>
                </c:pt>
                <c:pt idx="294151">
                  <c:v>35809.589999999997</c:v>
                </c:pt>
                <c:pt idx="294152">
                  <c:v>31998.55</c:v>
                </c:pt>
                <c:pt idx="294153">
                  <c:v>31105.62</c:v>
                </c:pt>
                <c:pt idx="294154">
                  <c:v>32261.39</c:v>
                </c:pt>
                <c:pt idx="294155">
                  <c:v>32481.200000000001</c:v>
                </c:pt>
                <c:pt idx="294156">
                  <c:v>36082.81</c:v>
                </c:pt>
                <c:pt idx="294157">
                  <c:v>33190.35</c:v>
                </c:pt>
                <c:pt idx="294158">
                  <c:v>31833.58</c:v>
                </c:pt>
                <c:pt idx="294159">
                  <c:v>33749.56</c:v>
                </c:pt>
                <c:pt idx="294160">
                  <c:v>33647.06</c:v>
                </c:pt>
                <c:pt idx="294161">
                  <c:v>36656.49</c:v>
                </c:pt>
                <c:pt idx="294162">
                  <c:v>34036.79</c:v>
                </c:pt>
                <c:pt idx="294163">
                  <c:v>33942.870000000003</c:v>
                </c:pt>
                <c:pt idx="294164">
                  <c:v>32088.65</c:v>
                </c:pt>
                <c:pt idx="294165">
                  <c:v>31553.1</c:v>
                </c:pt>
                <c:pt idx="294166">
                  <c:v>30900.04</c:v>
                </c:pt>
                <c:pt idx="294167">
                  <c:v>30308.1</c:v>
                </c:pt>
                <c:pt idx="294168">
                  <c:v>31124.17</c:v>
                </c:pt>
                <c:pt idx="294169">
                  <c:v>30279.86</c:v>
                </c:pt>
                <c:pt idx="294170">
                  <c:v>31785.07</c:v>
                </c:pt>
                <c:pt idx="294171">
                  <c:v>31200.18</c:v>
                </c:pt>
                <c:pt idx="294172">
                  <c:v>32544.83</c:v>
                </c:pt>
                <c:pt idx="294173">
                  <c:v>32933.24</c:v>
                </c:pt>
                <c:pt idx="294174">
                  <c:v>35210.699999999997</c:v>
                </c:pt>
                <c:pt idx="294175">
                  <c:v>42111.97</c:v>
                </c:pt>
                <c:pt idx="294176">
                  <c:v>31814.45</c:v>
                </c:pt>
                <c:pt idx="294177">
                  <c:v>34618.53</c:v>
                </c:pt>
                <c:pt idx="294178">
                  <c:v>34481.370000000003</c:v>
                </c:pt>
                <c:pt idx="294179">
                  <c:v>43047.13</c:v>
                </c:pt>
                <c:pt idx="294180">
                  <c:v>32212.04</c:v>
                </c:pt>
                <c:pt idx="294181">
                  <c:v>33161.24</c:v>
                </c:pt>
                <c:pt idx="294182">
                  <c:v>34331.65</c:v>
                </c:pt>
                <c:pt idx="294183">
                  <c:v>35273.660000000003</c:v>
                </c:pt>
                <c:pt idx="294184">
                  <c:v>32282.77</c:v>
                </c:pt>
                <c:pt idx="294185">
                  <c:v>36051.129999999997</c:v>
                </c:pt>
                <c:pt idx="294186">
                  <c:v>34305.11</c:v>
                </c:pt>
                <c:pt idx="294187">
                  <c:v>35343.980000000003</c:v>
                </c:pt>
                <c:pt idx="294188">
                  <c:v>32286.080000000002</c:v>
                </c:pt>
                <c:pt idx="294189">
                  <c:v>36236.480000000003</c:v>
                </c:pt>
                <c:pt idx="294190">
                  <c:v>33629.769999999997</c:v>
                </c:pt>
                <c:pt idx="294191">
                  <c:v>33964.31</c:v>
                </c:pt>
                <c:pt idx="294192">
                  <c:v>33017.99</c:v>
                </c:pt>
                <c:pt idx="294193">
                  <c:v>33829.550000000003</c:v>
                </c:pt>
                <c:pt idx="294194">
                  <c:v>33689.15</c:v>
                </c:pt>
                <c:pt idx="294195">
                  <c:v>33623.629999999997</c:v>
                </c:pt>
                <c:pt idx="294196">
                  <c:v>36869.01</c:v>
                </c:pt>
                <c:pt idx="294197">
                  <c:v>35153.54</c:v>
                </c:pt>
                <c:pt idx="294198">
                  <c:v>34120.699999999997</c:v>
                </c:pt>
                <c:pt idx="294199">
                  <c:v>33979.5</c:v>
                </c:pt>
                <c:pt idx="294200">
                  <c:v>35468.89</c:v>
                </c:pt>
                <c:pt idx="294201">
                  <c:v>34799.67</c:v>
                </c:pt>
                <c:pt idx="294202">
                  <c:v>38251.440000000002</c:v>
                </c:pt>
                <c:pt idx="294203">
                  <c:v>34755.629999999997</c:v>
                </c:pt>
                <c:pt idx="294204">
                  <c:v>35019.53</c:v>
                </c:pt>
                <c:pt idx="294205">
                  <c:v>33722.660000000003</c:v>
                </c:pt>
                <c:pt idx="294206">
                  <c:v>34183.49</c:v>
                </c:pt>
                <c:pt idx="294207">
                  <c:v>36155.089999999997</c:v>
                </c:pt>
                <c:pt idx="294208">
                  <c:v>34243.11</c:v>
                </c:pt>
                <c:pt idx="294209">
                  <c:v>34929.64</c:v>
                </c:pt>
                <c:pt idx="294210">
                  <c:v>33811.24</c:v>
                </c:pt>
                <c:pt idx="294211">
                  <c:v>35549.79</c:v>
                </c:pt>
                <c:pt idx="294212">
                  <c:v>36618.639999999999</c:v>
                </c:pt>
                <c:pt idx="294213">
                  <c:v>39509.35</c:v>
                </c:pt>
                <c:pt idx="294214">
                  <c:v>37467.919999999998</c:v>
                </c:pt>
                <c:pt idx="294215">
                  <c:v>35144.589999999997</c:v>
                </c:pt>
                <c:pt idx="294216">
                  <c:v>34760.85</c:v>
                </c:pt>
                <c:pt idx="294217">
                  <c:v>35210.120000000003</c:v>
                </c:pt>
                <c:pt idx="294218">
                  <c:v>35474.79</c:v>
                </c:pt>
                <c:pt idx="294219">
                  <c:v>33353.980000000003</c:v>
                </c:pt>
                <c:pt idx="294220">
                  <c:v>37397.89</c:v>
                </c:pt>
                <c:pt idx="294221">
                  <c:v>35847.97</c:v>
                </c:pt>
                <c:pt idx="294222">
                  <c:v>35264.46</c:v>
                </c:pt>
                <c:pt idx="294223">
                  <c:v>34400</c:v>
                </c:pt>
                <c:pt idx="294224">
                  <c:v>36860.69</c:v>
                </c:pt>
                <c:pt idx="294225">
                  <c:v>36806.92</c:v>
                </c:pt>
                <c:pt idx="294226">
                  <c:v>37856.480000000003</c:v>
                </c:pt>
                <c:pt idx="294227">
                  <c:v>44676.88</c:v>
                </c:pt>
                <c:pt idx="294228">
                  <c:v>33814.54</c:v>
                </c:pt>
                <c:pt idx="294229">
                  <c:v>34973.96</c:v>
                </c:pt>
                <c:pt idx="294230">
                  <c:v>37798.51</c:v>
                </c:pt>
                <c:pt idx="294231">
                  <c:v>43018.16</c:v>
                </c:pt>
                <c:pt idx="294232">
                  <c:v>35862.589999999997</c:v>
                </c:pt>
                <c:pt idx="294233">
                  <c:v>38387.629999999997</c:v>
                </c:pt>
                <c:pt idx="294234">
                  <c:v>36811.65</c:v>
                </c:pt>
                <c:pt idx="294235">
                  <c:v>36314.5</c:v>
                </c:pt>
                <c:pt idx="294236">
                  <c:v>33628.93</c:v>
                </c:pt>
                <c:pt idx="294237">
                  <c:v>36629.78</c:v>
                </c:pt>
                <c:pt idx="294238">
                  <c:v>37708.39</c:v>
                </c:pt>
                <c:pt idx="294239">
                  <c:v>37618.15</c:v>
                </c:pt>
                <c:pt idx="294240">
                  <c:v>34802.54</c:v>
                </c:pt>
                <c:pt idx="294241">
                  <c:v>36924.239999999998</c:v>
                </c:pt>
                <c:pt idx="294242">
                  <c:v>34739.49</c:v>
                </c:pt>
                <c:pt idx="294243">
                  <c:v>36001.4</c:v>
                </c:pt>
                <c:pt idx="294244">
                  <c:v>35662.559999999998</c:v>
                </c:pt>
                <c:pt idx="294245">
                  <c:v>34315.1</c:v>
                </c:pt>
                <c:pt idx="294246">
                  <c:v>36553.9</c:v>
                </c:pt>
                <c:pt idx="294247">
                  <c:v>37098.5</c:v>
                </c:pt>
                <c:pt idx="294248">
                  <c:v>38916.080000000002</c:v>
                </c:pt>
                <c:pt idx="294249">
                  <c:v>34728.5</c:v>
                </c:pt>
                <c:pt idx="294250">
                  <c:v>37108.129999999997</c:v>
                </c:pt>
                <c:pt idx="294251">
                  <c:v>34246.339999999997</c:v>
                </c:pt>
                <c:pt idx="294252">
                  <c:v>36326</c:v>
                </c:pt>
                <c:pt idx="294253">
                  <c:v>37479.96</c:v>
                </c:pt>
                <c:pt idx="294254">
                  <c:v>36838.800000000003</c:v>
                </c:pt>
                <c:pt idx="294255">
                  <c:v>36724.480000000003</c:v>
                </c:pt>
                <c:pt idx="294256">
                  <c:v>36376.629999999997</c:v>
                </c:pt>
                <c:pt idx="294257">
                  <c:v>34695.49</c:v>
                </c:pt>
                <c:pt idx="294258">
                  <c:v>36125.56</c:v>
                </c:pt>
                <c:pt idx="294259">
                  <c:v>38431.449999999997</c:v>
                </c:pt>
                <c:pt idx="294260">
                  <c:v>35188.589999999997</c:v>
                </c:pt>
                <c:pt idx="294261">
                  <c:v>35957.129999999997</c:v>
                </c:pt>
                <c:pt idx="294262">
                  <c:v>33257.18</c:v>
                </c:pt>
                <c:pt idx="294263">
                  <c:v>35658.61</c:v>
                </c:pt>
                <c:pt idx="294264">
                  <c:v>36675.360000000001</c:v>
                </c:pt>
                <c:pt idx="294265">
                  <c:v>37219.879999999997</c:v>
                </c:pt>
                <c:pt idx="294266">
                  <c:v>37744.21</c:v>
                </c:pt>
                <c:pt idx="294267">
                  <c:v>37510.82</c:v>
                </c:pt>
                <c:pt idx="294268">
                  <c:v>35358.5</c:v>
                </c:pt>
                <c:pt idx="294269">
                  <c:v>34319.29</c:v>
                </c:pt>
                <c:pt idx="294270">
                  <c:v>34394.11</c:v>
                </c:pt>
                <c:pt idx="294271">
                  <c:v>33281.97</c:v>
                </c:pt>
                <c:pt idx="294272">
                  <c:v>33893.07</c:v>
                </c:pt>
                <c:pt idx="294273">
                  <c:v>34001.61</c:v>
                </c:pt>
                <c:pt idx="294274">
                  <c:v>34796.74</c:v>
                </c:pt>
                <c:pt idx="294275">
                  <c:v>33445.26</c:v>
                </c:pt>
                <c:pt idx="294276">
                  <c:v>22864.39</c:v>
                </c:pt>
                <c:pt idx="294277">
                  <c:v>27302.27</c:v>
                </c:pt>
                <c:pt idx="294278">
                  <c:v>18185.09</c:v>
                </c:pt>
                <c:pt idx="294279">
                  <c:v>17929.21</c:v>
                </c:pt>
                <c:pt idx="294280">
                  <c:v>16469.080000000002</c:v>
                </c:pt>
                <c:pt idx="294281">
                  <c:v>20732.14</c:v>
                </c:pt>
                <c:pt idx="294282">
                  <c:v>23562.5</c:v>
                </c:pt>
                <c:pt idx="294283">
                  <c:v>26330.11</c:v>
                </c:pt>
                <c:pt idx="294284">
                  <c:v>21306.66</c:v>
                </c:pt>
                <c:pt idx="294285">
                  <c:v>19686.150000000001</c:v>
                </c:pt>
                <c:pt idx="294286">
                  <c:v>14327.88</c:v>
                </c:pt>
                <c:pt idx="294287">
                  <c:v>22662.61</c:v>
                </c:pt>
                <c:pt idx="294288">
                  <c:v>22059.82</c:v>
                </c:pt>
                <c:pt idx="294289">
                  <c:v>16442.02</c:v>
                </c:pt>
                <c:pt idx="294290">
                  <c:v>16639.21</c:v>
                </c:pt>
                <c:pt idx="294291">
                  <c:v>13994.23</c:v>
                </c:pt>
                <c:pt idx="294292">
                  <c:v>13360.99</c:v>
                </c:pt>
                <c:pt idx="294293">
                  <c:v>15552.81</c:v>
                </c:pt>
                <c:pt idx="294294">
                  <c:v>16460.37</c:v>
                </c:pt>
                <c:pt idx="294295">
                  <c:v>20564.759999999998</c:v>
                </c:pt>
                <c:pt idx="294296">
                  <c:v>16580.7</c:v>
                </c:pt>
                <c:pt idx="294297">
                  <c:v>16910.59</c:v>
                </c:pt>
                <c:pt idx="294298">
                  <c:v>17521.62</c:v>
                </c:pt>
                <c:pt idx="294299">
                  <c:v>16350.22</c:v>
                </c:pt>
                <c:pt idx="294300">
                  <c:v>13891.9</c:v>
                </c:pt>
                <c:pt idx="294301">
                  <c:v>14619.12</c:v>
                </c:pt>
                <c:pt idx="294302">
                  <c:v>16373.06</c:v>
                </c:pt>
                <c:pt idx="294303">
                  <c:v>15309.88</c:v>
                </c:pt>
                <c:pt idx="294304">
                  <c:v>14095.22</c:v>
                </c:pt>
                <c:pt idx="294305">
                  <c:v>14424.66</c:v>
                </c:pt>
                <c:pt idx="294306">
                  <c:v>11665.55</c:v>
                </c:pt>
                <c:pt idx="294307">
                  <c:v>14927.34</c:v>
                </c:pt>
                <c:pt idx="294308">
                  <c:v>14620.32</c:v>
                </c:pt>
                <c:pt idx="294309">
                  <c:v>14517.4</c:v>
                </c:pt>
                <c:pt idx="294310">
                  <c:v>16628.05</c:v>
                </c:pt>
                <c:pt idx="294311">
                  <c:v>14861.98</c:v>
                </c:pt>
                <c:pt idx="294312">
                  <c:v>14559.75</c:v>
                </c:pt>
                <c:pt idx="294313">
                  <c:v>15330.43</c:v>
                </c:pt>
                <c:pt idx="294314">
                  <c:v>15352.68</c:v>
                </c:pt>
                <c:pt idx="294315">
                  <c:v>16376.89</c:v>
                </c:pt>
                <c:pt idx="294316">
                  <c:v>18549.509999999998</c:v>
                </c:pt>
                <c:pt idx="294317">
                  <c:v>18657.95</c:v>
                </c:pt>
                <c:pt idx="294318">
                  <c:v>63626.559999999998</c:v>
                </c:pt>
                <c:pt idx="294319">
                  <c:v>24902.71</c:v>
                </c:pt>
                <c:pt idx="294320">
                  <c:v>39578.199999999997</c:v>
                </c:pt>
                <c:pt idx="294321">
                  <c:v>67341.16</c:v>
                </c:pt>
                <c:pt idx="294322">
                  <c:v>74938.600000000006</c:v>
                </c:pt>
                <c:pt idx="294323">
                  <c:v>25699.78</c:v>
                </c:pt>
                <c:pt idx="294324">
                  <c:v>15576.14</c:v>
                </c:pt>
                <c:pt idx="294325">
                  <c:v>15723.01</c:v>
                </c:pt>
                <c:pt idx="294326">
                  <c:v>16445.68</c:v>
                </c:pt>
                <c:pt idx="294327">
                  <c:v>16500.07</c:v>
                </c:pt>
                <c:pt idx="294328">
                  <c:v>24232.13</c:v>
                </c:pt>
                <c:pt idx="294329">
                  <c:v>22352.49</c:v>
                </c:pt>
                <c:pt idx="294330">
                  <c:v>25184.18</c:v>
                </c:pt>
                <c:pt idx="294331">
                  <c:v>23830.28</c:v>
                </c:pt>
                <c:pt idx="294332">
                  <c:v>19522.73</c:v>
                </c:pt>
                <c:pt idx="294333">
                  <c:v>20794.63</c:v>
                </c:pt>
                <c:pt idx="294334">
                  <c:v>18339.36</c:v>
                </c:pt>
                <c:pt idx="294335">
                  <c:v>19261.919999999998</c:v>
                </c:pt>
                <c:pt idx="294336">
                  <c:v>18330.21</c:v>
                </c:pt>
                <c:pt idx="294337">
                  <c:v>19003.740000000002</c:v>
                </c:pt>
                <c:pt idx="294338">
                  <c:v>21855.59</c:v>
                </c:pt>
                <c:pt idx="294339">
                  <c:v>21924.86</c:v>
                </c:pt>
                <c:pt idx="294340">
                  <c:v>16101.57</c:v>
                </c:pt>
                <c:pt idx="294341">
                  <c:v>15335.32</c:v>
                </c:pt>
                <c:pt idx="294342">
                  <c:v>13863.16</c:v>
                </c:pt>
                <c:pt idx="294343">
                  <c:v>16595.080000000002</c:v>
                </c:pt>
                <c:pt idx="294344">
                  <c:v>17523.54</c:v>
                </c:pt>
                <c:pt idx="294345">
                  <c:v>13881.17</c:v>
                </c:pt>
                <c:pt idx="294346">
                  <c:v>16937.59</c:v>
                </c:pt>
                <c:pt idx="294347">
                  <c:v>19749.330000000002</c:v>
                </c:pt>
                <c:pt idx="294348">
                  <c:v>14963.78</c:v>
                </c:pt>
                <c:pt idx="294349">
                  <c:v>14119.49</c:v>
                </c:pt>
                <c:pt idx="294350">
                  <c:v>15217</c:v>
                </c:pt>
                <c:pt idx="294351">
                  <c:v>14770.27</c:v>
                </c:pt>
                <c:pt idx="294352">
                  <c:v>14941.05</c:v>
                </c:pt>
                <c:pt idx="294353">
                  <c:v>12583.94</c:v>
                </c:pt>
                <c:pt idx="294354">
                  <c:v>13556.38</c:v>
                </c:pt>
                <c:pt idx="294355">
                  <c:v>13950.65</c:v>
                </c:pt>
                <c:pt idx="294356">
                  <c:v>13146.94</c:v>
                </c:pt>
                <c:pt idx="294357">
                  <c:v>11412.42</c:v>
                </c:pt>
                <c:pt idx="294358">
                  <c:v>14771.65</c:v>
                </c:pt>
                <c:pt idx="294359">
                  <c:v>13229.58</c:v>
                </c:pt>
                <c:pt idx="294360">
                  <c:v>15293.06</c:v>
                </c:pt>
                <c:pt idx="294361">
                  <c:v>15902.49</c:v>
                </c:pt>
                <c:pt idx="294362">
                  <c:v>15117.24</c:v>
                </c:pt>
                <c:pt idx="294363">
                  <c:v>18006.919999999998</c:v>
                </c:pt>
                <c:pt idx="294364">
                  <c:v>20878.330000000002</c:v>
                </c:pt>
                <c:pt idx="294365">
                  <c:v>19231.669999999998</c:v>
                </c:pt>
                <c:pt idx="294366">
                  <c:v>19267.830000000002</c:v>
                </c:pt>
                <c:pt idx="294367">
                  <c:v>17317.47</c:v>
                </c:pt>
                <c:pt idx="294368">
                  <c:v>26638.54</c:v>
                </c:pt>
                <c:pt idx="294369">
                  <c:v>18358.86</c:v>
                </c:pt>
                <c:pt idx="294370">
                  <c:v>51401.99</c:v>
                </c:pt>
                <c:pt idx="294371">
                  <c:v>20600.259999999998</c:v>
                </c:pt>
                <c:pt idx="294372">
                  <c:v>24904.2</c:v>
                </c:pt>
                <c:pt idx="294373">
                  <c:v>29654.38</c:v>
                </c:pt>
                <c:pt idx="294374">
                  <c:v>62226.93</c:v>
                </c:pt>
                <c:pt idx="294375">
                  <c:v>29160.65</c:v>
                </c:pt>
                <c:pt idx="294376">
                  <c:v>15403.4</c:v>
                </c:pt>
                <c:pt idx="294377">
                  <c:v>15492.79</c:v>
                </c:pt>
                <c:pt idx="294378">
                  <c:v>13641.21</c:v>
                </c:pt>
                <c:pt idx="294379">
                  <c:v>11857.76</c:v>
                </c:pt>
                <c:pt idx="294380">
                  <c:v>17842.759999999998</c:v>
                </c:pt>
                <c:pt idx="294381">
                  <c:v>19830.439999999999</c:v>
                </c:pt>
                <c:pt idx="294382">
                  <c:v>31581.58</c:v>
                </c:pt>
                <c:pt idx="294383">
                  <c:v>19777.38</c:v>
                </c:pt>
                <c:pt idx="294384">
                  <c:v>19980.41</c:v>
                </c:pt>
                <c:pt idx="294385">
                  <c:v>19085.009999999998</c:v>
                </c:pt>
                <c:pt idx="294386">
                  <c:v>19977.810000000001</c:v>
                </c:pt>
                <c:pt idx="294387">
                  <c:v>18979.45</c:v>
                </c:pt>
                <c:pt idx="294388">
                  <c:v>15555.04</c:v>
                </c:pt>
                <c:pt idx="294389">
                  <c:v>14142.91</c:v>
                </c:pt>
                <c:pt idx="294390">
                  <c:v>13615.39</c:v>
                </c:pt>
                <c:pt idx="294391">
                  <c:v>11300.14</c:v>
                </c:pt>
                <c:pt idx="294392">
                  <c:v>11151.28</c:v>
                </c:pt>
                <c:pt idx="294393">
                  <c:v>10988.06</c:v>
                </c:pt>
                <c:pt idx="294394">
                  <c:v>11608.18</c:v>
                </c:pt>
                <c:pt idx="294395">
                  <c:v>11864.71</c:v>
                </c:pt>
                <c:pt idx="294396">
                  <c:v>11903.78</c:v>
                </c:pt>
                <c:pt idx="294397">
                  <c:v>11951.25</c:v>
                </c:pt>
                <c:pt idx="294398">
                  <c:v>16125.12</c:v>
                </c:pt>
                <c:pt idx="294399">
                  <c:v>16605.73</c:v>
                </c:pt>
                <c:pt idx="294400">
                  <c:v>18128.099999999999</c:v>
                </c:pt>
                <c:pt idx="294401">
                  <c:v>13670.51</c:v>
                </c:pt>
                <c:pt idx="294402">
                  <c:v>13021.34</c:v>
                </c:pt>
                <c:pt idx="294403">
                  <c:v>9517.27</c:v>
                </c:pt>
                <c:pt idx="294404">
                  <c:v>11492.46</c:v>
                </c:pt>
                <c:pt idx="294405">
                  <c:v>9373.19</c:v>
                </c:pt>
                <c:pt idx="294406">
                  <c:v>8978.2900000000009</c:v>
                </c:pt>
                <c:pt idx="294407">
                  <c:v>9365.4500000000007</c:v>
                </c:pt>
                <c:pt idx="294408">
                  <c:v>10083.879999999999</c:v>
                </c:pt>
                <c:pt idx="294409">
                  <c:v>14800.13</c:v>
                </c:pt>
                <c:pt idx="294410">
                  <c:v>12111.55</c:v>
                </c:pt>
                <c:pt idx="294411">
                  <c:v>10976.82</c:v>
                </c:pt>
                <c:pt idx="294412">
                  <c:v>10858.66</c:v>
                </c:pt>
                <c:pt idx="294413">
                  <c:v>13845.43</c:v>
                </c:pt>
                <c:pt idx="294414">
                  <c:v>20145.57</c:v>
                </c:pt>
                <c:pt idx="294415">
                  <c:v>14857.99</c:v>
                </c:pt>
                <c:pt idx="294416">
                  <c:v>14587.82</c:v>
                </c:pt>
                <c:pt idx="294417">
                  <c:v>19512.7</c:v>
                </c:pt>
                <c:pt idx="294418">
                  <c:v>16614.57</c:v>
                </c:pt>
                <c:pt idx="294419">
                  <c:v>4423.87</c:v>
                </c:pt>
                <c:pt idx="294420">
                  <c:v>9615.4699999999993</c:v>
                </c:pt>
                <c:pt idx="294421">
                  <c:v>6129.43</c:v>
                </c:pt>
                <c:pt idx="294422">
                  <c:v>4313.76</c:v>
                </c:pt>
                <c:pt idx="294423">
                  <c:v>4655.13</c:v>
                </c:pt>
                <c:pt idx="294424">
                  <c:v>6914.54</c:v>
                </c:pt>
                <c:pt idx="294425">
                  <c:v>4416.32</c:v>
                </c:pt>
                <c:pt idx="294426">
                  <c:v>4521.3900000000003</c:v>
                </c:pt>
                <c:pt idx="294427">
                  <c:v>4799.04</c:v>
                </c:pt>
                <c:pt idx="294428">
                  <c:v>3526.86</c:v>
                </c:pt>
                <c:pt idx="294429">
                  <c:v>4019.96</c:v>
                </c:pt>
                <c:pt idx="294430">
                  <c:v>4441.01</c:v>
                </c:pt>
                <c:pt idx="294431">
                  <c:v>3135.91</c:v>
                </c:pt>
                <c:pt idx="294432">
                  <c:v>6223.81</c:v>
                </c:pt>
                <c:pt idx="294433">
                  <c:v>6520.94</c:v>
                </c:pt>
                <c:pt idx="294434">
                  <c:v>4410.33</c:v>
                </c:pt>
                <c:pt idx="294435">
                  <c:v>4034.46</c:v>
                </c:pt>
                <c:pt idx="294436">
                  <c:v>4225.3599999999997</c:v>
                </c:pt>
                <c:pt idx="294437">
                  <c:v>5321.56</c:v>
                </c:pt>
                <c:pt idx="294438">
                  <c:v>3020.31</c:v>
                </c:pt>
                <c:pt idx="294439">
                  <c:v>7100.72</c:v>
                </c:pt>
                <c:pt idx="294440">
                  <c:v>5082.25</c:v>
                </c:pt>
                <c:pt idx="294441">
                  <c:v>3152.61</c:v>
                </c:pt>
                <c:pt idx="294442">
                  <c:v>2504.5300000000002</c:v>
                </c:pt>
                <c:pt idx="294443">
                  <c:v>5162.3999999999996</c:v>
                </c:pt>
                <c:pt idx="294444">
                  <c:v>3611.63</c:v>
                </c:pt>
                <c:pt idx="294445">
                  <c:v>3525.39</c:v>
                </c:pt>
                <c:pt idx="294446">
                  <c:v>2104.37</c:v>
                </c:pt>
                <c:pt idx="294447">
                  <c:v>2187.9</c:v>
                </c:pt>
                <c:pt idx="294448">
                  <c:v>2392.25</c:v>
                </c:pt>
                <c:pt idx="294449">
                  <c:v>3440.22</c:v>
                </c:pt>
                <c:pt idx="294450">
                  <c:v>3751.78</c:v>
                </c:pt>
                <c:pt idx="294451">
                  <c:v>2851.18</c:v>
                </c:pt>
                <c:pt idx="294452">
                  <c:v>3878.81</c:v>
                </c:pt>
                <c:pt idx="294453">
                  <c:v>3453.66</c:v>
                </c:pt>
                <c:pt idx="294454">
                  <c:v>3303.88</c:v>
                </c:pt>
                <c:pt idx="294455">
                  <c:v>2458.06</c:v>
                </c:pt>
                <c:pt idx="294456">
                  <c:v>3023.61</c:v>
                </c:pt>
                <c:pt idx="294457">
                  <c:v>2383.14</c:v>
                </c:pt>
                <c:pt idx="294458">
                  <c:v>1949.94</c:v>
                </c:pt>
                <c:pt idx="294459">
                  <c:v>2725.85</c:v>
                </c:pt>
                <c:pt idx="294460">
                  <c:v>4309.16</c:v>
                </c:pt>
                <c:pt idx="294461">
                  <c:v>23165.15</c:v>
                </c:pt>
                <c:pt idx="294462">
                  <c:v>2385.4899999999998</c:v>
                </c:pt>
                <c:pt idx="294463">
                  <c:v>3492.22</c:v>
                </c:pt>
                <c:pt idx="294464">
                  <c:v>10037.959999999999</c:v>
                </c:pt>
                <c:pt idx="294465">
                  <c:v>16749.2</c:v>
                </c:pt>
                <c:pt idx="294466">
                  <c:v>3267.39</c:v>
                </c:pt>
                <c:pt idx="294467">
                  <c:v>2337.2800000000002</c:v>
                </c:pt>
                <c:pt idx="294468">
                  <c:v>2115.17</c:v>
                </c:pt>
                <c:pt idx="294469">
                  <c:v>2241.48</c:v>
                </c:pt>
                <c:pt idx="294470">
                  <c:v>2201.5100000000002</c:v>
                </c:pt>
                <c:pt idx="294471">
                  <c:v>5042.4399999999996</c:v>
                </c:pt>
                <c:pt idx="294472">
                  <c:v>3021.63</c:v>
                </c:pt>
                <c:pt idx="294473">
                  <c:v>4074.12</c:v>
                </c:pt>
                <c:pt idx="294474">
                  <c:v>4017.24</c:v>
                </c:pt>
                <c:pt idx="294475">
                  <c:v>2631.63</c:v>
                </c:pt>
                <c:pt idx="294476">
                  <c:v>1857.02</c:v>
                </c:pt>
                <c:pt idx="294477">
                  <c:v>2595.9299999999998</c:v>
                </c:pt>
                <c:pt idx="294478">
                  <c:v>3235.75</c:v>
                </c:pt>
                <c:pt idx="294479">
                  <c:v>2487.63</c:v>
                </c:pt>
                <c:pt idx="294480">
                  <c:v>5948.22</c:v>
                </c:pt>
                <c:pt idx="294481">
                  <c:v>7506.56</c:v>
                </c:pt>
                <c:pt idx="294482">
                  <c:v>3586.53</c:v>
                </c:pt>
                <c:pt idx="294483">
                  <c:v>3868.82</c:v>
                </c:pt>
                <c:pt idx="294484">
                  <c:v>3775.88</c:v>
                </c:pt>
                <c:pt idx="294485">
                  <c:v>4501.99</c:v>
                </c:pt>
                <c:pt idx="294486">
                  <c:v>3884.56</c:v>
                </c:pt>
                <c:pt idx="294487">
                  <c:v>3420.99</c:v>
                </c:pt>
                <c:pt idx="294488">
                  <c:v>3638.46</c:v>
                </c:pt>
                <c:pt idx="294489">
                  <c:v>2728.74</c:v>
                </c:pt>
                <c:pt idx="294490">
                  <c:v>3184.76</c:v>
                </c:pt>
                <c:pt idx="294491">
                  <c:v>3225.64</c:v>
                </c:pt>
                <c:pt idx="294492">
                  <c:v>3892.56</c:v>
                </c:pt>
                <c:pt idx="294493">
                  <c:v>1380.17</c:v>
                </c:pt>
                <c:pt idx="294494">
                  <c:v>3100.29</c:v>
                </c:pt>
                <c:pt idx="294495">
                  <c:v>2332.3000000000002</c:v>
                </c:pt>
                <c:pt idx="294496">
                  <c:v>2121.7399999999998</c:v>
                </c:pt>
                <c:pt idx="294497">
                  <c:v>2301.42</c:v>
                </c:pt>
                <c:pt idx="294498">
                  <c:v>3480.93</c:v>
                </c:pt>
                <c:pt idx="294499">
                  <c:v>1524.39</c:v>
                </c:pt>
                <c:pt idx="294500">
                  <c:v>2591.48</c:v>
                </c:pt>
                <c:pt idx="294501">
                  <c:v>2857.12</c:v>
                </c:pt>
                <c:pt idx="294502">
                  <c:v>1943.91</c:v>
                </c:pt>
                <c:pt idx="294503">
                  <c:v>2636.83</c:v>
                </c:pt>
                <c:pt idx="294504">
                  <c:v>2138.25</c:v>
                </c:pt>
                <c:pt idx="294505">
                  <c:v>1655.03</c:v>
                </c:pt>
                <c:pt idx="294506">
                  <c:v>1442.9</c:v>
                </c:pt>
                <c:pt idx="294507">
                  <c:v>2504.96</c:v>
                </c:pt>
                <c:pt idx="294508">
                  <c:v>2389.91</c:v>
                </c:pt>
                <c:pt idx="294509">
                  <c:v>1998.08</c:v>
                </c:pt>
                <c:pt idx="294510">
                  <c:v>1200.02</c:v>
                </c:pt>
                <c:pt idx="294511">
                  <c:v>1895.69</c:v>
                </c:pt>
                <c:pt idx="294512">
                  <c:v>1914.54</c:v>
                </c:pt>
                <c:pt idx="294513">
                  <c:v>18179.080000000002</c:v>
                </c:pt>
                <c:pt idx="294514">
                  <c:v>3045.01</c:v>
                </c:pt>
                <c:pt idx="294515">
                  <c:v>3562.78</c:v>
                </c:pt>
                <c:pt idx="294516">
                  <c:v>4126.01</c:v>
                </c:pt>
                <c:pt idx="294517">
                  <c:v>6740.67</c:v>
                </c:pt>
                <c:pt idx="294518">
                  <c:v>4528.8999999999996</c:v>
                </c:pt>
                <c:pt idx="294519">
                  <c:v>1395.05</c:v>
                </c:pt>
                <c:pt idx="294520">
                  <c:v>1121.68</c:v>
                </c:pt>
                <c:pt idx="294521">
                  <c:v>1838.13</c:v>
                </c:pt>
                <c:pt idx="294522">
                  <c:v>2766.09</c:v>
                </c:pt>
                <c:pt idx="294523">
                  <c:v>1940.01</c:v>
                </c:pt>
                <c:pt idx="294524">
                  <c:v>2004.04</c:v>
                </c:pt>
                <c:pt idx="294525">
                  <c:v>2504.3000000000002</c:v>
                </c:pt>
                <c:pt idx="294526">
                  <c:v>1474.49</c:v>
                </c:pt>
                <c:pt idx="294527">
                  <c:v>2051.14</c:v>
                </c:pt>
                <c:pt idx="294528">
                  <c:v>2375.0500000000002</c:v>
                </c:pt>
                <c:pt idx="294529">
                  <c:v>2704.58</c:v>
                </c:pt>
                <c:pt idx="294530">
                  <c:v>2611.19</c:v>
                </c:pt>
                <c:pt idx="294531">
                  <c:v>4593.18</c:v>
                </c:pt>
                <c:pt idx="294532">
                  <c:v>2306.41</c:v>
                </c:pt>
                <c:pt idx="294533">
                  <c:v>2006.3</c:v>
                </c:pt>
                <c:pt idx="294534">
                  <c:v>2626.84</c:v>
                </c:pt>
                <c:pt idx="294535">
                  <c:v>1931.24</c:v>
                </c:pt>
                <c:pt idx="294536">
                  <c:v>2757.05</c:v>
                </c:pt>
                <c:pt idx="294537">
                  <c:v>2883.41</c:v>
                </c:pt>
                <c:pt idx="294538">
                  <c:v>3464.86</c:v>
                </c:pt>
                <c:pt idx="294539">
                  <c:v>2362.4499999999998</c:v>
                </c:pt>
                <c:pt idx="294540">
                  <c:v>3167.78</c:v>
                </c:pt>
                <c:pt idx="294541">
                  <c:v>2719.04</c:v>
                </c:pt>
                <c:pt idx="294542">
                  <c:v>2875.22</c:v>
                </c:pt>
                <c:pt idx="294543">
                  <c:v>1993.95</c:v>
                </c:pt>
                <c:pt idx="294544">
                  <c:v>2070</c:v>
                </c:pt>
                <c:pt idx="294545">
                  <c:v>1712.76</c:v>
                </c:pt>
                <c:pt idx="294546">
                  <c:v>1706.81</c:v>
                </c:pt>
                <c:pt idx="294547">
                  <c:v>3082.54</c:v>
                </c:pt>
                <c:pt idx="294548">
                  <c:v>731.1</c:v>
                </c:pt>
                <c:pt idx="294549">
                  <c:v>1502.59</c:v>
                </c:pt>
                <c:pt idx="294550">
                  <c:v>1361.6</c:v>
                </c:pt>
                <c:pt idx="294551">
                  <c:v>1468.05</c:v>
                </c:pt>
                <c:pt idx="294552">
                  <c:v>1747.64</c:v>
                </c:pt>
                <c:pt idx="294553">
                  <c:v>1578.69</c:v>
                </c:pt>
                <c:pt idx="294554">
                  <c:v>2631.62</c:v>
                </c:pt>
                <c:pt idx="294555">
                  <c:v>853.02</c:v>
                </c:pt>
                <c:pt idx="294556">
                  <c:v>2494.3200000000002</c:v>
                </c:pt>
                <c:pt idx="294557">
                  <c:v>1913.15</c:v>
                </c:pt>
                <c:pt idx="294558">
                  <c:v>2098.4699999999998</c:v>
                </c:pt>
                <c:pt idx="294559">
                  <c:v>2201.19</c:v>
                </c:pt>
                <c:pt idx="294560">
                  <c:v>924.91</c:v>
                </c:pt>
                <c:pt idx="294561">
                  <c:v>1755.65</c:v>
                </c:pt>
                <c:pt idx="294562">
                  <c:v>13422.33</c:v>
                </c:pt>
                <c:pt idx="294563">
                  <c:v>14201.72</c:v>
                </c:pt>
                <c:pt idx="294564">
                  <c:v>15886.41</c:v>
                </c:pt>
                <c:pt idx="294565">
                  <c:v>14083.86</c:v>
                </c:pt>
                <c:pt idx="294566">
                  <c:v>13221.01</c:v>
                </c:pt>
                <c:pt idx="294567">
                  <c:v>13756</c:v>
                </c:pt>
                <c:pt idx="294568">
                  <c:v>17396.009999999998</c:v>
                </c:pt>
                <c:pt idx="294569">
                  <c:v>13431.08</c:v>
                </c:pt>
                <c:pt idx="294570">
                  <c:v>20006.41</c:v>
                </c:pt>
                <c:pt idx="294571">
                  <c:v>19814.580000000002</c:v>
                </c:pt>
                <c:pt idx="294572">
                  <c:v>17357.21</c:v>
                </c:pt>
                <c:pt idx="294573">
                  <c:v>14827.35</c:v>
                </c:pt>
                <c:pt idx="294574">
                  <c:v>16670.48</c:v>
                </c:pt>
                <c:pt idx="294575">
                  <c:v>16596.490000000002</c:v>
                </c:pt>
                <c:pt idx="294576">
                  <c:v>14473.41</c:v>
                </c:pt>
                <c:pt idx="294577">
                  <c:v>19412.41</c:v>
                </c:pt>
                <c:pt idx="294578">
                  <c:v>22774.48</c:v>
                </c:pt>
                <c:pt idx="294579">
                  <c:v>26021.71</c:v>
                </c:pt>
                <c:pt idx="294580">
                  <c:v>23853.65</c:v>
                </c:pt>
                <c:pt idx="294581">
                  <c:v>22689.32</c:v>
                </c:pt>
                <c:pt idx="294582">
                  <c:v>20205.830000000002</c:v>
                </c:pt>
                <c:pt idx="294583">
                  <c:v>18293.82</c:v>
                </c:pt>
                <c:pt idx="294584">
                  <c:v>15358.85</c:v>
                </c:pt>
                <c:pt idx="294585">
                  <c:v>16587.41</c:v>
                </c:pt>
                <c:pt idx="294586">
                  <c:v>18071.97</c:v>
                </c:pt>
                <c:pt idx="294587">
                  <c:v>14952.66</c:v>
                </c:pt>
                <c:pt idx="294588">
                  <c:v>15283.78</c:v>
                </c:pt>
                <c:pt idx="294589">
                  <c:v>16740.599999999999</c:v>
                </c:pt>
                <c:pt idx="294590">
                  <c:v>17085.12</c:v>
                </c:pt>
                <c:pt idx="294591">
                  <c:v>13499.15</c:v>
                </c:pt>
                <c:pt idx="294592">
                  <c:v>15746.4</c:v>
                </c:pt>
                <c:pt idx="294593">
                  <c:v>16925.89</c:v>
                </c:pt>
                <c:pt idx="294594">
                  <c:v>14266.01</c:v>
                </c:pt>
                <c:pt idx="294595">
                  <c:v>13526.37</c:v>
                </c:pt>
                <c:pt idx="294596">
                  <c:v>14367.71</c:v>
                </c:pt>
                <c:pt idx="294597">
                  <c:v>11845.2</c:v>
                </c:pt>
                <c:pt idx="294598">
                  <c:v>13988.84</c:v>
                </c:pt>
                <c:pt idx="294599">
                  <c:v>15141.42</c:v>
                </c:pt>
                <c:pt idx="294600">
                  <c:v>13577.72</c:v>
                </c:pt>
                <c:pt idx="294601">
                  <c:v>11756.24</c:v>
                </c:pt>
                <c:pt idx="294602">
                  <c:v>16832.259999999998</c:v>
                </c:pt>
                <c:pt idx="294603">
                  <c:v>21140.84</c:v>
                </c:pt>
                <c:pt idx="294604">
                  <c:v>51052.38</c:v>
                </c:pt>
                <c:pt idx="294605">
                  <c:v>34740.230000000003</c:v>
                </c:pt>
                <c:pt idx="294606">
                  <c:v>52015.48</c:v>
                </c:pt>
                <c:pt idx="294607">
                  <c:v>93720.35</c:v>
                </c:pt>
                <c:pt idx="294608">
                  <c:v>167602.16</c:v>
                </c:pt>
                <c:pt idx="294609">
                  <c:v>16649.29</c:v>
                </c:pt>
                <c:pt idx="294610">
                  <c:v>13398.96</c:v>
                </c:pt>
                <c:pt idx="294611">
                  <c:v>10104.24</c:v>
                </c:pt>
                <c:pt idx="294612">
                  <c:v>11118.36</c:v>
                </c:pt>
                <c:pt idx="294613">
                  <c:v>9290.2000000000007</c:v>
                </c:pt>
                <c:pt idx="294614">
                  <c:v>10804.14</c:v>
                </c:pt>
                <c:pt idx="294615">
                  <c:v>13808.66</c:v>
                </c:pt>
                <c:pt idx="294616">
                  <c:v>15944.75</c:v>
                </c:pt>
                <c:pt idx="294617">
                  <c:v>14949.26</c:v>
                </c:pt>
                <c:pt idx="294618">
                  <c:v>16527.5</c:v>
                </c:pt>
                <c:pt idx="294619">
                  <c:v>16798.36</c:v>
                </c:pt>
                <c:pt idx="294620">
                  <c:v>18810.22</c:v>
                </c:pt>
                <c:pt idx="294621">
                  <c:v>17485.740000000002</c:v>
                </c:pt>
                <c:pt idx="294622">
                  <c:v>20407.939999999999</c:v>
                </c:pt>
                <c:pt idx="294623">
                  <c:v>15459.78</c:v>
                </c:pt>
                <c:pt idx="294624">
                  <c:v>18358.189999999999</c:v>
                </c:pt>
                <c:pt idx="294625">
                  <c:v>21652.720000000001</c:v>
                </c:pt>
                <c:pt idx="294626">
                  <c:v>22337.66</c:v>
                </c:pt>
                <c:pt idx="294627">
                  <c:v>15094.59</c:v>
                </c:pt>
                <c:pt idx="294628">
                  <c:v>16103.74</c:v>
                </c:pt>
                <c:pt idx="294629">
                  <c:v>16990.759999999998</c:v>
                </c:pt>
                <c:pt idx="294630">
                  <c:v>17656.37</c:v>
                </c:pt>
                <c:pt idx="294631">
                  <c:v>26188.52</c:v>
                </c:pt>
                <c:pt idx="294632">
                  <c:v>22843.72</c:v>
                </c:pt>
                <c:pt idx="294633">
                  <c:v>23015.13</c:v>
                </c:pt>
                <c:pt idx="294634">
                  <c:v>20966.64</c:v>
                </c:pt>
                <c:pt idx="294635">
                  <c:v>20205.3</c:v>
                </c:pt>
                <c:pt idx="294636">
                  <c:v>20461.07</c:v>
                </c:pt>
                <c:pt idx="294637">
                  <c:v>16017.58</c:v>
                </c:pt>
                <c:pt idx="294638">
                  <c:v>16594.84</c:v>
                </c:pt>
                <c:pt idx="294639">
                  <c:v>15313.77</c:v>
                </c:pt>
                <c:pt idx="294640">
                  <c:v>16328.24</c:v>
                </c:pt>
                <c:pt idx="294641">
                  <c:v>13647.8</c:v>
                </c:pt>
                <c:pt idx="294642">
                  <c:v>15514.19</c:v>
                </c:pt>
                <c:pt idx="294643">
                  <c:v>13182.45</c:v>
                </c:pt>
                <c:pt idx="294644">
                  <c:v>15037.55</c:v>
                </c:pt>
                <c:pt idx="294645">
                  <c:v>17451.21</c:v>
                </c:pt>
                <c:pt idx="294646">
                  <c:v>12839.61</c:v>
                </c:pt>
                <c:pt idx="294647">
                  <c:v>16111.86</c:v>
                </c:pt>
                <c:pt idx="294648">
                  <c:v>13821.32</c:v>
                </c:pt>
                <c:pt idx="294649">
                  <c:v>14158.36</c:v>
                </c:pt>
                <c:pt idx="294650">
                  <c:v>13112.73</c:v>
                </c:pt>
                <c:pt idx="294651">
                  <c:v>23807.41</c:v>
                </c:pt>
                <c:pt idx="294652">
                  <c:v>21504.82</c:v>
                </c:pt>
                <c:pt idx="294653">
                  <c:v>19866.830000000002</c:v>
                </c:pt>
                <c:pt idx="294654">
                  <c:v>19616.13</c:v>
                </c:pt>
                <c:pt idx="294655">
                  <c:v>26198.36</c:v>
                </c:pt>
                <c:pt idx="294656">
                  <c:v>54597.43</c:v>
                </c:pt>
                <c:pt idx="294657">
                  <c:v>30396.49</c:v>
                </c:pt>
                <c:pt idx="294658">
                  <c:v>48958.64</c:v>
                </c:pt>
                <c:pt idx="294659">
                  <c:v>65318.48</c:v>
                </c:pt>
                <c:pt idx="294660">
                  <c:v>133203.15</c:v>
                </c:pt>
                <c:pt idx="294661">
                  <c:v>44373.73</c:v>
                </c:pt>
                <c:pt idx="294662">
                  <c:v>13957.34</c:v>
                </c:pt>
                <c:pt idx="294663">
                  <c:v>9668.2000000000007</c:v>
                </c:pt>
                <c:pt idx="294664">
                  <c:v>12612.24</c:v>
                </c:pt>
                <c:pt idx="294665">
                  <c:v>11331.92</c:v>
                </c:pt>
                <c:pt idx="294666">
                  <c:v>12158.32</c:v>
                </c:pt>
                <c:pt idx="294667">
                  <c:v>15258.12</c:v>
                </c:pt>
                <c:pt idx="294668">
                  <c:v>15607.78</c:v>
                </c:pt>
                <c:pt idx="294669">
                  <c:v>14210.22</c:v>
                </c:pt>
                <c:pt idx="294670">
                  <c:v>15069.83</c:v>
                </c:pt>
                <c:pt idx="294671">
                  <c:v>12750.76</c:v>
                </c:pt>
                <c:pt idx="294672">
                  <c:v>19943.61</c:v>
                </c:pt>
                <c:pt idx="294673">
                  <c:v>17078.21</c:v>
                </c:pt>
                <c:pt idx="294674">
                  <c:v>16701.07</c:v>
                </c:pt>
                <c:pt idx="294675">
                  <c:v>22266.29</c:v>
                </c:pt>
                <c:pt idx="294676">
                  <c:v>19973.89</c:v>
                </c:pt>
                <c:pt idx="294677">
                  <c:v>16690.98</c:v>
                </c:pt>
                <c:pt idx="294678">
                  <c:v>15846.19</c:v>
                </c:pt>
                <c:pt idx="294679">
                  <c:v>17271.240000000002</c:v>
                </c:pt>
                <c:pt idx="294680">
                  <c:v>14847.92</c:v>
                </c:pt>
                <c:pt idx="294681">
                  <c:v>19361.09</c:v>
                </c:pt>
                <c:pt idx="294682">
                  <c:v>21562.97</c:v>
                </c:pt>
                <c:pt idx="294683">
                  <c:v>23993.439999999999</c:v>
                </c:pt>
                <c:pt idx="294684">
                  <c:v>20023.68</c:v>
                </c:pt>
                <c:pt idx="294685">
                  <c:v>23366.6</c:v>
                </c:pt>
                <c:pt idx="294686">
                  <c:v>23088.54</c:v>
                </c:pt>
                <c:pt idx="294687">
                  <c:v>18999.939999999999</c:v>
                </c:pt>
                <c:pt idx="294688">
                  <c:v>21120.89</c:v>
                </c:pt>
                <c:pt idx="294689">
                  <c:v>16443.599999999999</c:v>
                </c:pt>
                <c:pt idx="294690">
                  <c:v>18551.78</c:v>
                </c:pt>
                <c:pt idx="294691">
                  <c:v>15601.14</c:v>
                </c:pt>
                <c:pt idx="294692">
                  <c:v>14576.5</c:v>
                </c:pt>
                <c:pt idx="294693">
                  <c:v>15281.08</c:v>
                </c:pt>
                <c:pt idx="294694">
                  <c:v>14444.89</c:v>
                </c:pt>
                <c:pt idx="294695">
                  <c:v>17374.330000000002</c:v>
                </c:pt>
                <c:pt idx="294696">
                  <c:v>15434.91</c:v>
                </c:pt>
                <c:pt idx="294697">
                  <c:v>13757.79</c:v>
                </c:pt>
                <c:pt idx="294698">
                  <c:v>14642.39</c:v>
                </c:pt>
                <c:pt idx="294699">
                  <c:v>21398.29</c:v>
                </c:pt>
                <c:pt idx="294700">
                  <c:v>18407.12</c:v>
                </c:pt>
                <c:pt idx="294701">
                  <c:v>15536.99</c:v>
                </c:pt>
                <c:pt idx="294702">
                  <c:v>15584.69</c:v>
                </c:pt>
                <c:pt idx="294703">
                  <c:v>19414.43</c:v>
                </c:pt>
                <c:pt idx="294704">
                  <c:v>18942.099999999999</c:v>
                </c:pt>
                <c:pt idx="294705">
                  <c:v>27755.9</c:v>
                </c:pt>
                <c:pt idx="294706">
                  <c:v>26393.06</c:v>
                </c:pt>
                <c:pt idx="294707">
                  <c:v>25971.54</c:v>
                </c:pt>
                <c:pt idx="294708">
                  <c:v>27053.1</c:v>
                </c:pt>
                <c:pt idx="294709">
                  <c:v>26504.3</c:v>
                </c:pt>
                <c:pt idx="294710">
                  <c:v>25406.95</c:v>
                </c:pt>
                <c:pt idx="294711">
                  <c:v>25078.53</c:v>
                </c:pt>
                <c:pt idx="294712">
                  <c:v>24469.119999999999</c:v>
                </c:pt>
                <c:pt idx="294713">
                  <c:v>25680.03</c:v>
                </c:pt>
                <c:pt idx="294714">
                  <c:v>23728.23</c:v>
                </c:pt>
                <c:pt idx="294715">
                  <c:v>26234.84</c:v>
                </c:pt>
                <c:pt idx="294716">
                  <c:v>24438.13</c:v>
                </c:pt>
                <c:pt idx="294717">
                  <c:v>25182.44</c:v>
                </c:pt>
                <c:pt idx="294718">
                  <c:v>25958.18</c:v>
                </c:pt>
                <c:pt idx="294719">
                  <c:v>24284.91</c:v>
                </c:pt>
                <c:pt idx="294720">
                  <c:v>27585.759999999998</c:v>
                </c:pt>
                <c:pt idx="294721">
                  <c:v>24673.95</c:v>
                </c:pt>
                <c:pt idx="294722">
                  <c:v>25372.39</c:v>
                </c:pt>
                <c:pt idx="294723">
                  <c:v>24983.05</c:v>
                </c:pt>
                <c:pt idx="294724">
                  <c:v>26618.32</c:v>
                </c:pt>
                <c:pt idx="294725">
                  <c:v>23222.13</c:v>
                </c:pt>
                <c:pt idx="294726">
                  <c:v>25102.78</c:v>
                </c:pt>
                <c:pt idx="294727">
                  <c:v>23973.27</c:v>
                </c:pt>
                <c:pt idx="294728">
                  <c:v>26090.19</c:v>
                </c:pt>
                <c:pt idx="294729">
                  <c:v>25577.919999999998</c:v>
                </c:pt>
                <c:pt idx="294730">
                  <c:v>24137.19</c:v>
                </c:pt>
                <c:pt idx="294731">
                  <c:v>24065.599999999999</c:v>
                </c:pt>
                <c:pt idx="294732">
                  <c:v>22756.39</c:v>
                </c:pt>
                <c:pt idx="294733">
                  <c:v>23465.32</c:v>
                </c:pt>
                <c:pt idx="294734">
                  <c:v>23031.47</c:v>
                </c:pt>
                <c:pt idx="294735">
                  <c:v>24162.75</c:v>
                </c:pt>
                <c:pt idx="294736">
                  <c:v>23954.18</c:v>
                </c:pt>
                <c:pt idx="294737">
                  <c:v>23880.41</c:v>
                </c:pt>
                <c:pt idx="294738">
                  <c:v>23326.54</c:v>
                </c:pt>
                <c:pt idx="294739">
                  <c:v>24333.040000000001</c:v>
                </c:pt>
                <c:pt idx="294740">
                  <c:v>25179.25</c:v>
                </c:pt>
                <c:pt idx="294741">
                  <c:v>25007.61</c:v>
                </c:pt>
                <c:pt idx="294742">
                  <c:v>24313.61</c:v>
                </c:pt>
                <c:pt idx="294743">
                  <c:v>23641.88</c:v>
                </c:pt>
                <c:pt idx="294744">
                  <c:v>25540.21</c:v>
                </c:pt>
                <c:pt idx="294745">
                  <c:v>24675.83</c:v>
                </c:pt>
                <c:pt idx="294746">
                  <c:v>25749.56</c:v>
                </c:pt>
                <c:pt idx="294747">
                  <c:v>25399.01</c:v>
                </c:pt>
                <c:pt idx="294748">
                  <c:v>24053.61</c:v>
                </c:pt>
                <c:pt idx="294749">
                  <c:v>27254.959999999999</c:v>
                </c:pt>
                <c:pt idx="294750">
                  <c:v>28803.74</c:v>
                </c:pt>
                <c:pt idx="294751">
                  <c:v>34064.480000000003</c:v>
                </c:pt>
                <c:pt idx="294752">
                  <c:v>22798.86</c:v>
                </c:pt>
                <c:pt idx="294753">
                  <c:v>24567.89</c:v>
                </c:pt>
                <c:pt idx="294754">
                  <c:v>26709.74</c:v>
                </c:pt>
                <c:pt idx="294755">
                  <c:v>25125.5</c:v>
                </c:pt>
                <c:pt idx="294756">
                  <c:v>23510.959999999999</c:v>
                </c:pt>
                <c:pt idx="294757">
                  <c:v>27103.16</c:v>
                </c:pt>
                <c:pt idx="294758">
                  <c:v>27304.63</c:v>
                </c:pt>
                <c:pt idx="294759">
                  <c:v>24874.23</c:v>
                </c:pt>
                <c:pt idx="294760">
                  <c:v>25748.84</c:v>
                </c:pt>
                <c:pt idx="294761">
                  <c:v>26767.02</c:v>
                </c:pt>
                <c:pt idx="294762">
                  <c:v>24338.29</c:v>
                </c:pt>
                <c:pt idx="294763">
                  <c:v>25641.95</c:v>
                </c:pt>
                <c:pt idx="294764">
                  <c:v>24683.77</c:v>
                </c:pt>
                <c:pt idx="294765">
                  <c:v>25496.86</c:v>
                </c:pt>
                <c:pt idx="294766">
                  <c:v>26570.9</c:v>
                </c:pt>
                <c:pt idx="294767">
                  <c:v>25662.49</c:v>
                </c:pt>
                <c:pt idx="294768">
                  <c:v>28325.79</c:v>
                </c:pt>
                <c:pt idx="294769">
                  <c:v>24581.42</c:v>
                </c:pt>
                <c:pt idx="294770">
                  <c:v>26726.880000000001</c:v>
                </c:pt>
                <c:pt idx="294771">
                  <c:v>24924.99</c:v>
                </c:pt>
                <c:pt idx="294772">
                  <c:v>25958.63</c:v>
                </c:pt>
                <c:pt idx="294773">
                  <c:v>27016.880000000001</c:v>
                </c:pt>
                <c:pt idx="294774">
                  <c:v>26759.51</c:v>
                </c:pt>
                <c:pt idx="294775">
                  <c:v>26467.55</c:v>
                </c:pt>
                <c:pt idx="294776">
                  <c:v>26283.22</c:v>
                </c:pt>
                <c:pt idx="294777">
                  <c:v>25290.85</c:v>
                </c:pt>
                <c:pt idx="294778">
                  <c:v>24102.93</c:v>
                </c:pt>
                <c:pt idx="294779">
                  <c:v>23729.34</c:v>
                </c:pt>
                <c:pt idx="294780">
                  <c:v>24575.59</c:v>
                </c:pt>
                <c:pt idx="294781">
                  <c:v>25358.22</c:v>
                </c:pt>
                <c:pt idx="294782">
                  <c:v>24085.31</c:v>
                </c:pt>
                <c:pt idx="294783">
                  <c:v>24928.9</c:v>
                </c:pt>
                <c:pt idx="294784">
                  <c:v>25393.68</c:v>
                </c:pt>
                <c:pt idx="294785">
                  <c:v>25262</c:v>
                </c:pt>
                <c:pt idx="294786">
                  <c:v>23402.36</c:v>
                </c:pt>
                <c:pt idx="294787">
                  <c:v>26364.58</c:v>
                </c:pt>
                <c:pt idx="294788">
                  <c:v>23574.05</c:v>
                </c:pt>
                <c:pt idx="294789">
                  <c:v>24211.040000000001</c:v>
                </c:pt>
                <c:pt idx="294790">
                  <c:v>25305.59</c:v>
                </c:pt>
                <c:pt idx="294791">
                  <c:v>24260.45</c:v>
                </c:pt>
                <c:pt idx="294792">
                  <c:v>24679.13</c:v>
                </c:pt>
                <c:pt idx="294793">
                  <c:v>24912.47</c:v>
                </c:pt>
                <c:pt idx="294794">
                  <c:v>25088.67</c:v>
                </c:pt>
                <c:pt idx="294795">
                  <c:v>24508.1</c:v>
                </c:pt>
                <c:pt idx="294796">
                  <c:v>27079.93</c:v>
                </c:pt>
                <c:pt idx="294797">
                  <c:v>27456.25</c:v>
                </c:pt>
                <c:pt idx="294798">
                  <c:v>26420.3</c:v>
                </c:pt>
                <c:pt idx="294799">
                  <c:v>24627.27</c:v>
                </c:pt>
                <c:pt idx="294800">
                  <c:v>25401.96</c:v>
                </c:pt>
                <c:pt idx="294801">
                  <c:v>27191.35</c:v>
                </c:pt>
                <c:pt idx="294802">
                  <c:v>25456.69</c:v>
                </c:pt>
                <c:pt idx="294803">
                  <c:v>31334.880000000001</c:v>
                </c:pt>
                <c:pt idx="294804">
                  <c:v>22470.3</c:v>
                </c:pt>
                <c:pt idx="294805">
                  <c:v>23971.58</c:v>
                </c:pt>
                <c:pt idx="294806">
                  <c:v>25769.5</c:v>
                </c:pt>
                <c:pt idx="294807">
                  <c:v>25152.03</c:v>
                </c:pt>
                <c:pt idx="294808">
                  <c:v>23080.94</c:v>
                </c:pt>
                <c:pt idx="294809">
                  <c:v>25138.97</c:v>
                </c:pt>
                <c:pt idx="294810">
                  <c:v>25998.05</c:v>
                </c:pt>
                <c:pt idx="294811">
                  <c:v>25914.46</c:v>
                </c:pt>
                <c:pt idx="294812">
                  <c:v>24737.47</c:v>
                </c:pt>
                <c:pt idx="294813">
                  <c:v>26100.1</c:v>
                </c:pt>
                <c:pt idx="294814">
                  <c:v>26484.05</c:v>
                </c:pt>
                <c:pt idx="294815">
                  <c:v>26324.720000000001</c:v>
                </c:pt>
                <c:pt idx="294816">
                  <c:v>24352.47</c:v>
                </c:pt>
                <c:pt idx="294817">
                  <c:v>21620.21</c:v>
                </c:pt>
                <c:pt idx="294818">
                  <c:v>27101.01</c:v>
                </c:pt>
                <c:pt idx="294819">
                  <c:v>25470.3</c:v>
                </c:pt>
                <c:pt idx="294820">
                  <c:v>25429.05</c:v>
                </c:pt>
                <c:pt idx="294821">
                  <c:v>24622.98</c:v>
                </c:pt>
                <c:pt idx="294822">
                  <c:v>24662.17</c:v>
                </c:pt>
                <c:pt idx="294823">
                  <c:v>24612.18</c:v>
                </c:pt>
                <c:pt idx="294824">
                  <c:v>25458.42</c:v>
                </c:pt>
                <c:pt idx="294825">
                  <c:v>26497.77</c:v>
                </c:pt>
                <c:pt idx="294826">
                  <c:v>24760.959999999999</c:v>
                </c:pt>
                <c:pt idx="294827">
                  <c:v>24043.29</c:v>
                </c:pt>
                <c:pt idx="294828">
                  <c:v>25629.14</c:v>
                </c:pt>
                <c:pt idx="294829">
                  <c:v>24532.47</c:v>
                </c:pt>
                <c:pt idx="294830">
                  <c:v>26726.07</c:v>
                </c:pt>
                <c:pt idx="294831">
                  <c:v>26345.32</c:v>
                </c:pt>
                <c:pt idx="294832">
                  <c:v>24272.34</c:v>
                </c:pt>
                <c:pt idx="294833">
                  <c:v>26049.42</c:v>
                </c:pt>
                <c:pt idx="294834">
                  <c:v>23570.34</c:v>
                </c:pt>
                <c:pt idx="294835">
                  <c:v>25633.32</c:v>
                </c:pt>
                <c:pt idx="294836">
                  <c:v>24491.29</c:v>
                </c:pt>
                <c:pt idx="294837">
                  <c:v>24278.1</c:v>
                </c:pt>
                <c:pt idx="294838">
                  <c:v>24266.83</c:v>
                </c:pt>
                <c:pt idx="294839">
                  <c:v>25003.72</c:v>
                </c:pt>
                <c:pt idx="294840">
                  <c:v>23767.93</c:v>
                </c:pt>
                <c:pt idx="294841">
                  <c:v>24787.08</c:v>
                </c:pt>
                <c:pt idx="294842">
                  <c:v>25223.75</c:v>
                </c:pt>
                <c:pt idx="294843">
                  <c:v>22708.33</c:v>
                </c:pt>
                <c:pt idx="294844">
                  <c:v>25899.95</c:v>
                </c:pt>
                <c:pt idx="294845">
                  <c:v>24820.74</c:v>
                </c:pt>
                <c:pt idx="294846">
                  <c:v>25441.34</c:v>
                </c:pt>
                <c:pt idx="294847">
                  <c:v>25442.7</c:v>
                </c:pt>
                <c:pt idx="294848">
                  <c:v>8653.6</c:v>
                </c:pt>
                <c:pt idx="294849">
                  <c:v>10519.24</c:v>
                </c:pt>
                <c:pt idx="294850">
                  <c:v>8039</c:v>
                </c:pt>
                <c:pt idx="294851">
                  <c:v>10468.16</c:v>
                </c:pt>
                <c:pt idx="294852">
                  <c:v>12391.78</c:v>
                </c:pt>
                <c:pt idx="294853">
                  <c:v>11604.68</c:v>
                </c:pt>
                <c:pt idx="294854">
                  <c:v>12968.73</c:v>
                </c:pt>
                <c:pt idx="294855">
                  <c:v>9931.7999999999993</c:v>
                </c:pt>
                <c:pt idx="294856">
                  <c:v>10962.42</c:v>
                </c:pt>
                <c:pt idx="294857">
                  <c:v>13478.33</c:v>
                </c:pt>
                <c:pt idx="294858">
                  <c:v>12679.84</c:v>
                </c:pt>
                <c:pt idx="294859">
                  <c:v>12458.21</c:v>
                </c:pt>
                <c:pt idx="294860">
                  <c:v>13946.03</c:v>
                </c:pt>
                <c:pt idx="294861">
                  <c:v>11718.85</c:v>
                </c:pt>
                <c:pt idx="294862">
                  <c:v>13918.32</c:v>
                </c:pt>
                <c:pt idx="294863">
                  <c:v>13290.73</c:v>
                </c:pt>
                <c:pt idx="294864">
                  <c:v>14778.88</c:v>
                </c:pt>
                <c:pt idx="294865">
                  <c:v>17815.939999999999</c:v>
                </c:pt>
                <c:pt idx="294866">
                  <c:v>13605.22</c:v>
                </c:pt>
                <c:pt idx="294867">
                  <c:v>14553.3</c:v>
                </c:pt>
                <c:pt idx="294868">
                  <c:v>15134.43</c:v>
                </c:pt>
                <c:pt idx="294869">
                  <c:v>13073.9</c:v>
                </c:pt>
                <c:pt idx="294870">
                  <c:v>13554.51</c:v>
                </c:pt>
                <c:pt idx="294871">
                  <c:v>10914.03</c:v>
                </c:pt>
                <c:pt idx="294872">
                  <c:v>10084.02</c:v>
                </c:pt>
                <c:pt idx="294873">
                  <c:v>8748</c:v>
                </c:pt>
                <c:pt idx="294874">
                  <c:v>10270.98</c:v>
                </c:pt>
                <c:pt idx="294875">
                  <c:v>10651.07</c:v>
                </c:pt>
                <c:pt idx="294876">
                  <c:v>9338.2199999999993</c:v>
                </c:pt>
                <c:pt idx="294877">
                  <c:v>9152.7000000000007</c:v>
                </c:pt>
                <c:pt idx="294878">
                  <c:v>10933.48</c:v>
                </c:pt>
                <c:pt idx="294879">
                  <c:v>9471.83</c:v>
                </c:pt>
                <c:pt idx="294880">
                  <c:v>10389.76</c:v>
                </c:pt>
                <c:pt idx="294881">
                  <c:v>9110.66</c:v>
                </c:pt>
                <c:pt idx="294882">
                  <c:v>8252.58</c:v>
                </c:pt>
                <c:pt idx="294883">
                  <c:v>8774.0400000000009</c:v>
                </c:pt>
                <c:pt idx="294884">
                  <c:v>9361.35</c:v>
                </c:pt>
                <c:pt idx="294885">
                  <c:v>9549.65</c:v>
                </c:pt>
                <c:pt idx="294886">
                  <c:v>7854.39</c:v>
                </c:pt>
                <c:pt idx="294887">
                  <c:v>9678.5300000000007</c:v>
                </c:pt>
                <c:pt idx="294888">
                  <c:v>8274.32</c:v>
                </c:pt>
                <c:pt idx="294889">
                  <c:v>7347.49</c:v>
                </c:pt>
                <c:pt idx="294890">
                  <c:v>10154.93</c:v>
                </c:pt>
                <c:pt idx="294891">
                  <c:v>6156.76</c:v>
                </c:pt>
                <c:pt idx="294892">
                  <c:v>7576.08</c:v>
                </c:pt>
                <c:pt idx="294893">
                  <c:v>10198.870000000001</c:v>
                </c:pt>
                <c:pt idx="294894">
                  <c:v>16270.31</c:v>
                </c:pt>
                <c:pt idx="294895">
                  <c:v>8611.7199999999993</c:v>
                </c:pt>
                <c:pt idx="294896">
                  <c:v>8183.96</c:v>
                </c:pt>
                <c:pt idx="294897">
                  <c:v>9594.77</c:v>
                </c:pt>
                <c:pt idx="294898">
                  <c:v>7112.46</c:v>
                </c:pt>
                <c:pt idx="294899">
                  <c:v>7901.6</c:v>
                </c:pt>
                <c:pt idx="294900">
                  <c:v>9739.0499999999993</c:v>
                </c:pt>
                <c:pt idx="294901">
                  <c:v>8370.08</c:v>
                </c:pt>
                <c:pt idx="294902">
                  <c:v>9732.09</c:v>
                </c:pt>
                <c:pt idx="294903">
                  <c:v>10207.09</c:v>
                </c:pt>
                <c:pt idx="294904">
                  <c:v>11128.09</c:v>
                </c:pt>
                <c:pt idx="294905">
                  <c:v>11246.22</c:v>
                </c:pt>
                <c:pt idx="294906">
                  <c:v>14431.64</c:v>
                </c:pt>
                <c:pt idx="294907">
                  <c:v>14107.8</c:v>
                </c:pt>
                <c:pt idx="294908">
                  <c:v>12327.53</c:v>
                </c:pt>
                <c:pt idx="294909">
                  <c:v>14329.04</c:v>
                </c:pt>
                <c:pt idx="294910">
                  <c:v>14861.05</c:v>
                </c:pt>
                <c:pt idx="294911">
                  <c:v>12887.45</c:v>
                </c:pt>
                <c:pt idx="294912">
                  <c:v>11454.73</c:v>
                </c:pt>
                <c:pt idx="294913">
                  <c:v>12600.6</c:v>
                </c:pt>
                <c:pt idx="294914">
                  <c:v>13298.67</c:v>
                </c:pt>
                <c:pt idx="294915">
                  <c:v>13511.38</c:v>
                </c:pt>
                <c:pt idx="294916">
                  <c:v>15401.64</c:v>
                </c:pt>
                <c:pt idx="294917">
                  <c:v>15963.15</c:v>
                </c:pt>
                <c:pt idx="294918">
                  <c:v>12929.22</c:v>
                </c:pt>
                <c:pt idx="294919">
                  <c:v>14912.67</c:v>
                </c:pt>
                <c:pt idx="294920">
                  <c:v>15027.52</c:v>
                </c:pt>
                <c:pt idx="294921">
                  <c:v>15593.17</c:v>
                </c:pt>
                <c:pt idx="294922">
                  <c:v>14417.04</c:v>
                </c:pt>
                <c:pt idx="294923">
                  <c:v>10881.12</c:v>
                </c:pt>
                <c:pt idx="294924">
                  <c:v>12953.05</c:v>
                </c:pt>
                <c:pt idx="294925">
                  <c:v>7977.2</c:v>
                </c:pt>
                <c:pt idx="294926">
                  <c:v>8744.18</c:v>
                </c:pt>
                <c:pt idx="294927">
                  <c:v>8778.77</c:v>
                </c:pt>
                <c:pt idx="294928">
                  <c:v>8953.25</c:v>
                </c:pt>
                <c:pt idx="294929">
                  <c:v>7438.02</c:v>
                </c:pt>
                <c:pt idx="294930">
                  <c:v>11073.59</c:v>
                </c:pt>
                <c:pt idx="294931">
                  <c:v>10518.73</c:v>
                </c:pt>
                <c:pt idx="294932">
                  <c:v>8863.56</c:v>
                </c:pt>
                <c:pt idx="294933">
                  <c:v>8733.7000000000007</c:v>
                </c:pt>
                <c:pt idx="294934">
                  <c:v>8875.73</c:v>
                </c:pt>
                <c:pt idx="294935">
                  <c:v>9564.3799999999992</c:v>
                </c:pt>
                <c:pt idx="294936">
                  <c:v>9219.41</c:v>
                </c:pt>
                <c:pt idx="294937">
                  <c:v>8629.2800000000007</c:v>
                </c:pt>
                <c:pt idx="294938">
                  <c:v>7014.93</c:v>
                </c:pt>
                <c:pt idx="294939">
                  <c:v>8400.99</c:v>
                </c:pt>
                <c:pt idx="294940">
                  <c:v>7858.56</c:v>
                </c:pt>
                <c:pt idx="294941">
                  <c:v>5673.52</c:v>
                </c:pt>
                <c:pt idx="294942">
                  <c:v>12763.35</c:v>
                </c:pt>
                <c:pt idx="294943">
                  <c:v>6462.06</c:v>
                </c:pt>
                <c:pt idx="294944">
                  <c:v>7703.77</c:v>
                </c:pt>
                <c:pt idx="294945">
                  <c:v>8233.5</c:v>
                </c:pt>
                <c:pt idx="294946">
                  <c:v>13681.01</c:v>
                </c:pt>
                <c:pt idx="294947">
                  <c:v>8895.7000000000007</c:v>
                </c:pt>
                <c:pt idx="294948">
                  <c:v>7900.67</c:v>
                </c:pt>
                <c:pt idx="294949">
                  <c:v>6073.62</c:v>
                </c:pt>
                <c:pt idx="294950">
                  <c:v>6179.41</c:v>
                </c:pt>
                <c:pt idx="294951">
                  <c:v>5656.36</c:v>
                </c:pt>
                <c:pt idx="294952">
                  <c:v>6822.87</c:v>
                </c:pt>
                <c:pt idx="294953">
                  <c:v>8848.44</c:v>
                </c:pt>
                <c:pt idx="294954">
                  <c:v>7762.48</c:v>
                </c:pt>
                <c:pt idx="294955">
                  <c:v>9114.01</c:v>
                </c:pt>
                <c:pt idx="294956">
                  <c:v>8529.9</c:v>
                </c:pt>
                <c:pt idx="294957">
                  <c:v>8716.27</c:v>
                </c:pt>
                <c:pt idx="294958">
                  <c:v>13828.9</c:v>
                </c:pt>
                <c:pt idx="294959">
                  <c:v>10832.29</c:v>
                </c:pt>
                <c:pt idx="294960">
                  <c:v>10859.46</c:v>
                </c:pt>
                <c:pt idx="294961">
                  <c:v>12750.21</c:v>
                </c:pt>
                <c:pt idx="294962">
                  <c:v>10544.69</c:v>
                </c:pt>
                <c:pt idx="294963">
                  <c:v>11413.56</c:v>
                </c:pt>
                <c:pt idx="294964">
                  <c:v>10939.79</c:v>
                </c:pt>
                <c:pt idx="294965">
                  <c:v>9855.61</c:v>
                </c:pt>
                <c:pt idx="294966">
                  <c:v>11090.74</c:v>
                </c:pt>
                <c:pt idx="294967">
                  <c:v>15490.02</c:v>
                </c:pt>
                <c:pt idx="294968">
                  <c:v>16052.4</c:v>
                </c:pt>
                <c:pt idx="294969">
                  <c:v>15354.77</c:v>
                </c:pt>
                <c:pt idx="294970">
                  <c:v>14699.82</c:v>
                </c:pt>
                <c:pt idx="294971">
                  <c:v>14026.97</c:v>
                </c:pt>
                <c:pt idx="294972">
                  <c:v>13750.39</c:v>
                </c:pt>
                <c:pt idx="294973">
                  <c:v>14499.21</c:v>
                </c:pt>
                <c:pt idx="294974">
                  <c:v>16232.92</c:v>
                </c:pt>
                <c:pt idx="294975">
                  <c:v>10902.85</c:v>
                </c:pt>
                <c:pt idx="294976">
                  <c:v>12586.58</c:v>
                </c:pt>
                <c:pt idx="294977">
                  <c:v>11372.96</c:v>
                </c:pt>
                <c:pt idx="294978">
                  <c:v>12602.66</c:v>
                </c:pt>
                <c:pt idx="294979">
                  <c:v>10192.83</c:v>
                </c:pt>
                <c:pt idx="294980">
                  <c:v>8532.64</c:v>
                </c:pt>
                <c:pt idx="294981">
                  <c:v>10119.629999999999</c:v>
                </c:pt>
                <c:pt idx="294982">
                  <c:v>11943.46</c:v>
                </c:pt>
                <c:pt idx="294983">
                  <c:v>11415.2</c:v>
                </c:pt>
                <c:pt idx="294984">
                  <c:v>9241.32</c:v>
                </c:pt>
                <c:pt idx="294985">
                  <c:v>11229.14</c:v>
                </c:pt>
                <c:pt idx="294986">
                  <c:v>8909.77</c:v>
                </c:pt>
                <c:pt idx="294987">
                  <c:v>8645.5400000000009</c:v>
                </c:pt>
                <c:pt idx="294988">
                  <c:v>7216.86</c:v>
                </c:pt>
                <c:pt idx="294989">
                  <c:v>9474</c:v>
                </c:pt>
                <c:pt idx="294990">
                  <c:v>8574.93</c:v>
                </c:pt>
                <c:pt idx="294991">
                  <c:v>19684.689999999999</c:v>
                </c:pt>
                <c:pt idx="294992">
                  <c:v>18271.13</c:v>
                </c:pt>
                <c:pt idx="294993">
                  <c:v>20682.75</c:v>
                </c:pt>
                <c:pt idx="294994">
                  <c:v>17661.89</c:v>
                </c:pt>
                <c:pt idx="294995">
                  <c:v>19141.419999999998</c:v>
                </c:pt>
                <c:pt idx="294996">
                  <c:v>19548.45</c:v>
                </c:pt>
                <c:pt idx="294997">
                  <c:v>20591.669999999998</c:v>
                </c:pt>
                <c:pt idx="294998">
                  <c:v>16949.5</c:v>
                </c:pt>
                <c:pt idx="294999">
                  <c:v>17376.330000000002</c:v>
                </c:pt>
                <c:pt idx="295000">
                  <c:v>19011.36</c:v>
                </c:pt>
                <c:pt idx="295001">
                  <c:v>19479.849999999999</c:v>
                </c:pt>
                <c:pt idx="295002">
                  <c:v>17332.14</c:v>
                </c:pt>
                <c:pt idx="295003">
                  <c:v>18148.849999999999</c:v>
                </c:pt>
                <c:pt idx="295004">
                  <c:v>15969.74</c:v>
                </c:pt>
                <c:pt idx="295005">
                  <c:v>16108.53</c:v>
                </c:pt>
                <c:pt idx="295006">
                  <c:v>19781.740000000002</c:v>
                </c:pt>
                <c:pt idx="295007">
                  <c:v>19376.82</c:v>
                </c:pt>
                <c:pt idx="295008">
                  <c:v>24281.68</c:v>
                </c:pt>
                <c:pt idx="295009">
                  <c:v>18661.59</c:v>
                </c:pt>
                <c:pt idx="295010">
                  <c:v>19984.259999999998</c:v>
                </c:pt>
                <c:pt idx="295011">
                  <c:v>21815.87</c:v>
                </c:pt>
                <c:pt idx="295012">
                  <c:v>18902.34</c:v>
                </c:pt>
                <c:pt idx="295013">
                  <c:v>20382.990000000002</c:v>
                </c:pt>
                <c:pt idx="295014">
                  <c:v>20592.39</c:v>
                </c:pt>
                <c:pt idx="295015">
                  <c:v>19388.28</c:v>
                </c:pt>
                <c:pt idx="295016">
                  <c:v>21270.240000000002</c:v>
                </c:pt>
                <c:pt idx="295017">
                  <c:v>23311.5</c:v>
                </c:pt>
                <c:pt idx="295018">
                  <c:v>20533.96</c:v>
                </c:pt>
                <c:pt idx="295019">
                  <c:v>26369.98</c:v>
                </c:pt>
                <c:pt idx="295020">
                  <c:v>22628.27</c:v>
                </c:pt>
                <c:pt idx="295021">
                  <c:v>23261.49</c:v>
                </c:pt>
                <c:pt idx="295022">
                  <c:v>24591.34</c:v>
                </c:pt>
                <c:pt idx="295023">
                  <c:v>20231.2</c:v>
                </c:pt>
                <c:pt idx="295024">
                  <c:v>18963.75</c:v>
                </c:pt>
                <c:pt idx="295025">
                  <c:v>18473.37</c:v>
                </c:pt>
                <c:pt idx="295026">
                  <c:v>20585.61</c:v>
                </c:pt>
                <c:pt idx="295027">
                  <c:v>18793.59</c:v>
                </c:pt>
                <c:pt idx="295028">
                  <c:v>18699.61</c:v>
                </c:pt>
                <c:pt idx="295029">
                  <c:v>17451.21</c:v>
                </c:pt>
                <c:pt idx="295030">
                  <c:v>20957.97</c:v>
                </c:pt>
                <c:pt idx="295031">
                  <c:v>16265.36</c:v>
                </c:pt>
                <c:pt idx="295032">
                  <c:v>17684.439999999999</c:v>
                </c:pt>
                <c:pt idx="295033">
                  <c:v>16878.310000000001</c:v>
                </c:pt>
                <c:pt idx="295034">
                  <c:v>20448.330000000002</c:v>
                </c:pt>
                <c:pt idx="295035">
                  <c:v>14972.05</c:v>
                </c:pt>
                <c:pt idx="295036">
                  <c:v>17155.52</c:v>
                </c:pt>
                <c:pt idx="295037">
                  <c:v>19652.41</c:v>
                </c:pt>
                <c:pt idx="295038">
                  <c:v>17908.349999999999</c:v>
                </c:pt>
                <c:pt idx="295039">
                  <c:v>15922.59</c:v>
                </c:pt>
                <c:pt idx="295040">
                  <c:v>19636.009999999998</c:v>
                </c:pt>
                <c:pt idx="295041">
                  <c:v>17474.330000000002</c:v>
                </c:pt>
                <c:pt idx="295042">
                  <c:v>17646.88</c:v>
                </c:pt>
                <c:pt idx="295043">
                  <c:v>16961.919999999998</c:v>
                </c:pt>
                <c:pt idx="295044">
                  <c:v>22621.82</c:v>
                </c:pt>
                <c:pt idx="295045">
                  <c:v>21207</c:v>
                </c:pt>
                <c:pt idx="295046">
                  <c:v>16756.650000000001</c:v>
                </c:pt>
                <c:pt idx="295047">
                  <c:v>19162.93</c:v>
                </c:pt>
                <c:pt idx="295048">
                  <c:v>19297.18</c:v>
                </c:pt>
                <c:pt idx="295049">
                  <c:v>18618.41</c:v>
                </c:pt>
                <c:pt idx="295050">
                  <c:v>19806.400000000001</c:v>
                </c:pt>
                <c:pt idx="295051">
                  <c:v>15526.08</c:v>
                </c:pt>
                <c:pt idx="295052">
                  <c:v>17620.689999999999</c:v>
                </c:pt>
                <c:pt idx="295053">
                  <c:v>18988.509999999998</c:v>
                </c:pt>
                <c:pt idx="295054">
                  <c:v>16583.189999999999</c:v>
                </c:pt>
                <c:pt idx="295055">
                  <c:v>15961.42</c:v>
                </c:pt>
                <c:pt idx="295056">
                  <c:v>17673.73</c:v>
                </c:pt>
                <c:pt idx="295057">
                  <c:v>17395.18</c:v>
                </c:pt>
                <c:pt idx="295058">
                  <c:v>18598.259999999998</c:v>
                </c:pt>
                <c:pt idx="295059">
                  <c:v>19979.71</c:v>
                </c:pt>
                <c:pt idx="295060">
                  <c:v>22125</c:v>
                </c:pt>
                <c:pt idx="295061">
                  <c:v>21730.46</c:v>
                </c:pt>
                <c:pt idx="295062">
                  <c:v>22724.43</c:v>
                </c:pt>
                <c:pt idx="295063">
                  <c:v>21405.95</c:v>
                </c:pt>
                <c:pt idx="295064">
                  <c:v>24454.93</c:v>
                </c:pt>
                <c:pt idx="295065">
                  <c:v>24733.35</c:v>
                </c:pt>
                <c:pt idx="295066">
                  <c:v>25271.42</c:v>
                </c:pt>
                <c:pt idx="295067">
                  <c:v>24432.560000000001</c:v>
                </c:pt>
                <c:pt idx="295068">
                  <c:v>25341.74</c:v>
                </c:pt>
                <c:pt idx="295069">
                  <c:v>29153.99</c:v>
                </c:pt>
                <c:pt idx="295070">
                  <c:v>26916.85</c:v>
                </c:pt>
                <c:pt idx="295071">
                  <c:v>25957.67</c:v>
                </c:pt>
                <c:pt idx="295072">
                  <c:v>24680.04</c:v>
                </c:pt>
                <c:pt idx="295073">
                  <c:v>28064.41</c:v>
                </c:pt>
                <c:pt idx="295074">
                  <c:v>24493.55</c:v>
                </c:pt>
                <c:pt idx="295075">
                  <c:v>20984.79</c:v>
                </c:pt>
                <c:pt idx="295076">
                  <c:v>21536.63</c:v>
                </c:pt>
                <c:pt idx="295077">
                  <c:v>23116.89</c:v>
                </c:pt>
                <c:pt idx="295078">
                  <c:v>20607.849999999999</c:v>
                </c:pt>
                <c:pt idx="295079">
                  <c:v>20394.55</c:v>
                </c:pt>
                <c:pt idx="295080">
                  <c:v>21298.85</c:v>
                </c:pt>
                <c:pt idx="295081">
                  <c:v>17243.78</c:v>
                </c:pt>
                <c:pt idx="295082">
                  <c:v>21813.46</c:v>
                </c:pt>
                <c:pt idx="295083">
                  <c:v>20275.73</c:v>
                </c:pt>
                <c:pt idx="295084">
                  <c:v>20533.16</c:v>
                </c:pt>
                <c:pt idx="295085">
                  <c:v>21480.16</c:v>
                </c:pt>
                <c:pt idx="295086">
                  <c:v>20526.43</c:v>
                </c:pt>
                <c:pt idx="295087">
                  <c:v>20880.3</c:v>
                </c:pt>
                <c:pt idx="295088">
                  <c:v>18530.18</c:v>
                </c:pt>
                <c:pt idx="295089">
                  <c:v>20518.07</c:v>
                </c:pt>
                <c:pt idx="295090">
                  <c:v>15624.46</c:v>
                </c:pt>
                <c:pt idx="295091">
                  <c:v>17881.55</c:v>
                </c:pt>
                <c:pt idx="295092">
                  <c:v>16954.849999999999</c:v>
                </c:pt>
                <c:pt idx="295093">
                  <c:v>15262.96</c:v>
                </c:pt>
                <c:pt idx="295094">
                  <c:v>14262.67</c:v>
                </c:pt>
                <c:pt idx="295095">
                  <c:v>14635.12</c:v>
                </c:pt>
                <c:pt idx="295096">
                  <c:v>18208.240000000002</c:v>
                </c:pt>
                <c:pt idx="295097">
                  <c:v>19947.64</c:v>
                </c:pt>
                <c:pt idx="295098">
                  <c:v>18335.849999999999</c:v>
                </c:pt>
                <c:pt idx="295099">
                  <c:v>19204.62</c:v>
                </c:pt>
                <c:pt idx="295100">
                  <c:v>18854.09</c:v>
                </c:pt>
                <c:pt idx="295101">
                  <c:v>20550.490000000002</c:v>
                </c:pt>
                <c:pt idx="295102">
                  <c:v>18896.41</c:v>
                </c:pt>
                <c:pt idx="295103">
                  <c:v>19553.330000000002</c:v>
                </c:pt>
                <c:pt idx="295104">
                  <c:v>19759.580000000002</c:v>
                </c:pt>
                <c:pt idx="295105">
                  <c:v>15781.46</c:v>
                </c:pt>
                <c:pt idx="295106">
                  <c:v>15108.6</c:v>
                </c:pt>
                <c:pt idx="295107">
                  <c:v>17955.14</c:v>
                </c:pt>
                <c:pt idx="295108">
                  <c:v>17290.2</c:v>
                </c:pt>
                <c:pt idx="295109">
                  <c:v>16819.669999999998</c:v>
                </c:pt>
                <c:pt idx="295110">
                  <c:v>19177.95</c:v>
                </c:pt>
                <c:pt idx="295111">
                  <c:v>19026.61</c:v>
                </c:pt>
                <c:pt idx="295112">
                  <c:v>20586.11</c:v>
                </c:pt>
                <c:pt idx="295113">
                  <c:v>18741.599999999999</c:v>
                </c:pt>
                <c:pt idx="295114">
                  <c:v>19102.39</c:v>
                </c:pt>
                <c:pt idx="295115">
                  <c:v>20437.7</c:v>
                </c:pt>
                <c:pt idx="295116">
                  <c:v>24579.67</c:v>
                </c:pt>
                <c:pt idx="295117">
                  <c:v>24334.58</c:v>
                </c:pt>
                <c:pt idx="295118">
                  <c:v>21009.49</c:v>
                </c:pt>
                <c:pt idx="295119">
                  <c:v>22553.56</c:v>
                </c:pt>
                <c:pt idx="295120">
                  <c:v>21179.79</c:v>
                </c:pt>
                <c:pt idx="295121">
                  <c:v>27427.62</c:v>
                </c:pt>
                <c:pt idx="295122">
                  <c:v>22357.51</c:v>
                </c:pt>
                <c:pt idx="295123">
                  <c:v>22249.7</c:v>
                </c:pt>
                <c:pt idx="295124">
                  <c:v>22498.82</c:v>
                </c:pt>
                <c:pt idx="295125">
                  <c:v>22190.54</c:v>
                </c:pt>
                <c:pt idx="295126">
                  <c:v>21030.639999999999</c:v>
                </c:pt>
                <c:pt idx="295127">
                  <c:v>20946.759999999998</c:v>
                </c:pt>
                <c:pt idx="295128">
                  <c:v>20341.849999999999</c:v>
                </c:pt>
                <c:pt idx="295129">
                  <c:v>17423.349999999999</c:v>
                </c:pt>
                <c:pt idx="295130">
                  <c:v>18518.900000000001</c:v>
                </c:pt>
                <c:pt idx="295131">
                  <c:v>17139.97</c:v>
                </c:pt>
                <c:pt idx="295132">
                  <c:v>16458.87</c:v>
                </c:pt>
                <c:pt idx="295133">
                  <c:v>16275.47</c:v>
                </c:pt>
                <c:pt idx="295134">
                  <c:v>12785.85</c:v>
                </c:pt>
                <c:pt idx="295135">
                  <c:v>10310.08</c:v>
                </c:pt>
                <c:pt idx="295136">
                  <c:v>10464.450000000001</c:v>
                </c:pt>
                <c:pt idx="295137">
                  <c:v>11760.96</c:v>
                </c:pt>
                <c:pt idx="295138">
                  <c:v>10919.82</c:v>
                </c:pt>
                <c:pt idx="295139">
                  <c:v>9662.56</c:v>
                </c:pt>
                <c:pt idx="295140">
                  <c:v>11384.05</c:v>
                </c:pt>
                <c:pt idx="295141">
                  <c:v>9382.24</c:v>
                </c:pt>
                <c:pt idx="295142">
                  <c:v>10321.23</c:v>
                </c:pt>
                <c:pt idx="295143">
                  <c:v>11836.6</c:v>
                </c:pt>
                <c:pt idx="295144">
                  <c:v>11544.59</c:v>
                </c:pt>
                <c:pt idx="295145">
                  <c:v>9876.23</c:v>
                </c:pt>
                <c:pt idx="295146">
                  <c:v>10606.48</c:v>
                </c:pt>
                <c:pt idx="295147">
                  <c:v>11390.24</c:v>
                </c:pt>
                <c:pt idx="295148">
                  <c:v>10876.31</c:v>
                </c:pt>
                <c:pt idx="295149">
                  <c:v>12858.31</c:v>
                </c:pt>
                <c:pt idx="295150">
                  <c:v>13449.39</c:v>
                </c:pt>
                <c:pt idx="295151">
                  <c:v>14312.53</c:v>
                </c:pt>
                <c:pt idx="295152">
                  <c:v>14527.35</c:v>
                </c:pt>
                <c:pt idx="295153">
                  <c:v>11672.42</c:v>
                </c:pt>
                <c:pt idx="295154">
                  <c:v>15675.42</c:v>
                </c:pt>
                <c:pt idx="295155">
                  <c:v>13482.78</c:v>
                </c:pt>
                <c:pt idx="295156">
                  <c:v>10740.84</c:v>
                </c:pt>
                <c:pt idx="295157">
                  <c:v>12925.39</c:v>
                </c:pt>
                <c:pt idx="295158">
                  <c:v>11979.6</c:v>
                </c:pt>
                <c:pt idx="295159">
                  <c:v>12848.51</c:v>
                </c:pt>
                <c:pt idx="295160">
                  <c:v>15252.75</c:v>
                </c:pt>
                <c:pt idx="295161">
                  <c:v>13541.88</c:v>
                </c:pt>
                <c:pt idx="295162">
                  <c:v>13492.04</c:v>
                </c:pt>
                <c:pt idx="295163">
                  <c:v>12627.83</c:v>
                </c:pt>
                <c:pt idx="295164">
                  <c:v>9686.36</c:v>
                </c:pt>
                <c:pt idx="295165">
                  <c:v>11953.33</c:v>
                </c:pt>
                <c:pt idx="295166">
                  <c:v>9382.08</c:v>
                </c:pt>
                <c:pt idx="295167">
                  <c:v>8575.91</c:v>
                </c:pt>
                <c:pt idx="295168">
                  <c:v>8783.93</c:v>
                </c:pt>
                <c:pt idx="295169">
                  <c:v>9843.42</c:v>
                </c:pt>
                <c:pt idx="295170">
                  <c:v>8999.7800000000007</c:v>
                </c:pt>
                <c:pt idx="295171">
                  <c:v>9216.36</c:v>
                </c:pt>
                <c:pt idx="295172">
                  <c:v>8596.7099999999991</c:v>
                </c:pt>
                <c:pt idx="295173">
                  <c:v>10923.63</c:v>
                </c:pt>
                <c:pt idx="295174">
                  <c:v>10407.1</c:v>
                </c:pt>
                <c:pt idx="295175">
                  <c:v>10563.31</c:v>
                </c:pt>
                <c:pt idx="295176">
                  <c:v>13923.95</c:v>
                </c:pt>
                <c:pt idx="295177">
                  <c:v>13565.68</c:v>
                </c:pt>
                <c:pt idx="295178">
                  <c:v>14045.41</c:v>
                </c:pt>
                <c:pt idx="295179">
                  <c:v>14225.65</c:v>
                </c:pt>
                <c:pt idx="295180">
                  <c:v>14657.58</c:v>
                </c:pt>
                <c:pt idx="295181">
                  <c:v>11248.85</c:v>
                </c:pt>
                <c:pt idx="295182">
                  <c:v>13032.72</c:v>
                </c:pt>
                <c:pt idx="295183">
                  <c:v>17300.740000000002</c:v>
                </c:pt>
                <c:pt idx="295184">
                  <c:v>12291.66</c:v>
                </c:pt>
                <c:pt idx="295185">
                  <c:v>9617.8799999999992</c:v>
                </c:pt>
                <c:pt idx="295186">
                  <c:v>15396.97</c:v>
                </c:pt>
                <c:pt idx="295187">
                  <c:v>9630.07</c:v>
                </c:pt>
                <c:pt idx="295188">
                  <c:v>9703.5</c:v>
                </c:pt>
                <c:pt idx="295189">
                  <c:v>9735.92</c:v>
                </c:pt>
                <c:pt idx="295190">
                  <c:v>10428.64</c:v>
                </c:pt>
                <c:pt idx="295191">
                  <c:v>10632.99</c:v>
                </c:pt>
                <c:pt idx="295192">
                  <c:v>12465.25</c:v>
                </c:pt>
                <c:pt idx="295193">
                  <c:v>11430.32</c:v>
                </c:pt>
                <c:pt idx="295194">
                  <c:v>11819.39</c:v>
                </c:pt>
                <c:pt idx="295195">
                  <c:v>10783.48</c:v>
                </c:pt>
                <c:pt idx="295196">
                  <c:v>12565.92</c:v>
                </c:pt>
                <c:pt idx="295197">
                  <c:v>11479.61</c:v>
                </c:pt>
                <c:pt idx="295198">
                  <c:v>10393.19</c:v>
                </c:pt>
                <c:pt idx="295199">
                  <c:v>10749.97</c:v>
                </c:pt>
                <c:pt idx="295200">
                  <c:v>12044.5</c:v>
                </c:pt>
                <c:pt idx="295201">
                  <c:v>10317.4</c:v>
                </c:pt>
                <c:pt idx="295202">
                  <c:v>10397.4</c:v>
                </c:pt>
                <c:pt idx="295203">
                  <c:v>14032.2</c:v>
                </c:pt>
                <c:pt idx="295204">
                  <c:v>13518.91</c:v>
                </c:pt>
                <c:pt idx="295205">
                  <c:v>16859.05</c:v>
                </c:pt>
                <c:pt idx="295206">
                  <c:v>13458.04</c:v>
                </c:pt>
                <c:pt idx="295207">
                  <c:v>14896.77</c:v>
                </c:pt>
                <c:pt idx="295208">
                  <c:v>14649.95</c:v>
                </c:pt>
                <c:pt idx="295209">
                  <c:v>16298.89</c:v>
                </c:pt>
                <c:pt idx="295210">
                  <c:v>15595.17</c:v>
                </c:pt>
                <c:pt idx="295211">
                  <c:v>14545.85</c:v>
                </c:pt>
                <c:pt idx="295212">
                  <c:v>19974.86</c:v>
                </c:pt>
                <c:pt idx="295213">
                  <c:v>14211.62</c:v>
                </c:pt>
                <c:pt idx="295214">
                  <c:v>11186.13</c:v>
                </c:pt>
                <c:pt idx="295215">
                  <c:v>11135.23</c:v>
                </c:pt>
                <c:pt idx="295216">
                  <c:v>11178.63</c:v>
                </c:pt>
                <c:pt idx="295217">
                  <c:v>6985.43</c:v>
                </c:pt>
                <c:pt idx="295218">
                  <c:v>8480.9599999999991</c:v>
                </c:pt>
                <c:pt idx="295219">
                  <c:v>8844.23</c:v>
                </c:pt>
                <c:pt idx="295220">
                  <c:v>7982.04</c:v>
                </c:pt>
                <c:pt idx="295221">
                  <c:v>10256.09</c:v>
                </c:pt>
                <c:pt idx="295222">
                  <c:v>8773.6299999999992</c:v>
                </c:pt>
                <c:pt idx="295223">
                  <c:v>8413.06</c:v>
                </c:pt>
                <c:pt idx="295224">
                  <c:v>8166.68</c:v>
                </c:pt>
                <c:pt idx="295225">
                  <c:v>10824.06</c:v>
                </c:pt>
                <c:pt idx="295226">
                  <c:v>8728.8700000000008</c:v>
                </c:pt>
                <c:pt idx="295227">
                  <c:v>8689.64</c:v>
                </c:pt>
                <c:pt idx="295228">
                  <c:v>11755.45</c:v>
                </c:pt>
                <c:pt idx="295229">
                  <c:v>15567.25</c:v>
                </c:pt>
                <c:pt idx="295230">
                  <c:v>16987.46</c:v>
                </c:pt>
                <c:pt idx="295231">
                  <c:v>11895.26</c:v>
                </c:pt>
                <c:pt idx="295232">
                  <c:v>16046.77</c:v>
                </c:pt>
                <c:pt idx="295233">
                  <c:v>10718.54</c:v>
                </c:pt>
                <c:pt idx="295234">
                  <c:v>11104.71</c:v>
                </c:pt>
                <c:pt idx="295235">
                  <c:v>10257.32</c:v>
                </c:pt>
                <c:pt idx="295236">
                  <c:v>10218.27</c:v>
                </c:pt>
                <c:pt idx="295237">
                  <c:v>8779.42</c:v>
                </c:pt>
                <c:pt idx="295238">
                  <c:v>6946.14</c:v>
                </c:pt>
                <c:pt idx="295239">
                  <c:v>10568.39</c:v>
                </c:pt>
                <c:pt idx="295240">
                  <c:v>11219.17</c:v>
                </c:pt>
                <c:pt idx="295241">
                  <c:v>10767.95</c:v>
                </c:pt>
                <c:pt idx="295242">
                  <c:v>8757.4599999999991</c:v>
                </c:pt>
                <c:pt idx="295243">
                  <c:v>10708.8</c:v>
                </c:pt>
                <c:pt idx="295244">
                  <c:v>10546.23</c:v>
                </c:pt>
                <c:pt idx="295245">
                  <c:v>9798.06</c:v>
                </c:pt>
                <c:pt idx="295246">
                  <c:v>10367.61</c:v>
                </c:pt>
                <c:pt idx="295247">
                  <c:v>11060.26</c:v>
                </c:pt>
                <c:pt idx="295248">
                  <c:v>10037.02</c:v>
                </c:pt>
                <c:pt idx="295249">
                  <c:v>11339.19</c:v>
                </c:pt>
                <c:pt idx="295250">
                  <c:v>9998.15</c:v>
                </c:pt>
                <c:pt idx="295251">
                  <c:v>10208.9</c:v>
                </c:pt>
                <c:pt idx="295252">
                  <c:v>12833.67</c:v>
                </c:pt>
                <c:pt idx="295253">
                  <c:v>10174.030000000001</c:v>
                </c:pt>
                <c:pt idx="295254">
                  <c:v>11428.79</c:v>
                </c:pt>
                <c:pt idx="295255">
                  <c:v>12399.91</c:v>
                </c:pt>
                <c:pt idx="295256">
                  <c:v>12550.39</c:v>
                </c:pt>
                <c:pt idx="295257">
                  <c:v>13180.28</c:v>
                </c:pt>
                <c:pt idx="295258">
                  <c:v>11268.67</c:v>
                </c:pt>
                <c:pt idx="295259">
                  <c:v>15356.71</c:v>
                </c:pt>
                <c:pt idx="295260">
                  <c:v>13686.61</c:v>
                </c:pt>
                <c:pt idx="295261">
                  <c:v>11671.79</c:v>
                </c:pt>
                <c:pt idx="295262">
                  <c:v>12691.89</c:v>
                </c:pt>
                <c:pt idx="295263">
                  <c:v>12769.3</c:v>
                </c:pt>
                <c:pt idx="295264">
                  <c:v>13168.01</c:v>
                </c:pt>
                <c:pt idx="295265">
                  <c:v>13470.56</c:v>
                </c:pt>
                <c:pt idx="295266">
                  <c:v>12498.78</c:v>
                </c:pt>
                <c:pt idx="295267">
                  <c:v>11168.99</c:v>
                </c:pt>
                <c:pt idx="295268">
                  <c:v>9693.6</c:v>
                </c:pt>
                <c:pt idx="295269">
                  <c:v>11860.83</c:v>
                </c:pt>
                <c:pt idx="295270">
                  <c:v>9165.66</c:v>
                </c:pt>
                <c:pt idx="295271">
                  <c:v>8606.01</c:v>
                </c:pt>
                <c:pt idx="295272">
                  <c:v>9068.1200000000008</c:v>
                </c:pt>
                <c:pt idx="295273">
                  <c:v>9704.81</c:v>
                </c:pt>
                <c:pt idx="295274">
                  <c:v>11535.6</c:v>
                </c:pt>
                <c:pt idx="295275">
                  <c:v>9740.5499999999993</c:v>
                </c:pt>
                <c:pt idx="295276">
                  <c:v>10107.07</c:v>
                </c:pt>
                <c:pt idx="295277">
                  <c:v>2740.88</c:v>
                </c:pt>
                <c:pt idx="295278">
                  <c:v>2294.35</c:v>
                </c:pt>
                <c:pt idx="295279">
                  <c:v>2280.19</c:v>
                </c:pt>
                <c:pt idx="295280">
                  <c:v>2919</c:v>
                </c:pt>
                <c:pt idx="295281">
                  <c:v>3248.95</c:v>
                </c:pt>
                <c:pt idx="295282">
                  <c:v>2684.46</c:v>
                </c:pt>
                <c:pt idx="295283">
                  <c:v>3808.65</c:v>
                </c:pt>
                <c:pt idx="295284">
                  <c:v>2779.77</c:v>
                </c:pt>
                <c:pt idx="295285">
                  <c:v>3129.2</c:v>
                </c:pt>
                <c:pt idx="295286">
                  <c:v>2922.17</c:v>
                </c:pt>
                <c:pt idx="295287">
                  <c:v>3294.13</c:v>
                </c:pt>
                <c:pt idx="295288">
                  <c:v>3072.7</c:v>
                </c:pt>
                <c:pt idx="295289">
                  <c:v>3068.44</c:v>
                </c:pt>
                <c:pt idx="295290">
                  <c:v>3319.84</c:v>
                </c:pt>
                <c:pt idx="295291">
                  <c:v>2706.52</c:v>
                </c:pt>
                <c:pt idx="295292">
                  <c:v>3582.29</c:v>
                </c:pt>
                <c:pt idx="295293">
                  <c:v>3106.88</c:v>
                </c:pt>
                <c:pt idx="295294">
                  <c:v>3340.87</c:v>
                </c:pt>
                <c:pt idx="295295">
                  <c:v>3507.57</c:v>
                </c:pt>
                <c:pt idx="295296">
                  <c:v>2879.44</c:v>
                </c:pt>
                <c:pt idx="295297">
                  <c:v>2689.86</c:v>
                </c:pt>
                <c:pt idx="295298">
                  <c:v>3475.24</c:v>
                </c:pt>
                <c:pt idx="295299">
                  <c:v>3082.93</c:v>
                </c:pt>
                <c:pt idx="295300">
                  <c:v>2773.35</c:v>
                </c:pt>
                <c:pt idx="295301">
                  <c:v>3090.7</c:v>
                </c:pt>
                <c:pt idx="295302">
                  <c:v>3309.53</c:v>
                </c:pt>
                <c:pt idx="295303">
                  <c:v>2973.03</c:v>
                </c:pt>
                <c:pt idx="295304">
                  <c:v>3831.71</c:v>
                </c:pt>
                <c:pt idx="295305">
                  <c:v>3149.97</c:v>
                </c:pt>
                <c:pt idx="295306">
                  <c:v>2800.44</c:v>
                </c:pt>
                <c:pt idx="295307">
                  <c:v>3000.39</c:v>
                </c:pt>
                <c:pt idx="295308">
                  <c:v>2837.13</c:v>
                </c:pt>
                <c:pt idx="295309">
                  <c:v>2837.61</c:v>
                </c:pt>
                <c:pt idx="295310">
                  <c:v>2894.54</c:v>
                </c:pt>
                <c:pt idx="295311">
                  <c:v>2285.98</c:v>
                </c:pt>
                <c:pt idx="295312">
                  <c:v>2940.77</c:v>
                </c:pt>
                <c:pt idx="295313">
                  <c:v>2468.7800000000002</c:v>
                </c:pt>
                <c:pt idx="295314">
                  <c:v>2595.89</c:v>
                </c:pt>
                <c:pt idx="295315">
                  <c:v>2699.95</c:v>
                </c:pt>
                <c:pt idx="295316">
                  <c:v>2085.81</c:v>
                </c:pt>
                <c:pt idx="295317">
                  <c:v>2287.79</c:v>
                </c:pt>
                <c:pt idx="295318">
                  <c:v>2403.92</c:v>
                </c:pt>
                <c:pt idx="295319">
                  <c:v>2924.12</c:v>
                </c:pt>
                <c:pt idx="295320">
                  <c:v>2550.3000000000002</c:v>
                </c:pt>
                <c:pt idx="295321">
                  <c:v>2170.29</c:v>
                </c:pt>
                <c:pt idx="295322">
                  <c:v>2076.83</c:v>
                </c:pt>
                <c:pt idx="295323">
                  <c:v>2015.8</c:v>
                </c:pt>
                <c:pt idx="295324">
                  <c:v>2334.75</c:v>
                </c:pt>
                <c:pt idx="295325">
                  <c:v>2409.94</c:v>
                </c:pt>
                <c:pt idx="295326">
                  <c:v>1758.84</c:v>
                </c:pt>
                <c:pt idx="295327">
                  <c:v>2214.5</c:v>
                </c:pt>
                <c:pt idx="295328">
                  <c:v>2208.4</c:v>
                </c:pt>
                <c:pt idx="295329">
                  <c:v>2532.84</c:v>
                </c:pt>
                <c:pt idx="295330">
                  <c:v>2236.16</c:v>
                </c:pt>
                <c:pt idx="295331">
                  <c:v>2641.58</c:v>
                </c:pt>
                <c:pt idx="295332">
                  <c:v>2364.59</c:v>
                </c:pt>
                <c:pt idx="295333">
                  <c:v>2621.13</c:v>
                </c:pt>
                <c:pt idx="295334">
                  <c:v>2859.62</c:v>
                </c:pt>
                <c:pt idx="295335">
                  <c:v>2903.25</c:v>
                </c:pt>
                <c:pt idx="295336">
                  <c:v>2441.9899999999998</c:v>
                </c:pt>
                <c:pt idx="295337">
                  <c:v>3184.91</c:v>
                </c:pt>
                <c:pt idx="295338">
                  <c:v>2823.08</c:v>
                </c:pt>
                <c:pt idx="295339">
                  <c:v>2364.88</c:v>
                </c:pt>
                <c:pt idx="295340">
                  <c:v>3451.41</c:v>
                </c:pt>
                <c:pt idx="295341">
                  <c:v>3158.11</c:v>
                </c:pt>
                <c:pt idx="295342">
                  <c:v>2739.57</c:v>
                </c:pt>
                <c:pt idx="295343">
                  <c:v>2622.91</c:v>
                </c:pt>
                <c:pt idx="295344">
                  <c:v>2943.98</c:v>
                </c:pt>
                <c:pt idx="295345">
                  <c:v>3130.8</c:v>
                </c:pt>
                <c:pt idx="295346">
                  <c:v>3712.94</c:v>
                </c:pt>
                <c:pt idx="295347">
                  <c:v>2619.7600000000002</c:v>
                </c:pt>
                <c:pt idx="295348">
                  <c:v>3238.27</c:v>
                </c:pt>
                <c:pt idx="295349">
                  <c:v>3112.85</c:v>
                </c:pt>
                <c:pt idx="295350">
                  <c:v>3888.44</c:v>
                </c:pt>
                <c:pt idx="295351">
                  <c:v>2623.93</c:v>
                </c:pt>
                <c:pt idx="295352">
                  <c:v>2730.87</c:v>
                </c:pt>
                <c:pt idx="295353">
                  <c:v>3132.09</c:v>
                </c:pt>
                <c:pt idx="295354">
                  <c:v>2697.22</c:v>
                </c:pt>
                <c:pt idx="295355">
                  <c:v>3314.21</c:v>
                </c:pt>
                <c:pt idx="295356">
                  <c:v>3190.36</c:v>
                </c:pt>
                <c:pt idx="295357">
                  <c:v>2909.54</c:v>
                </c:pt>
                <c:pt idx="295358">
                  <c:v>2828.42</c:v>
                </c:pt>
                <c:pt idx="295359">
                  <c:v>2912.8</c:v>
                </c:pt>
                <c:pt idx="295360">
                  <c:v>2953.7</c:v>
                </c:pt>
                <c:pt idx="295361">
                  <c:v>2756.85</c:v>
                </c:pt>
                <c:pt idx="295362">
                  <c:v>2407.2600000000002</c:v>
                </c:pt>
                <c:pt idx="295363">
                  <c:v>2982.86</c:v>
                </c:pt>
                <c:pt idx="295364">
                  <c:v>2839.17</c:v>
                </c:pt>
                <c:pt idx="295365">
                  <c:v>2401.36</c:v>
                </c:pt>
                <c:pt idx="295366">
                  <c:v>2951.51</c:v>
                </c:pt>
                <c:pt idx="295367">
                  <c:v>2422.2399999999998</c:v>
                </c:pt>
                <c:pt idx="295368">
                  <c:v>2778.07</c:v>
                </c:pt>
                <c:pt idx="295369">
                  <c:v>2366.77</c:v>
                </c:pt>
                <c:pt idx="295370">
                  <c:v>2311.88</c:v>
                </c:pt>
                <c:pt idx="295371">
                  <c:v>2559.2600000000002</c:v>
                </c:pt>
                <c:pt idx="295372">
                  <c:v>2641.67</c:v>
                </c:pt>
                <c:pt idx="295373">
                  <c:v>2076.73</c:v>
                </c:pt>
                <c:pt idx="295374">
                  <c:v>2206.39</c:v>
                </c:pt>
                <c:pt idx="295375">
                  <c:v>2528.9899999999998</c:v>
                </c:pt>
                <c:pt idx="295376">
                  <c:v>1977.79</c:v>
                </c:pt>
                <c:pt idx="295377">
                  <c:v>2335.35</c:v>
                </c:pt>
                <c:pt idx="295378">
                  <c:v>2568.9</c:v>
                </c:pt>
                <c:pt idx="295379">
                  <c:v>2292.42</c:v>
                </c:pt>
                <c:pt idx="295380">
                  <c:v>2833.56</c:v>
                </c:pt>
                <c:pt idx="295381">
                  <c:v>2891.99</c:v>
                </c:pt>
                <c:pt idx="295382">
                  <c:v>1973.49</c:v>
                </c:pt>
                <c:pt idx="295383">
                  <c:v>2369.4499999999998</c:v>
                </c:pt>
                <c:pt idx="295384">
                  <c:v>3294</c:v>
                </c:pt>
                <c:pt idx="295385">
                  <c:v>2610.0700000000002</c:v>
                </c:pt>
                <c:pt idx="295386">
                  <c:v>2961.07</c:v>
                </c:pt>
                <c:pt idx="295387">
                  <c:v>3176.47</c:v>
                </c:pt>
                <c:pt idx="295388">
                  <c:v>2372.04</c:v>
                </c:pt>
                <c:pt idx="295389">
                  <c:v>2628.82</c:v>
                </c:pt>
                <c:pt idx="295390">
                  <c:v>2901.36</c:v>
                </c:pt>
                <c:pt idx="295391">
                  <c:v>2871.66</c:v>
                </c:pt>
                <c:pt idx="295392">
                  <c:v>3044.01</c:v>
                </c:pt>
                <c:pt idx="295393">
                  <c:v>2953.04</c:v>
                </c:pt>
                <c:pt idx="295394">
                  <c:v>3398.09</c:v>
                </c:pt>
                <c:pt idx="295395">
                  <c:v>2813.4</c:v>
                </c:pt>
                <c:pt idx="295396">
                  <c:v>3141.31</c:v>
                </c:pt>
                <c:pt idx="295397">
                  <c:v>3156.86</c:v>
                </c:pt>
                <c:pt idx="295398">
                  <c:v>3125.96</c:v>
                </c:pt>
                <c:pt idx="295399">
                  <c:v>2480.39</c:v>
                </c:pt>
                <c:pt idx="295400">
                  <c:v>2788.37</c:v>
                </c:pt>
                <c:pt idx="295401">
                  <c:v>3001.86</c:v>
                </c:pt>
                <c:pt idx="295402">
                  <c:v>3040.08</c:v>
                </c:pt>
                <c:pt idx="295403">
                  <c:v>2992.49</c:v>
                </c:pt>
                <c:pt idx="295404">
                  <c:v>2825.76</c:v>
                </c:pt>
                <c:pt idx="295405">
                  <c:v>3478.83</c:v>
                </c:pt>
                <c:pt idx="295406">
                  <c:v>3282.66</c:v>
                </c:pt>
                <c:pt idx="295407">
                  <c:v>3394.37</c:v>
                </c:pt>
                <c:pt idx="295408">
                  <c:v>2903.96</c:v>
                </c:pt>
                <c:pt idx="295409">
                  <c:v>2829.24</c:v>
                </c:pt>
                <c:pt idx="295410">
                  <c:v>3141.86</c:v>
                </c:pt>
                <c:pt idx="295411">
                  <c:v>2791.65</c:v>
                </c:pt>
                <c:pt idx="295412">
                  <c:v>2528.98</c:v>
                </c:pt>
                <c:pt idx="295413">
                  <c:v>2077.71</c:v>
                </c:pt>
                <c:pt idx="295414">
                  <c:v>3163.12</c:v>
                </c:pt>
                <c:pt idx="295415">
                  <c:v>2680.65</c:v>
                </c:pt>
                <c:pt idx="295416">
                  <c:v>2314.63</c:v>
                </c:pt>
                <c:pt idx="295417">
                  <c:v>2519.23</c:v>
                </c:pt>
                <c:pt idx="295418">
                  <c:v>2497.21</c:v>
                </c:pt>
                <c:pt idx="295419">
                  <c:v>3024.97</c:v>
                </c:pt>
                <c:pt idx="295420">
                  <c:v>45228.959999999999</c:v>
                </c:pt>
                <c:pt idx="295421">
                  <c:v>44611.81</c:v>
                </c:pt>
                <c:pt idx="295422">
                  <c:v>43438.720000000001</c:v>
                </c:pt>
                <c:pt idx="295423">
                  <c:v>42684.62</c:v>
                </c:pt>
                <c:pt idx="295424">
                  <c:v>43321.34</c:v>
                </c:pt>
                <c:pt idx="295425">
                  <c:v>42558.84</c:v>
                </c:pt>
                <c:pt idx="295426">
                  <c:v>40104.379999999997</c:v>
                </c:pt>
                <c:pt idx="295427">
                  <c:v>38282.57</c:v>
                </c:pt>
                <c:pt idx="295428">
                  <c:v>39514.74</c:v>
                </c:pt>
                <c:pt idx="295429">
                  <c:v>42348.88</c:v>
                </c:pt>
                <c:pt idx="295430">
                  <c:v>42424.85</c:v>
                </c:pt>
                <c:pt idx="295431">
                  <c:v>42995.63</c:v>
                </c:pt>
                <c:pt idx="295432">
                  <c:v>40150.94</c:v>
                </c:pt>
                <c:pt idx="295433">
                  <c:v>41429.68</c:v>
                </c:pt>
                <c:pt idx="295434">
                  <c:v>38006.629999999997</c:v>
                </c:pt>
                <c:pt idx="295435">
                  <c:v>43530.239999999998</c:v>
                </c:pt>
                <c:pt idx="295436">
                  <c:v>40410.68</c:v>
                </c:pt>
                <c:pt idx="295437">
                  <c:v>41409.839999999997</c:v>
                </c:pt>
                <c:pt idx="295438">
                  <c:v>40109.519999999997</c:v>
                </c:pt>
                <c:pt idx="295439">
                  <c:v>40461.94</c:v>
                </c:pt>
                <c:pt idx="295440">
                  <c:v>39112.49</c:v>
                </c:pt>
                <c:pt idx="295441">
                  <c:v>42078.69</c:v>
                </c:pt>
                <c:pt idx="295442">
                  <c:v>39016.89</c:v>
                </c:pt>
                <c:pt idx="295443">
                  <c:v>40492.78</c:v>
                </c:pt>
                <c:pt idx="295444">
                  <c:v>39840.33</c:v>
                </c:pt>
                <c:pt idx="295445">
                  <c:v>38870.83</c:v>
                </c:pt>
                <c:pt idx="295446">
                  <c:v>40614.49</c:v>
                </c:pt>
                <c:pt idx="295447">
                  <c:v>41436.050000000003</c:v>
                </c:pt>
                <c:pt idx="295448">
                  <c:v>43011.76</c:v>
                </c:pt>
                <c:pt idx="295449">
                  <c:v>42245.95</c:v>
                </c:pt>
                <c:pt idx="295450">
                  <c:v>42940.63</c:v>
                </c:pt>
                <c:pt idx="295451">
                  <c:v>43992.55</c:v>
                </c:pt>
                <c:pt idx="295452">
                  <c:v>39863.64</c:v>
                </c:pt>
                <c:pt idx="295453">
                  <c:v>39873.99</c:v>
                </c:pt>
                <c:pt idx="295454">
                  <c:v>41765.660000000003</c:v>
                </c:pt>
                <c:pt idx="295455">
                  <c:v>41481.32</c:v>
                </c:pt>
                <c:pt idx="295456">
                  <c:v>39237.58</c:v>
                </c:pt>
                <c:pt idx="295457">
                  <c:v>42152.05</c:v>
                </c:pt>
                <c:pt idx="295458">
                  <c:v>39894.74</c:v>
                </c:pt>
                <c:pt idx="295459">
                  <c:v>43181.49</c:v>
                </c:pt>
                <c:pt idx="295460">
                  <c:v>42721.95</c:v>
                </c:pt>
                <c:pt idx="295461">
                  <c:v>42729.38</c:v>
                </c:pt>
                <c:pt idx="295462">
                  <c:v>43740.81</c:v>
                </c:pt>
                <c:pt idx="295463">
                  <c:v>39531.81</c:v>
                </c:pt>
                <c:pt idx="295464">
                  <c:v>38822.26</c:v>
                </c:pt>
                <c:pt idx="295465">
                  <c:v>39690.300000000003</c:v>
                </c:pt>
                <c:pt idx="295466">
                  <c:v>42187.5</c:v>
                </c:pt>
                <c:pt idx="295467">
                  <c:v>37748.22</c:v>
                </c:pt>
                <c:pt idx="295468">
                  <c:v>40822.89</c:v>
                </c:pt>
                <c:pt idx="295469">
                  <c:v>40024.06</c:v>
                </c:pt>
                <c:pt idx="295470">
                  <c:v>44041.21</c:v>
                </c:pt>
                <c:pt idx="295471">
                  <c:v>39662.730000000003</c:v>
                </c:pt>
                <c:pt idx="295472">
                  <c:v>40132.28</c:v>
                </c:pt>
                <c:pt idx="295473">
                  <c:v>43520.959999999999</c:v>
                </c:pt>
                <c:pt idx="295474">
                  <c:v>45463.58</c:v>
                </c:pt>
                <c:pt idx="295475">
                  <c:v>46859.25</c:v>
                </c:pt>
                <c:pt idx="295476">
                  <c:v>45217.71</c:v>
                </c:pt>
                <c:pt idx="295477">
                  <c:v>42649.81</c:v>
                </c:pt>
                <c:pt idx="295478">
                  <c:v>44765.94</c:v>
                </c:pt>
                <c:pt idx="295479">
                  <c:v>42168.15</c:v>
                </c:pt>
                <c:pt idx="295480">
                  <c:v>40502.980000000003</c:v>
                </c:pt>
                <c:pt idx="295481">
                  <c:v>41745.39</c:v>
                </c:pt>
                <c:pt idx="295482">
                  <c:v>41948.77</c:v>
                </c:pt>
                <c:pt idx="295483">
                  <c:v>43384.1</c:v>
                </c:pt>
                <c:pt idx="295484">
                  <c:v>39359.5</c:v>
                </c:pt>
                <c:pt idx="295485">
                  <c:v>40665.49</c:v>
                </c:pt>
                <c:pt idx="295486">
                  <c:v>39394.43</c:v>
                </c:pt>
                <c:pt idx="295487">
                  <c:v>42433.11</c:v>
                </c:pt>
                <c:pt idx="295488">
                  <c:v>41914.57</c:v>
                </c:pt>
                <c:pt idx="295489">
                  <c:v>41433.22</c:v>
                </c:pt>
                <c:pt idx="295490">
                  <c:v>40517.86</c:v>
                </c:pt>
                <c:pt idx="295491">
                  <c:v>42160.17</c:v>
                </c:pt>
                <c:pt idx="295492">
                  <c:v>41494.14</c:v>
                </c:pt>
                <c:pt idx="295493">
                  <c:v>40896.04</c:v>
                </c:pt>
                <c:pt idx="295494">
                  <c:v>39250.47</c:v>
                </c:pt>
                <c:pt idx="295495">
                  <c:v>40883.64</c:v>
                </c:pt>
                <c:pt idx="295496">
                  <c:v>42715.02</c:v>
                </c:pt>
                <c:pt idx="295497">
                  <c:v>38956.5</c:v>
                </c:pt>
                <c:pt idx="295498">
                  <c:v>42033.46</c:v>
                </c:pt>
                <c:pt idx="295499">
                  <c:v>41751.79</c:v>
                </c:pt>
                <c:pt idx="295500">
                  <c:v>45419.41</c:v>
                </c:pt>
                <c:pt idx="295501">
                  <c:v>42480.95</c:v>
                </c:pt>
                <c:pt idx="295502">
                  <c:v>44226.92</c:v>
                </c:pt>
                <c:pt idx="295503">
                  <c:v>42107.19</c:v>
                </c:pt>
                <c:pt idx="295504">
                  <c:v>42199.07</c:v>
                </c:pt>
                <c:pt idx="295505">
                  <c:v>44043.59</c:v>
                </c:pt>
                <c:pt idx="295506">
                  <c:v>41569.730000000003</c:v>
                </c:pt>
                <c:pt idx="295507">
                  <c:v>45559.09</c:v>
                </c:pt>
                <c:pt idx="295508">
                  <c:v>43719.19</c:v>
                </c:pt>
                <c:pt idx="295509">
                  <c:v>44647.83</c:v>
                </c:pt>
                <c:pt idx="295510">
                  <c:v>41332.47</c:v>
                </c:pt>
                <c:pt idx="295511">
                  <c:v>43234.46</c:v>
                </c:pt>
                <c:pt idx="295512">
                  <c:v>45702.09</c:v>
                </c:pt>
                <c:pt idx="295513">
                  <c:v>46325.73</c:v>
                </c:pt>
                <c:pt idx="295514">
                  <c:v>47252.42</c:v>
                </c:pt>
                <c:pt idx="295515">
                  <c:v>42838.37</c:v>
                </c:pt>
                <c:pt idx="295516">
                  <c:v>41530.29</c:v>
                </c:pt>
                <c:pt idx="295517">
                  <c:v>43998.55</c:v>
                </c:pt>
                <c:pt idx="295518">
                  <c:v>46385.07</c:v>
                </c:pt>
                <c:pt idx="295519">
                  <c:v>39469.65</c:v>
                </c:pt>
                <c:pt idx="295520">
                  <c:v>44118.01</c:v>
                </c:pt>
                <c:pt idx="295521">
                  <c:v>43539.82</c:v>
                </c:pt>
                <c:pt idx="295522">
                  <c:v>44990.05</c:v>
                </c:pt>
                <c:pt idx="295523">
                  <c:v>40779.440000000002</c:v>
                </c:pt>
                <c:pt idx="295524">
                  <c:v>44700.15</c:v>
                </c:pt>
                <c:pt idx="295525">
                  <c:v>46266.74</c:v>
                </c:pt>
                <c:pt idx="295526">
                  <c:v>44539.56</c:v>
                </c:pt>
                <c:pt idx="295527">
                  <c:v>45384.04</c:v>
                </c:pt>
                <c:pt idx="295528">
                  <c:v>48558.92</c:v>
                </c:pt>
                <c:pt idx="295529">
                  <c:v>45338.61</c:v>
                </c:pt>
                <c:pt idx="295530">
                  <c:v>45999.76</c:v>
                </c:pt>
                <c:pt idx="295531">
                  <c:v>44058.26</c:v>
                </c:pt>
                <c:pt idx="295532">
                  <c:v>44506.97</c:v>
                </c:pt>
                <c:pt idx="295533">
                  <c:v>45709.61</c:v>
                </c:pt>
                <c:pt idx="295534">
                  <c:v>43005.37</c:v>
                </c:pt>
                <c:pt idx="295535">
                  <c:v>47289.81</c:v>
                </c:pt>
                <c:pt idx="295536">
                  <c:v>42723.81</c:v>
                </c:pt>
                <c:pt idx="295537">
                  <c:v>45162.63</c:v>
                </c:pt>
                <c:pt idx="295538">
                  <c:v>41087.839999999997</c:v>
                </c:pt>
                <c:pt idx="295539">
                  <c:v>44323.199999999997</c:v>
                </c:pt>
                <c:pt idx="295540">
                  <c:v>44310.38</c:v>
                </c:pt>
                <c:pt idx="295541">
                  <c:v>43161.56</c:v>
                </c:pt>
                <c:pt idx="295542">
                  <c:v>42906.19</c:v>
                </c:pt>
                <c:pt idx="295543">
                  <c:v>44122.9</c:v>
                </c:pt>
                <c:pt idx="295544">
                  <c:v>44096.72</c:v>
                </c:pt>
                <c:pt idx="295545">
                  <c:v>42103.92</c:v>
                </c:pt>
                <c:pt idx="295546">
                  <c:v>43832.39</c:v>
                </c:pt>
                <c:pt idx="295547">
                  <c:v>43543.040000000001</c:v>
                </c:pt>
                <c:pt idx="295548">
                  <c:v>43770.01</c:v>
                </c:pt>
                <c:pt idx="295549">
                  <c:v>42322.64</c:v>
                </c:pt>
                <c:pt idx="295550">
                  <c:v>43451.32</c:v>
                </c:pt>
                <c:pt idx="295551">
                  <c:v>44322.3</c:v>
                </c:pt>
                <c:pt idx="295552">
                  <c:v>45925.71</c:v>
                </c:pt>
                <c:pt idx="295553">
                  <c:v>46350.41</c:v>
                </c:pt>
                <c:pt idx="295554">
                  <c:v>45207.54</c:v>
                </c:pt>
                <c:pt idx="295555">
                  <c:v>43602.33</c:v>
                </c:pt>
                <c:pt idx="295556">
                  <c:v>44162.080000000002</c:v>
                </c:pt>
                <c:pt idx="295557">
                  <c:v>45627.519999999997</c:v>
                </c:pt>
                <c:pt idx="295558">
                  <c:v>43084.7</c:v>
                </c:pt>
                <c:pt idx="295559">
                  <c:v>45895.15</c:v>
                </c:pt>
                <c:pt idx="295560">
                  <c:v>44885.93</c:v>
                </c:pt>
                <c:pt idx="295561">
                  <c:v>44206.55</c:v>
                </c:pt>
                <c:pt idx="295562">
                  <c:v>43482.720000000001</c:v>
                </c:pt>
                <c:pt idx="295563">
                  <c:v>19203.82</c:v>
                </c:pt>
                <c:pt idx="295564">
                  <c:v>22675.67</c:v>
                </c:pt>
                <c:pt idx="295565">
                  <c:v>20305.55</c:v>
                </c:pt>
                <c:pt idx="295566">
                  <c:v>17749.560000000001</c:v>
                </c:pt>
                <c:pt idx="295567">
                  <c:v>18223.54</c:v>
                </c:pt>
                <c:pt idx="295568">
                  <c:v>19087.59</c:v>
                </c:pt>
                <c:pt idx="295569">
                  <c:v>16886.39</c:v>
                </c:pt>
                <c:pt idx="295570">
                  <c:v>15768.79</c:v>
                </c:pt>
                <c:pt idx="295571">
                  <c:v>19333.29</c:v>
                </c:pt>
                <c:pt idx="295572">
                  <c:v>17394.95</c:v>
                </c:pt>
                <c:pt idx="295573">
                  <c:v>16620.32</c:v>
                </c:pt>
                <c:pt idx="295574">
                  <c:v>16575.189999999999</c:v>
                </c:pt>
                <c:pt idx="295575">
                  <c:v>15020.59</c:v>
                </c:pt>
                <c:pt idx="295576">
                  <c:v>17217.29</c:v>
                </c:pt>
                <c:pt idx="295577">
                  <c:v>17310.48</c:v>
                </c:pt>
                <c:pt idx="295578">
                  <c:v>16080.23</c:v>
                </c:pt>
                <c:pt idx="295579">
                  <c:v>16047.99</c:v>
                </c:pt>
                <c:pt idx="295580">
                  <c:v>19545.32</c:v>
                </c:pt>
                <c:pt idx="295581">
                  <c:v>15543.79</c:v>
                </c:pt>
                <c:pt idx="295582">
                  <c:v>16163.86</c:v>
                </c:pt>
                <c:pt idx="295583">
                  <c:v>15537.29</c:v>
                </c:pt>
                <c:pt idx="295584">
                  <c:v>15688.72</c:v>
                </c:pt>
                <c:pt idx="295585">
                  <c:v>17598.84</c:v>
                </c:pt>
                <c:pt idx="295586">
                  <c:v>16192.08</c:v>
                </c:pt>
                <c:pt idx="295587">
                  <c:v>12888.62</c:v>
                </c:pt>
                <c:pt idx="295588">
                  <c:v>13972.92</c:v>
                </c:pt>
                <c:pt idx="295589">
                  <c:v>14613.23</c:v>
                </c:pt>
                <c:pt idx="295590">
                  <c:v>14985.79</c:v>
                </c:pt>
                <c:pt idx="295591">
                  <c:v>16490.810000000001</c:v>
                </c:pt>
                <c:pt idx="295592">
                  <c:v>15314.45</c:v>
                </c:pt>
                <c:pt idx="295593">
                  <c:v>14705.05</c:v>
                </c:pt>
                <c:pt idx="295594">
                  <c:v>14972.16</c:v>
                </c:pt>
                <c:pt idx="295595">
                  <c:v>13538.7</c:v>
                </c:pt>
                <c:pt idx="295596">
                  <c:v>13485.51</c:v>
                </c:pt>
                <c:pt idx="295597">
                  <c:v>14573.9</c:v>
                </c:pt>
                <c:pt idx="295598">
                  <c:v>15791.84</c:v>
                </c:pt>
                <c:pt idx="295599">
                  <c:v>15736.06</c:v>
                </c:pt>
                <c:pt idx="295600">
                  <c:v>14730.58</c:v>
                </c:pt>
                <c:pt idx="295601">
                  <c:v>14999.38</c:v>
                </c:pt>
                <c:pt idx="295602">
                  <c:v>15568.01</c:v>
                </c:pt>
                <c:pt idx="295603">
                  <c:v>16652.97</c:v>
                </c:pt>
                <c:pt idx="295604">
                  <c:v>20760.72</c:v>
                </c:pt>
                <c:pt idx="295605">
                  <c:v>46573.63</c:v>
                </c:pt>
                <c:pt idx="295606">
                  <c:v>17167.57</c:v>
                </c:pt>
                <c:pt idx="295607">
                  <c:v>18665.47</c:v>
                </c:pt>
                <c:pt idx="295608">
                  <c:v>29972</c:v>
                </c:pt>
                <c:pt idx="295609">
                  <c:v>46437.93</c:v>
                </c:pt>
                <c:pt idx="295610">
                  <c:v>18124.919999999998</c:v>
                </c:pt>
                <c:pt idx="295611">
                  <c:v>15391.7</c:v>
                </c:pt>
                <c:pt idx="295612">
                  <c:v>14816.37</c:v>
                </c:pt>
                <c:pt idx="295613">
                  <c:v>14545.54</c:v>
                </c:pt>
                <c:pt idx="295614">
                  <c:v>14595.02</c:v>
                </c:pt>
                <c:pt idx="295615">
                  <c:v>17489.84</c:v>
                </c:pt>
                <c:pt idx="295616">
                  <c:v>18823</c:v>
                </c:pt>
                <c:pt idx="295617">
                  <c:v>19202.5</c:v>
                </c:pt>
                <c:pt idx="295618">
                  <c:v>16677.650000000001</c:v>
                </c:pt>
                <c:pt idx="295619">
                  <c:v>16914.34</c:v>
                </c:pt>
                <c:pt idx="295620">
                  <c:v>17365.75</c:v>
                </c:pt>
                <c:pt idx="295621">
                  <c:v>16483.88</c:v>
                </c:pt>
                <c:pt idx="295622">
                  <c:v>16135.89</c:v>
                </c:pt>
                <c:pt idx="295623">
                  <c:v>20078.21</c:v>
                </c:pt>
                <c:pt idx="295624">
                  <c:v>17335.73</c:v>
                </c:pt>
                <c:pt idx="295625">
                  <c:v>16275.91</c:v>
                </c:pt>
                <c:pt idx="295626">
                  <c:v>18362.54</c:v>
                </c:pt>
                <c:pt idx="295627">
                  <c:v>15194.36</c:v>
                </c:pt>
                <c:pt idx="295628">
                  <c:v>18187.439999999999</c:v>
                </c:pt>
                <c:pt idx="295629">
                  <c:v>17179.669999999998</c:v>
                </c:pt>
                <c:pt idx="295630">
                  <c:v>16541.189999999999</c:v>
                </c:pt>
                <c:pt idx="295631">
                  <c:v>14992.99</c:v>
                </c:pt>
                <c:pt idx="295632">
                  <c:v>18004</c:v>
                </c:pt>
                <c:pt idx="295633">
                  <c:v>16586.66</c:v>
                </c:pt>
                <c:pt idx="295634">
                  <c:v>16488.72</c:v>
                </c:pt>
                <c:pt idx="295635">
                  <c:v>15110.26</c:v>
                </c:pt>
                <c:pt idx="295636">
                  <c:v>14891.54</c:v>
                </c:pt>
                <c:pt idx="295637">
                  <c:v>15506.31</c:v>
                </c:pt>
                <c:pt idx="295638">
                  <c:v>13658.7</c:v>
                </c:pt>
                <c:pt idx="295639">
                  <c:v>15384.73</c:v>
                </c:pt>
                <c:pt idx="295640">
                  <c:v>13662.98</c:v>
                </c:pt>
                <c:pt idx="295641">
                  <c:v>15195.68</c:v>
                </c:pt>
                <c:pt idx="295642">
                  <c:v>17090.78</c:v>
                </c:pt>
                <c:pt idx="295643">
                  <c:v>17717.62</c:v>
                </c:pt>
                <c:pt idx="295644">
                  <c:v>17072.53</c:v>
                </c:pt>
                <c:pt idx="295645">
                  <c:v>15765.94</c:v>
                </c:pt>
                <c:pt idx="295646">
                  <c:v>13821.17</c:v>
                </c:pt>
                <c:pt idx="295647">
                  <c:v>13502.43</c:v>
                </c:pt>
                <c:pt idx="295648">
                  <c:v>13664.96</c:v>
                </c:pt>
                <c:pt idx="295649">
                  <c:v>14291.9</c:v>
                </c:pt>
                <c:pt idx="295650">
                  <c:v>14807.31</c:v>
                </c:pt>
                <c:pt idx="295651">
                  <c:v>14430.06</c:v>
                </c:pt>
                <c:pt idx="295652">
                  <c:v>15289.63</c:v>
                </c:pt>
                <c:pt idx="295653">
                  <c:v>14915.74</c:v>
                </c:pt>
                <c:pt idx="295654">
                  <c:v>15927.93</c:v>
                </c:pt>
                <c:pt idx="295655">
                  <c:v>16634.099999999999</c:v>
                </c:pt>
                <c:pt idx="295656">
                  <c:v>21572.91</c:v>
                </c:pt>
                <c:pt idx="295657">
                  <c:v>48234.94</c:v>
                </c:pt>
                <c:pt idx="295658">
                  <c:v>17392.29</c:v>
                </c:pt>
                <c:pt idx="295659">
                  <c:v>21747.19</c:v>
                </c:pt>
                <c:pt idx="295660">
                  <c:v>23510.89</c:v>
                </c:pt>
                <c:pt idx="295661">
                  <c:v>42566.25</c:v>
                </c:pt>
                <c:pt idx="295662">
                  <c:v>25912.59</c:v>
                </c:pt>
                <c:pt idx="295663">
                  <c:v>18271.53</c:v>
                </c:pt>
                <c:pt idx="295664">
                  <c:v>13973.73</c:v>
                </c:pt>
                <c:pt idx="295665">
                  <c:v>14402.19</c:v>
                </c:pt>
                <c:pt idx="295666">
                  <c:v>14772.91</c:v>
                </c:pt>
                <c:pt idx="295667">
                  <c:v>15248.17</c:v>
                </c:pt>
                <c:pt idx="295668">
                  <c:v>20122.439999999999</c:v>
                </c:pt>
                <c:pt idx="295669">
                  <c:v>20348.87</c:v>
                </c:pt>
                <c:pt idx="295670">
                  <c:v>19862.689999999999</c:v>
                </c:pt>
                <c:pt idx="295671">
                  <c:v>21316.75</c:v>
                </c:pt>
                <c:pt idx="295672">
                  <c:v>18240.53</c:v>
                </c:pt>
                <c:pt idx="295673">
                  <c:v>17244.05</c:v>
                </c:pt>
                <c:pt idx="295674">
                  <c:v>15762.76</c:v>
                </c:pt>
                <c:pt idx="295675">
                  <c:v>17469.27</c:v>
                </c:pt>
                <c:pt idx="295676">
                  <c:v>17880.099999999999</c:v>
                </c:pt>
                <c:pt idx="295677">
                  <c:v>15386.54</c:v>
                </c:pt>
                <c:pt idx="295678">
                  <c:v>17797.21</c:v>
                </c:pt>
                <c:pt idx="295679">
                  <c:v>16144.97</c:v>
                </c:pt>
                <c:pt idx="295680">
                  <c:v>17621.740000000002</c:v>
                </c:pt>
                <c:pt idx="295681">
                  <c:v>15696.39</c:v>
                </c:pt>
                <c:pt idx="295682">
                  <c:v>19096.12</c:v>
                </c:pt>
                <c:pt idx="295683">
                  <c:v>16180.55</c:v>
                </c:pt>
                <c:pt idx="295684">
                  <c:v>15913.92</c:v>
                </c:pt>
                <c:pt idx="295685">
                  <c:v>15522.45</c:v>
                </c:pt>
                <c:pt idx="295686">
                  <c:v>16734.38</c:v>
                </c:pt>
                <c:pt idx="295687">
                  <c:v>16023.59</c:v>
                </c:pt>
                <c:pt idx="295688">
                  <c:v>15649.96</c:v>
                </c:pt>
                <c:pt idx="295689">
                  <c:v>17808.68</c:v>
                </c:pt>
                <c:pt idx="295690">
                  <c:v>14855.47</c:v>
                </c:pt>
                <c:pt idx="295691">
                  <c:v>15042</c:v>
                </c:pt>
                <c:pt idx="295692">
                  <c:v>15384.06</c:v>
                </c:pt>
                <c:pt idx="295693">
                  <c:v>17050.12</c:v>
                </c:pt>
                <c:pt idx="295694">
                  <c:v>17219.29</c:v>
                </c:pt>
                <c:pt idx="295695">
                  <c:v>17561.52</c:v>
                </c:pt>
                <c:pt idx="295696">
                  <c:v>17191.740000000002</c:v>
                </c:pt>
                <c:pt idx="295697">
                  <c:v>15829.17</c:v>
                </c:pt>
                <c:pt idx="295698">
                  <c:v>15714.26</c:v>
                </c:pt>
                <c:pt idx="295699">
                  <c:v>15949.86</c:v>
                </c:pt>
                <c:pt idx="295700">
                  <c:v>16285.79</c:v>
                </c:pt>
                <c:pt idx="295701">
                  <c:v>14482.84</c:v>
                </c:pt>
                <c:pt idx="295702">
                  <c:v>17670.52</c:v>
                </c:pt>
                <c:pt idx="295703">
                  <c:v>17018.419999999998</c:v>
                </c:pt>
                <c:pt idx="295704">
                  <c:v>16053.75</c:v>
                </c:pt>
                <c:pt idx="295705">
                  <c:v>14431.39</c:v>
                </c:pt>
                <c:pt idx="295706">
                  <c:v>2561.38</c:v>
                </c:pt>
                <c:pt idx="295707">
                  <c:v>4213.5600000000004</c:v>
                </c:pt>
                <c:pt idx="295708">
                  <c:v>3149.51</c:v>
                </c:pt>
                <c:pt idx="295709">
                  <c:v>4438.96</c:v>
                </c:pt>
                <c:pt idx="295710">
                  <c:v>6224.84</c:v>
                </c:pt>
                <c:pt idx="295711">
                  <c:v>7196.01</c:v>
                </c:pt>
                <c:pt idx="295712">
                  <c:v>13364.45</c:v>
                </c:pt>
                <c:pt idx="295713">
                  <c:v>6169.29</c:v>
                </c:pt>
                <c:pt idx="295714">
                  <c:v>13792.4</c:v>
                </c:pt>
                <c:pt idx="295715">
                  <c:v>16028.63</c:v>
                </c:pt>
                <c:pt idx="295716">
                  <c:v>18480.02</c:v>
                </c:pt>
                <c:pt idx="295717">
                  <c:v>13728.22</c:v>
                </c:pt>
                <c:pt idx="295718">
                  <c:v>17277.63</c:v>
                </c:pt>
                <c:pt idx="295719">
                  <c:v>15818.02</c:v>
                </c:pt>
                <c:pt idx="295720">
                  <c:v>12382.27</c:v>
                </c:pt>
                <c:pt idx="295721">
                  <c:v>15191.89</c:v>
                </c:pt>
                <c:pt idx="295722">
                  <c:v>17592.77</c:v>
                </c:pt>
                <c:pt idx="295723">
                  <c:v>23571.08</c:v>
                </c:pt>
                <c:pt idx="295724">
                  <c:v>14028.43</c:v>
                </c:pt>
                <c:pt idx="295725">
                  <c:v>16036.04</c:v>
                </c:pt>
                <c:pt idx="295726">
                  <c:v>14257.12</c:v>
                </c:pt>
                <c:pt idx="295727">
                  <c:v>11701.23</c:v>
                </c:pt>
                <c:pt idx="295728">
                  <c:v>11044.54</c:v>
                </c:pt>
                <c:pt idx="295729">
                  <c:v>9336.69</c:v>
                </c:pt>
                <c:pt idx="295730">
                  <c:v>10524.35</c:v>
                </c:pt>
                <c:pt idx="295731">
                  <c:v>9160.01</c:v>
                </c:pt>
                <c:pt idx="295732">
                  <c:v>8893.6299999999992</c:v>
                </c:pt>
                <c:pt idx="295733">
                  <c:v>8273.2999999999993</c:v>
                </c:pt>
                <c:pt idx="295734">
                  <c:v>7745.49</c:v>
                </c:pt>
                <c:pt idx="295735">
                  <c:v>6994.62</c:v>
                </c:pt>
                <c:pt idx="295736">
                  <c:v>7488.13</c:v>
                </c:pt>
                <c:pt idx="295737">
                  <c:v>10180.09</c:v>
                </c:pt>
                <c:pt idx="295738">
                  <c:v>5837.52</c:v>
                </c:pt>
                <c:pt idx="295739">
                  <c:v>5889.56</c:v>
                </c:pt>
                <c:pt idx="295740">
                  <c:v>4988.72</c:v>
                </c:pt>
                <c:pt idx="295741">
                  <c:v>4378.8999999999996</c:v>
                </c:pt>
                <c:pt idx="295742">
                  <c:v>5525.07</c:v>
                </c:pt>
                <c:pt idx="295743">
                  <c:v>5032.3</c:v>
                </c:pt>
                <c:pt idx="295744">
                  <c:v>3745.06</c:v>
                </c:pt>
                <c:pt idx="295745">
                  <c:v>3834.45</c:v>
                </c:pt>
                <c:pt idx="295746">
                  <c:v>3066.11</c:v>
                </c:pt>
                <c:pt idx="295747">
                  <c:v>3437.39</c:v>
                </c:pt>
                <c:pt idx="295748">
                  <c:v>4124.05</c:v>
                </c:pt>
                <c:pt idx="295749">
                  <c:v>2247.75</c:v>
                </c:pt>
                <c:pt idx="295750">
                  <c:v>2027.89</c:v>
                </c:pt>
                <c:pt idx="295751">
                  <c:v>2175.6799999999998</c:v>
                </c:pt>
                <c:pt idx="295752">
                  <c:v>3508</c:v>
                </c:pt>
                <c:pt idx="295753">
                  <c:v>2153.0300000000002</c:v>
                </c:pt>
                <c:pt idx="295754">
                  <c:v>2057.92</c:v>
                </c:pt>
                <c:pt idx="295755">
                  <c:v>1792.14</c:v>
                </c:pt>
                <c:pt idx="295756">
                  <c:v>2682.55</c:v>
                </c:pt>
                <c:pt idx="295757">
                  <c:v>3029.32</c:v>
                </c:pt>
                <c:pt idx="295758">
                  <c:v>4202.8999999999996</c:v>
                </c:pt>
                <c:pt idx="295759">
                  <c:v>2984.86</c:v>
                </c:pt>
                <c:pt idx="295760">
                  <c:v>4651.72</c:v>
                </c:pt>
                <c:pt idx="295761">
                  <c:v>6914.79</c:v>
                </c:pt>
                <c:pt idx="295762">
                  <c:v>8946.75</c:v>
                </c:pt>
                <c:pt idx="295763">
                  <c:v>8867.61</c:v>
                </c:pt>
                <c:pt idx="295764">
                  <c:v>12050.42</c:v>
                </c:pt>
                <c:pt idx="295765">
                  <c:v>15129.69</c:v>
                </c:pt>
                <c:pt idx="295766">
                  <c:v>11156.38</c:v>
                </c:pt>
                <c:pt idx="295767">
                  <c:v>14382.05</c:v>
                </c:pt>
                <c:pt idx="295768">
                  <c:v>14544.17</c:v>
                </c:pt>
                <c:pt idx="295769">
                  <c:v>12653.98</c:v>
                </c:pt>
                <c:pt idx="295770">
                  <c:v>12402.9</c:v>
                </c:pt>
                <c:pt idx="295771">
                  <c:v>9745.98</c:v>
                </c:pt>
                <c:pt idx="295772">
                  <c:v>12514.63</c:v>
                </c:pt>
                <c:pt idx="295773">
                  <c:v>12387.67</c:v>
                </c:pt>
                <c:pt idx="295774">
                  <c:v>10867.13</c:v>
                </c:pt>
                <c:pt idx="295775">
                  <c:v>18745.82</c:v>
                </c:pt>
                <c:pt idx="295776">
                  <c:v>14880.25</c:v>
                </c:pt>
                <c:pt idx="295777">
                  <c:v>13621.9</c:v>
                </c:pt>
                <c:pt idx="295778">
                  <c:v>13045.2</c:v>
                </c:pt>
                <c:pt idx="295779">
                  <c:v>13729.76</c:v>
                </c:pt>
                <c:pt idx="295780">
                  <c:v>16073.48</c:v>
                </c:pt>
                <c:pt idx="295781">
                  <c:v>9539.4500000000007</c:v>
                </c:pt>
                <c:pt idx="295782">
                  <c:v>9091.0499999999993</c:v>
                </c:pt>
                <c:pt idx="295783">
                  <c:v>7477.85</c:v>
                </c:pt>
                <c:pt idx="295784">
                  <c:v>8076.08</c:v>
                </c:pt>
                <c:pt idx="295785">
                  <c:v>7757.18</c:v>
                </c:pt>
                <c:pt idx="295786">
                  <c:v>5465.69</c:v>
                </c:pt>
                <c:pt idx="295787">
                  <c:v>5901.6</c:v>
                </c:pt>
                <c:pt idx="295788">
                  <c:v>5956.58</c:v>
                </c:pt>
                <c:pt idx="295789">
                  <c:v>9455.81</c:v>
                </c:pt>
                <c:pt idx="295790">
                  <c:v>6308.3</c:v>
                </c:pt>
                <c:pt idx="295791">
                  <c:v>5806.88</c:v>
                </c:pt>
                <c:pt idx="295792">
                  <c:v>5499.89</c:v>
                </c:pt>
                <c:pt idx="295793">
                  <c:v>6154.46</c:v>
                </c:pt>
                <c:pt idx="295794">
                  <c:v>4121.12</c:v>
                </c:pt>
                <c:pt idx="295795">
                  <c:v>3987.02</c:v>
                </c:pt>
                <c:pt idx="295796">
                  <c:v>4084.99</c:v>
                </c:pt>
                <c:pt idx="295797">
                  <c:v>2663.06</c:v>
                </c:pt>
                <c:pt idx="295798">
                  <c:v>2958.01</c:v>
                </c:pt>
                <c:pt idx="295799">
                  <c:v>2993.91</c:v>
                </c:pt>
                <c:pt idx="295800">
                  <c:v>4362.12</c:v>
                </c:pt>
                <c:pt idx="295801">
                  <c:v>1898.69</c:v>
                </c:pt>
                <c:pt idx="295802">
                  <c:v>1976.82</c:v>
                </c:pt>
                <c:pt idx="295803">
                  <c:v>1612.48</c:v>
                </c:pt>
                <c:pt idx="295804">
                  <c:v>2648.44</c:v>
                </c:pt>
                <c:pt idx="295805">
                  <c:v>2054.35</c:v>
                </c:pt>
                <c:pt idx="295806">
                  <c:v>2801.17</c:v>
                </c:pt>
                <c:pt idx="295807">
                  <c:v>1791.66</c:v>
                </c:pt>
                <c:pt idx="295808">
                  <c:v>2456.5</c:v>
                </c:pt>
                <c:pt idx="295809">
                  <c:v>3512.9</c:v>
                </c:pt>
                <c:pt idx="295810">
                  <c:v>3430.28</c:v>
                </c:pt>
                <c:pt idx="295811">
                  <c:v>4097.04</c:v>
                </c:pt>
                <c:pt idx="295812">
                  <c:v>3376.4</c:v>
                </c:pt>
                <c:pt idx="295813">
                  <c:v>4924.57</c:v>
                </c:pt>
                <c:pt idx="295814">
                  <c:v>8213.5400000000009</c:v>
                </c:pt>
                <c:pt idx="295815">
                  <c:v>10130.120000000001</c:v>
                </c:pt>
                <c:pt idx="295816">
                  <c:v>10269.450000000001</c:v>
                </c:pt>
                <c:pt idx="295817">
                  <c:v>11162.55</c:v>
                </c:pt>
                <c:pt idx="295818">
                  <c:v>14354.4</c:v>
                </c:pt>
                <c:pt idx="295819">
                  <c:v>17873.02</c:v>
                </c:pt>
                <c:pt idx="295820">
                  <c:v>12974.87</c:v>
                </c:pt>
                <c:pt idx="295821">
                  <c:v>13133.15</c:v>
                </c:pt>
                <c:pt idx="295822">
                  <c:v>13180.06</c:v>
                </c:pt>
                <c:pt idx="295823">
                  <c:v>13413.28</c:v>
                </c:pt>
                <c:pt idx="295824">
                  <c:v>11748.4</c:v>
                </c:pt>
                <c:pt idx="295825">
                  <c:v>13318.44</c:v>
                </c:pt>
                <c:pt idx="295826">
                  <c:v>14330.72</c:v>
                </c:pt>
                <c:pt idx="295827">
                  <c:v>17635.689999999999</c:v>
                </c:pt>
                <c:pt idx="295828">
                  <c:v>10619.61</c:v>
                </c:pt>
                <c:pt idx="295829">
                  <c:v>12083.31</c:v>
                </c:pt>
                <c:pt idx="295830">
                  <c:v>12585.22</c:v>
                </c:pt>
                <c:pt idx="295831">
                  <c:v>10750.99</c:v>
                </c:pt>
                <c:pt idx="295832">
                  <c:v>17962.810000000001</c:v>
                </c:pt>
                <c:pt idx="295833">
                  <c:v>8634.82</c:v>
                </c:pt>
                <c:pt idx="295834">
                  <c:v>9725.4500000000007</c:v>
                </c:pt>
                <c:pt idx="295835">
                  <c:v>9622.6299999999992</c:v>
                </c:pt>
                <c:pt idx="295836">
                  <c:v>8897.0499999999993</c:v>
                </c:pt>
                <c:pt idx="295837">
                  <c:v>8529.73</c:v>
                </c:pt>
                <c:pt idx="295838">
                  <c:v>7835.98</c:v>
                </c:pt>
                <c:pt idx="295839">
                  <c:v>6675.35</c:v>
                </c:pt>
                <c:pt idx="295840">
                  <c:v>6041.15</c:v>
                </c:pt>
                <c:pt idx="295841">
                  <c:v>10085.31</c:v>
                </c:pt>
                <c:pt idx="295842">
                  <c:v>5691.99</c:v>
                </c:pt>
                <c:pt idx="295843">
                  <c:v>4509.26</c:v>
                </c:pt>
                <c:pt idx="295844">
                  <c:v>3906.98</c:v>
                </c:pt>
                <c:pt idx="295845">
                  <c:v>3391.25</c:v>
                </c:pt>
                <c:pt idx="295846">
                  <c:v>3124.14</c:v>
                </c:pt>
                <c:pt idx="295847">
                  <c:v>3200.59</c:v>
                </c:pt>
                <c:pt idx="295848">
                  <c:v>3019.24</c:v>
                </c:pt>
                <c:pt idx="295849">
                  <c:v>10034.549999999999</c:v>
                </c:pt>
                <c:pt idx="295850">
                  <c:v>12132.26</c:v>
                </c:pt>
                <c:pt idx="295851">
                  <c:v>11747.76</c:v>
                </c:pt>
                <c:pt idx="295852">
                  <c:v>12094.52</c:v>
                </c:pt>
                <c:pt idx="295853">
                  <c:v>10785.44</c:v>
                </c:pt>
                <c:pt idx="295854">
                  <c:v>9661.85</c:v>
                </c:pt>
                <c:pt idx="295855">
                  <c:v>9740.23</c:v>
                </c:pt>
                <c:pt idx="295856">
                  <c:v>9115.49</c:v>
                </c:pt>
                <c:pt idx="295857">
                  <c:v>7606.44</c:v>
                </c:pt>
                <c:pt idx="295858">
                  <c:v>7370.91</c:v>
                </c:pt>
                <c:pt idx="295859">
                  <c:v>8279.36</c:v>
                </c:pt>
                <c:pt idx="295860">
                  <c:v>7653.97</c:v>
                </c:pt>
                <c:pt idx="295861">
                  <c:v>7343.46</c:v>
                </c:pt>
                <c:pt idx="295862">
                  <c:v>7504.09</c:v>
                </c:pt>
                <c:pt idx="295863">
                  <c:v>7288.01</c:v>
                </c:pt>
                <c:pt idx="295864">
                  <c:v>8028.57</c:v>
                </c:pt>
                <c:pt idx="295865">
                  <c:v>5890.2</c:v>
                </c:pt>
                <c:pt idx="295866">
                  <c:v>8537.01</c:v>
                </c:pt>
                <c:pt idx="295867">
                  <c:v>7008.95</c:v>
                </c:pt>
                <c:pt idx="295868">
                  <c:v>7075.39</c:v>
                </c:pt>
                <c:pt idx="295869">
                  <c:v>6105.4</c:v>
                </c:pt>
                <c:pt idx="295870">
                  <c:v>7084.65</c:v>
                </c:pt>
                <c:pt idx="295871">
                  <c:v>6919</c:v>
                </c:pt>
                <c:pt idx="295872">
                  <c:v>7193.59</c:v>
                </c:pt>
                <c:pt idx="295873">
                  <c:v>6557.07</c:v>
                </c:pt>
                <c:pt idx="295874">
                  <c:v>8289.11</c:v>
                </c:pt>
                <c:pt idx="295875">
                  <c:v>7591.6</c:v>
                </c:pt>
                <c:pt idx="295876">
                  <c:v>8736.69</c:v>
                </c:pt>
                <c:pt idx="295877">
                  <c:v>8872.0300000000007</c:v>
                </c:pt>
                <c:pt idx="295878">
                  <c:v>6666.58</c:v>
                </c:pt>
                <c:pt idx="295879">
                  <c:v>7256.1</c:v>
                </c:pt>
                <c:pt idx="295880">
                  <c:v>7305.67</c:v>
                </c:pt>
                <c:pt idx="295881">
                  <c:v>7533.4</c:v>
                </c:pt>
                <c:pt idx="295882">
                  <c:v>7869.17</c:v>
                </c:pt>
                <c:pt idx="295883">
                  <c:v>7087.25</c:v>
                </c:pt>
                <c:pt idx="295884">
                  <c:v>7312.92</c:v>
                </c:pt>
                <c:pt idx="295885">
                  <c:v>7765.36</c:v>
                </c:pt>
                <c:pt idx="295886">
                  <c:v>7423.44</c:v>
                </c:pt>
                <c:pt idx="295887">
                  <c:v>7858.87</c:v>
                </c:pt>
                <c:pt idx="295888">
                  <c:v>8026.79</c:v>
                </c:pt>
                <c:pt idx="295889">
                  <c:v>8326.01</c:v>
                </c:pt>
                <c:pt idx="295890">
                  <c:v>9414.7199999999993</c:v>
                </c:pt>
                <c:pt idx="295891">
                  <c:v>10426.57</c:v>
                </c:pt>
                <c:pt idx="295892">
                  <c:v>8826.31</c:v>
                </c:pt>
                <c:pt idx="295893">
                  <c:v>8951.17</c:v>
                </c:pt>
                <c:pt idx="295894">
                  <c:v>11591.04</c:v>
                </c:pt>
                <c:pt idx="295895">
                  <c:v>16449.04</c:v>
                </c:pt>
                <c:pt idx="295896">
                  <c:v>8209.39</c:v>
                </c:pt>
                <c:pt idx="295897">
                  <c:v>6632.33</c:v>
                </c:pt>
                <c:pt idx="295898">
                  <c:v>7002.7</c:v>
                </c:pt>
                <c:pt idx="295899">
                  <c:v>7667.98</c:v>
                </c:pt>
                <c:pt idx="295900">
                  <c:v>6104.12</c:v>
                </c:pt>
                <c:pt idx="295901">
                  <c:v>7826.05</c:v>
                </c:pt>
                <c:pt idx="295902">
                  <c:v>8208.18</c:v>
                </c:pt>
                <c:pt idx="295903">
                  <c:v>9981.77</c:v>
                </c:pt>
                <c:pt idx="295904">
                  <c:v>7610.87</c:v>
                </c:pt>
                <c:pt idx="295905">
                  <c:v>8482.0499999999993</c:v>
                </c:pt>
                <c:pt idx="295906">
                  <c:v>8224.82</c:v>
                </c:pt>
                <c:pt idx="295907">
                  <c:v>8672</c:v>
                </c:pt>
                <c:pt idx="295908">
                  <c:v>8731.0300000000007</c:v>
                </c:pt>
                <c:pt idx="295909">
                  <c:v>7295.49</c:v>
                </c:pt>
                <c:pt idx="295910">
                  <c:v>7545.14</c:v>
                </c:pt>
                <c:pt idx="295911">
                  <c:v>8204.14</c:v>
                </c:pt>
                <c:pt idx="295912">
                  <c:v>9194.39</c:v>
                </c:pt>
                <c:pt idx="295913">
                  <c:v>6388.3</c:v>
                </c:pt>
                <c:pt idx="295914">
                  <c:v>8830.67</c:v>
                </c:pt>
                <c:pt idx="295915">
                  <c:v>7510.15</c:v>
                </c:pt>
                <c:pt idx="295916">
                  <c:v>8222.42</c:v>
                </c:pt>
                <c:pt idx="295917">
                  <c:v>7808.65</c:v>
                </c:pt>
                <c:pt idx="295918">
                  <c:v>7786.94</c:v>
                </c:pt>
                <c:pt idx="295919">
                  <c:v>6655.05</c:v>
                </c:pt>
                <c:pt idx="295920">
                  <c:v>7048.65</c:v>
                </c:pt>
                <c:pt idx="295921">
                  <c:v>7863.93</c:v>
                </c:pt>
                <c:pt idx="295922">
                  <c:v>7590.33</c:v>
                </c:pt>
                <c:pt idx="295923">
                  <c:v>8146.15</c:v>
                </c:pt>
                <c:pt idx="295924">
                  <c:v>7098.44</c:v>
                </c:pt>
                <c:pt idx="295925">
                  <c:v>8551.91</c:v>
                </c:pt>
                <c:pt idx="295926">
                  <c:v>7012.82</c:v>
                </c:pt>
                <c:pt idx="295927">
                  <c:v>7980.12</c:v>
                </c:pt>
                <c:pt idx="295928">
                  <c:v>7650.61</c:v>
                </c:pt>
                <c:pt idx="295929">
                  <c:v>9123.1299999999992</c:v>
                </c:pt>
                <c:pt idx="295930">
                  <c:v>7286.49</c:v>
                </c:pt>
                <c:pt idx="295931">
                  <c:v>7369.81</c:v>
                </c:pt>
                <c:pt idx="295932">
                  <c:v>7983.18</c:v>
                </c:pt>
                <c:pt idx="295933">
                  <c:v>7458.45</c:v>
                </c:pt>
                <c:pt idx="295934">
                  <c:v>6991.25</c:v>
                </c:pt>
                <c:pt idx="295935">
                  <c:v>7156.04</c:v>
                </c:pt>
                <c:pt idx="295936">
                  <c:v>6408.06</c:v>
                </c:pt>
                <c:pt idx="295937">
                  <c:v>7471.07</c:v>
                </c:pt>
                <c:pt idx="295938">
                  <c:v>6762.88</c:v>
                </c:pt>
                <c:pt idx="295939">
                  <c:v>7467.9</c:v>
                </c:pt>
                <c:pt idx="295940">
                  <c:v>7567.83</c:v>
                </c:pt>
                <c:pt idx="295941">
                  <c:v>7837.83</c:v>
                </c:pt>
                <c:pt idx="295942">
                  <c:v>9080.18</c:v>
                </c:pt>
                <c:pt idx="295943">
                  <c:v>12057.84</c:v>
                </c:pt>
                <c:pt idx="295944">
                  <c:v>9258.51</c:v>
                </c:pt>
                <c:pt idx="295945">
                  <c:v>9498.39</c:v>
                </c:pt>
                <c:pt idx="295946">
                  <c:v>10327.66</c:v>
                </c:pt>
                <c:pt idx="295947">
                  <c:v>14235.67</c:v>
                </c:pt>
                <c:pt idx="295948">
                  <c:v>8633.48</c:v>
                </c:pt>
                <c:pt idx="295949">
                  <c:v>6682.5</c:v>
                </c:pt>
                <c:pt idx="295950">
                  <c:v>6775.46</c:v>
                </c:pt>
                <c:pt idx="295951">
                  <c:v>6472.15</c:v>
                </c:pt>
                <c:pt idx="295952">
                  <c:v>5106.58</c:v>
                </c:pt>
                <c:pt idx="295953">
                  <c:v>5182.88</c:v>
                </c:pt>
                <c:pt idx="295954">
                  <c:v>9820.24</c:v>
                </c:pt>
                <c:pt idx="295955">
                  <c:v>8844.9699999999993</c:v>
                </c:pt>
                <c:pt idx="295956">
                  <c:v>8816.51</c:v>
                </c:pt>
                <c:pt idx="295957">
                  <c:v>10488.59</c:v>
                </c:pt>
                <c:pt idx="295958">
                  <c:v>7329.09</c:v>
                </c:pt>
                <c:pt idx="295959">
                  <c:v>9069.7800000000007</c:v>
                </c:pt>
                <c:pt idx="295960">
                  <c:v>8090.36</c:v>
                </c:pt>
                <c:pt idx="295961">
                  <c:v>7631.1</c:v>
                </c:pt>
                <c:pt idx="295962">
                  <c:v>6797.73</c:v>
                </c:pt>
                <c:pt idx="295963">
                  <c:v>6620.9</c:v>
                </c:pt>
                <c:pt idx="295964">
                  <c:v>7404.7</c:v>
                </c:pt>
                <c:pt idx="295965">
                  <c:v>5465.73</c:v>
                </c:pt>
                <c:pt idx="295966">
                  <c:v>6881.62</c:v>
                </c:pt>
                <c:pt idx="295967">
                  <c:v>8472.75</c:v>
                </c:pt>
                <c:pt idx="295968">
                  <c:v>8851.34</c:v>
                </c:pt>
                <c:pt idx="295969">
                  <c:v>7467.24</c:v>
                </c:pt>
                <c:pt idx="295970">
                  <c:v>7737.22</c:v>
                </c:pt>
                <c:pt idx="295971">
                  <c:v>7006.63</c:v>
                </c:pt>
                <c:pt idx="295972">
                  <c:v>7557.84</c:v>
                </c:pt>
                <c:pt idx="295973">
                  <c:v>7250.32</c:v>
                </c:pt>
                <c:pt idx="295974">
                  <c:v>7624.34</c:v>
                </c:pt>
                <c:pt idx="295975">
                  <c:v>7111.43</c:v>
                </c:pt>
                <c:pt idx="295976">
                  <c:v>7059.48</c:v>
                </c:pt>
                <c:pt idx="295977">
                  <c:v>10134.41</c:v>
                </c:pt>
                <c:pt idx="295978">
                  <c:v>6442.25</c:v>
                </c:pt>
                <c:pt idx="295979">
                  <c:v>7303.58</c:v>
                </c:pt>
                <c:pt idx="295980">
                  <c:v>7099.04</c:v>
                </c:pt>
                <c:pt idx="295981">
                  <c:v>9200.09</c:v>
                </c:pt>
                <c:pt idx="295982">
                  <c:v>8038.34</c:v>
                </c:pt>
                <c:pt idx="295983">
                  <c:v>7376.78</c:v>
                </c:pt>
                <c:pt idx="295984">
                  <c:v>7224.16</c:v>
                </c:pt>
                <c:pt idx="295985">
                  <c:v>6789.05</c:v>
                </c:pt>
                <c:pt idx="295986">
                  <c:v>7808.09</c:v>
                </c:pt>
                <c:pt idx="295987">
                  <c:v>6648.79</c:v>
                </c:pt>
                <c:pt idx="295988">
                  <c:v>7199.2</c:v>
                </c:pt>
                <c:pt idx="295989">
                  <c:v>7072.48</c:v>
                </c:pt>
                <c:pt idx="295990">
                  <c:v>8544.66</c:v>
                </c:pt>
                <c:pt idx="295991">
                  <c:v>7661.51</c:v>
                </c:pt>
                <c:pt idx="295992">
                  <c:v>3218.6</c:v>
                </c:pt>
                <c:pt idx="295993">
                  <c:v>11823.75</c:v>
                </c:pt>
                <c:pt idx="295994">
                  <c:v>15938.06</c:v>
                </c:pt>
                <c:pt idx="295995">
                  <c:v>1708.12</c:v>
                </c:pt>
                <c:pt idx="295996">
                  <c:v>252.55</c:v>
                </c:pt>
                <c:pt idx="295997">
                  <c:v>807.84</c:v>
                </c:pt>
                <c:pt idx="295998">
                  <c:v>1556.07</c:v>
                </c:pt>
                <c:pt idx="295999">
                  <c:v>1929.41</c:v>
                </c:pt>
                <c:pt idx="296000">
                  <c:v>8503.84</c:v>
                </c:pt>
                <c:pt idx="296001">
                  <c:v>6426.09</c:v>
                </c:pt>
                <c:pt idx="296002">
                  <c:v>177.81</c:v>
                </c:pt>
                <c:pt idx="296003">
                  <c:v>-4.9800000000000004</c:v>
                </c:pt>
                <c:pt idx="296004">
                  <c:v>0.2</c:v>
                </c:pt>
                <c:pt idx="296005">
                  <c:v>-4.5</c:v>
                </c:pt>
                <c:pt idx="296006">
                  <c:v>0.6</c:v>
                </c:pt>
                <c:pt idx="296007">
                  <c:v>0.1</c:v>
                </c:pt>
                <c:pt idx="296008">
                  <c:v>1</c:v>
                </c:pt>
                <c:pt idx="296009">
                  <c:v>3</c:v>
                </c:pt>
                <c:pt idx="296010">
                  <c:v>-3</c:v>
                </c:pt>
                <c:pt idx="296011">
                  <c:v>0.5</c:v>
                </c:pt>
                <c:pt idx="296012">
                  <c:v>12</c:v>
                </c:pt>
                <c:pt idx="296013">
                  <c:v>56</c:v>
                </c:pt>
                <c:pt idx="296014">
                  <c:v>917.79</c:v>
                </c:pt>
                <c:pt idx="296015">
                  <c:v>2266.4899999999998</c:v>
                </c:pt>
                <c:pt idx="296016">
                  <c:v>4015.54</c:v>
                </c:pt>
                <c:pt idx="296017">
                  <c:v>5815.61</c:v>
                </c:pt>
                <c:pt idx="296018">
                  <c:v>6929.31</c:v>
                </c:pt>
                <c:pt idx="296019">
                  <c:v>10199.48</c:v>
                </c:pt>
                <c:pt idx="296020">
                  <c:v>23322.2</c:v>
                </c:pt>
                <c:pt idx="296021">
                  <c:v>18333.849999999999</c:v>
                </c:pt>
                <c:pt idx="296022">
                  <c:v>8808.31</c:v>
                </c:pt>
                <c:pt idx="296023">
                  <c:v>9494.09</c:v>
                </c:pt>
                <c:pt idx="296024">
                  <c:v>24139.39</c:v>
                </c:pt>
                <c:pt idx="296025">
                  <c:v>42298.1</c:v>
                </c:pt>
                <c:pt idx="296026">
                  <c:v>45888.58</c:v>
                </c:pt>
                <c:pt idx="296027">
                  <c:v>32432.33</c:v>
                </c:pt>
                <c:pt idx="296028">
                  <c:v>28499.83</c:v>
                </c:pt>
                <c:pt idx="296029">
                  <c:v>13257.37</c:v>
                </c:pt>
                <c:pt idx="296030">
                  <c:v>5589.82</c:v>
                </c:pt>
                <c:pt idx="296031">
                  <c:v>747.74</c:v>
                </c:pt>
                <c:pt idx="296032">
                  <c:v>1121.73</c:v>
                </c:pt>
                <c:pt idx="296033">
                  <c:v>1069.77</c:v>
                </c:pt>
                <c:pt idx="296034">
                  <c:v>1391.43</c:v>
                </c:pt>
                <c:pt idx="296035">
                  <c:v>7630.9</c:v>
                </c:pt>
                <c:pt idx="296036">
                  <c:v>19628.150000000001</c:v>
                </c:pt>
                <c:pt idx="296037">
                  <c:v>838.99</c:v>
                </c:pt>
                <c:pt idx="296038">
                  <c:v>7.3</c:v>
                </c:pt>
                <c:pt idx="296039">
                  <c:v>-10.9</c:v>
                </c:pt>
                <c:pt idx="296040">
                  <c:v>359</c:v>
                </c:pt>
                <c:pt idx="296041">
                  <c:v>968.19</c:v>
                </c:pt>
                <c:pt idx="296042">
                  <c:v>714.48</c:v>
                </c:pt>
                <c:pt idx="296043">
                  <c:v>979.24</c:v>
                </c:pt>
                <c:pt idx="296044">
                  <c:v>1715.93</c:v>
                </c:pt>
                <c:pt idx="296045">
                  <c:v>7382.84</c:v>
                </c:pt>
                <c:pt idx="296046">
                  <c:v>5694.26</c:v>
                </c:pt>
                <c:pt idx="296047">
                  <c:v>69.28</c:v>
                </c:pt>
                <c:pt idx="296048">
                  <c:v>-6.43</c:v>
                </c:pt>
                <c:pt idx="296049">
                  <c:v>0.5</c:v>
                </c:pt>
                <c:pt idx="296050">
                  <c:v>4.25</c:v>
                </c:pt>
                <c:pt idx="296051">
                  <c:v>-3.15</c:v>
                </c:pt>
                <c:pt idx="296052">
                  <c:v>1.2</c:v>
                </c:pt>
                <c:pt idx="296053">
                  <c:v>-8.5</c:v>
                </c:pt>
                <c:pt idx="296054">
                  <c:v>1.1000000000000001</c:v>
                </c:pt>
                <c:pt idx="296055">
                  <c:v>2</c:v>
                </c:pt>
                <c:pt idx="296056">
                  <c:v>0.1</c:v>
                </c:pt>
                <c:pt idx="296057">
                  <c:v>0.1</c:v>
                </c:pt>
                <c:pt idx="296058">
                  <c:v>0.4</c:v>
                </c:pt>
                <c:pt idx="296059">
                  <c:v>0.1</c:v>
                </c:pt>
                <c:pt idx="296060">
                  <c:v>0.85</c:v>
                </c:pt>
                <c:pt idx="296061">
                  <c:v>0.1</c:v>
                </c:pt>
                <c:pt idx="296062">
                  <c:v>5.82</c:v>
                </c:pt>
                <c:pt idx="296063">
                  <c:v>62.61</c:v>
                </c:pt>
                <c:pt idx="296064">
                  <c:v>1263.5899999999999</c:v>
                </c:pt>
                <c:pt idx="296065">
                  <c:v>2474.9899999999998</c:v>
                </c:pt>
                <c:pt idx="296066">
                  <c:v>2860.23</c:v>
                </c:pt>
                <c:pt idx="296067">
                  <c:v>4957.8999999999996</c:v>
                </c:pt>
                <c:pt idx="296068">
                  <c:v>6087.05</c:v>
                </c:pt>
                <c:pt idx="296069">
                  <c:v>8076.03</c:v>
                </c:pt>
                <c:pt idx="296070">
                  <c:v>15063.66</c:v>
                </c:pt>
                <c:pt idx="296071">
                  <c:v>16854.23</c:v>
                </c:pt>
                <c:pt idx="296072">
                  <c:v>5612.95</c:v>
                </c:pt>
                <c:pt idx="296073">
                  <c:v>8921.84</c:v>
                </c:pt>
                <c:pt idx="296074">
                  <c:v>25733.14</c:v>
                </c:pt>
                <c:pt idx="296075">
                  <c:v>43890.12</c:v>
                </c:pt>
                <c:pt idx="296076">
                  <c:v>38249.69</c:v>
                </c:pt>
                <c:pt idx="296077">
                  <c:v>29367.06</c:v>
                </c:pt>
                <c:pt idx="296078">
                  <c:v>23025.43</c:v>
                </c:pt>
                <c:pt idx="296079">
                  <c:v>13403.13</c:v>
                </c:pt>
                <c:pt idx="296080">
                  <c:v>9013.81</c:v>
                </c:pt>
                <c:pt idx="296081">
                  <c:v>3424.7</c:v>
                </c:pt>
                <c:pt idx="296082">
                  <c:v>1036.47</c:v>
                </c:pt>
                <c:pt idx="296083">
                  <c:v>1088.94</c:v>
                </c:pt>
                <c:pt idx="296084">
                  <c:v>1618.72</c:v>
                </c:pt>
                <c:pt idx="296085">
                  <c:v>6665.75</c:v>
                </c:pt>
                <c:pt idx="296086">
                  <c:v>19441.740000000002</c:v>
                </c:pt>
                <c:pt idx="296087">
                  <c:v>710.46</c:v>
                </c:pt>
                <c:pt idx="296088">
                  <c:v>699.56</c:v>
                </c:pt>
                <c:pt idx="296089">
                  <c:v>730.92</c:v>
                </c:pt>
                <c:pt idx="296090">
                  <c:v>844.31</c:v>
                </c:pt>
                <c:pt idx="296091">
                  <c:v>1175.05</c:v>
                </c:pt>
                <c:pt idx="296092">
                  <c:v>1889.21</c:v>
                </c:pt>
                <c:pt idx="296093">
                  <c:v>6560.04</c:v>
                </c:pt>
                <c:pt idx="296094">
                  <c:v>4867.49</c:v>
                </c:pt>
                <c:pt idx="296095">
                  <c:v>29.49</c:v>
                </c:pt>
                <c:pt idx="296096">
                  <c:v>9.6</c:v>
                </c:pt>
                <c:pt idx="296097">
                  <c:v>15.93</c:v>
                </c:pt>
                <c:pt idx="296098">
                  <c:v>6.27</c:v>
                </c:pt>
                <c:pt idx="296099">
                  <c:v>6.4</c:v>
                </c:pt>
                <c:pt idx="296100">
                  <c:v>8.59</c:v>
                </c:pt>
                <c:pt idx="296101">
                  <c:v>-31.97</c:v>
                </c:pt>
                <c:pt idx="296102">
                  <c:v>-9.4700000000000006</c:v>
                </c:pt>
                <c:pt idx="296103">
                  <c:v>0</c:v>
                </c:pt>
                <c:pt idx="296104">
                  <c:v>-5</c:v>
                </c:pt>
                <c:pt idx="296105">
                  <c:v>-0.75</c:v>
                </c:pt>
                <c:pt idx="296106">
                  <c:v>9.9700000000000006</c:v>
                </c:pt>
                <c:pt idx="296107">
                  <c:v>-9.8800000000000008</c:v>
                </c:pt>
                <c:pt idx="296108">
                  <c:v>19.940000000000001</c:v>
                </c:pt>
                <c:pt idx="296109">
                  <c:v>39.96</c:v>
                </c:pt>
                <c:pt idx="296110">
                  <c:v>559.66</c:v>
                </c:pt>
                <c:pt idx="296111">
                  <c:v>2226.1999999999998</c:v>
                </c:pt>
                <c:pt idx="296112">
                  <c:v>2504.37</c:v>
                </c:pt>
                <c:pt idx="296113">
                  <c:v>4250.95</c:v>
                </c:pt>
                <c:pt idx="296114">
                  <c:v>5466.41</c:v>
                </c:pt>
                <c:pt idx="296115">
                  <c:v>7563.22</c:v>
                </c:pt>
                <c:pt idx="296116">
                  <c:v>11766.47</c:v>
                </c:pt>
                <c:pt idx="296117">
                  <c:v>36</c:v>
                </c:pt>
                <c:pt idx="296118">
                  <c:v>34</c:v>
                </c:pt>
                <c:pt idx="296119">
                  <c:v>13</c:v>
                </c:pt>
                <c:pt idx="296120">
                  <c:v>17.75</c:v>
                </c:pt>
                <c:pt idx="296121">
                  <c:v>9.25</c:v>
                </c:pt>
                <c:pt idx="296122">
                  <c:v>106.91</c:v>
                </c:pt>
                <c:pt idx="296123">
                  <c:v>108.72</c:v>
                </c:pt>
                <c:pt idx="296124">
                  <c:v>28.53</c:v>
                </c:pt>
                <c:pt idx="296125">
                  <c:v>79.84</c:v>
                </c:pt>
                <c:pt idx="296126">
                  <c:v>112.97</c:v>
                </c:pt>
                <c:pt idx="296127">
                  <c:v>151.01</c:v>
                </c:pt>
                <c:pt idx="296128">
                  <c:v>51.09</c:v>
                </c:pt>
                <c:pt idx="296129">
                  <c:v>79.88</c:v>
                </c:pt>
                <c:pt idx="296130">
                  <c:v>43</c:v>
                </c:pt>
                <c:pt idx="296131">
                  <c:v>44.97</c:v>
                </c:pt>
                <c:pt idx="296132">
                  <c:v>16</c:v>
                </c:pt>
                <c:pt idx="296133">
                  <c:v>10</c:v>
                </c:pt>
                <c:pt idx="296134">
                  <c:v>53</c:v>
                </c:pt>
                <c:pt idx="296135">
                  <c:v>2</c:v>
                </c:pt>
                <c:pt idx="296136">
                  <c:v>32</c:v>
                </c:pt>
                <c:pt idx="296137">
                  <c:v>19</c:v>
                </c:pt>
                <c:pt idx="296138">
                  <c:v>35</c:v>
                </c:pt>
                <c:pt idx="296139">
                  <c:v>5</c:v>
                </c:pt>
                <c:pt idx="296140">
                  <c:v>104</c:v>
                </c:pt>
                <c:pt idx="296141">
                  <c:v>37</c:v>
                </c:pt>
                <c:pt idx="296142">
                  <c:v>65</c:v>
                </c:pt>
                <c:pt idx="296143">
                  <c:v>47</c:v>
                </c:pt>
                <c:pt idx="296144">
                  <c:v>28</c:v>
                </c:pt>
                <c:pt idx="296145">
                  <c:v>32</c:v>
                </c:pt>
                <c:pt idx="296146">
                  <c:v>64</c:v>
                </c:pt>
                <c:pt idx="296147">
                  <c:v>54</c:v>
                </c:pt>
                <c:pt idx="296148">
                  <c:v>45</c:v>
                </c:pt>
                <c:pt idx="296149">
                  <c:v>76</c:v>
                </c:pt>
                <c:pt idx="296150">
                  <c:v>48</c:v>
                </c:pt>
                <c:pt idx="296151">
                  <c:v>33</c:v>
                </c:pt>
                <c:pt idx="296152">
                  <c:v>13</c:v>
                </c:pt>
                <c:pt idx="296153">
                  <c:v>27</c:v>
                </c:pt>
                <c:pt idx="296154">
                  <c:v>42</c:v>
                </c:pt>
                <c:pt idx="296155">
                  <c:v>105</c:v>
                </c:pt>
                <c:pt idx="296156">
                  <c:v>16</c:v>
                </c:pt>
                <c:pt idx="296157">
                  <c:v>23</c:v>
                </c:pt>
                <c:pt idx="296158">
                  <c:v>17</c:v>
                </c:pt>
                <c:pt idx="296159">
                  <c:v>21</c:v>
                </c:pt>
                <c:pt idx="296160">
                  <c:v>33.5</c:v>
                </c:pt>
                <c:pt idx="296161">
                  <c:v>13</c:v>
                </c:pt>
                <c:pt idx="296162">
                  <c:v>32</c:v>
                </c:pt>
                <c:pt idx="296163">
                  <c:v>50</c:v>
                </c:pt>
                <c:pt idx="296164">
                  <c:v>19</c:v>
                </c:pt>
                <c:pt idx="296165">
                  <c:v>67.5</c:v>
                </c:pt>
                <c:pt idx="296166">
                  <c:v>20</c:v>
                </c:pt>
                <c:pt idx="296167">
                  <c:v>25</c:v>
                </c:pt>
                <c:pt idx="296168">
                  <c:v>18.25</c:v>
                </c:pt>
                <c:pt idx="296169">
                  <c:v>21.59</c:v>
                </c:pt>
                <c:pt idx="296170">
                  <c:v>17.399999999999999</c:v>
                </c:pt>
                <c:pt idx="296171">
                  <c:v>32.1</c:v>
                </c:pt>
                <c:pt idx="296172">
                  <c:v>38.67</c:v>
                </c:pt>
                <c:pt idx="296173">
                  <c:v>31.29</c:v>
                </c:pt>
                <c:pt idx="296174">
                  <c:v>9.6999999999999993</c:v>
                </c:pt>
                <c:pt idx="296175">
                  <c:v>27.71</c:v>
                </c:pt>
                <c:pt idx="296176">
                  <c:v>35.21</c:v>
                </c:pt>
                <c:pt idx="296177">
                  <c:v>71.84</c:v>
                </c:pt>
                <c:pt idx="296178">
                  <c:v>30.49</c:v>
                </c:pt>
                <c:pt idx="296179">
                  <c:v>13.97</c:v>
                </c:pt>
                <c:pt idx="296180">
                  <c:v>29.57</c:v>
                </c:pt>
                <c:pt idx="296181">
                  <c:v>18.899999999999999</c:v>
                </c:pt>
                <c:pt idx="296182">
                  <c:v>32.86</c:v>
                </c:pt>
                <c:pt idx="296183">
                  <c:v>14.86</c:v>
                </c:pt>
                <c:pt idx="296184">
                  <c:v>16.36</c:v>
                </c:pt>
                <c:pt idx="296185">
                  <c:v>46.73</c:v>
                </c:pt>
                <c:pt idx="296186">
                  <c:v>47.04</c:v>
                </c:pt>
                <c:pt idx="296187">
                  <c:v>33.08</c:v>
                </c:pt>
                <c:pt idx="296188">
                  <c:v>6.35</c:v>
                </c:pt>
                <c:pt idx="296189">
                  <c:v>58.94</c:v>
                </c:pt>
                <c:pt idx="296190">
                  <c:v>33.770000000000003</c:v>
                </c:pt>
                <c:pt idx="296191">
                  <c:v>92.64</c:v>
                </c:pt>
                <c:pt idx="296192">
                  <c:v>75.33</c:v>
                </c:pt>
                <c:pt idx="296193">
                  <c:v>6.35</c:v>
                </c:pt>
                <c:pt idx="296194">
                  <c:v>72.98</c:v>
                </c:pt>
                <c:pt idx="296195">
                  <c:v>44.4</c:v>
                </c:pt>
                <c:pt idx="296196">
                  <c:v>63.77</c:v>
                </c:pt>
                <c:pt idx="296197">
                  <c:v>74.290000000000006</c:v>
                </c:pt>
                <c:pt idx="296198">
                  <c:v>42.61</c:v>
                </c:pt>
                <c:pt idx="296199">
                  <c:v>29.56</c:v>
                </c:pt>
                <c:pt idx="296200">
                  <c:v>33.61</c:v>
                </c:pt>
                <c:pt idx="296201">
                  <c:v>121.82</c:v>
                </c:pt>
                <c:pt idx="296202">
                  <c:v>-11.65</c:v>
                </c:pt>
                <c:pt idx="296203">
                  <c:v>45.06</c:v>
                </c:pt>
                <c:pt idx="296204">
                  <c:v>107.1</c:v>
                </c:pt>
                <c:pt idx="296205">
                  <c:v>29.78</c:v>
                </c:pt>
                <c:pt idx="296206">
                  <c:v>114.17</c:v>
                </c:pt>
                <c:pt idx="296207">
                  <c:v>91.8</c:v>
                </c:pt>
                <c:pt idx="296208">
                  <c:v>28.7</c:v>
                </c:pt>
                <c:pt idx="296209">
                  <c:v>64.23</c:v>
                </c:pt>
                <c:pt idx="296210">
                  <c:v>-2.91</c:v>
                </c:pt>
                <c:pt idx="296211">
                  <c:v>28.81</c:v>
                </c:pt>
                <c:pt idx="296212">
                  <c:v>48.78</c:v>
                </c:pt>
                <c:pt idx="296213">
                  <c:v>26.73</c:v>
                </c:pt>
                <c:pt idx="296214">
                  <c:v>64.63</c:v>
                </c:pt>
                <c:pt idx="296215">
                  <c:v>63.6</c:v>
                </c:pt>
                <c:pt idx="296216">
                  <c:v>16.670000000000002</c:v>
                </c:pt>
                <c:pt idx="296217">
                  <c:v>12.32</c:v>
                </c:pt>
                <c:pt idx="296218">
                  <c:v>7.38</c:v>
                </c:pt>
                <c:pt idx="296219">
                  <c:v>43.55</c:v>
                </c:pt>
                <c:pt idx="296220">
                  <c:v>12.76</c:v>
                </c:pt>
                <c:pt idx="296221">
                  <c:v>6.12</c:v>
                </c:pt>
                <c:pt idx="296222">
                  <c:v>51.52</c:v>
                </c:pt>
                <c:pt idx="296223">
                  <c:v>21.71</c:v>
                </c:pt>
                <c:pt idx="296224">
                  <c:v>19.11</c:v>
                </c:pt>
                <c:pt idx="296225">
                  <c:v>3.36</c:v>
                </c:pt>
                <c:pt idx="296226">
                  <c:v>2.91</c:v>
                </c:pt>
                <c:pt idx="296227">
                  <c:v>56.27</c:v>
                </c:pt>
                <c:pt idx="296228">
                  <c:v>71.319999999999993</c:v>
                </c:pt>
                <c:pt idx="296229">
                  <c:v>21.34</c:v>
                </c:pt>
                <c:pt idx="296230">
                  <c:v>-15.48</c:v>
                </c:pt>
                <c:pt idx="296231">
                  <c:v>54.16</c:v>
                </c:pt>
                <c:pt idx="296232">
                  <c:v>34.43</c:v>
                </c:pt>
                <c:pt idx="296233">
                  <c:v>2.91</c:v>
                </c:pt>
                <c:pt idx="296234">
                  <c:v>172.81</c:v>
                </c:pt>
                <c:pt idx="296235">
                  <c:v>86.62</c:v>
                </c:pt>
                <c:pt idx="296236">
                  <c:v>64.89</c:v>
                </c:pt>
                <c:pt idx="296237">
                  <c:v>33.35</c:v>
                </c:pt>
                <c:pt idx="296238">
                  <c:v>34.64</c:v>
                </c:pt>
                <c:pt idx="296239">
                  <c:v>64.48</c:v>
                </c:pt>
                <c:pt idx="296240">
                  <c:v>52.46</c:v>
                </c:pt>
                <c:pt idx="296241">
                  <c:v>53.98</c:v>
                </c:pt>
                <c:pt idx="296242">
                  <c:v>38.049999999999997</c:v>
                </c:pt>
                <c:pt idx="296243">
                  <c:v>61.75</c:v>
                </c:pt>
                <c:pt idx="296244">
                  <c:v>51.8</c:v>
                </c:pt>
                <c:pt idx="296245">
                  <c:v>7.76</c:v>
                </c:pt>
                <c:pt idx="296246">
                  <c:v>60.78</c:v>
                </c:pt>
                <c:pt idx="296247">
                  <c:v>20.079999999999998</c:v>
                </c:pt>
                <c:pt idx="296248">
                  <c:v>27.43</c:v>
                </c:pt>
                <c:pt idx="296249">
                  <c:v>58.66</c:v>
                </c:pt>
                <c:pt idx="296250">
                  <c:v>27.02</c:v>
                </c:pt>
                <c:pt idx="296251">
                  <c:v>33.1</c:v>
                </c:pt>
                <c:pt idx="296252">
                  <c:v>41.81</c:v>
                </c:pt>
                <c:pt idx="296253">
                  <c:v>54.02</c:v>
                </c:pt>
                <c:pt idx="296254">
                  <c:v>49.05</c:v>
                </c:pt>
                <c:pt idx="296255">
                  <c:v>28.02</c:v>
                </c:pt>
                <c:pt idx="296256">
                  <c:v>53.75</c:v>
                </c:pt>
                <c:pt idx="296257">
                  <c:v>5.82</c:v>
                </c:pt>
                <c:pt idx="296258">
                  <c:v>28.14</c:v>
                </c:pt>
                <c:pt idx="296259">
                  <c:v>19.73</c:v>
                </c:pt>
                <c:pt idx="296260">
                  <c:v>9445.1</c:v>
                </c:pt>
                <c:pt idx="296261">
                  <c:v>10474.57</c:v>
                </c:pt>
                <c:pt idx="296262">
                  <c:v>7925.19</c:v>
                </c:pt>
                <c:pt idx="296263">
                  <c:v>8805.06</c:v>
                </c:pt>
                <c:pt idx="296264">
                  <c:v>8104.98</c:v>
                </c:pt>
                <c:pt idx="296265">
                  <c:v>7068.37</c:v>
                </c:pt>
                <c:pt idx="296266">
                  <c:v>6504.83</c:v>
                </c:pt>
                <c:pt idx="296267">
                  <c:v>6314.26</c:v>
                </c:pt>
                <c:pt idx="296268">
                  <c:v>7672.37</c:v>
                </c:pt>
                <c:pt idx="296269">
                  <c:v>7432.22</c:v>
                </c:pt>
                <c:pt idx="296270">
                  <c:v>6453.18</c:v>
                </c:pt>
                <c:pt idx="296271">
                  <c:v>5981.98</c:v>
                </c:pt>
                <c:pt idx="296272">
                  <c:v>6066.43</c:v>
                </c:pt>
                <c:pt idx="296273">
                  <c:v>7772.02</c:v>
                </c:pt>
                <c:pt idx="296274">
                  <c:v>4899.66</c:v>
                </c:pt>
                <c:pt idx="296275">
                  <c:v>7774</c:v>
                </c:pt>
                <c:pt idx="296276">
                  <c:v>7321.44</c:v>
                </c:pt>
                <c:pt idx="296277">
                  <c:v>9427.74</c:v>
                </c:pt>
                <c:pt idx="296278">
                  <c:v>7256.92</c:v>
                </c:pt>
                <c:pt idx="296279">
                  <c:v>7363.16</c:v>
                </c:pt>
                <c:pt idx="296280">
                  <c:v>6695.62</c:v>
                </c:pt>
                <c:pt idx="296281">
                  <c:v>7702.59</c:v>
                </c:pt>
                <c:pt idx="296282">
                  <c:v>7544.75</c:v>
                </c:pt>
                <c:pt idx="296283">
                  <c:v>7012.96</c:v>
                </c:pt>
                <c:pt idx="296284">
                  <c:v>6310.56</c:v>
                </c:pt>
                <c:pt idx="296285">
                  <c:v>6563.85</c:v>
                </c:pt>
                <c:pt idx="296286">
                  <c:v>7978.58</c:v>
                </c:pt>
                <c:pt idx="296287">
                  <c:v>7423.18</c:v>
                </c:pt>
                <c:pt idx="296288">
                  <c:v>7170.25</c:v>
                </c:pt>
                <c:pt idx="296289">
                  <c:v>5543.05</c:v>
                </c:pt>
                <c:pt idx="296290">
                  <c:v>7981.93</c:v>
                </c:pt>
                <c:pt idx="296291">
                  <c:v>5844.05</c:v>
                </c:pt>
                <c:pt idx="296292">
                  <c:v>4692.84</c:v>
                </c:pt>
                <c:pt idx="296293">
                  <c:v>5823.99</c:v>
                </c:pt>
                <c:pt idx="296294">
                  <c:v>4437.8599999999997</c:v>
                </c:pt>
                <c:pt idx="296295">
                  <c:v>5492.31</c:v>
                </c:pt>
                <c:pt idx="296296">
                  <c:v>5589.1</c:v>
                </c:pt>
                <c:pt idx="296297">
                  <c:v>5012.58</c:v>
                </c:pt>
                <c:pt idx="296298">
                  <c:v>4725.54</c:v>
                </c:pt>
                <c:pt idx="296299">
                  <c:v>4747.5</c:v>
                </c:pt>
                <c:pt idx="296300">
                  <c:v>5232.07</c:v>
                </c:pt>
                <c:pt idx="296301">
                  <c:v>4585.6400000000003</c:v>
                </c:pt>
                <c:pt idx="296302">
                  <c:v>7978.35</c:v>
                </c:pt>
                <c:pt idx="296303">
                  <c:v>4951.92</c:v>
                </c:pt>
                <c:pt idx="296304">
                  <c:v>4865.3999999999996</c:v>
                </c:pt>
                <c:pt idx="296305">
                  <c:v>6157</c:v>
                </c:pt>
                <c:pt idx="296306">
                  <c:v>6398.92</c:v>
                </c:pt>
                <c:pt idx="296307">
                  <c:v>4760.74</c:v>
                </c:pt>
                <c:pt idx="296308">
                  <c:v>5357.41</c:v>
                </c:pt>
                <c:pt idx="296309">
                  <c:v>4956.87</c:v>
                </c:pt>
                <c:pt idx="296310">
                  <c:v>4695.47</c:v>
                </c:pt>
                <c:pt idx="296311">
                  <c:v>4688.9399999999996</c:v>
                </c:pt>
                <c:pt idx="296312">
                  <c:v>7067.84</c:v>
                </c:pt>
                <c:pt idx="296313">
                  <c:v>6760.95</c:v>
                </c:pt>
                <c:pt idx="296314">
                  <c:v>6655.48</c:v>
                </c:pt>
                <c:pt idx="296315">
                  <c:v>5781.62</c:v>
                </c:pt>
                <c:pt idx="296316">
                  <c:v>7655.62</c:v>
                </c:pt>
                <c:pt idx="296317">
                  <c:v>7041.2</c:v>
                </c:pt>
                <c:pt idx="296318">
                  <c:v>6375.87</c:v>
                </c:pt>
                <c:pt idx="296319">
                  <c:v>6197.09</c:v>
                </c:pt>
                <c:pt idx="296320">
                  <c:v>7303.94</c:v>
                </c:pt>
                <c:pt idx="296321">
                  <c:v>6235.43</c:v>
                </c:pt>
                <c:pt idx="296322">
                  <c:v>6017.66</c:v>
                </c:pt>
                <c:pt idx="296323">
                  <c:v>6720.6</c:v>
                </c:pt>
                <c:pt idx="296324">
                  <c:v>5896.44</c:v>
                </c:pt>
                <c:pt idx="296325">
                  <c:v>5425.95</c:v>
                </c:pt>
                <c:pt idx="296326">
                  <c:v>5419.94</c:v>
                </c:pt>
                <c:pt idx="296327">
                  <c:v>5868.99</c:v>
                </c:pt>
                <c:pt idx="296328">
                  <c:v>5447.74</c:v>
                </c:pt>
                <c:pt idx="296329">
                  <c:v>6620.09</c:v>
                </c:pt>
                <c:pt idx="296330">
                  <c:v>6958.23</c:v>
                </c:pt>
                <c:pt idx="296331">
                  <c:v>6411.97</c:v>
                </c:pt>
                <c:pt idx="296332">
                  <c:v>6887.19</c:v>
                </c:pt>
                <c:pt idx="296333">
                  <c:v>7452.62</c:v>
                </c:pt>
                <c:pt idx="296334">
                  <c:v>7479.52</c:v>
                </c:pt>
                <c:pt idx="296335">
                  <c:v>6509.71</c:v>
                </c:pt>
                <c:pt idx="296336">
                  <c:v>6638.28</c:v>
                </c:pt>
                <c:pt idx="296337">
                  <c:v>5187.01</c:v>
                </c:pt>
                <c:pt idx="296338">
                  <c:v>6513.56</c:v>
                </c:pt>
                <c:pt idx="296339">
                  <c:v>7341.79</c:v>
                </c:pt>
                <c:pt idx="296340">
                  <c:v>7676.08</c:v>
                </c:pt>
                <c:pt idx="296341">
                  <c:v>5298.72</c:v>
                </c:pt>
                <c:pt idx="296342">
                  <c:v>6269.41</c:v>
                </c:pt>
                <c:pt idx="296343">
                  <c:v>5812.29</c:v>
                </c:pt>
                <c:pt idx="296344">
                  <c:v>4740.0200000000004</c:v>
                </c:pt>
                <c:pt idx="296345">
                  <c:v>5134.33</c:v>
                </c:pt>
                <c:pt idx="296346">
                  <c:v>5573.33</c:v>
                </c:pt>
                <c:pt idx="296347">
                  <c:v>5577.94</c:v>
                </c:pt>
                <c:pt idx="296348">
                  <c:v>5419.85</c:v>
                </c:pt>
                <c:pt idx="296349">
                  <c:v>5143.1400000000003</c:v>
                </c:pt>
                <c:pt idx="296350">
                  <c:v>4822.82</c:v>
                </c:pt>
                <c:pt idx="296351">
                  <c:v>6324.48</c:v>
                </c:pt>
                <c:pt idx="296352">
                  <c:v>4680.46</c:v>
                </c:pt>
                <c:pt idx="296353">
                  <c:v>4319.28</c:v>
                </c:pt>
                <c:pt idx="296354">
                  <c:v>8205.44</c:v>
                </c:pt>
                <c:pt idx="296355">
                  <c:v>5112.6899999999996</c:v>
                </c:pt>
                <c:pt idx="296356">
                  <c:v>4563.84</c:v>
                </c:pt>
                <c:pt idx="296357">
                  <c:v>5078.43</c:v>
                </c:pt>
                <c:pt idx="296358">
                  <c:v>6133.95</c:v>
                </c:pt>
                <c:pt idx="296359">
                  <c:v>5286.69</c:v>
                </c:pt>
                <c:pt idx="296360">
                  <c:v>5354.23</c:v>
                </c:pt>
                <c:pt idx="296361">
                  <c:v>5768.32</c:v>
                </c:pt>
                <c:pt idx="296362">
                  <c:v>5528.86</c:v>
                </c:pt>
                <c:pt idx="296363">
                  <c:v>6095.02</c:v>
                </c:pt>
                <c:pt idx="296364">
                  <c:v>6743.07</c:v>
                </c:pt>
                <c:pt idx="296365">
                  <c:v>7951.4</c:v>
                </c:pt>
                <c:pt idx="296366">
                  <c:v>6697.01</c:v>
                </c:pt>
                <c:pt idx="296367">
                  <c:v>7485.33</c:v>
                </c:pt>
                <c:pt idx="296368">
                  <c:v>7937.97</c:v>
                </c:pt>
                <c:pt idx="296369">
                  <c:v>7841.35</c:v>
                </c:pt>
                <c:pt idx="296370">
                  <c:v>7840.07</c:v>
                </c:pt>
                <c:pt idx="296371">
                  <c:v>5515.73</c:v>
                </c:pt>
                <c:pt idx="296372">
                  <c:v>6267.54</c:v>
                </c:pt>
                <c:pt idx="296373">
                  <c:v>8012.09</c:v>
                </c:pt>
                <c:pt idx="296374">
                  <c:v>5936.6</c:v>
                </c:pt>
                <c:pt idx="296375">
                  <c:v>5727.95</c:v>
                </c:pt>
                <c:pt idx="296376">
                  <c:v>5002.3100000000004</c:v>
                </c:pt>
                <c:pt idx="296377">
                  <c:v>6812.91</c:v>
                </c:pt>
                <c:pt idx="296378">
                  <c:v>6071.52</c:v>
                </c:pt>
                <c:pt idx="296379">
                  <c:v>6412.07</c:v>
                </c:pt>
                <c:pt idx="296380">
                  <c:v>6515.66</c:v>
                </c:pt>
                <c:pt idx="296381">
                  <c:v>7765.07</c:v>
                </c:pt>
                <c:pt idx="296382">
                  <c:v>7975.39</c:v>
                </c:pt>
                <c:pt idx="296383">
                  <c:v>7112.52</c:v>
                </c:pt>
                <c:pt idx="296384">
                  <c:v>7604.43</c:v>
                </c:pt>
                <c:pt idx="296385">
                  <c:v>7674.51</c:v>
                </c:pt>
                <c:pt idx="296386">
                  <c:v>8515.5300000000007</c:v>
                </c:pt>
                <c:pt idx="296387">
                  <c:v>6133.6</c:v>
                </c:pt>
                <c:pt idx="296388">
                  <c:v>8325.31</c:v>
                </c:pt>
                <c:pt idx="296389">
                  <c:v>7614.91</c:v>
                </c:pt>
                <c:pt idx="296390">
                  <c:v>6758.53</c:v>
                </c:pt>
                <c:pt idx="296391">
                  <c:v>7011.81</c:v>
                </c:pt>
                <c:pt idx="296392">
                  <c:v>8244.86</c:v>
                </c:pt>
                <c:pt idx="296393">
                  <c:v>6164.09</c:v>
                </c:pt>
                <c:pt idx="296394">
                  <c:v>5886.67</c:v>
                </c:pt>
                <c:pt idx="296395">
                  <c:v>6207.33</c:v>
                </c:pt>
                <c:pt idx="296396">
                  <c:v>5381.94</c:v>
                </c:pt>
                <c:pt idx="296397">
                  <c:v>7213.63</c:v>
                </c:pt>
                <c:pt idx="296398">
                  <c:v>5842.76</c:v>
                </c:pt>
                <c:pt idx="296399">
                  <c:v>5939.93</c:v>
                </c:pt>
                <c:pt idx="296400">
                  <c:v>5329.08</c:v>
                </c:pt>
                <c:pt idx="296401">
                  <c:v>5639.27</c:v>
                </c:pt>
                <c:pt idx="296402">
                  <c:v>5663.45</c:v>
                </c:pt>
                <c:pt idx="296403">
                  <c:v>5375.25</c:v>
                </c:pt>
                <c:pt idx="296404">
                  <c:v>5757.46</c:v>
                </c:pt>
                <c:pt idx="296405">
                  <c:v>5395.29</c:v>
                </c:pt>
                <c:pt idx="296406">
                  <c:v>5208.3999999999996</c:v>
                </c:pt>
                <c:pt idx="296407">
                  <c:v>5434.05</c:v>
                </c:pt>
                <c:pt idx="296408">
                  <c:v>5113</c:v>
                </c:pt>
                <c:pt idx="296409">
                  <c:v>5455.16</c:v>
                </c:pt>
                <c:pt idx="296410">
                  <c:v>4898.55</c:v>
                </c:pt>
                <c:pt idx="296411">
                  <c:v>5101.16</c:v>
                </c:pt>
                <c:pt idx="296412">
                  <c:v>5301.34</c:v>
                </c:pt>
                <c:pt idx="296413">
                  <c:v>4688.17</c:v>
                </c:pt>
                <c:pt idx="296414">
                  <c:v>4728.26</c:v>
                </c:pt>
                <c:pt idx="296415">
                  <c:v>5123.95</c:v>
                </c:pt>
                <c:pt idx="296416">
                  <c:v>5269.38</c:v>
                </c:pt>
                <c:pt idx="296417">
                  <c:v>4928.87</c:v>
                </c:pt>
                <c:pt idx="296418">
                  <c:v>4937.47</c:v>
                </c:pt>
                <c:pt idx="296419">
                  <c:v>4817.99</c:v>
                </c:pt>
                <c:pt idx="296420">
                  <c:v>4732.2</c:v>
                </c:pt>
                <c:pt idx="296421">
                  <c:v>5339.84</c:v>
                </c:pt>
                <c:pt idx="296422">
                  <c:v>5308.91</c:v>
                </c:pt>
                <c:pt idx="296423">
                  <c:v>5300.07</c:v>
                </c:pt>
                <c:pt idx="296424">
                  <c:v>5334.61</c:v>
                </c:pt>
                <c:pt idx="296425">
                  <c:v>4721.83</c:v>
                </c:pt>
                <c:pt idx="296426">
                  <c:v>5422.41</c:v>
                </c:pt>
                <c:pt idx="296427">
                  <c:v>5730</c:v>
                </c:pt>
                <c:pt idx="296428">
                  <c:v>5742.07</c:v>
                </c:pt>
                <c:pt idx="296429">
                  <c:v>5013.42</c:v>
                </c:pt>
                <c:pt idx="296430">
                  <c:v>4511.84</c:v>
                </c:pt>
                <c:pt idx="296431">
                  <c:v>4453.71</c:v>
                </c:pt>
                <c:pt idx="296432">
                  <c:v>4740.43</c:v>
                </c:pt>
                <c:pt idx="296433">
                  <c:v>5387.37</c:v>
                </c:pt>
                <c:pt idx="296434">
                  <c:v>4529.7299999999996</c:v>
                </c:pt>
                <c:pt idx="296435">
                  <c:v>4666.93</c:v>
                </c:pt>
                <c:pt idx="296436">
                  <c:v>4324.76</c:v>
                </c:pt>
                <c:pt idx="296437">
                  <c:v>4400.2700000000004</c:v>
                </c:pt>
                <c:pt idx="296438">
                  <c:v>4118.1099999999997</c:v>
                </c:pt>
                <c:pt idx="296439">
                  <c:v>4735.12</c:v>
                </c:pt>
                <c:pt idx="296440">
                  <c:v>4007.35</c:v>
                </c:pt>
                <c:pt idx="296441">
                  <c:v>4316.03</c:v>
                </c:pt>
                <c:pt idx="296442">
                  <c:v>4644.75</c:v>
                </c:pt>
                <c:pt idx="296443">
                  <c:v>4779.68</c:v>
                </c:pt>
                <c:pt idx="296444">
                  <c:v>4365.8500000000004</c:v>
                </c:pt>
                <c:pt idx="296445">
                  <c:v>5751.9</c:v>
                </c:pt>
                <c:pt idx="296446">
                  <c:v>4206.68</c:v>
                </c:pt>
                <c:pt idx="296447">
                  <c:v>5035.13</c:v>
                </c:pt>
                <c:pt idx="296448">
                  <c:v>7246.62</c:v>
                </c:pt>
                <c:pt idx="296449">
                  <c:v>8397.51</c:v>
                </c:pt>
                <c:pt idx="296450">
                  <c:v>3843.56</c:v>
                </c:pt>
                <c:pt idx="296451">
                  <c:v>3923.03</c:v>
                </c:pt>
                <c:pt idx="296452">
                  <c:v>3829.92</c:v>
                </c:pt>
                <c:pt idx="296453">
                  <c:v>4173</c:v>
                </c:pt>
                <c:pt idx="296454">
                  <c:v>4139.68</c:v>
                </c:pt>
                <c:pt idx="296455">
                  <c:v>4918.83</c:v>
                </c:pt>
                <c:pt idx="296456">
                  <c:v>5522.45</c:v>
                </c:pt>
                <c:pt idx="296457">
                  <c:v>5163.91</c:v>
                </c:pt>
                <c:pt idx="296458">
                  <c:v>4972.33</c:v>
                </c:pt>
                <c:pt idx="296459">
                  <c:v>4384.92</c:v>
                </c:pt>
                <c:pt idx="296460">
                  <c:v>4827.72</c:v>
                </c:pt>
                <c:pt idx="296461">
                  <c:v>5020.09</c:v>
                </c:pt>
                <c:pt idx="296462">
                  <c:v>4928.75</c:v>
                </c:pt>
                <c:pt idx="296463">
                  <c:v>4253.16</c:v>
                </c:pt>
                <c:pt idx="296464">
                  <c:v>4783.46</c:v>
                </c:pt>
                <c:pt idx="296465">
                  <c:v>4766.37</c:v>
                </c:pt>
                <c:pt idx="296466">
                  <c:v>4735.79</c:v>
                </c:pt>
                <c:pt idx="296467">
                  <c:v>4647.9799999999996</c:v>
                </c:pt>
                <c:pt idx="296468">
                  <c:v>4790.84</c:v>
                </c:pt>
                <c:pt idx="296469">
                  <c:v>4268.49</c:v>
                </c:pt>
                <c:pt idx="296470">
                  <c:v>4653.5200000000004</c:v>
                </c:pt>
                <c:pt idx="296471">
                  <c:v>4436.3599999999997</c:v>
                </c:pt>
                <c:pt idx="296472">
                  <c:v>4457.97</c:v>
                </c:pt>
                <c:pt idx="296473">
                  <c:v>4080.3</c:v>
                </c:pt>
                <c:pt idx="296474">
                  <c:v>5105.13</c:v>
                </c:pt>
                <c:pt idx="296475">
                  <c:v>5445.67</c:v>
                </c:pt>
                <c:pt idx="296476">
                  <c:v>4833.1400000000003</c:v>
                </c:pt>
                <c:pt idx="296477">
                  <c:v>4388.6499999999996</c:v>
                </c:pt>
                <c:pt idx="296478">
                  <c:v>4658.75</c:v>
                </c:pt>
                <c:pt idx="296479">
                  <c:v>4543.7</c:v>
                </c:pt>
                <c:pt idx="296480">
                  <c:v>4160.24</c:v>
                </c:pt>
                <c:pt idx="296481">
                  <c:v>4516</c:v>
                </c:pt>
                <c:pt idx="296482">
                  <c:v>4804.16</c:v>
                </c:pt>
                <c:pt idx="296483">
                  <c:v>4989.55</c:v>
                </c:pt>
                <c:pt idx="296484">
                  <c:v>4729.16</c:v>
                </c:pt>
                <c:pt idx="296485">
                  <c:v>4888.47</c:v>
                </c:pt>
                <c:pt idx="296486">
                  <c:v>4462.91</c:v>
                </c:pt>
                <c:pt idx="296487">
                  <c:v>4223.1000000000004</c:v>
                </c:pt>
                <c:pt idx="296488">
                  <c:v>4823.74</c:v>
                </c:pt>
                <c:pt idx="296489">
                  <c:v>4461.07</c:v>
                </c:pt>
                <c:pt idx="296490">
                  <c:v>4288.82</c:v>
                </c:pt>
                <c:pt idx="296491">
                  <c:v>4595.3</c:v>
                </c:pt>
                <c:pt idx="296492">
                  <c:v>4318.83</c:v>
                </c:pt>
                <c:pt idx="296493">
                  <c:v>4423.34</c:v>
                </c:pt>
                <c:pt idx="296494">
                  <c:v>5255.95</c:v>
                </c:pt>
                <c:pt idx="296495">
                  <c:v>4304.8900000000003</c:v>
                </c:pt>
                <c:pt idx="296496">
                  <c:v>4297.49</c:v>
                </c:pt>
                <c:pt idx="296497">
                  <c:v>5670.53</c:v>
                </c:pt>
                <c:pt idx="296498">
                  <c:v>4197.18</c:v>
                </c:pt>
                <c:pt idx="296499">
                  <c:v>5446.3</c:v>
                </c:pt>
                <c:pt idx="296500">
                  <c:v>6625.42</c:v>
                </c:pt>
                <c:pt idx="296501">
                  <c:v>7952.56</c:v>
                </c:pt>
                <c:pt idx="296502">
                  <c:v>3816.5</c:v>
                </c:pt>
                <c:pt idx="296503">
                  <c:v>4051.62</c:v>
                </c:pt>
                <c:pt idx="296504">
                  <c:v>3796.47</c:v>
                </c:pt>
                <c:pt idx="296505">
                  <c:v>4198.59</c:v>
                </c:pt>
                <c:pt idx="296506">
                  <c:v>3364.72</c:v>
                </c:pt>
                <c:pt idx="296507">
                  <c:v>4124.29</c:v>
                </c:pt>
                <c:pt idx="296508">
                  <c:v>4374.62</c:v>
                </c:pt>
                <c:pt idx="296509">
                  <c:v>5441.69</c:v>
                </c:pt>
                <c:pt idx="296510">
                  <c:v>4476.4399999999996</c:v>
                </c:pt>
                <c:pt idx="296511">
                  <c:v>4880.33</c:v>
                </c:pt>
                <c:pt idx="296512">
                  <c:v>4990.17</c:v>
                </c:pt>
                <c:pt idx="296513">
                  <c:v>4475.87</c:v>
                </c:pt>
                <c:pt idx="296514">
                  <c:v>4585.1400000000003</c:v>
                </c:pt>
                <c:pt idx="296515">
                  <c:v>4709.8</c:v>
                </c:pt>
                <c:pt idx="296516">
                  <c:v>4931.37</c:v>
                </c:pt>
                <c:pt idx="296517">
                  <c:v>4682.37</c:v>
                </c:pt>
                <c:pt idx="296518">
                  <c:v>4333.67</c:v>
                </c:pt>
                <c:pt idx="296519">
                  <c:v>4176.38</c:v>
                </c:pt>
                <c:pt idx="296520">
                  <c:v>3850.84</c:v>
                </c:pt>
                <c:pt idx="296521">
                  <c:v>3706.26</c:v>
                </c:pt>
                <c:pt idx="296522">
                  <c:v>4118.72</c:v>
                </c:pt>
                <c:pt idx="296523">
                  <c:v>4431.1099999999997</c:v>
                </c:pt>
                <c:pt idx="296524">
                  <c:v>4428.97</c:v>
                </c:pt>
                <c:pt idx="296525">
                  <c:v>4411.45</c:v>
                </c:pt>
                <c:pt idx="296526">
                  <c:v>4319.97</c:v>
                </c:pt>
                <c:pt idx="296527">
                  <c:v>3700.75</c:v>
                </c:pt>
                <c:pt idx="296528">
                  <c:v>3355.92</c:v>
                </c:pt>
                <c:pt idx="296529">
                  <c:v>3666.81</c:v>
                </c:pt>
                <c:pt idx="296530">
                  <c:v>3728.02</c:v>
                </c:pt>
                <c:pt idx="296531">
                  <c:v>3757.89</c:v>
                </c:pt>
                <c:pt idx="296532">
                  <c:v>3305</c:v>
                </c:pt>
                <c:pt idx="296533">
                  <c:v>3413.41</c:v>
                </c:pt>
                <c:pt idx="296534">
                  <c:v>3574.72</c:v>
                </c:pt>
                <c:pt idx="296535">
                  <c:v>3848.65</c:v>
                </c:pt>
                <c:pt idx="296536">
                  <c:v>3754.14</c:v>
                </c:pt>
                <c:pt idx="296537">
                  <c:v>3971.43</c:v>
                </c:pt>
                <c:pt idx="296538">
                  <c:v>3850.45</c:v>
                </c:pt>
                <c:pt idx="296539">
                  <c:v>3897.04</c:v>
                </c:pt>
                <c:pt idx="296540">
                  <c:v>3538.95</c:v>
                </c:pt>
                <c:pt idx="296541">
                  <c:v>3582.52</c:v>
                </c:pt>
                <c:pt idx="296542">
                  <c:v>3357.77</c:v>
                </c:pt>
                <c:pt idx="296543">
                  <c:v>3831.83</c:v>
                </c:pt>
                <c:pt idx="296544">
                  <c:v>3772.88</c:v>
                </c:pt>
                <c:pt idx="296545">
                  <c:v>3672.37</c:v>
                </c:pt>
                <c:pt idx="296546">
                  <c:v>13778.67</c:v>
                </c:pt>
                <c:pt idx="296547">
                  <c:v>12815.91</c:v>
                </c:pt>
                <c:pt idx="296548">
                  <c:v>11733.47</c:v>
                </c:pt>
                <c:pt idx="296549">
                  <c:v>11190.57</c:v>
                </c:pt>
                <c:pt idx="296550">
                  <c:v>12089.48</c:v>
                </c:pt>
                <c:pt idx="296551">
                  <c:v>9456.4699999999993</c:v>
                </c:pt>
                <c:pt idx="296552">
                  <c:v>10477.17</c:v>
                </c:pt>
                <c:pt idx="296553">
                  <c:v>8300.9599999999991</c:v>
                </c:pt>
                <c:pt idx="296554">
                  <c:v>8395.35</c:v>
                </c:pt>
                <c:pt idx="296555">
                  <c:v>7368.11</c:v>
                </c:pt>
                <c:pt idx="296556">
                  <c:v>7155.72</c:v>
                </c:pt>
                <c:pt idx="296557">
                  <c:v>7228.93</c:v>
                </c:pt>
                <c:pt idx="296558">
                  <c:v>7173.07</c:v>
                </c:pt>
                <c:pt idx="296559">
                  <c:v>6834.77</c:v>
                </c:pt>
                <c:pt idx="296560">
                  <c:v>7636.23</c:v>
                </c:pt>
                <c:pt idx="296561">
                  <c:v>7940.67</c:v>
                </c:pt>
                <c:pt idx="296562">
                  <c:v>6926.14</c:v>
                </c:pt>
                <c:pt idx="296563">
                  <c:v>8562.6200000000008</c:v>
                </c:pt>
                <c:pt idx="296564">
                  <c:v>7637.94</c:v>
                </c:pt>
                <c:pt idx="296565">
                  <c:v>8708.7199999999993</c:v>
                </c:pt>
                <c:pt idx="296566">
                  <c:v>7533.84</c:v>
                </c:pt>
                <c:pt idx="296567">
                  <c:v>7139.7</c:v>
                </c:pt>
                <c:pt idx="296568">
                  <c:v>7318.3</c:v>
                </c:pt>
                <c:pt idx="296569">
                  <c:v>9128.2000000000007</c:v>
                </c:pt>
                <c:pt idx="296570">
                  <c:v>6562.04</c:v>
                </c:pt>
                <c:pt idx="296571">
                  <c:v>6588</c:v>
                </c:pt>
                <c:pt idx="296572">
                  <c:v>8390.0300000000007</c:v>
                </c:pt>
                <c:pt idx="296573">
                  <c:v>7478.84</c:v>
                </c:pt>
                <c:pt idx="296574">
                  <c:v>8337.36</c:v>
                </c:pt>
                <c:pt idx="296575">
                  <c:v>7896.69</c:v>
                </c:pt>
                <c:pt idx="296576">
                  <c:v>8405.01</c:v>
                </c:pt>
                <c:pt idx="296577">
                  <c:v>8453.07</c:v>
                </c:pt>
                <c:pt idx="296578">
                  <c:v>7832.88</c:v>
                </c:pt>
                <c:pt idx="296579">
                  <c:v>8461.51</c:v>
                </c:pt>
                <c:pt idx="296580">
                  <c:v>8277.08</c:v>
                </c:pt>
                <c:pt idx="296581">
                  <c:v>7519.99</c:v>
                </c:pt>
                <c:pt idx="296582">
                  <c:v>7523.18</c:v>
                </c:pt>
                <c:pt idx="296583">
                  <c:v>7982.22</c:v>
                </c:pt>
                <c:pt idx="296584">
                  <c:v>7534.59</c:v>
                </c:pt>
                <c:pt idx="296585">
                  <c:v>7695.18</c:v>
                </c:pt>
                <c:pt idx="296586">
                  <c:v>8627.91</c:v>
                </c:pt>
                <c:pt idx="296587">
                  <c:v>9707.58</c:v>
                </c:pt>
                <c:pt idx="296588">
                  <c:v>14510.33</c:v>
                </c:pt>
                <c:pt idx="296589">
                  <c:v>9395.58</c:v>
                </c:pt>
                <c:pt idx="296590">
                  <c:v>8548.15</c:v>
                </c:pt>
                <c:pt idx="296591">
                  <c:v>12648.53</c:v>
                </c:pt>
                <c:pt idx="296592">
                  <c:v>17210.810000000001</c:v>
                </c:pt>
                <c:pt idx="296593">
                  <c:v>9141.3799999999992</c:v>
                </c:pt>
                <c:pt idx="296594">
                  <c:v>7384.29</c:v>
                </c:pt>
                <c:pt idx="296595">
                  <c:v>7444.12</c:v>
                </c:pt>
                <c:pt idx="296596">
                  <c:v>7182.12</c:v>
                </c:pt>
                <c:pt idx="296597">
                  <c:v>8123.9</c:v>
                </c:pt>
                <c:pt idx="296598">
                  <c:v>11214.19</c:v>
                </c:pt>
                <c:pt idx="296599">
                  <c:v>11979.71</c:v>
                </c:pt>
                <c:pt idx="296600">
                  <c:v>13132.48</c:v>
                </c:pt>
                <c:pt idx="296601">
                  <c:v>10239.64</c:v>
                </c:pt>
                <c:pt idx="296602">
                  <c:v>8971.0400000000009</c:v>
                </c:pt>
                <c:pt idx="296603">
                  <c:v>9266.32</c:v>
                </c:pt>
                <c:pt idx="296604">
                  <c:v>9765.4</c:v>
                </c:pt>
                <c:pt idx="296605">
                  <c:v>7642.2</c:v>
                </c:pt>
                <c:pt idx="296606">
                  <c:v>9655.7900000000009</c:v>
                </c:pt>
                <c:pt idx="296607">
                  <c:v>10424.16</c:v>
                </c:pt>
                <c:pt idx="296608">
                  <c:v>6529.75</c:v>
                </c:pt>
                <c:pt idx="296609">
                  <c:v>8092.39</c:v>
                </c:pt>
                <c:pt idx="296610">
                  <c:v>8043.03</c:v>
                </c:pt>
                <c:pt idx="296611">
                  <c:v>7922</c:v>
                </c:pt>
                <c:pt idx="296612">
                  <c:v>7034.03</c:v>
                </c:pt>
                <c:pt idx="296613">
                  <c:v>7814.52</c:v>
                </c:pt>
                <c:pt idx="296614">
                  <c:v>7599.78</c:v>
                </c:pt>
                <c:pt idx="296615">
                  <c:v>8014.03</c:v>
                </c:pt>
                <c:pt idx="296616">
                  <c:v>6528.79</c:v>
                </c:pt>
                <c:pt idx="296617">
                  <c:v>5969.74</c:v>
                </c:pt>
                <c:pt idx="296618">
                  <c:v>7613.08</c:v>
                </c:pt>
                <c:pt idx="296619">
                  <c:v>7430.47</c:v>
                </c:pt>
                <c:pt idx="296620">
                  <c:v>7373.65</c:v>
                </c:pt>
                <c:pt idx="296621">
                  <c:v>9932</c:v>
                </c:pt>
                <c:pt idx="296622">
                  <c:v>7627.82</c:v>
                </c:pt>
                <c:pt idx="296623">
                  <c:v>7467.67</c:v>
                </c:pt>
                <c:pt idx="296624">
                  <c:v>7897.06</c:v>
                </c:pt>
                <c:pt idx="296625">
                  <c:v>7990.42</c:v>
                </c:pt>
                <c:pt idx="296626">
                  <c:v>7014.34</c:v>
                </c:pt>
                <c:pt idx="296627">
                  <c:v>7148.35</c:v>
                </c:pt>
                <c:pt idx="296628">
                  <c:v>8867.58</c:v>
                </c:pt>
                <c:pt idx="296629">
                  <c:v>8874.99</c:v>
                </c:pt>
                <c:pt idx="296630">
                  <c:v>7337.85</c:v>
                </c:pt>
                <c:pt idx="296631">
                  <c:v>9770.84</c:v>
                </c:pt>
                <c:pt idx="296632">
                  <c:v>8948.61</c:v>
                </c:pt>
                <c:pt idx="296633">
                  <c:v>8066.75</c:v>
                </c:pt>
                <c:pt idx="296634">
                  <c:v>8093.21</c:v>
                </c:pt>
                <c:pt idx="296635">
                  <c:v>7742.85</c:v>
                </c:pt>
                <c:pt idx="296636">
                  <c:v>7511.31</c:v>
                </c:pt>
                <c:pt idx="296637">
                  <c:v>8044.89</c:v>
                </c:pt>
                <c:pt idx="296638">
                  <c:v>7219.26</c:v>
                </c:pt>
                <c:pt idx="296639">
                  <c:v>8120.91</c:v>
                </c:pt>
                <c:pt idx="296640">
                  <c:v>17052.54</c:v>
                </c:pt>
                <c:pt idx="296641">
                  <c:v>9369.43</c:v>
                </c:pt>
                <c:pt idx="296642">
                  <c:v>10291.48</c:v>
                </c:pt>
                <c:pt idx="296643">
                  <c:v>9278.2800000000007</c:v>
                </c:pt>
                <c:pt idx="296644">
                  <c:v>16761.150000000001</c:v>
                </c:pt>
                <c:pt idx="296645">
                  <c:v>10064.77</c:v>
                </c:pt>
                <c:pt idx="296646">
                  <c:v>7421.15</c:v>
                </c:pt>
                <c:pt idx="296647">
                  <c:v>7694.6</c:v>
                </c:pt>
                <c:pt idx="296648">
                  <c:v>7732.29</c:v>
                </c:pt>
                <c:pt idx="296649">
                  <c:v>6580.23</c:v>
                </c:pt>
                <c:pt idx="296650">
                  <c:v>10447.51</c:v>
                </c:pt>
                <c:pt idx="296651">
                  <c:v>14120.32</c:v>
                </c:pt>
                <c:pt idx="296652">
                  <c:v>11526.43</c:v>
                </c:pt>
                <c:pt idx="296653">
                  <c:v>10659.92</c:v>
                </c:pt>
                <c:pt idx="296654">
                  <c:v>10941.76</c:v>
                </c:pt>
                <c:pt idx="296655">
                  <c:v>11490.41</c:v>
                </c:pt>
                <c:pt idx="296656">
                  <c:v>11289.53</c:v>
                </c:pt>
                <c:pt idx="296657">
                  <c:v>8803.02</c:v>
                </c:pt>
                <c:pt idx="296658">
                  <c:v>8389.1200000000008</c:v>
                </c:pt>
                <c:pt idx="296659">
                  <c:v>7429.14</c:v>
                </c:pt>
                <c:pt idx="296660">
                  <c:v>7527.21</c:v>
                </c:pt>
                <c:pt idx="296661">
                  <c:v>7197.18</c:v>
                </c:pt>
                <c:pt idx="296662">
                  <c:v>6107.84</c:v>
                </c:pt>
                <c:pt idx="296663">
                  <c:v>6606.56</c:v>
                </c:pt>
                <c:pt idx="296664">
                  <c:v>7501.31</c:v>
                </c:pt>
                <c:pt idx="296665">
                  <c:v>7351.07</c:v>
                </c:pt>
                <c:pt idx="296666">
                  <c:v>6691.95</c:v>
                </c:pt>
                <c:pt idx="296667">
                  <c:v>8302.2000000000007</c:v>
                </c:pt>
                <c:pt idx="296668">
                  <c:v>5724.99</c:v>
                </c:pt>
                <c:pt idx="296669">
                  <c:v>7796.07</c:v>
                </c:pt>
                <c:pt idx="296670">
                  <c:v>6183.27</c:v>
                </c:pt>
                <c:pt idx="296671">
                  <c:v>7630.75</c:v>
                </c:pt>
                <c:pt idx="296672">
                  <c:v>8685.7800000000007</c:v>
                </c:pt>
                <c:pt idx="296673">
                  <c:v>7018.11</c:v>
                </c:pt>
                <c:pt idx="296674">
                  <c:v>8455.9699999999993</c:v>
                </c:pt>
                <c:pt idx="296675">
                  <c:v>7257.41</c:v>
                </c:pt>
                <c:pt idx="296676">
                  <c:v>7615.92</c:v>
                </c:pt>
                <c:pt idx="296677">
                  <c:v>7125.07</c:v>
                </c:pt>
                <c:pt idx="296678">
                  <c:v>7723.95</c:v>
                </c:pt>
                <c:pt idx="296679">
                  <c:v>7971.62</c:v>
                </c:pt>
                <c:pt idx="296680">
                  <c:v>8035.48</c:v>
                </c:pt>
                <c:pt idx="296681">
                  <c:v>7064.9</c:v>
                </c:pt>
                <c:pt idx="296682">
                  <c:v>7102.69</c:v>
                </c:pt>
                <c:pt idx="296683">
                  <c:v>8131.51</c:v>
                </c:pt>
                <c:pt idx="296684">
                  <c:v>9092.23</c:v>
                </c:pt>
                <c:pt idx="296685">
                  <c:v>8692.57</c:v>
                </c:pt>
                <c:pt idx="296686">
                  <c:v>8660.77</c:v>
                </c:pt>
                <c:pt idx="296687">
                  <c:v>8161.01</c:v>
                </c:pt>
                <c:pt idx="296688">
                  <c:v>6784.87</c:v>
                </c:pt>
                <c:pt idx="296689">
                  <c:v>17910.47</c:v>
                </c:pt>
                <c:pt idx="296690">
                  <c:v>20880.98</c:v>
                </c:pt>
                <c:pt idx="296691">
                  <c:v>20549.18</c:v>
                </c:pt>
                <c:pt idx="296692">
                  <c:v>16829.330000000002</c:v>
                </c:pt>
                <c:pt idx="296693">
                  <c:v>15957.17</c:v>
                </c:pt>
                <c:pt idx="296694">
                  <c:v>19357.04</c:v>
                </c:pt>
                <c:pt idx="296695">
                  <c:v>19000.599999999999</c:v>
                </c:pt>
                <c:pt idx="296696">
                  <c:v>15748.25</c:v>
                </c:pt>
                <c:pt idx="296697">
                  <c:v>17913.2</c:v>
                </c:pt>
                <c:pt idx="296698">
                  <c:v>19947.189999999999</c:v>
                </c:pt>
                <c:pt idx="296699">
                  <c:v>19991.77</c:v>
                </c:pt>
                <c:pt idx="296700">
                  <c:v>18876.419999999998</c:v>
                </c:pt>
                <c:pt idx="296701">
                  <c:v>19365.46</c:v>
                </c:pt>
                <c:pt idx="296702">
                  <c:v>20449.27</c:v>
                </c:pt>
                <c:pt idx="296703">
                  <c:v>20315.78</c:v>
                </c:pt>
                <c:pt idx="296704">
                  <c:v>23421.47</c:v>
                </c:pt>
                <c:pt idx="296705">
                  <c:v>23895.73</c:v>
                </c:pt>
                <c:pt idx="296706">
                  <c:v>25881.45</c:v>
                </c:pt>
                <c:pt idx="296707">
                  <c:v>23781.57</c:v>
                </c:pt>
                <c:pt idx="296708">
                  <c:v>24670.87</c:v>
                </c:pt>
                <c:pt idx="296709">
                  <c:v>24390.54</c:v>
                </c:pt>
                <c:pt idx="296710">
                  <c:v>19334.03</c:v>
                </c:pt>
                <c:pt idx="296711">
                  <c:v>19032.84</c:v>
                </c:pt>
                <c:pt idx="296712">
                  <c:v>18929.23</c:v>
                </c:pt>
                <c:pt idx="296713">
                  <c:v>20740.169999999998</c:v>
                </c:pt>
                <c:pt idx="296714">
                  <c:v>18449.759999999998</c:v>
                </c:pt>
                <c:pt idx="296715">
                  <c:v>18344.78</c:v>
                </c:pt>
                <c:pt idx="296716">
                  <c:v>20152.97</c:v>
                </c:pt>
                <c:pt idx="296717">
                  <c:v>21983.599999999999</c:v>
                </c:pt>
                <c:pt idx="296718">
                  <c:v>24327.81</c:v>
                </c:pt>
                <c:pt idx="296719">
                  <c:v>16006.31</c:v>
                </c:pt>
                <c:pt idx="296720">
                  <c:v>15175.68</c:v>
                </c:pt>
                <c:pt idx="296721">
                  <c:v>15474.16</c:v>
                </c:pt>
                <c:pt idx="296722">
                  <c:v>16532.580000000002</c:v>
                </c:pt>
                <c:pt idx="296723">
                  <c:v>16992.93</c:v>
                </c:pt>
                <c:pt idx="296724">
                  <c:v>20227.68</c:v>
                </c:pt>
                <c:pt idx="296725">
                  <c:v>17322.72</c:v>
                </c:pt>
                <c:pt idx="296726">
                  <c:v>16917.18</c:v>
                </c:pt>
                <c:pt idx="296727">
                  <c:v>19454.71</c:v>
                </c:pt>
                <c:pt idx="296728">
                  <c:v>24184.63</c:v>
                </c:pt>
                <c:pt idx="296729">
                  <c:v>19410.580000000002</c:v>
                </c:pt>
                <c:pt idx="296730">
                  <c:v>25093.01</c:v>
                </c:pt>
                <c:pt idx="296731">
                  <c:v>29457.42</c:v>
                </c:pt>
                <c:pt idx="296732">
                  <c:v>21618.27</c:v>
                </c:pt>
                <c:pt idx="296733">
                  <c:v>25694.22</c:v>
                </c:pt>
                <c:pt idx="296734">
                  <c:v>33037.46</c:v>
                </c:pt>
                <c:pt idx="296735">
                  <c:v>48489.71</c:v>
                </c:pt>
                <c:pt idx="296736">
                  <c:v>20590.77</c:v>
                </c:pt>
                <c:pt idx="296737">
                  <c:v>17005.55</c:v>
                </c:pt>
                <c:pt idx="296738">
                  <c:v>19725.93</c:v>
                </c:pt>
                <c:pt idx="296739">
                  <c:v>17593.900000000001</c:v>
                </c:pt>
                <c:pt idx="296740">
                  <c:v>14897.42</c:v>
                </c:pt>
                <c:pt idx="296741">
                  <c:v>19738.12</c:v>
                </c:pt>
                <c:pt idx="296742">
                  <c:v>21004.86</c:v>
                </c:pt>
                <c:pt idx="296743">
                  <c:v>22484.13</c:v>
                </c:pt>
                <c:pt idx="296744">
                  <c:v>20836.45</c:v>
                </c:pt>
                <c:pt idx="296745">
                  <c:v>20360.72</c:v>
                </c:pt>
                <c:pt idx="296746">
                  <c:v>19274.34</c:v>
                </c:pt>
                <c:pt idx="296747">
                  <c:v>23005.99</c:v>
                </c:pt>
                <c:pt idx="296748">
                  <c:v>21450.44</c:v>
                </c:pt>
                <c:pt idx="296749">
                  <c:v>20683.34</c:v>
                </c:pt>
                <c:pt idx="296750">
                  <c:v>21121.57</c:v>
                </c:pt>
                <c:pt idx="296751">
                  <c:v>21282.19</c:v>
                </c:pt>
                <c:pt idx="296752">
                  <c:v>22266.94</c:v>
                </c:pt>
                <c:pt idx="296753">
                  <c:v>21840.18</c:v>
                </c:pt>
                <c:pt idx="296754">
                  <c:v>17757.05</c:v>
                </c:pt>
                <c:pt idx="296755">
                  <c:v>21559.11</c:v>
                </c:pt>
                <c:pt idx="296756">
                  <c:v>19880.27</c:v>
                </c:pt>
                <c:pt idx="296757">
                  <c:v>21549.96</c:v>
                </c:pt>
                <c:pt idx="296758">
                  <c:v>22333.61</c:v>
                </c:pt>
                <c:pt idx="296759">
                  <c:v>22868.63</c:v>
                </c:pt>
                <c:pt idx="296760">
                  <c:v>27750.82</c:v>
                </c:pt>
                <c:pt idx="296761">
                  <c:v>25585.14</c:v>
                </c:pt>
                <c:pt idx="296762">
                  <c:v>22929.75</c:v>
                </c:pt>
                <c:pt idx="296763">
                  <c:v>20986.38</c:v>
                </c:pt>
                <c:pt idx="296764">
                  <c:v>20262.11</c:v>
                </c:pt>
                <c:pt idx="296765">
                  <c:v>20507.64</c:v>
                </c:pt>
                <c:pt idx="296766">
                  <c:v>19536.98</c:v>
                </c:pt>
                <c:pt idx="296767">
                  <c:v>19225.900000000001</c:v>
                </c:pt>
                <c:pt idx="296768">
                  <c:v>18689.02</c:v>
                </c:pt>
                <c:pt idx="296769">
                  <c:v>22478.42</c:v>
                </c:pt>
                <c:pt idx="296770">
                  <c:v>26064.720000000001</c:v>
                </c:pt>
                <c:pt idx="296771">
                  <c:v>17148.650000000001</c:v>
                </c:pt>
                <c:pt idx="296772">
                  <c:v>15826.79</c:v>
                </c:pt>
                <c:pt idx="296773">
                  <c:v>14846.49</c:v>
                </c:pt>
                <c:pt idx="296774">
                  <c:v>14925.58</c:v>
                </c:pt>
                <c:pt idx="296775">
                  <c:v>13993.55</c:v>
                </c:pt>
                <c:pt idx="296776">
                  <c:v>16356.06</c:v>
                </c:pt>
                <c:pt idx="296777">
                  <c:v>14588.03</c:v>
                </c:pt>
                <c:pt idx="296778">
                  <c:v>20969.099999999999</c:v>
                </c:pt>
                <c:pt idx="296779">
                  <c:v>19761.87</c:v>
                </c:pt>
                <c:pt idx="296780">
                  <c:v>22368.12</c:v>
                </c:pt>
                <c:pt idx="296781">
                  <c:v>18570.5</c:v>
                </c:pt>
                <c:pt idx="296782">
                  <c:v>19628.580000000002</c:v>
                </c:pt>
                <c:pt idx="296783">
                  <c:v>27385.53</c:v>
                </c:pt>
                <c:pt idx="296784">
                  <c:v>22150.02</c:v>
                </c:pt>
                <c:pt idx="296785">
                  <c:v>28073.56</c:v>
                </c:pt>
                <c:pt idx="296786">
                  <c:v>27672.76</c:v>
                </c:pt>
                <c:pt idx="296787">
                  <c:v>39822.5</c:v>
                </c:pt>
                <c:pt idx="296788">
                  <c:v>20689.18</c:v>
                </c:pt>
                <c:pt idx="296789">
                  <c:v>15547.58</c:v>
                </c:pt>
                <c:pt idx="296790">
                  <c:v>16388.25</c:v>
                </c:pt>
                <c:pt idx="296791">
                  <c:v>14930.46</c:v>
                </c:pt>
                <c:pt idx="296792">
                  <c:v>15359.5</c:v>
                </c:pt>
                <c:pt idx="296793">
                  <c:v>16748.32</c:v>
                </c:pt>
                <c:pt idx="296794">
                  <c:v>21218.38</c:v>
                </c:pt>
                <c:pt idx="296795">
                  <c:v>21243.26</c:v>
                </c:pt>
                <c:pt idx="296796">
                  <c:v>20723.349999999999</c:v>
                </c:pt>
                <c:pt idx="296797">
                  <c:v>21072.65</c:v>
                </c:pt>
                <c:pt idx="296798">
                  <c:v>21712.42</c:v>
                </c:pt>
                <c:pt idx="296799">
                  <c:v>20246.150000000001</c:v>
                </c:pt>
                <c:pt idx="296800">
                  <c:v>19674.48</c:v>
                </c:pt>
                <c:pt idx="296801">
                  <c:v>19507.900000000001</c:v>
                </c:pt>
                <c:pt idx="296802">
                  <c:v>21743.62</c:v>
                </c:pt>
                <c:pt idx="296803">
                  <c:v>20380.439999999999</c:v>
                </c:pt>
                <c:pt idx="296804">
                  <c:v>19677.46</c:v>
                </c:pt>
                <c:pt idx="296805">
                  <c:v>17106.89</c:v>
                </c:pt>
                <c:pt idx="296806">
                  <c:v>19893.07</c:v>
                </c:pt>
                <c:pt idx="296807">
                  <c:v>19858.68</c:v>
                </c:pt>
                <c:pt idx="296808">
                  <c:v>20855.189999999999</c:v>
                </c:pt>
                <c:pt idx="296809">
                  <c:v>23053.279999999999</c:v>
                </c:pt>
                <c:pt idx="296810">
                  <c:v>21363.56</c:v>
                </c:pt>
                <c:pt idx="296811">
                  <c:v>21807.79</c:v>
                </c:pt>
                <c:pt idx="296812">
                  <c:v>24578.07</c:v>
                </c:pt>
                <c:pt idx="296813">
                  <c:v>25822.84</c:v>
                </c:pt>
                <c:pt idx="296814">
                  <c:v>22446.82</c:v>
                </c:pt>
                <c:pt idx="296815">
                  <c:v>24268.22</c:v>
                </c:pt>
                <c:pt idx="296816">
                  <c:v>20242.79</c:v>
                </c:pt>
                <c:pt idx="296817">
                  <c:v>20548.169999999998</c:v>
                </c:pt>
                <c:pt idx="296818">
                  <c:v>18878.849999999999</c:v>
                </c:pt>
                <c:pt idx="296819">
                  <c:v>20203.47</c:v>
                </c:pt>
                <c:pt idx="296820">
                  <c:v>21318.06</c:v>
                </c:pt>
                <c:pt idx="296821">
                  <c:v>22650.71</c:v>
                </c:pt>
                <c:pt idx="296822">
                  <c:v>26231.37</c:v>
                </c:pt>
                <c:pt idx="296823">
                  <c:v>21177.15</c:v>
                </c:pt>
                <c:pt idx="296824">
                  <c:v>17603.98</c:v>
                </c:pt>
                <c:pt idx="296825">
                  <c:v>16741.419999999998</c:v>
                </c:pt>
                <c:pt idx="296826">
                  <c:v>18044.29</c:v>
                </c:pt>
                <c:pt idx="296827">
                  <c:v>16357.26</c:v>
                </c:pt>
                <c:pt idx="296828">
                  <c:v>17849</c:v>
                </c:pt>
                <c:pt idx="296829">
                  <c:v>24083.79</c:v>
                </c:pt>
                <c:pt idx="296830">
                  <c:v>17425.52</c:v>
                </c:pt>
                <c:pt idx="296831">
                  <c:v>21771.37</c:v>
                </c:pt>
                <c:pt idx="296832">
                  <c:v>5192.93</c:v>
                </c:pt>
                <c:pt idx="296833">
                  <c:v>5106.76</c:v>
                </c:pt>
                <c:pt idx="296834">
                  <c:v>5446.54</c:v>
                </c:pt>
                <c:pt idx="296835">
                  <c:v>4539.0200000000004</c:v>
                </c:pt>
                <c:pt idx="296836">
                  <c:v>4233.25</c:v>
                </c:pt>
                <c:pt idx="296837">
                  <c:v>3698.9</c:v>
                </c:pt>
                <c:pt idx="296838">
                  <c:v>3401.03</c:v>
                </c:pt>
                <c:pt idx="296839">
                  <c:v>3774.53</c:v>
                </c:pt>
                <c:pt idx="296840">
                  <c:v>4575.7</c:v>
                </c:pt>
                <c:pt idx="296841">
                  <c:v>4984.12</c:v>
                </c:pt>
                <c:pt idx="296842">
                  <c:v>4935.57</c:v>
                </c:pt>
                <c:pt idx="296843">
                  <c:v>3721.73</c:v>
                </c:pt>
                <c:pt idx="296844">
                  <c:v>3656.46</c:v>
                </c:pt>
                <c:pt idx="296845">
                  <c:v>3851.31</c:v>
                </c:pt>
                <c:pt idx="296846">
                  <c:v>3882.89</c:v>
                </c:pt>
                <c:pt idx="296847">
                  <c:v>3840.68</c:v>
                </c:pt>
                <c:pt idx="296848">
                  <c:v>4343.0600000000004</c:v>
                </c:pt>
                <c:pt idx="296849">
                  <c:v>4786.6000000000004</c:v>
                </c:pt>
                <c:pt idx="296850">
                  <c:v>4339.93</c:v>
                </c:pt>
                <c:pt idx="296851">
                  <c:v>4470.96</c:v>
                </c:pt>
                <c:pt idx="296852">
                  <c:v>3439.5</c:v>
                </c:pt>
                <c:pt idx="296853">
                  <c:v>3002.57</c:v>
                </c:pt>
                <c:pt idx="296854">
                  <c:v>2978.48</c:v>
                </c:pt>
                <c:pt idx="296855">
                  <c:v>3237.14</c:v>
                </c:pt>
                <c:pt idx="296856">
                  <c:v>3227.1</c:v>
                </c:pt>
                <c:pt idx="296857">
                  <c:v>3042.66</c:v>
                </c:pt>
                <c:pt idx="296858">
                  <c:v>4165.21</c:v>
                </c:pt>
                <c:pt idx="296859">
                  <c:v>5552.38</c:v>
                </c:pt>
                <c:pt idx="296860">
                  <c:v>9618.09</c:v>
                </c:pt>
                <c:pt idx="296861">
                  <c:v>11878.18</c:v>
                </c:pt>
                <c:pt idx="296862">
                  <c:v>3218.29</c:v>
                </c:pt>
                <c:pt idx="296863">
                  <c:v>2516.06</c:v>
                </c:pt>
                <c:pt idx="296864">
                  <c:v>2786.86</c:v>
                </c:pt>
                <c:pt idx="296865">
                  <c:v>2595.11</c:v>
                </c:pt>
                <c:pt idx="296866">
                  <c:v>3697.33</c:v>
                </c:pt>
                <c:pt idx="296867">
                  <c:v>4516.58</c:v>
                </c:pt>
                <c:pt idx="296868">
                  <c:v>3328.48</c:v>
                </c:pt>
                <c:pt idx="296869">
                  <c:v>3473.24</c:v>
                </c:pt>
                <c:pt idx="296870">
                  <c:v>4127.76</c:v>
                </c:pt>
                <c:pt idx="296871">
                  <c:v>6264.15</c:v>
                </c:pt>
                <c:pt idx="296872">
                  <c:v>4482.8</c:v>
                </c:pt>
                <c:pt idx="296873">
                  <c:v>6753.92</c:v>
                </c:pt>
                <c:pt idx="296874">
                  <c:v>8757.01</c:v>
                </c:pt>
                <c:pt idx="296875">
                  <c:v>5670.56</c:v>
                </c:pt>
                <c:pt idx="296876">
                  <c:v>6045.44</c:v>
                </c:pt>
                <c:pt idx="296877">
                  <c:v>7632.48</c:v>
                </c:pt>
                <c:pt idx="296878">
                  <c:v>9491.34</c:v>
                </c:pt>
                <c:pt idx="296879">
                  <c:v>2409.4499999999998</c:v>
                </c:pt>
                <c:pt idx="296880">
                  <c:v>2405.52</c:v>
                </c:pt>
                <c:pt idx="296881">
                  <c:v>3414.4</c:v>
                </c:pt>
                <c:pt idx="296882">
                  <c:v>2842.74</c:v>
                </c:pt>
                <c:pt idx="296883">
                  <c:v>3393.03</c:v>
                </c:pt>
                <c:pt idx="296884">
                  <c:v>3059.12</c:v>
                </c:pt>
                <c:pt idx="296885">
                  <c:v>4542.05</c:v>
                </c:pt>
                <c:pt idx="296886">
                  <c:v>4749.6899999999996</c:v>
                </c:pt>
                <c:pt idx="296887">
                  <c:v>4731.84</c:v>
                </c:pt>
                <c:pt idx="296888">
                  <c:v>4060.29</c:v>
                </c:pt>
                <c:pt idx="296889">
                  <c:v>3800.29</c:v>
                </c:pt>
                <c:pt idx="296890">
                  <c:v>3947.56</c:v>
                </c:pt>
                <c:pt idx="296891">
                  <c:v>4692.07</c:v>
                </c:pt>
                <c:pt idx="296892">
                  <c:v>3103.98</c:v>
                </c:pt>
                <c:pt idx="296893">
                  <c:v>3535.34</c:v>
                </c:pt>
                <c:pt idx="296894">
                  <c:v>3341.22</c:v>
                </c:pt>
                <c:pt idx="296895">
                  <c:v>3952.23</c:v>
                </c:pt>
                <c:pt idx="296896">
                  <c:v>4534.96</c:v>
                </c:pt>
                <c:pt idx="296897">
                  <c:v>3229.19</c:v>
                </c:pt>
                <c:pt idx="296898">
                  <c:v>3198.29</c:v>
                </c:pt>
                <c:pt idx="296899">
                  <c:v>3378.68</c:v>
                </c:pt>
                <c:pt idx="296900">
                  <c:v>3657.18</c:v>
                </c:pt>
                <c:pt idx="296901">
                  <c:v>3977.42</c:v>
                </c:pt>
                <c:pt idx="296902">
                  <c:v>4122.3999999999996</c:v>
                </c:pt>
                <c:pt idx="296903">
                  <c:v>3281.11</c:v>
                </c:pt>
                <c:pt idx="296904">
                  <c:v>2858.13</c:v>
                </c:pt>
                <c:pt idx="296905">
                  <c:v>3594.98</c:v>
                </c:pt>
                <c:pt idx="296906">
                  <c:v>3115.74</c:v>
                </c:pt>
                <c:pt idx="296907">
                  <c:v>3101.49</c:v>
                </c:pt>
                <c:pt idx="296908">
                  <c:v>4234.37</c:v>
                </c:pt>
                <c:pt idx="296909">
                  <c:v>3610.18</c:v>
                </c:pt>
                <c:pt idx="296910">
                  <c:v>4419.01</c:v>
                </c:pt>
                <c:pt idx="296911">
                  <c:v>5003.05</c:v>
                </c:pt>
                <c:pt idx="296912">
                  <c:v>9879.5</c:v>
                </c:pt>
                <c:pt idx="296913">
                  <c:v>13219.5</c:v>
                </c:pt>
                <c:pt idx="296914">
                  <c:v>3212.13</c:v>
                </c:pt>
                <c:pt idx="296915">
                  <c:v>2695.89</c:v>
                </c:pt>
                <c:pt idx="296916">
                  <c:v>3051.41</c:v>
                </c:pt>
                <c:pt idx="296917">
                  <c:v>3303.07</c:v>
                </c:pt>
                <c:pt idx="296918">
                  <c:v>3215.92</c:v>
                </c:pt>
                <c:pt idx="296919">
                  <c:v>2629.23</c:v>
                </c:pt>
                <c:pt idx="296920">
                  <c:v>3597.57</c:v>
                </c:pt>
                <c:pt idx="296921">
                  <c:v>5289.51</c:v>
                </c:pt>
                <c:pt idx="296922">
                  <c:v>5049.43</c:v>
                </c:pt>
                <c:pt idx="296923">
                  <c:v>5610.12</c:v>
                </c:pt>
                <c:pt idx="296924">
                  <c:v>4725.25</c:v>
                </c:pt>
                <c:pt idx="296925">
                  <c:v>3748.8</c:v>
                </c:pt>
                <c:pt idx="296926">
                  <c:v>8581.0499999999993</c:v>
                </c:pt>
                <c:pt idx="296927">
                  <c:v>6758.76</c:v>
                </c:pt>
                <c:pt idx="296928">
                  <c:v>7098.23</c:v>
                </c:pt>
                <c:pt idx="296929">
                  <c:v>6887.38</c:v>
                </c:pt>
                <c:pt idx="296930">
                  <c:v>9412.32</c:v>
                </c:pt>
                <c:pt idx="296931">
                  <c:v>4054.06</c:v>
                </c:pt>
                <c:pt idx="296932">
                  <c:v>2177.0300000000002</c:v>
                </c:pt>
                <c:pt idx="296933">
                  <c:v>2762.35</c:v>
                </c:pt>
                <c:pt idx="296934">
                  <c:v>2338.56</c:v>
                </c:pt>
                <c:pt idx="296935">
                  <c:v>2869.61</c:v>
                </c:pt>
                <c:pt idx="296936">
                  <c:v>3507.29</c:v>
                </c:pt>
                <c:pt idx="296937">
                  <c:v>5271.89</c:v>
                </c:pt>
                <c:pt idx="296938">
                  <c:v>4958.1499999999996</c:v>
                </c:pt>
                <c:pt idx="296939">
                  <c:v>4222.7299999999996</c:v>
                </c:pt>
                <c:pt idx="296940">
                  <c:v>4295.04</c:v>
                </c:pt>
                <c:pt idx="296941">
                  <c:v>3664.48</c:v>
                </c:pt>
                <c:pt idx="296942">
                  <c:v>3742.47</c:v>
                </c:pt>
                <c:pt idx="296943">
                  <c:v>4057.27</c:v>
                </c:pt>
                <c:pt idx="296944">
                  <c:v>3929.6</c:v>
                </c:pt>
                <c:pt idx="296945">
                  <c:v>4124.28</c:v>
                </c:pt>
                <c:pt idx="296946">
                  <c:v>4084.29</c:v>
                </c:pt>
                <c:pt idx="296947">
                  <c:v>2569.41</c:v>
                </c:pt>
                <c:pt idx="296948">
                  <c:v>2796.61</c:v>
                </c:pt>
                <c:pt idx="296949">
                  <c:v>2918.04</c:v>
                </c:pt>
                <c:pt idx="296950">
                  <c:v>3618.65</c:v>
                </c:pt>
                <c:pt idx="296951">
                  <c:v>3620.79</c:v>
                </c:pt>
                <c:pt idx="296952">
                  <c:v>4151.4399999999996</c:v>
                </c:pt>
                <c:pt idx="296953">
                  <c:v>4550.59</c:v>
                </c:pt>
                <c:pt idx="296954">
                  <c:v>3475.03</c:v>
                </c:pt>
                <c:pt idx="296955">
                  <c:v>3627.83</c:v>
                </c:pt>
                <c:pt idx="296956">
                  <c:v>3093.42</c:v>
                </c:pt>
                <c:pt idx="296957">
                  <c:v>3823.57</c:v>
                </c:pt>
                <c:pt idx="296958">
                  <c:v>3481.99</c:v>
                </c:pt>
                <c:pt idx="296959">
                  <c:v>3223.83</c:v>
                </c:pt>
                <c:pt idx="296960">
                  <c:v>4003.95</c:v>
                </c:pt>
                <c:pt idx="296961">
                  <c:v>3812.3</c:v>
                </c:pt>
                <c:pt idx="296962">
                  <c:v>4290.22</c:v>
                </c:pt>
                <c:pt idx="296963">
                  <c:v>4695.04</c:v>
                </c:pt>
                <c:pt idx="296964">
                  <c:v>8169.73</c:v>
                </c:pt>
                <c:pt idx="296965">
                  <c:v>12908.17</c:v>
                </c:pt>
                <c:pt idx="296966">
                  <c:v>10221.290000000001</c:v>
                </c:pt>
                <c:pt idx="296967">
                  <c:v>5462.83</c:v>
                </c:pt>
                <c:pt idx="296968">
                  <c:v>3855.48</c:v>
                </c:pt>
                <c:pt idx="296969">
                  <c:v>4091.32</c:v>
                </c:pt>
                <c:pt idx="296970">
                  <c:v>3346.95</c:v>
                </c:pt>
                <c:pt idx="296971">
                  <c:v>4683.12</c:v>
                </c:pt>
                <c:pt idx="296972">
                  <c:v>6960.44</c:v>
                </c:pt>
                <c:pt idx="296973">
                  <c:v>4193.99</c:v>
                </c:pt>
                <c:pt idx="296974">
                  <c:v>5016.1499999999996</c:v>
                </c:pt>
                <c:pt idx="296975">
                  <c:v>7837.5</c:v>
                </c:pt>
                <c:pt idx="296976">
                  <c:v>11723.25</c:v>
                </c:pt>
                <c:pt idx="296977">
                  <c:v>10538.5</c:v>
                </c:pt>
                <c:pt idx="296978">
                  <c:v>8422.25</c:v>
                </c:pt>
                <c:pt idx="296979">
                  <c:v>9518.75</c:v>
                </c:pt>
                <c:pt idx="296980">
                  <c:v>9407</c:v>
                </c:pt>
                <c:pt idx="296981">
                  <c:v>10665.5</c:v>
                </c:pt>
                <c:pt idx="296982">
                  <c:v>8365.5</c:v>
                </c:pt>
                <c:pt idx="296983">
                  <c:v>10681</c:v>
                </c:pt>
                <c:pt idx="296984">
                  <c:v>12772.37</c:v>
                </c:pt>
                <c:pt idx="296985">
                  <c:v>10185.39</c:v>
                </c:pt>
                <c:pt idx="296986">
                  <c:v>10165.81</c:v>
                </c:pt>
                <c:pt idx="296987">
                  <c:v>9837.25</c:v>
                </c:pt>
                <c:pt idx="296988">
                  <c:v>10158.56</c:v>
                </c:pt>
                <c:pt idx="296989">
                  <c:v>9553.5</c:v>
                </c:pt>
                <c:pt idx="296990">
                  <c:v>10019</c:v>
                </c:pt>
                <c:pt idx="296991">
                  <c:v>12049.25</c:v>
                </c:pt>
                <c:pt idx="296992">
                  <c:v>11067</c:v>
                </c:pt>
                <c:pt idx="296993">
                  <c:v>11160.75</c:v>
                </c:pt>
                <c:pt idx="296994">
                  <c:v>10083.75</c:v>
                </c:pt>
                <c:pt idx="296995">
                  <c:v>9309.5</c:v>
                </c:pt>
                <c:pt idx="296996">
                  <c:v>8740.5</c:v>
                </c:pt>
                <c:pt idx="296997">
                  <c:v>7362.5</c:v>
                </c:pt>
                <c:pt idx="296998">
                  <c:v>8165.01</c:v>
                </c:pt>
                <c:pt idx="296999">
                  <c:v>7426.5</c:v>
                </c:pt>
                <c:pt idx="297000">
                  <c:v>7475.75</c:v>
                </c:pt>
                <c:pt idx="297001">
                  <c:v>7589.75</c:v>
                </c:pt>
                <c:pt idx="297002">
                  <c:v>8177.44</c:v>
                </c:pt>
                <c:pt idx="297003">
                  <c:v>8775.7199999999993</c:v>
                </c:pt>
                <c:pt idx="297004">
                  <c:v>10576.84</c:v>
                </c:pt>
                <c:pt idx="297005">
                  <c:v>7830.91</c:v>
                </c:pt>
                <c:pt idx="297006">
                  <c:v>7292.29</c:v>
                </c:pt>
                <c:pt idx="297007">
                  <c:v>7838.07</c:v>
                </c:pt>
                <c:pt idx="297008">
                  <c:v>7339.89</c:v>
                </c:pt>
                <c:pt idx="297009">
                  <c:v>7289.52</c:v>
                </c:pt>
                <c:pt idx="297010">
                  <c:v>8356.76</c:v>
                </c:pt>
                <c:pt idx="297011">
                  <c:v>8398.19</c:v>
                </c:pt>
                <c:pt idx="297012">
                  <c:v>8469.9699999999993</c:v>
                </c:pt>
                <c:pt idx="297013">
                  <c:v>8930.68</c:v>
                </c:pt>
                <c:pt idx="297014">
                  <c:v>10983.73</c:v>
                </c:pt>
                <c:pt idx="297015">
                  <c:v>8626.65</c:v>
                </c:pt>
                <c:pt idx="297016">
                  <c:v>9341.89</c:v>
                </c:pt>
                <c:pt idx="297017">
                  <c:v>10415.89</c:v>
                </c:pt>
                <c:pt idx="297018">
                  <c:v>7210.03</c:v>
                </c:pt>
                <c:pt idx="297019">
                  <c:v>9410.39</c:v>
                </c:pt>
                <c:pt idx="297020">
                  <c:v>11264.56</c:v>
                </c:pt>
                <c:pt idx="297021">
                  <c:v>15721.14</c:v>
                </c:pt>
                <c:pt idx="297022">
                  <c:v>7522.57</c:v>
                </c:pt>
                <c:pt idx="297023">
                  <c:v>6638.22</c:v>
                </c:pt>
                <c:pt idx="297024">
                  <c:v>8369.93</c:v>
                </c:pt>
                <c:pt idx="297025">
                  <c:v>6182.43</c:v>
                </c:pt>
                <c:pt idx="297026">
                  <c:v>7162.45</c:v>
                </c:pt>
                <c:pt idx="297027">
                  <c:v>10077.31</c:v>
                </c:pt>
                <c:pt idx="297028">
                  <c:v>9214.82</c:v>
                </c:pt>
                <c:pt idx="297029">
                  <c:v>10149.4</c:v>
                </c:pt>
                <c:pt idx="297030">
                  <c:v>9987.6299999999992</c:v>
                </c:pt>
                <c:pt idx="297031">
                  <c:v>9642.2999999999993</c:v>
                </c:pt>
                <c:pt idx="297032">
                  <c:v>10076.290000000001</c:v>
                </c:pt>
                <c:pt idx="297033">
                  <c:v>11553.92</c:v>
                </c:pt>
                <c:pt idx="297034">
                  <c:v>10945.89</c:v>
                </c:pt>
                <c:pt idx="297035">
                  <c:v>9759.5</c:v>
                </c:pt>
                <c:pt idx="297036">
                  <c:v>9563</c:v>
                </c:pt>
                <c:pt idx="297037">
                  <c:v>10581.25</c:v>
                </c:pt>
                <c:pt idx="297038">
                  <c:v>10658.17</c:v>
                </c:pt>
                <c:pt idx="297039">
                  <c:v>10137</c:v>
                </c:pt>
                <c:pt idx="297040">
                  <c:v>8817.5300000000007</c:v>
                </c:pt>
                <c:pt idx="297041">
                  <c:v>9418.26</c:v>
                </c:pt>
                <c:pt idx="297042">
                  <c:v>10294.780000000001</c:v>
                </c:pt>
                <c:pt idx="297043">
                  <c:v>12108.04</c:v>
                </c:pt>
                <c:pt idx="297044">
                  <c:v>11178.34</c:v>
                </c:pt>
                <c:pt idx="297045">
                  <c:v>10794.16</c:v>
                </c:pt>
                <c:pt idx="297046">
                  <c:v>10434.07</c:v>
                </c:pt>
                <c:pt idx="297047">
                  <c:v>10656.47</c:v>
                </c:pt>
                <c:pt idx="297048">
                  <c:v>10064.84</c:v>
                </c:pt>
                <c:pt idx="297049">
                  <c:v>9993.33</c:v>
                </c:pt>
                <c:pt idx="297050">
                  <c:v>8681.06</c:v>
                </c:pt>
                <c:pt idx="297051">
                  <c:v>8740.59</c:v>
                </c:pt>
                <c:pt idx="297052">
                  <c:v>8418.24</c:v>
                </c:pt>
                <c:pt idx="297053">
                  <c:v>9190.39</c:v>
                </c:pt>
                <c:pt idx="297054">
                  <c:v>8877.16</c:v>
                </c:pt>
                <c:pt idx="297055">
                  <c:v>10000.94</c:v>
                </c:pt>
                <c:pt idx="297056">
                  <c:v>10870.2</c:v>
                </c:pt>
                <c:pt idx="297057">
                  <c:v>7373.34</c:v>
                </c:pt>
                <c:pt idx="297058">
                  <c:v>7553.53</c:v>
                </c:pt>
                <c:pt idx="297059">
                  <c:v>7738.89</c:v>
                </c:pt>
                <c:pt idx="297060">
                  <c:v>8606.81</c:v>
                </c:pt>
                <c:pt idx="297061">
                  <c:v>6835.21</c:v>
                </c:pt>
                <c:pt idx="297062">
                  <c:v>8381.68</c:v>
                </c:pt>
                <c:pt idx="297063">
                  <c:v>8722.34</c:v>
                </c:pt>
                <c:pt idx="297064">
                  <c:v>10263.790000000001</c:v>
                </c:pt>
                <c:pt idx="297065">
                  <c:v>10269.11</c:v>
                </c:pt>
                <c:pt idx="297066">
                  <c:v>9530.2800000000007</c:v>
                </c:pt>
                <c:pt idx="297067">
                  <c:v>8334.35</c:v>
                </c:pt>
                <c:pt idx="297068">
                  <c:v>9062.85</c:v>
                </c:pt>
                <c:pt idx="297069">
                  <c:v>12378.26</c:v>
                </c:pt>
                <c:pt idx="297070">
                  <c:v>8338.65</c:v>
                </c:pt>
                <c:pt idx="297071">
                  <c:v>10838.46</c:v>
                </c:pt>
                <c:pt idx="297072">
                  <c:v>9875.92</c:v>
                </c:pt>
                <c:pt idx="297073">
                  <c:v>15495.09</c:v>
                </c:pt>
                <c:pt idx="297074">
                  <c:v>9156.3700000000008</c:v>
                </c:pt>
                <c:pt idx="297075">
                  <c:v>6157.52</c:v>
                </c:pt>
                <c:pt idx="297076">
                  <c:v>7039.8</c:v>
                </c:pt>
                <c:pt idx="297077">
                  <c:v>7138.13</c:v>
                </c:pt>
                <c:pt idx="297078">
                  <c:v>7563.9</c:v>
                </c:pt>
                <c:pt idx="297079">
                  <c:v>7014.28</c:v>
                </c:pt>
                <c:pt idx="297080">
                  <c:v>9873.23</c:v>
                </c:pt>
                <c:pt idx="297081">
                  <c:v>9697.43</c:v>
                </c:pt>
                <c:pt idx="297082">
                  <c:v>9062.83</c:v>
                </c:pt>
                <c:pt idx="297083">
                  <c:v>9999.5499999999993</c:v>
                </c:pt>
                <c:pt idx="297084">
                  <c:v>8996.17</c:v>
                </c:pt>
                <c:pt idx="297085">
                  <c:v>13080.1</c:v>
                </c:pt>
                <c:pt idx="297086">
                  <c:v>11709.04</c:v>
                </c:pt>
                <c:pt idx="297087">
                  <c:v>10535.56</c:v>
                </c:pt>
                <c:pt idx="297088">
                  <c:v>13979.14</c:v>
                </c:pt>
                <c:pt idx="297089">
                  <c:v>11882.46</c:v>
                </c:pt>
                <c:pt idx="297090">
                  <c:v>10236.5</c:v>
                </c:pt>
                <c:pt idx="297091">
                  <c:v>8609.84</c:v>
                </c:pt>
                <c:pt idx="297092">
                  <c:v>9171.7800000000007</c:v>
                </c:pt>
                <c:pt idx="297093">
                  <c:v>8716.86</c:v>
                </c:pt>
                <c:pt idx="297094">
                  <c:v>9622.01</c:v>
                </c:pt>
                <c:pt idx="297095">
                  <c:v>11462.91</c:v>
                </c:pt>
                <c:pt idx="297096">
                  <c:v>10033.799999999999</c:v>
                </c:pt>
                <c:pt idx="297097">
                  <c:v>10364.219999999999</c:v>
                </c:pt>
                <c:pt idx="297098">
                  <c:v>9710.0499999999993</c:v>
                </c:pt>
                <c:pt idx="297099">
                  <c:v>9936.26</c:v>
                </c:pt>
                <c:pt idx="297100">
                  <c:v>8781.14</c:v>
                </c:pt>
                <c:pt idx="297101">
                  <c:v>8519.6</c:v>
                </c:pt>
                <c:pt idx="297102">
                  <c:v>7162.33</c:v>
                </c:pt>
                <c:pt idx="297103">
                  <c:v>8672.89</c:v>
                </c:pt>
                <c:pt idx="297104">
                  <c:v>7535</c:v>
                </c:pt>
                <c:pt idx="297105">
                  <c:v>8134.75</c:v>
                </c:pt>
                <c:pt idx="297106">
                  <c:v>7740.94</c:v>
                </c:pt>
                <c:pt idx="297107">
                  <c:v>7945.34</c:v>
                </c:pt>
                <c:pt idx="297108">
                  <c:v>8459.73</c:v>
                </c:pt>
                <c:pt idx="297109">
                  <c:v>9307.9</c:v>
                </c:pt>
                <c:pt idx="297110">
                  <c:v>6446</c:v>
                </c:pt>
                <c:pt idx="297111">
                  <c:v>7338.05</c:v>
                </c:pt>
                <c:pt idx="297112">
                  <c:v>8615.2999999999993</c:v>
                </c:pt>
                <c:pt idx="297113">
                  <c:v>6513.48</c:v>
                </c:pt>
                <c:pt idx="297114">
                  <c:v>7767.42</c:v>
                </c:pt>
                <c:pt idx="297115">
                  <c:v>9294.44</c:v>
                </c:pt>
                <c:pt idx="297116">
                  <c:v>8947.99</c:v>
                </c:pt>
                <c:pt idx="297117">
                  <c:v>9677.6200000000008</c:v>
                </c:pt>
                <c:pt idx="297118">
                  <c:v>7785.61</c:v>
                </c:pt>
                <c:pt idx="297119">
                  <c:v>8201.07</c:v>
                </c:pt>
                <c:pt idx="297120">
                  <c:v>8392.1</c:v>
                </c:pt>
                <c:pt idx="297121">
                  <c:v>7522.92</c:v>
                </c:pt>
                <c:pt idx="297122">
                  <c:v>8815.42</c:v>
                </c:pt>
                <c:pt idx="297123">
                  <c:v>7407.25</c:v>
                </c:pt>
                <c:pt idx="297124">
                  <c:v>7931.5</c:v>
                </c:pt>
                <c:pt idx="297125">
                  <c:v>6305.31</c:v>
                </c:pt>
                <c:pt idx="297126">
                  <c:v>9067.25</c:v>
                </c:pt>
                <c:pt idx="297127">
                  <c:v>9145.57</c:v>
                </c:pt>
                <c:pt idx="297128">
                  <c:v>8797.2900000000009</c:v>
                </c:pt>
                <c:pt idx="297129">
                  <c:v>7551.91</c:v>
                </c:pt>
                <c:pt idx="297130">
                  <c:v>7059</c:v>
                </c:pt>
                <c:pt idx="297131">
                  <c:v>7402.01</c:v>
                </c:pt>
                <c:pt idx="297132">
                  <c:v>6748.23</c:v>
                </c:pt>
                <c:pt idx="297133">
                  <c:v>6877.46</c:v>
                </c:pt>
                <c:pt idx="297134">
                  <c:v>6848.59</c:v>
                </c:pt>
                <c:pt idx="297135">
                  <c:v>8205.14</c:v>
                </c:pt>
                <c:pt idx="297136">
                  <c:v>8005.07</c:v>
                </c:pt>
                <c:pt idx="297137">
                  <c:v>7201.78</c:v>
                </c:pt>
                <c:pt idx="297138">
                  <c:v>6996.5</c:v>
                </c:pt>
                <c:pt idx="297139">
                  <c:v>5765.99</c:v>
                </c:pt>
                <c:pt idx="297140">
                  <c:v>5900.4</c:v>
                </c:pt>
                <c:pt idx="297141">
                  <c:v>6267.59</c:v>
                </c:pt>
                <c:pt idx="297142">
                  <c:v>5746.81</c:v>
                </c:pt>
                <c:pt idx="297143">
                  <c:v>5187.1000000000004</c:v>
                </c:pt>
                <c:pt idx="297144">
                  <c:v>6311.51</c:v>
                </c:pt>
                <c:pt idx="297145">
                  <c:v>5382.54</c:v>
                </c:pt>
                <c:pt idx="297146">
                  <c:v>5992.13</c:v>
                </c:pt>
                <c:pt idx="297147">
                  <c:v>6754.15</c:v>
                </c:pt>
                <c:pt idx="297148">
                  <c:v>5800.56</c:v>
                </c:pt>
                <c:pt idx="297149">
                  <c:v>6248.01</c:v>
                </c:pt>
                <c:pt idx="297150">
                  <c:v>7104.68</c:v>
                </c:pt>
                <c:pt idx="297151">
                  <c:v>6335.69</c:v>
                </c:pt>
                <c:pt idx="297152">
                  <c:v>7753.78</c:v>
                </c:pt>
                <c:pt idx="297153">
                  <c:v>8972.9</c:v>
                </c:pt>
                <c:pt idx="297154">
                  <c:v>7285.74</c:v>
                </c:pt>
                <c:pt idx="297155">
                  <c:v>7316.44</c:v>
                </c:pt>
                <c:pt idx="297156">
                  <c:v>7617.58</c:v>
                </c:pt>
                <c:pt idx="297157">
                  <c:v>10711.13</c:v>
                </c:pt>
                <c:pt idx="297158">
                  <c:v>8541.5499999999993</c:v>
                </c:pt>
                <c:pt idx="297159">
                  <c:v>9708.08</c:v>
                </c:pt>
                <c:pt idx="297160">
                  <c:v>13721.23</c:v>
                </c:pt>
                <c:pt idx="297161">
                  <c:v>9201.4699999999993</c:v>
                </c:pt>
                <c:pt idx="297162">
                  <c:v>9450.2000000000007</c:v>
                </c:pt>
                <c:pt idx="297163">
                  <c:v>10424.11</c:v>
                </c:pt>
                <c:pt idx="297164">
                  <c:v>15140.29</c:v>
                </c:pt>
                <c:pt idx="297165">
                  <c:v>3814.95</c:v>
                </c:pt>
                <c:pt idx="297166">
                  <c:v>4833.84</c:v>
                </c:pt>
                <c:pt idx="297167">
                  <c:v>4875.32</c:v>
                </c:pt>
                <c:pt idx="297168">
                  <c:v>5615.51</c:v>
                </c:pt>
                <c:pt idx="297169">
                  <c:v>4939.54</c:v>
                </c:pt>
                <c:pt idx="297170">
                  <c:v>5910.42</c:v>
                </c:pt>
                <c:pt idx="297171">
                  <c:v>7220.84</c:v>
                </c:pt>
                <c:pt idx="297172">
                  <c:v>8664.9</c:v>
                </c:pt>
                <c:pt idx="297173">
                  <c:v>8071.89</c:v>
                </c:pt>
                <c:pt idx="297174">
                  <c:v>7148.48</c:v>
                </c:pt>
                <c:pt idx="297175">
                  <c:v>6690.45</c:v>
                </c:pt>
                <c:pt idx="297176">
                  <c:v>7579.79</c:v>
                </c:pt>
                <c:pt idx="297177">
                  <c:v>7770.41</c:v>
                </c:pt>
                <c:pt idx="297178">
                  <c:v>7282</c:v>
                </c:pt>
                <c:pt idx="297179">
                  <c:v>8150.45</c:v>
                </c:pt>
                <c:pt idx="297180">
                  <c:v>7300.71</c:v>
                </c:pt>
                <c:pt idx="297181">
                  <c:v>8205.2099999999991</c:v>
                </c:pt>
                <c:pt idx="297182">
                  <c:v>7776.53</c:v>
                </c:pt>
                <c:pt idx="297183">
                  <c:v>6672.58</c:v>
                </c:pt>
                <c:pt idx="297184">
                  <c:v>6295.93</c:v>
                </c:pt>
                <c:pt idx="297185">
                  <c:v>7611.73</c:v>
                </c:pt>
                <c:pt idx="297186">
                  <c:v>8231.89</c:v>
                </c:pt>
                <c:pt idx="297187">
                  <c:v>7725.99</c:v>
                </c:pt>
                <c:pt idx="297188">
                  <c:v>7972.62</c:v>
                </c:pt>
                <c:pt idx="297189">
                  <c:v>6405.17</c:v>
                </c:pt>
                <c:pt idx="297190">
                  <c:v>5909.03</c:v>
                </c:pt>
                <c:pt idx="297191">
                  <c:v>5979.71</c:v>
                </c:pt>
                <c:pt idx="297192">
                  <c:v>5029.0600000000004</c:v>
                </c:pt>
                <c:pt idx="297193">
                  <c:v>4998.16</c:v>
                </c:pt>
                <c:pt idx="297194">
                  <c:v>5876.26</c:v>
                </c:pt>
                <c:pt idx="297195">
                  <c:v>4596.22</c:v>
                </c:pt>
                <c:pt idx="297196">
                  <c:v>7191.12</c:v>
                </c:pt>
                <c:pt idx="297197">
                  <c:v>5291.84</c:v>
                </c:pt>
                <c:pt idx="297198">
                  <c:v>5723.31</c:v>
                </c:pt>
                <c:pt idx="297199">
                  <c:v>6167.13</c:v>
                </c:pt>
                <c:pt idx="297200">
                  <c:v>4986.9799999999996</c:v>
                </c:pt>
                <c:pt idx="297201">
                  <c:v>5046.4399999999996</c:v>
                </c:pt>
                <c:pt idx="297202">
                  <c:v>6144.48</c:v>
                </c:pt>
                <c:pt idx="297203">
                  <c:v>6237.08</c:v>
                </c:pt>
                <c:pt idx="297204">
                  <c:v>6074.41</c:v>
                </c:pt>
                <c:pt idx="297205">
                  <c:v>6277.04</c:v>
                </c:pt>
                <c:pt idx="297206">
                  <c:v>6180.77</c:v>
                </c:pt>
                <c:pt idx="297207">
                  <c:v>8956.89</c:v>
                </c:pt>
                <c:pt idx="297208">
                  <c:v>8507.1200000000008</c:v>
                </c:pt>
                <c:pt idx="297209">
                  <c:v>10185.18</c:v>
                </c:pt>
                <c:pt idx="297210">
                  <c:v>9183.3700000000008</c:v>
                </c:pt>
                <c:pt idx="297211">
                  <c:v>8372.75</c:v>
                </c:pt>
                <c:pt idx="297212">
                  <c:v>10488.65</c:v>
                </c:pt>
                <c:pt idx="297213">
                  <c:v>7139.65</c:v>
                </c:pt>
                <c:pt idx="297214">
                  <c:v>8264.2000000000007</c:v>
                </c:pt>
                <c:pt idx="297215">
                  <c:v>8723.4699999999993</c:v>
                </c:pt>
                <c:pt idx="297216">
                  <c:v>13226.23</c:v>
                </c:pt>
                <c:pt idx="297217">
                  <c:v>6817.74</c:v>
                </c:pt>
                <c:pt idx="297218">
                  <c:v>4670.0200000000004</c:v>
                </c:pt>
                <c:pt idx="297219">
                  <c:v>4157.28</c:v>
                </c:pt>
                <c:pt idx="297220">
                  <c:v>5746.82</c:v>
                </c:pt>
                <c:pt idx="297221">
                  <c:v>4716.05</c:v>
                </c:pt>
                <c:pt idx="297222">
                  <c:v>6880.81</c:v>
                </c:pt>
                <c:pt idx="297223">
                  <c:v>9291.9699999999993</c:v>
                </c:pt>
                <c:pt idx="297224">
                  <c:v>8070.01</c:v>
                </c:pt>
                <c:pt idx="297225">
                  <c:v>7117.28</c:v>
                </c:pt>
                <c:pt idx="297226">
                  <c:v>8056.98</c:v>
                </c:pt>
                <c:pt idx="297227">
                  <c:v>7133.51</c:v>
                </c:pt>
                <c:pt idx="297228">
                  <c:v>8075.12</c:v>
                </c:pt>
                <c:pt idx="297229">
                  <c:v>7802.42</c:v>
                </c:pt>
                <c:pt idx="297230">
                  <c:v>7469.51</c:v>
                </c:pt>
                <c:pt idx="297231">
                  <c:v>10149.790000000001</c:v>
                </c:pt>
                <c:pt idx="297232">
                  <c:v>7729.55</c:v>
                </c:pt>
                <c:pt idx="297233">
                  <c:v>7026.26</c:v>
                </c:pt>
                <c:pt idx="297234">
                  <c:v>7145.8</c:v>
                </c:pt>
                <c:pt idx="297235">
                  <c:v>6393.58</c:v>
                </c:pt>
                <c:pt idx="297236">
                  <c:v>5778.12</c:v>
                </c:pt>
                <c:pt idx="297237">
                  <c:v>6473.42</c:v>
                </c:pt>
                <c:pt idx="297238">
                  <c:v>8187.43</c:v>
                </c:pt>
                <c:pt idx="297239">
                  <c:v>6201.97</c:v>
                </c:pt>
                <c:pt idx="297240">
                  <c:v>5936.04</c:v>
                </c:pt>
                <c:pt idx="297241">
                  <c:v>5852.61</c:v>
                </c:pt>
                <c:pt idx="297242">
                  <c:v>6022.98</c:v>
                </c:pt>
                <c:pt idx="297243">
                  <c:v>5118.21</c:v>
                </c:pt>
                <c:pt idx="297244">
                  <c:v>4740.5</c:v>
                </c:pt>
                <c:pt idx="297245">
                  <c:v>5356.08</c:v>
                </c:pt>
                <c:pt idx="297246">
                  <c:v>5589.08</c:v>
                </c:pt>
                <c:pt idx="297247">
                  <c:v>4625.88</c:v>
                </c:pt>
                <c:pt idx="297248">
                  <c:v>4709.68</c:v>
                </c:pt>
                <c:pt idx="297249">
                  <c:v>4654.9399999999996</c:v>
                </c:pt>
                <c:pt idx="297250">
                  <c:v>5023.4799999999996</c:v>
                </c:pt>
                <c:pt idx="297251">
                  <c:v>6068.62</c:v>
                </c:pt>
                <c:pt idx="297252">
                  <c:v>5475.88</c:v>
                </c:pt>
                <c:pt idx="297253">
                  <c:v>5182.8900000000003</c:v>
                </c:pt>
                <c:pt idx="297254">
                  <c:v>6811.33</c:v>
                </c:pt>
                <c:pt idx="297255">
                  <c:v>7789.84</c:v>
                </c:pt>
                <c:pt idx="297256">
                  <c:v>5834.57</c:v>
                </c:pt>
                <c:pt idx="297257">
                  <c:v>8760.2800000000007</c:v>
                </c:pt>
                <c:pt idx="297258">
                  <c:v>12498.32</c:v>
                </c:pt>
                <c:pt idx="297259">
                  <c:v>8029.73</c:v>
                </c:pt>
                <c:pt idx="297260">
                  <c:v>8074.3</c:v>
                </c:pt>
                <c:pt idx="297261">
                  <c:v>1960</c:v>
                </c:pt>
                <c:pt idx="297262">
                  <c:v>1900</c:v>
                </c:pt>
                <c:pt idx="297263">
                  <c:v>1660.5</c:v>
                </c:pt>
                <c:pt idx="297264">
                  <c:v>1448.5</c:v>
                </c:pt>
                <c:pt idx="297265">
                  <c:v>1514</c:v>
                </c:pt>
                <c:pt idx="297266">
                  <c:v>1249.5</c:v>
                </c:pt>
                <c:pt idx="297267">
                  <c:v>1275.5</c:v>
                </c:pt>
                <c:pt idx="297268">
                  <c:v>1226.5</c:v>
                </c:pt>
                <c:pt idx="297269">
                  <c:v>984</c:v>
                </c:pt>
                <c:pt idx="297270">
                  <c:v>1030</c:v>
                </c:pt>
                <c:pt idx="297271">
                  <c:v>814.25</c:v>
                </c:pt>
                <c:pt idx="297272">
                  <c:v>916.75</c:v>
                </c:pt>
                <c:pt idx="297273">
                  <c:v>921</c:v>
                </c:pt>
                <c:pt idx="297274">
                  <c:v>876</c:v>
                </c:pt>
                <c:pt idx="297275">
                  <c:v>953.44</c:v>
                </c:pt>
                <c:pt idx="297276">
                  <c:v>997.68</c:v>
                </c:pt>
                <c:pt idx="297277">
                  <c:v>820.68</c:v>
                </c:pt>
                <c:pt idx="297278">
                  <c:v>865.68</c:v>
                </c:pt>
                <c:pt idx="297279">
                  <c:v>800.73</c:v>
                </c:pt>
                <c:pt idx="297280">
                  <c:v>788.1</c:v>
                </c:pt>
                <c:pt idx="297281">
                  <c:v>768.37</c:v>
                </c:pt>
                <c:pt idx="297282">
                  <c:v>623.13</c:v>
                </c:pt>
                <c:pt idx="297283">
                  <c:v>841.8</c:v>
                </c:pt>
                <c:pt idx="297284">
                  <c:v>876.54</c:v>
                </c:pt>
                <c:pt idx="297285">
                  <c:v>963.91</c:v>
                </c:pt>
                <c:pt idx="297286">
                  <c:v>906.26</c:v>
                </c:pt>
                <c:pt idx="297287">
                  <c:v>862.13</c:v>
                </c:pt>
                <c:pt idx="297288">
                  <c:v>978.77</c:v>
                </c:pt>
                <c:pt idx="297289">
                  <c:v>1149.4100000000001</c:v>
                </c:pt>
                <c:pt idx="297290">
                  <c:v>1156.1500000000001</c:v>
                </c:pt>
                <c:pt idx="297291">
                  <c:v>805.26</c:v>
                </c:pt>
                <c:pt idx="297292">
                  <c:v>765.18</c:v>
                </c:pt>
                <c:pt idx="297293">
                  <c:v>837.65</c:v>
                </c:pt>
                <c:pt idx="297294">
                  <c:v>819.12</c:v>
                </c:pt>
                <c:pt idx="297295">
                  <c:v>795.58</c:v>
                </c:pt>
                <c:pt idx="297296">
                  <c:v>1097.46</c:v>
                </c:pt>
                <c:pt idx="297297">
                  <c:v>1102.3699999999999</c:v>
                </c:pt>
                <c:pt idx="297298">
                  <c:v>1249.74</c:v>
                </c:pt>
                <c:pt idx="297299">
                  <c:v>1323.88</c:v>
                </c:pt>
                <c:pt idx="297300">
                  <c:v>1542.59</c:v>
                </c:pt>
                <c:pt idx="297301">
                  <c:v>1601.33</c:v>
                </c:pt>
                <c:pt idx="297302">
                  <c:v>1922.03</c:v>
                </c:pt>
                <c:pt idx="297303">
                  <c:v>1999.13</c:v>
                </c:pt>
                <c:pt idx="297304">
                  <c:v>1857.73</c:v>
                </c:pt>
                <c:pt idx="297305">
                  <c:v>2322.96</c:v>
                </c:pt>
                <c:pt idx="297306">
                  <c:v>3431.51</c:v>
                </c:pt>
                <c:pt idx="297307">
                  <c:v>4321.24</c:v>
                </c:pt>
                <c:pt idx="297308">
                  <c:v>1859.64</c:v>
                </c:pt>
                <c:pt idx="297309">
                  <c:v>1729.93</c:v>
                </c:pt>
                <c:pt idx="297310">
                  <c:v>1469.68</c:v>
                </c:pt>
                <c:pt idx="297311">
                  <c:v>1556.57</c:v>
                </c:pt>
                <c:pt idx="297312">
                  <c:v>1391.7</c:v>
                </c:pt>
                <c:pt idx="297313">
                  <c:v>1260.6500000000001</c:v>
                </c:pt>
                <c:pt idx="297314">
                  <c:v>1825.63</c:v>
                </c:pt>
                <c:pt idx="297315">
                  <c:v>1511.97</c:v>
                </c:pt>
                <c:pt idx="297316">
                  <c:v>1464.64</c:v>
                </c:pt>
                <c:pt idx="297317">
                  <c:v>1292.08</c:v>
                </c:pt>
                <c:pt idx="297318">
                  <c:v>1532.85</c:v>
                </c:pt>
                <c:pt idx="297319">
                  <c:v>1229.68</c:v>
                </c:pt>
                <c:pt idx="297320">
                  <c:v>950.43</c:v>
                </c:pt>
                <c:pt idx="297321">
                  <c:v>969.3</c:v>
                </c:pt>
                <c:pt idx="297322">
                  <c:v>817.94</c:v>
                </c:pt>
                <c:pt idx="297323">
                  <c:v>631.84</c:v>
                </c:pt>
                <c:pt idx="297324">
                  <c:v>909.38</c:v>
                </c:pt>
                <c:pt idx="297325">
                  <c:v>879.26</c:v>
                </c:pt>
                <c:pt idx="297326">
                  <c:v>957.47</c:v>
                </c:pt>
                <c:pt idx="297327">
                  <c:v>872.94</c:v>
                </c:pt>
                <c:pt idx="297328">
                  <c:v>883.42</c:v>
                </c:pt>
                <c:pt idx="297329">
                  <c:v>904.09</c:v>
                </c:pt>
                <c:pt idx="297330">
                  <c:v>792.33</c:v>
                </c:pt>
                <c:pt idx="297331">
                  <c:v>774.79</c:v>
                </c:pt>
                <c:pt idx="297332">
                  <c:v>908.52</c:v>
                </c:pt>
                <c:pt idx="297333">
                  <c:v>776.05</c:v>
                </c:pt>
                <c:pt idx="297334">
                  <c:v>677.75</c:v>
                </c:pt>
                <c:pt idx="297335">
                  <c:v>734.47</c:v>
                </c:pt>
                <c:pt idx="297336">
                  <c:v>796.24</c:v>
                </c:pt>
                <c:pt idx="297337">
                  <c:v>797.72</c:v>
                </c:pt>
                <c:pt idx="297338">
                  <c:v>726.31</c:v>
                </c:pt>
                <c:pt idx="297339">
                  <c:v>1020.31</c:v>
                </c:pt>
                <c:pt idx="297340">
                  <c:v>804.2</c:v>
                </c:pt>
                <c:pt idx="297341">
                  <c:v>971.19</c:v>
                </c:pt>
                <c:pt idx="297342">
                  <c:v>1326.18</c:v>
                </c:pt>
                <c:pt idx="297343">
                  <c:v>740.51</c:v>
                </c:pt>
                <c:pt idx="297344">
                  <c:v>741.96</c:v>
                </c:pt>
                <c:pt idx="297345">
                  <c:v>921.48</c:v>
                </c:pt>
                <c:pt idx="297346">
                  <c:v>722.6</c:v>
                </c:pt>
                <c:pt idx="297347">
                  <c:v>753.42</c:v>
                </c:pt>
                <c:pt idx="297348">
                  <c:v>877.95</c:v>
                </c:pt>
                <c:pt idx="297349">
                  <c:v>915.34</c:v>
                </c:pt>
                <c:pt idx="297350">
                  <c:v>997.29</c:v>
                </c:pt>
                <c:pt idx="297351">
                  <c:v>945.78</c:v>
                </c:pt>
                <c:pt idx="297352">
                  <c:v>1916.01</c:v>
                </c:pt>
                <c:pt idx="297353">
                  <c:v>2096.06</c:v>
                </c:pt>
                <c:pt idx="297354">
                  <c:v>1871.5</c:v>
                </c:pt>
                <c:pt idx="297355">
                  <c:v>2933.25</c:v>
                </c:pt>
                <c:pt idx="297356">
                  <c:v>2539.85</c:v>
                </c:pt>
                <c:pt idx="297357">
                  <c:v>3029.76</c:v>
                </c:pt>
                <c:pt idx="297358">
                  <c:v>2715.35</c:v>
                </c:pt>
                <c:pt idx="297359">
                  <c:v>3872.6</c:v>
                </c:pt>
                <c:pt idx="297360">
                  <c:v>2489.2399999999998</c:v>
                </c:pt>
                <c:pt idx="297361">
                  <c:v>1298.07</c:v>
                </c:pt>
                <c:pt idx="297362">
                  <c:v>1400.33</c:v>
                </c:pt>
                <c:pt idx="297363">
                  <c:v>1491.31</c:v>
                </c:pt>
                <c:pt idx="297364">
                  <c:v>1224.67</c:v>
                </c:pt>
                <c:pt idx="297365">
                  <c:v>1155.1099999999999</c:v>
                </c:pt>
                <c:pt idx="297366">
                  <c:v>1861.76</c:v>
                </c:pt>
                <c:pt idx="297367">
                  <c:v>1603.17</c:v>
                </c:pt>
                <c:pt idx="297368">
                  <c:v>1538.92</c:v>
                </c:pt>
                <c:pt idx="297369">
                  <c:v>1484.82</c:v>
                </c:pt>
                <c:pt idx="297370">
                  <c:v>1365.56</c:v>
                </c:pt>
                <c:pt idx="297371">
                  <c:v>1132.6099999999999</c:v>
                </c:pt>
                <c:pt idx="297372">
                  <c:v>1088.52</c:v>
                </c:pt>
                <c:pt idx="297373">
                  <c:v>1443.63</c:v>
                </c:pt>
                <c:pt idx="297374">
                  <c:v>842.54</c:v>
                </c:pt>
                <c:pt idx="297375">
                  <c:v>784.24</c:v>
                </c:pt>
                <c:pt idx="297376">
                  <c:v>966.04</c:v>
                </c:pt>
                <c:pt idx="297377">
                  <c:v>840.76</c:v>
                </c:pt>
                <c:pt idx="297378">
                  <c:v>887.03</c:v>
                </c:pt>
                <c:pt idx="297379">
                  <c:v>722.49</c:v>
                </c:pt>
                <c:pt idx="297380">
                  <c:v>742.8</c:v>
                </c:pt>
                <c:pt idx="297381">
                  <c:v>824.48</c:v>
                </c:pt>
                <c:pt idx="297382">
                  <c:v>760.1</c:v>
                </c:pt>
                <c:pt idx="297383">
                  <c:v>804.92</c:v>
                </c:pt>
                <c:pt idx="297384">
                  <c:v>767.56</c:v>
                </c:pt>
                <c:pt idx="297385">
                  <c:v>689.87</c:v>
                </c:pt>
                <c:pt idx="297386">
                  <c:v>644.55999999999995</c:v>
                </c:pt>
                <c:pt idx="297387">
                  <c:v>559.02</c:v>
                </c:pt>
                <c:pt idx="297388">
                  <c:v>767.36</c:v>
                </c:pt>
                <c:pt idx="297389">
                  <c:v>757.38</c:v>
                </c:pt>
                <c:pt idx="297390">
                  <c:v>820.27</c:v>
                </c:pt>
                <c:pt idx="297391">
                  <c:v>616.48</c:v>
                </c:pt>
                <c:pt idx="297392">
                  <c:v>871.3</c:v>
                </c:pt>
                <c:pt idx="297393">
                  <c:v>1060.98</c:v>
                </c:pt>
                <c:pt idx="297394">
                  <c:v>1339.55</c:v>
                </c:pt>
                <c:pt idx="297395">
                  <c:v>1134.92</c:v>
                </c:pt>
                <c:pt idx="297396">
                  <c:v>904.77</c:v>
                </c:pt>
                <c:pt idx="297397">
                  <c:v>666.46</c:v>
                </c:pt>
                <c:pt idx="297398">
                  <c:v>899.28</c:v>
                </c:pt>
                <c:pt idx="297399">
                  <c:v>771</c:v>
                </c:pt>
                <c:pt idx="297400">
                  <c:v>1008.97</c:v>
                </c:pt>
                <c:pt idx="297401">
                  <c:v>1141.71</c:v>
                </c:pt>
                <c:pt idx="297402">
                  <c:v>1157.1199999999999</c:v>
                </c:pt>
                <c:pt idx="297403">
                  <c:v>1411.46</c:v>
                </c:pt>
                <c:pt idx="297404">
                  <c:v>1267.58</c:v>
                </c:pt>
                <c:pt idx="297405">
                  <c:v>952.85</c:v>
                </c:pt>
                <c:pt idx="297406">
                  <c:v>1147.8900000000001</c:v>
                </c:pt>
                <c:pt idx="297407">
                  <c:v>1158.8</c:v>
                </c:pt>
                <c:pt idx="297408">
                  <c:v>1183.21</c:v>
                </c:pt>
                <c:pt idx="297409">
                  <c:v>890.67</c:v>
                </c:pt>
                <c:pt idx="297410">
                  <c:v>902.77</c:v>
                </c:pt>
                <c:pt idx="297411">
                  <c:v>761.6</c:v>
                </c:pt>
                <c:pt idx="297412">
                  <c:v>765.64</c:v>
                </c:pt>
                <c:pt idx="297413">
                  <c:v>746.57</c:v>
                </c:pt>
                <c:pt idx="297414">
                  <c:v>638.36</c:v>
                </c:pt>
                <c:pt idx="297415">
                  <c:v>693.33</c:v>
                </c:pt>
                <c:pt idx="297416">
                  <c:v>527.82000000000005</c:v>
                </c:pt>
                <c:pt idx="297417">
                  <c:v>595.6</c:v>
                </c:pt>
                <c:pt idx="297418">
                  <c:v>562.29999999999995</c:v>
                </c:pt>
                <c:pt idx="297419">
                  <c:v>554.88</c:v>
                </c:pt>
                <c:pt idx="297420">
                  <c:v>656.2</c:v>
                </c:pt>
                <c:pt idx="297421">
                  <c:v>473.97</c:v>
                </c:pt>
                <c:pt idx="297422">
                  <c:v>425.58</c:v>
                </c:pt>
                <c:pt idx="297423">
                  <c:v>373.71</c:v>
                </c:pt>
                <c:pt idx="297424">
                  <c:v>501.27</c:v>
                </c:pt>
                <c:pt idx="297425">
                  <c:v>372.52</c:v>
                </c:pt>
                <c:pt idx="297426">
                  <c:v>383.12</c:v>
                </c:pt>
                <c:pt idx="297427">
                  <c:v>306.01</c:v>
                </c:pt>
                <c:pt idx="297428">
                  <c:v>487</c:v>
                </c:pt>
                <c:pt idx="297429">
                  <c:v>320.83</c:v>
                </c:pt>
                <c:pt idx="297430">
                  <c:v>380.43</c:v>
                </c:pt>
                <c:pt idx="297431">
                  <c:v>417.6</c:v>
                </c:pt>
                <c:pt idx="297432">
                  <c:v>324.5</c:v>
                </c:pt>
                <c:pt idx="297433">
                  <c:v>296.39999999999998</c:v>
                </c:pt>
                <c:pt idx="297434">
                  <c:v>309.76</c:v>
                </c:pt>
                <c:pt idx="297435">
                  <c:v>361.88</c:v>
                </c:pt>
                <c:pt idx="297436">
                  <c:v>445.57</c:v>
                </c:pt>
                <c:pt idx="297437">
                  <c:v>331.37</c:v>
                </c:pt>
                <c:pt idx="297438">
                  <c:v>446.54</c:v>
                </c:pt>
                <c:pt idx="297439">
                  <c:v>630.54</c:v>
                </c:pt>
                <c:pt idx="297440">
                  <c:v>728.15</c:v>
                </c:pt>
                <c:pt idx="297441">
                  <c:v>724.79</c:v>
                </c:pt>
                <c:pt idx="297442">
                  <c:v>956.15</c:v>
                </c:pt>
                <c:pt idx="297443">
                  <c:v>1128.54</c:v>
                </c:pt>
                <c:pt idx="297444">
                  <c:v>911.89</c:v>
                </c:pt>
                <c:pt idx="297445">
                  <c:v>1136.04</c:v>
                </c:pt>
                <c:pt idx="297446">
                  <c:v>937.81</c:v>
                </c:pt>
                <c:pt idx="297447">
                  <c:v>990.09</c:v>
                </c:pt>
                <c:pt idx="297448">
                  <c:v>1129.4100000000001</c:v>
                </c:pt>
                <c:pt idx="297449">
                  <c:v>1279.01</c:v>
                </c:pt>
                <c:pt idx="297450">
                  <c:v>1410.51</c:v>
                </c:pt>
                <c:pt idx="297451">
                  <c:v>975.9</c:v>
                </c:pt>
                <c:pt idx="297452">
                  <c:v>804.42</c:v>
                </c:pt>
                <c:pt idx="297453">
                  <c:v>922.41</c:v>
                </c:pt>
                <c:pt idx="297454">
                  <c:v>881.66</c:v>
                </c:pt>
                <c:pt idx="297455">
                  <c:v>1081.27</c:v>
                </c:pt>
                <c:pt idx="297456">
                  <c:v>686.76</c:v>
                </c:pt>
                <c:pt idx="297457">
                  <c:v>934.06</c:v>
                </c:pt>
                <c:pt idx="297458">
                  <c:v>1003.5</c:v>
                </c:pt>
                <c:pt idx="297459">
                  <c:v>653.97</c:v>
                </c:pt>
                <c:pt idx="297460">
                  <c:v>887.87</c:v>
                </c:pt>
                <c:pt idx="297461">
                  <c:v>673.12</c:v>
                </c:pt>
                <c:pt idx="297462">
                  <c:v>812.23</c:v>
                </c:pt>
                <c:pt idx="297463">
                  <c:v>587.62</c:v>
                </c:pt>
                <c:pt idx="297464">
                  <c:v>510.65</c:v>
                </c:pt>
                <c:pt idx="297465">
                  <c:v>560.27</c:v>
                </c:pt>
                <c:pt idx="297466">
                  <c:v>518.29999999999995</c:v>
                </c:pt>
                <c:pt idx="297467">
                  <c:v>460.89</c:v>
                </c:pt>
                <c:pt idx="297468">
                  <c:v>463.87</c:v>
                </c:pt>
                <c:pt idx="297469">
                  <c:v>523.62</c:v>
                </c:pt>
                <c:pt idx="297470">
                  <c:v>492.45</c:v>
                </c:pt>
                <c:pt idx="297471">
                  <c:v>451.88</c:v>
                </c:pt>
                <c:pt idx="297472">
                  <c:v>346.7</c:v>
                </c:pt>
                <c:pt idx="297473">
                  <c:v>395.71</c:v>
                </c:pt>
                <c:pt idx="297474">
                  <c:v>342.2</c:v>
                </c:pt>
                <c:pt idx="297475">
                  <c:v>322.69</c:v>
                </c:pt>
                <c:pt idx="297476">
                  <c:v>317.74</c:v>
                </c:pt>
                <c:pt idx="297477">
                  <c:v>303.83999999999997</c:v>
                </c:pt>
                <c:pt idx="297478">
                  <c:v>309.51</c:v>
                </c:pt>
                <c:pt idx="297479">
                  <c:v>267.45999999999998</c:v>
                </c:pt>
                <c:pt idx="297480">
                  <c:v>268.08</c:v>
                </c:pt>
                <c:pt idx="297481">
                  <c:v>266.83</c:v>
                </c:pt>
                <c:pt idx="297482">
                  <c:v>299.74</c:v>
                </c:pt>
                <c:pt idx="297483">
                  <c:v>307.62</c:v>
                </c:pt>
                <c:pt idx="297484">
                  <c:v>273.16000000000003</c:v>
                </c:pt>
                <c:pt idx="297485">
                  <c:v>306.92</c:v>
                </c:pt>
                <c:pt idx="297486">
                  <c:v>295.98</c:v>
                </c:pt>
                <c:pt idx="297487">
                  <c:v>322.36</c:v>
                </c:pt>
                <c:pt idx="297488">
                  <c:v>379.87</c:v>
                </c:pt>
                <c:pt idx="297489">
                  <c:v>316.44</c:v>
                </c:pt>
                <c:pt idx="297490">
                  <c:v>401.35</c:v>
                </c:pt>
                <c:pt idx="297491">
                  <c:v>484.93</c:v>
                </c:pt>
                <c:pt idx="297492">
                  <c:v>345.78</c:v>
                </c:pt>
                <c:pt idx="297493">
                  <c:v>522.98</c:v>
                </c:pt>
                <c:pt idx="297494">
                  <c:v>897.59</c:v>
                </c:pt>
                <c:pt idx="297495">
                  <c:v>1201.49</c:v>
                </c:pt>
                <c:pt idx="297496">
                  <c:v>908.29</c:v>
                </c:pt>
                <c:pt idx="297497">
                  <c:v>815.38</c:v>
                </c:pt>
                <c:pt idx="297498">
                  <c:v>1029.8599999999999</c:v>
                </c:pt>
                <c:pt idx="297499">
                  <c:v>973.29</c:v>
                </c:pt>
                <c:pt idx="297500">
                  <c:v>1163.24</c:v>
                </c:pt>
                <c:pt idx="297501">
                  <c:v>1242.57</c:v>
                </c:pt>
                <c:pt idx="297502">
                  <c:v>1275.1099999999999</c:v>
                </c:pt>
                <c:pt idx="297503">
                  <c:v>748.16</c:v>
                </c:pt>
                <c:pt idx="297504">
                  <c:v>948.68</c:v>
                </c:pt>
                <c:pt idx="297505">
                  <c:v>756.06</c:v>
                </c:pt>
                <c:pt idx="297506">
                  <c:v>722.61</c:v>
                </c:pt>
                <c:pt idx="297507">
                  <c:v>647.82000000000005</c:v>
                </c:pt>
                <c:pt idx="297508">
                  <c:v>691.41</c:v>
                </c:pt>
                <c:pt idx="297509">
                  <c:v>803.02</c:v>
                </c:pt>
                <c:pt idx="297510">
                  <c:v>996.57</c:v>
                </c:pt>
                <c:pt idx="297511">
                  <c:v>807.05</c:v>
                </c:pt>
                <c:pt idx="297512">
                  <c:v>552.07000000000005</c:v>
                </c:pt>
                <c:pt idx="297513">
                  <c:v>609.49</c:v>
                </c:pt>
                <c:pt idx="297514">
                  <c:v>554.28</c:v>
                </c:pt>
                <c:pt idx="297515">
                  <c:v>534.66999999999996</c:v>
                </c:pt>
                <c:pt idx="297516">
                  <c:v>560.03</c:v>
                </c:pt>
                <c:pt idx="297517">
                  <c:v>539.47</c:v>
                </c:pt>
                <c:pt idx="297518">
                  <c:v>458.89</c:v>
                </c:pt>
                <c:pt idx="297519">
                  <c:v>457.47</c:v>
                </c:pt>
                <c:pt idx="297520">
                  <c:v>451.75</c:v>
                </c:pt>
                <c:pt idx="297521">
                  <c:v>433.1</c:v>
                </c:pt>
                <c:pt idx="297522">
                  <c:v>382.44</c:v>
                </c:pt>
                <c:pt idx="297523">
                  <c:v>375.57</c:v>
                </c:pt>
                <c:pt idx="297524">
                  <c:v>423.22</c:v>
                </c:pt>
                <c:pt idx="297525">
                  <c:v>345.37</c:v>
                </c:pt>
                <c:pt idx="297526">
                  <c:v>356.81</c:v>
                </c:pt>
                <c:pt idx="297527">
                  <c:v>308.02</c:v>
                </c:pt>
                <c:pt idx="297528">
                  <c:v>354.7</c:v>
                </c:pt>
                <c:pt idx="297529">
                  <c:v>411.68</c:v>
                </c:pt>
                <c:pt idx="297530">
                  <c:v>216.01</c:v>
                </c:pt>
                <c:pt idx="297531">
                  <c:v>318.13</c:v>
                </c:pt>
                <c:pt idx="297532">
                  <c:v>304.95</c:v>
                </c:pt>
                <c:pt idx="297533">
                  <c:v>225.08</c:v>
                </c:pt>
                <c:pt idx="297534">
                  <c:v>265.85000000000002</c:v>
                </c:pt>
                <c:pt idx="297535">
                  <c:v>259.29000000000002</c:v>
                </c:pt>
                <c:pt idx="297536">
                  <c:v>272.70999999999998</c:v>
                </c:pt>
                <c:pt idx="297537">
                  <c:v>386.91</c:v>
                </c:pt>
                <c:pt idx="297538">
                  <c:v>380.75</c:v>
                </c:pt>
                <c:pt idx="297539">
                  <c:v>285.14999999999998</c:v>
                </c:pt>
                <c:pt idx="297540">
                  <c:v>284.54000000000002</c:v>
                </c:pt>
                <c:pt idx="297541">
                  <c:v>428.05</c:v>
                </c:pt>
                <c:pt idx="297542">
                  <c:v>427.1</c:v>
                </c:pt>
                <c:pt idx="297543">
                  <c:v>442.8</c:v>
                </c:pt>
                <c:pt idx="297544">
                  <c:v>687.68</c:v>
                </c:pt>
                <c:pt idx="297545">
                  <c:v>614.4</c:v>
                </c:pt>
                <c:pt idx="297546">
                  <c:v>803.29</c:v>
                </c:pt>
                <c:pt idx="297547">
                  <c:v>4305.62</c:v>
                </c:pt>
                <c:pt idx="297548">
                  <c:v>4926.2</c:v>
                </c:pt>
                <c:pt idx="297549">
                  <c:v>4765.57</c:v>
                </c:pt>
                <c:pt idx="297550">
                  <c:v>4114.7</c:v>
                </c:pt>
                <c:pt idx="297551">
                  <c:v>3644.76</c:v>
                </c:pt>
                <c:pt idx="297552">
                  <c:v>3794.08</c:v>
                </c:pt>
                <c:pt idx="297553">
                  <c:v>3803.94</c:v>
                </c:pt>
                <c:pt idx="297554">
                  <c:v>3231.13</c:v>
                </c:pt>
                <c:pt idx="297555">
                  <c:v>3152.82</c:v>
                </c:pt>
                <c:pt idx="297556">
                  <c:v>4208.6400000000003</c:v>
                </c:pt>
                <c:pt idx="297557">
                  <c:v>3389.75</c:v>
                </c:pt>
                <c:pt idx="297558">
                  <c:v>3700.5</c:v>
                </c:pt>
                <c:pt idx="297559">
                  <c:v>3582</c:v>
                </c:pt>
                <c:pt idx="297560">
                  <c:v>4535.68</c:v>
                </c:pt>
                <c:pt idx="297561">
                  <c:v>4289.2700000000004</c:v>
                </c:pt>
                <c:pt idx="297562">
                  <c:v>4613.47</c:v>
                </c:pt>
                <c:pt idx="297563">
                  <c:v>3998.66</c:v>
                </c:pt>
                <c:pt idx="297564">
                  <c:v>3885.16</c:v>
                </c:pt>
                <c:pt idx="297565">
                  <c:v>4409.24</c:v>
                </c:pt>
                <c:pt idx="297566">
                  <c:v>4439.3599999999997</c:v>
                </c:pt>
                <c:pt idx="297567">
                  <c:v>3600.16</c:v>
                </c:pt>
                <c:pt idx="297568">
                  <c:v>4602.9799999999996</c:v>
                </c:pt>
                <c:pt idx="297569">
                  <c:v>4182.5200000000004</c:v>
                </c:pt>
                <c:pt idx="297570">
                  <c:v>4007.46</c:v>
                </c:pt>
                <c:pt idx="297571">
                  <c:v>3834.1</c:v>
                </c:pt>
                <c:pt idx="297572">
                  <c:v>3783.21</c:v>
                </c:pt>
                <c:pt idx="297573">
                  <c:v>4344.92</c:v>
                </c:pt>
                <c:pt idx="297574">
                  <c:v>4244.12</c:v>
                </c:pt>
                <c:pt idx="297575">
                  <c:v>5015.8999999999996</c:v>
                </c:pt>
                <c:pt idx="297576">
                  <c:v>4258.04</c:v>
                </c:pt>
                <c:pt idx="297577">
                  <c:v>3497.7</c:v>
                </c:pt>
                <c:pt idx="297578">
                  <c:v>2788.98</c:v>
                </c:pt>
                <c:pt idx="297579">
                  <c:v>3503.08</c:v>
                </c:pt>
                <c:pt idx="297580">
                  <c:v>3181.74</c:v>
                </c:pt>
                <c:pt idx="297581">
                  <c:v>3510.55</c:v>
                </c:pt>
                <c:pt idx="297582">
                  <c:v>3030.26</c:v>
                </c:pt>
                <c:pt idx="297583">
                  <c:v>2637.29</c:v>
                </c:pt>
                <c:pt idx="297584">
                  <c:v>3258.48</c:v>
                </c:pt>
                <c:pt idx="297585">
                  <c:v>3786.49</c:v>
                </c:pt>
                <c:pt idx="297586">
                  <c:v>4293.37</c:v>
                </c:pt>
                <c:pt idx="297587">
                  <c:v>3763.31</c:v>
                </c:pt>
                <c:pt idx="297588">
                  <c:v>5431.5</c:v>
                </c:pt>
                <c:pt idx="297589">
                  <c:v>6325</c:v>
                </c:pt>
                <c:pt idx="297590">
                  <c:v>4427.75</c:v>
                </c:pt>
                <c:pt idx="297591">
                  <c:v>5413</c:v>
                </c:pt>
                <c:pt idx="297592">
                  <c:v>7076.68</c:v>
                </c:pt>
                <c:pt idx="297593">
                  <c:v>10812.7</c:v>
                </c:pt>
                <c:pt idx="297594">
                  <c:v>4091.45</c:v>
                </c:pt>
                <c:pt idx="297595">
                  <c:v>3567.5</c:v>
                </c:pt>
                <c:pt idx="297596">
                  <c:v>4008</c:v>
                </c:pt>
                <c:pt idx="297597">
                  <c:v>3882.06</c:v>
                </c:pt>
                <c:pt idx="297598">
                  <c:v>4042.93</c:v>
                </c:pt>
                <c:pt idx="297599">
                  <c:v>4337.82</c:v>
                </c:pt>
                <c:pt idx="297600">
                  <c:v>6178.35</c:v>
                </c:pt>
                <c:pt idx="297601">
                  <c:v>6798.36</c:v>
                </c:pt>
                <c:pt idx="297602">
                  <c:v>4480.8599999999997</c:v>
                </c:pt>
                <c:pt idx="297603">
                  <c:v>4343.92</c:v>
                </c:pt>
                <c:pt idx="297604">
                  <c:v>4096.4799999999996</c:v>
                </c:pt>
                <c:pt idx="297605">
                  <c:v>4040.87</c:v>
                </c:pt>
                <c:pt idx="297606">
                  <c:v>3682.69</c:v>
                </c:pt>
                <c:pt idx="297607">
                  <c:v>3824.67</c:v>
                </c:pt>
                <c:pt idx="297608">
                  <c:v>3727.56</c:v>
                </c:pt>
                <c:pt idx="297609">
                  <c:v>3987.03</c:v>
                </c:pt>
                <c:pt idx="297610">
                  <c:v>4475.82</c:v>
                </c:pt>
                <c:pt idx="297611">
                  <c:v>3920.52</c:v>
                </c:pt>
                <c:pt idx="297612">
                  <c:v>3633.9</c:v>
                </c:pt>
                <c:pt idx="297613">
                  <c:v>4337.84</c:v>
                </c:pt>
                <c:pt idx="297614">
                  <c:v>3931.55</c:v>
                </c:pt>
                <c:pt idx="297615">
                  <c:v>4100.97</c:v>
                </c:pt>
                <c:pt idx="297616">
                  <c:v>3558.06</c:v>
                </c:pt>
                <c:pt idx="297617">
                  <c:v>3687.86</c:v>
                </c:pt>
                <c:pt idx="297618">
                  <c:v>3643.25</c:v>
                </c:pt>
                <c:pt idx="297619">
                  <c:v>3900.02</c:v>
                </c:pt>
                <c:pt idx="297620">
                  <c:v>4293.13</c:v>
                </c:pt>
                <c:pt idx="297621">
                  <c:v>3853.11</c:v>
                </c:pt>
                <c:pt idx="297622">
                  <c:v>3931.65</c:v>
                </c:pt>
                <c:pt idx="297623">
                  <c:v>3954.43</c:v>
                </c:pt>
                <c:pt idx="297624">
                  <c:v>3818.84</c:v>
                </c:pt>
                <c:pt idx="297625">
                  <c:v>3745.69</c:v>
                </c:pt>
                <c:pt idx="297626">
                  <c:v>3865.95</c:v>
                </c:pt>
                <c:pt idx="297627">
                  <c:v>3824.39</c:v>
                </c:pt>
                <c:pt idx="297628">
                  <c:v>4499.66</c:v>
                </c:pt>
                <c:pt idx="297629">
                  <c:v>3647.74</c:v>
                </c:pt>
                <c:pt idx="297630">
                  <c:v>3048.05</c:v>
                </c:pt>
                <c:pt idx="297631">
                  <c:v>2736.79</c:v>
                </c:pt>
                <c:pt idx="297632">
                  <c:v>2988.11</c:v>
                </c:pt>
                <c:pt idx="297633">
                  <c:v>3593.79</c:v>
                </c:pt>
                <c:pt idx="297634">
                  <c:v>3828.46</c:v>
                </c:pt>
                <c:pt idx="297635">
                  <c:v>4037.2</c:v>
                </c:pt>
                <c:pt idx="297636">
                  <c:v>4882.47</c:v>
                </c:pt>
                <c:pt idx="297637">
                  <c:v>4436.71</c:v>
                </c:pt>
                <c:pt idx="297638">
                  <c:v>6069.77</c:v>
                </c:pt>
                <c:pt idx="297639">
                  <c:v>4519.0200000000004</c:v>
                </c:pt>
                <c:pt idx="297640">
                  <c:v>4647.28</c:v>
                </c:pt>
                <c:pt idx="297641">
                  <c:v>7285.24</c:v>
                </c:pt>
                <c:pt idx="297642">
                  <c:v>5622.79</c:v>
                </c:pt>
                <c:pt idx="297643">
                  <c:v>6292.28</c:v>
                </c:pt>
                <c:pt idx="297644">
                  <c:v>6425.87</c:v>
                </c:pt>
                <c:pt idx="297645">
                  <c:v>10869.77</c:v>
                </c:pt>
                <c:pt idx="297646">
                  <c:v>7952.03</c:v>
                </c:pt>
                <c:pt idx="297647">
                  <c:v>3801</c:v>
                </c:pt>
                <c:pt idx="297648">
                  <c:v>3957.72</c:v>
                </c:pt>
                <c:pt idx="297649">
                  <c:v>3977.04</c:v>
                </c:pt>
                <c:pt idx="297650">
                  <c:v>3609.68</c:v>
                </c:pt>
                <c:pt idx="297651">
                  <c:v>4670.74</c:v>
                </c:pt>
                <c:pt idx="297652">
                  <c:v>5949.14</c:v>
                </c:pt>
                <c:pt idx="297653">
                  <c:v>6709.52</c:v>
                </c:pt>
                <c:pt idx="297654">
                  <c:v>5009.7299999999996</c:v>
                </c:pt>
                <c:pt idx="297655">
                  <c:v>5363.29</c:v>
                </c:pt>
                <c:pt idx="297656">
                  <c:v>4270.3999999999996</c:v>
                </c:pt>
                <c:pt idx="297657">
                  <c:v>4517.24</c:v>
                </c:pt>
                <c:pt idx="297658">
                  <c:v>4191.45</c:v>
                </c:pt>
                <c:pt idx="297659">
                  <c:v>4424.01</c:v>
                </c:pt>
                <c:pt idx="297660">
                  <c:v>4092.19</c:v>
                </c:pt>
                <c:pt idx="297661">
                  <c:v>4407.03</c:v>
                </c:pt>
                <c:pt idx="297662">
                  <c:v>5238.16</c:v>
                </c:pt>
                <c:pt idx="297663">
                  <c:v>4177.88</c:v>
                </c:pt>
                <c:pt idx="297664">
                  <c:v>4162.3999999999996</c:v>
                </c:pt>
                <c:pt idx="297665">
                  <c:v>4731.93</c:v>
                </c:pt>
                <c:pt idx="297666">
                  <c:v>5186.1899999999996</c:v>
                </c:pt>
                <c:pt idx="297667">
                  <c:v>3925.86</c:v>
                </c:pt>
                <c:pt idx="297668">
                  <c:v>3804.99</c:v>
                </c:pt>
                <c:pt idx="297669">
                  <c:v>4578.67</c:v>
                </c:pt>
                <c:pt idx="297670">
                  <c:v>4281.71</c:v>
                </c:pt>
                <c:pt idx="297671">
                  <c:v>4375.6499999999996</c:v>
                </c:pt>
                <c:pt idx="297672">
                  <c:v>4511.76</c:v>
                </c:pt>
                <c:pt idx="297673">
                  <c:v>4079.06</c:v>
                </c:pt>
                <c:pt idx="297674">
                  <c:v>4072.93</c:v>
                </c:pt>
                <c:pt idx="297675">
                  <c:v>4078.33</c:v>
                </c:pt>
                <c:pt idx="297676">
                  <c:v>4144.1099999999997</c:v>
                </c:pt>
                <c:pt idx="297677">
                  <c:v>4312.79</c:v>
                </c:pt>
                <c:pt idx="297678">
                  <c:v>4003.6</c:v>
                </c:pt>
                <c:pt idx="297679">
                  <c:v>4323.78</c:v>
                </c:pt>
                <c:pt idx="297680">
                  <c:v>4944.1099999999997</c:v>
                </c:pt>
                <c:pt idx="297681">
                  <c:v>4261.62</c:v>
                </c:pt>
                <c:pt idx="297682">
                  <c:v>4308.57</c:v>
                </c:pt>
                <c:pt idx="297683">
                  <c:v>4349.33</c:v>
                </c:pt>
                <c:pt idx="297684">
                  <c:v>4286.0200000000004</c:v>
                </c:pt>
                <c:pt idx="297685">
                  <c:v>3637.02</c:v>
                </c:pt>
                <c:pt idx="297686">
                  <c:v>4156.59</c:v>
                </c:pt>
                <c:pt idx="297687">
                  <c:v>3870.68</c:v>
                </c:pt>
                <c:pt idx="297688">
                  <c:v>3826.36</c:v>
                </c:pt>
                <c:pt idx="297689">
                  <c:v>4674.1099999999997</c:v>
                </c:pt>
                <c:pt idx="297690">
                  <c:v>3281</c:v>
                </c:pt>
                <c:pt idx="297691">
                  <c:v>4095.38</c:v>
                </c:pt>
                <c:pt idx="297692">
                  <c:v>4364</c:v>
                </c:pt>
                <c:pt idx="297693">
                  <c:v>3760</c:v>
                </c:pt>
                <c:pt idx="297694">
                  <c:v>3195</c:v>
                </c:pt>
                <c:pt idx="297695">
                  <c:v>3098</c:v>
                </c:pt>
                <c:pt idx="297696">
                  <c:v>3341.5</c:v>
                </c:pt>
                <c:pt idx="297697">
                  <c:v>3108.5</c:v>
                </c:pt>
                <c:pt idx="297698">
                  <c:v>2853.5</c:v>
                </c:pt>
                <c:pt idx="297699">
                  <c:v>3948.5</c:v>
                </c:pt>
                <c:pt idx="297700">
                  <c:v>3291.49</c:v>
                </c:pt>
                <c:pt idx="297701">
                  <c:v>3379.49</c:v>
                </c:pt>
                <c:pt idx="297702">
                  <c:v>3051.82</c:v>
                </c:pt>
                <c:pt idx="297703">
                  <c:v>3943.41</c:v>
                </c:pt>
                <c:pt idx="297704">
                  <c:v>3608.72</c:v>
                </c:pt>
                <c:pt idx="297705">
                  <c:v>4030.68</c:v>
                </c:pt>
                <c:pt idx="297706">
                  <c:v>3454.14</c:v>
                </c:pt>
                <c:pt idx="297707">
                  <c:v>4240.74</c:v>
                </c:pt>
                <c:pt idx="297708">
                  <c:v>3667.23</c:v>
                </c:pt>
                <c:pt idx="297709">
                  <c:v>3920.84</c:v>
                </c:pt>
                <c:pt idx="297710">
                  <c:v>3190.33</c:v>
                </c:pt>
                <c:pt idx="297711">
                  <c:v>3430.8</c:v>
                </c:pt>
                <c:pt idx="297712">
                  <c:v>2933.7</c:v>
                </c:pt>
                <c:pt idx="297713">
                  <c:v>3159.86</c:v>
                </c:pt>
                <c:pt idx="297714">
                  <c:v>3087.48</c:v>
                </c:pt>
                <c:pt idx="297715">
                  <c:v>2632.02</c:v>
                </c:pt>
                <c:pt idx="297716">
                  <c:v>2894.64</c:v>
                </c:pt>
                <c:pt idx="297717">
                  <c:v>2867.88</c:v>
                </c:pt>
                <c:pt idx="297718">
                  <c:v>3466.82</c:v>
                </c:pt>
                <c:pt idx="297719">
                  <c:v>4297.0600000000004</c:v>
                </c:pt>
                <c:pt idx="297720">
                  <c:v>2646.88</c:v>
                </c:pt>
                <c:pt idx="297721">
                  <c:v>2303.96</c:v>
                </c:pt>
                <c:pt idx="297722">
                  <c:v>2802.34</c:v>
                </c:pt>
                <c:pt idx="297723">
                  <c:v>2672.04</c:v>
                </c:pt>
                <c:pt idx="297724">
                  <c:v>2261.6999999999998</c:v>
                </c:pt>
                <c:pt idx="297725">
                  <c:v>2488.66</c:v>
                </c:pt>
                <c:pt idx="297726">
                  <c:v>1821.4</c:v>
                </c:pt>
                <c:pt idx="297727">
                  <c:v>2679.24</c:v>
                </c:pt>
                <c:pt idx="297728">
                  <c:v>2979.04</c:v>
                </c:pt>
                <c:pt idx="297729">
                  <c:v>2267.94</c:v>
                </c:pt>
                <c:pt idx="297730">
                  <c:v>2413.3000000000002</c:v>
                </c:pt>
                <c:pt idx="297731">
                  <c:v>2130.2600000000002</c:v>
                </c:pt>
                <c:pt idx="297732">
                  <c:v>2466.08</c:v>
                </c:pt>
                <c:pt idx="297733">
                  <c:v>1740.3</c:v>
                </c:pt>
                <c:pt idx="297734">
                  <c:v>2273.12</c:v>
                </c:pt>
                <c:pt idx="297735">
                  <c:v>2111.7399999999998</c:v>
                </c:pt>
                <c:pt idx="297736">
                  <c:v>3218.84</c:v>
                </c:pt>
                <c:pt idx="297737">
                  <c:v>2506.04</c:v>
                </c:pt>
                <c:pt idx="297738">
                  <c:v>2173</c:v>
                </c:pt>
                <c:pt idx="297739">
                  <c:v>1991.24</c:v>
                </c:pt>
                <c:pt idx="297740">
                  <c:v>2240.3000000000002</c:v>
                </c:pt>
                <c:pt idx="297741">
                  <c:v>2046.82</c:v>
                </c:pt>
                <c:pt idx="297742">
                  <c:v>2390.62</c:v>
                </c:pt>
                <c:pt idx="297743">
                  <c:v>3355.6</c:v>
                </c:pt>
                <c:pt idx="297744">
                  <c:v>3603.44</c:v>
                </c:pt>
                <c:pt idx="297745">
                  <c:v>3364.32</c:v>
                </c:pt>
                <c:pt idx="297746">
                  <c:v>3782.02</c:v>
                </c:pt>
                <c:pt idx="297747">
                  <c:v>3947.94</c:v>
                </c:pt>
                <c:pt idx="297748">
                  <c:v>3824.94</c:v>
                </c:pt>
                <c:pt idx="297749">
                  <c:v>3908.44</c:v>
                </c:pt>
                <c:pt idx="297750">
                  <c:v>3523.34</c:v>
                </c:pt>
                <c:pt idx="297751">
                  <c:v>3391.58</c:v>
                </c:pt>
                <c:pt idx="297752">
                  <c:v>3609.72</c:v>
                </c:pt>
                <c:pt idx="297753">
                  <c:v>3835.72</c:v>
                </c:pt>
                <c:pt idx="297754">
                  <c:v>2948.1</c:v>
                </c:pt>
                <c:pt idx="297755">
                  <c:v>3937.06</c:v>
                </c:pt>
                <c:pt idx="297756">
                  <c:v>2923.98</c:v>
                </c:pt>
                <c:pt idx="297757">
                  <c:v>3852.16</c:v>
                </c:pt>
                <c:pt idx="297758">
                  <c:v>3368.2</c:v>
                </c:pt>
                <c:pt idx="297759">
                  <c:v>3969.34</c:v>
                </c:pt>
                <c:pt idx="297760">
                  <c:v>3451.04</c:v>
                </c:pt>
                <c:pt idx="297761">
                  <c:v>3842.2</c:v>
                </c:pt>
                <c:pt idx="297762">
                  <c:v>3441.1</c:v>
                </c:pt>
                <c:pt idx="297763">
                  <c:v>4041.12</c:v>
                </c:pt>
                <c:pt idx="297764">
                  <c:v>3503.04</c:v>
                </c:pt>
                <c:pt idx="297765">
                  <c:v>3776.44</c:v>
                </c:pt>
                <c:pt idx="297766">
                  <c:v>3944.67</c:v>
                </c:pt>
                <c:pt idx="297767">
                  <c:v>3186.9</c:v>
                </c:pt>
                <c:pt idx="297768">
                  <c:v>2675.98</c:v>
                </c:pt>
                <c:pt idx="297769">
                  <c:v>3444.14</c:v>
                </c:pt>
                <c:pt idx="297770">
                  <c:v>3507.18</c:v>
                </c:pt>
                <c:pt idx="297771">
                  <c:v>4210.0600000000004</c:v>
                </c:pt>
                <c:pt idx="297772">
                  <c:v>2893.94</c:v>
                </c:pt>
                <c:pt idx="297773">
                  <c:v>2148.52</c:v>
                </c:pt>
                <c:pt idx="297774">
                  <c:v>2339.9</c:v>
                </c:pt>
                <c:pt idx="297775">
                  <c:v>2620.44</c:v>
                </c:pt>
                <c:pt idx="297776">
                  <c:v>2952.14</c:v>
                </c:pt>
                <c:pt idx="297777">
                  <c:v>3278.54</c:v>
                </c:pt>
                <c:pt idx="297778">
                  <c:v>2782.02</c:v>
                </c:pt>
                <c:pt idx="297779">
                  <c:v>2370.34</c:v>
                </c:pt>
                <c:pt idx="297780">
                  <c:v>2336.63</c:v>
                </c:pt>
                <c:pt idx="297781">
                  <c:v>2669.98</c:v>
                </c:pt>
                <c:pt idx="297782">
                  <c:v>2455.3000000000002</c:v>
                </c:pt>
                <c:pt idx="297783">
                  <c:v>2462.88</c:v>
                </c:pt>
                <c:pt idx="297784">
                  <c:v>3090.35</c:v>
                </c:pt>
                <c:pt idx="297785">
                  <c:v>1684.13</c:v>
                </c:pt>
                <c:pt idx="297786">
                  <c:v>1953.83</c:v>
                </c:pt>
                <c:pt idx="297787">
                  <c:v>2470.98</c:v>
                </c:pt>
                <c:pt idx="297788">
                  <c:v>3373.1</c:v>
                </c:pt>
                <c:pt idx="297789">
                  <c:v>2670.82</c:v>
                </c:pt>
                <c:pt idx="297790">
                  <c:v>2053.54</c:v>
                </c:pt>
                <c:pt idx="297791">
                  <c:v>1937.62</c:v>
                </c:pt>
                <c:pt idx="297792">
                  <c:v>2183.7600000000002</c:v>
                </c:pt>
                <c:pt idx="297793">
                  <c:v>1328.56</c:v>
                </c:pt>
                <c:pt idx="297794">
                  <c:v>2434.9899999999998</c:v>
                </c:pt>
                <c:pt idx="297795">
                  <c:v>2850.3</c:v>
                </c:pt>
                <c:pt idx="297796">
                  <c:v>3492.91</c:v>
                </c:pt>
                <c:pt idx="297797">
                  <c:v>3166.28</c:v>
                </c:pt>
                <c:pt idx="297798">
                  <c:v>4079.6</c:v>
                </c:pt>
                <c:pt idx="297799">
                  <c:v>3390.36</c:v>
                </c:pt>
                <c:pt idx="297800">
                  <c:v>4374.6400000000003</c:v>
                </c:pt>
                <c:pt idx="297801">
                  <c:v>3957.39</c:v>
                </c:pt>
                <c:pt idx="297802">
                  <c:v>3854.84</c:v>
                </c:pt>
                <c:pt idx="297803">
                  <c:v>4379.96</c:v>
                </c:pt>
                <c:pt idx="297804">
                  <c:v>3938.73</c:v>
                </c:pt>
                <c:pt idx="297805">
                  <c:v>3945.28</c:v>
                </c:pt>
                <c:pt idx="297806">
                  <c:v>3171.62</c:v>
                </c:pt>
                <c:pt idx="297807">
                  <c:v>2870.92</c:v>
                </c:pt>
                <c:pt idx="297808">
                  <c:v>3374.08</c:v>
                </c:pt>
                <c:pt idx="297809">
                  <c:v>3746.88</c:v>
                </c:pt>
                <c:pt idx="297810">
                  <c:v>4416.01</c:v>
                </c:pt>
                <c:pt idx="297811">
                  <c:v>3996.97</c:v>
                </c:pt>
                <c:pt idx="297812">
                  <c:v>3673.38</c:v>
                </c:pt>
                <c:pt idx="297813">
                  <c:v>3557.85</c:v>
                </c:pt>
                <c:pt idx="297814">
                  <c:v>4092.03</c:v>
                </c:pt>
                <c:pt idx="297815">
                  <c:v>3383.78</c:v>
                </c:pt>
                <c:pt idx="297816">
                  <c:v>3063.12</c:v>
                </c:pt>
                <c:pt idx="297817">
                  <c:v>3383.24</c:v>
                </c:pt>
                <c:pt idx="297818">
                  <c:v>3309.45</c:v>
                </c:pt>
                <c:pt idx="297819">
                  <c:v>3122.84</c:v>
                </c:pt>
                <c:pt idx="297820">
                  <c:v>4020.64</c:v>
                </c:pt>
                <c:pt idx="297821">
                  <c:v>3044.5</c:v>
                </c:pt>
                <c:pt idx="297822">
                  <c:v>3261.8</c:v>
                </c:pt>
                <c:pt idx="297823">
                  <c:v>3889.38</c:v>
                </c:pt>
                <c:pt idx="297824">
                  <c:v>2846.3</c:v>
                </c:pt>
                <c:pt idx="297825">
                  <c:v>2624.52</c:v>
                </c:pt>
                <c:pt idx="297826">
                  <c:v>2196.98</c:v>
                </c:pt>
                <c:pt idx="297827">
                  <c:v>3257.66</c:v>
                </c:pt>
                <c:pt idx="297828">
                  <c:v>2573.02</c:v>
                </c:pt>
                <c:pt idx="297829">
                  <c:v>2166.84</c:v>
                </c:pt>
                <c:pt idx="297830">
                  <c:v>2261.8200000000002</c:v>
                </c:pt>
                <c:pt idx="297831">
                  <c:v>3053.87</c:v>
                </c:pt>
                <c:pt idx="297832">
                  <c:v>2621.7</c:v>
                </c:pt>
                <c:pt idx="297833">
                  <c:v>2268</c:v>
                </c:pt>
                <c:pt idx="297834">
                  <c:v>2648</c:v>
                </c:pt>
                <c:pt idx="297835">
                  <c:v>1790.74</c:v>
                </c:pt>
                <c:pt idx="297836">
                  <c:v>2049</c:v>
                </c:pt>
                <c:pt idx="297837">
                  <c:v>1705</c:v>
                </c:pt>
                <c:pt idx="297838">
                  <c:v>1859.74</c:v>
                </c:pt>
                <c:pt idx="297839">
                  <c:v>1331.74</c:v>
                </c:pt>
                <c:pt idx="297840">
                  <c:v>1543</c:v>
                </c:pt>
                <c:pt idx="297841">
                  <c:v>1054.54</c:v>
                </c:pt>
                <c:pt idx="297842">
                  <c:v>1623</c:v>
                </c:pt>
                <c:pt idx="297843">
                  <c:v>1385</c:v>
                </c:pt>
                <c:pt idx="297844">
                  <c:v>1429.5</c:v>
                </c:pt>
                <c:pt idx="297845">
                  <c:v>1333.5</c:v>
                </c:pt>
                <c:pt idx="297846">
                  <c:v>1672.54</c:v>
                </c:pt>
                <c:pt idx="297847">
                  <c:v>2090.42</c:v>
                </c:pt>
                <c:pt idx="297848">
                  <c:v>1556.5</c:v>
                </c:pt>
                <c:pt idx="297849">
                  <c:v>1344.5</c:v>
                </c:pt>
                <c:pt idx="297850">
                  <c:v>1785.5</c:v>
                </c:pt>
                <c:pt idx="297851">
                  <c:v>1572.92</c:v>
                </c:pt>
                <c:pt idx="297852">
                  <c:v>1243.92</c:v>
                </c:pt>
                <c:pt idx="297853">
                  <c:v>1483.5</c:v>
                </c:pt>
                <c:pt idx="297854">
                  <c:v>1902.46</c:v>
                </c:pt>
                <c:pt idx="297855">
                  <c:v>2080.46</c:v>
                </c:pt>
                <c:pt idx="297856">
                  <c:v>1512.8</c:v>
                </c:pt>
                <c:pt idx="297857">
                  <c:v>1949.84</c:v>
                </c:pt>
                <c:pt idx="297858">
                  <c:v>2499.34</c:v>
                </c:pt>
                <c:pt idx="297859">
                  <c:v>2488.5</c:v>
                </c:pt>
                <c:pt idx="297860">
                  <c:v>3186.17</c:v>
                </c:pt>
                <c:pt idx="297861">
                  <c:v>5820.01</c:v>
                </c:pt>
                <c:pt idx="297862">
                  <c:v>7421.02</c:v>
                </c:pt>
                <c:pt idx="297863">
                  <c:v>2714.18</c:v>
                </c:pt>
                <c:pt idx="297864">
                  <c:v>3640.51</c:v>
                </c:pt>
                <c:pt idx="297865">
                  <c:v>1980.84</c:v>
                </c:pt>
                <c:pt idx="297866">
                  <c:v>1901.99</c:v>
                </c:pt>
                <c:pt idx="297867">
                  <c:v>2336.7399999999998</c:v>
                </c:pt>
                <c:pt idx="297868">
                  <c:v>1771.84</c:v>
                </c:pt>
                <c:pt idx="297869">
                  <c:v>1688.5</c:v>
                </c:pt>
                <c:pt idx="297870">
                  <c:v>1539.83</c:v>
                </c:pt>
                <c:pt idx="297871">
                  <c:v>2299.77</c:v>
                </c:pt>
                <c:pt idx="297872">
                  <c:v>3054.45</c:v>
                </c:pt>
                <c:pt idx="297873">
                  <c:v>2145</c:v>
                </c:pt>
                <c:pt idx="297874">
                  <c:v>3011.65</c:v>
                </c:pt>
                <c:pt idx="297875">
                  <c:v>2929.1</c:v>
                </c:pt>
                <c:pt idx="297876">
                  <c:v>2846.2</c:v>
                </c:pt>
                <c:pt idx="297877">
                  <c:v>3587.1</c:v>
                </c:pt>
                <c:pt idx="297878">
                  <c:v>5326</c:v>
                </c:pt>
                <c:pt idx="297879">
                  <c:v>6460.2</c:v>
                </c:pt>
                <c:pt idx="297880">
                  <c:v>2226.5</c:v>
                </c:pt>
                <c:pt idx="297881">
                  <c:v>1968.65</c:v>
                </c:pt>
                <c:pt idx="297882">
                  <c:v>3965.1</c:v>
                </c:pt>
                <c:pt idx="297883">
                  <c:v>2447.15</c:v>
                </c:pt>
                <c:pt idx="297884">
                  <c:v>1924.3</c:v>
                </c:pt>
                <c:pt idx="297885">
                  <c:v>2294.5500000000002</c:v>
                </c:pt>
                <c:pt idx="297886">
                  <c:v>1738.25</c:v>
                </c:pt>
                <c:pt idx="297887">
                  <c:v>2114.6</c:v>
                </c:pt>
                <c:pt idx="297888">
                  <c:v>2011.9</c:v>
                </c:pt>
                <c:pt idx="297889">
                  <c:v>1820.5</c:v>
                </c:pt>
                <c:pt idx="297890">
                  <c:v>1987.72</c:v>
                </c:pt>
                <c:pt idx="297891">
                  <c:v>1912</c:v>
                </c:pt>
                <c:pt idx="297892">
                  <c:v>1902.27</c:v>
                </c:pt>
                <c:pt idx="297893">
                  <c:v>1403.83</c:v>
                </c:pt>
                <c:pt idx="297894">
                  <c:v>1778.43</c:v>
                </c:pt>
                <c:pt idx="297895">
                  <c:v>1473.94</c:v>
                </c:pt>
                <c:pt idx="297896">
                  <c:v>1768.06</c:v>
                </c:pt>
                <c:pt idx="297897">
                  <c:v>1698.64</c:v>
                </c:pt>
                <c:pt idx="297898">
                  <c:v>2258.08</c:v>
                </c:pt>
                <c:pt idx="297899">
                  <c:v>1900.57</c:v>
                </c:pt>
                <c:pt idx="297900">
                  <c:v>1898.87</c:v>
                </c:pt>
                <c:pt idx="297901">
                  <c:v>1760.5</c:v>
                </c:pt>
                <c:pt idx="297902">
                  <c:v>1614.76</c:v>
                </c:pt>
                <c:pt idx="297903">
                  <c:v>1804.15</c:v>
                </c:pt>
                <c:pt idx="297904">
                  <c:v>1768.31</c:v>
                </c:pt>
                <c:pt idx="297905">
                  <c:v>1668.67</c:v>
                </c:pt>
                <c:pt idx="297906">
                  <c:v>1353.3</c:v>
                </c:pt>
                <c:pt idx="297907">
                  <c:v>1501.87</c:v>
                </c:pt>
                <c:pt idx="297908">
                  <c:v>2036.22</c:v>
                </c:pt>
                <c:pt idx="297909">
                  <c:v>1983.06</c:v>
                </c:pt>
                <c:pt idx="297910">
                  <c:v>2672.18</c:v>
                </c:pt>
                <c:pt idx="297911">
                  <c:v>2803.33</c:v>
                </c:pt>
                <c:pt idx="297912">
                  <c:v>3473.73</c:v>
                </c:pt>
                <c:pt idx="297913">
                  <c:v>6223.92</c:v>
                </c:pt>
                <c:pt idx="297914">
                  <c:v>7105.46</c:v>
                </c:pt>
                <c:pt idx="297915">
                  <c:v>2556.17</c:v>
                </c:pt>
                <c:pt idx="297916">
                  <c:v>1440.19</c:v>
                </c:pt>
                <c:pt idx="297917">
                  <c:v>1848.77</c:v>
                </c:pt>
                <c:pt idx="297918">
                  <c:v>1606.58</c:v>
                </c:pt>
                <c:pt idx="297919">
                  <c:v>1241.68</c:v>
                </c:pt>
                <c:pt idx="297920">
                  <c:v>1166.48</c:v>
                </c:pt>
                <c:pt idx="297921">
                  <c:v>1836.83</c:v>
                </c:pt>
                <c:pt idx="297922">
                  <c:v>1771.38</c:v>
                </c:pt>
                <c:pt idx="297923">
                  <c:v>2300.91</c:v>
                </c:pt>
                <c:pt idx="297924">
                  <c:v>2352.83</c:v>
                </c:pt>
                <c:pt idx="297925">
                  <c:v>2252.65</c:v>
                </c:pt>
                <c:pt idx="297926">
                  <c:v>1813.92</c:v>
                </c:pt>
                <c:pt idx="297927">
                  <c:v>2229.9499999999998</c:v>
                </c:pt>
                <c:pt idx="297928">
                  <c:v>3021.37</c:v>
                </c:pt>
                <c:pt idx="297929">
                  <c:v>5349.31</c:v>
                </c:pt>
                <c:pt idx="297930">
                  <c:v>3972.75</c:v>
                </c:pt>
                <c:pt idx="297931">
                  <c:v>4900.99</c:v>
                </c:pt>
                <c:pt idx="297932">
                  <c:v>2376.35</c:v>
                </c:pt>
                <c:pt idx="297933">
                  <c:v>1286.57</c:v>
                </c:pt>
                <c:pt idx="297934">
                  <c:v>1953.98</c:v>
                </c:pt>
                <c:pt idx="297935">
                  <c:v>1246</c:v>
                </c:pt>
                <c:pt idx="297936">
                  <c:v>1951.53</c:v>
                </c:pt>
                <c:pt idx="297937">
                  <c:v>1249.3499999999999</c:v>
                </c:pt>
                <c:pt idx="297938">
                  <c:v>1205.78</c:v>
                </c:pt>
                <c:pt idx="297939">
                  <c:v>1714.03</c:v>
                </c:pt>
                <c:pt idx="297940">
                  <c:v>2174.5300000000002</c:v>
                </c:pt>
                <c:pt idx="297941">
                  <c:v>1438.7</c:v>
                </c:pt>
                <c:pt idx="297942">
                  <c:v>1500.28</c:v>
                </c:pt>
                <c:pt idx="297943">
                  <c:v>1993.9</c:v>
                </c:pt>
                <c:pt idx="297944">
                  <c:v>2364.7399999999998</c:v>
                </c:pt>
                <c:pt idx="297945">
                  <c:v>1266.04</c:v>
                </c:pt>
                <c:pt idx="297946">
                  <c:v>1570.76</c:v>
                </c:pt>
                <c:pt idx="297947">
                  <c:v>1903.71</c:v>
                </c:pt>
                <c:pt idx="297948">
                  <c:v>1422.29</c:v>
                </c:pt>
                <c:pt idx="297949">
                  <c:v>1327.58</c:v>
                </c:pt>
                <c:pt idx="297950">
                  <c:v>1098.3599999999999</c:v>
                </c:pt>
                <c:pt idx="297951">
                  <c:v>1616.75</c:v>
                </c:pt>
                <c:pt idx="297952">
                  <c:v>1364.79</c:v>
                </c:pt>
                <c:pt idx="297953">
                  <c:v>1443.48</c:v>
                </c:pt>
                <c:pt idx="297954">
                  <c:v>1681.38</c:v>
                </c:pt>
                <c:pt idx="297955">
                  <c:v>1839.58</c:v>
                </c:pt>
                <c:pt idx="297956">
                  <c:v>1717.99</c:v>
                </c:pt>
                <c:pt idx="297957">
                  <c:v>1672.09</c:v>
                </c:pt>
                <c:pt idx="297958">
                  <c:v>1373.74</c:v>
                </c:pt>
                <c:pt idx="297959">
                  <c:v>1441.36</c:v>
                </c:pt>
                <c:pt idx="297960">
                  <c:v>2183.7399999999998</c:v>
                </c:pt>
                <c:pt idx="297961">
                  <c:v>2445.67</c:v>
                </c:pt>
                <c:pt idx="297962">
                  <c:v>2551.11</c:v>
                </c:pt>
                <c:pt idx="297963">
                  <c:v>2812.44</c:v>
                </c:pt>
                <c:pt idx="297964">
                  <c:v>3148.27</c:v>
                </c:pt>
                <c:pt idx="297965">
                  <c:v>4914.9799999999996</c:v>
                </c:pt>
                <c:pt idx="297966">
                  <c:v>6929.1</c:v>
                </c:pt>
                <c:pt idx="297967">
                  <c:v>7022.93</c:v>
                </c:pt>
                <c:pt idx="297968">
                  <c:v>1984.36</c:v>
                </c:pt>
                <c:pt idx="297969">
                  <c:v>2008.75</c:v>
                </c:pt>
                <c:pt idx="297970">
                  <c:v>2312.21</c:v>
                </c:pt>
                <c:pt idx="297971">
                  <c:v>1854.3</c:v>
                </c:pt>
                <c:pt idx="297972">
                  <c:v>2607.15</c:v>
                </c:pt>
                <c:pt idx="297973">
                  <c:v>2699.9</c:v>
                </c:pt>
                <c:pt idx="297974">
                  <c:v>2328.66</c:v>
                </c:pt>
                <c:pt idx="297975">
                  <c:v>2522.04</c:v>
                </c:pt>
                <c:pt idx="297976">
                  <c:v>7151.45</c:v>
                </c:pt>
                <c:pt idx="297977">
                  <c:v>9850</c:v>
                </c:pt>
                <c:pt idx="297978">
                  <c:v>13068.08</c:v>
                </c:pt>
                <c:pt idx="297979">
                  <c:v>7100.54</c:v>
                </c:pt>
                <c:pt idx="297980">
                  <c:v>5740.43</c:v>
                </c:pt>
                <c:pt idx="297981">
                  <c:v>4591.47</c:v>
                </c:pt>
                <c:pt idx="297982">
                  <c:v>5528.41</c:v>
                </c:pt>
                <c:pt idx="297983">
                  <c:v>4865.6899999999996</c:v>
                </c:pt>
                <c:pt idx="297984">
                  <c:v>4504.7299999999996</c:v>
                </c:pt>
                <c:pt idx="297985">
                  <c:v>5255.64</c:v>
                </c:pt>
                <c:pt idx="297986">
                  <c:v>7016.13</c:v>
                </c:pt>
                <c:pt idx="297987">
                  <c:v>4873.13</c:v>
                </c:pt>
                <c:pt idx="297988">
                  <c:v>4845.9799999999996</c:v>
                </c:pt>
                <c:pt idx="297989">
                  <c:v>8582.8799999999992</c:v>
                </c:pt>
                <c:pt idx="297990">
                  <c:v>9564.48</c:v>
                </c:pt>
                <c:pt idx="297991">
                  <c:v>6779.62</c:v>
                </c:pt>
                <c:pt idx="297992">
                  <c:v>4914.55</c:v>
                </c:pt>
                <c:pt idx="297993">
                  <c:v>6783.21</c:v>
                </c:pt>
                <c:pt idx="297994">
                  <c:v>6242.72</c:v>
                </c:pt>
                <c:pt idx="297995">
                  <c:v>6904.82</c:v>
                </c:pt>
                <c:pt idx="297996">
                  <c:v>6188.82</c:v>
                </c:pt>
                <c:pt idx="297997">
                  <c:v>4883.91</c:v>
                </c:pt>
                <c:pt idx="297998">
                  <c:v>6613.94</c:v>
                </c:pt>
                <c:pt idx="297999">
                  <c:v>5648.15</c:v>
                </c:pt>
                <c:pt idx="298000">
                  <c:v>5792.8</c:v>
                </c:pt>
                <c:pt idx="298001">
                  <c:v>5466.98</c:v>
                </c:pt>
                <c:pt idx="298002">
                  <c:v>6133.69</c:v>
                </c:pt>
                <c:pt idx="298003">
                  <c:v>5995.34</c:v>
                </c:pt>
                <c:pt idx="298004">
                  <c:v>5531.03</c:v>
                </c:pt>
                <c:pt idx="298005">
                  <c:v>4731.84</c:v>
                </c:pt>
                <c:pt idx="298006">
                  <c:v>4416.82</c:v>
                </c:pt>
                <c:pt idx="298007">
                  <c:v>4730.66</c:v>
                </c:pt>
                <c:pt idx="298008">
                  <c:v>5565.83</c:v>
                </c:pt>
                <c:pt idx="298009">
                  <c:v>4926.0600000000004</c:v>
                </c:pt>
                <c:pt idx="298010">
                  <c:v>6257.94</c:v>
                </c:pt>
                <c:pt idx="298011">
                  <c:v>5114.58</c:v>
                </c:pt>
                <c:pt idx="298012">
                  <c:v>5642.38</c:v>
                </c:pt>
                <c:pt idx="298013">
                  <c:v>3987.76</c:v>
                </c:pt>
                <c:pt idx="298014">
                  <c:v>5763.02</c:v>
                </c:pt>
                <c:pt idx="298015">
                  <c:v>5029.79</c:v>
                </c:pt>
                <c:pt idx="298016">
                  <c:v>5116.8100000000004</c:v>
                </c:pt>
                <c:pt idx="298017">
                  <c:v>5375.29</c:v>
                </c:pt>
                <c:pt idx="298018">
                  <c:v>7118.5</c:v>
                </c:pt>
                <c:pt idx="298019">
                  <c:v>5869.51</c:v>
                </c:pt>
                <c:pt idx="298020">
                  <c:v>7958.11</c:v>
                </c:pt>
                <c:pt idx="298021">
                  <c:v>12844.15</c:v>
                </c:pt>
                <c:pt idx="298022">
                  <c:v>25344.43</c:v>
                </c:pt>
                <c:pt idx="298023">
                  <c:v>5484.62</c:v>
                </c:pt>
                <c:pt idx="298024">
                  <c:v>3345.74</c:v>
                </c:pt>
                <c:pt idx="298025">
                  <c:v>3411.88</c:v>
                </c:pt>
                <c:pt idx="298026">
                  <c:v>5293.94</c:v>
                </c:pt>
                <c:pt idx="298027">
                  <c:v>4277.6000000000004</c:v>
                </c:pt>
                <c:pt idx="298028">
                  <c:v>4069.15</c:v>
                </c:pt>
                <c:pt idx="298029">
                  <c:v>6191.13</c:v>
                </c:pt>
                <c:pt idx="298030">
                  <c:v>14963.85</c:v>
                </c:pt>
                <c:pt idx="298031">
                  <c:v>6262.29</c:v>
                </c:pt>
                <c:pt idx="298032">
                  <c:v>6263.39</c:v>
                </c:pt>
                <c:pt idx="298033">
                  <c:v>6895.42</c:v>
                </c:pt>
                <c:pt idx="298034">
                  <c:v>6427.68</c:v>
                </c:pt>
                <c:pt idx="298035">
                  <c:v>5355.78</c:v>
                </c:pt>
                <c:pt idx="298036">
                  <c:v>4326.04</c:v>
                </c:pt>
                <c:pt idx="298037">
                  <c:v>5597.42</c:v>
                </c:pt>
                <c:pt idx="298038">
                  <c:v>5296.43</c:v>
                </c:pt>
                <c:pt idx="298039">
                  <c:v>6369.54</c:v>
                </c:pt>
                <c:pt idx="298040">
                  <c:v>5664.93</c:v>
                </c:pt>
                <c:pt idx="298041">
                  <c:v>7899.01</c:v>
                </c:pt>
                <c:pt idx="298042">
                  <c:v>9794.85</c:v>
                </c:pt>
                <c:pt idx="298043">
                  <c:v>5665.2</c:v>
                </c:pt>
                <c:pt idx="298044">
                  <c:v>4346.58</c:v>
                </c:pt>
                <c:pt idx="298045">
                  <c:v>6649.1</c:v>
                </c:pt>
                <c:pt idx="298046">
                  <c:v>6421.34</c:v>
                </c:pt>
                <c:pt idx="298047">
                  <c:v>7659.56</c:v>
                </c:pt>
                <c:pt idx="298048">
                  <c:v>5984.63</c:v>
                </c:pt>
                <c:pt idx="298049">
                  <c:v>5593.42</c:v>
                </c:pt>
                <c:pt idx="298050">
                  <c:v>5153.78</c:v>
                </c:pt>
                <c:pt idx="298051">
                  <c:v>5468.45</c:v>
                </c:pt>
                <c:pt idx="298052">
                  <c:v>5899.27</c:v>
                </c:pt>
                <c:pt idx="298053">
                  <c:v>4744.96</c:v>
                </c:pt>
                <c:pt idx="298054">
                  <c:v>5185.16</c:v>
                </c:pt>
                <c:pt idx="298055">
                  <c:v>5031.63</c:v>
                </c:pt>
                <c:pt idx="298056">
                  <c:v>4758.8599999999997</c:v>
                </c:pt>
                <c:pt idx="298057">
                  <c:v>5038.21</c:v>
                </c:pt>
                <c:pt idx="298058">
                  <c:v>4713.66</c:v>
                </c:pt>
                <c:pt idx="298059">
                  <c:v>4975.8</c:v>
                </c:pt>
                <c:pt idx="298060">
                  <c:v>4395.58</c:v>
                </c:pt>
                <c:pt idx="298061">
                  <c:v>4010</c:v>
                </c:pt>
                <c:pt idx="298062">
                  <c:v>4884.6000000000004</c:v>
                </c:pt>
                <c:pt idx="298063">
                  <c:v>4379.3100000000004</c:v>
                </c:pt>
                <c:pt idx="298064">
                  <c:v>4884.74</c:v>
                </c:pt>
                <c:pt idx="298065">
                  <c:v>4124.75</c:v>
                </c:pt>
                <c:pt idx="298066">
                  <c:v>4986.4799999999996</c:v>
                </c:pt>
                <c:pt idx="298067">
                  <c:v>5158.13</c:v>
                </c:pt>
                <c:pt idx="298068">
                  <c:v>4122.83</c:v>
                </c:pt>
                <c:pt idx="298069">
                  <c:v>5627.01</c:v>
                </c:pt>
                <c:pt idx="298070">
                  <c:v>5800.03</c:v>
                </c:pt>
                <c:pt idx="298071">
                  <c:v>4916.9399999999996</c:v>
                </c:pt>
                <c:pt idx="298072">
                  <c:v>7478.52</c:v>
                </c:pt>
                <c:pt idx="298073">
                  <c:v>6564.34</c:v>
                </c:pt>
                <c:pt idx="298074">
                  <c:v>21149.49</c:v>
                </c:pt>
                <c:pt idx="298075">
                  <c:v>11158.22</c:v>
                </c:pt>
                <c:pt idx="298076">
                  <c:v>4503.3999999999996</c:v>
                </c:pt>
                <c:pt idx="298077">
                  <c:v>4535.43</c:v>
                </c:pt>
                <c:pt idx="298078">
                  <c:v>4363.28</c:v>
                </c:pt>
                <c:pt idx="298079">
                  <c:v>4715.62</c:v>
                </c:pt>
                <c:pt idx="298080">
                  <c:v>5455.51</c:v>
                </c:pt>
                <c:pt idx="298081">
                  <c:v>8885.14</c:v>
                </c:pt>
                <c:pt idx="298082">
                  <c:v>14354.41</c:v>
                </c:pt>
                <c:pt idx="298083">
                  <c:v>4114.74</c:v>
                </c:pt>
                <c:pt idx="298084">
                  <c:v>5903.93</c:v>
                </c:pt>
                <c:pt idx="298085">
                  <c:v>5784.23</c:v>
                </c:pt>
                <c:pt idx="298086">
                  <c:v>5183.8999999999996</c:v>
                </c:pt>
                <c:pt idx="298087">
                  <c:v>4599.2</c:v>
                </c:pt>
                <c:pt idx="298088">
                  <c:v>5449.92</c:v>
                </c:pt>
                <c:pt idx="298089">
                  <c:v>5250.46</c:v>
                </c:pt>
                <c:pt idx="298090">
                  <c:v>6855.63</c:v>
                </c:pt>
                <c:pt idx="298091">
                  <c:v>6380.6</c:v>
                </c:pt>
                <c:pt idx="298092">
                  <c:v>5439.29</c:v>
                </c:pt>
                <c:pt idx="298093">
                  <c:v>6269.24</c:v>
                </c:pt>
                <c:pt idx="298094">
                  <c:v>6263.55</c:v>
                </c:pt>
                <c:pt idx="298095">
                  <c:v>8193.31</c:v>
                </c:pt>
                <c:pt idx="298096">
                  <c:v>5042.28</c:v>
                </c:pt>
                <c:pt idx="298097">
                  <c:v>5706.13</c:v>
                </c:pt>
                <c:pt idx="298098">
                  <c:v>6265.37</c:v>
                </c:pt>
                <c:pt idx="298099">
                  <c:v>4605.3599999999997</c:v>
                </c:pt>
                <c:pt idx="298100">
                  <c:v>7060.96</c:v>
                </c:pt>
                <c:pt idx="298101">
                  <c:v>5658.5</c:v>
                </c:pt>
                <c:pt idx="298102">
                  <c:v>6110.98</c:v>
                </c:pt>
                <c:pt idx="298103">
                  <c:v>4586.18</c:v>
                </c:pt>
                <c:pt idx="298104">
                  <c:v>5915.88</c:v>
                </c:pt>
                <c:pt idx="298105">
                  <c:v>5985.19</c:v>
                </c:pt>
                <c:pt idx="298106">
                  <c:v>5383.94</c:v>
                </c:pt>
                <c:pt idx="298107">
                  <c:v>4112.41</c:v>
                </c:pt>
                <c:pt idx="298108">
                  <c:v>5245.87</c:v>
                </c:pt>
                <c:pt idx="298109">
                  <c:v>5363.62</c:v>
                </c:pt>
                <c:pt idx="298110">
                  <c:v>4594.43</c:v>
                </c:pt>
                <c:pt idx="298111">
                  <c:v>4862.13</c:v>
                </c:pt>
                <c:pt idx="298112">
                  <c:v>4612.25</c:v>
                </c:pt>
                <c:pt idx="298113">
                  <c:v>4369.49</c:v>
                </c:pt>
                <c:pt idx="298114">
                  <c:v>6075.39</c:v>
                </c:pt>
                <c:pt idx="298115">
                  <c:v>4683.82</c:v>
                </c:pt>
                <c:pt idx="298116">
                  <c:v>4533.55</c:v>
                </c:pt>
                <c:pt idx="298117">
                  <c:v>5701.4</c:v>
                </c:pt>
                <c:pt idx="298118">
                  <c:v>3673.4</c:v>
                </c:pt>
                <c:pt idx="298119">
                  <c:v>5852.62</c:v>
                </c:pt>
                <c:pt idx="298120">
                  <c:v>5063.01</c:v>
                </c:pt>
                <c:pt idx="298121">
                  <c:v>5651.75</c:v>
                </c:pt>
                <c:pt idx="298122">
                  <c:v>4822.1499999999996</c:v>
                </c:pt>
                <c:pt idx="298123">
                  <c:v>4189.3900000000003</c:v>
                </c:pt>
                <c:pt idx="298124">
                  <c:v>4398.51</c:v>
                </c:pt>
                <c:pt idx="298125">
                  <c:v>4610.78</c:v>
                </c:pt>
                <c:pt idx="298126">
                  <c:v>3675.5</c:v>
                </c:pt>
                <c:pt idx="298127">
                  <c:v>5281.26</c:v>
                </c:pt>
                <c:pt idx="298128">
                  <c:v>6030.76</c:v>
                </c:pt>
                <c:pt idx="298129">
                  <c:v>5653.25</c:v>
                </c:pt>
                <c:pt idx="298130">
                  <c:v>4337.5200000000004</c:v>
                </c:pt>
                <c:pt idx="298131">
                  <c:v>4677.25</c:v>
                </c:pt>
                <c:pt idx="298132">
                  <c:v>4690.8900000000003</c:v>
                </c:pt>
                <c:pt idx="298133">
                  <c:v>4264.9399999999996</c:v>
                </c:pt>
                <c:pt idx="298134">
                  <c:v>4886.16</c:v>
                </c:pt>
                <c:pt idx="298135">
                  <c:v>5308.25</c:v>
                </c:pt>
                <c:pt idx="298136">
                  <c:v>6594.87</c:v>
                </c:pt>
                <c:pt idx="298137">
                  <c:v>5767.46</c:v>
                </c:pt>
                <c:pt idx="298138">
                  <c:v>5024.78</c:v>
                </c:pt>
                <c:pt idx="298139">
                  <c:v>4159.03</c:v>
                </c:pt>
                <c:pt idx="298140">
                  <c:v>3443.89</c:v>
                </c:pt>
                <c:pt idx="298141">
                  <c:v>3788.89</c:v>
                </c:pt>
                <c:pt idx="298142">
                  <c:v>3432.72</c:v>
                </c:pt>
                <c:pt idx="298143">
                  <c:v>3546.14</c:v>
                </c:pt>
                <c:pt idx="298144">
                  <c:v>4038.38</c:v>
                </c:pt>
                <c:pt idx="298145">
                  <c:v>4882.8</c:v>
                </c:pt>
                <c:pt idx="298146">
                  <c:v>6394.5</c:v>
                </c:pt>
                <c:pt idx="298147">
                  <c:v>10627.12</c:v>
                </c:pt>
                <c:pt idx="298148">
                  <c:v>10366.68</c:v>
                </c:pt>
                <c:pt idx="298149">
                  <c:v>4160.79</c:v>
                </c:pt>
                <c:pt idx="298150">
                  <c:v>4004.41</c:v>
                </c:pt>
                <c:pt idx="298151">
                  <c:v>3247.9</c:v>
                </c:pt>
                <c:pt idx="298152">
                  <c:v>3345.54</c:v>
                </c:pt>
                <c:pt idx="298153">
                  <c:v>4277.22</c:v>
                </c:pt>
                <c:pt idx="298154">
                  <c:v>4646.84</c:v>
                </c:pt>
                <c:pt idx="298155">
                  <c:v>3969.28</c:v>
                </c:pt>
                <c:pt idx="298156">
                  <c:v>4042.63</c:v>
                </c:pt>
                <c:pt idx="298157">
                  <c:v>5610.07</c:v>
                </c:pt>
                <c:pt idx="298158">
                  <c:v>7145.63</c:v>
                </c:pt>
                <c:pt idx="298159">
                  <c:v>6026.74</c:v>
                </c:pt>
                <c:pt idx="298160">
                  <c:v>5951.61</c:v>
                </c:pt>
                <c:pt idx="298161">
                  <c:v>9675.49</c:v>
                </c:pt>
                <c:pt idx="298162">
                  <c:v>7432.63</c:v>
                </c:pt>
                <c:pt idx="298163">
                  <c:v>7867.49</c:v>
                </c:pt>
                <c:pt idx="298164">
                  <c:v>10339.16</c:v>
                </c:pt>
                <c:pt idx="298165">
                  <c:v>11991.92</c:v>
                </c:pt>
                <c:pt idx="298166">
                  <c:v>3359.81</c:v>
                </c:pt>
                <c:pt idx="298167">
                  <c:v>2967.69</c:v>
                </c:pt>
                <c:pt idx="298168">
                  <c:v>4039.06</c:v>
                </c:pt>
                <c:pt idx="298169">
                  <c:v>3281.78</c:v>
                </c:pt>
                <c:pt idx="298170">
                  <c:v>3550.63</c:v>
                </c:pt>
                <c:pt idx="298171">
                  <c:v>4483.8599999999997</c:v>
                </c:pt>
                <c:pt idx="298172">
                  <c:v>5710.07</c:v>
                </c:pt>
                <c:pt idx="298173">
                  <c:v>5468.17</c:v>
                </c:pt>
                <c:pt idx="298174">
                  <c:v>4005.89</c:v>
                </c:pt>
                <c:pt idx="298175">
                  <c:v>4425.3599999999997</c:v>
                </c:pt>
                <c:pt idx="298176">
                  <c:v>3898.64</c:v>
                </c:pt>
                <c:pt idx="298177">
                  <c:v>4451.43</c:v>
                </c:pt>
                <c:pt idx="298178">
                  <c:v>3853.21</c:v>
                </c:pt>
                <c:pt idx="298179">
                  <c:v>4212.6000000000004</c:v>
                </c:pt>
                <c:pt idx="298180">
                  <c:v>4562.79</c:v>
                </c:pt>
                <c:pt idx="298181">
                  <c:v>4569.49</c:v>
                </c:pt>
                <c:pt idx="298182">
                  <c:v>4942.16</c:v>
                </c:pt>
                <c:pt idx="298183">
                  <c:v>4252.12</c:v>
                </c:pt>
                <c:pt idx="298184">
                  <c:v>3134.59</c:v>
                </c:pt>
                <c:pt idx="298185">
                  <c:v>3232.21</c:v>
                </c:pt>
                <c:pt idx="298186">
                  <c:v>3293.08</c:v>
                </c:pt>
                <c:pt idx="298187">
                  <c:v>4507.99</c:v>
                </c:pt>
                <c:pt idx="298188">
                  <c:v>5344.89</c:v>
                </c:pt>
                <c:pt idx="298189">
                  <c:v>4486.7700000000004</c:v>
                </c:pt>
                <c:pt idx="298190">
                  <c:v>4661.16</c:v>
                </c:pt>
                <c:pt idx="298191">
                  <c:v>3714.29</c:v>
                </c:pt>
                <c:pt idx="298192">
                  <c:v>4085.44</c:v>
                </c:pt>
                <c:pt idx="298193">
                  <c:v>3415.79</c:v>
                </c:pt>
                <c:pt idx="298194">
                  <c:v>2963.94</c:v>
                </c:pt>
                <c:pt idx="298195">
                  <c:v>3572.29</c:v>
                </c:pt>
                <c:pt idx="298196">
                  <c:v>4133.07</c:v>
                </c:pt>
                <c:pt idx="298197">
                  <c:v>5399.78</c:v>
                </c:pt>
                <c:pt idx="298198">
                  <c:v>5370.82</c:v>
                </c:pt>
                <c:pt idx="298199">
                  <c:v>10137.99</c:v>
                </c:pt>
                <c:pt idx="298200">
                  <c:v>11456.38</c:v>
                </c:pt>
                <c:pt idx="298201">
                  <c:v>3837.98</c:v>
                </c:pt>
                <c:pt idx="298202">
                  <c:v>3481.56</c:v>
                </c:pt>
                <c:pt idx="298203">
                  <c:v>3504.07</c:v>
                </c:pt>
                <c:pt idx="298204">
                  <c:v>2775.7</c:v>
                </c:pt>
                <c:pt idx="298205">
                  <c:v>3132.64</c:v>
                </c:pt>
                <c:pt idx="298206">
                  <c:v>2930.34</c:v>
                </c:pt>
                <c:pt idx="298207">
                  <c:v>3368.8</c:v>
                </c:pt>
                <c:pt idx="298208">
                  <c:v>5361.35</c:v>
                </c:pt>
                <c:pt idx="298209">
                  <c:v>4348.7700000000004</c:v>
                </c:pt>
                <c:pt idx="298210">
                  <c:v>5854.63</c:v>
                </c:pt>
                <c:pt idx="298211">
                  <c:v>4954.46</c:v>
                </c:pt>
                <c:pt idx="298212">
                  <c:v>4320.22</c:v>
                </c:pt>
                <c:pt idx="298213">
                  <c:v>7974.17</c:v>
                </c:pt>
                <c:pt idx="298214">
                  <c:v>4874.0200000000004</c:v>
                </c:pt>
                <c:pt idx="298215">
                  <c:v>7172.02</c:v>
                </c:pt>
                <c:pt idx="298216">
                  <c:v>7741.9</c:v>
                </c:pt>
                <c:pt idx="298217">
                  <c:v>11775.23</c:v>
                </c:pt>
                <c:pt idx="298218">
                  <c:v>6458.4</c:v>
                </c:pt>
                <c:pt idx="298219">
                  <c:v>3114.06</c:v>
                </c:pt>
                <c:pt idx="298220">
                  <c:v>2874.44</c:v>
                </c:pt>
                <c:pt idx="298221">
                  <c:v>2504.9299999999998</c:v>
                </c:pt>
                <c:pt idx="298222">
                  <c:v>2997.1</c:v>
                </c:pt>
                <c:pt idx="298223">
                  <c:v>3803.37</c:v>
                </c:pt>
                <c:pt idx="298224">
                  <c:v>5358.66</c:v>
                </c:pt>
                <c:pt idx="298225">
                  <c:v>4387.79</c:v>
                </c:pt>
                <c:pt idx="298226">
                  <c:v>4574.3100000000004</c:v>
                </c:pt>
                <c:pt idx="298227">
                  <c:v>3961.07</c:v>
                </c:pt>
                <c:pt idx="298228">
                  <c:v>3862.92</c:v>
                </c:pt>
                <c:pt idx="298229">
                  <c:v>4146.1899999999996</c:v>
                </c:pt>
                <c:pt idx="298230">
                  <c:v>3692.47</c:v>
                </c:pt>
                <c:pt idx="298231">
                  <c:v>3738.58</c:v>
                </c:pt>
                <c:pt idx="298232">
                  <c:v>5360.07</c:v>
                </c:pt>
                <c:pt idx="298233">
                  <c:v>4822.91</c:v>
                </c:pt>
                <c:pt idx="298234">
                  <c:v>3138.79</c:v>
                </c:pt>
                <c:pt idx="298235">
                  <c:v>3689.28</c:v>
                </c:pt>
                <c:pt idx="298236">
                  <c:v>3378.05</c:v>
                </c:pt>
                <c:pt idx="298237">
                  <c:v>3236.13</c:v>
                </c:pt>
                <c:pt idx="298238">
                  <c:v>4034.17</c:v>
                </c:pt>
                <c:pt idx="298239">
                  <c:v>5077.9399999999996</c:v>
                </c:pt>
                <c:pt idx="298240">
                  <c:v>4787.8900000000003</c:v>
                </c:pt>
                <c:pt idx="298241">
                  <c:v>4301.7700000000004</c:v>
                </c:pt>
                <c:pt idx="298242">
                  <c:v>4206.3900000000003</c:v>
                </c:pt>
                <c:pt idx="298243">
                  <c:v>3486.79</c:v>
                </c:pt>
                <c:pt idx="298244">
                  <c:v>3739.34</c:v>
                </c:pt>
                <c:pt idx="298245">
                  <c:v>4505.91</c:v>
                </c:pt>
                <c:pt idx="298246">
                  <c:v>3727.58</c:v>
                </c:pt>
                <c:pt idx="298247">
                  <c:v>5063.83</c:v>
                </c:pt>
                <c:pt idx="298248">
                  <c:v>4846.17</c:v>
                </c:pt>
                <c:pt idx="298249">
                  <c:v>5015.1899999999996</c:v>
                </c:pt>
                <c:pt idx="298250">
                  <c:v>5420.94</c:v>
                </c:pt>
                <c:pt idx="298251">
                  <c:v>8821.9</c:v>
                </c:pt>
                <c:pt idx="298252">
                  <c:v>10654.54</c:v>
                </c:pt>
                <c:pt idx="298253">
                  <c:v>7017.27</c:v>
                </c:pt>
                <c:pt idx="298254">
                  <c:v>3890.93</c:v>
                </c:pt>
                <c:pt idx="298255">
                  <c:v>3677.87</c:v>
                </c:pt>
                <c:pt idx="298256">
                  <c:v>4224.22</c:v>
                </c:pt>
                <c:pt idx="298257">
                  <c:v>3418.61</c:v>
                </c:pt>
                <c:pt idx="298258">
                  <c:v>4034.39</c:v>
                </c:pt>
                <c:pt idx="298259">
                  <c:v>6346.83</c:v>
                </c:pt>
                <c:pt idx="298260">
                  <c:v>4284.1000000000004</c:v>
                </c:pt>
                <c:pt idx="298261">
                  <c:v>4996.8</c:v>
                </c:pt>
                <c:pt idx="298262">
                  <c:v>19443.48</c:v>
                </c:pt>
                <c:pt idx="298263">
                  <c:v>21945.16</c:v>
                </c:pt>
                <c:pt idx="298264">
                  <c:v>20890.3</c:v>
                </c:pt>
                <c:pt idx="298265">
                  <c:v>18272.82</c:v>
                </c:pt>
                <c:pt idx="298266">
                  <c:v>20574.82</c:v>
                </c:pt>
                <c:pt idx="298267">
                  <c:v>19061.14</c:v>
                </c:pt>
                <c:pt idx="298268">
                  <c:v>19794.62</c:v>
                </c:pt>
                <c:pt idx="298269">
                  <c:v>14766.31</c:v>
                </c:pt>
                <c:pt idx="298270">
                  <c:v>16955.8</c:v>
                </c:pt>
                <c:pt idx="298271">
                  <c:v>19127.63</c:v>
                </c:pt>
                <c:pt idx="298272">
                  <c:v>17217.82</c:v>
                </c:pt>
                <c:pt idx="298273">
                  <c:v>16966.939999999999</c:v>
                </c:pt>
                <c:pt idx="298274">
                  <c:v>14129.14</c:v>
                </c:pt>
                <c:pt idx="298275">
                  <c:v>18263.13</c:v>
                </c:pt>
                <c:pt idx="298276">
                  <c:v>17550.89</c:v>
                </c:pt>
                <c:pt idx="298277">
                  <c:v>18445.32</c:v>
                </c:pt>
                <c:pt idx="298278">
                  <c:v>17743.7</c:v>
                </c:pt>
                <c:pt idx="298279">
                  <c:v>19899.79</c:v>
                </c:pt>
                <c:pt idx="298280">
                  <c:v>16274.71</c:v>
                </c:pt>
                <c:pt idx="298281">
                  <c:v>16090.8</c:v>
                </c:pt>
                <c:pt idx="298282">
                  <c:v>13854.47</c:v>
                </c:pt>
                <c:pt idx="298283">
                  <c:v>14405.61</c:v>
                </c:pt>
                <c:pt idx="298284">
                  <c:v>13963.78</c:v>
                </c:pt>
                <c:pt idx="298285">
                  <c:v>14528.65</c:v>
                </c:pt>
                <c:pt idx="298286">
                  <c:v>15244.74</c:v>
                </c:pt>
                <c:pt idx="298287">
                  <c:v>12739.13</c:v>
                </c:pt>
                <c:pt idx="298288">
                  <c:v>14489.63</c:v>
                </c:pt>
                <c:pt idx="298289">
                  <c:v>15039.63</c:v>
                </c:pt>
                <c:pt idx="298290">
                  <c:v>16539.61</c:v>
                </c:pt>
                <c:pt idx="298291">
                  <c:v>14365.48</c:v>
                </c:pt>
                <c:pt idx="298292">
                  <c:v>13804.63</c:v>
                </c:pt>
                <c:pt idx="298293">
                  <c:v>11191.98</c:v>
                </c:pt>
                <c:pt idx="298294">
                  <c:v>12144.11</c:v>
                </c:pt>
                <c:pt idx="298295">
                  <c:v>11999.29</c:v>
                </c:pt>
                <c:pt idx="298296">
                  <c:v>11234.81</c:v>
                </c:pt>
                <c:pt idx="298297">
                  <c:v>12676.5</c:v>
                </c:pt>
                <c:pt idx="298298">
                  <c:v>12472</c:v>
                </c:pt>
                <c:pt idx="298299">
                  <c:v>12742</c:v>
                </c:pt>
                <c:pt idx="298300">
                  <c:v>13951.63</c:v>
                </c:pt>
                <c:pt idx="298301">
                  <c:v>13852.75</c:v>
                </c:pt>
                <c:pt idx="298302">
                  <c:v>12796.75</c:v>
                </c:pt>
                <c:pt idx="298303">
                  <c:v>14039.75</c:v>
                </c:pt>
                <c:pt idx="298304">
                  <c:v>19432</c:v>
                </c:pt>
                <c:pt idx="298305">
                  <c:v>11973.5</c:v>
                </c:pt>
                <c:pt idx="298306">
                  <c:v>14474</c:v>
                </c:pt>
                <c:pt idx="298307">
                  <c:v>15738.68</c:v>
                </c:pt>
                <c:pt idx="298308">
                  <c:v>19469</c:v>
                </c:pt>
                <c:pt idx="298309">
                  <c:v>11291.3</c:v>
                </c:pt>
                <c:pt idx="298310">
                  <c:v>11160.81</c:v>
                </c:pt>
                <c:pt idx="298311">
                  <c:v>10769.28</c:v>
                </c:pt>
                <c:pt idx="298312">
                  <c:v>10999.01</c:v>
                </c:pt>
                <c:pt idx="298313">
                  <c:v>11576.42</c:v>
                </c:pt>
                <c:pt idx="298314">
                  <c:v>9725.94</c:v>
                </c:pt>
                <c:pt idx="298315">
                  <c:v>13736.85</c:v>
                </c:pt>
                <c:pt idx="298316">
                  <c:v>15692.32</c:v>
                </c:pt>
                <c:pt idx="298317">
                  <c:v>13361.13</c:v>
                </c:pt>
                <c:pt idx="298318">
                  <c:v>13379.37</c:v>
                </c:pt>
                <c:pt idx="298319">
                  <c:v>12598.15</c:v>
                </c:pt>
                <c:pt idx="298320">
                  <c:v>15081.6</c:v>
                </c:pt>
                <c:pt idx="298321">
                  <c:v>14377.18</c:v>
                </c:pt>
                <c:pt idx="298322">
                  <c:v>12738.19</c:v>
                </c:pt>
                <c:pt idx="298323">
                  <c:v>13122.11</c:v>
                </c:pt>
                <c:pt idx="298324">
                  <c:v>13919.71</c:v>
                </c:pt>
                <c:pt idx="298325">
                  <c:v>14641.65</c:v>
                </c:pt>
                <c:pt idx="298326">
                  <c:v>13381.36</c:v>
                </c:pt>
                <c:pt idx="298327">
                  <c:v>14583.96</c:v>
                </c:pt>
                <c:pt idx="298328">
                  <c:v>16183.57</c:v>
                </c:pt>
                <c:pt idx="298329">
                  <c:v>14414.44</c:v>
                </c:pt>
                <c:pt idx="298330">
                  <c:v>15536.36</c:v>
                </c:pt>
                <c:pt idx="298331">
                  <c:v>17843.759999999998</c:v>
                </c:pt>
                <c:pt idx="298332">
                  <c:v>16583.09</c:v>
                </c:pt>
                <c:pt idx="298333">
                  <c:v>16736.13</c:v>
                </c:pt>
                <c:pt idx="298334">
                  <c:v>15846.05</c:v>
                </c:pt>
                <c:pt idx="298335">
                  <c:v>16201.66</c:v>
                </c:pt>
                <c:pt idx="298336">
                  <c:v>16091.29</c:v>
                </c:pt>
                <c:pt idx="298337">
                  <c:v>14338.32</c:v>
                </c:pt>
                <c:pt idx="298338">
                  <c:v>15960.06</c:v>
                </c:pt>
                <c:pt idx="298339">
                  <c:v>14056.97</c:v>
                </c:pt>
                <c:pt idx="298340">
                  <c:v>14039.37</c:v>
                </c:pt>
                <c:pt idx="298341">
                  <c:v>13613.03</c:v>
                </c:pt>
                <c:pt idx="298342">
                  <c:v>14093.28</c:v>
                </c:pt>
                <c:pt idx="298343">
                  <c:v>14450.3</c:v>
                </c:pt>
                <c:pt idx="298344">
                  <c:v>11619.08</c:v>
                </c:pt>
                <c:pt idx="298345">
                  <c:v>11481.17</c:v>
                </c:pt>
                <c:pt idx="298346">
                  <c:v>10487.93</c:v>
                </c:pt>
                <c:pt idx="298347">
                  <c:v>11895.66</c:v>
                </c:pt>
                <c:pt idx="298348">
                  <c:v>10038.89</c:v>
                </c:pt>
                <c:pt idx="298349">
                  <c:v>10193.77</c:v>
                </c:pt>
                <c:pt idx="298350">
                  <c:v>10047.870000000001</c:v>
                </c:pt>
                <c:pt idx="298351">
                  <c:v>12786.98</c:v>
                </c:pt>
                <c:pt idx="298352">
                  <c:v>11273.04</c:v>
                </c:pt>
                <c:pt idx="298353">
                  <c:v>13965.19</c:v>
                </c:pt>
                <c:pt idx="298354">
                  <c:v>13020.86</c:v>
                </c:pt>
                <c:pt idx="298355">
                  <c:v>11540.45</c:v>
                </c:pt>
                <c:pt idx="298356">
                  <c:v>15597.95</c:v>
                </c:pt>
                <c:pt idx="298357">
                  <c:v>11594.36</c:v>
                </c:pt>
                <c:pt idx="298358">
                  <c:v>14207.52</c:v>
                </c:pt>
                <c:pt idx="298359">
                  <c:v>13407.73</c:v>
                </c:pt>
                <c:pt idx="298360">
                  <c:v>15364.18</c:v>
                </c:pt>
                <c:pt idx="298361">
                  <c:v>10052.84</c:v>
                </c:pt>
                <c:pt idx="298362">
                  <c:v>8732.5300000000007</c:v>
                </c:pt>
                <c:pt idx="298363">
                  <c:v>10002.450000000001</c:v>
                </c:pt>
                <c:pt idx="298364">
                  <c:v>9755.27</c:v>
                </c:pt>
                <c:pt idx="298365">
                  <c:v>10096.049999999999</c:v>
                </c:pt>
                <c:pt idx="298366">
                  <c:v>12081.99</c:v>
                </c:pt>
                <c:pt idx="298367">
                  <c:v>15127.01</c:v>
                </c:pt>
                <c:pt idx="298368">
                  <c:v>14060.68</c:v>
                </c:pt>
                <c:pt idx="298369">
                  <c:v>13779.79</c:v>
                </c:pt>
                <c:pt idx="298370">
                  <c:v>16684.21</c:v>
                </c:pt>
                <c:pt idx="298371">
                  <c:v>14100.82</c:v>
                </c:pt>
                <c:pt idx="298372">
                  <c:v>15920.44</c:v>
                </c:pt>
                <c:pt idx="298373">
                  <c:v>16057.83</c:v>
                </c:pt>
                <c:pt idx="298374">
                  <c:v>14049.71</c:v>
                </c:pt>
                <c:pt idx="298375">
                  <c:v>18659.84</c:v>
                </c:pt>
                <c:pt idx="298376">
                  <c:v>16737</c:v>
                </c:pt>
                <c:pt idx="298377">
                  <c:v>14786.53</c:v>
                </c:pt>
                <c:pt idx="298378">
                  <c:v>15553.62</c:v>
                </c:pt>
                <c:pt idx="298379">
                  <c:v>16820.189999999999</c:v>
                </c:pt>
                <c:pt idx="298380">
                  <c:v>16329.46</c:v>
                </c:pt>
                <c:pt idx="298381">
                  <c:v>17872.669999999998</c:v>
                </c:pt>
                <c:pt idx="298382">
                  <c:v>17914.73</c:v>
                </c:pt>
                <c:pt idx="298383">
                  <c:v>14668.68</c:v>
                </c:pt>
                <c:pt idx="298384">
                  <c:v>15971.85</c:v>
                </c:pt>
                <c:pt idx="298385">
                  <c:v>14023.17</c:v>
                </c:pt>
                <c:pt idx="298386">
                  <c:v>13403.78</c:v>
                </c:pt>
                <c:pt idx="298387">
                  <c:v>14865.36</c:v>
                </c:pt>
                <c:pt idx="298388">
                  <c:v>14193.39</c:v>
                </c:pt>
                <c:pt idx="298389">
                  <c:v>11209.89</c:v>
                </c:pt>
                <c:pt idx="298390">
                  <c:v>12012</c:v>
                </c:pt>
                <c:pt idx="298391">
                  <c:v>10869.31</c:v>
                </c:pt>
                <c:pt idx="298392">
                  <c:v>11467.03</c:v>
                </c:pt>
                <c:pt idx="298393">
                  <c:v>12023.62</c:v>
                </c:pt>
                <c:pt idx="298394">
                  <c:v>12006.25</c:v>
                </c:pt>
                <c:pt idx="298395">
                  <c:v>14125.23</c:v>
                </c:pt>
                <c:pt idx="298396">
                  <c:v>12176.52</c:v>
                </c:pt>
                <c:pt idx="298397">
                  <c:v>10269.74</c:v>
                </c:pt>
                <c:pt idx="298398">
                  <c:v>12331.4</c:v>
                </c:pt>
                <c:pt idx="298399">
                  <c:v>13307.29</c:v>
                </c:pt>
                <c:pt idx="298400">
                  <c:v>10829.44</c:v>
                </c:pt>
                <c:pt idx="298401">
                  <c:v>13809.6</c:v>
                </c:pt>
                <c:pt idx="298402">
                  <c:v>14494.24</c:v>
                </c:pt>
                <c:pt idx="298403">
                  <c:v>12569.97</c:v>
                </c:pt>
                <c:pt idx="298404">
                  <c:v>12975.36</c:v>
                </c:pt>
                <c:pt idx="298405">
                  <c:v>2186</c:v>
                </c:pt>
                <c:pt idx="298406">
                  <c:v>1887</c:v>
                </c:pt>
                <c:pt idx="298407">
                  <c:v>2318</c:v>
                </c:pt>
                <c:pt idx="298408">
                  <c:v>1640</c:v>
                </c:pt>
                <c:pt idx="298409">
                  <c:v>1821</c:v>
                </c:pt>
                <c:pt idx="298410">
                  <c:v>2432</c:v>
                </c:pt>
                <c:pt idx="298411">
                  <c:v>2295</c:v>
                </c:pt>
                <c:pt idx="298412">
                  <c:v>1491.5</c:v>
                </c:pt>
                <c:pt idx="298413">
                  <c:v>2244.5</c:v>
                </c:pt>
                <c:pt idx="298414">
                  <c:v>2764</c:v>
                </c:pt>
                <c:pt idx="298415">
                  <c:v>2450.5</c:v>
                </c:pt>
                <c:pt idx="298416">
                  <c:v>2975</c:v>
                </c:pt>
                <c:pt idx="298417">
                  <c:v>2596</c:v>
                </c:pt>
                <c:pt idx="298418">
                  <c:v>3083</c:v>
                </c:pt>
                <c:pt idx="298419">
                  <c:v>2559.5</c:v>
                </c:pt>
                <c:pt idx="298420">
                  <c:v>2241</c:v>
                </c:pt>
                <c:pt idx="298421">
                  <c:v>2599.5</c:v>
                </c:pt>
                <c:pt idx="298422">
                  <c:v>2319.5</c:v>
                </c:pt>
                <c:pt idx="298423">
                  <c:v>2113</c:v>
                </c:pt>
                <c:pt idx="298424">
                  <c:v>2345</c:v>
                </c:pt>
                <c:pt idx="298425">
                  <c:v>2382.0500000000002</c:v>
                </c:pt>
                <c:pt idx="298426">
                  <c:v>2081</c:v>
                </c:pt>
                <c:pt idx="298427">
                  <c:v>1265</c:v>
                </c:pt>
                <c:pt idx="298428">
                  <c:v>1682</c:v>
                </c:pt>
                <c:pt idx="298429">
                  <c:v>1979</c:v>
                </c:pt>
                <c:pt idx="298430">
                  <c:v>1936.16</c:v>
                </c:pt>
                <c:pt idx="298431">
                  <c:v>1409</c:v>
                </c:pt>
                <c:pt idx="298432">
                  <c:v>2100.5</c:v>
                </c:pt>
                <c:pt idx="298433">
                  <c:v>1716</c:v>
                </c:pt>
                <c:pt idx="298434">
                  <c:v>2119</c:v>
                </c:pt>
                <c:pt idx="298435">
                  <c:v>1686.5</c:v>
                </c:pt>
                <c:pt idx="298436">
                  <c:v>1547</c:v>
                </c:pt>
                <c:pt idx="298437">
                  <c:v>1876</c:v>
                </c:pt>
                <c:pt idx="298438">
                  <c:v>1769</c:v>
                </c:pt>
                <c:pt idx="298439">
                  <c:v>1406</c:v>
                </c:pt>
                <c:pt idx="298440">
                  <c:v>2092</c:v>
                </c:pt>
                <c:pt idx="298441">
                  <c:v>1566</c:v>
                </c:pt>
                <c:pt idx="298442">
                  <c:v>1659</c:v>
                </c:pt>
                <c:pt idx="298443">
                  <c:v>2420</c:v>
                </c:pt>
                <c:pt idx="298444">
                  <c:v>2857</c:v>
                </c:pt>
                <c:pt idx="298445">
                  <c:v>1549</c:v>
                </c:pt>
                <c:pt idx="298446">
                  <c:v>2832</c:v>
                </c:pt>
                <c:pt idx="298447">
                  <c:v>2509</c:v>
                </c:pt>
                <c:pt idx="298448">
                  <c:v>1993</c:v>
                </c:pt>
                <c:pt idx="298449">
                  <c:v>2760</c:v>
                </c:pt>
                <c:pt idx="298450">
                  <c:v>2949</c:v>
                </c:pt>
                <c:pt idx="298451">
                  <c:v>2818</c:v>
                </c:pt>
                <c:pt idx="298452">
                  <c:v>1849.5</c:v>
                </c:pt>
                <c:pt idx="298453">
                  <c:v>1429.75</c:v>
                </c:pt>
                <c:pt idx="298454">
                  <c:v>1453.5</c:v>
                </c:pt>
                <c:pt idx="298455">
                  <c:v>1667</c:v>
                </c:pt>
                <c:pt idx="298456">
                  <c:v>1490.97</c:v>
                </c:pt>
                <c:pt idx="298457">
                  <c:v>1478.88</c:v>
                </c:pt>
                <c:pt idx="298458">
                  <c:v>2005.67</c:v>
                </c:pt>
                <c:pt idx="298459">
                  <c:v>2453.8200000000002</c:v>
                </c:pt>
                <c:pt idx="298460">
                  <c:v>2448.91</c:v>
                </c:pt>
                <c:pt idx="298461">
                  <c:v>2600.8200000000002</c:v>
                </c:pt>
                <c:pt idx="298462">
                  <c:v>2103.91</c:v>
                </c:pt>
                <c:pt idx="298463">
                  <c:v>1999.85</c:v>
                </c:pt>
                <c:pt idx="298464">
                  <c:v>2307.44</c:v>
                </c:pt>
                <c:pt idx="298465">
                  <c:v>2013</c:v>
                </c:pt>
                <c:pt idx="298466">
                  <c:v>1781.5</c:v>
                </c:pt>
                <c:pt idx="298467">
                  <c:v>2578.9699999999998</c:v>
                </c:pt>
                <c:pt idx="298468">
                  <c:v>2105.44</c:v>
                </c:pt>
                <c:pt idx="298469">
                  <c:v>2292.94</c:v>
                </c:pt>
                <c:pt idx="298470">
                  <c:v>2300.94</c:v>
                </c:pt>
                <c:pt idx="298471">
                  <c:v>2474.9699999999998</c:v>
                </c:pt>
                <c:pt idx="298472">
                  <c:v>2368.3200000000002</c:v>
                </c:pt>
                <c:pt idx="298473">
                  <c:v>2319</c:v>
                </c:pt>
                <c:pt idx="298474">
                  <c:v>2207</c:v>
                </c:pt>
                <c:pt idx="298475">
                  <c:v>2227.94</c:v>
                </c:pt>
                <c:pt idx="298476">
                  <c:v>2557.8200000000002</c:v>
                </c:pt>
                <c:pt idx="298477">
                  <c:v>2516.79</c:v>
                </c:pt>
                <c:pt idx="298478">
                  <c:v>1854.25</c:v>
                </c:pt>
                <c:pt idx="298479">
                  <c:v>1521.58</c:v>
                </c:pt>
                <c:pt idx="298480">
                  <c:v>2069.9</c:v>
                </c:pt>
                <c:pt idx="298481">
                  <c:v>1950.48</c:v>
                </c:pt>
                <c:pt idx="298482">
                  <c:v>1479.98</c:v>
                </c:pt>
                <c:pt idx="298483">
                  <c:v>1011.52</c:v>
                </c:pt>
                <c:pt idx="298484">
                  <c:v>1441.64</c:v>
                </c:pt>
                <c:pt idx="298485">
                  <c:v>1734.2</c:v>
                </c:pt>
                <c:pt idx="298486">
                  <c:v>2429.13</c:v>
                </c:pt>
                <c:pt idx="298487">
                  <c:v>1899.91</c:v>
                </c:pt>
                <c:pt idx="298488">
                  <c:v>1334.1</c:v>
                </c:pt>
                <c:pt idx="298489">
                  <c:v>1380.42</c:v>
                </c:pt>
                <c:pt idx="298490">
                  <c:v>1595.15</c:v>
                </c:pt>
                <c:pt idx="298491">
                  <c:v>1425.01</c:v>
                </c:pt>
                <c:pt idx="298492">
                  <c:v>1827.95</c:v>
                </c:pt>
                <c:pt idx="298493">
                  <c:v>1259.01</c:v>
                </c:pt>
                <c:pt idx="298494">
                  <c:v>1949.27</c:v>
                </c:pt>
                <c:pt idx="298495">
                  <c:v>1727.2</c:v>
                </c:pt>
                <c:pt idx="298496">
                  <c:v>1765.28</c:v>
                </c:pt>
                <c:pt idx="298497">
                  <c:v>1393.13</c:v>
                </c:pt>
                <c:pt idx="298498">
                  <c:v>2566.9699999999998</c:v>
                </c:pt>
                <c:pt idx="298499">
                  <c:v>1642.28</c:v>
                </c:pt>
                <c:pt idx="298500">
                  <c:v>1434.57</c:v>
                </c:pt>
                <c:pt idx="298501">
                  <c:v>2221.65</c:v>
                </c:pt>
                <c:pt idx="298502">
                  <c:v>1919.71</c:v>
                </c:pt>
                <c:pt idx="298503">
                  <c:v>2444.21</c:v>
                </c:pt>
                <c:pt idx="298504">
                  <c:v>1458.07</c:v>
                </c:pt>
                <c:pt idx="298505">
                  <c:v>904.44</c:v>
                </c:pt>
                <c:pt idx="298506">
                  <c:v>1427.3</c:v>
                </c:pt>
                <c:pt idx="298507">
                  <c:v>1570.13</c:v>
                </c:pt>
                <c:pt idx="298508">
                  <c:v>1320.98</c:v>
                </c:pt>
                <c:pt idx="298509">
                  <c:v>1437.87</c:v>
                </c:pt>
                <c:pt idx="298510">
                  <c:v>1825.84</c:v>
                </c:pt>
                <c:pt idx="298511">
                  <c:v>1662.36</c:v>
                </c:pt>
                <c:pt idx="298512">
                  <c:v>1389.11</c:v>
                </c:pt>
                <c:pt idx="298513">
                  <c:v>1268.29</c:v>
                </c:pt>
                <c:pt idx="298514">
                  <c:v>1713.82</c:v>
                </c:pt>
                <c:pt idx="298515">
                  <c:v>1290</c:v>
                </c:pt>
                <c:pt idx="298516">
                  <c:v>1326.62</c:v>
                </c:pt>
                <c:pt idx="298517">
                  <c:v>1943.19</c:v>
                </c:pt>
                <c:pt idx="298518">
                  <c:v>2222.5300000000002</c:v>
                </c:pt>
                <c:pt idx="298519">
                  <c:v>2621.62</c:v>
                </c:pt>
                <c:pt idx="298520">
                  <c:v>1417.69</c:v>
                </c:pt>
                <c:pt idx="298521">
                  <c:v>1527.24</c:v>
                </c:pt>
                <c:pt idx="298522">
                  <c:v>1470.47</c:v>
                </c:pt>
                <c:pt idx="298523">
                  <c:v>1317.78</c:v>
                </c:pt>
                <c:pt idx="298524">
                  <c:v>2063.5</c:v>
                </c:pt>
                <c:pt idx="298525">
                  <c:v>1941.9</c:v>
                </c:pt>
                <c:pt idx="298526">
                  <c:v>1961.13</c:v>
                </c:pt>
                <c:pt idx="298527">
                  <c:v>1800.12</c:v>
                </c:pt>
                <c:pt idx="298528">
                  <c:v>1668.89</c:v>
                </c:pt>
                <c:pt idx="298529">
                  <c:v>2195.4</c:v>
                </c:pt>
                <c:pt idx="298530">
                  <c:v>2044.84</c:v>
                </c:pt>
                <c:pt idx="298531">
                  <c:v>1539</c:v>
                </c:pt>
                <c:pt idx="298532">
                  <c:v>1139.6099999999999</c:v>
                </c:pt>
                <c:pt idx="298533">
                  <c:v>1253.0899999999999</c:v>
                </c:pt>
                <c:pt idx="298534">
                  <c:v>1086.8599999999999</c:v>
                </c:pt>
                <c:pt idx="298535">
                  <c:v>1139.8</c:v>
                </c:pt>
                <c:pt idx="298536">
                  <c:v>1647.4</c:v>
                </c:pt>
                <c:pt idx="298537">
                  <c:v>1356.4</c:v>
                </c:pt>
                <c:pt idx="298538">
                  <c:v>1931.35</c:v>
                </c:pt>
                <c:pt idx="298539">
                  <c:v>1871.71</c:v>
                </c:pt>
                <c:pt idx="298540">
                  <c:v>1385.02</c:v>
                </c:pt>
                <c:pt idx="298541">
                  <c:v>1569.46</c:v>
                </c:pt>
                <c:pt idx="298542">
                  <c:v>1780.98</c:v>
                </c:pt>
                <c:pt idx="298543">
                  <c:v>1430.5</c:v>
                </c:pt>
                <c:pt idx="298544">
                  <c:v>1550.28</c:v>
                </c:pt>
                <c:pt idx="298545">
                  <c:v>1646.7</c:v>
                </c:pt>
                <c:pt idx="298546">
                  <c:v>1433.38</c:v>
                </c:pt>
                <c:pt idx="298547">
                  <c:v>1639.6</c:v>
                </c:pt>
                <c:pt idx="298548">
                  <c:v>434</c:v>
                </c:pt>
                <c:pt idx="298549">
                  <c:v>619</c:v>
                </c:pt>
                <c:pt idx="298550">
                  <c:v>809.5</c:v>
                </c:pt>
                <c:pt idx="298551">
                  <c:v>891</c:v>
                </c:pt>
                <c:pt idx="298552">
                  <c:v>614.5</c:v>
                </c:pt>
                <c:pt idx="298553">
                  <c:v>839.5</c:v>
                </c:pt>
                <c:pt idx="298554">
                  <c:v>1877.5</c:v>
                </c:pt>
                <c:pt idx="298555">
                  <c:v>1213</c:v>
                </c:pt>
                <c:pt idx="298556">
                  <c:v>1047.5</c:v>
                </c:pt>
                <c:pt idx="298557">
                  <c:v>854</c:v>
                </c:pt>
                <c:pt idx="298558">
                  <c:v>862</c:v>
                </c:pt>
                <c:pt idx="298559">
                  <c:v>786</c:v>
                </c:pt>
                <c:pt idx="298560">
                  <c:v>1178</c:v>
                </c:pt>
                <c:pt idx="298561">
                  <c:v>1610.5</c:v>
                </c:pt>
                <c:pt idx="298562">
                  <c:v>1096.5</c:v>
                </c:pt>
                <c:pt idx="298563">
                  <c:v>2574</c:v>
                </c:pt>
                <c:pt idx="298564">
                  <c:v>4705</c:v>
                </c:pt>
                <c:pt idx="298565">
                  <c:v>6268</c:v>
                </c:pt>
                <c:pt idx="298566">
                  <c:v>3444.5</c:v>
                </c:pt>
                <c:pt idx="298567">
                  <c:v>3011</c:v>
                </c:pt>
                <c:pt idx="298568">
                  <c:v>3555</c:v>
                </c:pt>
                <c:pt idx="298569">
                  <c:v>2477</c:v>
                </c:pt>
                <c:pt idx="298570">
                  <c:v>1941.5</c:v>
                </c:pt>
                <c:pt idx="298571">
                  <c:v>1429</c:v>
                </c:pt>
                <c:pt idx="298572">
                  <c:v>1564.5</c:v>
                </c:pt>
                <c:pt idx="298573">
                  <c:v>1040.5</c:v>
                </c:pt>
                <c:pt idx="298574">
                  <c:v>837.5</c:v>
                </c:pt>
                <c:pt idx="298575">
                  <c:v>742</c:v>
                </c:pt>
                <c:pt idx="298576">
                  <c:v>472</c:v>
                </c:pt>
                <c:pt idx="298577">
                  <c:v>445</c:v>
                </c:pt>
                <c:pt idx="298578">
                  <c:v>351</c:v>
                </c:pt>
                <c:pt idx="298579">
                  <c:v>261</c:v>
                </c:pt>
                <c:pt idx="298580">
                  <c:v>122</c:v>
                </c:pt>
                <c:pt idx="298581">
                  <c:v>263</c:v>
                </c:pt>
                <c:pt idx="298582">
                  <c:v>222</c:v>
                </c:pt>
                <c:pt idx="298583">
                  <c:v>321</c:v>
                </c:pt>
                <c:pt idx="298584">
                  <c:v>337</c:v>
                </c:pt>
                <c:pt idx="298585">
                  <c:v>602</c:v>
                </c:pt>
                <c:pt idx="298586">
                  <c:v>708</c:v>
                </c:pt>
                <c:pt idx="298587">
                  <c:v>1181</c:v>
                </c:pt>
                <c:pt idx="298588">
                  <c:v>1403</c:v>
                </c:pt>
                <c:pt idx="298589">
                  <c:v>1424</c:v>
                </c:pt>
                <c:pt idx="298590">
                  <c:v>2451</c:v>
                </c:pt>
                <c:pt idx="298591">
                  <c:v>1734</c:v>
                </c:pt>
                <c:pt idx="298592">
                  <c:v>1945</c:v>
                </c:pt>
                <c:pt idx="298593">
                  <c:v>1874</c:v>
                </c:pt>
                <c:pt idx="298594">
                  <c:v>1536</c:v>
                </c:pt>
                <c:pt idx="298595">
                  <c:v>726</c:v>
                </c:pt>
                <c:pt idx="298596">
                  <c:v>325</c:v>
                </c:pt>
                <c:pt idx="298597">
                  <c:v>472</c:v>
                </c:pt>
                <c:pt idx="298598">
                  <c:v>697</c:v>
                </c:pt>
                <c:pt idx="298599">
                  <c:v>593</c:v>
                </c:pt>
                <c:pt idx="298600">
                  <c:v>809.5</c:v>
                </c:pt>
                <c:pt idx="298601">
                  <c:v>210.5</c:v>
                </c:pt>
                <c:pt idx="298602">
                  <c:v>350.5</c:v>
                </c:pt>
                <c:pt idx="298603">
                  <c:v>330.5</c:v>
                </c:pt>
                <c:pt idx="298604">
                  <c:v>760</c:v>
                </c:pt>
                <c:pt idx="298605">
                  <c:v>793</c:v>
                </c:pt>
                <c:pt idx="298606">
                  <c:v>1899</c:v>
                </c:pt>
                <c:pt idx="298607">
                  <c:v>1250.2</c:v>
                </c:pt>
                <c:pt idx="298608">
                  <c:v>1312</c:v>
                </c:pt>
                <c:pt idx="298609">
                  <c:v>1372</c:v>
                </c:pt>
                <c:pt idx="298610">
                  <c:v>1455.12</c:v>
                </c:pt>
                <c:pt idx="298611">
                  <c:v>1403</c:v>
                </c:pt>
                <c:pt idx="298612">
                  <c:v>1338</c:v>
                </c:pt>
                <c:pt idx="298613">
                  <c:v>1582</c:v>
                </c:pt>
                <c:pt idx="298614">
                  <c:v>2806</c:v>
                </c:pt>
                <c:pt idx="298615">
                  <c:v>2360</c:v>
                </c:pt>
                <c:pt idx="298616">
                  <c:v>3706</c:v>
                </c:pt>
                <c:pt idx="298617">
                  <c:v>7405</c:v>
                </c:pt>
                <c:pt idx="298618">
                  <c:v>5927</c:v>
                </c:pt>
                <c:pt idx="298619">
                  <c:v>5020</c:v>
                </c:pt>
                <c:pt idx="298620">
                  <c:v>4637</c:v>
                </c:pt>
                <c:pt idx="298621">
                  <c:v>4806</c:v>
                </c:pt>
                <c:pt idx="298622">
                  <c:v>4261.5</c:v>
                </c:pt>
                <c:pt idx="298623">
                  <c:v>2060</c:v>
                </c:pt>
                <c:pt idx="298624">
                  <c:v>1661.5</c:v>
                </c:pt>
                <c:pt idx="298625">
                  <c:v>1203</c:v>
                </c:pt>
                <c:pt idx="298626">
                  <c:v>717</c:v>
                </c:pt>
                <c:pt idx="298627">
                  <c:v>395</c:v>
                </c:pt>
                <c:pt idx="298628">
                  <c:v>83</c:v>
                </c:pt>
                <c:pt idx="298629">
                  <c:v>154</c:v>
                </c:pt>
                <c:pt idx="298630">
                  <c:v>170</c:v>
                </c:pt>
                <c:pt idx="298631">
                  <c:v>167</c:v>
                </c:pt>
                <c:pt idx="298632">
                  <c:v>137.91</c:v>
                </c:pt>
                <c:pt idx="298633">
                  <c:v>84.82</c:v>
                </c:pt>
                <c:pt idx="298634">
                  <c:v>195.35</c:v>
                </c:pt>
                <c:pt idx="298635">
                  <c:v>354.55</c:v>
                </c:pt>
                <c:pt idx="298636">
                  <c:v>414.43</c:v>
                </c:pt>
                <c:pt idx="298637">
                  <c:v>1022.86</c:v>
                </c:pt>
                <c:pt idx="298638">
                  <c:v>736.1</c:v>
                </c:pt>
                <c:pt idx="298639">
                  <c:v>1629.02</c:v>
                </c:pt>
                <c:pt idx="298640">
                  <c:v>1306.53</c:v>
                </c:pt>
                <c:pt idx="298641">
                  <c:v>890.3</c:v>
                </c:pt>
                <c:pt idx="298642">
                  <c:v>1878.49</c:v>
                </c:pt>
                <c:pt idx="298643">
                  <c:v>1940.44</c:v>
                </c:pt>
                <c:pt idx="298644">
                  <c:v>2113.4</c:v>
                </c:pt>
                <c:pt idx="298645">
                  <c:v>1591.71</c:v>
                </c:pt>
                <c:pt idx="298646">
                  <c:v>3337.47</c:v>
                </c:pt>
                <c:pt idx="298647">
                  <c:v>1396.31</c:v>
                </c:pt>
                <c:pt idx="298648">
                  <c:v>395.58</c:v>
                </c:pt>
                <c:pt idx="298649">
                  <c:v>723.55</c:v>
                </c:pt>
                <c:pt idx="298650">
                  <c:v>466.58</c:v>
                </c:pt>
                <c:pt idx="298651">
                  <c:v>517.85</c:v>
                </c:pt>
                <c:pt idx="298652">
                  <c:v>1044.57</c:v>
                </c:pt>
                <c:pt idx="298653">
                  <c:v>1948.7</c:v>
                </c:pt>
                <c:pt idx="298654">
                  <c:v>1134.56</c:v>
                </c:pt>
                <c:pt idx="298655">
                  <c:v>267.91000000000003</c:v>
                </c:pt>
                <c:pt idx="298656">
                  <c:v>146.46</c:v>
                </c:pt>
                <c:pt idx="298657">
                  <c:v>595.03</c:v>
                </c:pt>
                <c:pt idx="298658">
                  <c:v>695</c:v>
                </c:pt>
                <c:pt idx="298659">
                  <c:v>340</c:v>
                </c:pt>
                <c:pt idx="298660">
                  <c:v>1829</c:v>
                </c:pt>
                <c:pt idx="298661">
                  <c:v>2206.5</c:v>
                </c:pt>
                <c:pt idx="298662">
                  <c:v>1167.8499999999999</c:v>
                </c:pt>
                <c:pt idx="298663">
                  <c:v>1294.75</c:v>
                </c:pt>
                <c:pt idx="298664">
                  <c:v>1337</c:v>
                </c:pt>
                <c:pt idx="298665">
                  <c:v>2190.25</c:v>
                </c:pt>
                <c:pt idx="298666">
                  <c:v>2207</c:v>
                </c:pt>
                <c:pt idx="298667">
                  <c:v>3076</c:v>
                </c:pt>
                <c:pt idx="298668">
                  <c:v>3706.5</c:v>
                </c:pt>
                <c:pt idx="298669">
                  <c:v>5413.9</c:v>
                </c:pt>
                <c:pt idx="298670">
                  <c:v>2945</c:v>
                </c:pt>
                <c:pt idx="298671">
                  <c:v>3271</c:v>
                </c:pt>
                <c:pt idx="298672">
                  <c:v>3070</c:v>
                </c:pt>
                <c:pt idx="298673">
                  <c:v>2878</c:v>
                </c:pt>
                <c:pt idx="298674">
                  <c:v>3782</c:v>
                </c:pt>
                <c:pt idx="298675">
                  <c:v>1499</c:v>
                </c:pt>
                <c:pt idx="298676">
                  <c:v>1560</c:v>
                </c:pt>
                <c:pt idx="298677">
                  <c:v>1007</c:v>
                </c:pt>
                <c:pt idx="298678">
                  <c:v>1089.5</c:v>
                </c:pt>
                <c:pt idx="298679">
                  <c:v>529</c:v>
                </c:pt>
                <c:pt idx="298680">
                  <c:v>297</c:v>
                </c:pt>
                <c:pt idx="298681">
                  <c:v>179</c:v>
                </c:pt>
                <c:pt idx="298682">
                  <c:v>116</c:v>
                </c:pt>
                <c:pt idx="298683">
                  <c:v>109</c:v>
                </c:pt>
                <c:pt idx="298684">
                  <c:v>69</c:v>
                </c:pt>
                <c:pt idx="298685">
                  <c:v>31.9</c:v>
                </c:pt>
                <c:pt idx="298686">
                  <c:v>233.44</c:v>
                </c:pt>
                <c:pt idx="298687">
                  <c:v>748.07</c:v>
                </c:pt>
                <c:pt idx="298688">
                  <c:v>1134.0899999999999</c:v>
                </c:pt>
                <c:pt idx="298689">
                  <c:v>558.62</c:v>
                </c:pt>
                <c:pt idx="298690">
                  <c:v>742.04</c:v>
                </c:pt>
                <c:pt idx="298691">
                  <c:v>3738.44</c:v>
                </c:pt>
                <c:pt idx="298692">
                  <c:v>3569.1</c:v>
                </c:pt>
                <c:pt idx="298693">
                  <c:v>3859.34</c:v>
                </c:pt>
                <c:pt idx="298694">
                  <c:v>4136.59</c:v>
                </c:pt>
                <c:pt idx="298695">
                  <c:v>3651.1</c:v>
                </c:pt>
                <c:pt idx="298696">
                  <c:v>4422.6000000000004</c:v>
                </c:pt>
                <c:pt idx="298697">
                  <c:v>4080.56</c:v>
                </c:pt>
                <c:pt idx="298698">
                  <c:v>2776.02</c:v>
                </c:pt>
                <c:pt idx="298699">
                  <c:v>2773.23</c:v>
                </c:pt>
                <c:pt idx="298700">
                  <c:v>3012.43</c:v>
                </c:pt>
                <c:pt idx="298701">
                  <c:v>3109.36</c:v>
                </c:pt>
                <c:pt idx="298702">
                  <c:v>3281.3</c:v>
                </c:pt>
                <c:pt idx="298703">
                  <c:v>2844.15</c:v>
                </c:pt>
                <c:pt idx="298704">
                  <c:v>3174.19</c:v>
                </c:pt>
                <c:pt idx="298705">
                  <c:v>3038.57</c:v>
                </c:pt>
                <c:pt idx="298706">
                  <c:v>3410.35</c:v>
                </c:pt>
                <c:pt idx="298707">
                  <c:v>3305.73</c:v>
                </c:pt>
                <c:pt idx="298708">
                  <c:v>3290.83</c:v>
                </c:pt>
                <c:pt idx="298709">
                  <c:v>3117.85</c:v>
                </c:pt>
                <c:pt idx="298710">
                  <c:v>3316.58</c:v>
                </c:pt>
                <c:pt idx="298711">
                  <c:v>3215.59</c:v>
                </c:pt>
                <c:pt idx="298712">
                  <c:v>3608.46</c:v>
                </c:pt>
                <c:pt idx="298713">
                  <c:v>3038.35</c:v>
                </c:pt>
                <c:pt idx="298714">
                  <c:v>3393.34</c:v>
                </c:pt>
                <c:pt idx="298715">
                  <c:v>3184.11</c:v>
                </c:pt>
                <c:pt idx="298716">
                  <c:v>3434.13</c:v>
                </c:pt>
                <c:pt idx="298717">
                  <c:v>3366.16</c:v>
                </c:pt>
                <c:pt idx="298718">
                  <c:v>2939.14</c:v>
                </c:pt>
                <c:pt idx="298719">
                  <c:v>3271.74</c:v>
                </c:pt>
                <c:pt idx="298720">
                  <c:v>3026.13</c:v>
                </c:pt>
                <c:pt idx="298721">
                  <c:v>2966.35</c:v>
                </c:pt>
                <c:pt idx="298722">
                  <c:v>2959.04</c:v>
                </c:pt>
                <c:pt idx="298723">
                  <c:v>3242.06</c:v>
                </c:pt>
                <c:pt idx="298724">
                  <c:v>2583.02</c:v>
                </c:pt>
                <c:pt idx="298725">
                  <c:v>2546.54</c:v>
                </c:pt>
                <c:pt idx="298726">
                  <c:v>2786.55</c:v>
                </c:pt>
                <c:pt idx="298727">
                  <c:v>2956.92</c:v>
                </c:pt>
                <c:pt idx="298728">
                  <c:v>3382.32</c:v>
                </c:pt>
                <c:pt idx="298729">
                  <c:v>3107.1</c:v>
                </c:pt>
                <c:pt idx="298730">
                  <c:v>3271.68</c:v>
                </c:pt>
                <c:pt idx="298731">
                  <c:v>3262.43</c:v>
                </c:pt>
                <c:pt idx="298732">
                  <c:v>3179.08</c:v>
                </c:pt>
                <c:pt idx="298733">
                  <c:v>3333.9</c:v>
                </c:pt>
                <c:pt idx="298734">
                  <c:v>3186.25</c:v>
                </c:pt>
                <c:pt idx="298735">
                  <c:v>2762.91</c:v>
                </c:pt>
                <c:pt idx="298736">
                  <c:v>3271.08</c:v>
                </c:pt>
                <c:pt idx="298737">
                  <c:v>3586.94</c:v>
                </c:pt>
                <c:pt idx="298738">
                  <c:v>3185.84</c:v>
                </c:pt>
                <c:pt idx="298739">
                  <c:v>3110.27</c:v>
                </c:pt>
                <c:pt idx="298740">
                  <c:v>3318.74</c:v>
                </c:pt>
                <c:pt idx="298741">
                  <c:v>3595.32</c:v>
                </c:pt>
                <c:pt idx="298742">
                  <c:v>3357.82</c:v>
                </c:pt>
                <c:pt idx="298743">
                  <c:v>1707.54</c:v>
                </c:pt>
                <c:pt idx="298744">
                  <c:v>2766.16</c:v>
                </c:pt>
                <c:pt idx="298745">
                  <c:v>3969.19</c:v>
                </c:pt>
                <c:pt idx="298746">
                  <c:v>3518.54</c:v>
                </c:pt>
                <c:pt idx="298747">
                  <c:v>3367.72</c:v>
                </c:pt>
                <c:pt idx="298748">
                  <c:v>3439.39</c:v>
                </c:pt>
                <c:pt idx="298749">
                  <c:v>3584.53</c:v>
                </c:pt>
                <c:pt idx="298750">
                  <c:v>3065.33</c:v>
                </c:pt>
                <c:pt idx="298751">
                  <c:v>2680.72</c:v>
                </c:pt>
                <c:pt idx="298752">
                  <c:v>2726.12</c:v>
                </c:pt>
                <c:pt idx="298753">
                  <c:v>3779.75</c:v>
                </c:pt>
                <c:pt idx="298754">
                  <c:v>3199.44</c:v>
                </c:pt>
                <c:pt idx="298755">
                  <c:v>2756.37</c:v>
                </c:pt>
                <c:pt idx="298756">
                  <c:v>2888.13</c:v>
                </c:pt>
                <c:pt idx="298757">
                  <c:v>2849.5</c:v>
                </c:pt>
                <c:pt idx="298758">
                  <c:v>3279.42</c:v>
                </c:pt>
                <c:pt idx="298759">
                  <c:v>3028.8</c:v>
                </c:pt>
                <c:pt idx="298760">
                  <c:v>3371.37</c:v>
                </c:pt>
                <c:pt idx="298761">
                  <c:v>3235.28</c:v>
                </c:pt>
                <c:pt idx="298762">
                  <c:v>2930.19</c:v>
                </c:pt>
                <c:pt idx="298763">
                  <c:v>3265.38</c:v>
                </c:pt>
                <c:pt idx="298764">
                  <c:v>3048.48</c:v>
                </c:pt>
                <c:pt idx="298765">
                  <c:v>3112.17</c:v>
                </c:pt>
                <c:pt idx="298766">
                  <c:v>2813.63</c:v>
                </c:pt>
                <c:pt idx="298767">
                  <c:v>3461.77</c:v>
                </c:pt>
                <c:pt idx="298768">
                  <c:v>3166.4</c:v>
                </c:pt>
                <c:pt idx="298769">
                  <c:v>2961.6</c:v>
                </c:pt>
                <c:pt idx="298770">
                  <c:v>2725.12</c:v>
                </c:pt>
                <c:pt idx="298771">
                  <c:v>3904.15</c:v>
                </c:pt>
                <c:pt idx="298772">
                  <c:v>2872.92</c:v>
                </c:pt>
                <c:pt idx="298773">
                  <c:v>3361.69</c:v>
                </c:pt>
                <c:pt idx="298774">
                  <c:v>3031.78</c:v>
                </c:pt>
                <c:pt idx="298775">
                  <c:v>3127.88</c:v>
                </c:pt>
                <c:pt idx="298776">
                  <c:v>2641.35</c:v>
                </c:pt>
                <c:pt idx="298777">
                  <c:v>3359.63</c:v>
                </c:pt>
                <c:pt idx="298778">
                  <c:v>2949.56</c:v>
                </c:pt>
                <c:pt idx="298779">
                  <c:v>3038.86</c:v>
                </c:pt>
                <c:pt idx="298780">
                  <c:v>3412.83</c:v>
                </c:pt>
                <c:pt idx="298781">
                  <c:v>3061.12</c:v>
                </c:pt>
                <c:pt idx="298782">
                  <c:v>3019.66</c:v>
                </c:pt>
                <c:pt idx="298783">
                  <c:v>3882.73</c:v>
                </c:pt>
                <c:pt idx="298784">
                  <c:v>3398.03</c:v>
                </c:pt>
                <c:pt idx="298785">
                  <c:v>3197.66</c:v>
                </c:pt>
                <c:pt idx="298786">
                  <c:v>2729.27</c:v>
                </c:pt>
                <c:pt idx="298787">
                  <c:v>2643.76</c:v>
                </c:pt>
                <c:pt idx="298788">
                  <c:v>2450.88</c:v>
                </c:pt>
                <c:pt idx="298789">
                  <c:v>3278.06</c:v>
                </c:pt>
                <c:pt idx="298790">
                  <c:v>2477.7399999999998</c:v>
                </c:pt>
                <c:pt idx="298791">
                  <c:v>2958.04</c:v>
                </c:pt>
                <c:pt idx="298792">
                  <c:v>2662.69</c:v>
                </c:pt>
                <c:pt idx="298793">
                  <c:v>3057.38</c:v>
                </c:pt>
                <c:pt idx="298794">
                  <c:v>2512.64</c:v>
                </c:pt>
                <c:pt idx="298795">
                  <c:v>2696.84</c:v>
                </c:pt>
                <c:pt idx="298796">
                  <c:v>3330.4</c:v>
                </c:pt>
                <c:pt idx="298797">
                  <c:v>3269.11</c:v>
                </c:pt>
                <c:pt idx="298798">
                  <c:v>3256.07</c:v>
                </c:pt>
                <c:pt idx="298799">
                  <c:v>3067.26</c:v>
                </c:pt>
                <c:pt idx="298800">
                  <c:v>3364.11</c:v>
                </c:pt>
                <c:pt idx="298801">
                  <c:v>3309.93</c:v>
                </c:pt>
                <c:pt idx="298802">
                  <c:v>3215.19</c:v>
                </c:pt>
                <c:pt idx="298803">
                  <c:v>2556.2800000000002</c:v>
                </c:pt>
                <c:pt idx="298804">
                  <c:v>2599.1999999999998</c:v>
                </c:pt>
                <c:pt idx="298805">
                  <c:v>2559.15</c:v>
                </c:pt>
                <c:pt idx="298806">
                  <c:v>2173.15</c:v>
                </c:pt>
                <c:pt idx="298807">
                  <c:v>2566.59</c:v>
                </c:pt>
                <c:pt idx="298808">
                  <c:v>2583.04</c:v>
                </c:pt>
                <c:pt idx="298809">
                  <c:v>2714.24</c:v>
                </c:pt>
                <c:pt idx="298810">
                  <c:v>2368.46</c:v>
                </c:pt>
                <c:pt idx="298811">
                  <c:v>2601.71</c:v>
                </c:pt>
                <c:pt idx="298812">
                  <c:v>2901.72</c:v>
                </c:pt>
                <c:pt idx="298813">
                  <c:v>2609.3200000000002</c:v>
                </c:pt>
                <c:pt idx="298814">
                  <c:v>2716.67</c:v>
                </c:pt>
                <c:pt idx="298815">
                  <c:v>2425.61</c:v>
                </c:pt>
                <c:pt idx="298816">
                  <c:v>2640.35</c:v>
                </c:pt>
                <c:pt idx="298817">
                  <c:v>3160.27</c:v>
                </c:pt>
                <c:pt idx="298818">
                  <c:v>2926.75</c:v>
                </c:pt>
                <c:pt idx="298819">
                  <c:v>2569.1999999999998</c:v>
                </c:pt>
                <c:pt idx="298820">
                  <c:v>2680.46</c:v>
                </c:pt>
                <c:pt idx="298821">
                  <c:v>3267.71</c:v>
                </c:pt>
                <c:pt idx="298822">
                  <c:v>2259</c:v>
                </c:pt>
                <c:pt idx="298823">
                  <c:v>2495.87</c:v>
                </c:pt>
                <c:pt idx="298824">
                  <c:v>2437.1</c:v>
                </c:pt>
                <c:pt idx="298825">
                  <c:v>2728.32</c:v>
                </c:pt>
                <c:pt idx="298826">
                  <c:v>2477.15</c:v>
                </c:pt>
                <c:pt idx="298827">
                  <c:v>2598.23</c:v>
                </c:pt>
                <c:pt idx="298828">
                  <c:v>2303.9699999999998</c:v>
                </c:pt>
                <c:pt idx="298829">
                  <c:v>2296.4899999999998</c:v>
                </c:pt>
                <c:pt idx="298830">
                  <c:v>2409.15</c:v>
                </c:pt>
                <c:pt idx="298831">
                  <c:v>2233.16</c:v>
                </c:pt>
                <c:pt idx="298832">
                  <c:v>2027.33</c:v>
                </c:pt>
                <c:pt idx="298833">
                  <c:v>2208.17</c:v>
                </c:pt>
                <c:pt idx="298834">
                  <c:v>89335.15</c:v>
                </c:pt>
                <c:pt idx="298835">
                  <c:v>76104.22</c:v>
                </c:pt>
                <c:pt idx="298836">
                  <c:v>83233.48</c:v>
                </c:pt>
                <c:pt idx="298837">
                  <c:v>73468.3</c:v>
                </c:pt>
                <c:pt idx="298838">
                  <c:v>96623.55</c:v>
                </c:pt>
                <c:pt idx="298839">
                  <c:v>83303.37</c:v>
                </c:pt>
                <c:pt idx="298840">
                  <c:v>71846.720000000001</c:v>
                </c:pt>
                <c:pt idx="298841">
                  <c:v>74229.03</c:v>
                </c:pt>
                <c:pt idx="298842">
                  <c:v>84533.89</c:v>
                </c:pt>
                <c:pt idx="298843">
                  <c:v>91940.31</c:v>
                </c:pt>
                <c:pt idx="298844">
                  <c:v>86273.57</c:v>
                </c:pt>
                <c:pt idx="298845">
                  <c:v>72539.820000000007</c:v>
                </c:pt>
                <c:pt idx="298846">
                  <c:v>72545.63</c:v>
                </c:pt>
                <c:pt idx="298847">
                  <c:v>95820.62</c:v>
                </c:pt>
                <c:pt idx="298848">
                  <c:v>71154.77</c:v>
                </c:pt>
                <c:pt idx="298849">
                  <c:v>73722.399999999994</c:v>
                </c:pt>
                <c:pt idx="298850">
                  <c:v>80772.84</c:v>
                </c:pt>
                <c:pt idx="298851">
                  <c:v>76035.89</c:v>
                </c:pt>
                <c:pt idx="298852">
                  <c:v>73221.78</c:v>
                </c:pt>
                <c:pt idx="298853">
                  <c:v>77099.360000000001</c:v>
                </c:pt>
                <c:pt idx="298854">
                  <c:v>68560.070000000007</c:v>
                </c:pt>
                <c:pt idx="298855">
                  <c:v>75776.399999999994</c:v>
                </c:pt>
                <c:pt idx="298856">
                  <c:v>74790.009999999995</c:v>
                </c:pt>
                <c:pt idx="298857">
                  <c:v>81436.13</c:v>
                </c:pt>
                <c:pt idx="298858">
                  <c:v>74863.45</c:v>
                </c:pt>
                <c:pt idx="298859">
                  <c:v>74714.87</c:v>
                </c:pt>
                <c:pt idx="298860">
                  <c:v>76645.31</c:v>
                </c:pt>
                <c:pt idx="298861">
                  <c:v>69939.100000000006</c:v>
                </c:pt>
                <c:pt idx="298862">
                  <c:v>77178.09</c:v>
                </c:pt>
                <c:pt idx="298863">
                  <c:v>79313.36</c:v>
                </c:pt>
                <c:pt idx="298864">
                  <c:v>86556.66</c:v>
                </c:pt>
                <c:pt idx="298865">
                  <c:v>72097.679999999993</c:v>
                </c:pt>
                <c:pt idx="298866">
                  <c:v>84765.47</c:v>
                </c:pt>
                <c:pt idx="298867">
                  <c:v>88531.88</c:v>
                </c:pt>
                <c:pt idx="298868">
                  <c:v>74396.479999999996</c:v>
                </c:pt>
                <c:pt idx="298869">
                  <c:v>84723.85</c:v>
                </c:pt>
                <c:pt idx="298870">
                  <c:v>74323.990000000005</c:v>
                </c:pt>
                <c:pt idx="298871">
                  <c:v>76475.61</c:v>
                </c:pt>
                <c:pt idx="298872">
                  <c:v>76565.61</c:v>
                </c:pt>
                <c:pt idx="298873">
                  <c:v>85542.7</c:v>
                </c:pt>
                <c:pt idx="298874">
                  <c:v>77863.81</c:v>
                </c:pt>
                <c:pt idx="298875">
                  <c:v>70236.429999999993</c:v>
                </c:pt>
                <c:pt idx="298876">
                  <c:v>73123.66</c:v>
                </c:pt>
                <c:pt idx="298877">
                  <c:v>93222.76</c:v>
                </c:pt>
                <c:pt idx="298878">
                  <c:v>79975.850000000006</c:v>
                </c:pt>
                <c:pt idx="298879">
                  <c:v>87454.04</c:v>
                </c:pt>
                <c:pt idx="298880">
                  <c:v>68786.05</c:v>
                </c:pt>
                <c:pt idx="298881">
                  <c:v>71623.92</c:v>
                </c:pt>
                <c:pt idx="298882">
                  <c:v>91684.3</c:v>
                </c:pt>
                <c:pt idx="298883">
                  <c:v>83861.990000000005</c:v>
                </c:pt>
                <c:pt idx="298884">
                  <c:v>90814.02</c:v>
                </c:pt>
                <c:pt idx="298885">
                  <c:v>93894.18</c:v>
                </c:pt>
                <c:pt idx="298886">
                  <c:v>59002.36</c:v>
                </c:pt>
                <c:pt idx="298887">
                  <c:v>92065.9</c:v>
                </c:pt>
                <c:pt idx="298888">
                  <c:v>88507.75</c:v>
                </c:pt>
                <c:pt idx="298889">
                  <c:v>86040.320000000007</c:v>
                </c:pt>
                <c:pt idx="298890">
                  <c:v>90669.31</c:v>
                </c:pt>
                <c:pt idx="298891">
                  <c:v>91974.97</c:v>
                </c:pt>
                <c:pt idx="298892">
                  <c:v>81965.539999999994</c:v>
                </c:pt>
                <c:pt idx="298893">
                  <c:v>83995.54</c:v>
                </c:pt>
                <c:pt idx="298894">
                  <c:v>86775</c:v>
                </c:pt>
                <c:pt idx="298895">
                  <c:v>86468.95</c:v>
                </c:pt>
                <c:pt idx="298896">
                  <c:v>74079.259999999995</c:v>
                </c:pt>
                <c:pt idx="298897">
                  <c:v>94341.03</c:v>
                </c:pt>
                <c:pt idx="298898">
                  <c:v>79625.64</c:v>
                </c:pt>
                <c:pt idx="298899">
                  <c:v>84440.639999999999</c:v>
                </c:pt>
                <c:pt idx="298900">
                  <c:v>80879.19</c:v>
                </c:pt>
                <c:pt idx="298901">
                  <c:v>83793.19</c:v>
                </c:pt>
                <c:pt idx="298902">
                  <c:v>72595.5</c:v>
                </c:pt>
                <c:pt idx="298903">
                  <c:v>73862.91</c:v>
                </c:pt>
                <c:pt idx="298904">
                  <c:v>81290.559999999998</c:v>
                </c:pt>
                <c:pt idx="298905">
                  <c:v>73531.48</c:v>
                </c:pt>
                <c:pt idx="298906">
                  <c:v>82275.22</c:v>
                </c:pt>
                <c:pt idx="298907">
                  <c:v>71311.88</c:v>
                </c:pt>
                <c:pt idx="298908">
                  <c:v>67916.69</c:v>
                </c:pt>
                <c:pt idx="298909">
                  <c:v>88616.3</c:v>
                </c:pt>
                <c:pt idx="298910">
                  <c:v>80575.89</c:v>
                </c:pt>
                <c:pt idx="298911">
                  <c:v>75573.09</c:v>
                </c:pt>
                <c:pt idx="298912">
                  <c:v>80904.22</c:v>
                </c:pt>
                <c:pt idx="298913">
                  <c:v>76775.28</c:v>
                </c:pt>
                <c:pt idx="298914">
                  <c:v>85002.89</c:v>
                </c:pt>
                <c:pt idx="298915">
                  <c:v>83118.289999999994</c:v>
                </c:pt>
                <c:pt idx="298916">
                  <c:v>85184.320000000007</c:v>
                </c:pt>
                <c:pt idx="298917">
                  <c:v>75018.34</c:v>
                </c:pt>
                <c:pt idx="298918">
                  <c:v>77892.240000000005</c:v>
                </c:pt>
                <c:pt idx="298919">
                  <c:v>83044.09</c:v>
                </c:pt>
                <c:pt idx="298920">
                  <c:v>80786.47</c:v>
                </c:pt>
                <c:pt idx="298921">
                  <c:v>80544.53</c:v>
                </c:pt>
                <c:pt idx="298922">
                  <c:v>85683.25</c:v>
                </c:pt>
                <c:pt idx="298923">
                  <c:v>81907.92</c:v>
                </c:pt>
                <c:pt idx="298924">
                  <c:v>78634.03</c:v>
                </c:pt>
                <c:pt idx="298925">
                  <c:v>85434.1</c:v>
                </c:pt>
                <c:pt idx="298926">
                  <c:v>81231.61</c:v>
                </c:pt>
                <c:pt idx="298927">
                  <c:v>83630.06</c:v>
                </c:pt>
                <c:pt idx="298928">
                  <c:v>59716.55</c:v>
                </c:pt>
                <c:pt idx="298929">
                  <c:v>89699.4</c:v>
                </c:pt>
                <c:pt idx="298930">
                  <c:v>88189.09</c:v>
                </c:pt>
                <c:pt idx="298931">
                  <c:v>74282.19</c:v>
                </c:pt>
                <c:pt idx="298932">
                  <c:v>89968.1</c:v>
                </c:pt>
                <c:pt idx="298933">
                  <c:v>80012.479999999996</c:v>
                </c:pt>
                <c:pt idx="298934">
                  <c:v>83558.39</c:v>
                </c:pt>
                <c:pt idx="298935">
                  <c:v>90157.83</c:v>
                </c:pt>
                <c:pt idx="298936">
                  <c:v>89827.66</c:v>
                </c:pt>
                <c:pt idx="298937">
                  <c:v>84821.45</c:v>
                </c:pt>
                <c:pt idx="298938">
                  <c:v>99251.09</c:v>
                </c:pt>
                <c:pt idx="298939">
                  <c:v>84485.51</c:v>
                </c:pt>
                <c:pt idx="298940">
                  <c:v>86597.27</c:v>
                </c:pt>
                <c:pt idx="298941">
                  <c:v>88508.6</c:v>
                </c:pt>
                <c:pt idx="298942">
                  <c:v>89669.46</c:v>
                </c:pt>
                <c:pt idx="298943">
                  <c:v>88478.65</c:v>
                </c:pt>
                <c:pt idx="298944">
                  <c:v>78534.33</c:v>
                </c:pt>
                <c:pt idx="298945">
                  <c:v>90110.59</c:v>
                </c:pt>
                <c:pt idx="298946">
                  <c:v>77208.39</c:v>
                </c:pt>
                <c:pt idx="298947">
                  <c:v>86927.3</c:v>
                </c:pt>
                <c:pt idx="298948">
                  <c:v>73284.06</c:v>
                </c:pt>
                <c:pt idx="298949">
                  <c:v>91464.8</c:v>
                </c:pt>
                <c:pt idx="298950">
                  <c:v>94461.38</c:v>
                </c:pt>
                <c:pt idx="298951">
                  <c:v>97398.99</c:v>
                </c:pt>
                <c:pt idx="298952">
                  <c:v>80953.19</c:v>
                </c:pt>
                <c:pt idx="298953">
                  <c:v>76657.39</c:v>
                </c:pt>
                <c:pt idx="298954">
                  <c:v>82279.360000000001</c:v>
                </c:pt>
                <c:pt idx="298955">
                  <c:v>86874.13</c:v>
                </c:pt>
                <c:pt idx="298956">
                  <c:v>89799.91</c:v>
                </c:pt>
                <c:pt idx="298957">
                  <c:v>66229.539999999994</c:v>
                </c:pt>
                <c:pt idx="298958">
                  <c:v>75312.639999999999</c:v>
                </c:pt>
                <c:pt idx="298959">
                  <c:v>76536.87</c:v>
                </c:pt>
                <c:pt idx="298960">
                  <c:v>76317.03</c:v>
                </c:pt>
                <c:pt idx="298961">
                  <c:v>79825.88</c:v>
                </c:pt>
                <c:pt idx="298962">
                  <c:v>73227.009999999995</c:v>
                </c:pt>
                <c:pt idx="298963">
                  <c:v>78663.8</c:v>
                </c:pt>
                <c:pt idx="298964">
                  <c:v>76714.37</c:v>
                </c:pt>
                <c:pt idx="298965">
                  <c:v>67684.289999999994</c:v>
                </c:pt>
                <c:pt idx="298966">
                  <c:v>72487</c:v>
                </c:pt>
                <c:pt idx="298967">
                  <c:v>72357.41</c:v>
                </c:pt>
                <c:pt idx="298968">
                  <c:v>79883.789999999994</c:v>
                </c:pt>
                <c:pt idx="298969">
                  <c:v>63936.5</c:v>
                </c:pt>
                <c:pt idx="298970">
                  <c:v>78451.73</c:v>
                </c:pt>
                <c:pt idx="298971">
                  <c:v>65769.2</c:v>
                </c:pt>
                <c:pt idx="298972">
                  <c:v>69878.34</c:v>
                </c:pt>
                <c:pt idx="298973">
                  <c:v>75247.87</c:v>
                </c:pt>
                <c:pt idx="298974">
                  <c:v>83693.320000000007</c:v>
                </c:pt>
                <c:pt idx="298975">
                  <c:v>72369.66</c:v>
                </c:pt>
                <c:pt idx="298976">
                  <c:v>83599.59</c:v>
                </c:pt>
                <c:pt idx="298977">
                  <c:v>59656.92</c:v>
                </c:pt>
                <c:pt idx="298978">
                  <c:v>58870</c:v>
                </c:pt>
                <c:pt idx="298979">
                  <c:v>62239.57</c:v>
                </c:pt>
                <c:pt idx="298980">
                  <c:v>60450.15</c:v>
                </c:pt>
                <c:pt idx="298981">
                  <c:v>59935.89</c:v>
                </c:pt>
                <c:pt idx="298982">
                  <c:v>58766.21</c:v>
                </c:pt>
                <c:pt idx="298983">
                  <c:v>57935.68</c:v>
                </c:pt>
                <c:pt idx="298984">
                  <c:v>56611.27</c:v>
                </c:pt>
                <c:pt idx="298985">
                  <c:v>56547.360000000001</c:v>
                </c:pt>
                <c:pt idx="298986">
                  <c:v>56681.46</c:v>
                </c:pt>
                <c:pt idx="298987">
                  <c:v>58167.01</c:v>
                </c:pt>
                <c:pt idx="298988">
                  <c:v>57316.87</c:v>
                </c:pt>
                <c:pt idx="298989">
                  <c:v>56298.07</c:v>
                </c:pt>
                <c:pt idx="298990">
                  <c:v>59281.36</c:v>
                </c:pt>
                <c:pt idx="298991">
                  <c:v>54808.63</c:v>
                </c:pt>
                <c:pt idx="298992">
                  <c:v>57682.63</c:v>
                </c:pt>
                <c:pt idx="298993">
                  <c:v>55137.56</c:v>
                </c:pt>
                <c:pt idx="298994">
                  <c:v>57710.62</c:v>
                </c:pt>
                <c:pt idx="298995">
                  <c:v>53402.51</c:v>
                </c:pt>
                <c:pt idx="298996">
                  <c:v>51989.34</c:v>
                </c:pt>
                <c:pt idx="298997">
                  <c:v>52944.76</c:v>
                </c:pt>
                <c:pt idx="298998">
                  <c:v>52451.69</c:v>
                </c:pt>
                <c:pt idx="298999">
                  <c:v>49240.92</c:v>
                </c:pt>
                <c:pt idx="299000">
                  <c:v>52586.65</c:v>
                </c:pt>
                <c:pt idx="299001">
                  <c:v>53165.88</c:v>
                </c:pt>
                <c:pt idx="299002">
                  <c:v>51710.6</c:v>
                </c:pt>
                <c:pt idx="299003">
                  <c:v>52868.06</c:v>
                </c:pt>
                <c:pt idx="299004">
                  <c:v>50522.1</c:v>
                </c:pt>
                <c:pt idx="299005">
                  <c:v>53531.28</c:v>
                </c:pt>
                <c:pt idx="299006">
                  <c:v>51127.86</c:v>
                </c:pt>
                <c:pt idx="299007">
                  <c:v>54173.14</c:v>
                </c:pt>
                <c:pt idx="299008">
                  <c:v>50603.94</c:v>
                </c:pt>
                <c:pt idx="299009">
                  <c:v>55533.73</c:v>
                </c:pt>
                <c:pt idx="299010">
                  <c:v>53940.959999999999</c:v>
                </c:pt>
                <c:pt idx="299011">
                  <c:v>54807.3</c:v>
                </c:pt>
                <c:pt idx="299012">
                  <c:v>57167.74</c:v>
                </c:pt>
                <c:pt idx="299013">
                  <c:v>54550.99</c:v>
                </c:pt>
                <c:pt idx="299014">
                  <c:v>56079.09</c:v>
                </c:pt>
                <c:pt idx="299015">
                  <c:v>53349.85</c:v>
                </c:pt>
                <c:pt idx="299016">
                  <c:v>56961.27</c:v>
                </c:pt>
                <c:pt idx="299017">
                  <c:v>54040.14</c:v>
                </c:pt>
                <c:pt idx="299018">
                  <c:v>55600.639999999999</c:v>
                </c:pt>
                <c:pt idx="299019">
                  <c:v>52833.91</c:v>
                </c:pt>
                <c:pt idx="299020">
                  <c:v>53012.82</c:v>
                </c:pt>
                <c:pt idx="299021">
                  <c:v>53656.05</c:v>
                </c:pt>
                <c:pt idx="299022">
                  <c:v>58043.57</c:v>
                </c:pt>
                <c:pt idx="299023">
                  <c:v>62705.67</c:v>
                </c:pt>
                <c:pt idx="299024">
                  <c:v>53595.11</c:v>
                </c:pt>
                <c:pt idx="299025">
                  <c:v>56955.23</c:v>
                </c:pt>
                <c:pt idx="299026">
                  <c:v>57218.66</c:v>
                </c:pt>
                <c:pt idx="299027">
                  <c:v>61155.31</c:v>
                </c:pt>
                <c:pt idx="299028">
                  <c:v>57413.46</c:v>
                </c:pt>
                <c:pt idx="299029">
                  <c:v>55588.06</c:v>
                </c:pt>
                <c:pt idx="299030">
                  <c:v>64815.92</c:v>
                </c:pt>
                <c:pt idx="299031">
                  <c:v>60818.559999999998</c:v>
                </c:pt>
                <c:pt idx="299032">
                  <c:v>61252.39</c:v>
                </c:pt>
                <c:pt idx="299033">
                  <c:v>59260.4</c:v>
                </c:pt>
                <c:pt idx="299034">
                  <c:v>58331.18</c:v>
                </c:pt>
                <c:pt idx="299035">
                  <c:v>57719.45</c:v>
                </c:pt>
                <c:pt idx="299036">
                  <c:v>56614.27</c:v>
                </c:pt>
                <c:pt idx="299037">
                  <c:v>60022.99</c:v>
                </c:pt>
                <c:pt idx="299038">
                  <c:v>60099.69</c:v>
                </c:pt>
                <c:pt idx="299039">
                  <c:v>56522.27</c:v>
                </c:pt>
                <c:pt idx="299040">
                  <c:v>59630.64</c:v>
                </c:pt>
                <c:pt idx="299041">
                  <c:v>53143.199999999997</c:v>
                </c:pt>
                <c:pt idx="299042">
                  <c:v>56937.59</c:v>
                </c:pt>
                <c:pt idx="299043">
                  <c:v>56634.69</c:v>
                </c:pt>
                <c:pt idx="299044">
                  <c:v>59484.26</c:v>
                </c:pt>
                <c:pt idx="299045">
                  <c:v>57425.42</c:v>
                </c:pt>
                <c:pt idx="299046">
                  <c:v>52843.95</c:v>
                </c:pt>
                <c:pt idx="299047">
                  <c:v>54224.09</c:v>
                </c:pt>
                <c:pt idx="299048">
                  <c:v>56357.42</c:v>
                </c:pt>
                <c:pt idx="299049">
                  <c:v>53493.13</c:v>
                </c:pt>
                <c:pt idx="299050">
                  <c:v>55264.57</c:v>
                </c:pt>
                <c:pt idx="299051">
                  <c:v>49490</c:v>
                </c:pt>
                <c:pt idx="299052">
                  <c:v>52937.07</c:v>
                </c:pt>
                <c:pt idx="299053">
                  <c:v>54225.9</c:v>
                </c:pt>
                <c:pt idx="299054">
                  <c:v>52672.43</c:v>
                </c:pt>
                <c:pt idx="299055">
                  <c:v>53422.14</c:v>
                </c:pt>
                <c:pt idx="299056">
                  <c:v>54832.06</c:v>
                </c:pt>
                <c:pt idx="299057">
                  <c:v>54846.26</c:v>
                </c:pt>
                <c:pt idx="299058">
                  <c:v>54341.59</c:v>
                </c:pt>
                <c:pt idx="299059">
                  <c:v>55195.21</c:v>
                </c:pt>
                <c:pt idx="299060">
                  <c:v>55254.09</c:v>
                </c:pt>
                <c:pt idx="299061">
                  <c:v>58415.5</c:v>
                </c:pt>
                <c:pt idx="299062">
                  <c:v>57471.08</c:v>
                </c:pt>
                <c:pt idx="299063">
                  <c:v>57942.81</c:v>
                </c:pt>
                <c:pt idx="299064">
                  <c:v>59831.37</c:v>
                </c:pt>
                <c:pt idx="299065">
                  <c:v>56690.93</c:v>
                </c:pt>
                <c:pt idx="299066">
                  <c:v>57589.2</c:v>
                </c:pt>
                <c:pt idx="299067">
                  <c:v>55135.32</c:v>
                </c:pt>
                <c:pt idx="299068">
                  <c:v>57950.28</c:v>
                </c:pt>
                <c:pt idx="299069">
                  <c:v>57276.11</c:v>
                </c:pt>
                <c:pt idx="299070">
                  <c:v>60872.51</c:v>
                </c:pt>
                <c:pt idx="299071">
                  <c:v>51592.68</c:v>
                </c:pt>
                <c:pt idx="299072">
                  <c:v>58083.68</c:v>
                </c:pt>
                <c:pt idx="299073">
                  <c:v>57023.17</c:v>
                </c:pt>
                <c:pt idx="299074">
                  <c:v>59690.82</c:v>
                </c:pt>
                <c:pt idx="299075">
                  <c:v>61641.72</c:v>
                </c:pt>
                <c:pt idx="299076">
                  <c:v>51669.07</c:v>
                </c:pt>
                <c:pt idx="299077">
                  <c:v>63652.7</c:v>
                </c:pt>
                <c:pt idx="299078">
                  <c:v>64423.54</c:v>
                </c:pt>
                <c:pt idx="299079">
                  <c:v>62974.95</c:v>
                </c:pt>
                <c:pt idx="299080">
                  <c:v>60059.57</c:v>
                </c:pt>
                <c:pt idx="299081">
                  <c:v>62151.07</c:v>
                </c:pt>
                <c:pt idx="299082">
                  <c:v>62368.99</c:v>
                </c:pt>
                <c:pt idx="299083">
                  <c:v>61839.3</c:v>
                </c:pt>
                <c:pt idx="299084">
                  <c:v>62675.59</c:v>
                </c:pt>
                <c:pt idx="299085">
                  <c:v>62169.84</c:v>
                </c:pt>
                <c:pt idx="299086">
                  <c:v>61211.24</c:v>
                </c:pt>
                <c:pt idx="299087">
                  <c:v>63445.37</c:v>
                </c:pt>
                <c:pt idx="299088">
                  <c:v>61710.49</c:v>
                </c:pt>
                <c:pt idx="299089">
                  <c:v>62753.52</c:v>
                </c:pt>
                <c:pt idx="299090">
                  <c:v>60202.37</c:v>
                </c:pt>
                <c:pt idx="299091">
                  <c:v>57054.18</c:v>
                </c:pt>
                <c:pt idx="299092">
                  <c:v>63222.91</c:v>
                </c:pt>
                <c:pt idx="299093">
                  <c:v>59490.98</c:v>
                </c:pt>
                <c:pt idx="299094">
                  <c:v>61851.4</c:v>
                </c:pt>
                <c:pt idx="299095">
                  <c:v>55426.03</c:v>
                </c:pt>
                <c:pt idx="299096">
                  <c:v>60250.61</c:v>
                </c:pt>
                <c:pt idx="299097">
                  <c:v>58384.480000000003</c:v>
                </c:pt>
                <c:pt idx="299098">
                  <c:v>54755.05</c:v>
                </c:pt>
                <c:pt idx="299099">
                  <c:v>56659.43</c:v>
                </c:pt>
                <c:pt idx="299100">
                  <c:v>58216.69</c:v>
                </c:pt>
                <c:pt idx="299101">
                  <c:v>56934.79</c:v>
                </c:pt>
                <c:pt idx="299102">
                  <c:v>56579.65</c:v>
                </c:pt>
                <c:pt idx="299103">
                  <c:v>55252.85</c:v>
                </c:pt>
                <c:pt idx="299104">
                  <c:v>54154.02</c:v>
                </c:pt>
                <c:pt idx="299105">
                  <c:v>56999.43</c:v>
                </c:pt>
                <c:pt idx="299106">
                  <c:v>56175.86</c:v>
                </c:pt>
                <c:pt idx="299107">
                  <c:v>56599.55</c:v>
                </c:pt>
                <c:pt idx="299108">
                  <c:v>54933.37</c:v>
                </c:pt>
                <c:pt idx="299109">
                  <c:v>53000.08</c:v>
                </c:pt>
                <c:pt idx="299110">
                  <c:v>55214.63</c:v>
                </c:pt>
                <c:pt idx="299111">
                  <c:v>57947.55</c:v>
                </c:pt>
                <c:pt idx="299112">
                  <c:v>54893.15</c:v>
                </c:pt>
                <c:pt idx="299113">
                  <c:v>58888.84</c:v>
                </c:pt>
                <c:pt idx="299114">
                  <c:v>59017.53</c:v>
                </c:pt>
                <c:pt idx="299115">
                  <c:v>57627.55</c:v>
                </c:pt>
                <c:pt idx="299116">
                  <c:v>57908.44</c:v>
                </c:pt>
                <c:pt idx="299117">
                  <c:v>55999.68</c:v>
                </c:pt>
                <c:pt idx="299118">
                  <c:v>58988.14</c:v>
                </c:pt>
                <c:pt idx="299119">
                  <c:v>58784.04</c:v>
                </c:pt>
                <c:pt idx="299120">
                  <c:v>933</c:v>
                </c:pt>
                <c:pt idx="299121">
                  <c:v>934</c:v>
                </c:pt>
                <c:pt idx="299122">
                  <c:v>1431</c:v>
                </c:pt>
                <c:pt idx="299123">
                  <c:v>737.83</c:v>
                </c:pt>
                <c:pt idx="299124">
                  <c:v>958.16</c:v>
                </c:pt>
                <c:pt idx="299125">
                  <c:v>758.83</c:v>
                </c:pt>
                <c:pt idx="299126">
                  <c:v>680.33</c:v>
                </c:pt>
                <c:pt idx="299127">
                  <c:v>673</c:v>
                </c:pt>
                <c:pt idx="299128">
                  <c:v>620</c:v>
                </c:pt>
                <c:pt idx="299129">
                  <c:v>972</c:v>
                </c:pt>
                <c:pt idx="299130">
                  <c:v>852.88</c:v>
                </c:pt>
                <c:pt idx="299131">
                  <c:v>1076.83</c:v>
                </c:pt>
                <c:pt idx="299132">
                  <c:v>622</c:v>
                </c:pt>
                <c:pt idx="299133">
                  <c:v>656.66</c:v>
                </c:pt>
                <c:pt idx="299134">
                  <c:v>542.33000000000004</c:v>
                </c:pt>
                <c:pt idx="299135">
                  <c:v>334</c:v>
                </c:pt>
                <c:pt idx="299136">
                  <c:v>556.5</c:v>
                </c:pt>
                <c:pt idx="299137">
                  <c:v>488.54</c:v>
                </c:pt>
                <c:pt idx="299138">
                  <c:v>591</c:v>
                </c:pt>
                <c:pt idx="299139">
                  <c:v>609</c:v>
                </c:pt>
                <c:pt idx="299140">
                  <c:v>547.88</c:v>
                </c:pt>
                <c:pt idx="299141">
                  <c:v>381</c:v>
                </c:pt>
                <c:pt idx="299142">
                  <c:v>586.5</c:v>
                </c:pt>
                <c:pt idx="299143">
                  <c:v>479.67</c:v>
                </c:pt>
                <c:pt idx="299144">
                  <c:v>589.66</c:v>
                </c:pt>
                <c:pt idx="299145">
                  <c:v>509</c:v>
                </c:pt>
                <c:pt idx="299146">
                  <c:v>835</c:v>
                </c:pt>
                <c:pt idx="299147">
                  <c:v>1427</c:v>
                </c:pt>
                <c:pt idx="299148">
                  <c:v>1337.66</c:v>
                </c:pt>
                <c:pt idx="299149">
                  <c:v>1287.83</c:v>
                </c:pt>
                <c:pt idx="299150">
                  <c:v>1025</c:v>
                </c:pt>
                <c:pt idx="299151">
                  <c:v>2239</c:v>
                </c:pt>
                <c:pt idx="299152">
                  <c:v>2064</c:v>
                </c:pt>
                <c:pt idx="299153">
                  <c:v>2516</c:v>
                </c:pt>
                <c:pt idx="299154">
                  <c:v>1884</c:v>
                </c:pt>
                <c:pt idx="299155">
                  <c:v>2100.5</c:v>
                </c:pt>
                <c:pt idx="299156">
                  <c:v>2718</c:v>
                </c:pt>
                <c:pt idx="299157">
                  <c:v>1593</c:v>
                </c:pt>
                <c:pt idx="299158">
                  <c:v>3496</c:v>
                </c:pt>
                <c:pt idx="299159">
                  <c:v>1225</c:v>
                </c:pt>
                <c:pt idx="299160">
                  <c:v>560</c:v>
                </c:pt>
                <c:pt idx="299161">
                  <c:v>892</c:v>
                </c:pt>
                <c:pt idx="299162">
                  <c:v>2824.5</c:v>
                </c:pt>
                <c:pt idx="299163">
                  <c:v>1422</c:v>
                </c:pt>
                <c:pt idx="299164">
                  <c:v>2015</c:v>
                </c:pt>
                <c:pt idx="299165">
                  <c:v>2344.75</c:v>
                </c:pt>
                <c:pt idx="299166">
                  <c:v>5364.75</c:v>
                </c:pt>
                <c:pt idx="299167">
                  <c:v>1052</c:v>
                </c:pt>
                <c:pt idx="299168">
                  <c:v>685.75</c:v>
                </c:pt>
                <c:pt idx="299169">
                  <c:v>718.5</c:v>
                </c:pt>
                <c:pt idx="299170">
                  <c:v>1069.5</c:v>
                </c:pt>
                <c:pt idx="299171">
                  <c:v>1465</c:v>
                </c:pt>
                <c:pt idx="299172">
                  <c:v>3536.75</c:v>
                </c:pt>
                <c:pt idx="299173">
                  <c:v>5726.25</c:v>
                </c:pt>
                <c:pt idx="299174">
                  <c:v>858</c:v>
                </c:pt>
                <c:pt idx="299175">
                  <c:v>1229.8699999999999</c:v>
                </c:pt>
                <c:pt idx="299176">
                  <c:v>659</c:v>
                </c:pt>
                <c:pt idx="299177">
                  <c:v>603</c:v>
                </c:pt>
                <c:pt idx="299178">
                  <c:v>1348.75</c:v>
                </c:pt>
                <c:pt idx="299179">
                  <c:v>1012</c:v>
                </c:pt>
                <c:pt idx="299180">
                  <c:v>941.67</c:v>
                </c:pt>
                <c:pt idx="299181">
                  <c:v>1250.5</c:v>
                </c:pt>
                <c:pt idx="299182">
                  <c:v>761.5</c:v>
                </c:pt>
                <c:pt idx="299183">
                  <c:v>1230</c:v>
                </c:pt>
                <c:pt idx="299184">
                  <c:v>1072</c:v>
                </c:pt>
                <c:pt idx="299185">
                  <c:v>939</c:v>
                </c:pt>
                <c:pt idx="299186">
                  <c:v>1080.5</c:v>
                </c:pt>
                <c:pt idx="299187">
                  <c:v>1177</c:v>
                </c:pt>
                <c:pt idx="299188">
                  <c:v>1644</c:v>
                </c:pt>
                <c:pt idx="299189">
                  <c:v>3010.5</c:v>
                </c:pt>
                <c:pt idx="299190">
                  <c:v>2943</c:v>
                </c:pt>
                <c:pt idx="299191">
                  <c:v>7536</c:v>
                </c:pt>
                <c:pt idx="299192">
                  <c:v>2112</c:v>
                </c:pt>
                <c:pt idx="299193">
                  <c:v>997</c:v>
                </c:pt>
                <c:pt idx="299194">
                  <c:v>950.5</c:v>
                </c:pt>
                <c:pt idx="299195">
                  <c:v>597.5</c:v>
                </c:pt>
                <c:pt idx="299196">
                  <c:v>692.5</c:v>
                </c:pt>
                <c:pt idx="299197">
                  <c:v>643.5</c:v>
                </c:pt>
                <c:pt idx="299198">
                  <c:v>445</c:v>
                </c:pt>
                <c:pt idx="299199">
                  <c:v>1126</c:v>
                </c:pt>
                <c:pt idx="299200">
                  <c:v>803.5</c:v>
                </c:pt>
                <c:pt idx="299201">
                  <c:v>1221</c:v>
                </c:pt>
                <c:pt idx="299202">
                  <c:v>707</c:v>
                </c:pt>
                <c:pt idx="299203">
                  <c:v>940</c:v>
                </c:pt>
                <c:pt idx="299204">
                  <c:v>2522</c:v>
                </c:pt>
                <c:pt idx="299205">
                  <c:v>1225.5</c:v>
                </c:pt>
                <c:pt idx="299206">
                  <c:v>2372</c:v>
                </c:pt>
                <c:pt idx="299207">
                  <c:v>2859</c:v>
                </c:pt>
                <c:pt idx="299208">
                  <c:v>3112</c:v>
                </c:pt>
                <c:pt idx="299209">
                  <c:v>3912.5</c:v>
                </c:pt>
                <c:pt idx="299210">
                  <c:v>2202.66</c:v>
                </c:pt>
                <c:pt idx="299211">
                  <c:v>976.5</c:v>
                </c:pt>
                <c:pt idx="299212">
                  <c:v>921.5</c:v>
                </c:pt>
                <c:pt idx="299213">
                  <c:v>960</c:v>
                </c:pt>
                <c:pt idx="299214">
                  <c:v>1677.32</c:v>
                </c:pt>
                <c:pt idx="299215">
                  <c:v>780.11</c:v>
                </c:pt>
                <c:pt idx="299216">
                  <c:v>1436.82</c:v>
                </c:pt>
                <c:pt idx="299217">
                  <c:v>1614.94</c:v>
                </c:pt>
                <c:pt idx="299218">
                  <c:v>3394.94</c:v>
                </c:pt>
                <c:pt idx="299219">
                  <c:v>1085</c:v>
                </c:pt>
                <c:pt idx="299220">
                  <c:v>724.5</c:v>
                </c:pt>
                <c:pt idx="299221">
                  <c:v>97</c:v>
                </c:pt>
                <c:pt idx="299222">
                  <c:v>243.5</c:v>
                </c:pt>
                <c:pt idx="299223">
                  <c:v>574.5</c:v>
                </c:pt>
                <c:pt idx="299224">
                  <c:v>918.5</c:v>
                </c:pt>
                <c:pt idx="299225">
                  <c:v>516</c:v>
                </c:pt>
                <c:pt idx="299226">
                  <c:v>433</c:v>
                </c:pt>
                <c:pt idx="299227">
                  <c:v>767</c:v>
                </c:pt>
                <c:pt idx="299228">
                  <c:v>565.5</c:v>
                </c:pt>
                <c:pt idx="299229">
                  <c:v>781.5</c:v>
                </c:pt>
                <c:pt idx="299230">
                  <c:v>655.99</c:v>
                </c:pt>
                <c:pt idx="299231">
                  <c:v>384</c:v>
                </c:pt>
                <c:pt idx="299232">
                  <c:v>608</c:v>
                </c:pt>
                <c:pt idx="299233">
                  <c:v>1543.37</c:v>
                </c:pt>
                <c:pt idx="299234">
                  <c:v>1305</c:v>
                </c:pt>
                <c:pt idx="299235">
                  <c:v>872.25</c:v>
                </c:pt>
                <c:pt idx="299236">
                  <c:v>969.5</c:v>
                </c:pt>
                <c:pt idx="299237">
                  <c:v>1017</c:v>
                </c:pt>
                <c:pt idx="299238">
                  <c:v>905.68</c:v>
                </c:pt>
                <c:pt idx="299239">
                  <c:v>1494</c:v>
                </c:pt>
                <c:pt idx="299240">
                  <c:v>1020.97</c:v>
                </c:pt>
                <c:pt idx="299241">
                  <c:v>933.47</c:v>
                </c:pt>
                <c:pt idx="299242">
                  <c:v>797.94</c:v>
                </c:pt>
                <c:pt idx="299243">
                  <c:v>1206.9100000000001</c:v>
                </c:pt>
                <c:pt idx="299244">
                  <c:v>1129.94</c:v>
                </c:pt>
                <c:pt idx="299245">
                  <c:v>1430.86</c:v>
                </c:pt>
                <c:pt idx="299246">
                  <c:v>1048.3800000000001</c:v>
                </c:pt>
                <c:pt idx="299247">
                  <c:v>906</c:v>
                </c:pt>
                <c:pt idx="299248">
                  <c:v>909.47</c:v>
                </c:pt>
                <c:pt idx="299249">
                  <c:v>985.34</c:v>
                </c:pt>
                <c:pt idx="299250">
                  <c:v>1342.41</c:v>
                </c:pt>
                <c:pt idx="299251">
                  <c:v>810.88</c:v>
                </c:pt>
                <c:pt idx="299252">
                  <c:v>794.53</c:v>
                </c:pt>
                <c:pt idx="299253">
                  <c:v>1358.82</c:v>
                </c:pt>
                <c:pt idx="299254">
                  <c:v>1802.14</c:v>
                </c:pt>
                <c:pt idx="299255">
                  <c:v>963.46</c:v>
                </c:pt>
                <c:pt idx="299256">
                  <c:v>1476.96</c:v>
                </c:pt>
                <c:pt idx="299257">
                  <c:v>2025.69</c:v>
                </c:pt>
                <c:pt idx="299258">
                  <c:v>2190.5100000000002</c:v>
                </c:pt>
                <c:pt idx="299259">
                  <c:v>1583.55</c:v>
                </c:pt>
                <c:pt idx="299260">
                  <c:v>1413.24</c:v>
                </c:pt>
                <c:pt idx="299261">
                  <c:v>1999.77</c:v>
                </c:pt>
                <c:pt idx="299262">
                  <c:v>2194.39</c:v>
                </c:pt>
                <c:pt idx="299263">
                  <c:v>4596.97</c:v>
                </c:pt>
                <c:pt idx="299264">
                  <c:v>4555.4399999999996</c:v>
                </c:pt>
                <c:pt idx="299265">
                  <c:v>5675.95</c:v>
                </c:pt>
                <c:pt idx="299266">
                  <c:v>5203.75</c:v>
                </c:pt>
                <c:pt idx="299267">
                  <c:v>5802.69</c:v>
                </c:pt>
                <c:pt idx="299268">
                  <c:v>5655.78</c:v>
                </c:pt>
                <c:pt idx="299269">
                  <c:v>6077.89</c:v>
                </c:pt>
                <c:pt idx="299270">
                  <c:v>4647.99</c:v>
                </c:pt>
                <c:pt idx="299271">
                  <c:v>5256.95</c:v>
                </c:pt>
                <c:pt idx="299272">
                  <c:v>4622.43</c:v>
                </c:pt>
                <c:pt idx="299273">
                  <c:v>5789.64</c:v>
                </c:pt>
                <c:pt idx="299274">
                  <c:v>4741.54</c:v>
                </c:pt>
                <c:pt idx="299275">
                  <c:v>5921.94</c:v>
                </c:pt>
                <c:pt idx="299276">
                  <c:v>4936.41</c:v>
                </c:pt>
                <c:pt idx="299277">
                  <c:v>4813.55</c:v>
                </c:pt>
                <c:pt idx="299278">
                  <c:v>4980.59</c:v>
                </c:pt>
                <c:pt idx="299279">
                  <c:v>5048.83</c:v>
                </c:pt>
                <c:pt idx="299280">
                  <c:v>5493.47</c:v>
                </c:pt>
                <c:pt idx="299281">
                  <c:v>4951.4799999999996</c:v>
                </c:pt>
                <c:pt idx="299282">
                  <c:v>4931.2299999999996</c:v>
                </c:pt>
                <c:pt idx="299283">
                  <c:v>5072.67</c:v>
                </c:pt>
                <c:pt idx="299284">
                  <c:v>5389</c:v>
                </c:pt>
                <c:pt idx="299285">
                  <c:v>4491.58</c:v>
                </c:pt>
                <c:pt idx="299286">
                  <c:v>5239.2299999999996</c:v>
                </c:pt>
                <c:pt idx="299287">
                  <c:v>5077.47</c:v>
                </c:pt>
                <c:pt idx="299288">
                  <c:v>5566.71</c:v>
                </c:pt>
                <c:pt idx="299289">
                  <c:v>6859.45</c:v>
                </c:pt>
                <c:pt idx="299290">
                  <c:v>5263.73</c:v>
                </c:pt>
                <c:pt idx="299291">
                  <c:v>5477.19</c:v>
                </c:pt>
                <c:pt idx="299292">
                  <c:v>5723.42</c:v>
                </c:pt>
                <c:pt idx="299293">
                  <c:v>4816.4799999999996</c:v>
                </c:pt>
                <c:pt idx="299294">
                  <c:v>4969.5</c:v>
                </c:pt>
                <c:pt idx="299295">
                  <c:v>5187.46</c:v>
                </c:pt>
                <c:pt idx="299296">
                  <c:v>4658.13</c:v>
                </c:pt>
                <c:pt idx="299297">
                  <c:v>5406.67</c:v>
                </c:pt>
                <c:pt idx="299298">
                  <c:v>4938.49</c:v>
                </c:pt>
                <c:pt idx="299299">
                  <c:v>5560.09</c:v>
                </c:pt>
                <c:pt idx="299300">
                  <c:v>5339.08</c:v>
                </c:pt>
                <c:pt idx="299301">
                  <c:v>4898.13</c:v>
                </c:pt>
                <c:pt idx="299302">
                  <c:v>5226.9399999999996</c:v>
                </c:pt>
                <c:pt idx="299303">
                  <c:v>5525.19</c:v>
                </c:pt>
                <c:pt idx="299304">
                  <c:v>5452.27</c:v>
                </c:pt>
                <c:pt idx="299305">
                  <c:v>5790.39</c:v>
                </c:pt>
                <c:pt idx="299306">
                  <c:v>5267.47</c:v>
                </c:pt>
                <c:pt idx="299307">
                  <c:v>5134.72</c:v>
                </c:pt>
                <c:pt idx="299308">
                  <c:v>4838.79</c:v>
                </c:pt>
                <c:pt idx="299309">
                  <c:v>5318.34</c:v>
                </c:pt>
                <c:pt idx="299310">
                  <c:v>4204.6099999999997</c:v>
                </c:pt>
                <c:pt idx="299311">
                  <c:v>5334.53</c:v>
                </c:pt>
                <c:pt idx="299312">
                  <c:v>4490.34</c:v>
                </c:pt>
                <c:pt idx="299313">
                  <c:v>4979.6099999999997</c:v>
                </c:pt>
                <c:pt idx="299314">
                  <c:v>4647.5200000000004</c:v>
                </c:pt>
                <c:pt idx="299315">
                  <c:v>2917.36</c:v>
                </c:pt>
                <c:pt idx="299316">
                  <c:v>3530.72</c:v>
                </c:pt>
                <c:pt idx="299317">
                  <c:v>6155.5</c:v>
                </c:pt>
                <c:pt idx="299318">
                  <c:v>5896.89</c:v>
                </c:pt>
                <c:pt idx="299319">
                  <c:v>5421.67</c:v>
                </c:pt>
                <c:pt idx="299320">
                  <c:v>5287.29</c:v>
                </c:pt>
                <c:pt idx="299321">
                  <c:v>5115.07</c:v>
                </c:pt>
                <c:pt idx="299322">
                  <c:v>4982.8500000000004</c:v>
                </c:pt>
                <c:pt idx="299323">
                  <c:v>4932.29</c:v>
                </c:pt>
                <c:pt idx="299324">
                  <c:v>5020.3999999999996</c:v>
                </c:pt>
                <c:pt idx="299325">
                  <c:v>5364</c:v>
                </c:pt>
                <c:pt idx="299326">
                  <c:v>5000.03</c:v>
                </c:pt>
                <c:pt idx="299327">
                  <c:v>5031.66</c:v>
                </c:pt>
                <c:pt idx="299328">
                  <c:v>5762.73</c:v>
                </c:pt>
                <c:pt idx="299329">
                  <c:v>5238.45</c:v>
                </c:pt>
                <c:pt idx="299330">
                  <c:v>5140.18</c:v>
                </c:pt>
                <c:pt idx="299331">
                  <c:v>5549.54</c:v>
                </c:pt>
                <c:pt idx="299332">
                  <c:v>5070.96</c:v>
                </c:pt>
                <c:pt idx="299333">
                  <c:v>4771.55</c:v>
                </c:pt>
                <c:pt idx="299334">
                  <c:v>5581.65</c:v>
                </c:pt>
                <c:pt idx="299335">
                  <c:v>5273.53</c:v>
                </c:pt>
                <c:pt idx="299336">
                  <c:v>6244.28</c:v>
                </c:pt>
                <c:pt idx="299337">
                  <c:v>5224.67</c:v>
                </c:pt>
                <c:pt idx="299338">
                  <c:v>5859.82</c:v>
                </c:pt>
                <c:pt idx="299339">
                  <c:v>6071.48</c:v>
                </c:pt>
                <c:pt idx="299340">
                  <c:v>5553.14</c:v>
                </c:pt>
                <c:pt idx="299341">
                  <c:v>4894.03</c:v>
                </c:pt>
                <c:pt idx="299342">
                  <c:v>5388.5</c:v>
                </c:pt>
                <c:pt idx="299343">
                  <c:v>6386</c:v>
                </c:pt>
                <c:pt idx="299344">
                  <c:v>5647.43</c:v>
                </c:pt>
                <c:pt idx="299345">
                  <c:v>5617.96</c:v>
                </c:pt>
                <c:pt idx="299346">
                  <c:v>5919.18</c:v>
                </c:pt>
                <c:pt idx="299347">
                  <c:v>6541.55</c:v>
                </c:pt>
                <c:pt idx="299348">
                  <c:v>6437.48</c:v>
                </c:pt>
                <c:pt idx="299349">
                  <c:v>5588.15</c:v>
                </c:pt>
                <c:pt idx="299350">
                  <c:v>6709.91</c:v>
                </c:pt>
                <c:pt idx="299351">
                  <c:v>4430.97</c:v>
                </c:pt>
                <c:pt idx="299352">
                  <c:v>6196.96</c:v>
                </c:pt>
                <c:pt idx="299353">
                  <c:v>4754.2299999999996</c:v>
                </c:pt>
                <c:pt idx="299354">
                  <c:v>5315.39</c:v>
                </c:pt>
                <c:pt idx="299355">
                  <c:v>5086.16</c:v>
                </c:pt>
                <c:pt idx="299356">
                  <c:v>5965.98</c:v>
                </c:pt>
                <c:pt idx="299357">
                  <c:v>5390.71</c:v>
                </c:pt>
                <c:pt idx="299358">
                  <c:v>4802.66</c:v>
                </c:pt>
                <c:pt idx="299359">
                  <c:v>4520.99</c:v>
                </c:pt>
                <c:pt idx="299360">
                  <c:v>5467.56</c:v>
                </c:pt>
                <c:pt idx="299361">
                  <c:v>6285.86</c:v>
                </c:pt>
                <c:pt idx="299362">
                  <c:v>4997.76</c:v>
                </c:pt>
                <c:pt idx="299363">
                  <c:v>6510.76</c:v>
                </c:pt>
                <c:pt idx="299364">
                  <c:v>5572.65</c:v>
                </c:pt>
                <c:pt idx="299365">
                  <c:v>6261.96</c:v>
                </c:pt>
                <c:pt idx="299366">
                  <c:v>4860.8900000000003</c:v>
                </c:pt>
                <c:pt idx="299367">
                  <c:v>5608.48</c:v>
                </c:pt>
                <c:pt idx="299368">
                  <c:v>5465.43</c:v>
                </c:pt>
                <c:pt idx="299369">
                  <c:v>5366.05</c:v>
                </c:pt>
                <c:pt idx="299370">
                  <c:v>5629.97</c:v>
                </c:pt>
                <c:pt idx="299371">
                  <c:v>5929.79</c:v>
                </c:pt>
                <c:pt idx="299372">
                  <c:v>6642.15</c:v>
                </c:pt>
                <c:pt idx="299373">
                  <c:v>5911.59</c:v>
                </c:pt>
                <c:pt idx="299374">
                  <c:v>5331.78</c:v>
                </c:pt>
                <c:pt idx="299375">
                  <c:v>5476.72</c:v>
                </c:pt>
                <c:pt idx="299376">
                  <c:v>5452.65</c:v>
                </c:pt>
                <c:pt idx="299377">
                  <c:v>4628.43</c:v>
                </c:pt>
                <c:pt idx="299378">
                  <c:v>5251.71</c:v>
                </c:pt>
                <c:pt idx="299379">
                  <c:v>5443.35</c:v>
                </c:pt>
                <c:pt idx="299380">
                  <c:v>5665.75</c:v>
                </c:pt>
                <c:pt idx="299381">
                  <c:v>5500.83</c:v>
                </c:pt>
                <c:pt idx="299382">
                  <c:v>4944.1499999999996</c:v>
                </c:pt>
                <c:pt idx="299383">
                  <c:v>6526.3</c:v>
                </c:pt>
                <c:pt idx="299384">
                  <c:v>5585.58</c:v>
                </c:pt>
                <c:pt idx="299385">
                  <c:v>5094.12</c:v>
                </c:pt>
                <c:pt idx="299386">
                  <c:v>5528.48</c:v>
                </c:pt>
                <c:pt idx="299387">
                  <c:v>5333.91</c:v>
                </c:pt>
                <c:pt idx="299388">
                  <c:v>6030.03</c:v>
                </c:pt>
                <c:pt idx="299389">
                  <c:v>6234.94</c:v>
                </c:pt>
                <c:pt idx="299390">
                  <c:v>5570.95</c:v>
                </c:pt>
                <c:pt idx="299391">
                  <c:v>5594.67</c:v>
                </c:pt>
                <c:pt idx="299392">
                  <c:v>5337.51</c:v>
                </c:pt>
                <c:pt idx="299393">
                  <c:v>5601.94</c:v>
                </c:pt>
                <c:pt idx="299394">
                  <c:v>5814.86</c:v>
                </c:pt>
                <c:pt idx="299395">
                  <c:v>4852.41</c:v>
                </c:pt>
                <c:pt idx="299396">
                  <c:v>6846.81</c:v>
                </c:pt>
                <c:pt idx="299397">
                  <c:v>5232.91</c:v>
                </c:pt>
                <c:pt idx="299398">
                  <c:v>5328.39</c:v>
                </c:pt>
                <c:pt idx="299399">
                  <c:v>5829.07</c:v>
                </c:pt>
                <c:pt idx="299400">
                  <c:v>5117.0200000000004</c:v>
                </c:pt>
                <c:pt idx="299401">
                  <c:v>5095.29</c:v>
                </c:pt>
                <c:pt idx="299402">
                  <c:v>4888.3500000000004</c:v>
                </c:pt>
                <c:pt idx="299403">
                  <c:v>5193.75</c:v>
                </c:pt>
                <c:pt idx="299404">
                  <c:v>5930.21</c:v>
                </c:pt>
                <c:pt idx="299405">
                  <c:v>5903.68</c:v>
                </c:pt>
                <c:pt idx="299406">
                  <c:v>2278.65</c:v>
                </c:pt>
                <c:pt idx="299407">
                  <c:v>2677.74</c:v>
                </c:pt>
                <c:pt idx="299408">
                  <c:v>1922.48</c:v>
                </c:pt>
                <c:pt idx="299409">
                  <c:v>1614.03</c:v>
                </c:pt>
                <c:pt idx="299410">
                  <c:v>1803.61</c:v>
                </c:pt>
                <c:pt idx="299411">
                  <c:v>2167.1999999999998</c:v>
                </c:pt>
                <c:pt idx="299412">
                  <c:v>1898.95</c:v>
                </c:pt>
                <c:pt idx="299413">
                  <c:v>1734.66</c:v>
                </c:pt>
                <c:pt idx="299414">
                  <c:v>2221.23</c:v>
                </c:pt>
                <c:pt idx="299415">
                  <c:v>1949.71</c:v>
                </c:pt>
                <c:pt idx="299416">
                  <c:v>2145.19</c:v>
                </c:pt>
                <c:pt idx="299417">
                  <c:v>1237.69</c:v>
                </c:pt>
                <c:pt idx="299418">
                  <c:v>2034.18</c:v>
                </c:pt>
                <c:pt idx="299419">
                  <c:v>2308.33</c:v>
                </c:pt>
                <c:pt idx="299420">
                  <c:v>2623.88</c:v>
                </c:pt>
                <c:pt idx="299421">
                  <c:v>2246.8000000000002</c:v>
                </c:pt>
                <c:pt idx="299422">
                  <c:v>2273.79</c:v>
                </c:pt>
                <c:pt idx="299423">
                  <c:v>1921.9</c:v>
                </c:pt>
                <c:pt idx="299424">
                  <c:v>2101.42</c:v>
                </c:pt>
                <c:pt idx="299425">
                  <c:v>2924.84</c:v>
                </c:pt>
                <c:pt idx="299426">
                  <c:v>2358.09</c:v>
                </c:pt>
                <c:pt idx="299427">
                  <c:v>2004.82</c:v>
                </c:pt>
                <c:pt idx="299428">
                  <c:v>2079.91</c:v>
                </c:pt>
                <c:pt idx="299429">
                  <c:v>2005.65</c:v>
                </c:pt>
                <c:pt idx="299430">
                  <c:v>2256.1</c:v>
                </c:pt>
                <c:pt idx="299431">
                  <c:v>2091.02</c:v>
                </c:pt>
                <c:pt idx="299432">
                  <c:v>1896.68</c:v>
                </c:pt>
                <c:pt idx="299433">
                  <c:v>2017.93</c:v>
                </c:pt>
                <c:pt idx="299434">
                  <c:v>2326.29</c:v>
                </c:pt>
                <c:pt idx="299435">
                  <c:v>2392.5300000000002</c:v>
                </c:pt>
                <c:pt idx="299436">
                  <c:v>1723.48</c:v>
                </c:pt>
                <c:pt idx="299437">
                  <c:v>1821.42</c:v>
                </c:pt>
                <c:pt idx="299438">
                  <c:v>1952.53</c:v>
                </c:pt>
                <c:pt idx="299439">
                  <c:v>2305.7399999999998</c:v>
                </c:pt>
                <c:pt idx="299440">
                  <c:v>1943.35</c:v>
                </c:pt>
                <c:pt idx="299441">
                  <c:v>2196.62</c:v>
                </c:pt>
                <c:pt idx="299442">
                  <c:v>2388.34</c:v>
                </c:pt>
                <c:pt idx="299443">
                  <c:v>2309.5300000000002</c:v>
                </c:pt>
                <c:pt idx="299444">
                  <c:v>2850.98</c:v>
                </c:pt>
                <c:pt idx="299445">
                  <c:v>2169.48</c:v>
                </c:pt>
                <c:pt idx="299446">
                  <c:v>2086.5700000000002</c:v>
                </c:pt>
                <c:pt idx="299447">
                  <c:v>2066.6</c:v>
                </c:pt>
                <c:pt idx="299448">
                  <c:v>2950.46</c:v>
                </c:pt>
                <c:pt idx="299449">
                  <c:v>2256.5700000000002</c:v>
                </c:pt>
                <c:pt idx="299450">
                  <c:v>3556.87</c:v>
                </c:pt>
                <c:pt idx="299451">
                  <c:v>4295.67</c:v>
                </c:pt>
                <c:pt idx="299452">
                  <c:v>4825.3100000000004</c:v>
                </c:pt>
                <c:pt idx="299453">
                  <c:v>1724.7</c:v>
                </c:pt>
                <c:pt idx="299454">
                  <c:v>1744.61</c:v>
                </c:pt>
                <c:pt idx="299455">
                  <c:v>1000.84</c:v>
                </c:pt>
                <c:pt idx="299456">
                  <c:v>2018.08</c:v>
                </c:pt>
                <c:pt idx="299457">
                  <c:v>1960.04</c:v>
                </c:pt>
                <c:pt idx="299458">
                  <c:v>2174.38</c:v>
                </c:pt>
                <c:pt idx="299459">
                  <c:v>2966.3</c:v>
                </c:pt>
                <c:pt idx="299460">
                  <c:v>2568.9</c:v>
                </c:pt>
                <c:pt idx="299461">
                  <c:v>2090.14</c:v>
                </c:pt>
                <c:pt idx="299462">
                  <c:v>2010.35</c:v>
                </c:pt>
                <c:pt idx="299463">
                  <c:v>2362.71</c:v>
                </c:pt>
                <c:pt idx="299464">
                  <c:v>1972.73</c:v>
                </c:pt>
                <c:pt idx="299465">
                  <c:v>2791.64</c:v>
                </c:pt>
                <c:pt idx="299466">
                  <c:v>2680.01</c:v>
                </c:pt>
                <c:pt idx="299467">
                  <c:v>2462.71</c:v>
                </c:pt>
                <c:pt idx="299468">
                  <c:v>2668.46</c:v>
                </c:pt>
                <c:pt idx="299469">
                  <c:v>2498.46</c:v>
                </c:pt>
                <c:pt idx="299470">
                  <c:v>2513.0300000000002</c:v>
                </c:pt>
                <c:pt idx="299471">
                  <c:v>2731.7</c:v>
                </c:pt>
                <c:pt idx="299472">
                  <c:v>2264.1</c:v>
                </c:pt>
                <c:pt idx="299473">
                  <c:v>2505.89</c:v>
                </c:pt>
                <c:pt idx="299474">
                  <c:v>2174.73</c:v>
                </c:pt>
                <c:pt idx="299475">
                  <c:v>2120.41</c:v>
                </c:pt>
                <c:pt idx="299476">
                  <c:v>2328.23</c:v>
                </c:pt>
                <c:pt idx="299477">
                  <c:v>2706.11</c:v>
                </c:pt>
                <c:pt idx="299478">
                  <c:v>2516.29</c:v>
                </c:pt>
                <c:pt idx="299479">
                  <c:v>2460.46</c:v>
                </c:pt>
                <c:pt idx="299480">
                  <c:v>1838.55</c:v>
                </c:pt>
                <c:pt idx="299481">
                  <c:v>2126.23</c:v>
                </c:pt>
                <c:pt idx="299482">
                  <c:v>1907.73</c:v>
                </c:pt>
                <c:pt idx="299483">
                  <c:v>2321.0100000000002</c:v>
                </c:pt>
                <c:pt idx="299484">
                  <c:v>1850.16</c:v>
                </c:pt>
                <c:pt idx="299485">
                  <c:v>1989.24</c:v>
                </c:pt>
                <c:pt idx="299486">
                  <c:v>2122.46</c:v>
                </c:pt>
                <c:pt idx="299487">
                  <c:v>2318.31</c:v>
                </c:pt>
                <c:pt idx="299488">
                  <c:v>2644.08</c:v>
                </c:pt>
                <c:pt idx="299489">
                  <c:v>2212.79</c:v>
                </c:pt>
                <c:pt idx="299490">
                  <c:v>2074.94</c:v>
                </c:pt>
                <c:pt idx="299491">
                  <c:v>2165.06</c:v>
                </c:pt>
                <c:pt idx="299492">
                  <c:v>2266.9699999999998</c:v>
                </c:pt>
                <c:pt idx="299493">
                  <c:v>2536.92</c:v>
                </c:pt>
                <c:pt idx="299494">
                  <c:v>2309.4</c:v>
                </c:pt>
                <c:pt idx="299495">
                  <c:v>2680.34</c:v>
                </c:pt>
                <c:pt idx="299496">
                  <c:v>2841.69</c:v>
                </c:pt>
                <c:pt idx="299497">
                  <c:v>2705.89</c:v>
                </c:pt>
                <c:pt idx="299498">
                  <c:v>2806.8</c:v>
                </c:pt>
                <c:pt idx="299499">
                  <c:v>2596.81</c:v>
                </c:pt>
                <c:pt idx="299500">
                  <c:v>3531.9</c:v>
                </c:pt>
                <c:pt idx="299501">
                  <c:v>3036.05</c:v>
                </c:pt>
                <c:pt idx="299502">
                  <c:v>3677.37</c:v>
                </c:pt>
                <c:pt idx="299503">
                  <c:v>4589.1499999999996</c:v>
                </c:pt>
                <c:pt idx="299504">
                  <c:v>6828.43</c:v>
                </c:pt>
                <c:pt idx="299505">
                  <c:v>2712.12</c:v>
                </c:pt>
                <c:pt idx="299506">
                  <c:v>1476.48</c:v>
                </c:pt>
                <c:pt idx="299507">
                  <c:v>1555.03</c:v>
                </c:pt>
                <c:pt idx="299508">
                  <c:v>1776.06</c:v>
                </c:pt>
                <c:pt idx="299509">
                  <c:v>1985.3</c:v>
                </c:pt>
                <c:pt idx="299510">
                  <c:v>2609.1999999999998</c:v>
                </c:pt>
                <c:pt idx="299511">
                  <c:v>2651.99</c:v>
                </c:pt>
                <c:pt idx="299512">
                  <c:v>2516.98</c:v>
                </c:pt>
                <c:pt idx="299513">
                  <c:v>2226.73</c:v>
                </c:pt>
                <c:pt idx="299514">
                  <c:v>1532.07</c:v>
                </c:pt>
                <c:pt idx="299515">
                  <c:v>2005.89</c:v>
                </c:pt>
                <c:pt idx="299516">
                  <c:v>1910.87</c:v>
                </c:pt>
                <c:pt idx="299517">
                  <c:v>1856.04</c:v>
                </c:pt>
                <c:pt idx="299518">
                  <c:v>1696.97</c:v>
                </c:pt>
                <c:pt idx="299519">
                  <c:v>1342.5</c:v>
                </c:pt>
                <c:pt idx="299520">
                  <c:v>1958.58</c:v>
                </c:pt>
                <c:pt idx="299521">
                  <c:v>1842.22</c:v>
                </c:pt>
                <c:pt idx="299522">
                  <c:v>2186.94</c:v>
                </c:pt>
                <c:pt idx="299523">
                  <c:v>2049.3200000000002</c:v>
                </c:pt>
                <c:pt idx="299524">
                  <c:v>2351.14</c:v>
                </c:pt>
                <c:pt idx="299525">
                  <c:v>2711.32</c:v>
                </c:pt>
                <c:pt idx="299526">
                  <c:v>1983.3</c:v>
                </c:pt>
                <c:pt idx="299527">
                  <c:v>1993.63</c:v>
                </c:pt>
                <c:pt idx="299528">
                  <c:v>1674.45</c:v>
                </c:pt>
                <c:pt idx="299529">
                  <c:v>2185.96</c:v>
                </c:pt>
                <c:pt idx="299530">
                  <c:v>2605.13</c:v>
                </c:pt>
                <c:pt idx="299531">
                  <c:v>1616.95</c:v>
                </c:pt>
                <c:pt idx="299532">
                  <c:v>1387.45</c:v>
                </c:pt>
                <c:pt idx="299533">
                  <c:v>1457.71</c:v>
                </c:pt>
                <c:pt idx="299534">
                  <c:v>2273.5300000000002</c:v>
                </c:pt>
                <c:pt idx="299535">
                  <c:v>1776.38</c:v>
                </c:pt>
                <c:pt idx="299536">
                  <c:v>1970.31</c:v>
                </c:pt>
                <c:pt idx="299537">
                  <c:v>1659.08</c:v>
                </c:pt>
                <c:pt idx="299538">
                  <c:v>1525.56</c:v>
                </c:pt>
                <c:pt idx="299539">
                  <c:v>2460.89</c:v>
                </c:pt>
                <c:pt idx="299540">
                  <c:v>2346.2199999999998</c:v>
                </c:pt>
                <c:pt idx="299541">
                  <c:v>1933.74</c:v>
                </c:pt>
                <c:pt idx="299542">
                  <c:v>1980.59</c:v>
                </c:pt>
                <c:pt idx="299543">
                  <c:v>2328.69</c:v>
                </c:pt>
                <c:pt idx="299544">
                  <c:v>2005.41</c:v>
                </c:pt>
                <c:pt idx="299545">
                  <c:v>2304.71</c:v>
                </c:pt>
                <c:pt idx="299546">
                  <c:v>2711.7</c:v>
                </c:pt>
                <c:pt idx="299547">
                  <c:v>2765.48</c:v>
                </c:pt>
                <c:pt idx="299548">
                  <c:v>2511.4299999999998</c:v>
                </c:pt>
                <c:pt idx="299549">
                  <c:v>2.5</c:v>
                </c:pt>
                <c:pt idx="299550">
                  <c:v>-2.96</c:v>
                </c:pt>
                <c:pt idx="299551">
                  <c:v>2.96</c:v>
                </c:pt>
                <c:pt idx="299552">
                  <c:v>-4.72</c:v>
                </c:pt>
                <c:pt idx="299553">
                  <c:v>9.9700000000000006</c:v>
                </c:pt>
                <c:pt idx="299554">
                  <c:v>35</c:v>
                </c:pt>
                <c:pt idx="299555">
                  <c:v>-35</c:v>
                </c:pt>
                <c:pt idx="299556">
                  <c:v>29.92</c:v>
                </c:pt>
                <c:pt idx="299557">
                  <c:v>2.96</c:v>
                </c:pt>
                <c:pt idx="299558">
                  <c:v>-39.92</c:v>
                </c:pt>
                <c:pt idx="299559">
                  <c:v>14.47</c:v>
                </c:pt>
                <c:pt idx="299560">
                  <c:v>52.35</c:v>
                </c:pt>
                <c:pt idx="299561">
                  <c:v>10.47</c:v>
                </c:pt>
                <c:pt idx="299562">
                  <c:v>19.940000000000001</c:v>
                </c:pt>
                <c:pt idx="299563">
                  <c:v>10.47</c:v>
                </c:pt>
                <c:pt idx="299564">
                  <c:v>20.94</c:v>
                </c:pt>
                <c:pt idx="299565">
                  <c:v>6</c:v>
                </c:pt>
                <c:pt idx="299566">
                  <c:v>10.47</c:v>
                </c:pt>
                <c:pt idx="299567">
                  <c:v>16</c:v>
                </c:pt>
                <c:pt idx="299568">
                  <c:v>5.51</c:v>
                </c:pt>
                <c:pt idx="299569">
                  <c:v>1</c:v>
                </c:pt>
                <c:pt idx="299570">
                  <c:v>20.94</c:v>
                </c:pt>
                <c:pt idx="299571">
                  <c:v>10.47</c:v>
                </c:pt>
                <c:pt idx="299572">
                  <c:v>22.94</c:v>
                </c:pt>
                <c:pt idx="299573">
                  <c:v>11.47</c:v>
                </c:pt>
                <c:pt idx="299574">
                  <c:v>22.94</c:v>
                </c:pt>
                <c:pt idx="299575">
                  <c:v>19.940000000000001</c:v>
                </c:pt>
                <c:pt idx="299576">
                  <c:v>5.97</c:v>
                </c:pt>
                <c:pt idx="299577">
                  <c:v>23.88</c:v>
                </c:pt>
                <c:pt idx="299578">
                  <c:v>5.97</c:v>
                </c:pt>
                <c:pt idx="299579">
                  <c:v>11.94</c:v>
                </c:pt>
                <c:pt idx="299580">
                  <c:v>11.94</c:v>
                </c:pt>
                <c:pt idx="299581">
                  <c:v>10.47</c:v>
                </c:pt>
                <c:pt idx="299582">
                  <c:v>25122.16</c:v>
                </c:pt>
                <c:pt idx="299583">
                  <c:v>24180.560000000001</c:v>
                </c:pt>
                <c:pt idx="299584">
                  <c:v>27171.3</c:v>
                </c:pt>
                <c:pt idx="299585">
                  <c:v>25839.06</c:v>
                </c:pt>
                <c:pt idx="299586">
                  <c:v>25334.1</c:v>
                </c:pt>
                <c:pt idx="299587">
                  <c:v>25469.85</c:v>
                </c:pt>
                <c:pt idx="299588">
                  <c:v>24739.31</c:v>
                </c:pt>
                <c:pt idx="299589">
                  <c:v>23813.85</c:v>
                </c:pt>
                <c:pt idx="299590">
                  <c:v>24777.8</c:v>
                </c:pt>
                <c:pt idx="299591">
                  <c:v>24721.68</c:v>
                </c:pt>
                <c:pt idx="299592">
                  <c:v>26831.51</c:v>
                </c:pt>
                <c:pt idx="299593">
                  <c:v>24994.9</c:v>
                </c:pt>
                <c:pt idx="299594">
                  <c:v>25448.17</c:v>
                </c:pt>
                <c:pt idx="299595">
                  <c:v>26408.75</c:v>
                </c:pt>
                <c:pt idx="299596">
                  <c:v>24752.11</c:v>
                </c:pt>
                <c:pt idx="299597">
                  <c:v>28494.16</c:v>
                </c:pt>
                <c:pt idx="299598">
                  <c:v>28409.89</c:v>
                </c:pt>
                <c:pt idx="299599">
                  <c:v>29466.68</c:v>
                </c:pt>
                <c:pt idx="299600">
                  <c:v>26361.11</c:v>
                </c:pt>
                <c:pt idx="299601">
                  <c:v>26440.33</c:v>
                </c:pt>
                <c:pt idx="299602">
                  <c:v>26543.79</c:v>
                </c:pt>
                <c:pt idx="299603">
                  <c:v>24867.55</c:v>
                </c:pt>
                <c:pt idx="299604">
                  <c:v>21697.25</c:v>
                </c:pt>
                <c:pt idx="299605">
                  <c:v>25378.99</c:v>
                </c:pt>
                <c:pt idx="299606">
                  <c:v>25401.69</c:v>
                </c:pt>
                <c:pt idx="299607">
                  <c:v>23373.02</c:v>
                </c:pt>
                <c:pt idx="299608">
                  <c:v>23881.54</c:v>
                </c:pt>
                <c:pt idx="299609">
                  <c:v>22608.31</c:v>
                </c:pt>
                <c:pt idx="299610">
                  <c:v>24971.86</c:v>
                </c:pt>
                <c:pt idx="299611">
                  <c:v>22707.91</c:v>
                </c:pt>
                <c:pt idx="299612">
                  <c:v>22791.34</c:v>
                </c:pt>
                <c:pt idx="299613">
                  <c:v>21354.45</c:v>
                </c:pt>
                <c:pt idx="299614">
                  <c:v>22256.05</c:v>
                </c:pt>
                <c:pt idx="299615">
                  <c:v>22132.05</c:v>
                </c:pt>
                <c:pt idx="299616">
                  <c:v>20770.810000000001</c:v>
                </c:pt>
                <c:pt idx="299617">
                  <c:v>21647.86</c:v>
                </c:pt>
                <c:pt idx="299618">
                  <c:v>22644.18</c:v>
                </c:pt>
                <c:pt idx="299619">
                  <c:v>22753.51</c:v>
                </c:pt>
                <c:pt idx="299620">
                  <c:v>22450.13</c:v>
                </c:pt>
                <c:pt idx="299621">
                  <c:v>23067.69</c:v>
                </c:pt>
                <c:pt idx="299622">
                  <c:v>23030.53</c:v>
                </c:pt>
                <c:pt idx="299623">
                  <c:v>22550.080000000002</c:v>
                </c:pt>
                <c:pt idx="299624">
                  <c:v>23554.34</c:v>
                </c:pt>
                <c:pt idx="299625">
                  <c:v>21773.51</c:v>
                </c:pt>
                <c:pt idx="299626">
                  <c:v>24076.54</c:v>
                </c:pt>
                <c:pt idx="299627">
                  <c:v>31408.49</c:v>
                </c:pt>
                <c:pt idx="299628">
                  <c:v>44628.82</c:v>
                </c:pt>
                <c:pt idx="299629">
                  <c:v>24247.63</c:v>
                </c:pt>
                <c:pt idx="299630">
                  <c:v>22166.5</c:v>
                </c:pt>
                <c:pt idx="299631">
                  <c:v>21564.67</c:v>
                </c:pt>
                <c:pt idx="299632">
                  <c:v>24461.55</c:v>
                </c:pt>
                <c:pt idx="299633">
                  <c:v>23820.67</c:v>
                </c:pt>
                <c:pt idx="299634">
                  <c:v>20032.63</c:v>
                </c:pt>
                <c:pt idx="299635">
                  <c:v>26833.75</c:v>
                </c:pt>
                <c:pt idx="299636">
                  <c:v>29456.9</c:v>
                </c:pt>
                <c:pt idx="299637">
                  <c:v>25547.43</c:v>
                </c:pt>
                <c:pt idx="299638">
                  <c:v>26210.03</c:v>
                </c:pt>
                <c:pt idx="299639">
                  <c:v>26332.68</c:v>
                </c:pt>
                <c:pt idx="299640">
                  <c:v>26313.599999999999</c:v>
                </c:pt>
                <c:pt idx="299641">
                  <c:v>25844.1</c:v>
                </c:pt>
                <c:pt idx="299642">
                  <c:v>25475.52</c:v>
                </c:pt>
                <c:pt idx="299643">
                  <c:v>26239.73</c:v>
                </c:pt>
                <c:pt idx="299644">
                  <c:v>25761.69</c:v>
                </c:pt>
                <c:pt idx="299645">
                  <c:v>28023.21</c:v>
                </c:pt>
                <c:pt idx="299646">
                  <c:v>26821.74</c:v>
                </c:pt>
                <c:pt idx="299647">
                  <c:v>26273.38</c:v>
                </c:pt>
                <c:pt idx="299648">
                  <c:v>27379.89</c:v>
                </c:pt>
                <c:pt idx="299649">
                  <c:v>28415.37</c:v>
                </c:pt>
                <c:pt idx="299650">
                  <c:v>28899.98</c:v>
                </c:pt>
                <c:pt idx="299651">
                  <c:v>31539.49</c:v>
                </c:pt>
                <c:pt idx="299652">
                  <c:v>30139.279999999999</c:v>
                </c:pt>
                <c:pt idx="299653">
                  <c:v>32048.92</c:v>
                </c:pt>
                <c:pt idx="299654">
                  <c:v>29455.88</c:v>
                </c:pt>
                <c:pt idx="299655">
                  <c:v>27531.47</c:v>
                </c:pt>
                <c:pt idx="299656">
                  <c:v>26570.99</c:v>
                </c:pt>
                <c:pt idx="299657">
                  <c:v>28200.93</c:v>
                </c:pt>
                <c:pt idx="299658">
                  <c:v>26642.67</c:v>
                </c:pt>
                <c:pt idx="299659">
                  <c:v>25825.18</c:v>
                </c:pt>
                <c:pt idx="299660">
                  <c:v>25589.08</c:v>
                </c:pt>
                <c:pt idx="299661">
                  <c:v>24770.65</c:v>
                </c:pt>
                <c:pt idx="299662">
                  <c:v>25890.080000000002</c:v>
                </c:pt>
                <c:pt idx="299663">
                  <c:v>26249.3</c:v>
                </c:pt>
                <c:pt idx="299664">
                  <c:v>25147.07</c:v>
                </c:pt>
                <c:pt idx="299665">
                  <c:v>22901.07</c:v>
                </c:pt>
                <c:pt idx="299666">
                  <c:v>23884.85</c:v>
                </c:pt>
                <c:pt idx="299667">
                  <c:v>24519.68</c:v>
                </c:pt>
                <c:pt idx="299668">
                  <c:v>23353.9</c:v>
                </c:pt>
                <c:pt idx="299669">
                  <c:v>24985.87</c:v>
                </c:pt>
                <c:pt idx="299670">
                  <c:v>23358.22</c:v>
                </c:pt>
                <c:pt idx="299671">
                  <c:v>24378.720000000001</c:v>
                </c:pt>
                <c:pt idx="299672">
                  <c:v>23038.92</c:v>
                </c:pt>
                <c:pt idx="299673">
                  <c:v>24950.560000000001</c:v>
                </c:pt>
                <c:pt idx="299674">
                  <c:v>23719.85</c:v>
                </c:pt>
                <c:pt idx="299675">
                  <c:v>24991.16</c:v>
                </c:pt>
                <c:pt idx="299676">
                  <c:v>24266.85</c:v>
                </c:pt>
                <c:pt idx="299677">
                  <c:v>22767.86</c:v>
                </c:pt>
                <c:pt idx="299678">
                  <c:v>24434.14</c:v>
                </c:pt>
                <c:pt idx="299679">
                  <c:v>28727.1</c:v>
                </c:pt>
                <c:pt idx="299680">
                  <c:v>37731.61</c:v>
                </c:pt>
                <c:pt idx="299681">
                  <c:v>27243.19</c:v>
                </c:pt>
                <c:pt idx="299682">
                  <c:v>24487.89</c:v>
                </c:pt>
                <c:pt idx="299683">
                  <c:v>22388.6</c:v>
                </c:pt>
                <c:pt idx="299684">
                  <c:v>25082.76</c:v>
                </c:pt>
                <c:pt idx="299685">
                  <c:v>22797.43</c:v>
                </c:pt>
                <c:pt idx="299686">
                  <c:v>24997.97</c:v>
                </c:pt>
                <c:pt idx="299687">
                  <c:v>26601.22</c:v>
                </c:pt>
                <c:pt idx="299688">
                  <c:v>26833.9</c:v>
                </c:pt>
                <c:pt idx="299689">
                  <c:v>28471.82</c:v>
                </c:pt>
                <c:pt idx="299690">
                  <c:v>26161.37</c:v>
                </c:pt>
                <c:pt idx="299691">
                  <c:v>25312.62</c:v>
                </c:pt>
                <c:pt idx="299692">
                  <c:v>26378.48</c:v>
                </c:pt>
                <c:pt idx="299693">
                  <c:v>25257.759999999998</c:v>
                </c:pt>
                <c:pt idx="299694">
                  <c:v>25367.93</c:v>
                </c:pt>
                <c:pt idx="299695">
                  <c:v>26379.66</c:v>
                </c:pt>
                <c:pt idx="299696">
                  <c:v>27163.46</c:v>
                </c:pt>
                <c:pt idx="299697">
                  <c:v>26303.46</c:v>
                </c:pt>
                <c:pt idx="299698">
                  <c:v>26807.18</c:v>
                </c:pt>
                <c:pt idx="299699">
                  <c:v>27574.94</c:v>
                </c:pt>
                <c:pt idx="299700">
                  <c:v>27039.65</c:v>
                </c:pt>
                <c:pt idx="299701">
                  <c:v>29296.79</c:v>
                </c:pt>
                <c:pt idx="299702">
                  <c:v>29316.78</c:v>
                </c:pt>
                <c:pt idx="299703">
                  <c:v>29490.25</c:v>
                </c:pt>
                <c:pt idx="299704">
                  <c:v>28200.36</c:v>
                </c:pt>
                <c:pt idx="299705">
                  <c:v>30451.5</c:v>
                </c:pt>
                <c:pt idx="299706">
                  <c:v>28154.76</c:v>
                </c:pt>
                <c:pt idx="299707">
                  <c:v>29114.13</c:v>
                </c:pt>
                <c:pt idx="299708">
                  <c:v>29060.06</c:v>
                </c:pt>
                <c:pt idx="299709">
                  <c:v>27109.98</c:v>
                </c:pt>
                <c:pt idx="299710">
                  <c:v>26142</c:v>
                </c:pt>
                <c:pt idx="299711">
                  <c:v>26797.24</c:v>
                </c:pt>
                <c:pt idx="299712">
                  <c:v>28243.27</c:v>
                </c:pt>
                <c:pt idx="299713">
                  <c:v>25373</c:v>
                </c:pt>
                <c:pt idx="299714">
                  <c:v>23901.77</c:v>
                </c:pt>
                <c:pt idx="299715">
                  <c:v>24972.37</c:v>
                </c:pt>
                <c:pt idx="299716">
                  <c:v>24354.27</c:v>
                </c:pt>
                <c:pt idx="299717">
                  <c:v>22285.08</c:v>
                </c:pt>
                <c:pt idx="299718">
                  <c:v>22096.58</c:v>
                </c:pt>
                <c:pt idx="299719">
                  <c:v>25101.56</c:v>
                </c:pt>
                <c:pt idx="299720">
                  <c:v>22174.2</c:v>
                </c:pt>
                <c:pt idx="299721">
                  <c:v>23083.34</c:v>
                </c:pt>
                <c:pt idx="299722">
                  <c:v>21175.99</c:v>
                </c:pt>
                <c:pt idx="299723">
                  <c:v>23091.93</c:v>
                </c:pt>
                <c:pt idx="299724">
                  <c:v>23221.21</c:v>
                </c:pt>
                <c:pt idx="299725">
                  <c:v>86</c:v>
                </c:pt>
                <c:pt idx="299726">
                  <c:v>20</c:v>
                </c:pt>
                <c:pt idx="299727">
                  <c:v>-100</c:v>
                </c:pt>
                <c:pt idx="299728">
                  <c:v>-139</c:v>
                </c:pt>
                <c:pt idx="299729">
                  <c:v>7</c:v>
                </c:pt>
                <c:pt idx="299730">
                  <c:v>-17</c:v>
                </c:pt>
                <c:pt idx="299731">
                  <c:v>-41.42</c:v>
                </c:pt>
                <c:pt idx="299732">
                  <c:v>-22</c:v>
                </c:pt>
                <c:pt idx="299733">
                  <c:v>224</c:v>
                </c:pt>
                <c:pt idx="299734">
                  <c:v>-18</c:v>
                </c:pt>
                <c:pt idx="299735">
                  <c:v>-59</c:v>
                </c:pt>
                <c:pt idx="299736">
                  <c:v>30</c:v>
                </c:pt>
                <c:pt idx="299737">
                  <c:v>-58</c:v>
                </c:pt>
                <c:pt idx="299738">
                  <c:v>7.5</c:v>
                </c:pt>
                <c:pt idx="299739">
                  <c:v>-224</c:v>
                </c:pt>
                <c:pt idx="299740">
                  <c:v>8672.01</c:v>
                </c:pt>
                <c:pt idx="299741">
                  <c:v>9160.02</c:v>
                </c:pt>
                <c:pt idx="299742">
                  <c:v>10639.06</c:v>
                </c:pt>
                <c:pt idx="299743">
                  <c:v>12517.48</c:v>
                </c:pt>
                <c:pt idx="299744">
                  <c:v>9851.69</c:v>
                </c:pt>
                <c:pt idx="299745">
                  <c:v>8849.98</c:v>
                </c:pt>
                <c:pt idx="299746">
                  <c:v>6699.93</c:v>
                </c:pt>
                <c:pt idx="299747">
                  <c:v>6070.94</c:v>
                </c:pt>
                <c:pt idx="299748">
                  <c:v>12101.18</c:v>
                </c:pt>
                <c:pt idx="299749">
                  <c:v>8399.61</c:v>
                </c:pt>
                <c:pt idx="299750">
                  <c:v>10681.37</c:v>
                </c:pt>
                <c:pt idx="299751">
                  <c:v>7644.98</c:v>
                </c:pt>
                <c:pt idx="299752">
                  <c:v>7485.54</c:v>
                </c:pt>
                <c:pt idx="299753">
                  <c:v>9266.1</c:v>
                </c:pt>
                <c:pt idx="299754">
                  <c:v>11546.04</c:v>
                </c:pt>
                <c:pt idx="299755">
                  <c:v>8796.81</c:v>
                </c:pt>
                <c:pt idx="299756">
                  <c:v>8749.15</c:v>
                </c:pt>
                <c:pt idx="299757">
                  <c:v>8370.4</c:v>
                </c:pt>
                <c:pt idx="299758">
                  <c:v>6295.18</c:v>
                </c:pt>
                <c:pt idx="299759">
                  <c:v>7061.04</c:v>
                </c:pt>
                <c:pt idx="299760">
                  <c:v>8788.1299999999992</c:v>
                </c:pt>
                <c:pt idx="299761">
                  <c:v>8231.7999999999993</c:v>
                </c:pt>
                <c:pt idx="299762">
                  <c:v>8807.24</c:v>
                </c:pt>
                <c:pt idx="299763">
                  <c:v>8298.0300000000007</c:v>
                </c:pt>
                <c:pt idx="299764">
                  <c:v>8191.58</c:v>
                </c:pt>
                <c:pt idx="299765">
                  <c:v>7277.84</c:v>
                </c:pt>
                <c:pt idx="299766">
                  <c:v>7407.52</c:v>
                </c:pt>
                <c:pt idx="299767">
                  <c:v>12145.77</c:v>
                </c:pt>
                <c:pt idx="299768">
                  <c:v>9971.7000000000007</c:v>
                </c:pt>
                <c:pt idx="299769">
                  <c:v>7551.3</c:v>
                </c:pt>
                <c:pt idx="299770">
                  <c:v>7789.84</c:v>
                </c:pt>
                <c:pt idx="299771">
                  <c:v>6986.77</c:v>
                </c:pt>
                <c:pt idx="299772">
                  <c:v>11113.63</c:v>
                </c:pt>
                <c:pt idx="299773">
                  <c:v>7413.94</c:v>
                </c:pt>
                <c:pt idx="299774">
                  <c:v>6253.1</c:v>
                </c:pt>
                <c:pt idx="299775">
                  <c:v>7416.03</c:v>
                </c:pt>
                <c:pt idx="299776">
                  <c:v>9158.15</c:v>
                </c:pt>
                <c:pt idx="299777">
                  <c:v>7300.98</c:v>
                </c:pt>
                <c:pt idx="299778">
                  <c:v>7595.41</c:v>
                </c:pt>
                <c:pt idx="299779">
                  <c:v>4903.47</c:v>
                </c:pt>
                <c:pt idx="299780">
                  <c:v>11114.04</c:v>
                </c:pt>
                <c:pt idx="299781">
                  <c:v>8671.86</c:v>
                </c:pt>
                <c:pt idx="299782">
                  <c:v>5290.9</c:v>
                </c:pt>
                <c:pt idx="299783">
                  <c:v>7069.25</c:v>
                </c:pt>
                <c:pt idx="299784">
                  <c:v>9315.68</c:v>
                </c:pt>
                <c:pt idx="299785">
                  <c:v>8972.4</c:v>
                </c:pt>
                <c:pt idx="299786">
                  <c:v>4930.5</c:v>
                </c:pt>
                <c:pt idx="299787">
                  <c:v>11388.92</c:v>
                </c:pt>
                <c:pt idx="299788">
                  <c:v>6589.98</c:v>
                </c:pt>
                <c:pt idx="299789">
                  <c:v>8618.6</c:v>
                </c:pt>
                <c:pt idx="299790">
                  <c:v>9366.6200000000008</c:v>
                </c:pt>
                <c:pt idx="299791">
                  <c:v>11610.36</c:v>
                </c:pt>
                <c:pt idx="299792">
                  <c:v>4096.5</c:v>
                </c:pt>
                <c:pt idx="299793">
                  <c:v>10054.790000000001</c:v>
                </c:pt>
                <c:pt idx="299794">
                  <c:v>9973.8799999999992</c:v>
                </c:pt>
                <c:pt idx="299795">
                  <c:v>10401.16</c:v>
                </c:pt>
                <c:pt idx="299796">
                  <c:v>11306.72</c:v>
                </c:pt>
                <c:pt idx="299797">
                  <c:v>11654.76</c:v>
                </c:pt>
                <c:pt idx="299798">
                  <c:v>11652.52</c:v>
                </c:pt>
                <c:pt idx="299799">
                  <c:v>12427.18</c:v>
                </c:pt>
                <c:pt idx="299800">
                  <c:v>7658.09</c:v>
                </c:pt>
                <c:pt idx="299801">
                  <c:v>11715.41</c:v>
                </c:pt>
                <c:pt idx="299802">
                  <c:v>6780.95</c:v>
                </c:pt>
                <c:pt idx="299803">
                  <c:v>9011.66</c:v>
                </c:pt>
                <c:pt idx="299804">
                  <c:v>7693.19</c:v>
                </c:pt>
                <c:pt idx="299805">
                  <c:v>7139.49</c:v>
                </c:pt>
                <c:pt idx="299806">
                  <c:v>9999.31</c:v>
                </c:pt>
                <c:pt idx="299807">
                  <c:v>9543.7800000000007</c:v>
                </c:pt>
                <c:pt idx="299808">
                  <c:v>9243.1</c:v>
                </c:pt>
                <c:pt idx="299809">
                  <c:v>5791.89</c:v>
                </c:pt>
                <c:pt idx="299810">
                  <c:v>7354.78</c:v>
                </c:pt>
                <c:pt idx="299811">
                  <c:v>7457.11</c:v>
                </c:pt>
                <c:pt idx="299812">
                  <c:v>8646.6200000000008</c:v>
                </c:pt>
                <c:pt idx="299813">
                  <c:v>8125.32</c:v>
                </c:pt>
                <c:pt idx="299814">
                  <c:v>8352.68</c:v>
                </c:pt>
                <c:pt idx="299815">
                  <c:v>8281.4500000000007</c:v>
                </c:pt>
                <c:pt idx="299816">
                  <c:v>6635.41</c:v>
                </c:pt>
                <c:pt idx="299817">
                  <c:v>9823.2999999999993</c:v>
                </c:pt>
                <c:pt idx="299818">
                  <c:v>8713.59</c:v>
                </c:pt>
                <c:pt idx="299819">
                  <c:v>10715.69</c:v>
                </c:pt>
                <c:pt idx="299820">
                  <c:v>9121.09</c:v>
                </c:pt>
                <c:pt idx="299821">
                  <c:v>8870.3700000000008</c:v>
                </c:pt>
                <c:pt idx="299822">
                  <c:v>7587.93</c:v>
                </c:pt>
                <c:pt idx="299823">
                  <c:v>6389.46</c:v>
                </c:pt>
                <c:pt idx="299824">
                  <c:v>7777.09</c:v>
                </c:pt>
                <c:pt idx="299825">
                  <c:v>7056.57</c:v>
                </c:pt>
                <c:pt idx="299826">
                  <c:v>7620.93</c:v>
                </c:pt>
                <c:pt idx="299827">
                  <c:v>8147.96</c:v>
                </c:pt>
                <c:pt idx="299828">
                  <c:v>5277.5</c:v>
                </c:pt>
                <c:pt idx="299829">
                  <c:v>9542.2900000000009</c:v>
                </c:pt>
                <c:pt idx="299830">
                  <c:v>10094.08</c:v>
                </c:pt>
                <c:pt idx="299831">
                  <c:v>7525.13</c:v>
                </c:pt>
                <c:pt idx="299832">
                  <c:v>8034.93</c:v>
                </c:pt>
                <c:pt idx="299833">
                  <c:v>6586.95</c:v>
                </c:pt>
                <c:pt idx="299834">
                  <c:v>5580.54</c:v>
                </c:pt>
                <c:pt idx="299835">
                  <c:v>7212.82</c:v>
                </c:pt>
                <c:pt idx="299836">
                  <c:v>5654.75</c:v>
                </c:pt>
                <c:pt idx="299837">
                  <c:v>7262.44</c:v>
                </c:pt>
                <c:pt idx="299838">
                  <c:v>7878.79</c:v>
                </c:pt>
                <c:pt idx="299839">
                  <c:v>7488.93</c:v>
                </c:pt>
                <c:pt idx="299840">
                  <c:v>10952.23</c:v>
                </c:pt>
                <c:pt idx="299841">
                  <c:v>10245.17</c:v>
                </c:pt>
                <c:pt idx="299842">
                  <c:v>8418.9500000000007</c:v>
                </c:pt>
                <c:pt idx="299843">
                  <c:v>9828.43</c:v>
                </c:pt>
                <c:pt idx="299844">
                  <c:v>9367.73</c:v>
                </c:pt>
                <c:pt idx="299845">
                  <c:v>12619.44</c:v>
                </c:pt>
                <c:pt idx="299846">
                  <c:v>10547.68</c:v>
                </c:pt>
                <c:pt idx="299847">
                  <c:v>13782.19</c:v>
                </c:pt>
                <c:pt idx="299848">
                  <c:v>17845.37</c:v>
                </c:pt>
                <c:pt idx="299849">
                  <c:v>11784.18</c:v>
                </c:pt>
                <c:pt idx="299850">
                  <c:v>10746.71</c:v>
                </c:pt>
                <c:pt idx="299851">
                  <c:v>9350.75</c:v>
                </c:pt>
                <c:pt idx="299852">
                  <c:v>9093.6299999999992</c:v>
                </c:pt>
                <c:pt idx="299853">
                  <c:v>5921.9</c:v>
                </c:pt>
                <c:pt idx="299854">
                  <c:v>7575.13</c:v>
                </c:pt>
                <c:pt idx="299855">
                  <c:v>11424.05</c:v>
                </c:pt>
                <c:pt idx="299856">
                  <c:v>6408.74</c:v>
                </c:pt>
                <c:pt idx="299857">
                  <c:v>7302.77</c:v>
                </c:pt>
                <c:pt idx="299858">
                  <c:v>7506.85</c:v>
                </c:pt>
                <c:pt idx="299859">
                  <c:v>8394.33</c:v>
                </c:pt>
                <c:pt idx="299860">
                  <c:v>10689.6</c:v>
                </c:pt>
                <c:pt idx="299861">
                  <c:v>5024.13</c:v>
                </c:pt>
                <c:pt idx="299862">
                  <c:v>9395.35</c:v>
                </c:pt>
                <c:pt idx="299863">
                  <c:v>7260.12</c:v>
                </c:pt>
                <c:pt idx="299864">
                  <c:v>9277.65</c:v>
                </c:pt>
                <c:pt idx="299865">
                  <c:v>6951.97</c:v>
                </c:pt>
                <c:pt idx="299866">
                  <c:v>6822.12</c:v>
                </c:pt>
                <c:pt idx="299867">
                  <c:v>9009.5</c:v>
                </c:pt>
                <c:pt idx="299868">
                  <c:v>9364.14</c:v>
                </c:pt>
                <c:pt idx="299869">
                  <c:v>8636.3700000000008</c:v>
                </c:pt>
                <c:pt idx="299870">
                  <c:v>10120.030000000001</c:v>
                </c:pt>
                <c:pt idx="299871">
                  <c:v>7206.88</c:v>
                </c:pt>
                <c:pt idx="299872">
                  <c:v>11320</c:v>
                </c:pt>
                <c:pt idx="299873">
                  <c:v>10308.719999999999</c:v>
                </c:pt>
                <c:pt idx="299874">
                  <c:v>7539.99</c:v>
                </c:pt>
                <c:pt idx="299875">
                  <c:v>7802.85</c:v>
                </c:pt>
                <c:pt idx="299876">
                  <c:v>7694.14</c:v>
                </c:pt>
                <c:pt idx="299877">
                  <c:v>9063.2199999999993</c:v>
                </c:pt>
                <c:pt idx="299878">
                  <c:v>8084.14</c:v>
                </c:pt>
                <c:pt idx="299879">
                  <c:v>7325.77</c:v>
                </c:pt>
                <c:pt idx="299880">
                  <c:v>8325.09</c:v>
                </c:pt>
                <c:pt idx="299881">
                  <c:v>9148.91</c:v>
                </c:pt>
                <c:pt idx="299882">
                  <c:v>9075.7000000000007</c:v>
                </c:pt>
                <c:pt idx="299883">
                  <c:v>34.840000000000003</c:v>
                </c:pt>
                <c:pt idx="299884">
                  <c:v>60.43</c:v>
                </c:pt>
                <c:pt idx="299885">
                  <c:v>81.209999999999994</c:v>
                </c:pt>
                <c:pt idx="299886">
                  <c:v>63.57</c:v>
                </c:pt>
                <c:pt idx="299887">
                  <c:v>42.96</c:v>
                </c:pt>
                <c:pt idx="299888">
                  <c:v>86.32</c:v>
                </c:pt>
                <c:pt idx="299889">
                  <c:v>44.8</c:v>
                </c:pt>
                <c:pt idx="299890">
                  <c:v>27.11</c:v>
                </c:pt>
                <c:pt idx="299891">
                  <c:v>35.08</c:v>
                </c:pt>
                <c:pt idx="299892">
                  <c:v>65.23</c:v>
                </c:pt>
                <c:pt idx="299893">
                  <c:v>30.83</c:v>
                </c:pt>
                <c:pt idx="299894">
                  <c:v>21.07</c:v>
                </c:pt>
                <c:pt idx="299895">
                  <c:v>13.14</c:v>
                </c:pt>
                <c:pt idx="299896">
                  <c:v>7.03</c:v>
                </c:pt>
                <c:pt idx="299897">
                  <c:v>18</c:v>
                </c:pt>
                <c:pt idx="299898">
                  <c:v>8.66</c:v>
                </c:pt>
                <c:pt idx="299899">
                  <c:v>11.25</c:v>
                </c:pt>
                <c:pt idx="299900">
                  <c:v>34.65</c:v>
                </c:pt>
                <c:pt idx="299901">
                  <c:v>17.96</c:v>
                </c:pt>
                <c:pt idx="299902">
                  <c:v>10.41</c:v>
                </c:pt>
                <c:pt idx="299903">
                  <c:v>8</c:v>
                </c:pt>
                <c:pt idx="299904">
                  <c:v>27.48</c:v>
                </c:pt>
                <c:pt idx="299905">
                  <c:v>11.25</c:v>
                </c:pt>
                <c:pt idx="299906">
                  <c:v>6.5</c:v>
                </c:pt>
                <c:pt idx="299907">
                  <c:v>1.5</c:v>
                </c:pt>
                <c:pt idx="299908">
                  <c:v>7.25</c:v>
                </c:pt>
                <c:pt idx="299909">
                  <c:v>2.44</c:v>
                </c:pt>
                <c:pt idx="299910">
                  <c:v>22.96</c:v>
                </c:pt>
                <c:pt idx="299911">
                  <c:v>8.44</c:v>
                </c:pt>
                <c:pt idx="299912">
                  <c:v>5</c:v>
                </c:pt>
                <c:pt idx="299913">
                  <c:v>10.5</c:v>
                </c:pt>
                <c:pt idx="299914">
                  <c:v>-2</c:v>
                </c:pt>
                <c:pt idx="299915">
                  <c:v>7.5</c:v>
                </c:pt>
                <c:pt idx="299916">
                  <c:v>14.99</c:v>
                </c:pt>
                <c:pt idx="299917">
                  <c:v>28.83</c:v>
                </c:pt>
                <c:pt idx="299918">
                  <c:v>0.75</c:v>
                </c:pt>
                <c:pt idx="299919">
                  <c:v>2</c:v>
                </c:pt>
                <c:pt idx="299920">
                  <c:v>0.75</c:v>
                </c:pt>
                <c:pt idx="299921">
                  <c:v>0.75</c:v>
                </c:pt>
                <c:pt idx="299922">
                  <c:v>5</c:v>
                </c:pt>
                <c:pt idx="299923">
                  <c:v>13.96</c:v>
                </c:pt>
                <c:pt idx="299924">
                  <c:v>15.96</c:v>
                </c:pt>
                <c:pt idx="299925">
                  <c:v>1.56</c:v>
                </c:pt>
                <c:pt idx="299926">
                  <c:v>2.16</c:v>
                </c:pt>
                <c:pt idx="299927">
                  <c:v>1.5</c:v>
                </c:pt>
                <c:pt idx="299928">
                  <c:v>0.75</c:v>
                </c:pt>
                <c:pt idx="299929">
                  <c:v>-0.75</c:v>
                </c:pt>
                <c:pt idx="299930">
                  <c:v>1</c:v>
                </c:pt>
                <c:pt idx="299931">
                  <c:v>3</c:v>
                </c:pt>
                <c:pt idx="299932">
                  <c:v>9</c:v>
                </c:pt>
                <c:pt idx="299933">
                  <c:v>0.75</c:v>
                </c:pt>
                <c:pt idx="299934">
                  <c:v>4.97</c:v>
                </c:pt>
                <c:pt idx="299935">
                  <c:v>1</c:v>
                </c:pt>
                <c:pt idx="299936">
                  <c:v>842.92</c:v>
                </c:pt>
                <c:pt idx="299937">
                  <c:v>928.09</c:v>
                </c:pt>
                <c:pt idx="299938">
                  <c:v>1218.4100000000001</c:v>
                </c:pt>
                <c:pt idx="299939">
                  <c:v>892.54</c:v>
                </c:pt>
                <c:pt idx="299940">
                  <c:v>666.75</c:v>
                </c:pt>
                <c:pt idx="299941">
                  <c:v>792.38</c:v>
                </c:pt>
                <c:pt idx="299942">
                  <c:v>874.5</c:v>
                </c:pt>
                <c:pt idx="299943">
                  <c:v>863.37</c:v>
                </c:pt>
                <c:pt idx="299944">
                  <c:v>683.66</c:v>
                </c:pt>
                <c:pt idx="299945">
                  <c:v>933.48</c:v>
                </c:pt>
                <c:pt idx="299946">
                  <c:v>812.89</c:v>
                </c:pt>
                <c:pt idx="299947">
                  <c:v>840.6</c:v>
                </c:pt>
                <c:pt idx="299948">
                  <c:v>718.02</c:v>
                </c:pt>
                <c:pt idx="299949">
                  <c:v>907.24</c:v>
                </c:pt>
                <c:pt idx="299950">
                  <c:v>1188.28</c:v>
                </c:pt>
                <c:pt idx="299951">
                  <c:v>719.4</c:v>
                </c:pt>
                <c:pt idx="299952">
                  <c:v>898.99</c:v>
                </c:pt>
                <c:pt idx="299953">
                  <c:v>799.4</c:v>
                </c:pt>
                <c:pt idx="299954">
                  <c:v>626.46</c:v>
                </c:pt>
                <c:pt idx="299955">
                  <c:v>674.39</c:v>
                </c:pt>
                <c:pt idx="299956">
                  <c:v>678.91</c:v>
                </c:pt>
                <c:pt idx="299957">
                  <c:v>509.81</c:v>
                </c:pt>
                <c:pt idx="299958">
                  <c:v>629.82000000000005</c:v>
                </c:pt>
                <c:pt idx="299959">
                  <c:v>635.51</c:v>
                </c:pt>
                <c:pt idx="299960">
                  <c:v>493.55</c:v>
                </c:pt>
                <c:pt idx="299961">
                  <c:v>689.06</c:v>
                </c:pt>
                <c:pt idx="299962">
                  <c:v>613.61</c:v>
                </c:pt>
                <c:pt idx="299963">
                  <c:v>600.74</c:v>
                </c:pt>
                <c:pt idx="299964">
                  <c:v>674.72</c:v>
                </c:pt>
                <c:pt idx="299965">
                  <c:v>711.17</c:v>
                </c:pt>
                <c:pt idx="299966">
                  <c:v>647.57000000000005</c:v>
                </c:pt>
                <c:pt idx="299967">
                  <c:v>558.16</c:v>
                </c:pt>
                <c:pt idx="299968">
                  <c:v>797.91</c:v>
                </c:pt>
                <c:pt idx="299969">
                  <c:v>979.56</c:v>
                </c:pt>
                <c:pt idx="299970">
                  <c:v>838.97</c:v>
                </c:pt>
                <c:pt idx="299971">
                  <c:v>844.34</c:v>
                </c:pt>
                <c:pt idx="299972">
                  <c:v>880.09</c:v>
                </c:pt>
                <c:pt idx="299973">
                  <c:v>1044.56</c:v>
                </c:pt>
                <c:pt idx="299974">
                  <c:v>1105.6199999999999</c:v>
                </c:pt>
                <c:pt idx="299975">
                  <c:v>859.22</c:v>
                </c:pt>
                <c:pt idx="299976">
                  <c:v>592.96</c:v>
                </c:pt>
                <c:pt idx="299977">
                  <c:v>873.57</c:v>
                </c:pt>
                <c:pt idx="299978">
                  <c:v>2330.9899999999998</c:v>
                </c:pt>
                <c:pt idx="299979">
                  <c:v>831.41</c:v>
                </c:pt>
                <c:pt idx="299980">
                  <c:v>1157.06</c:v>
                </c:pt>
                <c:pt idx="299981">
                  <c:v>683.33</c:v>
                </c:pt>
                <c:pt idx="299982">
                  <c:v>870.52</c:v>
                </c:pt>
                <c:pt idx="299983">
                  <c:v>231.05</c:v>
                </c:pt>
                <c:pt idx="299984">
                  <c:v>553.54</c:v>
                </c:pt>
                <c:pt idx="299985">
                  <c:v>623.62</c:v>
                </c:pt>
                <c:pt idx="299986">
                  <c:v>665.71</c:v>
                </c:pt>
                <c:pt idx="299987">
                  <c:v>487.27</c:v>
                </c:pt>
                <c:pt idx="299988">
                  <c:v>341.89</c:v>
                </c:pt>
                <c:pt idx="299989">
                  <c:v>370.09</c:v>
                </c:pt>
                <c:pt idx="299990">
                  <c:v>1336.31</c:v>
                </c:pt>
                <c:pt idx="299991">
                  <c:v>672.04</c:v>
                </c:pt>
                <c:pt idx="299992">
                  <c:v>532.11</c:v>
                </c:pt>
                <c:pt idx="299993">
                  <c:v>513.66</c:v>
                </c:pt>
                <c:pt idx="299994">
                  <c:v>668.26</c:v>
                </c:pt>
                <c:pt idx="299995">
                  <c:v>640.26</c:v>
                </c:pt>
                <c:pt idx="299996">
                  <c:v>631.16999999999996</c:v>
                </c:pt>
                <c:pt idx="299997">
                  <c:v>640.1</c:v>
                </c:pt>
                <c:pt idx="299998">
                  <c:v>717.08</c:v>
                </c:pt>
                <c:pt idx="299999">
                  <c:v>707.89</c:v>
                </c:pt>
                <c:pt idx="300000">
                  <c:v>1210.69</c:v>
                </c:pt>
                <c:pt idx="300001">
                  <c:v>970.78</c:v>
                </c:pt>
                <c:pt idx="300002">
                  <c:v>1063.27</c:v>
                </c:pt>
                <c:pt idx="300003">
                  <c:v>459.75</c:v>
                </c:pt>
                <c:pt idx="300004">
                  <c:v>685.01</c:v>
                </c:pt>
                <c:pt idx="300005">
                  <c:v>496.96</c:v>
                </c:pt>
                <c:pt idx="300006">
                  <c:v>454.12</c:v>
                </c:pt>
                <c:pt idx="300007">
                  <c:v>192.37</c:v>
                </c:pt>
                <c:pt idx="300008">
                  <c:v>458.97</c:v>
                </c:pt>
                <c:pt idx="300009">
                  <c:v>698.92</c:v>
                </c:pt>
                <c:pt idx="300010">
                  <c:v>382.01</c:v>
                </c:pt>
                <c:pt idx="300011">
                  <c:v>557.79</c:v>
                </c:pt>
                <c:pt idx="300012">
                  <c:v>694.93</c:v>
                </c:pt>
                <c:pt idx="300013">
                  <c:v>803.18</c:v>
                </c:pt>
                <c:pt idx="300014">
                  <c:v>567.26</c:v>
                </c:pt>
                <c:pt idx="300015">
                  <c:v>531.13</c:v>
                </c:pt>
                <c:pt idx="300016">
                  <c:v>780.24</c:v>
                </c:pt>
                <c:pt idx="300017">
                  <c:v>858.95</c:v>
                </c:pt>
                <c:pt idx="300018">
                  <c:v>578.4</c:v>
                </c:pt>
                <c:pt idx="300019">
                  <c:v>725.6</c:v>
                </c:pt>
                <c:pt idx="300020">
                  <c:v>875.36</c:v>
                </c:pt>
                <c:pt idx="300021">
                  <c:v>898.25</c:v>
                </c:pt>
                <c:pt idx="300022">
                  <c:v>906.96</c:v>
                </c:pt>
                <c:pt idx="300023">
                  <c:v>982.22</c:v>
                </c:pt>
                <c:pt idx="300024">
                  <c:v>939.17</c:v>
                </c:pt>
                <c:pt idx="300025">
                  <c:v>893.66</c:v>
                </c:pt>
                <c:pt idx="300026">
                  <c:v>776.56</c:v>
                </c:pt>
                <c:pt idx="300027">
                  <c:v>976.53</c:v>
                </c:pt>
                <c:pt idx="300028">
                  <c:v>898.03</c:v>
                </c:pt>
                <c:pt idx="300029">
                  <c:v>757.85</c:v>
                </c:pt>
                <c:pt idx="300030">
                  <c:v>1420.8</c:v>
                </c:pt>
                <c:pt idx="300031">
                  <c:v>802.3</c:v>
                </c:pt>
                <c:pt idx="300032">
                  <c:v>740.29</c:v>
                </c:pt>
                <c:pt idx="300033">
                  <c:v>635.16999999999996</c:v>
                </c:pt>
                <c:pt idx="300034">
                  <c:v>630.27</c:v>
                </c:pt>
                <c:pt idx="300035">
                  <c:v>717.89</c:v>
                </c:pt>
                <c:pt idx="300036">
                  <c:v>573.79</c:v>
                </c:pt>
                <c:pt idx="300037">
                  <c:v>828.61</c:v>
                </c:pt>
                <c:pt idx="300038">
                  <c:v>502.43</c:v>
                </c:pt>
                <c:pt idx="300039">
                  <c:v>632.24</c:v>
                </c:pt>
                <c:pt idx="300040">
                  <c:v>693.19</c:v>
                </c:pt>
                <c:pt idx="300041">
                  <c:v>569.51</c:v>
                </c:pt>
                <c:pt idx="300042">
                  <c:v>971.3</c:v>
                </c:pt>
                <c:pt idx="300043">
                  <c:v>464.06</c:v>
                </c:pt>
                <c:pt idx="300044">
                  <c:v>478.13</c:v>
                </c:pt>
                <c:pt idx="300045">
                  <c:v>426.15</c:v>
                </c:pt>
                <c:pt idx="300046">
                  <c:v>602.45000000000005</c:v>
                </c:pt>
                <c:pt idx="300047">
                  <c:v>560.65</c:v>
                </c:pt>
                <c:pt idx="300048">
                  <c:v>343.65</c:v>
                </c:pt>
                <c:pt idx="300049">
                  <c:v>627.66999999999996</c:v>
                </c:pt>
                <c:pt idx="300050">
                  <c:v>465.17</c:v>
                </c:pt>
                <c:pt idx="300051">
                  <c:v>677.99</c:v>
                </c:pt>
                <c:pt idx="300052">
                  <c:v>722.25</c:v>
                </c:pt>
                <c:pt idx="300053">
                  <c:v>430.59</c:v>
                </c:pt>
                <c:pt idx="300054">
                  <c:v>918.02</c:v>
                </c:pt>
                <c:pt idx="300055">
                  <c:v>1061.31</c:v>
                </c:pt>
                <c:pt idx="300056">
                  <c:v>765.34</c:v>
                </c:pt>
                <c:pt idx="300057">
                  <c:v>630.49</c:v>
                </c:pt>
                <c:pt idx="300058">
                  <c:v>528.24</c:v>
                </c:pt>
                <c:pt idx="300059">
                  <c:v>486.05</c:v>
                </c:pt>
                <c:pt idx="300060">
                  <c:v>873.89</c:v>
                </c:pt>
                <c:pt idx="300061">
                  <c:v>636.59</c:v>
                </c:pt>
                <c:pt idx="300062">
                  <c:v>640.34</c:v>
                </c:pt>
                <c:pt idx="300063">
                  <c:v>408.54</c:v>
                </c:pt>
                <c:pt idx="300064">
                  <c:v>748.64</c:v>
                </c:pt>
                <c:pt idx="300065">
                  <c:v>464.39</c:v>
                </c:pt>
                <c:pt idx="300066">
                  <c:v>636.55999999999995</c:v>
                </c:pt>
                <c:pt idx="300067">
                  <c:v>647.41999999999996</c:v>
                </c:pt>
                <c:pt idx="300068">
                  <c:v>573.22</c:v>
                </c:pt>
                <c:pt idx="300069">
                  <c:v>788.2</c:v>
                </c:pt>
                <c:pt idx="300070">
                  <c:v>670.51</c:v>
                </c:pt>
                <c:pt idx="300071">
                  <c:v>762.72</c:v>
                </c:pt>
                <c:pt idx="300072">
                  <c:v>327.69</c:v>
                </c:pt>
                <c:pt idx="300073">
                  <c:v>837.65</c:v>
                </c:pt>
                <c:pt idx="300074">
                  <c:v>799.77</c:v>
                </c:pt>
                <c:pt idx="300075">
                  <c:v>533.66</c:v>
                </c:pt>
                <c:pt idx="300076">
                  <c:v>625.57000000000005</c:v>
                </c:pt>
                <c:pt idx="300077">
                  <c:v>708.19</c:v>
                </c:pt>
                <c:pt idx="300078">
                  <c:v>750.54</c:v>
                </c:pt>
                <c:pt idx="300079">
                  <c:v>90</c:v>
                </c:pt>
                <c:pt idx="300080">
                  <c:v>122</c:v>
                </c:pt>
                <c:pt idx="300081">
                  <c:v>136</c:v>
                </c:pt>
                <c:pt idx="300082">
                  <c:v>104</c:v>
                </c:pt>
                <c:pt idx="300083">
                  <c:v>340</c:v>
                </c:pt>
                <c:pt idx="300084">
                  <c:v>131</c:v>
                </c:pt>
                <c:pt idx="300085">
                  <c:v>162</c:v>
                </c:pt>
                <c:pt idx="300086">
                  <c:v>238</c:v>
                </c:pt>
                <c:pt idx="300087">
                  <c:v>134</c:v>
                </c:pt>
                <c:pt idx="300088">
                  <c:v>198</c:v>
                </c:pt>
                <c:pt idx="300089">
                  <c:v>213</c:v>
                </c:pt>
                <c:pt idx="300090">
                  <c:v>263</c:v>
                </c:pt>
                <c:pt idx="300091">
                  <c:v>48</c:v>
                </c:pt>
                <c:pt idx="300092">
                  <c:v>232</c:v>
                </c:pt>
                <c:pt idx="300093">
                  <c:v>308</c:v>
                </c:pt>
                <c:pt idx="300094">
                  <c:v>92</c:v>
                </c:pt>
                <c:pt idx="300095">
                  <c:v>180</c:v>
                </c:pt>
                <c:pt idx="300096">
                  <c:v>147</c:v>
                </c:pt>
                <c:pt idx="300097">
                  <c:v>57</c:v>
                </c:pt>
                <c:pt idx="300098">
                  <c:v>192</c:v>
                </c:pt>
                <c:pt idx="300099">
                  <c:v>453</c:v>
                </c:pt>
                <c:pt idx="300100">
                  <c:v>118</c:v>
                </c:pt>
                <c:pt idx="300101">
                  <c:v>77</c:v>
                </c:pt>
                <c:pt idx="300102">
                  <c:v>32</c:v>
                </c:pt>
                <c:pt idx="300103">
                  <c:v>86</c:v>
                </c:pt>
                <c:pt idx="300104">
                  <c:v>92</c:v>
                </c:pt>
                <c:pt idx="300105">
                  <c:v>172</c:v>
                </c:pt>
                <c:pt idx="300106">
                  <c:v>96</c:v>
                </c:pt>
                <c:pt idx="300107">
                  <c:v>81</c:v>
                </c:pt>
                <c:pt idx="300108">
                  <c:v>72.25</c:v>
                </c:pt>
                <c:pt idx="300109">
                  <c:v>125</c:v>
                </c:pt>
                <c:pt idx="300110">
                  <c:v>260</c:v>
                </c:pt>
                <c:pt idx="300111">
                  <c:v>218</c:v>
                </c:pt>
                <c:pt idx="300112">
                  <c:v>125</c:v>
                </c:pt>
                <c:pt idx="300113">
                  <c:v>168</c:v>
                </c:pt>
                <c:pt idx="300114">
                  <c:v>125.92</c:v>
                </c:pt>
                <c:pt idx="300115">
                  <c:v>43.76</c:v>
                </c:pt>
                <c:pt idx="300116">
                  <c:v>-21.92</c:v>
                </c:pt>
                <c:pt idx="300117">
                  <c:v>25.92</c:v>
                </c:pt>
                <c:pt idx="300118">
                  <c:v>123.68</c:v>
                </c:pt>
                <c:pt idx="300119">
                  <c:v>331.68</c:v>
                </c:pt>
                <c:pt idx="300120">
                  <c:v>161.84</c:v>
                </c:pt>
                <c:pt idx="300121">
                  <c:v>47.92</c:v>
                </c:pt>
                <c:pt idx="300122">
                  <c:v>58</c:v>
                </c:pt>
                <c:pt idx="300123">
                  <c:v>171</c:v>
                </c:pt>
                <c:pt idx="300124">
                  <c:v>103.84</c:v>
                </c:pt>
                <c:pt idx="300125">
                  <c:v>436.84</c:v>
                </c:pt>
                <c:pt idx="300126">
                  <c:v>56.84</c:v>
                </c:pt>
                <c:pt idx="300127">
                  <c:v>-13</c:v>
                </c:pt>
                <c:pt idx="300128">
                  <c:v>11.76</c:v>
                </c:pt>
                <c:pt idx="300129">
                  <c:v>111.84</c:v>
                </c:pt>
                <c:pt idx="300130">
                  <c:v>35.92</c:v>
                </c:pt>
                <c:pt idx="300131">
                  <c:v>71.8</c:v>
                </c:pt>
                <c:pt idx="300132">
                  <c:v>267.76</c:v>
                </c:pt>
                <c:pt idx="300133">
                  <c:v>98.92</c:v>
                </c:pt>
                <c:pt idx="300134">
                  <c:v>56</c:v>
                </c:pt>
                <c:pt idx="300135">
                  <c:v>27.88</c:v>
                </c:pt>
                <c:pt idx="300136">
                  <c:v>45.92</c:v>
                </c:pt>
                <c:pt idx="300137">
                  <c:v>51.84</c:v>
                </c:pt>
                <c:pt idx="300138">
                  <c:v>101.76</c:v>
                </c:pt>
                <c:pt idx="300139">
                  <c:v>60.92</c:v>
                </c:pt>
                <c:pt idx="300140">
                  <c:v>120.76</c:v>
                </c:pt>
                <c:pt idx="300141">
                  <c:v>20</c:v>
                </c:pt>
                <c:pt idx="300142">
                  <c:v>34</c:v>
                </c:pt>
                <c:pt idx="300143">
                  <c:v>169.92</c:v>
                </c:pt>
                <c:pt idx="300144">
                  <c:v>123.92</c:v>
                </c:pt>
                <c:pt idx="300145">
                  <c:v>25.92</c:v>
                </c:pt>
                <c:pt idx="300146">
                  <c:v>93.08</c:v>
                </c:pt>
                <c:pt idx="300147">
                  <c:v>127.92</c:v>
                </c:pt>
                <c:pt idx="300148">
                  <c:v>35</c:v>
                </c:pt>
                <c:pt idx="300149">
                  <c:v>62.84</c:v>
                </c:pt>
                <c:pt idx="300150">
                  <c:v>7</c:v>
                </c:pt>
                <c:pt idx="300151">
                  <c:v>21.24</c:v>
                </c:pt>
                <c:pt idx="300152">
                  <c:v>52</c:v>
                </c:pt>
                <c:pt idx="300153">
                  <c:v>31.24</c:v>
                </c:pt>
                <c:pt idx="300154">
                  <c:v>48.16</c:v>
                </c:pt>
                <c:pt idx="300155">
                  <c:v>56.88</c:v>
                </c:pt>
                <c:pt idx="300156">
                  <c:v>20</c:v>
                </c:pt>
                <c:pt idx="300157">
                  <c:v>28.24</c:v>
                </c:pt>
                <c:pt idx="300158">
                  <c:v>7.5</c:v>
                </c:pt>
                <c:pt idx="300159">
                  <c:v>-15</c:v>
                </c:pt>
                <c:pt idx="300160">
                  <c:v>10</c:v>
                </c:pt>
                <c:pt idx="300161">
                  <c:v>5</c:v>
                </c:pt>
                <c:pt idx="300162">
                  <c:v>86.16</c:v>
                </c:pt>
                <c:pt idx="300163">
                  <c:v>-6.92</c:v>
                </c:pt>
                <c:pt idx="300164">
                  <c:v>43</c:v>
                </c:pt>
                <c:pt idx="300165">
                  <c:v>9.24</c:v>
                </c:pt>
                <c:pt idx="300166">
                  <c:v>20</c:v>
                </c:pt>
                <c:pt idx="300167">
                  <c:v>14.24</c:v>
                </c:pt>
                <c:pt idx="300168">
                  <c:v>21.5</c:v>
                </c:pt>
                <c:pt idx="300169">
                  <c:v>69.12</c:v>
                </c:pt>
                <c:pt idx="300170">
                  <c:v>10</c:v>
                </c:pt>
                <c:pt idx="300171">
                  <c:v>7</c:v>
                </c:pt>
                <c:pt idx="300172">
                  <c:v>132</c:v>
                </c:pt>
                <c:pt idx="300173">
                  <c:v>167.38</c:v>
                </c:pt>
                <c:pt idx="300174">
                  <c:v>40</c:v>
                </c:pt>
                <c:pt idx="300175">
                  <c:v>61.92</c:v>
                </c:pt>
                <c:pt idx="300176">
                  <c:v>-28.92</c:v>
                </c:pt>
                <c:pt idx="300177">
                  <c:v>14.24</c:v>
                </c:pt>
                <c:pt idx="300178">
                  <c:v>10</c:v>
                </c:pt>
                <c:pt idx="300179">
                  <c:v>70</c:v>
                </c:pt>
                <c:pt idx="300180">
                  <c:v>23.5</c:v>
                </c:pt>
                <c:pt idx="300181">
                  <c:v>63.88</c:v>
                </c:pt>
                <c:pt idx="300182">
                  <c:v>14</c:v>
                </c:pt>
                <c:pt idx="300183">
                  <c:v>40.76</c:v>
                </c:pt>
                <c:pt idx="300184">
                  <c:v>49.88</c:v>
                </c:pt>
                <c:pt idx="300185">
                  <c:v>34</c:v>
                </c:pt>
                <c:pt idx="300186">
                  <c:v>14</c:v>
                </c:pt>
                <c:pt idx="300187">
                  <c:v>23</c:v>
                </c:pt>
                <c:pt idx="300188">
                  <c:v>43</c:v>
                </c:pt>
                <c:pt idx="300189">
                  <c:v>5.88</c:v>
                </c:pt>
                <c:pt idx="300190">
                  <c:v>11.76</c:v>
                </c:pt>
                <c:pt idx="300191">
                  <c:v>68.92</c:v>
                </c:pt>
                <c:pt idx="300192">
                  <c:v>29</c:v>
                </c:pt>
                <c:pt idx="300193">
                  <c:v>20.76</c:v>
                </c:pt>
                <c:pt idx="300194">
                  <c:v>34</c:v>
                </c:pt>
                <c:pt idx="300195">
                  <c:v>60.84</c:v>
                </c:pt>
                <c:pt idx="300196">
                  <c:v>30.92</c:v>
                </c:pt>
                <c:pt idx="300197">
                  <c:v>32.880000000000003</c:v>
                </c:pt>
                <c:pt idx="300198">
                  <c:v>14</c:v>
                </c:pt>
                <c:pt idx="300199">
                  <c:v>23.92</c:v>
                </c:pt>
                <c:pt idx="300200">
                  <c:v>20.88</c:v>
                </c:pt>
                <c:pt idx="300201">
                  <c:v>0</c:v>
                </c:pt>
                <c:pt idx="300202">
                  <c:v>10</c:v>
                </c:pt>
                <c:pt idx="300203">
                  <c:v>39.5</c:v>
                </c:pt>
                <c:pt idx="300204">
                  <c:v>5.88</c:v>
                </c:pt>
                <c:pt idx="300205">
                  <c:v>5</c:v>
                </c:pt>
                <c:pt idx="300206">
                  <c:v>160.6</c:v>
                </c:pt>
                <c:pt idx="300207">
                  <c:v>26</c:v>
                </c:pt>
                <c:pt idx="300208">
                  <c:v>69.84</c:v>
                </c:pt>
                <c:pt idx="300209">
                  <c:v>69.84</c:v>
                </c:pt>
                <c:pt idx="300210">
                  <c:v>11968.58</c:v>
                </c:pt>
                <c:pt idx="300211">
                  <c:v>12613.32</c:v>
                </c:pt>
                <c:pt idx="300212">
                  <c:v>11645.59</c:v>
                </c:pt>
                <c:pt idx="300213">
                  <c:v>9257.5300000000007</c:v>
                </c:pt>
                <c:pt idx="300214">
                  <c:v>7281.77</c:v>
                </c:pt>
                <c:pt idx="300215">
                  <c:v>8834.01</c:v>
                </c:pt>
                <c:pt idx="300216">
                  <c:v>10169.370000000001</c:v>
                </c:pt>
                <c:pt idx="300217">
                  <c:v>8915.65</c:v>
                </c:pt>
                <c:pt idx="300218">
                  <c:v>7882.74</c:v>
                </c:pt>
                <c:pt idx="300219">
                  <c:v>8151.67</c:v>
                </c:pt>
                <c:pt idx="300220">
                  <c:v>7806.51</c:v>
                </c:pt>
                <c:pt idx="300221">
                  <c:v>6132.36</c:v>
                </c:pt>
                <c:pt idx="300222">
                  <c:v>6766.93</c:v>
                </c:pt>
                <c:pt idx="300223">
                  <c:v>6284.82</c:v>
                </c:pt>
                <c:pt idx="300224">
                  <c:v>7197.74</c:v>
                </c:pt>
                <c:pt idx="300225">
                  <c:v>7846.74</c:v>
                </c:pt>
                <c:pt idx="300226">
                  <c:v>7963.66</c:v>
                </c:pt>
                <c:pt idx="300227">
                  <c:v>6453.08</c:v>
                </c:pt>
                <c:pt idx="300228">
                  <c:v>6887.21</c:v>
                </c:pt>
                <c:pt idx="300229">
                  <c:v>7116.19</c:v>
                </c:pt>
                <c:pt idx="300230">
                  <c:v>7175.24</c:v>
                </c:pt>
                <c:pt idx="300231">
                  <c:v>6947.54</c:v>
                </c:pt>
                <c:pt idx="300232">
                  <c:v>6165.33</c:v>
                </c:pt>
                <c:pt idx="300233">
                  <c:v>8204.9699999999993</c:v>
                </c:pt>
                <c:pt idx="300234">
                  <c:v>5844.36</c:v>
                </c:pt>
                <c:pt idx="300235">
                  <c:v>8189.2</c:v>
                </c:pt>
                <c:pt idx="300236">
                  <c:v>4931.5</c:v>
                </c:pt>
                <c:pt idx="300237">
                  <c:v>9292.26</c:v>
                </c:pt>
                <c:pt idx="300238">
                  <c:v>6112.28</c:v>
                </c:pt>
                <c:pt idx="300239">
                  <c:v>5550.05</c:v>
                </c:pt>
                <c:pt idx="300240">
                  <c:v>5676.32</c:v>
                </c:pt>
                <c:pt idx="300241">
                  <c:v>5750.04</c:v>
                </c:pt>
                <c:pt idx="300242">
                  <c:v>8860.73</c:v>
                </c:pt>
                <c:pt idx="300243">
                  <c:v>7038.81</c:v>
                </c:pt>
                <c:pt idx="300244">
                  <c:v>5172.96</c:v>
                </c:pt>
                <c:pt idx="300245">
                  <c:v>7473.96</c:v>
                </c:pt>
                <c:pt idx="300246">
                  <c:v>6920.46</c:v>
                </c:pt>
                <c:pt idx="300247">
                  <c:v>5433.45</c:v>
                </c:pt>
                <c:pt idx="300248">
                  <c:v>7346.77</c:v>
                </c:pt>
                <c:pt idx="300249">
                  <c:v>5944.51</c:v>
                </c:pt>
                <c:pt idx="300250">
                  <c:v>15733.06</c:v>
                </c:pt>
                <c:pt idx="300251">
                  <c:v>9117.7900000000009</c:v>
                </c:pt>
                <c:pt idx="300252">
                  <c:v>24213.38</c:v>
                </c:pt>
                <c:pt idx="300253">
                  <c:v>11116.69</c:v>
                </c:pt>
                <c:pt idx="300254">
                  <c:v>13752.38</c:v>
                </c:pt>
                <c:pt idx="300255">
                  <c:v>20266.650000000001</c:v>
                </c:pt>
                <c:pt idx="300256">
                  <c:v>39366.620000000003</c:v>
                </c:pt>
                <c:pt idx="300257">
                  <c:v>12805.04</c:v>
                </c:pt>
                <c:pt idx="300258">
                  <c:v>7225.86</c:v>
                </c:pt>
                <c:pt idx="300259">
                  <c:v>5208.62</c:v>
                </c:pt>
                <c:pt idx="300260">
                  <c:v>5681.69</c:v>
                </c:pt>
                <c:pt idx="300261">
                  <c:v>5843.54</c:v>
                </c:pt>
                <c:pt idx="300262">
                  <c:v>10803.81</c:v>
                </c:pt>
                <c:pt idx="300263">
                  <c:v>7479.77</c:v>
                </c:pt>
                <c:pt idx="300264">
                  <c:v>10537.1</c:v>
                </c:pt>
                <c:pt idx="300265">
                  <c:v>9354.7900000000009</c:v>
                </c:pt>
                <c:pt idx="300266">
                  <c:v>9000.42</c:v>
                </c:pt>
                <c:pt idx="300267">
                  <c:v>8903.11</c:v>
                </c:pt>
                <c:pt idx="300268">
                  <c:v>9711.2999999999993</c:v>
                </c:pt>
                <c:pt idx="300269">
                  <c:v>8801.2000000000007</c:v>
                </c:pt>
                <c:pt idx="300270">
                  <c:v>7517.28</c:v>
                </c:pt>
                <c:pt idx="300271">
                  <c:v>5939.86</c:v>
                </c:pt>
                <c:pt idx="300272">
                  <c:v>6395.42</c:v>
                </c:pt>
                <c:pt idx="300273">
                  <c:v>7988.48</c:v>
                </c:pt>
                <c:pt idx="300274">
                  <c:v>7582.31</c:v>
                </c:pt>
                <c:pt idx="300275">
                  <c:v>6170.86</c:v>
                </c:pt>
                <c:pt idx="300276">
                  <c:v>5454.58</c:v>
                </c:pt>
                <c:pt idx="300277">
                  <c:v>6742.6</c:v>
                </c:pt>
                <c:pt idx="300278">
                  <c:v>6000.97</c:v>
                </c:pt>
                <c:pt idx="300279">
                  <c:v>4182.25</c:v>
                </c:pt>
                <c:pt idx="300280">
                  <c:v>5477.62</c:v>
                </c:pt>
                <c:pt idx="300281">
                  <c:v>5025.05</c:v>
                </c:pt>
                <c:pt idx="300282">
                  <c:v>6127.81</c:v>
                </c:pt>
                <c:pt idx="300283">
                  <c:v>5586.71</c:v>
                </c:pt>
                <c:pt idx="300284">
                  <c:v>5651.48</c:v>
                </c:pt>
                <c:pt idx="300285">
                  <c:v>6787.97</c:v>
                </c:pt>
                <c:pt idx="300286">
                  <c:v>5241.16</c:v>
                </c:pt>
                <c:pt idx="300287">
                  <c:v>5158.6000000000004</c:v>
                </c:pt>
                <c:pt idx="300288">
                  <c:v>4922.4799999999996</c:v>
                </c:pt>
                <c:pt idx="300289">
                  <c:v>4079.88</c:v>
                </c:pt>
                <c:pt idx="300290">
                  <c:v>3645.46</c:v>
                </c:pt>
                <c:pt idx="300291">
                  <c:v>4112.93</c:v>
                </c:pt>
                <c:pt idx="300292">
                  <c:v>9587.51</c:v>
                </c:pt>
                <c:pt idx="300293">
                  <c:v>7020.16</c:v>
                </c:pt>
                <c:pt idx="300294">
                  <c:v>5627.67</c:v>
                </c:pt>
                <c:pt idx="300295">
                  <c:v>6254.66</c:v>
                </c:pt>
                <c:pt idx="300296">
                  <c:v>4558.42</c:v>
                </c:pt>
                <c:pt idx="300297">
                  <c:v>7051.22</c:v>
                </c:pt>
                <c:pt idx="300298">
                  <c:v>5746.31</c:v>
                </c:pt>
                <c:pt idx="300299">
                  <c:v>7098.87</c:v>
                </c:pt>
                <c:pt idx="300300">
                  <c:v>8174.28</c:v>
                </c:pt>
                <c:pt idx="300301">
                  <c:v>6548.42</c:v>
                </c:pt>
                <c:pt idx="300302">
                  <c:v>18235.61</c:v>
                </c:pt>
                <c:pt idx="300303">
                  <c:v>12352.6</c:v>
                </c:pt>
                <c:pt idx="300304">
                  <c:v>25415.66</c:v>
                </c:pt>
                <c:pt idx="300305">
                  <c:v>9184.02</c:v>
                </c:pt>
                <c:pt idx="300306">
                  <c:v>10498.43</c:v>
                </c:pt>
                <c:pt idx="300307">
                  <c:v>13148.57</c:v>
                </c:pt>
                <c:pt idx="300308">
                  <c:v>27766.38</c:v>
                </c:pt>
                <c:pt idx="300309">
                  <c:v>18440.05</c:v>
                </c:pt>
                <c:pt idx="300310">
                  <c:v>6579.94</c:v>
                </c:pt>
                <c:pt idx="300311">
                  <c:v>5781.41</c:v>
                </c:pt>
                <c:pt idx="300312">
                  <c:v>6057.49</c:v>
                </c:pt>
                <c:pt idx="300313">
                  <c:v>5723.71</c:v>
                </c:pt>
                <c:pt idx="300314">
                  <c:v>6416.2</c:v>
                </c:pt>
                <c:pt idx="300315">
                  <c:v>8199.81</c:v>
                </c:pt>
                <c:pt idx="300316">
                  <c:v>10129.790000000001</c:v>
                </c:pt>
                <c:pt idx="300317">
                  <c:v>7999.23</c:v>
                </c:pt>
                <c:pt idx="300318">
                  <c:v>7631.41</c:v>
                </c:pt>
                <c:pt idx="300319">
                  <c:v>7954.35</c:v>
                </c:pt>
                <c:pt idx="300320">
                  <c:v>8758.42</c:v>
                </c:pt>
                <c:pt idx="300321">
                  <c:v>5704.52</c:v>
                </c:pt>
                <c:pt idx="300322">
                  <c:v>5174.42</c:v>
                </c:pt>
                <c:pt idx="300323">
                  <c:v>5710.43</c:v>
                </c:pt>
                <c:pt idx="300324">
                  <c:v>6031.78</c:v>
                </c:pt>
                <c:pt idx="300325">
                  <c:v>5967.7</c:v>
                </c:pt>
                <c:pt idx="300326">
                  <c:v>5406.77</c:v>
                </c:pt>
                <c:pt idx="300327">
                  <c:v>4630.6499999999996</c:v>
                </c:pt>
                <c:pt idx="300328">
                  <c:v>5249.54</c:v>
                </c:pt>
                <c:pt idx="300329">
                  <c:v>7191.97</c:v>
                </c:pt>
                <c:pt idx="300330">
                  <c:v>5998.4</c:v>
                </c:pt>
                <c:pt idx="300331">
                  <c:v>5448.52</c:v>
                </c:pt>
                <c:pt idx="300332">
                  <c:v>6035.59</c:v>
                </c:pt>
                <c:pt idx="300333">
                  <c:v>5517.77</c:v>
                </c:pt>
                <c:pt idx="300334">
                  <c:v>5729.19</c:v>
                </c:pt>
                <c:pt idx="300335">
                  <c:v>6275.84</c:v>
                </c:pt>
                <c:pt idx="300336">
                  <c:v>4885.6099999999997</c:v>
                </c:pt>
                <c:pt idx="300337">
                  <c:v>5218.72</c:v>
                </c:pt>
                <c:pt idx="300338">
                  <c:v>6347.95</c:v>
                </c:pt>
                <c:pt idx="300339">
                  <c:v>4973.6400000000003</c:v>
                </c:pt>
                <c:pt idx="300340">
                  <c:v>4218.24</c:v>
                </c:pt>
                <c:pt idx="300341">
                  <c:v>4036.99</c:v>
                </c:pt>
                <c:pt idx="300342">
                  <c:v>4447.1400000000003</c:v>
                </c:pt>
                <c:pt idx="300343">
                  <c:v>4215.8</c:v>
                </c:pt>
                <c:pt idx="300344">
                  <c:v>8411.0400000000009</c:v>
                </c:pt>
                <c:pt idx="300345">
                  <c:v>6093.89</c:v>
                </c:pt>
                <c:pt idx="300346">
                  <c:v>4477.96</c:v>
                </c:pt>
                <c:pt idx="300347">
                  <c:v>6454.94</c:v>
                </c:pt>
                <c:pt idx="300348">
                  <c:v>6238.33</c:v>
                </c:pt>
                <c:pt idx="300349">
                  <c:v>6962.88</c:v>
                </c:pt>
                <c:pt idx="300350">
                  <c:v>5996.67</c:v>
                </c:pt>
                <c:pt idx="300351">
                  <c:v>5808.57</c:v>
                </c:pt>
                <c:pt idx="300352">
                  <c:v>5562.76</c:v>
                </c:pt>
                <c:pt idx="300353">
                  <c:v>681.93</c:v>
                </c:pt>
                <c:pt idx="300354">
                  <c:v>1010.13</c:v>
                </c:pt>
                <c:pt idx="300355">
                  <c:v>1356.54</c:v>
                </c:pt>
                <c:pt idx="300356">
                  <c:v>772.89</c:v>
                </c:pt>
                <c:pt idx="300357">
                  <c:v>1179.24</c:v>
                </c:pt>
                <c:pt idx="300358">
                  <c:v>1457.3</c:v>
                </c:pt>
                <c:pt idx="300359">
                  <c:v>1836.53</c:v>
                </c:pt>
                <c:pt idx="300360">
                  <c:v>1555.87</c:v>
                </c:pt>
                <c:pt idx="300361">
                  <c:v>4951.33</c:v>
                </c:pt>
                <c:pt idx="300362">
                  <c:v>4964.1099999999997</c:v>
                </c:pt>
                <c:pt idx="300363">
                  <c:v>5801.14</c:v>
                </c:pt>
                <c:pt idx="300364">
                  <c:v>4731.22</c:v>
                </c:pt>
                <c:pt idx="300365">
                  <c:v>5254.96</c:v>
                </c:pt>
                <c:pt idx="300366">
                  <c:v>5352.22</c:v>
                </c:pt>
                <c:pt idx="300367">
                  <c:v>4007.42</c:v>
                </c:pt>
                <c:pt idx="300368">
                  <c:v>2737.91</c:v>
                </c:pt>
                <c:pt idx="300369">
                  <c:v>2882.66</c:v>
                </c:pt>
                <c:pt idx="300370">
                  <c:v>3505.83</c:v>
                </c:pt>
                <c:pt idx="300371">
                  <c:v>2285.81</c:v>
                </c:pt>
                <c:pt idx="300372">
                  <c:v>1512.82</c:v>
                </c:pt>
                <c:pt idx="300373">
                  <c:v>1576.68</c:v>
                </c:pt>
                <c:pt idx="300374">
                  <c:v>1098.68</c:v>
                </c:pt>
                <c:pt idx="300375">
                  <c:v>1328.08</c:v>
                </c:pt>
                <c:pt idx="300376">
                  <c:v>844.33</c:v>
                </c:pt>
                <c:pt idx="300377">
                  <c:v>1196.7</c:v>
                </c:pt>
                <c:pt idx="300378">
                  <c:v>773.7</c:v>
                </c:pt>
                <c:pt idx="300379">
                  <c:v>525.03</c:v>
                </c:pt>
                <c:pt idx="300380">
                  <c:v>404.34</c:v>
                </c:pt>
                <c:pt idx="300381">
                  <c:v>583.63</c:v>
                </c:pt>
                <c:pt idx="300382">
                  <c:v>401.72</c:v>
                </c:pt>
                <c:pt idx="300383">
                  <c:v>541.84</c:v>
                </c:pt>
                <c:pt idx="300384">
                  <c:v>664.9</c:v>
                </c:pt>
                <c:pt idx="300385">
                  <c:v>426.41</c:v>
                </c:pt>
                <c:pt idx="300386">
                  <c:v>580.82000000000005</c:v>
                </c:pt>
                <c:pt idx="300387">
                  <c:v>730.51</c:v>
                </c:pt>
                <c:pt idx="300388">
                  <c:v>768.26</c:v>
                </c:pt>
                <c:pt idx="300389">
                  <c:v>939.63</c:v>
                </c:pt>
                <c:pt idx="300390">
                  <c:v>963.16</c:v>
                </c:pt>
                <c:pt idx="300391">
                  <c:v>435.15</c:v>
                </c:pt>
                <c:pt idx="300392">
                  <c:v>424.49</c:v>
                </c:pt>
                <c:pt idx="300393">
                  <c:v>439.81</c:v>
                </c:pt>
                <c:pt idx="300394">
                  <c:v>414.88</c:v>
                </c:pt>
                <c:pt idx="300395">
                  <c:v>1412.43</c:v>
                </c:pt>
                <c:pt idx="300396">
                  <c:v>3488.31</c:v>
                </c:pt>
                <c:pt idx="300397">
                  <c:v>2780.41</c:v>
                </c:pt>
                <c:pt idx="300398">
                  <c:v>1147.6099999999999</c:v>
                </c:pt>
                <c:pt idx="300399">
                  <c:v>708.02</c:v>
                </c:pt>
                <c:pt idx="300400">
                  <c:v>180.42</c:v>
                </c:pt>
                <c:pt idx="300401">
                  <c:v>167.23</c:v>
                </c:pt>
                <c:pt idx="300402">
                  <c:v>30.38</c:v>
                </c:pt>
                <c:pt idx="300403">
                  <c:v>152.09</c:v>
                </c:pt>
                <c:pt idx="300404">
                  <c:v>374.53</c:v>
                </c:pt>
                <c:pt idx="300405">
                  <c:v>316.83</c:v>
                </c:pt>
                <c:pt idx="300406">
                  <c:v>759.8</c:v>
                </c:pt>
                <c:pt idx="300407">
                  <c:v>1899.47</c:v>
                </c:pt>
                <c:pt idx="300408">
                  <c:v>1211.01</c:v>
                </c:pt>
                <c:pt idx="300409">
                  <c:v>2023.2</c:v>
                </c:pt>
                <c:pt idx="300410">
                  <c:v>2335.5300000000002</c:v>
                </c:pt>
                <c:pt idx="300411">
                  <c:v>4239.55</c:v>
                </c:pt>
                <c:pt idx="300412">
                  <c:v>5616.08</c:v>
                </c:pt>
                <c:pt idx="300413">
                  <c:v>4235.83</c:v>
                </c:pt>
                <c:pt idx="300414">
                  <c:v>6584.98</c:v>
                </c:pt>
                <c:pt idx="300415">
                  <c:v>6937.43</c:v>
                </c:pt>
                <c:pt idx="300416">
                  <c:v>4804.8999999999996</c:v>
                </c:pt>
                <c:pt idx="300417">
                  <c:v>4663.3500000000004</c:v>
                </c:pt>
                <c:pt idx="300418">
                  <c:v>4427.78</c:v>
                </c:pt>
                <c:pt idx="300419">
                  <c:v>5091.51</c:v>
                </c:pt>
                <c:pt idx="300420">
                  <c:v>2459.27</c:v>
                </c:pt>
                <c:pt idx="300421">
                  <c:v>2329.44</c:v>
                </c:pt>
                <c:pt idx="300422">
                  <c:v>2961.94</c:v>
                </c:pt>
                <c:pt idx="300423">
                  <c:v>1433.71</c:v>
                </c:pt>
                <c:pt idx="300424">
                  <c:v>1440.51</c:v>
                </c:pt>
                <c:pt idx="300425">
                  <c:v>1336.62</c:v>
                </c:pt>
                <c:pt idx="300426">
                  <c:v>1168.42</c:v>
                </c:pt>
                <c:pt idx="300427">
                  <c:v>1162.53</c:v>
                </c:pt>
                <c:pt idx="300428">
                  <c:v>594.87</c:v>
                </c:pt>
                <c:pt idx="300429">
                  <c:v>793.25</c:v>
                </c:pt>
                <c:pt idx="300430">
                  <c:v>641.22</c:v>
                </c:pt>
                <c:pt idx="300431">
                  <c:v>805.88</c:v>
                </c:pt>
                <c:pt idx="300432">
                  <c:v>351.74</c:v>
                </c:pt>
                <c:pt idx="300433">
                  <c:v>365.6</c:v>
                </c:pt>
                <c:pt idx="300434">
                  <c:v>503.17</c:v>
                </c:pt>
                <c:pt idx="300435">
                  <c:v>472.67</c:v>
                </c:pt>
                <c:pt idx="300436">
                  <c:v>1012.41</c:v>
                </c:pt>
                <c:pt idx="300437">
                  <c:v>759.37</c:v>
                </c:pt>
                <c:pt idx="300438">
                  <c:v>1113.1600000000001</c:v>
                </c:pt>
                <c:pt idx="300439">
                  <c:v>724.87</c:v>
                </c:pt>
                <c:pt idx="300440">
                  <c:v>1024.3800000000001</c:v>
                </c:pt>
                <c:pt idx="300441">
                  <c:v>1158.8399999999999</c:v>
                </c:pt>
                <c:pt idx="300442">
                  <c:v>1081.44</c:v>
                </c:pt>
                <c:pt idx="300443">
                  <c:v>585.61</c:v>
                </c:pt>
                <c:pt idx="300444">
                  <c:v>539.16999999999996</c:v>
                </c:pt>
                <c:pt idx="300445">
                  <c:v>266.49</c:v>
                </c:pt>
                <c:pt idx="300446">
                  <c:v>389.17</c:v>
                </c:pt>
                <c:pt idx="300447">
                  <c:v>1412.38</c:v>
                </c:pt>
                <c:pt idx="300448">
                  <c:v>2447.33</c:v>
                </c:pt>
                <c:pt idx="300449">
                  <c:v>2951.97</c:v>
                </c:pt>
                <c:pt idx="300450">
                  <c:v>2289.71</c:v>
                </c:pt>
                <c:pt idx="300451">
                  <c:v>1059.3800000000001</c:v>
                </c:pt>
                <c:pt idx="300452">
                  <c:v>39.18</c:v>
                </c:pt>
                <c:pt idx="300453">
                  <c:v>83.44</c:v>
                </c:pt>
                <c:pt idx="300454">
                  <c:v>133.94</c:v>
                </c:pt>
                <c:pt idx="300455">
                  <c:v>378.78</c:v>
                </c:pt>
                <c:pt idx="300456">
                  <c:v>305.69</c:v>
                </c:pt>
                <c:pt idx="300457">
                  <c:v>530.07000000000005</c:v>
                </c:pt>
                <c:pt idx="300458">
                  <c:v>1146.6600000000001</c:v>
                </c:pt>
                <c:pt idx="300459">
                  <c:v>729.01</c:v>
                </c:pt>
                <c:pt idx="300460">
                  <c:v>796.35</c:v>
                </c:pt>
                <c:pt idx="300461">
                  <c:v>1676.53</c:v>
                </c:pt>
                <c:pt idx="300462">
                  <c:v>1777.28</c:v>
                </c:pt>
                <c:pt idx="300463">
                  <c:v>3536.23</c:v>
                </c:pt>
                <c:pt idx="300464">
                  <c:v>3840.74</c:v>
                </c:pt>
                <c:pt idx="300465">
                  <c:v>4161.3999999999996</c:v>
                </c:pt>
                <c:pt idx="300466">
                  <c:v>6141.07</c:v>
                </c:pt>
                <c:pt idx="300467">
                  <c:v>3524.19</c:v>
                </c:pt>
                <c:pt idx="300468">
                  <c:v>3049.64</c:v>
                </c:pt>
                <c:pt idx="300469">
                  <c:v>3715.55</c:v>
                </c:pt>
                <c:pt idx="300470">
                  <c:v>3039.04</c:v>
                </c:pt>
                <c:pt idx="300471">
                  <c:v>3450.71</c:v>
                </c:pt>
                <c:pt idx="300472">
                  <c:v>4000.05</c:v>
                </c:pt>
                <c:pt idx="300473">
                  <c:v>2450.75</c:v>
                </c:pt>
                <c:pt idx="300474">
                  <c:v>2258.41</c:v>
                </c:pt>
                <c:pt idx="300475">
                  <c:v>1879.53</c:v>
                </c:pt>
                <c:pt idx="300476">
                  <c:v>1580.56</c:v>
                </c:pt>
                <c:pt idx="300477">
                  <c:v>1587.29</c:v>
                </c:pt>
                <c:pt idx="300478">
                  <c:v>1163.49</c:v>
                </c:pt>
                <c:pt idx="300479">
                  <c:v>1199.71</c:v>
                </c:pt>
                <c:pt idx="300480">
                  <c:v>670.71</c:v>
                </c:pt>
                <c:pt idx="300481">
                  <c:v>531.46</c:v>
                </c:pt>
                <c:pt idx="300482">
                  <c:v>679.8</c:v>
                </c:pt>
                <c:pt idx="300483">
                  <c:v>401.38</c:v>
                </c:pt>
                <c:pt idx="300484">
                  <c:v>476.53</c:v>
                </c:pt>
                <c:pt idx="300485">
                  <c:v>374.15</c:v>
                </c:pt>
                <c:pt idx="300486">
                  <c:v>556.79999999999995</c:v>
                </c:pt>
                <c:pt idx="300487">
                  <c:v>841.57</c:v>
                </c:pt>
                <c:pt idx="300488">
                  <c:v>1024.5</c:v>
                </c:pt>
                <c:pt idx="300489">
                  <c:v>1226.8</c:v>
                </c:pt>
                <c:pt idx="300490">
                  <c:v>1204.32</c:v>
                </c:pt>
                <c:pt idx="300491">
                  <c:v>1165.23</c:v>
                </c:pt>
                <c:pt idx="300492">
                  <c:v>1228.3599999999999</c:v>
                </c:pt>
                <c:pt idx="300493">
                  <c:v>1645.77</c:v>
                </c:pt>
                <c:pt idx="300494">
                  <c:v>1661.71</c:v>
                </c:pt>
                <c:pt idx="300495">
                  <c:v>903.39</c:v>
                </c:pt>
                <c:pt idx="300496">
                  <c:v>4889.47</c:v>
                </c:pt>
                <c:pt idx="300497">
                  <c:v>4940</c:v>
                </c:pt>
                <c:pt idx="300498">
                  <c:v>3620</c:v>
                </c:pt>
                <c:pt idx="300499">
                  <c:v>7325</c:v>
                </c:pt>
                <c:pt idx="300500">
                  <c:v>5075</c:v>
                </c:pt>
                <c:pt idx="300501">
                  <c:v>2255</c:v>
                </c:pt>
                <c:pt idx="300502">
                  <c:v>2575</c:v>
                </c:pt>
                <c:pt idx="300503">
                  <c:v>3210</c:v>
                </c:pt>
                <c:pt idx="300504">
                  <c:v>4890</c:v>
                </c:pt>
                <c:pt idx="300505">
                  <c:v>3415</c:v>
                </c:pt>
                <c:pt idx="300506">
                  <c:v>2785</c:v>
                </c:pt>
                <c:pt idx="300507">
                  <c:v>2630</c:v>
                </c:pt>
                <c:pt idx="300508">
                  <c:v>3910</c:v>
                </c:pt>
                <c:pt idx="300509">
                  <c:v>880</c:v>
                </c:pt>
                <c:pt idx="300510">
                  <c:v>1020</c:v>
                </c:pt>
                <c:pt idx="300511">
                  <c:v>1955</c:v>
                </c:pt>
                <c:pt idx="300512">
                  <c:v>3820</c:v>
                </c:pt>
                <c:pt idx="300513">
                  <c:v>10060</c:v>
                </c:pt>
                <c:pt idx="300514">
                  <c:v>8450</c:v>
                </c:pt>
                <c:pt idx="300515">
                  <c:v>3840</c:v>
                </c:pt>
                <c:pt idx="300516">
                  <c:v>6770</c:v>
                </c:pt>
                <c:pt idx="300517">
                  <c:v>5115</c:v>
                </c:pt>
                <c:pt idx="300518">
                  <c:v>6165</c:v>
                </c:pt>
                <c:pt idx="300519">
                  <c:v>7360</c:v>
                </c:pt>
                <c:pt idx="300520">
                  <c:v>7345</c:v>
                </c:pt>
                <c:pt idx="300521">
                  <c:v>4600</c:v>
                </c:pt>
                <c:pt idx="300522">
                  <c:v>8540</c:v>
                </c:pt>
                <c:pt idx="300523">
                  <c:v>2450</c:v>
                </c:pt>
                <c:pt idx="300524">
                  <c:v>4545</c:v>
                </c:pt>
                <c:pt idx="300525">
                  <c:v>4910</c:v>
                </c:pt>
                <c:pt idx="300526">
                  <c:v>5220</c:v>
                </c:pt>
                <c:pt idx="300527">
                  <c:v>4755</c:v>
                </c:pt>
                <c:pt idx="300528">
                  <c:v>3315</c:v>
                </c:pt>
                <c:pt idx="300529">
                  <c:v>1780</c:v>
                </c:pt>
                <c:pt idx="300530">
                  <c:v>5675</c:v>
                </c:pt>
                <c:pt idx="300531">
                  <c:v>3500</c:v>
                </c:pt>
                <c:pt idx="300532">
                  <c:v>3378.96</c:v>
                </c:pt>
                <c:pt idx="300533">
                  <c:v>1640</c:v>
                </c:pt>
                <c:pt idx="300534">
                  <c:v>2730</c:v>
                </c:pt>
                <c:pt idx="300535">
                  <c:v>2630</c:v>
                </c:pt>
                <c:pt idx="300536">
                  <c:v>3205</c:v>
                </c:pt>
                <c:pt idx="300537">
                  <c:v>2865</c:v>
                </c:pt>
                <c:pt idx="300538">
                  <c:v>5935</c:v>
                </c:pt>
                <c:pt idx="300539">
                  <c:v>3075</c:v>
                </c:pt>
                <c:pt idx="300540">
                  <c:v>2775</c:v>
                </c:pt>
                <c:pt idx="300541">
                  <c:v>4240</c:v>
                </c:pt>
                <c:pt idx="300542">
                  <c:v>4070</c:v>
                </c:pt>
                <c:pt idx="300543">
                  <c:v>1240</c:v>
                </c:pt>
                <c:pt idx="300544">
                  <c:v>2165</c:v>
                </c:pt>
                <c:pt idx="300545">
                  <c:v>2970</c:v>
                </c:pt>
                <c:pt idx="300546">
                  <c:v>2200</c:v>
                </c:pt>
                <c:pt idx="300547">
                  <c:v>4210</c:v>
                </c:pt>
                <c:pt idx="300548">
                  <c:v>3120</c:v>
                </c:pt>
                <c:pt idx="300549">
                  <c:v>1415</c:v>
                </c:pt>
                <c:pt idx="300550">
                  <c:v>540</c:v>
                </c:pt>
                <c:pt idx="300551">
                  <c:v>800</c:v>
                </c:pt>
                <c:pt idx="300552">
                  <c:v>400</c:v>
                </c:pt>
                <c:pt idx="300553">
                  <c:v>3655</c:v>
                </c:pt>
                <c:pt idx="300554">
                  <c:v>1175</c:v>
                </c:pt>
                <c:pt idx="300555">
                  <c:v>2635</c:v>
                </c:pt>
                <c:pt idx="300556">
                  <c:v>2450</c:v>
                </c:pt>
                <c:pt idx="300557">
                  <c:v>1285</c:v>
                </c:pt>
                <c:pt idx="300558">
                  <c:v>1710</c:v>
                </c:pt>
                <c:pt idx="300559">
                  <c:v>1050</c:v>
                </c:pt>
                <c:pt idx="300560">
                  <c:v>4045</c:v>
                </c:pt>
                <c:pt idx="300561">
                  <c:v>2135</c:v>
                </c:pt>
                <c:pt idx="300562">
                  <c:v>2845</c:v>
                </c:pt>
                <c:pt idx="300563">
                  <c:v>3585</c:v>
                </c:pt>
                <c:pt idx="300564">
                  <c:v>2605</c:v>
                </c:pt>
                <c:pt idx="300565">
                  <c:v>3590</c:v>
                </c:pt>
                <c:pt idx="300566">
                  <c:v>1665</c:v>
                </c:pt>
                <c:pt idx="300567">
                  <c:v>5115</c:v>
                </c:pt>
                <c:pt idx="300568">
                  <c:v>2160</c:v>
                </c:pt>
                <c:pt idx="300569">
                  <c:v>4330</c:v>
                </c:pt>
                <c:pt idx="300570">
                  <c:v>1560</c:v>
                </c:pt>
                <c:pt idx="300571">
                  <c:v>3395</c:v>
                </c:pt>
                <c:pt idx="300572">
                  <c:v>3960</c:v>
                </c:pt>
                <c:pt idx="300573">
                  <c:v>4130</c:v>
                </c:pt>
                <c:pt idx="300574">
                  <c:v>2005</c:v>
                </c:pt>
                <c:pt idx="300575">
                  <c:v>3615</c:v>
                </c:pt>
                <c:pt idx="300576">
                  <c:v>7210</c:v>
                </c:pt>
                <c:pt idx="300577">
                  <c:v>2755</c:v>
                </c:pt>
                <c:pt idx="300578">
                  <c:v>3590</c:v>
                </c:pt>
                <c:pt idx="300579">
                  <c:v>3415</c:v>
                </c:pt>
                <c:pt idx="300580">
                  <c:v>2770</c:v>
                </c:pt>
                <c:pt idx="300581">
                  <c:v>2810</c:v>
                </c:pt>
                <c:pt idx="300582">
                  <c:v>3145</c:v>
                </c:pt>
                <c:pt idx="300583">
                  <c:v>4000</c:v>
                </c:pt>
                <c:pt idx="300584">
                  <c:v>1990</c:v>
                </c:pt>
                <c:pt idx="300585">
                  <c:v>3220</c:v>
                </c:pt>
                <c:pt idx="300586">
                  <c:v>1175</c:v>
                </c:pt>
                <c:pt idx="300587">
                  <c:v>2420</c:v>
                </c:pt>
                <c:pt idx="300588">
                  <c:v>1405</c:v>
                </c:pt>
                <c:pt idx="300589">
                  <c:v>1875</c:v>
                </c:pt>
                <c:pt idx="300590">
                  <c:v>5770</c:v>
                </c:pt>
                <c:pt idx="300591">
                  <c:v>2787.5</c:v>
                </c:pt>
                <c:pt idx="300592">
                  <c:v>5310</c:v>
                </c:pt>
                <c:pt idx="300593">
                  <c:v>2400</c:v>
                </c:pt>
                <c:pt idx="300594">
                  <c:v>3780</c:v>
                </c:pt>
                <c:pt idx="300595">
                  <c:v>2965</c:v>
                </c:pt>
                <c:pt idx="300596">
                  <c:v>2905</c:v>
                </c:pt>
                <c:pt idx="300597">
                  <c:v>2355</c:v>
                </c:pt>
                <c:pt idx="300598">
                  <c:v>1620</c:v>
                </c:pt>
                <c:pt idx="300599">
                  <c:v>1865</c:v>
                </c:pt>
                <c:pt idx="300600">
                  <c:v>1835</c:v>
                </c:pt>
                <c:pt idx="300601">
                  <c:v>940</c:v>
                </c:pt>
                <c:pt idx="300602">
                  <c:v>1615</c:v>
                </c:pt>
                <c:pt idx="300603">
                  <c:v>1690</c:v>
                </c:pt>
                <c:pt idx="300604">
                  <c:v>1670</c:v>
                </c:pt>
                <c:pt idx="300605">
                  <c:v>1970</c:v>
                </c:pt>
                <c:pt idx="300606">
                  <c:v>5220</c:v>
                </c:pt>
                <c:pt idx="300607">
                  <c:v>1585</c:v>
                </c:pt>
                <c:pt idx="300608">
                  <c:v>4765</c:v>
                </c:pt>
                <c:pt idx="300609">
                  <c:v>240</c:v>
                </c:pt>
                <c:pt idx="300610">
                  <c:v>5005</c:v>
                </c:pt>
                <c:pt idx="300611">
                  <c:v>3000</c:v>
                </c:pt>
                <c:pt idx="300612">
                  <c:v>4830</c:v>
                </c:pt>
                <c:pt idx="300613">
                  <c:v>4640</c:v>
                </c:pt>
                <c:pt idx="300614">
                  <c:v>2710</c:v>
                </c:pt>
                <c:pt idx="300615">
                  <c:v>1665</c:v>
                </c:pt>
                <c:pt idx="300616">
                  <c:v>2895</c:v>
                </c:pt>
                <c:pt idx="300617">
                  <c:v>1475</c:v>
                </c:pt>
                <c:pt idx="300618">
                  <c:v>4280</c:v>
                </c:pt>
                <c:pt idx="300619">
                  <c:v>2845</c:v>
                </c:pt>
                <c:pt idx="300620">
                  <c:v>4485</c:v>
                </c:pt>
                <c:pt idx="300621">
                  <c:v>1990</c:v>
                </c:pt>
                <c:pt idx="300622">
                  <c:v>2520</c:v>
                </c:pt>
                <c:pt idx="300623">
                  <c:v>3565</c:v>
                </c:pt>
                <c:pt idx="300624">
                  <c:v>3460</c:v>
                </c:pt>
                <c:pt idx="300625">
                  <c:v>1710</c:v>
                </c:pt>
                <c:pt idx="300626">
                  <c:v>8115</c:v>
                </c:pt>
                <c:pt idx="300627">
                  <c:v>5225</c:v>
                </c:pt>
                <c:pt idx="300628">
                  <c:v>8045</c:v>
                </c:pt>
                <c:pt idx="300629">
                  <c:v>525</c:v>
                </c:pt>
                <c:pt idx="300630">
                  <c:v>2685</c:v>
                </c:pt>
                <c:pt idx="300631">
                  <c:v>1945</c:v>
                </c:pt>
                <c:pt idx="300632">
                  <c:v>1740</c:v>
                </c:pt>
                <c:pt idx="300633">
                  <c:v>755</c:v>
                </c:pt>
                <c:pt idx="300634">
                  <c:v>1840</c:v>
                </c:pt>
                <c:pt idx="300635">
                  <c:v>4175</c:v>
                </c:pt>
                <c:pt idx="300636">
                  <c:v>510</c:v>
                </c:pt>
                <c:pt idx="300637">
                  <c:v>2740</c:v>
                </c:pt>
                <c:pt idx="300638">
                  <c:v>4390</c:v>
                </c:pt>
                <c:pt idx="300639">
                  <c:v>745.74</c:v>
                </c:pt>
                <c:pt idx="300640">
                  <c:v>727.38</c:v>
                </c:pt>
                <c:pt idx="300641">
                  <c:v>785.02</c:v>
                </c:pt>
                <c:pt idx="300642">
                  <c:v>698.81</c:v>
                </c:pt>
                <c:pt idx="300643">
                  <c:v>743.4</c:v>
                </c:pt>
                <c:pt idx="300644">
                  <c:v>764.04</c:v>
                </c:pt>
                <c:pt idx="300645">
                  <c:v>615.55999999999995</c:v>
                </c:pt>
                <c:pt idx="300646">
                  <c:v>570.14</c:v>
                </c:pt>
                <c:pt idx="300647">
                  <c:v>613.83000000000004</c:v>
                </c:pt>
                <c:pt idx="300648">
                  <c:v>656.53</c:v>
                </c:pt>
                <c:pt idx="300649">
                  <c:v>637.86</c:v>
                </c:pt>
                <c:pt idx="300650">
                  <c:v>653.59</c:v>
                </c:pt>
                <c:pt idx="300651">
                  <c:v>529.94000000000005</c:v>
                </c:pt>
                <c:pt idx="300652">
                  <c:v>663.74</c:v>
                </c:pt>
                <c:pt idx="300653">
                  <c:v>566.67999999999995</c:v>
                </c:pt>
                <c:pt idx="300654">
                  <c:v>649.63</c:v>
                </c:pt>
                <c:pt idx="300655">
                  <c:v>480.63</c:v>
                </c:pt>
                <c:pt idx="300656">
                  <c:v>676.73</c:v>
                </c:pt>
                <c:pt idx="300657">
                  <c:v>514.03</c:v>
                </c:pt>
                <c:pt idx="300658">
                  <c:v>520.35</c:v>
                </c:pt>
                <c:pt idx="300659">
                  <c:v>516.64</c:v>
                </c:pt>
                <c:pt idx="300660">
                  <c:v>677.53</c:v>
                </c:pt>
                <c:pt idx="300661">
                  <c:v>425.08</c:v>
                </c:pt>
                <c:pt idx="300662">
                  <c:v>522.69000000000005</c:v>
                </c:pt>
                <c:pt idx="300663">
                  <c:v>509.97</c:v>
                </c:pt>
                <c:pt idx="300664">
                  <c:v>492.09</c:v>
                </c:pt>
                <c:pt idx="300665">
                  <c:v>440.24</c:v>
                </c:pt>
                <c:pt idx="300666">
                  <c:v>455.11</c:v>
                </c:pt>
                <c:pt idx="300667">
                  <c:v>650.15</c:v>
                </c:pt>
                <c:pt idx="300668">
                  <c:v>676.99</c:v>
                </c:pt>
                <c:pt idx="300669">
                  <c:v>498.96</c:v>
                </c:pt>
                <c:pt idx="300670">
                  <c:v>506.91</c:v>
                </c:pt>
                <c:pt idx="300671">
                  <c:v>498.02</c:v>
                </c:pt>
                <c:pt idx="300672">
                  <c:v>420.4</c:v>
                </c:pt>
                <c:pt idx="300673">
                  <c:v>504.56</c:v>
                </c:pt>
                <c:pt idx="300674">
                  <c:v>404.74</c:v>
                </c:pt>
                <c:pt idx="300675">
                  <c:v>470.97</c:v>
                </c:pt>
                <c:pt idx="300676">
                  <c:v>537.66</c:v>
                </c:pt>
                <c:pt idx="300677">
                  <c:v>470.77</c:v>
                </c:pt>
                <c:pt idx="300678">
                  <c:v>474.45</c:v>
                </c:pt>
                <c:pt idx="300679">
                  <c:v>556.92999999999995</c:v>
                </c:pt>
                <c:pt idx="300680">
                  <c:v>671.91</c:v>
                </c:pt>
                <c:pt idx="300681">
                  <c:v>840.21</c:v>
                </c:pt>
                <c:pt idx="300682">
                  <c:v>1057.1199999999999</c:v>
                </c:pt>
                <c:pt idx="300683">
                  <c:v>1746.81</c:v>
                </c:pt>
                <c:pt idx="300684">
                  <c:v>3870.12</c:v>
                </c:pt>
                <c:pt idx="300685">
                  <c:v>6663.91</c:v>
                </c:pt>
                <c:pt idx="300686">
                  <c:v>1663.4</c:v>
                </c:pt>
                <c:pt idx="300687">
                  <c:v>894.45</c:v>
                </c:pt>
                <c:pt idx="300688">
                  <c:v>524.21</c:v>
                </c:pt>
                <c:pt idx="300689">
                  <c:v>595.74</c:v>
                </c:pt>
                <c:pt idx="300690">
                  <c:v>582.75</c:v>
                </c:pt>
                <c:pt idx="300691">
                  <c:v>376.67</c:v>
                </c:pt>
                <c:pt idx="300692">
                  <c:v>731.52</c:v>
                </c:pt>
                <c:pt idx="300693">
                  <c:v>406.31</c:v>
                </c:pt>
                <c:pt idx="300694">
                  <c:v>490.6</c:v>
                </c:pt>
                <c:pt idx="300695">
                  <c:v>453.63</c:v>
                </c:pt>
                <c:pt idx="300696">
                  <c:v>419.2</c:v>
                </c:pt>
                <c:pt idx="300697">
                  <c:v>563.84</c:v>
                </c:pt>
                <c:pt idx="300698">
                  <c:v>563.58000000000004</c:v>
                </c:pt>
                <c:pt idx="300699">
                  <c:v>349.2</c:v>
                </c:pt>
                <c:pt idx="300700">
                  <c:v>324.69</c:v>
                </c:pt>
                <c:pt idx="300701">
                  <c:v>346.14</c:v>
                </c:pt>
                <c:pt idx="300702">
                  <c:v>372.79</c:v>
                </c:pt>
                <c:pt idx="300703">
                  <c:v>474.48</c:v>
                </c:pt>
                <c:pt idx="300704">
                  <c:v>337.67</c:v>
                </c:pt>
                <c:pt idx="300705">
                  <c:v>286.02999999999997</c:v>
                </c:pt>
                <c:pt idx="300706">
                  <c:v>357.46</c:v>
                </c:pt>
                <c:pt idx="300707">
                  <c:v>320.17</c:v>
                </c:pt>
                <c:pt idx="300708">
                  <c:v>148.91999999999999</c:v>
                </c:pt>
                <c:pt idx="300709">
                  <c:v>306.61</c:v>
                </c:pt>
                <c:pt idx="300710">
                  <c:v>232.51</c:v>
                </c:pt>
                <c:pt idx="300711">
                  <c:v>209.23</c:v>
                </c:pt>
                <c:pt idx="300712">
                  <c:v>243.73</c:v>
                </c:pt>
                <c:pt idx="300713">
                  <c:v>210.03</c:v>
                </c:pt>
                <c:pt idx="300714">
                  <c:v>207.64</c:v>
                </c:pt>
                <c:pt idx="300715">
                  <c:v>342.97</c:v>
                </c:pt>
                <c:pt idx="300716">
                  <c:v>342.31</c:v>
                </c:pt>
                <c:pt idx="300717">
                  <c:v>256.27999999999997</c:v>
                </c:pt>
                <c:pt idx="300718">
                  <c:v>316.64</c:v>
                </c:pt>
                <c:pt idx="300719">
                  <c:v>356.77</c:v>
                </c:pt>
                <c:pt idx="300720">
                  <c:v>342.85</c:v>
                </c:pt>
                <c:pt idx="300721">
                  <c:v>248.49</c:v>
                </c:pt>
                <c:pt idx="300722">
                  <c:v>254.39</c:v>
                </c:pt>
                <c:pt idx="300723">
                  <c:v>224.13</c:v>
                </c:pt>
                <c:pt idx="300724">
                  <c:v>296.82</c:v>
                </c:pt>
                <c:pt idx="300725">
                  <c:v>187.74</c:v>
                </c:pt>
                <c:pt idx="300726">
                  <c:v>265.39999999999998</c:v>
                </c:pt>
                <c:pt idx="300727">
                  <c:v>244.6</c:v>
                </c:pt>
                <c:pt idx="300728">
                  <c:v>372.09</c:v>
                </c:pt>
                <c:pt idx="300729">
                  <c:v>181.29</c:v>
                </c:pt>
                <c:pt idx="300730">
                  <c:v>255.49</c:v>
                </c:pt>
                <c:pt idx="300731">
                  <c:v>443.82</c:v>
                </c:pt>
                <c:pt idx="300732">
                  <c:v>354.82</c:v>
                </c:pt>
                <c:pt idx="300733">
                  <c:v>441.83</c:v>
                </c:pt>
                <c:pt idx="300734">
                  <c:v>344.19</c:v>
                </c:pt>
                <c:pt idx="300735">
                  <c:v>745.99</c:v>
                </c:pt>
                <c:pt idx="300736">
                  <c:v>1850.89</c:v>
                </c:pt>
                <c:pt idx="300737">
                  <c:v>4476.7299999999996</c:v>
                </c:pt>
                <c:pt idx="300738">
                  <c:v>2068.88</c:v>
                </c:pt>
                <c:pt idx="300739">
                  <c:v>243.37</c:v>
                </c:pt>
                <c:pt idx="300740">
                  <c:v>180.3</c:v>
                </c:pt>
                <c:pt idx="300741">
                  <c:v>270.27999999999997</c:v>
                </c:pt>
                <c:pt idx="300742">
                  <c:v>151.84</c:v>
                </c:pt>
                <c:pt idx="300743">
                  <c:v>290.77999999999997</c:v>
                </c:pt>
                <c:pt idx="300744">
                  <c:v>231.26</c:v>
                </c:pt>
                <c:pt idx="300745">
                  <c:v>236.63</c:v>
                </c:pt>
                <c:pt idx="300746">
                  <c:v>204.68</c:v>
                </c:pt>
                <c:pt idx="300747">
                  <c:v>192.91</c:v>
                </c:pt>
                <c:pt idx="300748">
                  <c:v>274.11</c:v>
                </c:pt>
                <c:pt idx="300749">
                  <c:v>249.79</c:v>
                </c:pt>
                <c:pt idx="300750">
                  <c:v>143.35</c:v>
                </c:pt>
                <c:pt idx="300751">
                  <c:v>209.34</c:v>
                </c:pt>
                <c:pt idx="300752">
                  <c:v>159.41999999999999</c:v>
                </c:pt>
                <c:pt idx="300753">
                  <c:v>188.36</c:v>
                </c:pt>
                <c:pt idx="300754">
                  <c:v>107.09</c:v>
                </c:pt>
                <c:pt idx="300755">
                  <c:v>183.05</c:v>
                </c:pt>
                <c:pt idx="300756">
                  <c:v>116.37</c:v>
                </c:pt>
                <c:pt idx="300757">
                  <c:v>181.2</c:v>
                </c:pt>
                <c:pt idx="300758">
                  <c:v>137.69999999999999</c:v>
                </c:pt>
                <c:pt idx="300759">
                  <c:v>169.77</c:v>
                </c:pt>
                <c:pt idx="300760">
                  <c:v>193.58</c:v>
                </c:pt>
                <c:pt idx="300761">
                  <c:v>311.06</c:v>
                </c:pt>
                <c:pt idx="300762">
                  <c:v>235.88</c:v>
                </c:pt>
                <c:pt idx="300763">
                  <c:v>286.45</c:v>
                </c:pt>
                <c:pt idx="300764">
                  <c:v>221.99</c:v>
                </c:pt>
                <c:pt idx="300765">
                  <c:v>218.54</c:v>
                </c:pt>
                <c:pt idx="300766">
                  <c:v>126.5</c:v>
                </c:pt>
                <c:pt idx="300767">
                  <c:v>283.08999999999997</c:v>
                </c:pt>
                <c:pt idx="300768">
                  <c:v>194.18</c:v>
                </c:pt>
                <c:pt idx="300769">
                  <c:v>117.37</c:v>
                </c:pt>
                <c:pt idx="300770">
                  <c:v>166.25</c:v>
                </c:pt>
                <c:pt idx="300771">
                  <c:v>194.64</c:v>
                </c:pt>
                <c:pt idx="300772">
                  <c:v>175.82</c:v>
                </c:pt>
                <c:pt idx="300773">
                  <c:v>155.82</c:v>
                </c:pt>
                <c:pt idx="300774">
                  <c:v>180.06</c:v>
                </c:pt>
                <c:pt idx="300775">
                  <c:v>195.94</c:v>
                </c:pt>
                <c:pt idx="300776">
                  <c:v>163.66999999999999</c:v>
                </c:pt>
                <c:pt idx="300777">
                  <c:v>181.14</c:v>
                </c:pt>
                <c:pt idx="300778">
                  <c:v>204.07</c:v>
                </c:pt>
                <c:pt idx="300779">
                  <c:v>166.98</c:v>
                </c:pt>
                <c:pt idx="300780">
                  <c:v>187.14</c:v>
                </c:pt>
                <c:pt idx="300781">
                  <c:v>137.84</c:v>
                </c:pt>
                <c:pt idx="300782">
                  <c:v>7</c:v>
                </c:pt>
                <c:pt idx="300783">
                  <c:v>26.4</c:v>
                </c:pt>
                <c:pt idx="300784">
                  <c:v>218.2</c:v>
                </c:pt>
                <c:pt idx="300785">
                  <c:v>167.2</c:v>
                </c:pt>
                <c:pt idx="300786">
                  <c:v>103.8</c:v>
                </c:pt>
                <c:pt idx="300787">
                  <c:v>167.2</c:v>
                </c:pt>
                <c:pt idx="300788">
                  <c:v>158.4</c:v>
                </c:pt>
                <c:pt idx="300789">
                  <c:v>158.4</c:v>
                </c:pt>
                <c:pt idx="300790">
                  <c:v>183</c:v>
                </c:pt>
                <c:pt idx="300791">
                  <c:v>114.4</c:v>
                </c:pt>
                <c:pt idx="300792">
                  <c:v>140.80000000000001</c:v>
                </c:pt>
                <c:pt idx="300793">
                  <c:v>149.6</c:v>
                </c:pt>
                <c:pt idx="300794">
                  <c:v>228.8</c:v>
                </c:pt>
                <c:pt idx="300795">
                  <c:v>237.6</c:v>
                </c:pt>
                <c:pt idx="300796">
                  <c:v>167.2</c:v>
                </c:pt>
                <c:pt idx="300797">
                  <c:v>211.2</c:v>
                </c:pt>
                <c:pt idx="300798">
                  <c:v>123.2</c:v>
                </c:pt>
                <c:pt idx="300799">
                  <c:v>202.4</c:v>
                </c:pt>
                <c:pt idx="300800">
                  <c:v>193.6</c:v>
                </c:pt>
                <c:pt idx="300801">
                  <c:v>242.8</c:v>
                </c:pt>
                <c:pt idx="300802">
                  <c:v>237.6</c:v>
                </c:pt>
                <c:pt idx="300803">
                  <c:v>269.2</c:v>
                </c:pt>
                <c:pt idx="300804">
                  <c:v>211.2</c:v>
                </c:pt>
                <c:pt idx="300805">
                  <c:v>167.2</c:v>
                </c:pt>
                <c:pt idx="300806">
                  <c:v>167.2</c:v>
                </c:pt>
                <c:pt idx="300807">
                  <c:v>193.6</c:v>
                </c:pt>
                <c:pt idx="300808">
                  <c:v>191.8</c:v>
                </c:pt>
                <c:pt idx="300809">
                  <c:v>264</c:v>
                </c:pt>
                <c:pt idx="300810">
                  <c:v>176</c:v>
                </c:pt>
                <c:pt idx="300811">
                  <c:v>220</c:v>
                </c:pt>
                <c:pt idx="300812">
                  <c:v>235.8</c:v>
                </c:pt>
                <c:pt idx="300813">
                  <c:v>220</c:v>
                </c:pt>
                <c:pt idx="300814">
                  <c:v>334.4</c:v>
                </c:pt>
                <c:pt idx="300815">
                  <c:v>545.6</c:v>
                </c:pt>
                <c:pt idx="300816">
                  <c:v>519.20000000000005</c:v>
                </c:pt>
                <c:pt idx="300817">
                  <c:v>501.6</c:v>
                </c:pt>
                <c:pt idx="300818">
                  <c:v>220</c:v>
                </c:pt>
                <c:pt idx="300819">
                  <c:v>237.6</c:v>
                </c:pt>
                <c:pt idx="300820">
                  <c:v>158.4</c:v>
                </c:pt>
                <c:pt idx="300821">
                  <c:v>246.4</c:v>
                </c:pt>
                <c:pt idx="300822">
                  <c:v>510.4</c:v>
                </c:pt>
                <c:pt idx="300823">
                  <c:v>237.6</c:v>
                </c:pt>
                <c:pt idx="300824">
                  <c:v>475.2</c:v>
                </c:pt>
                <c:pt idx="300825">
                  <c:v>228.8</c:v>
                </c:pt>
                <c:pt idx="300826">
                  <c:v>176</c:v>
                </c:pt>
                <c:pt idx="300827">
                  <c:v>279.8</c:v>
                </c:pt>
                <c:pt idx="300828">
                  <c:v>228.8</c:v>
                </c:pt>
                <c:pt idx="300829">
                  <c:v>149.6</c:v>
                </c:pt>
                <c:pt idx="300830">
                  <c:v>167.2</c:v>
                </c:pt>
                <c:pt idx="300831">
                  <c:v>448.8</c:v>
                </c:pt>
                <c:pt idx="300832">
                  <c:v>272.8</c:v>
                </c:pt>
                <c:pt idx="300833">
                  <c:v>387.2</c:v>
                </c:pt>
                <c:pt idx="300834">
                  <c:v>281.60000000000002</c:v>
                </c:pt>
                <c:pt idx="300835">
                  <c:v>132</c:v>
                </c:pt>
                <c:pt idx="300836">
                  <c:v>316.8</c:v>
                </c:pt>
                <c:pt idx="300837">
                  <c:v>202.4</c:v>
                </c:pt>
                <c:pt idx="300838">
                  <c:v>176</c:v>
                </c:pt>
                <c:pt idx="300839">
                  <c:v>255.2</c:v>
                </c:pt>
                <c:pt idx="300840">
                  <c:v>272.8</c:v>
                </c:pt>
                <c:pt idx="300841">
                  <c:v>210.4</c:v>
                </c:pt>
                <c:pt idx="300842">
                  <c:v>228.8</c:v>
                </c:pt>
                <c:pt idx="300843">
                  <c:v>246.4</c:v>
                </c:pt>
                <c:pt idx="300844">
                  <c:v>255.2</c:v>
                </c:pt>
                <c:pt idx="300845">
                  <c:v>228.8</c:v>
                </c:pt>
                <c:pt idx="300846">
                  <c:v>202.4</c:v>
                </c:pt>
                <c:pt idx="300847">
                  <c:v>352</c:v>
                </c:pt>
                <c:pt idx="300848">
                  <c:v>228.8</c:v>
                </c:pt>
                <c:pt idx="300849">
                  <c:v>202.4</c:v>
                </c:pt>
                <c:pt idx="300850">
                  <c:v>264</c:v>
                </c:pt>
                <c:pt idx="300851">
                  <c:v>140.80000000000001</c:v>
                </c:pt>
                <c:pt idx="300852">
                  <c:v>325.60000000000002</c:v>
                </c:pt>
                <c:pt idx="300853">
                  <c:v>237.6</c:v>
                </c:pt>
                <c:pt idx="300854">
                  <c:v>184.8</c:v>
                </c:pt>
                <c:pt idx="300855">
                  <c:v>176</c:v>
                </c:pt>
                <c:pt idx="300856">
                  <c:v>246.4</c:v>
                </c:pt>
                <c:pt idx="300857">
                  <c:v>369.6</c:v>
                </c:pt>
                <c:pt idx="300858">
                  <c:v>228.8</c:v>
                </c:pt>
                <c:pt idx="300859">
                  <c:v>228.8</c:v>
                </c:pt>
                <c:pt idx="300860">
                  <c:v>139.6</c:v>
                </c:pt>
                <c:pt idx="300861">
                  <c:v>202.4</c:v>
                </c:pt>
                <c:pt idx="300862">
                  <c:v>316.8</c:v>
                </c:pt>
                <c:pt idx="300863">
                  <c:v>369.6</c:v>
                </c:pt>
                <c:pt idx="300864">
                  <c:v>308</c:v>
                </c:pt>
                <c:pt idx="300865">
                  <c:v>140.80000000000001</c:v>
                </c:pt>
                <c:pt idx="300866">
                  <c:v>272.8</c:v>
                </c:pt>
                <c:pt idx="300867">
                  <c:v>413.6</c:v>
                </c:pt>
                <c:pt idx="300868">
                  <c:v>528</c:v>
                </c:pt>
                <c:pt idx="300869">
                  <c:v>422.4</c:v>
                </c:pt>
                <c:pt idx="300870">
                  <c:v>158.4</c:v>
                </c:pt>
                <c:pt idx="300871">
                  <c:v>246.4</c:v>
                </c:pt>
                <c:pt idx="300872">
                  <c:v>140.80000000000001</c:v>
                </c:pt>
                <c:pt idx="300873">
                  <c:v>290.39999999999998</c:v>
                </c:pt>
                <c:pt idx="300874">
                  <c:v>335.6</c:v>
                </c:pt>
                <c:pt idx="300875">
                  <c:v>369</c:v>
                </c:pt>
                <c:pt idx="300876">
                  <c:v>323.60000000000002</c:v>
                </c:pt>
                <c:pt idx="300877">
                  <c:v>225</c:v>
                </c:pt>
                <c:pt idx="300878">
                  <c:v>216</c:v>
                </c:pt>
                <c:pt idx="300879">
                  <c:v>251.8</c:v>
                </c:pt>
                <c:pt idx="300880">
                  <c:v>332.2</c:v>
                </c:pt>
                <c:pt idx="300881">
                  <c:v>216</c:v>
                </c:pt>
                <c:pt idx="300882">
                  <c:v>279</c:v>
                </c:pt>
                <c:pt idx="300883">
                  <c:v>234</c:v>
                </c:pt>
                <c:pt idx="300884">
                  <c:v>252</c:v>
                </c:pt>
                <c:pt idx="300885">
                  <c:v>270</c:v>
                </c:pt>
                <c:pt idx="300886">
                  <c:v>287.8</c:v>
                </c:pt>
                <c:pt idx="300887">
                  <c:v>351</c:v>
                </c:pt>
                <c:pt idx="300888">
                  <c:v>360</c:v>
                </c:pt>
                <c:pt idx="300889">
                  <c:v>441</c:v>
                </c:pt>
                <c:pt idx="300890">
                  <c:v>162</c:v>
                </c:pt>
                <c:pt idx="300891">
                  <c:v>243</c:v>
                </c:pt>
                <c:pt idx="300892">
                  <c:v>216</c:v>
                </c:pt>
                <c:pt idx="300893">
                  <c:v>234</c:v>
                </c:pt>
                <c:pt idx="300894">
                  <c:v>207</c:v>
                </c:pt>
                <c:pt idx="300895">
                  <c:v>288</c:v>
                </c:pt>
                <c:pt idx="300896">
                  <c:v>261</c:v>
                </c:pt>
                <c:pt idx="300897">
                  <c:v>252</c:v>
                </c:pt>
                <c:pt idx="300898">
                  <c:v>225</c:v>
                </c:pt>
                <c:pt idx="300899">
                  <c:v>234</c:v>
                </c:pt>
                <c:pt idx="300900">
                  <c:v>198</c:v>
                </c:pt>
                <c:pt idx="300901">
                  <c:v>720</c:v>
                </c:pt>
                <c:pt idx="300902">
                  <c:v>243</c:v>
                </c:pt>
                <c:pt idx="300903">
                  <c:v>243</c:v>
                </c:pt>
                <c:pt idx="300904">
                  <c:v>234</c:v>
                </c:pt>
                <c:pt idx="300905">
                  <c:v>495</c:v>
                </c:pt>
                <c:pt idx="300906">
                  <c:v>162</c:v>
                </c:pt>
                <c:pt idx="300907">
                  <c:v>216</c:v>
                </c:pt>
                <c:pt idx="300908">
                  <c:v>225</c:v>
                </c:pt>
                <c:pt idx="300909">
                  <c:v>189</c:v>
                </c:pt>
                <c:pt idx="300910">
                  <c:v>333</c:v>
                </c:pt>
                <c:pt idx="300911">
                  <c:v>216</c:v>
                </c:pt>
                <c:pt idx="300912">
                  <c:v>252</c:v>
                </c:pt>
                <c:pt idx="300913">
                  <c:v>369</c:v>
                </c:pt>
                <c:pt idx="300914">
                  <c:v>6939.56</c:v>
                </c:pt>
                <c:pt idx="300915">
                  <c:v>14779.82</c:v>
                </c:pt>
                <c:pt idx="300916">
                  <c:v>13793.5</c:v>
                </c:pt>
                <c:pt idx="300917">
                  <c:v>4627.55</c:v>
                </c:pt>
                <c:pt idx="300918">
                  <c:v>4777.03</c:v>
                </c:pt>
                <c:pt idx="300919">
                  <c:v>4794.71</c:v>
                </c:pt>
                <c:pt idx="300920">
                  <c:v>5464.21</c:v>
                </c:pt>
                <c:pt idx="300921">
                  <c:v>4791.16</c:v>
                </c:pt>
                <c:pt idx="300922">
                  <c:v>6308.67</c:v>
                </c:pt>
                <c:pt idx="300923">
                  <c:v>5070.37</c:v>
                </c:pt>
                <c:pt idx="300924">
                  <c:v>4919.53</c:v>
                </c:pt>
                <c:pt idx="300925">
                  <c:v>5333.25</c:v>
                </c:pt>
                <c:pt idx="300926">
                  <c:v>6651.79</c:v>
                </c:pt>
                <c:pt idx="300927">
                  <c:v>15351.36</c:v>
                </c:pt>
                <c:pt idx="300928">
                  <c:v>13926.72</c:v>
                </c:pt>
                <c:pt idx="300929">
                  <c:v>6974.52</c:v>
                </c:pt>
                <c:pt idx="300930">
                  <c:v>6273.97</c:v>
                </c:pt>
                <c:pt idx="300931">
                  <c:v>6978.58</c:v>
                </c:pt>
                <c:pt idx="300932">
                  <c:v>6632.28</c:v>
                </c:pt>
                <c:pt idx="300933">
                  <c:v>9746.51</c:v>
                </c:pt>
                <c:pt idx="300934">
                  <c:v>9344.4699999999993</c:v>
                </c:pt>
                <c:pt idx="300935">
                  <c:v>5413.14</c:v>
                </c:pt>
                <c:pt idx="300936">
                  <c:v>5042.76</c:v>
                </c:pt>
                <c:pt idx="300937">
                  <c:v>4849.3100000000004</c:v>
                </c:pt>
                <c:pt idx="300938">
                  <c:v>5240.17</c:v>
                </c:pt>
                <c:pt idx="300939">
                  <c:v>4584.76</c:v>
                </c:pt>
                <c:pt idx="300940">
                  <c:v>5443.12</c:v>
                </c:pt>
                <c:pt idx="300941">
                  <c:v>4702.38</c:v>
                </c:pt>
                <c:pt idx="300942">
                  <c:v>4957.01</c:v>
                </c:pt>
                <c:pt idx="300943">
                  <c:v>5026.8900000000003</c:v>
                </c:pt>
                <c:pt idx="300944">
                  <c:v>5273.54</c:v>
                </c:pt>
                <c:pt idx="300945">
                  <c:v>4766.6000000000004</c:v>
                </c:pt>
                <c:pt idx="300946">
                  <c:v>5291.23</c:v>
                </c:pt>
                <c:pt idx="300947">
                  <c:v>5025.2700000000004</c:v>
                </c:pt>
                <c:pt idx="300948">
                  <c:v>4975.1000000000004</c:v>
                </c:pt>
                <c:pt idx="300949">
                  <c:v>5358.56</c:v>
                </c:pt>
                <c:pt idx="300950">
                  <c:v>5258.73</c:v>
                </c:pt>
                <c:pt idx="300951">
                  <c:v>5384.58</c:v>
                </c:pt>
                <c:pt idx="300952">
                  <c:v>5832.22</c:v>
                </c:pt>
                <c:pt idx="300953">
                  <c:v>4621.04</c:v>
                </c:pt>
                <c:pt idx="300954">
                  <c:v>5821.7</c:v>
                </c:pt>
                <c:pt idx="300955">
                  <c:v>6141.4</c:v>
                </c:pt>
                <c:pt idx="300956">
                  <c:v>5620.28</c:v>
                </c:pt>
                <c:pt idx="300957">
                  <c:v>5764.06</c:v>
                </c:pt>
                <c:pt idx="300958">
                  <c:v>8062.35</c:v>
                </c:pt>
                <c:pt idx="300959">
                  <c:v>13282.92</c:v>
                </c:pt>
                <c:pt idx="300960">
                  <c:v>18527.52</c:v>
                </c:pt>
                <c:pt idx="300961">
                  <c:v>4807.7700000000004</c:v>
                </c:pt>
                <c:pt idx="300962">
                  <c:v>3620.43</c:v>
                </c:pt>
                <c:pt idx="300963">
                  <c:v>3737.77</c:v>
                </c:pt>
                <c:pt idx="300964">
                  <c:v>4795.7</c:v>
                </c:pt>
                <c:pt idx="300965">
                  <c:v>5042.18</c:v>
                </c:pt>
                <c:pt idx="300966">
                  <c:v>4842.7700000000004</c:v>
                </c:pt>
                <c:pt idx="300967">
                  <c:v>11844.26</c:v>
                </c:pt>
                <c:pt idx="300968">
                  <c:v>18617.349999999999</c:v>
                </c:pt>
                <c:pt idx="300969">
                  <c:v>4392.7</c:v>
                </c:pt>
                <c:pt idx="300970">
                  <c:v>4764.07</c:v>
                </c:pt>
                <c:pt idx="300971">
                  <c:v>5720.73</c:v>
                </c:pt>
                <c:pt idx="300972">
                  <c:v>5090.6000000000004</c:v>
                </c:pt>
                <c:pt idx="300973">
                  <c:v>4592.2700000000004</c:v>
                </c:pt>
                <c:pt idx="300974">
                  <c:v>4851.75</c:v>
                </c:pt>
                <c:pt idx="300975">
                  <c:v>4766.43</c:v>
                </c:pt>
                <c:pt idx="300976">
                  <c:v>5262.65</c:v>
                </c:pt>
                <c:pt idx="300977">
                  <c:v>6187.37</c:v>
                </c:pt>
                <c:pt idx="300978">
                  <c:v>6844.19</c:v>
                </c:pt>
                <c:pt idx="300979">
                  <c:v>15133.64</c:v>
                </c:pt>
                <c:pt idx="300980">
                  <c:v>14471.81</c:v>
                </c:pt>
                <c:pt idx="300981">
                  <c:v>5748.33</c:v>
                </c:pt>
                <c:pt idx="300982">
                  <c:v>5691.22</c:v>
                </c:pt>
                <c:pt idx="300983">
                  <c:v>6453.18</c:v>
                </c:pt>
                <c:pt idx="300984">
                  <c:v>5945.63</c:v>
                </c:pt>
                <c:pt idx="300985">
                  <c:v>9902.07</c:v>
                </c:pt>
                <c:pt idx="300986">
                  <c:v>8778.7199999999993</c:v>
                </c:pt>
                <c:pt idx="300987">
                  <c:v>4665.12</c:v>
                </c:pt>
                <c:pt idx="300988">
                  <c:v>4330.72</c:v>
                </c:pt>
                <c:pt idx="300989">
                  <c:v>4767.49</c:v>
                </c:pt>
                <c:pt idx="300990">
                  <c:v>5037.12</c:v>
                </c:pt>
                <c:pt idx="300991">
                  <c:v>4494.33</c:v>
                </c:pt>
                <c:pt idx="300992">
                  <c:v>4986.01</c:v>
                </c:pt>
                <c:pt idx="300993">
                  <c:v>4764.6499999999996</c:v>
                </c:pt>
                <c:pt idx="300994">
                  <c:v>4678.9399999999996</c:v>
                </c:pt>
                <c:pt idx="300995">
                  <c:v>4858.08</c:v>
                </c:pt>
                <c:pt idx="300996">
                  <c:v>4955.75</c:v>
                </c:pt>
                <c:pt idx="300997">
                  <c:v>4861.4399999999996</c:v>
                </c:pt>
                <c:pt idx="300998">
                  <c:v>5117.38</c:v>
                </c:pt>
                <c:pt idx="300999">
                  <c:v>5081.2299999999996</c:v>
                </c:pt>
                <c:pt idx="301000">
                  <c:v>4967.76</c:v>
                </c:pt>
                <c:pt idx="301001">
                  <c:v>5298.89</c:v>
                </c:pt>
                <c:pt idx="301002">
                  <c:v>5729.66</c:v>
                </c:pt>
                <c:pt idx="301003">
                  <c:v>5823.03</c:v>
                </c:pt>
                <c:pt idx="301004">
                  <c:v>5441.91</c:v>
                </c:pt>
                <c:pt idx="301005">
                  <c:v>5638.97</c:v>
                </c:pt>
                <c:pt idx="301006">
                  <c:v>5763.48</c:v>
                </c:pt>
                <c:pt idx="301007">
                  <c:v>6357.08</c:v>
                </c:pt>
                <c:pt idx="301008">
                  <c:v>7409.82</c:v>
                </c:pt>
                <c:pt idx="301009">
                  <c:v>5783.39</c:v>
                </c:pt>
                <c:pt idx="301010">
                  <c:v>8048.1</c:v>
                </c:pt>
                <c:pt idx="301011">
                  <c:v>13448.72</c:v>
                </c:pt>
                <c:pt idx="301012">
                  <c:v>19208.93</c:v>
                </c:pt>
                <c:pt idx="301013">
                  <c:v>9499.94</c:v>
                </c:pt>
                <c:pt idx="301014">
                  <c:v>5378.7</c:v>
                </c:pt>
                <c:pt idx="301015">
                  <c:v>4345.34</c:v>
                </c:pt>
                <c:pt idx="301016">
                  <c:v>4779.8900000000003</c:v>
                </c:pt>
                <c:pt idx="301017">
                  <c:v>4439.17</c:v>
                </c:pt>
                <c:pt idx="301018">
                  <c:v>6115.56</c:v>
                </c:pt>
                <c:pt idx="301019">
                  <c:v>10106.02</c:v>
                </c:pt>
                <c:pt idx="301020">
                  <c:v>19782.560000000001</c:v>
                </c:pt>
                <c:pt idx="301021">
                  <c:v>4998.54</c:v>
                </c:pt>
                <c:pt idx="301022">
                  <c:v>4533.41</c:v>
                </c:pt>
                <c:pt idx="301023">
                  <c:v>4491.16</c:v>
                </c:pt>
                <c:pt idx="301024">
                  <c:v>5266.28</c:v>
                </c:pt>
                <c:pt idx="301025">
                  <c:v>5149.66</c:v>
                </c:pt>
                <c:pt idx="301026">
                  <c:v>4795.6499999999996</c:v>
                </c:pt>
                <c:pt idx="301027">
                  <c:v>6039.04</c:v>
                </c:pt>
                <c:pt idx="301028">
                  <c:v>5078.47</c:v>
                </c:pt>
                <c:pt idx="301029">
                  <c:v>5016.24</c:v>
                </c:pt>
                <c:pt idx="301030">
                  <c:v>6102.44</c:v>
                </c:pt>
                <c:pt idx="301031">
                  <c:v>6738</c:v>
                </c:pt>
                <c:pt idx="301032">
                  <c:v>15906.54</c:v>
                </c:pt>
                <c:pt idx="301033">
                  <c:v>14502.09</c:v>
                </c:pt>
                <c:pt idx="301034">
                  <c:v>5875.37</c:v>
                </c:pt>
                <c:pt idx="301035">
                  <c:v>6983.14</c:v>
                </c:pt>
                <c:pt idx="301036">
                  <c:v>6531.46</c:v>
                </c:pt>
                <c:pt idx="301037">
                  <c:v>9505.73</c:v>
                </c:pt>
                <c:pt idx="301038">
                  <c:v>9133.15</c:v>
                </c:pt>
                <c:pt idx="301039">
                  <c:v>4726.09</c:v>
                </c:pt>
                <c:pt idx="301040">
                  <c:v>5226.3</c:v>
                </c:pt>
                <c:pt idx="301041">
                  <c:v>4841.78</c:v>
                </c:pt>
                <c:pt idx="301042">
                  <c:v>4997.03</c:v>
                </c:pt>
                <c:pt idx="301043">
                  <c:v>4836.18</c:v>
                </c:pt>
                <c:pt idx="301044">
                  <c:v>4400.8999999999996</c:v>
                </c:pt>
                <c:pt idx="301045">
                  <c:v>4819.9799999999996</c:v>
                </c:pt>
                <c:pt idx="301046">
                  <c:v>4996.12</c:v>
                </c:pt>
                <c:pt idx="301047">
                  <c:v>5027.67</c:v>
                </c:pt>
                <c:pt idx="301048">
                  <c:v>4782.53</c:v>
                </c:pt>
                <c:pt idx="301049">
                  <c:v>4285.55</c:v>
                </c:pt>
                <c:pt idx="301050">
                  <c:v>5291.12</c:v>
                </c:pt>
                <c:pt idx="301051">
                  <c:v>5854.82</c:v>
                </c:pt>
                <c:pt idx="301052">
                  <c:v>5075.5</c:v>
                </c:pt>
                <c:pt idx="301053">
                  <c:v>5079.75</c:v>
                </c:pt>
                <c:pt idx="301054">
                  <c:v>4846.2</c:v>
                </c:pt>
                <c:pt idx="301055">
                  <c:v>5851.26</c:v>
                </c:pt>
                <c:pt idx="301056">
                  <c:v>5452.91</c:v>
                </c:pt>
                <c:pt idx="301057">
                  <c:v>10822.44</c:v>
                </c:pt>
                <c:pt idx="301058">
                  <c:v>11248.52</c:v>
                </c:pt>
                <c:pt idx="301059">
                  <c:v>11320.78</c:v>
                </c:pt>
                <c:pt idx="301060">
                  <c:v>10208.030000000001</c:v>
                </c:pt>
                <c:pt idx="301061">
                  <c:v>8215.9599999999991</c:v>
                </c:pt>
                <c:pt idx="301062">
                  <c:v>8900.9599999999991</c:v>
                </c:pt>
                <c:pt idx="301063">
                  <c:v>8191.2</c:v>
                </c:pt>
                <c:pt idx="301064">
                  <c:v>6398.07</c:v>
                </c:pt>
                <c:pt idx="301065">
                  <c:v>6603.88</c:v>
                </c:pt>
                <c:pt idx="301066">
                  <c:v>5062.0200000000004</c:v>
                </c:pt>
                <c:pt idx="301067">
                  <c:v>3663.3</c:v>
                </c:pt>
                <c:pt idx="301068">
                  <c:v>5101.4399999999996</c:v>
                </c:pt>
                <c:pt idx="301069">
                  <c:v>4904.4799999999996</c:v>
                </c:pt>
                <c:pt idx="301070">
                  <c:v>5934.76</c:v>
                </c:pt>
                <c:pt idx="301071">
                  <c:v>4620.5200000000004</c:v>
                </c:pt>
                <c:pt idx="301072">
                  <c:v>6329.74</c:v>
                </c:pt>
                <c:pt idx="301073">
                  <c:v>4876.46</c:v>
                </c:pt>
                <c:pt idx="301074">
                  <c:v>5886.68</c:v>
                </c:pt>
                <c:pt idx="301075">
                  <c:v>6024.56</c:v>
                </c:pt>
                <c:pt idx="301076">
                  <c:v>6120.3</c:v>
                </c:pt>
                <c:pt idx="301077">
                  <c:v>6434.34</c:v>
                </c:pt>
                <c:pt idx="301078">
                  <c:v>6397.38</c:v>
                </c:pt>
                <c:pt idx="301079">
                  <c:v>6105.86</c:v>
                </c:pt>
                <c:pt idx="301080">
                  <c:v>4369.18</c:v>
                </c:pt>
                <c:pt idx="301081">
                  <c:v>6401.46</c:v>
                </c:pt>
                <c:pt idx="301082">
                  <c:v>6877.12</c:v>
                </c:pt>
                <c:pt idx="301083">
                  <c:v>5947.8</c:v>
                </c:pt>
                <c:pt idx="301084">
                  <c:v>5714.54</c:v>
                </c:pt>
                <c:pt idx="301085">
                  <c:v>6248.2</c:v>
                </c:pt>
                <c:pt idx="301086">
                  <c:v>6431.9</c:v>
                </c:pt>
                <c:pt idx="301087">
                  <c:v>7385.54</c:v>
                </c:pt>
                <c:pt idx="301088">
                  <c:v>5508.76</c:v>
                </c:pt>
                <c:pt idx="301089">
                  <c:v>5612.36</c:v>
                </c:pt>
                <c:pt idx="301090">
                  <c:v>4823.42</c:v>
                </c:pt>
                <c:pt idx="301091">
                  <c:v>4854.4799999999996</c:v>
                </c:pt>
                <c:pt idx="301092">
                  <c:v>4420.04</c:v>
                </c:pt>
                <c:pt idx="301093">
                  <c:v>4537.92</c:v>
                </c:pt>
                <c:pt idx="301094">
                  <c:v>4375.28</c:v>
                </c:pt>
                <c:pt idx="301095">
                  <c:v>4797.58</c:v>
                </c:pt>
                <c:pt idx="301096">
                  <c:v>4696.0200000000004</c:v>
                </c:pt>
                <c:pt idx="301097">
                  <c:v>3875.5</c:v>
                </c:pt>
                <c:pt idx="301098">
                  <c:v>5893.1</c:v>
                </c:pt>
                <c:pt idx="301099">
                  <c:v>10181.82</c:v>
                </c:pt>
                <c:pt idx="301100">
                  <c:v>5151.0600000000004</c:v>
                </c:pt>
                <c:pt idx="301101">
                  <c:v>5731.06</c:v>
                </c:pt>
                <c:pt idx="301102">
                  <c:v>5745.06</c:v>
                </c:pt>
                <c:pt idx="301103">
                  <c:v>7887.82</c:v>
                </c:pt>
                <c:pt idx="301104">
                  <c:v>6101.96</c:v>
                </c:pt>
                <c:pt idx="301105">
                  <c:v>4073.32</c:v>
                </c:pt>
                <c:pt idx="301106">
                  <c:v>5422.74</c:v>
                </c:pt>
                <c:pt idx="301107">
                  <c:v>4459.68</c:v>
                </c:pt>
                <c:pt idx="301108">
                  <c:v>4561.96</c:v>
                </c:pt>
                <c:pt idx="301109">
                  <c:v>6743.36</c:v>
                </c:pt>
                <c:pt idx="301110">
                  <c:v>7321.68</c:v>
                </c:pt>
                <c:pt idx="301111">
                  <c:v>6897.84</c:v>
                </c:pt>
                <c:pt idx="301112">
                  <c:v>6014.26</c:v>
                </c:pt>
                <c:pt idx="301113">
                  <c:v>7253.35</c:v>
                </c:pt>
                <c:pt idx="301114">
                  <c:v>7266.9</c:v>
                </c:pt>
                <c:pt idx="301115">
                  <c:v>8598.1200000000008</c:v>
                </c:pt>
                <c:pt idx="301116">
                  <c:v>5978.34</c:v>
                </c:pt>
                <c:pt idx="301117">
                  <c:v>6416.51</c:v>
                </c:pt>
                <c:pt idx="301118">
                  <c:v>6106.09</c:v>
                </c:pt>
                <c:pt idx="301119">
                  <c:v>4012.87</c:v>
                </c:pt>
                <c:pt idx="301120">
                  <c:v>5104.99</c:v>
                </c:pt>
                <c:pt idx="301121">
                  <c:v>4678.43</c:v>
                </c:pt>
                <c:pt idx="301122">
                  <c:v>6355.9</c:v>
                </c:pt>
                <c:pt idx="301123">
                  <c:v>6365.95</c:v>
                </c:pt>
                <c:pt idx="301124">
                  <c:v>5544.03</c:v>
                </c:pt>
                <c:pt idx="301125">
                  <c:v>4738.1899999999996</c:v>
                </c:pt>
                <c:pt idx="301126">
                  <c:v>5344.62</c:v>
                </c:pt>
                <c:pt idx="301127">
                  <c:v>4163.91</c:v>
                </c:pt>
                <c:pt idx="301128">
                  <c:v>5181.75</c:v>
                </c:pt>
                <c:pt idx="301129">
                  <c:v>6434.53</c:v>
                </c:pt>
                <c:pt idx="301130">
                  <c:v>6394.01</c:v>
                </c:pt>
                <c:pt idx="301131">
                  <c:v>5947.23</c:v>
                </c:pt>
                <c:pt idx="301132">
                  <c:v>4742.99</c:v>
                </c:pt>
                <c:pt idx="301133">
                  <c:v>7763.93</c:v>
                </c:pt>
                <c:pt idx="301134">
                  <c:v>4909.9799999999996</c:v>
                </c:pt>
                <c:pt idx="301135">
                  <c:v>7981.9</c:v>
                </c:pt>
                <c:pt idx="301136">
                  <c:v>4926.96</c:v>
                </c:pt>
                <c:pt idx="301137">
                  <c:v>7432.24</c:v>
                </c:pt>
                <c:pt idx="301138">
                  <c:v>6505.04</c:v>
                </c:pt>
                <c:pt idx="301139">
                  <c:v>6769.98</c:v>
                </c:pt>
                <c:pt idx="301140">
                  <c:v>6116.24</c:v>
                </c:pt>
                <c:pt idx="301141">
                  <c:v>5480.74</c:v>
                </c:pt>
                <c:pt idx="301142">
                  <c:v>5415.03</c:v>
                </c:pt>
                <c:pt idx="301143">
                  <c:v>4487.2299999999996</c:v>
                </c:pt>
                <c:pt idx="301144">
                  <c:v>3999.24</c:v>
                </c:pt>
                <c:pt idx="301145">
                  <c:v>4688.09</c:v>
                </c:pt>
                <c:pt idx="301146">
                  <c:v>4590.05</c:v>
                </c:pt>
                <c:pt idx="301147">
                  <c:v>5329.32</c:v>
                </c:pt>
                <c:pt idx="301148">
                  <c:v>4602.79</c:v>
                </c:pt>
                <c:pt idx="301149">
                  <c:v>5892.42</c:v>
                </c:pt>
                <c:pt idx="301150">
                  <c:v>4219.72</c:v>
                </c:pt>
                <c:pt idx="301151">
                  <c:v>9404.4599999999991</c:v>
                </c:pt>
                <c:pt idx="301152">
                  <c:v>4553.17</c:v>
                </c:pt>
                <c:pt idx="301153">
                  <c:v>4882.91</c:v>
                </c:pt>
                <c:pt idx="301154">
                  <c:v>5187.97</c:v>
                </c:pt>
                <c:pt idx="301155">
                  <c:v>7991.65</c:v>
                </c:pt>
                <c:pt idx="301156">
                  <c:v>6078.87</c:v>
                </c:pt>
                <c:pt idx="301157">
                  <c:v>4473.3900000000003</c:v>
                </c:pt>
                <c:pt idx="301158">
                  <c:v>3784.73</c:v>
                </c:pt>
                <c:pt idx="301159">
                  <c:v>5532.32</c:v>
                </c:pt>
                <c:pt idx="301160">
                  <c:v>3995.17</c:v>
                </c:pt>
                <c:pt idx="301161">
                  <c:v>5224.29</c:v>
                </c:pt>
                <c:pt idx="301162">
                  <c:v>6791.59</c:v>
                </c:pt>
                <c:pt idx="301163">
                  <c:v>8604.5400000000009</c:v>
                </c:pt>
                <c:pt idx="301164">
                  <c:v>6472.51</c:v>
                </c:pt>
                <c:pt idx="301165">
                  <c:v>6450.54</c:v>
                </c:pt>
                <c:pt idx="301166">
                  <c:v>6206.13</c:v>
                </c:pt>
                <c:pt idx="301167">
                  <c:v>6355.59</c:v>
                </c:pt>
                <c:pt idx="301168">
                  <c:v>4301.72</c:v>
                </c:pt>
                <c:pt idx="301169">
                  <c:v>5782.33</c:v>
                </c:pt>
                <c:pt idx="301170">
                  <c:v>4908.6899999999996</c:v>
                </c:pt>
                <c:pt idx="301171">
                  <c:v>5697.76</c:v>
                </c:pt>
                <c:pt idx="301172">
                  <c:v>4300.1499999999996</c:v>
                </c:pt>
                <c:pt idx="301173">
                  <c:v>4030.58</c:v>
                </c:pt>
                <c:pt idx="301174">
                  <c:v>4712.6899999999996</c:v>
                </c:pt>
                <c:pt idx="301175">
                  <c:v>3469.68</c:v>
                </c:pt>
                <c:pt idx="301176">
                  <c:v>4262.17</c:v>
                </c:pt>
                <c:pt idx="301177">
                  <c:v>4336.54</c:v>
                </c:pt>
                <c:pt idx="301178">
                  <c:v>5285.71</c:v>
                </c:pt>
                <c:pt idx="301179">
                  <c:v>4003.28</c:v>
                </c:pt>
                <c:pt idx="301180">
                  <c:v>5224.91</c:v>
                </c:pt>
                <c:pt idx="301181">
                  <c:v>3671.47</c:v>
                </c:pt>
                <c:pt idx="301182">
                  <c:v>5841</c:v>
                </c:pt>
                <c:pt idx="301183">
                  <c:v>5168.4399999999996</c:v>
                </c:pt>
                <c:pt idx="301184">
                  <c:v>5429.51</c:v>
                </c:pt>
                <c:pt idx="301185">
                  <c:v>6177.48</c:v>
                </c:pt>
                <c:pt idx="301186">
                  <c:v>5173.3100000000004</c:v>
                </c:pt>
                <c:pt idx="301187">
                  <c:v>4840.43</c:v>
                </c:pt>
                <c:pt idx="301188">
                  <c:v>5423.18</c:v>
                </c:pt>
                <c:pt idx="301189">
                  <c:v>5280.45</c:v>
                </c:pt>
                <c:pt idx="301190">
                  <c:v>6181.27</c:v>
                </c:pt>
                <c:pt idx="301191">
                  <c:v>6357.51</c:v>
                </c:pt>
                <c:pt idx="301192">
                  <c:v>4347.12</c:v>
                </c:pt>
                <c:pt idx="301193">
                  <c:v>3198.5</c:v>
                </c:pt>
                <c:pt idx="301194">
                  <c:v>4516.1000000000004</c:v>
                </c:pt>
                <c:pt idx="301195">
                  <c:v>3883.29</c:v>
                </c:pt>
                <c:pt idx="301196">
                  <c:v>4347.3599999999997</c:v>
                </c:pt>
                <c:pt idx="301197">
                  <c:v>5180.9799999999996</c:v>
                </c:pt>
                <c:pt idx="301198">
                  <c:v>4526.8100000000004</c:v>
                </c:pt>
                <c:pt idx="301199">
                  <c:v>3248.08</c:v>
                </c:pt>
                <c:pt idx="301200">
                  <c:v>87869.15</c:v>
                </c:pt>
                <c:pt idx="301201">
                  <c:v>77021.600000000006</c:v>
                </c:pt>
                <c:pt idx="301202">
                  <c:v>69057.259999999995</c:v>
                </c:pt>
                <c:pt idx="301203">
                  <c:v>61509.91</c:v>
                </c:pt>
                <c:pt idx="301204">
                  <c:v>60451.58</c:v>
                </c:pt>
                <c:pt idx="301205">
                  <c:v>52261.83</c:v>
                </c:pt>
                <c:pt idx="301206">
                  <c:v>45910.74</c:v>
                </c:pt>
                <c:pt idx="301207">
                  <c:v>44042.79</c:v>
                </c:pt>
                <c:pt idx="301208">
                  <c:v>45587.17</c:v>
                </c:pt>
                <c:pt idx="301209">
                  <c:v>41934.86</c:v>
                </c:pt>
                <c:pt idx="301210">
                  <c:v>44992.78</c:v>
                </c:pt>
                <c:pt idx="301211">
                  <c:v>37171.980000000003</c:v>
                </c:pt>
                <c:pt idx="301212">
                  <c:v>35476.49</c:v>
                </c:pt>
                <c:pt idx="301213">
                  <c:v>36229.050000000003</c:v>
                </c:pt>
                <c:pt idx="301214">
                  <c:v>40319.72</c:v>
                </c:pt>
                <c:pt idx="301215">
                  <c:v>39071.46</c:v>
                </c:pt>
                <c:pt idx="301216">
                  <c:v>36503.589999999997</c:v>
                </c:pt>
                <c:pt idx="301217">
                  <c:v>37524.6</c:v>
                </c:pt>
                <c:pt idx="301218">
                  <c:v>38217.96</c:v>
                </c:pt>
                <c:pt idx="301219">
                  <c:v>36083.379999999997</c:v>
                </c:pt>
                <c:pt idx="301220">
                  <c:v>38662.79</c:v>
                </c:pt>
                <c:pt idx="301221">
                  <c:v>44209.67</c:v>
                </c:pt>
                <c:pt idx="301222">
                  <c:v>38725.949999999997</c:v>
                </c:pt>
                <c:pt idx="301223">
                  <c:v>38072.18</c:v>
                </c:pt>
                <c:pt idx="301224">
                  <c:v>35823.29</c:v>
                </c:pt>
                <c:pt idx="301225">
                  <c:v>33374.410000000003</c:v>
                </c:pt>
                <c:pt idx="301226">
                  <c:v>39680.6</c:v>
                </c:pt>
                <c:pt idx="301227">
                  <c:v>33634.370000000003</c:v>
                </c:pt>
                <c:pt idx="301228">
                  <c:v>38627.89</c:v>
                </c:pt>
                <c:pt idx="301229">
                  <c:v>36166.47</c:v>
                </c:pt>
                <c:pt idx="301230">
                  <c:v>41484.269999999997</c:v>
                </c:pt>
                <c:pt idx="301231">
                  <c:v>42974.27</c:v>
                </c:pt>
                <c:pt idx="301232">
                  <c:v>41058.14</c:v>
                </c:pt>
                <c:pt idx="301233">
                  <c:v>37957.22</c:v>
                </c:pt>
                <c:pt idx="301234">
                  <c:v>35264.660000000003</c:v>
                </c:pt>
                <c:pt idx="301235">
                  <c:v>32582.29</c:v>
                </c:pt>
                <c:pt idx="301236">
                  <c:v>29138.39</c:v>
                </c:pt>
                <c:pt idx="301237">
                  <c:v>33747.29</c:v>
                </c:pt>
                <c:pt idx="301238">
                  <c:v>30034.799999999999</c:v>
                </c:pt>
                <c:pt idx="301239">
                  <c:v>28594.3</c:v>
                </c:pt>
                <c:pt idx="301240">
                  <c:v>52796.37</c:v>
                </c:pt>
                <c:pt idx="301241">
                  <c:v>39516.79</c:v>
                </c:pt>
                <c:pt idx="301242">
                  <c:v>261022.5</c:v>
                </c:pt>
                <c:pt idx="301243">
                  <c:v>49278.2</c:v>
                </c:pt>
                <c:pt idx="301244">
                  <c:v>45822.77</c:v>
                </c:pt>
                <c:pt idx="301245">
                  <c:v>79503.28</c:v>
                </c:pt>
                <c:pt idx="301246">
                  <c:v>94697.8</c:v>
                </c:pt>
                <c:pt idx="301247">
                  <c:v>32287.83</c:v>
                </c:pt>
                <c:pt idx="301248">
                  <c:v>36672.21</c:v>
                </c:pt>
                <c:pt idx="301249">
                  <c:v>27804.3</c:v>
                </c:pt>
                <c:pt idx="301250">
                  <c:v>35990.910000000003</c:v>
                </c:pt>
                <c:pt idx="301251">
                  <c:v>35157.910000000003</c:v>
                </c:pt>
                <c:pt idx="301252">
                  <c:v>65550.55</c:v>
                </c:pt>
                <c:pt idx="301253">
                  <c:v>60368.56</c:v>
                </c:pt>
                <c:pt idx="301254">
                  <c:v>66878.259999999995</c:v>
                </c:pt>
                <c:pt idx="301255">
                  <c:v>51452.74</c:v>
                </c:pt>
                <c:pt idx="301256">
                  <c:v>64662.99</c:v>
                </c:pt>
                <c:pt idx="301257">
                  <c:v>43126.58</c:v>
                </c:pt>
                <c:pt idx="301258">
                  <c:v>36817.599999999999</c:v>
                </c:pt>
                <c:pt idx="301259">
                  <c:v>39758.89</c:v>
                </c:pt>
                <c:pt idx="301260">
                  <c:v>53686.239999999998</c:v>
                </c:pt>
                <c:pt idx="301261">
                  <c:v>34647.839999999997</c:v>
                </c:pt>
                <c:pt idx="301262">
                  <c:v>37569.440000000002</c:v>
                </c:pt>
                <c:pt idx="301263">
                  <c:v>41356.97</c:v>
                </c:pt>
                <c:pt idx="301264">
                  <c:v>37975.230000000003</c:v>
                </c:pt>
                <c:pt idx="301265">
                  <c:v>44428.6</c:v>
                </c:pt>
                <c:pt idx="301266">
                  <c:v>40436.980000000003</c:v>
                </c:pt>
                <c:pt idx="301267">
                  <c:v>32881.74</c:v>
                </c:pt>
                <c:pt idx="301268">
                  <c:v>35799.15</c:v>
                </c:pt>
                <c:pt idx="301269">
                  <c:v>34134.28</c:v>
                </c:pt>
                <c:pt idx="301270">
                  <c:v>30425.23</c:v>
                </c:pt>
                <c:pt idx="301271">
                  <c:v>48195.91</c:v>
                </c:pt>
                <c:pt idx="301272">
                  <c:v>38142.82</c:v>
                </c:pt>
                <c:pt idx="301273">
                  <c:v>31438.560000000001</c:v>
                </c:pt>
                <c:pt idx="301274">
                  <c:v>29171.98</c:v>
                </c:pt>
                <c:pt idx="301275">
                  <c:v>28209.73</c:v>
                </c:pt>
                <c:pt idx="301276">
                  <c:v>39499.08</c:v>
                </c:pt>
                <c:pt idx="301277">
                  <c:v>37268.49</c:v>
                </c:pt>
                <c:pt idx="301278">
                  <c:v>35116.39</c:v>
                </c:pt>
                <c:pt idx="301279">
                  <c:v>33734.18</c:v>
                </c:pt>
                <c:pt idx="301280">
                  <c:v>35204.97</c:v>
                </c:pt>
                <c:pt idx="301281">
                  <c:v>29057.1</c:v>
                </c:pt>
                <c:pt idx="301282">
                  <c:v>36619.79</c:v>
                </c:pt>
                <c:pt idx="301283">
                  <c:v>29022.33</c:v>
                </c:pt>
                <c:pt idx="301284">
                  <c:v>33440.81</c:v>
                </c:pt>
                <c:pt idx="301285">
                  <c:v>35949.89</c:v>
                </c:pt>
                <c:pt idx="301286">
                  <c:v>32513.71</c:v>
                </c:pt>
                <c:pt idx="301287">
                  <c:v>35794.99</c:v>
                </c:pt>
                <c:pt idx="301288">
                  <c:v>33264.54</c:v>
                </c:pt>
                <c:pt idx="301289">
                  <c:v>60795.86</c:v>
                </c:pt>
                <c:pt idx="301290">
                  <c:v>53023.8</c:v>
                </c:pt>
                <c:pt idx="301291">
                  <c:v>51611.63</c:v>
                </c:pt>
                <c:pt idx="301292">
                  <c:v>59009.29</c:v>
                </c:pt>
                <c:pt idx="301293">
                  <c:v>43671.39</c:v>
                </c:pt>
                <c:pt idx="301294">
                  <c:v>274558.07</c:v>
                </c:pt>
                <c:pt idx="301295">
                  <c:v>58422.35</c:v>
                </c:pt>
                <c:pt idx="301296">
                  <c:v>50658.71</c:v>
                </c:pt>
                <c:pt idx="301297">
                  <c:v>51148.68</c:v>
                </c:pt>
                <c:pt idx="301298">
                  <c:v>99928.78</c:v>
                </c:pt>
                <c:pt idx="301299">
                  <c:v>52715.66</c:v>
                </c:pt>
                <c:pt idx="301300">
                  <c:v>34909.54</c:v>
                </c:pt>
                <c:pt idx="301301">
                  <c:v>34353.360000000001</c:v>
                </c:pt>
                <c:pt idx="301302">
                  <c:v>48375.199999999997</c:v>
                </c:pt>
                <c:pt idx="301303">
                  <c:v>39145.620000000003</c:v>
                </c:pt>
                <c:pt idx="301304">
                  <c:v>50480.800000000003</c:v>
                </c:pt>
                <c:pt idx="301305">
                  <c:v>79101.89</c:v>
                </c:pt>
                <c:pt idx="301306">
                  <c:v>67824.73</c:v>
                </c:pt>
                <c:pt idx="301307">
                  <c:v>49874.63</c:v>
                </c:pt>
                <c:pt idx="301308">
                  <c:v>54352.18</c:v>
                </c:pt>
                <c:pt idx="301309">
                  <c:v>49101.69</c:v>
                </c:pt>
                <c:pt idx="301310">
                  <c:v>51779.44</c:v>
                </c:pt>
                <c:pt idx="301311">
                  <c:v>36177.29</c:v>
                </c:pt>
                <c:pt idx="301312">
                  <c:v>29205.7</c:v>
                </c:pt>
                <c:pt idx="301313">
                  <c:v>43610.49</c:v>
                </c:pt>
                <c:pt idx="301314">
                  <c:v>36934.239999999998</c:v>
                </c:pt>
                <c:pt idx="301315">
                  <c:v>37282.97</c:v>
                </c:pt>
                <c:pt idx="301316">
                  <c:v>32113.9</c:v>
                </c:pt>
                <c:pt idx="301317">
                  <c:v>39527.300000000003</c:v>
                </c:pt>
                <c:pt idx="301318">
                  <c:v>35403.15</c:v>
                </c:pt>
                <c:pt idx="301319">
                  <c:v>34855.94</c:v>
                </c:pt>
                <c:pt idx="301320">
                  <c:v>35888.5</c:v>
                </c:pt>
                <c:pt idx="301321">
                  <c:v>35118.76</c:v>
                </c:pt>
                <c:pt idx="301322">
                  <c:v>37712.730000000003</c:v>
                </c:pt>
                <c:pt idx="301323">
                  <c:v>34037.800000000003</c:v>
                </c:pt>
                <c:pt idx="301324">
                  <c:v>39514.47</c:v>
                </c:pt>
                <c:pt idx="301325">
                  <c:v>33614.46</c:v>
                </c:pt>
                <c:pt idx="301326">
                  <c:v>37309.120000000003</c:v>
                </c:pt>
                <c:pt idx="301327">
                  <c:v>34986.800000000003</c:v>
                </c:pt>
                <c:pt idx="301328">
                  <c:v>37036.080000000002</c:v>
                </c:pt>
                <c:pt idx="301329">
                  <c:v>34494</c:v>
                </c:pt>
                <c:pt idx="301330">
                  <c:v>36947.79</c:v>
                </c:pt>
                <c:pt idx="301331">
                  <c:v>30736.639999999999</c:v>
                </c:pt>
                <c:pt idx="301332">
                  <c:v>37300.81</c:v>
                </c:pt>
                <c:pt idx="301333">
                  <c:v>31923.99</c:v>
                </c:pt>
                <c:pt idx="301334">
                  <c:v>31017.47</c:v>
                </c:pt>
                <c:pt idx="301335">
                  <c:v>29907.200000000001</c:v>
                </c:pt>
                <c:pt idx="301336">
                  <c:v>30026.37</c:v>
                </c:pt>
                <c:pt idx="301337">
                  <c:v>63802.42</c:v>
                </c:pt>
                <c:pt idx="301338">
                  <c:v>49859.17</c:v>
                </c:pt>
                <c:pt idx="301339">
                  <c:v>40298.47</c:v>
                </c:pt>
                <c:pt idx="301340">
                  <c:v>46725.09</c:v>
                </c:pt>
                <c:pt idx="301341">
                  <c:v>45062.29</c:v>
                </c:pt>
                <c:pt idx="301342">
                  <c:v>43471.72</c:v>
                </c:pt>
                <c:pt idx="301343">
                  <c:v>18612.509999999998</c:v>
                </c:pt>
                <c:pt idx="301344">
                  <c:v>18919.259999999998</c:v>
                </c:pt>
                <c:pt idx="301345">
                  <c:v>18766.07</c:v>
                </c:pt>
                <c:pt idx="301346">
                  <c:v>18672.3</c:v>
                </c:pt>
                <c:pt idx="301347">
                  <c:v>20154.53</c:v>
                </c:pt>
                <c:pt idx="301348">
                  <c:v>16813.07</c:v>
                </c:pt>
                <c:pt idx="301349">
                  <c:v>17367.05</c:v>
                </c:pt>
                <c:pt idx="301350">
                  <c:v>13838.73</c:v>
                </c:pt>
                <c:pt idx="301351">
                  <c:v>16905.64</c:v>
                </c:pt>
                <c:pt idx="301352">
                  <c:v>16771.009999999998</c:v>
                </c:pt>
                <c:pt idx="301353">
                  <c:v>16058.49</c:v>
                </c:pt>
                <c:pt idx="301354">
                  <c:v>15203.78</c:v>
                </c:pt>
                <c:pt idx="301355">
                  <c:v>14440.52</c:v>
                </c:pt>
                <c:pt idx="301356">
                  <c:v>16485.95</c:v>
                </c:pt>
                <c:pt idx="301357">
                  <c:v>13573.67</c:v>
                </c:pt>
                <c:pt idx="301358">
                  <c:v>17686.53</c:v>
                </c:pt>
                <c:pt idx="301359">
                  <c:v>15059.7</c:v>
                </c:pt>
                <c:pt idx="301360">
                  <c:v>17284.18</c:v>
                </c:pt>
                <c:pt idx="301361">
                  <c:v>17455.89</c:v>
                </c:pt>
                <c:pt idx="301362">
                  <c:v>16290.95</c:v>
                </c:pt>
                <c:pt idx="301363">
                  <c:v>14905.81</c:v>
                </c:pt>
                <c:pt idx="301364">
                  <c:v>15599.17</c:v>
                </c:pt>
                <c:pt idx="301365">
                  <c:v>15303.99</c:v>
                </c:pt>
                <c:pt idx="301366">
                  <c:v>17315.62</c:v>
                </c:pt>
                <c:pt idx="301367">
                  <c:v>16358.76</c:v>
                </c:pt>
                <c:pt idx="301368">
                  <c:v>15905.13</c:v>
                </c:pt>
                <c:pt idx="301369">
                  <c:v>16212.11</c:v>
                </c:pt>
                <c:pt idx="301370">
                  <c:v>15284.73</c:v>
                </c:pt>
                <c:pt idx="301371">
                  <c:v>16271.42</c:v>
                </c:pt>
                <c:pt idx="301372">
                  <c:v>15348.37</c:v>
                </c:pt>
                <c:pt idx="301373">
                  <c:v>15851.97</c:v>
                </c:pt>
                <c:pt idx="301374">
                  <c:v>14856.32</c:v>
                </c:pt>
                <c:pt idx="301375">
                  <c:v>12955.73</c:v>
                </c:pt>
                <c:pt idx="301376">
                  <c:v>13901.72</c:v>
                </c:pt>
                <c:pt idx="301377">
                  <c:v>11484.3</c:v>
                </c:pt>
                <c:pt idx="301378">
                  <c:v>13299.82</c:v>
                </c:pt>
                <c:pt idx="301379">
                  <c:v>12442.08</c:v>
                </c:pt>
                <c:pt idx="301380">
                  <c:v>13012.16</c:v>
                </c:pt>
                <c:pt idx="301381">
                  <c:v>12782.19</c:v>
                </c:pt>
                <c:pt idx="301382">
                  <c:v>13872.22</c:v>
                </c:pt>
                <c:pt idx="301383">
                  <c:v>14480.26</c:v>
                </c:pt>
                <c:pt idx="301384">
                  <c:v>13054.61</c:v>
                </c:pt>
                <c:pt idx="301385">
                  <c:v>22658.31</c:v>
                </c:pt>
                <c:pt idx="301386">
                  <c:v>12127.59</c:v>
                </c:pt>
                <c:pt idx="301387">
                  <c:v>10040.870000000001</c:v>
                </c:pt>
                <c:pt idx="301388">
                  <c:v>13903.99</c:v>
                </c:pt>
                <c:pt idx="301389">
                  <c:v>13775.35</c:v>
                </c:pt>
                <c:pt idx="301390">
                  <c:v>16080.05</c:v>
                </c:pt>
                <c:pt idx="301391">
                  <c:v>18135.07</c:v>
                </c:pt>
                <c:pt idx="301392">
                  <c:v>13761.83</c:v>
                </c:pt>
                <c:pt idx="301393">
                  <c:v>14175.94</c:v>
                </c:pt>
                <c:pt idx="301394">
                  <c:v>13998.72</c:v>
                </c:pt>
                <c:pt idx="301395">
                  <c:v>15215.6</c:v>
                </c:pt>
                <c:pt idx="301396">
                  <c:v>17678.21</c:v>
                </c:pt>
                <c:pt idx="301397">
                  <c:v>20742.240000000002</c:v>
                </c:pt>
                <c:pt idx="301398">
                  <c:v>18195.41</c:v>
                </c:pt>
                <c:pt idx="301399">
                  <c:v>20611.13</c:v>
                </c:pt>
                <c:pt idx="301400">
                  <c:v>17870.310000000001</c:v>
                </c:pt>
                <c:pt idx="301401">
                  <c:v>17650.54</c:v>
                </c:pt>
                <c:pt idx="301402">
                  <c:v>16591.79</c:v>
                </c:pt>
                <c:pt idx="301403">
                  <c:v>16050.8</c:v>
                </c:pt>
                <c:pt idx="301404">
                  <c:v>14649.81</c:v>
                </c:pt>
                <c:pt idx="301405">
                  <c:v>16290.58</c:v>
                </c:pt>
                <c:pt idx="301406">
                  <c:v>17459.66</c:v>
                </c:pt>
                <c:pt idx="301407">
                  <c:v>15420.34</c:v>
                </c:pt>
                <c:pt idx="301408">
                  <c:v>15052.01</c:v>
                </c:pt>
                <c:pt idx="301409">
                  <c:v>14737.81</c:v>
                </c:pt>
                <c:pt idx="301410">
                  <c:v>15956.95</c:v>
                </c:pt>
                <c:pt idx="301411">
                  <c:v>17107.810000000001</c:v>
                </c:pt>
                <c:pt idx="301412">
                  <c:v>15779</c:v>
                </c:pt>
                <c:pt idx="301413">
                  <c:v>13845.32</c:v>
                </c:pt>
                <c:pt idx="301414">
                  <c:v>14642.28</c:v>
                </c:pt>
                <c:pt idx="301415">
                  <c:v>15115.49</c:v>
                </c:pt>
                <c:pt idx="301416">
                  <c:v>14141.91</c:v>
                </c:pt>
                <c:pt idx="301417">
                  <c:v>14583.99</c:v>
                </c:pt>
                <c:pt idx="301418">
                  <c:v>14524.02</c:v>
                </c:pt>
                <c:pt idx="301419">
                  <c:v>14405.39</c:v>
                </c:pt>
                <c:pt idx="301420">
                  <c:v>13635.92</c:v>
                </c:pt>
                <c:pt idx="301421">
                  <c:v>14739.39</c:v>
                </c:pt>
                <c:pt idx="301422">
                  <c:v>16689.34</c:v>
                </c:pt>
                <c:pt idx="301423">
                  <c:v>18453.740000000002</c:v>
                </c:pt>
                <c:pt idx="301424">
                  <c:v>15086.48</c:v>
                </c:pt>
                <c:pt idx="301425">
                  <c:v>15307.21</c:v>
                </c:pt>
                <c:pt idx="301426">
                  <c:v>11998.72</c:v>
                </c:pt>
                <c:pt idx="301427">
                  <c:v>13971.2</c:v>
                </c:pt>
                <c:pt idx="301428">
                  <c:v>14025.04</c:v>
                </c:pt>
                <c:pt idx="301429">
                  <c:v>13250.21</c:v>
                </c:pt>
                <c:pt idx="301430">
                  <c:v>12893.22</c:v>
                </c:pt>
                <c:pt idx="301431">
                  <c:v>13367.36</c:v>
                </c:pt>
                <c:pt idx="301432">
                  <c:v>14896.59</c:v>
                </c:pt>
                <c:pt idx="301433">
                  <c:v>13279.62</c:v>
                </c:pt>
                <c:pt idx="301434">
                  <c:v>15032.77</c:v>
                </c:pt>
                <c:pt idx="301435">
                  <c:v>13342.16</c:v>
                </c:pt>
                <c:pt idx="301436">
                  <c:v>11308.54</c:v>
                </c:pt>
                <c:pt idx="301437">
                  <c:v>24997.18</c:v>
                </c:pt>
                <c:pt idx="301438">
                  <c:v>10952.25</c:v>
                </c:pt>
                <c:pt idx="301439">
                  <c:v>12794.45</c:v>
                </c:pt>
                <c:pt idx="301440">
                  <c:v>12595.65</c:v>
                </c:pt>
                <c:pt idx="301441">
                  <c:v>17601.07</c:v>
                </c:pt>
                <c:pt idx="301442">
                  <c:v>13540.27</c:v>
                </c:pt>
                <c:pt idx="301443">
                  <c:v>17684.830000000002</c:v>
                </c:pt>
                <c:pt idx="301444">
                  <c:v>12615.6</c:v>
                </c:pt>
                <c:pt idx="301445">
                  <c:v>16770.39</c:v>
                </c:pt>
                <c:pt idx="301446">
                  <c:v>12917.29</c:v>
                </c:pt>
                <c:pt idx="301447">
                  <c:v>16225.88</c:v>
                </c:pt>
                <c:pt idx="301448">
                  <c:v>21130.959999999999</c:v>
                </c:pt>
                <c:pt idx="301449">
                  <c:v>20667.72</c:v>
                </c:pt>
                <c:pt idx="301450">
                  <c:v>18063.28</c:v>
                </c:pt>
                <c:pt idx="301451">
                  <c:v>17618.55</c:v>
                </c:pt>
                <c:pt idx="301452">
                  <c:v>16340.14</c:v>
                </c:pt>
                <c:pt idx="301453">
                  <c:v>18947.45</c:v>
                </c:pt>
                <c:pt idx="301454">
                  <c:v>16868.259999999998</c:v>
                </c:pt>
                <c:pt idx="301455">
                  <c:v>15124.06</c:v>
                </c:pt>
                <c:pt idx="301456">
                  <c:v>14776.79</c:v>
                </c:pt>
                <c:pt idx="301457">
                  <c:v>14255.15</c:v>
                </c:pt>
                <c:pt idx="301458">
                  <c:v>14767.85</c:v>
                </c:pt>
                <c:pt idx="301459">
                  <c:v>12812.33</c:v>
                </c:pt>
                <c:pt idx="301460">
                  <c:v>13726.08</c:v>
                </c:pt>
                <c:pt idx="301461">
                  <c:v>13256.65</c:v>
                </c:pt>
                <c:pt idx="301462">
                  <c:v>13615.61</c:v>
                </c:pt>
                <c:pt idx="301463">
                  <c:v>16129.38</c:v>
                </c:pt>
                <c:pt idx="301464">
                  <c:v>14282.39</c:v>
                </c:pt>
                <c:pt idx="301465">
                  <c:v>15855.78</c:v>
                </c:pt>
                <c:pt idx="301466">
                  <c:v>14044.12</c:v>
                </c:pt>
                <c:pt idx="301467">
                  <c:v>14194.38</c:v>
                </c:pt>
                <c:pt idx="301468">
                  <c:v>12085.23</c:v>
                </c:pt>
                <c:pt idx="301469">
                  <c:v>16453.099999999999</c:v>
                </c:pt>
                <c:pt idx="301470">
                  <c:v>13482.41</c:v>
                </c:pt>
                <c:pt idx="301471">
                  <c:v>15922.49</c:v>
                </c:pt>
                <c:pt idx="301472">
                  <c:v>15007.91</c:v>
                </c:pt>
                <c:pt idx="301473">
                  <c:v>14916.06</c:v>
                </c:pt>
                <c:pt idx="301474">
                  <c:v>15718.69</c:v>
                </c:pt>
                <c:pt idx="301475">
                  <c:v>17093.32</c:v>
                </c:pt>
                <c:pt idx="301476">
                  <c:v>16532.55</c:v>
                </c:pt>
                <c:pt idx="301477">
                  <c:v>13577.46</c:v>
                </c:pt>
                <c:pt idx="301478">
                  <c:v>15770.37</c:v>
                </c:pt>
                <c:pt idx="301479">
                  <c:v>11250.46</c:v>
                </c:pt>
                <c:pt idx="301480">
                  <c:v>14812.29</c:v>
                </c:pt>
                <c:pt idx="301481">
                  <c:v>12667.61</c:v>
                </c:pt>
                <c:pt idx="301482">
                  <c:v>13962.13</c:v>
                </c:pt>
                <c:pt idx="301483">
                  <c:v>13819.79</c:v>
                </c:pt>
                <c:pt idx="301484">
                  <c:v>12165.16</c:v>
                </c:pt>
                <c:pt idx="301485">
                  <c:v>12713.52</c:v>
                </c:pt>
                <c:pt idx="301486">
                  <c:v>795</c:v>
                </c:pt>
                <c:pt idx="301487">
                  <c:v>159</c:v>
                </c:pt>
                <c:pt idx="301488">
                  <c:v>200</c:v>
                </c:pt>
                <c:pt idx="301489">
                  <c:v>-19.88</c:v>
                </c:pt>
                <c:pt idx="301490">
                  <c:v>9.94</c:v>
                </c:pt>
                <c:pt idx="301491">
                  <c:v>9.94</c:v>
                </c:pt>
                <c:pt idx="301492">
                  <c:v>-12</c:v>
                </c:pt>
                <c:pt idx="301493">
                  <c:v>12</c:v>
                </c:pt>
                <c:pt idx="301494">
                  <c:v>12</c:v>
                </c:pt>
                <c:pt idx="301495">
                  <c:v>-2</c:v>
                </c:pt>
                <c:pt idx="301496">
                  <c:v>2</c:v>
                </c:pt>
                <c:pt idx="301497">
                  <c:v>-12.88</c:v>
                </c:pt>
                <c:pt idx="301498">
                  <c:v>7</c:v>
                </c:pt>
                <c:pt idx="301499">
                  <c:v>46736.08</c:v>
                </c:pt>
                <c:pt idx="301500">
                  <c:v>37773.01</c:v>
                </c:pt>
                <c:pt idx="301501">
                  <c:v>35003.019999999997</c:v>
                </c:pt>
                <c:pt idx="301502">
                  <c:v>34361.86</c:v>
                </c:pt>
                <c:pt idx="301503">
                  <c:v>45218.34</c:v>
                </c:pt>
                <c:pt idx="301504">
                  <c:v>36977.550000000003</c:v>
                </c:pt>
                <c:pt idx="301505">
                  <c:v>32412.61</c:v>
                </c:pt>
                <c:pt idx="301506">
                  <c:v>28809.31</c:v>
                </c:pt>
                <c:pt idx="301507">
                  <c:v>39805.629999999997</c:v>
                </c:pt>
                <c:pt idx="301508">
                  <c:v>38215.919999999998</c:v>
                </c:pt>
                <c:pt idx="301509">
                  <c:v>34138.94</c:v>
                </c:pt>
                <c:pt idx="301510">
                  <c:v>30604.51</c:v>
                </c:pt>
                <c:pt idx="301511">
                  <c:v>29566.44</c:v>
                </c:pt>
                <c:pt idx="301512">
                  <c:v>45324.69</c:v>
                </c:pt>
                <c:pt idx="301513">
                  <c:v>32538.7</c:v>
                </c:pt>
                <c:pt idx="301514">
                  <c:v>33465.18</c:v>
                </c:pt>
                <c:pt idx="301515">
                  <c:v>30490.75</c:v>
                </c:pt>
                <c:pt idx="301516">
                  <c:v>43282.05</c:v>
                </c:pt>
                <c:pt idx="301517">
                  <c:v>35500.33</c:v>
                </c:pt>
                <c:pt idx="301518">
                  <c:v>33017.57</c:v>
                </c:pt>
                <c:pt idx="301519">
                  <c:v>32003.95</c:v>
                </c:pt>
                <c:pt idx="301520">
                  <c:v>38501.35</c:v>
                </c:pt>
                <c:pt idx="301521">
                  <c:v>38032.230000000003</c:v>
                </c:pt>
                <c:pt idx="301522">
                  <c:v>33511.910000000003</c:v>
                </c:pt>
                <c:pt idx="301523">
                  <c:v>31064.39</c:v>
                </c:pt>
                <c:pt idx="301524">
                  <c:v>28815.9</c:v>
                </c:pt>
                <c:pt idx="301525">
                  <c:v>44831.08</c:v>
                </c:pt>
                <c:pt idx="301526">
                  <c:v>31499.360000000001</c:v>
                </c:pt>
                <c:pt idx="301527">
                  <c:v>31156.55</c:v>
                </c:pt>
                <c:pt idx="301528">
                  <c:v>31439.19</c:v>
                </c:pt>
                <c:pt idx="301529">
                  <c:v>41903.42</c:v>
                </c:pt>
                <c:pt idx="301530">
                  <c:v>34807.980000000003</c:v>
                </c:pt>
                <c:pt idx="301531">
                  <c:v>30024.720000000001</c:v>
                </c:pt>
                <c:pt idx="301532">
                  <c:v>27729.69</c:v>
                </c:pt>
                <c:pt idx="301533">
                  <c:v>33924.76</c:v>
                </c:pt>
                <c:pt idx="301534">
                  <c:v>38058.92</c:v>
                </c:pt>
                <c:pt idx="301535">
                  <c:v>30821.53</c:v>
                </c:pt>
                <c:pt idx="301536">
                  <c:v>32354.93</c:v>
                </c:pt>
                <c:pt idx="301537">
                  <c:v>29050.81</c:v>
                </c:pt>
                <c:pt idx="301538">
                  <c:v>44693.39</c:v>
                </c:pt>
                <c:pt idx="301539">
                  <c:v>35065.120000000003</c:v>
                </c:pt>
                <c:pt idx="301540">
                  <c:v>30786.69</c:v>
                </c:pt>
                <c:pt idx="301541">
                  <c:v>31456.76</c:v>
                </c:pt>
                <c:pt idx="301542">
                  <c:v>40706.660000000003</c:v>
                </c:pt>
                <c:pt idx="301543">
                  <c:v>33121.94</c:v>
                </c:pt>
                <c:pt idx="301544">
                  <c:v>32196.32</c:v>
                </c:pt>
                <c:pt idx="301545">
                  <c:v>37080.99</c:v>
                </c:pt>
                <c:pt idx="301546">
                  <c:v>26738.65</c:v>
                </c:pt>
                <c:pt idx="301547">
                  <c:v>43776.42</c:v>
                </c:pt>
                <c:pt idx="301548">
                  <c:v>31267.48</c:v>
                </c:pt>
                <c:pt idx="301549">
                  <c:v>33004.07</c:v>
                </c:pt>
                <c:pt idx="301550">
                  <c:v>30513.7</c:v>
                </c:pt>
                <c:pt idx="301551">
                  <c:v>41745.49</c:v>
                </c:pt>
                <c:pt idx="301552">
                  <c:v>37401.769999999997</c:v>
                </c:pt>
                <c:pt idx="301553">
                  <c:v>38208.17</c:v>
                </c:pt>
                <c:pt idx="301554">
                  <c:v>35033.54</c:v>
                </c:pt>
                <c:pt idx="301555">
                  <c:v>45281.25</c:v>
                </c:pt>
                <c:pt idx="301556">
                  <c:v>39408.370000000003</c:v>
                </c:pt>
                <c:pt idx="301557">
                  <c:v>36444.980000000003</c:v>
                </c:pt>
                <c:pt idx="301558">
                  <c:v>35961.71</c:v>
                </c:pt>
                <c:pt idx="301559">
                  <c:v>38136.1</c:v>
                </c:pt>
                <c:pt idx="301560">
                  <c:v>44185.32</c:v>
                </c:pt>
                <c:pt idx="301561">
                  <c:v>36293.18</c:v>
                </c:pt>
                <c:pt idx="301562">
                  <c:v>32569.39</c:v>
                </c:pt>
                <c:pt idx="301563">
                  <c:v>32062.55</c:v>
                </c:pt>
                <c:pt idx="301564">
                  <c:v>46694.64</c:v>
                </c:pt>
                <c:pt idx="301565">
                  <c:v>33774.199999999997</c:v>
                </c:pt>
                <c:pt idx="301566">
                  <c:v>33821.589999999997</c:v>
                </c:pt>
                <c:pt idx="301567">
                  <c:v>32775.14</c:v>
                </c:pt>
                <c:pt idx="301568">
                  <c:v>41048.800000000003</c:v>
                </c:pt>
                <c:pt idx="301569">
                  <c:v>39990.81</c:v>
                </c:pt>
                <c:pt idx="301570">
                  <c:v>36604.589999999997</c:v>
                </c:pt>
                <c:pt idx="301571">
                  <c:v>32818.370000000003</c:v>
                </c:pt>
                <c:pt idx="301572">
                  <c:v>37539.800000000003</c:v>
                </c:pt>
                <c:pt idx="301573">
                  <c:v>40219.269999999997</c:v>
                </c:pt>
                <c:pt idx="301574">
                  <c:v>34059.760000000002</c:v>
                </c:pt>
                <c:pt idx="301575">
                  <c:v>34204.879999999997</c:v>
                </c:pt>
                <c:pt idx="301576">
                  <c:v>32207.51</c:v>
                </c:pt>
                <c:pt idx="301577">
                  <c:v>47434.98</c:v>
                </c:pt>
                <c:pt idx="301578">
                  <c:v>33349.800000000003</c:v>
                </c:pt>
                <c:pt idx="301579">
                  <c:v>33632.080000000002</c:v>
                </c:pt>
                <c:pt idx="301580">
                  <c:v>32799.07</c:v>
                </c:pt>
                <c:pt idx="301581">
                  <c:v>43007.98</c:v>
                </c:pt>
                <c:pt idx="301582">
                  <c:v>35336.29</c:v>
                </c:pt>
                <c:pt idx="301583">
                  <c:v>34058.080000000002</c:v>
                </c:pt>
                <c:pt idx="301584">
                  <c:v>31341.82</c:v>
                </c:pt>
                <c:pt idx="301585">
                  <c:v>31294.89</c:v>
                </c:pt>
                <c:pt idx="301586">
                  <c:v>46008.72</c:v>
                </c:pt>
                <c:pt idx="301587">
                  <c:v>32881.57</c:v>
                </c:pt>
                <c:pt idx="301588">
                  <c:v>32966.17</c:v>
                </c:pt>
                <c:pt idx="301589">
                  <c:v>30080.45</c:v>
                </c:pt>
                <c:pt idx="301590">
                  <c:v>44226.11</c:v>
                </c:pt>
                <c:pt idx="301591">
                  <c:v>35730.449999999997</c:v>
                </c:pt>
                <c:pt idx="301592">
                  <c:v>33271.730000000003</c:v>
                </c:pt>
                <c:pt idx="301593">
                  <c:v>32095.18</c:v>
                </c:pt>
                <c:pt idx="301594">
                  <c:v>40244.620000000003</c:v>
                </c:pt>
                <c:pt idx="301595">
                  <c:v>39926.769999999997</c:v>
                </c:pt>
                <c:pt idx="301596">
                  <c:v>34970.67</c:v>
                </c:pt>
                <c:pt idx="301597">
                  <c:v>35831.120000000003</c:v>
                </c:pt>
                <c:pt idx="301598">
                  <c:v>27732.85</c:v>
                </c:pt>
                <c:pt idx="301599">
                  <c:v>45757.07</c:v>
                </c:pt>
                <c:pt idx="301600">
                  <c:v>32519.09</c:v>
                </c:pt>
                <c:pt idx="301601">
                  <c:v>32599.5</c:v>
                </c:pt>
                <c:pt idx="301602">
                  <c:v>31986.02</c:v>
                </c:pt>
                <c:pt idx="301603">
                  <c:v>48671.41</c:v>
                </c:pt>
                <c:pt idx="301604">
                  <c:v>41402.199999999997</c:v>
                </c:pt>
                <c:pt idx="301605">
                  <c:v>38446.589999999997</c:v>
                </c:pt>
                <c:pt idx="301606">
                  <c:v>35212.81</c:v>
                </c:pt>
                <c:pt idx="301607">
                  <c:v>46356.72</c:v>
                </c:pt>
                <c:pt idx="301608">
                  <c:v>46708.54</c:v>
                </c:pt>
                <c:pt idx="301609">
                  <c:v>36324.39</c:v>
                </c:pt>
                <c:pt idx="301610">
                  <c:v>36303.410000000003</c:v>
                </c:pt>
                <c:pt idx="301611">
                  <c:v>30744.44</c:v>
                </c:pt>
                <c:pt idx="301612">
                  <c:v>48895.49</c:v>
                </c:pt>
                <c:pt idx="301613">
                  <c:v>36529</c:v>
                </c:pt>
                <c:pt idx="301614">
                  <c:v>35477.96</c:v>
                </c:pt>
                <c:pt idx="301615">
                  <c:v>33570.54</c:v>
                </c:pt>
                <c:pt idx="301616">
                  <c:v>49057.04</c:v>
                </c:pt>
                <c:pt idx="301617">
                  <c:v>34380.81</c:v>
                </c:pt>
                <c:pt idx="301618">
                  <c:v>35218.239999999998</c:v>
                </c:pt>
                <c:pt idx="301619">
                  <c:v>33390.589999999997</c:v>
                </c:pt>
                <c:pt idx="301620">
                  <c:v>40170.15</c:v>
                </c:pt>
                <c:pt idx="301621">
                  <c:v>43015.79</c:v>
                </c:pt>
                <c:pt idx="301622">
                  <c:v>35594.89</c:v>
                </c:pt>
                <c:pt idx="301623">
                  <c:v>36882.29</c:v>
                </c:pt>
                <c:pt idx="301624">
                  <c:v>30588.02</c:v>
                </c:pt>
                <c:pt idx="301625">
                  <c:v>46813.919999999998</c:v>
                </c:pt>
                <c:pt idx="301626">
                  <c:v>33817.53</c:v>
                </c:pt>
                <c:pt idx="301627">
                  <c:v>31207.89</c:v>
                </c:pt>
                <c:pt idx="301628">
                  <c:v>29979.25</c:v>
                </c:pt>
                <c:pt idx="301629">
                  <c:v>47015.15</c:v>
                </c:pt>
                <c:pt idx="301630">
                  <c:v>37844.199999999997</c:v>
                </c:pt>
                <c:pt idx="301631">
                  <c:v>33962.879999999997</c:v>
                </c:pt>
                <c:pt idx="301632">
                  <c:v>29621.35</c:v>
                </c:pt>
                <c:pt idx="301633">
                  <c:v>31560.28</c:v>
                </c:pt>
                <c:pt idx="301634">
                  <c:v>47856.11</c:v>
                </c:pt>
                <c:pt idx="301635">
                  <c:v>33118.199999999997</c:v>
                </c:pt>
                <c:pt idx="301636">
                  <c:v>32745.75</c:v>
                </c:pt>
                <c:pt idx="301637">
                  <c:v>30876.99</c:v>
                </c:pt>
                <c:pt idx="301638">
                  <c:v>45867.67</c:v>
                </c:pt>
                <c:pt idx="301639">
                  <c:v>34495.089999999997</c:v>
                </c:pt>
                <c:pt idx="301640">
                  <c:v>33714.93</c:v>
                </c:pt>
                <c:pt idx="301641">
                  <c:v>30681.1</c:v>
                </c:pt>
                <c:pt idx="301642">
                  <c:v>17785.43</c:v>
                </c:pt>
                <c:pt idx="301643">
                  <c:v>20694.77</c:v>
                </c:pt>
                <c:pt idx="301644">
                  <c:v>17610.439999999999</c:v>
                </c:pt>
                <c:pt idx="301645">
                  <c:v>16807.599999999999</c:v>
                </c:pt>
                <c:pt idx="301646">
                  <c:v>17169.88</c:v>
                </c:pt>
                <c:pt idx="301647">
                  <c:v>17996.29</c:v>
                </c:pt>
                <c:pt idx="301648">
                  <c:v>17473.75</c:v>
                </c:pt>
                <c:pt idx="301649">
                  <c:v>16567.12</c:v>
                </c:pt>
                <c:pt idx="301650">
                  <c:v>17061.86</c:v>
                </c:pt>
                <c:pt idx="301651">
                  <c:v>17579.07</c:v>
                </c:pt>
                <c:pt idx="301652">
                  <c:v>17546.07</c:v>
                </c:pt>
                <c:pt idx="301653">
                  <c:v>18051.759999999998</c:v>
                </c:pt>
                <c:pt idx="301654">
                  <c:v>16522.98</c:v>
                </c:pt>
                <c:pt idx="301655">
                  <c:v>17012.09</c:v>
                </c:pt>
                <c:pt idx="301656">
                  <c:v>16741.47</c:v>
                </c:pt>
                <c:pt idx="301657">
                  <c:v>17295.12</c:v>
                </c:pt>
                <c:pt idx="301658">
                  <c:v>16288.5</c:v>
                </c:pt>
                <c:pt idx="301659">
                  <c:v>17120.91</c:v>
                </c:pt>
                <c:pt idx="301660">
                  <c:v>18570.25</c:v>
                </c:pt>
                <c:pt idx="301661">
                  <c:v>17998.37</c:v>
                </c:pt>
                <c:pt idx="301662">
                  <c:v>16368</c:v>
                </c:pt>
                <c:pt idx="301663">
                  <c:v>17070.47</c:v>
                </c:pt>
                <c:pt idx="301664">
                  <c:v>18532.45</c:v>
                </c:pt>
                <c:pt idx="301665">
                  <c:v>17810.05</c:v>
                </c:pt>
                <c:pt idx="301666">
                  <c:v>17721.919999999998</c:v>
                </c:pt>
                <c:pt idx="301667">
                  <c:v>16980.810000000001</c:v>
                </c:pt>
                <c:pt idx="301668">
                  <c:v>18390.43</c:v>
                </c:pt>
                <c:pt idx="301669">
                  <c:v>17955.37</c:v>
                </c:pt>
                <c:pt idx="301670">
                  <c:v>17863.2</c:v>
                </c:pt>
                <c:pt idx="301671">
                  <c:v>17171.02</c:v>
                </c:pt>
                <c:pt idx="301672">
                  <c:v>17937.89</c:v>
                </c:pt>
                <c:pt idx="301673">
                  <c:v>17280.939999999999</c:v>
                </c:pt>
                <c:pt idx="301674">
                  <c:v>18302.97</c:v>
                </c:pt>
                <c:pt idx="301675">
                  <c:v>17050.5</c:v>
                </c:pt>
                <c:pt idx="301676">
                  <c:v>17464.740000000002</c:v>
                </c:pt>
                <c:pt idx="301677">
                  <c:v>18456.060000000001</c:v>
                </c:pt>
                <c:pt idx="301678">
                  <c:v>18570.34</c:v>
                </c:pt>
                <c:pt idx="301679">
                  <c:v>18121.96</c:v>
                </c:pt>
                <c:pt idx="301680">
                  <c:v>17881.09</c:v>
                </c:pt>
                <c:pt idx="301681">
                  <c:v>18942.57</c:v>
                </c:pt>
                <c:pt idx="301682">
                  <c:v>19435.61</c:v>
                </c:pt>
                <c:pt idx="301683">
                  <c:v>19766.759999999998</c:v>
                </c:pt>
                <c:pt idx="301684">
                  <c:v>18536.96</c:v>
                </c:pt>
                <c:pt idx="301685">
                  <c:v>16543.43</c:v>
                </c:pt>
                <c:pt idx="301686">
                  <c:v>19379.759999999998</c:v>
                </c:pt>
                <c:pt idx="301687">
                  <c:v>20546.96</c:v>
                </c:pt>
                <c:pt idx="301688">
                  <c:v>20454.669999999998</c:v>
                </c:pt>
                <c:pt idx="301689">
                  <c:v>15012.63</c:v>
                </c:pt>
                <c:pt idx="301690">
                  <c:v>17921.86</c:v>
                </c:pt>
                <c:pt idx="301691">
                  <c:v>19517.05</c:v>
                </c:pt>
                <c:pt idx="301692">
                  <c:v>19440.77</c:v>
                </c:pt>
                <c:pt idx="301693">
                  <c:v>18971.689999999999</c:v>
                </c:pt>
                <c:pt idx="301694">
                  <c:v>20593.21</c:v>
                </c:pt>
                <c:pt idx="301695">
                  <c:v>22398.02</c:v>
                </c:pt>
                <c:pt idx="301696">
                  <c:v>19533.36</c:v>
                </c:pt>
                <c:pt idx="301697">
                  <c:v>18812.13</c:v>
                </c:pt>
                <c:pt idx="301698">
                  <c:v>20008.27</c:v>
                </c:pt>
                <c:pt idx="301699">
                  <c:v>19855.53</c:v>
                </c:pt>
                <c:pt idx="301700">
                  <c:v>20008.68</c:v>
                </c:pt>
                <c:pt idx="301701">
                  <c:v>19270.060000000001</c:v>
                </c:pt>
                <c:pt idx="301702">
                  <c:v>19309.91</c:v>
                </c:pt>
                <c:pt idx="301703">
                  <c:v>20955.86</c:v>
                </c:pt>
                <c:pt idx="301704">
                  <c:v>20890.05</c:v>
                </c:pt>
                <c:pt idx="301705">
                  <c:v>21429.25</c:v>
                </c:pt>
                <c:pt idx="301706">
                  <c:v>19693.13</c:v>
                </c:pt>
                <c:pt idx="301707">
                  <c:v>21199.52</c:v>
                </c:pt>
                <c:pt idx="301708">
                  <c:v>20795.310000000001</c:v>
                </c:pt>
                <c:pt idx="301709">
                  <c:v>21382.1</c:v>
                </c:pt>
                <c:pt idx="301710">
                  <c:v>20467.580000000002</c:v>
                </c:pt>
                <c:pt idx="301711">
                  <c:v>20995.31</c:v>
                </c:pt>
                <c:pt idx="301712">
                  <c:v>21342.91</c:v>
                </c:pt>
                <c:pt idx="301713">
                  <c:v>22023.599999999999</c:v>
                </c:pt>
                <c:pt idx="301714">
                  <c:v>19263.36</c:v>
                </c:pt>
                <c:pt idx="301715">
                  <c:v>20033.099999999999</c:v>
                </c:pt>
                <c:pt idx="301716">
                  <c:v>20739.8</c:v>
                </c:pt>
                <c:pt idx="301717">
                  <c:v>20585.91</c:v>
                </c:pt>
                <c:pt idx="301718">
                  <c:v>20228.23</c:v>
                </c:pt>
                <c:pt idx="301719">
                  <c:v>18663.689999999999</c:v>
                </c:pt>
                <c:pt idx="301720">
                  <c:v>20407.55</c:v>
                </c:pt>
                <c:pt idx="301721">
                  <c:v>20616.7</c:v>
                </c:pt>
                <c:pt idx="301722">
                  <c:v>20938.330000000002</c:v>
                </c:pt>
                <c:pt idx="301723">
                  <c:v>17337.73</c:v>
                </c:pt>
                <c:pt idx="301724">
                  <c:v>19600.28</c:v>
                </c:pt>
                <c:pt idx="301725">
                  <c:v>19916.66</c:v>
                </c:pt>
                <c:pt idx="301726">
                  <c:v>20104.98</c:v>
                </c:pt>
                <c:pt idx="301727">
                  <c:v>19823.400000000001</c:v>
                </c:pt>
                <c:pt idx="301728">
                  <c:v>18549.5</c:v>
                </c:pt>
                <c:pt idx="301729">
                  <c:v>20696.23</c:v>
                </c:pt>
                <c:pt idx="301730">
                  <c:v>19533.509999999998</c:v>
                </c:pt>
                <c:pt idx="301731">
                  <c:v>19198.43</c:v>
                </c:pt>
                <c:pt idx="301732">
                  <c:v>17853.95</c:v>
                </c:pt>
                <c:pt idx="301733">
                  <c:v>18457.52</c:v>
                </c:pt>
                <c:pt idx="301734">
                  <c:v>20231.63</c:v>
                </c:pt>
                <c:pt idx="301735">
                  <c:v>20046.22</c:v>
                </c:pt>
                <c:pt idx="301736">
                  <c:v>19639.169999999998</c:v>
                </c:pt>
                <c:pt idx="301737">
                  <c:v>16452.849999999999</c:v>
                </c:pt>
                <c:pt idx="301738">
                  <c:v>20809.22</c:v>
                </c:pt>
                <c:pt idx="301739">
                  <c:v>20038.16</c:v>
                </c:pt>
                <c:pt idx="301740">
                  <c:v>22305.89</c:v>
                </c:pt>
                <c:pt idx="301741">
                  <c:v>15669.87</c:v>
                </c:pt>
                <c:pt idx="301742">
                  <c:v>20501.09</c:v>
                </c:pt>
                <c:pt idx="301743">
                  <c:v>20912.419999999998</c:v>
                </c:pt>
                <c:pt idx="301744">
                  <c:v>19412.98</c:v>
                </c:pt>
                <c:pt idx="301745">
                  <c:v>18554.75</c:v>
                </c:pt>
                <c:pt idx="301746">
                  <c:v>22991.24</c:v>
                </c:pt>
                <c:pt idx="301747">
                  <c:v>20277.78</c:v>
                </c:pt>
                <c:pt idx="301748">
                  <c:v>19268.41</c:v>
                </c:pt>
                <c:pt idx="301749">
                  <c:v>18256.310000000001</c:v>
                </c:pt>
                <c:pt idx="301750">
                  <c:v>18114.95</c:v>
                </c:pt>
                <c:pt idx="301751">
                  <c:v>19776.87</c:v>
                </c:pt>
                <c:pt idx="301752">
                  <c:v>18717.509999999998</c:v>
                </c:pt>
                <c:pt idx="301753">
                  <c:v>18381.57</c:v>
                </c:pt>
                <c:pt idx="301754">
                  <c:v>18364.740000000002</c:v>
                </c:pt>
                <c:pt idx="301755">
                  <c:v>20182</c:v>
                </c:pt>
                <c:pt idx="301756">
                  <c:v>20248.25</c:v>
                </c:pt>
                <c:pt idx="301757">
                  <c:v>19454.150000000001</c:v>
                </c:pt>
                <c:pt idx="301758">
                  <c:v>18927.61</c:v>
                </c:pt>
                <c:pt idx="301759">
                  <c:v>19052.099999999999</c:v>
                </c:pt>
                <c:pt idx="301760">
                  <c:v>19295.03</c:v>
                </c:pt>
                <c:pt idx="301761">
                  <c:v>19077.03</c:v>
                </c:pt>
                <c:pt idx="301762">
                  <c:v>18067.240000000002</c:v>
                </c:pt>
                <c:pt idx="301763">
                  <c:v>18847.23</c:v>
                </c:pt>
                <c:pt idx="301764">
                  <c:v>18777.88</c:v>
                </c:pt>
                <c:pt idx="301765">
                  <c:v>19258.810000000001</c:v>
                </c:pt>
                <c:pt idx="301766">
                  <c:v>18790.259999999998</c:v>
                </c:pt>
                <c:pt idx="301767">
                  <c:v>18788.21</c:v>
                </c:pt>
                <c:pt idx="301768">
                  <c:v>19176.37</c:v>
                </c:pt>
                <c:pt idx="301769">
                  <c:v>20224.669999999998</c:v>
                </c:pt>
                <c:pt idx="301770">
                  <c:v>19923.490000000002</c:v>
                </c:pt>
                <c:pt idx="301771">
                  <c:v>18711.560000000001</c:v>
                </c:pt>
                <c:pt idx="301772">
                  <c:v>19275.419999999998</c:v>
                </c:pt>
                <c:pt idx="301773">
                  <c:v>18431.439999999999</c:v>
                </c:pt>
                <c:pt idx="301774">
                  <c:v>19336.25</c:v>
                </c:pt>
                <c:pt idx="301775">
                  <c:v>18746.68</c:v>
                </c:pt>
                <c:pt idx="301776">
                  <c:v>19101.5</c:v>
                </c:pt>
                <c:pt idx="301777">
                  <c:v>18893.23</c:v>
                </c:pt>
                <c:pt idx="301778">
                  <c:v>20561.79</c:v>
                </c:pt>
                <c:pt idx="301779">
                  <c:v>20077.53</c:v>
                </c:pt>
                <c:pt idx="301780">
                  <c:v>17899.73</c:v>
                </c:pt>
                <c:pt idx="301781">
                  <c:v>20384.259999999998</c:v>
                </c:pt>
                <c:pt idx="301782">
                  <c:v>19862.53</c:v>
                </c:pt>
                <c:pt idx="301783">
                  <c:v>19088.55</c:v>
                </c:pt>
                <c:pt idx="301784">
                  <c:v>17860.810000000001</c:v>
                </c:pt>
                <c:pt idx="301785">
                  <c:v>24629.35</c:v>
                </c:pt>
                <c:pt idx="301786">
                  <c:v>26475.99</c:v>
                </c:pt>
                <c:pt idx="301787">
                  <c:v>23757.65</c:v>
                </c:pt>
                <c:pt idx="301788">
                  <c:v>23180.720000000001</c:v>
                </c:pt>
                <c:pt idx="301789">
                  <c:v>23866.19</c:v>
                </c:pt>
                <c:pt idx="301790">
                  <c:v>23927.25</c:v>
                </c:pt>
                <c:pt idx="301791">
                  <c:v>22692.79</c:v>
                </c:pt>
                <c:pt idx="301792">
                  <c:v>21313.27</c:v>
                </c:pt>
                <c:pt idx="301793">
                  <c:v>21642.67</c:v>
                </c:pt>
                <c:pt idx="301794">
                  <c:v>23694.16</c:v>
                </c:pt>
                <c:pt idx="301795">
                  <c:v>23702.93</c:v>
                </c:pt>
                <c:pt idx="301796">
                  <c:v>22760.32</c:v>
                </c:pt>
                <c:pt idx="301797">
                  <c:v>21562.11</c:v>
                </c:pt>
                <c:pt idx="301798">
                  <c:v>23547.4</c:v>
                </c:pt>
                <c:pt idx="301799">
                  <c:v>21307.38</c:v>
                </c:pt>
                <c:pt idx="301800">
                  <c:v>22932.89</c:v>
                </c:pt>
                <c:pt idx="301801">
                  <c:v>22378.22</c:v>
                </c:pt>
                <c:pt idx="301802">
                  <c:v>24148.47</c:v>
                </c:pt>
                <c:pt idx="301803">
                  <c:v>24476.17</c:v>
                </c:pt>
                <c:pt idx="301804">
                  <c:v>24364.74</c:v>
                </c:pt>
                <c:pt idx="301805">
                  <c:v>22718.400000000001</c:v>
                </c:pt>
                <c:pt idx="301806">
                  <c:v>24058.86</c:v>
                </c:pt>
                <c:pt idx="301807">
                  <c:v>25471.48</c:v>
                </c:pt>
                <c:pt idx="301808">
                  <c:v>24414.799999999999</c:v>
                </c:pt>
                <c:pt idx="301809">
                  <c:v>22982.959999999999</c:v>
                </c:pt>
                <c:pt idx="301810">
                  <c:v>22470.48</c:v>
                </c:pt>
                <c:pt idx="301811">
                  <c:v>24042.77</c:v>
                </c:pt>
                <c:pt idx="301812">
                  <c:v>24517.06</c:v>
                </c:pt>
                <c:pt idx="301813">
                  <c:v>24654.54</c:v>
                </c:pt>
                <c:pt idx="301814">
                  <c:v>22668.12</c:v>
                </c:pt>
                <c:pt idx="301815">
                  <c:v>23023.16</c:v>
                </c:pt>
                <c:pt idx="301816">
                  <c:v>24946.04</c:v>
                </c:pt>
                <c:pt idx="301817">
                  <c:v>23981.58</c:v>
                </c:pt>
                <c:pt idx="301818">
                  <c:v>23131.49</c:v>
                </c:pt>
                <c:pt idx="301819">
                  <c:v>22332.639999999999</c:v>
                </c:pt>
                <c:pt idx="301820">
                  <c:v>24409.65</c:v>
                </c:pt>
                <c:pt idx="301821">
                  <c:v>23647.98</c:v>
                </c:pt>
                <c:pt idx="301822">
                  <c:v>22576.04</c:v>
                </c:pt>
                <c:pt idx="301823">
                  <c:v>22044.400000000001</c:v>
                </c:pt>
                <c:pt idx="301824">
                  <c:v>23607.8</c:v>
                </c:pt>
                <c:pt idx="301825">
                  <c:v>24694.2</c:v>
                </c:pt>
                <c:pt idx="301826">
                  <c:v>24560.76</c:v>
                </c:pt>
                <c:pt idx="301827">
                  <c:v>24695.42</c:v>
                </c:pt>
                <c:pt idx="301828">
                  <c:v>23777.73</c:v>
                </c:pt>
                <c:pt idx="301829">
                  <c:v>26141.51</c:v>
                </c:pt>
                <c:pt idx="301830">
                  <c:v>25067.35</c:v>
                </c:pt>
                <c:pt idx="301831">
                  <c:v>25811.97</c:v>
                </c:pt>
                <c:pt idx="301832">
                  <c:v>20620.669999999998</c:v>
                </c:pt>
                <c:pt idx="301833">
                  <c:v>27092.54</c:v>
                </c:pt>
                <c:pt idx="301834">
                  <c:v>28870.52</c:v>
                </c:pt>
                <c:pt idx="301835">
                  <c:v>27866.48</c:v>
                </c:pt>
                <c:pt idx="301836">
                  <c:v>25391.56</c:v>
                </c:pt>
                <c:pt idx="301837">
                  <c:v>33907.26</c:v>
                </c:pt>
                <c:pt idx="301838">
                  <c:v>31128.66</c:v>
                </c:pt>
                <c:pt idx="301839">
                  <c:v>25664.69</c:v>
                </c:pt>
                <c:pt idx="301840">
                  <c:v>25129.759999999998</c:v>
                </c:pt>
                <c:pt idx="301841">
                  <c:v>24969.16</c:v>
                </c:pt>
                <c:pt idx="301842">
                  <c:v>25670.27</c:v>
                </c:pt>
                <c:pt idx="301843">
                  <c:v>26561.06</c:v>
                </c:pt>
                <c:pt idx="301844">
                  <c:v>25047.79</c:v>
                </c:pt>
                <c:pt idx="301845">
                  <c:v>24939.72</c:v>
                </c:pt>
                <c:pt idx="301846">
                  <c:v>26256.33</c:v>
                </c:pt>
                <c:pt idx="301847">
                  <c:v>25996.400000000001</c:v>
                </c:pt>
                <c:pt idx="301848">
                  <c:v>25027.360000000001</c:v>
                </c:pt>
                <c:pt idx="301849">
                  <c:v>23286.87</c:v>
                </c:pt>
                <c:pt idx="301850">
                  <c:v>25657.29</c:v>
                </c:pt>
                <c:pt idx="301851">
                  <c:v>25840.21</c:v>
                </c:pt>
                <c:pt idx="301852">
                  <c:v>26126.18</c:v>
                </c:pt>
                <c:pt idx="301853">
                  <c:v>24966.1</c:v>
                </c:pt>
                <c:pt idx="301854">
                  <c:v>26949.65</c:v>
                </c:pt>
                <c:pt idx="301855">
                  <c:v>27245</c:v>
                </c:pt>
                <c:pt idx="301856">
                  <c:v>27657.7</c:v>
                </c:pt>
                <c:pt idx="301857">
                  <c:v>25034.84</c:v>
                </c:pt>
                <c:pt idx="301858">
                  <c:v>25481.89</c:v>
                </c:pt>
                <c:pt idx="301859">
                  <c:v>28440.69</c:v>
                </c:pt>
                <c:pt idx="301860">
                  <c:v>27108.560000000001</c:v>
                </c:pt>
                <c:pt idx="301861">
                  <c:v>26004.66</c:v>
                </c:pt>
                <c:pt idx="301862">
                  <c:v>24576.080000000002</c:v>
                </c:pt>
                <c:pt idx="301863">
                  <c:v>26740.97</c:v>
                </c:pt>
                <c:pt idx="301864">
                  <c:v>27261.25</c:v>
                </c:pt>
                <c:pt idx="301865">
                  <c:v>26764.19</c:v>
                </c:pt>
                <c:pt idx="301866">
                  <c:v>25255.39</c:v>
                </c:pt>
                <c:pt idx="301867">
                  <c:v>26527.89</c:v>
                </c:pt>
                <c:pt idx="301868">
                  <c:v>28117.57</c:v>
                </c:pt>
                <c:pt idx="301869">
                  <c:v>27358.85</c:v>
                </c:pt>
                <c:pt idx="301870">
                  <c:v>26188.14</c:v>
                </c:pt>
                <c:pt idx="301871">
                  <c:v>24910.26</c:v>
                </c:pt>
                <c:pt idx="301872">
                  <c:v>28154.43</c:v>
                </c:pt>
                <c:pt idx="301873">
                  <c:v>27120.68</c:v>
                </c:pt>
                <c:pt idx="301874">
                  <c:v>25678.14</c:v>
                </c:pt>
                <c:pt idx="301875">
                  <c:v>24044.48</c:v>
                </c:pt>
                <c:pt idx="301876">
                  <c:v>25470.560000000001</c:v>
                </c:pt>
                <c:pt idx="301877">
                  <c:v>26864.85</c:v>
                </c:pt>
                <c:pt idx="301878">
                  <c:v>26969.96</c:v>
                </c:pt>
                <c:pt idx="301879">
                  <c:v>27206.42</c:v>
                </c:pt>
                <c:pt idx="301880">
                  <c:v>25169.61</c:v>
                </c:pt>
                <c:pt idx="301881">
                  <c:v>27938.59</c:v>
                </c:pt>
                <c:pt idx="301882">
                  <c:v>26643.65</c:v>
                </c:pt>
                <c:pt idx="301883">
                  <c:v>27199.78</c:v>
                </c:pt>
                <c:pt idx="301884">
                  <c:v>21620.32</c:v>
                </c:pt>
                <c:pt idx="301885">
                  <c:v>27592.42</c:v>
                </c:pt>
                <c:pt idx="301886">
                  <c:v>28150.959999999999</c:v>
                </c:pt>
                <c:pt idx="301887">
                  <c:v>27422.26</c:v>
                </c:pt>
                <c:pt idx="301888">
                  <c:v>25580.04</c:v>
                </c:pt>
                <c:pt idx="301889">
                  <c:v>26296.95</c:v>
                </c:pt>
                <c:pt idx="301890">
                  <c:v>27173.68</c:v>
                </c:pt>
                <c:pt idx="301891">
                  <c:v>26132.95</c:v>
                </c:pt>
                <c:pt idx="301892">
                  <c:v>25265.78</c:v>
                </c:pt>
                <c:pt idx="301893">
                  <c:v>25393.24</c:v>
                </c:pt>
                <c:pt idx="301894">
                  <c:v>27345</c:v>
                </c:pt>
                <c:pt idx="301895">
                  <c:v>27502.45</c:v>
                </c:pt>
                <c:pt idx="301896">
                  <c:v>25145.360000000001</c:v>
                </c:pt>
                <c:pt idx="301897">
                  <c:v>24306.45</c:v>
                </c:pt>
                <c:pt idx="301898">
                  <c:v>26640.13</c:v>
                </c:pt>
                <c:pt idx="301899">
                  <c:v>25946.71</c:v>
                </c:pt>
                <c:pt idx="301900">
                  <c:v>26193.71</c:v>
                </c:pt>
                <c:pt idx="301901">
                  <c:v>25828.85</c:v>
                </c:pt>
                <c:pt idx="301902">
                  <c:v>26063.16</c:v>
                </c:pt>
                <c:pt idx="301903">
                  <c:v>27118</c:v>
                </c:pt>
                <c:pt idx="301904">
                  <c:v>27142.45</c:v>
                </c:pt>
                <c:pt idx="301905">
                  <c:v>26176.23</c:v>
                </c:pt>
                <c:pt idx="301906">
                  <c:v>27178.65</c:v>
                </c:pt>
                <c:pt idx="301907">
                  <c:v>27872.11</c:v>
                </c:pt>
                <c:pt idx="301908">
                  <c:v>27456.04</c:v>
                </c:pt>
                <c:pt idx="301909">
                  <c:v>25080.1</c:v>
                </c:pt>
                <c:pt idx="301910">
                  <c:v>24996.720000000001</c:v>
                </c:pt>
                <c:pt idx="301911">
                  <c:v>27824.74</c:v>
                </c:pt>
                <c:pt idx="301912">
                  <c:v>26180.75</c:v>
                </c:pt>
                <c:pt idx="301913">
                  <c:v>25066.62</c:v>
                </c:pt>
                <c:pt idx="301914">
                  <c:v>23824.49</c:v>
                </c:pt>
                <c:pt idx="301915">
                  <c:v>23986.87</c:v>
                </c:pt>
                <c:pt idx="301916">
                  <c:v>25747.599999999999</c:v>
                </c:pt>
                <c:pt idx="301917">
                  <c:v>25071.4</c:v>
                </c:pt>
                <c:pt idx="301918">
                  <c:v>24189.24</c:v>
                </c:pt>
                <c:pt idx="301919">
                  <c:v>24350.9</c:v>
                </c:pt>
                <c:pt idx="301920">
                  <c:v>26557.26</c:v>
                </c:pt>
                <c:pt idx="301921">
                  <c:v>25590.87</c:v>
                </c:pt>
                <c:pt idx="301922">
                  <c:v>24877.85</c:v>
                </c:pt>
                <c:pt idx="301923">
                  <c:v>22612.61</c:v>
                </c:pt>
                <c:pt idx="301924">
                  <c:v>25346</c:v>
                </c:pt>
                <c:pt idx="301925">
                  <c:v>26000.69</c:v>
                </c:pt>
                <c:pt idx="301926">
                  <c:v>24788.31</c:v>
                </c:pt>
                <c:pt idx="301927">
                  <c:v>22832.36</c:v>
                </c:pt>
                <c:pt idx="301928">
                  <c:v>14356.09</c:v>
                </c:pt>
                <c:pt idx="301929">
                  <c:v>16353.86</c:v>
                </c:pt>
                <c:pt idx="301930">
                  <c:v>16233.22</c:v>
                </c:pt>
                <c:pt idx="301931">
                  <c:v>14003.5</c:v>
                </c:pt>
                <c:pt idx="301932">
                  <c:v>13720.24</c:v>
                </c:pt>
                <c:pt idx="301933">
                  <c:v>13265.32</c:v>
                </c:pt>
                <c:pt idx="301934">
                  <c:v>14098.66</c:v>
                </c:pt>
                <c:pt idx="301935">
                  <c:v>12083.6</c:v>
                </c:pt>
                <c:pt idx="301936">
                  <c:v>14072.69</c:v>
                </c:pt>
                <c:pt idx="301937">
                  <c:v>14532.18</c:v>
                </c:pt>
                <c:pt idx="301938">
                  <c:v>12912.52</c:v>
                </c:pt>
                <c:pt idx="301939">
                  <c:v>13139.5</c:v>
                </c:pt>
                <c:pt idx="301940">
                  <c:v>13928.47</c:v>
                </c:pt>
                <c:pt idx="301941">
                  <c:v>15121.78</c:v>
                </c:pt>
                <c:pt idx="301942">
                  <c:v>15423.55</c:v>
                </c:pt>
                <c:pt idx="301943">
                  <c:v>15206.06</c:v>
                </c:pt>
                <c:pt idx="301944">
                  <c:v>14612.07</c:v>
                </c:pt>
                <c:pt idx="301945">
                  <c:v>15346.24</c:v>
                </c:pt>
                <c:pt idx="301946">
                  <c:v>14622.03</c:v>
                </c:pt>
                <c:pt idx="301947">
                  <c:v>16691.310000000001</c:v>
                </c:pt>
                <c:pt idx="301948">
                  <c:v>17467.46</c:v>
                </c:pt>
                <c:pt idx="301949">
                  <c:v>16052.34</c:v>
                </c:pt>
                <c:pt idx="301950">
                  <c:v>15089.38</c:v>
                </c:pt>
                <c:pt idx="301951">
                  <c:v>14515.34</c:v>
                </c:pt>
                <c:pt idx="301952">
                  <c:v>14656.44</c:v>
                </c:pt>
                <c:pt idx="301953">
                  <c:v>14250.76</c:v>
                </c:pt>
                <c:pt idx="301954">
                  <c:v>14561.65</c:v>
                </c:pt>
                <c:pt idx="301955">
                  <c:v>13369.67</c:v>
                </c:pt>
                <c:pt idx="301956">
                  <c:v>14164.68</c:v>
                </c:pt>
                <c:pt idx="301957">
                  <c:v>14278.65</c:v>
                </c:pt>
                <c:pt idx="301958">
                  <c:v>14438.9</c:v>
                </c:pt>
                <c:pt idx="301959">
                  <c:v>12948.27</c:v>
                </c:pt>
                <c:pt idx="301960">
                  <c:v>13128.13</c:v>
                </c:pt>
                <c:pt idx="301961">
                  <c:v>15540.84</c:v>
                </c:pt>
                <c:pt idx="301962">
                  <c:v>16286.5</c:v>
                </c:pt>
                <c:pt idx="301963">
                  <c:v>16444.900000000001</c:v>
                </c:pt>
                <c:pt idx="301964">
                  <c:v>15433.36</c:v>
                </c:pt>
                <c:pt idx="301965">
                  <c:v>14914.61</c:v>
                </c:pt>
                <c:pt idx="301966">
                  <c:v>15627.8</c:v>
                </c:pt>
                <c:pt idx="301967">
                  <c:v>14853.39</c:v>
                </c:pt>
                <c:pt idx="301968">
                  <c:v>14926.87</c:v>
                </c:pt>
                <c:pt idx="301969">
                  <c:v>15415.62</c:v>
                </c:pt>
                <c:pt idx="301970">
                  <c:v>18696.419999999998</c:v>
                </c:pt>
                <c:pt idx="301971">
                  <c:v>16901.91</c:v>
                </c:pt>
                <c:pt idx="301972">
                  <c:v>21219.93</c:v>
                </c:pt>
                <c:pt idx="301973">
                  <c:v>32146.94</c:v>
                </c:pt>
                <c:pt idx="301974">
                  <c:v>59883.25</c:v>
                </c:pt>
                <c:pt idx="301975">
                  <c:v>16094.94</c:v>
                </c:pt>
                <c:pt idx="301976">
                  <c:v>15255.43</c:v>
                </c:pt>
                <c:pt idx="301977">
                  <c:v>14453.07</c:v>
                </c:pt>
                <c:pt idx="301978">
                  <c:v>16227.87</c:v>
                </c:pt>
                <c:pt idx="301979">
                  <c:v>14757.95</c:v>
                </c:pt>
                <c:pt idx="301980">
                  <c:v>15066.86</c:v>
                </c:pt>
                <c:pt idx="301981">
                  <c:v>19601.72</c:v>
                </c:pt>
                <c:pt idx="301982">
                  <c:v>17864.41</c:v>
                </c:pt>
                <c:pt idx="301983">
                  <c:v>15561.9</c:v>
                </c:pt>
                <c:pt idx="301984">
                  <c:v>16382.69</c:v>
                </c:pt>
                <c:pt idx="301985">
                  <c:v>16694.43</c:v>
                </c:pt>
                <c:pt idx="301986">
                  <c:v>18453.71</c:v>
                </c:pt>
                <c:pt idx="301987">
                  <c:v>15882.53</c:v>
                </c:pt>
                <c:pt idx="301988">
                  <c:v>15018.08</c:v>
                </c:pt>
                <c:pt idx="301989">
                  <c:v>15660.77</c:v>
                </c:pt>
                <c:pt idx="301990">
                  <c:v>16470.3</c:v>
                </c:pt>
                <c:pt idx="301991">
                  <c:v>15825.11</c:v>
                </c:pt>
                <c:pt idx="301992">
                  <c:v>16573.39</c:v>
                </c:pt>
                <c:pt idx="301993">
                  <c:v>17430.77</c:v>
                </c:pt>
                <c:pt idx="301994">
                  <c:v>16782.900000000001</c:v>
                </c:pt>
                <c:pt idx="301995">
                  <c:v>17994.63</c:v>
                </c:pt>
                <c:pt idx="301996">
                  <c:v>15786.55</c:v>
                </c:pt>
                <c:pt idx="301997">
                  <c:v>20363.04</c:v>
                </c:pt>
                <c:pt idx="301998">
                  <c:v>19418.14</c:v>
                </c:pt>
                <c:pt idx="301999">
                  <c:v>20613.16</c:v>
                </c:pt>
                <c:pt idx="302000">
                  <c:v>18431.810000000001</c:v>
                </c:pt>
                <c:pt idx="302001">
                  <c:v>19000.099999999999</c:v>
                </c:pt>
                <c:pt idx="302002">
                  <c:v>16689.099999999999</c:v>
                </c:pt>
                <c:pt idx="302003">
                  <c:v>18230.150000000001</c:v>
                </c:pt>
                <c:pt idx="302004">
                  <c:v>19010</c:v>
                </c:pt>
                <c:pt idx="302005">
                  <c:v>20331.82</c:v>
                </c:pt>
                <c:pt idx="302006">
                  <c:v>15373.53</c:v>
                </c:pt>
                <c:pt idx="302007">
                  <c:v>16650.62</c:v>
                </c:pt>
                <c:pt idx="302008">
                  <c:v>16938.64</c:v>
                </c:pt>
                <c:pt idx="302009">
                  <c:v>18629.490000000002</c:v>
                </c:pt>
                <c:pt idx="302010">
                  <c:v>16324.7</c:v>
                </c:pt>
                <c:pt idx="302011">
                  <c:v>15806.43</c:v>
                </c:pt>
                <c:pt idx="302012">
                  <c:v>15344.29</c:v>
                </c:pt>
                <c:pt idx="302013">
                  <c:v>15155.9</c:v>
                </c:pt>
                <c:pt idx="302014">
                  <c:v>16295.73</c:v>
                </c:pt>
                <c:pt idx="302015">
                  <c:v>20113.05</c:v>
                </c:pt>
                <c:pt idx="302016">
                  <c:v>16747.93</c:v>
                </c:pt>
                <c:pt idx="302017">
                  <c:v>17453.41</c:v>
                </c:pt>
                <c:pt idx="302018">
                  <c:v>16184.33</c:v>
                </c:pt>
                <c:pt idx="302019">
                  <c:v>16423.86</c:v>
                </c:pt>
                <c:pt idx="302020">
                  <c:v>16070.04</c:v>
                </c:pt>
                <c:pt idx="302021">
                  <c:v>17141.669999999998</c:v>
                </c:pt>
                <c:pt idx="302022">
                  <c:v>20357.87</c:v>
                </c:pt>
                <c:pt idx="302023">
                  <c:v>18014.61</c:v>
                </c:pt>
                <c:pt idx="302024">
                  <c:v>24267.31</c:v>
                </c:pt>
                <c:pt idx="302025">
                  <c:v>33527.919999999998</c:v>
                </c:pt>
                <c:pt idx="302026">
                  <c:v>66464.259999999995</c:v>
                </c:pt>
                <c:pt idx="302027">
                  <c:v>29716.03</c:v>
                </c:pt>
                <c:pt idx="302028">
                  <c:v>20215.04</c:v>
                </c:pt>
                <c:pt idx="302029">
                  <c:v>19232.3</c:v>
                </c:pt>
                <c:pt idx="302030">
                  <c:v>19246.39</c:v>
                </c:pt>
                <c:pt idx="302031">
                  <c:v>18545.28</c:v>
                </c:pt>
                <c:pt idx="302032">
                  <c:v>19933.93</c:v>
                </c:pt>
                <c:pt idx="302033">
                  <c:v>22246.080000000002</c:v>
                </c:pt>
                <c:pt idx="302034">
                  <c:v>24506.5</c:v>
                </c:pt>
                <c:pt idx="302035">
                  <c:v>17809.72</c:v>
                </c:pt>
                <c:pt idx="302036">
                  <c:v>20771.849999999999</c:v>
                </c:pt>
                <c:pt idx="302037">
                  <c:v>18949.75</c:v>
                </c:pt>
                <c:pt idx="302038">
                  <c:v>21570.5</c:v>
                </c:pt>
                <c:pt idx="302039">
                  <c:v>21510.49</c:v>
                </c:pt>
                <c:pt idx="302040">
                  <c:v>22443.54</c:v>
                </c:pt>
                <c:pt idx="302041">
                  <c:v>21986.959999999999</c:v>
                </c:pt>
                <c:pt idx="302042">
                  <c:v>18733.830000000002</c:v>
                </c:pt>
                <c:pt idx="302043">
                  <c:v>20126.080000000002</c:v>
                </c:pt>
                <c:pt idx="302044">
                  <c:v>17930.82</c:v>
                </c:pt>
                <c:pt idx="302045">
                  <c:v>19407.52</c:v>
                </c:pt>
                <c:pt idx="302046">
                  <c:v>20578.990000000002</c:v>
                </c:pt>
                <c:pt idx="302047">
                  <c:v>23175.29</c:v>
                </c:pt>
                <c:pt idx="302048">
                  <c:v>22841.040000000001</c:v>
                </c:pt>
                <c:pt idx="302049">
                  <c:v>21867.02</c:v>
                </c:pt>
                <c:pt idx="302050">
                  <c:v>19858.62</c:v>
                </c:pt>
                <c:pt idx="302051">
                  <c:v>19081.13</c:v>
                </c:pt>
                <c:pt idx="302052">
                  <c:v>18782.37</c:v>
                </c:pt>
                <c:pt idx="302053">
                  <c:v>17547.28</c:v>
                </c:pt>
                <c:pt idx="302054">
                  <c:v>19636.45</c:v>
                </c:pt>
                <c:pt idx="302055">
                  <c:v>17031.13</c:v>
                </c:pt>
                <c:pt idx="302056">
                  <c:v>19076.41</c:v>
                </c:pt>
                <c:pt idx="302057">
                  <c:v>17611.93</c:v>
                </c:pt>
                <c:pt idx="302058">
                  <c:v>16442.7</c:v>
                </c:pt>
                <c:pt idx="302059">
                  <c:v>16725.189999999999</c:v>
                </c:pt>
                <c:pt idx="302060">
                  <c:v>16843.7</c:v>
                </c:pt>
                <c:pt idx="302061">
                  <c:v>16817.150000000001</c:v>
                </c:pt>
                <c:pt idx="302062">
                  <c:v>17760.28</c:v>
                </c:pt>
                <c:pt idx="302063">
                  <c:v>16626.64</c:v>
                </c:pt>
                <c:pt idx="302064">
                  <c:v>16002.39</c:v>
                </c:pt>
                <c:pt idx="302065">
                  <c:v>15346.55</c:v>
                </c:pt>
                <c:pt idx="302066">
                  <c:v>16455.2</c:v>
                </c:pt>
                <c:pt idx="302067">
                  <c:v>16084.89</c:v>
                </c:pt>
                <c:pt idx="302068">
                  <c:v>16614.169999999998</c:v>
                </c:pt>
                <c:pt idx="302069">
                  <c:v>19165.71</c:v>
                </c:pt>
                <c:pt idx="302070">
                  <c:v>22068.99</c:v>
                </c:pt>
                <c:pt idx="302071">
                  <c:v>9863.08</c:v>
                </c:pt>
                <c:pt idx="302072">
                  <c:v>10789.52</c:v>
                </c:pt>
                <c:pt idx="302073">
                  <c:v>9648.7099999999991</c:v>
                </c:pt>
                <c:pt idx="302074">
                  <c:v>8401.69</c:v>
                </c:pt>
                <c:pt idx="302075">
                  <c:v>8718.52</c:v>
                </c:pt>
                <c:pt idx="302076">
                  <c:v>9156.42</c:v>
                </c:pt>
                <c:pt idx="302077">
                  <c:v>8133.65</c:v>
                </c:pt>
                <c:pt idx="302078">
                  <c:v>7752.71</c:v>
                </c:pt>
                <c:pt idx="302079">
                  <c:v>10093.17</c:v>
                </c:pt>
                <c:pt idx="302080">
                  <c:v>8559.14</c:v>
                </c:pt>
                <c:pt idx="302081">
                  <c:v>9005.5499999999993</c:v>
                </c:pt>
                <c:pt idx="302082">
                  <c:v>7640.65</c:v>
                </c:pt>
                <c:pt idx="302083">
                  <c:v>6173.37</c:v>
                </c:pt>
                <c:pt idx="302084">
                  <c:v>7823.22</c:v>
                </c:pt>
                <c:pt idx="302085">
                  <c:v>6829.9</c:v>
                </c:pt>
                <c:pt idx="302086">
                  <c:v>6815.83</c:v>
                </c:pt>
                <c:pt idx="302087">
                  <c:v>6467.35</c:v>
                </c:pt>
                <c:pt idx="302088">
                  <c:v>7270.53</c:v>
                </c:pt>
                <c:pt idx="302089">
                  <c:v>8388.01</c:v>
                </c:pt>
                <c:pt idx="302090">
                  <c:v>8134.18</c:v>
                </c:pt>
                <c:pt idx="302091">
                  <c:v>7108.06</c:v>
                </c:pt>
                <c:pt idx="302092">
                  <c:v>8659.7999999999993</c:v>
                </c:pt>
                <c:pt idx="302093">
                  <c:v>9690.2199999999993</c:v>
                </c:pt>
                <c:pt idx="302094">
                  <c:v>9170.31</c:v>
                </c:pt>
                <c:pt idx="302095">
                  <c:v>8736.49</c:v>
                </c:pt>
                <c:pt idx="302096">
                  <c:v>7279.11</c:v>
                </c:pt>
                <c:pt idx="302097">
                  <c:v>7900.35</c:v>
                </c:pt>
                <c:pt idx="302098">
                  <c:v>9381.77</c:v>
                </c:pt>
                <c:pt idx="302099">
                  <c:v>8192.35</c:v>
                </c:pt>
                <c:pt idx="302100">
                  <c:v>7295.82</c:v>
                </c:pt>
                <c:pt idx="302101">
                  <c:v>7200.99</c:v>
                </c:pt>
                <c:pt idx="302102">
                  <c:v>9319.16</c:v>
                </c:pt>
                <c:pt idx="302103">
                  <c:v>8666.48</c:v>
                </c:pt>
                <c:pt idx="302104">
                  <c:v>6408.78</c:v>
                </c:pt>
                <c:pt idx="302105">
                  <c:v>5910.81</c:v>
                </c:pt>
                <c:pt idx="302106">
                  <c:v>7834.25</c:v>
                </c:pt>
                <c:pt idx="302107">
                  <c:v>8943.7900000000009</c:v>
                </c:pt>
                <c:pt idx="302108">
                  <c:v>7180.3</c:v>
                </c:pt>
                <c:pt idx="302109">
                  <c:v>5716.46</c:v>
                </c:pt>
                <c:pt idx="302110">
                  <c:v>6295.35</c:v>
                </c:pt>
                <c:pt idx="302111">
                  <c:v>8122.38</c:v>
                </c:pt>
                <c:pt idx="302112">
                  <c:v>7221.86</c:v>
                </c:pt>
                <c:pt idx="302113">
                  <c:v>5916.93</c:v>
                </c:pt>
                <c:pt idx="302114">
                  <c:v>7100.69</c:v>
                </c:pt>
                <c:pt idx="302115">
                  <c:v>8171.86</c:v>
                </c:pt>
                <c:pt idx="302116">
                  <c:v>8579.06</c:v>
                </c:pt>
                <c:pt idx="302117">
                  <c:v>9000.36</c:v>
                </c:pt>
                <c:pt idx="302118">
                  <c:v>6952.29</c:v>
                </c:pt>
                <c:pt idx="302119">
                  <c:v>9612.0300000000007</c:v>
                </c:pt>
                <c:pt idx="302120">
                  <c:v>10381.93</c:v>
                </c:pt>
                <c:pt idx="302121">
                  <c:v>9580.42</c:v>
                </c:pt>
                <c:pt idx="302122">
                  <c:v>8161.71</c:v>
                </c:pt>
                <c:pt idx="302123">
                  <c:v>9730.14</c:v>
                </c:pt>
                <c:pt idx="302124">
                  <c:v>10083.77</c:v>
                </c:pt>
                <c:pt idx="302125">
                  <c:v>10607.27</c:v>
                </c:pt>
                <c:pt idx="302126">
                  <c:v>8932.14</c:v>
                </c:pt>
                <c:pt idx="302127">
                  <c:v>8487.2800000000007</c:v>
                </c:pt>
                <c:pt idx="302128">
                  <c:v>9882.64</c:v>
                </c:pt>
                <c:pt idx="302129">
                  <c:v>10462.35</c:v>
                </c:pt>
                <c:pt idx="302130">
                  <c:v>8093.86</c:v>
                </c:pt>
                <c:pt idx="302131">
                  <c:v>7466.55</c:v>
                </c:pt>
                <c:pt idx="302132">
                  <c:v>9603.56</c:v>
                </c:pt>
                <c:pt idx="302133">
                  <c:v>10470.61</c:v>
                </c:pt>
                <c:pt idx="302134">
                  <c:v>9406.26</c:v>
                </c:pt>
                <c:pt idx="302135">
                  <c:v>7418.84</c:v>
                </c:pt>
                <c:pt idx="302136">
                  <c:v>7131.25</c:v>
                </c:pt>
                <c:pt idx="302137">
                  <c:v>9134.2099999999991</c:v>
                </c:pt>
                <c:pt idx="302138">
                  <c:v>7991.94</c:v>
                </c:pt>
                <c:pt idx="302139">
                  <c:v>7927.76</c:v>
                </c:pt>
                <c:pt idx="302140">
                  <c:v>6865.29</c:v>
                </c:pt>
                <c:pt idx="302141">
                  <c:v>7990.32</c:v>
                </c:pt>
                <c:pt idx="302142">
                  <c:v>8695.51</c:v>
                </c:pt>
                <c:pt idx="302143">
                  <c:v>8168.14</c:v>
                </c:pt>
                <c:pt idx="302144">
                  <c:v>6522.47</c:v>
                </c:pt>
                <c:pt idx="302145">
                  <c:v>7746.87</c:v>
                </c:pt>
                <c:pt idx="302146">
                  <c:v>8241.25</c:v>
                </c:pt>
                <c:pt idx="302147">
                  <c:v>7871.56</c:v>
                </c:pt>
                <c:pt idx="302148">
                  <c:v>7028.29</c:v>
                </c:pt>
                <c:pt idx="302149">
                  <c:v>8504.73</c:v>
                </c:pt>
                <c:pt idx="302150">
                  <c:v>9987.7099999999991</c:v>
                </c:pt>
                <c:pt idx="302151">
                  <c:v>9454.3799999999992</c:v>
                </c:pt>
                <c:pt idx="302152">
                  <c:v>7826.7</c:v>
                </c:pt>
                <c:pt idx="302153">
                  <c:v>7527.21</c:v>
                </c:pt>
                <c:pt idx="302154">
                  <c:v>9029.67</c:v>
                </c:pt>
                <c:pt idx="302155">
                  <c:v>9187.15</c:v>
                </c:pt>
                <c:pt idx="302156">
                  <c:v>7792.24</c:v>
                </c:pt>
                <c:pt idx="302157">
                  <c:v>7272.84</c:v>
                </c:pt>
                <c:pt idx="302158">
                  <c:v>9913.94</c:v>
                </c:pt>
                <c:pt idx="302159">
                  <c:v>9268.86</c:v>
                </c:pt>
                <c:pt idx="302160">
                  <c:v>8269.56</c:v>
                </c:pt>
                <c:pt idx="302161">
                  <c:v>6621.43</c:v>
                </c:pt>
                <c:pt idx="302162">
                  <c:v>6963.44</c:v>
                </c:pt>
                <c:pt idx="302163">
                  <c:v>8399.33</c:v>
                </c:pt>
                <c:pt idx="302164">
                  <c:v>7971.91</c:v>
                </c:pt>
                <c:pt idx="302165">
                  <c:v>6391.92</c:v>
                </c:pt>
                <c:pt idx="302166">
                  <c:v>6083.34</c:v>
                </c:pt>
                <c:pt idx="302167">
                  <c:v>8004.64</c:v>
                </c:pt>
                <c:pt idx="302168">
                  <c:v>7869.84</c:v>
                </c:pt>
                <c:pt idx="302169">
                  <c:v>8121.27</c:v>
                </c:pt>
                <c:pt idx="302170">
                  <c:v>6517.91</c:v>
                </c:pt>
                <c:pt idx="302171">
                  <c:v>10090.379999999999</c:v>
                </c:pt>
                <c:pt idx="302172">
                  <c:v>10153.01</c:v>
                </c:pt>
                <c:pt idx="302173">
                  <c:v>9088.9</c:v>
                </c:pt>
                <c:pt idx="302174">
                  <c:v>7898.1</c:v>
                </c:pt>
                <c:pt idx="302175">
                  <c:v>8310.98</c:v>
                </c:pt>
                <c:pt idx="302176">
                  <c:v>9496.39</c:v>
                </c:pt>
                <c:pt idx="302177">
                  <c:v>9858.4</c:v>
                </c:pt>
                <c:pt idx="302178">
                  <c:v>9373.33</c:v>
                </c:pt>
                <c:pt idx="302179">
                  <c:v>9590.82</c:v>
                </c:pt>
                <c:pt idx="302180">
                  <c:v>10294.86</c:v>
                </c:pt>
                <c:pt idx="302181">
                  <c:v>9783.09</c:v>
                </c:pt>
                <c:pt idx="302182">
                  <c:v>8400.58</c:v>
                </c:pt>
                <c:pt idx="302183">
                  <c:v>7127.19</c:v>
                </c:pt>
                <c:pt idx="302184">
                  <c:v>10788.42</c:v>
                </c:pt>
                <c:pt idx="302185">
                  <c:v>10349.290000000001</c:v>
                </c:pt>
                <c:pt idx="302186">
                  <c:v>9749.0499999999993</c:v>
                </c:pt>
                <c:pt idx="302187">
                  <c:v>8157.05</c:v>
                </c:pt>
                <c:pt idx="302188">
                  <c:v>8370.56</c:v>
                </c:pt>
                <c:pt idx="302189">
                  <c:v>9971.02</c:v>
                </c:pt>
                <c:pt idx="302190">
                  <c:v>9740.4</c:v>
                </c:pt>
                <c:pt idx="302191">
                  <c:v>7868.29</c:v>
                </c:pt>
                <c:pt idx="302192">
                  <c:v>7390.49</c:v>
                </c:pt>
                <c:pt idx="302193">
                  <c:v>10273.36</c:v>
                </c:pt>
                <c:pt idx="302194">
                  <c:v>10358.57</c:v>
                </c:pt>
                <c:pt idx="302195">
                  <c:v>10120.26</c:v>
                </c:pt>
                <c:pt idx="302196">
                  <c:v>8547.67</c:v>
                </c:pt>
                <c:pt idx="302197">
                  <c:v>9072.66</c:v>
                </c:pt>
                <c:pt idx="302198">
                  <c:v>10553.11</c:v>
                </c:pt>
                <c:pt idx="302199">
                  <c:v>9657.85</c:v>
                </c:pt>
                <c:pt idx="302200">
                  <c:v>7974.06</c:v>
                </c:pt>
                <c:pt idx="302201">
                  <c:v>9236.34</c:v>
                </c:pt>
                <c:pt idx="302202">
                  <c:v>10105.15</c:v>
                </c:pt>
                <c:pt idx="302203">
                  <c:v>10293.23</c:v>
                </c:pt>
                <c:pt idx="302204">
                  <c:v>9283.49</c:v>
                </c:pt>
                <c:pt idx="302205">
                  <c:v>7709.99</c:v>
                </c:pt>
                <c:pt idx="302206">
                  <c:v>10198.049999999999</c:v>
                </c:pt>
                <c:pt idx="302207">
                  <c:v>10207.61</c:v>
                </c:pt>
                <c:pt idx="302208">
                  <c:v>9219.2900000000009</c:v>
                </c:pt>
                <c:pt idx="302209">
                  <c:v>7825.73</c:v>
                </c:pt>
                <c:pt idx="302210">
                  <c:v>8560.1299999999992</c:v>
                </c:pt>
                <c:pt idx="302211">
                  <c:v>9230.1200000000008</c:v>
                </c:pt>
                <c:pt idx="302212">
                  <c:v>8895.68</c:v>
                </c:pt>
                <c:pt idx="302213">
                  <c:v>7718.8</c:v>
                </c:pt>
                <c:pt idx="302214">
                  <c:v>1230.5899999999999</c:v>
                </c:pt>
                <c:pt idx="302215">
                  <c:v>1517.09</c:v>
                </c:pt>
                <c:pt idx="302216">
                  <c:v>1771.58</c:v>
                </c:pt>
                <c:pt idx="302217">
                  <c:v>1240.96</c:v>
                </c:pt>
                <c:pt idx="302218">
                  <c:v>1452.06</c:v>
                </c:pt>
                <c:pt idx="302219">
                  <c:v>1790.97</c:v>
                </c:pt>
                <c:pt idx="302220">
                  <c:v>1640.62</c:v>
                </c:pt>
                <c:pt idx="302221">
                  <c:v>1359.21</c:v>
                </c:pt>
                <c:pt idx="302222">
                  <c:v>1329.72</c:v>
                </c:pt>
                <c:pt idx="302223">
                  <c:v>1260.1300000000001</c:v>
                </c:pt>
                <c:pt idx="302224">
                  <c:v>1315.86</c:v>
                </c:pt>
                <c:pt idx="302225">
                  <c:v>1305.3699999999999</c:v>
                </c:pt>
                <c:pt idx="302226">
                  <c:v>1657.67</c:v>
                </c:pt>
                <c:pt idx="302227">
                  <c:v>1438.95</c:v>
                </c:pt>
                <c:pt idx="302228">
                  <c:v>1320.31</c:v>
                </c:pt>
                <c:pt idx="302229">
                  <c:v>1181.77</c:v>
                </c:pt>
                <c:pt idx="302230">
                  <c:v>1594.46</c:v>
                </c:pt>
                <c:pt idx="302231">
                  <c:v>1927.31</c:v>
                </c:pt>
                <c:pt idx="302232">
                  <c:v>1073.98</c:v>
                </c:pt>
                <c:pt idx="302233">
                  <c:v>1496.55</c:v>
                </c:pt>
                <c:pt idx="302234">
                  <c:v>1880.21</c:v>
                </c:pt>
                <c:pt idx="302235">
                  <c:v>1487.18</c:v>
                </c:pt>
                <c:pt idx="302236">
                  <c:v>1555.98</c:v>
                </c:pt>
                <c:pt idx="302237">
                  <c:v>1423.39</c:v>
                </c:pt>
                <c:pt idx="302238">
                  <c:v>1517.16</c:v>
                </c:pt>
                <c:pt idx="302239">
                  <c:v>1547.11</c:v>
                </c:pt>
                <c:pt idx="302240">
                  <c:v>1628.96</c:v>
                </c:pt>
                <c:pt idx="302241">
                  <c:v>1427.17</c:v>
                </c:pt>
                <c:pt idx="302242">
                  <c:v>1488.12</c:v>
                </c:pt>
                <c:pt idx="302243">
                  <c:v>1246.8599999999999</c:v>
                </c:pt>
                <c:pt idx="302244">
                  <c:v>1392.16</c:v>
                </c:pt>
                <c:pt idx="302245">
                  <c:v>1369.69</c:v>
                </c:pt>
                <c:pt idx="302246">
                  <c:v>1304.94</c:v>
                </c:pt>
                <c:pt idx="302247">
                  <c:v>1283.8599999999999</c:v>
                </c:pt>
                <c:pt idx="302248">
                  <c:v>1534.45</c:v>
                </c:pt>
                <c:pt idx="302249">
                  <c:v>670.61</c:v>
                </c:pt>
                <c:pt idx="302250">
                  <c:v>1234.03</c:v>
                </c:pt>
                <c:pt idx="302251">
                  <c:v>996.04</c:v>
                </c:pt>
                <c:pt idx="302252">
                  <c:v>1551.65</c:v>
                </c:pt>
                <c:pt idx="302253">
                  <c:v>1328.84</c:v>
                </c:pt>
                <c:pt idx="302254">
                  <c:v>1236.55</c:v>
                </c:pt>
                <c:pt idx="302255">
                  <c:v>1349.69</c:v>
                </c:pt>
                <c:pt idx="302256">
                  <c:v>1040.21</c:v>
                </c:pt>
                <c:pt idx="302257">
                  <c:v>1496.56</c:v>
                </c:pt>
                <c:pt idx="302258">
                  <c:v>1880.8</c:v>
                </c:pt>
                <c:pt idx="302259">
                  <c:v>2359.12</c:v>
                </c:pt>
                <c:pt idx="302260">
                  <c:v>2919.19</c:v>
                </c:pt>
                <c:pt idx="302261">
                  <c:v>1038.3</c:v>
                </c:pt>
                <c:pt idx="302262">
                  <c:v>1600.94</c:v>
                </c:pt>
                <c:pt idx="302263">
                  <c:v>1346.22</c:v>
                </c:pt>
                <c:pt idx="302264">
                  <c:v>1388.92</c:v>
                </c:pt>
                <c:pt idx="302265">
                  <c:v>1091.1199999999999</c:v>
                </c:pt>
                <c:pt idx="302266">
                  <c:v>482.77</c:v>
                </c:pt>
                <c:pt idx="302267">
                  <c:v>927.74</c:v>
                </c:pt>
                <c:pt idx="302268">
                  <c:v>1600.47</c:v>
                </c:pt>
                <c:pt idx="302269">
                  <c:v>1409.27</c:v>
                </c:pt>
                <c:pt idx="302270">
                  <c:v>1141.6300000000001</c:v>
                </c:pt>
                <c:pt idx="302271">
                  <c:v>1422.84</c:v>
                </c:pt>
                <c:pt idx="302272">
                  <c:v>1150.5999999999999</c:v>
                </c:pt>
                <c:pt idx="302273">
                  <c:v>1609.1</c:v>
                </c:pt>
                <c:pt idx="302274">
                  <c:v>1763.52</c:v>
                </c:pt>
                <c:pt idx="302275">
                  <c:v>1039.05</c:v>
                </c:pt>
                <c:pt idx="302276">
                  <c:v>1028.71</c:v>
                </c:pt>
                <c:pt idx="302277">
                  <c:v>1337.45</c:v>
                </c:pt>
                <c:pt idx="302278">
                  <c:v>952.53</c:v>
                </c:pt>
                <c:pt idx="302279">
                  <c:v>1463.56</c:v>
                </c:pt>
                <c:pt idx="302280">
                  <c:v>1257.68</c:v>
                </c:pt>
                <c:pt idx="302281">
                  <c:v>1298.53</c:v>
                </c:pt>
                <c:pt idx="302282">
                  <c:v>1640.12</c:v>
                </c:pt>
                <c:pt idx="302283">
                  <c:v>1812.58</c:v>
                </c:pt>
                <c:pt idx="302284">
                  <c:v>1432.59</c:v>
                </c:pt>
                <c:pt idx="302285">
                  <c:v>1658.72</c:v>
                </c:pt>
                <c:pt idx="302286">
                  <c:v>1501.44</c:v>
                </c:pt>
                <c:pt idx="302287">
                  <c:v>1434.66</c:v>
                </c:pt>
                <c:pt idx="302288">
                  <c:v>1517.26</c:v>
                </c:pt>
                <c:pt idx="302289">
                  <c:v>1250.96</c:v>
                </c:pt>
                <c:pt idx="302290">
                  <c:v>1299.26</c:v>
                </c:pt>
                <c:pt idx="302291">
                  <c:v>1252.01</c:v>
                </c:pt>
                <c:pt idx="302292">
                  <c:v>1412.42</c:v>
                </c:pt>
                <c:pt idx="302293">
                  <c:v>1409.11</c:v>
                </c:pt>
                <c:pt idx="302294">
                  <c:v>1429.4</c:v>
                </c:pt>
                <c:pt idx="302295">
                  <c:v>1288.5899999999999</c:v>
                </c:pt>
                <c:pt idx="302296">
                  <c:v>1560.47</c:v>
                </c:pt>
                <c:pt idx="302297">
                  <c:v>950.57</c:v>
                </c:pt>
                <c:pt idx="302298">
                  <c:v>845.25</c:v>
                </c:pt>
                <c:pt idx="302299">
                  <c:v>1031.44</c:v>
                </c:pt>
                <c:pt idx="302300">
                  <c:v>1148.3</c:v>
                </c:pt>
                <c:pt idx="302301">
                  <c:v>710.25</c:v>
                </c:pt>
                <c:pt idx="302302">
                  <c:v>1118.6099999999999</c:v>
                </c:pt>
                <c:pt idx="302303">
                  <c:v>633.28</c:v>
                </c:pt>
                <c:pt idx="302304">
                  <c:v>866.33</c:v>
                </c:pt>
                <c:pt idx="302305">
                  <c:v>1193.71</c:v>
                </c:pt>
                <c:pt idx="302306">
                  <c:v>1175.04</c:v>
                </c:pt>
                <c:pt idx="302307">
                  <c:v>1185.69</c:v>
                </c:pt>
                <c:pt idx="302308">
                  <c:v>793.18</c:v>
                </c:pt>
                <c:pt idx="302309">
                  <c:v>1672.28</c:v>
                </c:pt>
                <c:pt idx="302310">
                  <c:v>2170.56</c:v>
                </c:pt>
                <c:pt idx="302311">
                  <c:v>2220.7600000000002</c:v>
                </c:pt>
                <c:pt idx="302312">
                  <c:v>2605.35</c:v>
                </c:pt>
                <c:pt idx="302313">
                  <c:v>1520.65</c:v>
                </c:pt>
                <c:pt idx="302314">
                  <c:v>1367.71</c:v>
                </c:pt>
                <c:pt idx="302315">
                  <c:v>1294.76</c:v>
                </c:pt>
                <c:pt idx="302316">
                  <c:v>1014.46</c:v>
                </c:pt>
                <c:pt idx="302317">
                  <c:v>1580.42</c:v>
                </c:pt>
                <c:pt idx="302318">
                  <c:v>791.57</c:v>
                </c:pt>
                <c:pt idx="302319">
                  <c:v>1107.8900000000001</c:v>
                </c:pt>
                <c:pt idx="302320">
                  <c:v>1069.6300000000001</c:v>
                </c:pt>
                <c:pt idx="302321">
                  <c:v>709.85</c:v>
                </c:pt>
                <c:pt idx="302322">
                  <c:v>1253.76</c:v>
                </c:pt>
                <c:pt idx="302323">
                  <c:v>863.19</c:v>
                </c:pt>
                <c:pt idx="302324">
                  <c:v>1065.18</c:v>
                </c:pt>
                <c:pt idx="302325">
                  <c:v>1033.5</c:v>
                </c:pt>
                <c:pt idx="302326">
                  <c:v>997.93</c:v>
                </c:pt>
                <c:pt idx="302327">
                  <c:v>969.14</c:v>
                </c:pt>
                <c:pt idx="302328">
                  <c:v>1003.13</c:v>
                </c:pt>
                <c:pt idx="302329">
                  <c:v>730.1</c:v>
                </c:pt>
                <c:pt idx="302330">
                  <c:v>1150.82</c:v>
                </c:pt>
                <c:pt idx="302331">
                  <c:v>1413.89</c:v>
                </c:pt>
                <c:pt idx="302332">
                  <c:v>1220.58</c:v>
                </c:pt>
                <c:pt idx="302333">
                  <c:v>1221.2</c:v>
                </c:pt>
                <c:pt idx="302334">
                  <c:v>1238.72</c:v>
                </c:pt>
                <c:pt idx="302335">
                  <c:v>1381.3</c:v>
                </c:pt>
                <c:pt idx="302336">
                  <c:v>1236.7</c:v>
                </c:pt>
                <c:pt idx="302337">
                  <c:v>1637.64</c:v>
                </c:pt>
                <c:pt idx="302338">
                  <c:v>1717.16</c:v>
                </c:pt>
                <c:pt idx="302339">
                  <c:v>879.8</c:v>
                </c:pt>
                <c:pt idx="302340">
                  <c:v>814.36</c:v>
                </c:pt>
                <c:pt idx="302341">
                  <c:v>1405.04</c:v>
                </c:pt>
                <c:pt idx="302342">
                  <c:v>818.52</c:v>
                </c:pt>
                <c:pt idx="302343">
                  <c:v>899.64</c:v>
                </c:pt>
                <c:pt idx="302344">
                  <c:v>1340.52</c:v>
                </c:pt>
                <c:pt idx="302345">
                  <c:v>687.74</c:v>
                </c:pt>
                <c:pt idx="302346">
                  <c:v>1113.48</c:v>
                </c:pt>
                <c:pt idx="302347">
                  <c:v>1000.88</c:v>
                </c:pt>
                <c:pt idx="302348">
                  <c:v>1109.46</c:v>
                </c:pt>
                <c:pt idx="302349">
                  <c:v>1234.57</c:v>
                </c:pt>
                <c:pt idx="302350">
                  <c:v>864.98</c:v>
                </c:pt>
                <c:pt idx="302351">
                  <c:v>800.32</c:v>
                </c:pt>
                <c:pt idx="302352">
                  <c:v>1213.43</c:v>
                </c:pt>
                <c:pt idx="302353">
                  <c:v>912.76</c:v>
                </c:pt>
                <c:pt idx="302354">
                  <c:v>721.79</c:v>
                </c:pt>
                <c:pt idx="302355">
                  <c:v>1465.13</c:v>
                </c:pt>
                <c:pt idx="302356">
                  <c:v>1142.6400000000001</c:v>
                </c:pt>
                <c:pt idx="302357">
                  <c:v>7603.59</c:v>
                </c:pt>
                <c:pt idx="302358">
                  <c:v>8561.7000000000007</c:v>
                </c:pt>
                <c:pt idx="302359">
                  <c:v>9020.85</c:v>
                </c:pt>
                <c:pt idx="302360">
                  <c:v>8017.89</c:v>
                </c:pt>
                <c:pt idx="302361">
                  <c:v>7251.55</c:v>
                </c:pt>
                <c:pt idx="302362">
                  <c:v>7637.24</c:v>
                </c:pt>
                <c:pt idx="302363">
                  <c:v>7258.59</c:v>
                </c:pt>
                <c:pt idx="302364">
                  <c:v>6738.96</c:v>
                </c:pt>
                <c:pt idx="302365">
                  <c:v>7266.99</c:v>
                </c:pt>
                <c:pt idx="302366">
                  <c:v>6643.93</c:v>
                </c:pt>
                <c:pt idx="302367">
                  <c:v>7037.23</c:v>
                </c:pt>
                <c:pt idx="302368">
                  <c:v>6278.7</c:v>
                </c:pt>
                <c:pt idx="302369">
                  <c:v>6561.34</c:v>
                </c:pt>
                <c:pt idx="302370">
                  <c:v>5470.8</c:v>
                </c:pt>
                <c:pt idx="302371">
                  <c:v>5661.68</c:v>
                </c:pt>
                <c:pt idx="302372">
                  <c:v>6373.36</c:v>
                </c:pt>
                <c:pt idx="302373">
                  <c:v>6203.27</c:v>
                </c:pt>
                <c:pt idx="302374">
                  <c:v>8116.01</c:v>
                </c:pt>
                <c:pt idx="302375">
                  <c:v>8911.27</c:v>
                </c:pt>
                <c:pt idx="302376">
                  <c:v>6254.82</c:v>
                </c:pt>
                <c:pt idx="302377">
                  <c:v>7200.47</c:v>
                </c:pt>
                <c:pt idx="302378">
                  <c:v>9479.42</c:v>
                </c:pt>
                <c:pt idx="302379">
                  <c:v>7654.6</c:v>
                </c:pt>
                <c:pt idx="302380">
                  <c:v>7118.36</c:v>
                </c:pt>
                <c:pt idx="302381">
                  <c:v>9194.31</c:v>
                </c:pt>
                <c:pt idx="302382">
                  <c:v>8092.05</c:v>
                </c:pt>
                <c:pt idx="302383">
                  <c:v>10101.33</c:v>
                </c:pt>
                <c:pt idx="302384">
                  <c:v>7462.26</c:v>
                </c:pt>
                <c:pt idx="302385">
                  <c:v>10548.65</c:v>
                </c:pt>
                <c:pt idx="302386">
                  <c:v>7683.91</c:v>
                </c:pt>
                <c:pt idx="302387">
                  <c:v>7926.37</c:v>
                </c:pt>
                <c:pt idx="302388">
                  <c:v>6847.38</c:v>
                </c:pt>
                <c:pt idx="302389">
                  <c:v>8557.23</c:v>
                </c:pt>
                <c:pt idx="302390">
                  <c:v>8711.34</c:v>
                </c:pt>
                <c:pt idx="302391">
                  <c:v>7524.71</c:v>
                </c:pt>
                <c:pt idx="302392">
                  <c:v>7496.48</c:v>
                </c:pt>
                <c:pt idx="302393">
                  <c:v>6446.59</c:v>
                </c:pt>
                <c:pt idx="302394">
                  <c:v>6398.52</c:v>
                </c:pt>
                <c:pt idx="302395">
                  <c:v>7999.31</c:v>
                </c:pt>
                <c:pt idx="302396">
                  <c:v>7308.74</c:v>
                </c:pt>
                <c:pt idx="302397">
                  <c:v>6755.87</c:v>
                </c:pt>
                <c:pt idx="302398">
                  <c:v>7174.39</c:v>
                </c:pt>
                <c:pt idx="302399">
                  <c:v>8066.06</c:v>
                </c:pt>
                <c:pt idx="302400">
                  <c:v>7974.72</c:v>
                </c:pt>
                <c:pt idx="302401">
                  <c:v>7067.37</c:v>
                </c:pt>
                <c:pt idx="302402">
                  <c:v>7291.64</c:v>
                </c:pt>
                <c:pt idx="302403">
                  <c:v>10638.88</c:v>
                </c:pt>
                <c:pt idx="302404">
                  <c:v>6424.57</c:v>
                </c:pt>
                <c:pt idx="302405">
                  <c:v>8432.5</c:v>
                </c:pt>
                <c:pt idx="302406">
                  <c:v>6091.62</c:v>
                </c:pt>
                <c:pt idx="302407">
                  <c:v>7056.29</c:v>
                </c:pt>
                <c:pt idx="302408">
                  <c:v>8971.94</c:v>
                </c:pt>
                <c:pt idx="302409">
                  <c:v>7180.21</c:v>
                </c:pt>
                <c:pt idx="302410">
                  <c:v>8303.19</c:v>
                </c:pt>
                <c:pt idx="302411">
                  <c:v>6947.36</c:v>
                </c:pt>
                <c:pt idx="302412">
                  <c:v>8220.65</c:v>
                </c:pt>
                <c:pt idx="302413">
                  <c:v>7728.72</c:v>
                </c:pt>
                <c:pt idx="302414">
                  <c:v>8460.48</c:v>
                </c:pt>
                <c:pt idx="302415">
                  <c:v>8716.2099999999991</c:v>
                </c:pt>
                <c:pt idx="302416">
                  <c:v>7524.57</c:v>
                </c:pt>
                <c:pt idx="302417">
                  <c:v>8108.95</c:v>
                </c:pt>
                <c:pt idx="302418">
                  <c:v>8531.44</c:v>
                </c:pt>
                <c:pt idx="302419">
                  <c:v>8118.88</c:v>
                </c:pt>
                <c:pt idx="302420">
                  <c:v>7836.78</c:v>
                </c:pt>
                <c:pt idx="302421">
                  <c:v>8554.39</c:v>
                </c:pt>
                <c:pt idx="302422">
                  <c:v>7012.99</c:v>
                </c:pt>
                <c:pt idx="302423">
                  <c:v>8979.02</c:v>
                </c:pt>
                <c:pt idx="302424">
                  <c:v>9443.68</c:v>
                </c:pt>
                <c:pt idx="302425">
                  <c:v>8633.6299999999992</c:v>
                </c:pt>
                <c:pt idx="302426">
                  <c:v>7799.34</c:v>
                </c:pt>
                <c:pt idx="302427">
                  <c:v>7928.12</c:v>
                </c:pt>
                <c:pt idx="302428">
                  <c:v>10074.56</c:v>
                </c:pt>
                <c:pt idx="302429">
                  <c:v>9141.74</c:v>
                </c:pt>
                <c:pt idx="302430">
                  <c:v>8974.2900000000009</c:v>
                </c:pt>
                <c:pt idx="302431">
                  <c:v>9383.89</c:v>
                </c:pt>
                <c:pt idx="302432">
                  <c:v>7859.74</c:v>
                </c:pt>
                <c:pt idx="302433">
                  <c:v>10115.82</c:v>
                </c:pt>
                <c:pt idx="302434">
                  <c:v>8208.61</c:v>
                </c:pt>
                <c:pt idx="302435">
                  <c:v>8815.58</c:v>
                </c:pt>
                <c:pt idx="302436">
                  <c:v>9327.6299999999992</c:v>
                </c:pt>
                <c:pt idx="302437">
                  <c:v>8195.3700000000008</c:v>
                </c:pt>
                <c:pt idx="302438">
                  <c:v>7851.2</c:v>
                </c:pt>
                <c:pt idx="302439">
                  <c:v>8773.5300000000007</c:v>
                </c:pt>
                <c:pt idx="302440">
                  <c:v>8688.59</c:v>
                </c:pt>
                <c:pt idx="302441">
                  <c:v>7685.85</c:v>
                </c:pt>
                <c:pt idx="302442">
                  <c:v>9662.7199999999993</c:v>
                </c:pt>
                <c:pt idx="302443">
                  <c:v>8120.31</c:v>
                </c:pt>
                <c:pt idx="302444">
                  <c:v>9404.83</c:v>
                </c:pt>
                <c:pt idx="302445">
                  <c:v>8900.07</c:v>
                </c:pt>
                <c:pt idx="302446">
                  <c:v>7785.33</c:v>
                </c:pt>
                <c:pt idx="302447">
                  <c:v>8625.02</c:v>
                </c:pt>
                <c:pt idx="302448">
                  <c:v>8819.89</c:v>
                </c:pt>
                <c:pt idx="302449">
                  <c:v>9122.18</c:v>
                </c:pt>
                <c:pt idx="302450">
                  <c:v>8376.44</c:v>
                </c:pt>
                <c:pt idx="302451">
                  <c:v>9806.8700000000008</c:v>
                </c:pt>
                <c:pt idx="302452">
                  <c:v>10105.19</c:v>
                </c:pt>
                <c:pt idx="302453">
                  <c:v>8758.5499999999993</c:v>
                </c:pt>
                <c:pt idx="302454">
                  <c:v>9142.76</c:v>
                </c:pt>
                <c:pt idx="302455">
                  <c:v>12395.77</c:v>
                </c:pt>
                <c:pt idx="302456">
                  <c:v>8189.07</c:v>
                </c:pt>
                <c:pt idx="302457">
                  <c:v>8932.17</c:v>
                </c:pt>
                <c:pt idx="302458">
                  <c:v>8057.49</c:v>
                </c:pt>
                <c:pt idx="302459">
                  <c:v>8062.08</c:v>
                </c:pt>
                <c:pt idx="302460">
                  <c:v>6899.8</c:v>
                </c:pt>
                <c:pt idx="302461">
                  <c:v>9101.44</c:v>
                </c:pt>
                <c:pt idx="302462">
                  <c:v>9407.84</c:v>
                </c:pt>
                <c:pt idx="302463">
                  <c:v>8660.73</c:v>
                </c:pt>
                <c:pt idx="302464">
                  <c:v>9402.67</c:v>
                </c:pt>
                <c:pt idx="302465">
                  <c:v>10945.62</c:v>
                </c:pt>
                <c:pt idx="302466">
                  <c:v>9226.77</c:v>
                </c:pt>
                <c:pt idx="302467">
                  <c:v>11464.01</c:v>
                </c:pt>
                <c:pt idx="302468">
                  <c:v>7576.41</c:v>
                </c:pt>
                <c:pt idx="302469">
                  <c:v>8254.2099999999991</c:v>
                </c:pt>
                <c:pt idx="302470">
                  <c:v>7749.3</c:v>
                </c:pt>
                <c:pt idx="302471">
                  <c:v>9505.4599999999991</c:v>
                </c:pt>
                <c:pt idx="302472">
                  <c:v>9154.2199999999993</c:v>
                </c:pt>
                <c:pt idx="302473">
                  <c:v>8592.64</c:v>
                </c:pt>
                <c:pt idx="302474">
                  <c:v>10206.549999999999</c:v>
                </c:pt>
                <c:pt idx="302475">
                  <c:v>9807.58</c:v>
                </c:pt>
                <c:pt idx="302476">
                  <c:v>11322.02</c:v>
                </c:pt>
                <c:pt idx="302477">
                  <c:v>9824.9699999999993</c:v>
                </c:pt>
                <c:pt idx="302478">
                  <c:v>7866.1</c:v>
                </c:pt>
                <c:pt idx="302479">
                  <c:v>10157.36</c:v>
                </c:pt>
                <c:pt idx="302480">
                  <c:v>11063.2</c:v>
                </c:pt>
                <c:pt idx="302481">
                  <c:v>10452.69</c:v>
                </c:pt>
                <c:pt idx="302482">
                  <c:v>9823.1299999999992</c:v>
                </c:pt>
                <c:pt idx="302483">
                  <c:v>9984.51</c:v>
                </c:pt>
                <c:pt idx="302484">
                  <c:v>10014.950000000001</c:v>
                </c:pt>
                <c:pt idx="302485">
                  <c:v>9897.2800000000007</c:v>
                </c:pt>
                <c:pt idx="302486">
                  <c:v>8531.7999999999993</c:v>
                </c:pt>
                <c:pt idx="302487">
                  <c:v>10258.23</c:v>
                </c:pt>
                <c:pt idx="302488">
                  <c:v>8698.31</c:v>
                </c:pt>
                <c:pt idx="302489">
                  <c:v>8805.73</c:v>
                </c:pt>
                <c:pt idx="302490">
                  <c:v>9436.7999999999993</c:v>
                </c:pt>
                <c:pt idx="302491">
                  <c:v>9915.68</c:v>
                </c:pt>
                <c:pt idx="302492">
                  <c:v>9639.01</c:v>
                </c:pt>
                <c:pt idx="302493">
                  <c:v>9191</c:v>
                </c:pt>
                <c:pt idx="302494">
                  <c:v>7984.65</c:v>
                </c:pt>
                <c:pt idx="302495">
                  <c:v>7279.9</c:v>
                </c:pt>
                <c:pt idx="302496">
                  <c:v>9008.09</c:v>
                </c:pt>
                <c:pt idx="302497">
                  <c:v>9105.5300000000007</c:v>
                </c:pt>
                <c:pt idx="302498">
                  <c:v>8477.91</c:v>
                </c:pt>
                <c:pt idx="302499">
                  <c:v>13224.92</c:v>
                </c:pt>
                <c:pt idx="302500">
                  <c:v>89807.88</c:v>
                </c:pt>
                <c:pt idx="302501">
                  <c:v>95620.57</c:v>
                </c:pt>
                <c:pt idx="302502">
                  <c:v>87396.28</c:v>
                </c:pt>
                <c:pt idx="302503">
                  <c:v>83899.41</c:v>
                </c:pt>
                <c:pt idx="302504">
                  <c:v>84315.17</c:v>
                </c:pt>
                <c:pt idx="302505">
                  <c:v>84684.73</c:v>
                </c:pt>
                <c:pt idx="302506">
                  <c:v>80433.7</c:v>
                </c:pt>
                <c:pt idx="302507">
                  <c:v>73766.539999999994</c:v>
                </c:pt>
                <c:pt idx="302508">
                  <c:v>76916.42</c:v>
                </c:pt>
                <c:pt idx="302509">
                  <c:v>79359.839999999997</c:v>
                </c:pt>
                <c:pt idx="302510">
                  <c:v>81666.539999999994</c:v>
                </c:pt>
                <c:pt idx="302511">
                  <c:v>76310.17</c:v>
                </c:pt>
                <c:pt idx="302512">
                  <c:v>71924.3</c:v>
                </c:pt>
                <c:pt idx="302513">
                  <c:v>79133.740000000005</c:v>
                </c:pt>
                <c:pt idx="302514">
                  <c:v>73957</c:v>
                </c:pt>
                <c:pt idx="302515">
                  <c:v>76609.649999999994</c:v>
                </c:pt>
                <c:pt idx="302516">
                  <c:v>72209.320000000007</c:v>
                </c:pt>
                <c:pt idx="302517">
                  <c:v>77192.33</c:v>
                </c:pt>
                <c:pt idx="302518">
                  <c:v>79735.649999999994</c:v>
                </c:pt>
                <c:pt idx="302519">
                  <c:v>79299.289999999994</c:v>
                </c:pt>
                <c:pt idx="302520">
                  <c:v>74284.23</c:v>
                </c:pt>
                <c:pt idx="302521">
                  <c:v>76010.990000000005</c:v>
                </c:pt>
                <c:pt idx="302522">
                  <c:v>78880.98</c:v>
                </c:pt>
                <c:pt idx="302523">
                  <c:v>78720.44</c:v>
                </c:pt>
                <c:pt idx="302524">
                  <c:v>74478.94</c:v>
                </c:pt>
                <c:pt idx="302525">
                  <c:v>72434.399999999994</c:v>
                </c:pt>
                <c:pt idx="302526">
                  <c:v>78589.62</c:v>
                </c:pt>
                <c:pt idx="302527">
                  <c:v>78793.91</c:v>
                </c:pt>
                <c:pt idx="302528">
                  <c:v>77650.09</c:v>
                </c:pt>
                <c:pt idx="302529">
                  <c:v>74531.81</c:v>
                </c:pt>
                <c:pt idx="302530">
                  <c:v>75361.75</c:v>
                </c:pt>
                <c:pt idx="302531">
                  <c:v>79525.37</c:v>
                </c:pt>
                <c:pt idx="302532">
                  <c:v>78667.22</c:v>
                </c:pt>
                <c:pt idx="302533">
                  <c:v>72570.490000000005</c:v>
                </c:pt>
                <c:pt idx="302534">
                  <c:v>71870.8</c:v>
                </c:pt>
                <c:pt idx="302535">
                  <c:v>77608.27</c:v>
                </c:pt>
                <c:pt idx="302536">
                  <c:v>75831.100000000006</c:v>
                </c:pt>
                <c:pt idx="302537">
                  <c:v>74218.679999999993</c:v>
                </c:pt>
                <c:pt idx="302538">
                  <c:v>72149.320000000007</c:v>
                </c:pt>
                <c:pt idx="302539">
                  <c:v>75870.75</c:v>
                </c:pt>
                <c:pt idx="302540">
                  <c:v>80665.3</c:v>
                </c:pt>
                <c:pt idx="302541">
                  <c:v>80575.67</c:v>
                </c:pt>
                <c:pt idx="302542">
                  <c:v>88491.23</c:v>
                </c:pt>
                <c:pt idx="302543">
                  <c:v>71492.52</c:v>
                </c:pt>
                <c:pt idx="302544">
                  <c:v>79719.199999999997</c:v>
                </c:pt>
                <c:pt idx="302545">
                  <c:v>83327.13</c:v>
                </c:pt>
                <c:pt idx="302546">
                  <c:v>94867.7</c:v>
                </c:pt>
                <c:pt idx="302547">
                  <c:v>67827.38</c:v>
                </c:pt>
                <c:pt idx="302548">
                  <c:v>82128.92</c:v>
                </c:pt>
                <c:pt idx="302549">
                  <c:v>87393.68</c:v>
                </c:pt>
                <c:pt idx="302550">
                  <c:v>84014.04</c:v>
                </c:pt>
                <c:pt idx="302551">
                  <c:v>75815.27</c:v>
                </c:pt>
                <c:pt idx="302552">
                  <c:v>94412.37</c:v>
                </c:pt>
                <c:pt idx="302553">
                  <c:v>90114.55</c:v>
                </c:pt>
                <c:pt idx="302554">
                  <c:v>89048.639999999999</c:v>
                </c:pt>
                <c:pt idx="302555">
                  <c:v>84751.07</c:v>
                </c:pt>
                <c:pt idx="302556">
                  <c:v>84401.16</c:v>
                </c:pt>
                <c:pt idx="302557">
                  <c:v>86730.57</c:v>
                </c:pt>
                <c:pt idx="302558">
                  <c:v>89187</c:v>
                </c:pt>
                <c:pt idx="302559">
                  <c:v>83490.91</c:v>
                </c:pt>
                <c:pt idx="302560">
                  <c:v>83079.360000000001</c:v>
                </c:pt>
                <c:pt idx="302561">
                  <c:v>88977.47</c:v>
                </c:pt>
                <c:pt idx="302562">
                  <c:v>89194.880000000005</c:v>
                </c:pt>
                <c:pt idx="302563">
                  <c:v>89608.13</c:v>
                </c:pt>
                <c:pt idx="302564">
                  <c:v>82678.64</c:v>
                </c:pt>
                <c:pt idx="302565">
                  <c:v>87420.17</c:v>
                </c:pt>
                <c:pt idx="302566">
                  <c:v>87869.26</c:v>
                </c:pt>
                <c:pt idx="302567">
                  <c:v>88012.87</c:v>
                </c:pt>
                <c:pt idx="302568">
                  <c:v>82972.429999999993</c:v>
                </c:pt>
                <c:pt idx="302569">
                  <c:v>87102.41</c:v>
                </c:pt>
                <c:pt idx="302570">
                  <c:v>91173.96</c:v>
                </c:pt>
                <c:pt idx="302571">
                  <c:v>93383.26</c:v>
                </c:pt>
                <c:pt idx="302572">
                  <c:v>84966.76</c:v>
                </c:pt>
                <c:pt idx="302573">
                  <c:v>87672.88</c:v>
                </c:pt>
                <c:pt idx="302574">
                  <c:v>92988.03</c:v>
                </c:pt>
                <c:pt idx="302575">
                  <c:v>93122.42</c:v>
                </c:pt>
                <c:pt idx="302576">
                  <c:v>90641.68</c:v>
                </c:pt>
                <c:pt idx="302577">
                  <c:v>85006.33</c:v>
                </c:pt>
                <c:pt idx="302578">
                  <c:v>94019.07</c:v>
                </c:pt>
                <c:pt idx="302579">
                  <c:v>97271.85</c:v>
                </c:pt>
                <c:pt idx="302580">
                  <c:v>96112.9</c:v>
                </c:pt>
                <c:pt idx="302581">
                  <c:v>89688.4</c:v>
                </c:pt>
                <c:pt idx="302582">
                  <c:v>91089.72</c:v>
                </c:pt>
                <c:pt idx="302583">
                  <c:v>96568.88</c:v>
                </c:pt>
                <c:pt idx="302584">
                  <c:v>96580.24</c:v>
                </c:pt>
                <c:pt idx="302585">
                  <c:v>93114.27</c:v>
                </c:pt>
                <c:pt idx="302586">
                  <c:v>89515.57</c:v>
                </c:pt>
                <c:pt idx="302587">
                  <c:v>99597.440000000002</c:v>
                </c:pt>
                <c:pt idx="302588">
                  <c:v>95197.79</c:v>
                </c:pt>
                <c:pt idx="302589">
                  <c:v>91026.01</c:v>
                </c:pt>
                <c:pt idx="302590">
                  <c:v>87765.65</c:v>
                </c:pt>
                <c:pt idx="302591">
                  <c:v>90673.83</c:v>
                </c:pt>
                <c:pt idx="302592">
                  <c:v>97558.49</c:v>
                </c:pt>
                <c:pt idx="302593">
                  <c:v>98152.33</c:v>
                </c:pt>
                <c:pt idx="302594">
                  <c:v>108156.8</c:v>
                </c:pt>
                <c:pt idx="302595">
                  <c:v>86473.18</c:v>
                </c:pt>
                <c:pt idx="302596">
                  <c:v>97803.839999999997</c:v>
                </c:pt>
                <c:pt idx="302597">
                  <c:v>99053.28</c:v>
                </c:pt>
                <c:pt idx="302598">
                  <c:v>106314.73</c:v>
                </c:pt>
                <c:pt idx="302599">
                  <c:v>81179.42</c:v>
                </c:pt>
                <c:pt idx="302600">
                  <c:v>95268.7</c:v>
                </c:pt>
                <c:pt idx="302601">
                  <c:v>97860.53</c:v>
                </c:pt>
                <c:pt idx="302602">
                  <c:v>94790.41</c:v>
                </c:pt>
                <c:pt idx="302603">
                  <c:v>87643.76</c:v>
                </c:pt>
                <c:pt idx="302604">
                  <c:v>91529.31</c:v>
                </c:pt>
                <c:pt idx="302605">
                  <c:v>93408.68</c:v>
                </c:pt>
                <c:pt idx="302606">
                  <c:v>93503.29</c:v>
                </c:pt>
                <c:pt idx="302607">
                  <c:v>88171.7</c:v>
                </c:pt>
                <c:pt idx="302608">
                  <c:v>89128.48</c:v>
                </c:pt>
                <c:pt idx="302609">
                  <c:v>91156.74</c:v>
                </c:pt>
                <c:pt idx="302610">
                  <c:v>95213.81</c:v>
                </c:pt>
                <c:pt idx="302611">
                  <c:v>86744.39</c:v>
                </c:pt>
                <c:pt idx="302612">
                  <c:v>82929.38</c:v>
                </c:pt>
                <c:pt idx="302613">
                  <c:v>93871.89</c:v>
                </c:pt>
                <c:pt idx="302614">
                  <c:v>90106.28</c:v>
                </c:pt>
                <c:pt idx="302615">
                  <c:v>90552.36</c:v>
                </c:pt>
                <c:pt idx="302616">
                  <c:v>84087.83</c:v>
                </c:pt>
                <c:pt idx="302617">
                  <c:v>88131.18</c:v>
                </c:pt>
                <c:pt idx="302618">
                  <c:v>91303.3</c:v>
                </c:pt>
                <c:pt idx="302619">
                  <c:v>89867.13</c:v>
                </c:pt>
                <c:pt idx="302620">
                  <c:v>85631.89</c:v>
                </c:pt>
                <c:pt idx="302621">
                  <c:v>83859.25</c:v>
                </c:pt>
                <c:pt idx="302622">
                  <c:v>91866.18</c:v>
                </c:pt>
                <c:pt idx="302623">
                  <c:v>92731.12</c:v>
                </c:pt>
                <c:pt idx="302624">
                  <c:v>87231.55</c:v>
                </c:pt>
                <c:pt idx="302625">
                  <c:v>83895.71</c:v>
                </c:pt>
                <c:pt idx="302626">
                  <c:v>89822.2</c:v>
                </c:pt>
                <c:pt idx="302627">
                  <c:v>90187.08</c:v>
                </c:pt>
                <c:pt idx="302628">
                  <c:v>89652.55</c:v>
                </c:pt>
                <c:pt idx="302629">
                  <c:v>84124.35</c:v>
                </c:pt>
                <c:pt idx="302630">
                  <c:v>88220.160000000003</c:v>
                </c:pt>
                <c:pt idx="302631">
                  <c:v>91393.34</c:v>
                </c:pt>
                <c:pt idx="302632">
                  <c:v>89660.44</c:v>
                </c:pt>
                <c:pt idx="302633">
                  <c:v>85570.68</c:v>
                </c:pt>
                <c:pt idx="302634">
                  <c:v>85840.76</c:v>
                </c:pt>
                <c:pt idx="302635">
                  <c:v>92341.4</c:v>
                </c:pt>
                <c:pt idx="302636">
                  <c:v>90389.48</c:v>
                </c:pt>
                <c:pt idx="302637">
                  <c:v>88688.72</c:v>
                </c:pt>
                <c:pt idx="302638">
                  <c:v>84507.16</c:v>
                </c:pt>
                <c:pt idx="302639">
                  <c:v>91894.23</c:v>
                </c:pt>
                <c:pt idx="302640">
                  <c:v>93557.17</c:v>
                </c:pt>
                <c:pt idx="302641">
                  <c:v>91133.11</c:v>
                </c:pt>
                <c:pt idx="302642">
                  <c:v>84924.7</c:v>
                </c:pt>
                <c:pt idx="302643">
                  <c:v>70913.210000000006</c:v>
                </c:pt>
                <c:pt idx="302644">
                  <c:v>78797.16</c:v>
                </c:pt>
                <c:pt idx="302645">
                  <c:v>71696.149999999994</c:v>
                </c:pt>
                <c:pt idx="302646">
                  <c:v>68537.47</c:v>
                </c:pt>
                <c:pt idx="302647">
                  <c:v>70407.360000000001</c:v>
                </c:pt>
                <c:pt idx="302648">
                  <c:v>73544.66</c:v>
                </c:pt>
                <c:pt idx="302649">
                  <c:v>71242.5</c:v>
                </c:pt>
                <c:pt idx="302650">
                  <c:v>64549.42</c:v>
                </c:pt>
                <c:pt idx="302651">
                  <c:v>63833.45</c:v>
                </c:pt>
                <c:pt idx="302652">
                  <c:v>70037.16</c:v>
                </c:pt>
                <c:pt idx="302653">
                  <c:v>73198.97</c:v>
                </c:pt>
                <c:pt idx="302654">
                  <c:v>68820.38</c:v>
                </c:pt>
                <c:pt idx="302655">
                  <c:v>64069.4</c:v>
                </c:pt>
                <c:pt idx="302656">
                  <c:v>72371.539999999994</c:v>
                </c:pt>
                <c:pt idx="302657">
                  <c:v>67861.62</c:v>
                </c:pt>
                <c:pt idx="302658">
                  <c:v>68067.73</c:v>
                </c:pt>
                <c:pt idx="302659">
                  <c:v>63139.25</c:v>
                </c:pt>
                <c:pt idx="302660">
                  <c:v>68146.720000000001</c:v>
                </c:pt>
                <c:pt idx="302661">
                  <c:v>74354.16</c:v>
                </c:pt>
                <c:pt idx="302662">
                  <c:v>75724.67</c:v>
                </c:pt>
                <c:pt idx="302663">
                  <c:v>64904.59</c:v>
                </c:pt>
                <c:pt idx="302664">
                  <c:v>63974.26</c:v>
                </c:pt>
                <c:pt idx="302665">
                  <c:v>67681.61</c:v>
                </c:pt>
                <c:pt idx="302666">
                  <c:v>71406.259999999995</c:v>
                </c:pt>
                <c:pt idx="302667">
                  <c:v>66751.48</c:v>
                </c:pt>
                <c:pt idx="302668">
                  <c:v>64207.63</c:v>
                </c:pt>
                <c:pt idx="302669">
                  <c:v>71371.070000000007</c:v>
                </c:pt>
                <c:pt idx="302670">
                  <c:v>73100.55</c:v>
                </c:pt>
                <c:pt idx="302671">
                  <c:v>69211.55</c:v>
                </c:pt>
                <c:pt idx="302672">
                  <c:v>64819.93</c:v>
                </c:pt>
                <c:pt idx="302673">
                  <c:v>65224.56</c:v>
                </c:pt>
                <c:pt idx="302674">
                  <c:v>70547.960000000006</c:v>
                </c:pt>
                <c:pt idx="302675">
                  <c:v>71792.19</c:v>
                </c:pt>
                <c:pt idx="302676">
                  <c:v>65221.48</c:v>
                </c:pt>
                <c:pt idx="302677">
                  <c:v>64420.3</c:v>
                </c:pt>
                <c:pt idx="302678">
                  <c:v>70770.509999999995</c:v>
                </c:pt>
                <c:pt idx="302679">
                  <c:v>70224.78</c:v>
                </c:pt>
                <c:pt idx="302680">
                  <c:v>66491.44</c:v>
                </c:pt>
                <c:pt idx="302681">
                  <c:v>61427.72</c:v>
                </c:pt>
                <c:pt idx="302682">
                  <c:v>66733.37</c:v>
                </c:pt>
                <c:pt idx="302683">
                  <c:v>70604.45</c:v>
                </c:pt>
                <c:pt idx="302684">
                  <c:v>70269.03</c:v>
                </c:pt>
                <c:pt idx="302685">
                  <c:v>63974.64</c:v>
                </c:pt>
                <c:pt idx="302686">
                  <c:v>60989.62</c:v>
                </c:pt>
                <c:pt idx="302687">
                  <c:v>70195.13</c:v>
                </c:pt>
                <c:pt idx="302688">
                  <c:v>71312.72</c:v>
                </c:pt>
                <c:pt idx="302689">
                  <c:v>67342.92</c:v>
                </c:pt>
                <c:pt idx="302690">
                  <c:v>52507.13</c:v>
                </c:pt>
                <c:pt idx="302691">
                  <c:v>73148.539999999994</c:v>
                </c:pt>
                <c:pt idx="302692">
                  <c:v>80351.990000000005</c:v>
                </c:pt>
                <c:pt idx="302693">
                  <c:v>74538.17</c:v>
                </c:pt>
                <c:pt idx="302694">
                  <c:v>64414.11</c:v>
                </c:pt>
                <c:pt idx="302695">
                  <c:v>83756.73</c:v>
                </c:pt>
                <c:pt idx="302696">
                  <c:v>85453.37</c:v>
                </c:pt>
                <c:pt idx="302697">
                  <c:v>71043.360000000001</c:v>
                </c:pt>
                <c:pt idx="302698">
                  <c:v>68458.59</c:v>
                </c:pt>
                <c:pt idx="302699">
                  <c:v>69810.960000000006</c:v>
                </c:pt>
                <c:pt idx="302700">
                  <c:v>74183.27</c:v>
                </c:pt>
                <c:pt idx="302701">
                  <c:v>75438.62</c:v>
                </c:pt>
                <c:pt idx="302702">
                  <c:v>69617.16</c:v>
                </c:pt>
                <c:pt idx="302703">
                  <c:v>65360.19</c:v>
                </c:pt>
                <c:pt idx="302704">
                  <c:v>74421.320000000007</c:v>
                </c:pt>
                <c:pt idx="302705">
                  <c:v>75444.62</c:v>
                </c:pt>
                <c:pt idx="302706">
                  <c:v>72290.720000000001</c:v>
                </c:pt>
                <c:pt idx="302707">
                  <c:v>63112.12</c:v>
                </c:pt>
                <c:pt idx="302708">
                  <c:v>71166.42</c:v>
                </c:pt>
                <c:pt idx="302709">
                  <c:v>74591.210000000006</c:v>
                </c:pt>
                <c:pt idx="302710">
                  <c:v>72259.66</c:v>
                </c:pt>
                <c:pt idx="302711">
                  <c:v>65896.06</c:v>
                </c:pt>
                <c:pt idx="302712">
                  <c:v>67528.95</c:v>
                </c:pt>
                <c:pt idx="302713">
                  <c:v>77334.820000000007</c:v>
                </c:pt>
                <c:pt idx="302714">
                  <c:v>77907.06</c:v>
                </c:pt>
                <c:pt idx="302715">
                  <c:v>68406.960000000006</c:v>
                </c:pt>
                <c:pt idx="302716">
                  <c:v>68085.509999999995</c:v>
                </c:pt>
                <c:pt idx="302717">
                  <c:v>74683.75</c:v>
                </c:pt>
                <c:pt idx="302718">
                  <c:v>77749.3</c:v>
                </c:pt>
                <c:pt idx="302719">
                  <c:v>74195.179999999993</c:v>
                </c:pt>
                <c:pt idx="302720">
                  <c:v>66825.98</c:v>
                </c:pt>
                <c:pt idx="302721">
                  <c:v>74268.41</c:v>
                </c:pt>
                <c:pt idx="302722">
                  <c:v>80532.17</c:v>
                </c:pt>
                <c:pt idx="302723">
                  <c:v>76685.509999999995</c:v>
                </c:pt>
                <c:pt idx="302724">
                  <c:v>69388.09</c:v>
                </c:pt>
                <c:pt idx="302725">
                  <c:v>68598.850000000006</c:v>
                </c:pt>
                <c:pt idx="302726">
                  <c:v>75703.08</c:v>
                </c:pt>
                <c:pt idx="302727">
                  <c:v>75450.5</c:v>
                </c:pt>
                <c:pt idx="302728">
                  <c:v>72299.17</c:v>
                </c:pt>
                <c:pt idx="302729">
                  <c:v>66874.009999999995</c:v>
                </c:pt>
                <c:pt idx="302730">
                  <c:v>76322.47</c:v>
                </c:pt>
                <c:pt idx="302731">
                  <c:v>76238.52</c:v>
                </c:pt>
                <c:pt idx="302732">
                  <c:v>70560.09</c:v>
                </c:pt>
                <c:pt idx="302733">
                  <c:v>66382.899999999994</c:v>
                </c:pt>
                <c:pt idx="302734">
                  <c:v>67451.98</c:v>
                </c:pt>
                <c:pt idx="302735">
                  <c:v>74603.41</c:v>
                </c:pt>
                <c:pt idx="302736">
                  <c:v>75038.87</c:v>
                </c:pt>
                <c:pt idx="302737">
                  <c:v>67827.320000000007</c:v>
                </c:pt>
                <c:pt idx="302738">
                  <c:v>60708.25</c:v>
                </c:pt>
                <c:pt idx="302739">
                  <c:v>72455.73</c:v>
                </c:pt>
                <c:pt idx="302740">
                  <c:v>76654.25</c:v>
                </c:pt>
                <c:pt idx="302741">
                  <c:v>69298.92</c:v>
                </c:pt>
                <c:pt idx="302742">
                  <c:v>52398.49</c:v>
                </c:pt>
                <c:pt idx="302743">
                  <c:v>72125.119999999995</c:v>
                </c:pt>
                <c:pt idx="302744">
                  <c:v>77918.03</c:v>
                </c:pt>
                <c:pt idx="302745">
                  <c:v>74170.78</c:v>
                </c:pt>
                <c:pt idx="302746">
                  <c:v>65338.06</c:v>
                </c:pt>
                <c:pt idx="302747">
                  <c:v>68992.94</c:v>
                </c:pt>
                <c:pt idx="302748">
                  <c:v>76927.740000000005</c:v>
                </c:pt>
                <c:pt idx="302749">
                  <c:v>73956.81</c:v>
                </c:pt>
                <c:pt idx="302750">
                  <c:v>67774.94</c:v>
                </c:pt>
                <c:pt idx="302751">
                  <c:v>68372.990000000005</c:v>
                </c:pt>
                <c:pt idx="302752">
                  <c:v>76199.789999999994</c:v>
                </c:pt>
                <c:pt idx="302753">
                  <c:v>78206.34</c:v>
                </c:pt>
                <c:pt idx="302754">
                  <c:v>67719.199999999997</c:v>
                </c:pt>
                <c:pt idx="302755">
                  <c:v>64078.91</c:v>
                </c:pt>
                <c:pt idx="302756">
                  <c:v>75036.08</c:v>
                </c:pt>
                <c:pt idx="302757">
                  <c:v>70545.83</c:v>
                </c:pt>
                <c:pt idx="302758">
                  <c:v>71803.31</c:v>
                </c:pt>
                <c:pt idx="302759">
                  <c:v>63410.48</c:v>
                </c:pt>
                <c:pt idx="302760">
                  <c:v>66143.14</c:v>
                </c:pt>
                <c:pt idx="302761">
                  <c:v>71727.31</c:v>
                </c:pt>
                <c:pt idx="302762">
                  <c:v>73054.080000000002</c:v>
                </c:pt>
                <c:pt idx="302763">
                  <c:v>65660.23</c:v>
                </c:pt>
                <c:pt idx="302764">
                  <c:v>62939.08</c:v>
                </c:pt>
                <c:pt idx="302765">
                  <c:v>75516.34</c:v>
                </c:pt>
                <c:pt idx="302766">
                  <c:v>76170.64</c:v>
                </c:pt>
                <c:pt idx="302767">
                  <c:v>69478.42</c:v>
                </c:pt>
                <c:pt idx="302768">
                  <c:v>66365.05</c:v>
                </c:pt>
                <c:pt idx="302769">
                  <c:v>70021.73</c:v>
                </c:pt>
                <c:pt idx="302770">
                  <c:v>74733.16</c:v>
                </c:pt>
                <c:pt idx="302771">
                  <c:v>70416.19</c:v>
                </c:pt>
                <c:pt idx="302772">
                  <c:v>66588.759999999995</c:v>
                </c:pt>
                <c:pt idx="302773">
                  <c:v>69911.25</c:v>
                </c:pt>
                <c:pt idx="302774">
                  <c:v>75472.639999999999</c:v>
                </c:pt>
                <c:pt idx="302775">
                  <c:v>74539.509999999995</c:v>
                </c:pt>
                <c:pt idx="302776">
                  <c:v>67385.740000000005</c:v>
                </c:pt>
                <c:pt idx="302777">
                  <c:v>64172.32</c:v>
                </c:pt>
                <c:pt idx="302778">
                  <c:v>71037.41</c:v>
                </c:pt>
                <c:pt idx="302779">
                  <c:v>72003.56</c:v>
                </c:pt>
                <c:pt idx="302780">
                  <c:v>68997.22</c:v>
                </c:pt>
                <c:pt idx="302781">
                  <c:v>63761.64</c:v>
                </c:pt>
                <c:pt idx="302782">
                  <c:v>69472.490000000005</c:v>
                </c:pt>
                <c:pt idx="302783">
                  <c:v>71970.33</c:v>
                </c:pt>
                <c:pt idx="302784">
                  <c:v>70287.16</c:v>
                </c:pt>
                <c:pt idx="302785">
                  <c:v>62784.800000000003</c:v>
                </c:pt>
                <c:pt idx="302786">
                  <c:v>129993.58</c:v>
                </c:pt>
                <c:pt idx="302787">
                  <c:v>142037.68</c:v>
                </c:pt>
                <c:pt idx="302788">
                  <c:v>129298.5</c:v>
                </c:pt>
                <c:pt idx="302789">
                  <c:v>121965.04</c:v>
                </c:pt>
                <c:pt idx="302790">
                  <c:v>121804.73</c:v>
                </c:pt>
                <c:pt idx="302791">
                  <c:v>125799.12</c:v>
                </c:pt>
                <c:pt idx="302792">
                  <c:v>116620.03</c:v>
                </c:pt>
                <c:pt idx="302793">
                  <c:v>109189.3</c:v>
                </c:pt>
                <c:pt idx="302794">
                  <c:v>111765.61</c:v>
                </c:pt>
                <c:pt idx="302795">
                  <c:v>119479.49</c:v>
                </c:pt>
                <c:pt idx="302796">
                  <c:v>118886.22</c:v>
                </c:pt>
                <c:pt idx="302797">
                  <c:v>110964.14</c:v>
                </c:pt>
                <c:pt idx="302798">
                  <c:v>102193.13</c:v>
                </c:pt>
                <c:pt idx="302799">
                  <c:v>116989.93</c:v>
                </c:pt>
                <c:pt idx="302800">
                  <c:v>108598.72</c:v>
                </c:pt>
                <c:pt idx="302801">
                  <c:v>111719.51</c:v>
                </c:pt>
                <c:pt idx="302802">
                  <c:v>102630.39999999999</c:v>
                </c:pt>
                <c:pt idx="302803">
                  <c:v>109401.08</c:v>
                </c:pt>
                <c:pt idx="302804">
                  <c:v>117831.47</c:v>
                </c:pt>
                <c:pt idx="302805">
                  <c:v>114898.99</c:v>
                </c:pt>
                <c:pt idx="302806">
                  <c:v>103121.28</c:v>
                </c:pt>
                <c:pt idx="302807">
                  <c:v>107667.79</c:v>
                </c:pt>
                <c:pt idx="302808">
                  <c:v>116974.46</c:v>
                </c:pt>
                <c:pt idx="302809">
                  <c:v>119364.31</c:v>
                </c:pt>
                <c:pt idx="302810">
                  <c:v>109176.93</c:v>
                </c:pt>
                <c:pt idx="302811">
                  <c:v>104515.33</c:v>
                </c:pt>
                <c:pt idx="302812">
                  <c:v>118159.97</c:v>
                </c:pt>
                <c:pt idx="302813">
                  <c:v>118791.23</c:v>
                </c:pt>
                <c:pt idx="302814">
                  <c:v>116334.3</c:v>
                </c:pt>
                <c:pt idx="302815">
                  <c:v>110107.6</c:v>
                </c:pt>
                <c:pt idx="302816">
                  <c:v>112565.79</c:v>
                </c:pt>
                <c:pt idx="302817">
                  <c:v>124383.99</c:v>
                </c:pt>
                <c:pt idx="302818">
                  <c:v>120303.69</c:v>
                </c:pt>
                <c:pt idx="302819">
                  <c:v>109219.96</c:v>
                </c:pt>
                <c:pt idx="302820">
                  <c:v>108707.4</c:v>
                </c:pt>
                <c:pt idx="302821">
                  <c:v>122997.17</c:v>
                </c:pt>
                <c:pt idx="302822">
                  <c:v>118593.1</c:v>
                </c:pt>
                <c:pt idx="302823">
                  <c:v>117148.37</c:v>
                </c:pt>
                <c:pt idx="302824">
                  <c:v>114344.21</c:v>
                </c:pt>
                <c:pt idx="302825">
                  <c:v>123871.92</c:v>
                </c:pt>
                <c:pt idx="302826">
                  <c:v>135485.04999999999</c:v>
                </c:pt>
                <c:pt idx="302827">
                  <c:v>140741.98000000001</c:v>
                </c:pt>
                <c:pt idx="302828">
                  <c:v>162838.79</c:v>
                </c:pt>
                <c:pt idx="302829">
                  <c:v>114448.49</c:v>
                </c:pt>
                <c:pt idx="302830">
                  <c:v>134460.1</c:v>
                </c:pt>
                <c:pt idx="302831">
                  <c:v>142478.09</c:v>
                </c:pt>
                <c:pt idx="302832">
                  <c:v>156805.32</c:v>
                </c:pt>
                <c:pt idx="302833">
                  <c:v>100890.32</c:v>
                </c:pt>
                <c:pt idx="302834">
                  <c:v>131062.82</c:v>
                </c:pt>
                <c:pt idx="302835">
                  <c:v>147140.72</c:v>
                </c:pt>
                <c:pt idx="302836">
                  <c:v>137891.35999999999</c:v>
                </c:pt>
                <c:pt idx="302837">
                  <c:v>118050.31</c:v>
                </c:pt>
                <c:pt idx="302838">
                  <c:v>149605.51</c:v>
                </c:pt>
                <c:pt idx="302839">
                  <c:v>151792.74</c:v>
                </c:pt>
                <c:pt idx="302840">
                  <c:v>129763.41</c:v>
                </c:pt>
                <c:pt idx="302841">
                  <c:v>120396.63</c:v>
                </c:pt>
                <c:pt idx="302842">
                  <c:v>123060.12</c:v>
                </c:pt>
                <c:pt idx="302843">
                  <c:v>130456.27</c:v>
                </c:pt>
                <c:pt idx="302844">
                  <c:v>133135.6</c:v>
                </c:pt>
                <c:pt idx="302845">
                  <c:v>116515.1</c:v>
                </c:pt>
                <c:pt idx="302846">
                  <c:v>116179.42</c:v>
                </c:pt>
                <c:pt idx="302847">
                  <c:v>130051.4</c:v>
                </c:pt>
                <c:pt idx="302848">
                  <c:v>126458.88</c:v>
                </c:pt>
                <c:pt idx="302849">
                  <c:v>127370.06</c:v>
                </c:pt>
                <c:pt idx="302850">
                  <c:v>111548.54</c:v>
                </c:pt>
                <c:pt idx="302851">
                  <c:v>125360.15</c:v>
                </c:pt>
                <c:pt idx="302852">
                  <c:v>125963.46</c:v>
                </c:pt>
                <c:pt idx="302853">
                  <c:v>124304.94</c:v>
                </c:pt>
                <c:pt idx="302854">
                  <c:v>111545.83</c:v>
                </c:pt>
                <c:pt idx="302855">
                  <c:v>115493.87</c:v>
                </c:pt>
                <c:pt idx="302856">
                  <c:v>124551.47</c:v>
                </c:pt>
                <c:pt idx="302857">
                  <c:v>128438.24</c:v>
                </c:pt>
                <c:pt idx="302858">
                  <c:v>114611.47</c:v>
                </c:pt>
                <c:pt idx="302859">
                  <c:v>114808.21</c:v>
                </c:pt>
                <c:pt idx="302860">
                  <c:v>130319.56</c:v>
                </c:pt>
                <c:pt idx="302861">
                  <c:v>134088.56</c:v>
                </c:pt>
                <c:pt idx="302862">
                  <c:v>122868.11</c:v>
                </c:pt>
                <c:pt idx="302863">
                  <c:v>114493.29</c:v>
                </c:pt>
                <c:pt idx="302864">
                  <c:v>126988.74</c:v>
                </c:pt>
                <c:pt idx="302865">
                  <c:v>136060.96</c:v>
                </c:pt>
                <c:pt idx="302866">
                  <c:v>133307.07</c:v>
                </c:pt>
                <c:pt idx="302867">
                  <c:v>120416.08</c:v>
                </c:pt>
                <c:pt idx="302868">
                  <c:v>119240.08</c:v>
                </c:pt>
                <c:pt idx="302869">
                  <c:v>134253.15</c:v>
                </c:pt>
                <c:pt idx="302870">
                  <c:v>134330.44</c:v>
                </c:pt>
                <c:pt idx="302871">
                  <c:v>127814.62</c:v>
                </c:pt>
                <c:pt idx="302872">
                  <c:v>118423.82</c:v>
                </c:pt>
                <c:pt idx="302873">
                  <c:v>140423.44</c:v>
                </c:pt>
                <c:pt idx="302874">
                  <c:v>138531.47</c:v>
                </c:pt>
                <c:pt idx="302875">
                  <c:v>130704.17</c:v>
                </c:pt>
                <c:pt idx="302876">
                  <c:v>123784.72</c:v>
                </c:pt>
                <c:pt idx="302877">
                  <c:v>133914.96</c:v>
                </c:pt>
                <c:pt idx="302878">
                  <c:v>145988.39000000001</c:v>
                </c:pt>
                <c:pt idx="302879">
                  <c:v>156087.44</c:v>
                </c:pt>
                <c:pt idx="302880">
                  <c:v>180678.96</c:v>
                </c:pt>
                <c:pt idx="302881">
                  <c:v>122081.26</c:v>
                </c:pt>
                <c:pt idx="302882">
                  <c:v>150509.79</c:v>
                </c:pt>
                <c:pt idx="302883">
                  <c:v>154049.71</c:v>
                </c:pt>
                <c:pt idx="302884">
                  <c:v>164986.46</c:v>
                </c:pt>
                <c:pt idx="302885">
                  <c:v>112250.25</c:v>
                </c:pt>
                <c:pt idx="302886">
                  <c:v>142804.38</c:v>
                </c:pt>
                <c:pt idx="302887">
                  <c:v>149335.74</c:v>
                </c:pt>
                <c:pt idx="302888">
                  <c:v>142221.31</c:v>
                </c:pt>
                <c:pt idx="302889">
                  <c:v>126010.75</c:v>
                </c:pt>
                <c:pt idx="302890">
                  <c:v>133295.07</c:v>
                </c:pt>
                <c:pt idx="302891">
                  <c:v>142622.57</c:v>
                </c:pt>
                <c:pt idx="302892">
                  <c:v>142303.41</c:v>
                </c:pt>
                <c:pt idx="302893">
                  <c:v>130796.59</c:v>
                </c:pt>
                <c:pt idx="302894">
                  <c:v>128160.86</c:v>
                </c:pt>
                <c:pt idx="302895">
                  <c:v>137936.88</c:v>
                </c:pt>
                <c:pt idx="302896">
                  <c:v>142325.20000000001</c:v>
                </c:pt>
                <c:pt idx="302897">
                  <c:v>125577.09</c:v>
                </c:pt>
                <c:pt idx="302898">
                  <c:v>117500.65</c:v>
                </c:pt>
                <c:pt idx="302899">
                  <c:v>135971.41</c:v>
                </c:pt>
                <c:pt idx="302900">
                  <c:v>131169.04</c:v>
                </c:pt>
                <c:pt idx="302901">
                  <c:v>133039.87</c:v>
                </c:pt>
                <c:pt idx="302902">
                  <c:v>116992.98</c:v>
                </c:pt>
                <c:pt idx="302903">
                  <c:v>124041.22</c:v>
                </c:pt>
                <c:pt idx="302904">
                  <c:v>132988.4</c:v>
                </c:pt>
                <c:pt idx="302905">
                  <c:v>131620.46</c:v>
                </c:pt>
                <c:pt idx="302906">
                  <c:v>121078.61</c:v>
                </c:pt>
                <c:pt idx="302907">
                  <c:v>118431.03</c:v>
                </c:pt>
                <c:pt idx="302908">
                  <c:v>133442.69</c:v>
                </c:pt>
                <c:pt idx="302909">
                  <c:v>137693.68</c:v>
                </c:pt>
                <c:pt idx="302910">
                  <c:v>123099.67</c:v>
                </c:pt>
                <c:pt idx="302911">
                  <c:v>116909.04</c:v>
                </c:pt>
                <c:pt idx="302912">
                  <c:v>129715.22</c:v>
                </c:pt>
                <c:pt idx="302913">
                  <c:v>134077.82</c:v>
                </c:pt>
                <c:pt idx="302914">
                  <c:v>128203</c:v>
                </c:pt>
                <c:pt idx="302915">
                  <c:v>116349.1</c:v>
                </c:pt>
                <c:pt idx="302916">
                  <c:v>124972.61</c:v>
                </c:pt>
                <c:pt idx="302917">
                  <c:v>137390.57999999999</c:v>
                </c:pt>
                <c:pt idx="302918">
                  <c:v>134117.32999999999</c:v>
                </c:pt>
                <c:pt idx="302919">
                  <c:v>122904.34</c:v>
                </c:pt>
                <c:pt idx="302920">
                  <c:v>120239.2</c:v>
                </c:pt>
                <c:pt idx="302921">
                  <c:v>134890.51</c:v>
                </c:pt>
                <c:pt idx="302922">
                  <c:v>132705.22</c:v>
                </c:pt>
                <c:pt idx="302923">
                  <c:v>135088.95999999999</c:v>
                </c:pt>
                <c:pt idx="302924">
                  <c:v>121930.35</c:v>
                </c:pt>
                <c:pt idx="302925">
                  <c:v>137441.18</c:v>
                </c:pt>
                <c:pt idx="302926">
                  <c:v>149580.76</c:v>
                </c:pt>
                <c:pt idx="302927">
                  <c:v>141980.01999999999</c:v>
                </c:pt>
                <c:pt idx="302928">
                  <c:v>124776.52</c:v>
                </c:pt>
                <c:pt idx="302929">
                  <c:v>50856.18</c:v>
                </c:pt>
                <c:pt idx="302930">
                  <c:v>60040.11</c:v>
                </c:pt>
                <c:pt idx="302931">
                  <c:v>50590.33</c:v>
                </c:pt>
                <c:pt idx="302932">
                  <c:v>47983.96</c:v>
                </c:pt>
                <c:pt idx="302933">
                  <c:v>49849.599999999999</c:v>
                </c:pt>
                <c:pt idx="302934">
                  <c:v>51702.22</c:v>
                </c:pt>
                <c:pt idx="302935">
                  <c:v>49803.42</c:v>
                </c:pt>
                <c:pt idx="302936">
                  <c:v>44907.1</c:v>
                </c:pt>
                <c:pt idx="302937">
                  <c:v>49176.87</c:v>
                </c:pt>
                <c:pt idx="302938">
                  <c:v>52977.760000000002</c:v>
                </c:pt>
                <c:pt idx="302939">
                  <c:v>52521.98</c:v>
                </c:pt>
                <c:pt idx="302940">
                  <c:v>46603.01</c:v>
                </c:pt>
                <c:pt idx="302941">
                  <c:v>43185.69</c:v>
                </c:pt>
                <c:pt idx="302942">
                  <c:v>52992.74</c:v>
                </c:pt>
                <c:pt idx="302943">
                  <c:v>48763.71</c:v>
                </c:pt>
                <c:pt idx="302944">
                  <c:v>49022.05</c:v>
                </c:pt>
                <c:pt idx="302945">
                  <c:v>46850.96</c:v>
                </c:pt>
                <c:pt idx="302946">
                  <c:v>56625.31</c:v>
                </c:pt>
                <c:pt idx="302947">
                  <c:v>56912.26</c:v>
                </c:pt>
                <c:pt idx="302948">
                  <c:v>55186.29</c:v>
                </c:pt>
                <c:pt idx="302949">
                  <c:v>48108.6</c:v>
                </c:pt>
                <c:pt idx="302950">
                  <c:v>50571.25</c:v>
                </c:pt>
                <c:pt idx="302951">
                  <c:v>59011.59</c:v>
                </c:pt>
                <c:pt idx="302952">
                  <c:v>55785.64</c:v>
                </c:pt>
                <c:pt idx="302953">
                  <c:v>48080.04</c:v>
                </c:pt>
                <c:pt idx="302954">
                  <c:v>45787.5</c:v>
                </c:pt>
                <c:pt idx="302955">
                  <c:v>52892.27</c:v>
                </c:pt>
                <c:pt idx="302956">
                  <c:v>54519.3</c:v>
                </c:pt>
                <c:pt idx="302957">
                  <c:v>52071.31</c:v>
                </c:pt>
                <c:pt idx="302958">
                  <c:v>47068.23</c:v>
                </c:pt>
                <c:pt idx="302959">
                  <c:v>49477.09</c:v>
                </c:pt>
                <c:pt idx="302960">
                  <c:v>59119.24</c:v>
                </c:pt>
                <c:pt idx="302961">
                  <c:v>54115.02</c:v>
                </c:pt>
                <c:pt idx="302962">
                  <c:v>49176.56</c:v>
                </c:pt>
                <c:pt idx="302963">
                  <c:v>46785.39</c:v>
                </c:pt>
                <c:pt idx="302964">
                  <c:v>54438.91</c:v>
                </c:pt>
                <c:pt idx="302965">
                  <c:v>55146.59</c:v>
                </c:pt>
                <c:pt idx="302966">
                  <c:v>51924.01</c:v>
                </c:pt>
                <c:pt idx="302967">
                  <c:v>47761.68</c:v>
                </c:pt>
                <c:pt idx="302968">
                  <c:v>53557.29</c:v>
                </c:pt>
                <c:pt idx="302969">
                  <c:v>59803.59</c:v>
                </c:pt>
                <c:pt idx="302970">
                  <c:v>64533.08</c:v>
                </c:pt>
                <c:pt idx="302971">
                  <c:v>71600.160000000003</c:v>
                </c:pt>
                <c:pt idx="302972">
                  <c:v>46830.76</c:v>
                </c:pt>
                <c:pt idx="302973">
                  <c:v>57057.61</c:v>
                </c:pt>
                <c:pt idx="302974">
                  <c:v>60794.28</c:v>
                </c:pt>
                <c:pt idx="302975">
                  <c:v>71485.59</c:v>
                </c:pt>
                <c:pt idx="302976">
                  <c:v>45594.8</c:v>
                </c:pt>
                <c:pt idx="302977">
                  <c:v>59046.33</c:v>
                </c:pt>
                <c:pt idx="302978">
                  <c:v>68933.649999999994</c:v>
                </c:pt>
                <c:pt idx="302979">
                  <c:v>61275.83</c:v>
                </c:pt>
                <c:pt idx="302980">
                  <c:v>50483.88</c:v>
                </c:pt>
                <c:pt idx="302981">
                  <c:v>70017.47</c:v>
                </c:pt>
                <c:pt idx="302982">
                  <c:v>61283.41</c:v>
                </c:pt>
                <c:pt idx="302983">
                  <c:v>58705.27</c:v>
                </c:pt>
                <c:pt idx="302984">
                  <c:v>54063.74</c:v>
                </c:pt>
                <c:pt idx="302985">
                  <c:v>54642.76</c:v>
                </c:pt>
                <c:pt idx="302986">
                  <c:v>58821.2</c:v>
                </c:pt>
                <c:pt idx="302987">
                  <c:v>59770.239999999998</c:v>
                </c:pt>
                <c:pt idx="302988">
                  <c:v>52202.47</c:v>
                </c:pt>
                <c:pt idx="302989">
                  <c:v>50253.35</c:v>
                </c:pt>
                <c:pt idx="302990">
                  <c:v>59820.75</c:v>
                </c:pt>
                <c:pt idx="302991">
                  <c:v>59768.49</c:v>
                </c:pt>
                <c:pt idx="302992">
                  <c:v>57238.36</c:v>
                </c:pt>
                <c:pt idx="302993">
                  <c:v>51275.1</c:v>
                </c:pt>
                <c:pt idx="302994">
                  <c:v>57778.6</c:v>
                </c:pt>
                <c:pt idx="302995">
                  <c:v>59806.42</c:v>
                </c:pt>
                <c:pt idx="302996">
                  <c:v>56957.3</c:v>
                </c:pt>
                <c:pt idx="302997">
                  <c:v>52011.02</c:v>
                </c:pt>
                <c:pt idx="302998">
                  <c:v>60831.32</c:v>
                </c:pt>
                <c:pt idx="302999">
                  <c:v>60690.98</c:v>
                </c:pt>
                <c:pt idx="303000">
                  <c:v>62116.58</c:v>
                </c:pt>
                <c:pt idx="303001">
                  <c:v>52667.68</c:v>
                </c:pt>
                <c:pt idx="303002">
                  <c:v>55776.27</c:v>
                </c:pt>
                <c:pt idx="303003">
                  <c:v>72121.77</c:v>
                </c:pt>
                <c:pt idx="303004">
                  <c:v>64422.51</c:v>
                </c:pt>
                <c:pt idx="303005">
                  <c:v>57782.81</c:v>
                </c:pt>
                <c:pt idx="303006">
                  <c:v>50315.71</c:v>
                </c:pt>
                <c:pt idx="303007">
                  <c:v>58352.34</c:v>
                </c:pt>
                <c:pt idx="303008">
                  <c:v>63919.34</c:v>
                </c:pt>
                <c:pt idx="303009">
                  <c:v>62066.57</c:v>
                </c:pt>
                <c:pt idx="303010">
                  <c:v>51945.98</c:v>
                </c:pt>
                <c:pt idx="303011">
                  <c:v>54006.75</c:v>
                </c:pt>
                <c:pt idx="303012">
                  <c:v>68253.350000000006</c:v>
                </c:pt>
                <c:pt idx="303013">
                  <c:v>63963.54</c:v>
                </c:pt>
                <c:pt idx="303014">
                  <c:v>57220.21</c:v>
                </c:pt>
                <c:pt idx="303015">
                  <c:v>51939.29</c:v>
                </c:pt>
                <c:pt idx="303016">
                  <c:v>63930.31</c:v>
                </c:pt>
                <c:pt idx="303017">
                  <c:v>63891.25</c:v>
                </c:pt>
                <c:pt idx="303018">
                  <c:v>58670.83</c:v>
                </c:pt>
                <c:pt idx="303019">
                  <c:v>54151.15</c:v>
                </c:pt>
                <c:pt idx="303020">
                  <c:v>57383.02</c:v>
                </c:pt>
                <c:pt idx="303021">
                  <c:v>66417</c:v>
                </c:pt>
                <c:pt idx="303022">
                  <c:v>68423.8</c:v>
                </c:pt>
                <c:pt idx="303023">
                  <c:v>80245.570000000007</c:v>
                </c:pt>
                <c:pt idx="303024">
                  <c:v>47993.47</c:v>
                </c:pt>
                <c:pt idx="303025">
                  <c:v>66385</c:v>
                </c:pt>
                <c:pt idx="303026">
                  <c:v>65735.05</c:v>
                </c:pt>
                <c:pt idx="303027">
                  <c:v>73456.55</c:v>
                </c:pt>
                <c:pt idx="303028">
                  <c:v>52162.35</c:v>
                </c:pt>
                <c:pt idx="303029">
                  <c:v>66012.12</c:v>
                </c:pt>
                <c:pt idx="303030">
                  <c:v>66892.800000000003</c:v>
                </c:pt>
                <c:pt idx="303031">
                  <c:v>62212.35</c:v>
                </c:pt>
                <c:pt idx="303032">
                  <c:v>53991.85</c:v>
                </c:pt>
                <c:pt idx="303033">
                  <c:v>57044.43</c:v>
                </c:pt>
                <c:pt idx="303034">
                  <c:v>63961.120000000003</c:v>
                </c:pt>
                <c:pt idx="303035">
                  <c:v>61404.38</c:v>
                </c:pt>
                <c:pt idx="303036">
                  <c:v>56360.72</c:v>
                </c:pt>
                <c:pt idx="303037">
                  <c:v>53964.44</c:v>
                </c:pt>
                <c:pt idx="303038">
                  <c:v>59906.76</c:v>
                </c:pt>
                <c:pt idx="303039">
                  <c:v>61996.78</c:v>
                </c:pt>
                <c:pt idx="303040">
                  <c:v>54133.71</c:v>
                </c:pt>
                <c:pt idx="303041">
                  <c:v>51182.55</c:v>
                </c:pt>
                <c:pt idx="303042">
                  <c:v>62475.38</c:v>
                </c:pt>
                <c:pt idx="303043">
                  <c:v>63754.53</c:v>
                </c:pt>
                <c:pt idx="303044">
                  <c:v>60664.88</c:v>
                </c:pt>
                <c:pt idx="303045">
                  <c:v>53219.76</c:v>
                </c:pt>
                <c:pt idx="303046">
                  <c:v>56873.04</c:v>
                </c:pt>
                <c:pt idx="303047">
                  <c:v>64540.93</c:v>
                </c:pt>
                <c:pt idx="303048">
                  <c:v>62804.79</c:v>
                </c:pt>
                <c:pt idx="303049">
                  <c:v>59827.88</c:v>
                </c:pt>
                <c:pt idx="303050">
                  <c:v>64517.57</c:v>
                </c:pt>
                <c:pt idx="303051">
                  <c:v>65883.03</c:v>
                </c:pt>
                <c:pt idx="303052">
                  <c:v>67786.19</c:v>
                </c:pt>
                <c:pt idx="303053">
                  <c:v>61095.98</c:v>
                </c:pt>
                <c:pt idx="303054">
                  <c:v>57982.41</c:v>
                </c:pt>
                <c:pt idx="303055">
                  <c:v>74212.789999999994</c:v>
                </c:pt>
                <c:pt idx="303056">
                  <c:v>67264.28</c:v>
                </c:pt>
                <c:pt idx="303057">
                  <c:v>64837.94</c:v>
                </c:pt>
                <c:pt idx="303058">
                  <c:v>55415.8</c:v>
                </c:pt>
                <c:pt idx="303059">
                  <c:v>60602.2</c:v>
                </c:pt>
                <c:pt idx="303060">
                  <c:v>66412.509999999995</c:v>
                </c:pt>
                <c:pt idx="303061">
                  <c:v>64632.639999999999</c:v>
                </c:pt>
                <c:pt idx="303062">
                  <c:v>57964.91</c:v>
                </c:pt>
                <c:pt idx="303063">
                  <c:v>57237.72</c:v>
                </c:pt>
                <c:pt idx="303064">
                  <c:v>68619.149999999994</c:v>
                </c:pt>
                <c:pt idx="303065">
                  <c:v>63746.55</c:v>
                </c:pt>
                <c:pt idx="303066">
                  <c:v>63128.33</c:v>
                </c:pt>
                <c:pt idx="303067">
                  <c:v>56053.91</c:v>
                </c:pt>
                <c:pt idx="303068">
                  <c:v>62500.5</c:v>
                </c:pt>
                <c:pt idx="303069">
                  <c:v>68874.91</c:v>
                </c:pt>
                <c:pt idx="303070">
                  <c:v>65099.28</c:v>
                </c:pt>
                <c:pt idx="303071">
                  <c:v>58160.69</c:v>
                </c:pt>
                <c:pt idx="303072">
                  <c:v>61298.99</c:v>
                </c:pt>
                <c:pt idx="303073">
                  <c:v>64532.65</c:v>
                </c:pt>
                <c:pt idx="303074">
                  <c:v>74019.64</c:v>
                </c:pt>
                <c:pt idx="303075">
                  <c:v>59990.2</c:v>
                </c:pt>
                <c:pt idx="303076">
                  <c:v>64034.64</c:v>
                </c:pt>
                <c:pt idx="303077">
                  <c:v>65776.86</c:v>
                </c:pt>
                <c:pt idx="303078">
                  <c:v>64013.94</c:v>
                </c:pt>
                <c:pt idx="303079">
                  <c:v>57481.23</c:v>
                </c:pt>
                <c:pt idx="303080">
                  <c:v>63212.46</c:v>
                </c:pt>
                <c:pt idx="303081">
                  <c:v>66778.5</c:v>
                </c:pt>
                <c:pt idx="303082">
                  <c:v>64232.04</c:v>
                </c:pt>
                <c:pt idx="303083">
                  <c:v>61658.71</c:v>
                </c:pt>
                <c:pt idx="303084">
                  <c:v>59409.31</c:v>
                </c:pt>
                <c:pt idx="303085">
                  <c:v>62928.22</c:v>
                </c:pt>
                <c:pt idx="303086">
                  <c:v>68898.59</c:v>
                </c:pt>
                <c:pt idx="303087">
                  <c:v>61265.88</c:v>
                </c:pt>
                <c:pt idx="303088">
                  <c:v>63241.97</c:v>
                </c:pt>
                <c:pt idx="303089">
                  <c:v>68158.240000000005</c:v>
                </c:pt>
                <c:pt idx="303090">
                  <c:v>66348.759999999995</c:v>
                </c:pt>
                <c:pt idx="303091">
                  <c:v>68143.990000000005</c:v>
                </c:pt>
                <c:pt idx="303092">
                  <c:v>67992.27</c:v>
                </c:pt>
                <c:pt idx="303093">
                  <c:v>68213.52</c:v>
                </c:pt>
                <c:pt idx="303094">
                  <c:v>67831.600000000006</c:v>
                </c:pt>
                <c:pt idx="303095">
                  <c:v>67522.27</c:v>
                </c:pt>
                <c:pt idx="303096">
                  <c:v>64730.99</c:v>
                </c:pt>
                <c:pt idx="303097">
                  <c:v>64577.93</c:v>
                </c:pt>
                <c:pt idx="303098">
                  <c:v>70293.25</c:v>
                </c:pt>
                <c:pt idx="303099">
                  <c:v>71005.97</c:v>
                </c:pt>
                <c:pt idx="303100">
                  <c:v>67750.210000000006</c:v>
                </c:pt>
                <c:pt idx="303101">
                  <c:v>66295.16</c:v>
                </c:pt>
                <c:pt idx="303102">
                  <c:v>62880.9</c:v>
                </c:pt>
                <c:pt idx="303103">
                  <c:v>64954.29</c:v>
                </c:pt>
                <c:pt idx="303104">
                  <c:v>62107.34</c:v>
                </c:pt>
                <c:pt idx="303105">
                  <c:v>57441.81</c:v>
                </c:pt>
                <c:pt idx="303106">
                  <c:v>58430.44</c:v>
                </c:pt>
                <c:pt idx="303107">
                  <c:v>61783.23</c:v>
                </c:pt>
                <c:pt idx="303108">
                  <c:v>61625.73</c:v>
                </c:pt>
                <c:pt idx="303109">
                  <c:v>61141.56</c:v>
                </c:pt>
                <c:pt idx="303110">
                  <c:v>60370.07</c:v>
                </c:pt>
                <c:pt idx="303111">
                  <c:v>57545.25</c:v>
                </c:pt>
                <c:pt idx="303112">
                  <c:v>64375.46</c:v>
                </c:pt>
                <c:pt idx="303113">
                  <c:v>59697.1</c:v>
                </c:pt>
                <c:pt idx="303114">
                  <c:v>67491.960000000006</c:v>
                </c:pt>
                <c:pt idx="303115">
                  <c:v>53100.75</c:v>
                </c:pt>
                <c:pt idx="303116">
                  <c:v>58211.11</c:v>
                </c:pt>
                <c:pt idx="303117">
                  <c:v>58591.45</c:v>
                </c:pt>
                <c:pt idx="303118">
                  <c:v>68333.929999999993</c:v>
                </c:pt>
                <c:pt idx="303119">
                  <c:v>50419.13</c:v>
                </c:pt>
                <c:pt idx="303120">
                  <c:v>64037.98</c:v>
                </c:pt>
                <c:pt idx="303121">
                  <c:v>69318.759999999995</c:v>
                </c:pt>
                <c:pt idx="303122">
                  <c:v>67001.52</c:v>
                </c:pt>
                <c:pt idx="303123">
                  <c:v>64426.04</c:v>
                </c:pt>
                <c:pt idx="303124">
                  <c:v>69720.14</c:v>
                </c:pt>
                <c:pt idx="303125">
                  <c:v>72509.929999999993</c:v>
                </c:pt>
                <c:pt idx="303126">
                  <c:v>79848.460000000006</c:v>
                </c:pt>
                <c:pt idx="303127">
                  <c:v>66368.600000000006</c:v>
                </c:pt>
                <c:pt idx="303128">
                  <c:v>70309.39</c:v>
                </c:pt>
                <c:pt idx="303129">
                  <c:v>68964.34</c:v>
                </c:pt>
                <c:pt idx="303130">
                  <c:v>70596.679999999993</c:v>
                </c:pt>
                <c:pt idx="303131">
                  <c:v>66401.73</c:v>
                </c:pt>
                <c:pt idx="303132">
                  <c:v>67720.02</c:v>
                </c:pt>
                <c:pt idx="303133">
                  <c:v>75588.13</c:v>
                </c:pt>
                <c:pt idx="303134">
                  <c:v>77582.83</c:v>
                </c:pt>
                <c:pt idx="303135">
                  <c:v>78383.960000000006</c:v>
                </c:pt>
                <c:pt idx="303136">
                  <c:v>72936.710000000006</c:v>
                </c:pt>
                <c:pt idx="303137">
                  <c:v>76163.520000000004</c:v>
                </c:pt>
                <c:pt idx="303138">
                  <c:v>85591.7</c:v>
                </c:pt>
                <c:pt idx="303139">
                  <c:v>76224.289999999994</c:v>
                </c:pt>
                <c:pt idx="303140">
                  <c:v>75425.8</c:v>
                </c:pt>
                <c:pt idx="303141">
                  <c:v>81141.98</c:v>
                </c:pt>
                <c:pt idx="303142">
                  <c:v>78592.820000000007</c:v>
                </c:pt>
                <c:pt idx="303143">
                  <c:v>79117.820000000007</c:v>
                </c:pt>
                <c:pt idx="303144">
                  <c:v>76426.009999999995</c:v>
                </c:pt>
                <c:pt idx="303145">
                  <c:v>75740.820000000007</c:v>
                </c:pt>
                <c:pt idx="303146">
                  <c:v>80037.259999999995</c:v>
                </c:pt>
                <c:pt idx="303147">
                  <c:v>78304.28</c:v>
                </c:pt>
                <c:pt idx="303148">
                  <c:v>76624.100000000006</c:v>
                </c:pt>
                <c:pt idx="303149">
                  <c:v>74616.2</c:v>
                </c:pt>
                <c:pt idx="303150">
                  <c:v>86080.19</c:v>
                </c:pt>
                <c:pt idx="303151">
                  <c:v>85783.51</c:v>
                </c:pt>
                <c:pt idx="303152">
                  <c:v>83033.13</c:v>
                </c:pt>
                <c:pt idx="303153">
                  <c:v>78165.56</c:v>
                </c:pt>
                <c:pt idx="303154">
                  <c:v>77902.289999999994</c:v>
                </c:pt>
                <c:pt idx="303155">
                  <c:v>76340.17</c:v>
                </c:pt>
                <c:pt idx="303156">
                  <c:v>74546.259999999995</c:v>
                </c:pt>
                <c:pt idx="303157">
                  <c:v>71349.05</c:v>
                </c:pt>
                <c:pt idx="303158">
                  <c:v>67215.13</c:v>
                </c:pt>
                <c:pt idx="303159">
                  <c:v>71725.789999999994</c:v>
                </c:pt>
                <c:pt idx="303160">
                  <c:v>67834.490000000005</c:v>
                </c:pt>
                <c:pt idx="303161">
                  <c:v>66317.259999999995</c:v>
                </c:pt>
                <c:pt idx="303162">
                  <c:v>64396.47</c:v>
                </c:pt>
                <c:pt idx="303163">
                  <c:v>62749.86</c:v>
                </c:pt>
                <c:pt idx="303164">
                  <c:v>63510.76</c:v>
                </c:pt>
                <c:pt idx="303165">
                  <c:v>63202.69</c:v>
                </c:pt>
                <c:pt idx="303166">
                  <c:v>74183.19</c:v>
                </c:pt>
                <c:pt idx="303167">
                  <c:v>55865.57</c:v>
                </c:pt>
                <c:pt idx="303168">
                  <c:v>60424.43</c:v>
                </c:pt>
                <c:pt idx="303169">
                  <c:v>61204.82</c:v>
                </c:pt>
                <c:pt idx="303170">
                  <c:v>66466.929999999993</c:v>
                </c:pt>
                <c:pt idx="303171">
                  <c:v>51362.080000000002</c:v>
                </c:pt>
                <c:pt idx="303172">
                  <c:v>67467.520000000004</c:v>
                </c:pt>
                <c:pt idx="303173">
                  <c:v>70305.69</c:v>
                </c:pt>
                <c:pt idx="303174">
                  <c:v>68433.75</c:v>
                </c:pt>
                <c:pt idx="303175">
                  <c:v>63221.57</c:v>
                </c:pt>
                <c:pt idx="303176">
                  <c:v>65188.97</c:v>
                </c:pt>
                <c:pt idx="303177">
                  <c:v>63967.88</c:v>
                </c:pt>
                <c:pt idx="303178">
                  <c:v>79036.67</c:v>
                </c:pt>
                <c:pt idx="303179">
                  <c:v>63646.48</c:v>
                </c:pt>
                <c:pt idx="303180">
                  <c:v>62877.33</c:v>
                </c:pt>
                <c:pt idx="303181">
                  <c:v>66451.13</c:v>
                </c:pt>
                <c:pt idx="303182">
                  <c:v>70073.45</c:v>
                </c:pt>
                <c:pt idx="303183">
                  <c:v>65809.960000000006</c:v>
                </c:pt>
                <c:pt idx="303184">
                  <c:v>63194.64</c:v>
                </c:pt>
                <c:pt idx="303185">
                  <c:v>70954.460000000006</c:v>
                </c:pt>
                <c:pt idx="303186">
                  <c:v>70022.53</c:v>
                </c:pt>
                <c:pt idx="303187">
                  <c:v>69180.460000000006</c:v>
                </c:pt>
                <c:pt idx="303188">
                  <c:v>67400.36</c:v>
                </c:pt>
                <c:pt idx="303189">
                  <c:v>69193.100000000006</c:v>
                </c:pt>
                <c:pt idx="303190">
                  <c:v>76944.039999999994</c:v>
                </c:pt>
                <c:pt idx="303191">
                  <c:v>84873.83</c:v>
                </c:pt>
                <c:pt idx="303192">
                  <c:v>73098.28</c:v>
                </c:pt>
                <c:pt idx="303193">
                  <c:v>75333.25</c:v>
                </c:pt>
                <c:pt idx="303194">
                  <c:v>73457.05</c:v>
                </c:pt>
                <c:pt idx="303195">
                  <c:v>73188.289999999994</c:v>
                </c:pt>
                <c:pt idx="303196">
                  <c:v>71407.98</c:v>
                </c:pt>
                <c:pt idx="303197">
                  <c:v>70636.83</c:v>
                </c:pt>
                <c:pt idx="303198">
                  <c:v>77682.39</c:v>
                </c:pt>
                <c:pt idx="303199">
                  <c:v>75781.119999999995</c:v>
                </c:pt>
                <c:pt idx="303200">
                  <c:v>77236.81</c:v>
                </c:pt>
                <c:pt idx="303201">
                  <c:v>73832.86</c:v>
                </c:pt>
                <c:pt idx="303202">
                  <c:v>75613.039999999994</c:v>
                </c:pt>
                <c:pt idx="303203">
                  <c:v>76831.100000000006</c:v>
                </c:pt>
                <c:pt idx="303204">
                  <c:v>75325.84</c:v>
                </c:pt>
                <c:pt idx="303205">
                  <c:v>68453.16</c:v>
                </c:pt>
                <c:pt idx="303206">
                  <c:v>68075.320000000007</c:v>
                </c:pt>
                <c:pt idx="303207">
                  <c:v>71270.89</c:v>
                </c:pt>
                <c:pt idx="303208">
                  <c:v>69635.55</c:v>
                </c:pt>
                <c:pt idx="303209">
                  <c:v>68888.23</c:v>
                </c:pt>
                <c:pt idx="303210">
                  <c:v>66903.460000000006</c:v>
                </c:pt>
                <c:pt idx="303211">
                  <c:v>68362.09</c:v>
                </c:pt>
                <c:pt idx="303212">
                  <c:v>69693.84</c:v>
                </c:pt>
                <c:pt idx="303213">
                  <c:v>68069.34</c:v>
                </c:pt>
                <c:pt idx="303214">
                  <c:v>66154.789999999994</c:v>
                </c:pt>
                <c:pt idx="303215">
                  <c:v>111773.67</c:v>
                </c:pt>
                <c:pt idx="303216">
                  <c:v>105790.68</c:v>
                </c:pt>
                <c:pt idx="303217">
                  <c:v>96210.23</c:v>
                </c:pt>
                <c:pt idx="303218">
                  <c:v>91933.98</c:v>
                </c:pt>
                <c:pt idx="303219">
                  <c:v>95011.38</c:v>
                </c:pt>
                <c:pt idx="303220">
                  <c:v>98308</c:v>
                </c:pt>
                <c:pt idx="303221">
                  <c:v>98239.8</c:v>
                </c:pt>
                <c:pt idx="303222">
                  <c:v>99071.34</c:v>
                </c:pt>
                <c:pt idx="303223">
                  <c:v>101542.16</c:v>
                </c:pt>
                <c:pt idx="303224">
                  <c:v>101246.35</c:v>
                </c:pt>
                <c:pt idx="303225">
                  <c:v>106851.11</c:v>
                </c:pt>
                <c:pt idx="303226">
                  <c:v>100773.07</c:v>
                </c:pt>
                <c:pt idx="303227">
                  <c:v>97420.56</c:v>
                </c:pt>
                <c:pt idx="303228">
                  <c:v>109257.8</c:v>
                </c:pt>
                <c:pt idx="303229">
                  <c:v>98409.14</c:v>
                </c:pt>
                <c:pt idx="303230">
                  <c:v>108871.18</c:v>
                </c:pt>
                <c:pt idx="303231">
                  <c:v>106062.65</c:v>
                </c:pt>
                <c:pt idx="303232">
                  <c:v>114559.91</c:v>
                </c:pt>
                <c:pt idx="303233">
                  <c:v>115648.89</c:v>
                </c:pt>
                <c:pt idx="303234">
                  <c:v>110098.65</c:v>
                </c:pt>
                <c:pt idx="303235">
                  <c:v>107660.66</c:v>
                </c:pt>
                <c:pt idx="303236">
                  <c:v>102949.89</c:v>
                </c:pt>
                <c:pt idx="303237">
                  <c:v>102970.09</c:v>
                </c:pt>
                <c:pt idx="303238">
                  <c:v>105967.67999999999</c:v>
                </c:pt>
                <c:pt idx="303239">
                  <c:v>99697.51</c:v>
                </c:pt>
                <c:pt idx="303240">
                  <c:v>94641.85</c:v>
                </c:pt>
                <c:pt idx="303241">
                  <c:v>107449.59</c:v>
                </c:pt>
                <c:pt idx="303242">
                  <c:v>107977.61</c:v>
                </c:pt>
                <c:pt idx="303243">
                  <c:v>106354.14</c:v>
                </c:pt>
                <c:pt idx="303244">
                  <c:v>100642.31</c:v>
                </c:pt>
                <c:pt idx="303245">
                  <c:v>103111.54</c:v>
                </c:pt>
                <c:pt idx="303246">
                  <c:v>106259.63</c:v>
                </c:pt>
                <c:pt idx="303247">
                  <c:v>105326.2</c:v>
                </c:pt>
                <c:pt idx="303248">
                  <c:v>98741.56</c:v>
                </c:pt>
                <c:pt idx="303249">
                  <c:v>93552.97</c:v>
                </c:pt>
                <c:pt idx="303250">
                  <c:v>101890.82</c:v>
                </c:pt>
                <c:pt idx="303251">
                  <c:v>103469.59</c:v>
                </c:pt>
                <c:pt idx="303252">
                  <c:v>99358.55</c:v>
                </c:pt>
                <c:pt idx="303253">
                  <c:v>94433.85</c:v>
                </c:pt>
                <c:pt idx="303254">
                  <c:v>92972.35</c:v>
                </c:pt>
                <c:pt idx="303255">
                  <c:v>99609.48</c:v>
                </c:pt>
                <c:pt idx="303256">
                  <c:v>97763.95</c:v>
                </c:pt>
                <c:pt idx="303257">
                  <c:v>98325.36</c:v>
                </c:pt>
                <c:pt idx="303258">
                  <c:v>86376.58</c:v>
                </c:pt>
                <c:pt idx="303259">
                  <c:v>99499.83</c:v>
                </c:pt>
                <c:pt idx="303260">
                  <c:v>104665.41</c:v>
                </c:pt>
                <c:pt idx="303261">
                  <c:v>108797.64</c:v>
                </c:pt>
                <c:pt idx="303262">
                  <c:v>85648.47</c:v>
                </c:pt>
                <c:pt idx="303263">
                  <c:v>98283.57</c:v>
                </c:pt>
                <c:pt idx="303264">
                  <c:v>108409.69</c:v>
                </c:pt>
                <c:pt idx="303265">
                  <c:v>105417.98</c:v>
                </c:pt>
                <c:pt idx="303266">
                  <c:v>97663.08</c:v>
                </c:pt>
                <c:pt idx="303267">
                  <c:v>116595.81</c:v>
                </c:pt>
                <c:pt idx="303268">
                  <c:v>119264.5</c:v>
                </c:pt>
                <c:pt idx="303269">
                  <c:v>105672.66</c:v>
                </c:pt>
                <c:pt idx="303270">
                  <c:v>100784.66</c:v>
                </c:pt>
                <c:pt idx="303271">
                  <c:v>99391.19</c:v>
                </c:pt>
                <c:pt idx="303272">
                  <c:v>104281.02</c:v>
                </c:pt>
                <c:pt idx="303273">
                  <c:v>108865.64</c:v>
                </c:pt>
                <c:pt idx="303274">
                  <c:v>102757.92</c:v>
                </c:pt>
                <c:pt idx="303275">
                  <c:v>98565.01</c:v>
                </c:pt>
                <c:pt idx="303276">
                  <c:v>106833</c:v>
                </c:pt>
                <c:pt idx="303277">
                  <c:v>110336.99</c:v>
                </c:pt>
                <c:pt idx="303278">
                  <c:v>107047.44</c:v>
                </c:pt>
                <c:pt idx="303279">
                  <c:v>98167.03</c:v>
                </c:pt>
                <c:pt idx="303280">
                  <c:v>102852.51</c:v>
                </c:pt>
                <c:pt idx="303281">
                  <c:v>110036.43</c:v>
                </c:pt>
                <c:pt idx="303282">
                  <c:v>109441.28</c:v>
                </c:pt>
                <c:pt idx="303283">
                  <c:v>107794.94</c:v>
                </c:pt>
                <c:pt idx="303284">
                  <c:v>115281.92</c:v>
                </c:pt>
                <c:pt idx="303285">
                  <c:v>120437.95</c:v>
                </c:pt>
                <c:pt idx="303286">
                  <c:v>125787.52</c:v>
                </c:pt>
                <c:pt idx="303287">
                  <c:v>111425.99</c:v>
                </c:pt>
                <c:pt idx="303288">
                  <c:v>114945.04</c:v>
                </c:pt>
                <c:pt idx="303289">
                  <c:v>122805.47</c:v>
                </c:pt>
                <c:pt idx="303290">
                  <c:v>120170.75</c:v>
                </c:pt>
                <c:pt idx="303291">
                  <c:v>115213.87</c:v>
                </c:pt>
                <c:pt idx="303292">
                  <c:v>108721.9</c:v>
                </c:pt>
                <c:pt idx="303293">
                  <c:v>119219.7</c:v>
                </c:pt>
                <c:pt idx="303294">
                  <c:v>122613.5</c:v>
                </c:pt>
                <c:pt idx="303295">
                  <c:v>121144.88</c:v>
                </c:pt>
                <c:pt idx="303296">
                  <c:v>115111.02</c:v>
                </c:pt>
                <c:pt idx="303297">
                  <c:v>115595.95</c:v>
                </c:pt>
                <c:pt idx="303298">
                  <c:v>120876.79</c:v>
                </c:pt>
                <c:pt idx="303299">
                  <c:v>117320.06</c:v>
                </c:pt>
                <c:pt idx="303300">
                  <c:v>111325.54</c:v>
                </c:pt>
                <c:pt idx="303301">
                  <c:v>106170.6</c:v>
                </c:pt>
                <c:pt idx="303302">
                  <c:v>120606.74</c:v>
                </c:pt>
                <c:pt idx="303303">
                  <c:v>115584.14</c:v>
                </c:pt>
                <c:pt idx="303304">
                  <c:v>110235.18</c:v>
                </c:pt>
                <c:pt idx="303305">
                  <c:v>102863.97</c:v>
                </c:pt>
                <c:pt idx="303306">
                  <c:v>100395.04</c:v>
                </c:pt>
                <c:pt idx="303307">
                  <c:v>108532.01</c:v>
                </c:pt>
                <c:pt idx="303308">
                  <c:v>108927.14</c:v>
                </c:pt>
                <c:pt idx="303309">
                  <c:v>105911.28</c:v>
                </c:pt>
                <c:pt idx="303310">
                  <c:v>93205.39</c:v>
                </c:pt>
                <c:pt idx="303311">
                  <c:v>103855.75</c:v>
                </c:pt>
                <c:pt idx="303312">
                  <c:v>110411.69</c:v>
                </c:pt>
                <c:pt idx="303313">
                  <c:v>111450.02</c:v>
                </c:pt>
                <c:pt idx="303314">
                  <c:v>86329</c:v>
                </c:pt>
                <c:pt idx="303315">
                  <c:v>106706.27</c:v>
                </c:pt>
                <c:pt idx="303316">
                  <c:v>106313.33</c:v>
                </c:pt>
                <c:pt idx="303317">
                  <c:v>106894.47</c:v>
                </c:pt>
                <c:pt idx="303318">
                  <c:v>97971.92</c:v>
                </c:pt>
                <c:pt idx="303319">
                  <c:v>101808.96000000001</c:v>
                </c:pt>
                <c:pt idx="303320">
                  <c:v>109495.81</c:v>
                </c:pt>
                <c:pt idx="303321">
                  <c:v>105431.4</c:v>
                </c:pt>
                <c:pt idx="303322">
                  <c:v>105344.83</c:v>
                </c:pt>
                <c:pt idx="303323">
                  <c:v>102730.73</c:v>
                </c:pt>
                <c:pt idx="303324">
                  <c:v>108471.19</c:v>
                </c:pt>
                <c:pt idx="303325">
                  <c:v>112725.83</c:v>
                </c:pt>
                <c:pt idx="303326">
                  <c:v>104383.67</c:v>
                </c:pt>
                <c:pt idx="303327">
                  <c:v>104055.41</c:v>
                </c:pt>
                <c:pt idx="303328">
                  <c:v>112522.38</c:v>
                </c:pt>
                <c:pt idx="303329">
                  <c:v>111512.21</c:v>
                </c:pt>
                <c:pt idx="303330">
                  <c:v>113798.26</c:v>
                </c:pt>
                <c:pt idx="303331">
                  <c:v>104325.79</c:v>
                </c:pt>
                <c:pt idx="303332">
                  <c:v>108176</c:v>
                </c:pt>
                <c:pt idx="303333">
                  <c:v>113010.14</c:v>
                </c:pt>
                <c:pt idx="303334">
                  <c:v>113677.85</c:v>
                </c:pt>
                <c:pt idx="303335">
                  <c:v>110882.02</c:v>
                </c:pt>
                <c:pt idx="303336">
                  <c:v>110552.52</c:v>
                </c:pt>
                <c:pt idx="303337">
                  <c:v>117160.92</c:v>
                </c:pt>
                <c:pt idx="303338">
                  <c:v>117320.16</c:v>
                </c:pt>
                <c:pt idx="303339">
                  <c:v>108848.17</c:v>
                </c:pt>
                <c:pt idx="303340">
                  <c:v>113008.71</c:v>
                </c:pt>
                <c:pt idx="303341">
                  <c:v>118523.61</c:v>
                </c:pt>
                <c:pt idx="303342">
                  <c:v>113789.66</c:v>
                </c:pt>
                <c:pt idx="303343">
                  <c:v>111184.3</c:v>
                </c:pt>
                <c:pt idx="303344">
                  <c:v>107586.11</c:v>
                </c:pt>
                <c:pt idx="303345">
                  <c:v>111803.18</c:v>
                </c:pt>
                <c:pt idx="303346">
                  <c:v>116725.4</c:v>
                </c:pt>
                <c:pt idx="303347">
                  <c:v>115947.73</c:v>
                </c:pt>
                <c:pt idx="303348">
                  <c:v>103831.88</c:v>
                </c:pt>
                <c:pt idx="303349">
                  <c:v>107851.02</c:v>
                </c:pt>
                <c:pt idx="303350">
                  <c:v>113292.77</c:v>
                </c:pt>
                <c:pt idx="303351">
                  <c:v>110253.72</c:v>
                </c:pt>
                <c:pt idx="303352">
                  <c:v>106472.28</c:v>
                </c:pt>
                <c:pt idx="303353">
                  <c:v>99388.96</c:v>
                </c:pt>
                <c:pt idx="303354">
                  <c:v>103804.95</c:v>
                </c:pt>
                <c:pt idx="303355">
                  <c:v>103874.17</c:v>
                </c:pt>
                <c:pt idx="303356">
                  <c:v>104460.17</c:v>
                </c:pt>
                <c:pt idx="303357">
                  <c:v>97478.080000000002</c:v>
                </c:pt>
                <c:pt idx="303358">
                  <c:v>25386.6</c:v>
                </c:pt>
                <c:pt idx="303359">
                  <c:v>31059.8</c:v>
                </c:pt>
                <c:pt idx="303360">
                  <c:v>25471.98</c:v>
                </c:pt>
                <c:pt idx="303361">
                  <c:v>24664.81</c:v>
                </c:pt>
                <c:pt idx="303362">
                  <c:v>24373.759999999998</c:v>
                </c:pt>
                <c:pt idx="303363">
                  <c:v>25950.17</c:v>
                </c:pt>
                <c:pt idx="303364">
                  <c:v>25836.880000000001</c:v>
                </c:pt>
                <c:pt idx="303365">
                  <c:v>24392.959999999999</c:v>
                </c:pt>
                <c:pt idx="303366">
                  <c:v>29404.2</c:v>
                </c:pt>
                <c:pt idx="303367">
                  <c:v>28856.080000000002</c:v>
                </c:pt>
                <c:pt idx="303368">
                  <c:v>28081.38</c:v>
                </c:pt>
                <c:pt idx="303369">
                  <c:v>27309.360000000001</c:v>
                </c:pt>
                <c:pt idx="303370">
                  <c:v>27333.69</c:v>
                </c:pt>
                <c:pt idx="303371">
                  <c:v>29280</c:v>
                </c:pt>
                <c:pt idx="303372">
                  <c:v>28110.1</c:v>
                </c:pt>
                <c:pt idx="303373">
                  <c:v>31753.58</c:v>
                </c:pt>
                <c:pt idx="303374">
                  <c:v>35096.550000000003</c:v>
                </c:pt>
                <c:pt idx="303375">
                  <c:v>38612.61</c:v>
                </c:pt>
                <c:pt idx="303376">
                  <c:v>32048.02</c:v>
                </c:pt>
                <c:pt idx="303377">
                  <c:v>33844.949999999997</c:v>
                </c:pt>
                <c:pt idx="303378">
                  <c:v>32921.83</c:v>
                </c:pt>
                <c:pt idx="303379">
                  <c:v>34027.33</c:v>
                </c:pt>
                <c:pt idx="303380">
                  <c:v>33236.5</c:v>
                </c:pt>
                <c:pt idx="303381">
                  <c:v>30104.82</c:v>
                </c:pt>
                <c:pt idx="303382">
                  <c:v>30434.02</c:v>
                </c:pt>
                <c:pt idx="303383">
                  <c:v>30382.94</c:v>
                </c:pt>
                <c:pt idx="303384">
                  <c:v>30177</c:v>
                </c:pt>
                <c:pt idx="303385">
                  <c:v>29695.16</c:v>
                </c:pt>
                <c:pt idx="303386">
                  <c:v>29040.080000000002</c:v>
                </c:pt>
                <c:pt idx="303387">
                  <c:v>27920.32</c:v>
                </c:pt>
                <c:pt idx="303388">
                  <c:v>29410.78</c:v>
                </c:pt>
                <c:pt idx="303389">
                  <c:v>32137.52</c:v>
                </c:pt>
                <c:pt idx="303390">
                  <c:v>28127.45</c:v>
                </c:pt>
                <c:pt idx="303391">
                  <c:v>27187.71</c:v>
                </c:pt>
                <c:pt idx="303392">
                  <c:v>27049.34</c:v>
                </c:pt>
                <c:pt idx="303393">
                  <c:v>27982.799999999999</c:v>
                </c:pt>
                <c:pt idx="303394">
                  <c:v>26737.62</c:v>
                </c:pt>
                <c:pt idx="303395">
                  <c:v>28860.31</c:v>
                </c:pt>
                <c:pt idx="303396">
                  <c:v>29067.82</c:v>
                </c:pt>
                <c:pt idx="303397">
                  <c:v>28032.83</c:v>
                </c:pt>
                <c:pt idx="303398">
                  <c:v>27796.27</c:v>
                </c:pt>
                <c:pt idx="303399">
                  <c:v>28802.12</c:v>
                </c:pt>
                <c:pt idx="303400">
                  <c:v>47779.6</c:v>
                </c:pt>
                <c:pt idx="303401">
                  <c:v>26148.98</c:v>
                </c:pt>
                <c:pt idx="303402">
                  <c:v>29506.400000000001</c:v>
                </c:pt>
                <c:pt idx="303403">
                  <c:v>31941.200000000001</c:v>
                </c:pt>
                <c:pt idx="303404">
                  <c:v>46649.51</c:v>
                </c:pt>
                <c:pt idx="303405">
                  <c:v>42869.09</c:v>
                </c:pt>
                <c:pt idx="303406">
                  <c:v>26197.95</c:v>
                </c:pt>
                <c:pt idx="303407">
                  <c:v>28853.96</c:v>
                </c:pt>
                <c:pt idx="303408">
                  <c:v>28727.95</c:v>
                </c:pt>
                <c:pt idx="303409">
                  <c:v>28463.35</c:v>
                </c:pt>
                <c:pt idx="303410">
                  <c:v>36537.31</c:v>
                </c:pt>
                <c:pt idx="303411">
                  <c:v>35993.58</c:v>
                </c:pt>
                <c:pt idx="303412">
                  <c:v>28395.68</c:v>
                </c:pt>
                <c:pt idx="303413">
                  <c:v>26247.39</c:v>
                </c:pt>
                <c:pt idx="303414">
                  <c:v>27925.67</c:v>
                </c:pt>
                <c:pt idx="303415">
                  <c:v>27255.84</c:v>
                </c:pt>
                <c:pt idx="303416">
                  <c:v>28739.759999999998</c:v>
                </c:pt>
                <c:pt idx="303417">
                  <c:v>26902.44</c:v>
                </c:pt>
                <c:pt idx="303418">
                  <c:v>25524.46</c:v>
                </c:pt>
                <c:pt idx="303419">
                  <c:v>26934.9</c:v>
                </c:pt>
                <c:pt idx="303420">
                  <c:v>28371.64</c:v>
                </c:pt>
                <c:pt idx="303421">
                  <c:v>29581.279999999999</c:v>
                </c:pt>
                <c:pt idx="303422">
                  <c:v>27114.57</c:v>
                </c:pt>
                <c:pt idx="303423">
                  <c:v>25998.080000000002</c:v>
                </c:pt>
                <c:pt idx="303424">
                  <c:v>27930.080000000002</c:v>
                </c:pt>
                <c:pt idx="303425">
                  <c:v>28928.21</c:v>
                </c:pt>
                <c:pt idx="303426">
                  <c:v>30345.82</c:v>
                </c:pt>
                <c:pt idx="303427">
                  <c:v>37650.769999999997</c:v>
                </c:pt>
                <c:pt idx="303428">
                  <c:v>31907.89</c:v>
                </c:pt>
                <c:pt idx="303429">
                  <c:v>32025.01</c:v>
                </c:pt>
                <c:pt idx="303430">
                  <c:v>32800.46</c:v>
                </c:pt>
                <c:pt idx="303431">
                  <c:v>35453.1</c:v>
                </c:pt>
                <c:pt idx="303432">
                  <c:v>41203.199999999997</c:v>
                </c:pt>
                <c:pt idx="303433">
                  <c:v>31853.17</c:v>
                </c:pt>
                <c:pt idx="303434">
                  <c:v>32595.85</c:v>
                </c:pt>
                <c:pt idx="303435">
                  <c:v>31371.46</c:v>
                </c:pt>
                <c:pt idx="303436">
                  <c:v>31717.16</c:v>
                </c:pt>
                <c:pt idx="303437">
                  <c:v>31293</c:v>
                </c:pt>
                <c:pt idx="303438">
                  <c:v>29576.080000000002</c:v>
                </c:pt>
                <c:pt idx="303439">
                  <c:v>28742.92</c:v>
                </c:pt>
                <c:pt idx="303440">
                  <c:v>30528.720000000001</c:v>
                </c:pt>
                <c:pt idx="303441">
                  <c:v>35267.11</c:v>
                </c:pt>
                <c:pt idx="303442">
                  <c:v>28554.79</c:v>
                </c:pt>
                <c:pt idx="303443">
                  <c:v>30740.71</c:v>
                </c:pt>
                <c:pt idx="303444">
                  <c:v>28715.32</c:v>
                </c:pt>
                <c:pt idx="303445">
                  <c:v>31325.65</c:v>
                </c:pt>
                <c:pt idx="303446">
                  <c:v>30245.42</c:v>
                </c:pt>
                <c:pt idx="303447">
                  <c:v>28089</c:v>
                </c:pt>
                <c:pt idx="303448">
                  <c:v>31146.7</c:v>
                </c:pt>
                <c:pt idx="303449">
                  <c:v>28978.18</c:v>
                </c:pt>
                <c:pt idx="303450">
                  <c:v>27459.95</c:v>
                </c:pt>
                <c:pt idx="303451">
                  <c:v>28276.55</c:v>
                </c:pt>
                <c:pt idx="303452">
                  <c:v>44202.36</c:v>
                </c:pt>
                <c:pt idx="303453">
                  <c:v>26447.35</c:v>
                </c:pt>
                <c:pt idx="303454">
                  <c:v>27284.05</c:v>
                </c:pt>
                <c:pt idx="303455">
                  <c:v>29577.31</c:v>
                </c:pt>
                <c:pt idx="303456">
                  <c:v>38704.68</c:v>
                </c:pt>
                <c:pt idx="303457">
                  <c:v>36276.31</c:v>
                </c:pt>
                <c:pt idx="303458">
                  <c:v>35381.82</c:v>
                </c:pt>
                <c:pt idx="303459">
                  <c:v>26869.63</c:v>
                </c:pt>
                <c:pt idx="303460">
                  <c:v>25265.279999999999</c:v>
                </c:pt>
                <c:pt idx="303461">
                  <c:v>26787.52</c:v>
                </c:pt>
                <c:pt idx="303462">
                  <c:v>27768.05</c:v>
                </c:pt>
                <c:pt idx="303463">
                  <c:v>30141.89</c:v>
                </c:pt>
                <c:pt idx="303464">
                  <c:v>29264.97</c:v>
                </c:pt>
                <c:pt idx="303465">
                  <c:v>26450.37</c:v>
                </c:pt>
                <c:pt idx="303466">
                  <c:v>27762.54</c:v>
                </c:pt>
                <c:pt idx="303467">
                  <c:v>27959.119999999999</c:v>
                </c:pt>
                <c:pt idx="303468">
                  <c:v>29870.14</c:v>
                </c:pt>
                <c:pt idx="303469">
                  <c:v>27633.06</c:v>
                </c:pt>
                <c:pt idx="303470">
                  <c:v>27581.34</c:v>
                </c:pt>
                <c:pt idx="303471">
                  <c:v>30058.37</c:v>
                </c:pt>
                <c:pt idx="303472">
                  <c:v>30407.22</c:v>
                </c:pt>
                <c:pt idx="303473">
                  <c:v>31337.84</c:v>
                </c:pt>
                <c:pt idx="303474">
                  <c:v>29229.08</c:v>
                </c:pt>
                <c:pt idx="303475">
                  <c:v>30892.560000000001</c:v>
                </c:pt>
                <c:pt idx="303476">
                  <c:v>29376.87</c:v>
                </c:pt>
                <c:pt idx="303477">
                  <c:v>30689.14</c:v>
                </c:pt>
                <c:pt idx="303478">
                  <c:v>32816.620000000003</c:v>
                </c:pt>
                <c:pt idx="303479">
                  <c:v>39505.93</c:v>
                </c:pt>
                <c:pt idx="303480">
                  <c:v>31788.18</c:v>
                </c:pt>
                <c:pt idx="303481">
                  <c:v>31559.39</c:v>
                </c:pt>
                <c:pt idx="303482">
                  <c:v>32687.94</c:v>
                </c:pt>
                <c:pt idx="303483">
                  <c:v>33923.519999999997</c:v>
                </c:pt>
                <c:pt idx="303484">
                  <c:v>41856.78</c:v>
                </c:pt>
                <c:pt idx="303485">
                  <c:v>30620.93</c:v>
                </c:pt>
                <c:pt idx="303486">
                  <c:v>32112.44</c:v>
                </c:pt>
                <c:pt idx="303487">
                  <c:v>31138.11</c:v>
                </c:pt>
                <c:pt idx="303488">
                  <c:v>31541.73</c:v>
                </c:pt>
                <c:pt idx="303489">
                  <c:v>29999.9</c:v>
                </c:pt>
                <c:pt idx="303490">
                  <c:v>29388.639999999999</c:v>
                </c:pt>
                <c:pt idx="303491">
                  <c:v>26965.3</c:v>
                </c:pt>
                <c:pt idx="303492">
                  <c:v>29896.01</c:v>
                </c:pt>
                <c:pt idx="303493">
                  <c:v>32487.31</c:v>
                </c:pt>
                <c:pt idx="303494">
                  <c:v>28658.93</c:v>
                </c:pt>
                <c:pt idx="303495">
                  <c:v>28018.79</c:v>
                </c:pt>
                <c:pt idx="303496">
                  <c:v>28290.81</c:v>
                </c:pt>
                <c:pt idx="303497">
                  <c:v>27079.8</c:v>
                </c:pt>
                <c:pt idx="303498">
                  <c:v>27931.29</c:v>
                </c:pt>
                <c:pt idx="303499">
                  <c:v>28863.279999999999</c:v>
                </c:pt>
                <c:pt idx="303500">
                  <c:v>28213.66</c:v>
                </c:pt>
                <c:pt idx="303501">
                  <c:v>29465.3</c:v>
                </c:pt>
                <c:pt idx="303502">
                  <c:v>33198.269999999997</c:v>
                </c:pt>
                <c:pt idx="303503">
                  <c:v>28513.78</c:v>
                </c:pt>
                <c:pt idx="303504">
                  <c:v>26431.31</c:v>
                </c:pt>
                <c:pt idx="303505">
                  <c:v>28719.24</c:v>
                </c:pt>
                <c:pt idx="303506">
                  <c:v>29603.5</c:v>
                </c:pt>
                <c:pt idx="303507">
                  <c:v>27974.560000000001</c:v>
                </c:pt>
                <c:pt idx="303508">
                  <c:v>24443.66</c:v>
                </c:pt>
                <c:pt idx="303509">
                  <c:v>25556.59</c:v>
                </c:pt>
                <c:pt idx="303510">
                  <c:v>29042</c:v>
                </c:pt>
                <c:pt idx="303511">
                  <c:v>29781.5</c:v>
                </c:pt>
                <c:pt idx="303512">
                  <c:v>26253.82</c:v>
                </c:pt>
                <c:pt idx="303513">
                  <c:v>25550.05</c:v>
                </c:pt>
                <c:pt idx="303514">
                  <c:v>29081.46</c:v>
                </c:pt>
                <c:pt idx="303515">
                  <c:v>27805.84</c:v>
                </c:pt>
                <c:pt idx="303516">
                  <c:v>28140.87</c:v>
                </c:pt>
                <c:pt idx="303517">
                  <c:v>27003.75</c:v>
                </c:pt>
                <c:pt idx="303518">
                  <c:v>31091.18</c:v>
                </c:pt>
                <c:pt idx="303519">
                  <c:v>31393.88</c:v>
                </c:pt>
                <c:pt idx="303520">
                  <c:v>30849.38</c:v>
                </c:pt>
                <c:pt idx="303521">
                  <c:v>27059.03</c:v>
                </c:pt>
                <c:pt idx="303522">
                  <c:v>29488.87</c:v>
                </c:pt>
                <c:pt idx="303523">
                  <c:v>32217.57</c:v>
                </c:pt>
                <c:pt idx="303524">
                  <c:v>31614.23</c:v>
                </c:pt>
                <c:pt idx="303525">
                  <c:v>28256.18</c:v>
                </c:pt>
                <c:pt idx="303526">
                  <c:v>27347.98</c:v>
                </c:pt>
                <c:pt idx="303527">
                  <c:v>31801.03</c:v>
                </c:pt>
                <c:pt idx="303528">
                  <c:v>32881.949999999997</c:v>
                </c:pt>
                <c:pt idx="303529">
                  <c:v>32113.39</c:v>
                </c:pt>
                <c:pt idx="303530">
                  <c:v>30027.11</c:v>
                </c:pt>
                <c:pt idx="303531">
                  <c:v>30452.81</c:v>
                </c:pt>
                <c:pt idx="303532">
                  <c:v>34567.72</c:v>
                </c:pt>
                <c:pt idx="303533">
                  <c:v>33448.910000000003</c:v>
                </c:pt>
                <c:pt idx="303534">
                  <c:v>29215.52</c:v>
                </c:pt>
                <c:pt idx="303535">
                  <c:v>28578.27</c:v>
                </c:pt>
                <c:pt idx="303536">
                  <c:v>32909.93</c:v>
                </c:pt>
                <c:pt idx="303537">
                  <c:v>32546.58</c:v>
                </c:pt>
                <c:pt idx="303538">
                  <c:v>30155.56</c:v>
                </c:pt>
                <c:pt idx="303539">
                  <c:v>28118.57</c:v>
                </c:pt>
                <c:pt idx="303540">
                  <c:v>30972.49</c:v>
                </c:pt>
                <c:pt idx="303541">
                  <c:v>32963.120000000003</c:v>
                </c:pt>
                <c:pt idx="303542">
                  <c:v>31819.42</c:v>
                </c:pt>
                <c:pt idx="303543">
                  <c:v>26467.64</c:v>
                </c:pt>
                <c:pt idx="303544">
                  <c:v>27150.78</c:v>
                </c:pt>
                <c:pt idx="303545">
                  <c:v>32042.63</c:v>
                </c:pt>
                <c:pt idx="303546">
                  <c:v>32267.59</c:v>
                </c:pt>
                <c:pt idx="303547">
                  <c:v>32799.43</c:v>
                </c:pt>
                <c:pt idx="303548">
                  <c:v>24869.83</c:v>
                </c:pt>
                <c:pt idx="303549">
                  <c:v>32886.85</c:v>
                </c:pt>
                <c:pt idx="303550">
                  <c:v>36230.959999999999</c:v>
                </c:pt>
                <c:pt idx="303551">
                  <c:v>32570.17</c:v>
                </c:pt>
                <c:pt idx="303552">
                  <c:v>28259.25</c:v>
                </c:pt>
                <c:pt idx="303553">
                  <c:v>39308.449999999997</c:v>
                </c:pt>
                <c:pt idx="303554">
                  <c:v>36078.15</c:v>
                </c:pt>
                <c:pt idx="303555">
                  <c:v>31283.63</c:v>
                </c:pt>
                <c:pt idx="303556">
                  <c:v>29845.99</c:v>
                </c:pt>
                <c:pt idx="303557">
                  <c:v>30074.17</c:v>
                </c:pt>
                <c:pt idx="303558">
                  <c:v>31959.41</c:v>
                </c:pt>
                <c:pt idx="303559">
                  <c:v>34105.53</c:v>
                </c:pt>
                <c:pt idx="303560">
                  <c:v>29919.49</c:v>
                </c:pt>
                <c:pt idx="303561">
                  <c:v>28325.29</c:v>
                </c:pt>
                <c:pt idx="303562">
                  <c:v>32604.35</c:v>
                </c:pt>
                <c:pt idx="303563">
                  <c:v>33748.32</c:v>
                </c:pt>
                <c:pt idx="303564">
                  <c:v>30533.85</c:v>
                </c:pt>
                <c:pt idx="303565">
                  <c:v>27420.55</c:v>
                </c:pt>
                <c:pt idx="303566">
                  <c:v>31651.55</c:v>
                </c:pt>
                <c:pt idx="303567">
                  <c:v>34028.54</c:v>
                </c:pt>
                <c:pt idx="303568">
                  <c:v>33129.31</c:v>
                </c:pt>
                <c:pt idx="303569">
                  <c:v>29432.89</c:v>
                </c:pt>
                <c:pt idx="303570">
                  <c:v>32635.82</c:v>
                </c:pt>
                <c:pt idx="303571">
                  <c:v>35075.06</c:v>
                </c:pt>
                <c:pt idx="303572">
                  <c:v>35408</c:v>
                </c:pt>
                <c:pt idx="303573">
                  <c:v>29335.67</c:v>
                </c:pt>
                <c:pt idx="303574">
                  <c:v>30617.86</c:v>
                </c:pt>
                <c:pt idx="303575">
                  <c:v>36380.74</c:v>
                </c:pt>
                <c:pt idx="303576">
                  <c:v>34502.76</c:v>
                </c:pt>
                <c:pt idx="303577">
                  <c:v>32298.91</c:v>
                </c:pt>
                <c:pt idx="303578">
                  <c:v>29278.22</c:v>
                </c:pt>
                <c:pt idx="303579">
                  <c:v>33810.39</c:v>
                </c:pt>
                <c:pt idx="303580">
                  <c:v>35811.31</c:v>
                </c:pt>
                <c:pt idx="303581">
                  <c:v>34884.870000000003</c:v>
                </c:pt>
                <c:pt idx="303582">
                  <c:v>32364.85</c:v>
                </c:pt>
                <c:pt idx="303583">
                  <c:v>33023.9</c:v>
                </c:pt>
                <c:pt idx="303584">
                  <c:v>36173.9</c:v>
                </c:pt>
                <c:pt idx="303585">
                  <c:v>35068.620000000003</c:v>
                </c:pt>
                <c:pt idx="303586">
                  <c:v>31914.89</c:v>
                </c:pt>
                <c:pt idx="303587">
                  <c:v>29868.880000000001</c:v>
                </c:pt>
                <c:pt idx="303588">
                  <c:v>36275.199999999997</c:v>
                </c:pt>
                <c:pt idx="303589">
                  <c:v>34861.160000000003</c:v>
                </c:pt>
                <c:pt idx="303590">
                  <c:v>32054.19</c:v>
                </c:pt>
                <c:pt idx="303591">
                  <c:v>30072.9</c:v>
                </c:pt>
                <c:pt idx="303592">
                  <c:v>31160.43</c:v>
                </c:pt>
                <c:pt idx="303593">
                  <c:v>34788.300000000003</c:v>
                </c:pt>
                <c:pt idx="303594">
                  <c:v>33181.14</c:v>
                </c:pt>
                <c:pt idx="303595">
                  <c:v>27774.91</c:v>
                </c:pt>
                <c:pt idx="303596">
                  <c:v>28015.07</c:v>
                </c:pt>
                <c:pt idx="303597">
                  <c:v>34727.01</c:v>
                </c:pt>
                <c:pt idx="303598">
                  <c:v>33601.919999999998</c:v>
                </c:pt>
                <c:pt idx="303599">
                  <c:v>33205.339999999997</c:v>
                </c:pt>
                <c:pt idx="303600">
                  <c:v>23925.32</c:v>
                </c:pt>
                <c:pt idx="303601">
                  <c:v>33676.78</c:v>
                </c:pt>
                <c:pt idx="303602">
                  <c:v>34926.89</c:v>
                </c:pt>
                <c:pt idx="303603">
                  <c:v>32306.23</c:v>
                </c:pt>
                <c:pt idx="303604">
                  <c:v>28309.78</c:v>
                </c:pt>
                <c:pt idx="303605">
                  <c:v>30078.31</c:v>
                </c:pt>
                <c:pt idx="303606">
                  <c:v>34344.769999999997</c:v>
                </c:pt>
                <c:pt idx="303607">
                  <c:v>32701.360000000001</c:v>
                </c:pt>
                <c:pt idx="303608">
                  <c:v>30328.28</c:v>
                </c:pt>
                <c:pt idx="303609">
                  <c:v>29330.37</c:v>
                </c:pt>
                <c:pt idx="303610">
                  <c:v>32016.77</c:v>
                </c:pt>
                <c:pt idx="303611">
                  <c:v>34432.620000000003</c:v>
                </c:pt>
                <c:pt idx="303612">
                  <c:v>28563.86</c:v>
                </c:pt>
                <c:pt idx="303613">
                  <c:v>28499.22</c:v>
                </c:pt>
                <c:pt idx="303614">
                  <c:v>32381.95</c:v>
                </c:pt>
                <c:pt idx="303615">
                  <c:v>31504.080000000002</c:v>
                </c:pt>
                <c:pt idx="303616">
                  <c:v>32291.79</c:v>
                </c:pt>
                <c:pt idx="303617">
                  <c:v>29592.560000000001</c:v>
                </c:pt>
                <c:pt idx="303618">
                  <c:v>29619.45</c:v>
                </c:pt>
                <c:pt idx="303619">
                  <c:v>32044.82</c:v>
                </c:pt>
                <c:pt idx="303620">
                  <c:v>30391.21</c:v>
                </c:pt>
                <c:pt idx="303621">
                  <c:v>28990</c:v>
                </c:pt>
                <c:pt idx="303622">
                  <c:v>31098.73</c:v>
                </c:pt>
                <c:pt idx="303623">
                  <c:v>33707.89</c:v>
                </c:pt>
                <c:pt idx="303624">
                  <c:v>33968.44</c:v>
                </c:pt>
                <c:pt idx="303625">
                  <c:v>30299.59</c:v>
                </c:pt>
                <c:pt idx="303626">
                  <c:v>27870.07</c:v>
                </c:pt>
                <c:pt idx="303627">
                  <c:v>32548.37</c:v>
                </c:pt>
                <c:pt idx="303628">
                  <c:v>33074.910000000003</c:v>
                </c:pt>
                <c:pt idx="303629">
                  <c:v>31715.55</c:v>
                </c:pt>
                <c:pt idx="303630">
                  <c:v>28754.82</c:v>
                </c:pt>
                <c:pt idx="303631">
                  <c:v>30060.34</c:v>
                </c:pt>
                <c:pt idx="303632">
                  <c:v>33301.29</c:v>
                </c:pt>
                <c:pt idx="303633">
                  <c:v>31950.26</c:v>
                </c:pt>
                <c:pt idx="303634">
                  <c:v>28766.62</c:v>
                </c:pt>
                <c:pt idx="303635">
                  <c:v>30215.24</c:v>
                </c:pt>
                <c:pt idx="303636">
                  <c:v>34669.519999999997</c:v>
                </c:pt>
                <c:pt idx="303637">
                  <c:v>32777.620000000003</c:v>
                </c:pt>
                <c:pt idx="303638">
                  <c:v>31311.64</c:v>
                </c:pt>
                <c:pt idx="303639">
                  <c:v>27826.75</c:v>
                </c:pt>
                <c:pt idx="303640">
                  <c:v>31760.37</c:v>
                </c:pt>
                <c:pt idx="303641">
                  <c:v>33359.19</c:v>
                </c:pt>
                <c:pt idx="303642">
                  <c:v>31112.92</c:v>
                </c:pt>
                <c:pt idx="303643">
                  <c:v>27702.32</c:v>
                </c:pt>
                <c:pt idx="303644">
                  <c:v>10141.32</c:v>
                </c:pt>
                <c:pt idx="303645">
                  <c:v>14244.07</c:v>
                </c:pt>
                <c:pt idx="303646">
                  <c:v>11380.98</c:v>
                </c:pt>
                <c:pt idx="303647">
                  <c:v>9556.01</c:v>
                </c:pt>
                <c:pt idx="303648">
                  <c:v>8699.01</c:v>
                </c:pt>
                <c:pt idx="303649">
                  <c:v>8966.6200000000008</c:v>
                </c:pt>
                <c:pt idx="303650">
                  <c:v>9231.77</c:v>
                </c:pt>
                <c:pt idx="303651">
                  <c:v>8967.26</c:v>
                </c:pt>
                <c:pt idx="303652">
                  <c:v>11060.8</c:v>
                </c:pt>
                <c:pt idx="303653">
                  <c:v>10408.049999999999</c:v>
                </c:pt>
                <c:pt idx="303654">
                  <c:v>9347.4599999999991</c:v>
                </c:pt>
                <c:pt idx="303655">
                  <c:v>9139.7900000000009</c:v>
                </c:pt>
                <c:pt idx="303656">
                  <c:v>9099.9699999999993</c:v>
                </c:pt>
                <c:pt idx="303657">
                  <c:v>9958.56</c:v>
                </c:pt>
                <c:pt idx="303658">
                  <c:v>11614.86</c:v>
                </c:pt>
                <c:pt idx="303659">
                  <c:v>10205.16</c:v>
                </c:pt>
                <c:pt idx="303660">
                  <c:v>9581.48</c:v>
                </c:pt>
                <c:pt idx="303661">
                  <c:v>9802.5400000000009</c:v>
                </c:pt>
                <c:pt idx="303662">
                  <c:v>10186.75</c:v>
                </c:pt>
                <c:pt idx="303663">
                  <c:v>8912.83</c:v>
                </c:pt>
                <c:pt idx="303664">
                  <c:v>9167.91</c:v>
                </c:pt>
                <c:pt idx="303665">
                  <c:v>9268.8700000000008</c:v>
                </c:pt>
                <c:pt idx="303666">
                  <c:v>9950.84</c:v>
                </c:pt>
                <c:pt idx="303667">
                  <c:v>8280.4500000000007</c:v>
                </c:pt>
                <c:pt idx="303668">
                  <c:v>8290.06</c:v>
                </c:pt>
                <c:pt idx="303669">
                  <c:v>8047.46</c:v>
                </c:pt>
                <c:pt idx="303670">
                  <c:v>8161.73</c:v>
                </c:pt>
                <c:pt idx="303671">
                  <c:v>8801.6299999999992</c:v>
                </c:pt>
                <c:pt idx="303672">
                  <c:v>8547.39</c:v>
                </c:pt>
                <c:pt idx="303673">
                  <c:v>8058.39</c:v>
                </c:pt>
                <c:pt idx="303674">
                  <c:v>8587.98</c:v>
                </c:pt>
                <c:pt idx="303675">
                  <c:v>8841.4699999999993</c:v>
                </c:pt>
                <c:pt idx="303676">
                  <c:v>8746.77</c:v>
                </c:pt>
                <c:pt idx="303677">
                  <c:v>8405.7999999999993</c:v>
                </c:pt>
                <c:pt idx="303678">
                  <c:v>8880.39</c:v>
                </c:pt>
                <c:pt idx="303679">
                  <c:v>9041.92</c:v>
                </c:pt>
                <c:pt idx="303680">
                  <c:v>9575.17</c:v>
                </c:pt>
                <c:pt idx="303681">
                  <c:v>10648.04</c:v>
                </c:pt>
                <c:pt idx="303682">
                  <c:v>10418.39</c:v>
                </c:pt>
                <c:pt idx="303683">
                  <c:v>8538.8700000000008</c:v>
                </c:pt>
                <c:pt idx="303684">
                  <c:v>9074.31</c:v>
                </c:pt>
                <c:pt idx="303685">
                  <c:v>13305.1</c:v>
                </c:pt>
                <c:pt idx="303686">
                  <c:v>16195.83</c:v>
                </c:pt>
                <c:pt idx="303687">
                  <c:v>9451.1</c:v>
                </c:pt>
                <c:pt idx="303688">
                  <c:v>11308.43</c:v>
                </c:pt>
                <c:pt idx="303689">
                  <c:v>15881.99</c:v>
                </c:pt>
                <c:pt idx="303690">
                  <c:v>15747.72</c:v>
                </c:pt>
                <c:pt idx="303691">
                  <c:v>8645.2199999999993</c:v>
                </c:pt>
                <c:pt idx="303692">
                  <c:v>8207.2199999999993</c:v>
                </c:pt>
                <c:pt idx="303693">
                  <c:v>9249.1200000000008</c:v>
                </c:pt>
                <c:pt idx="303694">
                  <c:v>9322.7099999999991</c:v>
                </c:pt>
                <c:pt idx="303695">
                  <c:v>8670.3700000000008</c:v>
                </c:pt>
                <c:pt idx="303696">
                  <c:v>10149.549999999999</c:v>
                </c:pt>
                <c:pt idx="303697">
                  <c:v>13076</c:v>
                </c:pt>
                <c:pt idx="303698">
                  <c:v>13873.3</c:v>
                </c:pt>
                <c:pt idx="303699">
                  <c:v>9208.77</c:v>
                </c:pt>
                <c:pt idx="303700">
                  <c:v>8917.44</c:v>
                </c:pt>
                <c:pt idx="303701">
                  <c:v>10244.49</c:v>
                </c:pt>
                <c:pt idx="303702">
                  <c:v>9808.39</c:v>
                </c:pt>
                <c:pt idx="303703">
                  <c:v>8956.58</c:v>
                </c:pt>
                <c:pt idx="303704">
                  <c:v>9184.27</c:v>
                </c:pt>
                <c:pt idx="303705">
                  <c:v>10098.25</c:v>
                </c:pt>
                <c:pt idx="303706">
                  <c:v>10573.75</c:v>
                </c:pt>
                <c:pt idx="303707">
                  <c:v>11803.23</c:v>
                </c:pt>
                <c:pt idx="303708">
                  <c:v>10987.95</c:v>
                </c:pt>
                <c:pt idx="303709">
                  <c:v>10748.65</c:v>
                </c:pt>
                <c:pt idx="303710">
                  <c:v>12411.26</c:v>
                </c:pt>
                <c:pt idx="303711">
                  <c:v>10308.620000000001</c:v>
                </c:pt>
                <c:pt idx="303712">
                  <c:v>9511.24</c:v>
                </c:pt>
                <c:pt idx="303713">
                  <c:v>11083.51</c:v>
                </c:pt>
                <c:pt idx="303714">
                  <c:v>9855.75</c:v>
                </c:pt>
                <c:pt idx="303715">
                  <c:v>9757.57</c:v>
                </c:pt>
                <c:pt idx="303716">
                  <c:v>9879.27</c:v>
                </c:pt>
                <c:pt idx="303717">
                  <c:v>9021.4500000000007</c:v>
                </c:pt>
                <c:pt idx="303718">
                  <c:v>10036.82</c:v>
                </c:pt>
                <c:pt idx="303719">
                  <c:v>9461.4</c:v>
                </c:pt>
                <c:pt idx="303720">
                  <c:v>9691.06</c:v>
                </c:pt>
                <c:pt idx="303721">
                  <c:v>8550.23</c:v>
                </c:pt>
                <c:pt idx="303722">
                  <c:v>8949.48</c:v>
                </c:pt>
                <c:pt idx="303723">
                  <c:v>9962.43</c:v>
                </c:pt>
                <c:pt idx="303724">
                  <c:v>9734.9500000000007</c:v>
                </c:pt>
                <c:pt idx="303725">
                  <c:v>8046.75</c:v>
                </c:pt>
                <c:pt idx="303726">
                  <c:v>8715.2800000000007</c:v>
                </c:pt>
                <c:pt idx="303727">
                  <c:v>8874.6299999999992</c:v>
                </c:pt>
                <c:pt idx="303728">
                  <c:v>9608.23</c:v>
                </c:pt>
                <c:pt idx="303729">
                  <c:v>9344.48</c:v>
                </c:pt>
                <c:pt idx="303730">
                  <c:v>9410.26</c:v>
                </c:pt>
                <c:pt idx="303731">
                  <c:v>9761.01</c:v>
                </c:pt>
                <c:pt idx="303732">
                  <c:v>9970.9</c:v>
                </c:pt>
                <c:pt idx="303733">
                  <c:v>10845.44</c:v>
                </c:pt>
                <c:pt idx="303734">
                  <c:v>11221.34</c:v>
                </c:pt>
                <c:pt idx="303735">
                  <c:v>9961.81</c:v>
                </c:pt>
                <c:pt idx="303736">
                  <c:v>9435.64</c:v>
                </c:pt>
                <c:pt idx="303737">
                  <c:v>13153.32</c:v>
                </c:pt>
                <c:pt idx="303738">
                  <c:v>20442.68</c:v>
                </c:pt>
                <c:pt idx="303739">
                  <c:v>9591.64</c:v>
                </c:pt>
                <c:pt idx="303740">
                  <c:v>12836.4</c:v>
                </c:pt>
                <c:pt idx="303741">
                  <c:v>17471.8</c:v>
                </c:pt>
                <c:pt idx="303742">
                  <c:v>15700.81</c:v>
                </c:pt>
                <c:pt idx="303743">
                  <c:v>9312.16</c:v>
                </c:pt>
                <c:pt idx="303744">
                  <c:v>10023.4</c:v>
                </c:pt>
                <c:pt idx="303745">
                  <c:v>9474.73</c:v>
                </c:pt>
                <c:pt idx="303746">
                  <c:v>9265.24</c:v>
                </c:pt>
                <c:pt idx="303747">
                  <c:v>9231.91</c:v>
                </c:pt>
                <c:pt idx="303748">
                  <c:v>10201.040000000001</c:v>
                </c:pt>
                <c:pt idx="303749">
                  <c:v>12478.41</c:v>
                </c:pt>
                <c:pt idx="303750">
                  <c:v>16219.07</c:v>
                </c:pt>
                <c:pt idx="303751">
                  <c:v>9259.26</c:v>
                </c:pt>
                <c:pt idx="303752">
                  <c:v>9856.4599999999991</c:v>
                </c:pt>
                <c:pt idx="303753">
                  <c:v>10561.92</c:v>
                </c:pt>
                <c:pt idx="303754">
                  <c:v>10520.34</c:v>
                </c:pt>
                <c:pt idx="303755">
                  <c:v>10130.549999999999</c:v>
                </c:pt>
                <c:pt idx="303756">
                  <c:v>9443.44</c:v>
                </c:pt>
                <c:pt idx="303757">
                  <c:v>11186.6</c:v>
                </c:pt>
                <c:pt idx="303758">
                  <c:v>10611.53</c:v>
                </c:pt>
                <c:pt idx="303759">
                  <c:v>9459.56</c:v>
                </c:pt>
                <c:pt idx="303760">
                  <c:v>8683.73</c:v>
                </c:pt>
                <c:pt idx="303761">
                  <c:v>9056.9699999999993</c:v>
                </c:pt>
                <c:pt idx="303762">
                  <c:v>11036.17</c:v>
                </c:pt>
                <c:pt idx="303763">
                  <c:v>11115.55</c:v>
                </c:pt>
                <c:pt idx="303764">
                  <c:v>8984.81</c:v>
                </c:pt>
                <c:pt idx="303765">
                  <c:v>10879.59</c:v>
                </c:pt>
                <c:pt idx="303766">
                  <c:v>8845.94</c:v>
                </c:pt>
                <c:pt idx="303767">
                  <c:v>8773.56</c:v>
                </c:pt>
                <c:pt idx="303768">
                  <c:v>9232.01</c:v>
                </c:pt>
                <c:pt idx="303769">
                  <c:v>8612</c:v>
                </c:pt>
                <c:pt idx="303770">
                  <c:v>9776.02</c:v>
                </c:pt>
                <c:pt idx="303771">
                  <c:v>8457.2099999999991</c:v>
                </c:pt>
                <c:pt idx="303772">
                  <c:v>8747.08</c:v>
                </c:pt>
                <c:pt idx="303773">
                  <c:v>7666.25</c:v>
                </c:pt>
                <c:pt idx="303774">
                  <c:v>8448.8799999999992</c:v>
                </c:pt>
                <c:pt idx="303775">
                  <c:v>9335.1200000000008</c:v>
                </c:pt>
                <c:pt idx="303776">
                  <c:v>9337.2099999999991</c:v>
                </c:pt>
                <c:pt idx="303777">
                  <c:v>8653.2900000000009</c:v>
                </c:pt>
                <c:pt idx="303778">
                  <c:v>7832.72</c:v>
                </c:pt>
                <c:pt idx="303779">
                  <c:v>8434.52</c:v>
                </c:pt>
                <c:pt idx="303780">
                  <c:v>10101.549999999999</c:v>
                </c:pt>
                <c:pt idx="303781">
                  <c:v>9149.4</c:v>
                </c:pt>
                <c:pt idx="303782">
                  <c:v>8937.2199999999993</c:v>
                </c:pt>
                <c:pt idx="303783">
                  <c:v>9971.19</c:v>
                </c:pt>
                <c:pt idx="303784">
                  <c:v>11202.2</c:v>
                </c:pt>
                <c:pt idx="303785">
                  <c:v>11272.87</c:v>
                </c:pt>
                <c:pt idx="303786">
                  <c:v>10729.1</c:v>
                </c:pt>
                <c:pt idx="303787">
                  <c:v>0.01</c:v>
                </c:pt>
                <c:pt idx="303788">
                  <c:v>0.01</c:v>
                </c:pt>
                <c:pt idx="303789">
                  <c:v>1.88</c:v>
                </c:pt>
                <c:pt idx="303790">
                  <c:v>1.88</c:v>
                </c:pt>
                <c:pt idx="303791">
                  <c:v>300</c:v>
                </c:pt>
                <c:pt idx="303792">
                  <c:v>40</c:v>
                </c:pt>
                <c:pt idx="303793">
                  <c:v>100</c:v>
                </c:pt>
                <c:pt idx="303794">
                  <c:v>45</c:v>
                </c:pt>
                <c:pt idx="303795">
                  <c:v>45</c:v>
                </c:pt>
                <c:pt idx="303796">
                  <c:v>400</c:v>
                </c:pt>
                <c:pt idx="303797">
                  <c:v>0.01</c:v>
                </c:pt>
                <c:pt idx="303798">
                  <c:v>300.02999999999997</c:v>
                </c:pt>
                <c:pt idx="303799">
                  <c:v>60</c:v>
                </c:pt>
                <c:pt idx="303800">
                  <c:v>60.04</c:v>
                </c:pt>
                <c:pt idx="303801">
                  <c:v>100</c:v>
                </c:pt>
                <c:pt idx="303802">
                  <c:v>0.03</c:v>
                </c:pt>
                <c:pt idx="303803">
                  <c:v>0.05</c:v>
                </c:pt>
                <c:pt idx="303804">
                  <c:v>0.02</c:v>
                </c:pt>
                <c:pt idx="303805">
                  <c:v>0.01</c:v>
                </c:pt>
                <c:pt idx="303806">
                  <c:v>0.01</c:v>
                </c:pt>
                <c:pt idx="303807">
                  <c:v>125.01</c:v>
                </c:pt>
                <c:pt idx="303808">
                  <c:v>0.04</c:v>
                </c:pt>
                <c:pt idx="303809">
                  <c:v>850.01</c:v>
                </c:pt>
                <c:pt idx="303810">
                  <c:v>285</c:v>
                </c:pt>
                <c:pt idx="303811">
                  <c:v>1570</c:v>
                </c:pt>
                <c:pt idx="303812">
                  <c:v>4380.01</c:v>
                </c:pt>
                <c:pt idx="303813">
                  <c:v>300.01</c:v>
                </c:pt>
                <c:pt idx="303814">
                  <c:v>0.02</c:v>
                </c:pt>
                <c:pt idx="303815">
                  <c:v>3</c:v>
                </c:pt>
                <c:pt idx="303816">
                  <c:v>140</c:v>
                </c:pt>
                <c:pt idx="303817">
                  <c:v>1540</c:v>
                </c:pt>
                <c:pt idx="303818">
                  <c:v>900.01</c:v>
                </c:pt>
                <c:pt idx="303819">
                  <c:v>0.01</c:v>
                </c:pt>
                <c:pt idx="303820">
                  <c:v>30.02</c:v>
                </c:pt>
                <c:pt idx="303821">
                  <c:v>0.01</c:v>
                </c:pt>
                <c:pt idx="303822">
                  <c:v>0.02</c:v>
                </c:pt>
                <c:pt idx="303823">
                  <c:v>1.01</c:v>
                </c:pt>
                <c:pt idx="303824">
                  <c:v>40.020000000000003</c:v>
                </c:pt>
                <c:pt idx="303825">
                  <c:v>0.02</c:v>
                </c:pt>
                <c:pt idx="303826">
                  <c:v>810.01</c:v>
                </c:pt>
                <c:pt idx="303827">
                  <c:v>0.01</c:v>
                </c:pt>
                <c:pt idx="303828">
                  <c:v>0.01</c:v>
                </c:pt>
                <c:pt idx="303829">
                  <c:v>0.02</c:v>
                </c:pt>
                <c:pt idx="303830">
                  <c:v>25</c:v>
                </c:pt>
                <c:pt idx="303831">
                  <c:v>105</c:v>
                </c:pt>
                <c:pt idx="303832">
                  <c:v>35</c:v>
                </c:pt>
                <c:pt idx="303833">
                  <c:v>0.02</c:v>
                </c:pt>
                <c:pt idx="303834">
                  <c:v>0.1</c:v>
                </c:pt>
                <c:pt idx="303835">
                  <c:v>0.06</c:v>
                </c:pt>
                <c:pt idx="303836">
                  <c:v>29.89</c:v>
                </c:pt>
                <c:pt idx="303837">
                  <c:v>50.08</c:v>
                </c:pt>
                <c:pt idx="303838">
                  <c:v>10.050000000000001</c:v>
                </c:pt>
                <c:pt idx="303839">
                  <c:v>0.06</c:v>
                </c:pt>
                <c:pt idx="303840">
                  <c:v>0.08</c:v>
                </c:pt>
                <c:pt idx="303841">
                  <c:v>10.050000000000001</c:v>
                </c:pt>
                <c:pt idx="303842">
                  <c:v>2.0699999999999998</c:v>
                </c:pt>
                <c:pt idx="303843">
                  <c:v>0.08</c:v>
                </c:pt>
                <c:pt idx="303844">
                  <c:v>190</c:v>
                </c:pt>
                <c:pt idx="303845">
                  <c:v>20</c:v>
                </c:pt>
                <c:pt idx="303846">
                  <c:v>22675.43</c:v>
                </c:pt>
                <c:pt idx="303847">
                  <c:v>36390.07</c:v>
                </c:pt>
                <c:pt idx="303848">
                  <c:v>25515.17</c:v>
                </c:pt>
                <c:pt idx="303849">
                  <c:v>18008.32</c:v>
                </c:pt>
                <c:pt idx="303850">
                  <c:v>19313.36</c:v>
                </c:pt>
                <c:pt idx="303851">
                  <c:v>21152.19</c:v>
                </c:pt>
                <c:pt idx="303852">
                  <c:v>20833.12</c:v>
                </c:pt>
                <c:pt idx="303853">
                  <c:v>24200.55</c:v>
                </c:pt>
                <c:pt idx="303854">
                  <c:v>51765.22</c:v>
                </c:pt>
                <c:pt idx="303855">
                  <c:v>32873.370000000003</c:v>
                </c:pt>
                <c:pt idx="303856">
                  <c:v>15476.03</c:v>
                </c:pt>
                <c:pt idx="303857">
                  <c:v>14745.91</c:v>
                </c:pt>
                <c:pt idx="303858">
                  <c:v>16014.94</c:v>
                </c:pt>
                <c:pt idx="303859">
                  <c:v>17601.05</c:v>
                </c:pt>
                <c:pt idx="303860">
                  <c:v>17918.75</c:v>
                </c:pt>
                <c:pt idx="303861">
                  <c:v>17181.79</c:v>
                </c:pt>
                <c:pt idx="303862">
                  <c:v>17616.150000000001</c:v>
                </c:pt>
                <c:pt idx="303863">
                  <c:v>15144.56</c:v>
                </c:pt>
                <c:pt idx="303864">
                  <c:v>16294.28</c:v>
                </c:pt>
                <c:pt idx="303865">
                  <c:v>17043.87</c:v>
                </c:pt>
                <c:pt idx="303866">
                  <c:v>17109.61</c:v>
                </c:pt>
                <c:pt idx="303867">
                  <c:v>17263.3</c:v>
                </c:pt>
                <c:pt idx="303868">
                  <c:v>15190.21</c:v>
                </c:pt>
                <c:pt idx="303869">
                  <c:v>17001.45</c:v>
                </c:pt>
                <c:pt idx="303870">
                  <c:v>16563.37</c:v>
                </c:pt>
                <c:pt idx="303871">
                  <c:v>16154.15</c:v>
                </c:pt>
                <c:pt idx="303872">
                  <c:v>17424.939999999999</c:v>
                </c:pt>
                <c:pt idx="303873">
                  <c:v>17684.87</c:v>
                </c:pt>
                <c:pt idx="303874">
                  <c:v>16159.1</c:v>
                </c:pt>
                <c:pt idx="303875">
                  <c:v>16225.68</c:v>
                </c:pt>
                <c:pt idx="303876">
                  <c:v>16881.189999999999</c:v>
                </c:pt>
                <c:pt idx="303877">
                  <c:v>16658.21</c:v>
                </c:pt>
                <c:pt idx="303878">
                  <c:v>17638.740000000002</c:v>
                </c:pt>
                <c:pt idx="303879">
                  <c:v>18209.7</c:v>
                </c:pt>
                <c:pt idx="303880">
                  <c:v>20152.8</c:v>
                </c:pt>
                <c:pt idx="303881">
                  <c:v>22005.81</c:v>
                </c:pt>
                <c:pt idx="303882">
                  <c:v>24625.85</c:v>
                </c:pt>
                <c:pt idx="303883">
                  <c:v>30637.919999999998</c:v>
                </c:pt>
                <c:pt idx="303884">
                  <c:v>51606.400000000001</c:v>
                </c:pt>
                <c:pt idx="303885">
                  <c:v>34802.68</c:v>
                </c:pt>
                <c:pt idx="303886">
                  <c:v>14121.23</c:v>
                </c:pt>
                <c:pt idx="303887">
                  <c:v>16245.88</c:v>
                </c:pt>
                <c:pt idx="303888">
                  <c:v>17603.330000000002</c:v>
                </c:pt>
                <c:pt idx="303889">
                  <c:v>24082.12</c:v>
                </c:pt>
                <c:pt idx="303890">
                  <c:v>33238.629999999997</c:v>
                </c:pt>
                <c:pt idx="303891">
                  <c:v>42733.74</c:v>
                </c:pt>
                <c:pt idx="303892">
                  <c:v>51305.33</c:v>
                </c:pt>
                <c:pt idx="303893">
                  <c:v>14711.79</c:v>
                </c:pt>
                <c:pt idx="303894">
                  <c:v>12679.88</c:v>
                </c:pt>
                <c:pt idx="303895">
                  <c:v>14644.06</c:v>
                </c:pt>
                <c:pt idx="303896">
                  <c:v>15748.07</c:v>
                </c:pt>
                <c:pt idx="303897">
                  <c:v>16951.599999999999</c:v>
                </c:pt>
                <c:pt idx="303898">
                  <c:v>18764.18</c:v>
                </c:pt>
                <c:pt idx="303899">
                  <c:v>31439.759999999998</c:v>
                </c:pt>
                <c:pt idx="303900">
                  <c:v>37409.699999999997</c:v>
                </c:pt>
                <c:pt idx="303901">
                  <c:v>16729.66</c:v>
                </c:pt>
                <c:pt idx="303902">
                  <c:v>17927.64</c:v>
                </c:pt>
                <c:pt idx="303903">
                  <c:v>20839.27</c:v>
                </c:pt>
                <c:pt idx="303904">
                  <c:v>19961.400000000001</c:v>
                </c:pt>
                <c:pt idx="303905">
                  <c:v>19545.900000000001</c:v>
                </c:pt>
                <c:pt idx="303906">
                  <c:v>18743.61</c:v>
                </c:pt>
                <c:pt idx="303907">
                  <c:v>21832.12</c:v>
                </c:pt>
                <c:pt idx="303908">
                  <c:v>28001.07</c:v>
                </c:pt>
                <c:pt idx="303909">
                  <c:v>52196.41</c:v>
                </c:pt>
                <c:pt idx="303910">
                  <c:v>33175.279999999999</c:v>
                </c:pt>
                <c:pt idx="303911">
                  <c:v>17735.580000000002</c:v>
                </c:pt>
                <c:pt idx="303912">
                  <c:v>16454.71</c:v>
                </c:pt>
                <c:pt idx="303913">
                  <c:v>18142.84</c:v>
                </c:pt>
                <c:pt idx="303914">
                  <c:v>18130.88</c:v>
                </c:pt>
                <c:pt idx="303915">
                  <c:v>16200.12</c:v>
                </c:pt>
                <c:pt idx="303916">
                  <c:v>17151.57</c:v>
                </c:pt>
                <c:pt idx="303917">
                  <c:v>17885.71</c:v>
                </c:pt>
                <c:pt idx="303918">
                  <c:v>17827.41</c:v>
                </c:pt>
                <c:pt idx="303919">
                  <c:v>18563.900000000001</c:v>
                </c:pt>
                <c:pt idx="303920">
                  <c:v>17025.48</c:v>
                </c:pt>
                <c:pt idx="303921">
                  <c:v>19287.86</c:v>
                </c:pt>
                <c:pt idx="303922">
                  <c:v>18721.48</c:v>
                </c:pt>
                <c:pt idx="303923">
                  <c:v>18305.57</c:v>
                </c:pt>
                <c:pt idx="303924">
                  <c:v>17971.13</c:v>
                </c:pt>
                <c:pt idx="303925">
                  <c:v>17923.95</c:v>
                </c:pt>
                <c:pt idx="303926">
                  <c:v>17816.93</c:v>
                </c:pt>
                <c:pt idx="303927">
                  <c:v>18614.79</c:v>
                </c:pt>
                <c:pt idx="303928">
                  <c:v>18983.900000000001</c:v>
                </c:pt>
                <c:pt idx="303929">
                  <c:v>18257.82</c:v>
                </c:pt>
                <c:pt idx="303930">
                  <c:v>22296.48</c:v>
                </c:pt>
                <c:pt idx="303931">
                  <c:v>22900.77</c:v>
                </c:pt>
                <c:pt idx="303932">
                  <c:v>21262.86</c:v>
                </c:pt>
                <c:pt idx="303933">
                  <c:v>25172.880000000001</c:v>
                </c:pt>
                <c:pt idx="303934">
                  <c:v>26996.09</c:v>
                </c:pt>
                <c:pt idx="303935">
                  <c:v>30078.880000000001</c:v>
                </c:pt>
                <c:pt idx="303936">
                  <c:v>45314.44</c:v>
                </c:pt>
                <c:pt idx="303937">
                  <c:v>51251.33</c:v>
                </c:pt>
                <c:pt idx="303938">
                  <c:v>16520.330000000002</c:v>
                </c:pt>
                <c:pt idx="303939">
                  <c:v>18796.240000000002</c:v>
                </c:pt>
                <c:pt idx="303940">
                  <c:v>17847.55</c:v>
                </c:pt>
                <c:pt idx="303941">
                  <c:v>24853.21</c:v>
                </c:pt>
                <c:pt idx="303942">
                  <c:v>31105.4</c:v>
                </c:pt>
                <c:pt idx="303943">
                  <c:v>42924.71</c:v>
                </c:pt>
                <c:pt idx="303944">
                  <c:v>52859.06</c:v>
                </c:pt>
                <c:pt idx="303945">
                  <c:v>22052.67</c:v>
                </c:pt>
                <c:pt idx="303946">
                  <c:v>15772.18</c:v>
                </c:pt>
                <c:pt idx="303947">
                  <c:v>17262.330000000002</c:v>
                </c:pt>
                <c:pt idx="303948">
                  <c:v>18468.810000000001</c:v>
                </c:pt>
                <c:pt idx="303949">
                  <c:v>19664.349999999999</c:v>
                </c:pt>
                <c:pt idx="303950">
                  <c:v>22583.58</c:v>
                </c:pt>
                <c:pt idx="303951">
                  <c:v>30465.71</c:v>
                </c:pt>
                <c:pt idx="303952">
                  <c:v>46999.199999999997</c:v>
                </c:pt>
                <c:pt idx="303953">
                  <c:v>19507.68</c:v>
                </c:pt>
                <c:pt idx="303954">
                  <c:v>21831.73</c:v>
                </c:pt>
                <c:pt idx="303955">
                  <c:v>21629.200000000001</c:v>
                </c:pt>
                <c:pt idx="303956">
                  <c:v>21657.46</c:v>
                </c:pt>
                <c:pt idx="303957">
                  <c:v>21955.95</c:v>
                </c:pt>
                <c:pt idx="303958">
                  <c:v>25079.29</c:v>
                </c:pt>
                <c:pt idx="303959">
                  <c:v>55168.13</c:v>
                </c:pt>
                <c:pt idx="303960">
                  <c:v>38600.980000000003</c:v>
                </c:pt>
                <c:pt idx="303961">
                  <c:v>17276.79</c:v>
                </c:pt>
                <c:pt idx="303962">
                  <c:v>17814.43</c:v>
                </c:pt>
                <c:pt idx="303963">
                  <c:v>19113.599999999999</c:v>
                </c:pt>
                <c:pt idx="303964">
                  <c:v>19703.47</c:v>
                </c:pt>
                <c:pt idx="303965">
                  <c:v>19862.91</c:v>
                </c:pt>
                <c:pt idx="303966">
                  <c:v>20800.93</c:v>
                </c:pt>
                <c:pt idx="303967">
                  <c:v>17644.11</c:v>
                </c:pt>
                <c:pt idx="303968">
                  <c:v>20341.759999999998</c:v>
                </c:pt>
                <c:pt idx="303969">
                  <c:v>20178.62</c:v>
                </c:pt>
                <c:pt idx="303970">
                  <c:v>18741.95</c:v>
                </c:pt>
                <c:pt idx="303971">
                  <c:v>17907.14</c:v>
                </c:pt>
                <c:pt idx="303972">
                  <c:v>16714.86</c:v>
                </c:pt>
                <c:pt idx="303973">
                  <c:v>18703.22</c:v>
                </c:pt>
                <c:pt idx="303974">
                  <c:v>20126.939999999999</c:v>
                </c:pt>
                <c:pt idx="303975">
                  <c:v>19114.79</c:v>
                </c:pt>
                <c:pt idx="303976">
                  <c:v>19740.599999999999</c:v>
                </c:pt>
                <c:pt idx="303977">
                  <c:v>19936.650000000001</c:v>
                </c:pt>
                <c:pt idx="303978">
                  <c:v>19742.52</c:v>
                </c:pt>
                <c:pt idx="303979">
                  <c:v>20110.849999999999</c:v>
                </c:pt>
                <c:pt idx="303980">
                  <c:v>18627.419999999998</c:v>
                </c:pt>
                <c:pt idx="303981">
                  <c:v>18110.810000000001</c:v>
                </c:pt>
                <c:pt idx="303982">
                  <c:v>19971.5</c:v>
                </c:pt>
                <c:pt idx="303983">
                  <c:v>21185.53</c:v>
                </c:pt>
                <c:pt idx="303984">
                  <c:v>23028.2</c:v>
                </c:pt>
                <c:pt idx="303985">
                  <c:v>25812.560000000001</c:v>
                </c:pt>
                <c:pt idx="303986">
                  <c:v>28251.19</c:v>
                </c:pt>
                <c:pt idx="303987">
                  <c:v>30845.99</c:v>
                </c:pt>
                <c:pt idx="303988">
                  <c:v>40245.230000000003</c:v>
                </c:pt>
                <c:pt idx="303989">
                  <c:v>47365.84</c:v>
                </c:pt>
                <c:pt idx="303990">
                  <c:v>45614.64</c:v>
                </c:pt>
                <c:pt idx="303991">
                  <c:v>43546.080000000002</c:v>
                </c:pt>
                <c:pt idx="303992">
                  <c:v>44351.85</c:v>
                </c:pt>
                <c:pt idx="303993">
                  <c:v>46753.22</c:v>
                </c:pt>
                <c:pt idx="303994">
                  <c:v>48215.199999999997</c:v>
                </c:pt>
                <c:pt idx="303995">
                  <c:v>45396.98</c:v>
                </c:pt>
                <c:pt idx="303996">
                  <c:v>46853.46</c:v>
                </c:pt>
                <c:pt idx="303997">
                  <c:v>47009.52</c:v>
                </c:pt>
                <c:pt idx="303998">
                  <c:v>46233.96</c:v>
                </c:pt>
                <c:pt idx="303999">
                  <c:v>47868.12</c:v>
                </c:pt>
                <c:pt idx="304000">
                  <c:v>46997.93</c:v>
                </c:pt>
                <c:pt idx="304001">
                  <c:v>47547.73</c:v>
                </c:pt>
                <c:pt idx="304002">
                  <c:v>45845.7</c:v>
                </c:pt>
                <c:pt idx="304003">
                  <c:v>46316.03</c:v>
                </c:pt>
                <c:pt idx="304004">
                  <c:v>51632.25</c:v>
                </c:pt>
                <c:pt idx="304005">
                  <c:v>50298.2</c:v>
                </c:pt>
                <c:pt idx="304006">
                  <c:v>47803.63</c:v>
                </c:pt>
                <c:pt idx="304007">
                  <c:v>50918.38</c:v>
                </c:pt>
                <c:pt idx="304008">
                  <c:v>50763.25</c:v>
                </c:pt>
                <c:pt idx="304009">
                  <c:v>51795.22</c:v>
                </c:pt>
                <c:pt idx="304010">
                  <c:v>52561.11</c:v>
                </c:pt>
                <c:pt idx="304011">
                  <c:v>47312.800000000003</c:v>
                </c:pt>
                <c:pt idx="304012">
                  <c:v>52458.93</c:v>
                </c:pt>
                <c:pt idx="304013">
                  <c:v>52039.97</c:v>
                </c:pt>
                <c:pt idx="304014">
                  <c:v>50009.42</c:v>
                </c:pt>
                <c:pt idx="304015">
                  <c:v>54558.239999999998</c:v>
                </c:pt>
                <c:pt idx="304016">
                  <c:v>52985.54</c:v>
                </c:pt>
                <c:pt idx="304017">
                  <c:v>53447.97</c:v>
                </c:pt>
                <c:pt idx="304018">
                  <c:v>50406.59</c:v>
                </c:pt>
                <c:pt idx="304019">
                  <c:v>50591.89</c:v>
                </c:pt>
                <c:pt idx="304020">
                  <c:v>46930.59</c:v>
                </c:pt>
                <c:pt idx="304021">
                  <c:v>48947.1</c:v>
                </c:pt>
                <c:pt idx="304022">
                  <c:v>50358.38</c:v>
                </c:pt>
                <c:pt idx="304023">
                  <c:v>50229.99</c:v>
                </c:pt>
                <c:pt idx="304024">
                  <c:v>48392.92</c:v>
                </c:pt>
                <c:pt idx="304025">
                  <c:v>48287.87</c:v>
                </c:pt>
                <c:pt idx="304026">
                  <c:v>49918.86</c:v>
                </c:pt>
                <c:pt idx="304027">
                  <c:v>46426.69</c:v>
                </c:pt>
                <c:pt idx="304028">
                  <c:v>47600.02</c:v>
                </c:pt>
                <c:pt idx="304029">
                  <c:v>47837.37</c:v>
                </c:pt>
                <c:pt idx="304030">
                  <c:v>48196.23</c:v>
                </c:pt>
                <c:pt idx="304031">
                  <c:v>48045.58</c:v>
                </c:pt>
                <c:pt idx="304032">
                  <c:v>47057.36</c:v>
                </c:pt>
                <c:pt idx="304033">
                  <c:v>53267.45</c:v>
                </c:pt>
                <c:pt idx="304034">
                  <c:v>54661.279999999999</c:v>
                </c:pt>
                <c:pt idx="304035">
                  <c:v>66029.710000000006</c:v>
                </c:pt>
                <c:pt idx="304036">
                  <c:v>36811.68</c:v>
                </c:pt>
                <c:pt idx="304037">
                  <c:v>48188.18</c:v>
                </c:pt>
                <c:pt idx="304038">
                  <c:v>45684.76</c:v>
                </c:pt>
                <c:pt idx="304039">
                  <c:v>49998.35</c:v>
                </c:pt>
                <c:pt idx="304040">
                  <c:v>46172.67</c:v>
                </c:pt>
                <c:pt idx="304041">
                  <c:v>42700.79</c:v>
                </c:pt>
                <c:pt idx="304042">
                  <c:v>45263.8</c:v>
                </c:pt>
                <c:pt idx="304043">
                  <c:v>51903.71</c:v>
                </c:pt>
                <c:pt idx="304044">
                  <c:v>46162.82</c:v>
                </c:pt>
                <c:pt idx="304045">
                  <c:v>49354.9</c:v>
                </c:pt>
                <c:pt idx="304046">
                  <c:v>48399.4</c:v>
                </c:pt>
                <c:pt idx="304047">
                  <c:v>49600.26</c:v>
                </c:pt>
                <c:pt idx="304048">
                  <c:v>51235.64</c:v>
                </c:pt>
                <c:pt idx="304049">
                  <c:v>46108.74</c:v>
                </c:pt>
                <c:pt idx="304050">
                  <c:v>47063.87</c:v>
                </c:pt>
                <c:pt idx="304051">
                  <c:v>48997.97</c:v>
                </c:pt>
                <c:pt idx="304052">
                  <c:v>49200.69</c:v>
                </c:pt>
                <c:pt idx="304053">
                  <c:v>47969.37</c:v>
                </c:pt>
                <c:pt idx="304054">
                  <c:v>51285.58</c:v>
                </c:pt>
                <c:pt idx="304055">
                  <c:v>49156.13</c:v>
                </c:pt>
                <c:pt idx="304056">
                  <c:v>51436.36</c:v>
                </c:pt>
                <c:pt idx="304057">
                  <c:v>49388.08</c:v>
                </c:pt>
                <c:pt idx="304058">
                  <c:v>50546.87</c:v>
                </c:pt>
                <c:pt idx="304059">
                  <c:v>54108.21</c:v>
                </c:pt>
                <c:pt idx="304060">
                  <c:v>50174.63</c:v>
                </c:pt>
                <c:pt idx="304061">
                  <c:v>50848.59</c:v>
                </c:pt>
                <c:pt idx="304062">
                  <c:v>53644.22</c:v>
                </c:pt>
                <c:pt idx="304063">
                  <c:v>49649.38</c:v>
                </c:pt>
                <c:pt idx="304064">
                  <c:v>51805.59</c:v>
                </c:pt>
                <c:pt idx="304065">
                  <c:v>53810</c:v>
                </c:pt>
                <c:pt idx="304066">
                  <c:v>52710.95</c:v>
                </c:pt>
                <c:pt idx="304067">
                  <c:v>55848.4</c:v>
                </c:pt>
                <c:pt idx="304068">
                  <c:v>53254.42</c:v>
                </c:pt>
                <c:pt idx="304069">
                  <c:v>54976.63</c:v>
                </c:pt>
                <c:pt idx="304070">
                  <c:v>53960.57</c:v>
                </c:pt>
                <c:pt idx="304071">
                  <c:v>52257.9</c:v>
                </c:pt>
                <c:pt idx="304072">
                  <c:v>51598.14</c:v>
                </c:pt>
                <c:pt idx="304073">
                  <c:v>48942.62</c:v>
                </c:pt>
                <c:pt idx="304074">
                  <c:v>50375.29</c:v>
                </c:pt>
                <c:pt idx="304075">
                  <c:v>50180.82</c:v>
                </c:pt>
                <c:pt idx="304076">
                  <c:v>49623.69</c:v>
                </c:pt>
                <c:pt idx="304077">
                  <c:v>51171.6</c:v>
                </c:pt>
                <c:pt idx="304078">
                  <c:v>47241.79</c:v>
                </c:pt>
                <c:pt idx="304079">
                  <c:v>49167.13</c:v>
                </c:pt>
                <c:pt idx="304080">
                  <c:v>46916.99</c:v>
                </c:pt>
                <c:pt idx="304081">
                  <c:v>50329.66</c:v>
                </c:pt>
                <c:pt idx="304082">
                  <c:v>50673.9</c:v>
                </c:pt>
                <c:pt idx="304083">
                  <c:v>48810.05</c:v>
                </c:pt>
                <c:pt idx="304084">
                  <c:v>46213.43</c:v>
                </c:pt>
                <c:pt idx="304085">
                  <c:v>51493.91</c:v>
                </c:pt>
                <c:pt idx="304086">
                  <c:v>57521.2</c:v>
                </c:pt>
                <c:pt idx="304087">
                  <c:v>66859.7</c:v>
                </c:pt>
                <c:pt idx="304088">
                  <c:v>43230.05</c:v>
                </c:pt>
                <c:pt idx="304089">
                  <c:v>50554.34</c:v>
                </c:pt>
                <c:pt idx="304090">
                  <c:v>47970.01</c:v>
                </c:pt>
                <c:pt idx="304091">
                  <c:v>49835.53</c:v>
                </c:pt>
                <c:pt idx="304092">
                  <c:v>45773.46</c:v>
                </c:pt>
                <c:pt idx="304093">
                  <c:v>47573.5</c:v>
                </c:pt>
                <c:pt idx="304094">
                  <c:v>47081.61</c:v>
                </c:pt>
                <c:pt idx="304095">
                  <c:v>51529.84</c:v>
                </c:pt>
                <c:pt idx="304096">
                  <c:v>49714.95</c:v>
                </c:pt>
                <c:pt idx="304097">
                  <c:v>52945.08</c:v>
                </c:pt>
                <c:pt idx="304098">
                  <c:v>50207.94</c:v>
                </c:pt>
                <c:pt idx="304099">
                  <c:v>52028.71</c:v>
                </c:pt>
                <c:pt idx="304100">
                  <c:v>51568.480000000003</c:v>
                </c:pt>
                <c:pt idx="304101">
                  <c:v>47798.34</c:v>
                </c:pt>
                <c:pt idx="304102">
                  <c:v>51806.8</c:v>
                </c:pt>
                <c:pt idx="304103">
                  <c:v>51355.34</c:v>
                </c:pt>
                <c:pt idx="304104">
                  <c:v>51133.15</c:v>
                </c:pt>
                <c:pt idx="304105">
                  <c:v>48807.21</c:v>
                </c:pt>
                <c:pt idx="304106">
                  <c:v>51773.9</c:v>
                </c:pt>
                <c:pt idx="304107">
                  <c:v>49634.81</c:v>
                </c:pt>
                <c:pt idx="304108">
                  <c:v>50121.88</c:v>
                </c:pt>
                <c:pt idx="304109">
                  <c:v>52968.79</c:v>
                </c:pt>
                <c:pt idx="304110">
                  <c:v>49400.38</c:v>
                </c:pt>
                <c:pt idx="304111">
                  <c:v>57403.95</c:v>
                </c:pt>
                <c:pt idx="304112">
                  <c:v>53371.95</c:v>
                </c:pt>
                <c:pt idx="304113">
                  <c:v>53868.33</c:v>
                </c:pt>
                <c:pt idx="304114">
                  <c:v>53468.75</c:v>
                </c:pt>
                <c:pt idx="304115">
                  <c:v>54111.01</c:v>
                </c:pt>
                <c:pt idx="304116">
                  <c:v>53355.15</c:v>
                </c:pt>
                <c:pt idx="304117">
                  <c:v>53046</c:v>
                </c:pt>
                <c:pt idx="304118">
                  <c:v>52301.24</c:v>
                </c:pt>
                <c:pt idx="304119">
                  <c:v>55079.360000000001</c:v>
                </c:pt>
                <c:pt idx="304120">
                  <c:v>56494.45</c:v>
                </c:pt>
                <c:pt idx="304121">
                  <c:v>57105.94</c:v>
                </c:pt>
                <c:pt idx="304122">
                  <c:v>56461.4</c:v>
                </c:pt>
                <c:pt idx="304123">
                  <c:v>53539.47</c:v>
                </c:pt>
                <c:pt idx="304124">
                  <c:v>52655.38</c:v>
                </c:pt>
                <c:pt idx="304125">
                  <c:v>48923.06</c:v>
                </c:pt>
                <c:pt idx="304126">
                  <c:v>52206.75</c:v>
                </c:pt>
                <c:pt idx="304127">
                  <c:v>50914.04</c:v>
                </c:pt>
                <c:pt idx="304128">
                  <c:v>53178.79</c:v>
                </c:pt>
                <c:pt idx="304129">
                  <c:v>52081.97</c:v>
                </c:pt>
                <c:pt idx="304130">
                  <c:v>54256.83</c:v>
                </c:pt>
                <c:pt idx="304131">
                  <c:v>53135.12</c:v>
                </c:pt>
                <c:pt idx="304132">
                  <c:v>11563.16</c:v>
                </c:pt>
                <c:pt idx="304133">
                  <c:v>11673.21</c:v>
                </c:pt>
                <c:pt idx="304134">
                  <c:v>9719.9500000000007</c:v>
                </c:pt>
                <c:pt idx="304135">
                  <c:v>11742.23</c:v>
                </c:pt>
                <c:pt idx="304136">
                  <c:v>10560.28</c:v>
                </c:pt>
                <c:pt idx="304137">
                  <c:v>9316.34</c:v>
                </c:pt>
                <c:pt idx="304138">
                  <c:v>9392.2800000000007</c:v>
                </c:pt>
                <c:pt idx="304139">
                  <c:v>8904.58</c:v>
                </c:pt>
                <c:pt idx="304140">
                  <c:v>9869.2099999999991</c:v>
                </c:pt>
                <c:pt idx="304141">
                  <c:v>9688.2900000000009</c:v>
                </c:pt>
                <c:pt idx="304142">
                  <c:v>10528.56</c:v>
                </c:pt>
                <c:pt idx="304143">
                  <c:v>9215.69</c:v>
                </c:pt>
                <c:pt idx="304144">
                  <c:v>10934.44</c:v>
                </c:pt>
                <c:pt idx="304145">
                  <c:v>9707.0300000000007</c:v>
                </c:pt>
                <c:pt idx="304146">
                  <c:v>9426.24</c:v>
                </c:pt>
                <c:pt idx="304147">
                  <c:v>9808.61</c:v>
                </c:pt>
                <c:pt idx="304148">
                  <c:v>8842.51</c:v>
                </c:pt>
                <c:pt idx="304149">
                  <c:v>9182.5</c:v>
                </c:pt>
                <c:pt idx="304150">
                  <c:v>8779.2800000000007</c:v>
                </c:pt>
                <c:pt idx="304151">
                  <c:v>9821.98</c:v>
                </c:pt>
                <c:pt idx="304152">
                  <c:v>8873.68</c:v>
                </c:pt>
                <c:pt idx="304153">
                  <c:v>10046.5</c:v>
                </c:pt>
                <c:pt idx="304154">
                  <c:v>12850.56</c:v>
                </c:pt>
                <c:pt idx="304155">
                  <c:v>17726.34</c:v>
                </c:pt>
                <c:pt idx="304156">
                  <c:v>22006.69</c:v>
                </c:pt>
                <c:pt idx="304157">
                  <c:v>24631.4</c:v>
                </c:pt>
                <c:pt idx="304158">
                  <c:v>34551.97</c:v>
                </c:pt>
                <c:pt idx="304159">
                  <c:v>46295.23</c:v>
                </c:pt>
                <c:pt idx="304160">
                  <c:v>53978.080000000002</c:v>
                </c:pt>
                <c:pt idx="304161">
                  <c:v>48751.61</c:v>
                </c:pt>
                <c:pt idx="304162">
                  <c:v>16740.849999999999</c:v>
                </c:pt>
                <c:pt idx="304163">
                  <c:v>13475.53</c:v>
                </c:pt>
                <c:pt idx="304164">
                  <c:v>11083.28</c:v>
                </c:pt>
                <c:pt idx="304165">
                  <c:v>10857.2</c:v>
                </c:pt>
                <c:pt idx="304166">
                  <c:v>10343.14</c:v>
                </c:pt>
                <c:pt idx="304167">
                  <c:v>11709.55</c:v>
                </c:pt>
                <c:pt idx="304168">
                  <c:v>11150.25</c:v>
                </c:pt>
                <c:pt idx="304169">
                  <c:v>11128.8</c:v>
                </c:pt>
                <c:pt idx="304170">
                  <c:v>10868.65</c:v>
                </c:pt>
                <c:pt idx="304171">
                  <c:v>10528.79</c:v>
                </c:pt>
                <c:pt idx="304172">
                  <c:v>9871.7800000000007</c:v>
                </c:pt>
                <c:pt idx="304173">
                  <c:v>10460.370000000001</c:v>
                </c:pt>
                <c:pt idx="304174">
                  <c:v>12537.55</c:v>
                </c:pt>
                <c:pt idx="304175">
                  <c:v>12307.43</c:v>
                </c:pt>
                <c:pt idx="304176">
                  <c:v>14635.39</c:v>
                </c:pt>
                <c:pt idx="304177">
                  <c:v>17200.099999999999</c:v>
                </c:pt>
                <c:pt idx="304178">
                  <c:v>19173.689999999999</c:v>
                </c:pt>
                <c:pt idx="304179">
                  <c:v>8763.66</c:v>
                </c:pt>
                <c:pt idx="304180">
                  <c:v>15352.86</c:v>
                </c:pt>
                <c:pt idx="304181">
                  <c:v>12715.48</c:v>
                </c:pt>
                <c:pt idx="304182">
                  <c:v>15283.76</c:v>
                </c:pt>
                <c:pt idx="304183">
                  <c:v>12832.83</c:v>
                </c:pt>
                <c:pt idx="304184">
                  <c:v>10929.87</c:v>
                </c:pt>
                <c:pt idx="304185">
                  <c:v>11674.13</c:v>
                </c:pt>
                <c:pt idx="304186">
                  <c:v>11898.5</c:v>
                </c:pt>
                <c:pt idx="304187">
                  <c:v>9738.8700000000008</c:v>
                </c:pt>
                <c:pt idx="304188">
                  <c:v>12050.88</c:v>
                </c:pt>
                <c:pt idx="304189">
                  <c:v>9738.66</c:v>
                </c:pt>
                <c:pt idx="304190">
                  <c:v>10451.35</c:v>
                </c:pt>
                <c:pt idx="304191">
                  <c:v>9520.02</c:v>
                </c:pt>
                <c:pt idx="304192">
                  <c:v>9740.7999999999993</c:v>
                </c:pt>
                <c:pt idx="304193">
                  <c:v>10082.89</c:v>
                </c:pt>
                <c:pt idx="304194">
                  <c:v>11244.12</c:v>
                </c:pt>
                <c:pt idx="304195">
                  <c:v>11300.72</c:v>
                </c:pt>
                <c:pt idx="304196">
                  <c:v>11174.99</c:v>
                </c:pt>
                <c:pt idx="304197">
                  <c:v>11874.4</c:v>
                </c:pt>
                <c:pt idx="304198">
                  <c:v>10447.06</c:v>
                </c:pt>
                <c:pt idx="304199">
                  <c:v>11549.44</c:v>
                </c:pt>
                <c:pt idx="304200">
                  <c:v>10518.4</c:v>
                </c:pt>
                <c:pt idx="304201">
                  <c:v>10267.34</c:v>
                </c:pt>
                <c:pt idx="304202">
                  <c:v>11698.53</c:v>
                </c:pt>
                <c:pt idx="304203">
                  <c:v>12015.47</c:v>
                </c:pt>
                <c:pt idx="304204">
                  <c:v>9568.4599999999991</c:v>
                </c:pt>
                <c:pt idx="304205">
                  <c:v>10011.31</c:v>
                </c:pt>
                <c:pt idx="304206">
                  <c:v>10389.959999999999</c:v>
                </c:pt>
                <c:pt idx="304207">
                  <c:v>17317.97</c:v>
                </c:pt>
                <c:pt idx="304208">
                  <c:v>23544.99</c:v>
                </c:pt>
                <c:pt idx="304209">
                  <c:v>27991.73</c:v>
                </c:pt>
                <c:pt idx="304210">
                  <c:v>41195.300000000003</c:v>
                </c:pt>
                <c:pt idx="304211">
                  <c:v>46722.74</c:v>
                </c:pt>
                <c:pt idx="304212">
                  <c:v>55137.71</c:v>
                </c:pt>
                <c:pt idx="304213">
                  <c:v>49250.12</c:v>
                </c:pt>
                <c:pt idx="304214">
                  <c:v>17198.21</c:v>
                </c:pt>
                <c:pt idx="304215">
                  <c:v>14287.03</c:v>
                </c:pt>
                <c:pt idx="304216">
                  <c:v>11529.73</c:v>
                </c:pt>
                <c:pt idx="304217">
                  <c:v>10742.54</c:v>
                </c:pt>
                <c:pt idx="304218">
                  <c:v>10863.52</c:v>
                </c:pt>
                <c:pt idx="304219">
                  <c:v>11441.23</c:v>
                </c:pt>
                <c:pt idx="304220">
                  <c:v>11100.04</c:v>
                </c:pt>
                <c:pt idx="304221">
                  <c:v>10881.85</c:v>
                </c:pt>
                <c:pt idx="304222">
                  <c:v>10150.01</c:v>
                </c:pt>
                <c:pt idx="304223">
                  <c:v>10636.71</c:v>
                </c:pt>
                <c:pt idx="304224">
                  <c:v>11360.94</c:v>
                </c:pt>
                <c:pt idx="304225">
                  <c:v>11085.48</c:v>
                </c:pt>
                <c:pt idx="304226">
                  <c:v>12563.47</c:v>
                </c:pt>
                <c:pt idx="304227">
                  <c:v>11763.34</c:v>
                </c:pt>
                <c:pt idx="304228">
                  <c:v>14888.29</c:v>
                </c:pt>
                <c:pt idx="304229">
                  <c:v>19091.580000000002</c:v>
                </c:pt>
                <c:pt idx="304230">
                  <c:v>21228.37</c:v>
                </c:pt>
                <c:pt idx="304231">
                  <c:v>10785.44</c:v>
                </c:pt>
                <c:pt idx="304232">
                  <c:v>16958.400000000001</c:v>
                </c:pt>
                <c:pt idx="304233">
                  <c:v>15102.32</c:v>
                </c:pt>
                <c:pt idx="304234">
                  <c:v>17652.52</c:v>
                </c:pt>
                <c:pt idx="304235">
                  <c:v>14236.37</c:v>
                </c:pt>
                <c:pt idx="304236">
                  <c:v>11909.02</c:v>
                </c:pt>
                <c:pt idx="304237">
                  <c:v>12405.59</c:v>
                </c:pt>
                <c:pt idx="304238">
                  <c:v>12528.21</c:v>
                </c:pt>
                <c:pt idx="304239">
                  <c:v>11825.47</c:v>
                </c:pt>
                <c:pt idx="304240">
                  <c:v>11610.47</c:v>
                </c:pt>
                <c:pt idx="304241">
                  <c:v>12243.72</c:v>
                </c:pt>
                <c:pt idx="304242">
                  <c:v>11039.82</c:v>
                </c:pt>
                <c:pt idx="304243">
                  <c:v>10539.16</c:v>
                </c:pt>
                <c:pt idx="304244">
                  <c:v>10005.83</c:v>
                </c:pt>
                <c:pt idx="304245">
                  <c:v>11469.56</c:v>
                </c:pt>
                <c:pt idx="304246">
                  <c:v>12443.43</c:v>
                </c:pt>
                <c:pt idx="304247">
                  <c:v>11884.54</c:v>
                </c:pt>
                <c:pt idx="304248">
                  <c:v>9812.33</c:v>
                </c:pt>
                <c:pt idx="304249">
                  <c:v>10629.67</c:v>
                </c:pt>
                <c:pt idx="304250">
                  <c:v>9368.74</c:v>
                </c:pt>
                <c:pt idx="304251">
                  <c:v>9594.0400000000009</c:v>
                </c:pt>
                <c:pt idx="304252">
                  <c:v>11225.76</c:v>
                </c:pt>
                <c:pt idx="304253">
                  <c:v>10640.52</c:v>
                </c:pt>
                <c:pt idx="304254">
                  <c:v>11410.53</c:v>
                </c:pt>
                <c:pt idx="304255">
                  <c:v>10605.48</c:v>
                </c:pt>
                <c:pt idx="304256">
                  <c:v>10275.370000000001</c:v>
                </c:pt>
                <c:pt idx="304257">
                  <c:v>11297.79</c:v>
                </c:pt>
                <c:pt idx="304258">
                  <c:v>11167.62</c:v>
                </c:pt>
                <c:pt idx="304259">
                  <c:v>17796.240000000002</c:v>
                </c:pt>
                <c:pt idx="304260">
                  <c:v>22483.86</c:v>
                </c:pt>
                <c:pt idx="304261">
                  <c:v>24287.040000000001</c:v>
                </c:pt>
                <c:pt idx="304262">
                  <c:v>34987.21</c:v>
                </c:pt>
                <c:pt idx="304263">
                  <c:v>45662.18</c:v>
                </c:pt>
                <c:pt idx="304264">
                  <c:v>60625.78</c:v>
                </c:pt>
                <c:pt idx="304265">
                  <c:v>63684.54</c:v>
                </c:pt>
                <c:pt idx="304266">
                  <c:v>22061.67</c:v>
                </c:pt>
                <c:pt idx="304267">
                  <c:v>16130.87</c:v>
                </c:pt>
                <c:pt idx="304268">
                  <c:v>15474.74</c:v>
                </c:pt>
                <c:pt idx="304269">
                  <c:v>12537.63</c:v>
                </c:pt>
                <c:pt idx="304270">
                  <c:v>12525.28</c:v>
                </c:pt>
                <c:pt idx="304271">
                  <c:v>11459.45</c:v>
                </c:pt>
                <c:pt idx="304272">
                  <c:v>11117.66</c:v>
                </c:pt>
                <c:pt idx="304273">
                  <c:v>11963.16</c:v>
                </c:pt>
                <c:pt idx="304274">
                  <c:v>11839.77</c:v>
                </c:pt>
                <c:pt idx="304275">
                  <c:v>27185.43</c:v>
                </c:pt>
                <c:pt idx="304276">
                  <c:v>25815.59</c:v>
                </c:pt>
                <c:pt idx="304277">
                  <c:v>24464.97</c:v>
                </c:pt>
                <c:pt idx="304278">
                  <c:v>26005.9</c:v>
                </c:pt>
                <c:pt idx="304279">
                  <c:v>26805.62</c:v>
                </c:pt>
                <c:pt idx="304280">
                  <c:v>26276.83</c:v>
                </c:pt>
                <c:pt idx="304281">
                  <c:v>25375.49</c:v>
                </c:pt>
                <c:pt idx="304282">
                  <c:v>25175.7</c:v>
                </c:pt>
                <c:pt idx="304283">
                  <c:v>25373.75</c:v>
                </c:pt>
                <c:pt idx="304284">
                  <c:v>24893.3</c:v>
                </c:pt>
                <c:pt idx="304285">
                  <c:v>26236.240000000002</c:v>
                </c:pt>
                <c:pt idx="304286">
                  <c:v>26381.17</c:v>
                </c:pt>
                <c:pt idx="304287">
                  <c:v>26096.45</c:v>
                </c:pt>
                <c:pt idx="304288">
                  <c:v>26770.27</c:v>
                </c:pt>
                <c:pt idx="304289">
                  <c:v>24785.87</c:v>
                </c:pt>
                <c:pt idx="304290">
                  <c:v>26777.11</c:v>
                </c:pt>
                <c:pt idx="304291">
                  <c:v>27736.47</c:v>
                </c:pt>
                <c:pt idx="304292">
                  <c:v>27587.11</c:v>
                </c:pt>
                <c:pt idx="304293">
                  <c:v>27926.11</c:v>
                </c:pt>
                <c:pt idx="304294">
                  <c:v>27845.08</c:v>
                </c:pt>
                <c:pt idx="304295">
                  <c:v>26664.05</c:v>
                </c:pt>
                <c:pt idx="304296">
                  <c:v>28765.78</c:v>
                </c:pt>
                <c:pt idx="304297">
                  <c:v>28175.09</c:v>
                </c:pt>
                <c:pt idx="304298">
                  <c:v>29426.06</c:v>
                </c:pt>
                <c:pt idx="304299">
                  <c:v>28925.69</c:v>
                </c:pt>
                <c:pt idx="304300">
                  <c:v>28441.27</c:v>
                </c:pt>
                <c:pt idx="304301">
                  <c:v>28799.42</c:v>
                </c:pt>
                <c:pt idx="304302">
                  <c:v>30060.799999999999</c:v>
                </c:pt>
                <c:pt idx="304303">
                  <c:v>31783.31</c:v>
                </c:pt>
                <c:pt idx="304304">
                  <c:v>28366.01</c:v>
                </c:pt>
                <c:pt idx="304305">
                  <c:v>29409.96</c:v>
                </c:pt>
                <c:pt idx="304306">
                  <c:v>27543.63</c:v>
                </c:pt>
                <c:pt idx="304307">
                  <c:v>28082.95</c:v>
                </c:pt>
                <c:pt idx="304308">
                  <c:v>27536.89</c:v>
                </c:pt>
                <c:pt idx="304309">
                  <c:v>26375.53</c:v>
                </c:pt>
                <c:pt idx="304310">
                  <c:v>27227.59</c:v>
                </c:pt>
                <c:pt idx="304311">
                  <c:v>26654.62</c:v>
                </c:pt>
                <c:pt idx="304312">
                  <c:v>27323.1</c:v>
                </c:pt>
                <c:pt idx="304313">
                  <c:v>25495.86</c:v>
                </c:pt>
                <c:pt idx="304314">
                  <c:v>27415.91</c:v>
                </c:pt>
                <c:pt idx="304315">
                  <c:v>27488.12</c:v>
                </c:pt>
                <c:pt idx="304316">
                  <c:v>28627.61</c:v>
                </c:pt>
                <c:pt idx="304317">
                  <c:v>31555.85</c:v>
                </c:pt>
                <c:pt idx="304318">
                  <c:v>27043.18</c:v>
                </c:pt>
                <c:pt idx="304319">
                  <c:v>28908.03</c:v>
                </c:pt>
                <c:pt idx="304320">
                  <c:v>30418.61</c:v>
                </c:pt>
                <c:pt idx="304321">
                  <c:v>33034.03</c:v>
                </c:pt>
                <c:pt idx="304322">
                  <c:v>24072.34</c:v>
                </c:pt>
                <c:pt idx="304323">
                  <c:v>28989.03</c:v>
                </c:pt>
                <c:pt idx="304324">
                  <c:v>26118.16</c:v>
                </c:pt>
                <c:pt idx="304325">
                  <c:v>28563.73</c:v>
                </c:pt>
                <c:pt idx="304326">
                  <c:v>25927.62</c:v>
                </c:pt>
                <c:pt idx="304327">
                  <c:v>26862.23</c:v>
                </c:pt>
                <c:pt idx="304328">
                  <c:v>26966.77</c:v>
                </c:pt>
                <c:pt idx="304329">
                  <c:v>27190.54</c:v>
                </c:pt>
                <c:pt idx="304330">
                  <c:v>27894.59</c:v>
                </c:pt>
                <c:pt idx="304331">
                  <c:v>26518.44</c:v>
                </c:pt>
                <c:pt idx="304332">
                  <c:v>26574.31</c:v>
                </c:pt>
                <c:pt idx="304333">
                  <c:v>26911.82</c:v>
                </c:pt>
                <c:pt idx="304334">
                  <c:v>26792.58</c:v>
                </c:pt>
                <c:pt idx="304335">
                  <c:v>25818.25</c:v>
                </c:pt>
                <c:pt idx="304336">
                  <c:v>27224.080000000002</c:v>
                </c:pt>
                <c:pt idx="304337">
                  <c:v>27321.1</c:v>
                </c:pt>
                <c:pt idx="304338">
                  <c:v>27026.53</c:v>
                </c:pt>
                <c:pt idx="304339">
                  <c:v>26425.01</c:v>
                </c:pt>
                <c:pt idx="304340">
                  <c:v>28785.14</c:v>
                </c:pt>
                <c:pt idx="304341">
                  <c:v>25959.97</c:v>
                </c:pt>
                <c:pt idx="304342">
                  <c:v>28237.439999999999</c:v>
                </c:pt>
                <c:pt idx="304343">
                  <c:v>28450.76</c:v>
                </c:pt>
                <c:pt idx="304344">
                  <c:v>28785.97</c:v>
                </c:pt>
                <c:pt idx="304345">
                  <c:v>28971.95</c:v>
                </c:pt>
                <c:pt idx="304346">
                  <c:v>27103.3</c:v>
                </c:pt>
                <c:pt idx="304347">
                  <c:v>28655.759999999998</c:v>
                </c:pt>
                <c:pt idx="304348">
                  <c:v>29893.85</c:v>
                </c:pt>
                <c:pt idx="304349">
                  <c:v>28157.03</c:v>
                </c:pt>
                <c:pt idx="304350">
                  <c:v>27680.84</c:v>
                </c:pt>
                <c:pt idx="304351">
                  <c:v>28977.85</c:v>
                </c:pt>
                <c:pt idx="304352">
                  <c:v>29238.01</c:v>
                </c:pt>
                <c:pt idx="304353">
                  <c:v>31562.21</c:v>
                </c:pt>
                <c:pt idx="304354">
                  <c:v>32123.19</c:v>
                </c:pt>
                <c:pt idx="304355">
                  <c:v>32609.8</c:v>
                </c:pt>
                <c:pt idx="304356">
                  <c:v>30958.18</c:v>
                </c:pt>
                <c:pt idx="304357">
                  <c:v>30318.63</c:v>
                </c:pt>
                <c:pt idx="304358">
                  <c:v>28398.39</c:v>
                </c:pt>
                <c:pt idx="304359">
                  <c:v>28912.53</c:v>
                </c:pt>
                <c:pt idx="304360">
                  <c:v>29524.07</c:v>
                </c:pt>
                <c:pt idx="304361">
                  <c:v>27106.75</c:v>
                </c:pt>
                <c:pt idx="304362">
                  <c:v>28878.29</c:v>
                </c:pt>
                <c:pt idx="304363">
                  <c:v>27583.56</c:v>
                </c:pt>
                <c:pt idx="304364">
                  <c:v>27859.16</c:v>
                </c:pt>
                <c:pt idx="304365">
                  <c:v>27343.84</c:v>
                </c:pt>
                <c:pt idx="304366">
                  <c:v>29081.69</c:v>
                </c:pt>
                <c:pt idx="304367">
                  <c:v>30197.91</c:v>
                </c:pt>
                <c:pt idx="304368">
                  <c:v>30482.85</c:v>
                </c:pt>
                <c:pt idx="304369">
                  <c:v>33338.120000000003</c:v>
                </c:pt>
                <c:pt idx="304370">
                  <c:v>27609.66</c:v>
                </c:pt>
                <c:pt idx="304371">
                  <c:v>29615.02</c:v>
                </c:pt>
                <c:pt idx="304372">
                  <c:v>29662.080000000002</c:v>
                </c:pt>
                <c:pt idx="304373">
                  <c:v>33291.21</c:v>
                </c:pt>
                <c:pt idx="304374">
                  <c:v>25506.59</c:v>
                </c:pt>
                <c:pt idx="304375">
                  <c:v>30034.99</c:v>
                </c:pt>
                <c:pt idx="304376">
                  <c:v>27765.73</c:v>
                </c:pt>
                <c:pt idx="304377">
                  <c:v>27511.03</c:v>
                </c:pt>
                <c:pt idx="304378">
                  <c:v>26912.76</c:v>
                </c:pt>
                <c:pt idx="304379">
                  <c:v>29698.84</c:v>
                </c:pt>
                <c:pt idx="304380">
                  <c:v>26938.560000000001</c:v>
                </c:pt>
                <c:pt idx="304381">
                  <c:v>27852.82</c:v>
                </c:pt>
                <c:pt idx="304382">
                  <c:v>27553.119999999999</c:v>
                </c:pt>
                <c:pt idx="304383">
                  <c:v>28893.78</c:v>
                </c:pt>
                <c:pt idx="304384">
                  <c:v>27870.81</c:v>
                </c:pt>
                <c:pt idx="304385">
                  <c:v>27131.87</c:v>
                </c:pt>
                <c:pt idx="304386">
                  <c:v>26886.86</c:v>
                </c:pt>
                <c:pt idx="304387">
                  <c:v>25234.73</c:v>
                </c:pt>
                <c:pt idx="304388">
                  <c:v>29101.05</c:v>
                </c:pt>
                <c:pt idx="304389">
                  <c:v>27428.31</c:v>
                </c:pt>
                <c:pt idx="304390">
                  <c:v>28062.34</c:v>
                </c:pt>
                <c:pt idx="304391">
                  <c:v>25828.57</c:v>
                </c:pt>
                <c:pt idx="304392">
                  <c:v>28008.84</c:v>
                </c:pt>
                <c:pt idx="304393">
                  <c:v>26799.77</c:v>
                </c:pt>
                <c:pt idx="304394">
                  <c:v>26741.360000000001</c:v>
                </c:pt>
                <c:pt idx="304395">
                  <c:v>31036.91</c:v>
                </c:pt>
                <c:pt idx="304396">
                  <c:v>29182.45</c:v>
                </c:pt>
                <c:pt idx="304397">
                  <c:v>29940.36</c:v>
                </c:pt>
                <c:pt idx="304398">
                  <c:v>28536.43</c:v>
                </c:pt>
                <c:pt idx="304399">
                  <c:v>26867.22</c:v>
                </c:pt>
                <c:pt idx="304400">
                  <c:v>27366.99</c:v>
                </c:pt>
                <c:pt idx="304401">
                  <c:v>29414.07</c:v>
                </c:pt>
                <c:pt idx="304402">
                  <c:v>28955.33</c:v>
                </c:pt>
                <c:pt idx="304403">
                  <c:v>29854.47</c:v>
                </c:pt>
                <c:pt idx="304404">
                  <c:v>28610.23</c:v>
                </c:pt>
                <c:pt idx="304405">
                  <c:v>31011.02</c:v>
                </c:pt>
                <c:pt idx="304406">
                  <c:v>31483.02</c:v>
                </c:pt>
                <c:pt idx="304407">
                  <c:v>34197.17</c:v>
                </c:pt>
                <c:pt idx="304408">
                  <c:v>32051.89</c:v>
                </c:pt>
                <c:pt idx="304409">
                  <c:v>29162.400000000001</c:v>
                </c:pt>
                <c:pt idx="304410">
                  <c:v>29277.94</c:v>
                </c:pt>
                <c:pt idx="304411">
                  <c:v>27587.61</c:v>
                </c:pt>
                <c:pt idx="304412">
                  <c:v>28428.46</c:v>
                </c:pt>
                <c:pt idx="304413">
                  <c:v>27287.09</c:v>
                </c:pt>
                <c:pt idx="304414">
                  <c:v>27912.78</c:v>
                </c:pt>
                <c:pt idx="304415">
                  <c:v>27168.6</c:v>
                </c:pt>
                <c:pt idx="304416">
                  <c:v>28555.95</c:v>
                </c:pt>
                <c:pt idx="304417">
                  <c:v>28346.49</c:v>
                </c:pt>
                <c:pt idx="304418">
                  <c:v>18110.48</c:v>
                </c:pt>
                <c:pt idx="304419">
                  <c:v>21074.31</c:v>
                </c:pt>
                <c:pt idx="304420">
                  <c:v>19449.45</c:v>
                </c:pt>
                <c:pt idx="304421">
                  <c:v>15157.78</c:v>
                </c:pt>
                <c:pt idx="304422">
                  <c:v>18574.2</c:v>
                </c:pt>
                <c:pt idx="304423">
                  <c:v>22870.01</c:v>
                </c:pt>
                <c:pt idx="304424">
                  <c:v>18826.349999999999</c:v>
                </c:pt>
                <c:pt idx="304425">
                  <c:v>33554</c:v>
                </c:pt>
                <c:pt idx="304426">
                  <c:v>28950.26</c:v>
                </c:pt>
                <c:pt idx="304427">
                  <c:v>18515.07</c:v>
                </c:pt>
                <c:pt idx="304428">
                  <c:v>11811.52</c:v>
                </c:pt>
                <c:pt idx="304429">
                  <c:v>28835.86</c:v>
                </c:pt>
                <c:pt idx="304430">
                  <c:v>20919.88</c:v>
                </c:pt>
                <c:pt idx="304431">
                  <c:v>17773.32</c:v>
                </c:pt>
                <c:pt idx="304432">
                  <c:v>14944.91</c:v>
                </c:pt>
                <c:pt idx="304433">
                  <c:v>13528.13</c:v>
                </c:pt>
                <c:pt idx="304434">
                  <c:v>15505.93</c:v>
                </c:pt>
                <c:pt idx="304435">
                  <c:v>16285.49</c:v>
                </c:pt>
                <c:pt idx="304436">
                  <c:v>16407.439999999999</c:v>
                </c:pt>
                <c:pt idx="304437">
                  <c:v>17618.990000000002</c:v>
                </c:pt>
                <c:pt idx="304438">
                  <c:v>14658.65</c:v>
                </c:pt>
                <c:pt idx="304439">
                  <c:v>18550.849999999999</c:v>
                </c:pt>
                <c:pt idx="304440">
                  <c:v>16243.52</c:v>
                </c:pt>
                <c:pt idx="304441">
                  <c:v>16337.34</c:v>
                </c:pt>
                <c:pt idx="304442">
                  <c:v>17352.52</c:v>
                </c:pt>
                <c:pt idx="304443">
                  <c:v>16199.55</c:v>
                </c:pt>
                <c:pt idx="304444">
                  <c:v>16223.66</c:v>
                </c:pt>
                <c:pt idx="304445">
                  <c:v>14761.66</c:v>
                </c:pt>
                <c:pt idx="304446">
                  <c:v>15846.31</c:v>
                </c:pt>
                <c:pt idx="304447">
                  <c:v>14834.67</c:v>
                </c:pt>
                <c:pt idx="304448">
                  <c:v>13140.88</c:v>
                </c:pt>
                <c:pt idx="304449">
                  <c:v>12302.57</c:v>
                </c:pt>
                <c:pt idx="304450">
                  <c:v>16224.95</c:v>
                </c:pt>
                <c:pt idx="304451">
                  <c:v>17385.400000000001</c:v>
                </c:pt>
                <c:pt idx="304452">
                  <c:v>20340.36</c:v>
                </c:pt>
                <c:pt idx="304453">
                  <c:v>19738.259999999998</c:v>
                </c:pt>
                <c:pt idx="304454">
                  <c:v>18008.37</c:v>
                </c:pt>
                <c:pt idx="304455">
                  <c:v>19469.009999999998</c:v>
                </c:pt>
                <c:pt idx="304456">
                  <c:v>18323.71</c:v>
                </c:pt>
                <c:pt idx="304457">
                  <c:v>18837.2</c:v>
                </c:pt>
                <c:pt idx="304458">
                  <c:v>22004.84</c:v>
                </c:pt>
                <c:pt idx="304459">
                  <c:v>23634.16</c:v>
                </c:pt>
                <c:pt idx="304460">
                  <c:v>83293.399999999994</c:v>
                </c:pt>
                <c:pt idx="304461">
                  <c:v>28497.99</c:v>
                </c:pt>
                <c:pt idx="304462">
                  <c:v>47925</c:v>
                </c:pt>
                <c:pt idx="304463">
                  <c:v>64983.89</c:v>
                </c:pt>
                <c:pt idx="304464">
                  <c:v>99683.24</c:v>
                </c:pt>
                <c:pt idx="304465">
                  <c:v>25318.560000000001</c:v>
                </c:pt>
                <c:pt idx="304466">
                  <c:v>16578.97</c:v>
                </c:pt>
                <c:pt idx="304467">
                  <c:v>15535.12</c:v>
                </c:pt>
                <c:pt idx="304468">
                  <c:v>17233.59</c:v>
                </c:pt>
                <c:pt idx="304469">
                  <c:v>17796.02</c:v>
                </c:pt>
                <c:pt idx="304470">
                  <c:v>15719.16</c:v>
                </c:pt>
                <c:pt idx="304471">
                  <c:v>17347.2</c:v>
                </c:pt>
                <c:pt idx="304472">
                  <c:v>19290.62</c:v>
                </c:pt>
                <c:pt idx="304473">
                  <c:v>18436.810000000001</c:v>
                </c:pt>
                <c:pt idx="304474">
                  <c:v>24253.5</c:v>
                </c:pt>
                <c:pt idx="304475">
                  <c:v>18498.21</c:v>
                </c:pt>
                <c:pt idx="304476">
                  <c:v>15298.85</c:v>
                </c:pt>
                <c:pt idx="304477">
                  <c:v>15262.76</c:v>
                </c:pt>
                <c:pt idx="304478">
                  <c:v>19469.38</c:v>
                </c:pt>
                <c:pt idx="304479">
                  <c:v>20343.830000000002</c:v>
                </c:pt>
                <c:pt idx="304480">
                  <c:v>20558.78</c:v>
                </c:pt>
                <c:pt idx="304481">
                  <c:v>22704.23</c:v>
                </c:pt>
                <c:pt idx="304482">
                  <c:v>17600.650000000001</c:v>
                </c:pt>
                <c:pt idx="304483">
                  <c:v>12877.43</c:v>
                </c:pt>
                <c:pt idx="304484">
                  <c:v>13191.7</c:v>
                </c:pt>
                <c:pt idx="304485">
                  <c:v>15652.01</c:v>
                </c:pt>
                <c:pt idx="304486">
                  <c:v>14154.46</c:v>
                </c:pt>
                <c:pt idx="304487">
                  <c:v>13664.07</c:v>
                </c:pt>
                <c:pt idx="304488">
                  <c:v>14871.25</c:v>
                </c:pt>
                <c:pt idx="304489">
                  <c:v>16558.259999999998</c:v>
                </c:pt>
                <c:pt idx="304490">
                  <c:v>14597.47</c:v>
                </c:pt>
                <c:pt idx="304491">
                  <c:v>14991.85</c:v>
                </c:pt>
                <c:pt idx="304492">
                  <c:v>11982.15</c:v>
                </c:pt>
                <c:pt idx="304493">
                  <c:v>17466.57</c:v>
                </c:pt>
                <c:pt idx="304494">
                  <c:v>14495.61</c:v>
                </c:pt>
                <c:pt idx="304495">
                  <c:v>12348.69</c:v>
                </c:pt>
                <c:pt idx="304496">
                  <c:v>14601.76</c:v>
                </c:pt>
                <c:pt idx="304497">
                  <c:v>16247.19</c:v>
                </c:pt>
                <c:pt idx="304498">
                  <c:v>16273.13</c:v>
                </c:pt>
                <c:pt idx="304499">
                  <c:v>12387.96</c:v>
                </c:pt>
                <c:pt idx="304500">
                  <c:v>12056.89</c:v>
                </c:pt>
                <c:pt idx="304501">
                  <c:v>15219.04</c:v>
                </c:pt>
                <c:pt idx="304502">
                  <c:v>17568.009999999998</c:v>
                </c:pt>
                <c:pt idx="304503">
                  <c:v>16920.91</c:v>
                </c:pt>
                <c:pt idx="304504">
                  <c:v>18458.95</c:v>
                </c:pt>
                <c:pt idx="304505">
                  <c:v>20769.86</c:v>
                </c:pt>
                <c:pt idx="304506">
                  <c:v>18914.650000000001</c:v>
                </c:pt>
                <c:pt idx="304507">
                  <c:v>21850.18</c:v>
                </c:pt>
                <c:pt idx="304508">
                  <c:v>23688.240000000002</c:v>
                </c:pt>
                <c:pt idx="304509">
                  <c:v>20476.05</c:v>
                </c:pt>
                <c:pt idx="304510">
                  <c:v>28579.75</c:v>
                </c:pt>
                <c:pt idx="304511">
                  <c:v>23816.44</c:v>
                </c:pt>
                <c:pt idx="304512">
                  <c:v>85669.440000000002</c:v>
                </c:pt>
                <c:pt idx="304513">
                  <c:v>21802.85</c:v>
                </c:pt>
                <c:pt idx="304514">
                  <c:v>32893.279999999999</c:v>
                </c:pt>
                <c:pt idx="304515">
                  <c:v>54346.61</c:v>
                </c:pt>
                <c:pt idx="304516">
                  <c:v>79610.91</c:v>
                </c:pt>
                <c:pt idx="304517">
                  <c:v>29432.15</c:v>
                </c:pt>
                <c:pt idx="304518">
                  <c:v>14118.43</c:v>
                </c:pt>
                <c:pt idx="304519">
                  <c:v>13640.01</c:v>
                </c:pt>
                <c:pt idx="304520">
                  <c:v>14239.78</c:v>
                </c:pt>
                <c:pt idx="304521">
                  <c:v>15081.6</c:v>
                </c:pt>
                <c:pt idx="304522">
                  <c:v>17906.21</c:v>
                </c:pt>
                <c:pt idx="304523">
                  <c:v>18119.36</c:v>
                </c:pt>
                <c:pt idx="304524">
                  <c:v>30619.23</c:v>
                </c:pt>
                <c:pt idx="304525">
                  <c:v>19963.439999999999</c:v>
                </c:pt>
                <c:pt idx="304526">
                  <c:v>21471.86</c:v>
                </c:pt>
                <c:pt idx="304527">
                  <c:v>21891.78</c:v>
                </c:pt>
                <c:pt idx="304528">
                  <c:v>16648.52</c:v>
                </c:pt>
                <c:pt idx="304529">
                  <c:v>17917.59</c:v>
                </c:pt>
                <c:pt idx="304530">
                  <c:v>19461.04</c:v>
                </c:pt>
                <c:pt idx="304531">
                  <c:v>20438.150000000001</c:v>
                </c:pt>
                <c:pt idx="304532">
                  <c:v>17436.53</c:v>
                </c:pt>
                <c:pt idx="304533">
                  <c:v>17265.46</c:v>
                </c:pt>
                <c:pt idx="304534">
                  <c:v>12528.14</c:v>
                </c:pt>
                <c:pt idx="304535">
                  <c:v>13742.09</c:v>
                </c:pt>
                <c:pt idx="304536">
                  <c:v>14806.96</c:v>
                </c:pt>
                <c:pt idx="304537">
                  <c:v>12584.65</c:v>
                </c:pt>
                <c:pt idx="304538">
                  <c:v>15860.35</c:v>
                </c:pt>
                <c:pt idx="304539">
                  <c:v>13307.98</c:v>
                </c:pt>
                <c:pt idx="304540">
                  <c:v>18066.63</c:v>
                </c:pt>
                <c:pt idx="304541">
                  <c:v>19793.84</c:v>
                </c:pt>
                <c:pt idx="304542">
                  <c:v>15476.99</c:v>
                </c:pt>
                <c:pt idx="304543">
                  <c:v>16127.92</c:v>
                </c:pt>
                <c:pt idx="304544">
                  <c:v>14982.41</c:v>
                </c:pt>
                <c:pt idx="304545">
                  <c:v>13331.12</c:v>
                </c:pt>
                <c:pt idx="304546">
                  <c:v>15557.24</c:v>
                </c:pt>
                <c:pt idx="304547">
                  <c:v>16350.04</c:v>
                </c:pt>
                <c:pt idx="304548">
                  <c:v>14176.46</c:v>
                </c:pt>
                <c:pt idx="304549">
                  <c:v>15688.34</c:v>
                </c:pt>
                <c:pt idx="304550">
                  <c:v>13922.15</c:v>
                </c:pt>
                <c:pt idx="304551">
                  <c:v>23097.79</c:v>
                </c:pt>
                <c:pt idx="304552">
                  <c:v>17870.66</c:v>
                </c:pt>
                <c:pt idx="304553">
                  <c:v>13166.41</c:v>
                </c:pt>
                <c:pt idx="304554">
                  <c:v>15579.08</c:v>
                </c:pt>
                <c:pt idx="304555">
                  <c:v>16299.41</c:v>
                </c:pt>
                <c:pt idx="304556">
                  <c:v>24890.73</c:v>
                </c:pt>
                <c:pt idx="304557">
                  <c:v>19198.990000000002</c:v>
                </c:pt>
                <c:pt idx="304558">
                  <c:v>21483.82</c:v>
                </c:pt>
                <c:pt idx="304559">
                  <c:v>22927.02</c:v>
                </c:pt>
                <c:pt idx="304560">
                  <c:v>20783.62</c:v>
                </c:pt>
                <c:pt idx="304561">
                  <c:v>2575.02</c:v>
                </c:pt>
                <c:pt idx="304562">
                  <c:v>4918.46</c:v>
                </c:pt>
                <c:pt idx="304563">
                  <c:v>4548.38</c:v>
                </c:pt>
                <c:pt idx="304564">
                  <c:v>3666.51</c:v>
                </c:pt>
                <c:pt idx="304565">
                  <c:v>4553.26</c:v>
                </c:pt>
                <c:pt idx="304566">
                  <c:v>2977.97</c:v>
                </c:pt>
                <c:pt idx="304567">
                  <c:v>5129.33</c:v>
                </c:pt>
                <c:pt idx="304568">
                  <c:v>5643.29</c:v>
                </c:pt>
                <c:pt idx="304569">
                  <c:v>3168.42</c:v>
                </c:pt>
                <c:pt idx="304570">
                  <c:v>4208.26</c:v>
                </c:pt>
                <c:pt idx="304571">
                  <c:v>4240.75</c:v>
                </c:pt>
                <c:pt idx="304572">
                  <c:v>4111.93</c:v>
                </c:pt>
                <c:pt idx="304573">
                  <c:v>4269.76</c:v>
                </c:pt>
                <c:pt idx="304574">
                  <c:v>6376.94</c:v>
                </c:pt>
                <c:pt idx="304575">
                  <c:v>5899.6</c:v>
                </c:pt>
                <c:pt idx="304576">
                  <c:v>5529.95</c:v>
                </c:pt>
                <c:pt idx="304577">
                  <c:v>6373.1</c:v>
                </c:pt>
                <c:pt idx="304578">
                  <c:v>4866.12</c:v>
                </c:pt>
                <c:pt idx="304579">
                  <c:v>5401.71</c:v>
                </c:pt>
                <c:pt idx="304580">
                  <c:v>7417.17</c:v>
                </c:pt>
                <c:pt idx="304581">
                  <c:v>6633.08</c:v>
                </c:pt>
                <c:pt idx="304582">
                  <c:v>4108.6499999999996</c:v>
                </c:pt>
                <c:pt idx="304583">
                  <c:v>6277.79</c:v>
                </c:pt>
                <c:pt idx="304584">
                  <c:v>3585.3</c:v>
                </c:pt>
                <c:pt idx="304585">
                  <c:v>3936.27</c:v>
                </c:pt>
                <c:pt idx="304586">
                  <c:v>4850.04</c:v>
                </c:pt>
                <c:pt idx="304587">
                  <c:v>5937.16</c:v>
                </c:pt>
                <c:pt idx="304588">
                  <c:v>5480.64</c:v>
                </c:pt>
                <c:pt idx="304589">
                  <c:v>6320.1</c:v>
                </c:pt>
                <c:pt idx="304590">
                  <c:v>3822.71</c:v>
                </c:pt>
                <c:pt idx="304591">
                  <c:v>3545.09</c:v>
                </c:pt>
                <c:pt idx="304592">
                  <c:v>3856.64</c:v>
                </c:pt>
                <c:pt idx="304593">
                  <c:v>2366.2600000000002</c:v>
                </c:pt>
                <c:pt idx="304594">
                  <c:v>5163.6400000000003</c:v>
                </c:pt>
                <c:pt idx="304595">
                  <c:v>4698.07</c:v>
                </c:pt>
                <c:pt idx="304596">
                  <c:v>4015.02</c:v>
                </c:pt>
                <c:pt idx="304597">
                  <c:v>5202.93</c:v>
                </c:pt>
                <c:pt idx="304598">
                  <c:v>4048.53</c:v>
                </c:pt>
                <c:pt idx="304599">
                  <c:v>4812.6099999999997</c:v>
                </c:pt>
                <c:pt idx="304600">
                  <c:v>2649.39</c:v>
                </c:pt>
                <c:pt idx="304601">
                  <c:v>2388.1</c:v>
                </c:pt>
                <c:pt idx="304602">
                  <c:v>3003.18</c:v>
                </c:pt>
                <c:pt idx="304603">
                  <c:v>27450.02</c:v>
                </c:pt>
                <c:pt idx="304604">
                  <c:v>4109.6400000000003</c:v>
                </c:pt>
                <c:pt idx="304605">
                  <c:v>9066.89</c:v>
                </c:pt>
                <c:pt idx="304606">
                  <c:v>11375.52</c:v>
                </c:pt>
                <c:pt idx="304607">
                  <c:v>21953.86</c:v>
                </c:pt>
                <c:pt idx="304608">
                  <c:v>1974.83</c:v>
                </c:pt>
                <c:pt idx="304609">
                  <c:v>4799.8599999999997</c:v>
                </c:pt>
                <c:pt idx="304610">
                  <c:v>3232.12</c:v>
                </c:pt>
                <c:pt idx="304611">
                  <c:v>3184.94</c:v>
                </c:pt>
                <c:pt idx="304612">
                  <c:v>2830.88</c:v>
                </c:pt>
                <c:pt idx="304613">
                  <c:v>3147.56</c:v>
                </c:pt>
                <c:pt idx="304614">
                  <c:v>3583.22</c:v>
                </c:pt>
                <c:pt idx="304615">
                  <c:v>3953.52</c:v>
                </c:pt>
                <c:pt idx="304616">
                  <c:v>4142.74</c:v>
                </c:pt>
                <c:pt idx="304617">
                  <c:v>3115.01</c:v>
                </c:pt>
                <c:pt idx="304618">
                  <c:v>3381.06</c:v>
                </c:pt>
                <c:pt idx="304619">
                  <c:v>3563.77</c:v>
                </c:pt>
                <c:pt idx="304620">
                  <c:v>3654.88</c:v>
                </c:pt>
                <c:pt idx="304621">
                  <c:v>5856.1</c:v>
                </c:pt>
                <c:pt idx="304622">
                  <c:v>3169.99</c:v>
                </c:pt>
                <c:pt idx="304623">
                  <c:v>1704.36</c:v>
                </c:pt>
                <c:pt idx="304624">
                  <c:v>3597.18</c:v>
                </c:pt>
                <c:pt idx="304625">
                  <c:v>5261.47</c:v>
                </c:pt>
                <c:pt idx="304626">
                  <c:v>4004.3</c:v>
                </c:pt>
                <c:pt idx="304627">
                  <c:v>5385.36</c:v>
                </c:pt>
                <c:pt idx="304628">
                  <c:v>4712.3</c:v>
                </c:pt>
                <c:pt idx="304629">
                  <c:v>4142.9399999999996</c:v>
                </c:pt>
                <c:pt idx="304630">
                  <c:v>5472.42</c:v>
                </c:pt>
                <c:pt idx="304631">
                  <c:v>5951.8</c:v>
                </c:pt>
                <c:pt idx="304632">
                  <c:v>6589.55</c:v>
                </c:pt>
                <c:pt idx="304633">
                  <c:v>5965.09</c:v>
                </c:pt>
                <c:pt idx="304634">
                  <c:v>2611.87</c:v>
                </c:pt>
                <c:pt idx="304635">
                  <c:v>4200.41</c:v>
                </c:pt>
                <c:pt idx="304636">
                  <c:v>5402.05</c:v>
                </c:pt>
                <c:pt idx="304637">
                  <c:v>5324.32</c:v>
                </c:pt>
                <c:pt idx="304638">
                  <c:v>5660.32</c:v>
                </c:pt>
                <c:pt idx="304639">
                  <c:v>3862.81</c:v>
                </c:pt>
                <c:pt idx="304640">
                  <c:v>5439.13</c:v>
                </c:pt>
                <c:pt idx="304641">
                  <c:v>4295.6000000000004</c:v>
                </c:pt>
                <c:pt idx="304642">
                  <c:v>3676.24</c:v>
                </c:pt>
                <c:pt idx="304643">
                  <c:v>5207.8100000000004</c:v>
                </c:pt>
                <c:pt idx="304644">
                  <c:v>2764.34</c:v>
                </c:pt>
                <c:pt idx="304645">
                  <c:v>3261.03</c:v>
                </c:pt>
                <c:pt idx="304646">
                  <c:v>2991.03</c:v>
                </c:pt>
                <c:pt idx="304647">
                  <c:v>2247.61</c:v>
                </c:pt>
                <c:pt idx="304648">
                  <c:v>3994.94</c:v>
                </c:pt>
                <c:pt idx="304649">
                  <c:v>3139.89</c:v>
                </c:pt>
                <c:pt idx="304650">
                  <c:v>4287.1099999999997</c:v>
                </c:pt>
                <c:pt idx="304651">
                  <c:v>3175.79</c:v>
                </c:pt>
                <c:pt idx="304652">
                  <c:v>2929.95</c:v>
                </c:pt>
                <c:pt idx="304653">
                  <c:v>1700.32</c:v>
                </c:pt>
                <c:pt idx="304654">
                  <c:v>3472.05</c:v>
                </c:pt>
                <c:pt idx="304655">
                  <c:v>17183.59</c:v>
                </c:pt>
                <c:pt idx="304656">
                  <c:v>2652.53</c:v>
                </c:pt>
                <c:pt idx="304657">
                  <c:v>3497.89</c:v>
                </c:pt>
                <c:pt idx="304658">
                  <c:v>8067.94</c:v>
                </c:pt>
                <c:pt idx="304659">
                  <c:v>11911.15</c:v>
                </c:pt>
                <c:pt idx="304660">
                  <c:v>5190.3599999999997</c:v>
                </c:pt>
                <c:pt idx="304661">
                  <c:v>2864.23</c:v>
                </c:pt>
                <c:pt idx="304662">
                  <c:v>1971.23</c:v>
                </c:pt>
                <c:pt idx="304663">
                  <c:v>1829.17</c:v>
                </c:pt>
                <c:pt idx="304664">
                  <c:v>1870.12</c:v>
                </c:pt>
                <c:pt idx="304665">
                  <c:v>3713.04</c:v>
                </c:pt>
                <c:pt idx="304666">
                  <c:v>2979.12</c:v>
                </c:pt>
                <c:pt idx="304667">
                  <c:v>5152.66</c:v>
                </c:pt>
                <c:pt idx="304668">
                  <c:v>4694.38</c:v>
                </c:pt>
                <c:pt idx="304669">
                  <c:v>3877.96</c:v>
                </c:pt>
                <c:pt idx="304670">
                  <c:v>3786.43</c:v>
                </c:pt>
                <c:pt idx="304671">
                  <c:v>2494.2199999999998</c:v>
                </c:pt>
                <c:pt idx="304672">
                  <c:v>3566.03</c:v>
                </c:pt>
                <c:pt idx="304673">
                  <c:v>4625.0600000000004</c:v>
                </c:pt>
                <c:pt idx="304674">
                  <c:v>2903.3</c:v>
                </c:pt>
                <c:pt idx="304675">
                  <c:v>2842.49</c:v>
                </c:pt>
                <c:pt idx="304676">
                  <c:v>3461.6</c:v>
                </c:pt>
                <c:pt idx="304677">
                  <c:v>3086.38</c:v>
                </c:pt>
                <c:pt idx="304678">
                  <c:v>3469.45</c:v>
                </c:pt>
                <c:pt idx="304679">
                  <c:v>4278.72</c:v>
                </c:pt>
                <c:pt idx="304680">
                  <c:v>4068.24</c:v>
                </c:pt>
                <c:pt idx="304681">
                  <c:v>5641.06</c:v>
                </c:pt>
                <c:pt idx="304682">
                  <c:v>3597.06</c:v>
                </c:pt>
                <c:pt idx="304683">
                  <c:v>4187.0600000000004</c:v>
                </c:pt>
                <c:pt idx="304684">
                  <c:v>5444.48</c:v>
                </c:pt>
                <c:pt idx="304685">
                  <c:v>3183.67</c:v>
                </c:pt>
                <c:pt idx="304686">
                  <c:v>3614.44</c:v>
                </c:pt>
                <c:pt idx="304687">
                  <c:v>4140.54</c:v>
                </c:pt>
                <c:pt idx="304688">
                  <c:v>3330.87</c:v>
                </c:pt>
                <c:pt idx="304689">
                  <c:v>4049.11</c:v>
                </c:pt>
                <c:pt idx="304690">
                  <c:v>4367.08</c:v>
                </c:pt>
                <c:pt idx="304691">
                  <c:v>4159.57</c:v>
                </c:pt>
                <c:pt idx="304692">
                  <c:v>3616.48</c:v>
                </c:pt>
                <c:pt idx="304693">
                  <c:v>4113.22</c:v>
                </c:pt>
                <c:pt idx="304694">
                  <c:v>2989.05</c:v>
                </c:pt>
                <c:pt idx="304695">
                  <c:v>3679.9</c:v>
                </c:pt>
                <c:pt idx="304696">
                  <c:v>3354.47</c:v>
                </c:pt>
                <c:pt idx="304697">
                  <c:v>1659.96</c:v>
                </c:pt>
                <c:pt idx="304698">
                  <c:v>3805.82</c:v>
                </c:pt>
                <c:pt idx="304699">
                  <c:v>5294.63</c:v>
                </c:pt>
                <c:pt idx="304700">
                  <c:v>3358.86</c:v>
                </c:pt>
                <c:pt idx="304701">
                  <c:v>3005.45</c:v>
                </c:pt>
                <c:pt idx="304702">
                  <c:v>4345.96</c:v>
                </c:pt>
                <c:pt idx="304703">
                  <c:v>2803.06</c:v>
                </c:pt>
                <c:pt idx="304704">
                  <c:v>17174.669999999998</c:v>
                </c:pt>
                <c:pt idx="304705">
                  <c:v>17997.21</c:v>
                </c:pt>
                <c:pt idx="304706">
                  <c:v>16551.18</c:v>
                </c:pt>
                <c:pt idx="304707">
                  <c:v>15545.35</c:v>
                </c:pt>
                <c:pt idx="304708">
                  <c:v>16992.29</c:v>
                </c:pt>
                <c:pt idx="304709">
                  <c:v>19519.91</c:v>
                </c:pt>
                <c:pt idx="304710">
                  <c:v>16829.29</c:v>
                </c:pt>
                <c:pt idx="304711">
                  <c:v>19363.79</c:v>
                </c:pt>
                <c:pt idx="304712">
                  <c:v>28726.17</c:v>
                </c:pt>
                <c:pt idx="304713">
                  <c:v>23742.18</c:v>
                </c:pt>
                <c:pt idx="304714">
                  <c:v>21943.13</c:v>
                </c:pt>
                <c:pt idx="304715">
                  <c:v>20274.79</c:v>
                </c:pt>
                <c:pt idx="304716">
                  <c:v>20473.919999999998</c:v>
                </c:pt>
                <c:pt idx="304717">
                  <c:v>20610.400000000001</c:v>
                </c:pt>
                <c:pt idx="304718">
                  <c:v>20210.18</c:v>
                </c:pt>
                <c:pt idx="304719">
                  <c:v>22286.75</c:v>
                </c:pt>
                <c:pt idx="304720">
                  <c:v>23026.87</c:v>
                </c:pt>
                <c:pt idx="304721">
                  <c:v>22987.09</c:v>
                </c:pt>
                <c:pt idx="304722">
                  <c:v>25083.45</c:v>
                </c:pt>
                <c:pt idx="304723">
                  <c:v>23250.18</c:v>
                </c:pt>
                <c:pt idx="304724">
                  <c:v>24777.33</c:v>
                </c:pt>
                <c:pt idx="304725">
                  <c:v>26389.39</c:v>
                </c:pt>
                <c:pt idx="304726">
                  <c:v>21275.96</c:v>
                </c:pt>
                <c:pt idx="304727">
                  <c:v>21200.59</c:v>
                </c:pt>
                <c:pt idx="304728">
                  <c:v>21773.52</c:v>
                </c:pt>
                <c:pt idx="304729">
                  <c:v>19451.95</c:v>
                </c:pt>
                <c:pt idx="304730">
                  <c:v>19388.47</c:v>
                </c:pt>
                <c:pt idx="304731">
                  <c:v>22336.01</c:v>
                </c:pt>
                <c:pt idx="304732">
                  <c:v>25299.42</c:v>
                </c:pt>
                <c:pt idx="304733">
                  <c:v>19612.22</c:v>
                </c:pt>
                <c:pt idx="304734">
                  <c:v>17392.27</c:v>
                </c:pt>
                <c:pt idx="304735">
                  <c:v>19088.89</c:v>
                </c:pt>
                <c:pt idx="304736">
                  <c:v>18792.599999999999</c:v>
                </c:pt>
                <c:pt idx="304737">
                  <c:v>18316.05</c:v>
                </c:pt>
                <c:pt idx="304738">
                  <c:v>16821.46</c:v>
                </c:pt>
                <c:pt idx="304739">
                  <c:v>18709.66</c:v>
                </c:pt>
                <c:pt idx="304740">
                  <c:v>17907.43</c:v>
                </c:pt>
                <c:pt idx="304741">
                  <c:v>16790.52</c:v>
                </c:pt>
                <c:pt idx="304742">
                  <c:v>18809.8</c:v>
                </c:pt>
                <c:pt idx="304743">
                  <c:v>17309.62</c:v>
                </c:pt>
                <c:pt idx="304744">
                  <c:v>20617.580000000002</c:v>
                </c:pt>
                <c:pt idx="304745">
                  <c:v>24942.06</c:v>
                </c:pt>
                <c:pt idx="304746">
                  <c:v>81356.490000000005</c:v>
                </c:pt>
                <c:pt idx="304747">
                  <c:v>57911.95</c:v>
                </c:pt>
                <c:pt idx="304748">
                  <c:v>77981.45</c:v>
                </c:pt>
                <c:pt idx="304749">
                  <c:v>107793.97</c:v>
                </c:pt>
                <c:pt idx="304750">
                  <c:v>149907.12</c:v>
                </c:pt>
                <c:pt idx="304751">
                  <c:v>21172.42</c:v>
                </c:pt>
                <c:pt idx="304752">
                  <c:v>14094.76</c:v>
                </c:pt>
                <c:pt idx="304753">
                  <c:v>12392.08</c:v>
                </c:pt>
                <c:pt idx="304754">
                  <c:v>14765.79</c:v>
                </c:pt>
                <c:pt idx="304755">
                  <c:v>13528.72</c:v>
                </c:pt>
                <c:pt idx="304756">
                  <c:v>12769.82</c:v>
                </c:pt>
                <c:pt idx="304757">
                  <c:v>14610.36</c:v>
                </c:pt>
                <c:pt idx="304758">
                  <c:v>17747.45</c:v>
                </c:pt>
                <c:pt idx="304759">
                  <c:v>14552.98</c:v>
                </c:pt>
                <c:pt idx="304760">
                  <c:v>16254.22</c:v>
                </c:pt>
                <c:pt idx="304761">
                  <c:v>17649.3</c:v>
                </c:pt>
                <c:pt idx="304762">
                  <c:v>18658.23</c:v>
                </c:pt>
                <c:pt idx="304763">
                  <c:v>19867.54</c:v>
                </c:pt>
                <c:pt idx="304764">
                  <c:v>18379.98</c:v>
                </c:pt>
                <c:pt idx="304765">
                  <c:v>17659.95</c:v>
                </c:pt>
                <c:pt idx="304766">
                  <c:v>21076.15</c:v>
                </c:pt>
                <c:pt idx="304767">
                  <c:v>26349.98</c:v>
                </c:pt>
                <c:pt idx="304768">
                  <c:v>26313.98</c:v>
                </c:pt>
                <c:pt idx="304769">
                  <c:v>19493.39</c:v>
                </c:pt>
                <c:pt idx="304770">
                  <c:v>20137</c:v>
                </c:pt>
                <c:pt idx="304771">
                  <c:v>19053.78</c:v>
                </c:pt>
                <c:pt idx="304772">
                  <c:v>22608.13</c:v>
                </c:pt>
                <c:pt idx="304773">
                  <c:v>24130.53</c:v>
                </c:pt>
                <c:pt idx="304774">
                  <c:v>29912.73</c:v>
                </c:pt>
                <c:pt idx="304775">
                  <c:v>25100.52</c:v>
                </c:pt>
                <c:pt idx="304776">
                  <c:v>25209.02</c:v>
                </c:pt>
                <c:pt idx="304777">
                  <c:v>26613.99</c:v>
                </c:pt>
                <c:pt idx="304778">
                  <c:v>25271.86</c:v>
                </c:pt>
                <c:pt idx="304779">
                  <c:v>24027.32</c:v>
                </c:pt>
                <c:pt idx="304780">
                  <c:v>23935.45</c:v>
                </c:pt>
                <c:pt idx="304781">
                  <c:v>22830.77</c:v>
                </c:pt>
                <c:pt idx="304782">
                  <c:v>19792.46</c:v>
                </c:pt>
                <c:pt idx="304783">
                  <c:v>19849</c:v>
                </c:pt>
                <c:pt idx="304784">
                  <c:v>20299.259999999998</c:v>
                </c:pt>
                <c:pt idx="304785">
                  <c:v>19163.669999999998</c:v>
                </c:pt>
                <c:pt idx="304786">
                  <c:v>20270.13</c:v>
                </c:pt>
                <c:pt idx="304787">
                  <c:v>24915.47</c:v>
                </c:pt>
                <c:pt idx="304788">
                  <c:v>18470.189999999999</c:v>
                </c:pt>
                <c:pt idx="304789">
                  <c:v>17429.759999999998</c:v>
                </c:pt>
                <c:pt idx="304790">
                  <c:v>18074.78</c:v>
                </c:pt>
                <c:pt idx="304791">
                  <c:v>17397.37</c:v>
                </c:pt>
                <c:pt idx="304792">
                  <c:v>16257.28</c:v>
                </c:pt>
                <c:pt idx="304793">
                  <c:v>18830.009999999998</c:v>
                </c:pt>
                <c:pt idx="304794">
                  <c:v>21061.61</c:v>
                </c:pt>
                <c:pt idx="304795">
                  <c:v>18526.71</c:v>
                </c:pt>
                <c:pt idx="304796">
                  <c:v>26530.12</c:v>
                </c:pt>
                <c:pt idx="304797">
                  <c:v>26844.83</c:v>
                </c:pt>
                <c:pt idx="304798">
                  <c:v>76678.2</c:v>
                </c:pt>
                <c:pt idx="304799">
                  <c:v>43597.8</c:v>
                </c:pt>
                <c:pt idx="304800">
                  <c:v>67767.009999999995</c:v>
                </c:pt>
                <c:pt idx="304801">
                  <c:v>109741.39</c:v>
                </c:pt>
                <c:pt idx="304802">
                  <c:v>137867.76</c:v>
                </c:pt>
                <c:pt idx="304803">
                  <c:v>39697.83</c:v>
                </c:pt>
                <c:pt idx="304804">
                  <c:v>16657.32</c:v>
                </c:pt>
                <c:pt idx="304805">
                  <c:v>9788.7800000000007</c:v>
                </c:pt>
                <c:pt idx="304806">
                  <c:v>11408.4</c:v>
                </c:pt>
                <c:pt idx="304807">
                  <c:v>14269.16</c:v>
                </c:pt>
                <c:pt idx="304808">
                  <c:v>13398.67</c:v>
                </c:pt>
                <c:pt idx="304809">
                  <c:v>15069.21</c:v>
                </c:pt>
                <c:pt idx="304810">
                  <c:v>19080.73</c:v>
                </c:pt>
                <c:pt idx="304811">
                  <c:v>16421.41</c:v>
                </c:pt>
                <c:pt idx="304812">
                  <c:v>15931.86</c:v>
                </c:pt>
                <c:pt idx="304813">
                  <c:v>16900.84</c:v>
                </c:pt>
                <c:pt idx="304814">
                  <c:v>21459.43</c:v>
                </c:pt>
                <c:pt idx="304815">
                  <c:v>21975.51</c:v>
                </c:pt>
                <c:pt idx="304816">
                  <c:v>24247.79</c:v>
                </c:pt>
                <c:pt idx="304817">
                  <c:v>32110.13</c:v>
                </c:pt>
                <c:pt idx="304818">
                  <c:v>24887.31</c:v>
                </c:pt>
                <c:pt idx="304819">
                  <c:v>20488.96</c:v>
                </c:pt>
                <c:pt idx="304820">
                  <c:v>19377.79</c:v>
                </c:pt>
                <c:pt idx="304821">
                  <c:v>23462.47</c:v>
                </c:pt>
                <c:pt idx="304822">
                  <c:v>22071.62</c:v>
                </c:pt>
                <c:pt idx="304823">
                  <c:v>19295.400000000001</c:v>
                </c:pt>
                <c:pt idx="304824">
                  <c:v>22501.89</c:v>
                </c:pt>
                <c:pt idx="304825">
                  <c:v>27287.85</c:v>
                </c:pt>
                <c:pt idx="304826">
                  <c:v>27478.6</c:v>
                </c:pt>
                <c:pt idx="304827">
                  <c:v>26825.87</c:v>
                </c:pt>
                <c:pt idx="304828">
                  <c:v>27785.3</c:v>
                </c:pt>
                <c:pt idx="304829">
                  <c:v>28284.44</c:v>
                </c:pt>
                <c:pt idx="304830">
                  <c:v>27457.41</c:v>
                </c:pt>
                <c:pt idx="304831">
                  <c:v>19465.810000000001</c:v>
                </c:pt>
                <c:pt idx="304832">
                  <c:v>20904.96</c:v>
                </c:pt>
                <c:pt idx="304833">
                  <c:v>20524.3</c:v>
                </c:pt>
                <c:pt idx="304834">
                  <c:v>18810.490000000002</c:v>
                </c:pt>
                <c:pt idx="304835">
                  <c:v>19752.75</c:v>
                </c:pt>
                <c:pt idx="304836">
                  <c:v>21026.23</c:v>
                </c:pt>
                <c:pt idx="304837">
                  <c:v>21111.65</c:v>
                </c:pt>
                <c:pt idx="304838">
                  <c:v>18664.580000000002</c:v>
                </c:pt>
                <c:pt idx="304839">
                  <c:v>16655.759999999998</c:v>
                </c:pt>
                <c:pt idx="304840">
                  <c:v>17806.14</c:v>
                </c:pt>
                <c:pt idx="304841">
                  <c:v>22566.73</c:v>
                </c:pt>
                <c:pt idx="304842">
                  <c:v>18164.919999999998</c:v>
                </c:pt>
                <c:pt idx="304843">
                  <c:v>15931.16</c:v>
                </c:pt>
                <c:pt idx="304844">
                  <c:v>13045.26</c:v>
                </c:pt>
                <c:pt idx="304845">
                  <c:v>19357.14</c:v>
                </c:pt>
                <c:pt idx="304846">
                  <c:v>19144.84</c:v>
                </c:pt>
                <c:pt idx="304847">
                  <c:v>25066.17</c:v>
                </c:pt>
                <c:pt idx="304848">
                  <c:v>25400.48</c:v>
                </c:pt>
                <c:pt idx="304849">
                  <c:v>25018.9</c:v>
                </c:pt>
                <c:pt idx="304850">
                  <c:v>25434.78</c:v>
                </c:pt>
                <c:pt idx="304851">
                  <c:v>25412.400000000001</c:v>
                </c:pt>
                <c:pt idx="304852">
                  <c:v>25665.72</c:v>
                </c:pt>
                <c:pt idx="304853">
                  <c:v>25142.5</c:v>
                </c:pt>
                <c:pt idx="304854">
                  <c:v>25308.53</c:v>
                </c:pt>
                <c:pt idx="304855">
                  <c:v>24932.37</c:v>
                </c:pt>
                <c:pt idx="304856">
                  <c:v>25633.38</c:v>
                </c:pt>
                <c:pt idx="304857">
                  <c:v>24477.360000000001</c:v>
                </c:pt>
                <c:pt idx="304858">
                  <c:v>23640.69</c:v>
                </c:pt>
                <c:pt idx="304859">
                  <c:v>23562.76</c:v>
                </c:pt>
                <c:pt idx="304860">
                  <c:v>24154.69</c:v>
                </c:pt>
                <c:pt idx="304861">
                  <c:v>23729.56</c:v>
                </c:pt>
                <c:pt idx="304862">
                  <c:v>25357.18</c:v>
                </c:pt>
                <c:pt idx="304863">
                  <c:v>25558.42</c:v>
                </c:pt>
                <c:pt idx="304864">
                  <c:v>23835.81</c:v>
                </c:pt>
                <c:pt idx="304865">
                  <c:v>24232.19</c:v>
                </c:pt>
                <c:pt idx="304866">
                  <c:v>24908.79</c:v>
                </c:pt>
                <c:pt idx="304867">
                  <c:v>23910.01</c:v>
                </c:pt>
                <c:pt idx="304868">
                  <c:v>23545.360000000001</c:v>
                </c:pt>
                <c:pt idx="304869">
                  <c:v>22325.56</c:v>
                </c:pt>
                <c:pt idx="304870">
                  <c:v>23089.94</c:v>
                </c:pt>
                <c:pt idx="304871">
                  <c:v>24054.639999999999</c:v>
                </c:pt>
                <c:pt idx="304872">
                  <c:v>22212.81</c:v>
                </c:pt>
                <c:pt idx="304873">
                  <c:v>23748.75</c:v>
                </c:pt>
                <c:pt idx="304874">
                  <c:v>23220.46</c:v>
                </c:pt>
                <c:pt idx="304875">
                  <c:v>24156.71</c:v>
                </c:pt>
                <c:pt idx="304876">
                  <c:v>23265.31</c:v>
                </c:pt>
                <c:pt idx="304877">
                  <c:v>24704.02</c:v>
                </c:pt>
                <c:pt idx="304878">
                  <c:v>24139.86</c:v>
                </c:pt>
                <c:pt idx="304879">
                  <c:v>23992.99</c:v>
                </c:pt>
                <c:pt idx="304880">
                  <c:v>25093.79</c:v>
                </c:pt>
                <c:pt idx="304881">
                  <c:v>24294.080000000002</c:v>
                </c:pt>
                <c:pt idx="304882">
                  <c:v>24627.65</c:v>
                </c:pt>
                <c:pt idx="304883">
                  <c:v>24277.7</c:v>
                </c:pt>
                <c:pt idx="304884">
                  <c:v>25842.19</c:v>
                </c:pt>
                <c:pt idx="304885">
                  <c:v>24986.639999999999</c:v>
                </c:pt>
                <c:pt idx="304886">
                  <c:v>24067.39</c:v>
                </c:pt>
                <c:pt idx="304887">
                  <c:v>24943.75</c:v>
                </c:pt>
                <c:pt idx="304888">
                  <c:v>25579.33</c:v>
                </c:pt>
                <c:pt idx="304889">
                  <c:v>25881.17</c:v>
                </c:pt>
                <c:pt idx="304890">
                  <c:v>24649.05</c:v>
                </c:pt>
                <c:pt idx="304891">
                  <c:v>26763.26</c:v>
                </c:pt>
                <c:pt idx="304892">
                  <c:v>29889.26</c:v>
                </c:pt>
                <c:pt idx="304893">
                  <c:v>38316.97</c:v>
                </c:pt>
                <c:pt idx="304894">
                  <c:v>20638.38</c:v>
                </c:pt>
                <c:pt idx="304895">
                  <c:v>23672.62</c:v>
                </c:pt>
                <c:pt idx="304896">
                  <c:v>22387.83</c:v>
                </c:pt>
                <c:pt idx="304897">
                  <c:v>26026.49</c:v>
                </c:pt>
                <c:pt idx="304898">
                  <c:v>23709.59</c:v>
                </c:pt>
                <c:pt idx="304899">
                  <c:v>24689.69</c:v>
                </c:pt>
                <c:pt idx="304900">
                  <c:v>23679.38</c:v>
                </c:pt>
                <c:pt idx="304901">
                  <c:v>27148.48</c:v>
                </c:pt>
                <c:pt idx="304902">
                  <c:v>24785.93</c:v>
                </c:pt>
                <c:pt idx="304903">
                  <c:v>25382.06</c:v>
                </c:pt>
                <c:pt idx="304904">
                  <c:v>23909.439999999999</c:v>
                </c:pt>
                <c:pt idx="304905">
                  <c:v>23319.18</c:v>
                </c:pt>
                <c:pt idx="304906">
                  <c:v>25144.16</c:v>
                </c:pt>
                <c:pt idx="304907">
                  <c:v>24484.87</c:v>
                </c:pt>
                <c:pt idx="304908">
                  <c:v>23191.43</c:v>
                </c:pt>
                <c:pt idx="304909">
                  <c:v>24562.59</c:v>
                </c:pt>
                <c:pt idx="304910">
                  <c:v>25710.7</c:v>
                </c:pt>
                <c:pt idx="304911">
                  <c:v>24056.94</c:v>
                </c:pt>
                <c:pt idx="304912">
                  <c:v>25995.65</c:v>
                </c:pt>
                <c:pt idx="304913">
                  <c:v>22741.7</c:v>
                </c:pt>
                <c:pt idx="304914">
                  <c:v>26200.01</c:v>
                </c:pt>
                <c:pt idx="304915">
                  <c:v>24309.11</c:v>
                </c:pt>
                <c:pt idx="304916">
                  <c:v>23779.5</c:v>
                </c:pt>
                <c:pt idx="304917">
                  <c:v>24549.98</c:v>
                </c:pt>
                <c:pt idx="304918">
                  <c:v>25308.03</c:v>
                </c:pt>
                <c:pt idx="304919">
                  <c:v>26034.16</c:v>
                </c:pt>
                <c:pt idx="304920">
                  <c:v>24667.66</c:v>
                </c:pt>
                <c:pt idx="304921">
                  <c:v>23076.02</c:v>
                </c:pt>
                <c:pt idx="304922">
                  <c:v>24435.439999999999</c:v>
                </c:pt>
                <c:pt idx="304923">
                  <c:v>22771.34</c:v>
                </c:pt>
                <c:pt idx="304924">
                  <c:v>24502.95</c:v>
                </c:pt>
                <c:pt idx="304925">
                  <c:v>24254.2</c:v>
                </c:pt>
                <c:pt idx="304926">
                  <c:v>24289.72</c:v>
                </c:pt>
                <c:pt idx="304927">
                  <c:v>23473.22</c:v>
                </c:pt>
                <c:pt idx="304928">
                  <c:v>23979.68</c:v>
                </c:pt>
                <c:pt idx="304929">
                  <c:v>24038.91</c:v>
                </c:pt>
                <c:pt idx="304930">
                  <c:v>24552.7</c:v>
                </c:pt>
                <c:pt idx="304931">
                  <c:v>24915.64</c:v>
                </c:pt>
                <c:pt idx="304932">
                  <c:v>25162.97</c:v>
                </c:pt>
                <c:pt idx="304933">
                  <c:v>24226.66</c:v>
                </c:pt>
                <c:pt idx="304934">
                  <c:v>24358.86</c:v>
                </c:pt>
                <c:pt idx="304935">
                  <c:v>24497.03</c:v>
                </c:pt>
                <c:pt idx="304936">
                  <c:v>25938.65</c:v>
                </c:pt>
                <c:pt idx="304937">
                  <c:v>22507.35</c:v>
                </c:pt>
                <c:pt idx="304938">
                  <c:v>24958.26</c:v>
                </c:pt>
                <c:pt idx="304939">
                  <c:v>25224.32</c:v>
                </c:pt>
                <c:pt idx="304940">
                  <c:v>23761.79</c:v>
                </c:pt>
                <c:pt idx="304941">
                  <c:v>25216.1</c:v>
                </c:pt>
                <c:pt idx="304942">
                  <c:v>22932.13</c:v>
                </c:pt>
                <c:pt idx="304943">
                  <c:v>28587.96</c:v>
                </c:pt>
                <c:pt idx="304944">
                  <c:v>28122.9</c:v>
                </c:pt>
                <c:pt idx="304945">
                  <c:v>34999.46</c:v>
                </c:pt>
                <c:pt idx="304946">
                  <c:v>23135.71</c:v>
                </c:pt>
                <c:pt idx="304947">
                  <c:v>23018.400000000001</c:v>
                </c:pt>
                <c:pt idx="304948">
                  <c:v>23684.44</c:v>
                </c:pt>
                <c:pt idx="304949">
                  <c:v>25504.5</c:v>
                </c:pt>
                <c:pt idx="304950">
                  <c:v>24936.75</c:v>
                </c:pt>
                <c:pt idx="304951">
                  <c:v>25494.59</c:v>
                </c:pt>
                <c:pt idx="304952">
                  <c:v>25038.74</c:v>
                </c:pt>
                <c:pt idx="304953">
                  <c:v>27286.240000000002</c:v>
                </c:pt>
                <c:pt idx="304954">
                  <c:v>26086.63</c:v>
                </c:pt>
                <c:pt idx="304955">
                  <c:v>26454.09</c:v>
                </c:pt>
                <c:pt idx="304956">
                  <c:v>23980.29</c:v>
                </c:pt>
                <c:pt idx="304957">
                  <c:v>25108.13</c:v>
                </c:pt>
                <c:pt idx="304958">
                  <c:v>25951.58</c:v>
                </c:pt>
                <c:pt idx="304959">
                  <c:v>24664.28</c:v>
                </c:pt>
                <c:pt idx="304960">
                  <c:v>25001.94</c:v>
                </c:pt>
                <c:pt idx="304961">
                  <c:v>24558.959999999999</c:v>
                </c:pt>
                <c:pt idx="304962">
                  <c:v>24732.5</c:v>
                </c:pt>
                <c:pt idx="304963">
                  <c:v>23395.98</c:v>
                </c:pt>
                <c:pt idx="304964">
                  <c:v>25062.92</c:v>
                </c:pt>
                <c:pt idx="304965">
                  <c:v>25934.11</c:v>
                </c:pt>
                <c:pt idx="304966">
                  <c:v>23741.57</c:v>
                </c:pt>
                <c:pt idx="304967">
                  <c:v>25375.09</c:v>
                </c:pt>
                <c:pt idx="304968">
                  <c:v>24432.79</c:v>
                </c:pt>
                <c:pt idx="304969">
                  <c:v>23795.439999999999</c:v>
                </c:pt>
                <c:pt idx="304970">
                  <c:v>23998.65</c:v>
                </c:pt>
                <c:pt idx="304971">
                  <c:v>21761.73</c:v>
                </c:pt>
                <c:pt idx="304972">
                  <c:v>22583.89</c:v>
                </c:pt>
                <c:pt idx="304973">
                  <c:v>24196.23</c:v>
                </c:pt>
                <c:pt idx="304974">
                  <c:v>23708.46</c:v>
                </c:pt>
                <c:pt idx="304975">
                  <c:v>24130.89</c:v>
                </c:pt>
                <c:pt idx="304976">
                  <c:v>23662.13</c:v>
                </c:pt>
                <c:pt idx="304977">
                  <c:v>24085.18</c:v>
                </c:pt>
                <c:pt idx="304978">
                  <c:v>24545.71</c:v>
                </c:pt>
                <c:pt idx="304979">
                  <c:v>22455.56</c:v>
                </c:pt>
                <c:pt idx="304980">
                  <c:v>24242.22</c:v>
                </c:pt>
                <c:pt idx="304981">
                  <c:v>24269.24</c:v>
                </c:pt>
                <c:pt idx="304982">
                  <c:v>23497.01</c:v>
                </c:pt>
                <c:pt idx="304983">
                  <c:v>23227.31</c:v>
                </c:pt>
                <c:pt idx="304984">
                  <c:v>25041.16</c:v>
                </c:pt>
                <c:pt idx="304985">
                  <c:v>23564.32</c:v>
                </c:pt>
                <c:pt idx="304986">
                  <c:v>23989.38</c:v>
                </c:pt>
                <c:pt idx="304987">
                  <c:v>22787.87</c:v>
                </c:pt>
                <c:pt idx="304988">
                  <c:v>25393.73</c:v>
                </c:pt>
                <c:pt idx="304989">
                  <c:v>24995.5</c:v>
                </c:pt>
                <c:pt idx="304990">
                  <c:v>9313.9</c:v>
                </c:pt>
                <c:pt idx="304991">
                  <c:v>10584.95</c:v>
                </c:pt>
                <c:pt idx="304992">
                  <c:v>9672.4699999999993</c:v>
                </c:pt>
                <c:pt idx="304993">
                  <c:v>10065.48</c:v>
                </c:pt>
                <c:pt idx="304994">
                  <c:v>9165.32</c:v>
                </c:pt>
                <c:pt idx="304995">
                  <c:v>12506.68</c:v>
                </c:pt>
                <c:pt idx="304996">
                  <c:v>11239.75</c:v>
                </c:pt>
                <c:pt idx="304997">
                  <c:v>13836.48</c:v>
                </c:pt>
                <c:pt idx="304998">
                  <c:v>12801.84</c:v>
                </c:pt>
                <c:pt idx="304999">
                  <c:v>17110.52</c:v>
                </c:pt>
                <c:pt idx="305000">
                  <c:v>16525.509999999998</c:v>
                </c:pt>
                <c:pt idx="305001">
                  <c:v>16029.86</c:v>
                </c:pt>
                <c:pt idx="305002">
                  <c:v>14014.39</c:v>
                </c:pt>
                <c:pt idx="305003">
                  <c:v>15003.17</c:v>
                </c:pt>
                <c:pt idx="305004">
                  <c:v>15211.16</c:v>
                </c:pt>
                <c:pt idx="305005">
                  <c:v>20110.47</c:v>
                </c:pt>
                <c:pt idx="305006">
                  <c:v>30259.65</c:v>
                </c:pt>
                <c:pt idx="305007">
                  <c:v>24909.99</c:v>
                </c:pt>
                <c:pt idx="305008">
                  <c:v>24014.86</c:v>
                </c:pt>
                <c:pt idx="305009">
                  <c:v>28930.05</c:v>
                </c:pt>
                <c:pt idx="305010">
                  <c:v>30228.35</c:v>
                </c:pt>
                <c:pt idx="305011">
                  <c:v>34847.68</c:v>
                </c:pt>
                <c:pt idx="305012">
                  <c:v>30303.27</c:v>
                </c:pt>
                <c:pt idx="305013">
                  <c:v>29875.87</c:v>
                </c:pt>
                <c:pt idx="305014">
                  <c:v>29649.16</c:v>
                </c:pt>
                <c:pt idx="305015">
                  <c:v>24143.360000000001</c:v>
                </c:pt>
                <c:pt idx="305016">
                  <c:v>25728.85</c:v>
                </c:pt>
                <c:pt idx="305017">
                  <c:v>30924.25</c:v>
                </c:pt>
                <c:pt idx="305018">
                  <c:v>24315.03</c:v>
                </c:pt>
                <c:pt idx="305019">
                  <c:v>22282.38</c:v>
                </c:pt>
                <c:pt idx="305020">
                  <c:v>24547.06</c:v>
                </c:pt>
                <c:pt idx="305021">
                  <c:v>18171.29</c:v>
                </c:pt>
                <c:pt idx="305022">
                  <c:v>17866.57</c:v>
                </c:pt>
                <c:pt idx="305023">
                  <c:v>16184.38</c:v>
                </c:pt>
                <c:pt idx="305024">
                  <c:v>14014.76</c:v>
                </c:pt>
                <c:pt idx="305025">
                  <c:v>13132.27</c:v>
                </c:pt>
                <c:pt idx="305026">
                  <c:v>13499.8</c:v>
                </c:pt>
                <c:pt idx="305027">
                  <c:v>14655.14</c:v>
                </c:pt>
                <c:pt idx="305028">
                  <c:v>11419.14</c:v>
                </c:pt>
                <c:pt idx="305029">
                  <c:v>12866.53</c:v>
                </c:pt>
                <c:pt idx="305030">
                  <c:v>11651.58</c:v>
                </c:pt>
                <c:pt idx="305031">
                  <c:v>11225.96</c:v>
                </c:pt>
                <c:pt idx="305032">
                  <c:v>16002.16</c:v>
                </c:pt>
                <c:pt idx="305033">
                  <c:v>10747.75</c:v>
                </c:pt>
                <c:pt idx="305034">
                  <c:v>11276.46</c:v>
                </c:pt>
                <c:pt idx="305035">
                  <c:v>15857.64</c:v>
                </c:pt>
                <c:pt idx="305036">
                  <c:v>26366.91</c:v>
                </c:pt>
                <c:pt idx="305037">
                  <c:v>10419.64</c:v>
                </c:pt>
                <c:pt idx="305038">
                  <c:v>8981.76</c:v>
                </c:pt>
                <c:pt idx="305039">
                  <c:v>9619.85</c:v>
                </c:pt>
                <c:pt idx="305040">
                  <c:v>11296.03</c:v>
                </c:pt>
                <c:pt idx="305041">
                  <c:v>10334.870000000001</c:v>
                </c:pt>
                <c:pt idx="305042">
                  <c:v>9756.5300000000007</c:v>
                </c:pt>
                <c:pt idx="305043">
                  <c:v>9671.4699999999993</c:v>
                </c:pt>
                <c:pt idx="305044">
                  <c:v>11462.94</c:v>
                </c:pt>
                <c:pt idx="305045">
                  <c:v>12263.97</c:v>
                </c:pt>
                <c:pt idx="305046">
                  <c:v>12283.95</c:v>
                </c:pt>
                <c:pt idx="305047">
                  <c:v>14554.39</c:v>
                </c:pt>
                <c:pt idx="305048">
                  <c:v>13762.67</c:v>
                </c:pt>
                <c:pt idx="305049">
                  <c:v>15292.03</c:v>
                </c:pt>
                <c:pt idx="305050">
                  <c:v>16434.63</c:v>
                </c:pt>
                <c:pt idx="305051">
                  <c:v>16910.37</c:v>
                </c:pt>
                <c:pt idx="305052">
                  <c:v>18576.88</c:v>
                </c:pt>
                <c:pt idx="305053">
                  <c:v>16399.490000000002</c:v>
                </c:pt>
                <c:pt idx="305054">
                  <c:v>16645.79</c:v>
                </c:pt>
                <c:pt idx="305055">
                  <c:v>18105.53</c:v>
                </c:pt>
                <c:pt idx="305056">
                  <c:v>19399.95</c:v>
                </c:pt>
                <c:pt idx="305057">
                  <c:v>20935.13</c:v>
                </c:pt>
                <c:pt idx="305058">
                  <c:v>32535.53</c:v>
                </c:pt>
                <c:pt idx="305059">
                  <c:v>26952.33</c:v>
                </c:pt>
                <c:pt idx="305060">
                  <c:v>30578.61</c:v>
                </c:pt>
                <c:pt idx="305061">
                  <c:v>33762.99</c:v>
                </c:pt>
                <c:pt idx="305062">
                  <c:v>35668.35</c:v>
                </c:pt>
                <c:pt idx="305063">
                  <c:v>38644.300000000003</c:v>
                </c:pt>
                <c:pt idx="305064">
                  <c:v>30371.06</c:v>
                </c:pt>
                <c:pt idx="305065">
                  <c:v>32124.240000000002</c:v>
                </c:pt>
                <c:pt idx="305066">
                  <c:v>33187.43</c:v>
                </c:pt>
                <c:pt idx="305067">
                  <c:v>28455.29</c:v>
                </c:pt>
                <c:pt idx="305068">
                  <c:v>27180.38</c:v>
                </c:pt>
                <c:pt idx="305069">
                  <c:v>30666.91</c:v>
                </c:pt>
                <c:pt idx="305070">
                  <c:v>24966.66</c:v>
                </c:pt>
                <c:pt idx="305071">
                  <c:v>22278.31</c:v>
                </c:pt>
                <c:pt idx="305072">
                  <c:v>31482.57</c:v>
                </c:pt>
                <c:pt idx="305073">
                  <c:v>19481.080000000002</c:v>
                </c:pt>
                <c:pt idx="305074">
                  <c:v>16513.59</c:v>
                </c:pt>
                <c:pt idx="305075">
                  <c:v>17126.63</c:v>
                </c:pt>
                <c:pt idx="305076">
                  <c:v>17268.150000000001</c:v>
                </c:pt>
                <c:pt idx="305077">
                  <c:v>17753.39</c:v>
                </c:pt>
                <c:pt idx="305078">
                  <c:v>14894.35</c:v>
                </c:pt>
                <c:pt idx="305079">
                  <c:v>19591.919999999998</c:v>
                </c:pt>
                <c:pt idx="305080">
                  <c:v>12996.87</c:v>
                </c:pt>
                <c:pt idx="305081">
                  <c:v>12129.95</c:v>
                </c:pt>
                <c:pt idx="305082">
                  <c:v>14133.67</c:v>
                </c:pt>
                <c:pt idx="305083">
                  <c:v>14037.51</c:v>
                </c:pt>
                <c:pt idx="305084">
                  <c:v>22229.49</c:v>
                </c:pt>
                <c:pt idx="305085">
                  <c:v>11992.77</c:v>
                </c:pt>
                <c:pt idx="305086">
                  <c:v>14047.23</c:v>
                </c:pt>
                <c:pt idx="305087">
                  <c:v>16793.16</c:v>
                </c:pt>
                <c:pt idx="305088">
                  <c:v>27082.53</c:v>
                </c:pt>
                <c:pt idx="305089">
                  <c:v>15655.02</c:v>
                </c:pt>
                <c:pt idx="305090">
                  <c:v>12030.9</c:v>
                </c:pt>
                <c:pt idx="305091">
                  <c:v>12166.09</c:v>
                </c:pt>
                <c:pt idx="305092">
                  <c:v>11127.09</c:v>
                </c:pt>
                <c:pt idx="305093">
                  <c:v>12646.49</c:v>
                </c:pt>
                <c:pt idx="305094">
                  <c:v>11802.26</c:v>
                </c:pt>
                <c:pt idx="305095">
                  <c:v>10879.91</c:v>
                </c:pt>
                <c:pt idx="305096">
                  <c:v>11293.46</c:v>
                </c:pt>
                <c:pt idx="305097">
                  <c:v>13306.94</c:v>
                </c:pt>
                <c:pt idx="305098">
                  <c:v>16255.15</c:v>
                </c:pt>
                <c:pt idx="305099">
                  <c:v>14666.69</c:v>
                </c:pt>
                <c:pt idx="305100">
                  <c:v>19830.36</c:v>
                </c:pt>
                <c:pt idx="305101">
                  <c:v>19487.099999999999</c:v>
                </c:pt>
                <c:pt idx="305102">
                  <c:v>19917.46</c:v>
                </c:pt>
                <c:pt idx="305103">
                  <c:v>24248.65</c:v>
                </c:pt>
                <c:pt idx="305104">
                  <c:v>25393.32</c:v>
                </c:pt>
                <c:pt idx="305105">
                  <c:v>23175.17</c:v>
                </c:pt>
                <c:pt idx="305106">
                  <c:v>25742.47</c:v>
                </c:pt>
                <c:pt idx="305107">
                  <c:v>27427.93</c:v>
                </c:pt>
                <c:pt idx="305108">
                  <c:v>24654.13</c:v>
                </c:pt>
                <c:pt idx="305109">
                  <c:v>30245.22</c:v>
                </c:pt>
                <c:pt idx="305110">
                  <c:v>41895.53</c:v>
                </c:pt>
                <c:pt idx="305111">
                  <c:v>31259.38</c:v>
                </c:pt>
                <c:pt idx="305112">
                  <c:v>40438.92</c:v>
                </c:pt>
                <c:pt idx="305113">
                  <c:v>36780.879999999997</c:v>
                </c:pt>
                <c:pt idx="305114">
                  <c:v>38147.51</c:v>
                </c:pt>
                <c:pt idx="305115">
                  <c:v>34039.67</c:v>
                </c:pt>
                <c:pt idx="305116">
                  <c:v>37099.839999999997</c:v>
                </c:pt>
                <c:pt idx="305117">
                  <c:v>32407.41</c:v>
                </c:pt>
                <c:pt idx="305118">
                  <c:v>33665.269999999997</c:v>
                </c:pt>
                <c:pt idx="305119">
                  <c:v>31355.7</c:v>
                </c:pt>
                <c:pt idx="305120">
                  <c:v>31417.599999999999</c:v>
                </c:pt>
                <c:pt idx="305121">
                  <c:v>31432.32</c:v>
                </c:pt>
                <c:pt idx="305122">
                  <c:v>31379.54</c:v>
                </c:pt>
                <c:pt idx="305123">
                  <c:v>29661.09</c:v>
                </c:pt>
                <c:pt idx="305124">
                  <c:v>33340.629999999997</c:v>
                </c:pt>
                <c:pt idx="305125">
                  <c:v>29350.53</c:v>
                </c:pt>
                <c:pt idx="305126">
                  <c:v>24002.47</c:v>
                </c:pt>
                <c:pt idx="305127">
                  <c:v>24318.93</c:v>
                </c:pt>
                <c:pt idx="305128">
                  <c:v>24265.54</c:v>
                </c:pt>
                <c:pt idx="305129">
                  <c:v>21083.55</c:v>
                </c:pt>
                <c:pt idx="305130">
                  <c:v>20799.59</c:v>
                </c:pt>
                <c:pt idx="305131">
                  <c:v>22375.040000000001</c:v>
                </c:pt>
                <c:pt idx="305132">
                  <c:v>20180.939999999999</c:v>
                </c:pt>
                <c:pt idx="305133">
                  <c:v>20607.89</c:v>
                </c:pt>
                <c:pt idx="305134">
                  <c:v>19508.97</c:v>
                </c:pt>
                <c:pt idx="305135">
                  <c:v>20268.830000000002</c:v>
                </c:pt>
                <c:pt idx="305136">
                  <c:v>24569.93</c:v>
                </c:pt>
                <c:pt idx="305137">
                  <c:v>16537.39</c:v>
                </c:pt>
                <c:pt idx="305138">
                  <c:v>16406.02</c:v>
                </c:pt>
                <c:pt idx="305139">
                  <c:v>16737.21</c:v>
                </c:pt>
                <c:pt idx="305140">
                  <c:v>20941.7</c:v>
                </c:pt>
                <c:pt idx="305141">
                  <c:v>17731.82</c:v>
                </c:pt>
                <c:pt idx="305142">
                  <c:v>15005.4</c:v>
                </c:pt>
                <c:pt idx="305143">
                  <c:v>17174.89</c:v>
                </c:pt>
                <c:pt idx="305144">
                  <c:v>17668.79</c:v>
                </c:pt>
                <c:pt idx="305145">
                  <c:v>17330.97</c:v>
                </c:pt>
                <c:pt idx="305146">
                  <c:v>18460.310000000001</c:v>
                </c:pt>
                <c:pt idx="305147">
                  <c:v>14782.52</c:v>
                </c:pt>
                <c:pt idx="305148">
                  <c:v>17649.95</c:v>
                </c:pt>
                <c:pt idx="305149">
                  <c:v>18522.07</c:v>
                </c:pt>
                <c:pt idx="305150">
                  <c:v>19706.88</c:v>
                </c:pt>
                <c:pt idx="305151">
                  <c:v>19049.009999999998</c:v>
                </c:pt>
                <c:pt idx="305152">
                  <c:v>22271.42</c:v>
                </c:pt>
                <c:pt idx="305153">
                  <c:v>20387.240000000002</c:v>
                </c:pt>
                <c:pt idx="305154">
                  <c:v>26519.46</c:v>
                </c:pt>
                <c:pt idx="305155">
                  <c:v>18580.900000000001</c:v>
                </c:pt>
                <c:pt idx="305156">
                  <c:v>21130.04</c:v>
                </c:pt>
                <c:pt idx="305157">
                  <c:v>21254.97</c:v>
                </c:pt>
                <c:pt idx="305158">
                  <c:v>21789.99</c:v>
                </c:pt>
                <c:pt idx="305159">
                  <c:v>21775.94</c:v>
                </c:pt>
                <c:pt idx="305160">
                  <c:v>21129.65</c:v>
                </c:pt>
                <c:pt idx="305161">
                  <c:v>20587.28</c:v>
                </c:pt>
                <c:pt idx="305162">
                  <c:v>24418.51</c:v>
                </c:pt>
                <c:pt idx="305163">
                  <c:v>24123.11</c:v>
                </c:pt>
                <c:pt idx="305164">
                  <c:v>22906.14</c:v>
                </c:pt>
                <c:pt idx="305165">
                  <c:v>22075.439999999999</c:v>
                </c:pt>
                <c:pt idx="305166">
                  <c:v>21263.34</c:v>
                </c:pt>
                <c:pt idx="305167">
                  <c:v>21406.85</c:v>
                </c:pt>
                <c:pt idx="305168">
                  <c:v>23329.46</c:v>
                </c:pt>
                <c:pt idx="305169">
                  <c:v>25819.45</c:v>
                </c:pt>
                <c:pt idx="305170">
                  <c:v>25042.68</c:v>
                </c:pt>
                <c:pt idx="305171">
                  <c:v>21177.96</c:v>
                </c:pt>
                <c:pt idx="305172">
                  <c:v>23260.26</c:v>
                </c:pt>
                <c:pt idx="305173">
                  <c:v>32443.23</c:v>
                </c:pt>
                <c:pt idx="305174">
                  <c:v>30510.68</c:v>
                </c:pt>
                <c:pt idx="305175">
                  <c:v>23418.61</c:v>
                </c:pt>
                <c:pt idx="305176">
                  <c:v>20683.330000000002</c:v>
                </c:pt>
                <c:pt idx="305177">
                  <c:v>18428.560000000001</c:v>
                </c:pt>
                <c:pt idx="305178">
                  <c:v>21229.26</c:v>
                </c:pt>
                <c:pt idx="305179">
                  <c:v>25856.91</c:v>
                </c:pt>
                <c:pt idx="305180">
                  <c:v>24788.29</c:v>
                </c:pt>
                <c:pt idx="305181">
                  <c:v>23832.84</c:v>
                </c:pt>
                <c:pt idx="305182">
                  <c:v>29772.39</c:v>
                </c:pt>
                <c:pt idx="305183">
                  <c:v>21266.26</c:v>
                </c:pt>
                <c:pt idx="305184">
                  <c:v>18868.669999999998</c:v>
                </c:pt>
                <c:pt idx="305185">
                  <c:v>31347.75</c:v>
                </c:pt>
                <c:pt idx="305186">
                  <c:v>29657.79</c:v>
                </c:pt>
                <c:pt idx="305187">
                  <c:v>22043.65</c:v>
                </c:pt>
                <c:pt idx="305188">
                  <c:v>17882.84</c:v>
                </c:pt>
                <c:pt idx="305189">
                  <c:v>16945.560000000001</c:v>
                </c:pt>
                <c:pt idx="305190">
                  <c:v>20354.47</c:v>
                </c:pt>
                <c:pt idx="305191">
                  <c:v>20005.990000000002</c:v>
                </c:pt>
                <c:pt idx="305192">
                  <c:v>18431.77</c:v>
                </c:pt>
                <c:pt idx="305193">
                  <c:v>16425.73</c:v>
                </c:pt>
                <c:pt idx="305194">
                  <c:v>16477.169999999998</c:v>
                </c:pt>
                <c:pt idx="305195">
                  <c:v>15436.48</c:v>
                </c:pt>
                <c:pt idx="305196">
                  <c:v>18048.36</c:v>
                </c:pt>
                <c:pt idx="305197">
                  <c:v>19906.669999999998</c:v>
                </c:pt>
                <c:pt idx="305198">
                  <c:v>18825.47</c:v>
                </c:pt>
                <c:pt idx="305199">
                  <c:v>18946.990000000002</c:v>
                </c:pt>
                <c:pt idx="305200">
                  <c:v>19024.96</c:v>
                </c:pt>
                <c:pt idx="305201">
                  <c:v>20962.939999999999</c:v>
                </c:pt>
                <c:pt idx="305202">
                  <c:v>22103.35</c:v>
                </c:pt>
                <c:pt idx="305203">
                  <c:v>20423.59</c:v>
                </c:pt>
                <c:pt idx="305204">
                  <c:v>21051.73</c:v>
                </c:pt>
                <c:pt idx="305205">
                  <c:v>22284.48</c:v>
                </c:pt>
                <c:pt idx="305206">
                  <c:v>26926.43</c:v>
                </c:pt>
                <c:pt idx="305207">
                  <c:v>21846.3</c:v>
                </c:pt>
                <c:pt idx="305208">
                  <c:v>24929.82</c:v>
                </c:pt>
                <c:pt idx="305209">
                  <c:v>24416.57</c:v>
                </c:pt>
                <c:pt idx="305210">
                  <c:v>26307.119999999999</c:v>
                </c:pt>
                <c:pt idx="305211">
                  <c:v>23776.7</c:v>
                </c:pt>
                <c:pt idx="305212">
                  <c:v>22566.2</c:v>
                </c:pt>
                <c:pt idx="305213">
                  <c:v>23616.45</c:v>
                </c:pt>
                <c:pt idx="305214">
                  <c:v>22934.45</c:v>
                </c:pt>
                <c:pt idx="305215">
                  <c:v>27064.54</c:v>
                </c:pt>
                <c:pt idx="305216">
                  <c:v>23316.55</c:v>
                </c:pt>
                <c:pt idx="305217">
                  <c:v>26865.55</c:v>
                </c:pt>
                <c:pt idx="305218">
                  <c:v>21893.74</c:v>
                </c:pt>
                <c:pt idx="305219">
                  <c:v>22951.5</c:v>
                </c:pt>
                <c:pt idx="305220">
                  <c:v>23953.57</c:v>
                </c:pt>
                <c:pt idx="305221">
                  <c:v>25201.55</c:v>
                </c:pt>
                <c:pt idx="305222">
                  <c:v>24590.36</c:v>
                </c:pt>
                <c:pt idx="305223">
                  <c:v>38077.85</c:v>
                </c:pt>
                <c:pt idx="305224">
                  <c:v>31791.55</c:v>
                </c:pt>
                <c:pt idx="305225">
                  <c:v>26405.59</c:v>
                </c:pt>
                <c:pt idx="305226">
                  <c:v>21748.65</c:v>
                </c:pt>
                <c:pt idx="305227">
                  <c:v>20939.53</c:v>
                </c:pt>
                <c:pt idx="305228">
                  <c:v>26624.15</c:v>
                </c:pt>
                <c:pt idx="305229">
                  <c:v>36010.65</c:v>
                </c:pt>
                <c:pt idx="305230">
                  <c:v>22869.84</c:v>
                </c:pt>
                <c:pt idx="305231">
                  <c:v>44511.83</c:v>
                </c:pt>
                <c:pt idx="305232">
                  <c:v>21707.78</c:v>
                </c:pt>
                <c:pt idx="305233">
                  <c:v>19436.990000000002</c:v>
                </c:pt>
                <c:pt idx="305234">
                  <c:v>19498.53</c:v>
                </c:pt>
                <c:pt idx="305235">
                  <c:v>20081.04</c:v>
                </c:pt>
                <c:pt idx="305236">
                  <c:v>19379.009999999998</c:v>
                </c:pt>
                <c:pt idx="305237">
                  <c:v>23207</c:v>
                </c:pt>
                <c:pt idx="305238">
                  <c:v>22283.61</c:v>
                </c:pt>
                <c:pt idx="305239">
                  <c:v>22129.17</c:v>
                </c:pt>
                <c:pt idx="305240">
                  <c:v>19218.169999999998</c:v>
                </c:pt>
                <c:pt idx="305241">
                  <c:v>21903.31</c:v>
                </c:pt>
                <c:pt idx="305242">
                  <c:v>22775.7</c:v>
                </c:pt>
                <c:pt idx="305243">
                  <c:v>21085.52</c:v>
                </c:pt>
                <c:pt idx="305244">
                  <c:v>20366.16</c:v>
                </c:pt>
                <c:pt idx="305245">
                  <c:v>20698.29</c:v>
                </c:pt>
                <c:pt idx="305246">
                  <c:v>20014.8</c:v>
                </c:pt>
                <c:pt idx="305247">
                  <c:v>20572.04</c:v>
                </c:pt>
                <c:pt idx="305248">
                  <c:v>18216.009999999998</c:v>
                </c:pt>
                <c:pt idx="305249">
                  <c:v>21181</c:v>
                </c:pt>
                <c:pt idx="305250">
                  <c:v>22246.27</c:v>
                </c:pt>
                <c:pt idx="305251">
                  <c:v>22120.55</c:v>
                </c:pt>
                <c:pt idx="305252">
                  <c:v>21859.45</c:v>
                </c:pt>
                <c:pt idx="305253">
                  <c:v>26382.87</c:v>
                </c:pt>
                <c:pt idx="305254">
                  <c:v>23895.42</c:v>
                </c:pt>
                <c:pt idx="305255">
                  <c:v>24552.27</c:v>
                </c:pt>
                <c:pt idx="305256">
                  <c:v>26407.360000000001</c:v>
                </c:pt>
                <c:pt idx="305257">
                  <c:v>27705.24</c:v>
                </c:pt>
                <c:pt idx="305258">
                  <c:v>30039.03</c:v>
                </c:pt>
                <c:pt idx="305259">
                  <c:v>27815.35</c:v>
                </c:pt>
                <c:pt idx="305260">
                  <c:v>26255.5</c:v>
                </c:pt>
                <c:pt idx="305261">
                  <c:v>26163.23</c:v>
                </c:pt>
                <c:pt idx="305262">
                  <c:v>26041.06</c:v>
                </c:pt>
                <c:pt idx="305263">
                  <c:v>28367.45</c:v>
                </c:pt>
                <c:pt idx="305264">
                  <c:v>24142.84</c:v>
                </c:pt>
                <c:pt idx="305265">
                  <c:v>25657.98</c:v>
                </c:pt>
                <c:pt idx="305266">
                  <c:v>26894.03</c:v>
                </c:pt>
                <c:pt idx="305267">
                  <c:v>24092.5</c:v>
                </c:pt>
                <c:pt idx="305268">
                  <c:v>25219.119999999999</c:v>
                </c:pt>
                <c:pt idx="305269">
                  <c:v>27047.71</c:v>
                </c:pt>
                <c:pt idx="305270">
                  <c:v>24187.16</c:v>
                </c:pt>
                <c:pt idx="305271">
                  <c:v>23123.13</c:v>
                </c:pt>
                <c:pt idx="305272">
                  <c:v>30857.14</c:v>
                </c:pt>
                <c:pt idx="305273">
                  <c:v>29124.44</c:v>
                </c:pt>
                <c:pt idx="305274">
                  <c:v>25148</c:v>
                </c:pt>
                <c:pt idx="305275">
                  <c:v>35044.14</c:v>
                </c:pt>
                <c:pt idx="305276">
                  <c:v>13135.58</c:v>
                </c:pt>
                <c:pt idx="305277">
                  <c:v>13972.61</c:v>
                </c:pt>
                <c:pt idx="305278">
                  <c:v>13060.97</c:v>
                </c:pt>
                <c:pt idx="305279">
                  <c:v>15201.05</c:v>
                </c:pt>
                <c:pt idx="305280">
                  <c:v>13502.08</c:v>
                </c:pt>
                <c:pt idx="305281">
                  <c:v>11476.54</c:v>
                </c:pt>
                <c:pt idx="305282">
                  <c:v>11629.27</c:v>
                </c:pt>
                <c:pt idx="305283">
                  <c:v>13279.5</c:v>
                </c:pt>
                <c:pt idx="305284">
                  <c:v>11556.6</c:v>
                </c:pt>
                <c:pt idx="305285">
                  <c:v>13240.05</c:v>
                </c:pt>
                <c:pt idx="305286">
                  <c:v>12909.99</c:v>
                </c:pt>
                <c:pt idx="305287">
                  <c:v>13581.07</c:v>
                </c:pt>
                <c:pt idx="305288">
                  <c:v>12996.19</c:v>
                </c:pt>
                <c:pt idx="305289">
                  <c:v>11428.03</c:v>
                </c:pt>
                <c:pt idx="305290">
                  <c:v>10393.08</c:v>
                </c:pt>
                <c:pt idx="305291">
                  <c:v>12225.84</c:v>
                </c:pt>
                <c:pt idx="305292">
                  <c:v>15088.2</c:v>
                </c:pt>
                <c:pt idx="305293">
                  <c:v>16042.17</c:v>
                </c:pt>
                <c:pt idx="305294">
                  <c:v>22845.77</c:v>
                </c:pt>
                <c:pt idx="305295">
                  <c:v>15609.48</c:v>
                </c:pt>
                <c:pt idx="305296">
                  <c:v>16979.84</c:v>
                </c:pt>
                <c:pt idx="305297">
                  <c:v>15658.89</c:v>
                </c:pt>
                <c:pt idx="305298">
                  <c:v>14064.42</c:v>
                </c:pt>
                <c:pt idx="305299">
                  <c:v>16482.259999999998</c:v>
                </c:pt>
                <c:pt idx="305300">
                  <c:v>16874.990000000002</c:v>
                </c:pt>
                <c:pt idx="305301">
                  <c:v>14165.98</c:v>
                </c:pt>
                <c:pt idx="305302">
                  <c:v>15327.74</c:v>
                </c:pt>
                <c:pt idx="305303">
                  <c:v>14586.43</c:v>
                </c:pt>
                <c:pt idx="305304">
                  <c:v>14748.9</c:v>
                </c:pt>
                <c:pt idx="305305">
                  <c:v>13570.63</c:v>
                </c:pt>
                <c:pt idx="305306">
                  <c:v>13183.22</c:v>
                </c:pt>
                <c:pt idx="305307">
                  <c:v>12942.54</c:v>
                </c:pt>
                <c:pt idx="305308">
                  <c:v>12496.05</c:v>
                </c:pt>
                <c:pt idx="305309">
                  <c:v>12582.11</c:v>
                </c:pt>
                <c:pt idx="305310">
                  <c:v>12344.07</c:v>
                </c:pt>
                <c:pt idx="305311">
                  <c:v>14192.42</c:v>
                </c:pt>
                <c:pt idx="305312">
                  <c:v>14241.69</c:v>
                </c:pt>
                <c:pt idx="305313">
                  <c:v>14859.3</c:v>
                </c:pt>
                <c:pt idx="305314">
                  <c:v>17656.990000000002</c:v>
                </c:pt>
                <c:pt idx="305315">
                  <c:v>15651.44</c:v>
                </c:pt>
                <c:pt idx="305316">
                  <c:v>16243.47</c:v>
                </c:pt>
                <c:pt idx="305317">
                  <c:v>17782.82</c:v>
                </c:pt>
                <c:pt idx="305318">
                  <c:v>21851.3</c:v>
                </c:pt>
                <c:pt idx="305319">
                  <c:v>20445.59</c:v>
                </c:pt>
                <c:pt idx="305320">
                  <c:v>19722.86</c:v>
                </c:pt>
                <c:pt idx="305321">
                  <c:v>18902.490000000002</c:v>
                </c:pt>
                <c:pt idx="305322">
                  <c:v>19634.419999999998</c:v>
                </c:pt>
                <c:pt idx="305323">
                  <c:v>13980.32</c:v>
                </c:pt>
                <c:pt idx="305324">
                  <c:v>17456.77</c:v>
                </c:pt>
                <c:pt idx="305325">
                  <c:v>16355.47</c:v>
                </c:pt>
                <c:pt idx="305326">
                  <c:v>14835.19</c:v>
                </c:pt>
                <c:pt idx="305327">
                  <c:v>12668</c:v>
                </c:pt>
                <c:pt idx="305328">
                  <c:v>19934.3</c:v>
                </c:pt>
                <c:pt idx="305329">
                  <c:v>16254.24</c:v>
                </c:pt>
                <c:pt idx="305330">
                  <c:v>13327.39</c:v>
                </c:pt>
                <c:pt idx="305331">
                  <c:v>13943.42</c:v>
                </c:pt>
                <c:pt idx="305332">
                  <c:v>14039.93</c:v>
                </c:pt>
                <c:pt idx="305333">
                  <c:v>12690.27</c:v>
                </c:pt>
                <c:pt idx="305334">
                  <c:v>11813.04</c:v>
                </c:pt>
                <c:pt idx="305335">
                  <c:v>12135.93</c:v>
                </c:pt>
                <c:pt idx="305336">
                  <c:v>12865.22</c:v>
                </c:pt>
                <c:pt idx="305337">
                  <c:v>12290.53</c:v>
                </c:pt>
                <c:pt idx="305338">
                  <c:v>11581.36</c:v>
                </c:pt>
                <c:pt idx="305339">
                  <c:v>10878.84</c:v>
                </c:pt>
                <c:pt idx="305340">
                  <c:v>9417.56</c:v>
                </c:pt>
                <c:pt idx="305341">
                  <c:v>12089.7</c:v>
                </c:pt>
                <c:pt idx="305342">
                  <c:v>11842.02</c:v>
                </c:pt>
                <c:pt idx="305343">
                  <c:v>11301.45</c:v>
                </c:pt>
                <c:pt idx="305344">
                  <c:v>11367.2</c:v>
                </c:pt>
                <c:pt idx="305345">
                  <c:v>14518.2</c:v>
                </c:pt>
                <c:pt idx="305346">
                  <c:v>16471.32</c:v>
                </c:pt>
                <c:pt idx="305347">
                  <c:v>14607.36</c:v>
                </c:pt>
                <c:pt idx="305348">
                  <c:v>14627.67</c:v>
                </c:pt>
                <c:pt idx="305349">
                  <c:v>16755.12</c:v>
                </c:pt>
                <c:pt idx="305350">
                  <c:v>16943.400000000001</c:v>
                </c:pt>
                <c:pt idx="305351">
                  <c:v>15154.42</c:v>
                </c:pt>
                <c:pt idx="305352">
                  <c:v>20902.66</c:v>
                </c:pt>
                <c:pt idx="305353">
                  <c:v>16026.54</c:v>
                </c:pt>
                <c:pt idx="305354">
                  <c:v>18397.2</c:v>
                </c:pt>
                <c:pt idx="305355">
                  <c:v>12542.04</c:v>
                </c:pt>
                <c:pt idx="305356">
                  <c:v>14185.43</c:v>
                </c:pt>
                <c:pt idx="305357">
                  <c:v>14425.52</c:v>
                </c:pt>
                <c:pt idx="305358">
                  <c:v>15095.59</c:v>
                </c:pt>
                <c:pt idx="305359">
                  <c:v>12244.81</c:v>
                </c:pt>
                <c:pt idx="305360">
                  <c:v>12277.81</c:v>
                </c:pt>
                <c:pt idx="305361">
                  <c:v>14252.53</c:v>
                </c:pt>
                <c:pt idx="305362">
                  <c:v>11977.31</c:v>
                </c:pt>
                <c:pt idx="305363">
                  <c:v>13213.81</c:v>
                </c:pt>
                <c:pt idx="305364">
                  <c:v>15543.35</c:v>
                </c:pt>
                <c:pt idx="305365">
                  <c:v>15662.49</c:v>
                </c:pt>
                <c:pt idx="305366">
                  <c:v>16139.07</c:v>
                </c:pt>
                <c:pt idx="305367">
                  <c:v>17115.07</c:v>
                </c:pt>
                <c:pt idx="305368">
                  <c:v>17199.11</c:v>
                </c:pt>
                <c:pt idx="305369">
                  <c:v>16478.62</c:v>
                </c:pt>
                <c:pt idx="305370">
                  <c:v>18984.28</c:v>
                </c:pt>
                <c:pt idx="305371">
                  <c:v>19142</c:v>
                </c:pt>
                <c:pt idx="305372">
                  <c:v>23009.1</c:v>
                </c:pt>
                <c:pt idx="305373">
                  <c:v>18373.97</c:v>
                </c:pt>
                <c:pt idx="305374">
                  <c:v>22457.24</c:v>
                </c:pt>
                <c:pt idx="305375">
                  <c:v>14240.64</c:v>
                </c:pt>
                <c:pt idx="305376">
                  <c:v>16744.16</c:v>
                </c:pt>
                <c:pt idx="305377">
                  <c:v>15497.12</c:v>
                </c:pt>
                <c:pt idx="305378">
                  <c:v>15426.53</c:v>
                </c:pt>
                <c:pt idx="305379">
                  <c:v>14041.2</c:v>
                </c:pt>
                <c:pt idx="305380">
                  <c:v>13889.95</c:v>
                </c:pt>
                <c:pt idx="305381">
                  <c:v>12909.45</c:v>
                </c:pt>
                <c:pt idx="305382">
                  <c:v>14064.38</c:v>
                </c:pt>
                <c:pt idx="305383">
                  <c:v>14555.06</c:v>
                </c:pt>
                <c:pt idx="305384">
                  <c:v>15028.97</c:v>
                </c:pt>
                <c:pt idx="305385">
                  <c:v>13057.21</c:v>
                </c:pt>
                <c:pt idx="305386">
                  <c:v>12786.15</c:v>
                </c:pt>
                <c:pt idx="305387">
                  <c:v>11866.79</c:v>
                </c:pt>
                <c:pt idx="305388">
                  <c:v>12241.34</c:v>
                </c:pt>
                <c:pt idx="305389">
                  <c:v>12518.53</c:v>
                </c:pt>
                <c:pt idx="305390">
                  <c:v>12128.82</c:v>
                </c:pt>
                <c:pt idx="305391">
                  <c:v>11903.27</c:v>
                </c:pt>
                <c:pt idx="305392">
                  <c:v>12755.07</c:v>
                </c:pt>
                <c:pt idx="305393">
                  <c:v>12507.8</c:v>
                </c:pt>
                <c:pt idx="305394">
                  <c:v>12183.32</c:v>
                </c:pt>
                <c:pt idx="305395">
                  <c:v>12889.13</c:v>
                </c:pt>
                <c:pt idx="305396">
                  <c:v>13227.53</c:v>
                </c:pt>
                <c:pt idx="305397">
                  <c:v>13196.16</c:v>
                </c:pt>
                <c:pt idx="305398">
                  <c:v>16743.080000000002</c:v>
                </c:pt>
                <c:pt idx="305399">
                  <c:v>16379.07</c:v>
                </c:pt>
                <c:pt idx="305400">
                  <c:v>21810.02</c:v>
                </c:pt>
                <c:pt idx="305401">
                  <c:v>24002.34</c:v>
                </c:pt>
                <c:pt idx="305402">
                  <c:v>22168.799999999999</c:v>
                </c:pt>
                <c:pt idx="305403">
                  <c:v>15423.37</c:v>
                </c:pt>
                <c:pt idx="305404">
                  <c:v>16906.47</c:v>
                </c:pt>
                <c:pt idx="305405">
                  <c:v>15891.68</c:v>
                </c:pt>
                <c:pt idx="305406">
                  <c:v>14067.81</c:v>
                </c:pt>
                <c:pt idx="305407">
                  <c:v>15279.05</c:v>
                </c:pt>
                <c:pt idx="305408">
                  <c:v>14712.35</c:v>
                </c:pt>
                <c:pt idx="305409">
                  <c:v>14340.74</c:v>
                </c:pt>
                <c:pt idx="305410">
                  <c:v>13931.78</c:v>
                </c:pt>
                <c:pt idx="305411">
                  <c:v>14349.2</c:v>
                </c:pt>
                <c:pt idx="305412">
                  <c:v>13182.84</c:v>
                </c:pt>
                <c:pt idx="305413">
                  <c:v>12841.52</c:v>
                </c:pt>
                <c:pt idx="305414">
                  <c:v>12237.68</c:v>
                </c:pt>
                <c:pt idx="305415">
                  <c:v>15437.34</c:v>
                </c:pt>
                <c:pt idx="305416">
                  <c:v>17412.02</c:v>
                </c:pt>
                <c:pt idx="305417">
                  <c:v>13860.85</c:v>
                </c:pt>
                <c:pt idx="305418">
                  <c:v>16900.849999999999</c:v>
                </c:pt>
                <c:pt idx="305419">
                  <c:v>3023.3</c:v>
                </c:pt>
                <c:pt idx="305420">
                  <c:v>2542.79</c:v>
                </c:pt>
                <c:pt idx="305421">
                  <c:v>2265.31</c:v>
                </c:pt>
                <c:pt idx="305422">
                  <c:v>2502.44</c:v>
                </c:pt>
                <c:pt idx="305423">
                  <c:v>3069.88</c:v>
                </c:pt>
                <c:pt idx="305424">
                  <c:v>2908.75</c:v>
                </c:pt>
                <c:pt idx="305425">
                  <c:v>2609.36</c:v>
                </c:pt>
                <c:pt idx="305426">
                  <c:v>2912.34</c:v>
                </c:pt>
                <c:pt idx="305427">
                  <c:v>3419.64</c:v>
                </c:pt>
                <c:pt idx="305428">
                  <c:v>2669</c:v>
                </c:pt>
                <c:pt idx="305429">
                  <c:v>3243.02</c:v>
                </c:pt>
                <c:pt idx="305430">
                  <c:v>3511.36</c:v>
                </c:pt>
                <c:pt idx="305431">
                  <c:v>3571.37</c:v>
                </c:pt>
                <c:pt idx="305432">
                  <c:v>4633.13</c:v>
                </c:pt>
                <c:pt idx="305433">
                  <c:v>3012.12</c:v>
                </c:pt>
                <c:pt idx="305434">
                  <c:v>2948.01</c:v>
                </c:pt>
                <c:pt idx="305435">
                  <c:v>4375.5200000000004</c:v>
                </c:pt>
                <c:pt idx="305436">
                  <c:v>4019.13</c:v>
                </c:pt>
                <c:pt idx="305437">
                  <c:v>3092.96</c:v>
                </c:pt>
                <c:pt idx="305438">
                  <c:v>4428.5200000000004</c:v>
                </c:pt>
                <c:pt idx="305439">
                  <c:v>3573.33</c:v>
                </c:pt>
                <c:pt idx="305440">
                  <c:v>4018.99</c:v>
                </c:pt>
                <c:pt idx="305441">
                  <c:v>3257</c:v>
                </c:pt>
                <c:pt idx="305442">
                  <c:v>3902.9</c:v>
                </c:pt>
                <c:pt idx="305443">
                  <c:v>3008.59</c:v>
                </c:pt>
                <c:pt idx="305444">
                  <c:v>3746.64</c:v>
                </c:pt>
                <c:pt idx="305445">
                  <c:v>3593.74</c:v>
                </c:pt>
                <c:pt idx="305446">
                  <c:v>3625.57</c:v>
                </c:pt>
                <c:pt idx="305447">
                  <c:v>4128.7299999999996</c:v>
                </c:pt>
                <c:pt idx="305448">
                  <c:v>3354.54</c:v>
                </c:pt>
                <c:pt idx="305449">
                  <c:v>3004.89</c:v>
                </c:pt>
                <c:pt idx="305450">
                  <c:v>2911.17</c:v>
                </c:pt>
                <c:pt idx="305451">
                  <c:v>3691.24</c:v>
                </c:pt>
                <c:pt idx="305452">
                  <c:v>3100.45</c:v>
                </c:pt>
                <c:pt idx="305453">
                  <c:v>3342.1</c:v>
                </c:pt>
                <c:pt idx="305454">
                  <c:v>2840.13</c:v>
                </c:pt>
                <c:pt idx="305455">
                  <c:v>2928.58</c:v>
                </c:pt>
                <c:pt idx="305456">
                  <c:v>2930.54</c:v>
                </c:pt>
                <c:pt idx="305457">
                  <c:v>3532.69</c:v>
                </c:pt>
                <c:pt idx="305458">
                  <c:v>2892.81</c:v>
                </c:pt>
                <c:pt idx="305459">
                  <c:v>3038.76</c:v>
                </c:pt>
                <c:pt idx="305460">
                  <c:v>2636.61</c:v>
                </c:pt>
                <c:pt idx="305461">
                  <c:v>2741.42</c:v>
                </c:pt>
                <c:pt idx="305462">
                  <c:v>2108.4</c:v>
                </c:pt>
                <c:pt idx="305463">
                  <c:v>2703.94</c:v>
                </c:pt>
                <c:pt idx="305464">
                  <c:v>1748.26</c:v>
                </c:pt>
                <c:pt idx="305465">
                  <c:v>2884.32</c:v>
                </c:pt>
                <c:pt idx="305466">
                  <c:v>1964.35</c:v>
                </c:pt>
                <c:pt idx="305467">
                  <c:v>2113.8200000000002</c:v>
                </c:pt>
                <c:pt idx="305468">
                  <c:v>1976.35</c:v>
                </c:pt>
                <c:pt idx="305469">
                  <c:v>2400.81</c:v>
                </c:pt>
                <c:pt idx="305470">
                  <c:v>2133.6</c:v>
                </c:pt>
                <c:pt idx="305471">
                  <c:v>2145.36</c:v>
                </c:pt>
                <c:pt idx="305472">
                  <c:v>1929.65</c:v>
                </c:pt>
                <c:pt idx="305473">
                  <c:v>2812.29</c:v>
                </c:pt>
                <c:pt idx="305474">
                  <c:v>2738.38</c:v>
                </c:pt>
                <c:pt idx="305475">
                  <c:v>2794.66</c:v>
                </c:pt>
                <c:pt idx="305476">
                  <c:v>2593.64</c:v>
                </c:pt>
                <c:pt idx="305477">
                  <c:v>3048.49</c:v>
                </c:pt>
                <c:pt idx="305478">
                  <c:v>2880.04</c:v>
                </c:pt>
                <c:pt idx="305479">
                  <c:v>2871.14</c:v>
                </c:pt>
                <c:pt idx="305480">
                  <c:v>3485.32</c:v>
                </c:pt>
                <c:pt idx="305481">
                  <c:v>2860.11</c:v>
                </c:pt>
                <c:pt idx="305482">
                  <c:v>2581.9899999999998</c:v>
                </c:pt>
                <c:pt idx="305483">
                  <c:v>3381.74</c:v>
                </c:pt>
                <c:pt idx="305484">
                  <c:v>3667.18</c:v>
                </c:pt>
                <c:pt idx="305485">
                  <c:v>2661.27</c:v>
                </c:pt>
                <c:pt idx="305486">
                  <c:v>3213.14</c:v>
                </c:pt>
                <c:pt idx="305487">
                  <c:v>3885.41</c:v>
                </c:pt>
                <c:pt idx="305488">
                  <c:v>4384.67</c:v>
                </c:pt>
                <c:pt idx="305489">
                  <c:v>3528.29</c:v>
                </c:pt>
                <c:pt idx="305490">
                  <c:v>4048.88</c:v>
                </c:pt>
                <c:pt idx="305491">
                  <c:v>3360.08</c:v>
                </c:pt>
                <c:pt idx="305492">
                  <c:v>3821.74</c:v>
                </c:pt>
                <c:pt idx="305493">
                  <c:v>3210.88</c:v>
                </c:pt>
                <c:pt idx="305494">
                  <c:v>3497.77</c:v>
                </c:pt>
                <c:pt idx="305495">
                  <c:v>3489.81</c:v>
                </c:pt>
                <c:pt idx="305496">
                  <c:v>3409.47</c:v>
                </c:pt>
                <c:pt idx="305497">
                  <c:v>3654.69</c:v>
                </c:pt>
                <c:pt idx="305498">
                  <c:v>3745.85</c:v>
                </c:pt>
                <c:pt idx="305499">
                  <c:v>3268.61</c:v>
                </c:pt>
                <c:pt idx="305500">
                  <c:v>3083.79</c:v>
                </c:pt>
                <c:pt idx="305501">
                  <c:v>3853.67</c:v>
                </c:pt>
                <c:pt idx="305502">
                  <c:v>4013.69</c:v>
                </c:pt>
                <c:pt idx="305503">
                  <c:v>3333.6</c:v>
                </c:pt>
                <c:pt idx="305504">
                  <c:v>2980.47</c:v>
                </c:pt>
                <c:pt idx="305505">
                  <c:v>3506.62</c:v>
                </c:pt>
                <c:pt idx="305506">
                  <c:v>3826.23</c:v>
                </c:pt>
                <c:pt idx="305507">
                  <c:v>3195.34</c:v>
                </c:pt>
                <c:pt idx="305508">
                  <c:v>3775.41</c:v>
                </c:pt>
                <c:pt idx="305509">
                  <c:v>3556.16</c:v>
                </c:pt>
                <c:pt idx="305510">
                  <c:v>2490.2399999999998</c:v>
                </c:pt>
                <c:pt idx="305511">
                  <c:v>2427.25</c:v>
                </c:pt>
                <c:pt idx="305512">
                  <c:v>2735.38</c:v>
                </c:pt>
                <c:pt idx="305513">
                  <c:v>2808.52</c:v>
                </c:pt>
                <c:pt idx="305514">
                  <c:v>2584.34</c:v>
                </c:pt>
                <c:pt idx="305515">
                  <c:v>2466.13</c:v>
                </c:pt>
                <c:pt idx="305516">
                  <c:v>2680.5</c:v>
                </c:pt>
                <c:pt idx="305517">
                  <c:v>2558.6</c:v>
                </c:pt>
                <c:pt idx="305518">
                  <c:v>2143.2199999999998</c:v>
                </c:pt>
                <c:pt idx="305519">
                  <c:v>2037.43</c:v>
                </c:pt>
                <c:pt idx="305520">
                  <c:v>2410.84</c:v>
                </c:pt>
                <c:pt idx="305521">
                  <c:v>2597.96</c:v>
                </c:pt>
                <c:pt idx="305522">
                  <c:v>2918.43</c:v>
                </c:pt>
                <c:pt idx="305523">
                  <c:v>2693.34</c:v>
                </c:pt>
                <c:pt idx="305524">
                  <c:v>1971.92</c:v>
                </c:pt>
                <c:pt idx="305525">
                  <c:v>2859.05</c:v>
                </c:pt>
                <c:pt idx="305526">
                  <c:v>3254.61</c:v>
                </c:pt>
                <c:pt idx="305527">
                  <c:v>3032.31</c:v>
                </c:pt>
                <c:pt idx="305528">
                  <c:v>2991.15</c:v>
                </c:pt>
                <c:pt idx="305529">
                  <c:v>3380.15</c:v>
                </c:pt>
                <c:pt idx="305530">
                  <c:v>2956.19</c:v>
                </c:pt>
                <c:pt idx="305531">
                  <c:v>3828.38</c:v>
                </c:pt>
                <c:pt idx="305532">
                  <c:v>3761.15</c:v>
                </c:pt>
                <c:pt idx="305533">
                  <c:v>3685.25</c:v>
                </c:pt>
                <c:pt idx="305534">
                  <c:v>3771.04</c:v>
                </c:pt>
                <c:pt idx="305535">
                  <c:v>4019.29</c:v>
                </c:pt>
                <c:pt idx="305536">
                  <c:v>4503.43</c:v>
                </c:pt>
                <c:pt idx="305537">
                  <c:v>4015.99</c:v>
                </c:pt>
                <c:pt idx="305538">
                  <c:v>3637.8</c:v>
                </c:pt>
                <c:pt idx="305539">
                  <c:v>3626.5</c:v>
                </c:pt>
                <c:pt idx="305540">
                  <c:v>3730.06</c:v>
                </c:pt>
                <c:pt idx="305541">
                  <c:v>3854.02</c:v>
                </c:pt>
                <c:pt idx="305542">
                  <c:v>3562.22</c:v>
                </c:pt>
                <c:pt idx="305543">
                  <c:v>3991.92</c:v>
                </c:pt>
                <c:pt idx="305544">
                  <c:v>3032.96</c:v>
                </c:pt>
                <c:pt idx="305545">
                  <c:v>3683.61</c:v>
                </c:pt>
                <c:pt idx="305546">
                  <c:v>3824.68</c:v>
                </c:pt>
                <c:pt idx="305547">
                  <c:v>4168.37</c:v>
                </c:pt>
                <c:pt idx="305548">
                  <c:v>3090.15</c:v>
                </c:pt>
                <c:pt idx="305549">
                  <c:v>3671.81</c:v>
                </c:pt>
                <c:pt idx="305550">
                  <c:v>3641.55</c:v>
                </c:pt>
                <c:pt idx="305551">
                  <c:v>3576.14</c:v>
                </c:pt>
                <c:pt idx="305552">
                  <c:v>3123.66</c:v>
                </c:pt>
                <c:pt idx="305553">
                  <c:v>3458.65</c:v>
                </c:pt>
                <c:pt idx="305554">
                  <c:v>3313.38</c:v>
                </c:pt>
                <c:pt idx="305555">
                  <c:v>3492.54</c:v>
                </c:pt>
                <c:pt idx="305556">
                  <c:v>3100.46</c:v>
                </c:pt>
                <c:pt idx="305557">
                  <c:v>3350.35</c:v>
                </c:pt>
                <c:pt idx="305558">
                  <c:v>3428.33</c:v>
                </c:pt>
                <c:pt idx="305559">
                  <c:v>3460.46</c:v>
                </c:pt>
                <c:pt idx="305560">
                  <c:v>3390.27</c:v>
                </c:pt>
                <c:pt idx="305561">
                  <c:v>3195</c:v>
                </c:pt>
                <c:pt idx="305562">
                  <c:v>30832.58</c:v>
                </c:pt>
                <c:pt idx="305563">
                  <c:v>27734.41</c:v>
                </c:pt>
                <c:pt idx="305564">
                  <c:v>29175.02</c:v>
                </c:pt>
                <c:pt idx="305565">
                  <c:v>30461.17</c:v>
                </c:pt>
                <c:pt idx="305566">
                  <c:v>30978.5</c:v>
                </c:pt>
                <c:pt idx="305567">
                  <c:v>31097.14</c:v>
                </c:pt>
                <c:pt idx="305568">
                  <c:v>29309.94</c:v>
                </c:pt>
                <c:pt idx="305569">
                  <c:v>30328.639999999999</c:v>
                </c:pt>
                <c:pt idx="305570">
                  <c:v>29615.85</c:v>
                </c:pt>
                <c:pt idx="305571">
                  <c:v>28281.65</c:v>
                </c:pt>
                <c:pt idx="305572">
                  <c:v>29222.12</c:v>
                </c:pt>
                <c:pt idx="305573">
                  <c:v>30030.98</c:v>
                </c:pt>
                <c:pt idx="305574">
                  <c:v>29710.02</c:v>
                </c:pt>
                <c:pt idx="305575">
                  <c:v>30005.759999999998</c:v>
                </c:pt>
                <c:pt idx="305576">
                  <c:v>26680.06</c:v>
                </c:pt>
                <c:pt idx="305577">
                  <c:v>29607.78</c:v>
                </c:pt>
                <c:pt idx="305578">
                  <c:v>28139.03</c:v>
                </c:pt>
                <c:pt idx="305579">
                  <c:v>29229.63</c:v>
                </c:pt>
                <c:pt idx="305580">
                  <c:v>28773.69</c:v>
                </c:pt>
                <c:pt idx="305581">
                  <c:v>29898.6</c:v>
                </c:pt>
                <c:pt idx="305582">
                  <c:v>28058.36</c:v>
                </c:pt>
                <c:pt idx="305583">
                  <c:v>30718.44</c:v>
                </c:pt>
                <c:pt idx="305584">
                  <c:v>29198.09</c:v>
                </c:pt>
                <c:pt idx="305585">
                  <c:v>31755.279999999999</c:v>
                </c:pt>
                <c:pt idx="305586">
                  <c:v>30447.63</c:v>
                </c:pt>
                <c:pt idx="305587">
                  <c:v>30763.86</c:v>
                </c:pt>
                <c:pt idx="305588">
                  <c:v>31711.32</c:v>
                </c:pt>
                <c:pt idx="305589">
                  <c:v>32198.13</c:v>
                </c:pt>
                <c:pt idx="305590">
                  <c:v>33787.17</c:v>
                </c:pt>
                <c:pt idx="305591">
                  <c:v>31737.61</c:v>
                </c:pt>
                <c:pt idx="305592">
                  <c:v>32906.730000000003</c:v>
                </c:pt>
                <c:pt idx="305593">
                  <c:v>30726.880000000001</c:v>
                </c:pt>
                <c:pt idx="305594">
                  <c:v>31693.88</c:v>
                </c:pt>
                <c:pt idx="305595">
                  <c:v>31889.42</c:v>
                </c:pt>
                <c:pt idx="305596">
                  <c:v>30858.59</c:v>
                </c:pt>
                <c:pt idx="305597">
                  <c:v>32026.2</c:v>
                </c:pt>
                <c:pt idx="305598">
                  <c:v>29186.15</c:v>
                </c:pt>
                <c:pt idx="305599">
                  <c:v>30985.5</c:v>
                </c:pt>
                <c:pt idx="305600">
                  <c:v>29420.71</c:v>
                </c:pt>
                <c:pt idx="305601">
                  <c:v>29586.67</c:v>
                </c:pt>
                <c:pt idx="305602">
                  <c:v>30784.799999999999</c:v>
                </c:pt>
                <c:pt idx="305603">
                  <c:v>30887.31</c:v>
                </c:pt>
                <c:pt idx="305604">
                  <c:v>30798.29</c:v>
                </c:pt>
                <c:pt idx="305605">
                  <c:v>27882.51</c:v>
                </c:pt>
                <c:pt idx="305606">
                  <c:v>29301.360000000001</c:v>
                </c:pt>
                <c:pt idx="305607">
                  <c:v>29706.63</c:v>
                </c:pt>
                <c:pt idx="305608">
                  <c:v>30476.69</c:v>
                </c:pt>
                <c:pt idx="305609">
                  <c:v>24026.7</c:v>
                </c:pt>
                <c:pt idx="305610">
                  <c:v>31428.79</c:v>
                </c:pt>
                <c:pt idx="305611">
                  <c:v>29218.51</c:v>
                </c:pt>
                <c:pt idx="305612">
                  <c:v>33057.21</c:v>
                </c:pt>
                <c:pt idx="305613">
                  <c:v>28194.5</c:v>
                </c:pt>
                <c:pt idx="305614">
                  <c:v>28538.62</c:v>
                </c:pt>
                <c:pt idx="305615">
                  <c:v>26432.639999999999</c:v>
                </c:pt>
                <c:pt idx="305616">
                  <c:v>30726.63</c:v>
                </c:pt>
                <c:pt idx="305617">
                  <c:v>30185.43</c:v>
                </c:pt>
                <c:pt idx="305618">
                  <c:v>30168.97</c:v>
                </c:pt>
                <c:pt idx="305619">
                  <c:v>29032.639999999999</c:v>
                </c:pt>
                <c:pt idx="305620">
                  <c:v>29614.69</c:v>
                </c:pt>
                <c:pt idx="305621">
                  <c:v>30027.14</c:v>
                </c:pt>
                <c:pt idx="305622">
                  <c:v>28199.9</c:v>
                </c:pt>
                <c:pt idx="305623">
                  <c:v>29776.34</c:v>
                </c:pt>
                <c:pt idx="305624">
                  <c:v>30099.200000000001</c:v>
                </c:pt>
                <c:pt idx="305625">
                  <c:v>30341.88</c:v>
                </c:pt>
                <c:pt idx="305626">
                  <c:v>26883.58</c:v>
                </c:pt>
                <c:pt idx="305627">
                  <c:v>30302.49</c:v>
                </c:pt>
                <c:pt idx="305628">
                  <c:v>25828.18</c:v>
                </c:pt>
                <c:pt idx="305629">
                  <c:v>29663.56</c:v>
                </c:pt>
                <c:pt idx="305630">
                  <c:v>27620.07</c:v>
                </c:pt>
                <c:pt idx="305631">
                  <c:v>29446.799999999999</c:v>
                </c:pt>
                <c:pt idx="305632">
                  <c:v>30014.92</c:v>
                </c:pt>
                <c:pt idx="305633">
                  <c:v>27081.06</c:v>
                </c:pt>
                <c:pt idx="305634">
                  <c:v>27926.69</c:v>
                </c:pt>
                <c:pt idx="305635">
                  <c:v>28937.19</c:v>
                </c:pt>
                <c:pt idx="305636">
                  <c:v>28085.52</c:v>
                </c:pt>
                <c:pt idx="305637">
                  <c:v>30288.15</c:v>
                </c:pt>
                <c:pt idx="305638">
                  <c:v>31887.02</c:v>
                </c:pt>
                <c:pt idx="305639">
                  <c:v>31285.13</c:v>
                </c:pt>
                <c:pt idx="305640">
                  <c:v>33357.519999999997</c:v>
                </c:pt>
                <c:pt idx="305641">
                  <c:v>32141.13</c:v>
                </c:pt>
                <c:pt idx="305642">
                  <c:v>32284.68</c:v>
                </c:pt>
                <c:pt idx="305643">
                  <c:v>31787.69</c:v>
                </c:pt>
                <c:pt idx="305644">
                  <c:v>32010.38</c:v>
                </c:pt>
                <c:pt idx="305645">
                  <c:v>32490.99</c:v>
                </c:pt>
                <c:pt idx="305646">
                  <c:v>32348.46</c:v>
                </c:pt>
                <c:pt idx="305647">
                  <c:v>31820.71</c:v>
                </c:pt>
                <c:pt idx="305648">
                  <c:v>30677</c:v>
                </c:pt>
                <c:pt idx="305649">
                  <c:v>31768.33</c:v>
                </c:pt>
                <c:pt idx="305650">
                  <c:v>31342.47</c:v>
                </c:pt>
                <c:pt idx="305651">
                  <c:v>31373.33</c:v>
                </c:pt>
                <c:pt idx="305652">
                  <c:v>29712.01</c:v>
                </c:pt>
                <c:pt idx="305653">
                  <c:v>30119.09</c:v>
                </c:pt>
                <c:pt idx="305654">
                  <c:v>31099.27</c:v>
                </c:pt>
                <c:pt idx="305655">
                  <c:v>30580.34</c:v>
                </c:pt>
                <c:pt idx="305656">
                  <c:v>30329.42</c:v>
                </c:pt>
                <c:pt idx="305657">
                  <c:v>28023.57</c:v>
                </c:pt>
                <c:pt idx="305658">
                  <c:v>29462.51</c:v>
                </c:pt>
                <c:pt idx="305659">
                  <c:v>28971.47</c:v>
                </c:pt>
                <c:pt idx="305660">
                  <c:v>30499.18</c:v>
                </c:pt>
                <c:pt idx="305661">
                  <c:v>24824.25</c:v>
                </c:pt>
                <c:pt idx="305662">
                  <c:v>31269.11</c:v>
                </c:pt>
                <c:pt idx="305663">
                  <c:v>29191.25</c:v>
                </c:pt>
                <c:pt idx="305664">
                  <c:v>30415.01</c:v>
                </c:pt>
                <c:pt idx="305665">
                  <c:v>28366.27</c:v>
                </c:pt>
                <c:pt idx="305666">
                  <c:v>29713.17</c:v>
                </c:pt>
                <c:pt idx="305667">
                  <c:v>27857.64</c:v>
                </c:pt>
                <c:pt idx="305668">
                  <c:v>28909.63</c:v>
                </c:pt>
                <c:pt idx="305669">
                  <c:v>31115.47</c:v>
                </c:pt>
                <c:pt idx="305670">
                  <c:v>30843.55</c:v>
                </c:pt>
                <c:pt idx="305671">
                  <c:v>28849.06</c:v>
                </c:pt>
                <c:pt idx="305672">
                  <c:v>29002.7</c:v>
                </c:pt>
                <c:pt idx="305673">
                  <c:v>29945.17</c:v>
                </c:pt>
                <c:pt idx="305674">
                  <c:v>28213.22</c:v>
                </c:pt>
                <c:pt idx="305675">
                  <c:v>30281.55</c:v>
                </c:pt>
                <c:pt idx="305676">
                  <c:v>29286.11</c:v>
                </c:pt>
                <c:pt idx="305677">
                  <c:v>30825.06</c:v>
                </c:pt>
                <c:pt idx="305678">
                  <c:v>27785.33</c:v>
                </c:pt>
                <c:pt idx="305679">
                  <c:v>30672.98</c:v>
                </c:pt>
                <c:pt idx="305680">
                  <c:v>27992.53</c:v>
                </c:pt>
                <c:pt idx="305681">
                  <c:v>27978.31</c:v>
                </c:pt>
                <c:pt idx="305682">
                  <c:v>29837.7</c:v>
                </c:pt>
                <c:pt idx="305683">
                  <c:v>27915.7</c:v>
                </c:pt>
                <c:pt idx="305684">
                  <c:v>29735.34</c:v>
                </c:pt>
                <c:pt idx="305685">
                  <c:v>29416.59</c:v>
                </c:pt>
                <c:pt idx="305686">
                  <c:v>29340.07</c:v>
                </c:pt>
                <c:pt idx="305687">
                  <c:v>28660.52</c:v>
                </c:pt>
                <c:pt idx="305688">
                  <c:v>30931.68</c:v>
                </c:pt>
                <c:pt idx="305689">
                  <c:v>29050.76</c:v>
                </c:pt>
                <c:pt idx="305690">
                  <c:v>30949.25</c:v>
                </c:pt>
                <c:pt idx="305691">
                  <c:v>29418.82</c:v>
                </c:pt>
                <c:pt idx="305692">
                  <c:v>32719.85</c:v>
                </c:pt>
                <c:pt idx="305693">
                  <c:v>32395.360000000001</c:v>
                </c:pt>
                <c:pt idx="305694">
                  <c:v>33776.89</c:v>
                </c:pt>
                <c:pt idx="305695">
                  <c:v>32704.38</c:v>
                </c:pt>
                <c:pt idx="305696">
                  <c:v>31227.96</c:v>
                </c:pt>
                <c:pt idx="305697">
                  <c:v>32502.38</c:v>
                </c:pt>
                <c:pt idx="305698">
                  <c:v>30984.29</c:v>
                </c:pt>
                <c:pt idx="305699">
                  <c:v>31443.67</c:v>
                </c:pt>
                <c:pt idx="305700">
                  <c:v>29451.53</c:v>
                </c:pt>
                <c:pt idx="305701">
                  <c:v>31498.55</c:v>
                </c:pt>
                <c:pt idx="305702">
                  <c:v>30404.959999999999</c:v>
                </c:pt>
                <c:pt idx="305703">
                  <c:v>30601.96</c:v>
                </c:pt>
                <c:pt idx="305704">
                  <c:v>30561.07</c:v>
                </c:pt>
                <c:pt idx="305705">
                  <c:v>12904.32</c:v>
                </c:pt>
                <c:pt idx="305706">
                  <c:v>12479.49</c:v>
                </c:pt>
                <c:pt idx="305707">
                  <c:v>12842.26</c:v>
                </c:pt>
                <c:pt idx="305708">
                  <c:v>13389.93</c:v>
                </c:pt>
                <c:pt idx="305709">
                  <c:v>12809.61</c:v>
                </c:pt>
                <c:pt idx="305710">
                  <c:v>14193.27</c:v>
                </c:pt>
                <c:pt idx="305711">
                  <c:v>13730.06</c:v>
                </c:pt>
                <c:pt idx="305712">
                  <c:v>16001.19</c:v>
                </c:pt>
                <c:pt idx="305713">
                  <c:v>16233.1</c:v>
                </c:pt>
                <c:pt idx="305714">
                  <c:v>14828.49</c:v>
                </c:pt>
                <c:pt idx="305715">
                  <c:v>12653.71</c:v>
                </c:pt>
                <c:pt idx="305716">
                  <c:v>12776.66</c:v>
                </c:pt>
                <c:pt idx="305717">
                  <c:v>13402.46</c:v>
                </c:pt>
                <c:pt idx="305718">
                  <c:v>14790.37</c:v>
                </c:pt>
                <c:pt idx="305719">
                  <c:v>14749.86</c:v>
                </c:pt>
                <c:pt idx="305720">
                  <c:v>14373.29</c:v>
                </c:pt>
                <c:pt idx="305721">
                  <c:v>12905.14</c:v>
                </c:pt>
                <c:pt idx="305722">
                  <c:v>14501.92</c:v>
                </c:pt>
                <c:pt idx="305723">
                  <c:v>14411.78</c:v>
                </c:pt>
                <c:pt idx="305724">
                  <c:v>15599.31</c:v>
                </c:pt>
                <c:pt idx="305725">
                  <c:v>14269.72</c:v>
                </c:pt>
                <c:pt idx="305726">
                  <c:v>13263.83</c:v>
                </c:pt>
                <c:pt idx="305727">
                  <c:v>14004.68</c:v>
                </c:pt>
                <c:pt idx="305728">
                  <c:v>13783.64</c:v>
                </c:pt>
                <c:pt idx="305729">
                  <c:v>13639.15</c:v>
                </c:pt>
                <c:pt idx="305730">
                  <c:v>12340.03</c:v>
                </c:pt>
                <c:pt idx="305731">
                  <c:v>16203.9</c:v>
                </c:pt>
                <c:pt idx="305732">
                  <c:v>16280.44</c:v>
                </c:pt>
                <c:pt idx="305733">
                  <c:v>15743.29</c:v>
                </c:pt>
                <c:pt idx="305734">
                  <c:v>14265.28</c:v>
                </c:pt>
                <c:pt idx="305735">
                  <c:v>14814.95</c:v>
                </c:pt>
                <c:pt idx="305736">
                  <c:v>14815.65</c:v>
                </c:pt>
                <c:pt idx="305737">
                  <c:v>12890.87</c:v>
                </c:pt>
                <c:pt idx="305738">
                  <c:v>12777.17</c:v>
                </c:pt>
                <c:pt idx="305739">
                  <c:v>14181.13</c:v>
                </c:pt>
                <c:pt idx="305740">
                  <c:v>13921.79</c:v>
                </c:pt>
                <c:pt idx="305741">
                  <c:v>13579.67</c:v>
                </c:pt>
                <c:pt idx="305742">
                  <c:v>14343.89</c:v>
                </c:pt>
                <c:pt idx="305743">
                  <c:v>14232.49</c:v>
                </c:pt>
                <c:pt idx="305744">
                  <c:v>13639.73</c:v>
                </c:pt>
                <c:pt idx="305745">
                  <c:v>15066.78</c:v>
                </c:pt>
                <c:pt idx="305746">
                  <c:v>19828.23</c:v>
                </c:pt>
                <c:pt idx="305747">
                  <c:v>42983.67</c:v>
                </c:pt>
                <c:pt idx="305748">
                  <c:v>20413.63</c:v>
                </c:pt>
                <c:pt idx="305749">
                  <c:v>24008.26</c:v>
                </c:pt>
                <c:pt idx="305750">
                  <c:v>30851.58</c:v>
                </c:pt>
                <c:pt idx="305751">
                  <c:v>47434.36</c:v>
                </c:pt>
                <c:pt idx="305752">
                  <c:v>14494.64</c:v>
                </c:pt>
                <c:pt idx="305753">
                  <c:v>14509.99</c:v>
                </c:pt>
                <c:pt idx="305754">
                  <c:v>12050.2</c:v>
                </c:pt>
                <c:pt idx="305755">
                  <c:v>13835.87</c:v>
                </c:pt>
                <c:pt idx="305756">
                  <c:v>12941.29</c:v>
                </c:pt>
                <c:pt idx="305757">
                  <c:v>13594.45</c:v>
                </c:pt>
                <c:pt idx="305758">
                  <c:v>15442.25</c:v>
                </c:pt>
                <c:pt idx="305759">
                  <c:v>14204.16</c:v>
                </c:pt>
                <c:pt idx="305760">
                  <c:v>10906.92</c:v>
                </c:pt>
                <c:pt idx="305761">
                  <c:v>13531.41</c:v>
                </c:pt>
                <c:pt idx="305762">
                  <c:v>12995.49</c:v>
                </c:pt>
                <c:pt idx="305763">
                  <c:v>14458.72</c:v>
                </c:pt>
                <c:pt idx="305764">
                  <c:v>13650.69</c:v>
                </c:pt>
                <c:pt idx="305765">
                  <c:v>14384.06</c:v>
                </c:pt>
                <c:pt idx="305766">
                  <c:v>13844.11</c:v>
                </c:pt>
                <c:pt idx="305767">
                  <c:v>14719.96</c:v>
                </c:pt>
                <c:pt idx="305768">
                  <c:v>14431.6</c:v>
                </c:pt>
                <c:pt idx="305769">
                  <c:v>13600</c:v>
                </c:pt>
                <c:pt idx="305770">
                  <c:v>15604.12</c:v>
                </c:pt>
                <c:pt idx="305771">
                  <c:v>14486.42</c:v>
                </c:pt>
                <c:pt idx="305772">
                  <c:v>16115.4</c:v>
                </c:pt>
                <c:pt idx="305773">
                  <c:v>13366.92</c:v>
                </c:pt>
                <c:pt idx="305774">
                  <c:v>15367.26</c:v>
                </c:pt>
                <c:pt idx="305775">
                  <c:v>14377.31</c:v>
                </c:pt>
                <c:pt idx="305776">
                  <c:v>13920</c:v>
                </c:pt>
                <c:pt idx="305777">
                  <c:v>13960.89</c:v>
                </c:pt>
                <c:pt idx="305778">
                  <c:v>13245.08</c:v>
                </c:pt>
                <c:pt idx="305779">
                  <c:v>13998.59</c:v>
                </c:pt>
                <c:pt idx="305780">
                  <c:v>13294.26</c:v>
                </c:pt>
                <c:pt idx="305781">
                  <c:v>15305.08</c:v>
                </c:pt>
                <c:pt idx="305782">
                  <c:v>15591.31</c:v>
                </c:pt>
                <c:pt idx="305783">
                  <c:v>14629.27</c:v>
                </c:pt>
                <c:pt idx="305784">
                  <c:v>14951.27</c:v>
                </c:pt>
                <c:pt idx="305785">
                  <c:v>15679.02</c:v>
                </c:pt>
                <c:pt idx="305786">
                  <c:v>15234.92</c:v>
                </c:pt>
                <c:pt idx="305787">
                  <c:v>13149.17</c:v>
                </c:pt>
                <c:pt idx="305788">
                  <c:v>13992.04</c:v>
                </c:pt>
                <c:pt idx="305789">
                  <c:v>14548.97</c:v>
                </c:pt>
                <c:pt idx="305790">
                  <c:v>13310.65</c:v>
                </c:pt>
                <c:pt idx="305791">
                  <c:v>14334.81</c:v>
                </c:pt>
                <c:pt idx="305792">
                  <c:v>16130.89</c:v>
                </c:pt>
                <c:pt idx="305793">
                  <c:v>16315.12</c:v>
                </c:pt>
                <c:pt idx="305794">
                  <c:v>14068.49</c:v>
                </c:pt>
                <c:pt idx="305795">
                  <c:v>14669.08</c:v>
                </c:pt>
                <c:pt idx="305796">
                  <c:v>14967.81</c:v>
                </c:pt>
                <c:pt idx="305797">
                  <c:v>14341.86</c:v>
                </c:pt>
                <c:pt idx="305798">
                  <c:v>18191.3</c:v>
                </c:pt>
                <c:pt idx="305799">
                  <c:v>47481.43</c:v>
                </c:pt>
                <c:pt idx="305800">
                  <c:v>16932.78</c:v>
                </c:pt>
                <c:pt idx="305801">
                  <c:v>23434.35</c:v>
                </c:pt>
                <c:pt idx="305802">
                  <c:v>28881.74</c:v>
                </c:pt>
                <c:pt idx="305803">
                  <c:v>43878.63</c:v>
                </c:pt>
                <c:pt idx="305804">
                  <c:v>19636.88</c:v>
                </c:pt>
                <c:pt idx="305805">
                  <c:v>13989.99</c:v>
                </c:pt>
                <c:pt idx="305806">
                  <c:v>13752.34</c:v>
                </c:pt>
                <c:pt idx="305807">
                  <c:v>13521.65</c:v>
                </c:pt>
                <c:pt idx="305808">
                  <c:v>11762.03</c:v>
                </c:pt>
                <c:pt idx="305809">
                  <c:v>13300.27</c:v>
                </c:pt>
                <c:pt idx="305810">
                  <c:v>14201.66</c:v>
                </c:pt>
                <c:pt idx="305811">
                  <c:v>16236.77</c:v>
                </c:pt>
                <c:pt idx="305812">
                  <c:v>13689.7</c:v>
                </c:pt>
                <c:pt idx="305813">
                  <c:v>13415.43</c:v>
                </c:pt>
                <c:pt idx="305814">
                  <c:v>16502.810000000001</c:v>
                </c:pt>
                <c:pt idx="305815">
                  <c:v>13434.69</c:v>
                </c:pt>
                <c:pt idx="305816">
                  <c:v>12595.4</c:v>
                </c:pt>
                <c:pt idx="305817">
                  <c:v>12789.63</c:v>
                </c:pt>
                <c:pt idx="305818">
                  <c:v>15121.71</c:v>
                </c:pt>
                <c:pt idx="305819">
                  <c:v>13627.07</c:v>
                </c:pt>
                <c:pt idx="305820">
                  <c:v>13398.69</c:v>
                </c:pt>
                <c:pt idx="305821">
                  <c:v>12875.05</c:v>
                </c:pt>
                <c:pt idx="305822">
                  <c:v>14751.13</c:v>
                </c:pt>
                <c:pt idx="305823">
                  <c:v>13625.98</c:v>
                </c:pt>
                <c:pt idx="305824">
                  <c:v>15171.4</c:v>
                </c:pt>
                <c:pt idx="305825">
                  <c:v>15171.33</c:v>
                </c:pt>
                <c:pt idx="305826">
                  <c:v>15453.66</c:v>
                </c:pt>
                <c:pt idx="305827">
                  <c:v>13899.14</c:v>
                </c:pt>
                <c:pt idx="305828">
                  <c:v>14423.24</c:v>
                </c:pt>
                <c:pt idx="305829">
                  <c:v>14394.27</c:v>
                </c:pt>
                <c:pt idx="305830">
                  <c:v>13831.12</c:v>
                </c:pt>
                <c:pt idx="305831">
                  <c:v>15048.55</c:v>
                </c:pt>
                <c:pt idx="305832">
                  <c:v>13121.77</c:v>
                </c:pt>
                <c:pt idx="305833">
                  <c:v>13846.35</c:v>
                </c:pt>
                <c:pt idx="305834">
                  <c:v>15435.65</c:v>
                </c:pt>
                <c:pt idx="305835">
                  <c:v>14374.94</c:v>
                </c:pt>
                <c:pt idx="305836">
                  <c:v>13828.28</c:v>
                </c:pt>
                <c:pt idx="305837">
                  <c:v>15767.16</c:v>
                </c:pt>
                <c:pt idx="305838">
                  <c:v>14194.46</c:v>
                </c:pt>
                <c:pt idx="305839">
                  <c:v>15145.71</c:v>
                </c:pt>
                <c:pt idx="305840">
                  <c:v>12693.52</c:v>
                </c:pt>
                <c:pt idx="305841">
                  <c:v>14930.35</c:v>
                </c:pt>
                <c:pt idx="305842">
                  <c:v>13568.08</c:v>
                </c:pt>
                <c:pt idx="305843">
                  <c:v>13911.36</c:v>
                </c:pt>
                <c:pt idx="305844">
                  <c:v>14755.86</c:v>
                </c:pt>
                <c:pt idx="305845">
                  <c:v>15437.51</c:v>
                </c:pt>
                <c:pt idx="305846">
                  <c:v>15102.05</c:v>
                </c:pt>
                <c:pt idx="305847">
                  <c:v>15168.71</c:v>
                </c:pt>
                <c:pt idx="305848">
                  <c:v>2294.73</c:v>
                </c:pt>
                <c:pt idx="305849">
                  <c:v>2780.22</c:v>
                </c:pt>
                <c:pt idx="305850">
                  <c:v>4801.87</c:v>
                </c:pt>
                <c:pt idx="305851">
                  <c:v>4555.6499999999996</c:v>
                </c:pt>
                <c:pt idx="305852">
                  <c:v>5148.97</c:v>
                </c:pt>
                <c:pt idx="305853">
                  <c:v>9425.32</c:v>
                </c:pt>
                <c:pt idx="305854">
                  <c:v>9929.8799999999992</c:v>
                </c:pt>
                <c:pt idx="305855">
                  <c:v>9447.7800000000007</c:v>
                </c:pt>
                <c:pt idx="305856">
                  <c:v>13910.36</c:v>
                </c:pt>
                <c:pt idx="305857">
                  <c:v>19220.14</c:v>
                </c:pt>
                <c:pt idx="305858">
                  <c:v>28483.45</c:v>
                </c:pt>
                <c:pt idx="305859">
                  <c:v>27320.89</c:v>
                </c:pt>
                <c:pt idx="305860">
                  <c:v>25408.69</c:v>
                </c:pt>
                <c:pt idx="305861">
                  <c:v>30859.88</c:v>
                </c:pt>
                <c:pt idx="305862">
                  <c:v>31614.57</c:v>
                </c:pt>
                <c:pt idx="305863">
                  <c:v>39247.769999999997</c:v>
                </c:pt>
                <c:pt idx="305864">
                  <c:v>46393.04</c:v>
                </c:pt>
                <c:pt idx="305865">
                  <c:v>48701.05</c:v>
                </c:pt>
                <c:pt idx="305866">
                  <c:v>32218.25</c:v>
                </c:pt>
                <c:pt idx="305867">
                  <c:v>23885.87</c:v>
                </c:pt>
                <c:pt idx="305868">
                  <c:v>29408.09</c:v>
                </c:pt>
                <c:pt idx="305869">
                  <c:v>32627.05</c:v>
                </c:pt>
                <c:pt idx="305870">
                  <c:v>23310.13</c:v>
                </c:pt>
                <c:pt idx="305871">
                  <c:v>21474.36</c:v>
                </c:pt>
                <c:pt idx="305872">
                  <c:v>20706.37</c:v>
                </c:pt>
                <c:pt idx="305873">
                  <c:v>19629.21</c:v>
                </c:pt>
                <c:pt idx="305874">
                  <c:v>19087.79</c:v>
                </c:pt>
                <c:pt idx="305875">
                  <c:v>17684.669999999998</c:v>
                </c:pt>
                <c:pt idx="305876">
                  <c:v>15203.96</c:v>
                </c:pt>
                <c:pt idx="305877">
                  <c:v>12616.2</c:v>
                </c:pt>
                <c:pt idx="305878">
                  <c:v>13608.33</c:v>
                </c:pt>
                <c:pt idx="305879">
                  <c:v>12025.76</c:v>
                </c:pt>
                <c:pt idx="305880">
                  <c:v>9254.0300000000007</c:v>
                </c:pt>
                <c:pt idx="305881">
                  <c:v>7776.07</c:v>
                </c:pt>
                <c:pt idx="305882">
                  <c:v>8865.26</c:v>
                </c:pt>
                <c:pt idx="305883">
                  <c:v>7347.23</c:v>
                </c:pt>
                <c:pt idx="305884">
                  <c:v>5856.27</c:v>
                </c:pt>
                <c:pt idx="305885">
                  <c:v>5055</c:v>
                </c:pt>
                <c:pt idx="305886">
                  <c:v>3589.1</c:v>
                </c:pt>
                <c:pt idx="305887">
                  <c:v>3592.86</c:v>
                </c:pt>
                <c:pt idx="305888">
                  <c:v>4653.87</c:v>
                </c:pt>
                <c:pt idx="305889">
                  <c:v>2669.72</c:v>
                </c:pt>
                <c:pt idx="305890">
                  <c:v>3411.82</c:v>
                </c:pt>
                <c:pt idx="305891">
                  <c:v>1330.47</c:v>
                </c:pt>
                <c:pt idx="305892">
                  <c:v>1273.99</c:v>
                </c:pt>
                <c:pt idx="305893">
                  <c:v>1573.12</c:v>
                </c:pt>
                <c:pt idx="305894">
                  <c:v>3230.84</c:v>
                </c:pt>
                <c:pt idx="305895">
                  <c:v>2823.82</c:v>
                </c:pt>
                <c:pt idx="305896">
                  <c:v>1924.78</c:v>
                </c:pt>
                <c:pt idx="305897">
                  <c:v>3025.94</c:v>
                </c:pt>
                <c:pt idx="305898">
                  <c:v>2172.17</c:v>
                </c:pt>
                <c:pt idx="305899">
                  <c:v>2062.0300000000002</c:v>
                </c:pt>
                <c:pt idx="305900">
                  <c:v>2757.79</c:v>
                </c:pt>
                <c:pt idx="305901">
                  <c:v>3904.18</c:v>
                </c:pt>
                <c:pt idx="305902">
                  <c:v>3092.59</c:v>
                </c:pt>
                <c:pt idx="305903">
                  <c:v>3021.67</c:v>
                </c:pt>
                <c:pt idx="305904">
                  <c:v>5249</c:v>
                </c:pt>
                <c:pt idx="305905">
                  <c:v>6778.4</c:v>
                </c:pt>
                <c:pt idx="305906">
                  <c:v>10331.19</c:v>
                </c:pt>
                <c:pt idx="305907">
                  <c:v>15200.85</c:v>
                </c:pt>
                <c:pt idx="305908">
                  <c:v>15704.29</c:v>
                </c:pt>
                <c:pt idx="305909">
                  <c:v>16778.96</c:v>
                </c:pt>
                <c:pt idx="305910">
                  <c:v>19577.39</c:v>
                </c:pt>
                <c:pt idx="305911">
                  <c:v>22571.11</c:v>
                </c:pt>
                <c:pt idx="305912">
                  <c:v>17693.25</c:v>
                </c:pt>
                <c:pt idx="305913">
                  <c:v>30258.03</c:v>
                </c:pt>
                <c:pt idx="305914">
                  <c:v>36625.06</c:v>
                </c:pt>
                <c:pt idx="305915">
                  <c:v>20954.580000000002</c:v>
                </c:pt>
                <c:pt idx="305916">
                  <c:v>37500.800000000003</c:v>
                </c:pt>
                <c:pt idx="305917">
                  <c:v>45491.14</c:v>
                </c:pt>
                <c:pt idx="305918">
                  <c:v>33790.35</c:v>
                </c:pt>
                <c:pt idx="305919">
                  <c:v>31565.59</c:v>
                </c:pt>
                <c:pt idx="305920">
                  <c:v>26550.92</c:v>
                </c:pt>
                <c:pt idx="305921">
                  <c:v>31406.23</c:v>
                </c:pt>
                <c:pt idx="305922">
                  <c:v>30536.35</c:v>
                </c:pt>
                <c:pt idx="305923">
                  <c:v>19654.060000000001</c:v>
                </c:pt>
                <c:pt idx="305924">
                  <c:v>21457.03</c:v>
                </c:pt>
                <c:pt idx="305925">
                  <c:v>21867.62</c:v>
                </c:pt>
                <c:pt idx="305926">
                  <c:v>17326.599999999999</c:v>
                </c:pt>
                <c:pt idx="305927">
                  <c:v>17536.59</c:v>
                </c:pt>
                <c:pt idx="305928">
                  <c:v>15437.33</c:v>
                </c:pt>
                <c:pt idx="305929">
                  <c:v>13044.33</c:v>
                </c:pt>
                <c:pt idx="305930">
                  <c:v>12819.83</c:v>
                </c:pt>
                <c:pt idx="305931">
                  <c:v>15904.04</c:v>
                </c:pt>
                <c:pt idx="305932">
                  <c:v>10951.81</c:v>
                </c:pt>
                <c:pt idx="305933">
                  <c:v>10262.620000000001</c:v>
                </c:pt>
                <c:pt idx="305934">
                  <c:v>7720.55</c:v>
                </c:pt>
                <c:pt idx="305935">
                  <c:v>7438.29</c:v>
                </c:pt>
                <c:pt idx="305936">
                  <c:v>5222.08</c:v>
                </c:pt>
                <c:pt idx="305937">
                  <c:v>5816.62</c:v>
                </c:pt>
                <c:pt idx="305938">
                  <c:v>5705.62</c:v>
                </c:pt>
                <c:pt idx="305939">
                  <c:v>4263.58</c:v>
                </c:pt>
                <c:pt idx="305940">
                  <c:v>3096.56</c:v>
                </c:pt>
                <c:pt idx="305941">
                  <c:v>2002.93</c:v>
                </c:pt>
                <c:pt idx="305942">
                  <c:v>4358.51</c:v>
                </c:pt>
                <c:pt idx="305943">
                  <c:v>2465.1</c:v>
                </c:pt>
                <c:pt idx="305944">
                  <c:v>4032.66</c:v>
                </c:pt>
                <c:pt idx="305945">
                  <c:v>2168.6999999999998</c:v>
                </c:pt>
                <c:pt idx="305946">
                  <c:v>5115.21</c:v>
                </c:pt>
                <c:pt idx="305947">
                  <c:v>2771.71</c:v>
                </c:pt>
                <c:pt idx="305948">
                  <c:v>2023.41</c:v>
                </c:pt>
                <c:pt idx="305949">
                  <c:v>3133.17</c:v>
                </c:pt>
                <c:pt idx="305950">
                  <c:v>2235.7199999999998</c:v>
                </c:pt>
                <c:pt idx="305951">
                  <c:v>2215.48</c:v>
                </c:pt>
                <c:pt idx="305952">
                  <c:v>3873.33</c:v>
                </c:pt>
                <c:pt idx="305953">
                  <c:v>5086.29</c:v>
                </c:pt>
                <c:pt idx="305954">
                  <c:v>3338.27</c:v>
                </c:pt>
                <c:pt idx="305955">
                  <c:v>3179.27</c:v>
                </c:pt>
                <c:pt idx="305956">
                  <c:v>2882.78</c:v>
                </c:pt>
                <c:pt idx="305957">
                  <c:v>4631.32</c:v>
                </c:pt>
                <c:pt idx="305958">
                  <c:v>11275.37</c:v>
                </c:pt>
                <c:pt idx="305959">
                  <c:v>15302.58</c:v>
                </c:pt>
                <c:pt idx="305960">
                  <c:v>23264.48</c:v>
                </c:pt>
                <c:pt idx="305961">
                  <c:v>25498.25</c:v>
                </c:pt>
                <c:pt idx="305962">
                  <c:v>27070.65</c:v>
                </c:pt>
                <c:pt idx="305963">
                  <c:v>24188.5</c:v>
                </c:pt>
                <c:pt idx="305964">
                  <c:v>41094.68</c:v>
                </c:pt>
                <c:pt idx="305965">
                  <c:v>34733.760000000002</c:v>
                </c:pt>
                <c:pt idx="305966">
                  <c:v>33244.620000000003</c:v>
                </c:pt>
                <c:pt idx="305967">
                  <c:v>31158.33</c:v>
                </c:pt>
                <c:pt idx="305968">
                  <c:v>31353.919999999998</c:v>
                </c:pt>
                <c:pt idx="305969">
                  <c:v>37004.9</c:v>
                </c:pt>
                <c:pt idx="305970">
                  <c:v>27236.93</c:v>
                </c:pt>
                <c:pt idx="305971">
                  <c:v>26401.54</c:v>
                </c:pt>
                <c:pt idx="305972">
                  <c:v>25058.73</c:v>
                </c:pt>
                <c:pt idx="305973">
                  <c:v>22839.27</c:v>
                </c:pt>
                <c:pt idx="305974">
                  <c:v>27115.84</c:v>
                </c:pt>
                <c:pt idx="305975">
                  <c:v>15793.27</c:v>
                </c:pt>
                <c:pt idx="305976">
                  <c:v>19155.79</c:v>
                </c:pt>
                <c:pt idx="305977">
                  <c:v>17663.560000000001</c:v>
                </c:pt>
                <c:pt idx="305978">
                  <c:v>13469.01</c:v>
                </c:pt>
                <c:pt idx="305979">
                  <c:v>15826.22</c:v>
                </c:pt>
                <c:pt idx="305980">
                  <c:v>14252.41</c:v>
                </c:pt>
                <c:pt idx="305981">
                  <c:v>12517.66</c:v>
                </c:pt>
                <c:pt idx="305982">
                  <c:v>12150.07</c:v>
                </c:pt>
                <c:pt idx="305983">
                  <c:v>13142.33</c:v>
                </c:pt>
                <c:pt idx="305984">
                  <c:v>10061.780000000001</c:v>
                </c:pt>
                <c:pt idx="305985">
                  <c:v>9515.84</c:v>
                </c:pt>
                <c:pt idx="305986">
                  <c:v>7353.95</c:v>
                </c:pt>
                <c:pt idx="305987">
                  <c:v>5752.64</c:v>
                </c:pt>
                <c:pt idx="305988">
                  <c:v>3669.51</c:v>
                </c:pt>
                <c:pt idx="305989">
                  <c:v>3566.12</c:v>
                </c:pt>
                <c:pt idx="305990">
                  <c:v>3895.62</c:v>
                </c:pt>
                <c:pt idx="305991">
                  <c:v>11451.62</c:v>
                </c:pt>
                <c:pt idx="305992">
                  <c:v>9941.0300000000007</c:v>
                </c:pt>
                <c:pt idx="305993">
                  <c:v>13451.82</c:v>
                </c:pt>
                <c:pt idx="305994">
                  <c:v>11325.84</c:v>
                </c:pt>
                <c:pt idx="305995">
                  <c:v>12420.88</c:v>
                </c:pt>
                <c:pt idx="305996">
                  <c:v>11535.52</c:v>
                </c:pt>
                <c:pt idx="305997">
                  <c:v>11161.25</c:v>
                </c:pt>
                <c:pt idx="305998">
                  <c:v>11462.96</c:v>
                </c:pt>
                <c:pt idx="305999">
                  <c:v>13097.76</c:v>
                </c:pt>
                <c:pt idx="306000">
                  <c:v>9535.5300000000007</c:v>
                </c:pt>
                <c:pt idx="306001">
                  <c:v>10471.65</c:v>
                </c:pt>
                <c:pt idx="306002">
                  <c:v>8985.91</c:v>
                </c:pt>
                <c:pt idx="306003">
                  <c:v>9437.15</c:v>
                </c:pt>
                <c:pt idx="306004">
                  <c:v>13249.03</c:v>
                </c:pt>
                <c:pt idx="306005">
                  <c:v>10357.06</c:v>
                </c:pt>
                <c:pt idx="306006">
                  <c:v>11218.48</c:v>
                </c:pt>
                <c:pt idx="306007">
                  <c:v>10193.879999999999</c:v>
                </c:pt>
                <c:pt idx="306008">
                  <c:v>9250.44</c:v>
                </c:pt>
                <c:pt idx="306009">
                  <c:v>9864.75</c:v>
                </c:pt>
                <c:pt idx="306010">
                  <c:v>10537.55</c:v>
                </c:pt>
                <c:pt idx="306011">
                  <c:v>10176.57</c:v>
                </c:pt>
                <c:pt idx="306012">
                  <c:v>9698.08</c:v>
                </c:pt>
                <c:pt idx="306013">
                  <c:v>10101.43</c:v>
                </c:pt>
                <c:pt idx="306014">
                  <c:v>10584.46</c:v>
                </c:pt>
                <c:pt idx="306015">
                  <c:v>11319.21</c:v>
                </c:pt>
                <c:pt idx="306016">
                  <c:v>9772.3700000000008</c:v>
                </c:pt>
                <c:pt idx="306017">
                  <c:v>11172.44</c:v>
                </c:pt>
                <c:pt idx="306018">
                  <c:v>11551.71</c:v>
                </c:pt>
                <c:pt idx="306019">
                  <c:v>13253.07</c:v>
                </c:pt>
                <c:pt idx="306020">
                  <c:v>11378.24</c:v>
                </c:pt>
                <c:pt idx="306021">
                  <c:v>10330.82</c:v>
                </c:pt>
                <c:pt idx="306022">
                  <c:v>11718.56</c:v>
                </c:pt>
                <c:pt idx="306023">
                  <c:v>10488.37</c:v>
                </c:pt>
                <c:pt idx="306024">
                  <c:v>12740.2</c:v>
                </c:pt>
                <c:pt idx="306025">
                  <c:v>11467.93</c:v>
                </c:pt>
                <c:pt idx="306026">
                  <c:v>11243.63</c:v>
                </c:pt>
                <c:pt idx="306027">
                  <c:v>10459.959999999999</c:v>
                </c:pt>
                <c:pt idx="306028">
                  <c:v>11192.09</c:v>
                </c:pt>
                <c:pt idx="306029">
                  <c:v>12262.66</c:v>
                </c:pt>
                <c:pt idx="306030">
                  <c:v>11371.69</c:v>
                </c:pt>
                <c:pt idx="306031">
                  <c:v>13160.97</c:v>
                </c:pt>
                <c:pt idx="306032">
                  <c:v>13519.31</c:v>
                </c:pt>
                <c:pt idx="306033">
                  <c:v>17702.099999999999</c:v>
                </c:pt>
                <c:pt idx="306034">
                  <c:v>13407.29</c:v>
                </c:pt>
                <c:pt idx="306035">
                  <c:v>15133.96</c:v>
                </c:pt>
                <c:pt idx="306036">
                  <c:v>15955.37</c:v>
                </c:pt>
                <c:pt idx="306037">
                  <c:v>24709.08</c:v>
                </c:pt>
                <c:pt idx="306038">
                  <c:v>10151.4</c:v>
                </c:pt>
                <c:pt idx="306039">
                  <c:v>10793.05</c:v>
                </c:pt>
                <c:pt idx="306040">
                  <c:v>9500.9500000000007</c:v>
                </c:pt>
                <c:pt idx="306041">
                  <c:v>10184.66</c:v>
                </c:pt>
                <c:pt idx="306042">
                  <c:v>10006.709999999999</c:v>
                </c:pt>
                <c:pt idx="306043">
                  <c:v>10047.209999999999</c:v>
                </c:pt>
                <c:pt idx="306044">
                  <c:v>12333.88</c:v>
                </c:pt>
                <c:pt idx="306045">
                  <c:v>12023.71</c:v>
                </c:pt>
                <c:pt idx="306046">
                  <c:v>10664.07</c:v>
                </c:pt>
                <c:pt idx="306047">
                  <c:v>11779.63</c:v>
                </c:pt>
                <c:pt idx="306048">
                  <c:v>13330.56</c:v>
                </c:pt>
                <c:pt idx="306049">
                  <c:v>11873.16</c:v>
                </c:pt>
                <c:pt idx="306050">
                  <c:v>11380.63</c:v>
                </c:pt>
                <c:pt idx="306051">
                  <c:v>11100.75</c:v>
                </c:pt>
                <c:pt idx="306052">
                  <c:v>8968.5300000000007</c:v>
                </c:pt>
                <c:pt idx="306053">
                  <c:v>12268.28</c:v>
                </c:pt>
                <c:pt idx="306054">
                  <c:v>9892.2199999999993</c:v>
                </c:pt>
                <c:pt idx="306055">
                  <c:v>11103.74</c:v>
                </c:pt>
                <c:pt idx="306056">
                  <c:v>12963.89</c:v>
                </c:pt>
                <c:pt idx="306057">
                  <c:v>10399.870000000001</c:v>
                </c:pt>
                <c:pt idx="306058">
                  <c:v>10245.58</c:v>
                </c:pt>
                <c:pt idx="306059">
                  <c:v>9974.7199999999993</c:v>
                </c:pt>
                <c:pt idx="306060">
                  <c:v>10907.93</c:v>
                </c:pt>
                <c:pt idx="306061">
                  <c:v>10900.53</c:v>
                </c:pt>
                <c:pt idx="306062">
                  <c:v>9691.61</c:v>
                </c:pt>
                <c:pt idx="306063">
                  <c:v>9030.77</c:v>
                </c:pt>
                <c:pt idx="306064">
                  <c:v>9334.7900000000009</c:v>
                </c:pt>
                <c:pt idx="306065">
                  <c:v>9416.65</c:v>
                </c:pt>
                <c:pt idx="306066">
                  <c:v>10000.469999999999</c:v>
                </c:pt>
                <c:pt idx="306067">
                  <c:v>10916.68</c:v>
                </c:pt>
                <c:pt idx="306068">
                  <c:v>10344.030000000001</c:v>
                </c:pt>
                <c:pt idx="306069">
                  <c:v>10243.129999999999</c:v>
                </c:pt>
                <c:pt idx="306070">
                  <c:v>10474.540000000001</c:v>
                </c:pt>
                <c:pt idx="306071">
                  <c:v>12915.75</c:v>
                </c:pt>
                <c:pt idx="306072">
                  <c:v>11263.41</c:v>
                </c:pt>
                <c:pt idx="306073">
                  <c:v>10202.19</c:v>
                </c:pt>
                <c:pt idx="306074">
                  <c:v>11584.7</c:v>
                </c:pt>
                <c:pt idx="306075">
                  <c:v>10613.05</c:v>
                </c:pt>
                <c:pt idx="306076">
                  <c:v>11014.77</c:v>
                </c:pt>
                <c:pt idx="306077">
                  <c:v>11406.34</c:v>
                </c:pt>
                <c:pt idx="306078">
                  <c:v>11990.79</c:v>
                </c:pt>
                <c:pt idx="306079">
                  <c:v>10842.56</c:v>
                </c:pt>
                <c:pt idx="306080">
                  <c:v>10042.129999999999</c:v>
                </c:pt>
                <c:pt idx="306081">
                  <c:v>12101.04</c:v>
                </c:pt>
                <c:pt idx="306082">
                  <c:v>11790.71</c:v>
                </c:pt>
                <c:pt idx="306083">
                  <c:v>13197.16</c:v>
                </c:pt>
                <c:pt idx="306084">
                  <c:v>13114.44</c:v>
                </c:pt>
                <c:pt idx="306085">
                  <c:v>17685.47</c:v>
                </c:pt>
                <c:pt idx="306086">
                  <c:v>12818.78</c:v>
                </c:pt>
                <c:pt idx="306087">
                  <c:v>15390.52</c:v>
                </c:pt>
                <c:pt idx="306088">
                  <c:v>17263.509999999998</c:v>
                </c:pt>
                <c:pt idx="306089">
                  <c:v>22296.87</c:v>
                </c:pt>
                <c:pt idx="306090">
                  <c:v>12677.1</c:v>
                </c:pt>
                <c:pt idx="306091">
                  <c:v>9971.82</c:v>
                </c:pt>
                <c:pt idx="306092">
                  <c:v>10172.27</c:v>
                </c:pt>
                <c:pt idx="306093">
                  <c:v>11611.18</c:v>
                </c:pt>
                <c:pt idx="306094">
                  <c:v>9053.4</c:v>
                </c:pt>
                <c:pt idx="306095">
                  <c:v>9566.3799999999992</c:v>
                </c:pt>
                <c:pt idx="306096">
                  <c:v>9845.4599999999991</c:v>
                </c:pt>
                <c:pt idx="306097">
                  <c:v>12195.02</c:v>
                </c:pt>
                <c:pt idx="306098">
                  <c:v>11829.2</c:v>
                </c:pt>
                <c:pt idx="306099">
                  <c:v>11507.88</c:v>
                </c:pt>
                <c:pt idx="306100">
                  <c:v>10805.3</c:v>
                </c:pt>
                <c:pt idx="306101">
                  <c:v>9385.68</c:v>
                </c:pt>
                <c:pt idx="306102">
                  <c:v>9108.2900000000009</c:v>
                </c:pt>
                <c:pt idx="306103">
                  <c:v>9530.48</c:v>
                </c:pt>
                <c:pt idx="306104">
                  <c:v>11140.77</c:v>
                </c:pt>
                <c:pt idx="306105">
                  <c:v>10118.98</c:v>
                </c:pt>
                <c:pt idx="306106">
                  <c:v>11414.65</c:v>
                </c:pt>
                <c:pt idx="306107">
                  <c:v>9785.1299999999992</c:v>
                </c:pt>
                <c:pt idx="306108">
                  <c:v>9071.5400000000009</c:v>
                </c:pt>
                <c:pt idx="306109">
                  <c:v>9814.91</c:v>
                </c:pt>
                <c:pt idx="306110">
                  <c:v>12143.49</c:v>
                </c:pt>
                <c:pt idx="306111">
                  <c:v>10434.040000000001</c:v>
                </c:pt>
                <c:pt idx="306112">
                  <c:v>9650.2199999999993</c:v>
                </c:pt>
                <c:pt idx="306113">
                  <c:v>9913.91</c:v>
                </c:pt>
                <c:pt idx="306114">
                  <c:v>9589.7800000000007</c:v>
                </c:pt>
                <c:pt idx="306115">
                  <c:v>11046.85</c:v>
                </c:pt>
                <c:pt idx="306116">
                  <c:v>10061.700000000001</c:v>
                </c:pt>
                <c:pt idx="306117">
                  <c:v>10238.66</c:v>
                </c:pt>
                <c:pt idx="306118">
                  <c:v>10970.27</c:v>
                </c:pt>
                <c:pt idx="306119">
                  <c:v>10975.54</c:v>
                </c:pt>
                <c:pt idx="306120">
                  <c:v>10548.01</c:v>
                </c:pt>
                <c:pt idx="306121">
                  <c:v>11069.08</c:v>
                </c:pt>
                <c:pt idx="306122">
                  <c:v>11424.97</c:v>
                </c:pt>
                <c:pt idx="306123">
                  <c:v>11835.68</c:v>
                </c:pt>
                <c:pt idx="306124">
                  <c:v>12471.01</c:v>
                </c:pt>
                <c:pt idx="306125">
                  <c:v>11696.58</c:v>
                </c:pt>
                <c:pt idx="306126">
                  <c:v>9800.08</c:v>
                </c:pt>
                <c:pt idx="306127">
                  <c:v>11004.65</c:v>
                </c:pt>
                <c:pt idx="306128">
                  <c:v>12419.12</c:v>
                </c:pt>
                <c:pt idx="306129">
                  <c:v>11684</c:v>
                </c:pt>
                <c:pt idx="306130">
                  <c:v>12188.36</c:v>
                </c:pt>
                <c:pt idx="306131">
                  <c:v>11968.12</c:v>
                </c:pt>
                <c:pt idx="306132">
                  <c:v>14202.43</c:v>
                </c:pt>
                <c:pt idx="306133">
                  <c:v>11031.9</c:v>
                </c:pt>
                <c:pt idx="306134">
                  <c:v>3633.77</c:v>
                </c:pt>
                <c:pt idx="306135">
                  <c:v>11839.66</c:v>
                </c:pt>
                <c:pt idx="306136">
                  <c:v>6245.84</c:v>
                </c:pt>
                <c:pt idx="306137">
                  <c:v>696.48</c:v>
                </c:pt>
                <c:pt idx="306138">
                  <c:v>203.73</c:v>
                </c:pt>
                <c:pt idx="306139">
                  <c:v>1317.29</c:v>
                </c:pt>
                <c:pt idx="306140">
                  <c:v>2242.92</c:v>
                </c:pt>
                <c:pt idx="306141">
                  <c:v>3840.78</c:v>
                </c:pt>
                <c:pt idx="306142">
                  <c:v>15204.95</c:v>
                </c:pt>
                <c:pt idx="306143">
                  <c:v>7758.18</c:v>
                </c:pt>
                <c:pt idx="306144">
                  <c:v>410.48</c:v>
                </c:pt>
                <c:pt idx="306145">
                  <c:v>-12.78</c:v>
                </c:pt>
                <c:pt idx="306146">
                  <c:v>-6.68</c:v>
                </c:pt>
                <c:pt idx="306147">
                  <c:v>-4.75</c:v>
                </c:pt>
                <c:pt idx="306148">
                  <c:v>2.25</c:v>
                </c:pt>
                <c:pt idx="306149">
                  <c:v>6.5</c:v>
                </c:pt>
                <c:pt idx="306150">
                  <c:v>-2.5</c:v>
                </c:pt>
                <c:pt idx="306151">
                  <c:v>-13</c:v>
                </c:pt>
                <c:pt idx="306152">
                  <c:v>0.5</c:v>
                </c:pt>
                <c:pt idx="306153">
                  <c:v>-10</c:v>
                </c:pt>
                <c:pt idx="306154">
                  <c:v>10</c:v>
                </c:pt>
                <c:pt idx="306155">
                  <c:v>86</c:v>
                </c:pt>
                <c:pt idx="306156">
                  <c:v>129</c:v>
                </c:pt>
                <c:pt idx="306157">
                  <c:v>2372.4299999999998</c:v>
                </c:pt>
                <c:pt idx="306158">
                  <c:v>3969.11</c:v>
                </c:pt>
                <c:pt idx="306159">
                  <c:v>5104.59</c:v>
                </c:pt>
                <c:pt idx="306160">
                  <c:v>6815.98</c:v>
                </c:pt>
                <c:pt idx="306161">
                  <c:v>8757.2999999999993</c:v>
                </c:pt>
                <c:pt idx="306162">
                  <c:v>11204.26</c:v>
                </c:pt>
                <c:pt idx="306163">
                  <c:v>17010.29</c:v>
                </c:pt>
                <c:pt idx="306164">
                  <c:v>10943.21</c:v>
                </c:pt>
                <c:pt idx="306165">
                  <c:v>9641.2000000000007</c:v>
                </c:pt>
                <c:pt idx="306166">
                  <c:v>15900.77</c:v>
                </c:pt>
                <c:pt idx="306167">
                  <c:v>31249.34</c:v>
                </c:pt>
                <c:pt idx="306168">
                  <c:v>49113.95</c:v>
                </c:pt>
                <c:pt idx="306169">
                  <c:v>51826.33</c:v>
                </c:pt>
                <c:pt idx="306170">
                  <c:v>43182.43</c:v>
                </c:pt>
                <c:pt idx="306171">
                  <c:v>38820.589999999997</c:v>
                </c:pt>
                <c:pt idx="306172">
                  <c:v>25575.81</c:v>
                </c:pt>
                <c:pt idx="306173">
                  <c:v>8687.5400000000009</c:v>
                </c:pt>
                <c:pt idx="306174">
                  <c:v>1144.6199999999999</c:v>
                </c:pt>
                <c:pt idx="306175">
                  <c:v>866.43</c:v>
                </c:pt>
                <c:pt idx="306176">
                  <c:v>1500.64</c:v>
                </c:pt>
                <c:pt idx="306177">
                  <c:v>2283.61</c:v>
                </c:pt>
                <c:pt idx="306178">
                  <c:v>5674.1</c:v>
                </c:pt>
                <c:pt idx="306179">
                  <c:v>9748.92</c:v>
                </c:pt>
                <c:pt idx="306180">
                  <c:v>397.39</c:v>
                </c:pt>
                <c:pt idx="306181">
                  <c:v>-37.24</c:v>
                </c:pt>
                <c:pt idx="306182">
                  <c:v>130.46</c:v>
                </c:pt>
                <c:pt idx="306183">
                  <c:v>758.59</c:v>
                </c:pt>
                <c:pt idx="306184">
                  <c:v>907.32</c:v>
                </c:pt>
                <c:pt idx="306185">
                  <c:v>1057.92</c:v>
                </c:pt>
                <c:pt idx="306186">
                  <c:v>1924.11</c:v>
                </c:pt>
                <c:pt idx="306187">
                  <c:v>3674.55</c:v>
                </c:pt>
                <c:pt idx="306188">
                  <c:v>13259.75</c:v>
                </c:pt>
                <c:pt idx="306189">
                  <c:v>7392.29</c:v>
                </c:pt>
                <c:pt idx="306190">
                  <c:v>608.99</c:v>
                </c:pt>
                <c:pt idx="306191">
                  <c:v>-1.1000000000000001</c:v>
                </c:pt>
                <c:pt idx="306192">
                  <c:v>0.1</c:v>
                </c:pt>
                <c:pt idx="306193">
                  <c:v>1.1000000000000001</c:v>
                </c:pt>
                <c:pt idx="306194">
                  <c:v>-6.9</c:v>
                </c:pt>
                <c:pt idx="306195">
                  <c:v>-5</c:v>
                </c:pt>
                <c:pt idx="306196">
                  <c:v>-7.04</c:v>
                </c:pt>
                <c:pt idx="306197">
                  <c:v>0.1</c:v>
                </c:pt>
                <c:pt idx="306198">
                  <c:v>3</c:v>
                </c:pt>
                <c:pt idx="306199">
                  <c:v>0.1</c:v>
                </c:pt>
                <c:pt idx="306200">
                  <c:v>0.94</c:v>
                </c:pt>
                <c:pt idx="306201">
                  <c:v>7.97</c:v>
                </c:pt>
                <c:pt idx="306202">
                  <c:v>31.88</c:v>
                </c:pt>
                <c:pt idx="306203">
                  <c:v>1153.5</c:v>
                </c:pt>
                <c:pt idx="306204">
                  <c:v>3855.64</c:v>
                </c:pt>
                <c:pt idx="306205">
                  <c:v>4707.1499999999996</c:v>
                </c:pt>
                <c:pt idx="306206">
                  <c:v>8767.11</c:v>
                </c:pt>
                <c:pt idx="306207">
                  <c:v>11152.91</c:v>
                </c:pt>
                <c:pt idx="306208">
                  <c:v>11868.95</c:v>
                </c:pt>
                <c:pt idx="306209">
                  <c:v>18192.37</c:v>
                </c:pt>
                <c:pt idx="306210">
                  <c:v>14678.72</c:v>
                </c:pt>
                <c:pt idx="306211">
                  <c:v>8936.9</c:v>
                </c:pt>
                <c:pt idx="306212">
                  <c:v>14809.2</c:v>
                </c:pt>
                <c:pt idx="306213">
                  <c:v>26763.19</c:v>
                </c:pt>
                <c:pt idx="306214">
                  <c:v>47196.33</c:v>
                </c:pt>
                <c:pt idx="306215">
                  <c:v>47785.91</c:v>
                </c:pt>
                <c:pt idx="306216">
                  <c:v>43770.8</c:v>
                </c:pt>
                <c:pt idx="306217">
                  <c:v>38157.03</c:v>
                </c:pt>
                <c:pt idx="306218">
                  <c:v>25301.45</c:v>
                </c:pt>
                <c:pt idx="306219">
                  <c:v>7445.51</c:v>
                </c:pt>
                <c:pt idx="306220">
                  <c:v>2492.8000000000002</c:v>
                </c:pt>
                <c:pt idx="306221">
                  <c:v>1346.73</c:v>
                </c:pt>
                <c:pt idx="306222">
                  <c:v>1104.98</c:v>
                </c:pt>
                <c:pt idx="306223">
                  <c:v>1631.63</c:v>
                </c:pt>
                <c:pt idx="306224">
                  <c:v>4295.18</c:v>
                </c:pt>
                <c:pt idx="306225">
                  <c:v>11025.93</c:v>
                </c:pt>
                <c:pt idx="306226">
                  <c:v>744.87</c:v>
                </c:pt>
                <c:pt idx="306227">
                  <c:v>1212.52</c:v>
                </c:pt>
                <c:pt idx="306228">
                  <c:v>1211.8699999999999</c:v>
                </c:pt>
                <c:pt idx="306229">
                  <c:v>1743.19</c:v>
                </c:pt>
                <c:pt idx="306230">
                  <c:v>2050.7199999999998</c:v>
                </c:pt>
                <c:pt idx="306231">
                  <c:v>3692.76</c:v>
                </c:pt>
                <c:pt idx="306232">
                  <c:v>12835.5</c:v>
                </c:pt>
                <c:pt idx="306233">
                  <c:v>6425.2</c:v>
                </c:pt>
                <c:pt idx="306234">
                  <c:v>243.62</c:v>
                </c:pt>
                <c:pt idx="306235">
                  <c:v>162.49</c:v>
                </c:pt>
                <c:pt idx="306236">
                  <c:v>97.21</c:v>
                </c:pt>
                <c:pt idx="306237">
                  <c:v>-1.37</c:v>
                </c:pt>
                <c:pt idx="306238">
                  <c:v>0.1</c:v>
                </c:pt>
                <c:pt idx="306239">
                  <c:v>2.7</c:v>
                </c:pt>
                <c:pt idx="306240">
                  <c:v>2.75</c:v>
                </c:pt>
                <c:pt idx="306241">
                  <c:v>-5.32</c:v>
                </c:pt>
                <c:pt idx="306242">
                  <c:v>0.1</c:v>
                </c:pt>
                <c:pt idx="306243">
                  <c:v>2.5</c:v>
                </c:pt>
                <c:pt idx="306244">
                  <c:v>26.91</c:v>
                </c:pt>
                <c:pt idx="306245">
                  <c:v>259.52999999999997</c:v>
                </c:pt>
                <c:pt idx="306246">
                  <c:v>2571.52</c:v>
                </c:pt>
                <c:pt idx="306247">
                  <c:v>7630.86</c:v>
                </c:pt>
                <c:pt idx="306248">
                  <c:v>8055.03</c:v>
                </c:pt>
                <c:pt idx="306249">
                  <c:v>10330.030000000001</c:v>
                </c:pt>
                <c:pt idx="306250">
                  <c:v>13042.36</c:v>
                </c:pt>
                <c:pt idx="306251">
                  <c:v>15979.84</c:v>
                </c:pt>
                <c:pt idx="306252">
                  <c:v>1932.98</c:v>
                </c:pt>
                <c:pt idx="306253">
                  <c:v>1633.55</c:v>
                </c:pt>
                <c:pt idx="306254">
                  <c:v>1745.22</c:v>
                </c:pt>
                <c:pt idx="306255">
                  <c:v>1756.67</c:v>
                </c:pt>
                <c:pt idx="306256">
                  <c:v>1752.89</c:v>
                </c:pt>
                <c:pt idx="306257">
                  <c:v>1582.27</c:v>
                </c:pt>
                <c:pt idx="306258">
                  <c:v>1606.21</c:v>
                </c:pt>
                <c:pt idx="306259">
                  <c:v>1152.46</c:v>
                </c:pt>
                <c:pt idx="306260">
                  <c:v>1757.05</c:v>
                </c:pt>
                <c:pt idx="306261">
                  <c:v>1232.6600000000001</c:v>
                </c:pt>
                <c:pt idx="306262">
                  <c:v>1559.25</c:v>
                </c:pt>
                <c:pt idx="306263">
                  <c:v>1387.53</c:v>
                </c:pt>
                <c:pt idx="306264">
                  <c:v>1739.95</c:v>
                </c:pt>
                <c:pt idx="306265">
                  <c:v>1376.68</c:v>
                </c:pt>
                <c:pt idx="306266">
                  <c:v>1344.36</c:v>
                </c:pt>
                <c:pt idx="306267">
                  <c:v>1244.3499999999999</c:v>
                </c:pt>
                <c:pt idx="306268">
                  <c:v>1725.54</c:v>
                </c:pt>
                <c:pt idx="306269">
                  <c:v>1608.14</c:v>
                </c:pt>
                <c:pt idx="306270">
                  <c:v>1248.54</c:v>
                </c:pt>
                <c:pt idx="306271">
                  <c:v>1546.88</c:v>
                </c:pt>
                <c:pt idx="306272">
                  <c:v>1518.16</c:v>
                </c:pt>
                <c:pt idx="306273">
                  <c:v>1359.97</c:v>
                </c:pt>
                <c:pt idx="306274">
                  <c:v>1701.66</c:v>
                </c:pt>
                <c:pt idx="306275">
                  <c:v>1437.77</c:v>
                </c:pt>
                <c:pt idx="306276">
                  <c:v>1444.65</c:v>
                </c:pt>
                <c:pt idx="306277">
                  <c:v>1048.1300000000001</c:v>
                </c:pt>
                <c:pt idx="306278">
                  <c:v>1678.62</c:v>
                </c:pt>
                <c:pt idx="306279">
                  <c:v>1866.88</c:v>
                </c:pt>
                <c:pt idx="306280">
                  <c:v>1905.71</c:v>
                </c:pt>
                <c:pt idx="306281">
                  <c:v>1489.15</c:v>
                </c:pt>
                <c:pt idx="306282">
                  <c:v>1276.53</c:v>
                </c:pt>
                <c:pt idx="306283">
                  <c:v>1339.72</c:v>
                </c:pt>
                <c:pt idx="306284">
                  <c:v>1660.72</c:v>
                </c:pt>
                <c:pt idx="306285">
                  <c:v>1581.5</c:v>
                </c:pt>
                <c:pt idx="306286">
                  <c:v>1966.1</c:v>
                </c:pt>
                <c:pt idx="306287">
                  <c:v>1474.82</c:v>
                </c:pt>
                <c:pt idx="306288">
                  <c:v>1484.62</c:v>
                </c:pt>
                <c:pt idx="306289">
                  <c:v>1779.73</c:v>
                </c:pt>
                <c:pt idx="306290">
                  <c:v>2851.11</c:v>
                </c:pt>
                <c:pt idx="306291">
                  <c:v>1915.49</c:v>
                </c:pt>
                <c:pt idx="306292">
                  <c:v>2189.29</c:v>
                </c:pt>
                <c:pt idx="306293">
                  <c:v>1657.77</c:v>
                </c:pt>
                <c:pt idx="306294">
                  <c:v>2013.19</c:v>
                </c:pt>
                <c:pt idx="306295">
                  <c:v>2046.84</c:v>
                </c:pt>
                <c:pt idx="306296">
                  <c:v>2623.87</c:v>
                </c:pt>
                <c:pt idx="306297">
                  <c:v>3007.06</c:v>
                </c:pt>
                <c:pt idx="306298">
                  <c:v>2724.94</c:v>
                </c:pt>
                <c:pt idx="306299">
                  <c:v>1980.09</c:v>
                </c:pt>
                <c:pt idx="306300">
                  <c:v>1435.32</c:v>
                </c:pt>
                <c:pt idx="306301">
                  <c:v>1543.37</c:v>
                </c:pt>
                <c:pt idx="306302">
                  <c:v>1442.33</c:v>
                </c:pt>
                <c:pt idx="306303">
                  <c:v>1530.97</c:v>
                </c:pt>
                <c:pt idx="306304">
                  <c:v>1046.03</c:v>
                </c:pt>
                <c:pt idx="306305">
                  <c:v>1528.02</c:v>
                </c:pt>
                <c:pt idx="306306">
                  <c:v>1544.1</c:v>
                </c:pt>
                <c:pt idx="306307">
                  <c:v>1881.64</c:v>
                </c:pt>
                <c:pt idx="306308">
                  <c:v>1832.9</c:v>
                </c:pt>
                <c:pt idx="306309">
                  <c:v>1636.28</c:v>
                </c:pt>
                <c:pt idx="306310">
                  <c:v>1459.93</c:v>
                </c:pt>
                <c:pt idx="306311">
                  <c:v>1577.42</c:v>
                </c:pt>
                <c:pt idx="306312">
                  <c:v>1498.11</c:v>
                </c:pt>
                <c:pt idx="306313">
                  <c:v>1622.32</c:v>
                </c:pt>
                <c:pt idx="306314">
                  <c:v>1351.38</c:v>
                </c:pt>
                <c:pt idx="306315">
                  <c:v>1406.05</c:v>
                </c:pt>
                <c:pt idx="306316">
                  <c:v>1345.84</c:v>
                </c:pt>
                <c:pt idx="306317">
                  <c:v>1682.53</c:v>
                </c:pt>
                <c:pt idx="306318">
                  <c:v>1374.34</c:v>
                </c:pt>
                <c:pt idx="306319">
                  <c:v>1832.75</c:v>
                </c:pt>
                <c:pt idx="306320">
                  <c:v>1255.71</c:v>
                </c:pt>
                <c:pt idx="306321">
                  <c:v>1346.03</c:v>
                </c:pt>
                <c:pt idx="306322">
                  <c:v>1721.49</c:v>
                </c:pt>
                <c:pt idx="306323">
                  <c:v>1241.78</c:v>
                </c:pt>
                <c:pt idx="306324">
                  <c:v>1346.32</c:v>
                </c:pt>
                <c:pt idx="306325">
                  <c:v>1501.75</c:v>
                </c:pt>
                <c:pt idx="306326">
                  <c:v>1061.29</c:v>
                </c:pt>
                <c:pt idx="306327">
                  <c:v>1245.02</c:v>
                </c:pt>
                <c:pt idx="306328">
                  <c:v>1528.96</c:v>
                </c:pt>
                <c:pt idx="306329">
                  <c:v>1271.3</c:v>
                </c:pt>
                <c:pt idx="306330">
                  <c:v>1521.7</c:v>
                </c:pt>
                <c:pt idx="306331">
                  <c:v>1295.6099999999999</c:v>
                </c:pt>
                <c:pt idx="306332">
                  <c:v>1345.51</c:v>
                </c:pt>
                <c:pt idx="306333">
                  <c:v>1334.74</c:v>
                </c:pt>
                <c:pt idx="306334">
                  <c:v>1435.4</c:v>
                </c:pt>
                <c:pt idx="306335">
                  <c:v>1377.09</c:v>
                </c:pt>
                <c:pt idx="306336">
                  <c:v>1661.85</c:v>
                </c:pt>
                <c:pt idx="306337">
                  <c:v>1538.87</c:v>
                </c:pt>
                <c:pt idx="306338">
                  <c:v>1732.39</c:v>
                </c:pt>
                <c:pt idx="306339">
                  <c:v>1662.69</c:v>
                </c:pt>
                <c:pt idx="306340">
                  <c:v>1968.84</c:v>
                </c:pt>
                <c:pt idx="306341">
                  <c:v>1380.39</c:v>
                </c:pt>
                <c:pt idx="306342">
                  <c:v>2247</c:v>
                </c:pt>
                <c:pt idx="306343">
                  <c:v>1437.4</c:v>
                </c:pt>
                <c:pt idx="306344">
                  <c:v>1365.97</c:v>
                </c:pt>
                <c:pt idx="306345">
                  <c:v>1616.32</c:v>
                </c:pt>
                <c:pt idx="306346">
                  <c:v>1853.54</c:v>
                </c:pt>
                <c:pt idx="306347">
                  <c:v>1824.31</c:v>
                </c:pt>
                <c:pt idx="306348">
                  <c:v>2427.16</c:v>
                </c:pt>
                <c:pt idx="306349">
                  <c:v>2624.41</c:v>
                </c:pt>
                <c:pt idx="306350">
                  <c:v>2679.75</c:v>
                </c:pt>
                <c:pt idx="306351">
                  <c:v>1800.45</c:v>
                </c:pt>
                <c:pt idx="306352">
                  <c:v>1693.14</c:v>
                </c:pt>
                <c:pt idx="306353">
                  <c:v>1410.65</c:v>
                </c:pt>
                <c:pt idx="306354">
                  <c:v>1366.87</c:v>
                </c:pt>
                <c:pt idx="306355">
                  <c:v>1205.3499999999999</c:v>
                </c:pt>
                <c:pt idx="306356">
                  <c:v>1377.6</c:v>
                </c:pt>
                <c:pt idx="306357">
                  <c:v>1519.72</c:v>
                </c:pt>
                <c:pt idx="306358">
                  <c:v>1668.11</c:v>
                </c:pt>
                <c:pt idx="306359">
                  <c:v>1456.72</c:v>
                </c:pt>
                <c:pt idx="306360">
                  <c:v>1546.68</c:v>
                </c:pt>
                <c:pt idx="306361">
                  <c:v>1893.22</c:v>
                </c:pt>
                <c:pt idx="306362">
                  <c:v>1773.85</c:v>
                </c:pt>
                <c:pt idx="306363">
                  <c:v>1665.37</c:v>
                </c:pt>
                <c:pt idx="306364">
                  <c:v>1311.5</c:v>
                </c:pt>
                <c:pt idx="306365">
                  <c:v>1254.04</c:v>
                </c:pt>
                <c:pt idx="306366">
                  <c:v>1685.86</c:v>
                </c:pt>
                <c:pt idx="306367">
                  <c:v>1582.3</c:v>
                </c:pt>
                <c:pt idx="306368">
                  <c:v>1649.06</c:v>
                </c:pt>
                <c:pt idx="306369">
                  <c:v>1769.69</c:v>
                </c:pt>
                <c:pt idx="306370">
                  <c:v>2943.96</c:v>
                </c:pt>
                <c:pt idx="306371">
                  <c:v>2301</c:v>
                </c:pt>
                <c:pt idx="306372">
                  <c:v>1444.98</c:v>
                </c:pt>
                <c:pt idx="306373">
                  <c:v>1615.04</c:v>
                </c:pt>
                <c:pt idx="306374">
                  <c:v>2164.42</c:v>
                </c:pt>
                <c:pt idx="306375">
                  <c:v>3177.13</c:v>
                </c:pt>
                <c:pt idx="306376">
                  <c:v>1518.97</c:v>
                </c:pt>
                <c:pt idx="306377">
                  <c:v>1998.84</c:v>
                </c:pt>
                <c:pt idx="306378">
                  <c:v>1554.09</c:v>
                </c:pt>
                <c:pt idx="306379">
                  <c:v>1640.67</c:v>
                </c:pt>
                <c:pt idx="306380">
                  <c:v>1183.6500000000001</c:v>
                </c:pt>
                <c:pt idx="306381">
                  <c:v>1187.69</c:v>
                </c:pt>
                <c:pt idx="306382">
                  <c:v>1285.42</c:v>
                </c:pt>
                <c:pt idx="306383">
                  <c:v>1474.82</c:v>
                </c:pt>
                <c:pt idx="306384">
                  <c:v>1575.1</c:v>
                </c:pt>
                <c:pt idx="306385">
                  <c:v>1590.98</c:v>
                </c:pt>
                <c:pt idx="306386">
                  <c:v>1083.07</c:v>
                </c:pt>
                <c:pt idx="306387">
                  <c:v>1943.48</c:v>
                </c:pt>
                <c:pt idx="306388">
                  <c:v>1194.94</c:v>
                </c:pt>
                <c:pt idx="306389">
                  <c:v>1420.6</c:v>
                </c:pt>
                <c:pt idx="306390">
                  <c:v>1201.43</c:v>
                </c:pt>
                <c:pt idx="306391">
                  <c:v>1698.59</c:v>
                </c:pt>
                <c:pt idx="306392">
                  <c:v>1431.11</c:v>
                </c:pt>
                <c:pt idx="306393">
                  <c:v>1930</c:v>
                </c:pt>
                <c:pt idx="306394">
                  <c:v>2325.6799999999998</c:v>
                </c:pt>
                <c:pt idx="306395">
                  <c:v>3909.98</c:v>
                </c:pt>
                <c:pt idx="306396">
                  <c:v>4658.47</c:v>
                </c:pt>
                <c:pt idx="306397">
                  <c:v>4763.22</c:v>
                </c:pt>
                <c:pt idx="306398">
                  <c:v>5250.33</c:v>
                </c:pt>
                <c:pt idx="306399">
                  <c:v>4491.87</c:v>
                </c:pt>
                <c:pt idx="306400">
                  <c:v>4346.07</c:v>
                </c:pt>
                <c:pt idx="306401">
                  <c:v>5123.7</c:v>
                </c:pt>
                <c:pt idx="306402">
                  <c:v>5643.57</c:v>
                </c:pt>
                <c:pt idx="306403">
                  <c:v>5091.72</c:v>
                </c:pt>
                <c:pt idx="306404">
                  <c:v>5013.84</c:v>
                </c:pt>
                <c:pt idx="306405">
                  <c:v>4512.68</c:v>
                </c:pt>
                <c:pt idx="306406">
                  <c:v>5251.02</c:v>
                </c:pt>
                <c:pt idx="306407">
                  <c:v>4413.3</c:v>
                </c:pt>
                <c:pt idx="306408">
                  <c:v>5724.84</c:v>
                </c:pt>
                <c:pt idx="306409">
                  <c:v>5421.54</c:v>
                </c:pt>
                <c:pt idx="306410">
                  <c:v>5889.19</c:v>
                </c:pt>
                <c:pt idx="306411">
                  <c:v>6747.7</c:v>
                </c:pt>
                <c:pt idx="306412">
                  <c:v>6860.58</c:v>
                </c:pt>
                <c:pt idx="306413">
                  <c:v>6466.64</c:v>
                </c:pt>
                <c:pt idx="306414">
                  <c:v>6122.22</c:v>
                </c:pt>
                <c:pt idx="306415">
                  <c:v>5783.54</c:v>
                </c:pt>
                <c:pt idx="306416">
                  <c:v>6226.36</c:v>
                </c:pt>
                <c:pt idx="306417">
                  <c:v>5540.12</c:v>
                </c:pt>
                <c:pt idx="306418">
                  <c:v>5880.03</c:v>
                </c:pt>
                <c:pt idx="306419">
                  <c:v>6258.94</c:v>
                </c:pt>
                <c:pt idx="306420">
                  <c:v>5884.83</c:v>
                </c:pt>
                <c:pt idx="306421">
                  <c:v>6714.91</c:v>
                </c:pt>
                <c:pt idx="306422">
                  <c:v>5293.54</c:v>
                </c:pt>
                <c:pt idx="306423">
                  <c:v>6176.65</c:v>
                </c:pt>
                <c:pt idx="306424">
                  <c:v>5007.0600000000004</c:v>
                </c:pt>
                <c:pt idx="306425">
                  <c:v>4554.24</c:v>
                </c:pt>
                <c:pt idx="306426">
                  <c:v>5128.0200000000004</c:v>
                </c:pt>
                <c:pt idx="306427">
                  <c:v>4230.26</c:v>
                </c:pt>
                <c:pt idx="306428">
                  <c:v>4746.78</c:v>
                </c:pt>
                <c:pt idx="306429">
                  <c:v>4348.76</c:v>
                </c:pt>
                <c:pt idx="306430">
                  <c:v>5152.74</c:v>
                </c:pt>
                <c:pt idx="306431">
                  <c:v>4173.93</c:v>
                </c:pt>
                <c:pt idx="306432">
                  <c:v>5850.07</c:v>
                </c:pt>
                <c:pt idx="306433">
                  <c:v>3826.91</c:v>
                </c:pt>
                <c:pt idx="306434">
                  <c:v>4038.13</c:v>
                </c:pt>
                <c:pt idx="306435">
                  <c:v>4392.4799999999996</c:v>
                </c:pt>
                <c:pt idx="306436">
                  <c:v>4965.1000000000004</c:v>
                </c:pt>
                <c:pt idx="306437">
                  <c:v>5609.18</c:v>
                </c:pt>
                <c:pt idx="306438">
                  <c:v>3959.44</c:v>
                </c:pt>
                <c:pt idx="306439">
                  <c:v>4070.58</c:v>
                </c:pt>
                <c:pt idx="306440">
                  <c:v>4498.46</c:v>
                </c:pt>
                <c:pt idx="306441">
                  <c:v>5185</c:v>
                </c:pt>
                <c:pt idx="306442">
                  <c:v>2800.31</c:v>
                </c:pt>
                <c:pt idx="306443">
                  <c:v>3845.94</c:v>
                </c:pt>
                <c:pt idx="306444">
                  <c:v>3226.75</c:v>
                </c:pt>
                <c:pt idx="306445">
                  <c:v>3772.22</c:v>
                </c:pt>
                <c:pt idx="306446">
                  <c:v>4010.89</c:v>
                </c:pt>
                <c:pt idx="306447">
                  <c:v>4068.17</c:v>
                </c:pt>
                <c:pt idx="306448">
                  <c:v>4178.6099999999997</c:v>
                </c:pt>
                <c:pt idx="306449">
                  <c:v>4269.6499999999996</c:v>
                </c:pt>
                <c:pt idx="306450">
                  <c:v>4815.63</c:v>
                </c:pt>
                <c:pt idx="306451">
                  <c:v>5995.74</c:v>
                </c:pt>
                <c:pt idx="306452">
                  <c:v>5003.1400000000003</c:v>
                </c:pt>
                <c:pt idx="306453">
                  <c:v>4853.6099999999997</c:v>
                </c:pt>
                <c:pt idx="306454">
                  <c:v>4673.4399999999996</c:v>
                </c:pt>
                <c:pt idx="306455">
                  <c:v>5091.17</c:v>
                </c:pt>
                <c:pt idx="306456">
                  <c:v>4693.04</c:v>
                </c:pt>
                <c:pt idx="306457">
                  <c:v>4964.1899999999996</c:v>
                </c:pt>
                <c:pt idx="306458">
                  <c:v>5009.8999999999996</c:v>
                </c:pt>
                <c:pt idx="306459">
                  <c:v>4383.1499999999996</c:v>
                </c:pt>
                <c:pt idx="306460">
                  <c:v>5511.5</c:v>
                </c:pt>
                <c:pt idx="306461">
                  <c:v>4614.8599999999997</c:v>
                </c:pt>
                <c:pt idx="306462">
                  <c:v>5651.74</c:v>
                </c:pt>
                <c:pt idx="306463">
                  <c:v>5062.4399999999996</c:v>
                </c:pt>
                <c:pt idx="306464">
                  <c:v>6187.15</c:v>
                </c:pt>
                <c:pt idx="306465">
                  <c:v>7244.67</c:v>
                </c:pt>
                <c:pt idx="306466">
                  <c:v>5426.23</c:v>
                </c:pt>
                <c:pt idx="306467">
                  <c:v>5915.53</c:v>
                </c:pt>
                <c:pt idx="306468">
                  <c:v>7114.1</c:v>
                </c:pt>
                <c:pt idx="306469">
                  <c:v>6361.69</c:v>
                </c:pt>
                <c:pt idx="306470">
                  <c:v>5066.74</c:v>
                </c:pt>
                <c:pt idx="306471">
                  <c:v>5573.36</c:v>
                </c:pt>
                <c:pt idx="306472">
                  <c:v>5559.91</c:v>
                </c:pt>
                <c:pt idx="306473">
                  <c:v>6508.96</c:v>
                </c:pt>
                <c:pt idx="306474">
                  <c:v>6056.96</c:v>
                </c:pt>
                <c:pt idx="306475">
                  <c:v>5033.2299999999996</c:v>
                </c:pt>
                <c:pt idx="306476">
                  <c:v>5071.9399999999996</c:v>
                </c:pt>
                <c:pt idx="306477">
                  <c:v>6091.57</c:v>
                </c:pt>
                <c:pt idx="306478">
                  <c:v>5399.94</c:v>
                </c:pt>
                <c:pt idx="306479">
                  <c:v>4179.38</c:v>
                </c:pt>
                <c:pt idx="306480">
                  <c:v>4985.93</c:v>
                </c:pt>
                <c:pt idx="306481">
                  <c:v>4375.3500000000004</c:v>
                </c:pt>
                <c:pt idx="306482">
                  <c:v>4258.33</c:v>
                </c:pt>
                <c:pt idx="306483">
                  <c:v>4453.38</c:v>
                </c:pt>
                <c:pt idx="306484">
                  <c:v>5061.3500000000004</c:v>
                </c:pt>
                <c:pt idx="306485">
                  <c:v>3673.56</c:v>
                </c:pt>
                <c:pt idx="306486">
                  <c:v>4395.71</c:v>
                </c:pt>
                <c:pt idx="306487">
                  <c:v>5011.1400000000003</c:v>
                </c:pt>
                <c:pt idx="306488">
                  <c:v>3980.92</c:v>
                </c:pt>
                <c:pt idx="306489">
                  <c:v>7355.87</c:v>
                </c:pt>
                <c:pt idx="306490">
                  <c:v>3628.36</c:v>
                </c:pt>
                <c:pt idx="306491">
                  <c:v>4301.1000000000004</c:v>
                </c:pt>
                <c:pt idx="306492">
                  <c:v>3878.8</c:v>
                </c:pt>
                <c:pt idx="306493">
                  <c:v>5186.7299999999996</c:v>
                </c:pt>
                <c:pt idx="306494">
                  <c:v>4134.34</c:v>
                </c:pt>
                <c:pt idx="306495">
                  <c:v>4214.75</c:v>
                </c:pt>
                <c:pt idx="306496">
                  <c:v>3575.81</c:v>
                </c:pt>
                <c:pt idx="306497">
                  <c:v>4595.91</c:v>
                </c:pt>
                <c:pt idx="306498">
                  <c:v>3431.03</c:v>
                </c:pt>
                <c:pt idx="306499">
                  <c:v>4416.43</c:v>
                </c:pt>
                <c:pt idx="306500">
                  <c:v>4512.4799999999996</c:v>
                </c:pt>
                <c:pt idx="306501">
                  <c:v>5133.25</c:v>
                </c:pt>
                <c:pt idx="306502">
                  <c:v>5774.03</c:v>
                </c:pt>
                <c:pt idx="306503">
                  <c:v>4850.87</c:v>
                </c:pt>
                <c:pt idx="306504">
                  <c:v>4536</c:v>
                </c:pt>
                <c:pt idx="306505">
                  <c:v>5165.38</c:v>
                </c:pt>
                <c:pt idx="306506">
                  <c:v>4672.37</c:v>
                </c:pt>
                <c:pt idx="306507">
                  <c:v>4734.88</c:v>
                </c:pt>
                <c:pt idx="306508">
                  <c:v>5330.15</c:v>
                </c:pt>
                <c:pt idx="306509">
                  <c:v>4063.42</c:v>
                </c:pt>
                <c:pt idx="306510">
                  <c:v>5033.66</c:v>
                </c:pt>
                <c:pt idx="306511">
                  <c:v>4478.18</c:v>
                </c:pt>
                <c:pt idx="306512">
                  <c:v>5124.8999999999996</c:v>
                </c:pt>
                <c:pt idx="306513">
                  <c:v>5011.37</c:v>
                </c:pt>
                <c:pt idx="306514">
                  <c:v>5249.57</c:v>
                </c:pt>
                <c:pt idx="306515">
                  <c:v>6209.8</c:v>
                </c:pt>
                <c:pt idx="306516">
                  <c:v>5454.59</c:v>
                </c:pt>
                <c:pt idx="306517">
                  <c:v>6183.47</c:v>
                </c:pt>
                <c:pt idx="306518">
                  <c:v>5537.87</c:v>
                </c:pt>
                <c:pt idx="306519">
                  <c:v>5552.79</c:v>
                </c:pt>
                <c:pt idx="306520">
                  <c:v>5384.31</c:v>
                </c:pt>
                <c:pt idx="306521">
                  <c:v>6108.63</c:v>
                </c:pt>
                <c:pt idx="306522">
                  <c:v>5047.34</c:v>
                </c:pt>
                <c:pt idx="306523">
                  <c:v>5772.38</c:v>
                </c:pt>
                <c:pt idx="306524">
                  <c:v>4742.47</c:v>
                </c:pt>
                <c:pt idx="306525">
                  <c:v>5798.89</c:v>
                </c:pt>
                <c:pt idx="306526">
                  <c:v>6342.74</c:v>
                </c:pt>
                <c:pt idx="306527">
                  <c:v>5345.67</c:v>
                </c:pt>
                <c:pt idx="306528">
                  <c:v>5178.41</c:v>
                </c:pt>
                <c:pt idx="306529">
                  <c:v>5325.44</c:v>
                </c:pt>
                <c:pt idx="306530">
                  <c:v>6178.12</c:v>
                </c:pt>
                <c:pt idx="306531">
                  <c:v>6088.44</c:v>
                </c:pt>
                <c:pt idx="306532">
                  <c:v>4697.21</c:v>
                </c:pt>
                <c:pt idx="306533">
                  <c:v>4826.24</c:v>
                </c:pt>
                <c:pt idx="306534">
                  <c:v>5506.76</c:v>
                </c:pt>
                <c:pt idx="306535">
                  <c:v>4688.38</c:v>
                </c:pt>
                <c:pt idx="306536">
                  <c:v>4569.8900000000003</c:v>
                </c:pt>
                <c:pt idx="306537">
                  <c:v>3663.8</c:v>
                </c:pt>
                <c:pt idx="306538">
                  <c:v>5383.24</c:v>
                </c:pt>
                <c:pt idx="306539">
                  <c:v>5144.53</c:v>
                </c:pt>
                <c:pt idx="306540">
                  <c:v>4799.8599999999997</c:v>
                </c:pt>
                <c:pt idx="306541">
                  <c:v>4926.6400000000003</c:v>
                </c:pt>
                <c:pt idx="306542">
                  <c:v>5121.04</c:v>
                </c:pt>
                <c:pt idx="306543">
                  <c:v>4888.47</c:v>
                </c:pt>
                <c:pt idx="306544">
                  <c:v>5568.83</c:v>
                </c:pt>
                <c:pt idx="306545">
                  <c:v>6075.68</c:v>
                </c:pt>
                <c:pt idx="306546">
                  <c:v>6641.2</c:v>
                </c:pt>
                <c:pt idx="306547">
                  <c:v>5810.17</c:v>
                </c:pt>
                <c:pt idx="306548">
                  <c:v>4827.4799999999996</c:v>
                </c:pt>
                <c:pt idx="306549">
                  <c:v>4713.7</c:v>
                </c:pt>
                <c:pt idx="306550">
                  <c:v>5680.98</c:v>
                </c:pt>
                <c:pt idx="306551">
                  <c:v>5521.55</c:v>
                </c:pt>
                <c:pt idx="306552">
                  <c:v>5522.27</c:v>
                </c:pt>
                <c:pt idx="306553">
                  <c:v>5019.51</c:v>
                </c:pt>
                <c:pt idx="306554">
                  <c:v>5164.7700000000004</c:v>
                </c:pt>
                <c:pt idx="306555">
                  <c:v>5437.24</c:v>
                </c:pt>
                <c:pt idx="306556">
                  <c:v>5516.27</c:v>
                </c:pt>
                <c:pt idx="306557">
                  <c:v>5632.8</c:v>
                </c:pt>
                <c:pt idx="306558">
                  <c:v>5541.62</c:v>
                </c:pt>
                <c:pt idx="306559">
                  <c:v>6372.57</c:v>
                </c:pt>
                <c:pt idx="306560">
                  <c:v>5352</c:v>
                </c:pt>
                <c:pt idx="306561">
                  <c:v>5448.2</c:v>
                </c:pt>
                <c:pt idx="306562">
                  <c:v>6115.61</c:v>
                </c:pt>
                <c:pt idx="306563">
                  <c:v>5438.81</c:v>
                </c:pt>
                <c:pt idx="306564">
                  <c:v>5548.44</c:v>
                </c:pt>
                <c:pt idx="306565">
                  <c:v>6105.01</c:v>
                </c:pt>
                <c:pt idx="306566">
                  <c:v>5290.35</c:v>
                </c:pt>
                <c:pt idx="306567">
                  <c:v>5713.67</c:v>
                </c:pt>
                <c:pt idx="306568">
                  <c:v>5281.35</c:v>
                </c:pt>
                <c:pt idx="306569">
                  <c:v>4469.8599999999997</c:v>
                </c:pt>
                <c:pt idx="306570">
                  <c:v>4897.58</c:v>
                </c:pt>
                <c:pt idx="306571">
                  <c:v>4830.21</c:v>
                </c:pt>
                <c:pt idx="306572">
                  <c:v>5070.12</c:v>
                </c:pt>
                <c:pt idx="306573">
                  <c:v>5560.36</c:v>
                </c:pt>
                <c:pt idx="306574">
                  <c:v>4996.62</c:v>
                </c:pt>
                <c:pt idx="306575">
                  <c:v>5358.06</c:v>
                </c:pt>
                <c:pt idx="306576">
                  <c:v>5051.47</c:v>
                </c:pt>
                <c:pt idx="306577">
                  <c:v>4593.79</c:v>
                </c:pt>
                <c:pt idx="306578">
                  <c:v>5049.33</c:v>
                </c:pt>
                <c:pt idx="306579">
                  <c:v>5790.97</c:v>
                </c:pt>
                <c:pt idx="306580">
                  <c:v>6454.22</c:v>
                </c:pt>
                <c:pt idx="306581">
                  <c:v>4857.7700000000004</c:v>
                </c:pt>
                <c:pt idx="306582">
                  <c:v>6574.42</c:v>
                </c:pt>
                <c:pt idx="306583">
                  <c:v>8126.26</c:v>
                </c:pt>
                <c:pt idx="306584">
                  <c:v>10641.82</c:v>
                </c:pt>
                <c:pt idx="306585">
                  <c:v>3706.58</c:v>
                </c:pt>
                <c:pt idx="306586">
                  <c:v>4368.58</c:v>
                </c:pt>
                <c:pt idx="306587">
                  <c:v>4004.14</c:v>
                </c:pt>
                <c:pt idx="306588">
                  <c:v>4481.25</c:v>
                </c:pt>
                <c:pt idx="306589">
                  <c:v>4374.59</c:v>
                </c:pt>
                <c:pt idx="306590">
                  <c:v>4791.93</c:v>
                </c:pt>
                <c:pt idx="306591">
                  <c:v>4384.68</c:v>
                </c:pt>
                <c:pt idx="306592">
                  <c:v>4858.32</c:v>
                </c:pt>
                <c:pt idx="306593">
                  <c:v>4530.6400000000003</c:v>
                </c:pt>
                <c:pt idx="306594">
                  <c:v>4958.43</c:v>
                </c:pt>
                <c:pt idx="306595">
                  <c:v>4389.1400000000003</c:v>
                </c:pt>
                <c:pt idx="306596">
                  <c:v>4588.29</c:v>
                </c:pt>
                <c:pt idx="306597">
                  <c:v>4577.0200000000004</c:v>
                </c:pt>
                <c:pt idx="306598">
                  <c:v>4356.4399999999996</c:v>
                </c:pt>
                <c:pt idx="306599">
                  <c:v>4079.62</c:v>
                </c:pt>
                <c:pt idx="306600">
                  <c:v>4511.41</c:v>
                </c:pt>
                <c:pt idx="306601">
                  <c:v>4919.47</c:v>
                </c:pt>
                <c:pt idx="306602">
                  <c:v>4704.58</c:v>
                </c:pt>
                <c:pt idx="306603">
                  <c:v>5184.0200000000004</c:v>
                </c:pt>
                <c:pt idx="306604">
                  <c:v>4059.95</c:v>
                </c:pt>
                <c:pt idx="306605">
                  <c:v>4714.6099999999997</c:v>
                </c:pt>
                <c:pt idx="306606">
                  <c:v>4054.12</c:v>
                </c:pt>
                <c:pt idx="306607">
                  <c:v>4412.4799999999996</c:v>
                </c:pt>
                <c:pt idx="306608">
                  <c:v>4636.4399999999996</c:v>
                </c:pt>
                <c:pt idx="306609">
                  <c:v>4559.12</c:v>
                </c:pt>
                <c:pt idx="306610">
                  <c:v>5278.77</c:v>
                </c:pt>
                <c:pt idx="306611">
                  <c:v>4717.71</c:v>
                </c:pt>
                <c:pt idx="306612">
                  <c:v>4568.78</c:v>
                </c:pt>
                <c:pt idx="306613">
                  <c:v>4941.33</c:v>
                </c:pt>
                <c:pt idx="306614">
                  <c:v>5257.28</c:v>
                </c:pt>
                <c:pt idx="306615">
                  <c:v>4790.12</c:v>
                </c:pt>
                <c:pt idx="306616">
                  <c:v>4741.3100000000004</c:v>
                </c:pt>
                <c:pt idx="306617">
                  <c:v>4522.3999999999996</c:v>
                </c:pt>
                <c:pt idx="306618">
                  <c:v>4887.34</c:v>
                </c:pt>
                <c:pt idx="306619">
                  <c:v>4550.28</c:v>
                </c:pt>
                <c:pt idx="306620">
                  <c:v>4824.38</c:v>
                </c:pt>
                <c:pt idx="306621">
                  <c:v>4517.99</c:v>
                </c:pt>
                <c:pt idx="306622">
                  <c:v>4335.1400000000003</c:v>
                </c:pt>
                <c:pt idx="306623">
                  <c:v>4580.51</c:v>
                </c:pt>
                <c:pt idx="306624">
                  <c:v>4471.76</c:v>
                </c:pt>
                <c:pt idx="306625">
                  <c:v>4741.1499999999996</c:v>
                </c:pt>
                <c:pt idx="306626">
                  <c:v>5004.8900000000003</c:v>
                </c:pt>
                <c:pt idx="306627">
                  <c:v>4606.57</c:v>
                </c:pt>
                <c:pt idx="306628">
                  <c:v>4301.2700000000004</c:v>
                </c:pt>
                <c:pt idx="306629">
                  <c:v>4481.74</c:v>
                </c:pt>
                <c:pt idx="306630">
                  <c:v>5444.91</c:v>
                </c:pt>
                <c:pt idx="306631">
                  <c:v>5093.95</c:v>
                </c:pt>
                <c:pt idx="306632">
                  <c:v>7117.3</c:v>
                </c:pt>
                <c:pt idx="306633">
                  <c:v>4945.5200000000004</c:v>
                </c:pt>
                <c:pt idx="306634">
                  <c:v>6039.92</c:v>
                </c:pt>
                <c:pt idx="306635">
                  <c:v>8951.36</c:v>
                </c:pt>
                <c:pt idx="306636">
                  <c:v>11497.95</c:v>
                </c:pt>
                <c:pt idx="306637">
                  <c:v>4940.12</c:v>
                </c:pt>
                <c:pt idx="306638">
                  <c:v>4183.3100000000004</c:v>
                </c:pt>
                <c:pt idx="306639">
                  <c:v>3966.82</c:v>
                </c:pt>
                <c:pt idx="306640">
                  <c:v>4002.48</c:v>
                </c:pt>
                <c:pt idx="306641">
                  <c:v>3529.03</c:v>
                </c:pt>
                <c:pt idx="306642">
                  <c:v>3883.13</c:v>
                </c:pt>
                <c:pt idx="306643">
                  <c:v>4327.53</c:v>
                </c:pt>
                <c:pt idx="306644">
                  <c:v>4633.38</c:v>
                </c:pt>
                <c:pt idx="306645">
                  <c:v>4306.5600000000004</c:v>
                </c:pt>
                <c:pt idx="306646">
                  <c:v>5405.59</c:v>
                </c:pt>
                <c:pt idx="306647">
                  <c:v>5201.3900000000003</c:v>
                </c:pt>
                <c:pt idx="306648">
                  <c:v>6042.74</c:v>
                </c:pt>
                <c:pt idx="306649">
                  <c:v>6294.63</c:v>
                </c:pt>
                <c:pt idx="306650">
                  <c:v>6028.14</c:v>
                </c:pt>
                <c:pt idx="306651">
                  <c:v>6602.84</c:v>
                </c:pt>
                <c:pt idx="306652">
                  <c:v>5800.61</c:v>
                </c:pt>
                <c:pt idx="306653">
                  <c:v>4497.01</c:v>
                </c:pt>
                <c:pt idx="306654">
                  <c:v>4710.04</c:v>
                </c:pt>
                <c:pt idx="306655">
                  <c:v>4594.03</c:v>
                </c:pt>
                <c:pt idx="306656">
                  <c:v>4342.4399999999996</c:v>
                </c:pt>
                <c:pt idx="306657">
                  <c:v>4238.6899999999996</c:v>
                </c:pt>
                <c:pt idx="306658">
                  <c:v>4227.8</c:v>
                </c:pt>
                <c:pt idx="306659">
                  <c:v>3975.85</c:v>
                </c:pt>
                <c:pt idx="306660">
                  <c:v>4853.72</c:v>
                </c:pt>
                <c:pt idx="306661">
                  <c:v>3756.35</c:v>
                </c:pt>
                <c:pt idx="306662">
                  <c:v>5012.07</c:v>
                </c:pt>
                <c:pt idx="306663">
                  <c:v>4725.4399999999996</c:v>
                </c:pt>
                <c:pt idx="306664">
                  <c:v>4213.26</c:v>
                </c:pt>
                <c:pt idx="306665">
                  <c:v>5414.82</c:v>
                </c:pt>
                <c:pt idx="306666">
                  <c:v>4894.59</c:v>
                </c:pt>
                <c:pt idx="306667">
                  <c:v>5202.71</c:v>
                </c:pt>
                <c:pt idx="306668">
                  <c:v>5545.46</c:v>
                </c:pt>
                <c:pt idx="306669">
                  <c:v>4784.37</c:v>
                </c:pt>
                <c:pt idx="306670">
                  <c:v>5042.54</c:v>
                </c:pt>
                <c:pt idx="306671">
                  <c:v>4109.97</c:v>
                </c:pt>
                <c:pt idx="306672">
                  <c:v>3737.14</c:v>
                </c:pt>
                <c:pt idx="306673">
                  <c:v>3885.13</c:v>
                </c:pt>
                <c:pt idx="306674">
                  <c:v>4012.49</c:v>
                </c:pt>
                <c:pt idx="306675">
                  <c:v>4515.5</c:v>
                </c:pt>
                <c:pt idx="306676">
                  <c:v>4516.63</c:v>
                </c:pt>
                <c:pt idx="306677">
                  <c:v>4648.2299999999996</c:v>
                </c:pt>
                <c:pt idx="306678">
                  <c:v>3983.94</c:v>
                </c:pt>
                <c:pt idx="306679">
                  <c:v>4321.5</c:v>
                </c:pt>
                <c:pt idx="306680">
                  <c:v>4610.3</c:v>
                </c:pt>
                <c:pt idx="306681">
                  <c:v>7133.19</c:v>
                </c:pt>
                <c:pt idx="306682">
                  <c:v>8694.76</c:v>
                </c:pt>
                <c:pt idx="306683">
                  <c:v>11312.84</c:v>
                </c:pt>
                <c:pt idx="306684">
                  <c:v>8243.51</c:v>
                </c:pt>
                <c:pt idx="306685">
                  <c:v>8968.9</c:v>
                </c:pt>
                <c:pt idx="306686">
                  <c:v>8430.0499999999993</c:v>
                </c:pt>
                <c:pt idx="306687">
                  <c:v>9136.0400000000009</c:v>
                </c:pt>
                <c:pt idx="306688">
                  <c:v>8084.49</c:v>
                </c:pt>
                <c:pt idx="306689">
                  <c:v>8637.2099999999991</c:v>
                </c:pt>
                <c:pt idx="306690">
                  <c:v>8216.7199999999993</c:v>
                </c:pt>
                <c:pt idx="306691">
                  <c:v>6968.38</c:v>
                </c:pt>
                <c:pt idx="306692">
                  <c:v>7343.95</c:v>
                </c:pt>
                <c:pt idx="306693">
                  <c:v>6969.97</c:v>
                </c:pt>
                <c:pt idx="306694">
                  <c:v>8086.05</c:v>
                </c:pt>
                <c:pt idx="306695">
                  <c:v>7696.65</c:v>
                </c:pt>
                <c:pt idx="306696">
                  <c:v>8865.9699999999993</c:v>
                </c:pt>
                <c:pt idx="306697">
                  <c:v>9461.5499999999993</c:v>
                </c:pt>
                <c:pt idx="306698">
                  <c:v>7406.07</c:v>
                </c:pt>
                <c:pt idx="306699">
                  <c:v>7477.66</c:v>
                </c:pt>
                <c:pt idx="306700">
                  <c:v>7587.63</c:v>
                </c:pt>
                <c:pt idx="306701">
                  <c:v>7091.96</c:v>
                </c:pt>
                <c:pt idx="306702">
                  <c:v>8422.5499999999993</c:v>
                </c:pt>
                <c:pt idx="306703">
                  <c:v>9268.64</c:v>
                </c:pt>
                <c:pt idx="306704">
                  <c:v>9233.23</c:v>
                </c:pt>
                <c:pt idx="306705">
                  <c:v>9541.64</c:v>
                </c:pt>
                <c:pt idx="306706">
                  <c:v>7402.83</c:v>
                </c:pt>
                <c:pt idx="306707">
                  <c:v>9219.48</c:v>
                </c:pt>
                <c:pt idx="306708">
                  <c:v>9497.27</c:v>
                </c:pt>
                <c:pt idx="306709">
                  <c:v>9122.7000000000007</c:v>
                </c:pt>
                <c:pt idx="306710">
                  <c:v>9508.7999999999993</c:v>
                </c:pt>
                <c:pt idx="306711">
                  <c:v>8107.51</c:v>
                </c:pt>
                <c:pt idx="306712">
                  <c:v>6807.02</c:v>
                </c:pt>
                <c:pt idx="306713">
                  <c:v>8484.6200000000008</c:v>
                </c:pt>
                <c:pt idx="306714">
                  <c:v>9935.42</c:v>
                </c:pt>
                <c:pt idx="306715">
                  <c:v>8861.7099999999991</c:v>
                </c:pt>
                <c:pt idx="306716">
                  <c:v>8889.2900000000009</c:v>
                </c:pt>
                <c:pt idx="306717">
                  <c:v>11954.81</c:v>
                </c:pt>
                <c:pt idx="306718">
                  <c:v>11024.14</c:v>
                </c:pt>
                <c:pt idx="306719">
                  <c:v>10434.74</c:v>
                </c:pt>
                <c:pt idx="306720">
                  <c:v>10191.18</c:v>
                </c:pt>
                <c:pt idx="306721">
                  <c:v>10358.709999999999</c:v>
                </c:pt>
                <c:pt idx="306722">
                  <c:v>11960.34</c:v>
                </c:pt>
                <c:pt idx="306723">
                  <c:v>20351.96</c:v>
                </c:pt>
                <c:pt idx="306724">
                  <c:v>9986.74</c:v>
                </c:pt>
                <c:pt idx="306725">
                  <c:v>11628.29</c:v>
                </c:pt>
                <c:pt idx="306726">
                  <c:v>15654.01</c:v>
                </c:pt>
                <c:pt idx="306727">
                  <c:v>20595.47</c:v>
                </c:pt>
                <c:pt idx="306728">
                  <c:v>7173.2</c:v>
                </c:pt>
                <c:pt idx="306729">
                  <c:v>5735.74</c:v>
                </c:pt>
                <c:pt idx="306730">
                  <c:v>5949.12</c:v>
                </c:pt>
                <c:pt idx="306731">
                  <c:v>7233.37</c:v>
                </c:pt>
                <c:pt idx="306732">
                  <c:v>5725.79</c:v>
                </c:pt>
                <c:pt idx="306733">
                  <c:v>8060.4</c:v>
                </c:pt>
                <c:pt idx="306734">
                  <c:v>9230.26</c:v>
                </c:pt>
                <c:pt idx="306735">
                  <c:v>11112.46</c:v>
                </c:pt>
                <c:pt idx="306736">
                  <c:v>7573.27</c:v>
                </c:pt>
                <c:pt idx="306737">
                  <c:v>8825.68</c:v>
                </c:pt>
                <c:pt idx="306738">
                  <c:v>9656.32</c:v>
                </c:pt>
                <c:pt idx="306739">
                  <c:v>7144.07</c:v>
                </c:pt>
                <c:pt idx="306740">
                  <c:v>9454.01</c:v>
                </c:pt>
                <c:pt idx="306741">
                  <c:v>7165.53</c:v>
                </c:pt>
                <c:pt idx="306742">
                  <c:v>6317.76</c:v>
                </c:pt>
                <c:pt idx="306743">
                  <c:v>7825.16</c:v>
                </c:pt>
                <c:pt idx="306744">
                  <c:v>6931.19</c:v>
                </c:pt>
                <c:pt idx="306745">
                  <c:v>7409.42</c:v>
                </c:pt>
                <c:pt idx="306746">
                  <c:v>9650.5</c:v>
                </c:pt>
                <c:pt idx="306747">
                  <c:v>6706.81</c:v>
                </c:pt>
                <c:pt idx="306748">
                  <c:v>7314.89</c:v>
                </c:pt>
                <c:pt idx="306749">
                  <c:v>8608.74</c:v>
                </c:pt>
                <c:pt idx="306750">
                  <c:v>8692.86</c:v>
                </c:pt>
                <c:pt idx="306751">
                  <c:v>7784.66</c:v>
                </c:pt>
                <c:pt idx="306752">
                  <c:v>6147.7</c:v>
                </c:pt>
                <c:pt idx="306753">
                  <c:v>6905.1</c:v>
                </c:pt>
                <c:pt idx="306754">
                  <c:v>8724.89</c:v>
                </c:pt>
                <c:pt idx="306755">
                  <c:v>6230.64</c:v>
                </c:pt>
                <c:pt idx="306756">
                  <c:v>6540.69</c:v>
                </c:pt>
                <c:pt idx="306757">
                  <c:v>8870.58</c:v>
                </c:pt>
                <c:pt idx="306758">
                  <c:v>8486.52</c:v>
                </c:pt>
                <c:pt idx="306759">
                  <c:v>10371.82</c:v>
                </c:pt>
                <c:pt idx="306760">
                  <c:v>8869.59</c:v>
                </c:pt>
                <c:pt idx="306761">
                  <c:v>8802.92</c:v>
                </c:pt>
                <c:pt idx="306762">
                  <c:v>7909.4</c:v>
                </c:pt>
                <c:pt idx="306763">
                  <c:v>9088.6</c:v>
                </c:pt>
                <c:pt idx="306764">
                  <c:v>8304.2900000000009</c:v>
                </c:pt>
                <c:pt idx="306765">
                  <c:v>8996.2900000000009</c:v>
                </c:pt>
                <c:pt idx="306766">
                  <c:v>10111.86</c:v>
                </c:pt>
                <c:pt idx="306767">
                  <c:v>7870.02</c:v>
                </c:pt>
                <c:pt idx="306768">
                  <c:v>10040.879999999999</c:v>
                </c:pt>
                <c:pt idx="306769">
                  <c:v>11553.16</c:v>
                </c:pt>
                <c:pt idx="306770">
                  <c:v>10622.2</c:v>
                </c:pt>
                <c:pt idx="306771">
                  <c:v>9479.07</c:v>
                </c:pt>
                <c:pt idx="306772">
                  <c:v>9395.4699999999993</c:v>
                </c:pt>
                <c:pt idx="306773">
                  <c:v>9660.94</c:v>
                </c:pt>
                <c:pt idx="306774">
                  <c:v>9718.01</c:v>
                </c:pt>
                <c:pt idx="306775">
                  <c:v>18343.29</c:v>
                </c:pt>
                <c:pt idx="306776">
                  <c:v>9359.4500000000007</c:v>
                </c:pt>
                <c:pt idx="306777">
                  <c:v>10076.18</c:v>
                </c:pt>
                <c:pt idx="306778">
                  <c:v>13005.66</c:v>
                </c:pt>
                <c:pt idx="306779">
                  <c:v>20910.62</c:v>
                </c:pt>
                <c:pt idx="306780">
                  <c:v>10544.86</c:v>
                </c:pt>
                <c:pt idx="306781">
                  <c:v>9226.7800000000007</c:v>
                </c:pt>
                <c:pt idx="306782">
                  <c:v>7061.14</c:v>
                </c:pt>
                <c:pt idx="306783">
                  <c:v>8185.3</c:v>
                </c:pt>
                <c:pt idx="306784">
                  <c:v>6526.72</c:v>
                </c:pt>
                <c:pt idx="306785">
                  <c:v>6230.13</c:v>
                </c:pt>
                <c:pt idx="306786">
                  <c:v>8098.92</c:v>
                </c:pt>
                <c:pt idx="306787">
                  <c:v>10508.05</c:v>
                </c:pt>
                <c:pt idx="306788">
                  <c:v>11268.59</c:v>
                </c:pt>
                <c:pt idx="306789">
                  <c:v>9402.81</c:v>
                </c:pt>
                <c:pt idx="306790">
                  <c:v>8984.6</c:v>
                </c:pt>
                <c:pt idx="306791">
                  <c:v>7144.69</c:v>
                </c:pt>
                <c:pt idx="306792">
                  <c:v>9533.98</c:v>
                </c:pt>
                <c:pt idx="306793">
                  <c:v>8619.56</c:v>
                </c:pt>
                <c:pt idx="306794">
                  <c:v>8425.9599999999991</c:v>
                </c:pt>
                <c:pt idx="306795">
                  <c:v>6816.75</c:v>
                </c:pt>
                <c:pt idx="306796">
                  <c:v>8009.2</c:v>
                </c:pt>
                <c:pt idx="306797">
                  <c:v>7443.03</c:v>
                </c:pt>
                <c:pt idx="306798">
                  <c:v>7778.47</c:v>
                </c:pt>
                <c:pt idx="306799">
                  <c:v>6885.63</c:v>
                </c:pt>
                <c:pt idx="306800">
                  <c:v>7463.52</c:v>
                </c:pt>
                <c:pt idx="306801">
                  <c:v>8249.6</c:v>
                </c:pt>
                <c:pt idx="306802">
                  <c:v>7965.04</c:v>
                </c:pt>
                <c:pt idx="306803">
                  <c:v>7582.25</c:v>
                </c:pt>
                <c:pt idx="306804">
                  <c:v>7568.68</c:v>
                </c:pt>
                <c:pt idx="306805">
                  <c:v>8965.66</c:v>
                </c:pt>
                <c:pt idx="306806">
                  <c:v>7561.04</c:v>
                </c:pt>
                <c:pt idx="306807">
                  <c:v>9379.93</c:v>
                </c:pt>
                <c:pt idx="306808">
                  <c:v>8174.07</c:v>
                </c:pt>
                <c:pt idx="306809">
                  <c:v>7225.91</c:v>
                </c:pt>
                <c:pt idx="306810">
                  <c:v>8326.64</c:v>
                </c:pt>
                <c:pt idx="306811">
                  <c:v>8442.9500000000007</c:v>
                </c:pt>
                <c:pt idx="306812">
                  <c:v>8514.83</c:v>
                </c:pt>
                <c:pt idx="306813">
                  <c:v>10786.41</c:v>
                </c:pt>
                <c:pt idx="306814">
                  <c:v>8574.57</c:v>
                </c:pt>
                <c:pt idx="306815">
                  <c:v>8905.6200000000008</c:v>
                </c:pt>
                <c:pt idx="306816">
                  <c:v>9591.6299999999992</c:v>
                </c:pt>
                <c:pt idx="306817">
                  <c:v>8798.92</c:v>
                </c:pt>
                <c:pt idx="306818">
                  <c:v>9314.16</c:v>
                </c:pt>
                <c:pt idx="306819">
                  <c:v>8505.5499999999993</c:v>
                </c:pt>
                <c:pt idx="306820">
                  <c:v>10052.93</c:v>
                </c:pt>
                <c:pt idx="306821">
                  <c:v>10508</c:v>
                </c:pt>
                <c:pt idx="306822">
                  <c:v>10556.26</c:v>
                </c:pt>
                <c:pt idx="306823">
                  <c:v>8776.94</c:v>
                </c:pt>
                <c:pt idx="306824">
                  <c:v>11844.01</c:v>
                </c:pt>
                <c:pt idx="306825">
                  <c:v>14635.89</c:v>
                </c:pt>
                <c:pt idx="306826">
                  <c:v>16027.89</c:v>
                </c:pt>
                <c:pt idx="306827">
                  <c:v>14103.45</c:v>
                </c:pt>
                <c:pt idx="306828">
                  <c:v>14791.95</c:v>
                </c:pt>
                <c:pt idx="306829">
                  <c:v>15171.26</c:v>
                </c:pt>
                <c:pt idx="306830">
                  <c:v>14882.62</c:v>
                </c:pt>
                <c:pt idx="306831">
                  <c:v>13993.49</c:v>
                </c:pt>
                <c:pt idx="306832">
                  <c:v>13529.53</c:v>
                </c:pt>
                <c:pt idx="306833">
                  <c:v>14603.69</c:v>
                </c:pt>
                <c:pt idx="306834">
                  <c:v>15639.17</c:v>
                </c:pt>
                <c:pt idx="306835">
                  <c:v>15775.22</c:v>
                </c:pt>
                <c:pt idx="306836">
                  <c:v>14040.81</c:v>
                </c:pt>
                <c:pt idx="306837">
                  <c:v>16151.24</c:v>
                </c:pt>
                <c:pt idx="306838">
                  <c:v>14254.83</c:v>
                </c:pt>
                <c:pt idx="306839">
                  <c:v>17741.39</c:v>
                </c:pt>
                <c:pt idx="306840">
                  <c:v>21028.55</c:v>
                </c:pt>
                <c:pt idx="306841">
                  <c:v>19660.36</c:v>
                </c:pt>
                <c:pt idx="306842">
                  <c:v>21083.27</c:v>
                </c:pt>
                <c:pt idx="306843">
                  <c:v>18384.72</c:v>
                </c:pt>
                <c:pt idx="306844">
                  <c:v>21037.99</c:v>
                </c:pt>
                <c:pt idx="306845">
                  <c:v>19878.259999999998</c:v>
                </c:pt>
                <c:pt idx="306846">
                  <c:v>16254.09</c:v>
                </c:pt>
                <c:pt idx="306847">
                  <c:v>16263.43</c:v>
                </c:pt>
                <c:pt idx="306848">
                  <c:v>17622</c:v>
                </c:pt>
                <c:pt idx="306849">
                  <c:v>14857.33</c:v>
                </c:pt>
                <c:pt idx="306850">
                  <c:v>16980.78</c:v>
                </c:pt>
                <c:pt idx="306851">
                  <c:v>17330.939999999999</c:v>
                </c:pt>
                <c:pt idx="306852">
                  <c:v>16627.73</c:v>
                </c:pt>
                <c:pt idx="306853">
                  <c:v>15336.9</c:v>
                </c:pt>
                <c:pt idx="306854">
                  <c:v>14209.48</c:v>
                </c:pt>
                <c:pt idx="306855">
                  <c:v>12185.77</c:v>
                </c:pt>
                <c:pt idx="306856">
                  <c:v>13712.57</c:v>
                </c:pt>
                <c:pt idx="306857">
                  <c:v>15659.08</c:v>
                </c:pt>
                <c:pt idx="306858">
                  <c:v>15568.16</c:v>
                </c:pt>
                <c:pt idx="306859">
                  <c:v>17071.669999999998</c:v>
                </c:pt>
                <c:pt idx="306860">
                  <c:v>19939.68</c:v>
                </c:pt>
                <c:pt idx="306861">
                  <c:v>19807</c:v>
                </c:pt>
                <c:pt idx="306862">
                  <c:v>20998.74</c:v>
                </c:pt>
                <c:pt idx="306863">
                  <c:v>16451.169999999998</c:v>
                </c:pt>
                <c:pt idx="306864">
                  <c:v>18916.22</c:v>
                </c:pt>
                <c:pt idx="306865">
                  <c:v>20147.52</c:v>
                </c:pt>
                <c:pt idx="306866">
                  <c:v>24249.22</c:v>
                </c:pt>
                <c:pt idx="306867">
                  <c:v>20393.79</c:v>
                </c:pt>
                <c:pt idx="306868">
                  <c:v>22749.63</c:v>
                </c:pt>
                <c:pt idx="306869">
                  <c:v>29615.32</c:v>
                </c:pt>
                <c:pt idx="306870">
                  <c:v>43291.03</c:v>
                </c:pt>
                <c:pt idx="306871">
                  <c:v>13723.93</c:v>
                </c:pt>
                <c:pt idx="306872">
                  <c:v>12648.64</c:v>
                </c:pt>
                <c:pt idx="306873">
                  <c:v>13925.63</c:v>
                </c:pt>
                <c:pt idx="306874">
                  <c:v>13785.23</c:v>
                </c:pt>
                <c:pt idx="306875">
                  <c:v>14029.98</c:v>
                </c:pt>
                <c:pt idx="306876">
                  <c:v>16027.55</c:v>
                </c:pt>
                <c:pt idx="306877">
                  <c:v>16807.560000000001</c:v>
                </c:pt>
                <c:pt idx="306878">
                  <c:v>16587.759999999998</c:v>
                </c:pt>
                <c:pt idx="306879">
                  <c:v>15012.95</c:v>
                </c:pt>
                <c:pt idx="306880">
                  <c:v>17573.23</c:v>
                </c:pt>
                <c:pt idx="306881">
                  <c:v>18101.87</c:v>
                </c:pt>
                <c:pt idx="306882">
                  <c:v>17015.5</c:v>
                </c:pt>
                <c:pt idx="306883">
                  <c:v>16996.759999999998</c:v>
                </c:pt>
                <c:pt idx="306884">
                  <c:v>15140.87</c:v>
                </c:pt>
                <c:pt idx="306885">
                  <c:v>15686.22</c:v>
                </c:pt>
                <c:pt idx="306886">
                  <c:v>15365.74</c:v>
                </c:pt>
                <c:pt idx="306887">
                  <c:v>15143.03</c:v>
                </c:pt>
                <c:pt idx="306888">
                  <c:v>16900.330000000002</c:v>
                </c:pt>
                <c:pt idx="306889">
                  <c:v>15847.93</c:v>
                </c:pt>
                <c:pt idx="306890">
                  <c:v>17534.11</c:v>
                </c:pt>
                <c:pt idx="306891">
                  <c:v>18498.650000000001</c:v>
                </c:pt>
                <c:pt idx="306892">
                  <c:v>17633.330000000002</c:v>
                </c:pt>
                <c:pt idx="306893">
                  <c:v>20166.12</c:v>
                </c:pt>
                <c:pt idx="306894">
                  <c:v>22460.87</c:v>
                </c:pt>
                <c:pt idx="306895">
                  <c:v>22356.71</c:v>
                </c:pt>
                <c:pt idx="306896">
                  <c:v>22283.34</c:v>
                </c:pt>
                <c:pt idx="306897">
                  <c:v>20880.650000000001</c:v>
                </c:pt>
                <c:pt idx="306898">
                  <c:v>18157.189999999999</c:v>
                </c:pt>
                <c:pt idx="306899">
                  <c:v>17610.89</c:v>
                </c:pt>
                <c:pt idx="306900">
                  <c:v>19255.650000000001</c:v>
                </c:pt>
                <c:pt idx="306901">
                  <c:v>20448.16</c:v>
                </c:pt>
                <c:pt idx="306902">
                  <c:v>17949.79</c:v>
                </c:pt>
                <c:pt idx="306903">
                  <c:v>17118.3</c:v>
                </c:pt>
                <c:pt idx="306904">
                  <c:v>19863.98</c:v>
                </c:pt>
                <c:pt idx="306905">
                  <c:v>17831.38</c:v>
                </c:pt>
                <c:pt idx="306906">
                  <c:v>15346.78</c:v>
                </c:pt>
                <c:pt idx="306907">
                  <c:v>17341.54</c:v>
                </c:pt>
                <c:pt idx="306908">
                  <c:v>17151.22</c:v>
                </c:pt>
                <c:pt idx="306909">
                  <c:v>18389.830000000002</c:v>
                </c:pt>
                <c:pt idx="306910">
                  <c:v>17029.310000000001</c:v>
                </c:pt>
                <c:pt idx="306911">
                  <c:v>18158.900000000001</c:v>
                </c:pt>
                <c:pt idx="306912">
                  <c:v>23730.21</c:v>
                </c:pt>
                <c:pt idx="306913">
                  <c:v>20189.240000000002</c:v>
                </c:pt>
                <c:pt idx="306914">
                  <c:v>24306.29</c:v>
                </c:pt>
                <c:pt idx="306915">
                  <c:v>23253.46</c:v>
                </c:pt>
                <c:pt idx="306916">
                  <c:v>21565.86</c:v>
                </c:pt>
                <c:pt idx="306917">
                  <c:v>19682.23</c:v>
                </c:pt>
                <c:pt idx="306918">
                  <c:v>27908.71</c:v>
                </c:pt>
                <c:pt idx="306919">
                  <c:v>19660.53</c:v>
                </c:pt>
                <c:pt idx="306920">
                  <c:v>27552.05</c:v>
                </c:pt>
                <c:pt idx="306921">
                  <c:v>28510.38</c:v>
                </c:pt>
                <c:pt idx="306922">
                  <c:v>44748.01</c:v>
                </c:pt>
                <c:pt idx="306923">
                  <c:v>18454.310000000001</c:v>
                </c:pt>
                <c:pt idx="306924">
                  <c:v>15977.27</c:v>
                </c:pt>
                <c:pt idx="306925">
                  <c:v>15071.65</c:v>
                </c:pt>
                <c:pt idx="306926">
                  <c:v>15021.76</c:v>
                </c:pt>
                <c:pt idx="306927">
                  <c:v>15200.37</c:v>
                </c:pt>
                <c:pt idx="306928">
                  <c:v>15270.53</c:v>
                </c:pt>
                <c:pt idx="306929">
                  <c:v>18043.53</c:v>
                </c:pt>
                <c:pt idx="306930">
                  <c:v>19136.89</c:v>
                </c:pt>
                <c:pt idx="306931">
                  <c:v>16812.03</c:v>
                </c:pt>
                <c:pt idx="306932">
                  <c:v>19215.28</c:v>
                </c:pt>
                <c:pt idx="306933">
                  <c:v>17766.759999999998</c:v>
                </c:pt>
                <c:pt idx="306934">
                  <c:v>18247.919999999998</c:v>
                </c:pt>
                <c:pt idx="306935">
                  <c:v>19960.89</c:v>
                </c:pt>
                <c:pt idx="306936">
                  <c:v>19891.52</c:v>
                </c:pt>
                <c:pt idx="306937">
                  <c:v>21132.37</c:v>
                </c:pt>
                <c:pt idx="306938">
                  <c:v>19907.66</c:v>
                </c:pt>
                <c:pt idx="306939">
                  <c:v>17873.939999999999</c:v>
                </c:pt>
                <c:pt idx="306940">
                  <c:v>18610.349999999999</c:v>
                </c:pt>
                <c:pt idx="306941">
                  <c:v>17964.849999999999</c:v>
                </c:pt>
                <c:pt idx="306942">
                  <c:v>19517.849999999999</c:v>
                </c:pt>
                <c:pt idx="306943">
                  <c:v>16410.759999999998</c:v>
                </c:pt>
                <c:pt idx="306944">
                  <c:v>19335.060000000001</c:v>
                </c:pt>
                <c:pt idx="306945">
                  <c:v>17281.32</c:v>
                </c:pt>
                <c:pt idx="306946">
                  <c:v>20586.07</c:v>
                </c:pt>
                <c:pt idx="306947">
                  <c:v>23489.67</c:v>
                </c:pt>
                <c:pt idx="306948">
                  <c:v>23605.16</c:v>
                </c:pt>
                <c:pt idx="306949">
                  <c:v>21424.49</c:v>
                </c:pt>
                <c:pt idx="306950">
                  <c:v>20202.27</c:v>
                </c:pt>
                <c:pt idx="306951">
                  <c:v>17571.150000000001</c:v>
                </c:pt>
                <c:pt idx="306952">
                  <c:v>20511.96</c:v>
                </c:pt>
                <c:pt idx="306953">
                  <c:v>20103.16</c:v>
                </c:pt>
                <c:pt idx="306954">
                  <c:v>19711.07</c:v>
                </c:pt>
                <c:pt idx="306955">
                  <c:v>18367.07</c:v>
                </c:pt>
                <c:pt idx="306956">
                  <c:v>21247.96</c:v>
                </c:pt>
                <c:pt idx="306957">
                  <c:v>21915.13</c:v>
                </c:pt>
                <c:pt idx="306958">
                  <c:v>16811.04</c:v>
                </c:pt>
                <c:pt idx="306959">
                  <c:v>15318.75</c:v>
                </c:pt>
                <c:pt idx="306960">
                  <c:v>16460</c:v>
                </c:pt>
                <c:pt idx="306961">
                  <c:v>17712.189999999999</c:v>
                </c:pt>
                <c:pt idx="306962">
                  <c:v>18551.03</c:v>
                </c:pt>
                <c:pt idx="306963">
                  <c:v>22255.040000000001</c:v>
                </c:pt>
                <c:pt idx="306964">
                  <c:v>23693.78</c:v>
                </c:pt>
                <c:pt idx="306965">
                  <c:v>19376.349999999999</c:v>
                </c:pt>
                <c:pt idx="306966">
                  <c:v>23670.93</c:v>
                </c:pt>
                <c:pt idx="306967">
                  <c:v>3094.47</c:v>
                </c:pt>
                <c:pt idx="306968">
                  <c:v>3294.16</c:v>
                </c:pt>
                <c:pt idx="306969">
                  <c:v>2779.66</c:v>
                </c:pt>
                <c:pt idx="306970">
                  <c:v>2761.22</c:v>
                </c:pt>
                <c:pt idx="306971">
                  <c:v>3992.26</c:v>
                </c:pt>
                <c:pt idx="306972">
                  <c:v>3501.28</c:v>
                </c:pt>
                <c:pt idx="306973">
                  <c:v>3143.28</c:v>
                </c:pt>
                <c:pt idx="306974">
                  <c:v>3602.83</c:v>
                </c:pt>
                <c:pt idx="306975">
                  <c:v>4424.51</c:v>
                </c:pt>
                <c:pt idx="306976">
                  <c:v>3317.63</c:v>
                </c:pt>
                <c:pt idx="306977">
                  <c:v>3648.4</c:v>
                </c:pt>
                <c:pt idx="306978">
                  <c:v>3277.08</c:v>
                </c:pt>
                <c:pt idx="306979">
                  <c:v>3798.89</c:v>
                </c:pt>
                <c:pt idx="306980">
                  <c:v>3163.53</c:v>
                </c:pt>
                <c:pt idx="306981">
                  <c:v>3128.14</c:v>
                </c:pt>
                <c:pt idx="306982">
                  <c:v>3514.96</c:v>
                </c:pt>
                <c:pt idx="306983">
                  <c:v>4585.16</c:v>
                </c:pt>
                <c:pt idx="306984">
                  <c:v>4207.03</c:v>
                </c:pt>
                <c:pt idx="306985">
                  <c:v>4525.5600000000004</c:v>
                </c:pt>
                <c:pt idx="306986">
                  <c:v>4881.74</c:v>
                </c:pt>
                <c:pt idx="306987">
                  <c:v>4476.32</c:v>
                </c:pt>
                <c:pt idx="306988">
                  <c:v>4029.63</c:v>
                </c:pt>
                <c:pt idx="306989">
                  <c:v>2576.44</c:v>
                </c:pt>
                <c:pt idx="306990">
                  <c:v>3172.66</c:v>
                </c:pt>
                <c:pt idx="306991">
                  <c:v>3300.64</c:v>
                </c:pt>
                <c:pt idx="306992">
                  <c:v>3370.03</c:v>
                </c:pt>
                <c:pt idx="306993">
                  <c:v>4740.6000000000004</c:v>
                </c:pt>
                <c:pt idx="306994">
                  <c:v>5684.46</c:v>
                </c:pt>
                <c:pt idx="306995">
                  <c:v>6421.01</c:v>
                </c:pt>
                <c:pt idx="306996">
                  <c:v>4686.54</c:v>
                </c:pt>
                <c:pt idx="306997">
                  <c:v>2857.08</c:v>
                </c:pt>
                <c:pt idx="306998">
                  <c:v>3189</c:v>
                </c:pt>
                <c:pt idx="306999">
                  <c:v>2546.7399999999998</c:v>
                </c:pt>
                <c:pt idx="307000">
                  <c:v>2996.09</c:v>
                </c:pt>
                <c:pt idx="307001">
                  <c:v>3094.15</c:v>
                </c:pt>
                <c:pt idx="307002">
                  <c:v>3705.85</c:v>
                </c:pt>
                <c:pt idx="307003">
                  <c:v>4592.54</c:v>
                </c:pt>
                <c:pt idx="307004">
                  <c:v>4175.25</c:v>
                </c:pt>
                <c:pt idx="307005">
                  <c:v>4632.3599999999997</c:v>
                </c:pt>
                <c:pt idx="307006">
                  <c:v>3628.03</c:v>
                </c:pt>
                <c:pt idx="307007">
                  <c:v>4809.9799999999996</c:v>
                </c:pt>
                <c:pt idx="307008">
                  <c:v>4750.17</c:v>
                </c:pt>
                <c:pt idx="307009">
                  <c:v>9211.8700000000008</c:v>
                </c:pt>
                <c:pt idx="307010">
                  <c:v>5112.33</c:v>
                </c:pt>
                <c:pt idx="307011">
                  <c:v>6637.57</c:v>
                </c:pt>
                <c:pt idx="307012">
                  <c:v>8313.7800000000007</c:v>
                </c:pt>
                <c:pt idx="307013">
                  <c:v>10103.93</c:v>
                </c:pt>
                <c:pt idx="307014">
                  <c:v>2411.46</c:v>
                </c:pt>
                <c:pt idx="307015">
                  <c:v>2386.0500000000002</c:v>
                </c:pt>
                <c:pt idx="307016">
                  <c:v>3695.21</c:v>
                </c:pt>
                <c:pt idx="307017">
                  <c:v>2642.5</c:v>
                </c:pt>
                <c:pt idx="307018">
                  <c:v>2363.19</c:v>
                </c:pt>
                <c:pt idx="307019">
                  <c:v>2750.86</c:v>
                </c:pt>
                <c:pt idx="307020">
                  <c:v>3647.16</c:v>
                </c:pt>
                <c:pt idx="307021">
                  <c:v>3046.94</c:v>
                </c:pt>
                <c:pt idx="307022">
                  <c:v>2850.32</c:v>
                </c:pt>
                <c:pt idx="307023">
                  <c:v>4089.84</c:v>
                </c:pt>
                <c:pt idx="307024">
                  <c:v>3861.49</c:v>
                </c:pt>
                <c:pt idx="307025">
                  <c:v>4050.22</c:v>
                </c:pt>
                <c:pt idx="307026">
                  <c:v>3704.33</c:v>
                </c:pt>
                <c:pt idx="307027">
                  <c:v>3262.99</c:v>
                </c:pt>
                <c:pt idx="307028">
                  <c:v>3318.12</c:v>
                </c:pt>
                <c:pt idx="307029">
                  <c:v>2843.91</c:v>
                </c:pt>
                <c:pt idx="307030">
                  <c:v>4179.28</c:v>
                </c:pt>
                <c:pt idx="307031">
                  <c:v>3619.71</c:v>
                </c:pt>
                <c:pt idx="307032">
                  <c:v>2973.79</c:v>
                </c:pt>
                <c:pt idx="307033">
                  <c:v>3902.29</c:v>
                </c:pt>
                <c:pt idx="307034">
                  <c:v>3365.25</c:v>
                </c:pt>
                <c:pt idx="307035">
                  <c:v>3541.18</c:v>
                </c:pt>
                <c:pt idx="307036">
                  <c:v>3860.67</c:v>
                </c:pt>
                <c:pt idx="307037">
                  <c:v>4332.04</c:v>
                </c:pt>
                <c:pt idx="307038">
                  <c:v>3771.73</c:v>
                </c:pt>
                <c:pt idx="307039">
                  <c:v>3133.82</c:v>
                </c:pt>
                <c:pt idx="307040">
                  <c:v>3263.14</c:v>
                </c:pt>
                <c:pt idx="307041">
                  <c:v>2649.7</c:v>
                </c:pt>
                <c:pt idx="307042">
                  <c:v>3448.53</c:v>
                </c:pt>
                <c:pt idx="307043">
                  <c:v>3458.1</c:v>
                </c:pt>
                <c:pt idx="307044">
                  <c:v>4017.02</c:v>
                </c:pt>
                <c:pt idx="307045">
                  <c:v>4727.9799999999996</c:v>
                </c:pt>
                <c:pt idx="307046">
                  <c:v>5317.93</c:v>
                </c:pt>
                <c:pt idx="307047">
                  <c:v>7076.85</c:v>
                </c:pt>
                <c:pt idx="307048">
                  <c:v>4293.6000000000004</c:v>
                </c:pt>
                <c:pt idx="307049">
                  <c:v>3094.65</c:v>
                </c:pt>
                <c:pt idx="307050">
                  <c:v>4131.87</c:v>
                </c:pt>
                <c:pt idx="307051">
                  <c:v>4588.72</c:v>
                </c:pt>
                <c:pt idx="307052">
                  <c:v>3331.12</c:v>
                </c:pt>
                <c:pt idx="307053">
                  <c:v>3297.42</c:v>
                </c:pt>
                <c:pt idx="307054">
                  <c:v>3670.23</c:v>
                </c:pt>
                <c:pt idx="307055">
                  <c:v>4769.33</c:v>
                </c:pt>
                <c:pt idx="307056">
                  <c:v>4398.8599999999997</c:v>
                </c:pt>
                <c:pt idx="307057">
                  <c:v>4328.5600000000004</c:v>
                </c:pt>
                <c:pt idx="307058">
                  <c:v>5873.42</c:v>
                </c:pt>
                <c:pt idx="307059">
                  <c:v>5629.34</c:v>
                </c:pt>
                <c:pt idx="307060">
                  <c:v>5495.45</c:v>
                </c:pt>
                <c:pt idx="307061">
                  <c:v>9489.01</c:v>
                </c:pt>
                <c:pt idx="307062">
                  <c:v>4927.93</c:v>
                </c:pt>
                <c:pt idx="307063">
                  <c:v>8024.35</c:v>
                </c:pt>
                <c:pt idx="307064">
                  <c:v>7974.35</c:v>
                </c:pt>
                <c:pt idx="307065">
                  <c:v>11285.29</c:v>
                </c:pt>
                <c:pt idx="307066">
                  <c:v>3418.35</c:v>
                </c:pt>
                <c:pt idx="307067">
                  <c:v>2389.69</c:v>
                </c:pt>
                <c:pt idx="307068">
                  <c:v>2504.61</c:v>
                </c:pt>
                <c:pt idx="307069">
                  <c:v>2443.27</c:v>
                </c:pt>
                <c:pt idx="307070">
                  <c:v>2358.65</c:v>
                </c:pt>
                <c:pt idx="307071">
                  <c:v>2666.95</c:v>
                </c:pt>
                <c:pt idx="307072">
                  <c:v>3670.47</c:v>
                </c:pt>
                <c:pt idx="307073">
                  <c:v>3329.53</c:v>
                </c:pt>
                <c:pt idx="307074">
                  <c:v>3416.38</c:v>
                </c:pt>
                <c:pt idx="307075">
                  <c:v>3387.51</c:v>
                </c:pt>
                <c:pt idx="307076">
                  <c:v>3743.82</c:v>
                </c:pt>
                <c:pt idx="307077">
                  <c:v>4008.73</c:v>
                </c:pt>
                <c:pt idx="307078">
                  <c:v>3666.78</c:v>
                </c:pt>
                <c:pt idx="307079">
                  <c:v>3667.72</c:v>
                </c:pt>
                <c:pt idx="307080">
                  <c:v>4511.4399999999996</c:v>
                </c:pt>
                <c:pt idx="307081">
                  <c:v>4119.22</c:v>
                </c:pt>
                <c:pt idx="307082">
                  <c:v>3522.78</c:v>
                </c:pt>
                <c:pt idx="307083">
                  <c:v>3626.52</c:v>
                </c:pt>
                <c:pt idx="307084">
                  <c:v>3350.77</c:v>
                </c:pt>
                <c:pt idx="307085">
                  <c:v>3009.28</c:v>
                </c:pt>
                <c:pt idx="307086">
                  <c:v>3764.96</c:v>
                </c:pt>
                <c:pt idx="307087">
                  <c:v>4047.33</c:v>
                </c:pt>
                <c:pt idx="307088">
                  <c:v>3218.92</c:v>
                </c:pt>
                <c:pt idx="307089">
                  <c:v>3324.18</c:v>
                </c:pt>
                <c:pt idx="307090">
                  <c:v>2945.62</c:v>
                </c:pt>
                <c:pt idx="307091">
                  <c:v>3944.98</c:v>
                </c:pt>
                <c:pt idx="307092">
                  <c:v>2759.58</c:v>
                </c:pt>
                <c:pt idx="307093">
                  <c:v>3130.29</c:v>
                </c:pt>
                <c:pt idx="307094">
                  <c:v>3012.55</c:v>
                </c:pt>
                <c:pt idx="307095">
                  <c:v>3393.48</c:v>
                </c:pt>
                <c:pt idx="307096">
                  <c:v>2779.17</c:v>
                </c:pt>
                <c:pt idx="307097">
                  <c:v>4593.26</c:v>
                </c:pt>
                <c:pt idx="307098">
                  <c:v>5177.74</c:v>
                </c:pt>
                <c:pt idx="307099">
                  <c:v>6987.58</c:v>
                </c:pt>
                <c:pt idx="307100">
                  <c:v>5264.62</c:v>
                </c:pt>
                <c:pt idx="307101">
                  <c:v>3621.89</c:v>
                </c:pt>
                <c:pt idx="307102">
                  <c:v>2880.66</c:v>
                </c:pt>
                <c:pt idx="307103">
                  <c:v>3016.05</c:v>
                </c:pt>
                <c:pt idx="307104">
                  <c:v>3846.04</c:v>
                </c:pt>
                <c:pt idx="307105">
                  <c:v>4204.53</c:v>
                </c:pt>
                <c:pt idx="307106">
                  <c:v>5149.33</c:v>
                </c:pt>
                <c:pt idx="307107">
                  <c:v>6744.64</c:v>
                </c:pt>
                <c:pt idx="307108">
                  <c:v>5803.27</c:v>
                </c:pt>
                <c:pt idx="307109">
                  <c:v>4739.54</c:v>
                </c:pt>
                <c:pt idx="307110">
                  <c:v>4938.25</c:v>
                </c:pt>
                <c:pt idx="307111">
                  <c:v>5244.83</c:v>
                </c:pt>
                <c:pt idx="307112">
                  <c:v>6019.17</c:v>
                </c:pt>
                <c:pt idx="307113">
                  <c:v>5421.76</c:v>
                </c:pt>
                <c:pt idx="307114">
                  <c:v>5840.5</c:v>
                </c:pt>
                <c:pt idx="307115">
                  <c:v>6881.62</c:v>
                </c:pt>
                <c:pt idx="307116">
                  <c:v>6889.61</c:v>
                </c:pt>
                <c:pt idx="307117">
                  <c:v>7049.56</c:v>
                </c:pt>
                <c:pt idx="307118">
                  <c:v>8514.1299999999992</c:v>
                </c:pt>
                <c:pt idx="307119">
                  <c:v>8078.5</c:v>
                </c:pt>
                <c:pt idx="307120">
                  <c:v>8086.25</c:v>
                </c:pt>
                <c:pt idx="307121">
                  <c:v>8985.75</c:v>
                </c:pt>
                <c:pt idx="307122">
                  <c:v>8139.01</c:v>
                </c:pt>
                <c:pt idx="307123">
                  <c:v>8198.08</c:v>
                </c:pt>
                <c:pt idx="307124">
                  <c:v>7293.01</c:v>
                </c:pt>
                <c:pt idx="307125">
                  <c:v>9071.76</c:v>
                </c:pt>
                <c:pt idx="307126">
                  <c:v>9849.5</c:v>
                </c:pt>
                <c:pt idx="307127">
                  <c:v>9132.83</c:v>
                </c:pt>
                <c:pt idx="307128">
                  <c:v>10307.36</c:v>
                </c:pt>
                <c:pt idx="307129">
                  <c:v>8469.23</c:v>
                </c:pt>
                <c:pt idx="307130">
                  <c:v>9268.4699999999993</c:v>
                </c:pt>
                <c:pt idx="307131">
                  <c:v>8391.75</c:v>
                </c:pt>
                <c:pt idx="307132">
                  <c:v>6991.08</c:v>
                </c:pt>
                <c:pt idx="307133">
                  <c:v>6691.98</c:v>
                </c:pt>
                <c:pt idx="307134">
                  <c:v>7063.76</c:v>
                </c:pt>
                <c:pt idx="307135">
                  <c:v>6462.91</c:v>
                </c:pt>
                <c:pt idx="307136">
                  <c:v>7676.3</c:v>
                </c:pt>
                <c:pt idx="307137">
                  <c:v>8282.76</c:v>
                </c:pt>
                <c:pt idx="307138">
                  <c:v>7357.79</c:v>
                </c:pt>
                <c:pt idx="307139">
                  <c:v>6898.38</c:v>
                </c:pt>
                <c:pt idx="307140">
                  <c:v>5652.83</c:v>
                </c:pt>
                <c:pt idx="307141">
                  <c:v>5714.67</c:v>
                </c:pt>
                <c:pt idx="307142">
                  <c:v>6129.98</c:v>
                </c:pt>
                <c:pt idx="307143">
                  <c:v>6998.25</c:v>
                </c:pt>
                <c:pt idx="307144">
                  <c:v>6694.89</c:v>
                </c:pt>
                <c:pt idx="307145">
                  <c:v>6787.59</c:v>
                </c:pt>
                <c:pt idx="307146">
                  <c:v>8940</c:v>
                </c:pt>
                <c:pt idx="307147">
                  <c:v>8296.81</c:v>
                </c:pt>
                <c:pt idx="307148">
                  <c:v>9498.43</c:v>
                </c:pt>
                <c:pt idx="307149">
                  <c:v>7158.72</c:v>
                </c:pt>
                <c:pt idx="307150">
                  <c:v>12512.62</c:v>
                </c:pt>
                <c:pt idx="307151">
                  <c:v>8359.5499999999993</c:v>
                </c:pt>
                <c:pt idx="307152">
                  <c:v>10728.61</c:v>
                </c:pt>
                <c:pt idx="307153">
                  <c:v>7355.29</c:v>
                </c:pt>
                <c:pt idx="307154">
                  <c:v>9326.9599999999991</c:v>
                </c:pt>
                <c:pt idx="307155">
                  <c:v>11310.26</c:v>
                </c:pt>
                <c:pt idx="307156">
                  <c:v>14254.59</c:v>
                </c:pt>
                <c:pt idx="307157">
                  <c:v>6353.88</c:v>
                </c:pt>
                <c:pt idx="307158">
                  <c:v>7093.14</c:v>
                </c:pt>
                <c:pt idx="307159">
                  <c:v>7078.94</c:v>
                </c:pt>
                <c:pt idx="307160">
                  <c:v>6038.77</c:v>
                </c:pt>
                <c:pt idx="307161">
                  <c:v>5584.47</c:v>
                </c:pt>
                <c:pt idx="307162">
                  <c:v>5709.55</c:v>
                </c:pt>
                <c:pt idx="307163">
                  <c:v>7788.36</c:v>
                </c:pt>
                <c:pt idx="307164">
                  <c:v>6449.38</c:v>
                </c:pt>
                <c:pt idx="307165">
                  <c:v>5406.01</c:v>
                </c:pt>
                <c:pt idx="307166">
                  <c:v>6155.49</c:v>
                </c:pt>
                <c:pt idx="307167">
                  <c:v>6536.56</c:v>
                </c:pt>
                <c:pt idx="307168">
                  <c:v>7394.43</c:v>
                </c:pt>
                <c:pt idx="307169">
                  <c:v>7604.95</c:v>
                </c:pt>
                <c:pt idx="307170">
                  <c:v>7124.82</c:v>
                </c:pt>
                <c:pt idx="307171">
                  <c:v>7390.14</c:v>
                </c:pt>
                <c:pt idx="307172">
                  <c:v>7254.55</c:v>
                </c:pt>
                <c:pt idx="307173">
                  <c:v>7542.99</c:v>
                </c:pt>
                <c:pt idx="307174">
                  <c:v>7401.41</c:v>
                </c:pt>
                <c:pt idx="307175">
                  <c:v>6409.06</c:v>
                </c:pt>
                <c:pt idx="307176">
                  <c:v>8055.52</c:v>
                </c:pt>
                <c:pt idx="307177">
                  <c:v>7591.8</c:v>
                </c:pt>
                <c:pt idx="307178">
                  <c:v>8398.65</c:v>
                </c:pt>
                <c:pt idx="307179">
                  <c:v>8796</c:v>
                </c:pt>
                <c:pt idx="307180">
                  <c:v>9818.86</c:v>
                </c:pt>
                <c:pt idx="307181">
                  <c:v>9281.7199999999993</c:v>
                </c:pt>
                <c:pt idx="307182">
                  <c:v>9329.9599999999991</c:v>
                </c:pt>
                <c:pt idx="307183">
                  <c:v>8833.2099999999991</c:v>
                </c:pt>
                <c:pt idx="307184">
                  <c:v>6707.45</c:v>
                </c:pt>
                <c:pt idx="307185">
                  <c:v>7281.19</c:v>
                </c:pt>
                <c:pt idx="307186">
                  <c:v>7708.46</c:v>
                </c:pt>
                <c:pt idx="307187">
                  <c:v>7041.43</c:v>
                </c:pt>
                <c:pt idx="307188">
                  <c:v>6785.83</c:v>
                </c:pt>
                <c:pt idx="307189">
                  <c:v>6146.05</c:v>
                </c:pt>
                <c:pt idx="307190">
                  <c:v>8249.6200000000008</c:v>
                </c:pt>
                <c:pt idx="307191">
                  <c:v>6852.7</c:v>
                </c:pt>
                <c:pt idx="307192">
                  <c:v>5909.38</c:v>
                </c:pt>
                <c:pt idx="307193">
                  <c:v>6309.46</c:v>
                </c:pt>
                <c:pt idx="307194">
                  <c:v>8094.85</c:v>
                </c:pt>
                <c:pt idx="307195">
                  <c:v>6647.77</c:v>
                </c:pt>
                <c:pt idx="307196">
                  <c:v>5479.15</c:v>
                </c:pt>
                <c:pt idx="307197">
                  <c:v>6756.24</c:v>
                </c:pt>
                <c:pt idx="307198">
                  <c:v>8384.99</c:v>
                </c:pt>
                <c:pt idx="307199">
                  <c:v>7164.03</c:v>
                </c:pt>
                <c:pt idx="307200">
                  <c:v>10762.66</c:v>
                </c:pt>
                <c:pt idx="307201">
                  <c:v>10913.84</c:v>
                </c:pt>
                <c:pt idx="307202">
                  <c:v>9031.5300000000007</c:v>
                </c:pt>
                <c:pt idx="307203">
                  <c:v>5884.63</c:v>
                </c:pt>
                <c:pt idx="307204">
                  <c:v>9120.9599999999991</c:v>
                </c:pt>
                <c:pt idx="307205">
                  <c:v>7355.76</c:v>
                </c:pt>
                <c:pt idx="307206">
                  <c:v>11196.43</c:v>
                </c:pt>
                <c:pt idx="307207">
                  <c:v>9667.59</c:v>
                </c:pt>
                <c:pt idx="307208">
                  <c:v>15015.66</c:v>
                </c:pt>
                <c:pt idx="307209">
                  <c:v>5072.0600000000004</c:v>
                </c:pt>
                <c:pt idx="307210">
                  <c:v>4634.17</c:v>
                </c:pt>
                <c:pt idx="307211">
                  <c:v>5164.7700000000004</c:v>
                </c:pt>
                <c:pt idx="307212">
                  <c:v>4775.3500000000004</c:v>
                </c:pt>
                <c:pt idx="307213">
                  <c:v>5331.2</c:v>
                </c:pt>
                <c:pt idx="307214">
                  <c:v>6271.95</c:v>
                </c:pt>
                <c:pt idx="307215">
                  <c:v>7832.33</c:v>
                </c:pt>
                <c:pt idx="307216">
                  <c:v>7017.37</c:v>
                </c:pt>
                <c:pt idx="307217">
                  <c:v>6333.4</c:v>
                </c:pt>
                <c:pt idx="307218">
                  <c:v>6664.03</c:v>
                </c:pt>
                <c:pt idx="307219">
                  <c:v>7631.09</c:v>
                </c:pt>
                <c:pt idx="307220">
                  <c:v>9747.0300000000007</c:v>
                </c:pt>
                <c:pt idx="307221">
                  <c:v>9459.1299999999992</c:v>
                </c:pt>
                <c:pt idx="307222">
                  <c:v>8558.91</c:v>
                </c:pt>
                <c:pt idx="307223">
                  <c:v>9727.2099999999991</c:v>
                </c:pt>
                <c:pt idx="307224">
                  <c:v>9403.91</c:v>
                </c:pt>
                <c:pt idx="307225">
                  <c:v>7446.76</c:v>
                </c:pt>
                <c:pt idx="307226">
                  <c:v>9654.27</c:v>
                </c:pt>
                <c:pt idx="307227">
                  <c:v>9316.44</c:v>
                </c:pt>
                <c:pt idx="307228">
                  <c:v>8012.07</c:v>
                </c:pt>
                <c:pt idx="307229">
                  <c:v>7787.14</c:v>
                </c:pt>
                <c:pt idx="307230">
                  <c:v>9606.27</c:v>
                </c:pt>
                <c:pt idx="307231">
                  <c:v>7645.16</c:v>
                </c:pt>
                <c:pt idx="307232">
                  <c:v>9127.17</c:v>
                </c:pt>
                <c:pt idx="307233">
                  <c:v>9012.34</c:v>
                </c:pt>
                <c:pt idx="307234">
                  <c:v>9390.42</c:v>
                </c:pt>
                <c:pt idx="307235">
                  <c:v>8630.1</c:v>
                </c:pt>
                <c:pt idx="307236">
                  <c:v>8160.52</c:v>
                </c:pt>
                <c:pt idx="307237">
                  <c:v>6938.16</c:v>
                </c:pt>
                <c:pt idx="307238">
                  <c:v>8121.54</c:v>
                </c:pt>
                <c:pt idx="307239">
                  <c:v>7402.96</c:v>
                </c:pt>
                <c:pt idx="307240">
                  <c:v>7008.1</c:v>
                </c:pt>
                <c:pt idx="307241">
                  <c:v>7845.53</c:v>
                </c:pt>
                <c:pt idx="307242">
                  <c:v>7273</c:v>
                </c:pt>
                <c:pt idx="307243">
                  <c:v>7877.96</c:v>
                </c:pt>
                <c:pt idx="307244">
                  <c:v>6745.47</c:v>
                </c:pt>
                <c:pt idx="307245">
                  <c:v>6354.16</c:v>
                </c:pt>
                <c:pt idx="307246">
                  <c:v>6798.27</c:v>
                </c:pt>
                <c:pt idx="307247">
                  <c:v>7192.48</c:v>
                </c:pt>
                <c:pt idx="307248">
                  <c:v>6923.33</c:v>
                </c:pt>
                <c:pt idx="307249">
                  <c:v>8368.02</c:v>
                </c:pt>
                <c:pt idx="307250">
                  <c:v>8022.12</c:v>
                </c:pt>
                <c:pt idx="307251">
                  <c:v>7585.33</c:v>
                </c:pt>
                <c:pt idx="307252">
                  <c:v>9554.08</c:v>
                </c:pt>
                <c:pt idx="307253">
                  <c:v>4825.53</c:v>
                </c:pt>
                <c:pt idx="307254">
                  <c:v>5091.82</c:v>
                </c:pt>
                <c:pt idx="307255">
                  <c:v>4801.55</c:v>
                </c:pt>
                <c:pt idx="307256">
                  <c:v>4837.97</c:v>
                </c:pt>
                <c:pt idx="307257">
                  <c:v>5786.4</c:v>
                </c:pt>
                <c:pt idx="307258">
                  <c:v>5031.66</c:v>
                </c:pt>
                <c:pt idx="307259">
                  <c:v>5652.18</c:v>
                </c:pt>
                <c:pt idx="307260">
                  <c:v>5367.81</c:v>
                </c:pt>
                <c:pt idx="307261">
                  <c:v>6384.21</c:v>
                </c:pt>
                <c:pt idx="307262">
                  <c:v>5735.19</c:v>
                </c:pt>
                <c:pt idx="307263">
                  <c:v>6159.27</c:v>
                </c:pt>
                <c:pt idx="307264">
                  <c:v>4938.7700000000004</c:v>
                </c:pt>
                <c:pt idx="307265">
                  <c:v>5188.5600000000004</c:v>
                </c:pt>
                <c:pt idx="307266">
                  <c:v>5115.9799999999996</c:v>
                </c:pt>
                <c:pt idx="307267">
                  <c:v>4313.47</c:v>
                </c:pt>
                <c:pt idx="307268">
                  <c:v>4969.17</c:v>
                </c:pt>
                <c:pt idx="307269">
                  <c:v>6167.39</c:v>
                </c:pt>
                <c:pt idx="307270">
                  <c:v>5803.03</c:v>
                </c:pt>
                <c:pt idx="307271">
                  <c:v>5847.29</c:v>
                </c:pt>
                <c:pt idx="307272">
                  <c:v>3913.21</c:v>
                </c:pt>
                <c:pt idx="307273">
                  <c:v>4239.8100000000004</c:v>
                </c:pt>
                <c:pt idx="307274">
                  <c:v>4155.57</c:v>
                </c:pt>
                <c:pt idx="307275">
                  <c:v>4157.51</c:v>
                </c:pt>
                <c:pt idx="307276">
                  <c:v>3907.93</c:v>
                </c:pt>
                <c:pt idx="307277">
                  <c:v>4697.84</c:v>
                </c:pt>
                <c:pt idx="307278">
                  <c:v>3931.77</c:v>
                </c:pt>
                <c:pt idx="307279">
                  <c:v>4554.76</c:v>
                </c:pt>
                <c:pt idx="307280">
                  <c:v>5040.1899999999996</c:v>
                </c:pt>
                <c:pt idx="307281">
                  <c:v>5046.8900000000003</c:v>
                </c:pt>
                <c:pt idx="307282">
                  <c:v>5055.51</c:v>
                </c:pt>
                <c:pt idx="307283">
                  <c:v>4341.1899999999996</c:v>
                </c:pt>
                <c:pt idx="307284">
                  <c:v>4916.74</c:v>
                </c:pt>
                <c:pt idx="307285">
                  <c:v>5277.16</c:v>
                </c:pt>
                <c:pt idx="307286">
                  <c:v>5497.43</c:v>
                </c:pt>
                <c:pt idx="307287">
                  <c:v>6143.97</c:v>
                </c:pt>
                <c:pt idx="307288">
                  <c:v>6526.96</c:v>
                </c:pt>
                <c:pt idx="307289">
                  <c:v>8416.98</c:v>
                </c:pt>
                <c:pt idx="307290">
                  <c:v>6903.66</c:v>
                </c:pt>
                <c:pt idx="307291">
                  <c:v>6722.62</c:v>
                </c:pt>
                <c:pt idx="307292">
                  <c:v>6058.32</c:v>
                </c:pt>
                <c:pt idx="307293">
                  <c:v>8254.9599999999991</c:v>
                </c:pt>
                <c:pt idx="307294">
                  <c:v>8361.1</c:v>
                </c:pt>
                <c:pt idx="307295">
                  <c:v>12011.19</c:v>
                </c:pt>
                <c:pt idx="307296">
                  <c:v>7867.54</c:v>
                </c:pt>
                <c:pt idx="307297">
                  <c:v>7835.62</c:v>
                </c:pt>
                <c:pt idx="307298">
                  <c:v>9518.0300000000007</c:v>
                </c:pt>
                <c:pt idx="307299">
                  <c:v>12132.42</c:v>
                </c:pt>
                <c:pt idx="307300">
                  <c:v>3092.55</c:v>
                </c:pt>
                <c:pt idx="307301">
                  <c:v>4108.37</c:v>
                </c:pt>
                <c:pt idx="307302">
                  <c:v>3984.16</c:v>
                </c:pt>
                <c:pt idx="307303">
                  <c:v>4383.3999999999996</c:v>
                </c:pt>
                <c:pt idx="307304">
                  <c:v>4084.11</c:v>
                </c:pt>
                <c:pt idx="307305">
                  <c:v>4804.43</c:v>
                </c:pt>
                <c:pt idx="307306">
                  <c:v>5440.02</c:v>
                </c:pt>
                <c:pt idx="307307">
                  <c:v>5356.3</c:v>
                </c:pt>
                <c:pt idx="307308">
                  <c:v>5389.78</c:v>
                </c:pt>
                <c:pt idx="307309">
                  <c:v>5575.44</c:v>
                </c:pt>
                <c:pt idx="307310">
                  <c:v>5584.41</c:v>
                </c:pt>
                <c:pt idx="307311">
                  <c:v>6387.53</c:v>
                </c:pt>
                <c:pt idx="307312">
                  <c:v>5382.46</c:v>
                </c:pt>
                <c:pt idx="307313">
                  <c:v>6768.39</c:v>
                </c:pt>
                <c:pt idx="307314">
                  <c:v>6418.59</c:v>
                </c:pt>
                <c:pt idx="307315">
                  <c:v>5819.55</c:v>
                </c:pt>
                <c:pt idx="307316">
                  <c:v>6850.14</c:v>
                </c:pt>
                <c:pt idx="307317">
                  <c:v>6966.37</c:v>
                </c:pt>
                <c:pt idx="307318">
                  <c:v>5599.9</c:v>
                </c:pt>
                <c:pt idx="307319">
                  <c:v>5484.27</c:v>
                </c:pt>
                <c:pt idx="307320">
                  <c:v>6008.87</c:v>
                </c:pt>
                <c:pt idx="307321">
                  <c:v>5082.0200000000004</c:v>
                </c:pt>
                <c:pt idx="307322">
                  <c:v>5810.66</c:v>
                </c:pt>
                <c:pt idx="307323">
                  <c:v>6002.59</c:v>
                </c:pt>
                <c:pt idx="307324">
                  <c:v>5599.04</c:v>
                </c:pt>
                <c:pt idx="307325">
                  <c:v>5216.95</c:v>
                </c:pt>
                <c:pt idx="307326">
                  <c:v>4614.4799999999996</c:v>
                </c:pt>
                <c:pt idx="307327">
                  <c:v>3922.58</c:v>
                </c:pt>
                <c:pt idx="307328">
                  <c:v>4192.62</c:v>
                </c:pt>
                <c:pt idx="307329">
                  <c:v>4248.47</c:v>
                </c:pt>
                <c:pt idx="307330">
                  <c:v>4143.72</c:v>
                </c:pt>
                <c:pt idx="307331">
                  <c:v>4833.5200000000004</c:v>
                </c:pt>
                <c:pt idx="307332">
                  <c:v>5070.04</c:v>
                </c:pt>
                <c:pt idx="307333">
                  <c:v>4906.33</c:v>
                </c:pt>
                <c:pt idx="307334">
                  <c:v>4752.46</c:v>
                </c:pt>
                <c:pt idx="307335">
                  <c:v>5115.49</c:v>
                </c:pt>
                <c:pt idx="307336">
                  <c:v>6472.44</c:v>
                </c:pt>
                <c:pt idx="307337">
                  <c:v>7329.52</c:v>
                </c:pt>
                <c:pt idx="307338">
                  <c:v>7059.52</c:v>
                </c:pt>
                <c:pt idx="307339">
                  <c:v>7004.84</c:v>
                </c:pt>
                <c:pt idx="307340">
                  <c:v>6955.32</c:v>
                </c:pt>
                <c:pt idx="307341">
                  <c:v>8744.6</c:v>
                </c:pt>
                <c:pt idx="307342">
                  <c:v>7909.36</c:v>
                </c:pt>
                <c:pt idx="307343">
                  <c:v>9486.17</c:v>
                </c:pt>
                <c:pt idx="307344">
                  <c:v>8118.73</c:v>
                </c:pt>
                <c:pt idx="307345">
                  <c:v>7597.45</c:v>
                </c:pt>
                <c:pt idx="307346">
                  <c:v>7321.67</c:v>
                </c:pt>
                <c:pt idx="307347">
                  <c:v>10119.75</c:v>
                </c:pt>
                <c:pt idx="307348">
                  <c:v>6149.74</c:v>
                </c:pt>
                <c:pt idx="307349">
                  <c:v>8470.19</c:v>
                </c:pt>
                <c:pt idx="307350">
                  <c:v>9000.48</c:v>
                </c:pt>
                <c:pt idx="307351">
                  <c:v>11393.82</c:v>
                </c:pt>
                <c:pt idx="307352">
                  <c:v>3506.32</c:v>
                </c:pt>
                <c:pt idx="307353">
                  <c:v>3362.44</c:v>
                </c:pt>
                <c:pt idx="307354">
                  <c:v>3651.29</c:v>
                </c:pt>
                <c:pt idx="307355">
                  <c:v>3915.16</c:v>
                </c:pt>
                <c:pt idx="307356">
                  <c:v>4605.21</c:v>
                </c:pt>
                <c:pt idx="307357">
                  <c:v>4560.6099999999997</c:v>
                </c:pt>
                <c:pt idx="307358">
                  <c:v>6537.23</c:v>
                </c:pt>
                <c:pt idx="307359">
                  <c:v>5908.34</c:v>
                </c:pt>
                <c:pt idx="307360">
                  <c:v>5806.13</c:v>
                </c:pt>
                <c:pt idx="307361">
                  <c:v>6571.72</c:v>
                </c:pt>
                <c:pt idx="307362">
                  <c:v>5674.08</c:v>
                </c:pt>
                <c:pt idx="307363">
                  <c:v>6453.83</c:v>
                </c:pt>
                <c:pt idx="307364">
                  <c:v>6718.39</c:v>
                </c:pt>
                <c:pt idx="307365">
                  <c:v>7148.34</c:v>
                </c:pt>
                <c:pt idx="307366">
                  <c:v>7002.51</c:v>
                </c:pt>
                <c:pt idx="307367">
                  <c:v>6473.8</c:v>
                </c:pt>
                <c:pt idx="307368">
                  <c:v>5458.02</c:v>
                </c:pt>
                <c:pt idx="307369">
                  <c:v>5863.87</c:v>
                </c:pt>
                <c:pt idx="307370">
                  <c:v>5299.75</c:v>
                </c:pt>
                <c:pt idx="307371">
                  <c:v>5213.95</c:v>
                </c:pt>
                <c:pt idx="307372">
                  <c:v>5387.86</c:v>
                </c:pt>
                <c:pt idx="307373">
                  <c:v>5483.36</c:v>
                </c:pt>
                <c:pt idx="307374">
                  <c:v>4700.1400000000003</c:v>
                </c:pt>
                <c:pt idx="307375">
                  <c:v>5586.2</c:v>
                </c:pt>
                <c:pt idx="307376">
                  <c:v>4994.75</c:v>
                </c:pt>
                <c:pt idx="307377">
                  <c:v>4456.05</c:v>
                </c:pt>
                <c:pt idx="307378">
                  <c:v>4741.93</c:v>
                </c:pt>
                <c:pt idx="307379">
                  <c:v>4148.9799999999996</c:v>
                </c:pt>
                <c:pt idx="307380">
                  <c:v>4983.6499999999996</c:v>
                </c:pt>
                <c:pt idx="307381">
                  <c:v>5030.17</c:v>
                </c:pt>
                <c:pt idx="307382">
                  <c:v>4558.41</c:v>
                </c:pt>
                <c:pt idx="307383">
                  <c:v>5039.3999999999996</c:v>
                </c:pt>
                <c:pt idx="307384">
                  <c:v>4844.13</c:v>
                </c:pt>
                <c:pt idx="307385">
                  <c:v>5739.68</c:v>
                </c:pt>
                <c:pt idx="307386">
                  <c:v>5531.57</c:v>
                </c:pt>
                <c:pt idx="307387">
                  <c:v>5659.18</c:v>
                </c:pt>
                <c:pt idx="307388">
                  <c:v>4397.8599999999997</c:v>
                </c:pt>
                <c:pt idx="307389">
                  <c:v>6102.99</c:v>
                </c:pt>
                <c:pt idx="307390">
                  <c:v>6564.24</c:v>
                </c:pt>
                <c:pt idx="307391">
                  <c:v>6394.58</c:v>
                </c:pt>
                <c:pt idx="307392">
                  <c:v>7903.94</c:v>
                </c:pt>
                <c:pt idx="307393">
                  <c:v>7920.18</c:v>
                </c:pt>
                <c:pt idx="307394">
                  <c:v>7032.29</c:v>
                </c:pt>
                <c:pt idx="307395">
                  <c:v>6823.5</c:v>
                </c:pt>
                <c:pt idx="307396">
                  <c:v>1290.5</c:v>
                </c:pt>
                <c:pt idx="307397">
                  <c:v>1371.5</c:v>
                </c:pt>
                <c:pt idx="307398">
                  <c:v>1327.5</c:v>
                </c:pt>
                <c:pt idx="307399">
                  <c:v>1168.5</c:v>
                </c:pt>
                <c:pt idx="307400">
                  <c:v>1320</c:v>
                </c:pt>
                <c:pt idx="307401">
                  <c:v>1320</c:v>
                </c:pt>
                <c:pt idx="307402">
                  <c:v>1143</c:v>
                </c:pt>
                <c:pt idx="307403">
                  <c:v>1014.5</c:v>
                </c:pt>
                <c:pt idx="307404">
                  <c:v>1048</c:v>
                </c:pt>
                <c:pt idx="307405">
                  <c:v>971.75</c:v>
                </c:pt>
                <c:pt idx="307406">
                  <c:v>991</c:v>
                </c:pt>
                <c:pt idx="307407">
                  <c:v>955.25</c:v>
                </c:pt>
                <c:pt idx="307408">
                  <c:v>1003.75</c:v>
                </c:pt>
                <c:pt idx="307409">
                  <c:v>1040</c:v>
                </c:pt>
                <c:pt idx="307410">
                  <c:v>716</c:v>
                </c:pt>
                <c:pt idx="307411">
                  <c:v>969</c:v>
                </c:pt>
                <c:pt idx="307412">
                  <c:v>999</c:v>
                </c:pt>
                <c:pt idx="307413">
                  <c:v>900.5</c:v>
                </c:pt>
                <c:pt idx="307414">
                  <c:v>957</c:v>
                </c:pt>
                <c:pt idx="307415">
                  <c:v>786</c:v>
                </c:pt>
                <c:pt idx="307416">
                  <c:v>878</c:v>
                </c:pt>
                <c:pt idx="307417">
                  <c:v>828</c:v>
                </c:pt>
                <c:pt idx="307418">
                  <c:v>731</c:v>
                </c:pt>
                <c:pt idx="307419">
                  <c:v>748.5</c:v>
                </c:pt>
                <c:pt idx="307420">
                  <c:v>822.52</c:v>
                </c:pt>
                <c:pt idx="307421">
                  <c:v>780.85</c:v>
                </c:pt>
                <c:pt idx="307422">
                  <c:v>961.3</c:v>
                </c:pt>
                <c:pt idx="307423">
                  <c:v>964.81</c:v>
                </c:pt>
                <c:pt idx="307424">
                  <c:v>1122.7</c:v>
                </c:pt>
                <c:pt idx="307425">
                  <c:v>890.59</c:v>
                </c:pt>
                <c:pt idx="307426">
                  <c:v>776.07</c:v>
                </c:pt>
                <c:pt idx="307427">
                  <c:v>776.63</c:v>
                </c:pt>
                <c:pt idx="307428">
                  <c:v>771.37</c:v>
                </c:pt>
                <c:pt idx="307429">
                  <c:v>943.9</c:v>
                </c:pt>
                <c:pt idx="307430">
                  <c:v>1017.52</c:v>
                </c:pt>
                <c:pt idx="307431">
                  <c:v>1294.94</c:v>
                </c:pt>
                <c:pt idx="307432">
                  <c:v>1304.78</c:v>
                </c:pt>
                <c:pt idx="307433">
                  <c:v>1394.41</c:v>
                </c:pt>
                <c:pt idx="307434">
                  <c:v>1535.78</c:v>
                </c:pt>
                <c:pt idx="307435">
                  <c:v>1485.8</c:v>
                </c:pt>
                <c:pt idx="307436">
                  <c:v>1330.44</c:v>
                </c:pt>
                <c:pt idx="307437">
                  <c:v>1689.62</c:v>
                </c:pt>
                <c:pt idx="307438">
                  <c:v>1508.18</c:v>
                </c:pt>
                <c:pt idx="307439">
                  <c:v>1980.26</c:v>
                </c:pt>
                <c:pt idx="307440">
                  <c:v>2406.2800000000002</c:v>
                </c:pt>
                <c:pt idx="307441">
                  <c:v>2662.98</c:v>
                </c:pt>
                <c:pt idx="307442">
                  <c:v>4218.8</c:v>
                </c:pt>
                <c:pt idx="307443">
                  <c:v>1042.56</c:v>
                </c:pt>
                <c:pt idx="307444">
                  <c:v>1384.95</c:v>
                </c:pt>
                <c:pt idx="307445">
                  <c:v>1254.44</c:v>
                </c:pt>
                <c:pt idx="307446">
                  <c:v>1472.11</c:v>
                </c:pt>
                <c:pt idx="307447">
                  <c:v>1266.83</c:v>
                </c:pt>
                <c:pt idx="307448">
                  <c:v>1232.8499999999999</c:v>
                </c:pt>
                <c:pt idx="307449">
                  <c:v>1109.8900000000001</c:v>
                </c:pt>
                <c:pt idx="307450">
                  <c:v>1066.25</c:v>
                </c:pt>
                <c:pt idx="307451">
                  <c:v>1316.6</c:v>
                </c:pt>
                <c:pt idx="307452">
                  <c:v>1480.72</c:v>
                </c:pt>
                <c:pt idx="307453">
                  <c:v>1057.1199999999999</c:v>
                </c:pt>
                <c:pt idx="307454">
                  <c:v>944.13</c:v>
                </c:pt>
                <c:pt idx="307455">
                  <c:v>1322.76</c:v>
                </c:pt>
                <c:pt idx="307456">
                  <c:v>924.89</c:v>
                </c:pt>
                <c:pt idx="307457">
                  <c:v>984.96</c:v>
                </c:pt>
                <c:pt idx="307458">
                  <c:v>1402.81</c:v>
                </c:pt>
                <c:pt idx="307459">
                  <c:v>1241.53</c:v>
                </c:pt>
                <c:pt idx="307460">
                  <c:v>1372.36</c:v>
                </c:pt>
                <c:pt idx="307461">
                  <c:v>1338.01</c:v>
                </c:pt>
                <c:pt idx="307462">
                  <c:v>976.53</c:v>
                </c:pt>
                <c:pt idx="307463">
                  <c:v>1300.43</c:v>
                </c:pt>
                <c:pt idx="307464">
                  <c:v>1139.83</c:v>
                </c:pt>
                <c:pt idx="307465">
                  <c:v>1146.27</c:v>
                </c:pt>
                <c:pt idx="307466">
                  <c:v>1018.75</c:v>
                </c:pt>
                <c:pt idx="307467">
                  <c:v>945.27</c:v>
                </c:pt>
                <c:pt idx="307468">
                  <c:v>975.24</c:v>
                </c:pt>
                <c:pt idx="307469">
                  <c:v>1046.69</c:v>
                </c:pt>
                <c:pt idx="307470">
                  <c:v>778.38</c:v>
                </c:pt>
                <c:pt idx="307471">
                  <c:v>791.78</c:v>
                </c:pt>
                <c:pt idx="307472">
                  <c:v>825.94</c:v>
                </c:pt>
                <c:pt idx="307473">
                  <c:v>889.83</c:v>
                </c:pt>
                <c:pt idx="307474">
                  <c:v>946.2</c:v>
                </c:pt>
                <c:pt idx="307475">
                  <c:v>1054.76</c:v>
                </c:pt>
                <c:pt idx="307476">
                  <c:v>1138.3900000000001</c:v>
                </c:pt>
                <c:pt idx="307477">
                  <c:v>849.48</c:v>
                </c:pt>
                <c:pt idx="307478">
                  <c:v>1069.1500000000001</c:v>
                </c:pt>
                <c:pt idx="307479">
                  <c:v>891.38</c:v>
                </c:pt>
                <c:pt idx="307480">
                  <c:v>1070.4000000000001</c:v>
                </c:pt>
                <c:pt idx="307481">
                  <c:v>1294.9000000000001</c:v>
                </c:pt>
                <c:pt idx="307482">
                  <c:v>998.09</c:v>
                </c:pt>
                <c:pt idx="307483">
                  <c:v>1005.56</c:v>
                </c:pt>
                <c:pt idx="307484">
                  <c:v>1685.68</c:v>
                </c:pt>
                <c:pt idx="307485">
                  <c:v>1528.5</c:v>
                </c:pt>
                <c:pt idx="307486">
                  <c:v>1739.32</c:v>
                </c:pt>
                <c:pt idx="307487">
                  <c:v>1602.75</c:v>
                </c:pt>
                <c:pt idx="307488">
                  <c:v>1985.85</c:v>
                </c:pt>
                <c:pt idx="307489">
                  <c:v>1579.2</c:v>
                </c:pt>
                <c:pt idx="307490">
                  <c:v>2584.9499999999998</c:v>
                </c:pt>
                <c:pt idx="307491">
                  <c:v>1790.79</c:v>
                </c:pt>
                <c:pt idx="307492">
                  <c:v>2352.14</c:v>
                </c:pt>
                <c:pt idx="307493">
                  <c:v>2773.46</c:v>
                </c:pt>
                <c:pt idx="307494">
                  <c:v>4918.05</c:v>
                </c:pt>
                <c:pt idx="307495">
                  <c:v>2164.88</c:v>
                </c:pt>
                <c:pt idx="307496">
                  <c:v>1678.63</c:v>
                </c:pt>
                <c:pt idx="307497">
                  <c:v>1237.5999999999999</c:v>
                </c:pt>
                <c:pt idx="307498">
                  <c:v>1334.52</c:v>
                </c:pt>
                <c:pt idx="307499">
                  <c:v>1158.28</c:v>
                </c:pt>
                <c:pt idx="307500">
                  <c:v>1053.27</c:v>
                </c:pt>
                <c:pt idx="307501">
                  <c:v>1424.62</c:v>
                </c:pt>
                <c:pt idx="307502">
                  <c:v>1518.98</c:v>
                </c:pt>
                <c:pt idx="307503">
                  <c:v>1275.58</c:v>
                </c:pt>
                <c:pt idx="307504">
                  <c:v>1403.47</c:v>
                </c:pt>
                <c:pt idx="307505">
                  <c:v>1440.75</c:v>
                </c:pt>
                <c:pt idx="307506">
                  <c:v>1381.89</c:v>
                </c:pt>
                <c:pt idx="307507">
                  <c:v>1692.83</c:v>
                </c:pt>
                <c:pt idx="307508">
                  <c:v>1068.53</c:v>
                </c:pt>
                <c:pt idx="307509">
                  <c:v>1314.51</c:v>
                </c:pt>
                <c:pt idx="307510">
                  <c:v>850.06</c:v>
                </c:pt>
                <c:pt idx="307511">
                  <c:v>962.3</c:v>
                </c:pt>
                <c:pt idx="307512">
                  <c:v>1080.28</c:v>
                </c:pt>
                <c:pt idx="307513">
                  <c:v>1099.72</c:v>
                </c:pt>
                <c:pt idx="307514">
                  <c:v>1096.76</c:v>
                </c:pt>
                <c:pt idx="307515">
                  <c:v>974.77</c:v>
                </c:pt>
                <c:pt idx="307516">
                  <c:v>833.87</c:v>
                </c:pt>
                <c:pt idx="307517">
                  <c:v>993.72</c:v>
                </c:pt>
                <c:pt idx="307518">
                  <c:v>925.7</c:v>
                </c:pt>
                <c:pt idx="307519">
                  <c:v>944.76</c:v>
                </c:pt>
                <c:pt idx="307520">
                  <c:v>740.08</c:v>
                </c:pt>
                <c:pt idx="307521">
                  <c:v>889.55</c:v>
                </c:pt>
                <c:pt idx="307522">
                  <c:v>916.2</c:v>
                </c:pt>
                <c:pt idx="307523">
                  <c:v>869.18</c:v>
                </c:pt>
                <c:pt idx="307524">
                  <c:v>858.03</c:v>
                </c:pt>
                <c:pt idx="307525">
                  <c:v>805.22</c:v>
                </c:pt>
                <c:pt idx="307526">
                  <c:v>950.4</c:v>
                </c:pt>
                <c:pt idx="307527">
                  <c:v>1187.29</c:v>
                </c:pt>
                <c:pt idx="307528">
                  <c:v>1268.01</c:v>
                </c:pt>
                <c:pt idx="307529">
                  <c:v>1273.8399999999999</c:v>
                </c:pt>
                <c:pt idx="307530">
                  <c:v>781.45</c:v>
                </c:pt>
                <c:pt idx="307531">
                  <c:v>988.7</c:v>
                </c:pt>
                <c:pt idx="307532">
                  <c:v>974.59</c:v>
                </c:pt>
                <c:pt idx="307533">
                  <c:v>1291.81</c:v>
                </c:pt>
                <c:pt idx="307534">
                  <c:v>1311.25</c:v>
                </c:pt>
                <c:pt idx="307535">
                  <c:v>1535.12</c:v>
                </c:pt>
                <c:pt idx="307536">
                  <c:v>2150.4499999999998</c:v>
                </c:pt>
                <c:pt idx="307537">
                  <c:v>2108.27</c:v>
                </c:pt>
                <c:pt idx="307538">
                  <c:v>1609.99</c:v>
                </c:pt>
                <c:pt idx="307539">
                  <c:v>919.56</c:v>
                </c:pt>
                <c:pt idx="307540">
                  <c:v>966.53</c:v>
                </c:pt>
                <c:pt idx="307541">
                  <c:v>758.62</c:v>
                </c:pt>
                <c:pt idx="307542">
                  <c:v>890.24</c:v>
                </c:pt>
                <c:pt idx="307543">
                  <c:v>1032.56</c:v>
                </c:pt>
                <c:pt idx="307544">
                  <c:v>857.98</c:v>
                </c:pt>
                <c:pt idx="307545">
                  <c:v>876.07</c:v>
                </c:pt>
                <c:pt idx="307546">
                  <c:v>693.15</c:v>
                </c:pt>
                <c:pt idx="307547">
                  <c:v>893.99</c:v>
                </c:pt>
                <c:pt idx="307548">
                  <c:v>971.33</c:v>
                </c:pt>
                <c:pt idx="307549">
                  <c:v>753.79</c:v>
                </c:pt>
                <c:pt idx="307550">
                  <c:v>686.21</c:v>
                </c:pt>
                <c:pt idx="307551">
                  <c:v>868.63</c:v>
                </c:pt>
                <c:pt idx="307552">
                  <c:v>588.49</c:v>
                </c:pt>
                <c:pt idx="307553">
                  <c:v>702.2</c:v>
                </c:pt>
                <c:pt idx="307554">
                  <c:v>575.98</c:v>
                </c:pt>
                <c:pt idx="307555">
                  <c:v>751.68</c:v>
                </c:pt>
                <c:pt idx="307556">
                  <c:v>467.79</c:v>
                </c:pt>
                <c:pt idx="307557">
                  <c:v>413.29</c:v>
                </c:pt>
                <c:pt idx="307558">
                  <c:v>575.04999999999995</c:v>
                </c:pt>
                <c:pt idx="307559">
                  <c:v>408.52</c:v>
                </c:pt>
                <c:pt idx="307560">
                  <c:v>351.67</c:v>
                </c:pt>
                <c:pt idx="307561">
                  <c:v>323.94</c:v>
                </c:pt>
                <c:pt idx="307562">
                  <c:v>415.68</c:v>
                </c:pt>
                <c:pt idx="307563">
                  <c:v>390.37</c:v>
                </c:pt>
                <c:pt idx="307564">
                  <c:v>385.66</c:v>
                </c:pt>
                <c:pt idx="307565">
                  <c:v>477.92</c:v>
                </c:pt>
                <c:pt idx="307566">
                  <c:v>309.5</c:v>
                </c:pt>
                <c:pt idx="307567">
                  <c:v>361.59</c:v>
                </c:pt>
                <c:pt idx="307568">
                  <c:v>371.86</c:v>
                </c:pt>
                <c:pt idx="307569">
                  <c:v>313.58999999999997</c:v>
                </c:pt>
                <c:pt idx="307570">
                  <c:v>592.61</c:v>
                </c:pt>
                <c:pt idx="307571">
                  <c:v>512.91999999999996</c:v>
                </c:pt>
                <c:pt idx="307572">
                  <c:v>514.67999999999995</c:v>
                </c:pt>
                <c:pt idx="307573">
                  <c:v>663.91</c:v>
                </c:pt>
                <c:pt idx="307574">
                  <c:v>619.88</c:v>
                </c:pt>
                <c:pt idx="307575">
                  <c:v>610.66999999999996</c:v>
                </c:pt>
                <c:pt idx="307576">
                  <c:v>982.77</c:v>
                </c:pt>
                <c:pt idx="307577">
                  <c:v>1195.25</c:v>
                </c:pt>
                <c:pt idx="307578">
                  <c:v>969.76</c:v>
                </c:pt>
                <c:pt idx="307579">
                  <c:v>765.04</c:v>
                </c:pt>
                <c:pt idx="307580">
                  <c:v>1042.8900000000001</c:v>
                </c:pt>
                <c:pt idx="307581">
                  <c:v>984.55</c:v>
                </c:pt>
                <c:pt idx="307582">
                  <c:v>880.44</c:v>
                </c:pt>
                <c:pt idx="307583">
                  <c:v>1404.9</c:v>
                </c:pt>
                <c:pt idx="307584">
                  <c:v>1079.82</c:v>
                </c:pt>
                <c:pt idx="307585">
                  <c:v>1316.26</c:v>
                </c:pt>
                <c:pt idx="307586">
                  <c:v>800.49</c:v>
                </c:pt>
                <c:pt idx="307587">
                  <c:v>806.7</c:v>
                </c:pt>
                <c:pt idx="307588">
                  <c:v>667.91</c:v>
                </c:pt>
                <c:pt idx="307589">
                  <c:v>934.67</c:v>
                </c:pt>
                <c:pt idx="307590">
                  <c:v>858.91</c:v>
                </c:pt>
                <c:pt idx="307591">
                  <c:v>688.35</c:v>
                </c:pt>
                <c:pt idx="307592">
                  <c:v>823.52</c:v>
                </c:pt>
                <c:pt idx="307593">
                  <c:v>742</c:v>
                </c:pt>
                <c:pt idx="307594">
                  <c:v>770.39</c:v>
                </c:pt>
                <c:pt idx="307595">
                  <c:v>861.2</c:v>
                </c:pt>
                <c:pt idx="307596">
                  <c:v>629.71</c:v>
                </c:pt>
                <c:pt idx="307597">
                  <c:v>737.24</c:v>
                </c:pt>
                <c:pt idx="307598">
                  <c:v>708.95</c:v>
                </c:pt>
                <c:pt idx="307599">
                  <c:v>641.38</c:v>
                </c:pt>
                <c:pt idx="307600">
                  <c:v>739.73</c:v>
                </c:pt>
                <c:pt idx="307601">
                  <c:v>764.71</c:v>
                </c:pt>
                <c:pt idx="307602">
                  <c:v>707.62</c:v>
                </c:pt>
                <c:pt idx="307603">
                  <c:v>794.74</c:v>
                </c:pt>
                <c:pt idx="307604">
                  <c:v>739.93</c:v>
                </c:pt>
                <c:pt idx="307605">
                  <c:v>535.07000000000005</c:v>
                </c:pt>
                <c:pt idx="307606">
                  <c:v>584.24</c:v>
                </c:pt>
                <c:pt idx="307607">
                  <c:v>474.67</c:v>
                </c:pt>
                <c:pt idx="307608">
                  <c:v>332.11</c:v>
                </c:pt>
                <c:pt idx="307609">
                  <c:v>579.36</c:v>
                </c:pt>
                <c:pt idx="307610">
                  <c:v>416</c:v>
                </c:pt>
                <c:pt idx="307611">
                  <c:v>408.65</c:v>
                </c:pt>
                <c:pt idx="307612">
                  <c:v>410.41</c:v>
                </c:pt>
                <c:pt idx="307613">
                  <c:v>307.67</c:v>
                </c:pt>
                <c:pt idx="307614">
                  <c:v>257.87</c:v>
                </c:pt>
                <c:pt idx="307615">
                  <c:v>302.81</c:v>
                </c:pt>
                <c:pt idx="307616">
                  <c:v>279.14999999999998</c:v>
                </c:pt>
                <c:pt idx="307617">
                  <c:v>347.2</c:v>
                </c:pt>
                <c:pt idx="307618">
                  <c:v>344.9</c:v>
                </c:pt>
                <c:pt idx="307619">
                  <c:v>381.63</c:v>
                </c:pt>
                <c:pt idx="307620">
                  <c:v>286.89</c:v>
                </c:pt>
                <c:pt idx="307621">
                  <c:v>420.65</c:v>
                </c:pt>
                <c:pt idx="307622">
                  <c:v>456.94</c:v>
                </c:pt>
                <c:pt idx="307623">
                  <c:v>467.95</c:v>
                </c:pt>
                <c:pt idx="307624">
                  <c:v>646.62</c:v>
                </c:pt>
                <c:pt idx="307625">
                  <c:v>693.95</c:v>
                </c:pt>
                <c:pt idx="307626">
                  <c:v>723.2</c:v>
                </c:pt>
                <c:pt idx="307627">
                  <c:v>931.57</c:v>
                </c:pt>
                <c:pt idx="307628">
                  <c:v>895.96</c:v>
                </c:pt>
                <c:pt idx="307629">
                  <c:v>981.33</c:v>
                </c:pt>
                <c:pt idx="307630">
                  <c:v>1179.57</c:v>
                </c:pt>
                <c:pt idx="307631">
                  <c:v>978.24</c:v>
                </c:pt>
                <c:pt idx="307632">
                  <c:v>919.94</c:v>
                </c:pt>
                <c:pt idx="307633">
                  <c:v>867.69</c:v>
                </c:pt>
                <c:pt idx="307634">
                  <c:v>876.33</c:v>
                </c:pt>
                <c:pt idx="307635">
                  <c:v>1158.05</c:v>
                </c:pt>
                <c:pt idx="307636">
                  <c:v>1051.17</c:v>
                </c:pt>
                <c:pt idx="307637">
                  <c:v>960.02</c:v>
                </c:pt>
                <c:pt idx="307638">
                  <c:v>518.12</c:v>
                </c:pt>
                <c:pt idx="307639">
                  <c:v>756.51</c:v>
                </c:pt>
                <c:pt idx="307640">
                  <c:v>679.85</c:v>
                </c:pt>
                <c:pt idx="307641">
                  <c:v>679.89</c:v>
                </c:pt>
                <c:pt idx="307642">
                  <c:v>717.03</c:v>
                </c:pt>
                <c:pt idx="307643">
                  <c:v>745.36</c:v>
                </c:pt>
                <c:pt idx="307644">
                  <c:v>735.57</c:v>
                </c:pt>
                <c:pt idx="307645">
                  <c:v>690.57</c:v>
                </c:pt>
                <c:pt idx="307646">
                  <c:v>785.09</c:v>
                </c:pt>
                <c:pt idx="307647">
                  <c:v>826.97</c:v>
                </c:pt>
                <c:pt idx="307648">
                  <c:v>666.7</c:v>
                </c:pt>
                <c:pt idx="307649">
                  <c:v>768.66</c:v>
                </c:pt>
                <c:pt idx="307650">
                  <c:v>867.06</c:v>
                </c:pt>
                <c:pt idx="307651">
                  <c:v>692.01</c:v>
                </c:pt>
                <c:pt idx="307652">
                  <c:v>672.83</c:v>
                </c:pt>
                <c:pt idx="307653">
                  <c:v>621.28</c:v>
                </c:pt>
                <c:pt idx="307654">
                  <c:v>673.58</c:v>
                </c:pt>
                <c:pt idx="307655">
                  <c:v>714</c:v>
                </c:pt>
                <c:pt idx="307656">
                  <c:v>536.37</c:v>
                </c:pt>
                <c:pt idx="307657">
                  <c:v>481.24</c:v>
                </c:pt>
                <c:pt idx="307658">
                  <c:v>599</c:v>
                </c:pt>
                <c:pt idx="307659">
                  <c:v>447.05</c:v>
                </c:pt>
                <c:pt idx="307660">
                  <c:v>384.19</c:v>
                </c:pt>
                <c:pt idx="307661">
                  <c:v>436.44</c:v>
                </c:pt>
                <c:pt idx="307662">
                  <c:v>406.02</c:v>
                </c:pt>
                <c:pt idx="307663">
                  <c:v>287.64999999999998</c:v>
                </c:pt>
                <c:pt idx="307664">
                  <c:v>368.44</c:v>
                </c:pt>
                <c:pt idx="307665">
                  <c:v>411.58</c:v>
                </c:pt>
                <c:pt idx="307666">
                  <c:v>395.94</c:v>
                </c:pt>
                <c:pt idx="307667">
                  <c:v>306.54000000000002</c:v>
                </c:pt>
                <c:pt idx="307668">
                  <c:v>317.49</c:v>
                </c:pt>
                <c:pt idx="307669">
                  <c:v>453.13</c:v>
                </c:pt>
                <c:pt idx="307670">
                  <c:v>306.27999999999997</c:v>
                </c:pt>
                <c:pt idx="307671">
                  <c:v>336.88</c:v>
                </c:pt>
                <c:pt idx="307672">
                  <c:v>439.82</c:v>
                </c:pt>
                <c:pt idx="307673">
                  <c:v>269.26</c:v>
                </c:pt>
                <c:pt idx="307674">
                  <c:v>343.83</c:v>
                </c:pt>
                <c:pt idx="307675">
                  <c:v>514.04</c:v>
                </c:pt>
                <c:pt idx="307676">
                  <c:v>557.47</c:v>
                </c:pt>
                <c:pt idx="307677">
                  <c:v>664.69</c:v>
                </c:pt>
                <c:pt idx="307678">
                  <c:v>788.36</c:v>
                </c:pt>
                <c:pt idx="307679">
                  <c:v>883.84</c:v>
                </c:pt>
                <c:pt idx="307680">
                  <c:v>1114.01</c:v>
                </c:pt>
                <c:pt idx="307681">
                  <c:v>1152.92</c:v>
                </c:pt>
                <c:pt idx="307682">
                  <c:v>2427.48</c:v>
                </c:pt>
                <c:pt idx="307683">
                  <c:v>3528.41</c:v>
                </c:pt>
                <c:pt idx="307684">
                  <c:v>3473.5</c:v>
                </c:pt>
                <c:pt idx="307685">
                  <c:v>2728.91</c:v>
                </c:pt>
                <c:pt idx="307686">
                  <c:v>2477.13</c:v>
                </c:pt>
                <c:pt idx="307687">
                  <c:v>2712.78</c:v>
                </c:pt>
                <c:pt idx="307688">
                  <c:v>2309.38</c:v>
                </c:pt>
                <c:pt idx="307689">
                  <c:v>2717.5</c:v>
                </c:pt>
                <c:pt idx="307690">
                  <c:v>1939.17</c:v>
                </c:pt>
                <c:pt idx="307691">
                  <c:v>2792.95</c:v>
                </c:pt>
                <c:pt idx="307692">
                  <c:v>2092.02</c:v>
                </c:pt>
                <c:pt idx="307693">
                  <c:v>2296.83</c:v>
                </c:pt>
                <c:pt idx="307694">
                  <c:v>2855</c:v>
                </c:pt>
                <c:pt idx="307695">
                  <c:v>2684.9</c:v>
                </c:pt>
                <c:pt idx="307696">
                  <c:v>2648.97</c:v>
                </c:pt>
                <c:pt idx="307697">
                  <c:v>2573.96</c:v>
                </c:pt>
                <c:pt idx="307698">
                  <c:v>2748.42</c:v>
                </c:pt>
                <c:pt idx="307699">
                  <c:v>2147</c:v>
                </c:pt>
                <c:pt idx="307700">
                  <c:v>3283.37</c:v>
                </c:pt>
                <c:pt idx="307701">
                  <c:v>2463.98</c:v>
                </c:pt>
                <c:pt idx="307702">
                  <c:v>3186</c:v>
                </c:pt>
                <c:pt idx="307703">
                  <c:v>3124</c:v>
                </c:pt>
                <c:pt idx="307704">
                  <c:v>2292.5</c:v>
                </c:pt>
                <c:pt idx="307705">
                  <c:v>2670.5</c:v>
                </c:pt>
                <c:pt idx="307706">
                  <c:v>2858.2</c:v>
                </c:pt>
                <c:pt idx="307707">
                  <c:v>2430.1999999999998</c:v>
                </c:pt>
                <c:pt idx="307708">
                  <c:v>3227.47</c:v>
                </c:pt>
                <c:pt idx="307709">
                  <c:v>3168.42</c:v>
                </c:pt>
                <c:pt idx="307710">
                  <c:v>3326.36</c:v>
                </c:pt>
                <c:pt idx="307711">
                  <c:v>2824.39</c:v>
                </c:pt>
                <c:pt idx="307712">
                  <c:v>2349.84</c:v>
                </c:pt>
                <c:pt idx="307713">
                  <c:v>2445.4299999999998</c:v>
                </c:pt>
                <c:pt idx="307714">
                  <c:v>2686.16</c:v>
                </c:pt>
                <c:pt idx="307715">
                  <c:v>2450.0700000000002</c:v>
                </c:pt>
                <c:pt idx="307716">
                  <c:v>3285.39</c:v>
                </c:pt>
                <c:pt idx="307717">
                  <c:v>3068.77</c:v>
                </c:pt>
                <c:pt idx="307718">
                  <c:v>3567.11</c:v>
                </c:pt>
                <c:pt idx="307719">
                  <c:v>3581.51</c:v>
                </c:pt>
                <c:pt idx="307720">
                  <c:v>3600.99</c:v>
                </c:pt>
                <c:pt idx="307721">
                  <c:v>2923.77</c:v>
                </c:pt>
                <c:pt idx="307722">
                  <c:v>3643.5</c:v>
                </c:pt>
                <c:pt idx="307723">
                  <c:v>3898.44</c:v>
                </c:pt>
                <c:pt idx="307724">
                  <c:v>5066.5</c:v>
                </c:pt>
                <c:pt idx="307725">
                  <c:v>3714.5</c:v>
                </c:pt>
                <c:pt idx="307726">
                  <c:v>3914.5</c:v>
                </c:pt>
                <c:pt idx="307727">
                  <c:v>5766.8</c:v>
                </c:pt>
                <c:pt idx="307728">
                  <c:v>9751.2000000000007</c:v>
                </c:pt>
                <c:pt idx="307729">
                  <c:v>2652.5</c:v>
                </c:pt>
                <c:pt idx="307730">
                  <c:v>3345.55</c:v>
                </c:pt>
                <c:pt idx="307731">
                  <c:v>2814.25</c:v>
                </c:pt>
                <c:pt idx="307732">
                  <c:v>2779.5</c:v>
                </c:pt>
                <c:pt idx="307733">
                  <c:v>3199.17</c:v>
                </c:pt>
                <c:pt idx="307734">
                  <c:v>3273.45</c:v>
                </c:pt>
                <c:pt idx="307735">
                  <c:v>4061.49</c:v>
                </c:pt>
                <c:pt idx="307736">
                  <c:v>4677.1499999999996</c:v>
                </c:pt>
                <c:pt idx="307737">
                  <c:v>3211.31</c:v>
                </c:pt>
                <c:pt idx="307738">
                  <c:v>3585.69</c:v>
                </c:pt>
                <c:pt idx="307739">
                  <c:v>2802.78</c:v>
                </c:pt>
                <c:pt idx="307740">
                  <c:v>2631.44</c:v>
                </c:pt>
                <c:pt idx="307741">
                  <c:v>3212.65</c:v>
                </c:pt>
                <c:pt idx="307742">
                  <c:v>2746.36</c:v>
                </c:pt>
                <c:pt idx="307743">
                  <c:v>2695.74</c:v>
                </c:pt>
                <c:pt idx="307744">
                  <c:v>2962.14</c:v>
                </c:pt>
                <c:pt idx="307745">
                  <c:v>2740.6</c:v>
                </c:pt>
                <c:pt idx="307746">
                  <c:v>2653.99</c:v>
                </c:pt>
                <c:pt idx="307747">
                  <c:v>2956.13</c:v>
                </c:pt>
                <c:pt idx="307748">
                  <c:v>2822.92</c:v>
                </c:pt>
                <c:pt idx="307749">
                  <c:v>3211.14</c:v>
                </c:pt>
                <c:pt idx="307750">
                  <c:v>2969.72</c:v>
                </c:pt>
                <c:pt idx="307751">
                  <c:v>2833.77</c:v>
                </c:pt>
                <c:pt idx="307752">
                  <c:v>3623.68</c:v>
                </c:pt>
                <c:pt idx="307753">
                  <c:v>3317.44</c:v>
                </c:pt>
                <c:pt idx="307754">
                  <c:v>2700.78</c:v>
                </c:pt>
                <c:pt idx="307755">
                  <c:v>3028.64</c:v>
                </c:pt>
                <c:pt idx="307756">
                  <c:v>2940.07</c:v>
                </c:pt>
                <c:pt idx="307757">
                  <c:v>2766.44</c:v>
                </c:pt>
                <c:pt idx="307758">
                  <c:v>3061.32</c:v>
                </c:pt>
                <c:pt idx="307759">
                  <c:v>3028.45</c:v>
                </c:pt>
                <c:pt idx="307760">
                  <c:v>2955.63</c:v>
                </c:pt>
                <c:pt idx="307761">
                  <c:v>2835</c:v>
                </c:pt>
                <c:pt idx="307762">
                  <c:v>3310.15</c:v>
                </c:pt>
                <c:pt idx="307763">
                  <c:v>2860.06</c:v>
                </c:pt>
                <c:pt idx="307764">
                  <c:v>2862.92</c:v>
                </c:pt>
                <c:pt idx="307765">
                  <c:v>2746.47</c:v>
                </c:pt>
                <c:pt idx="307766">
                  <c:v>2603.4899999999998</c:v>
                </c:pt>
                <c:pt idx="307767">
                  <c:v>2921.85</c:v>
                </c:pt>
                <c:pt idx="307768">
                  <c:v>3057.49</c:v>
                </c:pt>
                <c:pt idx="307769">
                  <c:v>3174.6</c:v>
                </c:pt>
                <c:pt idx="307770">
                  <c:v>4228.16</c:v>
                </c:pt>
                <c:pt idx="307771">
                  <c:v>3208.97</c:v>
                </c:pt>
                <c:pt idx="307772">
                  <c:v>3626.33</c:v>
                </c:pt>
                <c:pt idx="307773">
                  <c:v>4064.73</c:v>
                </c:pt>
                <c:pt idx="307774">
                  <c:v>4122.3500000000004</c:v>
                </c:pt>
                <c:pt idx="307775">
                  <c:v>3070.12</c:v>
                </c:pt>
                <c:pt idx="307776">
                  <c:v>4860.49</c:v>
                </c:pt>
                <c:pt idx="307777">
                  <c:v>3777.33</c:v>
                </c:pt>
                <c:pt idx="307778">
                  <c:v>4717.66</c:v>
                </c:pt>
                <c:pt idx="307779">
                  <c:v>6080.69</c:v>
                </c:pt>
                <c:pt idx="307780">
                  <c:v>9688.7900000000009</c:v>
                </c:pt>
                <c:pt idx="307781">
                  <c:v>3462.17</c:v>
                </c:pt>
                <c:pt idx="307782">
                  <c:v>3054.79</c:v>
                </c:pt>
                <c:pt idx="307783">
                  <c:v>3226.37</c:v>
                </c:pt>
                <c:pt idx="307784">
                  <c:v>3531.74</c:v>
                </c:pt>
                <c:pt idx="307785">
                  <c:v>2899.52</c:v>
                </c:pt>
                <c:pt idx="307786">
                  <c:v>2790.84</c:v>
                </c:pt>
                <c:pt idx="307787">
                  <c:v>3280.61</c:v>
                </c:pt>
                <c:pt idx="307788">
                  <c:v>4213.5600000000004</c:v>
                </c:pt>
                <c:pt idx="307789">
                  <c:v>3239.66</c:v>
                </c:pt>
                <c:pt idx="307790">
                  <c:v>2943.53</c:v>
                </c:pt>
                <c:pt idx="307791">
                  <c:v>2513.8000000000002</c:v>
                </c:pt>
                <c:pt idx="307792">
                  <c:v>2615.7800000000002</c:v>
                </c:pt>
                <c:pt idx="307793">
                  <c:v>2952.03</c:v>
                </c:pt>
                <c:pt idx="307794">
                  <c:v>2586.46</c:v>
                </c:pt>
                <c:pt idx="307795">
                  <c:v>3607.6</c:v>
                </c:pt>
                <c:pt idx="307796">
                  <c:v>3118.36</c:v>
                </c:pt>
                <c:pt idx="307797">
                  <c:v>2619.12</c:v>
                </c:pt>
                <c:pt idx="307798">
                  <c:v>2732.35</c:v>
                </c:pt>
                <c:pt idx="307799">
                  <c:v>3204.98</c:v>
                </c:pt>
                <c:pt idx="307800">
                  <c:v>3553.21</c:v>
                </c:pt>
                <c:pt idx="307801">
                  <c:v>2631.59</c:v>
                </c:pt>
                <c:pt idx="307802">
                  <c:v>2721.25</c:v>
                </c:pt>
                <c:pt idx="307803">
                  <c:v>2610.4299999999998</c:v>
                </c:pt>
                <c:pt idx="307804">
                  <c:v>2805.74</c:v>
                </c:pt>
                <c:pt idx="307805">
                  <c:v>2853.49</c:v>
                </c:pt>
                <c:pt idx="307806">
                  <c:v>2943.09</c:v>
                </c:pt>
                <c:pt idx="307807">
                  <c:v>3139.03</c:v>
                </c:pt>
                <c:pt idx="307808">
                  <c:v>3494.45</c:v>
                </c:pt>
                <c:pt idx="307809">
                  <c:v>3339.11</c:v>
                </c:pt>
                <c:pt idx="307810">
                  <c:v>3282.81</c:v>
                </c:pt>
                <c:pt idx="307811">
                  <c:v>3279.35</c:v>
                </c:pt>
                <c:pt idx="307812">
                  <c:v>3994.98</c:v>
                </c:pt>
                <c:pt idx="307813">
                  <c:v>3849.64</c:v>
                </c:pt>
                <c:pt idx="307814">
                  <c:v>3452.06</c:v>
                </c:pt>
                <c:pt idx="307815">
                  <c:v>3693.9</c:v>
                </c:pt>
                <c:pt idx="307816">
                  <c:v>2979.43</c:v>
                </c:pt>
                <c:pt idx="307817">
                  <c:v>2622.15</c:v>
                </c:pt>
                <c:pt idx="307818">
                  <c:v>3371.7</c:v>
                </c:pt>
                <c:pt idx="307819">
                  <c:v>3546.67</c:v>
                </c:pt>
                <c:pt idx="307820">
                  <c:v>3235.06</c:v>
                </c:pt>
                <c:pt idx="307821">
                  <c:v>3499.38</c:v>
                </c:pt>
                <c:pt idx="307822">
                  <c:v>4047.2</c:v>
                </c:pt>
                <c:pt idx="307823">
                  <c:v>3798.1</c:v>
                </c:pt>
                <c:pt idx="307824">
                  <c:v>4165.3</c:v>
                </c:pt>
                <c:pt idx="307825">
                  <c:v>2313.5</c:v>
                </c:pt>
                <c:pt idx="307826">
                  <c:v>2398.38</c:v>
                </c:pt>
                <c:pt idx="307827">
                  <c:v>2635.88</c:v>
                </c:pt>
                <c:pt idx="307828">
                  <c:v>2723.42</c:v>
                </c:pt>
                <c:pt idx="307829">
                  <c:v>2481.8200000000002</c:v>
                </c:pt>
                <c:pt idx="307830">
                  <c:v>2688</c:v>
                </c:pt>
                <c:pt idx="307831">
                  <c:v>2432.5100000000002</c:v>
                </c:pt>
                <c:pt idx="307832">
                  <c:v>2204.96</c:v>
                </c:pt>
                <c:pt idx="307833">
                  <c:v>2530.88</c:v>
                </c:pt>
                <c:pt idx="307834">
                  <c:v>2226.3200000000002</c:v>
                </c:pt>
                <c:pt idx="307835">
                  <c:v>3202.5</c:v>
                </c:pt>
                <c:pt idx="307836">
                  <c:v>2660.35</c:v>
                </c:pt>
                <c:pt idx="307837">
                  <c:v>2877.95</c:v>
                </c:pt>
                <c:pt idx="307838">
                  <c:v>2471.44</c:v>
                </c:pt>
                <c:pt idx="307839">
                  <c:v>2116.89</c:v>
                </c:pt>
                <c:pt idx="307840">
                  <c:v>2629.3</c:v>
                </c:pt>
                <c:pt idx="307841">
                  <c:v>3079.97</c:v>
                </c:pt>
                <c:pt idx="307842">
                  <c:v>2767.85</c:v>
                </c:pt>
                <c:pt idx="307843">
                  <c:v>3599.4</c:v>
                </c:pt>
                <c:pt idx="307844">
                  <c:v>2766.54</c:v>
                </c:pt>
                <c:pt idx="307845">
                  <c:v>3153.13</c:v>
                </c:pt>
                <c:pt idx="307846">
                  <c:v>3021.19</c:v>
                </c:pt>
                <c:pt idx="307847">
                  <c:v>2199.2199999999998</c:v>
                </c:pt>
                <c:pt idx="307848">
                  <c:v>2635.66</c:v>
                </c:pt>
                <c:pt idx="307849">
                  <c:v>2770.8</c:v>
                </c:pt>
                <c:pt idx="307850">
                  <c:v>2516.62</c:v>
                </c:pt>
                <c:pt idx="307851">
                  <c:v>2593.84</c:v>
                </c:pt>
                <c:pt idx="307852">
                  <c:v>3206.49</c:v>
                </c:pt>
                <c:pt idx="307853">
                  <c:v>2833.06</c:v>
                </c:pt>
                <c:pt idx="307854">
                  <c:v>2586.6</c:v>
                </c:pt>
                <c:pt idx="307855">
                  <c:v>2232.16</c:v>
                </c:pt>
                <c:pt idx="307856">
                  <c:v>2028.82</c:v>
                </c:pt>
                <c:pt idx="307857">
                  <c:v>1893.18</c:v>
                </c:pt>
                <c:pt idx="307858">
                  <c:v>1976.46</c:v>
                </c:pt>
                <c:pt idx="307859">
                  <c:v>1990.3</c:v>
                </c:pt>
                <c:pt idx="307860">
                  <c:v>2199.3200000000002</c:v>
                </c:pt>
                <c:pt idx="307861">
                  <c:v>2002.16</c:v>
                </c:pt>
                <c:pt idx="307862">
                  <c:v>2335.38</c:v>
                </c:pt>
                <c:pt idx="307863">
                  <c:v>1999.8</c:v>
                </c:pt>
                <c:pt idx="307864">
                  <c:v>1649.64</c:v>
                </c:pt>
                <c:pt idx="307865">
                  <c:v>1384.16</c:v>
                </c:pt>
                <c:pt idx="307866">
                  <c:v>1844.14</c:v>
                </c:pt>
                <c:pt idx="307867">
                  <c:v>1632.36</c:v>
                </c:pt>
                <c:pt idx="307868">
                  <c:v>1598.36</c:v>
                </c:pt>
                <c:pt idx="307869">
                  <c:v>1491.08</c:v>
                </c:pt>
                <c:pt idx="307870">
                  <c:v>1873.28</c:v>
                </c:pt>
                <c:pt idx="307871">
                  <c:v>2692.69</c:v>
                </c:pt>
                <c:pt idx="307872">
                  <c:v>1243.82</c:v>
                </c:pt>
                <c:pt idx="307873">
                  <c:v>1513.7</c:v>
                </c:pt>
                <c:pt idx="307874">
                  <c:v>1408.38</c:v>
                </c:pt>
                <c:pt idx="307875">
                  <c:v>1659.4</c:v>
                </c:pt>
                <c:pt idx="307876">
                  <c:v>1660.96</c:v>
                </c:pt>
                <c:pt idx="307877">
                  <c:v>1497.86</c:v>
                </c:pt>
                <c:pt idx="307878">
                  <c:v>1706.72</c:v>
                </c:pt>
                <c:pt idx="307879">
                  <c:v>2408.36</c:v>
                </c:pt>
                <c:pt idx="307880">
                  <c:v>2042.06</c:v>
                </c:pt>
                <c:pt idx="307881">
                  <c:v>2141.06</c:v>
                </c:pt>
                <c:pt idx="307882">
                  <c:v>2030.74</c:v>
                </c:pt>
                <c:pt idx="307883">
                  <c:v>1415.72</c:v>
                </c:pt>
                <c:pt idx="307884">
                  <c:v>2082.5</c:v>
                </c:pt>
                <c:pt idx="307885">
                  <c:v>2790.32</c:v>
                </c:pt>
                <c:pt idx="307886">
                  <c:v>2002.1</c:v>
                </c:pt>
                <c:pt idx="307887">
                  <c:v>2034.8</c:v>
                </c:pt>
                <c:pt idx="307888">
                  <c:v>2245.7600000000002</c:v>
                </c:pt>
                <c:pt idx="307889">
                  <c:v>2424.3000000000002</c:v>
                </c:pt>
                <c:pt idx="307890">
                  <c:v>3145.82</c:v>
                </c:pt>
                <c:pt idx="307891">
                  <c:v>2363.5</c:v>
                </c:pt>
                <c:pt idx="307892">
                  <c:v>3429.76</c:v>
                </c:pt>
                <c:pt idx="307893">
                  <c:v>2984.46</c:v>
                </c:pt>
                <c:pt idx="307894">
                  <c:v>2694.62</c:v>
                </c:pt>
                <c:pt idx="307895">
                  <c:v>2437.6999999999998</c:v>
                </c:pt>
                <c:pt idx="307896">
                  <c:v>3268.6</c:v>
                </c:pt>
                <c:pt idx="307897">
                  <c:v>2751</c:v>
                </c:pt>
                <c:pt idx="307898">
                  <c:v>3092.12</c:v>
                </c:pt>
                <c:pt idx="307899">
                  <c:v>2683.98</c:v>
                </c:pt>
                <c:pt idx="307900">
                  <c:v>2783.54</c:v>
                </c:pt>
                <c:pt idx="307901">
                  <c:v>3305.04</c:v>
                </c:pt>
                <c:pt idx="307902">
                  <c:v>2689.3</c:v>
                </c:pt>
                <c:pt idx="307903">
                  <c:v>2597.14</c:v>
                </c:pt>
                <c:pt idx="307904">
                  <c:v>2681.3</c:v>
                </c:pt>
                <c:pt idx="307905">
                  <c:v>3128.42</c:v>
                </c:pt>
                <c:pt idx="307906">
                  <c:v>2518.5</c:v>
                </c:pt>
                <c:pt idx="307907">
                  <c:v>2913.36</c:v>
                </c:pt>
                <c:pt idx="307908">
                  <c:v>2053.4</c:v>
                </c:pt>
                <c:pt idx="307909">
                  <c:v>2072.1999999999998</c:v>
                </c:pt>
                <c:pt idx="307910">
                  <c:v>2019.04</c:v>
                </c:pt>
                <c:pt idx="307911">
                  <c:v>2290.37</c:v>
                </c:pt>
                <c:pt idx="307912">
                  <c:v>2496.6999999999998</c:v>
                </c:pt>
                <c:pt idx="307913">
                  <c:v>2069.7600000000002</c:v>
                </c:pt>
                <c:pt idx="307914">
                  <c:v>2570.14</c:v>
                </c:pt>
                <c:pt idx="307915">
                  <c:v>1792.74</c:v>
                </c:pt>
                <c:pt idx="307916">
                  <c:v>2152.62</c:v>
                </c:pt>
                <c:pt idx="307917">
                  <c:v>1615.84</c:v>
                </c:pt>
                <c:pt idx="307918">
                  <c:v>1686.88</c:v>
                </c:pt>
                <c:pt idx="307919">
                  <c:v>1981.13</c:v>
                </c:pt>
                <c:pt idx="307920">
                  <c:v>1742.94</c:v>
                </c:pt>
                <c:pt idx="307921">
                  <c:v>1878.8</c:v>
                </c:pt>
                <c:pt idx="307922">
                  <c:v>1827.94</c:v>
                </c:pt>
                <c:pt idx="307923">
                  <c:v>1995.62</c:v>
                </c:pt>
                <c:pt idx="307924">
                  <c:v>1804.5</c:v>
                </c:pt>
                <c:pt idx="307925">
                  <c:v>1889.92</c:v>
                </c:pt>
                <c:pt idx="307926">
                  <c:v>1882.72</c:v>
                </c:pt>
                <c:pt idx="307927">
                  <c:v>1859.74</c:v>
                </c:pt>
                <c:pt idx="307928">
                  <c:v>1737.82</c:v>
                </c:pt>
                <c:pt idx="307929">
                  <c:v>1792.06</c:v>
                </c:pt>
                <c:pt idx="307930">
                  <c:v>1788.7</c:v>
                </c:pt>
                <c:pt idx="307931">
                  <c:v>1601.98</c:v>
                </c:pt>
                <c:pt idx="307932">
                  <c:v>1614.92</c:v>
                </c:pt>
                <c:pt idx="307933">
                  <c:v>2217.54</c:v>
                </c:pt>
                <c:pt idx="307934">
                  <c:v>2265.52</c:v>
                </c:pt>
                <c:pt idx="307935">
                  <c:v>2874.7</c:v>
                </c:pt>
                <c:pt idx="307936">
                  <c:v>3587.24</c:v>
                </c:pt>
                <c:pt idx="307937">
                  <c:v>2993.86</c:v>
                </c:pt>
                <c:pt idx="307938">
                  <c:v>2736.38</c:v>
                </c:pt>
                <c:pt idx="307939">
                  <c:v>2577.02</c:v>
                </c:pt>
                <c:pt idx="307940">
                  <c:v>2339.7399999999998</c:v>
                </c:pt>
                <c:pt idx="307941">
                  <c:v>2655.54</c:v>
                </c:pt>
                <c:pt idx="307942">
                  <c:v>3451.9</c:v>
                </c:pt>
                <c:pt idx="307943">
                  <c:v>2564.04</c:v>
                </c:pt>
                <c:pt idx="307944">
                  <c:v>2280.64</c:v>
                </c:pt>
                <c:pt idx="307945">
                  <c:v>2903.16</c:v>
                </c:pt>
                <c:pt idx="307946">
                  <c:v>2384.2600000000002</c:v>
                </c:pt>
                <c:pt idx="307947">
                  <c:v>3149.8</c:v>
                </c:pt>
                <c:pt idx="307948">
                  <c:v>2934.5</c:v>
                </c:pt>
                <c:pt idx="307949">
                  <c:v>2755.86</c:v>
                </c:pt>
                <c:pt idx="307950">
                  <c:v>3218.04</c:v>
                </c:pt>
                <c:pt idx="307951">
                  <c:v>2991.16</c:v>
                </c:pt>
                <c:pt idx="307952">
                  <c:v>2647.96</c:v>
                </c:pt>
                <c:pt idx="307953">
                  <c:v>3031.92</c:v>
                </c:pt>
                <c:pt idx="307954">
                  <c:v>2747.28</c:v>
                </c:pt>
                <c:pt idx="307955">
                  <c:v>3083.92</c:v>
                </c:pt>
                <c:pt idx="307956">
                  <c:v>3385.8</c:v>
                </c:pt>
                <c:pt idx="307957">
                  <c:v>2860.68</c:v>
                </c:pt>
                <c:pt idx="307958">
                  <c:v>2292.42</c:v>
                </c:pt>
                <c:pt idx="307959">
                  <c:v>2104.7199999999998</c:v>
                </c:pt>
                <c:pt idx="307960">
                  <c:v>1953.44</c:v>
                </c:pt>
                <c:pt idx="307961">
                  <c:v>2109</c:v>
                </c:pt>
                <c:pt idx="307962">
                  <c:v>2125.6</c:v>
                </c:pt>
                <c:pt idx="307963">
                  <c:v>2134.58</c:v>
                </c:pt>
                <c:pt idx="307964">
                  <c:v>1667.6</c:v>
                </c:pt>
                <c:pt idx="307965">
                  <c:v>1851.4</c:v>
                </c:pt>
                <c:pt idx="307966">
                  <c:v>1742.88</c:v>
                </c:pt>
                <c:pt idx="307967">
                  <c:v>2400.56</c:v>
                </c:pt>
                <c:pt idx="307968">
                  <c:v>1406.74</c:v>
                </c:pt>
                <c:pt idx="307969">
                  <c:v>1659.92</c:v>
                </c:pt>
                <c:pt idx="307970">
                  <c:v>1831.84</c:v>
                </c:pt>
                <c:pt idx="307971">
                  <c:v>1932.5</c:v>
                </c:pt>
                <c:pt idx="307972">
                  <c:v>1703.74</c:v>
                </c:pt>
                <c:pt idx="307973">
                  <c:v>1658.9</c:v>
                </c:pt>
                <c:pt idx="307974">
                  <c:v>1658.54</c:v>
                </c:pt>
                <c:pt idx="307975">
                  <c:v>1488.88</c:v>
                </c:pt>
                <c:pt idx="307976">
                  <c:v>1352.5</c:v>
                </c:pt>
                <c:pt idx="307977">
                  <c:v>1561.83</c:v>
                </c:pt>
                <c:pt idx="307978">
                  <c:v>1422.38</c:v>
                </c:pt>
                <c:pt idx="307979">
                  <c:v>1761.02</c:v>
                </c:pt>
                <c:pt idx="307980">
                  <c:v>1270.3800000000001</c:v>
                </c:pt>
                <c:pt idx="307981">
                  <c:v>1458.84</c:v>
                </c:pt>
                <c:pt idx="307982">
                  <c:v>1432.72</c:v>
                </c:pt>
                <c:pt idx="307983">
                  <c:v>1290.04</c:v>
                </c:pt>
                <c:pt idx="307984">
                  <c:v>1536.42</c:v>
                </c:pt>
                <c:pt idx="307985">
                  <c:v>1440.34</c:v>
                </c:pt>
                <c:pt idx="307986">
                  <c:v>1767.14</c:v>
                </c:pt>
                <c:pt idx="307987">
                  <c:v>1860.92</c:v>
                </c:pt>
                <c:pt idx="307988">
                  <c:v>1669.92</c:v>
                </c:pt>
                <c:pt idx="307989">
                  <c:v>1284.42</c:v>
                </c:pt>
                <c:pt idx="307990">
                  <c:v>1658.48</c:v>
                </c:pt>
                <c:pt idx="307991">
                  <c:v>1513.04</c:v>
                </c:pt>
                <c:pt idx="307992">
                  <c:v>1907.84</c:v>
                </c:pt>
                <c:pt idx="307993">
                  <c:v>2153.5100000000002</c:v>
                </c:pt>
                <c:pt idx="307994">
                  <c:v>2564.1799999999998</c:v>
                </c:pt>
                <c:pt idx="307995">
                  <c:v>3526.69</c:v>
                </c:pt>
                <c:pt idx="307996">
                  <c:v>3579.22</c:v>
                </c:pt>
                <c:pt idx="307997">
                  <c:v>2961.3</c:v>
                </c:pt>
                <c:pt idx="307998">
                  <c:v>1623.17</c:v>
                </c:pt>
                <c:pt idx="307999">
                  <c:v>1424.5</c:v>
                </c:pt>
                <c:pt idx="308000">
                  <c:v>1571.3</c:v>
                </c:pt>
                <c:pt idx="308001">
                  <c:v>1502.4</c:v>
                </c:pt>
                <c:pt idx="308002">
                  <c:v>1405</c:v>
                </c:pt>
                <c:pt idx="308003">
                  <c:v>1974.92</c:v>
                </c:pt>
                <c:pt idx="308004">
                  <c:v>1886.42</c:v>
                </c:pt>
                <c:pt idx="308005">
                  <c:v>1792.4</c:v>
                </c:pt>
                <c:pt idx="308006">
                  <c:v>2656.7</c:v>
                </c:pt>
                <c:pt idx="308007">
                  <c:v>1754.5</c:v>
                </c:pt>
                <c:pt idx="308008">
                  <c:v>2779.09</c:v>
                </c:pt>
                <c:pt idx="308009">
                  <c:v>2490.54</c:v>
                </c:pt>
                <c:pt idx="308010">
                  <c:v>3606.7</c:v>
                </c:pt>
                <c:pt idx="308011">
                  <c:v>3164.1</c:v>
                </c:pt>
                <c:pt idx="308012">
                  <c:v>3363.3</c:v>
                </c:pt>
                <c:pt idx="308013">
                  <c:v>3776.5</c:v>
                </c:pt>
                <c:pt idx="308014">
                  <c:v>5942.12</c:v>
                </c:pt>
                <c:pt idx="308015">
                  <c:v>2272.25</c:v>
                </c:pt>
                <c:pt idx="308016">
                  <c:v>2036.45</c:v>
                </c:pt>
                <c:pt idx="308017">
                  <c:v>1818.3</c:v>
                </c:pt>
                <c:pt idx="308018">
                  <c:v>1539</c:v>
                </c:pt>
                <c:pt idx="308019">
                  <c:v>1433.44</c:v>
                </c:pt>
                <c:pt idx="308020">
                  <c:v>2352.36</c:v>
                </c:pt>
                <c:pt idx="308021">
                  <c:v>2005.75</c:v>
                </c:pt>
                <c:pt idx="308022">
                  <c:v>1491.25</c:v>
                </c:pt>
                <c:pt idx="308023">
                  <c:v>1285.93</c:v>
                </c:pt>
                <c:pt idx="308024">
                  <c:v>1638.1</c:v>
                </c:pt>
                <c:pt idx="308025">
                  <c:v>1255.31</c:v>
                </c:pt>
                <c:pt idx="308026">
                  <c:v>1294.0999999999999</c:v>
                </c:pt>
                <c:pt idx="308027">
                  <c:v>1355.64</c:v>
                </c:pt>
                <c:pt idx="308028">
                  <c:v>1574.91</c:v>
                </c:pt>
                <c:pt idx="308029">
                  <c:v>1202.7</c:v>
                </c:pt>
                <c:pt idx="308030">
                  <c:v>1264.52</c:v>
                </c:pt>
                <c:pt idx="308031">
                  <c:v>1667.37</c:v>
                </c:pt>
                <c:pt idx="308032">
                  <c:v>1624.72</c:v>
                </c:pt>
                <c:pt idx="308033">
                  <c:v>1919.06</c:v>
                </c:pt>
                <c:pt idx="308034">
                  <c:v>1985.26</c:v>
                </c:pt>
                <c:pt idx="308035">
                  <c:v>2717.05</c:v>
                </c:pt>
                <c:pt idx="308036">
                  <c:v>2098.7199999999998</c:v>
                </c:pt>
                <c:pt idx="308037">
                  <c:v>1759.06</c:v>
                </c:pt>
                <c:pt idx="308038">
                  <c:v>2231.94</c:v>
                </c:pt>
                <c:pt idx="308039">
                  <c:v>2054.85</c:v>
                </c:pt>
                <c:pt idx="308040">
                  <c:v>2220.65</c:v>
                </c:pt>
                <c:pt idx="308041">
                  <c:v>2235.27</c:v>
                </c:pt>
                <c:pt idx="308042">
                  <c:v>2605.61</c:v>
                </c:pt>
                <c:pt idx="308043">
                  <c:v>3007.8</c:v>
                </c:pt>
                <c:pt idx="308044">
                  <c:v>3620.15</c:v>
                </c:pt>
                <c:pt idx="308045">
                  <c:v>3413.66</c:v>
                </c:pt>
                <c:pt idx="308046">
                  <c:v>3388.81</c:v>
                </c:pt>
                <c:pt idx="308047">
                  <c:v>3708.5</c:v>
                </c:pt>
                <c:pt idx="308048">
                  <c:v>4405.5200000000004</c:v>
                </c:pt>
                <c:pt idx="308049">
                  <c:v>3196.67</c:v>
                </c:pt>
                <c:pt idx="308050">
                  <c:v>1408.1</c:v>
                </c:pt>
                <c:pt idx="308051">
                  <c:v>1392.12</c:v>
                </c:pt>
                <c:pt idx="308052">
                  <c:v>1940.28</c:v>
                </c:pt>
                <c:pt idx="308053">
                  <c:v>2004.77</c:v>
                </c:pt>
                <c:pt idx="308054">
                  <c:v>1572.21</c:v>
                </c:pt>
                <c:pt idx="308055">
                  <c:v>2092.92</c:v>
                </c:pt>
                <c:pt idx="308056">
                  <c:v>2769.01</c:v>
                </c:pt>
                <c:pt idx="308057">
                  <c:v>2291.91</c:v>
                </c:pt>
                <c:pt idx="308058">
                  <c:v>2841.92</c:v>
                </c:pt>
                <c:pt idx="308059">
                  <c:v>2597.06</c:v>
                </c:pt>
                <c:pt idx="308060">
                  <c:v>2091.31</c:v>
                </c:pt>
                <c:pt idx="308061">
                  <c:v>1815.4</c:v>
                </c:pt>
                <c:pt idx="308062">
                  <c:v>2575.66</c:v>
                </c:pt>
                <c:pt idx="308063">
                  <c:v>2051.5100000000002</c:v>
                </c:pt>
                <c:pt idx="308064">
                  <c:v>3891.2</c:v>
                </c:pt>
                <c:pt idx="308065">
                  <c:v>4595.2700000000004</c:v>
                </c:pt>
                <c:pt idx="308066">
                  <c:v>6908.17</c:v>
                </c:pt>
                <c:pt idx="308067">
                  <c:v>2281.64</c:v>
                </c:pt>
                <c:pt idx="308068">
                  <c:v>1315.82</c:v>
                </c:pt>
                <c:pt idx="308069">
                  <c:v>1785.32</c:v>
                </c:pt>
                <c:pt idx="308070">
                  <c:v>1268.71</c:v>
                </c:pt>
                <c:pt idx="308071">
                  <c:v>917.68</c:v>
                </c:pt>
                <c:pt idx="308072">
                  <c:v>1184.3699999999999</c:v>
                </c:pt>
                <c:pt idx="308073">
                  <c:v>1207.9100000000001</c:v>
                </c:pt>
                <c:pt idx="308074">
                  <c:v>1326.62</c:v>
                </c:pt>
                <c:pt idx="308075">
                  <c:v>1023.81</c:v>
                </c:pt>
                <c:pt idx="308076">
                  <c:v>1223.6600000000001</c:v>
                </c:pt>
                <c:pt idx="308077">
                  <c:v>1570.93</c:v>
                </c:pt>
                <c:pt idx="308078">
                  <c:v>1486.43</c:v>
                </c:pt>
                <c:pt idx="308079">
                  <c:v>1305.3</c:v>
                </c:pt>
                <c:pt idx="308080">
                  <c:v>1098.07</c:v>
                </c:pt>
                <c:pt idx="308081">
                  <c:v>1485.24</c:v>
                </c:pt>
                <c:pt idx="308082">
                  <c:v>1436.29</c:v>
                </c:pt>
                <c:pt idx="308083">
                  <c:v>1109.22</c:v>
                </c:pt>
                <c:pt idx="308084">
                  <c:v>1451.58</c:v>
                </c:pt>
                <c:pt idx="308085">
                  <c:v>1356.49</c:v>
                </c:pt>
                <c:pt idx="308086">
                  <c:v>1215.3</c:v>
                </c:pt>
                <c:pt idx="308087">
                  <c:v>1480.99</c:v>
                </c:pt>
                <c:pt idx="308088">
                  <c:v>1440</c:v>
                </c:pt>
                <c:pt idx="308089">
                  <c:v>1275.1500000000001</c:v>
                </c:pt>
                <c:pt idx="308090">
                  <c:v>1691.62</c:v>
                </c:pt>
                <c:pt idx="308091">
                  <c:v>1475.36</c:v>
                </c:pt>
                <c:pt idx="308092">
                  <c:v>1436.09</c:v>
                </c:pt>
                <c:pt idx="308093">
                  <c:v>1786.33</c:v>
                </c:pt>
                <c:pt idx="308094">
                  <c:v>1694.3</c:v>
                </c:pt>
                <c:pt idx="308095">
                  <c:v>2270.19</c:v>
                </c:pt>
                <c:pt idx="308096">
                  <c:v>2505.31</c:v>
                </c:pt>
                <c:pt idx="308097">
                  <c:v>2079.8200000000002</c:v>
                </c:pt>
                <c:pt idx="308098">
                  <c:v>3661.3</c:v>
                </c:pt>
                <c:pt idx="308099">
                  <c:v>4976.16</c:v>
                </c:pt>
                <c:pt idx="308100">
                  <c:v>5794.26</c:v>
                </c:pt>
                <c:pt idx="308101">
                  <c:v>4984.38</c:v>
                </c:pt>
                <c:pt idx="308102">
                  <c:v>2356.06</c:v>
                </c:pt>
                <c:pt idx="308103">
                  <c:v>1798.28</c:v>
                </c:pt>
                <c:pt idx="308104">
                  <c:v>2987.55</c:v>
                </c:pt>
                <c:pt idx="308105">
                  <c:v>1919.16</c:v>
                </c:pt>
                <c:pt idx="308106">
                  <c:v>2618.16</c:v>
                </c:pt>
                <c:pt idx="308107">
                  <c:v>3447.15</c:v>
                </c:pt>
                <c:pt idx="308108">
                  <c:v>3324.07</c:v>
                </c:pt>
                <c:pt idx="308109">
                  <c:v>3314.32</c:v>
                </c:pt>
                <c:pt idx="308110">
                  <c:v>3492.14</c:v>
                </c:pt>
                <c:pt idx="308111">
                  <c:v>3476.16</c:v>
                </c:pt>
                <c:pt idx="308112">
                  <c:v>4834.82</c:v>
                </c:pt>
                <c:pt idx="308113">
                  <c:v>7438.6</c:v>
                </c:pt>
                <c:pt idx="308114">
                  <c:v>3407.63</c:v>
                </c:pt>
                <c:pt idx="308115">
                  <c:v>3701.81</c:v>
                </c:pt>
                <c:pt idx="308116">
                  <c:v>7605.98</c:v>
                </c:pt>
                <c:pt idx="308117">
                  <c:v>1163.42</c:v>
                </c:pt>
                <c:pt idx="308118">
                  <c:v>5195.45</c:v>
                </c:pt>
                <c:pt idx="308119">
                  <c:v>3875.86</c:v>
                </c:pt>
                <c:pt idx="308120">
                  <c:v>4544.18</c:v>
                </c:pt>
                <c:pt idx="308121">
                  <c:v>3727.74</c:v>
                </c:pt>
                <c:pt idx="308122">
                  <c:v>4072.44</c:v>
                </c:pt>
                <c:pt idx="308123">
                  <c:v>5203.71</c:v>
                </c:pt>
                <c:pt idx="308124">
                  <c:v>4940.05</c:v>
                </c:pt>
                <c:pt idx="308125">
                  <c:v>4667.29</c:v>
                </c:pt>
                <c:pt idx="308126">
                  <c:v>5154.6000000000004</c:v>
                </c:pt>
                <c:pt idx="308127">
                  <c:v>6097.2</c:v>
                </c:pt>
                <c:pt idx="308128">
                  <c:v>5508.13</c:v>
                </c:pt>
                <c:pt idx="308129">
                  <c:v>5154.6099999999997</c:v>
                </c:pt>
                <c:pt idx="308130">
                  <c:v>4811.47</c:v>
                </c:pt>
                <c:pt idx="308131">
                  <c:v>5191.41</c:v>
                </c:pt>
                <c:pt idx="308132">
                  <c:v>5767.15</c:v>
                </c:pt>
                <c:pt idx="308133">
                  <c:v>4204.92</c:v>
                </c:pt>
                <c:pt idx="308134">
                  <c:v>4598.67</c:v>
                </c:pt>
                <c:pt idx="308135">
                  <c:v>5689.79</c:v>
                </c:pt>
                <c:pt idx="308136">
                  <c:v>4210.3599999999997</c:v>
                </c:pt>
                <c:pt idx="308137">
                  <c:v>4051.08</c:v>
                </c:pt>
                <c:pt idx="308138">
                  <c:v>5362.78</c:v>
                </c:pt>
                <c:pt idx="308139">
                  <c:v>5366.35</c:v>
                </c:pt>
                <c:pt idx="308140">
                  <c:v>4318.3999999999996</c:v>
                </c:pt>
                <c:pt idx="308141">
                  <c:v>5809.52</c:v>
                </c:pt>
                <c:pt idx="308142">
                  <c:v>4702.3</c:v>
                </c:pt>
                <c:pt idx="308143">
                  <c:v>5282.12</c:v>
                </c:pt>
                <c:pt idx="308144">
                  <c:v>4458.01</c:v>
                </c:pt>
                <c:pt idx="308145">
                  <c:v>4888.95</c:v>
                </c:pt>
                <c:pt idx="308146">
                  <c:v>4479.82</c:v>
                </c:pt>
                <c:pt idx="308147">
                  <c:v>3596.12</c:v>
                </c:pt>
                <c:pt idx="308148">
                  <c:v>4430.38</c:v>
                </c:pt>
                <c:pt idx="308149">
                  <c:v>3618.66</c:v>
                </c:pt>
                <c:pt idx="308150">
                  <c:v>3562.83</c:v>
                </c:pt>
                <c:pt idx="308151">
                  <c:v>4439.09</c:v>
                </c:pt>
                <c:pt idx="308152">
                  <c:v>4194.37</c:v>
                </c:pt>
                <c:pt idx="308153">
                  <c:v>5733.87</c:v>
                </c:pt>
                <c:pt idx="308154">
                  <c:v>5466.48</c:v>
                </c:pt>
                <c:pt idx="308155">
                  <c:v>7137.28</c:v>
                </c:pt>
                <c:pt idx="308156">
                  <c:v>10520.62</c:v>
                </c:pt>
                <c:pt idx="308157">
                  <c:v>20464.87</c:v>
                </c:pt>
                <c:pt idx="308158">
                  <c:v>3345.97</c:v>
                </c:pt>
                <c:pt idx="308159">
                  <c:v>3356.93</c:v>
                </c:pt>
                <c:pt idx="308160">
                  <c:v>3793.51</c:v>
                </c:pt>
                <c:pt idx="308161">
                  <c:v>3434.46</c:v>
                </c:pt>
                <c:pt idx="308162">
                  <c:v>2515.56</c:v>
                </c:pt>
                <c:pt idx="308163">
                  <c:v>2665.2</c:v>
                </c:pt>
                <c:pt idx="308164">
                  <c:v>4841.8</c:v>
                </c:pt>
                <c:pt idx="308165">
                  <c:v>7028.69</c:v>
                </c:pt>
                <c:pt idx="308166">
                  <c:v>3524.6</c:v>
                </c:pt>
                <c:pt idx="308167">
                  <c:v>4574.91</c:v>
                </c:pt>
                <c:pt idx="308168">
                  <c:v>3778.04</c:v>
                </c:pt>
                <c:pt idx="308169">
                  <c:v>4501.66</c:v>
                </c:pt>
                <c:pt idx="308170">
                  <c:v>5228.57</c:v>
                </c:pt>
                <c:pt idx="308171">
                  <c:v>4216.66</c:v>
                </c:pt>
                <c:pt idx="308172">
                  <c:v>4375.6099999999997</c:v>
                </c:pt>
                <c:pt idx="308173">
                  <c:v>4838.46</c:v>
                </c:pt>
                <c:pt idx="308174">
                  <c:v>5042.12</c:v>
                </c:pt>
                <c:pt idx="308175">
                  <c:v>4879.6000000000004</c:v>
                </c:pt>
                <c:pt idx="308176">
                  <c:v>6258.52</c:v>
                </c:pt>
                <c:pt idx="308177">
                  <c:v>6060.62</c:v>
                </c:pt>
                <c:pt idx="308178">
                  <c:v>4427.74</c:v>
                </c:pt>
                <c:pt idx="308179">
                  <c:v>5286.37</c:v>
                </c:pt>
                <c:pt idx="308180">
                  <c:v>5707.69</c:v>
                </c:pt>
                <c:pt idx="308181">
                  <c:v>6922.49</c:v>
                </c:pt>
                <c:pt idx="308182">
                  <c:v>5603.21</c:v>
                </c:pt>
                <c:pt idx="308183">
                  <c:v>6010.86</c:v>
                </c:pt>
                <c:pt idx="308184">
                  <c:v>5991.04</c:v>
                </c:pt>
                <c:pt idx="308185">
                  <c:v>5651.62</c:v>
                </c:pt>
                <c:pt idx="308186">
                  <c:v>5389.77</c:v>
                </c:pt>
                <c:pt idx="308187">
                  <c:v>5271.45</c:v>
                </c:pt>
                <c:pt idx="308188">
                  <c:v>5619.76</c:v>
                </c:pt>
                <c:pt idx="308189">
                  <c:v>6047.14</c:v>
                </c:pt>
                <c:pt idx="308190">
                  <c:v>5926.28</c:v>
                </c:pt>
                <c:pt idx="308191">
                  <c:v>5040.72</c:v>
                </c:pt>
                <c:pt idx="308192">
                  <c:v>5539.43</c:v>
                </c:pt>
                <c:pt idx="308193">
                  <c:v>4498.34</c:v>
                </c:pt>
                <c:pt idx="308194">
                  <c:v>4332.68</c:v>
                </c:pt>
                <c:pt idx="308195">
                  <c:v>4910.32</c:v>
                </c:pt>
                <c:pt idx="308196">
                  <c:v>4223.18</c:v>
                </c:pt>
                <c:pt idx="308197">
                  <c:v>4615.62</c:v>
                </c:pt>
                <c:pt idx="308198">
                  <c:v>5507.82</c:v>
                </c:pt>
                <c:pt idx="308199">
                  <c:v>4366.8599999999997</c:v>
                </c:pt>
                <c:pt idx="308200">
                  <c:v>4669.0600000000004</c:v>
                </c:pt>
                <c:pt idx="308201">
                  <c:v>4128.96</c:v>
                </c:pt>
                <c:pt idx="308202">
                  <c:v>4464.53</c:v>
                </c:pt>
                <c:pt idx="308203">
                  <c:v>4699.6499999999996</c:v>
                </c:pt>
                <c:pt idx="308204">
                  <c:v>4835.43</c:v>
                </c:pt>
                <c:pt idx="308205">
                  <c:v>6435.01</c:v>
                </c:pt>
                <c:pt idx="308206">
                  <c:v>6009.59</c:v>
                </c:pt>
                <c:pt idx="308207">
                  <c:v>6558.94</c:v>
                </c:pt>
                <c:pt idx="308208">
                  <c:v>9747.26</c:v>
                </c:pt>
                <c:pt idx="308209">
                  <c:v>17368.810000000001</c:v>
                </c:pt>
                <c:pt idx="308210">
                  <c:v>7569.46</c:v>
                </c:pt>
                <c:pt idx="308211">
                  <c:v>4265.95</c:v>
                </c:pt>
                <c:pt idx="308212">
                  <c:v>3775.6</c:v>
                </c:pt>
                <c:pt idx="308213">
                  <c:v>4187.8599999999997</c:v>
                </c:pt>
                <c:pt idx="308214">
                  <c:v>2848.57</c:v>
                </c:pt>
                <c:pt idx="308215">
                  <c:v>2496.4</c:v>
                </c:pt>
                <c:pt idx="308216">
                  <c:v>4585.45</c:v>
                </c:pt>
                <c:pt idx="308217">
                  <c:v>8211.33</c:v>
                </c:pt>
                <c:pt idx="308218">
                  <c:v>4081.85</c:v>
                </c:pt>
                <c:pt idx="308219">
                  <c:v>4344.46</c:v>
                </c:pt>
                <c:pt idx="308220">
                  <c:v>3714.14</c:v>
                </c:pt>
                <c:pt idx="308221">
                  <c:v>6157.96</c:v>
                </c:pt>
                <c:pt idx="308222">
                  <c:v>5577.8</c:v>
                </c:pt>
                <c:pt idx="308223">
                  <c:v>4460.6099999999997</c:v>
                </c:pt>
                <c:pt idx="308224">
                  <c:v>5267.98</c:v>
                </c:pt>
                <c:pt idx="308225">
                  <c:v>5118.21</c:v>
                </c:pt>
                <c:pt idx="308226">
                  <c:v>4381.7</c:v>
                </c:pt>
                <c:pt idx="308227">
                  <c:v>3939.54</c:v>
                </c:pt>
                <c:pt idx="308228">
                  <c:v>5297.42</c:v>
                </c:pt>
                <c:pt idx="308229">
                  <c:v>5977.99</c:v>
                </c:pt>
                <c:pt idx="308230">
                  <c:v>6252.81</c:v>
                </c:pt>
                <c:pt idx="308231">
                  <c:v>6351.49</c:v>
                </c:pt>
                <c:pt idx="308232">
                  <c:v>5589.47</c:v>
                </c:pt>
                <c:pt idx="308233">
                  <c:v>6554.6</c:v>
                </c:pt>
                <c:pt idx="308234">
                  <c:v>5090.55</c:v>
                </c:pt>
                <c:pt idx="308235">
                  <c:v>5567.04</c:v>
                </c:pt>
                <c:pt idx="308236">
                  <c:v>5041.93</c:v>
                </c:pt>
                <c:pt idx="308237">
                  <c:v>5862.51</c:v>
                </c:pt>
                <c:pt idx="308238">
                  <c:v>5166.96</c:v>
                </c:pt>
                <c:pt idx="308239">
                  <c:v>5246.25</c:v>
                </c:pt>
                <c:pt idx="308240">
                  <c:v>5603.05</c:v>
                </c:pt>
                <c:pt idx="308241">
                  <c:v>4872.22</c:v>
                </c:pt>
                <c:pt idx="308242">
                  <c:v>4773.55</c:v>
                </c:pt>
                <c:pt idx="308243">
                  <c:v>5085.93</c:v>
                </c:pt>
                <c:pt idx="308244">
                  <c:v>6144.94</c:v>
                </c:pt>
                <c:pt idx="308245">
                  <c:v>4923.58</c:v>
                </c:pt>
                <c:pt idx="308246">
                  <c:v>4987.87</c:v>
                </c:pt>
                <c:pt idx="308247">
                  <c:v>4577.28</c:v>
                </c:pt>
                <c:pt idx="308248">
                  <c:v>5060.54</c:v>
                </c:pt>
                <c:pt idx="308249">
                  <c:v>5139.1000000000004</c:v>
                </c:pt>
                <c:pt idx="308250">
                  <c:v>4729.21</c:v>
                </c:pt>
                <c:pt idx="308251">
                  <c:v>4961.62</c:v>
                </c:pt>
                <c:pt idx="308252">
                  <c:v>4744.63</c:v>
                </c:pt>
                <c:pt idx="308253">
                  <c:v>4325.79</c:v>
                </c:pt>
                <c:pt idx="308254">
                  <c:v>3286.07</c:v>
                </c:pt>
                <c:pt idx="308255">
                  <c:v>3440.17</c:v>
                </c:pt>
                <c:pt idx="308256">
                  <c:v>3238.89</c:v>
                </c:pt>
                <c:pt idx="308257">
                  <c:v>2755.88</c:v>
                </c:pt>
                <c:pt idx="308258">
                  <c:v>3987.16</c:v>
                </c:pt>
                <c:pt idx="308259">
                  <c:v>3474</c:v>
                </c:pt>
                <c:pt idx="308260">
                  <c:v>3339.89</c:v>
                </c:pt>
                <c:pt idx="308261">
                  <c:v>3296.14</c:v>
                </c:pt>
                <c:pt idx="308262">
                  <c:v>4411.5</c:v>
                </c:pt>
                <c:pt idx="308263">
                  <c:v>3517.38</c:v>
                </c:pt>
                <c:pt idx="308264">
                  <c:v>3642.71</c:v>
                </c:pt>
                <c:pt idx="308265">
                  <c:v>3438.75</c:v>
                </c:pt>
                <c:pt idx="308266">
                  <c:v>3341.92</c:v>
                </c:pt>
                <c:pt idx="308267">
                  <c:v>3207.5</c:v>
                </c:pt>
                <c:pt idx="308268">
                  <c:v>2943.25</c:v>
                </c:pt>
                <c:pt idx="308269">
                  <c:v>3484.28</c:v>
                </c:pt>
                <c:pt idx="308270">
                  <c:v>4144</c:v>
                </c:pt>
                <c:pt idx="308271">
                  <c:v>3870.96</c:v>
                </c:pt>
                <c:pt idx="308272">
                  <c:v>4216.25</c:v>
                </c:pt>
                <c:pt idx="308273">
                  <c:v>2802</c:v>
                </c:pt>
                <c:pt idx="308274">
                  <c:v>2553.75</c:v>
                </c:pt>
                <c:pt idx="308275">
                  <c:v>3030.75</c:v>
                </c:pt>
                <c:pt idx="308276">
                  <c:v>2265.8000000000002</c:v>
                </c:pt>
                <c:pt idx="308277">
                  <c:v>2726.75</c:v>
                </c:pt>
                <c:pt idx="308278">
                  <c:v>3617.2</c:v>
                </c:pt>
                <c:pt idx="308279">
                  <c:v>3172.5</c:v>
                </c:pt>
                <c:pt idx="308280">
                  <c:v>4492.97</c:v>
                </c:pt>
                <c:pt idx="308281">
                  <c:v>3631.01</c:v>
                </c:pt>
                <c:pt idx="308282">
                  <c:v>5196.12</c:v>
                </c:pt>
                <c:pt idx="308283">
                  <c:v>4082.85</c:v>
                </c:pt>
                <c:pt idx="308284">
                  <c:v>3404.36</c:v>
                </c:pt>
                <c:pt idx="308285">
                  <c:v>3058.39</c:v>
                </c:pt>
                <c:pt idx="308286">
                  <c:v>2770.42</c:v>
                </c:pt>
                <c:pt idx="308287">
                  <c:v>3340.69</c:v>
                </c:pt>
                <c:pt idx="308288">
                  <c:v>3146.77</c:v>
                </c:pt>
                <c:pt idx="308289">
                  <c:v>3250.62</c:v>
                </c:pt>
                <c:pt idx="308290">
                  <c:v>4089.67</c:v>
                </c:pt>
                <c:pt idx="308291">
                  <c:v>4331.7</c:v>
                </c:pt>
                <c:pt idx="308292">
                  <c:v>4738.97</c:v>
                </c:pt>
                <c:pt idx="308293">
                  <c:v>3650.25</c:v>
                </c:pt>
                <c:pt idx="308294">
                  <c:v>4448.12</c:v>
                </c:pt>
                <c:pt idx="308295">
                  <c:v>5856.42</c:v>
                </c:pt>
                <c:pt idx="308296">
                  <c:v>10574.15</c:v>
                </c:pt>
                <c:pt idx="308297">
                  <c:v>5032.4799999999996</c:v>
                </c:pt>
                <c:pt idx="308298">
                  <c:v>6872.42</c:v>
                </c:pt>
                <c:pt idx="308299">
                  <c:v>9037.32</c:v>
                </c:pt>
                <c:pt idx="308300">
                  <c:v>10077.25</c:v>
                </c:pt>
                <c:pt idx="308301">
                  <c:v>2217.8000000000002</c:v>
                </c:pt>
                <c:pt idx="308302">
                  <c:v>2526.04</c:v>
                </c:pt>
                <c:pt idx="308303">
                  <c:v>3330.1</c:v>
                </c:pt>
                <c:pt idx="308304">
                  <c:v>2864.66</c:v>
                </c:pt>
                <c:pt idx="308305">
                  <c:v>2061.37</c:v>
                </c:pt>
                <c:pt idx="308306">
                  <c:v>3664.66</c:v>
                </c:pt>
                <c:pt idx="308307">
                  <c:v>4263.46</c:v>
                </c:pt>
                <c:pt idx="308308">
                  <c:v>3786.34</c:v>
                </c:pt>
                <c:pt idx="308309">
                  <c:v>3044.39</c:v>
                </c:pt>
                <c:pt idx="308310">
                  <c:v>3753.78</c:v>
                </c:pt>
                <c:pt idx="308311">
                  <c:v>3117.42</c:v>
                </c:pt>
                <c:pt idx="308312">
                  <c:v>3217.42</c:v>
                </c:pt>
                <c:pt idx="308313">
                  <c:v>3539.4</c:v>
                </c:pt>
                <c:pt idx="308314">
                  <c:v>3508.68</c:v>
                </c:pt>
                <c:pt idx="308315">
                  <c:v>3391.14</c:v>
                </c:pt>
                <c:pt idx="308316">
                  <c:v>3515.19</c:v>
                </c:pt>
                <c:pt idx="308317">
                  <c:v>4033.23</c:v>
                </c:pt>
                <c:pt idx="308318">
                  <c:v>3677.88</c:v>
                </c:pt>
                <c:pt idx="308319">
                  <c:v>2889.38</c:v>
                </c:pt>
                <c:pt idx="308320">
                  <c:v>2944.76</c:v>
                </c:pt>
                <c:pt idx="308321">
                  <c:v>3398.89</c:v>
                </c:pt>
                <c:pt idx="308322">
                  <c:v>3546.32</c:v>
                </c:pt>
                <c:pt idx="308323">
                  <c:v>3903.1</c:v>
                </c:pt>
                <c:pt idx="308324">
                  <c:v>4203.09</c:v>
                </c:pt>
                <c:pt idx="308325">
                  <c:v>3869.02</c:v>
                </c:pt>
                <c:pt idx="308326">
                  <c:v>3575.27</c:v>
                </c:pt>
                <c:pt idx="308327">
                  <c:v>3658.73</c:v>
                </c:pt>
                <c:pt idx="308328">
                  <c:v>3634.82</c:v>
                </c:pt>
                <c:pt idx="308329">
                  <c:v>2826.79</c:v>
                </c:pt>
                <c:pt idx="308330">
                  <c:v>3539.02</c:v>
                </c:pt>
                <c:pt idx="308331">
                  <c:v>3743.96</c:v>
                </c:pt>
                <c:pt idx="308332">
                  <c:v>4687.78</c:v>
                </c:pt>
                <c:pt idx="308333">
                  <c:v>4566.7</c:v>
                </c:pt>
                <c:pt idx="308334">
                  <c:v>5327.26</c:v>
                </c:pt>
                <c:pt idx="308335">
                  <c:v>4844.97</c:v>
                </c:pt>
                <c:pt idx="308336">
                  <c:v>3524.43</c:v>
                </c:pt>
                <c:pt idx="308337">
                  <c:v>3187.18</c:v>
                </c:pt>
                <c:pt idx="308338">
                  <c:v>4087.18</c:v>
                </c:pt>
                <c:pt idx="308339">
                  <c:v>2965.9</c:v>
                </c:pt>
                <c:pt idx="308340">
                  <c:v>3486.77</c:v>
                </c:pt>
                <c:pt idx="308341">
                  <c:v>3491.16</c:v>
                </c:pt>
                <c:pt idx="308342">
                  <c:v>4581.2700000000004</c:v>
                </c:pt>
                <c:pt idx="308343">
                  <c:v>3565.36</c:v>
                </c:pt>
                <c:pt idx="308344">
                  <c:v>5083.28</c:v>
                </c:pt>
                <c:pt idx="308345">
                  <c:v>4507.76</c:v>
                </c:pt>
                <c:pt idx="308346">
                  <c:v>3997.31</c:v>
                </c:pt>
                <c:pt idx="308347">
                  <c:v>4696.67</c:v>
                </c:pt>
                <c:pt idx="308348">
                  <c:v>8642.25</c:v>
                </c:pt>
                <c:pt idx="308349">
                  <c:v>4297.8999999999996</c:v>
                </c:pt>
                <c:pt idx="308350">
                  <c:v>6775.88</c:v>
                </c:pt>
                <c:pt idx="308351">
                  <c:v>7997.28</c:v>
                </c:pt>
                <c:pt idx="308352">
                  <c:v>10994.11</c:v>
                </c:pt>
                <c:pt idx="308353">
                  <c:v>3070.07</c:v>
                </c:pt>
                <c:pt idx="308354">
                  <c:v>2215.29</c:v>
                </c:pt>
                <c:pt idx="308355">
                  <c:v>2337.62</c:v>
                </c:pt>
                <c:pt idx="308356">
                  <c:v>2521.59</c:v>
                </c:pt>
                <c:pt idx="308357">
                  <c:v>1622.49</c:v>
                </c:pt>
                <c:pt idx="308358">
                  <c:v>1960.96</c:v>
                </c:pt>
                <c:pt idx="308359">
                  <c:v>3649.51</c:v>
                </c:pt>
                <c:pt idx="308360">
                  <c:v>3231.57</c:v>
                </c:pt>
                <c:pt idx="308361">
                  <c:v>2604.9299999999998</c:v>
                </c:pt>
                <c:pt idx="308362">
                  <c:v>3258.98</c:v>
                </c:pt>
                <c:pt idx="308363">
                  <c:v>3431.76</c:v>
                </c:pt>
                <c:pt idx="308364">
                  <c:v>3651.07</c:v>
                </c:pt>
                <c:pt idx="308365">
                  <c:v>4006.33</c:v>
                </c:pt>
                <c:pt idx="308366">
                  <c:v>2887.23</c:v>
                </c:pt>
                <c:pt idx="308367">
                  <c:v>4369.79</c:v>
                </c:pt>
                <c:pt idx="308368">
                  <c:v>3206.26</c:v>
                </c:pt>
                <c:pt idx="308369">
                  <c:v>2429.75</c:v>
                </c:pt>
                <c:pt idx="308370">
                  <c:v>2516.38</c:v>
                </c:pt>
                <c:pt idx="308371">
                  <c:v>2656.24</c:v>
                </c:pt>
                <c:pt idx="308372">
                  <c:v>3073.47</c:v>
                </c:pt>
                <c:pt idx="308373">
                  <c:v>3154.82</c:v>
                </c:pt>
                <c:pt idx="308374">
                  <c:v>3146.8</c:v>
                </c:pt>
                <c:pt idx="308375">
                  <c:v>2768.75</c:v>
                </c:pt>
                <c:pt idx="308376">
                  <c:v>3271.83</c:v>
                </c:pt>
                <c:pt idx="308377">
                  <c:v>3010.23</c:v>
                </c:pt>
                <c:pt idx="308378">
                  <c:v>2508.15</c:v>
                </c:pt>
                <c:pt idx="308379">
                  <c:v>2129.62</c:v>
                </c:pt>
                <c:pt idx="308380">
                  <c:v>3087.27</c:v>
                </c:pt>
                <c:pt idx="308381">
                  <c:v>3083.02</c:v>
                </c:pt>
                <c:pt idx="308382">
                  <c:v>2972.02</c:v>
                </c:pt>
                <c:pt idx="308383">
                  <c:v>3362.94</c:v>
                </c:pt>
                <c:pt idx="308384">
                  <c:v>3889.53</c:v>
                </c:pt>
                <c:pt idx="308385">
                  <c:v>4786.54</c:v>
                </c:pt>
                <c:pt idx="308386">
                  <c:v>6052.69</c:v>
                </c:pt>
                <c:pt idx="308387">
                  <c:v>4745.63</c:v>
                </c:pt>
                <c:pt idx="308388">
                  <c:v>3026.04</c:v>
                </c:pt>
                <c:pt idx="308389">
                  <c:v>2688.09</c:v>
                </c:pt>
                <c:pt idx="308390">
                  <c:v>2746.17</c:v>
                </c:pt>
                <c:pt idx="308391">
                  <c:v>3292.98</c:v>
                </c:pt>
                <c:pt idx="308392">
                  <c:v>2892.45</c:v>
                </c:pt>
                <c:pt idx="308393">
                  <c:v>5292.41</c:v>
                </c:pt>
                <c:pt idx="308394">
                  <c:v>5203.74</c:v>
                </c:pt>
                <c:pt idx="308395">
                  <c:v>5003.76</c:v>
                </c:pt>
                <c:pt idx="308396">
                  <c:v>4066.76</c:v>
                </c:pt>
                <c:pt idx="308397">
                  <c:v>10574</c:v>
                </c:pt>
                <c:pt idx="308398">
                  <c:v>9326.76</c:v>
                </c:pt>
                <c:pt idx="308399">
                  <c:v>9049.8799999999992</c:v>
                </c:pt>
                <c:pt idx="308400">
                  <c:v>10614.38</c:v>
                </c:pt>
                <c:pt idx="308401">
                  <c:v>11860.84</c:v>
                </c:pt>
                <c:pt idx="308402">
                  <c:v>11599.5</c:v>
                </c:pt>
                <c:pt idx="308403">
                  <c:v>10952.6</c:v>
                </c:pt>
                <c:pt idx="308404">
                  <c:v>10297</c:v>
                </c:pt>
                <c:pt idx="308405">
                  <c:v>10655</c:v>
                </c:pt>
                <c:pt idx="308406">
                  <c:v>10233.42</c:v>
                </c:pt>
                <c:pt idx="308407">
                  <c:v>13212.79</c:v>
                </c:pt>
                <c:pt idx="308408">
                  <c:v>10850.46</c:v>
                </c:pt>
                <c:pt idx="308409">
                  <c:v>11224.46</c:v>
                </c:pt>
                <c:pt idx="308410">
                  <c:v>12940</c:v>
                </c:pt>
                <c:pt idx="308411">
                  <c:v>11741.42</c:v>
                </c:pt>
                <c:pt idx="308412">
                  <c:v>13484.4</c:v>
                </c:pt>
                <c:pt idx="308413">
                  <c:v>18090.349999999999</c:v>
                </c:pt>
                <c:pt idx="308414">
                  <c:v>15527.96</c:v>
                </c:pt>
                <c:pt idx="308415">
                  <c:v>17864.32</c:v>
                </c:pt>
                <c:pt idx="308416">
                  <c:v>12731.04</c:v>
                </c:pt>
                <c:pt idx="308417">
                  <c:v>12857.96</c:v>
                </c:pt>
                <c:pt idx="308418">
                  <c:v>14000.31</c:v>
                </c:pt>
                <c:pt idx="308419">
                  <c:v>10132.5</c:v>
                </c:pt>
                <c:pt idx="308420">
                  <c:v>11945.96</c:v>
                </c:pt>
                <c:pt idx="308421">
                  <c:v>11989.86</c:v>
                </c:pt>
                <c:pt idx="308422">
                  <c:v>10468.32</c:v>
                </c:pt>
                <c:pt idx="308423">
                  <c:v>10614.93</c:v>
                </c:pt>
                <c:pt idx="308424">
                  <c:v>11903.75</c:v>
                </c:pt>
                <c:pt idx="308425">
                  <c:v>12099</c:v>
                </c:pt>
                <c:pt idx="308426">
                  <c:v>10238</c:v>
                </c:pt>
                <c:pt idx="308427">
                  <c:v>9542.93</c:v>
                </c:pt>
                <c:pt idx="308428">
                  <c:v>9307.86</c:v>
                </c:pt>
                <c:pt idx="308429">
                  <c:v>9001</c:v>
                </c:pt>
                <c:pt idx="308430">
                  <c:v>9980.9599999999991</c:v>
                </c:pt>
                <c:pt idx="308431">
                  <c:v>11369.5</c:v>
                </c:pt>
                <c:pt idx="308432">
                  <c:v>10894.5</c:v>
                </c:pt>
                <c:pt idx="308433">
                  <c:v>12622</c:v>
                </c:pt>
                <c:pt idx="308434">
                  <c:v>10832.5</c:v>
                </c:pt>
                <c:pt idx="308435">
                  <c:v>11311.96</c:v>
                </c:pt>
                <c:pt idx="308436">
                  <c:v>9768.2900000000009</c:v>
                </c:pt>
                <c:pt idx="308437">
                  <c:v>9827.5</c:v>
                </c:pt>
                <c:pt idx="308438">
                  <c:v>9696.5</c:v>
                </c:pt>
                <c:pt idx="308439">
                  <c:v>13307.5</c:v>
                </c:pt>
                <c:pt idx="308440">
                  <c:v>9631</c:v>
                </c:pt>
                <c:pt idx="308441">
                  <c:v>11491</c:v>
                </c:pt>
                <c:pt idx="308442">
                  <c:v>11262.5</c:v>
                </c:pt>
                <c:pt idx="308443">
                  <c:v>15245.5</c:v>
                </c:pt>
                <c:pt idx="308444">
                  <c:v>6965.25</c:v>
                </c:pt>
                <c:pt idx="308445">
                  <c:v>8417.32</c:v>
                </c:pt>
                <c:pt idx="308446">
                  <c:v>7019.25</c:v>
                </c:pt>
                <c:pt idx="308447">
                  <c:v>7440</c:v>
                </c:pt>
                <c:pt idx="308448">
                  <c:v>7053.41</c:v>
                </c:pt>
                <c:pt idx="308449">
                  <c:v>7998.96</c:v>
                </c:pt>
                <c:pt idx="308450">
                  <c:v>9373.64</c:v>
                </c:pt>
                <c:pt idx="308451">
                  <c:v>11763.78</c:v>
                </c:pt>
                <c:pt idx="308452">
                  <c:v>10203.25</c:v>
                </c:pt>
                <c:pt idx="308453">
                  <c:v>12482.4</c:v>
                </c:pt>
                <c:pt idx="308454">
                  <c:v>10459.790000000001</c:v>
                </c:pt>
                <c:pt idx="308455">
                  <c:v>12847.53</c:v>
                </c:pt>
                <c:pt idx="308456">
                  <c:v>11174.29</c:v>
                </c:pt>
                <c:pt idx="308457">
                  <c:v>11528.02</c:v>
                </c:pt>
                <c:pt idx="308458">
                  <c:v>10747.95</c:v>
                </c:pt>
                <c:pt idx="308459">
                  <c:v>12366.61</c:v>
                </c:pt>
                <c:pt idx="308460">
                  <c:v>12021.08</c:v>
                </c:pt>
                <c:pt idx="308461">
                  <c:v>12139.19</c:v>
                </c:pt>
                <c:pt idx="308462">
                  <c:v>13677.12</c:v>
                </c:pt>
                <c:pt idx="308463">
                  <c:v>13580.38</c:v>
                </c:pt>
                <c:pt idx="308464">
                  <c:v>12385.07</c:v>
                </c:pt>
                <c:pt idx="308465">
                  <c:v>12182.32</c:v>
                </c:pt>
                <c:pt idx="308466">
                  <c:v>15161.76</c:v>
                </c:pt>
                <c:pt idx="308467">
                  <c:v>17668.05</c:v>
                </c:pt>
                <c:pt idx="308468">
                  <c:v>16089.23</c:v>
                </c:pt>
                <c:pt idx="308469">
                  <c:v>15655.36</c:v>
                </c:pt>
                <c:pt idx="308470">
                  <c:v>17578.39</c:v>
                </c:pt>
                <c:pt idx="308471">
                  <c:v>15191.97</c:v>
                </c:pt>
                <c:pt idx="308472">
                  <c:v>13949.5</c:v>
                </c:pt>
                <c:pt idx="308473">
                  <c:v>14932.45</c:v>
                </c:pt>
                <c:pt idx="308474">
                  <c:v>14066.64</c:v>
                </c:pt>
                <c:pt idx="308475">
                  <c:v>13488.21</c:v>
                </c:pt>
                <c:pt idx="308476">
                  <c:v>13286.13</c:v>
                </c:pt>
                <c:pt idx="308477">
                  <c:v>13323.56</c:v>
                </c:pt>
                <c:pt idx="308478">
                  <c:v>12028.33</c:v>
                </c:pt>
                <c:pt idx="308479">
                  <c:v>12541.91</c:v>
                </c:pt>
                <c:pt idx="308480">
                  <c:v>11759.93</c:v>
                </c:pt>
                <c:pt idx="308481">
                  <c:v>11982.09</c:v>
                </c:pt>
                <c:pt idx="308482">
                  <c:v>10778.81</c:v>
                </c:pt>
                <c:pt idx="308483">
                  <c:v>9770.94</c:v>
                </c:pt>
                <c:pt idx="308484">
                  <c:v>11933.03</c:v>
                </c:pt>
                <c:pt idx="308485">
                  <c:v>11418.24</c:v>
                </c:pt>
                <c:pt idx="308486">
                  <c:v>10649.19</c:v>
                </c:pt>
                <c:pt idx="308487">
                  <c:v>11958.62</c:v>
                </c:pt>
                <c:pt idx="308488">
                  <c:v>10728.83</c:v>
                </c:pt>
                <c:pt idx="308489">
                  <c:v>10471.07</c:v>
                </c:pt>
                <c:pt idx="308490">
                  <c:v>10202.51</c:v>
                </c:pt>
                <c:pt idx="308491">
                  <c:v>12086.9</c:v>
                </c:pt>
                <c:pt idx="308492">
                  <c:v>8046.22</c:v>
                </c:pt>
                <c:pt idx="308493">
                  <c:v>10497.99</c:v>
                </c:pt>
                <c:pt idx="308494">
                  <c:v>11598.78</c:v>
                </c:pt>
                <c:pt idx="308495">
                  <c:v>14098.37</c:v>
                </c:pt>
                <c:pt idx="308496">
                  <c:v>7873.5</c:v>
                </c:pt>
                <c:pt idx="308497">
                  <c:v>6586.37</c:v>
                </c:pt>
                <c:pt idx="308498">
                  <c:v>7704.09</c:v>
                </c:pt>
                <c:pt idx="308499">
                  <c:v>7838.31</c:v>
                </c:pt>
                <c:pt idx="308500">
                  <c:v>7428.73</c:v>
                </c:pt>
                <c:pt idx="308501">
                  <c:v>7609.05</c:v>
                </c:pt>
                <c:pt idx="308502">
                  <c:v>7858.96</c:v>
                </c:pt>
                <c:pt idx="308503">
                  <c:v>10708.58</c:v>
                </c:pt>
                <c:pt idx="308504">
                  <c:v>9362.57</c:v>
                </c:pt>
                <c:pt idx="308505">
                  <c:v>11175.19</c:v>
                </c:pt>
                <c:pt idx="308506">
                  <c:v>9874.25</c:v>
                </c:pt>
                <c:pt idx="308507">
                  <c:v>12082.48</c:v>
                </c:pt>
                <c:pt idx="308508">
                  <c:v>12479.04</c:v>
                </c:pt>
                <c:pt idx="308509">
                  <c:v>12474.53</c:v>
                </c:pt>
                <c:pt idx="308510">
                  <c:v>11150.61</c:v>
                </c:pt>
                <c:pt idx="308511">
                  <c:v>10891.97</c:v>
                </c:pt>
                <c:pt idx="308512">
                  <c:v>10638.13</c:v>
                </c:pt>
                <c:pt idx="308513">
                  <c:v>11870.18</c:v>
                </c:pt>
                <c:pt idx="308514">
                  <c:v>12660.15</c:v>
                </c:pt>
                <c:pt idx="308515">
                  <c:v>11935.46</c:v>
                </c:pt>
                <c:pt idx="308516">
                  <c:v>10639.11</c:v>
                </c:pt>
                <c:pt idx="308517">
                  <c:v>13937.28</c:v>
                </c:pt>
                <c:pt idx="308518">
                  <c:v>12504.09</c:v>
                </c:pt>
                <c:pt idx="308519">
                  <c:v>13027.27</c:v>
                </c:pt>
                <c:pt idx="308520">
                  <c:v>10788.78</c:v>
                </c:pt>
                <c:pt idx="308521">
                  <c:v>12940.47</c:v>
                </c:pt>
                <c:pt idx="308522">
                  <c:v>13734.14</c:v>
                </c:pt>
                <c:pt idx="308523">
                  <c:v>11293.75</c:v>
                </c:pt>
                <c:pt idx="308524">
                  <c:v>10037.620000000001</c:v>
                </c:pt>
                <c:pt idx="308525">
                  <c:v>10629.98</c:v>
                </c:pt>
                <c:pt idx="308526">
                  <c:v>10596.43</c:v>
                </c:pt>
                <c:pt idx="308527">
                  <c:v>10853.97</c:v>
                </c:pt>
                <c:pt idx="308528">
                  <c:v>11266.34</c:v>
                </c:pt>
                <c:pt idx="308529">
                  <c:v>12016.28</c:v>
                </c:pt>
                <c:pt idx="308530">
                  <c:v>10668.77</c:v>
                </c:pt>
                <c:pt idx="308531">
                  <c:v>10146.969999999999</c:v>
                </c:pt>
                <c:pt idx="308532">
                  <c:v>8174.43</c:v>
                </c:pt>
                <c:pt idx="308533">
                  <c:v>10359.23</c:v>
                </c:pt>
                <c:pt idx="308534">
                  <c:v>10615.35</c:v>
                </c:pt>
                <c:pt idx="308535">
                  <c:v>10274.5</c:v>
                </c:pt>
                <c:pt idx="308536">
                  <c:v>11219.53</c:v>
                </c:pt>
                <c:pt idx="308537">
                  <c:v>12250.93</c:v>
                </c:pt>
                <c:pt idx="308538">
                  <c:v>12762.46</c:v>
                </c:pt>
                <c:pt idx="308539">
                  <c:v>11576.35</c:v>
                </c:pt>
                <c:pt idx="308540">
                  <c:v>1949.96</c:v>
                </c:pt>
                <c:pt idx="308541">
                  <c:v>1393</c:v>
                </c:pt>
                <c:pt idx="308542">
                  <c:v>1524</c:v>
                </c:pt>
                <c:pt idx="308543">
                  <c:v>1834</c:v>
                </c:pt>
                <c:pt idx="308544">
                  <c:v>2164</c:v>
                </c:pt>
                <c:pt idx="308545">
                  <c:v>2911</c:v>
                </c:pt>
                <c:pt idx="308546">
                  <c:v>1858</c:v>
                </c:pt>
                <c:pt idx="308547">
                  <c:v>2354</c:v>
                </c:pt>
                <c:pt idx="308548">
                  <c:v>2053</c:v>
                </c:pt>
                <c:pt idx="308549">
                  <c:v>1758</c:v>
                </c:pt>
                <c:pt idx="308550">
                  <c:v>2082</c:v>
                </c:pt>
                <c:pt idx="308551">
                  <c:v>2138</c:v>
                </c:pt>
                <c:pt idx="308552">
                  <c:v>1790</c:v>
                </c:pt>
                <c:pt idx="308553">
                  <c:v>2708</c:v>
                </c:pt>
                <c:pt idx="308554">
                  <c:v>1442.5</c:v>
                </c:pt>
                <c:pt idx="308555">
                  <c:v>2826</c:v>
                </c:pt>
                <c:pt idx="308556">
                  <c:v>3816</c:v>
                </c:pt>
                <c:pt idx="308557">
                  <c:v>2766.96</c:v>
                </c:pt>
                <c:pt idx="308558">
                  <c:v>3689</c:v>
                </c:pt>
                <c:pt idx="308559">
                  <c:v>2781</c:v>
                </c:pt>
                <c:pt idx="308560">
                  <c:v>2691</c:v>
                </c:pt>
                <c:pt idx="308561">
                  <c:v>2856.5</c:v>
                </c:pt>
                <c:pt idx="308562">
                  <c:v>1910</c:v>
                </c:pt>
                <c:pt idx="308563">
                  <c:v>2028</c:v>
                </c:pt>
                <c:pt idx="308564">
                  <c:v>2524</c:v>
                </c:pt>
                <c:pt idx="308565">
                  <c:v>1869</c:v>
                </c:pt>
                <c:pt idx="308566">
                  <c:v>1488</c:v>
                </c:pt>
                <c:pt idx="308567">
                  <c:v>1804</c:v>
                </c:pt>
                <c:pt idx="308568">
                  <c:v>1952</c:v>
                </c:pt>
                <c:pt idx="308569">
                  <c:v>1866</c:v>
                </c:pt>
                <c:pt idx="308570">
                  <c:v>1953</c:v>
                </c:pt>
                <c:pt idx="308571">
                  <c:v>1933</c:v>
                </c:pt>
                <c:pt idx="308572">
                  <c:v>2188</c:v>
                </c:pt>
                <c:pt idx="308573">
                  <c:v>1718</c:v>
                </c:pt>
                <c:pt idx="308574">
                  <c:v>1367</c:v>
                </c:pt>
                <c:pt idx="308575">
                  <c:v>1806</c:v>
                </c:pt>
                <c:pt idx="308576">
                  <c:v>2316</c:v>
                </c:pt>
                <c:pt idx="308577">
                  <c:v>2676</c:v>
                </c:pt>
                <c:pt idx="308578">
                  <c:v>2311</c:v>
                </c:pt>
                <c:pt idx="308579">
                  <c:v>1965.11</c:v>
                </c:pt>
                <c:pt idx="308580">
                  <c:v>2348</c:v>
                </c:pt>
                <c:pt idx="308581">
                  <c:v>1522</c:v>
                </c:pt>
                <c:pt idx="308582">
                  <c:v>2343</c:v>
                </c:pt>
                <c:pt idx="308583">
                  <c:v>2586</c:v>
                </c:pt>
                <c:pt idx="308584">
                  <c:v>2167</c:v>
                </c:pt>
                <c:pt idx="308585">
                  <c:v>2541</c:v>
                </c:pt>
                <c:pt idx="308586">
                  <c:v>3246</c:v>
                </c:pt>
                <c:pt idx="308587">
                  <c:v>1457.5</c:v>
                </c:pt>
                <c:pt idx="308588">
                  <c:v>1497.75</c:v>
                </c:pt>
                <c:pt idx="308589">
                  <c:v>1316</c:v>
                </c:pt>
                <c:pt idx="308590">
                  <c:v>1647.5</c:v>
                </c:pt>
                <c:pt idx="308591">
                  <c:v>995</c:v>
                </c:pt>
                <c:pt idx="308592">
                  <c:v>1447</c:v>
                </c:pt>
                <c:pt idx="308593">
                  <c:v>2070.75</c:v>
                </c:pt>
                <c:pt idx="308594">
                  <c:v>1760</c:v>
                </c:pt>
                <c:pt idx="308595">
                  <c:v>1778.5</c:v>
                </c:pt>
                <c:pt idx="308596">
                  <c:v>1968.06</c:v>
                </c:pt>
                <c:pt idx="308597">
                  <c:v>2164</c:v>
                </c:pt>
                <c:pt idx="308598">
                  <c:v>2351</c:v>
                </c:pt>
                <c:pt idx="308599">
                  <c:v>2448.5</c:v>
                </c:pt>
                <c:pt idx="308600">
                  <c:v>2333.12</c:v>
                </c:pt>
                <c:pt idx="308601">
                  <c:v>2204.9699999999998</c:v>
                </c:pt>
                <c:pt idx="308602">
                  <c:v>2115.4699999999998</c:v>
                </c:pt>
                <c:pt idx="308603">
                  <c:v>2500</c:v>
                </c:pt>
                <c:pt idx="308604">
                  <c:v>2487</c:v>
                </c:pt>
                <c:pt idx="308605">
                  <c:v>2967.97</c:v>
                </c:pt>
                <c:pt idx="308606">
                  <c:v>2654.5</c:v>
                </c:pt>
                <c:pt idx="308607">
                  <c:v>2919.47</c:v>
                </c:pt>
                <c:pt idx="308608">
                  <c:v>2949.56</c:v>
                </c:pt>
                <c:pt idx="308609">
                  <c:v>3165.5</c:v>
                </c:pt>
                <c:pt idx="308610">
                  <c:v>3093.26</c:v>
                </c:pt>
                <c:pt idx="308611">
                  <c:v>3684.97</c:v>
                </c:pt>
                <c:pt idx="308612">
                  <c:v>2901.97</c:v>
                </c:pt>
                <c:pt idx="308613">
                  <c:v>2667.52</c:v>
                </c:pt>
                <c:pt idx="308614">
                  <c:v>2022.52</c:v>
                </c:pt>
                <c:pt idx="308615">
                  <c:v>2220.6799999999998</c:v>
                </c:pt>
                <c:pt idx="308616">
                  <c:v>1856.56</c:v>
                </c:pt>
                <c:pt idx="308617">
                  <c:v>2268.41</c:v>
                </c:pt>
                <c:pt idx="308618">
                  <c:v>2261.84</c:v>
                </c:pt>
                <c:pt idx="308619">
                  <c:v>1763.47</c:v>
                </c:pt>
                <c:pt idx="308620">
                  <c:v>1852.96</c:v>
                </c:pt>
                <c:pt idx="308621">
                  <c:v>1940.17</c:v>
                </c:pt>
                <c:pt idx="308622">
                  <c:v>2180.38</c:v>
                </c:pt>
                <c:pt idx="308623">
                  <c:v>2091.9899999999998</c:v>
                </c:pt>
                <c:pt idx="308624">
                  <c:v>2458.6</c:v>
                </c:pt>
                <c:pt idx="308625">
                  <c:v>1726.53</c:v>
                </c:pt>
                <c:pt idx="308626">
                  <c:v>2363.83</c:v>
                </c:pt>
                <c:pt idx="308627">
                  <c:v>1974.01</c:v>
                </c:pt>
                <c:pt idx="308628">
                  <c:v>2012.08</c:v>
                </c:pt>
                <c:pt idx="308629">
                  <c:v>2409.14</c:v>
                </c:pt>
                <c:pt idx="308630">
                  <c:v>1645.2</c:v>
                </c:pt>
                <c:pt idx="308631">
                  <c:v>1767.36</c:v>
                </c:pt>
                <c:pt idx="308632">
                  <c:v>2038.27</c:v>
                </c:pt>
                <c:pt idx="308633">
                  <c:v>2143.85</c:v>
                </c:pt>
                <c:pt idx="308634">
                  <c:v>2404.4499999999998</c:v>
                </c:pt>
                <c:pt idx="308635">
                  <c:v>1926.68</c:v>
                </c:pt>
                <c:pt idx="308636">
                  <c:v>1855.64</c:v>
                </c:pt>
                <c:pt idx="308637">
                  <c:v>2259.46</c:v>
                </c:pt>
                <c:pt idx="308638">
                  <c:v>2920.54</c:v>
                </c:pt>
                <c:pt idx="308639">
                  <c:v>1531.21</c:v>
                </c:pt>
                <c:pt idx="308640">
                  <c:v>1234.1600000000001</c:v>
                </c:pt>
                <c:pt idx="308641">
                  <c:v>1270.9100000000001</c:v>
                </c:pt>
                <c:pt idx="308642">
                  <c:v>1253.3599999999999</c:v>
                </c:pt>
                <c:pt idx="308643">
                  <c:v>1378.54</c:v>
                </c:pt>
                <c:pt idx="308644">
                  <c:v>1365.7</c:v>
                </c:pt>
                <c:pt idx="308645">
                  <c:v>2382.2199999999998</c:v>
                </c:pt>
                <c:pt idx="308646">
                  <c:v>1886.56</c:v>
                </c:pt>
                <c:pt idx="308647">
                  <c:v>1702.95</c:v>
                </c:pt>
                <c:pt idx="308648">
                  <c:v>2017.83</c:v>
                </c:pt>
                <c:pt idx="308649">
                  <c:v>2267.9899999999998</c:v>
                </c:pt>
                <c:pt idx="308650">
                  <c:v>2388.1799999999998</c:v>
                </c:pt>
                <c:pt idx="308651">
                  <c:v>2740.79</c:v>
                </c:pt>
                <c:pt idx="308652">
                  <c:v>2365.54</c:v>
                </c:pt>
                <c:pt idx="308653">
                  <c:v>1918.42</c:v>
                </c:pt>
                <c:pt idx="308654">
                  <c:v>2342.02</c:v>
                </c:pt>
                <c:pt idx="308655">
                  <c:v>2242.4899999999998</c:v>
                </c:pt>
                <c:pt idx="308656">
                  <c:v>2261.31</c:v>
                </c:pt>
                <c:pt idx="308657">
                  <c:v>1886.74</c:v>
                </c:pt>
                <c:pt idx="308658">
                  <c:v>2096.59</c:v>
                </c:pt>
                <c:pt idx="308659">
                  <c:v>2181.2800000000002</c:v>
                </c:pt>
                <c:pt idx="308660">
                  <c:v>1877.13</c:v>
                </c:pt>
                <c:pt idx="308661">
                  <c:v>2193.59</c:v>
                </c:pt>
                <c:pt idx="308662">
                  <c:v>3019.39</c:v>
                </c:pt>
                <c:pt idx="308663">
                  <c:v>2403.89</c:v>
                </c:pt>
                <c:pt idx="308664">
                  <c:v>2202.6</c:v>
                </c:pt>
                <c:pt idx="308665">
                  <c:v>2873.25</c:v>
                </c:pt>
                <c:pt idx="308666">
                  <c:v>2305.86</c:v>
                </c:pt>
                <c:pt idx="308667">
                  <c:v>1685.46</c:v>
                </c:pt>
                <c:pt idx="308668">
                  <c:v>2164.11</c:v>
                </c:pt>
                <c:pt idx="308669">
                  <c:v>2019.22</c:v>
                </c:pt>
                <c:pt idx="308670">
                  <c:v>1872.87</c:v>
                </c:pt>
                <c:pt idx="308671">
                  <c:v>1974.28</c:v>
                </c:pt>
                <c:pt idx="308672">
                  <c:v>1923.2</c:v>
                </c:pt>
                <c:pt idx="308673">
                  <c:v>1726.69</c:v>
                </c:pt>
                <c:pt idx="308674">
                  <c:v>2037.74</c:v>
                </c:pt>
                <c:pt idx="308675">
                  <c:v>1528.62</c:v>
                </c:pt>
                <c:pt idx="308676">
                  <c:v>2271</c:v>
                </c:pt>
                <c:pt idx="308677">
                  <c:v>1929.28</c:v>
                </c:pt>
                <c:pt idx="308678">
                  <c:v>2132.42</c:v>
                </c:pt>
                <c:pt idx="308679">
                  <c:v>2246.6799999999998</c:v>
                </c:pt>
                <c:pt idx="308680">
                  <c:v>2100.71</c:v>
                </c:pt>
                <c:pt idx="308681">
                  <c:v>1521.52</c:v>
                </c:pt>
                <c:pt idx="308682">
                  <c:v>1813.76</c:v>
                </c:pt>
                <c:pt idx="308683">
                  <c:v>182</c:v>
                </c:pt>
                <c:pt idx="308684">
                  <c:v>362.74</c:v>
                </c:pt>
                <c:pt idx="308685">
                  <c:v>682</c:v>
                </c:pt>
                <c:pt idx="308686">
                  <c:v>768.5</c:v>
                </c:pt>
                <c:pt idx="308687">
                  <c:v>428.38</c:v>
                </c:pt>
                <c:pt idx="308688">
                  <c:v>731</c:v>
                </c:pt>
                <c:pt idx="308689">
                  <c:v>1164.5</c:v>
                </c:pt>
                <c:pt idx="308690">
                  <c:v>1637</c:v>
                </c:pt>
                <c:pt idx="308691">
                  <c:v>1269</c:v>
                </c:pt>
                <c:pt idx="308692">
                  <c:v>1096.5</c:v>
                </c:pt>
                <c:pt idx="308693">
                  <c:v>1331</c:v>
                </c:pt>
                <c:pt idx="308694">
                  <c:v>1126.5</c:v>
                </c:pt>
                <c:pt idx="308695">
                  <c:v>889.5</c:v>
                </c:pt>
                <c:pt idx="308696">
                  <c:v>945.5</c:v>
                </c:pt>
                <c:pt idx="308697">
                  <c:v>1390</c:v>
                </c:pt>
                <c:pt idx="308698">
                  <c:v>2183.5</c:v>
                </c:pt>
                <c:pt idx="308699">
                  <c:v>3218</c:v>
                </c:pt>
                <c:pt idx="308700">
                  <c:v>2847</c:v>
                </c:pt>
                <c:pt idx="308701">
                  <c:v>3066.5</c:v>
                </c:pt>
                <c:pt idx="308702">
                  <c:v>2001</c:v>
                </c:pt>
                <c:pt idx="308703">
                  <c:v>2265.5</c:v>
                </c:pt>
                <c:pt idx="308704">
                  <c:v>2744</c:v>
                </c:pt>
                <c:pt idx="308705">
                  <c:v>1527.5</c:v>
                </c:pt>
                <c:pt idx="308706">
                  <c:v>2011.4</c:v>
                </c:pt>
                <c:pt idx="308707">
                  <c:v>1299</c:v>
                </c:pt>
                <c:pt idx="308708">
                  <c:v>925.5</c:v>
                </c:pt>
                <c:pt idx="308709">
                  <c:v>705</c:v>
                </c:pt>
                <c:pt idx="308710">
                  <c:v>558.5</c:v>
                </c:pt>
                <c:pt idx="308711">
                  <c:v>500</c:v>
                </c:pt>
                <c:pt idx="308712">
                  <c:v>365</c:v>
                </c:pt>
                <c:pt idx="308713">
                  <c:v>614</c:v>
                </c:pt>
                <c:pt idx="308714">
                  <c:v>794.5</c:v>
                </c:pt>
                <c:pt idx="308715">
                  <c:v>495.5</c:v>
                </c:pt>
                <c:pt idx="308716">
                  <c:v>571.5</c:v>
                </c:pt>
                <c:pt idx="308717">
                  <c:v>492</c:v>
                </c:pt>
                <c:pt idx="308718">
                  <c:v>335</c:v>
                </c:pt>
                <c:pt idx="308719">
                  <c:v>969</c:v>
                </c:pt>
                <c:pt idx="308720">
                  <c:v>736.5</c:v>
                </c:pt>
                <c:pt idx="308721">
                  <c:v>1253</c:v>
                </c:pt>
                <c:pt idx="308722">
                  <c:v>588</c:v>
                </c:pt>
                <c:pt idx="308723">
                  <c:v>1121</c:v>
                </c:pt>
                <c:pt idx="308724">
                  <c:v>1367.5</c:v>
                </c:pt>
                <c:pt idx="308725">
                  <c:v>1678</c:v>
                </c:pt>
                <c:pt idx="308726">
                  <c:v>1763</c:v>
                </c:pt>
                <c:pt idx="308727">
                  <c:v>2400</c:v>
                </c:pt>
                <c:pt idx="308728">
                  <c:v>1941</c:v>
                </c:pt>
                <c:pt idx="308729">
                  <c:v>2476</c:v>
                </c:pt>
                <c:pt idx="308730">
                  <c:v>853</c:v>
                </c:pt>
                <c:pt idx="308731">
                  <c:v>1058</c:v>
                </c:pt>
                <c:pt idx="308732">
                  <c:v>692</c:v>
                </c:pt>
                <c:pt idx="308733">
                  <c:v>1171</c:v>
                </c:pt>
                <c:pt idx="308734">
                  <c:v>906</c:v>
                </c:pt>
                <c:pt idx="308735">
                  <c:v>1158.75</c:v>
                </c:pt>
                <c:pt idx="308736">
                  <c:v>1068.5</c:v>
                </c:pt>
                <c:pt idx="308737">
                  <c:v>959</c:v>
                </c:pt>
                <c:pt idx="308738">
                  <c:v>472</c:v>
                </c:pt>
                <c:pt idx="308739">
                  <c:v>786</c:v>
                </c:pt>
                <c:pt idx="308740">
                  <c:v>990.5</c:v>
                </c:pt>
                <c:pt idx="308741">
                  <c:v>1212</c:v>
                </c:pt>
                <c:pt idx="308742">
                  <c:v>1824</c:v>
                </c:pt>
                <c:pt idx="308743">
                  <c:v>1098</c:v>
                </c:pt>
                <c:pt idx="308744">
                  <c:v>1363</c:v>
                </c:pt>
                <c:pt idx="308745">
                  <c:v>949</c:v>
                </c:pt>
                <c:pt idx="308746">
                  <c:v>1560</c:v>
                </c:pt>
                <c:pt idx="308747">
                  <c:v>905</c:v>
                </c:pt>
                <c:pt idx="308748">
                  <c:v>1052</c:v>
                </c:pt>
                <c:pt idx="308749">
                  <c:v>1892</c:v>
                </c:pt>
                <c:pt idx="308750">
                  <c:v>1355</c:v>
                </c:pt>
                <c:pt idx="308751">
                  <c:v>1785</c:v>
                </c:pt>
                <c:pt idx="308752">
                  <c:v>3569.5</c:v>
                </c:pt>
                <c:pt idx="308753">
                  <c:v>4133</c:v>
                </c:pt>
                <c:pt idx="308754">
                  <c:v>3117</c:v>
                </c:pt>
                <c:pt idx="308755">
                  <c:v>3053</c:v>
                </c:pt>
                <c:pt idx="308756">
                  <c:v>3636</c:v>
                </c:pt>
                <c:pt idx="308757">
                  <c:v>2690</c:v>
                </c:pt>
                <c:pt idx="308758">
                  <c:v>1854</c:v>
                </c:pt>
                <c:pt idx="308759">
                  <c:v>2264.98</c:v>
                </c:pt>
                <c:pt idx="308760">
                  <c:v>1775</c:v>
                </c:pt>
                <c:pt idx="308761">
                  <c:v>1090</c:v>
                </c:pt>
                <c:pt idx="308762">
                  <c:v>1352</c:v>
                </c:pt>
                <c:pt idx="308763">
                  <c:v>1518.91</c:v>
                </c:pt>
                <c:pt idx="308764">
                  <c:v>1469.76</c:v>
                </c:pt>
                <c:pt idx="308765">
                  <c:v>1011.64</c:v>
                </c:pt>
                <c:pt idx="308766">
                  <c:v>1416.34</c:v>
                </c:pt>
                <c:pt idx="308767">
                  <c:v>1140.4000000000001</c:v>
                </c:pt>
                <c:pt idx="308768">
                  <c:v>1200.25</c:v>
                </c:pt>
                <c:pt idx="308769">
                  <c:v>926.2</c:v>
                </c:pt>
                <c:pt idx="308770">
                  <c:v>1416.54</c:v>
                </c:pt>
                <c:pt idx="308771">
                  <c:v>1578.48</c:v>
                </c:pt>
                <c:pt idx="308772">
                  <c:v>1424.42</c:v>
                </c:pt>
                <c:pt idx="308773">
                  <c:v>1581.3</c:v>
                </c:pt>
                <c:pt idx="308774">
                  <c:v>1405.66</c:v>
                </c:pt>
                <c:pt idx="308775">
                  <c:v>859.81</c:v>
                </c:pt>
                <c:pt idx="308776">
                  <c:v>1046.1300000000001</c:v>
                </c:pt>
                <c:pt idx="308777">
                  <c:v>1372.63</c:v>
                </c:pt>
                <c:pt idx="308778">
                  <c:v>1580.56</c:v>
                </c:pt>
                <c:pt idx="308779">
                  <c:v>2321.0700000000002</c:v>
                </c:pt>
                <c:pt idx="308780">
                  <c:v>1758.28</c:v>
                </c:pt>
                <c:pt idx="308781">
                  <c:v>2512.9499999999998</c:v>
                </c:pt>
                <c:pt idx="308782">
                  <c:v>1606.1</c:v>
                </c:pt>
                <c:pt idx="308783">
                  <c:v>860.14</c:v>
                </c:pt>
                <c:pt idx="308784">
                  <c:v>942.73</c:v>
                </c:pt>
                <c:pt idx="308785">
                  <c:v>383.91</c:v>
                </c:pt>
                <c:pt idx="308786">
                  <c:v>965.7</c:v>
                </c:pt>
                <c:pt idx="308787">
                  <c:v>2000.23</c:v>
                </c:pt>
                <c:pt idx="308788">
                  <c:v>2670.06</c:v>
                </c:pt>
                <c:pt idx="308789">
                  <c:v>2121.98</c:v>
                </c:pt>
                <c:pt idx="308790">
                  <c:v>2728.38</c:v>
                </c:pt>
                <c:pt idx="308791">
                  <c:v>2930.64</c:v>
                </c:pt>
                <c:pt idx="308792">
                  <c:v>2390</c:v>
                </c:pt>
                <c:pt idx="308793">
                  <c:v>1600.51</c:v>
                </c:pt>
                <c:pt idx="308794">
                  <c:v>1822.02</c:v>
                </c:pt>
                <c:pt idx="308795">
                  <c:v>1822</c:v>
                </c:pt>
                <c:pt idx="308796">
                  <c:v>1303</c:v>
                </c:pt>
                <c:pt idx="308797">
                  <c:v>894</c:v>
                </c:pt>
                <c:pt idx="308798">
                  <c:v>1000</c:v>
                </c:pt>
                <c:pt idx="308799">
                  <c:v>1056</c:v>
                </c:pt>
                <c:pt idx="308800">
                  <c:v>959</c:v>
                </c:pt>
                <c:pt idx="308801">
                  <c:v>835</c:v>
                </c:pt>
                <c:pt idx="308802">
                  <c:v>1405</c:v>
                </c:pt>
                <c:pt idx="308803">
                  <c:v>2629</c:v>
                </c:pt>
                <c:pt idx="308804">
                  <c:v>3222</c:v>
                </c:pt>
                <c:pt idx="308805">
                  <c:v>2841.02</c:v>
                </c:pt>
                <c:pt idx="308806">
                  <c:v>2621</c:v>
                </c:pt>
                <c:pt idx="308807">
                  <c:v>2548</c:v>
                </c:pt>
                <c:pt idx="308808">
                  <c:v>1843.9</c:v>
                </c:pt>
                <c:pt idx="308809">
                  <c:v>2076</c:v>
                </c:pt>
                <c:pt idx="308810">
                  <c:v>1125</c:v>
                </c:pt>
                <c:pt idx="308811">
                  <c:v>1328</c:v>
                </c:pt>
                <c:pt idx="308812">
                  <c:v>425</c:v>
                </c:pt>
                <c:pt idx="308813">
                  <c:v>492</c:v>
                </c:pt>
                <c:pt idx="308814">
                  <c:v>322</c:v>
                </c:pt>
                <c:pt idx="308815">
                  <c:v>716.88</c:v>
                </c:pt>
                <c:pt idx="308816">
                  <c:v>714.9</c:v>
                </c:pt>
                <c:pt idx="308817">
                  <c:v>711.86</c:v>
                </c:pt>
                <c:pt idx="308818">
                  <c:v>366.16</c:v>
                </c:pt>
                <c:pt idx="308819">
                  <c:v>1080.69</c:v>
                </c:pt>
                <c:pt idx="308820">
                  <c:v>1359.93</c:v>
                </c:pt>
                <c:pt idx="308821">
                  <c:v>1478.13</c:v>
                </c:pt>
                <c:pt idx="308822">
                  <c:v>1928.93</c:v>
                </c:pt>
                <c:pt idx="308823">
                  <c:v>1681.24</c:v>
                </c:pt>
                <c:pt idx="308824">
                  <c:v>2162.41</c:v>
                </c:pt>
                <c:pt idx="308825">
                  <c:v>1959.04</c:v>
                </c:pt>
                <c:pt idx="308826">
                  <c:v>3758.58</c:v>
                </c:pt>
                <c:pt idx="308827">
                  <c:v>3613.37</c:v>
                </c:pt>
                <c:pt idx="308828">
                  <c:v>3281.13</c:v>
                </c:pt>
                <c:pt idx="308829">
                  <c:v>3253.29</c:v>
                </c:pt>
                <c:pt idx="308830">
                  <c:v>2924.67</c:v>
                </c:pt>
                <c:pt idx="308831">
                  <c:v>2766.88</c:v>
                </c:pt>
                <c:pt idx="308832">
                  <c:v>2791.01</c:v>
                </c:pt>
                <c:pt idx="308833">
                  <c:v>2954.39</c:v>
                </c:pt>
                <c:pt idx="308834">
                  <c:v>3432.48</c:v>
                </c:pt>
                <c:pt idx="308835">
                  <c:v>2657.44</c:v>
                </c:pt>
                <c:pt idx="308836">
                  <c:v>3247.3</c:v>
                </c:pt>
                <c:pt idx="308837">
                  <c:v>3196.75</c:v>
                </c:pt>
                <c:pt idx="308838">
                  <c:v>2552.0700000000002</c:v>
                </c:pt>
                <c:pt idx="308839">
                  <c:v>3065.37</c:v>
                </c:pt>
                <c:pt idx="308840">
                  <c:v>2225.1</c:v>
                </c:pt>
                <c:pt idx="308841">
                  <c:v>2665.81</c:v>
                </c:pt>
                <c:pt idx="308842">
                  <c:v>2956.43</c:v>
                </c:pt>
                <c:pt idx="308843">
                  <c:v>2939.74</c:v>
                </c:pt>
                <c:pt idx="308844">
                  <c:v>2997.98</c:v>
                </c:pt>
                <c:pt idx="308845">
                  <c:v>3619.03</c:v>
                </c:pt>
                <c:pt idx="308846">
                  <c:v>3412.82</c:v>
                </c:pt>
                <c:pt idx="308847">
                  <c:v>4489.1899999999996</c:v>
                </c:pt>
                <c:pt idx="308848">
                  <c:v>2972.43</c:v>
                </c:pt>
                <c:pt idx="308849">
                  <c:v>2912.27</c:v>
                </c:pt>
                <c:pt idx="308850">
                  <c:v>3937.82</c:v>
                </c:pt>
                <c:pt idx="308851">
                  <c:v>3279.57</c:v>
                </c:pt>
                <c:pt idx="308852">
                  <c:v>2977.79</c:v>
                </c:pt>
                <c:pt idx="308853">
                  <c:v>2664.33</c:v>
                </c:pt>
                <c:pt idx="308854">
                  <c:v>2968.22</c:v>
                </c:pt>
                <c:pt idx="308855">
                  <c:v>3350.41</c:v>
                </c:pt>
                <c:pt idx="308856">
                  <c:v>3942.42</c:v>
                </c:pt>
                <c:pt idx="308857">
                  <c:v>3141.05</c:v>
                </c:pt>
                <c:pt idx="308858">
                  <c:v>3208.63</c:v>
                </c:pt>
                <c:pt idx="308859">
                  <c:v>2664</c:v>
                </c:pt>
                <c:pt idx="308860">
                  <c:v>2749.66</c:v>
                </c:pt>
                <c:pt idx="308861">
                  <c:v>2699.4</c:v>
                </c:pt>
                <c:pt idx="308862">
                  <c:v>3237.15</c:v>
                </c:pt>
                <c:pt idx="308863">
                  <c:v>3092.46</c:v>
                </c:pt>
                <c:pt idx="308864">
                  <c:v>2571.92</c:v>
                </c:pt>
                <c:pt idx="308865">
                  <c:v>3158.16</c:v>
                </c:pt>
                <c:pt idx="308866">
                  <c:v>4533.6099999999997</c:v>
                </c:pt>
                <c:pt idx="308867">
                  <c:v>4169.34</c:v>
                </c:pt>
                <c:pt idx="308868">
                  <c:v>3272.16</c:v>
                </c:pt>
                <c:pt idx="308869">
                  <c:v>2451.4899999999998</c:v>
                </c:pt>
                <c:pt idx="308870">
                  <c:v>2344.61</c:v>
                </c:pt>
                <c:pt idx="308871">
                  <c:v>2984.79</c:v>
                </c:pt>
                <c:pt idx="308872">
                  <c:v>3149.75</c:v>
                </c:pt>
                <c:pt idx="308873">
                  <c:v>2626.07</c:v>
                </c:pt>
                <c:pt idx="308874">
                  <c:v>2786.69</c:v>
                </c:pt>
                <c:pt idx="308875">
                  <c:v>2882.7</c:v>
                </c:pt>
                <c:pt idx="308876">
                  <c:v>2515.38</c:v>
                </c:pt>
                <c:pt idx="308877">
                  <c:v>2506.21</c:v>
                </c:pt>
                <c:pt idx="308878">
                  <c:v>2242.7600000000002</c:v>
                </c:pt>
                <c:pt idx="308879">
                  <c:v>3106.33</c:v>
                </c:pt>
                <c:pt idx="308880">
                  <c:v>3557.93</c:v>
                </c:pt>
                <c:pt idx="308881">
                  <c:v>2530.63</c:v>
                </c:pt>
                <c:pt idx="308882">
                  <c:v>2982.53</c:v>
                </c:pt>
                <c:pt idx="308883">
                  <c:v>2844.23</c:v>
                </c:pt>
                <c:pt idx="308884">
                  <c:v>2921.17</c:v>
                </c:pt>
                <c:pt idx="308885">
                  <c:v>3169.21</c:v>
                </c:pt>
                <c:pt idx="308886">
                  <c:v>2821.32</c:v>
                </c:pt>
                <c:pt idx="308887">
                  <c:v>2961.28</c:v>
                </c:pt>
                <c:pt idx="308888">
                  <c:v>2930.64</c:v>
                </c:pt>
                <c:pt idx="308889">
                  <c:v>2699.52</c:v>
                </c:pt>
                <c:pt idx="308890">
                  <c:v>2825.01</c:v>
                </c:pt>
                <c:pt idx="308891">
                  <c:v>3045.46</c:v>
                </c:pt>
                <c:pt idx="308892">
                  <c:v>2703.54</c:v>
                </c:pt>
                <c:pt idx="308893">
                  <c:v>2443.94</c:v>
                </c:pt>
                <c:pt idx="308894">
                  <c:v>2528.1</c:v>
                </c:pt>
                <c:pt idx="308895">
                  <c:v>2834.65</c:v>
                </c:pt>
                <c:pt idx="308896">
                  <c:v>2760.53</c:v>
                </c:pt>
                <c:pt idx="308897">
                  <c:v>3080.4</c:v>
                </c:pt>
                <c:pt idx="308898">
                  <c:v>2953.1</c:v>
                </c:pt>
                <c:pt idx="308899">
                  <c:v>3280.39</c:v>
                </c:pt>
                <c:pt idx="308900">
                  <c:v>3167.02</c:v>
                </c:pt>
                <c:pt idx="308901">
                  <c:v>3178.95</c:v>
                </c:pt>
                <c:pt idx="308902">
                  <c:v>2829.06</c:v>
                </c:pt>
                <c:pt idx="308903">
                  <c:v>2919.87</c:v>
                </c:pt>
                <c:pt idx="308904">
                  <c:v>3002.57</c:v>
                </c:pt>
                <c:pt idx="308905">
                  <c:v>2484.16</c:v>
                </c:pt>
                <c:pt idx="308906">
                  <c:v>3014.04</c:v>
                </c:pt>
                <c:pt idx="308907">
                  <c:v>2864.11</c:v>
                </c:pt>
                <c:pt idx="308908">
                  <c:v>3190.31</c:v>
                </c:pt>
                <c:pt idx="308909">
                  <c:v>2296.87</c:v>
                </c:pt>
                <c:pt idx="308910">
                  <c:v>2854.54</c:v>
                </c:pt>
                <c:pt idx="308911">
                  <c:v>2619.48</c:v>
                </c:pt>
                <c:pt idx="308912">
                  <c:v>2843.74</c:v>
                </c:pt>
                <c:pt idx="308913">
                  <c:v>2900.91</c:v>
                </c:pt>
                <c:pt idx="308914">
                  <c:v>3131.45</c:v>
                </c:pt>
                <c:pt idx="308915">
                  <c:v>3250.92</c:v>
                </c:pt>
                <c:pt idx="308916">
                  <c:v>4441.68</c:v>
                </c:pt>
                <c:pt idx="308917">
                  <c:v>3348.56</c:v>
                </c:pt>
                <c:pt idx="308918">
                  <c:v>3291.81</c:v>
                </c:pt>
                <c:pt idx="308919">
                  <c:v>3005.11</c:v>
                </c:pt>
                <c:pt idx="308920">
                  <c:v>3315.93</c:v>
                </c:pt>
                <c:pt idx="308921">
                  <c:v>3324.1</c:v>
                </c:pt>
                <c:pt idx="308922">
                  <c:v>3425.64</c:v>
                </c:pt>
                <c:pt idx="308923">
                  <c:v>3513.16</c:v>
                </c:pt>
                <c:pt idx="308924">
                  <c:v>4638.0600000000004</c:v>
                </c:pt>
                <c:pt idx="308925">
                  <c:v>2752.16</c:v>
                </c:pt>
                <c:pt idx="308926">
                  <c:v>3142.61</c:v>
                </c:pt>
                <c:pt idx="308927">
                  <c:v>2554.91</c:v>
                </c:pt>
                <c:pt idx="308928">
                  <c:v>3023</c:v>
                </c:pt>
                <c:pt idx="308929">
                  <c:v>2422.88</c:v>
                </c:pt>
                <c:pt idx="308930">
                  <c:v>3006.11</c:v>
                </c:pt>
                <c:pt idx="308931">
                  <c:v>2134.0500000000002</c:v>
                </c:pt>
                <c:pt idx="308932">
                  <c:v>3001.87</c:v>
                </c:pt>
                <c:pt idx="308933">
                  <c:v>2464.4699999999998</c:v>
                </c:pt>
                <c:pt idx="308934">
                  <c:v>2816.54</c:v>
                </c:pt>
                <c:pt idx="308935">
                  <c:v>3167.54</c:v>
                </c:pt>
                <c:pt idx="308936">
                  <c:v>2632.9</c:v>
                </c:pt>
                <c:pt idx="308937">
                  <c:v>2528.37</c:v>
                </c:pt>
                <c:pt idx="308938">
                  <c:v>2659.96</c:v>
                </c:pt>
                <c:pt idx="308939">
                  <c:v>2610.71</c:v>
                </c:pt>
                <c:pt idx="308940">
                  <c:v>2464.75</c:v>
                </c:pt>
                <c:pt idx="308941">
                  <c:v>2392.63</c:v>
                </c:pt>
                <c:pt idx="308942">
                  <c:v>2654.04</c:v>
                </c:pt>
                <c:pt idx="308943">
                  <c:v>2850.45</c:v>
                </c:pt>
                <c:pt idx="308944">
                  <c:v>2855.52</c:v>
                </c:pt>
                <c:pt idx="308945">
                  <c:v>2575.5</c:v>
                </c:pt>
                <c:pt idx="308946">
                  <c:v>2850.61</c:v>
                </c:pt>
                <c:pt idx="308947">
                  <c:v>2556.7600000000002</c:v>
                </c:pt>
                <c:pt idx="308948">
                  <c:v>2774.14</c:v>
                </c:pt>
                <c:pt idx="308949">
                  <c:v>2892.25</c:v>
                </c:pt>
                <c:pt idx="308950">
                  <c:v>2611.65</c:v>
                </c:pt>
                <c:pt idx="308951">
                  <c:v>2904.78</c:v>
                </c:pt>
                <c:pt idx="308952">
                  <c:v>2828.07</c:v>
                </c:pt>
                <c:pt idx="308953">
                  <c:v>2506.4899999999998</c:v>
                </c:pt>
                <c:pt idx="308954">
                  <c:v>2697.08</c:v>
                </c:pt>
                <c:pt idx="308955">
                  <c:v>2743.55</c:v>
                </c:pt>
                <c:pt idx="308956">
                  <c:v>2383.09</c:v>
                </c:pt>
                <c:pt idx="308957">
                  <c:v>2139.46</c:v>
                </c:pt>
                <c:pt idx="308958">
                  <c:v>2792.89</c:v>
                </c:pt>
                <c:pt idx="308959">
                  <c:v>2728</c:v>
                </c:pt>
                <c:pt idx="308960">
                  <c:v>2192.9299999999998</c:v>
                </c:pt>
                <c:pt idx="308961">
                  <c:v>2253.61</c:v>
                </c:pt>
                <c:pt idx="308962">
                  <c:v>2642.01</c:v>
                </c:pt>
                <c:pt idx="308963">
                  <c:v>2746.98</c:v>
                </c:pt>
                <c:pt idx="308964">
                  <c:v>2816.91</c:v>
                </c:pt>
                <c:pt idx="308965">
                  <c:v>3327.25</c:v>
                </c:pt>
                <c:pt idx="308966">
                  <c:v>2815.25</c:v>
                </c:pt>
                <c:pt idx="308967">
                  <c:v>3068.02</c:v>
                </c:pt>
                <c:pt idx="308968">
                  <c:v>3464.39</c:v>
                </c:pt>
                <c:pt idx="308969">
                  <c:v>59338.76</c:v>
                </c:pt>
                <c:pt idx="308970">
                  <c:v>59427.82</c:v>
                </c:pt>
                <c:pt idx="308971">
                  <c:v>58568.800000000003</c:v>
                </c:pt>
                <c:pt idx="308972">
                  <c:v>55012.31</c:v>
                </c:pt>
                <c:pt idx="308973">
                  <c:v>54199.47</c:v>
                </c:pt>
                <c:pt idx="308974">
                  <c:v>63257.9</c:v>
                </c:pt>
                <c:pt idx="308975">
                  <c:v>58598.19</c:v>
                </c:pt>
                <c:pt idx="308976">
                  <c:v>52104.69</c:v>
                </c:pt>
                <c:pt idx="308977">
                  <c:v>53034.89</c:v>
                </c:pt>
                <c:pt idx="308978">
                  <c:v>57047.62</c:v>
                </c:pt>
                <c:pt idx="308979">
                  <c:v>53222.58</c:v>
                </c:pt>
                <c:pt idx="308980">
                  <c:v>57501.71</c:v>
                </c:pt>
                <c:pt idx="308981">
                  <c:v>48380.87</c:v>
                </c:pt>
                <c:pt idx="308982">
                  <c:v>61585.95</c:v>
                </c:pt>
                <c:pt idx="308983">
                  <c:v>52248.59</c:v>
                </c:pt>
                <c:pt idx="308984">
                  <c:v>53823.8</c:v>
                </c:pt>
                <c:pt idx="308985">
                  <c:v>56356.87</c:v>
                </c:pt>
                <c:pt idx="308986">
                  <c:v>44557.31</c:v>
                </c:pt>
                <c:pt idx="308987">
                  <c:v>56801.18</c:v>
                </c:pt>
                <c:pt idx="308988">
                  <c:v>49673.37</c:v>
                </c:pt>
                <c:pt idx="308989">
                  <c:v>51516.33</c:v>
                </c:pt>
                <c:pt idx="308990">
                  <c:v>59021.68</c:v>
                </c:pt>
                <c:pt idx="308991">
                  <c:v>49261.72</c:v>
                </c:pt>
                <c:pt idx="308992">
                  <c:v>52486.52</c:v>
                </c:pt>
                <c:pt idx="308993">
                  <c:v>52202.19</c:v>
                </c:pt>
                <c:pt idx="308994">
                  <c:v>54276.44</c:v>
                </c:pt>
                <c:pt idx="308995">
                  <c:v>54188.54</c:v>
                </c:pt>
                <c:pt idx="308996">
                  <c:v>50530.14</c:v>
                </c:pt>
                <c:pt idx="308997">
                  <c:v>60286.09</c:v>
                </c:pt>
                <c:pt idx="308998">
                  <c:v>57960.52</c:v>
                </c:pt>
                <c:pt idx="308999">
                  <c:v>51567.35</c:v>
                </c:pt>
                <c:pt idx="309000">
                  <c:v>47944.65</c:v>
                </c:pt>
                <c:pt idx="309001">
                  <c:v>48848.82</c:v>
                </c:pt>
                <c:pt idx="309002">
                  <c:v>63862.19</c:v>
                </c:pt>
                <c:pt idx="309003">
                  <c:v>52876.85</c:v>
                </c:pt>
                <c:pt idx="309004">
                  <c:v>55074.71</c:v>
                </c:pt>
                <c:pt idx="309005">
                  <c:v>55838.26</c:v>
                </c:pt>
                <c:pt idx="309006">
                  <c:v>54890.49</c:v>
                </c:pt>
                <c:pt idx="309007">
                  <c:v>52929.45</c:v>
                </c:pt>
                <c:pt idx="309008">
                  <c:v>51511.98</c:v>
                </c:pt>
                <c:pt idx="309009">
                  <c:v>56374.99</c:v>
                </c:pt>
                <c:pt idx="309010">
                  <c:v>60485.83</c:v>
                </c:pt>
                <c:pt idx="309011">
                  <c:v>45060.57</c:v>
                </c:pt>
                <c:pt idx="309012">
                  <c:v>61176.32</c:v>
                </c:pt>
                <c:pt idx="309013">
                  <c:v>54980.93</c:v>
                </c:pt>
                <c:pt idx="309014">
                  <c:v>68321.460000000006</c:v>
                </c:pt>
                <c:pt idx="309015">
                  <c:v>46804.58</c:v>
                </c:pt>
                <c:pt idx="309016">
                  <c:v>48598.96</c:v>
                </c:pt>
                <c:pt idx="309017">
                  <c:v>64589.9</c:v>
                </c:pt>
                <c:pt idx="309018">
                  <c:v>56593.82</c:v>
                </c:pt>
                <c:pt idx="309019">
                  <c:v>55963.7</c:v>
                </c:pt>
                <c:pt idx="309020">
                  <c:v>56882.86</c:v>
                </c:pt>
                <c:pt idx="309021">
                  <c:v>55202.31</c:v>
                </c:pt>
                <c:pt idx="309022">
                  <c:v>64355.54</c:v>
                </c:pt>
                <c:pt idx="309023">
                  <c:v>58432.28</c:v>
                </c:pt>
                <c:pt idx="309024">
                  <c:v>62001.42</c:v>
                </c:pt>
                <c:pt idx="309025">
                  <c:v>53742.58</c:v>
                </c:pt>
                <c:pt idx="309026">
                  <c:v>64659.040000000001</c:v>
                </c:pt>
                <c:pt idx="309027">
                  <c:v>63520.08</c:v>
                </c:pt>
                <c:pt idx="309028">
                  <c:v>54151</c:v>
                </c:pt>
                <c:pt idx="309029">
                  <c:v>57774.5</c:v>
                </c:pt>
                <c:pt idx="309030">
                  <c:v>62173.88</c:v>
                </c:pt>
                <c:pt idx="309031">
                  <c:v>60815.01</c:v>
                </c:pt>
                <c:pt idx="309032">
                  <c:v>59942.94</c:v>
                </c:pt>
                <c:pt idx="309033">
                  <c:v>62526.64</c:v>
                </c:pt>
                <c:pt idx="309034">
                  <c:v>62652.83</c:v>
                </c:pt>
                <c:pt idx="309035">
                  <c:v>56551.88</c:v>
                </c:pt>
                <c:pt idx="309036">
                  <c:v>55393.52</c:v>
                </c:pt>
                <c:pt idx="309037">
                  <c:v>68226.399999999994</c:v>
                </c:pt>
                <c:pt idx="309038">
                  <c:v>54471.11</c:v>
                </c:pt>
                <c:pt idx="309039">
                  <c:v>68151.929999999993</c:v>
                </c:pt>
                <c:pt idx="309040">
                  <c:v>63183.11</c:v>
                </c:pt>
                <c:pt idx="309041">
                  <c:v>56320.86</c:v>
                </c:pt>
                <c:pt idx="309042">
                  <c:v>59452.17</c:v>
                </c:pt>
                <c:pt idx="309043">
                  <c:v>55873.43</c:v>
                </c:pt>
                <c:pt idx="309044">
                  <c:v>62773.52</c:v>
                </c:pt>
                <c:pt idx="309045">
                  <c:v>64709.5</c:v>
                </c:pt>
                <c:pt idx="309046">
                  <c:v>56885.96</c:v>
                </c:pt>
                <c:pt idx="309047">
                  <c:v>59362.37</c:v>
                </c:pt>
                <c:pt idx="309048">
                  <c:v>65408.65</c:v>
                </c:pt>
                <c:pt idx="309049">
                  <c:v>61701.65</c:v>
                </c:pt>
                <c:pt idx="309050">
                  <c:v>65069.440000000002</c:v>
                </c:pt>
                <c:pt idx="309051">
                  <c:v>59528.56</c:v>
                </c:pt>
                <c:pt idx="309052">
                  <c:v>52024.04</c:v>
                </c:pt>
                <c:pt idx="309053">
                  <c:v>69563.360000000001</c:v>
                </c:pt>
                <c:pt idx="309054">
                  <c:v>69971.960000000006</c:v>
                </c:pt>
                <c:pt idx="309055">
                  <c:v>61151.1</c:v>
                </c:pt>
                <c:pt idx="309056">
                  <c:v>60572.81</c:v>
                </c:pt>
                <c:pt idx="309057">
                  <c:v>64914.47</c:v>
                </c:pt>
                <c:pt idx="309058">
                  <c:v>59721.21</c:v>
                </c:pt>
                <c:pt idx="309059">
                  <c:v>59241.91</c:v>
                </c:pt>
                <c:pt idx="309060">
                  <c:v>65038.400000000001</c:v>
                </c:pt>
                <c:pt idx="309061">
                  <c:v>65012.59</c:v>
                </c:pt>
                <c:pt idx="309062">
                  <c:v>70341.64</c:v>
                </c:pt>
                <c:pt idx="309063">
                  <c:v>55684.93</c:v>
                </c:pt>
                <c:pt idx="309064">
                  <c:v>66434.75</c:v>
                </c:pt>
                <c:pt idx="309065">
                  <c:v>66094.58</c:v>
                </c:pt>
                <c:pt idx="309066">
                  <c:v>69283.7</c:v>
                </c:pt>
                <c:pt idx="309067">
                  <c:v>61926.26</c:v>
                </c:pt>
                <c:pt idx="309068">
                  <c:v>64304.98</c:v>
                </c:pt>
                <c:pt idx="309069">
                  <c:v>71386.22</c:v>
                </c:pt>
                <c:pt idx="309070">
                  <c:v>61988.55</c:v>
                </c:pt>
                <c:pt idx="309071">
                  <c:v>66258.75</c:v>
                </c:pt>
                <c:pt idx="309072">
                  <c:v>70200.92</c:v>
                </c:pt>
                <c:pt idx="309073">
                  <c:v>63505</c:v>
                </c:pt>
                <c:pt idx="309074">
                  <c:v>67967.3</c:v>
                </c:pt>
                <c:pt idx="309075">
                  <c:v>69073.86</c:v>
                </c:pt>
                <c:pt idx="309076">
                  <c:v>58448.95</c:v>
                </c:pt>
                <c:pt idx="309077">
                  <c:v>73469.77</c:v>
                </c:pt>
                <c:pt idx="309078">
                  <c:v>65628.31</c:v>
                </c:pt>
                <c:pt idx="309079">
                  <c:v>68375.3</c:v>
                </c:pt>
                <c:pt idx="309080">
                  <c:v>79959.31</c:v>
                </c:pt>
                <c:pt idx="309081">
                  <c:v>59855</c:v>
                </c:pt>
                <c:pt idx="309082">
                  <c:v>73137.100000000006</c:v>
                </c:pt>
                <c:pt idx="309083">
                  <c:v>74252.600000000006</c:v>
                </c:pt>
                <c:pt idx="309084">
                  <c:v>71663.97</c:v>
                </c:pt>
                <c:pt idx="309085">
                  <c:v>64046.07</c:v>
                </c:pt>
                <c:pt idx="309086">
                  <c:v>78938.399999999994</c:v>
                </c:pt>
                <c:pt idx="309087">
                  <c:v>64632.78</c:v>
                </c:pt>
                <c:pt idx="309088">
                  <c:v>70675.23</c:v>
                </c:pt>
                <c:pt idx="309089">
                  <c:v>65742.429999999993</c:v>
                </c:pt>
                <c:pt idx="309090">
                  <c:v>62162.46</c:v>
                </c:pt>
                <c:pt idx="309091">
                  <c:v>72876.31</c:v>
                </c:pt>
                <c:pt idx="309092">
                  <c:v>71495.899999999994</c:v>
                </c:pt>
                <c:pt idx="309093">
                  <c:v>62935.47</c:v>
                </c:pt>
                <c:pt idx="309094">
                  <c:v>69700.800000000003</c:v>
                </c:pt>
                <c:pt idx="309095">
                  <c:v>67897.399999999994</c:v>
                </c:pt>
                <c:pt idx="309096">
                  <c:v>64560.13</c:v>
                </c:pt>
                <c:pt idx="309097">
                  <c:v>60777</c:v>
                </c:pt>
                <c:pt idx="309098">
                  <c:v>61619.71</c:v>
                </c:pt>
                <c:pt idx="309099">
                  <c:v>74530.06</c:v>
                </c:pt>
                <c:pt idx="309100">
                  <c:v>70716.89</c:v>
                </c:pt>
                <c:pt idx="309101">
                  <c:v>67336.13</c:v>
                </c:pt>
                <c:pt idx="309102">
                  <c:v>66897.17</c:v>
                </c:pt>
                <c:pt idx="309103">
                  <c:v>71571.38</c:v>
                </c:pt>
                <c:pt idx="309104">
                  <c:v>58071.35</c:v>
                </c:pt>
                <c:pt idx="309105">
                  <c:v>75687.839999999997</c:v>
                </c:pt>
                <c:pt idx="309106">
                  <c:v>60571.3</c:v>
                </c:pt>
                <c:pt idx="309107">
                  <c:v>73085.33</c:v>
                </c:pt>
                <c:pt idx="309108">
                  <c:v>75752.759999999995</c:v>
                </c:pt>
                <c:pt idx="309109">
                  <c:v>62176.01</c:v>
                </c:pt>
                <c:pt idx="309110">
                  <c:v>70063.240000000005</c:v>
                </c:pt>
                <c:pt idx="309111">
                  <c:v>66073.320000000007</c:v>
                </c:pt>
                <c:pt idx="309112">
                  <c:v>60676.160000000003</c:v>
                </c:pt>
                <c:pt idx="309113">
                  <c:v>60617.96</c:v>
                </c:pt>
                <c:pt idx="309114">
                  <c:v>57124.160000000003</c:v>
                </c:pt>
                <c:pt idx="309115">
                  <c:v>58582.14</c:v>
                </c:pt>
                <c:pt idx="309116">
                  <c:v>60638.73</c:v>
                </c:pt>
                <c:pt idx="309117">
                  <c:v>60778.63</c:v>
                </c:pt>
                <c:pt idx="309118">
                  <c:v>56458.95</c:v>
                </c:pt>
                <c:pt idx="309119">
                  <c:v>57295.78</c:v>
                </c:pt>
                <c:pt idx="309120">
                  <c:v>54588.97</c:v>
                </c:pt>
                <c:pt idx="309121">
                  <c:v>54946.3</c:v>
                </c:pt>
                <c:pt idx="309122">
                  <c:v>57620.34</c:v>
                </c:pt>
                <c:pt idx="309123">
                  <c:v>55190.21</c:v>
                </c:pt>
                <c:pt idx="309124">
                  <c:v>57336.53</c:v>
                </c:pt>
                <c:pt idx="309125">
                  <c:v>57083.13</c:v>
                </c:pt>
                <c:pt idx="309126">
                  <c:v>55485.98</c:v>
                </c:pt>
                <c:pt idx="309127">
                  <c:v>56568.11</c:v>
                </c:pt>
                <c:pt idx="309128">
                  <c:v>56667.25</c:v>
                </c:pt>
                <c:pt idx="309129">
                  <c:v>53348.639999999999</c:v>
                </c:pt>
                <c:pt idx="309130">
                  <c:v>56657.18</c:v>
                </c:pt>
                <c:pt idx="309131">
                  <c:v>55863.83</c:v>
                </c:pt>
                <c:pt idx="309132">
                  <c:v>53323.45</c:v>
                </c:pt>
                <c:pt idx="309133">
                  <c:v>56411.38</c:v>
                </c:pt>
                <c:pt idx="309134">
                  <c:v>49157.61</c:v>
                </c:pt>
                <c:pt idx="309135">
                  <c:v>54410.82</c:v>
                </c:pt>
                <c:pt idx="309136">
                  <c:v>53146.53</c:v>
                </c:pt>
                <c:pt idx="309137">
                  <c:v>52352.29</c:v>
                </c:pt>
                <c:pt idx="309138">
                  <c:v>55130.37</c:v>
                </c:pt>
                <c:pt idx="309139">
                  <c:v>56394.8</c:v>
                </c:pt>
                <c:pt idx="309140">
                  <c:v>57147.07</c:v>
                </c:pt>
                <c:pt idx="309141">
                  <c:v>58034.28</c:v>
                </c:pt>
                <c:pt idx="309142">
                  <c:v>60070.49</c:v>
                </c:pt>
                <c:pt idx="309143">
                  <c:v>52115.07</c:v>
                </c:pt>
                <c:pt idx="309144">
                  <c:v>58606.25</c:v>
                </c:pt>
                <c:pt idx="309145">
                  <c:v>56691.06</c:v>
                </c:pt>
                <c:pt idx="309146">
                  <c:v>54526.76</c:v>
                </c:pt>
                <c:pt idx="309147">
                  <c:v>56063.88</c:v>
                </c:pt>
                <c:pt idx="309148">
                  <c:v>54895.56</c:v>
                </c:pt>
                <c:pt idx="309149">
                  <c:v>57034</c:v>
                </c:pt>
                <c:pt idx="309150">
                  <c:v>57277.7</c:v>
                </c:pt>
                <c:pt idx="309151">
                  <c:v>57502.09</c:v>
                </c:pt>
                <c:pt idx="309152">
                  <c:v>56513.57</c:v>
                </c:pt>
                <c:pt idx="309153">
                  <c:v>55842.68</c:v>
                </c:pt>
                <c:pt idx="309154">
                  <c:v>53858.67</c:v>
                </c:pt>
                <c:pt idx="309155">
                  <c:v>57534.63</c:v>
                </c:pt>
                <c:pt idx="309156">
                  <c:v>59315.42</c:v>
                </c:pt>
                <c:pt idx="309157">
                  <c:v>59094.23</c:v>
                </c:pt>
                <c:pt idx="309158">
                  <c:v>61352.76</c:v>
                </c:pt>
                <c:pt idx="309159">
                  <c:v>52817.08</c:v>
                </c:pt>
                <c:pt idx="309160">
                  <c:v>59809.74</c:v>
                </c:pt>
                <c:pt idx="309161">
                  <c:v>53885.94</c:v>
                </c:pt>
                <c:pt idx="309162">
                  <c:v>62058.61</c:v>
                </c:pt>
                <c:pt idx="309163">
                  <c:v>58478.01</c:v>
                </c:pt>
                <c:pt idx="309164">
                  <c:v>54100.69</c:v>
                </c:pt>
                <c:pt idx="309165">
                  <c:v>55653.4</c:v>
                </c:pt>
                <c:pt idx="309166">
                  <c:v>61774.29</c:v>
                </c:pt>
                <c:pt idx="309167">
                  <c:v>58622.74</c:v>
                </c:pt>
                <c:pt idx="309168">
                  <c:v>58211.94</c:v>
                </c:pt>
                <c:pt idx="309169">
                  <c:v>61404.58</c:v>
                </c:pt>
                <c:pt idx="309170">
                  <c:v>59595.74</c:v>
                </c:pt>
                <c:pt idx="309171">
                  <c:v>60230.04</c:v>
                </c:pt>
                <c:pt idx="309172">
                  <c:v>54874.8</c:v>
                </c:pt>
                <c:pt idx="309173">
                  <c:v>57273.14</c:v>
                </c:pt>
                <c:pt idx="309174">
                  <c:v>59926.33</c:v>
                </c:pt>
                <c:pt idx="309175">
                  <c:v>57312.78</c:v>
                </c:pt>
                <c:pt idx="309176">
                  <c:v>56563.46</c:v>
                </c:pt>
                <c:pt idx="309177">
                  <c:v>59892.97</c:v>
                </c:pt>
                <c:pt idx="309178">
                  <c:v>55233.58</c:v>
                </c:pt>
                <c:pt idx="309179">
                  <c:v>55269.03</c:v>
                </c:pt>
                <c:pt idx="309180">
                  <c:v>56356.61</c:v>
                </c:pt>
                <c:pt idx="309181">
                  <c:v>56380.28</c:v>
                </c:pt>
                <c:pt idx="309182">
                  <c:v>57504.82</c:v>
                </c:pt>
                <c:pt idx="309183">
                  <c:v>59546.13</c:v>
                </c:pt>
                <c:pt idx="309184">
                  <c:v>57827.5</c:v>
                </c:pt>
                <c:pt idx="309185">
                  <c:v>58158.75</c:v>
                </c:pt>
                <c:pt idx="309186">
                  <c:v>52836.53</c:v>
                </c:pt>
                <c:pt idx="309187">
                  <c:v>54613.919999999998</c:v>
                </c:pt>
                <c:pt idx="309188">
                  <c:v>57245.66</c:v>
                </c:pt>
                <c:pt idx="309189">
                  <c:v>55940.9</c:v>
                </c:pt>
                <c:pt idx="309190">
                  <c:v>55977.5</c:v>
                </c:pt>
                <c:pt idx="309191">
                  <c:v>58443.56</c:v>
                </c:pt>
                <c:pt idx="309192">
                  <c:v>59631.21</c:v>
                </c:pt>
                <c:pt idx="309193">
                  <c:v>59910.96</c:v>
                </c:pt>
                <c:pt idx="309194">
                  <c:v>56876.44</c:v>
                </c:pt>
                <c:pt idx="309195">
                  <c:v>56945.88</c:v>
                </c:pt>
                <c:pt idx="309196">
                  <c:v>58053.42</c:v>
                </c:pt>
                <c:pt idx="309197">
                  <c:v>62076.800000000003</c:v>
                </c:pt>
                <c:pt idx="309198">
                  <c:v>57792.86</c:v>
                </c:pt>
                <c:pt idx="309199">
                  <c:v>59146.29</c:v>
                </c:pt>
                <c:pt idx="309200">
                  <c:v>56279.62</c:v>
                </c:pt>
                <c:pt idx="309201">
                  <c:v>57395.08</c:v>
                </c:pt>
                <c:pt idx="309202">
                  <c:v>54771.13</c:v>
                </c:pt>
                <c:pt idx="309203">
                  <c:v>58583.63</c:v>
                </c:pt>
                <c:pt idx="309204">
                  <c:v>57704.87</c:v>
                </c:pt>
                <c:pt idx="309205">
                  <c:v>62664.41</c:v>
                </c:pt>
                <c:pt idx="309206">
                  <c:v>55276.52</c:v>
                </c:pt>
                <c:pt idx="309207">
                  <c:v>58294.51</c:v>
                </c:pt>
                <c:pt idx="309208">
                  <c:v>59308.44</c:v>
                </c:pt>
                <c:pt idx="309209">
                  <c:v>61871.360000000001</c:v>
                </c:pt>
                <c:pt idx="309210">
                  <c:v>62254.91</c:v>
                </c:pt>
                <c:pt idx="309211">
                  <c:v>53774.57</c:v>
                </c:pt>
                <c:pt idx="309212">
                  <c:v>65331.99</c:v>
                </c:pt>
                <c:pt idx="309213">
                  <c:v>61430.31</c:v>
                </c:pt>
                <c:pt idx="309214">
                  <c:v>65893.289999999994</c:v>
                </c:pt>
                <c:pt idx="309215">
                  <c:v>62124.36</c:v>
                </c:pt>
                <c:pt idx="309216">
                  <c:v>60943.57</c:v>
                </c:pt>
                <c:pt idx="309217">
                  <c:v>59031.37</c:v>
                </c:pt>
                <c:pt idx="309218">
                  <c:v>61966.63</c:v>
                </c:pt>
                <c:pt idx="309219">
                  <c:v>61501.93</c:v>
                </c:pt>
                <c:pt idx="309220">
                  <c:v>63702.61</c:v>
                </c:pt>
                <c:pt idx="309221">
                  <c:v>62536.33</c:v>
                </c:pt>
                <c:pt idx="309222">
                  <c:v>62717.65</c:v>
                </c:pt>
                <c:pt idx="309223">
                  <c:v>65063.15</c:v>
                </c:pt>
                <c:pt idx="309224">
                  <c:v>61446.15</c:v>
                </c:pt>
                <c:pt idx="309225">
                  <c:v>61905.65</c:v>
                </c:pt>
                <c:pt idx="309226">
                  <c:v>61623.38</c:v>
                </c:pt>
                <c:pt idx="309227">
                  <c:v>61646.73</c:v>
                </c:pt>
                <c:pt idx="309228">
                  <c:v>64244.33</c:v>
                </c:pt>
                <c:pt idx="309229">
                  <c:v>60978.1</c:v>
                </c:pt>
                <c:pt idx="309230">
                  <c:v>59408.22</c:v>
                </c:pt>
                <c:pt idx="309231">
                  <c:v>59686</c:v>
                </c:pt>
                <c:pt idx="309232">
                  <c:v>63280.75</c:v>
                </c:pt>
                <c:pt idx="309233">
                  <c:v>56483.44</c:v>
                </c:pt>
                <c:pt idx="309234">
                  <c:v>61559.06</c:v>
                </c:pt>
                <c:pt idx="309235">
                  <c:v>59850.41</c:v>
                </c:pt>
                <c:pt idx="309236">
                  <c:v>58371.33</c:v>
                </c:pt>
                <c:pt idx="309237">
                  <c:v>56534.83</c:v>
                </c:pt>
                <c:pt idx="309238">
                  <c:v>54316.44</c:v>
                </c:pt>
                <c:pt idx="309239">
                  <c:v>55910.04</c:v>
                </c:pt>
                <c:pt idx="309240">
                  <c:v>58082.69</c:v>
                </c:pt>
                <c:pt idx="309241">
                  <c:v>57965.55</c:v>
                </c:pt>
                <c:pt idx="309242">
                  <c:v>59806.57</c:v>
                </c:pt>
                <c:pt idx="309243">
                  <c:v>59473.51</c:v>
                </c:pt>
                <c:pt idx="309244">
                  <c:v>61441.2</c:v>
                </c:pt>
                <c:pt idx="309245">
                  <c:v>64477</c:v>
                </c:pt>
                <c:pt idx="309246">
                  <c:v>62653.65</c:v>
                </c:pt>
                <c:pt idx="309247">
                  <c:v>59246.28</c:v>
                </c:pt>
                <c:pt idx="309248">
                  <c:v>59135.12</c:v>
                </c:pt>
                <c:pt idx="309249">
                  <c:v>61835.19</c:v>
                </c:pt>
                <c:pt idx="309250">
                  <c:v>58580.21</c:v>
                </c:pt>
                <c:pt idx="309251">
                  <c:v>59473.31</c:v>
                </c:pt>
                <c:pt idx="309252">
                  <c:v>58607.14</c:v>
                </c:pt>
                <c:pt idx="309253">
                  <c:v>61643.83</c:v>
                </c:pt>
                <c:pt idx="309254">
                  <c:v>61745.56</c:v>
                </c:pt>
                <c:pt idx="309255">
                  <c:v>179.16</c:v>
                </c:pt>
                <c:pt idx="309256">
                  <c:v>140.35</c:v>
                </c:pt>
                <c:pt idx="309257">
                  <c:v>238.48</c:v>
                </c:pt>
                <c:pt idx="309258">
                  <c:v>255.72</c:v>
                </c:pt>
                <c:pt idx="309259">
                  <c:v>436.83</c:v>
                </c:pt>
                <c:pt idx="309260">
                  <c:v>338.57</c:v>
                </c:pt>
                <c:pt idx="309261">
                  <c:v>420.55</c:v>
                </c:pt>
                <c:pt idx="309262">
                  <c:v>909.31</c:v>
                </c:pt>
                <c:pt idx="309263">
                  <c:v>1163.5999999999999</c:v>
                </c:pt>
                <c:pt idx="309264">
                  <c:v>2913.55</c:v>
                </c:pt>
                <c:pt idx="309265">
                  <c:v>2619.64</c:v>
                </c:pt>
                <c:pt idx="309266">
                  <c:v>1587.83</c:v>
                </c:pt>
                <c:pt idx="309267">
                  <c:v>1529.84</c:v>
                </c:pt>
                <c:pt idx="309268">
                  <c:v>1115.3800000000001</c:v>
                </c:pt>
                <c:pt idx="309269">
                  <c:v>881.48</c:v>
                </c:pt>
                <c:pt idx="309270">
                  <c:v>1585.54</c:v>
                </c:pt>
                <c:pt idx="309271">
                  <c:v>2874.9</c:v>
                </c:pt>
                <c:pt idx="309272">
                  <c:v>2041.16</c:v>
                </c:pt>
                <c:pt idx="309273">
                  <c:v>2200.96</c:v>
                </c:pt>
                <c:pt idx="309274">
                  <c:v>2607.5</c:v>
                </c:pt>
                <c:pt idx="309275">
                  <c:v>2676.66</c:v>
                </c:pt>
                <c:pt idx="309276">
                  <c:v>2626.67</c:v>
                </c:pt>
                <c:pt idx="309277">
                  <c:v>2045.05</c:v>
                </c:pt>
                <c:pt idx="309278">
                  <c:v>1157.4100000000001</c:v>
                </c:pt>
                <c:pt idx="309279">
                  <c:v>981.13</c:v>
                </c:pt>
                <c:pt idx="309280">
                  <c:v>1967.28</c:v>
                </c:pt>
                <c:pt idx="309281">
                  <c:v>3595.98</c:v>
                </c:pt>
                <c:pt idx="309282">
                  <c:v>3008.6</c:v>
                </c:pt>
                <c:pt idx="309283">
                  <c:v>4275.46</c:v>
                </c:pt>
                <c:pt idx="309284">
                  <c:v>4701.38</c:v>
                </c:pt>
                <c:pt idx="309285">
                  <c:v>4787.78</c:v>
                </c:pt>
                <c:pt idx="309286">
                  <c:v>5373.5</c:v>
                </c:pt>
                <c:pt idx="309287">
                  <c:v>5028</c:v>
                </c:pt>
                <c:pt idx="309288">
                  <c:v>6224.96</c:v>
                </c:pt>
                <c:pt idx="309289">
                  <c:v>6001.96</c:v>
                </c:pt>
                <c:pt idx="309290">
                  <c:v>3821</c:v>
                </c:pt>
                <c:pt idx="309291">
                  <c:v>3881.96</c:v>
                </c:pt>
                <c:pt idx="309292">
                  <c:v>6060</c:v>
                </c:pt>
                <c:pt idx="309293">
                  <c:v>4673</c:v>
                </c:pt>
                <c:pt idx="309294">
                  <c:v>1950.5</c:v>
                </c:pt>
                <c:pt idx="309295">
                  <c:v>2107.92</c:v>
                </c:pt>
                <c:pt idx="309296">
                  <c:v>3959.5</c:v>
                </c:pt>
                <c:pt idx="309297">
                  <c:v>3363.25</c:v>
                </c:pt>
                <c:pt idx="309298">
                  <c:v>3092.25</c:v>
                </c:pt>
                <c:pt idx="309299">
                  <c:v>2960.46</c:v>
                </c:pt>
                <c:pt idx="309300">
                  <c:v>4665.75</c:v>
                </c:pt>
                <c:pt idx="309301">
                  <c:v>8060.92</c:v>
                </c:pt>
                <c:pt idx="309302">
                  <c:v>866</c:v>
                </c:pt>
                <c:pt idx="309303">
                  <c:v>1280.46</c:v>
                </c:pt>
                <c:pt idx="309304">
                  <c:v>516.96</c:v>
                </c:pt>
                <c:pt idx="309305">
                  <c:v>875.5</c:v>
                </c:pt>
                <c:pt idx="309306">
                  <c:v>687.75</c:v>
                </c:pt>
                <c:pt idx="309307">
                  <c:v>731.5</c:v>
                </c:pt>
                <c:pt idx="309308">
                  <c:v>668</c:v>
                </c:pt>
                <c:pt idx="309309">
                  <c:v>1349</c:v>
                </c:pt>
                <c:pt idx="309310">
                  <c:v>1315.5</c:v>
                </c:pt>
                <c:pt idx="309311">
                  <c:v>2068.88</c:v>
                </c:pt>
                <c:pt idx="309312">
                  <c:v>1095</c:v>
                </c:pt>
                <c:pt idx="309313">
                  <c:v>1464.46</c:v>
                </c:pt>
                <c:pt idx="309314">
                  <c:v>1458.5</c:v>
                </c:pt>
                <c:pt idx="309315">
                  <c:v>3912.5</c:v>
                </c:pt>
                <c:pt idx="309316">
                  <c:v>3005</c:v>
                </c:pt>
                <c:pt idx="309317">
                  <c:v>2780</c:v>
                </c:pt>
                <c:pt idx="309318">
                  <c:v>3597.96</c:v>
                </c:pt>
                <c:pt idx="309319">
                  <c:v>2470</c:v>
                </c:pt>
                <c:pt idx="309320">
                  <c:v>2346</c:v>
                </c:pt>
                <c:pt idx="309321">
                  <c:v>1912.5</c:v>
                </c:pt>
                <c:pt idx="309322">
                  <c:v>2152</c:v>
                </c:pt>
                <c:pt idx="309323">
                  <c:v>1745.75</c:v>
                </c:pt>
                <c:pt idx="309324">
                  <c:v>1484.25</c:v>
                </c:pt>
                <c:pt idx="309325">
                  <c:v>2197.25</c:v>
                </c:pt>
                <c:pt idx="309326">
                  <c:v>2462.42</c:v>
                </c:pt>
                <c:pt idx="309327">
                  <c:v>1896</c:v>
                </c:pt>
                <c:pt idx="309328">
                  <c:v>1686.5</c:v>
                </c:pt>
                <c:pt idx="309329">
                  <c:v>1182.5</c:v>
                </c:pt>
                <c:pt idx="309330">
                  <c:v>928.5</c:v>
                </c:pt>
                <c:pt idx="309331">
                  <c:v>1346.5</c:v>
                </c:pt>
                <c:pt idx="309332">
                  <c:v>970.5</c:v>
                </c:pt>
                <c:pt idx="309333">
                  <c:v>1968.5</c:v>
                </c:pt>
                <c:pt idx="309334">
                  <c:v>2477</c:v>
                </c:pt>
                <c:pt idx="309335">
                  <c:v>3439.5</c:v>
                </c:pt>
                <c:pt idx="309336">
                  <c:v>3394</c:v>
                </c:pt>
                <c:pt idx="309337">
                  <c:v>2858</c:v>
                </c:pt>
                <c:pt idx="309338">
                  <c:v>2804</c:v>
                </c:pt>
                <c:pt idx="309339">
                  <c:v>6510.5</c:v>
                </c:pt>
                <c:pt idx="309340">
                  <c:v>3957</c:v>
                </c:pt>
                <c:pt idx="309341">
                  <c:v>3166.25</c:v>
                </c:pt>
                <c:pt idx="309342">
                  <c:v>3120</c:v>
                </c:pt>
                <c:pt idx="309343">
                  <c:v>5150.75</c:v>
                </c:pt>
                <c:pt idx="309344">
                  <c:v>2736.25</c:v>
                </c:pt>
                <c:pt idx="309345">
                  <c:v>2572.75</c:v>
                </c:pt>
                <c:pt idx="309346">
                  <c:v>3988.5</c:v>
                </c:pt>
                <c:pt idx="309347">
                  <c:v>1585.75</c:v>
                </c:pt>
                <c:pt idx="309348">
                  <c:v>2955</c:v>
                </c:pt>
                <c:pt idx="309349">
                  <c:v>2901.45</c:v>
                </c:pt>
                <c:pt idx="309350">
                  <c:v>3189.94</c:v>
                </c:pt>
                <c:pt idx="309351">
                  <c:v>4989.6899999999996</c:v>
                </c:pt>
                <c:pt idx="309352">
                  <c:v>8135.29</c:v>
                </c:pt>
                <c:pt idx="309353">
                  <c:v>12579.67</c:v>
                </c:pt>
                <c:pt idx="309354">
                  <c:v>2910.34</c:v>
                </c:pt>
                <c:pt idx="309355">
                  <c:v>2185.25</c:v>
                </c:pt>
                <c:pt idx="309356">
                  <c:v>7165.75</c:v>
                </c:pt>
                <c:pt idx="309357">
                  <c:v>1127</c:v>
                </c:pt>
                <c:pt idx="309358">
                  <c:v>251</c:v>
                </c:pt>
                <c:pt idx="309359">
                  <c:v>196.75</c:v>
                </c:pt>
                <c:pt idx="309360">
                  <c:v>486.5</c:v>
                </c:pt>
                <c:pt idx="309361">
                  <c:v>465.22</c:v>
                </c:pt>
                <c:pt idx="309362">
                  <c:v>219.5</c:v>
                </c:pt>
                <c:pt idx="309363">
                  <c:v>742.25</c:v>
                </c:pt>
                <c:pt idx="309364">
                  <c:v>918.25</c:v>
                </c:pt>
                <c:pt idx="309365">
                  <c:v>1396</c:v>
                </c:pt>
                <c:pt idx="309366">
                  <c:v>1041.5</c:v>
                </c:pt>
                <c:pt idx="309367">
                  <c:v>817</c:v>
                </c:pt>
                <c:pt idx="309368">
                  <c:v>2122.14</c:v>
                </c:pt>
                <c:pt idx="309369">
                  <c:v>3897.31</c:v>
                </c:pt>
                <c:pt idx="309370">
                  <c:v>1625.96</c:v>
                </c:pt>
                <c:pt idx="309371">
                  <c:v>1477.78</c:v>
                </c:pt>
                <c:pt idx="309372">
                  <c:v>2063.85</c:v>
                </c:pt>
                <c:pt idx="309373">
                  <c:v>1207.76</c:v>
                </c:pt>
                <c:pt idx="309374">
                  <c:v>1523.61</c:v>
                </c:pt>
                <c:pt idx="309375">
                  <c:v>1451.84</c:v>
                </c:pt>
                <c:pt idx="309376">
                  <c:v>2565.89</c:v>
                </c:pt>
                <c:pt idx="309377">
                  <c:v>1809.15</c:v>
                </c:pt>
                <c:pt idx="309378">
                  <c:v>1804.91</c:v>
                </c:pt>
                <c:pt idx="309379">
                  <c:v>1430.22</c:v>
                </c:pt>
                <c:pt idx="309380">
                  <c:v>1659.11</c:v>
                </c:pt>
                <c:pt idx="309381">
                  <c:v>1670.73</c:v>
                </c:pt>
                <c:pt idx="309382">
                  <c:v>1481.63</c:v>
                </c:pt>
                <c:pt idx="309383">
                  <c:v>2126.2600000000002</c:v>
                </c:pt>
                <c:pt idx="309384">
                  <c:v>2767.5</c:v>
                </c:pt>
                <c:pt idx="309385">
                  <c:v>3957.16</c:v>
                </c:pt>
                <c:pt idx="309386">
                  <c:v>5755.67</c:v>
                </c:pt>
                <c:pt idx="309387">
                  <c:v>7452.77</c:v>
                </c:pt>
                <c:pt idx="309388">
                  <c:v>6199.28</c:v>
                </c:pt>
                <c:pt idx="309389">
                  <c:v>6425.37</c:v>
                </c:pt>
                <c:pt idx="309390">
                  <c:v>6813.69</c:v>
                </c:pt>
                <c:pt idx="309391">
                  <c:v>13296.44</c:v>
                </c:pt>
                <c:pt idx="309392">
                  <c:v>8068.61</c:v>
                </c:pt>
                <c:pt idx="309393">
                  <c:v>7798.08</c:v>
                </c:pt>
                <c:pt idx="309394">
                  <c:v>7092.33</c:v>
                </c:pt>
                <c:pt idx="309395">
                  <c:v>3329.84</c:v>
                </c:pt>
                <c:pt idx="309396">
                  <c:v>4262.68</c:v>
                </c:pt>
                <c:pt idx="309397">
                  <c:v>3867.61</c:v>
                </c:pt>
                <c:pt idx="309398">
                  <c:v>5690.02</c:v>
                </c:pt>
                <c:pt idx="309399">
                  <c:v>5022.3900000000003</c:v>
                </c:pt>
                <c:pt idx="309400">
                  <c:v>5789.36</c:v>
                </c:pt>
                <c:pt idx="309401">
                  <c:v>5039.12</c:v>
                </c:pt>
                <c:pt idx="309402">
                  <c:v>6428.61</c:v>
                </c:pt>
                <c:pt idx="309403">
                  <c:v>6135.57</c:v>
                </c:pt>
                <c:pt idx="309404">
                  <c:v>5512</c:v>
                </c:pt>
                <c:pt idx="309405">
                  <c:v>5024.4799999999996</c:v>
                </c:pt>
                <c:pt idx="309406">
                  <c:v>5936.1</c:v>
                </c:pt>
                <c:pt idx="309407">
                  <c:v>4772.42</c:v>
                </c:pt>
                <c:pt idx="309408">
                  <c:v>5587.05</c:v>
                </c:pt>
                <c:pt idx="309409">
                  <c:v>4630.8100000000004</c:v>
                </c:pt>
                <c:pt idx="309410">
                  <c:v>5673.4</c:v>
                </c:pt>
                <c:pt idx="309411">
                  <c:v>5584.27</c:v>
                </c:pt>
                <c:pt idx="309412">
                  <c:v>4929.8500000000004</c:v>
                </c:pt>
                <c:pt idx="309413">
                  <c:v>6457.22</c:v>
                </c:pt>
                <c:pt idx="309414">
                  <c:v>5805.28</c:v>
                </c:pt>
                <c:pt idx="309415">
                  <c:v>5705.87</c:v>
                </c:pt>
                <c:pt idx="309416">
                  <c:v>6569.63</c:v>
                </c:pt>
                <c:pt idx="309417">
                  <c:v>5878.87</c:v>
                </c:pt>
                <c:pt idx="309418">
                  <c:v>6471.61</c:v>
                </c:pt>
                <c:pt idx="309419">
                  <c:v>7507.58</c:v>
                </c:pt>
                <c:pt idx="309420">
                  <c:v>5885.21</c:v>
                </c:pt>
                <c:pt idx="309421">
                  <c:v>6223.18</c:v>
                </c:pt>
                <c:pt idx="309422">
                  <c:v>7136.54</c:v>
                </c:pt>
                <c:pt idx="309423">
                  <c:v>5970.17</c:v>
                </c:pt>
                <c:pt idx="309424">
                  <c:v>8147.73</c:v>
                </c:pt>
                <c:pt idx="309425">
                  <c:v>5819.98</c:v>
                </c:pt>
                <c:pt idx="309426">
                  <c:v>6528.05</c:v>
                </c:pt>
                <c:pt idx="309427">
                  <c:v>6450.35</c:v>
                </c:pt>
                <c:pt idx="309428">
                  <c:v>7485.12</c:v>
                </c:pt>
                <c:pt idx="309429">
                  <c:v>5940.82</c:v>
                </c:pt>
                <c:pt idx="309430">
                  <c:v>6385.37</c:v>
                </c:pt>
                <c:pt idx="309431">
                  <c:v>7207.28</c:v>
                </c:pt>
                <c:pt idx="309432">
                  <c:v>6125.18</c:v>
                </c:pt>
                <c:pt idx="309433">
                  <c:v>6352.91</c:v>
                </c:pt>
                <c:pt idx="309434">
                  <c:v>7360.86</c:v>
                </c:pt>
                <c:pt idx="309435">
                  <c:v>6744.94</c:v>
                </c:pt>
                <c:pt idx="309436">
                  <c:v>5799.77</c:v>
                </c:pt>
                <c:pt idx="309437">
                  <c:v>5372.8</c:v>
                </c:pt>
                <c:pt idx="309438">
                  <c:v>5757.14</c:v>
                </c:pt>
                <c:pt idx="309439">
                  <c:v>6440.99</c:v>
                </c:pt>
                <c:pt idx="309440">
                  <c:v>5766.32</c:v>
                </c:pt>
                <c:pt idx="309441">
                  <c:v>6287.22</c:v>
                </c:pt>
                <c:pt idx="309442">
                  <c:v>5524.97</c:v>
                </c:pt>
                <c:pt idx="309443">
                  <c:v>6145.48</c:v>
                </c:pt>
                <c:pt idx="309444">
                  <c:v>6519.96</c:v>
                </c:pt>
                <c:pt idx="309445">
                  <c:v>5299.12</c:v>
                </c:pt>
                <c:pt idx="309446">
                  <c:v>5495.87</c:v>
                </c:pt>
                <c:pt idx="309447">
                  <c:v>5099.26</c:v>
                </c:pt>
                <c:pt idx="309448">
                  <c:v>6353.57</c:v>
                </c:pt>
                <c:pt idx="309449">
                  <c:v>6492.63</c:v>
                </c:pt>
                <c:pt idx="309450">
                  <c:v>4860.6400000000003</c:v>
                </c:pt>
                <c:pt idx="309451">
                  <c:v>5080.1499999999996</c:v>
                </c:pt>
                <c:pt idx="309452">
                  <c:v>7857.85</c:v>
                </c:pt>
                <c:pt idx="309453">
                  <c:v>6188.42</c:v>
                </c:pt>
                <c:pt idx="309454">
                  <c:v>7044.42</c:v>
                </c:pt>
                <c:pt idx="309455">
                  <c:v>6683.48</c:v>
                </c:pt>
                <c:pt idx="309456">
                  <c:v>6442.6</c:v>
                </c:pt>
                <c:pt idx="309457">
                  <c:v>7141.72</c:v>
                </c:pt>
                <c:pt idx="309458">
                  <c:v>7456.65</c:v>
                </c:pt>
                <c:pt idx="309459">
                  <c:v>5941.85</c:v>
                </c:pt>
                <c:pt idx="309460">
                  <c:v>6508.55</c:v>
                </c:pt>
                <c:pt idx="309461">
                  <c:v>7178.78</c:v>
                </c:pt>
                <c:pt idx="309462">
                  <c:v>5720.11</c:v>
                </c:pt>
                <c:pt idx="309463">
                  <c:v>6835.4</c:v>
                </c:pt>
                <c:pt idx="309464">
                  <c:v>5433.04</c:v>
                </c:pt>
                <c:pt idx="309465">
                  <c:v>6053.62</c:v>
                </c:pt>
                <c:pt idx="309466">
                  <c:v>7113.22</c:v>
                </c:pt>
                <c:pt idx="309467">
                  <c:v>6661.54</c:v>
                </c:pt>
                <c:pt idx="309468">
                  <c:v>6457.84</c:v>
                </c:pt>
                <c:pt idx="309469">
                  <c:v>7444.16</c:v>
                </c:pt>
                <c:pt idx="309470">
                  <c:v>7490.13</c:v>
                </c:pt>
                <c:pt idx="309471">
                  <c:v>9518.26</c:v>
                </c:pt>
                <c:pt idx="309472">
                  <c:v>7340.56</c:v>
                </c:pt>
                <c:pt idx="309473">
                  <c:v>6712.93</c:v>
                </c:pt>
                <c:pt idx="309474">
                  <c:v>8385.58</c:v>
                </c:pt>
                <c:pt idx="309475">
                  <c:v>7833.01</c:v>
                </c:pt>
                <c:pt idx="309476">
                  <c:v>7670.69</c:v>
                </c:pt>
                <c:pt idx="309477">
                  <c:v>7268.28</c:v>
                </c:pt>
                <c:pt idx="309478">
                  <c:v>7247.08</c:v>
                </c:pt>
                <c:pt idx="309479">
                  <c:v>7948.78</c:v>
                </c:pt>
                <c:pt idx="309480">
                  <c:v>7505.71</c:v>
                </c:pt>
                <c:pt idx="309481">
                  <c:v>6793.5</c:v>
                </c:pt>
                <c:pt idx="309482">
                  <c:v>6627.93</c:v>
                </c:pt>
                <c:pt idx="309483">
                  <c:v>7806.73</c:v>
                </c:pt>
                <c:pt idx="309484">
                  <c:v>7286.92</c:v>
                </c:pt>
                <c:pt idx="309485">
                  <c:v>7196.09</c:v>
                </c:pt>
                <c:pt idx="309486">
                  <c:v>7241.06</c:v>
                </c:pt>
                <c:pt idx="309487">
                  <c:v>6290.34</c:v>
                </c:pt>
                <c:pt idx="309488">
                  <c:v>7147.48</c:v>
                </c:pt>
                <c:pt idx="309489">
                  <c:v>5780.03</c:v>
                </c:pt>
                <c:pt idx="309490">
                  <c:v>7061.99</c:v>
                </c:pt>
                <c:pt idx="309491">
                  <c:v>6429.02</c:v>
                </c:pt>
                <c:pt idx="309492">
                  <c:v>6174.96</c:v>
                </c:pt>
                <c:pt idx="309493">
                  <c:v>5422.5</c:v>
                </c:pt>
                <c:pt idx="309494">
                  <c:v>5645.06</c:v>
                </c:pt>
                <c:pt idx="309495">
                  <c:v>6627.94</c:v>
                </c:pt>
                <c:pt idx="309496">
                  <c:v>7365.54</c:v>
                </c:pt>
                <c:pt idx="309497">
                  <c:v>6534.28</c:v>
                </c:pt>
                <c:pt idx="309498">
                  <c:v>6369.28</c:v>
                </c:pt>
                <c:pt idx="309499">
                  <c:v>5719.9</c:v>
                </c:pt>
                <c:pt idx="309500">
                  <c:v>6785.29</c:v>
                </c:pt>
                <c:pt idx="309501">
                  <c:v>6581.69</c:v>
                </c:pt>
                <c:pt idx="309502">
                  <c:v>6229.97</c:v>
                </c:pt>
                <c:pt idx="309503">
                  <c:v>5256.3</c:v>
                </c:pt>
                <c:pt idx="309504">
                  <c:v>7679.78</c:v>
                </c:pt>
                <c:pt idx="309505">
                  <c:v>7768.92</c:v>
                </c:pt>
                <c:pt idx="309506">
                  <c:v>6709.25</c:v>
                </c:pt>
                <c:pt idx="309507">
                  <c:v>6676.48</c:v>
                </c:pt>
                <c:pt idx="309508">
                  <c:v>7610.34</c:v>
                </c:pt>
                <c:pt idx="309509">
                  <c:v>6803.5</c:v>
                </c:pt>
                <c:pt idx="309510">
                  <c:v>6875.33</c:v>
                </c:pt>
                <c:pt idx="309511">
                  <c:v>6105.33</c:v>
                </c:pt>
                <c:pt idx="309512">
                  <c:v>7108.27</c:v>
                </c:pt>
                <c:pt idx="309513">
                  <c:v>6836.44</c:v>
                </c:pt>
                <c:pt idx="309514">
                  <c:v>7407.8</c:v>
                </c:pt>
                <c:pt idx="309515">
                  <c:v>7070.74</c:v>
                </c:pt>
                <c:pt idx="309516">
                  <c:v>6112.98</c:v>
                </c:pt>
                <c:pt idx="309517">
                  <c:v>7227.66</c:v>
                </c:pt>
                <c:pt idx="309518">
                  <c:v>7552.65</c:v>
                </c:pt>
                <c:pt idx="309519">
                  <c:v>7107.99</c:v>
                </c:pt>
                <c:pt idx="309520">
                  <c:v>7220.12</c:v>
                </c:pt>
                <c:pt idx="309521">
                  <c:v>8179.16</c:v>
                </c:pt>
                <c:pt idx="309522">
                  <c:v>6645.37</c:v>
                </c:pt>
                <c:pt idx="309523">
                  <c:v>7895.8</c:v>
                </c:pt>
                <c:pt idx="309524">
                  <c:v>6893.25</c:v>
                </c:pt>
                <c:pt idx="309525">
                  <c:v>6619.07</c:v>
                </c:pt>
                <c:pt idx="309526">
                  <c:v>7448.09</c:v>
                </c:pt>
                <c:pt idx="309527">
                  <c:v>7055.63</c:v>
                </c:pt>
                <c:pt idx="309528">
                  <c:v>6315.48</c:v>
                </c:pt>
                <c:pt idx="309529">
                  <c:v>6864.47</c:v>
                </c:pt>
                <c:pt idx="309530">
                  <c:v>7792.63</c:v>
                </c:pt>
                <c:pt idx="309531">
                  <c:v>6743.73</c:v>
                </c:pt>
                <c:pt idx="309532">
                  <c:v>7309.91</c:v>
                </c:pt>
                <c:pt idx="309533">
                  <c:v>6291.85</c:v>
                </c:pt>
                <c:pt idx="309534">
                  <c:v>7539.54</c:v>
                </c:pt>
                <c:pt idx="309535">
                  <c:v>7808.93</c:v>
                </c:pt>
                <c:pt idx="309536">
                  <c:v>6706.89</c:v>
                </c:pt>
                <c:pt idx="309537">
                  <c:v>6505.2</c:v>
                </c:pt>
                <c:pt idx="309538">
                  <c:v>6442.44</c:v>
                </c:pt>
                <c:pt idx="309539">
                  <c:v>7689.03</c:v>
                </c:pt>
                <c:pt idx="309540">
                  <c:v>6480.29</c:v>
                </c:pt>
                <c:pt idx="309541">
                  <c:v>4195.99</c:v>
                </c:pt>
                <c:pt idx="309542">
                  <c:v>4273.46</c:v>
                </c:pt>
                <c:pt idx="309543">
                  <c:v>3838.52</c:v>
                </c:pt>
                <c:pt idx="309544">
                  <c:v>3434.77</c:v>
                </c:pt>
                <c:pt idx="309545">
                  <c:v>3632.28</c:v>
                </c:pt>
                <c:pt idx="309546">
                  <c:v>3577.76</c:v>
                </c:pt>
                <c:pt idx="309547">
                  <c:v>3236.24</c:v>
                </c:pt>
                <c:pt idx="309548">
                  <c:v>3016.08</c:v>
                </c:pt>
                <c:pt idx="309549">
                  <c:v>4026.43</c:v>
                </c:pt>
                <c:pt idx="309550">
                  <c:v>3535.1</c:v>
                </c:pt>
                <c:pt idx="309551">
                  <c:v>3915.56</c:v>
                </c:pt>
                <c:pt idx="309552">
                  <c:v>3618</c:v>
                </c:pt>
                <c:pt idx="309553">
                  <c:v>3904.28</c:v>
                </c:pt>
                <c:pt idx="309554">
                  <c:v>4047.88</c:v>
                </c:pt>
                <c:pt idx="309555">
                  <c:v>4104.68</c:v>
                </c:pt>
                <c:pt idx="309556">
                  <c:v>3802.28</c:v>
                </c:pt>
                <c:pt idx="309557">
                  <c:v>3467.29</c:v>
                </c:pt>
                <c:pt idx="309558">
                  <c:v>3743.93</c:v>
                </c:pt>
                <c:pt idx="309559">
                  <c:v>3945.04</c:v>
                </c:pt>
                <c:pt idx="309560">
                  <c:v>4131.78</c:v>
                </c:pt>
                <c:pt idx="309561">
                  <c:v>3575.67</c:v>
                </c:pt>
                <c:pt idx="309562">
                  <c:v>4024.86</c:v>
                </c:pt>
                <c:pt idx="309563">
                  <c:v>3344.4</c:v>
                </c:pt>
                <c:pt idx="309564">
                  <c:v>3733.69</c:v>
                </c:pt>
                <c:pt idx="309565">
                  <c:v>3590.72</c:v>
                </c:pt>
                <c:pt idx="309566">
                  <c:v>3177.51</c:v>
                </c:pt>
                <c:pt idx="309567">
                  <c:v>3814.94</c:v>
                </c:pt>
                <c:pt idx="309568">
                  <c:v>4088.54</c:v>
                </c:pt>
                <c:pt idx="309569">
                  <c:v>3744.74</c:v>
                </c:pt>
                <c:pt idx="309570">
                  <c:v>3449.26</c:v>
                </c:pt>
                <c:pt idx="309571">
                  <c:v>3972.59</c:v>
                </c:pt>
                <c:pt idx="309572">
                  <c:v>3813.01</c:v>
                </c:pt>
                <c:pt idx="309573">
                  <c:v>3463.07</c:v>
                </c:pt>
                <c:pt idx="309574">
                  <c:v>3778.38</c:v>
                </c:pt>
                <c:pt idx="309575">
                  <c:v>4504.8500000000004</c:v>
                </c:pt>
                <c:pt idx="309576">
                  <c:v>4775.3100000000004</c:v>
                </c:pt>
                <c:pt idx="309577">
                  <c:v>4588.01</c:v>
                </c:pt>
                <c:pt idx="309578">
                  <c:v>4690.57</c:v>
                </c:pt>
                <c:pt idx="309579">
                  <c:v>5616.72</c:v>
                </c:pt>
                <c:pt idx="309580">
                  <c:v>3760.64</c:v>
                </c:pt>
                <c:pt idx="309581">
                  <c:v>4616.93</c:v>
                </c:pt>
                <c:pt idx="309582">
                  <c:v>4538.18</c:v>
                </c:pt>
                <c:pt idx="309583">
                  <c:v>6267.8</c:v>
                </c:pt>
                <c:pt idx="309584">
                  <c:v>6832.42</c:v>
                </c:pt>
                <c:pt idx="309585">
                  <c:v>7993.59</c:v>
                </c:pt>
                <c:pt idx="309586">
                  <c:v>9653.24</c:v>
                </c:pt>
                <c:pt idx="309587">
                  <c:v>9189.0499999999993</c:v>
                </c:pt>
                <c:pt idx="309588">
                  <c:v>2476.79</c:v>
                </c:pt>
                <c:pt idx="309589">
                  <c:v>3129.68</c:v>
                </c:pt>
                <c:pt idx="309590">
                  <c:v>3024.63</c:v>
                </c:pt>
                <c:pt idx="309591">
                  <c:v>3658.16</c:v>
                </c:pt>
                <c:pt idx="309592">
                  <c:v>3717.03</c:v>
                </c:pt>
                <c:pt idx="309593">
                  <c:v>3550.25</c:v>
                </c:pt>
                <c:pt idx="309594">
                  <c:v>3780.47</c:v>
                </c:pt>
                <c:pt idx="309595">
                  <c:v>4599.45</c:v>
                </c:pt>
                <c:pt idx="309596">
                  <c:v>3377.42</c:v>
                </c:pt>
                <c:pt idx="309597">
                  <c:v>3826.28</c:v>
                </c:pt>
                <c:pt idx="309598">
                  <c:v>4519.62</c:v>
                </c:pt>
                <c:pt idx="309599">
                  <c:v>3727.7</c:v>
                </c:pt>
                <c:pt idx="309600">
                  <c:v>3747.2</c:v>
                </c:pt>
                <c:pt idx="309601">
                  <c:v>3301.98</c:v>
                </c:pt>
                <c:pt idx="309602">
                  <c:v>3335.31</c:v>
                </c:pt>
                <c:pt idx="309603">
                  <c:v>3995.09</c:v>
                </c:pt>
                <c:pt idx="309604">
                  <c:v>4031.56</c:v>
                </c:pt>
                <c:pt idx="309605">
                  <c:v>4386.3599999999997</c:v>
                </c:pt>
                <c:pt idx="309606">
                  <c:v>4718.01</c:v>
                </c:pt>
                <c:pt idx="309607">
                  <c:v>3898.04</c:v>
                </c:pt>
                <c:pt idx="309608">
                  <c:v>4170.8599999999997</c:v>
                </c:pt>
                <c:pt idx="309609">
                  <c:v>3705.99</c:v>
                </c:pt>
                <c:pt idx="309610">
                  <c:v>3441.14</c:v>
                </c:pt>
                <c:pt idx="309611">
                  <c:v>4252.42</c:v>
                </c:pt>
                <c:pt idx="309612">
                  <c:v>4598.8599999999997</c:v>
                </c:pt>
                <c:pt idx="309613">
                  <c:v>3724.88</c:v>
                </c:pt>
                <c:pt idx="309614">
                  <c:v>3707.74</c:v>
                </c:pt>
                <c:pt idx="309615">
                  <c:v>3364.43</c:v>
                </c:pt>
                <c:pt idx="309616">
                  <c:v>4324.24</c:v>
                </c:pt>
                <c:pt idx="309617">
                  <c:v>3823.48</c:v>
                </c:pt>
                <c:pt idx="309618">
                  <c:v>3691.74</c:v>
                </c:pt>
                <c:pt idx="309619">
                  <c:v>3602.6</c:v>
                </c:pt>
                <c:pt idx="309620">
                  <c:v>4732.71</c:v>
                </c:pt>
                <c:pt idx="309621">
                  <c:v>3941.28</c:v>
                </c:pt>
                <c:pt idx="309622">
                  <c:v>3659.11</c:v>
                </c:pt>
                <c:pt idx="309623">
                  <c:v>3955.73</c:v>
                </c:pt>
                <c:pt idx="309624">
                  <c:v>3235.91</c:v>
                </c:pt>
                <c:pt idx="309625">
                  <c:v>3897.83</c:v>
                </c:pt>
                <c:pt idx="309626">
                  <c:v>3837.57</c:v>
                </c:pt>
                <c:pt idx="309627">
                  <c:v>4040.28</c:v>
                </c:pt>
                <c:pt idx="309628">
                  <c:v>4477.3</c:v>
                </c:pt>
                <c:pt idx="309629">
                  <c:v>4655.82</c:v>
                </c:pt>
                <c:pt idx="309630">
                  <c:v>4320.53</c:v>
                </c:pt>
                <c:pt idx="309631">
                  <c:v>4775.03</c:v>
                </c:pt>
                <c:pt idx="309632">
                  <c:v>4618.3500000000004</c:v>
                </c:pt>
                <c:pt idx="309633">
                  <c:v>4075.74</c:v>
                </c:pt>
                <c:pt idx="309634">
                  <c:v>4729.16</c:v>
                </c:pt>
                <c:pt idx="309635">
                  <c:v>7165.72</c:v>
                </c:pt>
                <c:pt idx="309636">
                  <c:v>5205.62</c:v>
                </c:pt>
                <c:pt idx="309637">
                  <c:v>5794.73</c:v>
                </c:pt>
                <c:pt idx="309638">
                  <c:v>7803.88</c:v>
                </c:pt>
                <c:pt idx="309639">
                  <c:v>9812.2800000000007</c:v>
                </c:pt>
                <c:pt idx="309640">
                  <c:v>3976.76</c:v>
                </c:pt>
                <c:pt idx="309641">
                  <c:v>3139.24</c:v>
                </c:pt>
                <c:pt idx="309642">
                  <c:v>3886.17</c:v>
                </c:pt>
                <c:pt idx="309643">
                  <c:v>3592.36</c:v>
                </c:pt>
                <c:pt idx="309644">
                  <c:v>3842.29</c:v>
                </c:pt>
                <c:pt idx="309645">
                  <c:v>3596.37</c:v>
                </c:pt>
                <c:pt idx="309646">
                  <c:v>4330.45</c:v>
                </c:pt>
                <c:pt idx="309647">
                  <c:v>4982.07</c:v>
                </c:pt>
                <c:pt idx="309648">
                  <c:v>3734.08</c:v>
                </c:pt>
                <c:pt idx="309649">
                  <c:v>3512.78</c:v>
                </c:pt>
                <c:pt idx="309650">
                  <c:v>3214.44</c:v>
                </c:pt>
                <c:pt idx="309651">
                  <c:v>3654.1</c:v>
                </c:pt>
                <c:pt idx="309652">
                  <c:v>3725.24</c:v>
                </c:pt>
                <c:pt idx="309653">
                  <c:v>3050.11</c:v>
                </c:pt>
                <c:pt idx="309654">
                  <c:v>3705.76</c:v>
                </c:pt>
                <c:pt idx="309655">
                  <c:v>4182.16</c:v>
                </c:pt>
                <c:pt idx="309656">
                  <c:v>3552.83</c:v>
                </c:pt>
                <c:pt idx="309657">
                  <c:v>3572.84</c:v>
                </c:pt>
                <c:pt idx="309658">
                  <c:v>4414.08</c:v>
                </c:pt>
                <c:pt idx="309659">
                  <c:v>4560.9799999999996</c:v>
                </c:pt>
                <c:pt idx="309660">
                  <c:v>4888.88</c:v>
                </c:pt>
                <c:pt idx="309661">
                  <c:v>4959.2</c:v>
                </c:pt>
                <c:pt idx="309662">
                  <c:v>4197.8999999999996</c:v>
                </c:pt>
                <c:pt idx="309663">
                  <c:v>5274.94</c:v>
                </c:pt>
                <c:pt idx="309664">
                  <c:v>4827.37</c:v>
                </c:pt>
                <c:pt idx="309665">
                  <c:v>4214.7700000000004</c:v>
                </c:pt>
                <c:pt idx="309666">
                  <c:v>4172.6499999999996</c:v>
                </c:pt>
                <c:pt idx="309667">
                  <c:v>3899.05</c:v>
                </c:pt>
                <c:pt idx="309668">
                  <c:v>4996.1099999999997</c:v>
                </c:pt>
                <c:pt idx="309669">
                  <c:v>3567.29</c:v>
                </c:pt>
                <c:pt idx="309670">
                  <c:v>4058.33</c:v>
                </c:pt>
                <c:pt idx="309671">
                  <c:v>3969.54</c:v>
                </c:pt>
                <c:pt idx="309672">
                  <c:v>4700.0200000000004</c:v>
                </c:pt>
                <c:pt idx="309673">
                  <c:v>5656.19</c:v>
                </c:pt>
                <c:pt idx="309674">
                  <c:v>4533.2</c:v>
                </c:pt>
                <c:pt idx="309675">
                  <c:v>3767.29</c:v>
                </c:pt>
                <c:pt idx="309676">
                  <c:v>4152.5200000000004</c:v>
                </c:pt>
                <c:pt idx="309677">
                  <c:v>4394.3100000000004</c:v>
                </c:pt>
                <c:pt idx="309678">
                  <c:v>4239.1000000000004</c:v>
                </c:pt>
                <c:pt idx="309679">
                  <c:v>4288.1000000000004</c:v>
                </c:pt>
                <c:pt idx="309680">
                  <c:v>4428.99</c:v>
                </c:pt>
                <c:pt idx="309681">
                  <c:v>5131.8</c:v>
                </c:pt>
                <c:pt idx="309682">
                  <c:v>5395.68</c:v>
                </c:pt>
                <c:pt idx="309683">
                  <c:v>6225.76</c:v>
                </c:pt>
                <c:pt idx="309684">
                  <c:v>5.97</c:v>
                </c:pt>
                <c:pt idx="309685">
                  <c:v>1.76</c:v>
                </c:pt>
                <c:pt idx="309686">
                  <c:v>21.88</c:v>
                </c:pt>
                <c:pt idx="309687">
                  <c:v>46.76</c:v>
                </c:pt>
                <c:pt idx="309688">
                  <c:v>29.46</c:v>
                </c:pt>
                <c:pt idx="309689">
                  <c:v>15.7</c:v>
                </c:pt>
                <c:pt idx="309690">
                  <c:v>18.16</c:v>
                </c:pt>
                <c:pt idx="309691">
                  <c:v>-15.96</c:v>
                </c:pt>
                <c:pt idx="309692">
                  <c:v>14.66</c:v>
                </c:pt>
                <c:pt idx="309693">
                  <c:v>1.96</c:v>
                </c:pt>
                <c:pt idx="309694">
                  <c:v>4</c:v>
                </c:pt>
                <c:pt idx="309695">
                  <c:v>7.23</c:v>
                </c:pt>
                <c:pt idx="309696">
                  <c:v>5.47</c:v>
                </c:pt>
                <c:pt idx="309697">
                  <c:v>2.98</c:v>
                </c:pt>
                <c:pt idx="309698">
                  <c:v>23.88</c:v>
                </c:pt>
                <c:pt idx="309699">
                  <c:v>-3.49</c:v>
                </c:pt>
                <c:pt idx="309700">
                  <c:v>8.9600000000000009</c:v>
                </c:pt>
                <c:pt idx="309701">
                  <c:v>27.47</c:v>
                </c:pt>
                <c:pt idx="309702">
                  <c:v>2</c:v>
                </c:pt>
                <c:pt idx="309703">
                  <c:v>1</c:v>
                </c:pt>
                <c:pt idx="309704">
                  <c:v>2</c:v>
                </c:pt>
                <c:pt idx="309705">
                  <c:v>5.47</c:v>
                </c:pt>
                <c:pt idx="309706">
                  <c:v>-28.96</c:v>
                </c:pt>
                <c:pt idx="309707">
                  <c:v>1</c:v>
                </c:pt>
                <c:pt idx="309708">
                  <c:v>5.97</c:v>
                </c:pt>
                <c:pt idx="309709">
                  <c:v>11.94</c:v>
                </c:pt>
                <c:pt idx="309710">
                  <c:v>7.47</c:v>
                </c:pt>
                <c:pt idx="309711">
                  <c:v>7</c:v>
                </c:pt>
                <c:pt idx="309712">
                  <c:v>28.35</c:v>
                </c:pt>
                <c:pt idx="309713">
                  <c:v>5.97</c:v>
                </c:pt>
                <c:pt idx="309714">
                  <c:v>5.97</c:v>
                </c:pt>
                <c:pt idx="309715">
                  <c:v>11.44</c:v>
                </c:pt>
                <c:pt idx="309716">
                  <c:v>35.82</c:v>
                </c:pt>
                <c:pt idx="309717">
                  <c:v>5.47</c:v>
                </c:pt>
                <c:pt idx="309718">
                  <c:v>16.91</c:v>
                </c:pt>
                <c:pt idx="309719">
                  <c:v>22.88</c:v>
                </c:pt>
                <c:pt idx="309720">
                  <c:v>17.91</c:v>
                </c:pt>
                <c:pt idx="309721">
                  <c:v>10.94</c:v>
                </c:pt>
                <c:pt idx="309722">
                  <c:v>17.91</c:v>
                </c:pt>
                <c:pt idx="309723">
                  <c:v>27.85</c:v>
                </c:pt>
                <c:pt idx="309724">
                  <c:v>5.47</c:v>
                </c:pt>
                <c:pt idx="309725">
                  <c:v>49.23</c:v>
                </c:pt>
                <c:pt idx="309726">
                  <c:v>21.88</c:v>
                </c:pt>
                <c:pt idx="309727">
                  <c:v>11.94</c:v>
                </c:pt>
                <c:pt idx="309728">
                  <c:v>23.88</c:v>
                </c:pt>
                <c:pt idx="309729">
                  <c:v>17.91</c:v>
                </c:pt>
                <c:pt idx="309730">
                  <c:v>25.38</c:v>
                </c:pt>
                <c:pt idx="309731">
                  <c:v>24.88</c:v>
                </c:pt>
                <c:pt idx="309732">
                  <c:v>5.97</c:v>
                </c:pt>
                <c:pt idx="309733">
                  <c:v>5.97</c:v>
                </c:pt>
                <c:pt idx="309734">
                  <c:v>17.91</c:v>
                </c:pt>
                <c:pt idx="309735">
                  <c:v>27.88</c:v>
                </c:pt>
                <c:pt idx="309736">
                  <c:v>11.94</c:v>
                </c:pt>
                <c:pt idx="309737">
                  <c:v>5.97</c:v>
                </c:pt>
                <c:pt idx="309738">
                  <c:v>17.940000000000001</c:v>
                </c:pt>
                <c:pt idx="309739">
                  <c:v>11.94</c:v>
                </c:pt>
                <c:pt idx="309740">
                  <c:v>17.940000000000001</c:v>
                </c:pt>
                <c:pt idx="309741">
                  <c:v>11.94</c:v>
                </c:pt>
                <c:pt idx="309742">
                  <c:v>116.49</c:v>
                </c:pt>
                <c:pt idx="309743">
                  <c:v>35.82</c:v>
                </c:pt>
                <c:pt idx="309744">
                  <c:v>44.85</c:v>
                </c:pt>
                <c:pt idx="309745">
                  <c:v>53.73</c:v>
                </c:pt>
                <c:pt idx="309746">
                  <c:v>17.940000000000001</c:v>
                </c:pt>
                <c:pt idx="309747">
                  <c:v>11.94</c:v>
                </c:pt>
                <c:pt idx="309748">
                  <c:v>44.79</c:v>
                </c:pt>
                <c:pt idx="309749">
                  <c:v>29.85</c:v>
                </c:pt>
                <c:pt idx="309750">
                  <c:v>8.9700000000000006</c:v>
                </c:pt>
                <c:pt idx="309751">
                  <c:v>11.94</c:v>
                </c:pt>
                <c:pt idx="309752">
                  <c:v>17.91</c:v>
                </c:pt>
                <c:pt idx="309753">
                  <c:v>35.82</c:v>
                </c:pt>
                <c:pt idx="309754">
                  <c:v>5.97</c:v>
                </c:pt>
                <c:pt idx="309755">
                  <c:v>29.88</c:v>
                </c:pt>
                <c:pt idx="309756">
                  <c:v>17.940000000000001</c:v>
                </c:pt>
                <c:pt idx="309757">
                  <c:v>41.79</c:v>
                </c:pt>
                <c:pt idx="309758">
                  <c:v>11.94</c:v>
                </c:pt>
                <c:pt idx="309759">
                  <c:v>23.88</c:v>
                </c:pt>
                <c:pt idx="309760">
                  <c:v>5.97</c:v>
                </c:pt>
                <c:pt idx="309761">
                  <c:v>11.94</c:v>
                </c:pt>
                <c:pt idx="309762">
                  <c:v>5.97</c:v>
                </c:pt>
                <c:pt idx="309763">
                  <c:v>22957.5</c:v>
                </c:pt>
                <c:pt idx="309764">
                  <c:v>22231.46</c:v>
                </c:pt>
                <c:pt idx="309765">
                  <c:v>22083.07</c:v>
                </c:pt>
                <c:pt idx="309766">
                  <c:v>23015.29</c:v>
                </c:pt>
                <c:pt idx="309767">
                  <c:v>24127.41</c:v>
                </c:pt>
                <c:pt idx="309768">
                  <c:v>24104.52</c:v>
                </c:pt>
                <c:pt idx="309769">
                  <c:v>24344.78</c:v>
                </c:pt>
                <c:pt idx="309770">
                  <c:v>25485.54</c:v>
                </c:pt>
                <c:pt idx="309771">
                  <c:v>25287.1</c:v>
                </c:pt>
                <c:pt idx="309772">
                  <c:v>23903.1</c:v>
                </c:pt>
                <c:pt idx="309773">
                  <c:v>25312.41</c:v>
                </c:pt>
                <c:pt idx="309774">
                  <c:v>22527.5</c:v>
                </c:pt>
                <c:pt idx="309775">
                  <c:v>24016.62</c:v>
                </c:pt>
                <c:pt idx="309776">
                  <c:v>24200.28</c:v>
                </c:pt>
                <c:pt idx="309777">
                  <c:v>24310.44</c:v>
                </c:pt>
                <c:pt idx="309778">
                  <c:v>27461.73</c:v>
                </c:pt>
                <c:pt idx="309779">
                  <c:v>31904.240000000002</c:v>
                </c:pt>
                <c:pt idx="309780">
                  <c:v>31281.54</c:v>
                </c:pt>
                <c:pt idx="309781">
                  <c:v>31890.21</c:v>
                </c:pt>
                <c:pt idx="309782">
                  <c:v>29008.51</c:v>
                </c:pt>
                <c:pt idx="309783">
                  <c:v>29528.98</c:v>
                </c:pt>
                <c:pt idx="309784">
                  <c:v>30489.96</c:v>
                </c:pt>
                <c:pt idx="309785">
                  <c:v>24072.16</c:v>
                </c:pt>
                <c:pt idx="309786">
                  <c:v>26239.4</c:v>
                </c:pt>
                <c:pt idx="309787">
                  <c:v>26712.45</c:v>
                </c:pt>
                <c:pt idx="309788">
                  <c:v>23897.88</c:v>
                </c:pt>
                <c:pt idx="309789">
                  <c:v>23048.46</c:v>
                </c:pt>
                <c:pt idx="309790">
                  <c:v>23728.799999999999</c:v>
                </c:pt>
                <c:pt idx="309791">
                  <c:v>24380.44</c:v>
                </c:pt>
                <c:pt idx="309792">
                  <c:v>23392.9</c:v>
                </c:pt>
                <c:pt idx="309793">
                  <c:v>24637.96</c:v>
                </c:pt>
                <c:pt idx="309794">
                  <c:v>21249.96</c:v>
                </c:pt>
                <c:pt idx="309795">
                  <c:v>22873.47</c:v>
                </c:pt>
                <c:pt idx="309796">
                  <c:v>23200.57</c:v>
                </c:pt>
                <c:pt idx="309797">
                  <c:v>23881.65</c:v>
                </c:pt>
                <c:pt idx="309798">
                  <c:v>22305.64</c:v>
                </c:pt>
                <c:pt idx="309799">
                  <c:v>23301.17</c:v>
                </c:pt>
                <c:pt idx="309800">
                  <c:v>24479.17</c:v>
                </c:pt>
                <c:pt idx="309801">
                  <c:v>23508.080000000002</c:v>
                </c:pt>
                <c:pt idx="309802">
                  <c:v>23389.85</c:v>
                </c:pt>
                <c:pt idx="309803">
                  <c:v>23201.61</c:v>
                </c:pt>
                <c:pt idx="309804">
                  <c:v>22680.35</c:v>
                </c:pt>
                <c:pt idx="309805">
                  <c:v>23055.33</c:v>
                </c:pt>
                <c:pt idx="309806">
                  <c:v>23124.21</c:v>
                </c:pt>
                <c:pt idx="309807">
                  <c:v>27714.83</c:v>
                </c:pt>
                <c:pt idx="309808">
                  <c:v>28807.69</c:v>
                </c:pt>
                <c:pt idx="309809">
                  <c:v>40997.980000000003</c:v>
                </c:pt>
                <c:pt idx="309810">
                  <c:v>19838.400000000001</c:v>
                </c:pt>
                <c:pt idx="309811">
                  <c:v>21413.200000000001</c:v>
                </c:pt>
                <c:pt idx="309812">
                  <c:v>21842.91</c:v>
                </c:pt>
                <c:pt idx="309813">
                  <c:v>24445.97</c:v>
                </c:pt>
                <c:pt idx="309814">
                  <c:v>22740.16</c:v>
                </c:pt>
                <c:pt idx="309815">
                  <c:v>21446.92</c:v>
                </c:pt>
                <c:pt idx="309816">
                  <c:v>23505.9</c:v>
                </c:pt>
                <c:pt idx="309817">
                  <c:v>27501.49</c:v>
                </c:pt>
                <c:pt idx="309818">
                  <c:v>24513.99</c:v>
                </c:pt>
                <c:pt idx="309819">
                  <c:v>25697.88</c:v>
                </c:pt>
                <c:pt idx="309820">
                  <c:v>25758.79</c:v>
                </c:pt>
                <c:pt idx="309821">
                  <c:v>26244.94</c:v>
                </c:pt>
                <c:pt idx="309822">
                  <c:v>25817.86</c:v>
                </c:pt>
                <c:pt idx="309823">
                  <c:v>25179.97</c:v>
                </c:pt>
                <c:pt idx="309824">
                  <c:v>24753.919999999998</c:v>
                </c:pt>
                <c:pt idx="309825">
                  <c:v>25826.59</c:v>
                </c:pt>
                <c:pt idx="309826">
                  <c:v>25984.53</c:v>
                </c:pt>
                <c:pt idx="309827">
                  <c:v>26220.79</c:v>
                </c:pt>
                <c:pt idx="309828">
                  <c:v>28720.12</c:v>
                </c:pt>
                <c:pt idx="309829">
                  <c:v>29684.55</c:v>
                </c:pt>
                <c:pt idx="309830">
                  <c:v>27854.01</c:v>
                </c:pt>
                <c:pt idx="309831">
                  <c:v>28563.18</c:v>
                </c:pt>
                <c:pt idx="309832">
                  <c:v>32358.83</c:v>
                </c:pt>
                <c:pt idx="309833">
                  <c:v>34182.519999999997</c:v>
                </c:pt>
                <c:pt idx="309834">
                  <c:v>32107.72</c:v>
                </c:pt>
                <c:pt idx="309835">
                  <c:v>31542.34</c:v>
                </c:pt>
                <c:pt idx="309836">
                  <c:v>32962.31</c:v>
                </c:pt>
                <c:pt idx="309837">
                  <c:v>28754.37</c:v>
                </c:pt>
                <c:pt idx="309838">
                  <c:v>28319.38</c:v>
                </c:pt>
                <c:pt idx="309839">
                  <c:v>28208.97</c:v>
                </c:pt>
                <c:pt idx="309840">
                  <c:v>28117.69</c:v>
                </c:pt>
                <c:pt idx="309841">
                  <c:v>26981.87</c:v>
                </c:pt>
                <c:pt idx="309842">
                  <c:v>26212.7</c:v>
                </c:pt>
                <c:pt idx="309843">
                  <c:v>26910.48</c:v>
                </c:pt>
                <c:pt idx="309844">
                  <c:v>27165.77</c:v>
                </c:pt>
                <c:pt idx="309845">
                  <c:v>26721.93</c:v>
                </c:pt>
                <c:pt idx="309846">
                  <c:v>23739.83</c:v>
                </c:pt>
                <c:pt idx="309847">
                  <c:v>24506.23</c:v>
                </c:pt>
                <c:pt idx="309848">
                  <c:v>24034.83</c:v>
                </c:pt>
                <c:pt idx="309849">
                  <c:v>22736.06</c:v>
                </c:pt>
                <c:pt idx="309850">
                  <c:v>24897.88</c:v>
                </c:pt>
                <c:pt idx="309851">
                  <c:v>24724.53</c:v>
                </c:pt>
                <c:pt idx="309852">
                  <c:v>24737.87</c:v>
                </c:pt>
                <c:pt idx="309853">
                  <c:v>24721.42</c:v>
                </c:pt>
                <c:pt idx="309854">
                  <c:v>23080.959999999999</c:v>
                </c:pt>
                <c:pt idx="309855">
                  <c:v>24720.92</c:v>
                </c:pt>
                <c:pt idx="309856">
                  <c:v>24244.55</c:v>
                </c:pt>
                <c:pt idx="309857">
                  <c:v>25169.759999999998</c:v>
                </c:pt>
                <c:pt idx="309858">
                  <c:v>22623.27</c:v>
                </c:pt>
                <c:pt idx="309859">
                  <c:v>27194.19</c:v>
                </c:pt>
                <c:pt idx="309860">
                  <c:v>31807.67</c:v>
                </c:pt>
                <c:pt idx="309861">
                  <c:v>39833.699999999997</c:v>
                </c:pt>
                <c:pt idx="309862">
                  <c:v>24280.47</c:v>
                </c:pt>
                <c:pt idx="309863">
                  <c:v>22222.47</c:v>
                </c:pt>
                <c:pt idx="309864">
                  <c:v>22914.12</c:v>
                </c:pt>
                <c:pt idx="309865">
                  <c:v>24258.01</c:v>
                </c:pt>
                <c:pt idx="309866">
                  <c:v>23329.599999999999</c:v>
                </c:pt>
                <c:pt idx="309867">
                  <c:v>24148.28</c:v>
                </c:pt>
                <c:pt idx="309868">
                  <c:v>23417.05</c:v>
                </c:pt>
                <c:pt idx="309869">
                  <c:v>26464.11</c:v>
                </c:pt>
                <c:pt idx="309870">
                  <c:v>25436.98</c:v>
                </c:pt>
                <c:pt idx="309871">
                  <c:v>26840.52</c:v>
                </c:pt>
                <c:pt idx="309872">
                  <c:v>26426.67</c:v>
                </c:pt>
                <c:pt idx="309873">
                  <c:v>27426.28</c:v>
                </c:pt>
                <c:pt idx="309874">
                  <c:v>28817.77</c:v>
                </c:pt>
                <c:pt idx="309875">
                  <c:v>27010.19</c:v>
                </c:pt>
                <c:pt idx="309876">
                  <c:v>30049.88</c:v>
                </c:pt>
                <c:pt idx="309877">
                  <c:v>27826.799999999999</c:v>
                </c:pt>
                <c:pt idx="309878">
                  <c:v>26780.080000000002</c:v>
                </c:pt>
                <c:pt idx="309879">
                  <c:v>29548.95</c:v>
                </c:pt>
                <c:pt idx="309880">
                  <c:v>29994.74</c:v>
                </c:pt>
                <c:pt idx="309881">
                  <c:v>29515.919999999998</c:v>
                </c:pt>
                <c:pt idx="309882">
                  <c:v>29314.29</c:v>
                </c:pt>
                <c:pt idx="309883">
                  <c:v>31790.9</c:v>
                </c:pt>
                <c:pt idx="309884">
                  <c:v>33592.54</c:v>
                </c:pt>
                <c:pt idx="309885">
                  <c:v>35373</c:v>
                </c:pt>
                <c:pt idx="309886">
                  <c:v>34875.75</c:v>
                </c:pt>
                <c:pt idx="309887">
                  <c:v>35243.279999999999</c:v>
                </c:pt>
                <c:pt idx="309888">
                  <c:v>33497.480000000003</c:v>
                </c:pt>
                <c:pt idx="309889">
                  <c:v>29895.18</c:v>
                </c:pt>
                <c:pt idx="309890">
                  <c:v>28375.8</c:v>
                </c:pt>
                <c:pt idx="309891">
                  <c:v>30320.57</c:v>
                </c:pt>
                <c:pt idx="309892">
                  <c:v>28004.83</c:v>
                </c:pt>
                <c:pt idx="309893">
                  <c:v>28679.7</c:v>
                </c:pt>
                <c:pt idx="309894">
                  <c:v>28294.84</c:v>
                </c:pt>
                <c:pt idx="309895">
                  <c:v>31723.25</c:v>
                </c:pt>
                <c:pt idx="309896">
                  <c:v>29717.5</c:v>
                </c:pt>
                <c:pt idx="309897">
                  <c:v>26915.55</c:v>
                </c:pt>
                <c:pt idx="309898">
                  <c:v>26226.45</c:v>
                </c:pt>
                <c:pt idx="309899">
                  <c:v>25950.85</c:v>
                </c:pt>
                <c:pt idx="309900">
                  <c:v>26534.55</c:v>
                </c:pt>
                <c:pt idx="309901">
                  <c:v>24081.47</c:v>
                </c:pt>
                <c:pt idx="309902">
                  <c:v>26388.5</c:v>
                </c:pt>
                <c:pt idx="309903">
                  <c:v>25767</c:v>
                </c:pt>
                <c:pt idx="309904">
                  <c:v>25055.87</c:v>
                </c:pt>
                <c:pt idx="309905">
                  <c:v>27296.18</c:v>
                </c:pt>
                <c:pt idx="309906">
                  <c:v>30</c:v>
                </c:pt>
                <c:pt idx="309907">
                  <c:v>-698</c:v>
                </c:pt>
                <c:pt idx="309908">
                  <c:v>625</c:v>
                </c:pt>
                <c:pt idx="309909">
                  <c:v>13</c:v>
                </c:pt>
                <c:pt idx="309910">
                  <c:v>13</c:v>
                </c:pt>
                <c:pt idx="309911">
                  <c:v>189</c:v>
                </c:pt>
                <c:pt idx="309912">
                  <c:v>26</c:v>
                </c:pt>
                <c:pt idx="309913">
                  <c:v>-88</c:v>
                </c:pt>
                <c:pt idx="309914">
                  <c:v>-224</c:v>
                </c:pt>
                <c:pt idx="309915">
                  <c:v>-24</c:v>
                </c:pt>
                <c:pt idx="309916">
                  <c:v>78</c:v>
                </c:pt>
                <c:pt idx="309917">
                  <c:v>-18</c:v>
                </c:pt>
                <c:pt idx="309918">
                  <c:v>-34.92</c:v>
                </c:pt>
                <c:pt idx="309919">
                  <c:v>28.92</c:v>
                </c:pt>
                <c:pt idx="309920">
                  <c:v>18</c:v>
                </c:pt>
                <c:pt idx="309921">
                  <c:v>-18</c:v>
                </c:pt>
                <c:pt idx="309922">
                  <c:v>6</c:v>
                </c:pt>
                <c:pt idx="309923">
                  <c:v>10</c:v>
                </c:pt>
                <c:pt idx="309924">
                  <c:v>7</c:v>
                </c:pt>
                <c:pt idx="309925">
                  <c:v>-45.84</c:v>
                </c:pt>
                <c:pt idx="309926">
                  <c:v>10</c:v>
                </c:pt>
                <c:pt idx="309927">
                  <c:v>8</c:v>
                </c:pt>
                <c:pt idx="309928">
                  <c:v>8</c:v>
                </c:pt>
                <c:pt idx="309929">
                  <c:v>8</c:v>
                </c:pt>
                <c:pt idx="309930">
                  <c:v>28</c:v>
                </c:pt>
                <c:pt idx="309931">
                  <c:v>4202.71</c:v>
                </c:pt>
                <c:pt idx="309932">
                  <c:v>5618.48</c:v>
                </c:pt>
                <c:pt idx="309933">
                  <c:v>4845.08</c:v>
                </c:pt>
                <c:pt idx="309934">
                  <c:v>5046.12</c:v>
                </c:pt>
                <c:pt idx="309935">
                  <c:v>4993.32</c:v>
                </c:pt>
                <c:pt idx="309936">
                  <c:v>6507.02</c:v>
                </c:pt>
                <c:pt idx="309937">
                  <c:v>5302.17</c:v>
                </c:pt>
                <c:pt idx="309938">
                  <c:v>4996.87</c:v>
                </c:pt>
                <c:pt idx="309939">
                  <c:v>4066.08</c:v>
                </c:pt>
                <c:pt idx="309940">
                  <c:v>4269.58</c:v>
                </c:pt>
                <c:pt idx="309941">
                  <c:v>3778.48</c:v>
                </c:pt>
                <c:pt idx="309942">
                  <c:v>4015.78</c:v>
                </c:pt>
                <c:pt idx="309943">
                  <c:v>4254.7</c:v>
                </c:pt>
                <c:pt idx="309944">
                  <c:v>3725.37</c:v>
                </c:pt>
                <c:pt idx="309945">
                  <c:v>2907.45</c:v>
                </c:pt>
                <c:pt idx="309946">
                  <c:v>3707.6</c:v>
                </c:pt>
                <c:pt idx="309947">
                  <c:v>4550.1400000000003</c:v>
                </c:pt>
                <c:pt idx="309948">
                  <c:v>4308.1499999999996</c:v>
                </c:pt>
                <c:pt idx="309949">
                  <c:v>4248.62</c:v>
                </c:pt>
                <c:pt idx="309950">
                  <c:v>4018.51</c:v>
                </c:pt>
                <c:pt idx="309951">
                  <c:v>5142.33</c:v>
                </c:pt>
                <c:pt idx="309952">
                  <c:v>3241.71</c:v>
                </c:pt>
                <c:pt idx="309953">
                  <c:v>4228.2</c:v>
                </c:pt>
                <c:pt idx="309954">
                  <c:v>7385.76</c:v>
                </c:pt>
                <c:pt idx="309955">
                  <c:v>4348.55</c:v>
                </c:pt>
                <c:pt idx="309956">
                  <c:v>4724.76</c:v>
                </c:pt>
                <c:pt idx="309957">
                  <c:v>5802.29</c:v>
                </c:pt>
                <c:pt idx="309958">
                  <c:v>4556.3500000000004</c:v>
                </c:pt>
                <c:pt idx="309959">
                  <c:v>6383.25</c:v>
                </c:pt>
                <c:pt idx="309960">
                  <c:v>4297.9399999999996</c:v>
                </c:pt>
                <c:pt idx="309961">
                  <c:v>2883.75</c:v>
                </c:pt>
                <c:pt idx="309962">
                  <c:v>4887.34</c:v>
                </c:pt>
                <c:pt idx="309963">
                  <c:v>3701.88</c:v>
                </c:pt>
                <c:pt idx="309964">
                  <c:v>4714.3900000000003</c:v>
                </c:pt>
                <c:pt idx="309965">
                  <c:v>2860.36</c:v>
                </c:pt>
                <c:pt idx="309966">
                  <c:v>3782.64</c:v>
                </c:pt>
                <c:pt idx="309967">
                  <c:v>4614.74</c:v>
                </c:pt>
                <c:pt idx="309968">
                  <c:v>3471.8</c:v>
                </c:pt>
                <c:pt idx="309969">
                  <c:v>4763.3</c:v>
                </c:pt>
                <c:pt idx="309970">
                  <c:v>2457.9699999999998</c:v>
                </c:pt>
                <c:pt idx="309971">
                  <c:v>4726.51</c:v>
                </c:pt>
                <c:pt idx="309972">
                  <c:v>6464.05</c:v>
                </c:pt>
                <c:pt idx="309973">
                  <c:v>4449.76</c:v>
                </c:pt>
                <c:pt idx="309974">
                  <c:v>3601.8</c:v>
                </c:pt>
                <c:pt idx="309975">
                  <c:v>3218.98</c:v>
                </c:pt>
                <c:pt idx="309976">
                  <c:v>4132.0600000000004</c:v>
                </c:pt>
                <c:pt idx="309977">
                  <c:v>3436.63</c:v>
                </c:pt>
                <c:pt idx="309978">
                  <c:v>5065.8100000000004</c:v>
                </c:pt>
                <c:pt idx="309979">
                  <c:v>3664.26</c:v>
                </c:pt>
                <c:pt idx="309980">
                  <c:v>4205.29</c:v>
                </c:pt>
                <c:pt idx="309981">
                  <c:v>4854.1499999999996</c:v>
                </c:pt>
                <c:pt idx="309982">
                  <c:v>3845.53</c:v>
                </c:pt>
                <c:pt idx="309983">
                  <c:v>4918.28</c:v>
                </c:pt>
                <c:pt idx="309984">
                  <c:v>3524.91</c:v>
                </c:pt>
                <c:pt idx="309985">
                  <c:v>5481.23</c:v>
                </c:pt>
                <c:pt idx="309986">
                  <c:v>5113.93</c:v>
                </c:pt>
                <c:pt idx="309987">
                  <c:v>2981.26</c:v>
                </c:pt>
                <c:pt idx="309988">
                  <c:v>5877.12</c:v>
                </c:pt>
                <c:pt idx="309989">
                  <c:v>6316.28</c:v>
                </c:pt>
                <c:pt idx="309990">
                  <c:v>4652.29</c:v>
                </c:pt>
                <c:pt idx="309991">
                  <c:v>5501.78</c:v>
                </c:pt>
                <c:pt idx="309992">
                  <c:v>3528.29</c:v>
                </c:pt>
                <c:pt idx="309993">
                  <c:v>6187.76</c:v>
                </c:pt>
                <c:pt idx="309994">
                  <c:v>4319.91</c:v>
                </c:pt>
                <c:pt idx="309995">
                  <c:v>2990.99</c:v>
                </c:pt>
                <c:pt idx="309996">
                  <c:v>4710.13</c:v>
                </c:pt>
                <c:pt idx="309997">
                  <c:v>5375.42</c:v>
                </c:pt>
                <c:pt idx="309998">
                  <c:v>3476.04</c:v>
                </c:pt>
                <c:pt idx="309999">
                  <c:v>3165.05</c:v>
                </c:pt>
                <c:pt idx="310000">
                  <c:v>3252.34</c:v>
                </c:pt>
                <c:pt idx="310001">
                  <c:v>5348.83</c:v>
                </c:pt>
                <c:pt idx="310002">
                  <c:v>4805.6099999999997</c:v>
                </c:pt>
                <c:pt idx="310003">
                  <c:v>5913.17</c:v>
                </c:pt>
                <c:pt idx="310004">
                  <c:v>4204.13</c:v>
                </c:pt>
                <c:pt idx="310005">
                  <c:v>3122.09</c:v>
                </c:pt>
                <c:pt idx="310006">
                  <c:v>5222.6899999999996</c:v>
                </c:pt>
                <c:pt idx="310007">
                  <c:v>5592.09</c:v>
                </c:pt>
                <c:pt idx="310008">
                  <c:v>5598.76</c:v>
                </c:pt>
                <c:pt idx="310009">
                  <c:v>4345.6000000000004</c:v>
                </c:pt>
                <c:pt idx="310010">
                  <c:v>5553.31</c:v>
                </c:pt>
                <c:pt idx="310011">
                  <c:v>4834.71</c:v>
                </c:pt>
                <c:pt idx="310012">
                  <c:v>4020.43</c:v>
                </c:pt>
                <c:pt idx="310013">
                  <c:v>5125.93</c:v>
                </c:pt>
                <c:pt idx="310014">
                  <c:v>5372.8</c:v>
                </c:pt>
                <c:pt idx="310015">
                  <c:v>5867.45</c:v>
                </c:pt>
                <c:pt idx="310016">
                  <c:v>5126.09</c:v>
                </c:pt>
                <c:pt idx="310017">
                  <c:v>5239.9399999999996</c:v>
                </c:pt>
                <c:pt idx="310018">
                  <c:v>2753.08</c:v>
                </c:pt>
                <c:pt idx="310019">
                  <c:v>4038.32</c:v>
                </c:pt>
                <c:pt idx="310020">
                  <c:v>5238.2700000000004</c:v>
                </c:pt>
                <c:pt idx="310021">
                  <c:v>5390.79</c:v>
                </c:pt>
                <c:pt idx="310022">
                  <c:v>4820.57</c:v>
                </c:pt>
                <c:pt idx="310023">
                  <c:v>3181.33</c:v>
                </c:pt>
                <c:pt idx="310024">
                  <c:v>3673.29</c:v>
                </c:pt>
                <c:pt idx="310025">
                  <c:v>5587.81</c:v>
                </c:pt>
                <c:pt idx="310026">
                  <c:v>2828.74</c:v>
                </c:pt>
                <c:pt idx="310027">
                  <c:v>3151.04</c:v>
                </c:pt>
                <c:pt idx="310028">
                  <c:v>4959.6000000000004</c:v>
                </c:pt>
                <c:pt idx="310029">
                  <c:v>5167.67</c:v>
                </c:pt>
                <c:pt idx="310030">
                  <c:v>7050.5</c:v>
                </c:pt>
                <c:pt idx="310031">
                  <c:v>3199.03</c:v>
                </c:pt>
                <c:pt idx="310032">
                  <c:v>4603.16</c:v>
                </c:pt>
                <c:pt idx="310033">
                  <c:v>6103.54</c:v>
                </c:pt>
                <c:pt idx="310034">
                  <c:v>5187.37</c:v>
                </c:pt>
                <c:pt idx="310035">
                  <c:v>3596.85</c:v>
                </c:pt>
                <c:pt idx="310036">
                  <c:v>5962.39</c:v>
                </c:pt>
                <c:pt idx="310037">
                  <c:v>7182.94</c:v>
                </c:pt>
                <c:pt idx="310038">
                  <c:v>6787.43</c:v>
                </c:pt>
                <c:pt idx="310039">
                  <c:v>5959.42</c:v>
                </c:pt>
                <c:pt idx="310040">
                  <c:v>4506.5</c:v>
                </c:pt>
                <c:pt idx="310041">
                  <c:v>6287.95</c:v>
                </c:pt>
                <c:pt idx="310042">
                  <c:v>3618.95</c:v>
                </c:pt>
                <c:pt idx="310043">
                  <c:v>7765.74</c:v>
                </c:pt>
                <c:pt idx="310044">
                  <c:v>4568.1899999999996</c:v>
                </c:pt>
                <c:pt idx="310045">
                  <c:v>4576.8900000000003</c:v>
                </c:pt>
                <c:pt idx="310046">
                  <c:v>4071.04</c:v>
                </c:pt>
                <c:pt idx="310047">
                  <c:v>4527.54</c:v>
                </c:pt>
                <c:pt idx="310048">
                  <c:v>4883.17</c:v>
                </c:pt>
                <c:pt idx="310049">
                  <c:v>5596.49</c:v>
                </c:pt>
                <c:pt idx="310050">
                  <c:v>3813.19</c:v>
                </c:pt>
                <c:pt idx="310051">
                  <c:v>6061.61</c:v>
                </c:pt>
                <c:pt idx="310052">
                  <c:v>4709.8100000000004</c:v>
                </c:pt>
                <c:pt idx="310053">
                  <c:v>4135.9399999999996</c:v>
                </c:pt>
                <c:pt idx="310054">
                  <c:v>4352.03</c:v>
                </c:pt>
                <c:pt idx="310055">
                  <c:v>5670.58</c:v>
                </c:pt>
                <c:pt idx="310056">
                  <c:v>4438.47</c:v>
                </c:pt>
                <c:pt idx="310057">
                  <c:v>5247.23</c:v>
                </c:pt>
                <c:pt idx="310058">
                  <c:v>5759.79</c:v>
                </c:pt>
                <c:pt idx="310059">
                  <c:v>4803.6000000000004</c:v>
                </c:pt>
                <c:pt idx="310060">
                  <c:v>3011.28</c:v>
                </c:pt>
                <c:pt idx="310061">
                  <c:v>4059.22</c:v>
                </c:pt>
                <c:pt idx="310062">
                  <c:v>4708.96</c:v>
                </c:pt>
                <c:pt idx="310063">
                  <c:v>5928.44</c:v>
                </c:pt>
                <c:pt idx="310064">
                  <c:v>4976.3500000000004</c:v>
                </c:pt>
                <c:pt idx="310065">
                  <c:v>3211.41</c:v>
                </c:pt>
                <c:pt idx="310066">
                  <c:v>5207.1000000000004</c:v>
                </c:pt>
                <c:pt idx="310067">
                  <c:v>3346.42</c:v>
                </c:pt>
                <c:pt idx="310068">
                  <c:v>4471.04</c:v>
                </c:pt>
                <c:pt idx="310069">
                  <c:v>5393.8</c:v>
                </c:pt>
                <c:pt idx="310070">
                  <c:v>3887.84</c:v>
                </c:pt>
                <c:pt idx="310071">
                  <c:v>5751.59</c:v>
                </c:pt>
                <c:pt idx="310072">
                  <c:v>4986.78</c:v>
                </c:pt>
                <c:pt idx="310073">
                  <c:v>6194.51</c:v>
                </c:pt>
                <c:pt idx="310074">
                  <c:v>17.12</c:v>
                </c:pt>
                <c:pt idx="310075">
                  <c:v>29.12</c:v>
                </c:pt>
                <c:pt idx="310076">
                  <c:v>5.98</c:v>
                </c:pt>
                <c:pt idx="310077">
                  <c:v>40.39</c:v>
                </c:pt>
                <c:pt idx="310078">
                  <c:v>38.64</c:v>
                </c:pt>
                <c:pt idx="310079">
                  <c:v>65.58</c:v>
                </c:pt>
                <c:pt idx="310080">
                  <c:v>10.07</c:v>
                </c:pt>
                <c:pt idx="310081">
                  <c:v>56.56</c:v>
                </c:pt>
                <c:pt idx="310082">
                  <c:v>18.84</c:v>
                </c:pt>
                <c:pt idx="310083">
                  <c:v>83.28</c:v>
                </c:pt>
                <c:pt idx="310084">
                  <c:v>45.59</c:v>
                </c:pt>
                <c:pt idx="310085">
                  <c:v>117.28</c:v>
                </c:pt>
                <c:pt idx="310086">
                  <c:v>53.42</c:v>
                </c:pt>
                <c:pt idx="310087">
                  <c:v>21.5</c:v>
                </c:pt>
                <c:pt idx="310088">
                  <c:v>36.07</c:v>
                </c:pt>
                <c:pt idx="310089">
                  <c:v>61.33</c:v>
                </c:pt>
                <c:pt idx="310090">
                  <c:v>68.44</c:v>
                </c:pt>
                <c:pt idx="310091">
                  <c:v>147.68</c:v>
                </c:pt>
                <c:pt idx="310092">
                  <c:v>21.86</c:v>
                </c:pt>
                <c:pt idx="310093">
                  <c:v>68.63</c:v>
                </c:pt>
                <c:pt idx="310094">
                  <c:v>48.34</c:v>
                </c:pt>
                <c:pt idx="310095">
                  <c:v>94.49</c:v>
                </c:pt>
                <c:pt idx="310096">
                  <c:v>70.7</c:v>
                </c:pt>
                <c:pt idx="310097">
                  <c:v>21.1</c:v>
                </c:pt>
                <c:pt idx="310098">
                  <c:v>85.1</c:v>
                </c:pt>
                <c:pt idx="310099">
                  <c:v>25.32</c:v>
                </c:pt>
                <c:pt idx="310100">
                  <c:v>22.23</c:v>
                </c:pt>
                <c:pt idx="310101">
                  <c:v>27.57</c:v>
                </c:pt>
                <c:pt idx="310102">
                  <c:v>38.32</c:v>
                </c:pt>
                <c:pt idx="310103">
                  <c:v>18.16</c:v>
                </c:pt>
                <c:pt idx="310104">
                  <c:v>10.84</c:v>
                </c:pt>
                <c:pt idx="310105">
                  <c:v>5.5</c:v>
                </c:pt>
                <c:pt idx="310106">
                  <c:v>4.16</c:v>
                </c:pt>
                <c:pt idx="310107">
                  <c:v>4.34</c:v>
                </c:pt>
                <c:pt idx="310108">
                  <c:v>14</c:v>
                </c:pt>
                <c:pt idx="310109">
                  <c:v>6.75</c:v>
                </c:pt>
                <c:pt idx="310110">
                  <c:v>13.96</c:v>
                </c:pt>
                <c:pt idx="310111">
                  <c:v>44.08</c:v>
                </c:pt>
                <c:pt idx="310112">
                  <c:v>24.32</c:v>
                </c:pt>
                <c:pt idx="310113">
                  <c:v>16.96</c:v>
                </c:pt>
                <c:pt idx="310114">
                  <c:v>10.52</c:v>
                </c:pt>
                <c:pt idx="310115">
                  <c:v>31.88</c:v>
                </c:pt>
                <c:pt idx="310116">
                  <c:v>15.84</c:v>
                </c:pt>
                <c:pt idx="310117">
                  <c:v>36.840000000000003</c:v>
                </c:pt>
                <c:pt idx="310118">
                  <c:v>17.46</c:v>
                </c:pt>
                <c:pt idx="310119">
                  <c:v>22.92</c:v>
                </c:pt>
                <c:pt idx="310120">
                  <c:v>51.55</c:v>
                </c:pt>
                <c:pt idx="310121">
                  <c:v>10.92</c:v>
                </c:pt>
                <c:pt idx="310122">
                  <c:v>2.96</c:v>
                </c:pt>
                <c:pt idx="310123">
                  <c:v>5</c:v>
                </c:pt>
                <c:pt idx="310124">
                  <c:v>2</c:v>
                </c:pt>
                <c:pt idx="310125">
                  <c:v>3.56</c:v>
                </c:pt>
                <c:pt idx="310126">
                  <c:v>1</c:v>
                </c:pt>
                <c:pt idx="310127">
                  <c:v>7.54</c:v>
                </c:pt>
                <c:pt idx="310128">
                  <c:v>1</c:v>
                </c:pt>
                <c:pt idx="310129">
                  <c:v>4.75</c:v>
                </c:pt>
                <c:pt idx="310130">
                  <c:v>2</c:v>
                </c:pt>
                <c:pt idx="310131">
                  <c:v>4</c:v>
                </c:pt>
                <c:pt idx="310132">
                  <c:v>4</c:v>
                </c:pt>
                <c:pt idx="310133">
                  <c:v>10</c:v>
                </c:pt>
                <c:pt idx="310134">
                  <c:v>0.5</c:v>
                </c:pt>
                <c:pt idx="310135">
                  <c:v>24</c:v>
                </c:pt>
                <c:pt idx="310136">
                  <c:v>8</c:v>
                </c:pt>
                <c:pt idx="310137">
                  <c:v>12.5</c:v>
                </c:pt>
                <c:pt idx="310138">
                  <c:v>6.25</c:v>
                </c:pt>
                <c:pt idx="310139">
                  <c:v>2</c:v>
                </c:pt>
                <c:pt idx="310140">
                  <c:v>3.25</c:v>
                </c:pt>
                <c:pt idx="310141">
                  <c:v>4</c:v>
                </c:pt>
                <c:pt idx="310142">
                  <c:v>2</c:v>
                </c:pt>
                <c:pt idx="310143">
                  <c:v>1</c:v>
                </c:pt>
                <c:pt idx="310144">
                  <c:v>1</c:v>
                </c:pt>
                <c:pt idx="310145">
                  <c:v>2383.7199999999998</c:v>
                </c:pt>
                <c:pt idx="310146">
                  <c:v>2195.9699999999998</c:v>
                </c:pt>
                <c:pt idx="310147">
                  <c:v>3325.46</c:v>
                </c:pt>
                <c:pt idx="310148">
                  <c:v>2596.7199999999998</c:v>
                </c:pt>
                <c:pt idx="310149">
                  <c:v>2083.84</c:v>
                </c:pt>
                <c:pt idx="310150">
                  <c:v>2738.24</c:v>
                </c:pt>
                <c:pt idx="310151">
                  <c:v>2376.84</c:v>
                </c:pt>
                <c:pt idx="310152">
                  <c:v>2418.96</c:v>
                </c:pt>
                <c:pt idx="310153">
                  <c:v>2603.3200000000002</c:v>
                </c:pt>
                <c:pt idx="310154">
                  <c:v>2581.67</c:v>
                </c:pt>
                <c:pt idx="310155">
                  <c:v>2650.45</c:v>
                </c:pt>
                <c:pt idx="310156">
                  <c:v>2434.61</c:v>
                </c:pt>
                <c:pt idx="310157">
                  <c:v>2155.21</c:v>
                </c:pt>
                <c:pt idx="310158">
                  <c:v>3052.25</c:v>
                </c:pt>
                <c:pt idx="310159">
                  <c:v>2599.8200000000002</c:v>
                </c:pt>
                <c:pt idx="310160">
                  <c:v>2392.12</c:v>
                </c:pt>
                <c:pt idx="310161">
                  <c:v>2728.42</c:v>
                </c:pt>
                <c:pt idx="310162">
                  <c:v>2117.61</c:v>
                </c:pt>
                <c:pt idx="310163">
                  <c:v>1837.72</c:v>
                </c:pt>
                <c:pt idx="310164">
                  <c:v>2441.2199999999998</c:v>
                </c:pt>
                <c:pt idx="310165">
                  <c:v>2745.1</c:v>
                </c:pt>
                <c:pt idx="310166">
                  <c:v>2154.41</c:v>
                </c:pt>
                <c:pt idx="310167">
                  <c:v>1744.29</c:v>
                </c:pt>
                <c:pt idx="310168">
                  <c:v>2133.63</c:v>
                </c:pt>
                <c:pt idx="310169">
                  <c:v>2043.61</c:v>
                </c:pt>
                <c:pt idx="310170">
                  <c:v>2691.01</c:v>
                </c:pt>
                <c:pt idx="310171">
                  <c:v>2340.4899999999998</c:v>
                </c:pt>
                <c:pt idx="310172">
                  <c:v>2126.5100000000002</c:v>
                </c:pt>
                <c:pt idx="310173">
                  <c:v>1928.72</c:v>
                </c:pt>
                <c:pt idx="310174">
                  <c:v>2214.13</c:v>
                </c:pt>
                <c:pt idx="310175">
                  <c:v>2546.7399999999998</c:v>
                </c:pt>
                <c:pt idx="310176">
                  <c:v>2400.41</c:v>
                </c:pt>
                <c:pt idx="310177">
                  <c:v>2750.74</c:v>
                </c:pt>
                <c:pt idx="310178">
                  <c:v>2561.59</c:v>
                </c:pt>
                <c:pt idx="310179">
                  <c:v>2708.39</c:v>
                </c:pt>
                <c:pt idx="310180">
                  <c:v>2623.8</c:v>
                </c:pt>
                <c:pt idx="310181">
                  <c:v>2689.56</c:v>
                </c:pt>
                <c:pt idx="310182">
                  <c:v>2676.9</c:v>
                </c:pt>
                <c:pt idx="310183">
                  <c:v>3466.26</c:v>
                </c:pt>
                <c:pt idx="310184">
                  <c:v>2474.58</c:v>
                </c:pt>
                <c:pt idx="310185">
                  <c:v>2982.01</c:v>
                </c:pt>
                <c:pt idx="310186">
                  <c:v>2555.06</c:v>
                </c:pt>
                <c:pt idx="310187">
                  <c:v>3982.59</c:v>
                </c:pt>
                <c:pt idx="310188">
                  <c:v>3063.1</c:v>
                </c:pt>
                <c:pt idx="310189">
                  <c:v>2733.63</c:v>
                </c:pt>
                <c:pt idx="310190">
                  <c:v>3397.14</c:v>
                </c:pt>
                <c:pt idx="310191">
                  <c:v>4034.3</c:v>
                </c:pt>
                <c:pt idx="310192">
                  <c:v>1794.57</c:v>
                </c:pt>
                <c:pt idx="310193">
                  <c:v>1838.72</c:v>
                </c:pt>
                <c:pt idx="310194">
                  <c:v>1890.13</c:v>
                </c:pt>
                <c:pt idx="310195">
                  <c:v>2231.65</c:v>
                </c:pt>
                <c:pt idx="310196">
                  <c:v>2340.12</c:v>
                </c:pt>
                <c:pt idx="310197">
                  <c:v>2323.73</c:v>
                </c:pt>
                <c:pt idx="310198">
                  <c:v>1950.42</c:v>
                </c:pt>
                <c:pt idx="310199">
                  <c:v>2313.25</c:v>
                </c:pt>
                <c:pt idx="310200">
                  <c:v>2596.33</c:v>
                </c:pt>
                <c:pt idx="310201">
                  <c:v>2945.19</c:v>
                </c:pt>
                <c:pt idx="310202">
                  <c:v>3308.76</c:v>
                </c:pt>
                <c:pt idx="310203">
                  <c:v>2731.17</c:v>
                </c:pt>
                <c:pt idx="310204">
                  <c:v>2833.42</c:v>
                </c:pt>
                <c:pt idx="310205">
                  <c:v>2183.38</c:v>
                </c:pt>
                <c:pt idx="310206">
                  <c:v>2720.65</c:v>
                </c:pt>
                <c:pt idx="310207">
                  <c:v>2344.98</c:v>
                </c:pt>
                <c:pt idx="310208">
                  <c:v>2264.4899999999998</c:v>
                </c:pt>
                <c:pt idx="310209">
                  <c:v>2378.12</c:v>
                </c:pt>
                <c:pt idx="310210">
                  <c:v>2900.47</c:v>
                </c:pt>
                <c:pt idx="310211">
                  <c:v>2941.61</c:v>
                </c:pt>
                <c:pt idx="310212">
                  <c:v>3113.31</c:v>
                </c:pt>
                <c:pt idx="310213">
                  <c:v>3414.97</c:v>
                </c:pt>
                <c:pt idx="310214">
                  <c:v>2461.59</c:v>
                </c:pt>
                <c:pt idx="310215">
                  <c:v>2379.65</c:v>
                </c:pt>
                <c:pt idx="310216">
                  <c:v>2627.95</c:v>
                </c:pt>
                <c:pt idx="310217">
                  <c:v>2202.2399999999998</c:v>
                </c:pt>
                <c:pt idx="310218">
                  <c:v>3035.11</c:v>
                </c:pt>
                <c:pt idx="310219">
                  <c:v>1917.65</c:v>
                </c:pt>
                <c:pt idx="310220">
                  <c:v>1822.85</c:v>
                </c:pt>
                <c:pt idx="310221">
                  <c:v>2162.85</c:v>
                </c:pt>
                <c:pt idx="310222">
                  <c:v>2429.16</c:v>
                </c:pt>
                <c:pt idx="310223">
                  <c:v>2272.25</c:v>
                </c:pt>
                <c:pt idx="310224">
                  <c:v>2027.49</c:v>
                </c:pt>
                <c:pt idx="310225">
                  <c:v>2033.61</c:v>
                </c:pt>
                <c:pt idx="310226">
                  <c:v>2035.89</c:v>
                </c:pt>
                <c:pt idx="310227">
                  <c:v>2129.0300000000002</c:v>
                </c:pt>
                <c:pt idx="310228">
                  <c:v>1771.97</c:v>
                </c:pt>
                <c:pt idx="310229">
                  <c:v>2489.3000000000002</c:v>
                </c:pt>
                <c:pt idx="310230">
                  <c:v>2754.05</c:v>
                </c:pt>
                <c:pt idx="310231">
                  <c:v>2455.9499999999998</c:v>
                </c:pt>
                <c:pt idx="310232">
                  <c:v>2682.76</c:v>
                </c:pt>
                <c:pt idx="310233">
                  <c:v>2846.72</c:v>
                </c:pt>
                <c:pt idx="310234">
                  <c:v>2645.55</c:v>
                </c:pt>
                <c:pt idx="310235">
                  <c:v>2743.68</c:v>
                </c:pt>
                <c:pt idx="310236">
                  <c:v>2832.16</c:v>
                </c:pt>
                <c:pt idx="310237">
                  <c:v>2594.35</c:v>
                </c:pt>
                <c:pt idx="310238">
                  <c:v>2529.19</c:v>
                </c:pt>
                <c:pt idx="310239">
                  <c:v>3834.4</c:v>
                </c:pt>
                <c:pt idx="310240">
                  <c:v>2569.7800000000002</c:v>
                </c:pt>
                <c:pt idx="310241">
                  <c:v>3508.38</c:v>
                </c:pt>
                <c:pt idx="310242">
                  <c:v>3097.29</c:v>
                </c:pt>
                <c:pt idx="310243">
                  <c:v>3861.3</c:v>
                </c:pt>
                <c:pt idx="310244">
                  <c:v>1466.73</c:v>
                </c:pt>
                <c:pt idx="310245">
                  <c:v>1751.4</c:v>
                </c:pt>
                <c:pt idx="310246">
                  <c:v>2480.96</c:v>
                </c:pt>
                <c:pt idx="310247">
                  <c:v>1808.29</c:v>
                </c:pt>
                <c:pt idx="310248">
                  <c:v>2203.5</c:v>
                </c:pt>
                <c:pt idx="310249">
                  <c:v>2163.6</c:v>
                </c:pt>
                <c:pt idx="310250">
                  <c:v>1777.54</c:v>
                </c:pt>
                <c:pt idx="310251">
                  <c:v>2934.98</c:v>
                </c:pt>
                <c:pt idx="310252">
                  <c:v>1984.95</c:v>
                </c:pt>
                <c:pt idx="310253">
                  <c:v>2176.58</c:v>
                </c:pt>
                <c:pt idx="310254">
                  <c:v>2346.69</c:v>
                </c:pt>
                <c:pt idx="310255">
                  <c:v>2284.84</c:v>
                </c:pt>
                <c:pt idx="310256">
                  <c:v>2836.94</c:v>
                </c:pt>
                <c:pt idx="310257">
                  <c:v>2691.41</c:v>
                </c:pt>
                <c:pt idx="310258">
                  <c:v>2307.13</c:v>
                </c:pt>
                <c:pt idx="310259">
                  <c:v>2315.52</c:v>
                </c:pt>
                <c:pt idx="310260">
                  <c:v>3058.45</c:v>
                </c:pt>
                <c:pt idx="310261">
                  <c:v>2613.0500000000002</c:v>
                </c:pt>
                <c:pt idx="310262">
                  <c:v>2244.5500000000002</c:v>
                </c:pt>
                <c:pt idx="310263">
                  <c:v>2906.3</c:v>
                </c:pt>
                <c:pt idx="310264">
                  <c:v>3290.66</c:v>
                </c:pt>
                <c:pt idx="310265">
                  <c:v>3364.86</c:v>
                </c:pt>
                <c:pt idx="310266">
                  <c:v>2511.5</c:v>
                </c:pt>
                <c:pt idx="310267">
                  <c:v>2175.7800000000002</c:v>
                </c:pt>
                <c:pt idx="310268">
                  <c:v>2453.38</c:v>
                </c:pt>
                <c:pt idx="310269">
                  <c:v>2247.02</c:v>
                </c:pt>
                <c:pt idx="310270">
                  <c:v>2883.03</c:v>
                </c:pt>
                <c:pt idx="310271">
                  <c:v>2610.13</c:v>
                </c:pt>
                <c:pt idx="310272">
                  <c:v>2281.6799999999998</c:v>
                </c:pt>
                <c:pt idx="310273">
                  <c:v>1913.86</c:v>
                </c:pt>
                <c:pt idx="310274">
                  <c:v>2345.19</c:v>
                </c:pt>
                <c:pt idx="310275">
                  <c:v>2383</c:v>
                </c:pt>
                <c:pt idx="310276">
                  <c:v>2558.5100000000002</c:v>
                </c:pt>
                <c:pt idx="310277">
                  <c:v>2429.66</c:v>
                </c:pt>
                <c:pt idx="310278">
                  <c:v>2031.71</c:v>
                </c:pt>
                <c:pt idx="310279">
                  <c:v>2729.99</c:v>
                </c:pt>
                <c:pt idx="310280">
                  <c:v>2098.0100000000002</c:v>
                </c:pt>
                <c:pt idx="310281">
                  <c:v>1882.18</c:v>
                </c:pt>
                <c:pt idx="310282">
                  <c:v>2329.89</c:v>
                </c:pt>
                <c:pt idx="310283">
                  <c:v>2453.02</c:v>
                </c:pt>
                <c:pt idx="310284">
                  <c:v>2077</c:v>
                </c:pt>
                <c:pt idx="310285">
                  <c:v>2824.33</c:v>
                </c:pt>
                <c:pt idx="310286">
                  <c:v>2638.69</c:v>
                </c:pt>
                <c:pt idx="310287">
                  <c:v>2893.68</c:v>
                </c:pt>
                <c:pt idx="310288">
                  <c:v>211.97</c:v>
                </c:pt>
                <c:pt idx="310289">
                  <c:v>244.5</c:v>
                </c:pt>
                <c:pt idx="310290">
                  <c:v>391</c:v>
                </c:pt>
                <c:pt idx="310291">
                  <c:v>181.5</c:v>
                </c:pt>
                <c:pt idx="310292">
                  <c:v>110</c:v>
                </c:pt>
                <c:pt idx="310293">
                  <c:v>97.5</c:v>
                </c:pt>
                <c:pt idx="310294">
                  <c:v>225.87</c:v>
                </c:pt>
                <c:pt idx="310295">
                  <c:v>209</c:v>
                </c:pt>
                <c:pt idx="310296">
                  <c:v>169</c:v>
                </c:pt>
                <c:pt idx="310297">
                  <c:v>227.5</c:v>
                </c:pt>
                <c:pt idx="310298">
                  <c:v>200</c:v>
                </c:pt>
                <c:pt idx="310299">
                  <c:v>119</c:v>
                </c:pt>
                <c:pt idx="310300">
                  <c:v>220.5</c:v>
                </c:pt>
                <c:pt idx="310301">
                  <c:v>280.5</c:v>
                </c:pt>
                <c:pt idx="310302">
                  <c:v>374</c:v>
                </c:pt>
                <c:pt idx="310303">
                  <c:v>202.5</c:v>
                </c:pt>
                <c:pt idx="310304">
                  <c:v>271</c:v>
                </c:pt>
                <c:pt idx="310305">
                  <c:v>111</c:v>
                </c:pt>
                <c:pt idx="310306">
                  <c:v>5</c:v>
                </c:pt>
                <c:pt idx="310307">
                  <c:v>162</c:v>
                </c:pt>
                <c:pt idx="310308">
                  <c:v>189</c:v>
                </c:pt>
                <c:pt idx="310309">
                  <c:v>161.5</c:v>
                </c:pt>
                <c:pt idx="310310">
                  <c:v>365</c:v>
                </c:pt>
                <c:pt idx="310311">
                  <c:v>105</c:v>
                </c:pt>
                <c:pt idx="310312">
                  <c:v>80</c:v>
                </c:pt>
                <c:pt idx="310313">
                  <c:v>92</c:v>
                </c:pt>
                <c:pt idx="310314">
                  <c:v>176.5</c:v>
                </c:pt>
                <c:pt idx="310315">
                  <c:v>328</c:v>
                </c:pt>
                <c:pt idx="310316">
                  <c:v>254.5</c:v>
                </c:pt>
                <c:pt idx="310317">
                  <c:v>123</c:v>
                </c:pt>
                <c:pt idx="310318">
                  <c:v>261</c:v>
                </c:pt>
                <c:pt idx="310319">
                  <c:v>121.5</c:v>
                </c:pt>
                <c:pt idx="310320">
                  <c:v>130</c:v>
                </c:pt>
                <c:pt idx="310321">
                  <c:v>178</c:v>
                </c:pt>
                <c:pt idx="310322">
                  <c:v>172</c:v>
                </c:pt>
                <c:pt idx="310323">
                  <c:v>40.92</c:v>
                </c:pt>
                <c:pt idx="310324">
                  <c:v>20</c:v>
                </c:pt>
                <c:pt idx="310325">
                  <c:v>79.84</c:v>
                </c:pt>
                <c:pt idx="310326">
                  <c:v>72.84</c:v>
                </c:pt>
                <c:pt idx="310327">
                  <c:v>69.5</c:v>
                </c:pt>
                <c:pt idx="310328">
                  <c:v>50.92</c:v>
                </c:pt>
                <c:pt idx="310329">
                  <c:v>147.18</c:v>
                </c:pt>
                <c:pt idx="310330">
                  <c:v>123.18</c:v>
                </c:pt>
                <c:pt idx="310331">
                  <c:v>22</c:v>
                </c:pt>
                <c:pt idx="310332">
                  <c:v>29.5</c:v>
                </c:pt>
                <c:pt idx="310333">
                  <c:v>51.84</c:v>
                </c:pt>
                <c:pt idx="310334">
                  <c:v>452.57</c:v>
                </c:pt>
                <c:pt idx="310335">
                  <c:v>20</c:v>
                </c:pt>
                <c:pt idx="310336">
                  <c:v>101.64</c:v>
                </c:pt>
                <c:pt idx="310337">
                  <c:v>-15</c:v>
                </c:pt>
                <c:pt idx="310338">
                  <c:v>210.68</c:v>
                </c:pt>
                <c:pt idx="310339">
                  <c:v>-76.040000000000006</c:v>
                </c:pt>
                <c:pt idx="310340">
                  <c:v>25.92</c:v>
                </c:pt>
                <c:pt idx="310341">
                  <c:v>9.8800000000000008</c:v>
                </c:pt>
                <c:pt idx="310342">
                  <c:v>71.88</c:v>
                </c:pt>
                <c:pt idx="310343">
                  <c:v>41.8</c:v>
                </c:pt>
                <c:pt idx="310344">
                  <c:v>57.92</c:v>
                </c:pt>
                <c:pt idx="310345">
                  <c:v>20</c:v>
                </c:pt>
                <c:pt idx="310346">
                  <c:v>10</c:v>
                </c:pt>
                <c:pt idx="310347">
                  <c:v>64.88</c:v>
                </c:pt>
                <c:pt idx="310348">
                  <c:v>138.72</c:v>
                </c:pt>
                <c:pt idx="310349">
                  <c:v>45.76</c:v>
                </c:pt>
                <c:pt idx="310350">
                  <c:v>25.92</c:v>
                </c:pt>
                <c:pt idx="310351">
                  <c:v>12</c:v>
                </c:pt>
                <c:pt idx="310352">
                  <c:v>-82</c:v>
                </c:pt>
                <c:pt idx="310353">
                  <c:v>37</c:v>
                </c:pt>
                <c:pt idx="310354">
                  <c:v>25.68</c:v>
                </c:pt>
                <c:pt idx="310355">
                  <c:v>13.88</c:v>
                </c:pt>
                <c:pt idx="310356">
                  <c:v>28.92</c:v>
                </c:pt>
                <c:pt idx="310357">
                  <c:v>56.92</c:v>
                </c:pt>
                <c:pt idx="310358">
                  <c:v>38.92</c:v>
                </c:pt>
                <c:pt idx="310359">
                  <c:v>30</c:v>
                </c:pt>
                <c:pt idx="310360">
                  <c:v>28.12</c:v>
                </c:pt>
                <c:pt idx="310361">
                  <c:v>17</c:v>
                </c:pt>
                <c:pt idx="310362">
                  <c:v>-2.12</c:v>
                </c:pt>
                <c:pt idx="310363">
                  <c:v>25</c:v>
                </c:pt>
                <c:pt idx="310364">
                  <c:v>12</c:v>
                </c:pt>
                <c:pt idx="310365">
                  <c:v>38.92</c:v>
                </c:pt>
                <c:pt idx="310366">
                  <c:v>55.92</c:v>
                </c:pt>
                <c:pt idx="310367">
                  <c:v>28.48</c:v>
                </c:pt>
                <c:pt idx="310368">
                  <c:v>10</c:v>
                </c:pt>
                <c:pt idx="310369">
                  <c:v>36.76</c:v>
                </c:pt>
                <c:pt idx="310370">
                  <c:v>28</c:v>
                </c:pt>
                <c:pt idx="310371">
                  <c:v>34.880000000000003</c:v>
                </c:pt>
                <c:pt idx="310372">
                  <c:v>28.92</c:v>
                </c:pt>
                <c:pt idx="310373">
                  <c:v>12.88</c:v>
                </c:pt>
                <c:pt idx="310374">
                  <c:v>34.799999999999997</c:v>
                </c:pt>
                <c:pt idx="310375">
                  <c:v>153.08000000000001</c:v>
                </c:pt>
                <c:pt idx="310376">
                  <c:v>0.32</c:v>
                </c:pt>
                <c:pt idx="310377">
                  <c:v>5.88</c:v>
                </c:pt>
                <c:pt idx="310378">
                  <c:v>9.76</c:v>
                </c:pt>
                <c:pt idx="310379">
                  <c:v>15.88</c:v>
                </c:pt>
                <c:pt idx="310380">
                  <c:v>10</c:v>
                </c:pt>
                <c:pt idx="310381">
                  <c:v>23</c:v>
                </c:pt>
                <c:pt idx="310382">
                  <c:v>17</c:v>
                </c:pt>
                <c:pt idx="310383">
                  <c:v>84.68</c:v>
                </c:pt>
                <c:pt idx="310384">
                  <c:v>42.8</c:v>
                </c:pt>
                <c:pt idx="310385">
                  <c:v>-5.12</c:v>
                </c:pt>
                <c:pt idx="310386">
                  <c:v>7.64</c:v>
                </c:pt>
                <c:pt idx="310387">
                  <c:v>45.8</c:v>
                </c:pt>
                <c:pt idx="310388">
                  <c:v>23.88</c:v>
                </c:pt>
                <c:pt idx="310389">
                  <c:v>24.88</c:v>
                </c:pt>
                <c:pt idx="310390">
                  <c:v>5.88</c:v>
                </c:pt>
                <c:pt idx="310391">
                  <c:v>19.760000000000002</c:v>
                </c:pt>
                <c:pt idx="310392">
                  <c:v>30.92</c:v>
                </c:pt>
                <c:pt idx="310393">
                  <c:v>30.76</c:v>
                </c:pt>
                <c:pt idx="310394">
                  <c:v>10</c:v>
                </c:pt>
                <c:pt idx="310395">
                  <c:v>5.88</c:v>
                </c:pt>
                <c:pt idx="310396">
                  <c:v>15</c:v>
                </c:pt>
                <c:pt idx="310397">
                  <c:v>20.88</c:v>
                </c:pt>
                <c:pt idx="310398">
                  <c:v>10</c:v>
                </c:pt>
                <c:pt idx="310399">
                  <c:v>14.88</c:v>
                </c:pt>
                <c:pt idx="310400">
                  <c:v>5.88</c:v>
                </c:pt>
                <c:pt idx="310401">
                  <c:v>14.88</c:v>
                </c:pt>
                <c:pt idx="310402">
                  <c:v>49.76</c:v>
                </c:pt>
                <c:pt idx="310403">
                  <c:v>34.799999999999997</c:v>
                </c:pt>
                <c:pt idx="310404">
                  <c:v>31.52</c:v>
                </c:pt>
                <c:pt idx="310405">
                  <c:v>42.8</c:v>
                </c:pt>
                <c:pt idx="310406">
                  <c:v>13.88</c:v>
                </c:pt>
                <c:pt idx="310407">
                  <c:v>54.92</c:v>
                </c:pt>
                <c:pt idx="310408">
                  <c:v>87.6</c:v>
                </c:pt>
                <c:pt idx="310409">
                  <c:v>120.68</c:v>
                </c:pt>
                <c:pt idx="310410">
                  <c:v>4.88</c:v>
                </c:pt>
                <c:pt idx="310411">
                  <c:v>54.84</c:v>
                </c:pt>
                <c:pt idx="310412">
                  <c:v>59.84</c:v>
                </c:pt>
                <c:pt idx="310413">
                  <c:v>30.92</c:v>
                </c:pt>
                <c:pt idx="310414">
                  <c:v>52.84</c:v>
                </c:pt>
                <c:pt idx="310415">
                  <c:v>4.88</c:v>
                </c:pt>
                <c:pt idx="310416">
                  <c:v>29.8</c:v>
                </c:pt>
                <c:pt idx="310417">
                  <c:v>36.799999999999997</c:v>
                </c:pt>
                <c:pt idx="310418">
                  <c:v>30.92</c:v>
                </c:pt>
                <c:pt idx="310419">
                  <c:v>11.76</c:v>
                </c:pt>
                <c:pt idx="310420">
                  <c:v>83.76</c:v>
                </c:pt>
                <c:pt idx="310421">
                  <c:v>8367.2099999999991</c:v>
                </c:pt>
                <c:pt idx="310422">
                  <c:v>9880.43</c:v>
                </c:pt>
                <c:pt idx="310423">
                  <c:v>13162.29</c:v>
                </c:pt>
                <c:pt idx="310424">
                  <c:v>7268.54</c:v>
                </c:pt>
                <c:pt idx="310425">
                  <c:v>8303.85</c:v>
                </c:pt>
                <c:pt idx="310426">
                  <c:v>10509.76</c:v>
                </c:pt>
                <c:pt idx="310427">
                  <c:v>9010.8799999999992</c:v>
                </c:pt>
                <c:pt idx="310428">
                  <c:v>7932.98</c:v>
                </c:pt>
                <c:pt idx="310429">
                  <c:v>8980.11</c:v>
                </c:pt>
                <c:pt idx="310430">
                  <c:v>8662.43</c:v>
                </c:pt>
                <c:pt idx="310431">
                  <c:v>6511.51</c:v>
                </c:pt>
                <c:pt idx="310432">
                  <c:v>6697.32</c:v>
                </c:pt>
                <c:pt idx="310433">
                  <c:v>5716.22</c:v>
                </c:pt>
                <c:pt idx="310434">
                  <c:v>7631.87</c:v>
                </c:pt>
                <c:pt idx="310435">
                  <c:v>7077.7</c:v>
                </c:pt>
                <c:pt idx="310436">
                  <c:v>8046.38</c:v>
                </c:pt>
                <c:pt idx="310437">
                  <c:v>8729.7999999999993</c:v>
                </c:pt>
                <c:pt idx="310438">
                  <c:v>6636.43</c:v>
                </c:pt>
                <c:pt idx="310439">
                  <c:v>7731.73</c:v>
                </c:pt>
                <c:pt idx="310440">
                  <c:v>8277</c:v>
                </c:pt>
                <c:pt idx="310441">
                  <c:v>7658.99</c:v>
                </c:pt>
                <c:pt idx="310442">
                  <c:v>7730.41</c:v>
                </c:pt>
                <c:pt idx="310443">
                  <c:v>6900.23</c:v>
                </c:pt>
                <c:pt idx="310444">
                  <c:v>7720.46</c:v>
                </c:pt>
                <c:pt idx="310445">
                  <c:v>5633.68</c:v>
                </c:pt>
                <c:pt idx="310446">
                  <c:v>9334.52</c:v>
                </c:pt>
                <c:pt idx="310447">
                  <c:v>5787.71</c:v>
                </c:pt>
                <c:pt idx="310448">
                  <c:v>9181.1</c:v>
                </c:pt>
                <c:pt idx="310449">
                  <c:v>6891.94</c:v>
                </c:pt>
                <c:pt idx="310450">
                  <c:v>4685.42</c:v>
                </c:pt>
                <c:pt idx="310451">
                  <c:v>5562.63</c:v>
                </c:pt>
                <c:pt idx="310452">
                  <c:v>5198.5200000000004</c:v>
                </c:pt>
                <c:pt idx="310453">
                  <c:v>11426.58</c:v>
                </c:pt>
                <c:pt idx="310454">
                  <c:v>7902.74</c:v>
                </c:pt>
                <c:pt idx="310455">
                  <c:v>5572.76</c:v>
                </c:pt>
                <c:pt idx="310456">
                  <c:v>6733.52</c:v>
                </c:pt>
                <c:pt idx="310457">
                  <c:v>6114.77</c:v>
                </c:pt>
                <c:pt idx="310458">
                  <c:v>6978.99</c:v>
                </c:pt>
                <c:pt idx="310459">
                  <c:v>9332.9500000000007</c:v>
                </c:pt>
                <c:pt idx="310460">
                  <c:v>7186.97</c:v>
                </c:pt>
                <c:pt idx="310461">
                  <c:v>19546.46</c:v>
                </c:pt>
                <c:pt idx="310462">
                  <c:v>14788.38</c:v>
                </c:pt>
                <c:pt idx="310463">
                  <c:v>37008.51</c:v>
                </c:pt>
                <c:pt idx="310464">
                  <c:v>14975.63</c:v>
                </c:pt>
                <c:pt idx="310465">
                  <c:v>21638.02</c:v>
                </c:pt>
                <c:pt idx="310466">
                  <c:v>28840.81</c:v>
                </c:pt>
                <c:pt idx="310467">
                  <c:v>48110.42</c:v>
                </c:pt>
                <c:pt idx="310468">
                  <c:v>13214.85</c:v>
                </c:pt>
                <c:pt idx="310469">
                  <c:v>7862.14</c:v>
                </c:pt>
                <c:pt idx="310470">
                  <c:v>6541.56</c:v>
                </c:pt>
                <c:pt idx="310471">
                  <c:v>5614.78</c:v>
                </c:pt>
                <c:pt idx="310472">
                  <c:v>6296.34</c:v>
                </c:pt>
                <c:pt idx="310473">
                  <c:v>6679.79</c:v>
                </c:pt>
                <c:pt idx="310474">
                  <c:v>7184.43</c:v>
                </c:pt>
                <c:pt idx="310475">
                  <c:v>10389.48</c:v>
                </c:pt>
                <c:pt idx="310476">
                  <c:v>7583.3</c:v>
                </c:pt>
                <c:pt idx="310477">
                  <c:v>6987.06</c:v>
                </c:pt>
                <c:pt idx="310478">
                  <c:v>8096.82</c:v>
                </c:pt>
                <c:pt idx="310479">
                  <c:v>8337.35</c:v>
                </c:pt>
                <c:pt idx="310480">
                  <c:v>9053.7199999999993</c:v>
                </c:pt>
                <c:pt idx="310481">
                  <c:v>8534.85</c:v>
                </c:pt>
                <c:pt idx="310482">
                  <c:v>7640.2</c:v>
                </c:pt>
                <c:pt idx="310483">
                  <c:v>6538.31</c:v>
                </c:pt>
                <c:pt idx="310484">
                  <c:v>8891.5400000000009</c:v>
                </c:pt>
                <c:pt idx="310485">
                  <c:v>8750.5</c:v>
                </c:pt>
                <c:pt idx="310486">
                  <c:v>5436.05</c:v>
                </c:pt>
                <c:pt idx="310487">
                  <c:v>5974.51</c:v>
                </c:pt>
                <c:pt idx="310488">
                  <c:v>7548.14</c:v>
                </c:pt>
                <c:pt idx="310489">
                  <c:v>6674.28</c:v>
                </c:pt>
                <c:pt idx="310490">
                  <c:v>6775.3</c:v>
                </c:pt>
                <c:pt idx="310491">
                  <c:v>5331.86</c:v>
                </c:pt>
                <c:pt idx="310492">
                  <c:v>6118.07</c:v>
                </c:pt>
                <c:pt idx="310493">
                  <c:v>6135.79</c:v>
                </c:pt>
                <c:pt idx="310494">
                  <c:v>5703.92</c:v>
                </c:pt>
                <c:pt idx="310495">
                  <c:v>5628.41</c:v>
                </c:pt>
                <c:pt idx="310496">
                  <c:v>8233.69</c:v>
                </c:pt>
                <c:pt idx="310497">
                  <c:v>6490.03</c:v>
                </c:pt>
                <c:pt idx="310498">
                  <c:v>5506.16</c:v>
                </c:pt>
                <c:pt idx="310499">
                  <c:v>5008.8599999999997</c:v>
                </c:pt>
                <c:pt idx="310500">
                  <c:v>5899.86</c:v>
                </c:pt>
                <c:pt idx="310501">
                  <c:v>5133.58</c:v>
                </c:pt>
                <c:pt idx="310502">
                  <c:v>5043.6400000000003</c:v>
                </c:pt>
                <c:pt idx="310503">
                  <c:v>9394.67</c:v>
                </c:pt>
                <c:pt idx="310504">
                  <c:v>7553.71</c:v>
                </c:pt>
                <c:pt idx="310505">
                  <c:v>5593.4</c:v>
                </c:pt>
                <c:pt idx="310506">
                  <c:v>8045.81</c:v>
                </c:pt>
                <c:pt idx="310507">
                  <c:v>7321.58</c:v>
                </c:pt>
                <c:pt idx="310508">
                  <c:v>7249.15</c:v>
                </c:pt>
                <c:pt idx="310509">
                  <c:v>6456.35</c:v>
                </c:pt>
                <c:pt idx="310510">
                  <c:v>7619.92</c:v>
                </c:pt>
                <c:pt idx="310511">
                  <c:v>11499.68</c:v>
                </c:pt>
                <c:pt idx="310512">
                  <c:v>7986.11</c:v>
                </c:pt>
                <c:pt idx="310513">
                  <c:v>26559.62</c:v>
                </c:pt>
                <c:pt idx="310514">
                  <c:v>13255.78</c:v>
                </c:pt>
                <c:pt idx="310515">
                  <c:v>44005.3</c:v>
                </c:pt>
                <c:pt idx="310516">
                  <c:v>13288.55</c:v>
                </c:pt>
                <c:pt idx="310517">
                  <c:v>18324.91</c:v>
                </c:pt>
                <c:pt idx="310518">
                  <c:v>26255.7</c:v>
                </c:pt>
                <c:pt idx="310519">
                  <c:v>45834.27</c:v>
                </c:pt>
                <c:pt idx="310520">
                  <c:v>16205.12</c:v>
                </c:pt>
                <c:pt idx="310521">
                  <c:v>8379.7800000000007</c:v>
                </c:pt>
                <c:pt idx="310522">
                  <c:v>5526.5</c:v>
                </c:pt>
                <c:pt idx="310523">
                  <c:v>7172.66</c:v>
                </c:pt>
                <c:pt idx="310524">
                  <c:v>5346.24</c:v>
                </c:pt>
                <c:pt idx="310525">
                  <c:v>6079.75</c:v>
                </c:pt>
                <c:pt idx="310526">
                  <c:v>7500.93</c:v>
                </c:pt>
                <c:pt idx="310527">
                  <c:v>12239.94</c:v>
                </c:pt>
                <c:pt idx="310528">
                  <c:v>8502.89</c:v>
                </c:pt>
                <c:pt idx="310529">
                  <c:v>7910.63</c:v>
                </c:pt>
                <c:pt idx="310530">
                  <c:v>7480.35</c:v>
                </c:pt>
                <c:pt idx="310531">
                  <c:v>8057.94</c:v>
                </c:pt>
                <c:pt idx="310532">
                  <c:v>6583.32</c:v>
                </c:pt>
                <c:pt idx="310533">
                  <c:v>6132.09</c:v>
                </c:pt>
                <c:pt idx="310534">
                  <c:v>8483.98</c:v>
                </c:pt>
                <c:pt idx="310535">
                  <c:v>5949.8</c:v>
                </c:pt>
                <c:pt idx="310536">
                  <c:v>5615.76</c:v>
                </c:pt>
                <c:pt idx="310537">
                  <c:v>5758.18</c:v>
                </c:pt>
                <c:pt idx="310538">
                  <c:v>5113.6499999999996</c:v>
                </c:pt>
                <c:pt idx="310539">
                  <c:v>5676.2</c:v>
                </c:pt>
                <c:pt idx="310540">
                  <c:v>8823.0300000000007</c:v>
                </c:pt>
                <c:pt idx="310541">
                  <c:v>6795.56</c:v>
                </c:pt>
                <c:pt idx="310542">
                  <c:v>7368.73</c:v>
                </c:pt>
                <c:pt idx="310543">
                  <c:v>6220.9</c:v>
                </c:pt>
                <c:pt idx="310544">
                  <c:v>5307.18</c:v>
                </c:pt>
                <c:pt idx="310545">
                  <c:v>6515.92</c:v>
                </c:pt>
                <c:pt idx="310546">
                  <c:v>6070.74</c:v>
                </c:pt>
                <c:pt idx="310547">
                  <c:v>6013.42</c:v>
                </c:pt>
                <c:pt idx="310548">
                  <c:v>7568.27</c:v>
                </c:pt>
                <c:pt idx="310549">
                  <c:v>5681.16</c:v>
                </c:pt>
                <c:pt idx="310550">
                  <c:v>6567.68</c:v>
                </c:pt>
                <c:pt idx="310551">
                  <c:v>4914.1899999999996</c:v>
                </c:pt>
                <c:pt idx="310552">
                  <c:v>5538.55</c:v>
                </c:pt>
                <c:pt idx="310553">
                  <c:v>6039.13</c:v>
                </c:pt>
                <c:pt idx="310554">
                  <c:v>5494.32</c:v>
                </c:pt>
                <c:pt idx="310555">
                  <c:v>11258.6</c:v>
                </c:pt>
                <c:pt idx="310556">
                  <c:v>6336.5</c:v>
                </c:pt>
                <c:pt idx="310557">
                  <c:v>5602.84</c:v>
                </c:pt>
                <c:pt idx="310558">
                  <c:v>6657.14</c:v>
                </c:pt>
                <c:pt idx="310559">
                  <c:v>6424.26</c:v>
                </c:pt>
                <c:pt idx="310560">
                  <c:v>6667.3</c:v>
                </c:pt>
                <c:pt idx="310561">
                  <c:v>6167.32</c:v>
                </c:pt>
                <c:pt idx="310562">
                  <c:v>6559.91</c:v>
                </c:pt>
                <c:pt idx="310563">
                  <c:v>7947.36</c:v>
                </c:pt>
                <c:pt idx="310564">
                  <c:v>1612.5</c:v>
                </c:pt>
                <c:pt idx="310565">
                  <c:v>1735</c:v>
                </c:pt>
                <c:pt idx="310566">
                  <c:v>2047.1</c:v>
                </c:pt>
                <c:pt idx="310567">
                  <c:v>1636.32</c:v>
                </c:pt>
                <c:pt idx="310568">
                  <c:v>2252.5</c:v>
                </c:pt>
                <c:pt idx="310569">
                  <c:v>2937.8</c:v>
                </c:pt>
                <c:pt idx="310570">
                  <c:v>3247.2</c:v>
                </c:pt>
                <c:pt idx="310571">
                  <c:v>3031.5</c:v>
                </c:pt>
                <c:pt idx="310572">
                  <c:v>5102.09</c:v>
                </c:pt>
                <c:pt idx="310573">
                  <c:v>5377.6</c:v>
                </c:pt>
                <c:pt idx="310574">
                  <c:v>7451.12</c:v>
                </c:pt>
                <c:pt idx="310575">
                  <c:v>9478.81</c:v>
                </c:pt>
                <c:pt idx="310576">
                  <c:v>5997.46</c:v>
                </c:pt>
                <c:pt idx="310577">
                  <c:v>14277.41</c:v>
                </c:pt>
                <c:pt idx="310578">
                  <c:v>18883.89</c:v>
                </c:pt>
                <c:pt idx="310579">
                  <c:v>29258.83</c:v>
                </c:pt>
                <c:pt idx="310580">
                  <c:v>32118.560000000001</c:v>
                </c:pt>
                <c:pt idx="310581">
                  <c:v>26579.64</c:v>
                </c:pt>
                <c:pt idx="310582">
                  <c:v>15411.56</c:v>
                </c:pt>
                <c:pt idx="310583">
                  <c:v>9248.01</c:v>
                </c:pt>
                <c:pt idx="310584">
                  <c:v>10874.43</c:v>
                </c:pt>
                <c:pt idx="310585">
                  <c:v>7008.18</c:v>
                </c:pt>
                <c:pt idx="310586">
                  <c:v>5245.08</c:v>
                </c:pt>
                <c:pt idx="310587">
                  <c:v>4423.21</c:v>
                </c:pt>
                <c:pt idx="310588">
                  <c:v>3425.53</c:v>
                </c:pt>
                <c:pt idx="310589">
                  <c:v>3022.65</c:v>
                </c:pt>
                <c:pt idx="310590">
                  <c:v>2040.9</c:v>
                </c:pt>
                <c:pt idx="310591">
                  <c:v>2135.39</c:v>
                </c:pt>
                <c:pt idx="310592">
                  <c:v>2102.4</c:v>
                </c:pt>
                <c:pt idx="310593">
                  <c:v>2425.6</c:v>
                </c:pt>
                <c:pt idx="310594">
                  <c:v>1620.49</c:v>
                </c:pt>
                <c:pt idx="310595">
                  <c:v>2327.5300000000002</c:v>
                </c:pt>
                <c:pt idx="310596">
                  <c:v>2016.41</c:v>
                </c:pt>
                <c:pt idx="310597">
                  <c:v>1750.54</c:v>
                </c:pt>
                <c:pt idx="310598">
                  <c:v>1822.79</c:v>
                </c:pt>
                <c:pt idx="310599">
                  <c:v>1688.25</c:v>
                </c:pt>
                <c:pt idx="310600">
                  <c:v>1308.49</c:v>
                </c:pt>
                <c:pt idx="310601">
                  <c:v>631.79</c:v>
                </c:pt>
                <c:pt idx="310602">
                  <c:v>469.79</c:v>
                </c:pt>
                <c:pt idx="310603">
                  <c:v>505.34</c:v>
                </c:pt>
                <c:pt idx="310604">
                  <c:v>864.91</c:v>
                </c:pt>
                <c:pt idx="310605">
                  <c:v>844.74</c:v>
                </c:pt>
                <c:pt idx="310606">
                  <c:v>1656.67</c:v>
                </c:pt>
                <c:pt idx="310607">
                  <c:v>2312.08</c:v>
                </c:pt>
                <c:pt idx="310608">
                  <c:v>2944.24</c:v>
                </c:pt>
                <c:pt idx="310609">
                  <c:v>1651.87</c:v>
                </c:pt>
                <c:pt idx="310610">
                  <c:v>1656.84</c:v>
                </c:pt>
                <c:pt idx="310611">
                  <c:v>502.74</c:v>
                </c:pt>
                <c:pt idx="310612">
                  <c:v>194.51</c:v>
                </c:pt>
                <c:pt idx="310613">
                  <c:v>689.69</c:v>
                </c:pt>
                <c:pt idx="310614">
                  <c:v>1022.44</c:v>
                </c:pt>
                <c:pt idx="310615">
                  <c:v>1115.1400000000001</c:v>
                </c:pt>
                <c:pt idx="310616">
                  <c:v>1183.8800000000001</c:v>
                </c:pt>
                <c:pt idx="310617">
                  <c:v>1202.3</c:v>
                </c:pt>
                <c:pt idx="310618">
                  <c:v>2360.7199999999998</c:v>
                </c:pt>
                <c:pt idx="310619">
                  <c:v>2842.47</c:v>
                </c:pt>
                <c:pt idx="310620">
                  <c:v>2542.87</c:v>
                </c:pt>
                <c:pt idx="310621">
                  <c:v>2140.81</c:v>
                </c:pt>
                <c:pt idx="310622">
                  <c:v>3464.97</c:v>
                </c:pt>
                <c:pt idx="310623">
                  <c:v>5226.0200000000004</c:v>
                </c:pt>
                <c:pt idx="310624">
                  <c:v>4729.83</c:v>
                </c:pt>
                <c:pt idx="310625">
                  <c:v>5834.9</c:v>
                </c:pt>
                <c:pt idx="310626">
                  <c:v>7539.23</c:v>
                </c:pt>
                <c:pt idx="310627">
                  <c:v>11772.04</c:v>
                </c:pt>
                <c:pt idx="310628">
                  <c:v>9878.09</c:v>
                </c:pt>
                <c:pt idx="310629">
                  <c:v>18723.240000000002</c:v>
                </c:pt>
                <c:pt idx="310630">
                  <c:v>28716.04</c:v>
                </c:pt>
                <c:pt idx="310631">
                  <c:v>15152.98</c:v>
                </c:pt>
                <c:pt idx="310632">
                  <c:v>24174.880000000001</c:v>
                </c:pt>
                <c:pt idx="310633">
                  <c:v>26933.61</c:v>
                </c:pt>
                <c:pt idx="310634">
                  <c:v>17003.54</c:v>
                </c:pt>
                <c:pt idx="310635">
                  <c:v>10736.11</c:v>
                </c:pt>
                <c:pt idx="310636">
                  <c:v>8223.73</c:v>
                </c:pt>
                <c:pt idx="310637">
                  <c:v>6223.26</c:v>
                </c:pt>
                <c:pt idx="310638">
                  <c:v>6257.62</c:v>
                </c:pt>
                <c:pt idx="310639">
                  <c:v>3992.14</c:v>
                </c:pt>
                <c:pt idx="310640">
                  <c:v>3678.92</c:v>
                </c:pt>
                <c:pt idx="310641">
                  <c:v>2961.26</c:v>
                </c:pt>
                <c:pt idx="310642">
                  <c:v>2810.69</c:v>
                </c:pt>
                <c:pt idx="310643">
                  <c:v>3077.93</c:v>
                </c:pt>
                <c:pt idx="310644">
                  <c:v>2497.39</c:v>
                </c:pt>
                <c:pt idx="310645">
                  <c:v>3035.26</c:v>
                </c:pt>
                <c:pt idx="310646">
                  <c:v>2954.07</c:v>
                </c:pt>
                <c:pt idx="310647">
                  <c:v>3501.77</c:v>
                </c:pt>
                <c:pt idx="310648">
                  <c:v>2870.88</c:v>
                </c:pt>
                <c:pt idx="310649">
                  <c:v>2321.27</c:v>
                </c:pt>
                <c:pt idx="310650">
                  <c:v>2195.54</c:v>
                </c:pt>
                <c:pt idx="310651">
                  <c:v>1753.28</c:v>
                </c:pt>
                <c:pt idx="310652">
                  <c:v>1376.1</c:v>
                </c:pt>
                <c:pt idx="310653">
                  <c:v>1421.56</c:v>
                </c:pt>
                <c:pt idx="310654">
                  <c:v>761.43</c:v>
                </c:pt>
                <c:pt idx="310655">
                  <c:v>571.48</c:v>
                </c:pt>
                <c:pt idx="310656">
                  <c:v>684.47</c:v>
                </c:pt>
                <c:pt idx="310657">
                  <c:v>1016.97</c:v>
                </c:pt>
                <c:pt idx="310658">
                  <c:v>1734.36</c:v>
                </c:pt>
                <c:pt idx="310659">
                  <c:v>2951.65</c:v>
                </c:pt>
                <c:pt idx="310660">
                  <c:v>2705.5</c:v>
                </c:pt>
                <c:pt idx="310661">
                  <c:v>1574.55</c:v>
                </c:pt>
                <c:pt idx="310662">
                  <c:v>1691.24</c:v>
                </c:pt>
                <c:pt idx="310663">
                  <c:v>482.9</c:v>
                </c:pt>
                <c:pt idx="310664">
                  <c:v>582.75</c:v>
                </c:pt>
                <c:pt idx="310665">
                  <c:v>459.31</c:v>
                </c:pt>
                <c:pt idx="310666">
                  <c:v>1105.03</c:v>
                </c:pt>
                <c:pt idx="310667">
                  <c:v>818.51</c:v>
                </c:pt>
                <c:pt idx="310668">
                  <c:v>892.42</c:v>
                </c:pt>
                <c:pt idx="310669">
                  <c:v>1028.3499999999999</c:v>
                </c:pt>
                <c:pt idx="310670">
                  <c:v>2777.26</c:v>
                </c:pt>
                <c:pt idx="310671">
                  <c:v>1852.09</c:v>
                </c:pt>
                <c:pt idx="310672">
                  <c:v>2314.34</c:v>
                </c:pt>
                <c:pt idx="310673">
                  <c:v>2173.23</c:v>
                </c:pt>
                <c:pt idx="310674">
                  <c:v>3135.07</c:v>
                </c:pt>
                <c:pt idx="310675">
                  <c:v>4128.09</c:v>
                </c:pt>
                <c:pt idx="310676">
                  <c:v>5667.37</c:v>
                </c:pt>
                <c:pt idx="310677">
                  <c:v>6936.35</c:v>
                </c:pt>
                <c:pt idx="310678">
                  <c:v>7207.37</c:v>
                </c:pt>
                <c:pt idx="310679">
                  <c:v>7436.04</c:v>
                </c:pt>
                <c:pt idx="310680">
                  <c:v>16130.29</c:v>
                </c:pt>
                <c:pt idx="310681">
                  <c:v>21777.09</c:v>
                </c:pt>
                <c:pt idx="310682">
                  <c:v>23209.87</c:v>
                </c:pt>
                <c:pt idx="310683">
                  <c:v>24877.65</c:v>
                </c:pt>
                <c:pt idx="310684">
                  <c:v>18119.63</c:v>
                </c:pt>
                <c:pt idx="310685">
                  <c:v>18117.82</c:v>
                </c:pt>
                <c:pt idx="310686">
                  <c:v>9976.75</c:v>
                </c:pt>
                <c:pt idx="310687">
                  <c:v>8400.1</c:v>
                </c:pt>
                <c:pt idx="310688">
                  <c:v>6476.23</c:v>
                </c:pt>
                <c:pt idx="310689">
                  <c:v>4226.42</c:v>
                </c:pt>
                <c:pt idx="310690">
                  <c:v>3601.48</c:v>
                </c:pt>
                <c:pt idx="310691">
                  <c:v>2765.08</c:v>
                </c:pt>
                <c:pt idx="310692">
                  <c:v>2966.19</c:v>
                </c:pt>
                <c:pt idx="310693">
                  <c:v>1922.91</c:v>
                </c:pt>
                <c:pt idx="310694">
                  <c:v>1472.21</c:v>
                </c:pt>
                <c:pt idx="310695">
                  <c:v>2320.52</c:v>
                </c:pt>
                <c:pt idx="310696">
                  <c:v>2731.08</c:v>
                </c:pt>
                <c:pt idx="310697">
                  <c:v>3892.43</c:v>
                </c:pt>
                <c:pt idx="310698">
                  <c:v>3258.39</c:v>
                </c:pt>
                <c:pt idx="310699">
                  <c:v>2733.33</c:v>
                </c:pt>
                <c:pt idx="310700">
                  <c:v>2845.98</c:v>
                </c:pt>
                <c:pt idx="310701">
                  <c:v>3527.65</c:v>
                </c:pt>
                <c:pt idx="310702">
                  <c:v>2520.15</c:v>
                </c:pt>
                <c:pt idx="310703">
                  <c:v>2225.81</c:v>
                </c:pt>
                <c:pt idx="310704">
                  <c:v>1322.25</c:v>
                </c:pt>
                <c:pt idx="310705">
                  <c:v>1522.52</c:v>
                </c:pt>
                <c:pt idx="310706">
                  <c:v>1091.1099999999999</c:v>
                </c:pt>
                <c:pt idx="310707">
                  <c:v>1715</c:v>
                </c:pt>
                <c:pt idx="310708">
                  <c:v>310</c:v>
                </c:pt>
                <c:pt idx="310709">
                  <c:v>3768</c:v>
                </c:pt>
                <c:pt idx="310710">
                  <c:v>1695</c:v>
                </c:pt>
                <c:pt idx="310711">
                  <c:v>2193</c:v>
                </c:pt>
                <c:pt idx="310712">
                  <c:v>2528</c:v>
                </c:pt>
                <c:pt idx="310713">
                  <c:v>2460</c:v>
                </c:pt>
                <c:pt idx="310714">
                  <c:v>3788</c:v>
                </c:pt>
                <c:pt idx="310715">
                  <c:v>1515</c:v>
                </c:pt>
                <c:pt idx="310716">
                  <c:v>3637</c:v>
                </c:pt>
                <c:pt idx="310717">
                  <c:v>1030</c:v>
                </c:pt>
                <c:pt idx="310718">
                  <c:v>3222.03</c:v>
                </c:pt>
                <c:pt idx="310719">
                  <c:v>2160</c:v>
                </c:pt>
                <c:pt idx="310720">
                  <c:v>1980</c:v>
                </c:pt>
                <c:pt idx="310721">
                  <c:v>570</c:v>
                </c:pt>
                <c:pt idx="310722">
                  <c:v>1842</c:v>
                </c:pt>
                <c:pt idx="310723">
                  <c:v>2808</c:v>
                </c:pt>
                <c:pt idx="310724">
                  <c:v>2018</c:v>
                </c:pt>
                <c:pt idx="310725">
                  <c:v>3945</c:v>
                </c:pt>
                <c:pt idx="310726">
                  <c:v>1375</c:v>
                </c:pt>
                <c:pt idx="310727">
                  <c:v>1748</c:v>
                </c:pt>
                <c:pt idx="310728">
                  <c:v>1810</c:v>
                </c:pt>
                <c:pt idx="310729">
                  <c:v>2846</c:v>
                </c:pt>
                <c:pt idx="310730">
                  <c:v>4940</c:v>
                </c:pt>
                <c:pt idx="310731">
                  <c:v>2707</c:v>
                </c:pt>
                <c:pt idx="310732">
                  <c:v>1837</c:v>
                </c:pt>
                <c:pt idx="310733">
                  <c:v>3540</c:v>
                </c:pt>
                <c:pt idx="310734">
                  <c:v>2640</c:v>
                </c:pt>
                <c:pt idx="310735">
                  <c:v>4158</c:v>
                </c:pt>
                <c:pt idx="310736">
                  <c:v>3603</c:v>
                </c:pt>
                <c:pt idx="310737">
                  <c:v>3505</c:v>
                </c:pt>
                <c:pt idx="310738">
                  <c:v>5385</c:v>
                </c:pt>
                <c:pt idx="310739">
                  <c:v>2270</c:v>
                </c:pt>
                <c:pt idx="310740">
                  <c:v>2805</c:v>
                </c:pt>
                <c:pt idx="310741">
                  <c:v>2020</c:v>
                </c:pt>
                <c:pt idx="310742">
                  <c:v>3888</c:v>
                </c:pt>
                <c:pt idx="310743">
                  <c:v>2890</c:v>
                </c:pt>
                <c:pt idx="310744">
                  <c:v>2428</c:v>
                </c:pt>
                <c:pt idx="310745">
                  <c:v>865</c:v>
                </c:pt>
                <c:pt idx="310746">
                  <c:v>753</c:v>
                </c:pt>
                <c:pt idx="310747">
                  <c:v>1963</c:v>
                </c:pt>
                <c:pt idx="310748">
                  <c:v>1060</c:v>
                </c:pt>
                <c:pt idx="310749">
                  <c:v>1915</c:v>
                </c:pt>
                <c:pt idx="310750">
                  <c:v>2897</c:v>
                </c:pt>
                <c:pt idx="310751">
                  <c:v>605</c:v>
                </c:pt>
                <c:pt idx="310752">
                  <c:v>2186</c:v>
                </c:pt>
                <c:pt idx="310753">
                  <c:v>2925</c:v>
                </c:pt>
                <c:pt idx="310754">
                  <c:v>1252</c:v>
                </c:pt>
                <c:pt idx="310755">
                  <c:v>605</c:v>
                </c:pt>
                <c:pt idx="310756">
                  <c:v>588.01</c:v>
                </c:pt>
                <c:pt idx="310757">
                  <c:v>1330</c:v>
                </c:pt>
                <c:pt idx="310758">
                  <c:v>605</c:v>
                </c:pt>
                <c:pt idx="310759">
                  <c:v>1165</c:v>
                </c:pt>
                <c:pt idx="310760">
                  <c:v>793</c:v>
                </c:pt>
                <c:pt idx="310761">
                  <c:v>285</c:v>
                </c:pt>
                <c:pt idx="310762">
                  <c:v>1807.97</c:v>
                </c:pt>
                <c:pt idx="310763">
                  <c:v>1800</c:v>
                </c:pt>
                <c:pt idx="310764">
                  <c:v>1423</c:v>
                </c:pt>
                <c:pt idx="310765">
                  <c:v>3023</c:v>
                </c:pt>
                <c:pt idx="310766">
                  <c:v>680</c:v>
                </c:pt>
                <c:pt idx="310767">
                  <c:v>1061</c:v>
                </c:pt>
                <c:pt idx="310768">
                  <c:v>1275</c:v>
                </c:pt>
                <c:pt idx="310769">
                  <c:v>1035</c:v>
                </c:pt>
                <c:pt idx="310770">
                  <c:v>1350</c:v>
                </c:pt>
                <c:pt idx="310771">
                  <c:v>615</c:v>
                </c:pt>
                <c:pt idx="310772">
                  <c:v>1340</c:v>
                </c:pt>
                <c:pt idx="310773">
                  <c:v>230</c:v>
                </c:pt>
                <c:pt idx="310774">
                  <c:v>1985</c:v>
                </c:pt>
                <c:pt idx="310775">
                  <c:v>780</c:v>
                </c:pt>
                <c:pt idx="310776">
                  <c:v>230</c:v>
                </c:pt>
                <c:pt idx="310777">
                  <c:v>2950</c:v>
                </c:pt>
                <c:pt idx="310778">
                  <c:v>3475</c:v>
                </c:pt>
                <c:pt idx="310779">
                  <c:v>5030</c:v>
                </c:pt>
                <c:pt idx="310780">
                  <c:v>2785</c:v>
                </c:pt>
                <c:pt idx="310781">
                  <c:v>840</c:v>
                </c:pt>
                <c:pt idx="310782">
                  <c:v>860</c:v>
                </c:pt>
                <c:pt idx="310783">
                  <c:v>2165</c:v>
                </c:pt>
                <c:pt idx="310784">
                  <c:v>770</c:v>
                </c:pt>
                <c:pt idx="310785">
                  <c:v>1230</c:v>
                </c:pt>
                <c:pt idx="310786">
                  <c:v>840</c:v>
                </c:pt>
                <c:pt idx="310787">
                  <c:v>1920</c:v>
                </c:pt>
                <c:pt idx="310788">
                  <c:v>680</c:v>
                </c:pt>
                <c:pt idx="310789">
                  <c:v>1005</c:v>
                </c:pt>
                <c:pt idx="310790">
                  <c:v>1262.5</c:v>
                </c:pt>
                <c:pt idx="310791">
                  <c:v>3505</c:v>
                </c:pt>
                <c:pt idx="310792">
                  <c:v>887.5</c:v>
                </c:pt>
                <c:pt idx="310793">
                  <c:v>1120</c:v>
                </c:pt>
                <c:pt idx="310794">
                  <c:v>3572.5</c:v>
                </c:pt>
                <c:pt idx="310795">
                  <c:v>2200</c:v>
                </c:pt>
                <c:pt idx="310796">
                  <c:v>2960</c:v>
                </c:pt>
                <c:pt idx="310797">
                  <c:v>1927.5</c:v>
                </c:pt>
                <c:pt idx="310798">
                  <c:v>1155</c:v>
                </c:pt>
                <c:pt idx="310799">
                  <c:v>565</c:v>
                </c:pt>
                <c:pt idx="310800">
                  <c:v>1710</c:v>
                </c:pt>
                <c:pt idx="310801">
                  <c:v>4815</c:v>
                </c:pt>
                <c:pt idx="310802">
                  <c:v>2635</c:v>
                </c:pt>
                <c:pt idx="310803">
                  <c:v>3247.5</c:v>
                </c:pt>
                <c:pt idx="310804">
                  <c:v>3122.5</c:v>
                </c:pt>
                <c:pt idx="310805">
                  <c:v>2225</c:v>
                </c:pt>
                <c:pt idx="310806">
                  <c:v>550</c:v>
                </c:pt>
                <c:pt idx="310807">
                  <c:v>1075</c:v>
                </c:pt>
                <c:pt idx="310808">
                  <c:v>4245</c:v>
                </c:pt>
                <c:pt idx="310809">
                  <c:v>1930</c:v>
                </c:pt>
                <c:pt idx="310810">
                  <c:v>5150</c:v>
                </c:pt>
                <c:pt idx="310811">
                  <c:v>970</c:v>
                </c:pt>
                <c:pt idx="310812">
                  <c:v>385</c:v>
                </c:pt>
                <c:pt idx="310813">
                  <c:v>820</c:v>
                </c:pt>
                <c:pt idx="310814">
                  <c:v>2420</c:v>
                </c:pt>
                <c:pt idx="310815">
                  <c:v>680</c:v>
                </c:pt>
                <c:pt idx="310816">
                  <c:v>1670</c:v>
                </c:pt>
                <c:pt idx="310817">
                  <c:v>1180</c:v>
                </c:pt>
                <c:pt idx="310818">
                  <c:v>1485</c:v>
                </c:pt>
                <c:pt idx="310819">
                  <c:v>1215</c:v>
                </c:pt>
                <c:pt idx="310820">
                  <c:v>3810</c:v>
                </c:pt>
                <c:pt idx="310821">
                  <c:v>1285</c:v>
                </c:pt>
                <c:pt idx="310822">
                  <c:v>935</c:v>
                </c:pt>
                <c:pt idx="310823">
                  <c:v>2200</c:v>
                </c:pt>
                <c:pt idx="310824">
                  <c:v>935</c:v>
                </c:pt>
                <c:pt idx="310825">
                  <c:v>470</c:v>
                </c:pt>
                <c:pt idx="310826">
                  <c:v>1740</c:v>
                </c:pt>
                <c:pt idx="310827">
                  <c:v>1600</c:v>
                </c:pt>
                <c:pt idx="310828">
                  <c:v>540</c:v>
                </c:pt>
                <c:pt idx="310829">
                  <c:v>400</c:v>
                </c:pt>
                <c:pt idx="310830">
                  <c:v>5335</c:v>
                </c:pt>
                <c:pt idx="310831">
                  <c:v>1990</c:v>
                </c:pt>
                <c:pt idx="310832">
                  <c:v>5270</c:v>
                </c:pt>
                <c:pt idx="310833">
                  <c:v>1585</c:v>
                </c:pt>
                <c:pt idx="310834">
                  <c:v>3700</c:v>
                </c:pt>
                <c:pt idx="310835">
                  <c:v>460</c:v>
                </c:pt>
                <c:pt idx="310836">
                  <c:v>1990</c:v>
                </c:pt>
                <c:pt idx="310837">
                  <c:v>995</c:v>
                </c:pt>
                <c:pt idx="310838">
                  <c:v>1910</c:v>
                </c:pt>
                <c:pt idx="310839">
                  <c:v>1420</c:v>
                </c:pt>
                <c:pt idx="310840">
                  <c:v>1085</c:v>
                </c:pt>
                <c:pt idx="310841">
                  <c:v>3285</c:v>
                </c:pt>
                <c:pt idx="310842">
                  <c:v>620</c:v>
                </c:pt>
                <c:pt idx="310843">
                  <c:v>3665</c:v>
                </c:pt>
                <c:pt idx="310844">
                  <c:v>1430</c:v>
                </c:pt>
                <c:pt idx="310845">
                  <c:v>3660</c:v>
                </c:pt>
                <c:pt idx="310846">
                  <c:v>2495</c:v>
                </c:pt>
                <c:pt idx="310847">
                  <c:v>2895</c:v>
                </c:pt>
                <c:pt idx="310848">
                  <c:v>2200</c:v>
                </c:pt>
                <c:pt idx="310849">
                  <c:v>1775</c:v>
                </c:pt>
                <c:pt idx="310850">
                  <c:v>849.7</c:v>
                </c:pt>
                <c:pt idx="310851">
                  <c:v>714.77</c:v>
                </c:pt>
                <c:pt idx="310852">
                  <c:v>765.76</c:v>
                </c:pt>
                <c:pt idx="310853">
                  <c:v>875.08</c:v>
                </c:pt>
                <c:pt idx="310854">
                  <c:v>730.38</c:v>
                </c:pt>
                <c:pt idx="310855">
                  <c:v>779.4</c:v>
                </c:pt>
                <c:pt idx="310856">
                  <c:v>1034.74</c:v>
                </c:pt>
                <c:pt idx="310857">
                  <c:v>746.35</c:v>
                </c:pt>
                <c:pt idx="310858">
                  <c:v>711.61</c:v>
                </c:pt>
                <c:pt idx="310859">
                  <c:v>734.88</c:v>
                </c:pt>
                <c:pt idx="310860">
                  <c:v>728</c:v>
                </c:pt>
                <c:pt idx="310861">
                  <c:v>643.39</c:v>
                </c:pt>
                <c:pt idx="310862">
                  <c:v>666.9</c:v>
                </c:pt>
                <c:pt idx="310863">
                  <c:v>641.19000000000005</c:v>
                </c:pt>
                <c:pt idx="310864">
                  <c:v>612.57000000000005</c:v>
                </c:pt>
                <c:pt idx="310865">
                  <c:v>800.47</c:v>
                </c:pt>
                <c:pt idx="310866">
                  <c:v>672.35</c:v>
                </c:pt>
                <c:pt idx="310867">
                  <c:v>702.42</c:v>
                </c:pt>
                <c:pt idx="310868">
                  <c:v>611.75</c:v>
                </c:pt>
                <c:pt idx="310869">
                  <c:v>759.45</c:v>
                </c:pt>
                <c:pt idx="310870">
                  <c:v>732.35</c:v>
                </c:pt>
                <c:pt idx="310871">
                  <c:v>846.84</c:v>
                </c:pt>
                <c:pt idx="310872">
                  <c:v>689.89</c:v>
                </c:pt>
                <c:pt idx="310873">
                  <c:v>728.23</c:v>
                </c:pt>
                <c:pt idx="310874">
                  <c:v>776.67</c:v>
                </c:pt>
                <c:pt idx="310875">
                  <c:v>664.25</c:v>
                </c:pt>
                <c:pt idx="310876">
                  <c:v>645.69000000000005</c:v>
                </c:pt>
                <c:pt idx="310877">
                  <c:v>719.84</c:v>
                </c:pt>
                <c:pt idx="310878">
                  <c:v>652.97</c:v>
                </c:pt>
                <c:pt idx="310879">
                  <c:v>706.07</c:v>
                </c:pt>
                <c:pt idx="310880">
                  <c:v>581.69000000000005</c:v>
                </c:pt>
                <c:pt idx="310881">
                  <c:v>584.66</c:v>
                </c:pt>
                <c:pt idx="310882">
                  <c:v>555.47</c:v>
                </c:pt>
                <c:pt idx="310883">
                  <c:v>628.98</c:v>
                </c:pt>
                <c:pt idx="310884">
                  <c:v>515.65</c:v>
                </c:pt>
                <c:pt idx="310885">
                  <c:v>752.7</c:v>
                </c:pt>
                <c:pt idx="310886">
                  <c:v>697.24</c:v>
                </c:pt>
                <c:pt idx="310887">
                  <c:v>791.21</c:v>
                </c:pt>
                <c:pt idx="310888">
                  <c:v>867.57</c:v>
                </c:pt>
                <c:pt idx="310889">
                  <c:v>859.23</c:v>
                </c:pt>
                <c:pt idx="310890">
                  <c:v>1240.83</c:v>
                </c:pt>
                <c:pt idx="310891">
                  <c:v>1259.1099999999999</c:v>
                </c:pt>
                <c:pt idx="310892">
                  <c:v>2566.23</c:v>
                </c:pt>
                <c:pt idx="310893">
                  <c:v>1995.94</c:v>
                </c:pt>
                <c:pt idx="310894">
                  <c:v>2285.4699999999998</c:v>
                </c:pt>
                <c:pt idx="310895">
                  <c:v>3285.38</c:v>
                </c:pt>
                <c:pt idx="310896">
                  <c:v>3934.33</c:v>
                </c:pt>
                <c:pt idx="310897">
                  <c:v>772.72</c:v>
                </c:pt>
                <c:pt idx="310898">
                  <c:v>868.34</c:v>
                </c:pt>
                <c:pt idx="310899">
                  <c:v>662.53</c:v>
                </c:pt>
                <c:pt idx="310900">
                  <c:v>735.75</c:v>
                </c:pt>
                <c:pt idx="310901">
                  <c:v>433.86</c:v>
                </c:pt>
                <c:pt idx="310902">
                  <c:v>401.89</c:v>
                </c:pt>
                <c:pt idx="310903">
                  <c:v>491.71</c:v>
                </c:pt>
                <c:pt idx="310904">
                  <c:v>650.47</c:v>
                </c:pt>
                <c:pt idx="310905">
                  <c:v>600.77</c:v>
                </c:pt>
                <c:pt idx="310906">
                  <c:v>450.8</c:v>
                </c:pt>
                <c:pt idx="310907">
                  <c:v>661.53</c:v>
                </c:pt>
                <c:pt idx="310908">
                  <c:v>635.20000000000005</c:v>
                </c:pt>
                <c:pt idx="310909">
                  <c:v>680.52</c:v>
                </c:pt>
                <c:pt idx="310910">
                  <c:v>517.54</c:v>
                </c:pt>
                <c:pt idx="310911">
                  <c:v>557.71</c:v>
                </c:pt>
                <c:pt idx="310912">
                  <c:v>605.54</c:v>
                </c:pt>
                <c:pt idx="310913">
                  <c:v>477.46</c:v>
                </c:pt>
                <c:pt idx="310914">
                  <c:v>545.34</c:v>
                </c:pt>
                <c:pt idx="310915">
                  <c:v>577.41</c:v>
                </c:pt>
                <c:pt idx="310916">
                  <c:v>476</c:v>
                </c:pt>
                <c:pt idx="310917">
                  <c:v>597.82000000000005</c:v>
                </c:pt>
                <c:pt idx="310918">
                  <c:v>371.65</c:v>
                </c:pt>
                <c:pt idx="310919">
                  <c:v>433.93</c:v>
                </c:pt>
                <c:pt idx="310920">
                  <c:v>540.80999999999995</c:v>
                </c:pt>
                <c:pt idx="310921">
                  <c:v>533.38</c:v>
                </c:pt>
                <c:pt idx="310922">
                  <c:v>456.4</c:v>
                </c:pt>
                <c:pt idx="310923">
                  <c:v>424.26</c:v>
                </c:pt>
                <c:pt idx="310924">
                  <c:v>480.55</c:v>
                </c:pt>
                <c:pt idx="310925">
                  <c:v>295.17</c:v>
                </c:pt>
                <c:pt idx="310926">
                  <c:v>422.78</c:v>
                </c:pt>
                <c:pt idx="310927">
                  <c:v>506.09</c:v>
                </c:pt>
                <c:pt idx="310928">
                  <c:v>561.03</c:v>
                </c:pt>
                <c:pt idx="310929">
                  <c:v>486.85</c:v>
                </c:pt>
                <c:pt idx="310930">
                  <c:v>515.5</c:v>
                </c:pt>
                <c:pt idx="310931">
                  <c:v>463.74</c:v>
                </c:pt>
                <c:pt idx="310932">
                  <c:v>561.71</c:v>
                </c:pt>
                <c:pt idx="310933">
                  <c:v>435.29</c:v>
                </c:pt>
                <c:pt idx="310934">
                  <c:v>487.84</c:v>
                </c:pt>
                <c:pt idx="310935">
                  <c:v>480.49</c:v>
                </c:pt>
                <c:pt idx="310936">
                  <c:v>483.76</c:v>
                </c:pt>
                <c:pt idx="310937">
                  <c:v>577.76</c:v>
                </c:pt>
                <c:pt idx="310938">
                  <c:v>414.23</c:v>
                </c:pt>
                <c:pt idx="310939">
                  <c:v>487.87</c:v>
                </c:pt>
                <c:pt idx="310940">
                  <c:v>533.13</c:v>
                </c:pt>
                <c:pt idx="310941">
                  <c:v>506.76</c:v>
                </c:pt>
                <c:pt idx="310942">
                  <c:v>907.12</c:v>
                </c:pt>
                <c:pt idx="310943">
                  <c:v>956.29</c:v>
                </c:pt>
                <c:pt idx="310944">
                  <c:v>612.57000000000005</c:v>
                </c:pt>
                <c:pt idx="310945">
                  <c:v>654.33000000000004</c:v>
                </c:pt>
                <c:pt idx="310946">
                  <c:v>1331.28</c:v>
                </c:pt>
                <c:pt idx="310947">
                  <c:v>2476.63</c:v>
                </c:pt>
                <c:pt idx="310948">
                  <c:v>2866.62</c:v>
                </c:pt>
                <c:pt idx="310949">
                  <c:v>1312.11</c:v>
                </c:pt>
                <c:pt idx="310950">
                  <c:v>584.65</c:v>
                </c:pt>
                <c:pt idx="310951">
                  <c:v>395.34</c:v>
                </c:pt>
                <c:pt idx="310952">
                  <c:v>314.24</c:v>
                </c:pt>
                <c:pt idx="310953">
                  <c:v>270.94</c:v>
                </c:pt>
                <c:pt idx="310954">
                  <c:v>233.7</c:v>
                </c:pt>
                <c:pt idx="310955">
                  <c:v>295.29000000000002</c:v>
                </c:pt>
                <c:pt idx="310956">
                  <c:v>226.72</c:v>
                </c:pt>
                <c:pt idx="310957">
                  <c:v>398.35</c:v>
                </c:pt>
                <c:pt idx="310958">
                  <c:v>296.51</c:v>
                </c:pt>
                <c:pt idx="310959">
                  <c:v>324.88</c:v>
                </c:pt>
                <c:pt idx="310960">
                  <c:v>359.34</c:v>
                </c:pt>
                <c:pt idx="310961">
                  <c:v>379.34</c:v>
                </c:pt>
                <c:pt idx="310962">
                  <c:v>365.41</c:v>
                </c:pt>
                <c:pt idx="310963">
                  <c:v>387.12</c:v>
                </c:pt>
                <c:pt idx="310964">
                  <c:v>386.48</c:v>
                </c:pt>
                <c:pt idx="310965">
                  <c:v>358.67</c:v>
                </c:pt>
                <c:pt idx="310966">
                  <c:v>198.43</c:v>
                </c:pt>
                <c:pt idx="310967">
                  <c:v>512.04</c:v>
                </c:pt>
                <c:pt idx="310968">
                  <c:v>295.45</c:v>
                </c:pt>
                <c:pt idx="310969">
                  <c:v>248.4</c:v>
                </c:pt>
                <c:pt idx="310970">
                  <c:v>331.97</c:v>
                </c:pt>
                <c:pt idx="310971">
                  <c:v>293.42</c:v>
                </c:pt>
                <c:pt idx="310972">
                  <c:v>379.23</c:v>
                </c:pt>
                <c:pt idx="310973">
                  <c:v>287.64</c:v>
                </c:pt>
                <c:pt idx="310974">
                  <c:v>225.49</c:v>
                </c:pt>
                <c:pt idx="310975">
                  <c:v>261.85000000000002</c:v>
                </c:pt>
                <c:pt idx="310976">
                  <c:v>312.54000000000002</c:v>
                </c:pt>
                <c:pt idx="310977">
                  <c:v>343.38</c:v>
                </c:pt>
                <c:pt idx="310978">
                  <c:v>231.67</c:v>
                </c:pt>
                <c:pt idx="310979">
                  <c:v>249.85</c:v>
                </c:pt>
                <c:pt idx="310980">
                  <c:v>348.65</c:v>
                </c:pt>
                <c:pt idx="310981">
                  <c:v>255.61</c:v>
                </c:pt>
                <c:pt idx="310982">
                  <c:v>284.99</c:v>
                </c:pt>
                <c:pt idx="310983">
                  <c:v>360.35</c:v>
                </c:pt>
                <c:pt idx="310984">
                  <c:v>347.81</c:v>
                </c:pt>
                <c:pt idx="310985">
                  <c:v>295.2</c:v>
                </c:pt>
                <c:pt idx="310986">
                  <c:v>195.98</c:v>
                </c:pt>
                <c:pt idx="310987">
                  <c:v>425.75</c:v>
                </c:pt>
                <c:pt idx="310988">
                  <c:v>302.43</c:v>
                </c:pt>
                <c:pt idx="310989">
                  <c:v>278.89999999999998</c:v>
                </c:pt>
                <c:pt idx="310990">
                  <c:v>190.18</c:v>
                </c:pt>
                <c:pt idx="310991">
                  <c:v>197.21</c:v>
                </c:pt>
                <c:pt idx="310992">
                  <c:v>291.27999999999997</c:v>
                </c:pt>
                <c:pt idx="310993">
                  <c:v>1029.5999999999999</c:v>
                </c:pt>
                <c:pt idx="310994">
                  <c:v>1029.5999999999999</c:v>
                </c:pt>
                <c:pt idx="310995">
                  <c:v>809.6</c:v>
                </c:pt>
                <c:pt idx="310996">
                  <c:v>888.8</c:v>
                </c:pt>
                <c:pt idx="310997">
                  <c:v>853.6</c:v>
                </c:pt>
                <c:pt idx="310998">
                  <c:v>607.20000000000005</c:v>
                </c:pt>
                <c:pt idx="310999">
                  <c:v>677.6</c:v>
                </c:pt>
                <c:pt idx="311000">
                  <c:v>888.8</c:v>
                </c:pt>
                <c:pt idx="311001">
                  <c:v>1073.5999999999999</c:v>
                </c:pt>
                <c:pt idx="311002">
                  <c:v>695.2</c:v>
                </c:pt>
                <c:pt idx="311003">
                  <c:v>1056</c:v>
                </c:pt>
                <c:pt idx="311004">
                  <c:v>862.4</c:v>
                </c:pt>
                <c:pt idx="311005">
                  <c:v>897.6</c:v>
                </c:pt>
                <c:pt idx="311006">
                  <c:v>1601.6</c:v>
                </c:pt>
                <c:pt idx="311007">
                  <c:v>792</c:v>
                </c:pt>
                <c:pt idx="311008">
                  <c:v>853.6</c:v>
                </c:pt>
                <c:pt idx="311009">
                  <c:v>862.4</c:v>
                </c:pt>
                <c:pt idx="311010">
                  <c:v>712.8</c:v>
                </c:pt>
                <c:pt idx="311011">
                  <c:v>906.4</c:v>
                </c:pt>
                <c:pt idx="311012">
                  <c:v>1073.5999999999999</c:v>
                </c:pt>
                <c:pt idx="311013">
                  <c:v>649.4</c:v>
                </c:pt>
                <c:pt idx="311014">
                  <c:v>737.4</c:v>
                </c:pt>
                <c:pt idx="311015">
                  <c:v>862.4</c:v>
                </c:pt>
                <c:pt idx="311016">
                  <c:v>924</c:v>
                </c:pt>
                <c:pt idx="311017">
                  <c:v>763.8</c:v>
                </c:pt>
                <c:pt idx="311018">
                  <c:v>924</c:v>
                </c:pt>
                <c:pt idx="311019">
                  <c:v>1019</c:v>
                </c:pt>
                <c:pt idx="311020">
                  <c:v>651.20000000000005</c:v>
                </c:pt>
                <c:pt idx="311021">
                  <c:v>748</c:v>
                </c:pt>
                <c:pt idx="311022">
                  <c:v>721.6</c:v>
                </c:pt>
                <c:pt idx="311023">
                  <c:v>704</c:v>
                </c:pt>
                <c:pt idx="311024">
                  <c:v>791.2</c:v>
                </c:pt>
                <c:pt idx="311025">
                  <c:v>730.4</c:v>
                </c:pt>
                <c:pt idx="311026">
                  <c:v>792</c:v>
                </c:pt>
                <c:pt idx="311027">
                  <c:v>818.4</c:v>
                </c:pt>
                <c:pt idx="311028">
                  <c:v>739.2</c:v>
                </c:pt>
                <c:pt idx="311029">
                  <c:v>756.8</c:v>
                </c:pt>
                <c:pt idx="311030">
                  <c:v>783.2</c:v>
                </c:pt>
                <c:pt idx="311031">
                  <c:v>660</c:v>
                </c:pt>
                <c:pt idx="311032">
                  <c:v>888.8</c:v>
                </c:pt>
                <c:pt idx="311033">
                  <c:v>818.4</c:v>
                </c:pt>
                <c:pt idx="311034">
                  <c:v>871.2</c:v>
                </c:pt>
                <c:pt idx="311035">
                  <c:v>809.6</c:v>
                </c:pt>
                <c:pt idx="311036">
                  <c:v>1100</c:v>
                </c:pt>
                <c:pt idx="311037">
                  <c:v>1724.8</c:v>
                </c:pt>
                <c:pt idx="311038">
                  <c:v>2323.1999999999998</c:v>
                </c:pt>
                <c:pt idx="311039">
                  <c:v>633.6</c:v>
                </c:pt>
                <c:pt idx="311040">
                  <c:v>484</c:v>
                </c:pt>
                <c:pt idx="311041">
                  <c:v>897.6</c:v>
                </c:pt>
                <c:pt idx="311042">
                  <c:v>519.20000000000005</c:v>
                </c:pt>
                <c:pt idx="311043">
                  <c:v>440</c:v>
                </c:pt>
                <c:pt idx="311044">
                  <c:v>730.4</c:v>
                </c:pt>
                <c:pt idx="311045">
                  <c:v>712.8</c:v>
                </c:pt>
                <c:pt idx="311046">
                  <c:v>818.4</c:v>
                </c:pt>
                <c:pt idx="311047">
                  <c:v>642.4</c:v>
                </c:pt>
                <c:pt idx="311048">
                  <c:v>853.6</c:v>
                </c:pt>
                <c:pt idx="311049">
                  <c:v>756.8</c:v>
                </c:pt>
                <c:pt idx="311050">
                  <c:v>580.79999999999995</c:v>
                </c:pt>
                <c:pt idx="311051">
                  <c:v>1188</c:v>
                </c:pt>
                <c:pt idx="311052">
                  <c:v>563.20000000000005</c:v>
                </c:pt>
                <c:pt idx="311053">
                  <c:v>792</c:v>
                </c:pt>
                <c:pt idx="311054">
                  <c:v>897.6</c:v>
                </c:pt>
                <c:pt idx="311055">
                  <c:v>677.6</c:v>
                </c:pt>
                <c:pt idx="311056">
                  <c:v>1003.2</c:v>
                </c:pt>
                <c:pt idx="311057">
                  <c:v>642.4</c:v>
                </c:pt>
                <c:pt idx="311058">
                  <c:v>1223.2</c:v>
                </c:pt>
                <c:pt idx="311059">
                  <c:v>580.79999999999995</c:v>
                </c:pt>
                <c:pt idx="311060">
                  <c:v>660</c:v>
                </c:pt>
                <c:pt idx="311061">
                  <c:v>616</c:v>
                </c:pt>
                <c:pt idx="311062">
                  <c:v>598.4</c:v>
                </c:pt>
                <c:pt idx="311063">
                  <c:v>836</c:v>
                </c:pt>
                <c:pt idx="311064">
                  <c:v>792</c:v>
                </c:pt>
                <c:pt idx="311065">
                  <c:v>686.4</c:v>
                </c:pt>
                <c:pt idx="311066">
                  <c:v>1091.2</c:v>
                </c:pt>
                <c:pt idx="311067">
                  <c:v>660</c:v>
                </c:pt>
                <c:pt idx="311068">
                  <c:v>598.4</c:v>
                </c:pt>
                <c:pt idx="311069">
                  <c:v>642.4</c:v>
                </c:pt>
                <c:pt idx="311070">
                  <c:v>730.4</c:v>
                </c:pt>
                <c:pt idx="311071">
                  <c:v>712.8</c:v>
                </c:pt>
                <c:pt idx="311072">
                  <c:v>607.20000000000005</c:v>
                </c:pt>
                <c:pt idx="311073">
                  <c:v>695.2</c:v>
                </c:pt>
                <c:pt idx="311074">
                  <c:v>827.2</c:v>
                </c:pt>
                <c:pt idx="311075">
                  <c:v>721.6</c:v>
                </c:pt>
                <c:pt idx="311076">
                  <c:v>563.20000000000005</c:v>
                </c:pt>
                <c:pt idx="311077">
                  <c:v>607.20000000000005</c:v>
                </c:pt>
                <c:pt idx="311078">
                  <c:v>651.20000000000005</c:v>
                </c:pt>
                <c:pt idx="311079">
                  <c:v>607.20000000000005</c:v>
                </c:pt>
                <c:pt idx="311080">
                  <c:v>792</c:v>
                </c:pt>
                <c:pt idx="311081">
                  <c:v>633.6</c:v>
                </c:pt>
                <c:pt idx="311082">
                  <c:v>809.6</c:v>
                </c:pt>
                <c:pt idx="311083">
                  <c:v>792</c:v>
                </c:pt>
                <c:pt idx="311084">
                  <c:v>730.4</c:v>
                </c:pt>
                <c:pt idx="311085">
                  <c:v>888.8</c:v>
                </c:pt>
                <c:pt idx="311086">
                  <c:v>827.2</c:v>
                </c:pt>
                <c:pt idx="311087">
                  <c:v>492.8</c:v>
                </c:pt>
                <c:pt idx="311088">
                  <c:v>844.8</c:v>
                </c:pt>
                <c:pt idx="311089">
                  <c:v>1724.8</c:v>
                </c:pt>
                <c:pt idx="311090">
                  <c:v>1909.6</c:v>
                </c:pt>
                <c:pt idx="311091">
                  <c:v>2226.4</c:v>
                </c:pt>
                <c:pt idx="311092">
                  <c:v>457.6</c:v>
                </c:pt>
                <c:pt idx="311093">
                  <c:v>1003.2</c:v>
                </c:pt>
                <c:pt idx="311094">
                  <c:v>888.8</c:v>
                </c:pt>
                <c:pt idx="311095">
                  <c:v>677.6</c:v>
                </c:pt>
                <c:pt idx="311096">
                  <c:v>653.4</c:v>
                </c:pt>
                <c:pt idx="311097">
                  <c:v>657</c:v>
                </c:pt>
                <c:pt idx="311098">
                  <c:v>729</c:v>
                </c:pt>
                <c:pt idx="311099">
                  <c:v>828</c:v>
                </c:pt>
                <c:pt idx="311100">
                  <c:v>585</c:v>
                </c:pt>
                <c:pt idx="311101">
                  <c:v>702</c:v>
                </c:pt>
                <c:pt idx="311102">
                  <c:v>684</c:v>
                </c:pt>
                <c:pt idx="311103">
                  <c:v>900</c:v>
                </c:pt>
                <c:pt idx="311104">
                  <c:v>531</c:v>
                </c:pt>
                <c:pt idx="311105">
                  <c:v>864</c:v>
                </c:pt>
                <c:pt idx="311106">
                  <c:v>738</c:v>
                </c:pt>
                <c:pt idx="311107">
                  <c:v>783</c:v>
                </c:pt>
                <c:pt idx="311108">
                  <c:v>720</c:v>
                </c:pt>
                <c:pt idx="311109">
                  <c:v>612</c:v>
                </c:pt>
                <c:pt idx="311110">
                  <c:v>648</c:v>
                </c:pt>
                <c:pt idx="311111">
                  <c:v>1134</c:v>
                </c:pt>
                <c:pt idx="311112">
                  <c:v>675</c:v>
                </c:pt>
                <c:pt idx="311113">
                  <c:v>441</c:v>
                </c:pt>
                <c:pt idx="311114">
                  <c:v>639</c:v>
                </c:pt>
                <c:pt idx="311115">
                  <c:v>801</c:v>
                </c:pt>
                <c:pt idx="311116">
                  <c:v>747</c:v>
                </c:pt>
                <c:pt idx="311117">
                  <c:v>594</c:v>
                </c:pt>
                <c:pt idx="311118">
                  <c:v>774</c:v>
                </c:pt>
                <c:pt idx="311119">
                  <c:v>603</c:v>
                </c:pt>
                <c:pt idx="311120">
                  <c:v>756</c:v>
                </c:pt>
                <c:pt idx="311121">
                  <c:v>549</c:v>
                </c:pt>
                <c:pt idx="311122">
                  <c:v>693</c:v>
                </c:pt>
                <c:pt idx="311123">
                  <c:v>666</c:v>
                </c:pt>
                <c:pt idx="311124">
                  <c:v>486</c:v>
                </c:pt>
                <c:pt idx="311125">
                  <c:v>666</c:v>
                </c:pt>
                <c:pt idx="311126">
                  <c:v>531</c:v>
                </c:pt>
                <c:pt idx="311127">
                  <c:v>666</c:v>
                </c:pt>
                <c:pt idx="311128">
                  <c:v>585</c:v>
                </c:pt>
                <c:pt idx="311129">
                  <c:v>774</c:v>
                </c:pt>
                <c:pt idx="311130">
                  <c:v>639</c:v>
                </c:pt>
                <c:pt idx="311131">
                  <c:v>576</c:v>
                </c:pt>
                <c:pt idx="311132">
                  <c:v>1017</c:v>
                </c:pt>
                <c:pt idx="311133">
                  <c:v>567</c:v>
                </c:pt>
                <c:pt idx="311134">
                  <c:v>828</c:v>
                </c:pt>
                <c:pt idx="311135">
                  <c:v>648</c:v>
                </c:pt>
                <c:pt idx="311136">
                  <c:v>10157.56</c:v>
                </c:pt>
                <c:pt idx="311137">
                  <c:v>22244.26</c:v>
                </c:pt>
                <c:pt idx="311138">
                  <c:v>12768.25</c:v>
                </c:pt>
                <c:pt idx="311139">
                  <c:v>7161.05</c:v>
                </c:pt>
                <c:pt idx="311140">
                  <c:v>7352.13</c:v>
                </c:pt>
                <c:pt idx="311141">
                  <c:v>8304.9599999999991</c:v>
                </c:pt>
                <c:pt idx="311142">
                  <c:v>7670.75</c:v>
                </c:pt>
                <c:pt idx="311143">
                  <c:v>7727.5</c:v>
                </c:pt>
                <c:pt idx="311144">
                  <c:v>9897.14</c:v>
                </c:pt>
                <c:pt idx="311145">
                  <c:v>7579.7</c:v>
                </c:pt>
                <c:pt idx="311146">
                  <c:v>7822.75</c:v>
                </c:pt>
                <c:pt idx="311147">
                  <c:v>7748.58</c:v>
                </c:pt>
                <c:pt idx="311148">
                  <c:v>11434.42</c:v>
                </c:pt>
                <c:pt idx="311149">
                  <c:v>22870.9</c:v>
                </c:pt>
                <c:pt idx="311150">
                  <c:v>13935.15</c:v>
                </c:pt>
                <c:pt idx="311151">
                  <c:v>10085.67</c:v>
                </c:pt>
                <c:pt idx="311152">
                  <c:v>9469.98</c:v>
                </c:pt>
                <c:pt idx="311153">
                  <c:v>8298.7099999999991</c:v>
                </c:pt>
                <c:pt idx="311154">
                  <c:v>10620.4</c:v>
                </c:pt>
                <c:pt idx="311155">
                  <c:v>17010.45</c:v>
                </c:pt>
                <c:pt idx="311156">
                  <c:v>9881.85</c:v>
                </c:pt>
                <c:pt idx="311157">
                  <c:v>6999.56</c:v>
                </c:pt>
                <c:pt idx="311158">
                  <c:v>6261.37</c:v>
                </c:pt>
                <c:pt idx="311159">
                  <c:v>7651.28</c:v>
                </c:pt>
                <c:pt idx="311160">
                  <c:v>7723.75</c:v>
                </c:pt>
                <c:pt idx="311161">
                  <c:v>6513.01</c:v>
                </c:pt>
                <c:pt idx="311162">
                  <c:v>6919.17</c:v>
                </c:pt>
                <c:pt idx="311163">
                  <c:v>7528.18</c:v>
                </c:pt>
                <c:pt idx="311164">
                  <c:v>6917.72</c:v>
                </c:pt>
                <c:pt idx="311165">
                  <c:v>7494.07</c:v>
                </c:pt>
                <c:pt idx="311166">
                  <c:v>7357.16</c:v>
                </c:pt>
                <c:pt idx="311167">
                  <c:v>6718.55</c:v>
                </c:pt>
                <c:pt idx="311168">
                  <c:v>7981.29</c:v>
                </c:pt>
                <c:pt idx="311169">
                  <c:v>7612.69</c:v>
                </c:pt>
                <c:pt idx="311170">
                  <c:v>7731.46</c:v>
                </c:pt>
                <c:pt idx="311171">
                  <c:v>7858.42</c:v>
                </c:pt>
                <c:pt idx="311172">
                  <c:v>7179.36</c:v>
                </c:pt>
                <c:pt idx="311173">
                  <c:v>8121.81</c:v>
                </c:pt>
                <c:pt idx="311174">
                  <c:v>7508.8</c:v>
                </c:pt>
                <c:pt idx="311175">
                  <c:v>6543.04</c:v>
                </c:pt>
                <c:pt idx="311176">
                  <c:v>7730.36</c:v>
                </c:pt>
                <c:pt idx="311177">
                  <c:v>7934.66</c:v>
                </c:pt>
                <c:pt idx="311178">
                  <c:v>8301.9500000000007</c:v>
                </c:pt>
                <c:pt idx="311179">
                  <c:v>9454.98</c:v>
                </c:pt>
                <c:pt idx="311180">
                  <c:v>14880.29</c:v>
                </c:pt>
                <c:pt idx="311181">
                  <c:v>19664.560000000001</c:v>
                </c:pt>
                <c:pt idx="311182">
                  <c:v>23153.63</c:v>
                </c:pt>
                <c:pt idx="311183">
                  <c:v>5897.66</c:v>
                </c:pt>
                <c:pt idx="311184">
                  <c:v>5866.71</c:v>
                </c:pt>
                <c:pt idx="311185">
                  <c:v>5913.42</c:v>
                </c:pt>
                <c:pt idx="311186">
                  <c:v>6906.44</c:v>
                </c:pt>
                <c:pt idx="311187">
                  <c:v>7171.35</c:v>
                </c:pt>
                <c:pt idx="311188">
                  <c:v>7873.93</c:v>
                </c:pt>
                <c:pt idx="311189">
                  <c:v>17481.28</c:v>
                </c:pt>
                <c:pt idx="311190">
                  <c:v>20038.900000000001</c:v>
                </c:pt>
                <c:pt idx="311191">
                  <c:v>6515.08</c:v>
                </c:pt>
                <c:pt idx="311192">
                  <c:v>6715.09</c:v>
                </c:pt>
                <c:pt idx="311193">
                  <c:v>7145.26</c:v>
                </c:pt>
                <c:pt idx="311194">
                  <c:v>7418.32</c:v>
                </c:pt>
                <c:pt idx="311195">
                  <c:v>7319.42</c:v>
                </c:pt>
                <c:pt idx="311196">
                  <c:v>6172.54</c:v>
                </c:pt>
                <c:pt idx="311197">
                  <c:v>7623.56</c:v>
                </c:pt>
                <c:pt idx="311198">
                  <c:v>8482.4599999999991</c:v>
                </c:pt>
                <c:pt idx="311199">
                  <c:v>12152.78</c:v>
                </c:pt>
                <c:pt idx="311200">
                  <c:v>11691.82</c:v>
                </c:pt>
                <c:pt idx="311201">
                  <c:v>25389.65</c:v>
                </c:pt>
                <c:pt idx="311202">
                  <c:v>15106.57</c:v>
                </c:pt>
                <c:pt idx="311203">
                  <c:v>10840.98</c:v>
                </c:pt>
                <c:pt idx="311204">
                  <c:v>9733.09</c:v>
                </c:pt>
                <c:pt idx="311205">
                  <c:v>8521.9699999999993</c:v>
                </c:pt>
                <c:pt idx="311206">
                  <c:v>10907.21</c:v>
                </c:pt>
                <c:pt idx="311207">
                  <c:v>16056.39</c:v>
                </c:pt>
                <c:pt idx="311208">
                  <c:v>10684.83</c:v>
                </c:pt>
                <c:pt idx="311209">
                  <c:v>6738.56</c:v>
                </c:pt>
                <c:pt idx="311210">
                  <c:v>6414.78</c:v>
                </c:pt>
                <c:pt idx="311211">
                  <c:v>7187.66</c:v>
                </c:pt>
                <c:pt idx="311212">
                  <c:v>6938.73</c:v>
                </c:pt>
                <c:pt idx="311213">
                  <c:v>7328.09</c:v>
                </c:pt>
                <c:pt idx="311214">
                  <c:v>7947.72</c:v>
                </c:pt>
                <c:pt idx="311215">
                  <c:v>7045.9</c:v>
                </c:pt>
                <c:pt idx="311216">
                  <c:v>6919.61</c:v>
                </c:pt>
                <c:pt idx="311217">
                  <c:v>7227.44</c:v>
                </c:pt>
                <c:pt idx="311218">
                  <c:v>6719.16</c:v>
                </c:pt>
                <c:pt idx="311219">
                  <c:v>5977.27</c:v>
                </c:pt>
                <c:pt idx="311220">
                  <c:v>7305.22</c:v>
                </c:pt>
                <c:pt idx="311221">
                  <c:v>8078.68</c:v>
                </c:pt>
                <c:pt idx="311222">
                  <c:v>7841.44</c:v>
                </c:pt>
                <c:pt idx="311223">
                  <c:v>7910.61</c:v>
                </c:pt>
                <c:pt idx="311224">
                  <c:v>8461.06</c:v>
                </c:pt>
                <c:pt idx="311225">
                  <c:v>7541.94</c:v>
                </c:pt>
                <c:pt idx="311226">
                  <c:v>7017.72</c:v>
                </c:pt>
                <c:pt idx="311227">
                  <c:v>7507.96</c:v>
                </c:pt>
                <c:pt idx="311228">
                  <c:v>8406.65</c:v>
                </c:pt>
                <c:pt idx="311229">
                  <c:v>8826.25</c:v>
                </c:pt>
                <c:pt idx="311230">
                  <c:v>7872.17</c:v>
                </c:pt>
                <c:pt idx="311231">
                  <c:v>8159.81</c:v>
                </c:pt>
                <c:pt idx="311232">
                  <c:v>12902.65</c:v>
                </c:pt>
                <c:pt idx="311233">
                  <c:v>18881.189999999999</c:v>
                </c:pt>
                <c:pt idx="311234">
                  <c:v>22869.01</c:v>
                </c:pt>
                <c:pt idx="311235">
                  <c:v>8505.41</c:v>
                </c:pt>
                <c:pt idx="311236">
                  <c:v>6669.53</c:v>
                </c:pt>
                <c:pt idx="311237">
                  <c:v>6594.27</c:v>
                </c:pt>
                <c:pt idx="311238">
                  <c:v>7391.02</c:v>
                </c:pt>
                <c:pt idx="311239">
                  <c:v>7680.66</c:v>
                </c:pt>
                <c:pt idx="311240">
                  <c:v>9216.5300000000007</c:v>
                </c:pt>
                <c:pt idx="311241">
                  <c:v>15877.25</c:v>
                </c:pt>
                <c:pt idx="311242">
                  <c:v>24808.57</c:v>
                </c:pt>
                <c:pt idx="311243">
                  <c:v>5837.63</c:v>
                </c:pt>
                <c:pt idx="311244">
                  <c:v>6528.42</c:v>
                </c:pt>
                <c:pt idx="311245">
                  <c:v>6917.09</c:v>
                </c:pt>
                <c:pt idx="311246">
                  <c:v>7138.78</c:v>
                </c:pt>
                <c:pt idx="311247">
                  <c:v>7009.66</c:v>
                </c:pt>
                <c:pt idx="311248">
                  <c:v>6741.03</c:v>
                </c:pt>
                <c:pt idx="311249">
                  <c:v>10056.43</c:v>
                </c:pt>
                <c:pt idx="311250">
                  <c:v>7971.87</c:v>
                </c:pt>
                <c:pt idx="311251">
                  <c:v>7234.67</c:v>
                </c:pt>
                <c:pt idx="311252">
                  <c:v>8243.64</c:v>
                </c:pt>
                <c:pt idx="311253">
                  <c:v>11518.82</c:v>
                </c:pt>
                <c:pt idx="311254">
                  <c:v>25089.21</c:v>
                </c:pt>
                <c:pt idx="311255">
                  <c:v>17254.650000000001</c:v>
                </c:pt>
                <c:pt idx="311256">
                  <c:v>10490.92</c:v>
                </c:pt>
                <c:pt idx="311257">
                  <c:v>9085.7000000000007</c:v>
                </c:pt>
                <c:pt idx="311258">
                  <c:v>10675.72</c:v>
                </c:pt>
                <c:pt idx="311259">
                  <c:v>16764.71</c:v>
                </c:pt>
                <c:pt idx="311260">
                  <c:v>11368.02</c:v>
                </c:pt>
                <c:pt idx="311261">
                  <c:v>7073.8</c:v>
                </c:pt>
                <c:pt idx="311262">
                  <c:v>7279.3</c:v>
                </c:pt>
                <c:pt idx="311263">
                  <c:v>7299</c:v>
                </c:pt>
                <c:pt idx="311264">
                  <c:v>7162.25</c:v>
                </c:pt>
                <c:pt idx="311265">
                  <c:v>6604.44</c:v>
                </c:pt>
                <c:pt idx="311266">
                  <c:v>7144.11</c:v>
                </c:pt>
                <c:pt idx="311267">
                  <c:v>6944.48</c:v>
                </c:pt>
                <c:pt idx="311268">
                  <c:v>7841.47</c:v>
                </c:pt>
                <c:pt idx="311269">
                  <c:v>7570.28</c:v>
                </c:pt>
                <c:pt idx="311270">
                  <c:v>7209.6</c:v>
                </c:pt>
                <c:pt idx="311271">
                  <c:v>6781.63</c:v>
                </c:pt>
                <c:pt idx="311272">
                  <c:v>8091.58</c:v>
                </c:pt>
                <c:pt idx="311273">
                  <c:v>7533.26</c:v>
                </c:pt>
                <c:pt idx="311274">
                  <c:v>7315.07</c:v>
                </c:pt>
                <c:pt idx="311275">
                  <c:v>7498.52</c:v>
                </c:pt>
                <c:pt idx="311276">
                  <c:v>7983.76</c:v>
                </c:pt>
                <c:pt idx="311277">
                  <c:v>9038.2999999999993</c:v>
                </c:pt>
                <c:pt idx="311278">
                  <c:v>8464.65</c:v>
                </c:pt>
                <c:pt idx="311279">
                  <c:v>5936.04</c:v>
                </c:pt>
                <c:pt idx="311280">
                  <c:v>5307.66</c:v>
                </c:pt>
                <c:pt idx="311281">
                  <c:v>5705.12</c:v>
                </c:pt>
                <c:pt idx="311282">
                  <c:v>5581.04</c:v>
                </c:pt>
                <c:pt idx="311283">
                  <c:v>4820.5</c:v>
                </c:pt>
                <c:pt idx="311284">
                  <c:v>6994.12</c:v>
                </c:pt>
                <c:pt idx="311285">
                  <c:v>3807.96</c:v>
                </c:pt>
                <c:pt idx="311286">
                  <c:v>4460.24</c:v>
                </c:pt>
                <c:pt idx="311287">
                  <c:v>5874.04</c:v>
                </c:pt>
                <c:pt idx="311288">
                  <c:v>4138.2</c:v>
                </c:pt>
                <c:pt idx="311289">
                  <c:v>3741.46</c:v>
                </c:pt>
                <c:pt idx="311290">
                  <c:v>3893.74</c:v>
                </c:pt>
                <c:pt idx="311291">
                  <c:v>4658.9399999999996</c:v>
                </c:pt>
                <c:pt idx="311292">
                  <c:v>4752.66</c:v>
                </c:pt>
                <c:pt idx="311293">
                  <c:v>4548.8</c:v>
                </c:pt>
                <c:pt idx="311294">
                  <c:v>4211.38</c:v>
                </c:pt>
                <c:pt idx="311295">
                  <c:v>4420</c:v>
                </c:pt>
                <c:pt idx="311296">
                  <c:v>4398.1000000000004</c:v>
                </c:pt>
                <c:pt idx="311297">
                  <c:v>4917.12</c:v>
                </c:pt>
                <c:pt idx="311298">
                  <c:v>4712.68</c:v>
                </c:pt>
                <c:pt idx="311299">
                  <c:v>5072.78</c:v>
                </c:pt>
                <c:pt idx="311300">
                  <c:v>5412.58</c:v>
                </c:pt>
                <c:pt idx="311301">
                  <c:v>5474.26</c:v>
                </c:pt>
                <c:pt idx="311302">
                  <c:v>5468.48</c:v>
                </c:pt>
                <c:pt idx="311303">
                  <c:v>5910.98</c:v>
                </c:pt>
                <c:pt idx="311304">
                  <c:v>3807.1</c:v>
                </c:pt>
                <c:pt idx="311305">
                  <c:v>6150.14</c:v>
                </c:pt>
                <c:pt idx="311306">
                  <c:v>4388.34</c:v>
                </c:pt>
                <c:pt idx="311307">
                  <c:v>6876.84</c:v>
                </c:pt>
                <c:pt idx="311308">
                  <c:v>6149.21</c:v>
                </c:pt>
                <c:pt idx="311309">
                  <c:v>5294.44</c:v>
                </c:pt>
                <c:pt idx="311310">
                  <c:v>4411.58</c:v>
                </c:pt>
                <c:pt idx="311311">
                  <c:v>3976.16</c:v>
                </c:pt>
                <c:pt idx="311312">
                  <c:v>4486.6000000000004</c:v>
                </c:pt>
                <c:pt idx="311313">
                  <c:v>5785.38</c:v>
                </c:pt>
                <c:pt idx="311314">
                  <c:v>5315.82</c:v>
                </c:pt>
                <c:pt idx="311315">
                  <c:v>6100.02</c:v>
                </c:pt>
                <c:pt idx="311316">
                  <c:v>4675.68</c:v>
                </c:pt>
                <c:pt idx="311317">
                  <c:v>4159.04</c:v>
                </c:pt>
                <c:pt idx="311318">
                  <c:v>3710.32</c:v>
                </c:pt>
                <c:pt idx="311319">
                  <c:v>3527.53</c:v>
                </c:pt>
                <c:pt idx="311320">
                  <c:v>4386.3599999999997</c:v>
                </c:pt>
                <c:pt idx="311321">
                  <c:v>8139.26</c:v>
                </c:pt>
                <c:pt idx="311322">
                  <c:v>4771.18</c:v>
                </c:pt>
                <c:pt idx="311323">
                  <c:v>4785.0600000000004</c:v>
                </c:pt>
                <c:pt idx="311324">
                  <c:v>7200.2</c:v>
                </c:pt>
                <c:pt idx="311325">
                  <c:v>8746.94</c:v>
                </c:pt>
                <c:pt idx="311326">
                  <c:v>3251.98</c:v>
                </c:pt>
                <c:pt idx="311327">
                  <c:v>4892.7</c:v>
                </c:pt>
                <c:pt idx="311328">
                  <c:v>4897.6000000000004</c:v>
                </c:pt>
                <c:pt idx="311329">
                  <c:v>4763.9799999999996</c:v>
                </c:pt>
                <c:pt idx="311330">
                  <c:v>3793.32</c:v>
                </c:pt>
                <c:pt idx="311331">
                  <c:v>3722.54</c:v>
                </c:pt>
                <c:pt idx="311332">
                  <c:v>4651.78</c:v>
                </c:pt>
                <c:pt idx="311333">
                  <c:v>4441.04</c:v>
                </c:pt>
                <c:pt idx="311334">
                  <c:v>6812.3</c:v>
                </c:pt>
                <c:pt idx="311335">
                  <c:v>6459.5</c:v>
                </c:pt>
                <c:pt idx="311336">
                  <c:v>5523.62</c:v>
                </c:pt>
                <c:pt idx="311337">
                  <c:v>4301.21</c:v>
                </c:pt>
                <c:pt idx="311338">
                  <c:v>4562.26</c:v>
                </c:pt>
                <c:pt idx="311339">
                  <c:v>4667.1499999999996</c:v>
                </c:pt>
                <c:pt idx="311340">
                  <c:v>4049.29</c:v>
                </c:pt>
                <c:pt idx="311341">
                  <c:v>4637.51</c:v>
                </c:pt>
                <c:pt idx="311342">
                  <c:v>4669.5600000000004</c:v>
                </c:pt>
                <c:pt idx="311343">
                  <c:v>3659.65</c:v>
                </c:pt>
                <c:pt idx="311344">
                  <c:v>4351.07</c:v>
                </c:pt>
                <c:pt idx="311345">
                  <c:v>5635.48</c:v>
                </c:pt>
                <c:pt idx="311346">
                  <c:v>5084.96</c:v>
                </c:pt>
                <c:pt idx="311347">
                  <c:v>6988.93</c:v>
                </c:pt>
                <c:pt idx="311348">
                  <c:v>4867.59</c:v>
                </c:pt>
                <c:pt idx="311349">
                  <c:v>5585.34</c:v>
                </c:pt>
                <c:pt idx="311350">
                  <c:v>5074.5</c:v>
                </c:pt>
                <c:pt idx="311351">
                  <c:v>5635.57</c:v>
                </c:pt>
                <c:pt idx="311352">
                  <c:v>5014.25</c:v>
                </c:pt>
                <c:pt idx="311353">
                  <c:v>5850.06</c:v>
                </c:pt>
                <c:pt idx="311354">
                  <c:v>4921.57</c:v>
                </c:pt>
                <c:pt idx="311355">
                  <c:v>5726.57</c:v>
                </c:pt>
                <c:pt idx="311356">
                  <c:v>5673.74</c:v>
                </c:pt>
                <c:pt idx="311357">
                  <c:v>8094.85</c:v>
                </c:pt>
                <c:pt idx="311358">
                  <c:v>6465.29</c:v>
                </c:pt>
                <c:pt idx="311359">
                  <c:v>5598.45</c:v>
                </c:pt>
                <c:pt idx="311360">
                  <c:v>5273.7</c:v>
                </c:pt>
                <c:pt idx="311361">
                  <c:v>5697.84</c:v>
                </c:pt>
                <c:pt idx="311362">
                  <c:v>4618.6899999999996</c:v>
                </c:pt>
                <c:pt idx="311363">
                  <c:v>4634.17</c:v>
                </c:pt>
                <c:pt idx="311364">
                  <c:v>3354.72</c:v>
                </c:pt>
                <c:pt idx="311365">
                  <c:v>3851.94</c:v>
                </c:pt>
                <c:pt idx="311366">
                  <c:v>3181.19</c:v>
                </c:pt>
                <c:pt idx="311367">
                  <c:v>4590.42</c:v>
                </c:pt>
                <c:pt idx="311368">
                  <c:v>5319.18</c:v>
                </c:pt>
                <c:pt idx="311369">
                  <c:v>3654.35</c:v>
                </c:pt>
                <c:pt idx="311370">
                  <c:v>6100.87</c:v>
                </c:pt>
                <c:pt idx="311371">
                  <c:v>4547.99</c:v>
                </c:pt>
                <c:pt idx="311372">
                  <c:v>5524.77</c:v>
                </c:pt>
                <c:pt idx="311373">
                  <c:v>8831.94</c:v>
                </c:pt>
                <c:pt idx="311374">
                  <c:v>3514.57</c:v>
                </c:pt>
                <c:pt idx="311375">
                  <c:v>4136.45</c:v>
                </c:pt>
                <c:pt idx="311376">
                  <c:v>5628.56</c:v>
                </c:pt>
                <c:pt idx="311377">
                  <c:v>7475</c:v>
                </c:pt>
                <c:pt idx="311378">
                  <c:v>4709.8500000000004</c:v>
                </c:pt>
                <c:pt idx="311379">
                  <c:v>5684.67</c:v>
                </c:pt>
                <c:pt idx="311380">
                  <c:v>4697.7700000000004</c:v>
                </c:pt>
                <c:pt idx="311381">
                  <c:v>5030.0600000000004</c:v>
                </c:pt>
                <c:pt idx="311382">
                  <c:v>4704.7700000000004</c:v>
                </c:pt>
                <c:pt idx="311383">
                  <c:v>4497.92</c:v>
                </c:pt>
                <c:pt idx="311384">
                  <c:v>4880.6099999999997</c:v>
                </c:pt>
                <c:pt idx="311385">
                  <c:v>5397.92</c:v>
                </c:pt>
                <c:pt idx="311386">
                  <c:v>5447.54</c:v>
                </c:pt>
                <c:pt idx="311387">
                  <c:v>5122.13</c:v>
                </c:pt>
                <c:pt idx="311388">
                  <c:v>5435.86</c:v>
                </c:pt>
                <c:pt idx="311389">
                  <c:v>3338.78</c:v>
                </c:pt>
                <c:pt idx="311390">
                  <c:v>5534.8</c:v>
                </c:pt>
                <c:pt idx="311391">
                  <c:v>4506.74</c:v>
                </c:pt>
                <c:pt idx="311392">
                  <c:v>3100.7</c:v>
                </c:pt>
                <c:pt idx="311393">
                  <c:v>3728.83</c:v>
                </c:pt>
                <c:pt idx="311394">
                  <c:v>3784.93</c:v>
                </c:pt>
                <c:pt idx="311395">
                  <c:v>3722.96</c:v>
                </c:pt>
                <c:pt idx="311396">
                  <c:v>4600</c:v>
                </c:pt>
                <c:pt idx="311397">
                  <c:v>3814.81</c:v>
                </c:pt>
                <c:pt idx="311398">
                  <c:v>4281.09</c:v>
                </c:pt>
                <c:pt idx="311399">
                  <c:v>4723.97</c:v>
                </c:pt>
                <c:pt idx="311400">
                  <c:v>4639.3</c:v>
                </c:pt>
                <c:pt idx="311401">
                  <c:v>3772.86</c:v>
                </c:pt>
                <c:pt idx="311402">
                  <c:v>5648.14</c:v>
                </c:pt>
                <c:pt idx="311403">
                  <c:v>4922.95</c:v>
                </c:pt>
                <c:pt idx="311404">
                  <c:v>3001.22</c:v>
                </c:pt>
                <c:pt idx="311405">
                  <c:v>6580.16</c:v>
                </c:pt>
                <c:pt idx="311406">
                  <c:v>4983.12</c:v>
                </c:pt>
                <c:pt idx="311407">
                  <c:v>5713.05</c:v>
                </c:pt>
                <c:pt idx="311408">
                  <c:v>4837.32</c:v>
                </c:pt>
                <c:pt idx="311409">
                  <c:v>6238.31</c:v>
                </c:pt>
                <c:pt idx="311410">
                  <c:v>5207.63</c:v>
                </c:pt>
                <c:pt idx="311411">
                  <c:v>6777.03</c:v>
                </c:pt>
                <c:pt idx="311412">
                  <c:v>7532.32</c:v>
                </c:pt>
                <c:pt idx="311413">
                  <c:v>5367.71</c:v>
                </c:pt>
                <c:pt idx="311414">
                  <c:v>6558.66</c:v>
                </c:pt>
                <c:pt idx="311415">
                  <c:v>5326.15</c:v>
                </c:pt>
                <c:pt idx="311416">
                  <c:v>5673.26</c:v>
                </c:pt>
                <c:pt idx="311417">
                  <c:v>4290.8599999999997</c:v>
                </c:pt>
                <c:pt idx="311418">
                  <c:v>4530.34</c:v>
                </c:pt>
                <c:pt idx="311419">
                  <c:v>4825.09</c:v>
                </c:pt>
                <c:pt idx="311420">
                  <c:v>5269.02</c:v>
                </c:pt>
                <c:pt idx="311421">
                  <c:v>6904.09</c:v>
                </c:pt>
                <c:pt idx="311422">
                  <c:v>46082.81</c:v>
                </c:pt>
                <c:pt idx="311423">
                  <c:v>48857.85</c:v>
                </c:pt>
                <c:pt idx="311424">
                  <c:v>49764.47</c:v>
                </c:pt>
                <c:pt idx="311425">
                  <c:v>54761.73</c:v>
                </c:pt>
                <c:pt idx="311426">
                  <c:v>48022.09</c:v>
                </c:pt>
                <c:pt idx="311427">
                  <c:v>42142.96</c:v>
                </c:pt>
                <c:pt idx="311428">
                  <c:v>36504.28</c:v>
                </c:pt>
                <c:pt idx="311429">
                  <c:v>34023.410000000003</c:v>
                </c:pt>
                <c:pt idx="311430">
                  <c:v>38278.78</c:v>
                </c:pt>
                <c:pt idx="311431">
                  <c:v>39802.720000000001</c:v>
                </c:pt>
                <c:pt idx="311432">
                  <c:v>38186.199999999997</c:v>
                </c:pt>
                <c:pt idx="311433">
                  <c:v>37555.629999999997</c:v>
                </c:pt>
                <c:pt idx="311434">
                  <c:v>37740.81</c:v>
                </c:pt>
                <c:pt idx="311435">
                  <c:v>37459.040000000001</c:v>
                </c:pt>
                <c:pt idx="311436">
                  <c:v>37098.800000000003</c:v>
                </c:pt>
                <c:pt idx="311437">
                  <c:v>29369.39</c:v>
                </c:pt>
                <c:pt idx="311438">
                  <c:v>30494.74</c:v>
                </c:pt>
                <c:pt idx="311439">
                  <c:v>30373.19</c:v>
                </c:pt>
                <c:pt idx="311440">
                  <c:v>37844.25</c:v>
                </c:pt>
                <c:pt idx="311441">
                  <c:v>34633.57</c:v>
                </c:pt>
                <c:pt idx="311442">
                  <c:v>34280.18</c:v>
                </c:pt>
                <c:pt idx="311443">
                  <c:v>35852.239999999998</c:v>
                </c:pt>
                <c:pt idx="311444">
                  <c:v>41598.74</c:v>
                </c:pt>
                <c:pt idx="311445">
                  <c:v>31928.26</c:v>
                </c:pt>
                <c:pt idx="311446">
                  <c:v>35537.65</c:v>
                </c:pt>
                <c:pt idx="311447">
                  <c:v>38898.769999999997</c:v>
                </c:pt>
                <c:pt idx="311448">
                  <c:v>40559.79</c:v>
                </c:pt>
                <c:pt idx="311449">
                  <c:v>33800.050000000003</c:v>
                </c:pt>
                <c:pt idx="311450">
                  <c:v>46879.64</c:v>
                </c:pt>
                <c:pt idx="311451">
                  <c:v>42106.89</c:v>
                </c:pt>
                <c:pt idx="311452">
                  <c:v>47371.33</c:v>
                </c:pt>
                <c:pt idx="311453">
                  <c:v>40999.629999999997</c:v>
                </c:pt>
                <c:pt idx="311454">
                  <c:v>32776.769999999997</c:v>
                </c:pt>
                <c:pt idx="311455">
                  <c:v>37840.51</c:v>
                </c:pt>
                <c:pt idx="311456">
                  <c:v>44771.37</c:v>
                </c:pt>
                <c:pt idx="311457">
                  <c:v>29409.16</c:v>
                </c:pt>
                <c:pt idx="311458">
                  <c:v>32617.52</c:v>
                </c:pt>
                <c:pt idx="311459">
                  <c:v>36455.879999999997</c:v>
                </c:pt>
                <c:pt idx="311460">
                  <c:v>33228.120000000003</c:v>
                </c:pt>
                <c:pt idx="311461">
                  <c:v>33511.1</c:v>
                </c:pt>
                <c:pt idx="311462">
                  <c:v>48916.75</c:v>
                </c:pt>
                <c:pt idx="311463">
                  <c:v>44633.21</c:v>
                </c:pt>
                <c:pt idx="311464">
                  <c:v>217015.56</c:v>
                </c:pt>
                <c:pt idx="311465">
                  <c:v>54822.49</c:v>
                </c:pt>
                <c:pt idx="311466">
                  <c:v>63180.86</c:v>
                </c:pt>
                <c:pt idx="311467">
                  <c:v>75475.179999999993</c:v>
                </c:pt>
                <c:pt idx="311468">
                  <c:v>127019.04</c:v>
                </c:pt>
                <c:pt idx="311469">
                  <c:v>37373.949999999997</c:v>
                </c:pt>
                <c:pt idx="311470">
                  <c:v>29714.73</c:v>
                </c:pt>
                <c:pt idx="311471">
                  <c:v>31737.77</c:v>
                </c:pt>
                <c:pt idx="311472">
                  <c:v>37517.06</c:v>
                </c:pt>
                <c:pt idx="311473">
                  <c:v>35899.879999999997</c:v>
                </c:pt>
                <c:pt idx="311474">
                  <c:v>40824.089999999997</c:v>
                </c:pt>
                <c:pt idx="311475">
                  <c:v>47340.84</c:v>
                </c:pt>
                <c:pt idx="311476">
                  <c:v>61397.56</c:v>
                </c:pt>
                <c:pt idx="311477">
                  <c:v>44781.36</c:v>
                </c:pt>
                <c:pt idx="311478">
                  <c:v>51608.21</c:v>
                </c:pt>
                <c:pt idx="311479">
                  <c:v>36789.33</c:v>
                </c:pt>
                <c:pt idx="311480">
                  <c:v>40281.980000000003</c:v>
                </c:pt>
                <c:pt idx="311481">
                  <c:v>34006.86</c:v>
                </c:pt>
                <c:pt idx="311482">
                  <c:v>31702.42</c:v>
                </c:pt>
                <c:pt idx="311483">
                  <c:v>36243.1</c:v>
                </c:pt>
                <c:pt idx="311484">
                  <c:v>33231.089999999997</c:v>
                </c:pt>
                <c:pt idx="311485">
                  <c:v>46556.15</c:v>
                </c:pt>
                <c:pt idx="311486">
                  <c:v>38497.25</c:v>
                </c:pt>
                <c:pt idx="311487">
                  <c:v>36299.449999999997</c:v>
                </c:pt>
                <c:pt idx="311488">
                  <c:v>30689.8</c:v>
                </c:pt>
                <c:pt idx="311489">
                  <c:v>38188.589999999997</c:v>
                </c:pt>
                <c:pt idx="311490">
                  <c:v>31305.61</c:v>
                </c:pt>
                <c:pt idx="311491">
                  <c:v>28689.85</c:v>
                </c:pt>
                <c:pt idx="311492">
                  <c:v>36519.31</c:v>
                </c:pt>
                <c:pt idx="311493">
                  <c:v>37504.61</c:v>
                </c:pt>
                <c:pt idx="311494">
                  <c:v>38339.78</c:v>
                </c:pt>
                <c:pt idx="311495">
                  <c:v>29193.48</c:v>
                </c:pt>
                <c:pt idx="311496">
                  <c:v>25890.15</c:v>
                </c:pt>
                <c:pt idx="311497">
                  <c:v>31562.48</c:v>
                </c:pt>
                <c:pt idx="311498">
                  <c:v>34775.839999999997</c:v>
                </c:pt>
                <c:pt idx="311499">
                  <c:v>45661.65</c:v>
                </c:pt>
                <c:pt idx="311500">
                  <c:v>35486.550000000003</c:v>
                </c:pt>
                <c:pt idx="311501">
                  <c:v>36124.25</c:v>
                </c:pt>
                <c:pt idx="311502">
                  <c:v>43038.26</c:v>
                </c:pt>
                <c:pt idx="311503">
                  <c:v>39145.15</c:v>
                </c:pt>
                <c:pt idx="311504">
                  <c:v>38996.71</c:v>
                </c:pt>
                <c:pt idx="311505">
                  <c:v>36067.980000000003</c:v>
                </c:pt>
                <c:pt idx="311506">
                  <c:v>42604.49</c:v>
                </c:pt>
                <c:pt idx="311507">
                  <c:v>33147.86</c:v>
                </c:pt>
                <c:pt idx="311508">
                  <c:v>33759.58</c:v>
                </c:pt>
                <c:pt idx="311509">
                  <c:v>37857.879999999997</c:v>
                </c:pt>
                <c:pt idx="311510">
                  <c:v>49137.2</c:v>
                </c:pt>
                <c:pt idx="311511">
                  <c:v>52344.76</c:v>
                </c:pt>
                <c:pt idx="311512">
                  <c:v>42217.42</c:v>
                </c:pt>
                <c:pt idx="311513">
                  <c:v>45120.89</c:v>
                </c:pt>
                <c:pt idx="311514">
                  <c:v>43496.41</c:v>
                </c:pt>
                <c:pt idx="311515">
                  <c:v>47129.46</c:v>
                </c:pt>
                <c:pt idx="311516">
                  <c:v>220379.93</c:v>
                </c:pt>
                <c:pt idx="311517">
                  <c:v>45575.94</c:v>
                </c:pt>
                <c:pt idx="311518">
                  <c:v>53632.29</c:v>
                </c:pt>
                <c:pt idx="311519">
                  <c:v>67200.56</c:v>
                </c:pt>
                <c:pt idx="311520">
                  <c:v>105747.83</c:v>
                </c:pt>
                <c:pt idx="311521">
                  <c:v>58533.86</c:v>
                </c:pt>
                <c:pt idx="311522">
                  <c:v>32282.74</c:v>
                </c:pt>
                <c:pt idx="311523">
                  <c:v>35235.760000000002</c:v>
                </c:pt>
                <c:pt idx="311524">
                  <c:v>35092.67</c:v>
                </c:pt>
                <c:pt idx="311525">
                  <c:v>38884.11</c:v>
                </c:pt>
                <c:pt idx="311526">
                  <c:v>50269.95</c:v>
                </c:pt>
                <c:pt idx="311527">
                  <c:v>58521.74</c:v>
                </c:pt>
                <c:pt idx="311528">
                  <c:v>59466.31</c:v>
                </c:pt>
                <c:pt idx="311529">
                  <c:v>43880.14</c:v>
                </c:pt>
                <c:pt idx="311530">
                  <c:v>48343.15</c:v>
                </c:pt>
                <c:pt idx="311531">
                  <c:v>42978.400000000001</c:v>
                </c:pt>
                <c:pt idx="311532">
                  <c:v>43477.56</c:v>
                </c:pt>
                <c:pt idx="311533">
                  <c:v>39850.28</c:v>
                </c:pt>
                <c:pt idx="311534">
                  <c:v>45046.36</c:v>
                </c:pt>
                <c:pt idx="311535">
                  <c:v>37726.29</c:v>
                </c:pt>
                <c:pt idx="311536">
                  <c:v>33089.29</c:v>
                </c:pt>
                <c:pt idx="311537">
                  <c:v>31807.16</c:v>
                </c:pt>
                <c:pt idx="311538">
                  <c:v>34024.07</c:v>
                </c:pt>
                <c:pt idx="311539">
                  <c:v>33428.32</c:v>
                </c:pt>
                <c:pt idx="311540">
                  <c:v>41228.800000000003</c:v>
                </c:pt>
                <c:pt idx="311541">
                  <c:v>33419.300000000003</c:v>
                </c:pt>
                <c:pt idx="311542">
                  <c:v>34877.129999999997</c:v>
                </c:pt>
                <c:pt idx="311543">
                  <c:v>36298.69</c:v>
                </c:pt>
                <c:pt idx="311544">
                  <c:v>38775.07</c:v>
                </c:pt>
                <c:pt idx="311545">
                  <c:v>42466.9</c:v>
                </c:pt>
                <c:pt idx="311546">
                  <c:v>39484.339999999997</c:v>
                </c:pt>
                <c:pt idx="311547">
                  <c:v>29225.43</c:v>
                </c:pt>
                <c:pt idx="311548">
                  <c:v>48004.18</c:v>
                </c:pt>
                <c:pt idx="311549">
                  <c:v>35425.230000000003</c:v>
                </c:pt>
                <c:pt idx="311550">
                  <c:v>41762.160000000003</c:v>
                </c:pt>
                <c:pt idx="311551">
                  <c:v>46579.85</c:v>
                </c:pt>
                <c:pt idx="311552">
                  <c:v>35936.769999999997</c:v>
                </c:pt>
                <c:pt idx="311553">
                  <c:v>44554.74</c:v>
                </c:pt>
                <c:pt idx="311554">
                  <c:v>45812.25</c:v>
                </c:pt>
                <c:pt idx="311555">
                  <c:v>52251.57</c:v>
                </c:pt>
                <c:pt idx="311556">
                  <c:v>45692.959999999999</c:v>
                </c:pt>
                <c:pt idx="311557">
                  <c:v>43434.84</c:v>
                </c:pt>
                <c:pt idx="311558">
                  <c:v>38964.699999999997</c:v>
                </c:pt>
                <c:pt idx="311559">
                  <c:v>60293.67</c:v>
                </c:pt>
                <c:pt idx="311560">
                  <c:v>49998.52</c:v>
                </c:pt>
                <c:pt idx="311561">
                  <c:v>45903.199999999997</c:v>
                </c:pt>
                <c:pt idx="311562">
                  <c:v>46569.599999999999</c:v>
                </c:pt>
                <c:pt idx="311563">
                  <c:v>40194.400000000001</c:v>
                </c:pt>
                <c:pt idx="311564">
                  <c:v>44371.44</c:v>
                </c:pt>
                <c:pt idx="311565">
                  <c:v>12145.76</c:v>
                </c:pt>
                <c:pt idx="311566">
                  <c:v>12381.81</c:v>
                </c:pt>
                <c:pt idx="311567">
                  <c:v>14118.74</c:v>
                </c:pt>
                <c:pt idx="311568">
                  <c:v>13085.1</c:v>
                </c:pt>
                <c:pt idx="311569">
                  <c:v>14402.26</c:v>
                </c:pt>
                <c:pt idx="311570">
                  <c:v>13757.68</c:v>
                </c:pt>
                <c:pt idx="311571">
                  <c:v>13946.93</c:v>
                </c:pt>
                <c:pt idx="311572">
                  <c:v>13132.46</c:v>
                </c:pt>
                <c:pt idx="311573">
                  <c:v>13051.15</c:v>
                </c:pt>
                <c:pt idx="311574">
                  <c:v>11292.7</c:v>
                </c:pt>
                <c:pt idx="311575">
                  <c:v>12952.37</c:v>
                </c:pt>
                <c:pt idx="311576">
                  <c:v>14530.36</c:v>
                </c:pt>
                <c:pt idx="311577">
                  <c:v>14888.26</c:v>
                </c:pt>
                <c:pt idx="311578">
                  <c:v>14961.16</c:v>
                </c:pt>
                <c:pt idx="311579">
                  <c:v>14276.01</c:v>
                </c:pt>
                <c:pt idx="311580">
                  <c:v>15163.17</c:v>
                </c:pt>
                <c:pt idx="311581">
                  <c:v>14484.28</c:v>
                </c:pt>
                <c:pt idx="311582">
                  <c:v>16088.71</c:v>
                </c:pt>
                <c:pt idx="311583">
                  <c:v>15208.3</c:v>
                </c:pt>
                <c:pt idx="311584">
                  <c:v>13933.81</c:v>
                </c:pt>
                <c:pt idx="311585">
                  <c:v>13597.02</c:v>
                </c:pt>
                <c:pt idx="311586">
                  <c:v>14239.3</c:v>
                </c:pt>
                <c:pt idx="311587">
                  <c:v>13894.09</c:v>
                </c:pt>
                <c:pt idx="311588">
                  <c:v>13381.97</c:v>
                </c:pt>
                <c:pt idx="311589">
                  <c:v>14650.18</c:v>
                </c:pt>
                <c:pt idx="311590">
                  <c:v>13473.3</c:v>
                </c:pt>
                <c:pt idx="311591">
                  <c:v>16815.89</c:v>
                </c:pt>
                <c:pt idx="311592">
                  <c:v>15744.6</c:v>
                </c:pt>
                <c:pt idx="311593">
                  <c:v>15971.8</c:v>
                </c:pt>
                <c:pt idx="311594">
                  <c:v>15556.54</c:v>
                </c:pt>
                <c:pt idx="311595">
                  <c:v>17431.5</c:v>
                </c:pt>
                <c:pt idx="311596">
                  <c:v>14903.65</c:v>
                </c:pt>
                <c:pt idx="311597">
                  <c:v>14177.87</c:v>
                </c:pt>
                <c:pt idx="311598">
                  <c:v>13701.28</c:v>
                </c:pt>
                <c:pt idx="311599">
                  <c:v>12495.44</c:v>
                </c:pt>
                <c:pt idx="311600">
                  <c:v>13263.27</c:v>
                </c:pt>
                <c:pt idx="311601">
                  <c:v>14503.57</c:v>
                </c:pt>
                <c:pt idx="311602">
                  <c:v>12131.3</c:v>
                </c:pt>
                <c:pt idx="311603">
                  <c:v>12733.67</c:v>
                </c:pt>
                <c:pt idx="311604">
                  <c:v>12156.01</c:v>
                </c:pt>
                <c:pt idx="311605">
                  <c:v>13223.41</c:v>
                </c:pt>
                <c:pt idx="311606">
                  <c:v>13344.69</c:v>
                </c:pt>
                <c:pt idx="311607">
                  <c:v>20647.310000000001</c:v>
                </c:pt>
                <c:pt idx="311608">
                  <c:v>12019.94</c:v>
                </c:pt>
                <c:pt idx="311609">
                  <c:v>12432.22</c:v>
                </c:pt>
                <c:pt idx="311610">
                  <c:v>12641.39</c:v>
                </c:pt>
                <c:pt idx="311611">
                  <c:v>14948.9</c:v>
                </c:pt>
                <c:pt idx="311612">
                  <c:v>17985.02</c:v>
                </c:pt>
                <c:pt idx="311613">
                  <c:v>22194.18</c:v>
                </c:pt>
                <c:pt idx="311614">
                  <c:v>18822.91</c:v>
                </c:pt>
                <c:pt idx="311615">
                  <c:v>19607.54</c:v>
                </c:pt>
                <c:pt idx="311616">
                  <c:v>16871.29</c:v>
                </c:pt>
                <c:pt idx="311617">
                  <c:v>13364.97</c:v>
                </c:pt>
                <c:pt idx="311618">
                  <c:v>13224.1</c:v>
                </c:pt>
                <c:pt idx="311619">
                  <c:v>14597.59</c:v>
                </c:pt>
                <c:pt idx="311620">
                  <c:v>14528.01</c:v>
                </c:pt>
                <c:pt idx="311621">
                  <c:v>15448.28</c:v>
                </c:pt>
                <c:pt idx="311622">
                  <c:v>10963.95</c:v>
                </c:pt>
                <c:pt idx="311623">
                  <c:v>13195.79</c:v>
                </c:pt>
                <c:pt idx="311624">
                  <c:v>13696.06</c:v>
                </c:pt>
                <c:pt idx="311625">
                  <c:v>13248.73</c:v>
                </c:pt>
                <c:pt idx="311626">
                  <c:v>13366.39</c:v>
                </c:pt>
                <c:pt idx="311627">
                  <c:v>12373.75</c:v>
                </c:pt>
                <c:pt idx="311628">
                  <c:v>13012.35</c:v>
                </c:pt>
                <c:pt idx="311629">
                  <c:v>12390.04</c:v>
                </c:pt>
                <c:pt idx="311630">
                  <c:v>15943.32</c:v>
                </c:pt>
                <c:pt idx="311631">
                  <c:v>13805.99</c:v>
                </c:pt>
                <c:pt idx="311632">
                  <c:v>12793.97</c:v>
                </c:pt>
                <c:pt idx="311633">
                  <c:v>14011.17</c:v>
                </c:pt>
                <c:pt idx="311634">
                  <c:v>15500.33</c:v>
                </c:pt>
                <c:pt idx="311635">
                  <c:v>14795.39</c:v>
                </c:pt>
                <c:pt idx="311636">
                  <c:v>13965.08</c:v>
                </c:pt>
                <c:pt idx="311637">
                  <c:v>13886.02</c:v>
                </c:pt>
                <c:pt idx="311638">
                  <c:v>13496.31</c:v>
                </c:pt>
                <c:pt idx="311639">
                  <c:v>13757.58</c:v>
                </c:pt>
                <c:pt idx="311640">
                  <c:v>14496.46</c:v>
                </c:pt>
                <c:pt idx="311641">
                  <c:v>16378</c:v>
                </c:pt>
                <c:pt idx="311642">
                  <c:v>16831.3</c:v>
                </c:pt>
                <c:pt idx="311643">
                  <c:v>16828.560000000001</c:v>
                </c:pt>
                <c:pt idx="311644">
                  <c:v>16312.81</c:v>
                </c:pt>
                <c:pt idx="311645">
                  <c:v>18299.13</c:v>
                </c:pt>
                <c:pt idx="311646">
                  <c:v>16219.68</c:v>
                </c:pt>
                <c:pt idx="311647">
                  <c:v>16699.53</c:v>
                </c:pt>
                <c:pt idx="311648">
                  <c:v>16905.75</c:v>
                </c:pt>
                <c:pt idx="311649">
                  <c:v>15053.79</c:v>
                </c:pt>
                <c:pt idx="311650">
                  <c:v>14108.86</c:v>
                </c:pt>
                <c:pt idx="311651">
                  <c:v>15090.57</c:v>
                </c:pt>
                <c:pt idx="311652">
                  <c:v>13718.55</c:v>
                </c:pt>
                <c:pt idx="311653">
                  <c:v>13240.54</c:v>
                </c:pt>
                <c:pt idx="311654">
                  <c:v>13112.83</c:v>
                </c:pt>
                <c:pt idx="311655">
                  <c:v>12218.08</c:v>
                </c:pt>
                <c:pt idx="311656">
                  <c:v>11099.55</c:v>
                </c:pt>
                <c:pt idx="311657">
                  <c:v>13074.35</c:v>
                </c:pt>
                <c:pt idx="311658">
                  <c:v>13573.15</c:v>
                </c:pt>
                <c:pt idx="311659">
                  <c:v>23736.639999999999</c:v>
                </c:pt>
                <c:pt idx="311660">
                  <c:v>11155.98</c:v>
                </c:pt>
                <c:pt idx="311661">
                  <c:v>12864.93</c:v>
                </c:pt>
                <c:pt idx="311662">
                  <c:v>13321.52</c:v>
                </c:pt>
                <c:pt idx="311663">
                  <c:v>14830.39</c:v>
                </c:pt>
                <c:pt idx="311664">
                  <c:v>15193.5</c:v>
                </c:pt>
                <c:pt idx="311665">
                  <c:v>18990.05</c:v>
                </c:pt>
                <c:pt idx="311666">
                  <c:v>13233.83</c:v>
                </c:pt>
                <c:pt idx="311667">
                  <c:v>16131.9</c:v>
                </c:pt>
                <c:pt idx="311668">
                  <c:v>13640.59</c:v>
                </c:pt>
                <c:pt idx="311669">
                  <c:v>14697.18</c:v>
                </c:pt>
                <c:pt idx="311670">
                  <c:v>13747.86</c:v>
                </c:pt>
                <c:pt idx="311671">
                  <c:v>17862.18</c:v>
                </c:pt>
                <c:pt idx="311672">
                  <c:v>15859.25</c:v>
                </c:pt>
                <c:pt idx="311673">
                  <c:v>15931.04</c:v>
                </c:pt>
                <c:pt idx="311674">
                  <c:v>12158.43</c:v>
                </c:pt>
                <c:pt idx="311675">
                  <c:v>13820.53</c:v>
                </c:pt>
                <c:pt idx="311676">
                  <c:v>14664.64</c:v>
                </c:pt>
                <c:pt idx="311677">
                  <c:v>12823.29</c:v>
                </c:pt>
                <c:pt idx="311678">
                  <c:v>14160.5</c:v>
                </c:pt>
                <c:pt idx="311679">
                  <c:v>14227.86</c:v>
                </c:pt>
                <c:pt idx="311680">
                  <c:v>15393.13</c:v>
                </c:pt>
                <c:pt idx="311681">
                  <c:v>12004.04</c:v>
                </c:pt>
                <c:pt idx="311682">
                  <c:v>14465.59</c:v>
                </c:pt>
                <c:pt idx="311683">
                  <c:v>12332.21</c:v>
                </c:pt>
                <c:pt idx="311684">
                  <c:v>13888.68</c:v>
                </c:pt>
                <c:pt idx="311685">
                  <c:v>16506.71</c:v>
                </c:pt>
                <c:pt idx="311686">
                  <c:v>13801.1</c:v>
                </c:pt>
                <c:pt idx="311687">
                  <c:v>16765.07</c:v>
                </c:pt>
                <c:pt idx="311688">
                  <c:v>14037</c:v>
                </c:pt>
                <c:pt idx="311689">
                  <c:v>15647.52</c:v>
                </c:pt>
                <c:pt idx="311690">
                  <c:v>14756.63</c:v>
                </c:pt>
                <c:pt idx="311691">
                  <c:v>16918.32</c:v>
                </c:pt>
                <c:pt idx="311692">
                  <c:v>15479.17</c:v>
                </c:pt>
                <c:pt idx="311693">
                  <c:v>16893.240000000002</c:v>
                </c:pt>
                <c:pt idx="311694">
                  <c:v>15228.33</c:v>
                </c:pt>
                <c:pt idx="311695">
                  <c:v>15622.07</c:v>
                </c:pt>
                <c:pt idx="311696">
                  <c:v>19645.09</c:v>
                </c:pt>
                <c:pt idx="311697">
                  <c:v>19369.34</c:v>
                </c:pt>
                <c:pt idx="311698">
                  <c:v>16698.41</c:v>
                </c:pt>
                <c:pt idx="311699">
                  <c:v>17401.91</c:v>
                </c:pt>
                <c:pt idx="311700">
                  <c:v>18298.68</c:v>
                </c:pt>
                <c:pt idx="311701">
                  <c:v>17455.63</c:v>
                </c:pt>
                <c:pt idx="311702">
                  <c:v>14474.37</c:v>
                </c:pt>
                <c:pt idx="311703">
                  <c:v>14034.19</c:v>
                </c:pt>
                <c:pt idx="311704">
                  <c:v>15907.33</c:v>
                </c:pt>
                <c:pt idx="311705">
                  <c:v>15228.39</c:v>
                </c:pt>
                <c:pt idx="311706">
                  <c:v>16351.43</c:v>
                </c:pt>
                <c:pt idx="311707">
                  <c:v>14064.37</c:v>
                </c:pt>
                <c:pt idx="311708">
                  <c:v>795</c:v>
                </c:pt>
                <c:pt idx="311709">
                  <c:v>100</c:v>
                </c:pt>
                <c:pt idx="311710">
                  <c:v>12</c:v>
                </c:pt>
                <c:pt idx="311711">
                  <c:v>-24</c:v>
                </c:pt>
                <c:pt idx="311712">
                  <c:v>6</c:v>
                </c:pt>
                <c:pt idx="311713">
                  <c:v>3</c:v>
                </c:pt>
                <c:pt idx="311714">
                  <c:v>12</c:v>
                </c:pt>
                <c:pt idx="311715">
                  <c:v>12</c:v>
                </c:pt>
                <c:pt idx="311716">
                  <c:v>-12.88</c:v>
                </c:pt>
                <c:pt idx="311717">
                  <c:v>0</c:v>
                </c:pt>
                <c:pt idx="311718">
                  <c:v>5</c:v>
                </c:pt>
                <c:pt idx="311719">
                  <c:v>8</c:v>
                </c:pt>
                <c:pt idx="311720">
                  <c:v>16879.21</c:v>
                </c:pt>
                <c:pt idx="311721">
                  <c:v>16560.669999999998</c:v>
                </c:pt>
                <c:pt idx="311722">
                  <c:v>18051.740000000002</c:v>
                </c:pt>
                <c:pt idx="311723">
                  <c:v>16280.16</c:v>
                </c:pt>
                <c:pt idx="311724">
                  <c:v>17796.849999999999</c:v>
                </c:pt>
                <c:pt idx="311725">
                  <c:v>15830.43</c:v>
                </c:pt>
                <c:pt idx="311726">
                  <c:v>16063.66</c:v>
                </c:pt>
                <c:pt idx="311727">
                  <c:v>16235.19</c:v>
                </c:pt>
                <c:pt idx="311728">
                  <c:v>16269.06</c:v>
                </c:pt>
                <c:pt idx="311729">
                  <c:v>18519.04</c:v>
                </c:pt>
                <c:pt idx="311730">
                  <c:v>17886.54</c:v>
                </c:pt>
                <c:pt idx="311731">
                  <c:v>15846.75</c:v>
                </c:pt>
                <c:pt idx="311732">
                  <c:v>15128.09</c:v>
                </c:pt>
                <c:pt idx="311733">
                  <c:v>15448.88</c:v>
                </c:pt>
                <c:pt idx="311734">
                  <c:v>14853.59</c:v>
                </c:pt>
                <c:pt idx="311735">
                  <c:v>15778.98</c:v>
                </c:pt>
                <c:pt idx="311736">
                  <c:v>14660.28</c:v>
                </c:pt>
                <c:pt idx="311737">
                  <c:v>14808.47</c:v>
                </c:pt>
                <c:pt idx="311738">
                  <c:v>15487.57</c:v>
                </c:pt>
                <c:pt idx="311739">
                  <c:v>16161.31</c:v>
                </c:pt>
                <c:pt idx="311740">
                  <c:v>15844.48</c:v>
                </c:pt>
                <c:pt idx="311741">
                  <c:v>17650.46</c:v>
                </c:pt>
                <c:pt idx="311742">
                  <c:v>16137.41</c:v>
                </c:pt>
                <c:pt idx="311743">
                  <c:v>16764.46</c:v>
                </c:pt>
                <c:pt idx="311744">
                  <c:v>16000.46</c:v>
                </c:pt>
                <c:pt idx="311745">
                  <c:v>16164.87</c:v>
                </c:pt>
                <c:pt idx="311746">
                  <c:v>17120.490000000002</c:v>
                </c:pt>
                <c:pt idx="311747">
                  <c:v>16041.31</c:v>
                </c:pt>
                <c:pt idx="311748">
                  <c:v>14622.32</c:v>
                </c:pt>
                <c:pt idx="311749">
                  <c:v>15669.85</c:v>
                </c:pt>
                <c:pt idx="311750">
                  <c:v>16845.79</c:v>
                </c:pt>
                <c:pt idx="311751">
                  <c:v>13698.17</c:v>
                </c:pt>
                <c:pt idx="311752">
                  <c:v>15494.74</c:v>
                </c:pt>
                <c:pt idx="311753">
                  <c:v>15277.86</c:v>
                </c:pt>
                <c:pt idx="311754">
                  <c:v>15806.68</c:v>
                </c:pt>
                <c:pt idx="311755">
                  <c:v>15792.75</c:v>
                </c:pt>
                <c:pt idx="311756">
                  <c:v>14773.66</c:v>
                </c:pt>
                <c:pt idx="311757">
                  <c:v>15691.83</c:v>
                </c:pt>
                <c:pt idx="311758">
                  <c:v>13797.32</c:v>
                </c:pt>
                <c:pt idx="311759">
                  <c:v>16217.23</c:v>
                </c:pt>
                <c:pt idx="311760">
                  <c:v>14835.66</c:v>
                </c:pt>
                <c:pt idx="311761">
                  <c:v>15361.29</c:v>
                </c:pt>
                <c:pt idx="311762">
                  <c:v>14259.5</c:v>
                </c:pt>
                <c:pt idx="311763">
                  <c:v>15718</c:v>
                </c:pt>
                <c:pt idx="311764">
                  <c:v>16281.43</c:v>
                </c:pt>
                <c:pt idx="311765">
                  <c:v>17583.63</c:v>
                </c:pt>
                <c:pt idx="311766">
                  <c:v>17619.84</c:v>
                </c:pt>
                <c:pt idx="311767">
                  <c:v>10956.17</c:v>
                </c:pt>
                <c:pt idx="311768">
                  <c:v>13935.98</c:v>
                </c:pt>
                <c:pt idx="311769">
                  <c:v>13630.49</c:v>
                </c:pt>
                <c:pt idx="311770">
                  <c:v>14286.77</c:v>
                </c:pt>
                <c:pt idx="311771">
                  <c:v>14262.39</c:v>
                </c:pt>
                <c:pt idx="311772">
                  <c:v>14015.96</c:v>
                </c:pt>
                <c:pt idx="311773">
                  <c:v>16057.39</c:v>
                </c:pt>
                <c:pt idx="311774">
                  <c:v>16371.53</c:v>
                </c:pt>
                <c:pt idx="311775">
                  <c:v>14592</c:v>
                </c:pt>
                <c:pt idx="311776">
                  <c:v>16176.81</c:v>
                </c:pt>
                <c:pt idx="311777">
                  <c:v>15524.02</c:v>
                </c:pt>
                <c:pt idx="311778">
                  <c:v>15362.6</c:v>
                </c:pt>
                <c:pt idx="311779">
                  <c:v>14214.46</c:v>
                </c:pt>
                <c:pt idx="311780">
                  <c:v>14191.86</c:v>
                </c:pt>
                <c:pt idx="311781">
                  <c:v>15145.95</c:v>
                </c:pt>
                <c:pt idx="311782">
                  <c:v>14337.57</c:v>
                </c:pt>
                <c:pt idx="311783">
                  <c:v>15742.79</c:v>
                </c:pt>
                <c:pt idx="311784">
                  <c:v>17405.53</c:v>
                </c:pt>
                <c:pt idx="311785">
                  <c:v>15770.91</c:v>
                </c:pt>
                <c:pt idx="311786">
                  <c:v>14321.76</c:v>
                </c:pt>
                <c:pt idx="311787">
                  <c:v>16167.82</c:v>
                </c:pt>
                <c:pt idx="311788">
                  <c:v>15640.38</c:v>
                </c:pt>
                <c:pt idx="311789">
                  <c:v>15288.84</c:v>
                </c:pt>
                <c:pt idx="311790">
                  <c:v>16663.91</c:v>
                </c:pt>
                <c:pt idx="311791">
                  <c:v>15500.1</c:v>
                </c:pt>
                <c:pt idx="311792">
                  <c:v>14959.16</c:v>
                </c:pt>
                <c:pt idx="311793">
                  <c:v>16169.12</c:v>
                </c:pt>
                <c:pt idx="311794">
                  <c:v>14148.21</c:v>
                </c:pt>
                <c:pt idx="311795">
                  <c:v>16209.9</c:v>
                </c:pt>
                <c:pt idx="311796">
                  <c:v>17872.89</c:v>
                </c:pt>
                <c:pt idx="311797">
                  <c:v>16602.53</c:v>
                </c:pt>
                <c:pt idx="311798">
                  <c:v>18257.330000000002</c:v>
                </c:pt>
                <c:pt idx="311799">
                  <c:v>16006.39</c:v>
                </c:pt>
                <c:pt idx="311800">
                  <c:v>15114.29</c:v>
                </c:pt>
                <c:pt idx="311801">
                  <c:v>17153.27</c:v>
                </c:pt>
                <c:pt idx="311802">
                  <c:v>16388.18</c:v>
                </c:pt>
                <c:pt idx="311803">
                  <c:v>16381.06</c:v>
                </c:pt>
                <c:pt idx="311804">
                  <c:v>14993.47</c:v>
                </c:pt>
                <c:pt idx="311805">
                  <c:v>13993.69</c:v>
                </c:pt>
                <c:pt idx="311806">
                  <c:v>14933.49</c:v>
                </c:pt>
                <c:pt idx="311807">
                  <c:v>17900.77</c:v>
                </c:pt>
                <c:pt idx="311808">
                  <c:v>13848.79</c:v>
                </c:pt>
                <c:pt idx="311809">
                  <c:v>13759.47</c:v>
                </c:pt>
                <c:pt idx="311810">
                  <c:v>13841.54</c:v>
                </c:pt>
                <c:pt idx="311811">
                  <c:v>15761.92</c:v>
                </c:pt>
                <c:pt idx="311812">
                  <c:v>15043.9</c:v>
                </c:pt>
                <c:pt idx="311813">
                  <c:v>14013.28</c:v>
                </c:pt>
                <c:pt idx="311814">
                  <c:v>16381.48</c:v>
                </c:pt>
                <c:pt idx="311815">
                  <c:v>15016.82</c:v>
                </c:pt>
                <c:pt idx="311816">
                  <c:v>15517.61</c:v>
                </c:pt>
                <c:pt idx="311817">
                  <c:v>18147.02</c:v>
                </c:pt>
                <c:pt idx="311818">
                  <c:v>19075.79</c:v>
                </c:pt>
                <c:pt idx="311819">
                  <c:v>11305.89</c:v>
                </c:pt>
                <c:pt idx="311820">
                  <c:v>14702.48</c:v>
                </c:pt>
                <c:pt idx="311821">
                  <c:v>13606.95</c:v>
                </c:pt>
                <c:pt idx="311822">
                  <c:v>13782.61</c:v>
                </c:pt>
                <c:pt idx="311823">
                  <c:v>15565.68</c:v>
                </c:pt>
                <c:pt idx="311824">
                  <c:v>14865.02</c:v>
                </c:pt>
                <c:pt idx="311825">
                  <c:v>16083.16</c:v>
                </c:pt>
                <c:pt idx="311826">
                  <c:v>15234.86</c:v>
                </c:pt>
                <c:pt idx="311827">
                  <c:v>15886.67</c:v>
                </c:pt>
                <c:pt idx="311828">
                  <c:v>17725.96</c:v>
                </c:pt>
                <c:pt idx="311829">
                  <c:v>18177.23</c:v>
                </c:pt>
                <c:pt idx="311830">
                  <c:v>15262.16</c:v>
                </c:pt>
                <c:pt idx="311831">
                  <c:v>15176.93</c:v>
                </c:pt>
                <c:pt idx="311832">
                  <c:v>13774.83</c:v>
                </c:pt>
                <c:pt idx="311833">
                  <c:v>15768.73</c:v>
                </c:pt>
                <c:pt idx="311834">
                  <c:v>15694.52</c:v>
                </c:pt>
                <c:pt idx="311835">
                  <c:v>14480.18</c:v>
                </c:pt>
                <c:pt idx="311836">
                  <c:v>13842.88</c:v>
                </c:pt>
                <c:pt idx="311837">
                  <c:v>14913.09</c:v>
                </c:pt>
                <c:pt idx="311838">
                  <c:v>15094.68</c:v>
                </c:pt>
                <c:pt idx="311839">
                  <c:v>13187.72</c:v>
                </c:pt>
                <c:pt idx="311840">
                  <c:v>14566.63</c:v>
                </c:pt>
                <c:pt idx="311841">
                  <c:v>14308.15</c:v>
                </c:pt>
                <c:pt idx="311842">
                  <c:v>15718.75</c:v>
                </c:pt>
                <c:pt idx="311843">
                  <c:v>16085.8</c:v>
                </c:pt>
                <c:pt idx="311844">
                  <c:v>15097.24</c:v>
                </c:pt>
                <c:pt idx="311845">
                  <c:v>14482.77</c:v>
                </c:pt>
                <c:pt idx="311846">
                  <c:v>17722.060000000001</c:v>
                </c:pt>
                <c:pt idx="311847">
                  <c:v>14502.73</c:v>
                </c:pt>
                <c:pt idx="311848">
                  <c:v>15833.67</c:v>
                </c:pt>
                <c:pt idx="311849">
                  <c:v>14373.78</c:v>
                </c:pt>
                <c:pt idx="311850">
                  <c:v>15887.26</c:v>
                </c:pt>
                <c:pt idx="311851">
                  <c:v>15437.15</c:v>
                </c:pt>
                <c:pt idx="311852">
                  <c:v>14605.31</c:v>
                </c:pt>
                <c:pt idx="311853">
                  <c:v>15144.88</c:v>
                </c:pt>
                <c:pt idx="311854">
                  <c:v>14651.18</c:v>
                </c:pt>
                <c:pt idx="311855">
                  <c:v>14130.95</c:v>
                </c:pt>
                <c:pt idx="311856">
                  <c:v>14569.97</c:v>
                </c:pt>
                <c:pt idx="311857">
                  <c:v>13047.72</c:v>
                </c:pt>
                <c:pt idx="311858">
                  <c:v>15506.53</c:v>
                </c:pt>
                <c:pt idx="311859">
                  <c:v>15290.3</c:v>
                </c:pt>
                <c:pt idx="311860">
                  <c:v>13362.37</c:v>
                </c:pt>
                <c:pt idx="311861">
                  <c:v>14252.77</c:v>
                </c:pt>
                <c:pt idx="311862">
                  <c:v>13961.73</c:v>
                </c:pt>
                <c:pt idx="311863">
                  <c:v>16760.259999999998</c:v>
                </c:pt>
                <c:pt idx="311864">
                  <c:v>16889.71</c:v>
                </c:pt>
                <c:pt idx="311865">
                  <c:v>15336.76</c:v>
                </c:pt>
                <c:pt idx="311866">
                  <c:v>14904.58</c:v>
                </c:pt>
                <c:pt idx="311867">
                  <c:v>15566.32</c:v>
                </c:pt>
                <c:pt idx="311868">
                  <c:v>15792.82</c:v>
                </c:pt>
                <c:pt idx="311869">
                  <c:v>15686.62</c:v>
                </c:pt>
                <c:pt idx="311870">
                  <c:v>15254.8</c:v>
                </c:pt>
                <c:pt idx="311871">
                  <c:v>15028.53</c:v>
                </c:pt>
                <c:pt idx="311872">
                  <c:v>15061.58</c:v>
                </c:pt>
                <c:pt idx="311873">
                  <c:v>16222.75</c:v>
                </c:pt>
                <c:pt idx="311874">
                  <c:v>16035.49</c:v>
                </c:pt>
                <c:pt idx="311875">
                  <c:v>15987.64</c:v>
                </c:pt>
                <c:pt idx="311876">
                  <c:v>16188.75</c:v>
                </c:pt>
                <c:pt idx="311877">
                  <c:v>15944.77</c:v>
                </c:pt>
                <c:pt idx="311878">
                  <c:v>16078.25</c:v>
                </c:pt>
                <c:pt idx="311879">
                  <c:v>16972.580000000002</c:v>
                </c:pt>
                <c:pt idx="311880">
                  <c:v>15691.91</c:v>
                </c:pt>
                <c:pt idx="311881">
                  <c:v>16896.400000000001</c:v>
                </c:pt>
                <c:pt idx="311882">
                  <c:v>16933.13</c:v>
                </c:pt>
                <c:pt idx="311883">
                  <c:v>16608.5</c:v>
                </c:pt>
                <c:pt idx="311884">
                  <c:v>17619.3</c:v>
                </c:pt>
                <c:pt idx="311885">
                  <c:v>17107.86</c:v>
                </c:pt>
                <c:pt idx="311886">
                  <c:v>17211.62</c:v>
                </c:pt>
                <c:pt idx="311887">
                  <c:v>16626.25</c:v>
                </c:pt>
                <c:pt idx="311888">
                  <c:v>14573.12</c:v>
                </c:pt>
                <c:pt idx="311889">
                  <c:v>17152</c:v>
                </c:pt>
                <c:pt idx="311890">
                  <c:v>16603.32</c:v>
                </c:pt>
                <c:pt idx="311891">
                  <c:v>17041.62</c:v>
                </c:pt>
                <c:pt idx="311892">
                  <c:v>16994.439999999999</c:v>
                </c:pt>
                <c:pt idx="311893">
                  <c:v>15741.9</c:v>
                </c:pt>
                <c:pt idx="311894">
                  <c:v>15342</c:v>
                </c:pt>
                <c:pt idx="311895">
                  <c:v>15198.2</c:v>
                </c:pt>
                <c:pt idx="311896">
                  <c:v>16040.1</c:v>
                </c:pt>
                <c:pt idx="311897">
                  <c:v>15859.11</c:v>
                </c:pt>
                <c:pt idx="311898">
                  <c:v>16333.15</c:v>
                </c:pt>
                <c:pt idx="311899">
                  <c:v>16362.23</c:v>
                </c:pt>
                <c:pt idx="311900">
                  <c:v>15806.54</c:v>
                </c:pt>
                <c:pt idx="311901">
                  <c:v>16859.63</c:v>
                </c:pt>
                <c:pt idx="311902">
                  <c:v>15777.88</c:v>
                </c:pt>
                <c:pt idx="311903">
                  <c:v>16784.71</c:v>
                </c:pt>
                <c:pt idx="311904">
                  <c:v>16852.669999999998</c:v>
                </c:pt>
                <c:pt idx="311905">
                  <c:v>16181.47</c:v>
                </c:pt>
                <c:pt idx="311906">
                  <c:v>16403.099999999999</c:v>
                </c:pt>
                <c:pt idx="311907">
                  <c:v>17849.7</c:v>
                </c:pt>
                <c:pt idx="311908">
                  <c:v>18959.259999999998</c:v>
                </c:pt>
                <c:pt idx="311909">
                  <c:v>20858.2</c:v>
                </c:pt>
                <c:pt idx="311910">
                  <c:v>14609.76</c:v>
                </c:pt>
                <c:pt idx="311911">
                  <c:v>16126.96</c:v>
                </c:pt>
                <c:pt idx="311912">
                  <c:v>16641.16</c:v>
                </c:pt>
                <c:pt idx="311913">
                  <c:v>17032.27</c:v>
                </c:pt>
                <c:pt idx="311914">
                  <c:v>16005.44</c:v>
                </c:pt>
                <c:pt idx="311915">
                  <c:v>17133.89</c:v>
                </c:pt>
                <c:pt idx="311916">
                  <c:v>17097.82</c:v>
                </c:pt>
                <c:pt idx="311917">
                  <c:v>16482.03</c:v>
                </c:pt>
                <c:pt idx="311918">
                  <c:v>16029.2</c:v>
                </c:pt>
                <c:pt idx="311919">
                  <c:v>15799.16</c:v>
                </c:pt>
                <c:pt idx="311920">
                  <c:v>15319.3</c:v>
                </c:pt>
                <c:pt idx="311921">
                  <c:v>15840.2</c:v>
                </c:pt>
                <c:pt idx="311922">
                  <c:v>16009.37</c:v>
                </c:pt>
                <c:pt idx="311923">
                  <c:v>15996.9</c:v>
                </c:pt>
                <c:pt idx="311924">
                  <c:v>16607.59</c:v>
                </c:pt>
                <c:pt idx="311925">
                  <c:v>16250.72</c:v>
                </c:pt>
                <c:pt idx="311926">
                  <c:v>16607.03</c:v>
                </c:pt>
                <c:pt idx="311927">
                  <c:v>15893.81</c:v>
                </c:pt>
                <c:pt idx="311928">
                  <c:v>16228.57</c:v>
                </c:pt>
                <c:pt idx="311929">
                  <c:v>15966.92</c:v>
                </c:pt>
                <c:pt idx="311930">
                  <c:v>16710.14</c:v>
                </c:pt>
                <c:pt idx="311931">
                  <c:v>16304.08</c:v>
                </c:pt>
                <c:pt idx="311932">
                  <c:v>15596.45</c:v>
                </c:pt>
                <c:pt idx="311933">
                  <c:v>16204.87</c:v>
                </c:pt>
                <c:pt idx="311934">
                  <c:v>15780.58</c:v>
                </c:pt>
                <c:pt idx="311935">
                  <c:v>16184.24</c:v>
                </c:pt>
                <c:pt idx="311936">
                  <c:v>17711.98</c:v>
                </c:pt>
                <c:pt idx="311937">
                  <c:v>15914.02</c:v>
                </c:pt>
                <c:pt idx="311938">
                  <c:v>16280.82</c:v>
                </c:pt>
                <c:pt idx="311939">
                  <c:v>16927.47</c:v>
                </c:pt>
                <c:pt idx="311940">
                  <c:v>16752.62</c:v>
                </c:pt>
                <c:pt idx="311941">
                  <c:v>16933.45</c:v>
                </c:pt>
                <c:pt idx="311942">
                  <c:v>16909.87</c:v>
                </c:pt>
                <c:pt idx="311943">
                  <c:v>17610.14</c:v>
                </c:pt>
                <c:pt idx="311944">
                  <c:v>16983.419999999998</c:v>
                </c:pt>
                <c:pt idx="311945">
                  <c:v>16754.900000000001</c:v>
                </c:pt>
                <c:pt idx="311946">
                  <c:v>16472.240000000002</c:v>
                </c:pt>
                <c:pt idx="311947">
                  <c:v>16803.27</c:v>
                </c:pt>
                <c:pt idx="311948">
                  <c:v>15562.05</c:v>
                </c:pt>
                <c:pt idx="311949">
                  <c:v>16686.97</c:v>
                </c:pt>
                <c:pt idx="311950">
                  <c:v>16950.88</c:v>
                </c:pt>
                <c:pt idx="311951">
                  <c:v>16016.86</c:v>
                </c:pt>
                <c:pt idx="311952">
                  <c:v>16466.759999999998</c:v>
                </c:pt>
                <c:pt idx="311953">
                  <c:v>15719.27</c:v>
                </c:pt>
                <c:pt idx="311954">
                  <c:v>17284.38</c:v>
                </c:pt>
                <c:pt idx="311955">
                  <c:v>17457.72</c:v>
                </c:pt>
                <c:pt idx="311956">
                  <c:v>17341.12</c:v>
                </c:pt>
                <c:pt idx="311957">
                  <c:v>15763.85</c:v>
                </c:pt>
                <c:pt idx="311958">
                  <c:v>14974.12</c:v>
                </c:pt>
                <c:pt idx="311959">
                  <c:v>17735.77</c:v>
                </c:pt>
                <c:pt idx="311960">
                  <c:v>18820.54</c:v>
                </c:pt>
                <c:pt idx="311961">
                  <c:v>20640.21</c:v>
                </c:pt>
                <c:pt idx="311962">
                  <c:v>13322.06</c:v>
                </c:pt>
                <c:pt idx="311963">
                  <c:v>16671.12</c:v>
                </c:pt>
                <c:pt idx="311964">
                  <c:v>17871.150000000001</c:v>
                </c:pt>
                <c:pt idx="311965">
                  <c:v>16207.23</c:v>
                </c:pt>
                <c:pt idx="311966">
                  <c:v>15217.6</c:v>
                </c:pt>
                <c:pt idx="311967">
                  <c:v>17272.29</c:v>
                </c:pt>
                <c:pt idx="311968">
                  <c:v>16610.689999999999</c:v>
                </c:pt>
                <c:pt idx="311969">
                  <c:v>14971.7</c:v>
                </c:pt>
                <c:pt idx="311970">
                  <c:v>14242.18</c:v>
                </c:pt>
                <c:pt idx="311971">
                  <c:v>16030.37</c:v>
                </c:pt>
                <c:pt idx="311972">
                  <c:v>14639.13</c:v>
                </c:pt>
                <c:pt idx="311973">
                  <c:v>15558.57</c:v>
                </c:pt>
                <c:pt idx="311974">
                  <c:v>15126.72</c:v>
                </c:pt>
                <c:pt idx="311975">
                  <c:v>15817.85</c:v>
                </c:pt>
                <c:pt idx="311976">
                  <c:v>17607.599999999999</c:v>
                </c:pt>
                <c:pt idx="311977">
                  <c:v>15872.82</c:v>
                </c:pt>
                <c:pt idx="311978">
                  <c:v>16534.02</c:v>
                </c:pt>
                <c:pt idx="311979">
                  <c:v>16507.7</c:v>
                </c:pt>
                <c:pt idx="311980">
                  <c:v>15988.77</c:v>
                </c:pt>
                <c:pt idx="311981">
                  <c:v>17181.36</c:v>
                </c:pt>
                <c:pt idx="311982">
                  <c:v>17558.11</c:v>
                </c:pt>
                <c:pt idx="311983">
                  <c:v>18742.349999999999</c:v>
                </c:pt>
                <c:pt idx="311984">
                  <c:v>16955.57</c:v>
                </c:pt>
                <c:pt idx="311985">
                  <c:v>17788.830000000002</c:v>
                </c:pt>
                <c:pt idx="311986">
                  <c:v>18796.68</c:v>
                </c:pt>
                <c:pt idx="311987">
                  <c:v>17889.78</c:v>
                </c:pt>
                <c:pt idx="311988">
                  <c:v>19349.88</c:v>
                </c:pt>
                <c:pt idx="311989">
                  <c:v>18281.21</c:v>
                </c:pt>
                <c:pt idx="311990">
                  <c:v>18719.03</c:v>
                </c:pt>
                <c:pt idx="311991">
                  <c:v>18638.97</c:v>
                </c:pt>
                <c:pt idx="311992">
                  <c:v>18370.14</c:v>
                </c:pt>
                <c:pt idx="311993">
                  <c:v>18875.46</c:v>
                </c:pt>
                <c:pt idx="311994">
                  <c:v>18773.990000000002</c:v>
                </c:pt>
                <c:pt idx="311995">
                  <c:v>18882</c:v>
                </c:pt>
                <c:pt idx="311996">
                  <c:v>19348.98</c:v>
                </c:pt>
                <c:pt idx="311997">
                  <c:v>18658.509999999998</c:v>
                </c:pt>
                <c:pt idx="311998">
                  <c:v>18467.72</c:v>
                </c:pt>
                <c:pt idx="311999">
                  <c:v>19035.41</c:v>
                </c:pt>
                <c:pt idx="312000">
                  <c:v>18403.990000000002</c:v>
                </c:pt>
                <c:pt idx="312001">
                  <c:v>19614.82</c:v>
                </c:pt>
                <c:pt idx="312002">
                  <c:v>19588.66</c:v>
                </c:pt>
                <c:pt idx="312003">
                  <c:v>18534.46</c:v>
                </c:pt>
                <c:pt idx="312004">
                  <c:v>18701.849999999999</c:v>
                </c:pt>
                <c:pt idx="312005">
                  <c:v>18107.09</c:v>
                </c:pt>
                <c:pt idx="312006">
                  <c:v>17880.66</c:v>
                </c:pt>
                <c:pt idx="312007">
                  <c:v>16775.79</c:v>
                </c:pt>
                <c:pt idx="312008">
                  <c:v>16201.58</c:v>
                </c:pt>
                <c:pt idx="312009">
                  <c:v>16831.73</c:v>
                </c:pt>
                <c:pt idx="312010">
                  <c:v>16612.900000000001</c:v>
                </c:pt>
                <c:pt idx="312011">
                  <c:v>17094.91</c:v>
                </c:pt>
                <c:pt idx="312012">
                  <c:v>17599.05</c:v>
                </c:pt>
                <c:pt idx="312013">
                  <c:v>16360.05</c:v>
                </c:pt>
                <c:pt idx="312014">
                  <c:v>15753.74</c:v>
                </c:pt>
                <c:pt idx="312015">
                  <c:v>16738.04</c:v>
                </c:pt>
                <c:pt idx="312016">
                  <c:v>17378.599999999999</c:v>
                </c:pt>
                <c:pt idx="312017">
                  <c:v>17593.78</c:v>
                </c:pt>
                <c:pt idx="312018">
                  <c:v>18127.59</c:v>
                </c:pt>
                <c:pt idx="312019">
                  <c:v>17612.27</c:v>
                </c:pt>
                <c:pt idx="312020">
                  <c:v>17711.46</c:v>
                </c:pt>
                <c:pt idx="312021">
                  <c:v>17837.68</c:v>
                </c:pt>
                <c:pt idx="312022">
                  <c:v>18076.3</c:v>
                </c:pt>
                <c:pt idx="312023">
                  <c:v>17811.18</c:v>
                </c:pt>
                <c:pt idx="312024">
                  <c:v>18351.41</c:v>
                </c:pt>
                <c:pt idx="312025">
                  <c:v>18096.64</c:v>
                </c:pt>
                <c:pt idx="312026">
                  <c:v>17547.990000000002</c:v>
                </c:pt>
                <c:pt idx="312027">
                  <c:v>18213.62</c:v>
                </c:pt>
                <c:pt idx="312028">
                  <c:v>17458.169999999998</c:v>
                </c:pt>
                <c:pt idx="312029">
                  <c:v>17475.78</c:v>
                </c:pt>
                <c:pt idx="312030">
                  <c:v>16784.47</c:v>
                </c:pt>
                <c:pt idx="312031">
                  <c:v>15917.94</c:v>
                </c:pt>
                <c:pt idx="312032">
                  <c:v>17083.580000000002</c:v>
                </c:pt>
                <c:pt idx="312033">
                  <c:v>17312.2</c:v>
                </c:pt>
                <c:pt idx="312034">
                  <c:v>16628.23</c:v>
                </c:pt>
                <c:pt idx="312035">
                  <c:v>17825.830000000002</c:v>
                </c:pt>
                <c:pt idx="312036">
                  <c:v>16973.55</c:v>
                </c:pt>
                <c:pt idx="312037">
                  <c:v>16238.43</c:v>
                </c:pt>
                <c:pt idx="312038">
                  <c:v>16143.99</c:v>
                </c:pt>
                <c:pt idx="312039">
                  <c:v>16151.57</c:v>
                </c:pt>
                <c:pt idx="312040">
                  <c:v>16053.09</c:v>
                </c:pt>
                <c:pt idx="312041">
                  <c:v>16919.650000000001</c:v>
                </c:pt>
                <c:pt idx="312042">
                  <c:v>15876.23</c:v>
                </c:pt>
                <c:pt idx="312043">
                  <c:v>15882.58</c:v>
                </c:pt>
                <c:pt idx="312044">
                  <c:v>15881.85</c:v>
                </c:pt>
                <c:pt idx="312045">
                  <c:v>16596.82</c:v>
                </c:pt>
                <c:pt idx="312046">
                  <c:v>17688.71</c:v>
                </c:pt>
                <c:pt idx="312047">
                  <c:v>16405.830000000002</c:v>
                </c:pt>
                <c:pt idx="312048">
                  <c:v>16807.810000000001</c:v>
                </c:pt>
                <c:pt idx="312049">
                  <c:v>16026.57</c:v>
                </c:pt>
                <c:pt idx="312050">
                  <c:v>17929.330000000002</c:v>
                </c:pt>
                <c:pt idx="312051">
                  <c:v>17376.939999999999</c:v>
                </c:pt>
                <c:pt idx="312052">
                  <c:v>18013.919999999998</c:v>
                </c:pt>
                <c:pt idx="312053">
                  <c:v>13967.71</c:v>
                </c:pt>
                <c:pt idx="312054">
                  <c:v>17197.43</c:v>
                </c:pt>
                <c:pt idx="312055">
                  <c:v>18017.29</c:v>
                </c:pt>
                <c:pt idx="312056">
                  <c:v>18667.82</c:v>
                </c:pt>
                <c:pt idx="312057">
                  <c:v>17906.3</c:v>
                </c:pt>
                <c:pt idx="312058">
                  <c:v>19077.41</c:v>
                </c:pt>
                <c:pt idx="312059">
                  <c:v>18355.97</c:v>
                </c:pt>
                <c:pt idx="312060">
                  <c:v>17730.099999999999</c:v>
                </c:pt>
                <c:pt idx="312061">
                  <c:v>17965.3</c:v>
                </c:pt>
                <c:pt idx="312062">
                  <c:v>17897.259999999998</c:v>
                </c:pt>
                <c:pt idx="312063">
                  <c:v>18954.599999999999</c:v>
                </c:pt>
                <c:pt idx="312064">
                  <c:v>17986.82</c:v>
                </c:pt>
                <c:pt idx="312065">
                  <c:v>17064.47</c:v>
                </c:pt>
                <c:pt idx="312066">
                  <c:v>16731.93</c:v>
                </c:pt>
                <c:pt idx="312067">
                  <c:v>17685.349999999999</c:v>
                </c:pt>
                <c:pt idx="312068">
                  <c:v>18046.419999999998</c:v>
                </c:pt>
                <c:pt idx="312069">
                  <c:v>17435.89</c:v>
                </c:pt>
                <c:pt idx="312070">
                  <c:v>16080.17</c:v>
                </c:pt>
                <c:pt idx="312071">
                  <c:v>18380.509999999998</c:v>
                </c:pt>
                <c:pt idx="312072">
                  <c:v>18418.66</c:v>
                </c:pt>
                <c:pt idx="312073">
                  <c:v>18712.830000000002</c:v>
                </c:pt>
                <c:pt idx="312074">
                  <c:v>18642.259999999998</c:v>
                </c:pt>
                <c:pt idx="312075">
                  <c:v>17812.400000000001</c:v>
                </c:pt>
                <c:pt idx="312076">
                  <c:v>18431.740000000002</c:v>
                </c:pt>
                <c:pt idx="312077">
                  <c:v>17594.560000000001</c:v>
                </c:pt>
                <c:pt idx="312078">
                  <c:v>17911.849999999999</c:v>
                </c:pt>
                <c:pt idx="312079">
                  <c:v>19051.38</c:v>
                </c:pt>
                <c:pt idx="312080">
                  <c:v>18499.95</c:v>
                </c:pt>
                <c:pt idx="312081">
                  <c:v>17913.099999999999</c:v>
                </c:pt>
                <c:pt idx="312082">
                  <c:v>17885.169999999998</c:v>
                </c:pt>
                <c:pt idx="312083">
                  <c:v>17078.28</c:v>
                </c:pt>
                <c:pt idx="312084">
                  <c:v>18201.259999999998</c:v>
                </c:pt>
                <c:pt idx="312085">
                  <c:v>18192.18</c:v>
                </c:pt>
                <c:pt idx="312086">
                  <c:v>18125.990000000002</c:v>
                </c:pt>
                <c:pt idx="312087">
                  <c:v>17949.63</c:v>
                </c:pt>
                <c:pt idx="312088">
                  <c:v>18067.490000000002</c:v>
                </c:pt>
                <c:pt idx="312089">
                  <c:v>18534.7</c:v>
                </c:pt>
                <c:pt idx="312090">
                  <c:v>17634.349999999999</c:v>
                </c:pt>
                <c:pt idx="312091">
                  <c:v>17140.439999999999</c:v>
                </c:pt>
                <c:pt idx="312092">
                  <c:v>16615.95</c:v>
                </c:pt>
                <c:pt idx="312093">
                  <c:v>16897.97</c:v>
                </c:pt>
                <c:pt idx="312094">
                  <c:v>16914.64</c:v>
                </c:pt>
                <c:pt idx="312095">
                  <c:v>16136.35</c:v>
                </c:pt>
                <c:pt idx="312096">
                  <c:v>16236.39</c:v>
                </c:pt>
                <c:pt idx="312097">
                  <c:v>16944.349999999999</c:v>
                </c:pt>
                <c:pt idx="312098">
                  <c:v>16697.75</c:v>
                </c:pt>
                <c:pt idx="312099">
                  <c:v>16114.15</c:v>
                </c:pt>
                <c:pt idx="312100">
                  <c:v>16845.09</c:v>
                </c:pt>
                <c:pt idx="312101">
                  <c:v>15847.39</c:v>
                </c:pt>
                <c:pt idx="312102">
                  <c:v>17119.97</c:v>
                </c:pt>
                <c:pt idx="312103">
                  <c:v>16657.759999999998</c:v>
                </c:pt>
                <c:pt idx="312104">
                  <c:v>17805.05</c:v>
                </c:pt>
                <c:pt idx="312105">
                  <c:v>12362.49</c:v>
                </c:pt>
                <c:pt idx="312106">
                  <c:v>17029.72</c:v>
                </c:pt>
                <c:pt idx="312107">
                  <c:v>17008.169999999998</c:v>
                </c:pt>
                <c:pt idx="312108">
                  <c:v>16689.16</c:v>
                </c:pt>
                <c:pt idx="312109">
                  <c:v>16441.89</c:v>
                </c:pt>
                <c:pt idx="312110">
                  <c:v>20040.59</c:v>
                </c:pt>
                <c:pt idx="312111">
                  <c:v>16530.7</c:v>
                </c:pt>
                <c:pt idx="312112">
                  <c:v>16869.939999999999</c:v>
                </c:pt>
                <c:pt idx="312113">
                  <c:v>16755.7</c:v>
                </c:pt>
                <c:pt idx="312114">
                  <c:v>17418.400000000001</c:v>
                </c:pt>
                <c:pt idx="312115">
                  <c:v>17243.22</c:v>
                </c:pt>
                <c:pt idx="312116">
                  <c:v>17251.62</c:v>
                </c:pt>
                <c:pt idx="312117">
                  <c:v>16545.64</c:v>
                </c:pt>
                <c:pt idx="312118">
                  <c:v>16209.58</c:v>
                </c:pt>
                <c:pt idx="312119">
                  <c:v>18273.45</c:v>
                </c:pt>
                <c:pt idx="312120">
                  <c:v>16433.580000000002</c:v>
                </c:pt>
                <c:pt idx="312121">
                  <c:v>17155.5</c:v>
                </c:pt>
                <c:pt idx="312122">
                  <c:v>16598.61</c:v>
                </c:pt>
                <c:pt idx="312123">
                  <c:v>17436.900000000001</c:v>
                </c:pt>
                <c:pt idx="312124">
                  <c:v>17355.14</c:v>
                </c:pt>
                <c:pt idx="312125">
                  <c:v>16965.919999999998</c:v>
                </c:pt>
                <c:pt idx="312126">
                  <c:v>17433.099999999999</c:v>
                </c:pt>
                <c:pt idx="312127">
                  <c:v>17039.38</c:v>
                </c:pt>
                <c:pt idx="312128">
                  <c:v>17933.919999999998</c:v>
                </c:pt>
                <c:pt idx="312129">
                  <c:v>17284.34</c:v>
                </c:pt>
                <c:pt idx="312130">
                  <c:v>16391.98</c:v>
                </c:pt>
                <c:pt idx="312131">
                  <c:v>16832.939999999999</c:v>
                </c:pt>
                <c:pt idx="312132">
                  <c:v>17310.240000000002</c:v>
                </c:pt>
                <c:pt idx="312133">
                  <c:v>16432.45</c:v>
                </c:pt>
                <c:pt idx="312134">
                  <c:v>16503.52</c:v>
                </c:pt>
                <c:pt idx="312135">
                  <c:v>16245.2</c:v>
                </c:pt>
                <c:pt idx="312136">
                  <c:v>16342.9</c:v>
                </c:pt>
                <c:pt idx="312137">
                  <c:v>16483.939999999999</c:v>
                </c:pt>
                <c:pt idx="312138">
                  <c:v>16159.19</c:v>
                </c:pt>
                <c:pt idx="312139">
                  <c:v>16867.57</c:v>
                </c:pt>
                <c:pt idx="312140">
                  <c:v>16309.5</c:v>
                </c:pt>
                <c:pt idx="312141">
                  <c:v>16407.59</c:v>
                </c:pt>
                <c:pt idx="312142">
                  <c:v>15678.91</c:v>
                </c:pt>
                <c:pt idx="312143">
                  <c:v>15528.66</c:v>
                </c:pt>
                <c:pt idx="312144">
                  <c:v>15498.84</c:v>
                </c:pt>
                <c:pt idx="312145">
                  <c:v>16277.03</c:v>
                </c:pt>
                <c:pt idx="312146">
                  <c:v>16044.83</c:v>
                </c:pt>
                <c:pt idx="312147">
                  <c:v>16098.45</c:v>
                </c:pt>
                <c:pt idx="312148">
                  <c:v>15691.63</c:v>
                </c:pt>
                <c:pt idx="312149">
                  <c:v>13282.47</c:v>
                </c:pt>
                <c:pt idx="312150">
                  <c:v>13266.61</c:v>
                </c:pt>
                <c:pt idx="312151">
                  <c:v>11906.09</c:v>
                </c:pt>
                <c:pt idx="312152">
                  <c:v>12016.2</c:v>
                </c:pt>
                <c:pt idx="312153">
                  <c:v>12552.05</c:v>
                </c:pt>
                <c:pt idx="312154">
                  <c:v>12832.05</c:v>
                </c:pt>
                <c:pt idx="312155">
                  <c:v>13495.44</c:v>
                </c:pt>
                <c:pt idx="312156">
                  <c:v>13240.25</c:v>
                </c:pt>
                <c:pt idx="312157">
                  <c:v>15061.67</c:v>
                </c:pt>
                <c:pt idx="312158">
                  <c:v>13127.48</c:v>
                </c:pt>
                <c:pt idx="312159">
                  <c:v>15057.49</c:v>
                </c:pt>
                <c:pt idx="312160">
                  <c:v>12879.84</c:v>
                </c:pt>
                <c:pt idx="312161">
                  <c:v>13367.14</c:v>
                </c:pt>
                <c:pt idx="312162">
                  <c:v>15497.81</c:v>
                </c:pt>
                <c:pt idx="312163">
                  <c:v>14041.83</c:v>
                </c:pt>
                <c:pt idx="312164">
                  <c:v>15008.75</c:v>
                </c:pt>
                <c:pt idx="312165">
                  <c:v>15428.77</c:v>
                </c:pt>
                <c:pt idx="312166">
                  <c:v>14528.82</c:v>
                </c:pt>
                <c:pt idx="312167">
                  <c:v>15619.14</c:v>
                </c:pt>
                <c:pt idx="312168">
                  <c:v>16189.83</c:v>
                </c:pt>
                <c:pt idx="312169">
                  <c:v>15191.97</c:v>
                </c:pt>
                <c:pt idx="312170">
                  <c:v>16965.98</c:v>
                </c:pt>
                <c:pt idx="312171">
                  <c:v>18032.78</c:v>
                </c:pt>
                <c:pt idx="312172">
                  <c:v>16499.03</c:v>
                </c:pt>
                <c:pt idx="312173">
                  <c:v>16177.27</c:v>
                </c:pt>
                <c:pt idx="312174">
                  <c:v>14728.06</c:v>
                </c:pt>
                <c:pt idx="312175">
                  <c:v>14879.96</c:v>
                </c:pt>
                <c:pt idx="312176">
                  <c:v>16731.22</c:v>
                </c:pt>
                <c:pt idx="312177">
                  <c:v>15646.43</c:v>
                </c:pt>
                <c:pt idx="312178">
                  <c:v>15202.14</c:v>
                </c:pt>
                <c:pt idx="312179">
                  <c:v>14438.79</c:v>
                </c:pt>
                <c:pt idx="312180">
                  <c:v>13423.61</c:v>
                </c:pt>
                <c:pt idx="312181">
                  <c:v>13899.43</c:v>
                </c:pt>
                <c:pt idx="312182">
                  <c:v>15799.37</c:v>
                </c:pt>
                <c:pt idx="312183">
                  <c:v>15083.43</c:v>
                </c:pt>
                <c:pt idx="312184">
                  <c:v>15694.09</c:v>
                </c:pt>
                <c:pt idx="312185">
                  <c:v>17914.39</c:v>
                </c:pt>
                <c:pt idx="312186">
                  <c:v>16385.240000000002</c:v>
                </c:pt>
                <c:pt idx="312187">
                  <c:v>16656.53</c:v>
                </c:pt>
                <c:pt idx="312188">
                  <c:v>15122.86</c:v>
                </c:pt>
                <c:pt idx="312189">
                  <c:v>17812.07</c:v>
                </c:pt>
                <c:pt idx="312190">
                  <c:v>16793.099999999999</c:v>
                </c:pt>
                <c:pt idx="312191">
                  <c:v>18739.89</c:v>
                </c:pt>
                <c:pt idx="312192">
                  <c:v>19998.580000000002</c:v>
                </c:pt>
                <c:pt idx="312193">
                  <c:v>28040.63</c:v>
                </c:pt>
                <c:pt idx="312194">
                  <c:v>47559.59</c:v>
                </c:pt>
                <c:pt idx="312195">
                  <c:v>66748.23</c:v>
                </c:pt>
                <c:pt idx="312196">
                  <c:v>15460.67</c:v>
                </c:pt>
                <c:pt idx="312197">
                  <c:v>14371.83</c:v>
                </c:pt>
                <c:pt idx="312198">
                  <c:v>17016.509999999998</c:v>
                </c:pt>
                <c:pt idx="312199">
                  <c:v>14716.73</c:v>
                </c:pt>
                <c:pt idx="312200">
                  <c:v>13758.5</c:v>
                </c:pt>
                <c:pt idx="312201">
                  <c:v>14492.74</c:v>
                </c:pt>
                <c:pt idx="312202">
                  <c:v>15594.12</c:v>
                </c:pt>
                <c:pt idx="312203">
                  <c:v>19381.310000000001</c:v>
                </c:pt>
                <c:pt idx="312204">
                  <c:v>14834.86</c:v>
                </c:pt>
                <c:pt idx="312205">
                  <c:v>16561.93</c:v>
                </c:pt>
                <c:pt idx="312206">
                  <c:v>16030.04</c:v>
                </c:pt>
                <c:pt idx="312207">
                  <c:v>17804.13</c:v>
                </c:pt>
                <c:pt idx="312208">
                  <c:v>17575.63</c:v>
                </c:pt>
                <c:pt idx="312209">
                  <c:v>16958.27</c:v>
                </c:pt>
                <c:pt idx="312210">
                  <c:v>18100.580000000002</c:v>
                </c:pt>
                <c:pt idx="312211">
                  <c:v>16040.62</c:v>
                </c:pt>
                <c:pt idx="312212">
                  <c:v>18465.87</c:v>
                </c:pt>
                <c:pt idx="312213">
                  <c:v>17898.150000000001</c:v>
                </c:pt>
                <c:pt idx="312214">
                  <c:v>17800.53</c:v>
                </c:pt>
                <c:pt idx="312215">
                  <c:v>15955.47</c:v>
                </c:pt>
                <c:pt idx="312216">
                  <c:v>17209.23</c:v>
                </c:pt>
                <c:pt idx="312217">
                  <c:v>16643.96</c:v>
                </c:pt>
                <c:pt idx="312218">
                  <c:v>14688.42</c:v>
                </c:pt>
                <c:pt idx="312219">
                  <c:v>17463.86</c:v>
                </c:pt>
                <c:pt idx="312220">
                  <c:v>17642.150000000001</c:v>
                </c:pt>
                <c:pt idx="312221">
                  <c:v>18172.89</c:v>
                </c:pt>
                <c:pt idx="312222">
                  <c:v>19805.439999999999</c:v>
                </c:pt>
                <c:pt idx="312223">
                  <c:v>17044.52</c:v>
                </c:pt>
                <c:pt idx="312224">
                  <c:v>17757.599999999999</c:v>
                </c:pt>
                <c:pt idx="312225">
                  <c:v>17998.55</c:v>
                </c:pt>
                <c:pt idx="312226">
                  <c:v>17389.150000000001</c:v>
                </c:pt>
                <c:pt idx="312227">
                  <c:v>18141.32</c:v>
                </c:pt>
                <c:pt idx="312228">
                  <c:v>16986.5</c:v>
                </c:pt>
                <c:pt idx="312229">
                  <c:v>18733.150000000001</c:v>
                </c:pt>
                <c:pt idx="312230">
                  <c:v>16342.03</c:v>
                </c:pt>
                <c:pt idx="312231">
                  <c:v>16168.19</c:v>
                </c:pt>
                <c:pt idx="312232">
                  <c:v>15772.04</c:v>
                </c:pt>
                <c:pt idx="312233">
                  <c:v>16946.150000000001</c:v>
                </c:pt>
                <c:pt idx="312234">
                  <c:v>18106.38</c:v>
                </c:pt>
                <c:pt idx="312235">
                  <c:v>18166.310000000001</c:v>
                </c:pt>
                <c:pt idx="312236">
                  <c:v>17741.75</c:v>
                </c:pt>
                <c:pt idx="312237">
                  <c:v>19222.07</c:v>
                </c:pt>
                <c:pt idx="312238">
                  <c:v>17960.080000000002</c:v>
                </c:pt>
                <c:pt idx="312239">
                  <c:v>18395.169999999998</c:v>
                </c:pt>
                <c:pt idx="312240">
                  <c:v>17640.59</c:v>
                </c:pt>
                <c:pt idx="312241">
                  <c:v>20501.28</c:v>
                </c:pt>
                <c:pt idx="312242">
                  <c:v>18163.39</c:v>
                </c:pt>
                <c:pt idx="312243">
                  <c:v>21985.98</c:v>
                </c:pt>
                <c:pt idx="312244">
                  <c:v>23138.27</c:v>
                </c:pt>
                <c:pt idx="312245">
                  <c:v>32480.31</c:v>
                </c:pt>
                <c:pt idx="312246">
                  <c:v>47986.239999999998</c:v>
                </c:pt>
                <c:pt idx="312247">
                  <c:v>80590.36</c:v>
                </c:pt>
                <c:pt idx="312248">
                  <c:v>29064.639999999999</c:v>
                </c:pt>
                <c:pt idx="312249">
                  <c:v>17146.82</c:v>
                </c:pt>
                <c:pt idx="312250">
                  <c:v>15688.78</c:v>
                </c:pt>
                <c:pt idx="312251">
                  <c:v>15209.64</c:v>
                </c:pt>
                <c:pt idx="312252">
                  <c:v>14539.01</c:v>
                </c:pt>
                <c:pt idx="312253">
                  <c:v>16614.5</c:v>
                </c:pt>
                <c:pt idx="312254">
                  <c:v>16146.72</c:v>
                </c:pt>
                <c:pt idx="312255">
                  <c:v>20497.77</c:v>
                </c:pt>
                <c:pt idx="312256">
                  <c:v>16228.82</c:v>
                </c:pt>
                <c:pt idx="312257">
                  <c:v>16673.900000000001</c:v>
                </c:pt>
                <c:pt idx="312258">
                  <c:v>16925.39</c:v>
                </c:pt>
                <c:pt idx="312259">
                  <c:v>16654.88</c:v>
                </c:pt>
                <c:pt idx="312260">
                  <c:v>17177.21</c:v>
                </c:pt>
                <c:pt idx="312261">
                  <c:v>17686.490000000002</c:v>
                </c:pt>
                <c:pt idx="312262">
                  <c:v>19622.68</c:v>
                </c:pt>
                <c:pt idx="312263">
                  <c:v>17961.37</c:v>
                </c:pt>
                <c:pt idx="312264">
                  <c:v>16132.05</c:v>
                </c:pt>
                <c:pt idx="312265">
                  <c:v>14302.84</c:v>
                </c:pt>
                <c:pt idx="312266">
                  <c:v>19547.46</c:v>
                </c:pt>
                <c:pt idx="312267">
                  <c:v>17613.73</c:v>
                </c:pt>
                <c:pt idx="312268">
                  <c:v>19986.07</c:v>
                </c:pt>
                <c:pt idx="312269">
                  <c:v>20457.86</c:v>
                </c:pt>
                <c:pt idx="312270">
                  <c:v>17260.150000000001</c:v>
                </c:pt>
                <c:pt idx="312271">
                  <c:v>20477.64</c:v>
                </c:pt>
                <c:pt idx="312272">
                  <c:v>19945.18</c:v>
                </c:pt>
                <c:pt idx="312273">
                  <c:v>19272.32</c:v>
                </c:pt>
                <c:pt idx="312274">
                  <c:v>18415</c:v>
                </c:pt>
                <c:pt idx="312275">
                  <c:v>16035.37</c:v>
                </c:pt>
                <c:pt idx="312276">
                  <c:v>18190.79</c:v>
                </c:pt>
                <c:pt idx="312277">
                  <c:v>17025.63</c:v>
                </c:pt>
                <c:pt idx="312278">
                  <c:v>18527.34</c:v>
                </c:pt>
                <c:pt idx="312279">
                  <c:v>15947.96</c:v>
                </c:pt>
                <c:pt idx="312280">
                  <c:v>16337.05</c:v>
                </c:pt>
                <c:pt idx="312281">
                  <c:v>17718.810000000001</c:v>
                </c:pt>
                <c:pt idx="312282">
                  <c:v>18640.22</c:v>
                </c:pt>
                <c:pt idx="312283">
                  <c:v>18704.990000000002</c:v>
                </c:pt>
                <c:pt idx="312284">
                  <c:v>18094</c:v>
                </c:pt>
                <c:pt idx="312285">
                  <c:v>18075.080000000002</c:v>
                </c:pt>
                <c:pt idx="312286">
                  <c:v>18543.38</c:v>
                </c:pt>
                <c:pt idx="312287">
                  <c:v>15545.41</c:v>
                </c:pt>
                <c:pt idx="312288">
                  <c:v>16643.53</c:v>
                </c:pt>
                <c:pt idx="312289">
                  <c:v>17253.28</c:v>
                </c:pt>
                <c:pt idx="312290">
                  <c:v>17120.439999999999</c:v>
                </c:pt>
                <c:pt idx="312291">
                  <c:v>17825.669999999998</c:v>
                </c:pt>
                <c:pt idx="312292">
                  <c:v>4764.59</c:v>
                </c:pt>
                <c:pt idx="312293">
                  <c:v>4405.6400000000003</c:v>
                </c:pt>
                <c:pt idx="312294">
                  <c:v>4957.97</c:v>
                </c:pt>
                <c:pt idx="312295">
                  <c:v>4163.09</c:v>
                </c:pt>
                <c:pt idx="312296">
                  <c:v>4526.29</c:v>
                </c:pt>
                <c:pt idx="312297">
                  <c:v>3799.99</c:v>
                </c:pt>
                <c:pt idx="312298">
                  <c:v>4230.21</c:v>
                </c:pt>
                <c:pt idx="312299">
                  <c:v>3684.58</c:v>
                </c:pt>
                <c:pt idx="312300">
                  <c:v>4219.57</c:v>
                </c:pt>
                <c:pt idx="312301">
                  <c:v>4851.1000000000004</c:v>
                </c:pt>
                <c:pt idx="312302">
                  <c:v>4442.5</c:v>
                </c:pt>
                <c:pt idx="312303">
                  <c:v>3244.29</c:v>
                </c:pt>
                <c:pt idx="312304">
                  <c:v>3492.91</c:v>
                </c:pt>
                <c:pt idx="312305">
                  <c:v>4023.73</c:v>
                </c:pt>
                <c:pt idx="312306">
                  <c:v>3707.99</c:v>
                </c:pt>
                <c:pt idx="312307">
                  <c:v>3374.49</c:v>
                </c:pt>
                <c:pt idx="312308">
                  <c:v>3425.32</c:v>
                </c:pt>
                <c:pt idx="312309">
                  <c:v>3273.12</c:v>
                </c:pt>
                <c:pt idx="312310">
                  <c:v>3893.45</c:v>
                </c:pt>
                <c:pt idx="312311">
                  <c:v>3322.75</c:v>
                </c:pt>
                <c:pt idx="312312">
                  <c:v>3910.7</c:v>
                </c:pt>
                <c:pt idx="312313">
                  <c:v>3849.91</c:v>
                </c:pt>
                <c:pt idx="312314">
                  <c:v>3728.56</c:v>
                </c:pt>
                <c:pt idx="312315">
                  <c:v>3695.73</c:v>
                </c:pt>
                <c:pt idx="312316">
                  <c:v>3613.11</c:v>
                </c:pt>
                <c:pt idx="312317">
                  <c:v>3611.09</c:v>
                </c:pt>
                <c:pt idx="312318">
                  <c:v>3670.9</c:v>
                </c:pt>
                <c:pt idx="312319">
                  <c:v>3849.96</c:v>
                </c:pt>
                <c:pt idx="312320">
                  <c:v>3757.03</c:v>
                </c:pt>
                <c:pt idx="312321">
                  <c:v>3154.99</c:v>
                </c:pt>
                <c:pt idx="312322">
                  <c:v>3379.03</c:v>
                </c:pt>
                <c:pt idx="312323">
                  <c:v>3067.56</c:v>
                </c:pt>
                <c:pt idx="312324">
                  <c:v>3237.86</c:v>
                </c:pt>
                <c:pt idx="312325">
                  <c:v>3331.42</c:v>
                </c:pt>
                <c:pt idx="312326">
                  <c:v>3199.62</c:v>
                </c:pt>
                <c:pt idx="312327">
                  <c:v>3385</c:v>
                </c:pt>
                <c:pt idx="312328">
                  <c:v>3501.84</c:v>
                </c:pt>
                <c:pt idx="312329">
                  <c:v>3273.01</c:v>
                </c:pt>
                <c:pt idx="312330">
                  <c:v>2875.99</c:v>
                </c:pt>
                <c:pt idx="312331">
                  <c:v>3206.33</c:v>
                </c:pt>
                <c:pt idx="312332">
                  <c:v>3478.84</c:v>
                </c:pt>
                <c:pt idx="312333">
                  <c:v>3093.21</c:v>
                </c:pt>
                <c:pt idx="312334">
                  <c:v>3898.15</c:v>
                </c:pt>
                <c:pt idx="312335">
                  <c:v>3196.34</c:v>
                </c:pt>
                <c:pt idx="312336">
                  <c:v>3944.92</c:v>
                </c:pt>
                <c:pt idx="312337">
                  <c:v>3816.07</c:v>
                </c:pt>
                <c:pt idx="312338">
                  <c:v>6409.54</c:v>
                </c:pt>
                <c:pt idx="312339">
                  <c:v>3816.1</c:v>
                </c:pt>
                <c:pt idx="312340">
                  <c:v>4109.24</c:v>
                </c:pt>
                <c:pt idx="312341">
                  <c:v>3761.29</c:v>
                </c:pt>
                <c:pt idx="312342">
                  <c:v>4368.74</c:v>
                </c:pt>
                <c:pt idx="312343">
                  <c:v>3455.45</c:v>
                </c:pt>
                <c:pt idx="312344">
                  <c:v>3735.27</c:v>
                </c:pt>
                <c:pt idx="312345">
                  <c:v>4264.1899999999996</c:v>
                </c:pt>
                <c:pt idx="312346">
                  <c:v>4307.93</c:v>
                </c:pt>
                <c:pt idx="312347">
                  <c:v>4161.62</c:v>
                </c:pt>
                <c:pt idx="312348">
                  <c:v>4434.13</c:v>
                </c:pt>
                <c:pt idx="312349">
                  <c:v>4481.78</c:v>
                </c:pt>
                <c:pt idx="312350">
                  <c:v>3921.17</c:v>
                </c:pt>
                <c:pt idx="312351">
                  <c:v>3538.56</c:v>
                </c:pt>
                <c:pt idx="312352">
                  <c:v>3927.94</c:v>
                </c:pt>
                <c:pt idx="312353">
                  <c:v>4603.3999999999996</c:v>
                </c:pt>
                <c:pt idx="312354">
                  <c:v>3997.72</c:v>
                </c:pt>
                <c:pt idx="312355">
                  <c:v>4177.72</c:v>
                </c:pt>
                <c:pt idx="312356">
                  <c:v>3583.28</c:v>
                </c:pt>
                <c:pt idx="312357">
                  <c:v>3653.55</c:v>
                </c:pt>
                <c:pt idx="312358">
                  <c:v>3225.27</c:v>
                </c:pt>
                <c:pt idx="312359">
                  <c:v>3729.17</c:v>
                </c:pt>
                <c:pt idx="312360">
                  <c:v>3522.39</c:v>
                </c:pt>
                <c:pt idx="312361">
                  <c:v>3758.06</c:v>
                </c:pt>
                <c:pt idx="312362">
                  <c:v>3982.46</c:v>
                </c:pt>
                <c:pt idx="312363">
                  <c:v>3523.63</c:v>
                </c:pt>
                <c:pt idx="312364">
                  <c:v>3676.49</c:v>
                </c:pt>
                <c:pt idx="312365">
                  <c:v>4101.22</c:v>
                </c:pt>
                <c:pt idx="312366">
                  <c:v>3202.85</c:v>
                </c:pt>
                <c:pt idx="312367">
                  <c:v>3877.87</c:v>
                </c:pt>
                <c:pt idx="312368">
                  <c:v>3649.54</c:v>
                </c:pt>
                <c:pt idx="312369">
                  <c:v>3407.65</c:v>
                </c:pt>
                <c:pt idx="312370">
                  <c:v>4062.19</c:v>
                </c:pt>
                <c:pt idx="312371">
                  <c:v>3762.69</c:v>
                </c:pt>
                <c:pt idx="312372">
                  <c:v>3317.69</c:v>
                </c:pt>
                <c:pt idx="312373">
                  <c:v>3719.04</c:v>
                </c:pt>
                <c:pt idx="312374">
                  <c:v>3170.63</c:v>
                </c:pt>
                <c:pt idx="312375">
                  <c:v>4118.75</c:v>
                </c:pt>
                <c:pt idx="312376">
                  <c:v>3656.47</c:v>
                </c:pt>
                <c:pt idx="312377">
                  <c:v>3466.56</c:v>
                </c:pt>
                <c:pt idx="312378">
                  <c:v>3037.13</c:v>
                </c:pt>
                <c:pt idx="312379">
                  <c:v>3723.99</c:v>
                </c:pt>
                <c:pt idx="312380">
                  <c:v>3447.47</c:v>
                </c:pt>
                <c:pt idx="312381">
                  <c:v>3197.97</c:v>
                </c:pt>
                <c:pt idx="312382">
                  <c:v>2991.96</c:v>
                </c:pt>
                <c:pt idx="312383">
                  <c:v>3216.04</c:v>
                </c:pt>
                <c:pt idx="312384">
                  <c:v>3276.39</c:v>
                </c:pt>
                <c:pt idx="312385">
                  <c:v>3018.07</c:v>
                </c:pt>
                <c:pt idx="312386">
                  <c:v>3683.68</c:v>
                </c:pt>
                <c:pt idx="312387">
                  <c:v>3140.72</c:v>
                </c:pt>
                <c:pt idx="312388">
                  <c:v>3675.29</c:v>
                </c:pt>
                <c:pt idx="312389">
                  <c:v>3420.57</c:v>
                </c:pt>
                <c:pt idx="312390">
                  <c:v>4979.3900000000003</c:v>
                </c:pt>
                <c:pt idx="312391">
                  <c:v>3859.74</c:v>
                </c:pt>
                <c:pt idx="312392">
                  <c:v>5065.0200000000004</c:v>
                </c:pt>
                <c:pt idx="312393">
                  <c:v>4034.42</c:v>
                </c:pt>
                <c:pt idx="312394">
                  <c:v>3989.85</c:v>
                </c:pt>
                <c:pt idx="312395">
                  <c:v>3277.05</c:v>
                </c:pt>
                <c:pt idx="312396">
                  <c:v>3986.71</c:v>
                </c:pt>
                <c:pt idx="312397">
                  <c:v>3612.43</c:v>
                </c:pt>
                <c:pt idx="312398">
                  <c:v>4143.96</c:v>
                </c:pt>
                <c:pt idx="312399">
                  <c:v>3763.75</c:v>
                </c:pt>
                <c:pt idx="312400">
                  <c:v>4023.5</c:v>
                </c:pt>
                <c:pt idx="312401">
                  <c:v>4044.18</c:v>
                </c:pt>
                <c:pt idx="312402">
                  <c:v>3955.73</c:v>
                </c:pt>
                <c:pt idx="312403">
                  <c:v>3927.05</c:v>
                </c:pt>
                <c:pt idx="312404">
                  <c:v>3760.27</c:v>
                </c:pt>
                <c:pt idx="312405">
                  <c:v>4408.01</c:v>
                </c:pt>
                <c:pt idx="312406">
                  <c:v>3605.51</c:v>
                </c:pt>
                <c:pt idx="312407">
                  <c:v>3471.39</c:v>
                </c:pt>
                <c:pt idx="312408">
                  <c:v>4051.69</c:v>
                </c:pt>
                <c:pt idx="312409">
                  <c:v>3900.89</c:v>
                </c:pt>
                <c:pt idx="312410">
                  <c:v>3746.71</c:v>
                </c:pt>
                <c:pt idx="312411">
                  <c:v>3990.03</c:v>
                </c:pt>
                <c:pt idx="312412">
                  <c:v>3988.76</c:v>
                </c:pt>
                <c:pt idx="312413">
                  <c:v>3736.71</c:v>
                </c:pt>
                <c:pt idx="312414">
                  <c:v>3853.08</c:v>
                </c:pt>
                <c:pt idx="312415">
                  <c:v>3494.69</c:v>
                </c:pt>
                <c:pt idx="312416">
                  <c:v>3397.28</c:v>
                </c:pt>
                <c:pt idx="312417">
                  <c:v>3464.29</c:v>
                </c:pt>
                <c:pt idx="312418">
                  <c:v>4079.76</c:v>
                </c:pt>
                <c:pt idx="312419">
                  <c:v>3638.66</c:v>
                </c:pt>
                <c:pt idx="312420">
                  <c:v>3089.39</c:v>
                </c:pt>
                <c:pt idx="312421">
                  <c:v>3259</c:v>
                </c:pt>
                <c:pt idx="312422">
                  <c:v>3879.51</c:v>
                </c:pt>
                <c:pt idx="312423">
                  <c:v>3274.12</c:v>
                </c:pt>
                <c:pt idx="312424">
                  <c:v>3355.36</c:v>
                </c:pt>
                <c:pt idx="312425">
                  <c:v>3656.26</c:v>
                </c:pt>
                <c:pt idx="312426">
                  <c:v>3288.29</c:v>
                </c:pt>
                <c:pt idx="312427">
                  <c:v>3435.43</c:v>
                </c:pt>
                <c:pt idx="312428">
                  <c:v>3742.89</c:v>
                </c:pt>
                <c:pt idx="312429">
                  <c:v>3390.27</c:v>
                </c:pt>
                <c:pt idx="312430">
                  <c:v>3557.32</c:v>
                </c:pt>
                <c:pt idx="312431">
                  <c:v>3607.07</c:v>
                </c:pt>
                <c:pt idx="312432">
                  <c:v>3583.74</c:v>
                </c:pt>
                <c:pt idx="312433">
                  <c:v>3360.08</c:v>
                </c:pt>
                <c:pt idx="312434">
                  <c:v>3497.29</c:v>
                </c:pt>
                <c:pt idx="312435">
                  <c:v>1581.83</c:v>
                </c:pt>
                <c:pt idx="312436">
                  <c:v>2014.77</c:v>
                </c:pt>
                <c:pt idx="312437">
                  <c:v>1744.48</c:v>
                </c:pt>
                <c:pt idx="312438">
                  <c:v>1498.67</c:v>
                </c:pt>
                <c:pt idx="312439">
                  <c:v>1522.26</c:v>
                </c:pt>
                <c:pt idx="312440">
                  <c:v>1464.62</c:v>
                </c:pt>
                <c:pt idx="312441">
                  <c:v>1732.83</c:v>
                </c:pt>
                <c:pt idx="312442">
                  <c:v>1796.34</c:v>
                </c:pt>
                <c:pt idx="312443">
                  <c:v>1855.6</c:v>
                </c:pt>
                <c:pt idx="312444">
                  <c:v>2029.25</c:v>
                </c:pt>
                <c:pt idx="312445">
                  <c:v>1931.45</c:v>
                </c:pt>
                <c:pt idx="312446">
                  <c:v>2605.0500000000002</c:v>
                </c:pt>
                <c:pt idx="312447">
                  <c:v>2058.59</c:v>
                </c:pt>
                <c:pt idx="312448">
                  <c:v>2395.21</c:v>
                </c:pt>
                <c:pt idx="312449">
                  <c:v>2523.2399999999998</c:v>
                </c:pt>
                <c:pt idx="312450">
                  <c:v>2354.35</c:v>
                </c:pt>
                <c:pt idx="312451">
                  <c:v>2286.0500000000002</c:v>
                </c:pt>
                <c:pt idx="312452">
                  <c:v>2228.71</c:v>
                </c:pt>
                <c:pt idx="312453">
                  <c:v>2980.24</c:v>
                </c:pt>
                <c:pt idx="312454">
                  <c:v>2388.4699999999998</c:v>
                </c:pt>
                <c:pt idx="312455">
                  <c:v>2049.2399999999998</c:v>
                </c:pt>
                <c:pt idx="312456">
                  <c:v>2539.21</c:v>
                </c:pt>
                <c:pt idx="312457">
                  <c:v>2183.3200000000002</c:v>
                </c:pt>
                <c:pt idx="312458">
                  <c:v>2884.79</c:v>
                </c:pt>
                <c:pt idx="312459">
                  <c:v>2842.41</c:v>
                </c:pt>
                <c:pt idx="312460">
                  <c:v>2219.63</c:v>
                </c:pt>
                <c:pt idx="312461">
                  <c:v>2622.69</c:v>
                </c:pt>
                <c:pt idx="312462">
                  <c:v>2826.41</c:v>
                </c:pt>
                <c:pt idx="312463">
                  <c:v>2702.75</c:v>
                </c:pt>
                <c:pt idx="312464">
                  <c:v>2365.71</c:v>
                </c:pt>
                <c:pt idx="312465">
                  <c:v>2444.56</c:v>
                </c:pt>
                <c:pt idx="312466">
                  <c:v>1982.38</c:v>
                </c:pt>
                <c:pt idx="312467">
                  <c:v>1930.11</c:v>
                </c:pt>
                <c:pt idx="312468">
                  <c:v>2013.56</c:v>
                </c:pt>
                <c:pt idx="312469">
                  <c:v>2241.69</c:v>
                </c:pt>
                <c:pt idx="312470">
                  <c:v>1961.92</c:v>
                </c:pt>
                <c:pt idx="312471">
                  <c:v>1951.78</c:v>
                </c:pt>
                <c:pt idx="312472">
                  <c:v>2434.2199999999998</c:v>
                </c:pt>
                <c:pt idx="312473">
                  <c:v>2253.0500000000002</c:v>
                </c:pt>
                <c:pt idx="312474">
                  <c:v>2447.2199999999998</c:v>
                </c:pt>
                <c:pt idx="312475">
                  <c:v>4834.84</c:v>
                </c:pt>
                <c:pt idx="312476">
                  <c:v>2183.8200000000002</c:v>
                </c:pt>
                <c:pt idx="312477">
                  <c:v>1969.09</c:v>
                </c:pt>
                <c:pt idx="312478">
                  <c:v>3238.43</c:v>
                </c:pt>
                <c:pt idx="312479">
                  <c:v>4447.18</c:v>
                </c:pt>
                <c:pt idx="312480">
                  <c:v>9620.17</c:v>
                </c:pt>
                <c:pt idx="312481">
                  <c:v>6729</c:v>
                </c:pt>
                <c:pt idx="312482">
                  <c:v>2052.44</c:v>
                </c:pt>
                <c:pt idx="312483">
                  <c:v>2024.13</c:v>
                </c:pt>
                <c:pt idx="312484">
                  <c:v>1330.69</c:v>
                </c:pt>
                <c:pt idx="312485">
                  <c:v>1577.08</c:v>
                </c:pt>
                <c:pt idx="312486">
                  <c:v>1560.46</c:v>
                </c:pt>
                <c:pt idx="312487">
                  <c:v>1522.57</c:v>
                </c:pt>
                <c:pt idx="312488">
                  <c:v>1441.75</c:v>
                </c:pt>
                <c:pt idx="312489">
                  <c:v>1509.02</c:v>
                </c:pt>
                <c:pt idx="312490">
                  <c:v>1526.16</c:v>
                </c:pt>
                <c:pt idx="312491">
                  <c:v>1823.34</c:v>
                </c:pt>
                <c:pt idx="312492">
                  <c:v>1291.51</c:v>
                </c:pt>
                <c:pt idx="312493">
                  <c:v>1770.75</c:v>
                </c:pt>
                <c:pt idx="312494">
                  <c:v>1811.77</c:v>
                </c:pt>
                <c:pt idx="312495">
                  <c:v>1808.88</c:v>
                </c:pt>
                <c:pt idx="312496">
                  <c:v>1926.83</c:v>
                </c:pt>
                <c:pt idx="312497">
                  <c:v>2175.36</c:v>
                </c:pt>
                <c:pt idx="312498">
                  <c:v>2419.35</c:v>
                </c:pt>
                <c:pt idx="312499">
                  <c:v>2143.11</c:v>
                </c:pt>
                <c:pt idx="312500">
                  <c:v>2371.83</c:v>
                </c:pt>
                <c:pt idx="312501">
                  <c:v>2378.38</c:v>
                </c:pt>
                <c:pt idx="312502">
                  <c:v>2239.4</c:v>
                </c:pt>
                <c:pt idx="312503">
                  <c:v>2664.36</c:v>
                </c:pt>
                <c:pt idx="312504">
                  <c:v>1877.08</c:v>
                </c:pt>
                <c:pt idx="312505">
                  <c:v>1905.81</c:v>
                </c:pt>
                <c:pt idx="312506">
                  <c:v>2490.41</c:v>
                </c:pt>
                <c:pt idx="312507">
                  <c:v>2553.0500000000002</c:v>
                </c:pt>
                <c:pt idx="312508">
                  <c:v>1646.35</c:v>
                </c:pt>
                <c:pt idx="312509">
                  <c:v>2039.45</c:v>
                </c:pt>
                <c:pt idx="312510">
                  <c:v>3087.73</c:v>
                </c:pt>
                <c:pt idx="312511">
                  <c:v>2767.25</c:v>
                </c:pt>
                <c:pt idx="312512">
                  <c:v>2631.84</c:v>
                </c:pt>
                <c:pt idx="312513">
                  <c:v>2498.19</c:v>
                </c:pt>
                <c:pt idx="312514">
                  <c:v>2754.01</c:v>
                </c:pt>
                <c:pt idx="312515">
                  <c:v>2228.23</c:v>
                </c:pt>
                <c:pt idx="312516">
                  <c:v>2221.9499999999998</c:v>
                </c:pt>
                <c:pt idx="312517">
                  <c:v>2569.61</c:v>
                </c:pt>
                <c:pt idx="312518">
                  <c:v>1733.38</c:v>
                </c:pt>
                <c:pt idx="312519">
                  <c:v>2379.19</c:v>
                </c:pt>
                <c:pt idx="312520">
                  <c:v>2268.34</c:v>
                </c:pt>
                <c:pt idx="312521">
                  <c:v>2101.2800000000002</c:v>
                </c:pt>
                <c:pt idx="312522">
                  <c:v>1992.93</c:v>
                </c:pt>
                <c:pt idx="312523">
                  <c:v>2228.9</c:v>
                </c:pt>
                <c:pt idx="312524">
                  <c:v>2074</c:v>
                </c:pt>
                <c:pt idx="312525">
                  <c:v>2226.87</c:v>
                </c:pt>
                <c:pt idx="312526">
                  <c:v>2371.6999999999998</c:v>
                </c:pt>
                <c:pt idx="312527">
                  <c:v>2144.19</c:v>
                </c:pt>
                <c:pt idx="312528">
                  <c:v>1733.42</c:v>
                </c:pt>
                <c:pt idx="312529">
                  <c:v>2234.4699999999998</c:v>
                </c:pt>
                <c:pt idx="312530">
                  <c:v>2841.29</c:v>
                </c:pt>
                <c:pt idx="312531">
                  <c:v>6138.83</c:v>
                </c:pt>
                <c:pt idx="312532">
                  <c:v>7884.52</c:v>
                </c:pt>
                <c:pt idx="312533">
                  <c:v>8683.9699999999993</c:v>
                </c:pt>
                <c:pt idx="312534">
                  <c:v>2558.58</c:v>
                </c:pt>
                <c:pt idx="312535">
                  <c:v>2564.42</c:v>
                </c:pt>
                <c:pt idx="312536">
                  <c:v>1704.31</c:v>
                </c:pt>
                <c:pt idx="312537">
                  <c:v>1723.42</c:v>
                </c:pt>
                <c:pt idx="312538">
                  <c:v>1232.5999999999999</c:v>
                </c:pt>
                <c:pt idx="312539">
                  <c:v>1343.55</c:v>
                </c:pt>
                <c:pt idx="312540">
                  <c:v>1282.76</c:v>
                </c:pt>
                <c:pt idx="312541">
                  <c:v>1759.1</c:v>
                </c:pt>
                <c:pt idx="312542">
                  <c:v>1300.8399999999999</c:v>
                </c:pt>
                <c:pt idx="312543">
                  <c:v>1813.47</c:v>
                </c:pt>
                <c:pt idx="312544">
                  <c:v>1328.98</c:v>
                </c:pt>
                <c:pt idx="312545">
                  <c:v>1798.5</c:v>
                </c:pt>
                <c:pt idx="312546">
                  <c:v>1886.4</c:v>
                </c:pt>
                <c:pt idx="312547">
                  <c:v>1587.58</c:v>
                </c:pt>
                <c:pt idx="312548">
                  <c:v>1922.87</c:v>
                </c:pt>
                <c:pt idx="312549">
                  <c:v>1264.74</c:v>
                </c:pt>
                <c:pt idx="312550">
                  <c:v>912.68</c:v>
                </c:pt>
                <c:pt idx="312551">
                  <c:v>2222.85</c:v>
                </c:pt>
                <c:pt idx="312552">
                  <c:v>1855.65</c:v>
                </c:pt>
                <c:pt idx="312553">
                  <c:v>2675.5</c:v>
                </c:pt>
                <c:pt idx="312554">
                  <c:v>1978.63</c:v>
                </c:pt>
                <c:pt idx="312555">
                  <c:v>2135.85</c:v>
                </c:pt>
                <c:pt idx="312556">
                  <c:v>1782.69</c:v>
                </c:pt>
                <c:pt idx="312557">
                  <c:v>1383.93</c:v>
                </c:pt>
                <c:pt idx="312558">
                  <c:v>2213.34</c:v>
                </c:pt>
                <c:pt idx="312559">
                  <c:v>1896.75</c:v>
                </c:pt>
                <c:pt idx="312560">
                  <c:v>1577.34</c:v>
                </c:pt>
                <c:pt idx="312561">
                  <c:v>1658.6</c:v>
                </c:pt>
                <c:pt idx="312562">
                  <c:v>1797.04</c:v>
                </c:pt>
                <c:pt idx="312563">
                  <c:v>1693.09</c:v>
                </c:pt>
                <c:pt idx="312564">
                  <c:v>1383.77</c:v>
                </c:pt>
                <c:pt idx="312565">
                  <c:v>1827</c:v>
                </c:pt>
                <c:pt idx="312566">
                  <c:v>2308.84</c:v>
                </c:pt>
                <c:pt idx="312567">
                  <c:v>1376.38</c:v>
                </c:pt>
                <c:pt idx="312568">
                  <c:v>2156.8000000000002</c:v>
                </c:pt>
                <c:pt idx="312569">
                  <c:v>1806.88</c:v>
                </c:pt>
                <c:pt idx="312570">
                  <c:v>1381.46</c:v>
                </c:pt>
                <c:pt idx="312571">
                  <c:v>1750.44</c:v>
                </c:pt>
                <c:pt idx="312572">
                  <c:v>2120.21</c:v>
                </c:pt>
                <c:pt idx="312573">
                  <c:v>1937</c:v>
                </c:pt>
                <c:pt idx="312574">
                  <c:v>2161.27</c:v>
                </c:pt>
                <c:pt idx="312575">
                  <c:v>1824.22</c:v>
                </c:pt>
                <c:pt idx="312576">
                  <c:v>1665.91</c:v>
                </c:pt>
                <c:pt idx="312577">
                  <c:v>1868.42</c:v>
                </c:pt>
                <c:pt idx="312578">
                  <c:v>5352.24</c:v>
                </c:pt>
                <c:pt idx="312579">
                  <c:v>4713.37</c:v>
                </c:pt>
                <c:pt idx="312580">
                  <c:v>5883.52</c:v>
                </c:pt>
                <c:pt idx="312581">
                  <c:v>5355.7</c:v>
                </c:pt>
                <c:pt idx="312582">
                  <c:v>5124.5200000000004</c:v>
                </c:pt>
                <c:pt idx="312583">
                  <c:v>5083.95</c:v>
                </c:pt>
                <c:pt idx="312584">
                  <c:v>4168.0600000000004</c:v>
                </c:pt>
                <c:pt idx="312585">
                  <c:v>5627.28</c:v>
                </c:pt>
                <c:pt idx="312586">
                  <c:v>5789.04</c:v>
                </c:pt>
                <c:pt idx="312587">
                  <c:v>6646.63</c:v>
                </c:pt>
                <c:pt idx="312588">
                  <c:v>4888.46</c:v>
                </c:pt>
                <c:pt idx="312589">
                  <c:v>7057.96</c:v>
                </c:pt>
                <c:pt idx="312590">
                  <c:v>5171.13</c:v>
                </c:pt>
                <c:pt idx="312591">
                  <c:v>6422.24</c:v>
                </c:pt>
                <c:pt idx="312592">
                  <c:v>5992.35</c:v>
                </c:pt>
                <c:pt idx="312593">
                  <c:v>6186.99</c:v>
                </c:pt>
                <c:pt idx="312594">
                  <c:v>5864.01</c:v>
                </c:pt>
                <c:pt idx="312595">
                  <c:v>5434.82</c:v>
                </c:pt>
                <c:pt idx="312596">
                  <c:v>6181.84</c:v>
                </c:pt>
                <c:pt idx="312597">
                  <c:v>6573.93</c:v>
                </c:pt>
                <c:pt idx="312598">
                  <c:v>6195.09</c:v>
                </c:pt>
                <c:pt idx="312599">
                  <c:v>6620.79</c:v>
                </c:pt>
                <c:pt idx="312600">
                  <c:v>5956.66</c:v>
                </c:pt>
                <c:pt idx="312601">
                  <c:v>6501.59</c:v>
                </c:pt>
                <c:pt idx="312602">
                  <c:v>5906.67</c:v>
                </c:pt>
                <c:pt idx="312603">
                  <c:v>6194.36</c:v>
                </c:pt>
                <c:pt idx="312604">
                  <c:v>6559.77</c:v>
                </c:pt>
                <c:pt idx="312605">
                  <c:v>7562.02</c:v>
                </c:pt>
                <c:pt idx="312606">
                  <c:v>8574.9699999999993</c:v>
                </c:pt>
                <c:pt idx="312607">
                  <c:v>7216.05</c:v>
                </c:pt>
                <c:pt idx="312608">
                  <c:v>7689.24</c:v>
                </c:pt>
                <c:pt idx="312609">
                  <c:v>6293.59</c:v>
                </c:pt>
                <c:pt idx="312610">
                  <c:v>7313.19</c:v>
                </c:pt>
                <c:pt idx="312611">
                  <c:v>7282.35</c:v>
                </c:pt>
                <c:pt idx="312612">
                  <c:v>5851.01</c:v>
                </c:pt>
                <c:pt idx="312613">
                  <c:v>7229.5</c:v>
                </c:pt>
                <c:pt idx="312614">
                  <c:v>6332.3</c:v>
                </c:pt>
                <c:pt idx="312615">
                  <c:v>5469.23</c:v>
                </c:pt>
                <c:pt idx="312616">
                  <c:v>5392.85</c:v>
                </c:pt>
                <c:pt idx="312617">
                  <c:v>5562.74</c:v>
                </c:pt>
                <c:pt idx="312618">
                  <c:v>6024.35</c:v>
                </c:pt>
                <c:pt idx="312619">
                  <c:v>5605.1</c:v>
                </c:pt>
                <c:pt idx="312620">
                  <c:v>6285.59</c:v>
                </c:pt>
                <c:pt idx="312621">
                  <c:v>6927.86</c:v>
                </c:pt>
                <c:pt idx="312622">
                  <c:v>5136.68</c:v>
                </c:pt>
                <c:pt idx="312623">
                  <c:v>7596.27</c:v>
                </c:pt>
                <c:pt idx="312624">
                  <c:v>10051.040000000001</c:v>
                </c:pt>
                <c:pt idx="312625">
                  <c:v>4613.18</c:v>
                </c:pt>
                <c:pt idx="312626">
                  <c:v>4703.51</c:v>
                </c:pt>
                <c:pt idx="312627">
                  <c:v>5352.17</c:v>
                </c:pt>
                <c:pt idx="312628">
                  <c:v>6326.29</c:v>
                </c:pt>
                <c:pt idx="312629">
                  <c:v>5268.35</c:v>
                </c:pt>
                <c:pt idx="312630">
                  <c:v>5743.91</c:v>
                </c:pt>
                <c:pt idx="312631">
                  <c:v>6037.38</c:v>
                </c:pt>
                <c:pt idx="312632">
                  <c:v>5244.35</c:v>
                </c:pt>
                <c:pt idx="312633">
                  <c:v>5805.89</c:v>
                </c:pt>
                <c:pt idx="312634">
                  <c:v>6639.1</c:v>
                </c:pt>
                <c:pt idx="312635">
                  <c:v>6684.8</c:v>
                </c:pt>
                <c:pt idx="312636">
                  <c:v>5957.35</c:v>
                </c:pt>
                <c:pt idx="312637">
                  <c:v>6764.14</c:v>
                </c:pt>
                <c:pt idx="312638">
                  <c:v>5765.68</c:v>
                </c:pt>
                <c:pt idx="312639">
                  <c:v>6505.43</c:v>
                </c:pt>
                <c:pt idx="312640">
                  <c:v>5286.03</c:v>
                </c:pt>
                <c:pt idx="312641">
                  <c:v>5917.67</c:v>
                </c:pt>
                <c:pt idx="312642">
                  <c:v>5840.46</c:v>
                </c:pt>
                <c:pt idx="312643">
                  <c:v>5041.1499999999996</c:v>
                </c:pt>
                <c:pt idx="312644">
                  <c:v>5694.7</c:v>
                </c:pt>
                <c:pt idx="312645">
                  <c:v>5250.25</c:v>
                </c:pt>
                <c:pt idx="312646">
                  <c:v>6074.35</c:v>
                </c:pt>
                <c:pt idx="312647">
                  <c:v>4903.47</c:v>
                </c:pt>
                <c:pt idx="312648">
                  <c:v>7042.64</c:v>
                </c:pt>
                <c:pt idx="312649">
                  <c:v>7469.09</c:v>
                </c:pt>
                <c:pt idx="312650">
                  <c:v>7819.79</c:v>
                </c:pt>
                <c:pt idx="312651">
                  <c:v>6932.65</c:v>
                </c:pt>
                <c:pt idx="312652">
                  <c:v>6238.51</c:v>
                </c:pt>
                <c:pt idx="312653">
                  <c:v>7274</c:v>
                </c:pt>
                <c:pt idx="312654">
                  <c:v>6794.24</c:v>
                </c:pt>
                <c:pt idx="312655">
                  <c:v>7266.85</c:v>
                </c:pt>
                <c:pt idx="312656">
                  <c:v>7137.11</c:v>
                </c:pt>
                <c:pt idx="312657">
                  <c:v>5334.9</c:v>
                </c:pt>
                <c:pt idx="312658">
                  <c:v>5859.59</c:v>
                </c:pt>
                <c:pt idx="312659">
                  <c:v>7648.55</c:v>
                </c:pt>
                <c:pt idx="312660">
                  <c:v>7740.38</c:v>
                </c:pt>
                <c:pt idx="312661">
                  <c:v>6893.04</c:v>
                </c:pt>
                <c:pt idx="312662">
                  <c:v>7629.49</c:v>
                </c:pt>
                <c:pt idx="312663">
                  <c:v>7463.76</c:v>
                </c:pt>
                <c:pt idx="312664">
                  <c:v>6340.29</c:v>
                </c:pt>
                <c:pt idx="312665">
                  <c:v>8107.93</c:v>
                </c:pt>
                <c:pt idx="312666">
                  <c:v>7069.02</c:v>
                </c:pt>
                <c:pt idx="312667">
                  <c:v>7109.83</c:v>
                </c:pt>
                <c:pt idx="312668">
                  <c:v>7243.57</c:v>
                </c:pt>
                <c:pt idx="312669">
                  <c:v>7160.61</c:v>
                </c:pt>
                <c:pt idx="312670">
                  <c:v>7699.47</c:v>
                </c:pt>
                <c:pt idx="312671">
                  <c:v>6453.53</c:v>
                </c:pt>
                <c:pt idx="312672">
                  <c:v>7294.69</c:v>
                </c:pt>
                <c:pt idx="312673">
                  <c:v>6707.34</c:v>
                </c:pt>
                <c:pt idx="312674">
                  <c:v>7482.14</c:v>
                </c:pt>
                <c:pt idx="312675">
                  <c:v>8413.8700000000008</c:v>
                </c:pt>
                <c:pt idx="312676">
                  <c:v>11474.65</c:v>
                </c:pt>
                <c:pt idx="312677">
                  <c:v>8472.4500000000007</c:v>
                </c:pt>
                <c:pt idx="312678">
                  <c:v>5956.32</c:v>
                </c:pt>
                <c:pt idx="312679">
                  <c:v>7798.62</c:v>
                </c:pt>
                <c:pt idx="312680">
                  <c:v>6466.36</c:v>
                </c:pt>
                <c:pt idx="312681">
                  <c:v>6490.46</c:v>
                </c:pt>
                <c:pt idx="312682">
                  <c:v>6192.49</c:v>
                </c:pt>
                <c:pt idx="312683">
                  <c:v>7419.16</c:v>
                </c:pt>
                <c:pt idx="312684">
                  <c:v>7878.26</c:v>
                </c:pt>
                <c:pt idx="312685">
                  <c:v>7377.19</c:v>
                </c:pt>
                <c:pt idx="312686">
                  <c:v>7467.11</c:v>
                </c:pt>
                <c:pt idx="312687">
                  <c:v>6053.23</c:v>
                </c:pt>
                <c:pt idx="312688">
                  <c:v>5625.05</c:v>
                </c:pt>
                <c:pt idx="312689">
                  <c:v>8659.58</c:v>
                </c:pt>
                <c:pt idx="312690">
                  <c:v>5820.95</c:v>
                </c:pt>
                <c:pt idx="312691">
                  <c:v>7899.87</c:v>
                </c:pt>
                <c:pt idx="312692">
                  <c:v>6321.94</c:v>
                </c:pt>
                <c:pt idx="312693">
                  <c:v>7726.68</c:v>
                </c:pt>
                <c:pt idx="312694">
                  <c:v>5832.97</c:v>
                </c:pt>
                <c:pt idx="312695">
                  <c:v>5531.08</c:v>
                </c:pt>
                <c:pt idx="312696">
                  <c:v>7237.68</c:v>
                </c:pt>
                <c:pt idx="312697">
                  <c:v>8428.08</c:v>
                </c:pt>
                <c:pt idx="312698">
                  <c:v>7162.05</c:v>
                </c:pt>
                <c:pt idx="312699">
                  <c:v>7222.03</c:v>
                </c:pt>
                <c:pt idx="312700">
                  <c:v>7733.88</c:v>
                </c:pt>
                <c:pt idx="312701">
                  <c:v>8468.5</c:v>
                </c:pt>
                <c:pt idx="312702">
                  <c:v>7618.83</c:v>
                </c:pt>
                <c:pt idx="312703">
                  <c:v>7887.27</c:v>
                </c:pt>
                <c:pt idx="312704">
                  <c:v>9150.25</c:v>
                </c:pt>
                <c:pt idx="312705">
                  <c:v>9879.24</c:v>
                </c:pt>
                <c:pt idx="312706">
                  <c:v>8449.9500000000007</c:v>
                </c:pt>
                <c:pt idx="312707">
                  <c:v>8871.49</c:v>
                </c:pt>
                <c:pt idx="312708">
                  <c:v>8475.65</c:v>
                </c:pt>
                <c:pt idx="312709">
                  <c:v>8321.35</c:v>
                </c:pt>
                <c:pt idx="312710">
                  <c:v>9110.01</c:v>
                </c:pt>
                <c:pt idx="312711">
                  <c:v>10470.65</c:v>
                </c:pt>
                <c:pt idx="312712">
                  <c:v>11298.67</c:v>
                </c:pt>
                <c:pt idx="312713">
                  <c:v>7988.14</c:v>
                </c:pt>
                <c:pt idx="312714">
                  <c:v>10333.11</c:v>
                </c:pt>
                <c:pt idx="312715">
                  <c:v>7625.29</c:v>
                </c:pt>
                <c:pt idx="312716">
                  <c:v>10806.93</c:v>
                </c:pt>
                <c:pt idx="312717">
                  <c:v>12527.16</c:v>
                </c:pt>
                <c:pt idx="312718">
                  <c:v>8358.26</c:v>
                </c:pt>
                <c:pt idx="312719">
                  <c:v>9540.68</c:v>
                </c:pt>
                <c:pt idx="312720">
                  <c:v>8705.9699999999993</c:v>
                </c:pt>
                <c:pt idx="312721">
                  <c:v>63647.47</c:v>
                </c:pt>
                <c:pt idx="312722">
                  <c:v>61945.73</c:v>
                </c:pt>
                <c:pt idx="312723">
                  <c:v>59754.28</c:v>
                </c:pt>
                <c:pt idx="312724">
                  <c:v>60150.19</c:v>
                </c:pt>
                <c:pt idx="312725">
                  <c:v>60557.79</c:v>
                </c:pt>
                <c:pt idx="312726">
                  <c:v>60103.03</c:v>
                </c:pt>
                <c:pt idx="312727">
                  <c:v>61443.85</c:v>
                </c:pt>
                <c:pt idx="312728">
                  <c:v>59200.99</c:v>
                </c:pt>
                <c:pt idx="312729">
                  <c:v>58697.24</c:v>
                </c:pt>
                <c:pt idx="312730">
                  <c:v>58541.71</c:v>
                </c:pt>
                <c:pt idx="312731">
                  <c:v>56537.21</c:v>
                </c:pt>
                <c:pt idx="312732">
                  <c:v>54859.3</c:v>
                </c:pt>
                <c:pt idx="312733">
                  <c:v>56633.4</c:v>
                </c:pt>
                <c:pt idx="312734">
                  <c:v>58473.9</c:v>
                </c:pt>
                <c:pt idx="312735">
                  <c:v>57854.38</c:v>
                </c:pt>
                <c:pt idx="312736">
                  <c:v>55992.35</c:v>
                </c:pt>
                <c:pt idx="312737">
                  <c:v>56993.25</c:v>
                </c:pt>
                <c:pt idx="312738">
                  <c:v>56964.61</c:v>
                </c:pt>
                <c:pt idx="312739">
                  <c:v>57974.26</c:v>
                </c:pt>
                <c:pt idx="312740">
                  <c:v>58011.34</c:v>
                </c:pt>
                <c:pt idx="312741">
                  <c:v>54294.83</c:v>
                </c:pt>
                <c:pt idx="312742">
                  <c:v>56644.2</c:v>
                </c:pt>
                <c:pt idx="312743">
                  <c:v>54712.59</c:v>
                </c:pt>
                <c:pt idx="312744">
                  <c:v>56687.12</c:v>
                </c:pt>
                <c:pt idx="312745">
                  <c:v>55169.11</c:v>
                </c:pt>
                <c:pt idx="312746">
                  <c:v>52793.02</c:v>
                </c:pt>
                <c:pt idx="312747">
                  <c:v>57212.44</c:v>
                </c:pt>
                <c:pt idx="312748">
                  <c:v>57250.77</c:v>
                </c:pt>
                <c:pt idx="312749">
                  <c:v>57372.800000000003</c:v>
                </c:pt>
                <c:pt idx="312750">
                  <c:v>59511.18</c:v>
                </c:pt>
                <c:pt idx="312751">
                  <c:v>57480.9</c:v>
                </c:pt>
                <c:pt idx="312752">
                  <c:v>56513.68</c:v>
                </c:pt>
                <c:pt idx="312753">
                  <c:v>57178.27</c:v>
                </c:pt>
                <c:pt idx="312754">
                  <c:v>57294.44</c:v>
                </c:pt>
                <c:pt idx="312755">
                  <c:v>57169.96</c:v>
                </c:pt>
                <c:pt idx="312756">
                  <c:v>61562.96</c:v>
                </c:pt>
                <c:pt idx="312757">
                  <c:v>59779.88</c:v>
                </c:pt>
                <c:pt idx="312758">
                  <c:v>59064.77</c:v>
                </c:pt>
                <c:pt idx="312759">
                  <c:v>59003.64</c:v>
                </c:pt>
                <c:pt idx="312760">
                  <c:v>60317</c:v>
                </c:pt>
                <c:pt idx="312761">
                  <c:v>62908.49</c:v>
                </c:pt>
                <c:pt idx="312762">
                  <c:v>61510.54</c:v>
                </c:pt>
                <c:pt idx="312763">
                  <c:v>74707.490000000005</c:v>
                </c:pt>
                <c:pt idx="312764">
                  <c:v>56660.79</c:v>
                </c:pt>
                <c:pt idx="312765">
                  <c:v>64823.5</c:v>
                </c:pt>
                <c:pt idx="312766">
                  <c:v>66483</c:v>
                </c:pt>
                <c:pt idx="312767">
                  <c:v>85168.36</c:v>
                </c:pt>
                <c:pt idx="312768">
                  <c:v>53004.71</c:v>
                </c:pt>
                <c:pt idx="312769">
                  <c:v>60184.08</c:v>
                </c:pt>
                <c:pt idx="312770">
                  <c:v>62076.77</c:v>
                </c:pt>
                <c:pt idx="312771">
                  <c:v>64290.559999999998</c:v>
                </c:pt>
                <c:pt idx="312772">
                  <c:v>59936.97</c:v>
                </c:pt>
                <c:pt idx="312773">
                  <c:v>66431.100000000006</c:v>
                </c:pt>
                <c:pt idx="312774">
                  <c:v>63265.440000000002</c:v>
                </c:pt>
                <c:pt idx="312775">
                  <c:v>62249.23</c:v>
                </c:pt>
                <c:pt idx="312776">
                  <c:v>60902.080000000002</c:v>
                </c:pt>
                <c:pt idx="312777">
                  <c:v>62407.22</c:v>
                </c:pt>
                <c:pt idx="312778">
                  <c:v>63990.23</c:v>
                </c:pt>
                <c:pt idx="312779">
                  <c:v>62451.86</c:v>
                </c:pt>
                <c:pt idx="312780">
                  <c:v>57897.96</c:v>
                </c:pt>
                <c:pt idx="312781">
                  <c:v>57685.23</c:v>
                </c:pt>
                <c:pt idx="312782">
                  <c:v>63012.12</c:v>
                </c:pt>
                <c:pt idx="312783">
                  <c:v>61494.62</c:v>
                </c:pt>
                <c:pt idx="312784">
                  <c:v>66268.460000000006</c:v>
                </c:pt>
                <c:pt idx="312785">
                  <c:v>58638.77</c:v>
                </c:pt>
                <c:pt idx="312786">
                  <c:v>62080.24</c:v>
                </c:pt>
                <c:pt idx="312787">
                  <c:v>60946.400000000001</c:v>
                </c:pt>
                <c:pt idx="312788">
                  <c:v>62751.22</c:v>
                </c:pt>
                <c:pt idx="312789">
                  <c:v>61760.02</c:v>
                </c:pt>
                <c:pt idx="312790">
                  <c:v>59543.53</c:v>
                </c:pt>
                <c:pt idx="312791">
                  <c:v>61808.160000000003</c:v>
                </c:pt>
                <c:pt idx="312792">
                  <c:v>57795.93</c:v>
                </c:pt>
                <c:pt idx="312793">
                  <c:v>58585.84</c:v>
                </c:pt>
                <c:pt idx="312794">
                  <c:v>61097.57</c:v>
                </c:pt>
                <c:pt idx="312795">
                  <c:v>57911.51</c:v>
                </c:pt>
                <c:pt idx="312796">
                  <c:v>60059.89</c:v>
                </c:pt>
                <c:pt idx="312797">
                  <c:v>60448.45</c:v>
                </c:pt>
                <c:pt idx="312798">
                  <c:v>58865.21</c:v>
                </c:pt>
                <c:pt idx="312799">
                  <c:v>62832.62</c:v>
                </c:pt>
                <c:pt idx="312800">
                  <c:v>63096.26</c:v>
                </c:pt>
                <c:pt idx="312801">
                  <c:v>63442.63</c:v>
                </c:pt>
                <c:pt idx="312802">
                  <c:v>63662.46</c:v>
                </c:pt>
                <c:pt idx="312803">
                  <c:v>64138.01</c:v>
                </c:pt>
                <c:pt idx="312804">
                  <c:v>66057.47</c:v>
                </c:pt>
                <c:pt idx="312805">
                  <c:v>64339.19</c:v>
                </c:pt>
                <c:pt idx="312806">
                  <c:v>62628.959999999999</c:v>
                </c:pt>
                <c:pt idx="312807">
                  <c:v>61911.45</c:v>
                </c:pt>
                <c:pt idx="312808">
                  <c:v>66480.31</c:v>
                </c:pt>
                <c:pt idx="312809">
                  <c:v>66358.47</c:v>
                </c:pt>
                <c:pt idx="312810">
                  <c:v>62077.49</c:v>
                </c:pt>
                <c:pt idx="312811">
                  <c:v>63927.55</c:v>
                </c:pt>
                <c:pt idx="312812">
                  <c:v>68536.28</c:v>
                </c:pt>
                <c:pt idx="312813">
                  <c:v>64842.239999999998</c:v>
                </c:pt>
                <c:pt idx="312814">
                  <c:v>66675.02</c:v>
                </c:pt>
                <c:pt idx="312815">
                  <c:v>79634.03</c:v>
                </c:pt>
                <c:pt idx="312816">
                  <c:v>64196.65</c:v>
                </c:pt>
                <c:pt idx="312817">
                  <c:v>72626.94</c:v>
                </c:pt>
                <c:pt idx="312818">
                  <c:v>68221.55</c:v>
                </c:pt>
                <c:pt idx="312819">
                  <c:v>88403.24</c:v>
                </c:pt>
                <c:pt idx="312820">
                  <c:v>55286.62</c:v>
                </c:pt>
                <c:pt idx="312821">
                  <c:v>67498.210000000006</c:v>
                </c:pt>
                <c:pt idx="312822">
                  <c:v>65922.570000000007</c:v>
                </c:pt>
                <c:pt idx="312823">
                  <c:v>65006.35</c:v>
                </c:pt>
                <c:pt idx="312824">
                  <c:v>63297.68</c:v>
                </c:pt>
                <c:pt idx="312825">
                  <c:v>75421.22</c:v>
                </c:pt>
                <c:pt idx="312826">
                  <c:v>62456.41</c:v>
                </c:pt>
                <c:pt idx="312827">
                  <c:v>63166.52</c:v>
                </c:pt>
                <c:pt idx="312828">
                  <c:v>62798.59</c:v>
                </c:pt>
                <c:pt idx="312829">
                  <c:v>65522.99</c:v>
                </c:pt>
                <c:pt idx="312830">
                  <c:v>64011.06</c:v>
                </c:pt>
                <c:pt idx="312831">
                  <c:v>62140.31</c:v>
                </c:pt>
                <c:pt idx="312832">
                  <c:v>60632.2</c:v>
                </c:pt>
                <c:pt idx="312833">
                  <c:v>57312.22</c:v>
                </c:pt>
                <c:pt idx="312834">
                  <c:v>68676.679999999993</c:v>
                </c:pt>
                <c:pt idx="312835">
                  <c:v>61580.46</c:v>
                </c:pt>
                <c:pt idx="312836">
                  <c:v>61281.8</c:v>
                </c:pt>
                <c:pt idx="312837">
                  <c:v>58987.21</c:v>
                </c:pt>
                <c:pt idx="312838">
                  <c:v>60418.58</c:v>
                </c:pt>
                <c:pt idx="312839">
                  <c:v>61886.22</c:v>
                </c:pt>
                <c:pt idx="312840">
                  <c:v>58903.31</c:v>
                </c:pt>
                <c:pt idx="312841">
                  <c:v>61915.19</c:v>
                </c:pt>
                <c:pt idx="312842">
                  <c:v>56374.58</c:v>
                </c:pt>
                <c:pt idx="312843">
                  <c:v>61349.47</c:v>
                </c:pt>
                <c:pt idx="312844">
                  <c:v>58524.02</c:v>
                </c:pt>
                <c:pt idx="312845">
                  <c:v>58451.23</c:v>
                </c:pt>
                <c:pt idx="312846">
                  <c:v>57053.02</c:v>
                </c:pt>
                <c:pt idx="312847">
                  <c:v>60096.11</c:v>
                </c:pt>
                <c:pt idx="312848">
                  <c:v>58577.51</c:v>
                </c:pt>
                <c:pt idx="312849">
                  <c:v>59384.43</c:v>
                </c:pt>
                <c:pt idx="312850">
                  <c:v>57737.91</c:v>
                </c:pt>
                <c:pt idx="312851">
                  <c:v>61104.33</c:v>
                </c:pt>
                <c:pt idx="312852">
                  <c:v>60881.88</c:v>
                </c:pt>
                <c:pt idx="312853">
                  <c:v>61891.24</c:v>
                </c:pt>
                <c:pt idx="312854">
                  <c:v>63742.57</c:v>
                </c:pt>
                <c:pt idx="312855">
                  <c:v>61192.800000000003</c:v>
                </c:pt>
                <c:pt idx="312856">
                  <c:v>62228.86</c:v>
                </c:pt>
                <c:pt idx="312857">
                  <c:v>62076.84</c:v>
                </c:pt>
                <c:pt idx="312858">
                  <c:v>61933.84</c:v>
                </c:pt>
                <c:pt idx="312859">
                  <c:v>61721.33</c:v>
                </c:pt>
                <c:pt idx="312860">
                  <c:v>64809.99</c:v>
                </c:pt>
                <c:pt idx="312861">
                  <c:v>64066.9</c:v>
                </c:pt>
                <c:pt idx="312862">
                  <c:v>64380.91</c:v>
                </c:pt>
                <c:pt idx="312863">
                  <c:v>65223.73</c:v>
                </c:pt>
                <c:pt idx="312864">
                  <c:v>54205.26</c:v>
                </c:pt>
                <c:pt idx="312865">
                  <c:v>50186.46</c:v>
                </c:pt>
                <c:pt idx="312866">
                  <c:v>49952.05</c:v>
                </c:pt>
                <c:pt idx="312867">
                  <c:v>51430.15</c:v>
                </c:pt>
                <c:pt idx="312868">
                  <c:v>51173.59</c:v>
                </c:pt>
                <c:pt idx="312869">
                  <c:v>50447.69</c:v>
                </c:pt>
                <c:pt idx="312870">
                  <c:v>50919.43</c:v>
                </c:pt>
                <c:pt idx="312871">
                  <c:v>49492.11</c:v>
                </c:pt>
                <c:pt idx="312872">
                  <c:v>45303.41</c:v>
                </c:pt>
                <c:pt idx="312873">
                  <c:v>47591.85</c:v>
                </c:pt>
                <c:pt idx="312874">
                  <c:v>49996.74</c:v>
                </c:pt>
                <c:pt idx="312875">
                  <c:v>47138.65</c:v>
                </c:pt>
                <c:pt idx="312876">
                  <c:v>47712.19</c:v>
                </c:pt>
                <c:pt idx="312877">
                  <c:v>49151.41</c:v>
                </c:pt>
                <c:pt idx="312878">
                  <c:v>48752.92</c:v>
                </c:pt>
                <c:pt idx="312879">
                  <c:v>50023.38</c:v>
                </c:pt>
                <c:pt idx="312880">
                  <c:v>48260.89</c:v>
                </c:pt>
                <c:pt idx="312881">
                  <c:v>47585.72</c:v>
                </c:pt>
                <c:pt idx="312882">
                  <c:v>51688.23</c:v>
                </c:pt>
                <c:pt idx="312883">
                  <c:v>49649.54</c:v>
                </c:pt>
                <c:pt idx="312884">
                  <c:v>47423.59</c:v>
                </c:pt>
                <c:pt idx="312885">
                  <c:v>48922.239999999998</c:v>
                </c:pt>
                <c:pt idx="312886">
                  <c:v>46510.1</c:v>
                </c:pt>
                <c:pt idx="312887">
                  <c:v>50184.43</c:v>
                </c:pt>
                <c:pt idx="312888">
                  <c:v>47911.67</c:v>
                </c:pt>
                <c:pt idx="312889">
                  <c:v>45482.28</c:v>
                </c:pt>
                <c:pt idx="312890">
                  <c:v>48640.3</c:v>
                </c:pt>
                <c:pt idx="312891">
                  <c:v>48866.47</c:v>
                </c:pt>
                <c:pt idx="312892">
                  <c:v>47420.35</c:v>
                </c:pt>
                <c:pt idx="312893">
                  <c:v>47759.839999999997</c:v>
                </c:pt>
                <c:pt idx="312894">
                  <c:v>45732.160000000003</c:v>
                </c:pt>
                <c:pt idx="312895">
                  <c:v>43601.63</c:v>
                </c:pt>
                <c:pt idx="312896">
                  <c:v>47606.58</c:v>
                </c:pt>
                <c:pt idx="312897">
                  <c:v>45873.91</c:v>
                </c:pt>
                <c:pt idx="312898">
                  <c:v>46514.83</c:v>
                </c:pt>
                <c:pt idx="312899">
                  <c:v>50845.91</c:v>
                </c:pt>
                <c:pt idx="312900">
                  <c:v>48276.29</c:v>
                </c:pt>
                <c:pt idx="312901">
                  <c:v>44594.82</c:v>
                </c:pt>
                <c:pt idx="312902">
                  <c:v>46130.19</c:v>
                </c:pt>
                <c:pt idx="312903">
                  <c:v>47303.13</c:v>
                </c:pt>
                <c:pt idx="312904">
                  <c:v>48192.23</c:v>
                </c:pt>
                <c:pt idx="312905">
                  <c:v>46563.19</c:v>
                </c:pt>
                <c:pt idx="312906">
                  <c:v>47597.59</c:v>
                </c:pt>
                <c:pt idx="312907">
                  <c:v>43647.34</c:v>
                </c:pt>
                <c:pt idx="312908">
                  <c:v>49005.08</c:v>
                </c:pt>
                <c:pt idx="312909">
                  <c:v>47552.35</c:v>
                </c:pt>
                <c:pt idx="312910">
                  <c:v>51395.89</c:v>
                </c:pt>
                <c:pt idx="312911">
                  <c:v>39159.61</c:v>
                </c:pt>
                <c:pt idx="312912">
                  <c:v>48535.1</c:v>
                </c:pt>
                <c:pt idx="312913">
                  <c:v>50275.86</c:v>
                </c:pt>
                <c:pt idx="312914">
                  <c:v>52255.47</c:v>
                </c:pt>
                <c:pt idx="312915">
                  <c:v>46831.45</c:v>
                </c:pt>
                <c:pt idx="312916">
                  <c:v>52849.95</c:v>
                </c:pt>
                <c:pt idx="312917">
                  <c:v>52037.83</c:v>
                </c:pt>
                <c:pt idx="312918">
                  <c:v>50476.21</c:v>
                </c:pt>
                <c:pt idx="312919">
                  <c:v>49915.57</c:v>
                </c:pt>
                <c:pt idx="312920">
                  <c:v>50068</c:v>
                </c:pt>
                <c:pt idx="312921">
                  <c:v>50322.53</c:v>
                </c:pt>
                <c:pt idx="312922">
                  <c:v>50525.39</c:v>
                </c:pt>
                <c:pt idx="312923">
                  <c:v>46144.45</c:v>
                </c:pt>
                <c:pt idx="312924">
                  <c:v>47684.28</c:v>
                </c:pt>
                <c:pt idx="312925">
                  <c:v>50390.11</c:v>
                </c:pt>
                <c:pt idx="312926">
                  <c:v>50513.33</c:v>
                </c:pt>
                <c:pt idx="312927">
                  <c:v>48570.3</c:v>
                </c:pt>
                <c:pt idx="312928">
                  <c:v>43778.89</c:v>
                </c:pt>
                <c:pt idx="312929">
                  <c:v>49461.99</c:v>
                </c:pt>
                <c:pt idx="312930">
                  <c:v>48052.06</c:v>
                </c:pt>
                <c:pt idx="312931">
                  <c:v>51458.15</c:v>
                </c:pt>
                <c:pt idx="312932">
                  <c:v>46145.1</c:v>
                </c:pt>
                <c:pt idx="312933">
                  <c:v>45220.52</c:v>
                </c:pt>
                <c:pt idx="312934">
                  <c:v>52207.39</c:v>
                </c:pt>
                <c:pt idx="312935">
                  <c:v>48444.98</c:v>
                </c:pt>
                <c:pt idx="312936">
                  <c:v>47227.5</c:v>
                </c:pt>
                <c:pt idx="312937">
                  <c:v>46856.97</c:v>
                </c:pt>
                <c:pt idx="312938">
                  <c:v>45728.25</c:v>
                </c:pt>
                <c:pt idx="312939">
                  <c:v>48678.7</c:v>
                </c:pt>
                <c:pt idx="312940">
                  <c:v>49332.78</c:v>
                </c:pt>
                <c:pt idx="312941">
                  <c:v>46195.51</c:v>
                </c:pt>
                <c:pt idx="312942">
                  <c:v>49003.46</c:v>
                </c:pt>
                <c:pt idx="312943">
                  <c:v>49590.239999999998</c:v>
                </c:pt>
                <c:pt idx="312944">
                  <c:v>48016.09</c:v>
                </c:pt>
                <c:pt idx="312945">
                  <c:v>47871.34</c:v>
                </c:pt>
                <c:pt idx="312946">
                  <c:v>48143.15</c:v>
                </c:pt>
                <c:pt idx="312947">
                  <c:v>49845.13</c:v>
                </c:pt>
                <c:pt idx="312948">
                  <c:v>50520.14</c:v>
                </c:pt>
                <c:pt idx="312949">
                  <c:v>48022.01</c:v>
                </c:pt>
                <c:pt idx="312950">
                  <c:v>48600.95</c:v>
                </c:pt>
                <c:pt idx="312951">
                  <c:v>50944.57</c:v>
                </c:pt>
                <c:pt idx="312952">
                  <c:v>50557.43</c:v>
                </c:pt>
                <c:pt idx="312953">
                  <c:v>47210.52</c:v>
                </c:pt>
                <c:pt idx="312954">
                  <c:v>48487.1</c:v>
                </c:pt>
                <c:pt idx="312955">
                  <c:v>49629.58</c:v>
                </c:pt>
                <c:pt idx="312956">
                  <c:v>49510.17</c:v>
                </c:pt>
                <c:pt idx="312957">
                  <c:v>48463.7</c:v>
                </c:pt>
                <c:pt idx="312958">
                  <c:v>49040.36</c:v>
                </c:pt>
                <c:pt idx="312959">
                  <c:v>45712.72</c:v>
                </c:pt>
                <c:pt idx="312960">
                  <c:v>53816.53</c:v>
                </c:pt>
                <c:pt idx="312961">
                  <c:v>47899.33</c:v>
                </c:pt>
                <c:pt idx="312962">
                  <c:v>54681.21</c:v>
                </c:pt>
                <c:pt idx="312963">
                  <c:v>37814.54</c:v>
                </c:pt>
                <c:pt idx="312964">
                  <c:v>49946.33</c:v>
                </c:pt>
                <c:pt idx="312965">
                  <c:v>51876.51</c:v>
                </c:pt>
                <c:pt idx="312966">
                  <c:v>51253.11</c:v>
                </c:pt>
                <c:pt idx="312967">
                  <c:v>48646.25</c:v>
                </c:pt>
                <c:pt idx="312968">
                  <c:v>60681.17</c:v>
                </c:pt>
                <c:pt idx="312969">
                  <c:v>49550.9</c:v>
                </c:pt>
                <c:pt idx="312970">
                  <c:v>49519.92</c:v>
                </c:pt>
                <c:pt idx="312971">
                  <c:v>48756.52</c:v>
                </c:pt>
                <c:pt idx="312972">
                  <c:v>50296.31</c:v>
                </c:pt>
                <c:pt idx="312973">
                  <c:v>49936.800000000003</c:v>
                </c:pt>
                <c:pt idx="312974">
                  <c:v>47990.239999999998</c:v>
                </c:pt>
                <c:pt idx="312975">
                  <c:v>48365.64</c:v>
                </c:pt>
                <c:pt idx="312976">
                  <c:v>45418.95</c:v>
                </c:pt>
                <c:pt idx="312977">
                  <c:v>50560.76</c:v>
                </c:pt>
                <c:pt idx="312978">
                  <c:v>45581.96</c:v>
                </c:pt>
                <c:pt idx="312979">
                  <c:v>48611.59</c:v>
                </c:pt>
                <c:pt idx="312980">
                  <c:v>47430.720000000001</c:v>
                </c:pt>
                <c:pt idx="312981">
                  <c:v>48623.46</c:v>
                </c:pt>
                <c:pt idx="312982">
                  <c:v>48566.1</c:v>
                </c:pt>
                <c:pt idx="312983">
                  <c:v>46498</c:v>
                </c:pt>
                <c:pt idx="312984">
                  <c:v>47227.38</c:v>
                </c:pt>
                <c:pt idx="312985">
                  <c:v>44441.99</c:v>
                </c:pt>
                <c:pt idx="312986">
                  <c:v>49801.09</c:v>
                </c:pt>
                <c:pt idx="312987">
                  <c:v>49637.279999999999</c:v>
                </c:pt>
                <c:pt idx="312988">
                  <c:v>47028.800000000003</c:v>
                </c:pt>
                <c:pt idx="312989">
                  <c:v>46522.64</c:v>
                </c:pt>
                <c:pt idx="312990">
                  <c:v>46919.74</c:v>
                </c:pt>
                <c:pt idx="312991">
                  <c:v>47957.16</c:v>
                </c:pt>
                <c:pt idx="312992">
                  <c:v>46938.99</c:v>
                </c:pt>
                <c:pt idx="312993">
                  <c:v>45038.65</c:v>
                </c:pt>
                <c:pt idx="312994">
                  <c:v>46276.86</c:v>
                </c:pt>
                <c:pt idx="312995">
                  <c:v>47893.14</c:v>
                </c:pt>
                <c:pt idx="312996">
                  <c:v>47400</c:v>
                </c:pt>
                <c:pt idx="312997">
                  <c:v>46999.61</c:v>
                </c:pt>
                <c:pt idx="312998">
                  <c:v>45405.24</c:v>
                </c:pt>
                <c:pt idx="312999">
                  <c:v>46995.07</c:v>
                </c:pt>
                <c:pt idx="313000">
                  <c:v>46644.46</c:v>
                </c:pt>
                <c:pt idx="313001">
                  <c:v>45579.1</c:v>
                </c:pt>
                <c:pt idx="313002">
                  <c:v>45168.160000000003</c:v>
                </c:pt>
                <c:pt idx="313003">
                  <c:v>48402.36</c:v>
                </c:pt>
                <c:pt idx="313004">
                  <c:v>47076.54</c:v>
                </c:pt>
                <c:pt idx="313005">
                  <c:v>48086.28</c:v>
                </c:pt>
                <c:pt idx="313006">
                  <c:v>46239.79</c:v>
                </c:pt>
                <c:pt idx="313007">
                  <c:v>103403.45</c:v>
                </c:pt>
                <c:pt idx="313008">
                  <c:v>101905.95</c:v>
                </c:pt>
                <c:pt idx="313009">
                  <c:v>95023.7</c:v>
                </c:pt>
                <c:pt idx="313010">
                  <c:v>98519.93</c:v>
                </c:pt>
                <c:pt idx="313011">
                  <c:v>100472.29</c:v>
                </c:pt>
                <c:pt idx="313012">
                  <c:v>97884.01</c:v>
                </c:pt>
                <c:pt idx="313013">
                  <c:v>96131.44</c:v>
                </c:pt>
                <c:pt idx="313014">
                  <c:v>92673.23</c:v>
                </c:pt>
                <c:pt idx="313015">
                  <c:v>92755.98</c:v>
                </c:pt>
                <c:pt idx="313016">
                  <c:v>91971.5</c:v>
                </c:pt>
                <c:pt idx="313017">
                  <c:v>91015.02</c:v>
                </c:pt>
                <c:pt idx="313018">
                  <c:v>88894.84</c:v>
                </c:pt>
                <c:pt idx="313019">
                  <c:v>91606.7</c:v>
                </c:pt>
                <c:pt idx="313020">
                  <c:v>93267.47</c:v>
                </c:pt>
                <c:pt idx="313021">
                  <c:v>88254.21</c:v>
                </c:pt>
                <c:pt idx="313022">
                  <c:v>92822.45</c:v>
                </c:pt>
                <c:pt idx="313023">
                  <c:v>88988.93</c:v>
                </c:pt>
                <c:pt idx="313024">
                  <c:v>86595.77</c:v>
                </c:pt>
                <c:pt idx="313025">
                  <c:v>90067.24</c:v>
                </c:pt>
                <c:pt idx="313026">
                  <c:v>91613.77</c:v>
                </c:pt>
                <c:pt idx="313027">
                  <c:v>83383.59</c:v>
                </c:pt>
                <c:pt idx="313028">
                  <c:v>89102.92</c:v>
                </c:pt>
                <c:pt idx="313029">
                  <c:v>85604.91</c:v>
                </c:pt>
                <c:pt idx="313030">
                  <c:v>89030.96</c:v>
                </c:pt>
                <c:pt idx="313031">
                  <c:v>85671.64</c:v>
                </c:pt>
                <c:pt idx="313032">
                  <c:v>82660.52</c:v>
                </c:pt>
                <c:pt idx="313033">
                  <c:v>91449.07</c:v>
                </c:pt>
                <c:pt idx="313034">
                  <c:v>93556.45</c:v>
                </c:pt>
                <c:pt idx="313035">
                  <c:v>92808.43</c:v>
                </c:pt>
                <c:pt idx="313036">
                  <c:v>92374.18</c:v>
                </c:pt>
                <c:pt idx="313037">
                  <c:v>91242.57</c:v>
                </c:pt>
                <c:pt idx="313038">
                  <c:v>91147.37</c:v>
                </c:pt>
                <c:pt idx="313039">
                  <c:v>90862.99</c:v>
                </c:pt>
                <c:pt idx="313040">
                  <c:v>89466.72</c:v>
                </c:pt>
                <c:pt idx="313041">
                  <c:v>90820.05</c:v>
                </c:pt>
                <c:pt idx="313042">
                  <c:v>97331.22</c:v>
                </c:pt>
                <c:pt idx="313043">
                  <c:v>98100.46</c:v>
                </c:pt>
                <c:pt idx="313044">
                  <c:v>96707.33</c:v>
                </c:pt>
                <c:pt idx="313045">
                  <c:v>96485.72</c:v>
                </c:pt>
                <c:pt idx="313046">
                  <c:v>98606.35</c:v>
                </c:pt>
                <c:pt idx="313047">
                  <c:v>106011.72</c:v>
                </c:pt>
                <c:pt idx="313048">
                  <c:v>108840.64</c:v>
                </c:pt>
                <c:pt idx="313049">
                  <c:v>132223.06</c:v>
                </c:pt>
                <c:pt idx="313050">
                  <c:v>95426.47</c:v>
                </c:pt>
                <c:pt idx="313051">
                  <c:v>112438.48</c:v>
                </c:pt>
                <c:pt idx="313052">
                  <c:v>113852.64</c:v>
                </c:pt>
                <c:pt idx="313053">
                  <c:v>134404.9</c:v>
                </c:pt>
                <c:pt idx="313054">
                  <c:v>80496.77</c:v>
                </c:pt>
                <c:pt idx="313055">
                  <c:v>100818.34</c:v>
                </c:pt>
                <c:pt idx="313056">
                  <c:v>101833.07</c:v>
                </c:pt>
                <c:pt idx="313057">
                  <c:v>104424.39</c:v>
                </c:pt>
                <c:pt idx="313058">
                  <c:v>97119.69</c:v>
                </c:pt>
                <c:pt idx="313059">
                  <c:v>106460.36</c:v>
                </c:pt>
                <c:pt idx="313060">
                  <c:v>105217.76</c:v>
                </c:pt>
                <c:pt idx="313061">
                  <c:v>99233.97</c:v>
                </c:pt>
                <c:pt idx="313062">
                  <c:v>96680.02</c:v>
                </c:pt>
                <c:pt idx="313063">
                  <c:v>101579.95</c:v>
                </c:pt>
                <c:pt idx="313064">
                  <c:v>103280.57</c:v>
                </c:pt>
                <c:pt idx="313065">
                  <c:v>97811.13</c:v>
                </c:pt>
                <c:pt idx="313066">
                  <c:v>91851.43</c:v>
                </c:pt>
                <c:pt idx="313067">
                  <c:v>89481.23</c:v>
                </c:pt>
                <c:pt idx="313068">
                  <c:v>101644.61</c:v>
                </c:pt>
                <c:pt idx="313069">
                  <c:v>99346.8</c:v>
                </c:pt>
                <c:pt idx="313070">
                  <c:v>103825.85</c:v>
                </c:pt>
                <c:pt idx="313071">
                  <c:v>90138.89</c:v>
                </c:pt>
                <c:pt idx="313072">
                  <c:v>101995.52</c:v>
                </c:pt>
                <c:pt idx="313073">
                  <c:v>95002.96</c:v>
                </c:pt>
                <c:pt idx="313074">
                  <c:v>101903.69</c:v>
                </c:pt>
                <c:pt idx="313075">
                  <c:v>97267.62</c:v>
                </c:pt>
                <c:pt idx="313076">
                  <c:v>91657.2</c:v>
                </c:pt>
                <c:pt idx="313077">
                  <c:v>97694</c:v>
                </c:pt>
                <c:pt idx="313078">
                  <c:v>91525.23</c:v>
                </c:pt>
                <c:pt idx="313079">
                  <c:v>90413.23</c:v>
                </c:pt>
                <c:pt idx="313080">
                  <c:v>93145.600000000006</c:v>
                </c:pt>
                <c:pt idx="313081">
                  <c:v>91893.28</c:v>
                </c:pt>
                <c:pt idx="313082">
                  <c:v>92340.47</c:v>
                </c:pt>
                <c:pt idx="313083">
                  <c:v>90507.46</c:v>
                </c:pt>
                <c:pt idx="313084">
                  <c:v>90993.55</c:v>
                </c:pt>
                <c:pt idx="313085">
                  <c:v>100498.32</c:v>
                </c:pt>
                <c:pt idx="313086">
                  <c:v>100054.87</c:v>
                </c:pt>
                <c:pt idx="313087">
                  <c:v>96749.35</c:v>
                </c:pt>
                <c:pt idx="313088">
                  <c:v>99469.87</c:v>
                </c:pt>
                <c:pt idx="313089">
                  <c:v>98188.62</c:v>
                </c:pt>
                <c:pt idx="313090">
                  <c:v>102431</c:v>
                </c:pt>
                <c:pt idx="313091">
                  <c:v>102062.47</c:v>
                </c:pt>
                <c:pt idx="313092">
                  <c:v>100090.1</c:v>
                </c:pt>
                <c:pt idx="313093">
                  <c:v>98649.04</c:v>
                </c:pt>
                <c:pt idx="313094">
                  <c:v>106090.2</c:v>
                </c:pt>
                <c:pt idx="313095">
                  <c:v>111341.51</c:v>
                </c:pt>
                <c:pt idx="313096">
                  <c:v>106470.01</c:v>
                </c:pt>
                <c:pt idx="313097">
                  <c:v>105649.42</c:v>
                </c:pt>
                <c:pt idx="313098">
                  <c:v>115695.92</c:v>
                </c:pt>
                <c:pt idx="313099">
                  <c:v>115898.76</c:v>
                </c:pt>
                <c:pt idx="313100">
                  <c:v>117676.94</c:v>
                </c:pt>
                <c:pt idx="313101">
                  <c:v>143790.49</c:v>
                </c:pt>
                <c:pt idx="313102">
                  <c:v>103431.15</c:v>
                </c:pt>
                <c:pt idx="313103">
                  <c:v>129450.02</c:v>
                </c:pt>
                <c:pt idx="313104">
                  <c:v>125509.09</c:v>
                </c:pt>
                <c:pt idx="313105">
                  <c:v>142658.85999999999</c:v>
                </c:pt>
                <c:pt idx="313106">
                  <c:v>85397.29</c:v>
                </c:pt>
                <c:pt idx="313107">
                  <c:v>110453.65</c:v>
                </c:pt>
                <c:pt idx="313108">
                  <c:v>110046.77</c:v>
                </c:pt>
                <c:pt idx="313109">
                  <c:v>106200.58</c:v>
                </c:pt>
                <c:pt idx="313110">
                  <c:v>103168.04</c:v>
                </c:pt>
                <c:pt idx="313111">
                  <c:v>124699.11</c:v>
                </c:pt>
                <c:pt idx="313112">
                  <c:v>110235.96</c:v>
                </c:pt>
                <c:pt idx="313113">
                  <c:v>109403.33</c:v>
                </c:pt>
                <c:pt idx="313114">
                  <c:v>104218.24000000001</c:v>
                </c:pt>
                <c:pt idx="313115">
                  <c:v>111414.29</c:v>
                </c:pt>
                <c:pt idx="313116">
                  <c:v>111031.18</c:v>
                </c:pt>
                <c:pt idx="313117">
                  <c:v>104041.51</c:v>
                </c:pt>
                <c:pt idx="313118">
                  <c:v>100266.39</c:v>
                </c:pt>
                <c:pt idx="313119">
                  <c:v>94313.82</c:v>
                </c:pt>
                <c:pt idx="313120">
                  <c:v>112483.43</c:v>
                </c:pt>
                <c:pt idx="313121">
                  <c:v>100327.81</c:v>
                </c:pt>
                <c:pt idx="313122">
                  <c:v>101439.83</c:v>
                </c:pt>
                <c:pt idx="313123">
                  <c:v>95925.69</c:v>
                </c:pt>
                <c:pt idx="313124">
                  <c:v>100922.8</c:v>
                </c:pt>
                <c:pt idx="313125">
                  <c:v>101803.22</c:v>
                </c:pt>
                <c:pt idx="313126">
                  <c:v>97345.87</c:v>
                </c:pt>
                <c:pt idx="313127">
                  <c:v>101774.74</c:v>
                </c:pt>
                <c:pt idx="313128">
                  <c:v>92757.3</c:v>
                </c:pt>
                <c:pt idx="313129">
                  <c:v>103225.67</c:v>
                </c:pt>
                <c:pt idx="313130">
                  <c:v>97840.69</c:v>
                </c:pt>
                <c:pt idx="313131">
                  <c:v>93995.25</c:v>
                </c:pt>
                <c:pt idx="313132">
                  <c:v>91369.29</c:v>
                </c:pt>
                <c:pt idx="313133">
                  <c:v>96922.75</c:v>
                </c:pt>
                <c:pt idx="313134">
                  <c:v>97674.94</c:v>
                </c:pt>
                <c:pt idx="313135">
                  <c:v>95450.05</c:v>
                </c:pt>
                <c:pt idx="313136">
                  <c:v>91844.58</c:v>
                </c:pt>
                <c:pt idx="313137">
                  <c:v>96671.73</c:v>
                </c:pt>
                <c:pt idx="313138">
                  <c:v>102384.53</c:v>
                </c:pt>
                <c:pt idx="313139">
                  <c:v>100684.21</c:v>
                </c:pt>
                <c:pt idx="313140">
                  <c:v>103159.26</c:v>
                </c:pt>
                <c:pt idx="313141">
                  <c:v>97784.62</c:v>
                </c:pt>
                <c:pt idx="313142">
                  <c:v>97339.26</c:v>
                </c:pt>
                <c:pt idx="313143">
                  <c:v>103412.25</c:v>
                </c:pt>
                <c:pt idx="313144">
                  <c:v>99077.82</c:v>
                </c:pt>
                <c:pt idx="313145">
                  <c:v>99671.21</c:v>
                </c:pt>
                <c:pt idx="313146">
                  <c:v>107568.78</c:v>
                </c:pt>
                <c:pt idx="313147">
                  <c:v>110252.22</c:v>
                </c:pt>
                <c:pt idx="313148">
                  <c:v>107917.37</c:v>
                </c:pt>
                <c:pt idx="313149">
                  <c:v>110741.63</c:v>
                </c:pt>
                <c:pt idx="313150">
                  <c:v>30052.25</c:v>
                </c:pt>
                <c:pt idx="313151">
                  <c:v>28705.33</c:v>
                </c:pt>
                <c:pt idx="313152">
                  <c:v>27182.43</c:v>
                </c:pt>
                <c:pt idx="313153">
                  <c:v>26658.18</c:v>
                </c:pt>
                <c:pt idx="313154">
                  <c:v>28163.94</c:v>
                </c:pt>
                <c:pt idx="313155">
                  <c:v>28701.48</c:v>
                </c:pt>
                <c:pt idx="313156">
                  <c:v>30201.919999999998</c:v>
                </c:pt>
                <c:pt idx="313157">
                  <c:v>26184.93</c:v>
                </c:pt>
                <c:pt idx="313158">
                  <c:v>29553.66</c:v>
                </c:pt>
                <c:pt idx="313159">
                  <c:v>29523.15</c:v>
                </c:pt>
                <c:pt idx="313160">
                  <c:v>28241.61</c:v>
                </c:pt>
                <c:pt idx="313161">
                  <c:v>26070.83</c:v>
                </c:pt>
                <c:pt idx="313162">
                  <c:v>27577.97</c:v>
                </c:pt>
                <c:pt idx="313163">
                  <c:v>28245.439999999999</c:v>
                </c:pt>
                <c:pt idx="313164">
                  <c:v>29336.12</c:v>
                </c:pt>
                <c:pt idx="313165">
                  <c:v>27835.74</c:v>
                </c:pt>
                <c:pt idx="313166">
                  <c:v>33308.79</c:v>
                </c:pt>
                <c:pt idx="313167">
                  <c:v>33002.18</c:v>
                </c:pt>
                <c:pt idx="313168">
                  <c:v>31281.81</c:v>
                </c:pt>
                <c:pt idx="313169">
                  <c:v>29968.16</c:v>
                </c:pt>
                <c:pt idx="313170">
                  <c:v>29017.51</c:v>
                </c:pt>
                <c:pt idx="313171">
                  <c:v>31743.9</c:v>
                </c:pt>
                <c:pt idx="313172">
                  <c:v>31073.16</c:v>
                </c:pt>
                <c:pt idx="313173">
                  <c:v>28846.86</c:v>
                </c:pt>
                <c:pt idx="313174">
                  <c:v>26680.55</c:v>
                </c:pt>
                <c:pt idx="313175">
                  <c:v>26972.25</c:v>
                </c:pt>
                <c:pt idx="313176">
                  <c:v>28803.97</c:v>
                </c:pt>
                <c:pt idx="313177">
                  <c:v>28704.2</c:v>
                </c:pt>
                <c:pt idx="313178">
                  <c:v>29041.27</c:v>
                </c:pt>
                <c:pt idx="313179">
                  <c:v>28327.79</c:v>
                </c:pt>
                <c:pt idx="313180">
                  <c:v>29547.05</c:v>
                </c:pt>
                <c:pt idx="313181">
                  <c:v>30418.86</c:v>
                </c:pt>
                <c:pt idx="313182">
                  <c:v>28251.91</c:v>
                </c:pt>
                <c:pt idx="313183">
                  <c:v>27084.2</c:v>
                </c:pt>
                <c:pt idx="313184">
                  <c:v>28359.1</c:v>
                </c:pt>
                <c:pt idx="313185">
                  <c:v>30034.959999999999</c:v>
                </c:pt>
                <c:pt idx="313186">
                  <c:v>28986.61</c:v>
                </c:pt>
                <c:pt idx="313187">
                  <c:v>29014.67</c:v>
                </c:pt>
                <c:pt idx="313188">
                  <c:v>27014.31</c:v>
                </c:pt>
                <c:pt idx="313189">
                  <c:v>28612.28</c:v>
                </c:pt>
                <c:pt idx="313190">
                  <c:v>31436.07</c:v>
                </c:pt>
                <c:pt idx="313191">
                  <c:v>32352.39</c:v>
                </c:pt>
                <c:pt idx="313192">
                  <c:v>34796.94</c:v>
                </c:pt>
                <c:pt idx="313193">
                  <c:v>24542.41</c:v>
                </c:pt>
                <c:pt idx="313194">
                  <c:v>30961.06</c:v>
                </c:pt>
                <c:pt idx="313195">
                  <c:v>30973.54</c:v>
                </c:pt>
                <c:pt idx="313196">
                  <c:v>40793.49</c:v>
                </c:pt>
                <c:pt idx="313197">
                  <c:v>28031.119999999999</c:v>
                </c:pt>
                <c:pt idx="313198">
                  <c:v>30610.15</c:v>
                </c:pt>
                <c:pt idx="313199">
                  <c:v>31566.48</c:v>
                </c:pt>
                <c:pt idx="313200">
                  <c:v>31376.85</c:v>
                </c:pt>
                <c:pt idx="313201">
                  <c:v>29270.959999999999</c:v>
                </c:pt>
                <c:pt idx="313202">
                  <c:v>34027.85</c:v>
                </c:pt>
                <c:pt idx="313203">
                  <c:v>32295.45</c:v>
                </c:pt>
                <c:pt idx="313204">
                  <c:v>31001.01</c:v>
                </c:pt>
                <c:pt idx="313205">
                  <c:v>29794.1</c:v>
                </c:pt>
                <c:pt idx="313206">
                  <c:v>29940.05</c:v>
                </c:pt>
                <c:pt idx="313207">
                  <c:v>29816.25</c:v>
                </c:pt>
                <c:pt idx="313208">
                  <c:v>28340.18</c:v>
                </c:pt>
                <c:pt idx="313209">
                  <c:v>27346.79</c:v>
                </c:pt>
                <c:pt idx="313210">
                  <c:v>28080.400000000001</c:v>
                </c:pt>
                <c:pt idx="313211">
                  <c:v>31683.77</c:v>
                </c:pt>
                <c:pt idx="313212">
                  <c:v>30666.720000000001</c:v>
                </c:pt>
                <c:pt idx="313213">
                  <c:v>33808.35</c:v>
                </c:pt>
                <c:pt idx="313214">
                  <c:v>27569.68</c:v>
                </c:pt>
                <c:pt idx="313215">
                  <c:v>32764.2</c:v>
                </c:pt>
                <c:pt idx="313216">
                  <c:v>31250.87</c:v>
                </c:pt>
                <c:pt idx="313217">
                  <c:v>32675.64</c:v>
                </c:pt>
                <c:pt idx="313218">
                  <c:v>31172.49</c:v>
                </c:pt>
                <c:pt idx="313219">
                  <c:v>31694.55</c:v>
                </c:pt>
                <c:pt idx="313220">
                  <c:v>33512.71</c:v>
                </c:pt>
                <c:pt idx="313221">
                  <c:v>30121.77</c:v>
                </c:pt>
                <c:pt idx="313222">
                  <c:v>30561.42</c:v>
                </c:pt>
                <c:pt idx="313223">
                  <c:v>32587.119999999999</c:v>
                </c:pt>
                <c:pt idx="313224">
                  <c:v>33652.480000000003</c:v>
                </c:pt>
                <c:pt idx="313225">
                  <c:v>30433.57</c:v>
                </c:pt>
                <c:pt idx="313226">
                  <c:v>29684.42</c:v>
                </c:pt>
                <c:pt idx="313227">
                  <c:v>30042.12</c:v>
                </c:pt>
                <c:pt idx="313228">
                  <c:v>31797.24</c:v>
                </c:pt>
                <c:pt idx="313229">
                  <c:v>30858.560000000001</c:v>
                </c:pt>
                <c:pt idx="313230">
                  <c:v>30059.96</c:v>
                </c:pt>
                <c:pt idx="313231">
                  <c:v>31147.17</c:v>
                </c:pt>
                <c:pt idx="313232">
                  <c:v>30780.62</c:v>
                </c:pt>
                <c:pt idx="313233">
                  <c:v>35447.69</c:v>
                </c:pt>
                <c:pt idx="313234">
                  <c:v>30351.53</c:v>
                </c:pt>
                <c:pt idx="313235">
                  <c:v>29870.2</c:v>
                </c:pt>
                <c:pt idx="313236">
                  <c:v>28554.7</c:v>
                </c:pt>
                <c:pt idx="313237">
                  <c:v>31640.89</c:v>
                </c:pt>
                <c:pt idx="313238">
                  <c:v>32226.93</c:v>
                </c:pt>
                <c:pt idx="313239">
                  <c:v>28206.49</c:v>
                </c:pt>
                <c:pt idx="313240">
                  <c:v>30859.37</c:v>
                </c:pt>
                <c:pt idx="313241">
                  <c:v>33939.25</c:v>
                </c:pt>
                <c:pt idx="313242">
                  <c:v>32264.55</c:v>
                </c:pt>
                <c:pt idx="313243">
                  <c:v>33133.480000000003</c:v>
                </c:pt>
                <c:pt idx="313244">
                  <c:v>37978.47</c:v>
                </c:pt>
                <c:pt idx="313245">
                  <c:v>26496.720000000001</c:v>
                </c:pt>
                <c:pt idx="313246">
                  <c:v>33284.160000000003</c:v>
                </c:pt>
                <c:pt idx="313247">
                  <c:v>29978.82</c:v>
                </c:pt>
                <c:pt idx="313248">
                  <c:v>42860.07</c:v>
                </c:pt>
                <c:pt idx="313249">
                  <c:v>25343.5</c:v>
                </c:pt>
                <c:pt idx="313250">
                  <c:v>32114.7</c:v>
                </c:pt>
                <c:pt idx="313251">
                  <c:v>31574.22</c:v>
                </c:pt>
                <c:pt idx="313252">
                  <c:v>30850.33</c:v>
                </c:pt>
                <c:pt idx="313253">
                  <c:v>29629.78</c:v>
                </c:pt>
                <c:pt idx="313254">
                  <c:v>37476.85</c:v>
                </c:pt>
                <c:pt idx="313255">
                  <c:v>30301.51</c:v>
                </c:pt>
                <c:pt idx="313256">
                  <c:v>29325.61</c:v>
                </c:pt>
                <c:pt idx="313257">
                  <c:v>28381.23</c:v>
                </c:pt>
                <c:pt idx="313258">
                  <c:v>29740</c:v>
                </c:pt>
                <c:pt idx="313259">
                  <c:v>31245.71</c:v>
                </c:pt>
                <c:pt idx="313260">
                  <c:v>32094.58</c:v>
                </c:pt>
                <c:pt idx="313261">
                  <c:v>28771.87</c:v>
                </c:pt>
                <c:pt idx="313262">
                  <c:v>28436.79</c:v>
                </c:pt>
                <c:pt idx="313263">
                  <c:v>35865.449999999997</c:v>
                </c:pt>
                <c:pt idx="313264">
                  <c:v>31823.42</c:v>
                </c:pt>
                <c:pt idx="313265">
                  <c:v>29453.98</c:v>
                </c:pt>
                <c:pt idx="313266">
                  <c:v>28805.07</c:v>
                </c:pt>
                <c:pt idx="313267">
                  <c:v>31401.13</c:v>
                </c:pt>
                <c:pt idx="313268">
                  <c:v>32405.21</c:v>
                </c:pt>
                <c:pt idx="313269">
                  <c:v>30686.400000000001</c:v>
                </c:pt>
                <c:pt idx="313270">
                  <c:v>34375.599999999999</c:v>
                </c:pt>
                <c:pt idx="313271">
                  <c:v>33824.28</c:v>
                </c:pt>
                <c:pt idx="313272">
                  <c:v>33716.81</c:v>
                </c:pt>
                <c:pt idx="313273">
                  <c:v>33527.06</c:v>
                </c:pt>
                <c:pt idx="313274">
                  <c:v>30903.95</c:v>
                </c:pt>
                <c:pt idx="313275">
                  <c:v>28792.93</c:v>
                </c:pt>
                <c:pt idx="313276">
                  <c:v>38203.33</c:v>
                </c:pt>
                <c:pt idx="313277">
                  <c:v>31669.15</c:v>
                </c:pt>
                <c:pt idx="313278">
                  <c:v>30038.25</c:v>
                </c:pt>
                <c:pt idx="313279">
                  <c:v>29634.240000000002</c:v>
                </c:pt>
                <c:pt idx="313280">
                  <c:v>29829.01</c:v>
                </c:pt>
                <c:pt idx="313281">
                  <c:v>34136.480000000003</c:v>
                </c:pt>
                <c:pt idx="313282">
                  <c:v>31275.63</c:v>
                </c:pt>
                <c:pt idx="313283">
                  <c:v>30545.57</c:v>
                </c:pt>
                <c:pt idx="313284">
                  <c:v>31680.799999999999</c:v>
                </c:pt>
                <c:pt idx="313285">
                  <c:v>34277.18</c:v>
                </c:pt>
                <c:pt idx="313286">
                  <c:v>32899.17</c:v>
                </c:pt>
                <c:pt idx="313287">
                  <c:v>30674.13</c:v>
                </c:pt>
                <c:pt idx="313288">
                  <c:v>30524.560000000001</c:v>
                </c:pt>
                <c:pt idx="313289">
                  <c:v>33711.57</c:v>
                </c:pt>
                <c:pt idx="313290">
                  <c:v>31899.53</c:v>
                </c:pt>
                <c:pt idx="313291">
                  <c:v>31661.26</c:v>
                </c:pt>
                <c:pt idx="313292">
                  <c:v>31877</c:v>
                </c:pt>
                <c:pt idx="313293">
                  <c:v>45341.88</c:v>
                </c:pt>
                <c:pt idx="313294">
                  <c:v>48304.66</c:v>
                </c:pt>
                <c:pt idx="313295">
                  <c:v>50281.440000000002</c:v>
                </c:pt>
                <c:pt idx="313296">
                  <c:v>44087.72</c:v>
                </c:pt>
                <c:pt idx="313297">
                  <c:v>45586.1</c:v>
                </c:pt>
                <c:pt idx="313298">
                  <c:v>46315.58</c:v>
                </c:pt>
                <c:pt idx="313299">
                  <c:v>46926.18</c:v>
                </c:pt>
                <c:pt idx="313300">
                  <c:v>46960.86</c:v>
                </c:pt>
                <c:pt idx="313301">
                  <c:v>49503.28</c:v>
                </c:pt>
                <c:pt idx="313302">
                  <c:v>49847.19</c:v>
                </c:pt>
                <c:pt idx="313303">
                  <c:v>48273.59</c:v>
                </c:pt>
                <c:pt idx="313304">
                  <c:v>46637.45</c:v>
                </c:pt>
                <c:pt idx="313305">
                  <c:v>47611.38</c:v>
                </c:pt>
                <c:pt idx="313306">
                  <c:v>50540.19</c:v>
                </c:pt>
                <c:pt idx="313307">
                  <c:v>53877.760000000002</c:v>
                </c:pt>
                <c:pt idx="313308">
                  <c:v>53877.24</c:v>
                </c:pt>
                <c:pt idx="313309">
                  <c:v>55796.12</c:v>
                </c:pt>
                <c:pt idx="313310">
                  <c:v>54396.54</c:v>
                </c:pt>
                <c:pt idx="313311">
                  <c:v>57898.51</c:v>
                </c:pt>
                <c:pt idx="313312">
                  <c:v>53775.74</c:v>
                </c:pt>
                <c:pt idx="313313">
                  <c:v>50221.75</c:v>
                </c:pt>
                <c:pt idx="313314">
                  <c:v>53035.06</c:v>
                </c:pt>
                <c:pt idx="313315">
                  <c:v>48387.58</c:v>
                </c:pt>
                <c:pt idx="313316">
                  <c:v>50790.53</c:v>
                </c:pt>
                <c:pt idx="313317">
                  <c:v>48707.51</c:v>
                </c:pt>
                <c:pt idx="313318">
                  <c:v>45736.480000000003</c:v>
                </c:pt>
                <c:pt idx="313319">
                  <c:v>47663.03</c:v>
                </c:pt>
                <c:pt idx="313320">
                  <c:v>45536.81</c:v>
                </c:pt>
                <c:pt idx="313321">
                  <c:v>45281.760000000002</c:v>
                </c:pt>
                <c:pt idx="313322">
                  <c:v>46362.63</c:v>
                </c:pt>
                <c:pt idx="313323">
                  <c:v>44685.13</c:v>
                </c:pt>
                <c:pt idx="313324">
                  <c:v>41823.129999999997</c:v>
                </c:pt>
                <c:pt idx="313325">
                  <c:v>42928.14</c:v>
                </c:pt>
                <c:pt idx="313326">
                  <c:v>40860.14</c:v>
                </c:pt>
                <c:pt idx="313327">
                  <c:v>42856.27</c:v>
                </c:pt>
                <c:pt idx="313328">
                  <c:v>45161.46</c:v>
                </c:pt>
                <c:pt idx="313329">
                  <c:v>45631.78</c:v>
                </c:pt>
                <c:pt idx="313330">
                  <c:v>43721.04</c:v>
                </c:pt>
                <c:pt idx="313331">
                  <c:v>47315</c:v>
                </c:pt>
                <c:pt idx="313332">
                  <c:v>41768.83</c:v>
                </c:pt>
                <c:pt idx="313333">
                  <c:v>41747.89</c:v>
                </c:pt>
                <c:pt idx="313334">
                  <c:v>40028.18</c:v>
                </c:pt>
                <c:pt idx="313335">
                  <c:v>52590.98</c:v>
                </c:pt>
                <c:pt idx="313336">
                  <c:v>38804.85</c:v>
                </c:pt>
                <c:pt idx="313337">
                  <c:v>43595.33</c:v>
                </c:pt>
                <c:pt idx="313338">
                  <c:v>43036.65</c:v>
                </c:pt>
                <c:pt idx="313339">
                  <c:v>54603.43</c:v>
                </c:pt>
                <c:pt idx="313340">
                  <c:v>36909.980000000003</c:v>
                </c:pt>
                <c:pt idx="313341">
                  <c:v>43048.91</c:v>
                </c:pt>
                <c:pt idx="313342">
                  <c:v>44887.55</c:v>
                </c:pt>
                <c:pt idx="313343">
                  <c:v>47348.1</c:v>
                </c:pt>
                <c:pt idx="313344">
                  <c:v>44367.360000000001</c:v>
                </c:pt>
                <c:pt idx="313345">
                  <c:v>49273.5</c:v>
                </c:pt>
                <c:pt idx="313346">
                  <c:v>47442.85</c:v>
                </c:pt>
                <c:pt idx="313347">
                  <c:v>58524.87</c:v>
                </c:pt>
                <c:pt idx="313348">
                  <c:v>44651.58</c:v>
                </c:pt>
                <c:pt idx="313349">
                  <c:v>49193.760000000002</c:v>
                </c:pt>
                <c:pt idx="313350">
                  <c:v>49716.88</c:v>
                </c:pt>
                <c:pt idx="313351">
                  <c:v>50567.25</c:v>
                </c:pt>
                <c:pt idx="313352">
                  <c:v>47501.01</c:v>
                </c:pt>
                <c:pt idx="313353">
                  <c:v>46998.52</c:v>
                </c:pt>
                <c:pt idx="313354">
                  <c:v>50300.82</c:v>
                </c:pt>
                <c:pt idx="313355">
                  <c:v>50661.64</c:v>
                </c:pt>
                <c:pt idx="313356">
                  <c:v>52835.24</c:v>
                </c:pt>
                <c:pt idx="313357">
                  <c:v>49096.5</c:v>
                </c:pt>
                <c:pt idx="313358">
                  <c:v>53630.53</c:v>
                </c:pt>
                <c:pt idx="313359">
                  <c:v>55679</c:v>
                </c:pt>
                <c:pt idx="313360">
                  <c:v>50168.78</c:v>
                </c:pt>
                <c:pt idx="313361">
                  <c:v>53104.1</c:v>
                </c:pt>
                <c:pt idx="313362">
                  <c:v>52834.68</c:v>
                </c:pt>
                <c:pt idx="313363">
                  <c:v>55149.83</c:v>
                </c:pt>
                <c:pt idx="313364">
                  <c:v>54988.6</c:v>
                </c:pt>
                <c:pt idx="313365">
                  <c:v>49319.49</c:v>
                </c:pt>
                <c:pt idx="313366">
                  <c:v>51285.23</c:v>
                </c:pt>
                <c:pt idx="313367">
                  <c:v>50991.75</c:v>
                </c:pt>
                <c:pt idx="313368">
                  <c:v>51436.08</c:v>
                </c:pt>
                <c:pt idx="313369">
                  <c:v>52079.8</c:v>
                </c:pt>
                <c:pt idx="313370">
                  <c:v>51823.72</c:v>
                </c:pt>
                <c:pt idx="313371">
                  <c:v>51788.66</c:v>
                </c:pt>
                <c:pt idx="313372">
                  <c:v>56904.91</c:v>
                </c:pt>
                <c:pt idx="313373">
                  <c:v>55656.46</c:v>
                </c:pt>
                <c:pt idx="313374">
                  <c:v>51827.69</c:v>
                </c:pt>
                <c:pt idx="313375">
                  <c:v>50763.03</c:v>
                </c:pt>
                <c:pt idx="313376">
                  <c:v>50434.26</c:v>
                </c:pt>
                <c:pt idx="313377">
                  <c:v>45108.18</c:v>
                </c:pt>
                <c:pt idx="313378">
                  <c:v>45451.03</c:v>
                </c:pt>
                <c:pt idx="313379">
                  <c:v>46046.41</c:v>
                </c:pt>
                <c:pt idx="313380">
                  <c:v>45696.07</c:v>
                </c:pt>
                <c:pt idx="313381">
                  <c:v>48062.82</c:v>
                </c:pt>
                <c:pt idx="313382">
                  <c:v>47191.05</c:v>
                </c:pt>
                <c:pt idx="313383">
                  <c:v>48316.87</c:v>
                </c:pt>
                <c:pt idx="313384">
                  <c:v>48819</c:v>
                </c:pt>
                <c:pt idx="313385">
                  <c:v>42818.02</c:v>
                </c:pt>
                <c:pt idx="313386">
                  <c:v>43490.39</c:v>
                </c:pt>
                <c:pt idx="313387">
                  <c:v>52948.02</c:v>
                </c:pt>
                <c:pt idx="313388">
                  <c:v>41421.75</c:v>
                </c:pt>
                <c:pt idx="313389">
                  <c:v>43915.11</c:v>
                </c:pt>
                <c:pt idx="313390">
                  <c:v>44405.42</c:v>
                </c:pt>
                <c:pt idx="313391">
                  <c:v>53356.92</c:v>
                </c:pt>
                <c:pt idx="313392">
                  <c:v>37043.019999999997</c:v>
                </c:pt>
                <c:pt idx="313393">
                  <c:v>47177.58</c:v>
                </c:pt>
                <c:pt idx="313394">
                  <c:v>46960.44</c:v>
                </c:pt>
                <c:pt idx="313395">
                  <c:v>46789.71</c:v>
                </c:pt>
                <c:pt idx="313396">
                  <c:v>46901.279999999999</c:v>
                </c:pt>
                <c:pt idx="313397">
                  <c:v>52672.98</c:v>
                </c:pt>
                <c:pt idx="313398">
                  <c:v>45891.18</c:v>
                </c:pt>
                <c:pt idx="313399">
                  <c:v>59189.599999999999</c:v>
                </c:pt>
                <c:pt idx="313400">
                  <c:v>43768.46</c:v>
                </c:pt>
                <c:pt idx="313401">
                  <c:v>45308.04</c:v>
                </c:pt>
                <c:pt idx="313402">
                  <c:v>45552.71</c:v>
                </c:pt>
                <c:pt idx="313403">
                  <c:v>47776.21</c:v>
                </c:pt>
                <c:pt idx="313404">
                  <c:v>44680.36</c:v>
                </c:pt>
                <c:pt idx="313405">
                  <c:v>43637.51</c:v>
                </c:pt>
                <c:pt idx="313406">
                  <c:v>50173.85</c:v>
                </c:pt>
                <c:pt idx="313407">
                  <c:v>49313.16</c:v>
                </c:pt>
                <c:pt idx="313408">
                  <c:v>46176.84</c:v>
                </c:pt>
                <c:pt idx="313409">
                  <c:v>46571.42</c:v>
                </c:pt>
                <c:pt idx="313410">
                  <c:v>46604.41</c:v>
                </c:pt>
                <c:pt idx="313411">
                  <c:v>49936.97</c:v>
                </c:pt>
                <c:pt idx="313412">
                  <c:v>54564.7</c:v>
                </c:pt>
                <c:pt idx="313413">
                  <c:v>52268.74</c:v>
                </c:pt>
                <c:pt idx="313414">
                  <c:v>50120.29</c:v>
                </c:pt>
                <c:pt idx="313415">
                  <c:v>53986.13</c:v>
                </c:pt>
                <c:pt idx="313416">
                  <c:v>53885.29</c:v>
                </c:pt>
                <c:pt idx="313417">
                  <c:v>54301.760000000002</c:v>
                </c:pt>
                <c:pt idx="313418">
                  <c:v>54078.77</c:v>
                </c:pt>
                <c:pt idx="313419">
                  <c:v>54858.58</c:v>
                </c:pt>
                <c:pt idx="313420">
                  <c:v>50178.93</c:v>
                </c:pt>
                <c:pt idx="313421">
                  <c:v>50801.64</c:v>
                </c:pt>
                <c:pt idx="313422">
                  <c:v>50018.66</c:v>
                </c:pt>
                <c:pt idx="313423">
                  <c:v>50597.81</c:v>
                </c:pt>
                <c:pt idx="313424">
                  <c:v>52158.6</c:v>
                </c:pt>
                <c:pt idx="313425">
                  <c:v>50730.34</c:v>
                </c:pt>
                <c:pt idx="313426">
                  <c:v>50831.46</c:v>
                </c:pt>
                <c:pt idx="313427">
                  <c:v>48753.24</c:v>
                </c:pt>
                <c:pt idx="313428">
                  <c:v>48266.3</c:v>
                </c:pt>
                <c:pt idx="313429">
                  <c:v>48031.82</c:v>
                </c:pt>
                <c:pt idx="313430">
                  <c:v>47605.55</c:v>
                </c:pt>
                <c:pt idx="313431">
                  <c:v>47424.44</c:v>
                </c:pt>
                <c:pt idx="313432">
                  <c:v>49853.34</c:v>
                </c:pt>
                <c:pt idx="313433">
                  <c:v>48572.11</c:v>
                </c:pt>
                <c:pt idx="313434">
                  <c:v>51906.2</c:v>
                </c:pt>
                <c:pt idx="313435">
                  <c:v>52074.67</c:v>
                </c:pt>
                <c:pt idx="313436">
                  <c:v>85361.47</c:v>
                </c:pt>
                <c:pt idx="313437">
                  <c:v>83168.289999999994</c:v>
                </c:pt>
                <c:pt idx="313438">
                  <c:v>73601.45</c:v>
                </c:pt>
                <c:pt idx="313439">
                  <c:v>77573.149999999994</c:v>
                </c:pt>
                <c:pt idx="313440">
                  <c:v>78414.77</c:v>
                </c:pt>
                <c:pt idx="313441">
                  <c:v>81452.350000000006</c:v>
                </c:pt>
                <c:pt idx="313442">
                  <c:v>82611.179999999993</c:v>
                </c:pt>
                <c:pt idx="313443">
                  <c:v>79962.080000000002</c:v>
                </c:pt>
                <c:pt idx="313444">
                  <c:v>78168.55</c:v>
                </c:pt>
                <c:pt idx="313445">
                  <c:v>80424.75</c:v>
                </c:pt>
                <c:pt idx="313446">
                  <c:v>89011.75</c:v>
                </c:pt>
                <c:pt idx="313447">
                  <c:v>82390.52</c:v>
                </c:pt>
                <c:pt idx="313448">
                  <c:v>84896.65</c:v>
                </c:pt>
                <c:pt idx="313449">
                  <c:v>85614.37</c:v>
                </c:pt>
                <c:pt idx="313450">
                  <c:v>83045.95</c:v>
                </c:pt>
                <c:pt idx="313451">
                  <c:v>90134.71</c:v>
                </c:pt>
                <c:pt idx="313452">
                  <c:v>94695.32</c:v>
                </c:pt>
                <c:pt idx="313453">
                  <c:v>88988.13</c:v>
                </c:pt>
                <c:pt idx="313454">
                  <c:v>94974.14</c:v>
                </c:pt>
                <c:pt idx="313455">
                  <c:v>90053.95</c:v>
                </c:pt>
                <c:pt idx="313456">
                  <c:v>90464.639999999999</c:v>
                </c:pt>
                <c:pt idx="313457">
                  <c:v>99396.37</c:v>
                </c:pt>
                <c:pt idx="313458">
                  <c:v>83412.649999999994</c:v>
                </c:pt>
                <c:pt idx="313459">
                  <c:v>87797.55</c:v>
                </c:pt>
                <c:pt idx="313460">
                  <c:v>84993.279999999999</c:v>
                </c:pt>
                <c:pt idx="313461">
                  <c:v>85149.14</c:v>
                </c:pt>
                <c:pt idx="313462">
                  <c:v>86974.12</c:v>
                </c:pt>
                <c:pt idx="313463">
                  <c:v>90002.55</c:v>
                </c:pt>
                <c:pt idx="313464">
                  <c:v>88744.63</c:v>
                </c:pt>
                <c:pt idx="313465">
                  <c:v>87721.04</c:v>
                </c:pt>
                <c:pt idx="313466">
                  <c:v>86784.05</c:v>
                </c:pt>
                <c:pt idx="313467">
                  <c:v>78494.289999999994</c:v>
                </c:pt>
                <c:pt idx="313468">
                  <c:v>81527.429999999993</c:v>
                </c:pt>
                <c:pt idx="313469">
                  <c:v>79793.899999999994</c:v>
                </c:pt>
                <c:pt idx="313470">
                  <c:v>80122.48</c:v>
                </c:pt>
                <c:pt idx="313471">
                  <c:v>81416.509999999995</c:v>
                </c:pt>
                <c:pt idx="313472">
                  <c:v>81077.179999999993</c:v>
                </c:pt>
                <c:pt idx="313473">
                  <c:v>78397.919999999998</c:v>
                </c:pt>
                <c:pt idx="313474">
                  <c:v>77629.5</c:v>
                </c:pt>
                <c:pt idx="313475">
                  <c:v>76816.36</c:v>
                </c:pt>
                <c:pt idx="313476">
                  <c:v>77729.37</c:v>
                </c:pt>
                <c:pt idx="313477">
                  <c:v>75845.61</c:v>
                </c:pt>
                <c:pt idx="313478">
                  <c:v>80369.63</c:v>
                </c:pt>
                <c:pt idx="313479">
                  <c:v>75023.929999999993</c:v>
                </c:pt>
                <c:pt idx="313480">
                  <c:v>81548.95</c:v>
                </c:pt>
                <c:pt idx="313481">
                  <c:v>82599.7</c:v>
                </c:pt>
                <c:pt idx="313482">
                  <c:v>91238.47</c:v>
                </c:pt>
                <c:pt idx="313483">
                  <c:v>64522.77</c:v>
                </c:pt>
                <c:pt idx="313484">
                  <c:v>76644.73</c:v>
                </c:pt>
                <c:pt idx="313485">
                  <c:v>82187.12</c:v>
                </c:pt>
                <c:pt idx="313486">
                  <c:v>84944.61</c:v>
                </c:pt>
                <c:pt idx="313487">
                  <c:v>79852.47</c:v>
                </c:pt>
                <c:pt idx="313488">
                  <c:v>82553.17</c:v>
                </c:pt>
                <c:pt idx="313489">
                  <c:v>81194.17</c:v>
                </c:pt>
                <c:pt idx="313490">
                  <c:v>80437.960000000006</c:v>
                </c:pt>
                <c:pt idx="313491">
                  <c:v>79849.3</c:v>
                </c:pt>
                <c:pt idx="313492">
                  <c:v>85434.28</c:v>
                </c:pt>
                <c:pt idx="313493">
                  <c:v>85426.72</c:v>
                </c:pt>
                <c:pt idx="313494">
                  <c:v>83360.039999999994</c:v>
                </c:pt>
                <c:pt idx="313495">
                  <c:v>79574.399999999994</c:v>
                </c:pt>
                <c:pt idx="313496">
                  <c:v>76836.83</c:v>
                </c:pt>
                <c:pt idx="313497">
                  <c:v>85331.28</c:v>
                </c:pt>
                <c:pt idx="313498">
                  <c:v>84190.97</c:v>
                </c:pt>
                <c:pt idx="313499">
                  <c:v>87200.3</c:v>
                </c:pt>
                <c:pt idx="313500">
                  <c:v>77983.179999999993</c:v>
                </c:pt>
                <c:pt idx="313501">
                  <c:v>86527.360000000001</c:v>
                </c:pt>
                <c:pt idx="313502">
                  <c:v>86648.48</c:v>
                </c:pt>
                <c:pt idx="313503">
                  <c:v>88078.44</c:v>
                </c:pt>
                <c:pt idx="313504">
                  <c:v>90236.82</c:v>
                </c:pt>
                <c:pt idx="313505">
                  <c:v>87189.62</c:v>
                </c:pt>
                <c:pt idx="313506">
                  <c:v>93925.01</c:v>
                </c:pt>
                <c:pt idx="313507">
                  <c:v>90437.27</c:v>
                </c:pt>
                <c:pt idx="313508">
                  <c:v>88009.98</c:v>
                </c:pt>
                <c:pt idx="313509">
                  <c:v>98704.9</c:v>
                </c:pt>
                <c:pt idx="313510">
                  <c:v>88947.06</c:v>
                </c:pt>
                <c:pt idx="313511">
                  <c:v>88053.96</c:v>
                </c:pt>
                <c:pt idx="313512">
                  <c:v>91959.06</c:v>
                </c:pt>
                <c:pt idx="313513">
                  <c:v>90932.44</c:v>
                </c:pt>
                <c:pt idx="313514">
                  <c:v>94673.1</c:v>
                </c:pt>
                <c:pt idx="313515">
                  <c:v>93741.43</c:v>
                </c:pt>
                <c:pt idx="313516">
                  <c:v>93715.31</c:v>
                </c:pt>
                <c:pt idx="313517">
                  <c:v>91455.23</c:v>
                </c:pt>
                <c:pt idx="313518">
                  <c:v>92053.31</c:v>
                </c:pt>
                <c:pt idx="313519">
                  <c:v>86420.86</c:v>
                </c:pt>
                <c:pt idx="313520">
                  <c:v>86166.76</c:v>
                </c:pt>
                <c:pt idx="313521">
                  <c:v>83124.86</c:v>
                </c:pt>
                <c:pt idx="313522">
                  <c:v>83901.21</c:v>
                </c:pt>
                <c:pt idx="313523">
                  <c:v>88020.38</c:v>
                </c:pt>
                <c:pt idx="313524">
                  <c:v>83625.55</c:v>
                </c:pt>
                <c:pt idx="313525">
                  <c:v>81474.009999999995</c:v>
                </c:pt>
                <c:pt idx="313526">
                  <c:v>80017.67</c:v>
                </c:pt>
                <c:pt idx="313527">
                  <c:v>78948.84</c:v>
                </c:pt>
                <c:pt idx="313528">
                  <c:v>79888.63</c:v>
                </c:pt>
                <c:pt idx="313529">
                  <c:v>80983.399999999994</c:v>
                </c:pt>
                <c:pt idx="313530">
                  <c:v>82041.42</c:v>
                </c:pt>
                <c:pt idx="313531">
                  <c:v>74680.789999999994</c:v>
                </c:pt>
                <c:pt idx="313532">
                  <c:v>85904.47</c:v>
                </c:pt>
                <c:pt idx="313533">
                  <c:v>82874.880000000005</c:v>
                </c:pt>
                <c:pt idx="313534">
                  <c:v>91383.37</c:v>
                </c:pt>
                <c:pt idx="313535">
                  <c:v>64118.66</c:v>
                </c:pt>
                <c:pt idx="313536">
                  <c:v>80178.539999999994</c:v>
                </c:pt>
                <c:pt idx="313537">
                  <c:v>84627.4</c:v>
                </c:pt>
                <c:pt idx="313538">
                  <c:v>82586.63</c:v>
                </c:pt>
                <c:pt idx="313539">
                  <c:v>80657.94</c:v>
                </c:pt>
                <c:pt idx="313540">
                  <c:v>90400.63</c:v>
                </c:pt>
                <c:pt idx="313541">
                  <c:v>79526.73</c:v>
                </c:pt>
                <c:pt idx="313542">
                  <c:v>79458.149999999994</c:v>
                </c:pt>
                <c:pt idx="313543">
                  <c:v>80284.7</c:v>
                </c:pt>
                <c:pt idx="313544">
                  <c:v>83004.87</c:v>
                </c:pt>
                <c:pt idx="313545">
                  <c:v>84516.02</c:v>
                </c:pt>
                <c:pt idx="313546">
                  <c:v>85184.94</c:v>
                </c:pt>
                <c:pt idx="313547">
                  <c:v>83204.34</c:v>
                </c:pt>
                <c:pt idx="313548">
                  <c:v>77442.48</c:v>
                </c:pt>
                <c:pt idx="313549">
                  <c:v>86207.18</c:v>
                </c:pt>
                <c:pt idx="313550">
                  <c:v>79827.929999999993</c:v>
                </c:pt>
                <c:pt idx="313551">
                  <c:v>85004.25</c:v>
                </c:pt>
                <c:pt idx="313552">
                  <c:v>85538.65</c:v>
                </c:pt>
                <c:pt idx="313553">
                  <c:v>88364.91</c:v>
                </c:pt>
                <c:pt idx="313554">
                  <c:v>87252.98</c:v>
                </c:pt>
                <c:pt idx="313555">
                  <c:v>86369.98</c:v>
                </c:pt>
                <c:pt idx="313556">
                  <c:v>89922.66</c:v>
                </c:pt>
                <c:pt idx="313557">
                  <c:v>84622.81</c:v>
                </c:pt>
                <c:pt idx="313558">
                  <c:v>94008.06</c:v>
                </c:pt>
                <c:pt idx="313559">
                  <c:v>92618.18</c:v>
                </c:pt>
                <c:pt idx="313560">
                  <c:v>90658.46</c:v>
                </c:pt>
                <c:pt idx="313561">
                  <c:v>96055.82</c:v>
                </c:pt>
                <c:pt idx="313562">
                  <c:v>90540.3</c:v>
                </c:pt>
                <c:pt idx="313563">
                  <c:v>85531.87</c:v>
                </c:pt>
                <c:pt idx="313564">
                  <c:v>89870.399999999994</c:v>
                </c:pt>
                <c:pt idx="313565">
                  <c:v>84989.75</c:v>
                </c:pt>
                <c:pt idx="313566">
                  <c:v>89037.48</c:v>
                </c:pt>
                <c:pt idx="313567">
                  <c:v>89355.08</c:v>
                </c:pt>
                <c:pt idx="313568">
                  <c:v>88907.12</c:v>
                </c:pt>
                <c:pt idx="313569">
                  <c:v>92326.720000000001</c:v>
                </c:pt>
                <c:pt idx="313570">
                  <c:v>91375.71</c:v>
                </c:pt>
                <c:pt idx="313571">
                  <c:v>85288.12</c:v>
                </c:pt>
                <c:pt idx="313572">
                  <c:v>86288.4</c:v>
                </c:pt>
                <c:pt idx="313573">
                  <c:v>85963.62</c:v>
                </c:pt>
                <c:pt idx="313574">
                  <c:v>83311.62</c:v>
                </c:pt>
                <c:pt idx="313575">
                  <c:v>82593.009999999995</c:v>
                </c:pt>
                <c:pt idx="313576">
                  <c:v>82427.210000000006</c:v>
                </c:pt>
                <c:pt idx="313577">
                  <c:v>81412.91</c:v>
                </c:pt>
                <c:pt idx="313578">
                  <c:v>82670.31</c:v>
                </c:pt>
                <c:pt idx="313579">
                  <c:v>1409.9</c:v>
                </c:pt>
                <c:pt idx="313580">
                  <c:v>2270.91</c:v>
                </c:pt>
                <c:pt idx="313581">
                  <c:v>1850.91</c:v>
                </c:pt>
                <c:pt idx="313582">
                  <c:v>1446.83</c:v>
                </c:pt>
                <c:pt idx="313583">
                  <c:v>1624.39</c:v>
                </c:pt>
                <c:pt idx="313584">
                  <c:v>1781.52</c:v>
                </c:pt>
                <c:pt idx="313585">
                  <c:v>1770.06</c:v>
                </c:pt>
                <c:pt idx="313586">
                  <c:v>1758.61</c:v>
                </c:pt>
                <c:pt idx="313587">
                  <c:v>1564.52</c:v>
                </c:pt>
                <c:pt idx="313588">
                  <c:v>2033.91</c:v>
                </c:pt>
                <c:pt idx="313589">
                  <c:v>2107.34</c:v>
                </c:pt>
                <c:pt idx="313590">
                  <c:v>1989.55</c:v>
                </c:pt>
                <c:pt idx="313591">
                  <c:v>1723.78</c:v>
                </c:pt>
                <c:pt idx="313592">
                  <c:v>2002.56</c:v>
                </c:pt>
                <c:pt idx="313593">
                  <c:v>1960.08</c:v>
                </c:pt>
                <c:pt idx="313594">
                  <c:v>2489.39</c:v>
                </c:pt>
                <c:pt idx="313595">
                  <c:v>2816.57</c:v>
                </c:pt>
                <c:pt idx="313596">
                  <c:v>3146.01</c:v>
                </c:pt>
                <c:pt idx="313597">
                  <c:v>2896.18</c:v>
                </c:pt>
                <c:pt idx="313598">
                  <c:v>2610.58</c:v>
                </c:pt>
                <c:pt idx="313599">
                  <c:v>2989.75</c:v>
                </c:pt>
                <c:pt idx="313600">
                  <c:v>3726.41</c:v>
                </c:pt>
                <c:pt idx="313601">
                  <c:v>2861.74</c:v>
                </c:pt>
                <c:pt idx="313602">
                  <c:v>2906.27</c:v>
                </c:pt>
                <c:pt idx="313603">
                  <c:v>2908</c:v>
                </c:pt>
                <c:pt idx="313604">
                  <c:v>2661.14</c:v>
                </c:pt>
                <c:pt idx="313605">
                  <c:v>3084.75</c:v>
                </c:pt>
                <c:pt idx="313606">
                  <c:v>2834</c:v>
                </c:pt>
                <c:pt idx="313607">
                  <c:v>2629.16</c:v>
                </c:pt>
                <c:pt idx="313608">
                  <c:v>2778.36</c:v>
                </c:pt>
                <c:pt idx="313609">
                  <c:v>2566.92</c:v>
                </c:pt>
                <c:pt idx="313610">
                  <c:v>2629.99</c:v>
                </c:pt>
                <c:pt idx="313611">
                  <c:v>2511.21</c:v>
                </c:pt>
                <c:pt idx="313612">
                  <c:v>2722.84</c:v>
                </c:pt>
                <c:pt idx="313613">
                  <c:v>2417.85</c:v>
                </c:pt>
                <c:pt idx="313614">
                  <c:v>2306.6</c:v>
                </c:pt>
                <c:pt idx="313615">
                  <c:v>2185.23</c:v>
                </c:pt>
                <c:pt idx="313616">
                  <c:v>2346.77</c:v>
                </c:pt>
                <c:pt idx="313617">
                  <c:v>1893.04</c:v>
                </c:pt>
                <c:pt idx="313618">
                  <c:v>2133.81</c:v>
                </c:pt>
                <c:pt idx="313619">
                  <c:v>2361.31</c:v>
                </c:pt>
                <c:pt idx="313620">
                  <c:v>2254.2199999999998</c:v>
                </c:pt>
                <c:pt idx="313621">
                  <c:v>2504.8000000000002</c:v>
                </c:pt>
                <c:pt idx="313622">
                  <c:v>1771.03</c:v>
                </c:pt>
                <c:pt idx="313623">
                  <c:v>2108.4699999999998</c:v>
                </c:pt>
                <c:pt idx="313624">
                  <c:v>1803.27</c:v>
                </c:pt>
                <c:pt idx="313625">
                  <c:v>2611.65</c:v>
                </c:pt>
                <c:pt idx="313626">
                  <c:v>1965.53</c:v>
                </c:pt>
                <c:pt idx="313627">
                  <c:v>1442.19</c:v>
                </c:pt>
                <c:pt idx="313628">
                  <c:v>2029.91</c:v>
                </c:pt>
                <c:pt idx="313629">
                  <c:v>1962.83</c:v>
                </c:pt>
                <c:pt idx="313630">
                  <c:v>1466.84</c:v>
                </c:pt>
                <c:pt idx="313631">
                  <c:v>1847.19</c:v>
                </c:pt>
                <c:pt idx="313632">
                  <c:v>2470.37</c:v>
                </c:pt>
                <c:pt idx="313633">
                  <c:v>2180.73</c:v>
                </c:pt>
                <c:pt idx="313634">
                  <c:v>2022.35</c:v>
                </c:pt>
                <c:pt idx="313635">
                  <c:v>1760.47</c:v>
                </c:pt>
                <c:pt idx="313636">
                  <c:v>1740.13</c:v>
                </c:pt>
                <c:pt idx="313637">
                  <c:v>1907.44</c:v>
                </c:pt>
                <c:pt idx="313638">
                  <c:v>2171.12</c:v>
                </c:pt>
                <c:pt idx="313639">
                  <c:v>2175.54</c:v>
                </c:pt>
                <c:pt idx="313640">
                  <c:v>1761.04</c:v>
                </c:pt>
                <c:pt idx="313641">
                  <c:v>1584.47</c:v>
                </c:pt>
                <c:pt idx="313642">
                  <c:v>1706.31</c:v>
                </c:pt>
                <c:pt idx="313643">
                  <c:v>1883.12</c:v>
                </c:pt>
                <c:pt idx="313644">
                  <c:v>2328.62</c:v>
                </c:pt>
                <c:pt idx="313645">
                  <c:v>2215.81</c:v>
                </c:pt>
                <c:pt idx="313646">
                  <c:v>1884.61</c:v>
                </c:pt>
                <c:pt idx="313647">
                  <c:v>2142.9</c:v>
                </c:pt>
                <c:pt idx="313648">
                  <c:v>2704.99</c:v>
                </c:pt>
                <c:pt idx="313649">
                  <c:v>2560.7199999999998</c:v>
                </c:pt>
                <c:pt idx="313650">
                  <c:v>2755.33</c:v>
                </c:pt>
                <c:pt idx="313651">
                  <c:v>2493.4</c:v>
                </c:pt>
                <c:pt idx="313652">
                  <c:v>3369.87</c:v>
                </c:pt>
                <c:pt idx="313653">
                  <c:v>2635.47</c:v>
                </c:pt>
                <c:pt idx="313654">
                  <c:v>2237.65</c:v>
                </c:pt>
                <c:pt idx="313655">
                  <c:v>2771.64</c:v>
                </c:pt>
                <c:pt idx="313656">
                  <c:v>3032.09</c:v>
                </c:pt>
                <c:pt idx="313657">
                  <c:v>2828.99</c:v>
                </c:pt>
                <c:pt idx="313658">
                  <c:v>2656.68</c:v>
                </c:pt>
                <c:pt idx="313659">
                  <c:v>2765.35</c:v>
                </c:pt>
                <c:pt idx="313660">
                  <c:v>2189.2199999999998</c:v>
                </c:pt>
                <c:pt idx="313661">
                  <c:v>2231.73</c:v>
                </c:pt>
                <c:pt idx="313662">
                  <c:v>2648.77</c:v>
                </c:pt>
                <c:pt idx="313663">
                  <c:v>2325.35</c:v>
                </c:pt>
                <c:pt idx="313664">
                  <c:v>2327.48</c:v>
                </c:pt>
                <c:pt idx="313665">
                  <c:v>2601.48</c:v>
                </c:pt>
                <c:pt idx="313666">
                  <c:v>2176.85</c:v>
                </c:pt>
                <c:pt idx="313667">
                  <c:v>2098.7199999999998</c:v>
                </c:pt>
                <c:pt idx="313668">
                  <c:v>2083.4699999999998</c:v>
                </c:pt>
                <c:pt idx="313669">
                  <c:v>2097.84</c:v>
                </c:pt>
                <c:pt idx="313670">
                  <c:v>2234.9499999999998</c:v>
                </c:pt>
                <c:pt idx="313671">
                  <c:v>1956.33</c:v>
                </c:pt>
                <c:pt idx="313672">
                  <c:v>1951.44</c:v>
                </c:pt>
                <c:pt idx="313673">
                  <c:v>2630.68</c:v>
                </c:pt>
                <c:pt idx="313674">
                  <c:v>1653.64</c:v>
                </c:pt>
                <c:pt idx="313675">
                  <c:v>1650.19</c:v>
                </c:pt>
                <c:pt idx="313676">
                  <c:v>1810.36</c:v>
                </c:pt>
                <c:pt idx="313677">
                  <c:v>2390.6</c:v>
                </c:pt>
                <c:pt idx="313678">
                  <c:v>1578.86</c:v>
                </c:pt>
                <c:pt idx="313679">
                  <c:v>1753.46</c:v>
                </c:pt>
                <c:pt idx="313680">
                  <c:v>2008.44</c:v>
                </c:pt>
                <c:pt idx="313681">
                  <c:v>1997.76</c:v>
                </c:pt>
                <c:pt idx="313682">
                  <c:v>2103.67</c:v>
                </c:pt>
                <c:pt idx="313683">
                  <c:v>2290.66</c:v>
                </c:pt>
                <c:pt idx="313684">
                  <c:v>2406.88</c:v>
                </c:pt>
                <c:pt idx="313685">
                  <c:v>2057.8200000000002</c:v>
                </c:pt>
                <c:pt idx="313686">
                  <c:v>1810.06</c:v>
                </c:pt>
                <c:pt idx="313687">
                  <c:v>1710.99</c:v>
                </c:pt>
                <c:pt idx="313688">
                  <c:v>1736.84</c:v>
                </c:pt>
                <c:pt idx="313689">
                  <c:v>2139.44</c:v>
                </c:pt>
                <c:pt idx="313690">
                  <c:v>2076.25</c:v>
                </c:pt>
                <c:pt idx="313691">
                  <c:v>1884.68</c:v>
                </c:pt>
                <c:pt idx="313692">
                  <c:v>2090.2600000000002</c:v>
                </c:pt>
                <c:pt idx="313693">
                  <c:v>2107.7399999999998</c:v>
                </c:pt>
                <c:pt idx="313694">
                  <c:v>2123.2600000000002</c:v>
                </c:pt>
                <c:pt idx="313695">
                  <c:v>2176.37</c:v>
                </c:pt>
                <c:pt idx="313696">
                  <c:v>2200.92</c:v>
                </c:pt>
                <c:pt idx="313697">
                  <c:v>2051.11</c:v>
                </c:pt>
                <c:pt idx="313698">
                  <c:v>2617.2399999999998</c:v>
                </c:pt>
                <c:pt idx="313699">
                  <c:v>3177.94</c:v>
                </c:pt>
                <c:pt idx="313700">
                  <c:v>3009.67</c:v>
                </c:pt>
                <c:pt idx="313701">
                  <c:v>2670.42</c:v>
                </c:pt>
                <c:pt idx="313702">
                  <c:v>2777.72</c:v>
                </c:pt>
                <c:pt idx="313703">
                  <c:v>3142.92</c:v>
                </c:pt>
                <c:pt idx="313704">
                  <c:v>3786.74</c:v>
                </c:pt>
                <c:pt idx="313705">
                  <c:v>2972.31</c:v>
                </c:pt>
                <c:pt idx="313706">
                  <c:v>2800.13</c:v>
                </c:pt>
                <c:pt idx="313707">
                  <c:v>2564.09</c:v>
                </c:pt>
                <c:pt idx="313708">
                  <c:v>3321.17</c:v>
                </c:pt>
                <c:pt idx="313709">
                  <c:v>2713.42</c:v>
                </c:pt>
                <c:pt idx="313710">
                  <c:v>2756.18</c:v>
                </c:pt>
                <c:pt idx="313711">
                  <c:v>2756.29</c:v>
                </c:pt>
                <c:pt idx="313712">
                  <c:v>2492.67</c:v>
                </c:pt>
                <c:pt idx="313713">
                  <c:v>2174.4899999999998</c:v>
                </c:pt>
                <c:pt idx="313714">
                  <c:v>2582.73</c:v>
                </c:pt>
                <c:pt idx="313715">
                  <c:v>2534.9</c:v>
                </c:pt>
                <c:pt idx="313716">
                  <c:v>2642.97</c:v>
                </c:pt>
                <c:pt idx="313717">
                  <c:v>2308.6999999999998</c:v>
                </c:pt>
                <c:pt idx="313718">
                  <c:v>2442.52</c:v>
                </c:pt>
                <c:pt idx="313719">
                  <c:v>2518.11</c:v>
                </c:pt>
                <c:pt idx="313720">
                  <c:v>2326.9699999999998</c:v>
                </c:pt>
                <c:pt idx="313721">
                  <c:v>2424.13</c:v>
                </c:pt>
                <c:pt idx="313722">
                  <c:v>18000.900000000001</c:v>
                </c:pt>
                <c:pt idx="313723">
                  <c:v>17194.8</c:v>
                </c:pt>
                <c:pt idx="313724">
                  <c:v>15623.78</c:v>
                </c:pt>
                <c:pt idx="313725">
                  <c:v>15512.22</c:v>
                </c:pt>
                <c:pt idx="313726">
                  <c:v>15786.57</c:v>
                </c:pt>
                <c:pt idx="313727">
                  <c:v>15788.37</c:v>
                </c:pt>
                <c:pt idx="313728">
                  <c:v>16248.27</c:v>
                </c:pt>
                <c:pt idx="313729">
                  <c:v>15986.18</c:v>
                </c:pt>
                <c:pt idx="313730">
                  <c:v>15752.82</c:v>
                </c:pt>
                <c:pt idx="313731">
                  <c:v>16415.91</c:v>
                </c:pt>
                <c:pt idx="313732">
                  <c:v>16957.5</c:v>
                </c:pt>
                <c:pt idx="313733">
                  <c:v>16146.78</c:v>
                </c:pt>
                <c:pt idx="313734">
                  <c:v>16717.66</c:v>
                </c:pt>
                <c:pt idx="313735">
                  <c:v>17002.73</c:v>
                </c:pt>
                <c:pt idx="313736">
                  <c:v>16062.58</c:v>
                </c:pt>
                <c:pt idx="313737">
                  <c:v>16647.599999999999</c:v>
                </c:pt>
                <c:pt idx="313738">
                  <c:v>18121.04</c:v>
                </c:pt>
                <c:pt idx="313739">
                  <c:v>17677.63</c:v>
                </c:pt>
                <c:pt idx="313740">
                  <c:v>18517.310000000001</c:v>
                </c:pt>
                <c:pt idx="313741">
                  <c:v>18548.13</c:v>
                </c:pt>
                <c:pt idx="313742">
                  <c:v>17860.810000000001</c:v>
                </c:pt>
                <c:pt idx="313743">
                  <c:v>19303.77</c:v>
                </c:pt>
                <c:pt idx="313744">
                  <c:v>17959.78</c:v>
                </c:pt>
                <c:pt idx="313745">
                  <c:v>18381.59</c:v>
                </c:pt>
                <c:pt idx="313746">
                  <c:v>17155.240000000002</c:v>
                </c:pt>
                <c:pt idx="313747">
                  <c:v>16611.77</c:v>
                </c:pt>
                <c:pt idx="313748">
                  <c:v>18100.05</c:v>
                </c:pt>
                <c:pt idx="313749">
                  <c:v>18124.900000000001</c:v>
                </c:pt>
                <c:pt idx="313750">
                  <c:v>18185.78</c:v>
                </c:pt>
                <c:pt idx="313751">
                  <c:v>18571</c:v>
                </c:pt>
                <c:pt idx="313752">
                  <c:v>17216.98</c:v>
                </c:pt>
                <c:pt idx="313753">
                  <c:v>17334.2</c:v>
                </c:pt>
                <c:pt idx="313754">
                  <c:v>17705.32</c:v>
                </c:pt>
                <c:pt idx="313755">
                  <c:v>17064.400000000001</c:v>
                </c:pt>
                <c:pt idx="313756">
                  <c:v>16830.22</c:v>
                </c:pt>
                <c:pt idx="313757">
                  <c:v>18163.66</c:v>
                </c:pt>
                <c:pt idx="313758">
                  <c:v>17086.509999999998</c:v>
                </c:pt>
                <c:pt idx="313759">
                  <c:v>17050.099999999999</c:v>
                </c:pt>
                <c:pt idx="313760">
                  <c:v>16778.439999999999</c:v>
                </c:pt>
                <c:pt idx="313761">
                  <c:v>17614.21</c:v>
                </c:pt>
                <c:pt idx="313762">
                  <c:v>18281.93</c:v>
                </c:pt>
                <c:pt idx="313763">
                  <c:v>16674.21</c:v>
                </c:pt>
                <c:pt idx="313764">
                  <c:v>17370.12</c:v>
                </c:pt>
                <c:pt idx="313765">
                  <c:v>15191.91</c:v>
                </c:pt>
                <c:pt idx="313766">
                  <c:v>18152.88</c:v>
                </c:pt>
                <c:pt idx="313767">
                  <c:v>17785.400000000001</c:v>
                </c:pt>
                <c:pt idx="313768">
                  <c:v>21162.080000000002</c:v>
                </c:pt>
                <c:pt idx="313769">
                  <c:v>14072.93</c:v>
                </c:pt>
                <c:pt idx="313770">
                  <c:v>16955.54</c:v>
                </c:pt>
                <c:pt idx="313771">
                  <c:v>17414.11</c:v>
                </c:pt>
                <c:pt idx="313772">
                  <c:v>17972.27</c:v>
                </c:pt>
                <c:pt idx="313773">
                  <c:v>16151.2</c:v>
                </c:pt>
                <c:pt idx="313774">
                  <c:v>18904.61</c:v>
                </c:pt>
                <c:pt idx="313775">
                  <c:v>16784.580000000002</c:v>
                </c:pt>
                <c:pt idx="313776">
                  <c:v>16351.73</c:v>
                </c:pt>
                <c:pt idx="313777">
                  <c:v>16276.05</c:v>
                </c:pt>
                <c:pt idx="313778">
                  <c:v>16980.21</c:v>
                </c:pt>
                <c:pt idx="313779">
                  <c:v>17031.05</c:v>
                </c:pt>
                <c:pt idx="313780">
                  <c:v>16832.759999999998</c:v>
                </c:pt>
                <c:pt idx="313781">
                  <c:v>15000.51</c:v>
                </c:pt>
                <c:pt idx="313782">
                  <c:v>15636.16</c:v>
                </c:pt>
                <c:pt idx="313783">
                  <c:v>17687.919999999998</c:v>
                </c:pt>
                <c:pt idx="313784">
                  <c:v>16992.89</c:v>
                </c:pt>
                <c:pt idx="313785">
                  <c:v>17141.09</c:v>
                </c:pt>
                <c:pt idx="313786">
                  <c:v>14617.36</c:v>
                </c:pt>
                <c:pt idx="313787">
                  <c:v>16633.54</c:v>
                </c:pt>
                <c:pt idx="313788">
                  <c:v>17623.349999999999</c:v>
                </c:pt>
                <c:pt idx="313789">
                  <c:v>17716.259999999998</c:v>
                </c:pt>
                <c:pt idx="313790">
                  <c:v>18624.12</c:v>
                </c:pt>
                <c:pt idx="313791">
                  <c:v>17793.28</c:v>
                </c:pt>
                <c:pt idx="313792">
                  <c:v>19119.650000000001</c:v>
                </c:pt>
                <c:pt idx="313793">
                  <c:v>17657.45</c:v>
                </c:pt>
                <c:pt idx="313794">
                  <c:v>17676.88</c:v>
                </c:pt>
                <c:pt idx="313795">
                  <c:v>19669.900000000001</c:v>
                </c:pt>
                <c:pt idx="313796">
                  <c:v>17968.32</c:v>
                </c:pt>
                <c:pt idx="313797">
                  <c:v>18497.169999999998</c:v>
                </c:pt>
                <c:pt idx="313798">
                  <c:v>18464.63</c:v>
                </c:pt>
                <c:pt idx="313799">
                  <c:v>18554.45</c:v>
                </c:pt>
                <c:pt idx="313800">
                  <c:v>19102.97</c:v>
                </c:pt>
                <c:pt idx="313801">
                  <c:v>18831.060000000001</c:v>
                </c:pt>
                <c:pt idx="313802">
                  <c:v>18670.2</c:v>
                </c:pt>
                <c:pt idx="313803">
                  <c:v>18441.689999999999</c:v>
                </c:pt>
                <c:pt idx="313804">
                  <c:v>17754</c:v>
                </c:pt>
                <c:pt idx="313805">
                  <c:v>18725.57</c:v>
                </c:pt>
                <c:pt idx="313806">
                  <c:v>17690.25</c:v>
                </c:pt>
                <c:pt idx="313807">
                  <c:v>17097.95</c:v>
                </c:pt>
                <c:pt idx="313808">
                  <c:v>16576.25</c:v>
                </c:pt>
                <c:pt idx="313809">
                  <c:v>17176.490000000002</c:v>
                </c:pt>
                <c:pt idx="313810">
                  <c:v>17676.689999999999</c:v>
                </c:pt>
                <c:pt idx="313811">
                  <c:v>16212.95</c:v>
                </c:pt>
                <c:pt idx="313812">
                  <c:v>16326.5</c:v>
                </c:pt>
                <c:pt idx="313813">
                  <c:v>18602.240000000002</c:v>
                </c:pt>
                <c:pt idx="313814">
                  <c:v>17623.919999999998</c:v>
                </c:pt>
                <c:pt idx="313815">
                  <c:v>16814.84</c:v>
                </c:pt>
                <c:pt idx="313816">
                  <c:v>16592.009999999998</c:v>
                </c:pt>
                <c:pt idx="313817">
                  <c:v>15427.38</c:v>
                </c:pt>
                <c:pt idx="313818">
                  <c:v>18683.47</c:v>
                </c:pt>
                <c:pt idx="313819">
                  <c:v>17051.04</c:v>
                </c:pt>
                <c:pt idx="313820">
                  <c:v>21040.12</c:v>
                </c:pt>
                <c:pt idx="313821">
                  <c:v>13041.82</c:v>
                </c:pt>
                <c:pt idx="313822">
                  <c:v>16757.68</c:v>
                </c:pt>
                <c:pt idx="313823">
                  <c:v>17074.91</c:v>
                </c:pt>
                <c:pt idx="313824">
                  <c:v>16294.24</c:v>
                </c:pt>
                <c:pt idx="313825">
                  <c:v>15872.15</c:v>
                </c:pt>
                <c:pt idx="313826">
                  <c:v>20104.419999999998</c:v>
                </c:pt>
                <c:pt idx="313827">
                  <c:v>16047.63</c:v>
                </c:pt>
                <c:pt idx="313828">
                  <c:v>15952.32</c:v>
                </c:pt>
                <c:pt idx="313829">
                  <c:v>16172.05</c:v>
                </c:pt>
                <c:pt idx="313830">
                  <c:v>15825.22</c:v>
                </c:pt>
                <c:pt idx="313831">
                  <c:v>16026.01</c:v>
                </c:pt>
                <c:pt idx="313832">
                  <c:v>15803.38</c:v>
                </c:pt>
                <c:pt idx="313833">
                  <c:v>15023.28</c:v>
                </c:pt>
                <c:pt idx="313834">
                  <c:v>15545.46</c:v>
                </c:pt>
                <c:pt idx="313835">
                  <c:v>17715.150000000001</c:v>
                </c:pt>
                <c:pt idx="313836">
                  <c:v>16145.38</c:v>
                </c:pt>
                <c:pt idx="313837">
                  <c:v>15746.21</c:v>
                </c:pt>
                <c:pt idx="313838">
                  <c:v>15871.47</c:v>
                </c:pt>
                <c:pt idx="313839">
                  <c:v>16543.75</c:v>
                </c:pt>
                <c:pt idx="313840">
                  <c:v>16469.349999999999</c:v>
                </c:pt>
                <c:pt idx="313841">
                  <c:v>16674.66</c:v>
                </c:pt>
                <c:pt idx="313842">
                  <c:v>16903.61</c:v>
                </c:pt>
                <c:pt idx="313843">
                  <c:v>16513.27</c:v>
                </c:pt>
                <c:pt idx="313844">
                  <c:v>18600.03</c:v>
                </c:pt>
                <c:pt idx="313845">
                  <c:v>17519.810000000001</c:v>
                </c:pt>
                <c:pt idx="313846">
                  <c:v>16778.96</c:v>
                </c:pt>
                <c:pt idx="313847">
                  <c:v>17122.71</c:v>
                </c:pt>
                <c:pt idx="313848">
                  <c:v>17918.61</c:v>
                </c:pt>
                <c:pt idx="313849">
                  <c:v>16643.54</c:v>
                </c:pt>
                <c:pt idx="313850">
                  <c:v>16869.79</c:v>
                </c:pt>
                <c:pt idx="313851">
                  <c:v>16145.35</c:v>
                </c:pt>
                <c:pt idx="313852">
                  <c:v>16436.919999999998</c:v>
                </c:pt>
                <c:pt idx="313853">
                  <c:v>18324.02</c:v>
                </c:pt>
                <c:pt idx="313854">
                  <c:v>17342.689999999999</c:v>
                </c:pt>
                <c:pt idx="313855">
                  <c:v>18047.16</c:v>
                </c:pt>
                <c:pt idx="313856">
                  <c:v>17549.11</c:v>
                </c:pt>
                <c:pt idx="313857">
                  <c:v>17671.439999999999</c:v>
                </c:pt>
                <c:pt idx="313858">
                  <c:v>17966.77</c:v>
                </c:pt>
                <c:pt idx="313859">
                  <c:v>16917.990000000002</c:v>
                </c:pt>
                <c:pt idx="313860">
                  <c:v>16223.68</c:v>
                </c:pt>
                <c:pt idx="313861">
                  <c:v>16723.77</c:v>
                </c:pt>
                <c:pt idx="313862">
                  <c:v>16754.490000000002</c:v>
                </c:pt>
                <c:pt idx="313863">
                  <c:v>16714.18</c:v>
                </c:pt>
                <c:pt idx="313864">
                  <c:v>16184.29</c:v>
                </c:pt>
                <c:pt idx="313865">
                  <c:v>8377</c:v>
                </c:pt>
                <c:pt idx="313866">
                  <c:v>11432.83</c:v>
                </c:pt>
                <c:pt idx="313867">
                  <c:v>7996.16</c:v>
                </c:pt>
                <c:pt idx="313868">
                  <c:v>8602.3700000000008</c:v>
                </c:pt>
                <c:pt idx="313869">
                  <c:v>7837.76</c:v>
                </c:pt>
                <c:pt idx="313870">
                  <c:v>7742.12</c:v>
                </c:pt>
                <c:pt idx="313871">
                  <c:v>8489.2099999999991</c:v>
                </c:pt>
                <c:pt idx="313872">
                  <c:v>8418.7000000000007</c:v>
                </c:pt>
                <c:pt idx="313873">
                  <c:v>9241.18</c:v>
                </c:pt>
                <c:pt idx="313874">
                  <c:v>8589.31</c:v>
                </c:pt>
                <c:pt idx="313875">
                  <c:v>7600.57</c:v>
                </c:pt>
                <c:pt idx="313876">
                  <c:v>7764.74</c:v>
                </c:pt>
                <c:pt idx="313877">
                  <c:v>7736.39</c:v>
                </c:pt>
                <c:pt idx="313878">
                  <c:v>8242.91</c:v>
                </c:pt>
                <c:pt idx="313879">
                  <c:v>8691.5400000000009</c:v>
                </c:pt>
                <c:pt idx="313880">
                  <c:v>8026.19</c:v>
                </c:pt>
                <c:pt idx="313881">
                  <c:v>8198.92</c:v>
                </c:pt>
                <c:pt idx="313882">
                  <c:v>8579.92</c:v>
                </c:pt>
                <c:pt idx="313883">
                  <c:v>7206.09</c:v>
                </c:pt>
                <c:pt idx="313884">
                  <c:v>7849.59</c:v>
                </c:pt>
                <c:pt idx="313885">
                  <c:v>7310.59</c:v>
                </c:pt>
                <c:pt idx="313886">
                  <c:v>7361.08</c:v>
                </c:pt>
                <c:pt idx="313887">
                  <c:v>7645.78</c:v>
                </c:pt>
                <c:pt idx="313888">
                  <c:v>7395.11</c:v>
                </c:pt>
                <c:pt idx="313889">
                  <c:v>7541.31</c:v>
                </c:pt>
                <c:pt idx="313890">
                  <c:v>7308.36</c:v>
                </c:pt>
                <c:pt idx="313891">
                  <c:v>7287.49</c:v>
                </c:pt>
                <c:pt idx="313892">
                  <c:v>7767.71</c:v>
                </c:pt>
                <c:pt idx="313893">
                  <c:v>7225.03</c:v>
                </c:pt>
                <c:pt idx="313894">
                  <c:v>8100.08</c:v>
                </c:pt>
                <c:pt idx="313895">
                  <c:v>7657.5</c:v>
                </c:pt>
                <c:pt idx="313896">
                  <c:v>7154.62</c:v>
                </c:pt>
                <c:pt idx="313897">
                  <c:v>7190.3</c:v>
                </c:pt>
                <c:pt idx="313898">
                  <c:v>7863.49</c:v>
                </c:pt>
                <c:pt idx="313899">
                  <c:v>7728.88</c:v>
                </c:pt>
                <c:pt idx="313900">
                  <c:v>7780.18</c:v>
                </c:pt>
                <c:pt idx="313901">
                  <c:v>8340.51</c:v>
                </c:pt>
                <c:pt idx="313902">
                  <c:v>8396.18</c:v>
                </c:pt>
                <c:pt idx="313903">
                  <c:v>8771.27</c:v>
                </c:pt>
                <c:pt idx="313904">
                  <c:v>7799.37</c:v>
                </c:pt>
                <c:pt idx="313905">
                  <c:v>7644.64</c:v>
                </c:pt>
                <c:pt idx="313906">
                  <c:v>8707.74</c:v>
                </c:pt>
                <c:pt idx="313907">
                  <c:v>12095.8</c:v>
                </c:pt>
                <c:pt idx="313908">
                  <c:v>7576.43</c:v>
                </c:pt>
                <c:pt idx="313909">
                  <c:v>10172.870000000001</c:v>
                </c:pt>
                <c:pt idx="313910">
                  <c:v>12062.74</c:v>
                </c:pt>
                <c:pt idx="313911">
                  <c:v>13018.67</c:v>
                </c:pt>
                <c:pt idx="313912">
                  <c:v>6535.38</c:v>
                </c:pt>
                <c:pt idx="313913">
                  <c:v>6840.39</c:v>
                </c:pt>
                <c:pt idx="313914">
                  <c:v>6982.43</c:v>
                </c:pt>
                <c:pt idx="313915">
                  <c:v>6235.61</c:v>
                </c:pt>
                <c:pt idx="313916">
                  <c:v>6955.3</c:v>
                </c:pt>
                <c:pt idx="313917">
                  <c:v>7827.15</c:v>
                </c:pt>
                <c:pt idx="313918">
                  <c:v>9746.4599999999991</c:v>
                </c:pt>
                <c:pt idx="313919">
                  <c:v>9408.7000000000007</c:v>
                </c:pt>
                <c:pt idx="313920">
                  <c:v>7557.32</c:v>
                </c:pt>
                <c:pt idx="313921">
                  <c:v>7565.73</c:v>
                </c:pt>
                <c:pt idx="313922">
                  <c:v>7699.56</c:v>
                </c:pt>
                <c:pt idx="313923">
                  <c:v>8001.62</c:v>
                </c:pt>
                <c:pt idx="313924">
                  <c:v>7401.44</c:v>
                </c:pt>
                <c:pt idx="313925">
                  <c:v>7164.68</c:v>
                </c:pt>
                <c:pt idx="313926">
                  <c:v>7082.74</c:v>
                </c:pt>
                <c:pt idx="313927">
                  <c:v>7421.95</c:v>
                </c:pt>
                <c:pt idx="313928">
                  <c:v>9002.1</c:v>
                </c:pt>
                <c:pt idx="313929">
                  <c:v>8581.68</c:v>
                </c:pt>
                <c:pt idx="313930">
                  <c:v>7683.74</c:v>
                </c:pt>
                <c:pt idx="313931">
                  <c:v>8544.43</c:v>
                </c:pt>
                <c:pt idx="313932">
                  <c:v>8443.4</c:v>
                </c:pt>
                <c:pt idx="313933">
                  <c:v>8030.67</c:v>
                </c:pt>
                <c:pt idx="313934">
                  <c:v>7744.02</c:v>
                </c:pt>
                <c:pt idx="313935">
                  <c:v>7091.96</c:v>
                </c:pt>
                <c:pt idx="313936">
                  <c:v>6787.09</c:v>
                </c:pt>
                <c:pt idx="313937">
                  <c:v>7526.31</c:v>
                </c:pt>
                <c:pt idx="313938">
                  <c:v>7937.1</c:v>
                </c:pt>
                <c:pt idx="313939">
                  <c:v>7745.16</c:v>
                </c:pt>
                <c:pt idx="313940">
                  <c:v>7507.43</c:v>
                </c:pt>
                <c:pt idx="313941">
                  <c:v>6942.26</c:v>
                </c:pt>
                <c:pt idx="313942">
                  <c:v>7640.49</c:v>
                </c:pt>
                <c:pt idx="313943">
                  <c:v>7129.38</c:v>
                </c:pt>
                <c:pt idx="313944">
                  <c:v>7201.43</c:v>
                </c:pt>
                <c:pt idx="313945">
                  <c:v>6723.13</c:v>
                </c:pt>
                <c:pt idx="313946">
                  <c:v>7469.66</c:v>
                </c:pt>
                <c:pt idx="313947">
                  <c:v>7046.16</c:v>
                </c:pt>
                <c:pt idx="313948">
                  <c:v>7046.62</c:v>
                </c:pt>
                <c:pt idx="313949">
                  <c:v>7240.11</c:v>
                </c:pt>
                <c:pt idx="313950">
                  <c:v>7219.42</c:v>
                </c:pt>
                <c:pt idx="313951">
                  <c:v>7216.39</c:v>
                </c:pt>
                <c:pt idx="313952">
                  <c:v>6994.19</c:v>
                </c:pt>
                <c:pt idx="313953">
                  <c:v>7377.97</c:v>
                </c:pt>
                <c:pt idx="313954">
                  <c:v>7224.43</c:v>
                </c:pt>
                <c:pt idx="313955">
                  <c:v>9105.31</c:v>
                </c:pt>
                <c:pt idx="313956">
                  <c:v>8495.5499999999993</c:v>
                </c:pt>
                <c:pt idx="313957">
                  <c:v>7267.6</c:v>
                </c:pt>
                <c:pt idx="313958">
                  <c:v>8791.0300000000007</c:v>
                </c:pt>
                <c:pt idx="313959">
                  <c:v>10670.8</c:v>
                </c:pt>
                <c:pt idx="313960">
                  <c:v>7216.16</c:v>
                </c:pt>
                <c:pt idx="313961">
                  <c:v>9941.4699999999993</c:v>
                </c:pt>
                <c:pt idx="313962">
                  <c:v>11111.48</c:v>
                </c:pt>
                <c:pt idx="313963">
                  <c:v>12851.44</c:v>
                </c:pt>
                <c:pt idx="313964">
                  <c:v>6900.3</c:v>
                </c:pt>
                <c:pt idx="313965">
                  <c:v>6479.72</c:v>
                </c:pt>
                <c:pt idx="313966">
                  <c:v>7017.84</c:v>
                </c:pt>
                <c:pt idx="313967">
                  <c:v>7246.17</c:v>
                </c:pt>
                <c:pt idx="313968">
                  <c:v>7413.03</c:v>
                </c:pt>
                <c:pt idx="313969">
                  <c:v>8021.97</c:v>
                </c:pt>
                <c:pt idx="313970">
                  <c:v>8877.4</c:v>
                </c:pt>
                <c:pt idx="313971">
                  <c:v>9776.41</c:v>
                </c:pt>
                <c:pt idx="313972">
                  <c:v>6612.75</c:v>
                </c:pt>
                <c:pt idx="313973">
                  <c:v>7055.34</c:v>
                </c:pt>
                <c:pt idx="313974">
                  <c:v>7318.97</c:v>
                </c:pt>
                <c:pt idx="313975">
                  <c:v>7824.53</c:v>
                </c:pt>
                <c:pt idx="313976">
                  <c:v>7487.2</c:v>
                </c:pt>
                <c:pt idx="313977">
                  <c:v>6782.54</c:v>
                </c:pt>
                <c:pt idx="313978">
                  <c:v>8146.93</c:v>
                </c:pt>
                <c:pt idx="313979">
                  <c:v>7871.64</c:v>
                </c:pt>
                <c:pt idx="313980">
                  <c:v>7160.26</c:v>
                </c:pt>
                <c:pt idx="313981">
                  <c:v>6916.74</c:v>
                </c:pt>
                <c:pt idx="313982">
                  <c:v>6690.42</c:v>
                </c:pt>
                <c:pt idx="313983">
                  <c:v>7611.2</c:v>
                </c:pt>
                <c:pt idx="313984">
                  <c:v>8056.71</c:v>
                </c:pt>
                <c:pt idx="313985">
                  <c:v>7543.71</c:v>
                </c:pt>
                <c:pt idx="313986">
                  <c:v>7484.06</c:v>
                </c:pt>
                <c:pt idx="313987">
                  <c:v>6898.26</c:v>
                </c:pt>
                <c:pt idx="313988">
                  <c:v>7550.37</c:v>
                </c:pt>
                <c:pt idx="313989">
                  <c:v>7623.54</c:v>
                </c:pt>
                <c:pt idx="313990">
                  <c:v>7587.09</c:v>
                </c:pt>
                <c:pt idx="313991">
                  <c:v>8010.52</c:v>
                </c:pt>
                <c:pt idx="313992">
                  <c:v>7230.29</c:v>
                </c:pt>
                <c:pt idx="313993">
                  <c:v>6992.22</c:v>
                </c:pt>
                <c:pt idx="313994">
                  <c:v>6641.17</c:v>
                </c:pt>
                <c:pt idx="313995">
                  <c:v>7322.08</c:v>
                </c:pt>
                <c:pt idx="313996">
                  <c:v>7087.98</c:v>
                </c:pt>
                <c:pt idx="313997">
                  <c:v>7878.85</c:v>
                </c:pt>
                <c:pt idx="313998">
                  <c:v>8189.29</c:v>
                </c:pt>
                <c:pt idx="313999">
                  <c:v>7816.72</c:v>
                </c:pt>
                <c:pt idx="314000">
                  <c:v>6848.49</c:v>
                </c:pt>
                <c:pt idx="314001">
                  <c:v>7786.86</c:v>
                </c:pt>
                <c:pt idx="314002">
                  <c:v>7789.55</c:v>
                </c:pt>
                <c:pt idx="314003">
                  <c:v>8230.36</c:v>
                </c:pt>
                <c:pt idx="314004">
                  <c:v>8779.5499999999993</c:v>
                </c:pt>
                <c:pt idx="314005">
                  <c:v>8460.3799999999992</c:v>
                </c:pt>
                <c:pt idx="314006">
                  <c:v>8781.35</c:v>
                </c:pt>
                <c:pt idx="314007">
                  <c:v>9012.5</c:v>
                </c:pt>
                <c:pt idx="314008">
                  <c:v>12</c:v>
                </c:pt>
                <c:pt idx="314009">
                  <c:v>360</c:v>
                </c:pt>
                <c:pt idx="314010">
                  <c:v>130</c:v>
                </c:pt>
                <c:pt idx="314011">
                  <c:v>6</c:v>
                </c:pt>
                <c:pt idx="314012">
                  <c:v>45</c:v>
                </c:pt>
                <c:pt idx="314013">
                  <c:v>100</c:v>
                </c:pt>
                <c:pt idx="314014">
                  <c:v>300</c:v>
                </c:pt>
                <c:pt idx="314015">
                  <c:v>20</c:v>
                </c:pt>
                <c:pt idx="314016">
                  <c:v>100</c:v>
                </c:pt>
                <c:pt idx="314017">
                  <c:v>140</c:v>
                </c:pt>
                <c:pt idx="314018">
                  <c:v>25</c:v>
                </c:pt>
                <c:pt idx="314019">
                  <c:v>2550</c:v>
                </c:pt>
                <c:pt idx="314020">
                  <c:v>735</c:v>
                </c:pt>
                <c:pt idx="314021">
                  <c:v>3800</c:v>
                </c:pt>
                <c:pt idx="314022">
                  <c:v>3040</c:v>
                </c:pt>
                <c:pt idx="314023">
                  <c:v>100</c:v>
                </c:pt>
                <c:pt idx="314024">
                  <c:v>180</c:v>
                </c:pt>
                <c:pt idx="314025">
                  <c:v>1535</c:v>
                </c:pt>
                <c:pt idx="314026">
                  <c:v>450</c:v>
                </c:pt>
                <c:pt idx="314027">
                  <c:v>50</c:v>
                </c:pt>
                <c:pt idx="314028">
                  <c:v>10</c:v>
                </c:pt>
                <c:pt idx="314029">
                  <c:v>380</c:v>
                </c:pt>
                <c:pt idx="314030">
                  <c:v>90</c:v>
                </c:pt>
                <c:pt idx="314031">
                  <c:v>50</c:v>
                </c:pt>
                <c:pt idx="314032">
                  <c:v>85</c:v>
                </c:pt>
                <c:pt idx="314033">
                  <c:v>10</c:v>
                </c:pt>
                <c:pt idx="314034">
                  <c:v>0.03</c:v>
                </c:pt>
                <c:pt idx="314035">
                  <c:v>0.11</c:v>
                </c:pt>
                <c:pt idx="314036">
                  <c:v>0.1</c:v>
                </c:pt>
                <c:pt idx="314037">
                  <c:v>0.06</c:v>
                </c:pt>
                <c:pt idx="314038">
                  <c:v>160.06</c:v>
                </c:pt>
                <c:pt idx="314039">
                  <c:v>0.08</c:v>
                </c:pt>
                <c:pt idx="314040">
                  <c:v>100.08</c:v>
                </c:pt>
                <c:pt idx="314041">
                  <c:v>30.06</c:v>
                </c:pt>
                <c:pt idx="314042">
                  <c:v>40.1</c:v>
                </c:pt>
                <c:pt idx="314043">
                  <c:v>0.13</c:v>
                </c:pt>
                <c:pt idx="314044">
                  <c:v>0.08</c:v>
                </c:pt>
                <c:pt idx="314045">
                  <c:v>460</c:v>
                </c:pt>
                <c:pt idx="314046">
                  <c:v>60</c:v>
                </c:pt>
                <c:pt idx="314047">
                  <c:v>12</c:v>
                </c:pt>
                <c:pt idx="314048">
                  <c:v>1586.58</c:v>
                </c:pt>
                <c:pt idx="314049">
                  <c:v>3767</c:v>
                </c:pt>
                <c:pt idx="314050">
                  <c:v>3359</c:v>
                </c:pt>
                <c:pt idx="314051">
                  <c:v>1048.7</c:v>
                </c:pt>
                <c:pt idx="314052">
                  <c:v>1196.24</c:v>
                </c:pt>
                <c:pt idx="314053">
                  <c:v>1288.4000000000001</c:v>
                </c:pt>
                <c:pt idx="314054">
                  <c:v>1123.05</c:v>
                </c:pt>
                <c:pt idx="314055">
                  <c:v>1077.68</c:v>
                </c:pt>
                <c:pt idx="314056">
                  <c:v>1403.55</c:v>
                </c:pt>
                <c:pt idx="314057">
                  <c:v>2192.39</c:v>
                </c:pt>
                <c:pt idx="314058">
                  <c:v>1180.77</c:v>
                </c:pt>
                <c:pt idx="314059">
                  <c:v>912.81</c:v>
                </c:pt>
                <c:pt idx="314060">
                  <c:v>1384.13</c:v>
                </c:pt>
                <c:pt idx="314061">
                  <c:v>1352.56</c:v>
                </c:pt>
                <c:pt idx="314062">
                  <c:v>2041.66</c:v>
                </c:pt>
                <c:pt idx="314063">
                  <c:v>1448.73</c:v>
                </c:pt>
                <c:pt idx="314064">
                  <c:v>1154.51</c:v>
                </c:pt>
                <c:pt idx="314065">
                  <c:v>963.12</c:v>
                </c:pt>
                <c:pt idx="314066">
                  <c:v>1275.99</c:v>
                </c:pt>
                <c:pt idx="314067">
                  <c:v>1196.83</c:v>
                </c:pt>
                <c:pt idx="314068">
                  <c:v>1050.75</c:v>
                </c:pt>
                <c:pt idx="314069">
                  <c:v>955.34</c:v>
                </c:pt>
                <c:pt idx="314070">
                  <c:v>1044.54</c:v>
                </c:pt>
                <c:pt idx="314071">
                  <c:v>950.09</c:v>
                </c:pt>
                <c:pt idx="314072">
                  <c:v>1002.61</c:v>
                </c:pt>
                <c:pt idx="314073">
                  <c:v>765</c:v>
                </c:pt>
                <c:pt idx="314074">
                  <c:v>980.09</c:v>
                </c:pt>
                <c:pt idx="314075">
                  <c:v>988.94</c:v>
                </c:pt>
                <c:pt idx="314076">
                  <c:v>711.11</c:v>
                </c:pt>
                <c:pt idx="314077">
                  <c:v>853.09</c:v>
                </c:pt>
                <c:pt idx="314078">
                  <c:v>732.58</c:v>
                </c:pt>
                <c:pt idx="314079">
                  <c:v>1042.42</c:v>
                </c:pt>
                <c:pt idx="314080">
                  <c:v>1186.46</c:v>
                </c:pt>
                <c:pt idx="314081">
                  <c:v>1007.34</c:v>
                </c:pt>
                <c:pt idx="314082">
                  <c:v>1019.69</c:v>
                </c:pt>
                <c:pt idx="314083">
                  <c:v>1420.95</c:v>
                </c:pt>
                <c:pt idx="314084">
                  <c:v>1549.38</c:v>
                </c:pt>
                <c:pt idx="314085">
                  <c:v>1167.3699999999999</c:v>
                </c:pt>
                <c:pt idx="314086">
                  <c:v>2374.56</c:v>
                </c:pt>
                <c:pt idx="314087">
                  <c:v>3819.84</c:v>
                </c:pt>
                <c:pt idx="314088">
                  <c:v>1065.77</c:v>
                </c:pt>
                <c:pt idx="314089">
                  <c:v>1072.18</c:v>
                </c:pt>
                <c:pt idx="314090">
                  <c:v>1161.53</c:v>
                </c:pt>
                <c:pt idx="314091">
                  <c:v>1299.23</c:v>
                </c:pt>
                <c:pt idx="314092">
                  <c:v>2188.86</c:v>
                </c:pt>
                <c:pt idx="314093">
                  <c:v>3741.01</c:v>
                </c:pt>
                <c:pt idx="314094">
                  <c:v>2938.1</c:v>
                </c:pt>
                <c:pt idx="314095">
                  <c:v>1821.65</c:v>
                </c:pt>
                <c:pt idx="314096">
                  <c:v>1981.18</c:v>
                </c:pt>
                <c:pt idx="314097">
                  <c:v>1982.43</c:v>
                </c:pt>
                <c:pt idx="314098">
                  <c:v>2068.6999999999998</c:v>
                </c:pt>
                <c:pt idx="314099">
                  <c:v>2041.06</c:v>
                </c:pt>
                <c:pt idx="314100">
                  <c:v>2225.79</c:v>
                </c:pt>
                <c:pt idx="314101">
                  <c:v>3507.06</c:v>
                </c:pt>
                <c:pt idx="314102">
                  <c:v>5420.86</c:v>
                </c:pt>
                <c:pt idx="314103">
                  <c:v>1890.92</c:v>
                </c:pt>
                <c:pt idx="314104">
                  <c:v>2209</c:v>
                </c:pt>
                <c:pt idx="314105">
                  <c:v>2509.36</c:v>
                </c:pt>
                <c:pt idx="314106">
                  <c:v>2548.5500000000002</c:v>
                </c:pt>
                <c:pt idx="314107">
                  <c:v>2412.54</c:v>
                </c:pt>
                <c:pt idx="314108">
                  <c:v>2226.21</c:v>
                </c:pt>
                <c:pt idx="314109">
                  <c:v>2870.68</c:v>
                </c:pt>
                <c:pt idx="314110">
                  <c:v>2878.83</c:v>
                </c:pt>
                <c:pt idx="314111">
                  <c:v>4435.91</c:v>
                </c:pt>
                <c:pt idx="314112">
                  <c:v>5474.02</c:v>
                </c:pt>
                <c:pt idx="314113">
                  <c:v>2606.6</c:v>
                </c:pt>
                <c:pt idx="314114">
                  <c:v>3081.75</c:v>
                </c:pt>
                <c:pt idx="314115">
                  <c:v>2245.6999999999998</c:v>
                </c:pt>
                <c:pt idx="314116">
                  <c:v>2319.1</c:v>
                </c:pt>
                <c:pt idx="314117">
                  <c:v>2400.16</c:v>
                </c:pt>
                <c:pt idx="314118">
                  <c:v>2216.09</c:v>
                </c:pt>
                <c:pt idx="314119">
                  <c:v>2066.21</c:v>
                </c:pt>
                <c:pt idx="314120">
                  <c:v>2195.14</c:v>
                </c:pt>
                <c:pt idx="314121">
                  <c:v>1901.75</c:v>
                </c:pt>
                <c:pt idx="314122">
                  <c:v>2072.4299999999998</c:v>
                </c:pt>
                <c:pt idx="314123">
                  <c:v>2293.64</c:v>
                </c:pt>
                <c:pt idx="314124">
                  <c:v>2153.7800000000002</c:v>
                </c:pt>
                <c:pt idx="314125">
                  <c:v>1721.08</c:v>
                </c:pt>
                <c:pt idx="314126">
                  <c:v>2056.7800000000002</c:v>
                </c:pt>
                <c:pt idx="314127">
                  <c:v>2297.7399999999998</c:v>
                </c:pt>
                <c:pt idx="314128">
                  <c:v>2102.85</c:v>
                </c:pt>
                <c:pt idx="314129">
                  <c:v>2157.08</c:v>
                </c:pt>
                <c:pt idx="314130">
                  <c:v>2081.61</c:v>
                </c:pt>
                <c:pt idx="314131">
                  <c:v>2534.5100000000002</c:v>
                </c:pt>
                <c:pt idx="314132">
                  <c:v>2493.77</c:v>
                </c:pt>
                <c:pt idx="314133">
                  <c:v>2164.31</c:v>
                </c:pt>
                <c:pt idx="314134">
                  <c:v>2422.58</c:v>
                </c:pt>
                <c:pt idx="314135">
                  <c:v>2670.52</c:v>
                </c:pt>
                <c:pt idx="314136">
                  <c:v>3003.93</c:v>
                </c:pt>
                <c:pt idx="314137">
                  <c:v>3096.5</c:v>
                </c:pt>
                <c:pt idx="314138">
                  <c:v>2871.46</c:v>
                </c:pt>
                <c:pt idx="314139">
                  <c:v>6531.23</c:v>
                </c:pt>
                <c:pt idx="314140">
                  <c:v>2493.3000000000002</c:v>
                </c:pt>
                <c:pt idx="314141">
                  <c:v>2247</c:v>
                </c:pt>
                <c:pt idx="314142">
                  <c:v>2311.54</c:v>
                </c:pt>
                <c:pt idx="314143">
                  <c:v>2585.5500000000002</c:v>
                </c:pt>
                <c:pt idx="314144">
                  <c:v>3278.95</c:v>
                </c:pt>
                <c:pt idx="314145">
                  <c:v>3688.46</c:v>
                </c:pt>
                <c:pt idx="314146">
                  <c:v>4411.6099999999997</c:v>
                </c:pt>
                <c:pt idx="314147">
                  <c:v>3333.32</c:v>
                </c:pt>
                <c:pt idx="314148">
                  <c:v>2900.27</c:v>
                </c:pt>
                <c:pt idx="314149">
                  <c:v>2813.68</c:v>
                </c:pt>
                <c:pt idx="314150">
                  <c:v>2816.56</c:v>
                </c:pt>
                <c:pt idx="314151">
                  <c:v>2655.25</c:v>
                </c:pt>
                <c:pt idx="314152">
                  <c:v>3345.71</c:v>
                </c:pt>
                <c:pt idx="314153">
                  <c:v>3925.11</c:v>
                </c:pt>
                <c:pt idx="314154">
                  <c:v>6971.28</c:v>
                </c:pt>
                <c:pt idx="314155">
                  <c:v>2624.07</c:v>
                </c:pt>
                <c:pt idx="314156">
                  <c:v>2956.09</c:v>
                </c:pt>
                <c:pt idx="314157">
                  <c:v>3396.68</c:v>
                </c:pt>
                <c:pt idx="314158">
                  <c:v>2992.22</c:v>
                </c:pt>
                <c:pt idx="314159">
                  <c:v>3081.77</c:v>
                </c:pt>
                <c:pt idx="314160">
                  <c:v>3006.39</c:v>
                </c:pt>
                <c:pt idx="314161">
                  <c:v>5141.6499999999996</c:v>
                </c:pt>
                <c:pt idx="314162">
                  <c:v>5133.34</c:v>
                </c:pt>
                <c:pt idx="314163">
                  <c:v>2843.89</c:v>
                </c:pt>
                <c:pt idx="314164">
                  <c:v>2475.39</c:v>
                </c:pt>
                <c:pt idx="314165">
                  <c:v>2775.38</c:v>
                </c:pt>
                <c:pt idx="314166">
                  <c:v>2947.76</c:v>
                </c:pt>
                <c:pt idx="314167">
                  <c:v>2903.17</c:v>
                </c:pt>
                <c:pt idx="314168">
                  <c:v>2930.81</c:v>
                </c:pt>
                <c:pt idx="314169">
                  <c:v>2526.9899999999998</c:v>
                </c:pt>
                <c:pt idx="314170">
                  <c:v>2454.73</c:v>
                </c:pt>
                <c:pt idx="314171">
                  <c:v>2500.94</c:v>
                </c:pt>
                <c:pt idx="314172">
                  <c:v>2511.91</c:v>
                </c:pt>
                <c:pt idx="314173">
                  <c:v>2166.88</c:v>
                </c:pt>
                <c:pt idx="314174">
                  <c:v>2722.89</c:v>
                </c:pt>
                <c:pt idx="314175">
                  <c:v>2400.0500000000002</c:v>
                </c:pt>
                <c:pt idx="314176">
                  <c:v>2395.5</c:v>
                </c:pt>
                <c:pt idx="314177">
                  <c:v>2214.13</c:v>
                </c:pt>
                <c:pt idx="314178">
                  <c:v>2493.39</c:v>
                </c:pt>
                <c:pt idx="314179">
                  <c:v>2380.19</c:v>
                </c:pt>
                <c:pt idx="314180">
                  <c:v>2549.5500000000002</c:v>
                </c:pt>
                <c:pt idx="314181">
                  <c:v>2140.62</c:v>
                </c:pt>
                <c:pt idx="314182">
                  <c:v>2459.7600000000002</c:v>
                </c:pt>
                <c:pt idx="314183">
                  <c:v>2715.34</c:v>
                </c:pt>
                <c:pt idx="314184">
                  <c:v>2767.96</c:v>
                </c:pt>
                <c:pt idx="314185">
                  <c:v>2874.35</c:v>
                </c:pt>
                <c:pt idx="314186">
                  <c:v>2845.02</c:v>
                </c:pt>
                <c:pt idx="314187">
                  <c:v>2798.5</c:v>
                </c:pt>
                <c:pt idx="314188">
                  <c:v>3496.18</c:v>
                </c:pt>
                <c:pt idx="314189">
                  <c:v>3292.57</c:v>
                </c:pt>
                <c:pt idx="314190">
                  <c:v>3210.15</c:v>
                </c:pt>
                <c:pt idx="314191">
                  <c:v>6791.89</c:v>
                </c:pt>
                <c:pt idx="314192">
                  <c:v>6814.01</c:v>
                </c:pt>
                <c:pt idx="314193">
                  <c:v>7030.42</c:v>
                </c:pt>
                <c:pt idx="314194">
                  <c:v>7550.55</c:v>
                </c:pt>
                <c:pt idx="314195">
                  <c:v>7262.44</c:v>
                </c:pt>
                <c:pt idx="314196">
                  <c:v>7001</c:v>
                </c:pt>
                <c:pt idx="314197">
                  <c:v>6920.7</c:v>
                </c:pt>
                <c:pt idx="314198">
                  <c:v>6805.35</c:v>
                </c:pt>
                <c:pt idx="314199">
                  <c:v>7186.31</c:v>
                </c:pt>
                <c:pt idx="314200">
                  <c:v>7697.56</c:v>
                </c:pt>
                <c:pt idx="314201">
                  <c:v>6935.69</c:v>
                </c:pt>
                <c:pt idx="314202">
                  <c:v>6712.26</c:v>
                </c:pt>
                <c:pt idx="314203">
                  <c:v>7074.59</c:v>
                </c:pt>
                <c:pt idx="314204">
                  <c:v>8177.86</c:v>
                </c:pt>
                <c:pt idx="314205">
                  <c:v>8186.73</c:v>
                </c:pt>
                <c:pt idx="314206">
                  <c:v>7358.74</c:v>
                </c:pt>
                <c:pt idx="314207">
                  <c:v>7441.21</c:v>
                </c:pt>
                <c:pt idx="314208">
                  <c:v>6939.81</c:v>
                </c:pt>
                <c:pt idx="314209">
                  <c:v>8332.27</c:v>
                </c:pt>
                <c:pt idx="314210">
                  <c:v>7065.76</c:v>
                </c:pt>
                <c:pt idx="314211">
                  <c:v>6955.17</c:v>
                </c:pt>
                <c:pt idx="314212">
                  <c:v>7227.81</c:v>
                </c:pt>
                <c:pt idx="314213">
                  <c:v>6873.97</c:v>
                </c:pt>
                <c:pt idx="314214">
                  <c:v>7308.46</c:v>
                </c:pt>
                <c:pt idx="314215">
                  <c:v>7049.43</c:v>
                </c:pt>
                <c:pt idx="314216">
                  <c:v>7155.67</c:v>
                </c:pt>
                <c:pt idx="314217">
                  <c:v>6762.37</c:v>
                </c:pt>
                <c:pt idx="314218">
                  <c:v>6095.89</c:v>
                </c:pt>
                <c:pt idx="314219">
                  <c:v>6617.44</c:v>
                </c:pt>
                <c:pt idx="314220">
                  <c:v>6751.36</c:v>
                </c:pt>
                <c:pt idx="314221">
                  <c:v>6788.75</c:v>
                </c:pt>
                <c:pt idx="314222">
                  <c:v>7288.12</c:v>
                </c:pt>
                <c:pt idx="314223">
                  <c:v>6986.75</c:v>
                </c:pt>
                <c:pt idx="314224">
                  <c:v>6854.27</c:v>
                </c:pt>
                <c:pt idx="314225">
                  <c:v>6851.93</c:v>
                </c:pt>
                <c:pt idx="314226">
                  <c:v>6919.15</c:v>
                </c:pt>
                <c:pt idx="314227">
                  <c:v>6791.48</c:v>
                </c:pt>
                <c:pt idx="314228">
                  <c:v>6989.92</c:v>
                </c:pt>
                <c:pt idx="314229">
                  <c:v>6108.13</c:v>
                </c:pt>
                <c:pt idx="314230">
                  <c:v>7005.01</c:v>
                </c:pt>
                <c:pt idx="314231">
                  <c:v>7558.72</c:v>
                </c:pt>
                <c:pt idx="314232">
                  <c:v>6868.65</c:v>
                </c:pt>
                <c:pt idx="314233">
                  <c:v>6341.2</c:v>
                </c:pt>
                <c:pt idx="314234">
                  <c:v>5453.18</c:v>
                </c:pt>
                <c:pt idx="314235">
                  <c:v>6159.02</c:v>
                </c:pt>
                <c:pt idx="314236">
                  <c:v>6702.85</c:v>
                </c:pt>
                <c:pt idx="314237">
                  <c:v>6454.55</c:v>
                </c:pt>
                <c:pt idx="314238">
                  <c:v>5499.27</c:v>
                </c:pt>
                <c:pt idx="314239">
                  <c:v>6166.06</c:v>
                </c:pt>
                <c:pt idx="314240">
                  <c:v>6878.07</c:v>
                </c:pt>
                <c:pt idx="314241">
                  <c:v>6633.78</c:v>
                </c:pt>
                <c:pt idx="314242">
                  <c:v>6910.53</c:v>
                </c:pt>
                <c:pt idx="314243">
                  <c:v>6917.46</c:v>
                </c:pt>
                <c:pt idx="314244">
                  <c:v>7106.16</c:v>
                </c:pt>
                <c:pt idx="314245">
                  <c:v>7757.9</c:v>
                </c:pt>
                <c:pt idx="314246">
                  <c:v>7286.72</c:v>
                </c:pt>
                <c:pt idx="314247">
                  <c:v>7824.13</c:v>
                </c:pt>
                <c:pt idx="314248">
                  <c:v>7583.72</c:v>
                </c:pt>
                <c:pt idx="314249">
                  <c:v>7458.32</c:v>
                </c:pt>
                <c:pt idx="314250">
                  <c:v>7045.86</c:v>
                </c:pt>
                <c:pt idx="314251">
                  <c:v>6830.5</c:v>
                </c:pt>
                <c:pt idx="314252">
                  <c:v>7904.71</c:v>
                </c:pt>
                <c:pt idx="314253">
                  <c:v>8167.51</c:v>
                </c:pt>
                <c:pt idx="314254">
                  <c:v>7428.6</c:v>
                </c:pt>
                <c:pt idx="314255">
                  <c:v>6863.52</c:v>
                </c:pt>
                <c:pt idx="314256">
                  <c:v>7663.52</c:v>
                </c:pt>
                <c:pt idx="314257">
                  <c:v>7622.83</c:v>
                </c:pt>
                <c:pt idx="314258">
                  <c:v>7425.25</c:v>
                </c:pt>
                <c:pt idx="314259">
                  <c:v>7482.11</c:v>
                </c:pt>
                <c:pt idx="314260">
                  <c:v>6864.15</c:v>
                </c:pt>
                <c:pt idx="314261">
                  <c:v>7657.39</c:v>
                </c:pt>
                <c:pt idx="314262">
                  <c:v>7054.61</c:v>
                </c:pt>
                <c:pt idx="314263">
                  <c:v>6947.44</c:v>
                </c:pt>
                <c:pt idx="314264">
                  <c:v>7044.84</c:v>
                </c:pt>
                <c:pt idx="314265">
                  <c:v>6875.68</c:v>
                </c:pt>
                <c:pt idx="314266">
                  <c:v>7990.27</c:v>
                </c:pt>
                <c:pt idx="314267">
                  <c:v>7112.45</c:v>
                </c:pt>
                <c:pt idx="314268">
                  <c:v>7339.63</c:v>
                </c:pt>
                <c:pt idx="314269">
                  <c:v>6908.61</c:v>
                </c:pt>
                <c:pt idx="314270">
                  <c:v>7653.47</c:v>
                </c:pt>
                <c:pt idx="314271">
                  <c:v>7666.88</c:v>
                </c:pt>
                <c:pt idx="314272">
                  <c:v>7655.88</c:v>
                </c:pt>
                <c:pt idx="314273">
                  <c:v>7522.72</c:v>
                </c:pt>
                <c:pt idx="314274">
                  <c:v>7681.69</c:v>
                </c:pt>
                <c:pt idx="314275">
                  <c:v>8155.77</c:v>
                </c:pt>
                <c:pt idx="314276">
                  <c:v>7909.33</c:v>
                </c:pt>
                <c:pt idx="314277">
                  <c:v>7238.21</c:v>
                </c:pt>
                <c:pt idx="314278">
                  <c:v>7768.38</c:v>
                </c:pt>
                <c:pt idx="314279">
                  <c:v>7283.19</c:v>
                </c:pt>
                <c:pt idx="314280">
                  <c:v>7480.09</c:v>
                </c:pt>
                <c:pt idx="314281">
                  <c:v>6846.03</c:v>
                </c:pt>
                <c:pt idx="314282">
                  <c:v>7008.4</c:v>
                </c:pt>
                <c:pt idx="314283">
                  <c:v>7043.98</c:v>
                </c:pt>
                <c:pt idx="314284">
                  <c:v>7396.22</c:v>
                </c:pt>
                <c:pt idx="314285">
                  <c:v>7261.87</c:v>
                </c:pt>
                <c:pt idx="314286">
                  <c:v>7474.68</c:v>
                </c:pt>
                <c:pt idx="314287">
                  <c:v>7090.95</c:v>
                </c:pt>
                <c:pt idx="314288">
                  <c:v>6652.84</c:v>
                </c:pt>
                <c:pt idx="314289">
                  <c:v>7377.66</c:v>
                </c:pt>
                <c:pt idx="314290">
                  <c:v>6656.38</c:v>
                </c:pt>
                <c:pt idx="314291">
                  <c:v>8036.25</c:v>
                </c:pt>
                <c:pt idx="314292">
                  <c:v>7398.65</c:v>
                </c:pt>
                <c:pt idx="314293">
                  <c:v>7377.98</c:v>
                </c:pt>
                <c:pt idx="314294">
                  <c:v>7316.53</c:v>
                </c:pt>
                <c:pt idx="314295">
                  <c:v>8034.73</c:v>
                </c:pt>
                <c:pt idx="314296">
                  <c:v>8859.1200000000008</c:v>
                </c:pt>
                <c:pt idx="314297">
                  <c:v>7982.68</c:v>
                </c:pt>
                <c:pt idx="314298">
                  <c:v>8347.66</c:v>
                </c:pt>
                <c:pt idx="314299">
                  <c:v>8310.7099999999991</c:v>
                </c:pt>
                <c:pt idx="314300">
                  <c:v>9166</c:v>
                </c:pt>
                <c:pt idx="314301">
                  <c:v>8310.01</c:v>
                </c:pt>
                <c:pt idx="314302">
                  <c:v>8138.87</c:v>
                </c:pt>
                <c:pt idx="314303">
                  <c:v>8640.69</c:v>
                </c:pt>
                <c:pt idx="314304">
                  <c:v>8505.19</c:v>
                </c:pt>
                <c:pt idx="314305">
                  <c:v>8663.3700000000008</c:v>
                </c:pt>
                <c:pt idx="314306">
                  <c:v>8742.67</c:v>
                </c:pt>
                <c:pt idx="314307">
                  <c:v>8378.77</c:v>
                </c:pt>
                <c:pt idx="314308">
                  <c:v>8576.86</c:v>
                </c:pt>
                <c:pt idx="314309">
                  <c:v>8417.75</c:v>
                </c:pt>
                <c:pt idx="314310">
                  <c:v>8438.7800000000007</c:v>
                </c:pt>
                <c:pt idx="314311">
                  <c:v>8520.5</c:v>
                </c:pt>
                <c:pt idx="314312">
                  <c:v>7476.13</c:v>
                </c:pt>
                <c:pt idx="314313">
                  <c:v>8423.41</c:v>
                </c:pt>
                <c:pt idx="314314">
                  <c:v>8037.66</c:v>
                </c:pt>
                <c:pt idx="314315">
                  <c:v>7913.27</c:v>
                </c:pt>
                <c:pt idx="314316">
                  <c:v>7795.89</c:v>
                </c:pt>
                <c:pt idx="314317">
                  <c:v>7998.91</c:v>
                </c:pt>
                <c:pt idx="314318">
                  <c:v>7988.06</c:v>
                </c:pt>
                <c:pt idx="314319">
                  <c:v>8088.55</c:v>
                </c:pt>
                <c:pt idx="314320">
                  <c:v>7889.48</c:v>
                </c:pt>
                <c:pt idx="314321">
                  <c:v>8361.24</c:v>
                </c:pt>
                <c:pt idx="314322">
                  <c:v>8834.82</c:v>
                </c:pt>
                <c:pt idx="314323">
                  <c:v>8308.2199999999993</c:v>
                </c:pt>
                <c:pt idx="314324">
                  <c:v>7926.22</c:v>
                </c:pt>
                <c:pt idx="314325">
                  <c:v>8065.33</c:v>
                </c:pt>
                <c:pt idx="314326">
                  <c:v>8423.68</c:v>
                </c:pt>
                <c:pt idx="314327">
                  <c:v>8802.5499999999993</c:v>
                </c:pt>
                <c:pt idx="314328">
                  <c:v>8737.23</c:v>
                </c:pt>
                <c:pt idx="314329">
                  <c:v>8019.22</c:v>
                </c:pt>
                <c:pt idx="314330">
                  <c:v>8743.7000000000007</c:v>
                </c:pt>
                <c:pt idx="314331">
                  <c:v>8842.92</c:v>
                </c:pt>
                <c:pt idx="314332">
                  <c:v>8074.68</c:v>
                </c:pt>
                <c:pt idx="314333">
                  <c:v>8218.23</c:v>
                </c:pt>
                <c:pt idx="314334">
                  <c:v>46.92</c:v>
                </c:pt>
                <c:pt idx="314335">
                  <c:v>32.43</c:v>
                </c:pt>
                <c:pt idx="314336">
                  <c:v>22.68</c:v>
                </c:pt>
                <c:pt idx="314337">
                  <c:v>26.3</c:v>
                </c:pt>
                <c:pt idx="314338">
                  <c:v>38.72</c:v>
                </c:pt>
                <c:pt idx="314339">
                  <c:v>33.97</c:v>
                </c:pt>
                <c:pt idx="314340">
                  <c:v>54.24</c:v>
                </c:pt>
                <c:pt idx="314341">
                  <c:v>41.31</c:v>
                </c:pt>
                <c:pt idx="314342">
                  <c:v>40.71</c:v>
                </c:pt>
                <c:pt idx="314343">
                  <c:v>45.78</c:v>
                </c:pt>
                <c:pt idx="314344">
                  <c:v>48.52</c:v>
                </c:pt>
                <c:pt idx="314345">
                  <c:v>30.54</c:v>
                </c:pt>
                <c:pt idx="314346">
                  <c:v>42.05</c:v>
                </c:pt>
                <c:pt idx="314347">
                  <c:v>28.03</c:v>
                </c:pt>
                <c:pt idx="314348">
                  <c:v>10.8</c:v>
                </c:pt>
                <c:pt idx="314349">
                  <c:v>44.91</c:v>
                </c:pt>
                <c:pt idx="314350">
                  <c:v>167.21</c:v>
                </c:pt>
                <c:pt idx="314351">
                  <c:v>194.6</c:v>
                </c:pt>
                <c:pt idx="314352">
                  <c:v>276.17</c:v>
                </c:pt>
                <c:pt idx="314353">
                  <c:v>134.75</c:v>
                </c:pt>
                <c:pt idx="314354">
                  <c:v>140.46</c:v>
                </c:pt>
                <c:pt idx="314355">
                  <c:v>132.88</c:v>
                </c:pt>
                <c:pt idx="314356">
                  <c:v>153.81</c:v>
                </c:pt>
                <c:pt idx="314357">
                  <c:v>198</c:v>
                </c:pt>
                <c:pt idx="314358">
                  <c:v>230.72</c:v>
                </c:pt>
                <c:pt idx="314359">
                  <c:v>223.42</c:v>
                </c:pt>
                <c:pt idx="314360">
                  <c:v>349.29</c:v>
                </c:pt>
                <c:pt idx="314361">
                  <c:v>360.21</c:v>
                </c:pt>
                <c:pt idx="314362">
                  <c:v>196.03</c:v>
                </c:pt>
                <c:pt idx="314363">
                  <c:v>195.9</c:v>
                </c:pt>
                <c:pt idx="314364">
                  <c:v>148.49</c:v>
                </c:pt>
                <c:pt idx="314365">
                  <c:v>114.7</c:v>
                </c:pt>
                <c:pt idx="314366">
                  <c:v>160.55000000000001</c:v>
                </c:pt>
                <c:pt idx="314367">
                  <c:v>179.12</c:v>
                </c:pt>
                <c:pt idx="314368">
                  <c:v>210.01</c:v>
                </c:pt>
                <c:pt idx="314369">
                  <c:v>143.85</c:v>
                </c:pt>
                <c:pt idx="314370">
                  <c:v>134.51</c:v>
                </c:pt>
                <c:pt idx="314371">
                  <c:v>223.08</c:v>
                </c:pt>
                <c:pt idx="314372">
                  <c:v>176.58</c:v>
                </c:pt>
                <c:pt idx="314373">
                  <c:v>216.29</c:v>
                </c:pt>
                <c:pt idx="314374">
                  <c:v>167.22</c:v>
                </c:pt>
                <c:pt idx="314375">
                  <c:v>154.46</c:v>
                </c:pt>
                <c:pt idx="314376">
                  <c:v>166.97</c:v>
                </c:pt>
                <c:pt idx="314377">
                  <c:v>185.96</c:v>
                </c:pt>
                <c:pt idx="314378">
                  <c:v>265.14999999999998</c:v>
                </c:pt>
                <c:pt idx="314379">
                  <c:v>256.16000000000003</c:v>
                </c:pt>
                <c:pt idx="314380">
                  <c:v>253.38</c:v>
                </c:pt>
                <c:pt idx="314381">
                  <c:v>153.5</c:v>
                </c:pt>
                <c:pt idx="314382">
                  <c:v>284.95999999999998</c:v>
                </c:pt>
                <c:pt idx="314383">
                  <c:v>223.58</c:v>
                </c:pt>
                <c:pt idx="314384">
                  <c:v>290.06</c:v>
                </c:pt>
                <c:pt idx="314385">
                  <c:v>258.82</c:v>
                </c:pt>
                <c:pt idx="314386">
                  <c:v>268.85000000000002</c:v>
                </c:pt>
                <c:pt idx="314387">
                  <c:v>212.51</c:v>
                </c:pt>
                <c:pt idx="314388">
                  <c:v>234.06</c:v>
                </c:pt>
                <c:pt idx="314389">
                  <c:v>248.88</c:v>
                </c:pt>
                <c:pt idx="314390">
                  <c:v>237.45</c:v>
                </c:pt>
                <c:pt idx="314391">
                  <c:v>297.39</c:v>
                </c:pt>
                <c:pt idx="314392">
                  <c:v>185.35</c:v>
                </c:pt>
                <c:pt idx="314393">
                  <c:v>314.45999999999998</c:v>
                </c:pt>
                <c:pt idx="314394">
                  <c:v>269.25</c:v>
                </c:pt>
                <c:pt idx="314395">
                  <c:v>308.97000000000003</c:v>
                </c:pt>
                <c:pt idx="314396">
                  <c:v>262.49</c:v>
                </c:pt>
                <c:pt idx="314397">
                  <c:v>258.51</c:v>
                </c:pt>
                <c:pt idx="314398">
                  <c:v>223.4</c:v>
                </c:pt>
                <c:pt idx="314399">
                  <c:v>220.85</c:v>
                </c:pt>
                <c:pt idx="314400">
                  <c:v>225.49</c:v>
                </c:pt>
                <c:pt idx="314401">
                  <c:v>261.62</c:v>
                </c:pt>
                <c:pt idx="314402">
                  <c:v>175.29</c:v>
                </c:pt>
                <c:pt idx="314403">
                  <c:v>166.97</c:v>
                </c:pt>
                <c:pt idx="314404">
                  <c:v>198.15</c:v>
                </c:pt>
                <c:pt idx="314405">
                  <c:v>146.56</c:v>
                </c:pt>
                <c:pt idx="314406">
                  <c:v>233.61</c:v>
                </c:pt>
                <c:pt idx="314407">
                  <c:v>164.28</c:v>
                </c:pt>
                <c:pt idx="314408">
                  <c:v>236.71</c:v>
                </c:pt>
                <c:pt idx="314409">
                  <c:v>236.89</c:v>
                </c:pt>
                <c:pt idx="314410">
                  <c:v>380.8</c:v>
                </c:pt>
                <c:pt idx="314411">
                  <c:v>386.64</c:v>
                </c:pt>
                <c:pt idx="314412">
                  <c:v>760.48</c:v>
                </c:pt>
                <c:pt idx="314413">
                  <c:v>1312.96</c:v>
                </c:pt>
                <c:pt idx="314414">
                  <c:v>840.59</c:v>
                </c:pt>
                <c:pt idx="314415">
                  <c:v>532.22</c:v>
                </c:pt>
                <c:pt idx="314416">
                  <c:v>276.18</c:v>
                </c:pt>
                <c:pt idx="314417">
                  <c:v>269.44</c:v>
                </c:pt>
                <c:pt idx="314418">
                  <c:v>419.89</c:v>
                </c:pt>
                <c:pt idx="314419">
                  <c:v>231.5</c:v>
                </c:pt>
                <c:pt idx="314420">
                  <c:v>267.36</c:v>
                </c:pt>
                <c:pt idx="314421">
                  <c:v>233.38</c:v>
                </c:pt>
                <c:pt idx="314422">
                  <c:v>218.78</c:v>
                </c:pt>
                <c:pt idx="314423">
                  <c:v>237.61</c:v>
                </c:pt>
                <c:pt idx="314424">
                  <c:v>214.56</c:v>
                </c:pt>
                <c:pt idx="314425">
                  <c:v>203.16</c:v>
                </c:pt>
                <c:pt idx="314426">
                  <c:v>261.44</c:v>
                </c:pt>
                <c:pt idx="314427">
                  <c:v>239.81</c:v>
                </c:pt>
                <c:pt idx="314428">
                  <c:v>209.05</c:v>
                </c:pt>
                <c:pt idx="314429">
                  <c:v>324.94</c:v>
                </c:pt>
                <c:pt idx="314430">
                  <c:v>461.42</c:v>
                </c:pt>
                <c:pt idx="314431">
                  <c:v>323.23</c:v>
                </c:pt>
                <c:pt idx="314432">
                  <c:v>338.48</c:v>
                </c:pt>
                <c:pt idx="314433">
                  <c:v>262</c:v>
                </c:pt>
                <c:pt idx="314434">
                  <c:v>305.3</c:v>
                </c:pt>
                <c:pt idx="314435">
                  <c:v>322.3</c:v>
                </c:pt>
                <c:pt idx="314436">
                  <c:v>425</c:v>
                </c:pt>
                <c:pt idx="314437">
                  <c:v>375.99</c:v>
                </c:pt>
                <c:pt idx="314438">
                  <c:v>399.91</c:v>
                </c:pt>
                <c:pt idx="314439">
                  <c:v>372.31</c:v>
                </c:pt>
                <c:pt idx="314440">
                  <c:v>335.18</c:v>
                </c:pt>
                <c:pt idx="314441">
                  <c:v>301.63</c:v>
                </c:pt>
                <c:pt idx="314442">
                  <c:v>302.88</c:v>
                </c:pt>
                <c:pt idx="314443">
                  <c:v>347.27</c:v>
                </c:pt>
                <c:pt idx="314444">
                  <c:v>227.27</c:v>
                </c:pt>
                <c:pt idx="314445">
                  <c:v>317.07</c:v>
                </c:pt>
                <c:pt idx="314446">
                  <c:v>300.42</c:v>
                </c:pt>
                <c:pt idx="314447">
                  <c:v>299.25</c:v>
                </c:pt>
                <c:pt idx="314448">
                  <c:v>305.98</c:v>
                </c:pt>
                <c:pt idx="314449">
                  <c:v>336.15</c:v>
                </c:pt>
                <c:pt idx="314450">
                  <c:v>301.55</c:v>
                </c:pt>
                <c:pt idx="314451">
                  <c:v>312.48</c:v>
                </c:pt>
                <c:pt idx="314452">
                  <c:v>202.19</c:v>
                </c:pt>
                <c:pt idx="314453">
                  <c:v>263.95</c:v>
                </c:pt>
                <c:pt idx="314454">
                  <c:v>184.75</c:v>
                </c:pt>
                <c:pt idx="314455">
                  <c:v>229.66</c:v>
                </c:pt>
                <c:pt idx="314456">
                  <c:v>193.09</c:v>
                </c:pt>
                <c:pt idx="314457">
                  <c:v>217.28</c:v>
                </c:pt>
                <c:pt idx="314458">
                  <c:v>176.83</c:v>
                </c:pt>
                <c:pt idx="314459">
                  <c:v>155.16999999999999</c:v>
                </c:pt>
                <c:pt idx="314460">
                  <c:v>211.44</c:v>
                </c:pt>
                <c:pt idx="314461">
                  <c:v>1252.96</c:v>
                </c:pt>
                <c:pt idx="314462">
                  <c:v>1255.24</c:v>
                </c:pt>
                <c:pt idx="314463">
                  <c:v>805.29</c:v>
                </c:pt>
                <c:pt idx="314464">
                  <c:v>1250.5899999999999</c:v>
                </c:pt>
                <c:pt idx="314465">
                  <c:v>2097.4</c:v>
                </c:pt>
                <c:pt idx="314466">
                  <c:v>656.28</c:v>
                </c:pt>
                <c:pt idx="314467">
                  <c:v>532.25</c:v>
                </c:pt>
                <c:pt idx="314468">
                  <c:v>321.04000000000002</c:v>
                </c:pt>
                <c:pt idx="314469">
                  <c:v>290.54000000000002</c:v>
                </c:pt>
                <c:pt idx="314470">
                  <c:v>303.79000000000002</c:v>
                </c:pt>
                <c:pt idx="314471">
                  <c:v>258.63</c:v>
                </c:pt>
                <c:pt idx="314472">
                  <c:v>262.91000000000003</c:v>
                </c:pt>
                <c:pt idx="314473">
                  <c:v>252.36</c:v>
                </c:pt>
                <c:pt idx="314474">
                  <c:v>270.73</c:v>
                </c:pt>
                <c:pt idx="314475">
                  <c:v>156.87</c:v>
                </c:pt>
                <c:pt idx="314476">
                  <c:v>213.02</c:v>
                </c:pt>
                <c:pt idx="314477">
                  <c:v>6510.88</c:v>
                </c:pt>
                <c:pt idx="314478">
                  <c:v>5975.66</c:v>
                </c:pt>
                <c:pt idx="314479">
                  <c:v>6095.41</c:v>
                </c:pt>
                <c:pt idx="314480">
                  <c:v>6391.06</c:v>
                </c:pt>
                <c:pt idx="314481">
                  <c:v>5754.81</c:v>
                </c:pt>
                <c:pt idx="314482">
                  <c:v>6389.41</c:v>
                </c:pt>
                <c:pt idx="314483">
                  <c:v>6199.36</c:v>
                </c:pt>
                <c:pt idx="314484">
                  <c:v>5340.96</c:v>
                </c:pt>
                <c:pt idx="314485">
                  <c:v>5623.41</c:v>
                </c:pt>
                <c:pt idx="314486">
                  <c:v>7265.74</c:v>
                </c:pt>
                <c:pt idx="314487">
                  <c:v>6437.05</c:v>
                </c:pt>
                <c:pt idx="314488">
                  <c:v>5538.92</c:v>
                </c:pt>
                <c:pt idx="314489">
                  <c:v>5875.22</c:v>
                </c:pt>
                <c:pt idx="314490">
                  <c:v>6578.35</c:v>
                </c:pt>
                <c:pt idx="314491">
                  <c:v>6021.22</c:v>
                </c:pt>
                <c:pt idx="314492">
                  <c:v>6486.95</c:v>
                </c:pt>
                <c:pt idx="314493">
                  <c:v>6316.23</c:v>
                </c:pt>
                <c:pt idx="314494">
                  <c:v>6549.4</c:v>
                </c:pt>
                <c:pt idx="314495">
                  <c:v>6262.65</c:v>
                </c:pt>
                <c:pt idx="314496">
                  <c:v>5467.49</c:v>
                </c:pt>
                <c:pt idx="314497">
                  <c:v>5805.81</c:v>
                </c:pt>
                <c:pt idx="314498">
                  <c:v>6704.78</c:v>
                </c:pt>
                <c:pt idx="314499">
                  <c:v>6633.56</c:v>
                </c:pt>
                <c:pt idx="314500">
                  <c:v>5987.76</c:v>
                </c:pt>
                <c:pt idx="314501">
                  <c:v>5264.36</c:v>
                </c:pt>
                <c:pt idx="314502">
                  <c:v>5441.59</c:v>
                </c:pt>
                <c:pt idx="314503">
                  <c:v>5274.89</c:v>
                </c:pt>
                <c:pt idx="314504">
                  <c:v>5088.0200000000004</c:v>
                </c:pt>
                <c:pt idx="314505">
                  <c:v>5477.06</c:v>
                </c:pt>
                <c:pt idx="314506">
                  <c:v>4788.37</c:v>
                </c:pt>
                <c:pt idx="314507">
                  <c:v>5316.05</c:v>
                </c:pt>
                <c:pt idx="314508">
                  <c:v>5801.56</c:v>
                </c:pt>
                <c:pt idx="314509">
                  <c:v>5316.81</c:v>
                </c:pt>
                <c:pt idx="314510">
                  <c:v>4911.54</c:v>
                </c:pt>
                <c:pt idx="314511">
                  <c:v>5216.41</c:v>
                </c:pt>
                <c:pt idx="314512">
                  <c:v>5314.16</c:v>
                </c:pt>
                <c:pt idx="314513">
                  <c:v>4974.53</c:v>
                </c:pt>
                <c:pt idx="314514">
                  <c:v>5390.81</c:v>
                </c:pt>
                <c:pt idx="314515">
                  <c:v>5128.9399999999996</c:v>
                </c:pt>
                <c:pt idx="314516">
                  <c:v>5901.27</c:v>
                </c:pt>
                <c:pt idx="314517">
                  <c:v>6404.21</c:v>
                </c:pt>
                <c:pt idx="314518">
                  <c:v>5777.37</c:v>
                </c:pt>
                <c:pt idx="314519">
                  <c:v>7620.68</c:v>
                </c:pt>
                <c:pt idx="314520">
                  <c:v>4695.1899999999996</c:v>
                </c:pt>
                <c:pt idx="314521">
                  <c:v>5450.13</c:v>
                </c:pt>
                <c:pt idx="314522">
                  <c:v>5869.36</c:v>
                </c:pt>
                <c:pt idx="314523">
                  <c:v>7410.71</c:v>
                </c:pt>
                <c:pt idx="314524">
                  <c:v>6752.15</c:v>
                </c:pt>
                <c:pt idx="314525">
                  <c:v>5354.58</c:v>
                </c:pt>
                <c:pt idx="314526">
                  <c:v>5774.38</c:v>
                </c:pt>
                <c:pt idx="314527">
                  <c:v>6067</c:v>
                </c:pt>
                <c:pt idx="314528">
                  <c:v>6150.85</c:v>
                </c:pt>
                <c:pt idx="314529">
                  <c:v>5763.67</c:v>
                </c:pt>
                <c:pt idx="314530">
                  <c:v>6481.62</c:v>
                </c:pt>
                <c:pt idx="314531">
                  <c:v>5789.35</c:v>
                </c:pt>
                <c:pt idx="314532">
                  <c:v>5480.38</c:v>
                </c:pt>
                <c:pt idx="314533">
                  <c:v>5581.55</c:v>
                </c:pt>
                <c:pt idx="314534">
                  <c:v>5467.99</c:v>
                </c:pt>
                <c:pt idx="314535">
                  <c:v>5760.1</c:v>
                </c:pt>
                <c:pt idx="314536">
                  <c:v>6184.24</c:v>
                </c:pt>
                <c:pt idx="314537">
                  <c:v>5596.93</c:v>
                </c:pt>
                <c:pt idx="314538">
                  <c:v>6145.21</c:v>
                </c:pt>
                <c:pt idx="314539">
                  <c:v>6054.48</c:v>
                </c:pt>
                <c:pt idx="314540">
                  <c:v>6131.93</c:v>
                </c:pt>
                <c:pt idx="314541">
                  <c:v>6143.02</c:v>
                </c:pt>
                <c:pt idx="314542">
                  <c:v>5528.64</c:v>
                </c:pt>
                <c:pt idx="314543">
                  <c:v>6214.44</c:v>
                </c:pt>
                <c:pt idx="314544">
                  <c:v>5692.43</c:v>
                </c:pt>
                <c:pt idx="314545">
                  <c:v>6120.41</c:v>
                </c:pt>
                <c:pt idx="314546">
                  <c:v>6113.17</c:v>
                </c:pt>
                <c:pt idx="314547">
                  <c:v>5589.71</c:v>
                </c:pt>
                <c:pt idx="314548">
                  <c:v>5493.93</c:v>
                </c:pt>
                <c:pt idx="314549">
                  <c:v>5536.28</c:v>
                </c:pt>
                <c:pt idx="314550">
                  <c:v>5208.6099999999997</c:v>
                </c:pt>
                <c:pt idx="314551">
                  <c:v>5710.09</c:v>
                </c:pt>
                <c:pt idx="314552">
                  <c:v>5448.74</c:v>
                </c:pt>
                <c:pt idx="314553">
                  <c:v>5481.12</c:v>
                </c:pt>
                <c:pt idx="314554">
                  <c:v>5407.33</c:v>
                </c:pt>
                <c:pt idx="314555">
                  <c:v>5496.12</c:v>
                </c:pt>
                <c:pt idx="314556">
                  <c:v>6032.55</c:v>
                </c:pt>
                <c:pt idx="314557">
                  <c:v>6006.37</c:v>
                </c:pt>
                <c:pt idx="314558">
                  <c:v>5827.95</c:v>
                </c:pt>
                <c:pt idx="314559">
                  <c:v>5816.61</c:v>
                </c:pt>
                <c:pt idx="314560">
                  <c:v>6016.4</c:v>
                </c:pt>
                <c:pt idx="314561">
                  <c:v>5677.68</c:v>
                </c:pt>
                <c:pt idx="314562">
                  <c:v>6068.63</c:v>
                </c:pt>
                <c:pt idx="314563">
                  <c:v>5577.38</c:v>
                </c:pt>
                <c:pt idx="314564">
                  <c:v>5688.6</c:v>
                </c:pt>
                <c:pt idx="314565">
                  <c:v>5747.96</c:v>
                </c:pt>
                <c:pt idx="314566">
                  <c:v>5396.9</c:v>
                </c:pt>
                <c:pt idx="314567">
                  <c:v>5516.35</c:v>
                </c:pt>
                <c:pt idx="314568">
                  <c:v>5663.85</c:v>
                </c:pt>
                <c:pt idx="314569">
                  <c:v>6168.58</c:v>
                </c:pt>
                <c:pt idx="314570">
                  <c:v>5810.87</c:v>
                </c:pt>
                <c:pt idx="314571">
                  <c:v>8943.5400000000009</c:v>
                </c:pt>
                <c:pt idx="314572">
                  <c:v>5176.59</c:v>
                </c:pt>
                <c:pt idx="314573">
                  <c:v>6093.19</c:v>
                </c:pt>
                <c:pt idx="314574">
                  <c:v>6224.1</c:v>
                </c:pt>
                <c:pt idx="314575">
                  <c:v>7697.13</c:v>
                </c:pt>
                <c:pt idx="314576">
                  <c:v>7086.88</c:v>
                </c:pt>
                <c:pt idx="314577">
                  <c:v>7424.93</c:v>
                </c:pt>
                <c:pt idx="314578">
                  <c:v>6430.78</c:v>
                </c:pt>
                <c:pt idx="314579">
                  <c:v>6312.79</c:v>
                </c:pt>
                <c:pt idx="314580">
                  <c:v>5960.28</c:v>
                </c:pt>
                <c:pt idx="314581">
                  <c:v>6309.68</c:v>
                </c:pt>
                <c:pt idx="314582">
                  <c:v>7077.81</c:v>
                </c:pt>
                <c:pt idx="314583">
                  <c:v>6368.07</c:v>
                </c:pt>
                <c:pt idx="314584">
                  <c:v>6237.04</c:v>
                </c:pt>
                <c:pt idx="314585">
                  <c:v>6022.47</c:v>
                </c:pt>
                <c:pt idx="314586">
                  <c:v>6800.98</c:v>
                </c:pt>
                <c:pt idx="314587">
                  <c:v>6284.67</c:v>
                </c:pt>
                <c:pt idx="314588">
                  <c:v>6124.02</c:v>
                </c:pt>
                <c:pt idx="314589">
                  <c:v>6445.75</c:v>
                </c:pt>
                <c:pt idx="314590">
                  <c:v>6623.42</c:v>
                </c:pt>
                <c:pt idx="314591">
                  <c:v>7775.39</c:v>
                </c:pt>
                <c:pt idx="314592">
                  <c:v>6202.33</c:v>
                </c:pt>
                <c:pt idx="314593">
                  <c:v>6302.35</c:v>
                </c:pt>
                <c:pt idx="314594">
                  <c:v>6710.95</c:v>
                </c:pt>
                <c:pt idx="314595">
                  <c:v>6636.84</c:v>
                </c:pt>
                <c:pt idx="314596">
                  <c:v>7177.12</c:v>
                </c:pt>
                <c:pt idx="314597">
                  <c:v>6878.78</c:v>
                </c:pt>
                <c:pt idx="314598">
                  <c:v>6988.53</c:v>
                </c:pt>
                <c:pt idx="314599">
                  <c:v>6611.23</c:v>
                </c:pt>
                <c:pt idx="314600">
                  <c:v>6900.59</c:v>
                </c:pt>
                <c:pt idx="314601">
                  <c:v>6427.56</c:v>
                </c:pt>
                <c:pt idx="314602">
                  <c:v>6417.87</c:v>
                </c:pt>
                <c:pt idx="314603">
                  <c:v>7045.06</c:v>
                </c:pt>
                <c:pt idx="314604">
                  <c:v>6693.2</c:v>
                </c:pt>
                <c:pt idx="314605">
                  <c:v>6031.82</c:v>
                </c:pt>
                <c:pt idx="314606">
                  <c:v>6949.07</c:v>
                </c:pt>
                <c:pt idx="314607">
                  <c:v>6936.28</c:v>
                </c:pt>
                <c:pt idx="314608">
                  <c:v>6495.73</c:v>
                </c:pt>
                <c:pt idx="314609">
                  <c:v>6342.55</c:v>
                </c:pt>
                <c:pt idx="314610">
                  <c:v>6574.61</c:v>
                </c:pt>
                <c:pt idx="314611">
                  <c:v>6447.93</c:v>
                </c:pt>
                <c:pt idx="314612">
                  <c:v>7595.6</c:v>
                </c:pt>
                <c:pt idx="314613">
                  <c:v>6162.08</c:v>
                </c:pt>
                <c:pt idx="314614">
                  <c:v>6380.2</c:v>
                </c:pt>
                <c:pt idx="314615">
                  <c:v>6237.56</c:v>
                </c:pt>
                <c:pt idx="314616">
                  <c:v>6643.57</c:v>
                </c:pt>
                <c:pt idx="314617">
                  <c:v>6629.65</c:v>
                </c:pt>
                <c:pt idx="314618">
                  <c:v>6548.79</c:v>
                </c:pt>
                <c:pt idx="314619">
                  <c:v>6218.49</c:v>
                </c:pt>
                <c:pt idx="314620">
                  <c:v>345</c:v>
                </c:pt>
                <c:pt idx="314621">
                  <c:v>280</c:v>
                </c:pt>
                <c:pt idx="314622">
                  <c:v>190</c:v>
                </c:pt>
                <c:pt idx="314623">
                  <c:v>310</c:v>
                </c:pt>
                <c:pt idx="314624">
                  <c:v>255</c:v>
                </c:pt>
                <c:pt idx="314625">
                  <c:v>195.01</c:v>
                </c:pt>
                <c:pt idx="314626">
                  <c:v>215</c:v>
                </c:pt>
                <c:pt idx="314627">
                  <c:v>160</c:v>
                </c:pt>
                <c:pt idx="314628">
                  <c:v>225</c:v>
                </c:pt>
                <c:pt idx="314629">
                  <c:v>160</c:v>
                </c:pt>
                <c:pt idx="314630">
                  <c:v>127</c:v>
                </c:pt>
                <c:pt idx="314631">
                  <c:v>85</c:v>
                </c:pt>
                <c:pt idx="314632">
                  <c:v>114</c:v>
                </c:pt>
                <c:pt idx="314633">
                  <c:v>115</c:v>
                </c:pt>
                <c:pt idx="314634">
                  <c:v>140</c:v>
                </c:pt>
                <c:pt idx="314635">
                  <c:v>165</c:v>
                </c:pt>
                <c:pt idx="314636">
                  <c:v>75</c:v>
                </c:pt>
                <c:pt idx="314637">
                  <c:v>75</c:v>
                </c:pt>
                <c:pt idx="314638">
                  <c:v>70</c:v>
                </c:pt>
                <c:pt idx="314639">
                  <c:v>205</c:v>
                </c:pt>
                <c:pt idx="314640">
                  <c:v>260</c:v>
                </c:pt>
                <c:pt idx="314641">
                  <c:v>95</c:v>
                </c:pt>
                <c:pt idx="314642">
                  <c:v>272</c:v>
                </c:pt>
                <c:pt idx="314643">
                  <c:v>170</c:v>
                </c:pt>
                <c:pt idx="314644">
                  <c:v>60</c:v>
                </c:pt>
                <c:pt idx="314645">
                  <c:v>151</c:v>
                </c:pt>
                <c:pt idx="314646">
                  <c:v>96</c:v>
                </c:pt>
                <c:pt idx="314647">
                  <c:v>85</c:v>
                </c:pt>
                <c:pt idx="314648">
                  <c:v>150</c:v>
                </c:pt>
                <c:pt idx="314649">
                  <c:v>100</c:v>
                </c:pt>
                <c:pt idx="314650">
                  <c:v>140</c:v>
                </c:pt>
                <c:pt idx="314651">
                  <c:v>170</c:v>
                </c:pt>
                <c:pt idx="314652">
                  <c:v>115</c:v>
                </c:pt>
                <c:pt idx="314653">
                  <c:v>140</c:v>
                </c:pt>
                <c:pt idx="314654">
                  <c:v>269.95999999999998</c:v>
                </c:pt>
                <c:pt idx="314655">
                  <c:v>100</c:v>
                </c:pt>
                <c:pt idx="314656">
                  <c:v>384.76</c:v>
                </c:pt>
                <c:pt idx="314657">
                  <c:v>60</c:v>
                </c:pt>
                <c:pt idx="314658">
                  <c:v>55</c:v>
                </c:pt>
                <c:pt idx="314659">
                  <c:v>205</c:v>
                </c:pt>
                <c:pt idx="314660">
                  <c:v>249.84</c:v>
                </c:pt>
                <c:pt idx="314661">
                  <c:v>114.92</c:v>
                </c:pt>
                <c:pt idx="314662">
                  <c:v>230</c:v>
                </c:pt>
                <c:pt idx="314663">
                  <c:v>75</c:v>
                </c:pt>
                <c:pt idx="314664">
                  <c:v>205</c:v>
                </c:pt>
                <c:pt idx="314665">
                  <c:v>279.95999999999998</c:v>
                </c:pt>
                <c:pt idx="314666">
                  <c:v>294.95999999999998</c:v>
                </c:pt>
                <c:pt idx="314667">
                  <c:v>219.96</c:v>
                </c:pt>
                <c:pt idx="314668">
                  <c:v>245</c:v>
                </c:pt>
                <c:pt idx="314669">
                  <c:v>320</c:v>
                </c:pt>
                <c:pt idx="314670">
                  <c:v>310</c:v>
                </c:pt>
                <c:pt idx="314671">
                  <c:v>190</c:v>
                </c:pt>
                <c:pt idx="314672">
                  <c:v>60</c:v>
                </c:pt>
                <c:pt idx="314673">
                  <c:v>130</c:v>
                </c:pt>
                <c:pt idx="314674">
                  <c:v>200</c:v>
                </c:pt>
                <c:pt idx="314675">
                  <c:v>200</c:v>
                </c:pt>
                <c:pt idx="314676">
                  <c:v>149.96</c:v>
                </c:pt>
                <c:pt idx="314677">
                  <c:v>280</c:v>
                </c:pt>
                <c:pt idx="314678">
                  <c:v>200</c:v>
                </c:pt>
                <c:pt idx="314679">
                  <c:v>168</c:v>
                </c:pt>
                <c:pt idx="314680">
                  <c:v>35</c:v>
                </c:pt>
                <c:pt idx="314681">
                  <c:v>80</c:v>
                </c:pt>
                <c:pt idx="314682">
                  <c:v>130</c:v>
                </c:pt>
                <c:pt idx="314683">
                  <c:v>50</c:v>
                </c:pt>
                <c:pt idx="314684">
                  <c:v>75</c:v>
                </c:pt>
                <c:pt idx="314685">
                  <c:v>30</c:v>
                </c:pt>
                <c:pt idx="314686">
                  <c:v>65.010000000000005</c:v>
                </c:pt>
                <c:pt idx="314687">
                  <c:v>50</c:v>
                </c:pt>
                <c:pt idx="314688">
                  <c:v>60</c:v>
                </c:pt>
                <c:pt idx="314689">
                  <c:v>30</c:v>
                </c:pt>
                <c:pt idx="314690">
                  <c:v>25.04</c:v>
                </c:pt>
                <c:pt idx="314691">
                  <c:v>65</c:v>
                </c:pt>
                <c:pt idx="314692">
                  <c:v>30</c:v>
                </c:pt>
                <c:pt idx="314693">
                  <c:v>75</c:v>
                </c:pt>
                <c:pt idx="314694">
                  <c:v>85</c:v>
                </c:pt>
                <c:pt idx="314695">
                  <c:v>60</c:v>
                </c:pt>
                <c:pt idx="314696">
                  <c:v>40</c:v>
                </c:pt>
                <c:pt idx="314697">
                  <c:v>75</c:v>
                </c:pt>
                <c:pt idx="314698">
                  <c:v>10.039999999999999</c:v>
                </c:pt>
                <c:pt idx="314699">
                  <c:v>50</c:v>
                </c:pt>
                <c:pt idx="314700">
                  <c:v>85</c:v>
                </c:pt>
                <c:pt idx="314701">
                  <c:v>95</c:v>
                </c:pt>
                <c:pt idx="314702">
                  <c:v>55</c:v>
                </c:pt>
                <c:pt idx="314703">
                  <c:v>240</c:v>
                </c:pt>
                <c:pt idx="314704">
                  <c:v>110</c:v>
                </c:pt>
                <c:pt idx="314705">
                  <c:v>75</c:v>
                </c:pt>
                <c:pt idx="314706">
                  <c:v>60</c:v>
                </c:pt>
                <c:pt idx="314707">
                  <c:v>45</c:v>
                </c:pt>
                <c:pt idx="314708">
                  <c:v>85</c:v>
                </c:pt>
                <c:pt idx="314709">
                  <c:v>80</c:v>
                </c:pt>
                <c:pt idx="314710">
                  <c:v>5</c:v>
                </c:pt>
                <c:pt idx="314711">
                  <c:v>55</c:v>
                </c:pt>
                <c:pt idx="314712">
                  <c:v>55</c:v>
                </c:pt>
                <c:pt idx="314713">
                  <c:v>25</c:v>
                </c:pt>
                <c:pt idx="314714">
                  <c:v>20</c:v>
                </c:pt>
                <c:pt idx="314715">
                  <c:v>65</c:v>
                </c:pt>
                <c:pt idx="314716">
                  <c:v>145</c:v>
                </c:pt>
                <c:pt idx="314717">
                  <c:v>200</c:v>
                </c:pt>
                <c:pt idx="314718">
                  <c:v>75</c:v>
                </c:pt>
                <c:pt idx="314719">
                  <c:v>160</c:v>
                </c:pt>
                <c:pt idx="314720">
                  <c:v>90</c:v>
                </c:pt>
                <c:pt idx="314721">
                  <c:v>90</c:v>
                </c:pt>
                <c:pt idx="314722">
                  <c:v>85</c:v>
                </c:pt>
                <c:pt idx="314723">
                  <c:v>45</c:v>
                </c:pt>
                <c:pt idx="314724">
                  <c:v>165</c:v>
                </c:pt>
                <c:pt idx="314725">
                  <c:v>60</c:v>
                </c:pt>
                <c:pt idx="314726">
                  <c:v>25</c:v>
                </c:pt>
                <c:pt idx="314727">
                  <c:v>20</c:v>
                </c:pt>
                <c:pt idx="314728">
                  <c:v>75</c:v>
                </c:pt>
                <c:pt idx="314729">
                  <c:v>55</c:v>
                </c:pt>
                <c:pt idx="314730">
                  <c:v>25</c:v>
                </c:pt>
                <c:pt idx="314731">
                  <c:v>35</c:v>
                </c:pt>
                <c:pt idx="314732">
                  <c:v>80</c:v>
                </c:pt>
                <c:pt idx="314733">
                  <c:v>60</c:v>
                </c:pt>
                <c:pt idx="314734">
                  <c:v>110</c:v>
                </c:pt>
                <c:pt idx="314735">
                  <c:v>80</c:v>
                </c:pt>
                <c:pt idx="314736">
                  <c:v>70</c:v>
                </c:pt>
                <c:pt idx="314737">
                  <c:v>85</c:v>
                </c:pt>
                <c:pt idx="314738">
                  <c:v>25</c:v>
                </c:pt>
                <c:pt idx="314739">
                  <c:v>40</c:v>
                </c:pt>
                <c:pt idx="314740">
                  <c:v>30</c:v>
                </c:pt>
                <c:pt idx="314741">
                  <c:v>80</c:v>
                </c:pt>
                <c:pt idx="314742">
                  <c:v>80</c:v>
                </c:pt>
                <c:pt idx="314743">
                  <c:v>25</c:v>
                </c:pt>
                <c:pt idx="314744">
                  <c:v>10</c:v>
                </c:pt>
                <c:pt idx="314745">
                  <c:v>35</c:v>
                </c:pt>
                <c:pt idx="314746">
                  <c:v>50</c:v>
                </c:pt>
                <c:pt idx="314747">
                  <c:v>40</c:v>
                </c:pt>
                <c:pt idx="314748">
                  <c:v>15</c:v>
                </c:pt>
                <c:pt idx="314749">
                  <c:v>35</c:v>
                </c:pt>
                <c:pt idx="314750">
                  <c:v>55</c:v>
                </c:pt>
                <c:pt idx="314751">
                  <c:v>30</c:v>
                </c:pt>
                <c:pt idx="314752">
                  <c:v>15</c:v>
                </c:pt>
                <c:pt idx="314753">
                  <c:v>70</c:v>
                </c:pt>
                <c:pt idx="314754">
                  <c:v>125</c:v>
                </c:pt>
                <c:pt idx="314755">
                  <c:v>35</c:v>
                </c:pt>
                <c:pt idx="314756">
                  <c:v>70</c:v>
                </c:pt>
                <c:pt idx="314757">
                  <c:v>80</c:v>
                </c:pt>
                <c:pt idx="314758">
                  <c:v>45</c:v>
                </c:pt>
                <c:pt idx="314759">
                  <c:v>60</c:v>
                </c:pt>
                <c:pt idx="314760">
                  <c:v>50</c:v>
                </c:pt>
                <c:pt idx="314761">
                  <c:v>90</c:v>
                </c:pt>
                <c:pt idx="314762">
                  <c:v>3</c:v>
                </c:pt>
                <c:pt idx="314763">
                  <c:v>13.18</c:v>
                </c:pt>
                <c:pt idx="314764">
                  <c:v>20.62</c:v>
                </c:pt>
                <c:pt idx="314765">
                  <c:v>7.44</c:v>
                </c:pt>
                <c:pt idx="314766">
                  <c:v>7.44</c:v>
                </c:pt>
                <c:pt idx="314767">
                  <c:v>7.44</c:v>
                </c:pt>
                <c:pt idx="314768">
                  <c:v>5.74</c:v>
                </c:pt>
                <c:pt idx="314769">
                  <c:v>24.66</c:v>
                </c:pt>
                <c:pt idx="314770">
                  <c:v>18.920000000000002</c:v>
                </c:pt>
                <c:pt idx="314771">
                  <c:v>11.48</c:v>
                </c:pt>
                <c:pt idx="314772">
                  <c:v>41.88</c:v>
                </c:pt>
                <c:pt idx="314773">
                  <c:v>14.88</c:v>
                </c:pt>
                <c:pt idx="314774">
                  <c:v>14.88</c:v>
                </c:pt>
                <c:pt idx="314775">
                  <c:v>7.44</c:v>
                </c:pt>
                <c:pt idx="314776">
                  <c:v>13.18</c:v>
                </c:pt>
                <c:pt idx="314777">
                  <c:v>7.44</c:v>
                </c:pt>
                <c:pt idx="314778">
                  <c:v>5.74</c:v>
                </c:pt>
                <c:pt idx="314779">
                  <c:v>7.44</c:v>
                </c:pt>
                <c:pt idx="314780">
                  <c:v>7.44</c:v>
                </c:pt>
                <c:pt idx="314781">
                  <c:v>14.88</c:v>
                </c:pt>
                <c:pt idx="314782">
                  <c:v>14.68</c:v>
                </c:pt>
                <c:pt idx="314783">
                  <c:v>7.34</c:v>
                </c:pt>
                <c:pt idx="314784">
                  <c:v>7.34</c:v>
                </c:pt>
                <c:pt idx="314785">
                  <c:v>7.34</c:v>
                </c:pt>
                <c:pt idx="314786">
                  <c:v>7.34</c:v>
                </c:pt>
                <c:pt idx="314787">
                  <c:v>12.75</c:v>
                </c:pt>
                <c:pt idx="314788">
                  <c:v>198.41</c:v>
                </c:pt>
                <c:pt idx="314789">
                  <c:v>152.5</c:v>
                </c:pt>
                <c:pt idx="314790">
                  <c:v>259.47000000000003</c:v>
                </c:pt>
                <c:pt idx="314791">
                  <c:v>254.5</c:v>
                </c:pt>
                <c:pt idx="314792">
                  <c:v>177</c:v>
                </c:pt>
                <c:pt idx="314793">
                  <c:v>221.97</c:v>
                </c:pt>
                <c:pt idx="314794">
                  <c:v>300</c:v>
                </c:pt>
                <c:pt idx="314795">
                  <c:v>189</c:v>
                </c:pt>
                <c:pt idx="314796">
                  <c:v>253</c:v>
                </c:pt>
                <c:pt idx="314797">
                  <c:v>405</c:v>
                </c:pt>
                <c:pt idx="314798">
                  <c:v>217</c:v>
                </c:pt>
                <c:pt idx="314799">
                  <c:v>235</c:v>
                </c:pt>
                <c:pt idx="314800">
                  <c:v>200</c:v>
                </c:pt>
                <c:pt idx="314801">
                  <c:v>234</c:v>
                </c:pt>
                <c:pt idx="314802">
                  <c:v>270</c:v>
                </c:pt>
                <c:pt idx="314803">
                  <c:v>263</c:v>
                </c:pt>
                <c:pt idx="314804">
                  <c:v>232</c:v>
                </c:pt>
                <c:pt idx="314805">
                  <c:v>179</c:v>
                </c:pt>
                <c:pt idx="314806">
                  <c:v>223</c:v>
                </c:pt>
                <c:pt idx="314807">
                  <c:v>169</c:v>
                </c:pt>
                <c:pt idx="314808">
                  <c:v>246</c:v>
                </c:pt>
                <c:pt idx="314809">
                  <c:v>190.5</c:v>
                </c:pt>
                <c:pt idx="314810">
                  <c:v>222</c:v>
                </c:pt>
                <c:pt idx="314811">
                  <c:v>169</c:v>
                </c:pt>
                <c:pt idx="314812">
                  <c:v>238</c:v>
                </c:pt>
                <c:pt idx="314813">
                  <c:v>208</c:v>
                </c:pt>
                <c:pt idx="314814">
                  <c:v>190.5</c:v>
                </c:pt>
                <c:pt idx="314815">
                  <c:v>143.78</c:v>
                </c:pt>
                <c:pt idx="314816">
                  <c:v>117</c:v>
                </c:pt>
                <c:pt idx="314817">
                  <c:v>159.5</c:v>
                </c:pt>
                <c:pt idx="314818">
                  <c:v>158.5</c:v>
                </c:pt>
                <c:pt idx="314819">
                  <c:v>164.25</c:v>
                </c:pt>
                <c:pt idx="314820">
                  <c:v>275.75</c:v>
                </c:pt>
                <c:pt idx="314821">
                  <c:v>256.08</c:v>
                </c:pt>
                <c:pt idx="314822">
                  <c:v>249.73</c:v>
                </c:pt>
                <c:pt idx="314823">
                  <c:v>290.13</c:v>
                </c:pt>
                <c:pt idx="314824">
                  <c:v>280.43</c:v>
                </c:pt>
                <c:pt idx="314825">
                  <c:v>232.4</c:v>
                </c:pt>
                <c:pt idx="314826">
                  <c:v>204.01</c:v>
                </c:pt>
                <c:pt idx="314827">
                  <c:v>147.96</c:v>
                </c:pt>
                <c:pt idx="314828">
                  <c:v>239.03</c:v>
                </c:pt>
                <c:pt idx="314829">
                  <c:v>303.77999999999997</c:v>
                </c:pt>
                <c:pt idx="314830">
                  <c:v>369.18</c:v>
                </c:pt>
                <c:pt idx="314831">
                  <c:v>192.42</c:v>
                </c:pt>
                <c:pt idx="314832">
                  <c:v>262.8</c:v>
                </c:pt>
                <c:pt idx="314833">
                  <c:v>326.3</c:v>
                </c:pt>
                <c:pt idx="314834">
                  <c:v>2230.5500000000002</c:v>
                </c:pt>
                <c:pt idx="314835">
                  <c:v>3481.57</c:v>
                </c:pt>
                <c:pt idx="314836">
                  <c:v>357.33</c:v>
                </c:pt>
                <c:pt idx="314837">
                  <c:v>95.1</c:v>
                </c:pt>
                <c:pt idx="314838">
                  <c:v>126.65</c:v>
                </c:pt>
                <c:pt idx="314839">
                  <c:v>188</c:v>
                </c:pt>
                <c:pt idx="314840">
                  <c:v>116.75</c:v>
                </c:pt>
                <c:pt idx="314841">
                  <c:v>103.25</c:v>
                </c:pt>
                <c:pt idx="314842">
                  <c:v>132.41999999999999</c:v>
                </c:pt>
                <c:pt idx="314843">
                  <c:v>143.47999999999999</c:v>
                </c:pt>
                <c:pt idx="314844">
                  <c:v>249.96</c:v>
                </c:pt>
                <c:pt idx="314845">
                  <c:v>261.95999999999998</c:v>
                </c:pt>
                <c:pt idx="314846">
                  <c:v>299.43</c:v>
                </c:pt>
                <c:pt idx="314847">
                  <c:v>257.64999999999998</c:v>
                </c:pt>
                <c:pt idx="314848">
                  <c:v>327.52</c:v>
                </c:pt>
                <c:pt idx="314849">
                  <c:v>337.3</c:v>
                </c:pt>
                <c:pt idx="314850">
                  <c:v>207.76</c:v>
                </c:pt>
                <c:pt idx="314851">
                  <c:v>489.41</c:v>
                </c:pt>
                <c:pt idx="314852">
                  <c:v>896.53</c:v>
                </c:pt>
                <c:pt idx="314853">
                  <c:v>438.93</c:v>
                </c:pt>
                <c:pt idx="314854">
                  <c:v>565.54</c:v>
                </c:pt>
                <c:pt idx="314855">
                  <c:v>405.86</c:v>
                </c:pt>
                <c:pt idx="314856">
                  <c:v>384.44</c:v>
                </c:pt>
                <c:pt idx="314857">
                  <c:v>555.94000000000005</c:v>
                </c:pt>
                <c:pt idx="314858">
                  <c:v>415.36</c:v>
                </c:pt>
                <c:pt idx="314859">
                  <c:v>818.01</c:v>
                </c:pt>
                <c:pt idx="314860">
                  <c:v>1049.8800000000001</c:v>
                </c:pt>
                <c:pt idx="314861">
                  <c:v>722.48</c:v>
                </c:pt>
                <c:pt idx="314862">
                  <c:v>1762.19</c:v>
                </c:pt>
                <c:pt idx="314863">
                  <c:v>514.05999999999995</c:v>
                </c:pt>
                <c:pt idx="314864">
                  <c:v>304.73</c:v>
                </c:pt>
                <c:pt idx="314865">
                  <c:v>252.33</c:v>
                </c:pt>
                <c:pt idx="314866">
                  <c:v>212.32</c:v>
                </c:pt>
                <c:pt idx="314867">
                  <c:v>250.62</c:v>
                </c:pt>
                <c:pt idx="314868">
                  <c:v>281.14</c:v>
                </c:pt>
                <c:pt idx="314869">
                  <c:v>197.01</c:v>
                </c:pt>
                <c:pt idx="314870">
                  <c:v>348.18</c:v>
                </c:pt>
                <c:pt idx="314871">
                  <c:v>401.69</c:v>
                </c:pt>
                <c:pt idx="314872">
                  <c:v>303.27</c:v>
                </c:pt>
                <c:pt idx="314873">
                  <c:v>238.78</c:v>
                </c:pt>
                <c:pt idx="314874">
                  <c:v>189.67</c:v>
                </c:pt>
                <c:pt idx="314875">
                  <c:v>228.65</c:v>
                </c:pt>
                <c:pt idx="314876">
                  <c:v>308.88</c:v>
                </c:pt>
                <c:pt idx="314877">
                  <c:v>284.81</c:v>
                </c:pt>
                <c:pt idx="314878">
                  <c:v>193.42</c:v>
                </c:pt>
                <c:pt idx="314879">
                  <c:v>231.71</c:v>
                </c:pt>
                <c:pt idx="314880">
                  <c:v>269.41000000000003</c:v>
                </c:pt>
                <c:pt idx="314881">
                  <c:v>208.88</c:v>
                </c:pt>
                <c:pt idx="314882">
                  <c:v>297</c:v>
                </c:pt>
                <c:pt idx="314883">
                  <c:v>192.69</c:v>
                </c:pt>
                <c:pt idx="314884">
                  <c:v>410.77</c:v>
                </c:pt>
                <c:pt idx="314885">
                  <c:v>308.5</c:v>
                </c:pt>
                <c:pt idx="314886">
                  <c:v>984.76</c:v>
                </c:pt>
                <c:pt idx="314887">
                  <c:v>1022.08</c:v>
                </c:pt>
                <c:pt idx="314888">
                  <c:v>2278.61</c:v>
                </c:pt>
                <c:pt idx="314889">
                  <c:v>122.28</c:v>
                </c:pt>
                <c:pt idx="314890">
                  <c:v>136.31</c:v>
                </c:pt>
                <c:pt idx="314891">
                  <c:v>216.11</c:v>
                </c:pt>
                <c:pt idx="314892">
                  <c:v>189.41</c:v>
                </c:pt>
                <c:pt idx="314893">
                  <c:v>395.15</c:v>
                </c:pt>
                <c:pt idx="314894">
                  <c:v>240.56</c:v>
                </c:pt>
                <c:pt idx="314895">
                  <c:v>257.31</c:v>
                </c:pt>
                <c:pt idx="314896">
                  <c:v>284.93</c:v>
                </c:pt>
                <c:pt idx="314897">
                  <c:v>440.91</c:v>
                </c:pt>
                <c:pt idx="314898">
                  <c:v>418.25</c:v>
                </c:pt>
                <c:pt idx="314899">
                  <c:v>371.13</c:v>
                </c:pt>
                <c:pt idx="314900">
                  <c:v>393.02</c:v>
                </c:pt>
                <c:pt idx="314901">
                  <c:v>531.88</c:v>
                </c:pt>
                <c:pt idx="314902">
                  <c:v>763.45</c:v>
                </c:pt>
                <c:pt idx="314903">
                  <c:v>451.23</c:v>
                </c:pt>
                <c:pt idx="314904">
                  <c:v>420.31</c:v>
                </c:pt>
                <c:pt idx="314905">
                  <c:v>400.15</c:v>
                </c:pt>
                <c:pt idx="314906">
                  <c:v>469.05</c:v>
                </c:pt>
                <c:pt idx="314907">
                  <c:v>441.57</c:v>
                </c:pt>
                <c:pt idx="314908">
                  <c:v>602.69000000000005</c:v>
                </c:pt>
                <c:pt idx="314909">
                  <c:v>509.4</c:v>
                </c:pt>
                <c:pt idx="314910">
                  <c:v>640.70000000000005</c:v>
                </c:pt>
                <c:pt idx="314911">
                  <c:v>606.36</c:v>
                </c:pt>
                <c:pt idx="314912">
                  <c:v>523.89</c:v>
                </c:pt>
                <c:pt idx="314913">
                  <c:v>489.82</c:v>
                </c:pt>
                <c:pt idx="314914">
                  <c:v>2535.54</c:v>
                </c:pt>
                <c:pt idx="314915">
                  <c:v>395.48</c:v>
                </c:pt>
                <c:pt idx="314916">
                  <c:v>376.69</c:v>
                </c:pt>
                <c:pt idx="314917">
                  <c:v>279.93</c:v>
                </c:pt>
                <c:pt idx="314918">
                  <c:v>320.89999999999998</c:v>
                </c:pt>
                <c:pt idx="314919">
                  <c:v>331.57</c:v>
                </c:pt>
                <c:pt idx="314920">
                  <c:v>250.77</c:v>
                </c:pt>
                <c:pt idx="314921">
                  <c:v>250.88</c:v>
                </c:pt>
                <c:pt idx="314922">
                  <c:v>288.14</c:v>
                </c:pt>
                <c:pt idx="314923">
                  <c:v>285.56</c:v>
                </c:pt>
                <c:pt idx="314924">
                  <c:v>293.24</c:v>
                </c:pt>
                <c:pt idx="314925">
                  <c:v>324.7</c:v>
                </c:pt>
                <c:pt idx="314926">
                  <c:v>249.41</c:v>
                </c:pt>
                <c:pt idx="314927">
                  <c:v>297.63</c:v>
                </c:pt>
                <c:pt idx="314928">
                  <c:v>279.45</c:v>
                </c:pt>
                <c:pt idx="314929">
                  <c:v>252.96</c:v>
                </c:pt>
                <c:pt idx="314930">
                  <c:v>252.72</c:v>
                </c:pt>
                <c:pt idx="314931">
                  <c:v>3396.52</c:v>
                </c:pt>
                <c:pt idx="314932">
                  <c:v>2735.72</c:v>
                </c:pt>
                <c:pt idx="314933">
                  <c:v>3261.29</c:v>
                </c:pt>
                <c:pt idx="314934">
                  <c:v>3198.37</c:v>
                </c:pt>
                <c:pt idx="314935">
                  <c:v>3104.68</c:v>
                </c:pt>
                <c:pt idx="314936">
                  <c:v>2871.93</c:v>
                </c:pt>
                <c:pt idx="314937">
                  <c:v>2796.12</c:v>
                </c:pt>
                <c:pt idx="314938">
                  <c:v>3064.45</c:v>
                </c:pt>
                <c:pt idx="314939">
                  <c:v>3044.64</c:v>
                </c:pt>
                <c:pt idx="314940">
                  <c:v>2937.99</c:v>
                </c:pt>
                <c:pt idx="314941">
                  <c:v>2912.31</c:v>
                </c:pt>
                <c:pt idx="314942">
                  <c:v>3107.07</c:v>
                </c:pt>
                <c:pt idx="314943">
                  <c:v>3016.41</c:v>
                </c:pt>
                <c:pt idx="314944">
                  <c:v>3214.06</c:v>
                </c:pt>
                <c:pt idx="314945">
                  <c:v>3632.62</c:v>
                </c:pt>
                <c:pt idx="314946">
                  <c:v>3050.73</c:v>
                </c:pt>
                <c:pt idx="314947">
                  <c:v>3140.32</c:v>
                </c:pt>
                <c:pt idx="314948">
                  <c:v>3114.96</c:v>
                </c:pt>
                <c:pt idx="314949">
                  <c:v>2863.63</c:v>
                </c:pt>
                <c:pt idx="314950">
                  <c:v>2888.35</c:v>
                </c:pt>
                <c:pt idx="314951">
                  <c:v>2483.2600000000002</c:v>
                </c:pt>
                <c:pt idx="314952">
                  <c:v>2925.27</c:v>
                </c:pt>
                <c:pt idx="314953">
                  <c:v>2545.0500000000002</c:v>
                </c:pt>
                <c:pt idx="314954">
                  <c:v>2585.1</c:v>
                </c:pt>
                <c:pt idx="314955">
                  <c:v>2850.66</c:v>
                </c:pt>
                <c:pt idx="314956">
                  <c:v>2993.53</c:v>
                </c:pt>
                <c:pt idx="314957">
                  <c:v>2749.81</c:v>
                </c:pt>
                <c:pt idx="314958">
                  <c:v>2524.41</c:v>
                </c:pt>
                <c:pt idx="314959">
                  <c:v>2579.39</c:v>
                </c:pt>
                <c:pt idx="314960">
                  <c:v>2573.56</c:v>
                </c:pt>
                <c:pt idx="314961">
                  <c:v>3109.17</c:v>
                </c:pt>
                <c:pt idx="314962">
                  <c:v>3106.63</c:v>
                </c:pt>
                <c:pt idx="314963">
                  <c:v>2761.47</c:v>
                </c:pt>
                <c:pt idx="314964">
                  <c:v>3347.75</c:v>
                </c:pt>
                <c:pt idx="314965">
                  <c:v>2935.02</c:v>
                </c:pt>
                <c:pt idx="314966">
                  <c:v>2750.66</c:v>
                </c:pt>
                <c:pt idx="314967">
                  <c:v>2861.42</c:v>
                </c:pt>
                <c:pt idx="314968">
                  <c:v>3201.16</c:v>
                </c:pt>
                <c:pt idx="314969">
                  <c:v>2783.09</c:v>
                </c:pt>
                <c:pt idx="314970">
                  <c:v>3168.15</c:v>
                </c:pt>
                <c:pt idx="314971">
                  <c:v>3273.99</c:v>
                </c:pt>
                <c:pt idx="314972">
                  <c:v>3049.61</c:v>
                </c:pt>
                <c:pt idx="314973">
                  <c:v>2882.05</c:v>
                </c:pt>
                <c:pt idx="314974">
                  <c:v>2950.47</c:v>
                </c:pt>
                <c:pt idx="314975">
                  <c:v>3251.06</c:v>
                </c:pt>
                <c:pt idx="314976">
                  <c:v>3182.38</c:v>
                </c:pt>
                <c:pt idx="314977">
                  <c:v>3252</c:v>
                </c:pt>
                <c:pt idx="314978">
                  <c:v>3344.44</c:v>
                </c:pt>
                <c:pt idx="314979">
                  <c:v>3351.67</c:v>
                </c:pt>
                <c:pt idx="314980">
                  <c:v>3565.8</c:v>
                </c:pt>
                <c:pt idx="314981">
                  <c:v>3863.14</c:v>
                </c:pt>
                <c:pt idx="314982">
                  <c:v>3511.06</c:v>
                </c:pt>
                <c:pt idx="314983">
                  <c:v>3698.91</c:v>
                </c:pt>
                <c:pt idx="314984">
                  <c:v>3648.91</c:v>
                </c:pt>
                <c:pt idx="314985">
                  <c:v>3499.93</c:v>
                </c:pt>
                <c:pt idx="314986">
                  <c:v>3678.73</c:v>
                </c:pt>
                <c:pt idx="314987">
                  <c:v>3244.39</c:v>
                </c:pt>
                <c:pt idx="314988">
                  <c:v>3753.7</c:v>
                </c:pt>
                <c:pt idx="314989">
                  <c:v>3274.66</c:v>
                </c:pt>
                <c:pt idx="314990">
                  <c:v>3700.07</c:v>
                </c:pt>
                <c:pt idx="314991">
                  <c:v>3435.2</c:v>
                </c:pt>
                <c:pt idx="314992">
                  <c:v>3554.52</c:v>
                </c:pt>
                <c:pt idx="314993">
                  <c:v>3732.58</c:v>
                </c:pt>
                <c:pt idx="314994">
                  <c:v>3369.86</c:v>
                </c:pt>
                <c:pt idx="314995">
                  <c:v>3035.1</c:v>
                </c:pt>
                <c:pt idx="314996">
                  <c:v>3269.99</c:v>
                </c:pt>
                <c:pt idx="314997">
                  <c:v>3826.18</c:v>
                </c:pt>
                <c:pt idx="314998">
                  <c:v>3261.1</c:v>
                </c:pt>
                <c:pt idx="314999">
                  <c:v>3414</c:v>
                </c:pt>
                <c:pt idx="315000">
                  <c:v>3645.24</c:v>
                </c:pt>
                <c:pt idx="315001">
                  <c:v>3530.92</c:v>
                </c:pt>
                <c:pt idx="315002">
                  <c:v>3499.58</c:v>
                </c:pt>
                <c:pt idx="315003">
                  <c:v>3689.51</c:v>
                </c:pt>
                <c:pt idx="315004">
                  <c:v>3559.9</c:v>
                </c:pt>
                <c:pt idx="315005">
                  <c:v>3078.06</c:v>
                </c:pt>
                <c:pt idx="315006">
                  <c:v>3594.77</c:v>
                </c:pt>
                <c:pt idx="315007">
                  <c:v>3485.57</c:v>
                </c:pt>
                <c:pt idx="315008">
                  <c:v>3595.56</c:v>
                </c:pt>
                <c:pt idx="315009">
                  <c:v>3227.67</c:v>
                </c:pt>
                <c:pt idx="315010">
                  <c:v>3402.67</c:v>
                </c:pt>
                <c:pt idx="315011">
                  <c:v>3662.18</c:v>
                </c:pt>
                <c:pt idx="315012">
                  <c:v>3466.71</c:v>
                </c:pt>
                <c:pt idx="315013">
                  <c:v>3336.78</c:v>
                </c:pt>
                <c:pt idx="315014">
                  <c:v>3704.43</c:v>
                </c:pt>
                <c:pt idx="315015">
                  <c:v>3746.37</c:v>
                </c:pt>
                <c:pt idx="315016">
                  <c:v>3819.02</c:v>
                </c:pt>
                <c:pt idx="315017">
                  <c:v>3788.57</c:v>
                </c:pt>
                <c:pt idx="315018">
                  <c:v>4023.6</c:v>
                </c:pt>
                <c:pt idx="315019">
                  <c:v>3843.24</c:v>
                </c:pt>
                <c:pt idx="315020">
                  <c:v>3666.78</c:v>
                </c:pt>
                <c:pt idx="315021">
                  <c:v>3650.81</c:v>
                </c:pt>
                <c:pt idx="315022">
                  <c:v>4125.8599999999997</c:v>
                </c:pt>
                <c:pt idx="315023">
                  <c:v>3831.63</c:v>
                </c:pt>
                <c:pt idx="315024">
                  <c:v>3847.58</c:v>
                </c:pt>
                <c:pt idx="315025">
                  <c:v>3572.4</c:v>
                </c:pt>
                <c:pt idx="315026">
                  <c:v>3607.4</c:v>
                </c:pt>
                <c:pt idx="315027">
                  <c:v>4566.8500000000004</c:v>
                </c:pt>
                <c:pt idx="315028">
                  <c:v>4216.16</c:v>
                </c:pt>
                <c:pt idx="315029">
                  <c:v>4151.82</c:v>
                </c:pt>
                <c:pt idx="315030">
                  <c:v>3873.84</c:v>
                </c:pt>
                <c:pt idx="315031">
                  <c:v>4410.1400000000003</c:v>
                </c:pt>
                <c:pt idx="315032">
                  <c:v>4649.41</c:v>
                </c:pt>
                <c:pt idx="315033">
                  <c:v>4299.75</c:v>
                </c:pt>
                <c:pt idx="315034">
                  <c:v>4560.03</c:v>
                </c:pt>
                <c:pt idx="315035">
                  <c:v>4716.9799999999996</c:v>
                </c:pt>
                <c:pt idx="315036">
                  <c:v>4743.5600000000004</c:v>
                </c:pt>
                <c:pt idx="315037">
                  <c:v>4053.86</c:v>
                </c:pt>
                <c:pt idx="315038">
                  <c:v>4548.75</c:v>
                </c:pt>
                <c:pt idx="315039">
                  <c:v>4417.22</c:v>
                </c:pt>
                <c:pt idx="315040">
                  <c:v>4950.95</c:v>
                </c:pt>
                <c:pt idx="315041">
                  <c:v>4372.42</c:v>
                </c:pt>
                <c:pt idx="315042">
                  <c:v>4731.7</c:v>
                </c:pt>
                <c:pt idx="315043">
                  <c:v>4733.34</c:v>
                </c:pt>
                <c:pt idx="315044">
                  <c:v>4606.25</c:v>
                </c:pt>
                <c:pt idx="315045">
                  <c:v>4437.3500000000004</c:v>
                </c:pt>
                <c:pt idx="315046">
                  <c:v>4814.3500000000004</c:v>
                </c:pt>
                <c:pt idx="315047">
                  <c:v>4093.17</c:v>
                </c:pt>
                <c:pt idx="315048">
                  <c:v>4822.82</c:v>
                </c:pt>
                <c:pt idx="315049">
                  <c:v>4483.1000000000004</c:v>
                </c:pt>
                <c:pt idx="315050">
                  <c:v>4495.97</c:v>
                </c:pt>
                <c:pt idx="315051">
                  <c:v>4583.26</c:v>
                </c:pt>
                <c:pt idx="315052">
                  <c:v>4159.7700000000004</c:v>
                </c:pt>
                <c:pt idx="315053">
                  <c:v>4454.43</c:v>
                </c:pt>
                <c:pt idx="315054">
                  <c:v>4622.25</c:v>
                </c:pt>
                <c:pt idx="315055">
                  <c:v>4699.6899999999996</c:v>
                </c:pt>
                <c:pt idx="315056">
                  <c:v>4090.48</c:v>
                </c:pt>
                <c:pt idx="315057">
                  <c:v>4170.4799999999996</c:v>
                </c:pt>
                <c:pt idx="315058">
                  <c:v>4119.6899999999996</c:v>
                </c:pt>
                <c:pt idx="315059">
                  <c:v>4637.7299999999996</c:v>
                </c:pt>
                <c:pt idx="315060">
                  <c:v>3966.29</c:v>
                </c:pt>
                <c:pt idx="315061">
                  <c:v>4660.16</c:v>
                </c:pt>
                <c:pt idx="315062">
                  <c:v>4120.68</c:v>
                </c:pt>
                <c:pt idx="315063">
                  <c:v>4319.29</c:v>
                </c:pt>
                <c:pt idx="315064">
                  <c:v>4692.07</c:v>
                </c:pt>
                <c:pt idx="315065">
                  <c:v>4287.87</c:v>
                </c:pt>
                <c:pt idx="315066">
                  <c:v>5002.91</c:v>
                </c:pt>
                <c:pt idx="315067">
                  <c:v>4610.17</c:v>
                </c:pt>
                <c:pt idx="315068">
                  <c:v>4532.12</c:v>
                </c:pt>
                <c:pt idx="315069">
                  <c:v>4487.4799999999996</c:v>
                </c:pt>
                <c:pt idx="315070">
                  <c:v>4787.47</c:v>
                </c:pt>
                <c:pt idx="315071">
                  <c:v>4842.3599999999997</c:v>
                </c:pt>
                <c:pt idx="315072">
                  <c:v>4836.7</c:v>
                </c:pt>
                <c:pt idx="315073">
                  <c:v>4712.1000000000004</c:v>
                </c:pt>
                <c:pt idx="315074">
                  <c:v>17</c:v>
                </c:pt>
                <c:pt idx="315075">
                  <c:v>1.5</c:v>
                </c:pt>
                <c:pt idx="315076">
                  <c:v>1.5</c:v>
                </c:pt>
                <c:pt idx="315077">
                  <c:v>12</c:v>
                </c:pt>
                <c:pt idx="315078">
                  <c:v>45</c:v>
                </c:pt>
                <c:pt idx="315079">
                  <c:v>17.760000000000002</c:v>
                </c:pt>
                <c:pt idx="315080">
                  <c:v>17.64</c:v>
                </c:pt>
                <c:pt idx="315081">
                  <c:v>51.76</c:v>
                </c:pt>
                <c:pt idx="315082">
                  <c:v>61.4</c:v>
                </c:pt>
                <c:pt idx="315083">
                  <c:v>38.799999999999997</c:v>
                </c:pt>
                <c:pt idx="315084">
                  <c:v>73.040000000000006</c:v>
                </c:pt>
                <c:pt idx="315085">
                  <c:v>68.64</c:v>
                </c:pt>
                <c:pt idx="315086">
                  <c:v>34.4</c:v>
                </c:pt>
                <c:pt idx="315087">
                  <c:v>72.239999999999995</c:v>
                </c:pt>
                <c:pt idx="315088">
                  <c:v>87.28</c:v>
                </c:pt>
                <c:pt idx="315089">
                  <c:v>153.32</c:v>
                </c:pt>
                <c:pt idx="315090">
                  <c:v>173.56</c:v>
                </c:pt>
                <c:pt idx="315091">
                  <c:v>26.76</c:v>
                </c:pt>
                <c:pt idx="315092">
                  <c:v>8.64</c:v>
                </c:pt>
                <c:pt idx="315093">
                  <c:v>23.04</c:v>
                </c:pt>
                <c:pt idx="315094">
                  <c:v>8.64</c:v>
                </c:pt>
                <c:pt idx="315095">
                  <c:v>2.88</c:v>
                </c:pt>
                <c:pt idx="315096">
                  <c:v>18.64</c:v>
                </c:pt>
                <c:pt idx="315097">
                  <c:v>11.52</c:v>
                </c:pt>
                <c:pt idx="315098">
                  <c:v>14.4</c:v>
                </c:pt>
                <c:pt idx="315099">
                  <c:v>8.64</c:v>
                </c:pt>
                <c:pt idx="315100">
                  <c:v>8.64</c:v>
                </c:pt>
                <c:pt idx="315101">
                  <c:v>5.76</c:v>
                </c:pt>
                <c:pt idx="315102">
                  <c:v>2.88</c:v>
                </c:pt>
                <c:pt idx="315103">
                  <c:v>4.5</c:v>
                </c:pt>
                <c:pt idx="315104">
                  <c:v>6.18</c:v>
                </c:pt>
                <c:pt idx="315105">
                  <c:v>2.88</c:v>
                </c:pt>
                <c:pt idx="315106">
                  <c:v>31.64</c:v>
                </c:pt>
                <c:pt idx="315107">
                  <c:v>27.52</c:v>
                </c:pt>
                <c:pt idx="315108">
                  <c:v>14.4</c:v>
                </c:pt>
                <c:pt idx="315109">
                  <c:v>8.64</c:v>
                </c:pt>
                <c:pt idx="315110">
                  <c:v>24.12</c:v>
                </c:pt>
                <c:pt idx="315111">
                  <c:v>26.52</c:v>
                </c:pt>
                <c:pt idx="315112">
                  <c:v>4.5599999999999996</c:v>
                </c:pt>
                <c:pt idx="315113">
                  <c:v>30.16</c:v>
                </c:pt>
                <c:pt idx="315114">
                  <c:v>125.14</c:v>
                </c:pt>
                <c:pt idx="315115">
                  <c:v>4.5599999999999996</c:v>
                </c:pt>
                <c:pt idx="315116">
                  <c:v>147.91999999999999</c:v>
                </c:pt>
                <c:pt idx="315117">
                  <c:v>71.36</c:v>
                </c:pt>
                <c:pt idx="315118">
                  <c:v>120.36</c:v>
                </c:pt>
                <c:pt idx="315119">
                  <c:v>111.76</c:v>
                </c:pt>
                <c:pt idx="315120">
                  <c:v>95.36</c:v>
                </c:pt>
                <c:pt idx="315121">
                  <c:v>118.68</c:v>
                </c:pt>
                <c:pt idx="315122">
                  <c:v>97.52</c:v>
                </c:pt>
                <c:pt idx="315123">
                  <c:v>87.96</c:v>
                </c:pt>
                <c:pt idx="315124">
                  <c:v>173.08</c:v>
                </c:pt>
                <c:pt idx="315125">
                  <c:v>118.92</c:v>
                </c:pt>
                <c:pt idx="315126">
                  <c:v>93.92</c:v>
                </c:pt>
                <c:pt idx="315127">
                  <c:v>30.32</c:v>
                </c:pt>
                <c:pt idx="315128">
                  <c:v>20.52</c:v>
                </c:pt>
                <c:pt idx="315129">
                  <c:v>56.76</c:v>
                </c:pt>
                <c:pt idx="315130">
                  <c:v>65.88</c:v>
                </c:pt>
                <c:pt idx="315131">
                  <c:v>23.16</c:v>
                </c:pt>
                <c:pt idx="315132">
                  <c:v>20.440000000000001</c:v>
                </c:pt>
                <c:pt idx="315133">
                  <c:v>58.58</c:v>
                </c:pt>
                <c:pt idx="315134">
                  <c:v>41.78</c:v>
                </c:pt>
                <c:pt idx="315135">
                  <c:v>3</c:v>
                </c:pt>
                <c:pt idx="315136">
                  <c:v>18.16</c:v>
                </c:pt>
                <c:pt idx="315137">
                  <c:v>54.48</c:v>
                </c:pt>
                <c:pt idx="315138">
                  <c:v>18.16</c:v>
                </c:pt>
                <c:pt idx="315139">
                  <c:v>4.5599999999999996</c:v>
                </c:pt>
                <c:pt idx="315140">
                  <c:v>18.239999999999998</c:v>
                </c:pt>
                <c:pt idx="315141">
                  <c:v>9.1199999999999992</c:v>
                </c:pt>
                <c:pt idx="315142">
                  <c:v>-11.32</c:v>
                </c:pt>
                <c:pt idx="315143">
                  <c:v>2.2799999999999998</c:v>
                </c:pt>
                <c:pt idx="315144">
                  <c:v>6.56</c:v>
                </c:pt>
                <c:pt idx="315145">
                  <c:v>3.5</c:v>
                </c:pt>
                <c:pt idx="315146">
                  <c:v>14.53</c:v>
                </c:pt>
                <c:pt idx="315147">
                  <c:v>2.2799999999999998</c:v>
                </c:pt>
                <c:pt idx="315148">
                  <c:v>2.2799999999999998</c:v>
                </c:pt>
                <c:pt idx="315149">
                  <c:v>10.4</c:v>
                </c:pt>
                <c:pt idx="315150">
                  <c:v>9.2799999999999994</c:v>
                </c:pt>
                <c:pt idx="315151">
                  <c:v>25</c:v>
                </c:pt>
                <c:pt idx="315152">
                  <c:v>11.06</c:v>
                </c:pt>
                <c:pt idx="315153">
                  <c:v>4.5599999999999996</c:v>
                </c:pt>
                <c:pt idx="315154">
                  <c:v>5.25</c:v>
                </c:pt>
                <c:pt idx="315155">
                  <c:v>140.82</c:v>
                </c:pt>
                <c:pt idx="315156">
                  <c:v>121.48</c:v>
                </c:pt>
                <c:pt idx="315157">
                  <c:v>25.73</c:v>
                </c:pt>
                <c:pt idx="315158">
                  <c:v>31.95</c:v>
                </c:pt>
                <c:pt idx="315159">
                  <c:v>44.01</c:v>
                </c:pt>
                <c:pt idx="315160">
                  <c:v>74.11</c:v>
                </c:pt>
                <c:pt idx="315161">
                  <c:v>109.06</c:v>
                </c:pt>
                <c:pt idx="315162">
                  <c:v>66.95</c:v>
                </c:pt>
                <c:pt idx="315163">
                  <c:v>56.82</c:v>
                </c:pt>
                <c:pt idx="315164">
                  <c:v>48.19</c:v>
                </c:pt>
                <c:pt idx="315165">
                  <c:v>33.25</c:v>
                </c:pt>
                <c:pt idx="315166">
                  <c:v>76.12</c:v>
                </c:pt>
                <c:pt idx="315167">
                  <c:v>36.56</c:v>
                </c:pt>
                <c:pt idx="315168">
                  <c:v>40.04</c:v>
                </c:pt>
                <c:pt idx="315169">
                  <c:v>92.4</c:v>
                </c:pt>
                <c:pt idx="315170">
                  <c:v>88.34</c:v>
                </c:pt>
                <c:pt idx="315171">
                  <c:v>45.77</c:v>
                </c:pt>
                <c:pt idx="315172">
                  <c:v>88.37</c:v>
                </c:pt>
                <c:pt idx="315173">
                  <c:v>59.64</c:v>
                </c:pt>
                <c:pt idx="315174">
                  <c:v>60.82</c:v>
                </c:pt>
                <c:pt idx="315175">
                  <c:v>35.700000000000003</c:v>
                </c:pt>
                <c:pt idx="315176">
                  <c:v>28.8</c:v>
                </c:pt>
                <c:pt idx="315177">
                  <c:v>25.98</c:v>
                </c:pt>
                <c:pt idx="315178">
                  <c:v>49.22</c:v>
                </c:pt>
                <c:pt idx="315179">
                  <c:v>56.49</c:v>
                </c:pt>
                <c:pt idx="315180">
                  <c:v>16.32</c:v>
                </c:pt>
                <c:pt idx="315181">
                  <c:v>69.319999999999993</c:v>
                </c:pt>
                <c:pt idx="315182">
                  <c:v>26.17</c:v>
                </c:pt>
                <c:pt idx="315183">
                  <c:v>22.72</c:v>
                </c:pt>
                <c:pt idx="315184">
                  <c:v>13.2</c:v>
                </c:pt>
                <c:pt idx="315185">
                  <c:v>24.44</c:v>
                </c:pt>
                <c:pt idx="315186">
                  <c:v>22.72</c:v>
                </c:pt>
                <c:pt idx="315187">
                  <c:v>22.63</c:v>
                </c:pt>
                <c:pt idx="315188">
                  <c:v>22.76</c:v>
                </c:pt>
                <c:pt idx="315189">
                  <c:v>30</c:v>
                </c:pt>
                <c:pt idx="315190">
                  <c:v>46</c:v>
                </c:pt>
                <c:pt idx="315191">
                  <c:v>42</c:v>
                </c:pt>
                <c:pt idx="315192">
                  <c:v>32</c:v>
                </c:pt>
                <c:pt idx="315193">
                  <c:v>44</c:v>
                </c:pt>
                <c:pt idx="315194">
                  <c:v>48</c:v>
                </c:pt>
                <c:pt idx="315195">
                  <c:v>25.47</c:v>
                </c:pt>
                <c:pt idx="315196">
                  <c:v>54.94</c:v>
                </c:pt>
                <c:pt idx="315197">
                  <c:v>41.47</c:v>
                </c:pt>
                <c:pt idx="315198">
                  <c:v>54</c:v>
                </c:pt>
                <c:pt idx="315199">
                  <c:v>46</c:v>
                </c:pt>
                <c:pt idx="315200">
                  <c:v>16</c:v>
                </c:pt>
                <c:pt idx="315201">
                  <c:v>24</c:v>
                </c:pt>
                <c:pt idx="315202">
                  <c:v>45.51</c:v>
                </c:pt>
                <c:pt idx="315203">
                  <c:v>85.86</c:v>
                </c:pt>
                <c:pt idx="315204">
                  <c:v>107.54</c:v>
                </c:pt>
                <c:pt idx="315205">
                  <c:v>90.34</c:v>
                </c:pt>
                <c:pt idx="315206">
                  <c:v>52.8</c:v>
                </c:pt>
                <c:pt idx="315207">
                  <c:v>46.98</c:v>
                </c:pt>
                <c:pt idx="315208">
                  <c:v>83.7</c:v>
                </c:pt>
                <c:pt idx="315209">
                  <c:v>73.760000000000005</c:v>
                </c:pt>
                <c:pt idx="315210">
                  <c:v>63.63</c:v>
                </c:pt>
                <c:pt idx="315211">
                  <c:v>86.01</c:v>
                </c:pt>
                <c:pt idx="315212">
                  <c:v>45.83</c:v>
                </c:pt>
                <c:pt idx="315213">
                  <c:v>60.9</c:v>
                </c:pt>
                <c:pt idx="315214">
                  <c:v>34.18</c:v>
                </c:pt>
                <c:pt idx="315215">
                  <c:v>50.5</c:v>
                </c:pt>
                <c:pt idx="315216">
                  <c:v>50.42</c:v>
                </c:pt>
                <c:pt idx="315217">
                  <c:v>86.28</c:v>
                </c:pt>
                <c:pt idx="315218">
                  <c:v>23.34</c:v>
                </c:pt>
                <c:pt idx="315219">
                  <c:v>90.67</c:v>
                </c:pt>
                <c:pt idx="315220">
                  <c:v>112.89</c:v>
                </c:pt>
                <c:pt idx="315221">
                  <c:v>78.319999999999993</c:v>
                </c:pt>
                <c:pt idx="315222">
                  <c:v>78.489999999999995</c:v>
                </c:pt>
                <c:pt idx="315223">
                  <c:v>40.01</c:v>
                </c:pt>
                <c:pt idx="315224">
                  <c:v>56.3</c:v>
                </c:pt>
                <c:pt idx="315225">
                  <c:v>66.92</c:v>
                </c:pt>
                <c:pt idx="315226">
                  <c:v>52.86</c:v>
                </c:pt>
                <c:pt idx="315227">
                  <c:v>91.38</c:v>
                </c:pt>
                <c:pt idx="315228">
                  <c:v>27.52</c:v>
                </c:pt>
                <c:pt idx="315229">
                  <c:v>39.049999999999997</c:v>
                </c:pt>
                <c:pt idx="315230">
                  <c:v>69.959999999999994</c:v>
                </c:pt>
                <c:pt idx="315231">
                  <c:v>94.25</c:v>
                </c:pt>
                <c:pt idx="315232">
                  <c:v>41.45</c:v>
                </c:pt>
                <c:pt idx="315233">
                  <c:v>114.85</c:v>
                </c:pt>
                <c:pt idx="315234">
                  <c:v>66.45</c:v>
                </c:pt>
                <c:pt idx="315235">
                  <c:v>39.81</c:v>
                </c:pt>
                <c:pt idx="315236">
                  <c:v>22.65</c:v>
                </c:pt>
                <c:pt idx="315237">
                  <c:v>93.97</c:v>
                </c:pt>
                <c:pt idx="315238">
                  <c:v>32.799999999999997</c:v>
                </c:pt>
                <c:pt idx="315239">
                  <c:v>51.76</c:v>
                </c:pt>
                <c:pt idx="315240">
                  <c:v>59.41</c:v>
                </c:pt>
                <c:pt idx="315241">
                  <c:v>53.01</c:v>
                </c:pt>
                <c:pt idx="315242">
                  <c:v>38.29</c:v>
                </c:pt>
                <c:pt idx="315243">
                  <c:v>83.75</c:v>
                </c:pt>
                <c:pt idx="315244">
                  <c:v>84.46</c:v>
                </c:pt>
                <c:pt idx="315245">
                  <c:v>85.5</c:v>
                </c:pt>
                <c:pt idx="315246">
                  <c:v>43.07</c:v>
                </c:pt>
                <c:pt idx="315247">
                  <c:v>78.599999999999994</c:v>
                </c:pt>
                <c:pt idx="315248">
                  <c:v>124.03</c:v>
                </c:pt>
                <c:pt idx="315249">
                  <c:v>52.78</c:v>
                </c:pt>
                <c:pt idx="315250">
                  <c:v>87.39</c:v>
                </c:pt>
                <c:pt idx="315251">
                  <c:v>35.619999999999997</c:v>
                </c:pt>
                <c:pt idx="315252">
                  <c:v>75.37</c:v>
                </c:pt>
                <c:pt idx="315253">
                  <c:v>67.94</c:v>
                </c:pt>
                <c:pt idx="315254">
                  <c:v>51.3</c:v>
                </c:pt>
                <c:pt idx="315255">
                  <c:v>68.8</c:v>
                </c:pt>
                <c:pt idx="315256">
                  <c:v>58.78</c:v>
                </c:pt>
                <c:pt idx="315257">
                  <c:v>38.380000000000003</c:v>
                </c:pt>
                <c:pt idx="315258">
                  <c:v>104.57</c:v>
                </c:pt>
                <c:pt idx="315259">
                  <c:v>64.930000000000007</c:v>
                </c:pt>
                <c:pt idx="315260">
                  <c:v>108.48</c:v>
                </c:pt>
                <c:pt idx="315261">
                  <c:v>44.86</c:v>
                </c:pt>
                <c:pt idx="315262">
                  <c:v>118.75</c:v>
                </c:pt>
                <c:pt idx="315263">
                  <c:v>55.56</c:v>
                </c:pt>
                <c:pt idx="315264">
                  <c:v>88.5</c:v>
                </c:pt>
                <c:pt idx="315265">
                  <c:v>28.08</c:v>
                </c:pt>
                <c:pt idx="315266">
                  <c:v>88.34</c:v>
                </c:pt>
                <c:pt idx="315267">
                  <c:v>15.27</c:v>
                </c:pt>
                <c:pt idx="315268">
                  <c:v>67.66</c:v>
                </c:pt>
                <c:pt idx="315269">
                  <c:v>60.71</c:v>
                </c:pt>
                <c:pt idx="315270">
                  <c:v>77.84</c:v>
                </c:pt>
                <c:pt idx="315271">
                  <c:v>148.94999999999999</c:v>
                </c:pt>
                <c:pt idx="315272">
                  <c:v>64.86</c:v>
                </c:pt>
                <c:pt idx="315273">
                  <c:v>58.57</c:v>
                </c:pt>
                <c:pt idx="315274">
                  <c:v>101.67</c:v>
                </c:pt>
                <c:pt idx="315275">
                  <c:v>57.02</c:v>
                </c:pt>
                <c:pt idx="315276">
                  <c:v>28.13</c:v>
                </c:pt>
                <c:pt idx="315277">
                  <c:v>92.4</c:v>
                </c:pt>
                <c:pt idx="315278">
                  <c:v>66.17</c:v>
                </c:pt>
                <c:pt idx="315279">
                  <c:v>72.760000000000005</c:v>
                </c:pt>
                <c:pt idx="315280">
                  <c:v>50.77</c:v>
                </c:pt>
                <c:pt idx="315281">
                  <c:v>89.82</c:v>
                </c:pt>
                <c:pt idx="315282">
                  <c:v>111.24</c:v>
                </c:pt>
                <c:pt idx="315283">
                  <c:v>86.77</c:v>
                </c:pt>
                <c:pt idx="315284">
                  <c:v>105.79</c:v>
                </c:pt>
                <c:pt idx="315285">
                  <c:v>79.56</c:v>
                </c:pt>
                <c:pt idx="315286">
                  <c:v>64.260000000000005</c:v>
                </c:pt>
                <c:pt idx="315287">
                  <c:v>82.43</c:v>
                </c:pt>
                <c:pt idx="315288">
                  <c:v>39.369999999999997</c:v>
                </c:pt>
                <c:pt idx="315289">
                  <c:v>76.72</c:v>
                </c:pt>
                <c:pt idx="315290">
                  <c:v>53.67</c:v>
                </c:pt>
                <c:pt idx="315291">
                  <c:v>65.52</c:v>
                </c:pt>
                <c:pt idx="315292">
                  <c:v>64.09</c:v>
                </c:pt>
                <c:pt idx="315293">
                  <c:v>63.96</c:v>
                </c:pt>
                <c:pt idx="315294">
                  <c:v>74.150000000000006</c:v>
                </c:pt>
                <c:pt idx="315295">
                  <c:v>57.9</c:v>
                </c:pt>
                <c:pt idx="315296">
                  <c:v>96.15</c:v>
                </c:pt>
                <c:pt idx="315297">
                  <c:v>98.57</c:v>
                </c:pt>
                <c:pt idx="315298">
                  <c:v>124.96</c:v>
                </c:pt>
                <c:pt idx="315299">
                  <c:v>75.95</c:v>
                </c:pt>
                <c:pt idx="315300">
                  <c:v>105.91</c:v>
                </c:pt>
                <c:pt idx="315301">
                  <c:v>117.87</c:v>
                </c:pt>
                <c:pt idx="315302">
                  <c:v>52.17</c:v>
                </c:pt>
                <c:pt idx="315303">
                  <c:v>163.26</c:v>
                </c:pt>
                <c:pt idx="315304">
                  <c:v>158.69</c:v>
                </c:pt>
                <c:pt idx="315305">
                  <c:v>129.13999999999999</c:v>
                </c:pt>
                <c:pt idx="315306">
                  <c:v>101.96</c:v>
                </c:pt>
                <c:pt idx="315307">
                  <c:v>139.52000000000001</c:v>
                </c:pt>
                <c:pt idx="315308">
                  <c:v>106.33</c:v>
                </c:pt>
                <c:pt idx="315309">
                  <c:v>159.27000000000001</c:v>
                </c:pt>
                <c:pt idx="315310">
                  <c:v>104.05</c:v>
                </c:pt>
                <c:pt idx="315311">
                  <c:v>130.59</c:v>
                </c:pt>
                <c:pt idx="315312">
                  <c:v>153.88</c:v>
                </c:pt>
                <c:pt idx="315313">
                  <c:v>174.9</c:v>
                </c:pt>
                <c:pt idx="315314">
                  <c:v>113.5</c:v>
                </c:pt>
                <c:pt idx="315315">
                  <c:v>146.12</c:v>
                </c:pt>
                <c:pt idx="315316">
                  <c:v>166.9</c:v>
                </c:pt>
                <c:pt idx="315317">
                  <c:v>147.35</c:v>
                </c:pt>
                <c:pt idx="315318">
                  <c:v>222.17</c:v>
                </c:pt>
                <c:pt idx="315319">
                  <c:v>135.02000000000001</c:v>
                </c:pt>
                <c:pt idx="315320">
                  <c:v>101.63</c:v>
                </c:pt>
                <c:pt idx="315321">
                  <c:v>157.74</c:v>
                </c:pt>
                <c:pt idx="315322">
                  <c:v>118.97</c:v>
                </c:pt>
                <c:pt idx="315323">
                  <c:v>145.43</c:v>
                </c:pt>
                <c:pt idx="315324">
                  <c:v>55.9</c:v>
                </c:pt>
                <c:pt idx="315325">
                  <c:v>110.63</c:v>
                </c:pt>
                <c:pt idx="315326">
                  <c:v>124.74</c:v>
                </c:pt>
                <c:pt idx="315327">
                  <c:v>120.7</c:v>
                </c:pt>
                <c:pt idx="315328">
                  <c:v>154.66</c:v>
                </c:pt>
                <c:pt idx="315329">
                  <c:v>109.71</c:v>
                </c:pt>
                <c:pt idx="315330">
                  <c:v>164.7</c:v>
                </c:pt>
                <c:pt idx="315331">
                  <c:v>73.63</c:v>
                </c:pt>
                <c:pt idx="315332">
                  <c:v>9.68</c:v>
                </c:pt>
                <c:pt idx="315333">
                  <c:v>7.41</c:v>
                </c:pt>
                <c:pt idx="315334">
                  <c:v>0.9</c:v>
                </c:pt>
                <c:pt idx="315335">
                  <c:v>26.06</c:v>
                </c:pt>
                <c:pt idx="315336">
                  <c:v>24.53</c:v>
                </c:pt>
                <c:pt idx="315337">
                  <c:v>36.4</c:v>
                </c:pt>
                <c:pt idx="315338">
                  <c:v>27.97</c:v>
                </c:pt>
                <c:pt idx="315339">
                  <c:v>25.73</c:v>
                </c:pt>
                <c:pt idx="315340">
                  <c:v>8.68</c:v>
                </c:pt>
                <c:pt idx="315341">
                  <c:v>39.51</c:v>
                </c:pt>
                <c:pt idx="315342">
                  <c:v>81.819999999999993</c:v>
                </c:pt>
                <c:pt idx="315343">
                  <c:v>75.47</c:v>
                </c:pt>
                <c:pt idx="315344">
                  <c:v>111.24</c:v>
                </c:pt>
                <c:pt idx="315345">
                  <c:v>141.09</c:v>
                </c:pt>
                <c:pt idx="315346">
                  <c:v>131.72</c:v>
                </c:pt>
                <c:pt idx="315347">
                  <c:v>259.2</c:v>
                </c:pt>
                <c:pt idx="315348">
                  <c:v>116.76</c:v>
                </c:pt>
                <c:pt idx="315349">
                  <c:v>231.32</c:v>
                </c:pt>
                <c:pt idx="315350">
                  <c:v>241.97</c:v>
                </c:pt>
                <c:pt idx="315351">
                  <c:v>214.4</c:v>
                </c:pt>
                <c:pt idx="315352">
                  <c:v>171.04</c:v>
                </c:pt>
                <c:pt idx="315353">
                  <c:v>249.01</c:v>
                </c:pt>
                <c:pt idx="315354">
                  <c:v>224.9</c:v>
                </c:pt>
                <c:pt idx="315355">
                  <c:v>300.33</c:v>
                </c:pt>
                <c:pt idx="315356">
                  <c:v>191.06</c:v>
                </c:pt>
                <c:pt idx="315357">
                  <c:v>155.4</c:v>
                </c:pt>
                <c:pt idx="315358">
                  <c:v>226.69</c:v>
                </c:pt>
                <c:pt idx="315359">
                  <c:v>189.07</c:v>
                </c:pt>
                <c:pt idx="315360">
                  <c:v>158.18</c:v>
                </c:pt>
                <c:pt idx="315361">
                  <c:v>210.71</c:v>
                </c:pt>
                <c:pt idx="315362">
                  <c:v>198.22</c:v>
                </c:pt>
                <c:pt idx="315363">
                  <c:v>112.27</c:v>
                </c:pt>
                <c:pt idx="315364">
                  <c:v>188.78</c:v>
                </c:pt>
                <c:pt idx="315365">
                  <c:v>204.34</c:v>
                </c:pt>
                <c:pt idx="315366">
                  <c:v>197.62</c:v>
                </c:pt>
                <c:pt idx="315367">
                  <c:v>141.47999999999999</c:v>
                </c:pt>
                <c:pt idx="315368">
                  <c:v>61.93</c:v>
                </c:pt>
                <c:pt idx="315369">
                  <c:v>94.62</c:v>
                </c:pt>
                <c:pt idx="315370">
                  <c:v>80.97</c:v>
                </c:pt>
                <c:pt idx="315371">
                  <c:v>109.66</c:v>
                </c:pt>
                <c:pt idx="315372">
                  <c:v>196.03</c:v>
                </c:pt>
                <c:pt idx="315373">
                  <c:v>228.11</c:v>
                </c:pt>
                <c:pt idx="315374">
                  <c:v>294.08999999999997</c:v>
                </c:pt>
                <c:pt idx="315375">
                  <c:v>190.65</c:v>
                </c:pt>
                <c:pt idx="315376">
                  <c:v>146.32</c:v>
                </c:pt>
                <c:pt idx="315377">
                  <c:v>183.56</c:v>
                </c:pt>
                <c:pt idx="315378">
                  <c:v>220.01</c:v>
                </c:pt>
                <c:pt idx="315379">
                  <c:v>435.39</c:v>
                </c:pt>
                <c:pt idx="315380">
                  <c:v>124.16</c:v>
                </c:pt>
                <c:pt idx="315381">
                  <c:v>141.63999999999999</c:v>
                </c:pt>
                <c:pt idx="315382">
                  <c:v>210.26</c:v>
                </c:pt>
                <c:pt idx="315383">
                  <c:v>88.76</c:v>
                </c:pt>
                <c:pt idx="315384">
                  <c:v>211.77</c:v>
                </c:pt>
                <c:pt idx="315385">
                  <c:v>169.78</c:v>
                </c:pt>
                <c:pt idx="315386">
                  <c:v>182.18</c:v>
                </c:pt>
                <c:pt idx="315387">
                  <c:v>214.16</c:v>
                </c:pt>
                <c:pt idx="315388">
                  <c:v>189.65</c:v>
                </c:pt>
                <c:pt idx="315389">
                  <c:v>183.34</c:v>
                </c:pt>
                <c:pt idx="315390">
                  <c:v>94.1</c:v>
                </c:pt>
                <c:pt idx="315391">
                  <c:v>133.21</c:v>
                </c:pt>
                <c:pt idx="315392">
                  <c:v>173.45</c:v>
                </c:pt>
                <c:pt idx="315393">
                  <c:v>120.44</c:v>
                </c:pt>
                <c:pt idx="315394">
                  <c:v>122.46</c:v>
                </c:pt>
                <c:pt idx="315395">
                  <c:v>219.12</c:v>
                </c:pt>
                <c:pt idx="315396">
                  <c:v>106.21</c:v>
                </c:pt>
                <c:pt idx="315397">
                  <c:v>143.38</c:v>
                </c:pt>
                <c:pt idx="315398">
                  <c:v>180.83</c:v>
                </c:pt>
                <c:pt idx="315399">
                  <c:v>208.89</c:v>
                </c:pt>
                <c:pt idx="315400">
                  <c:v>193.13</c:v>
                </c:pt>
                <c:pt idx="315401">
                  <c:v>127.28</c:v>
                </c:pt>
                <c:pt idx="315402">
                  <c:v>265.73</c:v>
                </c:pt>
                <c:pt idx="315403">
                  <c:v>117.93</c:v>
                </c:pt>
                <c:pt idx="315404">
                  <c:v>175.94</c:v>
                </c:pt>
                <c:pt idx="315405">
                  <c:v>226.46</c:v>
                </c:pt>
                <c:pt idx="315406">
                  <c:v>255.2</c:v>
                </c:pt>
                <c:pt idx="315407">
                  <c:v>162.87</c:v>
                </c:pt>
                <c:pt idx="315408">
                  <c:v>176.66</c:v>
                </c:pt>
                <c:pt idx="315409">
                  <c:v>87.19</c:v>
                </c:pt>
                <c:pt idx="315410">
                  <c:v>164.23</c:v>
                </c:pt>
                <c:pt idx="315411">
                  <c:v>224.53</c:v>
                </c:pt>
                <c:pt idx="315412">
                  <c:v>260.19</c:v>
                </c:pt>
                <c:pt idx="315413">
                  <c:v>236.1</c:v>
                </c:pt>
                <c:pt idx="315414">
                  <c:v>210.75</c:v>
                </c:pt>
                <c:pt idx="315415">
                  <c:v>190.27</c:v>
                </c:pt>
                <c:pt idx="315416">
                  <c:v>291.64999999999998</c:v>
                </c:pt>
                <c:pt idx="315417">
                  <c:v>230.53</c:v>
                </c:pt>
                <c:pt idx="315418">
                  <c:v>138.82</c:v>
                </c:pt>
                <c:pt idx="315419">
                  <c:v>170.03</c:v>
                </c:pt>
                <c:pt idx="315420">
                  <c:v>102.24</c:v>
                </c:pt>
                <c:pt idx="315421">
                  <c:v>161.94</c:v>
                </c:pt>
                <c:pt idx="315422">
                  <c:v>121.37</c:v>
                </c:pt>
                <c:pt idx="315423">
                  <c:v>163.09</c:v>
                </c:pt>
                <c:pt idx="315424">
                  <c:v>134.62</c:v>
                </c:pt>
                <c:pt idx="315425">
                  <c:v>44.26</c:v>
                </c:pt>
                <c:pt idx="315426">
                  <c:v>113.41</c:v>
                </c:pt>
                <c:pt idx="315427">
                  <c:v>168.98</c:v>
                </c:pt>
                <c:pt idx="315428">
                  <c:v>252.26</c:v>
                </c:pt>
                <c:pt idx="315429">
                  <c:v>139.94999999999999</c:v>
                </c:pt>
                <c:pt idx="315430">
                  <c:v>141.41999999999999</c:v>
                </c:pt>
                <c:pt idx="315431">
                  <c:v>185.36</c:v>
                </c:pt>
                <c:pt idx="315432">
                  <c:v>227.76</c:v>
                </c:pt>
                <c:pt idx="315433">
                  <c:v>129.81</c:v>
                </c:pt>
                <c:pt idx="315434">
                  <c:v>130.82</c:v>
                </c:pt>
                <c:pt idx="315435">
                  <c:v>166.42</c:v>
                </c:pt>
                <c:pt idx="315436">
                  <c:v>149.21</c:v>
                </c:pt>
                <c:pt idx="315437">
                  <c:v>207.05</c:v>
                </c:pt>
                <c:pt idx="315438">
                  <c:v>134.69</c:v>
                </c:pt>
                <c:pt idx="315439">
                  <c:v>115.13</c:v>
                </c:pt>
                <c:pt idx="315440">
                  <c:v>136.61000000000001</c:v>
                </c:pt>
                <c:pt idx="315441">
                  <c:v>152.72</c:v>
                </c:pt>
                <c:pt idx="315442">
                  <c:v>143.05000000000001</c:v>
                </c:pt>
                <c:pt idx="315443">
                  <c:v>83.27</c:v>
                </c:pt>
                <c:pt idx="315444">
                  <c:v>156.22999999999999</c:v>
                </c:pt>
                <c:pt idx="315445">
                  <c:v>177.58</c:v>
                </c:pt>
                <c:pt idx="315446">
                  <c:v>169.48</c:v>
                </c:pt>
                <c:pt idx="315447">
                  <c:v>194.54</c:v>
                </c:pt>
                <c:pt idx="315448">
                  <c:v>294.64999999999998</c:v>
                </c:pt>
                <c:pt idx="315449">
                  <c:v>235.01</c:v>
                </c:pt>
                <c:pt idx="315450">
                  <c:v>161.52000000000001</c:v>
                </c:pt>
                <c:pt idx="315451">
                  <c:v>199.72</c:v>
                </c:pt>
                <c:pt idx="315452">
                  <c:v>262.8</c:v>
                </c:pt>
                <c:pt idx="315453">
                  <c:v>145.19999999999999</c:v>
                </c:pt>
                <c:pt idx="315454">
                  <c:v>248.72</c:v>
                </c:pt>
                <c:pt idx="315455">
                  <c:v>211.05</c:v>
                </c:pt>
                <c:pt idx="315456">
                  <c:v>245.83</c:v>
                </c:pt>
                <c:pt idx="315457">
                  <c:v>167</c:v>
                </c:pt>
                <c:pt idx="315458">
                  <c:v>230.52</c:v>
                </c:pt>
                <c:pt idx="315459">
                  <c:v>323.3</c:v>
                </c:pt>
                <c:pt idx="315460">
                  <c:v>204.8</c:v>
                </c:pt>
                <c:pt idx="315461">
                  <c:v>226.29</c:v>
                </c:pt>
                <c:pt idx="315462">
                  <c:v>259.37</c:v>
                </c:pt>
                <c:pt idx="315463">
                  <c:v>265.55</c:v>
                </c:pt>
                <c:pt idx="315464">
                  <c:v>291.31</c:v>
                </c:pt>
                <c:pt idx="315465">
                  <c:v>205.32</c:v>
                </c:pt>
                <c:pt idx="315466">
                  <c:v>162.54</c:v>
                </c:pt>
                <c:pt idx="315467">
                  <c:v>282.68</c:v>
                </c:pt>
                <c:pt idx="315468">
                  <c:v>185.98</c:v>
                </c:pt>
                <c:pt idx="315469">
                  <c:v>221.18</c:v>
                </c:pt>
                <c:pt idx="315470">
                  <c:v>255.19</c:v>
                </c:pt>
                <c:pt idx="315471">
                  <c:v>190.43</c:v>
                </c:pt>
                <c:pt idx="315472">
                  <c:v>91.6</c:v>
                </c:pt>
                <c:pt idx="315473">
                  <c:v>69.16</c:v>
                </c:pt>
                <c:pt idx="315474">
                  <c:v>190.51</c:v>
                </c:pt>
                <c:pt idx="315475">
                  <c:v>5.45</c:v>
                </c:pt>
                <c:pt idx="315476">
                  <c:v>2.48</c:v>
                </c:pt>
                <c:pt idx="315477">
                  <c:v>2.97</c:v>
                </c:pt>
                <c:pt idx="315478">
                  <c:v>2.97</c:v>
                </c:pt>
                <c:pt idx="315479">
                  <c:v>8.91</c:v>
                </c:pt>
                <c:pt idx="315480">
                  <c:v>5.97</c:v>
                </c:pt>
                <c:pt idx="315481">
                  <c:v>9.9700000000000006</c:v>
                </c:pt>
                <c:pt idx="315482">
                  <c:v>46.69</c:v>
                </c:pt>
                <c:pt idx="315483">
                  <c:v>36.43</c:v>
                </c:pt>
                <c:pt idx="315484">
                  <c:v>10.14</c:v>
                </c:pt>
                <c:pt idx="315485">
                  <c:v>10.71</c:v>
                </c:pt>
                <c:pt idx="315486">
                  <c:v>25.46</c:v>
                </c:pt>
                <c:pt idx="315487">
                  <c:v>31.06</c:v>
                </c:pt>
                <c:pt idx="315488">
                  <c:v>29.65</c:v>
                </c:pt>
                <c:pt idx="315489">
                  <c:v>27.09</c:v>
                </c:pt>
                <c:pt idx="315490">
                  <c:v>36.76</c:v>
                </c:pt>
                <c:pt idx="315491">
                  <c:v>30.62</c:v>
                </c:pt>
                <c:pt idx="315492">
                  <c:v>14.94</c:v>
                </c:pt>
                <c:pt idx="315493">
                  <c:v>18.079999999999998</c:v>
                </c:pt>
                <c:pt idx="315494">
                  <c:v>17.850000000000001</c:v>
                </c:pt>
                <c:pt idx="315495">
                  <c:v>20.65</c:v>
                </c:pt>
                <c:pt idx="315496">
                  <c:v>8.17</c:v>
                </c:pt>
                <c:pt idx="315497">
                  <c:v>34.28</c:v>
                </c:pt>
                <c:pt idx="315498">
                  <c:v>2.67</c:v>
                </c:pt>
                <c:pt idx="315499">
                  <c:v>5</c:v>
                </c:pt>
                <c:pt idx="315500">
                  <c:v>21.02</c:v>
                </c:pt>
                <c:pt idx="315501">
                  <c:v>14.44</c:v>
                </c:pt>
                <c:pt idx="315502">
                  <c:v>2.77</c:v>
                </c:pt>
                <c:pt idx="315503">
                  <c:v>15.48</c:v>
                </c:pt>
                <c:pt idx="315504">
                  <c:v>10.91</c:v>
                </c:pt>
                <c:pt idx="315505">
                  <c:v>20.68</c:v>
                </c:pt>
                <c:pt idx="315506">
                  <c:v>4.97</c:v>
                </c:pt>
                <c:pt idx="315507">
                  <c:v>17.34</c:v>
                </c:pt>
                <c:pt idx="315508">
                  <c:v>10.17</c:v>
                </c:pt>
                <c:pt idx="315509">
                  <c:v>8.64</c:v>
                </c:pt>
                <c:pt idx="315510">
                  <c:v>9.94</c:v>
                </c:pt>
                <c:pt idx="315511">
                  <c:v>29.79</c:v>
                </c:pt>
                <c:pt idx="315512">
                  <c:v>7.67</c:v>
                </c:pt>
                <c:pt idx="315513">
                  <c:v>16.579999999999998</c:v>
                </c:pt>
                <c:pt idx="315514">
                  <c:v>16.88</c:v>
                </c:pt>
                <c:pt idx="315515">
                  <c:v>14.91</c:v>
                </c:pt>
                <c:pt idx="315516">
                  <c:v>25.28</c:v>
                </c:pt>
                <c:pt idx="315517">
                  <c:v>13.48</c:v>
                </c:pt>
                <c:pt idx="315518">
                  <c:v>6.74</c:v>
                </c:pt>
                <c:pt idx="315519">
                  <c:v>17.510000000000002</c:v>
                </c:pt>
                <c:pt idx="315520">
                  <c:v>10.14</c:v>
                </c:pt>
                <c:pt idx="315521">
                  <c:v>36.619999999999997</c:v>
                </c:pt>
                <c:pt idx="315522">
                  <c:v>24.35</c:v>
                </c:pt>
                <c:pt idx="315523">
                  <c:v>26.09</c:v>
                </c:pt>
                <c:pt idx="315524">
                  <c:v>28.59</c:v>
                </c:pt>
                <c:pt idx="315525">
                  <c:v>20.71</c:v>
                </c:pt>
                <c:pt idx="315526">
                  <c:v>45.6</c:v>
                </c:pt>
                <c:pt idx="315527">
                  <c:v>24.85</c:v>
                </c:pt>
                <c:pt idx="315528">
                  <c:v>24.65</c:v>
                </c:pt>
                <c:pt idx="315529">
                  <c:v>11.71</c:v>
                </c:pt>
                <c:pt idx="315530">
                  <c:v>21.25</c:v>
                </c:pt>
                <c:pt idx="315531">
                  <c:v>28.65</c:v>
                </c:pt>
                <c:pt idx="315532">
                  <c:v>36.590000000000003</c:v>
                </c:pt>
                <c:pt idx="315533">
                  <c:v>6.74</c:v>
                </c:pt>
                <c:pt idx="315534">
                  <c:v>6.74</c:v>
                </c:pt>
                <c:pt idx="315535">
                  <c:v>11.71</c:v>
                </c:pt>
                <c:pt idx="315536">
                  <c:v>9.94</c:v>
                </c:pt>
                <c:pt idx="315537">
                  <c:v>15.38</c:v>
                </c:pt>
                <c:pt idx="315538">
                  <c:v>16.649999999999999</c:v>
                </c:pt>
                <c:pt idx="315539">
                  <c:v>29.75</c:v>
                </c:pt>
                <c:pt idx="315540">
                  <c:v>15.44</c:v>
                </c:pt>
                <c:pt idx="315541">
                  <c:v>20.71</c:v>
                </c:pt>
                <c:pt idx="315542">
                  <c:v>15.21</c:v>
                </c:pt>
                <c:pt idx="315543">
                  <c:v>19.149999999999999</c:v>
                </c:pt>
                <c:pt idx="315544">
                  <c:v>51.63</c:v>
                </c:pt>
                <c:pt idx="315545">
                  <c:v>21.05</c:v>
                </c:pt>
                <c:pt idx="315546">
                  <c:v>11.64</c:v>
                </c:pt>
                <c:pt idx="315547">
                  <c:v>56.57</c:v>
                </c:pt>
                <c:pt idx="315548">
                  <c:v>17.850000000000001</c:v>
                </c:pt>
                <c:pt idx="315549">
                  <c:v>28.36</c:v>
                </c:pt>
                <c:pt idx="315550">
                  <c:v>31.69</c:v>
                </c:pt>
                <c:pt idx="315551">
                  <c:v>24.26</c:v>
                </c:pt>
                <c:pt idx="315552">
                  <c:v>8.51</c:v>
                </c:pt>
                <c:pt idx="315553">
                  <c:v>15.48</c:v>
                </c:pt>
                <c:pt idx="315554">
                  <c:v>19.420000000000002</c:v>
                </c:pt>
                <c:pt idx="315555">
                  <c:v>35.42</c:v>
                </c:pt>
                <c:pt idx="315556">
                  <c:v>11.91</c:v>
                </c:pt>
                <c:pt idx="315557">
                  <c:v>29.63</c:v>
                </c:pt>
                <c:pt idx="315558">
                  <c:v>28.4</c:v>
                </c:pt>
                <c:pt idx="315559">
                  <c:v>9.01</c:v>
                </c:pt>
                <c:pt idx="315560">
                  <c:v>5.54</c:v>
                </c:pt>
                <c:pt idx="315561">
                  <c:v>30.97</c:v>
                </c:pt>
                <c:pt idx="315562">
                  <c:v>26.96</c:v>
                </c:pt>
                <c:pt idx="315563">
                  <c:v>10.11</c:v>
                </c:pt>
                <c:pt idx="315564">
                  <c:v>21.18</c:v>
                </c:pt>
                <c:pt idx="315565">
                  <c:v>15.98</c:v>
                </c:pt>
                <c:pt idx="315566">
                  <c:v>10.11</c:v>
                </c:pt>
                <c:pt idx="315567">
                  <c:v>34.33</c:v>
                </c:pt>
                <c:pt idx="315568">
                  <c:v>16.05</c:v>
                </c:pt>
                <c:pt idx="315569">
                  <c:v>21.75</c:v>
                </c:pt>
                <c:pt idx="315570">
                  <c:v>11.74</c:v>
                </c:pt>
                <c:pt idx="315571">
                  <c:v>31.69</c:v>
                </c:pt>
                <c:pt idx="315572">
                  <c:v>10.58</c:v>
                </c:pt>
                <c:pt idx="315573">
                  <c:v>14.17</c:v>
                </c:pt>
                <c:pt idx="315574">
                  <c:v>18.02</c:v>
                </c:pt>
                <c:pt idx="315575">
                  <c:v>14.77</c:v>
                </c:pt>
                <c:pt idx="315576">
                  <c:v>52.16</c:v>
                </c:pt>
                <c:pt idx="315577">
                  <c:v>32.08</c:v>
                </c:pt>
                <c:pt idx="315578">
                  <c:v>12.78</c:v>
                </c:pt>
                <c:pt idx="315579">
                  <c:v>35.53</c:v>
                </c:pt>
                <c:pt idx="315580">
                  <c:v>37.97</c:v>
                </c:pt>
                <c:pt idx="315581">
                  <c:v>33.19</c:v>
                </c:pt>
                <c:pt idx="315582">
                  <c:v>21.66</c:v>
                </c:pt>
                <c:pt idx="315583">
                  <c:v>39.96</c:v>
                </c:pt>
                <c:pt idx="315584">
                  <c:v>50.07</c:v>
                </c:pt>
                <c:pt idx="315585">
                  <c:v>17.350000000000001</c:v>
                </c:pt>
                <c:pt idx="315586">
                  <c:v>7.24</c:v>
                </c:pt>
                <c:pt idx="315587">
                  <c:v>33.19</c:v>
                </c:pt>
                <c:pt idx="315588">
                  <c:v>20.14</c:v>
                </c:pt>
                <c:pt idx="315589">
                  <c:v>22.42</c:v>
                </c:pt>
                <c:pt idx="315590">
                  <c:v>33.520000000000003</c:v>
                </c:pt>
                <c:pt idx="315591">
                  <c:v>22.22</c:v>
                </c:pt>
                <c:pt idx="315592">
                  <c:v>20.72</c:v>
                </c:pt>
                <c:pt idx="315593">
                  <c:v>7.54</c:v>
                </c:pt>
                <c:pt idx="315594">
                  <c:v>24.65</c:v>
                </c:pt>
                <c:pt idx="315595">
                  <c:v>46.93</c:v>
                </c:pt>
                <c:pt idx="315596">
                  <c:v>32.049999999999997</c:v>
                </c:pt>
                <c:pt idx="315597">
                  <c:v>13.17</c:v>
                </c:pt>
                <c:pt idx="315598">
                  <c:v>30.65</c:v>
                </c:pt>
                <c:pt idx="315599">
                  <c:v>35.630000000000003</c:v>
                </c:pt>
                <c:pt idx="315600">
                  <c:v>41.04</c:v>
                </c:pt>
                <c:pt idx="315601">
                  <c:v>28.66</c:v>
                </c:pt>
                <c:pt idx="315602">
                  <c:v>16.45</c:v>
                </c:pt>
                <c:pt idx="315603">
                  <c:v>24.8</c:v>
                </c:pt>
                <c:pt idx="315604">
                  <c:v>19.72</c:v>
                </c:pt>
                <c:pt idx="315605">
                  <c:v>12.41</c:v>
                </c:pt>
                <c:pt idx="315606">
                  <c:v>6780.45</c:v>
                </c:pt>
                <c:pt idx="315607">
                  <c:v>6708.13</c:v>
                </c:pt>
                <c:pt idx="315608">
                  <c:v>7032.38</c:v>
                </c:pt>
                <c:pt idx="315609">
                  <c:v>7156.44</c:v>
                </c:pt>
                <c:pt idx="315610">
                  <c:v>6945.97</c:v>
                </c:pt>
                <c:pt idx="315611">
                  <c:v>6991</c:v>
                </c:pt>
                <c:pt idx="315612">
                  <c:v>6780.45</c:v>
                </c:pt>
                <c:pt idx="315613">
                  <c:v>6245.12</c:v>
                </c:pt>
                <c:pt idx="315614">
                  <c:v>6440.43</c:v>
                </c:pt>
                <c:pt idx="315615">
                  <c:v>7468.95</c:v>
                </c:pt>
                <c:pt idx="315616">
                  <c:v>7096.14</c:v>
                </c:pt>
                <c:pt idx="315617">
                  <c:v>6446.91</c:v>
                </c:pt>
                <c:pt idx="315618">
                  <c:v>6767.56</c:v>
                </c:pt>
                <c:pt idx="315619">
                  <c:v>7456.2</c:v>
                </c:pt>
                <c:pt idx="315620">
                  <c:v>7071.37</c:v>
                </c:pt>
                <c:pt idx="315621">
                  <c:v>6841.39</c:v>
                </c:pt>
                <c:pt idx="315622">
                  <c:v>7048.92</c:v>
                </c:pt>
                <c:pt idx="315623">
                  <c:v>6785.54</c:v>
                </c:pt>
                <c:pt idx="315624">
                  <c:v>7118.15</c:v>
                </c:pt>
                <c:pt idx="315625">
                  <c:v>6335.65</c:v>
                </c:pt>
                <c:pt idx="315626">
                  <c:v>5787.27</c:v>
                </c:pt>
                <c:pt idx="315627">
                  <c:v>5913.27</c:v>
                </c:pt>
                <c:pt idx="315628">
                  <c:v>6265.01</c:v>
                </c:pt>
                <c:pt idx="315629">
                  <c:v>7138.62</c:v>
                </c:pt>
                <c:pt idx="315630">
                  <c:v>6156.4</c:v>
                </c:pt>
                <c:pt idx="315631">
                  <c:v>5768.33</c:v>
                </c:pt>
                <c:pt idx="315632">
                  <c:v>6402.87</c:v>
                </c:pt>
                <c:pt idx="315633">
                  <c:v>6268.78</c:v>
                </c:pt>
                <c:pt idx="315634">
                  <c:v>6484.03</c:v>
                </c:pt>
                <c:pt idx="315635">
                  <c:v>6340.21</c:v>
                </c:pt>
                <c:pt idx="315636">
                  <c:v>6189.86</c:v>
                </c:pt>
                <c:pt idx="315637">
                  <c:v>6861.45</c:v>
                </c:pt>
                <c:pt idx="315638">
                  <c:v>6368</c:v>
                </c:pt>
                <c:pt idx="315639">
                  <c:v>6266.09</c:v>
                </c:pt>
                <c:pt idx="315640">
                  <c:v>5992.36</c:v>
                </c:pt>
                <c:pt idx="315641">
                  <c:v>6624.48</c:v>
                </c:pt>
                <c:pt idx="315642">
                  <c:v>6416.57</c:v>
                </c:pt>
                <c:pt idx="315643">
                  <c:v>6266.9</c:v>
                </c:pt>
                <c:pt idx="315644">
                  <c:v>5862.23</c:v>
                </c:pt>
                <c:pt idx="315645">
                  <c:v>6574.6</c:v>
                </c:pt>
                <c:pt idx="315646">
                  <c:v>7222.1</c:v>
                </c:pt>
                <c:pt idx="315647">
                  <c:v>5928.95</c:v>
                </c:pt>
                <c:pt idx="315648">
                  <c:v>5837.71</c:v>
                </c:pt>
                <c:pt idx="315649">
                  <c:v>5902.97</c:v>
                </c:pt>
                <c:pt idx="315650">
                  <c:v>6263.76</c:v>
                </c:pt>
                <c:pt idx="315651">
                  <c:v>5767.61</c:v>
                </c:pt>
                <c:pt idx="315652">
                  <c:v>5917.46</c:v>
                </c:pt>
                <c:pt idx="315653">
                  <c:v>5599.45</c:v>
                </c:pt>
                <c:pt idx="315654">
                  <c:v>6597.49</c:v>
                </c:pt>
                <c:pt idx="315655">
                  <c:v>6898.08</c:v>
                </c:pt>
                <c:pt idx="315656">
                  <c:v>6375.23</c:v>
                </c:pt>
                <c:pt idx="315657">
                  <c:v>6076.7</c:v>
                </c:pt>
                <c:pt idx="315658">
                  <c:v>5942.6</c:v>
                </c:pt>
                <c:pt idx="315659">
                  <c:v>6774.85</c:v>
                </c:pt>
                <c:pt idx="315660">
                  <c:v>6665.1</c:v>
                </c:pt>
                <c:pt idx="315661">
                  <c:v>7298.72</c:v>
                </c:pt>
                <c:pt idx="315662">
                  <c:v>7198.72</c:v>
                </c:pt>
                <c:pt idx="315663">
                  <c:v>7418.49</c:v>
                </c:pt>
                <c:pt idx="315664">
                  <c:v>6340.82</c:v>
                </c:pt>
                <c:pt idx="315665">
                  <c:v>6943.36</c:v>
                </c:pt>
                <c:pt idx="315666">
                  <c:v>6621.65</c:v>
                </c:pt>
                <c:pt idx="315667">
                  <c:v>7130.84</c:v>
                </c:pt>
                <c:pt idx="315668">
                  <c:v>7233.68</c:v>
                </c:pt>
                <c:pt idx="315669">
                  <c:v>6329.51</c:v>
                </c:pt>
                <c:pt idx="315670">
                  <c:v>6772.9</c:v>
                </c:pt>
                <c:pt idx="315671">
                  <c:v>6850.78</c:v>
                </c:pt>
                <c:pt idx="315672">
                  <c:v>6665.5</c:v>
                </c:pt>
                <c:pt idx="315673">
                  <c:v>6884.31</c:v>
                </c:pt>
                <c:pt idx="315674">
                  <c:v>6497.85</c:v>
                </c:pt>
                <c:pt idx="315675">
                  <c:v>7314.49</c:v>
                </c:pt>
                <c:pt idx="315676">
                  <c:v>6408.22</c:v>
                </c:pt>
                <c:pt idx="315677">
                  <c:v>6292.6</c:v>
                </c:pt>
                <c:pt idx="315678">
                  <c:v>6496.27</c:v>
                </c:pt>
                <c:pt idx="315679">
                  <c:v>6211.67</c:v>
                </c:pt>
                <c:pt idx="315680">
                  <c:v>6351.58</c:v>
                </c:pt>
                <c:pt idx="315681">
                  <c:v>6834.1</c:v>
                </c:pt>
                <c:pt idx="315682">
                  <c:v>5996.15</c:v>
                </c:pt>
                <c:pt idx="315683">
                  <c:v>6131.64</c:v>
                </c:pt>
                <c:pt idx="315684">
                  <c:v>7248.31</c:v>
                </c:pt>
                <c:pt idx="315685">
                  <c:v>6805.17</c:v>
                </c:pt>
                <c:pt idx="315686">
                  <c:v>7189.9</c:v>
                </c:pt>
                <c:pt idx="315687">
                  <c:v>6598.23</c:v>
                </c:pt>
                <c:pt idx="315688">
                  <c:v>6442.4</c:v>
                </c:pt>
                <c:pt idx="315689">
                  <c:v>7555.77</c:v>
                </c:pt>
                <c:pt idx="315690">
                  <c:v>7553.75</c:v>
                </c:pt>
                <c:pt idx="315691">
                  <c:v>6276.52</c:v>
                </c:pt>
                <c:pt idx="315692">
                  <c:v>6731.59</c:v>
                </c:pt>
                <c:pt idx="315693">
                  <c:v>7383.15</c:v>
                </c:pt>
                <c:pt idx="315694">
                  <c:v>7016.7</c:v>
                </c:pt>
                <c:pt idx="315695">
                  <c:v>6473.93</c:v>
                </c:pt>
                <c:pt idx="315696">
                  <c:v>6259.1</c:v>
                </c:pt>
                <c:pt idx="315697">
                  <c:v>6807.85</c:v>
                </c:pt>
                <c:pt idx="315698">
                  <c:v>8348.2800000000007</c:v>
                </c:pt>
                <c:pt idx="315699">
                  <c:v>7138.85</c:v>
                </c:pt>
                <c:pt idx="315700">
                  <c:v>6859.48</c:v>
                </c:pt>
                <c:pt idx="315701">
                  <c:v>6442.3</c:v>
                </c:pt>
                <c:pt idx="315702">
                  <c:v>6823.61</c:v>
                </c:pt>
                <c:pt idx="315703">
                  <c:v>6854</c:v>
                </c:pt>
                <c:pt idx="315704">
                  <c:v>7271.35</c:v>
                </c:pt>
                <c:pt idx="315705">
                  <c:v>6828.28</c:v>
                </c:pt>
                <c:pt idx="315706">
                  <c:v>7888.08</c:v>
                </c:pt>
                <c:pt idx="315707">
                  <c:v>7568.5</c:v>
                </c:pt>
                <c:pt idx="315708">
                  <c:v>7097.42</c:v>
                </c:pt>
                <c:pt idx="315709">
                  <c:v>7362.48</c:v>
                </c:pt>
                <c:pt idx="315710">
                  <c:v>7086.74</c:v>
                </c:pt>
                <c:pt idx="315711">
                  <c:v>7819.51</c:v>
                </c:pt>
                <c:pt idx="315712">
                  <c:v>7455.71</c:v>
                </c:pt>
                <c:pt idx="315713">
                  <c:v>7424.99</c:v>
                </c:pt>
                <c:pt idx="315714">
                  <c:v>7850.49</c:v>
                </c:pt>
                <c:pt idx="315715">
                  <c:v>8828.6299999999992</c:v>
                </c:pt>
                <c:pt idx="315716">
                  <c:v>7947.4</c:v>
                </c:pt>
                <c:pt idx="315717">
                  <c:v>7647.37</c:v>
                </c:pt>
                <c:pt idx="315718">
                  <c:v>7483.17</c:v>
                </c:pt>
                <c:pt idx="315719">
                  <c:v>7159.9</c:v>
                </c:pt>
                <c:pt idx="315720">
                  <c:v>8303.1</c:v>
                </c:pt>
                <c:pt idx="315721">
                  <c:v>7758.6</c:v>
                </c:pt>
                <c:pt idx="315722">
                  <c:v>7181.39</c:v>
                </c:pt>
                <c:pt idx="315723">
                  <c:v>7414.78</c:v>
                </c:pt>
                <c:pt idx="315724">
                  <c:v>7719.11</c:v>
                </c:pt>
                <c:pt idx="315725">
                  <c:v>7772.18</c:v>
                </c:pt>
                <c:pt idx="315726">
                  <c:v>7023.83</c:v>
                </c:pt>
                <c:pt idx="315727">
                  <c:v>7480.55</c:v>
                </c:pt>
                <c:pt idx="315728">
                  <c:v>8248.35</c:v>
                </c:pt>
                <c:pt idx="315729">
                  <c:v>7693.51</c:v>
                </c:pt>
                <c:pt idx="315730">
                  <c:v>7526.74</c:v>
                </c:pt>
                <c:pt idx="315731">
                  <c:v>6699.78</c:v>
                </c:pt>
                <c:pt idx="315732">
                  <c:v>7770.67</c:v>
                </c:pt>
                <c:pt idx="315733">
                  <c:v>7700.38</c:v>
                </c:pt>
                <c:pt idx="315734">
                  <c:v>7149.33</c:v>
                </c:pt>
                <c:pt idx="315735">
                  <c:v>7022.21</c:v>
                </c:pt>
                <c:pt idx="315736">
                  <c:v>7179.6</c:v>
                </c:pt>
                <c:pt idx="315737">
                  <c:v>7777.81</c:v>
                </c:pt>
                <c:pt idx="315738">
                  <c:v>7466.11</c:v>
                </c:pt>
                <c:pt idx="315739">
                  <c:v>7436.91</c:v>
                </c:pt>
                <c:pt idx="315740">
                  <c:v>7655.93</c:v>
                </c:pt>
                <c:pt idx="315741">
                  <c:v>8492.32</c:v>
                </c:pt>
                <c:pt idx="315742">
                  <c:v>7831.76</c:v>
                </c:pt>
                <c:pt idx="315743">
                  <c:v>7607.1</c:v>
                </c:pt>
                <c:pt idx="315744">
                  <c:v>7414.55</c:v>
                </c:pt>
                <c:pt idx="315745">
                  <c:v>7988.92</c:v>
                </c:pt>
                <c:pt idx="315746">
                  <c:v>8556.9599999999991</c:v>
                </c:pt>
                <c:pt idx="315747">
                  <c:v>7199.13</c:v>
                </c:pt>
                <c:pt idx="315748">
                  <c:v>7172.26</c:v>
                </c:pt>
                <c:pt idx="315749">
                  <c:v>1058.69</c:v>
                </c:pt>
                <c:pt idx="315750">
                  <c:v>1536.72</c:v>
                </c:pt>
                <c:pt idx="315751">
                  <c:v>1918.4</c:v>
                </c:pt>
                <c:pt idx="315752">
                  <c:v>1482.32</c:v>
                </c:pt>
                <c:pt idx="315753">
                  <c:v>1621.28</c:v>
                </c:pt>
                <c:pt idx="315754">
                  <c:v>1798.21</c:v>
                </c:pt>
                <c:pt idx="315755">
                  <c:v>1539.16</c:v>
                </c:pt>
                <c:pt idx="315756">
                  <c:v>1461.25</c:v>
                </c:pt>
                <c:pt idx="315757">
                  <c:v>1432.97</c:v>
                </c:pt>
                <c:pt idx="315758">
                  <c:v>1565.03</c:v>
                </c:pt>
                <c:pt idx="315759">
                  <c:v>1448.17</c:v>
                </c:pt>
                <c:pt idx="315760">
                  <c:v>1170.57</c:v>
                </c:pt>
                <c:pt idx="315761">
                  <c:v>1583.31</c:v>
                </c:pt>
                <c:pt idx="315762">
                  <c:v>1253.0999999999999</c:v>
                </c:pt>
                <c:pt idx="315763">
                  <c:v>1274.54</c:v>
                </c:pt>
                <c:pt idx="315764">
                  <c:v>1405.15</c:v>
                </c:pt>
                <c:pt idx="315765">
                  <c:v>1340.79</c:v>
                </c:pt>
                <c:pt idx="315766">
                  <c:v>1356.83</c:v>
                </c:pt>
                <c:pt idx="315767">
                  <c:v>1552.78</c:v>
                </c:pt>
                <c:pt idx="315768">
                  <c:v>1129.74</c:v>
                </c:pt>
                <c:pt idx="315769">
                  <c:v>1145.6500000000001</c:v>
                </c:pt>
                <c:pt idx="315770">
                  <c:v>1288.0999999999999</c:v>
                </c:pt>
                <c:pt idx="315771">
                  <c:v>1297.06</c:v>
                </c:pt>
                <c:pt idx="315772">
                  <c:v>1806.88</c:v>
                </c:pt>
                <c:pt idx="315773">
                  <c:v>1044.29</c:v>
                </c:pt>
                <c:pt idx="315774">
                  <c:v>1327.47</c:v>
                </c:pt>
                <c:pt idx="315775">
                  <c:v>931.36</c:v>
                </c:pt>
                <c:pt idx="315776">
                  <c:v>1036.17</c:v>
                </c:pt>
                <c:pt idx="315777">
                  <c:v>1150.19</c:v>
                </c:pt>
                <c:pt idx="315778">
                  <c:v>796.91</c:v>
                </c:pt>
                <c:pt idx="315779">
                  <c:v>810.52</c:v>
                </c:pt>
                <c:pt idx="315780">
                  <c:v>1095.17</c:v>
                </c:pt>
                <c:pt idx="315781">
                  <c:v>947.83</c:v>
                </c:pt>
                <c:pt idx="315782">
                  <c:v>989.02</c:v>
                </c:pt>
                <c:pt idx="315783">
                  <c:v>876.96</c:v>
                </c:pt>
                <c:pt idx="315784">
                  <c:v>1087.96</c:v>
                </c:pt>
                <c:pt idx="315785">
                  <c:v>703.05</c:v>
                </c:pt>
                <c:pt idx="315786">
                  <c:v>880.03</c:v>
                </c:pt>
                <c:pt idx="315787">
                  <c:v>857.71</c:v>
                </c:pt>
                <c:pt idx="315788">
                  <c:v>1149.0899999999999</c:v>
                </c:pt>
                <c:pt idx="315789">
                  <c:v>1823.96</c:v>
                </c:pt>
                <c:pt idx="315790">
                  <c:v>1645.55</c:v>
                </c:pt>
                <c:pt idx="315791">
                  <c:v>3078.06</c:v>
                </c:pt>
                <c:pt idx="315792">
                  <c:v>897.4</c:v>
                </c:pt>
                <c:pt idx="315793">
                  <c:v>1068.44</c:v>
                </c:pt>
                <c:pt idx="315794">
                  <c:v>1058.32</c:v>
                </c:pt>
                <c:pt idx="315795">
                  <c:v>2256.31</c:v>
                </c:pt>
                <c:pt idx="315796">
                  <c:v>1197.93</c:v>
                </c:pt>
                <c:pt idx="315797">
                  <c:v>788.68</c:v>
                </c:pt>
                <c:pt idx="315798">
                  <c:v>1042.18</c:v>
                </c:pt>
                <c:pt idx="315799">
                  <c:v>935.24</c:v>
                </c:pt>
                <c:pt idx="315800">
                  <c:v>884.66</c:v>
                </c:pt>
                <c:pt idx="315801">
                  <c:v>1061.75</c:v>
                </c:pt>
                <c:pt idx="315802">
                  <c:v>1206.3699999999999</c:v>
                </c:pt>
                <c:pt idx="315803">
                  <c:v>1055.77</c:v>
                </c:pt>
                <c:pt idx="315804">
                  <c:v>1075.93</c:v>
                </c:pt>
                <c:pt idx="315805">
                  <c:v>1452.76</c:v>
                </c:pt>
                <c:pt idx="315806">
                  <c:v>1142.04</c:v>
                </c:pt>
                <c:pt idx="315807">
                  <c:v>1086.6400000000001</c:v>
                </c:pt>
                <c:pt idx="315808">
                  <c:v>1004.41</c:v>
                </c:pt>
                <c:pt idx="315809">
                  <c:v>836.99</c:v>
                </c:pt>
                <c:pt idx="315810">
                  <c:v>688.72</c:v>
                </c:pt>
                <c:pt idx="315811">
                  <c:v>818.8</c:v>
                </c:pt>
                <c:pt idx="315812">
                  <c:v>932.84</c:v>
                </c:pt>
                <c:pt idx="315813">
                  <c:v>976.13</c:v>
                </c:pt>
                <c:pt idx="315814">
                  <c:v>907.33</c:v>
                </c:pt>
                <c:pt idx="315815">
                  <c:v>1043.57</c:v>
                </c:pt>
                <c:pt idx="315816">
                  <c:v>871.48</c:v>
                </c:pt>
                <c:pt idx="315817">
                  <c:v>852.22</c:v>
                </c:pt>
                <c:pt idx="315818">
                  <c:v>1079.53</c:v>
                </c:pt>
                <c:pt idx="315819">
                  <c:v>1111.3800000000001</c:v>
                </c:pt>
                <c:pt idx="315820">
                  <c:v>869.99</c:v>
                </c:pt>
                <c:pt idx="315821">
                  <c:v>907.11</c:v>
                </c:pt>
                <c:pt idx="315822">
                  <c:v>770.21</c:v>
                </c:pt>
                <c:pt idx="315823">
                  <c:v>900.64</c:v>
                </c:pt>
                <c:pt idx="315824">
                  <c:v>816.13</c:v>
                </c:pt>
                <c:pt idx="315825">
                  <c:v>780.37</c:v>
                </c:pt>
                <c:pt idx="315826">
                  <c:v>788.18</c:v>
                </c:pt>
                <c:pt idx="315827">
                  <c:v>672.05</c:v>
                </c:pt>
                <c:pt idx="315828">
                  <c:v>954.63</c:v>
                </c:pt>
                <c:pt idx="315829">
                  <c:v>833.47</c:v>
                </c:pt>
                <c:pt idx="315830">
                  <c:v>865.39</c:v>
                </c:pt>
                <c:pt idx="315831">
                  <c:v>751.11</c:v>
                </c:pt>
                <c:pt idx="315832">
                  <c:v>772.46</c:v>
                </c:pt>
                <c:pt idx="315833">
                  <c:v>654.32000000000005</c:v>
                </c:pt>
                <c:pt idx="315834">
                  <c:v>719.64</c:v>
                </c:pt>
                <c:pt idx="315835">
                  <c:v>573.09</c:v>
                </c:pt>
                <c:pt idx="315836">
                  <c:v>585.08000000000004</c:v>
                </c:pt>
                <c:pt idx="315837">
                  <c:v>650.39</c:v>
                </c:pt>
                <c:pt idx="315838">
                  <c:v>872.85</c:v>
                </c:pt>
                <c:pt idx="315839">
                  <c:v>560.02</c:v>
                </c:pt>
                <c:pt idx="315840">
                  <c:v>645.89</c:v>
                </c:pt>
                <c:pt idx="315841">
                  <c:v>900.94</c:v>
                </c:pt>
                <c:pt idx="315842">
                  <c:v>1006.74</c:v>
                </c:pt>
                <c:pt idx="315843">
                  <c:v>2154.06</c:v>
                </c:pt>
                <c:pt idx="315844">
                  <c:v>706.77</c:v>
                </c:pt>
                <c:pt idx="315845">
                  <c:v>862.44</c:v>
                </c:pt>
                <c:pt idx="315846">
                  <c:v>861.33</c:v>
                </c:pt>
                <c:pt idx="315847">
                  <c:v>1560.55</c:v>
                </c:pt>
                <c:pt idx="315848">
                  <c:v>1247.76</c:v>
                </c:pt>
                <c:pt idx="315849">
                  <c:v>805.41</c:v>
                </c:pt>
                <c:pt idx="315850">
                  <c:v>822.61</c:v>
                </c:pt>
                <c:pt idx="315851">
                  <c:v>811.6</c:v>
                </c:pt>
                <c:pt idx="315852">
                  <c:v>775.51</c:v>
                </c:pt>
                <c:pt idx="315853">
                  <c:v>794.59</c:v>
                </c:pt>
                <c:pt idx="315854">
                  <c:v>783.47</c:v>
                </c:pt>
                <c:pt idx="315855">
                  <c:v>915.94</c:v>
                </c:pt>
                <c:pt idx="315856">
                  <c:v>826.18</c:v>
                </c:pt>
                <c:pt idx="315857">
                  <c:v>797.56</c:v>
                </c:pt>
                <c:pt idx="315858">
                  <c:v>1195.54</c:v>
                </c:pt>
                <c:pt idx="315859">
                  <c:v>865.71</c:v>
                </c:pt>
                <c:pt idx="315860">
                  <c:v>1013.88</c:v>
                </c:pt>
                <c:pt idx="315861">
                  <c:v>718.81</c:v>
                </c:pt>
                <c:pt idx="315862">
                  <c:v>991.36</c:v>
                </c:pt>
                <c:pt idx="315863">
                  <c:v>1065.6099999999999</c:v>
                </c:pt>
                <c:pt idx="315864">
                  <c:v>861.7</c:v>
                </c:pt>
                <c:pt idx="315865">
                  <c:v>587.25</c:v>
                </c:pt>
                <c:pt idx="315866">
                  <c:v>745.58</c:v>
                </c:pt>
                <c:pt idx="315867">
                  <c:v>1026.42</c:v>
                </c:pt>
                <c:pt idx="315868">
                  <c:v>787.53</c:v>
                </c:pt>
                <c:pt idx="315869">
                  <c:v>876.82</c:v>
                </c:pt>
                <c:pt idx="315870">
                  <c:v>821.38</c:v>
                </c:pt>
                <c:pt idx="315871">
                  <c:v>763.41</c:v>
                </c:pt>
                <c:pt idx="315872">
                  <c:v>771.7</c:v>
                </c:pt>
                <c:pt idx="315873">
                  <c:v>709.9</c:v>
                </c:pt>
                <c:pt idx="315874">
                  <c:v>448.61</c:v>
                </c:pt>
                <c:pt idx="315875">
                  <c:v>730.4</c:v>
                </c:pt>
                <c:pt idx="315876">
                  <c:v>689.37</c:v>
                </c:pt>
                <c:pt idx="315877">
                  <c:v>605.5</c:v>
                </c:pt>
                <c:pt idx="315878">
                  <c:v>652.98</c:v>
                </c:pt>
                <c:pt idx="315879">
                  <c:v>682.52</c:v>
                </c:pt>
                <c:pt idx="315880">
                  <c:v>875.39</c:v>
                </c:pt>
                <c:pt idx="315881">
                  <c:v>723.78</c:v>
                </c:pt>
                <c:pt idx="315882">
                  <c:v>767.99</c:v>
                </c:pt>
                <c:pt idx="315883">
                  <c:v>754.04</c:v>
                </c:pt>
                <c:pt idx="315884">
                  <c:v>611.54</c:v>
                </c:pt>
                <c:pt idx="315885">
                  <c:v>902.79</c:v>
                </c:pt>
                <c:pt idx="315886">
                  <c:v>902.09</c:v>
                </c:pt>
                <c:pt idx="315887">
                  <c:v>802.89</c:v>
                </c:pt>
                <c:pt idx="315888">
                  <c:v>905.51</c:v>
                </c:pt>
                <c:pt idx="315889">
                  <c:v>925.94</c:v>
                </c:pt>
                <c:pt idx="315890">
                  <c:v>703.66</c:v>
                </c:pt>
                <c:pt idx="315891">
                  <c:v>602.16</c:v>
                </c:pt>
                <c:pt idx="315892">
                  <c:v>318.39</c:v>
                </c:pt>
                <c:pt idx="315893">
                  <c:v>335.07</c:v>
                </c:pt>
                <c:pt idx="315894">
                  <c:v>465.6</c:v>
                </c:pt>
                <c:pt idx="315895">
                  <c:v>230.09</c:v>
                </c:pt>
                <c:pt idx="315896">
                  <c:v>255.58</c:v>
                </c:pt>
                <c:pt idx="315897">
                  <c:v>375.28</c:v>
                </c:pt>
                <c:pt idx="315898">
                  <c:v>288.7</c:v>
                </c:pt>
                <c:pt idx="315899">
                  <c:v>381.12</c:v>
                </c:pt>
                <c:pt idx="315900">
                  <c:v>424.45</c:v>
                </c:pt>
                <c:pt idx="315901">
                  <c:v>436.41</c:v>
                </c:pt>
                <c:pt idx="315902">
                  <c:v>368.92</c:v>
                </c:pt>
                <c:pt idx="315903">
                  <c:v>303.8</c:v>
                </c:pt>
                <c:pt idx="315904">
                  <c:v>468.09</c:v>
                </c:pt>
                <c:pt idx="315905">
                  <c:v>398.98</c:v>
                </c:pt>
                <c:pt idx="315906">
                  <c:v>604.04</c:v>
                </c:pt>
                <c:pt idx="315907">
                  <c:v>553.29999999999995</c:v>
                </c:pt>
                <c:pt idx="315908">
                  <c:v>327.8</c:v>
                </c:pt>
                <c:pt idx="315909">
                  <c:v>453.49</c:v>
                </c:pt>
                <c:pt idx="315910">
                  <c:v>346.54</c:v>
                </c:pt>
                <c:pt idx="315911">
                  <c:v>305.27999999999997</c:v>
                </c:pt>
                <c:pt idx="315912">
                  <c:v>530.47</c:v>
                </c:pt>
                <c:pt idx="315913">
                  <c:v>453.7</c:v>
                </c:pt>
                <c:pt idx="315914">
                  <c:v>795.35</c:v>
                </c:pt>
                <c:pt idx="315915">
                  <c:v>334.16</c:v>
                </c:pt>
                <c:pt idx="315916">
                  <c:v>164.68</c:v>
                </c:pt>
                <c:pt idx="315917">
                  <c:v>415.96</c:v>
                </c:pt>
                <c:pt idx="315918">
                  <c:v>282.36</c:v>
                </c:pt>
                <c:pt idx="315919">
                  <c:v>301.58</c:v>
                </c:pt>
                <c:pt idx="315920">
                  <c:v>422.77</c:v>
                </c:pt>
                <c:pt idx="315921">
                  <c:v>411.95</c:v>
                </c:pt>
                <c:pt idx="315922">
                  <c:v>312.75</c:v>
                </c:pt>
                <c:pt idx="315923">
                  <c:v>560.71</c:v>
                </c:pt>
                <c:pt idx="315924">
                  <c:v>388.91</c:v>
                </c:pt>
                <c:pt idx="315925">
                  <c:v>316.85000000000002</c:v>
                </c:pt>
                <c:pt idx="315926">
                  <c:v>313.02</c:v>
                </c:pt>
                <c:pt idx="315927">
                  <c:v>291.95</c:v>
                </c:pt>
                <c:pt idx="315928">
                  <c:v>317.58999999999997</c:v>
                </c:pt>
                <c:pt idx="315929">
                  <c:v>263.77999999999997</c:v>
                </c:pt>
                <c:pt idx="315930">
                  <c:v>264.95</c:v>
                </c:pt>
                <c:pt idx="315931">
                  <c:v>273.52</c:v>
                </c:pt>
                <c:pt idx="315932">
                  <c:v>366.51</c:v>
                </c:pt>
                <c:pt idx="315933">
                  <c:v>252.88</c:v>
                </c:pt>
                <c:pt idx="315934">
                  <c:v>218.99</c:v>
                </c:pt>
                <c:pt idx="315935">
                  <c:v>106.93</c:v>
                </c:pt>
                <c:pt idx="315936">
                  <c:v>287.89</c:v>
                </c:pt>
                <c:pt idx="315937">
                  <c:v>131.69999999999999</c:v>
                </c:pt>
                <c:pt idx="315938">
                  <c:v>121.31</c:v>
                </c:pt>
                <c:pt idx="315939">
                  <c:v>156.5</c:v>
                </c:pt>
                <c:pt idx="315940">
                  <c:v>186.25</c:v>
                </c:pt>
                <c:pt idx="315941">
                  <c:v>224.9</c:v>
                </c:pt>
                <c:pt idx="315942">
                  <c:v>170.53</c:v>
                </c:pt>
                <c:pt idx="315943">
                  <c:v>89.11</c:v>
                </c:pt>
                <c:pt idx="315944">
                  <c:v>310.37</c:v>
                </c:pt>
                <c:pt idx="315945">
                  <c:v>261.19</c:v>
                </c:pt>
                <c:pt idx="315946">
                  <c:v>250.19</c:v>
                </c:pt>
                <c:pt idx="315947">
                  <c:v>175.8</c:v>
                </c:pt>
                <c:pt idx="315948">
                  <c:v>312.17</c:v>
                </c:pt>
                <c:pt idx="315949">
                  <c:v>350.62</c:v>
                </c:pt>
                <c:pt idx="315950">
                  <c:v>416.69</c:v>
                </c:pt>
                <c:pt idx="315951">
                  <c:v>278.77999999999997</c:v>
                </c:pt>
                <c:pt idx="315952">
                  <c:v>348.07</c:v>
                </c:pt>
                <c:pt idx="315953">
                  <c:v>185.68</c:v>
                </c:pt>
                <c:pt idx="315954">
                  <c:v>310.39</c:v>
                </c:pt>
                <c:pt idx="315955">
                  <c:v>418.5</c:v>
                </c:pt>
                <c:pt idx="315956">
                  <c:v>584.51</c:v>
                </c:pt>
                <c:pt idx="315957">
                  <c:v>339.22</c:v>
                </c:pt>
                <c:pt idx="315958">
                  <c:v>429.79</c:v>
                </c:pt>
                <c:pt idx="315959">
                  <c:v>301.08</c:v>
                </c:pt>
                <c:pt idx="315960">
                  <c:v>367.43</c:v>
                </c:pt>
                <c:pt idx="315961">
                  <c:v>511.26</c:v>
                </c:pt>
                <c:pt idx="315962">
                  <c:v>336.5</c:v>
                </c:pt>
                <c:pt idx="315963">
                  <c:v>299.89</c:v>
                </c:pt>
                <c:pt idx="315964">
                  <c:v>328.45</c:v>
                </c:pt>
                <c:pt idx="315965">
                  <c:v>248.99</c:v>
                </c:pt>
                <c:pt idx="315966">
                  <c:v>546.09</c:v>
                </c:pt>
                <c:pt idx="315967">
                  <c:v>269.64</c:v>
                </c:pt>
                <c:pt idx="315968">
                  <c:v>262.22000000000003</c:v>
                </c:pt>
                <c:pt idx="315969">
                  <c:v>256.54000000000002</c:v>
                </c:pt>
                <c:pt idx="315970">
                  <c:v>199.52</c:v>
                </c:pt>
                <c:pt idx="315971">
                  <c:v>247.93</c:v>
                </c:pt>
                <c:pt idx="315972">
                  <c:v>289.02999999999997</c:v>
                </c:pt>
                <c:pt idx="315973">
                  <c:v>214.58</c:v>
                </c:pt>
                <c:pt idx="315974">
                  <c:v>163.98</c:v>
                </c:pt>
                <c:pt idx="315975">
                  <c:v>509.17</c:v>
                </c:pt>
                <c:pt idx="315976">
                  <c:v>317.41000000000003</c:v>
                </c:pt>
                <c:pt idx="315977">
                  <c:v>261.98</c:v>
                </c:pt>
                <c:pt idx="315978">
                  <c:v>204.84</c:v>
                </c:pt>
                <c:pt idx="315979">
                  <c:v>248.31</c:v>
                </c:pt>
                <c:pt idx="315980">
                  <c:v>297.33999999999997</c:v>
                </c:pt>
                <c:pt idx="315981">
                  <c:v>306.45999999999998</c:v>
                </c:pt>
                <c:pt idx="315982">
                  <c:v>251.79</c:v>
                </c:pt>
                <c:pt idx="315983">
                  <c:v>243.9</c:v>
                </c:pt>
                <c:pt idx="315984">
                  <c:v>259.02999999999997</c:v>
                </c:pt>
                <c:pt idx="315985">
                  <c:v>251.99</c:v>
                </c:pt>
                <c:pt idx="315986">
                  <c:v>261</c:v>
                </c:pt>
                <c:pt idx="315987">
                  <c:v>212.47</c:v>
                </c:pt>
                <c:pt idx="315988">
                  <c:v>327.49</c:v>
                </c:pt>
                <c:pt idx="315989">
                  <c:v>204.68</c:v>
                </c:pt>
                <c:pt idx="315990">
                  <c:v>201.34</c:v>
                </c:pt>
                <c:pt idx="315991">
                  <c:v>386.3</c:v>
                </c:pt>
                <c:pt idx="315992">
                  <c:v>464.91</c:v>
                </c:pt>
                <c:pt idx="315993">
                  <c:v>459.21</c:v>
                </c:pt>
                <c:pt idx="315994">
                  <c:v>335.86</c:v>
                </c:pt>
                <c:pt idx="315995">
                  <c:v>305.14</c:v>
                </c:pt>
                <c:pt idx="315996">
                  <c:v>353.54</c:v>
                </c:pt>
                <c:pt idx="315997">
                  <c:v>534.87</c:v>
                </c:pt>
                <c:pt idx="315998">
                  <c:v>329.06</c:v>
                </c:pt>
                <c:pt idx="315999">
                  <c:v>449.6</c:v>
                </c:pt>
                <c:pt idx="316000">
                  <c:v>407.24</c:v>
                </c:pt>
                <c:pt idx="316001">
                  <c:v>348.79</c:v>
                </c:pt>
                <c:pt idx="316002">
                  <c:v>476.71</c:v>
                </c:pt>
                <c:pt idx="316003">
                  <c:v>306.33999999999997</c:v>
                </c:pt>
                <c:pt idx="316004">
                  <c:v>378.75</c:v>
                </c:pt>
                <c:pt idx="316005">
                  <c:v>421.65</c:v>
                </c:pt>
                <c:pt idx="316006">
                  <c:v>865.1</c:v>
                </c:pt>
                <c:pt idx="316007">
                  <c:v>245.91</c:v>
                </c:pt>
                <c:pt idx="316008">
                  <c:v>306.95</c:v>
                </c:pt>
                <c:pt idx="316009">
                  <c:v>416.35</c:v>
                </c:pt>
                <c:pt idx="316010">
                  <c:v>316.33</c:v>
                </c:pt>
                <c:pt idx="316011">
                  <c:v>430.46</c:v>
                </c:pt>
                <c:pt idx="316012">
                  <c:v>409.69</c:v>
                </c:pt>
                <c:pt idx="316013">
                  <c:v>583.25</c:v>
                </c:pt>
                <c:pt idx="316014">
                  <c:v>340.7</c:v>
                </c:pt>
                <c:pt idx="316015">
                  <c:v>261.29000000000002</c:v>
                </c:pt>
                <c:pt idx="316016">
                  <c:v>367.56</c:v>
                </c:pt>
                <c:pt idx="316017">
                  <c:v>214.47</c:v>
                </c:pt>
                <c:pt idx="316018">
                  <c:v>679.88</c:v>
                </c:pt>
                <c:pt idx="316019">
                  <c:v>261.18</c:v>
                </c:pt>
                <c:pt idx="316020">
                  <c:v>241.79</c:v>
                </c:pt>
                <c:pt idx="316021">
                  <c:v>180.9</c:v>
                </c:pt>
                <c:pt idx="316022">
                  <c:v>227.38</c:v>
                </c:pt>
                <c:pt idx="316023">
                  <c:v>163.4</c:v>
                </c:pt>
                <c:pt idx="316024">
                  <c:v>179.27</c:v>
                </c:pt>
                <c:pt idx="316025">
                  <c:v>196.34</c:v>
                </c:pt>
                <c:pt idx="316026">
                  <c:v>139.05000000000001</c:v>
                </c:pt>
                <c:pt idx="316027">
                  <c:v>333.11</c:v>
                </c:pt>
                <c:pt idx="316028">
                  <c:v>121.28</c:v>
                </c:pt>
                <c:pt idx="316029">
                  <c:v>225.48</c:v>
                </c:pt>
                <c:pt idx="316030">
                  <c:v>155.16</c:v>
                </c:pt>
                <c:pt idx="316031">
                  <c:v>168.33</c:v>
                </c:pt>
                <c:pt idx="316032">
                  <c:v>280.74</c:v>
                </c:pt>
                <c:pt idx="316033">
                  <c:v>215.56</c:v>
                </c:pt>
                <c:pt idx="316034">
                  <c:v>248.24</c:v>
                </c:pt>
                <c:pt idx="316035">
                  <c:v>444.14</c:v>
                </c:pt>
                <c:pt idx="316036">
                  <c:v>532.45000000000005</c:v>
                </c:pt>
                <c:pt idx="316037">
                  <c:v>434.43</c:v>
                </c:pt>
                <c:pt idx="316038">
                  <c:v>654.22</c:v>
                </c:pt>
                <c:pt idx="316039">
                  <c:v>673.28</c:v>
                </c:pt>
                <c:pt idx="316040">
                  <c:v>467</c:v>
                </c:pt>
                <c:pt idx="316041">
                  <c:v>395.87</c:v>
                </c:pt>
                <c:pt idx="316042">
                  <c:v>426.74</c:v>
                </c:pt>
                <c:pt idx="316043">
                  <c:v>396.13</c:v>
                </c:pt>
                <c:pt idx="316044">
                  <c:v>439.88</c:v>
                </c:pt>
                <c:pt idx="316045">
                  <c:v>402.44</c:v>
                </c:pt>
                <c:pt idx="316046">
                  <c:v>504.4</c:v>
                </c:pt>
                <c:pt idx="316047">
                  <c:v>470.86</c:v>
                </c:pt>
                <c:pt idx="316048">
                  <c:v>495.96</c:v>
                </c:pt>
                <c:pt idx="316049">
                  <c:v>458.02</c:v>
                </c:pt>
                <c:pt idx="316050">
                  <c:v>391.5</c:v>
                </c:pt>
                <c:pt idx="316051">
                  <c:v>320.95999999999998</c:v>
                </c:pt>
                <c:pt idx="316052">
                  <c:v>437.8</c:v>
                </c:pt>
                <c:pt idx="316053">
                  <c:v>293.44</c:v>
                </c:pt>
                <c:pt idx="316054">
                  <c:v>382.52</c:v>
                </c:pt>
                <c:pt idx="316055">
                  <c:v>313.8</c:v>
                </c:pt>
                <c:pt idx="316056">
                  <c:v>277.48</c:v>
                </c:pt>
                <c:pt idx="316057">
                  <c:v>367.62</c:v>
                </c:pt>
                <c:pt idx="316058">
                  <c:v>277.19</c:v>
                </c:pt>
                <c:pt idx="316059">
                  <c:v>186.03</c:v>
                </c:pt>
                <c:pt idx="316060">
                  <c:v>237.6</c:v>
                </c:pt>
                <c:pt idx="316061">
                  <c:v>262.66000000000003</c:v>
                </c:pt>
                <c:pt idx="316062">
                  <c:v>224.07</c:v>
                </c:pt>
                <c:pt idx="316063">
                  <c:v>250.36</c:v>
                </c:pt>
                <c:pt idx="316064">
                  <c:v>319.06</c:v>
                </c:pt>
                <c:pt idx="316065">
                  <c:v>557.95000000000005</c:v>
                </c:pt>
                <c:pt idx="316066">
                  <c:v>377.4</c:v>
                </c:pt>
                <c:pt idx="316067">
                  <c:v>387.01</c:v>
                </c:pt>
                <c:pt idx="316068">
                  <c:v>410.37</c:v>
                </c:pt>
                <c:pt idx="316069">
                  <c:v>356.74</c:v>
                </c:pt>
                <c:pt idx="316070">
                  <c:v>204.09</c:v>
                </c:pt>
                <c:pt idx="316071">
                  <c:v>136.82</c:v>
                </c:pt>
                <c:pt idx="316072">
                  <c:v>190.48</c:v>
                </c:pt>
                <c:pt idx="316073">
                  <c:v>293.08</c:v>
                </c:pt>
                <c:pt idx="316074">
                  <c:v>519.9</c:v>
                </c:pt>
                <c:pt idx="316075">
                  <c:v>417.31</c:v>
                </c:pt>
                <c:pt idx="316076">
                  <c:v>351.04</c:v>
                </c:pt>
                <c:pt idx="316077">
                  <c:v>543.16</c:v>
                </c:pt>
                <c:pt idx="316078">
                  <c:v>524.66999999999996</c:v>
                </c:pt>
                <c:pt idx="316079">
                  <c:v>577.73</c:v>
                </c:pt>
                <c:pt idx="316080">
                  <c:v>768.55</c:v>
                </c:pt>
                <c:pt idx="316081">
                  <c:v>464.71</c:v>
                </c:pt>
                <c:pt idx="316082">
                  <c:v>458.01</c:v>
                </c:pt>
                <c:pt idx="316083">
                  <c:v>530.48</c:v>
                </c:pt>
                <c:pt idx="316084">
                  <c:v>254.62</c:v>
                </c:pt>
                <c:pt idx="316085">
                  <c:v>279.51</c:v>
                </c:pt>
                <c:pt idx="316086">
                  <c:v>256.08999999999997</c:v>
                </c:pt>
                <c:pt idx="316087">
                  <c:v>286.29000000000002</c:v>
                </c:pt>
                <c:pt idx="316088">
                  <c:v>342.78</c:v>
                </c:pt>
                <c:pt idx="316089">
                  <c:v>392.75</c:v>
                </c:pt>
                <c:pt idx="316090">
                  <c:v>298.31</c:v>
                </c:pt>
                <c:pt idx="316091">
                  <c:v>276.63</c:v>
                </c:pt>
                <c:pt idx="316092">
                  <c:v>326.60000000000002</c:v>
                </c:pt>
                <c:pt idx="316093">
                  <c:v>243.59</c:v>
                </c:pt>
                <c:pt idx="316094">
                  <c:v>180.65</c:v>
                </c:pt>
                <c:pt idx="316095">
                  <c:v>277.48</c:v>
                </c:pt>
                <c:pt idx="316096">
                  <c:v>261.61</c:v>
                </c:pt>
                <c:pt idx="316097">
                  <c:v>315.52</c:v>
                </c:pt>
                <c:pt idx="316098">
                  <c:v>276.56</c:v>
                </c:pt>
                <c:pt idx="316099">
                  <c:v>245.05</c:v>
                </c:pt>
                <c:pt idx="316100">
                  <c:v>172.7</c:v>
                </c:pt>
                <c:pt idx="316101">
                  <c:v>287.57</c:v>
                </c:pt>
                <c:pt idx="316102">
                  <c:v>178.58</c:v>
                </c:pt>
                <c:pt idx="316103">
                  <c:v>183.31</c:v>
                </c:pt>
                <c:pt idx="316104">
                  <c:v>217.17</c:v>
                </c:pt>
                <c:pt idx="316105">
                  <c:v>187.47</c:v>
                </c:pt>
                <c:pt idx="316106">
                  <c:v>178.7</c:v>
                </c:pt>
                <c:pt idx="316107">
                  <c:v>205.12</c:v>
                </c:pt>
                <c:pt idx="316108">
                  <c:v>215.71</c:v>
                </c:pt>
                <c:pt idx="316109">
                  <c:v>214.9</c:v>
                </c:pt>
                <c:pt idx="316110">
                  <c:v>207.73</c:v>
                </c:pt>
                <c:pt idx="316111">
                  <c:v>256.82</c:v>
                </c:pt>
                <c:pt idx="316112">
                  <c:v>295.69</c:v>
                </c:pt>
                <c:pt idx="316113">
                  <c:v>145.31</c:v>
                </c:pt>
                <c:pt idx="316114">
                  <c:v>212.09</c:v>
                </c:pt>
                <c:pt idx="316115">
                  <c:v>173.39</c:v>
                </c:pt>
                <c:pt idx="316116">
                  <c:v>261.72000000000003</c:v>
                </c:pt>
                <c:pt idx="316117">
                  <c:v>166.39</c:v>
                </c:pt>
                <c:pt idx="316118">
                  <c:v>183.64</c:v>
                </c:pt>
                <c:pt idx="316119">
                  <c:v>214.62</c:v>
                </c:pt>
                <c:pt idx="316120">
                  <c:v>132.38</c:v>
                </c:pt>
                <c:pt idx="316121">
                  <c:v>216.36</c:v>
                </c:pt>
                <c:pt idx="316122">
                  <c:v>183.19</c:v>
                </c:pt>
                <c:pt idx="316123">
                  <c:v>212</c:v>
                </c:pt>
                <c:pt idx="316124">
                  <c:v>176.29</c:v>
                </c:pt>
                <c:pt idx="316125">
                  <c:v>246.31</c:v>
                </c:pt>
                <c:pt idx="316126">
                  <c:v>364.18</c:v>
                </c:pt>
                <c:pt idx="316127">
                  <c:v>247.61</c:v>
                </c:pt>
                <c:pt idx="316128">
                  <c:v>215.97</c:v>
                </c:pt>
                <c:pt idx="316129">
                  <c:v>227.65</c:v>
                </c:pt>
                <c:pt idx="316130">
                  <c:v>193.93</c:v>
                </c:pt>
                <c:pt idx="316131">
                  <c:v>339.79</c:v>
                </c:pt>
                <c:pt idx="316132">
                  <c:v>631.71</c:v>
                </c:pt>
                <c:pt idx="316133">
                  <c:v>259.99</c:v>
                </c:pt>
                <c:pt idx="316134">
                  <c:v>176.7</c:v>
                </c:pt>
                <c:pt idx="316135">
                  <c:v>282.83</c:v>
                </c:pt>
                <c:pt idx="316136">
                  <c:v>193.1</c:v>
                </c:pt>
                <c:pt idx="316137">
                  <c:v>220.13</c:v>
                </c:pt>
                <c:pt idx="316138">
                  <c:v>258.55</c:v>
                </c:pt>
                <c:pt idx="316139">
                  <c:v>304.20999999999998</c:v>
                </c:pt>
                <c:pt idx="316140">
                  <c:v>309</c:v>
                </c:pt>
                <c:pt idx="316141">
                  <c:v>275.77999999999997</c:v>
                </c:pt>
                <c:pt idx="316142">
                  <c:v>250.08</c:v>
                </c:pt>
                <c:pt idx="316143">
                  <c:v>253.61</c:v>
                </c:pt>
                <c:pt idx="316144">
                  <c:v>207.7</c:v>
                </c:pt>
                <c:pt idx="316145">
                  <c:v>248.25</c:v>
                </c:pt>
                <c:pt idx="316146">
                  <c:v>246.81</c:v>
                </c:pt>
                <c:pt idx="316147">
                  <c:v>202.85</c:v>
                </c:pt>
                <c:pt idx="316148">
                  <c:v>257.26</c:v>
                </c:pt>
                <c:pt idx="316149">
                  <c:v>229.42</c:v>
                </c:pt>
                <c:pt idx="316150">
                  <c:v>209.65</c:v>
                </c:pt>
                <c:pt idx="316151">
                  <c:v>230.17</c:v>
                </c:pt>
                <c:pt idx="316152">
                  <c:v>201.4</c:v>
                </c:pt>
                <c:pt idx="316153">
                  <c:v>320.27</c:v>
                </c:pt>
                <c:pt idx="316154">
                  <c:v>240.45</c:v>
                </c:pt>
                <c:pt idx="316155">
                  <c:v>215.9</c:v>
                </c:pt>
                <c:pt idx="316156">
                  <c:v>210.19</c:v>
                </c:pt>
                <c:pt idx="316157">
                  <c:v>227.64</c:v>
                </c:pt>
                <c:pt idx="316158">
                  <c:v>216.67</c:v>
                </c:pt>
                <c:pt idx="316159">
                  <c:v>215.24</c:v>
                </c:pt>
                <c:pt idx="316160">
                  <c:v>268.95999999999998</c:v>
                </c:pt>
                <c:pt idx="316161">
                  <c:v>221.13</c:v>
                </c:pt>
                <c:pt idx="316162">
                  <c:v>240.26</c:v>
                </c:pt>
                <c:pt idx="316163">
                  <c:v>254.65</c:v>
                </c:pt>
                <c:pt idx="316164">
                  <c:v>215.09</c:v>
                </c:pt>
                <c:pt idx="316165">
                  <c:v>207.04</c:v>
                </c:pt>
                <c:pt idx="316166">
                  <c:v>223.34</c:v>
                </c:pt>
                <c:pt idx="316167">
                  <c:v>254.52</c:v>
                </c:pt>
                <c:pt idx="316168">
                  <c:v>260.5</c:v>
                </c:pt>
                <c:pt idx="316169">
                  <c:v>242.04</c:v>
                </c:pt>
                <c:pt idx="316170">
                  <c:v>228.43</c:v>
                </c:pt>
                <c:pt idx="316171">
                  <c:v>234.63</c:v>
                </c:pt>
                <c:pt idx="316172">
                  <c:v>199.02</c:v>
                </c:pt>
                <c:pt idx="316173">
                  <c:v>164.8</c:v>
                </c:pt>
                <c:pt idx="316174">
                  <c:v>244.75</c:v>
                </c:pt>
                <c:pt idx="316175">
                  <c:v>229.02</c:v>
                </c:pt>
                <c:pt idx="316176">
                  <c:v>237.41</c:v>
                </c:pt>
                <c:pt idx="316177">
                  <c:v>218.57</c:v>
                </c:pt>
                <c:pt idx="316178">
                  <c:v>201</c:v>
                </c:pt>
                <c:pt idx="316179">
                  <c:v>608</c:v>
                </c:pt>
                <c:pt idx="316180">
                  <c:v>1232.75</c:v>
                </c:pt>
                <c:pt idx="316181">
                  <c:v>18.25</c:v>
                </c:pt>
                <c:pt idx="316182">
                  <c:v>8</c:v>
                </c:pt>
                <c:pt idx="316183">
                  <c:v>128.30000000000001</c:v>
                </c:pt>
                <c:pt idx="316184">
                  <c:v>469.1</c:v>
                </c:pt>
                <c:pt idx="316185">
                  <c:v>637.99</c:v>
                </c:pt>
                <c:pt idx="316186">
                  <c:v>45.57</c:v>
                </c:pt>
                <c:pt idx="316187">
                  <c:v>7.44</c:v>
                </c:pt>
                <c:pt idx="316188">
                  <c:v>60.73</c:v>
                </c:pt>
                <c:pt idx="316189">
                  <c:v>78.459999999999994</c:v>
                </c:pt>
                <c:pt idx="316190">
                  <c:v>79.22</c:v>
                </c:pt>
                <c:pt idx="316191">
                  <c:v>132.36000000000001</c:v>
                </c:pt>
                <c:pt idx="316192">
                  <c:v>163.41999999999999</c:v>
                </c:pt>
                <c:pt idx="316193">
                  <c:v>227.3</c:v>
                </c:pt>
                <c:pt idx="316194">
                  <c:v>483.51</c:v>
                </c:pt>
                <c:pt idx="316195">
                  <c:v>520.89</c:v>
                </c:pt>
                <c:pt idx="316196">
                  <c:v>136.38</c:v>
                </c:pt>
                <c:pt idx="316197">
                  <c:v>8.5</c:v>
                </c:pt>
                <c:pt idx="316198">
                  <c:v>24</c:v>
                </c:pt>
                <c:pt idx="316199">
                  <c:v>104.5</c:v>
                </c:pt>
                <c:pt idx="316200">
                  <c:v>155.9</c:v>
                </c:pt>
                <c:pt idx="316201">
                  <c:v>313.5</c:v>
                </c:pt>
                <c:pt idx="316202">
                  <c:v>445.5</c:v>
                </c:pt>
                <c:pt idx="316203">
                  <c:v>120.87</c:v>
                </c:pt>
                <c:pt idx="316204">
                  <c:v>308.43</c:v>
                </c:pt>
                <c:pt idx="316205">
                  <c:v>154.44999999999999</c:v>
                </c:pt>
                <c:pt idx="316206">
                  <c:v>134.05000000000001</c:v>
                </c:pt>
                <c:pt idx="316207">
                  <c:v>190.58</c:v>
                </c:pt>
                <c:pt idx="316208">
                  <c:v>254.25</c:v>
                </c:pt>
                <c:pt idx="316209">
                  <c:v>638.19000000000005</c:v>
                </c:pt>
                <c:pt idx="316210">
                  <c:v>1310.1600000000001</c:v>
                </c:pt>
                <c:pt idx="316211">
                  <c:v>108.62</c:v>
                </c:pt>
                <c:pt idx="316212">
                  <c:v>15</c:v>
                </c:pt>
                <c:pt idx="316213">
                  <c:v>55.95</c:v>
                </c:pt>
                <c:pt idx="316214">
                  <c:v>121.34</c:v>
                </c:pt>
                <c:pt idx="316215">
                  <c:v>203.56</c:v>
                </c:pt>
                <c:pt idx="316216">
                  <c:v>124.92</c:v>
                </c:pt>
                <c:pt idx="316217">
                  <c:v>166.13</c:v>
                </c:pt>
                <c:pt idx="316218">
                  <c:v>193.77</c:v>
                </c:pt>
                <c:pt idx="316219">
                  <c:v>650.53</c:v>
                </c:pt>
                <c:pt idx="316220">
                  <c:v>631.05999999999995</c:v>
                </c:pt>
                <c:pt idx="316221">
                  <c:v>4.55</c:v>
                </c:pt>
                <c:pt idx="316222">
                  <c:v>3.03</c:v>
                </c:pt>
                <c:pt idx="316223">
                  <c:v>63.07</c:v>
                </c:pt>
                <c:pt idx="316224">
                  <c:v>65</c:v>
                </c:pt>
                <c:pt idx="316225">
                  <c:v>58</c:v>
                </c:pt>
                <c:pt idx="316226">
                  <c:v>8.6</c:v>
                </c:pt>
                <c:pt idx="316227">
                  <c:v>5.69</c:v>
                </c:pt>
                <c:pt idx="316228">
                  <c:v>54.48</c:v>
                </c:pt>
                <c:pt idx="316229">
                  <c:v>150.03</c:v>
                </c:pt>
                <c:pt idx="316230">
                  <c:v>248.84</c:v>
                </c:pt>
                <c:pt idx="316231">
                  <c:v>479.3</c:v>
                </c:pt>
                <c:pt idx="316232">
                  <c:v>957.54</c:v>
                </c:pt>
                <c:pt idx="316233">
                  <c:v>723</c:v>
                </c:pt>
                <c:pt idx="316234">
                  <c:v>387.75</c:v>
                </c:pt>
                <c:pt idx="316235">
                  <c:v>131.33000000000001</c:v>
                </c:pt>
                <c:pt idx="316236">
                  <c:v>156.26</c:v>
                </c:pt>
                <c:pt idx="316237">
                  <c:v>159.19</c:v>
                </c:pt>
                <c:pt idx="316238">
                  <c:v>286.05</c:v>
                </c:pt>
                <c:pt idx="316239">
                  <c:v>476.43</c:v>
                </c:pt>
                <c:pt idx="316240">
                  <c:v>2494.1</c:v>
                </c:pt>
                <c:pt idx="316241">
                  <c:v>266.08999999999997</c:v>
                </c:pt>
                <c:pt idx="316242">
                  <c:v>208.75</c:v>
                </c:pt>
                <c:pt idx="316243">
                  <c:v>193.46</c:v>
                </c:pt>
                <c:pt idx="316244">
                  <c:v>244.54</c:v>
                </c:pt>
                <c:pt idx="316245">
                  <c:v>205.3</c:v>
                </c:pt>
                <c:pt idx="316246">
                  <c:v>319.8</c:v>
                </c:pt>
                <c:pt idx="316247">
                  <c:v>1508.49</c:v>
                </c:pt>
                <c:pt idx="316248">
                  <c:v>1340.32</c:v>
                </c:pt>
                <c:pt idx="316249">
                  <c:v>53.38</c:v>
                </c:pt>
                <c:pt idx="316250">
                  <c:v>47.6</c:v>
                </c:pt>
                <c:pt idx="316251">
                  <c:v>0.1</c:v>
                </c:pt>
                <c:pt idx="316252">
                  <c:v>1.97</c:v>
                </c:pt>
                <c:pt idx="316253">
                  <c:v>112.51</c:v>
                </c:pt>
                <c:pt idx="316254">
                  <c:v>309.45999999999998</c:v>
                </c:pt>
                <c:pt idx="316255">
                  <c:v>248.18</c:v>
                </c:pt>
                <c:pt idx="316256">
                  <c:v>383.73</c:v>
                </c:pt>
                <c:pt idx="316257">
                  <c:v>386.34</c:v>
                </c:pt>
                <c:pt idx="316258">
                  <c:v>610.61</c:v>
                </c:pt>
                <c:pt idx="316259">
                  <c:v>18.75</c:v>
                </c:pt>
                <c:pt idx="316260">
                  <c:v>38.5</c:v>
                </c:pt>
                <c:pt idx="316261">
                  <c:v>7.25</c:v>
                </c:pt>
                <c:pt idx="316262">
                  <c:v>10.5</c:v>
                </c:pt>
                <c:pt idx="316263">
                  <c:v>10.5</c:v>
                </c:pt>
                <c:pt idx="316264">
                  <c:v>33.75</c:v>
                </c:pt>
                <c:pt idx="316265">
                  <c:v>30.5</c:v>
                </c:pt>
                <c:pt idx="316266">
                  <c:v>20.75</c:v>
                </c:pt>
                <c:pt idx="316267">
                  <c:v>13.75</c:v>
                </c:pt>
                <c:pt idx="316268">
                  <c:v>52</c:v>
                </c:pt>
                <c:pt idx="316269">
                  <c:v>35.5</c:v>
                </c:pt>
                <c:pt idx="316270">
                  <c:v>38.75</c:v>
                </c:pt>
                <c:pt idx="316271">
                  <c:v>35.25</c:v>
                </c:pt>
                <c:pt idx="316272">
                  <c:v>36</c:v>
                </c:pt>
                <c:pt idx="316273">
                  <c:v>58.3</c:v>
                </c:pt>
                <c:pt idx="316274">
                  <c:v>26</c:v>
                </c:pt>
                <c:pt idx="316275">
                  <c:v>32.75</c:v>
                </c:pt>
                <c:pt idx="316276">
                  <c:v>117.25</c:v>
                </c:pt>
                <c:pt idx="316277">
                  <c:v>195</c:v>
                </c:pt>
                <c:pt idx="316278">
                  <c:v>102.75</c:v>
                </c:pt>
                <c:pt idx="316279">
                  <c:v>85.5</c:v>
                </c:pt>
                <c:pt idx="316280">
                  <c:v>38</c:v>
                </c:pt>
                <c:pt idx="316281">
                  <c:v>65</c:v>
                </c:pt>
                <c:pt idx="316282">
                  <c:v>55.75</c:v>
                </c:pt>
                <c:pt idx="316283">
                  <c:v>11</c:v>
                </c:pt>
                <c:pt idx="316284">
                  <c:v>81.5</c:v>
                </c:pt>
                <c:pt idx="316285">
                  <c:v>47.75</c:v>
                </c:pt>
                <c:pt idx="316286">
                  <c:v>53</c:v>
                </c:pt>
                <c:pt idx="316287">
                  <c:v>95.46</c:v>
                </c:pt>
                <c:pt idx="316288">
                  <c:v>123.6</c:v>
                </c:pt>
                <c:pt idx="316289">
                  <c:v>44</c:v>
                </c:pt>
                <c:pt idx="316290">
                  <c:v>27.5</c:v>
                </c:pt>
                <c:pt idx="316291">
                  <c:v>25</c:v>
                </c:pt>
                <c:pt idx="316292">
                  <c:v>11</c:v>
                </c:pt>
                <c:pt idx="316293">
                  <c:v>6</c:v>
                </c:pt>
                <c:pt idx="316294">
                  <c:v>21</c:v>
                </c:pt>
                <c:pt idx="316295">
                  <c:v>33</c:v>
                </c:pt>
                <c:pt idx="316296">
                  <c:v>9</c:v>
                </c:pt>
                <c:pt idx="316297">
                  <c:v>6</c:v>
                </c:pt>
                <c:pt idx="316298">
                  <c:v>9</c:v>
                </c:pt>
                <c:pt idx="316299">
                  <c:v>12</c:v>
                </c:pt>
                <c:pt idx="316300">
                  <c:v>16</c:v>
                </c:pt>
                <c:pt idx="316301">
                  <c:v>20</c:v>
                </c:pt>
                <c:pt idx="316302">
                  <c:v>68</c:v>
                </c:pt>
                <c:pt idx="316303">
                  <c:v>78</c:v>
                </c:pt>
                <c:pt idx="316304">
                  <c:v>50</c:v>
                </c:pt>
                <c:pt idx="316305">
                  <c:v>47</c:v>
                </c:pt>
                <c:pt idx="316306">
                  <c:v>92.94</c:v>
                </c:pt>
                <c:pt idx="316307">
                  <c:v>154</c:v>
                </c:pt>
                <c:pt idx="316308">
                  <c:v>165</c:v>
                </c:pt>
                <c:pt idx="316309">
                  <c:v>134</c:v>
                </c:pt>
                <c:pt idx="316310">
                  <c:v>54</c:v>
                </c:pt>
                <c:pt idx="316311">
                  <c:v>46</c:v>
                </c:pt>
                <c:pt idx="316312">
                  <c:v>64</c:v>
                </c:pt>
                <c:pt idx="316313">
                  <c:v>55.77</c:v>
                </c:pt>
                <c:pt idx="316314">
                  <c:v>34</c:v>
                </c:pt>
                <c:pt idx="316315">
                  <c:v>39</c:v>
                </c:pt>
                <c:pt idx="316316">
                  <c:v>40</c:v>
                </c:pt>
                <c:pt idx="316317">
                  <c:v>57</c:v>
                </c:pt>
                <c:pt idx="316318">
                  <c:v>60.5</c:v>
                </c:pt>
                <c:pt idx="316319">
                  <c:v>60.44</c:v>
                </c:pt>
                <c:pt idx="316320">
                  <c:v>126.54</c:v>
                </c:pt>
                <c:pt idx="316321">
                  <c:v>70.61</c:v>
                </c:pt>
                <c:pt idx="316322">
                  <c:v>42.55</c:v>
                </c:pt>
                <c:pt idx="316323">
                  <c:v>72.180000000000007</c:v>
                </c:pt>
                <c:pt idx="316324">
                  <c:v>70.03</c:v>
                </c:pt>
                <c:pt idx="316325">
                  <c:v>62.34</c:v>
                </c:pt>
                <c:pt idx="316326">
                  <c:v>78.12</c:v>
                </c:pt>
                <c:pt idx="316327">
                  <c:v>150.13</c:v>
                </c:pt>
                <c:pt idx="316328">
                  <c:v>81.27</c:v>
                </c:pt>
                <c:pt idx="316329">
                  <c:v>141.22999999999999</c:v>
                </c:pt>
                <c:pt idx="316330">
                  <c:v>128.77000000000001</c:v>
                </c:pt>
                <c:pt idx="316331">
                  <c:v>145.47</c:v>
                </c:pt>
                <c:pt idx="316332">
                  <c:v>137.02000000000001</c:v>
                </c:pt>
                <c:pt idx="316333">
                  <c:v>125.97</c:v>
                </c:pt>
                <c:pt idx="316334">
                  <c:v>77.260000000000005</c:v>
                </c:pt>
                <c:pt idx="316335">
                  <c:v>89.68</c:v>
                </c:pt>
                <c:pt idx="316336">
                  <c:v>142.25</c:v>
                </c:pt>
                <c:pt idx="316337">
                  <c:v>64.22</c:v>
                </c:pt>
                <c:pt idx="316338">
                  <c:v>22.95</c:v>
                </c:pt>
                <c:pt idx="316339">
                  <c:v>18.510000000000002</c:v>
                </c:pt>
                <c:pt idx="316340">
                  <c:v>26.5</c:v>
                </c:pt>
                <c:pt idx="316341">
                  <c:v>18.8</c:v>
                </c:pt>
                <c:pt idx="316342">
                  <c:v>27.76</c:v>
                </c:pt>
                <c:pt idx="316343">
                  <c:v>32.39</c:v>
                </c:pt>
                <c:pt idx="316344">
                  <c:v>47.24</c:v>
                </c:pt>
                <c:pt idx="316345">
                  <c:v>51.59</c:v>
                </c:pt>
                <c:pt idx="316346">
                  <c:v>50.13</c:v>
                </c:pt>
                <c:pt idx="316347">
                  <c:v>31.21</c:v>
                </c:pt>
                <c:pt idx="316348">
                  <c:v>33.950000000000003</c:v>
                </c:pt>
                <c:pt idx="316349">
                  <c:v>58.5</c:v>
                </c:pt>
                <c:pt idx="316350">
                  <c:v>26.51</c:v>
                </c:pt>
                <c:pt idx="316351">
                  <c:v>19.77</c:v>
                </c:pt>
                <c:pt idx="316352">
                  <c:v>33.590000000000003</c:v>
                </c:pt>
                <c:pt idx="316353">
                  <c:v>24.51</c:v>
                </c:pt>
                <c:pt idx="316354">
                  <c:v>24.76</c:v>
                </c:pt>
                <c:pt idx="316355">
                  <c:v>38.29</c:v>
                </c:pt>
                <c:pt idx="316356">
                  <c:v>24.28</c:v>
                </c:pt>
                <c:pt idx="316357">
                  <c:v>37.090000000000003</c:v>
                </c:pt>
                <c:pt idx="316358">
                  <c:v>56.26</c:v>
                </c:pt>
                <c:pt idx="316359">
                  <c:v>75.41</c:v>
                </c:pt>
                <c:pt idx="316360">
                  <c:v>53.98</c:v>
                </c:pt>
                <c:pt idx="316361">
                  <c:v>41.65</c:v>
                </c:pt>
                <c:pt idx="316362">
                  <c:v>46.88</c:v>
                </c:pt>
                <c:pt idx="316363">
                  <c:v>43.18</c:v>
                </c:pt>
                <c:pt idx="316364">
                  <c:v>36.590000000000003</c:v>
                </c:pt>
                <c:pt idx="316365">
                  <c:v>51.21</c:v>
                </c:pt>
                <c:pt idx="316366">
                  <c:v>33.590000000000003</c:v>
                </c:pt>
                <c:pt idx="316367">
                  <c:v>32.44</c:v>
                </c:pt>
                <c:pt idx="316368">
                  <c:v>52.63</c:v>
                </c:pt>
                <c:pt idx="316369">
                  <c:v>34.67</c:v>
                </c:pt>
                <c:pt idx="316370">
                  <c:v>12.25</c:v>
                </c:pt>
                <c:pt idx="316371">
                  <c:v>16.920000000000002</c:v>
                </c:pt>
                <c:pt idx="316372">
                  <c:v>35.72</c:v>
                </c:pt>
                <c:pt idx="316373">
                  <c:v>16.920000000000002</c:v>
                </c:pt>
                <c:pt idx="316374">
                  <c:v>18.8</c:v>
                </c:pt>
                <c:pt idx="316375">
                  <c:v>15.87</c:v>
                </c:pt>
                <c:pt idx="316376">
                  <c:v>7.52</c:v>
                </c:pt>
                <c:pt idx="316377">
                  <c:v>21.14</c:v>
                </c:pt>
                <c:pt idx="316378">
                  <c:v>81.5</c:v>
                </c:pt>
                <c:pt idx="316379">
                  <c:v>69.5</c:v>
                </c:pt>
                <c:pt idx="316380">
                  <c:v>133.5</c:v>
                </c:pt>
                <c:pt idx="316381">
                  <c:v>88</c:v>
                </c:pt>
                <c:pt idx="316382">
                  <c:v>87.47</c:v>
                </c:pt>
                <c:pt idx="316383">
                  <c:v>42.94</c:v>
                </c:pt>
                <c:pt idx="316384">
                  <c:v>40</c:v>
                </c:pt>
                <c:pt idx="316385">
                  <c:v>88</c:v>
                </c:pt>
                <c:pt idx="316386">
                  <c:v>52</c:v>
                </c:pt>
                <c:pt idx="316387">
                  <c:v>66.41</c:v>
                </c:pt>
                <c:pt idx="316388">
                  <c:v>32.47</c:v>
                </c:pt>
                <c:pt idx="316389">
                  <c:v>43.14</c:v>
                </c:pt>
                <c:pt idx="316390">
                  <c:v>39.49</c:v>
                </c:pt>
                <c:pt idx="316391">
                  <c:v>49.26</c:v>
                </c:pt>
                <c:pt idx="316392">
                  <c:v>27.76</c:v>
                </c:pt>
                <c:pt idx="316393">
                  <c:v>28</c:v>
                </c:pt>
                <c:pt idx="316394">
                  <c:v>20</c:v>
                </c:pt>
                <c:pt idx="316395">
                  <c:v>19.47</c:v>
                </c:pt>
                <c:pt idx="316396">
                  <c:v>13.97</c:v>
                </c:pt>
                <c:pt idx="316397">
                  <c:v>291.52</c:v>
                </c:pt>
                <c:pt idx="316398">
                  <c:v>242.7</c:v>
                </c:pt>
                <c:pt idx="316399">
                  <c:v>288.06</c:v>
                </c:pt>
                <c:pt idx="316400">
                  <c:v>275.18</c:v>
                </c:pt>
                <c:pt idx="316401">
                  <c:v>364.14</c:v>
                </c:pt>
                <c:pt idx="316402">
                  <c:v>375.86</c:v>
                </c:pt>
                <c:pt idx="316403">
                  <c:v>270.67</c:v>
                </c:pt>
                <c:pt idx="316404">
                  <c:v>312.63</c:v>
                </c:pt>
                <c:pt idx="316405">
                  <c:v>348.64</c:v>
                </c:pt>
                <c:pt idx="316406">
                  <c:v>271.76</c:v>
                </c:pt>
                <c:pt idx="316407">
                  <c:v>353.91</c:v>
                </c:pt>
                <c:pt idx="316408">
                  <c:v>303.92</c:v>
                </c:pt>
                <c:pt idx="316409">
                  <c:v>292.01</c:v>
                </c:pt>
                <c:pt idx="316410">
                  <c:v>304.11</c:v>
                </c:pt>
                <c:pt idx="316411">
                  <c:v>325.82</c:v>
                </c:pt>
                <c:pt idx="316412">
                  <c:v>285.85000000000002</c:v>
                </c:pt>
                <c:pt idx="316413">
                  <c:v>345.58</c:v>
                </c:pt>
                <c:pt idx="316414">
                  <c:v>288.83999999999997</c:v>
                </c:pt>
                <c:pt idx="316415">
                  <c:v>212.53</c:v>
                </c:pt>
                <c:pt idx="316416">
                  <c:v>330.77</c:v>
                </c:pt>
                <c:pt idx="316417">
                  <c:v>209.98</c:v>
                </c:pt>
                <c:pt idx="316418">
                  <c:v>217.42</c:v>
                </c:pt>
                <c:pt idx="316419">
                  <c:v>281.86</c:v>
                </c:pt>
                <c:pt idx="316420">
                  <c:v>254.44</c:v>
                </c:pt>
                <c:pt idx="316421">
                  <c:v>246.73</c:v>
                </c:pt>
                <c:pt idx="316422">
                  <c:v>262.93</c:v>
                </c:pt>
                <c:pt idx="316423">
                  <c:v>310.33</c:v>
                </c:pt>
                <c:pt idx="316424">
                  <c:v>222.82</c:v>
                </c:pt>
                <c:pt idx="316425">
                  <c:v>252.37</c:v>
                </c:pt>
                <c:pt idx="316426">
                  <c:v>330.52</c:v>
                </c:pt>
                <c:pt idx="316427">
                  <c:v>258.27999999999997</c:v>
                </c:pt>
                <c:pt idx="316428">
                  <c:v>257.22000000000003</c:v>
                </c:pt>
                <c:pt idx="316429">
                  <c:v>274.05</c:v>
                </c:pt>
                <c:pt idx="316430">
                  <c:v>249.19</c:v>
                </c:pt>
                <c:pt idx="316431">
                  <c:v>249.5</c:v>
                </c:pt>
                <c:pt idx="316432">
                  <c:v>294.52</c:v>
                </c:pt>
                <c:pt idx="316433">
                  <c:v>315.61</c:v>
                </c:pt>
                <c:pt idx="316434">
                  <c:v>280.2</c:v>
                </c:pt>
                <c:pt idx="316435">
                  <c:v>205.99</c:v>
                </c:pt>
                <c:pt idx="316436">
                  <c:v>206.95</c:v>
                </c:pt>
                <c:pt idx="316437">
                  <c:v>256.8</c:v>
                </c:pt>
                <c:pt idx="316438">
                  <c:v>235.89</c:v>
                </c:pt>
                <c:pt idx="316439">
                  <c:v>331.62</c:v>
                </c:pt>
                <c:pt idx="316440">
                  <c:v>153.24</c:v>
                </c:pt>
                <c:pt idx="316441">
                  <c:v>208.73</c:v>
                </c:pt>
                <c:pt idx="316442">
                  <c:v>192.8</c:v>
                </c:pt>
                <c:pt idx="316443">
                  <c:v>208.14</c:v>
                </c:pt>
                <c:pt idx="316444">
                  <c:v>202.27</c:v>
                </c:pt>
                <c:pt idx="316445">
                  <c:v>265.87</c:v>
                </c:pt>
                <c:pt idx="316446">
                  <c:v>185.19</c:v>
                </c:pt>
                <c:pt idx="316447">
                  <c:v>200.36</c:v>
                </c:pt>
                <c:pt idx="316448">
                  <c:v>183.67</c:v>
                </c:pt>
                <c:pt idx="316449">
                  <c:v>219.21</c:v>
                </c:pt>
                <c:pt idx="316450">
                  <c:v>239.77</c:v>
                </c:pt>
                <c:pt idx="316451">
                  <c:v>203.66</c:v>
                </c:pt>
                <c:pt idx="316452">
                  <c:v>224.11</c:v>
                </c:pt>
                <c:pt idx="316453">
                  <c:v>213.89</c:v>
                </c:pt>
                <c:pt idx="316454">
                  <c:v>232.11</c:v>
                </c:pt>
                <c:pt idx="316455">
                  <c:v>219.82</c:v>
                </c:pt>
                <c:pt idx="316456">
                  <c:v>264.41000000000003</c:v>
                </c:pt>
                <c:pt idx="316457">
                  <c:v>162.37</c:v>
                </c:pt>
                <c:pt idx="316458">
                  <c:v>243.86</c:v>
                </c:pt>
                <c:pt idx="316459">
                  <c:v>207.09</c:v>
                </c:pt>
                <c:pt idx="316460">
                  <c:v>167.71</c:v>
                </c:pt>
                <c:pt idx="316461">
                  <c:v>295.69</c:v>
                </c:pt>
                <c:pt idx="316462">
                  <c:v>221.36</c:v>
                </c:pt>
                <c:pt idx="316463">
                  <c:v>164.98</c:v>
                </c:pt>
                <c:pt idx="316464">
                  <c:v>98.73</c:v>
                </c:pt>
                <c:pt idx="316465">
                  <c:v>150.31</c:v>
                </c:pt>
                <c:pt idx="316466">
                  <c:v>179.87</c:v>
                </c:pt>
                <c:pt idx="316467">
                  <c:v>170.81</c:v>
                </c:pt>
                <c:pt idx="316468">
                  <c:v>197.72</c:v>
                </c:pt>
                <c:pt idx="316469">
                  <c:v>230.12</c:v>
                </c:pt>
                <c:pt idx="316470">
                  <c:v>132.51</c:v>
                </c:pt>
                <c:pt idx="316471">
                  <c:v>149.52000000000001</c:v>
                </c:pt>
                <c:pt idx="316472">
                  <c:v>188.71</c:v>
                </c:pt>
                <c:pt idx="316473">
                  <c:v>194.7</c:v>
                </c:pt>
                <c:pt idx="316474">
                  <c:v>193.86</c:v>
                </c:pt>
                <c:pt idx="316475">
                  <c:v>137.57</c:v>
                </c:pt>
                <c:pt idx="316476">
                  <c:v>156.63</c:v>
                </c:pt>
                <c:pt idx="316477">
                  <c:v>190.81</c:v>
                </c:pt>
                <c:pt idx="316478">
                  <c:v>156.36000000000001</c:v>
                </c:pt>
                <c:pt idx="316479">
                  <c:v>213.86</c:v>
                </c:pt>
                <c:pt idx="316480">
                  <c:v>243.8</c:v>
                </c:pt>
                <c:pt idx="316481">
                  <c:v>194.63</c:v>
                </c:pt>
                <c:pt idx="316482">
                  <c:v>147.07</c:v>
                </c:pt>
                <c:pt idx="316483">
                  <c:v>152</c:v>
                </c:pt>
                <c:pt idx="316484">
                  <c:v>182.29</c:v>
                </c:pt>
                <c:pt idx="316485">
                  <c:v>130.72</c:v>
                </c:pt>
                <c:pt idx="316486">
                  <c:v>178.25</c:v>
                </c:pt>
                <c:pt idx="316487">
                  <c:v>127.29</c:v>
                </c:pt>
                <c:pt idx="316488">
                  <c:v>147.47</c:v>
                </c:pt>
                <c:pt idx="316489">
                  <c:v>212.54</c:v>
                </c:pt>
                <c:pt idx="316490">
                  <c:v>165.27</c:v>
                </c:pt>
                <c:pt idx="316491">
                  <c:v>237.75</c:v>
                </c:pt>
                <c:pt idx="316492">
                  <c:v>161.79</c:v>
                </c:pt>
                <c:pt idx="316493">
                  <c:v>153</c:v>
                </c:pt>
                <c:pt idx="316494">
                  <c:v>139.56</c:v>
                </c:pt>
                <c:pt idx="316495">
                  <c:v>162.13</c:v>
                </c:pt>
                <c:pt idx="316496">
                  <c:v>84.12</c:v>
                </c:pt>
                <c:pt idx="316497">
                  <c:v>212.17</c:v>
                </c:pt>
                <c:pt idx="316498">
                  <c:v>145.75</c:v>
                </c:pt>
                <c:pt idx="316499">
                  <c:v>105.34</c:v>
                </c:pt>
                <c:pt idx="316500">
                  <c:v>183.72</c:v>
                </c:pt>
                <c:pt idx="316501">
                  <c:v>166.15</c:v>
                </c:pt>
                <c:pt idx="316502">
                  <c:v>141.22999999999999</c:v>
                </c:pt>
                <c:pt idx="316503">
                  <c:v>120.56</c:v>
                </c:pt>
                <c:pt idx="316504">
                  <c:v>177.12</c:v>
                </c:pt>
                <c:pt idx="316505">
                  <c:v>196.75</c:v>
                </c:pt>
                <c:pt idx="316506">
                  <c:v>198.42</c:v>
                </c:pt>
                <c:pt idx="316507">
                  <c:v>184.98</c:v>
                </c:pt>
                <c:pt idx="316508">
                  <c:v>192.16</c:v>
                </c:pt>
                <c:pt idx="316509">
                  <c:v>141.38</c:v>
                </c:pt>
                <c:pt idx="316510">
                  <c:v>179.14</c:v>
                </c:pt>
                <c:pt idx="316511">
                  <c:v>123.02</c:v>
                </c:pt>
                <c:pt idx="316512">
                  <c:v>135.86000000000001</c:v>
                </c:pt>
                <c:pt idx="316513">
                  <c:v>117.85</c:v>
                </c:pt>
                <c:pt idx="316514">
                  <c:v>168.69</c:v>
                </c:pt>
                <c:pt idx="316515">
                  <c:v>188.21</c:v>
                </c:pt>
                <c:pt idx="316516">
                  <c:v>130.34</c:v>
                </c:pt>
                <c:pt idx="316517">
                  <c:v>122.12</c:v>
                </c:pt>
                <c:pt idx="316518">
                  <c:v>160.63</c:v>
                </c:pt>
                <c:pt idx="316519">
                  <c:v>152.15</c:v>
                </c:pt>
                <c:pt idx="316520">
                  <c:v>131.35</c:v>
                </c:pt>
                <c:pt idx="316521">
                  <c:v>105.41</c:v>
                </c:pt>
                <c:pt idx="316522">
                  <c:v>165.75</c:v>
                </c:pt>
                <c:pt idx="316523">
                  <c:v>129.12</c:v>
                </c:pt>
                <c:pt idx="316524">
                  <c:v>121.62</c:v>
                </c:pt>
                <c:pt idx="316525">
                  <c:v>117.85</c:v>
                </c:pt>
                <c:pt idx="316526">
                  <c:v>86.16</c:v>
                </c:pt>
                <c:pt idx="316527">
                  <c:v>107.15</c:v>
                </c:pt>
                <c:pt idx="316528">
                  <c:v>107.71</c:v>
                </c:pt>
                <c:pt idx="316529">
                  <c:v>73.77</c:v>
                </c:pt>
                <c:pt idx="316530">
                  <c:v>142.05000000000001</c:v>
                </c:pt>
                <c:pt idx="316531">
                  <c:v>105.26</c:v>
                </c:pt>
                <c:pt idx="316532">
                  <c:v>119.15</c:v>
                </c:pt>
                <c:pt idx="316533">
                  <c:v>124.86</c:v>
                </c:pt>
                <c:pt idx="316534">
                  <c:v>117.96</c:v>
                </c:pt>
                <c:pt idx="316535">
                  <c:v>123.13</c:v>
                </c:pt>
                <c:pt idx="316536">
                  <c:v>83.05</c:v>
                </c:pt>
                <c:pt idx="316537">
                  <c:v>92.84</c:v>
                </c:pt>
                <c:pt idx="316538">
                  <c:v>110.14</c:v>
                </c:pt>
                <c:pt idx="316539">
                  <c:v>181.01</c:v>
                </c:pt>
                <c:pt idx="316540">
                  <c:v>12</c:v>
                </c:pt>
                <c:pt idx="316541">
                  <c:v>9</c:v>
                </c:pt>
                <c:pt idx="316542">
                  <c:v>18.5</c:v>
                </c:pt>
                <c:pt idx="316543">
                  <c:v>-39.76</c:v>
                </c:pt>
                <c:pt idx="316544">
                  <c:v>39.76</c:v>
                </c:pt>
                <c:pt idx="316545">
                  <c:v>10</c:v>
                </c:pt>
                <c:pt idx="316546">
                  <c:v>30</c:v>
                </c:pt>
                <c:pt idx="316547">
                  <c:v>3</c:v>
                </c:pt>
                <c:pt idx="316548">
                  <c:v>10</c:v>
                </c:pt>
                <c:pt idx="316549">
                  <c:v>37.5</c:v>
                </c:pt>
                <c:pt idx="316550">
                  <c:v>52.5</c:v>
                </c:pt>
                <c:pt idx="316551">
                  <c:v>47.5</c:v>
                </c:pt>
                <c:pt idx="316552">
                  <c:v>15</c:v>
                </c:pt>
                <c:pt idx="316553">
                  <c:v>50</c:v>
                </c:pt>
                <c:pt idx="316554">
                  <c:v>35</c:v>
                </c:pt>
                <c:pt idx="316555">
                  <c:v>25</c:v>
                </c:pt>
                <c:pt idx="316556">
                  <c:v>20</c:v>
                </c:pt>
                <c:pt idx="316557">
                  <c:v>42.5</c:v>
                </c:pt>
                <c:pt idx="316558">
                  <c:v>52.5</c:v>
                </c:pt>
                <c:pt idx="316559">
                  <c:v>67.5</c:v>
                </c:pt>
                <c:pt idx="316560">
                  <c:v>22.5</c:v>
                </c:pt>
                <c:pt idx="316561">
                  <c:v>20</c:v>
                </c:pt>
                <c:pt idx="316562">
                  <c:v>37.5</c:v>
                </c:pt>
                <c:pt idx="316563">
                  <c:v>25</c:v>
                </c:pt>
                <c:pt idx="316564">
                  <c:v>15</c:v>
                </c:pt>
                <c:pt idx="316565">
                  <c:v>15</c:v>
                </c:pt>
                <c:pt idx="316566">
                  <c:v>12.5</c:v>
                </c:pt>
                <c:pt idx="316567">
                  <c:v>128.04</c:v>
                </c:pt>
                <c:pt idx="316568">
                  <c:v>120.16</c:v>
                </c:pt>
                <c:pt idx="316569">
                  <c:v>81.52</c:v>
                </c:pt>
                <c:pt idx="316570">
                  <c:v>30.38</c:v>
                </c:pt>
                <c:pt idx="316571">
                  <c:v>53.64</c:v>
                </c:pt>
                <c:pt idx="316572">
                  <c:v>35</c:v>
                </c:pt>
                <c:pt idx="316573">
                  <c:v>48.26</c:v>
                </c:pt>
                <c:pt idx="316574">
                  <c:v>42.88</c:v>
                </c:pt>
                <c:pt idx="316575">
                  <c:v>40</c:v>
                </c:pt>
                <c:pt idx="316576">
                  <c:v>73.64</c:v>
                </c:pt>
                <c:pt idx="316577">
                  <c:v>12.88</c:v>
                </c:pt>
                <c:pt idx="316578">
                  <c:v>51.52</c:v>
                </c:pt>
                <c:pt idx="316579">
                  <c:v>38.64</c:v>
                </c:pt>
                <c:pt idx="316580">
                  <c:v>32.5</c:v>
                </c:pt>
                <c:pt idx="316581">
                  <c:v>60.76</c:v>
                </c:pt>
                <c:pt idx="316582">
                  <c:v>70</c:v>
                </c:pt>
                <c:pt idx="316583">
                  <c:v>62.5</c:v>
                </c:pt>
                <c:pt idx="316584">
                  <c:v>45</c:v>
                </c:pt>
                <c:pt idx="316585">
                  <c:v>37.380000000000003</c:v>
                </c:pt>
                <c:pt idx="316586">
                  <c:v>37.5</c:v>
                </c:pt>
                <c:pt idx="316587">
                  <c:v>50</c:v>
                </c:pt>
                <c:pt idx="316588">
                  <c:v>44.64</c:v>
                </c:pt>
                <c:pt idx="316589">
                  <c:v>45</c:v>
                </c:pt>
                <c:pt idx="316590">
                  <c:v>20</c:v>
                </c:pt>
                <c:pt idx="316591">
                  <c:v>25</c:v>
                </c:pt>
                <c:pt idx="316592">
                  <c:v>27.5</c:v>
                </c:pt>
                <c:pt idx="316593">
                  <c:v>15</c:v>
                </c:pt>
                <c:pt idx="316594">
                  <c:v>39.880000000000003</c:v>
                </c:pt>
                <c:pt idx="316595">
                  <c:v>37.5</c:v>
                </c:pt>
                <c:pt idx="316596">
                  <c:v>35</c:v>
                </c:pt>
                <c:pt idx="316597">
                  <c:v>27.5</c:v>
                </c:pt>
                <c:pt idx="316598">
                  <c:v>50</c:v>
                </c:pt>
                <c:pt idx="316599">
                  <c:v>60</c:v>
                </c:pt>
                <c:pt idx="316600">
                  <c:v>17.5</c:v>
                </c:pt>
                <c:pt idx="316601">
                  <c:v>22.5</c:v>
                </c:pt>
                <c:pt idx="316602">
                  <c:v>27.5</c:v>
                </c:pt>
                <c:pt idx="316603">
                  <c:v>27.5</c:v>
                </c:pt>
                <c:pt idx="316604">
                  <c:v>10</c:v>
                </c:pt>
                <c:pt idx="316605">
                  <c:v>15</c:v>
                </c:pt>
                <c:pt idx="316606">
                  <c:v>27.5</c:v>
                </c:pt>
                <c:pt idx="316607">
                  <c:v>3</c:v>
                </c:pt>
                <c:pt idx="316608">
                  <c:v>10.5</c:v>
                </c:pt>
                <c:pt idx="316609">
                  <c:v>-2</c:v>
                </c:pt>
                <c:pt idx="316610">
                  <c:v>1</c:v>
                </c:pt>
                <c:pt idx="316611">
                  <c:v>15.04</c:v>
                </c:pt>
                <c:pt idx="316612">
                  <c:v>3.36</c:v>
                </c:pt>
                <c:pt idx="316613">
                  <c:v>3.36</c:v>
                </c:pt>
                <c:pt idx="316614">
                  <c:v>3.36</c:v>
                </c:pt>
                <c:pt idx="316615">
                  <c:v>3.36</c:v>
                </c:pt>
                <c:pt idx="316616">
                  <c:v>13.44</c:v>
                </c:pt>
                <c:pt idx="316617">
                  <c:v>5.84</c:v>
                </c:pt>
                <c:pt idx="316618">
                  <c:v>3.36</c:v>
                </c:pt>
                <c:pt idx="316619">
                  <c:v>6.72</c:v>
                </c:pt>
                <c:pt idx="316620">
                  <c:v>6.72</c:v>
                </c:pt>
                <c:pt idx="316621">
                  <c:v>3.36</c:v>
                </c:pt>
                <c:pt idx="316622">
                  <c:v>3.36</c:v>
                </c:pt>
                <c:pt idx="316623">
                  <c:v>15.92</c:v>
                </c:pt>
                <c:pt idx="316624">
                  <c:v>3.36</c:v>
                </c:pt>
                <c:pt idx="316625">
                  <c:v>3.36</c:v>
                </c:pt>
                <c:pt idx="316626">
                  <c:v>5.84</c:v>
                </c:pt>
                <c:pt idx="316627">
                  <c:v>3.36</c:v>
                </c:pt>
                <c:pt idx="316628">
                  <c:v>6.72</c:v>
                </c:pt>
                <c:pt idx="316629">
                  <c:v>3.36</c:v>
                </c:pt>
                <c:pt idx="316630">
                  <c:v>65.63</c:v>
                </c:pt>
                <c:pt idx="316631">
                  <c:v>146</c:v>
                </c:pt>
                <c:pt idx="316632">
                  <c:v>46.82</c:v>
                </c:pt>
                <c:pt idx="316633">
                  <c:v>69.430000000000007</c:v>
                </c:pt>
                <c:pt idx="316634">
                  <c:v>29.38</c:v>
                </c:pt>
                <c:pt idx="316635">
                  <c:v>22.51</c:v>
                </c:pt>
                <c:pt idx="316636">
                  <c:v>8.4700000000000006</c:v>
                </c:pt>
                <c:pt idx="316637">
                  <c:v>8.4700000000000006</c:v>
                </c:pt>
                <c:pt idx="316638">
                  <c:v>16.940000000000001</c:v>
                </c:pt>
                <c:pt idx="316639">
                  <c:v>8.4700000000000006</c:v>
                </c:pt>
                <c:pt idx="316640">
                  <c:v>8.4700000000000006</c:v>
                </c:pt>
                <c:pt idx="316641">
                  <c:v>25.41</c:v>
                </c:pt>
                <c:pt idx="316642">
                  <c:v>8.4700000000000006</c:v>
                </c:pt>
                <c:pt idx="316643">
                  <c:v>8.4700000000000006</c:v>
                </c:pt>
                <c:pt idx="316644">
                  <c:v>8.4700000000000006</c:v>
                </c:pt>
                <c:pt idx="316645">
                  <c:v>8.4700000000000006</c:v>
                </c:pt>
                <c:pt idx="316646">
                  <c:v>8.4700000000000006</c:v>
                </c:pt>
                <c:pt idx="316647">
                  <c:v>8.4700000000000006</c:v>
                </c:pt>
                <c:pt idx="316648">
                  <c:v>8.4700000000000006</c:v>
                </c:pt>
                <c:pt idx="316649">
                  <c:v>16.940000000000001</c:v>
                </c:pt>
                <c:pt idx="316650">
                  <c:v>17</c:v>
                </c:pt>
                <c:pt idx="316651">
                  <c:v>12.75</c:v>
                </c:pt>
                <c:pt idx="316652">
                  <c:v>7.97</c:v>
                </c:pt>
                <c:pt idx="316653">
                  <c:v>5.27</c:v>
                </c:pt>
                <c:pt idx="316654">
                  <c:v>5.25</c:v>
                </c:pt>
                <c:pt idx="316655">
                  <c:v>11.75</c:v>
                </c:pt>
                <c:pt idx="316656">
                  <c:v>0</c:v>
                </c:pt>
                <c:pt idx="316657">
                  <c:v>9.75</c:v>
                </c:pt>
                <c:pt idx="316658">
                  <c:v>6.5</c:v>
                </c:pt>
                <c:pt idx="316659">
                  <c:v>15</c:v>
                </c:pt>
                <c:pt idx="316660">
                  <c:v>211.5</c:v>
                </c:pt>
                <c:pt idx="316661">
                  <c:v>108</c:v>
                </c:pt>
                <c:pt idx="316662">
                  <c:v>98.25</c:v>
                </c:pt>
                <c:pt idx="316663">
                  <c:v>107</c:v>
                </c:pt>
                <c:pt idx="316664">
                  <c:v>118.75</c:v>
                </c:pt>
                <c:pt idx="316665">
                  <c:v>96</c:v>
                </c:pt>
                <c:pt idx="316666">
                  <c:v>65.25</c:v>
                </c:pt>
                <c:pt idx="316667">
                  <c:v>120.5</c:v>
                </c:pt>
                <c:pt idx="316668">
                  <c:v>66.5</c:v>
                </c:pt>
                <c:pt idx="316669">
                  <c:v>91.25</c:v>
                </c:pt>
                <c:pt idx="316670">
                  <c:v>105.5</c:v>
                </c:pt>
                <c:pt idx="316671">
                  <c:v>137.75</c:v>
                </c:pt>
                <c:pt idx="316672">
                  <c:v>152</c:v>
                </c:pt>
                <c:pt idx="316673">
                  <c:v>64.5</c:v>
                </c:pt>
                <c:pt idx="316674">
                  <c:v>96.25</c:v>
                </c:pt>
                <c:pt idx="316675">
                  <c:v>54.25</c:v>
                </c:pt>
                <c:pt idx="316676">
                  <c:v>68</c:v>
                </c:pt>
                <c:pt idx="316677">
                  <c:v>30</c:v>
                </c:pt>
                <c:pt idx="316678">
                  <c:v>57.75</c:v>
                </c:pt>
                <c:pt idx="316679">
                  <c:v>82</c:v>
                </c:pt>
                <c:pt idx="316680">
                  <c:v>38.5</c:v>
                </c:pt>
                <c:pt idx="316681">
                  <c:v>36.75</c:v>
                </c:pt>
                <c:pt idx="316682">
                  <c:v>21.5</c:v>
                </c:pt>
                <c:pt idx="316683">
                  <c:v>41</c:v>
                </c:pt>
                <c:pt idx="316684">
                  <c:v>15</c:v>
                </c:pt>
                <c:pt idx="316685">
                  <c:v>44.5</c:v>
                </c:pt>
                <c:pt idx="316686">
                  <c:v>20</c:v>
                </c:pt>
                <c:pt idx="316687">
                  <c:v>31.75</c:v>
                </c:pt>
                <c:pt idx="316688">
                  <c:v>29</c:v>
                </c:pt>
                <c:pt idx="316689">
                  <c:v>36.25</c:v>
                </c:pt>
                <c:pt idx="316690">
                  <c:v>22</c:v>
                </c:pt>
                <c:pt idx="316691">
                  <c:v>25.75</c:v>
                </c:pt>
                <c:pt idx="316692">
                  <c:v>23.5</c:v>
                </c:pt>
                <c:pt idx="316693">
                  <c:v>22.25</c:v>
                </c:pt>
                <c:pt idx="316694">
                  <c:v>22</c:v>
                </c:pt>
                <c:pt idx="316695">
                  <c:v>37</c:v>
                </c:pt>
                <c:pt idx="316696">
                  <c:v>25.75</c:v>
                </c:pt>
                <c:pt idx="316697">
                  <c:v>10.75</c:v>
                </c:pt>
                <c:pt idx="316698">
                  <c:v>21.5</c:v>
                </c:pt>
                <c:pt idx="316699">
                  <c:v>21.25</c:v>
                </c:pt>
                <c:pt idx="316700">
                  <c:v>16.5</c:v>
                </c:pt>
                <c:pt idx="316701">
                  <c:v>9.75</c:v>
                </c:pt>
                <c:pt idx="316702">
                  <c:v>29.75</c:v>
                </c:pt>
                <c:pt idx="316703">
                  <c:v>22.5</c:v>
                </c:pt>
                <c:pt idx="316704">
                  <c:v>19</c:v>
                </c:pt>
                <c:pt idx="316705">
                  <c:v>37.25</c:v>
                </c:pt>
                <c:pt idx="316706">
                  <c:v>7.25</c:v>
                </c:pt>
                <c:pt idx="316707">
                  <c:v>13</c:v>
                </c:pt>
                <c:pt idx="316708">
                  <c:v>10</c:v>
                </c:pt>
                <c:pt idx="316709">
                  <c:v>13.75</c:v>
                </c:pt>
                <c:pt idx="316710">
                  <c:v>14</c:v>
                </c:pt>
                <c:pt idx="316711">
                  <c:v>7.25</c:v>
                </c:pt>
                <c:pt idx="316712">
                  <c:v>10</c:v>
                </c:pt>
                <c:pt idx="316713">
                  <c:v>17.25</c:v>
                </c:pt>
                <c:pt idx="316714">
                  <c:v>37.25</c:v>
                </c:pt>
                <c:pt idx="316715">
                  <c:v>40.75</c:v>
                </c:pt>
                <c:pt idx="316716">
                  <c:v>52.5</c:v>
                </c:pt>
                <c:pt idx="316717">
                  <c:v>57.5</c:v>
                </c:pt>
                <c:pt idx="316718">
                  <c:v>60.5</c:v>
                </c:pt>
                <c:pt idx="316719">
                  <c:v>45</c:v>
                </c:pt>
                <c:pt idx="316720">
                  <c:v>24.5</c:v>
                </c:pt>
                <c:pt idx="316721">
                  <c:v>36.68</c:v>
                </c:pt>
                <c:pt idx="316722">
                  <c:v>37.619999999999997</c:v>
                </c:pt>
                <c:pt idx="316723">
                  <c:v>37.619999999999997</c:v>
                </c:pt>
                <c:pt idx="316724">
                  <c:v>15.84</c:v>
                </c:pt>
                <c:pt idx="316725">
                  <c:v>17.82</c:v>
                </c:pt>
                <c:pt idx="316726">
                  <c:v>7.92</c:v>
                </c:pt>
                <c:pt idx="316727">
                  <c:v>13.86</c:v>
                </c:pt>
                <c:pt idx="316728">
                  <c:v>1.98</c:v>
                </c:pt>
                <c:pt idx="316729">
                  <c:v>3.75</c:v>
                </c:pt>
                <c:pt idx="316730">
                  <c:v>6.96</c:v>
                </c:pt>
                <c:pt idx="316731">
                  <c:v>2</c:v>
                </c:pt>
                <c:pt idx="316732">
                  <c:v>14.21</c:v>
                </c:pt>
                <c:pt idx="316733">
                  <c:v>9.92</c:v>
                </c:pt>
                <c:pt idx="316734">
                  <c:v>4</c:v>
                </c:pt>
                <c:pt idx="316735">
                  <c:v>2.96</c:v>
                </c:pt>
                <c:pt idx="316736">
                  <c:v>2.5</c:v>
                </c:pt>
                <c:pt idx="316737">
                  <c:v>2.96</c:v>
                </c:pt>
                <c:pt idx="316738">
                  <c:v>5.46</c:v>
                </c:pt>
                <c:pt idx="316739">
                  <c:v>2.5</c:v>
                </c:pt>
                <c:pt idx="316740">
                  <c:v>2.5</c:v>
                </c:pt>
                <c:pt idx="316741">
                  <c:v>5.92</c:v>
                </c:pt>
                <c:pt idx="316742">
                  <c:v>2.96</c:v>
                </c:pt>
                <c:pt idx="316743">
                  <c:v>2.5</c:v>
                </c:pt>
                <c:pt idx="316744">
                  <c:v>2</c:v>
                </c:pt>
                <c:pt idx="316745">
                  <c:v>2.96</c:v>
                </c:pt>
                <c:pt idx="316746">
                  <c:v>2</c:v>
                </c:pt>
                <c:pt idx="316747">
                  <c:v>2</c:v>
                </c:pt>
                <c:pt idx="316748">
                  <c:v>2.96</c:v>
                </c:pt>
                <c:pt idx="316749">
                  <c:v>2</c:v>
                </c:pt>
                <c:pt idx="316750">
                  <c:v>126.38</c:v>
                </c:pt>
                <c:pt idx="316751">
                  <c:v>85.38</c:v>
                </c:pt>
                <c:pt idx="316752">
                  <c:v>103.26</c:v>
                </c:pt>
                <c:pt idx="316753">
                  <c:v>42.5</c:v>
                </c:pt>
                <c:pt idx="316754">
                  <c:v>126.64</c:v>
                </c:pt>
                <c:pt idx="316755">
                  <c:v>159</c:v>
                </c:pt>
                <c:pt idx="316756">
                  <c:v>131</c:v>
                </c:pt>
                <c:pt idx="316757">
                  <c:v>81.88</c:v>
                </c:pt>
                <c:pt idx="316758">
                  <c:v>98.5</c:v>
                </c:pt>
                <c:pt idx="316759">
                  <c:v>81.94</c:v>
                </c:pt>
                <c:pt idx="316760">
                  <c:v>137.58000000000001</c:v>
                </c:pt>
                <c:pt idx="316761">
                  <c:v>41.88</c:v>
                </c:pt>
                <c:pt idx="316762">
                  <c:v>50.5</c:v>
                </c:pt>
                <c:pt idx="316763">
                  <c:v>79.819999999999993</c:v>
                </c:pt>
                <c:pt idx="316764">
                  <c:v>123.32</c:v>
                </c:pt>
                <c:pt idx="316765">
                  <c:v>116.88</c:v>
                </c:pt>
                <c:pt idx="316766">
                  <c:v>102</c:v>
                </c:pt>
                <c:pt idx="316767">
                  <c:v>138.19999999999999</c:v>
                </c:pt>
                <c:pt idx="316768">
                  <c:v>132.56</c:v>
                </c:pt>
                <c:pt idx="316769">
                  <c:v>86</c:v>
                </c:pt>
                <c:pt idx="316770">
                  <c:v>133</c:v>
                </c:pt>
                <c:pt idx="316771">
                  <c:v>127</c:v>
                </c:pt>
                <c:pt idx="316772">
                  <c:v>79.5</c:v>
                </c:pt>
                <c:pt idx="316773">
                  <c:v>66.38</c:v>
                </c:pt>
                <c:pt idx="316774">
                  <c:v>19.38</c:v>
                </c:pt>
                <c:pt idx="316775">
                  <c:v>110.38</c:v>
                </c:pt>
                <c:pt idx="316776">
                  <c:v>61.5</c:v>
                </c:pt>
                <c:pt idx="316777">
                  <c:v>143.5</c:v>
                </c:pt>
                <c:pt idx="316778">
                  <c:v>125.44</c:v>
                </c:pt>
                <c:pt idx="316779">
                  <c:v>45.5</c:v>
                </c:pt>
                <c:pt idx="316780">
                  <c:v>93</c:v>
                </c:pt>
                <c:pt idx="316781">
                  <c:v>78.819999999999993</c:v>
                </c:pt>
                <c:pt idx="316782">
                  <c:v>106.5</c:v>
                </c:pt>
                <c:pt idx="316783">
                  <c:v>69.819999999999993</c:v>
                </c:pt>
                <c:pt idx="316784">
                  <c:v>75.75</c:v>
                </c:pt>
                <c:pt idx="316785">
                  <c:v>124.5</c:v>
                </c:pt>
                <c:pt idx="316786">
                  <c:v>197.25</c:v>
                </c:pt>
                <c:pt idx="316787">
                  <c:v>142.5</c:v>
                </c:pt>
                <c:pt idx="316788">
                  <c:v>114.75</c:v>
                </c:pt>
                <c:pt idx="316789">
                  <c:v>154.5</c:v>
                </c:pt>
                <c:pt idx="316790">
                  <c:v>195</c:v>
                </c:pt>
                <c:pt idx="316791">
                  <c:v>206.75</c:v>
                </c:pt>
                <c:pt idx="316792">
                  <c:v>101.5</c:v>
                </c:pt>
                <c:pt idx="316793">
                  <c:v>71.25</c:v>
                </c:pt>
                <c:pt idx="316794">
                  <c:v>225.25</c:v>
                </c:pt>
                <c:pt idx="316795">
                  <c:v>128.75</c:v>
                </c:pt>
                <c:pt idx="316796">
                  <c:v>136</c:v>
                </c:pt>
                <c:pt idx="316797">
                  <c:v>93</c:v>
                </c:pt>
                <c:pt idx="316798">
                  <c:v>83.25</c:v>
                </c:pt>
                <c:pt idx="316799">
                  <c:v>103.75</c:v>
                </c:pt>
                <c:pt idx="316800">
                  <c:v>111.25</c:v>
                </c:pt>
                <c:pt idx="316801">
                  <c:v>69.5</c:v>
                </c:pt>
                <c:pt idx="316802">
                  <c:v>65</c:v>
                </c:pt>
                <c:pt idx="316803">
                  <c:v>68.25</c:v>
                </c:pt>
                <c:pt idx="316804">
                  <c:v>90.25</c:v>
                </c:pt>
                <c:pt idx="316805">
                  <c:v>78.75</c:v>
                </c:pt>
                <c:pt idx="316806">
                  <c:v>72.25</c:v>
                </c:pt>
                <c:pt idx="316807">
                  <c:v>30.25</c:v>
                </c:pt>
                <c:pt idx="316808">
                  <c:v>69</c:v>
                </c:pt>
                <c:pt idx="316809">
                  <c:v>56.25</c:v>
                </c:pt>
                <c:pt idx="316810">
                  <c:v>57.75</c:v>
                </c:pt>
                <c:pt idx="316811">
                  <c:v>37.25</c:v>
                </c:pt>
                <c:pt idx="316812">
                  <c:v>16.75</c:v>
                </c:pt>
                <c:pt idx="316813">
                  <c:v>65</c:v>
                </c:pt>
                <c:pt idx="316814">
                  <c:v>72</c:v>
                </c:pt>
                <c:pt idx="316815">
                  <c:v>75.75</c:v>
                </c:pt>
                <c:pt idx="316816">
                  <c:v>26</c:v>
                </c:pt>
                <c:pt idx="316817">
                  <c:v>28.5</c:v>
                </c:pt>
                <c:pt idx="316818">
                  <c:v>23.25</c:v>
                </c:pt>
                <c:pt idx="316819">
                  <c:v>18.75</c:v>
                </c:pt>
                <c:pt idx="316820">
                  <c:v>50.5</c:v>
                </c:pt>
                <c:pt idx="316821">
                  <c:v>44.47</c:v>
                </c:pt>
                <c:pt idx="316822">
                  <c:v>45.94</c:v>
                </c:pt>
                <c:pt idx="316823">
                  <c:v>33.25</c:v>
                </c:pt>
                <c:pt idx="316824">
                  <c:v>59.72</c:v>
                </c:pt>
                <c:pt idx="316825">
                  <c:v>37</c:v>
                </c:pt>
                <c:pt idx="316826">
                  <c:v>116.09</c:v>
                </c:pt>
                <c:pt idx="316827">
                  <c:v>127.24</c:v>
                </c:pt>
                <c:pt idx="316828">
                  <c:v>61.7</c:v>
                </c:pt>
                <c:pt idx="316829">
                  <c:v>136.72999999999999</c:v>
                </c:pt>
                <c:pt idx="316830">
                  <c:v>54.98</c:v>
                </c:pt>
                <c:pt idx="316831">
                  <c:v>128.18</c:v>
                </c:pt>
                <c:pt idx="316832">
                  <c:v>106.4</c:v>
                </c:pt>
                <c:pt idx="316833">
                  <c:v>65.239999999999995</c:v>
                </c:pt>
                <c:pt idx="316834">
                  <c:v>128.72</c:v>
                </c:pt>
                <c:pt idx="316835">
                  <c:v>49.82</c:v>
                </c:pt>
                <c:pt idx="316836">
                  <c:v>171.06</c:v>
                </c:pt>
                <c:pt idx="316837">
                  <c:v>242</c:v>
                </c:pt>
                <c:pt idx="316838">
                  <c:v>236.96</c:v>
                </c:pt>
                <c:pt idx="316839">
                  <c:v>245.4</c:v>
                </c:pt>
                <c:pt idx="316840">
                  <c:v>275.14</c:v>
                </c:pt>
                <c:pt idx="316841">
                  <c:v>2424.79</c:v>
                </c:pt>
                <c:pt idx="316842">
                  <c:v>321.27</c:v>
                </c:pt>
                <c:pt idx="316843">
                  <c:v>173.22</c:v>
                </c:pt>
                <c:pt idx="316844">
                  <c:v>179.53</c:v>
                </c:pt>
                <c:pt idx="316845">
                  <c:v>230.82</c:v>
                </c:pt>
                <c:pt idx="316846">
                  <c:v>220.95</c:v>
                </c:pt>
                <c:pt idx="316847">
                  <c:v>78.569999999999993</c:v>
                </c:pt>
                <c:pt idx="316848">
                  <c:v>141.21</c:v>
                </c:pt>
                <c:pt idx="316849">
                  <c:v>75.709999999999994</c:v>
                </c:pt>
                <c:pt idx="316850">
                  <c:v>157.66</c:v>
                </c:pt>
                <c:pt idx="316851">
                  <c:v>124.04</c:v>
                </c:pt>
                <c:pt idx="316852">
                  <c:v>133.86000000000001</c:v>
                </c:pt>
                <c:pt idx="316853">
                  <c:v>143.65</c:v>
                </c:pt>
                <c:pt idx="316854">
                  <c:v>209.64</c:v>
                </c:pt>
                <c:pt idx="316855">
                  <c:v>197.92</c:v>
                </c:pt>
                <c:pt idx="316856">
                  <c:v>116.4</c:v>
                </c:pt>
                <c:pt idx="316857">
                  <c:v>122.54</c:v>
                </c:pt>
                <c:pt idx="316858">
                  <c:v>182.38</c:v>
                </c:pt>
                <c:pt idx="316859">
                  <c:v>289.55</c:v>
                </c:pt>
                <c:pt idx="316860">
                  <c:v>208.33</c:v>
                </c:pt>
                <c:pt idx="316861">
                  <c:v>173</c:v>
                </c:pt>
                <c:pt idx="316862">
                  <c:v>98.97</c:v>
                </c:pt>
                <c:pt idx="316863">
                  <c:v>95.14</c:v>
                </c:pt>
                <c:pt idx="316864">
                  <c:v>164.7</c:v>
                </c:pt>
                <c:pt idx="316865">
                  <c:v>142.27000000000001</c:v>
                </c:pt>
                <c:pt idx="316866">
                  <c:v>69.290000000000006</c:v>
                </c:pt>
                <c:pt idx="316867">
                  <c:v>159.96</c:v>
                </c:pt>
                <c:pt idx="316868">
                  <c:v>188.17</c:v>
                </c:pt>
                <c:pt idx="316869">
                  <c:v>90.61</c:v>
                </c:pt>
                <c:pt idx="316870">
                  <c:v>97.46</c:v>
                </c:pt>
                <c:pt idx="316871">
                  <c:v>143.41999999999999</c:v>
                </c:pt>
                <c:pt idx="316872">
                  <c:v>125.75</c:v>
                </c:pt>
                <c:pt idx="316873">
                  <c:v>399.12</c:v>
                </c:pt>
                <c:pt idx="316874">
                  <c:v>343.42</c:v>
                </c:pt>
                <c:pt idx="316875">
                  <c:v>136.35</c:v>
                </c:pt>
                <c:pt idx="316876">
                  <c:v>148.9</c:v>
                </c:pt>
                <c:pt idx="316877">
                  <c:v>124.37</c:v>
                </c:pt>
                <c:pt idx="316878">
                  <c:v>238.45</c:v>
                </c:pt>
                <c:pt idx="316879">
                  <c:v>107.63</c:v>
                </c:pt>
                <c:pt idx="316880">
                  <c:v>119.54</c:v>
                </c:pt>
                <c:pt idx="316881">
                  <c:v>135.53</c:v>
                </c:pt>
                <c:pt idx="316882">
                  <c:v>191.85</c:v>
                </c:pt>
                <c:pt idx="316883">
                  <c:v>116.53</c:v>
                </c:pt>
                <c:pt idx="316884">
                  <c:v>110.35</c:v>
                </c:pt>
                <c:pt idx="316885">
                  <c:v>77.98</c:v>
                </c:pt>
                <c:pt idx="316886">
                  <c:v>122.75</c:v>
                </c:pt>
                <c:pt idx="316887">
                  <c:v>129.07</c:v>
                </c:pt>
                <c:pt idx="316888">
                  <c:v>95.35</c:v>
                </c:pt>
                <c:pt idx="316889">
                  <c:v>112.96</c:v>
                </c:pt>
                <c:pt idx="316890">
                  <c:v>102.13</c:v>
                </c:pt>
                <c:pt idx="316891">
                  <c:v>81.760000000000005</c:v>
                </c:pt>
                <c:pt idx="316892">
                  <c:v>114.6</c:v>
                </c:pt>
                <c:pt idx="316893">
                  <c:v>1</c:v>
                </c:pt>
                <c:pt idx="316894">
                  <c:v>7</c:v>
                </c:pt>
                <c:pt idx="316895">
                  <c:v>108</c:v>
                </c:pt>
                <c:pt idx="316896">
                  <c:v>135.76</c:v>
                </c:pt>
                <c:pt idx="316897">
                  <c:v>72</c:v>
                </c:pt>
                <c:pt idx="316898">
                  <c:v>18</c:v>
                </c:pt>
                <c:pt idx="316899">
                  <c:v>36.76</c:v>
                </c:pt>
                <c:pt idx="316900">
                  <c:v>13.88</c:v>
                </c:pt>
                <c:pt idx="316901">
                  <c:v>14</c:v>
                </c:pt>
                <c:pt idx="316902">
                  <c:v>14</c:v>
                </c:pt>
                <c:pt idx="316903">
                  <c:v>10</c:v>
                </c:pt>
                <c:pt idx="316904">
                  <c:v>17</c:v>
                </c:pt>
                <c:pt idx="316905">
                  <c:v>26</c:v>
                </c:pt>
                <c:pt idx="316906">
                  <c:v>6</c:v>
                </c:pt>
                <c:pt idx="316907">
                  <c:v>4</c:v>
                </c:pt>
                <c:pt idx="316908">
                  <c:v>24</c:v>
                </c:pt>
                <c:pt idx="316909">
                  <c:v>14</c:v>
                </c:pt>
                <c:pt idx="316910">
                  <c:v>23</c:v>
                </c:pt>
                <c:pt idx="316911">
                  <c:v>20</c:v>
                </c:pt>
                <c:pt idx="316912">
                  <c:v>10</c:v>
                </c:pt>
                <c:pt idx="316913">
                  <c:v>37.5</c:v>
                </c:pt>
                <c:pt idx="316914">
                  <c:v>23</c:v>
                </c:pt>
                <c:pt idx="316915">
                  <c:v>71.5</c:v>
                </c:pt>
                <c:pt idx="316916">
                  <c:v>165.16</c:v>
                </c:pt>
                <c:pt idx="316917">
                  <c:v>108.52</c:v>
                </c:pt>
                <c:pt idx="316918">
                  <c:v>54.52</c:v>
                </c:pt>
                <c:pt idx="316919">
                  <c:v>82.28</c:v>
                </c:pt>
                <c:pt idx="316920">
                  <c:v>47.88</c:v>
                </c:pt>
                <c:pt idx="316921">
                  <c:v>56.76</c:v>
                </c:pt>
                <c:pt idx="316922">
                  <c:v>26.64</c:v>
                </c:pt>
                <c:pt idx="316923">
                  <c:v>5</c:v>
                </c:pt>
                <c:pt idx="316924">
                  <c:v>39.76</c:v>
                </c:pt>
                <c:pt idx="316925">
                  <c:v>22.38</c:v>
                </c:pt>
                <c:pt idx="316926">
                  <c:v>8</c:v>
                </c:pt>
                <c:pt idx="316927">
                  <c:v>6</c:v>
                </c:pt>
                <c:pt idx="316928">
                  <c:v>101</c:v>
                </c:pt>
                <c:pt idx="316929">
                  <c:v>70</c:v>
                </c:pt>
                <c:pt idx="316930">
                  <c:v>16</c:v>
                </c:pt>
                <c:pt idx="316931">
                  <c:v>30</c:v>
                </c:pt>
                <c:pt idx="316932">
                  <c:v>47</c:v>
                </c:pt>
                <c:pt idx="316933">
                  <c:v>12.3</c:v>
                </c:pt>
                <c:pt idx="316934">
                  <c:v>40</c:v>
                </c:pt>
                <c:pt idx="316935">
                  <c:v>21</c:v>
                </c:pt>
                <c:pt idx="316936">
                  <c:v>31</c:v>
                </c:pt>
                <c:pt idx="316937">
                  <c:v>28</c:v>
                </c:pt>
                <c:pt idx="316938">
                  <c:v>3</c:v>
                </c:pt>
                <c:pt idx="316939">
                  <c:v>20</c:v>
                </c:pt>
                <c:pt idx="316940">
                  <c:v>35</c:v>
                </c:pt>
                <c:pt idx="316941">
                  <c:v>67</c:v>
                </c:pt>
                <c:pt idx="316942">
                  <c:v>39</c:v>
                </c:pt>
                <c:pt idx="316943">
                  <c:v>90</c:v>
                </c:pt>
                <c:pt idx="316944">
                  <c:v>60</c:v>
                </c:pt>
                <c:pt idx="316945">
                  <c:v>44</c:v>
                </c:pt>
                <c:pt idx="316946">
                  <c:v>15</c:v>
                </c:pt>
                <c:pt idx="316947">
                  <c:v>20</c:v>
                </c:pt>
                <c:pt idx="316948">
                  <c:v>23</c:v>
                </c:pt>
                <c:pt idx="316949">
                  <c:v>25</c:v>
                </c:pt>
                <c:pt idx="316950">
                  <c:v>24</c:v>
                </c:pt>
                <c:pt idx="316951">
                  <c:v>20</c:v>
                </c:pt>
                <c:pt idx="316952">
                  <c:v>10</c:v>
                </c:pt>
                <c:pt idx="316953">
                  <c:v>4</c:v>
                </c:pt>
                <c:pt idx="316954">
                  <c:v>10</c:v>
                </c:pt>
                <c:pt idx="316955">
                  <c:v>4</c:v>
                </c:pt>
                <c:pt idx="316956">
                  <c:v>10</c:v>
                </c:pt>
                <c:pt idx="316957">
                  <c:v>14</c:v>
                </c:pt>
                <c:pt idx="316958">
                  <c:v>2</c:v>
                </c:pt>
                <c:pt idx="316959">
                  <c:v>9</c:v>
                </c:pt>
                <c:pt idx="316960">
                  <c:v>58.23</c:v>
                </c:pt>
                <c:pt idx="316961">
                  <c:v>119.73</c:v>
                </c:pt>
                <c:pt idx="316962">
                  <c:v>31.65</c:v>
                </c:pt>
                <c:pt idx="316963">
                  <c:v>17.91</c:v>
                </c:pt>
                <c:pt idx="316964">
                  <c:v>6.87</c:v>
                </c:pt>
                <c:pt idx="316965">
                  <c:v>6.87</c:v>
                </c:pt>
                <c:pt idx="316966">
                  <c:v>25.68</c:v>
                </c:pt>
                <c:pt idx="316967">
                  <c:v>12.44</c:v>
                </c:pt>
                <c:pt idx="316968">
                  <c:v>7.47</c:v>
                </c:pt>
                <c:pt idx="316969">
                  <c:v>15.94</c:v>
                </c:pt>
                <c:pt idx="316970">
                  <c:v>14.94</c:v>
                </c:pt>
                <c:pt idx="316971">
                  <c:v>8.4700000000000006</c:v>
                </c:pt>
                <c:pt idx="316972">
                  <c:v>8.4700000000000006</c:v>
                </c:pt>
                <c:pt idx="316973">
                  <c:v>8.4700000000000006</c:v>
                </c:pt>
                <c:pt idx="316974">
                  <c:v>15.44</c:v>
                </c:pt>
                <c:pt idx="316975">
                  <c:v>4.25</c:v>
                </c:pt>
                <c:pt idx="316976">
                  <c:v>31.5</c:v>
                </c:pt>
                <c:pt idx="316977">
                  <c:v>4.5</c:v>
                </c:pt>
                <c:pt idx="316978">
                  <c:v>2.5</c:v>
                </c:pt>
                <c:pt idx="316979">
                  <c:v>2.5</c:v>
                </c:pt>
                <c:pt idx="316980">
                  <c:v>8</c:v>
                </c:pt>
                <c:pt idx="316981">
                  <c:v>3.88</c:v>
                </c:pt>
                <c:pt idx="316982">
                  <c:v>3.88</c:v>
                </c:pt>
                <c:pt idx="316983">
                  <c:v>3</c:v>
                </c:pt>
                <c:pt idx="316984">
                  <c:v>3</c:v>
                </c:pt>
                <c:pt idx="316985">
                  <c:v>20</c:v>
                </c:pt>
                <c:pt idx="316986">
                  <c:v>30</c:v>
                </c:pt>
                <c:pt idx="316987">
                  <c:v>15</c:v>
                </c:pt>
                <c:pt idx="316988">
                  <c:v>15</c:v>
                </c:pt>
                <c:pt idx="316989">
                  <c:v>15</c:v>
                </c:pt>
                <c:pt idx="316990">
                  <c:v>22.5</c:v>
                </c:pt>
                <c:pt idx="316991">
                  <c:v>75</c:v>
                </c:pt>
                <c:pt idx="316992">
                  <c:v>37.5</c:v>
                </c:pt>
                <c:pt idx="316993">
                  <c:v>45</c:v>
                </c:pt>
                <c:pt idx="316994">
                  <c:v>7132.73</c:v>
                </c:pt>
                <c:pt idx="316995">
                  <c:v>7202.38</c:v>
                </c:pt>
                <c:pt idx="316996">
                  <c:v>9745.2199999999993</c:v>
                </c:pt>
                <c:pt idx="316997">
                  <c:v>10586.67</c:v>
                </c:pt>
                <c:pt idx="316998">
                  <c:v>8420.7199999999993</c:v>
                </c:pt>
                <c:pt idx="316999">
                  <c:v>7269.17</c:v>
                </c:pt>
                <c:pt idx="317000">
                  <c:v>6884.95</c:v>
                </c:pt>
                <c:pt idx="317001">
                  <c:v>7909.21</c:v>
                </c:pt>
                <c:pt idx="317002">
                  <c:v>10743.06</c:v>
                </c:pt>
                <c:pt idx="317003">
                  <c:v>9915.99</c:v>
                </c:pt>
                <c:pt idx="317004">
                  <c:v>6990.12</c:v>
                </c:pt>
                <c:pt idx="317005">
                  <c:v>7489.38</c:v>
                </c:pt>
                <c:pt idx="317006">
                  <c:v>8503.64</c:v>
                </c:pt>
                <c:pt idx="317007">
                  <c:v>10768.66</c:v>
                </c:pt>
                <c:pt idx="317008">
                  <c:v>7847.38</c:v>
                </c:pt>
                <c:pt idx="317009">
                  <c:v>8458.7800000000007</c:v>
                </c:pt>
                <c:pt idx="317010">
                  <c:v>8807.92</c:v>
                </c:pt>
                <c:pt idx="317011">
                  <c:v>6855.26</c:v>
                </c:pt>
                <c:pt idx="317012">
                  <c:v>8369.92</c:v>
                </c:pt>
                <c:pt idx="317013">
                  <c:v>6428.78</c:v>
                </c:pt>
                <c:pt idx="317014">
                  <c:v>6199.58</c:v>
                </c:pt>
                <c:pt idx="317015">
                  <c:v>9293.26</c:v>
                </c:pt>
                <c:pt idx="317016">
                  <c:v>10716.95</c:v>
                </c:pt>
                <c:pt idx="317017">
                  <c:v>8471.9599999999991</c:v>
                </c:pt>
                <c:pt idx="317018">
                  <c:v>8592.02</c:v>
                </c:pt>
                <c:pt idx="317019">
                  <c:v>7063.23</c:v>
                </c:pt>
                <c:pt idx="317020">
                  <c:v>8712.23</c:v>
                </c:pt>
                <c:pt idx="317021">
                  <c:v>7786.56</c:v>
                </c:pt>
                <c:pt idx="317022">
                  <c:v>7036.99</c:v>
                </c:pt>
                <c:pt idx="317023">
                  <c:v>8383.3799999999992</c:v>
                </c:pt>
                <c:pt idx="317024">
                  <c:v>9405.23</c:v>
                </c:pt>
                <c:pt idx="317025">
                  <c:v>7759.29</c:v>
                </c:pt>
                <c:pt idx="317026">
                  <c:v>10206.32</c:v>
                </c:pt>
                <c:pt idx="317027">
                  <c:v>8267.1299999999992</c:v>
                </c:pt>
                <c:pt idx="317028">
                  <c:v>8463.25</c:v>
                </c:pt>
                <c:pt idx="317029">
                  <c:v>16710.400000000001</c:v>
                </c:pt>
                <c:pt idx="317030">
                  <c:v>7270.07</c:v>
                </c:pt>
                <c:pt idx="317031">
                  <c:v>8902.98</c:v>
                </c:pt>
                <c:pt idx="317032">
                  <c:v>7047.42</c:v>
                </c:pt>
                <c:pt idx="317033">
                  <c:v>12420.43</c:v>
                </c:pt>
                <c:pt idx="317034">
                  <c:v>8618.7000000000007</c:v>
                </c:pt>
                <c:pt idx="317035">
                  <c:v>8758.1299999999992</c:v>
                </c:pt>
                <c:pt idx="317036">
                  <c:v>7426.19</c:v>
                </c:pt>
                <c:pt idx="317037">
                  <c:v>15291.02</c:v>
                </c:pt>
                <c:pt idx="317038">
                  <c:v>11614.83</c:v>
                </c:pt>
                <c:pt idx="317039">
                  <c:v>9478.66</c:v>
                </c:pt>
                <c:pt idx="317040">
                  <c:v>7224.73</c:v>
                </c:pt>
                <c:pt idx="317041">
                  <c:v>9870.0300000000007</c:v>
                </c:pt>
                <c:pt idx="317042">
                  <c:v>14657.11</c:v>
                </c:pt>
                <c:pt idx="317043">
                  <c:v>9682.92</c:v>
                </c:pt>
                <c:pt idx="317044">
                  <c:v>11175.99</c:v>
                </c:pt>
                <c:pt idx="317045">
                  <c:v>11271.62</c:v>
                </c:pt>
                <c:pt idx="317046">
                  <c:v>11742.54</c:v>
                </c:pt>
                <c:pt idx="317047">
                  <c:v>12512.53</c:v>
                </c:pt>
                <c:pt idx="317048">
                  <c:v>12149.78</c:v>
                </c:pt>
                <c:pt idx="317049">
                  <c:v>10329.99</c:v>
                </c:pt>
                <c:pt idx="317050">
                  <c:v>13971.68</c:v>
                </c:pt>
                <c:pt idx="317051">
                  <c:v>12284.81</c:v>
                </c:pt>
                <c:pt idx="317052">
                  <c:v>11546.78</c:v>
                </c:pt>
                <c:pt idx="317053">
                  <c:v>9671.61</c:v>
                </c:pt>
                <c:pt idx="317054">
                  <c:v>12386.95</c:v>
                </c:pt>
                <c:pt idx="317055">
                  <c:v>10680.51</c:v>
                </c:pt>
                <c:pt idx="317056">
                  <c:v>16172.9</c:v>
                </c:pt>
                <c:pt idx="317057">
                  <c:v>11459.77</c:v>
                </c:pt>
                <c:pt idx="317058">
                  <c:v>12344.38</c:v>
                </c:pt>
                <c:pt idx="317059">
                  <c:v>11439.95</c:v>
                </c:pt>
                <c:pt idx="317060">
                  <c:v>9929.44</c:v>
                </c:pt>
                <c:pt idx="317061">
                  <c:v>13031.93</c:v>
                </c:pt>
                <c:pt idx="317062">
                  <c:v>10245.34</c:v>
                </c:pt>
                <c:pt idx="317063">
                  <c:v>11558.95</c:v>
                </c:pt>
                <c:pt idx="317064">
                  <c:v>11625.56</c:v>
                </c:pt>
                <c:pt idx="317065">
                  <c:v>12241.53</c:v>
                </c:pt>
                <c:pt idx="317066">
                  <c:v>13308.51</c:v>
                </c:pt>
                <c:pt idx="317067">
                  <c:v>13024.59</c:v>
                </c:pt>
                <c:pt idx="317068">
                  <c:v>9780.8799999999992</c:v>
                </c:pt>
                <c:pt idx="317069">
                  <c:v>16190.63</c:v>
                </c:pt>
                <c:pt idx="317070">
                  <c:v>12890.43</c:v>
                </c:pt>
                <c:pt idx="317071">
                  <c:v>9195.0300000000007</c:v>
                </c:pt>
                <c:pt idx="317072">
                  <c:v>9483.2999999999993</c:v>
                </c:pt>
                <c:pt idx="317073">
                  <c:v>10609.99</c:v>
                </c:pt>
                <c:pt idx="317074">
                  <c:v>11077.03</c:v>
                </c:pt>
                <c:pt idx="317075">
                  <c:v>16667.34</c:v>
                </c:pt>
                <c:pt idx="317076">
                  <c:v>12189.84</c:v>
                </c:pt>
                <c:pt idx="317077">
                  <c:v>10316.85</c:v>
                </c:pt>
                <c:pt idx="317078">
                  <c:v>13124.88</c:v>
                </c:pt>
                <c:pt idx="317079">
                  <c:v>12569.63</c:v>
                </c:pt>
                <c:pt idx="317080">
                  <c:v>14048.79</c:v>
                </c:pt>
                <c:pt idx="317081">
                  <c:v>12647.81</c:v>
                </c:pt>
                <c:pt idx="317082">
                  <c:v>14428.66</c:v>
                </c:pt>
                <c:pt idx="317083">
                  <c:v>10696.62</c:v>
                </c:pt>
                <c:pt idx="317084">
                  <c:v>15132.58</c:v>
                </c:pt>
                <c:pt idx="317085">
                  <c:v>11901.33</c:v>
                </c:pt>
                <c:pt idx="317086">
                  <c:v>17129.21</c:v>
                </c:pt>
                <c:pt idx="317087">
                  <c:v>18843.88</c:v>
                </c:pt>
                <c:pt idx="317088">
                  <c:v>12058.26</c:v>
                </c:pt>
                <c:pt idx="317089">
                  <c:v>14899.9</c:v>
                </c:pt>
                <c:pt idx="317090">
                  <c:v>12548.15</c:v>
                </c:pt>
                <c:pt idx="317091">
                  <c:v>13821.24</c:v>
                </c:pt>
                <c:pt idx="317092">
                  <c:v>14819.36</c:v>
                </c:pt>
                <c:pt idx="317093">
                  <c:v>11921.09</c:v>
                </c:pt>
                <c:pt idx="317094">
                  <c:v>13574.38</c:v>
                </c:pt>
                <c:pt idx="317095">
                  <c:v>21353.37</c:v>
                </c:pt>
                <c:pt idx="317096">
                  <c:v>13888.36</c:v>
                </c:pt>
                <c:pt idx="317097">
                  <c:v>16203.32</c:v>
                </c:pt>
                <c:pt idx="317098">
                  <c:v>27815.26</c:v>
                </c:pt>
                <c:pt idx="317099">
                  <c:v>22982.35</c:v>
                </c:pt>
                <c:pt idx="317100">
                  <c:v>19994.23</c:v>
                </c:pt>
                <c:pt idx="317101">
                  <c:v>13806.73</c:v>
                </c:pt>
                <c:pt idx="317102">
                  <c:v>20780.060000000001</c:v>
                </c:pt>
                <c:pt idx="317103">
                  <c:v>19182.39</c:v>
                </c:pt>
                <c:pt idx="317104">
                  <c:v>22538.58</c:v>
                </c:pt>
                <c:pt idx="317105">
                  <c:v>13476.77</c:v>
                </c:pt>
                <c:pt idx="317106">
                  <c:v>19784.759999999998</c:v>
                </c:pt>
                <c:pt idx="317107">
                  <c:v>20016.43</c:v>
                </c:pt>
                <c:pt idx="317108">
                  <c:v>18397.919999999998</c:v>
                </c:pt>
                <c:pt idx="317109">
                  <c:v>22808.49</c:v>
                </c:pt>
                <c:pt idx="317110">
                  <c:v>19763.580000000002</c:v>
                </c:pt>
                <c:pt idx="317111">
                  <c:v>18137.310000000001</c:v>
                </c:pt>
                <c:pt idx="317112">
                  <c:v>25513.41</c:v>
                </c:pt>
                <c:pt idx="317113">
                  <c:v>23199.06</c:v>
                </c:pt>
                <c:pt idx="317114">
                  <c:v>18304.439999999999</c:v>
                </c:pt>
                <c:pt idx="317115">
                  <c:v>20688.21</c:v>
                </c:pt>
                <c:pt idx="317116">
                  <c:v>18799.53</c:v>
                </c:pt>
                <c:pt idx="317117">
                  <c:v>22199.77</c:v>
                </c:pt>
                <c:pt idx="317118">
                  <c:v>19117.12</c:v>
                </c:pt>
                <c:pt idx="317119">
                  <c:v>17433.78</c:v>
                </c:pt>
                <c:pt idx="317120">
                  <c:v>17132.52</c:v>
                </c:pt>
                <c:pt idx="317121">
                  <c:v>23058.73</c:v>
                </c:pt>
                <c:pt idx="317122">
                  <c:v>20135.12</c:v>
                </c:pt>
                <c:pt idx="317123">
                  <c:v>19302.75</c:v>
                </c:pt>
                <c:pt idx="317124">
                  <c:v>16935.080000000002</c:v>
                </c:pt>
                <c:pt idx="317125">
                  <c:v>22880.57</c:v>
                </c:pt>
                <c:pt idx="317126">
                  <c:v>26417.91</c:v>
                </c:pt>
                <c:pt idx="317127">
                  <c:v>22696.92</c:v>
                </c:pt>
                <c:pt idx="317128">
                  <c:v>18929.91</c:v>
                </c:pt>
                <c:pt idx="317129">
                  <c:v>18987.77</c:v>
                </c:pt>
                <c:pt idx="317130">
                  <c:v>20531.310000000001</c:v>
                </c:pt>
                <c:pt idx="317131">
                  <c:v>19297.43</c:v>
                </c:pt>
                <c:pt idx="317132">
                  <c:v>19125.48</c:v>
                </c:pt>
                <c:pt idx="317133">
                  <c:v>22910.36</c:v>
                </c:pt>
                <c:pt idx="317134">
                  <c:v>20399.75</c:v>
                </c:pt>
                <c:pt idx="317135">
                  <c:v>20090.7</c:v>
                </c:pt>
                <c:pt idx="317136">
                  <c:v>24841.05</c:v>
                </c:pt>
                <c:pt idx="317137">
                  <c:v>6280.83</c:v>
                </c:pt>
                <c:pt idx="317138">
                  <c:v>6174.68</c:v>
                </c:pt>
                <c:pt idx="317139">
                  <c:v>6068.64</c:v>
                </c:pt>
                <c:pt idx="317140">
                  <c:v>6791.68</c:v>
                </c:pt>
                <c:pt idx="317141">
                  <c:v>6127.19</c:v>
                </c:pt>
                <c:pt idx="317142">
                  <c:v>5907.27</c:v>
                </c:pt>
                <c:pt idx="317143">
                  <c:v>5920.01</c:v>
                </c:pt>
                <c:pt idx="317144">
                  <c:v>4878.72</c:v>
                </c:pt>
                <c:pt idx="317145">
                  <c:v>5788.68</c:v>
                </c:pt>
                <c:pt idx="317146">
                  <c:v>6151.23</c:v>
                </c:pt>
                <c:pt idx="317147">
                  <c:v>6325.44</c:v>
                </c:pt>
                <c:pt idx="317148">
                  <c:v>5711.53</c:v>
                </c:pt>
                <c:pt idx="317149">
                  <c:v>5478.15</c:v>
                </c:pt>
                <c:pt idx="317150">
                  <c:v>5998.47</c:v>
                </c:pt>
                <c:pt idx="317151">
                  <c:v>5823.07</c:v>
                </c:pt>
                <c:pt idx="317152">
                  <c:v>5283.41</c:v>
                </c:pt>
                <c:pt idx="317153">
                  <c:v>5122.2299999999996</c:v>
                </c:pt>
                <c:pt idx="317154">
                  <c:v>4833.43</c:v>
                </c:pt>
                <c:pt idx="317155">
                  <c:v>4954.1400000000003</c:v>
                </c:pt>
                <c:pt idx="317156">
                  <c:v>4695.6000000000004</c:v>
                </c:pt>
                <c:pt idx="317157">
                  <c:v>4386.16</c:v>
                </c:pt>
                <c:pt idx="317158">
                  <c:v>4678.79</c:v>
                </c:pt>
                <c:pt idx="317159">
                  <c:v>4501.7700000000004</c:v>
                </c:pt>
                <c:pt idx="317160">
                  <c:v>4337.1000000000004</c:v>
                </c:pt>
                <c:pt idx="317161">
                  <c:v>4104.8900000000003</c:v>
                </c:pt>
                <c:pt idx="317162">
                  <c:v>4489.1499999999996</c:v>
                </c:pt>
                <c:pt idx="317163">
                  <c:v>4437.76</c:v>
                </c:pt>
                <c:pt idx="317164">
                  <c:v>4690.28</c:v>
                </c:pt>
                <c:pt idx="317165">
                  <c:v>4366.62</c:v>
                </c:pt>
                <c:pt idx="317166">
                  <c:v>4848.5200000000004</c:v>
                </c:pt>
                <c:pt idx="317167">
                  <c:v>5675.07</c:v>
                </c:pt>
                <c:pt idx="317168">
                  <c:v>5427.29</c:v>
                </c:pt>
                <c:pt idx="317169">
                  <c:v>5004.4799999999996</c:v>
                </c:pt>
                <c:pt idx="317170">
                  <c:v>5296.39</c:v>
                </c:pt>
                <c:pt idx="317171">
                  <c:v>4962.25</c:v>
                </c:pt>
                <c:pt idx="317172">
                  <c:v>5822.48</c:v>
                </c:pt>
                <c:pt idx="317173">
                  <c:v>4592.5600000000004</c:v>
                </c:pt>
                <c:pt idx="317174">
                  <c:v>5074.8900000000003</c:v>
                </c:pt>
                <c:pt idx="317175">
                  <c:v>5121.8900000000003</c:v>
                </c:pt>
                <c:pt idx="317176">
                  <c:v>5429.12</c:v>
                </c:pt>
                <c:pt idx="317177">
                  <c:v>6218.29</c:v>
                </c:pt>
                <c:pt idx="317178">
                  <c:v>5852.99</c:v>
                </c:pt>
                <c:pt idx="317179">
                  <c:v>5434.76</c:v>
                </c:pt>
                <c:pt idx="317180">
                  <c:v>6029.95</c:v>
                </c:pt>
                <c:pt idx="317181">
                  <c:v>5821.92</c:v>
                </c:pt>
                <c:pt idx="317182">
                  <c:v>5912.1</c:v>
                </c:pt>
                <c:pt idx="317183">
                  <c:v>5412.01</c:v>
                </c:pt>
                <c:pt idx="317184">
                  <c:v>5221.62</c:v>
                </c:pt>
                <c:pt idx="317185">
                  <c:v>6730.46</c:v>
                </c:pt>
                <c:pt idx="317186">
                  <c:v>6420.65</c:v>
                </c:pt>
                <c:pt idx="317187">
                  <c:v>6754.28</c:v>
                </c:pt>
                <c:pt idx="317188">
                  <c:v>6776.34</c:v>
                </c:pt>
                <c:pt idx="317189">
                  <c:v>6969.33</c:v>
                </c:pt>
                <c:pt idx="317190">
                  <c:v>7223.4</c:v>
                </c:pt>
                <c:pt idx="317191">
                  <c:v>6957.22</c:v>
                </c:pt>
                <c:pt idx="317192">
                  <c:v>7721.88</c:v>
                </c:pt>
                <c:pt idx="317193">
                  <c:v>6704.3</c:v>
                </c:pt>
                <c:pt idx="317194">
                  <c:v>6342.44</c:v>
                </c:pt>
                <c:pt idx="317195">
                  <c:v>6008.55</c:v>
                </c:pt>
                <c:pt idx="317196">
                  <c:v>6142.79</c:v>
                </c:pt>
                <c:pt idx="317197">
                  <c:v>6637.91</c:v>
                </c:pt>
                <c:pt idx="317198">
                  <c:v>6386.68</c:v>
                </c:pt>
                <c:pt idx="317199">
                  <c:v>6192.32</c:v>
                </c:pt>
                <c:pt idx="317200">
                  <c:v>6295.38</c:v>
                </c:pt>
                <c:pt idx="317201">
                  <c:v>5778.02</c:v>
                </c:pt>
                <c:pt idx="317202">
                  <c:v>6103.83</c:v>
                </c:pt>
                <c:pt idx="317203">
                  <c:v>5796.4</c:v>
                </c:pt>
                <c:pt idx="317204">
                  <c:v>5695.42</c:v>
                </c:pt>
                <c:pt idx="317205">
                  <c:v>5428.41</c:v>
                </c:pt>
                <c:pt idx="317206">
                  <c:v>5292.44</c:v>
                </c:pt>
                <c:pt idx="317207">
                  <c:v>6403.74</c:v>
                </c:pt>
                <c:pt idx="317208">
                  <c:v>4841.08</c:v>
                </c:pt>
                <c:pt idx="317209">
                  <c:v>5108.04</c:v>
                </c:pt>
                <c:pt idx="317210">
                  <c:v>5616.62</c:v>
                </c:pt>
                <c:pt idx="317211">
                  <c:v>5005.97</c:v>
                </c:pt>
                <c:pt idx="317212">
                  <c:v>5473.12</c:v>
                </c:pt>
                <c:pt idx="317213">
                  <c:v>4868.51</c:v>
                </c:pt>
                <c:pt idx="317214">
                  <c:v>4786.01</c:v>
                </c:pt>
                <c:pt idx="317215">
                  <c:v>5383.1</c:v>
                </c:pt>
                <c:pt idx="317216">
                  <c:v>5741.52</c:v>
                </c:pt>
                <c:pt idx="317217">
                  <c:v>5808.21</c:v>
                </c:pt>
                <c:pt idx="317218">
                  <c:v>5759.59</c:v>
                </c:pt>
                <c:pt idx="317219">
                  <c:v>5780.03</c:v>
                </c:pt>
                <c:pt idx="317220">
                  <c:v>6531.46</c:v>
                </c:pt>
                <c:pt idx="317221">
                  <c:v>6515.06</c:v>
                </c:pt>
                <c:pt idx="317222">
                  <c:v>5969.33</c:v>
                </c:pt>
                <c:pt idx="317223">
                  <c:v>5421.46</c:v>
                </c:pt>
                <c:pt idx="317224">
                  <c:v>6220.72</c:v>
                </c:pt>
                <c:pt idx="317225">
                  <c:v>6287.02</c:v>
                </c:pt>
                <c:pt idx="317226">
                  <c:v>6376.03</c:v>
                </c:pt>
                <c:pt idx="317227">
                  <c:v>5460.71</c:v>
                </c:pt>
                <c:pt idx="317228">
                  <c:v>5707.02</c:v>
                </c:pt>
                <c:pt idx="317229">
                  <c:v>6461.86</c:v>
                </c:pt>
                <c:pt idx="317230">
                  <c:v>6821.2</c:v>
                </c:pt>
                <c:pt idx="317231">
                  <c:v>6613.64</c:v>
                </c:pt>
                <c:pt idx="317232">
                  <c:v>7773.47</c:v>
                </c:pt>
                <c:pt idx="317233">
                  <c:v>7147.86</c:v>
                </c:pt>
                <c:pt idx="317234">
                  <c:v>6349.92</c:v>
                </c:pt>
                <c:pt idx="317235">
                  <c:v>6616.11</c:v>
                </c:pt>
                <c:pt idx="317236">
                  <c:v>6206.98</c:v>
                </c:pt>
                <c:pt idx="317237">
                  <c:v>7270.65</c:v>
                </c:pt>
                <c:pt idx="317238">
                  <c:v>7018.41</c:v>
                </c:pt>
                <c:pt idx="317239">
                  <c:v>7868.89</c:v>
                </c:pt>
                <c:pt idx="317240">
                  <c:v>7691.19</c:v>
                </c:pt>
                <c:pt idx="317241">
                  <c:v>8343.68</c:v>
                </c:pt>
                <c:pt idx="317242">
                  <c:v>8305.1</c:v>
                </c:pt>
                <c:pt idx="317243">
                  <c:v>8177.24</c:v>
                </c:pt>
                <c:pt idx="317244">
                  <c:v>8107.23</c:v>
                </c:pt>
                <c:pt idx="317245">
                  <c:v>8111.8</c:v>
                </c:pt>
                <c:pt idx="317246">
                  <c:v>8877.02</c:v>
                </c:pt>
                <c:pt idx="317247">
                  <c:v>7423.33</c:v>
                </c:pt>
                <c:pt idx="317248">
                  <c:v>7395.9</c:v>
                </c:pt>
                <c:pt idx="317249">
                  <c:v>7912.63</c:v>
                </c:pt>
                <c:pt idx="317250">
                  <c:v>7268.8</c:v>
                </c:pt>
                <c:pt idx="317251">
                  <c:v>7990.21</c:v>
                </c:pt>
                <c:pt idx="317252">
                  <c:v>7683.89</c:v>
                </c:pt>
                <c:pt idx="317253">
                  <c:v>7589.38</c:v>
                </c:pt>
                <c:pt idx="317254">
                  <c:v>7053.15</c:v>
                </c:pt>
                <c:pt idx="317255">
                  <c:v>7711.97</c:v>
                </c:pt>
                <c:pt idx="317256">
                  <c:v>6570.3</c:v>
                </c:pt>
                <c:pt idx="317257">
                  <c:v>6764.18</c:v>
                </c:pt>
                <c:pt idx="317258">
                  <c:v>6561.96</c:v>
                </c:pt>
                <c:pt idx="317259">
                  <c:v>7402.06</c:v>
                </c:pt>
                <c:pt idx="317260">
                  <c:v>6980.2</c:v>
                </c:pt>
                <c:pt idx="317261">
                  <c:v>6329.65</c:v>
                </c:pt>
                <c:pt idx="317262">
                  <c:v>5622.42</c:v>
                </c:pt>
                <c:pt idx="317263">
                  <c:v>6220.95</c:v>
                </c:pt>
                <c:pt idx="317264">
                  <c:v>6876.03</c:v>
                </c:pt>
                <c:pt idx="317265">
                  <c:v>6762.44</c:v>
                </c:pt>
                <c:pt idx="317266">
                  <c:v>6753.22</c:v>
                </c:pt>
                <c:pt idx="317267">
                  <c:v>5895.92</c:v>
                </c:pt>
                <c:pt idx="317268">
                  <c:v>6837.84</c:v>
                </c:pt>
                <c:pt idx="317269">
                  <c:v>7348.35</c:v>
                </c:pt>
                <c:pt idx="317270">
                  <c:v>6671.62</c:v>
                </c:pt>
                <c:pt idx="317271">
                  <c:v>8503.5300000000007</c:v>
                </c:pt>
                <c:pt idx="317272">
                  <c:v>7914.62</c:v>
                </c:pt>
                <c:pt idx="317273">
                  <c:v>7076.25</c:v>
                </c:pt>
                <c:pt idx="317274">
                  <c:v>7783.06</c:v>
                </c:pt>
                <c:pt idx="317275">
                  <c:v>7476.23</c:v>
                </c:pt>
                <c:pt idx="317276">
                  <c:v>7294.72</c:v>
                </c:pt>
                <c:pt idx="317277">
                  <c:v>7711.23</c:v>
                </c:pt>
                <c:pt idx="317278">
                  <c:v>6777.27</c:v>
                </c:pt>
                <c:pt idx="317279">
                  <c:v>7962.87</c:v>
                </c:pt>
                <c:pt idx="317280">
                  <c:v>11</c:v>
                </c:pt>
                <c:pt idx="317281">
                  <c:v>135.5</c:v>
                </c:pt>
                <c:pt idx="317282">
                  <c:v>208</c:v>
                </c:pt>
                <c:pt idx="317283">
                  <c:v>165.5</c:v>
                </c:pt>
                <c:pt idx="317284">
                  <c:v>109.5</c:v>
                </c:pt>
                <c:pt idx="317285">
                  <c:v>183</c:v>
                </c:pt>
                <c:pt idx="317286">
                  <c:v>81</c:v>
                </c:pt>
                <c:pt idx="317287">
                  <c:v>80</c:v>
                </c:pt>
                <c:pt idx="317288">
                  <c:v>10</c:v>
                </c:pt>
                <c:pt idx="317289">
                  <c:v>10.5</c:v>
                </c:pt>
                <c:pt idx="317290">
                  <c:v>10</c:v>
                </c:pt>
                <c:pt idx="317291">
                  <c:v>30</c:v>
                </c:pt>
                <c:pt idx="317292">
                  <c:v>70</c:v>
                </c:pt>
                <c:pt idx="317293">
                  <c:v>58</c:v>
                </c:pt>
                <c:pt idx="317294">
                  <c:v>14</c:v>
                </c:pt>
                <c:pt idx="317295">
                  <c:v>87.5</c:v>
                </c:pt>
                <c:pt idx="317296">
                  <c:v>24</c:v>
                </c:pt>
                <c:pt idx="317297">
                  <c:v>10.5</c:v>
                </c:pt>
                <c:pt idx="317298">
                  <c:v>14</c:v>
                </c:pt>
                <c:pt idx="317299">
                  <c:v>14</c:v>
                </c:pt>
                <c:pt idx="317300">
                  <c:v>24</c:v>
                </c:pt>
                <c:pt idx="317301">
                  <c:v>20</c:v>
                </c:pt>
                <c:pt idx="317302">
                  <c:v>60</c:v>
                </c:pt>
                <c:pt idx="317303">
                  <c:v>30</c:v>
                </c:pt>
                <c:pt idx="317304">
                  <c:v>10.5</c:v>
                </c:pt>
                <c:pt idx="317305">
                  <c:v>10.5</c:v>
                </c:pt>
                <c:pt idx="317306">
                  <c:v>40.5</c:v>
                </c:pt>
                <c:pt idx="317307">
                  <c:v>30</c:v>
                </c:pt>
                <c:pt idx="317308">
                  <c:v>10.5</c:v>
                </c:pt>
                <c:pt idx="317309">
                  <c:v>10.5</c:v>
                </c:pt>
                <c:pt idx="317310">
                  <c:v>30</c:v>
                </c:pt>
                <c:pt idx="317311">
                  <c:v>70.5</c:v>
                </c:pt>
                <c:pt idx="317312">
                  <c:v>14</c:v>
                </c:pt>
                <c:pt idx="317313">
                  <c:v>30</c:v>
                </c:pt>
                <c:pt idx="317314">
                  <c:v>57.5</c:v>
                </c:pt>
                <c:pt idx="317315">
                  <c:v>14</c:v>
                </c:pt>
                <c:pt idx="317316">
                  <c:v>24</c:v>
                </c:pt>
                <c:pt idx="317317">
                  <c:v>38</c:v>
                </c:pt>
                <c:pt idx="317318">
                  <c:v>61</c:v>
                </c:pt>
                <c:pt idx="317319">
                  <c:v>32</c:v>
                </c:pt>
                <c:pt idx="317320">
                  <c:v>77.5</c:v>
                </c:pt>
                <c:pt idx="317321">
                  <c:v>10</c:v>
                </c:pt>
                <c:pt idx="317322">
                  <c:v>83</c:v>
                </c:pt>
                <c:pt idx="317323">
                  <c:v>27</c:v>
                </c:pt>
                <c:pt idx="317324">
                  <c:v>27</c:v>
                </c:pt>
                <c:pt idx="317325">
                  <c:v>30</c:v>
                </c:pt>
                <c:pt idx="317326">
                  <c:v>10</c:v>
                </c:pt>
                <c:pt idx="317327">
                  <c:v>29</c:v>
                </c:pt>
                <c:pt idx="317328">
                  <c:v>71</c:v>
                </c:pt>
                <c:pt idx="317329">
                  <c:v>89</c:v>
                </c:pt>
                <c:pt idx="317330">
                  <c:v>30</c:v>
                </c:pt>
                <c:pt idx="317331">
                  <c:v>27</c:v>
                </c:pt>
                <c:pt idx="317332">
                  <c:v>10</c:v>
                </c:pt>
                <c:pt idx="317333">
                  <c:v>31</c:v>
                </c:pt>
                <c:pt idx="317334">
                  <c:v>17</c:v>
                </c:pt>
                <c:pt idx="317335">
                  <c:v>10</c:v>
                </c:pt>
                <c:pt idx="317336">
                  <c:v>10.5</c:v>
                </c:pt>
                <c:pt idx="317337">
                  <c:v>20</c:v>
                </c:pt>
                <c:pt idx="317338">
                  <c:v>39</c:v>
                </c:pt>
                <c:pt idx="317339">
                  <c:v>17</c:v>
                </c:pt>
                <c:pt idx="317340">
                  <c:v>51</c:v>
                </c:pt>
                <c:pt idx="317341">
                  <c:v>9</c:v>
                </c:pt>
                <c:pt idx="317342">
                  <c:v>22.39</c:v>
                </c:pt>
                <c:pt idx="317343">
                  <c:v>15.65</c:v>
                </c:pt>
                <c:pt idx="317344">
                  <c:v>35.270000000000003</c:v>
                </c:pt>
                <c:pt idx="317345">
                  <c:v>39.74</c:v>
                </c:pt>
                <c:pt idx="317346">
                  <c:v>37.67</c:v>
                </c:pt>
                <c:pt idx="317347">
                  <c:v>27.86</c:v>
                </c:pt>
                <c:pt idx="317348">
                  <c:v>53.08</c:v>
                </c:pt>
                <c:pt idx="317349">
                  <c:v>10.67</c:v>
                </c:pt>
                <c:pt idx="317350">
                  <c:v>16.649999999999999</c:v>
                </c:pt>
                <c:pt idx="317351">
                  <c:v>55.08</c:v>
                </c:pt>
                <c:pt idx="317352">
                  <c:v>38.729999999999997</c:v>
                </c:pt>
                <c:pt idx="317353">
                  <c:v>48</c:v>
                </c:pt>
                <c:pt idx="317354">
                  <c:v>31.63</c:v>
                </c:pt>
                <c:pt idx="317355">
                  <c:v>34.1</c:v>
                </c:pt>
                <c:pt idx="317356">
                  <c:v>16.55</c:v>
                </c:pt>
                <c:pt idx="317357">
                  <c:v>16.95</c:v>
                </c:pt>
                <c:pt idx="317358">
                  <c:v>12.78</c:v>
                </c:pt>
                <c:pt idx="317359">
                  <c:v>63.04</c:v>
                </c:pt>
                <c:pt idx="317360">
                  <c:v>57.52</c:v>
                </c:pt>
                <c:pt idx="317361">
                  <c:v>55.12</c:v>
                </c:pt>
                <c:pt idx="317362">
                  <c:v>51.45</c:v>
                </c:pt>
                <c:pt idx="317363">
                  <c:v>27.26</c:v>
                </c:pt>
                <c:pt idx="317364">
                  <c:v>68.650000000000006</c:v>
                </c:pt>
                <c:pt idx="317365">
                  <c:v>45.51</c:v>
                </c:pt>
                <c:pt idx="317366">
                  <c:v>31.23</c:v>
                </c:pt>
                <c:pt idx="317367">
                  <c:v>20.22</c:v>
                </c:pt>
                <c:pt idx="317368">
                  <c:v>58.21</c:v>
                </c:pt>
                <c:pt idx="317369">
                  <c:v>70.02</c:v>
                </c:pt>
                <c:pt idx="317370">
                  <c:v>26.46</c:v>
                </c:pt>
                <c:pt idx="317371">
                  <c:v>70.25</c:v>
                </c:pt>
                <c:pt idx="317372">
                  <c:v>52.6</c:v>
                </c:pt>
                <c:pt idx="317373">
                  <c:v>45.51</c:v>
                </c:pt>
                <c:pt idx="317374">
                  <c:v>41.34</c:v>
                </c:pt>
                <c:pt idx="317375">
                  <c:v>34.200000000000003</c:v>
                </c:pt>
                <c:pt idx="317376">
                  <c:v>40.090000000000003</c:v>
                </c:pt>
                <c:pt idx="317377">
                  <c:v>47.16</c:v>
                </c:pt>
                <c:pt idx="317378">
                  <c:v>32.229999999999997</c:v>
                </c:pt>
                <c:pt idx="317379">
                  <c:v>33.380000000000003</c:v>
                </c:pt>
                <c:pt idx="317380">
                  <c:v>35.1</c:v>
                </c:pt>
                <c:pt idx="317381">
                  <c:v>59.84</c:v>
                </c:pt>
                <c:pt idx="317382">
                  <c:v>68.2</c:v>
                </c:pt>
                <c:pt idx="317383">
                  <c:v>34.299999999999997</c:v>
                </c:pt>
                <c:pt idx="317384">
                  <c:v>38.72</c:v>
                </c:pt>
                <c:pt idx="317385">
                  <c:v>51.94</c:v>
                </c:pt>
                <c:pt idx="317386">
                  <c:v>24.54</c:v>
                </c:pt>
                <c:pt idx="317387">
                  <c:v>50.88</c:v>
                </c:pt>
                <c:pt idx="317388">
                  <c:v>25.51</c:v>
                </c:pt>
                <c:pt idx="317389">
                  <c:v>35.1</c:v>
                </c:pt>
                <c:pt idx="317390">
                  <c:v>50.23</c:v>
                </c:pt>
                <c:pt idx="317391">
                  <c:v>46.3</c:v>
                </c:pt>
                <c:pt idx="317392">
                  <c:v>89.7</c:v>
                </c:pt>
                <c:pt idx="317393">
                  <c:v>37.11</c:v>
                </c:pt>
                <c:pt idx="317394">
                  <c:v>18.88</c:v>
                </c:pt>
                <c:pt idx="317395">
                  <c:v>48.57</c:v>
                </c:pt>
                <c:pt idx="317396">
                  <c:v>55.04</c:v>
                </c:pt>
                <c:pt idx="317397">
                  <c:v>36.799999999999997</c:v>
                </c:pt>
                <c:pt idx="317398">
                  <c:v>40.200000000000003</c:v>
                </c:pt>
                <c:pt idx="317399">
                  <c:v>6.56</c:v>
                </c:pt>
                <c:pt idx="317400">
                  <c:v>32.299999999999997</c:v>
                </c:pt>
                <c:pt idx="317401">
                  <c:v>69.3</c:v>
                </c:pt>
                <c:pt idx="317402">
                  <c:v>40.159999999999997</c:v>
                </c:pt>
                <c:pt idx="317403">
                  <c:v>56.38</c:v>
                </c:pt>
                <c:pt idx="317404">
                  <c:v>26.9</c:v>
                </c:pt>
                <c:pt idx="317405">
                  <c:v>50.72</c:v>
                </c:pt>
                <c:pt idx="317406">
                  <c:v>110.43</c:v>
                </c:pt>
                <c:pt idx="317407">
                  <c:v>45.05</c:v>
                </c:pt>
                <c:pt idx="317408">
                  <c:v>51.15</c:v>
                </c:pt>
                <c:pt idx="317409">
                  <c:v>51.81</c:v>
                </c:pt>
                <c:pt idx="317410">
                  <c:v>59.75</c:v>
                </c:pt>
                <c:pt idx="317411">
                  <c:v>43.23</c:v>
                </c:pt>
                <c:pt idx="317412">
                  <c:v>85.94</c:v>
                </c:pt>
                <c:pt idx="317413">
                  <c:v>22.96</c:v>
                </c:pt>
                <c:pt idx="317414">
                  <c:v>46.78</c:v>
                </c:pt>
                <c:pt idx="317415">
                  <c:v>51.47</c:v>
                </c:pt>
                <c:pt idx="317416">
                  <c:v>39.130000000000003</c:v>
                </c:pt>
                <c:pt idx="317417">
                  <c:v>54.99</c:v>
                </c:pt>
                <c:pt idx="317418">
                  <c:v>59.59</c:v>
                </c:pt>
                <c:pt idx="317419">
                  <c:v>119.7</c:v>
                </c:pt>
                <c:pt idx="317420">
                  <c:v>70.53</c:v>
                </c:pt>
                <c:pt idx="317421">
                  <c:v>12.31</c:v>
                </c:pt>
                <c:pt idx="317422">
                  <c:v>49.95</c:v>
                </c:pt>
                <c:pt idx="317423">
                  <c:v>35.270000000000003</c:v>
                </c:pt>
                <c:pt idx="317424">
                  <c:v>66.83</c:v>
                </c:pt>
                <c:pt idx="317425">
                  <c:v>62.87</c:v>
                </c:pt>
                <c:pt idx="317426">
                  <c:v>48.51</c:v>
                </c:pt>
                <c:pt idx="317427">
                  <c:v>39.24</c:v>
                </c:pt>
                <c:pt idx="317428">
                  <c:v>93.11</c:v>
                </c:pt>
                <c:pt idx="317429">
                  <c:v>54.15</c:v>
                </c:pt>
                <c:pt idx="317430">
                  <c:v>86.62</c:v>
                </c:pt>
                <c:pt idx="317431">
                  <c:v>70.290000000000006</c:v>
                </c:pt>
                <c:pt idx="317432">
                  <c:v>72.86</c:v>
                </c:pt>
                <c:pt idx="317433">
                  <c:v>68.099999999999994</c:v>
                </c:pt>
                <c:pt idx="317434">
                  <c:v>35.01</c:v>
                </c:pt>
                <c:pt idx="317435">
                  <c:v>71.87</c:v>
                </c:pt>
                <c:pt idx="317436">
                  <c:v>52.91</c:v>
                </c:pt>
                <c:pt idx="317437">
                  <c:v>51.7</c:v>
                </c:pt>
                <c:pt idx="317438">
                  <c:v>60.11</c:v>
                </c:pt>
                <c:pt idx="317439">
                  <c:v>51.55</c:v>
                </c:pt>
                <c:pt idx="317440">
                  <c:v>35.14</c:v>
                </c:pt>
                <c:pt idx="317441">
                  <c:v>29.22</c:v>
                </c:pt>
                <c:pt idx="317442">
                  <c:v>37.54</c:v>
                </c:pt>
                <c:pt idx="317443">
                  <c:v>79.989999999999995</c:v>
                </c:pt>
                <c:pt idx="317444">
                  <c:v>104.72</c:v>
                </c:pt>
                <c:pt idx="317445">
                  <c:v>51.79</c:v>
                </c:pt>
                <c:pt idx="317446">
                  <c:v>41.12</c:v>
                </c:pt>
                <c:pt idx="317447">
                  <c:v>67.91</c:v>
                </c:pt>
                <c:pt idx="317448">
                  <c:v>55.44</c:v>
                </c:pt>
                <c:pt idx="317449">
                  <c:v>133.16</c:v>
                </c:pt>
                <c:pt idx="317450">
                  <c:v>64.319999999999993</c:v>
                </c:pt>
                <c:pt idx="317451">
                  <c:v>53.03</c:v>
                </c:pt>
                <c:pt idx="317452">
                  <c:v>95.24</c:v>
                </c:pt>
                <c:pt idx="317453">
                  <c:v>120.92</c:v>
                </c:pt>
                <c:pt idx="317454">
                  <c:v>58.44</c:v>
                </c:pt>
                <c:pt idx="317455">
                  <c:v>75.52</c:v>
                </c:pt>
                <c:pt idx="317456">
                  <c:v>98.03</c:v>
                </c:pt>
                <c:pt idx="317457">
                  <c:v>146.4</c:v>
                </c:pt>
                <c:pt idx="317458">
                  <c:v>108.55</c:v>
                </c:pt>
                <c:pt idx="317459">
                  <c:v>69.52</c:v>
                </c:pt>
                <c:pt idx="317460">
                  <c:v>118.77</c:v>
                </c:pt>
                <c:pt idx="317461">
                  <c:v>108.99</c:v>
                </c:pt>
                <c:pt idx="317462">
                  <c:v>100.6</c:v>
                </c:pt>
                <c:pt idx="317463">
                  <c:v>65.48</c:v>
                </c:pt>
                <c:pt idx="317464">
                  <c:v>107.19</c:v>
                </c:pt>
                <c:pt idx="317465">
                  <c:v>71.95</c:v>
                </c:pt>
                <c:pt idx="317466">
                  <c:v>89.1</c:v>
                </c:pt>
                <c:pt idx="317467">
                  <c:v>94.24</c:v>
                </c:pt>
                <c:pt idx="317468">
                  <c:v>72.31</c:v>
                </c:pt>
                <c:pt idx="317469">
                  <c:v>120.25</c:v>
                </c:pt>
                <c:pt idx="317470">
                  <c:v>52.39</c:v>
                </c:pt>
                <c:pt idx="317471">
                  <c:v>111.22</c:v>
                </c:pt>
                <c:pt idx="317472">
                  <c:v>1</c:v>
                </c:pt>
                <c:pt idx="317473">
                  <c:v>0.25</c:v>
                </c:pt>
                <c:pt idx="317474">
                  <c:v>1</c:v>
                </c:pt>
                <c:pt idx="317475">
                  <c:v>1</c:v>
                </c:pt>
                <c:pt idx="317476">
                  <c:v>5.94</c:v>
                </c:pt>
                <c:pt idx="317477">
                  <c:v>5.94</c:v>
                </c:pt>
                <c:pt idx="317478">
                  <c:v>0.25</c:v>
                </c:pt>
                <c:pt idx="317479">
                  <c:v>1.25</c:v>
                </c:pt>
                <c:pt idx="317480">
                  <c:v>2</c:v>
                </c:pt>
                <c:pt idx="317481">
                  <c:v>2.58</c:v>
                </c:pt>
                <c:pt idx="317482">
                  <c:v>5.16</c:v>
                </c:pt>
                <c:pt idx="317483">
                  <c:v>1.97</c:v>
                </c:pt>
                <c:pt idx="317484">
                  <c:v>1.97</c:v>
                </c:pt>
                <c:pt idx="317485">
                  <c:v>1.94</c:v>
                </c:pt>
                <c:pt idx="317486">
                  <c:v>2.77</c:v>
                </c:pt>
                <c:pt idx="317487">
                  <c:v>2.77</c:v>
                </c:pt>
                <c:pt idx="317488">
                  <c:v>2.77</c:v>
                </c:pt>
                <c:pt idx="317489">
                  <c:v>1.77</c:v>
                </c:pt>
                <c:pt idx="317490">
                  <c:v>2.77</c:v>
                </c:pt>
                <c:pt idx="317491">
                  <c:v>7.94</c:v>
                </c:pt>
                <c:pt idx="317492">
                  <c:v>8.4700000000000006</c:v>
                </c:pt>
                <c:pt idx="317493">
                  <c:v>10</c:v>
                </c:pt>
                <c:pt idx="317494">
                  <c:v>1470.46</c:v>
                </c:pt>
                <c:pt idx="317495">
                  <c:v>1318.23</c:v>
                </c:pt>
                <c:pt idx="317496">
                  <c:v>1596.11</c:v>
                </c:pt>
                <c:pt idx="317497">
                  <c:v>1596.75</c:v>
                </c:pt>
                <c:pt idx="317498">
                  <c:v>1669.12</c:v>
                </c:pt>
                <c:pt idx="317499">
                  <c:v>1990.34</c:v>
                </c:pt>
                <c:pt idx="317500">
                  <c:v>1942.68</c:v>
                </c:pt>
                <c:pt idx="317501">
                  <c:v>1835.84</c:v>
                </c:pt>
                <c:pt idx="317502">
                  <c:v>1876.13</c:v>
                </c:pt>
                <c:pt idx="317503">
                  <c:v>2334.3000000000002</c:v>
                </c:pt>
                <c:pt idx="317504">
                  <c:v>2259.87</c:v>
                </c:pt>
                <c:pt idx="317505">
                  <c:v>2345.16</c:v>
                </c:pt>
                <c:pt idx="317506">
                  <c:v>2154.13</c:v>
                </c:pt>
                <c:pt idx="317507">
                  <c:v>2395.34</c:v>
                </c:pt>
                <c:pt idx="317508">
                  <c:v>1918.98</c:v>
                </c:pt>
                <c:pt idx="317509">
                  <c:v>1875.63</c:v>
                </c:pt>
                <c:pt idx="317510">
                  <c:v>2475.8200000000002</c:v>
                </c:pt>
                <c:pt idx="317511">
                  <c:v>2219.25</c:v>
                </c:pt>
                <c:pt idx="317512">
                  <c:v>2094.9499999999998</c:v>
                </c:pt>
                <c:pt idx="317513">
                  <c:v>2014.21</c:v>
                </c:pt>
                <c:pt idx="317514">
                  <c:v>1903.38</c:v>
                </c:pt>
                <c:pt idx="317515">
                  <c:v>2106.12</c:v>
                </c:pt>
                <c:pt idx="317516">
                  <c:v>1682.33</c:v>
                </c:pt>
                <c:pt idx="317517">
                  <c:v>1855.12</c:v>
                </c:pt>
                <c:pt idx="317518">
                  <c:v>2037.15</c:v>
                </c:pt>
                <c:pt idx="317519">
                  <c:v>1697.09</c:v>
                </c:pt>
                <c:pt idx="317520">
                  <c:v>1696.94</c:v>
                </c:pt>
                <c:pt idx="317521">
                  <c:v>1683.15</c:v>
                </c:pt>
                <c:pt idx="317522">
                  <c:v>1877.4</c:v>
                </c:pt>
                <c:pt idx="317523">
                  <c:v>1934.17</c:v>
                </c:pt>
                <c:pt idx="317524">
                  <c:v>1833.33</c:v>
                </c:pt>
                <c:pt idx="317525">
                  <c:v>1900.69</c:v>
                </c:pt>
                <c:pt idx="317526">
                  <c:v>1707.97</c:v>
                </c:pt>
                <c:pt idx="317527">
                  <c:v>2130.41</c:v>
                </c:pt>
                <c:pt idx="317528">
                  <c:v>1838.46</c:v>
                </c:pt>
                <c:pt idx="317529">
                  <c:v>1898.35</c:v>
                </c:pt>
                <c:pt idx="317530">
                  <c:v>1846.13</c:v>
                </c:pt>
                <c:pt idx="317531">
                  <c:v>1604.4</c:v>
                </c:pt>
                <c:pt idx="317532">
                  <c:v>1842.92</c:v>
                </c:pt>
                <c:pt idx="317533">
                  <c:v>2085.54</c:v>
                </c:pt>
                <c:pt idx="317534">
                  <c:v>2044.1</c:v>
                </c:pt>
                <c:pt idx="317535">
                  <c:v>1988.95</c:v>
                </c:pt>
                <c:pt idx="317536">
                  <c:v>2072.38</c:v>
                </c:pt>
                <c:pt idx="317537">
                  <c:v>1776.32</c:v>
                </c:pt>
                <c:pt idx="317538">
                  <c:v>1740.21</c:v>
                </c:pt>
                <c:pt idx="317539">
                  <c:v>1851.5</c:v>
                </c:pt>
                <c:pt idx="317540">
                  <c:v>1699.71</c:v>
                </c:pt>
                <c:pt idx="317541">
                  <c:v>1249.48</c:v>
                </c:pt>
                <c:pt idx="317542">
                  <c:v>1722.3</c:v>
                </c:pt>
                <c:pt idx="317543">
                  <c:v>1591.38</c:v>
                </c:pt>
                <c:pt idx="317544">
                  <c:v>1932.7</c:v>
                </c:pt>
                <c:pt idx="317545">
                  <c:v>2109.06</c:v>
                </c:pt>
                <c:pt idx="317546">
                  <c:v>1798.31</c:v>
                </c:pt>
                <c:pt idx="317547">
                  <c:v>2870.21</c:v>
                </c:pt>
                <c:pt idx="317548">
                  <c:v>2439.5</c:v>
                </c:pt>
                <c:pt idx="317549">
                  <c:v>2506.9499999999998</c:v>
                </c:pt>
                <c:pt idx="317550">
                  <c:v>2132.84</c:v>
                </c:pt>
                <c:pt idx="317551">
                  <c:v>2254.5700000000002</c:v>
                </c:pt>
                <c:pt idx="317552">
                  <c:v>2412.31</c:v>
                </c:pt>
                <c:pt idx="317553">
                  <c:v>2064.87</c:v>
                </c:pt>
                <c:pt idx="317554">
                  <c:v>2189.39</c:v>
                </c:pt>
                <c:pt idx="317555">
                  <c:v>2443.35</c:v>
                </c:pt>
                <c:pt idx="317556">
                  <c:v>2197.34</c:v>
                </c:pt>
                <c:pt idx="317557">
                  <c:v>2590.16</c:v>
                </c:pt>
                <c:pt idx="317558">
                  <c:v>1932.97</c:v>
                </c:pt>
                <c:pt idx="317559">
                  <c:v>2005.73</c:v>
                </c:pt>
                <c:pt idx="317560">
                  <c:v>2051.33</c:v>
                </c:pt>
                <c:pt idx="317561">
                  <c:v>1914.27</c:v>
                </c:pt>
                <c:pt idx="317562">
                  <c:v>1894.04</c:v>
                </c:pt>
                <c:pt idx="317563">
                  <c:v>1906</c:v>
                </c:pt>
                <c:pt idx="317564">
                  <c:v>1949.15</c:v>
                </c:pt>
                <c:pt idx="317565">
                  <c:v>1750.88</c:v>
                </c:pt>
                <c:pt idx="317566">
                  <c:v>1570.08</c:v>
                </c:pt>
                <c:pt idx="317567">
                  <c:v>1827.23</c:v>
                </c:pt>
                <c:pt idx="317568">
                  <c:v>2032.28</c:v>
                </c:pt>
                <c:pt idx="317569">
                  <c:v>1878.98</c:v>
                </c:pt>
                <c:pt idx="317570">
                  <c:v>1731.13</c:v>
                </c:pt>
                <c:pt idx="317571">
                  <c:v>1562.92</c:v>
                </c:pt>
                <c:pt idx="317572">
                  <c:v>1525.46</c:v>
                </c:pt>
                <c:pt idx="317573">
                  <c:v>1419.13</c:v>
                </c:pt>
                <c:pt idx="317574">
                  <c:v>2054.0500000000002</c:v>
                </c:pt>
                <c:pt idx="317575">
                  <c:v>1552</c:v>
                </c:pt>
                <c:pt idx="317576">
                  <c:v>1655.36</c:v>
                </c:pt>
                <c:pt idx="317577">
                  <c:v>1509.91</c:v>
                </c:pt>
                <c:pt idx="317578">
                  <c:v>1595.78</c:v>
                </c:pt>
                <c:pt idx="317579">
                  <c:v>1635.41</c:v>
                </c:pt>
                <c:pt idx="317580">
                  <c:v>1748.93</c:v>
                </c:pt>
                <c:pt idx="317581">
                  <c:v>2080.14</c:v>
                </c:pt>
                <c:pt idx="317582">
                  <c:v>1584.16</c:v>
                </c:pt>
                <c:pt idx="317583">
                  <c:v>1547.32</c:v>
                </c:pt>
                <c:pt idx="317584">
                  <c:v>1599.04</c:v>
                </c:pt>
                <c:pt idx="317585">
                  <c:v>1711.68</c:v>
                </c:pt>
                <c:pt idx="317586">
                  <c:v>1763.06</c:v>
                </c:pt>
                <c:pt idx="317587">
                  <c:v>1687.97</c:v>
                </c:pt>
                <c:pt idx="317588">
                  <c:v>1642.91</c:v>
                </c:pt>
                <c:pt idx="317589">
                  <c:v>2086.2399999999998</c:v>
                </c:pt>
                <c:pt idx="317590">
                  <c:v>1897.02</c:v>
                </c:pt>
                <c:pt idx="317591">
                  <c:v>1544.42</c:v>
                </c:pt>
                <c:pt idx="317592">
                  <c:v>1723.47</c:v>
                </c:pt>
                <c:pt idx="317593">
                  <c:v>1763.9</c:v>
                </c:pt>
                <c:pt idx="317594">
                  <c:v>1794.14</c:v>
                </c:pt>
                <c:pt idx="317595">
                  <c:v>1633.05</c:v>
                </c:pt>
                <c:pt idx="317596">
                  <c:v>1585.5</c:v>
                </c:pt>
                <c:pt idx="317597">
                  <c:v>1638.39</c:v>
                </c:pt>
                <c:pt idx="317598">
                  <c:v>2162.6999999999998</c:v>
                </c:pt>
                <c:pt idx="317599">
                  <c:v>2221.06</c:v>
                </c:pt>
                <c:pt idx="317600">
                  <c:v>2015.22</c:v>
                </c:pt>
                <c:pt idx="317601">
                  <c:v>2068.16</c:v>
                </c:pt>
                <c:pt idx="317602">
                  <c:v>2128.64</c:v>
                </c:pt>
                <c:pt idx="317603">
                  <c:v>2646.77</c:v>
                </c:pt>
                <c:pt idx="317604">
                  <c:v>2424.6999999999998</c:v>
                </c:pt>
                <c:pt idx="317605">
                  <c:v>2368.36</c:v>
                </c:pt>
                <c:pt idx="317606">
                  <c:v>1954.86</c:v>
                </c:pt>
                <c:pt idx="317607">
                  <c:v>2128.12</c:v>
                </c:pt>
                <c:pt idx="317608">
                  <c:v>2892.96</c:v>
                </c:pt>
                <c:pt idx="317609">
                  <c:v>2471.54</c:v>
                </c:pt>
                <c:pt idx="317610">
                  <c:v>2632.21</c:v>
                </c:pt>
                <c:pt idx="317611">
                  <c:v>2531.14</c:v>
                </c:pt>
                <c:pt idx="317612">
                  <c:v>2375.5100000000002</c:v>
                </c:pt>
                <c:pt idx="317613">
                  <c:v>2305.11</c:v>
                </c:pt>
                <c:pt idx="317614">
                  <c:v>2476.4</c:v>
                </c:pt>
                <c:pt idx="317615">
                  <c:v>2065.5700000000002</c:v>
                </c:pt>
                <c:pt idx="317616">
                  <c:v>2217.88</c:v>
                </c:pt>
                <c:pt idx="317617">
                  <c:v>2129.67</c:v>
                </c:pt>
                <c:pt idx="317618">
                  <c:v>2422.2800000000002</c:v>
                </c:pt>
                <c:pt idx="317619">
                  <c:v>1930.83</c:v>
                </c:pt>
                <c:pt idx="317620">
                  <c:v>1927.02</c:v>
                </c:pt>
                <c:pt idx="317621">
                  <c:v>1992.43</c:v>
                </c:pt>
                <c:pt idx="317622">
                  <c:v>1917.45</c:v>
                </c:pt>
                <c:pt idx="317623">
                  <c:v>1772.44</c:v>
                </c:pt>
                <c:pt idx="317624">
                  <c:v>1915.3</c:v>
                </c:pt>
                <c:pt idx="317625">
                  <c:v>2084.41</c:v>
                </c:pt>
                <c:pt idx="317626">
                  <c:v>1801.88</c:v>
                </c:pt>
                <c:pt idx="317627">
                  <c:v>1858.42</c:v>
                </c:pt>
                <c:pt idx="317628">
                  <c:v>2113.19</c:v>
                </c:pt>
                <c:pt idx="317629">
                  <c:v>1996.34</c:v>
                </c:pt>
                <c:pt idx="317630">
                  <c:v>2085.8200000000002</c:v>
                </c:pt>
                <c:pt idx="317631">
                  <c:v>1982.58</c:v>
                </c:pt>
                <c:pt idx="317632">
                  <c:v>1731.22</c:v>
                </c:pt>
                <c:pt idx="317633">
                  <c:v>1982.79</c:v>
                </c:pt>
                <c:pt idx="317634">
                  <c:v>1891.49</c:v>
                </c:pt>
                <c:pt idx="317635">
                  <c:v>1787.61</c:v>
                </c:pt>
                <c:pt idx="317636">
                  <c:v>1730.72</c:v>
                </c:pt>
                <c:pt idx="317637">
                  <c:v>15</c:v>
                </c:pt>
                <c:pt idx="317638">
                  <c:v>10</c:v>
                </c:pt>
                <c:pt idx="317639">
                  <c:v>5</c:v>
                </c:pt>
                <c:pt idx="317640">
                  <c:v>5</c:v>
                </c:pt>
                <c:pt idx="317641">
                  <c:v>5</c:v>
                </c:pt>
                <c:pt idx="317642">
                  <c:v>9.4499999999999993</c:v>
                </c:pt>
                <c:pt idx="317643">
                  <c:v>5.68</c:v>
                </c:pt>
                <c:pt idx="317644">
                  <c:v>7.48</c:v>
                </c:pt>
                <c:pt idx="317645">
                  <c:v>4.4400000000000004</c:v>
                </c:pt>
                <c:pt idx="317646">
                  <c:v>8.65</c:v>
                </c:pt>
                <c:pt idx="317647">
                  <c:v>6.11</c:v>
                </c:pt>
                <c:pt idx="317648">
                  <c:v>5.44</c:v>
                </c:pt>
                <c:pt idx="317649">
                  <c:v>9.2200000000000006</c:v>
                </c:pt>
                <c:pt idx="317650">
                  <c:v>2.74</c:v>
                </c:pt>
                <c:pt idx="317651">
                  <c:v>2.97</c:v>
                </c:pt>
                <c:pt idx="317652">
                  <c:v>5.91</c:v>
                </c:pt>
                <c:pt idx="317653">
                  <c:v>13.69</c:v>
                </c:pt>
                <c:pt idx="317654">
                  <c:v>2.54</c:v>
                </c:pt>
                <c:pt idx="317655">
                  <c:v>1.27</c:v>
                </c:pt>
                <c:pt idx="317656">
                  <c:v>1.47</c:v>
                </c:pt>
                <c:pt idx="317657">
                  <c:v>19.57</c:v>
                </c:pt>
                <c:pt idx="317658">
                  <c:v>2.25</c:v>
                </c:pt>
                <c:pt idx="317659">
                  <c:v>17.97</c:v>
                </c:pt>
                <c:pt idx="317660">
                  <c:v>1.5</c:v>
                </c:pt>
                <c:pt idx="317661">
                  <c:v>25.95</c:v>
                </c:pt>
                <c:pt idx="317662">
                  <c:v>13.03</c:v>
                </c:pt>
                <c:pt idx="317663">
                  <c:v>8.7100000000000009</c:v>
                </c:pt>
                <c:pt idx="317664">
                  <c:v>49.39</c:v>
                </c:pt>
                <c:pt idx="317665">
                  <c:v>60.31</c:v>
                </c:pt>
                <c:pt idx="317666">
                  <c:v>23.27</c:v>
                </c:pt>
                <c:pt idx="317667">
                  <c:v>5.27</c:v>
                </c:pt>
                <c:pt idx="317668">
                  <c:v>3.99</c:v>
                </c:pt>
                <c:pt idx="317669">
                  <c:v>3.24</c:v>
                </c:pt>
                <c:pt idx="317670">
                  <c:v>4.41</c:v>
                </c:pt>
                <c:pt idx="317671">
                  <c:v>3.69</c:v>
                </c:pt>
                <c:pt idx="317672">
                  <c:v>2.97</c:v>
                </c:pt>
                <c:pt idx="317673">
                  <c:v>0.75</c:v>
                </c:pt>
                <c:pt idx="317674">
                  <c:v>5.16</c:v>
                </c:pt>
                <c:pt idx="317675">
                  <c:v>1.5</c:v>
                </c:pt>
                <c:pt idx="317676">
                  <c:v>1.47</c:v>
                </c:pt>
                <c:pt idx="317677">
                  <c:v>11.67</c:v>
                </c:pt>
                <c:pt idx="317678">
                  <c:v>2.17</c:v>
                </c:pt>
                <c:pt idx="317679">
                  <c:v>10</c:v>
                </c:pt>
                <c:pt idx="317680">
                  <c:v>2.97</c:v>
                </c:pt>
                <c:pt idx="317681">
                  <c:v>40.61</c:v>
                </c:pt>
                <c:pt idx="317682">
                  <c:v>34.67</c:v>
                </c:pt>
                <c:pt idx="317683">
                  <c:v>35.67</c:v>
                </c:pt>
                <c:pt idx="317684">
                  <c:v>89.03</c:v>
                </c:pt>
                <c:pt idx="317685">
                  <c:v>51.07</c:v>
                </c:pt>
                <c:pt idx="317686">
                  <c:v>46.66</c:v>
                </c:pt>
                <c:pt idx="317687">
                  <c:v>36.67</c:v>
                </c:pt>
                <c:pt idx="317688">
                  <c:v>39.729999999999997</c:v>
                </c:pt>
                <c:pt idx="317689">
                  <c:v>23.79</c:v>
                </c:pt>
                <c:pt idx="317690">
                  <c:v>36.76</c:v>
                </c:pt>
                <c:pt idx="317691">
                  <c:v>28.76</c:v>
                </c:pt>
                <c:pt idx="317692">
                  <c:v>8.91</c:v>
                </c:pt>
                <c:pt idx="317693">
                  <c:v>16.850000000000001</c:v>
                </c:pt>
                <c:pt idx="317694">
                  <c:v>16.850000000000001</c:v>
                </c:pt>
                <c:pt idx="317695">
                  <c:v>23.79</c:v>
                </c:pt>
                <c:pt idx="317696">
                  <c:v>18.82</c:v>
                </c:pt>
                <c:pt idx="317697">
                  <c:v>30.73</c:v>
                </c:pt>
                <c:pt idx="317698">
                  <c:v>34.67</c:v>
                </c:pt>
                <c:pt idx="317699">
                  <c:v>27.73</c:v>
                </c:pt>
                <c:pt idx="317700">
                  <c:v>13.88</c:v>
                </c:pt>
                <c:pt idx="317701">
                  <c:v>24.76</c:v>
                </c:pt>
                <c:pt idx="317702">
                  <c:v>11.88</c:v>
                </c:pt>
                <c:pt idx="317703">
                  <c:v>30.7</c:v>
                </c:pt>
                <c:pt idx="317704">
                  <c:v>20.82</c:v>
                </c:pt>
                <c:pt idx="317705">
                  <c:v>23.76</c:v>
                </c:pt>
                <c:pt idx="317706">
                  <c:v>31.7</c:v>
                </c:pt>
                <c:pt idx="317707">
                  <c:v>62.93</c:v>
                </c:pt>
                <c:pt idx="317708">
                  <c:v>51.52</c:v>
                </c:pt>
                <c:pt idx="317709">
                  <c:v>33.700000000000003</c:v>
                </c:pt>
                <c:pt idx="317710">
                  <c:v>12.88</c:v>
                </c:pt>
                <c:pt idx="317711">
                  <c:v>11.88</c:v>
                </c:pt>
                <c:pt idx="317712">
                  <c:v>23.76</c:v>
                </c:pt>
                <c:pt idx="317713">
                  <c:v>18.82</c:v>
                </c:pt>
                <c:pt idx="317714">
                  <c:v>5.94</c:v>
                </c:pt>
                <c:pt idx="317715">
                  <c:v>14.85</c:v>
                </c:pt>
                <c:pt idx="317716">
                  <c:v>11.88</c:v>
                </c:pt>
                <c:pt idx="317717">
                  <c:v>25.76</c:v>
                </c:pt>
                <c:pt idx="317718">
                  <c:v>2.97</c:v>
                </c:pt>
                <c:pt idx="317719">
                  <c:v>6</c:v>
                </c:pt>
                <c:pt idx="317720">
                  <c:v>12</c:v>
                </c:pt>
                <c:pt idx="317721">
                  <c:v>9</c:v>
                </c:pt>
                <c:pt idx="317722">
                  <c:v>3.5</c:v>
                </c:pt>
                <c:pt idx="317723">
                  <c:v>5</c:v>
                </c:pt>
                <c:pt idx="317724">
                  <c:v>3.5</c:v>
                </c:pt>
                <c:pt idx="317725">
                  <c:v>7</c:v>
                </c:pt>
                <c:pt idx="317726">
                  <c:v>3.5</c:v>
                </c:pt>
                <c:pt idx="317727">
                  <c:v>3.5</c:v>
                </c:pt>
                <c:pt idx="317728">
                  <c:v>72</c:v>
                </c:pt>
                <c:pt idx="317729">
                  <c:v>90</c:v>
                </c:pt>
                <c:pt idx="317730">
                  <c:v>18</c:v>
                </c:pt>
                <c:pt idx="317731">
                  <c:v>19.98</c:v>
                </c:pt>
                <c:pt idx="317732">
                  <c:v>10.98</c:v>
                </c:pt>
                <c:pt idx="317733">
                  <c:v>21.96</c:v>
                </c:pt>
                <c:pt idx="317734">
                  <c:v>19.98</c:v>
                </c:pt>
                <c:pt idx="317735">
                  <c:v>64.98</c:v>
                </c:pt>
                <c:pt idx="317736">
                  <c:v>18</c:v>
                </c:pt>
                <c:pt idx="317737">
                  <c:v>117</c:v>
                </c:pt>
                <c:pt idx="317738">
                  <c:v>63</c:v>
                </c:pt>
                <c:pt idx="317739">
                  <c:v>54</c:v>
                </c:pt>
                <c:pt idx="317740">
                  <c:v>9</c:v>
                </c:pt>
                <c:pt idx="317741">
                  <c:v>18</c:v>
                </c:pt>
                <c:pt idx="317742">
                  <c:v>18</c:v>
                </c:pt>
                <c:pt idx="317743">
                  <c:v>9</c:v>
                </c:pt>
                <c:pt idx="317744">
                  <c:v>32.92</c:v>
                </c:pt>
                <c:pt idx="317745">
                  <c:v>24</c:v>
                </c:pt>
                <c:pt idx="317746">
                  <c:v>55.98</c:v>
                </c:pt>
                <c:pt idx="317747">
                  <c:v>45.96</c:v>
                </c:pt>
                <c:pt idx="317748">
                  <c:v>32.96</c:v>
                </c:pt>
                <c:pt idx="317749">
                  <c:v>88.84</c:v>
                </c:pt>
                <c:pt idx="317750">
                  <c:v>12</c:v>
                </c:pt>
                <c:pt idx="317751">
                  <c:v>64</c:v>
                </c:pt>
                <c:pt idx="317752">
                  <c:v>7</c:v>
                </c:pt>
                <c:pt idx="317753">
                  <c:v>-5.98</c:v>
                </c:pt>
                <c:pt idx="317754">
                  <c:v>12</c:v>
                </c:pt>
                <c:pt idx="317755">
                  <c:v>7</c:v>
                </c:pt>
                <c:pt idx="317756">
                  <c:v>43.96</c:v>
                </c:pt>
                <c:pt idx="317757">
                  <c:v>14</c:v>
                </c:pt>
                <c:pt idx="317758">
                  <c:v>57.92</c:v>
                </c:pt>
                <c:pt idx="317759">
                  <c:v>21</c:v>
                </c:pt>
                <c:pt idx="317760">
                  <c:v>48.98</c:v>
                </c:pt>
                <c:pt idx="317761">
                  <c:v>45.98</c:v>
                </c:pt>
                <c:pt idx="317762">
                  <c:v>76.900000000000006</c:v>
                </c:pt>
                <c:pt idx="317763">
                  <c:v>30.88</c:v>
                </c:pt>
                <c:pt idx="317764">
                  <c:v>38.979999999999997</c:v>
                </c:pt>
                <c:pt idx="317765">
                  <c:v>60.94</c:v>
                </c:pt>
                <c:pt idx="317766">
                  <c:v>40.86</c:v>
                </c:pt>
                <c:pt idx="317767">
                  <c:v>26</c:v>
                </c:pt>
                <c:pt idx="317768">
                  <c:v>89</c:v>
                </c:pt>
                <c:pt idx="317769">
                  <c:v>28</c:v>
                </c:pt>
                <c:pt idx="317770">
                  <c:v>40</c:v>
                </c:pt>
                <c:pt idx="317771">
                  <c:v>35</c:v>
                </c:pt>
                <c:pt idx="317772">
                  <c:v>58.88</c:v>
                </c:pt>
                <c:pt idx="317773">
                  <c:v>68</c:v>
                </c:pt>
                <c:pt idx="317774">
                  <c:v>48</c:v>
                </c:pt>
                <c:pt idx="317775">
                  <c:v>128.88</c:v>
                </c:pt>
                <c:pt idx="317776">
                  <c:v>74.88</c:v>
                </c:pt>
                <c:pt idx="317777">
                  <c:v>28</c:v>
                </c:pt>
                <c:pt idx="317778">
                  <c:v>42</c:v>
                </c:pt>
                <c:pt idx="317779">
                  <c:v>42</c:v>
                </c:pt>
                <c:pt idx="317780">
                  <c:v>75</c:v>
                </c:pt>
                <c:pt idx="317781">
                  <c:v>49</c:v>
                </c:pt>
                <c:pt idx="317782">
                  <c:v>28</c:v>
                </c:pt>
                <c:pt idx="317783">
                  <c:v>14</c:v>
                </c:pt>
                <c:pt idx="317784">
                  <c:v>28</c:v>
                </c:pt>
                <c:pt idx="317785">
                  <c:v>28</c:v>
                </c:pt>
                <c:pt idx="317786">
                  <c:v>28</c:v>
                </c:pt>
                <c:pt idx="317787">
                  <c:v>84</c:v>
                </c:pt>
                <c:pt idx="317788">
                  <c:v>28</c:v>
                </c:pt>
                <c:pt idx="317789">
                  <c:v>28</c:v>
                </c:pt>
                <c:pt idx="317790">
                  <c:v>7</c:v>
                </c:pt>
                <c:pt idx="317791">
                  <c:v>7</c:v>
                </c:pt>
                <c:pt idx="317792">
                  <c:v>35</c:v>
                </c:pt>
                <c:pt idx="317793">
                  <c:v>14</c:v>
                </c:pt>
                <c:pt idx="317794">
                  <c:v>35</c:v>
                </c:pt>
                <c:pt idx="317795">
                  <c:v>42</c:v>
                </c:pt>
                <c:pt idx="317796">
                  <c:v>35</c:v>
                </c:pt>
                <c:pt idx="317797">
                  <c:v>63</c:v>
                </c:pt>
                <c:pt idx="317798">
                  <c:v>14</c:v>
                </c:pt>
                <c:pt idx="317799">
                  <c:v>21</c:v>
                </c:pt>
                <c:pt idx="317800">
                  <c:v>21</c:v>
                </c:pt>
                <c:pt idx="317801">
                  <c:v>28</c:v>
                </c:pt>
                <c:pt idx="317802">
                  <c:v>-7</c:v>
                </c:pt>
                <c:pt idx="317803">
                  <c:v>14</c:v>
                </c:pt>
                <c:pt idx="317804">
                  <c:v>7</c:v>
                </c:pt>
                <c:pt idx="317805">
                  <c:v>14</c:v>
                </c:pt>
                <c:pt idx="317806">
                  <c:v>14</c:v>
                </c:pt>
                <c:pt idx="317807">
                  <c:v>28</c:v>
                </c:pt>
                <c:pt idx="317808">
                  <c:v>28</c:v>
                </c:pt>
                <c:pt idx="317809">
                  <c:v>21</c:v>
                </c:pt>
                <c:pt idx="317810">
                  <c:v>19</c:v>
                </c:pt>
                <c:pt idx="317811">
                  <c:v>19</c:v>
                </c:pt>
                <c:pt idx="317812">
                  <c:v>49.88</c:v>
                </c:pt>
                <c:pt idx="317813">
                  <c:v>101.76</c:v>
                </c:pt>
                <c:pt idx="317814">
                  <c:v>47</c:v>
                </c:pt>
                <c:pt idx="317815">
                  <c:v>7</c:v>
                </c:pt>
                <c:pt idx="317816">
                  <c:v>64.760000000000005</c:v>
                </c:pt>
                <c:pt idx="317817">
                  <c:v>46</c:v>
                </c:pt>
                <c:pt idx="317818">
                  <c:v>7</c:v>
                </c:pt>
                <c:pt idx="317819">
                  <c:v>28</c:v>
                </c:pt>
                <c:pt idx="317820">
                  <c:v>7</c:v>
                </c:pt>
                <c:pt idx="317821">
                  <c:v>7</c:v>
                </c:pt>
                <c:pt idx="317822">
                  <c:v>28</c:v>
                </c:pt>
                <c:pt idx="317823">
                  <c:v>14</c:v>
                </c:pt>
                <c:pt idx="317824">
                  <c:v>7</c:v>
                </c:pt>
                <c:pt idx="317825">
                  <c:v>7</c:v>
                </c:pt>
                <c:pt idx="317826">
                  <c:v>14</c:v>
                </c:pt>
                <c:pt idx="317827">
                  <c:v>14</c:v>
                </c:pt>
                <c:pt idx="317828">
                  <c:v>7</c:v>
                </c:pt>
                <c:pt idx="317829">
                  <c:v>14</c:v>
                </c:pt>
                <c:pt idx="317830">
                  <c:v>35</c:v>
                </c:pt>
                <c:pt idx="317831">
                  <c:v>7</c:v>
                </c:pt>
                <c:pt idx="317832">
                  <c:v>14</c:v>
                </c:pt>
                <c:pt idx="317833">
                  <c:v>7</c:v>
                </c:pt>
                <c:pt idx="317834">
                  <c:v>14</c:v>
                </c:pt>
                <c:pt idx="317835">
                  <c:v>7</c:v>
                </c:pt>
                <c:pt idx="317836">
                  <c:v>7</c:v>
                </c:pt>
                <c:pt idx="317837">
                  <c:v>14</c:v>
                </c:pt>
                <c:pt idx="317838">
                  <c:v>21</c:v>
                </c:pt>
                <c:pt idx="317839">
                  <c:v>32</c:v>
                </c:pt>
                <c:pt idx="317840">
                  <c:v>55</c:v>
                </c:pt>
                <c:pt idx="317841">
                  <c:v>25</c:v>
                </c:pt>
                <c:pt idx="317842">
                  <c:v>40</c:v>
                </c:pt>
                <c:pt idx="317843">
                  <c:v>45</c:v>
                </c:pt>
                <c:pt idx="317844">
                  <c:v>5</c:v>
                </c:pt>
                <c:pt idx="317845">
                  <c:v>10</c:v>
                </c:pt>
                <c:pt idx="317846">
                  <c:v>45</c:v>
                </c:pt>
                <c:pt idx="317847">
                  <c:v>25</c:v>
                </c:pt>
                <c:pt idx="317848">
                  <c:v>35</c:v>
                </c:pt>
                <c:pt idx="317849">
                  <c:v>25</c:v>
                </c:pt>
                <c:pt idx="317850">
                  <c:v>3.98</c:v>
                </c:pt>
                <c:pt idx="317851">
                  <c:v>52</c:v>
                </c:pt>
                <c:pt idx="317852">
                  <c:v>315</c:v>
                </c:pt>
                <c:pt idx="317853">
                  <c:v>190</c:v>
                </c:pt>
                <c:pt idx="317854">
                  <c:v>221.18</c:v>
                </c:pt>
                <c:pt idx="317855">
                  <c:v>17.5</c:v>
                </c:pt>
                <c:pt idx="317856">
                  <c:v>22.75</c:v>
                </c:pt>
                <c:pt idx="317857">
                  <c:v>8</c:v>
                </c:pt>
                <c:pt idx="317858">
                  <c:v>76.34</c:v>
                </c:pt>
                <c:pt idx="317859">
                  <c:v>350.47</c:v>
                </c:pt>
                <c:pt idx="317860">
                  <c:v>296.02</c:v>
                </c:pt>
                <c:pt idx="317861">
                  <c:v>42</c:v>
                </c:pt>
                <c:pt idx="317862">
                  <c:v>9</c:v>
                </c:pt>
                <c:pt idx="317863">
                  <c:v>24.25</c:v>
                </c:pt>
                <c:pt idx="317864">
                  <c:v>12.45</c:v>
                </c:pt>
                <c:pt idx="317865">
                  <c:v>12.45</c:v>
                </c:pt>
                <c:pt idx="317866">
                  <c:v>6.48</c:v>
                </c:pt>
                <c:pt idx="317867">
                  <c:v>6.48</c:v>
                </c:pt>
                <c:pt idx="317868">
                  <c:v>6.48</c:v>
                </c:pt>
                <c:pt idx="317869">
                  <c:v>7.97</c:v>
                </c:pt>
                <c:pt idx="317870">
                  <c:v>5.44</c:v>
                </c:pt>
                <c:pt idx="317871">
                  <c:v>11.92</c:v>
                </c:pt>
                <c:pt idx="317872">
                  <c:v>7.48</c:v>
                </c:pt>
                <c:pt idx="317873">
                  <c:v>19.399999999999999</c:v>
                </c:pt>
                <c:pt idx="317874">
                  <c:v>-23.88</c:v>
                </c:pt>
                <c:pt idx="317875">
                  <c:v>14.96</c:v>
                </c:pt>
                <c:pt idx="317876">
                  <c:v>24.86</c:v>
                </c:pt>
                <c:pt idx="317877">
                  <c:v>17.38</c:v>
                </c:pt>
                <c:pt idx="317878">
                  <c:v>32.36</c:v>
                </c:pt>
                <c:pt idx="317879">
                  <c:v>14.69</c:v>
                </c:pt>
                <c:pt idx="317880">
                  <c:v>20.440000000000001</c:v>
                </c:pt>
                <c:pt idx="317881">
                  <c:v>31.4</c:v>
                </c:pt>
                <c:pt idx="317882">
                  <c:v>19.75</c:v>
                </c:pt>
                <c:pt idx="317883">
                  <c:v>7.48</c:v>
                </c:pt>
                <c:pt idx="317884">
                  <c:v>13.42</c:v>
                </c:pt>
                <c:pt idx="317885">
                  <c:v>41.8</c:v>
                </c:pt>
                <c:pt idx="317886">
                  <c:v>5.94</c:v>
                </c:pt>
                <c:pt idx="317887">
                  <c:v>77.17</c:v>
                </c:pt>
                <c:pt idx="317888">
                  <c:v>57.44</c:v>
                </c:pt>
                <c:pt idx="317889">
                  <c:v>33.479999999999997</c:v>
                </c:pt>
                <c:pt idx="317890">
                  <c:v>10</c:v>
                </c:pt>
                <c:pt idx="317891">
                  <c:v>76</c:v>
                </c:pt>
                <c:pt idx="317892">
                  <c:v>37</c:v>
                </c:pt>
                <c:pt idx="317893">
                  <c:v>19.47</c:v>
                </c:pt>
                <c:pt idx="317894">
                  <c:v>38.42</c:v>
                </c:pt>
                <c:pt idx="317895">
                  <c:v>24</c:v>
                </c:pt>
                <c:pt idx="317896">
                  <c:v>36.409999999999997</c:v>
                </c:pt>
                <c:pt idx="317897">
                  <c:v>23.94</c:v>
                </c:pt>
                <c:pt idx="317898">
                  <c:v>27.48</c:v>
                </c:pt>
                <c:pt idx="317899">
                  <c:v>28.47</c:v>
                </c:pt>
                <c:pt idx="317900">
                  <c:v>17.48</c:v>
                </c:pt>
                <c:pt idx="317901">
                  <c:v>30.36</c:v>
                </c:pt>
                <c:pt idx="317902">
                  <c:v>25.3</c:v>
                </c:pt>
                <c:pt idx="317903">
                  <c:v>13.42</c:v>
                </c:pt>
                <c:pt idx="317904">
                  <c:v>-3.12</c:v>
                </c:pt>
                <c:pt idx="317905">
                  <c:v>26.86</c:v>
                </c:pt>
                <c:pt idx="317906">
                  <c:v>11.88</c:v>
                </c:pt>
                <c:pt idx="317907">
                  <c:v>17.82</c:v>
                </c:pt>
                <c:pt idx="317908">
                  <c:v>13.42</c:v>
                </c:pt>
                <c:pt idx="317909">
                  <c:v>7.48</c:v>
                </c:pt>
                <c:pt idx="317910">
                  <c:v>38.72</c:v>
                </c:pt>
                <c:pt idx="317911">
                  <c:v>43.12</c:v>
                </c:pt>
                <c:pt idx="317912">
                  <c:v>62.77</c:v>
                </c:pt>
                <c:pt idx="317913">
                  <c:v>14.42</c:v>
                </c:pt>
                <c:pt idx="317914">
                  <c:v>8.48</c:v>
                </c:pt>
                <c:pt idx="317915">
                  <c:v>21.82</c:v>
                </c:pt>
                <c:pt idx="317916">
                  <c:v>10.58</c:v>
                </c:pt>
                <c:pt idx="317917">
                  <c:v>17.82</c:v>
                </c:pt>
                <c:pt idx="317918">
                  <c:v>28.09</c:v>
                </c:pt>
                <c:pt idx="317919">
                  <c:v>31.7</c:v>
                </c:pt>
                <c:pt idx="317920">
                  <c:v>20.36</c:v>
                </c:pt>
                <c:pt idx="317921">
                  <c:v>38.479999999999997</c:v>
                </c:pt>
                <c:pt idx="317922">
                  <c:v>12.88</c:v>
                </c:pt>
                <c:pt idx="317923">
                  <c:v>11.92</c:v>
                </c:pt>
                <c:pt idx="317924">
                  <c:v>14.36</c:v>
                </c:pt>
                <c:pt idx="317925">
                  <c:v>15.33</c:v>
                </c:pt>
                <c:pt idx="317926">
                  <c:v>4.5</c:v>
                </c:pt>
                <c:pt idx="317927">
                  <c:v>6</c:v>
                </c:pt>
                <c:pt idx="317928">
                  <c:v>4</c:v>
                </c:pt>
                <c:pt idx="317929">
                  <c:v>8</c:v>
                </c:pt>
                <c:pt idx="317930">
                  <c:v>8</c:v>
                </c:pt>
                <c:pt idx="317931">
                  <c:v>-10.38</c:v>
                </c:pt>
                <c:pt idx="317932">
                  <c:v>10</c:v>
                </c:pt>
                <c:pt idx="317933">
                  <c:v>5</c:v>
                </c:pt>
                <c:pt idx="317934">
                  <c:v>10</c:v>
                </c:pt>
                <c:pt idx="317935">
                  <c:v>10</c:v>
                </c:pt>
                <c:pt idx="317936">
                  <c:v>20</c:v>
                </c:pt>
                <c:pt idx="317937">
                  <c:v>10</c:v>
                </c:pt>
                <c:pt idx="317938">
                  <c:v>5</c:v>
                </c:pt>
                <c:pt idx="317939">
                  <c:v>50</c:v>
                </c:pt>
                <c:pt idx="317940">
                  <c:v>171.59</c:v>
                </c:pt>
                <c:pt idx="317941">
                  <c:v>381.53</c:v>
                </c:pt>
                <c:pt idx="317942">
                  <c:v>2.5</c:v>
                </c:pt>
                <c:pt idx="317943">
                  <c:v>4.6500000000000004</c:v>
                </c:pt>
                <c:pt idx="317944">
                  <c:v>1.86</c:v>
                </c:pt>
                <c:pt idx="317945">
                  <c:v>2</c:v>
                </c:pt>
                <c:pt idx="317946">
                  <c:v>8</c:v>
                </c:pt>
                <c:pt idx="317947">
                  <c:v>7.34</c:v>
                </c:pt>
                <c:pt idx="317948">
                  <c:v>14.68</c:v>
                </c:pt>
                <c:pt idx="317949">
                  <c:v>14.68</c:v>
                </c:pt>
                <c:pt idx="317950">
                  <c:v>140.80000000000001</c:v>
                </c:pt>
                <c:pt idx="317951">
                  <c:v>149.6</c:v>
                </c:pt>
                <c:pt idx="317952">
                  <c:v>167.2</c:v>
                </c:pt>
                <c:pt idx="317953">
                  <c:v>88</c:v>
                </c:pt>
                <c:pt idx="317954">
                  <c:v>140.80000000000001</c:v>
                </c:pt>
                <c:pt idx="317955">
                  <c:v>149.6</c:v>
                </c:pt>
                <c:pt idx="317956">
                  <c:v>96.8</c:v>
                </c:pt>
                <c:pt idx="317957">
                  <c:v>79.2</c:v>
                </c:pt>
                <c:pt idx="317958">
                  <c:v>132</c:v>
                </c:pt>
                <c:pt idx="317959">
                  <c:v>114.4</c:v>
                </c:pt>
                <c:pt idx="317960">
                  <c:v>140.80000000000001</c:v>
                </c:pt>
                <c:pt idx="317961">
                  <c:v>105.6</c:v>
                </c:pt>
                <c:pt idx="317962">
                  <c:v>132</c:v>
                </c:pt>
                <c:pt idx="317963">
                  <c:v>132</c:v>
                </c:pt>
                <c:pt idx="317964">
                  <c:v>96.8</c:v>
                </c:pt>
                <c:pt idx="317965">
                  <c:v>123.2</c:v>
                </c:pt>
                <c:pt idx="317966">
                  <c:v>61.6</c:v>
                </c:pt>
                <c:pt idx="317967">
                  <c:v>105.6</c:v>
                </c:pt>
                <c:pt idx="317968">
                  <c:v>88</c:v>
                </c:pt>
                <c:pt idx="317969">
                  <c:v>61.6</c:v>
                </c:pt>
                <c:pt idx="317970">
                  <c:v>44</c:v>
                </c:pt>
                <c:pt idx="317971">
                  <c:v>140.80000000000001</c:v>
                </c:pt>
                <c:pt idx="317972">
                  <c:v>70.400000000000006</c:v>
                </c:pt>
                <c:pt idx="317973">
                  <c:v>79.2</c:v>
                </c:pt>
                <c:pt idx="317974">
                  <c:v>103.8</c:v>
                </c:pt>
                <c:pt idx="317975">
                  <c:v>88</c:v>
                </c:pt>
                <c:pt idx="317976">
                  <c:v>132</c:v>
                </c:pt>
                <c:pt idx="317977">
                  <c:v>114.4</c:v>
                </c:pt>
                <c:pt idx="317978">
                  <c:v>79.2</c:v>
                </c:pt>
                <c:pt idx="317979">
                  <c:v>79.2</c:v>
                </c:pt>
                <c:pt idx="317980">
                  <c:v>96.8</c:v>
                </c:pt>
                <c:pt idx="317981">
                  <c:v>79.2</c:v>
                </c:pt>
                <c:pt idx="317982">
                  <c:v>79.2</c:v>
                </c:pt>
                <c:pt idx="317983">
                  <c:v>52.8</c:v>
                </c:pt>
                <c:pt idx="317984">
                  <c:v>96.8</c:v>
                </c:pt>
                <c:pt idx="317985">
                  <c:v>176</c:v>
                </c:pt>
                <c:pt idx="317986">
                  <c:v>88</c:v>
                </c:pt>
                <c:pt idx="317987">
                  <c:v>70.400000000000006</c:v>
                </c:pt>
                <c:pt idx="317988">
                  <c:v>96.8</c:v>
                </c:pt>
                <c:pt idx="317989">
                  <c:v>96.8</c:v>
                </c:pt>
                <c:pt idx="317990">
                  <c:v>88</c:v>
                </c:pt>
                <c:pt idx="317991">
                  <c:v>114.4</c:v>
                </c:pt>
                <c:pt idx="317992">
                  <c:v>88</c:v>
                </c:pt>
                <c:pt idx="317993">
                  <c:v>184.8</c:v>
                </c:pt>
                <c:pt idx="317994">
                  <c:v>114.4</c:v>
                </c:pt>
                <c:pt idx="317995">
                  <c:v>123.2</c:v>
                </c:pt>
                <c:pt idx="317996">
                  <c:v>105.6</c:v>
                </c:pt>
                <c:pt idx="317997">
                  <c:v>114.4</c:v>
                </c:pt>
                <c:pt idx="317998">
                  <c:v>114.4</c:v>
                </c:pt>
                <c:pt idx="317999">
                  <c:v>96.8</c:v>
                </c:pt>
                <c:pt idx="318000">
                  <c:v>88</c:v>
                </c:pt>
                <c:pt idx="318001">
                  <c:v>96.8</c:v>
                </c:pt>
                <c:pt idx="318002">
                  <c:v>96.8</c:v>
                </c:pt>
                <c:pt idx="318003">
                  <c:v>193.6</c:v>
                </c:pt>
                <c:pt idx="318004">
                  <c:v>114.4</c:v>
                </c:pt>
                <c:pt idx="318005">
                  <c:v>88</c:v>
                </c:pt>
                <c:pt idx="318006">
                  <c:v>96.8</c:v>
                </c:pt>
                <c:pt idx="318007">
                  <c:v>114.4</c:v>
                </c:pt>
                <c:pt idx="318008">
                  <c:v>114.4</c:v>
                </c:pt>
                <c:pt idx="318009">
                  <c:v>158.4</c:v>
                </c:pt>
                <c:pt idx="318010">
                  <c:v>70.400000000000006</c:v>
                </c:pt>
                <c:pt idx="318011">
                  <c:v>105.6</c:v>
                </c:pt>
                <c:pt idx="318012">
                  <c:v>70.400000000000006</c:v>
                </c:pt>
                <c:pt idx="318013">
                  <c:v>105.6</c:v>
                </c:pt>
                <c:pt idx="318014">
                  <c:v>140.80000000000001</c:v>
                </c:pt>
                <c:pt idx="318015">
                  <c:v>149.6</c:v>
                </c:pt>
                <c:pt idx="318016">
                  <c:v>61.6</c:v>
                </c:pt>
                <c:pt idx="318017">
                  <c:v>105.6</c:v>
                </c:pt>
                <c:pt idx="318018">
                  <c:v>105.6</c:v>
                </c:pt>
                <c:pt idx="318019">
                  <c:v>140.80000000000001</c:v>
                </c:pt>
                <c:pt idx="318020">
                  <c:v>52.8</c:v>
                </c:pt>
                <c:pt idx="318021">
                  <c:v>96.8</c:v>
                </c:pt>
                <c:pt idx="318022">
                  <c:v>61.6</c:v>
                </c:pt>
                <c:pt idx="318023">
                  <c:v>114.4</c:v>
                </c:pt>
                <c:pt idx="318024">
                  <c:v>105.6</c:v>
                </c:pt>
                <c:pt idx="318025">
                  <c:v>88</c:v>
                </c:pt>
                <c:pt idx="318026">
                  <c:v>79.2</c:v>
                </c:pt>
                <c:pt idx="318027">
                  <c:v>79.2</c:v>
                </c:pt>
                <c:pt idx="318028">
                  <c:v>88</c:v>
                </c:pt>
                <c:pt idx="318029">
                  <c:v>96.8</c:v>
                </c:pt>
                <c:pt idx="318030">
                  <c:v>79.2</c:v>
                </c:pt>
                <c:pt idx="318031">
                  <c:v>61.6</c:v>
                </c:pt>
                <c:pt idx="318032">
                  <c:v>96.8</c:v>
                </c:pt>
                <c:pt idx="318033">
                  <c:v>70.400000000000006</c:v>
                </c:pt>
                <c:pt idx="318034">
                  <c:v>123.2</c:v>
                </c:pt>
                <c:pt idx="318035">
                  <c:v>114.4</c:v>
                </c:pt>
                <c:pt idx="318036">
                  <c:v>61.6</c:v>
                </c:pt>
                <c:pt idx="318037">
                  <c:v>132</c:v>
                </c:pt>
                <c:pt idx="318038">
                  <c:v>44</c:v>
                </c:pt>
                <c:pt idx="318039">
                  <c:v>61.6</c:v>
                </c:pt>
                <c:pt idx="318040">
                  <c:v>167.2</c:v>
                </c:pt>
                <c:pt idx="318041">
                  <c:v>88</c:v>
                </c:pt>
                <c:pt idx="318042">
                  <c:v>96.8</c:v>
                </c:pt>
                <c:pt idx="318043">
                  <c:v>96.8</c:v>
                </c:pt>
                <c:pt idx="318044">
                  <c:v>35.200000000000003</c:v>
                </c:pt>
                <c:pt idx="318045">
                  <c:v>105.6</c:v>
                </c:pt>
                <c:pt idx="318046">
                  <c:v>132</c:v>
                </c:pt>
                <c:pt idx="318047">
                  <c:v>255.2</c:v>
                </c:pt>
                <c:pt idx="318048">
                  <c:v>211.2</c:v>
                </c:pt>
                <c:pt idx="318049">
                  <c:v>123.2</c:v>
                </c:pt>
                <c:pt idx="318050">
                  <c:v>272.8</c:v>
                </c:pt>
                <c:pt idx="318051">
                  <c:v>158.4</c:v>
                </c:pt>
                <c:pt idx="318052">
                  <c:v>176</c:v>
                </c:pt>
                <c:pt idx="318053">
                  <c:v>61.6</c:v>
                </c:pt>
                <c:pt idx="318054">
                  <c:v>160.80000000000001</c:v>
                </c:pt>
                <c:pt idx="318055">
                  <c:v>72</c:v>
                </c:pt>
                <c:pt idx="318056">
                  <c:v>81</c:v>
                </c:pt>
                <c:pt idx="318057">
                  <c:v>117</c:v>
                </c:pt>
                <c:pt idx="318058">
                  <c:v>171</c:v>
                </c:pt>
                <c:pt idx="318059">
                  <c:v>126</c:v>
                </c:pt>
                <c:pt idx="318060">
                  <c:v>99</c:v>
                </c:pt>
                <c:pt idx="318061">
                  <c:v>63</c:v>
                </c:pt>
                <c:pt idx="318062">
                  <c:v>135</c:v>
                </c:pt>
                <c:pt idx="318063">
                  <c:v>108</c:v>
                </c:pt>
                <c:pt idx="318064">
                  <c:v>81</c:v>
                </c:pt>
                <c:pt idx="318065">
                  <c:v>180</c:v>
                </c:pt>
                <c:pt idx="318066">
                  <c:v>90</c:v>
                </c:pt>
                <c:pt idx="318067">
                  <c:v>144</c:v>
                </c:pt>
                <c:pt idx="318068">
                  <c:v>135</c:v>
                </c:pt>
                <c:pt idx="318069">
                  <c:v>117</c:v>
                </c:pt>
                <c:pt idx="318070">
                  <c:v>90</c:v>
                </c:pt>
                <c:pt idx="318071">
                  <c:v>162</c:v>
                </c:pt>
                <c:pt idx="318072">
                  <c:v>135</c:v>
                </c:pt>
                <c:pt idx="318073">
                  <c:v>90</c:v>
                </c:pt>
                <c:pt idx="318074">
                  <c:v>54</c:v>
                </c:pt>
                <c:pt idx="318075">
                  <c:v>144</c:v>
                </c:pt>
                <c:pt idx="318076">
                  <c:v>90</c:v>
                </c:pt>
                <c:pt idx="318077">
                  <c:v>72</c:v>
                </c:pt>
                <c:pt idx="318078">
                  <c:v>117</c:v>
                </c:pt>
                <c:pt idx="318079">
                  <c:v>72</c:v>
                </c:pt>
                <c:pt idx="318080">
                  <c:v>90</c:v>
                </c:pt>
                <c:pt idx="318081">
                  <c:v>63</c:v>
                </c:pt>
                <c:pt idx="318082">
                  <c:v>99</c:v>
                </c:pt>
                <c:pt idx="318083">
                  <c:v>63</c:v>
                </c:pt>
                <c:pt idx="318084">
                  <c:v>162</c:v>
                </c:pt>
                <c:pt idx="318085">
                  <c:v>180</c:v>
                </c:pt>
                <c:pt idx="318086">
                  <c:v>81</c:v>
                </c:pt>
                <c:pt idx="318087">
                  <c:v>45</c:v>
                </c:pt>
                <c:pt idx="318088">
                  <c:v>72</c:v>
                </c:pt>
                <c:pt idx="318089">
                  <c:v>171</c:v>
                </c:pt>
                <c:pt idx="318090">
                  <c:v>99</c:v>
                </c:pt>
                <c:pt idx="318091">
                  <c:v>45</c:v>
                </c:pt>
                <c:pt idx="318092">
                  <c:v>45</c:v>
                </c:pt>
                <c:pt idx="318093">
                  <c:v>532.4</c:v>
                </c:pt>
                <c:pt idx="318094">
                  <c:v>960.3</c:v>
                </c:pt>
                <c:pt idx="318095">
                  <c:v>1158.1500000000001</c:v>
                </c:pt>
                <c:pt idx="318096">
                  <c:v>656.31</c:v>
                </c:pt>
                <c:pt idx="318097">
                  <c:v>524.87</c:v>
                </c:pt>
                <c:pt idx="318098">
                  <c:v>625.64</c:v>
                </c:pt>
                <c:pt idx="318099">
                  <c:v>617.87</c:v>
                </c:pt>
                <c:pt idx="318100">
                  <c:v>409.7</c:v>
                </c:pt>
                <c:pt idx="318101">
                  <c:v>602.6</c:v>
                </c:pt>
                <c:pt idx="318102">
                  <c:v>683.05</c:v>
                </c:pt>
                <c:pt idx="318103">
                  <c:v>580.41999999999996</c:v>
                </c:pt>
                <c:pt idx="318104">
                  <c:v>518.01</c:v>
                </c:pt>
                <c:pt idx="318105">
                  <c:v>609.61</c:v>
                </c:pt>
                <c:pt idx="318106">
                  <c:v>810.15</c:v>
                </c:pt>
                <c:pt idx="318107">
                  <c:v>1083.5899999999999</c:v>
                </c:pt>
                <c:pt idx="318108">
                  <c:v>894.54</c:v>
                </c:pt>
                <c:pt idx="318109">
                  <c:v>489.97</c:v>
                </c:pt>
                <c:pt idx="318110">
                  <c:v>586.61</c:v>
                </c:pt>
                <c:pt idx="318111">
                  <c:v>458.65</c:v>
                </c:pt>
                <c:pt idx="318112">
                  <c:v>706.88</c:v>
                </c:pt>
                <c:pt idx="318113">
                  <c:v>794.02</c:v>
                </c:pt>
                <c:pt idx="318114">
                  <c:v>582.95000000000005</c:v>
                </c:pt>
                <c:pt idx="318115">
                  <c:v>461.53</c:v>
                </c:pt>
                <c:pt idx="318116">
                  <c:v>805.17</c:v>
                </c:pt>
                <c:pt idx="318117">
                  <c:v>392.92</c:v>
                </c:pt>
                <c:pt idx="318118">
                  <c:v>409.03</c:v>
                </c:pt>
                <c:pt idx="318119">
                  <c:v>412.77</c:v>
                </c:pt>
                <c:pt idx="318120">
                  <c:v>452.45</c:v>
                </c:pt>
                <c:pt idx="318121">
                  <c:v>480.26</c:v>
                </c:pt>
                <c:pt idx="318122">
                  <c:v>524.54</c:v>
                </c:pt>
                <c:pt idx="318123">
                  <c:v>538.44000000000005</c:v>
                </c:pt>
                <c:pt idx="318124">
                  <c:v>636.85</c:v>
                </c:pt>
                <c:pt idx="318125">
                  <c:v>700.46</c:v>
                </c:pt>
                <c:pt idx="318126">
                  <c:v>585.41999999999996</c:v>
                </c:pt>
                <c:pt idx="318127">
                  <c:v>583.20000000000005</c:v>
                </c:pt>
                <c:pt idx="318128">
                  <c:v>594.94000000000005</c:v>
                </c:pt>
                <c:pt idx="318129">
                  <c:v>555.52</c:v>
                </c:pt>
                <c:pt idx="318130">
                  <c:v>523.69000000000005</c:v>
                </c:pt>
                <c:pt idx="318131">
                  <c:v>543.21</c:v>
                </c:pt>
                <c:pt idx="318132">
                  <c:v>542.74</c:v>
                </c:pt>
                <c:pt idx="318133">
                  <c:v>576.72</c:v>
                </c:pt>
                <c:pt idx="318134">
                  <c:v>402.6</c:v>
                </c:pt>
                <c:pt idx="318135">
                  <c:v>536.03</c:v>
                </c:pt>
                <c:pt idx="318136">
                  <c:v>375.88</c:v>
                </c:pt>
                <c:pt idx="318137">
                  <c:v>564.46</c:v>
                </c:pt>
                <c:pt idx="318138">
                  <c:v>923.76</c:v>
                </c:pt>
                <c:pt idx="318139">
                  <c:v>1029.1400000000001</c:v>
                </c:pt>
                <c:pt idx="318140">
                  <c:v>353.05</c:v>
                </c:pt>
                <c:pt idx="318141">
                  <c:v>416.11</c:v>
                </c:pt>
                <c:pt idx="318142">
                  <c:v>794.57</c:v>
                </c:pt>
                <c:pt idx="318143">
                  <c:v>715.98</c:v>
                </c:pt>
                <c:pt idx="318144">
                  <c:v>575.15</c:v>
                </c:pt>
                <c:pt idx="318145">
                  <c:v>424.09</c:v>
                </c:pt>
                <c:pt idx="318146">
                  <c:v>620.94000000000005</c:v>
                </c:pt>
                <c:pt idx="318147">
                  <c:v>815.13</c:v>
                </c:pt>
                <c:pt idx="318148">
                  <c:v>606.59</c:v>
                </c:pt>
                <c:pt idx="318149">
                  <c:v>580.61</c:v>
                </c:pt>
                <c:pt idx="318150">
                  <c:v>805.71</c:v>
                </c:pt>
                <c:pt idx="318151">
                  <c:v>970.44</c:v>
                </c:pt>
                <c:pt idx="318152">
                  <c:v>572.11</c:v>
                </c:pt>
                <c:pt idx="318153">
                  <c:v>604.82000000000005</c:v>
                </c:pt>
                <c:pt idx="318154">
                  <c:v>612.47</c:v>
                </c:pt>
                <c:pt idx="318155">
                  <c:v>637.71</c:v>
                </c:pt>
                <c:pt idx="318156">
                  <c:v>670.36</c:v>
                </c:pt>
                <c:pt idx="318157">
                  <c:v>559.26</c:v>
                </c:pt>
                <c:pt idx="318158">
                  <c:v>463.21</c:v>
                </c:pt>
                <c:pt idx="318159">
                  <c:v>1541.08</c:v>
                </c:pt>
                <c:pt idx="318160">
                  <c:v>583.84</c:v>
                </c:pt>
                <c:pt idx="318161">
                  <c:v>815.74</c:v>
                </c:pt>
                <c:pt idx="318162">
                  <c:v>474.59</c:v>
                </c:pt>
                <c:pt idx="318163">
                  <c:v>458.48</c:v>
                </c:pt>
                <c:pt idx="318164">
                  <c:v>500.4</c:v>
                </c:pt>
                <c:pt idx="318165">
                  <c:v>695.42</c:v>
                </c:pt>
                <c:pt idx="318166">
                  <c:v>413.34</c:v>
                </c:pt>
                <c:pt idx="318167">
                  <c:v>365.64</c:v>
                </c:pt>
                <c:pt idx="318168">
                  <c:v>393.58</c:v>
                </c:pt>
                <c:pt idx="318169">
                  <c:v>552.39</c:v>
                </c:pt>
                <c:pt idx="318170">
                  <c:v>475.63</c:v>
                </c:pt>
                <c:pt idx="318171">
                  <c:v>359.09</c:v>
                </c:pt>
                <c:pt idx="318172">
                  <c:v>395.64</c:v>
                </c:pt>
                <c:pt idx="318173">
                  <c:v>455.52</c:v>
                </c:pt>
                <c:pt idx="318174">
                  <c:v>490.22</c:v>
                </c:pt>
                <c:pt idx="318175">
                  <c:v>484.74</c:v>
                </c:pt>
                <c:pt idx="318176">
                  <c:v>675.68</c:v>
                </c:pt>
                <c:pt idx="318177">
                  <c:v>647.99</c:v>
                </c:pt>
                <c:pt idx="318178">
                  <c:v>859.14</c:v>
                </c:pt>
                <c:pt idx="318179">
                  <c:v>788.4</c:v>
                </c:pt>
                <c:pt idx="318180">
                  <c:v>781.14</c:v>
                </c:pt>
                <c:pt idx="318181">
                  <c:v>755.04</c:v>
                </c:pt>
                <c:pt idx="318182">
                  <c:v>953.3</c:v>
                </c:pt>
                <c:pt idx="318183">
                  <c:v>646.58000000000004</c:v>
                </c:pt>
                <c:pt idx="318184">
                  <c:v>480.02</c:v>
                </c:pt>
                <c:pt idx="318185">
                  <c:v>529.87</c:v>
                </c:pt>
                <c:pt idx="318186">
                  <c:v>562.73</c:v>
                </c:pt>
                <c:pt idx="318187">
                  <c:v>489.17</c:v>
                </c:pt>
                <c:pt idx="318188">
                  <c:v>327.83</c:v>
                </c:pt>
                <c:pt idx="318189">
                  <c:v>595.97</c:v>
                </c:pt>
                <c:pt idx="318190">
                  <c:v>635.72</c:v>
                </c:pt>
                <c:pt idx="318191">
                  <c:v>852.84</c:v>
                </c:pt>
                <c:pt idx="318192">
                  <c:v>519.29999999999995</c:v>
                </c:pt>
                <c:pt idx="318193">
                  <c:v>686.9</c:v>
                </c:pt>
                <c:pt idx="318194">
                  <c:v>371.44</c:v>
                </c:pt>
                <c:pt idx="318195">
                  <c:v>393.5</c:v>
                </c:pt>
                <c:pt idx="318196">
                  <c:v>332.67</c:v>
                </c:pt>
                <c:pt idx="318197">
                  <c:v>396.63</c:v>
                </c:pt>
                <c:pt idx="318198">
                  <c:v>759.68</c:v>
                </c:pt>
                <c:pt idx="318199">
                  <c:v>1492.95</c:v>
                </c:pt>
                <c:pt idx="318200">
                  <c:v>522.88</c:v>
                </c:pt>
                <c:pt idx="318201">
                  <c:v>569.35</c:v>
                </c:pt>
                <c:pt idx="318202">
                  <c:v>721.74</c:v>
                </c:pt>
                <c:pt idx="318203">
                  <c:v>571.79999999999995</c:v>
                </c:pt>
                <c:pt idx="318204">
                  <c:v>551.30999999999995</c:v>
                </c:pt>
                <c:pt idx="318205">
                  <c:v>571.6</c:v>
                </c:pt>
                <c:pt idx="318206">
                  <c:v>500.9</c:v>
                </c:pt>
                <c:pt idx="318207">
                  <c:v>744</c:v>
                </c:pt>
                <c:pt idx="318208">
                  <c:v>492.93</c:v>
                </c:pt>
                <c:pt idx="318209">
                  <c:v>626.51</c:v>
                </c:pt>
                <c:pt idx="318210">
                  <c:v>565.74</c:v>
                </c:pt>
                <c:pt idx="318211">
                  <c:v>1177.9000000000001</c:v>
                </c:pt>
                <c:pt idx="318212">
                  <c:v>1134.23</c:v>
                </c:pt>
                <c:pt idx="318213">
                  <c:v>1025.6300000000001</c:v>
                </c:pt>
                <c:pt idx="318214">
                  <c:v>667.38</c:v>
                </c:pt>
                <c:pt idx="318215">
                  <c:v>613.29</c:v>
                </c:pt>
                <c:pt idx="318216">
                  <c:v>690.46</c:v>
                </c:pt>
                <c:pt idx="318217">
                  <c:v>898.03</c:v>
                </c:pt>
                <c:pt idx="318218">
                  <c:v>571.5</c:v>
                </c:pt>
                <c:pt idx="318219">
                  <c:v>705.29</c:v>
                </c:pt>
                <c:pt idx="318220">
                  <c:v>781.66</c:v>
                </c:pt>
                <c:pt idx="318221">
                  <c:v>775.14</c:v>
                </c:pt>
                <c:pt idx="318222">
                  <c:v>620.1</c:v>
                </c:pt>
                <c:pt idx="318223">
                  <c:v>734.68</c:v>
                </c:pt>
                <c:pt idx="318224">
                  <c:v>769.42</c:v>
                </c:pt>
                <c:pt idx="318225">
                  <c:v>906.32</c:v>
                </c:pt>
                <c:pt idx="318226">
                  <c:v>738.34</c:v>
                </c:pt>
                <c:pt idx="318227">
                  <c:v>702.71</c:v>
                </c:pt>
                <c:pt idx="318228">
                  <c:v>861.03</c:v>
                </c:pt>
                <c:pt idx="318229">
                  <c:v>729.74</c:v>
                </c:pt>
                <c:pt idx="318230">
                  <c:v>818.31</c:v>
                </c:pt>
                <c:pt idx="318231">
                  <c:v>722.87</c:v>
                </c:pt>
                <c:pt idx="318232">
                  <c:v>800.1</c:v>
                </c:pt>
                <c:pt idx="318233">
                  <c:v>978.73</c:v>
                </c:pt>
                <c:pt idx="318234">
                  <c:v>789.4</c:v>
                </c:pt>
                <c:pt idx="318235">
                  <c:v>815.8</c:v>
                </c:pt>
                <c:pt idx="318236">
                  <c:v>5</c:v>
                </c:pt>
                <c:pt idx="318237">
                  <c:v>9.9600000000000009</c:v>
                </c:pt>
                <c:pt idx="318238">
                  <c:v>1</c:v>
                </c:pt>
                <c:pt idx="318239">
                  <c:v>1</c:v>
                </c:pt>
                <c:pt idx="318240">
                  <c:v>22</c:v>
                </c:pt>
                <c:pt idx="318241">
                  <c:v>19.760000000000002</c:v>
                </c:pt>
                <c:pt idx="318242">
                  <c:v>9</c:v>
                </c:pt>
                <c:pt idx="318243">
                  <c:v>390.74</c:v>
                </c:pt>
                <c:pt idx="318244">
                  <c:v>503.89</c:v>
                </c:pt>
                <c:pt idx="318245">
                  <c:v>668.01</c:v>
                </c:pt>
                <c:pt idx="318246">
                  <c:v>647.16999999999996</c:v>
                </c:pt>
                <c:pt idx="318247">
                  <c:v>408.58</c:v>
                </c:pt>
                <c:pt idx="318248">
                  <c:v>506.33</c:v>
                </c:pt>
                <c:pt idx="318249">
                  <c:v>463.91</c:v>
                </c:pt>
                <c:pt idx="318250">
                  <c:v>366.31</c:v>
                </c:pt>
                <c:pt idx="318251">
                  <c:v>572.13</c:v>
                </c:pt>
                <c:pt idx="318252">
                  <c:v>414.32</c:v>
                </c:pt>
                <c:pt idx="318253">
                  <c:v>444.78</c:v>
                </c:pt>
                <c:pt idx="318254">
                  <c:v>499.43</c:v>
                </c:pt>
                <c:pt idx="318255">
                  <c:v>389.61</c:v>
                </c:pt>
                <c:pt idx="318256">
                  <c:v>471.78</c:v>
                </c:pt>
                <c:pt idx="318257">
                  <c:v>357.2</c:v>
                </c:pt>
                <c:pt idx="318258">
                  <c:v>359.05</c:v>
                </c:pt>
                <c:pt idx="318259">
                  <c:v>331.88</c:v>
                </c:pt>
                <c:pt idx="318260">
                  <c:v>339.1</c:v>
                </c:pt>
                <c:pt idx="318261">
                  <c:v>304.52999999999997</c:v>
                </c:pt>
                <c:pt idx="318262">
                  <c:v>321.89</c:v>
                </c:pt>
                <c:pt idx="318263">
                  <c:v>315.25</c:v>
                </c:pt>
                <c:pt idx="318264">
                  <c:v>288.52</c:v>
                </c:pt>
                <c:pt idx="318265">
                  <c:v>567.6</c:v>
                </c:pt>
                <c:pt idx="318266">
                  <c:v>400.74</c:v>
                </c:pt>
                <c:pt idx="318267">
                  <c:v>360.85</c:v>
                </c:pt>
                <c:pt idx="318268">
                  <c:v>537.48</c:v>
                </c:pt>
                <c:pt idx="318269">
                  <c:v>696.22</c:v>
                </c:pt>
                <c:pt idx="318270">
                  <c:v>401.76</c:v>
                </c:pt>
                <c:pt idx="318271">
                  <c:v>432.24</c:v>
                </c:pt>
                <c:pt idx="318272">
                  <c:v>489.55</c:v>
                </c:pt>
                <c:pt idx="318273">
                  <c:v>358.5</c:v>
                </c:pt>
                <c:pt idx="318274">
                  <c:v>373.3</c:v>
                </c:pt>
                <c:pt idx="318275">
                  <c:v>375.23</c:v>
                </c:pt>
                <c:pt idx="318276">
                  <c:v>236.39</c:v>
                </c:pt>
                <c:pt idx="318277">
                  <c:v>359.05</c:v>
                </c:pt>
                <c:pt idx="318278">
                  <c:v>347.69</c:v>
                </c:pt>
                <c:pt idx="318279">
                  <c:v>200.49</c:v>
                </c:pt>
                <c:pt idx="318280">
                  <c:v>224.01</c:v>
                </c:pt>
                <c:pt idx="318281">
                  <c:v>207.71</c:v>
                </c:pt>
                <c:pt idx="318282">
                  <c:v>222.36</c:v>
                </c:pt>
                <c:pt idx="318283">
                  <c:v>305.24</c:v>
                </c:pt>
                <c:pt idx="318284">
                  <c:v>239.91</c:v>
                </c:pt>
                <c:pt idx="318285">
                  <c:v>383.35</c:v>
                </c:pt>
                <c:pt idx="318286">
                  <c:v>156.97</c:v>
                </c:pt>
                <c:pt idx="318287">
                  <c:v>261.67</c:v>
                </c:pt>
                <c:pt idx="318288">
                  <c:v>326.73</c:v>
                </c:pt>
                <c:pt idx="318289">
                  <c:v>296.43</c:v>
                </c:pt>
                <c:pt idx="318290">
                  <c:v>174.35</c:v>
                </c:pt>
                <c:pt idx="318291">
                  <c:v>455.04</c:v>
                </c:pt>
                <c:pt idx="318292">
                  <c:v>495.2</c:v>
                </c:pt>
                <c:pt idx="318293">
                  <c:v>431.83</c:v>
                </c:pt>
                <c:pt idx="318294">
                  <c:v>241.61</c:v>
                </c:pt>
                <c:pt idx="318295">
                  <c:v>228.59</c:v>
                </c:pt>
                <c:pt idx="318296">
                  <c:v>555.97</c:v>
                </c:pt>
                <c:pt idx="318297">
                  <c:v>721.96</c:v>
                </c:pt>
                <c:pt idx="318298">
                  <c:v>560.77</c:v>
                </c:pt>
                <c:pt idx="318299">
                  <c:v>503.6</c:v>
                </c:pt>
                <c:pt idx="318300">
                  <c:v>535.27</c:v>
                </c:pt>
                <c:pt idx="318301">
                  <c:v>343.49</c:v>
                </c:pt>
                <c:pt idx="318302">
                  <c:v>447.26</c:v>
                </c:pt>
                <c:pt idx="318303">
                  <c:v>329.3</c:v>
                </c:pt>
                <c:pt idx="318304">
                  <c:v>247.07</c:v>
                </c:pt>
                <c:pt idx="318305">
                  <c:v>290.31</c:v>
                </c:pt>
                <c:pt idx="318306">
                  <c:v>288.24</c:v>
                </c:pt>
                <c:pt idx="318307">
                  <c:v>253.86</c:v>
                </c:pt>
                <c:pt idx="318308">
                  <c:v>319.45</c:v>
                </c:pt>
                <c:pt idx="318309">
                  <c:v>264.58</c:v>
                </c:pt>
                <c:pt idx="318310">
                  <c:v>360.1</c:v>
                </c:pt>
                <c:pt idx="318311">
                  <c:v>417.76</c:v>
                </c:pt>
                <c:pt idx="318312">
                  <c:v>384.76</c:v>
                </c:pt>
                <c:pt idx="318313">
                  <c:v>272.11</c:v>
                </c:pt>
                <c:pt idx="318314">
                  <c:v>339.59</c:v>
                </c:pt>
                <c:pt idx="318315">
                  <c:v>370.37</c:v>
                </c:pt>
                <c:pt idx="318316">
                  <c:v>234.29</c:v>
                </c:pt>
                <c:pt idx="318317">
                  <c:v>330.29</c:v>
                </c:pt>
                <c:pt idx="318318">
                  <c:v>362.05</c:v>
                </c:pt>
                <c:pt idx="318319">
                  <c:v>313.79000000000002</c:v>
                </c:pt>
                <c:pt idx="318320">
                  <c:v>477.17</c:v>
                </c:pt>
                <c:pt idx="318321">
                  <c:v>404.66</c:v>
                </c:pt>
                <c:pt idx="318322">
                  <c:v>406.43</c:v>
                </c:pt>
                <c:pt idx="318323">
                  <c:v>353.83</c:v>
                </c:pt>
                <c:pt idx="318324">
                  <c:v>476.44</c:v>
                </c:pt>
                <c:pt idx="318325">
                  <c:v>363.75</c:v>
                </c:pt>
                <c:pt idx="318326">
                  <c:v>275.38</c:v>
                </c:pt>
                <c:pt idx="318327">
                  <c:v>316.77</c:v>
                </c:pt>
                <c:pt idx="318328">
                  <c:v>282.70999999999998</c:v>
                </c:pt>
                <c:pt idx="318329">
                  <c:v>333.61</c:v>
                </c:pt>
                <c:pt idx="318330">
                  <c:v>426.36</c:v>
                </c:pt>
                <c:pt idx="318331">
                  <c:v>278.83</c:v>
                </c:pt>
                <c:pt idx="318332">
                  <c:v>337.2</c:v>
                </c:pt>
                <c:pt idx="318333">
                  <c:v>372.12</c:v>
                </c:pt>
                <c:pt idx="318334">
                  <c:v>263.13</c:v>
                </c:pt>
                <c:pt idx="318335">
                  <c:v>336.21</c:v>
                </c:pt>
                <c:pt idx="318336">
                  <c:v>273.23</c:v>
                </c:pt>
                <c:pt idx="318337">
                  <c:v>342.61</c:v>
                </c:pt>
                <c:pt idx="318338">
                  <c:v>289.20999999999998</c:v>
                </c:pt>
                <c:pt idx="318339">
                  <c:v>433.99</c:v>
                </c:pt>
                <c:pt idx="318340">
                  <c:v>267.87</c:v>
                </c:pt>
                <c:pt idx="318341">
                  <c:v>227.22</c:v>
                </c:pt>
                <c:pt idx="318342">
                  <c:v>184.39</c:v>
                </c:pt>
                <c:pt idx="318343">
                  <c:v>284.63</c:v>
                </c:pt>
                <c:pt idx="318344">
                  <c:v>305.01</c:v>
                </c:pt>
                <c:pt idx="318345">
                  <c:v>270.91000000000003</c:v>
                </c:pt>
                <c:pt idx="318346">
                  <c:v>330.88</c:v>
                </c:pt>
                <c:pt idx="318347">
                  <c:v>381.94</c:v>
                </c:pt>
                <c:pt idx="318348">
                  <c:v>413.84</c:v>
                </c:pt>
                <c:pt idx="318349">
                  <c:v>276.99</c:v>
                </c:pt>
                <c:pt idx="318350">
                  <c:v>337.85</c:v>
                </c:pt>
                <c:pt idx="318351">
                  <c:v>324.07</c:v>
                </c:pt>
                <c:pt idx="318352">
                  <c:v>488.16</c:v>
                </c:pt>
                <c:pt idx="318353">
                  <c:v>417.08</c:v>
                </c:pt>
                <c:pt idx="318354">
                  <c:v>390.19</c:v>
                </c:pt>
                <c:pt idx="318355">
                  <c:v>413.42</c:v>
                </c:pt>
                <c:pt idx="318356">
                  <c:v>438.52</c:v>
                </c:pt>
                <c:pt idx="318357">
                  <c:v>318.08</c:v>
                </c:pt>
                <c:pt idx="318358">
                  <c:v>410.54</c:v>
                </c:pt>
                <c:pt idx="318359">
                  <c:v>307.70999999999998</c:v>
                </c:pt>
                <c:pt idx="318360">
                  <c:v>393.57</c:v>
                </c:pt>
                <c:pt idx="318361">
                  <c:v>362.99</c:v>
                </c:pt>
                <c:pt idx="318362">
                  <c:v>402.31</c:v>
                </c:pt>
                <c:pt idx="318363">
                  <c:v>386.97</c:v>
                </c:pt>
                <c:pt idx="318364">
                  <c:v>264.73</c:v>
                </c:pt>
                <c:pt idx="318365">
                  <c:v>434.39</c:v>
                </c:pt>
                <c:pt idx="318366">
                  <c:v>398.54</c:v>
                </c:pt>
                <c:pt idx="318367">
                  <c:v>396.7</c:v>
                </c:pt>
                <c:pt idx="318368">
                  <c:v>353.43</c:v>
                </c:pt>
                <c:pt idx="318369">
                  <c:v>336.86</c:v>
                </c:pt>
                <c:pt idx="318370">
                  <c:v>352.66</c:v>
                </c:pt>
                <c:pt idx="318371">
                  <c:v>249.09</c:v>
                </c:pt>
                <c:pt idx="318372">
                  <c:v>435.14</c:v>
                </c:pt>
                <c:pt idx="318373">
                  <c:v>392.55</c:v>
                </c:pt>
                <c:pt idx="318374">
                  <c:v>434.74</c:v>
                </c:pt>
                <c:pt idx="318375">
                  <c:v>308.25</c:v>
                </c:pt>
                <c:pt idx="318376">
                  <c:v>246.34</c:v>
                </c:pt>
                <c:pt idx="318377">
                  <c:v>352.97</c:v>
                </c:pt>
                <c:pt idx="318378">
                  <c:v>376.28</c:v>
                </c:pt>
                <c:pt idx="318379">
                  <c:v>229.33</c:v>
                </c:pt>
                <c:pt idx="318380">
                  <c:v>332.69</c:v>
                </c:pt>
                <c:pt idx="318381">
                  <c:v>365.7</c:v>
                </c:pt>
                <c:pt idx="318382">
                  <c:v>311.5</c:v>
                </c:pt>
                <c:pt idx="318383">
                  <c:v>257.17</c:v>
                </c:pt>
                <c:pt idx="318384">
                  <c:v>232.46</c:v>
                </c:pt>
                <c:pt idx="318385">
                  <c:v>313.12</c:v>
                </c:pt>
                <c:pt idx="318386">
                  <c:v>8663.49</c:v>
                </c:pt>
                <c:pt idx="318387">
                  <c:v>11864.08</c:v>
                </c:pt>
                <c:pt idx="318388">
                  <c:v>10403.57</c:v>
                </c:pt>
                <c:pt idx="318389">
                  <c:v>10682.01</c:v>
                </c:pt>
                <c:pt idx="318390">
                  <c:v>12360.89</c:v>
                </c:pt>
                <c:pt idx="318391">
                  <c:v>10497.07</c:v>
                </c:pt>
                <c:pt idx="318392">
                  <c:v>10768.68</c:v>
                </c:pt>
                <c:pt idx="318393">
                  <c:v>9956.7800000000007</c:v>
                </c:pt>
                <c:pt idx="318394">
                  <c:v>9952.01</c:v>
                </c:pt>
                <c:pt idx="318395">
                  <c:v>11479.26</c:v>
                </c:pt>
                <c:pt idx="318396">
                  <c:v>10054.23</c:v>
                </c:pt>
                <c:pt idx="318397">
                  <c:v>11145.26</c:v>
                </c:pt>
                <c:pt idx="318398">
                  <c:v>10314.06</c:v>
                </c:pt>
                <c:pt idx="318399">
                  <c:v>10780.09</c:v>
                </c:pt>
                <c:pt idx="318400">
                  <c:v>11173.89</c:v>
                </c:pt>
                <c:pt idx="318401">
                  <c:v>10299.02</c:v>
                </c:pt>
                <c:pt idx="318402">
                  <c:v>11303.19</c:v>
                </c:pt>
                <c:pt idx="318403">
                  <c:v>10541.22</c:v>
                </c:pt>
                <c:pt idx="318404">
                  <c:v>12035.61</c:v>
                </c:pt>
                <c:pt idx="318405">
                  <c:v>12249.31</c:v>
                </c:pt>
                <c:pt idx="318406">
                  <c:v>9914.66</c:v>
                </c:pt>
                <c:pt idx="318407">
                  <c:v>10073.17</c:v>
                </c:pt>
                <c:pt idx="318408">
                  <c:v>10607.08</c:v>
                </c:pt>
                <c:pt idx="318409">
                  <c:v>10320.719999999999</c:v>
                </c:pt>
                <c:pt idx="318410">
                  <c:v>9455.65</c:v>
                </c:pt>
                <c:pt idx="318411">
                  <c:v>10237.91</c:v>
                </c:pt>
                <c:pt idx="318412">
                  <c:v>10345.67</c:v>
                </c:pt>
                <c:pt idx="318413">
                  <c:v>10215.92</c:v>
                </c:pt>
                <c:pt idx="318414">
                  <c:v>8129.1</c:v>
                </c:pt>
                <c:pt idx="318415">
                  <c:v>9824.4500000000007</c:v>
                </c:pt>
                <c:pt idx="318416">
                  <c:v>8843.51</c:v>
                </c:pt>
                <c:pt idx="318417">
                  <c:v>8683.94</c:v>
                </c:pt>
                <c:pt idx="318418">
                  <c:v>8946.84</c:v>
                </c:pt>
                <c:pt idx="318419">
                  <c:v>9506.65</c:v>
                </c:pt>
                <c:pt idx="318420">
                  <c:v>9810.16</c:v>
                </c:pt>
                <c:pt idx="318421">
                  <c:v>9925.5300000000007</c:v>
                </c:pt>
                <c:pt idx="318422">
                  <c:v>9830.67</c:v>
                </c:pt>
                <c:pt idx="318423">
                  <c:v>10400.629999999999</c:v>
                </c:pt>
                <c:pt idx="318424">
                  <c:v>7312.07</c:v>
                </c:pt>
                <c:pt idx="318425">
                  <c:v>10330.469999999999</c:v>
                </c:pt>
                <c:pt idx="318426">
                  <c:v>9848.5400000000009</c:v>
                </c:pt>
                <c:pt idx="318427">
                  <c:v>9582.7900000000009</c:v>
                </c:pt>
                <c:pt idx="318428">
                  <c:v>10489.44</c:v>
                </c:pt>
                <c:pt idx="318429">
                  <c:v>9453.9699999999993</c:v>
                </c:pt>
                <c:pt idx="318430">
                  <c:v>10150.08</c:v>
                </c:pt>
                <c:pt idx="318431">
                  <c:v>10522.31</c:v>
                </c:pt>
                <c:pt idx="318432">
                  <c:v>9853.5300000000007</c:v>
                </c:pt>
                <c:pt idx="318433">
                  <c:v>8001.62</c:v>
                </c:pt>
                <c:pt idx="318434">
                  <c:v>11669.87</c:v>
                </c:pt>
                <c:pt idx="318435">
                  <c:v>10705.49</c:v>
                </c:pt>
                <c:pt idx="318436">
                  <c:v>12059.77</c:v>
                </c:pt>
                <c:pt idx="318437">
                  <c:v>10307.280000000001</c:v>
                </c:pt>
                <c:pt idx="318438">
                  <c:v>10433.540000000001</c:v>
                </c:pt>
                <c:pt idx="318439">
                  <c:v>11875.9</c:v>
                </c:pt>
                <c:pt idx="318440">
                  <c:v>10235.64</c:v>
                </c:pt>
                <c:pt idx="318441">
                  <c:v>11652.83</c:v>
                </c:pt>
                <c:pt idx="318442">
                  <c:v>11002.83</c:v>
                </c:pt>
                <c:pt idx="318443">
                  <c:v>11470</c:v>
                </c:pt>
                <c:pt idx="318444">
                  <c:v>10630.04</c:v>
                </c:pt>
                <c:pt idx="318445">
                  <c:v>10131.91</c:v>
                </c:pt>
                <c:pt idx="318446">
                  <c:v>11208.64</c:v>
                </c:pt>
                <c:pt idx="318447">
                  <c:v>12242.63</c:v>
                </c:pt>
                <c:pt idx="318448">
                  <c:v>10660.46</c:v>
                </c:pt>
                <c:pt idx="318449">
                  <c:v>9815.94</c:v>
                </c:pt>
                <c:pt idx="318450">
                  <c:v>10642.82</c:v>
                </c:pt>
                <c:pt idx="318451">
                  <c:v>12377.95</c:v>
                </c:pt>
                <c:pt idx="318452">
                  <c:v>11670.56</c:v>
                </c:pt>
                <c:pt idx="318453">
                  <c:v>9884.14</c:v>
                </c:pt>
                <c:pt idx="318454">
                  <c:v>12162.35</c:v>
                </c:pt>
                <c:pt idx="318455">
                  <c:v>11177.56</c:v>
                </c:pt>
                <c:pt idx="318456">
                  <c:v>10947.33</c:v>
                </c:pt>
                <c:pt idx="318457">
                  <c:v>9795.56</c:v>
                </c:pt>
                <c:pt idx="318458">
                  <c:v>9618.43</c:v>
                </c:pt>
                <c:pt idx="318459">
                  <c:v>10470.469999999999</c:v>
                </c:pt>
                <c:pt idx="318460">
                  <c:v>10022.16</c:v>
                </c:pt>
                <c:pt idx="318461">
                  <c:v>10621.65</c:v>
                </c:pt>
                <c:pt idx="318462">
                  <c:v>9928.34</c:v>
                </c:pt>
                <c:pt idx="318463">
                  <c:v>9789.69</c:v>
                </c:pt>
                <c:pt idx="318464">
                  <c:v>10118.31</c:v>
                </c:pt>
                <c:pt idx="318465">
                  <c:v>11662.42</c:v>
                </c:pt>
                <c:pt idx="318466">
                  <c:v>11301.63</c:v>
                </c:pt>
                <c:pt idx="318467">
                  <c:v>10119.33</c:v>
                </c:pt>
                <c:pt idx="318468">
                  <c:v>10230.959999999999</c:v>
                </c:pt>
                <c:pt idx="318469">
                  <c:v>10695.56</c:v>
                </c:pt>
                <c:pt idx="318470">
                  <c:v>11496.16</c:v>
                </c:pt>
                <c:pt idx="318471">
                  <c:v>9879.82</c:v>
                </c:pt>
                <c:pt idx="318472">
                  <c:v>10928.26</c:v>
                </c:pt>
                <c:pt idx="318473">
                  <c:v>11366.24</c:v>
                </c:pt>
                <c:pt idx="318474">
                  <c:v>11347.35</c:v>
                </c:pt>
                <c:pt idx="318475">
                  <c:v>10786.18</c:v>
                </c:pt>
                <c:pt idx="318476">
                  <c:v>9959.51</c:v>
                </c:pt>
                <c:pt idx="318477">
                  <c:v>9975.09</c:v>
                </c:pt>
                <c:pt idx="318478">
                  <c:v>11044.46</c:v>
                </c:pt>
                <c:pt idx="318479">
                  <c:v>10532.18</c:v>
                </c:pt>
                <c:pt idx="318480">
                  <c:v>10314.469999999999</c:v>
                </c:pt>
                <c:pt idx="318481">
                  <c:v>9824.09</c:v>
                </c:pt>
                <c:pt idx="318482">
                  <c:v>10907.16</c:v>
                </c:pt>
                <c:pt idx="318483">
                  <c:v>11274.79</c:v>
                </c:pt>
                <c:pt idx="318484">
                  <c:v>11330.06</c:v>
                </c:pt>
                <c:pt idx="318485">
                  <c:v>9372.9599999999991</c:v>
                </c:pt>
                <c:pt idx="318486">
                  <c:v>10953.56</c:v>
                </c:pt>
                <c:pt idx="318487">
                  <c:v>11683.79</c:v>
                </c:pt>
                <c:pt idx="318488">
                  <c:v>12621.49</c:v>
                </c:pt>
                <c:pt idx="318489">
                  <c:v>10628.81</c:v>
                </c:pt>
                <c:pt idx="318490">
                  <c:v>10317.99</c:v>
                </c:pt>
                <c:pt idx="318491">
                  <c:v>11333.89</c:v>
                </c:pt>
                <c:pt idx="318492">
                  <c:v>11961.04</c:v>
                </c:pt>
                <c:pt idx="318493">
                  <c:v>11173.63</c:v>
                </c:pt>
                <c:pt idx="318494">
                  <c:v>10678.89</c:v>
                </c:pt>
                <c:pt idx="318495">
                  <c:v>12434.3</c:v>
                </c:pt>
                <c:pt idx="318496">
                  <c:v>10374.549999999999</c:v>
                </c:pt>
                <c:pt idx="318497">
                  <c:v>11641.58</c:v>
                </c:pt>
                <c:pt idx="318498">
                  <c:v>11436.75</c:v>
                </c:pt>
                <c:pt idx="318499">
                  <c:v>11844.7</c:v>
                </c:pt>
                <c:pt idx="318500">
                  <c:v>12439.87</c:v>
                </c:pt>
                <c:pt idx="318501">
                  <c:v>11856.47</c:v>
                </c:pt>
                <c:pt idx="318502">
                  <c:v>11574.18</c:v>
                </c:pt>
                <c:pt idx="318503">
                  <c:v>11578.03</c:v>
                </c:pt>
                <c:pt idx="318504">
                  <c:v>14091.55</c:v>
                </c:pt>
                <c:pt idx="318505">
                  <c:v>12951.12</c:v>
                </c:pt>
                <c:pt idx="318506">
                  <c:v>12544.61</c:v>
                </c:pt>
                <c:pt idx="318507">
                  <c:v>12576</c:v>
                </c:pt>
                <c:pt idx="318508">
                  <c:v>13535.64</c:v>
                </c:pt>
                <c:pt idx="318509">
                  <c:v>13794.14</c:v>
                </c:pt>
                <c:pt idx="318510">
                  <c:v>11119.35</c:v>
                </c:pt>
                <c:pt idx="318511">
                  <c:v>12370.09</c:v>
                </c:pt>
                <c:pt idx="318512">
                  <c:v>11308.83</c:v>
                </c:pt>
                <c:pt idx="318513">
                  <c:v>12234.57</c:v>
                </c:pt>
                <c:pt idx="318514">
                  <c:v>11800.35</c:v>
                </c:pt>
                <c:pt idx="318515">
                  <c:v>11597.88</c:v>
                </c:pt>
                <c:pt idx="318516">
                  <c:v>12614.42</c:v>
                </c:pt>
                <c:pt idx="318517">
                  <c:v>13183.53</c:v>
                </c:pt>
                <c:pt idx="318518">
                  <c:v>12508.77</c:v>
                </c:pt>
                <c:pt idx="318519">
                  <c:v>12661.95</c:v>
                </c:pt>
                <c:pt idx="318520">
                  <c:v>11748.65</c:v>
                </c:pt>
                <c:pt idx="318521">
                  <c:v>13009.88</c:v>
                </c:pt>
                <c:pt idx="318522">
                  <c:v>13384.54</c:v>
                </c:pt>
                <c:pt idx="318523">
                  <c:v>12506.59</c:v>
                </c:pt>
                <c:pt idx="318524">
                  <c:v>13063.15</c:v>
                </c:pt>
                <c:pt idx="318525">
                  <c:v>11067.84</c:v>
                </c:pt>
                <c:pt idx="318526">
                  <c:v>12299.4</c:v>
                </c:pt>
                <c:pt idx="318527">
                  <c:v>12346.48</c:v>
                </c:pt>
                <c:pt idx="318528">
                  <c:v>12536.24</c:v>
                </c:pt>
                <c:pt idx="318529">
                  <c:v>10203.030000000001</c:v>
                </c:pt>
                <c:pt idx="318530">
                  <c:v>10283.879999999999</c:v>
                </c:pt>
                <c:pt idx="318531">
                  <c:v>10457.16</c:v>
                </c:pt>
                <c:pt idx="318532">
                  <c:v>10499.17</c:v>
                </c:pt>
                <c:pt idx="318533">
                  <c:v>10686.82</c:v>
                </c:pt>
                <c:pt idx="318534">
                  <c:v>11668.32</c:v>
                </c:pt>
                <c:pt idx="318535">
                  <c:v>10572.57</c:v>
                </c:pt>
                <c:pt idx="318536">
                  <c:v>10145.120000000001</c:v>
                </c:pt>
                <c:pt idx="318537">
                  <c:v>9702.65</c:v>
                </c:pt>
                <c:pt idx="318538">
                  <c:v>10958.36</c:v>
                </c:pt>
                <c:pt idx="318539">
                  <c:v>10400.209999999999</c:v>
                </c:pt>
                <c:pt idx="318540">
                  <c:v>9285.99</c:v>
                </c:pt>
                <c:pt idx="318541">
                  <c:v>9809.0400000000009</c:v>
                </c:pt>
                <c:pt idx="318542">
                  <c:v>10936.9</c:v>
                </c:pt>
                <c:pt idx="318543">
                  <c:v>10640.88</c:v>
                </c:pt>
                <c:pt idx="318544">
                  <c:v>9152.7999999999993</c:v>
                </c:pt>
                <c:pt idx="318545">
                  <c:v>8884.17</c:v>
                </c:pt>
                <c:pt idx="318546">
                  <c:v>8800.77</c:v>
                </c:pt>
                <c:pt idx="318547">
                  <c:v>9410.25</c:v>
                </c:pt>
                <c:pt idx="318548">
                  <c:v>8781.9500000000007</c:v>
                </c:pt>
                <c:pt idx="318549">
                  <c:v>8188.71</c:v>
                </c:pt>
                <c:pt idx="318550">
                  <c:v>8294.56</c:v>
                </c:pt>
                <c:pt idx="318551">
                  <c:v>9890.77</c:v>
                </c:pt>
                <c:pt idx="318552">
                  <c:v>10808.24</c:v>
                </c:pt>
                <c:pt idx="318553">
                  <c:v>9276.26</c:v>
                </c:pt>
                <c:pt idx="318554">
                  <c:v>9872.17</c:v>
                </c:pt>
                <c:pt idx="318555">
                  <c:v>9357.75</c:v>
                </c:pt>
                <c:pt idx="318556">
                  <c:v>9933.2199999999993</c:v>
                </c:pt>
                <c:pt idx="318557">
                  <c:v>8629.16</c:v>
                </c:pt>
                <c:pt idx="318558">
                  <c:v>8569.44</c:v>
                </c:pt>
                <c:pt idx="318559">
                  <c:v>9098.42</c:v>
                </c:pt>
                <c:pt idx="318560">
                  <c:v>9858.0400000000009</c:v>
                </c:pt>
                <c:pt idx="318561">
                  <c:v>9315.7099999999991</c:v>
                </c:pt>
                <c:pt idx="318562">
                  <c:v>8998.35</c:v>
                </c:pt>
                <c:pt idx="318563">
                  <c:v>8857.43</c:v>
                </c:pt>
                <c:pt idx="318564">
                  <c:v>10524.45</c:v>
                </c:pt>
                <c:pt idx="318565">
                  <c:v>10638.53</c:v>
                </c:pt>
                <c:pt idx="318566">
                  <c:v>9480.1</c:v>
                </c:pt>
                <c:pt idx="318567">
                  <c:v>8795.16</c:v>
                </c:pt>
                <c:pt idx="318568">
                  <c:v>9790.64</c:v>
                </c:pt>
                <c:pt idx="318569">
                  <c:v>9973.18</c:v>
                </c:pt>
                <c:pt idx="318570">
                  <c:v>8385.25</c:v>
                </c:pt>
                <c:pt idx="318571">
                  <c:v>7665.33</c:v>
                </c:pt>
                <c:pt idx="318572">
                  <c:v>7942.29</c:v>
                </c:pt>
                <c:pt idx="318573">
                  <c:v>9385.7800000000007</c:v>
                </c:pt>
                <c:pt idx="318574">
                  <c:v>9270.69</c:v>
                </c:pt>
                <c:pt idx="318575">
                  <c:v>8383.1</c:v>
                </c:pt>
                <c:pt idx="318576">
                  <c:v>6964.21</c:v>
                </c:pt>
                <c:pt idx="318577">
                  <c:v>8144.38</c:v>
                </c:pt>
                <c:pt idx="318578">
                  <c:v>9349.7999999999993</c:v>
                </c:pt>
                <c:pt idx="318579">
                  <c:v>9068.27</c:v>
                </c:pt>
                <c:pt idx="318580">
                  <c:v>8623.0300000000007</c:v>
                </c:pt>
                <c:pt idx="318581">
                  <c:v>8445.11</c:v>
                </c:pt>
                <c:pt idx="318582">
                  <c:v>9606.92</c:v>
                </c:pt>
                <c:pt idx="318583">
                  <c:v>8182.07</c:v>
                </c:pt>
                <c:pt idx="318584">
                  <c:v>8335.51</c:v>
                </c:pt>
                <c:pt idx="318585">
                  <c:v>8167.87</c:v>
                </c:pt>
                <c:pt idx="318586">
                  <c:v>9349.11</c:v>
                </c:pt>
                <c:pt idx="318587">
                  <c:v>8301.35</c:v>
                </c:pt>
                <c:pt idx="318588">
                  <c:v>8696.56</c:v>
                </c:pt>
                <c:pt idx="318589">
                  <c:v>7750.17</c:v>
                </c:pt>
                <c:pt idx="318590">
                  <c:v>8983.02</c:v>
                </c:pt>
                <c:pt idx="318591">
                  <c:v>9162.31</c:v>
                </c:pt>
                <c:pt idx="318592">
                  <c:v>8611.99</c:v>
                </c:pt>
                <c:pt idx="318593">
                  <c:v>8111.89</c:v>
                </c:pt>
                <c:pt idx="318594">
                  <c:v>9029.82</c:v>
                </c:pt>
                <c:pt idx="318595">
                  <c:v>9039.7099999999991</c:v>
                </c:pt>
                <c:pt idx="318596">
                  <c:v>8243.1299999999992</c:v>
                </c:pt>
                <c:pt idx="318597">
                  <c:v>7346.57</c:v>
                </c:pt>
                <c:pt idx="318598">
                  <c:v>7937.65</c:v>
                </c:pt>
                <c:pt idx="318599">
                  <c:v>8690.44</c:v>
                </c:pt>
                <c:pt idx="318600">
                  <c:v>7931.62</c:v>
                </c:pt>
                <c:pt idx="318601">
                  <c:v>8217.18</c:v>
                </c:pt>
                <c:pt idx="318602">
                  <c:v>7826.67</c:v>
                </c:pt>
                <c:pt idx="318603">
                  <c:v>8506.58</c:v>
                </c:pt>
                <c:pt idx="318604">
                  <c:v>9051.59</c:v>
                </c:pt>
                <c:pt idx="318605">
                  <c:v>8412.83</c:v>
                </c:pt>
                <c:pt idx="318606">
                  <c:v>7768.7</c:v>
                </c:pt>
                <c:pt idx="318607">
                  <c:v>8508.52</c:v>
                </c:pt>
                <c:pt idx="318608">
                  <c:v>9413.27</c:v>
                </c:pt>
                <c:pt idx="318609">
                  <c:v>7857.43</c:v>
                </c:pt>
                <c:pt idx="318610">
                  <c:v>7443.82</c:v>
                </c:pt>
                <c:pt idx="318611">
                  <c:v>8192.9500000000007</c:v>
                </c:pt>
                <c:pt idx="318612">
                  <c:v>9299.44</c:v>
                </c:pt>
                <c:pt idx="318613">
                  <c:v>8403.64</c:v>
                </c:pt>
                <c:pt idx="318614">
                  <c:v>7706.51</c:v>
                </c:pt>
                <c:pt idx="318615">
                  <c:v>7680.8</c:v>
                </c:pt>
                <c:pt idx="318616">
                  <c:v>8575.86</c:v>
                </c:pt>
                <c:pt idx="318617">
                  <c:v>8656.75</c:v>
                </c:pt>
                <c:pt idx="318618">
                  <c:v>7062.91</c:v>
                </c:pt>
                <c:pt idx="318619">
                  <c:v>7293.84</c:v>
                </c:pt>
                <c:pt idx="318620">
                  <c:v>7538.89</c:v>
                </c:pt>
                <c:pt idx="318621">
                  <c:v>8092.42</c:v>
                </c:pt>
                <c:pt idx="318622">
                  <c:v>7846.19</c:v>
                </c:pt>
                <c:pt idx="318623">
                  <c:v>6406.17</c:v>
                </c:pt>
                <c:pt idx="318624">
                  <c:v>7384.26</c:v>
                </c:pt>
                <c:pt idx="318625">
                  <c:v>8973.2199999999993</c:v>
                </c:pt>
                <c:pt idx="318626">
                  <c:v>7768.46</c:v>
                </c:pt>
                <c:pt idx="318627">
                  <c:v>7280.29</c:v>
                </c:pt>
                <c:pt idx="318628">
                  <c:v>6063.21</c:v>
                </c:pt>
                <c:pt idx="318629">
                  <c:v>7827.54</c:v>
                </c:pt>
                <c:pt idx="318630">
                  <c:v>8245.7099999999991</c:v>
                </c:pt>
                <c:pt idx="318631">
                  <c:v>7586.13</c:v>
                </c:pt>
                <c:pt idx="318632">
                  <c:v>7378.59</c:v>
                </c:pt>
                <c:pt idx="318633">
                  <c:v>7428.27</c:v>
                </c:pt>
                <c:pt idx="318634">
                  <c:v>7917.19</c:v>
                </c:pt>
                <c:pt idx="318635">
                  <c:v>7252.18</c:v>
                </c:pt>
                <c:pt idx="318636">
                  <c:v>7159.31</c:v>
                </c:pt>
                <c:pt idx="318637">
                  <c:v>6630.86</c:v>
                </c:pt>
                <c:pt idx="318638">
                  <c:v>7562.73</c:v>
                </c:pt>
                <c:pt idx="318639">
                  <c:v>7266.43</c:v>
                </c:pt>
                <c:pt idx="318640">
                  <c:v>7308.26</c:v>
                </c:pt>
                <c:pt idx="318641">
                  <c:v>6642.52</c:v>
                </c:pt>
                <c:pt idx="318642">
                  <c:v>6655.85</c:v>
                </c:pt>
                <c:pt idx="318643">
                  <c:v>7964.09</c:v>
                </c:pt>
                <c:pt idx="318644">
                  <c:v>7280.17</c:v>
                </c:pt>
                <c:pt idx="318645">
                  <c:v>6433.53</c:v>
                </c:pt>
                <c:pt idx="318646">
                  <c:v>7146.94</c:v>
                </c:pt>
                <c:pt idx="318647">
                  <c:v>7914.21</c:v>
                </c:pt>
                <c:pt idx="318648">
                  <c:v>6524.36</c:v>
                </c:pt>
                <c:pt idx="318649">
                  <c:v>6509.15</c:v>
                </c:pt>
                <c:pt idx="318650">
                  <c:v>6583.86</c:v>
                </c:pt>
                <c:pt idx="318651">
                  <c:v>7329.19</c:v>
                </c:pt>
                <c:pt idx="318652">
                  <c:v>7981.36</c:v>
                </c:pt>
                <c:pt idx="318653">
                  <c:v>6300.69</c:v>
                </c:pt>
                <c:pt idx="318654">
                  <c:v>6888.9</c:v>
                </c:pt>
                <c:pt idx="318655">
                  <c:v>7135.71</c:v>
                </c:pt>
                <c:pt idx="318656">
                  <c:v>7228.84</c:v>
                </c:pt>
                <c:pt idx="318657">
                  <c:v>6824.15</c:v>
                </c:pt>
                <c:pt idx="318658">
                  <c:v>6558.94</c:v>
                </c:pt>
                <c:pt idx="318659">
                  <c:v>6353.45</c:v>
                </c:pt>
                <c:pt idx="318660">
                  <c:v>7086.1</c:v>
                </c:pt>
                <c:pt idx="318661">
                  <c:v>6567.54</c:v>
                </c:pt>
                <c:pt idx="318662">
                  <c:v>6386.89</c:v>
                </c:pt>
                <c:pt idx="318663">
                  <c:v>5971.07</c:v>
                </c:pt>
                <c:pt idx="318664">
                  <c:v>7064.31</c:v>
                </c:pt>
                <c:pt idx="318665">
                  <c:v>7571.65</c:v>
                </c:pt>
                <c:pt idx="318666">
                  <c:v>6261.24</c:v>
                </c:pt>
                <c:pt idx="318667">
                  <c:v>5897.56</c:v>
                </c:pt>
                <c:pt idx="318668">
                  <c:v>6616.19</c:v>
                </c:pt>
                <c:pt idx="318669">
                  <c:v>6974.83</c:v>
                </c:pt>
                <c:pt idx="318670">
                  <c:v>5826.23</c:v>
                </c:pt>
                <c:pt idx="318671">
                  <c:v>6101.03</c:v>
                </c:pt>
                <c:pt idx="318672">
                  <c:v>9960.74</c:v>
                </c:pt>
                <c:pt idx="318673">
                  <c:v>10036.34</c:v>
                </c:pt>
                <c:pt idx="318674">
                  <c:v>9621.82</c:v>
                </c:pt>
                <c:pt idx="318675">
                  <c:v>9791.9</c:v>
                </c:pt>
                <c:pt idx="318676">
                  <c:v>9640.58</c:v>
                </c:pt>
                <c:pt idx="318677">
                  <c:v>10203.299999999999</c:v>
                </c:pt>
                <c:pt idx="318678">
                  <c:v>9169.1200000000008</c:v>
                </c:pt>
                <c:pt idx="318679">
                  <c:v>8357.51</c:v>
                </c:pt>
                <c:pt idx="318680">
                  <c:v>9006.01</c:v>
                </c:pt>
                <c:pt idx="318681">
                  <c:v>10699.58</c:v>
                </c:pt>
                <c:pt idx="318682">
                  <c:v>9694.85</c:v>
                </c:pt>
                <c:pt idx="318683">
                  <c:v>8624.01</c:v>
                </c:pt>
                <c:pt idx="318684">
                  <c:v>9114.5300000000007</c:v>
                </c:pt>
                <c:pt idx="318685">
                  <c:v>10544.4</c:v>
                </c:pt>
                <c:pt idx="318686">
                  <c:v>10096.75</c:v>
                </c:pt>
                <c:pt idx="318687">
                  <c:v>9118.48</c:v>
                </c:pt>
                <c:pt idx="318688">
                  <c:v>9082.2800000000007</c:v>
                </c:pt>
                <c:pt idx="318689">
                  <c:v>9412.26</c:v>
                </c:pt>
                <c:pt idx="318690">
                  <c:v>10301.219999999999</c:v>
                </c:pt>
                <c:pt idx="318691">
                  <c:v>9145.1</c:v>
                </c:pt>
                <c:pt idx="318692">
                  <c:v>8980.24</c:v>
                </c:pt>
                <c:pt idx="318693">
                  <c:v>9189.14</c:v>
                </c:pt>
                <c:pt idx="318694">
                  <c:v>10164.59</c:v>
                </c:pt>
                <c:pt idx="318695">
                  <c:v>9122.6200000000008</c:v>
                </c:pt>
                <c:pt idx="318696">
                  <c:v>9152.44</c:v>
                </c:pt>
                <c:pt idx="318697">
                  <c:v>9230.3799999999992</c:v>
                </c:pt>
                <c:pt idx="318698">
                  <c:v>9110.48</c:v>
                </c:pt>
                <c:pt idx="318699">
                  <c:v>9540.8700000000008</c:v>
                </c:pt>
                <c:pt idx="318700">
                  <c:v>8017.66</c:v>
                </c:pt>
                <c:pt idx="318701">
                  <c:v>7796.87</c:v>
                </c:pt>
                <c:pt idx="318702">
                  <c:v>8082.27</c:v>
                </c:pt>
                <c:pt idx="318703">
                  <c:v>8931.44</c:v>
                </c:pt>
                <c:pt idx="318704">
                  <c:v>8196</c:v>
                </c:pt>
                <c:pt idx="318705">
                  <c:v>8338.24</c:v>
                </c:pt>
                <c:pt idx="318706">
                  <c:v>7565.52</c:v>
                </c:pt>
                <c:pt idx="318707">
                  <c:v>8701.64</c:v>
                </c:pt>
                <c:pt idx="318708">
                  <c:v>8960.74</c:v>
                </c:pt>
                <c:pt idx="318709">
                  <c:v>8066.04</c:v>
                </c:pt>
                <c:pt idx="318710">
                  <c:v>7629.04</c:v>
                </c:pt>
                <c:pt idx="318711">
                  <c:v>8189.13</c:v>
                </c:pt>
                <c:pt idx="318712">
                  <c:v>8987.08</c:v>
                </c:pt>
                <c:pt idx="318713">
                  <c:v>7551.04</c:v>
                </c:pt>
                <c:pt idx="318714">
                  <c:v>7698.66</c:v>
                </c:pt>
                <c:pt idx="318715">
                  <c:v>7556.59</c:v>
                </c:pt>
                <c:pt idx="318716">
                  <c:v>8717.99</c:v>
                </c:pt>
                <c:pt idx="318717">
                  <c:v>7698.71</c:v>
                </c:pt>
                <c:pt idx="318718">
                  <c:v>7307.69</c:v>
                </c:pt>
                <c:pt idx="318719">
                  <c:v>7251.87</c:v>
                </c:pt>
                <c:pt idx="318720">
                  <c:v>8384.65</c:v>
                </c:pt>
                <c:pt idx="318721">
                  <c:v>9161.9599999999991</c:v>
                </c:pt>
                <c:pt idx="318722">
                  <c:v>8759.7999999999993</c:v>
                </c:pt>
                <c:pt idx="318723">
                  <c:v>8544.4599999999991</c:v>
                </c:pt>
                <c:pt idx="318724">
                  <c:v>8768.1200000000008</c:v>
                </c:pt>
                <c:pt idx="318725">
                  <c:v>10236.98</c:v>
                </c:pt>
                <c:pt idx="318726">
                  <c:v>8785.75</c:v>
                </c:pt>
                <c:pt idx="318727">
                  <c:v>9291.7000000000007</c:v>
                </c:pt>
                <c:pt idx="318728">
                  <c:v>8967.7800000000007</c:v>
                </c:pt>
                <c:pt idx="318729">
                  <c:v>9093.1200000000008</c:v>
                </c:pt>
                <c:pt idx="318730">
                  <c:v>8316.7900000000009</c:v>
                </c:pt>
                <c:pt idx="318731">
                  <c:v>8110.19</c:v>
                </c:pt>
                <c:pt idx="318732">
                  <c:v>8323.0400000000009</c:v>
                </c:pt>
                <c:pt idx="318733">
                  <c:v>9146.34</c:v>
                </c:pt>
                <c:pt idx="318734">
                  <c:v>8822.7900000000009</c:v>
                </c:pt>
                <c:pt idx="318735">
                  <c:v>8593.44</c:v>
                </c:pt>
                <c:pt idx="318736">
                  <c:v>8716.59</c:v>
                </c:pt>
                <c:pt idx="318737">
                  <c:v>8929.44</c:v>
                </c:pt>
                <c:pt idx="318738">
                  <c:v>9200.49</c:v>
                </c:pt>
                <c:pt idx="318739">
                  <c:v>8430.77</c:v>
                </c:pt>
                <c:pt idx="318740">
                  <c:v>8325.27</c:v>
                </c:pt>
                <c:pt idx="318741">
                  <c:v>8871.1</c:v>
                </c:pt>
                <c:pt idx="318742">
                  <c:v>9155.66</c:v>
                </c:pt>
                <c:pt idx="318743">
                  <c:v>8124.47</c:v>
                </c:pt>
                <c:pt idx="318744">
                  <c:v>8094.58</c:v>
                </c:pt>
                <c:pt idx="318745">
                  <c:v>7943.65</c:v>
                </c:pt>
                <c:pt idx="318746">
                  <c:v>9425.01</c:v>
                </c:pt>
                <c:pt idx="318747">
                  <c:v>9091.75</c:v>
                </c:pt>
                <c:pt idx="318748">
                  <c:v>8520.73</c:v>
                </c:pt>
                <c:pt idx="318749">
                  <c:v>8262.35</c:v>
                </c:pt>
                <c:pt idx="318750">
                  <c:v>8580.49</c:v>
                </c:pt>
                <c:pt idx="318751">
                  <c:v>9093.77</c:v>
                </c:pt>
                <c:pt idx="318752">
                  <c:v>7764.95</c:v>
                </c:pt>
                <c:pt idx="318753">
                  <c:v>7789.15</c:v>
                </c:pt>
                <c:pt idx="318754">
                  <c:v>8113.7</c:v>
                </c:pt>
                <c:pt idx="318755">
                  <c:v>9207.66</c:v>
                </c:pt>
                <c:pt idx="318756">
                  <c:v>8631.35</c:v>
                </c:pt>
                <c:pt idx="318757">
                  <c:v>8079.63</c:v>
                </c:pt>
                <c:pt idx="318758">
                  <c:v>8032.44</c:v>
                </c:pt>
                <c:pt idx="318759">
                  <c:v>9202.99</c:v>
                </c:pt>
                <c:pt idx="318760">
                  <c:v>9322.84</c:v>
                </c:pt>
                <c:pt idx="318761">
                  <c:v>8191.55</c:v>
                </c:pt>
                <c:pt idx="318762">
                  <c:v>7647.85</c:v>
                </c:pt>
                <c:pt idx="318763">
                  <c:v>8323.27</c:v>
                </c:pt>
                <c:pt idx="318764">
                  <c:v>9534.1</c:v>
                </c:pt>
                <c:pt idx="318765">
                  <c:v>8099.85</c:v>
                </c:pt>
                <c:pt idx="318766">
                  <c:v>8055.6</c:v>
                </c:pt>
                <c:pt idx="318767">
                  <c:v>8134.07</c:v>
                </c:pt>
                <c:pt idx="318768">
                  <c:v>9705.43</c:v>
                </c:pt>
                <c:pt idx="318769">
                  <c:v>8568.09</c:v>
                </c:pt>
                <c:pt idx="318770">
                  <c:v>7774.65</c:v>
                </c:pt>
                <c:pt idx="318771">
                  <c:v>7432.1</c:v>
                </c:pt>
                <c:pt idx="318772">
                  <c:v>8901.42</c:v>
                </c:pt>
                <c:pt idx="318773">
                  <c:v>9447.74</c:v>
                </c:pt>
                <c:pt idx="318774">
                  <c:v>9027.7999999999993</c:v>
                </c:pt>
                <c:pt idx="318775">
                  <c:v>9143.32</c:v>
                </c:pt>
                <c:pt idx="318776">
                  <c:v>9467.2999999999993</c:v>
                </c:pt>
                <c:pt idx="318777">
                  <c:v>9778.3799999999992</c:v>
                </c:pt>
                <c:pt idx="318778">
                  <c:v>8775.5300000000007</c:v>
                </c:pt>
                <c:pt idx="318779">
                  <c:v>9221.18</c:v>
                </c:pt>
                <c:pt idx="318780">
                  <c:v>8893.51</c:v>
                </c:pt>
                <c:pt idx="318781">
                  <c:v>10162.52</c:v>
                </c:pt>
                <c:pt idx="318782">
                  <c:v>9792.66</c:v>
                </c:pt>
                <c:pt idx="318783">
                  <c:v>9385.15</c:v>
                </c:pt>
                <c:pt idx="318784">
                  <c:v>9093.7000000000007</c:v>
                </c:pt>
                <c:pt idx="318785">
                  <c:v>9654.94</c:v>
                </c:pt>
                <c:pt idx="318786">
                  <c:v>10814.79</c:v>
                </c:pt>
                <c:pt idx="318787">
                  <c:v>8792.31</c:v>
                </c:pt>
                <c:pt idx="318788">
                  <c:v>9108.41</c:v>
                </c:pt>
                <c:pt idx="318789">
                  <c:v>9723.0499999999993</c:v>
                </c:pt>
                <c:pt idx="318790">
                  <c:v>9594.85</c:v>
                </c:pt>
                <c:pt idx="318791">
                  <c:v>9242.67</c:v>
                </c:pt>
                <c:pt idx="318792">
                  <c:v>8937.61</c:v>
                </c:pt>
                <c:pt idx="318793">
                  <c:v>9562.0400000000009</c:v>
                </c:pt>
                <c:pt idx="318794">
                  <c:v>9930.67</c:v>
                </c:pt>
                <c:pt idx="318795">
                  <c:v>10289.049999999999</c:v>
                </c:pt>
                <c:pt idx="318796">
                  <c:v>9581.1200000000008</c:v>
                </c:pt>
                <c:pt idx="318797">
                  <c:v>8835.33</c:v>
                </c:pt>
                <c:pt idx="318798">
                  <c:v>9804.9500000000007</c:v>
                </c:pt>
                <c:pt idx="318799">
                  <c:v>9915.44</c:v>
                </c:pt>
                <c:pt idx="318800">
                  <c:v>9259.5300000000007</c:v>
                </c:pt>
                <c:pt idx="318801">
                  <c:v>9278.7900000000009</c:v>
                </c:pt>
                <c:pt idx="318802">
                  <c:v>9434.91</c:v>
                </c:pt>
                <c:pt idx="318803">
                  <c:v>10341.83</c:v>
                </c:pt>
                <c:pt idx="318804">
                  <c:v>9031.7099999999991</c:v>
                </c:pt>
                <c:pt idx="318805">
                  <c:v>8611.33</c:v>
                </c:pt>
                <c:pt idx="318806">
                  <c:v>8087.76</c:v>
                </c:pt>
                <c:pt idx="318807">
                  <c:v>9936.49</c:v>
                </c:pt>
                <c:pt idx="318808">
                  <c:v>8978.26</c:v>
                </c:pt>
                <c:pt idx="318809">
                  <c:v>8108.84</c:v>
                </c:pt>
                <c:pt idx="318810">
                  <c:v>8178.88</c:v>
                </c:pt>
                <c:pt idx="318811">
                  <c:v>8932.06</c:v>
                </c:pt>
                <c:pt idx="318812">
                  <c:v>9661.42</c:v>
                </c:pt>
                <c:pt idx="318813">
                  <c:v>8289.66</c:v>
                </c:pt>
                <c:pt idx="318814">
                  <c:v>8605.2800000000007</c:v>
                </c:pt>
                <c:pt idx="318815">
                  <c:v>2981.27</c:v>
                </c:pt>
                <c:pt idx="318816">
                  <c:v>3191.84</c:v>
                </c:pt>
                <c:pt idx="318817">
                  <c:v>2929.82</c:v>
                </c:pt>
                <c:pt idx="318818">
                  <c:v>3101.2</c:v>
                </c:pt>
                <c:pt idx="318819">
                  <c:v>3251.12</c:v>
                </c:pt>
                <c:pt idx="318820">
                  <c:v>3586.89</c:v>
                </c:pt>
                <c:pt idx="318821">
                  <c:v>3214.32</c:v>
                </c:pt>
                <c:pt idx="318822">
                  <c:v>2920.2</c:v>
                </c:pt>
                <c:pt idx="318823">
                  <c:v>3051.84</c:v>
                </c:pt>
                <c:pt idx="318824">
                  <c:v>3347.27</c:v>
                </c:pt>
                <c:pt idx="318825">
                  <c:v>3131.84</c:v>
                </c:pt>
                <c:pt idx="318826">
                  <c:v>2693.36</c:v>
                </c:pt>
                <c:pt idx="318827">
                  <c:v>2670.83</c:v>
                </c:pt>
                <c:pt idx="318828">
                  <c:v>3435.24</c:v>
                </c:pt>
                <c:pt idx="318829">
                  <c:v>3511.33</c:v>
                </c:pt>
                <c:pt idx="318830">
                  <c:v>2906.97</c:v>
                </c:pt>
                <c:pt idx="318831">
                  <c:v>2899.52</c:v>
                </c:pt>
                <c:pt idx="318832">
                  <c:v>3090.08</c:v>
                </c:pt>
                <c:pt idx="318833">
                  <c:v>3396.47</c:v>
                </c:pt>
                <c:pt idx="318834">
                  <c:v>2694.12</c:v>
                </c:pt>
                <c:pt idx="318835">
                  <c:v>2502.0500000000002</c:v>
                </c:pt>
                <c:pt idx="318836">
                  <c:v>2475.2399999999998</c:v>
                </c:pt>
                <c:pt idx="318837">
                  <c:v>2618.29</c:v>
                </c:pt>
                <c:pt idx="318838">
                  <c:v>2504.58</c:v>
                </c:pt>
                <c:pt idx="318839">
                  <c:v>2371.3000000000002</c:v>
                </c:pt>
                <c:pt idx="318840">
                  <c:v>2545.79</c:v>
                </c:pt>
                <c:pt idx="318841">
                  <c:v>2633.81</c:v>
                </c:pt>
                <c:pt idx="318842">
                  <c:v>2748.11</c:v>
                </c:pt>
                <c:pt idx="318843">
                  <c:v>2312.1999999999998</c:v>
                </c:pt>
                <c:pt idx="318844">
                  <c:v>2262.75</c:v>
                </c:pt>
                <c:pt idx="318845">
                  <c:v>2521.9899999999998</c:v>
                </c:pt>
                <c:pt idx="318846">
                  <c:v>2534.31</c:v>
                </c:pt>
                <c:pt idx="318847">
                  <c:v>2429.36</c:v>
                </c:pt>
                <c:pt idx="318848">
                  <c:v>2213.19</c:v>
                </c:pt>
                <c:pt idx="318849">
                  <c:v>2214.3200000000002</c:v>
                </c:pt>
                <c:pt idx="318850">
                  <c:v>2455.8000000000002</c:v>
                </c:pt>
                <c:pt idx="318851">
                  <c:v>2403.5300000000002</c:v>
                </c:pt>
                <c:pt idx="318852">
                  <c:v>2240.12</c:v>
                </c:pt>
                <c:pt idx="318853">
                  <c:v>2179.66</c:v>
                </c:pt>
                <c:pt idx="318854">
                  <c:v>2357.4299999999998</c:v>
                </c:pt>
                <c:pt idx="318855">
                  <c:v>2923.79</c:v>
                </c:pt>
                <c:pt idx="318856">
                  <c:v>2552.85</c:v>
                </c:pt>
                <c:pt idx="318857">
                  <c:v>2701.7</c:v>
                </c:pt>
                <c:pt idx="318858">
                  <c:v>2509.67</c:v>
                </c:pt>
                <c:pt idx="318859">
                  <c:v>3655.95</c:v>
                </c:pt>
                <c:pt idx="318860">
                  <c:v>3555.25</c:v>
                </c:pt>
                <c:pt idx="318861">
                  <c:v>4688.79</c:v>
                </c:pt>
                <c:pt idx="318862">
                  <c:v>3057.94</c:v>
                </c:pt>
                <c:pt idx="318863">
                  <c:v>2824.7</c:v>
                </c:pt>
                <c:pt idx="318864">
                  <c:v>3155.9</c:v>
                </c:pt>
                <c:pt idx="318865">
                  <c:v>3336.39</c:v>
                </c:pt>
                <c:pt idx="318866">
                  <c:v>2719.73</c:v>
                </c:pt>
                <c:pt idx="318867">
                  <c:v>2996.27</c:v>
                </c:pt>
                <c:pt idx="318868">
                  <c:v>3846.51</c:v>
                </c:pt>
                <c:pt idx="318869">
                  <c:v>3491.66</c:v>
                </c:pt>
                <c:pt idx="318870">
                  <c:v>3192.55</c:v>
                </c:pt>
                <c:pt idx="318871">
                  <c:v>3408.76</c:v>
                </c:pt>
                <c:pt idx="318872">
                  <c:v>3331.47</c:v>
                </c:pt>
                <c:pt idx="318873">
                  <c:v>2960.38</c:v>
                </c:pt>
                <c:pt idx="318874">
                  <c:v>3014.05</c:v>
                </c:pt>
                <c:pt idx="318875">
                  <c:v>2990.74</c:v>
                </c:pt>
                <c:pt idx="318876">
                  <c:v>3215.85</c:v>
                </c:pt>
                <c:pt idx="318877">
                  <c:v>2878.41</c:v>
                </c:pt>
                <c:pt idx="318878">
                  <c:v>2579.31</c:v>
                </c:pt>
                <c:pt idx="318879">
                  <c:v>2815.04</c:v>
                </c:pt>
                <c:pt idx="318880">
                  <c:v>2741.64</c:v>
                </c:pt>
                <c:pt idx="318881">
                  <c:v>3031.7</c:v>
                </c:pt>
                <c:pt idx="318882">
                  <c:v>2515.5300000000002</c:v>
                </c:pt>
                <c:pt idx="318883">
                  <c:v>2763.02</c:v>
                </c:pt>
                <c:pt idx="318884">
                  <c:v>2670.88</c:v>
                </c:pt>
                <c:pt idx="318885">
                  <c:v>2915.21</c:v>
                </c:pt>
                <c:pt idx="318886">
                  <c:v>2653.98</c:v>
                </c:pt>
                <c:pt idx="318887">
                  <c:v>2619.81</c:v>
                </c:pt>
                <c:pt idx="318888">
                  <c:v>2576.81</c:v>
                </c:pt>
                <c:pt idx="318889">
                  <c:v>2785.43</c:v>
                </c:pt>
                <c:pt idx="318890">
                  <c:v>3096.06</c:v>
                </c:pt>
                <c:pt idx="318891">
                  <c:v>2824.49</c:v>
                </c:pt>
                <c:pt idx="318892">
                  <c:v>2981.07</c:v>
                </c:pt>
                <c:pt idx="318893">
                  <c:v>3056.1</c:v>
                </c:pt>
                <c:pt idx="318894">
                  <c:v>3260.02</c:v>
                </c:pt>
                <c:pt idx="318895">
                  <c:v>2933.37</c:v>
                </c:pt>
                <c:pt idx="318896">
                  <c:v>2750.58</c:v>
                </c:pt>
                <c:pt idx="318897">
                  <c:v>2719.34</c:v>
                </c:pt>
                <c:pt idx="318898">
                  <c:v>3123.05</c:v>
                </c:pt>
                <c:pt idx="318899">
                  <c:v>3433.13</c:v>
                </c:pt>
                <c:pt idx="318900">
                  <c:v>2766.56</c:v>
                </c:pt>
                <c:pt idx="318901">
                  <c:v>3059.64</c:v>
                </c:pt>
                <c:pt idx="318902">
                  <c:v>3499.47</c:v>
                </c:pt>
                <c:pt idx="318903">
                  <c:v>3405.9</c:v>
                </c:pt>
                <c:pt idx="318904">
                  <c:v>3251.07</c:v>
                </c:pt>
                <c:pt idx="318905">
                  <c:v>3174.92</c:v>
                </c:pt>
                <c:pt idx="318906">
                  <c:v>3036.95</c:v>
                </c:pt>
                <c:pt idx="318907">
                  <c:v>3233.53</c:v>
                </c:pt>
                <c:pt idx="318908">
                  <c:v>3070.49</c:v>
                </c:pt>
                <c:pt idx="318909">
                  <c:v>3462.16</c:v>
                </c:pt>
                <c:pt idx="318910">
                  <c:v>2728.15</c:v>
                </c:pt>
                <c:pt idx="318911">
                  <c:v>3914.03</c:v>
                </c:pt>
                <c:pt idx="318912">
                  <c:v>3892.93</c:v>
                </c:pt>
                <c:pt idx="318913">
                  <c:v>4674.07</c:v>
                </c:pt>
                <c:pt idx="318914">
                  <c:v>3875.67</c:v>
                </c:pt>
                <c:pt idx="318915">
                  <c:v>3560.5</c:v>
                </c:pt>
                <c:pt idx="318916">
                  <c:v>3757.63</c:v>
                </c:pt>
                <c:pt idx="318917">
                  <c:v>3427.66</c:v>
                </c:pt>
                <c:pt idx="318918">
                  <c:v>3146.16</c:v>
                </c:pt>
                <c:pt idx="318919">
                  <c:v>3220.74</c:v>
                </c:pt>
                <c:pt idx="318920">
                  <c:v>3966.57</c:v>
                </c:pt>
                <c:pt idx="318921">
                  <c:v>3653.13</c:v>
                </c:pt>
                <c:pt idx="318922">
                  <c:v>3631.44</c:v>
                </c:pt>
                <c:pt idx="318923">
                  <c:v>3892</c:v>
                </c:pt>
                <c:pt idx="318924">
                  <c:v>4525.59</c:v>
                </c:pt>
                <c:pt idx="318925">
                  <c:v>3668.25</c:v>
                </c:pt>
                <c:pt idx="318926">
                  <c:v>3565.2</c:v>
                </c:pt>
                <c:pt idx="318927">
                  <c:v>3460.38</c:v>
                </c:pt>
                <c:pt idx="318928">
                  <c:v>4053.72</c:v>
                </c:pt>
                <c:pt idx="318929">
                  <c:v>4257.43</c:v>
                </c:pt>
                <c:pt idx="318930">
                  <c:v>3449.62</c:v>
                </c:pt>
                <c:pt idx="318931">
                  <c:v>3425.37</c:v>
                </c:pt>
                <c:pt idx="318932">
                  <c:v>3499.66</c:v>
                </c:pt>
                <c:pt idx="318933">
                  <c:v>3651.54</c:v>
                </c:pt>
                <c:pt idx="318934">
                  <c:v>3561.71</c:v>
                </c:pt>
                <c:pt idx="318935">
                  <c:v>3485.98</c:v>
                </c:pt>
                <c:pt idx="318936">
                  <c:v>3030.14</c:v>
                </c:pt>
                <c:pt idx="318937">
                  <c:v>3538.78</c:v>
                </c:pt>
                <c:pt idx="318938">
                  <c:v>3730.32</c:v>
                </c:pt>
                <c:pt idx="318939">
                  <c:v>3554.6</c:v>
                </c:pt>
                <c:pt idx="318940">
                  <c:v>3329.81</c:v>
                </c:pt>
                <c:pt idx="318941">
                  <c:v>3408.66</c:v>
                </c:pt>
                <c:pt idx="318942">
                  <c:v>3520.45</c:v>
                </c:pt>
                <c:pt idx="318943">
                  <c:v>3073.59</c:v>
                </c:pt>
                <c:pt idx="318944">
                  <c:v>3240.76</c:v>
                </c:pt>
                <c:pt idx="318945">
                  <c:v>3127.54</c:v>
                </c:pt>
                <c:pt idx="318946">
                  <c:v>3578.39</c:v>
                </c:pt>
                <c:pt idx="318947">
                  <c:v>3236.87</c:v>
                </c:pt>
                <c:pt idx="318948">
                  <c:v>2862.45</c:v>
                </c:pt>
                <c:pt idx="318949">
                  <c:v>3104.04</c:v>
                </c:pt>
                <c:pt idx="318950">
                  <c:v>3284.43</c:v>
                </c:pt>
                <c:pt idx="318951">
                  <c:v>3519.35</c:v>
                </c:pt>
                <c:pt idx="318952">
                  <c:v>3053.46</c:v>
                </c:pt>
                <c:pt idx="318953">
                  <c:v>3147.89</c:v>
                </c:pt>
                <c:pt idx="318954">
                  <c:v>3190.86</c:v>
                </c:pt>
                <c:pt idx="318955">
                  <c:v>3663.19</c:v>
                </c:pt>
                <c:pt idx="318956">
                  <c:v>4481.96</c:v>
                </c:pt>
                <c:pt idx="318957">
                  <c:v>3209.13</c:v>
                </c:pt>
                <c:pt idx="318958">
                  <c:v>2867.57</c:v>
                </c:pt>
                <c:pt idx="318959">
                  <c:v>3795.86</c:v>
                </c:pt>
                <c:pt idx="318960">
                  <c:v>12996.05</c:v>
                </c:pt>
                <c:pt idx="318961">
                  <c:v>11520.53</c:v>
                </c:pt>
                <c:pt idx="318962">
                  <c:v>7521.2</c:v>
                </c:pt>
                <c:pt idx="318963">
                  <c:v>6212.92</c:v>
                </c:pt>
                <c:pt idx="318964">
                  <c:v>8934.6200000000008</c:v>
                </c:pt>
                <c:pt idx="318965">
                  <c:v>8867.6</c:v>
                </c:pt>
                <c:pt idx="318966">
                  <c:v>7955.07</c:v>
                </c:pt>
                <c:pt idx="318967">
                  <c:v>4964.12</c:v>
                </c:pt>
                <c:pt idx="318968">
                  <c:v>6123.61</c:v>
                </c:pt>
                <c:pt idx="318969">
                  <c:v>3212.48</c:v>
                </c:pt>
                <c:pt idx="318970">
                  <c:v>2711.27</c:v>
                </c:pt>
                <c:pt idx="318971">
                  <c:v>3210.06</c:v>
                </c:pt>
                <c:pt idx="318972">
                  <c:v>3396.76</c:v>
                </c:pt>
                <c:pt idx="318973">
                  <c:v>2479.69</c:v>
                </c:pt>
                <c:pt idx="318974">
                  <c:v>2691.35</c:v>
                </c:pt>
                <c:pt idx="318975">
                  <c:v>2427.71</c:v>
                </c:pt>
                <c:pt idx="318976">
                  <c:v>2742.01</c:v>
                </c:pt>
                <c:pt idx="318977">
                  <c:v>2082.63</c:v>
                </c:pt>
                <c:pt idx="318978">
                  <c:v>2082.0500000000002</c:v>
                </c:pt>
                <c:pt idx="318979">
                  <c:v>2327.13</c:v>
                </c:pt>
                <c:pt idx="318980">
                  <c:v>3014.36</c:v>
                </c:pt>
                <c:pt idx="318981">
                  <c:v>2758.68</c:v>
                </c:pt>
                <c:pt idx="318982">
                  <c:v>2198.5</c:v>
                </c:pt>
                <c:pt idx="318983">
                  <c:v>1894.7</c:v>
                </c:pt>
                <c:pt idx="318984">
                  <c:v>2253.36</c:v>
                </c:pt>
                <c:pt idx="318985">
                  <c:v>2871.13</c:v>
                </c:pt>
                <c:pt idx="318986">
                  <c:v>2656.48</c:v>
                </c:pt>
                <c:pt idx="318987">
                  <c:v>2050.9699999999998</c:v>
                </c:pt>
                <c:pt idx="318988">
                  <c:v>2106.4</c:v>
                </c:pt>
                <c:pt idx="318989">
                  <c:v>3164.51</c:v>
                </c:pt>
                <c:pt idx="318990">
                  <c:v>2621.83</c:v>
                </c:pt>
                <c:pt idx="318991">
                  <c:v>2075.16</c:v>
                </c:pt>
                <c:pt idx="318992">
                  <c:v>2289.81</c:v>
                </c:pt>
                <c:pt idx="318993">
                  <c:v>2441.04</c:v>
                </c:pt>
                <c:pt idx="318994">
                  <c:v>2496.06</c:v>
                </c:pt>
                <c:pt idx="318995">
                  <c:v>2046.17</c:v>
                </c:pt>
                <c:pt idx="318996">
                  <c:v>1373.36</c:v>
                </c:pt>
                <c:pt idx="318997">
                  <c:v>1850.71</c:v>
                </c:pt>
                <c:pt idx="318998">
                  <c:v>2320.5100000000002</c:v>
                </c:pt>
                <c:pt idx="318999">
                  <c:v>1800.12</c:v>
                </c:pt>
                <c:pt idx="319000">
                  <c:v>1451.09</c:v>
                </c:pt>
                <c:pt idx="319001">
                  <c:v>1470.15</c:v>
                </c:pt>
                <c:pt idx="319002">
                  <c:v>1875.89</c:v>
                </c:pt>
                <c:pt idx="319003">
                  <c:v>1711.26</c:v>
                </c:pt>
                <c:pt idx="319004">
                  <c:v>1596.85</c:v>
                </c:pt>
                <c:pt idx="319005">
                  <c:v>1311.33</c:v>
                </c:pt>
                <c:pt idx="319006">
                  <c:v>1913.5</c:v>
                </c:pt>
                <c:pt idx="319007">
                  <c:v>2444.7199999999998</c:v>
                </c:pt>
                <c:pt idx="319008">
                  <c:v>2166.4899999999998</c:v>
                </c:pt>
                <c:pt idx="319009">
                  <c:v>1988.38</c:v>
                </c:pt>
                <c:pt idx="319010">
                  <c:v>1907.52</c:v>
                </c:pt>
                <c:pt idx="319011">
                  <c:v>2618.37</c:v>
                </c:pt>
                <c:pt idx="319012">
                  <c:v>2305.31</c:v>
                </c:pt>
                <c:pt idx="319013">
                  <c:v>2008.85</c:v>
                </c:pt>
                <c:pt idx="319014">
                  <c:v>2183.4499999999998</c:v>
                </c:pt>
                <c:pt idx="319015">
                  <c:v>5007.88</c:v>
                </c:pt>
                <c:pt idx="319016">
                  <c:v>3639.14</c:v>
                </c:pt>
                <c:pt idx="319017">
                  <c:v>3181.61</c:v>
                </c:pt>
                <c:pt idx="319018">
                  <c:v>3013.36</c:v>
                </c:pt>
                <c:pt idx="319019">
                  <c:v>3764.41</c:v>
                </c:pt>
                <c:pt idx="319020">
                  <c:v>3601.58</c:v>
                </c:pt>
                <c:pt idx="319021">
                  <c:v>4796.1899999999996</c:v>
                </c:pt>
                <c:pt idx="319022">
                  <c:v>2489.12</c:v>
                </c:pt>
                <c:pt idx="319023">
                  <c:v>2243.84</c:v>
                </c:pt>
                <c:pt idx="319024">
                  <c:v>2252.4499999999998</c:v>
                </c:pt>
                <c:pt idx="319025">
                  <c:v>2197.0500000000002</c:v>
                </c:pt>
                <c:pt idx="319026">
                  <c:v>1891.41</c:v>
                </c:pt>
                <c:pt idx="319027">
                  <c:v>2255.11</c:v>
                </c:pt>
                <c:pt idx="319028">
                  <c:v>2933.66</c:v>
                </c:pt>
                <c:pt idx="319029">
                  <c:v>2214.9899999999998</c:v>
                </c:pt>
                <c:pt idx="319030">
                  <c:v>2330.46</c:v>
                </c:pt>
                <c:pt idx="319031">
                  <c:v>2227.1</c:v>
                </c:pt>
                <c:pt idx="319032">
                  <c:v>2208.4899999999998</c:v>
                </c:pt>
                <c:pt idx="319033">
                  <c:v>2895.99</c:v>
                </c:pt>
                <c:pt idx="319034">
                  <c:v>2259.98</c:v>
                </c:pt>
                <c:pt idx="319035">
                  <c:v>2256.61</c:v>
                </c:pt>
                <c:pt idx="319036">
                  <c:v>2183.04</c:v>
                </c:pt>
                <c:pt idx="319037">
                  <c:v>2848.18</c:v>
                </c:pt>
                <c:pt idx="319038">
                  <c:v>2384.2600000000002</c:v>
                </c:pt>
                <c:pt idx="319039">
                  <c:v>2131.6999999999998</c:v>
                </c:pt>
                <c:pt idx="319040">
                  <c:v>2242.9299999999998</c:v>
                </c:pt>
                <c:pt idx="319041">
                  <c:v>2962.29</c:v>
                </c:pt>
                <c:pt idx="319042">
                  <c:v>2743.15</c:v>
                </c:pt>
                <c:pt idx="319043">
                  <c:v>2083.5300000000002</c:v>
                </c:pt>
                <c:pt idx="319044">
                  <c:v>1946.38</c:v>
                </c:pt>
                <c:pt idx="319045">
                  <c:v>2316.64</c:v>
                </c:pt>
                <c:pt idx="319046">
                  <c:v>2249.7600000000002</c:v>
                </c:pt>
                <c:pt idx="319047">
                  <c:v>1890.5</c:v>
                </c:pt>
                <c:pt idx="319048">
                  <c:v>1452.92</c:v>
                </c:pt>
                <c:pt idx="319049">
                  <c:v>1690.94</c:v>
                </c:pt>
                <c:pt idx="319050">
                  <c:v>1846.08</c:v>
                </c:pt>
                <c:pt idx="319051">
                  <c:v>1718.72</c:v>
                </c:pt>
                <c:pt idx="319052">
                  <c:v>1168.76</c:v>
                </c:pt>
                <c:pt idx="319053">
                  <c:v>1237.74</c:v>
                </c:pt>
                <c:pt idx="319054">
                  <c:v>1548.65</c:v>
                </c:pt>
                <c:pt idx="319055">
                  <c:v>1601.21</c:v>
                </c:pt>
                <c:pt idx="319056">
                  <c:v>1061.72</c:v>
                </c:pt>
                <c:pt idx="319057">
                  <c:v>728.25</c:v>
                </c:pt>
                <c:pt idx="319058">
                  <c:v>1956.28</c:v>
                </c:pt>
                <c:pt idx="319059">
                  <c:v>2028.23</c:v>
                </c:pt>
                <c:pt idx="319060">
                  <c:v>2018.45</c:v>
                </c:pt>
                <c:pt idx="319061">
                  <c:v>1461.64</c:v>
                </c:pt>
                <c:pt idx="319062">
                  <c:v>1469.52</c:v>
                </c:pt>
                <c:pt idx="319063">
                  <c:v>1548.57</c:v>
                </c:pt>
                <c:pt idx="319064">
                  <c:v>1520.44</c:v>
                </c:pt>
                <c:pt idx="319065">
                  <c:v>1891.13</c:v>
                </c:pt>
                <c:pt idx="319066">
                  <c:v>1941.92</c:v>
                </c:pt>
                <c:pt idx="319067">
                  <c:v>2709.89</c:v>
                </c:pt>
                <c:pt idx="319068">
                  <c:v>2728.24</c:v>
                </c:pt>
                <c:pt idx="319069">
                  <c:v>1882.03</c:v>
                </c:pt>
                <c:pt idx="319070">
                  <c:v>1943.99</c:v>
                </c:pt>
                <c:pt idx="319071">
                  <c:v>1955.22</c:v>
                </c:pt>
                <c:pt idx="319072">
                  <c:v>1504.85</c:v>
                </c:pt>
                <c:pt idx="319073">
                  <c:v>1735.65</c:v>
                </c:pt>
                <c:pt idx="319074">
                  <c:v>1717.41</c:v>
                </c:pt>
                <c:pt idx="319075">
                  <c:v>1502.9</c:v>
                </c:pt>
                <c:pt idx="319076">
                  <c:v>1979.66</c:v>
                </c:pt>
                <c:pt idx="319077">
                  <c:v>1680.92</c:v>
                </c:pt>
                <c:pt idx="319078">
                  <c:v>1851.76</c:v>
                </c:pt>
                <c:pt idx="319079">
                  <c:v>1768.22</c:v>
                </c:pt>
                <c:pt idx="319080">
                  <c:v>1990.42</c:v>
                </c:pt>
                <c:pt idx="319081">
                  <c:v>1590.9</c:v>
                </c:pt>
                <c:pt idx="319082">
                  <c:v>1831.74</c:v>
                </c:pt>
                <c:pt idx="319083">
                  <c:v>1307.02</c:v>
                </c:pt>
                <c:pt idx="319084">
                  <c:v>1903.87</c:v>
                </c:pt>
                <c:pt idx="319085">
                  <c:v>2035.46</c:v>
                </c:pt>
                <c:pt idx="319086">
                  <c:v>1574.65</c:v>
                </c:pt>
                <c:pt idx="319087">
                  <c:v>1343.55</c:v>
                </c:pt>
                <c:pt idx="319088">
                  <c:v>1533.87</c:v>
                </c:pt>
                <c:pt idx="319089">
                  <c:v>2194.96</c:v>
                </c:pt>
                <c:pt idx="319090">
                  <c:v>1680.36</c:v>
                </c:pt>
                <c:pt idx="319091">
                  <c:v>1322.65</c:v>
                </c:pt>
                <c:pt idx="319092">
                  <c:v>1371.71</c:v>
                </c:pt>
                <c:pt idx="319093">
                  <c:v>2620.27</c:v>
                </c:pt>
                <c:pt idx="319094">
                  <c:v>2097.81</c:v>
                </c:pt>
                <c:pt idx="319095">
                  <c:v>1730.49</c:v>
                </c:pt>
                <c:pt idx="319096">
                  <c:v>1932.08</c:v>
                </c:pt>
                <c:pt idx="319097">
                  <c:v>1970.68</c:v>
                </c:pt>
                <c:pt idx="319098">
                  <c:v>2629.7</c:v>
                </c:pt>
                <c:pt idx="319099">
                  <c:v>1970.57</c:v>
                </c:pt>
                <c:pt idx="319100">
                  <c:v>1440.23</c:v>
                </c:pt>
                <c:pt idx="319101">
                  <c:v>129.38</c:v>
                </c:pt>
                <c:pt idx="319102">
                  <c:v>104.5</c:v>
                </c:pt>
                <c:pt idx="319103">
                  <c:v>29.88</c:v>
                </c:pt>
                <c:pt idx="319104">
                  <c:v>124.44</c:v>
                </c:pt>
                <c:pt idx="319105">
                  <c:v>293.83999999999997</c:v>
                </c:pt>
                <c:pt idx="319106">
                  <c:v>189.24</c:v>
                </c:pt>
                <c:pt idx="319107">
                  <c:v>534.69000000000005</c:v>
                </c:pt>
                <c:pt idx="319108">
                  <c:v>129.63999999999999</c:v>
                </c:pt>
                <c:pt idx="319109">
                  <c:v>54.76</c:v>
                </c:pt>
                <c:pt idx="319110">
                  <c:v>214.28</c:v>
                </c:pt>
                <c:pt idx="319111">
                  <c:v>49.76</c:v>
                </c:pt>
                <c:pt idx="319112">
                  <c:v>169.46</c:v>
                </c:pt>
                <c:pt idx="319113">
                  <c:v>44.76</c:v>
                </c:pt>
                <c:pt idx="319114">
                  <c:v>104.76</c:v>
                </c:pt>
                <c:pt idx="319115">
                  <c:v>49.76</c:v>
                </c:pt>
                <c:pt idx="319116">
                  <c:v>129.52000000000001</c:v>
                </c:pt>
                <c:pt idx="319117">
                  <c:v>89.64</c:v>
                </c:pt>
                <c:pt idx="319118">
                  <c:v>39.880000000000003</c:v>
                </c:pt>
                <c:pt idx="319119">
                  <c:v>14.88</c:v>
                </c:pt>
                <c:pt idx="319120">
                  <c:v>89.64</c:v>
                </c:pt>
                <c:pt idx="319121">
                  <c:v>29.88</c:v>
                </c:pt>
                <c:pt idx="319122">
                  <c:v>44.76</c:v>
                </c:pt>
                <c:pt idx="319123">
                  <c:v>109.52</c:v>
                </c:pt>
                <c:pt idx="319124">
                  <c:v>74.64</c:v>
                </c:pt>
                <c:pt idx="319125">
                  <c:v>89.76</c:v>
                </c:pt>
                <c:pt idx="319126">
                  <c:v>314.5</c:v>
                </c:pt>
                <c:pt idx="319127">
                  <c:v>349.74</c:v>
                </c:pt>
                <c:pt idx="319128">
                  <c:v>84.88</c:v>
                </c:pt>
                <c:pt idx="319129">
                  <c:v>289.52</c:v>
                </c:pt>
                <c:pt idx="319130">
                  <c:v>314.62</c:v>
                </c:pt>
                <c:pt idx="319131">
                  <c:v>164.88</c:v>
                </c:pt>
                <c:pt idx="319132">
                  <c:v>95</c:v>
                </c:pt>
                <c:pt idx="319133">
                  <c:v>264.98</c:v>
                </c:pt>
                <c:pt idx="319134">
                  <c:v>653.78</c:v>
                </c:pt>
                <c:pt idx="319135">
                  <c:v>454.26</c:v>
                </c:pt>
                <c:pt idx="319136">
                  <c:v>329.64</c:v>
                </c:pt>
                <c:pt idx="319137">
                  <c:v>684.28</c:v>
                </c:pt>
                <c:pt idx="319138">
                  <c:v>948.96</c:v>
                </c:pt>
                <c:pt idx="319139">
                  <c:v>746.85</c:v>
                </c:pt>
                <c:pt idx="319140">
                  <c:v>269.88</c:v>
                </c:pt>
                <c:pt idx="319141">
                  <c:v>474.12</c:v>
                </c:pt>
                <c:pt idx="319142">
                  <c:v>716.62</c:v>
                </c:pt>
                <c:pt idx="319143">
                  <c:v>244.76</c:v>
                </c:pt>
                <c:pt idx="319144">
                  <c:v>274.04000000000002</c:v>
                </c:pt>
                <c:pt idx="319145">
                  <c:v>309.72000000000003</c:v>
                </c:pt>
                <c:pt idx="319146">
                  <c:v>439.76</c:v>
                </c:pt>
                <c:pt idx="319147">
                  <c:v>144.84</c:v>
                </c:pt>
                <c:pt idx="319148">
                  <c:v>504.64</c:v>
                </c:pt>
                <c:pt idx="319149">
                  <c:v>332.2</c:v>
                </c:pt>
                <c:pt idx="319150">
                  <c:v>439.16</c:v>
                </c:pt>
                <c:pt idx="319151">
                  <c:v>524.64</c:v>
                </c:pt>
                <c:pt idx="319152">
                  <c:v>629.54</c:v>
                </c:pt>
                <c:pt idx="319153">
                  <c:v>621.9</c:v>
                </c:pt>
                <c:pt idx="319154">
                  <c:v>626.79999999999995</c:v>
                </c:pt>
                <c:pt idx="319155">
                  <c:v>1034.9000000000001</c:v>
                </c:pt>
                <c:pt idx="319156">
                  <c:v>479.2</c:v>
                </c:pt>
                <c:pt idx="319157">
                  <c:v>784.48</c:v>
                </c:pt>
                <c:pt idx="319158">
                  <c:v>379.22</c:v>
                </c:pt>
                <c:pt idx="319159">
                  <c:v>414.38</c:v>
                </c:pt>
                <c:pt idx="319160">
                  <c:v>654.84</c:v>
                </c:pt>
                <c:pt idx="319161">
                  <c:v>499.44</c:v>
                </c:pt>
                <c:pt idx="319162">
                  <c:v>374.76</c:v>
                </c:pt>
                <c:pt idx="319163">
                  <c:v>543.67999999999995</c:v>
                </c:pt>
                <c:pt idx="319164">
                  <c:v>394.36</c:v>
                </c:pt>
                <c:pt idx="319165">
                  <c:v>424.54</c:v>
                </c:pt>
                <c:pt idx="319166">
                  <c:v>526.78</c:v>
                </c:pt>
                <c:pt idx="319167">
                  <c:v>199.76</c:v>
                </c:pt>
                <c:pt idx="319168">
                  <c:v>459</c:v>
                </c:pt>
                <c:pt idx="319169">
                  <c:v>593.79</c:v>
                </c:pt>
                <c:pt idx="319170">
                  <c:v>584</c:v>
                </c:pt>
                <c:pt idx="319171">
                  <c:v>269.76</c:v>
                </c:pt>
                <c:pt idx="319172">
                  <c:v>149.4</c:v>
                </c:pt>
                <c:pt idx="319173">
                  <c:v>99.64</c:v>
                </c:pt>
                <c:pt idx="319174">
                  <c:v>279.39999999999998</c:v>
                </c:pt>
                <c:pt idx="319175">
                  <c:v>189.52</c:v>
                </c:pt>
                <c:pt idx="319176">
                  <c:v>204.74</c:v>
                </c:pt>
                <c:pt idx="319177">
                  <c:v>239.88</c:v>
                </c:pt>
                <c:pt idx="319178">
                  <c:v>164.96</c:v>
                </c:pt>
                <c:pt idx="319179">
                  <c:v>435.94</c:v>
                </c:pt>
                <c:pt idx="319180">
                  <c:v>180.92</c:v>
                </c:pt>
                <c:pt idx="319181">
                  <c:v>174.94</c:v>
                </c:pt>
                <c:pt idx="319182">
                  <c:v>268.86</c:v>
                </c:pt>
                <c:pt idx="319183">
                  <c:v>268.45999999999998</c:v>
                </c:pt>
                <c:pt idx="319184">
                  <c:v>135</c:v>
                </c:pt>
                <c:pt idx="319185">
                  <c:v>354.84</c:v>
                </c:pt>
                <c:pt idx="319186">
                  <c:v>75</c:v>
                </c:pt>
                <c:pt idx="319187">
                  <c:v>474.56</c:v>
                </c:pt>
                <c:pt idx="319188">
                  <c:v>285.88</c:v>
                </c:pt>
                <c:pt idx="319189">
                  <c:v>329.84</c:v>
                </c:pt>
                <c:pt idx="319190">
                  <c:v>349.04</c:v>
                </c:pt>
                <c:pt idx="319191">
                  <c:v>399.36</c:v>
                </c:pt>
                <c:pt idx="319192">
                  <c:v>494.64</c:v>
                </c:pt>
                <c:pt idx="319193">
                  <c:v>549.58000000000004</c:v>
                </c:pt>
                <c:pt idx="319194">
                  <c:v>452.72</c:v>
                </c:pt>
                <c:pt idx="319195">
                  <c:v>369.52</c:v>
                </c:pt>
                <c:pt idx="319196">
                  <c:v>344.52</c:v>
                </c:pt>
                <c:pt idx="319197">
                  <c:v>329.76</c:v>
                </c:pt>
                <c:pt idx="319198">
                  <c:v>464.88</c:v>
                </c:pt>
                <c:pt idx="319199">
                  <c:v>444.12</c:v>
                </c:pt>
                <c:pt idx="319200">
                  <c:v>440.56</c:v>
                </c:pt>
                <c:pt idx="319201">
                  <c:v>335.6</c:v>
                </c:pt>
                <c:pt idx="319202">
                  <c:v>390</c:v>
                </c:pt>
                <c:pt idx="319203">
                  <c:v>328.65</c:v>
                </c:pt>
                <c:pt idx="319204">
                  <c:v>412.12</c:v>
                </c:pt>
                <c:pt idx="319205">
                  <c:v>222.4</c:v>
                </c:pt>
                <c:pt idx="319206">
                  <c:v>165.51</c:v>
                </c:pt>
                <c:pt idx="319207">
                  <c:v>90</c:v>
                </c:pt>
                <c:pt idx="319208">
                  <c:v>288.52</c:v>
                </c:pt>
                <c:pt idx="319209">
                  <c:v>243.64</c:v>
                </c:pt>
                <c:pt idx="319210">
                  <c:v>487.44</c:v>
                </c:pt>
                <c:pt idx="319211">
                  <c:v>323.94</c:v>
                </c:pt>
                <c:pt idx="319212">
                  <c:v>424.76</c:v>
                </c:pt>
                <c:pt idx="319213">
                  <c:v>354.46</c:v>
                </c:pt>
                <c:pt idx="319214">
                  <c:v>364.58</c:v>
                </c:pt>
                <c:pt idx="319215">
                  <c:v>559.08000000000004</c:v>
                </c:pt>
                <c:pt idx="319216">
                  <c:v>225</c:v>
                </c:pt>
                <c:pt idx="319217">
                  <c:v>274.52</c:v>
                </c:pt>
                <c:pt idx="319218">
                  <c:v>335</c:v>
                </c:pt>
                <c:pt idx="319219">
                  <c:v>449.64</c:v>
                </c:pt>
                <c:pt idx="319220">
                  <c:v>489.76</c:v>
                </c:pt>
                <c:pt idx="319221">
                  <c:v>324.64</c:v>
                </c:pt>
                <c:pt idx="319222">
                  <c:v>354.64</c:v>
                </c:pt>
                <c:pt idx="319223">
                  <c:v>284.76</c:v>
                </c:pt>
                <c:pt idx="319224">
                  <c:v>499.86</c:v>
                </c:pt>
                <c:pt idx="319225">
                  <c:v>300</c:v>
                </c:pt>
                <c:pt idx="319226">
                  <c:v>354.8</c:v>
                </c:pt>
                <c:pt idx="319227">
                  <c:v>409.38</c:v>
                </c:pt>
                <c:pt idx="319228">
                  <c:v>289.48</c:v>
                </c:pt>
                <c:pt idx="319229">
                  <c:v>495</c:v>
                </c:pt>
                <c:pt idx="319230">
                  <c:v>390</c:v>
                </c:pt>
                <c:pt idx="319231">
                  <c:v>255</c:v>
                </c:pt>
                <c:pt idx="319232">
                  <c:v>165</c:v>
                </c:pt>
                <c:pt idx="319233">
                  <c:v>459.98</c:v>
                </c:pt>
                <c:pt idx="319234">
                  <c:v>245.04</c:v>
                </c:pt>
                <c:pt idx="319235">
                  <c:v>444.98</c:v>
                </c:pt>
                <c:pt idx="319236">
                  <c:v>319.88</c:v>
                </c:pt>
                <c:pt idx="319237">
                  <c:v>315</c:v>
                </c:pt>
                <c:pt idx="319238">
                  <c:v>390</c:v>
                </c:pt>
                <c:pt idx="319239">
                  <c:v>345</c:v>
                </c:pt>
                <c:pt idx="319240">
                  <c:v>464.88</c:v>
                </c:pt>
                <c:pt idx="319241">
                  <c:v>180</c:v>
                </c:pt>
                <c:pt idx="319242">
                  <c:v>474.98</c:v>
                </c:pt>
                <c:pt idx="319243">
                  <c:v>25651.66</c:v>
                </c:pt>
                <c:pt idx="319244">
                  <c:v>28350.16</c:v>
                </c:pt>
                <c:pt idx="319245">
                  <c:v>27425.66</c:v>
                </c:pt>
                <c:pt idx="319246">
                  <c:v>28736.04</c:v>
                </c:pt>
                <c:pt idx="319247">
                  <c:v>28231</c:v>
                </c:pt>
                <c:pt idx="319248">
                  <c:v>29823.03</c:v>
                </c:pt>
                <c:pt idx="319249">
                  <c:v>26459.919999999998</c:v>
                </c:pt>
                <c:pt idx="319250">
                  <c:v>25982.28</c:v>
                </c:pt>
                <c:pt idx="319251">
                  <c:v>27315.13</c:v>
                </c:pt>
                <c:pt idx="319252">
                  <c:v>30293.31</c:v>
                </c:pt>
                <c:pt idx="319253">
                  <c:v>28316.65</c:v>
                </c:pt>
                <c:pt idx="319254">
                  <c:v>24256.46</c:v>
                </c:pt>
                <c:pt idx="319255">
                  <c:v>25111.26</c:v>
                </c:pt>
                <c:pt idx="319256">
                  <c:v>30000.86</c:v>
                </c:pt>
                <c:pt idx="319257">
                  <c:v>27535.58</c:v>
                </c:pt>
                <c:pt idx="319258">
                  <c:v>25149.37</c:v>
                </c:pt>
                <c:pt idx="319259">
                  <c:v>26618.63</c:v>
                </c:pt>
                <c:pt idx="319260">
                  <c:v>27776.639999999999</c:v>
                </c:pt>
                <c:pt idx="319261">
                  <c:v>30255.41</c:v>
                </c:pt>
                <c:pt idx="319262">
                  <c:v>25355.98</c:v>
                </c:pt>
                <c:pt idx="319263">
                  <c:v>23872.240000000002</c:v>
                </c:pt>
                <c:pt idx="319264">
                  <c:v>25333.81</c:v>
                </c:pt>
                <c:pt idx="319265">
                  <c:v>27463.759999999998</c:v>
                </c:pt>
                <c:pt idx="319266">
                  <c:v>26533.360000000001</c:v>
                </c:pt>
                <c:pt idx="319267">
                  <c:v>24361.33</c:v>
                </c:pt>
                <c:pt idx="319268">
                  <c:v>24323.54</c:v>
                </c:pt>
                <c:pt idx="319269">
                  <c:v>26043</c:v>
                </c:pt>
                <c:pt idx="319270">
                  <c:v>25237.33</c:v>
                </c:pt>
                <c:pt idx="319271">
                  <c:v>21803.040000000001</c:v>
                </c:pt>
                <c:pt idx="319272">
                  <c:v>21580.6</c:v>
                </c:pt>
                <c:pt idx="319273">
                  <c:v>21900.07</c:v>
                </c:pt>
                <c:pt idx="319274">
                  <c:v>26801.59</c:v>
                </c:pt>
                <c:pt idx="319275">
                  <c:v>22953.83</c:v>
                </c:pt>
                <c:pt idx="319276">
                  <c:v>22496.6</c:v>
                </c:pt>
                <c:pt idx="319277">
                  <c:v>21477.16</c:v>
                </c:pt>
                <c:pt idx="319278">
                  <c:v>25507.42</c:v>
                </c:pt>
                <c:pt idx="319279">
                  <c:v>25574.2</c:v>
                </c:pt>
                <c:pt idx="319280">
                  <c:v>22511.05</c:v>
                </c:pt>
                <c:pt idx="319281">
                  <c:v>21256.65</c:v>
                </c:pt>
                <c:pt idx="319282">
                  <c:v>23350.03</c:v>
                </c:pt>
                <c:pt idx="319283">
                  <c:v>27205.94</c:v>
                </c:pt>
                <c:pt idx="319284">
                  <c:v>21782.47</c:v>
                </c:pt>
                <c:pt idx="319285">
                  <c:v>22356.41</c:v>
                </c:pt>
                <c:pt idx="319286">
                  <c:v>20641.47</c:v>
                </c:pt>
                <c:pt idx="319287">
                  <c:v>24321.74</c:v>
                </c:pt>
                <c:pt idx="319288">
                  <c:v>22246.38</c:v>
                </c:pt>
                <c:pt idx="319289">
                  <c:v>22063.88</c:v>
                </c:pt>
                <c:pt idx="319290">
                  <c:v>20858.82</c:v>
                </c:pt>
                <c:pt idx="319291">
                  <c:v>24609.66</c:v>
                </c:pt>
                <c:pt idx="319292">
                  <c:v>25937.83</c:v>
                </c:pt>
                <c:pt idx="319293">
                  <c:v>24391.16</c:v>
                </c:pt>
                <c:pt idx="319294">
                  <c:v>22159.49</c:v>
                </c:pt>
                <c:pt idx="319295">
                  <c:v>22812.46</c:v>
                </c:pt>
                <c:pt idx="319296">
                  <c:v>26101.19</c:v>
                </c:pt>
                <c:pt idx="319297">
                  <c:v>22424.98</c:v>
                </c:pt>
                <c:pt idx="319298">
                  <c:v>22544.71</c:v>
                </c:pt>
                <c:pt idx="319299">
                  <c:v>22043</c:v>
                </c:pt>
                <c:pt idx="319300">
                  <c:v>24766.57</c:v>
                </c:pt>
                <c:pt idx="319301">
                  <c:v>22977.71</c:v>
                </c:pt>
                <c:pt idx="319302">
                  <c:v>22518.799999999999</c:v>
                </c:pt>
                <c:pt idx="319303">
                  <c:v>22021.09</c:v>
                </c:pt>
                <c:pt idx="319304">
                  <c:v>25799.81</c:v>
                </c:pt>
                <c:pt idx="319305">
                  <c:v>24998.26</c:v>
                </c:pt>
                <c:pt idx="319306">
                  <c:v>23669.47</c:v>
                </c:pt>
                <c:pt idx="319307">
                  <c:v>21895.96</c:v>
                </c:pt>
                <c:pt idx="319308">
                  <c:v>25316.32</c:v>
                </c:pt>
                <c:pt idx="319309">
                  <c:v>25197.3</c:v>
                </c:pt>
                <c:pt idx="319310">
                  <c:v>22654.12</c:v>
                </c:pt>
                <c:pt idx="319311">
                  <c:v>21998.25</c:v>
                </c:pt>
                <c:pt idx="319312">
                  <c:v>23733.98</c:v>
                </c:pt>
                <c:pt idx="319313">
                  <c:v>25095.84</c:v>
                </c:pt>
                <c:pt idx="319314">
                  <c:v>23149.46</c:v>
                </c:pt>
                <c:pt idx="319315">
                  <c:v>22541.08</c:v>
                </c:pt>
                <c:pt idx="319316">
                  <c:v>22387.61</c:v>
                </c:pt>
                <c:pt idx="319317">
                  <c:v>25571.46</c:v>
                </c:pt>
                <c:pt idx="319318">
                  <c:v>25615.279999999999</c:v>
                </c:pt>
                <c:pt idx="319319">
                  <c:v>24371.15</c:v>
                </c:pt>
                <c:pt idx="319320">
                  <c:v>22855.67</c:v>
                </c:pt>
                <c:pt idx="319321">
                  <c:v>24944.79</c:v>
                </c:pt>
                <c:pt idx="319322">
                  <c:v>27037.360000000001</c:v>
                </c:pt>
                <c:pt idx="319323">
                  <c:v>23297.46</c:v>
                </c:pt>
                <c:pt idx="319324">
                  <c:v>22830.68</c:v>
                </c:pt>
                <c:pt idx="319325">
                  <c:v>23207.79</c:v>
                </c:pt>
                <c:pt idx="319326">
                  <c:v>28456.76</c:v>
                </c:pt>
                <c:pt idx="319327">
                  <c:v>25796.82</c:v>
                </c:pt>
                <c:pt idx="319328">
                  <c:v>23569.62</c:v>
                </c:pt>
                <c:pt idx="319329">
                  <c:v>23492.22</c:v>
                </c:pt>
                <c:pt idx="319330">
                  <c:v>26011.5</c:v>
                </c:pt>
                <c:pt idx="319331">
                  <c:v>26598.400000000001</c:v>
                </c:pt>
                <c:pt idx="319332">
                  <c:v>23427.64</c:v>
                </c:pt>
                <c:pt idx="319333">
                  <c:v>21930.9</c:v>
                </c:pt>
                <c:pt idx="319334">
                  <c:v>23292.6</c:v>
                </c:pt>
                <c:pt idx="319335">
                  <c:v>26841.21</c:v>
                </c:pt>
                <c:pt idx="319336">
                  <c:v>23462.71</c:v>
                </c:pt>
                <c:pt idx="319337">
                  <c:v>23913.93</c:v>
                </c:pt>
                <c:pt idx="319338">
                  <c:v>23453.85</c:v>
                </c:pt>
                <c:pt idx="319339">
                  <c:v>27033.48</c:v>
                </c:pt>
                <c:pt idx="319340">
                  <c:v>24372.84</c:v>
                </c:pt>
                <c:pt idx="319341">
                  <c:v>23984.91</c:v>
                </c:pt>
                <c:pt idx="319342">
                  <c:v>22111.14</c:v>
                </c:pt>
                <c:pt idx="319343">
                  <c:v>27232.66</c:v>
                </c:pt>
                <c:pt idx="319344">
                  <c:v>28283.88</c:v>
                </c:pt>
                <c:pt idx="319345">
                  <c:v>25600.41</c:v>
                </c:pt>
                <c:pt idx="319346">
                  <c:v>23943.200000000001</c:v>
                </c:pt>
                <c:pt idx="319347">
                  <c:v>23223.33</c:v>
                </c:pt>
                <c:pt idx="319348">
                  <c:v>25950.5</c:v>
                </c:pt>
                <c:pt idx="319349">
                  <c:v>24120.83</c:v>
                </c:pt>
                <c:pt idx="319350">
                  <c:v>24178.26</c:v>
                </c:pt>
                <c:pt idx="319351">
                  <c:v>23830.65</c:v>
                </c:pt>
                <c:pt idx="319352">
                  <c:v>27089.74</c:v>
                </c:pt>
                <c:pt idx="319353">
                  <c:v>26187.32</c:v>
                </c:pt>
                <c:pt idx="319354">
                  <c:v>24235.84</c:v>
                </c:pt>
                <c:pt idx="319355">
                  <c:v>22680.75</c:v>
                </c:pt>
                <c:pt idx="319356">
                  <c:v>25565.29</c:v>
                </c:pt>
                <c:pt idx="319357">
                  <c:v>28346.83</c:v>
                </c:pt>
                <c:pt idx="319358">
                  <c:v>23506.25</c:v>
                </c:pt>
                <c:pt idx="319359">
                  <c:v>23681.63</c:v>
                </c:pt>
                <c:pt idx="319360">
                  <c:v>25790.62</c:v>
                </c:pt>
                <c:pt idx="319361">
                  <c:v>26430.51</c:v>
                </c:pt>
                <c:pt idx="319362">
                  <c:v>25229.37</c:v>
                </c:pt>
                <c:pt idx="319363">
                  <c:v>23650.74</c:v>
                </c:pt>
                <c:pt idx="319364">
                  <c:v>24944.55</c:v>
                </c:pt>
                <c:pt idx="319365">
                  <c:v>27572.27</c:v>
                </c:pt>
                <c:pt idx="319366">
                  <c:v>27465.39</c:v>
                </c:pt>
                <c:pt idx="319367">
                  <c:v>24506.98</c:v>
                </c:pt>
                <c:pt idx="319368">
                  <c:v>23644.91</c:v>
                </c:pt>
                <c:pt idx="319369">
                  <c:v>25176.45</c:v>
                </c:pt>
                <c:pt idx="319370">
                  <c:v>28000.38</c:v>
                </c:pt>
                <c:pt idx="319371">
                  <c:v>24534.6</c:v>
                </c:pt>
                <c:pt idx="319372">
                  <c:v>24086.29</c:v>
                </c:pt>
                <c:pt idx="319373">
                  <c:v>27153.83</c:v>
                </c:pt>
                <c:pt idx="319374">
                  <c:v>28720.58</c:v>
                </c:pt>
                <c:pt idx="319375">
                  <c:v>26546.82</c:v>
                </c:pt>
                <c:pt idx="319376">
                  <c:v>24498.53</c:v>
                </c:pt>
                <c:pt idx="319377">
                  <c:v>22704.959999999999</c:v>
                </c:pt>
                <c:pt idx="319378">
                  <c:v>29073.94</c:v>
                </c:pt>
                <c:pt idx="319379">
                  <c:v>27452.17</c:v>
                </c:pt>
                <c:pt idx="319380">
                  <c:v>25632.9</c:v>
                </c:pt>
                <c:pt idx="319381">
                  <c:v>24183.31</c:v>
                </c:pt>
                <c:pt idx="319382">
                  <c:v>25960.3</c:v>
                </c:pt>
                <c:pt idx="319383">
                  <c:v>28873.1</c:v>
                </c:pt>
                <c:pt idx="319384">
                  <c:v>25139.200000000001</c:v>
                </c:pt>
                <c:pt idx="319385">
                  <c:v>24327.91</c:v>
                </c:pt>
                <c:pt idx="319386">
                  <c:v>7727.75</c:v>
                </c:pt>
                <c:pt idx="319387">
                  <c:v>8972.5400000000009</c:v>
                </c:pt>
                <c:pt idx="319388">
                  <c:v>7929.39</c:v>
                </c:pt>
                <c:pt idx="319389">
                  <c:v>7368.58</c:v>
                </c:pt>
                <c:pt idx="319390">
                  <c:v>8549.7199999999993</c:v>
                </c:pt>
                <c:pt idx="319391">
                  <c:v>9899.89</c:v>
                </c:pt>
                <c:pt idx="319392">
                  <c:v>9441.9699999999993</c:v>
                </c:pt>
                <c:pt idx="319393">
                  <c:v>7079.03</c:v>
                </c:pt>
                <c:pt idx="319394">
                  <c:v>8025.67</c:v>
                </c:pt>
                <c:pt idx="319395">
                  <c:v>11628.83</c:v>
                </c:pt>
                <c:pt idx="319396">
                  <c:v>10659.61</c:v>
                </c:pt>
                <c:pt idx="319397">
                  <c:v>8421.42</c:v>
                </c:pt>
                <c:pt idx="319398">
                  <c:v>8357.49</c:v>
                </c:pt>
                <c:pt idx="319399">
                  <c:v>12117.48</c:v>
                </c:pt>
                <c:pt idx="319400">
                  <c:v>12207.76</c:v>
                </c:pt>
                <c:pt idx="319401">
                  <c:v>9977.09</c:v>
                </c:pt>
                <c:pt idx="319402">
                  <c:v>9386.8700000000008</c:v>
                </c:pt>
                <c:pt idx="319403">
                  <c:v>10255.91</c:v>
                </c:pt>
                <c:pt idx="319404">
                  <c:v>12708.73</c:v>
                </c:pt>
                <c:pt idx="319405">
                  <c:v>10214.469999999999</c:v>
                </c:pt>
                <c:pt idx="319406">
                  <c:v>8970.56</c:v>
                </c:pt>
                <c:pt idx="319407">
                  <c:v>9633.01</c:v>
                </c:pt>
                <c:pt idx="319408">
                  <c:v>11700.42</c:v>
                </c:pt>
                <c:pt idx="319409">
                  <c:v>11488.44</c:v>
                </c:pt>
                <c:pt idx="319410">
                  <c:v>9473.6200000000008</c:v>
                </c:pt>
                <c:pt idx="319411">
                  <c:v>7951.69</c:v>
                </c:pt>
                <c:pt idx="319412">
                  <c:v>9941.31</c:v>
                </c:pt>
                <c:pt idx="319413">
                  <c:v>10886.51</c:v>
                </c:pt>
                <c:pt idx="319414">
                  <c:v>8527.1200000000008</c:v>
                </c:pt>
                <c:pt idx="319415">
                  <c:v>7697.12</c:v>
                </c:pt>
                <c:pt idx="319416">
                  <c:v>8347.35</c:v>
                </c:pt>
                <c:pt idx="319417">
                  <c:v>10439.33</c:v>
                </c:pt>
                <c:pt idx="319418">
                  <c:v>9104.99</c:v>
                </c:pt>
                <c:pt idx="319419">
                  <c:v>7890.88</c:v>
                </c:pt>
                <c:pt idx="319420">
                  <c:v>7534.95</c:v>
                </c:pt>
                <c:pt idx="319421">
                  <c:v>10138.43</c:v>
                </c:pt>
                <c:pt idx="319422">
                  <c:v>10263.66</c:v>
                </c:pt>
                <c:pt idx="319423">
                  <c:v>7605.96</c:v>
                </c:pt>
                <c:pt idx="319424">
                  <c:v>6833.49</c:v>
                </c:pt>
                <c:pt idx="319425">
                  <c:v>8283.81</c:v>
                </c:pt>
                <c:pt idx="319426">
                  <c:v>10363.780000000001</c:v>
                </c:pt>
                <c:pt idx="319427">
                  <c:v>7200.6</c:v>
                </c:pt>
                <c:pt idx="319428">
                  <c:v>7077.84</c:v>
                </c:pt>
                <c:pt idx="319429">
                  <c:v>5925.68</c:v>
                </c:pt>
                <c:pt idx="319430">
                  <c:v>8924.7000000000007</c:v>
                </c:pt>
                <c:pt idx="319431">
                  <c:v>7575.14</c:v>
                </c:pt>
                <c:pt idx="319432">
                  <c:v>7203.49</c:v>
                </c:pt>
                <c:pt idx="319433">
                  <c:v>6185.67</c:v>
                </c:pt>
                <c:pt idx="319434">
                  <c:v>8581.09</c:v>
                </c:pt>
                <c:pt idx="319435">
                  <c:v>10473.709999999999</c:v>
                </c:pt>
                <c:pt idx="319436">
                  <c:v>7872.62</c:v>
                </c:pt>
                <c:pt idx="319437">
                  <c:v>7681.63</c:v>
                </c:pt>
                <c:pt idx="319438">
                  <c:v>7799.8</c:v>
                </c:pt>
                <c:pt idx="319439">
                  <c:v>10005.35</c:v>
                </c:pt>
                <c:pt idx="319440">
                  <c:v>8589.48</c:v>
                </c:pt>
                <c:pt idx="319441">
                  <c:v>7736.05</c:v>
                </c:pt>
                <c:pt idx="319442">
                  <c:v>8461.31</c:v>
                </c:pt>
                <c:pt idx="319443">
                  <c:v>10710.82</c:v>
                </c:pt>
                <c:pt idx="319444">
                  <c:v>10121.76</c:v>
                </c:pt>
                <c:pt idx="319445">
                  <c:v>8921.09</c:v>
                </c:pt>
                <c:pt idx="319446">
                  <c:v>7918.29</c:v>
                </c:pt>
                <c:pt idx="319447">
                  <c:v>11481.29</c:v>
                </c:pt>
                <c:pt idx="319448">
                  <c:v>10846.46</c:v>
                </c:pt>
                <c:pt idx="319449">
                  <c:v>9175.7999999999993</c:v>
                </c:pt>
                <c:pt idx="319450">
                  <c:v>8047.27</c:v>
                </c:pt>
                <c:pt idx="319451">
                  <c:v>10045.459999999999</c:v>
                </c:pt>
                <c:pt idx="319452">
                  <c:v>12000.74</c:v>
                </c:pt>
                <c:pt idx="319453">
                  <c:v>9729.84</c:v>
                </c:pt>
                <c:pt idx="319454">
                  <c:v>8732.85</c:v>
                </c:pt>
                <c:pt idx="319455">
                  <c:v>9798.3799999999992</c:v>
                </c:pt>
                <c:pt idx="319456">
                  <c:v>12529.01</c:v>
                </c:pt>
                <c:pt idx="319457">
                  <c:v>10621.9</c:v>
                </c:pt>
                <c:pt idx="319458">
                  <c:v>9915.51</c:v>
                </c:pt>
                <c:pt idx="319459">
                  <c:v>8741.7900000000009</c:v>
                </c:pt>
                <c:pt idx="319460">
                  <c:v>11775.5</c:v>
                </c:pt>
                <c:pt idx="319461">
                  <c:v>11941.21</c:v>
                </c:pt>
                <c:pt idx="319462">
                  <c:v>10054.040000000001</c:v>
                </c:pt>
                <c:pt idx="319463">
                  <c:v>8598.9500000000007</c:v>
                </c:pt>
                <c:pt idx="319464">
                  <c:v>11341.9</c:v>
                </c:pt>
                <c:pt idx="319465">
                  <c:v>11885.96</c:v>
                </c:pt>
                <c:pt idx="319466">
                  <c:v>9464.86</c:v>
                </c:pt>
                <c:pt idx="319467">
                  <c:v>9000.91</c:v>
                </c:pt>
                <c:pt idx="319468">
                  <c:v>9587.11</c:v>
                </c:pt>
                <c:pt idx="319469">
                  <c:v>12707.21</c:v>
                </c:pt>
                <c:pt idx="319470">
                  <c:v>10985.79</c:v>
                </c:pt>
                <c:pt idx="319471">
                  <c:v>9133.2999999999993</c:v>
                </c:pt>
                <c:pt idx="319472">
                  <c:v>8262.4</c:v>
                </c:pt>
                <c:pt idx="319473">
                  <c:v>10887.1</c:v>
                </c:pt>
                <c:pt idx="319474">
                  <c:v>11886.68</c:v>
                </c:pt>
                <c:pt idx="319475">
                  <c:v>9355.66</c:v>
                </c:pt>
                <c:pt idx="319476">
                  <c:v>8024.87</c:v>
                </c:pt>
                <c:pt idx="319477">
                  <c:v>7743.37</c:v>
                </c:pt>
                <c:pt idx="319478">
                  <c:v>10742.93</c:v>
                </c:pt>
                <c:pt idx="319479">
                  <c:v>8986.3799999999992</c:v>
                </c:pt>
                <c:pt idx="319480">
                  <c:v>8446.99</c:v>
                </c:pt>
                <c:pt idx="319481">
                  <c:v>7324.88</c:v>
                </c:pt>
                <c:pt idx="319482">
                  <c:v>10243.969999999999</c:v>
                </c:pt>
                <c:pt idx="319483">
                  <c:v>9276.41</c:v>
                </c:pt>
                <c:pt idx="319484">
                  <c:v>7286.82</c:v>
                </c:pt>
                <c:pt idx="319485">
                  <c:v>6652.43</c:v>
                </c:pt>
                <c:pt idx="319486">
                  <c:v>10369.92</c:v>
                </c:pt>
                <c:pt idx="319487">
                  <c:v>11619.76</c:v>
                </c:pt>
                <c:pt idx="319488">
                  <c:v>8957.82</c:v>
                </c:pt>
                <c:pt idx="319489">
                  <c:v>8651.11</c:v>
                </c:pt>
                <c:pt idx="319490">
                  <c:v>9082.07</c:v>
                </c:pt>
                <c:pt idx="319491">
                  <c:v>11231.08</c:v>
                </c:pt>
                <c:pt idx="319492">
                  <c:v>9779.94</c:v>
                </c:pt>
                <c:pt idx="319493">
                  <c:v>9134.19</c:v>
                </c:pt>
                <c:pt idx="319494">
                  <c:v>9140.36</c:v>
                </c:pt>
                <c:pt idx="319495">
                  <c:v>11816.94</c:v>
                </c:pt>
                <c:pt idx="319496">
                  <c:v>12158.26</c:v>
                </c:pt>
                <c:pt idx="319497">
                  <c:v>9686.94</c:v>
                </c:pt>
                <c:pt idx="319498">
                  <c:v>9867.9699999999993</c:v>
                </c:pt>
                <c:pt idx="319499">
                  <c:v>10770.03</c:v>
                </c:pt>
                <c:pt idx="319500">
                  <c:v>13641.11</c:v>
                </c:pt>
                <c:pt idx="319501">
                  <c:v>10219.61</c:v>
                </c:pt>
                <c:pt idx="319502">
                  <c:v>10353.700000000001</c:v>
                </c:pt>
                <c:pt idx="319503">
                  <c:v>11833.54</c:v>
                </c:pt>
                <c:pt idx="319504">
                  <c:v>13448.73</c:v>
                </c:pt>
                <c:pt idx="319505">
                  <c:v>11593.33</c:v>
                </c:pt>
                <c:pt idx="319506">
                  <c:v>10961.19</c:v>
                </c:pt>
                <c:pt idx="319507">
                  <c:v>10366.01</c:v>
                </c:pt>
                <c:pt idx="319508">
                  <c:v>13819.74</c:v>
                </c:pt>
                <c:pt idx="319509">
                  <c:v>14027.34</c:v>
                </c:pt>
                <c:pt idx="319510">
                  <c:v>11055.91</c:v>
                </c:pt>
                <c:pt idx="319511">
                  <c:v>10874.45</c:v>
                </c:pt>
                <c:pt idx="319512">
                  <c:v>12114.32</c:v>
                </c:pt>
                <c:pt idx="319513">
                  <c:v>14033.64</c:v>
                </c:pt>
                <c:pt idx="319514">
                  <c:v>11013.06</c:v>
                </c:pt>
                <c:pt idx="319515">
                  <c:v>11122.92</c:v>
                </c:pt>
                <c:pt idx="319516">
                  <c:v>10953.79</c:v>
                </c:pt>
                <c:pt idx="319517">
                  <c:v>14675.67</c:v>
                </c:pt>
                <c:pt idx="319518">
                  <c:v>12525.99</c:v>
                </c:pt>
                <c:pt idx="319519">
                  <c:v>10169.370000000001</c:v>
                </c:pt>
                <c:pt idx="319520">
                  <c:v>9225.35</c:v>
                </c:pt>
                <c:pt idx="319521">
                  <c:v>13091.57</c:v>
                </c:pt>
                <c:pt idx="319522">
                  <c:v>12313.06</c:v>
                </c:pt>
                <c:pt idx="319523">
                  <c:v>10439.700000000001</c:v>
                </c:pt>
                <c:pt idx="319524">
                  <c:v>9339.9500000000007</c:v>
                </c:pt>
                <c:pt idx="319525">
                  <c:v>10556.54</c:v>
                </c:pt>
                <c:pt idx="319526">
                  <c:v>12605.64</c:v>
                </c:pt>
                <c:pt idx="319527">
                  <c:v>10235.450000000001</c:v>
                </c:pt>
                <c:pt idx="319528">
                  <c:v>9275.64</c:v>
                </c:pt>
                <c:pt idx="319529">
                  <c:v>39884.19</c:v>
                </c:pt>
                <c:pt idx="319530">
                  <c:v>44249.26</c:v>
                </c:pt>
                <c:pt idx="319531">
                  <c:v>40227.14</c:v>
                </c:pt>
                <c:pt idx="319532">
                  <c:v>40495.480000000003</c:v>
                </c:pt>
                <c:pt idx="319533">
                  <c:v>43360.32</c:v>
                </c:pt>
                <c:pt idx="319534">
                  <c:v>45925.85</c:v>
                </c:pt>
                <c:pt idx="319535">
                  <c:v>37469.440000000002</c:v>
                </c:pt>
                <c:pt idx="319536">
                  <c:v>33483.33</c:v>
                </c:pt>
                <c:pt idx="319537">
                  <c:v>34696.36</c:v>
                </c:pt>
                <c:pt idx="319538">
                  <c:v>46048.34</c:v>
                </c:pt>
                <c:pt idx="319539">
                  <c:v>43961.51</c:v>
                </c:pt>
                <c:pt idx="319540">
                  <c:v>33586.17</c:v>
                </c:pt>
                <c:pt idx="319541">
                  <c:v>34538.69</c:v>
                </c:pt>
                <c:pt idx="319542">
                  <c:v>47713.57</c:v>
                </c:pt>
                <c:pt idx="319543">
                  <c:v>45829.03</c:v>
                </c:pt>
                <c:pt idx="319544">
                  <c:v>37315.83</c:v>
                </c:pt>
                <c:pt idx="319545">
                  <c:v>34766.080000000002</c:v>
                </c:pt>
                <c:pt idx="319546">
                  <c:v>37801.32</c:v>
                </c:pt>
                <c:pt idx="319547">
                  <c:v>46292.800000000003</c:v>
                </c:pt>
                <c:pt idx="319548">
                  <c:v>35452.959999999999</c:v>
                </c:pt>
                <c:pt idx="319549">
                  <c:v>32208.21</c:v>
                </c:pt>
                <c:pt idx="319550">
                  <c:v>33627.69</c:v>
                </c:pt>
                <c:pt idx="319551">
                  <c:v>42065.18</c:v>
                </c:pt>
                <c:pt idx="319552">
                  <c:v>38401.64</c:v>
                </c:pt>
                <c:pt idx="319553">
                  <c:v>32877.24</c:v>
                </c:pt>
                <c:pt idx="319554">
                  <c:v>31136.58</c:v>
                </c:pt>
                <c:pt idx="319555">
                  <c:v>37882.94</c:v>
                </c:pt>
                <c:pt idx="319556">
                  <c:v>38803.760000000002</c:v>
                </c:pt>
                <c:pt idx="319557">
                  <c:v>30204.31</c:v>
                </c:pt>
                <c:pt idx="319558">
                  <c:v>28768.53</c:v>
                </c:pt>
                <c:pt idx="319559">
                  <c:v>31344.43</c:v>
                </c:pt>
                <c:pt idx="319560">
                  <c:v>39685</c:v>
                </c:pt>
                <c:pt idx="319561">
                  <c:v>32519.72</c:v>
                </c:pt>
                <c:pt idx="319562">
                  <c:v>29679.46</c:v>
                </c:pt>
                <c:pt idx="319563">
                  <c:v>27689.35</c:v>
                </c:pt>
                <c:pt idx="319564">
                  <c:v>35952.379999999997</c:v>
                </c:pt>
                <c:pt idx="319565">
                  <c:v>35485.379999999997</c:v>
                </c:pt>
                <c:pt idx="319566">
                  <c:v>30927.59</c:v>
                </c:pt>
                <c:pt idx="319567">
                  <c:v>27147.31</c:v>
                </c:pt>
                <c:pt idx="319568">
                  <c:v>32854.239999999998</c:v>
                </c:pt>
                <c:pt idx="319569">
                  <c:v>40631.31</c:v>
                </c:pt>
                <c:pt idx="319570">
                  <c:v>29980.37</c:v>
                </c:pt>
                <c:pt idx="319571">
                  <c:v>35789.480000000003</c:v>
                </c:pt>
                <c:pt idx="319572">
                  <c:v>27968.69</c:v>
                </c:pt>
                <c:pt idx="319573">
                  <c:v>37507.82</c:v>
                </c:pt>
                <c:pt idx="319574">
                  <c:v>32402.98</c:v>
                </c:pt>
                <c:pt idx="319575">
                  <c:v>35022.720000000001</c:v>
                </c:pt>
                <c:pt idx="319576">
                  <c:v>27423.73</c:v>
                </c:pt>
                <c:pt idx="319577">
                  <c:v>35284.67</c:v>
                </c:pt>
                <c:pt idx="319578">
                  <c:v>37192.589999999997</c:v>
                </c:pt>
                <c:pt idx="319579">
                  <c:v>30815.200000000001</c:v>
                </c:pt>
                <c:pt idx="319580">
                  <c:v>28353.17</c:v>
                </c:pt>
                <c:pt idx="319581">
                  <c:v>30759.599999999999</c:v>
                </c:pt>
                <c:pt idx="319582">
                  <c:v>38997.97</c:v>
                </c:pt>
                <c:pt idx="319583">
                  <c:v>30535.95</c:v>
                </c:pt>
                <c:pt idx="319584">
                  <c:v>30629.040000000001</c:v>
                </c:pt>
                <c:pt idx="319585">
                  <c:v>31195.84</c:v>
                </c:pt>
                <c:pt idx="319586">
                  <c:v>38085.300000000003</c:v>
                </c:pt>
                <c:pt idx="319587">
                  <c:v>31018.02</c:v>
                </c:pt>
                <c:pt idx="319588">
                  <c:v>29829.200000000001</c:v>
                </c:pt>
                <c:pt idx="319589">
                  <c:v>27871.21</c:v>
                </c:pt>
                <c:pt idx="319590">
                  <c:v>36573.54</c:v>
                </c:pt>
                <c:pt idx="319591">
                  <c:v>37479.519999999997</c:v>
                </c:pt>
                <c:pt idx="319592">
                  <c:v>29619.16</c:v>
                </c:pt>
                <c:pt idx="319593">
                  <c:v>27720.87</c:v>
                </c:pt>
                <c:pt idx="319594">
                  <c:v>32247.97</c:v>
                </c:pt>
                <c:pt idx="319595">
                  <c:v>35030.559999999998</c:v>
                </c:pt>
                <c:pt idx="319596">
                  <c:v>29424.92</c:v>
                </c:pt>
                <c:pt idx="319597">
                  <c:v>26800.01</c:v>
                </c:pt>
                <c:pt idx="319598">
                  <c:v>29156.03</c:v>
                </c:pt>
                <c:pt idx="319599">
                  <c:v>34661.79</c:v>
                </c:pt>
                <c:pt idx="319600">
                  <c:v>30081.74</c:v>
                </c:pt>
                <c:pt idx="319601">
                  <c:v>27919.31</c:v>
                </c:pt>
                <c:pt idx="319602">
                  <c:v>25311.27</c:v>
                </c:pt>
                <c:pt idx="319603">
                  <c:v>35271.360000000001</c:v>
                </c:pt>
                <c:pt idx="319604">
                  <c:v>35450.15</c:v>
                </c:pt>
                <c:pt idx="319605">
                  <c:v>30148.5</c:v>
                </c:pt>
                <c:pt idx="319606">
                  <c:v>27017.62</c:v>
                </c:pt>
                <c:pt idx="319607">
                  <c:v>32310.080000000002</c:v>
                </c:pt>
                <c:pt idx="319608">
                  <c:v>40116.959999999999</c:v>
                </c:pt>
                <c:pt idx="319609">
                  <c:v>31586.2</c:v>
                </c:pt>
                <c:pt idx="319610">
                  <c:v>28706.720000000001</c:v>
                </c:pt>
                <c:pt idx="319611">
                  <c:v>30077.26</c:v>
                </c:pt>
                <c:pt idx="319612">
                  <c:v>38874.449999999997</c:v>
                </c:pt>
                <c:pt idx="319613">
                  <c:v>35013.17</c:v>
                </c:pt>
                <c:pt idx="319614">
                  <c:v>29212.28</c:v>
                </c:pt>
                <c:pt idx="319615">
                  <c:v>27705.759999999998</c:v>
                </c:pt>
                <c:pt idx="319616">
                  <c:v>37091.379999999997</c:v>
                </c:pt>
                <c:pt idx="319617">
                  <c:v>39060.82</c:v>
                </c:pt>
                <c:pt idx="319618">
                  <c:v>29888.63</c:v>
                </c:pt>
                <c:pt idx="319619">
                  <c:v>28227.47</c:v>
                </c:pt>
                <c:pt idx="319620">
                  <c:v>29511.57</c:v>
                </c:pt>
                <c:pt idx="319621">
                  <c:v>40960.79</c:v>
                </c:pt>
                <c:pt idx="319622">
                  <c:v>33887.449999999997</c:v>
                </c:pt>
                <c:pt idx="319623">
                  <c:v>34909.43</c:v>
                </c:pt>
                <c:pt idx="319624">
                  <c:v>29384.23</c:v>
                </c:pt>
                <c:pt idx="319625">
                  <c:v>40524.959999999999</c:v>
                </c:pt>
                <c:pt idx="319626">
                  <c:v>37908.97</c:v>
                </c:pt>
                <c:pt idx="319627">
                  <c:v>35767.230000000003</c:v>
                </c:pt>
                <c:pt idx="319628">
                  <c:v>27951.37</c:v>
                </c:pt>
                <c:pt idx="319629">
                  <c:v>36370.120000000003</c:v>
                </c:pt>
                <c:pt idx="319630">
                  <c:v>42243.79</c:v>
                </c:pt>
                <c:pt idx="319631">
                  <c:v>32939.5</c:v>
                </c:pt>
                <c:pt idx="319632">
                  <c:v>30698.14</c:v>
                </c:pt>
                <c:pt idx="319633">
                  <c:v>31339.62</c:v>
                </c:pt>
                <c:pt idx="319634">
                  <c:v>38636.559999999998</c:v>
                </c:pt>
                <c:pt idx="319635">
                  <c:v>33294</c:v>
                </c:pt>
                <c:pt idx="319636">
                  <c:v>32161.61</c:v>
                </c:pt>
                <c:pt idx="319637">
                  <c:v>30586.97</c:v>
                </c:pt>
                <c:pt idx="319638">
                  <c:v>39738.449999999997</c:v>
                </c:pt>
                <c:pt idx="319639">
                  <c:v>36955</c:v>
                </c:pt>
                <c:pt idx="319640">
                  <c:v>32248.66</c:v>
                </c:pt>
                <c:pt idx="319641">
                  <c:v>30174.87</c:v>
                </c:pt>
                <c:pt idx="319642">
                  <c:v>35195.74</c:v>
                </c:pt>
                <c:pt idx="319643">
                  <c:v>41542.49</c:v>
                </c:pt>
                <c:pt idx="319644">
                  <c:v>32223.97</c:v>
                </c:pt>
                <c:pt idx="319645">
                  <c:v>30721.61</c:v>
                </c:pt>
                <c:pt idx="319646">
                  <c:v>34020.300000000003</c:v>
                </c:pt>
                <c:pt idx="319647">
                  <c:v>38313.279999999999</c:v>
                </c:pt>
                <c:pt idx="319648">
                  <c:v>34299.64</c:v>
                </c:pt>
                <c:pt idx="319649">
                  <c:v>30419.47</c:v>
                </c:pt>
                <c:pt idx="319650">
                  <c:v>30389.01</c:v>
                </c:pt>
                <c:pt idx="319651">
                  <c:v>39035.57</c:v>
                </c:pt>
                <c:pt idx="319652">
                  <c:v>38489.879999999997</c:v>
                </c:pt>
                <c:pt idx="319653">
                  <c:v>30486.25</c:v>
                </c:pt>
                <c:pt idx="319654">
                  <c:v>29108.85</c:v>
                </c:pt>
                <c:pt idx="319655">
                  <c:v>35185.47</c:v>
                </c:pt>
                <c:pt idx="319656">
                  <c:v>39805.24</c:v>
                </c:pt>
                <c:pt idx="319657">
                  <c:v>30876.12</c:v>
                </c:pt>
                <c:pt idx="319658">
                  <c:v>30029.96</c:v>
                </c:pt>
                <c:pt idx="319659">
                  <c:v>33270.81</c:v>
                </c:pt>
                <c:pt idx="319660">
                  <c:v>40638.99</c:v>
                </c:pt>
                <c:pt idx="319661">
                  <c:v>34132.19</c:v>
                </c:pt>
                <c:pt idx="319662">
                  <c:v>29724.51</c:v>
                </c:pt>
                <c:pt idx="319663">
                  <c:v>27567.57</c:v>
                </c:pt>
                <c:pt idx="319664">
                  <c:v>40124.32</c:v>
                </c:pt>
                <c:pt idx="319665">
                  <c:v>38065.160000000003</c:v>
                </c:pt>
                <c:pt idx="319666">
                  <c:v>31104.69</c:v>
                </c:pt>
                <c:pt idx="319667">
                  <c:v>28692.06</c:v>
                </c:pt>
                <c:pt idx="319668">
                  <c:v>34220.71</c:v>
                </c:pt>
                <c:pt idx="319669">
                  <c:v>40430.07</c:v>
                </c:pt>
                <c:pt idx="319670">
                  <c:v>31039.98</c:v>
                </c:pt>
                <c:pt idx="319671">
                  <c:v>29769.62</c:v>
                </c:pt>
                <c:pt idx="319672">
                  <c:v>37496.33</c:v>
                </c:pt>
                <c:pt idx="319673">
                  <c:v>36414.35</c:v>
                </c:pt>
                <c:pt idx="319674">
                  <c:v>36302.089999999997</c:v>
                </c:pt>
                <c:pt idx="319675">
                  <c:v>28823.98</c:v>
                </c:pt>
                <c:pt idx="319676">
                  <c:v>36667.699999999997</c:v>
                </c:pt>
                <c:pt idx="319677">
                  <c:v>44417.54</c:v>
                </c:pt>
                <c:pt idx="319678">
                  <c:v>31229.81</c:v>
                </c:pt>
                <c:pt idx="319679">
                  <c:v>30024.03</c:v>
                </c:pt>
                <c:pt idx="319680">
                  <c:v>28537.85</c:v>
                </c:pt>
                <c:pt idx="319681">
                  <c:v>41433.82</c:v>
                </c:pt>
                <c:pt idx="319682">
                  <c:v>38533.75</c:v>
                </c:pt>
                <c:pt idx="319683">
                  <c:v>30084.95</c:v>
                </c:pt>
                <c:pt idx="319684">
                  <c:v>36444.720000000001</c:v>
                </c:pt>
                <c:pt idx="319685">
                  <c:v>42250.47</c:v>
                </c:pt>
                <c:pt idx="319686">
                  <c:v>49129.77</c:v>
                </c:pt>
                <c:pt idx="319687">
                  <c:v>45433.63</c:v>
                </c:pt>
                <c:pt idx="319688">
                  <c:v>36816.9</c:v>
                </c:pt>
                <c:pt idx="319689">
                  <c:v>39169.08</c:v>
                </c:pt>
                <c:pt idx="319690">
                  <c:v>39919.29</c:v>
                </c:pt>
                <c:pt idx="319691">
                  <c:v>38122.39</c:v>
                </c:pt>
                <c:pt idx="319692">
                  <c:v>35796.49</c:v>
                </c:pt>
                <c:pt idx="319693">
                  <c:v>36408.42</c:v>
                </c:pt>
                <c:pt idx="319694">
                  <c:v>44803.22</c:v>
                </c:pt>
                <c:pt idx="319695">
                  <c:v>36649.15</c:v>
                </c:pt>
                <c:pt idx="319696">
                  <c:v>31801.97</c:v>
                </c:pt>
                <c:pt idx="319697">
                  <c:v>27235.200000000001</c:v>
                </c:pt>
                <c:pt idx="319698">
                  <c:v>29084.32</c:v>
                </c:pt>
                <c:pt idx="319699">
                  <c:v>30736.03</c:v>
                </c:pt>
                <c:pt idx="319700">
                  <c:v>25874.58</c:v>
                </c:pt>
                <c:pt idx="319701">
                  <c:v>22485.4</c:v>
                </c:pt>
                <c:pt idx="319702">
                  <c:v>27596.94</c:v>
                </c:pt>
                <c:pt idx="319703">
                  <c:v>34628.410000000003</c:v>
                </c:pt>
                <c:pt idx="319704">
                  <c:v>30859.48</c:v>
                </c:pt>
                <c:pt idx="319705">
                  <c:v>24609.32</c:v>
                </c:pt>
                <c:pt idx="319706">
                  <c:v>24460.47</c:v>
                </c:pt>
                <c:pt idx="319707">
                  <c:v>29549.040000000001</c:v>
                </c:pt>
                <c:pt idx="319708">
                  <c:v>28705.48</c:v>
                </c:pt>
                <c:pt idx="319709">
                  <c:v>25451.89</c:v>
                </c:pt>
                <c:pt idx="319710">
                  <c:v>20863.13</c:v>
                </c:pt>
                <c:pt idx="319711">
                  <c:v>25797.96</c:v>
                </c:pt>
                <c:pt idx="319712">
                  <c:v>32161.119999999999</c:v>
                </c:pt>
                <c:pt idx="319713">
                  <c:v>24878.46</c:v>
                </c:pt>
                <c:pt idx="319714">
                  <c:v>25970.21</c:v>
                </c:pt>
                <c:pt idx="319715">
                  <c:v>23192.03</c:v>
                </c:pt>
                <c:pt idx="319716">
                  <c:v>30619.93</c:v>
                </c:pt>
                <c:pt idx="319717">
                  <c:v>27010.92</c:v>
                </c:pt>
                <c:pt idx="319718">
                  <c:v>31381.71</c:v>
                </c:pt>
                <c:pt idx="319719">
                  <c:v>26589.35</c:v>
                </c:pt>
                <c:pt idx="319720">
                  <c:v>25210.49</c:v>
                </c:pt>
                <c:pt idx="319721">
                  <c:v>29488.62</c:v>
                </c:pt>
                <c:pt idx="319722">
                  <c:v>24620.03</c:v>
                </c:pt>
                <c:pt idx="319723">
                  <c:v>22959.42</c:v>
                </c:pt>
                <c:pt idx="319724">
                  <c:v>23569.35</c:v>
                </c:pt>
                <c:pt idx="319725">
                  <c:v>30483.1</c:v>
                </c:pt>
                <c:pt idx="319726">
                  <c:v>25225.88</c:v>
                </c:pt>
                <c:pt idx="319727">
                  <c:v>24557.47</c:v>
                </c:pt>
                <c:pt idx="319728">
                  <c:v>24008.48</c:v>
                </c:pt>
                <c:pt idx="319729">
                  <c:v>25948.21</c:v>
                </c:pt>
                <c:pt idx="319730">
                  <c:v>22714.19</c:v>
                </c:pt>
                <c:pt idx="319731">
                  <c:v>22275.95</c:v>
                </c:pt>
                <c:pt idx="319732">
                  <c:v>19991.73</c:v>
                </c:pt>
                <c:pt idx="319733">
                  <c:v>25004.67</c:v>
                </c:pt>
                <c:pt idx="319734">
                  <c:v>27380.16</c:v>
                </c:pt>
                <c:pt idx="319735">
                  <c:v>20672.439999999999</c:v>
                </c:pt>
                <c:pt idx="319736">
                  <c:v>24370.52</c:v>
                </c:pt>
                <c:pt idx="319737">
                  <c:v>24727.48</c:v>
                </c:pt>
                <c:pt idx="319738">
                  <c:v>28749.21</c:v>
                </c:pt>
                <c:pt idx="319739">
                  <c:v>22928.41</c:v>
                </c:pt>
                <c:pt idx="319740">
                  <c:v>24835.84</c:v>
                </c:pt>
                <c:pt idx="319741">
                  <c:v>23553.37</c:v>
                </c:pt>
                <c:pt idx="319742">
                  <c:v>24131.47</c:v>
                </c:pt>
                <c:pt idx="319743">
                  <c:v>21893.94</c:v>
                </c:pt>
                <c:pt idx="319744">
                  <c:v>21989.7</c:v>
                </c:pt>
                <c:pt idx="319745">
                  <c:v>18787.13</c:v>
                </c:pt>
                <c:pt idx="319746">
                  <c:v>28573.8</c:v>
                </c:pt>
                <c:pt idx="319747">
                  <c:v>24644.53</c:v>
                </c:pt>
                <c:pt idx="319748">
                  <c:v>22128.400000000001</c:v>
                </c:pt>
                <c:pt idx="319749">
                  <c:v>20066.59</c:v>
                </c:pt>
                <c:pt idx="319750">
                  <c:v>21377.33</c:v>
                </c:pt>
                <c:pt idx="319751">
                  <c:v>27542.98</c:v>
                </c:pt>
                <c:pt idx="319752">
                  <c:v>22747.25</c:v>
                </c:pt>
                <c:pt idx="319753">
                  <c:v>20562.759999999998</c:v>
                </c:pt>
                <c:pt idx="319754">
                  <c:v>22813.87</c:v>
                </c:pt>
                <c:pt idx="319755">
                  <c:v>30585.05</c:v>
                </c:pt>
                <c:pt idx="319756">
                  <c:v>26163.69</c:v>
                </c:pt>
                <c:pt idx="319757">
                  <c:v>20955.29</c:v>
                </c:pt>
                <c:pt idx="319758">
                  <c:v>19963.86</c:v>
                </c:pt>
                <c:pt idx="319759">
                  <c:v>24097.35</c:v>
                </c:pt>
                <c:pt idx="319760">
                  <c:v>28675.45</c:v>
                </c:pt>
                <c:pt idx="319761">
                  <c:v>20964.23</c:v>
                </c:pt>
                <c:pt idx="319762">
                  <c:v>21006.560000000001</c:v>
                </c:pt>
                <c:pt idx="319763">
                  <c:v>21521.14</c:v>
                </c:pt>
                <c:pt idx="319764">
                  <c:v>28166.27</c:v>
                </c:pt>
                <c:pt idx="319765">
                  <c:v>24217.43</c:v>
                </c:pt>
                <c:pt idx="319766">
                  <c:v>25587.96</c:v>
                </c:pt>
                <c:pt idx="319767">
                  <c:v>19909.34</c:v>
                </c:pt>
                <c:pt idx="319768">
                  <c:v>30975.119999999999</c:v>
                </c:pt>
                <c:pt idx="319769">
                  <c:v>27363.69</c:v>
                </c:pt>
                <c:pt idx="319770">
                  <c:v>25465.279999999999</c:v>
                </c:pt>
                <c:pt idx="319771">
                  <c:v>19059.32</c:v>
                </c:pt>
                <c:pt idx="319772">
                  <c:v>21130.11</c:v>
                </c:pt>
                <c:pt idx="319773">
                  <c:v>23569.91</c:v>
                </c:pt>
                <c:pt idx="319774">
                  <c:v>21209.67</c:v>
                </c:pt>
                <c:pt idx="319775">
                  <c:v>18790.28</c:v>
                </c:pt>
                <c:pt idx="319776">
                  <c:v>19696.759999999998</c:v>
                </c:pt>
                <c:pt idx="319777">
                  <c:v>24655.68</c:v>
                </c:pt>
                <c:pt idx="319778">
                  <c:v>21975.67</c:v>
                </c:pt>
                <c:pt idx="319779">
                  <c:v>19528.57</c:v>
                </c:pt>
                <c:pt idx="319780">
                  <c:v>19119.150000000001</c:v>
                </c:pt>
                <c:pt idx="319781">
                  <c:v>23363.91</c:v>
                </c:pt>
                <c:pt idx="319782">
                  <c:v>23465.200000000001</c:v>
                </c:pt>
                <c:pt idx="319783">
                  <c:v>20079.240000000002</c:v>
                </c:pt>
                <c:pt idx="319784">
                  <c:v>17820.87</c:v>
                </c:pt>
                <c:pt idx="319785">
                  <c:v>20334.38</c:v>
                </c:pt>
                <c:pt idx="319786">
                  <c:v>29189.06</c:v>
                </c:pt>
                <c:pt idx="319787">
                  <c:v>20420.060000000001</c:v>
                </c:pt>
                <c:pt idx="319788">
                  <c:v>17463.87</c:v>
                </c:pt>
                <c:pt idx="319789">
                  <c:v>21976.12</c:v>
                </c:pt>
                <c:pt idx="319790">
                  <c:v>20761.400000000001</c:v>
                </c:pt>
                <c:pt idx="319791">
                  <c:v>18700.7</c:v>
                </c:pt>
                <c:pt idx="319792">
                  <c:v>18750.419999999998</c:v>
                </c:pt>
                <c:pt idx="319793">
                  <c:v>20089.16</c:v>
                </c:pt>
                <c:pt idx="319794">
                  <c:v>21150.16</c:v>
                </c:pt>
                <c:pt idx="319795">
                  <c:v>21751.98</c:v>
                </c:pt>
                <c:pt idx="319796">
                  <c:v>20021.46</c:v>
                </c:pt>
                <c:pt idx="319797">
                  <c:v>15733.4</c:v>
                </c:pt>
                <c:pt idx="319798">
                  <c:v>21331.07</c:v>
                </c:pt>
                <c:pt idx="319799">
                  <c:v>20923.13</c:v>
                </c:pt>
                <c:pt idx="319800">
                  <c:v>17446.599999999999</c:v>
                </c:pt>
                <c:pt idx="319801">
                  <c:v>16426.34</c:v>
                </c:pt>
                <c:pt idx="319802">
                  <c:v>17131.95</c:v>
                </c:pt>
                <c:pt idx="319803">
                  <c:v>21064.27</c:v>
                </c:pt>
                <c:pt idx="319804">
                  <c:v>17252.25</c:v>
                </c:pt>
                <c:pt idx="319805">
                  <c:v>16141.94</c:v>
                </c:pt>
                <c:pt idx="319806">
                  <c:v>14337.17</c:v>
                </c:pt>
                <c:pt idx="319807">
                  <c:v>20268.11</c:v>
                </c:pt>
                <c:pt idx="319808">
                  <c:v>21939.45</c:v>
                </c:pt>
                <c:pt idx="319809">
                  <c:v>17444.22</c:v>
                </c:pt>
                <c:pt idx="319810">
                  <c:v>15694.11</c:v>
                </c:pt>
                <c:pt idx="319811">
                  <c:v>17719.43</c:v>
                </c:pt>
                <c:pt idx="319812">
                  <c:v>21829.15</c:v>
                </c:pt>
                <c:pt idx="319813">
                  <c:v>16328.19</c:v>
                </c:pt>
                <c:pt idx="319814">
                  <c:v>15982.31</c:v>
                </c:pt>
                <c:pt idx="319815">
                  <c:v>40264.35</c:v>
                </c:pt>
                <c:pt idx="319816">
                  <c:v>42542.98</c:v>
                </c:pt>
                <c:pt idx="319817">
                  <c:v>41517.42</c:v>
                </c:pt>
                <c:pt idx="319818">
                  <c:v>39981.64</c:v>
                </c:pt>
                <c:pt idx="319819">
                  <c:v>39393.15</c:v>
                </c:pt>
                <c:pt idx="319820">
                  <c:v>44432.26</c:v>
                </c:pt>
                <c:pt idx="319821">
                  <c:v>43015.360000000001</c:v>
                </c:pt>
                <c:pt idx="319822">
                  <c:v>42423.32</c:v>
                </c:pt>
                <c:pt idx="319823">
                  <c:v>42127.47</c:v>
                </c:pt>
                <c:pt idx="319824">
                  <c:v>48040.58</c:v>
                </c:pt>
                <c:pt idx="319825">
                  <c:v>47987.22</c:v>
                </c:pt>
                <c:pt idx="319826">
                  <c:v>41645.699999999997</c:v>
                </c:pt>
                <c:pt idx="319827">
                  <c:v>42469.99</c:v>
                </c:pt>
                <c:pt idx="319828">
                  <c:v>46348.44</c:v>
                </c:pt>
                <c:pt idx="319829">
                  <c:v>49090.64</c:v>
                </c:pt>
                <c:pt idx="319830">
                  <c:v>39747.19</c:v>
                </c:pt>
                <c:pt idx="319831">
                  <c:v>38148.5</c:v>
                </c:pt>
                <c:pt idx="319832">
                  <c:v>38756.1</c:v>
                </c:pt>
                <c:pt idx="319833">
                  <c:v>40868.57</c:v>
                </c:pt>
                <c:pt idx="319834">
                  <c:v>36845.1</c:v>
                </c:pt>
                <c:pt idx="319835">
                  <c:v>37577.089999999997</c:v>
                </c:pt>
                <c:pt idx="319836">
                  <c:v>36829.64</c:v>
                </c:pt>
                <c:pt idx="319837">
                  <c:v>39238.400000000001</c:v>
                </c:pt>
                <c:pt idx="319838">
                  <c:v>36865.800000000003</c:v>
                </c:pt>
                <c:pt idx="319839">
                  <c:v>34554.230000000003</c:v>
                </c:pt>
                <c:pt idx="319840">
                  <c:v>32773.589999999997</c:v>
                </c:pt>
                <c:pt idx="319841">
                  <c:v>36308.29</c:v>
                </c:pt>
                <c:pt idx="319842">
                  <c:v>34733.01</c:v>
                </c:pt>
                <c:pt idx="319843">
                  <c:v>31912.63</c:v>
                </c:pt>
                <c:pt idx="319844">
                  <c:v>31187.78</c:v>
                </c:pt>
                <c:pt idx="319845">
                  <c:v>30976.880000000001</c:v>
                </c:pt>
                <c:pt idx="319846">
                  <c:v>35006.699999999997</c:v>
                </c:pt>
                <c:pt idx="319847">
                  <c:v>31286.78</c:v>
                </c:pt>
                <c:pt idx="319848">
                  <c:v>31314.28</c:v>
                </c:pt>
                <c:pt idx="319849">
                  <c:v>29446.05</c:v>
                </c:pt>
                <c:pt idx="319850">
                  <c:v>32598.38</c:v>
                </c:pt>
                <c:pt idx="319851">
                  <c:v>29811.95</c:v>
                </c:pt>
                <c:pt idx="319852">
                  <c:v>28547.33</c:v>
                </c:pt>
                <c:pt idx="319853">
                  <c:v>28001.31</c:v>
                </c:pt>
                <c:pt idx="319854">
                  <c:v>28386.84</c:v>
                </c:pt>
                <c:pt idx="319855">
                  <c:v>31197.040000000001</c:v>
                </c:pt>
                <c:pt idx="319856">
                  <c:v>24303.89</c:v>
                </c:pt>
                <c:pt idx="319857">
                  <c:v>24511.65</c:v>
                </c:pt>
                <c:pt idx="319858">
                  <c:v>20772.07</c:v>
                </c:pt>
                <c:pt idx="319859">
                  <c:v>25810.86</c:v>
                </c:pt>
                <c:pt idx="319860">
                  <c:v>23913.41</c:v>
                </c:pt>
                <c:pt idx="319861">
                  <c:v>24361.59</c:v>
                </c:pt>
                <c:pt idx="319862">
                  <c:v>21747.34</c:v>
                </c:pt>
                <c:pt idx="319863">
                  <c:v>23096.06</c:v>
                </c:pt>
                <c:pt idx="319864">
                  <c:v>26355.06</c:v>
                </c:pt>
                <c:pt idx="319865">
                  <c:v>26807.77</c:v>
                </c:pt>
                <c:pt idx="319866">
                  <c:v>24456.44</c:v>
                </c:pt>
                <c:pt idx="319867">
                  <c:v>23697.119999999999</c:v>
                </c:pt>
                <c:pt idx="319868">
                  <c:v>26528.35</c:v>
                </c:pt>
                <c:pt idx="319869">
                  <c:v>29794.27</c:v>
                </c:pt>
                <c:pt idx="319870">
                  <c:v>27441.71</c:v>
                </c:pt>
                <c:pt idx="319871">
                  <c:v>27555.56</c:v>
                </c:pt>
                <c:pt idx="319872">
                  <c:v>29696.32</c:v>
                </c:pt>
                <c:pt idx="319873">
                  <c:v>27884.5</c:v>
                </c:pt>
                <c:pt idx="319874">
                  <c:v>27511.37</c:v>
                </c:pt>
                <c:pt idx="319875">
                  <c:v>27150.36</c:v>
                </c:pt>
                <c:pt idx="319876">
                  <c:v>33093.22</c:v>
                </c:pt>
                <c:pt idx="319877">
                  <c:v>32765.94</c:v>
                </c:pt>
                <c:pt idx="319878">
                  <c:v>28969.43</c:v>
                </c:pt>
                <c:pt idx="319879">
                  <c:v>29539.88</c:v>
                </c:pt>
                <c:pt idx="319880">
                  <c:v>30593.88</c:v>
                </c:pt>
                <c:pt idx="319881">
                  <c:v>36435.360000000001</c:v>
                </c:pt>
                <c:pt idx="319882">
                  <c:v>26285.39</c:v>
                </c:pt>
                <c:pt idx="319883">
                  <c:v>26272.36</c:v>
                </c:pt>
                <c:pt idx="319884">
                  <c:v>26315.53</c:v>
                </c:pt>
                <c:pt idx="319885">
                  <c:v>27591.67</c:v>
                </c:pt>
                <c:pt idx="319886">
                  <c:v>25617.73</c:v>
                </c:pt>
                <c:pt idx="319887">
                  <c:v>27219.22</c:v>
                </c:pt>
                <c:pt idx="319888">
                  <c:v>27040.27</c:v>
                </c:pt>
                <c:pt idx="319889">
                  <c:v>28713.4</c:v>
                </c:pt>
                <c:pt idx="319890">
                  <c:v>28853.8</c:v>
                </c:pt>
                <c:pt idx="319891">
                  <c:v>27345.77</c:v>
                </c:pt>
                <c:pt idx="319892">
                  <c:v>26676.85</c:v>
                </c:pt>
                <c:pt idx="319893">
                  <c:v>26764.45</c:v>
                </c:pt>
                <c:pt idx="319894">
                  <c:v>29684.97</c:v>
                </c:pt>
                <c:pt idx="319895">
                  <c:v>26620.02</c:v>
                </c:pt>
                <c:pt idx="319896">
                  <c:v>26265.65</c:v>
                </c:pt>
                <c:pt idx="319897">
                  <c:v>25859.4</c:v>
                </c:pt>
                <c:pt idx="319898">
                  <c:v>30311.95</c:v>
                </c:pt>
                <c:pt idx="319899">
                  <c:v>28425.65</c:v>
                </c:pt>
                <c:pt idx="319900">
                  <c:v>24600.99</c:v>
                </c:pt>
                <c:pt idx="319901">
                  <c:v>24758.77</c:v>
                </c:pt>
                <c:pt idx="319902">
                  <c:v>25871.42</c:v>
                </c:pt>
                <c:pt idx="319903">
                  <c:v>25827.03</c:v>
                </c:pt>
                <c:pt idx="319904">
                  <c:v>22776.79</c:v>
                </c:pt>
                <c:pt idx="319905">
                  <c:v>24806.51</c:v>
                </c:pt>
                <c:pt idx="319906">
                  <c:v>23084.59</c:v>
                </c:pt>
                <c:pt idx="319907">
                  <c:v>24244.32</c:v>
                </c:pt>
                <c:pt idx="319908">
                  <c:v>23252.99</c:v>
                </c:pt>
                <c:pt idx="319909">
                  <c:v>22310.19</c:v>
                </c:pt>
                <c:pt idx="319910">
                  <c:v>18663.23</c:v>
                </c:pt>
                <c:pt idx="319911">
                  <c:v>22338.86</c:v>
                </c:pt>
                <c:pt idx="319912">
                  <c:v>24015.53</c:v>
                </c:pt>
                <c:pt idx="319913">
                  <c:v>20756.509999999998</c:v>
                </c:pt>
                <c:pt idx="319914">
                  <c:v>16641.740000000002</c:v>
                </c:pt>
                <c:pt idx="319915">
                  <c:v>23268.1</c:v>
                </c:pt>
                <c:pt idx="319916">
                  <c:v>25735.89</c:v>
                </c:pt>
                <c:pt idx="319917">
                  <c:v>21048.05</c:v>
                </c:pt>
                <c:pt idx="319918">
                  <c:v>20901.810000000001</c:v>
                </c:pt>
                <c:pt idx="319919">
                  <c:v>22630.65</c:v>
                </c:pt>
                <c:pt idx="319920">
                  <c:v>24642.57</c:v>
                </c:pt>
                <c:pt idx="319921">
                  <c:v>25914.880000000001</c:v>
                </c:pt>
                <c:pt idx="319922">
                  <c:v>21997.3</c:v>
                </c:pt>
                <c:pt idx="319923">
                  <c:v>22457.84</c:v>
                </c:pt>
                <c:pt idx="319924">
                  <c:v>25320.93</c:v>
                </c:pt>
                <c:pt idx="319925">
                  <c:v>23941.82</c:v>
                </c:pt>
                <c:pt idx="319926">
                  <c:v>22107.99</c:v>
                </c:pt>
                <c:pt idx="319927">
                  <c:v>24420.53</c:v>
                </c:pt>
                <c:pt idx="319928">
                  <c:v>26623.49</c:v>
                </c:pt>
                <c:pt idx="319929">
                  <c:v>29555.25</c:v>
                </c:pt>
                <c:pt idx="319930">
                  <c:v>23318.97</c:v>
                </c:pt>
                <c:pt idx="319931">
                  <c:v>23078.06</c:v>
                </c:pt>
                <c:pt idx="319932">
                  <c:v>25943.46</c:v>
                </c:pt>
                <c:pt idx="319933">
                  <c:v>28108.9</c:v>
                </c:pt>
                <c:pt idx="319934">
                  <c:v>27390.58</c:v>
                </c:pt>
                <c:pt idx="319935">
                  <c:v>24417.200000000001</c:v>
                </c:pt>
                <c:pt idx="319936">
                  <c:v>24625.94</c:v>
                </c:pt>
                <c:pt idx="319937">
                  <c:v>27460.799999999999</c:v>
                </c:pt>
                <c:pt idx="319938">
                  <c:v>26718.54</c:v>
                </c:pt>
                <c:pt idx="319939">
                  <c:v>26004.58</c:v>
                </c:pt>
                <c:pt idx="319940">
                  <c:v>23909.599999999999</c:v>
                </c:pt>
                <c:pt idx="319941">
                  <c:v>26151.21</c:v>
                </c:pt>
                <c:pt idx="319942">
                  <c:v>27343.27</c:v>
                </c:pt>
                <c:pt idx="319943">
                  <c:v>24518.6</c:v>
                </c:pt>
                <c:pt idx="319944">
                  <c:v>25330.53</c:v>
                </c:pt>
                <c:pt idx="319945">
                  <c:v>26472.69</c:v>
                </c:pt>
                <c:pt idx="319946">
                  <c:v>31382.400000000001</c:v>
                </c:pt>
                <c:pt idx="319947">
                  <c:v>24658.16</c:v>
                </c:pt>
                <c:pt idx="319948">
                  <c:v>22084.67</c:v>
                </c:pt>
                <c:pt idx="319949">
                  <c:v>21552.53</c:v>
                </c:pt>
                <c:pt idx="319950">
                  <c:v>25288.77</c:v>
                </c:pt>
                <c:pt idx="319951">
                  <c:v>26583.26</c:v>
                </c:pt>
                <c:pt idx="319952">
                  <c:v>23952.25</c:v>
                </c:pt>
                <c:pt idx="319953">
                  <c:v>23270.45</c:v>
                </c:pt>
                <c:pt idx="319954">
                  <c:v>25273.26</c:v>
                </c:pt>
                <c:pt idx="319955">
                  <c:v>27761.279999999999</c:v>
                </c:pt>
                <c:pt idx="319956">
                  <c:v>25177.17</c:v>
                </c:pt>
                <c:pt idx="319957">
                  <c:v>24224.13</c:v>
                </c:pt>
                <c:pt idx="319958">
                  <c:v>23077.19</c:v>
                </c:pt>
                <c:pt idx="319959">
                  <c:v>24874.84</c:v>
                </c:pt>
                <c:pt idx="319960">
                  <c:v>23735.74</c:v>
                </c:pt>
                <c:pt idx="319961">
                  <c:v>22802.37</c:v>
                </c:pt>
                <c:pt idx="319962">
                  <c:v>25026.58</c:v>
                </c:pt>
                <c:pt idx="319963">
                  <c:v>26466.73</c:v>
                </c:pt>
                <c:pt idx="319964">
                  <c:v>26212.94</c:v>
                </c:pt>
                <c:pt idx="319965">
                  <c:v>22374.32</c:v>
                </c:pt>
                <c:pt idx="319966">
                  <c:v>25198.99</c:v>
                </c:pt>
                <c:pt idx="319967">
                  <c:v>30176.400000000001</c:v>
                </c:pt>
                <c:pt idx="319968">
                  <c:v>31225.84</c:v>
                </c:pt>
                <c:pt idx="319969">
                  <c:v>26929.07</c:v>
                </c:pt>
                <c:pt idx="319970">
                  <c:v>27693.54</c:v>
                </c:pt>
                <c:pt idx="319971">
                  <c:v>33129.120000000003</c:v>
                </c:pt>
                <c:pt idx="319972">
                  <c:v>32955.879999999997</c:v>
                </c:pt>
                <c:pt idx="319973">
                  <c:v>30699.07</c:v>
                </c:pt>
                <c:pt idx="319974">
                  <c:v>28327.68</c:v>
                </c:pt>
                <c:pt idx="319975">
                  <c:v>28976.18</c:v>
                </c:pt>
                <c:pt idx="319976">
                  <c:v>33786.089999999997</c:v>
                </c:pt>
                <c:pt idx="319977">
                  <c:v>28394.94</c:v>
                </c:pt>
                <c:pt idx="319978">
                  <c:v>25876.26</c:v>
                </c:pt>
                <c:pt idx="319979">
                  <c:v>25894.87</c:v>
                </c:pt>
                <c:pt idx="319980">
                  <c:v>30392.68</c:v>
                </c:pt>
                <c:pt idx="319981">
                  <c:v>29231.48</c:v>
                </c:pt>
                <c:pt idx="319982">
                  <c:v>25931.87</c:v>
                </c:pt>
                <c:pt idx="319983">
                  <c:v>23813.17</c:v>
                </c:pt>
                <c:pt idx="319984">
                  <c:v>27027.3</c:v>
                </c:pt>
                <c:pt idx="319985">
                  <c:v>29439.07</c:v>
                </c:pt>
                <c:pt idx="319986">
                  <c:v>24510.92</c:v>
                </c:pt>
                <c:pt idx="319987">
                  <c:v>22903.65</c:v>
                </c:pt>
                <c:pt idx="319988">
                  <c:v>23929.19</c:v>
                </c:pt>
                <c:pt idx="319989">
                  <c:v>27923.45</c:v>
                </c:pt>
                <c:pt idx="319990">
                  <c:v>24156.69</c:v>
                </c:pt>
                <c:pt idx="319991">
                  <c:v>22930.09</c:v>
                </c:pt>
                <c:pt idx="319992">
                  <c:v>22165.99</c:v>
                </c:pt>
                <c:pt idx="319993">
                  <c:v>25888.76</c:v>
                </c:pt>
                <c:pt idx="319994">
                  <c:v>25967.56</c:v>
                </c:pt>
                <c:pt idx="319995">
                  <c:v>23389.63</c:v>
                </c:pt>
                <c:pt idx="319996">
                  <c:v>21666.45</c:v>
                </c:pt>
                <c:pt idx="319997">
                  <c:v>22675.33</c:v>
                </c:pt>
                <c:pt idx="319998">
                  <c:v>25454.14</c:v>
                </c:pt>
                <c:pt idx="319999">
                  <c:v>21674.07</c:v>
                </c:pt>
                <c:pt idx="320000">
                  <c:v>21719.33</c:v>
                </c:pt>
                <c:pt idx="320001">
                  <c:v>17317.939999999999</c:v>
                </c:pt>
                <c:pt idx="320002">
                  <c:v>22933.18</c:v>
                </c:pt>
                <c:pt idx="320003">
                  <c:v>23058.67</c:v>
                </c:pt>
                <c:pt idx="320004">
                  <c:v>22644.080000000002</c:v>
                </c:pt>
                <c:pt idx="320005">
                  <c:v>20576.37</c:v>
                </c:pt>
                <c:pt idx="320006">
                  <c:v>22925.66</c:v>
                </c:pt>
                <c:pt idx="320007">
                  <c:v>26102.06</c:v>
                </c:pt>
                <c:pt idx="320008">
                  <c:v>23888.19</c:v>
                </c:pt>
                <c:pt idx="320009">
                  <c:v>23710.44</c:v>
                </c:pt>
                <c:pt idx="320010">
                  <c:v>23399.18</c:v>
                </c:pt>
                <c:pt idx="320011">
                  <c:v>27615.67</c:v>
                </c:pt>
                <c:pt idx="320012">
                  <c:v>24442.23</c:v>
                </c:pt>
                <c:pt idx="320013">
                  <c:v>23502.75</c:v>
                </c:pt>
                <c:pt idx="320014">
                  <c:v>24478.240000000002</c:v>
                </c:pt>
                <c:pt idx="320015">
                  <c:v>28045.49</c:v>
                </c:pt>
                <c:pt idx="320016">
                  <c:v>26243.05</c:v>
                </c:pt>
                <c:pt idx="320017">
                  <c:v>23868.63</c:v>
                </c:pt>
                <c:pt idx="320018">
                  <c:v>23858.33</c:v>
                </c:pt>
                <c:pt idx="320019">
                  <c:v>28783.79</c:v>
                </c:pt>
                <c:pt idx="320020">
                  <c:v>28213.29</c:v>
                </c:pt>
                <c:pt idx="320021">
                  <c:v>27317.43</c:v>
                </c:pt>
                <c:pt idx="320022">
                  <c:v>26026.42</c:v>
                </c:pt>
                <c:pt idx="320023">
                  <c:v>27041.15</c:v>
                </c:pt>
                <c:pt idx="320024">
                  <c:v>31049.3</c:v>
                </c:pt>
                <c:pt idx="320025">
                  <c:v>26319.64</c:v>
                </c:pt>
                <c:pt idx="320026">
                  <c:v>28163.42</c:v>
                </c:pt>
                <c:pt idx="320027">
                  <c:v>26717.27</c:v>
                </c:pt>
                <c:pt idx="320028">
                  <c:v>29183.84</c:v>
                </c:pt>
                <c:pt idx="320029">
                  <c:v>27980.5</c:v>
                </c:pt>
                <c:pt idx="320030">
                  <c:v>26776</c:v>
                </c:pt>
                <c:pt idx="320031">
                  <c:v>25672.82</c:v>
                </c:pt>
                <c:pt idx="320032">
                  <c:v>29138.28</c:v>
                </c:pt>
                <c:pt idx="320033">
                  <c:v>28659.33</c:v>
                </c:pt>
                <c:pt idx="320034">
                  <c:v>25824.81</c:v>
                </c:pt>
                <c:pt idx="320035">
                  <c:v>24638.34</c:v>
                </c:pt>
                <c:pt idx="320036">
                  <c:v>27155.9</c:v>
                </c:pt>
                <c:pt idx="320037">
                  <c:v>31170.22</c:v>
                </c:pt>
                <c:pt idx="320038">
                  <c:v>26338.1</c:v>
                </c:pt>
                <c:pt idx="320039">
                  <c:v>25079.33</c:v>
                </c:pt>
                <c:pt idx="320040">
                  <c:v>26887.09</c:v>
                </c:pt>
                <c:pt idx="320041">
                  <c:v>30827.71</c:v>
                </c:pt>
                <c:pt idx="320042">
                  <c:v>26748.5</c:v>
                </c:pt>
                <c:pt idx="320043">
                  <c:v>24928.27</c:v>
                </c:pt>
                <c:pt idx="320044">
                  <c:v>23483.63</c:v>
                </c:pt>
                <c:pt idx="320045">
                  <c:v>28486.45</c:v>
                </c:pt>
                <c:pt idx="320046">
                  <c:v>29721.58</c:v>
                </c:pt>
                <c:pt idx="320047">
                  <c:v>25321.41</c:v>
                </c:pt>
                <c:pt idx="320048">
                  <c:v>24301.67</c:v>
                </c:pt>
                <c:pt idx="320049">
                  <c:v>24062.75</c:v>
                </c:pt>
                <c:pt idx="320050">
                  <c:v>26741.85</c:v>
                </c:pt>
                <c:pt idx="320051">
                  <c:v>25464.21</c:v>
                </c:pt>
                <c:pt idx="320052">
                  <c:v>24944.720000000001</c:v>
                </c:pt>
                <c:pt idx="320053">
                  <c:v>20296.849999999999</c:v>
                </c:pt>
                <c:pt idx="320054">
                  <c:v>26867.39</c:v>
                </c:pt>
                <c:pt idx="320055">
                  <c:v>25744.82</c:v>
                </c:pt>
                <c:pt idx="320056">
                  <c:v>25352.57</c:v>
                </c:pt>
                <c:pt idx="320057">
                  <c:v>20823.12</c:v>
                </c:pt>
                <c:pt idx="320058">
                  <c:v>27856.39</c:v>
                </c:pt>
                <c:pt idx="320059">
                  <c:v>28629.47</c:v>
                </c:pt>
                <c:pt idx="320060">
                  <c:v>24665.919999999998</c:v>
                </c:pt>
                <c:pt idx="320061">
                  <c:v>24381.56</c:v>
                </c:pt>
                <c:pt idx="320062">
                  <c:v>25642.35</c:v>
                </c:pt>
                <c:pt idx="320063">
                  <c:v>28647.66</c:v>
                </c:pt>
                <c:pt idx="320064">
                  <c:v>25146.47</c:v>
                </c:pt>
                <c:pt idx="320065">
                  <c:v>25302.57</c:v>
                </c:pt>
                <c:pt idx="320066">
                  <c:v>25589.53</c:v>
                </c:pt>
                <c:pt idx="320067">
                  <c:v>31275.99</c:v>
                </c:pt>
                <c:pt idx="320068">
                  <c:v>31191.81</c:v>
                </c:pt>
                <c:pt idx="320069">
                  <c:v>26377.919999999998</c:v>
                </c:pt>
                <c:pt idx="320070">
                  <c:v>27634.240000000002</c:v>
                </c:pt>
                <c:pt idx="320071">
                  <c:v>32178.43</c:v>
                </c:pt>
                <c:pt idx="320072">
                  <c:v>37234.29</c:v>
                </c:pt>
                <c:pt idx="320073">
                  <c:v>30032.85</c:v>
                </c:pt>
                <c:pt idx="320074">
                  <c:v>28121.040000000001</c:v>
                </c:pt>
                <c:pt idx="320075">
                  <c:v>31461.45</c:v>
                </c:pt>
                <c:pt idx="320076">
                  <c:v>34461.33</c:v>
                </c:pt>
                <c:pt idx="320077">
                  <c:v>33245.620000000003</c:v>
                </c:pt>
                <c:pt idx="320078">
                  <c:v>33238.82</c:v>
                </c:pt>
                <c:pt idx="320079">
                  <c:v>30515.16</c:v>
                </c:pt>
                <c:pt idx="320080">
                  <c:v>33588.15</c:v>
                </c:pt>
                <c:pt idx="320081">
                  <c:v>34265.39</c:v>
                </c:pt>
                <c:pt idx="320082">
                  <c:v>31051.46</c:v>
                </c:pt>
                <c:pt idx="320083">
                  <c:v>29272.39</c:v>
                </c:pt>
                <c:pt idx="320084">
                  <c:v>32008.3</c:v>
                </c:pt>
                <c:pt idx="320085">
                  <c:v>32854.32</c:v>
                </c:pt>
                <c:pt idx="320086">
                  <c:v>29142.23</c:v>
                </c:pt>
                <c:pt idx="320087">
                  <c:v>27333.99</c:v>
                </c:pt>
                <c:pt idx="320088">
                  <c:v>28576.11</c:v>
                </c:pt>
                <c:pt idx="320089">
                  <c:v>33434.81</c:v>
                </c:pt>
                <c:pt idx="320090">
                  <c:v>29947.279999999999</c:v>
                </c:pt>
                <c:pt idx="320091">
                  <c:v>27300.01</c:v>
                </c:pt>
                <c:pt idx="320092">
                  <c:v>27730.49</c:v>
                </c:pt>
                <c:pt idx="320093">
                  <c:v>32209.31</c:v>
                </c:pt>
                <c:pt idx="320094">
                  <c:v>29068.54</c:v>
                </c:pt>
                <c:pt idx="320095">
                  <c:v>26903.46</c:v>
                </c:pt>
                <c:pt idx="320096">
                  <c:v>26395.46</c:v>
                </c:pt>
                <c:pt idx="320097">
                  <c:v>29465.91</c:v>
                </c:pt>
                <c:pt idx="320098">
                  <c:v>32892.269999999997</c:v>
                </c:pt>
                <c:pt idx="320099">
                  <c:v>27840.36</c:v>
                </c:pt>
                <c:pt idx="320100">
                  <c:v>26681.23</c:v>
                </c:pt>
                <c:pt idx="320101">
                  <c:v>7570.37</c:v>
                </c:pt>
                <c:pt idx="320102">
                  <c:v>8141.06</c:v>
                </c:pt>
                <c:pt idx="320103">
                  <c:v>8345.6299999999992</c:v>
                </c:pt>
                <c:pt idx="320104">
                  <c:v>6798.26</c:v>
                </c:pt>
                <c:pt idx="320105">
                  <c:v>7086.08</c:v>
                </c:pt>
                <c:pt idx="320106">
                  <c:v>8142.43</c:v>
                </c:pt>
                <c:pt idx="320107">
                  <c:v>8076.54</c:v>
                </c:pt>
                <c:pt idx="320108">
                  <c:v>7038.82</c:v>
                </c:pt>
                <c:pt idx="320109">
                  <c:v>7930.04</c:v>
                </c:pt>
                <c:pt idx="320110">
                  <c:v>8580.43</c:v>
                </c:pt>
                <c:pt idx="320111">
                  <c:v>8129.97</c:v>
                </c:pt>
                <c:pt idx="320112">
                  <c:v>7977.15</c:v>
                </c:pt>
                <c:pt idx="320113">
                  <c:v>8667.61</c:v>
                </c:pt>
                <c:pt idx="320114">
                  <c:v>9485.02</c:v>
                </c:pt>
                <c:pt idx="320115">
                  <c:v>9954.65</c:v>
                </c:pt>
                <c:pt idx="320116">
                  <c:v>11364.49</c:v>
                </c:pt>
                <c:pt idx="320117">
                  <c:v>10590.6</c:v>
                </c:pt>
                <c:pt idx="320118">
                  <c:v>10262.68</c:v>
                </c:pt>
                <c:pt idx="320119">
                  <c:v>8829.41</c:v>
                </c:pt>
                <c:pt idx="320120">
                  <c:v>8800.32</c:v>
                </c:pt>
                <c:pt idx="320121">
                  <c:v>9816.35</c:v>
                </c:pt>
                <c:pt idx="320122">
                  <c:v>9623.6299999999992</c:v>
                </c:pt>
                <c:pt idx="320123">
                  <c:v>9274.1200000000008</c:v>
                </c:pt>
                <c:pt idx="320124">
                  <c:v>8314.44</c:v>
                </c:pt>
                <c:pt idx="320125">
                  <c:v>8177.75</c:v>
                </c:pt>
                <c:pt idx="320126">
                  <c:v>8241.51</c:v>
                </c:pt>
                <c:pt idx="320127">
                  <c:v>7461.38</c:v>
                </c:pt>
                <c:pt idx="320128">
                  <c:v>7768.32</c:v>
                </c:pt>
                <c:pt idx="320129">
                  <c:v>7408.07</c:v>
                </c:pt>
                <c:pt idx="320130">
                  <c:v>7233.89</c:v>
                </c:pt>
                <c:pt idx="320131">
                  <c:v>7571.22</c:v>
                </c:pt>
                <c:pt idx="320132">
                  <c:v>7758.46</c:v>
                </c:pt>
                <c:pt idx="320133">
                  <c:v>7581.81</c:v>
                </c:pt>
                <c:pt idx="320134">
                  <c:v>7179.68</c:v>
                </c:pt>
                <c:pt idx="320135">
                  <c:v>7854.09</c:v>
                </c:pt>
                <c:pt idx="320136">
                  <c:v>6943.58</c:v>
                </c:pt>
                <c:pt idx="320137">
                  <c:v>7852.03</c:v>
                </c:pt>
                <c:pt idx="320138">
                  <c:v>8369.7800000000007</c:v>
                </c:pt>
                <c:pt idx="320139">
                  <c:v>7873.93</c:v>
                </c:pt>
                <c:pt idx="320140">
                  <c:v>8707.81</c:v>
                </c:pt>
                <c:pt idx="320141">
                  <c:v>8385.6200000000008</c:v>
                </c:pt>
                <c:pt idx="320142">
                  <c:v>7861.08</c:v>
                </c:pt>
                <c:pt idx="320143">
                  <c:v>11607.15</c:v>
                </c:pt>
                <c:pt idx="320144">
                  <c:v>6074.67</c:v>
                </c:pt>
                <c:pt idx="320145">
                  <c:v>7836.4</c:v>
                </c:pt>
                <c:pt idx="320146">
                  <c:v>7593.65</c:v>
                </c:pt>
                <c:pt idx="320147">
                  <c:v>11812.92</c:v>
                </c:pt>
                <c:pt idx="320148">
                  <c:v>11283.44</c:v>
                </c:pt>
                <c:pt idx="320149">
                  <c:v>5966.82</c:v>
                </c:pt>
                <c:pt idx="320150">
                  <c:v>7636.39</c:v>
                </c:pt>
                <c:pt idx="320151">
                  <c:v>8379.5499999999993</c:v>
                </c:pt>
                <c:pt idx="320152">
                  <c:v>8508.5499999999993</c:v>
                </c:pt>
                <c:pt idx="320153">
                  <c:v>7419.31</c:v>
                </c:pt>
                <c:pt idx="320154">
                  <c:v>9256.1200000000008</c:v>
                </c:pt>
                <c:pt idx="320155">
                  <c:v>7665.22</c:v>
                </c:pt>
                <c:pt idx="320156">
                  <c:v>8793.9500000000007</c:v>
                </c:pt>
                <c:pt idx="320157">
                  <c:v>7687.88</c:v>
                </c:pt>
                <c:pt idx="320158">
                  <c:v>8694.5</c:v>
                </c:pt>
                <c:pt idx="320159">
                  <c:v>9119.02</c:v>
                </c:pt>
                <c:pt idx="320160">
                  <c:v>8897.98</c:v>
                </c:pt>
                <c:pt idx="320161">
                  <c:v>8828.24</c:v>
                </c:pt>
                <c:pt idx="320162">
                  <c:v>9343.7000000000007</c:v>
                </c:pt>
                <c:pt idx="320163">
                  <c:v>8270.36</c:v>
                </c:pt>
                <c:pt idx="320164">
                  <c:v>9612.49</c:v>
                </c:pt>
                <c:pt idx="320165">
                  <c:v>11585.73</c:v>
                </c:pt>
                <c:pt idx="320166">
                  <c:v>9455.18</c:v>
                </c:pt>
                <c:pt idx="320167">
                  <c:v>10027.17</c:v>
                </c:pt>
                <c:pt idx="320168">
                  <c:v>8608.17</c:v>
                </c:pt>
                <c:pt idx="320169">
                  <c:v>10179.82</c:v>
                </c:pt>
                <c:pt idx="320170">
                  <c:v>9875.2900000000009</c:v>
                </c:pt>
                <c:pt idx="320171">
                  <c:v>8960.11</c:v>
                </c:pt>
                <c:pt idx="320172">
                  <c:v>8798.1299999999992</c:v>
                </c:pt>
                <c:pt idx="320173">
                  <c:v>9439.77</c:v>
                </c:pt>
                <c:pt idx="320174">
                  <c:v>8631.91</c:v>
                </c:pt>
                <c:pt idx="320175">
                  <c:v>10892.2</c:v>
                </c:pt>
                <c:pt idx="320176">
                  <c:v>9174.06</c:v>
                </c:pt>
                <c:pt idx="320177">
                  <c:v>8100.06</c:v>
                </c:pt>
                <c:pt idx="320178">
                  <c:v>8582.7099999999991</c:v>
                </c:pt>
                <c:pt idx="320179">
                  <c:v>9058.34</c:v>
                </c:pt>
                <c:pt idx="320180">
                  <c:v>8859.18</c:v>
                </c:pt>
                <c:pt idx="320181">
                  <c:v>9048.4599999999991</c:v>
                </c:pt>
                <c:pt idx="320182">
                  <c:v>9232.35</c:v>
                </c:pt>
                <c:pt idx="320183">
                  <c:v>9165.98</c:v>
                </c:pt>
                <c:pt idx="320184">
                  <c:v>10288.209999999999</c:v>
                </c:pt>
                <c:pt idx="320185">
                  <c:v>9004.64</c:v>
                </c:pt>
                <c:pt idx="320186">
                  <c:v>9629.18</c:v>
                </c:pt>
                <c:pt idx="320187">
                  <c:v>9341.01</c:v>
                </c:pt>
                <c:pt idx="320188">
                  <c:v>9481.92</c:v>
                </c:pt>
                <c:pt idx="320189">
                  <c:v>9486.99</c:v>
                </c:pt>
                <c:pt idx="320190">
                  <c:v>10005.16</c:v>
                </c:pt>
                <c:pt idx="320191">
                  <c:v>10302.66</c:v>
                </c:pt>
                <c:pt idx="320192">
                  <c:v>9287.2800000000007</c:v>
                </c:pt>
                <c:pt idx="320193">
                  <c:v>9724.56</c:v>
                </c:pt>
                <c:pt idx="320194">
                  <c:v>10445.16</c:v>
                </c:pt>
                <c:pt idx="320195">
                  <c:v>15135.06</c:v>
                </c:pt>
                <c:pt idx="320196">
                  <c:v>6922.61</c:v>
                </c:pt>
                <c:pt idx="320197">
                  <c:v>8425.67</c:v>
                </c:pt>
                <c:pt idx="320198">
                  <c:v>8573.27</c:v>
                </c:pt>
                <c:pt idx="320199">
                  <c:v>9824.9</c:v>
                </c:pt>
                <c:pt idx="320200">
                  <c:v>9609.27</c:v>
                </c:pt>
                <c:pt idx="320201">
                  <c:v>12763.36</c:v>
                </c:pt>
                <c:pt idx="320202">
                  <c:v>7843.72</c:v>
                </c:pt>
                <c:pt idx="320203">
                  <c:v>8823.2199999999993</c:v>
                </c:pt>
                <c:pt idx="320204">
                  <c:v>9191.42</c:v>
                </c:pt>
                <c:pt idx="320205">
                  <c:v>9301.98</c:v>
                </c:pt>
                <c:pt idx="320206">
                  <c:v>10003.61</c:v>
                </c:pt>
                <c:pt idx="320207">
                  <c:v>9355.51</c:v>
                </c:pt>
                <c:pt idx="320208">
                  <c:v>9341.6200000000008</c:v>
                </c:pt>
                <c:pt idx="320209">
                  <c:v>9081.0400000000009</c:v>
                </c:pt>
                <c:pt idx="320210">
                  <c:v>8986.7800000000007</c:v>
                </c:pt>
                <c:pt idx="320211">
                  <c:v>9905.44</c:v>
                </c:pt>
                <c:pt idx="320212">
                  <c:v>9498.3700000000008</c:v>
                </c:pt>
                <c:pt idx="320213">
                  <c:v>9795.8700000000008</c:v>
                </c:pt>
                <c:pt idx="320214">
                  <c:v>10421.41</c:v>
                </c:pt>
                <c:pt idx="320215">
                  <c:v>10976.29</c:v>
                </c:pt>
                <c:pt idx="320216">
                  <c:v>9786.8799999999992</c:v>
                </c:pt>
                <c:pt idx="320217">
                  <c:v>10506.35</c:v>
                </c:pt>
                <c:pt idx="320218">
                  <c:v>11209.21</c:v>
                </c:pt>
                <c:pt idx="320219">
                  <c:v>11632.85</c:v>
                </c:pt>
                <c:pt idx="320220">
                  <c:v>11259.99</c:v>
                </c:pt>
                <c:pt idx="320221">
                  <c:v>11865.47</c:v>
                </c:pt>
                <c:pt idx="320222">
                  <c:v>11859.34</c:v>
                </c:pt>
                <c:pt idx="320223">
                  <c:v>10856.08</c:v>
                </c:pt>
                <c:pt idx="320224">
                  <c:v>10961.9</c:v>
                </c:pt>
                <c:pt idx="320225">
                  <c:v>11990.86</c:v>
                </c:pt>
                <c:pt idx="320226">
                  <c:v>12023.04</c:v>
                </c:pt>
                <c:pt idx="320227">
                  <c:v>13123.05</c:v>
                </c:pt>
                <c:pt idx="320228">
                  <c:v>10167.68</c:v>
                </c:pt>
                <c:pt idx="320229">
                  <c:v>9870.64</c:v>
                </c:pt>
                <c:pt idx="320230">
                  <c:v>11293.32</c:v>
                </c:pt>
                <c:pt idx="320231">
                  <c:v>10378.61</c:v>
                </c:pt>
                <c:pt idx="320232">
                  <c:v>10865.94</c:v>
                </c:pt>
                <c:pt idx="320233">
                  <c:v>11343.62</c:v>
                </c:pt>
                <c:pt idx="320234">
                  <c:v>10657.35</c:v>
                </c:pt>
                <c:pt idx="320235">
                  <c:v>11257.38</c:v>
                </c:pt>
                <c:pt idx="320236">
                  <c:v>11656.94</c:v>
                </c:pt>
                <c:pt idx="320237">
                  <c:v>10569.04</c:v>
                </c:pt>
                <c:pt idx="320238">
                  <c:v>10852.51</c:v>
                </c:pt>
                <c:pt idx="320239">
                  <c:v>10945.06</c:v>
                </c:pt>
                <c:pt idx="320240">
                  <c:v>11030.85</c:v>
                </c:pt>
                <c:pt idx="320241">
                  <c:v>11340.28</c:v>
                </c:pt>
                <c:pt idx="320242">
                  <c:v>11604.22</c:v>
                </c:pt>
                <c:pt idx="320243">
                  <c:v>11491.88</c:v>
                </c:pt>
                <c:pt idx="320244">
                  <c:v>5182.7299999999996</c:v>
                </c:pt>
                <c:pt idx="320245">
                  <c:v>5855.66</c:v>
                </c:pt>
                <c:pt idx="320246">
                  <c:v>4692.29</c:v>
                </c:pt>
                <c:pt idx="320247">
                  <c:v>4728.92</c:v>
                </c:pt>
                <c:pt idx="320248">
                  <c:v>5267.69</c:v>
                </c:pt>
                <c:pt idx="320249">
                  <c:v>5710.37</c:v>
                </c:pt>
                <c:pt idx="320250">
                  <c:v>5014.18</c:v>
                </c:pt>
                <c:pt idx="320251">
                  <c:v>4221.3599999999997</c:v>
                </c:pt>
                <c:pt idx="320252">
                  <c:v>4811.53</c:v>
                </c:pt>
                <c:pt idx="320253">
                  <c:v>6310.5</c:v>
                </c:pt>
                <c:pt idx="320254">
                  <c:v>6003.7</c:v>
                </c:pt>
                <c:pt idx="320255">
                  <c:v>4790.5</c:v>
                </c:pt>
                <c:pt idx="320256">
                  <c:v>5042.63</c:v>
                </c:pt>
                <c:pt idx="320257">
                  <c:v>6851.78</c:v>
                </c:pt>
                <c:pt idx="320258">
                  <c:v>6570.1</c:v>
                </c:pt>
                <c:pt idx="320259">
                  <c:v>5455.19</c:v>
                </c:pt>
                <c:pt idx="320260">
                  <c:v>5675.2</c:v>
                </c:pt>
                <c:pt idx="320261">
                  <c:v>6127.81</c:v>
                </c:pt>
                <c:pt idx="320262">
                  <c:v>6964.12</c:v>
                </c:pt>
                <c:pt idx="320263">
                  <c:v>5462.16</c:v>
                </c:pt>
                <c:pt idx="320264">
                  <c:v>5373.31</c:v>
                </c:pt>
                <c:pt idx="320265">
                  <c:v>5566.36</c:v>
                </c:pt>
                <c:pt idx="320266">
                  <c:v>6779.38</c:v>
                </c:pt>
                <c:pt idx="320267">
                  <c:v>6011.04</c:v>
                </c:pt>
                <c:pt idx="320268">
                  <c:v>5069.78</c:v>
                </c:pt>
                <c:pt idx="320269">
                  <c:v>5430.67</c:v>
                </c:pt>
                <c:pt idx="320270">
                  <c:v>6438.2</c:v>
                </c:pt>
                <c:pt idx="320271">
                  <c:v>6061.96</c:v>
                </c:pt>
                <c:pt idx="320272">
                  <c:v>4251.29</c:v>
                </c:pt>
                <c:pt idx="320273">
                  <c:v>4458.6899999999996</c:v>
                </c:pt>
                <c:pt idx="320274">
                  <c:v>5037.8900000000003</c:v>
                </c:pt>
                <c:pt idx="320275">
                  <c:v>6056.57</c:v>
                </c:pt>
                <c:pt idx="320276">
                  <c:v>4752.7700000000004</c:v>
                </c:pt>
                <c:pt idx="320277">
                  <c:v>4717.71</c:v>
                </c:pt>
                <c:pt idx="320278">
                  <c:v>4420.51</c:v>
                </c:pt>
                <c:pt idx="320279">
                  <c:v>5849.94</c:v>
                </c:pt>
                <c:pt idx="320280">
                  <c:v>5634.57</c:v>
                </c:pt>
                <c:pt idx="320281">
                  <c:v>4852.17</c:v>
                </c:pt>
                <c:pt idx="320282">
                  <c:v>4409.12</c:v>
                </c:pt>
                <c:pt idx="320283">
                  <c:v>5343.57</c:v>
                </c:pt>
                <c:pt idx="320284">
                  <c:v>6604.16</c:v>
                </c:pt>
                <c:pt idx="320285">
                  <c:v>4628.62</c:v>
                </c:pt>
                <c:pt idx="320286">
                  <c:v>4031.59</c:v>
                </c:pt>
                <c:pt idx="320287">
                  <c:v>4420.59</c:v>
                </c:pt>
                <c:pt idx="320288">
                  <c:v>5755.39</c:v>
                </c:pt>
                <c:pt idx="320289">
                  <c:v>4890.12</c:v>
                </c:pt>
                <c:pt idx="320290">
                  <c:v>4082.88</c:v>
                </c:pt>
                <c:pt idx="320291">
                  <c:v>3991.68</c:v>
                </c:pt>
                <c:pt idx="320292">
                  <c:v>5601.6</c:v>
                </c:pt>
                <c:pt idx="320293">
                  <c:v>6044.69</c:v>
                </c:pt>
                <c:pt idx="320294">
                  <c:v>5308.23</c:v>
                </c:pt>
                <c:pt idx="320295">
                  <c:v>4555.96</c:v>
                </c:pt>
                <c:pt idx="320296">
                  <c:v>4876.13</c:v>
                </c:pt>
                <c:pt idx="320297">
                  <c:v>5653.33</c:v>
                </c:pt>
                <c:pt idx="320298">
                  <c:v>4666.54</c:v>
                </c:pt>
                <c:pt idx="320299">
                  <c:v>5040.51</c:v>
                </c:pt>
                <c:pt idx="320300">
                  <c:v>5118.01</c:v>
                </c:pt>
                <c:pt idx="320301">
                  <c:v>6041.05</c:v>
                </c:pt>
                <c:pt idx="320302">
                  <c:v>5191.53</c:v>
                </c:pt>
                <c:pt idx="320303">
                  <c:v>4771.32</c:v>
                </c:pt>
                <c:pt idx="320304">
                  <c:v>4692.72</c:v>
                </c:pt>
                <c:pt idx="320305">
                  <c:v>6207.31</c:v>
                </c:pt>
                <c:pt idx="320306">
                  <c:v>6356.32</c:v>
                </c:pt>
                <c:pt idx="320307">
                  <c:v>5038.6000000000004</c:v>
                </c:pt>
                <c:pt idx="320308">
                  <c:v>5350.84</c:v>
                </c:pt>
                <c:pt idx="320309">
                  <c:v>6035.21</c:v>
                </c:pt>
                <c:pt idx="320310">
                  <c:v>6128.08</c:v>
                </c:pt>
                <c:pt idx="320311">
                  <c:v>5088.88</c:v>
                </c:pt>
                <c:pt idx="320312">
                  <c:v>4765.47</c:v>
                </c:pt>
                <c:pt idx="320313">
                  <c:v>5345.05</c:v>
                </c:pt>
                <c:pt idx="320314">
                  <c:v>6066.5</c:v>
                </c:pt>
                <c:pt idx="320315">
                  <c:v>5285.32</c:v>
                </c:pt>
                <c:pt idx="320316">
                  <c:v>4873.0600000000004</c:v>
                </c:pt>
                <c:pt idx="320317">
                  <c:v>4959.71</c:v>
                </c:pt>
                <c:pt idx="320318">
                  <c:v>6246.66</c:v>
                </c:pt>
                <c:pt idx="320319">
                  <c:v>5801.97</c:v>
                </c:pt>
                <c:pt idx="320320">
                  <c:v>5286.26</c:v>
                </c:pt>
                <c:pt idx="320321">
                  <c:v>4854.2</c:v>
                </c:pt>
                <c:pt idx="320322">
                  <c:v>5611.97</c:v>
                </c:pt>
                <c:pt idx="320323">
                  <c:v>6020.24</c:v>
                </c:pt>
                <c:pt idx="320324">
                  <c:v>5111.3599999999997</c:v>
                </c:pt>
                <c:pt idx="320325">
                  <c:v>4698.18</c:v>
                </c:pt>
                <c:pt idx="320326">
                  <c:v>5090.54</c:v>
                </c:pt>
                <c:pt idx="320327">
                  <c:v>6152.67</c:v>
                </c:pt>
                <c:pt idx="320328">
                  <c:v>5376.42</c:v>
                </c:pt>
                <c:pt idx="320329">
                  <c:v>5034.3900000000003</c:v>
                </c:pt>
                <c:pt idx="320330">
                  <c:v>4491.5</c:v>
                </c:pt>
                <c:pt idx="320331">
                  <c:v>5623.81</c:v>
                </c:pt>
                <c:pt idx="320332">
                  <c:v>6139.28</c:v>
                </c:pt>
                <c:pt idx="320333">
                  <c:v>4833.4799999999996</c:v>
                </c:pt>
                <c:pt idx="320334">
                  <c:v>4653.54</c:v>
                </c:pt>
                <c:pt idx="320335">
                  <c:v>4616.42</c:v>
                </c:pt>
                <c:pt idx="320336">
                  <c:v>5708.22</c:v>
                </c:pt>
                <c:pt idx="320337">
                  <c:v>4665.16</c:v>
                </c:pt>
                <c:pt idx="320338">
                  <c:v>4055.83</c:v>
                </c:pt>
                <c:pt idx="320339">
                  <c:v>4500.0600000000004</c:v>
                </c:pt>
                <c:pt idx="320340">
                  <c:v>5773.35</c:v>
                </c:pt>
                <c:pt idx="320341">
                  <c:v>5629.24</c:v>
                </c:pt>
                <c:pt idx="320342">
                  <c:v>4378.7299999999996</c:v>
                </c:pt>
                <c:pt idx="320343">
                  <c:v>4105.47</c:v>
                </c:pt>
                <c:pt idx="320344">
                  <c:v>5815.06</c:v>
                </c:pt>
                <c:pt idx="320345">
                  <c:v>6461.64</c:v>
                </c:pt>
                <c:pt idx="320346">
                  <c:v>4889.18</c:v>
                </c:pt>
                <c:pt idx="320347">
                  <c:v>4617.43</c:v>
                </c:pt>
                <c:pt idx="320348">
                  <c:v>4919.76</c:v>
                </c:pt>
                <c:pt idx="320349">
                  <c:v>5670.17</c:v>
                </c:pt>
                <c:pt idx="320350">
                  <c:v>5151.84</c:v>
                </c:pt>
                <c:pt idx="320351">
                  <c:v>4639.4399999999996</c:v>
                </c:pt>
                <c:pt idx="320352">
                  <c:v>4797.1099999999997</c:v>
                </c:pt>
                <c:pt idx="320353">
                  <c:v>6269.3</c:v>
                </c:pt>
                <c:pt idx="320354">
                  <c:v>6035.54</c:v>
                </c:pt>
                <c:pt idx="320355">
                  <c:v>4786.58</c:v>
                </c:pt>
                <c:pt idx="320356">
                  <c:v>5315.31</c:v>
                </c:pt>
                <c:pt idx="320357">
                  <c:v>5736.23</c:v>
                </c:pt>
                <c:pt idx="320358">
                  <c:v>6422.85</c:v>
                </c:pt>
                <c:pt idx="320359">
                  <c:v>4735.38</c:v>
                </c:pt>
                <c:pt idx="320360">
                  <c:v>4806.51</c:v>
                </c:pt>
                <c:pt idx="320361">
                  <c:v>5987.09</c:v>
                </c:pt>
                <c:pt idx="320362">
                  <c:v>6122.16</c:v>
                </c:pt>
                <c:pt idx="320363">
                  <c:v>5905.75</c:v>
                </c:pt>
                <c:pt idx="320364">
                  <c:v>4946.71</c:v>
                </c:pt>
                <c:pt idx="320365">
                  <c:v>5724.24</c:v>
                </c:pt>
                <c:pt idx="320366">
                  <c:v>6714.66</c:v>
                </c:pt>
                <c:pt idx="320367">
                  <c:v>6563.89</c:v>
                </c:pt>
                <c:pt idx="320368">
                  <c:v>5119.66</c:v>
                </c:pt>
                <c:pt idx="320369">
                  <c:v>5239.76</c:v>
                </c:pt>
                <c:pt idx="320370">
                  <c:v>5945.72</c:v>
                </c:pt>
                <c:pt idx="320371">
                  <c:v>6151.79</c:v>
                </c:pt>
                <c:pt idx="320372">
                  <c:v>5173.28</c:v>
                </c:pt>
                <c:pt idx="320373">
                  <c:v>5090.2700000000004</c:v>
                </c:pt>
                <c:pt idx="320374">
                  <c:v>5733.56</c:v>
                </c:pt>
                <c:pt idx="320375">
                  <c:v>6975.38</c:v>
                </c:pt>
                <c:pt idx="320376">
                  <c:v>6010.59</c:v>
                </c:pt>
                <c:pt idx="320377">
                  <c:v>5481.3</c:v>
                </c:pt>
                <c:pt idx="320378">
                  <c:v>4915.91</c:v>
                </c:pt>
                <c:pt idx="320379">
                  <c:v>6949.11</c:v>
                </c:pt>
                <c:pt idx="320380">
                  <c:v>5577.11</c:v>
                </c:pt>
                <c:pt idx="320381">
                  <c:v>4891.09</c:v>
                </c:pt>
                <c:pt idx="320382">
                  <c:v>4935.24</c:v>
                </c:pt>
                <c:pt idx="320383">
                  <c:v>5693.93</c:v>
                </c:pt>
                <c:pt idx="320384">
                  <c:v>6647.91</c:v>
                </c:pt>
                <c:pt idx="320385">
                  <c:v>5110.18</c:v>
                </c:pt>
                <c:pt idx="320386">
                  <c:v>4879.55</c:v>
                </c:pt>
                <c:pt idx="320387">
                  <c:v>8747.4699999999993</c:v>
                </c:pt>
                <c:pt idx="320388">
                  <c:v>9929.32</c:v>
                </c:pt>
                <c:pt idx="320389">
                  <c:v>9015.06</c:v>
                </c:pt>
                <c:pt idx="320390">
                  <c:v>9427.7000000000007</c:v>
                </c:pt>
                <c:pt idx="320391">
                  <c:v>8955.91</c:v>
                </c:pt>
                <c:pt idx="320392">
                  <c:v>10201.14</c:v>
                </c:pt>
                <c:pt idx="320393">
                  <c:v>9070.14</c:v>
                </c:pt>
                <c:pt idx="320394">
                  <c:v>8607.73</c:v>
                </c:pt>
                <c:pt idx="320395">
                  <c:v>9095.0499999999993</c:v>
                </c:pt>
                <c:pt idx="320396">
                  <c:v>9634.2800000000007</c:v>
                </c:pt>
                <c:pt idx="320397">
                  <c:v>8664.9</c:v>
                </c:pt>
                <c:pt idx="320398">
                  <c:v>8119.2</c:v>
                </c:pt>
                <c:pt idx="320399">
                  <c:v>7984.19</c:v>
                </c:pt>
                <c:pt idx="320400">
                  <c:v>9282.58</c:v>
                </c:pt>
                <c:pt idx="320401">
                  <c:v>11183.84</c:v>
                </c:pt>
                <c:pt idx="320402">
                  <c:v>9016</c:v>
                </c:pt>
                <c:pt idx="320403">
                  <c:v>8071.5</c:v>
                </c:pt>
                <c:pt idx="320404">
                  <c:v>8602.34</c:v>
                </c:pt>
                <c:pt idx="320405">
                  <c:v>7509.23</c:v>
                </c:pt>
                <c:pt idx="320406">
                  <c:v>8141.12</c:v>
                </c:pt>
                <c:pt idx="320407">
                  <c:v>8986.5499999999993</c:v>
                </c:pt>
                <c:pt idx="320408">
                  <c:v>7872.14</c:v>
                </c:pt>
                <c:pt idx="320409">
                  <c:v>8565.5499999999993</c:v>
                </c:pt>
                <c:pt idx="320410">
                  <c:v>7934.05</c:v>
                </c:pt>
                <c:pt idx="320411">
                  <c:v>7269.94</c:v>
                </c:pt>
                <c:pt idx="320412">
                  <c:v>7250.23</c:v>
                </c:pt>
                <c:pt idx="320413">
                  <c:v>7291.53</c:v>
                </c:pt>
                <c:pt idx="320414">
                  <c:v>7229.75</c:v>
                </c:pt>
                <c:pt idx="320415">
                  <c:v>6731.77</c:v>
                </c:pt>
                <c:pt idx="320416">
                  <c:v>6423.91</c:v>
                </c:pt>
                <c:pt idx="320417">
                  <c:v>6781.43</c:v>
                </c:pt>
                <c:pt idx="320418">
                  <c:v>7712.04</c:v>
                </c:pt>
                <c:pt idx="320419">
                  <c:v>7378.73</c:v>
                </c:pt>
                <c:pt idx="320420">
                  <c:v>7137.98</c:v>
                </c:pt>
                <c:pt idx="320421">
                  <c:v>6574.47</c:v>
                </c:pt>
                <c:pt idx="320422">
                  <c:v>8014.74</c:v>
                </c:pt>
                <c:pt idx="320423">
                  <c:v>7365.93</c:v>
                </c:pt>
                <c:pt idx="320424">
                  <c:v>7107.1</c:v>
                </c:pt>
                <c:pt idx="320425">
                  <c:v>7349.25</c:v>
                </c:pt>
                <c:pt idx="320426">
                  <c:v>6926</c:v>
                </c:pt>
                <c:pt idx="320427">
                  <c:v>8611.39</c:v>
                </c:pt>
                <c:pt idx="320428">
                  <c:v>7969.79</c:v>
                </c:pt>
                <c:pt idx="320429">
                  <c:v>11280.64</c:v>
                </c:pt>
                <c:pt idx="320430">
                  <c:v>7577.91</c:v>
                </c:pt>
                <c:pt idx="320431">
                  <c:v>7752.39</c:v>
                </c:pt>
                <c:pt idx="320432">
                  <c:v>9098.31</c:v>
                </c:pt>
                <c:pt idx="320433">
                  <c:v>9893.0400000000009</c:v>
                </c:pt>
                <c:pt idx="320434">
                  <c:v>7356.08</c:v>
                </c:pt>
                <c:pt idx="320435">
                  <c:v>8322.83</c:v>
                </c:pt>
                <c:pt idx="320436">
                  <c:v>7869.05</c:v>
                </c:pt>
                <c:pt idx="320437">
                  <c:v>7689.98</c:v>
                </c:pt>
                <c:pt idx="320438">
                  <c:v>7584.35</c:v>
                </c:pt>
                <c:pt idx="320439">
                  <c:v>7737.47</c:v>
                </c:pt>
                <c:pt idx="320440">
                  <c:v>7437.46</c:v>
                </c:pt>
                <c:pt idx="320441">
                  <c:v>8074.43</c:v>
                </c:pt>
                <c:pt idx="320442">
                  <c:v>7014.04</c:v>
                </c:pt>
                <c:pt idx="320443">
                  <c:v>6839.44</c:v>
                </c:pt>
                <c:pt idx="320444">
                  <c:v>7755.6</c:v>
                </c:pt>
                <c:pt idx="320445">
                  <c:v>7480.83</c:v>
                </c:pt>
                <c:pt idx="320446">
                  <c:v>6987.89</c:v>
                </c:pt>
                <c:pt idx="320447">
                  <c:v>6694.57</c:v>
                </c:pt>
                <c:pt idx="320448">
                  <c:v>6962.57</c:v>
                </c:pt>
                <c:pt idx="320449">
                  <c:v>7101.95</c:v>
                </c:pt>
                <c:pt idx="320450">
                  <c:v>6625.81</c:v>
                </c:pt>
                <c:pt idx="320451">
                  <c:v>6906.33</c:v>
                </c:pt>
                <c:pt idx="320452">
                  <c:v>6517.4</c:v>
                </c:pt>
                <c:pt idx="320453">
                  <c:v>8901.08</c:v>
                </c:pt>
                <c:pt idx="320454">
                  <c:v>6440.33</c:v>
                </c:pt>
                <c:pt idx="320455">
                  <c:v>7104.77</c:v>
                </c:pt>
                <c:pt idx="320456">
                  <c:v>5964.68</c:v>
                </c:pt>
                <c:pt idx="320457">
                  <c:v>6060.2</c:v>
                </c:pt>
                <c:pt idx="320458">
                  <c:v>6489.22</c:v>
                </c:pt>
                <c:pt idx="320459">
                  <c:v>7176.82</c:v>
                </c:pt>
                <c:pt idx="320460">
                  <c:v>5875.96</c:v>
                </c:pt>
                <c:pt idx="320461">
                  <c:v>6886.5</c:v>
                </c:pt>
                <c:pt idx="320462">
                  <c:v>6308.65</c:v>
                </c:pt>
                <c:pt idx="320463">
                  <c:v>5911</c:v>
                </c:pt>
                <c:pt idx="320464">
                  <c:v>6488</c:v>
                </c:pt>
                <c:pt idx="320465">
                  <c:v>6182.98</c:v>
                </c:pt>
                <c:pt idx="320466">
                  <c:v>6459.94</c:v>
                </c:pt>
                <c:pt idx="320467">
                  <c:v>6154.62</c:v>
                </c:pt>
                <c:pt idx="320468">
                  <c:v>6378.58</c:v>
                </c:pt>
                <c:pt idx="320469">
                  <c:v>6129.37</c:v>
                </c:pt>
                <c:pt idx="320470">
                  <c:v>7809.97</c:v>
                </c:pt>
                <c:pt idx="320471">
                  <c:v>7102.63</c:v>
                </c:pt>
                <c:pt idx="320472">
                  <c:v>6844.84</c:v>
                </c:pt>
                <c:pt idx="320473">
                  <c:v>6182.6</c:v>
                </c:pt>
                <c:pt idx="320474">
                  <c:v>6897.6</c:v>
                </c:pt>
                <c:pt idx="320475">
                  <c:v>7024.75</c:v>
                </c:pt>
                <c:pt idx="320476">
                  <c:v>6504.34</c:v>
                </c:pt>
                <c:pt idx="320477">
                  <c:v>7132.26</c:v>
                </c:pt>
                <c:pt idx="320478">
                  <c:v>6990.64</c:v>
                </c:pt>
                <c:pt idx="320479">
                  <c:v>7417.92</c:v>
                </c:pt>
                <c:pt idx="320480">
                  <c:v>7730.53</c:v>
                </c:pt>
                <c:pt idx="320481">
                  <c:v>12605.86</c:v>
                </c:pt>
                <c:pt idx="320482">
                  <c:v>6260.81</c:v>
                </c:pt>
                <c:pt idx="320483">
                  <c:v>8183.68</c:v>
                </c:pt>
                <c:pt idx="320484">
                  <c:v>8803.74</c:v>
                </c:pt>
                <c:pt idx="320485">
                  <c:v>9872.16</c:v>
                </c:pt>
                <c:pt idx="320486">
                  <c:v>7024.82</c:v>
                </c:pt>
                <c:pt idx="320487">
                  <c:v>8544.68</c:v>
                </c:pt>
                <c:pt idx="320488">
                  <c:v>6978.9</c:v>
                </c:pt>
                <c:pt idx="320489">
                  <c:v>6792.68</c:v>
                </c:pt>
                <c:pt idx="320490">
                  <c:v>6570.24</c:v>
                </c:pt>
                <c:pt idx="320491">
                  <c:v>5980.07</c:v>
                </c:pt>
                <c:pt idx="320492">
                  <c:v>7272.33</c:v>
                </c:pt>
                <c:pt idx="320493">
                  <c:v>7935.59</c:v>
                </c:pt>
                <c:pt idx="320494">
                  <c:v>5789.38</c:v>
                </c:pt>
                <c:pt idx="320495">
                  <c:v>6361.7</c:v>
                </c:pt>
                <c:pt idx="320496">
                  <c:v>6614.14</c:v>
                </c:pt>
                <c:pt idx="320497">
                  <c:v>6952.69</c:v>
                </c:pt>
                <c:pt idx="320498">
                  <c:v>6578.49</c:v>
                </c:pt>
                <c:pt idx="320499">
                  <c:v>6414.6</c:v>
                </c:pt>
                <c:pt idx="320500">
                  <c:v>7116.67</c:v>
                </c:pt>
                <c:pt idx="320501">
                  <c:v>8024.05</c:v>
                </c:pt>
                <c:pt idx="320502">
                  <c:v>6218.35</c:v>
                </c:pt>
                <c:pt idx="320503">
                  <c:v>6224.45</c:v>
                </c:pt>
                <c:pt idx="320504">
                  <c:v>6389.16</c:v>
                </c:pt>
                <c:pt idx="320505">
                  <c:v>8150.64</c:v>
                </c:pt>
                <c:pt idx="320506">
                  <c:v>7356.09</c:v>
                </c:pt>
                <c:pt idx="320507">
                  <c:v>7412.99</c:v>
                </c:pt>
                <c:pt idx="320508">
                  <c:v>6530.46</c:v>
                </c:pt>
                <c:pt idx="320509">
                  <c:v>6238.24</c:v>
                </c:pt>
                <c:pt idx="320510">
                  <c:v>6899.2</c:v>
                </c:pt>
                <c:pt idx="320511">
                  <c:v>6829.42</c:v>
                </c:pt>
                <c:pt idx="320512">
                  <c:v>5756.24</c:v>
                </c:pt>
                <c:pt idx="320513">
                  <c:v>6972.67</c:v>
                </c:pt>
                <c:pt idx="320514">
                  <c:v>6147.17</c:v>
                </c:pt>
                <c:pt idx="320515">
                  <c:v>5527.73</c:v>
                </c:pt>
                <c:pt idx="320516">
                  <c:v>5774.2</c:v>
                </c:pt>
                <c:pt idx="320517">
                  <c:v>6130.79</c:v>
                </c:pt>
                <c:pt idx="320518">
                  <c:v>5876.63</c:v>
                </c:pt>
                <c:pt idx="320519">
                  <c:v>5408.02</c:v>
                </c:pt>
                <c:pt idx="320520">
                  <c:v>5270.68</c:v>
                </c:pt>
                <c:pt idx="320521">
                  <c:v>5093.3599999999997</c:v>
                </c:pt>
                <c:pt idx="320522">
                  <c:v>6079.51</c:v>
                </c:pt>
                <c:pt idx="320523">
                  <c:v>6348.86</c:v>
                </c:pt>
                <c:pt idx="320524">
                  <c:v>6168.21</c:v>
                </c:pt>
                <c:pt idx="320525">
                  <c:v>5395.9</c:v>
                </c:pt>
                <c:pt idx="320526">
                  <c:v>5995.32</c:v>
                </c:pt>
                <c:pt idx="320527">
                  <c:v>6908.93</c:v>
                </c:pt>
                <c:pt idx="320528">
                  <c:v>6586.61</c:v>
                </c:pt>
                <c:pt idx="320529">
                  <c:v>6497.75</c:v>
                </c:pt>
                <c:pt idx="320530">
                  <c:v>0.02</c:v>
                </c:pt>
                <c:pt idx="320531">
                  <c:v>0.02</c:v>
                </c:pt>
                <c:pt idx="320532">
                  <c:v>0.02</c:v>
                </c:pt>
                <c:pt idx="320533">
                  <c:v>0.04</c:v>
                </c:pt>
                <c:pt idx="320534">
                  <c:v>0.01</c:v>
                </c:pt>
                <c:pt idx="320535">
                  <c:v>20347.48</c:v>
                </c:pt>
                <c:pt idx="320536">
                  <c:v>36644.15</c:v>
                </c:pt>
                <c:pt idx="320537">
                  <c:v>27545.97</c:v>
                </c:pt>
                <c:pt idx="320538">
                  <c:v>15768</c:v>
                </c:pt>
                <c:pt idx="320539">
                  <c:v>17335.02</c:v>
                </c:pt>
                <c:pt idx="320540">
                  <c:v>17034.09</c:v>
                </c:pt>
                <c:pt idx="320541">
                  <c:v>16051.67</c:v>
                </c:pt>
                <c:pt idx="320542">
                  <c:v>18604.09</c:v>
                </c:pt>
                <c:pt idx="320543">
                  <c:v>38240.42</c:v>
                </c:pt>
                <c:pt idx="320544">
                  <c:v>28757.99</c:v>
                </c:pt>
                <c:pt idx="320545">
                  <c:v>15370.39</c:v>
                </c:pt>
                <c:pt idx="320546">
                  <c:v>13474.99</c:v>
                </c:pt>
                <c:pt idx="320547">
                  <c:v>13230.6</c:v>
                </c:pt>
                <c:pt idx="320548">
                  <c:v>15771.16</c:v>
                </c:pt>
                <c:pt idx="320549">
                  <c:v>14642.03</c:v>
                </c:pt>
                <c:pt idx="320550">
                  <c:v>14416.33</c:v>
                </c:pt>
                <c:pt idx="320551">
                  <c:v>14815.35</c:v>
                </c:pt>
                <c:pt idx="320552">
                  <c:v>14443.23</c:v>
                </c:pt>
                <c:pt idx="320553">
                  <c:v>14181.65</c:v>
                </c:pt>
                <c:pt idx="320554">
                  <c:v>14648.99</c:v>
                </c:pt>
                <c:pt idx="320555">
                  <c:v>13319.2</c:v>
                </c:pt>
                <c:pt idx="320556">
                  <c:v>15561.7</c:v>
                </c:pt>
                <c:pt idx="320557">
                  <c:v>15371.16</c:v>
                </c:pt>
                <c:pt idx="320558">
                  <c:v>15412.7</c:v>
                </c:pt>
                <c:pt idx="320559">
                  <c:v>15674.77</c:v>
                </c:pt>
                <c:pt idx="320560">
                  <c:v>16345.18</c:v>
                </c:pt>
                <c:pt idx="320561">
                  <c:v>16144.37</c:v>
                </c:pt>
                <c:pt idx="320562">
                  <c:v>15439.83</c:v>
                </c:pt>
                <c:pt idx="320563">
                  <c:v>15508.74</c:v>
                </c:pt>
                <c:pt idx="320564">
                  <c:v>16032.32</c:v>
                </c:pt>
                <c:pt idx="320565">
                  <c:v>16812.55</c:v>
                </c:pt>
                <c:pt idx="320566">
                  <c:v>17191</c:v>
                </c:pt>
                <c:pt idx="320567">
                  <c:v>18755.900000000001</c:v>
                </c:pt>
                <c:pt idx="320568">
                  <c:v>18027.62</c:v>
                </c:pt>
                <c:pt idx="320569">
                  <c:v>19113.150000000001</c:v>
                </c:pt>
                <c:pt idx="320570">
                  <c:v>20303.43</c:v>
                </c:pt>
                <c:pt idx="320571">
                  <c:v>22680.85</c:v>
                </c:pt>
                <c:pt idx="320572">
                  <c:v>27822.63</c:v>
                </c:pt>
                <c:pt idx="320573">
                  <c:v>32790.22</c:v>
                </c:pt>
                <c:pt idx="320574">
                  <c:v>29862.42</c:v>
                </c:pt>
                <c:pt idx="320575">
                  <c:v>18059.53</c:v>
                </c:pt>
                <c:pt idx="320576">
                  <c:v>17441.2</c:v>
                </c:pt>
                <c:pt idx="320577">
                  <c:v>18726.87</c:v>
                </c:pt>
                <c:pt idx="320578">
                  <c:v>21631.1</c:v>
                </c:pt>
                <c:pt idx="320579">
                  <c:v>24593.29</c:v>
                </c:pt>
                <c:pt idx="320580">
                  <c:v>37674.080000000002</c:v>
                </c:pt>
                <c:pt idx="320581">
                  <c:v>40961.07</c:v>
                </c:pt>
                <c:pt idx="320582">
                  <c:v>15575.68</c:v>
                </c:pt>
                <c:pt idx="320583">
                  <c:v>14959.94</c:v>
                </c:pt>
                <c:pt idx="320584">
                  <c:v>16283.05</c:v>
                </c:pt>
                <c:pt idx="320585">
                  <c:v>17477.54</c:v>
                </c:pt>
                <c:pt idx="320586">
                  <c:v>17661.5</c:v>
                </c:pt>
                <c:pt idx="320587">
                  <c:v>20884.52</c:v>
                </c:pt>
                <c:pt idx="320588">
                  <c:v>31104.35</c:v>
                </c:pt>
                <c:pt idx="320589">
                  <c:v>38931.550000000003</c:v>
                </c:pt>
                <c:pt idx="320590">
                  <c:v>15232.59</c:v>
                </c:pt>
                <c:pt idx="320591">
                  <c:v>17440.57</c:v>
                </c:pt>
                <c:pt idx="320592">
                  <c:v>17314.759999999998</c:v>
                </c:pt>
                <c:pt idx="320593">
                  <c:v>19529.12</c:v>
                </c:pt>
                <c:pt idx="320594">
                  <c:v>16427.95</c:v>
                </c:pt>
                <c:pt idx="320595">
                  <c:v>17573.84</c:v>
                </c:pt>
                <c:pt idx="320596">
                  <c:v>17849.52</c:v>
                </c:pt>
                <c:pt idx="320597">
                  <c:v>21427.200000000001</c:v>
                </c:pt>
                <c:pt idx="320598">
                  <c:v>39240.730000000003</c:v>
                </c:pt>
                <c:pt idx="320599">
                  <c:v>27553.33</c:v>
                </c:pt>
                <c:pt idx="320600">
                  <c:v>16719.78</c:v>
                </c:pt>
                <c:pt idx="320601">
                  <c:v>15595.96</c:v>
                </c:pt>
                <c:pt idx="320602">
                  <c:v>15654.87</c:v>
                </c:pt>
                <c:pt idx="320603">
                  <c:v>14957.8</c:v>
                </c:pt>
                <c:pt idx="320604">
                  <c:v>15630.38</c:v>
                </c:pt>
                <c:pt idx="320605">
                  <c:v>14715.64</c:v>
                </c:pt>
                <c:pt idx="320606">
                  <c:v>14994.04</c:v>
                </c:pt>
                <c:pt idx="320607">
                  <c:v>15043.06</c:v>
                </c:pt>
                <c:pt idx="320608">
                  <c:v>15448.06</c:v>
                </c:pt>
                <c:pt idx="320609">
                  <c:v>14711.01</c:v>
                </c:pt>
                <c:pt idx="320610">
                  <c:v>14810.45</c:v>
                </c:pt>
                <c:pt idx="320611">
                  <c:v>15467.64</c:v>
                </c:pt>
                <c:pt idx="320612">
                  <c:v>14270.84</c:v>
                </c:pt>
                <c:pt idx="320613">
                  <c:v>15121.66</c:v>
                </c:pt>
                <c:pt idx="320614">
                  <c:v>14429.82</c:v>
                </c:pt>
                <c:pt idx="320615">
                  <c:v>15337.94</c:v>
                </c:pt>
                <c:pt idx="320616">
                  <c:v>15844.71</c:v>
                </c:pt>
                <c:pt idx="320617">
                  <c:v>16126.06</c:v>
                </c:pt>
                <c:pt idx="320618">
                  <c:v>17513.150000000001</c:v>
                </c:pt>
                <c:pt idx="320619">
                  <c:v>19524.16</c:v>
                </c:pt>
                <c:pt idx="320620">
                  <c:v>19943.12</c:v>
                </c:pt>
                <c:pt idx="320621">
                  <c:v>19069.25</c:v>
                </c:pt>
                <c:pt idx="320622">
                  <c:v>21147.87</c:v>
                </c:pt>
                <c:pt idx="320623">
                  <c:v>20956.740000000002</c:v>
                </c:pt>
                <c:pt idx="320624">
                  <c:v>24393.919999999998</c:v>
                </c:pt>
                <c:pt idx="320625">
                  <c:v>30183.41</c:v>
                </c:pt>
                <c:pt idx="320626">
                  <c:v>35204.269999999997</c:v>
                </c:pt>
                <c:pt idx="320627">
                  <c:v>18289.509999999998</c:v>
                </c:pt>
                <c:pt idx="320628">
                  <c:v>16608.91</c:v>
                </c:pt>
                <c:pt idx="320629">
                  <c:v>18255.87</c:v>
                </c:pt>
                <c:pt idx="320630">
                  <c:v>20110.78</c:v>
                </c:pt>
                <c:pt idx="320631">
                  <c:v>25273.040000000001</c:v>
                </c:pt>
                <c:pt idx="320632">
                  <c:v>32854</c:v>
                </c:pt>
                <c:pt idx="320633">
                  <c:v>45436.61</c:v>
                </c:pt>
                <c:pt idx="320634">
                  <c:v>20901.580000000002</c:v>
                </c:pt>
                <c:pt idx="320635">
                  <c:v>16523.75</c:v>
                </c:pt>
                <c:pt idx="320636">
                  <c:v>18220.61</c:v>
                </c:pt>
                <c:pt idx="320637">
                  <c:v>19867.060000000001</c:v>
                </c:pt>
                <c:pt idx="320638">
                  <c:v>20136.400000000001</c:v>
                </c:pt>
                <c:pt idx="320639">
                  <c:v>22155.74</c:v>
                </c:pt>
                <c:pt idx="320640">
                  <c:v>29389.74</c:v>
                </c:pt>
                <c:pt idx="320641">
                  <c:v>50097.48</c:v>
                </c:pt>
                <c:pt idx="320642">
                  <c:v>19324.93</c:v>
                </c:pt>
                <c:pt idx="320643">
                  <c:v>19205.77</c:v>
                </c:pt>
                <c:pt idx="320644">
                  <c:v>19790.55</c:v>
                </c:pt>
                <c:pt idx="320645">
                  <c:v>20732.669999999998</c:v>
                </c:pt>
                <c:pt idx="320646">
                  <c:v>18539.64</c:v>
                </c:pt>
                <c:pt idx="320647">
                  <c:v>21984.17</c:v>
                </c:pt>
                <c:pt idx="320648">
                  <c:v>40367.83</c:v>
                </c:pt>
                <c:pt idx="320649">
                  <c:v>29263.31</c:v>
                </c:pt>
                <c:pt idx="320650">
                  <c:v>17000.04</c:v>
                </c:pt>
                <c:pt idx="320651">
                  <c:v>15833.49</c:v>
                </c:pt>
                <c:pt idx="320652">
                  <c:v>16152.23</c:v>
                </c:pt>
                <c:pt idx="320653">
                  <c:v>16320.15</c:v>
                </c:pt>
                <c:pt idx="320654">
                  <c:v>16175.24</c:v>
                </c:pt>
                <c:pt idx="320655">
                  <c:v>14706.86</c:v>
                </c:pt>
                <c:pt idx="320656">
                  <c:v>14518.16</c:v>
                </c:pt>
                <c:pt idx="320657">
                  <c:v>15440.53</c:v>
                </c:pt>
                <c:pt idx="320658">
                  <c:v>16686.64</c:v>
                </c:pt>
                <c:pt idx="320659">
                  <c:v>16406.650000000001</c:v>
                </c:pt>
                <c:pt idx="320660">
                  <c:v>14859.6</c:v>
                </c:pt>
                <c:pt idx="320661">
                  <c:v>16534.46</c:v>
                </c:pt>
                <c:pt idx="320662">
                  <c:v>16703.39</c:v>
                </c:pt>
                <c:pt idx="320663">
                  <c:v>15183.47</c:v>
                </c:pt>
                <c:pt idx="320664">
                  <c:v>15219.14</c:v>
                </c:pt>
                <c:pt idx="320665">
                  <c:v>16716.66</c:v>
                </c:pt>
                <c:pt idx="320666">
                  <c:v>15927.12</c:v>
                </c:pt>
                <c:pt idx="320667">
                  <c:v>15880.05</c:v>
                </c:pt>
                <c:pt idx="320668">
                  <c:v>16488.34</c:v>
                </c:pt>
                <c:pt idx="320669">
                  <c:v>17877.95</c:v>
                </c:pt>
                <c:pt idx="320670">
                  <c:v>18072.75</c:v>
                </c:pt>
                <c:pt idx="320671">
                  <c:v>19161.990000000002</c:v>
                </c:pt>
                <c:pt idx="320672">
                  <c:v>19599.62</c:v>
                </c:pt>
                <c:pt idx="320673">
                  <c:v>19742.810000000001</c:v>
                </c:pt>
                <c:pt idx="320674">
                  <c:v>19513.060000000001</c:v>
                </c:pt>
                <c:pt idx="320675">
                  <c:v>20040.759999999998</c:v>
                </c:pt>
                <c:pt idx="320676">
                  <c:v>23496.65</c:v>
                </c:pt>
                <c:pt idx="320677">
                  <c:v>25051.360000000001</c:v>
                </c:pt>
                <c:pt idx="320678">
                  <c:v>35359.86</c:v>
                </c:pt>
                <c:pt idx="320679">
                  <c:v>33870.639999999999</c:v>
                </c:pt>
                <c:pt idx="320680">
                  <c:v>34169.129999999997</c:v>
                </c:pt>
                <c:pt idx="320681">
                  <c:v>33432.11</c:v>
                </c:pt>
                <c:pt idx="320682">
                  <c:v>33793.5</c:v>
                </c:pt>
                <c:pt idx="320683">
                  <c:v>32286.32</c:v>
                </c:pt>
                <c:pt idx="320684">
                  <c:v>31066.560000000001</c:v>
                </c:pt>
                <c:pt idx="320685">
                  <c:v>30872.9</c:v>
                </c:pt>
                <c:pt idx="320686">
                  <c:v>34698.730000000003</c:v>
                </c:pt>
                <c:pt idx="320687">
                  <c:v>32463.42</c:v>
                </c:pt>
                <c:pt idx="320688">
                  <c:v>33307.25</c:v>
                </c:pt>
                <c:pt idx="320689">
                  <c:v>34425.72</c:v>
                </c:pt>
                <c:pt idx="320690">
                  <c:v>31231.21</c:v>
                </c:pt>
                <c:pt idx="320691">
                  <c:v>35951.589999999997</c:v>
                </c:pt>
                <c:pt idx="320692">
                  <c:v>32333.21</c:v>
                </c:pt>
                <c:pt idx="320693">
                  <c:v>35667.15</c:v>
                </c:pt>
                <c:pt idx="320694">
                  <c:v>34892.730000000003</c:v>
                </c:pt>
                <c:pt idx="320695">
                  <c:v>34073.360000000001</c:v>
                </c:pt>
                <c:pt idx="320696">
                  <c:v>34764.07</c:v>
                </c:pt>
                <c:pt idx="320697">
                  <c:v>35367.46</c:v>
                </c:pt>
                <c:pt idx="320698">
                  <c:v>34783.93</c:v>
                </c:pt>
                <c:pt idx="320699">
                  <c:v>34385.51</c:v>
                </c:pt>
                <c:pt idx="320700">
                  <c:v>32621.77</c:v>
                </c:pt>
                <c:pt idx="320701">
                  <c:v>35605.879999999997</c:v>
                </c:pt>
                <c:pt idx="320702">
                  <c:v>33653.53</c:v>
                </c:pt>
                <c:pt idx="320703">
                  <c:v>32446.07</c:v>
                </c:pt>
                <c:pt idx="320704">
                  <c:v>35791.53</c:v>
                </c:pt>
                <c:pt idx="320705">
                  <c:v>36627.199999999997</c:v>
                </c:pt>
                <c:pt idx="320706">
                  <c:v>40037.93</c:v>
                </c:pt>
                <c:pt idx="320707">
                  <c:v>32870.26</c:v>
                </c:pt>
                <c:pt idx="320708">
                  <c:v>36857.65</c:v>
                </c:pt>
                <c:pt idx="320709">
                  <c:v>34698.81</c:v>
                </c:pt>
                <c:pt idx="320710">
                  <c:v>34175.64</c:v>
                </c:pt>
                <c:pt idx="320711">
                  <c:v>35509.800000000003</c:v>
                </c:pt>
                <c:pt idx="320712">
                  <c:v>35344.910000000003</c:v>
                </c:pt>
                <c:pt idx="320713">
                  <c:v>35586.01</c:v>
                </c:pt>
                <c:pt idx="320714">
                  <c:v>32585.58</c:v>
                </c:pt>
                <c:pt idx="320715">
                  <c:v>34956.65</c:v>
                </c:pt>
                <c:pt idx="320716">
                  <c:v>33371.379999999997</c:v>
                </c:pt>
                <c:pt idx="320717">
                  <c:v>34756.400000000001</c:v>
                </c:pt>
                <c:pt idx="320718">
                  <c:v>34453.760000000002</c:v>
                </c:pt>
                <c:pt idx="320719">
                  <c:v>34771.68</c:v>
                </c:pt>
                <c:pt idx="320720">
                  <c:v>36386.629999999997</c:v>
                </c:pt>
                <c:pt idx="320721">
                  <c:v>34407.07</c:v>
                </c:pt>
                <c:pt idx="320722">
                  <c:v>36565.760000000002</c:v>
                </c:pt>
                <c:pt idx="320723">
                  <c:v>38927.74</c:v>
                </c:pt>
                <c:pt idx="320724">
                  <c:v>46944.3</c:v>
                </c:pt>
                <c:pt idx="320725">
                  <c:v>33043.449999999997</c:v>
                </c:pt>
                <c:pt idx="320726">
                  <c:v>33746.050000000003</c:v>
                </c:pt>
                <c:pt idx="320727">
                  <c:v>34281.1</c:v>
                </c:pt>
                <c:pt idx="320728">
                  <c:v>33574.980000000003</c:v>
                </c:pt>
                <c:pt idx="320729">
                  <c:v>31150.49</c:v>
                </c:pt>
                <c:pt idx="320730">
                  <c:v>33700.17</c:v>
                </c:pt>
                <c:pt idx="320731">
                  <c:v>33570.370000000003</c:v>
                </c:pt>
                <c:pt idx="320732">
                  <c:v>36910.089999999997</c:v>
                </c:pt>
                <c:pt idx="320733">
                  <c:v>35857.629999999997</c:v>
                </c:pt>
                <c:pt idx="320734">
                  <c:v>37666.51</c:v>
                </c:pt>
                <c:pt idx="320735">
                  <c:v>35960.959999999999</c:v>
                </c:pt>
                <c:pt idx="320736">
                  <c:v>37386.06</c:v>
                </c:pt>
                <c:pt idx="320737">
                  <c:v>32984.69</c:v>
                </c:pt>
                <c:pt idx="320738">
                  <c:v>33813.71</c:v>
                </c:pt>
                <c:pt idx="320739">
                  <c:v>37241.699999999997</c:v>
                </c:pt>
                <c:pt idx="320740">
                  <c:v>33343.33</c:v>
                </c:pt>
                <c:pt idx="320741">
                  <c:v>35723.230000000003</c:v>
                </c:pt>
                <c:pt idx="320742">
                  <c:v>32420.85</c:v>
                </c:pt>
                <c:pt idx="320743">
                  <c:v>37367.54</c:v>
                </c:pt>
                <c:pt idx="320744">
                  <c:v>33268.46</c:v>
                </c:pt>
                <c:pt idx="320745">
                  <c:v>34028.36</c:v>
                </c:pt>
                <c:pt idx="320746">
                  <c:v>34762.14</c:v>
                </c:pt>
                <c:pt idx="320747">
                  <c:v>34644</c:v>
                </c:pt>
                <c:pt idx="320748">
                  <c:v>34941.54</c:v>
                </c:pt>
                <c:pt idx="320749">
                  <c:v>35815.14</c:v>
                </c:pt>
                <c:pt idx="320750">
                  <c:v>34619.89</c:v>
                </c:pt>
                <c:pt idx="320751">
                  <c:v>34713.910000000003</c:v>
                </c:pt>
                <c:pt idx="320752">
                  <c:v>32289.200000000001</c:v>
                </c:pt>
                <c:pt idx="320753">
                  <c:v>34193.56</c:v>
                </c:pt>
                <c:pt idx="320754">
                  <c:v>34275.01</c:v>
                </c:pt>
                <c:pt idx="320755">
                  <c:v>32494.959999999999</c:v>
                </c:pt>
                <c:pt idx="320756">
                  <c:v>35442.11</c:v>
                </c:pt>
                <c:pt idx="320757">
                  <c:v>35550.79</c:v>
                </c:pt>
                <c:pt idx="320758">
                  <c:v>36678.04</c:v>
                </c:pt>
                <c:pt idx="320759">
                  <c:v>33807.050000000003</c:v>
                </c:pt>
                <c:pt idx="320760">
                  <c:v>36705.589999999997</c:v>
                </c:pt>
                <c:pt idx="320761">
                  <c:v>33036.22</c:v>
                </c:pt>
                <c:pt idx="320762">
                  <c:v>37108.769999999997</c:v>
                </c:pt>
                <c:pt idx="320763">
                  <c:v>35200.639999999999</c:v>
                </c:pt>
                <c:pt idx="320764">
                  <c:v>35602.870000000003</c:v>
                </c:pt>
                <c:pt idx="320765">
                  <c:v>37142.75</c:v>
                </c:pt>
                <c:pt idx="320766">
                  <c:v>33960.15</c:v>
                </c:pt>
                <c:pt idx="320767">
                  <c:v>34761.08</c:v>
                </c:pt>
                <c:pt idx="320768">
                  <c:v>34100.92</c:v>
                </c:pt>
                <c:pt idx="320769">
                  <c:v>36076.120000000003</c:v>
                </c:pt>
                <c:pt idx="320770">
                  <c:v>34510.379999999997</c:v>
                </c:pt>
                <c:pt idx="320771">
                  <c:v>34689.269999999997</c:v>
                </c:pt>
                <c:pt idx="320772">
                  <c:v>36840.53</c:v>
                </c:pt>
                <c:pt idx="320773">
                  <c:v>33337.93</c:v>
                </c:pt>
                <c:pt idx="320774">
                  <c:v>36114.74</c:v>
                </c:pt>
                <c:pt idx="320775">
                  <c:v>38381.79</c:v>
                </c:pt>
                <c:pt idx="320776">
                  <c:v>49678.31</c:v>
                </c:pt>
                <c:pt idx="320777">
                  <c:v>32880.660000000003</c:v>
                </c:pt>
                <c:pt idx="320778">
                  <c:v>36066.870000000003</c:v>
                </c:pt>
                <c:pt idx="320779">
                  <c:v>33764.910000000003</c:v>
                </c:pt>
                <c:pt idx="320780">
                  <c:v>34039.82</c:v>
                </c:pt>
                <c:pt idx="320781">
                  <c:v>33928.51</c:v>
                </c:pt>
                <c:pt idx="320782">
                  <c:v>35454.410000000003</c:v>
                </c:pt>
                <c:pt idx="320783">
                  <c:v>37161.160000000003</c:v>
                </c:pt>
                <c:pt idx="320784">
                  <c:v>36791.26</c:v>
                </c:pt>
                <c:pt idx="320785">
                  <c:v>37395.69</c:v>
                </c:pt>
                <c:pt idx="320786">
                  <c:v>37839.410000000003</c:v>
                </c:pt>
                <c:pt idx="320787">
                  <c:v>36080.85</c:v>
                </c:pt>
                <c:pt idx="320788">
                  <c:v>36272.61</c:v>
                </c:pt>
                <c:pt idx="320789">
                  <c:v>32907.040000000001</c:v>
                </c:pt>
                <c:pt idx="320790">
                  <c:v>33417.050000000003</c:v>
                </c:pt>
                <c:pt idx="320791">
                  <c:v>36859.78</c:v>
                </c:pt>
                <c:pt idx="320792">
                  <c:v>32158.94</c:v>
                </c:pt>
                <c:pt idx="320793">
                  <c:v>35857.61</c:v>
                </c:pt>
                <c:pt idx="320794">
                  <c:v>34750.78</c:v>
                </c:pt>
                <c:pt idx="320795">
                  <c:v>36777.129999999997</c:v>
                </c:pt>
                <c:pt idx="320796">
                  <c:v>33656.559999999998</c:v>
                </c:pt>
                <c:pt idx="320797">
                  <c:v>34374.99</c:v>
                </c:pt>
                <c:pt idx="320798">
                  <c:v>35864.99</c:v>
                </c:pt>
                <c:pt idx="320799">
                  <c:v>35227.760000000002</c:v>
                </c:pt>
                <c:pt idx="320800">
                  <c:v>35680.21</c:v>
                </c:pt>
                <c:pt idx="320801">
                  <c:v>34096.449999999997</c:v>
                </c:pt>
                <c:pt idx="320802">
                  <c:v>35519.94</c:v>
                </c:pt>
                <c:pt idx="320803">
                  <c:v>33663.65</c:v>
                </c:pt>
                <c:pt idx="320804">
                  <c:v>35212.99</c:v>
                </c:pt>
                <c:pt idx="320805">
                  <c:v>36258.300000000003</c:v>
                </c:pt>
                <c:pt idx="320806">
                  <c:v>34766.35</c:v>
                </c:pt>
                <c:pt idx="320807">
                  <c:v>32263.37</c:v>
                </c:pt>
                <c:pt idx="320808">
                  <c:v>37263.83</c:v>
                </c:pt>
                <c:pt idx="320809">
                  <c:v>35897.589999999997</c:v>
                </c:pt>
                <c:pt idx="320810">
                  <c:v>38865.79</c:v>
                </c:pt>
                <c:pt idx="320811">
                  <c:v>33701.760000000002</c:v>
                </c:pt>
                <c:pt idx="320812">
                  <c:v>32849.64</c:v>
                </c:pt>
                <c:pt idx="320813">
                  <c:v>34532.68</c:v>
                </c:pt>
                <c:pt idx="320814">
                  <c:v>33340.71</c:v>
                </c:pt>
                <c:pt idx="320815">
                  <c:v>33286.19</c:v>
                </c:pt>
                <c:pt idx="320816">
                  <c:v>33643.199999999997</c:v>
                </c:pt>
                <c:pt idx="320817">
                  <c:v>34681.15</c:v>
                </c:pt>
                <c:pt idx="320818">
                  <c:v>31616.32</c:v>
                </c:pt>
                <c:pt idx="320819">
                  <c:v>32900.71</c:v>
                </c:pt>
                <c:pt idx="320820">
                  <c:v>31785.25</c:v>
                </c:pt>
                <c:pt idx="320821">
                  <c:v>8123.71</c:v>
                </c:pt>
                <c:pt idx="320822">
                  <c:v>8030.79</c:v>
                </c:pt>
                <c:pt idx="320823">
                  <c:v>6603.58</c:v>
                </c:pt>
                <c:pt idx="320824">
                  <c:v>7694.27</c:v>
                </c:pt>
                <c:pt idx="320825">
                  <c:v>6891.9</c:v>
                </c:pt>
                <c:pt idx="320826">
                  <c:v>6419.75</c:v>
                </c:pt>
                <c:pt idx="320827">
                  <c:v>5553.39</c:v>
                </c:pt>
                <c:pt idx="320828">
                  <c:v>5582.9</c:v>
                </c:pt>
                <c:pt idx="320829">
                  <c:v>5616.79</c:v>
                </c:pt>
                <c:pt idx="320830">
                  <c:v>5905.24</c:v>
                </c:pt>
                <c:pt idx="320831">
                  <c:v>5707.04</c:v>
                </c:pt>
                <c:pt idx="320832">
                  <c:v>4535.4799999999996</c:v>
                </c:pt>
                <c:pt idx="320833">
                  <c:v>5177.75</c:v>
                </c:pt>
                <c:pt idx="320834">
                  <c:v>6242.94</c:v>
                </c:pt>
                <c:pt idx="320835">
                  <c:v>5727.06</c:v>
                </c:pt>
                <c:pt idx="320836">
                  <c:v>5643.73</c:v>
                </c:pt>
                <c:pt idx="320837">
                  <c:v>5296.44</c:v>
                </c:pt>
                <c:pt idx="320838">
                  <c:v>4671.97</c:v>
                </c:pt>
                <c:pt idx="320839">
                  <c:v>4933.76</c:v>
                </c:pt>
                <c:pt idx="320840">
                  <c:v>5541.8</c:v>
                </c:pt>
                <c:pt idx="320841">
                  <c:v>4914.22</c:v>
                </c:pt>
                <c:pt idx="320842">
                  <c:v>4867.57</c:v>
                </c:pt>
                <c:pt idx="320843">
                  <c:v>5268.45</c:v>
                </c:pt>
                <c:pt idx="320844">
                  <c:v>8482.3799999999992</c:v>
                </c:pt>
                <c:pt idx="320845">
                  <c:v>10599.57</c:v>
                </c:pt>
                <c:pt idx="320846">
                  <c:v>13362.25</c:v>
                </c:pt>
                <c:pt idx="320847">
                  <c:v>21727.37</c:v>
                </c:pt>
                <c:pt idx="320848">
                  <c:v>28316.48</c:v>
                </c:pt>
                <c:pt idx="320849">
                  <c:v>35381.949999999997</c:v>
                </c:pt>
                <c:pt idx="320850">
                  <c:v>10207.84</c:v>
                </c:pt>
                <c:pt idx="320851">
                  <c:v>7835.47</c:v>
                </c:pt>
                <c:pt idx="320852">
                  <c:v>7735.38</c:v>
                </c:pt>
                <c:pt idx="320853">
                  <c:v>6937.07</c:v>
                </c:pt>
                <c:pt idx="320854">
                  <c:v>6163.55</c:v>
                </c:pt>
                <c:pt idx="320855">
                  <c:v>6357.08</c:v>
                </c:pt>
                <c:pt idx="320856">
                  <c:v>5628.96</c:v>
                </c:pt>
                <c:pt idx="320857">
                  <c:v>6092.75</c:v>
                </c:pt>
                <c:pt idx="320858">
                  <c:v>6483.23</c:v>
                </c:pt>
                <c:pt idx="320859">
                  <c:v>6030.24</c:v>
                </c:pt>
                <c:pt idx="320860">
                  <c:v>6022.75</c:v>
                </c:pt>
                <c:pt idx="320861">
                  <c:v>6032.25</c:v>
                </c:pt>
                <c:pt idx="320862">
                  <c:v>5554.45</c:v>
                </c:pt>
                <c:pt idx="320863">
                  <c:v>7295.45</c:v>
                </c:pt>
                <c:pt idx="320864">
                  <c:v>7394.1</c:v>
                </c:pt>
                <c:pt idx="320865">
                  <c:v>8344.1</c:v>
                </c:pt>
                <c:pt idx="320866">
                  <c:v>8579.74</c:v>
                </c:pt>
                <c:pt idx="320867">
                  <c:v>10043.540000000001</c:v>
                </c:pt>
                <c:pt idx="320868">
                  <c:v>5951.31</c:v>
                </c:pt>
                <c:pt idx="320869">
                  <c:v>9029.94</c:v>
                </c:pt>
                <c:pt idx="320870">
                  <c:v>9168.89</c:v>
                </c:pt>
                <c:pt idx="320871">
                  <c:v>8269.91</c:v>
                </c:pt>
                <c:pt idx="320872">
                  <c:v>6672.45</c:v>
                </c:pt>
                <c:pt idx="320873">
                  <c:v>5805.36</c:v>
                </c:pt>
                <c:pt idx="320874">
                  <c:v>7287.56</c:v>
                </c:pt>
                <c:pt idx="320875">
                  <c:v>6595.8</c:v>
                </c:pt>
                <c:pt idx="320876">
                  <c:v>7572.45</c:v>
                </c:pt>
                <c:pt idx="320877">
                  <c:v>7255.17</c:v>
                </c:pt>
                <c:pt idx="320878">
                  <c:v>7230.38</c:v>
                </c:pt>
                <c:pt idx="320879">
                  <c:v>6535.07</c:v>
                </c:pt>
                <c:pt idx="320880">
                  <c:v>4813.1000000000004</c:v>
                </c:pt>
                <c:pt idx="320881">
                  <c:v>5167.88</c:v>
                </c:pt>
                <c:pt idx="320882">
                  <c:v>6705.61</c:v>
                </c:pt>
                <c:pt idx="320883">
                  <c:v>5154.84</c:v>
                </c:pt>
                <c:pt idx="320884">
                  <c:v>5620.52</c:v>
                </c:pt>
                <c:pt idx="320885">
                  <c:v>5495.23</c:v>
                </c:pt>
                <c:pt idx="320886">
                  <c:v>6738.66</c:v>
                </c:pt>
                <c:pt idx="320887">
                  <c:v>5776.39</c:v>
                </c:pt>
                <c:pt idx="320888">
                  <c:v>5922.46</c:v>
                </c:pt>
                <c:pt idx="320889">
                  <c:v>5619.62</c:v>
                </c:pt>
                <c:pt idx="320890">
                  <c:v>5179.43</c:v>
                </c:pt>
                <c:pt idx="320891">
                  <c:v>5243.33</c:v>
                </c:pt>
                <c:pt idx="320892">
                  <c:v>5096.1899999999996</c:v>
                </c:pt>
                <c:pt idx="320893">
                  <c:v>5249.98</c:v>
                </c:pt>
                <c:pt idx="320894">
                  <c:v>4981.5200000000004</c:v>
                </c:pt>
                <c:pt idx="320895">
                  <c:v>5140.47</c:v>
                </c:pt>
                <c:pt idx="320896">
                  <c:v>8571.1200000000008</c:v>
                </c:pt>
                <c:pt idx="320897">
                  <c:v>11860.11</c:v>
                </c:pt>
                <c:pt idx="320898">
                  <c:v>14242.99</c:v>
                </c:pt>
                <c:pt idx="320899">
                  <c:v>25958.48</c:v>
                </c:pt>
                <c:pt idx="320900">
                  <c:v>35643.129999999997</c:v>
                </c:pt>
                <c:pt idx="320901">
                  <c:v>28132.18</c:v>
                </c:pt>
                <c:pt idx="320902">
                  <c:v>11951.28</c:v>
                </c:pt>
                <c:pt idx="320903">
                  <c:v>9854.57</c:v>
                </c:pt>
                <c:pt idx="320904">
                  <c:v>8707.68</c:v>
                </c:pt>
                <c:pt idx="320905">
                  <c:v>7324.58</c:v>
                </c:pt>
                <c:pt idx="320906">
                  <c:v>7335.34</c:v>
                </c:pt>
                <c:pt idx="320907">
                  <c:v>5596.21</c:v>
                </c:pt>
                <c:pt idx="320908">
                  <c:v>6311.39</c:v>
                </c:pt>
                <c:pt idx="320909">
                  <c:v>5626.36</c:v>
                </c:pt>
                <c:pt idx="320910">
                  <c:v>5969.1</c:v>
                </c:pt>
                <c:pt idx="320911">
                  <c:v>5873.51</c:v>
                </c:pt>
                <c:pt idx="320912">
                  <c:v>5787.32</c:v>
                </c:pt>
                <c:pt idx="320913">
                  <c:v>5798.81</c:v>
                </c:pt>
                <c:pt idx="320914">
                  <c:v>6381.24</c:v>
                </c:pt>
                <c:pt idx="320915">
                  <c:v>6994.6</c:v>
                </c:pt>
                <c:pt idx="320916">
                  <c:v>6278.18</c:v>
                </c:pt>
                <c:pt idx="320917">
                  <c:v>7321.73</c:v>
                </c:pt>
                <c:pt idx="320918">
                  <c:v>7971.73</c:v>
                </c:pt>
                <c:pt idx="320919">
                  <c:v>10861.1</c:v>
                </c:pt>
                <c:pt idx="320920">
                  <c:v>5214.96</c:v>
                </c:pt>
                <c:pt idx="320921">
                  <c:v>7909.68</c:v>
                </c:pt>
                <c:pt idx="320922">
                  <c:v>8692.61</c:v>
                </c:pt>
                <c:pt idx="320923">
                  <c:v>7782.51</c:v>
                </c:pt>
                <c:pt idx="320924">
                  <c:v>8107.47</c:v>
                </c:pt>
                <c:pt idx="320925">
                  <c:v>8132.24</c:v>
                </c:pt>
                <c:pt idx="320926">
                  <c:v>8282.69</c:v>
                </c:pt>
                <c:pt idx="320927">
                  <c:v>6920.88</c:v>
                </c:pt>
                <c:pt idx="320928">
                  <c:v>7233.11</c:v>
                </c:pt>
                <c:pt idx="320929">
                  <c:v>8185.6</c:v>
                </c:pt>
                <c:pt idx="320930">
                  <c:v>6486.2</c:v>
                </c:pt>
                <c:pt idx="320931">
                  <c:v>6152.18</c:v>
                </c:pt>
                <c:pt idx="320932">
                  <c:v>5699.02</c:v>
                </c:pt>
                <c:pt idx="320933">
                  <c:v>4966.87</c:v>
                </c:pt>
                <c:pt idx="320934">
                  <c:v>6037.85</c:v>
                </c:pt>
                <c:pt idx="320935">
                  <c:v>5314.23</c:v>
                </c:pt>
                <c:pt idx="320936">
                  <c:v>5372.82</c:v>
                </c:pt>
                <c:pt idx="320937">
                  <c:v>5082.12</c:v>
                </c:pt>
                <c:pt idx="320938">
                  <c:v>5051.2</c:v>
                </c:pt>
                <c:pt idx="320939">
                  <c:v>4780.58</c:v>
                </c:pt>
                <c:pt idx="320940">
                  <c:v>6181.19</c:v>
                </c:pt>
                <c:pt idx="320941">
                  <c:v>5333.98</c:v>
                </c:pt>
                <c:pt idx="320942">
                  <c:v>4887.24</c:v>
                </c:pt>
                <c:pt idx="320943">
                  <c:v>4881.4799999999996</c:v>
                </c:pt>
                <c:pt idx="320944">
                  <c:v>4829.13</c:v>
                </c:pt>
                <c:pt idx="320945">
                  <c:v>4849.6099999999997</c:v>
                </c:pt>
                <c:pt idx="320946">
                  <c:v>5452.59</c:v>
                </c:pt>
                <c:pt idx="320947">
                  <c:v>5321.87</c:v>
                </c:pt>
                <c:pt idx="320948">
                  <c:v>8502.64</c:v>
                </c:pt>
                <c:pt idx="320949">
                  <c:v>13363.91</c:v>
                </c:pt>
                <c:pt idx="320950">
                  <c:v>15868.17</c:v>
                </c:pt>
                <c:pt idx="320951">
                  <c:v>24333.63</c:v>
                </c:pt>
                <c:pt idx="320952">
                  <c:v>34661.99</c:v>
                </c:pt>
                <c:pt idx="320953">
                  <c:v>39778.11</c:v>
                </c:pt>
                <c:pt idx="320954">
                  <c:v>14519.07</c:v>
                </c:pt>
                <c:pt idx="320955">
                  <c:v>8598.91</c:v>
                </c:pt>
                <c:pt idx="320956">
                  <c:v>7604.25</c:v>
                </c:pt>
                <c:pt idx="320957">
                  <c:v>6675.69</c:v>
                </c:pt>
                <c:pt idx="320958">
                  <c:v>6683.95</c:v>
                </c:pt>
                <c:pt idx="320959">
                  <c:v>6465.82</c:v>
                </c:pt>
                <c:pt idx="320960">
                  <c:v>6474.71</c:v>
                </c:pt>
                <c:pt idx="320961">
                  <c:v>6181.21</c:v>
                </c:pt>
                <c:pt idx="320962">
                  <c:v>6204.23</c:v>
                </c:pt>
                <c:pt idx="320963">
                  <c:v>5715.89</c:v>
                </c:pt>
                <c:pt idx="320964">
                  <c:v>20259.72</c:v>
                </c:pt>
                <c:pt idx="320965">
                  <c:v>19597.05</c:v>
                </c:pt>
                <c:pt idx="320966">
                  <c:v>19180.13</c:v>
                </c:pt>
                <c:pt idx="320967">
                  <c:v>19059.36</c:v>
                </c:pt>
                <c:pt idx="320968">
                  <c:v>19987.310000000001</c:v>
                </c:pt>
                <c:pt idx="320969">
                  <c:v>18556.060000000001</c:v>
                </c:pt>
                <c:pt idx="320970">
                  <c:v>18304.48</c:v>
                </c:pt>
                <c:pt idx="320971">
                  <c:v>18319.419999999998</c:v>
                </c:pt>
                <c:pt idx="320972">
                  <c:v>20353.849999999999</c:v>
                </c:pt>
                <c:pt idx="320973">
                  <c:v>18844.02</c:v>
                </c:pt>
                <c:pt idx="320974">
                  <c:v>18661.73</c:v>
                </c:pt>
                <c:pt idx="320975">
                  <c:v>18405.919999999998</c:v>
                </c:pt>
                <c:pt idx="320976">
                  <c:v>17517</c:v>
                </c:pt>
                <c:pt idx="320977">
                  <c:v>19788.509999999998</c:v>
                </c:pt>
                <c:pt idx="320978">
                  <c:v>18334.79</c:v>
                </c:pt>
                <c:pt idx="320979">
                  <c:v>19211.419999999998</c:v>
                </c:pt>
                <c:pt idx="320980">
                  <c:v>19706.16</c:v>
                </c:pt>
                <c:pt idx="320981">
                  <c:v>19046.77</c:v>
                </c:pt>
                <c:pt idx="320982">
                  <c:v>17840.7</c:v>
                </c:pt>
                <c:pt idx="320983">
                  <c:v>17426.330000000002</c:v>
                </c:pt>
                <c:pt idx="320984">
                  <c:v>17757.650000000001</c:v>
                </c:pt>
                <c:pt idx="320985">
                  <c:v>18795.150000000001</c:v>
                </c:pt>
                <c:pt idx="320986">
                  <c:v>19504.53</c:v>
                </c:pt>
                <c:pt idx="320987">
                  <c:v>18319.2</c:v>
                </c:pt>
                <c:pt idx="320988">
                  <c:v>18439.66</c:v>
                </c:pt>
                <c:pt idx="320989">
                  <c:v>18913.689999999999</c:v>
                </c:pt>
                <c:pt idx="320990">
                  <c:v>21613.23</c:v>
                </c:pt>
                <c:pt idx="320991">
                  <c:v>20768.21</c:v>
                </c:pt>
                <c:pt idx="320992">
                  <c:v>21013.1</c:v>
                </c:pt>
                <c:pt idx="320993">
                  <c:v>17637.439999999999</c:v>
                </c:pt>
                <c:pt idx="320994">
                  <c:v>22259.05</c:v>
                </c:pt>
                <c:pt idx="320995">
                  <c:v>20418.75</c:v>
                </c:pt>
                <c:pt idx="320996">
                  <c:v>19585.650000000001</c:v>
                </c:pt>
                <c:pt idx="320997">
                  <c:v>19627.43</c:v>
                </c:pt>
                <c:pt idx="320998">
                  <c:v>18747.55</c:v>
                </c:pt>
                <c:pt idx="320999">
                  <c:v>18948.46</c:v>
                </c:pt>
                <c:pt idx="321000">
                  <c:v>18265.8</c:v>
                </c:pt>
                <c:pt idx="321001">
                  <c:v>18749.78</c:v>
                </c:pt>
                <c:pt idx="321002">
                  <c:v>17777.52</c:v>
                </c:pt>
                <c:pt idx="321003">
                  <c:v>21113.119999999999</c:v>
                </c:pt>
                <c:pt idx="321004">
                  <c:v>19482.86</c:v>
                </c:pt>
                <c:pt idx="321005">
                  <c:v>20135.47</c:v>
                </c:pt>
                <c:pt idx="321006">
                  <c:v>25455.17</c:v>
                </c:pt>
                <c:pt idx="321007">
                  <c:v>19013.5</c:v>
                </c:pt>
                <c:pt idx="321008">
                  <c:v>19631.009999999998</c:v>
                </c:pt>
                <c:pt idx="321009">
                  <c:v>21133.81</c:v>
                </c:pt>
                <c:pt idx="321010">
                  <c:v>27121.67</c:v>
                </c:pt>
                <c:pt idx="321011">
                  <c:v>21366.43</c:v>
                </c:pt>
                <c:pt idx="321012">
                  <c:v>20495.07</c:v>
                </c:pt>
                <c:pt idx="321013">
                  <c:v>19219.990000000002</c:v>
                </c:pt>
                <c:pt idx="321014">
                  <c:v>19641.22</c:v>
                </c:pt>
                <c:pt idx="321015">
                  <c:v>17622.599999999999</c:v>
                </c:pt>
                <c:pt idx="321016">
                  <c:v>21078.34</c:v>
                </c:pt>
                <c:pt idx="321017">
                  <c:v>18624.34</c:v>
                </c:pt>
                <c:pt idx="321018">
                  <c:v>18316.330000000002</c:v>
                </c:pt>
                <c:pt idx="321019">
                  <c:v>18626.25</c:v>
                </c:pt>
                <c:pt idx="321020">
                  <c:v>18863.990000000002</c:v>
                </c:pt>
                <c:pt idx="321021">
                  <c:v>17846.82</c:v>
                </c:pt>
                <c:pt idx="321022">
                  <c:v>20223.34</c:v>
                </c:pt>
                <c:pt idx="321023">
                  <c:v>17150.259999999998</c:v>
                </c:pt>
                <c:pt idx="321024">
                  <c:v>17799.22</c:v>
                </c:pt>
                <c:pt idx="321025">
                  <c:v>18804.21</c:v>
                </c:pt>
                <c:pt idx="321026">
                  <c:v>17685.03</c:v>
                </c:pt>
                <c:pt idx="321027">
                  <c:v>20043.86</c:v>
                </c:pt>
                <c:pt idx="321028">
                  <c:v>17463.41</c:v>
                </c:pt>
                <c:pt idx="321029">
                  <c:v>19482.55</c:v>
                </c:pt>
                <c:pt idx="321030">
                  <c:v>17098.28</c:v>
                </c:pt>
                <c:pt idx="321031">
                  <c:v>17681.96</c:v>
                </c:pt>
                <c:pt idx="321032">
                  <c:v>19814.54</c:v>
                </c:pt>
                <c:pt idx="321033">
                  <c:v>19309.599999999999</c:v>
                </c:pt>
                <c:pt idx="321034">
                  <c:v>19096.45</c:v>
                </c:pt>
                <c:pt idx="321035">
                  <c:v>18081.48</c:v>
                </c:pt>
                <c:pt idx="321036">
                  <c:v>17717.91</c:v>
                </c:pt>
                <c:pt idx="321037">
                  <c:v>18887.86</c:v>
                </c:pt>
                <c:pt idx="321038">
                  <c:v>18622.21</c:v>
                </c:pt>
                <c:pt idx="321039">
                  <c:v>17248.71</c:v>
                </c:pt>
                <c:pt idx="321040">
                  <c:v>18089.759999999998</c:v>
                </c:pt>
                <c:pt idx="321041">
                  <c:v>18353</c:v>
                </c:pt>
                <c:pt idx="321042">
                  <c:v>21421.73</c:v>
                </c:pt>
                <c:pt idx="321043">
                  <c:v>21924.39</c:v>
                </c:pt>
                <c:pt idx="321044">
                  <c:v>21361.58</c:v>
                </c:pt>
                <c:pt idx="321045">
                  <c:v>18740.810000000001</c:v>
                </c:pt>
                <c:pt idx="321046">
                  <c:v>20288.22</c:v>
                </c:pt>
                <c:pt idx="321047">
                  <c:v>20167.740000000002</c:v>
                </c:pt>
                <c:pt idx="321048">
                  <c:v>19851.900000000001</c:v>
                </c:pt>
                <c:pt idx="321049">
                  <c:v>19120.84</c:v>
                </c:pt>
                <c:pt idx="321050">
                  <c:v>18957.72</c:v>
                </c:pt>
                <c:pt idx="321051">
                  <c:v>20717.36</c:v>
                </c:pt>
                <c:pt idx="321052">
                  <c:v>19665.95</c:v>
                </c:pt>
                <c:pt idx="321053">
                  <c:v>20125.400000000001</c:v>
                </c:pt>
                <c:pt idx="321054">
                  <c:v>19893.3</c:v>
                </c:pt>
                <c:pt idx="321055">
                  <c:v>21092.35</c:v>
                </c:pt>
                <c:pt idx="321056">
                  <c:v>20885.87</c:v>
                </c:pt>
                <c:pt idx="321057">
                  <c:v>20515.509999999998</c:v>
                </c:pt>
                <c:pt idx="321058">
                  <c:v>25958.73</c:v>
                </c:pt>
                <c:pt idx="321059">
                  <c:v>19920.61</c:v>
                </c:pt>
                <c:pt idx="321060">
                  <c:v>19630.03</c:v>
                </c:pt>
                <c:pt idx="321061">
                  <c:v>20269.54</c:v>
                </c:pt>
                <c:pt idx="321062">
                  <c:v>27660.5</c:v>
                </c:pt>
                <c:pt idx="321063">
                  <c:v>20811.78</c:v>
                </c:pt>
                <c:pt idx="321064">
                  <c:v>22575.56</c:v>
                </c:pt>
                <c:pt idx="321065">
                  <c:v>19696.52</c:v>
                </c:pt>
                <c:pt idx="321066">
                  <c:v>19221.150000000001</c:v>
                </c:pt>
                <c:pt idx="321067">
                  <c:v>18653.169999999998</c:v>
                </c:pt>
                <c:pt idx="321068">
                  <c:v>20396.849999999999</c:v>
                </c:pt>
                <c:pt idx="321069">
                  <c:v>21056.11</c:v>
                </c:pt>
                <c:pt idx="321070">
                  <c:v>19798.48</c:v>
                </c:pt>
                <c:pt idx="321071">
                  <c:v>19394.36</c:v>
                </c:pt>
                <c:pt idx="321072">
                  <c:v>20396.57</c:v>
                </c:pt>
                <c:pt idx="321073">
                  <c:v>19294.45</c:v>
                </c:pt>
                <c:pt idx="321074">
                  <c:v>18859.22</c:v>
                </c:pt>
                <c:pt idx="321075">
                  <c:v>17177.48</c:v>
                </c:pt>
                <c:pt idx="321076">
                  <c:v>18596.5</c:v>
                </c:pt>
                <c:pt idx="321077">
                  <c:v>22024.25</c:v>
                </c:pt>
                <c:pt idx="321078">
                  <c:v>19742.5</c:v>
                </c:pt>
                <c:pt idx="321079">
                  <c:v>19996.8</c:v>
                </c:pt>
                <c:pt idx="321080">
                  <c:v>19794.259999999998</c:v>
                </c:pt>
                <c:pt idx="321081">
                  <c:v>21208.14</c:v>
                </c:pt>
                <c:pt idx="321082">
                  <c:v>19511.88</c:v>
                </c:pt>
                <c:pt idx="321083">
                  <c:v>19556.490000000002</c:v>
                </c:pt>
                <c:pt idx="321084">
                  <c:v>20714.13</c:v>
                </c:pt>
                <c:pt idx="321085">
                  <c:v>21667.34</c:v>
                </c:pt>
                <c:pt idx="321086">
                  <c:v>21465.23</c:v>
                </c:pt>
                <c:pt idx="321087">
                  <c:v>19908.28</c:v>
                </c:pt>
                <c:pt idx="321088">
                  <c:v>21121.43</c:v>
                </c:pt>
                <c:pt idx="321089">
                  <c:v>19922.490000000002</c:v>
                </c:pt>
                <c:pt idx="321090">
                  <c:v>23030.65</c:v>
                </c:pt>
                <c:pt idx="321091">
                  <c:v>20541.37</c:v>
                </c:pt>
                <c:pt idx="321092">
                  <c:v>20091.8</c:v>
                </c:pt>
                <c:pt idx="321093">
                  <c:v>20096.91</c:v>
                </c:pt>
                <c:pt idx="321094">
                  <c:v>23015.08</c:v>
                </c:pt>
                <c:pt idx="321095">
                  <c:v>22646.67</c:v>
                </c:pt>
                <c:pt idx="321096">
                  <c:v>21667.06</c:v>
                </c:pt>
                <c:pt idx="321097">
                  <c:v>19216.79</c:v>
                </c:pt>
                <c:pt idx="321098">
                  <c:v>19722.52</c:v>
                </c:pt>
                <c:pt idx="321099">
                  <c:v>21396.42</c:v>
                </c:pt>
                <c:pt idx="321100">
                  <c:v>20555.88</c:v>
                </c:pt>
                <c:pt idx="321101">
                  <c:v>18880.22</c:v>
                </c:pt>
                <c:pt idx="321102">
                  <c:v>19101.75</c:v>
                </c:pt>
                <c:pt idx="321103">
                  <c:v>19991.18</c:v>
                </c:pt>
                <c:pt idx="321104">
                  <c:v>19438.64</c:v>
                </c:pt>
                <c:pt idx="321105">
                  <c:v>20360.59</c:v>
                </c:pt>
                <c:pt idx="321106">
                  <c:v>20716.55</c:v>
                </c:pt>
                <c:pt idx="321107">
                  <c:v>21875.66</c:v>
                </c:pt>
                <c:pt idx="321108">
                  <c:v>23469.1</c:v>
                </c:pt>
                <c:pt idx="321109">
                  <c:v>20978.97</c:v>
                </c:pt>
                <c:pt idx="321110">
                  <c:v>13754.29</c:v>
                </c:pt>
                <c:pt idx="321111">
                  <c:v>18416.98</c:v>
                </c:pt>
                <c:pt idx="321112">
                  <c:v>21845.71</c:v>
                </c:pt>
                <c:pt idx="321113">
                  <c:v>19652.54</c:v>
                </c:pt>
                <c:pt idx="321114">
                  <c:v>32218.52</c:v>
                </c:pt>
                <c:pt idx="321115">
                  <c:v>22325.32</c:v>
                </c:pt>
                <c:pt idx="321116">
                  <c:v>17078.330000000002</c:v>
                </c:pt>
                <c:pt idx="321117">
                  <c:v>12617.46</c:v>
                </c:pt>
                <c:pt idx="321118">
                  <c:v>23591.919999999998</c:v>
                </c:pt>
                <c:pt idx="321119">
                  <c:v>18671.830000000002</c:v>
                </c:pt>
                <c:pt idx="321120">
                  <c:v>13624.29</c:v>
                </c:pt>
                <c:pt idx="321121">
                  <c:v>14600.48</c:v>
                </c:pt>
                <c:pt idx="321122">
                  <c:v>13894.01</c:v>
                </c:pt>
                <c:pt idx="321123">
                  <c:v>13515.89</c:v>
                </c:pt>
                <c:pt idx="321124">
                  <c:v>18277.98</c:v>
                </c:pt>
                <c:pt idx="321125">
                  <c:v>17066.16</c:v>
                </c:pt>
                <c:pt idx="321126">
                  <c:v>19025.82</c:v>
                </c:pt>
                <c:pt idx="321127">
                  <c:v>14704.73</c:v>
                </c:pt>
                <c:pt idx="321128">
                  <c:v>18502.349999999999</c:v>
                </c:pt>
                <c:pt idx="321129">
                  <c:v>14049.58</c:v>
                </c:pt>
                <c:pt idx="321130">
                  <c:v>14085.11</c:v>
                </c:pt>
                <c:pt idx="321131">
                  <c:v>14069.03</c:v>
                </c:pt>
                <c:pt idx="321132">
                  <c:v>16533.37</c:v>
                </c:pt>
                <c:pt idx="321133">
                  <c:v>16246.69</c:v>
                </c:pt>
                <c:pt idx="321134">
                  <c:v>14648.18</c:v>
                </c:pt>
                <c:pt idx="321135">
                  <c:v>15805.32</c:v>
                </c:pt>
                <c:pt idx="321136">
                  <c:v>15170.24</c:v>
                </c:pt>
                <c:pt idx="321137">
                  <c:v>15727.67</c:v>
                </c:pt>
                <c:pt idx="321138">
                  <c:v>17930.830000000002</c:v>
                </c:pt>
                <c:pt idx="321139">
                  <c:v>16523.740000000002</c:v>
                </c:pt>
                <c:pt idx="321140">
                  <c:v>16023.89</c:v>
                </c:pt>
                <c:pt idx="321141">
                  <c:v>19195.09</c:v>
                </c:pt>
                <c:pt idx="321142">
                  <c:v>20314.28</c:v>
                </c:pt>
                <c:pt idx="321143">
                  <c:v>17283.669999999998</c:v>
                </c:pt>
                <c:pt idx="321144">
                  <c:v>19632.66</c:v>
                </c:pt>
                <c:pt idx="321145">
                  <c:v>15331.29</c:v>
                </c:pt>
                <c:pt idx="321146">
                  <c:v>24481.64</c:v>
                </c:pt>
                <c:pt idx="321147">
                  <c:v>28496.67</c:v>
                </c:pt>
                <c:pt idx="321148">
                  <c:v>28215.42</c:v>
                </c:pt>
                <c:pt idx="321149">
                  <c:v>65091.67</c:v>
                </c:pt>
                <c:pt idx="321150">
                  <c:v>35169.480000000003</c:v>
                </c:pt>
                <c:pt idx="321151">
                  <c:v>46703.63</c:v>
                </c:pt>
                <c:pt idx="321152">
                  <c:v>61012.17</c:v>
                </c:pt>
                <c:pt idx="321153">
                  <c:v>87986.29</c:v>
                </c:pt>
                <c:pt idx="321154">
                  <c:v>34370.129999999997</c:v>
                </c:pt>
                <c:pt idx="321155">
                  <c:v>23664.02</c:v>
                </c:pt>
                <c:pt idx="321156">
                  <c:v>18116.75</c:v>
                </c:pt>
                <c:pt idx="321157">
                  <c:v>16825.57</c:v>
                </c:pt>
                <c:pt idx="321158">
                  <c:v>21019.25</c:v>
                </c:pt>
                <c:pt idx="321159">
                  <c:v>24932.37</c:v>
                </c:pt>
                <c:pt idx="321160">
                  <c:v>28869.38</c:v>
                </c:pt>
                <c:pt idx="321161">
                  <c:v>28837.8</c:v>
                </c:pt>
                <c:pt idx="321162">
                  <c:v>27963.19</c:v>
                </c:pt>
                <c:pt idx="321163">
                  <c:v>27758.32</c:v>
                </c:pt>
                <c:pt idx="321164">
                  <c:v>21901.55</c:v>
                </c:pt>
                <c:pt idx="321165">
                  <c:v>21049.919999999998</c:v>
                </c:pt>
                <c:pt idx="321166">
                  <c:v>18364.060000000001</c:v>
                </c:pt>
                <c:pt idx="321167">
                  <c:v>20172.25</c:v>
                </c:pt>
                <c:pt idx="321168">
                  <c:v>22427.27</c:v>
                </c:pt>
                <c:pt idx="321169">
                  <c:v>20930.82</c:v>
                </c:pt>
                <c:pt idx="321170">
                  <c:v>19848.34</c:v>
                </c:pt>
                <c:pt idx="321171">
                  <c:v>16147.33</c:v>
                </c:pt>
                <c:pt idx="321172">
                  <c:v>13940.37</c:v>
                </c:pt>
                <c:pt idx="321173">
                  <c:v>15665.25</c:v>
                </c:pt>
                <c:pt idx="321174">
                  <c:v>17060.47</c:v>
                </c:pt>
                <c:pt idx="321175">
                  <c:v>16942.13</c:v>
                </c:pt>
                <c:pt idx="321176">
                  <c:v>20356.62</c:v>
                </c:pt>
                <c:pt idx="321177">
                  <c:v>18178.189999999999</c:v>
                </c:pt>
                <c:pt idx="321178">
                  <c:v>20700.2</c:v>
                </c:pt>
                <c:pt idx="321179">
                  <c:v>18231.25</c:v>
                </c:pt>
                <c:pt idx="321180">
                  <c:v>15876.73</c:v>
                </c:pt>
                <c:pt idx="321181">
                  <c:v>17382.240000000002</c:v>
                </c:pt>
                <c:pt idx="321182">
                  <c:v>15806.52</c:v>
                </c:pt>
                <c:pt idx="321183">
                  <c:v>17574.68</c:v>
                </c:pt>
                <c:pt idx="321184">
                  <c:v>12555.7</c:v>
                </c:pt>
                <c:pt idx="321185">
                  <c:v>15719.56</c:v>
                </c:pt>
                <c:pt idx="321186">
                  <c:v>15726.85</c:v>
                </c:pt>
                <c:pt idx="321187">
                  <c:v>16502.330000000002</c:v>
                </c:pt>
                <c:pt idx="321188">
                  <c:v>14247.67</c:v>
                </c:pt>
                <c:pt idx="321189">
                  <c:v>14497.61</c:v>
                </c:pt>
                <c:pt idx="321190">
                  <c:v>14694.9</c:v>
                </c:pt>
                <c:pt idx="321191">
                  <c:v>21142.01</c:v>
                </c:pt>
                <c:pt idx="321192">
                  <c:v>18450.650000000001</c:v>
                </c:pt>
                <c:pt idx="321193">
                  <c:v>18302.12</c:v>
                </c:pt>
                <c:pt idx="321194">
                  <c:v>24352.67</c:v>
                </c:pt>
                <c:pt idx="321195">
                  <c:v>21144.400000000001</c:v>
                </c:pt>
                <c:pt idx="321196">
                  <c:v>24240.62</c:v>
                </c:pt>
                <c:pt idx="321197">
                  <c:v>20891.41</c:v>
                </c:pt>
                <c:pt idx="321198">
                  <c:v>24136.11</c:v>
                </c:pt>
                <c:pt idx="321199">
                  <c:v>26636.84</c:v>
                </c:pt>
                <c:pt idx="321200">
                  <c:v>21846.43</c:v>
                </c:pt>
                <c:pt idx="321201">
                  <c:v>66540.84</c:v>
                </c:pt>
                <c:pt idx="321202">
                  <c:v>25204.65</c:v>
                </c:pt>
                <c:pt idx="321203">
                  <c:v>36084.980000000003</c:v>
                </c:pt>
                <c:pt idx="321204">
                  <c:v>47507.54</c:v>
                </c:pt>
                <c:pt idx="321205">
                  <c:v>67948.77</c:v>
                </c:pt>
                <c:pt idx="321206">
                  <c:v>31277.62</c:v>
                </c:pt>
                <c:pt idx="321207">
                  <c:v>25346.95</c:v>
                </c:pt>
                <c:pt idx="321208">
                  <c:v>18557.57</c:v>
                </c:pt>
                <c:pt idx="321209">
                  <c:v>21926.69</c:v>
                </c:pt>
                <c:pt idx="321210">
                  <c:v>22298.19</c:v>
                </c:pt>
                <c:pt idx="321211">
                  <c:v>19954.560000000001</c:v>
                </c:pt>
                <c:pt idx="321212">
                  <c:v>25923.84</c:v>
                </c:pt>
                <c:pt idx="321213">
                  <c:v>37148.93</c:v>
                </c:pt>
                <c:pt idx="321214">
                  <c:v>24588.880000000001</c:v>
                </c:pt>
                <c:pt idx="321215">
                  <c:v>24612.35</c:v>
                </c:pt>
                <c:pt idx="321216">
                  <c:v>24385.5</c:v>
                </c:pt>
                <c:pt idx="321217">
                  <c:v>20936.97</c:v>
                </c:pt>
                <c:pt idx="321218">
                  <c:v>22205.1</c:v>
                </c:pt>
                <c:pt idx="321219">
                  <c:v>17511.669999999998</c:v>
                </c:pt>
                <c:pt idx="321220">
                  <c:v>22845.59</c:v>
                </c:pt>
                <c:pt idx="321221">
                  <c:v>17313.939999999999</c:v>
                </c:pt>
                <c:pt idx="321222">
                  <c:v>13622.96</c:v>
                </c:pt>
                <c:pt idx="321223">
                  <c:v>13341.82</c:v>
                </c:pt>
                <c:pt idx="321224">
                  <c:v>14074.56</c:v>
                </c:pt>
                <c:pt idx="321225">
                  <c:v>16328.07</c:v>
                </c:pt>
                <c:pt idx="321226">
                  <c:v>15662.94</c:v>
                </c:pt>
                <c:pt idx="321227">
                  <c:v>17310.68</c:v>
                </c:pt>
                <c:pt idx="321228">
                  <c:v>17087.169999999998</c:v>
                </c:pt>
                <c:pt idx="321229">
                  <c:v>21161.8</c:v>
                </c:pt>
                <c:pt idx="321230">
                  <c:v>19657.63</c:v>
                </c:pt>
                <c:pt idx="321231">
                  <c:v>18757.650000000001</c:v>
                </c:pt>
                <c:pt idx="321232">
                  <c:v>16545.13</c:v>
                </c:pt>
                <c:pt idx="321233">
                  <c:v>16281.98</c:v>
                </c:pt>
                <c:pt idx="321234">
                  <c:v>16018.97</c:v>
                </c:pt>
                <c:pt idx="321235">
                  <c:v>12911.98</c:v>
                </c:pt>
                <c:pt idx="321236">
                  <c:v>11855.08</c:v>
                </c:pt>
                <c:pt idx="321237">
                  <c:v>13679.56</c:v>
                </c:pt>
                <c:pt idx="321238">
                  <c:v>15120.1</c:v>
                </c:pt>
                <c:pt idx="321239">
                  <c:v>15009.5</c:v>
                </c:pt>
                <c:pt idx="321240">
                  <c:v>20104.7</c:v>
                </c:pt>
                <c:pt idx="321241">
                  <c:v>16615.32</c:v>
                </c:pt>
                <c:pt idx="321242">
                  <c:v>16954.86</c:v>
                </c:pt>
                <c:pt idx="321243">
                  <c:v>18010.5</c:v>
                </c:pt>
                <c:pt idx="321244">
                  <c:v>14699.92</c:v>
                </c:pt>
                <c:pt idx="321245">
                  <c:v>22131.68</c:v>
                </c:pt>
                <c:pt idx="321246">
                  <c:v>19467.11</c:v>
                </c:pt>
                <c:pt idx="321247">
                  <c:v>15467.26</c:v>
                </c:pt>
                <c:pt idx="321248">
                  <c:v>15669.78</c:v>
                </c:pt>
                <c:pt idx="321249">
                  <c:v>18541.14</c:v>
                </c:pt>
                <c:pt idx="321250">
                  <c:v>2707.31</c:v>
                </c:pt>
                <c:pt idx="321251">
                  <c:v>2977.58</c:v>
                </c:pt>
                <c:pt idx="321252">
                  <c:v>3967.09</c:v>
                </c:pt>
                <c:pt idx="321253">
                  <c:v>4186.83</c:v>
                </c:pt>
                <c:pt idx="321254">
                  <c:v>4452.87</c:v>
                </c:pt>
                <c:pt idx="321255">
                  <c:v>2321.63</c:v>
                </c:pt>
                <c:pt idx="321256">
                  <c:v>3817.12</c:v>
                </c:pt>
                <c:pt idx="321257">
                  <c:v>3605.05</c:v>
                </c:pt>
                <c:pt idx="321258">
                  <c:v>2811.83</c:v>
                </c:pt>
                <c:pt idx="321259">
                  <c:v>3652.87</c:v>
                </c:pt>
                <c:pt idx="321260">
                  <c:v>2507.0700000000002</c:v>
                </c:pt>
                <c:pt idx="321261">
                  <c:v>3161.4</c:v>
                </c:pt>
                <c:pt idx="321262">
                  <c:v>4328.54</c:v>
                </c:pt>
                <c:pt idx="321263">
                  <c:v>5205.7</c:v>
                </c:pt>
                <c:pt idx="321264">
                  <c:v>6829</c:v>
                </c:pt>
                <c:pt idx="321265">
                  <c:v>5388.9</c:v>
                </c:pt>
                <c:pt idx="321266">
                  <c:v>6194.96</c:v>
                </c:pt>
                <c:pt idx="321267">
                  <c:v>3425.01</c:v>
                </c:pt>
                <c:pt idx="321268">
                  <c:v>3178.67</c:v>
                </c:pt>
                <c:pt idx="321269">
                  <c:v>3933.44</c:v>
                </c:pt>
                <c:pt idx="321270">
                  <c:v>3327.37</c:v>
                </c:pt>
                <c:pt idx="321271">
                  <c:v>3727.7</c:v>
                </c:pt>
                <c:pt idx="321272">
                  <c:v>3453.74</c:v>
                </c:pt>
                <c:pt idx="321273">
                  <c:v>2866.64</c:v>
                </c:pt>
                <c:pt idx="321274">
                  <c:v>2961.69</c:v>
                </c:pt>
                <c:pt idx="321275">
                  <c:v>4682.8500000000004</c:v>
                </c:pt>
                <c:pt idx="321276">
                  <c:v>4462.8500000000004</c:v>
                </c:pt>
                <c:pt idx="321277">
                  <c:v>4014.87</c:v>
                </c:pt>
                <c:pt idx="321278">
                  <c:v>3518.23</c:v>
                </c:pt>
                <c:pt idx="321279">
                  <c:v>2727.3</c:v>
                </c:pt>
                <c:pt idx="321280">
                  <c:v>3351.8</c:v>
                </c:pt>
                <c:pt idx="321281">
                  <c:v>2405.11</c:v>
                </c:pt>
                <c:pt idx="321282">
                  <c:v>2198.66</c:v>
                </c:pt>
                <c:pt idx="321283">
                  <c:v>2888.69</c:v>
                </c:pt>
                <c:pt idx="321284">
                  <c:v>2536.7399999999998</c:v>
                </c:pt>
                <c:pt idx="321285">
                  <c:v>2290.9699999999998</c:v>
                </c:pt>
                <c:pt idx="321286">
                  <c:v>3765.43</c:v>
                </c:pt>
                <c:pt idx="321287">
                  <c:v>3972.52</c:v>
                </c:pt>
                <c:pt idx="321288">
                  <c:v>2847.38</c:v>
                </c:pt>
                <c:pt idx="321289">
                  <c:v>3491.93</c:v>
                </c:pt>
                <c:pt idx="321290">
                  <c:v>3546.48</c:v>
                </c:pt>
                <c:pt idx="321291">
                  <c:v>1664.58</c:v>
                </c:pt>
                <c:pt idx="321292">
                  <c:v>15013.36</c:v>
                </c:pt>
                <c:pt idx="321293">
                  <c:v>3483.48</c:v>
                </c:pt>
                <c:pt idx="321294">
                  <c:v>6027.22</c:v>
                </c:pt>
                <c:pt idx="321295">
                  <c:v>8918</c:v>
                </c:pt>
                <c:pt idx="321296">
                  <c:v>21840.49</c:v>
                </c:pt>
                <c:pt idx="321297">
                  <c:v>3331.36</c:v>
                </c:pt>
                <c:pt idx="321298">
                  <c:v>1607.95</c:v>
                </c:pt>
                <c:pt idx="321299">
                  <c:v>2879.96</c:v>
                </c:pt>
                <c:pt idx="321300">
                  <c:v>1955.22</c:v>
                </c:pt>
                <c:pt idx="321301">
                  <c:v>1737.66</c:v>
                </c:pt>
                <c:pt idx="321302">
                  <c:v>2177.6</c:v>
                </c:pt>
                <c:pt idx="321303">
                  <c:v>3178.86</c:v>
                </c:pt>
                <c:pt idx="321304">
                  <c:v>3215.96</c:v>
                </c:pt>
                <c:pt idx="321305">
                  <c:v>2259.06</c:v>
                </c:pt>
                <c:pt idx="321306">
                  <c:v>3308.1</c:v>
                </c:pt>
                <c:pt idx="321307">
                  <c:v>3370.99</c:v>
                </c:pt>
                <c:pt idx="321308">
                  <c:v>3372.33</c:v>
                </c:pt>
                <c:pt idx="321309">
                  <c:v>3638.61</c:v>
                </c:pt>
                <c:pt idx="321310">
                  <c:v>1620.6</c:v>
                </c:pt>
                <c:pt idx="321311">
                  <c:v>1936.95</c:v>
                </c:pt>
                <c:pt idx="321312">
                  <c:v>2480.35</c:v>
                </c:pt>
                <c:pt idx="321313">
                  <c:v>3283.07</c:v>
                </c:pt>
                <c:pt idx="321314">
                  <c:v>2691.5</c:v>
                </c:pt>
                <c:pt idx="321315">
                  <c:v>2812.4</c:v>
                </c:pt>
                <c:pt idx="321316">
                  <c:v>3831.18</c:v>
                </c:pt>
                <c:pt idx="321317">
                  <c:v>4679.43</c:v>
                </c:pt>
                <c:pt idx="321318">
                  <c:v>5563.41</c:v>
                </c:pt>
                <c:pt idx="321319">
                  <c:v>3787.69</c:v>
                </c:pt>
                <c:pt idx="321320">
                  <c:v>2376.5</c:v>
                </c:pt>
                <c:pt idx="321321">
                  <c:v>2826.64</c:v>
                </c:pt>
                <c:pt idx="321322">
                  <c:v>3536.22</c:v>
                </c:pt>
                <c:pt idx="321323">
                  <c:v>3611.22</c:v>
                </c:pt>
                <c:pt idx="321324">
                  <c:v>2824.49</c:v>
                </c:pt>
                <c:pt idx="321325">
                  <c:v>2682.64</c:v>
                </c:pt>
                <c:pt idx="321326">
                  <c:v>1221.06</c:v>
                </c:pt>
                <c:pt idx="321327">
                  <c:v>3674.69</c:v>
                </c:pt>
                <c:pt idx="321328">
                  <c:v>2180.8000000000002</c:v>
                </c:pt>
                <c:pt idx="321329">
                  <c:v>1239.47</c:v>
                </c:pt>
                <c:pt idx="321330">
                  <c:v>1921.4</c:v>
                </c:pt>
                <c:pt idx="321331">
                  <c:v>3325.25</c:v>
                </c:pt>
                <c:pt idx="321332">
                  <c:v>3136.71</c:v>
                </c:pt>
                <c:pt idx="321333">
                  <c:v>3428.84</c:v>
                </c:pt>
                <c:pt idx="321334">
                  <c:v>2539.14</c:v>
                </c:pt>
                <c:pt idx="321335">
                  <c:v>1282.1300000000001</c:v>
                </c:pt>
                <c:pt idx="321336">
                  <c:v>2322.41</c:v>
                </c:pt>
                <c:pt idx="321337">
                  <c:v>2443.9499999999998</c:v>
                </c:pt>
                <c:pt idx="321338">
                  <c:v>3495.84</c:v>
                </c:pt>
                <c:pt idx="321339">
                  <c:v>1862.5</c:v>
                </c:pt>
                <c:pt idx="321340">
                  <c:v>2760.04</c:v>
                </c:pt>
                <c:pt idx="321341">
                  <c:v>2131.7399999999998</c:v>
                </c:pt>
                <c:pt idx="321342">
                  <c:v>2788.64</c:v>
                </c:pt>
                <c:pt idx="321343">
                  <c:v>1433.23</c:v>
                </c:pt>
                <c:pt idx="321344">
                  <c:v>12671.25</c:v>
                </c:pt>
                <c:pt idx="321345">
                  <c:v>3885.66</c:v>
                </c:pt>
                <c:pt idx="321346">
                  <c:v>4386.8999999999996</c:v>
                </c:pt>
                <c:pt idx="321347">
                  <c:v>5246.34</c:v>
                </c:pt>
                <c:pt idx="321348">
                  <c:v>13997.13</c:v>
                </c:pt>
                <c:pt idx="321349">
                  <c:v>4718.54</c:v>
                </c:pt>
                <c:pt idx="321350">
                  <c:v>1444.51</c:v>
                </c:pt>
                <c:pt idx="321351">
                  <c:v>1479.92</c:v>
                </c:pt>
                <c:pt idx="321352">
                  <c:v>2023.16</c:v>
                </c:pt>
                <c:pt idx="321353">
                  <c:v>1626.74</c:v>
                </c:pt>
                <c:pt idx="321354">
                  <c:v>1657.11</c:v>
                </c:pt>
                <c:pt idx="321355">
                  <c:v>2775.68</c:v>
                </c:pt>
                <c:pt idx="321356">
                  <c:v>2990.76</c:v>
                </c:pt>
                <c:pt idx="321357">
                  <c:v>2719.76</c:v>
                </c:pt>
                <c:pt idx="321358">
                  <c:v>2827.08</c:v>
                </c:pt>
                <c:pt idx="321359">
                  <c:v>1084.74</c:v>
                </c:pt>
                <c:pt idx="321360">
                  <c:v>2491.62</c:v>
                </c:pt>
                <c:pt idx="321361">
                  <c:v>2080.92</c:v>
                </c:pt>
                <c:pt idx="321362">
                  <c:v>1759.82</c:v>
                </c:pt>
                <c:pt idx="321363">
                  <c:v>2448.12</c:v>
                </c:pt>
                <c:pt idx="321364">
                  <c:v>3372.92</c:v>
                </c:pt>
                <c:pt idx="321365">
                  <c:v>2347.94</c:v>
                </c:pt>
                <c:pt idx="321366">
                  <c:v>3489.63</c:v>
                </c:pt>
                <c:pt idx="321367">
                  <c:v>3069.57</c:v>
                </c:pt>
                <c:pt idx="321368">
                  <c:v>2410.54</c:v>
                </c:pt>
                <c:pt idx="321369">
                  <c:v>4648.72</c:v>
                </c:pt>
                <c:pt idx="321370">
                  <c:v>4404.72</c:v>
                </c:pt>
                <c:pt idx="321371">
                  <c:v>3892.85</c:v>
                </c:pt>
                <c:pt idx="321372">
                  <c:v>578.20000000000005</c:v>
                </c:pt>
                <c:pt idx="321373">
                  <c:v>2465.9499999999998</c:v>
                </c:pt>
                <c:pt idx="321374">
                  <c:v>2437.87</c:v>
                </c:pt>
                <c:pt idx="321375">
                  <c:v>3342.31</c:v>
                </c:pt>
                <c:pt idx="321376">
                  <c:v>2741.47</c:v>
                </c:pt>
                <c:pt idx="321377">
                  <c:v>3041.52</c:v>
                </c:pt>
                <c:pt idx="321378">
                  <c:v>2460.34</c:v>
                </c:pt>
                <c:pt idx="321379">
                  <c:v>1523.27</c:v>
                </c:pt>
                <c:pt idx="321380">
                  <c:v>1676.47</c:v>
                </c:pt>
                <c:pt idx="321381">
                  <c:v>2607.21</c:v>
                </c:pt>
                <c:pt idx="321382">
                  <c:v>1192.06</c:v>
                </c:pt>
                <c:pt idx="321383">
                  <c:v>2761.18</c:v>
                </c:pt>
                <c:pt idx="321384">
                  <c:v>2421.42</c:v>
                </c:pt>
                <c:pt idx="321385">
                  <c:v>3224.17</c:v>
                </c:pt>
                <c:pt idx="321386">
                  <c:v>3750.97</c:v>
                </c:pt>
                <c:pt idx="321387">
                  <c:v>3578.25</c:v>
                </c:pt>
                <c:pt idx="321388">
                  <c:v>1736.17</c:v>
                </c:pt>
                <c:pt idx="321389">
                  <c:v>2472.4</c:v>
                </c:pt>
                <c:pt idx="321390">
                  <c:v>1850.3</c:v>
                </c:pt>
                <c:pt idx="321391">
                  <c:v>4222.17</c:v>
                </c:pt>
                <c:pt idx="321392">
                  <c:v>2484.7800000000002</c:v>
                </c:pt>
                <c:pt idx="321393">
                  <c:v>12513.47</c:v>
                </c:pt>
                <c:pt idx="321394">
                  <c:v>14283.55</c:v>
                </c:pt>
                <c:pt idx="321395">
                  <c:v>15293.59</c:v>
                </c:pt>
                <c:pt idx="321396">
                  <c:v>12911.98</c:v>
                </c:pt>
                <c:pt idx="321397">
                  <c:v>14121.3</c:v>
                </c:pt>
                <c:pt idx="321398">
                  <c:v>13556.01</c:v>
                </c:pt>
                <c:pt idx="321399">
                  <c:v>16355.41</c:v>
                </c:pt>
                <c:pt idx="321400">
                  <c:v>15628.81</c:v>
                </c:pt>
                <c:pt idx="321401">
                  <c:v>16016.72</c:v>
                </c:pt>
                <c:pt idx="321402">
                  <c:v>17819.740000000002</c:v>
                </c:pt>
                <c:pt idx="321403">
                  <c:v>16320.24</c:v>
                </c:pt>
                <c:pt idx="321404">
                  <c:v>14750.9</c:v>
                </c:pt>
                <c:pt idx="321405">
                  <c:v>13699.79</c:v>
                </c:pt>
                <c:pt idx="321406">
                  <c:v>13783.16</c:v>
                </c:pt>
                <c:pt idx="321407">
                  <c:v>11733.63</c:v>
                </c:pt>
                <c:pt idx="321408">
                  <c:v>16181.31</c:v>
                </c:pt>
                <c:pt idx="321409">
                  <c:v>23235.95</c:v>
                </c:pt>
                <c:pt idx="321410">
                  <c:v>30597.49</c:v>
                </c:pt>
                <c:pt idx="321411">
                  <c:v>25973.759999999998</c:v>
                </c:pt>
                <c:pt idx="321412">
                  <c:v>18834.919999999998</c:v>
                </c:pt>
                <c:pt idx="321413">
                  <c:v>16940.79</c:v>
                </c:pt>
                <c:pt idx="321414">
                  <c:v>19994.72</c:v>
                </c:pt>
                <c:pt idx="321415">
                  <c:v>16441.919999999998</c:v>
                </c:pt>
                <c:pt idx="321416">
                  <c:v>14760.34</c:v>
                </c:pt>
                <c:pt idx="321417">
                  <c:v>14869.59</c:v>
                </c:pt>
                <c:pt idx="321418">
                  <c:v>13135.16</c:v>
                </c:pt>
                <c:pt idx="321419">
                  <c:v>12493.91</c:v>
                </c:pt>
                <c:pt idx="321420">
                  <c:v>11531.28</c:v>
                </c:pt>
                <c:pt idx="321421">
                  <c:v>11459.87</c:v>
                </c:pt>
                <c:pt idx="321422">
                  <c:v>11625.92</c:v>
                </c:pt>
                <c:pt idx="321423">
                  <c:v>15187.53</c:v>
                </c:pt>
                <c:pt idx="321424">
                  <c:v>14722.47</c:v>
                </c:pt>
                <c:pt idx="321425">
                  <c:v>13715.63</c:v>
                </c:pt>
                <c:pt idx="321426">
                  <c:v>14111.05</c:v>
                </c:pt>
                <c:pt idx="321427">
                  <c:v>12658.2</c:v>
                </c:pt>
                <c:pt idx="321428">
                  <c:v>12441.89</c:v>
                </c:pt>
                <c:pt idx="321429">
                  <c:v>12856.8</c:v>
                </c:pt>
                <c:pt idx="321430">
                  <c:v>14211.77</c:v>
                </c:pt>
                <c:pt idx="321431">
                  <c:v>11134.31</c:v>
                </c:pt>
                <c:pt idx="321432">
                  <c:v>13034.89</c:v>
                </c:pt>
                <c:pt idx="321433">
                  <c:v>15432.08</c:v>
                </c:pt>
                <c:pt idx="321434">
                  <c:v>16234.4</c:v>
                </c:pt>
                <c:pt idx="321435">
                  <c:v>48237.279999999999</c:v>
                </c:pt>
                <c:pt idx="321436">
                  <c:v>32492.37</c:v>
                </c:pt>
                <c:pt idx="321437">
                  <c:v>48932.12</c:v>
                </c:pt>
                <c:pt idx="321438">
                  <c:v>68573.789999999994</c:v>
                </c:pt>
                <c:pt idx="321439">
                  <c:v>110418.82</c:v>
                </c:pt>
                <c:pt idx="321440">
                  <c:v>14653.13</c:v>
                </c:pt>
                <c:pt idx="321441">
                  <c:v>8984.65</c:v>
                </c:pt>
                <c:pt idx="321442">
                  <c:v>8789.5</c:v>
                </c:pt>
                <c:pt idx="321443">
                  <c:v>11564.64</c:v>
                </c:pt>
                <c:pt idx="321444">
                  <c:v>8715.74</c:v>
                </c:pt>
                <c:pt idx="321445">
                  <c:v>11045.47</c:v>
                </c:pt>
                <c:pt idx="321446">
                  <c:v>11489.07</c:v>
                </c:pt>
                <c:pt idx="321447">
                  <c:v>16115.59</c:v>
                </c:pt>
                <c:pt idx="321448">
                  <c:v>14025.41</c:v>
                </c:pt>
                <c:pt idx="321449">
                  <c:v>13598.05</c:v>
                </c:pt>
                <c:pt idx="321450">
                  <c:v>14523.54</c:v>
                </c:pt>
                <c:pt idx="321451">
                  <c:v>15644.98</c:v>
                </c:pt>
                <c:pt idx="321452">
                  <c:v>16415.62</c:v>
                </c:pt>
                <c:pt idx="321453">
                  <c:v>16705.22</c:v>
                </c:pt>
                <c:pt idx="321454">
                  <c:v>17270.37</c:v>
                </c:pt>
                <c:pt idx="321455">
                  <c:v>16613.25</c:v>
                </c:pt>
                <c:pt idx="321456">
                  <c:v>21113.51</c:v>
                </c:pt>
                <c:pt idx="321457">
                  <c:v>14065.09</c:v>
                </c:pt>
                <c:pt idx="321458">
                  <c:v>12393.98</c:v>
                </c:pt>
                <c:pt idx="321459">
                  <c:v>14142.94</c:v>
                </c:pt>
                <c:pt idx="321460">
                  <c:v>15666.21</c:v>
                </c:pt>
                <c:pt idx="321461">
                  <c:v>19711.900000000001</c:v>
                </c:pt>
                <c:pt idx="321462">
                  <c:v>23958.400000000001</c:v>
                </c:pt>
                <c:pt idx="321463">
                  <c:v>21300.73</c:v>
                </c:pt>
                <c:pt idx="321464">
                  <c:v>18501.82</c:v>
                </c:pt>
                <c:pt idx="321465">
                  <c:v>21581.67</c:v>
                </c:pt>
                <c:pt idx="321466">
                  <c:v>19248.919999999998</c:v>
                </c:pt>
                <c:pt idx="321467">
                  <c:v>15277.08</c:v>
                </c:pt>
                <c:pt idx="321468">
                  <c:v>15575.42</c:v>
                </c:pt>
                <c:pt idx="321469">
                  <c:v>12166.52</c:v>
                </c:pt>
                <c:pt idx="321470">
                  <c:v>11163.43</c:v>
                </c:pt>
                <c:pt idx="321471">
                  <c:v>11118.9</c:v>
                </c:pt>
                <c:pt idx="321472">
                  <c:v>11705.05</c:v>
                </c:pt>
                <c:pt idx="321473">
                  <c:v>11066.78</c:v>
                </c:pt>
                <c:pt idx="321474">
                  <c:v>10846.35</c:v>
                </c:pt>
                <c:pt idx="321475">
                  <c:v>11170.06</c:v>
                </c:pt>
                <c:pt idx="321476">
                  <c:v>13016.89</c:v>
                </c:pt>
                <c:pt idx="321477">
                  <c:v>12312.96</c:v>
                </c:pt>
                <c:pt idx="321478">
                  <c:v>12932.72</c:v>
                </c:pt>
                <c:pt idx="321479">
                  <c:v>10999.77</c:v>
                </c:pt>
                <c:pt idx="321480">
                  <c:v>13253.58</c:v>
                </c:pt>
                <c:pt idx="321481">
                  <c:v>12691.9</c:v>
                </c:pt>
                <c:pt idx="321482">
                  <c:v>16178.63</c:v>
                </c:pt>
                <c:pt idx="321483">
                  <c:v>12849.43</c:v>
                </c:pt>
                <c:pt idx="321484">
                  <c:v>14890.8</c:v>
                </c:pt>
                <c:pt idx="321485">
                  <c:v>18001.14</c:v>
                </c:pt>
                <c:pt idx="321486">
                  <c:v>21996.93</c:v>
                </c:pt>
                <c:pt idx="321487">
                  <c:v>53138</c:v>
                </c:pt>
                <c:pt idx="321488">
                  <c:v>22828.99</c:v>
                </c:pt>
                <c:pt idx="321489">
                  <c:v>41198.559999999998</c:v>
                </c:pt>
                <c:pt idx="321490">
                  <c:v>58668.54</c:v>
                </c:pt>
                <c:pt idx="321491">
                  <c:v>88187.18</c:v>
                </c:pt>
                <c:pt idx="321492">
                  <c:v>24305.22</c:v>
                </c:pt>
                <c:pt idx="321493">
                  <c:v>11360.43</c:v>
                </c:pt>
                <c:pt idx="321494">
                  <c:v>6758.66</c:v>
                </c:pt>
                <c:pt idx="321495">
                  <c:v>8879.34</c:v>
                </c:pt>
                <c:pt idx="321496">
                  <c:v>8338.5</c:v>
                </c:pt>
                <c:pt idx="321497">
                  <c:v>12030.76</c:v>
                </c:pt>
                <c:pt idx="321498">
                  <c:v>14090.31</c:v>
                </c:pt>
                <c:pt idx="321499">
                  <c:v>15445.49</c:v>
                </c:pt>
                <c:pt idx="321500">
                  <c:v>13616.68</c:v>
                </c:pt>
                <c:pt idx="321501">
                  <c:v>14945.03</c:v>
                </c:pt>
                <c:pt idx="321502">
                  <c:v>13125.97</c:v>
                </c:pt>
                <c:pt idx="321503">
                  <c:v>17815.25</c:v>
                </c:pt>
                <c:pt idx="321504">
                  <c:v>14253.79</c:v>
                </c:pt>
                <c:pt idx="321505">
                  <c:v>14519.53</c:v>
                </c:pt>
                <c:pt idx="321506">
                  <c:v>19181.14</c:v>
                </c:pt>
                <c:pt idx="321507">
                  <c:v>16198.92</c:v>
                </c:pt>
                <c:pt idx="321508">
                  <c:v>15447.44</c:v>
                </c:pt>
                <c:pt idx="321509">
                  <c:v>16573.05</c:v>
                </c:pt>
                <c:pt idx="321510">
                  <c:v>16102.48</c:v>
                </c:pt>
                <c:pt idx="321511">
                  <c:v>12291.58</c:v>
                </c:pt>
                <c:pt idx="321512">
                  <c:v>14905.56</c:v>
                </c:pt>
                <c:pt idx="321513">
                  <c:v>21990.84</c:v>
                </c:pt>
                <c:pt idx="321514">
                  <c:v>27553.66</c:v>
                </c:pt>
                <c:pt idx="321515">
                  <c:v>26353.15</c:v>
                </c:pt>
                <c:pt idx="321516">
                  <c:v>17604.37</c:v>
                </c:pt>
                <c:pt idx="321517">
                  <c:v>20160.03</c:v>
                </c:pt>
                <c:pt idx="321518">
                  <c:v>21274.54</c:v>
                </c:pt>
                <c:pt idx="321519">
                  <c:v>23987.69</c:v>
                </c:pt>
                <c:pt idx="321520">
                  <c:v>16739.919999999998</c:v>
                </c:pt>
                <c:pt idx="321521">
                  <c:v>17120.38</c:v>
                </c:pt>
                <c:pt idx="321522">
                  <c:v>12952.7</c:v>
                </c:pt>
                <c:pt idx="321523">
                  <c:v>12245.68</c:v>
                </c:pt>
                <c:pt idx="321524">
                  <c:v>12777.51</c:v>
                </c:pt>
                <c:pt idx="321525">
                  <c:v>11392.37</c:v>
                </c:pt>
                <c:pt idx="321526">
                  <c:v>10221.120000000001</c:v>
                </c:pt>
                <c:pt idx="321527">
                  <c:v>10294.74</c:v>
                </c:pt>
                <c:pt idx="321528">
                  <c:v>11998.93</c:v>
                </c:pt>
                <c:pt idx="321529">
                  <c:v>14964.08</c:v>
                </c:pt>
                <c:pt idx="321530">
                  <c:v>15566.14</c:v>
                </c:pt>
                <c:pt idx="321531">
                  <c:v>14430.32</c:v>
                </c:pt>
                <c:pt idx="321532">
                  <c:v>14482.61</c:v>
                </c:pt>
                <c:pt idx="321533">
                  <c:v>15820.47</c:v>
                </c:pt>
                <c:pt idx="321534">
                  <c:v>14110.86</c:v>
                </c:pt>
                <c:pt idx="321535">
                  <c:v>15372.42</c:v>
                </c:pt>
                <c:pt idx="321536">
                  <c:v>29764.29</c:v>
                </c:pt>
                <c:pt idx="321537">
                  <c:v>28913.68</c:v>
                </c:pt>
                <c:pt idx="321538">
                  <c:v>27614.94</c:v>
                </c:pt>
                <c:pt idx="321539">
                  <c:v>30607.59</c:v>
                </c:pt>
                <c:pt idx="321540">
                  <c:v>28475.77</c:v>
                </c:pt>
                <c:pt idx="321541">
                  <c:v>27942.94</c:v>
                </c:pt>
                <c:pt idx="321542">
                  <c:v>26740.1</c:v>
                </c:pt>
                <c:pt idx="321543">
                  <c:v>25886.240000000002</c:v>
                </c:pt>
                <c:pt idx="321544">
                  <c:v>28535.33</c:v>
                </c:pt>
                <c:pt idx="321545">
                  <c:v>26340.71</c:v>
                </c:pt>
                <c:pt idx="321546">
                  <c:v>26784</c:v>
                </c:pt>
                <c:pt idx="321547">
                  <c:v>26785.41</c:v>
                </c:pt>
                <c:pt idx="321548">
                  <c:v>26319.439999999999</c:v>
                </c:pt>
                <c:pt idx="321549">
                  <c:v>28357.279999999999</c:v>
                </c:pt>
                <c:pt idx="321550">
                  <c:v>26073.52</c:v>
                </c:pt>
                <c:pt idx="321551">
                  <c:v>27028.54</c:v>
                </c:pt>
                <c:pt idx="321552">
                  <c:v>27433.75</c:v>
                </c:pt>
                <c:pt idx="321553">
                  <c:v>27066.83</c:v>
                </c:pt>
                <c:pt idx="321554">
                  <c:v>26624.12</c:v>
                </c:pt>
                <c:pt idx="321555">
                  <c:v>24647.03</c:v>
                </c:pt>
                <c:pt idx="321556">
                  <c:v>24787.61</c:v>
                </c:pt>
                <c:pt idx="321557">
                  <c:v>27737.46</c:v>
                </c:pt>
                <c:pt idx="321558">
                  <c:v>26693.38</c:v>
                </c:pt>
                <c:pt idx="321559">
                  <c:v>27596.02</c:v>
                </c:pt>
                <c:pt idx="321560">
                  <c:v>26624.54</c:v>
                </c:pt>
                <c:pt idx="321561">
                  <c:v>26530.17</c:v>
                </c:pt>
                <c:pt idx="321562">
                  <c:v>27913.23</c:v>
                </c:pt>
                <c:pt idx="321563">
                  <c:v>24319</c:v>
                </c:pt>
                <c:pt idx="321564">
                  <c:v>26071.34</c:v>
                </c:pt>
                <c:pt idx="321565">
                  <c:v>24577.22</c:v>
                </c:pt>
                <c:pt idx="321566">
                  <c:v>27505.75</c:v>
                </c:pt>
                <c:pt idx="321567">
                  <c:v>26087.25</c:v>
                </c:pt>
                <c:pt idx="321568">
                  <c:v>26328.61</c:v>
                </c:pt>
                <c:pt idx="321569">
                  <c:v>26833.42</c:v>
                </c:pt>
                <c:pt idx="321570">
                  <c:v>27448.3</c:v>
                </c:pt>
                <c:pt idx="321571">
                  <c:v>28809.91</c:v>
                </c:pt>
                <c:pt idx="321572">
                  <c:v>26797.51</c:v>
                </c:pt>
                <c:pt idx="321573">
                  <c:v>29207.97</c:v>
                </c:pt>
                <c:pt idx="321574">
                  <c:v>26522.71</c:v>
                </c:pt>
                <c:pt idx="321575">
                  <c:v>30621.32</c:v>
                </c:pt>
                <c:pt idx="321576">
                  <c:v>26297.040000000001</c:v>
                </c:pt>
                <c:pt idx="321577">
                  <c:v>28528.65</c:v>
                </c:pt>
                <c:pt idx="321578">
                  <c:v>28740.63</c:v>
                </c:pt>
                <c:pt idx="321579">
                  <c:v>26125.34</c:v>
                </c:pt>
                <c:pt idx="321580">
                  <c:v>28677.69</c:v>
                </c:pt>
                <c:pt idx="321581">
                  <c:v>27731.63</c:v>
                </c:pt>
                <c:pt idx="321582">
                  <c:v>32615.62</c:v>
                </c:pt>
                <c:pt idx="321583">
                  <c:v>27664.63</c:v>
                </c:pt>
                <c:pt idx="321584">
                  <c:v>27010.65</c:v>
                </c:pt>
                <c:pt idx="321585">
                  <c:v>27813.74</c:v>
                </c:pt>
                <c:pt idx="321586">
                  <c:v>27652.799999999999</c:v>
                </c:pt>
                <c:pt idx="321587">
                  <c:v>26717.46</c:v>
                </c:pt>
                <c:pt idx="321588">
                  <c:v>31628.21</c:v>
                </c:pt>
                <c:pt idx="321589">
                  <c:v>29434.51</c:v>
                </c:pt>
                <c:pt idx="321590">
                  <c:v>29599.7</c:v>
                </c:pt>
                <c:pt idx="321591">
                  <c:v>27534.61</c:v>
                </c:pt>
                <c:pt idx="321592">
                  <c:v>27590.78</c:v>
                </c:pt>
                <c:pt idx="321593">
                  <c:v>26209.46</c:v>
                </c:pt>
                <c:pt idx="321594">
                  <c:v>29695.29</c:v>
                </c:pt>
                <c:pt idx="321595">
                  <c:v>26495.26</c:v>
                </c:pt>
                <c:pt idx="321596">
                  <c:v>26163.05</c:v>
                </c:pt>
                <c:pt idx="321597">
                  <c:v>27783.21</c:v>
                </c:pt>
                <c:pt idx="321598">
                  <c:v>25672.080000000002</c:v>
                </c:pt>
                <c:pt idx="321599">
                  <c:v>28002.17</c:v>
                </c:pt>
                <c:pt idx="321600">
                  <c:v>24676.3</c:v>
                </c:pt>
                <c:pt idx="321601">
                  <c:v>26729.11</c:v>
                </c:pt>
                <c:pt idx="321602">
                  <c:v>26629.07</c:v>
                </c:pt>
                <c:pt idx="321603">
                  <c:v>25834.79</c:v>
                </c:pt>
                <c:pt idx="321604">
                  <c:v>25533.86</c:v>
                </c:pt>
                <c:pt idx="321605">
                  <c:v>24665.11</c:v>
                </c:pt>
                <c:pt idx="321606">
                  <c:v>25793</c:v>
                </c:pt>
                <c:pt idx="321607">
                  <c:v>24399.58</c:v>
                </c:pt>
                <c:pt idx="321608">
                  <c:v>24988.720000000001</c:v>
                </c:pt>
                <c:pt idx="321609">
                  <c:v>26801</c:v>
                </c:pt>
                <c:pt idx="321610">
                  <c:v>25820.17</c:v>
                </c:pt>
                <c:pt idx="321611">
                  <c:v>24016.39</c:v>
                </c:pt>
                <c:pt idx="321612">
                  <c:v>26013.26</c:v>
                </c:pt>
                <c:pt idx="321613">
                  <c:v>24237.3</c:v>
                </c:pt>
                <c:pt idx="321614">
                  <c:v>27653.919999999998</c:v>
                </c:pt>
                <c:pt idx="321615">
                  <c:v>23577.46</c:v>
                </c:pt>
                <c:pt idx="321616">
                  <c:v>24852.400000000001</c:v>
                </c:pt>
                <c:pt idx="321617">
                  <c:v>24320</c:v>
                </c:pt>
                <c:pt idx="321618">
                  <c:v>25476.15</c:v>
                </c:pt>
                <c:pt idx="321619">
                  <c:v>25307.66</c:v>
                </c:pt>
                <c:pt idx="321620">
                  <c:v>25861.31</c:v>
                </c:pt>
                <c:pt idx="321621">
                  <c:v>25114.15</c:v>
                </c:pt>
                <c:pt idx="321622">
                  <c:v>26115.85</c:v>
                </c:pt>
                <c:pt idx="321623">
                  <c:v>27544.799999999999</c:v>
                </c:pt>
                <c:pt idx="321624">
                  <c:v>27458.880000000001</c:v>
                </c:pt>
                <c:pt idx="321625">
                  <c:v>26191.58</c:v>
                </c:pt>
                <c:pt idx="321626">
                  <c:v>26451.040000000001</c:v>
                </c:pt>
                <c:pt idx="321627">
                  <c:v>29964.51</c:v>
                </c:pt>
                <c:pt idx="321628">
                  <c:v>28539.18</c:v>
                </c:pt>
                <c:pt idx="321629">
                  <c:v>25319.57</c:v>
                </c:pt>
                <c:pt idx="321630">
                  <c:v>25410.2</c:v>
                </c:pt>
                <c:pt idx="321631">
                  <c:v>27974.78</c:v>
                </c:pt>
                <c:pt idx="321632">
                  <c:v>29446.36</c:v>
                </c:pt>
                <c:pt idx="321633">
                  <c:v>27679.9</c:v>
                </c:pt>
                <c:pt idx="321634">
                  <c:v>35619.96</c:v>
                </c:pt>
                <c:pt idx="321635">
                  <c:v>25747.43</c:v>
                </c:pt>
                <c:pt idx="321636">
                  <c:v>26890.71</c:v>
                </c:pt>
                <c:pt idx="321637">
                  <c:v>26448.7</c:v>
                </c:pt>
                <c:pt idx="321638">
                  <c:v>25599.81</c:v>
                </c:pt>
                <c:pt idx="321639">
                  <c:v>25566.5</c:v>
                </c:pt>
                <c:pt idx="321640">
                  <c:v>26518.54</c:v>
                </c:pt>
                <c:pt idx="321641">
                  <c:v>28951.87</c:v>
                </c:pt>
                <c:pt idx="321642">
                  <c:v>27271.54</c:v>
                </c:pt>
                <c:pt idx="321643">
                  <c:v>27291.279999999999</c:v>
                </c:pt>
                <c:pt idx="321644">
                  <c:v>27166.66</c:v>
                </c:pt>
                <c:pt idx="321645">
                  <c:v>28926.92</c:v>
                </c:pt>
                <c:pt idx="321646">
                  <c:v>28766.12</c:v>
                </c:pt>
                <c:pt idx="321647">
                  <c:v>27334.57</c:v>
                </c:pt>
                <c:pt idx="321648">
                  <c:v>26531.97</c:v>
                </c:pt>
                <c:pt idx="321649">
                  <c:v>27570.53</c:v>
                </c:pt>
                <c:pt idx="321650">
                  <c:v>25126.02</c:v>
                </c:pt>
                <c:pt idx="321651">
                  <c:v>28835.46</c:v>
                </c:pt>
                <c:pt idx="321652">
                  <c:v>26164.720000000001</c:v>
                </c:pt>
                <c:pt idx="321653">
                  <c:v>28101.87</c:v>
                </c:pt>
                <c:pt idx="321654">
                  <c:v>27481.45</c:v>
                </c:pt>
                <c:pt idx="321655">
                  <c:v>28762.17</c:v>
                </c:pt>
                <c:pt idx="321656">
                  <c:v>27199.09</c:v>
                </c:pt>
                <c:pt idx="321657">
                  <c:v>26630.73</c:v>
                </c:pt>
                <c:pt idx="321658">
                  <c:v>27390.29</c:v>
                </c:pt>
                <c:pt idx="321659">
                  <c:v>26720.62</c:v>
                </c:pt>
                <c:pt idx="321660">
                  <c:v>27400.41</c:v>
                </c:pt>
                <c:pt idx="321661">
                  <c:v>26685.11</c:v>
                </c:pt>
                <c:pt idx="321662">
                  <c:v>28849.05</c:v>
                </c:pt>
                <c:pt idx="321663">
                  <c:v>26538.23</c:v>
                </c:pt>
                <c:pt idx="321664">
                  <c:v>27512.7</c:v>
                </c:pt>
                <c:pt idx="321665">
                  <c:v>27428.76</c:v>
                </c:pt>
                <c:pt idx="321666">
                  <c:v>28783.09</c:v>
                </c:pt>
                <c:pt idx="321667">
                  <c:v>26231.56</c:v>
                </c:pt>
                <c:pt idx="321668">
                  <c:v>27663.13</c:v>
                </c:pt>
                <c:pt idx="321669">
                  <c:v>26790.82</c:v>
                </c:pt>
                <c:pt idx="321670">
                  <c:v>28688.240000000002</c:v>
                </c:pt>
                <c:pt idx="321671">
                  <c:v>26744.720000000001</c:v>
                </c:pt>
                <c:pt idx="321672">
                  <c:v>28679.41</c:v>
                </c:pt>
                <c:pt idx="321673">
                  <c:v>26777.31</c:v>
                </c:pt>
                <c:pt idx="321674">
                  <c:v>27820.45</c:v>
                </c:pt>
                <c:pt idx="321675">
                  <c:v>28884.2</c:v>
                </c:pt>
                <c:pt idx="321676">
                  <c:v>28472.639999999999</c:v>
                </c:pt>
                <c:pt idx="321677">
                  <c:v>27810.74</c:v>
                </c:pt>
                <c:pt idx="321678">
                  <c:v>27484.98</c:v>
                </c:pt>
                <c:pt idx="321679">
                  <c:v>10578.07</c:v>
                </c:pt>
                <c:pt idx="321680">
                  <c:v>9686.0300000000007</c:v>
                </c:pt>
                <c:pt idx="321681">
                  <c:v>12995.57</c:v>
                </c:pt>
                <c:pt idx="321682">
                  <c:v>13907.69</c:v>
                </c:pt>
                <c:pt idx="321683">
                  <c:v>13687.17</c:v>
                </c:pt>
                <c:pt idx="321684">
                  <c:v>15454.61</c:v>
                </c:pt>
                <c:pt idx="321685">
                  <c:v>13320.76</c:v>
                </c:pt>
                <c:pt idx="321686">
                  <c:v>13214.58</c:v>
                </c:pt>
                <c:pt idx="321687">
                  <c:v>14534.69</c:v>
                </c:pt>
                <c:pt idx="321688">
                  <c:v>17988.95</c:v>
                </c:pt>
                <c:pt idx="321689">
                  <c:v>20148.71</c:v>
                </c:pt>
                <c:pt idx="321690">
                  <c:v>16762.66</c:v>
                </c:pt>
                <c:pt idx="321691">
                  <c:v>14587.38</c:v>
                </c:pt>
                <c:pt idx="321692">
                  <c:v>14063.16</c:v>
                </c:pt>
                <c:pt idx="321693">
                  <c:v>13740.77</c:v>
                </c:pt>
                <c:pt idx="321694">
                  <c:v>13295.83</c:v>
                </c:pt>
                <c:pt idx="321695">
                  <c:v>19798.86</c:v>
                </c:pt>
                <c:pt idx="321696">
                  <c:v>21193.27</c:v>
                </c:pt>
                <c:pt idx="321697">
                  <c:v>17400.86</c:v>
                </c:pt>
                <c:pt idx="321698">
                  <c:v>18715.46</c:v>
                </c:pt>
                <c:pt idx="321699">
                  <c:v>19750.400000000001</c:v>
                </c:pt>
                <c:pt idx="321700">
                  <c:v>16502.990000000002</c:v>
                </c:pt>
                <c:pt idx="321701">
                  <c:v>16998.599999999999</c:v>
                </c:pt>
                <c:pt idx="321702">
                  <c:v>17567.87</c:v>
                </c:pt>
                <c:pt idx="321703">
                  <c:v>16222.6</c:v>
                </c:pt>
                <c:pt idx="321704">
                  <c:v>16252.29</c:v>
                </c:pt>
                <c:pt idx="321705">
                  <c:v>15167.78</c:v>
                </c:pt>
                <c:pt idx="321706">
                  <c:v>13275.18</c:v>
                </c:pt>
                <c:pt idx="321707">
                  <c:v>15179.71</c:v>
                </c:pt>
                <c:pt idx="321708">
                  <c:v>15218.86</c:v>
                </c:pt>
                <c:pt idx="321709">
                  <c:v>29111.07</c:v>
                </c:pt>
                <c:pt idx="321710">
                  <c:v>26924.21</c:v>
                </c:pt>
                <c:pt idx="321711">
                  <c:v>16155.76</c:v>
                </c:pt>
                <c:pt idx="321712">
                  <c:v>15552.92</c:v>
                </c:pt>
                <c:pt idx="321713">
                  <c:v>15366.98</c:v>
                </c:pt>
                <c:pt idx="321714">
                  <c:v>15136.25</c:v>
                </c:pt>
                <c:pt idx="321715">
                  <c:v>12689.45</c:v>
                </c:pt>
                <c:pt idx="321716">
                  <c:v>17081.669999999998</c:v>
                </c:pt>
                <c:pt idx="321717">
                  <c:v>36646.129999999997</c:v>
                </c:pt>
                <c:pt idx="321718">
                  <c:v>16490.240000000002</c:v>
                </c:pt>
                <c:pt idx="321719">
                  <c:v>20139.830000000002</c:v>
                </c:pt>
                <c:pt idx="321720">
                  <c:v>14556.34</c:v>
                </c:pt>
                <c:pt idx="321721">
                  <c:v>18558.900000000001</c:v>
                </c:pt>
                <c:pt idx="321722">
                  <c:v>13124.81</c:v>
                </c:pt>
                <c:pt idx="321723">
                  <c:v>15177.94</c:v>
                </c:pt>
                <c:pt idx="321724">
                  <c:v>17154.060000000001</c:v>
                </c:pt>
                <c:pt idx="321725">
                  <c:v>34853.980000000003</c:v>
                </c:pt>
                <c:pt idx="321726">
                  <c:v>13319.43</c:v>
                </c:pt>
                <c:pt idx="321727">
                  <c:v>10559.13</c:v>
                </c:pt>
                <c:pt idx="321728">
                  <c:v>8391.09</c:v>
                </c:pt>
                <c:pt idx="321729">
                  <c:v>9857.11</c:v>
                </c:pt>
                <c:pt idx="321730">
                  <c:v>8112.41</c:v>
                </c:pt>
                <c:pt idx="321731">
                  <c:v>12442.36</c:v>
                </c:pt>
                <c:pt idx="321732">
                  <c:v>10133.5</c:v>
                </c:pt>
                <c:pt idx="321733">
                  <c:v>11974.22</c:v>
                </c:pt>
                <c:pt idx="321734">
                  <c:v>12564.25</c:v>
                </c:pt>
                <c:pt idx="321735">
                  <c:v>14446.91</c:v>
                </c:pt>
                <c:pt idx="321736">
                  <c:v>13808.38</c:v>
                </c:pt>
                <c:pt idx="321737">
                  <c:v>20000.41</c:v>
                </c:pt>
                <c:pt idx="321738">
                  <c:v>15498.2</c:v>
                </c:pt>
                <c:pt idx="321739">
                  <c:v>17460</c:v>
                </c:pt>
                <c:pt idx="321740">
                  <c:v>17646.759999999998</c:v>
                </c:pt>
                <c:pt idx="321741">
                  <c:v>19925.82</c:v>
                </c:pt>
                <c:pt idx="321742">
                  <c:v>22685.66</c:v>
                </c:pt>
                <c:pt idx="321743">
                  <c:v>17486.259999999998</c:v>
                </c:pt>
                <c:pt idx="321744">
                  <c:v>15715.07</c:v>
                </c:pt>
                <c:pt idx="321745">
                  <c:v>14248.44</c:v>
                </c:pt>
                <c:pt idx="321746">
                  <c:v>14417.68</c:v>
                </c:pt>
                <c:pt idx="321747">
                  <c:v>18650.2</c:v>
                </c:pt>
                <c:pt idx="321748">
                  <c:v>20215.79</c:v>
                </c:pt>
                <c:pt idx="321749">
                  <c:v>20369.8</c:v>
                </c:pt>
                <c:pt idx="321750">
                  <c:v>18636.77</c:v>
                </c:pt>
                <c:pt idx="321751">
                  <c:v>20394.830000000002</c:v>
                </c:pt>
                <c:pt idx="321752">
                  <c:v>16267.04</c:v>
                </c:pt>
                <c:pt idx="321753">
                  <c:v>16806.810000000001</c:v>
                </c:pt>
                <c:pt idx="321754">
                  <c:v>13955.24</c:v>
                </c:pt>
                <c:pt idx="321755">
                  <c:v>14381.96</c:v>
                </c:pt>
                <c:pt idx="321756">
                  <c:v>15472.5</c:v>
                </c:pt>
                <c:pt idx="321757">
                  <c:v>14140.53</c:v>
                </c:pt>
                <c:pt idx="321758">
                  <c:v>14656.35</c:v>
                </c:pt>
                <c:pt idx="321759">
                  <c:v>15564.46</c:v>
                </c:pt>
                <c:pt idx="321760">
                  <c:v>16167.58</c:v>
                </c:pt>
                <c:pt idx="321761">
                  <c:v>26694.93</c:v>
                </c:pt>
                <c:pt idx="321762">
                  <c:v>20452.97</c:v>
                </c:pt>
                <c:pt idx="321763">
                  <c:v>17559.55</c:v>
                </c:pt>
                <c:pt idx="321764">
                  <c:v>18291.060000000001</c:v>
                </c:pt>
                <c:pt idx="321765">
                  <c:v>14701.82</c:v>
                </c:pt>
                <c:pt idx="321766">
                  <c:v>16296.97</c:v>
                </c:pt>
                <c:pt idx="321767">
                  <c:v>16275.54</c:v>
                </c:pt>
                <c:pt idx="321768">
                  <c:v>15517.31</c:v>
                </c:pt>
                <c:pt idx="321769">
                  <c:v>32591.38</c:v>
                </c:pt>
                <c:pt idx="321770">
                  <c:v>16152.78</c:v>
                </c:pt>
                <c:pt idx="321771">
                  <c:v>27888.97</c:v>
                </c:pt>
                <c:pt idx="321772">
                  <c:v>11429.6</c:v>
                </c:pt>
                <c:pt idx="321773">
                  <c:v>20362.57</c:v>
                </c:pt>
                <c:pt idx="321774">
                  <c:v>15057.09</c:v>
                </c:pt>
                <c:pt idx="321775">
                  <c:v>15085.6</c:v>
                </c:pt>
                <c:pt idx="321776">
                  <c:v>17505.48</c:v>
                </c:pt>
                <c:pt idx="321777">
                  <c:v>31203</c:v>
                </c:pt>
                <c:pt idx="321778">
                  <c:v>16867.419999999998</c:v>
                </c:pt>
                <c:pt idx="321779">
                  <c:v>15117.69</c:v>
                </c:pt>
                <c:pt idx="321780">
                  <c:v>10163.94</c:v>
                </c:pt>
                <c:pt idx="321781">
                  <c:v>12175.77</c:v>
                </c:pt>
                <c:pt idx="321782">
                  <c:v>11083.47</c:v>
                </c:pt>
                <c:pt idx="321783">
                  <c:v>12145.51</c:v>
                </c:pt>
                <c:pt idx="321784">
                  <c:v>11935.99</c:v>
                </c:pt>
                <c:pt idx="321785">
                  <c:v>15570.12</c:v>
                </c:pt>
                <c:pt idx="321786">
                  <c:v>14510.89</c:v>
                </c:pt>
                <c:pt idx="321787">
                  <c:v>15626.31</c:v>
                </c:pt>
                <c:pt idx="321788">
                  <c:v>15984.22</c:v>
                </c:pt>
                <c:pt idx="321789">
                  <c:v>17962.79</c:v>
                </c:pt>
                <c:pt idx="321790">
                  <c:v>16345.93</c:v>
                </c:pt>
                <c:pt idx="321791">
                  <c:v>19711.8</c:v>
                </c:pt>
                <c:pt idx="321792">
                  <c:v>24889.96</c:v>
                </c:pt>
                <c:pt idx="321793">
                  <c:v>21564.06</c:v>
                </c:pt>
                <c:pt idx="321794">
                  <c:v>24667.33</c:v>
                </c:pt>
                <c:pt idx="321795">
                  <c:v>18615.53</c:v>
                </c:pt>
                <c:pt idx="321796">
                  <c:v>21876.14</c:v>
                </c:pt>
                <c:pt idx="321797">
                  <c:v>13987.11</c:v>
                </c:pt>
                <c:pt idx="321798">
                  <c:v>17943.82</c:v>
                </c:pt>
                <c:pt idx="321799">
                  <c:v>22358.19</c:v>
                </c:pt>
                <c:pt idx="321800">
                  <c:v>23823.03</c:v>
                </c:pt>
                <c:pt idx="321801">
                  <c:v>18509.53</c:v>
                </c:pt>
                <c:pt idx="321802">
                  <c:v>18158.36</c:v>
                </c:pt>
                <c:pt idx="321803">
                  <c:v>19936.169999999998</c:v>
                </c:pt>
                <c:pt idx="321804">
                  <c:v>16464.86</c:v>
                </c:pt>
                <c:pt idx="321805">
                  <c:v>17403.599999999999</c:v>
                </c:pt>
                <c:pt idx="321806">
                  <c:v>15516.48</c:v>
                </c:pt>
                <c:pt idx="321807">
                  <c:v>16894.5</c:v>
                </c:pt>
                <c:pt idx="321808">
                  <c:v>16707.28</c:v>
                </c:pt>
                <c:pt idx="321809">
                  <c:v>16986.68</c:v>
                </c:pt>
                <c:pt idx="321810">
                  <c:v>13880.42</c:v>
                </c:pt>
                <c:pt idx="321811">
                  <c:v>16634.96</c:v>
                </c:pt>
                <c:pt idx="321812">
                  <c:v>14357.15</c:v>
                </c:pt>
                <c:pt idx="321813">
                  <c:v>22977.34</c:v>
                </c:pt>
                <c:pt idx="321814">
                  <c:v>25926.21</c:v>
                </c:pt>
                <c:pt idx="321815">
                  <c:v>24375.34</c:v>
                </c:pt>
                <c:pt idx="321816">
                  <c:v>17989.61</c:v>
                </c:pt>
                <c:pt idx="321817">
                  <c:v>22071.39</c:v>
                </c:pt>
                <c:pt idx="321818">
                  <c:v>20836.419999999998</c:v>
                </c:pt>
                <c:pt idx="321819">
                  <c:v>15556.31</c:v>
                </c:pt>
                <c:pt idx="321820">
                  <c:v>17242.57</c:v>
                </c:pt>
                <c:pt idx="321821">
                  <c:v>28344.58</c:v>
                </c:pt>
                <c:pt idx="321822">
                  <c:v>15223.23</c:v>
                </c:pt>
                <c:pt idx="321823">
                  <c:v>17030.189999999999</c:v>
                </c:pt>
                <c:pt idx="321824">
                  <c:v>17441.169999999998</c:v>
                </c:pt>
                <c:pt idx="321825">
                  <c:v>17333.39</c:v>
                </c:pt>
                <c:pt idx="321826">
                  <c:v>17968.12</c:v>
                </c:pt>
                <c:pt idx="321827">
                  <c:v>15068.08</c:v>
                </c:pt>
                <c:pt idx="321828">
                  <c:v>16548.189999999999</c:v>
                </c:pt>
                <c:pt idx="321829">
                  <c:v>14705.61</c:v>
                </c:pt>
                <c:pt idx="321830">
                  <c:v>16961.55</c:v>
                </c:pt>
                <c:pt idx="321831">
                  <c:v>17229.53</c:v>
                </c:pt>
                <c:pt idx="321832">
                  <c:v>12706.15</c:v>
                </c:pt>
                <c:pt idx="321833">
                  <c:v>13793.85</c:v>
                </c:pt>
                <c:pt idx="321834">
                  <c:v>14414.78</c:v>
                </c:pt>
                <c:pt idx="321835">
                  <c:v>14424.99</c:v>
                </c:pt>
                <c:pt idx="321836">
                  <c:v>12383.43</c:v>
                </c:pt>
                <c:pt idx="321837">
                  <c:v>15144.49</c:v>
                </c:pt>
                <c:pt idx="321838">
                  <c:v>15782.3</c:v>
                </c:pt>
                <c:pt idx="321839">
                  <c:v>19172.169999999998</c:v>
                </c:pt>
                <c:pt idx="321840">
                  <c:v>16274.87</c:v>
                </c:pt>
                <c:pt idx="321841">
                  <c:v>18340.09</c:v>
                </c:pt>
                <c:pt idx="321842">
                  <c:v>16154.18</c:v>
                </c:pt>
                <c:pt idx="321843">
                  <c:v>16628.43</c:v>
                </c:pt>
                <c:pt idx="321844">
                  <c:v>18057.7</c:v>
                </c:pt>
                <c:pt idx="321845">
                  <c:v>16542.47</c:v>
                </c:pt>
                <c:pt idx="321846">
                  <c:v>20927.23</c:v>
                </c:pt>
                <c:pt idx="321847">
                  <c:v>17507.650000000001</c:v>
                </c:pt>
                <c:pt idx="321848">
                  <c:v>18040.169999999998</c:v>
                </c:pt>
                <c:pt idx="321849">
                  <c:v>18593.560000000001</c:v>
                </c:pt>
                <c:pt idx="321850">
                  <c:v>17247.91</c:v>
                </c:pt>
                <c:pt idx="321851">
                  <c:v>15327.32</c:v>
                </c:pt>
                <c:pt idx="321852">
                  <c:v>19828.490000000002</c:v>
                </c:pt>
                <c:pt idx="321853">
                  <c:v>18813.439999999999</c:v>
                </c:pt>
                <c:pt idx="321854">
                  <c:v>16468.3</c:v>
                </c:pt>
                <c:pt idx="321855">
                  <c:v>13951.67</c:v>
                </c:pt>
                <c:pt idx="321856">
                  <c:v>15330.69</c:v>
                </c:pt>
                <c:pt idx="321857">
                  <c:v>16362.86</c:v>
                </c:pt>
                <c:pt idx="321858">
                  <c:v>15190.84</c:v>
                </c:pt>
                <c:pt idx="321859">
                  <c:v>16963.63</c:v>
                </c:pt>
                <c:pt idx="321860">
                  <c:v>15812.86</c:v>
                </c:pt>
                <c:pt idx="321861">
                  <c:v>20552.46</c:v>
                </c:pt>
                <c:pt idx="321862">
                  <c:v>16025.27</c:v>
                </c:pt>
                <c:pt idx="321863">
                  <c:v>15177.09</c:v>
                </c:pt>
                <c:pt idx="321864">
                  <c:v>14475.42</c:v>
                </c:pt>
                <c:pt idx="321865">
                  <c:v>14727.75</c:v>
                </c:pt>
                <c:pt idx="321866">
                  <c:v>14591.62</c:v>
                </c:pt>
                <c:pt idx="321867">
                  <c:v>17415.57</c:v>
                </c:pt>
                <c:pt idx="321868">
                  <c:v>20992.98</c:v>
                </c:pt>
                <c:pt idx="321869">
                  <c:v>13640.78</c:v>
                </c:pt>
                <c:pt idx="321870">
                  <c:v>13304.73</c:v>
                </c:pt>
                <c:pt idx="321871">
                  <c:v>13726.58</c:v>
                </c:pt>
                <c:pt idx="321872">
                  <c:v>15029.91</c:v>
                </c:pt>
                <c:pt idx="321873">
                  <c:v>12931.18</c:v>
                </c:pt>
                <c:pt idx="321874">
                  <c:v>18051.73</c:v>
                </c:pt>
                <c:pt idx="321875">
                  <c:v>15200.09</c:v>
                </c:pt>
                <c:pt idx="321876">
                  <c:v>14270.42</c:v>
                </c:pt>
                <c:pt idx="321877">
                  <c:v>17991.63</c:v>
                </c:pt>
                <c:pt idx="321878">
                  <c:v>14721.04</c:v>
                </c:pt>
                <c:pt idx="321879">
                  <c:v>16175.02</c:v>
                </c:pt>
                <c:pt idx="321880">
                  <c:v>18636.669999999998</c:v>
                </c:pt>
                <c:pt idx="321881">
                  <c:v>16169.73</c:v>
                </c:pt>
                <c:pt idx="321882">
                  <c:v>15237.49</c:v>
                </c:pt>
                <c:pt idx="321883">
                  <c:v>12880.39</c:v>
                </c:pt>
                <c:pt idx="321884">
                  <c:v>14425.62</c:v>
                </c:pt>
                <c:pt idx="321885">
                  <c:v>18009.419999999998</c:v>
                </c:pt>
                <c:pt idx="321886">
                  <c:v>11504.02</c:v>
                </c:pt>
                <c:pt idx="321887">
                  <c:v>13995.29</c:v>
                </c:pt>
                <c:pt idx="321888">
                  <c:v>16513.04</c:v>
                </c:pt>
                <c:pt idx="321889">
                  <c:v>16769.099999999999</c:v>
                </c:pt>
                <c:pt idx="321890">
                  <c:v>17537.21</c:v>
                </c:pt>
                <c:pt idx="321891">
                  <c:v>17651.349999999999</c:v>
                </c:pt>
                <c:pt idx="321892">
                  <c:v>17303.689999999999</c:v>
                </c:pt>
                <c:pt idx="321893">
                  <c:v>18205.38</c:v>
                </c:pt>
                <c:pt idx="321894">
                  <c:v>17703.97</c:v>
                </c:pt>
                <c:pt idx="321895">
                  <c:v>19618.03</c:v>
                </c:pt>
                <c:pt idx="321896">
                  <c:v>15613.96</c:v>
                </c:pt>
                <c:pt idx="321897">
                  <c:v>16127.66</c:v>
                </c:pt>
                <c:pt idx="321898">
                  <c:v>17268.73</c:v>
                </c:pt>
                <c:pt idx="321899">
                  <c:v>15516.81</c:v>
                </c:pt>
                <c:pt idx="321900">
                  <c:v>14901</c:v>
                </c:pt>
                <c:pt idx="321901">
                  <c:v>17069.98</c:v>
                </c:pt>
                <c:pt idx="321902">
                  <c:v>18760.16</c:v>
                </c:pt>
                <c:pt idx="321903">
                  <c:v>17676.55</c:v>
                </c:pt>
                <c:pt idx="321904">
                  <c:v>19323.32</c:v>
                </c:pt>
                <c:pt idx="321905">
                  <c:v>18403.88</c:v>
                </c:pt>
                <c:pt idx="321906">
                  <c:v>16961.419999999998</c:v>
                </c:pt>
                <c:pt idx="321907">
                  <c:v>16583.95</c:v>
                </c:pt>
                <c:pt idx="321908">
                  <c:v>15541.68</c:v>
                </c:pt>
                <c:pt idx="321909">
                  <c:v>17729.169999999998</c:v>
                </c:pt>
                <c:pt idx="321910">
                  <c:v>17447.32</c:v>
                </c:pt>
                <c:pt idx="321911">
                  <c:v>16579.259999999998</c:v>
                </c:pt>
                <c:pt idx="321912">
                  <c:v>16355.74</c:v>
                </c:pt>
                <c:pt idx="321913">
                  <c:v>18170.009999999998</c:v>
                </c:pt>
                <c:pt idx="321914">
                  <c:v>15073.16</c:v>
                </c:pt>
                <c:pt idx="321915">
                  <c:v>18213.41</c:v>
                </c:pt>
                <c:pt idx="321916">
                  <c:v>17105.8</c:v>
                </c:pt>
                <c:pt idx="321917">
                  <c:v>17912.11</c:v>
                </c:pt>
                <c:pt idx="321918">
                  <c:v>18569.27</c:v>
                </c:pt>
                <c:pt idx="321919">
                  <c:v>15135.78</c:v>
                </c:pt>
                <c:pt idx="321920">
                  <c:v>23938.55</c:v>
                </c:pt>
                <c:pt idx="321921">
                  <c:v>15681.95</c:v>
                </c:pt>
                <c:pt idx="321922">
                  <c:v>12402.92</c:v>
                </c:pt>
                <c:pt idx="321923">
                  <c:v>15941.88</c:v>
                </c:pt>
                <c:pt idx="321924">
                  <c:v>14741.89</c:v>
                </c:pt>
                <c:pt idx="321925">
                  <c:v>12644.48</c:v>
                </c:pt>
                <c:pt idx="321926">
                  <c:v>13820.16</c:v>
                </c:pt>
                <c:pt idx="321927">
                  <c:v>18752.7</c:v>
                </c:pt>
                <c:pt idx="321928">
                  <c:v>19202.060000000001</c:v>
                </c:pt>
                <c:pt idx="321929">
                  <c:v>16873.419999999998</c:v>
                </c:pt>
                <c:pt idx="321930">
                  <c:v>18208.740000000002</c:v>
                </c:pt>
                <c:pt idx="321931">
                  <c:v>17318.86</c:v>
                </c:pt>
                <c:pt idx="321932">
                  <c:v>18384.53</c:v>
                </c:pt>
                <c:pt idx="321933">
                  <c:v>18450.87</c:v>
                </c:pt>
                <c:pt idx="321934">
                  <c:v>16712.04</c:v>
                </c:pt>
                <c:pt idx="321935">
                  <c:v>18361.560000000001</c:v>
                </c:pt>
                <c:pt idx="321936">
                  <c:v>16403.39</c:v>
                </c:pt>
                <c:pt idx="321937">
                  <c:v>19103.810000000001</c:v>
                </c:pt>
                <c:pt idx="321938">
                  <c:v>19982.240000000002</c:v>
                </c:pt>
                <c:pt idx="321939">
                  <c:v>16079.73</c:v>
                </c:pt>
                <c:pt idx="321940">
                  <c:v>17231.93</c:v>
                </c:pt>
                <c:pt idx="321941">
                  <c:v>17562.3</c:v>
                </c:pt>
                <c:pt idx="321942">
                  <c:v>20637.5</c:v>
                </c:pt>
                <c:pt idx="321943">
                  <c:v>18087.3</c:v>
                </c:pt>
                <c:pt idx="321944">
                  <c:v>18164.32</c:v>
                </c:pt>
                <c:pt idx="321945">
                  <c:v>18940.47</c:v>
                </c:pt>
                <c:pt idx="321946">
                  <c:v>23006.32</c:v>
                </c:pt>
                <c:pt idx="321947">
                  <c:v>22711.8</c:v>
                </c:pt>
                <c:pt idx="321948">
                  <c:v>20874.900000000001</c:v>
                </c:pt>
                <c:pt idx="321949">
                  <c:v>19866.87</c:v>
                </c:pt>
                <c:pt idx="321950">
                  <c:v>17376.77</c:v>
                </c:pt>
                <c:pt idx="321951">
                  <c:v>19199.599999999999</c:v>
                </c:pt>
                <c:pt idx="321952">
                  <c:v>18572.39</c:v>
                </c:pt>
                <c:pt idx="321953">
                  <c:v>22128.37</c:v>
                </c:pt>
                <c:pt idx="321954">
                  <c:v>20148.95</c:v>
                </c:pt>
                <c:pt idx="321955">
                  <c:v>18917.82</c:v>
                </c:pt>
                <c:pt idx="321956">
                  <c:v>17670.25</c:v>
                </c:pt>
                <c:pt idx="321957">
                  <c:v>18230.66</c:v>
                </c:pt>
                <c:pt idx="321958">
                  <c:v>17219.46</c:v>
                </c:pt>
                <c:pt idx="321959">
                  <c:v>16339.29</c:v>
                </c:pt>
                <c:pt idx="321960">
                  <c:v>19434.349999999999</c:v>
                </c:pt>
                <c:pt idx="321961">
                  <c:v>20052.78</c:v>
                </c:pt>
                <c:pt idx="321962">
                  <c:v>16951.580000000002</c:v>
                </c:pt>
                <c:pt idx="321963">
                  <c:v>14993.15</c:v>
                </c:pt>
                <c:pt idx="321964">
                  <c:v>16652.099999999999</c:v>
                </c:pt>
                <c:pt idx="321965">
                  <c:v>14710.04</c:v>
                </c:pt>
                <c:pt idx="321966">
                  <c:v>14652.28</c:v>
                </c:pt>
                <c:pt idx="321967">
                  <c:v>13469.06</c:v>
                </c:pt>
                <c:pt idx="321968">
                  <c:v>14006.37</c:v>
                </c:pt>
                <c:pt idx="321969">
                  <c:v>13739.64</c:v>
                </c:pt>
                <c:pt idx="321970">
                  <c:v>13222.5</c:v>
                </c:pt>
                <c:pt idx="321971">
                  <c:v>11777.5</c:v>
                </c:pt>
                <c:pt idx="321972">
                  <c:v>10996.16</c:v>
                </c:pt>
                <c:pt idx="321973">
                  <c:v>12795.28</c:v>
                </c:pt>
                <c:pt idx="321974">
                  <c:v>12634.26</c:v>
                </c:pt>
                <c:pt idx="321975">
                  <c:v>12744.05</c:v>
                </c:pt>
                <c:pt idx="321976">
                  <c:v>13534.24</c:v>
                </c:pt>
                <c:pt idx="321977">
                  <c:v>13729.19</c:v>
                </c:pt>
                <c:pt idx="321978">
                  <c:v>14522.75</c:v>
                </c:pt>
                <c:pt idx="321979">
                  <c:v>12098.12</c:v>
                </c:pt>
                <c:pt idx="321980">
                  <c:v>16420.16</c:v>
                </c:pt>
                <c:pt idx="321981">
                  <c:v>20563</c:v>
                </c:pt>
                <c:pt idx="321982">
                  <c:v>18357.09</c:v>
                </c:pt>
                <c:pt idx="321983">
                  <c:v>32035.15</c:v>
                </c:pt>
                <c:pt idx="321984">
                  <c:v>21012.15</c:v>
                </c:pt>
                <c:pt idx="321985">
                  <c:v>20501.759999999998</c:v>
                </c:pt>
                <c:pt idx="321986">
                  <c:v>13774.26</c:v>
                </c:pt>
                <c:pt idx="321987">
                  <c:v>15466.5</c:v>
                </c:pt>
                <c:pt idx="321988">
                  <c:v>22320.19</c:v>
                </c:pt>
                <c:pt idx="321989">
                  <c:v>15262.93</c:v>
                </c:pt>
                <c:pt idx="321990">
                  <c:v>14039.17</c:v>
                </c:pt>
                <c:pt idx="321991">
                  <c:v>16633.38</c:v>
                </c:pt>
                <c:pt idx="321992">
                  <c:v>14710.29</c:v>
                </c:pt>
                <c:pt idx="321993">
                  <c:v>17313.96</c:v>
                </c:pt>
                <c:pt idx="321994">
                  <c:v>13564.35</c:v>
                </c:pt>
                <c:pt idx="321995">
                  <c:v>12394.12</c:v>
                </c:pt>
                <c:pt idx="321996">
                  <c:v>15144.03</c:v>
                </c:pt>
                <c:pt idx="321997">
                  <c:v>12011.7</c:v>
                </c:pt>
                <c:pt idx="321998">
                  <c:v>11220.8</c:v>
                </c:pt>
                <c:pt idx="321999">
                  <c:v>11270.75</c:v>
                </c:pt>
                <c:pt idx="322000">
                  <c:v>12186.23</c:v>
                </c:pt>
                <c:pt idx="322001">
                  <c:v>11813.55</c:v>
                </c:pt>
                <c:pt idx="322002">
                  <c:v>12689.43</c:v>
                </c:pt>
                <c:pt idx="322003">
                  <c:v>13803.37</c:v>
                </c:pt>
                <c:pt idx="322004">
                  <c:v>16737.41</c:v>
                </c:pt>
                <c:pt idx="322005">
                  <c:v>15790.69</c:v>
                </c:pt>
                <c:pt idx="322006">
                  <c:v>18381.900000000001</c:v>
                </c:pt>
                <c:pt idx="322007">
                  <c:v>23158.7</c:v>
                </c:pt>
                <c:pt idx="322008">
                  <c:v>22786.99</c:v>
                </c:pt>
                <c:pt idx="322009">
                  <c:v>18794.38</c:v>
                </c:pt>
                <c:pt idx="322010">
                  <c:v>18690.54</c:v>
                </c:pt>
                <c:pt idx="322011">
                  <c:v>19888.900000000001</c:v>
                </c:pt>
                <c:pt idx="322012">
                  <c:v>14908.37</c:v>
                </c:pt>
                <c:pt idx="322013">
                  <c:v>20320.5</c:v>
                </c:pt>
                <c:pt idx="322014">
                  <c:v>18484.169999999998</c:v>
                </c:pt>
                <c:pt idx="322015">
                  <c:v>13792.5</c:v>
                </c:pt>
                <c:pt idx="322016">
                  <c:v>13045.88</c:v>
                </c:pt>
                <c:pt idx="322017">
                  <c:v>30222.91</c:v>
                </c:pt>
                <c:pt idx="322018">
                  <c:v>17038.150000000001</c:v>
                </c:pt>
                <c:pt idx="322019">
                  <c:v>14067.8</c:v>
                </c:pt>
                <c:pt idx="322020">
                  <c:v>12696.61</c:v>
                </c:pt>
                <c:pt idx="322021">
                  <c:v>13242.38</c:v>
                </c:pt>
                <c:pt idx="322022">
                  <c:v>13362.24</c:v>
                </c:pt>
                <c:pt idx="322023">
                  <c:v>15244.76</c:v>
                </c:pt>
                <c:pt idx="322024">
                  <c:v>14621.7</c:v>
                </c:pt>
                <c:pt idx="322025">
                  <c:v>12929.91</c:v>
                </c:pt>
                <c:pt idx="322026">
                  <c:v>15660.32</c:v>
                </c:pt>
                <c:pt idx="322027">
                  <c:v>14997.61</c:v>
                </c:pt>
                <c:pt idx="322028">
                  <c:v>16940.060000000001</c:v>
                </c:pt>
                <c:pt idx="322029">
                  <c:v>12536.07</c:v>
                </c:pt>
                <c:pt idx="322030">
                  <c:v>12947.89</c:v>
                </c:pt>
                <c:pt idx="322031">
                  <c:v>13121.89</c:v>
                </c:pt>
                <c:pt idx="322032">
                  <c:v>13487.22</c:v>
                </c:pt>
                <c:pt idx="322033">
                  <c:v>15314.15</c:v>
                </c:pt>
                <c:pt idx="322034">
                  <c:v>24864.14</c:v>
                </c:pt>
                <c:pt idx="322035">
                  <c:v>18686.16</c:v>
                </c:pt>
                <c:pt idx="322036">
                  <c:v>22845.7</c:v>
                </c:pt>
                <c:pt idx="322037">
                  <c:v>20977.32</c:v>
                </c:pt>
                <c:pt idx="322038">
                  <c:v>20763.810000000001</c:v>
                </c:pt>
                <c:pt idx="322039">
                  <c:v>21226.03</c:v>
                </c:pt>
                <c:pt idx="322040">
                  <c:v>18398.63</c:v>
                </c:pt>
                <c:pt idx="322041">
                  <c:v>16169.95</c:v>
                </c:pt>
                <c:pt idx="322042">
                  <c:v>17664.57</c:v>
                </c:pt>
                <c:pt idx="322043">
                  <c:v>15075.79</c:v>
                </c:pt>
                <c:pt idx="322044">
                  <c:v>13601.55</c:v>
                </c:pt>
                <c:pt idx="322045">
                  <c:v>13913.79</c:v>
                </c:pt>
                <c:pt idx="322046">
                  <c:v>11940.12</c:v>
                </c:pt>
                <c:pt idx="322047">
                  <c:v>11226.16</c:v>
                </c:pt>
                <c:pt idx="322048">
                  <c:v>12239.98</c:v>
                </c:pt>
                <c:pt idx="322049">
                  <c:v>12402.6</c:v>
                </c:pt>
                <c:pt idx="322050">
                  <c:v>11555.02</c:v>
                </c:pt>
                <c:pt idx="322051">
                  <c:v>11538.67</c:v>
                </c:pt>
                <c:pt idx="322052">
                  <c:v>11555.51</c:v>
                </c:pt>
                <c:pt idx="322053">
                  <c:v>13092.13</c:v>
                </c:pt>
                <c:pt idx="322054">
                  <c:v>13481.91</c:v>
                </c:pt>
                <c:pt idx="322055">
                  <c:v>16305.97</c:v>
                </c:pt>
                <c:pt idx="322056">
                  <c:v>17387.77</c:v>
                </c:pt>
                <c:pt idx="322057">
                  <c:v>15747.56</c:v>
                </c:pt>
                <c:pt idx="322058">
                  <c:v>13153.64</c:v>
                </c:pt>
                <c:pt idx="322059">
                  <c:v>17089.2</c:v>
                </c:pt>
                <c:pt idx="322060">
                  <c:v>23858.59</c:v>
                </c:pt>
                <c:pt idx="322061">
                  <c:v>26458.1</c:v>
                </c:pt>
                <c:pt idx="322062">
                  <c:v>19212.07</c:v>
                </c:pt>
                <c:pt idx="322063">
                  <c:v>25824.1</c:v>
                </c:pt>
                <c:pt idx="322064">
                  <c:v>15843.19</c:v>
                </c:pt>
                <c:pt idx="322065">
                  <c:v>16776.18</c:v>
                </c:pt>
                <c:pt idx="322066">
                  <c:v>14744.15</c:v>
                </c:pt>
                <c:pt idx="322067">
                  <c:v>12784.96</c:v>
                </c:pt>
                <c:pt idx="322068">
                  <c:v>12951.98</c:v>
                </c:pt>
                <c:pt idx="322069">
                  <c:v>13448.02</c:v>
                </c:pt>
                <c:pt idx="322070">
                  <c:v>16746.48</c:v>
                </c:pt>
                <c:pt idx="322071">
                  <c:v>13963.34</c:v>
                </c:pt>
                <c:pt idx="322072">
                  <c:v>12367.33</c:v>
                </c:pt>
                <c:pt idx="322073">
                  <c:v>13864.6</c:v>
                </c:pt>
                <c:pt idx="322074">
                  <c:v>12997.53</c:v>
                </c:pt>
                <c:pt idx="322075">
                  <c:v>12892.78</c:v>
                </c:pt>
                <c:pt idx="322076">
                  <c:v>12691.7</c:v>
                </c:pt>
                <c:pt idx="322077">
                  <c:v>16142.21</c:v>
                </c:pt>
                <c:pt idx="322078">
                  <c:v>15491.5</c:v>
                </c:pt>
                <c:pt idx="322079">
                  <c:v>13022.08</c:v>
                </c:pt>
                <c:pt idx="322080">
                  <c:v>13074.72</c:v>
                </c:pt>
                <c:pt idx="322081">
                  <c:v>18510.689999999999</c:v>
                </c:pt>
                <c:pt idx="322082">
                  <c:v>15746.08</c:v>
                </c:pt>
                <c:pt idx="322083">
                  <c:v>12282.9</c:v>
                </c:pt>
                <c:pt idx="322084">
                  <c:v>12140.87</c:v>
                </c:pt>
                <c:pt idx="322085">
                  <c:v>17956.97</c:v>
                </c:pt>
                <c:pt idx="322086">
                  <c:v>18204.310000000001</c:v>
                </c:pt>
                <c:pt idx="322087">
                  <c:v>20462.099999999999</c:v>
                </c:pt>
                <c:pt idx="322088">
                  <c:v>21518.73</c:v>
                </c:pt>
                <c:pt idx="322089">
                  <c:v>21598.36</c:v>
                </c:pt>
                <c:pt idx="322090">
                  <c:v>22960.26</c:v>
                </c:pt>
                <c:pt idx="322091">
                  <c:v>20025.78</c:v>
                </c:pt>
                <c:pt idx="322092">
                  <c:v>16562.82</c:v>
                </c:pt>
                <c:pt idx="322093">
                  <c:v>15190.53</c:v>
                </c:pt>
                <c:pt idx="322094">
                  <c:v>13680.75</c:v>
                </c:pt>
                <c:pt idx="322095">
                  <c:v>16915.46</c:v>
                </c:pt>
                <c:pt idx="322096">
                  <c:v>17356.599999999999</c:v>
                </c:pt>
                <c:pt idx="322097">
                  <c:v>13417.5</c:v>
                </c:pt>
                <c:pt idx="322098">
                  <c:v>11834.03</c:v>
                </c:pt>
                <c:pt idx="322099">
                  <c:v>11698.46</c:v>
                </c:pt>
                <c:pt idx="322100">
                  <c:v>13852.27</c:v>
                </c:pt>
                <c:pt idx="322101">
                  <c:v>11290.92</c:v>
                </c:pt>
                <c:pt idx="322102">
                  <c:v>12411.74</c:v>
                </c:pt>
                <c:pt idx="322103">
                  <c:v>11025.53</c:v>
                </c:pt>
                <c:pt idx="322104">
                  <c:v>11555.24</c:v>
                </c:pt>
                <c:pt idx="322105">
                  <c:v>13988.35</c:v>
                </c:pt>
                <c:pt idx="322106">
                  <c:v>11337.85</c:v>
                </c:pt>
                <c:pt idx="322107">
                  <c:v>14501.59</c:v>
                </c:pt>
                <c:pt idx="322108">
                  <c:v>5485.64</c:v>
                </c:pt>
                <c:pt idx="322109">
                  <c:v>3633.71</c:v>
                </c:pt>
                <c:pt idx="322110">
                  <c:v>4720.17</c:v>
                </c:pt>
                <c:pt idx="322111">
                  <c:v>5442.39</c:v>
                </c:pt>
                <c:pt idx="322112">
                  <c:v>5928.71</c:v>
                </c:pt>
                <c:pt idx="322113">
                  <c:v>5051.76</c:v>
                </c:pt>
                <c:pt idx="322114">
                  <c:v>5564.25</c:v>
                </c:pt>
                <c:pt idx="322115">
                  <c:v>5116.03</c:v>
                </c:pt>
                <c:pt idx="322116">
                  <c:v>6190.55</c:v>
                </c:pt>
                <c:pt idx="322117">
                  <c:v>4441.8900000000003</c:v>
                </c:pt>
                <c:pt idx="322118">
                  <c:v>4997.5</c:v>
                </c:pt>
                <c:pt idx="322119">
                  <c:v>5408.32</c:v>
                </c:pt>
                <c:pt idx="322120">
                  <c:v>5681.1</c:v>
                </c:pt>
                <c:pt idx="322121">
                  <c:v>5304.76</c:v>
                </c:pt>
                <c:pt idx="322122">
                  <c:v>4616.32</c:v>
                </c:pt>
                <c:pt idx="322123">
                  <c:v>5988.58</c:v>
                </c:pt>
                <c:pt idx="322124">
                  <c:v>6838.59</c:v>
                </c:pt>
                <c:pt idx="322125">
                  <c:v>7173.03</c:v>
                </c:pt>
                <c:pt idx="322126">
                  <c:v>6063.99</c:v>
                </c:pt>
                <c:pt idx="322127">
                  <c:v>5726.87</c:v>
                </c:pt>
                <c:pt idx="322128">
                  <c:v>4632.01</c:v>
                </c:pt>
                <c:pt idx="322129">
                  <c:v>5889.7</c:v>
                </c:pt>
                <c:pt idx="322130">
                  <c:v>6858.02</c:v>
                </c:pt>
                <c:pt idx="322131">
                  <c:v>5911.81</c:v>
                </c:pt>
                <c:pt idx="322132">
                  <c:v>5284.61</c:v>
                </c:pt>
                <c:pt idx="322133">
                  <c:v>5966.52</c:v>
                </c:pt>
                <c:pt idx="322134">
                  <c:v>6530.47</c:v>
                </c:pt>
                <c:pt idx="322135">
                  <c:v>5040.45</c:v>
                </c:pt>
                <c:pt idx="322136">
                  <c:v>4760.25</c:v>
                </c:pt>
                <c:pt idx="322137">
                  <c:v>4930.6899999999996</c:v>
                </c:pt>
                <c:pt idx="322138">
                  <c:v>6017.76</c:v>
                </c:pt>
                <c:pt idx="322139">
                  <c:v>6005.02</c:v>
                </c:pt>
                <c:pt idx="322140">
                  <c:v>3892.6</c:v>
                </c:pt>
                <c:pt idx="322141">
                  <c:v>5684.34</c:v>
                </c:pt>
                <c:pt idx="322142">
                  <c:v>5829.11</c:v>
                </c:pt>
                <c:pt idx="322143">
                  <c:v>5481.93</c:v>
                </c:pt>
                <c:pt idx="322144">
                  <c:v>5123.6400000000003</c:v>
                </c:pt>
                <c:pt idx="322145">
                  <c:v>5271.79</c:v>
                </c:pt>
                <c:pt idx="322146">
                  <c:v>4815.82</c:v>
                </c:pt>
                <c:pt idx="322147">
                  <c:v>5264.46</c:v>
                </c:pt>
                <c:pt idx="322148">
                  <c:v>5634.15</c:v>
                </c:pt>
                <c:pt idx="322149">
                  <c:v>6193.99</c:v>
                </c:pt>
                <c:pt idx="322150">
                  <c:v>4707.34</c:v>
                </c:pt>
                <c:pt idx="322151">
                  <c:v>4494.93</c:v>
                </c:pt>
                <c:pt idx="322152">
                  <c:v>4015.94</c:v>
                </c:pt>
                <c:pt idx="322153">
                  <c:v>4464.5200000000004</c:v>
                </c:pt>
                <c:pt idx="322154">
                  <c:v>4331.04</c:v>
                </c:pt>
                <c:pt idx="322155">
                  <c:v>4379.05</c:v>
                </c:pt>
                <c:pt idx="322156">
                  <c:v>3698.33</c:v>
                </c:pt>
                <c:pt idx="322157">
                  <c:v>4036.42</c:v>
                </c:pt>
                <c:pt idx="322158">
                  <c:v>5238.21</c:v>
                </c:pt>
                <c:pt idx="322159">
                  <c:v>3945.9</c:v>
                </c:pt>
                <c:pt idx="322160">
                  <c:v>5453.58</c:v>
                </c:pt>
                <c:pt idx="322161">
                  <c:v>4890.1000000000004</c:v>
                </c:pt>
                <c:pt idx="322162">
                  <c:v>5108.87</c:v>
                </c:pt>
                <c:pt idx="322163">
                  <c:v>5632.19</c:v>
                </c:pt>
                <c:pt idx="322164">
                  <c:v>5051.28</c:v>
                </c:pt>
                <c:pt idx="322165">
                  <c:v>6618.68</c:v>
                </c:pt>
                <c:pt idx="322166">
                  <c:v>6181.97</c:v>
                </c:pt>
                <c:pt idx="322167">
                  <c:v>7522.77</c:v>
                </c:pt>
                <c:pt idx="322168">
                  <c:v>5245.9</c:v>
                </c:pt>
                <c:pt idx="322169">
                  <c:v>5659.96</c:v>
                </c:pt>
                <c:pt idx="322170">
                  <c:v>8060.51</c:v>
                </c:pt>
                <c:pt idx="322171">
                  <c:v>6329.18</c:v>
                </c:pt>
                <c:pt idx="322172">
                  <c:v>4994.25</c:v>
                </c:pt>
                <c:pt idx="322173">
                  <c:v>6757.98</c:v>
                </c:pt>
                <c:pt idx="322174">
                  <c:v>5155.4799999999996</c:v>
                </c:pt>
                <c:pt idx="322175">
                  <c:v>4805.83</c:v>
                </c:pt>
                <c:pt idx="322176">
                  <c:v>5614.49</c:v>
                </c:pt>
                <c:pt idx="322177">
                  <c:v>6917.23</c:v>
                </c:pt>
                <c:pt idx="322178">
                  <c:v>5586.91</c:v>
                </c:pt>
                <c:pt idx="322179">
                  <c:v>5928.24</c:v>
                </c:pt>
                <c:pt idx="322180">
                  <c:v>5953.98</c:v>
                </c:pt>
                <c:pt idx="322181">
                  <c:v>5538.88</c:v>
                </c:pt>
                <c:pt idx="322182">
                  <c:v>6621.82</c:v>
                </c:pt>
                <c:pt idx="322183">
                  <c:v>6016.47</c:v>
                </c:pt>
                <c:pt idx="322184">
                  <c:v>5659.59</c:v>
                </c:pt>
                <c:pt idx="322185">
                  <c:v>5293.05</c:v>
                </c:pt>
                <c:pt idx="322186">
                  <c:v>5562.24</c:v>
                </c:pt>
                <c:pt idx="322187">
                  <c:v>4334.25</c:v>
                </c:pt>
                <c:pt idx="322188">
                  <c:v>5299.36</c:v>
                </c:pt>
                <c:pt idx="322189">
                  <c:v>4854.43</c:v>
                </c:pt>
                <c:pt idx="322190">
                  <c:v>5943.4</c:v>
                </c:pt>
                <c:pt idx="322191">
                  <c:v>5023.8900000000003</c:v>
                </c:pt>
                <c:pt idx="322192">
                  <c:v>5852.38</c:v>
                </c:pt>
                <c:pt idx="322193">
                  <c:v>4939.58</c:v>
                </c:pt>
                <c:pt idx="322194">
                  <c:v>5424.49</c:v>
                </c:pt>
                <c:pt idx="322195">
                  <c:v>5967.69</c:v>
                </c:pt>
                <c:pt idx="322196">
                  <c:v>5627.01</c:v>
                </c:pt>
                <c:pt idx="322197">
                  <c:v>5655.68</c:v>
                </c:pt>
                <c:pt idx="322198">
                  <c:v>5151.24</c:v>
                </c:pt>
                <c:pt idx="322199">
                  <c:v>4488.8999999999996</c:v>
                </c:pt>
                <c:pt idx="322200">
                  <c:v>4899.54</c:v>
                </c:pt>
                <c:pt idx="322201">
                  <c:v>5490.8</c:v>
                </c:pt>
                <c:pt idx="322202">
                  <c:v>4311.3599999999997</c:v>
                </c:pt>
                <c:pt idx="322203">
                  <c:v>4546.92</c:v>
                </c:pt>
                <c:pt idx="322204">
                  <c:v>4155.82</c:v>
                </c:pt>
                <c:pt idx="322205">
                  <c:v>4326.5</c:v>
                </c:pt>
                <c:pt idx="322206">
                  <c:v>3137.4</c:v>
                </c:pt>
                <c:pt idx="322207">
                  <c:v>3360.87</c:v>
                </c:pt>
                <c:pt idx="322208">
                  <c:v>4478.33</c:v>
                </c:pt>
                <c:pt idx="322209">
                  <c:v>3161.94</c:v>
                </c:pt>
                <c:pt idx="322210">
                  <c:v>4569.54</c:v>
                </c:pt>
                <c:pt idx="322211">
                  <c:v>4749.24</c:v>
                </c:pt>
                <c:pt idx="322212">
                  <c:v>5093.78</c:v>
                </c:pt>
                <c:pt idx="322213">
                  <c:v>3826.23</c:v>
                </c:pt>
                <c:pt idx="322214">
                  <c:v>5032.41</c:v>
                </c:pt>
                <c:pt idx="322215">
                  <c:v>5264.58</c:v>
                </c:pt>
                <c:pt idx="322216">
                  <c:v>5524.07</c:v>
                </c:pt>
                <c:pt idx="322217">
                  <c:v>6476.94</c:v>
                </c:pt>
                <c:pt idx="322218">
                  <c:v>5429.81</c:v>
                </c:pt>
                <c:pt idx="322219">
                  <c:v>5864.65</c:v>
                </c:pt>
                <c:pt idx="322220">
                  <c:v>5614.05</c:v>
                </c:pt>
                <c:pt idx="322221">
                  <c:v>5370.97</c:v>
                </c:pt>
                <c:pt idx="322222">
                  <c:v>4740.08</c:v>
                </c:pt>
                <c:pt idx="322223">
                  <c:v>5558.75</c:v>
                </c:pt>
                <c:pt idx="322224">
                  <c:v>5483.64</c:v>
                </c:pt>
                <c:pt idx="322225">
                  <c:v>5521.53</c:v>
                </c:pt>
                <c:pt idx="322226">
                  <c:v>5151.68</c:v>
                </c:pt>
                <c:pt idx="322227">
                  <c:v>5229.2700000000004</c:v>
                </c:pt>
                <c:pt idx="322228">
                  <c:v>5446.38</c:v>
                </c:pt>
                <c:pt idx="322229">
                  <c:v>5433.15</c:v>
                </c:pt>
                <c:pt idx="322230">
                  <c:v>6133.38</c:v>
                </c:pt>
                <c:pt idx="322231">
                  <c:v>6026.68</c:v>
                </c:pt>
                <c:pt idx="322232">
                  <c:v>5637.34</c:v>
                </c:pt>
                <c:pt idx="322233">
                  <c:v>5058.67</c:v>
                </c:pt>
                <c:pt idx="322234">
                  <c:v>5773.94</c:v>
                </c:pt>
                <c:pt idx="322235">
                  <c:v>6258.96</c:v>
                </c:pt>
                <c:pt idx="322236">
                  <c:v>5596.34</c:v>
                </c:pt>
                <c:pt idx="322237">
                  <c:v>4757.2299999999996</c:v>
                </c:pt>
                <c:pt idx="322238">
                  <c:v>5319.87</c:v>
                </c:pt>
                <c:pt idx="322239">
                  <c:v>6080.8</c:v>
                </c:pt>
                <c:pt idx="322240">
                  <c:v>4991.46</c:v>
                </c:pt>
                <c:pt idx="322241">
                  <c:v>4708.47</c:v>
                </c:pt>
                <c:pt idx="322242">
                  <c:v>5432.13</c:v>
                </c:pt>
                <c:pt idx="322243">
                  <c:v>5446.39</c:v>
                </c:pt>
                <c:pt idx="322244">
                  <c:v>4824.25</c:v>
                </c:pt>
                <c:pt idx="322245">
                  <c:v>5216.3999999999996</c:v>
                </c:pt>
                <c:pt idx="322246">
                  <c:v>4192.95</c:v>
                </c:pt>
                <c:pt idx="322247">
                  <c:v>4892.87</c:v>
                </c:pt>
                <c:pt idx="322248">
                  <c:v>5214.75</c:v>
                </c:pt>
                <c:pt idx="322249">
                  <c:v>5280.82</c:v>
                </c:pt>
                <c:pt idx="322250">
                  <c:v>5127.58</c:v>
                </c:pt>
                <c:pt idx="322251">
                  <c:v>25752.42</c:v>
                </c:pt>
                <c:pt idx="322252">
                  <c:v>24431.52</c:v>
                </c:pt>
                <c:pt idx="322253">
                  <c:v>24457.71</c:v>
                </c:pt>
                <c:pt idx="322254">
                  <c:v>24620.92</c:v>
                </c:pt>
                <c:pt idx="322255">
                  <c:v>24408.86</c:v>
                </c:pt>
                <c:pt idx="322256">
                  <c:v>22196.68</c:v>
                </c:pt>
                <c:pt idx="322257">
                  <c:v>22512.51</c:v>
                </c:pt>
                <c:pt idx="322258">
                  <c:v>23345.95</c:v>
                </c:pt>
                <c:pt idx="322259">
                  <c:v>24736.12</c:v>
                </c:pt>
                <c:pt idx="322260">
                  <c:v>22892.78</c:v>
                </c:pt>
                <c:pt idx="322261">
                  <c:v>23815.02</c:v>
                </c:pt>
                <c:pt idx="322262">
                  <c:v>23488.22</c:v>
                </c:pt>
                <c:pt idx="322263">
                  <c:v>22713.69</c:v>
                </c:pt>
                <c:pt idx="322264">
                  <c:v>25881.99</c:v>
                </c:pt>
                <c:pt idx="322265">
                  <c:v>21648.46</c:v>
                </c:pt>
                <c:pt idx="322266">
                  <c:v>23906.75</c:v>
                </c:pt>
                <c:pt idx="322267">
                  <c:v>22612.07</c:v>
                </c:pt>
                <c:pt idx="322268">
                  <c:v>24584.95</c:v>
                </c:pt>
                <c:pt idx="322269">
                  <c:v>23637.32</c:v>
                </c:pt>
                <c:pt idx="322270">
                  <c:v>23420.53</c:v>
                </c:pt>
                <c:pt idx="322271">
                  <c:v>21698.02</c:v>
                </c:pt>
                <c:pt idx="322272">
                  <c:v>24148.71</c:v>
                </c:pt>
                <c:pt idx="322273">
                  <c:v>24327.65</c:v>
                </c:pt>
                <c:pt idx="322274">
                  <c:v>24899.38</c:v>
                </c:pt>
                <c:pt idx="322275">
                  <c:v>23406.82</c:v>
                </c:pt>
                <c:pt idx="322276">
                  <c:v>22766.09</c:v>
                </c:pt>
                <c:pt idx="322277">
                  <c:v>26647.53</c:v>
                </c:pt>
                <c:pt idx="322278">
                  <c:v>23860.95</c:v>
                </c:pt>
                <c:pt idx="322279">
                  <c:v>27190.38</c:v>
                </c:pt>
                <c:pt idx="322280">
                  <c:v>24494</c:v>
                </c:pt>
                <c:pt idx="322281">
                  <c:v>27234.94</c:v>
                </c:pt>
                <c:pt idx="322282">
                  <c:v>25096.59</c:v>
                </c:pt>
                <c:pt idx="322283">
                  <c:v>24216.74</c:v>
                </c:pt>
                <c:pt idx="322284">
                  <c:v>25961.31</c:v>
                </c:pt>
                <c:pt idx="322285">
                  <c:v>24820.6</c:v>
                </c:pt>
                <c:pt idx="322286">
                  <c:v>25733.95</c:v>
                </c:pt>
                <c:pt idx="322287">
                  <c:v>23770.7</c:v>
                </c:pt>
                <c:pt idx="322288">
                  <c:v>24339.1</c:v>
                </c:pt>
                <c:pt idx="322289">
                  <c:v>20586.04</c:v>
                </c:pt>
                <c:pt idx="322290">
                  <c:v>26711.61</c:v>
                </c:pt>
                <c:pt idx="322291">
                  <c:v>24197.79</c:v>
                </c:pt>
                <c:pt idx="322292">
                  <c:v>23388.28</c:v>
                </c:pt>
                <c:pt idx="322293">
                  <c:v>23609.5</c:v>
                </c:pt>
                <c:pt idx="322294">
                  <c:v>22475.37</c:v>
                </c:pt>
                <c:pt idx="322295">
                  <c:v>22234.44</c:v>
                </c:pt>
                <c:pt idx="322296">
                  <c:v>21871.69</c:v>
                </c:pt>
                <c:pt idx="322297">
                  <c:v>22943.93</c:v>
                </c:pt>
                <c:pt idx="322298">
                  <c:v>22824.12</c:v>
                </c:pt>
                <c:pt idx="322299">
                  <c:v>23291.77</c:v>
                </c:pt>
                <c:pt idx="322300">
                  <c:v>22939.119999999999</c:v>
                </c:pt>
                <c:pt idx="322301">
                  <c:v>24534.13</c:v>
                </c:pt>
                <c:pt idx="322302">
                  <c:v>21735.39</c:v>
                </c:pt>
                <c:pt idx="322303">
                  <c:v>22761.3</c:v>
                </c:pt>
                <c:pt idx="322304">
                  <c:v>22627.34</c:v>
                </c:pt>
                <c:pt idx="322305">
                  <c:v>25116.080000000002</c:v>
                </c:pt>
                <c:pt idx="322306">
                  <c:v>25183.32</c:v>
                </c:pt>
                <c:pt idx="322307">
                  <c:v>25475.35</c:v>
                </c:pt>
                <c:pt idx="322308">
                  <c:v>22378.78</c:v>
                </c:pt>
                <c:pt idx="322309">
                  <c:v>23057.01</c:v>
                </c:pt>
                <c:pt idx="322310">
                  <c:v>22225.87</c:v>
                </c:pt>
                <c:pt idx="322311">
                  <c:v>22445.82</c:v>
                </c:pt>
                <c:pt idx="322312">
                  <c:v>23918.77</c:v>
                </c:pt>
                <c:pt idx="322313">
                  <c:v>22664.25</c:v>
                </c:pt>
                <c:pt idx="322314">
                  <c:v>21260.1</c:v>
                </c:pt>
                <c:pt idx="322315">
                  <c:v>20339.669999999998</c:v>
                </c:pt>
                <c:pt idx="322316">
                  <c:v>23146.95</c:v>
                </c:pt>
                <c:pt idx="322317">
                  <c:v>21611.33</c:v>
                </c:pt>
                <c:pt idx="322318">
                  <c:v>21810.36</c:v>
                </c:pt>
                <c:pt idx="322319">
                  <c:v>20942.34</c:v>
                </c:pt>
                <c:pt idx="322320">
                  <c:v>21933.56</c:v>
                </c:pt>
                <c:pt idx="322321">
                  <c:v>22830.15</c:v>
                </c:pt>
                <c:pt idx="322322">
                  <c:v>21782.38</c:v>
                </c:pt>
                <c:pt idx="322323">
                  <c:v>20625.71</c:v>
                </c:pt>
                <c:pt idx="322324">
                  <c:v>22311.78</c:v>
                </c:pt>
                <c:pt idx="322325">
                  <c:v>21770.86</c:v>
                </c:pt>
                <c:pt idx="322326">
                  <c:v>21897.52</c:v>
                </c:pt>
                <c:pt idx="322327">
                  <c:v>22106.44</c:v>
                </c:pt>
                <c:pt idx="322328">
                  <c:v>20865.95</c:v>
                </c:pt>
                <c:pt idx="322329">
                  <c:v>23516.5</c:v>
                </c:pt>
                <c:pt idx="322330">
                  <c:v>23772.94</c:v>
                </c:pt>
                <c:pt idx="322331">
                  <c:v>24980.13</c:v>
                </c:pt>
                <c:pt idx="322332">
                  <c:v>23174.74</c:v>
                </c:pt>
                <c:pt idx="322333">
                  <c:v>24415.03</c:v>
                </c:pt>
                <c:pt idx="322334">
                  <c:v>23750.51</c:v>
                </c:pt>
                <c:pt idx="322335">
                  <c:v>24231.33</c:v>
                </c:pt>
                <c:pt idx="322336">
                  <c:v>24490.75</c:v>
                </c:pt>
                <c:pt idx="322337">
                  <c:v>22871.47</c:v>
                </c:pt>
                <c:pt idx="322338">
                  <c:v>24145.08</c:v>
                </c:pt>
                <c:pt idx="322339">
                  <c:v>23999.439999999999</c:v>
                </c:pt>
                <c:pt idx="322340">
                  <c:v>23279.06</c:v>
                </c:pt>
                <c:pt idx="322341">
                  <c:v>21780.67</c:v>
                </c:pt>
                <c:pt idx="322342">
                  <c:v>24115.48</c:v>
                </c:pt>
                <c:pt idx="322343">
                  <c:v>22907.81</c:v>
                </c:pt>
                <c:pt idx="322344">
                  <c:v>22491.06</c:v>
                </c:pt>
                <c:pt idx="322345">
                  <c:v>21882.639999999999</c:v>
                </c:pt>
                <c:pt idx="322346">
                  <c:v>22231.93</c:v>
                </c:pt>
                <c:pt idx="322347">
                  <c:v>22370.2</c:v>
                </c:pt>
                <c:pt idx="322348">
                  <c:v>20848.75</c:v>
                </c:pt>
                <c:pt idx="322349">
                  <c:v>23734.65</c:v>
                </c:pt>
                <c:pt idx="322350">
                  <c:v>21087.05</c:v>
                </c:pt>
                <c:pt idx="322351">
                  <c:v>25177.96</c:v>
                </c:pt>
                <c:pt idx="322352">
                  <c:v>23207.55</c:v>
                </c:pt>
                <c:pt idx="322353">
                  <c:v>23503.64</c:v>
                </c:pt>
                <c:pt idx="322354">
                  <c:v>22304.19</c:v>
                </c:pt>
                <c:pt idx="322355">
                  <c:v>22825.54</c:v>
                </c:pt>
                <c:pt idx="322356">
                  <c:v>23054.14</c:v>
                </c:pt>
                <c:pt idx="322357">
                  <c:v>21661.71</c:v>
                </c:pt>
                <c:pt idx="322358">
                  <c:v>23845.3</c:v>
                </c:pt>
                <c:pt idx="322359">
                  <c:v>24202.82</c:v>
                </c:pt>
                <c:pt idx="322360">
                  <c:v>23786.76</c:v>
                </c:pt>
                <c:pt idx="322361">
                  <c:v>23917.06</c:v>
                </c:pt>
                <c:pt idx="322362">
                  <c:v>22972.78</c:v>
                </c:pt>
                <c:pt idx="322363">
                  <c:v>22740.76</c:v>
                </c:pt>
                <c:pt idx="322364">
                  <c:v>25544.41</c:v>
                </c:pt>
                <c:pt idx="322365">
                  <c:v>23180.67</c:v>
                </c:pt>
                <c:pt idx="322366">
                  <c:v>24331.69</c:v>
                </c:pt>
                <c:pt idx="322367">
                  <c:v>22073.56</c:v>
                </c:pt>
                <c:pt idx="322368">
                  <c:v>24891.3</c:v>
                </c:pt>
                <c:pt idx="322369">
                  <c:v>22374.81</c:v>
                </c:pt>
                <c:pt idx="322370">
                  <c:v>21200.81</c:v>
                </c:pt>
                <c:pt idx="322371">
                  <c:v>24073.63</c:v>
                </c:pt>
                <c:pt idx="322372">
                  <c:v>24676.98</c:v>
                </c:pt>
                <c:pt idx="322373">
                  <c:v>25630.94</c:v>
                </c:pt>
                <c:pt idx="322374">
                  <c:v>22652.5</c:v>
                </c:pt>
                <c:pt idx="322375">
                  <c:v>24224.41</c:v>
                </c:pt>
                <c:pt idx="322376">
                  <c:v>23940.639999999999</c:v>
                </c:pt>
                <c:pt idx="322377">
                  <c:v>24947.86</c:v>
                </c:pt>
                <c:pt idx="322378">
                  <c:v>23424.62</c:v>
                </c:pt>
                <c:pt idx="322379">
                  <c:v>23710.84</c:v>
                </c:pt>
                <c:pt idx="322380">
                  <c:v>24233.11</c:v>
                </c:pt>
                <c:pt idx="322381">
                  <c:v>26978.66</c:v>
                </c:pt>
                <c:pt idx="322382">
                  <c:v>25728.95</c:v>
                </c:pt>
                <c:pt idx="322383">
                  <c:v>26376.57</c:v>
                </c:pt>
                <c:pt idx="322384">
                  <c:v>25533.16</c:v>
                </c:pt>
                <c:pt idx="322385">
                  <c:v>23911.86</c:v>
                </c:pt>
                <c:pt idx="322386">
                  <c:v>26419.16</c:v>
                </c:pt>
                <c:pt idx="322387">
                  <c:v>24244.89</c:v>
                </c:pt>
                <c:pt idx="322388">
                  <c:v>23603.49</c:v>
                </c:pt>
                <c:pt idx="322389">
                  <c:v>22729.11</c:v>
                </c:pt>
                <c:pt idx="322390">
                  <c:v>25965.89</c:v>
                </c:pt>
                <c:pt idx="322391">
                  <c:v>21795.31</c:v>
                </c:pt>
                <c:pt idx="322392">
                  <c:v>22757.37</c:v>
                </c:pt>
                <c:pt idx="322393">
                  <c:v>22592.17</c:v>
                </c:pt>
                <c:pt idx="322394">
                  <c:v>9961.49</c:v>
                </c:pt>
                <c:pt idx="322395">
                  <c:v>10464.58</c:v>
                </c:pt>
                <c:pt idx="322396">
                  <c:v>10811.86</c:v>
                </c:pt>
                <c:pt idx="322397">
                  <c:v>10372.66</c:v>
                </c:pt>
                <c:pt idx="322398">
                  <c:v>9028.8799999999992</c:v>
                </c:pt>
                <c:pt idx="322399">
                  <c:v>9505.06</c:v>
                </c:pt>
                <c:pt idx="322400">
                  <c:v>8875.6299999999992</c:v>
                </c:pt>
                <c:pt idx="322401">
                  <c:v>8285.27</c:v>
                </c:pt>
                <c:pt idx="322402">
                  <c:v>8967.69</c:v>
                </c:pt>
                <c:pt idx="322403">
                  <c:v>8906.64</c:v>
                </c:pt>
                <c:pt idx="322404">
                  <c:v>8859.64</c:v>
                </c:pt>
                <c:pt idx="322405">
                  <c:v>8533.01</c:v>
                </c:pt>
                <c:pt idx="322406">
                  <c:v>8331.93</c:v>
                </c:pt>
                <c:pt idx="322407">
                  <c:v>9520.81</c:v>
                </c:pt>
                <c:pt idx="322408">
                  <c:v>8623.16</c:v>
                </c:pt>
                <c:pt idx="322409">
                  <c:v>7990.9</c:v>
                </c:pt>
                <c:pt idx="322410">
                  <c:v>10795.2</c:v>
                </c:pt>
                <c:pt idx="322411">
                  <c:v>9316.31</c:v>
                </c:pt>
                <c:pt idx="322412">
                  <c:v>6810.95</c:v>
                </c:pt>
                <c:pt idx="322413">
                  <c:v>7941.26</c:v>
                </c:pt>
                <c:pt idx="322414">
                  <c:v>8370.31</c:v>
                </c:pt>
                <c:pt idx="322415">
                  <c:v>9089.4500000000007</c:v>
                </c:pt>
                <c:pt idx="322416">
                  <c:v>8381.34</c:v>
                </c:pt>
                <c:pt idx="322417">
                  <c:v>8117.58</c:v>
                </c:pt>
                <c:pt idx="322418">
                  <c:v>7446.89</c:v>
                </c:pt>
                <c:pt idx="322419">
                  <c:v>7501.68</c:v>
                </c:pt>
                <c:pt idx="322420">
                  <c:v>9150.92</c:v>
                </c:pt>
                <c:pt idx="322421">
                  <c:v>7997.95</c:v>
                </c:pt>
                <c:pt idx="322422">
                  <c:v>10119.89</c:v>
                </c:pt>
                <c:pt idx="322423">
                  <c:v>9196.9599999999991</c:v>
                </c:pt>
                <c:pt idx="322424">
                  <c:v>8754.4500000000007</c:v>
                </c:pt>
                <c:pt idx="322425">
                  <c:v>9780.82</c:v>
                </c:pt>
                <c:pt idx="322426">
                  <c:v>8065.32</c:v>
                </c:pt>
                <c:pt idx="322427">
                  <c:v>9100.8700000000008</c:v>
                </c:pt>
                <c:pt idx="322428">
                  <c:v>8841.58</c:v>
                </c:pt>
                <c:pt idx="322429">
                  <c:v>8394.32</c:v>
                </c:pt>
                <c:pt idx="322430">
                  <c:v>9441.5300000000007</c:v>
                </c:pt>
                <c:pt idx="322431">
                  <c:v>8831.07</c:v>
                </c:pt>
                <c:pt idx="322432">
                  <c:v>9238.34</c:v>
                </c:pt>
                <c:pt idx="322433">
                  <c:v>10346.290000000001</c:v>
                </c:pt>
                <c:pt idx="322434">
                  <c:v>10512.97</c:v>
                </c:pt>
                <c:pt idx="322435">
                  <c:v>11785</c:v>
                </c:pt>
                <c:pt idx="322436">
                  <c:v>26414.15</c:v>
                </c:pt>
                <c:pt idx="322437">
                  <c:v>10701.95</c:v>
                </c:pt>
                <c:pt idx="322438">
                  <c:v>13603.23</c:v>
                </c:pt>
                <c:pt idx="322439">
                  <c:v>18107.46</c:v>
                </c:pt>
                <c:pt idx="322440">
                  <c:v>33213.03</c:v>
                </c:pt>
                <c:pt idx="322441">
                  <c:v>9634.5499999999993</c:v>
                </c:pt>
                <c:pt idx="322442">
                  <c:v>11883.26</c:v>
                </c:pt>
                <c:pt idx="322443">
                  <c:v>11248.31</c:v>
                </c:pt>
                <c:pt idx="322444">
                  <c:v>9226.48</c:v>
                </c:pt>
                <c:pt idx="322445">
                  <c:v>8593.24</c:v>
                </c:pt>
                <c:pt idx="322446">
                  <c:v>9937.23</c:v>
                </c:pt>
                <c:pt idx="322447">
                  <c:v>11652.19</c:v>
                </c:pt>
                <c:pt idx="322448">
                  <c:v>10507.1</c:v>
                </c:pt>
                <c:pt idx="322449">
                  <c:v>9980.75</c:v>
                </c:pt>
                <c:pt idx="322450">
                  <c:v>8918.01</c:v>
                </c:pt>
                <c:pt idx="322451">
                  <c:v>9140.11</c:v>
                </c:pt>
                <c:pt idx="322452">
                  <c:v>9516.59</c:v>
                </c:pt>
                <c:pt idx="322453">
                  <c:v>8236.32</c:v>
                </c:pt>
                <c:pt idx="322454">
                  <c:v>8570.9599999999991</c:v>
                </c:pt>
                <c:pt idx="322455">
                  <c:v>7827.29</c:v>
                </c:pt>
                <c:pt idx="322456">
                  <c:v>8361.31</c:v>
                </c:pt>
                <c:pt idx="322457">
                  <c:v>10030.25</c:v>
                </c:pt>
                <c:pt idx="322458">
                  <c:v>8484.61</c:v>
                </c:pt>
                <c:pt idx="322459">
                  <c:v>10154.66</c:v>
                </c:pt>
                <c:pt idx="322460">
                  <c:v>10322.16</c:v>
                </c:pt>
                <c:pt idx="322461">
                  <c:v>8909.23</c:v>
                </c:pt>
                <c:pt idx="322462">
                  <c:v>8763.93</c:v>
                </c:pt>
                <c:pt idx="322463">
                  <c:v>9224.1200000000008</c:v>
                </c:pt>
                <c:pt idx="322464">
                  <c:v>7449.66</c:v>
                </c:pt>
                <c:pt idx="322465">
                  <c:v>7770.6</c:v>
                </c:pt>
                <c:pt idx="322466">
                  <c:v>7778.21</c:v>
                </c:pt>
                <c:pt idx="322467">
                  <c:v>8013.64</c:v>
                </c:pt>
                <c:pt idx="322468">
                  <c:v>9260.51</c:v>
                </c:pt>
                <c:pt idx="322469">
                  <c:v>9311.69</c:v>
                </c:pt>
                <c:pt idx="322470">
                  <c:v>6804.73</c:v>
                </c:pt>
                <c:pt idx="322471">
                  <c:v>6324.26</c:v>
                </c:pt>
                <c:pt idx="322472">
                  <c:v>7147.14</c:v>
                </c:pt>
                <c:pt idx="322473">
                  <c:v>7058.75</c:v>
                </c:pt>
                <c:pt idx="322474">
                  <c:v>8698.16</c:v>
                </c:pt>
                <c:pt idx="322475">
                  <c:v>7885.42</c:v>
                </c:pt>
                <c:pt idx="322476">
                  <c:v>7002.19</c:v>
                </c:pt>
                <c:pt idx="322477">
                  <c:v>7583.77</c:v>
                </c:pt>
                <c:pt idx="322478">
                  <c:v>7720.56</c:v>
                </c:pt>
                <c:pt idx="322479">
                  <c:v>9062.3700000000008</c:v>
                </c:pt>
                <c:pt idx="322480">
                  <c:v>8876.4599999999991</c:v>
                </c:pt>
                <c:pt idx="322481">
                  <c:v>8729.33</c:v>
                </c:pt>
                <c:pt idx="322482">
                  <c:v>7353.06</c:v>
                </c:pt>
                <c:pt idx="322483">
                  <c:v>8882.18</c:v>
                </c:pt>
                <c:pt idx="322484">
                  <c:v>10064.66</c:v>
                </c:pt>
                <c:pt idx="322485">
                  <c:v>8183.33</c:v>
                </c:pt>
                <c:pt idx="322486">
                  <c:v>10444.09</c:v>
                </c:pt>
                <c:pt idx="322487">
                  <c:v>10853.24</c:v>
                </c:pt>
                <c:pt idx="322488">
                  <c:v>28616.31</c:v>
                </c:pt>
                <c:pt idx="322489">
                  <c:v>11267.08</c:v>
                </c:pt>
                <c:pt idx="322490">
                  <c:v>15291.25</c:v>
                </c:pt>
                <c:pt idx="322491">
                  <c:v>18263.55</c:v>
                </c:pt>
                <c:pt idx="322492">
                  <c:v>34418.54</c:v>
                </c:pt>
                <c:pt idx="322493">
                  <c:v>13567.29</c:v>
                </c:pt>
                <c:pt idx="322494">
                  <c:v>9786.82</c:v>
                </c:pt>
                <c:pt idx="322495">
                  <c:v>11229.84</c:v>
                </c:pt>
                <c:pt idx="322496">
                  <c:v>9701.2199999999993</c:v>
                </c:pt>
                <c:pt idx="322497">
                  <c:v>8940.15</c:v>
                </c:pt>
                <c:pt idx="322498">
                  <c:v>8810</c:v>
                </c:pt>
                <c:pt idx="322499">
                  <c:v>10324.24</c:v>
                </c:pt>
                <c:pt idx="322500">
                  <c:v>11842.51</c:v>
                </c:pt>
                <c:pt idx="322501">
                  <c:v>10499.53</c:v>
                </c:pt>
                <c:pt idx="322502">
                  <c:v>10895.68</c:v>
                </c:pt>
                <c:pt idx="322503">
                  <c:v>9435.56</c:v>
                </c:pt>
                <c:pt idx="322504">
                  <c:v>9563.83</c:v>
                </c:pt>
                <c:pt idx="322505">
                  <c:v>9997.6200000000008</c:v>
                </c:pt>
                <c:pt idx="322506">
                  <c:v>9529.7999999999993</c:v>
                </c:pt>
                <c:pt idx="322507">
                  <c:v>11145.21</c:v>
                </c:pt>
                <c:pt idx="322508">
                  <c:v>10338.48</c:v>
                </c:pt>
                <c:pt idx="322509">
                  <c:v>9850.2800000000007</c:v>
                </c:pt>
                <c:pt idx="322510">
                  <c:v>8128.11</c:v>
                </c:pt>
                <c:pt idx="322511">
                  <c:v>10867.82</c:v>
                </c:pt>
                <c:pt idx="322512">
                  <c:v>11872.29</c:v>
                </c:pt>
                <c:pt idx="322513">
                  <c:v>12119.23</c:v>
                </c:pt>
                <c:pt idx="322514">
                  <c:v>10320.540000000001</c:v>
                </c:pt>
                <c:pt idx="322515">
                  <c:v>10074.91</c:v>
                </c:pt>
                <c:pt idx="322516">
                  <c:v>9879.61</c:v>
                </c:pt>
                <c:pt idx="322517">
                  <c:v>8893.17</c:v>
                </c:pt>
                <c:pt idx="322518">
                  <c:v>9698.93</c:v>
                </c:pt>
                <c:pt idx="322519">
                  <c:v>9598.6200000000008</c:v>
                </c:pt>
                <c:pt idx="322520">
                  <c:v>10429.82</c:v>
                </c:pt>
                <c:pt idx="322521">
                  <c:v>8016.95</c:v>
                </c:pt>
                <c:pt idx="322522">
                  <c:v>8168.82</c:v>
                </c:pt>
                <c:pt idx="322523">
                  <c:v>9140.82</c:v>
                </c:pt>
                <c:pt idx="322524">
                  <c:v>8597.0400000000009</c:v>
                </c:pt>
                <c:pt idx="322525">
                  <c:v>8020.47</c:v>
                </c:pt>
                <c:pt idx="322526">
                  <c:v>9557.0499999999993</c:v>
                </c:pt>
                <c:pt idx="322527">
                  <c:v>9560</c:v>
                </c:pt>
                <c:pt idx="322528">
                  <c:v>7678.03</c:v>
                </c:pt>
                <c:pt idx="322529">
                  <c:v>9554.89</c:v>
                </c:pt>
                <c:pt idx="322530">
                  <c:v>9240.89</c:v>
                </c:pt>
                <c:pt idx="322531">
                  <c:v>9651.3700000000008</c:v>
                </c:pt>
                <c:pt idx="322532">
                  <c:v>9155.75</c:v>
                </c:pt>
                <c:pt idx="322533">
                  <c:v>7853.03</c:v>
                </c:pt>
                <c:pt idx="322534">
                  <c:v>9190.9699999999993</c:v>
                </c:pt>
                <c:pt idx="322535">
                  <c:v>9801.8700000000008</c:v>
                </c:pt>
                <c:pt idx="322536">
                  <c:v>8930.7099999999991</c:v>
                </c:pt>
                <c:pt idx="322537">
                  <c:v>4084.86</c:v>
                </c:pt>
                <c:pt idx="322538">
                  <c:v>5399.65</c:v>
                </c:pt>
                <c:pt idx="322539">
                  <c:v>9078.15</c:v>
                </c:pt>
                <c:pt idx="322540">
                  <c:v>11402.38</c:v>
                </c:pt>
                <c:pt idx="322541">
                  <c:v>13474.49</c:v>
                </c:pt>
                <c:pt idx="322542">
                  <c:v>20310.68</c:v>
                </c:pt>
                <c:pt idx="322543">
                  <c:v>25461.34</c:v>
                </c:pt>
                <c:pt idx="322544">
                  <c:v>20383.990000000002</c:v>
                </c:pt>
                <c:pt idx="322545">
                  <c:v>29756.75</c:v>
                </c:pt>
                <c:pt idx="322546">
                  <c:v>32672.83</c:v>
                </c:pt>
                <c:pt idx="322547">
                  <c:v>38950.720000000001</c:v>
                </c:pt>
                <c:pt idx="322548">
                  <c:v>43868</c:v>
                </c:pt>
                <c:pt idx="322549">
                  <c:v>37551.96</c:v>
                </c:pt>
                <c:pt idx="322550">
                  <c:v>35231.980000000003</c:v>
                </c:pt>
                <c:pt idx="322551">
                  <c:v>32014.880000000001</c:v>
                </c:pt>
                <c:pt idx="322552">
                  <c:v>30744.32</c:v>
                </c:pt>
                <c:pt idx="322553">
                  <c:v>32398.05</c:v>
                </c:pt>
                <c:pt idx="322554">
                  <c:v>38173.370000000003</c:v>
                </c:pt>
                <c:pt idx="322555">
                  <c:v>31405.77</c:v>
                </c:pt>
                <c:pt idx="322556">
                  <c:v>29196.01</c:v>
                </c:pt>
                <c:pt idx="322557">
                  <c:v>25495.54</c:v>
                </c:pt>
                <c:pt idx="322558">
                  <c:v>22224.91</c:v>
                </c:pt>
                <c:pt idx="322559">
                  <c:v>27114.25</c:v>
                </c:pt>
                <c:pt idx="322560">
                  <c:v>25835.86</c:v>
                </c:pt>
                <c:pt idx="322561">
                  <c:v>24293.09</c:v>
                </c:pt>
                <c:pt idx="322562">
                  <c:v>18540.5</c:v>
                </c:pt>
                <c:pt idx="322563">
                  <c:v>20494.75</c:v>
                </c:pt>
                <c:pt idx="322564">
                  <c:v>17977.41</c:v>
                </c:pt>
                <c:pt idx="322565">
                  <c:v>15477.78</c:v>
                </c:pt>
                <c:pt idx="322566">
                  <c:v>12015.02</c:v>
                </c:pt>
                <c:pt idx="322567">
                  <c:v>13005.7</c:v>
                </c:pt>
                <c:pt idx="322568">
                  <c:v>13146.86</c:v>
                </c:pt>
                <c:pt idx="322569">
                  <c:v>10283.51</c:v>
                </c:pt>
                <c:pt idx="322570">
                  <c:v>9797.4599999999991</c:v>
                </c:pt>
                <c:pt idx="322571">
                  <c:v>8790.5499999999993</c:v>
                </c:pt>
                <c:pt idx="322572">
                  <c:v>10548.94</c:v>
                </c:pt>
                <c:pt idx="322573">
                  <c:v>7794.35</c:v>
                </c:pt>
                <c:pt idx="322574">
                  <c:v>8300.19</c:v>
                </c:pt>
                <c:pt idx="322575">
                  <c:v>5922.72</c:v>
                </c:pt>
                <c:pt idx="322576">
                  <c:v>5022.5600000000004</c:v>
                </c:pt>
                <c:pt idx="322577">
                  <c:v>4925.55</c:v>
                </c:pt>
                <c:pt idx="322578">
                  <c:v>3701.91</c:v>
                </c:pt>
                <c:pt idx="322579">
                  <c:v>5568.35</c:v>
                </c:pt>
                <c:pt idx="322580">
                  <c:v>3054.96</c:v>
                </c:pt>
                <c:pt idx="322581">
                  <c:v>3481.93</c:v>
                </c:pt>
                <c:pt idx="322582">
                  <c:v>4307.62</c:v>
                </c:pt>
                <c:pt idx="322583">
                  <c:v>4536.1099999999997</c:v>
                </c:pt>
                <c:pt idx="322584">
                  <c:v>2792.33</c:v>
                </c:pt>
                <c:pt idx="322585">
                  <c:v>3645.29</c:v>
                </c:pt>
                <c:pt idx="322586">
                  <c:v>3915.22</c:v>
                </c:pt>
                <c:pt idx="322587">
                  <c:v>5044.75</c:v>
                </c:pt>
                <c:pt idx="322588">
                  <c:v>4935.84</c:v>
                </c:pt>
                <c:pt idx="322589">
                  <c:v>6918.96</c:v>
                </c:pt>
                <c:pt idx="322590">
                  <c:v>5576.04</c:v>
                </c:pt>
                <c:pt idx="322591">
                  <c:v>8637.2800000000007</c:v>
                </c:pt>
                <c:pt idx="322592">
                  <c:v>12837.2</c:v>
                </c:pt>
                <c:pt idx="322593">
                  <c:v>13630.95</c:v>
                </c:pt>
                <c:pt idx="322594">
                  <c:v>18947.810000000001</c:v>
                </c:pt>
                <c:pt idx="322595">
                  <c:v>26794.3</c:v>
                </c:pt>
                <c:pt idx="322596">
                  <c:v>30329.22</c:v>
                </c:pt>
                <c:pt idx="322597">
                  <c:v>29120.03</c:v>
                </c:pt>
                <c:pt idx="322598">
                  <c:v>27284.97</c:v>
                </c:pt>
                <c:pt idx="322599">
                  <c:v>28268.53</c:v>
                </c:pt>
                <c:pt idx="322600">
                  <c:v>36043.53</c:v>
                </c:pt>
                <c:pt idx="322601">
                  <c:v>25277.81</c:v>
                </c:pt>
                <c:pt idx="322602">
                  <c:v>27532.38</c:v>
                </c:pt>
                <c:pt idx="322603">
                  <c:v>30164.51</c:v>
                </c:pt>
                <c:pt idx="322604">
                  <c:v>27887.42</c:v>
                </c:pt>
                <c:pt idx="322605">
                  <c:v>30442.85</c:v>
                </c:pt>
                <c:pt idx="322606">
                  <c:v>25218.38</c:v>
                </c:pt>
                <c:pt idx="322607">
                  <c:v>25698.22</c:v>
                </c:pt>
                <c:pt idx="322608">
                  <c:v>28046.38</c:v>
                </c:pt>
                <c:pt idx="322609">
                  <c:v>26445.78</c:v>
                </c:pt>
                <c:pt idx="322610">
                  <c:v>25191.5</c:v>
                </c:pt>
                <c:pt idx="322611">
                  <c:v>25710.75</c:v>
                </c:pt>
                <c:pt idx="322612">
                  <c:v>19301.91</c:v>
                </c:pt>
                <c:pt idx="322613">
                  <c:v>18013.560000000001</c:v>
                </c:pt>
                <c:pt idx="322614">
                  <c:v>16873.32</c:v>
                </c:pt>
                <c:pt idx="322615">
                  <c:v>14390.15</c:v>
                </c:pt>
                <c:pt idx="322616">
                  <c:v>12833.99</c:v>
                </c:pt>
                <c:pt idx="322617">
                  <c:v>13212.64</c:v>
                </c:pt>
                <c:pt idx="322618">
                  <c:v>13977.68</c:v>
                </c:pt>
                <c:pt idx="322619">
                  <c:v>11508.44</c:v>
                </c:pt>
                <c:pt idx="322620">
                  <c:v>12101.73</c:v>
                </c:pt>
                <c:pt idx="322621">
                  <c:v>7879.88</c:v>
                </c:pt>
                <c:pt idx="322622">
                  <c:v>11146.23</c:v>
                </c:pt>
                <c:pt idx="322623">
                  <c:v>8538.2800000000007</c:v>
                </c:pt>
                <c:pt idx="322624">
                  <c:v>10606.14</c:v>
                </c:pt>
                <c:pt idx="322625">
                  <c:v>7306.08</c:v>
                </c:pt>
                <c:pt idx="322626">
                  <c:v>5602.08</c:v>
                </c:pt>
                <c:pt idx="322627">
                  <c:v>4807.3500000000004</c:v>
                </c:pt>
                <c:pt idx="322628">
                  <c:v>5023.7</c:v>
                </c:pt>
                <c:pt idx="322629">
                  <c:v>4952.7700000000004</c:v>
                </c:pt>
                <c:pt idx="322630">
                  <c:v>4548.33</c:v>
                </c:pt>
                <c:pt idx="322631">
                  <c:v>7589.67</c:v>
                </c:pt>
                <c:pt idx="322632">
                  <c:v>3545.4</c:v>
                </c:pt>
                <c:pt idx="322633">
                  <c:v>4283.33</c:v>
                </c:pt>
                <c:pt idx="322634">
                  <c:v>3229.22</c:v>
                </c:pt>
                <c:pt idx="322635">
                  <c:v>3949.68</c:v>
                </c:pt>
                <c:pt idx="322636">
                  <c:v>3997.12</c:v>
                </c:pt>
                <c:pt idx="322637">
                  <c:v>4361.0200000000004</c:v>
                </c:pt>
                <c:pt idx="322638">
                  <c:v>3928.02</c:v>
                </c:pt>
                <c:pt idx="322639">
                  <c:v>4204.75</c:v>
                </c:pt>
                <c:pt idx="322640">
                  <c:v>4261.43</c:v>
                </c:pt>
                <c:pt idx="322641">
                  <c:v>5501.68</c:v>
                </c:pt>
                <c:pt idx="322642">
                  <c:v>5495.94</c:v>
                </c:pt>
                <c:pt idx="322643">
                  <c:v>5073.76</c:v>
                </c:pt>
                <c:pt idx="322644">
                  <c:v>8847.84</c:v>
                </c:pt>
                <c:pt idx="322645">
                  <c:v>11354.82</c:v>
                </c:pt>
                <c:pt idx="322646">
                  <c:v>16220.29</c:v>
                </c:pt>
                <c:pt idx="322647">
                  <c:v>18284.150000000001</c:v>
                </c:pt>
                <c:pt idx="322648">
                  <c:v>21981.3</c:v>
                </c:pt>
                <c:pt idx="322649">
                  <c:v>37123.08</c:v>
                </c:pt>
                <c:pt idx="322650">
                  <c:v>36474.089999999997</c:v>
                </c:pt>
                <c:pt idx="322651">
                  <c:v>32618.49</c:v>
                </c:pt>
                <c:pt idx="322652">
                  <c:v>30908.39</c:v>
                </c:pt>
                <c:pt idx="322653">
                  <c:v>35310.15</c:v>
                </c:pt>
                <c:pt idx="322654">
                  <c:v>32582.28</c:v>
                </c:pt>
                <c:pt idx="322655">
                  <c:v>26217.26</c:v>
                </c:pt>
                <c:pt idx="322656">
                  <c:v>23442.35</c:v>
                </c:pt>
                <c:pt idx="322657">
                  <c:v>29351.88</c:v>
                </c:pt>
                <c:pt idx="322658">
                  <c:v>30499.89</c:v>
                </c:pt>
                <c:pt idx="322659">
                  <c:v>26143.4</c:v>
                </c:pt>
                <c:pt idx="322660">
                  <c:v>26941.47</c:v>
                </c:pt>
                <c:pt idx="322661">
                  <c:v>26353.26</c:v>
                </c:pt>
                <c:pt idx="322662">
                  <c:v>26660.79</c:v>
                </c:pt>
                <c:pt idx="322663">
                  <c:v>25966.55</c:v>
                </c:pt>
                <c:pt idx="322664">
                  <c:v>17770.689999999999</c:v>
                </c:pt>
                <c:pt idx="322665">
                  <c:v>21162.19</c:v>
                </c:pt>
                <c:pt idx="322666">
                  <c:v>17103.07</c:v>
                </c:pt>
                <c:pt idx="322667">
                  <c:v>16574.22</c:v>
                </c:pt>
                <c:pt idx="322668">
                  <c:v>14025.13</c:v>
                </c:pt>
                <c:pt idx="322669">
                  <c:v>12463.93</c:v>
                </c:pt>
                <c:pt idx="322670">
                  <c:v>11972.23</c:v>
                </c:pt>
                <c:pt idx="322671">
                  <c:v>12503.24</c:v>
                </c:pt>
                <c:pt idx="322672">
                  <c:v>12874.2</c:v>
                </c:pt>
                <c:pt idx="322673">
                  <c:v>7416.4</c:v>
                </c:pt>
                <c:pt idx="322674">
                  <c:v>8936.89</c:v>
                </c:pt>
                <c:pt idx="322675">
                  <c:v>9138.74</c:v>
                </c:pt>
                <c:pt idx="322676">
                  <c:v>6440.45</c:v>
                </c:pt>
                <c:pt idx="322677">
                  <c:v>6055.4</c:v>
                </c:pt>
                <c:pt idx="322678">
                  <c:v>6112.21</c:v>
                </c:pt>
                <c:pt idx="322679">
                  <c:v>4841.8100000000004</c:v>
                </c:pt>
                <c:pt idx="322680">
                  <c:v>7837.61</c:v>
                </c:pt>
                <c:pt idx="322681">
                  <c:v>7756.9</c:v>
                </c:pt>
                <c:pt idx="322682">
                  <c:v>6720.76</c:v>
                </c:pt>
                <c:pt idx="322683">
                  <c:v>8316.32</c:v>
                </c:pt>
                <c:pt idx="322684">
                  <c:v>6979.25</c:v>
                </c:pt>
                <c:pt idx="322685">
                  <c:v>7397.57</c:v>
                </c:pt>
                <c:pt idx="322686">
                  <c:v>6672.15</c:v>
                </c:pt>
                <c:pt idx="322687">
                  <c:v>7397.87</c:v>
                </c:pt>
                <c:pt idx="322688">
                  <c:v>6860.05</c:v>
                </c:pt>
                <c:pt idx="322689">
                  <c:v>5499.67</c:v>
                </c:pt>
                <c:pt idx="322690">
                  <c:v>5558.37</c:v>
                </c:pt>
                <c:pt idx="322691">
                  <c:v>6647.59</c:v>
                </c:pt>
                <c:pt idx="322692">
                  <c:v>4995.3</c:v>
                </c:pt>
                <c:pt idx="322693">
                  <c:v>5896.81</c:v>
                </c:pt>
                <c:pt idx="322694">
                  <c:v>8172.19</c:v>
                </c:pt>
                <c:pt idx="322695">
                  <c:v>6565.06</c:v>
                </c:pt>
                <c:pt idx="322696">
                  <c:v>7173.04</c:v>
                </c:pt>
                <c:pt idx="322697">
                  <c:v>5215.1000000000004</c:v>
                </c:pt>
                <c:pt idx="322698">
                  <c:v>5984.97</c:v>
                </c:pt>
                <c:pt idx="322699">
                  <c:v>5748.61</c:v>
                </c:pt>
                <c:pt idx="322700">
                  <c:v>5852.41</c:v>
                </c:pt>
                <c:pt idx="322701">
                  <c:v>5818.71</c:v>
                </c:pt>
                <c:pt idx="322702">
                  <c:v>5342.2</c:v>
                </c:pt>
                <c:pt idx="322703">
                  <c:v>4780.92</c:v>
                </c:pt>
                <c:pt idx="322704">
                  <c:v>5742.31</c:v>
                </c:pt>
                <c:pt idx="322705">
                  <c:v>5472.84</c:v>
                </c:pt>
                <c:pt idx="322706">
                  <c:v>7274.59</c:v>
                </c:pt>
                <c:pt idx="322707">
                  <c:v>5560.98</c:v>
                </c:pt>
                <c:pt idx="322708">
                  <c:v>5310.2</c:v>
                </c:pt>
                <c:pt idx="322709">
                  <c:v>6372.34</c:v>
                </c:pt>
                <c:pt idx="322710">
                  <c:v>5651.82</c:v>
                </c:pt>
                <c:pt idx="322711">
                  <c:v>6055.97</c:v>
                </c:pt>
                <c:pt idx="322712">
                  <c:v>6499.43</c:v>
                </c:pt>
                <c:pt idx="322713">
                  <c:v>6298.63</c:v>
                </c:pt>
                <c:pt idx="322714">
                  <c:v>5499.58</c:v>
                </c:pt>
                <c:pt idx="322715">
                  <c:v>8012.57</c:v>
                </c:pt>
                <c:pt idx="322716">
                  <c:v>6513.71</c:v>
                </c:pt>
                <c:pt idx="322717">
                  <c:v>6015.32</c:v>
                </c:pt>
                <c:pt idx="322718">
                  <c:v>6263.29</c:v>
                </c:pt>
                <c:pt idx="322719">
                  <c:v>6216.01</c:v>
                </c:pt>
                <c:pt idx="322720">
                  <c:v>5908.86</c:v>
                </c:pt>
                <c:pt idx="322721">
                  <c:v>7517.29</c:v>
                </c:pt>
                <c:pt idx="322722">
                  <c:v>9063.94</c:v>
                </c:pt>
                <c:pt idx="322723">
                  <c:v>7802.83</c:v>
                </c:pt>
                <c:pt idx="322724">
                  <c:v>8690.0400000000009</c:v>
                </c:pt>
                <c:pt idx="322725">
                  <c:v>9649.1200000000008</c:v>
                </c:pt>
                <c:pt idx="322726">
                  <c:v>14226.1</c:v>
                </c:pt>
                <c:pt idx="322727">
                  <c:v>7195.21</c:v>
                </c:pt>
                <c:pt idx="322728">
                  <c:v>6646.24</c:v>
                </c:pt>
                <c:pt idx="322729">
                  <c:v>6862.89</c:v>
                </c:pt>
                <c:pt idx="322730">
                  <c:v>6736.04</c:v>
                </c:pt>
                <c:pt idx="322731">
                  <c:v>5380.08</c:v>
                </c:pt>
                <c:pt idx="322732">
                  <c:v>7475.69</c:v>
                </c:pt>
                <c:pt idx="322733">
                  <c:v>7272.89</c:v>
                </c:pt>
                <c:pt idx="322734">
                  <c:v>7720.29</c:v>
                </c:pt>
                <c:pt idx="322735">
                  <c:v>7730.78</c:v>
                </c:pt>
                <c:pt idx="322736">
                  <c:v>6379.99</c:v>
                </c:pt>
                <c:pt idx="322737">
                  <c:v>6861.68</c:v>
                </c:pt>
                <c:pt idx="322738">
                  <c:v>6656.59</c:v>
                </c:pt>
                <c:pt idx="322739">
                  <c:v>6525.15</c:v>
                </c:pt>
                <c:pt idx="322740">
                  <c:v>6644.8</c:v>
                </c:pt>
                <c:pt idx="322741">
                  <c:v>5917.21</c:v>
                </c:pt>
                <c:pt idx="322742">
                  <c:v>6058.78</c:v>
                </c:pt>
                <c:pt idx="322743">
                  <c:v>7007.3</c:v>
                </c:pt>
                <c:pt idx="322744">
                  <c:v>5355.63</c:v>
                </c:pt>
                <c:pt idx="322745">
                  <c:v>7607.42</c:v>
                </c:pt>
                <c:pt idx="322746">
                  <c:v>7303.94</c:v>
                </c:pt>
                <c:pt idx="322747">
                  <c:v>5480.33</c:v>
                </c:pt>
                <c:pt idx="322748">
                  <c:v>6118.41</c:v>
                </c:pt>
                <c:pt idx="322749">
                  <c:v>5883.71</c:v>
                </c:pt>
                <c:pt idx="322750">
                  <c:v>5916.88</c:v>
                </c:pt>
                <c:pt idx="322751">
                  <c:v>6552.01</c:v>
                </c:pt>
                <c:pt idx="322752">
                  <c:v>5692.03</c:v>
                </c:pt>
                <c:pt idx="322753">
                  <c:v>5162.68</c:v>
                </c:pt>
                <c:pt idx="322754">
                  <c:v>5554.84</c:v>
                </c:pt>
                <c:pt idx="322755">
                  <c:v>5210.13</c:v>
                </c:pt>
                <c:pt idx="322756">
                  <c:v>5845.46</c:v>
                </c:pt>
                <c:pt idx="322757">
                  <c:v>4886.26</c:v>
                </c:pt>
                <c:pt idx="322758">
                  <c:v>5267.32</c:v>
                </c:pt>
                <c:pt idx="322759">
                  <c:v>5231.47</c:v>
                </c:pt>
                <c:pt idx="322760">
                  <c:v>6106.51</c:v>
                </c:pt>
                <c:pt idx="322761">
                  <c:v>5662.21</c:v>
                </c:pt>
                <c:pt idx="322762">
                  <c:v>4917.72</c:v>
                </c:pt>
                <c:pt idx="322763">
                  <c:v>6068.81</c:v>
                </c:pt>
                <c:pt idx="322764">
                  <c:v>6028.55</c:v>
                </c:pt>
                <c:pt idx="322765">
                  <c:v>7486.61</c:v>
                </c:pt>
                <c:pt idx="322766">
                  <c:v>6236.22</c:v>
                </c:pt>
                <c:pt idx="322767">
                  <c:v>7146.29</c:v>
                </c:pt>
                <c:pt idx="322768">
                  <c:v>6187.55</c:v>
                </c:pt>
                <c:pt idx="322769">
                  <c:v>6139.33</c:v>
                </c:pt>
                <c:pt idx="322770">
                  <c:v>6929.03</c:v>
                </c:pt>
                <c:pt idx="322771">
                  <c:v>6798.33</c:v>
                </c:pt>
                <c:pt idx="322772">
                  <c:v>6721.08</c:v>
                </c:pt>
                <c:pt idx="322773">
                  <c:v>7126.75</c:v>
                </c:pt>
                <c:pt idx="322774">
                  <c:v>10627.07</c:v>
                </c:pt>
                <c:pt idx="322775">
                  <c:v>8144.26</c:v>
                </c:pt>
                <c:pt idx="322776">
                  <c:v>8432.86</c:v>
                </c:pt>
                <c:pt idx="322777">
                  <c:v>10214.84</c:v>
                </c:pt>
                <c:pt idx="322778">
                  <c:v>13567.49</c:v>
                </c:pt>
                <c:pt idx="322779">
                  <c:v>9250.11</c:v>
                </c:pt>
                <c:pt idx="322780">
                  <c:v>8112.79</c:v>
                </c:pt>
                <c:pt idx="322781">
                  <c:v>5564.99</c:v>
                </c:pt>
                <c:pt idx="322782">
                  <c:v>6680.97</c:v>
                </c:pt>
                <c:pt idx="322783">
                  <c:v>6393.2</c:v>
                </c:pt>
                <c:pt idx="322784">
                  <c:v>6589.22</c:v>
                </c:pt>
                <c:pt idx="322785">
                  <c:v>7010.81</c:v>
                </c:pt>
                <c:pt idx="322786">
                  <c:v>8813.89</c:v>
                </c:pt>
                <c:pt idx="322787">
                  <c:v>7600.08</c:v>
                </c:pt>
                <c:pt idx="322788">
                  <c:v>8345.91</c:v>
                </c:pt>
                <c:pt idx="322789">
                  <c:v>6962.19</c:v>
                </c:pt>
                <c:pt idx="322790">
                  <c:v>6305.99</c:v>
                </c:pt>
                <c:pt idx="322791">
                  <c:v>7496.85</c:v>
                </c:pt>
                <c:pt idx="322792">
                  <c:v>5797.63</c:v>
                </c:pt>
                <c:pt idx="322793">
                  <c:v>7356.82</c:v>
                </c:pt>
                <c:pt idx="322794">
                  <c:v>5711.17</c:v>
                </c:pt>
                <c:pt idx="322795">
                  <c:v>6094.27</c:v>
                </c:pt>
                <c:pt idx="322796">
                  <c:v>5257.21</c:v>
                </c:pt>
                <c:pt idx="322797">
                  <c:v>6727.82</c:v>
                </c:pt>
                <c:pt idx="322798">
                  <c:v>7729.75</c:v>
                </c:pt>
                <c:pt idx="322799">
                  <c:v>8814.67</c:v>
                </c:pt>
                <c:pt idx="322800">
                  <c:v>6959.25</c:v>
                </c:pt>
                <c:pt idx="322801">
                  <c:v>5700.03</c:v>
                </c:pt>
                <c:pt idx="322802">
                  <c:v>5982.99</c:v>
                </c:pt>
                <c:pt idx="322803">
                  <c:v>6253.9</c:v>
                </c:pt>
                <c:pt idx="322804">
                  <c:v>6404.25</c:v>
                </c:pt>
                <c:pt idx="322805">
                  <c:v>5670.07</c:v>
                </c:pt>
                <c:pt idx="322806">
                  <c:v>7098.03</c:v>
                </c:pt>
                <c:pt idx="322807">
                  <c:v>6918.94</c:v>
                </c:pt>
                <c:pt idx="322808">
                  <c:v>6084.47</c:v>
                </c:pt>
                <c:pt idx="322809">
                  <c:v>5954.04</c:v>
                </c:pt>
                <c:pt idx="322810">
                  <c:v>6766.3</c:v>
                </c:pt>
                <c:pt idx="322811">
                  <c:v>6540.92</c:v>
                </c:pt>
                <c:pt idx="322812">
                  <c:v>7262.51</c:v>
                </c:pt>
                <c:pt idx="322813">
                  <c:v>6353.6</c:v>
                </c:pt>
                <c:pt idx="322814">
                  <c:v>6323.42</c:v>
                </c:pt>
                <c:pt idx="322815">
                  <c:v>7157.96</c:v>
                </c:pt>
                <c:pt idx="322816">
                  <c:v>6715.26</c:v>
                </c:pt>
                <c:pt idx="322817">
                  <c:v>6862.74</c:v>
                </c:pt>
                <c:pt idx="322818">
                  <c:v>6180.26</c:v>
                </c:pt>
                <c:pt idx="322819">
                  <c:v>7164.87</c:v>
                </c:pt>
                <c:pt idx="322820">
                  <c:v>5993.87</c:v>
                </c:pt>
                <c:pt idx="322821">
                  <c:v>6868.24</c:v>
                </c:pt>
                <c:pt idx="322822">
                  <c:v>7035.13</c:v>
                </c:pt>
                <c:pt idx="322823">
                  <c:v>4249.3</c:v>
                </c:pt>
                <c:pt idx="322824">
                  <c:v>15363.5</c:v>
                </c:pt>
                <c:pt idx="322825">
                  <c:v>11188.16</c:v>
                </c:pt>
                <c:pt idx="322826">
                  <c:v>973.68</c:v>
                </c:pt>
                <c:pt idx="322827">
                  <c:v>376.73</c:v>
                </c:pt>
                <c:pt idx="322828">
                  <c:v>414.4</c:v>
                </c:pt>
                <c:pt idx="322829">
                  <c:v>813.9</c:v>
                </c:pt>
                <c:pt idx="322830">
                  <c:v>2352.11</c:v>
                </c:pt>
                <c:pt idx="322831">
                  <c:v>13524.6</c:v>
                </c:pt>
                <c:pt idx="322832">
                  <c:v>6872.01</c:v>
                </c:pt>
                <c:pt idx="322833">
                  <c:v>467.5</c:v>
                </c:pt>
                <c:pt idx="322834">
                  <c:v>48.2</c:v>
                </c:pt>
                <c:pt idx="322835">
                  <c:v>1.25</c:v>
                </c:pt>
                <c:pt idx="322836">
                  <c:v>2.6</c:v>
                </c:pt>
                <c:pt idx="322837">
                  <c:v>0.25</c:v>
                </c:pt>
                <c:pt idx="322838">
                  <c:v>0.5</c:v>
                </c:pt>
                <c:pt idx="322839">
                  <c:v>2</c:v>
                </c:pt>
                <c:pt idx="322840">
                  <c:v>0.5</c:v>
                </c:pt>
                <c:pt idx="322841">
                  <c:v>3.5</c:v>
                </c:pt>
                <c:pt idx="322842">
                  <c:v>0.5</c:v>
                </c:pt>
                <c:pt idx="322843">
                  <c:v>5</c:v>
                </c:pt>
                <c:pt idx="322844">
                  <c:v>26</c:v>
                </c:pt>
                <c:pt idx="322845">
                  <c:v>33</c:v>
                </c:pt>
                <c:pt idx="322846">
                  <c:v>77</c:v>
                </c:pt>
                <c:pt idx="322847">
                  <c:v>135</c:v>
                </c:pt>
                <c:pt idx="322848">
                  <c:v>2553.44</c:v>
                </c:pt>
                <c:pt idx="322849">
                  <c:v>6032.35</c:v>
                </c:pt>
                <c:pt idx="322850">
                  <c:v>7361.46</c:v>
                </c:pt>
                <c:pt idx="322851">
                  <c:v>9683.86</c:v>
                </c:pt>
                <c:pt idx="322852">
                  <c:v>17510.96</c:v>
                </c:pt>
                <c:pt idx="322853">
                  <c:v>9840.93</c:v>
                </c:pt>
                <c:pt idx="322854">
                  <c:v>7097.16</c:v>
                </c:pt>
                <c:pt idx="322855">
                  <c:v>9110.76</c:v>
                </c:pt>
                <c:pt idx="322856">
                  <c:v>18457.14</c:v>
                </c:pt>
                <c:pt idx="322857">
                  <c:v>34698.1</c:v>
                </c:pt>
                <c:pt idx="322858">
                  <c:v>34655.46</c:v>
                </c:pt>
                <c:pt idx="322859">
                  <c:v>26298.27</c:v>
                </c:pt>
                <c:pt idx="322860">
                  <c:v>18448.349999999999</c:v>
                </c:pt>
                <c:pt idx="322861">
                  <c:v>8655.5</c:v>
                </c:pt>
                <c:pt idx="322862">
                  <c:v>3118.73</c:v>
                </c:pt>
                <c:pt idx="322863">
                  <c:v>1023.01</c:v>
                </c:pt>
                <c:pt idx="322864">
                  <c:v>1363.92</c:v>
                </c:pt>
                <c:pt idx="322865">
                  <c:v>1470.32</c:v>
                </c:pt>
                <c:pt idx="322866">
                  <c:v>2653.9</c:v>
                </c:pt>
                <c:pt idx="322867">
                  <c:v>10170.64</c:v>
                </c:pt>
                <c:pt idx="322868">
                  <c:v>16690.29</c:v>
                </c:pt>
                <c:pt idx="322869">
                  <c:v>280.99</c:v>
                </c:pt>
                <c:pt idx="322870">
                  <c:v>89</c:v>
                </c:pt>
                <c:pt idx="322871">
                  <c:v>4.0999999999999996</c:v>
                </c:pt>
                <c:pt idx="322872">
                  <c:v>0.1</c:v>
                </c:pt>
                <c:pt idx="322873">
                  <c:v>506.27</c:v>
                </c:pt>
                <c:pt idx="322874">
                  <c:v>1217.24</c:v>
                </c:pt>
                <c:pt idx="322875">
                  <c:v>1731.61</c:v>
                </c:pt>
                <c:pt idx="322876">
                  <c:v>2652.87</c:v>
                </c:pt>
                <c:pt idx="322877">
                  <c:v>11512.86</c:v>
                </c:pt>
                <c:pt idx="322878">
                  <c:v>5036.01</c:v>
                </c:pt>
                <c:pt idx="322879">
                  <c:v>780.16</c:v>
                </c:pt>
                <c:pt idx="322880">
                  <c:v>233.51</c:v>
                </c:pt>
                <c:pt idx="322881">
                  <c:v>15.1</c:v>
                </c:pt>
                <c:pt idx="322882">
                  <c:v>3.04</c:v>
                </c:pt>
                <c:pt idx="322883">
                  <c:v>2</c:v>
                </c:pt>
                <c:pt idx="322884">
                  <c:v>19.5</c:v>
                </c:pt>
                <c:pt idx="322885">
                  <c:v>0.55000000000000004</c:v>
                </c:pt>
                <c:pt idx="322886">
                  <c:v>1.05</c:v>
                </c:pt>
                <c:pt idx="322887">
                  <c:v>0.3</c:v>
                </c:pt>
                <c:pt idx="322888">
                  <c:v>3</c:v>
                </c:pt>
                <c:pt idx="322889">
                  <c:v>1.24</c:v>
                </c:pt>
                <c:pt idx="322890">
                  <c:v>1</c:v>
                </c:pt>
                <c:pt idx="322891">
                  <c:v>6</c:v>
                </c:pt>
                <c:pt idx="322892">
                  <c:v>5</c:v>
                </c:pt>
                <c:pt idx="322893">
                  <c:v>7.97</c:v>
                </c:pt>
                <c:pt idx="322894">
                  <c:v>60.34</c:v>
                </c:pt>
                <c:pt idx="322895">
                  <c:v>1944.03</c:v>
                </c:pt>
                <c:pt idx="322896">
                  <c:v>3628.27</c:v>
                </c:pt>
                <c:pt idx="322897">
                  <c:v>6880.03</c:v>
                </c:pt>
                <c:pt idx="322898">
                  <c:v>7952.97</c:v>
                </c:pt>
                <c:pt idx="322899">
                  <c:v>7948.18</c:v>
                </c:pt>
                <c:pt idx="322900">
                  <c:v>13505.23</c:v>
                </c:pt>
                <c:pt idx="322901">
                  <c:v>11151.63</c:v>
                </c:pt>
                <c:pt idx="322902">
                  <c:v>6191.5</c:v>
                </c:pt>
                <c:pt idx="322903">
                  <c:v>8461.44</c:v>
                </c:pt>
                <c:pt idx="322904">
                  <c:v>21129.759999999998</c:v>
                </c:pt>
                <c:pt idx="322905">
                  <c:v>31837.13</c:v>
                </c:pt>
                <c:pt idx="322906">
                  <c:v>27389.77</c:v>
                </c:pt>
                <c:pt idx="322907">
                  <c:v>20720.7</c:v>
                </c:pt>
                <c:pt idx="322908">
                  <c:v>20873.12</c:v>
                </c:pt>
                <c:pt idx="322909">
                  <c:v>8897.99</c:v>
                </c:pt>
                <c:pt idx="322910">
                  <c:v>4312.3100000000004</c:v>
                </c:pt>
                <c:pt idx="322911">
                  <c:v>1850.54</c:v>
                </c:pt>
                <c:pt idx="322912">
                  <c:v>1588.61</c:v>
                </c:pt>
                <c:pt idx="322913">
                  <c:v>1649.15</c:v>
                </c:pt>
                <c:pt idx="322914">
                  <c:v>2939.75</c:v>
                </c:pt>
                <c:pt idx="322915">
                  <c:v>6490.86</c:v>
                </c:pt>
                <c:pt idx="322916">
                  <c:v>19002.689999999999</c:v>
                </c:pt>
                <c:pt idx="322917">
                  <c:v>376.57</c:v>
                </c:pt>
                <c:pt idx="322918">
                  <c:v>574.12</c:v>
                </c:pt>
                <c:pt idx="322919">
                  <c:v>487.16</c:v>
                </c:pt>
                <c:pt idx="322920">
                  <c:v>657.71</c:v>
                </c:pt>
                <c:pt idx="322921">
                  <c:v>796.51</c:v>
                </c:pt>
                <c:pt idx="322922">
                  <c:v>2296.66</c:v>
                </c:pt>
                <c:pt idx="322923">
                  <c:v>10556.56</c:v>
                </c:pt>
                <c:pt idx="322924">
                  <c:v>3507.78</c:v>
                </c:pt>
                <c:pt idx="322925">
                  <c:v>99.41</c:v>
                </c:pt>
                <c:pt idx="322926">
                  <c:v>55.77</c:v>
                </c:pt>
                <c:pt idx="322927">
                  <c:v>68.849999999999994</c:v>
                </c:pt>
                <c:pt idx="322928">
                  <c:v>1</c:v>
                </c:pt>
                <c:pt idx="322929">
                  <c:v>0.75</c:v>
                </c:pt>
                <c:pt idx="322930">
                  <c:v>2.4900000000000002</c:v>
                </c:pt>
                <c:pt idx="322931">
                  <c:v>0.1</c:v>
                </c:pt>
                <c:pt idx="322932">
                  <c:v>0.1</c:v>
                </c:pt>
                <c:pt idx="322933">
                  <c:v>110.43</c:v>
                </c:pt>
                <c:pt idx="322934">
                  <c:v>77.7</c:v>
                </c:pt>
                <c:pt idx="322935">
                  <c:v>75.23</c:v>
                </c:pt>
                <c:pt idx="322936">
                  <c:v>335.71</c:v>
                </c:pt>
                <c:pt idx="322937">
                  <c:v>150.46</c:v>
                </c:pt>
                <c:pt idx="322938">
                  <c:v>447.17</c:v>
                </c:pt>
                <c:pt idx="322939">
                  <c:v>465.6</c:v>
                </c:pt>
                <c:pt idx="322940">
                  <c:v>3674.5</c:v>
                </c:pt>
                <c:pt idx="322941">
                  <c:v>4434.0200000000004</c:v>
                </c:pt>
                <c:pt idx="322942">
                  <c:v>5826</c:v>
                </c:pt>
                <c:pt idx="322943">
                  <c:v>7060.43</c:v>
                </c:pt>
                <c:pt idx="322944">
                  <c:v>8345.3700000000008</c:v>
                </c:pt>
                <c:pt idx="322945">
                  <c:v>13001.02</c:v>
                </c:pt>
                <c:pt idx="322946">
                  <c:v>16</c:v>
                </c:pt>
                <c:pt idx="322947">
                  <c:v>48</c:v>
                </c:pt>
                <c:pt idx="322948">
                  <c:v>16</c:v>
                </c:pt>
                <c:pt idx="322949">
                  <c:v>16</c:v>
                </c:pt>
                <c:pt idx="322950">
                  <c:v>16</c:v>
                </c:pt>
                <c:pt idx="322951">
                  <c:v>0.97</c:v>
                </c:pt>
                <c:pt idx="322952">
                  <c:v>1.27</c:v>
                </c:pt>
                <c:pt idx="322953">
                  <c:v>5</c:v>
                </c:pt>
                <c:pt idx="322954">
                  <c:v>5</c:v>
                </c:pt>
                <c:pt idx="322955">
                  <c:v>5</c:v>
                </c:pt>
                <c:pt idx="322956">
                  <c:v>6.27</c:v>
                </c:pt>
                <c:pt idx="322957">
                  <c:v>16</c:v>
                </c:pt>
                <c:pt idx="322958">
                  <c:v>5</c:v>
                </c:pt>
                <c:pt idx="322959">
                  <c:v>16</c:v>
                </c:pt>
                <c:pt idx="322960">
                  <c:v>28.94</c:v>
                </c:pt>
                <c:pt idx="322961">
                  <c:v>26.97</c:v>
                </c:pt>
                <c:pt idx="322962">
                  <c:v>23</c:v>
                </c:pt>
                <c:pt idx="322963">
                  <c:v>45</c:v>
                </c:pt>
                <c:pt idx="322964">
                  <c:v>9</c:v>
                </c:pt>
                <c:pt idx="322965">
                  <c:v>9</c:v>
                </c:pt>
                <c:pt idx="322966">
                  <c:v>18</c:v>
                </c:pt>
                <c:pt idx="322967">
                  <c:v>18</c:v>
                </c:pt>
                <c:pt idx="322968">
                  <c:v>99</c:v>
                </c:pt>
                <c:pt idx="322969">
                  <c:v>27</c:v>
                </c:pt>
                <c:pt idx="322970">
                  <c:v>36</c:v>
                </c:pt>
                <c:pt idx="322971">
                  <c:v>36</c:v>
                </c:pt>
                <c:pt idx="322972">
                  <c:v>86</c:v>
                </c:pt>
                <c:pt idx="322973">
                  <c:v>102</c:v>
                </c:pt>
                <c:pt idx="322974">
                  <c:v>137</c:v>
                </c:pt>
                <c:pt idx="322975">
                  <c:v>96</c:v>
                </c:pt>
                <c:pt idx="322976">
                  <c:v>209</c:v>
                </c:pt>
                <c:pt idx="322977">
                  <c:v>87</c:v>
                </c:pt>
                <c:pt idx="322978">
                  <c:v>26</c:v>
                </c:pt>
                <c:pt idx="322979">
                  <c:v>9</c:v>
                </c:pt>
                <c:pt idx="322980">
                  <c:v>41</c:v>
                </c:pt>
                <c:pt idx="322981">
                  <c:v>72.97</c:v>
                </c:pt>
                <c:pt idx="322982">
                  <c:v>96.97</c:v>
                </c:pt>
                <c:pt idx="322983">
                  <c:v>58.97</c:v>
                </c:pt>
                <c:pt idx="322984">
                  <c:v>34</c:v>
                </c:pt>
                <c:pt idx="322985">
                  <c:v>17.97</c:v>
                </c:pt>
                <c:pt idx="322986">
                  <c:v>35</c:v>
                </c:pt>
                <c:pt idx="322987">
                  <c:v>26</c:v>
                </c:pt>
                <c:pt idx="322988">
                  <c:v>27</c:v>
                </c:pt>
                <c:pt idx="322989">
                  <c:v>26</c:v>
                </c:pt>
                <c:pt idx="322990">
                  <c:v>43</c:v>
                </c:pt>
                <c:pt idx="322991">
                  <c:v>13</c:v>
                </c:pt>
                <c:pt idx="322992">
                  <c:v>-7.47</c:v>
                </c:pt>
                <c:pt idx="322993">
                  <c:v>9</c:v>
                </c:pt>
                <c:pt idx="322994">
                  <c:v>9</c:v>
                </c:pt>
                <c:pt idx="322995">
                  <c:v>14</c:v>
                </c:pt>
                <c:pt idx="322996">
                  <c:v>41</c:v>
                </c:pt>
                <c:pt idx="322997">
                  <c:v>9</c:v>
                </c:pt>
                <c:pt idx="322998">
                  <c:v>9</c:v>
                </c:pt>
                <c:pt idx="322999">
                  <c:v>-14.78</c:v>
                </c:pt>
                <c:pt idx="323000">
                  <c:v>41</c:v>
                </c:pt>
                <c:pt idx="323001">
                  <c:v>24.97</c:v>
                </c:pt>
                <c:pt idx="323002">
                  <c:v>9.9700000000000006</c:v>
                </c:pt>
                <c:pt idx="323003">
                  <c:v>9</c:v>
                </c:pt>
                <c:pt idx="323004">
                  <c:v>16.47</c:v>
                </c:pt>
                <c:pt idx="323005">
                  <c:v>21</c:v>
                </c:pt>
                <c:pt idx="323006">
                  <c:v>9</c:v>
                </c:pt>
                <c:pt idx="323007">
                  <c:v>-29.76</c:v>
                </c:pt>
                <c:pt idx="323008">
                  <c:v>5</c:v>
                </c:pt>
                <c:pt idx="323009">
                  <c:v>21</c:v>
                </c:pt>
                <c:pt idx="323010">
                  <c:v>5</c:v>
                </c:pt>
                <c:pt idx="323011">
                  <c:v>-9.9700000000000006</c:v>
                </c:pt>
                <c:pt idx="323012">
                  <c:v>9.9700000000000006</c:v>
                </c:pt>
                <c:pt idx="323013">
                  <c:v>5</c:v>
                </c:pt>
                <c:pt idx="323014">
                  <c:v>7</c:v>
                </c:pt>
                <c:pt idx="323015">
                  <c:v>5</c:v>
                </c:pt>
                <c:pt idx="323016">
                  <c:v>0.75</c:v>
                </c:pt>
                <c:pt idx="323017">
                  <c:v>11</c:v>
                </c:pt>
                <c:pt idx="323018">
                  <c:v>30</c:v>
                </c:pt>
                <c:pt idx="323019">
                  <c:v>4</c:v>
                </c:pt>
                <c:pt idx="323020">
                  <c:v>8</c:v>
                </c:pt>
                <c:pt idx="323021">
                  <c:v>44</c:v>
                </c:pt>
                <c:pt idx="323022">
                  <c:v>2</c:v>
                </c:pt>
                <c:pt idx="323023">
                  <c:v>49.32</c:v>
                </c:pt>
                <c:pt idx="323024">
                  <c:v>117.52</c:v>
                </c:pt>
                <c:pt idx="323025">
                  <c:v>135.52000000000001</c:v>
                </c:pt>
                <c:pt idx="323026">
                  <c:v>16.440000000000001</c:v>
                </c:pt>
                <c:pt idx="323027">
                  <c:v>2626.13</c:v>
                </c:pt>
                <c:pt idx="323028">
                  <c:v>2678.04</c:v>
                </c:pt>
                <c:pt idx="323029">
                  <c:v>4040.48</c:v>
                </c:pt>
                <c:pt idx="323030">
                  <c:v>4049.93</c:v>
                </c:pt>
                <c:pt idx="323031">
                  <c:v>3532.85</c:v>
                </c:pt>
                <c:pt idx="323032">
                  <c:v>3515.06</c:v>
                </c:pt>
                <c:pt idx="323033">
                  <c:v>2818.94</c:v>
                </c:pt>
                <c:pt idx="323034">
                  <c:v>3627.99</c:v>
                </c:pt>
                <c:pt idx="323035">
                  <c:v>3562.67</c:v>
                </c:pt>
                <c:pt idx="323036">
                  <c:v>2677.84</c:v>
                </c:pt>
                <c:pt idx="323037">
                  <c:v>2034.32</c:v>
                </c:pt>
                <c:pt idx="323038">
                  <c:v>2924.37</c:v>
                </c:pt>
                <c:pt idx="323039">
                  <c:v>1938.17</c:v>
                </c:pt>
                <c:pt idx="323040">
                  <c:v>2793.82</c:v>
                </c:pt>
                <c:pt idx="323041">
                  <c:v>2988.48</c:v>
                </c:pt>
                <c:pt idx="323042">
                  <c:v>3119.59</c:v>
                </c:pt>
                <c:pt idx="323043">
                  <c:v>3681.87</c:v>
                </c:pt>
                <c:pt idx="323044">
                  <c:v>3794.95</c:v>
                </c:pt>
                <c:pt idx="323045">
                  <c:v>3889.31</c:v>
                </c:pt>
                <c:pt idx="323046">
                  <c:v>3234.77</c:v>
                </c:pt>
                <c:pt idx="323047">
                  <c:v>3184.98</c:v>
                </c:pt>
                <c:pt idx="323048">
                  <c:v>3023.85</c:v>
                </c:pt>
                <c:pt idx="323049">
                  <c:v>2832.52</c:v>
                </c:pt>
                <c:pt idx="323050">
                  <c:v>3453.01</c:v>
                </c:pt>
                <c:pt idx="323051">
                  <c:v>2857.47</c:v>
                </c:pt>
                <c:pt idx="323052">
                  <c:v>2962.05</c:v>
                </c:pt>
                <c:pt idx="323053">
                  <c:v>3095.42</c:v>
                </c:pt>
                <c:pt idx="323054">
                  <c:v>2933.08</c:v>
                </c:pt>
                <c:pt idx="323055">
                  <c:v>2897.12</c:v>
                </c:pt>
                <c:pt idx="323056">
                  <c:v>3122.69</c:v>
                </c:pt>
                <c:pt idx="323057">
                  <c:v>2892.01</c:v>
                </c:pt>
                <c:pt idx="323058">
                  <c:v>3121.39</c:v>
                </c:pt>
                <c:pt idx="323059">
                  <c:v>2303.66</c:v>
                </c:pt>
                <c:pt idx="323060">
                  <c:v>2860.02</c:v>
                </c:pt>
                <c:pt idx="323061">
                  <c:v>2702.32</c:v>
                </c:pt>
                <c:pt idx="323062">
                  <c:v>2454.84</c:v>
                </c:pt>
                <c:pt idx="323063">
                  <c:v>2726.06</c:v>
                </c:pt>
                <c:pt idx="323064">
                  <c:v>2553.17</c:v>
                </c:pt>
                <c:pt idx="323065">
                  <c:v>2143.0500000000002</c:v>
                </c:pt>
                <c:pt idx="323066">
                  <c:v>2297.7399999999998</c:v>
                </c:pt>
                <c:pt idx="323067">
                  <c:v>2482.85</c:v>
                </c:pt>
                <c:pt idx="323068">
                  <c:v>2601.8200000000002</c:v>
                </c:pt>
                <c:pt idx="323069">
                  <c:v>4359.97</c:v>
                </c:pt>
                <c:pt idx="323070">
                  <c:v>1806.09</c:v>
                </c:pt>
                <c:pt idx="323071">
                  <c:v>2554.73</c:v>
                </c:pt>
                <c:pt idx="323072">
                  <c:v>2845.66</c:v>
                </c:pt>
                <c:pt idx="323073">
                  <c:v>3860.72</c:v>
                </c:pt>
                <c:pt idx="323074">
                  <c:v>2962.56</c:v>
                </c:pt>
                <c:pt idx="323075">
                  <c:v>3937.36</c:v>
                </c:pt>
                <c:pt idx="323076">
                  <c:v>3814.49</c:v>
                </c:pt>
                <c:pt idx="323077">
                  <c:v>2670.94</c:v>
                </c:pt>
                <c:pt idx="323078">
                  <c:v>2429.08</c:v>
                </c:pt>
                <c:pt idx="323079">
                  <c:v>2193.0500000000002</c:v>
                </c:pt>
                <c:pt idx="323080">
                  <c:v>2757.27</c:v>
                </c:pt>
                <c:pt idx="323081">
                  <c:v>4612.6099999999997</c:v>
                </c:pt>
                <c:pt idx="323082">
                  <c:v>3759.74</c:v>
                </c:pt>
                <c:pt idx="323083">
                  <c:v>2466.02</c:v>
                </c:pt>
                <c:pt idx="323084">
                  <c:v>2819.77</c:v>
                </c:pt>
                <c:pt idx="323085">
                  <c:v>3002.31</c:v>
                </c:pt>
                <c:pt idx="323086">
                  <c:v>3188.88</c:v>
                </c:pt>
                <c:pt idx="323087">
                  <c:v>3047.72</c:v>
                </c:pt>
                <c:pt idx="323088">
                  <c:v>3068.59</c:v>
                </c:pt>
                <c:pt idx="323089">
                  <c:v>2711.22</c:v>
                </c:pt>
                <c:pt idx="323090">
                  <c:v>3643.89</c:v>
                </c:pt>
                <c:pt idx="323091">
                  <c:v>2865.65</c:v>
                </c:pt>
                <c:pt idx="323092">
                  <c:v>2484.64</c:v>
                </c:pt>
                <c:pt idx="323093">
                  <c:v>2881.05</c:v>
                </c:pt>
                <c:pt idx="323094">
                  <c:v>3289.78</c:v>
                </c:pt>
                <c:pt idx="323095">
                  <c:v>2885.59</c:v>
                </c:pt>
                <c:pt idx="323096">
                  <c:v>2869.77</c:v>
                </c:pt>
                <c:pt idx="323097">
                  <c:v>3634.89</c:v>
                </c:pt>
                <c:pt idx="323098">
                  <c:v>3437.41</c:v>
                </c:pt>
                <c:pt idx="323099">
                  <c:v>2585.4899999999998</c:v>
                </c:pt>
                <c:pt idx="323100">
                  <c:v>3313.16</c:v>
                </c:pt>
                <c:pt idx="323101">
                  <c:v>2777.27</c:v>
                </c:pt>
                <c:pt idx="323102">
                  <c:v>2974.99</c:v>
                </c:pt>
                <c:pt idx="323103">
                  <c:v>2556.9899999999998</c:v>
                </c:pt>
                <c:pt idx="323104">
                  <c:v>2876.04</c:v>
                </c:pt>
                <c:pt idx="323105">
                  <c:v>2695.25</c:v>
                </c:pt>
                <c:pt idx="323106">
                  <c:v>3080.6</c:v>
                </c:pt>
                <c:pt idx="323107">
                  <c:v>2999.16</c:v>
                </c:pt>
                <c:pt idx="323108">
                  <c:v>2655.33</c:v>
                </c:pt>
                <c:pt idx="323109">
                  <c:v>2555.4899999999998</c:v>
                </c:pt>
                <c:pt idx="323110">
                  <c:v>2085.9499999999998</c:v>
                </c:pt>
                <c:pt idx="323111">
                  <c:v>2961.76</c:v>
                </c:pt>
                <c:pt idx="323112">
                  <c:v>2697.25</c:v>
                </c:pt>
                <c:pt idx="323113">
                  <c:v>3278.03</c:v>
                </c:pt>
                <c:pt idx="323114">
                  <c:v>2562.2199999999998</c:v>
                </c:pt>
                <c:pt idx="323115">
                  <c:v>2853.8</c:v>
                </c:pt>
                <c:pt idx="323116">
                  <c:v>1833.2</c:v>
                </c:pt>
                <c:pt idx="323117">
                  <c:v>2553.9</c:v>
                </c:pt>
                <c:pt idx="323118">
                  <c:v>2499.9299999999998</c:v>
                </c:pt>
                <c:pt idx="323119">
                  <c:v>2835.03</c:v>
                </c:pt>
                <c:pt idx="323120">
                  <c:v>2282.21</c:v>
                </c:pt>
                <c:pt idx="323121">
                  <c:v>4817.8100000000004</c:v>
                </c:pt>
                <c:pt idx="323122">
                  <c:v>2927.07</c:v>
                </c:pt>
                <c:pt idx="323123">
                  <c:v>2856.32</c:v>
                </c:pt>
                <c:pt idx="323124">
                  <c:v>3708.73</c:v>
                </c:pt>
                <c:pt idx="323125">
                  <c:v>3955.42</c:v>
                </c:pt>
                <c:pt idx="323126">
                  <c:v>3341.19</c:v>
                </c:pt>
                <c:pt idx="323127">
                  <c:v>2935.43</c:v>
                </c:pt>
                <c:pt idx="323128">
                  <c:v>3132.91</c:v>
                </c:pt>
                <c:pt idx="323129">
                  <c:v>3452.51</c:v>
                </c:pt>
                <c:pt idx="323130">
                  <c:v>3019.31</c:v>
                </c:pt>
                <c:pt idx="323131">
                  <c:v>2687.65</c:v>
                </c:pt>
                <c:pt idx="323132">
                  <c:v>3445.05</c:v>
                </c:pt>
                <c:pt idx="323133">
                  <c:v>3519.51</c:v>
                </c:pt>
                <c:pt idx="323134">
                  <c:v>3814.38</c:v>
                </c:pt>
                <c:pt idx="323135">
                  <c:v>3591.83</c:v>
                </c:pt>
                <c:pt idx="323136">
                  <c:v>3375.03</c:v>
                </c:pt>
                <c:pt idx="323137">
                  <c:v>2867.68</c:v>
                </c:pt>
                <c:pt idx="323138">
                  <c:v>3554.18</c:v>
                </c:pt>
                <c:pt idx="323139">
                  <c:v>2959.69</c:v>
                </c:pt>
                <c:pt idx="323140">
                  <c:v>2551.62</c:v>
                </c:pt>
                <c:pt idx="323141">
                  <c:v>2353.02</c:v>
                </c:pt>
                <c:pt idx="323142">
                  <c:v>3012.32</c:v>
                </c:pt>
                <c:pt idx="323143">
                  <c:v>2543.06</c:v>
                </c:pt>
                <c:pt idx="323144">
                  <c:v>2338.5500000000002</c:v>
                </c:pt>
                <c:pt idx="323145">
                  <c:v>3118.5</c:v>
                </c:pt>
                <c:pt idx="323146">
                  <c:v>3575.71</c:v>
                </c:pt>
                <c:pt idx="323147">
                  <c:v>3910.68</c:v>
                </c:pt>
                <c:pt idx="323148">
                  <c:v>2838.36</c:v>
                </c:pt>
                <c:pt idx="323149">
                  <c:v>2778.39</c:v>
                </c:pt>
                <c:pt idx="323150">
                  <c:v>2583.63</c:v>
                </c:pt>
                <c:pt idx="323151">
                  <c:v>2839.87</c:v>
                </c:pt>
                <c:pt idx="323152">
                  <c:v>2874.9</c:v>
                </c:pt>
                <c:pt idx="323153">
                  <c:v>2519.08</c:v>
                </c:pt>
                <c:pt idx="323154">
                  <c:v>2935.42</c:v>
                </c:pt>
                <c:pt idx="323155">
                  <c:v>3044.06</c:v>
                </c:pt>
                <c:pt idx="323156">
                  <c:v>2534.7199999999998</c:v>
                </c:pt>
                <c:pt idx="323157">
                  <c:v>3186.86</c:v>
                </c:pt>
                <c:pt idx="323158">
                  <c:v>3110.7</c:v>
                </c:pt>
                <c:pt idx="323159">
                  <c:v>2977.8</c:v>
                </c:pt>
                <c:pt idx="323160">
                  <c:v>2911.03</c:v>
                </c:pt>
                <c:pt idx="323161">
                  <c:v>2379.11</c:v>
                </c:pt>
                <c:pt idx="323162">
                  <c:v>3282.55</c:v>
                </c:pt>
                <c:pt idx="323163">
                  <c:v>2569.1</c:v>
                </c:pt>
                <c:pt idx="323164">
                  <c:v>3061.12</c:v>
                </c:pt>
                <c:pt idx="323165">
                  <c:v>2567.1</c:v>
                </c:pt>
                <c:pt idx="323166">
                  <c:v>2846.28</c:v>
                </c:pt>
                <c:pt idx="323167">
                  <c:v>2442.06</c:v>
                </c:pt>
                <c:pt idx="323168">
                  <c:v>2652.02</c:v>
                </c:pt>
                <c:pt idx="323169">
                  <c:v>2124.6</c:v>
                </c:pt>
                <c:pt idx="323170">
                  <c:v>5332.68</c:v>
                </c:pt>
                <c:pt idx="323171">
                  <c:v>5530.84</c:v>
                </c:pt>
                <c:pt idx="323172">
                  <c:v>4419.59</c:v>
                </c:pt>
                <c:pt idx="323173">
                  <c:v>4798.99</c:v>
                </c:pt>
                <c:pt idx="323174">
                  <c:v>5486.87</c:v>
                </c:pt>
                <c:pt idx="323175">
                  <c:v>4944.3</c:v>
                </c:pt>
                <c:pt idx="323176">
                  <c:v>4670.1400000000003</c:v>
                </c:pt>
                <c:pt idx="323177">
                  <c:v>5036.96</c:v>
                </c:pt>
                <c:pt idx="323178">
                  <c:v>4712.07</c:v>
                </c:pt>
                <c:pt idx="323179">
                  <c:v>4969.66</c:v>
                </c:pt>
                <c:pt idx="323180">
                  <c:v>4932.58</c:v>
                </c:pt>
                <c:pt idx="323181">
                  <c:v>4016.78</c:v>
                </c:pt>
                <c:pt idx="323182">
                  <c:v>4767.9399999999996</c:v>
                </c:pt>
                <c:pt idx="323183">
                  <c:v>5016.54</c:v>
                </c:pt>
                <c:pt idx="323184">
                  <c:v>4451.37</c:v>
                </c:pt>
                <c:pt idx="323185">
                  <c:v>4456.75</c:v>
                </c:pt>
                <c:pt idx="323186">
                  <c:v>4449.0600000000004</c:v>
                </c:pt>
                <c:pt idx="323187">
                  <c:v>4199.74</c:v>
                </c:pt>
                <c:pt idx="323188">
                  <c:v>4053.24</c:v>
                </c:pt>
                <c:pt idx="323189">
                  <c:v>4458</c:v>
                </c:pt>
                <c:pt idx="323190">
                  <c:v>4472.26</c:v>
                </c:pt>
                <c:pt idx="323191">
                  <c:v>4866.3900000000003</c:v>
                </c:pt>
                <c:pt idx="323192">
                  <c:v>4623.55</c:v>
                </c:pt>
                <c:pt idx="323193">
                  <c:v>4396.17</c:v>
                </c:pt>
                <c:pt idx="323194">
                  <c:v>3916.08</c:v>
                </c:pt>
                <c:pt idx="323195">
                  <c:v>4092.73</c:v>
                </c:pt>
                <c:pt idx="323196">
                  <c:v>4642.3900000000003</c:v>
                </c:pt>
                <c:pt idx="323197">
                  <c:v>4134.93</c:v>
                </c:pt>
                <c:pt idx="323198">
                  <c:v>4384.1899999999996</c:v>
                </c:pt>
                <c:pt idx="323199">
                  <c:v>4184.67</c:v>
                </c:pt>
                <c:pt idx="323200">
                  <c:v>4857.95</c:v>
                </c:pt>
                <c:pt idx="323201">
                  <c:v>4551.7700000000004</c:v>
                </c:pt>
                <c:pt idx="323202">
                  <c:v>4339.54</c:v>
                </c:pt>
                <c:pt idx="323203">
                  <c:v>4711.09</c:v>
                </c:pt>
                <c:pt idx="323204">
                  <c:v>4640.88</c:v>
                </c:pt>
                <c:pt idx="323205">
                  <c:v>4002.67</c:v>
                </c:pt>
                <c:pt idx="323206">
                  <c:v>4426.59</c:v>
                </c:pt>
                <c:pt idx="323207">
                  <c:v>4643.75</c:v>
                </c:pt>
                <c:pt idx="323208">
                  <c:v>3995.53</c:v>
                </c:pt>
                <c:pt idx="323209">
                  <c:v>4657.1400000000003</c:v>
                </c:pt>
                <c:pt idx="323210">
                  <c:v>5017.51</c:v>
                </c:pt>
                <c:pt idx="323211">
                  <c:v>4516.72</c:v>
                </c:pt>
                <c:pt idx="323212">
                  <c:v>5202.49</c:v>
                </c:pt>
                <c:pt idx="323213">
                  <c:v>4578.0200000000004</c:v>
                </c:pt>
                <c:pt idx="323214">
                  <c:v>4700.1499999999996</c:v>
                </c:pt>
                <c:pt idx="323215">
                  <c:v>6376.88</c:v>
                </c:pt>
                <c:pt idx="323216">
                  <c:v>8396.64</c:v>
                </c:pt>
                <c:pt idx="323217">
                  <c:v>3803.65</c:v>
                </c:pt>
                <c:pt idx="323218">
                  <c:v>4137.2700000000004</c:v>
                </c:pt>
                <c:pt idx="323219">
                  <c:v>4317.41</c:v>
                </c:pt>
                <c:pt idx="323220">
                  <c:v>4311.79</c:v>
                </c:pt>
                <c:pt idx="323221">
                  <c:v>3988.32</c:v>
                </c:pt>
                <c:pt idx="323222">
                  <c:v>3865.98</c:v>
                </c:pt>
                <c:pt idx="323223">
                  <c:v>4582.71</c:v>
                </c:pt>
                <c:pt idx="323224">
                  <c:v>4585.3500000000004</c:v>
                </c:pt>
                <c:pt idx="323225">
                  <c:v>3871.22</c:v>
                </c:pt>
                <c:pt idx="323226">
                  <c:v>4229.04</c:v>
                </c:pt>
                <c:pt idx="323227">
                  <c:v>4049.89</c:v>
                </c:pt>
                <c:pt idx="323228">
                  <c:v>4410.59</c:v>
                </c:pt>
                <c:pt idx="323229">
                  <c:v>3999.22</c:v>
                </c:pt>
                <c:pt idx="323230">
                  <c:v>3503.5</c:v>
                </c:pt>
                <c:pt idx="323231">
                  <c:v>3918.94</c:v>
                </c:pt>
                <c:pt idx="323232">
                  <c:v>4695.93</c:v>
                </c:pt>
                <c:pt idx="323233">
                  <c:v>4691.2700000000004</c:v>
                </c:pt>
                <c:pt idx="323234">
                  <c:v>4339.9799999999996</c:v>
                </c:pt>
                <c:pt idx="323235">
                  <c:v>4805.38</c:v>
                </c:pt>
                <c:pt idx="323236">
                  <c:v>4651.74</c:v>
                </c:pt>
                <c:pt idx="323237">
                  <c:v>4081.11</c:v>
                </c:pt>
                <c:pt idx="323238">
                  <c:v>3559.53</c:v>
                </c:pt>
                <c:pt idx="323239">
                  <c:v>3782.3</c:v>
                </c:pt>
                <c:pt idx="323240">
                  <c:v>4072.49</c:v>
                </c:pt>
                <c:pt idx="323241">
                  <c:v>4098.68</c:v>
                </c:pt>
                <c:pt idx="323242">
                  <c:v>4323.26</c:v>
                </c:pt>
                <c:pt idx="323243">
                  <c:v>4399.01</c:v>
                </c:pt>
                <c:pt idx="323244">
                  <c:v>4035.82</c:v>
                </c:pt>
                <c:pt idx="323245">
                  <c:v>4539.7</c:v>
                </c:pt>
                <c:pt idx="323246">
                  <c:v>3992.81</c:v>
                </c:pt>
                <c:pt idx="323247">
                  <c:v>4035.15</c:v>
                </c:pt>
                <c:pt idx="323248">
                  <c:v>4380.71</c:v>
                </c:pt>
                <c:pt idx="323249">
                  <c:v>4330.95</c:v>
                </c:pt>
                <c:pt idx="323250">
                  <c:v>4636.24</c:v>
                </c:pt>
                <c:pt idx="323251">
                  <c:v>4697.12</c:v>
                </c:pt>
                <c:pt idx="323252">
                  <c:v>4752.79</c:v>
                </c:pt>
                <c:pt idx="323253">
                  <c:v>4725.8599999999997</c:v>
                </c:pt>
                <c:pt idx="323254">
                  <c:v>4324.71</c:v>
                </c:pt>
                <c:pt idx="323255">
                  <c:v>4307.29</c:v>
                </c:pt>
                <c:pt idx="323256">
                  <c:v>4165.47</c:v>
                </c:pt>
                <c:pt idx="323257">
                  <c:v>4666.1499999999996</c:v>
                </c:pt>
                <c:pt idx="323258">
                  <c:v>4439.1899999999996</c:v>
                </c:pt>
                <c:pt idx="323259">
                  <c:v>4557.1099999999997</c:v>
                </c:pt>
                <c:pt idx="323260">
                  <c:v>4517.2</c:v>
                </c:pt>
                <c:pt idx="323261">
                  <c:v>4590.84</c:v>
                </c:pt>
                <c:pt idx="323262">
                  <c:v>4837.32</c:v>
                </c:pt>
                <c:pt idx="323263">
                  <c:v>4536.58</c:v>
                </c:pt>
                <c:pt idx="323264">
                  <c:v>5900.09</c:v>
                </c:pt>
                <c:pt idx="323265">
                  <c:v>5104.1899999999996</c:v>
                </c:pt>
                <c:pt idx="323266">
                  <c:v>4249.9799999999996</c:v>
                </c:pt>
                <c:pt idx="323267">
                  <c:v>4889.82</c:v>
                </c:pt>
                <c:pt idx="323268">
                  <c:v>7469.07</c:v>
                </c:pt>
                <c:pt idx="323269">
                  <c:v>4891.92</c:v>
                </c:pt>
                <c:pt idx="323270">
                  <c:v>4574.92</c:v>
                </c:pt>
                <c:pt idx="323271">
                  <c:v>3756.65</c:v>
                </c:pt>
                <c:pt idx="323272">
                  <c:v>4427.6899999999996</c:v>
                </c:pt>
                <c:pt idx="323273">
                  <c:v>3803.87</c:v>
                </c:pt>
                <c:pt idx="323274">
                  <c:v>4517.33</c:v>
                </c:pt>
                <c:pt idx="323275">
                  <c:v>4341.07</c:v>
                </c:pt>
                <c:pt idx="323276">
                  <c:v>4063.01</c:v>
                </c:pt>
                <c:pt idx="323277">
                  <c:v>4580.76</c:v>
                </c:pt>
                <c:pt idx="323278">
                  <c:v>5714.8</c:v>
                </c:pt>
                <c:pt idx="323279">
                  <c:v>5042.97</c:v>
                </c:pt>
                <c:pt idx="323280">
                  <c:v>5069.3</c:v>
                </c:pt>
                <c:pt idx="323281">
                  <c:v>4443.5200000000004</c:v>
                </c:pt>
                <c:pt idx="323282">
                  <c:v>4438.25</c:v>
                </c:pt>
                <c:pt idx="323283">
                  <c:v>5835.45</c:v>
                </c:pt>
                <c:pt idx="323284">
                  <c:v>4659.96</c:v>
                </c:pt>
                <c:pt idx="323285">
                  <c:v>3643.31</c:v>
                </c:pt>
                <c:pt idx="323286">
                  <c:v>3799.65</c:v>
                </c:pt>
                <c:pt idx="323287">
                  <c:v>4382.62</c:v>
                </c:pt>
                <c:pt idx="323288">
                  <c:v>4174.83</c:v>
                </c:pt>
                <c:pt idx="323289">
                  <c:v>3958.16</c:v>
                </c:pt>
                <c:pt idx="323290">
                  <c:v>3614.29</c:v>
                </c:pt>
                <c:pt idx="323291">
                  <c:v>3560.44</c:v>
                </c:pt>
                <c:pt idx="323292">
                  <c:v>4156.6899999999996</c:v>
                </c:pt>
                <c:pt idx="323293">
                  <c:v>3765.39</c:v>
                </c:pt>
                <c:pt idx="323294">
                  <c:v>3795.49</c:v>
                </c:pt>
                <c:pt idx="323295">
                  <c:v>3957.99</c:v>
                </c:pt>
                <c:pt idx="323296">
                  <c:v>3895.55</c:v>
                </c:pt>
                <c:pt idx="323297">
                  <c:v>3511.01</c:v>
                </c:pt>
                <c:pt idx="323298">
                  <c:v>3233.72</c:v>
                </c:pt>
                <c:pt idx="323299">
                  <c:v>3488.97</c:v>
                </c:pt>
                <c:pt idx="323300">
                  <c:v>4109.83</c:v>
                </c:pt>
                <c:pt idx="323301">
                  <c:v>4093.48</c:v>
                </c:pt>
                <c:pt idx="323302">
                  <c:v>3634.17</c:v>
                </c:pt>
                <c:pt idx="323303">
                  <c:v>4216.47</c:v>
                </c:pt>
                <c:pt idx="323304">
                  <c:v>3605.58</c:v>
                </c:pt>
                <c:pt idx="323305">
                  <c:v>4463.83</c:v>
                </c:pt>
                <c:pt idx="323306">
                  <c:v>4670.37</c:v>
                </c:pt>
                <c:pt idx="323307">
                  <c:v>3767.31</c:v>
                </c:pt>
                <c:pt idx="323308">
                  <c:v>3575.75</c:v>
                </c:pt>
                <c:pt idx="323309">
                  <c:v>4107.55</c:v>
                </c:pt>
                <c:pt idx="323310">
                  <c:v>4290.97</c:v>
                </c:pt>
                <c:pt idx="323311">
                  <c:v>3760.11</c:v>
                </c:pt>
                <c:pt idx="323312">
                  <c:v>3912.19</c:v>
                </c:pt>
                <c:pt idx="323313">
                  <c:v>6558.67</c:v>
                </c:pt>
                <c:pt idx="323314">
                  <c:v>8249.75</c:v>
                </c:pt>
                <c:pt idx="323315">
                  <c:v>8090.57</c:v>
                </c:pt>
                <c:pt idx="323316">
                  <c:v>8242.61</c:v>
                </c:pt>
                <c:pt idx="323317">
                  <c:v>7827.99</c:v>
                </c:pt>
                <c:pt idx="323318">
                  <c:v>6251.56</c:v>
                </c:pt>
                <c:pt idx="323319">
                  <c:v>5700.03</c:v>
                </c:pt>
                <c:pt idx="323320">
                  <c:v>6257.19</c:v>
                </c:pt>
                <c:pt idx="323321">
                  <c:v>6190.73</c:v>
                </c:pt>
                <c:pt idx="323322">
                  <c:v>4348.87</c:v>
                </c:pt>
                <c:pt idx="323323">
                  <c:v>4949.9399999999996</c:v>
                </c:pt>
                <c:pt idx="323324">
                  <c:v>5044.09</c:v>
                </c:pt>
                <c:pt idx="323325">
                  <c:v>3785.96</c:v>
                </c:pt>
                <c:pt idx="323326">
                  <c:v>5074.9399999999996</c:v>
                </c:pt>
                <c:pt idx="323327">
                  <c:v>6108.23</c:v>
                </c:pt>
                <c:pt idx="323328">
                  <c:v>5426.74</c:v>
                </c:pt>
                <c:pt idx="323329">
                  <c:v>5395.75</c:v>
                </c:pt>
                <c:pt idx="323330">
                  <c:v>4721.6099999999997</c:v>
                </c:pt>
                <c:pt idx="323331">
                  <c:v>5911.14</c:v>
                </c:pt>
                <c:pt idx="323332">
                  <c:v>5236.01</c:v>
                </c:pt>
                <c:pt idx="323333">
                  <c:v>4368.13</c:v>
                </c:pt>
                <c:pt idx="323334">
                  <c:v>5652.16</c:v>
                </c:pt>
                <c:pt idx="323335">
                  <c:v>4095.65</c:v>
                </c:pt>
                <c:pt idx="323336">
                  <c:v>4006.38</c:v>
                </c:pt>
                <c:pt idx="323337">
                  <c:v>5167.91</c:v>
                </c:pt>
                <c:pt idx="323338">
                  <c:v>4773.45</c:v>
                </c:pt>
                <c:pt idx="323339">
                  <c:v>5768.35</c:v>
                </c:pt>
                <c:pt idx="323340">
                  <c:v>5212.7700000000004</c:v>
                </c:pt>
                <c:pt idx="323341">
                  <c:v>5229.3900000000003</c:v>
                </c:pt>
                <c:pt idx="323342">
                  <c:v>4608.59</c:v>
                </c:pt>
                <c:pt idx="323343">
                  <c:v>5466.51</c:v>
                </c:pt>
                <c:pt idx="323344">
                  <c:v>5503.39</c:v>
                </c:pt>
                <c:pt idx="323345">
                  <c:v>5789.61</c:v>
                </c:pt>
                <c:pt idx="323346">
                  <c:v>5356.12</c:v>
                </c:pt>
                <c:pt idx="323347">
                  <c:v>5935.49</c:v>
                </c:pt>
                <c:pt idx="323348">
                  <c:v>6077.17</c:v>
                </c:pt>
                <c:pt idx="323349">
                  <c:v>6225.95</c:v>
                </c:pt>
                <c:pt idx="323350">
                  <c:v>7005.8</c:v>
                </c:pt>
                <c:pt idx="323351">
                  <c:v>6846.85</c:v>
                </c:pt>
                <c:pt idx="323352">
                  <c:v>6781.83</c:v>
                </c:pt>
                <c:pt idx="323353">
                  <c:v>6485.92</c:v>
                </c:pt>
                <c:pt idx="323354">
                  <c:v>6624.67</c:v>
                </c:pt>
                <c:pt idx="323355">
                  <c:v>13334.1</c:v>
                </c:pt>
                <c:pt idx="323356">
                  <c:v>8955.8799999999992</c:v>
                </c:pt>
                <c:pt idx="323357">
                  <c:v>9235.8799999999992</c:v>
                </c:pt>
                <c:pt idx="323358">
                  <c:v>9988.82</c:v>
                </c:pt>
                <c:pt idx="323359">
                  <c:v>15718.31</c:v>
                </c:pt>
                <c:pt idx="323360">
                  <c:v>7994.02</c:v>
                </c:pt>
                <c:pt idx="323361">
                  <c:v>7710.81</c:v>
                </c:pt>
                <c:pt idx="323362">
                  <c:v>5722.04</c:v>
                </c:pt>
                <c:pt idx="323363">
                  <c:v>5308.87</c:v>
                </c:pt>
                <c:pt idx="323364">
                  <c:v>4739.13</c:v>
                </c:pt>
                <c:pt idx="323365">
                  <c:v>9352.77</c:v>
                </c:pt>
                <c:pt idx="323366">
                  <c:v>6763.02</c:v>
                </c:pt>
                <c:pt idx="323367">
                  <c:v>8066.91</c:v>
                </c:pt>
                <c:pt idx="323368">
                  <c:v>6851.43</c:v>
                </c:pt>
                <c:pt idx="323369">
                  <c:v>6393.82</c:v>
                </c:pt>
                <c:pt idx="323370">
                  <c:v>5976.23</c:v>
                </c:pt>
                <c:pt idx="323371">
                  <c:v>6648.13</c:v>
                </c:pt>
                <c:pt idx="323372">
                  <c:v>5945.97</c:v>
                </c:pt>
                <c:pt idx="323373">
                  <c:v>5065.05</c:v>
                </c:pt>
                <c:pt idx="323374">
                  <c:v>5403.62</c:v>
                </c:pt>
                <c:pt idx="323375">
                  <c:v>5731.57</c:v>
                </c:pt>
                <c:pt idx="323376">
                  <c:v>6099.12</c:v>
                </c:pt>
                <c:pt idx="323377">
                  <c:v>4201.6000000000004</c:v>
                </c:pt>
                <c:pt idx="323378">
                  <c:v>3833.16</c:v>
                </c:pt>
                <c:pt idx="323379">
                  <c:v>4252.6899999999996</c:v>
                </c:pt>
                <c:pt idx="323380">
                  <c:v>5432.94</c:v>
                </c:pt>
                <c:pt idx="323381">
                  <c:v>6083.23</c:v>
                </c:pt>
                <c:pt idx="323382">
                  <c:v>4030.29</c:v>
                </c:pt>
                <c:pt idx="323383">
                  <c:v>4551.66</c:v>
                </c:pt>
                <c:pt idx="323384">
                  <c:v>5386.24</c:v>
                </c:pt>
                <c:pt idx="323385">
                  <c:v>5058.45</c:v>
                </c:pt>
                <c:pt idx="323386">
                  <c:v>4820.6000000000004</c:v>
                </c:pt>
                <c:pt idx="323387">
                  <c:v>4581.72</c:v>
                </c:pt>
                <c:pt idx="323388">
                  <c:v>5466.04</c:v>
                </c:pt>
                <c:pt idx="323389">
                  <c:v>6436.37</c:v>
                </c:pt>
                <c:pt idx="323390">
                  <c:v>3644.37</c:v>
                </c:pt>
                <c:pt idx="323391">
                  <c:v>5284.51</c:v>
                </c:pt>
                <c:pt idx="323392">
                  <c:v>5231.62</c:v>
                </c:pt>
                <c:pt idx="323393">
                  <c:v>4812.59</c:v>
                </c:pt>
                <c:pt idx="323394">
                  <c:v>4977.7700000000004</c:v>
                </c:pt>
                <c:pt idx="323395">
                  <c:v>5837.34</c:v>
                </c:pt>
                <c:pt idx="323396">
                  <c:v>4941.6400000000003</c:v>
                </c:pt>
                <c:pt idx="323397">
                  <c:v>6686.03</c:v>
                </c:pt>
                <c:pt idx="323398">
                  <c:v>6265.04</c:v>
                </c:pt>
                <c:pt idx="323399">
                  <c:v>4850.63</c:v>
                </c:pt>
                <c:pt idx="323400">
                  <c:v>6309.73</c:v>
                </c:pt>
                <c:pt idx="323401">
                  <c:v>5768.99</c:v>
                </c:pt>
                <c:pt idx="323402">
                  <c:v>5654.14</c:v>
                </c:pt>
                <c:pt idx="323403">
                  <c:v>6247.31</c:v>
                </c:pt>
                <c:pt idx="323404">
                  <c:v>6152.17</c:v>
                </c:pt>
                <c:pt idx="323405">
                  <c:v>6220.11</c:v>
                </c:pt>
                <c:pt idx="323406">
                  <c:v>5785.08</c:v>
                </c:pt>
                <c:pt idx="323407">
                  <c:v>14679.61</c:v>
                </c:pt>
                <c:pt idx="323408">
                  <c:v>6626.55</c:v>
                </c:pt>
                <c:pt idx="323409">
                  <c:v>8660.85</c:v>
                </c:pt>
                <c:pt idx="323410">
                  <c:v>8851.2900000000009</c:v>
                </c:pt>
                <c:pt idx="323411">
                  <c:v>13397.63</c:v>
                </c:pt>
                <c:pt idx="323412">
                  <c:v>6569.54</c:v>
                </c:pt>
                <c:pt idx="323413">
                  <c:v>6516.61</c:v>
                </c:pt>
                <c:pt idx="323414">
                  <c:v>6459.46</c:v>
                </c:pt>
                <c:pt idx="323415">
                  <c:v>6488.82</c:v>
                </c:pt>
                <c:pt idx="323416">
                  <c:v>5211.3999999999996</c:v>
                </c:pt>
                <c:pt idx="323417">
                  <c:v>6710.99</c:v>
                </c:pt>
                <c:pt idx="323418">
                  <c:v>8388.77</c:v>
                </c:pt>
                <c:pt idx="323419">
                  <c:v>8416.83</c:v>
                </c:pt>
                <c:pt idx="323420">
                  <c:v>7705.79</c:v>
                </c:pt>
                <c:pt idx="323421">
                  <c:v>7254.48</c:v>
                </c:pt>
                <c:pt idx="323422">
                  <c:v>6196.06</c:v>
                </c:pt>
                <c:pt idx="323423">
                  <c:v>6508.81</c:v>
                </c:pt>
                <c:pt idx="323424">
                  <c:v>6028.6</c:v>
                </c:pt>
                <c:pt idx="323425">
                  <c:v>5547.53</c:v>
                </c:pt>
                <c:pt idx="323426">
                  <c:v>6847.98</c:v>
                </c:pt>
                <c:pt idx="323427">
                  <c:v>6444.15</c:v>
                </c:pt>
                <c:pt idx="323428">
                  <c:v>5159.5200000000004</c:v>
                </c:pt>
                <c:pt idx="323429">
                  <c:v>4965.6499999999996</c:v>
                </c:pt>
                <c:pt idx="323430">
                  <c:v>4658.6000000000004</c:v>
                </c:pt>
                <c:pt idx="323431">
                  <c:v>5250.06</c:v>
                </c:pt>
                <c:pt idx="323432">
                  <c:v>4772.5600000000004</c:v>
                </c:pt>
                <c:pt idx="323433">
                  <c:v>5674.95</c:v>
                </c:pt>
                <c:pt idx="323434">
                  <c:v>5422.64</c:v>
                </c:pt>
                <c:pt idx="323435">
                  <c:v>4979.78</c:v>
                </c:pt>
                <c:pt idx="323436">
                  <c:v>6024.97</c:v>
                </c:pt>
                <c:pt idx="323437">
                  <c:v>5968.72</c:v>
                </c:pt>
                <c:pt idx="323438">
                  <c:v>4987.3900000000003</c:v>
                </c:pt>
                <c:pt idx="323439">
                  <c:v>5891.82</c:v>
                </c:pt>
                <c:pt idx="323440">
                  <c:v>5635.03</c:v>
                </c:pt>
                <c:pt idx="323441">
                  <c:v>5746.7</c:v>
                </c:pt>
                <c:pt idx="323442">
                  <c:v>5127.01</c:v>
                </c:pt>
                <c:pt idx="323443">
                  <c:v>5782.05</c:v>
                </c:pt>
                <c:pt idx="323444">
                  <c:v>4643.8900000000003</c:v>
                </c:pt>
                <c:pt idx="323445">
                  <c:v>5609.36</c:v>
                </c:pt>
                <c:pt idx="323446">
                  <c:v>4944.04</c:v>
                </c:pt>
                <c:pt idx="323447">
                  <c:v>5743.35</c:v>
                </c:pt>
                <c:pt idx="323448">
                  <c:v>5188.3900000000003</c:v>
                </c:pt>
                <c:pt idx="323449">
                  <c:v>4945.68</c:v>
                </c:pt>
                <c:pt idx="323450">
                  <c:v>5963.26</c:v>
                </c:pt>
                <c:pt idx="323451">
                  <c:v>4581.28</c:v>
                </c:pt>
                <c:pt idx="323452">
                  <c:v>6643.77</c:v>
                </c:pt>
                <c:pt idx="323453">
                  <c:v>6414.17</c:v>
                </c:pt>
                <c:pt idx="323454">
                  <c:v>6170.79</c:v>
                </c:pt>
                <c:pt idx="323455">
                  <c:v>5282.29</c:v>
                </c:pt>
                <c:pt idx="323456">
                  <c:v>12431.14</c:v>
                </c:pt>
                <c:pt idx="323457">
                  <c:v>13195.11</c:v>
                </c:pt>
                <c:pt idx="323458">
                  <c:v>12654.01</c:v>
                </c:pt>
                <c:pt idx="323459">
                  <c:v>12868.41</c:v>
                </c:pt>
                <c:pt idx="323460">
                  <c:v>10975.02</c:v>
                </c:pt>
                <c:pt idx="323461">
                  <c:v>11635.79</c:v>
                </c:pt>
                <c:pt idx="323462">
                  <c:v>10925.6</c:v>
                </c:pt>
                <c:pt idx="323463">
                  <c:v>10079.700000000001</c:v>
                </c:pt>
                <c:pt idx="323464">
                  <c:v>11476.03</c:v>
                </c:pt>
                <c:pt idx="323465">
                  <c:v>11615.85</c:v>
                </c:pt>
                <c:pt idx="323466">
                  <c:v>12028.43</c:v>
                </c:pt>
                <c:pt idx="323467">
                  <c:v>11160.34</c:v>
                </c:pt>
                <c:pt idx="323468">
                  <c:v>9795.59</c:v>
                </c:pt>
                <c:pt idx="323469">
                  <c:v>12312.67</c:v>
                </c:pt>
                <c:pt idx="323470">
                  <c:v>11420.73</c:v>
                </c:pt>
                <c:pt idx="323471">
                  <c:v>11228.72</c:v>
                </c:pt>
                <c:pt idx="323472">
                  <c:v>15307.71</c:v>
                </c:pt>
                <c:pt idx="323473">
                  <c:v>13623.39</c:v>
                </c:pt>
                <c:pt idx="323474">
                  <c:v>14237.51</c:v>
                </c:pt>
                <c:pt idx="323475">
                  <c:v>15028.94</c:v>
                </c:pt>
                <c:pt idx="323476">
                  <c:v>16149.98</c:v>
                </c:pt>
                <c:pt idx="323477">
                  <c:v>12746.36</c:v>
                </c:pt>
                <c:pt idx="323478">
                  <c:v>11035.61</c:v>
                </c:pt>
                <c:pt idx="323479">
                  <c:v>11820.21</c:v>
                </c:pt>
                <c:pt idx="323480">
                  <c:v>11839.23</c:v>
                </c:pt>
                <c:pt idx="323481">
                  <c:v>11926.75</c:v>
                </c:pt>
                <c:pt idx="323482">
                  <c:v>14435.05</c:v>
                </c:pt>
                <c:pt idx="323483">
                  <c:v>15261.99</c:v>
                </c:pt>
                <c:pt idx="323484">
                  <c:v>14553.83</c:v>
                </c:pt>
                <c:pt idx="323485">
                  <c:v>11273.13</c:v>
                </c:pt>
                <c:pt idx="323486">
                  <c:v>11839.1</c:v>
                </c:pt>
                <c:pt idx="323487">
                  <c:v>11141.6</c:v>
                </c:pt>
                <c:pt idx="323488">
                  <c:v>12434.92</c:v>
                </c:pt>
                <c:pt idx="323489">
                  <c:v>12898.67</c:v>
                </c:pt>
                <c:pt idx="323490">
                  <c:v>11229.32</c:v>
                </c:pt>
                <c:pt idx="323491">
                  <c:v>14369.19</c:v>
                </c:pt>
                <c:pt idx="323492">
                  <c:v>13653.85</c:v>
                </c:pt>
                <c:pt idx="323493">
                  <c:v>14906.43</c:v>
                </c:pt>
                <c:pt idx="323494">
                  <c:v>15254.42</c:v>
                </c:pt>
                <c:pt idx="323495">
                  <c:v>18364.23</c:v>
                </c:pt>
                <c:pt idx="323496">
                  <c:v>17607.05</c:v>
                </c:pt>
                <c:pt idx="323497">
                  <c:v>19021.990000000002</c:v>
                </c:pt>
                <c:pt idx="323498">
                  <c:v>24306.61</c:v>
                </c:pt>
                <c:pt idx="323499">
                  <c:v>18505.53</c:v>
                </c:pt>
                <c:pt idx="323500">
                  <c:v>20408.689999999999</c:v>
                </c:pt>
                <c:pt idx="323501">
                  <c:v>22950.59</c:v>
                </c:pt>
                <c:pt idx="323502">
                  <c:v>37944.75</c:v>
                </c:pt>
                <c:pt idx="323503">
                  <c:v>12019.68</c:v>
                </c:pt>
                <c:pt idx="323504">
                  <c:v>11580.52</c:v>
                </c:pt>
                <c:pt idx="323505">
                  <c:v>13410.4</c:v>
                </c:pt>
                <c:pt idx="323506">
                  <c:v>11490.83</c:v>
                </c:pt>
                <c:pt idx="323507">
                  <c:v>10138.799999999999</c:v>
                </c:pt>
                <c:pt idx="323508">
                  <c:v>16775.46</c:v>
                </c:pt>
                <c:pt idx="323509">
                  <c:v>13591.11</c:v>
                </c:pt>
                <c:pt idx="323510">
                  <c:v>13652.77</c:v>
                </c:pt>
                <c:pt idx="323511">
                  <c:v>12897.73</c:v>
                </c:pt>
                <c:pt idx="323512">
                  <c:v>13734.53</c:v>
                </c:pt>
                <c:pt idx="323513">
                  <c:v>13563.4</c:v>
                </c:pt>
                <c:pt idx="323514">
                  <c:v>14888.59</c:v>
                </c:pt>
                <c:pt idx="323515">
                  <c:v>12616.38</c:v>
                </c:pt>
                <c:pt idx="323516">
                  <c:v>12054.23</c:v>
                </c:pt>
                <c:pt idx="323517">
                  <c:v>12645.05</c:v>
                </c:pt>
                <c:pt idx="323518">
                  <c:v>11325.99</c:v>
                </c:pt>
                <c:pt idx="323519">
                  <c:v>13582.45</c:v>
                </c:pt>
                <c:pt idx="323520">
                  <c:v>13033.29</c:v>
                </c:pt>
                <c:pt idx="323521">
                  <c:v>11899.63</c:v>
                </c:pt>
                <c:pt idx="323522">
                  <c:v>12020.94</c:v>
                </c:pt>
                <c:pt idx="323523">
                  <c:v>11630.05</c:v>
                </c:pt>
                <c:pt idx="323524">
                  <c:v>13071.07</c:v>
                </c:pt>
                <c:pt idx="323525">
                  <c:v>12956.89</c:v>
                </c:pt>
                <c:pt idx="323526">
                  <c:v>13365.9</c:v>
                </c:pt>
                <c:pt idx="323527">
                  <c:v>15725.86</c:v>
                </c:pt>
                <c:pt idx="323528">
                  <c:v>14884.94</c:v>
                </c:pt>
                <c:pt idx="323529">
                  <c:v>11624.19</c:v>
                </c:pt>
                <c:pt idx="323530">
                  <c:v>12810.31</c:v>
                </c:pt>
                <c:pt idx="323531">
                  <c:v>12267.79</c:v>
                </c:pt>
                <c:pt idx="323532">
                  <c:v>11836.07</c:v>
                </c:pt>
                <c:pt idx="323533">
                  <c:v>11794.59</c:v>
                </c:pt>
                <c:pt idx="323534">
                  <c:v>12026.5</c:v>
                </c:pt>
                <c:pt idx="323535">
                  <c:v>14936.89</c:v>
                </c:pt>
                <c:pt idx="323536">
                  <c:v>13554.39</c:v>
                </c:pt>
                <c:pt idx="323537">
                  <c:v>9899.51</c:v>
                </c:pt>
                <c:pt idx="323538">
                  <c:v>10940.18</c:v>
                </c:pt>
                <c:pt idx="323539">
                  <c:v>11861.03</c:v>
                </c:pt>
                <c:pt idx="323540">
                  <c:v>12500.93</c:v>
                </c:pt>
                <c:pt idx="323541">
                  <c:v>12280.55</c:v>
                </c:pt>
                <c:pt idx="323542">
                  <c:v>10827.2</c:v>
                </c:pt>
                <c:pt idx="323543">
                  <c:v>14621.8</c:v>
                </c:pt>
                <c:pt idx="323544">
                  <c:v>12717.36</c:v>
                </c:pt>
                <c:pt idx="323545">
                  <c:v>14671.71</c:v>
                </c:pt>
                <c:pt idx="323546">
                  <c:v>15570.25</c:v>
                </c:pt>
                <c:pt idx="323547">
                  <c:v>19034.740000000002</c:v>
                </c:pt>
                <c:pt idx="323548">
                  <c:v>15603.59</c:v>
                </c:pt>
                <c:pt idx="323549">
                  <c:v>14832.41</c:v>
                </c:pt>
                <c:pt idx="323550">
                  <c:v>18842.650000000001</c:v>
                </c:pt>
                <c:pt idx="323551">
                  <c:v>21569.81</c:v>
                </c:pt>
                <c:pt idx="323552">
                  <c:v>23006.02</c:v>
                </c:pt>
                <c:pt idx="323553">
                  <c:v>22255.53</c:v>
                </c:pt>
                <c:pt idx="323554">
                  <c:v>35698.89</c:v>
                </c:pt>
                <c:pt idx="323555">
                  <c:v>14610.84</c:v>
                </c:pt>
                <c:pt idx="323556">
                  <c:v>9724.8700000000008</c:v>
                </c:pt>
                <c:pt idx="323557">
                  <c:v>12575.71</c:v>
                </c:pt>
                <c:pt idx="323558">
                  <c:v>9806.24</c:v>
                </c:pt>
                <c:pt idx="323559">
                  <c:v>9981.83</c:v>
                </c:pt>
                <c:pt idx="323560">
                  <c:v>10055.450000000001</c:v>
                </c:pt>
                <c:pt idx="323561">
                  <c:v>14036.97</c:v>
                </c:pt>
                <c:pt idx="323562">
                  <c:v>14785.05</c:v>
                </c:pt>
                <c:pt idx="323563">
                  <c:v>11806.68</c:v>
                </c:pt>
                <c:pt idx="323564">
                  <c:v>13230.34</c:v>
                </c:pt>
                <c:pt idx="323565">
                  <c:v>12790.34</c:v>
                </c:pt>
                <c:pt idx="323566">
                  <c:v>11982.46</c:v>
                </c:pt>
                <c:pt idx="323567">
                  <c:v>10597.84</c:v>
                </c:pt>
                <c:pt idx="323568">
                  <c:v>11620.49</c:v>
                </c:pt>
                <c:pt idx="323569">
                  <c:v>13676.09</c:v>
                </c:pt>
                <c:pt idx="323570">
                  <c:v>13036.39</c:v>
                </c:pt>
                <c:pt idx="323571">
                  <c:v>12859.42</c:v>
                </c:pt>
                <c:pt idx="323572">
                  <c:v>11044.29</c:v>
                </c:pt>
                <c:pt idx="323573">
                  <c:v>12666.83</c:v>
                </c:pt>
                <c:pt idx="323574">
                  <c:v>10056.129999999999</c:v>
                </c:pt>
                <c:pt idx="323575">
                  <c:v>10092.94</c:v>
                </c:pt>
                <c:pt idx="323576">
                  <c:v>13260.98</c:v>
                </c:pt>
                <c:pt idx="323577">
                  <c:v>12224.18</c:v>
                </c:pt>
                <c:pt idx="323578">
                  <c:v>12998.13</c:v>
                </c:pt>
                <c:pt idx="323579">
                  <c:v>13743.35</c:v>
                </c:pt>
                <c:pt idx="323580">
                  <c:v>15653.2</c:v>
                </c:pt>
                <c:pt idx="323581">
                  <c:v>11331.74</c:v>
                </c:pt>
                <c:pt idx="323582">
                  <c:v>13122.16</c:v>
                </c:pt>
                <c:pt idx="323583">
                  <c:v>11058.75</c:v>
                </c:pt>
                <c:pt idx="323584">
                  <c:v>12197.4</c:v>
                </c:pt>
                <c:pt idx="323585">
                  <c:v>13417.97</c:v>
                </c:pt>
                <c:pt idx="323586">
                  <c:v>12915.33</c:v>
                </c:pt>
                <c:pt idx="323587">
                  <c:v>14703.4</c:v>
                </c:pt>
                <c:pt idx="323588">
                  <c:v>12916.27</c:v>
                </c:pt>
                <c:pt idx="323589">
                  <c:v>9613.8799999999992</c:v>
                </c:pt>
                <c:pt idx="323590">
                  <c:v>9728.3799999999992</c:v>
                </c:pt>
                <c:pt idx="323591">
                  <c:v>10570.03</c:v>
                </c:pt>
                <c:pt idx="323592">
                  <c:v>12450.72</c:v>
                </c:pt>
                <c:pt idx="323593">
                  <c:v>12177.25</c:v>
                </c:pt>
                <c:pt idx="323594">
                  <c:v>10956.24</c:v>
                </c:pt>
                <c:pt idx="323595">
                  <c:v>12876.36</c:v>
                </c:pt>
                <c:pt idx="323596">
                  <c:v>14099.71</c:v>
                </c:pt>
                <c:pt idx="323597">
                  <c:v>11268.5</c:v>
                </c:pt>
                <c:pt idx="323598">
                  <c:v>14123.03</c:v>
                </c:pt>
                <c:pt idx="323599">
                  <c:v>2548.44</c:v>
                </c:pt>
                <c:pt idx="323600">
                  <c:v>3276.95</c:v>
                </c:pt>
                <c:pt idx="323601">
                  <c:v>2582</c:v>
                </c:pt>
                <c:pt idx="323602">
                  <c:v>2378.35</c:v>
                </c:pt>
                <c:pt idx="323603">
                  <c:v>3043.38</c:v>
                </c:pt>
                <c:pt idx="323604">
                  <c:v>2753.64</c:v>
                </c:pt>
                <c:pt idx="323605">
                  <c:v>2271.5</c:v>
                </c:pt>
                <c:pt idx="323606">
                  <c:v>2174.5</c:v>
                </c:pt>
                <c:pt idx="323607">
                  <c:v>3917.3</c:v>
                </c:pt>
                <c:pt idx="323608">
                  <c:v>3912.32</c:v>
                </c:pt>
                <c:pt idx="323609">
                  <c:v>2944.94</c:v>
                </c:pt>
                <c:pt idx="323610">
                  <c:v>2507.13</c:v>
                </c:pt>
                <c:pt idx="323611">
                  <c:v>2206.11</c:v>
                </c:pt>
                <c:pt idx="323612">
                  <c:v>2874.9</c:v>
                </c:pt>
                <c:pt idx="323613">
                  <c:v>2310.81</c:v>
                </c:pt>
                <c:pt idx="323614">
                  <c:v>2410.0700000000002</c:v>
                </c:pt>
                <c:pt idx="323615">
                  <c:v>2925.44</c:v>
                </c:pt>
                <c:pt idx="323616">
                  <c:v>2685.25</c:v>
                </c:pt>
                <c:pt idx="323617">
                  <c:v>2524</c:v>
                </c:pt>
                <c:pt idx="323618">
                  <c:v>2228.5</c:v>
                </c:pt>
                <c:pt idx="323619">
                  <c:v>2123</c:v>
                </c:pt>
                <c:pt idx="323620">
                  <c:v>2235</c:v>
                </c:pt>
                <c:pt idx="323621">
                  <c:v>1867.25</c:v>
                </c:pt>
                <c:pt idx="323622">
                  <c:v>2701.38</c:v>
                </c:pt>
                <c:pt idx="323623">
                  <c:v>2060.5</c:v>
                </c:pt>
                <c:pt idx="323624">
                  <c:v>3201.39</c:v>
                </c:pt>
                <c:pt idx="323625">
                  <c:v>5632.57</c:v>
                </c:pt>
                <c:pt idx="323626">
                  <c:v>6523.07</c:v>
                </c:pt>
                <c:pt idx="323627">
                  <c:v>5234.84</c:v>
                </c:pt>
                <c:pt idx="323628">
                  <c:v>1832.21</c:v>
                </c:pt>
                <c:pt idx="323629">
                  <c:v>2092.5700000000002</c:v>
                </c:pt>
                <c:pt idx="323630">
                  <c:v>1707.37</c:v>
                </c:pt>
                <c:pt idx="323631">
                  <c:v>2058.9899999999998</c:v>
                </c:pt>
                <c:pt idx="323632">
                  <c:v>2589.71</c:v>
                </c:pt>
                <c:pt idx="323633">
                  <c:v>1918</c:v>
                </c:pt>
                <c:pt idx="323634">
                  <c:v>2218.77</c:v>
                </c:pt>
                <c:pt idx="323635">
                  <c:v>1943.85</c:v>
                </c:pt>
                <c:pt idx="323636">
                  <c:v>3070.37</c:v>
                </c:pt>
                <c:pt idx="323637">
                  <c:v>3743.83</c:v>
                </c:pt>
                <c:pt idx="323638">
                  <c:v>3848.51</c:v>
                </c:pt>
                <c:pt idx="323639">
                  <c:v>3657.79</c:v>
                </c:pt>
                <c:pt idx="323640">
                  <c:v>4185.04</c:v>
                </c:pt>
                <c:pt idx="323641">
                  <c:v>6791.66</c:v>
                </c:pt>
                <c:pt idx="323642">
                  <c:v>4660.93</c:v>
                </c:pt>
                <c:pt idx="323643">
                  <c:v>4830.17</c:v>
                </c:pt>
                <c:pt idx="323644">
                  <c:v>6189.5</c:v>
                </c:pt>
                <c:pt idx="323645">
                  <c:v>7565.72</c:v>
                </c:pt>
                <c:pt idx="323646">
                  <c:v>2160.0100000000002</c:v>
                </c:pt>
                <c:pt idx="323647">
                  <c:v>2122.75</c:v>
                </c:pt>
                <c:pt idx="323648">
                  <c:v>2141.36</c:v>
                </c:pt>
                <c:pt idx="323649">
                  <c:v>1940.05</c:v>
                </c:pt>
                <c:pt idx="323650">
                  <c:v>2070.4499999999998</c:v>
                </c:pt>
                <c:pt idx="323651">
                  <c:v>3001.38</c:v>
                </c:pt>
                <c:pt idx="323652">
                  <c:v>3035.9</c:v>
                </c:pt>
                <c:pt idx="323653">
                  <c:v>3197.58</c:v>
                </c:pt>
                <c:pt idx="323654">
                  <c:v>2804.05</c:v>
                </c:pt>
                <c:pt idx="323655">
                  <c:v>3221.16</c:v>
                </c:pt>
                <c:pt idx="323656">
                  <c:v>2800.03</c:v>
                </c:pt>
                <c:pt idx="323657">
                  <c:v>3381.32</c:v>
                </c:pt>
                <c:pt idx="323658">
                  <c:v>2081.4899999999998</c:v>
                </c:pt>
                <c:pt idx="323659">
                  <c:v>1980.05</c:v>
                </c:pt>
                <c:pt idx="323660">
                  <c:v>2455.14</c:v>
                </c:pt>
                <c:pt idx="323661">
                  <c:v>2592.5100000000002</c:v>
                </c:pt>
                <c:pt idx="323662">
                  <c:v>3746.8</c:v>
                </c:pt>
                <c:pt idx="323663">
                  <c:v>3003.94</c:v>
                </c:pt>
                <c:pt idx="323664">
                  <c:v>2152.4699999999998</c:v>
                </c:pt>
                <c:pt idx="323665">
                  <c:v>2430.2600000000002</c:v>
                </c:pt>
                <c:pt idx="323666">
                  <c:v>2781.86</c:v>
                </c:pt>
                <c:pt idx="323667">
                  <c:v>2679.73</c:v>
                </c:pt>
                <c:pt idx="323668">
                  <c:v>2376.56</c:v>
                </c:pt>
                <c:pt idx="323669">
                  <c:v>1798.92</c:v>
                </c:pt>
                <c:pt idx="323670">
                  <c:v>2412.73</c:v>
                </c:pt>
                <c:pt idx="323671">
                  <c:v>2586.56</c:v>
                </c:pt>
                <c:pt idx="323672">
                  <c:v>2178.2600000000002</c:v>
                </c:pt>
                <c:pt idx="323673">
                  <c:v>1971.84</c:v>
                </c:pt>
                <c:pt idx="323674">
                  <c:v>2462.9699999999998</c:v>
                </c:pt>
                <c:pt idx="323675">
                  <c:v>3660.66</c:v>
                </c:pt>
                <c:pt idx="323676">
                  <c:v>3225.03</c:v>
                </c:pt>
                <c:pt idx="323677">
                  <c:v>6419.77</c:v>
                </c:pt>
                <c:pt idx="323678">
                  <c:v>7333.5</c:v>
                </c:pt>
                <c:pt idx="323679">
                  <c:v>3989.56</c:v>
                </c:pt>
                <c:pt idx="323680">
                  <c:v>2072.75</c:v>
                </c:pt>
                <c:pt idx="323681">
                  <c:v>2106.6</c:v>
                </c:pt>
                <c:pt idx="323682">
                  <c:v>2697.94</c:v>
                </c:pt>
                <c:pt idx="323683">
                  <c:v>2312.61</c:v>
                </c:pt>
                <c:pt idx="323684">
                  <c:v>2520.5300000000002</c:v>
                </c:pt>
                <c:pt idx="323685">
                  <c:v>1886.15</c:v>
                </c:pt>
                <c:pt idx="323686">
                  <c:v>2645.44</c:v>
                </c:pt>
                <c:pt idx="323687">
                  <c:v>1928.91</c:v>
                </c:pt>
                <c:pt idx="323688">
                  <c:v>2589.7800000000002</c:v>
                </c:pt>
                <c:pt idx="323689">
                  <c:v>3923.28</c:v>
                </c:pt>
                <c:pt idx="323690">
                  <c:v>3770.38</c:v>
                </c:pt>
                <c:pt idx="323691">
                  <c:v>3554.72</c:v>
                </c:pt>
                <c:pt idx="323692">
                  <c:v>2879.89</c:v>
                </c:pt>
                <c:pt idx="323693">
                  <c:v>7232.48</c:v>
                </c:pt>
                <c:pt idx="323694">
                  <c:v>4164.07</c:v>
                </c:pt>
                <c:pt idx="323695">
                  <c:v>6183.46</c:v>
                </c:pt>
                <c:pt idx="323696">
                  <c:v>4934.13</c:v>
                </c:pt>
                <c:pt idx="323697">
                  <c:v>7661.74</c:v>
                </c:pt>
                <c:pt idx="323698">
                  <c:v>2937.21</c:v>
                </c:pt>
                <c:pt idx="323699">
                  <c:v>1845.69</c:v>
                </c:pt>
                <c:pt idx="323700">
                  <c:v>2293.87</c:v>
                </c:pt>
                <c:pt idx="323701">
                  <c:v>1876.55</c:v>
                </c:pt>
                <c:pt idx="323702">
                  <c:v>1880.47</c:v>
                </c:pt>
                <c:pt idx="323703">
                  <c:v>2126.5500000000002</c:v>
                </c:pt>
                <c:pt idx="323704">
                  <c:v>2675.02</c:v>
                </c:pt>
                <c:pt idx="323705">
                  <c:v>2772.42</c:v>
                </c:pt>
                <c:pt idx="323706">
                  <c:v>2799.24</c:v>
                </c:pt>
                <c:pt idx="323707">
                  <c:v>3279.47</c:v>
                </c:pt>
                <c:pt idx="323708">
                  <c:v>3228.2</c:v>
                </c:pt>
                <c:pt idx="323709">
                  <c:v>3008.7</c:v>
                </c:pt>
                <c:pt idx="323710">
                  <c:v>2545.0100000000002</c:v>
                </c:pt>
                <c:pt idx="323711">
                  <c:v>2804.02</c:v>
                </c:pt>
                <c:pt idx="323712">
                  <c:v>3292.54</c:v>
                </c:pt>
                <c:pt idx="323713">
                  <c:v>2603.5700000000002</c:v>
                </c:pt>
                <c:pt idx="323714">
                  <c:v>2188.7199999999998</c:v>
                </c:pt>
                <c:pt idx="323715">
                  <c:v>2318.96</c:v>
                </c:pt>
                <c:pt idx="323716">
                  <c:v>2689.38</c:v>
                </c:pt>
                <c:pt idx="323717">
                  <c:v>2324.98</c:v>
                </c:pt>
                <c:pt idx="323718">
                  <c:v>2109.38</c:v>
                </c:pt>
                <c:pt idx="323719">
                  <c:v>2456.34</c:v>
                </c:pt>
                <c:pt idx="323720">
                  <c:v>2116.29</c:v>
                </c:pt>
                <c:pt idx="323721">
                  <c:v>1867.06</c:v>
                </c:pt>
                <c:pt idx="323722">
                  <c:v>1959.88</c:v>
                </c:pt>
                <c:pt idx="323723">
                  <c:v>1865.14</c:v>
                </c:pt>
                <c:pt idx="323724">
                  <c:v>2389.27</c:v>
                </c:pt>
                <c:pt idx="323725">
                  <c:v>2726.65</c:v>
                </c:pt>
                <c:pt idx="323726">
                  <c:v>2212.33</c:v>
                </c:pt>
                <c:pt idx="323727">
                  <c:v>2509.4699999999998</c:v>
                </c:pt>
                <c:pt idx="323728">
                  <c:v>3009</c:v>
                </c:pt>
                <c:pt idx="323729">
                  <c:v>5084.28</c:v>
                </c:pt>
                <c:pt idx="323730">
                  <c:v>5907.62</c:v>
                </c:pt>
                <c:pt idx="323731">
                  <c:v>4990.34</c:v>
                </c:pt>
                <c:pt idx="323732">
                  <c:v>2576.2399999999998</c:v>
                </c:pt>
                <c:pt idx="323733">
                  <c:v>1876.59</c:v>
                </c:pt>
                <c:pt idx="323734">
                  <c:v>1655.84</c:v>
                </c:pt>
                <c:pt idx="323735">
                  <c:v>3250.03</c:v>
                </c:pt>
                <c:pt idx="323736">
                  <c:v>2247.73</c:v>
                </c:pt>
                <c:pt idx="323737">
                  <c:v>2524.06</c:v>
                </c:pt>
                <c:pt idx="323738">
                  <c:v>3062.51</c:v>
                </c:pt>
                <c:pt idx="323739">
                  <c:v>3773.97</c:v>
                </c:pt>
                <c:pt idx="323740">
                  <c:v>2219.64</c:v>
                </c:pt>
                <c:pt idx="323741">
                  <c:v>3515.74</c:v>
                </c:pt>
                <c:pt idx="323742">
                  <c:v>6753.38</c:v>
                </c:pt>
                <c:pt idx="323743">
                  <c:v>6254.76</c:v>
                </c:pt>
                <c:pt idx="323744">
                  <c:v>5636.25</c:v>
                </c:pt>
                <c:pt idx="323745">
                  <c:v>5675.25</c:v>
                </c:pt>
                <c:pt idx="323746">
                  <c:v>5209.25</c:v>
                </c:pt>
                <c:pt idx="323747">
                  <c:v>4368.62</c:v>
                </c:pt>
                <c:pt idx="323748">
                  <c:v>4201.5</c:v>
                </c:pt>
                <c:pt idx="323749">
                  <c:v>4372.25</c:v>
                </c:pt>
                <c:pt idx="323750">
                  <c:v>5523</c:v>
                </c:pt>
                <c:pt idx="323751">
                  <c:v>5825</c:v>
                </c:pt>
                <c:pt idx="323752">
                  <c:v>6345.05</c:v>
                </c:pt>
                <c:pt idx="323753">
                  <c:v>6328.24</c:v>
                </c:pt>
                <c:pt idx="323754">
                  <c:v>5371.2</c:v>
                </c:pt>
                <c:pt idx="323755">
                  <c:v>5266</c:v>
                </c:pt>
                <c:pt idx="323756">
                  <c:v>5340.97</c:v>
                </c:pt>
                <c:pt idx="323757">
                  <c:v>6755.5</c:v>
                </c:pt>
                <c:pt idx="323758">
                  <c:v>7279.25</c:v>
                </c:pt>
                <c:pt idx="323759">
                  <c:v>6686.22</c:v>
                </c:pt>
                <c:pt idx="323760">
                  <c:v>6371.5</c:v>
                </c:pt>
                <c:pt idx="323761">
                  <c:v>5893.85</c:v>
                </c:pt>
                <c:pt idx="323762">
                  <c:v>5248</c:v>
                </c:pt>
                <c:pt idx="323763">
                  <c:v>5978</c:v>
                </c:pt>
                <c:pt idx="323764">
                  <c:v>5408.75</c:v>
                </c:pt>
                <c:pt idx="323765">
                  <c:v>5559.5</c:v>
                </c:pt>
                <c:pt idx="323766">
                  <c:v>4707.25</c:v>
                </c:pt>
                <c:pt idx="323767">
                  <c:v>4680.75</c:v>
                </c:pt>
                <c:pt idx="323768">
                  <c:v>6292.25</c:v>
                </c:pt>
                <c:pt idx="323769">
                  <c:v>6357.25</c:v>
                </c:pt>
                <c:pt idx="323770">
                  <c:v>6191.75</c:v>
                </c:pt>
                <c:pt idx="323771">
                  <c:v>5596.41</c:v>
                </c:pt>
                <c:pt idx="323772">
                  <c:v>5395.92</c:v>
                </c:pt>
                <c:pt idx="323773">
                  <c:v>5514.67</c:v>
                </c:pt>
                <c:pt idx="323774">
                  <c:v>4833.84</c:v>
                </c:pt>
                <c:pt idx="323775">
                  <c:v>5537.96</c:v>
                </c:pt>
                <c:pt idx="323776">
                  <c:v>5240.0200000000004</c:v>
                </c:pt>
                <c:pt idx="323777">
                  <c:v>5711.83</c:v>
                </c:pt>
                <c:pt idx="323778">
                  <c:v>5584.2</c:v>
                </c:pt>
                <c:pt idx="323779">
                  <c:v>5903.9</c:v>
                </c:pt>
                <c:pt idx="323780">
                  <c:v>6525.76</c:v>
                </c:pt>
                <c:pt idx="323781">
                  <c:v>6458.43</c:v>
                </c:pt>
                <c:pt idx="323782">
                  <c:v>6088.01</c:v>
                </c:pt>
                <c:pt idx="323783">
                  <c:v>6623.1</c:v>
                </c:pt>
                <c:pt idx="323784">
                  <c:v>8147.74</c:v>
                </c:pt>
                <c:pt idx="323785">
                  <c:v>6422.66</c:v>
                </c:pt>
                <c:pt idx="323786">
                  <c:v>6936.75</c:v>
                </c:pt>
                <c:pt idx="323787">
                  <c:v>8645.27</c:v>
                </c:pt>
                <c:pt idx="323788">
                  <c:v>11964.3</c:v>
                </c:pt>
                <c:pt idx="323789">
                  <c:v>5573.12</c:v>
                </c:pt>
                <c:pt idx="323790">
                  <c:v>5279.85</c:v>
                </c:pt>
                <c:pt idx="323791">
                  <c:v>4271.16</c:v>
                </c:pt>
                <c:pt idx="323792">
                  <c:v>3874.99</c:v>
                </c:pt>
                <c:pt idx="323793">
                  <c:v>4415.17</c:v>
                </c:pt>
                <c:pt idx="323794">
                  <c:v>7421.05</c:v>
                </c:pt>
                <c:pt idx="323795">
                  <c:v>5169.57</c:v>
                </c:pt>
                <c:pt idx="323796">
                  <c:v>6172.14</c:v>
                </c:pt>
                <c:pt idx="323797">
                  <c:v>5882.12</c:v>
                </c:pt>
                <c:pt idx="323798">
                  <c:v>5783.32</c:v>
                </c:pt>
                <c:pt idx="323799">
                  <c:v>5665.43</c:v>
                </c:pt>
                <c:pt idx="323800">
                  <c:v>7506.58</c:v>
                </c:pt>
                <c:pt idx="323801">
                  <c:v>6530.83</c:v>
                </c:pt>
                <c:pt idx="323802">
                  <c:v>6273.31</c:v>
                </c:pt>
                <c:pt idx="323803">
                  <c:v>6657.62</c:v>
                </c:pt>
                <c:pt idx="323804">
                  <c:v>6302.06</c:v>
                </c:pt>
                <c:pt idx="323805">
                  <c:v>6490.45</c:v>
                </c:pt>
                <c:pt idx="323806">
                  <c:v>6560.14</c:v>
                </c:pt>
                <c:pt idx="323807">
                  <c:v>6044.87</c:v>
                </c:pt>
                <c:pt idx="323808">
                  <c:v>5839.42</c:v>
                </c:pt>
                <c:pt idx="323809">
                  <c:v>5527.67</c:v>
                </c:pt>
                <c:pt idx="323810">
                  <c:v>5945.47</c:v>
                </c:pt>
                <c:pt idx="323811">
                  <c:v>5814.01</c:v>
                </c:pt>
                <c:pt idx="323812">
                  <c:v>5659.94</c:v>
                </c:pt>
                <c:pt idx="323813">
                  <c:v>5203.3599999999997</c:v>
                </c:pt>
                <c:pt idx="323814">
                  <c:v>5421.14</c:v>
                </c:pt>
                <c:pt idx="323815">
                  <c:v>5351.45</c:v>
                </c:pt>
                <c:pt idx="323816">
                  <c:v>4947.22</c:v>
                </c:pt>
                <c:pt idx="323817">
                  <c:v>4881.58</c:v>
                </c:pt>
                <c:pt idx="323818">
                  <c:v>5462.8</c:v>
                </c:pt>
                <c:pt idx="323819">
                  <c:v>5095.63</c:v>
                </c:pt>
                <c:pt idx="323820">
                  <c:v>5256.66</c:v>
                </c:pt>
                <c:pt idx="323821">
                  <c:v>6301.25</c:v>
                </c:pt>
                <c:pt idx="323822">
                  <c:v>5751.21</c:v>
                </c:pt>
                <c:pt idx="323823">
                  <c:v>4736.71</c:v>
                </c:pt>
                <c:pt idx="323824">
                  <c:v>5802.94</c:v>
                </c:pt>
                <c:pt idx="323825">
                  <c:v>5699.46</c:v>
                </c:pt>
                <c:pt idx="323826">
                  <c:v>5175.67</c:v>
                </c:pt>
                <c:pt idx="323827">
                  <c:v>5780.4</c:v>
                </c:pt>
                <c:pt idx="323828">
                  <c:v>4452.92</c:v>
                </c:pt>
                <c:pt idx="323829">
                  <c:v>6040.3</c:v>
                </c:pt>
                <c:pt idx="323830">
                  <c:v>5196.8900000000003</c:v>
                </c:pt>
                <c:pt idx="323831">
                  <c:v>5554.89</c:v>
                </c:pt>
                <c:pt idx="323832">
                  <c:v>6573.88</c:v>
                </c:pt>
                <c:pt idx="323833">
                  <c:v>6602.52</c:v>
                </c:pt>
                <c:pt idx="323834">
                  <c:v>5736.78</c:v>
                </c:pt>
                <c:pt idx="323835">
                  <c:v>4715.7</c:v>
                </c:pt>
                <c:pt idx="323836">
                  <c:v>6981.13</c:v>
                </c:pt>
                <c:pt idx="323837">
                  <c:v>5981.26</c:v>
                </c:pt>
                <c:pt idx="323838">
                  <c:v>7916.22</c:v>
                </c:pt>
                <c:pt idx="323839">
                  <c:v>6331.72</c:v>
                </c:pt>
                <c:pt idx="323840">
                  <c:v>9136.31</c:v>
                </c:pt>
                <c:pt idx="323841">
                  <c:v>7114.93</c:v>
                </c:pt>
                <c:pt idx="323842">
                  <c:v>4705.13</c:v>
                </c:pt>
                <c:pt idx="323843">
                  <c:v>4838.1499999999996</c:v>
                </c:pt>
                <c:pt idx="323844">
                  <c:v>3855.26</c:v>
                </c:pt>
                <c:pt idx="323845">
                  <c:v>4159.57</c:v>
                </c:pt>
                <c:pt idx="323846">
                  <c:v>5070.32</c:v>
                </c:pt>
                <c:pt idx="323847">
                  <c:v>5301.54</c:v>
                </c:pt>
                <c:pt idx="323848">
                  <c:v>6292.94</c:v>
                </c:pt>
                <c:pt idx="323849">
                  <c:v>5456.25</c:v>
                </c:pt>
                <c:pt idx="323850">
                  <c:v>4928.6400000000003</c:v>
                </c:pt>
                <c:pt idx="323851">
                  <c:v>5950.61</c:v>
                </c:pt>
                <c:pt idx="323852">
                  <c:v>5918.27</c:v>
                </c:pt>
                <c:pt idx="323853">
                  <c:v>5317</c:v>
                </c:pt>
                <c:pt idx="323854">
                  <c:v>7025.54</c:v>
                </c:pt>
                <c:pt idx="323855">
                  <c:v>8365.39</c:v>
                </c:pt>
                <c:pt idx="323856">
                  <c:v>6934.88</c:v>
                </c:pt>
                <c:pt idx="323857">
                  <c:v>4863.72</c:v>
                </c:pt>
                <c:pt idx="323858">
                  <c:v>5815.61</c:v>
                </c:pt>
                <c:pt idx="323859">
                  <c:v>5403.39</c:v>
                </c:pt>
                <c:pt idx="323860">
                  <c:v>4795.03</c:v>
                </c:pt>
                <c:pt idx="323861">
                  <c:v>4809.95</c:v>
                </c:pt>
                <c:pt idx="323862">
                  <c:v>5696.33</c:v>
                </c:pt>
                <c:pt idx="323863">
                  <c:v>5771.08</c:v>
                </c:pt>
                <c:pt idx="323864">
                  <c:v>5419.38</c:v>
                </c:pt>
                <c:pt idx="323865">
                  <c:v>5249.99</c:v>
                </c:pt>
                <c:pt idx="323866">
                  <c:v>6184.37</c:v>
                </c:pt>
                <c:pt idx="323867">
                  <c:v>5475.22</c:v>
                </c:pt>
                <c:pt idx="323868">
                  <c:v>4993.41</c:v>
                </c:pt>
                <c:pt idx="323869">
                  <c:v>4624.18</c:v>
                </c:pt>
                <c:pt idx="323870">
                  <c:v>4819.3</c:v>
                </c:pt>
                <c:pt idx="323871">
                  <c:v>4983.72</c:v>
                </c:pt>
                <c:pt idx="323872">
                  <c:v>5058.8</c:v>
                </c:pt>
                <c:pt idx="323873">
                  <c:v>5951.24</c:v>
                </c:pt>
                <c:pt idx="323874">
                  <c:v>7314.47</c:v>
                </c:pt>
                <c:pt idx="323875">
                  <c:v>5982.11</c:v>
                </c:pt>
                <c:pt idx="323876">
                  <c:v>5490.3</c:v>
                </c:pt>
                <c:pt idx="323877">
                  <c:v>5156.07</c:v>
                </c:pt>
                <c:pt idx="323878">
                  <c:v>5931.36</c:v>
                </c:pt>
                <c:pt idx="323879">
                  <c:v>4961.5</c:v>
                </c:pt>
                <c:pt idx="323880">
                  <c:v>4778.67</c:v>
                </c:pt>
                <c:pt idx="323881">
                  <c:v>5186.3100000000004</c:v>
                </c:pt>
                <c:pt idx="323882">
                  <c:v>5531.37</c:v>
                </c:pt>
                <c:pt idx="323883">
                  <c:v>4694.47</c:v>
                </c:pt>
                <c:pt idx="323884">
                  <c:v>6035.94</c:v>
                </c:pt>
                <c:pt idx="323885">
                  <c:v>5723.42</c:v>
                </c:pt>
                <c:pt idx="323886">
                  <c:v>6192.57</c:v>
                </c:pt>
                <c:pt idx="323887">
                  <c:v>5806.09</c:v>
                </c:pt>
                <c:pt idx="323888">
                  <c:v>5158.54</c:v>
                </c:pt>
                <c:pt idx="323889">
                  <c:v>4509.97</c:v>
                </c:pt>
                <c:pt idx="323890">
                  <c:v>4569.6499999999996</c:v>
                </c:pt>
                <c:pt idx="323891">
                  <c:v>4860.08</c:v>
                </c:pt>
                <c:pt idx="323892">
                  <c:v>3975.69</c:v>
                </c:pt>
                <c:pt idx="323893">
                  <c:v>5361.98</c:v>
                </c:pt>
                <c:pt idx="323894">
                  <c:v>4846.33</c:v>
                </c:pt>
                <c:pt idx="323895">
                  <c:v>5087.92</c:v>
                </c:pt>
                <c:pt idx="323896">
                  <c:v>4641.75</c:v>
                </c:pt>
                <c:pt idx="323897">
                  <c:v>4101.1099999999997</c:v>
                </c:pt>
                <c:pt idx="323898">
                  <c:v>4964.46</c:v>
                </c:pt>
                <c:pt idx="323899">
                  <c:v>4487.26</c:v>
                </c:pt>
                <c:pt idx="323900">
                  <c:v>4230.49</c:v>
                </c:pt>
                <c:pt idx="323901">
                  <c:v>4038.62</c:v>
                </c:pt>
                <c:pt idx="323902">
                  <c:v>3898.47</c:v>
                </c:pt>
                <c:pt idx="323903">
                  <c:v>3530.17</c:v>
                </c:pt>
                <c:pt idx="323904">
                  <c:v>2976.28</c:v>
                </c:pt>
                <c:pt idx="323905">
                  <c:v>3071.61</c:v>
                </c:pt>
                <c:pt idx="323906">
                  <c:v>3338.41</c:v>
                </c:pt>
                <c:pt idx="323907">
                  <c:v>3775.51</c:v>
                </c:pt>
                <c:pt idx="323908">
                  <c:v>3360.7</c:v>
                </c:pt>
                <c:pt idx="323909">
                  <c:v>4117.13</c:v>
                </c:pt>
                <c:pt idx="323910">
                  <c:v>3524.65</c:v>
                </c:pt>
                <c:pt idx="323911">
                  <c:v>5169.55</c:v>
                </c:pt>
                <c:pt idx="323912">
                  <c:v>3848.34</c:v>
                </c:pt>
                <c:pt idx="323913">
                  <c:v>2981.41</c:v>
                </c:pt>
                <c:pt idx="323914">
                  <c:v>3277.02</c:v>
                </c:pt>
                <c:pt idx="323915">
                  <c:v>4257.53</c:v>
                </c:pt>
                <c:pt idx="323916">
                  <c:v>3879.65</c:v>
                </c:pt>
                <c:pt idx="323917">
                  <c:v>4492.84</c:v>
                </c:pt>
                <c:pt idx="323918">
                  <c:v>4237.53</c:v>
                </c:pt>
                <c:pt idx="323919">
                  <c:v>3968.91</c:v>
                </c:pt>
                <c:pt idx="323920">
                  <c:v>5148.8</c:v>
                </c:pt>
                <c:pt idx="323921">
                  <c:v>4595.6000000000004</c:v>
                </c:pt>
                <c:pt idx="323922">
                  <c:v>5354.82</c:v>
                </c:pt>
                <c:pt idx="323923">
                  <c:v>5802.55</c:v>
                </c:pt>
                <c:pt idx="323924">
                  <c:v>6663.39</c:v>
                </c:pt>
                <c:pt idx="323925">
                  <c:v>5552.64</c:v>
                </c:pt>
                <c:pt idx="323926">
                  <c:v>6047.3</c:v>
                </c:pt>
                <c:pt idx="323927">
                  <c:v>9657.98</c:v>
                </c:pt>
                <c:pt idx="323928">
                  <c:v>5842.58</c:v>
                </c:pt>
                <c:pt idx="323929">
                  <c:v>6597.71</c:v>
                </c:pt>
                <c:pt idx="323930">
                  <c:v>6938.96</c:v>
                </c:pt>
                <c:pt idx="323931">
                  <c:v>10353.51</c:v>
                </c:pt>
                <c:pt idx="323932">
                  <c:v>2789.5</c:v>
                </c:pt>
                <c:pt idx="323933">
                  <c:v>3876.51</c:v>
                </c:pt>
                <c:pt idx="323934">
                  <c:v>4001.71</c:v>
                </c:pt>
                <c:pt idx="323935">
                  <c:v>4212.79</c:v>
                </c:pt>
                <c:pt idx="323936">
                  <c:v>3896.89</c:v>
                </c:pt>
                <c:pt idx="323937">
                  <c:v>5135.6899999999996</c:v>
                </c:pt>
                <c:pt idx="323938">
                  <c:v>5296.57</c:v>
                </c:pt>
                <c:pt idx="323939">
                  <c:v>5875.7</c:v>
                </c:pt>
                <c:pt idx="323940">
                  <c:v>5407.16</c:v>
                </c:pt>
                <c:pt idx="323941">
                  <c:v>5346.17</c:v>
                </c:pt>
                <c:pt idx="323942">
                  <c:v>4371.17</c:v>
                </c:pt>
                <c:pt idx="323943">
                  <c:v>5525.16</c:v>
                </c:pt>
                <c:pt idx="323944">
                  <c:v>3753.05</c:v>
                </c:pt>
                <c:pt idx="323945">
                  <c:v>3952.96</c:v>
                </c:pt>
                <c:pt idx="323946">
                  <c:v>3565.26</c:v>
                </c:pt>
                <c:pt idx="323947">
                  <c:v>3971.61</c:v>
                </c:pt>
                <c:pt idx="323948">
                  <c:v>5047.68</c:v>
                </c:pt>
                <c:pt idx="323949">
                  <c:v>3974.31</c:v>
                </c:pt>
                <c:pt idx="323950">
                  <c:v>4189.3100000000004</c:v>
                </c:pt>
                <c:pt idx="323951">
                  <c:v>3855.03</c:v>
                </c:pt>
                <c:pt idx="323952">
                  <c:v>3656.23</c:v>
                </c:pt>
                <c:pt idx="323953">
                  <c:v>3600.72</c:v>
                </c:pt>
                <c:pt idx="323954">
                  <c:v>3342.92</c:v>
                </c:pt>
                <c:pt idx="323955">
                  <c:v>3541.69</c:v>
                </c:pt>
                <c:pt idx="323956">
                  <c:v>3713.07</c:v>
                </c:pt>
                <c:pt idx="323957">
                  <c:v>3356.67</c:v>
                </c:pt>
                <c:pt idx="323958">
                  <c:v>2664.01</c:v>
                </c:pt>
                <c:pt idx="323959">
                  <c:v>3705.17</c:v>
                </c:pt>
                <c:pt idx="323960">
                  <c:v>2929.48</c:v>
                </c:pt>
                <c:pt idx="323961">
                  <c:v>3307.81</c:v>
                </c:pt>
                <c:pt idx="323962">
                  <c:v>2998.41</c:v>
                </c:pt>
                <c:pt idx="323963">
                  <c:v>3632.57</c:v>
                </c:pt>
                <c:pt idx="323964">
                  <c:v>3555.9</c:v>
                </c:pt>
                <c:pt idx="323965">
                  <c:v>4160.2700000000004</c:v>
                </c:pt>
                <c:pt idx="323966">
                  <c:v>3265.65</c:v>
                </c:pt>
                <c:pt idx="323967">
                  <c:v>3577.88</c:v>
                </c:pt>
                <c:pt idx="323968">
                  <c:v>5308.42</c:v>
                </c:pt>
                <c:pt idx="323969">
                  <c:v>4916.84</c:v>
                </c:pt>
                <c:pt idx="323970">
                  <c:v>4216.87</c:v>
                </c:pt>
                <c:pt idx="323971">
                  <c:v>4045.32</c:v>
                </c:pt>
                <c:pt idx="323972">
                  <c:v>4401.7299999999996</c:v>
                </c:pt>
                <c:pt idx="323973">
                  <c:v>4368.6499999999996</c:v>
                </c:pt>
                <c:pt idx="323974">
                  <c:v>4814</c:v>
                </c:pt>
                <c:pt idx="323975">
                  <c:v>5991.51</c:v>
                </c:pt>
                <c:pt idx="323976">
                  <c:v>6969.32</c:v>
                </c:pt>
                <c:pt idx="323977">
                  <c:v>5356.98</c:v>
                </c:pt>
                <c:pt idx="323978">
                  <c:v>4907.92</c:v>
                </c:pt>
                <c:pt idx="323979">
                  <c:v>6873.07</c:v>
                </c:pt>
                <c:pt idx="323980">
                  <c:v>5365.29</c:v>
                </c:pt>
                <c:pt idx="323981">
                  <c:v>5638.1</c:v>
                </c:pt>
                <c:pt idx="323982">
                  <c:v>4409.3</c:v>
                </c:pt>
                <c:pt idx="323983">
                  <c:v>6359.02</c:v>
                </c:pt>
                <c:pt idx="323984">
                  <c:v>2845.05</c:v>
                </c:pt>
                <c:pt idx="323985">
                  <c:v>2590.69</c:v>
                </c:pt>
                <c:pt idx="323986">
                  <c:v>3375.63</c:v>
                </c:pt>
                <c:pt idx="323987">
                  <c:v>4282.1400000000003</c:v>
                </c:pt>
                <c:pt idx="323988">
                  <c:v>4319.5600000000004</c:v>
                </c:pt>
                <c:pt idx="323989">
                  <c:v>5103.95</c:v>
                </c:pt>
                <c:pt idx="323990">
                  <c:v>5072.43</c:v>
                </c:pt>
                <c:pt idx="323991">
                  <c:v>4962.7</c:v>
                </c:pt>
                <c:pt idx="323992">
                  <c:v>4799.53</c:v>
                </c:pt>
                <c:pt idx="323993">
                  <c:v>5138.3</c:v>
                </c:pt>
                <c:pt idx="323994">
                  <c:v>4754.3</c:v>
                </c:pt>
                <c:pt idx="323995">
                  <c:v>5568.36</c:v>
                </c:pt>
                <c:pt idx="323996">
                  <c:v>4378.3599999999997</c:v>
                </c:pt>
                <c:pt idx="323997">
                  <c:v>4611.6099999999997</c:v>
                </c:pt>
                <c:pt idx="323998">
                  <c:v>5335.54</c:v>
                </c:pt>
                <c:pt idx="323999">
                  <c:v>4605.03</c:v>
                </c:pt>
                <c:pt idx="324000">
                  <c:v>3618.33</c:v>
                </c:pt>
                <c:pt idx="324001">
                  <c:v>4194.8100000000004</c:v>
                </c:pt>
                <c:pt idx="324002">
                  <c:v>4211.63</c:v>
                </c:pt>
                <c:pt idx="324003">
                  <c:v>4029.15</c:v>
                </c:pt>
                <c:pt idx="324004">
                  <c:v>3086.27</c:v>
                </c:pt>
                <c:pt idx="324005">
                  <c:v>3498.15</c:v>
                </c:pt>
                <c:pt idx="324006">
                  <c:v>3119.7</c:v>
                </c:pt>
                <c:pt idx="324007">
                  <c:v>3303.25</c:v>
                </c:pt>
                <c:pt idx="324008">
                  <c:v>2840.02</c:v>
                </c:pt>
                <c:pt idx="324009">
                  <c:v>3200.77</c:v>
                </c:pt>
                <c:pt idx="324010">
                  <c:v>2707.73</c:v>
                </c:pt>
                <c:pt idx="324011">
                  <c:v>3481.37</c:v>
                </c:pt>
                <c:pt idx="324012">
                  <c:v>3846.81</c:v>
                </c:pt>
                <c:pt idx="324013">
                  <c:v>3746.39</c:v>
                </c:pt>
                <c:pt idx="324014">
                  <c:v>3506.37</c:v>
                </c:pt>
                <c:pt idx="324015">
                  <c:v>4304.63</c:v>
                </c:pt>
                <c:pt idx="324016">
                  <c:v>3874.1</c:v>
                </c:pt>
                <c:pt idx="324017">
                  <c:v>4444.5</c:v>
                </c:pt>
                <c:pt idx="324018">
                  <c:v>4425.84</c:v>
                </c:pt>
                <c:pt idx="324019">
                  <c:v>2977.98</c:v>
                </c:pt>
                <c:pt idx="324020">
                  <c:v>3803.06</c:v>
                </c:pt>
                <c:pt idx="324021">
                  <c:v>5856.25</c:v>
                </c:pt>
                <c:pt idx="324022">
                  <c:v>4861.1099999999997</c:v>
                </c:pt>
                <c:pt idx="324023">
                  <c:v>4952.6400000000003</c:v>
                </c:pt>
                <c:pt idx="324024">
                  <c:v>5518.24</c:v>
                </c:pt>
                <c:pt idx="324025">
                  <c:v>6032.83</c:v>
                </c:pt>
                <c:pt idx="324026">
                  <c:v>4378.34</c:v>
                </c:pt>
                <c:pt idx="324027">
                  <c:v>4737.55</c:v>
                </c:pt>
                <c:pt idx="324028">
                  <c:v>1064.5</c:v>
                </c:pt>
                <c:pt idx="324029">
                  <c:v>1118.5</c:v>
                </c:pt>
                <c:pt idx="324030">
                  <c:v>902.5</c:v>
                </c:pt>
                <c:pt idx="324031">
                  <c:v>930.5</c:v>
                </c:pt>
                <c:pt idx="324032">
                  <c:v>818.5</c:v>
                </c:pt>
                <c:pt idx="324033">
                  <c:v>759</c:v>
                </c:pt>
                <c:pt idx="324034">
                  <c:v>603.5</c:v>
                </c:pt>
                <c:pt idx="324035">
                  <c:v>503</c:v>
                </c:pt>
                <c:pt idx="324036">
                  <c:v>468</c:v>
                </c:pt>
                <c:pt idx="324037">
                  <c:v>532</c:v>
                </c:pt>
                <c:pt idx="324038">
                  <c:v>457.5</c:v>
                </c:pt>
                <c:pt idx="324039">
                  <c:v>604</c:v>
                </c:pt>
                <c:pt idx="324040">
                  <c:v>549.5</c:v>
                </c:pt>
                <c:pt idx="324041">
                  <c:v>617</c:v>
                </c:pt>
                <c:pt idx="324042">
                  <c:v>494</c:v>
                </c:pt>
                <c:pt idx="324043">
                  <c:v>544</c:v>
                </c:pt>
                <c:pt idx="324044">
                  <c:v>553</c:v>
                </c:pt>
                <c:pt idx="324045">
                  <c:v>538.5</c:v>
                </c:pt>
                <c:pt idx="324046">
                  <c:v>349.5</c:v>
                </c:pt>
                <c:pt idx="324047">
                  <c:v>452.5</c:v>
                </c:pt>
                <c:pt idx="324048">
                  <c:v>400.5</c:v>
                </c:pt>
                <c:pt idx="324049">
                  <c:v>398.5</c:v>
                </c:pt>
                <c:pt idx="324050">
                  <c:v>417</c:v>
                </c:pt>
                <c:pt idx="324051">
                  <c:v>377.5</c:v>
                </c:pt>
                <c:pt idx="324052">
                  <c:v>348.5</c:v>
                </c:pt>
                <c:pt idx="324053">
                  <c:v>528.77</c:v>
                </c:pt>
                <c:pt idx="324054">
                  <c:v>915.91</c:v>
                </c:pt>
                <c:pt idx="324055">
                  <c:v>856.92</c:v>
                </c:pt>
                <c:pt idx="324056">
                  <c:v>634.65</c:v>
                </c:pt>
                <c:pt idx="324057">
                  <c:v>465.96</c:v>
                </c:pt>
                <c:pt idx="324058">
                  <c:v>466.56</c:v>
                </c:pt>
                <c:pt idx="324059">
                  <c:v>461.25</c:v>
                </c:pt>
                <c:pt idx="324060">
                  <c:v>483.33</c:v>
                </c:pt>
                <c:pt idx="324061">
                  <c:v>477.08</c:v>
                </c:pt>
                <c:pt idx="324062">
                  <c:v>437.66</c:v>
                </c:pt>
                <c:pt idx="324063">
                  <c:v>515.5</c:v>
                </c:pt>
                <c:pt idx="324064">
                  <c:v>630.36</c:v>
                </c:pt>
                <c:pt idx="324065">
                  <c:v>574.36</c:v>
                </c:pt>
                <c:pt idx="324066">
                  <c:v>543.4</c:v>
                </c:pt>
                <c:pt idx="324067">
                  <c:v>798.68</c:v>
                </c:pt>
                <c:pt idx="324068">
                  <c:v>889.1</c:v>
                </c:pt>
                <c:pt idx="324069">
                  <c:v>1058.3</c:v>
                </c:pt>
                <c:pt idx="324070">
                  <c:v>1397.1</c:v>
                </c:pt>
                <c:pt idx="324071">
                  <c:v>1102.48</c:v>
                </c:pt>
                <c:pt idx="324072">
                  <c:v>1405.3</c:v>
                </c:pt>
                <c:pt idx="324073">
                  <c:v>1651.08</c:v>
                </c:pt>
                <c:pt idx="324074">
                  <c:v>2264.9</c:v>
                </c:pt>
                <c:pt idx="324075">
                  <c:v>982.6</c:v>
                </c:pt>
                <c:pt idx="324076">
                  <c:v>1051.96</c:v>
                </c:pt>
                <c:pt idx="324077">
                  <c:v>885.84</c:v>
                </c:pt>
                <c:pt idx="324078">
                  <c:v>898.5</c:v>
                </c:pt>
                <c:pt idx="324079">
                  <c:v>760.06</c:v>
                </c:pt>
                <c:pt idx="324080">
                  <c:v>811.94</c:v>
                </c:pt>
                <c:pt idx="324081">
                  <c:v>940.51</c:v>
                </c:pt>
                <c:pt idx="324082">
                  <c:v>1434.73</c:v>
                </c:pt>
                <c:pt idx="324083">
                  <c:v>842.33</c:v>
                </c:pt>
                <c:pt idx="324084">
                  <c:v>697.37</c:v>
                </c:pt>
                <c:pt idx="324085">
                  <c:v>672.44</c:v>
                </c:pt>
                <c:pt idx="324086">
                  <c:v>631.6</c:v>
                </c:pt>
                <c:pt idx="324087">
                  <c:v>591.96</c:v>
                </c:pt>
                <c:pt idx="324088">
                  <c:v>417.19</c:v>
                </c:pt>
                <c:pt idx="324089">
                  <c:v>567.72</c:v>
                </c:pt>
                <c:pt idx="324090">
                  <c:v>497.01</c:v>
                </c:pt>
                <c:pt idx="324091">
                  <c:v>485.43</c:v>
                </c:pt>
                <c:pt idx="324092">
                  <c:v>501.33</c:v>
                </c:pt>
                <c:pt idx="324093">
                  <c:v>493.66</c:v>
                </c:pt>
                <c:pt idx="324094">
                  <c:v>597.09</c:v>
                </c:pt>
                <c:pt idx="324095">
                  <c:v>661.5</c:v>
                </c:pt>
                <c:pt idx="324096">
                  <c:v>570.57000000000005</c:v>
                </c:pt>
                <c:pt idx="324097">
                  <c:v>630.33000000000004</c:v>
                </c:pt>
                <c:pt idx="324098">
                  <c:v>528.39</c:v>
                </c:pt>
                <c:pt idx="324099">
                  <c:v>461.43</c:v>
                </c:pt>
                <c:pt idx="324100">
                  <c:v>510.52</c:v>
                </c:pt>
                <c:pt idx="324101">
                  <c:v>414.62</c:v>
                </c:pt>
                <c:pt idx="324102">
                  <c:v>427.41</c:v>
                </c:pt>
                <c:pt idx="324103">
                  <c:v>465.96</c:v>
                </c:pt>
                <c:pt idx="324104">
                  <c:v>430.29</c:v>
                </c:pt>
                <c:pt idx="324105">
                  <c:v>549.53</c:v>
                </c:pt>
                <c:pt idx="324106">
                  <c:v>620.9</c:v>
                </c:pt>
                <c:pt idx="324107">
                  <c:v>731.53</c:v>
                </c:pt>
                <c:pt idx="324108">
                  <c:v>460.68</c:v>
                </c:pt>
                <c:pt idx="324109">
                  <c:v>519.82000000000005</c:v>
                </c:pt>
                <c:pt idx="324110">
                  <c:v>428.48</c:v>
                </c:pt>
                <c:pt idx="324111">
                  <c:v>555.33000000000004</c:v>
                </c:pt>
                <c:pt idx="324112">
                  <c:v>450.41</c:v>
                </c:pt>
                <c:pt idx="324113">
                  <c:v>615.69000000000005</c:v>
                </c:pt>
                <c:pt idx="324114">
                  <c:v>572.89</c:v>
                </c:pt>
                <c:pt idx="324115">
                  <c:v>680.1</c:v>
                </c:pt>
                <c:pt idx="324116">
                  <c:v>831.32</c:v>
                </c:pt>
                <c:pt idx="324117">
                  <c:v>701.23</c:v>
                </c:pt>
                <c:pt idx="324118">
                  <c:v>874.62</c:v>
                </c:pt>
                <c:pt idx="324119">
                  <c:v>883.16</c:v>
                </c:pt>
                <c:pt idx="324120">
                  <c:v>966.86</c:v>
                </c:pt>
                <c:pt idx="324121">
                  <c:v>1064.72</c:v>
                </c:pt>
                <c:pt idx="324122">
                  <c:v>1457.19</c:v>
                </c:pt>
                <c:pt idx="324123">
                  <c:v>1074.78</c:v>
                </c:pt>
                <c:pt idx="324124">
                  <c:v>1625.45</c:v>
                </c:pt>
                <c:pt idx="324125">
                  <c:v>1716.18</c:v>
                </c:pt>
                <c:pt idx="324126">
                  <c:v>2552.5700000000002</c:v>
                </c:pt>
                <c:pt idx="324127">
                  <c:v>1197.3399999999999</c:v>
                </c:pt>
                <c:pt idx="324128">
                  <c:v>796.67</c:v>
                </c:pt>
                <c:pt idx="324129">
                  <c:v>950.24</c:v>
                </c:pt>
                <c:pt idx="324130">
                  <c:v>831.41</c:v>
                </c:pt>
                <c:pt idx="324131">
                  <c:v>706.19</c:v>
                </c:pt>
                <c:pt idx="324132">
                  <c:v>901.16</c:v>
                </c:pt>
                <c:pt idx="324133">
                  <c:v>1284.1400000000001</c:v>
                </c:pt>
                <c:pt idx="324134">
                  <c:v>1085.53</c:v>
                </c:pt>
                <c:pt idx="324135">
                  <c:v>1091.81</c:v>
                </c:pt>
                <c:pt idx="324136">
                  <c:v>964.8</c:v>
                </c:pt>
                <c:pt idx="324137">
                  <c:v>697</c:v>
                </c:pt>
                <c:pt idx="324138">
                  <c:v>708.33</c:v>
                </c:pt>
                <c:pt idx="324139">
                  <c:v>693.22</c:v>
                </c:pt>
                <c:pt idx="324140">
                  <c:v>615.02</c:v>
                </c:pt>
                <c:pt idx="324141">
                  <c:v>739.07</c:v>
                </c:pt>
                <c:pt idx="324142">
                  <c:v>580.98</c:v>
                </c:pt>
                <c:pt idx="324143">
                  <c:v>590.9</c:v>
                </c:pt>
                <c:pt idx="324144">
                  <c:v>645.16999999999996</c:v>
                </c:pt>
                <c:pt idx="324145">
                  <c:v>477.85</c:v>
                </c:pt>
                <c:pt idx="324146">
                  <c:v>577.34</c:v>
                </c:pt>
                <c:pt idx="324147">
                  <c:v>576.46</c:v>
                </c:pt>
                <c:pt idx="324148">
                  <c:v>506.64</c:v>
                </c:pt>
                <c:pt idx="324149">
                  <c:v>646.57000000000005</c:v>
                </c:pt>
                <c:pt idx="324150">
                  <c:v>626.32000000000005</c:v>
                </c:pt>
                <c:pt idx="324151">
                  <c:v>539.16999999999996</c:v>
                </c:pt>
                <c:pt idx="324152">
                  <c:v>483.15</c:v>
                </c:pt>
                <c:pt idx="324153">
                  <c:v>538.65</c:v>
                </c:pt>
                <c:pt idx="324154">
                  <c:v>426.77</c:v>
                </c:pt>
                <c:pt idx="324155">
                  <c:v>551.76</c:v>
                </c:pt>
                <c:pt idx="324156">
                  <c:v>564.59</c:v>
                </c:pt>
                <c:pt idx="324157">
                  <c:v>462.73</c:v>
                </c:pt>
                <c:pt idx="324158">
                  <c:v>684.91</c:v>
                </c:pt>
                <c:pt idx="324159">
                  <c:v>939.49</c:v>
                </c:pt>
                <c:pt idx="324160">
                  <c:v>745.11</c:v>
                </c:pt>
                <c:pt idx="324161">
                  <c:v>509.05</c:v>
                </c:pt>
                <c:pt idx="324162">
                  <c:v>478.55</c:v>
                </c:pt>
                <c:pt idx="324163">
                  <c:v>523.42999999999995</c:v>
                </c:pt>
                <c:pt idx="324164">
                  <c:v>636.29999999999995</c:v>
                </c:pt>
                <c:pt idx="324165">
                  <c:v>672.75</c:v>
                </c:pt>
                <c:pt idx="324166">
                  <c:v>718.22</c:v>
                </c:pt>
                <c:pt idx="324167">
                  <c:v>884.54</c:v>
                </c:pt>
                <c:pt idx="324168">
                  <c:v>788.72</c:v>
                </c:pt>
                <c:pt idx="324169">
                  <c:v>664.74</c:v>
                </c:pt>
                <c:pt idx="324170">
                  <c:v>1090.0899999999999</c:v>
                </c:pt>
                <c:pt idx="324171">
                  <c:v>289.45</c:v>
                </c:pt>
                <c:pt idx="324172">
                  <c:v>358.06</c:v>
                </c:pt>
                <c:pt idx="324173">
                  <c:v>452.27</c:v>
                </c:pt>
                <c:pt idx="324174">
                  <c:v>373.26</c:v>
                </c:pt>
                <c:pt idx="324175">
                  <c:v>261.58</c:v>
                </c:pt>
                <c:pt idx="324176">
                  <c:v>448.76</c:v>
                </c:pt>
                <c:pt idx="324177">
                  <c:v>376.82</c:v>
                </c:pt>
                <c:pt idx="324178">
                  <c:v>347.97</c:v>
                </c:pt>
                <c:pt idx="324179">
                  <c:v>398.42</c:v>
                </c:pt>
                <c:pt idx="324180">
                  <c:v>506.52</c:v>
                </c:pt>
                <c:pt idx="324181">
                  <c:v>247.45</c:v>
                </c:pt>
                <c:pt idx="324182">
                  <c:v>312.42</c:v>
                </c:pt>
                <c:pt idx="324183">
                  <c:v>355.41</c:v>
                </c:pt>
                <c:pt idx="324184">
                  <c:v>312.76</c:v>
                </c:pt>
                <c:pt idx="324185">
                  <c:v>298.66000000000003</c:v>
                </c:pt>
                <c:pt idx="324186">
                  <c:v>302.45999999999998</c:v>
                </c:pt>
                <c:pt idx="324187">
                  <c:v>298.63</c:v>
                </c:pt>
                <c:pt idx="324188">
                  <c:v>119.99</c:v>
                </c:pt>
                <c:pt idx="324189">
                  <c:v>113.1</c:v>
                </c:pt>
                <c:pt idx="324190">
                  <c:v>298.57</c:v>
                </c:pt>
                <c:pt idx="324191">
                  <c:v>212.47</c:v>
                </c:pt>
                <c:pt idx="324192">
                  <c:v>179.45</c:v>
                </c:pt>
                <c:pt idx="324193">
                  <c:v>136.49</c:v>
                </c:pt>
                <c:pt idx="324194">
                  <c:v>265.95</c:v>
                </c:pt>
                <c:pt idx="324195">
                  <c:v>180.72</c:v>
                </c:pt>
                <c:pt idx="324196">
                  <c:v>168.94</c:v>
                </c:pt>
                <c:pt idx="324197">
                  <c:v>243.64</c:v>
                </c:pt>
                <c:pt idx="324198">
                  <c:v>169.3</c:v>
                </c:pt>
                <c:pt idx="324199">
                  <c:v>179.96</c:v>
                </c:pt>
                <c:pt idx="324200">
                  <c:v>182.62</c:v>
                </c:pt>
                <c:pt idx="324201">
                  <c:v>174.77</c:v>
                </c:pt>
                <c:pt idx="324202">
                  <c:v>158.30000000000001</c:v>
                </c:pt>
                <c:pt idx="324203">
                  <c:v>238.46</c:v>
                </c:pt>
                <c:pt idx="324204">
                  <c:v>248.34</c:v>
                </c:pt>
                <c:pt idx="324205">
                  <c:v>314.95</c:v>
                </c:pt>
                <c:pt idx="324206">
                  <c:v>318.79000000000002</c:v>
                </c:pt>
                <c:pt idx="324207">
                  <c:v>293.77999999999997</c:v>
                </c:pt>
                <c:pt idx="324208">
                  <c:v>410.51</c:v>
                </c:pt>
                <c:pt idx="324209">
                  <c:v>470.08</c:v>
                </c:pt>
                <c:pt idx="324210">
                  <c:v>513.79999999999995</c:v>
                </c:pt>
                <c:pt idx="324211">
                  <c:v>486.95</c:v>
                </c:pt>
                <c:pt idx="324212">
                  <c:v>520.89</c:v>
                </c:pt>
                <c:pt idx="324213">
                  <c:v>374.03</c:v>
                </c:pt>
                <c:pt idx="324214">
                  <c:v>639.07000000000005</c:v>
                </c:pt>
                <c:pt idx="324215">
                  <c:v>449.57</c:v>
                </c:pt>
                <c:pt idx="324216">
                  <c:v>709.2</c:v>
                </c:pt>
                <c:pt idx="324217">
                  <c:v>443.74</c:v>
                </c:pt>
                <c:pt idx="324218">
                  <c:v>288.43</c:v>
                </c:pt>
                <c:pt idx="324219">
                  <c:v>304.23</c:v>
                </c:pt>
                <c:pt idx="324220">
                  <c:v>353.38</c:v>
                </c:pt>
                <c:pt idx="324221">
                  <c:v>372.91</c:v>
                </c:pt>
                <c:pt idx="324222">
                  <c:v>323.25</c:v>
                </c:pt>
                <c:pt idx="324223">
                  <c:v>283.56</c:v>
                </c:pt>
                <c:pt idx="324224">
                  <c:v>268.11</c:v>
                </c:pt>
                <c:pt idx="324225">
                  <c:v>396.09</c:v>
                </c:pt>
                <c:pt idx="324226">
                  <c:v>285.33</c:v>
                </c:pt>
                <c:pt idx="324227">
                  <c:v>324.72000000000003</c:v>
                </c:pt>
                <c:pt idx="324228">
                  <c:v>326.60000000000002</c:v>
                </c:pt>
                <c:pt idx="324229">
                  <c:v>313.58</c:v>
                </c:pt>
                <c:pt idx="324230">
                  <c:v>236.83</c:v>
                </c:pt>
                <c:pt idx="324231">
                  <c:v>272.29000000000002</c:v>
                </c:pt>
                <c:pt idx="324232">
                  <c:v>240.84</c:v>
                </c:pt>
                <c:pt idx="324233">
                  <c:v>276.95</c:v>
                </c:pt>
                <c:pt idx="324234">
                  <c:v>240.07</c:v>
                </c:pt>
                <c:pt idx="324235">
                  <c:v>239.07</c:v>
                </c:pt>
                <c:pt idx="324236">
                  <c:v>271.07</c:v>
                </c:pt>
                <c:pt idx="324237">
                  <c:v>278.51</c:v>
                </c:pt>
                <c:pt idx="324238">
                  <c:v>187.46</c:v>
                </c:pt>
                <c:pt idx="324239">
                  <c:v>255.91</c:v>
                </c:pt>
                <c:pt idx="324240">
                  <c:v>139.65</c:v>
                </c:pt>
                <c:pt idx="324241">
                  <c:v>179.86</c:v>
                </c:pt>
                <c:pt idx="324242">
                  <c:v>221.81</c:v>
                </c:pt>
                <c:pt idx="324243">
                  <c:v>157</c:v>
                </c:pt>
                <c:pt idx="324244">
                  <c:v>153.47</c:v>
                </c:pt>
                <c:pt idx="324245">
                  <c:v>140.62</c:v>
                </c:pt>
                <c:pt idx="324246">
                  <c:v>133.33000000000001</c:v>
                </c:pt>
                <c:pt idx="324247">
                  <c:v>187.56</c:v>
                </c:pt>
                <c:pt idx="324248">
                  <c:v>168.84</c:v>
                </c:pt>
                <c:pt idx="324249">
                  <c:v>103.19</c:v>
                </c:pt>
                <c:pt idx="324250">
                  <c:v>174.29</c:v>
                </c:pt>
                <c:pt idx="324251">
                  <c:v>203.51</c:v>
                </c:pt>
                <c:pt idx="324252">
                  <c:v>139.04</c:v>
                </c:pt>
                <c:pt idx="324253">
                  <c:v>171.44</c:v>
                </c:pt>
                <c:pt idx="324254">
                  <c:v>175.11</c:v>
                </c:pt>
                <c:pt idx="324255">
                  <c:v>148.93</c:v>
                </c:pt>
                <c:pt idx="324256">
                  <c:v>224.45</c:v>
                </c:pt>
                <c:pt idx="324257">
                  <c:v>252.59</c:v>
                </c:pt>
                <c:pt idx="324258">
                  <c:v>264.54000000000002</c:v>
                </c:pt>
                <c:pt idx="324259">
                  <c:v>275.58</c:v>
                </c:pt>
                <c:pt idx="324260">
                  <c:v>322.38</c:v>
                </c:pt>
                <c:pt idx="324261">
                  <c:v>440.66</c:v>
                </c:pt>
                <c:pt idx="324262">
                  <c:v>359.96</c:v>
                </c:pt>
                <c:pt idx="324263">
                  <c:v>317.14999999999998</c:v>
                </c:pt>
                <c:pt idx="324264">
                  <c:v>313.33999999999997</c:v>
                </c:pt>
                <c:pt idx="324265">
                  <c:v>315.01</c:v>
                </c:pt>
                <c:pt idx="324266">
                  <c:v>344.29</c:v>
                </c:pt>
                <c:pt idx="324267">
                  <c:v>453.68</c:v>
                </c:pt>
                <c:pt idx="324268">
                  <c:v>442.97</c:v>
                </c:pt>
                <c:pt idx="324269">
                  <c:v>622.57000000000005</c:v>
                </c:pt>
                <c:pt idx="324270">
                  <c:v>259.99</c:v>
                </c:pt>
                <c:pt idx="324271">
                  <c:v>288.67</c:v>
                </c:pt>
                <c:pt idx="324272">
                  <c:v>302.56</c:v>
                </c:pt>
                <c:pt idx="324273">
                  <c:v>298.08999999999997</c:v>
                </c:pt>
                <c:pt idx="324274">
                  <c:v>304.94</c:v>
                </c:pt>
                <c:pt idx="324275">
                  <c:v>214.18</c:v>
                </c:pt>
                <c:pt idx="324276">
                  <c:v>346.12</c:v>
                </c:pt>
                <c:pt idx="324277">
                  <c:v>407.93</c:v>
                </c:pt>
                <c:pt idx="324278">
                  <c:v>253.05</c:v>
                </c:pt>
                <c:pt idx="324279">
                  <c:v>364.44</c:v>
                </c:pt>
                <c:pt idx="324280">
                  <c:v>254.27</c:v>
                </c:pt>
                <c:pt idx="324281">
                  <c:v>266.56</c:v>
                </c:pt>
                <c:pt idx="324282">
                  <c:v>245.83</c:v>
                </c:pt>
                <c:pt idx="324283">
                  <c:v>162.47999999999999</c:v>
                </c:pt>
                <c:pt idx="324284">
                  <c:v>244.7</c:v>
                </c:pt>
                <c:pt idx="324285">
                  <c:v>315.04000000000002</c:v>
                </c:pt>
                <c:pt idx="324286">
                  <c:v>230.91</c:v>
                </c:pt>
                <c:pt idx="324287">
                  <c:v>220.37</c:v>
                </c:pt>
                <c:pt idx="324288">
                  <c:v>150.38999999999999</c:v>
                </c:pt>
                <c:pt idx="324289">
                  <c:v>240.35</c:v>
                </c:pt>
                <c:pt idx="324290">
                  <c:v>198.81</c:v>
                </c:pt>
                <c:pt idx="324291">
                  <c:v>212.36</c:v>
                </c:pt>
                <c:pt idx="324292">
                  <c:v>111.2</c:v>
                </c:pt>
                <c:pt idx="324293">
                  <c:v>130.69</c:v>
                </c:pt>
                <c:pt idx="324294">
                  <c:v>135.44999999999999</c:v>
                </c:pt>
                <c:pt idx="324295">
                  <c:v>128.29</c:v>
                </c:pt>
                <c:pt idx="324296">
                  <c:v>198.09</c:v>
                </c:pt>
                <c:pt idx="324297">
                  <c:v>114.45</c:v>
                </c:pt>
                <c:pt idx="324298">
                  <c:v>282.25</c:v>
                </c:pt>
                <c:pt idx="324299">
                  <c:v>165.13</c:v>
                </c:pt>
                <c:pt idx="324300">
                  <c:v>165.92</c:v>
                </c:pt>
                <c:pt idx="324301">
                  <c:v>269.66000000000003</c:v>
                </c:pt>
                <c:pt idx="324302">
                  <c:v>161.30000000000001</c:v>
                </c:pt>
                <c:pt idx="324303">
                  <c:v>115.18</c:v>
                </c:pt>
                <c:pt idx="324304">
                  <c:v>116.08</c:v>
                </c:pt>
                <c:pt idx="324305">
                  <c:v>157.15</c:v>
                </c:pt>
                <c:pt idx="324306">
                  <c:v>252.21</c:v>
                </c:pt>
                <c:pt idx="324307">
                  <c:v>199.86</c:v>
                </c:pt>
                <c:pt idx="324308">
                  <c:v>306.70999999999998</c:v>
                </c:pt>
                <c:pt idx="324309">
                  <c:v>128.63999999999999</c:v>
                </c:pt>
                <c:pt idx="324310">
                  <c:v>257.33</c:v>
                </c:pt>
                <c:pt idx="324311">
                  <c:v>288.37</c:v>
                </c:pt>
                <c:pt idx="324312">
                  <c:v>311.18</c:v>
                </c:pt>
                <c:pt idx="324313">
                  <c:v>297.91000000000003</c:v>
                </c:pt>
                <c:pt idx="324314">
                  <c:v>2440.5</c:v>
                </c:pt>
                <c:pt idx="324315">
                  <c:v>2311.44</c:v>
                </c:pt>
                <c:pt idx="324316">
                  <c:v>2845.13</c:v>
                </c:pt>
                <c:pt idx="324317">
                  <c:v>2054.9499999999998</c:v>
                </c:pt>
                <c:pt idx="324318">
                  <c:v>2213.46</c:v>
                </c:pt>
                <c:pt idx="324319">
                  <c:v>1812.08</c:v>
                </c:pt>
                <c:pt idx="324320">
                  <c:v>1687.82</c:v>
                </c:pt>
                <c:pt idx="324321">
                  <c:v>1402.94</c:v>
                </c:pt>
                <c:pt idx="324322">
                  <c:v>1512.46</c:v>
                </c:pt>
                <c:pt idx="324323">
                  <c:v>1737.88</c:v>
                </c:pt>
                <c:pt idx="324324">
                  <c:v>1158.25</c:v>
                </c:pt>
                <c:pt idx="324325">
                  <c:v>1523.25</c:v>
                </c:pt>
                <c:pt idx="324326">
                  <c:v>1640.48</c:v>
                </c:pt>
                <c:pt idx="324327">
                  <c:v>1808.75</c:v>
                </c:pt>
                <c:pt idx="324328">
                  <c:v>1908.71</c:v>
                </c:pt>
                <c:pt idx="324329">
                  <c:v>1411.69</c:v>
                </c:pt>
                <c:pt idx="324330">
                  <c:v>1913.72</c:v>
                </c:pt>
                <c:pt idx="324331">
                  <c:v>1774.69</c:v>
                </c:pt>
                <c:pt idx="324332">
                  <c:v>2024.19</c:v>
                </c:pt>
                <c:pt idx="324333">
                  <c:v>1872.25</c:v>
                </c:pt>
                <c:pt idx="324334">
                  <c:v>1829</c:v>
                </c:pt>
                <c:pt idx="324335">
                  <c:v>1916.94</c:v>
                </c:pt>
                <c:pt idx="324336">
                  <c:v>1581.71</c:v>
                </c:pt>
                <c:pt idx="324337">
                  <c:v>2121.44</c:v>
                </c:pt>
                <c:pt idx="324338">
                  <c:v>1793.69</c:v>
                </c:pt>
                <c:pt idx="324339">
                  <c:v>1576.25</c:v>
                </c:pt>
                <c:pt idx="324340">
                  <c:v>2570.8000000000002</c:v>
                </c:pt>
                <c:pt idx="324341">
                  <c:v>2643.76</c:v>
                </c:pt>
                <c:pt idx="324342">
                  <c:v>1857.78</c:v>
                </c:pt>
                <c:pt idx="324343">
                  <c:v>1661.24</c:v>
                </c:pt>
                <c:pt idx="324344">
                  <c:v>2205.16</c:v>
                </c:pt>
                <c:pt idx="324345">
                  <c:v>1920.79</c:v>
                </c:pt>
                <c:pt idx="324346">
                  <c:v>2006</c:v>
                </c:pt>
                <c:pt idx="324347">
                  <c:v>1778.16</c:v>
                </c:pt>
                <c:pt idx="324348">
                  <c:v>1659.05</c:v>
                </c:pt>
                <c:pt idx="324349">
                  <c:v>1820.11</c:v>
                </c:pt>
                <c:pt idx="324350">
                  <c:v>1809.55</c:v>
                </c:pt>
                <c:pt idx="324351">
                  <c:v>2067.15</c:v>
                </c:pt>
                <c:pt idx="324352">
                  <c:v>2273.16</c:v>
                </c:pt>
                <c:pt idx="324353">
                  <c:v>1797.16</c:v>
                </c:pt>
                <c:pt idx="324354">
                  <c:v>2233.25</c:v>
                </c:pt>
                <c:pt idx="324355">
                  <c:v>2958.85</c:v>
                </c:pt>
                <c:pt idx="324356">
                  <c:v>3770.04</c:v>
                </c:pt>
                <c:pt idx="324357">
                  <c:v>3030.65</c:v>
                </c:pt>
                <c:pt idx="324358">
                  <c:v>3206.45</c:v>
                </c:pt>
                <c:pt idx="324359">
                  <c:v>4852.7700000000004</c:v>
                </c:pt>
                <c:pt idx="324360">
                  <c:v>8507.4699999999993</c:v>
                </c:pt>
                <c:pt idx="324361">
                  <c:v>2777.66</c:v>
                </c:pt>
                <c:pt idx="324362">
                  <c:v>2506.91</c:v>
                </c:pt>
                <c:pt idx="324363">
                  <c:v>2421.66</c:v>
                </c:pt>
                <c:pt idx="324364">
                  <c:v>2302.42</c:v>
                </c:pt>
                <c:pt idx="324365">
                  <c:v>2432.04</c:v>
                </c:pt>
                <c:pt idx="324366">
                  <c:v>3475.75</c:v>
                </c:pt>
                <c:pt idx="324367">
                  <c:v>3061.43</c:v>
                </c:pt>
                <c:pt idx="324368">
                  <c:v>3841.39</c:v>
                </c:pt>
                <c:pt idx="324369">
                  <c:v>2612.14</c:v>
                </c:pt>
                <c:pt idx="324370">
                  <c:v>2103.06</c:v>
                </c:pt>
                <c:pt idx="324371">
                  <c:v>1838.56</c:v>
                </c:pt>
                <c:pt idx="324372">
                  <c:v>1635.56</c:v>
                </c:pt>
                <c:pt idx="324373">
                  <c:v>1934.35</c:v>
                </c:pt>
                <c:pt idx="324374">
                  <c:v>1721.36</c:v>
                </c:pt>
                <c:pt idx="324375">
                  <c:v>1843.2</c:v>
                </c:pt>
                <c:pt idx="324376">
                  <c:v>1307.54</c:v>
                </c:pt>
                <c:pt idx="324377">
                  <c:v>1691.66</c:v>
                </c:pt>
                <c:pt idx="324378">
                  <c:v>1668.12</c:v>
                </c:pt>
                <c:pt idx="324379">
                  <c:v>2178.8000000000002</c:v>
                </c:pt>
                <c:pt idx="324380">
                  <c:v>2289.4699999999998</c:v>
                </c:pt>
                <c:pt idx="324381">
                  <c:v>1576.97</c:v>
                </c:pt>
                <c:pt idx="324382">
                  <c:v>1395.62</c:v>
                </c:pt>
                <c:pt idx="324383">
                  <c:v>1513.36</c:v>
                </c:pt>
                <c:pt idx="324384">
                  <c:v>1930.23</c:v>
                </c:pt>
                <c:pt idx="324385">
                  <c:v>1986.34</c:v>
                </c:pt>
                <c:pt idx="324386">
                  <c:v>1561.22</c:v>
                </c:pt>
                <c:pt idx="324387">
                  <c:v>1372.8</c:v>
                </c:pt>
                <c:pt idx="324388">
                  <c:v>1740.5</c:v>
                </c:pt>
                <c:pt idx="324389">
                  <c:v>1729.98</c:v>
                </c:pt>
                <c:pt idx="324390">
                  <c:v>1589.41</c:v>
                </c:pt>
                <c:pt idx="324391">
                  <c:v>1336.61</c:v>
                </c:pt>
                <c:pt idx="324392">
                  <c:v>1985.45</c:v>
                </c:pt>
                <c:pt idx="324393">
                  <c:v>2054.87</c:v>
                </c:pt>
                <c:pt idx="324394">
                  <c:v>1663.46</c:v>
                </c:pt>
                <c:pt idx="324395">
                  <c:v>1291.21</c:v>
                </c:pt>
                <c:pt idx="324396">
                  <c:v>1504.72</c:v>
                </c:pt>
                <c:pt idx="324397">
                  <c:v>1483.31</c:v>
                </c:pt>
                <c:pt idx="324398">
                  <c:v>1342.56</c:v>
                </c:pt>
                <c:pt idx="324399">
                  <c:v>1378.65</c:v>
                </c:pt>
                <c:pt idx="324400">
                  <c:v>1467.49</c:v>
                </c:pt>
                <c:pt idx="324401">
                  <c:v>1967.2</c:v>
                </c:pt>
                <c:pt idx="324402">
                  <c:v>1795.72</c:v>
                </c:pt>
                <c:pt idx="324403">
                  <c:v>1345.77</c:v>
                </c:pt>
                <c:pt idx="324404">
                  <c:v>2643.49</c:v>
                </c:pt>
                <c:pt idx="324405">
                  <c:v>2439.75</c:v>
                </c:pt>
                <c:pt idx="324406">
                  <c:v>3019.25</c:v>
                </c:pt>
                <c:pt idx="324407">
                  <c:v>3480.55</c:v>
                </c:pt>
                <c:pt idx="324408">
                  <c:v>4327.8100000000004</c:v>
                </c:pt>
                <c:pt idx="324409">
                  <c:v>3168.84</c:v>
                </c:pt>
                <c:pt idx="324410">
                  <c:v>2908.86</c:v>
                </c:pt>
                <c:pt idx="324411">
                  <c:v>3586.57</c:v>
                </c:pt>
                <c:pt idx="324412">
                  <c:v>6735.19</c:v>
                </c:pt>
                <c:pt idx="324413">
                  <c:v>2996.5</c:v>
                </c:pt>
                <c:pt idx="324414">
                  <c:v>2217.54</c:v>
                </c:pt>
                <c:pt idx="324415">
                  <c:v>1849.69</c:v>
                </c:pt>
                <c:pt idx="324416">
                  <c:v>1832.38</c:v>
                </c:pt>
                <c:pt idx="324417">
                  <c:v>1822.13</c:v>
                </c:pt>
                <c:pt idx="324418">
                  <c:v>2336.23</c:v>
                </c:pt>
                <c:pt idx="324419">
                  <c:v>2535.91</c:v>
                </c:pt>
                <c:pt idx="324420">
                  <c:v>3264.44</c:v>
                </c:pt>
                <c:pt idx="324421">
                  <c:v>2010.43</c:v>
                </c:pt>
                <c:pt idx="324422">
                  <c:v>2361.63</c:v>
                </c:pt>
                <c:pt idx="324423">
                  <c:v>1520.77</c:v>
                </c:pt>
                <c:pt idx="324424">
                  <c:v>1747.6</c:v>
                </c:pt>
                <c:pt idx="324425">
                  <c:v>1481.1</c:v>
                </c:pt>
                <c:pt idx="324426">
                  <c:v>1348.29</c:v>
                </c:pt>
                <c:pt idx="324427">
                  <c:v>1884.86</c:v>
                </c:pt>
                <c:pt idx="324428">
                  <c:v>2195.9299999999998</c:v>
                </c:pt>
                <c:pt idx="324429">
                  <c:v>1799.51</c:v>
                </c:pt>
                <c:pt idx="324430">
                  <c:v>1842.02</c:v>
                </c:pt>
                <c:pt idx="324431">
                  <c:v>1707.28</c:v>
                </c:pt>
                <c:pt idx="324432">
                  <c:v>2165.63</c:v>
                </c:pt>
                <c:pt idx="324433">
                  <c:v>2247.23</c:v>
                </c:pt>
                <c:pt idx="324434">
                  <c:v>1523.45</c:v>
                </c:pt>
                <c:pt idx="324435">
                  <c:v>1572.92</c:v>
                </c:pt>
                <c:pt idx="324436">
                  <c:v>1993.09</c:v>
                </c:pt>
                <c:pt idx="324437">
                  <c:v>1636.23</c:v>
                </c:pt>
                <c:pt idx="324438">
                  <c:v>1712.59</c:v>
                </c:pt>
                <c:pt idx="324439">
                  <c:v>1567.75</c:v>
                </c:pt>
                <c:pt idx="324440">
                  <c:v>2044.05</c:v>
                </c:pt>
                <c:pt idx="324441">
                  <c:v>1874.3</c:v>
                </c:pt>
                <c:pt idx="324442">
                  <c:v>2061.39</c:v>
                </c:pt>
                <c:pt idx="324443">
                  <c:v>1647.98</c:v>
                </c:pt>
                <c:pt idx="324444">
                  <c:v>2020.52</c:v>
                </c:pt>
                <c:pt idx="324445">
                  <c:v>2505.12</c:v>
                </c:pt>
                <c:pt idx="324446">
                  <c:v>1938.55</c:v>
                </c:pt>
                <c:pt idx="324447">
                  <c:v>1675.09</c:v>
                </c:pt>
                <c:pt idx="324448">
                  <c:v>1531.91</c:v>
                </c:pt>
                <c:pt idx="324449">
                  <c:v>2117.52</c:v>
                </c:pt>
                <c:pt idx="324450">
                  <c:v>1910.45</c:v>
                </c:pt>
                <c:pt idx="324451">
                  <c:v>2601.8200000000002</c:v>
                </c:pt>
                <c:pt idx="324452">
                  <c:v>1926.52</c:v>
                </c:pt>
                <c:pt idx="324453">
                  <c:v>2000.28</c:v>
                </c:pt>
                <c:pt idx="324454">
                  <c:v>2260.29</c:v>
                </c:pt>
                <c:pt idx="324455">
                  <c:v>2061.35</c:v>
                </c:pt>
                <c:pt idx="324456">
                  <c:v>2106.5700000000002</c:v>
                </c:pt>
                <c:pt idx="324457">
                  <c:v>2209.38</c:v>
                </c:pt>
                <c:pt idx="324458">
                  <c:v>2694.62</c:v>
                </c:pt>
                <c:pt idx="324459">
                  <c:v>3246.5</c:v>
                </c:pt>
                <c:pt idx="324460">
                  <c:v>2548</c:v>
                </c:pt>
                <c:pt idx="324461">
                  <c:v>2529.88</c:v>
                </c:pt>
                <c:pt idx="324462">
                  <c:v>1733</c:v>
                </c:pt>
                <c:pt idx="324463">
                  <c:v>1813.61</c:v>
                </c:pt>
                <c:pt idx="324464">
                  <c:v>1255.25</c:v>
                </c:pt>
                <c:pt idx="324465">
                  <c:v>1972.44</c:v>
                </c:pt>
                <c:pt idx="324466">
                  <c:v>2143.38</c:v>
                </c:pt>
                <c:pt idx="324467">
                  <c:v>1457.94</c:v>
                </c:pt>
                <c:pt idx="324468">
                  <c:v>1996</c:v>
                </c:pt>
                <c:pt idx="324469">
                  <c:v>2090.94</c:v>
                </c:pt>
                <c:pt idx="324470">
                  <c:v>2134.34</c:v>
                </c:pt>
                <c:pt idx="324471">
                  <c:v>1762.88</c:v>
                </c:pt>
                <c:pt idx="324472">
                  <c:v>2054.42</c:v>
                </c:pt>
                <c:pt idx="324473">
                  <c:v>2179.42</c:v>
                </c:pt>
                <c:pt idx="324474">
                  <c:v>2098.7199999999998</c:v>
                </c:pt>
                <c:pt idx="324475">
                  <c:v>2396.3000000000002</c:v>
                </c:pt>
                <c:pt idx="324476">
                  <c:v>2665.26</c:v>
                </c:pt>
                <c:pt idx="324477">
                  <c:v>2170.2600000000002</c:v>
                </c:pt>
                <c:pt idx="324478">
                  <c:v>2164.9299999999998</c:v>
                </c:pt>
                <c:pt idx="324479">
                  <c:v>2423.6</c:v>
                </c:pt>
                <c:pt idx="324480">
                  <c:v>1990.02</c:v>
                </c:pt>
                <c:pt idx="324481">
                  <c:v>2001.22</c:v>
                </c:pt>
                <c:pt idx="324482">
                  <c:v>1593.64</c:v>
                </c:pt>
                <c:pt idx="324483">
                  <c:v>2377.56</c:v>
                </c:pt>
                <c:pt idx="324484">
                  <c:v>2496.7800000000002</c:v>
                </c:pt>
                <c:pt idx="324485">
                  <c:v>2178.0300000000002</c:v>
                </c:pt>
                <c:pt idx="324486">
                  <c:v>1552.12</c:v>
                </c:pt>
                <c:pt idx="324487">
                  <c:v>2013.64</c:v>
                </c:pt>
                <c:pt idx="324488">
                  <c:v>1724.06</c:v>
                </c:pt>
                <c:pt idx="324489">
                  <c:v>1777.1</c:v>
                </c:pt>
                <c:pt idx="324490">
                  <c:v>1426.46</c:v>
                </c:pt>
                <c:pt idx="324491">
                  <c:v>1124.22</c:v>
                </c:pt>
                <c:pt idx="324492">
                  <c:v>1102.8800000000001</c:v>
                </c:pt>
                <c:pt idx="324493">
                  <c:v>949.5</c:v>
                </c:pt>
                <c:pt idx="324494">
                  <c:v>1653.76</c:v>
                </c:pt>
                <c:pt idx="324495">
                  <c:v>1324.6</c:v>
                </c:pt>
                <c:pt idx="324496">
                  <c:v>1352.88</c:v>
                </c:pt>
                <c:pt idx="324497">
                  <c:v>1104.76</c:v>
                </c:pt>
                <c:pt idx="324498">
                  <c:v>1421</c:v>
                </c:pt>
                <c:pt idx="324499">
                  <c:v>1901.72</c:v>
                </c:pt>
                <c:pt idx="324500">
                  <c:v>1554.34</c:v>
                </c:pt>
                <c:pt idx="324501">
                  <c:v>1366.84</c:v>
                </c:pt>
                <c:pt idx="324502">
                  <c:v>1903.84</c:v>
                </c:pt>
                <c:pt idx="324503">
                  <c:v>2389.7600000000002</c:v>
                </c:pt>
                <c:pt idx="324504">
                  <c:v>1510.38</c:v>
                </c:pt>
                <c:pt idx="324505">
                  <c:v>1320</c:v>
                </c:pt>
                <c:pt idx="324506">
                  <c:v>1584.5</c:v>
                </c:pt>
                <c:pt idx="324507">
                  <c:v>1488.72</c:v>
                </c:pt>
                <c:pt idx="324508">
                  <c:v>1584.5</c:v>
                </c:pt>
                <c:pt idx="324509">
                  <c:v>1481.78</c:v>
                </c:pt>
                <c:pt idx="324510">
                  <c:v>1937.74</c:v>
                </c:pt>
                <c:pt idx="324511">
                  <c:v>1931.7</c:v>
                </c:pt>
                <c:pt idx="324512">
                  <c:v>2716.44</c:v>
                </c:pt>
                <c:pt idx="324513">
                  <c:v>1868.9</c:v>
                </c:pt>
                <c:pt idx="324514">
                  <c:v>2093.6</c:v>
                </c:pt>
                <c:pt idx="324515">
                  <c:v>2698.6</c:v>
                </c:pt>
                <c:pt idx="324516">
                  <c:v>2185.7399999999998</c:v>
                </c:pt>
                <c:pt idx="324517">
                  <c:v>1790.02</c:v>
                </c:pt>
                <c:pt idx="324518">
                  <c:v>2429.2199999999998</c:v>
                </c:pt>
                <c:pt idx="324519">
                  <c:v>2563.44</c:v>
                </c:pt>
                <c:pt idx="324520">
                  <c:v>2187.64</c:v>
                </c:pt>
                <c:pt idx="324521">
                  <c:v>2110.48</c:v>
                </c:pt>
                <c:pt idx="324522">
                  <c:v>2111.7800000000002</c:v>
                </c:pt>
                <c:pt idx="324523">
                  <c:v>2323.5</c:v>
                </c:pt>
                <c:pt idx="324524">
                  <c:v>1797.02</c:v>
                </c:pt>
                <c:pt idx="324525">
                  <c:v>2092.98</c:v>
                </c:pt>
                <c:pt idx="324526">
                  <c:v>2448.8000000000002</c:v>
                </c:pt>
                <c:pt idx="324527">
                  <c:v>2350.9</c:v>
                </c:pt>
                <c:pt idx="324528">
                  <c:v>1815.52</c:v>
                </c:pt>
                <c:pt idx="324529">
                  <c:v>1816.5</c:v>
                </c:pt>
                <c:pt idx="324530">
                  <c:v>1666.76</c:v>
                </c:pt>
                <c:pt idx="324531">
                  <c:v>1677.52</c:v>
                </c:pt>
                <c:pt idx="324532">
                  <c:v>1803.48</c:v>
                </c:pt>
                <c:pt idx="324533">
                  <c:v>1826.34</c:v>
                </c:pt>
                <c:pt idx="324534">
                  <c:v>2101.2399999999998</c:v>
                </c:pt>
                <c:pt idx="324535">
                  <c:v>1830</c:v>
                </c:pt>
                <c:pt idx="324536">
                  <c:v>2049.44</c:v>
                </c:pt>
                <c:pt idx="324537">
                  <c:v>1883.32</c:v>
                </c:pt>
                <c:pt idx="324538">
                  <c:v>1768.94</c:v>
                </c:pt>
                <c:pt idx="324539">
                  <c:v>1411.72</c:v>
                </c:pt>
                <c:pt idx="324540">
                  <c:v>1512.12</c:v>
                </c:pt>
                <c:pt idx="324541">
                  <c:v>888.56</c:v>
                </c:pt>
                <c:pt idx="324542">
                  <c:v>1371.26</c:v>
                </c:pt>
                <c:pt idx="324543">
                  <c:v>1786.46</c:v>
                </c:pt>
                <c:pt idx="324544">
                  <c:v>1565.82</c:v>
                </c:pt>
                <c:pt idx="324545">
                  <c:v>1435.48</c:v>
                </c:pt>
                <c:pt idx="324546">
                  <c:v>1647.1</c:v>
                </c:pt>
                <c:pt idx="324547">
                  <c:v>1509.82</c:v>
                </c:pt>
                <c:pt idx="324548">
                  <c:v>1857.8</c:v>
                </c:pt>
                <c:pt idx="324549">
                  <c:v>1376.8</c:v>
                </c:pt>
                <c:pt idx="324550">
                  <c:v>1970.64</c:v>
                </c:pt>
                <c:pt idx="324551">
                  <c:v>2036.62</c:v>
                </c:pt>
                <c:pt idx="324552">
                  <c:v>1565.22</c:v>
                </c:pt>
                <c:pt idx="324553">
                  <c:v>1707.07</c:v>
                </c:pt>
                <c:pt idx="324554">
                  <c:v>1475.67</c:v>
                </c:pt>
                <c:pt idx="324555">
                  <c:v>2282.06</c:v>
                </c:pt>
                <c:pt idx="324556">
                  <c:v>1642.72</c:v>
                </c:pt>
                <c:pt idx="324557">
                  <c:v>1571.64</c:v>
                </c:pt>
                <c:pt idx="324558">
                  <c:v>1739.64</c:v>
                </c:pt>
                <c:pt idx="324559">
                  <c:v>1617.02</c:v>
                </c:pt>
                <c:pt idx="324560">
                  <c:v>1117.58</c:v>
                </c:pt>
                <c:pt idx="324561">
                  <c:v>1979.48</c:v>
                </c:pt>
                <c:pt idx="324562">
                  <c:v>2078.54</c:v>
                </c:pt>
                <c:pt idx="324563">
                  <c:v>2316.67</c:v>
                </c:pt>
                <c:pt idx="324564">
                  <c:v>2441.1</c:v>
                </c:pt>
                <c:pt idx="324565">
                  <c:v>2448.11</c:v>
                </c:pt>
                <c:pt idx="324566">
                  <c:v>2173.6</c:v>
                </c:pt>
                <c:pt idx="324567">
                  <c:v>2294.7800000000002</c:v>
                </c:pt>
                <c:pt idx="324568">
                  <c:v>2775.12</c:v>
                </c:pt>
                <c:pt idx="324569">
                  <c:v>2239.64</c:v>
                </c:pt>
                <c:pt idx="324570">
                  <c:v>2141.58</c:v>
                </c:pt>
                <c:pt idx="324571">
                  <c:v>2074.2399999999998</c:v>
                </c:pt>
                <c:pt idx="324572">
                  <c:v>1895</c:v>
                </c:pt>
                <c:pt idx="324573">
                  <c:v>2200.42</c:v>
                </c:pt>
                <c:pt idx="324574">
                  <c:v>2147.92</c:v>
                </c:pt>
                <c:pt idx="324575">
                  <c:v>1741.98</c:v>
                </c:pt>
                <c:pt idx="324576">
                  <c:v>2125.8000000000002</c:v>
                </c:pt>
                <c:pt idx="324577">
                  <c:v>1974.7</c:v>
                </c:pt>
                <c:pt idx="324578">
                  <c:v>2173.58</c:v>
                </c:pt>
                <c:pt idx="324579">
                  <c:v>2334.62</c:v>
                </c:pt>
                <c:pt idx="324580">
                  <c:v>2153.42</c:v>
                </c:pt>
                <c:pt idx="324581">
                  <c:v>2325.8000000000002</c:v>
                </c:pt>
                <c:pt idx="324582">
                  <c:v>1920.24</c:v>
                </c:pt>
                <c:pt idx="324583">
                  <c:v>1620.19</c:v>
                </c:pt>
                <c:pt idx="324584">
                  <c:v>1922.38</c:v>
                </c:pt>
                <c:pt idx="324585">
                  <c:v>2356.02</c:v>
                </c:pt>
                <c:pt idx="324586">
                  <c:v>1690.8</c:v>
                </c:pt>
                <c:pt idx="324587">
                  <c:v>2250.9</c:v>
                </c:pt>
                <c:pt idx="324588">
                  <c:v>2022.94</c:v>
                </c:pt>
                <c:pt idx="324589">
                  <c:v>1769.56</c:v>
                </c:pt>
                <c:pt idx="324590">
                  <c:v>1669.06</c:v>
                </c:pt>
                <c:pt idx="324591">
                  <c:v>1992.5</c:v>
                </c:pt>
                <c:pt idx="324592">
                  <c:v>1884.1</c:v>
                </c:pt>
                <c:pt idx="324593">
                  <c:v>1701.16</c:v>
                </c:pt>
                <c:pt idx="324594">
                  <c:v>2007.42</c:v>
                </c:pt>
                <c:pt idx="324595">
                  <c:v>1321.42</c:v>
                </c:pt>
                <c:pt idx="324596">
                  <c:v>1589.74</c:v>
                </c:pt>
                <c:pt idx="324597">
                  <c:v>1302.92</c:v>
                </c:pt>
                <c:pt idx="324598">
                  <c:v>1419.52</c:v>
                </c:pt>
                <c:pt idx="324599">
                  <c:v>1713.1</c:v>
                </c:pt>
                <c:pt idx="324600">
                  <c:v>1174.5</c:v>
                </c:pt>
                <c:pt idx="324601">
                  <c:v>1125.3399999999999</c:v>
                </c:pt>
                <c:pt idx="324602">
                  <c:v>1446.67</c:v>
                </c:pt>
                <c:pt idx="324603">
                  <c:v>1535.42</c:v>
                </c:pt>
                <c:pt idx="324604">
                  <c:v>753.49</c:v>
                </c:pt>
                <c:pt idx="324605">
                  <c:v>823.91</c:v>
                </c:pt>
                <c:pt idx="324606">
                  <c:v>708.65</c:v>
                </c:pt>
                <c:pt idx="324607">
                  <c:v>864.87</c:v>
                </c:pt>
                <c:pt idx="324608">
                  <c:v>756.46</c:v>
                </c:pt>
                <c:pt idx="324609">
                  <c:v>737.74</c:v>
                </c:pt>
                <c:pt idx="324610">
                  <c:v>654.76</c:v>
                </c:pt>
                <c:pt idx="324611">
                  <c:v>711.91</c:v>
                </c:pt>
                <c:pt idx="324612">
                  <c:v>713.65</c:v>
                </c:pt>
                <c:pt idx="324613">
                  <c:v>679.89</c:v>
                </c:pt>
                <c:pt idx="324614">
                  <c:v>814.46</c:v>
                </c:pt>
                <c:pt idx="324615">
                  <c:v>601.98</c:v>
                </c:pt>
                <c:pt idx="324616">
                  <c:v>838.22</c:v>
                </c:pt>
                <c:pt idx="324617">
                  <c:v>695.2</c:v>
                </c:pt>
                <c:pt idx="324618">
                  <c:v>679.18</c:v>
                </c:pt>
                <c:pt idx="324619">
                  <c:v>905.96</c:v>
                </c:pt>
                <c:pt idx="324620">
                  <c:v>599.5</c:v>
                </c:pt>
                <c:pt idx="324621">
                  <c:v>581.16999999999996</c:v>
                </c:pt>
                <c:pt idx="324622">
                  <c:v>447.5</c:v>
                </c:pt>
                <c:pt idx="324623">
                  <c:v>742</c:v>
                </c:pt>
                <c:pt idx="324624">
                  <c:v>1219.96</c:v>
                </c:pt>
                <c:pt idx="324625">
                  <c:v>1291.76</c:v>
                </c:pt>
                <c:pt idx="324626">
                  <c:v>2388</c:v>
                </c:pt>
                <c:pt idx="324627">
                  <c:v>3064.66</c:v>
                </c:pt>
                <c:pt idx="324628">
                  <c:v>2643.67</c:v>
                </c:pt>
                <c:pt idx="324629">
                  <c:v>798.84</c:v>
                </c:pt>
                <c:pt idx="324630">
                  <c:v>1055.67</c:v>
                </c:pt>
                <c:pt idx="324631">
                  <c:v>738</c:v>
                </c:pt>
                <c:pt idx="324632">
                  <c:v>738.17</c:v>
                </c:pt>
                <c:pt idx="324633">
                  <c:v>716.34</c:v>
                </c:pt>
                <c:pt idx="324634">
                  <c:v>617</c:v>
                </c:pt>
                <c:pt idx="324635">
                  <c:v>765.26</c:v>
                </c:pt>
                <c:pt idx="324636">
                  <c:v>537</c:v>
                </c:pt>
                <c:pt idx="324637">
                  <c:v>659.17</c:v>
                </c:pt>
                <c:pt idx="324638">
                  <c:v>673.9</c:v>
                </c:pt>
                <c:pt idx="324639">
                  <c:v>803.1</c:v>
                </c:pt>
                <c:pt idx="324640">
                  <c:v>629.5</c:v>
                </c:pt>
                <c:pt idx="324641">
                  <c:v>1057.0999999999999</c:v>
                </c:pt>
                <c:pt idx="324642">
                  <c:v>1148.2</c:v>
                </c:pt>
                <c:pt idx="324643">
                  <c:v>1449.97</c:v>
                </c:pt>
                <c:pt idx="324644">
                  <c:v>1411.64</c:v>
                </c:pt>
                <c:pt idx="324645">
                  <c:v>1824.74</c:v>
                </c:pt>
                <c:pt idx="324646">
                  <c:v>2620.1</c:v>
                </c:pt>
                <c:pt idx="324647">
                  <c:v>1121.55</c:v>
                </c:pt>
                <c:pt idx="324648">
                  <c:v>1067.2</c:v>
                </c:pt>
                <c:pt idx="324649">
                  <c:v>1385.5</c:v>
                </c:pt>
                <c:pt idx="324650">
                  <c:v>857.4</c:v>
                </c:pt>
                <c:pt idx="324651">
                  <c:v>803.4</c:v>
                </c:pt>
                <c:pt idx="324652">
                  <c:v>1633.9</c:v>
                </c:pt>
                <c:pt idx="324653">
                  <c:v>1151.3499999999999</c:v>
                </c:pt>
                <c:pt idx="324654">
                  <c:v>854.75</c:v>
                </c:pt>
                <c:pt idx="324655">
                  <c:v>798</c:v>
                </c:pt>
                <c:pt idx="324656">
                  <c:v>1003.55</c:v>
                </c:pt>
                <c:pt idx="324657">
                  <c:v>776.62</c:v>
                </c:pt>
                <c:pt idx="324658">
                  <c:v>807.25</c:v>
                </c:pt>
                <c:pt idx="324659">
                  <c:v>635.45000000000005</c:v>
                </c:pt>
                <c:pt idx="324660">
                  <c:v>671.45</c:v>
                </c:pt>
                <c:pt idx="324661">
                  <c:v>665.3</c:v>
                </c:pt>
                <c:pt idx="324662">
                  <c:v>676.6</c:v>
                </c:pt>
                <c:pt idx="324663">
                  <c:v>756.14</c:v>
                </c:pt>
                <c:pt idx="324664">
                  <c:v>732.51</c:v>
                </c:pt>
                <c:pt idx="324665">
                  <c:v>662.42</c:v>
                </c:pt>
                <c:pt idx="324666">
                  <c:v>785.05</c:v>
                </c:pt>
                <c:pt idx="324667">
                  <c:v>629.88</c:v>
                </c:pt>
                <c:pt idx="324668">
                  <c:v>530.34</c:v>
                </c:pt>
                <c:pt idx="324669">
                  <c:v>746.76</c:v>
                </c:pt>
                <c:pt idx="324670">
                  <c:v>704.57</c:v>
                </c:pt>
                <c:pt idx="324671">
                  <c:v>562.66</c:v>
                </c:pt>
                <c:pt idx="324672">
                  <c:v>537.02</c:v>
                </c:pt>
                <c:pt idx="324673">
                  <c:v>488.64</c:v>
                </c:pt>
                <c:pt idx="324674">
                  <c:v>599.28</c:v>
                </c:pt>
                <c:pt idx="324675">
                  <c:v>851.08</c:v>
                </c:pt>
                <c:pt idx="324676">
                  <c:v>1020.08</c:v>
                </c:pt>
                <c:pt idx="324677">
                  <c:v>1289.26</c:v>
                </c:pt>
                <c:pt idx="324678">
                  <c:v>2881.31</c:v>
                </c:pt>
                <c:pt idx="324679">
                  <c:v>3690.72</c:v>
                </c:pt>
                <c:pt idx="324680">
                  <c:v>1280</c:v>
                </c:pt>
                <c:pt idx="324681">
                  <c:v>732.18</c:v>
                </c:pt>
                <c:pt idx="324682">
                  <c:v>549.16</c:v>
                </c:pt>
                <c:pt idx="324683">
                  <c:v>704.68</c:v>
                </c:pt>
                <c:pt idx="324684">
                  <c:v>692.96</c:v>
                </c:pt>
                <c:pt idx="324685">
                  <c:v>825.8</c:v>
                </c:pt>
                <c:pt idx="324686">
                  <c:v>597.04</c:v>
                </c:pt>
                <c:pt idx="324687">
                  <c:v>752.48</c:v>
                </c:pt>
                <c:pt idx="324688">
                  <c:v>521.16999999999996</c:v>
                </c:pt>
                <c:pt idx="324689">
                  <c:v>765.69</c:v>
                </c:pt>
                <c:pt idx="324690">
                  <c:v>928.09</c:v>
                </c:pt>
                <c:pt idx="324691">
                  <c:v>1010.3</c:v>
                </c:pt>
                <c:pt idx="324692">
                  <c:v>835.85</c:v>
                </c:pt>
                <c:pt idx="324693">
                  <c:v>821.71</c:v>
                </c:pt>
                <c:pt idx="324694">
                  <c:v>861.6</c:v>
                </c:pt>
                <c:pt idx="324695">
                  <c:v>1500.14</c:v>
                </c:pt>
                <c:pt idx="324696">
                  <c:v>2433.75</c:v>
                </c:pt>
                <c:pt idx="324697">
                  <c:v>1707.48</c:v>
                </c:pt>
                <c:pt idx="324698">
                  <c:v>2082.3000000000002</c:v>
                </c:pt>
                <c:pt idx="324699">
                  <c:v>1087.6600000000001</c:v>
                </c:pt>
                <c:pt idx="324700">
                  <c:v>664.39</c:v>
                </c:pt>
                <c:pt idx="324701">
                  <c:v>815</c:v>
                </c:pt>
                <c:pt idx="324702">
                  <c:v>517.75</c:v>
                </c:pt>
                <c:pt idx="324703">
                  <c:v>361.54</c:v>
                </c:pt>
                <c:pt idx="324704">
                  <c:v>491.14</c:v>
                </c:pt>
                <c:pt idx="324705">
                  <c:v>642.48</c:v>
                </c:pt>
                <c:pt idx="324706">
                  <c:v>788.18</c:v>
                </c:pt>
                <c:pt idx="324707">
                  <c:v>711.59</c:v>
                </c:pt>
                <c:pt idx="324708">
                  <c:v>868.77</c:v>
                </c:pt>
                <c:pt idx="324709">
                  <c:v>658.81</c:v>
                </c:pt>
                <c:pt idx="324710">
                  <c:v>689.25</c:v>
                </c:pt>
                <c:pt idx="324711">
                  <c:v>396.28</c:v>
                </c:pt>
                <c:pt idx="324712">
                  <c:v>433.05</c:v>
                </c:pt>
                <c:pt idx="324713">
                  <c:v>638.13</c:v>
                </c:pt>
                <c:pt idx="324714">
                  <c:v>602.25</c:v>
                </c:pt>
                <c:pt idx="324715">
                  <c:v>624.96</c:v>
                </c:pt>
                <c:pt idx="324716">
                  <c:v>675.03</c:v>
                </c:pt>
                <c:pt idx="324717">
                  <c:v>716.84</c:v>
                </c:pt>
                <c:pt idx="324718">
                  <c:v>436.96</c:v>
                </c:pt>
                <c:pt idx="324719">
                  <c:v>710.8</c:v>
                </c:pt>
                <c:pt idx="324720">
                  <c:v>627.23</c:v>
                </c:pt>
                <c:pt idx="324721">
                  <c:v>497.42</c:v>
                </c:pt>
                <c:pt idx="324722">
                  <c:v>679.4</c:v>
                </c:pt>
                <c:pt idx="324723">
                  <c:v>506.46</c:v>
                </c:pt>
                <c:pt idx="324724">
                  <c:v>589.72</c:v>
                </c:pt>
                <c:pt idx="324725">
                  <c:v>483.21</c:v>
                </c:pt>
                <c:pt idx="324726">
                  <c:v>590.78</c:v>
                </c:pt>
                <c:pt idx="324727">
                  <c:v>655.32000000000005</c:v>
                </c:pt>
                <c:pt idx="324728">
                  <c:v>1018.46</c:v>
                </c:pt>
                <c:pt idx="324729">
                  <c:v>1496.68</c:v>
                </c:pt>
                <c:pt idx="324730">
                  <c:v>3152.24</c:v>
                </c:pt>
                <c:pt idx="324731">
                  <c:v>2958.84</c:v>
                </c:pt>
                <c:pt idx="324732">
                  <c:v>1730.25</c:v>
                </c:pt>
                <c:pt idx="324733">
                  <c:v>809.58</c:v>
                </c:pt>
                <c:pt idx="324734">
                  <c:v>686.92</c:v>
                </c:pt>
                <c:pt idx="324735">
                  <c:v>625.57000000000005</c:v>
                </c:pt>
                <c:pt idx="324736">
                  <c:v>963.7</c:v>
                </c:pt>
                <c:pt idx="324737">
                  <c:v>798.78</c:v>
                </c:pt>
                <c:pt idx="324738">
                  <c:v>748.07</c:v>
                </c:pt>
                <c:pt idx="324739">
                  <c:v>803.43</c:v>
                </c:pt>
                <c:pt idx="324740">
                  <c:v>967.33</c:v>
                </c:pt>
                <c:pt idx="324741">
                  <c:v>874.87</c:v>
                </c:pt>
                <c:pt idx="324742">
                  <c:v>1023.69</c:v>
                </c:pt>
                <c:pt idx="324743">
                  <c:v>5573.94</c:v>
                </c:pt>
                <c:pt idx="324744">
                  <c:v>9609.2900000000009</c:v>
                </c:pt>
                <c:pt idx="324745">
                  <c:v>11635.34</c:v>
                </c:pt>
                <c:pt idx="324746">
                  <c:v>3806.92</c:v>
                </c:pt>
                <c:pt idx="324747">
                  <c:v>4560.51</c:v>
                </c:pt>
                <c:pt idx="324748">
                  <c:v>4338.03</c:v>
                </c:pt>
                <c:pt idx="324749">
                  <c:v>3751.39</c:v>
                </c:pt>
                <c:pt idx="324750">
                  <c:v>3092.58</c:v>
                </c:pt>
                <c:pt idx="324751">
                  <c:v>3729.35</c:v>
                </c:pt>
                <c:pt idx="324752">
                  <c:v>3561.31</c:v>
                </c:pt>
                <c:pt idx="324753">
                  <c:v>2925.92</c:v>
                </c:pt>
                <c:pt idx="324754">
                  <c:v>3811.44</c:v>
                </c:pt>
                <c:pt idx="324755">
                  <c:v>4463.88</c:v>
                </c:pt>
                <c:pt idx="324756">
                  <c:v>7706.74</c:v>
                </c:pt>
                <c:pt idx="324757">
                  <c:v>9126.61</c:v>
                </c:pt>
                <c:pt idx="324758">
                  <c:v>4269.16</c:v>
                </c:pt>
                <c:pt idx="324759">
                  <c:v>4432.6000000000004</c:v>
                </c:pt>
                <c:pt idx="324760">
                  <c:v>4803.0600000000004</c:v>
                </c:pt>
                <c:pt idx="324761">
                  <c:v>4182.79</c:v>
                </c:pt>
                <c:pt idx="324762">
                  <c:v>4195.51</c:v>
                </c:pt>
                <c:pt idx="324763">
                  <c:v>4985.74</c:v>
                </c:pt>
                <c:pt idx="324764">
                  <c:v>3044.17</c:v>
                </c:pt>
                <c:pt idx="324765">
                  <c:v>3038.5</c:v>
                </c:pt>
                <c:pt idx="324766">
                  <c:v>3070.49</c:v>
                </c:pt>
                <c:pt idx="324767">
                  <c:v>3443.86</c:v>
                </c:pt>
                <c:pt idx="324768">
                  <c:v>3562.66</c:v>
                </c:pt>
                <c:pt idx="324769">
                  <c:v>4071.51</c:v>
                </c:pt>
                <c:pt idx="324770">
                  <c:v>4364.66</c:v>
                </c:pt>
                <c:pt idx="324771">
                  <c:v>4124.7299999999996</c:v>
                </c:pt>
                <c:pt idx="324772">
                  <c:v>3516.88</c:v>
                </c:pt>
                <c:pt idx="324773">
                  <c:v>4938.7</c:v>
                </c:pt>
                <c:pt idx="324774">
                  <c:v>4021.86</c:v>
                </c:pt>
                <c:pt idx="324775">
                  <c:v>4645.6899999999996</c:v>
                </c:pt>
                <c:pt idx="324776">
                  <c:v>3806.94</c:v>
                </c:pt>
                <c:pt idx="324777">
                  <c:v>4074.14</c:v>
                </c:pt>
                <c:pt idx="324778">
                  <c:v>4382.24</c:v>
                </c:pt>
                <c:pt idx="324779">
                  <c:v>3527.98</c:v>
                </c:pt>
                <c:pt idx="324780">
                  <c:v>3799.52</c:v>
                </c:pt>
                <c:pt idx="324781">
                  <c:v>3435.98</c:v>
                </c:pt>
                <c:pt idx="324782">
                  <c:v>3773.97</c:v>
                </c:pt>
                <c:pt idx="324783">
                  <c:v>3851.57</c:v>
                </c:pt>
                <c:pt idx="324784">
                  <c:v>4587</c:v>
                </c:pt>
                <c:pt idx="324785">
                  <c:v>5504.38</c:v>
                </c:pt>
                <c:pt idx="324786">
                  <c:v>4907.1499999999996</c:v>
                </c:pt>
                <c:pt idx="324787">
                  <c:v>8559.23</c:v>
                </c:pt>
                <c:pt idx="324788">
                  <c:v>11412.6</c:v>
                </c:pt>
                <c:pt idx="324789">
                  <c:v>28438.1</c:v>
                </c:pt>
                <c:pt idx="324790">
                  <c:v>5618.65</c:v>
                </c:pt>
                <c:pt idx="324791">
                  <c:v>3755.37</c:v>
                </c:pt>
                <c:pt idx="324792">
                  <c:v>2734.48</c:v>
                </c:pt>
                <c:pt idx="324793">
                  <c:v>3243.1</c:v>
                </c:pt>
                <c:pt idx="324794">
                  <c:v>3493.17</c:v>
                </c:pt>
                <c:pt idx="324795">
                  <c:v>4186</c:v>
                </c:pt>
                <c:pt idx="324796">
                  <c:v>7785.87</c:v>
                </c:pt>
                <c:pt idx="324797">
                  <c:v>11638.43</c:v>
                </c:pt>
                <c:pt idx="324798">
                  <c:v>4211.96</c:v>
                </c:pt>
                <c:pt idx="324799">
                  <c:v>5364.34</c:v>
                </c:pt>
                <c:pt idx="324800">
                  <c:v>4678.7700000000004</c:v>
                </c:pt>
                <c:pt idx="324801">
                  <c:v>4133.25</c:v>
                </c:pt>
                <c:pt idx="324802">
                  <c:v>4439.83</c:v>
                </c:pt>
                <c:pt idx="324803">
                  <c:v>3288.74</c:v>
                </c:pt>
                <c:pt idx="324804">
                  <c:v>3552.73</c:v>
                </c:pt>
                <c:pt idx="324805">
                  <c:v>3764.09</c:v>
                </c:pt>
                <c:pt idx="324806">
                  <c:v>5930.77</c:v>
                </c:pt>
                <c:pt idx="324807">
                  <c:v>4436.21</c:v>
                </c:pt>
                <c:pt idx="324808">
                  <c:v>6815</c:v>
                </c:pt>
                <c:pt idx="324809">
                  <c:v>8567.5300000000007</c:v>
                </c:pt>
                <c:pt idx="324810">
                  <c:v>5169.13</c:v>
                </c:pt>
                <c:pt idx="324811">
                  <c:v>3679.26</c:v>
                </c:pt>
                <c:pt idx="324812">
                  <c:v>4608.99</c:v>
                </c:pt>
                <c:pt idx="324813">
                  <c:v>4035.67</c:v>
                </c:pt>
                <c:pt idx="324814">
                  <c:v>3718.35</c:v>
                </c:pt>
                <c:pt idx="324815">
                  <c:v>4243.4399999999996</c:v>
                </c:pt>
                <c:pt idx="324816">
                  <c:v>1669.63</c:v>
                </c:pt>
                <c:pt idx="324817">
                  <c:v>4012.6</c:v>
                </c:pt>
                <c:pt idx="324818">
                  <c:v>3124.1</c:v>
                </c:pt>
                <c:pt idx="324819">
                  <c:v>4267.82</c:v>
                </c:pt>
                <c:pt idx="324820">
                  <c:v>4538.6000000000004</c:v>
                </c:pt>
                <c:pt idx="324821">
                  <c:v>3602.04</c:v>
                </c:pt>
                <c:pt idx="324822">
                  <c:v>4307.26</c:v>
                </c:pt>
                <c:pt idx="324823">
                  <c:v>3505.28</c:v>
                </c:pt>
                <c:pt idx="324824">
                  <c:v>3691.5</c:v>
                </c:pt>
                <c:pt idx="324825">
                  <c:v>4880.29</c:v>
                </c:pt>
                <c:pt idx="324826">
                  <c:v>4364.75</c:v>
                </c:pt>
                <c:pt idx="324827">
                  <c:v>3358.36</c:v>
                </c:pt>
                <c:pt idx="324828">
                  <c:v>3871.02</c:v>
                </c:pt>
                <c:pt idx="324829">
                  <c:v>4006.19</c:v>
                </c:pt>
                <c:pt idx="324830">
                  <c:v>4805.58</c:v>
                </c:pt>
                <c:pt idx="324831">
                  <c:v>4635.29</c:v>
                </c:pt>
                <c:pt idx="324832">
                  <c:v>5123.6899999999996</c:v>
                </c:pt>
                <c:pt idx="324833">
                  <c:v>5122.54</c:v>
                </c:pt>
                <c:pt idx="324834">
                  <c:v>4488.51</c:v>
                </c:pt>
                <c:pt idx="324835">
                  <c:v>4558.07</c:v>
                </c:pt>
                <c:pt idx="324836">
                  <c:v>5461.16</c:v>
                </c:pt>
                <c:pt idx="324837">
                  <c:v>6658.63</c:v>
                </c:pt>
                <c:pt idx="324838">
                  <c:v>4646.93</c:v>
                </c:pt>
                <c:pt idx="324839">
                  <c:v>6828.07</c:v>
                </c:pt>
                <c:pt idx="324840">
                  <c:v>11584.87</c:v>
                </c:pt>
                <c:pt idx="324841">
                  <c:v>22899.200000000001</c:v>
                </c:pt>
                <c:pt idx="324842">
                  <c:v>10335.07</c:v>
                </c:pt>
                <c:pt idx="324843">
                  <c:v>4564.16</c:v>
                </c:pt>
                <c:pt idx="324844">
                  <c:v>4444.07</c:v>
                </c:pt>
                <c:pt idx="324845">
                  <c:v>3181.03</c:v>
                </c:pt>
                <c:pt idx="324846">
                  <c:v>3916.08</c:v>
                </c:pt>
                <c:pt idx="324847">
                  <c:v>4904.72</c:v>
                </c:pt>
                <c:pt idx="324848">
                  <c:v>5213.42</c:v>
                </c:pt>
                <c:pt idx="324849">
                  <c:v>13928.62</c:v>
                </c:pt>
                <c:pt idx="324850">
                  <c:v>3573.31</c:v>
                </c:pt>
                <c:pt idx="324851">
                  <c:v>4500.49</c:v>
                </c:pt>
                <c:pt idx="324852">
                  <c:v>3451.58</c:v>
                </c:pt>
                <c:pt idx="324853">
                  <c:v>4030.53</c:v>
                </c:pt>
                <c:pt idx="324854">
                  <c:v>4404.04</c:v>
                </c:pt>
                <c:pt idx="324855">
                  <c:v>3736.32</c:v>
                </c:pt>
                <c:pt idx="324856">
                  <c:v>3864.63</c:v>
                </c:pt>
                <c:pt idx="324857">
                  <c:v>3971.48</c:v>
                </c:pt>
                <c:pt idx="324858">
                  <c:v>4545.7</c:v>
                </c:pt>
                <c:pt idx="324859">
                  <c:v>3416.53</c:v>
                </c:pt>
                <c:pt idx="324860">
                  <c:v>4580.3</c:v>
                </c:pt>
                <c:pt idx="324861">
                  <c:v>6809.21</c:v>
                </c:pt>
                <c:pt idx="324862">
                  <c:v>9117.86</c:v>
                </c:pt>
                <c:pt idx="324863">
                  <c:v>3642.17</c:v>
                </c:pt>
                <c:pt idx="324864">
                  <c:v>4175.6099999999997</c:v>
                </c:pt>
                <c:pt idx="324865">
                  <c:v>4131.66</c:v>
                </c:pt>
                <c:pt idx="324866">
                  <c:v>5060.4399999999996</c:v>
                </c:pt>
                <c:pt idx="324867">
                  <c:v>5316.17</c:v>
                </c:pt>
                <c:pt idx="324868">
                  <c:v>4015.8</c:v>
                </c:pt>
                <c:pt idx="324869">
                  <c:v>4605.6499999999996</c:v>
                </c:pt>
                <c:pt idx="324870">
                  <c:v>5276.21</c:v>
                </c:pt>
                <c:pt idx="324871">
                  <c:v>4475.7700000000004</c:v>
                </c:pt>
                <c:pt idx="324872">
                  <c:v>1965.24</c:v>
                </c:pt>
                <c:pt idx="324873">
                  <c:v>3623.04</c:v>
                </c:pt>
                <c:pt idx="324874">
                  <c:v>3104.66</c:v>
                </c:pt>
                <c:pt idx="324875">
                  <c:v>3234.7</c:v>
                </c:pt>
                <c:pt idx="324876">
                  <c:v>3335.83</c:v>
                </c:pt>
                <c:pt idx="324877">
                  <c:v>4992.24</c:v>
                </c:pt>
                <c:pt idx="324878">
                  <c:v>2997.1</c:v>
                </c:pt>
                <c:pt idx="324879">
                  <c:v>3822.4</c:v>
                </c:pt>
                <c:pt idx="324880">
                  <c:v>4395.32</c:v>
                </c:pt>
                <c:pt idx="324881">
                  <c:v>3410.42</c:v>
                </c:pt>
                <c:pt idx="324882">
                  <c:v>3339.04</c:v>
                </c:pt>
                <c:pt idx="324883">
                  <c:v>3884.65</c:v>
                </c:pt>
                <c:pt idx="324884">
                  <c:v>3410.3</c:v>
                </c:pt>
                <c:pt idx="324885">
                  <c:v>4236.17</c:v>
                </c:pt>
                <c:pt idx="324886">
                  <c:v>4700.33</c:v>
                </c:pt>
                <c:pt idx="324887">
                  <c:v>4315.03</c:v>
                </c:pt>
                <c:pt idx="324888">
                  <c:v>4377.3500000000004</c:v>
                </c:pt>
                <c:pt idx="324889">
                  <c:v>3716.89</c:v>
                </c:pt>
                <c:pt idx="324890">
                  <c:v>3733.53</c:v>
                </c:pt>
                <c:pt idx="324891">
                  <c:v>3487.88</c:v>
                </c:pt>
                <c:pt idx="324892">
                  <c:v>3177.52</c:v>
                </c:pt>
                <c:pt idx="324893">
                  <c:v>2944.63</c:v>
                </c:pt>
                <c:pt idx="324894">
                  <c:v>4480.1400000000003</c:v>
                </c:pt>
                <c:pt idx="324895">
                  <c:v>4076.63</c:v>
                </c:pt>
                <c:pt idx="324896">
                  <c:v>3599.25</c:v>
                </c:pt>
                <c:pt idx="324897">
                  <c:v>3111.25</c:v>
                </c:pt>
                <c:pt idx="324898">
                  <c:v>2842.75</c:v>
                </c:pt>
                <c:pt idx="324899">
                  <c:v>3410.5</c:v>
                </c:pt>
                <c:pt idx="324900">
                  <c:v>3102</c:v>
                </c:pt>
                <c:pt idx="324901">
                  <c:v>3160</c:v>
                </c:pt>
                <c:pt idx="324902">
                  <c:v>3800.59</c:v>
                </c:pt>
                <c:pt idx="324903">
                  <c:v>3787.94</c:v>
                </c:pt>
                <c:pt idx="324904">
                  <c:v>3183.5</c:v>
                </c:pt>
                <c:pt idx="324905">
                  <c:v>2813</c:v>
                </c:pt>
                <c:pt idx="324906">
                  <c:v>2535.75</c:v>
                </c:pt>
                <c:pt idx="324907">
                  <c:v>3576.09</c:v>
                </c:pt>
                <c:pt idx="324908">
                  <c:v>3038.38</c:v>
                </c:pt>
                <c:pt idx="324909">
                  <c:v>3100.15</c:v>
                </c:pt>
                <c:pt idx="324910">
                  <c:v>2991.25</c:v>
                </c:pt>
                <c:pt idx="324911">
                  <c:v>3563.47</c:v>
                </c:pt>
                <c:pt idx="324912">
                  <c:v>6933.71</c:v>
                </c:pt>
                <c:pt idx="324913">
                  <c:v>6403.11</c:v>
                </c:pt>
                <c:pt idx="324914">
                  <c:v>5079.1099999999997</c:v>
                </c:pt>
                <c:pt idx="324915">
                  <c:v>3062.83</c:v>
                </c:pt>
                <c:pt idx="324916">
                  <c:v>3071.17</c:v>
                </c:pt>
                <c:pt idx="324917">
                  <c:v>2751.16</c:v>
                </c:pt>
                <c:pt idx="324918">
                  <c:v>2408.48</c:v>
                </c:pt>
                <c:pt idx="324919">
                  <c:v>2839.28</c:v>
                </c:pt>
                <c:pt idx="324920">
                  <c:v>2559.7600000000002</c:v>
                </c:pt>
                <c:pt idx="324921">
                  <c:v>2523.06</c:v>
                </c:pt>
                <c:pt idx="324922">
                  <c:v>2333.79</c:v>
                </c:pt>
                <c:pt idx="324923">
                  <c:v>2931.88</c:v>
                </c:pt>
                <c:pt idx="324924">
                  <c:v>4313.4399999999996</c:v>
                </c:pt>
                <c:pt idx="324925">
                  <c:v>3940.18</c:v>
                </c:pt>
                <c:pt idx="324926">
                  <c:v>3740.56</c:v>
                </c:pt>
                <c:pt idx="324927">
                  <c:v>4374.76</c:v>
                </c:pt>
                <c:pt idx="324928">
                  <c:v>7386.07</c:v>
                </c:pt>
                <c:pt idx="324929">
                  <c:v>5269.59</c:v>
                </c:pt>
                <c:pt idx="324930">
                  <c:v>5371.58</c:v>
                </c:pt>
                <c:pt idx="324931">
                  <c:v>7308.93</c:v>
                </c:pt>
                <c:pt idx="324932">
                  <c:v>9039.5499999999993</c:v>
                </c:pt>
                <c:pt idx="324933">
                  <c:v>3060.5</c:v>
                </c:pt>
                <c:pt idx="324934">
                  <c:v>2389.29</c:v>
                </c:pt>
                <c:pt idx="324935">
                  <c:v>2730.09</c:v>
                </c:pt>
                <c:pt idx="324936">
                  <c:v>1987.21</c:v>
                </c:pt>
                <c:pt idx="324937">
                  <c:v>2007.73</c:v>
                </c:pt>
                <c:pt idx="324938">
                  <c:v>3691.27</c:v>
                </c:pt>
                <c:pt idx="324939">
                  <c:v>3342.71</c:v>
                </c:pt>
                <c:pt idx="324940">
                  <c:v>3931.79</c:v>
                </c:pt>
                <c:pt idx="324941">
                  <c:v>3428.63</c:v>
                </c:pt>
                <c:pt idx="324942">
                  <c:v>3113.6</c:v>
                </c:pt>
                <c:pt idx="324943">
                  <c:v>3326.5</c:v>
                </c:pt>
                <c:pt idx="324944">
                  <c:v>4642.1099999999997</c:v>
                </c:pt>
                <c:pt idx="324945">
                  <c:v>4053.51</c:v>
                </c:pt>
                <c:pt idx="324946">
                  <c:v>2431.88</c:v>
                </c:pt>
                <c:pt idx="324947">
                  <c:v>2955.89</c:v>
                </c:pt>
                <c:pt idx="324948">
                  <c:v>2871.25</c:v>
                </c:pt>
                <c:pt idx="324949">
                  <c:v>3686.96</c:v>
                </c:pt>
                <c:pt idx="324950">
                  <c:v>2829.9</c:v>
                </c:pt>
                <c:pt idx="324951">
                  <c:v>2605.85</c:v>
                </c:pt>
                <c:pt idx="324952">
                  <c:v>2458.56</c:v>
                </c:pt>
                <c:pt idx="324953">
                  <c:v>2268.04</c:v>
                </c:pt>
                <c:pt idx="324954">
                  <c:v>2604.65</c:v>
                </c:pt>
                <c:pt idx="324955">
                  <c:v>2106.81</c:v>
                </c:pt>
                <c:pt idx="324956">
                  <c:v>2610.25</c:v>
                </c:pt>
                <c:pt idx="324957">
                  <c:v>3070.98</c:v>
                </c:pt>
                <c:pt idx="324958">
                  <c:v>2956.47</c:v>
                </c:pt>
                <c:pt idx="324959">
                  <c:v>3415.79</c:v>
                </c:pt>
                <c:pt idx="324960">
                  <c:v>3167.85</c:v>
                </c:pt>
                <c:pt idx="324961">
                  <c:v>2823.16</c:v>
                </c:pt>
                <c:pt idx="324962">
                  <c:v>3194.82</c:v>
                </c:pt>
                <c:pt idx="324963">
                  <c:v>3318.47</c:v>
                </c:pt>
                <c:pt idx="324964">
                  <c:v>5081.0600000000004</c:v>
                </c:pt>
                <c:pt idx="324965">
                  <c:v>5906.77</c:v>
                </c:pt>
                <c:pt idx="324966">
                  <c:v>4124.33</c:v>
                </c:pt>
                <c:pt idx="324967">
                  <c:v>2010.4</c:v>
                </c:pt>
                <c:pt idx="324968">
                  <c:v>2311.9299999999998</c:v>
                </c:pt>
                <c:pt idx="324969">
                  <c:v>3218.4</c:v>
                </c:pt>
                <c:pt idx="324970">
                  <c:v>2457.0700000000002</c:v>
                </c:pt>
                <c:pt idx="324971">
                  <c:v>2268.61</c:v>
                </c:pt>
                <c:pt idx="324972">
                  <c:v>2177.61</c:v>
                </c:pt>
                <c:pt idx="324973">
                  <c:v>2534.7399999999998</c:v>
                </c:pt>
                <c:pt idx="324974">
                  <c:v>2226.8000000000002</c:v>
                </c:pt>
                <c:pt idx="324975">
                  <c:v>3510.89</c:v>
                </c:pt>
                <c:pt idx="324976">
                  <c:v>4315.84</c:v>
                </c:pt>
                <c:pt idx="324977">
                  <c:v>4227.92</c:v>
                </c:pt>
                <c:pt idx="324978">
                  <c:v>3989.47</c:v>
                </c:pt>
                <c:pt idx="324979">
                  <c:v>3140.02</c:v>
                </c:pt>
                <c:pt idx="324980">
                  <c:v>5742.86</c:v>
                </c:pt>
                <c:pt idx="324981">
                  <c:v>4170.42</c:v>
                </c:pt>
                <c:pt idx="324982">
                  <c:v>4788.72</c:v>
                </c:pt>
                <c:pt idx="324983">
                  <c:v>5173.75</c:v>
                </c:pt>
                <c:pt idx="324984">
                  <c:v>8253.3700000000008</c:v>
                </c:pt>
                <c:pt idx="324985">
                  <c:v>3005.01</c:v>
                </c:pt>
                <c:pt idx="324986">
                  <c:v>1680.64</c:v>
                </c:pt>
                <c:pt idx="324987">
                  <c:v>2490.38</c:v>
                </c:pt>
                <c:pt idx="324988">
                  <c:v>2012.28</c:v>
                </c:pt>
                <c:pt idx="324989">
                  <c:v>2495.96</c:v>
                </c:pt>
                <c:pt idx="324990">
                  <c:v>2327.39</c:v>
                </c:pt>
                <c:pt idx="324991">
                  <c:v>3028.1</c:v>
                </c:pt>
                <c:pt idx="324992">
                  <c:v>3414.16</c:v>
                </c:pt>
                <c:pt idx="324993">
                  <c:v>2616.0300000000002</c:v>
                </c:pt>
                <c:pt idx="324994">
                  <c:v>3236.75</c:v>
                </c:pt>
                <c:pt idx="324995">
                  <c:v>2951.01</c:v>
                </c:pt>
                <c:pt idx="324996">
                  <c:v>3400.82</c:v>
                </c:pt>
                <c:pt idx="324997">
                  <c:v>2907.63</c:v>
                </c:pt>
                <c:pt idx="324998">
                  <c:v>2898.45</c:v>
                </c:pt>
                <c:pt idx="324999">
                  <c:v>3995.75</c:v>
                </c:pt>
                <c:pt idx="325000">
                  <c:v>3172.01</c:v>
                </c:pt>
                <c:pt idx="325001">
                  <c:v>2304.92</c:v>
                </c:pt>
                <c:pt idx="325002">
                  <c:v>2530.85</c:v>
                </c:pt>
                <c:pt idx="325003">
                  <c:v>2774.61</c:v>
                </c:pt>
                <c:pt idx="325004">
                  <c:v>2913.17</c:v>
                </c:pt>
                <c:pt idx="325005">
                  <c:v>2571.4499999999998</c:v>
                </c:pt>
                <c:pt idx="325006">
                  <c:v>2973.94</c:v>
                </c:pt>
                <c:pt idx="325007">
                  <c:v>2190.8200000000002</c:v>
                </c:pt>
                <c:pt idx="325008">
                  <c:v>3014.85</c:v>
                </c:pt>
                <c:pt idx="325009">
                  <c:v>2264.91</c:v>
                </c:pt>
                <c:pt idx="325010">
                  <c:v>2642.27</c:v>
                </c:pt>
                <c:pt idx="325011">
                  <c:v>1904.46</c:v>
                </c:pt>
                <c:pt idx="325012">
                  <c:v>2546.4299999999998</c:v>
                </c:pt>
                <c:pt idx="325013">
                  <c:v>2459.89</c:v>
                </c:pt>
                <c:pt idx="325014">
                  <c:v>3251</c:v>
                </c:pt>
                <c:pt idx="325015">
                  <c:v>3978.87</c:v>
                </c:pt>
                <c:pt idx="325016">
                  <c:v>5075.99</c:v>
                </c:pt>
                <c:pt idx="325017">
                  <c:v>7567.61</c:v>
                </c:pt>
                <c:pt idx="325018">
                  <c:v>5560.1</c:v>
                </c:pt>
                <c:pt idx="325019">
                  <c:v>2486.61</c:v>
                </c:pt>
                <c:pt idx="325020">
                  <c:v>2426.7600000000002</c:v>
                </c:pt>
                <c:pt idx="325021">
                  <c:v>3539.62</c:v>
                </c:pt>
                <c:pt idx="325022">
                  <c:v>3304.64</c:v>
                </c:pt>
                <c:pt idx="325023">
                  <c:v>3265.72</c:v>
                </c:pt>
                <c:pt idx="325024">
                  <c:v>2842.52</c:v>
                </c:pt>
                <c:pt idx="325025">
                  <c:v>3579.39</c:v>
                </c:pt>
                <c:pt idx="325026">
                  <c:v>3923.62</c:v>
                </c:pt>
                <c:pt idx="325027">
                  <c:v>2902.79</c:v>
                </c:pt>
                <c:pt idx="325028">
                  <c:v>3946.93</c:v>
                </c:pt>
                <c:pt idx="325029">
                  <c:v>8706.5</c:v>
                </c:pt>
                <c:pt idx="325030">
                  <c:v>9407</c:v>
                </c:pt>
                <c:pt idx="325031">
                  <c:v>10011.5</c:v>
                </c:pt>
                <c:pt idx="325032">
                  <c:v>10340.5</c:v>
                </c:pt>
                <c:pt idx="325033">
                  <c:v>10407.5</c:v>
                </c:pt>
                <c:pt idx="325034">
                  <c:v>8760</c:v>
                </c:pt>
                <c:pt idx="325035">
                  <c:v>7729</c:v>
                </c:pt>
                <c:pt idx="325036">
                  <c:v>8041</c:v>
                </c:pt>
                <c:pt idx="325037">
                  <c:v>8464.33</c:v>
                </c:pt>
                <c:pt idx="325038">
                  <c:v>8356.5</c:v>
                </c:pt>
                <c:pt idx="325039">
                  <c:v>8197</c:v>
                </c:pt>
                <c:pt idx="325040">
                  <c:v>7884.5</c:v>
                </c:pt>
                <c:pt idx="325041">
                  <c:v>8146.5</c:v>
                </c:pt>
                <c:pt idx="325042">
                  <c:v>8386.5</c:v>
                </c:pt>
                <c:pt idx="325043">
                  <c:v>8246.17</c:v>
                </c:pt>
                <c:pt idx="325044">
                  <c:v>8662.5</c:v>
                </c:pt>
                <c:pt idx="325045">
                  <c:v>11255.7</c:v>
                </c:pt>
                <c:pt idx="325046">
                  <c:v>11244.5</c:v>
                </c:pt>
                <c:pt idx="325047">
                  <c:v>10742</c:v>
                </c:pt>
                <c:pt idx="325048">
                  <c:v>9749.5</c:v>
                </c:pt>
                <c:pt idx="325049">
                  <c:v>8379.5</c:v>
                </c:pt>
                <c:pt idx="325050">
                  <c:v>7325.5</c:v>
                </c:pt>
                <c:pt idx="325051">
                  <c:v>8623.42</c:v>
                </c:pt>
                <c:pt idx="325052">
                  <c:v>9119</c:v>
                </c:pt>
                <c:pt idx="325053">
                  <c:v>7781</c:v>
                </c:pt>
                <c:pt idx="325054">
                  <c:v>7963</c:v>
                </c:pt>
                <c:pt idx="325055">
                  <c:v>8882.5</c:v>
                </c:pt>
                <c:pt idx="325056">
                  <c:v>8536</c:v>
                </c:pt>
                <c:pt idx="325057">
                  <c:v>7881.5</c:v>
                </c:pt>
                <c:pt idx="325058">
                  <c:v>7174.5</c:v>
                </c:pt>
                <c:pt idx="325059">
                  <c:v>8593.5</c:v>
                </c:pt>
                <c:pt idx="325060">
                  <c:v>7390.5</c:v>
                </c:pt>
                <c:pt idx="325061">
                  <c:v>7472.5</c:v>
                </c:pt>
                <c:pt idx="325062">
                  <c:v>7141</c:v>
                </c:pt>
                <c:pt idx="325063">
                  <c:v>7022.17</c:v>
                </c:pt>
                <c:pt idx="325064">
                  <c:v>7962.5</c:v>
                </c:pt>
                <c:pt idx="325065">
                  <c:v>8119</c:v>
                </c:pt>
                <c:pt idx="325066">
                  <c:v>7972</c:v>
                </c:pt>
                <c:pt idx="325067">
                  <c:v>8181.5</c:v>
                </c:pt>
                <c:pt idx="325068">
                  <c:v>8970.5</c:v>
                </c:pt>
                <c:pt idx="325069">
                  <c:v>9374.25</c:v>
                </c:pt>
                <c:pt idx="325070">
                  <c:v>10233.5</c:v>
                </c:pt>
                <c:pt idx="325071">
                  <c:v>13162</c:v>
                </c:pt>
                <c:pt idx="325072">
                  <c:v>8999.5</c:v>
                </c:pt>
                <c:pt idx="325073">
                  <c:v>10044.34</c:v>
                </c:pt>
                <c:pt idx="325074">
                  <c:v>10514</c:v>
                </c:pt>
                <c:pt idx="325075">
                  <c:v>15681.5</c:v>
                </c:pt>
                <c:pt idx="325076">
                  <c:v>9033.5</c:v>
                </c:pt>
                <c:pt idx="325077">
                  <c:v>8231.5</c:v>
                </c:pt>
                <c:pt idx="325078">
                  <c:v>8974.75</c:v>
                </c:pt>
                <c:pt idx="325079">
                  <c:v>6899.5</c:v>
                </c:pt>
                <c:pt idx="325080">
                  <c:v>7303.46</c:v>
                </c:pt>
                <c:pt idx="325081">
                  <c:v>9773.4</c:v>
                </c:pt>
                <c:pt idx="325082">
                  <c:v>11391.19</c:v>
                </c:pt>
                <c:pt idx="325083">
                  <c:v>11508.03</c:v>
                </c:pt>
                <c:pt idx="325084">
                  <c:v>10904.59</c:v>
                </c:pt>
                <c:pt idx="325085">
                  <c:v>8689.23</c:v>
                </c:pt>
                <c:pt idx="325086">
                  <c:v>8747.7000000000007</c:v>
                </c:pt>
                <c:pt idx="325087">
                  <c:v>11822.17</c:v>
                </c:pt>
                <c:pt idx="325088">
                  <c:v>9535.7900000000009</c:v>
                </c:pt>
                <c:pt idx="325089">
                  <c:v>7761.21</c:v>
                </c:pt>
                <c:pt idx="325090">
                  <c:v>9401.07</c:v>
                </c:pt>
                <c:pt idx="325091">
                  <c:v>8730.7000000000007</c:v>
                </c:pt>
                <c:pt idx="325092">
                  <c:v>10372.61</c:v>
                </c:pt>
                <c:pt idx="325093">
                  <c:v>8297.14</c:v>
                </c:pt>
                <c:pt idx="325094">
                  <c:v>6863.38</c:v>
                </c:pt>
                <c:pt idx="325095">
                  <c:v>8612.31</c:v>
                </c:pt>
                <c:pt idx="325096">
                  <c:v>9057.14</c:v>
                </c:pt>
                <c:pt idx="325097">
                  <c:v>9449.6200000000008</c:v>
                </c:pt>
                <c:pt idx="325098">
                  <c:v>10546.97</c:v>
                </c:pt>
                <c:pt idx="325099">
                  <c:v>10363.83</c:v>
                </c:pt>
                <c:pt idx="325100">
                  <c:v>8709.23</c:v>
                </c:pt>
                <c:pt idx="325101">
                  <c:v>8109.08</c:v>
                </c:pt>
                <c:pt idx="325102">
                  <c:v>7583.42</c:v>
                </c:pt>
                <c:pt idx="325103">
                  <c:v>7859.4</c:v>
                </c:pt>
                <c:pt idx="325104">
                  <c:v>5752.06</c:v>
                </c:pt>
                <c:pt idx="325105">
                  <c:v>6312.23</c:v>
                </c:pt>
                <c:pt idx="325106">
                  <c:v>5873.89</c:v>
                </c:pt>
                <c:pt idx="325107">
                  <c:v>7406.93</c:v>
                </c:pt>
                <c:pt idx="325108">
                  <c:v>8200.34</c:v>
                </c:pt>
                <c:pt idx="325109">
                  <c:v>6743.52</c:v>
                </c:pt>
                <c:pt idx="325110">
                  <c:v>5519.99</c:v>
                </c:pt>
                <c:pt idx="325111">
                  <c:v>4992.95</c:v>
                </c:pt>
                <c:pt idx="325112">
                  <c:v>6534.91</c:v>
                </c:pt>
                <c:pt idx="325113">
                  <c:v>6850.83</c:v>
                </c:pt>
                <c:pt idx="325114">
                  <c:v>7717.58</c:v>
                </c:pt>
                <c:pt idx="325115">
                  <c:v>5718.75</c:v>
                </c:pt>
                <c:pt idx="325116">
                  <c:v>5586.61</c:v>
                </c:pt>
                <c:pt idx="325117">
                  <c:v>6478.03</c:v>
                </c:pt>
                <c:pt idx="325118">
                  <c:v>6274.46</c:v>
                </c:pt>
                <c:pt idx="325119">
                  <c:v>6515.04</c:v>
                </c:pt>
                <c:pt idx="325120">
                  <c:v>7784.32</c:v>
                </c:pt>
                <c:pt idx="325121">
                  <c:v>7208.16</c:v>
                </c:pt>
                <c:pt idx="325122">
                  <c:v>6595.83</c:v>
                </c:pt>
                <c:pt idx="325123">
                  <c:v>8430.76</c:v>
                </c:pt>
                <c:pt idx="325124">
                  <c:v>7718.06</c:v>
                </c:pt>
                <c:pt idx="325125">
                  <c:v>7679.18</c:v>
                </c:pt>
                <c:pt idx="325126">
                  <c:v>7764.92</c:v>
                </c:pt>
                <c:pt idx="325127">
                  <c:v>10215.91</c:v>
                </c:pt>
                <c:pt idx="325128">
                  <c:v>5213.71</c:v>
                </c:pt>
                <c:pt idx="325129">
                  <c:v>5114.99</c:v>
                </c:pt>
                <c:pt idx="325130">
                  <c:v>4469.71</c:v>
                </c:pt>
                <c:pt idx="325131">
                  <c:v>4790.8500000000004</c:v>
                </c:pt>
                <c:pt idx="325132">
                  <c:v>5846.58</c:v>
                </c:pt>
                <c:pt idx="325133">
                  <c:v>6711.32</c:v>
                </c:pt>
                <c:pt idx="325134">
                  <c:v>9402.51</c:v>
                </c:pt>
                <c:pt idx="325135">
                  <c:v>8962.52</c:v>
                </c:pt>
                <c:pt idx="325136">
                  <c:v>7680.17</c:v>
                </c:pt>
                <c:pt idx="325137">
                  <c:v>8115.12</c:v>
                </c:pt>
                <c:pt idx="325138">
                  <c:v>6810.43</c:v>
                </c:pt>
                <c:pt idx="325139">
                  <c:v>7274.58</c:v>
                </c:pt>
                <c:pt idx="325140">
                  <c:v>6801.09</c:v>
                </c:pt>
                <c:pt idx="325141">
                  <c:v>7417.53</c:v>
                </c:pt>
                <c:pt idx="325142">
                  <c:v>8784.6</c:v>
                </c:pt>
                <c:pt idx="325143">
                  <c:v>9473.33</c:v>
                </c:pt>
                <c:pt idx="325144">
                  <c:v>8191.9</c:v>
                </c:pt>
                <c:pt idx="325145">
                  <c:v>7941.71</c:v>
                </c:pt>
                <c:pt idx="325146">
                  <c:v>8102.95</c:v>
                </c:pt>
                <c:pt idx="325147">
                  <c:v>7743.43</c:v>
                </c:pt>
                <c:pt idx="325148">
                  <c:v>8797.4500000000007</c:v>
                </c:pt>
                <c:pt idx="325149">
                  <c:v>9863.57</c:v>
                </c:pt>
                <c:pt idx="325150">
                  <c:v>8478.4500000000007</c:v>
                </c:pt>
                <c:pt idx="325151">
                  <c:v>9453.19</c:v>
                </c:pt>
                <c:pt idx="325152">
                  <c:v>7839.16</c:v>
                </c:pt>
                <c:pt idx="325153">
                  <c:v>6345.43</c:v>
                </c:pt>
                <c:pt idx="325154">
                  <c:v>5879.77</c:v>
                </c:pt>
                <c:pt idx="325155">
                  <c:v>8250.32</c:v>
                </c:pt>
                <c:pt idx="325156">
                  <c:v>7101.64</c:v>
                </c:pt>
                <c:pt idx="325157">
                  <c:v>6349.85</c:v>
                </c:pt>
                <c:pt idx="325158">
                  <c:v>6799.81</c:v>
                </c:pt>
                <c:pt idx="325159">
                  <c:v>7115.22</c:v>
                </c:pt>
                <c:pt idx="325160">
                  <c:v>8126.84</c:v>
                </c:pt>
                <c:pt idx="325161">
                  <c:v>6754.31</c:v>
                </c:pt>
                <c:pt idx="325162">
                  <c:v>5920.48</c:v>
                </c:pt>
                <c:pt idx="325163">
                  <c:v>5361.96</c:v>
                </c:pt>
                <c:pt idx="325164">
                  <c:v>5567.67</c:v>
                </c:pt>
                <c:pt idx="325165">
                  <c:v>6366.77</c:v>
                </c:pt>
                <c:pt idx="325166">
                  <c:v>5820.17</c:v>
                </c:pt>
                <c:pt idx="325167">
                  <c:v>5256.12</c:v>
                </c:pt>
                <c:pt idx="325168">
                  <c:v>6410.1</c:v>
                </c:pt>
                <c:pt idx="325169">
                  <c:v>6395.77</c:v>
                </c:pt>
                <c:pt idx="325170">
                  <c:v>6247.43</c:v>
                </c:pt>
                <c:pt idx="325171">
                  <c:v>6244.65</c:v>
                </c:pt>
                <c:pt idx="325172">
                  <c:v>2632</c:v>
                </c:pt>
                <c:pt idx="325173">
                  <c:v>2214</c:v>
                </c:pt>
                <c:pt idx="325174">
                  <c:v>1971</c:v>
                </c:pt>
                <c:pt idx="325175">
                  <c:v>1891</c:v>
                </c:pt>
                <c:pt idx="325176">
                  <c:v>1717</c:v>
                </c:pt>
                <c:pt idx="325177">
                  <c:v>2636</c:v>
                </c:pt>
                <c:pt idx="325178">
                  <c:v>1994</c:v>
                </c:pt>
                <c:pt idx="325179">
                  <c:v>2175</c:v>
                </c:pt>
                <c:pt idx="325180">
                  <c:v>2074</c:v>
                </c:pt>
                <c:pt idx="325181">
                  <c:v>1841</c:v>
                </c:pt>
                <c:pt idx="325182">
                  <c:v>1512</c:v>
                </c:pt>
                <c:pt idx="325183">
                  <c:v>1765</c:v>
                </c:pt>
                <c:pt idx="325184">
                  <c:v>1873</c:v>
                </c:pt>
                <c:pt idx="325185">
                  <c:v>1996</c:v>
                </c:pt>
                <c:pt idx="325186">
                  <c:v>2308</c:v>
                </c:pt>
                <c:pt idx="325187">
                  <c:v>1689</c:v>
                </c:pt>
                <c:pt idx="325188">
                  <c:v>1942</c:v>
                </c:pt>
                <c:pt idx="325189">
                  <c:v>2169</c:v>
                </c:pt>
                <c:pt idx="325190">
                  <c:v>1845</c:v>
                </c:pt>
                <c:pt idx="325191">
                  <c:v>2547</c:v>
                </c:pt>
                <c:pt idx="325192">
                  <c:v>2183</c:v>
                </c:pt>
                <c:pt idx="325193">
                  <c:v>1569</c:v>
                </c:pt>
                <c:pt idx="325194">
                  <c:v>1744</c:v>
                </c:pt>
                <c:pt idx="325195">
                  <c:v>1861</c:v>
                </c:pt>
                <c:pt idx="325196">
                  <c:v>1514</c:v>
                </c:pt>
                <c:pt idx="325197">
                  <c:v>926.1</c:v>
                </c:pt>
                <c:pt idx="325198">
                  <c:v>1681</c:v>
                </c:pt>
                <c:pt idx="325199">
                  <c:v>1479</c:v>
                </c:pt>
                <c:pt idx="325200">
                  <c:v>1673</c:v>
                </c:pt>
                <c:pt idx="325201">
                  <c:v>1464</c:v>
                </c:pt>
                <c:pt idx="325202">
                  <c:v>1581</c:v>
                </c:pt>
                <c:pt idx="325203">
                  <c:v>1876</c:v>
                </c:pt>
                <c:pt idx="325204">
                  <c:v>1545</c:v>
                </c:pt>
                <c:pt idx="325205">
                  <c:v>1202</c:v>
                </c:pt>
                <c:pt idx="325206">
                  <c:v>1276</c:v>
                </c:pt>
                <c:pt idx="325207">
                  <c:v>1475</c:v>
                </c:pt>
                <c:pt idx="325208">
                  <c:v>1623</c:v>
                </c:pt>
                <c:pt idx="325209">
                  <c:v>1485</c:v>
                </c:pt>
                <c:pt idx="325210">
                  <c:v>1811</c:v>
                </c:pt>
                <c:pt idx="325211">
                  <c:v>2037</c:v>
                </c:pt>
                <c:pt idx="325212">
                  <c:v>2423</c:v>
                </c:pt>
                <c:pt idx="325213">
                  <c:v>2309</c:v>
                </c:pt>
                <c:pt idx="325214">
                  <c:v>1643</c:v>
                </c:pt>
                <c:pt idx="325215">
                  <c:v>1898</c:v>
                </c:pt>
                <c:pt idx="325216">
                  <c:v>1934</c:v>
                </c:pt>
                <c:pt idx="325217">
                  <c:v>2383.9699999999998</c:v>
                </c:pt>
                <c:pt idx="325218">
                  <c:v>3864</c:v>
                </c:pt>
                <c:pt idx="325219">
                  <c:v>1802.82</c:v>
                </c:pt>
                <c:pt idx="325220">
                  <c:v>1514.75</c:v>
                </c:pt>
                <c:pt idx="325221">
                  <c:v>1487</c:v>
                </c:pt>
                <c:pt idx="325222">
                  <c:v>1330</c:v>
                </c:pt>
                <c:pt idx="325223">
                  <c:v>1346</c:v>
                </c:pt>
                <c:pt idx="325224">
                  <c:v>1218</c:v>
                </c:pt>
                <c:pt idx="325225">
                  <c:v>2170</c:v>
                </c:pt>
                <c:pt idx="325226">
                  <c:v>1856</c:v>
                </c:pt>
                <c:pt idx="325227">
                  <c:v>2374</c:v>
                </c:pt>
                <c:pt idx="325228">
                  <c:v>2253</c:v>
                </c:pt>
                <c:pt idx="325229">
                  <c:v>2403</c:v>
                </c:pt>
                <c:pt idx="325230">
                  <c:v>3186</c:v>
                </c:pt>
                <c:pt idx="325231">
                  <c:v>2219</c:v>
                </c:pt>
                <c:pt idx="325232">
                  <c:v>2338</c:v>
                </c:pt>
                <c:pt idx="325233">
                  <c:v>2054</c:v>
                </c:pt>
                <c:pt idx="325234">
                  <c:v>1907</c:v>
                </c:pt>
                <c:pt idx="325235">
                  <c:v>2709</c:v>
                </c:pt>
                <c:pt idx="325236">
                  <c:v>2321</c:v>
                </c:pt>
                <c:pt idx="325237">
                  <c:v>2073</c:v>
                </c:pt>
                <c:pt idx="325238">
                  <c:v>1961</c:v>
                </c:pt>
                <c:pt idx="325239">
                  <c:v>1988</c:v>
                </c:pt>
                <c:pt idx="325240">
                  <c:v>1744</c:v>
                </c:pt>
                <c:pt idx="325241">
                  <c:v>1958</c:v>
                </c:pt>
                <c:pt idx="325242">
                  <c:v>2646</c:v>
                </c:pt>
                <c:pt idx="325243">
                  <c:v>1900</c:v>
                </c:pt>
                <c:pt idx="325244">
                  <c:v>1768</c:v>
                </c:pt>
                <c:pt idx="325245">
                  <c:v>2021</c:v>
                </c:pt>
                <c:pt idx="325246">
                  <c:v>1505.76</c:v>
                </c:pt>
                <c:pt idx="325247">
                  <c:v>1546.28</c:v>
                </c:pt>
                <c:pt idx="325248">
                  <c:v>1488.28</c:v>
                </c:pt>
                <c:pt idx="325249">
                  <c:v>1123.9000000000001</c:v>
                </c:pt>
                <c:pt idx="325250">
                  <c:v>1306.71</c:v>
                </c:pt>
                <c:pt idx="325251">
                  <c:v>1195.6400000000001</c:v>
                </c:pt>
                <c:pt idx="325252">
                  <c:v>1664.92</c:v>
                </c:pt>
                <c:pt idx="325253">
                  <c:v>1915.31</c:v>
                </c:pt>
                <c:pt idx="325254">
                  <c:v>1153.46</c:v>
                </c:pt>
                <c:pt idx="325255">
                  <c:v>1560.37</c:v>
                </c:pt>
                <c:pt idx="325256">
                  <c:v>1410.01</c:v>
                </c:pt>
                <c:pt idx="325257">
                  <c:v>1254.1500000000001</c:v>
                </c:pt>
                <c:pt idx="325258">
                  <c:v>987.63</c:v>
                </c:pt>
                <c:pt idx="325259">
                  <c:v>1198.9100000000001</c:v>
                </c:pt>
                <c:pt idx="325260">
                  <c:v>1157.3900000000001</c:v>
                </c:pt>
                <c:pt idx="325261">
                  <c:v>1176.75</c:v>
                </c:pt>
                <c:pt idx="325262">
                  <c:v>1549.24</c:v>
                </c:pt>
                <c:pt idx="325263">
                  <c:v>1426.33</c:v>
                </c:pt>
                <c:pt idx="325264">
                  <c:v>1360.35</c:v>
                </c:pt>
                <c:pt idx="325265">
                  <c:v>1168.8900000000001</c:v>
                </c:pt>
                <c:pt idx="325266">
                  <c:v>1296.23</c:v>
                </c:pt>
                <c:pt idx="325267">
                  <c:v>1469.82</c:v>
                </c:pt>
                <c:pt idx="325268">
                  <c:v>1433.33</c:v>
                </c:pt>
                <c:pt idx="325269">
                  <c:v>1934.5</c:v>
                </c:pt>
                <c:pt idx="325270">
                  <c:v>2565.5700000000002</c:v>
                </c:pt>
                <c:pt idx="325271">
                  <c:v>1272.98</c:v>
                </c:pt>
                <c:pt idx="325272">
                  <c:v>1029.03</c:v>
                </c:pt>
                <c:pt idx="325273">
                  <c:v>931.94</c:v>
                </c:pt>
                <c:pt idx="325274">
                  <c:v>807.81</c:v>
                </c:pt>
                <c:pt idx="325275">
                  <c:v>880.88</c:v>
                </c:pt>
                <c:pt idx="325276">
                  <c:v>1246.78</c:v>
                </c:pt>
                <c:pt idx="325277">
                  <c:v>1685.55</c:v>
                </c:pt>
                <c:pt idx="325278">
                  <c:v>2062.7600000000002</c:v>
                </c:pt>
                <c:pt idx="325279">
                  <c:v>1240.07</c:v>
                </c:pt>
                <c:pt idx="325280">
                  <c:v>1557.66</c:v>
                </c:pt>
                <c:pt idx="325281">
                  <c:v>986.68</c:v>
                </c:pt>
                <c:pt idx="325282">
                  <c:v>1507.8</c:v>
                </c:pt>
                <c:pt idx="325283">
                  <c:v>1268.3499999999999</c:v>
                </c:pt>
                <c:pt idx="325284">
                  <c:v>1871.84</c:v>
                </c:pt>
                <c:pt idx="325285">
                  <c:v>1480.4</c:v>
                </c:pt>
                <c:pt idx="325286">
                  <c:v>1556.5</c:v>
                </c:pt>
                <c:pt idx="325287">
                  <c:v>1561.46</c:v>
                </c:pt>
                <c:pt idx="325288">
                  <c:v>1959.06</c:v>
                </c:pt>
                <c:pt idx="325289">
                  <c:v>1943.86</c:v>
                </c:pt>
                <c:pt idx="325290">
                  <c:v>2535.6799999999998</c:v>
                </c:pt>
                <c:pt idx="325291">
                  <c:v>1832.25</c:v>
                </c:pt>
                <c:pt idx="325292">
                  <c:v>1917.9</c:v>
                </c:pt>
                <c:pt idx="325293">
                  <c:v>1754.95</c:v>
                </c:pt>
                <c:pt idx="325294">
                  <c:v>2087.5</c:v>
                </c:pt>
                <c:pt idx="325295">
                  <c:v>1968.33</c:v>
                </c:pt>
                <c:pt idx="325296">
                  <c:v>1540.42</c:v>
                </c:pt>
                <c:pt idx="325297">
                  <c:v>1882.82</c:v>
                </c:pt>
                <c:pt idx="325298">
                  <c:v>1611.53</c:v>
                </c:pt>
                <c:pt idx="325299">
                  <c:v>1483.28</c:v>
                </c:pt>
                <c:pt idx="325300">
                  <c:v>1332.81</c:v>
                </c:pt>
                <c:pt idx="325301">
                  <c:v>919.52</c:v>
                </c:pt>
                <c:pt idx="325302">
                  <c:v>1136.98</c:v>
                </c:pt>
                <c:pt idx="325303">
                  <c:v>1153.3699999999999</c:v>
                </c:pt>
                <c:pt idx="325304">
                  <c:v>811.69</c:v>
                </c:pt>
                <c:pt idx="325305">
                  <c:v>900.63</c:v>
                </c:pt>
                <c:pt idx="325306">
                  <c:v>985.91</c:v>
                </c:pt>
                <c:pt idx="325307">
                  <c:v>1272.1199999999999</c:v>
                </c:pt>
                <c:pt idx="325308">
                  <c:v>1158.45</c:v>
                </c:pt>
                <c:pt idx="325309">
                  <c:v>950.03</c:v>
                </c:pt>
                <c:pt idx="325310">
                  <c:v>1043.47</c:v>
                </c:pt>
                <c:pt idx="325311">
                  <c:v>1620.69</c:v>
                </c:pt>
                <c:pt idx="325312">
                  <c:v>1347.55</c:v>
                </c:pt>
                <c:pt idx="325313">
                  <c:v>1512.88</c:v>
                </c:pt>
                <c:pt idx="325314">
                  <c:v>903.43</c:v>
                </c:pt>
                <c:pt idx="325315">
                  <c:v>143</c:v>
                </c:pt>
                <c:pt idx="325316">
                  <c:v>22</c:v>
                </c:pt>
                <c:pt idx="325317">
                  <c:v>30</c:v>
                </c:pt>
                <c:pt idx="325318">
                  <c:v>145</c:v>
                </c:pt>
                <c:pt idx="325319">
                  <c:v>114</c:v>
                </c:pt>
                <c:pt idx="325320">
                  <c:v>140</c:v>
                </c:pt>
                <c:pt idx="325321">
                  <c:v>521</c:v>
                </c:pt>
                <c:pt idx="325322">
                  <c:v>710</c:v>
                </c:pt>
                <c:pt idx="325323">
                  <c:v>323</c:v>
                </c:pt>
                <c:pt idx="325324">
                  <c:v>704.5</c:v>
                </c:pt>
                <c:pt idx="325325">
                  <c:v>516.5</c:v>
                </c:pt>
                <c:pt idx="325326">
                  <c:v>637.5</c:v>
                </c:pt>
                <c:pt idx="325327">
                  <c:v>651</c:v>
                </c:pt>
                <c:pt idx="325328">
                  <c:v>1125</c:v>
                </c:pt>
                <c:pt idx="325329">
                  <c:v>1322</c:v>
                </c:pt>
                <c:pt idx="325330">
                  <c:v>1104.5</c:v>
                </c:pt>
                <c:pt idx="325331">
                  <c:v>2280.5</c:v>
                </c:pt>
                <c:pt idx="325332">
                  <c:v>3342.5</c:v>
                </c:pt>
                <c:pt idx="325333">
                  <c:v>2498.5</c:v>
                </c:pt>
                <c:pt idx="325334">
                  <c:v>2326.5</c:v>
                </c:pt>
                <c:pt idx="325335">
                  <c:v>2025.5</c:v>
                </c:pt>
                <c:pt idx="325336">
                  <c:v>1203</c:v>
                </c:pt>
                <c:pt idx="325337">
                  <c:v>886.5</c:v>
                </c:pt>
                <c:pt idx="325338">
                  <c:v>611.5</c:v>
                </c:pt>
                <c:pt idx="325339">
                  <c:v>791.5</c:v>
                </c:pt>
                <c:pt idx="325340">
                  <c:v>364.5</c:v>
                </c:pt>
                <c:pt idx="325341">
                  <c:v>649</c:v>
                </c:pt>
                <c:pt idx="325342">
                  <c:v>250.5</c:v>
                </c:pt>
                <c:pt idx="325343">
                  <c:v>120.5</c:v>
                </c:pt>
                <c:pt idx="325344">
                  <c:v>244.5</c:v>
                </c:pt>
                <c:pt idx="325345">
                  <c:v>499</c:v>
                </c:pt>
                <c:pt idx="325346">
                  <c:v>595</c:v>
                </c:pt>
                <c:pt idx="325347">
                  <c:v>288</c:v>
                </c:pt>
                <c:pt idx="325348">
                  <c:v>354</c:v>
                </c:pt>
                <c:pt idx="325349">
                  <c:v>484</c:v>
                </c:pt>
                <c:pt idx="325350">
                  <c:v>731</c:v>
                </c:pt>
                <c:pt idx="325351">
                  <c:v>664</c:v>
                </c:pt>
                <c:pt idx="325352">
                  <c:v>526</c:v>
                </c:pt>
                <c:pt idx="325353">
                  <c:v>861</c:v>
                </c:pt>
                <c:pt idx="325354">
                  <c:v>1094</c:v>
                </c:pt>
                <c:pt idx="325355">
                  <c:v>1069</c:v>
                </c:pt>
                <c:pt idx="325356">
                  <c:v>1529.97</c:v>
                </c:pt>
                <c:pt idx="325357">
                  <c:v>1210</c:v>
                </c:pt>
                <c:pt idx="325358">
                  <c:v>1497</c:v>
                </c:pt>
                <c:pt idx="325359">
                  <c:v>1082</c:v>
                </c:pt>
                <c:pt idx="325360">
                  <c:v>1409</c:v>
                </c:pt>
                <c:pt idx="325361">
                  <c:v>2496</c:v>
                </c:pt>
                <c:pt idx="325362">
                  <c:v>1174</c:v>
                </c:pt>
                <c:pt idx="325363">
                  <c:v>403</c:v>
                </c:pt>
                <c:pt idx="325364">
                  <c:v>529</c:v>
                </c:pt>
                <c:pt idx="325365">
                  <c:v>193</c:v>
                </c:pt>
                <c:pt idx="325366">
                  <c:v>229</c:v>
                </c:pt>
                <c:pt idx="325367">
                  <c:v>1887</c:v>
                </c:pt>
                <c:pt idx="325368">
                  <c:v>750.5</c:v>
                </c:pt>
                <c:pt idx="325369">
                  <c:v>150</c:v>
                </c:pt>
                <c:pt idx="325370">
                  <c:v>423.5</c:v>
                </c:pt>
                <c:pt idx="325371">
                  <c:v>399</c:v>
                </c:pt>
                <c:pt idx="325372">
                  <c:v>417</c:v>
                </c:pt>
                <c:pt idx="325373">
                  <c:v>1732</c:v>
                </c:pt>
                <c:pt idx="325374">
                  <c:v>1744</c:v>
                </c:pt>
                <c:pt idx="325375">
                  <c:v>951</c:v>
                </c:pt>
                <c:pt idx="325376">
                  <c:v>1100</c:v>
                </c:pt>
                <c:pt idx="325377">
                  <c:v>727</c:v>
                </c:pt>
                <c:pt idx="325378">
                  <c:v>1127</c:v>
                </c:pt>
                <c:pt idx="325379">
                  <c:v>875</c:v>
                </c:pt>
                <c:pt idx="325380">
                  <c:v>751</c:v>
                </c:pt>
                <c:pt idx="325381">
                  <c:v>997</c:v>
                </c:pt>
                <c:pt idx="325382">
                  <c:v>1671</c:v>
                </c:pt>
                <c:pt idx="325383">
                  <c:v>2770</c:v>
                </c:pt>
                <c:pt idx="325384">
                  <c:v>2155</c:v>
                </c:pt>
                <c:pt idx="325385">
                  <c:v>2064</c:v>
                </c:pt>
                <c:pt idx="325386">
                  <c:v>2371</c:v>
                </c:pt>
                <c:pt idx="325387">
                  <c:v>1688</c:v>
                </c:pt>
                <c:pt idx="325388">
                  <c:v>1435</c:v>
                </c:pt>
                <c:pt idx="325389">
                  <c:v>1666</c:v>
                </c:pt>
                <c:pt idx="325390">
                  <c:v>1020</c:v>
                </c:pt>
                <c:pt idx="325391">
                  <c:v>841</c:v>
                </c:pt>
                <c:pt idx="325392">
                  <c:v>767</c:v>
                </c:pt>
                <c:pt idx="325393">
                  <c:v>321</c:v>
                </c:pt>
                <c:pt idx="325394">
                  <c:v>220</c:v>
                </c:pt>
                <c:pt idx="325395">
                  <c:v>170</c:v>
                </c:pt>
                <c:pt idx="325396">
                  <c:v>27</c:v>
                </c:pt>
                <c:pt idx="325397">
                  <c:v>137</c:v>
                </c:pt>
                <c:pt idx="325398">
                  <c:v>81</c:v>
                </c:pt>
                <c:pt idx="325399">
                  <c:v>154.88</c:v>
                </c:pt>
                <c:pt idx="325400">
                  <c:v>487.37</c:v>
                </c:pt>
                <c:pt idx="325401">
                  <c:v>436.46</c:v>
                </c:pt>
                <c:pt idx="325402">
                  <c:v>365.58</c:v>
                </c:pt>
                <c:pt idx="325403">
                  <c:v>830.6</c:v>
                </c:pt>
                <c:pt idx="325404">
                  <c:v>726.01</c:v>
                </c:pt>
                <c:pt idx="325405">
                  <c:v>1535.09</c:v>
                </c:pt>
                <c:pt idx="325406">
                  <c:v>1415.24</c:v>
                </c:pt>
                <c:pt idx="325407">
                  <c:v>1086.01</c:v>
                </c:pt>
                <c:pt idx="325408">
                  <c:v>1027.3599999999999</c:v>
                </c:pt>
                <c:pt idx="325409">
                  <c:v>1118.07</c:v>
                </c:pt>
                <c:pt idx="325410">
                  <c:v>1960.88</c:v>
                </c:pt>
                <c:pt idx="325411">
                  <c:v>2130.42</c:v>
                </c:pt>
                <c:pt idx="325412">
                  <c:v>1372.04</c:v>
                </c:pt>
                <c:pt idx="325413">
                  <c:v>1846.59</c:v>
                </c:pt>
                <c:pt idx="325414">
                  <c:v>559.46</c:v>
                </c:pt>
                <c:pt idx="325415">
                  <c:v>297.7</c:v>
                </c:pt>
                <c:pt idx="325416">
                  <c:v>535.42999999999995</c:v>
                </c:pt>
                <c:pt idx="325417">
                  <c:v>140.85</c:v>
                </c:pt>
                <c:pt idx="325418">
                  <c:v>289.67</c:v>
                </c:pt>
                <c:pt idx="325419">
                  <c:v>344.09</c:v>
                </c:pt>
                <c:pt idx="325420">
                  <c:v>454.18</c:v>
                </c:pt>
                <c:pt idx="325421">
                  <c:v>825.66</c:v>
                </c:pt>
                <c:pt idx="325422">
                  <c:v>449.41</c:v>
                </c:pt>
                <c:pt idx="325423">
                  <c:v>608.97</c:v>
                </c:pt>
                <c:pt idx="325424">
                  <c:v>752</c:v>
                </c:pt>
                <c:pt idx="325425">
                  <c:v>1573</c:v>
                </c:pt>
                <c:pt idx="325426">
                  <c:v>1028</c:v>
                </c:pt>
                <c:pt idx="325427">
                  <c:v>1319</c:v>
                </c:pt>
                <c:pt idx="325428">
                  <c:v>1105</c:v>
                </c:pt>
                <c:pt idx="325429">
                  <c:v>1155</c:v>
                </c:pt>
                <c:pt idx="325430">
                  <c:v>892</c:v>
                </c:pt>
                <c:pt idx="325431">
                  <c:v>963</c:v>
                </c:pt>
                <c:pt idx="325432">
                  <c:v>1015</c:v>
                </c:pt>
                <c:pt idx="325433">
                  <c:v>781</c:v>
                </c:pt>
                <c:pt idx="325434">
                  <c:v>780</c:v>
                </c:pt>
                <c:pt idx="325435">
                  <c:v>1730</c:v>
                </c:pt>
                <c:pt idx="325436">
                  <c:v>1917</c:v>
                </c:pt>
                <c:pt idx="325437">
                  <c:v>1341</c:v>
                </c:pt>
                <c:pt idx="325438">
                  <c:v>1371</c:v>
                </c:pt>
                <c:pt idx="325439">
                  <c:v>981</c:v>
                </c:pt>
                <c:pt idx="325440">
                  <c:v>1073</c:v>
                </c:pt>
                <c:pt idx="325441">
                  <c:v>740</c:v>
                </c:pt>
                <c:pt idx="325442">
                  <c:v>557</c:v>
                </c:pt>
                <c:pt idx="325443">
                  <c:v>317</c:v>
                </c:pt>
                <c:pt idx="325444">
                  <c:v>306</c:v>
                </c:pt>
                <c:pt idx="325445">
                  <c:v>97</c:v>
                </c:pt>
                <c:pt idx="325446">
                  <c:v>35</c:v>
                </c:pt>
                <c:pt idx="325447">
                  <c:v>197.64</c:v>
                </c:pt>
                <c:pt idx="325448">
                  <c:v>133.84</c:v>
                </c:pt>
                <c:pt idx="325449">
                  <c:v>92.84</c:v>
                </c:pt>
                <c:pt idx="325450">
                  <c:v>260.56</c:v>
                </c:pt>
                <c:pt idx="325451">
                  <c:v>876.12</c:v>
                </c:pt>
                <c:pt idx="325452">
                  <c:v>418.14</c:v>
                </c:pt>
                <c:pt idx="325453">
                  <c:v>860.04</c:v>
                </c:pt>
                <c:pt idx="325454">
                  <c:v>625.39</c:v>
                </c:pt>
                <c:pt idx="325455">
                  <c:v>701.4</c:v>
                </c:pt>
                <c:pt idx="325456">
                  <c:v>603.70000000000005</c:v>
                </c:pt>
                <c:pt idx="325457">
                  <c:v>619.79</c:v>
                </c:pt>
                <c:pt idx="325458">
                  <c:v>2611.9299999999998</c:v>
                </c:pt>
                <c:pt idx="325459">
                  <c:v>3156.51</c:v>
                </c:pt>
                <c:pt idx="325460">
                  <c:v>2989.13</c:v>
                </c:pt>
                <c:pt idx="325461">
                  <c:v>2721.41</c:v>
                </c:pt>
                <c:pt idx="325462">
                  <c:v>2860.08</c:v>
                </c:pt>
                <c:pt idx="325463">
                  <c:v>2482.02</c:v>
                </c:pt>
                <c:pt idx="325464">
                  <c:v>2529.16</c:v>
                </c:pt>
                <c:pt idx="325465">
                  <c:v>1800.22</c:v>
                </c:pt>
                <c:pt idx="325466">
                  <c:v>2272.9299999999998</c:v>
                </c:pt>
                <c:pt idx="325467">
                  <c:v>2642.84</c:v>
                </c:pt>
                <c:pt idx="325468">
                  <c:v>1977.51</c:v>
                </c:pt>
                <c:pt idx="325469">
                  <c:v>2563.33</c:v>
                </c:pt>
                <c:pt idx="325470">
                  <c:v>2328.38</c:v>
                </c:pt>
                <c:pt idx="325471">
                  <c:v>2336.16</c:v>
                </c:pt>
                <c:pt idx="325472">
                  <c:v>1795.75</c:v>
                </c:pt>
                <c:pt idx="325473">
                  <c:v>2499.21</c:v>
                </c:pt>
                <c:pt idx="325474">
                  <c:v>2494.9</c:v>
                </c:pt>
                <c:pt idx="325475">
                  <c:v>2734.76</c:v>
                </c:pt>
                <c:pt idx="325476">
                  <c:v>2332.3200000000002</c:v>
                </c:pt>
                <c:pt idx="325477">
                  <c:v>2651.15</c:v>
                </c:pt>
                <c:pt idx="325478">
                  <c:v>2140.9899999999998</c:v>
                </c:pt>
                <c:pt idx="325479">
                  <c:v>2300.3200000000002</c:v>
                </c:pt>
                <c:pt idx="325480">
                  <c:v>2129.4899999999998</c:v>
                </c:pt>
                <c:pt idx="325481">
                  <c:v>2272.7800000000002</c:v>
                </c:pt>
                <c:pt idx="325482">
                  <c:v>2802.88</c:v>
                </c:pt>
                <c:pt idx="325483">
                  <c:v>2328.75</c:v>
                </c:pt>
                <c:pt idx="325484">
                  <c:v>2371.75</c:v>
                </c:pt>
                <c:pt idx="325485">
                  <c:v>2282.9499999999998</c:v>
                </c:pt>
                <c:pt idx="325486">
                  <c:v>2254.81</c:v>
                </c:pt>
                <c:pt idx="325487">
                  <c:v>1852.39</c:v>
                </c:pt>
                <c:pt idx="325488">
                  <c:v>2331.12</c:v>
                </c:pt>
                <c:pt idx="325489">
                  <c:v>2295.1</c:v>
                </c:pt>
                <c:pt idx="325490">
                  <c:v>2196.79</c:v>
                </c:pt>
                <c:pt idx="325491">
                  <c:v>1947.2</c:v>
                </c:pt>
                <c:pt idx="325492">
                  <c:v>1839.15</c:v>
                </c:pt>
                <c:pt idx="325493">
                  <c:v>2405.64</c:v>
                </c:pt>
                <c:pt idx="325494">
                  <c:v>2163.58</c:v>
                </c:pt>
                <c:pt idx="325495">
                  <c:v>2220.4699999999998</c:v>
                </c:pt>
                <c:pt idx="325496">
                  <c:v>2031.02</c:v>
                </c:pt>
                <c:pt idx="325497">
                  <c:v>2700.26</c:v>
                </c:pt>
                <c:pt idx="325498">
                  <c:v>2061.0500000000002</c:v>
                </c:pt>
                <c:pt idx="325499">
                  <c:v>2177.85</c:v>
                </c:pt>
                <c:pt idx="325500">
                  <c:v>2413.5700000000002</c:v>
                </c:pt>
                <c:pt idx="325501">
                  <c:v>2120.06</c:v>
                </c:pt>
                <c:pt idx="325502">
                  <c:v>1673.87</c:v>
                </c:pt>
                <c:pt idx="325503">
                  <c:v>2238.91</c:v>
                </c:pt>
                <c:pt idx="325504">
                  <c:v>2030.54</c:v>
                </c:pt>
                <c:pt idx="325505">
                  <c:v>2030.12</c:v>
                </c:pt>
                <c:pt idx="325506">
                  <c:v>1625.29</c:v>
                </c:pt>
                <c:pt idx="325507">
                  <c:v>2076.12</c:v>
                </c:pt>
                <c:pt idx="325508">
                  <c:v>2031.47</c:v>
                </c:pt>
                <c:pt idx="325509">
                  <c:v>1908.48</c:v>
                </c:pt>
                <c:pt idx="325510">
                  <c:v>1597.33</c:v>
                </c:pt>
                <c:pt idx="325511">
                  <c:v>2122.15</c:v>
                </c:pt>
                <c:pt idx="325512">
                  <c:v>2086.7199999999998</c:v>
                </c:pt>
                <c:pt idx="325513">
                  <c:v>2013.96</c:v>
                </c:pt>
                <c:pt idx="325514">
                  <c:v>2178.6</c:v>
                </c:pt>
                <c:pt idx="325515">
                  <c:v>2252.88</c:v>
                </c:pt>
                <c:pt idx="325516">
                  <c:v>2351.38</c:v>
                </c:pt>
                <c:pt idx="325517">
                  <c:v>2320.71</c:v>
                </c:pt>
                <c:pt idx="325518">
                  <c:v>1961.05</c:v>
                </c:pt>
                <c:pt idx="325519">
                  <c:v>1723.67</c:v>
                </c:pt>
                <c:pt idx="325520">
                  <c:v>1592.91</c:v>
                </c:pt>
                <c:pt idx="325521">
                  <c:v>1910.29</c:v>
                </c:pt>
                <c:pt idx="325522">
                  <c:v>1335.43</c:v>
                </c:pt>
                <c:pt idx="325523">
                  <c:v>1818.84</c:v>
                </c:pt>
                <c:pt idx="325524">
                  <c:v>1819.8</c:v>
                </c:pt>
                <c:pt idx="325525">
                  <c:v>2019.6</c:v>
                </c:pt>
                <c:pt idx="325526">
                  <c:v>1853</c:v>
                </c:pt>
                <c:pt idx="325527">
                  <c:v>2124.33</c:v>
                </c:pt>
                <c:pt idx="325528">
                  <c:v>2040.91</c:v>
                </c:pt>
                <c:pt idx="325529">
                  <c:v>1987.97</c:v>
                </c:pt>
                <c:pt idx="325530">
                  <c:v>1929.83</c:v>
                </c:pt>
                <c:pt idx="325531">
                  <c:v>2065.2600000000002</c:v>
                </c:pt>
                <c:pt idx="325532">
                  <c:v>1655.23</c:v>
                </c:pt>
                <c:pt idx="325533">
                  <c:v>1570.54</c:v>
                </c:pt>
                <c:pt idx="325534">
                  <c:v>2215.71</c:v>
                </c:pt>
                <c:pt idx="325535">
                  <c:v>1863.12</c:v>
                </c:pt>
                <c:pt idx="325536">
                  <c:v>1579.52</c:v>
                </c:pt>
                <c:pt idx="325537">
                  <c:v>2013.61</c:v>
                </c:pt>
                <c:pt idx="325538">
                  <c:v>2235.64</c:v>
                </c:pt>
                <c:pt idx="325539">
                  <c:v>1913.11</c:v>
                </c:pt>
                <c:pt idx="325540">
                  <c:v>2600.83</c:v>
                </c:pt>
                <c:pt idx="325541">
                  <c:v>2291.41</c:v>
                </c:pt>
                <c:pt idx="325542">
                  <c:v>2448.4299999999998</c:v>
                </c:pt>
                <c:pt idx="325543">
                  <c:v>2445.0100000000002</c:v>
                </c:pt>
                <c:pt idx="325544">
                  <c:v>2484.23</c:v>
                </c:pt>
                <c:pt idx="325545">
                  <c:v>2253.83</c:v>
                </c:pt>
                <c:pt idx="325546">
                  <c:v>2619.81</c:v>
                </c:pt>
                <c:pt idx="325547">
                  <c:v>2226.92</c:v>
                </c:pt>
                <c:pt idx="325548">
                  <c:v>1876.81</c:v>
                </c:pt>
                <c:pt idx="325549">
                  <c:v>2303.6</c:v>
                </c:pt>
                <c:pt idx="325550">
                  <c:v>2369.4899999999998</c:v>
                </c:pt>
                <c:pt idx="325551">
                  <c:v>2365.06</c:v>
                </c:pt>
                <c:pt idx="325552">
                  <c:v>2303.59</c:v>
                </c:pt>
                <c:pt idx="325553">
                  <c:v>1984.72</c:v>
                </c:pt>
                <c:pt idx="325554">
                  <c:v>1818.91</c:v>
                </c:pt>
                <c:pt idx="325555">
                  <c:v>1802.49</c:v>
                </c:pt>
                <c:pt idx="325556">
                  <c:v>2270.88</c:v>
                </c:pt>
                <c:pt idx="325557">
                  <c:v>1778.34</c:v>
                </c:pt>
                <c:pt idx="325558">
                  <c:v>1977.8</c:v>
                </c:pt>
                <c:pt idx="325559">
                  <c:v>1673.49</c:v>
                </c:pt>
                <c:pt idx="325560">
                  <c:v>1867.44</c:v>
                </c:pt>
                <c:pt idx="325561">
                  <c:v>1623.01</c:v>
                </c:pt>
                <c:pt idx="325562">
                  <c:v>2320.34</c:v>
                </c:pt>
                <c:pt idx="325563">
                  <c:v>2722.37</c:v>
                </c:pt>
                <c:pt idx="325564">
                  <c:v>2434.39</c:v>
                </c:pt>
                <c:pt idx="325565">
                  <c:v>2750.32</c:v>
                </c:pt>
                <c:pt idx="325566">
                  <c:v>2652.62</c:v>
                </c:pt>
                <c:pt idx="325567">
                  <c:v>2786.55</c:v>
                </c:pt>
                <c:pt idx="325568">
                  <c:v>2233.7800000000002</c:v>
                </c:pt>
                <c:pt idx="325569">
                  <c:v>2393.25</c:v>
                </c:pt>
                <c:pt idx="325570">
                  <c:v>2260.67</c:v>
                </c:pt>
                <c:pt idx="325571">
                  <c:v>2112.15</c:v>
                </c:pt>
                <c:pt idx="325572">
                  <c:v>1997.38</c:v>
                </c:pt>
                <c:pt idx="325573">
                  <c:v>2569.67</c:v>
                </c:pt>
                <c:pt idx="325574">
                  <c:v>2412.2600000000002</c:v>
                </c:pt>
                <c:pt idx="325575">
                  <c:v>1950.05</c:v>
                </c:pt>
                <c:pt idx="325576">
                  <c:v>2137.2199999999998</c:v>
                </c:pt>
                <c:pt idx="325577">
                  <c:v>2552.66</c:v>
                </c:pt>
                <c:pt idx="325578">
                  <c:v>2507.7199999999998</c:v>
                </c:pt>
                <c:pt idx="325579">
                  <c:v>2336.44</c:v>
                </c:pt>
                <c:pt idx="325580">
                  <c:v>2381.1999999999998</c:v>
                </c:pt>
                <c:pt idx="325581">
                  <c:v>2295.39</c:v>
                </c:pt>
                <c:pt idx="325582">
                  <c:v>3129.23</c:v>
                </c:pt>
                <c:pt idx="325583">
                  <c:v>2711.15</c:v>
                </c:pt>
                <c:pt idx="325584">
                  <c:v>2324.67</c:v>
                </c:pt>
                <c:pt idx="325585">
                  <c:v>2590.5300000000002</c:v>
                </c:pt>
                <c:pt idx="325586">
                  <c:v>2307.8200000000002</c:v>
                </c:pt>
                <c:pt idx="325587">
                  <c:v>2146.37</c:v>
                </c:pt>
                <c:pt idx="325588">
                  <c:v>2219.81</c:v>
                </c:pt>
                <c:pt idx="325589">
                  <c:v>2720.62</c:v>
                </c:pt>
                <c:pt idx="325590">
                  <c:v>2353.6999999999998</c:v>
                </c:pt>
                <c:pt idx="325591">
                  <c:v>2165.6999999999998</c:v>
                </c:pt>
                <c:pt idx="325592">
                  <c:v>2487.39</c:v>
                </c:pt>
                <c:pt idx="325593">
                  <c:v>1941.78</c:v>
                </c:pt>
                <c:pt idx="325594">
                  <c:v>2435.91</c:v>
                </c:pt>
                <c:pt idx="325595">
                  <c:v>1950.29</c:v>
                </c:pt>
                <c:pt idx="325596">
                  <c:v>2525.44</c:v>
                </c:pt>
                <c:pt idx="325597">
                  <c:v>2543.42</c:v>
                </c:pt>
                <c:pt idx="325598">
                  <c:v>2246.16</c:v>
                </c:pt>
                <c:pt idx="325599">
                  <c:v>2322.46</c:v>
                </c:pt>
                <c:pt idx="325600">
                  <c:v>2203.04</c:v>
                </c:pt>
                <c:pt idx="325601">
                  <c:v>58078.66</c:v>
                </c:pt>
                <c:pt idx="325602">
                  <c:v>43551.82</c:v>
                </c:pt>
                <c:pt idx="325603">
                  <c:v>51352.42</c:v>
                </c:pt>
                <c:pt idx="325604">
                  <c:v>53893.91</c:v>
                </c:pt>
                <c:pt idx="325605">
                  <c:v>54606.55</c:v>
                </c:pt>
                <c:pt idx="325606">
                  <c:v>52150.95</c:v>
                </c:pt>
                <c:pt idx="325607">
                  <c:v>45941.58</c:v>
                </c:pt>
                <c:pt idx="325608">
                  <c:v>44643.78</c:v>
                </c:pt>
                <c:pt idx="325609">
                  <c:v>51669.85</c:v>
                </c:pt>
                <c:pt idx="325610">
                  <c:v>53866.02</c:v>
                </c:pt>
                <c:pt idx="325611">
                  <c:v>44637.3</c:v>
                </c:pt>
                <c:pt idx="325612">
                  <c:v>43917.23</c:v>
                </c:pt>
                <c:pt idx="325613">
                  <c:v>49128.59</c:v>
                </c:pt>
                <c:pt idx="325614">
                  <c:v>42593.62</c:v>
                </c:pt>
                <c:pt idx="325615">
                  <c:v>51648.08</c:v>
                </c:pt>
                <c:pt idx="325616">
                  <c:v>48494.34</c:v>
                </c:pt>
                <c:pt idx="325617">
                  <c:v>43001.77</c:v>
                </c:pt>
                <c:pt idx="325618">
                  <c:v>44550.36</c:v>
                </c:pt>
                <c:pt idx="325619">
                  <c:v>48809.8</c:v>
                </c:pt>
                <c:pt idx="325620">
                  <c:v>43325.89</c:v>
                </c:pt>
                <c:pt idx="325621">
                  <c:v>41221.440000000002</c:v>
                </c:pt>
                <c:pt idx="325622">
                  <c:v>46333.51</c:v>
                </c:pt>
                <c:pt idx="325623">
                  <c:v>39509.589999999997</c:v>
                </c:pt>
                <c:pt idx="325624">
                  <c:v>51874.2</c:v>
                </c:pt>
                <c:pt idx="325625">
                  <c:v>41984.83</c:v>
                </c:pt>
                <c:pt idx="325626">
                  <c:v>41105.519999999997</c:v>
                </c:pt>
                <c:pt idx="325627">
                  <c:v>48082.45</c:v>
                </c:pt>
                <c:pt idx="325628">
                  <c:v>51490.44</c:v>
                </c:pt>
                <c:pt idx="325629">
                  <c:v>45254.15</c:v>
                </c:pt>
                <c:pt idx="325630">
                  <c:v>46897.23</c:v>
                </c:pt>
                <c:pt idx="325631">
                  <c:v>55899.82</c:v>
                </c:pt>
                <c:pt idx="325632">
                  <c:v>41976.32</c:v>
                </c:pt>
                <c:pt idx="325633">
                  <c:v>50024.37</c:v>
                </c:pt>
                <c:pt idx="325634">
                  <c:v>41560.33</c:v>
                </c:pt>
                <c:pt idx="325635">
                  <c:v>52695.360000000001</c:v>
                </c:pt>
                <c:pt idx="325636">
                  <c:v>52172.5</c:v>
                </c:pt>
                <c:pt idx="325637">
                  <c:v>54431.31</c:v>
                </c:pt>
                <c:pt idx="325638">
                  <c:v>47923.67</c:v>
                </c:pt>
                <c:pt idx="325639">
                  <c:v>47859.53</c:v>
                </c:pt>
                <c:pt idx="325640">
                  <c:v>58121.61</c:v>
                </c:pt>
                <c:pt idx="325641">
                  <c:v>52834.25</c:v>
                </c:pt>
                <c:pt idx="325642">
                  <c:v>53585.35</c:v>
                </c:pt>
                <c:pt idx="325643">
                  <c:v>43823.47</c:v>
                </c:pt>
                <c:pt idx="325644">
                  <c:v>60952.36</c:v>
                </c:pt>
                <c:pt idx="325645">
                  <c:v>51740.76</c:v>
                </c:pt>
                <c:pt idx="325646">
                  <c:v>46005.65</c:v>
                </c:pt>
                <c:pt idx="325647">
                  <c:v>48079.31</c:v>
                </c:pt>
                <c:pt idx="325648">
                  <c:v>48358.44</c:v>
                </c:pt>
                <c:pt idx="325649">
                  <c:v>54712.7</c:v>
                </c:pt>
                <c:pt idx="325650">
                  <c:v>56214.58</c:v>
                </c:pt>
                <c:pt idx="325651">
                  <c:v>58633.88</c:v>
                </c:pt>
                <c:pt idx="325652">
                  <c:v>57915.31</c:v>
                </c:pt>
                <c:pt idx="325653">
                  <c:v>46757.38</c:v>
                </c:pt>
                <c:pt idx="325654">
                  <c:v>59344.09</c:v>
                </c:pt>
                <c:pt idx="325655">
                  <c:v>57510.25</c:v>
                </c:pt>
                <c:pt idx="325656">
                  <c:v>58636.15</c:v>
                </c:pt>
                <c:pt idx="325657">
                  <c:v>55063.03</c:v>
                </c:pt>
                <c:pt idx="325658">
                  <c:v>55669.38</c:v>
                </c:pt>
                <c:pt idx="325659">
                  <c:v>48752.160000000003</c:v>
                </c:pt>
                <c:pt idx="325660">
                  <c:v>45451.23</c:v>
                </c:pt>
                <c:pt idx="325661">
                  <c:v>47506.43</c:v>
                </c:pt>
                <c:pt idx="325662">
                  <c:v>53718.46</c:v>
                </c:pt>
                <c:pt idx="325663">
                  <c:v>51330.29</c:v>
                </c:pt>
                <c:pt idx="325664">
                  <c:v>51261.13</c:v>
                </c:pt>
                <c:pt idx="325665">
                  <c:v>46009.17</c:v>
                </c:pt>
                <c:pt idx="325666">
                  <c:v>50897.75</c:v>
                </c:pt>
                <c:pt idx="325667">
                  <c:v>47600.29</c:v>
                </c:pt>
                <c:pt idx="325668">
                  <c:v>52243.72</c:v>
                </c:pt>
                <c:pt idx="325669">
                  <c:v>49813.24</c:v>
                </c:pt>
                <c:pt idx="325670">
                  <c:v>46153.22</c:v>
                </c:pt>
                <c:pt idx="325671">
                  <c:v>46946.48</c:v>
                </c:pt>
                <c:pt idx="325672">
                  <c:v>52389.01</c:v>
                </c:pt>
                <c:pt idx="325673">
                  <c:v>40619.480000000003</c:v>
                </c:pt>
                <c:pt idx="325674">
                  <c:v>47377.9</c:v>
                </c:pt>
                <c:pt idx="325675">
                  <c:v>46597.05</c:v>
                </c:pt>
                <c:pt idx="325676">
                  <c:v>51646.62</c:v>
                </c:pt>
                <c:pt idx="325677">
                  <c:v>40256.559999999998</c:v>
                </c:pt>
                <c:pt idx="325678">
                  <c:v>41606.550000000003</c:v>
                </c:pt>
                <c:pt idx="325679">
                  <c:v>53062.17</c:v>
                </c:pt>
                <c:pt idx="325680">
                  <c:v>45283.97</c:v>
                </c:pt>
                <c:pt idx="325681">
                  <c:v>49553.77</c:v>
                </c:pt>
                <c:pt idx="325682">
                  <c:v>42415.53</c:v>
                </c:pt>
                <c:pt idx="325683">
                  <c:v>47052.78</c:v>
                </c:pt>
                <c:pt idx="325684">
                  <c:v>48644.18</c:v>
                </c:pt>
                <c:pt idx="325685">
                  <c:v>56892.03</c:v>
                </c:pt>
                <c:pt idx="325686">
                  <c:v>49413.88</c:v>
                </c:pt>
                <c:pt idx="325687">
                  <c:v>45170.55</c:v>
                </c:pt>
                <c:pt idx="325688">
                  <c:v>51481.64</c:v>
                </c:pt>
                <c:pt idx="325689">
                  <c:v>46130.51</c:v>
                </c:pt>
                <c:pt idx="325690">
                  <c:v>43009.53</c:v>
                </c:pt>
                <c:pt idx="325691">
                  <c:v>39989.32</c:v>
                </c:pt>
                <c:pt idx="325692">
                  <c:v>43637.62</c:v>
                </c:pt>
                <c:pt idx="325693">
                  <c:v>55538.31</c:v>
                </c:pt>
                <c:pt idx="325694">
                  <c:v>52392.74</c:v>
                </c:pt>
                <c:pt idx="325695">
                  <c:v>35704.29</c:v>
                </c:pt>
                <c:pt idx="325696">
                  <c:v>55102.93</c:v>
                </c:pt>
                <c:pt idx="325697">
                  <c:v>45871.27</c:v>
                </c:pt>
                <c:pt idx="325698">
                  <c:v>50418.07</c:v>
                </c:pt>
                <c:pt idx="325699">
                  <c:v>44949.97</c:v>
                </c:pt>
                <c:pt idx="325700">
                  <c:v>45603.08</c:v>
                </c:pt>
                <c:pt idx="325701">
                  <c:v>49570.239999999998</c:v>
                </c:pt>
                <c:pt idx="325702">
                  <c:v>55003.14</c:v>
                </c:pt>
                <c:pt idx="325703">
                  <c:v>55078.01</c:v>
                </c:pt>
                <c:pt idx="325704">
                  <c:v>47950.26</c:v>
                </c:pt>
                <c:pt idx="325705">
                  <c:v>56239.14</c:v>
                </c:pt>
                <c:pt idx="325706">
                  <c:v>59101.760000000002</c:v>
                </c:pt>
                <c:pt idx="325707">
                  <c:v>57186.48</c:v>
                </c:pt>
                <c:pt idx="325708">
                  <c:v>47028.99</c:v>
                </c:pt>
                <c:pt idx="325709">
                  <c:v>48234.05</c:v>
                </c:pt>
                <c:pt idx="325710">
                  <c:v>50080.11</c:v>
                </c:pt>
                <c:pt idx="325711">
                  <c:v>55186.47</c:v>
                </c:pt>
                <c:pt idx="325712">
                  <c:v>45420.2</c:v>
                </c:pt>
                <c:pt idx="325713">
                  <c:v>50092.67</c:v>
                </c:pt>
                <c:pt idx="325714">
                  <c:v>47102.559999999998</c:v>
                </c:pt>
                <c:pt idx="325715">
                  <c:v>51609.56</c:v>
                </c:pt>
                <c:pt idx="325716">
                  <c:v>42363.71</c:v>
                </c:pt>
                <c:pt idx="325717">
                  <c:v>46403.58</c:v>
                </c:pt>
                <c:pt idx="325718">
                  <c:v>54413.61</c:v>
                </c:pt>
                <c:pt idx="325719">
                  <c:v>39058.04</c:v>
                </c:pt>
                <c:pt idx="325720">
                  <c:v>50009.21</c:v>
                </c:pt>
                <c:pt idx="325721">
                  <c:v>48058.29</c:v>
                </c:pt>
                <c:pt idx="325722">
                  <c:v>41263.85</c:v>
                </c:pt>
                <c:pt idx="325723">
                  <c:v>45750.78</c:v>
                </c:pt>
                <c:pt idx="325724">
                  <c:v>44455.63</c:v>
                </c:pt>
                <c:pt idx="325725">
                  <c:v>47712.94</c:v>
                </c:pt>
                <c:pt idx="325726">
                  <c:v>53638.81</c:v>
                </c:pt>
                <c:pt idx="325727">
                  <c:v>48509.14</c:v>
                </c:pt>
                <c:pt idx="325728">
                  <c:v>46525.48</c:v>
                </c:pt>
                <c:pt idx="325729">
                  <c:v>50649.48</c:v>
                </c:pt>
                <c:pt idx="325730">
                  <c:v>48471.86</c:v>
                </c:pt>
                <c:pt idx="325731">
                  <c:v>42932.28</c:v>
                </c:pt>
                <c:pt idx="325732">
                  <c:v>51118.94</c:v>
                </c:pt>
                <c:pt idx="325733">
                  <c:v>44878.65</c:v>
                </c:pt>
                <c:pt idx="325734">
                  <c:v>46845.31</c:v>
                </c:pt>
                <c:pt idx="325735">
                  <c:v>43959.95</c:v>
                </c:pt>
                <c:pt idx="325736">
                  <c:v>43039.39</c:v>
                </c:pt>
                <c:pt idx="325737">
                  <c:v>49770.94</c:v>
                </c:pt>
                <c:pt idx="325738">
                  <c:v>45007.31</c:v>
                </c:pt>
                <c:pt idx="325739">
                  <c:v>50434.66</c:v>
                </c:pt>
                <c:pt idx="325740">
                  <c:v>50614.27</c:v>
                </c:pt>
                <c:pt idx="325741">
                  <c:v>45011.41</c:v>
                </c:pt>
                <c:pt idx="325742">
                  <c:v>47421.16</c:v>
                </c:pt>
                <c:pt idx="325743">
                  <c:v>40344.49</c:v>
                </c:pt>
                <c:pt idx="325744">
                  <c:v>41572.39</c:v>
                </c:pt>
                <c:pt idx="325745">
                  <c:v>40133.730000000003</c:v>
                </c:pt>
                <c:pt idx="325746">
                  <c:v>41078.32</c:v>
                </c:pt>
                <c:pt idx="325747">
                  <c:v>39673.25</c:v>
                </c:pt>
                <c:pt idx="325748">
                  <c:v>41076.44</c:v>
                </c:pt>
                <c:pt idx="325749">
                  <c:v>39994.18</c:v>
                </c:pt>
                <c:pt idx="325750">
                  <c:v>36406.89</c:v>
                </c:pt>
                <c:pt idx="325751">
                  <c:v>37347.050000000003</c:v>
                </c:pt>
                <c:pt idx="325752">
                  <c:v>37584.699999999997</c:v>
                </c:pt>
                <c:pt idx="325753">
                  <c:v>35457.9</c:v>
                </c:pt>
                <c:pt idx="325754">
                  <c:v>37304.71</c:v>
                </c:pt>
                <c:pt idx="325755">
                  <c:v>35316.230000000003</c:v>
                </c:pt>
                <c:pt idx="325756">
                  <c:v>35318.639999999999</c:v>
                </c:pt>
                <c:pt idx="325757">
                  <c:v>37744.68</c:v>
                </c:pt>
                <c:pt idx="325758">
                  <c:v>36963.769999999997</c:v>
                </c:pt>
                <c:pt idx="325759">
                  <c:v>34876.92</c:v>
                </c:pt>
                <c:pt idx="325760">
                  <c:v>36191.19</c:v>
                </c:pt>
                <c:pt idx="325761">
                  <c:v>36756.660000000003</c:v>
                </c:pt>
                <c:pt idx="325762">
                  <c:v>37829.949999999997</c:v>
                </c:pt>
                <c:pt idx="325763">
                  <c:v>34387.370000000003</c:v>
                </c:pt>
                <c:pt idx="325764">
                  <c:v>33685.18</c:v>
                </c:pt>
                <c:pt idx="325765">
                  <c:v>36100.949999999997</c:v>
                </c:pt>
                <c:pt idx="325766">
                  <c:v>35671.14</c:v>
                </c:pt>
                <c:pt idx="325767">
                  <c:v>35832.75</c:v>
                </c:pt>
                <c:pt idx="325768">
                  <c:v>35012.559999999998</c:v>
                </c:pt>
                <c:pt idx="325769">
                  <c:v>33555.01</c:v>
                </c:pt>
                <c:pt idx="325770">
                  <c:v>36806.5</c:v>
                </c:pt>
                <c:pt idx="325771">
                  <c:v>34763.339999999997</c:v>
                </c:pt>
                <c:pt idx="325772">
                  <c:v>38579.550000000003</c:v>
                </c:pt>
                <c:pt idx="325773">
                  <c:v>37509.69</c:v>
                </c:pt>
                <c:pt idx="325774">
                  <c:v>42358.38</c:v>
                </c:pt>
                <c:pt idx="325775">
                  <c:v>38146.720000000001</c:v>
                </c:pt>
                <c:pt idx="325776">
                  <c:v>38606.949999999997</c:v>
                </c:pt>
                <c:pt idx="325777">
                  <c:v>37223.68</c:v>
                </c:pt>
                <c:pt idx="325778">
                  <c:v>40694.660000000003</c:v>
                </c:pt>
                <c:pt idx="325779">
                  <c:v>43418.68</c:v>
                </c:pt>
                <c:pt idx="325780">
                  <c:v>37881.589999999997</c:v>
                </c:pt>
                <c:pt idx="325781">
                  <c:v>41453.089999999997</c:v>
                </c:pt>
                <c:pt idx="325782">
                  <c:v>38134.68</c:v>
                </c:pt>
                <c:pt idx="325783">
                  <c:v>42295.67</c:v>
                </c:pt>
                <c:pt idx="325784">
                  <c:v>43959.38</c:v>
                </c:pt>
                <c:pt idx="325785">
                  <c:v>40397.08</c:v>
                </c:pt>
                <c:pt idx="325786">
                  <c:v>39791.879999999997</c:v>
                </c:pt>
                <c:pt idx="325787">
                  <c:v>43324.35</c:v>
                </c:pt>
                <c:pt idx="325788">
                  <c:v>41890.25</c:v>
                </c:pt>
                <c:pt idx="325789">
                  <c:v>43532.95</c:v>
                </c:pt>
                <c:pt idx="325790">
                  <c:v>49521.71</c:v>
                </c:pt>
                <c:pt idx="325791">
                  <c:v>42484.79</c:v>
                </c:pt>
                <c:pt idx="325792">
                  <c:v>43534.74</c:v>
                </c:pt>
                <c:pt idx="325793">
                  <c:v>43816.36</c:v>
                </c:pt>
                <c:pt idx="325794">
                  <c:v>40097.919999999998</c:v>
                </c:pt>
                <c:pt idx="325795">
                  <c:v>43568.85</c:v>
                </c:pt>
                <c:pt idx="325796">
                  <c:v>43172.98</c:v>
                </c:pt>
                <c:pt idx="325797">
                  <c:v>43160.43</c:v>
                </c:pt>
                <c:pt idx="325798">
                  <c:v>44086.42</c:v>
                </c:pt>
                <c:pt idx="325799">
                  <c:v>41560.160000000003</c:v>
                </c:pt>
                <c:pt idx="325800">
                  <c:v>45681.32</c:v>
                </c:pt>
                <c:pt idx="325801">
                  <c:v>44131.82</c:v>
                </c:pt>
                <c:pt idx="325802">
                  <c:v>43056.85</c:v>
                </c:pt>
                <c:pt idx="325803">
                  <c:v>38933.85</c:v>
                </c:pt>
                <c:pt idx="325804">
                  <c:v>37566.22</c:v>
                </c:pt>
                <c:pt idx="325805">
                  <c:v>40002.230000000003</c:v>
                </c:pt>
                <c:pt idx="325806">
                  <c:v>37709.620000000003</c:v>
                </c:pt>
                <c:pt idx="325807">
                  <c:v>38298.21</c:v>
                </c:pt>
                <c:pt idx="325808">
                  <c:v>35344.199999999997</c:v>
                </c:pt>
                <c:pt idx="325809">
                  <c:v>38587.910000000003</c:v>
                </c:pt>
                <c:pt idx="325810">
                  <c:v>35853.99</c:v>
                </c:pt>
                <c:pt idx="325811">
                  <c:v>36174.089999999997</c:v>
                </c:pt>
                <c:pt idx="325812">
                  <c:v>37356.26</c:v>
                </c:pt>
                <c:pt idx="325813">
                  <c:v>34401.47</c:v>
                </c:pt>
                <c:pt idx="325814">
                  <c:v>35711.839999999997</c:v>
                </c:pt>
                <c:pt idx="325815">
                  <c:v>37164.6</c:v>
                </c:pt>
                <c:pt idx="325816">
                  <c:v>32819.5</c:v>
                </c:pt>
                <c:pt idx="325817">
                  <c:v>33636.720000000001</c:v>
                </c:pt>
                <c:pt idx="325818">
                  <c:v>31909.88</c:v>
                </c:pt>
                <c:pt idx="325819">
                  <c:v>34862.36</c:v>
                </c:pt>
                <c:pt idx="325820">
                  <c:v>33236.839999999997</c:v>
                </c:pt>
                <c:pt idx="325821">
                  <c:v>31893.89</c:v>
                </c:pt>
                <c:pt idx="325822">
                  <c:v>36719.410000000003</c:v>
                </c:pt>
                <c:pt idx="325823">
                  <c:v>35175.83</c:v>
                </c:pt>
                <c:pt idx="325824">
                  <c:v>36396.620000000003</c:v>
                </c:pt>
                <c:pt idx="325825">
                  <c:v>36272.06</c:v>
                </c:pt>
                <c:pt idx="325826">
                  <c:v>41576.5</c:v>
                </c:pt>
                <c:pt idx="325827">
                  <c:v>38336.11</c:v>
                </c:pt>
                <c:pt idx="325828">
                  <c:v>38786.17</c:v>
                </c:pt>
                <c:pt idx="325829">
                  <c:v>37618.620000000003</c:v>
                </c:pt>
                <c:pt idx="325830">
                  <c:v>39588.11</c:v>
                </c:pt>
                <c:pt idx="325831">
                  <c:v>41782.32</c:v>
                </c:pt>
                <c:pt idx="325832">
                  <c:v>37994.22</c:v>
                </c:pt>
                <c:pt idx="325833">
                  <c:v>39758.42</c:v>
                </c:pt>
                <c:pt idx="325834">
                  <c:v>39169.160000000003</c:v>
                </c:pt>
                <c:pt idx="325835">
                  <c:v>41588.14</c:v>
                </c:pt>
                <c:pt idx="325836">
                  <c:v>40102.480000000003</c:v>
                </c:pt>
                <c:pt idx="325837">
                  <c:v>40914.5</c:v>
                </c:pt>
                <c:pt idx="325838">
                  <c:v>37268.5</c:v>
                </c:pt>
                <c:pt idx="325839">
                  <c:v>39274.839999999997</c:v>
                </c:pt>
                <c:pt idx="325840">
                  <c:v>37247.89</c:v>
                </c:pt>
                <c:pt idx="325841">
                  <c:v>38250.589999999997</c:v>
                </c:pt>
                <c:pt idx="325842">
                  <c:v>43471.57</c:v>
                </c:pt>
                <c:pt idx="325843">
                  <c:v>40311.82</c:v>
                </c:pt>
                <c:pt idx="325844">
                  <c:v>44761.26</c:v>
                </c:pt>
                <c:pt idx="325845">
                  <c:v>41547.629999999997</c:v>
                </c:pt>
                <c:pt idx="325846">
                  <c:v>39224.47</c:v>
                </c:pt>
                <c:pt idx="325847">
                  <c:v>40508.050000000003</c:v>
                </c:pt>
                <c:pt idx="325848">
                  <c:v>41148.82</c:v>
                </c:pt>
                <c:pt idx="325849">
                  <c:v>43887.65</c:v>
                </c:pt>
                <c:pt idx="325850">
                  <c:v>40754.97</c:v>
                </c:pt>
                <c:pt idx="325851">
                  <c:v>43000.39</c:v>
                </c:pt>
                <c:pt idx="325852">
                  <c:v>44597.16</c:v>
                </c:pt>
                <c:pt idx="325853">
                  <c:v>40704.03</c:v>
                </c:pt>
                <c:pt idx="325854">
                  <c:v>39921.72</c:v>
                </c:pt>
                <c:pt idx="325855">
                  <c:v>39372.93</c:v>
                </c:pt>
                <c:pt idx="325856">
                  <c:v>37343.040000000001</c:v>
                </c:pt>
                <c:pt idx="325857">
                  <c:v>37958.379999999997</c:v>
                </c:pt>
                <c:pt idx="325858">
                  <c:v>34810.910000000003</c:v>
                </c:pt>
                <c:pt idx="325859">
                  <c:v>38391.129999999997</c:v>
                </c:pt>
                <c:pt idx="325860">
                  <c:v>34911.83</c:v>
                </c:pt>
                <c:pt idx="325861">
                  <c:v>38110.14</c:v>
                </c:pt>
                <c:pt idx="325862">
                  <c:v>35398.65</c:v>
                </c:pt>
                <c:pt idx="325863">
                  <c:v>34902.29</c:v>
                </c:pt>
                <c:pt idx="325864">
                  <c:v>36471.83</c:v>
                </c:pt>
                <c:pt idx="325865">
                  <c:v>35540.31</c:v>
                </c:pt>
                <c:pt idx="325866">
                  <c:v>35963.78</c:v>
                </c:pt>
                <c:pt idx="325867">
                  <c:v>33876.18</c:v>
                </c:pt>
                <c:pt idx="325868">
                  <c:v>33297.15</c:v>
                </c:pt>
                <c:pt idx="325869">
                  <c:v>35168.5</c:v>
                </c:pt>
                <c:pt idx="325870">
                  <c:v>35491.4</c:v>
                </c:pt>
                <c:pt idx="325871">
                  <c:v>33986.81</c:v>
                </c:pt>
                <c:pt idx="325872">
                  <c:v>34968.04</c:v>
                </c:pt>
                <c:pt idx="325873">
                  <c:v>34668.120000000003</c:v>
                </c:pt>
                <c:pt idx="325874">
                  <c:v>37058.550000000003</c:v>
                </c:pt>
                <c:pt idx="325875">
                  <c:v>35853.32</c:v>
                </c:pt>
                <c:pt idx="325876">
                  <c:v>35597.54</c:v>
                </c:pt>
                <c:pt idx="325877">
                  <c:v>36843.78</c:v>
                </c:pt>
                <c:pt idx="325878">
                  <c:v>38223.660000000003</c:v>
                </c:pt>
                <c:pt idx="325879">
                  <c:v>36936.160000000003</c:v>
                </c:pt>
                <c:pt idx="325880">
                  <c:v>37746.51</c:v>
                </c:pt>
                <c:pt idx="325881">
                  <c:v>38251.71</c:v>
                </c:pt>
                <c:pt idx="325882">
                  <c:v>37906.94</c:v>
                </c:pt>
                <c:pt idx="325883">
                  <c:v>38617.08</c:v>
                </c:pt>
                <c:pt idx="325884">
                  <c:v>36786.35</c:v>
                </c:pt>
                <c:pt idx="325885">
                  <c:v>39378.339999999997</c:v>
                </c:pt>
                <c:pt idx="325886">
                  <c:v>39153.07</c:v>
                </c:pt>
                <c:pt idx="325887">
                  <c:v>245</c:v>
                </c:pt>
                <c:pt idx="325888">
                  <c:v>267</c:v>
                </c:pt>
                <c:pt idx="325889">
                  <c:v>226</c:v>
                </c:pt>
                <c:pt idx="325890">
                  <c:v>259</c:v>
                </c:pt>
                <c:pt idx="325891">
                  <c:v>249</c:v>
                </c:pt>
                <c:pt idx="325892">
                  <c:v>121</c:v>
                </c:pt>
                <c:pt idx="325893">
                  <c:v>167</c:v>
                </c:pt>
                <c:pt idx="325894">
                  <c:v>153</c:v>
                </c:pt>
                <c:pt idx="325895">
                  <c:v>210</c:v>
                </c:pt>
                <c:pt idx="325896">
                  <c:v>176</c:v>
                </c:pt>
                <c:pt idx="325897">
                  <c:v>143</c:v>
                </c:pt>
                <c:pt idx="325898">
                  <c:v>93</c:v>
                </c:pt>
                <c:pt idx="325899">
                  <c:v>156</c:v>
                </c:pt>
                <c:pt idx="325900">
                  <c:v>260</c:v>
                </c:pt>
                <c:pt idx="325901">
                  <c:v>95</c:v>
                </c:pt>
                <c:pt idx="325902">
                  <c:v>136</c:v>
                </c:pt>
                <c:pt idx="325903">
                  <c:v>218</c:v>
                </c:pt>
                <c:pt idx="325904">
                  <c:v>230</c:v>
                </c:pt>
                <c:pt idx="325905">
                  <c:v>246</c:v>
                </c:pt>
                <c:pt idx="325906">
                  <c:v>264</c:v>
                </c:pt>
                <c:pt idx="325907">
                  <c:v>161</c:v>
                </c:pt>
                <c:pt idx="325908">
                  <c:v>214</c:v>
                </c:pt>
                <c:pt idx="325909">
                  <c:v>276</c:v>
                </c:pt>
                <c:pt idx="325910">
                  <c:v>343</c:v>
                </c:pt>
                <c:pt idx="325911">
                  <c:v>457</c:v>
                </c:pt>
                <c:pt idx="325912">
                  <c:v>615</c:v>
                </c:pt>
                <c:pt idx="325913">
                  <c:v>446</c:v>
                </c:pt>
                <c:pt idx="325914">
                  <c:v>819</c:v>
                </c:pt>
                <c:pt idx="325915">
                  <c:v>895</c:v>
                </c:pt>
                <c:pt idx="325916">
                  <c:v>1669</c:v>
                </c:pt>
                <c:pt idx="325917">
                  <c:v>579</c:v>
                </c:pt>
                <c:pt idx="325918">
                  <c:v>594</c:v>
                </c:pt>
                <c:pt idx="325919">
                  <c:v>672</c:v>
                </c:pt>
                <c:pt idx="325920">
                  <c:v>520</c:v>
                </c:pt>
                <c:pt idx="325921">
                  <c:v>282</c:v>
                </c:pt>
                <c:pt idx="325922">
                  <c:v>242</c:v>
                </c:pt>
                <c:pt idx="325923">
                  <c:v>176</c:v>
                </c:pt>
                <c:pt idx="325924">
                  <c:v>135</c:v>
                </c:pt>
                <c:pt idx="325925">
                  <c:v>154</c:v>
                </c:pt>
                <c:pt idx="325926">
                  <c:v>218</c:v>
                </c:pt>
                <c:pt idx="325927">
                  <c:v>124</c:v>
                </c:pt>
                <c:pt idx="325928">
                  <c:v>79</c:v>
                </c:pt>
                <c:pt idx="325929">
                  <c:v>135</c:v>
                </c:pt>
                <c:pt idx="325930">
                  <c:v>42.5</c:v>
                </c:pt>
                <c:pt idx="325931">
                  <c:v>99</c:v>
                </c:pt>
                <c:pt idx="325932">
                  <c:v>118.25</c:v>
                </c:pt>
                <c:pt idx="325933">
                  <c:v>127.75</c:v>
                </c:pt>
                <c:pt idx="325934">
                  <c:v>76.25</c:v>
                </c:pt>
                <c:pt idx="325935">
                  <c:v>40.5</c:v>
                </c:pt>
                <c:pt idx="325936">
                  <c:v>63.75</c:v>
                </c:pt>
                <c:pt idx="325937">
                  <c:v>42</c:v>
                </c:pt>
                <c:pt idx="325938">
                  <c:v>70.25</c:v>
                </c:pt>
                <c:pt idx="325939">
                  <c:v>31</c:v>
                </c:pt>
                <c:pt idx="325940">
                  <c:v>39</c:v>
                </c:pt>
                <c:pt idx="325941">
                  <c:v>68</c:v>
                </c:pt>
                <c:pt idx="325942">
                  <c:v>15</c:v>
                </c:pt>
                <c:pt idx="325943">
                  <c:v>19.5</c:v>
                </c:pt>
                <c:pt idx="325944">
                  <c:v>20</c:v>
                </c:pt>
                <c:pt idx="325945">
                  <c:v>36</c:v>
                </c:pt>
                <c:pt idx="325946">
                  <c:v>49.5</c:v>
                </c:pt>
                <c:pt idx="325947">
                  <c:v>30</c:v>
                </c:pt>
                <c:pt idx="325948">
                  <c:v>54.5</c:v>
                </c:pt>
                <c:pt idx="325949">
                  <c:v>58.5</c:v>
                </c:pt>
                <c:pt idx="325950">
                  <c:v>20</c:v>
                </c:pt>
                <c:pt idx="325951">
                  <c:v>100</c:v>
                </c:pt>
                <c:pt idx="325952">
                  <c:v>28</c:v>
                </c:pt>
                <c:pt idx="325953">
                  <c:v>91.5</c:v>
                </c:pt>
                <c:pt idx="325954">
                  <c:v>175.5</c:v>
                </c:pt>
                <c:pt idx="325955">
                  <c:v>219.5</c:v>
                </c:pt>
                <c:pt idx="325956">
                  <c:v>271</c:v>
                </c:pt>
                <c:pt idx="325957">
                  <c:v>177.5</c:v>
                </c:pt>
                <c:pt idx="325958">
                  <c:v>147</c:v>
                </c:pt>
                <c:pt idx="325959">
                  <c:v>191.5</c:v>
                </c:pt>
                <c:pt idx="325960">
                  <c:v>459.5</c:v>
                </c:pt>
                <c:pt idx="325961">
                  <c:v>323.5</c:v>
                </c:pt>
                <c:pt idx="325962">
                  <c:v>732.5</c:v>
                </c:pt>
                <c:pt idx="325963">
                  <c:v>178.5</c:v>
                </c:pt>
                <c:pt idx="325964">
                  <c:v>533</c:v>
                </c:pt>
                <c:pt idx="325965">
                  <c:v>862.5</c:v>
                </c:pt>
                <c:pt idx="325966">
                  <c:v>1192.5</c:v>
                </c:pt>
                <c:pt idx="325967">
                  <c:v>928</c:v>
                </c:pt>
                <c:pt idx="325968">
                  <c:v>2440.5</c:v>
                </c:pt>
                <c:pt idx="325969">
                  <c:v>2526.5</c:v>
                </c:pt>
                <c:pt idx="325970">
                  <c:v>458</c:v>
                </c:pt>
                <c:pt idx="325971">
                  <c:v>418.5</c:v>
                </c:pt>
                <c:pt idx="325972">
                  <c:v>53.5</c:v>
                </c:pt>
                <c:pt idx="325973">
                  <c:v>273.5</c:v>
                </c:pt>
                <c:pt idx="325974">
                  <c:v>164</c:v>
                </c:pt>
                <c:pt idx="325975">
                  <c:v>1675.5</c:v>
                </c:pt>
                <c:pt idx="325976">
                  <c:v>1737.5</c:v>
                </c:pt>
                <c:pt idx="325977">
                  <c:v>1334</c:v>
                </c:pt>
                <c:pt idx="325978">
                  <c:v>1015</c:v>
                </c:pt>
                <c:pt idx="325979">
                  <c:v>633</c:v>
                </c:pt>
                <c:pt idx="325980">
                  <c:v>790</c:v>
                </c:pt>
                <c:pt idx="325981">
                  <c:v>508</c:v>
                </c:pt>
                <c:pt idx="325982">
                  <c:v>360</c:v>
                </c:pt>
                <c:pt idx="325983">
                  <c:v>377</c:v>
                </c:pt>
                <c:pt idx="325984">
                  <c:v>1154.94</c:v>
                </c:pt>
                <c:pt idx="325985">
                  <c:v>297.94</c:v>
                </c:pt>
                <c:pt idx="325986">
                  <c:v>158</c:v>
                </c:pt>
                <c:pt idx="325987">
                  <c:v>125</c:v>
                </c:pt>
                <c:pt idx="325988">
                  <c:v>315.97000000000003</c:v>
                </c:pt>
                <c:pt idx="325989">
                  <c:v>217.97</c:v>
                </c:pt>
                <c:pt idx="325990">
                  <c:v>218.5</c:v>
                </c:pt>
                <c:pt idx="325991">
                  <c:v>357.5</c:v>
                </c:pt>
                <c:pt idx="325992">
                  <c:v>172</c:v>
                </c:pt>
                <c:pt idx="325993">
                  <c:v>205</c:v>
                </c:pt>
                <c:pt idx="325994">
                  <c:v>146</c:v>
                </c:pt>
                <c:pt idx="325995">
                  <c:v>263</c:v>
                </c:pt>
                <c:pt idx="325996">
                  <c:v>233</c:v>
                </c:pt>
                <c:pt idx="325997">
                  <c:v>292</c:v>
                </c:pt>
                <c:pt idx="325998">
                  <c:v>249</c:v>
                </c:pt>
                <c:pt idx="325999">
                  <c:v>240</c:v>
                </c:pt>
                <c:pt idx="326000">
                  <c:v>147</c:v>
                </c:pt>
                <c:pt idx="326001">
                  <c:v>87</c:v>
                </c:pt>
                <c:pt idx="326002">
                  <c:v>225</c:v>
                </c:pt>
                <c:pt idx="326003">
                  <c:v>131.94</c:v>
                </c:pt>
                <c:pt idx="326004">
                  <c:v>139</c:v>
                </c:pt>
                <c:pt idx="326005">
                  <c:v>120.94</c:v>
                </c:pt>
                <c:pt idx="326006">
                  <c:v>88</c:v>
                </c:pt>
                <c:pt idx="326007">
                  <c:v>157</c:v>
                </c:pt>
                <c:pt idx="326008">
                  <c:v>143</c:v>
                </c:pt>
                <c:pt idx="326009">
                  <c:v>153</c:v>
                </c:pt>
                <c:pt idx="326010">
                  <c:v>159</c:v>
                </c:pt>
                <c:pt idx="326011">
                  <c:v>172</c:v>
                </c:pt>
                <c:pt idx="326012">
                  <c:v>225.04</c:v>
                </c:pt>
                <c:pt idx="326013">
                  <c:v>383.89</c:v>
                </c:pt>
                <c:pt idx="326014">
                  <c:v>112.96</c:v>
                </c:pt>
                <c:pt idx="326015">
                  <c:v>401.81</c:v>
                </c:pt>
                <c:pt idx="326016">
                  <c:v>1012.99</c:v>
                </c:pt>
                <c:pt idx="326017">
                  <c:v>1392.6</c:v>
                </c:pt>
                <c:pt idx="326018">
                  <c:v>1791.78</c:v>
                </c:pt>
                <c:pt idx="326019">
                  <c:v>879.94</c:v>
                </c:pt>
                <c:pt idx="326020">
                  <c:v>2507.35</c:v>
                </c:pt>
                <c:pt idx="326021">
                  <c:v>1079.47</c:v>
                </c:pt>
                <c:pt idx="326022">
                  <c:v>1042.6500000000001</c:v>
                </c:pt>
                <c:pt idx="326023">
                  <c:v>1054.44</c:v>
                </c:pt>
                <c:pt idx="326024">
                  <c:v>778.95</c:v>
                </c:pt>
                <c:pt idx="326025">
                  <c:v>880.23</c:v>
                </c:pt>
                <c:pt idx="326026">
                  <c:v>703.54</c:v>
                </c:pt>
                <c:pt idx="326027">
                  <c:v>493.91</c:v>
                </c:pt>
                <c:pt idx="326028">
                  <c:v>537.46</c:v>
                </c:pt>
                <c:pt idx="326029">
                  <c:v>5416.09</c:v>
                </c:pt>
                <c:pt idx="326030">
                  <c:v>4179.58</c:v>
                </c:pt>
                <c:pt idx="326031">
                  <c:v>5484.94</c:v>
                </c:pt>
                <c:pt idx="326032">
                  <c:v>4053.18</c:v>
                </c:pt>
                <c:pt idx="326033">
                  <c:v>3810</c:v>
                </c:pt>
                <c:pt idx="326034">
                  <c:v>4847.8100000000004</c:v>
                </c:pt>
                <c:pt idx="326035">
                  <c:v>4308.38</c:v>
                </c:pt>
                <c:pt idx="326036">
                  <c:v>3181.15</c:v>
                </c:pt>
                <c:pt idx="326037">
                  <c:v>4720.6099999999997</c:v>
                </c:pt>
                <c:pt idx="326038">
                  <c:v>3857.55</c:v>
                </c:pt>
                <c:pt idx="326039">
                  <c:v>4281.1099999999997</c:v>
                </c:pt>
                <c:pt idx="326040">
                  <c:v>4555.51</c:v>
                </c:pt>
                <c:pt idx="326041">
                  <c:v>3742.23</c:v>
                </c:pt>
                <c:pt idx="326042">
                  <c:v>4540.1000000000004</c:v>
                </c:pt>
                <c:pt idx="326043">
                  <c:v>3812.58</c:v>
                </c:pt>
                <c:pt idx="326044">
                  <c:v>4849.38</c:v>
                </c:pt>
                <c:pt idx="326045">
                  <c:v>4021.23</c:v>
                </c:pt>
                <c:pt idx="326046">
                  <c:v>4754.8900000000003</c:v>
                </c:pt>
                <c:pt idx="326047">
                  <c:v>3713.34</c:v>
                </c:pt>
                <c:pt idx="326048">
                  <c:v>3882.55</c:v>
                </c:pt>
                <c:pt idx="326049">
                  <c:v>3847.69</c:v>
                </c:pt>
                <c:pt idx="326050">
                  <c:v>3878.03</c:v>
                </c:pt>
                <c:pt idx="326051">
                  <c:v>3819.84</c:v>
                </c:pt>
                <c:pt idx="326052">
                  <c:v>4070.62</c:v>
                </c:pt>
                <c:pt idx="326053">
                  <c:v>4263.62</c:v>
                </c:pt>
                <c:pt idx="326054">
                  <c:v>5361.03</c:v>
                </c:pt>
                <c:pt idx="326055">
                  <c:v>4940.41</c:v>
                </c:pt>
                <c:pt idx="326056">
                  <c:v>5366.53</c:v>
                </c:pt>
                <c:pt idx="326057">
                  <c:v>4149.97</c:v>
                </c:pt>
                <c:pt idx="326058">
                  <c:v>3565.47</c:v>
                </c:pt>
                <c:pt idx="326059">
                  <c:v>4812.4399999999996</c:v>
                </c:pt>
                <c:pt idx="326060">
                  <c:v>4039.01</c:v>
                </c:pt>
                <c:pt idx="326061">
                  <c:v>3921.01</c:v>
                </c:pt>
                <c:pt idx="326062">
                  <c:v>3939.89</c:v>
                </c:pt>
                <c:pt idx="326063">
                  <c:v>4456.3100000000004</c:v>
                </c:pt>
                <c:pt idx="326064">
                  <c:v>4001.69</c:v>
                </c:pt>
                <c:pt idx="326065">
                  <c:v>4057.21</c:v>
                </c:pt>
                <c:pt idx="326066">
                  <c:v>4849.29</c:v>
                </c:pt>
                <c:pt idx="326067">
                  <c:v>4647.97</c:v>
                </c:pt>
                <c:pt idx="326068">
                  <c:v>4594.8999999999996</c:v>
                </c:pt>
                <c:pt idx="326069">
                  <c:v>3866.17</c:v>
                </c:pt>
                <c:pt idx="326070">
                  <c:v>3654.15</c:v>
                </c:pt>
                <c:pt idx="326071">
                  <c:v>4766.03</c:v>
                </c:pt>
                <c:pt idx="326072">
                  <c:v>3815.74</c:v>
                </c:pt>
                <c:pt idx="326073">
                  <c:v>3416.97</c:v>
                </c:pt>
                <c:pt idx="326074">
                  <c:v>3852.97</c:v>
                </c:pt>
                <c:pt idx="326075">
                  <c:v>3495.67</c:v>
                </c:pt>
                <c:pt idx="326076">
                  <c:v>2739.95</c:v>
                </c:pt>
                <c:pt idx="326077">
                  <c:v>3182.84</c:v>
                </c:pt>
                <c:pt idx="326078">
                  <c:v>3927.18</c:v>
                </c:pt>
                <c:pt idx="326079">
                  <c:v>3906.73</c:v>
                </c:pt>
                <c:pt idx="326080">
                  <c:v>3759.24</c:v>
                </c:pt>
                <c:pt idx="326081">
                  <c:v>3238.74</c:v>
                </c:pt>
                <c:pt idx="326082">
                  <c:v>3471.11</c:v>
                </c:pt>
                <c:pt idx="326083">
                  <c:v>4379.05</c:v>
                </c:pt>
                <c:pt idx="326084">
                  <c:v>4199.04</c:v>
                </c:pt>
                <c:pt idx="326085">
                  <c:v>4263.6400000000003</c:v>
                </c:pt>
                <c:pt idx="326086">
                  <c:v>4202.8500000000004</c:v>
                </c:pt>
                <c:pt idx="326087">
                  <c:v>4243.12</c:v>
                </c:pt>
                <c:pt idx="326088">
                  <c:v>3360.2</c:v>
                </c:pt>
                <c:pt idx="326089">
                  <c:v>4087.76</c:v>
                </c:pt>
                <c:pt idx="326090">
                  <c:v>3834.11</c:v>
                </c:pt>
                <c:pt idx="326091">
                  <c:v>4112.6499999999996</c:v>
                </c:pt>
                <c:pt idx="326092">
                  <c:v>4001.41</c:v>
                </c:pt>
                <c:pt idx="326093">
                  <c:v>2963.6</c:v>
                </c:pt>
                <c:pt idx="326094">
                  <c:v>4352.18</c:v>
                </c:pt>
                <c:pt idx="326095">
                  <c:v>4337.99</c:v>
                </c:pt>
                <c:pt idx="326096">
                  <c:v>4606.24</c:v>
                </c:pt>
                <c:pt idx="326097">
                  <c:v>3787.75</c:v>
                </c:pt>
                <c:pt idx="326098">
                  <c:v>3569.85</c:v>
                </c:pt>
                <c:pt idx="326099">
                  <c:v>3771.23</c:v>
                </c:pt>
                <c:pt idx="326100">
                  <c:v>3676.04</c:v>
                </c:pt>
                <c:pt idx="326101">
                  <c:v>3520.25</c:v>
                </c:pt>
                <c:pt idx="326102">
                  <c:v>3965.56</c:v>
                </c:pt>
                <c:pt idx="326103">
                  <c:v>3338.44</c:v>
                </c:pt>
                <c:pt idx="326104">
                  <c:v>3449.54</c:v>
                </c:pt>
                <c:pt idx="326105">
                  <c:v>3497.89</c:v>
                </c:pt>
                <c:pt idx="326106">
                  <c:v>3998.37</c:v>
                </c:pt>
                <c:pt idx="326107">
                  <c:v>4276.41</c:v>
                </c:pt>
                <c:pt idx="326108">
                  <c:v>4653</c:v>
                </c:pt>
                <c:pt idx="326109">
                  <c:v>4161.67</c:v>
                </c:pt>
                <c:pt idx="326110">
                  <c:v>3664.81</c:v>
                </c:pt>
                <c:pt idx="326111">
                  <c:v>4191.17</c:v>
                </c:pt>
                <c:pt idx="326112">
                  <c:v>4292.97</c:v>
                </c:pt>
                <c:pt idx="326113">
                  <c:v>3840.7</c:v>
                </c:pt>
                <c:pt idx="326114">
                  <c:v>3966.16</c:v>
                </c:pt>
                <c:pt idx="326115">
                  <c:v>4322.07</c:v>
                </c:pt>
                <c:pt idx="326116">
                  <c:v>4594.63</c:v>
                </c:pt>
                <c:pt idx="326117">
                  <c:v>4637.99</c:v>
                </c:pt>
                <c:pt idx="326118">
                  <c:v>4636.3599999999997</c:v>
                </c:pt>
                <c:pt idx="326119">
                  <c:v>3950.03</c:v>
                </c:pt>
                <c:pt idx="326120">
                  <c:v>4318.82</c:v>
                </c:pt>
                <c:pt idx="326121">
                  <c:v>4387.96</c:v>
                </c:pt>
                <c:pt idx="326122">
                  <c:v>4591.16</c:v>
                </c:pt>
                <c:pt idx="326123">
                  <c:v>3728.02</c:v>
                </c:pt>
                <c:pt idx="326124">
                  <c:v>3793.02</c:v>
                </c:pt>
                <c:pt idx="326125">
                  <c:v>2984.86</c:v>
                </c:pt>
                <c:pt idx="326126">
                  <c:v>4189.49</c:v>
                </c:pt>
                <c:pt idx="326127">
                  <c:v>3943.42</c:v>
                </c:pt>
                <c:pt idx="326128">
                  <c:v>2999.84</c:v>
                </c:pt>
                <c:pt idx="326129">
                  <c:v>4021.67</c:v>
                </c:pt>
                <c:pt idx="326130">
                  <c:v>3438.54</c:v>
                </c:pt>
                <c:pt idx="326131">
                  <c:v>4087.82</c:v>
                </c:pt>
                <c:pt idx="326132">
                  <c:v>3588.3</c:v>
                </c:pt>
                <c:pt idx="326133">
                  <c:v>4282.2299999999996</c:v>
                </c:pt>
                <c:pt idx="326134">
                  <c:v>4527.78</c:v>
                </c:pt>
                <c:pt idx="326135">
                  <c:v>4836.05</c:v>
                </c:pt>
                <c:pt idx="326136">
                  <c:v>5166.83</c:v>
                </c:pt>
                <c:pt idx="326137">
                  <c:v>5553.26</c:v>
                </c:pt>
                <c:pt idx="326138">
                  <c:v>5529.34</c:v>
                </c:pt>
                <c:pt idx="326139">
                  <c:v>4559.6099999999997</c:v>
                </c:pt>
                <c:pt idx="326140">
                  <c:v>4554.22</c:v>
                </c:pt>
                <c:pt idx="326141">
                  <c:v>5052.72</c:v>
                </c:pt>
                <c:pt idx="326142">
                  <c:v>4459.25</c:v>
                </c:pt>
                <c:pt idx="326143">
                  <c:v>4588.43</c:v>
                </c:pt>
                <c:pt idx="326144">
                  <c:v>4725.96</c:v>
                </c:pt>
                <c:pt idx="326145">
                  <c:v>4376.1899999999996</c:v>
                </c:pt>
                <c:pt idx="326146">
                  <c:v>4292.34</c:v>
                </c:pt>
                <c:pt idx="326147">
                  <c:v>4248.88</c:v>
                </c:pt>
                <c:pt idx="326148">
                  <c:v>5178.47</c:v>
                </c:pt>
                <c:pt idx="326149">
                  <c:v>4549.5600000000004</c:v>
                </c:pt>
                <c:pt idx="326150">
                  <c:v>4064.75</c:v>
                </c:pt>
                <c:pt idx="326151">
                  <c:v>4580.8999999999996</c:v>
                </c:pt>
                <c:pt idx="326152">
                  <c:v>4672.1000000000004</c:v>
                </c:pt>
                <c:pt idx="326153">
                  <c:v>5076.34</c:v>
                </c:pt>
                <c:pt idx="326154">
                  <c:v>4918.54</c:v>
                </c:pt>
                <c:pt idx="326155">
                  <c:v>4872.4399999999996</c:v>
                </c:pt>
                <c:pt idx="326156">
                  <c:v>5301.36</c:v>
                </c:pt>
                <c:pt idx="326157">
                  <c:v>4482.6499999999996</c:v>
                </c:pt>
                <c:pt idx="326158">
                  <c:v>4509.6400000000003</c:v>
                </c:pt>
                <c:pt idx="326159">
                  <c:v>4104.6099999999997</c:v>
                </c:pt>
                <c:pt idx="326160">
                  <c:v>4803.6899999999996</c:v>
                </c:pt>
                <c:pt idx="326161">
                  <c:v>4563.12</c:v>
                </c:pt>
                <c:pt idx="326162">
                  <c:v>4349.8999999999996</c:v>
                </c:pt>
                <c:pt idx="326163">
                  <c:v>4439.04</c:v>
                </c:pt>
                <c:pt idx="326164">
                  <c:v>4512.68</c:v>
                </c:pt>
                <c:pt idx="326165">
                  <c:v>4622.9799999999996</c:v>
                </c:pt>
                <c:pt idx="326166">
                  <c:v>4351.49</c:v>
                </c:pt>
                <c:pt idx="326167">
                  <c:v>4115.1400000000003</c:v>
                </c:pt>
                <c:pt idx="326168">
                  <c:v>4322.08</c:v>
                </c:pt>
                <c:pt idx="326169">
                  <c:v>3731.72</c:v>
                </c:pt>
                <c:pt idx="326170">
                  <c:v>4741.37</c:v>
                </c:pt>
                <c:pt idx="326171">
                  <c:v>4057.83</c:v>
                </c:pt>
                <c:pt idx="326172">
                  <c:v>2966.46</c:v>
                </c:pt>
                <c:pt idx="326173">
                  <c:v>5054.12</c:v>
                </c:pt>
                <c:pt idx="326174">
                  <c:v>2882.41</c:v>
                </c:pt>
                <c:pt idx="326175">
                  <c:v>2789.26</c:v>
                </c:pt>
                <c:pt idx="326176">
                  <c:v>2898.91</c:v>
                </c:pt>
                <c:pt idx="326177">
                  <c:v>2958.37</c:v>
                </c:pt>
                <c:pt idx="326178">
                  <c:v>2834.13</c:v>
                </c:pt>
                <c:pt idx="326179">
                  <c:v>2769.34</c:v>
                </c:pt>
                <c:pt idx="326180">
                  <c:v>2965.05</c:v>
                </c:pt>
                <c:pt idx="326181">
                  <c:v>2613.89</c:v>
                </c:pt>
                <c:pt idx="326182">
                  <c:v>2163.84</c:v>
                </c:pt>
                <c:pt idx="326183">
                  <c:v>3545.89</c:v>
                </c:pt>
                <c:pt idx="326184">
                  <c:v>3194.35</c:v>
                </c:pt>
                <c:pt idx="326185">
                  <c:v>3509.51</c:v>
                </c:pt>
                <c:pt idx="326186">
                  <c:v>3336.59</c:v>
                </c:pt>
                <c:pt idx="326187">
                  <c:v>2909.4</c:v>
                </c:pt>
                <c:pt idx="326188">
                  <c:v>2745.02</c:v>
                </c:pt>
                <c:pt idx="326189">
                  <c:v>2463.64</c:v>
                </c:pt>
                <c:pt idx="326190">
                  <c:v>2685.79</c:v>
                </c:pt>
                <c:pt idx="326191">
                  <c:v>2310.02</c:v>
                </c:pt>
                <c:pt idx="326192">
                  <c:v>2827.47</c:v>
                </c:pt>
                <c:pt idx="326193">
                  <c:v>3396.17</c:v>
                </c:pt>
                <c:pt idx="326194">
                  <c:v>3479.06</c:v>
                </c:pt>
                <c:pt idx="326195">
                  <c:v>2616.4499999999998</c:v>
                </c:pt>
                <c:pt idx="326196">
                  <c:v>3010.13</c:v>
                </c:pt>
                <c:pt idx="326197">
                  <c:v>3105.86</c:v>
                </c:pt>
                <c:pt idx="326198">
                  <c:v>2795.08</c:v>
                </c:pt>
                <c:pt idx="326199">
                  <c:v>2597.91</c:v>
                </c:pt>
                <c:pt idx="326200">
                  <c:v>2950.6</c:v>
                </c:pt>
                <c:pt idx="326201">
                  <c:v>2789.13</c:v>
                </c:pt>
                <c:pt idx="326202">
                  <c:v>3300.03</c:v>
                </c:pt>
                <c:pt idx="326203">
                  <c:v>3744.88</c:v>
                </c:pt>
                <c:pt idx="326204">
                  <c:v>3647.09</c:v>
                </c:pt>
                <c:pt idx="326205">
                  <c:v>2595.39</c:v>
                </c:pt>
                <c:pt idx="326206">
                  <c:v>3250.1</c:v>
                </c:pt>
                <c:pt idx="326207">
                  <c:v>3043.82</c:v>
                </c:pt>
                <c:pt idx="326208">
                  <c:v>3812.67</c:v>
                </c:pt>
                <c:pt idx="326209">
                  <c:v>4348.22</c:v>
                </c:pt>
                <c:pt idx="326210">
                  <c:v>3767.95</c:v>
                </c:pt>
                <c:pt idx="326211">
                  <c:v>3427.98</c:v>
                </c:pt>
                <c:pt idx="326212">
                  <c:v>3270.23</c:v>
                </c:pt>
                <c:pt idx="326213">
                  <c:v>2749.77</c:v>
                </c:pt>
                <c:pt idx="326214">
                  <c:v>4894.1400000000003</c:v>
                </c:pt>
                <c:pt idx="326215">
                  <c:v>3311.22</c:v>
                </c:pt>
                <c:pt idx="326216">
                  <c:v>4358.6099999999997</c:v>
                </c:pt>
                <c:pt idx="326217">
                  <c:v>4676.74</c:v>
                </c:pt>
                <c:pt idx="326218">
                  <c:v>5706.83</c:v>
                </c:pt>
                <c:pt idx="326219">
                  <c:v>1905.91</c:v>
                </c:pt>
                <c:pt idx="326220">
                  <c:v>2457.6</c:v>
                </c:pt>
                <c:pt idx="326221">
                  <c:v>2831.38</c:v>
                </c:pt>
                <c:pt idx="326222">
                  <c:v>3484.03</c:v>
                </c:pt>
                <c:pt idx="326223">
                  <c:v>2923.03</c:v>
                </c:pt>
                <c:pt idx="326224">
                  <c:v>2637.06</c:v>
                </c:pt>
                <c:pt idx="326225">
                  <c:v>4571.1400000000003</c:v>
                </c:pt>
                <c:pt idx="326226">
                  <c:v>3557.39</c:v>
                </c:pt>
                <c:pt idx="326227">
                  <c:v>3156.14</c:v>
                </c:pt>
                <c:pt idx="326228">
                  <c:v>3016.94</c:v>
                </c:pt>
                <c:pt idx="326229">
                  <c:v>3013.53</c:v>
                </c:pt>
                <c:pt idx="326230">
                  <c:v>2660.79</c:v>
                </c:pt>
                <c:pt idx="326231">
                  <c:v>2195.9</c:v>
                </c:pt>
                <c:pt idx="326232">
                  <c:v>2490.87</c:v>
                </c:pt>
                <c:pt idx="326233">
                  <c:v>2350.75</c:v>
                </c:pt>
                <c:pt idx="326234">
                  <c:v>2413.9299999999998</c:v>
                </c:pt>
                <c:pt idx="326235">
                  <c:v>2316.96</c:v>
                </c:pt>
                <c:pt idx="326236">
                  <c:v>2685.22</c:v>
                </c:pt>
                <c:pt idx="326237">
                  <c:v>3775.43</c:v>
                </c:pt>
                <c:pt idx="326238">
                  <c:v>3550.67</c:v>
                </c:pt>
                <c:pt idx="326239">
                  <c:v>2687.31</c:v>
                </c:pt>
                <c:pt idx="326240">
                  <c:v>3115.65</c:v>
                </c:pt>
                <c:pt idx="326241">
                  <c:v>1874.19</c:v>
                </c:pt>
                <c:pt idx="326242">
                  <c:v>2557.0300000000002</c:v>
                </c:pt>
                <c:pt idx="326243">
                  <c:v>2357.21</c:v>
                </c:pt>
                <c:pt idx="326244">
                  <c:v>2611.13</c:v>
                </c:pt>
                <c:pt idx="326245">
                  <c:v>2897.16</c:v>
                </c:pt>
                <c:pt idx="326246">
                  <c:v>2609.4899999999998</c:v>
                </c:pt>
                <c:pt idx="326247">
                  <c:v>2762</c:v>
                </c:pt>
                <c:pt idx="326248">
                  <c:v>2515.77</c:v>
                </c:pt>
                <c:pt idx="326249">
                  <c:v>2492.34</c:v>
                </c:pt>
                <c:pt idx="326250">
                  <c:v>2886.54</c:v>
                </c:pt>
                <c:pt idx="326251">
                  <c:v>2419.73</c:v>
                </c:pt>
                <c:pt idx="326252">
                  <c:v>2892.96</c:v>
                </c:pt>
                <c:pt idx="326253">
                  <c:v>2829.98</c:v>
                </c:pt>
                <c:pt idx="326254">
                  <c:v>3177.76</c:v>
                </c:pt>
                <c:pt idx="326255">
                  <c:v>5781.44</c:v>
                </c:pt>
                <c:pt idx="326256">
                  <c:v>3592.45</c:v>
                </c:pt>
                <c:pt idx="326257">
                  <c:v>3185.88</c:v>
                </c:pt>
                <c:pt idx="326258">
                  <c:v>3581.17</c:v>
                </c:pt>
                <c:pt idx="326259">
                  <c:v>4121.72</c:v>
                </c:pt>
                <c:pt idx="326260">
                  <c:v>4397.24</c:v>
                </c:pt>
                <c:pt idx="326261">
                  <c:v>4325.3599999999997</c:v>
                </c:pt>
                <c:pt idx="326262">
                  <c:v>4542.7299999999996</c:v>
                </c:pt>
                <c:pt idx="326263">
                  <c:v>3706.09</c:v>
                </c:pt>
                <c:pt idx="326264">
                  <c:v>2952.21</c:v>
                </c:pt>
                <c:pt idx="326265">
                  <c:v>3426.72</c:v>
                </c:pt>
                <c:pt idx="326266">
                  <c:v>5126.62</c:v>
                </c:pt>
                <c:pt idx="326267">
                  <c:v>4151.26</c:v>
                </c:pt>
                <c:pt idx="326268">
                  <c:v>4047.45</c:v>
                </c:pt>
                <c:pt idx="326269">
                  <c:v>5923.04</c:v>
                </c:pt>
                <c:pt idx="326270">
                  <c:v>6510.8</c:v>
                </c:pt>
                <c:pt idx="326271">
                  <c:v>2915.02</c:v>
                </c:pt>
                <c:pt idx="326272">
                  <c:v>2738.72</c:v>
                </c:pt>
                <c:pt idx="326273">
                  <c:v>2835</c:v>
                </c:pt>
                <c:pt idx="326274">
                  <c:v>3730.58</c:v>
                </c:pt>
                <c:pt idx="326275">
                  <c:v>4849.66</c:v>
                </c:pt>
                <c:pt idx="326276">
                  <c:v>2920.47</c:v>
                </c:pt>
                <c:pt idx="326277">
                  <c:v>4457.46</c:v>
                </c:pt>
                <c:pt idx="326278">
                  <c:v>4917.4399999999996</c:v>
                </c:pt>
                <c:pt idx="326279">
                  <c:v>3039.79</c:v>
                </c:pt>
                <c:pt idx="326280">
                  <c:v>3019.5</c:v>
                </c:pt>
                <c:pt idx="326281">
                  <c:v>2991.83</c:v>
                </c:pt>
                <c:pt idx="326282">
                  <c:v>3519.72</c:v>
                </c:pt>
                <c:pt idx="326283">
                  <c:v>2350.1</c:v>
                </c:pt>
                <c:pt idx="326284">
                  <c:v>2946.89</c:v>
                </c:pt>
                <c:pt idx="326285">
                  <c:v>3281.81</c:v>
                </c:pt>
                <c:pt idx="326286">
                  <c:v>2516.4699999999998</c:v>
                </c:pt>
                <c:pt idx="326287">
                  <c:v>3013.74</c:v>
                </c:pt>
                <c:pt idx="326288">
                  <c:v>2993.47</c:v>
                </c:pt>
                <c:pt idx="326289">
                  <c:v>2999.31</c:v>
                </c:pt>
                <c:pt idx="326290">
                  <c:v>3790.67</c:v>
                </c:pt>
                <c:pt idx="326291">
                  <c:v>3917.57</c:v>
                </c:pt>
                <c:pt idx="326292">
                  <c:v>3622.96</c:v>
                </c:pt>
                <c:pt idx="326293">
                  <c:v>2692.63</c:v>
                </c:pt>
                <c:pt idx="326294">
                  <c:v>2899.01</c:v>
                </c:pt>
                <c:pt idx="326295">
                  <c:v>2855.19</c:v>
                </c:pt>
                <c:pt idx="326296">
                  <c:v>3137.66</c:v>
                </c:pt>
                <c:pt idx="326297">
                  <c:v>3508.26</c:v>
                </c:pt>
                <c:pt idx="326298">
                  <c:v>3767.3</c:v>
                </c:pt>
                <c:pt idx="326299">
                  <c:v>2686.09</c:v>
                </c:pt>
                <c:pt idx="326300">
                  <c:v>2885.46</c:v>
                </c:pt>
                <c:pt idx="326301">
                  <c:v>3236.3</c:v>
                </c:pt>
                <c:pt idx="326302">
                  <c:v>2748.13</c:v>
                </c:pt>
                <c:pt idx="326303">
                  <c:v>2852.79</c:v>
                </c:pt>
                <c:pt idx="326304">
                  <c:v>3469.1</c:v>
                </c:pt>
                <c:pt idx="326305">
                  <c:v>2889.64</c:v>
                </c:pt>
                <c:pt idx="326306">
                  <c:v>3544.56</c:v>
                </c:pt>
                <c:pt idx="326307">
                  <c:v>3400.21</c:v>
                </c:pt>
                <c:pt idx="326308">
                  <c:v>4565.33</c:v>
                </c:pt>
                <c:pt idx="326309">
                  <c:v>5863.69</c:v>
                </c:pt>
                <c:pt idx="326310">
                  <c:v>3513.81</c:v>
                </c:pt>
                <c:pt idx="326311">
                  <c:v>3436.38</c:v>
                </c:pt>
                <c:pt idx="326312">
                  <c:v>4054.76</c:v>
                </c:pt>
                <c:pt idx="326313">
                  <c:v>3824.96</c:v>
                </c:pt>
                <c:pt idx="326314">
                  <c:v>4046.07</c:v>
                </c:pt>
                <c:pt idx="326315">
                  <c:v>9.9700000000000006</c:v>
                </c:pt>
                <c:pt idx="326316">
                  <c:v>-6.16</c:v>
                </c:pt>
                <c:pt idx="326317">
                  <c:v>2</c:v>
                </c:pt>
                <c:pt idx="326318">
                  <c:v>6.96</c:v>
                </c:pt>
                <c:pt idx="326319">
                  <c:v>9.9700000000000006</c:v>
                </c:pt>
                <c:pt idx="326320">
                  <c:v>5</c:v>
                </c:pt>
                <c:pt idx="326321">
                  <c:v>12.93</c:v>
                </c:pt>
                <c:pt idx="326322">
                  <c:v>4.76</c:v>
                </c:pt>
                <c:pt idx="326323">
                  <c:v>29.91</c:v>
                </c:pt>
                <c:pt idx="326324">
                  <c:v>9.9700000000000006</c:v>
                </c:pt>
                <c:pt idx="326325">
                  <c:v>1.5</c:v>
                </c:pt>
                <c:pt idx="326326">
                  <c:v>1.5</c:v>
                </c:pt>
                <c:pt idx="326327">
                  <c:v>5.88</c:v>
                </c:pt>
                <c:pt idx="326328">
                  <c:v>32.42</c:v>
                </c:pt>
                <c:pt idx="326329">
                  <c:v>2</c:v>
                </c:pt>
                <c:pt idx="326330">
                  <c:v>63.64</c:v>
                </c:pt>
                <c:pt idx="326331">
                  <c:v>41.84</c:v>
                </c:pt>
                <c:pt idx="326332">
                  <c:v>12.28</c:v>
                </c:pt>
                <c:pt idx="326333">
                  <c:v>2.96</c:v>
                </c:pt>
                <c:pt idx="326334">
                  <c:v>14.97</c:v>
                </c:pt>
                <c:pt idx="326335">
                  <c:v>20.94</c:v>
                </c:pt>
                <c:pt idx="326336">
                  <c:v>2.96</c:v>
                </c:pt>
                <c:pt idx="326337">
                  <c:v>14.97</c:v>
                </c:pt>
                <c:pt idx="326338">
                  <c:v>10.47</c:v>
                </c:pt>
                <c:pt idx="326339">
                  <c:v>9.9700000000000006</c:v>
                </c:pt>
                <c:pt idx="326340">
                  <c:v>10.47</c:v>
                </c:pt>
                <c:pt idx="326341">
                  <c:v>28.94</c:v>
                </c:pt>
                <c:pt idx="326342">
                  <c:v>4</c:v>
                </c:pt>
                <c:pt idx="326343">
                  <c:v>4</c:v>
                </c:pt>
                <c:pt idx="326344">
                  <c:v>2</c:v>
                </c:pt>
                <c:pt idx="326345">
                  <c:v>6</c:v>
                </c:pt>
                <c:pt idx="326346">
                  <c:v>4</c:v>
                </c:pt>
                <c:pt idx="326347">
                  <c:v>8.94</c:v>
                </c:pt>
                <c:pt idx="326348">
                  <c:v>4</c:v>
                </c:pt>
                <c:pt idx="326349">
                  <c:v>2</c:v>
                </c:pt>
                <c:pt idx="326350">
                  <c:v>10.47</c:v>
                </c:pt>
                <c:pt idx="326351">
                  <c:v>73.290000000000006</c:v>
                </c:pt>
                <c:pt idx="326352">
                  <c:v>52.35</c:v>
                </c:pt>
                <c:pt idx="326353">
                  <c:v>77.62</c:v>
                </c:pt>
                <c:pt idx="326354">
                  <c:v>23.9</c:v>
                </c:pt>
                <c:pt idx="326355">
                  <c:v>20.94</c:v>
                </c:pt>
                <c:pt idx="326356">
                  <c:v>35.909999999999997</c:v>
                </c:pt>
                <c:pt idx="326357">
                  <c:v>11.97</c:v>
                </c:pt>
                <c:pt idx="326358">
                  <c:v>11.97</c:v>
                </c:pt>
                <c:pt idx="326359">
                  <c:v>23.94</c:v>
                </c:pt>
                <c:pt idx="326360">
                  <c:v>11.97</c:v>
                </c:pt>
                <c:pt idx="326361">
                  <c:v>11.97</c:v>
                </c:pt>
                <c:pt idx="326362">
                  <c:v>11.97</c:v>
                </c:pt>
                <c:pt idx="326363">
                  <c:v>11.97</c:v>
                </c:pt>
                <c:pt idx="326364">
                  <c:v>10.47</c:v>
                </c:pt>
                <c:pt idx="326365">
                  <c:v>16159.75</c:v>
                </c:pt>
                <c:pt idx="326366">
                  <c:v>15470.34</c:v>
                </c:pt>
                <c:pt idx="326367">
                  <c:v>18068.43</c:v>
                </c:pt>
                <c:pt idx="326368">
                  <c:v>16396.23</c:v>
                </c:pt>
                <c:pt idx="326369">
                  <c:v>15789.49</c:v>
                </c:pt>
                <c:pt idx="326370">
                  <c:v>15619.48</c:v>
                </c:pt>
                <c:pt idx="326371">
                  <c:v>15212.95</c:v>
                </c:pt>
                <c:pt idx="326372">
                  <c:v>14895.27</c:v>
                </c:pt>
                <c:pt idx="326373">
                  <c:v>16457.62</c:v>
                </c:pt>
                <c:pt idx="326374">
                  <c:v>17176</c:v>
                </c:pt>
                <c:pt idx="326375">
                  <c:v>16035.45</c:v>
                </c:pt>
                <c:pt idx="326376">
                  <c:v>15435.8</c:v>
                </c:pt>
                <c:pt idx="326377">
                  <c:v>15906.05</c:v>
                </c:pt>
                <c:pt idx="326378">
                  <c:v>18208.43</c:v>
                </c:pt>
                <c:pt idx="326379">
                  <c:v>17469.240000000002</c:v>
                </c:pt>
                <c:pt idx="326380">
                  <c:v>17128.47</c:v>
                </c:pt>
                <c:pt idx="326381">
                  <c:v>18815.400000000001</c:v>
                </c:pt>
                <c:pt idx="326382">
                  <c:v>18585.09</c:v>
                </c:pt>
                <c:pt idx="326383">
                  <c:v>19028.68</c:v>
                </c:pt>
                <c:pt idx="326384">
                  <c:v>16860.04</c:v>
                </c:pt>
                <c:pt idx="326385">
                  <c:v>17388.47</c:v>
                </c:pt>
                <c:pt idx="326386">
                  <c:v>16405.12</c:v>
                </c:pt>
                <c:pt idx="326387">
                  <c:v>14966.76</c:v>
                </c:pt>
                <c:pt idx="326388">
                  <c:v>15095.85</c:v>
                </c:pt>
                <c:pt idx="326389">
                  <c:v>14983.86</c:v>
                </c:pt>
                <c:pt idx="326390">
                  <c:v>14713.17</c:v>
                </c:pt>
                <c:pt idx="326391">
                  <c:v>15363.09</c:v>
                </c:pt>
                <c:pt idx="326392">
                  <c:v>13998.85</c:v>
                </c:pt>
                <c:pt idx="326393">
                  <c:v>15447.16</c:v>
                </c:pt>
                <c:pt idx="326394">
                  <c:v>14233.87</c:v>
                </c:pt>
                <c:pt idx="326395">
                  <c:v>15580.35</c:v>
                </c:pt>
                <c:pt idx="326396">
                  <c:v>14783.31</c:v>
                </c:pt>
                <c:pt idx="326397">
                  <c:v>14485.79</c:v>
                </c:pt>
                <c:pt idx="326398">
                  <c:v>14321.78</c:v>
                </c:pt>
                <c:pt idx="326399">
                  <c:v>14074.87</c:v>
                </c:pt>
                <c:pt idx="326400">
                  <c:v>14558.61</c:v>
                </c:pt>
                <c:pt idx="326401">
                  <c:v>14362.29</c:v>
                </c:pt>
                <c:pt idx="326402">
                  <c:v>15261.68</c:v>
                </c:pt>
                <c:pt idx="326403">
                  <c:v>14232.46</c:v>
                </c:pt>
                <c:pt idx="326404">
                  <c:v>16946.77</c:v>
                </c:pt>
                <c:pt idx="326405">
                  <c:v>16108</c:v>
                </c:pt>
                <c:pt idx="326406">
                  <c:v>18147.77</c:v>
                </c:pt>
                <c:pt idx="326407">
                  <c:v>18140.29</c:v>
                </c:pt>
                <c:pt idx="326408">
                  <c:v>17964.77</c:v>
                </c:pt>
                <c:pt idx="326409">
                  <c:v>20344.87</c:v>
                </c:pt>
                <c:pt idx="326410">
                  <c:v>25790.880000000001</c:v>
                </c:pt>
                <c:pt idx="326411">
                  <c:v>40886.379999999997</c:v>
                </c:pt>
                <c:pt idx="326412">
                  <c:v>18924.53</c:v>
                </c:pt>
                <c:pt idx="326413">
                  <c:v>16695.650000000001</c:v>
                </c:pt>
                <c:pt idx="326414">
                  <c:v>15842.72</c:v>
                </c:pt>
                <c:pt idx="326415">
                  <c:v>15506.29</c:v>
                </c:pt>
                <c:pt idx="326416">
                  <c:v>15315.75</c:v>
                </c:pt>
                <c:pt idx="326417">
                  <c:v>16133.13</c:v>
                </c:pt>
                <c:pt idx="326418">
                  <c:v>18127.189999999999</c:v>
                </c:pt>
                <c:pt idx="326419">
                  <c:v>19824.009999999998</c:v>
                </c:pt>
                <c:pt idx="326420">
                  <c:v>17002.07</c:v>
                </c:pt>
                <c:pt idx="326421">
                  <c:v>19572.939999999999</c:v>
                </c:pt>
                <c:pt idx="326422">
                  <c:v>18135.77</c:v>
                </c:pt>
                <c:pt idx="326423">
                  <c:v>19637.689999999999</c:v>
                </c:pt>
                <c:pt idx="326424">
                  <c:v>17084.63</c:v>
                </c:pt>
                <c:pt idx="326425">
                  <c:v>17810.849999999999</c:v>
                </c:pt>
                <c:pt idx="326426">
                  <c:v>17647.93</c:v>
                </c:pt>
                <c:pt idx="326427">
                  <c:v>17694.07</c:v>
                </c:pt>
                <c:pt idx="326428">
                  <c:v>19653.189999999999</c:v>
                </c:pt>
                <c:pt idx="326429">
                  <c:v>17341.09</c:v>
                </c:pt>
                <c:pt idx="326430">
                  <c:v>18611.62</c:v>
                </c:pt>
                <c:pt idx="326431">
                  <c:v>18576</c:v>
                </c:pt>
                <c:pt idx="326432">
                  <c:v>18929.77</c:v>
                </c:pt>
                <c:pt idx="326433">
                  <c:v>19561.400000000001</c:v>
                </c:pt>
                <c:pt idx="326434">
                  <c:v>18288.32</c:v>
                </c:pt>
                <c:pt idx="326435">
                  <c:v>19799.509999999998</c:v>
                </c:pt>
                <c:pt idx="326436">
                  <c:v>19504.63</c:v>
                </c:pt>
                <c:pt idx="326437">
                  <c:v>18491.36</c:v>
                </c:pt>
                <c:pt idx="326438">
                  <c:v>16973.72</c:v>
                </c:pt>
                <c:pt idx="326439">
                  <c:v>16412.27</c:v>
                </c:pt>
                <c:pt idx="326440">
                  <c:v>16574.54</c:v>
                </c:pt>
                <c:pt idx="326441">
                  <c:v>16333.7</c:v>
                </c:pt>
                <c:pt idx="326442">
                  <c:v>14815.35</c:v>
                </c:pt>
                <c:pt idx="326443">
                  <c:v>15336.26</c:v>
                </c:pt>
                <c:pt idx="326444">
                  <c:v>16412.64</c:v>
                </c:pt>
                <c:pt idx="326445">
                  <c:v>16737.57</c:v>
                </c:pt>
                <c:pt idx="326446">
                  <c:v>16076.45</c:v>
                </c:pt>
                <c:pt idx="326447">
                  <c:v>15973.17</c:v>
                </c:pt>
                <c:pt idx="326448">
                  <c:v>15552.47</c:v>
                </c:pt>
                <c:pt idx="326449">
                  <c:v>15526.24</c:v>
                </c:pt>
                <c:pt idx="326450">
                  <c:v>14912.36</c:v>
                </c:pt>
                <c:pt idx="326451">
                  <c:v>15374.58</c:v>
                </c:pt>
                <c:pt idx="326452">
                  <c:v>15687.38</c:v>
                </c:pt>
                <c:pt idx="326453">
                  <c:v>14226.46</c:v>
                </c:pt>
                <c:pt idx="326454">
                  <c:v>15674.66</c:v>
                </c:pt>
                <c:pt idx="326455">
                  <c:v>15470.07</c:v>
                </c:pt>
                <c:pt idx="326456">
                  <c:v>16993.45</c:v>
                </c:pt>
                <c:pt idx="326457">
                  <c:v>16304.32</c:v>
                </c:pt>
                <c:pt idx="326458">
                  <c:v>16847.57</c:v>
                </c:pt>
                <c:pt idx="326459">
                  <c:v>17122.16</c:v>
                </c:pt>
                <c:pt idx="326460">
                  <c:v>17863.509999999998</c:v>
                </c:pt>
                <c:pt idx="326461">
                  <c:v>19680.7</c:v>
                </c:pt>
                <c:pt idx="326462">
                  <c:v>23817.71</c:v>
                </c:pt>
                <c:pt idx="326463">
                  <c:v>35826.080000000002</c:v>
                </c:pt>
                <c:pt idx="326464">
                  <c:v>21363.67</c:v>
                </c:pt>
                <c:pt idx="326465">
                  <c:v>15699.55</c:v>
                </c:pt>
                <c:pt idx="326466">
                  <c:v>14588.88</c:v>
                </c:pt>
                <c:pt idx="326467">
                  <c:v>15571.59</c:v>
                </c:pt>
                <c:pt idx="326468">
                  <c:v>15566.27</c:v>
                </c:pt>
                <c:pt idx="326469">
                  <c:v>17726.7</c:v>
                </c:pt>
                <c:pt idx="326470">
                  <c:v>18401.46</c:v>
                </c:pt>
                <c:pt idx="326471">
                  <c:v>19055.689999999999</c:v>
                </c:pt>
                <c:pt idx="326472">
                  <c:v>17333.11</c:v>
                </c:pt>
                <c:pt idx="326473">
                  <c:v>18106.63</c:v>
                </c:pt>
                <c:pt idx="326474">
                  <c:v>17742.96</c:v>
                </c:pt>
                <c:pt idx="326475">
                  <c:v>18851.509999999998</c:v>
                </c:pt>
                <c:pt idx="326476">
                  <c:v>16274.04</c:v>
                </c:pt>
                <c:pt idx="326477">
                  <c:v>17541.36</c:v>
                </c:pt>
                <c:pt idx="326478">
                  <c:v>19084.75</c:v>
                </c:pt>
                <c:pt idx="326479">
                  <c:v>16932.64</c:v>
                </c:pt>
                <c:pt idx="326480">
                  <c:v>17774.45</c:v>
                </c:pt>
                <c:pt idx="326481">
                  <c:v>17459.07</c:v>
                </c:pt>
                <c:pt idx="326482">
                  <c:v>16810.509999999998</c:v>
                </c:pt>
                <c:pt idx="326483">
                  <c:v>16995.09</c:v>
                </c:pt>
                <c:pt idx="326484">
                  <c:v>18076.55</c:v>
                </c:pt>
                <c:pt idx="326485">
                  <c:v>19401.36</c:v>
                </c:pt>
                <c:pt idx="326486">
                  <c:v>18231.830000000002</c:v>
                </c:pt>
                <c:pt idx="326487">
                  <c:v>18644.78</c:v>
                </c:pt>
                <c:pt idx="326488">
                  <c:v>18928.22</c:v>
                </c:pt>
                <c:pt idx="326489">
                  <c:v>17409.84</c:v>
                </c:pt>
                <c:pt idx="326490">
                  <c:v>17498.490000000002</c:v>
                </c:pt>
                <c:pt idx="326491">
                  <c:v>17474.8</c:v>
                </c:pt>
                <c:pt idx="326492">
                  <c:v>16751.189999999999</c:v>
                </c:pt>
                <c:pt idx="326493">
                  <c:v>16265.05</c:v>
                </c:pt>
                <c:pt idx="326494">
                  <c:v>14670.79</c:v>
                </c:pt>
                <c:pt idx="326495">
                  <c:v>16823.71</c:v>
                </c:pt>
                <c:pt idx="326496">
                  <c:v>16554.5</c:v>
                </c:pt>
                <c:pt idx="326497">
                  <c:v>15721.44</c:v>
                </c:pt>
                <c:pt idx="326498">
                  <c:v>15849.39</c:v>
                </c:pt>
                <c:pt idx="326499">
                  <c:v>16193.18</c:v>
                </c:pt>
                <c:pt idx="326500">
                  <c:v>15106.68</c:v>
                </c:pt>
                <c:pt idx="326501">
                  <c:v>15395.5</c:v>
                </c:pt>
                <c:pt idx="326502">
                  <c:v>16046.61</c:v>
                </c:pt>
                <c:pt idx="326503">
                  <c:v>16169.48</c:v>
                </c:pt>
                <c:pt idx="326504">
                  <c:v>17693.73</c:v>
                </c:pt>
                <c:pt idx="326505">
                  <c:v>15025.75</c:v>
                </c:pt>
                <c:pt idx="326506">
                  <c:v>14968.39</c:v>
                </c:pt>
                <c:pt idx="326507">
                  <c:v>14810.59</c:v>
                </c:pt>
                <c:pt idx="326508">
                  <c:v>19.97</c:v>
                </c:pt>
                <c:pt idx="326509">
                  <c:v>-224</c:v>
                </c:pt>
                <c:pt idx="326510">
                  <c:v>-348</c:v>
                </c:pt>
                <c:pt idx="326511">
                  <c:v>-598</c:v>
                </c:pt>
                <c:pt idx="326512">
                  <c:v>18</c:v>
                </c:pt>
                <c:pt idx="326513">
                  <c:v>498</c:v>
                </c:pt>
                <c:pt idx="326514">
                  <c:v>-118</c:v>
                </c:pt>
                <c:pt idx="326515">
                  <c:v>200</c:v>
                </c:pt>
                <c:pt idx="326516">
                  <c:v>109</c:v>
                </c:pt>
                <c:pt idx="326517">
                  <c:v>-168</c:v>
                </c:pt>
                <c:pt idx="326518">
                  <c:v>-168</c:v>
                </c:pt>
                <c:pt idx="326519">
                  <c:v>-168</c:v>
                </c:pt>
                <c:pt idx="326520">
                  <c:v>1041</c:v>
                </c:pt>
                <c:pt idx="326521">
                  <c:v>1068.97</c:v>
                </c:pt>
                <c:pt idx="326522">
                  <c:v>1111</c:v>
                </c:pt>
                <c:pt idx="326523">
                  <c:v>297</c:v>
                </c:pt>
                <c:pt idx="326524">
                  <c:v>1215</c:v>
                </c:pt>
                <c:pt idx="326525">
                  <c:v>194</c:v>
                </c:pt>
                <c:pt idx="326526">
                  <c:v>1148</c:v>
                </c:pt>
                <c:pt idx="326527">
                  <c:v>1218</c:v>
                </c:pt>
                <c:pt idx="326528">
                  <c:v>384</c:v>
                </c:pt>
                <c:pt idx="326529">
                  <c:v>441</c:v>
                </c:pt>
                <c:pt idx="326530">
                  <c:v>334</c:v>
                </c:pt>
                <c:pt idx="326531">
                  <c:v>117</c:v>
                </c:pt>
                <c:pt idx="326532">
                  <c:v>651</c:v>
                </c:pt>
                <c:pt idx="326533">
                  <c:v>287</c:v>
                </c:pt>
                <c:pt idx="326534">
                  <c:v>424</c:v>
                </c:pt>
                <c:pt idx="326535">
                  <c:v>652</c:v>
                </c:pt>
                <c:pt idx="326536">
                  <c:v>127</c:v>
                </c:pt>
                <c:pt idx="326537">
                  <c:v>394</c:v>
                </c:pt>
                <c:pt idx="326538">
                  <c:v>801</c:v>
                </c:pt>
                <c:pt idx="326539">
                  <c:v>1543</c:v>
                </c:pt>
                <c:pt idx="326540">
                  <c:v>864</c:v>
                </c:pt>
                <c:pt idx="326541">
                  <c:v>159</c:v>
                </c:pt>
                <c:pt idx="326542">
                  <c:v>367</c:v>
                </c:pt>
                <c:pt idx="326543">
                  <c:v>768</c:v>
                </c:pt>
                <c:pt idx="326544">
                  <c:v>1312</c:v>
                </c:pt>
                <c:pt idx="326545">
                  <c:v>217</c:v>
                </c:pt>
                <c:pt idx="326546">
                  <c:v>990</c:v>
                </c:pt>
                <c:pt idx="326547">
                  <c:v>1194</c:v>
                </c:pt>
                <c:pt idx="326548">
                  <c:v>127</c:v>
                </c:pt>
                <c:pt idx="326549">
                  <c:v>267</c:v>
                </c:pt>
                <c:pt idx="326550">
                  <c:v>514</c:v>
                </c:pt>
                <c:pt idx="326551">
                  <c:v>247</c:v>
                </c:pt>
                <c:pt idx="326552">
                  <c:v>1432</c:v>
                </c:pt>
                <c:pt idx="326553">
                  <c:v>177</c:v>
                </c:pt>
                <c:pt idx="326554">
                  <c:v>1752</c:v>
                </c:pt>
                <c:pt idx="326555">
                  <c:v>1509</c:v>
                </c:pt>
                <c:pt idx="326556">
                  <c:v>731</c:v>
                </c:pt>
                <c:pt idx="326557">
                  <c:v>1710</c:v>
                </c:pt>
                <c:pt idx="326558">
                  <c:v>3577</c:v>
                </c:pt>
                <c:pt idx="326559">
                  <c:v>1048</c:v>
                </c:pt>
                <c:pt idx="326560">
                  <c:v>643</c:v>
                </c:pt>
                <c:pt idx="326561">
                  <c:v>1040</c:v>
                </c:pt>
                <c:pt idx="326562">
                  <c:v>187</c:v>
                </c:pt>
                <c:pt idx="326563">
                  <c:v>477</c:v>
                </c:pt>
                <c:pt idx="326564">
                  <c:v>638</c:v>
                </c:pt>
                <c:pt idx="326565">
                  <c:v>564</c:v>
                </c:pt>
                <c:pt idx="326566">
                  <c:v>217</c:v>
                </c:pt>
                <c:pt idx="326567">
                  <c:v>157</c:v>
                </c:pt>
                <c:pt idx="326568">
                  <c:v>985</c:v>
                </c:pt>
                <c:pt idx="326569">
                  <c:v>247</c:v>
                </c:pt>
                <c:pt idx="326570">
                  <c:v>1028</c:v>
                </c:pt>
                <c:pt idx="326571">
                  <c:v>1492.3</c:v>
                </c:pt>
                <c:pt idx="326572">
                  <c:v>297</c:v>
                </c:pt>
                <c:pt idx="326573">
                  <c:v>354</c:v>
                </c:pt>
                <c:pt idx="326574">
                  <c:v>601</c:v>
                </c:pt>
                <c:pt idx="326575">
                  <c:v>217</c:v>
                </c:pt>
                <c:pt idx="326576">
                  <c:v>471</c:v>
                </c:pt>
                <c:pt idx="326577">
                  <c:v>1338</c:v>
                </c:pt>
                <c:pt idx="326578">
                  <c:v>247</c:v>
                </c:pt>
                <c:pt idx="326579">
                  <c:v>1463</c:v>
                </c:pt>
                <c:pt idx="326580">
                  <c:v>796</c:v>
                </c:pt>
                <c:pt idx="326581">
                  <c:v>-465</c:v>
                </c:pt>
                <c:pt idx="326582">
                  <c:v>447</c:v>
                </c:pt>
                <c:pt idx="326583">
                  <c:v>1078</c:v>
                </c:pt>
                <c:pt idx="326584">
                  <c:v>137</c:v>
                </c:pt>
                <c:pt idx="326585">
                  <c:v>117</c:v>
                </c:pt>
                <c:pt idx="326586">
                  <c:v>-335</c:v>
                </c:pt>
                <c:pt idx="326587">
                  <c:v>1518</c:v>
                </c:pt>
                <c:pt idx="326588">
                  <c:v>791</c:v>
                </c:pt>
                <c:pt idx="326589">
                  <c:v>494</c:v>
                </c:pt>
                <c:pt idx="326590">
                  <c:v>484</c:v>
                </c:pt>
                <c:pt idx="326591">
                  <c:v>834</c:v>
                </c:pt>
                <c:pt idx="326592">
                  <c:v>1294</c:v>
                </c:pt>
                <c:pt idx="326593">
                  <c:v>746</c:v>
                </c:pt>
                <c:pt idx="326594">
                  <c:v>611</c:v>
                </c:pt>
                <c:pt idx="326595">
                  <c:v>958</c:v>
                </c:pt>
                <c:pt idx="326596">
                  <c:v>2403</c:v>
                </c:pt>
                <c:pt idx="326597">
                  <c:v>316</c:v>
                </c:pt>
                <c:pt idx="326598">
                  <c:v>-179</c:v>
                </c:pt>
                <c:pt idx="326599">
                  <c:v>1305</c:v>
                </c:pt>
                <c:pt idx="326600">
                  <c:v>187</c:v>
                </c:pt>
                <c:pt idx="326601">
                  <c:v>2037</c:v>
                </c:pt>
                <c:pt idx="326602">
                  <c:v>1877</c:v>
                </c:pt>
                <c:pt idx="326603">
                  <c:v>815</c:v>
                </c:pt>
                <c:pt idx="326604">
                  <c:v>724</c:v>
                </c:pt>
                <c:pt idx="326605">
                  <c:v>4484</c:v>
                </c:pt>
                <c:pt idx="326606">
                  <c:v>1844</c:v>
                </c:pt>
                <c:pt idx="326607">
                  <c:v>768</c:v>
                </c:pt>
                <c:pt idx="326608">
                  <c:v>1194</c:v>
                </c:pt>
                <c:pt idx="326609">
                  <c:v>1272</c:v>
                </c:pt>
                <c:pt idx="326610">
                  <c:v>1458</c:v>
                </c:pt>
                <c:pt idx="326611">
                  <c:v>2304</c:v>
                </c:pt>
                <c:pt idx="326612">
                  <c:v>4274</c:v>
                </c:pt>
                <c:pt idx="326613">
                  <c:v>2886</c:v>
                </c:pt>
                <c:pt idx="326614">
                  <c:v>4073</c:v>
                </c:pt>
                <c:pt idx="326615">
                  <c:v>358</c:v>
                </c:pt>
                <c:pt idx="326616">
                  <c:v>1124</c:v>
                </c:pt>
                <c:pt idx="326617">
                  <c:v>2411</c:v>
                </c:pt>
                <c:pt idx="326618">
                  <c:v>1832</c:v>
                </c:pt>
                <c:pt idx="326619">
                  <c:v>1184</c:v>
                </c:pt>
                <c:pt idx="326620">
                  <c:v>359</c:v>
                </c:pt>
                <c:pt idx="326621">
                  <c:v>1511</c:v>
                </c:pt>
                <c:pt idx="326622">
                  <c:v>2421</c:v>
                </c:pt>
                <c:pt idx="326623">
                  <c:v>1116</c:v>
                </c:pt>
                <c:pt idx="326624">
                  <c:v>1709</c:v>
                </c:pt>
                <c:pt idx="326625">
                  <c:v>587</c:v>
                </c:pt>
                <c:pt idx="326626">
                  <c:v>406</c:v>
                </c:pt>
                <c:pt idx="326627">
                  <c:v>519</c:v>
                </c:pt>
                <c:pt idx="326628">
                  <c:v>917</c:v>
                </c:pt>
                <c:pt idx="326629">
                  <c:v>1504</c:v>
                </c:pt>
                <c:pt idx="326630">
                  <c:v>628</c:v>
                </c:pt>
                <c:pt idx="326631">
                  <c:v>1619</c:v>
                </c:pt>
                <c:pt idx="326632">
                  <c:v>647</c:v>
                </c:pt>
                <c:pt idx="326633">
                  <c:v>616</c:v>
                </c:pt>
                <c:pt idx="326634">
                  <c:v>597</c:v>
                </c:pt>
                <c:pt idx="326635">
                  <c:v>1716</c:v>
                </c:pt>
                <c:pt idx="326636">
                  <c:v>1713</c:v>
                </c:pt>
                <c:pt idx="326637">
                  <c:v>2791</c:v>
                </c:pt>
                <c:pt idx="326638">
                  <c:v>2080</c:v>
                </c:pt>
                <c:pt idx="326639">
                  <c:v>2906</c:v>
                </c:pt>
                <c:pt idx="326640">
                  <c:v>2751</c:v>
                </c:pt>
                <c:pt idx="326641">
                  <c:v>8501</c:v>
                </c:pt>
                <c:pt idx="326642">
                  <c:v>2908</c:v>
                </c:pt>
                <c:pt idx="326643">
                  <c:v>7915</c:v>
                </c:pt>
                <c:pt idx="326644">
                  <c:v>4074</c:v>
                </c:pt>
                <c:pt idx="326645">
                  <c:v>5679</c:v>
                </c:pt>
                <c:pt idx="326646">
                  <c:v>3517.79</c:v>
                </c:pt>
                <c:pt idx="326647">
                  <c:v>4776.67</c:v>
                </c:pt>
                <c:pt idx="326648">
                  <c:v>6027.54</c:v>
                </c:pt>
                <c:pt idx="326649">
                  <c:v>4444.75</c:v>
                </c:pt>
                <c:pt idx="326650">
                  <c:v>3481.76</c:v>
                </c:pt>
                <c:pt idx="326651">
                  <c:v>5046.37</c:v>
                </c:pt>
                <c:pt idx="326652">
                  <c:v>4891.97</c:v>
                </c:pt>
                <c:pt idx="326653">
                  <c:v>4129.8599999999997</c:v>
                </c:pt>
                <c:pt idx="326654">
                  <c:v>3866.1</c:v>
                </c:pt>
                <c:pt idx="326655">
                  <c:v>4080.49</c:v>
                </c:pt>
                <c:pt idx="326656">
                  <c:v>6053.04</c:v>
                </c:pt>
                <c:pt idx="326657">
                  <c:v>2313.0500000000002</c:v>
                </c:pt>
                <c:pt idx="326658">
                  <c:v>4566.9399999999996</c:v>
                </c:pt>
                <c:pt idx="326659">
                  <c:v>3852.62</c:v>
                </c:pt>
                <c:pt idx="326660">
                  <c:v>2798.79</c:v>
                </c:pt>
                <c:pt idx="326661">
                  <c:v>3005.93</c:v>
                </c:pt>
                <c:pt idx="326662">
                  <c:v>3767.52</c:v>
                </c:pt>
                <c:pt idx="326663">
                  <c:v>4743.66</c:v>
                </c:pt>
                <c:pt idx="326664">
                  <c:v>5136.47</c:v>
                </c:pt>
                <c:pt idx="326665">
                  <c:v>4791.33</c:v>
                </c:pt>
                <c:pt idx="326666">
                  <c:v>2862.52</c:v>
                </c:pt>
                <c:pt idx="326667">
                  <c:v>3929.27</c:v>
                </c:pt>
                <c:pt idx="326668">
                  <c:v>2567.4899999999998</c:v>
                </c:pt>
                <c:pt idx="326669">
                  <c:v>1569.93</c:v>
                </c:pt>
                <c:pt idx="326670">
                  <c:v>5304.54</c:v>
                </c:pt>
                <c:pt idx="326671">
                  <c:v>4712.3599999999997</c:v>
                </c:pt>
                <c:pt idx="326672">
                  <c:v>3607.22</c:v>
                </c:pt>
                <c:pt idx="326673">
                  <c:v>5679.66</c:v>
                </c:pt>
                <c:pt idx="326674">
                  <c:v>5288.28</c:v>
                </c:pt>
                <c:pt idx="326675">
                  <c:v>5507.9</c:v>
                </c:pt>
                <c:pt idx="326676">
                  <c:v>5155.68</c:v>
                </c:pt>
                <c:pt idx="326677">
                  <c:v>4422.83</c:v>
                </c:pt>
                <c:pt idx="326678">
                  <c:v>3030.23</c:v>
                </c:pt>
                <c:pt idx="326679">
                  <c:v>2706.32</c:v>
                </c:pt>
                <c:pt idx="326680">
                  <c:v>4095.62</c:v>
                </c:pt>
                <c:pt idx="326681">
                  <c:v>2915.87</c:v>
                </c:pt>
                <c:pt idx="326682">
                  <c:v>5135.13</c:v>
                </c:pt>
                <c:pt idx="326683">
                  <c:v>3772.26</c:v>
                </c:pt>
                <c:pt idx="326684">
                  <c:v>5085.87</c:v>
                </c:pt>
                <c:pt idx="326685">
                  <c:v>4398.87</c:v>
                </c:pt>
                <c:pt idx="326686">
                  <c:v>3461.16</c:v>
                </c:pt>
                <c:pt idx="326687">
                  <c:v>3073.96</c:v>
                </c:pt>
                <c:pt idx="326688">
                  <c:v>3635.46</c:v>
                </c:pt>
                <c:pt idx="326689">
                  <c:v>4185.3</c:v>
                </c:pt>
                <c:pt idx="326690">
                  <c:v>4127.05</c:v>
                </c:pt>
                <c:pt idx="326691">
                  <c:v>3412.72</c:v>
                </c:pt>
                <c:pt idx="326692">
                  <c:v>4612.25</c:v>
                </c:pt>
                <c:pt idx="326693">
                  <c:v>4635.6400000000003</c:v>
                </c:pt>
                <c:pt idx="326694">
                  <c:v>4858.2700000000004</c:v>
                </c:pt>
                <c:pt idx="326695">
                  <c:v>3491.04</c:v>
                </c:pt>
                <c:pt idx="326696">
                  <c:v>4653.97</c:v>
                </c:pt>
                <c:pt idx="326697">
                  <c:v>5538.5</c:v>
                </c:pt>
                <c:pt idx="326698">
                  <c:v>2626.84</c:v>
                </c:pt>
                <c:pt idx="326699">
                  <c:v>5558.18</c:v>
                </c:pt>
                <c:pt idx="326700">
                  <c:v>4294.74</c:v>
                </c:pt>
                <c:pt idx="326701">
                  <c:v>4845.22</c:v>
                </c:pt>
                <c:pt idx="326702">
                  <c:v>3730.19</c:v>
                </c:pt>
                <c:pt idx="326703">
                  <c:v>5234.2</c:v>
                </c:pt>
                <c:pt idx="326704">
                  <c:v>4526.4399999999996</c:v>
                </c:pt>
                <c:pt idx="326705">
                  <c:v>7040.66</c:v>
                </c:pt>
                <c:pt idx="326706">
                  <c:v>4497.72</c:v>
                </c:pt>
                <c:pt idx="326707">
                  <c:v>3073.29</c:v>
                </c:pt>
                <c:pt idx="326708">
                  <c:v>5008</c:v>
                </c:pt>
                <c:pt idx="326709">
                  <c:v>4243.6000000000004</c:v>
                </c:pt>
                <c:pt idx="326710">
                  <c:v>1178.9100000000001</c:v>
                </c:pt>
                <c:pt idx="326711">
                  <c:v>4208.6400000000003</c:v>
                </c:pt>
                <c:pt idx="326712">
                  <c:v>5516.71</c:v>
                </c:pt>
                <c:pt idx="326713">
                  <c:v>4739.1400000000003</c:v>
                </c:pt>
                <c:pt idx="326714">
                  <c:v>6718.79</c:v>
                </c:pt>
                <c:pt idx="326715">
                  <c:v>2206.0700000000002</c:v>
                </c:pt>
                <c:pt idx="326716">
                  <c:v>3542.55</c:v>
                </c:pt>
                <c:pt idx="326717">
                  <c:v>7136.21</c:v>
                </c:pt>
                <c:pt idx="326718">
                  <c:v>3827.93</c:v>
                </c:pt>
                <c:pt idx="326719">
                  <c:v>1549.83</c:v>
                </c:pt>
                <c:pt idx="326720">
                  <c:v>3716.68</c:v>
                </c:pt>
                <c:pt idx="326721">
                  <c:v>4954.72</c:v>
                </c:pt>
                <c:pt idx="326722">
                  <c:v>6193.6</c:v>
                </c:pt>
                <c:pt idx="326723">
                  <c:v>3395.7</c:v>
                </c:pt>
                <c:pt idx="326724">
                  <c:v>5545.2</c:v>
                </c:pt>
                <c:pt idx="326725">
                  <c:v>5272.59</c:v>
                </c:pt>
                <c:pt idx="326726">
                  <c:v>5852.04</c:v>
                </c:pt>
                <c:pt idx="326727">
                  <c:v>4528.59</c:v>
                </c:pt>
                <c:pt idx="326728">
                  <c:v>3490.69</c:v>
                </c:pt>
                <c:pt idx="326729">
                  <c:v>3360.79</c:v>
                </c:pt>
                <c:pt idx="326730">
                  <c:v>3102.97</c:v>
                </c:pt>
                <c:pt idx="326731">
                  <c:v>3119.42</c:v>
                </c:pt>
                <c:pt idx="326732">
                  <c:v>3026.78</c:v>
                </c:pt>
                <c:pt idx="326733">
                  <c:v>3790.06</c:v>
                </c:pt>
                <c:pt idx="326734">
                  <c:v>2890.32</c:v>
                </c:pt>
                <c:pt idx="326735">
                  <c:v>3957.53</c:v>
                </c:pt>
                <c:pt idx="326736">
                  <c:v>3000.65</c:v>
                </c:pt>
                <c:pt idx="326737">
                  <c:v>3764.36</c:v>
                </c:pt>
                <c:pt idx="326738">
                  <c:v>2419.1999999999998</c:v>
                </c:pt>
                <c:pt idx="326739">
                  <c:v>2228.6999999999998</c:v>
                </c:pt>
                <c:pt idx="326740">
                  <c:v>2126.96</c:v>
                </c:pt>
                <c:pt idx="326741">
                  <c:v>3593.45</c:v>
                </c:pt>
                <c:pt idx="326742">
                  <c:v>4092.07</c:v>
                </c:pt>
                <c:pt idx="326743">
                  <c:v>3149.4</c:v>
                </c:pt>
                <c:pt idx="326744">
                  <c:v>4015</c:v>
                </c:pt>
                <c:pt idx="326745">
                  <c:v>3600.23</c:v>
                </c:pt>
                <c:pt idx="326746">
                  <c:v>5002.4799999999996</c:v>
                </c:pt>
                <c:pt idx="326747">
                  <c:v>4654.9399999999996</c:v>
                </c:pt>
                <c:pt idx="326748">
                  <c:v>2207.09</c:v>
                </c:pt>
                <c:pt idx="326749">
                  <c:v>4572.8599999999997</c:v>
                </c:pt>
                <c:pt idx="326750">
                  <c:v>2255.62</c:v>
                </c:pt>
                <c:pt idx="326751">
                  <c:v>4153.2299999999996</c:v>
                </c:pt>
                <c:pt idx="326752">
                  <c:v>4838.72</c:v>
                </c:pt>
                <c:pt idx="326753">
                  <c:v>3312.69</c:v>
                </c:pt>
                <c:pt idx="326754">
                  <c:v>3820.6</c:v>
                </c:pt>
                <c:pt idx="326755">
                  <c:v>5374.03</c:v>
                </c:pt>
                <c:pt idx="326756">
                  <c:v>6716.52</c:v>
                </c:pt>
                <c:pt idx="326757">
                  <c:v>3730.84</c:v>
                </c:pt>
                <c:pt idx="326758">
                  <c:v>3288.98</c:v>
                </c:pt>
                <c:pt idx="326759">
                  <c:v>4561.58</c:v>
                </c:pt>
                <c:pt idx="326760">
                  <c:v>3937.94</c:v>
                </c:pt>
                <c:pt idx="326761">
                  <c:v>4901.2700000000004</c:v>
                </c:pt>
                <c:pt idx="326762">
                  <c:v>4081.71</c:v>
                </c:pt>
                <c:pt idx="326763">
                  <c:v>5343.13</c:v>
                </c:pt>
                <c:pt idx="326764">
                  <c:v>4781.47</c:v>
                </c:pt>
                <c:pt idx="326765">
                  <c:v>3400.18</c:v>
                </c:pt>
                <c:pt idx="326766">
                  <c:v>3539.21</c:v>
                </c:pt>
                <c:pt idx="326767">
                  <c:v>2824.61</c:v>
                </c:pt>
                <c:pt idx="326768">
                  <c:v>3720.24</c:v>
                </c:pt>
                <c:pt idx="326769">
                  <c:v>4055.84</c:v>
                </c:pt>
                <c:pt idx="326770">
                  <c:v>3520.82</c:v>
                </c:pt>
                <c:pt idx="326771">
                  <c:v>3627.74</c:v>
                </c:pt>
                <c:pt idx="326772">
                  <c:v>3601.15</c:v>
                </c:pt>
                <c:pt idx="326773">
                  <c:v>7267.57</c:v>
                </c:pt>
                <c:pt idx="326774">
                  <c:v>2683.05</c:v>
                </c:pt>
                <c:pt idx="326775">
                  <c:v>1527.07</c:v>
                </c:pt>
                <c:pt idx="326776">
                  <c:v>3663.08</c:v>
                </c:pt>
                <c:pt idx="326777">
                  <c:v>3920.93</c:v>
                </c:pt>
                <c:pt idx="326778">
                  <c:v>3181.17</c:v>
                </c:pt>
                <c:pt idx="326779">
                  <c:v>3554.24</c:v>
                </c:pt>
                <c:pt idx="326780">
                  <c:v>2179.94</c:v>
                </c:pt>
                <c:pt idx="326781">
                  <c:v>2576.0700000000002</c:v>
                </c:pt>
                <c:pt idx="326782">
                  <c:v>2657.46</c:v>
                </c:pt>
                <c:pt idx="326783">
                  <c:v>2226.3000000000002</c:v>
                </c:pt>
                <c:pt idx="326784">
                  <c:v>1511.59</c:v>
                </c:pt>
                <c:pt idx="326785">
                  <c:v>1527.53</c:v>
                </c:pt>
                <c:pt idx="326786">
                  <c:v>3182.09</c:v>
                </c:pt>
                <c:pt idx="326787">
                  <c:v>2388.77</c:v>
                </c:pt>
                <c:pt idx="326788">
                  <c:v>3039.8</c:v>
                </c:pt>
                <c:pt idx="326789">
                  <c:v>80.06</c:v>
                </c:pt>
                <c:pt idx="326790">
                  <c:v>75.48</c:v>
                </c:pt>
                <c:pt idx="326791">
                  <c:v>16.12</c:v>
                </c:pt>
                <c:pt idx="326792">
                  <c:v>55.76</c:v>
                </c:pt>
                <c:pt idx="326793">
                  <c:v>99.94</c:v>
                </c:pt>
                <c:pt idx="326794">
                  <c:v>43.42</c:v>
                </c:pt>
                <c:pt idx="326795">
                  <c:v>24.72</c:v>
                </c:pt>
                <c:pt idx="326796">
                  <c:v>11.12</c:v>
                </c:pt>
                <c:pt idx="326797">
                  <c:v>73.17</c:v>
                </c:pt>
                <c:pt idx="326798">
                  <c:v>31.67</c:v>
                </c:pt>
                <c:pt idx="326799">
                  <c:v>143.06</c:v>
                </c:pt>
                <c:pt idx="326800">
                  <c:v>31.34</c:v>
                </c:pt>
                <c:pt idx="326801">
                  <c:v>5.52</c:v>
                </c:pt>
                <c:pt idx="326802">
                  <c:v>21.33</c:v>
                </c:pt>
                <c:pt idx="326803">
                  <c:v>18.72</c:v>
                </c:pt>
                <c:pt idx="326804">
                  <c:v>8.56</c:v>
                </c:pt>
                <c:pt idx="326805">
                  <c:v>76.23</c:v>
                </c:pt>
                <c:pt idx="326806">
                  <c:v>84.22</c:v>
                </c:pt>
                <c:pt idx="326807">
                  <c:v>77.38</c:v>
                </c:pt>
                <c:pt idx="326808">
                  <c:v>27.81</c:v>
                </c:pt>
                <c:pt idx="326809">
                  <c:v>84.04</c:v>
                </c:pt>
                <c:pt idx="326810">
                  <c:v>18.02</c:v>
                </c:pt>
                <c:pt idx="326811">
                  <c:v>33.99</c:v>
                </c:pt>
                <c:pt idx="326812">
                  <c:v>39.96</c:v>
                </c:pt>
                <c:pt idx="326813">
                  <c:v>24.28</c:v>
                </c:pt>
                <c:pt idx="326814">
                  <c:v>83.34</c:v>
                </c:pt>
                <c:pt idx="326815">
                  <c:v>75.59</c:v>
                </c:pt>
                <c:pt idx="326816">
                  <c:v>17.309999999999999</c:v>
                </c:pt>
                <c:pt idx="326817">
                  <c:v>14.21</c:v>
                </c:pt>
                <c:pt idx="326818">
                  <c:v>14.96</c:v>
                </c:pt>
                <c:pt idx="326819">
                  <c:v>7.61</c:v>
                </c:pt>
                <c:pt idx="326820">
                  <c:v>33.619999999999997</c:v>
                </c:pt>
                <c:pt idx="326821">
                  <c:v>4.3099999999999996</c:v>
                </c:pt>
                <c:pt idx="326822">
                  <c:v>15.71</c:v>
                </c:pt>
                <c:pt idx="326823">
                  <c:v>1</c:v>
                </c:pt>
                <c:pt idx="326824">
                  <c:v>24.96</c:v>
                </c:pt>
                <c:pt idx="326825">
                  <c:v>18.47</c:v>
                </c:pt>
                <c:pt idx="326826">
                  <c:v>3.25</c:v>
                </c:pt>
                <c:pt idx="326827">
                  <c:v>5</c:v>
                </c:pt>
                <c:pt idx="326828">
                  <c:v>1</c:v>
                </c:pt>
                <c:pt idx="326829">
                  <c:v>26.96</c:v>
                </c:pt>
                <c:pt idx="326830">
                  <c:v>34.479999999999997</c:v>
                </c:pt>
                <c:pt idx="326831">
                  <c:v>66.52</c:v>
                </c:pt>
                <c:pt idx="326832">
                  <c:v>42.88</c:v>
                </c:pt>
                <c:pt idx="326833">
                  <c:v>5</c:v>
                </c:pt>
                <c:pt idx="326834">
                  <c:v>1.5</c:v>
                </c:pt>
                <c:pt idx="326835">
                  <c:v>34.36</c:v>
                </c:pt>
                <c:pt idx="326836">
                  <c:v>10.37</c:v>
                </c:pt>
                <c:pt idx="326837">
                  <c:v>4.3600000000000003</c:v>
                </c:pt>
                <c:pt idx="326838">
                  <c:v>22.52</c:v>
                </c:pt>
                <c:pt idx="326839">
                  <c:v>0.75</c:v>
                </c:pt>
                <c:pt idx="326840">
                  <c:v>0.75</c:v>
                </c:pt>
                <c:pt idx="326841">
                  <c:v>9.52</c:v>
                </c:pt>
                <c:pt idx="326842">
                  <c:v>14</c:v>
                </c:pt>
                <c:pt idx="326843">
                  <c:v>0.75</c:v>
                </c:pt>
                <c:pt idx="326844">
                  <c:v>2.91</c:v>
                </c:pt>
                <c:pt idx="326845">
                  <c:v>2.16</c:v>
                </c:pt>
                <c:pt idx="326846">
                  <c:v>1.75</c:v>
                </c:pt>
                <c:pt idx="326847">
                  <c:v>4.5599999999999996</c:v>
                </c:pt>
                <c:pt idx="326848">
                  <c:v>9</c:v>
                </c:pt>
                <c:pt idx="326849">
                  <c:v>0.75</c:v>
                </c:pt>
                <c:pt idx="326850">
                  <c:v>7.92</c:v>
                </c:pt>
                <c:pt idx="326851">
                  <c:v>3.96</c:v>
                </c:pt>
                <c:pt idx="326852">
                  <c:v>5.94</c:v>
                </c:pt>
                <c:pt idx="326853">
                  <c:v>1.98</c:v>
                </c:pt>
                <c:pt idx="326854">
                  <c:v>3.96</c:v>
                </c:pt>
                <c:pt idx="326855">
                  <c:v>1.98</c:v>
                </c:pt>
                <c:pt idx="326856">
                  <c:v>1.98</c:v>
                </c:pt>
                <c:pt idx="326857">
                  <c:v>1275.1300000000001</c:v>
                </c:pt>
                <c:pt idx="326858">
                  <c:v>1171.68</c:v>
                </c:pt>
                <c:pt idx="326859">
                  <c:v>1861.04</c:v>
                </c:pt>
                <c:pt idx="326860">
                  <c:v>1498.19</c:v>
                </c:pt>
                <c:pt idx="326861">
                  <c:v>1264.69</c:v>
                </c:pt>
                <c:pt idx="326862">
                  <c:v>1241.79</c:v>
                </c:pt>
                <c:pt idx="326863">
                  <c:v>1038.6099999999999</c:v>
                </c:pt>
                <c:pt idx="326864">
                  <c:v>1156.6300000000001</c:v>
                </c:pt>
                <c:pt idx="326865">
                  <c:v>1083.5999999999999</c:v>
                </c:pt>
                <c:pt idx="326866">
                  <c:v>1189.1300000000001</c:v>
                </c:pt>
                <c:pt idx="326867">
                  <c:v>1264.69</c:v>
                </c:pt>
                <c:pt idx="326868">
                  <c:v>1561.82</c:v>
                </c:pt>
                <c:pt idx="326869">
                  <c:v>1131.6600000000001</c:v>
                </c:pt>
                <c:pt idx="326870">
                  <c:v>1606.49</c:v>
                </c:pt>
                <c:pt idx="326871">
                  <c:v>2042.34</c:v>
                </c:pt>
                <c:pt idx="326872">
                  <c:v>1129.3</c:v>
                </c:pt>
                <c:pt idx="326873">
                  <c:v>1129.3599999999999</c:v>
                </c:pt>
                <c:pt idx="326874">
                  <c:v>1422.53</c:v>
                </c:pt>
                <c:pt idx="326875">
                  <c:v>782.04</c:v>
                </c:pt>
                <c:pt idx="326876">
                  <c:v>1017.81</c:v>
                </c:pt>
                <c:pt idx="326877">
                  <c:v>1000.79</c:v>
                </c:pt>
                <c:pt idx="326878">
                  <c:v>874.73</c:v>
                </c:pt>
                <c:pt idx="326879">
                  <c:v>955.32</c:v>
                </c:pt>
                <c:pt idx="326880">
                  <c:v>688.37</c:v>
                </c:pt>
                <c:pt idx="326881">
                  <c:v>734.69</c:v>
                </c:pt>
                <c:pt idx="326882">
                  <c:v>1040.3599999999999</c:v>
                </c:pt>
                <c:pt idx="326883">
                  <c:v>1296.31</c:v>
                </c:pt>
                <c:pt idx="326884">
                  <c:v>1191.95</c:v>
                </c:pt>
                <c:pt idx="326885">
                  <c:v>1028.95</c:v>
                </c:pt>
                <c:pt idx="326886">
                  <c:v>733.63</c:v>
                </c:pt>
                <c:pt idx="326887">
                  <c:v>937.98</c:v>
                </c:pt>
                <c:pt idx="326888">
                  <c:v>952.58</c:v>
                </c:pt>
                <c:pt idx="326889">
                  <c:v>927.84</c:v>
                </c:pt>
                <c:pt idx="326890">
                  <c:v>1284.21</c:v>
                </c:pt>
                <c:pt idx="326891">
                  <c:v>1410.63</c:v>
                </c:pt>
                <c:pt idx="326892">
                  <c:v>1488.54</c:v>
                </c:pt>
                <c:pt idx="326893">
                  <c:v>1424.88</c:v>
                </c:pt>
                <c:pt idx="326894">
                  <c:v>1627.79</c:v>
                </c:pt>
                <c:pt idx="326895">
                  <c:v>1758.95</c:v>
                </c:pt>
                <c:pt idx="326896">
                  <c:v>1570.52</c:v>
                </c:pt>
                <c:pt idx="326897">
                  <c:v>1620.83</c:v>
                </c:pt>
                <c:pt idx="326898">
                  <c:v>1071.43</c:v>
                </c:pt>
                <c:pt idx="326899">
                  <c:v>2038.36</c:v>
                </c:pt>
                <c:pt idx="326900">
                  <c:v>1393.98</c:v>
                </c:pt>
                <c:pt idx="326901">
                  <c:v>1230.48</c:v>
                </c:pt>
                <c:pt idx="326902">
                  <c:v>1514.01</c:v>
                </c:pt>
                <c:pt idx="326903">
                  <c:v>1049.02</c:v>
                </c:pt>
                <c:pt idx="326904">
                  <c:v>779.28</c:v>
                </c:pt>
                <c:pt idx="326905">
                  <c:v>818.6</c:v>
                </c:pt>
                <c:pt idx="326906">
                  <c:v>745.45</c:v>
                </c:pt>
                <c:pt idx="326907">
                  <c:v>996.77</c:v>
                </c:pt>
                <c:pt idx="326908">
                  <c:v>1003.68</c:v>
                </c:pt>
                <c:pt idx="326909">
                  <c:v>924.46</c:v>
                </c:pt>
                <c:pt idx="326910">
                  <c:v>1112.68</c:v>
                </c:pt>
                <c:pt idx="326911">
                  <c:v>2272.73</c:v>
                </c:pt>
                <c:pt idx="326912">
                  <c:v>1333.61</c:v>
                </c:pt>
                <c:pt idx="326913">
                  <c:v>1306.07</c:v>
                </c:pt>
                <c:pt idx="326914">
                  <c:v>1166.52</c:v>
                </c:pt>
                <c:pt idx="326915">
                  <c:v>1304.28</c:v>
                </c:pt>
                <c:pt idx="326916">
                  <c:v>1129.29</c:v>
                </c:pt>
                <c:pt idx="326917">
                  <c:v>903.63</c:v>
                </c:pt>
                <c:pt idx="326918">
                  <c:v>1001.49</c:v>
                </c:pt>
                <c:pt idx="326919">
                  <c:v>1064.8800000000001</c:v>
                </c:pt>
                <c:pt idx="326920">
                  <c:v>1289.6500000000001</c:v>
                </c:pt>
                <c:pt idx="326921">
                  <c:v>922.45</c:v>
                </c:pt>
                <c:pt idx="326922">
                  <c:v>1330.93</c:v>
                </c:pt>
                <c:pt idx="326923">
                  <c:v>1810.94</c:v>
                </c:pt>
                <c:pt idx="326924">
                  <c:v>1097.56</c:v>
                </c:pt>
                <c:pt idx="326925">
                  <c:v>1130.9000000000001</c:v>
                </c:pt>
                <c:pt idx="326926">
                  <c:v>1011.04</c:v>
                </c:pt>
                <c:pt idx="326927">
                  <c:v>930</c:v>
                </c:pt>
                <c:pt idx="326928">
                  <c:v>832.66</c:v>
                </c:pt>
                <c:pt idx="326929">
                  <c:v>1234.26</c:v>
                </c:pt>
                <c:pt idx="326930">
                  <c:v>975.73</c:v>
                </c:pt>
                <c:pt idx="326931">
                  <c:v>1038.1500000000001</c:v>
                </c:pt>
                <c:pt idx="326932">
                  <c:v>756.55</c:v>
                </c:pt>
                <c:pt idx="326933">
                  <c:v>1171.3699999999999</c:v>
                </c:pt>
                <c:pt idx="326934">
                  <c:v>879.83</c:v>
                </c:pt>
                <c:pt idx="326935">
                  <c:v>897.79</c:v>
                </c:pt>
                <c:pt idx="326936">
                  <c:v>1305.33</c:v>
                </c:pt>
                <c:pt idx="326937">
                  <c:v>1214.6500000000001</c:v>
                </c:pt>
                <c:pt idx="326938">
                  <c:v>795.94</c:v>
                </c:pt>
                <c:pt idx="326939">
                  <c:v>1150</c:v>
                </c:pt>
                <c:pt idx="326940">
                  <c:v>1765.58</c:v>
                </c:pt>
                <c:pt idx="326941">
                  <c:v>1381.01</c:v>
                </c:pt>
                <c:pt idx="326942">
                  <c:v>1601.04</c:v>
                </c:pt>
                <c:pt idx="326943">
                  <c:v>1392.35</c:v>
                </c:pt>
                <c:pt idx="326944">
                  <c:v>1611.18</c:v>
                </c:pt>
                <c:pt idx="326945">
                  <c:v>1718.48</c:v>
                </c:pt>
                <c:pt idx="326946">
                  <c:v>1382.15</c:v>
                </c:pt>
                <c:pt idx="326947">
                  <c:v>1321.47</c:v>
                </c:pt>
                <c:pt idx="326948">
                  <c:v>1598.01</c:v>
                </c:pt>
                <c:pt idx="326949">
                  <c:v>1494.82</c:v>
                </c:pt>
                <c:pt idx="326950">
                  <c:v>1284.33</c:v>
                </c:pt>
                <c:pt idx="326951">
                  <c:v>1862.23</c:v>
                </c:pt>
                <c:pt idx="326952">
                  <c:v>1552.65</c:v>
                </c:pt>
                <c:pt idx="326953">
                  <c:v>1359.15</c:v>
                </c:pt>
                <c:pt idx="326954">
                  <c:v>1261.46</c:v>
                </c:pt>
                <c:pt idx="326955">
                  <c:v>2251.06</c:v>
                </c:pt>
                <c:pt idx="326956">
                  <c:v>1507.88</c:v>
                </c:pt>
                <c:pt idx="326957">
                  <c:v>1050.49</c:v>
                </c:pt>
                <c:pt idx="326958">
                  <c:v>882.14</c:v>
                </c:pt>
                <c:pt idx="326959">
                  <c:v>1272.3</c:v>
                </c:pt>
                <c:pt idx="326960">
                  <c:v>1469.56</c:v>
                </c:pt>
                <c:pt idx="326961">
                  <c:v>947.24</c:v>
                </c:pt>
                <c:pt idx="326962">
                  <c:v>1348.22</c:v>
                </c:pt>
                <c:pt idx="326963">
                  <c:v>1773.38</c:v>
                </c:pt>
                <c:pt idx="326964">
                  <c:v>1591.27</c:v>
                </c:pt>
                <c:pt idx="326965">
                  <c:v>1289.9000000000001</c:v>
                </c:pt>
                <c:pt idx="326966">
                  <c:v>1173.08</c:v>
                </c:pt>
                <c:pt idx="326967">
                  <c:v>961.56</c:v>
                </c:pt>
                <c:pt idx="326968">
                  <c:v>1222.94</c:v>
                </c:pt>
                <c:pt idx="326969">
                  <c:v>999.65</c:v>
                </c:pt>
                <c:pt idx="326970">
                  <c:v>1180.02</c:v>
                </c:pt>
                <c:pt idx="326971">
                  <c:v>1165.26</c:v>
                </c:pt>
                <c:pt idx="326972">
                  <c:v>1267.8800000000001</c:v>
                </c:pt>
                <c:pt idx="326973">
                  <c:v>1013.47</c:v>
                </c:pt>
                <c:pt idx="326974">
                  <c:v>1492.55</c:v>
                </c:pt>
                <c:pt idx="326975">
                  <c:v>1717.96</c:v>
                </c:pt>
                <c:pt idx="326976">
                  <c:v>1861.5</c:v>
                </c:pt>
                <c:pt idx="326977">
                  <c:v>1681.89</c:v>
                </c:pt>
                <c:pt idx="326978">
                  <c:v>1434.66</c:v>
                </c:pt>
                <c:pt idx="326979">
                  <c:v>933.02</c:v>
                </c:pt>
                <c:pt idx="326980">
                  <c:v>1165.24</c:v>
                </c:pt>
                <c:pt idx="326981">
                  <c:v>1137.51</c:v>
                </c:pt>
                <c:pt idx="326982">
                  <c:v>1110.8</c:v>
                </c:pt>
                <c:pt idx="326983">
                  <c:v>1166.42</c:v>
                </c:pt>
                <c:pt idx="326984">
                  <c:v>1108.42</c:v>
                </c:pt>
                <c:pt idx="326985">
                  <c:v>1036.93</c:v>
                </c:pt>
                <c:pt idx="326986">
                  <c:v>1057.81</c:v>
                </c:pt>
                <c:pt idx="326987">
                  <c:v>1123.8399999999999</c:v>
                </c:pt>
                <c:pt idx="326988">
                  <c:v>977.16</c:v>
                </c:pt>
                <c:pt idx="326989">
                  <c:v>877.01</c:v>
                </c:pt>
                <c:pt idx="326990">
                  <c:v>1540.04</c:v>
                </c:pt>
                <c:pt idx="326991">
                  <c:v>895.54</c:v>
                </c:pt>
                <c:pt idx="326992">
                  <c:v>1149.53</c:v>
                </c:pt>
                <c:pt idx="326993">
                  <c:v>1460.93</c:v>
                </c:pt>
                <c:pt idx="326994">
                  <c:v>1376.21</c:v>
                </c:pt>
                <c:pt idx="326995">
                  <c:v>763.79</c:v>
                </c:pt>
                <c:pt idx="326996">
                  <c:v>1615.52</c:v>
                </c:pt>
                <c:pt idx="326997">
                  <c:v>1048.6300000000001</c:v>
                </c:pt>
                <c:pt idx="326998">
                  <c:v>1475.17</c:v>
                </c:pt>
                <c:pt idx="326999">
                  <c:v>1267.6199999999999</c:v>
                </c:pt>
                <c:pt idx="327000">
                  <c:v>274.44</c:v>
                </c:pt>
                <c:pt idx="327001">
                  <c:v>185.97</c:v>
                </c:pt>
                <c:pt idx="327002">
                  <c:v>232.5</c:v>
                </c:pt>
                <c:pt idx="327003">
                  <c:v>149.97</c:v>
                </c:pt>
                <c:pt idx="327004">
                  <c:v>176</c:v>
                </c:pt>
                <c:pt idx="327005">
                  <c:v>46</c:v>
                </c:pt>
                <c:pt idx="327006">
                  <c:v>134.97</c:v>
                </c:pt>
                <c:pt idx="327007">
                  <c:v>176</c:v>
                </c:pt>
                <c:pt idx="327008">
                  <c:v>39</c:v>
                </c:pt>
                <c:pt idx="327009">
                  <c:v>174</c:v>
                </c:pt>
                <c:pt idx="327010">
                  <c:v>220.97</c:v>
                </c:pt>
                <c:pt idx="327011">
                  <c:v>79</c:v>
                </c:pt>
                <c:pt idx="327012">
                  <c:v>44</c:v>
                </c:pt>
                <c:pt idx="327013">
                  <c:v>311</c:v>
                </c:pt>
                <c:pt idx="327014">
                  <c:v>186.97</c:v>
                </c:pt>
                <c:pt idx="327015">
                  <c:v>78.97</c:v>
                </c:pt>
                <c:pt idx="327016">
                  <c:v>51.5</c:v>
                </c:pt>
                <c:pt idx="327017">
                  <c:v>216</c:v>
                </c:pt>
                <c:pt idx="327018">
                  <c:v>60</c:v>
                </c:pt>
                <c:pt idx="327019">
                  <c:v>74</c:v>
                </c:pt>
                <c:pt idx="327020">
                  <c:v>120</c:v>
                </c:pt>
                <c:pt idx="327021">
                  <c:v>101.5</c:v>
                </c:pt>
                <c:pt idx="327022">
                  <c:v>86</c:v>
                </c:pt>
                <c:pt idx="327023">
                  <c:v>107.5</c:v>
                </c:pt>
                <c:pt idx="327024">
                  <c:v>126.5</c:v>
                </c:pt>
                <c:pt idx="327025">
                  <c:v>144.94</c:v>
                </c:pt>
                <c:pt idx="327026">
                  <c:v>1</c:v>
                </c:pt>
                <c:pt idx="327027">
                  <c:v>72.97</c:v>
                </c:pt>
                <c:pt idx="327028">
                  <c:v>106.5</c:v>
                </c:pt>
                <c:pt idx="327029">
                  <c:v>100</c:v>
                </c:pt>
                <c:pt idx="327030">
                  <c:v>40</c:v>
                </c:pt>
                <c:pt idx="327031">
                  <c:v>140</c:v>
                </c:pt>
                <c:pt idx="327032">
                  <c:v>100.47</c:v>
                </c:pt>
                <c:pt idx="327033">
                  <c:v>150</c:v>
                </c:pt>
                <c:pt idx="327034">
                  <c:v>44</c:v>
                </c:pt>
                <c:pt idx="327035">
                  <c:v>60</c:v>
                </c:pt>
                <c:pt idx="327036">
                  <c:v>30.92</c:v>
                </c:pt>
                <c:pt idx="327037">
                  <c:v>54.92</c:v>
                </c:pt>
                <c:pt idx="327038">
                  <c:v>248.68</c:v>
                </c:pt>
                <c:pt idx="327039">
                  <c:v>54.84</c:v>
                </c:pt>
                <c:pt idx="327040">
                  <c:v>51.84</c:v>
                </c:pt>
                <c:pt idx="327041">
                  <c:v>0.5</c:v>
                </c:pt>
                <c:pt idx="327042">
                  <c:v>22</c:v>
                </c:pt>
                <c:pt idx="327043">
                  <c:v>78</c:v>
                </c:pt>
                <c:pt idx="327044">
                  <c:v>30.92</c:v>
                </c:pt>
                <c:pt idx="327045">
                  <c:v>60.92</c:v>
                </c:pt>
                <c:pt idx="327046">
                  <c:v>92.84</c:v>
                </c:pt>
                <c:pt idx="327047">
                  <c:v>50.92</c:v>
                </c:pt>
                <c:pt idx="327048">
                  <c:v>4</c:v>
                </c:pt>
                <c:pt idx="327049">
                  <c:v>30</c:v>
                </c:pt>
                <c:pt idx="327050">
                  <c:v>55.92</c:v>
                </c:pt>
                <c:pt idx="327051">
                  <c:v>36.880000000000003</c:v>
                </c:pt>
                <c:pt idx="327052">
                  <c:v>50.92</c:v>
                </c:pt>
                <c:pt idx="327053">
                  <c:v>108</c:v>
                </c:pt>
                <c:pt idx="327054">
                  <c:v>28.76</c:v>
                </c:pt>
                <c:pt idx="327055">
                  <c:v>34.770000000000003</c:v>
                </c:pt>
                <c:pt idx="327056">
                  <c:v>10</c:v>
                </c:pt>
                <c:pt idx="327057">
                  <c:v>15</c:v>
                </c:pt>
                <c:pt idx="327058">
                  <c:v>30</c:v>
                </c:pt>
                <c:pt idx="327059">
                  <c:v>19.64</c:v>
                </c:pt>
                <c:pt idx="327060">
                  <c:v>28.92</c:v>
                </c:pt>
                <c:pt idx="327061">
                  <c:v>5.5</c:v>
                </c:pt>
                <c:pt idx="327062">
                  <c:v>20.8</c:v>
                </c:pt>
                <c:pt idx="327063">
                  <c:v>34.92</c:v>
                </c:pt>
                <c:pt idx="327064">
                  <c:v>48.88</c:v>
                </c:pt>
                <c:pt idx="327065">
                  <c:v>24.88</c:v>
                </c:pt>
                <c:pt idx="327066">
                  <c:v>35.68</c:v>
                </c:pt>
                <c:pt idx="327067">
                  <c:v>21.24</c:v>
                </c:pt>
                <c:pt idx="327068">
                  <c:v>18.920000000000002</c:v>
                </c:pt>
                <c:pt idx="327069">
                  <c:v>10.76</c:v>
                </c:pt>
                <c:pt idx="327070">
                  <c:v>3.5</c:v>
                </c:pt>
                <c:pt idx="327071">
                  <c:v>5.88</c:v>
                </c:pt>
                <c:pt idx="327072">
                  <c:v>5.88</c:v>
                </c:pt>
                <c:pt idx="327073">
                  <c:v>14.24</c:v>
                </c:pt>
                <c:pt idx="327074">
                  <c:v>2.5</c:v>
                </c:pt>
                <c:pt idx="327075">
                  <c:v>-11.68</c:v>
                </c:pt>
                <c:pt idx="327076">
                  <c:v>1.5</c:v>
                </c:pt>
                <c:pt idx="327077">
                  <c:v>14.24</c:v>
                </c:pt>
                <c:pt idx="327078">
                  <c:v>4.88</c:v>
                </c:pt>
                <c:pt idx="327079">
                  <c:v>5.88</c:v>
                </c:pt>
                <c:pt idx="327080">
                  <c:v>6.5</c:v>
                </c:pt>
                <c:pt idx="327081">
                  <c:v>41</c:v>
                </c:pt>
                <c:pt idx="327082">
                  <c:v>36.74</c:v>
                </c:pt>
                <c:pt idx="327083">
                  <c:v>15</c:v>
                </c:pt>
                <c:pt idx="327084">
                  <c:v>68.760000000000005</c:v>
                </c:pt>
                <c:pt idx="327085">
                  <c:v>36.26</c:v>
                </c:pt>
                <c:pt idx="327086">
                  <c:v>5.88</c:v>
                </c:pt>
                <c:pt idx="327087">
                  <c:v>8</c:v>
                </c:pt>
                <c:pt idx="327088">
                  <c:v>24.88</c:v>
                </c:pt>
                <c:pt idx="327089">
                  <c:v>10.88</c:v>
                </c:pt>
                <c:pt idx="327090">
                  <c:v>39.880000000000003</c:v>
                </c:pt>
                <c:pt idx="327091">
                  <c:v>39.880000000000003</c:v>
                </c:pt>
                <c:pt idx="327092">
                  <c:v>2.5</c:v>
                </c:pt>
                <c:pt idx="327093">
                  <c:v>10</c:v>
                </c:pt>
                <c:pt idx="327094">
                  <c:v>10</c:v>
                </c:pt>
                <c:pt idx="327095">
                  <c:v>28.92</c:v>
                </c:pt>
                <c:pt idx="327096">
                  <c:v>24.88</c:v>
                </c:pt>
                <c:pt idx="327097">
                  <c:v>1.5</c:v>
                </c:pt>
                <c:pt idx="327098">
                  <c:v>10.76</c:v>
                </c:pt>
                <c:pt idx="327099">
                  <c:v>1.5</c:v>
                </c:pt>
                <c:pt idx="327100">
                  <c:v>5.88</c:v>
                </c:pt>
                <c:pt idx="327101">
                  <c:v>1</c:v>
                </c:pt>
                <c:pt idx="327102">
                  <c:v>15</c:v>
                </c:pt>
                <c:pt idx="327103">
                  <c:v>10</c:v>
                </c:pt>
                <c:pt idx="327104">
                  <c:v>15.88</c:v>
                </c:pt>
                <c:pt idx="327105">
                  <c:v>5.88</c:v>
                </c:pt>
                <c:pt idx="327106">
                  <c:v>11.76</c:v>
                </c:pt>
                <c:pt idx="327107">
                  <c:v>51.8</c:v>
                </c:pt>
                <c:pt idx="327108">
                  <c:v>5.88</c:v>
                </c:pt>
                <c:pt idx="327109">
                  <c:v>1</c:v>
                </c:pt>
                <c:pt idx="327110">
                  <c:v>59.88</c:v>
                </c:pt>
                <c:pt idx="327111">
                  <c:v>14.88</c:v>
                </c:pt>
                <c:pt idx="327112">
                  <c:v>10405.07</c:v>
                </c:pt>
                <c:pt idx="327113">
                  <c:v>13236.2</c:v>
                </c:pt>
                <c:pt idx="327114">
                  <c:v>12517.56</c:v>
                </c:pt>
                <c:pt idx="327115">
                  <c:v>10287.32</c:v>
                </c:pt>
                <c:pt idx="327116">
                  <c:v>11090.64</c:v>
                </c:pt>
                <c:pt idx="327117">
                  <c:v>10068.69</c:v>
                </c:pt>
                <c:pt idx="327118">
                  <c:v>10869.35</c:v>
                </c:pt>
                <c:pt idx="327119">
                  <c:v>7471.25</c:v>
                </c:pt>
                <c:pt idx="327120">
                  <c:v>8375.74</c:v>
                </c:pt>
                <c:pt idx="327121">
                  <c:v>7707.68</c:v>
                </c:pt>
                <c:pt idx="327122">
                  <c:v>7568.83</c:v>
                </c:pt>
                <c:pt idx="327123">
                  <c:v>7717.15</c:v>
                </c:pt>
                <c:pt idx="327124">
                  <c:v>7667.78</c:v>
                </c:pt>
                <c:pt idx="327125">
                  <c:v>7382.96</c:v>
                </c:pt>
                <c:pt idx="327126">
                  <c:v>7355.04</c:v>
                </c:pt>
                <c:pt idx="327127">
                  <c:v>8402.98</c:v>
                </c:pt>
                <c:pt idx="327128">
                  <c:v>8293.86</c:v>
                </c:pt>
                <c:pt idx="327129">
                  <c:v>8665.99</c:v>
                </c:pt>
                <c:pt idx="327130">
                  <c:v>6603.36</c:v>
                </c:pt>
                <c:pt idx="327131">
                  <c:v>7491.88</c:v>
                </c:pt>
                <c:pt idx="327132">
                  <c:v>8968.66</c:v>
                </c:pt>
                <c:pt idx="327133">
                  <c:v>8608.16</c:v>
                </c:pt>
                <c:pt idx="327134">
                  <c:v>8365.98</c:v>
                </c:pt>
                <c:pt idx="327135">
                  <c:v>8334.76</c:v>
                </c:pt>
                <c:pt idx="327136">
                  <c:v>6607.05</c:v>
                </c:pt>
                <c:pt idx="327137">
                  <c:v>8482.67</c:v>
                </c:pt>
                <c:pt idx="327138">
                  <c:v>7312.8</c:v>
                </c:pt>
                <c:pt idx="327139">
                  <c:v>9919.9599999999991</c:v>
                </c:pt>
                <c:pt idx="327140">
                  <c:v>6275.98</c:v>
                </c:pt>
                <c:pt idx="327141">
                  <c:v>7080.49</c:v>
                </c:pt>
                <c:pt idx="327142">
                  <c:v>7568.81</c:v>
                </c:pt>
                <c:pt idx="327143">
                  <c:v>7057.59</c:v>
                </c:pt>
                <c:pt idx="327144">
                  <c:v>11002.72</c:v>
                </c:pt>
                <c:pt idx="327145">
                  <c:v>8042.99</c:v>
                </c:pt>
                <c:pt idx="327146">
                  <c:v>7697.11</c:v>
                </c:pt>
                <c:pt idx="327147">
                  <c:v>7837.33</c:v>
                </c:pt>
                <c:pt idx="327148">
                  <c:v>8518.0400000000009</c:v>
                </c:pt>
                <c:pt idx="327149">
                  <c:v>9599.26</c:v>
                </c:pt>
                <c:pt idx="327150">
                  <c:v>9307.67</c:v>
                </c:pt>
                <c:pt idx="327151">
                  <c:v>9920.15</c:v>
                </c:pt>
                <c:pt idx="327152">
                  <c:v>21128.81</c:v>
                </c:pt>
                <c:pt idx="327153">
                  <c:v>15637.85</c:v>
                </c:pt>
                <c:pt idx="327154">
                  <c:v>28265.94</c:v>
                </c:pt>
                <c:pt idx="327155">
                  <c:v>13266.4</c:v>
                </c:pt>
                <c:pt idx="327156">
                  <c:v>17677.36</c:v>
                </c:pt>
                <c:pt idx="327157">
                  <c:v>25093.91</c:v>
                </c:pt>
                <c:pt idx="327158">
                  <c:v>38354.660000000003</c:v>
                </c:pt>
                <c:pt idx="327159">
                  <c:v>17800.580000000002</c:v>
                </c:pt>
                <c:pt idx="327160">
                  <c:v>7751.75</c:v>
                </c:pt>
                <c:pt idx="327161">
                  <c:v>9139.93</c:v>
                </c:pt>
                <c:pt idx="327162">
                  <c:v>8081.84</c:v>
                </c:pt>
                <c:pt idx="327163">
                  <c:v>8435.66</c:v>
                </c:pt>
                <c:pt idx="327164">
                  <c:v>12056.59</c:v>
                </c:pt>
                <c:pt idx="327165">
                  <c:v>11589.43</c:v>
                </c:pt>
                <c:pt idx="327166">
                  <c:v>15159.79</c:v>
                </c:pt>
                <c:pt idx="327167">
                  <c:v>12820.19</c:v>
                </c:pt>
                <c:pt idx="327168">
                  <c:v>10781.26</c:v>
                </c:pt>
                <c:pt idx="327169">
                  <c:v>10635.89</c:v>
                </c:pt>
                <c:pt idx="327170">
                  <c:v>12314.22</c:v>
                </c:pt>
                <c:pt idx="327171">
                  <c:v>10054.59</c:v>
                </c:pt>
                <c:pt idx="327172">
                  <c:v>8593.52</c:v>
                </c:pt>
                <c:pt idx="327173">
                  <c:v>8105.68</c:v>
                </c:pt>
                <c:pt idx="327174">
                  <c:v>7539.78</c:v>
                </c:pt>
                <c:pt idx="327175">
                  <c:v>11143.14</c:v>
                </c:pt>
                <c:pt idx="327176">
                  <c:v>9450.27</c:v>
                </c:pt>
                <c:pt idx="327177">
                  <c:v>7368.97</c:v>
                </c:pt>
                <c:pt idx="327178">
                  <c:v>7030.58</c:v>
                </c:pt>
                <c:pt idx="327179">
                  <c:v>9336.68</c:v>
                </c:pt>
                <c:pt idx="327180">
                  <c:v>8090.43</c:v>
                </c:pt>
                <c:pt idx="327181">
                  <c:v>8659.35</c:v>
                </c:pt>
                <c:pt idx="327182">
                  <c:v>7997.15</c:v>
                </c:pt>
                <c:pt idx="327183">
                  <c:v>9373.7900000000009</c:v>
                </c:pt>
                <c:pt idx="327184">
                  <c:v>8225.82</c:v>
                </c:pt>
                <c:pt idx="327185">
                  <c:v>8295.2099999999991</c:v>
                </c:pt>
                <c:pt idx="327186">
                  <c:v>7943.3</c:v>
                </c:pt>
                <c:pt idx="327187">
                  <c:v>9244.16</c:v>
                </c:pt>
                <c:pt idx="327188">
                  <c:v>8091.44</c:v>
                </c:pt>
                <c:pt idx="327189">
                  <c:v>6381.36</c:v>
                </c:pt>
                <c:pt idx="327190">
                  <c:v>7042.84</c:v>
                </c:pt>
                <c:pt idx="327191">
                  <c:v>5330.94</c:v>
                </c:pt>
                <c:pt idx="327192">
                  <c:v>6172.22</c:v>
                </c:pt>
                <c:pt idx="327193">
                  <c:v>6092.48</c:v>
                </c:pt>
                <c:pt idx="327194">
                  <c:v>9848.16</c:v>
                </c:pt>
                <c:pt idx="327195">
                  <c:v>9554.91</c:v>
                </c:pt>
                <c:pt idx="327196">
                  <c:v>8335.58</c:v>
                </c:pt>
                <c:pt idx="327197">
                  <c:v>11486.82</c:v>
                </c:pt>
                <c:pt idx="327198">
                  <c:v>7137.99</c:v>
                </c:pt>
                <c:pt idx="327199">
                  <c:v>6757.23</c:v>
                </c:pt>
                <c:pt idx="327200">
                  <c:v>7718.54</c:v>
                </c:pt>
                <c:pt idx="327201">
                  <c:v>9830.2999999999993</c:v>
                </c:pt>
                <c:pt idx="327202">
                  <c:v>11268.53</c:v>
                </c:pt>
                <c:pt idx="327203">
                  <c:v>12086.37</c:v>
                </c:pt>
                <c:pt idx="327204">
                  <c:v>26520.29</c:v>
                </c:pt>
                <c:pt idx="327205">
                  <c:v>18357.12</c:v>
                </c:pt>
                <c:pt idx="327206">
                  <c:v>31562.37</c:v>
                </c:pt>
                <c:pt idx="327207">
                  <c:v>13824.9</c:v>
                </c:pt>
                <c:pt idx="327208">
                  <c:v>14951.21</c:v>
                </c:pt>
                <c:pt idx="327209">
                  <c:v>19599.63</c:v>
                </c:pt>
                <c:pt idx="327210">
                  <c:v>36712.54</c:v>
                </c:pt>
                <c:pt idx="327211">
                  <c:v>23931.4</c:v>
                </c:pt>
                <c:pt idx="327212">
                  <c:v>13181.35</c:v>
                </c:pt>
                <c:pt idx="327213">
                  <c:v>9885.66</c:v>
                </c:pt>
                <c:pt idx="327214">
                  <c:v>10217.540000000001</c:v>
                </c:pt>
                <c:pt idx="327215">
                  <c:v>8300.41</c:v>
                </c:pt>
                <c:pt idx="327216">
                  <c:v>8194.17</c:v>
                </c:pt>
                <c:pt idx="327217">
                  <c:v>12041.73</c:v>
                </c:pt>
                <c:pt idx="327218">
                  <c:v>15500.5</c:v>
                </c:pt>
                <c:pt idx="327219">
                  <c:v>11874.6</c:v>
                </c:pt>
                <c:pt idx="327220">
                  <c:v>10355.620000000001</c:v>
                </c:pt>
                <c:pt idx="327221">
                  <c:v>9916.09</c:v>
                </c:pt>
                <c:pt idx="327222">
                  <c:v>11236.39</c:v>
                </c:pt>
                <c:pt idx="327223">
                  <c:v>10372.85</c:v>
                </c:pt>
                <c:pt idx="327224">
                  <c:v>6895.12</c:v>
                </c:pt>
                <c:pt idx="327225">
                  <c:v>8885.07</c:v>
                </c:pt>
                <c:pt idx="327226">
                  <c:v>7102.36</c:v>
                </c:pt>
                <c:pt idx="327227">
                  <c:v>7535.44</c:v>
                </c:pt>
                <c:pt idx="327228">
                  <c:v>7131.5</c:v>
                </c:pt>
                <c:pt idx="327229">
                  <c:v>5615.65</c:v>
                </c:pt>
                <c:pt idx="327230">
                  <c:v>6535.01</c:v>
                </c:pt>
                <c:pt idx="327231">
                  <c:v>6820.07</c:v>
                </c:pt>
                <c:pt idx="327232">
                  <c:v>7850.68</c:v>
                </c:pt>
                <c:pt idx="327233">
                  <c:v>8436.51</c:v>
                </c:pt>
                <c:pt idx="327234">
                  <c:v>6797.84</c:v>
                </c:pt>
                <c:pt idx="327235">
                  <c:v>7194.16</c:v>
                </c:pt>
                <c:pt idx="327236">
                  <c:v>6860.27</c:v>
                </c:pt>
                <c:pt idx="327237">
                  <c:v>7102.43</c:v>
                </c:pt>
                <c:pt idx="327238">
                  <c:v>6889.23</c:v>
                </c:pt>
                <c:pt idx="327239">
                  <c:v>8430.84</c:v>
                </c:pt>
                <c:pt idx="327240">
                  <c:v>8193.2900000000009</c:v>
                </c:pt>
                <c:pt idx="327241">
                  <c:v>5090.22</c:v>
                </c:pt>
                <c:pt idx="327242">
                  <c:v>6075.28</c:v>
                </c:pt>
                <c:pt idx="327243">
                  <c:v>6196.2</c:v>
                </c:pt>
                <c:pt idx="327244">
                  <c:v>6126.31</c:v>
                </c:pt>
                <c:pt idx="327245">
                  <c:v>5386.6</c:v>
                </c:pt>
                <c:pt idx="327246">
                  <c:v>9740.1</c:v>
                </c:pt>
                <c:pt idx="327247">
                  <c:v>8495.43</c:v>
                </c:pt>
                <c:pt idx="327248">
                  <c:v>6426.02</c:v>
                </c:pt>
                <c:pt idx="327249">
                  <c:v>6550.83</c:v>
                </c:pt>
                <c:pt idx="327250">
                  <c:v>7753.26</c:v>
                </c:pt>
                <c:pt idx="327251">
                  <c:v>7256.26</c:v>
                </c:pt>
                <c:pt idx="327252">
                  <c:v>7629.12</c:v>
                </c:pt>
                <c:pt idx="327253">
                  <c:v>6442.13</c:v>
                </c:pt>
                <c:pt idx="327254">
                  <c:v>8620.67</c:v>
                </c:pt>
                <c:pt idx="327255">
                  <c:v>721.42</c:v>
                </c:pt>
                <c:pt idx="327256">
                  <c:v>1025.68</c:v>
                </c:pt>
                <c:pt idx="327257">
                  <c:v>2033.14</c:v>
                </c:pt>
                <c:pt idx="327258">
                  <c:v>2391.1999999999998</c:v>
                </c:pt>
                <c:pt idx="327259">
                  <c:v>3397.52</c:v>
                </c:pt>
                <c:pt idx="327260">
                  <c:v>4493.6400000000003</c:v>
                </c:pt>
                <c:pt idx="327261">
                  <c:v>5705.69</c:v>
                </c:pt>
                <c:pt idx="327262">
                  <c:v>6132.04</c:v>
                </c:pt>
                <c:pt idx="327263">
                  <c:v>10004.879999999999</c:v>
                </c:pt>
                <c:pt idx="327264">
                  <c:v>11580.63</c:v>
                </c:pt>
                <c:pt idx="327265">
                  <c:v>15821</c:v>
                </c:pt>
                <c:pt idx="327266">
                  <c:v>14832.64</c:v>
                </c:pt>
                <c:pt idx="327267">
                  <c:v>12213.57</c:v>
                </c:pt>
                <c:pt idx="327268">
                  <c:v>15750.49</c:v>
                </c:pt>
                <c:pt idx="327269">
                  <c:v>16744.05</c:v>
                </c:pt>
                <c:pt idx="327270">
                  <c:v>11767.05</c:v>
                </c:pt>
                <c:pt idx="327271">
                  <c:v>7616.54</c:v>
                </c:pt>
                <c:pt idx="327272">
                  <c:v>8395.77</c:v>
                </c:pt>
                <c:pt idx="327273">
                  <c:v>3852.17</c:v>
                </c:pt>
                <c:pt idx="327274">
                  <c:v>4196.1899999999996</c:v>
                </c:pt>
                <c:pt idx="327275">
                  <c:v>4228.58</c:v>
                </c:pt>
                <c:pt idx="327276">
                  <c:v>4027.36</c:v>
                </c:pt>
                <c:pt idx="327277">
                  <c:v>3332.18</c:v>
                </c:pt>
                <c:pt idx="327278">
                  <c:v>1890.79</c:v>
                </c:pt>
                <c:pt idx="327279">
                  <c:v>1826.78</c:v>
                </c:pt>
                <c:pt idx="327280">
                  <c:v>1434.67</c:v>
                </c:pt>
                <c:pt idx="327281">
                  <c:v>1310.31</c:v>
                </c:pt>
                <c:pt idx="327282">
                  <c:v>769.74</c:v>
                </c:pt>
                <c:pt idx="327283">
                  <c:v>902.45</c:v>
                </c:pt>
                <c:pt idx="327284">
                  <c:v>364.71</c:v>
                </c:pt>
                <c:pt idx="327285">
                  <c:v>869.52</c:v>
                </c:pt>
                <c:pt idx="327286">
                  <c:v>1374.96</c:v>
                </c:pt>
                <c:pt idx="327287">
                  <c:v>725.67</c:v>
                </c:pt>
                <c:pt idx="327288">
                  <c:v>783.49</c:v>
                </c:pt>
                <c:pt idx="327289">
                  <c:v>779.45</c:v>
                </c:pt>
                <c:pt idx="327290">
                  <c:v>1224.68</c:v>
                </c:pt>
                <c:pt idx="327291">
                  <c:v>1491.64</c:v>
                </c:pt>
                <c:pt idx="327292">
                  <c:v>978.98</c:v>
                </c:pt>
                <c:pt idx="327293">
                  <c:v>311.55</c:v>
                </c:pt>
                <c:pt idx="327294">
                  <c:v>376.06</c:v>
                </c:pt>
                <c:pt idx="327295">
                  <c:v>354.23</c:v>
                </c:pt>
                <c:pt idx="327296">
                  <c:v>254.81</c:v>
                </c:pt>
                <c:pt idx="327297">
                  <c:v>554.09</c:v>
                </c:pt>
                <c:pt idx="327298">
                  <c:v>1083.55</c:v>
                </c:pt>
                <c:pt idx="327299">
                  <c:v>1484.14</c:v>
                </c:pt>
                <c:pt idx="327300">
                  <c:v>471.5</c:v>
                </c:pt>
                <c:pt idx="327301">
                  <c:v>160.25</c:v>
                </c:pt>
                <c:pt idx="327302">
                  <c:v>102.66</c:v>
                </c:pt>
                <c:pt idx="327303">
                  <c:v>365.71</c:v>
                </c:pt>
                <c:pt idx="327304">
                  <c:v>230</c:v>
                </c:pt>
                <c:pt idx="327305">
                  <c:v>296</c:v>
                </c:pt>
                <c:pt idx="327306">
                  <c:v>271.74</c:v>
                </c:pt>
                <c:pt idx="327307">
                  <c:v>764.05</c:v>
                </c:pt>
                <c:pt idx="327308">
                  <c:v>1397.43</c:v>
                </c:pt>
                <c:pt idx="327309">
                  <c:v>2867.85</c:v>
                </c:pt>
                <c:pt idx="327310">
                  <c:v>3389.53</c:v>
                </c:pt>
                <c:pt idx="327311">
                  <c:v>4029.69</c:v>
                </c:pt>
                <c:pt idx="327312">
                  <c:v>6406.22</c:v>
                </c:pt>
                <c:pt idx="327313">
                  <c:v>12986.19</c:v>
                </c:pt>
                <c:pt idx="327314">
                  <c:v>12764.52</c:v>
                </c:pt>
                <c:pt idx="327315">
                  <c:v>11148.95</c:v>
                </c:pt>
                <c:pt idx="327316">
                  <c:v>10057.68</c:v>
                </c:pt>
                <c:pt idx="327317">
                  <c:v>12752.97</c:v>
                </c:pt>
                <c:pt idx="327318">
                  <c:v>15385.9</c:v>
                </c:pt>
                <c:pt idx="327319">
                  <c:v>12372.83</c:v>
                </c:pt>
                <c:pt idx="327320">
                  <c:v>16414.990000000002</c:v>
                </c:pt>
                <c:pt idx="327321">
                  <c:v>13800.73</c:v>
                </c:pt>
                <c:pt idx="327322">
                  <c:v>8374.4500000000007</c:v>
                </c:pt>
                <c:pt idx="327323">
                  <c:v>8353.9699999999993</c:v>
                </c:pt>
                <c:pt idx="327324">
                  <c:v>5363.21</c:v>
                </c:pt>
                <c:pt idx="327325">
                  <c:v>4799.2</c:v>
                </c:pt>
                <c:pt idx="327326">
                  <c:v>3809.48</c:v>
                </c:pt>
                <c:pt idx="327327">
                  <c:v>2891.32</c:v>
                </c:pt>
                <c:pt idx="327328">
                  <c:v>1821.41</c:v>
                </c:pt>
                <c:pt idx="327329">
                  <c:v>1903.77</c:v>
                </c:pt>
                <c:pt idx="327330">
                  <c:v>1581.69</c:v>
                </c:pt>
                <c:pt idx="327331">
                  <c:v>1269.0899999999999</c:v>
                </c:pt>
                <c:pt idx="327332">
                  <c:v>1024</c:v>
                </c:pt>
                <c:pt idx="327333">
                  <c:v>656.54</c:v>
                </c:pt>
                <c:pt idx="327334">
                  <c:v>618.69000000000005</c:v>
                </c:pt>
                <c:pt idx="327335">
                  <c:v>533</c:v>
                </c:pt>
                <c:pt idx="327336">
                  <c:v>666.47</c:v>
                </c:pt>
                <c:pt idx="327337">
                  <c:v>734.52</c:v>
                </c:pt>
                <c:pt idx="327338">
                  <c:v>1157.55</c:v>
                </c:pt>
                <c:pt idx="327339">
                  <c:v>1152.69</c:v>
                </c:pt>
                <c:pt idx="327340">
                  <c:v>1098.21</c:v>
                </c:pt>
                <c:pt idx="327341">
                  <c:v>743.58</c:v>
                </c:pt>
                <c:pt idx="327342">
                  <c:v>741.51</c:v>
                </c:pt>
                <c:pt idx="327343">
                  <c:v>1149.31</c:v>
                </c:pt>
                <c:pt idx="327344">
                  <c:v>747.54</c:v>
                </c:pt>
                <c:pt idx="327345">
                  <c:v>330.99</c:v>
                </c:pt>
                <c:pt idx="327346">
                  <c:v>260.57</c:v>
                </c:pt>
                <c:pt idx="327347">
                  <c:v>57.69</c:v>
                </c:pt>
                <c:pt idx="327348">
                  <c:v>195.39</c:v>
                </c:pt>
                <c:pt idx="327349">
                  <c:v>655.96</c:v>
                </c:pt>
                <c:pt idx="327350">
                  <c:v>875.68</c:v>
                </c:pt>
                <c:pt idx="327351">
                  <c:v>1480.11</c:v>
                </c:pt>
                <c:pt idx="327352">
                  <c:v>910.92</c:v>
                </c:pt>
                <c:pt idx="327353">
                  <c:v>541.82000000000005</c:v>
                </c:pt>
                <c:pt idx="327354">
                  <c:v>137.69999999999999</c:v>
                </c:pt>
                <c:pt idx="327355">
                  <c:v>302.92</c:v>
                </c:pt>
                <c:pt idx="327356">
                  <c:v>267.98</c:v>
                </c:pt>
                <c:pt idx="327357">
                  <c:v>379.01</c:v>
                </c:pt>
                <c:pt idx="327358">
                  <c:v>391.16</c:v>
                </c:pt>
                <c:pt idx="327359">
                  <c:v>570.19000000000005</c:v>
                </c:pt>
                <c:pt idx="327360">
                  <c:v>1520.77</c:v>
                </c:pt>
                <c:pt idx="327361">
                  <c:v>2256.67</c:v>
                </c:pt>
                <c:pt idx="327362">
                  <c:v>2238.89</c:v>
                </c:pt>
                <c:pt idx="327363">
                  <c:v>2592.04</c:v>
                </c:pt>
                <c:pt idx="327364">
                  <c:v>3644.8</c:v>
                </c:pt>
                <c:pt idx="327365">
                  <c:v>5528.6</c:v>
                </c:pt>
                <c:pt idx="327366">
                  <c:v>7987.1</c:v>
                </c:pt>
                <c:pt idx="327367">
                  <c:v>13880.15</c:v>
                </c:pt>
                <c:pt idx="327368">
                  <c:v>14057.76</c:v>
                </c:pt>
                <c:pt idx="327369">
                  <c:v>12217.78</c:v>
                </c:pt>
                <c:pt idx="327370">
                  <c:v>13252.79</c:v>
                </c:pt>
                <c:pt idx="327371">
                  <c:v>14436.65</c:v>
                </c:pt>
                <c:pt idx="327372">
                  <c:v>11770.53</c:v>
                </c:pt>
                <c:pt idx="327373">
                  <c:v>11944.67</c:v>
                </c:pt>
                <c:pt idx="327374">
                  <c:v>11889.6</c:v>
                </c:pt>
                <c:pt idx="327375">
                  <c:v>8418.7199999999993</c:v>
                </c:pt>
                <c:pt idx="327376">
                  <c:v>5911.22</c:v>
                </c:pt>
                <c:pt idx="327377">
                  <c:v>4041.59</c:v>
                </c:pt>
                <c:pt idx="327378">
                  <c:v>3265.9</c:v>
                </c:pt>
                <c:pt idx="327379">
                  <c:v>2681.69</c:v>
                </c:pt>
                <c:pt idx="327380">
                  <c:v>2059.59</c:v>
                </c:pt>
                <c:pt idx="327381">
                  <c:v>1941.74</c:v>
                </c:pt>
                <c:pt idx="327382">
                  <c:v>1869.83</c:v>
                </c:pt>
                <c:pt idx="327383">
                  <c:v>1143.27</c:v>
                </c:pt>
                <c:pt idx="327384">
                  <c:v>929.77</c:v>
                </c:pt>
                <c:pt idx="327385">
                  <c:v>771.48</c:v>
                </c:pt>
                <c:pt idx="327386">
                  <c:v>466.12</c:v>
                </c:pt>
                <c:pt idx="327387">
                  <c:v>454.02</c:v>
                </c:pt>
                <c:pt idx="327388">
                  <c:v>706.86</c:v>
                </c:pt>
                <c:pt idx="327389">
                  <c:v>659.87</c:v>
                </c:pt>
                <c:pt idx="327390">
                  <c:v>938.18</c:v>
                </c:pt>
                <c:pt idx="327391">
                  <c:v>1175.42</c:v>
                </c:pt>
                <c:pt idx="327392">
                  <c:v>1155.8499999999999</c:v>
                </c:pt>
                <c:pt idx="327393">
                  <c:v>698.65</c:v>
                </c:pt>
                <c:pt idx="327394">
                  <c:v>794.09</c:v>
                </c:pt>
                <c:pt idx="327395">
                  <c:v>1182.32</c:v>
                </c:pt>
                <c:pt idx="327396">
                  <c:v>699.99</c:v>
                </c:pt>
                <c:pt idx="327397">
                  <c:v>469.95</c:v>
                </c:pt>
                <c:pt idx="327398">
                  <c:v>1919.97</c:v>
                </c:pt>
                <c:pt idx="327399">
                  <c:v>1350</c:v>
                </c:pt>
                <c:pt idx="327400">
                  <c:v>2234.9699999999998</c:v>
                </c:pt>
                <c:pt idx="327401">
                  <c:v>2210</c:v>
                </c:pt>
                <c:pt idx="327402">
                  <c:v>2028.91</c:v>
                </c:pt>
                <c:pt idx="327403">
                  <c:v>2420</c:v>
                </c:pt>
                <c:pt idx="327404">
                  <c:v>2137.77</c:v>
                </c:pt>
                <c:pt idx="327405">
                  <c:v>3967.47</c:v>
                </c:pt>
                <c:pt idx="327406">
                  <c:v>710</c:v>
                </c:pt>
                <c:pt idx="327407">
                  <c:v>1469.97</c:v>
                </c:pt>
                <c:pt idx="327408">
                  <c:v>1002.44</c:v>
                </c:pt>
                <c:pt idx="327409">
                  <c:v>490</c:v>
                </c:pt>
                <c:pt idx="327410">
                  <c:v>1236.98</c:v>
                </c:pt>
                <c:pt idx="327411">
                  <c:v>1654.97</c:v>
                </c:pt>
                <c:pt idx="327412">
                  <c:v>814.94</c:v>
                </c:pt>
                <c:pt idx="327413">
                  <c:v>2965</c:v>
                </c:pt>
                <c:pt idx="327414">
                  <c:v>915</c:v>
                </c:pt>
                <c:pt idx="327415">
                  <c:v>1834.97</c:v>
                </c:pt>
                <c:pt idx="327416">
                  <c:v>1170</c:v>
                </c:pt>
                <c:pt idx="327417">
                  <c:v>4172.4399999999996</c:v>
                </c:pt>
                <c:pt idx="327418">
                  <c:v>1054.97</c:v>
                </c:pt>
                <c:pt idx="327419">
                  <c:v>3544.91</c:v>
                </c:pt>
                <c:pt idx="327420">
                  <c:v>2164.9699999999998</c:v>
                </c:pt>
                <c:pt idx="327421">
                  <c:v>3480</c:v>
                </c:pt>
                <c:pt idx="327422">
                  <c:v>2669.97</c:v>
                </c:pt>
                <c:pt idx="327423">
                  <c:v>4029.97</c:v>
                </c:pt>
                <c:pt idx="327424">
                  <c:v>3780</c:v>
                </c:pt>
                <c:pt idx="327425">
                  <c:v>745</c:v>
                </c:pt>
                <c:pt idx="327426">
                  <c:v>1132.47</c:v>
                </c:pt>
                <c:pt idx="327427">
                  <c:v>1924.94</c:v>
                </c:pt>
                <c:pt idx="327428">
                  <c:v>919.97</c:v>
                </c:pt>
                <c:pt idx="327429">
                  <c:v>1844.91</c:v>
                </c:pt>
                <c:pt idx="327430">
                  <c:v>1715</c:v>
                </c:pt>
                <c:pt idx="327431">
                  <c:v>2579.94</c:v>
                </c:pt>
                <c:pt idx="327432">
                  <c:v>715</c:v>
                </c:pt>
                <c:pt idx="327433">
                  <c:v>335</c:v>
                </c:pt>
                <c:pt idx="327434">
                  <c:v>2510</c:v>
                </c:pt>
                <c:pt idx="327435">
                  <c:v>820</c:v>
                </c:pt>
                <c:pt idx="327436">
                  <c:v>3554.98</c:v>
                </c:pt>
                <c:pt idx="327437">
                  <c:v>3575</c:v>
                </c:pt>
                <c:pt idx="327438">
                  <c:v>1420</c:v>
                </c:pt>
                <c:pt idx="327439">
                  <c:v>2870</c:v>
                </c:pt>
                <c:pt idx="327440">
                  <c:v>2125</c:v>
                </c:pt>
                <c:pt idx="327441">
                  <c:v>3390</c:v>
                </c:pt>
                <c:pt idx="327442">
                  <c:v>2120</c:v>
                </c:pt>
                <c:pt idx="327443">
                  <c:v>2820</c:v>
                </c:pt>
                <c:pt idx="327444">
                  <c:v>240</c:v>
                </c:pt>
                <c:pt idx="327445">
                  <c:v>1038.97</c:v>
                </c:pt>
                <c:pt idx="327446">
                  <c:v>360</c:v>
                </c:pt>
                <c:pt idx="327447">
                  <c:v>1330</c:v>
                </c:pt>
                <c:pt idx="327448">
                  <c:v>3230</c:v>
                </c:pt>
                <c:pt idx="327449">
                  <c:v>870</c:v>
                </c:pt>
                <c:pt idx="327450">
                  <c:v>2485</c:v>
                </c:pt>
                <c:pt idx="327451">
                  <c:v>3260</c:v>
                </c:pt>
                <c:pt idx="327452">
                  <c:v>2420</c:v>
                </c:pt>
                <c:pt idx="327453">
                  <c:v>2260.2199999999998</c:v>
                </c:pt>
                <c:pt idx="327454">
                  <c:v>1465</c:v>
                </c:pt>
                <c:pt idx="327455">
                  <c:v>230</c:v>
                </c:pt>
                <c:pt idx="327456">
                  <c:v>1555</c:v>
                </c:pt>
                <c:pt idx="327457">
                  <c:v>1315</c:v>
                </c:pt>
                <c:pt idx="327458">
                  <c:v>1835</c:v>
                </c:pt>
                <c:pt idx="327459">
                  <c:v>1410</c:v>
                </c:pt>
                <c:pt idx="327460">
                  <c:v>2520</c:v>
                </c:pt>
                <c:pt idx="327461">
                  <c:v>2770</c:v>
                </c:pt>
                <c:pt idx="327462">
                  <c:v>855</c:v>
                </c:pt>
                <c:pt idx="327463">
                  <c:v>725</c:v>
                </c:pt>
                <c:pt idx="327464">
                  <c:v>335</c:v>
                </c:pt>
                <c:pt idx="327465">
                  <c:v>1650</c:v>
                </c:pt>
                <c:pt idx="327466">
                  <c:v>960</c:v>
                </c:pt>
                <c:pt idx="327467">
                  <c:v>696.41</c:v>
                </c:pt>
                <c:pt idx="327468">
                  <c:v>700.3</c:v>
                </c:pt>
                <c:pt idx="327469">
                  <c:v>688.21</c:v>
                </c:pt>
                <c:pt idx="327470">
                  <c:v>780.45</c:v>
                </c:pt>
                <c:pt idx="327471">
                  <c:v>619.11</c:v>
                </c:pt>
                <c:pt idx="327472">
                  <c:v>681.14</c:v>
                </c:pt>
                <c:pt idx="327473">
                  <c:v>482.37</c:v>
                </c:pt>
                <c:pt idx="327474">
                  <c:v>618.04999999999995</c:v>
                </c:pt>
                <c:pt idx="327475">
                  <c:v>646.88</c:v>
                </c:pt>
                <c:pt idx="327476">
                  <c:v>517.77</c:v>
                </c:pt>
                <c:pt idx="327477">
                  <c:v>552.61</c:v>
                </c:pt>
                <c:pt idx="327478">
                  <c:v>638.88</c:v>
                </c:pt>
                <c:pt idx="327479">
                  <c:v>425.81</c:v>
                </c:pt>
                <c:pt idx="327480">
                  <c:v>568.77</c:v>
                </c:pt>
                <c:pt idx="327481">
                  <c:v>541.69000000000005</c:v>
                </c:pt>
                <c:pt idx="327482">
                  <c:v>468.08</c:v>
                </c:pt>
                <c:pt idx="327483">
                  <c:v>380.79</c:v>
                </c:pt>
                <c:pt idx="327484">
                  <c:v>454.79</c:v>
                </c:pt>
                <c:pt idx="327485">
                  <c:v>437.55</c:v>
                </c:pt>
                <c:pt idx="327486">
                  <c:v>507.41</c:v>
                </c:pt>
                <c:pt idx="327487">
                  <c:v>665.44</c:v>
                </c:pt>
                <c:pt idx="327488">
                  <c:v>305.83</c:v>
                </c:pt>
                <c:pt idx="327489">
                  <c:v>524.82000000000005</c:v>
                </c:pt>
                <c:pt idx="327490">
                  <c:v>385.6</c:v>
                </c:pt>
                <c:pt idx="327491">
                  <c:v>500.62</c:v>
                </c:pt>
                <c:pt idx="327492">
                  <c:v>357.15</c:v>
                </c:pt>
                <c:pt idx="327493">
                  <c:v>391.84</c:v>
                </c:pt>
                <c:pt idx="327494">
                  <c:v>476.38</c:v>
                </c:pt>
                <c:pt idx="327495">
                  <c:v>432.38</c:v>
                </c:pt>
                <c:pt idx="327496">
                  <c:v>353.44</c:v>
                </c:pt>
                <c:pt idx="327497">
                  <c:v>492.42</c:v>
                </c:pt>
                <c:pt idx="327498">
                  <c:v>287.08999999999997</c:v>
                </c:pt>
                <c:pt idx="327499">
                  <c:v>399.09</c:v>
                </c:pt>
                <c:pt idx="327500">
                  <c:v>479.12</c:v>
                </c:pt>
                <c:pt idx="327501">
                  <c:v>413.88</c:v>
                </c:pt>
                <c:pt idx="327502">
                  <c:v>345.08</c:v>
                </c:pt>
                <c:pt idx="327503">
                  <c:v>343.17</c:v>
                </c:pt>
                <c:pt idx="327504">
                  <c:v>342.44</c:v>
                </c:pt>
                <c:pt idx="327505">
                  <c:v>306.42</c:v>
                </c:pt>
                <c:pt idx="327506">
                  <c:v>963.78</c:v>
                </c:pt>
                <c:pt idx="327507">
                  <c:v>1091.05</c:v>
                </c:pt>
                <c:pt idx="327508">
                  <c:v>903.51</c:v>
                </c:pt>
                <c:pt idx="327509">
                  <c:v>1299.48</c:v>
                </c:pt>
                <c:pt idx="327510">
                  <c:v>1396.39</c:v>
                </c:pt>
                <c:pt idx="327511">
                  <c:v>2436.4499999999998</c:v>
                </c:pt>
                <c:pt idx="327512">
                  <c:v>3711.25</c:v>
                </c:pt>
                <c:pt idx="327513">
                  <c:v>6667.96</c:v>
                </c:pt>
                <c:pt idx="327514">
                  <c:v>1456.66</c:v>
                </c:pt>
                <c:pt idx="327515">
                  <c:v>645.83000000000004</c:v>
                </c:pt>
                <c:pt idx="327516">
                  <c:v>371.84</c:v>
                </c:pt>
                <c:pt idx="327517">
                  <c:v>343.69</c:v>
                </c:pt>
                <c:pt idx="327518">
                  <c:v>309.08999999999997</c:v>
                </c:pt>
                <c:pt idx="327519">
                  <c:v>431.28</c:v>
                </c:pt>
                <c:pt idx="327520">
                  <c:v>581.58000000000004</c:v>
                </c:pt>
                <c:pt idx="327521">
                  <c:v>589.62</c:v>
                </c:pt>
                <c:pt idx="327522">
                  <c:v>536.13</c:v>
                </c:pt>
                <c:pt idx="327523">
                  <c:v>314.39999999999998</c:v>
                </c:pt>
                <c:pt idx="327524">
                  <c:v>290.43</c:v>
                </c:pt>
                <c:pt idx="327525">
                  <c:v>424.83</c:v>
                </c:pt>
                <c:pt idx="327526">
                  <c:v>362.31</c:v>
                </c:pt>
                <c:pt idx="327527">
                  <c:v>384.57</c:v>
                </c:pt>
                <c:pt idx="327528">
                  <c:v>376.99</c:v>
                </c:pt>
                <c:pt idx="327529">
                  <c:v>347.77</c:v>
                </c:pt>
                <c:pt idx="327530">
                  <c:v>444.07</c:v>
                </c:pt>
                <c:pt idx="327531">
                  <c:v>275.23</c:v>
                </c:pt>
                <c:pt idx="327532">
                  <c:v>406.4</c:v>
                </c:pt>
                <c:pt idx="327533">
                  <c:v>299.01</c:v>
                </c:pt>
                <c:pt idx="327534">
                  <c:v>178.24</c:v>
                </c:pt>
                <c:pt idx="327535">
                  <c:v>276.18</c:v>
                </c:pt>
                <c:pt idx="327536">
                  <c:v>215.92</c:v>
                </c:pt>
                <c:pt idx="327537">
                  <c:v>223.87</c:v>
                </c:pt>
                <c:pt idx="327538">
                  <c:v>231.8</c:v>
                </c:pt>
                <c:pt idx="327539">
                  <c:v>210.15</c:v>
                </c:pt>
                <c:pt idx="327540">
                  <c:v>209.78</c:v>
                </c:pt>
                <c:pt idx="327541">
                  <c:v>174.03</c:v>
                </c:pt>
                <c:pt idx="327542">
                  <c:v>362.24</c:v>
                </c:pt>
                <c:pt idx="327543">
                  <c:v>402.29</c:v>
                </c:pt>
                <c:pt idx="327544">
                  <c:v>214.36</c:v>
                </c:pt>
                <c:pt idx="327545">
                  <c:v>281.13</c:v>
                </c:pt>
                <c:pt idx="327546">
                  <c:v>276.69</c:v>
                </c:pt>
                <c:pt idx="327547">
                  <c:v>347.91</c:v>
                </c:pt>
                <c:pt idx="327548">
                  <c:v>185.06</c:v>
                </c:pt>
                <c:pt idx="327549">
                  <c:v>204.14</c:v>
                </c:pt>
                <c:pt idx="327550">
                  <c:v>253.94</c:v>
                </c:pt>
                <c:pt idx="327551">
                  <c:v>152.36000000000001</c:v>
                </c:pt>
                <c:pt idx="327552">
                  <c:v>189.43</c:v>
                </c:pt>
                <c:pt idx="327553">
                  <c:v>218.79</c:v>
                </c:pt>
                <c:pt idx="327554">
                  <c:v>219.05</c:v>
                </c:pt>
                <c:pt idx="327555">
                  <c:v>133.79</c:v>
                </c:pt>
                <c:pt idx="327556">
                  <c:v>236.42</c:v>
                </c:pt>
                <c:pt idx="327557">
                  <c:v>151.56</c:v>
                </c:pt>
                <c:pt idx="327558">
                  <c:v>361.55</c:v>
                </c:pt>
                <c:pt idx="327559">
                  <c:v>533.85</c:v>
                </c:pt>
                <c:pt idx="327560">
                  <c:v>574.65</c:v>
                </c:pt>
                <c:pt idx="327561">
                  <c:v>678.57</c:v>
                </c:pt>
                <c:pt idx="327562">
                  <c:v>754.06</c:v>
                </c:pt>
                <c:pt idx="327563">
                  <c:v>1182.27</c:v>
                </c:pt>
                <c:pt idx="327564">
                  <c:v>1377.15</c:v>
                </c:pt>
                <c:pt idx="327565">
                  <c:v>2554.87</c:v>
                </c:pt>
                <c:pt idx="327566">
                  <c:v>1216.75</c:v>
                </c:pt>
                <c:pt idx="327567">
                  <c:v>376.02</c:v>
                </c:pt>
                <c:pt idx="327568">
                  <c:v>284.47000000000003</c:v>
                </c:pt>
                <c:pt idx="327569">
                  <c:v>254</c:v>
                </c:pt>
                <c:pt idx="327570">
                  <c:v>287.26</c:v>
                </c:pt>
                <c:pt idx="327571">
                  <c:v>231.59</c:v>
                </c:pt>
                <c:pt idx="327572">
                  <c:v>309.07</c:v>
                </c:pt>
                <c:pt idx="327573">
                  <c:v>244.33</c:v>
                </c:pt>
                <c:pt idx="327574">
                  <c:v>313.35000000000002</c:v>
                </c:pt>
                <c:pt idx="327575">
                  <c:v>259.35000000000002</c:v>
                </c:pt>
                <c:pt idx="327576">
                  <c:v>259.14</c:v>
                </c:pt>
                <c:pt idx="327577">
                  <c:v>257.05</c:v>
                </c:pt>
                <c:pt idx="327578">
                  <c:v>230.31</c:v>
                </c:pt>
                <c:pt idx="327579">
                  <c:v>220.81</c:v>
                </c:pt>
                <c:pt idx="327580">
                  <c:v>252.81</c:v>
                </c:pt>
                <c:pt idx="327581">
                  <c:v>200.14</c:v>
                </c:pt>
                <c:pt idx="327582">
                  <c:v>484.74</c:v>
                </c:pt>
                <c:pt idx="327583">
                  <c:v>294.42</c:v>
                </c:pt>
                <c:pt idx="327584">
                  <c:v>186.76</c:v>
                </c:pt>
                <c:pt idx="327585">
                  <c:v>189.69</c:v>
                </c:pt>
                <c:pt idx="327586">
                  <c:v>208.93</c:v>
                </c:pt>
                <c:pt idx="327587">
                  <c:v>352.88</c:v>
                </c:pt>
                <c:pt idx="327588">
                  <c:v>173.94</c:v>
                </c:pt>
                <c:pt idx="327589">
                  <c:v>263.81</c:v>
                </c:pt>
                <c:pt idx="327590">
                  <c:v>119.97</c:v>
                </c:pt>
                <c:pt idx="327591">
                  <c:v>171.75</c:v>
                </c:pt>
                <c:pt idx="327592">
                  <c:v>282.43</c:v>
                </c:pt>
                <c:pt idx="327593">
                  <c:v>201.17</c:v>
                </c:pt>
                <c:pt idx="327594">
                  <c:v>214</c:v>
                </c:pt>
                <c:pt idx="327595">
                  <c:v>141.72</c:v>
                </c:pt>
                <c:pt idx="327596">
                  <c:v>188.39</c:v>
                </c:pt>
                <c:pt idx="327597">
                  <c:v>333.27</c:v>
                </c:pt>
                <c:pt idx="327598">
                  <c:v>295.47000000000003</c:v>
                </c:pt>
                <c:pt idx="327599">
                  <c:v>179.77</c:v>
                </c:pt>
                <c:pt idx="327600">
                  <c:v>170.41</c:v>
                </c:pt>
                <c:pt idx="327601">
                  <c:v>232.21</c:v>
                </c:pt>
                <c:pt idx="327602">
                  <c:v>139.88</c:v>
                </c:pt>
                <c:pt idx="327603">
                  <c:v>114.3</c:v>
                </c:pt>
                <c:pt idx="327604">
                  <c:v>137.52000000000001</c:v>
                </c:pt>
                <c:pt idx="327605">
                  <c:v>159.94999999999999</c:v>
                </c:pt>
                <c:pt idx="327606">
                  <c:v>208.41</c:v>
                </c:pt>
                <c:pt idx="327607">
                  <c:v>132.97999999999999</c:v>
                </c:pt>
                <c:pt idx="327608">
                  <c:v>242.33</c:v>
                </c:pt>
                <c:pt idx="327609">
                  <c:v>243.82</c:v>
                </c:pt>
                <c:pt idx="327610">
                  <c:v>14</c:v>
                </c:pt>
                <c:pt idx="327611">
                  <c:v>7</c:v>
                </c:pt>
                <c:pt idx="327612">
                  <c:v>7</c:v>
                </c:pt>
                <c:pt idx="327613">
                  <c:v>7.5</c:v>
                </c:pt>
                <c:pt idx="327614">
                  <c:v>8.8000000000000007</c:v>
                </c:pt>
                <c:pt idx="327615">
                  <c:v>35.200000000000003</c:v>
                </c:pt>
                <c:pt idx="327616">
                  <c:v>61.6</c:v>
                </c:pt>
                <c:pt idx="327617">
                  <c:v>70.400000000000006</c:v>
                </c:pt>
                <c:pt idx="327618">
                  <c:v>70.400000000000006</c:v>
                </c:pt>
                <c:pt idx="327619">
                  <c:v>61.6</c:v>
                </c:pt>
                <c:pt idx="327620">
                  <c:v>79.2</c:v>
                </c:pt>
                <c:pt idx="327621">
                  <c:v>26.4</c:v>
                </c:pt>
                <c:pt idx="327622">
                  <c:v>61.6</c:v>
                </c:pt>
                <c:pt idx="327623">
                  <c:v>44</c:v>
                </c:pt>
                <c:pt idx="327624">
                  <c:v>52.8</c:v>
                </c:pt>
                <c:pt idx="327625">
                  <c:v>70.400000000000006</c:v>
                </c:pt>
                <c:pt idx="327626">
                  <c:v>79.2</c:v>
                </c:pt>
                <c:pt idx="327627">
                  <c:v>114.4</c:v>
                </c:pt>
                <c:pt idx="327628">
                  <c:v>70.400000000000006</c:v>
                </c:pt>
                <c:pt idx="327629">
                  <c:v>52.8</c:v>
                </c:pt>
                <c:pt idx="327630">
                  <c:v>52.8</c:v>
                </c:pt>
                <c:pt idx="327631">
                  <c:v>35.200000000000003</c:v>
                </c:pt>
                <c:pt idx="327632">
                  <c:v>88</c:v>
                </c:pt>
                <c:pt idx="327633">
                  <c:v>61.6</c:v>
                </c:pt>
                <c:pt idx="327634">
                  <c:v>35.200000000000003</c:v>
                </c:pt>
                <c:pt idx="327635">
                  <c:v>8.8000000000000007</c:v>
                </c:pt>
                <c:pt idx="327636">
                  <c:v>35.200000000000003</c:v>
                </c:pt>
                <c:pt idx="327637">
                  <c:v>44</c:v>
                </c:pt>
                <c:pt idx="327638">
                  <c:v>132</c:v>
                </c:pt>
                <c:pt idx="327639">
                  <c:v>44</c:v>
                </c:pt>
                <c:pt idx="327640">
                  <c:v>61.6</c:v>
                </c:pt>
                <c:pt idx="327641">
                  <c:v>149.6</c:v>
                </c:pt>
                <c:pt idx="327642">
                  <c:v>70.400000000000006</c:v>
                </c:pt>
                <c:pt idx="327643">
                  <c:v>52.8</c:v>
                </c:pt>
                <c:pt idx="327644">
                  <c:v>114.4</c:v>
                </c:pt>
                <c:pt idx="327645">
                  <c:v>79.2</c:v>
                </c:pt>
                <c:pt idx="327646">
                  <c:v>35.200000000000003</c:v>
                </c:pt>
                <c:pt idx="327647">
                  <c:v>52.8</c:v>
                </c:pt>
                <c:pt idx="327648">
                  <c:v>70.400000000000006</c:v>
                </c:pt>
                <c:pt idx="327649">
                  <c:v>88</c:v>
                </c:pt>
                <c:pt idx="327650">
                  <c:v>35.200000000000003</c:v>
                </c:pt>
                <c:pt idx="327651">
                  <c:v>79.2</c:v>
                </c:pt>
                <c:pt idx="327652">
                  <c:v>70.400000000000006</c:v>
                </c:pt>
                <c:pt idx="327653">
                  <c:v>140.80000000000001</c:v>
                </c:pt>
                <c:pt idx="327654">
                  <c:v>17.600000000000001</c:v>
                </c:pt>
                <c:pt idx="327655">
                  <c:v>61.6</c:v>
                </c:pt>
                <c:pt idx="327656">
                  <c:v>70.400000000000006</c:v>
                </c:pt>
                <c:pt idx="327657">
                  <c:v>35.200000000000003</c:v>
                </c:pt>
                <c:pt idx="327658">
                  <c:v>26.4</c:v>
                </c:pt>
                <c:pt idx="327659">
                  <c:v>88</c:v>
                </c:pt>
                <c:pt idx="327660">
                  <c:v>70.400000000000006</c:v>
                </c:pt>
                <c:pt idx="327661">
                  <c:v>96.8</c:v>
                </c:pt>
                <c:pt idx="327662">
                  <c:v>88</c:v>
                </c:pt>
                <c:pt idx="327663">
                  <c:v>44</c:v>
                </c:pt>
                <c:pt idx="327664">
                  <c:v>35.200000000000003</c:v>
                </c:pt>
                <c:pt idx="327665">
                  <c:v>176</c:v>
                </c:pt>
                <c:pt idx="327666">
                  <c:v>132</c:v>
                </c:pt>
                <c:pt idx="327667">
                  <c:v>114.4</c:v>
                </c:pt>
                <c:pt idx="327668">
                  <c:v>70.400000000000006</c:v>
                </c:pt>
                <c:pt idx="327669">
                  <c:v>79.2</c:v>
                </c:pt>
                <c:pt idx="327670">
                  <c:v>79.2</c:v>
                </c:pt>
                <c:pt idx="327671">
                  <c:v>158.4</c:v>
                </c:pt>
                <c:pt idx="327672">
                  <c:v>44</c:v>
                </c:pt>
                <c:pt idx="327673">
                  <c:v>70.400000000000006</c:v>
                </c:pt>
                <c:pt idx="327674">
                  <c:v>79.2</c:v>
                </c:pt>
                <c:pt idx="327675">
                  <c:v>88</c:v>
                </c:pt>
                <c:pt idx="327676">
                  <c:v>52.8</c:v>
                </c:pt>
                <c:pt idx="327677">
                  <c:v>79.2</c:v>
                </c:pt>
                <c:pt idx="327678">
                  <c:v>96.8</c:v>
                </c:pt>
                <c:pt idx="327679">
                  <c:v>70.400000000000006</c:v>
                </c:pt>
                <c:pt idx="327680">
                  <c:v>114.4</c:v>
                </c:pt>
                <c:pt idx="327681">
                  <c:v>79.2</c:v>
                </c:pt>
                <c:pt idx="327682">
                  <c:v>44.4</c:v>
                </c:pt>
                <c:pt idx="327683">
                  <c:v>81</c:v>
                </c:pt>
                <c:pt idx="327684">
                  <c:v>54</c:v>
                </c:pt>
                <c:pt idx="327685">
                  <c:v>72</c:v>
                </c:pt>
                <c:pt idx="327686">
                  <c:v>45</c:v>
                </c:pt>
                <c:pt idx="327687">
                  <c:v>63</c:v>
                </c:pt>
                <c:pt idx="327688">
                  <c:v>63</c:v>
                </c:pt>
                <c:pt idx="327689">
                  <c:v>99</c:v>
                </c:pt>
                <c:pt idx="327690">
                  <c:v>99</c:v>
                </c:pt>
                <c:pt idx="327691">
                  <c:v>90</c:v>
                </c:pt>
                <c:pt idx="327692">
                  <c:v>126</c:v>
                </c:pt>
                <c:pt idx="327693">
                  <c:v>72</c:v>
                </c:pt>
                <c:pt idx="327694">
                  <c:v>54</c:v>
                </c:pt>
                <c:pt idx="327695">
                  <c:v>72</c:v>
                </c:pt>
                <c:pt idx="327696">
                  <c:v>54</c:v>
                </c:pt>
                <c:pt idx="327697">
                  <c:v>63</c:v>
                </c:pt>
                <c:pt idx="327698">
                  <c:v>45</c:v>
                </c:pt>
                <c:pt idx="327699">
                  <c:v>45</c:v>
                </c:pt>
                <c:pt idx="327700">
                  <c:v>144</c:v>
                </c:pt>
                <c:pt idx="327701">
                  <c:v>81</c:v>
                </c:pt>
                <c:pt idx="327702">
                  <c:v>54</c:v>
                </c:pt>
                <c:pt idx="327703">
                  <c:v>63</c:v>
                </c:pt>
                <c:pt idx="327704">
                  <c:v>108</c:v>
                </c:pt>
                <c:pt idx="327705">
                  <c:v>27</c:v>
                </c:pt>
                <c:pt idx="327706">
                  <c:v>63</c:v>
                </c:pt>
                <c:pt idx="327707">
                  <c:v>54</c:v>
                </c:pt>
                <c:pt idx="327708">
                  <c:v>45</c:v>
                </c:pt>
                <c:pt idx="327709">
                  <c:v>54</c:v>
                </c:pt>
                <c:pt idx="327710">
                  <c:v>45</c:v>
                </c:pt>
                <c:pt idx="327711">
                  <c:v>99</c:v>
                </c:pt>
                <c:pt idx="327712">
                  <c:v>99</c:v>
                </c:pt>
                <c:pt idx="327713">
                  <c:v>81</c:v>
                </c:pt>
                <c:pt idx="327714">
                  <c:v>72</c:v>
                </c:pt>
                <c:pt idx="327715">
                  <c:v>72</c:v>
                </c:pt>
                <c:pt idx="327716">
                  <c:v>41057.25</c:v>
                </c:pt>
                <c:pt idx="327717">
                  <c:v>39799.360000000001</c:v>
                </c:pt>
                <c:pt idx="327718">
                  <c:v>42908.44</c:v>
                </c:pt>
                <c:pt idx="327719">
                  <c:v>40515.35</c:v>
                </c:pt>
                <c:pt idx="327720">
                  <c:v>49353.2</c:v>
                </c:pt>
                <c:pt idx="327721">
                  <c:v>50266.09</c:v>
                </c:pt>
                <c:pt idx="327722">
                  <c:v>51445.84</c:v>
                </c:pt>
                <c:pt idx="327723">
                  <c:v>47243.95</c:v>
                </c:pt>
                <c:pt idx="327724">
                  <c:v>51518.89</c:v>
                </c:pt>
                <c:pt idx="327725">
                  <c:v>50506.17</c:v>
                </c:pt>
                <c:pt idx="327726">
                  <c:v>51991.53</c:v>
                </c:pt>
                <c:pt idx="327727">
                  <c:v>46937.98</c:v>
                </c:pt>
                <c:pt idx="327728">
                  <c:v>43804.22</c:v>
                </c:pt>
                <c:pt idx="327729">
                  <c:v>50593.09</c:v>
                </c:pt>
                <c:pt idx="327730">
                  <c:v>48130.33</c:v>
                </c:pt>
                <c:pt idx="327731">
                  <c:v>49969.25</c:v>
                </c:pt>
                <c:pt idx="327732">
                  <c:v>51622.46</c:v>
                </c:pt>
                <c:pt idx="327733">
                  <c:v>45759.66</c:v>
                </c:pt>
                <c:pt idx="327734">
                  <c:v>45609.79</c:v>
                </c:pt>
                <c:pt idx="327735">
                  <c:v>49159.05</c:v>
                </c:pt>
                <c:pt idx="327736">
                  <c:v>48067.040000000001</c:v>
                </c:pt>
                <c:pt idx="327737">
                  <c:v>52167.87</c:v>
                </c:pt>
                <c:pt idx="327738">
                  <c:v>48034.33</c:v>
                </c:pt>
                <c:pt idx="327739">
                  <c:v>53073.22</c:v>
                </c:pt>
                <c:pt idx="327740">
                  <c:v>54449.37</c:v>
                </c:pt>
                <c:pt idx="327741">
                  <c:v>53046.879999999997</c:v>
                </c:pt>
                <c:pt idx="327742">
                  <c:v>57782.95</c:v>
                </c:pt>
                <c:pt idx="327743">
                  <c:v>54608.21</c:v>
                </c:pt>
                <c:pt idx="327744">
                  <c:v>56542.31</c:v>
                </c:pt>
                <c:pt idx="327745">
                  <c:v>51248.76</c:v>
                </c:pt>
                <c:pt idx="327746">
                  <c:v>57874.98</c:v>
                </c:pt>
                <c:pt idx="327747">
                  <c:v>49220.01</c:v>
                </c:pt>
                <c:pt idx="327748">
                  <c:v>51203.89</c:v>
                </c:pt>
                <c:pt idx="327749">
                  <c:v>48325.23</c:v>
                </c:pt>
                <c:pt idx="327750">
                  <c:v>53190.78</c:v>
                </c:pt>
                <c:pt idx="327751">
                  <c:v>48977.96</c:v>
                </c:pt>
                <c:pt idx="327752">
                  <c:v>47331.7</c:v>
                </c:pt>
                <c:pt idx="327753">
                  <c:v>49207.62</c:v>
                </c:pt>
                <c:pt idx="327754">
                  <c:v>47862.54</c:v>
                </c:pt>
                <c:pt idx="327755">
                  <c:v>51388.87</c:v>
                </c:pt>
                <c:pt idx="327756">
                  <c:v>50623.79</c:v>
                </c:pt>
                <c:pt idx="327757">
                  <c:v>47718.12</c:v>
                </c:pt>
                <c:pt idx="327758">
                  <c:v>44776.46</c:v>
                </c:pt>
                <c:pt idx="327759">
                  <c:v>46311.1</c:v>
                </c:pt>
                <c:pt idx="327760">
                  <c:v>49320.95</c:v>
                </c:pt>
                <c:pt idx="327761">
                  <c:v>49127.66</c:v>
                </c:pt>
                <c:pt idx="327762">
                  <c:v>48854.44</c:v>
                </c:pt>
                <c:pt idx="327763">
                  <c:v>38064.75</c:v>
                </c:pt>
                <c:pt idx="327764">
                  <c:v>48050.61</c:v>
                </c:pt>
                <c:pt idx="327765">
                  <c:v>46391.98</c:v>
                </c:pt>
                <c:pt idx="327766">
                  <c:v>45695.42</c:v>
                </c:pt>
                <c:pt idx="327767">
                  <c:v>43097.57</c:v>
                </c:pt>
                <c:pt idx="327768">
                  <c:v>42783.38</c:v>
                </c:pt>
                <c:pt idx="327769">
                  <c:v>46268.29</c:v>
                </c:pt>
                <c:pt idx="327770">
                  <c:v>48701.35</c:v>
                </c:pt>
                <c:pt idx="327771">
                  <c:v>50210.95</c:v>
                </c:pt>
                <c:pt idx="327772">
                  <c:v>49347.95</c:v>
                </c:pt>
                <c:pt idx="327773">
                  <c:v>48375.92</c:v>
                </c:pt>
                <c:pt idx="327774">
                  <c:v>49440.82</c:v>
                </c:pt>
                <c:pt idx="327775">
                  <c:v>42780.77</c:v>
                </c:pt>
                <c:pt idx="327776">
                  <c:v>47281.16</c:v>
                </c:pt>
                <c:pt idx="327777">
                  <c:v>49947.519999999997</c:v>
                </c:pt>
                <c:pt idx="327778">
                  <c:v>50907.34</c:v>
                </c:pt>
                <c:pt idx="327779">
                  <c:v>47020.3</c:v>
                </c:pt>
                <c:pt idx="327780">
                  <c:v>55328.66</c:v>
                </c:pt>
                <c:pt idx="327781">
                  <c:v>61588.84</c:v>
                </c:pt>
                <c:pt idx="327782">
                  <c:v>60182.92</c:v>
                </c:pt>
                <c:pt idx="327783">
                  <c:v>51913.39</c:v>
                </c:pt>
                <c:pt idx="327784">
                  <c:v>46790.83</c:v>
                </c:pt>
                <c:pt idx="327785">
                  <c:v>43607.42</c:v>
                </c:pt>
                <c:pt idx="327786">
                  <c:v>39256.49</c:v>
                </c:pt>
                <c:pt idx="327787">
                  <c:v>38254.730000000003</c:v>
                </c:pt>
                <c:pt idx="327788">
                  <c:v>39678.65</c:v>
                </c:pt>
                <c:pt idx="327789">
                  <c:v>37027.160000000003</c:v>
                </c:pt>
                <c:pt idx="327790">
                  <c:v>37737.47</c:v>
                </c:pt>
                <c:pt idx="327791">
                  <c:v>42212.4</c:v>
                </c:pt>
                <c:pt idx="327792">
                  <c:v>45546.87</c:v>
                </c:pt>
                <c:pt idx="327793">
                  <c:v>44779.41</c:v>
                </c:pt>
                <c:pt idx="327794">
                  <c:v>45018.62</c:v>
                </c:pt>
                <c:pt idx="327795">
                  <c:v>33979.54</c:v>
                </c:pt>
                <c:pt idx="327796">
                  <c:v>35848.269999999997</c:v>
                </c:pt>
                <c:pt idx="327797">
                  <c:v>37753.06</c:v>
                </c:pt>
                <c:pt idx="327798">
                  <c:v>39706.74</c:v>
                </c:pt>
                <c:pt idx="327799">
                  <c:v>35450.32</c:v>
                </c:pt>
                <c:pt idx="327800">
                  <c:v>33914.67</c:v>
                </c:pt>
                <c:pt idx="327801">
                  <c:v>31118.19</c:v>
                </c:pt>
                <c:pt idx="327802">
                  <c:v>33771.93</c:v>
                </c:pt>
                <c:pt idx="327803">
                  <c:v>34054.61</c:v>
                </c:pt>
                <c:pt idx="327804">
                  <c:v>34237.019999999997</c:v>
                </c:pt>
                <c:pt idx="327805">
                  <c:v>36678.370000000003</c:v>
                </c:pt>
                <c:pt idx="327806">
                  <c:v>33845.99</c:v>
                </c:pt>
                <c:pt idx="327807">
                  <c:v>36565.32</c:v>
                </c:pt>
                <c:pt idx="327808">
                  <c:v>33313.949999999997</c:v>
                </c:pt>
                <c:pt idx="327809">
                  <c:v>32554.2</c:v>
                </c:pt>
                <c:pt idx="327810">
                  <c:v>28756.21</c:v>
                </c:pt>
                <c:pt idx="327811">
                  <c:v>30519.01</c:v>
                </c:pt>
                <c:pt idx="327812">
                  <c:v>29606.720000000001</c:v>
                </c:pt>
                <c:pt idx="327813">
                  <c:v>30720.65</c:v>
                </c:pt>
                <c:pt idx="327814">
                  <c:v>33409.129999999997</c:v>
                </c:pt>
                <c:pt idx="327815">
                  <c:v>26643.97</c:v>
                </c:pt>
                <c:pt idx="327816">
                  <c:v>36434.78</c:v>
                </c:pt>
                <c:pt idx="327817">
                  <c:v>36523.39</c:v>
                </c:pt>
                <c:pt idx="327818">
                  <c:v>36855.910000000003</c:v>
                </c:pt>
                <c:pt idx="327819">
                  <c:v>34133.89</c:v>
                </c:pt>
                <c:pt idx="327820">
                  <c:v>38837.870000000003</c:v>
                </c:pt>
                <c:pt idx="327821">
                  <c:v>39283.879999999997</c:v>
                </c:pt>
                <c:pt idx="327822">
                  <c:v>41589.14</c:v>
                </c:pt>
                <c:pt idx="327823">
                  <c:v>39398.26</c:v>
                </c:pt>
                <c:pt idx="327824">
                  <c:v>45276.06</c:v>
                </c:pt>
                <c:pt idx="327825">
                  <c:v>47388.47</c:v>
                </c:pt>
                <c:pt idx="327826">
                  <c:v>52276.9</c:v>
                </c:pt>
                <c:pt idx="327827">
                  <c:v>47852.85</c:v>
                </c:pt>
                <c:pt idx="327828">
                  <c:v>49625.7</c:v>
                </c:pt>
                <c:pt idx="327829">
                  <c:v>52606.09</c:v>
                </c:pt>
                <c:pt idx="327830">
                  <c:v>51824.93</c:v>
                </c:pt>
                <c:pt idx="327831">
                  <c:v>49829.59</c:v>
                </c:pt>
                <c:pt idx="327832">
                  <c:v>45946.46</c:v>
                </c:pt>
                <c:pt idx="327833">
                  <c:v>49167.26</c:v>
                </c:pt>
                <c:pt idx="327834">
                  <c:v>44291.81</c:v>
                </c:pt>
                <c:pt idx="327835">
                  <c:v>48488.56</c:v>
                </c:pt>
                <c:pt idx="327836">
                  <c:v>45896.88</c:v>
                </c:pt>
                <c:pt idx="327837">
                  <c:v>47837.27</c:v>
                </c:pt>
                <c:pt idx="327838">
                  <c:v>48193.65</c:v>
                </c:pt>
                <c:pt idx="327839">
                  <c:v>43296.45</c:v>
                </c:pt>
                <c:pt idx="327840">
                  <c:v>46051.75</c:v>
                </c:pt>
                <c:pt idx="327841">
                  <c:v>38908.46</c:v>
                </c:pt>
                <c:pt idx="327842">
                  <c:v>39871.17</c:v>
                </c:pt>
                <c:pt idx="327843">
                  <c:v>45035.1</c:v>
                </c:pt>
                <c:pt idx="327844">
                  <c:v>49332.1</c:v>
                </c:pt>
                <c:pt idx="327845">
                  <c:v>48056.11</c:v>
                </c:pt>
                <c:pt idx="327846">
                  <c:v>48465.7</c:v>
                </c:pt>
                <c:pt idx="327847">
                  <c:v>53344.17</c:v>
                </c:pt>
                <c:pt idx="327848">
                  <c:v>54915.08</c:v>
                </c:pt>
                <c:pt idx="327849">
                  <c:v>55079.91</c:v>
                </c:pt>
                <c:pt idx="327850">
                  <c:v>57095.38</c:v>
                </c:pt>
                <c:pt idx="327851">
                  <c:v>54501.68</c:v>
                </c:pt>
                <c:pt idx="327852">
                  <c:v>52034.55</c:v>
                </c:pt>
                <c:pt idx="327853">
                  <c:v>48174.15</c:v>
                </c:pt>
                <c:pt idx="327854">
                  <c:v>48106.239999999998</c:v>
                </c:pt>
                <c:pt idx="327855">
                  <c:v>48631.79</c:v>
                </c:pt>
                <c:pt idx="327856">
                  <c:v>45354.87</c:v>
                </c:pt>
                <c:pt idx="327857">
                  <c:v>46625.22</c:v>
                </c:pt>
                <c:pt idx="327858">
                  <c:v>41457.760000000002</c:v>
                </c:pt>
                <c:pt idx="327859">
                  <c:v>6428.2</c:v>
                </c:pt>
                <c:pt idx="327860">
                  <c:v>14844.98</c:v>
                </c:pt>
                <c:pt idx="327861">
                  <c:v>9218.1</c:v>
                </c:pt>
                <c:pt idx="327862">
                  <c:v>4935.54</c:v>
                </c:pt>
                <c:pt idx="327863">
                  <c:v>5208.1000000000004</c:v>
                </c:pt>
                <c:pt idx="327864">
                  <c:v>5425.77</c:v>
                </c:pt>
                <c:pt idx="327865">
                  <c:v>5637.95</c:v>
                </c:pt>
                <c:pt idx="327866">
                  <c:v>4839.17</c:v>
                </c:pt>
                <c:pt idx="327867">
                  <c:v>6055.18</c:v>
                </c:pt>
                <c:pt idx="327868">
                  <c:v>5353.45</c:v>
                </c:pt>
                <c:pt idx="327869">
                  <c:v>4965</c:v>
                </c:pt>
                <c:pt idx="327870">
                  <c:v>5764.74</c:v>
                </c:pt>
                <c:pt idx="327871">
                  <c:v>6266.61</c:v>
                </c:pt>
                <c:pt idx="327872">
                  <c:v>12291.86</c:v>
                </c:pt>
                <c:pt idx="327873">
                  <c:v>12611.06</c:v>
                </c:pt>
                <c:pt idx="327874">
                  <c:v>6760.63</c:v>
                </c:pt>
                <c:pt idx="327875">
                  <c:v>7870.35</c:v>
                </c:pt>
                <c:pt idx="327876">
                  <c:v>5453.98</c:v>
                </c:pt>
                <c:pt idx="327877">
                  <c:v>5028.5</c:v>
                </c:pt>
                <c:pt idx="327878">
                  <c:v>8588.19</c:v>
                </c:pt>
                <c:pt idx="327879">
                  <c:v>8038.65</c:v>
                </c:pt>
                <c:pt idx="327880">
                  <c:v>4713.09</c:v>
                </c:pt>
                <c:pt idx="327881">
                  <c:v>4846.6499999999996</c:v>
                </c:pt>
                <c:pt idx="327882">
                  <c:v>5462.33</c:v>
                </c:pt>
                <c:pt idx="327883">
                  <c:v>5079.2700000000004</c:v>
                </c:pt>
                <c:pt idx="327884">
                  <c:v>5061.26</c:v>
                </c:pt>
                <c:pt idx="327885">
                  <c:v>5474.12</c:v>
                </c:pt>
                <c:pt idx="327886">
                  <c:v>5168.72</c:v>
                </c:pt>
                <c:pt idx="327887">
                  <c:v>5382.12</c:v>
                </c:pt>
                <c:pt idx="327888">
                  <c:v>4977.78</c:v>
                </c:pt>
                <c:pt idx="327889">
                  <c:v>5630.01</c:v>
                </c:pt>
                <c:pt idx="327890">
                  <c:v>5660.49</c:v>
                </c:pt>
                <c:pt idx="327891">
                  <c:v>5761.75</c:v>
                </c:pt>
                <c:pt idx="327892">
                  <c:v>5959.17</c:v>
                </c:pt>
                <c:pt idx="327893">
                  <c:v>5443.61</c:v>
                </c:pt>
                <c:pt idx="327894">
                  <c:v>5756.27</c:v>
                </c:pt>
                <c:pt idx="327895">
                  <c:v>6158.91</c:v>
                </c:pt>
                <c:pt idx="327896">
                  <c:v>5908.05</c:v>
                </c:pt>
                <c:pt idx="327897">
                  <c:v>5915.63</c:v>
                </c:pt>
                <c:pt idx="327898">
                  <c:v>5118.34</c:v>
                </c:pt>
                <c:pt idx="327899">
                  <c:v>5817.37</c:v>
                </c:pt>
                <c:pt idx="327900">
                  <c:v>5262.54</c:v>
                </c:pt>
                <c:pt idx="327901">
                  <c:v>5384.14</c:v>
                </c:pt>
                <c:pt idx="327902">
                  <c:v>4852.4399999999996</c:v>
                </c:pt>
                <c:pt idx="327903">
                  <c:v>7565.38</c:v>
                </c:pt>
                <c:pt idx="327904">
                  <c:v>10244.469999999999</c:v>
                </c:pt>
                <c:pt idx="327905">
                  <c:v>13547.7</c:v>
                </c:pt>
                <c:pt idx="327906">
                  <c:v>4555.33</c:v>
                </c:pt>
                <c:pt idx="327907">
                  <c:v>4237.3</c:v>
                </c:pt>
                <c:pt idx="327908">
                  <c:v>4587.08</c:v>
                </c:pt>
                <c:pt idx="327909">
                  <c:v>5481.74</c:v>
                </c:pt>
                <c:pt idx="327910">
                  <c:v>5580.1</c:v>
                </c:pt>
                <c:pt idx="327911">
                  <c:v>5722.5</c:v>
                </c:pt>
                <c:pt idx="327912">
                  <c:v>11321.23</c:v>
                </c:pt>
                <c:pt idx="327913">
                  <c:v>14375.75</c:v>
                </c:pt>
                <c:pt idx="327914">
                  <c:v>5233.1099999999997</c:v>
                </c:pt>
                <c:pt idx="327915">
                  <c:v>5180.9799999999996</c:v>
                </c:pt>
                <c:pt idx="327916">
                  <c:v>5198.46</c:v>
                </c:pt>
                <c:pt idx="327917">
                  <c:v>6059.64</c:v>
                </c:pt>
                <c:pt idx="327918">
                  <c:v>3786.9</c:v>
                </c:pt>
                <c:pt idx="327919">
                  <c:v>4232.2700000000004</c:v>
                </c:pt>
                <c:pt idx="327920">
                  <c:v>6123.16</c:v>
                </c:pt>
                <c:pt idx="327921">
                  <c:v>5472.42</c:v>
                </c:pt>
                <c:pt idx="327922">
                  <c:v>6884.23</c:v>
                </c:pt>
                <c:pt idx="327923">
                  <c:v>7069.08</c:v>
                </c:pt>
                <c:pt idx="327924">
                  <c:v>13417.69</c:v>
                </c:pt>
                <c:pt idx="327925">
                  <c:v>9267.07</c:v>
                </c:pt>
                <c:pt idx="327926">
                  <c:v>7755.81</c:v>
                </c:pt>
                <c:pt idx="327927">
                  <c:v>9159.56</c:v>
                </c:pt>
                <c:pt idx="327928">
                  <c:v>5620.62</c:v>
                </c:pt>
                <c:pt idx="327929">
                  <c:v>6425.03</c:v>
                </c:pt>
                <c:pt idx="327930">
                  <c:v>9229.2099999999991</c:v>
                </c:pt>
                <c:pt idx="327931">
                  <c:v>8224.89</c:v>
                </c:pt>
                <c:pt idx="327932">
                  <c:v>5074.4399999999996</c:v>
                </c:pt>
                <c:pt idx="327933">
                  <c:v>4343.93</c:v>
                </c:pt>
                <c:pt idx="327934">
                  <c:v>4950.24</c:v>
                </c:pt>
                <c:pt idx="327935">
                  <c:v>4853.51</c:v>
                </c:pt>
                <c:pt idx="327936">
                  <c:v>4452.3599999999997</c:v>
                </c:pt>
                <c:pt idx="327937">
                  <c:v>4570.5600000000004</c:v>
                </c:pt>
                <c:pt idx="327938">
                  <c:v>4298.51</c:v>
                </c:pt>
                <c:pt idx="327939">
                  <c:v>4392.8500000000004</c:v>
                </c:pt>
                <c:pt idx="327940">
                  <c:v>4381.6000000000004</c:v>
                </c:pt>
                <c:pt idx="327941">
                  <c:v>4327.01</c:v>
                </c:pt>
                <c:pt idx="327942">
                  <c:v>6153.8</c:v>
                </c:pt>
                <c:pt idx="327943">
                  <c:v>5842.6</c:v>
                </c:pt>
                <c:pt idx="327944">
                  <c:v>5650.51</c:v>
                </c:pt>
                <c:pt idx="327945">
                  <c:v>5434.33</c:v>
                </c:pt>
                <c:pt idx="327946">
                  <c:v>6166.31</c:v>
                </c:pt>
                <c:pt idx="327947">
                  <c:v>6470.2</c:v>
                </c:pt>
                <c:pt idx="327948">
                  <c:v>6175.29</c:v>
                </c:pt>
                <c:pt idx="327949">
                  <c:v>6173.66</c:v>
                </c:pt>
                <c:pt idx="327950">
                  <c:v>5838.95</c:v>
                </c:pt>
                <c:pt idx="327951">
                  <c:v>5999.6</c:v>
                </c:pt>
                <c:pt idx="327952">
                  <c:v>6145.52</c:v>
                </c:pt>
                <c:pt idx="327953">
                  <c:v>6564.13</c:v>
                </c:pt>
                <c:pt idx="327954">
                  <c:v>5114.6000000000004</c:v>
                </c:pt>
                <c:pt idx="327955">
                  <c:v>7873.2</c:v>
                </c:pt>
                <c:pt idx="327956">
                  <c:v>10596.56</c:v>
                </c:pt>
                <c:pt idx="327957">
                  <c:v>14855.9</c:v>
                </c:pt>
                <c:pt idx="327958">
                  <c:v>5498.51</c:v>
                </c:pt>
                <c:pt idx="327959">
                  <c:v>4671.87</c:v>
                </c:pt>
                <c:pt idx="327960">
                  <c:v>4681.93</c:v>
                </c:pt>
                <c:pt idx="327961">
                  <c:v>5499.78</c:v>
                </c:pt>
                <c:pt idx="327962">
                  <c:v>5493.97</c:v>
                </c:pt>
                <c:pt idx="327963">
                  <c:v>6977.87</c:v>
                </c:pt>
                <c:pt idx="327964">
                  <c:v>11249.27</c:v>
                </c:pt>
                <c:pt idx="327965">
                  <c:v>18489.560000000001</c:v>
                </c:pt>
                <c:pt idx="327966">
                  <c:v>6097.46</c:v>
                </c:pt>
                <c:pt idx="327967">
                  <c:v>6222.67</c:v>
                </c:pt>
                <c:pt idx="327968">
                  <c:v>5992.79</c:v>
                </c:pt>
                <c:pt idx="327969">
                  <c:v>6343.13</c:v>
                </c:pt>
                <c:pt idx="327970">
                  <c:v>5438</c:v>
                </c:pt>
                <c:pt idx="327971">
                  <c:v>5270.86</c:v>
                </c:pt>
                <c:pt idx="327972">
                  <c:v>7374.99</c:v>
                </c:pt>
                <c:pt idx="327973">
                  <c:v>5930.51</c:v>
                </c:pt>
                <c:pt idx="327974">
                  <c:v>6335.8</c:v>
                </c:pt>
                <c:pt idx="327975">
                  <c:v>6494.75</c:v>
                </c:pt>
                <c:pt idx="327976">
                  <c:v>7821.94</c:v>
                </c:pt>
                <c:pt idx="327977">
                  <c:v>15174.03</c:v>
                </c:pt>
                <c:pt idx="327978">
                  <c:v>15493.09</c:v>
                </c:pt>
                <c:pt idx="327979">
                  <c:v>9875.8700000000008</c:v>
                </c:pt>
                <c:pt idx="327980">
                  <c:v>6251.5</c:v>
                </c:pt>
                <c:pt idx="327981">
                  <c:v>6535.42</c:v>
                </c:pt>
                <c:pt idx="327982">
                  <c:v>10016.26</c:v>
                </c:pt>
                <c:pt idx="327983">
                  <c:v>9291.83</c:v>
                </c:pt>
                <c:pt idx="327984">
                  <c:v>5862.78</c:v>
                </c:pt>
                <c:pt idx="327985">
                  <c:v>6049.86</c:v>
                </c:pt>
                <c:pt idx="327986">
                  <c:v>5627.98</c:v>
                </c:pt>
                <c:pt idx="327987">
                  <c:v>6248.1</c:v>
                </c:pt>
                <c:pt idx="327988">
                  <c:v>6556.19</c:v>
                </c:pt>
                <c:pt idx="327989">
                  <c:v>5635.24</c:v>
                </c:pt>
                <c:pt idx="327990">
                  <c:v>6291.7</c:v>
                </c:pt>
                <c:pt idx="327991">
                  <c:v>6409.78</c:v>
                </c:pt>
                <c:pt idx="327992">
                  <c:v>6107.4</c:v>
                </c:pt>
                <c:pt idx="327993">
                  <c:v>5256.6</c:v>
                </c:pt>
                <c:pt idx="327994">
                  <c:v>5967.18</c:v>
                </c:pt>
                <c:pt idx="327995">
                  <c:v>6014.01</c:v>
                </c:pt>
                <c:pt idx="327996">
                  <c:v>6792.29</c:v>
                </c:pt>
                <c:pt idx="327997">
                  <c:v>6833.04</c:v>
                </c:pt>
                <c:pt idx="327998">
                  <c:v>6304.64</c:v>
                </c:pt>
                <c:pt idx="327999">
                  <c:v>7343.44</c:v>
                </c:pt>
                <c:pt idx="328000">
                  <c:v>7524.48</c:v>
                </c:pt>
                <c:pt idx="328001">
                  <c:v>6700.94</c:v>
                </c:pt>
                <c:pt idx="328002">
                  <c:v>3864.48</c:v>
                </c:pt>
                <c:pt idx="328003">
                  <c:v>3249.44</c:v>
                </c:pt>
                <c:pt idx="328004">
                  <c:v>4064.48</c:v>
                </c:pt>
                <c:pt idx="328005">
                  <c:v>2141.7600000000002</c:v>
                </c:pt>
                <c:pt idx="328006">
                  <c:v>2929.5</c:v>
                </c:pt>
                <c:pt idx="328007">
                  <c:v>3642.74</c:v>
                </c:pt>
                <c:pt idx="328008">
                  <c:v>2560.04</c:v>
                </c:pt>
                <c:pt idx="328009">
                  <c:v>2846.88</c:v>
                </c:pt>
                <c:pt idx="328010">
                  <c:v>3051.04</c:v>
                </c:pt>
                <c:pt idx="328011">
                  <c:v>2004</c:v>
                </c:pt>
                <c:pt idx="328012">
                  <c:v>2055</c:v>
                </c:pt>
                <c:pt idx="328013">
                  <c:v>1759</c:v>
                </c:pt>
                <c:pt idx="328014">
                  <c:v>1449</c:v>
                </c:pt>
                <c:pt idx="328015">
                  <c:v>1797</c:v>
                </c:pt>
                <c:pt idx="328016">
                  <c:v>2123.38</c:v>
                </c:pt>
                <c:pt idx="328017">
                  <c:v>1744.94</c:v>
                </c:pt>
                <c:pt idx="328018">
                  <c:v>1505.58</c:v>
                </c:pt>
                <c:pt idx="328019">
                  <c:v>1848.5</c:v>
                </c:pt>
                <c:pt idx="328020">
                  <c:v>1436.7</c:v>
                </c:pt>
                <c:pt idx="328021">
                  <c:v>2629.88</c:v>
                </c:pt>
                <c:pt idx="328022">
                  <c:v>2202.1999999999998</c:v>
                </c:pt>
                <c:pt idx="328023">
                  <c:v>2245.04</c:v>
                </c:pt>
                <c:pt idx="328024">
                  <c:v>2053.94</c:v>
                </c:pt>
                <c:pt idx="328025">
                  <c:v>2063.79</c:v>
                </c:pt>
                <c:pt idx="328026">
                  <c:v>2622.61</c:v>
                </c:pt>
                <c:pt idx="328027">
                  <c:v>2497.62</c:v>
                </c:pt>
                <c:pt idx="328028">
                  <c:v>2156.3000000000002</c:v>
                </c:pt>
                <c:pt idx="328029">
                  <c:v>2186.88</c:v>
                </c:pt>
                <c:pt idx="328030">
                  <c:v>2557.88</c:v>
                </c:pt>
                <c:pt idx="328031">
                  <c:v>1572.64</c:v>
                </c:pt>
                <c:pt idx="328032">
                  <c:v>2096.38</c:v>
                </c:pt>
                <c:pt idx="328033">
                  <c:v>2551.7199999999998</c:v>
                </c:pt>
                <c:pt idx="328034">
                  <c:v>2132.04</c:v>
                </c:pt>
                <c:pt idx="328035">
                  <c:v>1556.38</c:v>
                </c:pt>
                <c:pt idx="328036">
                  <c:v>1994.4</c:v>
                </c:pt>
                <c:pt idx="328037">
                  <c:v>2425.2399999999998</c:v>
                </c:pt>
                <c:pt idx="328038">
                  <c:v>1616.88</c:v>
                </c:pt>
                <c:pt idx="328039">
                  <c:v>2574.04</c:v>
                </c:pt>
                <c:pt idx="328040">
                  <c:v>2111.48</c:v>
                </c:pt>
                <c:pt idx="328041">
                  <c:v>1571.78</c:v>
                </c:pt>
                <c:pt idx="328042">
                  <c:v>2343.7399999999998</c:v>
                </c:pt>
                <c:pt idx="328043">
                  <c:v>1763.9</c:v>
                </c:pt>
                <c:pt idx="328044">
                  <c:v>4322.8999999999996</c:v>
                </c:pt>
                <c:pt idx="328045">
                  <c:v>3126.06</c:v>
                </c:pt>
                <c:pt idx="328046">
                  <c:v>1944</c:v>
                </c:pt>
                <c:pt idx="328047">
                  <c:v>2644.3</c:v>
                </c:pt>
                <c:pt idx="328048">
                  <c:v>4758.6000000000004</c:v>
                </c:pt>
                <c:pt idx="328049">
                  <c:v>2173.6</c:v>
                </c:pt>
                <c:pt idx="328050">
                  <c:v>1785.76</c:v>
                </c:pt>
                <c:pt idx="328051">
                  <c:v>2621.52</c:v>
                </c:pt>
                <c:pt idx="328052">
                  <c:v>2644.54</c:v>
                </c:pt>
                <c:pt idx="328053">
                  <c:v>3016.28</c:v>
                </c:pt>
                <c:pt idx="328054">
                  <c:v>3512.36</c:v>
                </c:pt>
                <c:pt idx="328055">
                  <c:v>3059.4</c:v>
                </c:pt>
                <c:pt idx="328056">
                  <c:v>3447.88</c:v>
                </c:pt>
                <c:pt idx="328057">
                  <c:v>4163.1400000000003</c:v>
                </c:pt>
                <c:pt idx="328058">
                  <c:v>3492.86</c:v>
                </c:pt>
                <c:pt idx="328059">
                  <c:v>3702.82</c:v>
                </c:pt>
                <c:pt idx="328060">
                  <c:v>3713.23</c:v>
                </c:pt>
                <c:pt idx="328061">
                  <c:v>2221.6999999999998</c:v>
                </c:pt>
                <c:pt idx="328062">
                  <c:v>2358.84</c:v>
                </c:pt>
                <c:pt idx="328063">
                  <c:v>4766.5</c:v>
                </c:pt>
                <c:pt idx="328064">
                  <c:v>1941.58</c:v>
                </c:pt>
                <c:pt idx="328065">
                  <c:v>3123.45</c:v>
                </c:pt>
                <c:pt idx="328066">
                  <c:v>2188.67</c:v>
                </c:pt>
                <c:pt idx="328067">
                  <c:v>2741.62</c:v>
                </c:pt>
                <c:pt idx="328068">
                  <c:v>2032.87</c:v>
                </c:pt>
                <c:pt idx="328069">
                  <c:v>2199.86</c:v>
                </c:pt>
                <c:pt idx="328070">
                  <c:v>1755.53</c:v>
                </c:pt>
                <c:pt idx="328071">
                  <c:v>1789.48</c:v>
                </c:pt>
                <c:pt idx="328072">
                  <c:v>1695.98</c:v>
                </c:pt>
                <c:pt idx="328073">
                  <c:v>1676.32</c:v>
                </c:pt>
                <c:pt idx="328074">
                  <c:v>2445.5700000000002</c:v>
                </c:pt>
                <c:pt idx="328075">
                  <c:v>1270.67</c:v>
                </c:pt>
                <c:pt idx="328076">
                  <c:v>1802.95</c:v>
                </c:pt>
                <c:pt idx="328077">
                  <c:v>2280.15</c:v>
                </c:pt>
                <c:pt idx="328078">
                  <c:v>1521.96</c:v>
                </c:pt>
                <c:pt idx="328079">
                  <c:v>1859.63</c:v>
                </c:pt>
                <c:pt idx="328080">
                  <c:v>1744.7</c:v>
                </c:pt>
                <c:pt idx="328081">
                  <c:v>1376.78</c:v>
                </c:pt>
                <c:pt idx="328082">
                  <c:v>2363.98</c:v>
                </c:pt>
                <c:pt idx="328083">
                  <c:v>2521.44</c:v>
                </c:pt>
                <c:pt idx="328084">
                  <c:v>2259.4699999999998</c:v>
                </c:pt>
                <c:pt idx="328085">
                  <c:v>1623.01</c:v>
                </c:pt>
                <c:pt idx="328086">
                  <c:v>1572</c:v>
                </c:pt>
                <c:pt idx="328087">
                  <c:v>1994.83</c:v>
                </c:pt>
                <c:pt idx="328088">
                  <c:v>2257.54</c:v>
                </c:pt>
                <c:pt idx="328089">
                  <c:v>2716.76</c:v>
                </c:pt>
                <c:pt idx="328090">
                  <c:v>2781.99</c:v>
                </c:pt>
                <c:pt idx="328091">
                  <c:v>1984.54</c:v>
                </c:pt>
                <c:pt idx="328092">
                  <c:v>1924.72</c:v>
                </c:pt>
                <c:pt idx="328093">
                  <c:v>1970.59</c:v>
                </c:pt>
                <c:pt idx="328094">
                  <c:v>2001.6</c:v>
                </c:pt>
                <c:pt idx="328095">
                  <c:v>1958.58</c:v>
                </c:pt>
                <c:pt idx="328096">
                  <c:v>5319.73</c:v>
                </c:pt>
                <c:pt idx="328097">
                  <c:v>2758.08</c:v>
                </c:pt>
                <c:pt idx="328098">
                  <c:v>2186.8000000000002</c:v>
                </c:pt>
                <c:pt idx="328099">
                  <c:v>2262.23</c:v>
                </c:pt>
                <c:pt idx="328100">
                  <c:v>3599.89</c:v>
                </c:pt>
                <c:pt idx="328101">
                  <c:v>3581.29</c:v>
                </c:pt>
                <c:pt idx="328102">
                  <c:v>841.23</c:v>
                </c:pt>
                <c:pt idx="328103">
                  <c:v>2118.58</c:v>
                </c:pt>
                <c:pt idx="328104">
                  <c:v>2279.5</c:v>
                </c:pt>
                <c:pt idx="328105">
                  <c:v>2366.75</c:v>
                </c:pt>
                <c:pt idx="328106">
                  <c:v>1922.19</c:v>
                </c:pt>
                <c:pt idx="328107">
                  <c:v>3208.53</c:v>
                </c:pt>
                <c:pt idx="328108">
                  <c:v>2527.66</c:v>
                </c:pt>
                <c:pt idx="328109">
                  <c:v>2306.5300000000002</c:v>
                </c:pt>
                <c:pt idx="328110">
                  <c:v>3427.19</c:v>
                </c:pt>
                <c:pt idx="328111">
                  <c:v>2769.4</c:v>
                </c:pt>
                <c:pt idx="328112">
                  <c:v>2460.39</c:v>
                </c:pt>
                <c:pt idx="328113">
                  <c:v>1728.26</c:v>
                </c:pt>
                <c:pt idx="328114">
                  <c:v>1138.29</c:v>
                </c:pt>
                <c:pt idx="328115">
                  <c:v>2127.11</c:v>
                </c:pt>
                <c:pt idx="328116">
                  <c:v>1659.44</c:v>
                </c:pt>
                <c:pt idx="328117">
                  <c:v>2059.56</c:v>
                </c:pt>
                <c:pt idx="328118">
                  <c:v>2399.13</c:v>
                </c:pt>
                <c:pt idx="328119">
                  <c:v>1768.26</c:v>
                </c:pt>
                <c:pt idx="328120">
                  <c:v>1629.98</c:v>
                </c:pt>
                <c:pt idx="328121">
                  <c:v>2098.7399999999998</c:v>
                </c:pt>
                <c:pt idx="328122">
                  <c:v>2096.64</c:v>
                </c:pt>
                <c:pt idx="328123">
                  <c:v>2078.8200000000002</c:v>
                </c:pt>
                <c:pt idx="328124">
                  <c:v>2111.1</c:v>
                </c:pt>
                <c:pt idx="328125">
                  <c:v>2283.7199999999998</c:v>
                </c:pt>
                <c:pt idx="328126">
                  <c:v>2602.66</c:v>
                </c:pt>
                <c:pt idx="328127">
                  <c:v>2802.93</c:v>
                </c:pt>
                <c:pt idx="328128">
                  <c:v>2038.89</c:v>
                </c:pt>
                <c:pt idx="328129">
                  <c:v>2176.36</c:v>
                </c:pt>
                <c:pt idx="328130">
                  <c:v>2072.98</c:v>
                </c:pt>
                <c:pt idx="328131">
                  <c:v>2772.32</c:v>
                </c:pt>
                <c:pt idx="328132">
                  <c:v>1466.62</c:v>
                </c:pt>
                <c:pt idx="328133">
                  <c:v>2045.44</c:v>
                </c:pt>
                <c:pt idx="328134">
                  <c:v>2685.46</c:v>
                </c:pt>
                <c:pt idx="328135">
                  <c:v>1744.59</c:v>
                </c:pt>
                <c:pt idx="328136">
                  <c:v>2683.95</c:v>
                </c:pt>
                <c:pt idx="328137">
                  <c:v>2480.5</c:v>
                </c:pt>
                <c:pt idx="328138">
                  <c:v>1493.49</c:v>
                </c:pt>
                <c:pt idx="328139">
                  <c:v>2438.63</c:v>
                </c:pt>
                <c:pt idx="328140">
                  <c:v>1643.59</c:v>
                </c:pt>
                <c:pt idx="328141">
                  <c:v>1484.55</c:v>
                </c:pt>
                <c:pt idx="328142">
                  <c:v>2437.16</c:v>
                </c:pt>
                <c:pt idx="328143">
                  <c:v>2506.64</c:v>
                </c:pt>
                <c:pt idx="328144">
                  <c:v>2435.5</c:v>
                </c:pt>
                <c:pt idx="328145">
                  <c:v>59961.68</c:v>
                </c:pt>
                <c:pt idx="328146">
                  <c:v>46242.14</c:v>
                </c:pt>
                <c:pt idx="328147">
                  <c:v>53015.07</c:v>
                </c:pt>
                <c:pt idx="328148">
                  <c:v>50414.34</c:v>
                </c:pt>
                <c:pt idx="328149">
                  <c:v>41387.29</c:v>
                </c:pt>
                <c:pt idx="328150">
                  <c:v>38245.53</c:v>
                </c:pt>
                <c:pt idx="328151">
                  <c:v>30900.43</c:v>
                </c:pt>
                <c:pt idx="328152">
                  <c:v>33585.339999999997</c:v>
                </c:pt>
                <c:pt idx="328153">
                  <c:v>32273.38</c:v>
                </c:pt>
                <c:pt idx="328154">
                  <c:v>30630.76</c:v>
                </c:pt>
                <c:pt idx="328155">
                  <c:v>32924.15</c:v>
                </c:pt>
                <c:pt idx="328156">
                  <c:v>29806.04</c:v>
                </c:pt>
                <c:pt idx="328157">
                  <c:v>29155.21</c:v>
                </c:pt>
                <c:pt idx="328158">
                  <c:v>34663.120000000003</c:v>
                </c:pt>
                <c:pt idx="328159">
                  <c:v>27062.44</c:v>
                </c:pt>
                <c:pt idx="328160">
                  <c:v>24279.759999999998</c:v>
                </c:pt>
                <c:pt idx="328161">
                  <c:v>24515.45</c:v>
                </c:pt>
                <c:pt idx="328162">
                  <c:v>26557.87</c:v>
                </c:pt>
                <c:pt idx="328163">
                  <c:v>25249.23</c:v>
                </c:pt>
                <c:pt idx="328164">
                  <c:v>27123.87</c:v>
                </c:pt>
                <c:pt idx="328165">
                  <c:v>33753.25</c:v>
                </c:pt>
                <c:pt idx="328166">
                  <c:v>31798.53</c:v>
                </c:pt>
                <c:pt idx="328167">
                  <c:v>28080.36</c:v>
                </c:pt>
                <c:pt idx="328168">
                  <c:v>28852.77</c:v>
                </c:pt>
                <c:pt idx="328169">
                  <c:v>27467.23</c:v>
                </c:pt>
                <c:pt idx="328170">
                  <c:v>33380.89</c:v>
                </c:pt>
                <c:pt idx="328171">
                  <c:v>38698.74</c:v>
                </c:pt>
                <c:pt idx="328172">
                  <c:v>38002.25</c:v>
                </c:pt>
                <c:pt idx="328173">
                  <c:v>38302.86</c:v>
                </c:pt>
                <c:pt idx="328174">
                  <c:v>34452.11</c:v>
                </c:pt>
                <c:pt idx="328175">
                  <c:v>39185.82</c:v>
                </c:pt>
                <c:pt idx="328176">
                  <c:v>33505.5</c:v>
                </c:pt>
                <c:pt idx="328177">
                  <c:v>29552.51</c:v>
                </c:pt>
                <c:pt idx="328178">
                  <c:v>25319.119999999999</c:v>
                </c:pt>
                <c:pt idx="328179">
                  <c:v>21698.080000000002</c:v>
                </c:pt>
                <c:pt idx="328180">
                  <c:v>31780.13</c:v>
                </c:pt>
                <c:pt idx="328181">
                  <c:v>29031.91</c:v>
                </c:pt>
                <c:pt idx="328182">
                  <c:v>26841.22</c:v>
                </c:pt>
                <c:pt idx="328183">
                  <c:v>33396.980000000003</c:v>
                </c:pt>
                <c:pt idx="328184">
                  <c:v>28151.07</c:v>
                </c:pt>
                <c:pt idx="328185">
                  <c:v>42611.91</c:v>
                </c:pt>
                <c:pt idx="328186">
                  <c:v>27188.76</c:v>
                </c:pt>
                <c:pt idx="328187">
                  <c:v>148902.44</c:v>
                </c:pt>
                <c:pt idx="328188">
                  <c:v>49809.81</c:v>
                </c:pt>
                <c:pt idx="328189">
                  <c:v>43535.31</c:v>
                </c:pt>
                <c:pt idx="328190">
                  <c:v>69474.87</c:v>
                </c:pt>
                <c:pt idx="328191">
                  <c:v>105297.23</c:v>
                </c:pt>
                <c:pt idx="328192">
                  <c:v>40667.51</c:v>
                </c:pt>
                <c:pt idx="328193">
                  <c:v>36338.44</c:v>
                </c:pt>
                <c:pt idx="328194">
                  <c:v>33542.39</c:v>
                </c:pt>
                <c:pt idx="328195">
                  <c:v>31885.73</c:v>
                </c:pt>
                <c:pt idx="328196">
                  <c:v>33685.74</c:v>
                </c:pt>
                <c:pt idx="328197">
                  <c:v>41824.93</c:v>
                </c:pt>
                <c:pt idx="328198">
                  <c:v>52522.43</c:v>
                </c:pt>
                <c:pt idx="328199">
                  <c:v>52072.12</c:v>
                </c:pt>
                <c:pt idx="328200">
                  <c:v>45193.440000000002</c:v>
                </c:pt>
                <c:pt idx="328201">
                  <c:v>38682.21</c:v>
                </c:pt>
                <c:pt idx="328202">
                  <c:v>34258.68</c:v>
                </c:pt>
                <c:pt idx="328203">
                  <c:v>31861.07</c:v>
                </c:pt>
                <c:pt idx="328204">
                  <c:v>33169.75</c:v>
                </c:pt>
                <c:pt idx="328205">
                  <c:v>23179.38</c:v>
                </c:pt>
                <c:pt idx="328206">
                  <c:v>27385.13</c:v>
                </c:pt>
                <c:pt idx="328207">
                  <c:v>24323.11</c:v>
                </c:pt>
                <c:pt idx="328208">
                  <c:v>25079.24</c:v>
                </c:pt>
                <c:pt idx="328209">
                  <c:v>26954.799999999999</c:v>
                </c:pt>
                <c:pt idx="328210">
                  <c:v>26447.22</c:v>
                </c:pt>
                <c:pt idx="328211">
                  <c:v>23465.69</c:v>
                </c:pt>
                <c:pt idx="328212">
                  <c:v>27899.23</c:v>
                </c:pt>
                <c:pt idx="328213">
                  <c:v>24670.17</c:v>
                </c:pt>
                <c:pt idx="328214">
                  <c:v>28935.57</c:v>
                </c:pt>
                <c:pt idx="328215">
                  <c:v>26076.799999999999</c:v>
                </c:pt>
                <c:pt idx="328216">
                  <c:v>30919.22</c:v>
                </c:pt>
                <c:pt idx="328217">
                  <c:v>27974.11</c:v>
                </c:pt>
                <c:pt idx="328218">
                  <c:v>24204.89</c:v>
                </c:pt>
                <c:pt idx="328219">
                  <c:v>26977.35</c:v>
                </c:pt>
                <c:pt idx="328220">
                  <c:v>24856.06</c:v>
                </c:pt>
                <c:pt idx="328221">
                  <c:v>34307.370000000003</c:v>
                </c:pt>
                <c:pt idx="328222">
                  <c:v>27242.54</c:v>
                </c:pt>
                <c:pt idx="328223">
                  <c:v>29254.32</c:v>
                </c:pt>
                <c:pt idx="328224">
                  <c:v>39542.22</c:v>
                </c:pt>
                <c:pt idx="328225">
                  <c:v>35268.9</c:v>
                </c:pt>
                <c:pt idx="328226">
                  <c:v>32585.1</c:v>
                </c:pt>
                <c:pt idx="328227">
                  <c:v>36555.660000000003</c:v>
                </c:pt>
                <c:pt idx="328228">
                  <c:v>31798.55</c:v>
                </c:pt>
                <c:pt idx="328229">
                  <c:v>30790.7</c:v>
                </c:pt>
                <c:pt idx="328230">
                  <c:v>30820.46</c:v>
                </c:pt>
                <c:pt idx="328231">
                  <c:v>33649.74</c:v>
                </c:pt>
                <c:pt idx="328232">
                  <c:v>30030.27</c:v>
                </c:pt>
                <c:pt idx="328233">
                  <c:v>30749.32</c:v>
                </c:pt>
                <c:pt idx="328234">
                  <c:v>45207.43</c:v>
                </c:pt>
                <c:pt idx="328235">
                  <c:v>37453.949999999997</c:v>
                </c:pt>
                <c:pt idx="328236">
                  <c:v>43606.45</c:v>
                </c:pt>
                <c:pt idx="328237">
                  <c:v>36938.28</c:v>
                </c:pt>
                <c:pt idx="328238">
                  <c:v>28402.77</c:v>
                </c:pt>
                <c:pt idx="328239">
                  <c:v>161262.15</c:v>
                </c:pt>
                <c:pt idx="328240">
                  <c:v>41321.17</c:v>
                </c:pt>
                <c:pt idx="328241">
                  <c:v>49882.65</c:v>
                </c:pt>
                <c:pt idx="328242">
                  <c:v>58575.91</c:v>
                </c:pt>
                <c:pt idx="328243">
                  <c:v>104052.54</c:v>
                </c:pt>
                <c:pt idx="328244">
                  <c:v>48551.7</c:v>
                </c:pt>
                <c:pt idx="328245">
                  <c:v>37330.26</c:v>
                </c:pt>
                <c:pt idx="328246">
                  <c:v>34977.03</c:v>
                </c:pt>
                <c:pt idx="328247">
                  <c:v>30284.33</c:v>
                </c:pt>
                <c:pt idx="328248">
                  <c:v>33387.660000000003</c:v>
                </c:pt>
                <c:pt idx="328249">
                  <c:v>43832.25</c:v>
                </c:pt>
                <c:pt idx="328250">
                  <c:v>55293.82</c:v>
                </c:pt>
                <c:pt idx="328251">
                  <c:v>51298.84</c:v>
                </c:pt>
                <c:pt idx="328252">
                  <c:v>38431.870000000003</c:v>
                </c:pt>
                <c:pt idx="328253">
                  <c:v>44519.34</c:v>
                </c:pt>
                <c:pt idx="328254">
                  <c:v>39623.120000000003</c:v>
                </c:pt>
                <c:pt idx="328255">
                  <c:v>30562.04</c:v>
                </c:pt>
                <c:pt idx="328256">
                  <c:v>36523.43</c:v>
                </c:pt>
                <c:pt idx="328257">
                  <c:v>24553.03</c:v>
                </c:pt>
                <c:pt idx="328258">
                  <c:v>25512.2</c:v>
                </c:pt>
                <c:pt idx="328259">
                  <c:v>31733.77</c:v>
                </c:pt>
                <c:pt idx="328260">
                  <c:v>35169.300000000003</c:v>
                </c:pt>
                <c:pt idx="328261">
                  <c:v>23531.25</c:v>
                </c:pt>
                <c:pt idx="328262">
                  <c:v>32524.48</c:v>
                </c:pt>
                <c:pt idx="328263">
                  <c:v>28328.91</c:v>
                </c:pt>
                <c:pt idx="328264">
                  <c:v>35771.08</c:v>
                </c:pt>
                <c:pt idx="328265">
                  <c:v>35971.56</c:v>
                </c:pt>
                <c:pt idx="328266">
                  <c:v>26420.15</c:v>
                </c:pt>
                <c:pt idx="328267">
                  <c:v>27376.54</c:v>
                </c:pt>
                <c:pt idx="328268">
                  <c:v>31473.13</c:v>
                </c:pt>
                <c:pt idx="328269">
                  <c:v>31666.880000000001</c:v>
                </c:pt>
                <c:pt idx="328270">
                  <c:v>25896.73</c:v>
                </c:pt>
                <c:pt idx="328271">
                  <c:v>22699.94</c:v>
                </c:pt>
                <c:pt idx="328272">
                  <c:v>27694.880000000001</c:v>
                </c:pt>
                <c:pt idx="328273">
                  <c:v>21258.25</c:v>
                </c:pt>
                <c:pt idx="328274">
                  <c:v>27546.080000000002</c:v>
                </c:pt>
                <c:pt idx="328275">
                  <c:v>26908.48</c:v>
                </c:pt>
                <c:pt idx="328276">
                  <c:v>34791.480000000003</c:v>
                </c:pt>
                <c:pt idx="328277">
                  <c:v>34025.910000000003</c:v>
                </c:pt>
                <c:pt idx="328278">
                  <c:v>31764.400000000001</c:v>
                </c:pt>
                <c:pt idx="328279">
                  <c:v>29260.61</c:v>
                </c:pt>
                <c:pt idx="328280">
                  <c:v>33150.92</c:v>
                </c:pt>
                <c:pt idx="328281">
                  <c:v>40144.76</c:v>
                </c:pt>
                <c:pt idx="328282">
                  <c:v>40125.980000000003</c:v>
                </c:pt>
                <c:pt idx="328283">
                  <c:v>30688.34</c:v>
                </c:pt>
                <c:pt idx="328284">
                  <c:v>32796.550000000003</c:v>
                </c:pt>
                <c:pt idx="328285">
                  <c:v>27996.69</c:v>
                </c:pt>
                <c:pt idx="328286">
                  <c:v>39773.599999999999</c:v>
                </c:pt>
                <c:pt idx="328287">
                  <c:v>27439.9</c:v>
                </c:pt>
                <c:pt idx="328288">
                  <c:v>7370.47</c:v>
                </c:pt>
                <c:pt idx="328289">
                  <c:v>7609.66</c:v>
                </c:pt>
                <c:pt idx="328290">
                  <c:v>7183.57</c:v>
                </c:pt>
                <c:pt idx="328291">
                  <c:v>8253.92</c:v>
                </c:pt>
                <c:pt idx="328292">
                  <c:v>9039.1200000000008</c:v>
                </c:pt>
                <c:pt idx="328293">
                  <c:v>7076.28</c:v>
                </c:pt>
                <c:pt idx="328294">
                  <c:v>6604.81</c:v>
                </c:pt>
                <c:pt idx="328295">
                  <c:v>6791.39</c:v>
                </c:pt>
                <c:pt idx="328296">
                  <c:v>6365.57</c:v>
                </c:pt>
                <c:pt idx="328297">
                  <c:v>6418.99</c:v>
                </c:pt>
                <c:pt idx="328298">
                  <c:v>6157.67</c:v>
                </c:pt>
                <c:pt idx="328299">
                  <c:v>6759.19</c:v>
                </c:pt>
                <c:pt idx="328300">
                  <c:v>6343.85</c:v>
                </c:pt>
                <c:pt idx="328301">
                  <c:v>6703.46</c:v>
                </c:pt>
                <c:pt idx="328302">
                  <c:v>6789.8</c:v>
                </c:pt>
                <c:pt idx="328303">
                  <c:v>6792.72</c:v>
                </c:pt>
                <c:pt idx="328304">
                  <c:v>7351.18</c:v>
                </c:pt>
                <c:pt idx="328305">
                  <c:v>6538.43</c:v>
                </c:pt>
                <c:pt idx="328306">
                  <c:v>7156.22</c:v>
                </c:pt>
                <c:pt idx="328307">
                  <c:v>7155</c:v>
                </c:pt>
                <c:pt idx="328308">
                  <c:v>5908.95</c:v>
                </c:pt>
                <c:pt idx="328309">
                  <c:v>7127.22</c:v>
                </c:pt>
                <c:pt idx="328310">
                  <c:v>6797.77</c:v>
                </c:pt>
                <c:pt idx="328311">
                  <c:v>7704.56</c:v>
                </c:pt>
                <c:pt idx="328312">
                  <c:v>8226.7900000000009</c:v>
                </c:pt>
                <c:pt idx="328313">
                  <c:v>8090.66</c:v>
                </c:pt>
                <c:pt idx="328314">
                  <c:v>8553.27</c:v>
                </c:pt>
                <c:pt idx="328315">
                  <c:v>7911.38</c:v>
                </c:pt>
                <c:pt idx="328316">
                  <c:v>8753.0300000000007</c:v>
                </c:pt>
                <c:pt idx="328317">
                  <c:v>6975.54</c:v>
                </c:pt>
                <c:pt idx="328318">
                  <c:v>7235.24</c:v>
                </c:pt>
                <c:pt idx="328319">
                  <c:v>7708.61</c:v>
                </c:pt>
                <c:pt idx="328320">
                  <c:v>6736.63</c:v>
                </c:pt>
                <c:pt idx="328321">
                  <c:v>6270.86</c:v>
                </c:pt>
                <c:pt idx="328322">
                  <c:v>6674.85</c:v>
                </c:pt>
                <c:pt idx="328323">
                  <c:v>7465.95</c:v>
                </c:pt>
                <c:pt idx="328324">
                  <c:v>6977.85</c:v>
                </c:pt>
                <c:pt idx="328325">
                  <c:v>8051.55</c:v>
                </c:pt>
                <c:pt idx="328326">
                  <c:v>6152.23</c:v>
                </c:pt>
                <c:pt idx="328327">
                  <c:v>7022.64</c:v>
                </c:pt>
                <c:pt idx="328328">
                  <c:v>6900.81</c:v>
                </c:pt>
                <c:pt idx="328329">
                  <c:v>7855.78</c:v>
                </c:pt>
                <c:pt idx="328330">
                  <c:v>11739.9</c:v>
                </c:pt>
                <c:pt idx="328331">
                  <c:v>7079.57</c:v>
                </c:pt>
                <c:pt idx="328332">
                  <c:v>7287.75</c:v>
                </c:pt>
                <c:pt idx="328333">
                  <c:v>8054.93</c:v>
                </c:pt>
                <c:pt idx="328334">
                  <c:v>8891.83</c:v>
                </c:pt>
                <c:pt idx="328335">
                  <c:v>9946.52</c:v>
                </c:pt>
                <c:pt idx="328336">
                  <c:v>10498.14</c:v>
                </c:pt>
                <c:pt idx="328337">
                  <c:v>8763.8799999999992</c:v>
                </c:pt>
                <c:pt idx="328338">
                  <c:v>7420.52</c:v>
                </c:pt>
                <c:pt idx="328339">
                  <c:v>7008.47</c:v>
                </c:pt>
                <c:pt idx="328340">
                  <c:v>6954.11</c:v>
                </c:pt>
                <c:pt idx="328341">
                  <c:v>8383.9500000000007</c:v>
                </c:pt>
                <c:pt idx="328342">
                  <c:v>9033.25</c:v>
                </c:pt>
                <c:pt idx="328343">
                  <c:v>9529.6200000000008</c:v>
                </c:pt>
                <c:pt idx="328344">
                  <c:v>8474.85</c:v>
                </c:pt>
                <c:pt idx="328345">
                  <c:v>8159.67</c:v>
                </c:pt>
                <c:pt idx="328346">
                  <c:v>7483.26</c:v>
                </c:pt>
                <c:pt idx="328347">
                  <c:v>7053.31</c:v>
                </c:pt>
                <c:pt idx="328348">
                  <c:v>7398.63</c:v>
                </c:pt>
                <c:pt idx="328349">
                  <c:v>7069.36</c:v>
                </c:pt>
                <c:pt idx="328350">
                  <c:v>6447.29</c:v>
                </c:pt>
                <c:pt idx="328351">
                  <c:v>6870.49</c:v>
                </c:pt>
                <c:pt idx="328352">
                  <c:v>6476.18</c:v>
                </c:pt>
                <c:pt idx="328353">
                  <c:v>6741.72</c:v>
                </c:pt>
                <c:pt idx="328354">
                  <c:v>7202.62</c:v>
                </c:pt>
                <c:pt idx="328355">
                  <c:v>7530.59</c:v>
                </c:pt>
                <c:pt idx="328356">
                  <c:v>6820.15</c:v>
                </c:pt>
                <c:pt idx="328357">
                  <c:v>7329.83</c:v>
                </c:pt>
                <c:pt idx="328358">
                  <c:v>6782.66</c:v>
                </c:pt>
                <c:pt idx="328359">
                  <c:v>6774.11</c:v>
                </c:pt>
                <c:pt idx="328360">
                  <c:v>5879.68</c:v>
                </c:pt>
                <c:pt idx="328361">
                  <c:v>6121.99</c:v>
                </c:pt>
                <c:pt idx="328362">
                  <c:v>6342.17</c:v>
                </c:pt>
                <c:pt idx="328363">
                  <c:v>7427.62</c:v>
                </c:pt>
                <c:pt idx="328364">
                  <c:v>6725.2</c:v>
                </c:pt>
                <c:pt idx="328365">
                  <c:v>6448.66</c:v>
                </c:pt>
                <c:pt idx="328366">
                  <c:v>5567.06</c:v>
                </c:pt>
                <c:pt idx="328367">
                  <c:v>8635.58</c:v>
                </c:pt>
                <c:pt idx="328368">
                  <c:v>8419.73</c:v>
                </c:pt>
                <c:pt idx="328369">
                  <c:v>7274.16</c:v>
                </c:pt>
                <c:pt idx="328370">
                  <c:v>7919.83</c:v>
                </c:pt>
                <c:pt idx="328371">
                  <c:v>7541.23</c:v>
                </c:pt>
                <c:pt idx="328372">
                  <c:v>7977.74</c:v>
                </c:pt>
                <c:pt idx="328373">
                  <c:v>7084.17</c:v>
                </c:pt>
                <c:pt idx="328374">
                  <c:v>7980.47</c:v>
                </c:pt>
                <c:pt idx="328375">
                  <c:v>7343.48</c:v>
                </c:pt>
                <c:pt idx="328376">
                  <c:v>7324.1</c:v>
                </c:pt>
                <c:pt idx="328377">
                  <c:v>6538.08</c:v>
                </c:pt>
                <c:pt idx="328378">
                  <c:v>7094.12</c:v>
                </c:pt>
                <c:pt idx="328379">
                  <c:v>8014.15</c:v>
                </c:pt>
                <c:pt idx="328380">
                  <c:v>6852.68</c:v>
                </c:pt>
                <c:pt idx="328381">
                  <c:v>6221.29</c:v>
                </c:pt>
                <c:pt idx="328382">
                  <c:v>12471.93</c:v>
                </c:pt>
                <c:pt idx="328383">
                  <c:v>6595.97</c:v>
                </c:pt>
                <c:pt idx="328384">
                  <c:v>7080.21</c:v>
                </c:pt>
                <c:pt idx="328385">
                  <c:v>7640.2</c:v>
                </c:pt>
                <c:pt idx="328386">
                  <c:v>10180.17</c:v>
                </c:pt>
                <c:pt idx="328387">
                  <c:v>9525.08</c:v>
                </c:pt>
                <c:pt idx="328388">
                  <c:v>10917.4</c:v>
                </c:pt>
                <c:pt idx="328389">
                  <c:v>7690.36</c:v>
                </c:pt>
                <c:pt idx="328390">
                  <c:v>7656</c:v>
                </c:pt>
                <c:pt idx="328391">
                  <c:v>7913.62</c:v>
                </c:pt>
                <c:pt idx="328392">
                  <c:v>7101.05</c:v>
                </c:pt>
                <c:pt idx="328393">
                  <c:v>9002.09</c:v>
                </c:pt>
                <c:pt idx="328394">
                  <c:v>7344.08</c:v>
                </c:pt>
                <c:pt idx="328395">
                  <c:v>8479.56</c:v>
                </c:pt>
                <c:pt idx="328396">
                  <c:v>9650.1</c:v>
                </c:pt>
                <c:pt idx="328397">
                  <c:v>8096.21</c:v>
                </c:pt>
                <c:pt idx="328398">
                  <c:v>8091.21</c:v>
                </c:pt>
                <c:pt idx="328399">
                  <c:v>7813.58</c:v>
                </c:pt>
                <c:pt idx="328400">
                  <c:v>6808.71</c:v>
                </c:pt>
                <c:pt idx="328401">
                  <c:v>6867.74</c:v>
                </c:pt>
                <c:pt idx="328402">
                  <c:v>6915.82</c:v>
                </c:pt>
                <c:pt idx="328403">
                  <c:v>6483.94</c:v>
                </c:pt>
                <c:pt idx="328404">
                  <c:v>7402.08</c:v>
                </c:pt>
                <c:pt idx="328405">
                  <c:v>7166.1</c:v>
                </c:pt>
                <c:pt idx="328406">
                  <c:v>8142.48</c:v>
                </c:pt>
                <c:pt idx="328407">
                  <c:v>7191.25</c:v>
                </c:pt>
                <c:pt idx="328408">
                  <c:v>7111.1</c:v>
                </c:pt>
                <c:pt idx="328409">
                  <c:v>7745.48</c:v>
                </c:pt>
                <c:pt idx="328410">
                  <c:v>8228.15</c:v>
                </c:pt>
                <c:pt idx="328411">
                  <c:v>6815.37</c:v>
                </c:pt>
                <c:pt idx="328412">
                  <c:v>6819.03</c:v>
                </c:pt>
                <c:pt idx="328413">
                  <c:v>6982.79</c:v>
                </c:pt>
                <c:pt idx="328414">
                  <c:v>7241.78</c:v>
                </c:pt>
                <c:pt idx="328415">
                  <c:v>7431.19</c:v>
                </c:pt>
                <c:pt idx="328416">
                  <c:v>7930.05</c:v>
                </c:pt>
                <c:pt idx="328417">
                  <c:v>6868.57</c:v>
                </c:pt>
                <c:pt idx="328418">
                  <c:v>8089.17</c:v>
                </c:pt>
                <c:pt idx="328419">
                  <c:v>8459.07</c:v>
                </c:pt>
                <c:pt idx="328420">
                  <c:v>8584.81</c:v>
                </c:pt>
                <c:pt idx="328421">
                  <c:v>7235.95</c:v>
                </c:pt>
                <c:pt idx="328422">
                  <c:v>7843.47</c:v>
                </c:pt>
                <c:pt idx="328423">
                  <c:v>8064.03</c:v>
                </c:pt>
                <c:pt idx="328424">
                  <c:v>7276.99</c:v>
                </c:pt>
                <c:pt idx="328425">
                  <c:v>8211.49</c:v>
                </c:pt>
                <c:pt idx="328426">
                  <c:v>7458.03</c:v>
                </c:pt>
                <c:pt idx="328427">
                  <c:v>6305.04</c:v>
                </c:pt>
                <c:pt idx="328428">
                  <c:v>7130.94</c:v>
                </c:pt>
                <c:pt idx="328429">
                  <c:v>6257.06</c:v>
                </c:pt>
                <c:pt idx="328430">
                  <c:v>7031.77</c:v>
                </c:pt>
                <c:pt idx="328431">
                  <c:v>795</c:v>
                </c:pt>
                <c:pt idx="328432">
                  <c:v>159</c:v>
                </c:pt>
                <c:pt idx="328433">
                  <c:v>3</c:v>
                </c:pt>
                <c:pt idx="328434">
                  <c:v>18435.27</c:v>
                </c:pt>
                <c:pt idx="328435">
                  <c:v>17338.34</c:v>
                </c:pt>
                <c:pt idx="328436">
                  <c:v>16655.79</c:v>
                </c:pt>
                <c:pt idx="328437">
                  <c:v>14667.64</c:v>
                </c:pt>
                <c:pt idx="328438">
                  <c:v>14962.44</c:v>
                </c:pt>
                <c:pt idx="328439">
                  <c:v>16332.45</c:v>
                </c:pt>
                <c:pt idx="328440">
                  <c:v>16547.900000000001</c:v>
                </c:pt>
                <c:pt idx="328441">
                  <c:v>14703.32</c:v>
                </c:pt>
                <c:pt idx="328442">
                  <c:v>13843.07</c:v>
                </c:pt>
                <c:pt idx="328443">
                  <c:v>14224.91</c:v>
                </c:pt>
                <c:pt idx="328444">
                  <c:v>14734.45</c:v>
                </c:pt>
                <c:pt idx="328445">
                  <c:v>14465.31</c:v>
                </c:pt>
                <c:pt idx="328446">
                  <c:v>14129.63</c:v>
                </c:pt>
                <c:pt idx="328447">
                  <c:v>15194.17</c:v>
                </c:pt>
                <c:pt idx="328448">
                  <c:v>13861</c:v>
                </c:pt>
                <c:pt idx="328449">
                  <c:v>13943.16</c:v>
                </c:pt>
                <c:pt idx="328450">
                  <c:v>13036.19</c:v>
                </c:pt>
                <c:pt idx="328451">
                  <c:v>13900.98</c:v>
                </c:pt>
                <c:pt idx="328452">
                  <c:v>13093.96</c:v>
                </c:pt>
                <c:pt idx="328453">
                  <c:v>14675.87</c:v>
                </c:pt>
                <c:pt idx="328454">
                  <c:v>13522.63</c:v>
                </c:pt>
                <c:pt idx="328455">
                  <c:v>15510.01</c:v>
                </c:pt>
                <c:pt idx="328456">
                  <c:v>14013.23</c:v>
                </c:pt>
                <c:pt idx="328457">
                  <c:v>15929.12</c:v>
                </c:pt>
                <c:pt idx="328458">
                  <c:v>14515.86</c:v>
                </c:pt>
                <c:pt idx="328459">
                  <c:v>12702.12</c:v>
                </c:pt>
                <c:pt idx="328460">
                  <c:v>17379</c:v>
                </c:pt>
                <c:pt idx="328461">
                  <c:v>14240.86</c:v>
                </c:pt>
                <c:pt idx="328462">
                  <c:v>15191.72</c:v>
                </c:pt>
                <c:pt idx="328463">
                  <c:v>13190.69</c:v>
                </c:pt>
                <c:pt idx="328464">
                  <c:v>16420.53</c:v>
                </c:pt>
                <c:pt idx="328465">
                  <c:v>15329.13</c:v>
                </c:pt>
                <c:pt idx="328466">
                  <c:v>15073.92</c:v>
                </c:pt>
                <c:pt idx="328467">
                  <c:v>15342.84</c:v>
                </c:pt>
                <c:pt idx="328468">
                  <c:v>15357.62</c:v>
                </c:pt>
                <c:pt idx="328469">
                  <c:v>15608.65</c:v>
                </c:pt>
                <c:pt idx="328470">
                  <c:v>14385.37</c:v>
                </c:pt>
                <c:pt idx="328471">
                  <c:v>15655.31</c:v>
                </c:pt>
                <c:pt idx="328472">
                  <c:v>13868.83</c:v>
                </c:pt>
                <c:pt idx="328473">
                  <c:v>14765.11</c:v>
                </c:pt>
                <c:pt idx="328474">
                  <c:v>14061.98</c:v>
                </c:pt>
                <c:pt idx="328475">
                  <c:v>14649.47</c:v>
                </c:pt>
                <c:pt idx="328476">
                  <c:v>15523.55</c:v>
                </c:pt>
                <c:pt idx="328477">
                  <c:v>15376.41</c:v>
                </c:pt>
                <c:pt idx="328478">
                  <c:v>15305.62</c:v>
                </c:pt>
                <c:pt idx="328479">
                  <c:v>15574.13</c:v>
                </c:pt>
                <c:pt idx="328480">
                  <c:v>17515.77</c:v>
                </c:pt>
                <c:pt idx="328481">
                  <c:v>14399.44</c:v>
                </c:pt>
                <c:pt idx="328482">
                  <c:v>15725.7</c:v>
                </c:pt>
                <c:pt idx="328483">
                  <c:v>15014.89</c:v>
                </c:pt>
                <c:pt idx="328484">
                  <c:v>15459.59</c:v>
                </c:pt>
                <c:pt idx="328485">
                  <c:v>15301.3</c:v>
                </c:pt>
                <c:pt idx="328486">
                  <c:v>17327.93</c:v>
                </c:pt>
                <c:pt idx="328487">
                  <c:v>16062.14</c:v>
                </c:pt>
                <c:pt idx="328488">
                  <c:v>18156.189999999999</c:v>
                </c:pt>
                <c:pt idx="328489">
                  <c:v>17165.939999999999</c:v>
                </c:pt>
                <c:pt idx="328490">
                  <c:v>16536.29</c:v>
                </c:pt>
                <c:pt idx="328491">
                  <c:v>14389.71</c:v>
                </c:pt>
                <c:pt idx="328492">
                  <c:v>17154.43</c:v>
                </c:pt>
                <c:pt idx="328493">
                  <c:v>13601.86</c:v>
                </c:pt>
                <c:pt idx="328494">
                  <c:v>14161.95</c:v>
                </c:pt>
                <c:pt idx="328495">
                  <c:v>15852.88</c:v>
                </c:pt>
                <c:pt idx="328496">
                  <c:v>14013.6</c:v>
                </c:pt>
                <c:pt idx="328497">
                  <c:v>14276.31</c:v>
                </c:pt>
                <c:pt idx="328498">
                  <c:v>14349.41</c:v>
                </c:pt>
                <c:pt idx="328499">
                  <c:v>16433.919999999998</c:v>
                </c:pt>
                <c:pt idx="328500">
                  <c:v>14364.4</c:v>
                </c:pt>
                <c:pt idx="328501">
                  <c:v>14442.6</c:v>
                </c:pt>
                <c:pt idx="328502">
                  <c:v>14249.86</c:v>
                </c:pt>
                <c:pt idx="328503">
                  <c:v>14658.95</c:v>
                </c:pt>
                <c:pt idx="328504">
                  <c:v>15181.87</c:v>
                </c:pt>
                <c:pt idx="328505">
                  <c:v>13821.57</c:v>
                </c:pt>
                <c:pt idx="328506">
                  <c:v>15223.18</c:v>
                </c:pt>
                <c:pt idx="328507">
                  <c:v>15134.44</c:v>
                </c:pt>
                <c:pt idx="328508">
                  <c:v>13461.41</c:v>
                </c:pt>
                <c:pt idx="328509">
                  <c:v>14747.35</c:v>
                </c:pt>
                <c:pt idx="328510">
                  <c:v>12879.23</c:v>
                </c:pt>
                <c:pt idx="328511">
                  <c:v>14271.07</c:v>
                </c:pt>
                <c:pt idx="328512">
                  <c:v>13244.68</c:v>
                </c:pt>
                <c:pt idx="328513">
                  <c:v>14229.62</c:v>
                </c:pt>
                <c:pt idx="328514">
                  <c:v>15126.42</c:v>
                </c:pt>
                <c:pt idx="328515">
                  <c:v>14301.79</c:v>
                </c:pt>
                <c:pt idx="328516">
                  <c:v>13863.72</c:v>
                </c:pt>
                <c:pt idx="328517">
                  <c:v>15678.13</c:v>
                </c:pt>
                <c:pt idx="328518">
                  <c:v>14134.89</c:v>
                </c:pt>
                <c:pt idx="328519">
                  <c:v>15575.26</c:v>
                </c:pt>
                <c:pt idx="328520">
                  <c:v>14635.11</c:v>
                </c:pt>
                <c:pt idx="328521">
                  <c:v>16225.59</c:v>
                </c:pt>
                <c:pt idx="328522">
                  <c:v>13940.88</c:v>
                </c:pt>
                <c:pt idx="328523">
                  <c:v>14368.75</c:v>
                </c:pt>
                <c:pt idx="328524">
                  <c:v>13004.52</c:v>
                </c:pt>
                <c:pt idx="328525">
                  <c:v>15016.78</c:v>
                </c:pt>
                <c:pt idx="328526">
                  <c:v>13991.12</c:v>
                </c:pt>
                <c:pt idx="328527">
                  <c:v>14034.85</c:v>
                </c:pt>
                <c:pt idx="328528">
                  <c:v>16448.740000000002</c:v>
                </c:pt>
                <c:pt idx="328529">
                  <c:v>15466.25</c:v>
                </c:pt>
                <c:pt idx="328530">
                  <c:v>13644.22</c:v>
                </c:pt>
                <c:pt idx="328531">
                  <c:v>15446.92</c:v>
                </c:pt>
                <c:pt idx="328532">
                  <c:v>17133.830000000002</c:v>
                </c:pt>
                <c:pt idx="328533">
                  <c:v>13294.45</c:v>
                </c:pt>
                <c:pt idx="328534">
                  <c:v>13727.39</c:v>
                </c:pt>
                <c:pt idx="328535">
                  <c:v>15508.24</c:v>
                </c:pt>
                <c:pt idx="328536">
                  <c:v>16285.53</c:v>
                </c:pt>
                <c:pt idx="328537">
                  <c:v>14172.24</c:v>
                </c:pt>
                <c:pt idx="328538">
                  <c:v>15729.12</c:v>
                </c:pt>
                <c:pt idx="328539">
                  <c:v>16123.49</c:v>
                </c:pt>
                <c:pt idx="328540">
                  <c:v>17300.46</c:v>
                </c:pt>
                <c:pt idx="328541">
                  <c:v>15807.55</c:v>
                </c:pt>
                <c:pt idx="328542">
                  <c:v>16540.95</c:v>
                </c:pt>
                <c:pt idx="328543">
                  <c:v>13853.46</c:v>
                </c:pt>
                <c:pt idx="328544">
                  <c:v>15633.71</c:v>
                </c:pt>
                <c:pt idx="328545">
                  <c:v>15805.2</c:v>
                </c:pt>
                <c:pt idx="328546">
                  <c:v>12963.23</c:v>
                </c:pt>
                <c:pt idx="328547">
                  <c:v>14287.81</c:v>
                </c:pt>
                <c:pt idx="328548">
                  <c:v>14136.18</c:v>
                </c:pt>
                <c:pt idx="328549">
                  <c:v>14180.39</c:v>
                </c:pt>
                <c:pt idx="328550">
                  <c:v>13997.43</c:v>
                </c:pt>
                <c:pt idx="328551">
                  <c:v>14790.56</c:v>
                </c:pt>
                <c:pt idx="328552">
                  <c:v>14158.35</c:v>
                </c:pt>
                <c:pt idx="328553">
                  <c:v>14172.39</c:v>
                </c:pt>
                <c:pt idx="328554">
                  <c:v>15967.33</c:v>
                </c:pt>
                <c:pt idx="328555">
                  <c:v>14317.81</c:v>
                </c:pt>
                <c:pt idx="328556">
                  <c:v>15451.68</c:v>
                </c:pt>
                <c:pt idx="328557">
                  <c:v>14898.17</c:v>
                </c:pt>
                <c:pt idx="328558">
                  <c:v>13995.32</c:v>
                </c:pt>
                <c:pt idx="328559">
                  <c:v>14511.58</c:v>
                </c:pt>
                <c:pt idx="328560">
                  <c:v>16075.51</c:v>
                </c:pt>
                <c:pt idx="328561">
                  <c:v>15758.13</c:v>
                </c:pt>
                <c:pt idx="328562">
                  <c:v>15573.07</c:v>
                </c:pt>
                <c:pt idx="328563">
                  <c:v>13987.16</c:v>
                </c:pt>
                <c:pt idx="328564">
                  <c:v>17295.79</c:v>
                </c:pt>
                <c:pt idx="328565">
                  <c:v>15046.46</c:v>
                </c:pt>
                <c:pt idx="328566">
                  <c:v>15408.31</c:v>
                </c:pt>
                <c:pt idx="328567">
                  <c:v>14687.45</c:v>
                </c:pt>
                <c:pt idx="328568">
                  <c:v>15006.31</c:v>
                </c:pt>
                <c:pt idx="328569">
                  <c:v>16432.21</c:v>
                </c:pt>
                <c:pt idx="328570">
                  <c:v>14770.07</c:v>
                </c:pt>
                <c:pt idx="328571">
                  <c:v>16085.32</c:v>
                </c:pt>
                <c:pt idx="328572">
                  <c:v>15233.39</c:v>
                </c:pt>
                <c:pt idx="328573">
                  <c:v>15396.21</c:v>
                </c:pt>
                <c:pt idx="328574">
                  <c:v>14731.63</c:v>
                </c:pt>
                <c:pt idx="328575">
                  <c:v>15229.08</c:v>
                </c:pt>
                <c:pt idx="328576">
                  <c:v>14284.24</c:v>
                </c:pt>
                <c:pt idx="328577">
                  <c:v>10714.78</c:v>
                </c:pt>
                <c:pt idx="328578">
                  <c:v>10368.879999999999</c:v>
                </c:pt>
                <c:pt idx="328579">
                  <c:v>9150.44</c:v>
                </c:pt>
                <c:pt idx="328580">
                  <c:v>8987</c:v>
                </c:pt>
                <c:pt idx="328581">
                  <c:v>9533.66</c:v>
                </c:pt>
                <c:pt idx="328582">
                  <c:v>10429.049999999999</c:v>
                </c:pt>
                <c:pt idx="328583">
                  <c:v>9035.7099999999991</c:v>
                </c:pt>
                <c:pt idx="328584">
                  <c:v>9433.34</c:v>
                </c:pt>
                <c:pt idx="328585">
                  <c:v>9689.61</c:v>
                </c:pt>
                <c:pt idx="328586">
                  <c:v>10245.33</c:v>
                </c:pt>
                <c:pt idx="328587">
                  <c:v>10476.49</c:v>
                </c:pt>
                <c:pt idx="328588">
                  <c:v>10499.7</c:v>
                </c:pt>
                <c:pt idx="328589">
                  <c:v>9906.94</c:v>
                </c:pt>
                <c:pt idx="328590">
                  <c:v>10280.39</c:v>
                </c:pt>
                <c:pt idx="328591">
                  <c:v>9984.82</c:v>
                </c:pt>
                <c:pt idx="328592">
                  <c:v>10050.23</c:v>
                </c:pt>
                <c:pt idx="328593">
                  <c:v>8524.7800000000007</c:v>
                </c:pt>
                <c:pt idx="328594">
                  <c:v>10330.719999999999</c:v>
                </c:pt>
                <c:pt idx="328595">
                  <c:v>9823.39</c:v>
                </c:pt>
                <c:pt idx="328596">
                  <c:v>10719.88</c:v>
                </c:pt>
                <c:pt idx="328597">
                  <c:v>9949.06</c:v>
                </c:pt>
                <c:pt idx="328598">
                  <c:v>10641.46</c:v>
                </c:pt>
                <c:pt idx="328599">
                  <c:v>10325.32</c:v>
                </c:pt>
                <c:pt idx="328600">
                  <c:v>9964.2800000000007</c:v>
                </c:pt>
                <c:pt idx="328601">
                  <c:v>10563.69</c:v>
                </c:pt>
                <c:pt idx="328602">
                  <c:v>10989.55</c:v>
                </c:pt>
                <c:pt idx="328603">
                  <c:v>11741.89</c:v>
                </c:pt>
                <c:pt idx="328604">
                  <c:v>10546.7</c:v>
                </c:pt>
                <c:pt idx="328605">
                  <c:v>10843.39</c:v>
                </c:pt>
                <c:pt idx="328606">
                  <c:v>10541.21</c:v>
                </c:pt>
                <c:pt idx="328607">
                  <c:v>11471.45</c:v>
                </c:pt>
                <c:pt idx="328608">
                  <c:v>11931.51</c:v>
                </c:pt>
                <c:pt idx="328609">
                  <c:v>11727.06</c:v>
                </c:pt>
                <c:pt idx="328610">
                  <c:v>11412.88</c:v>
                </c:pt>
                <c:pt idx="328611">
                  <c:v>11212.78</c:v>
                </c:pt>
                <c:pt idx="328612">
                  <c:v>11399.65</c:v>
                </c:pt>
                <c:pt idx="328613">
                  <c:v>9376.09</c:v>
                </c:pt>
                <c:pt idx="328614">
                  <c:v>11416.47</c:v>
                </c:pt>
                <c:pt idx="328615">
                  <c:v>12231.77</c:v>
                </c:pt>
                <c:pt idx="328616">
                  <c:v>11450.16</c:v>
                </c:pt>
                <c:pt idx="328617">
                  <c:v>11820.78</c:v>
                </c:pt>
                <c:pt idx="328618">
                  <c:v>12115.13</c:v>
                </c:pt>
                <c:pt idx="328619">
                  <c:v>11477.31</c:v>
                </c:pt>
                <c:pt idx="328620">
                  <c:v>11125.22</c:v>
                </c:pt>
                <c:pt idx="328621">
                  <c:v>12866.8</c:v>
                </c:pt>
                <c:pt idx="328622">
                  <c:v>12625.89</c:v>
                </c:pt>
                <c:pt idx="328623">
                  <c:v>14721.07</c:v>
                </c:pt>
                <c:pt idx="328624">
                  <c:v>10681.3</c:v>
                </c:pt>
                <c:pt idx="328625">
                  <c:v>10908.42</c:v>
                </c:pt>
                <c:pt idx="328626">
                  <c:v>11559.4</c:v>
                </c:pt>
                <c:pt idx="328627">
                  <c:v>12225.58</c:v>
                </c:pt>
                <c:pt idx="328628">
                  <c:v>11042.86</c:v>
                </c:pt>
                <c:pt idx="328629">
                  <c:v>11528.27</c:v>
                </c:pt>
                <c:pt idx="328630">
                  <c:v>12865.26</c:v>
                </c:pt>
                <c:pt idx="328631">
                  <c:v>11364.8</c:v>
                </c:pt>
                <c:pt idx="328632">
                  <c:v>11103.93</c:v>
                </c:pt>
                <c:pt idx="328633">
                  <c:v>11386.13</c:v>
                </c:pt>
                <c:pt idx="328634">
                  <c:v>12052.5</c:v>
                </c:pt>
                <c:pt idx="328635">
                  <c:v>12316.49</c:v>
                </c:pt>
                <c:pt idx="328636">
                  <c:v>11176.12</c:v>
                </c:pt>
                <c:pt idx="328637">
                  <c:v>10757.65</c:v>
                </c:pt>
                <c:pt idx="328638">
                  <c:v>12618.66</c:v>
                </c:pt>
                <c:pt idx="328639">
                  <c:v>12183.79</c:v>
                </c:pt>
                <c:pt idx="328640">
                  <c:v>13314.11</c:v>
                </c:pt>
                <c:pt idx="328641">
                  <c:v>11425.55</c:v>
                </c:pt>
                <c:pt idx="328642">
                  <c:v>12026.01</c:v>
                </c:pt>
                <c:pt idx="328643">
                  <c:v>12097.91</c:v>
                </c:pt>
                <c:pt idx="328644">
                  <c:v>11904.37</c:v>
                </c:pt>
                <c:pt idx="328645">
                  <c:v>11551.57</c:v>
                </c:pt>
                <c:pt idx="328646">
                  <c:v>11597.72</c:v>
                </c:pt>
                <c:pt idx="328647">
                  <c:v>11525.24</c:v>
                </c:pt>
                <c:pt idx="328648">
                  <c:v>12192.12</c:v>
                </c:pt>
                <c:pt idx="328649">
                  <c:v>12230.63</c:v>
                </c:pt>
                <c:pt idx="328650">
                  <c:v>12847.13</c:v>
                </c:pt>
                <c:pt idx="328651">
                  <c:v>12100.96</c:v>
                </c:pt>
                <c:pt idx="328652">
                  <c:v>11808.88</c:v>
                </c:pt>
                <c:pt idx="328653">
                  <c:v>12685.89</c:v>
                </c:pt>
                <c:pt idx="328654">
                  <c:v>11362.49</c:v>
                </c:pt>
                <c:pt idx="328655">
                  <c:v>12088.34</c:v>
                </c:pt>
                <c:pt idx="328656">
                  <c:v>12851</c:v>
                </c:pt>
                <c:pt idx="328657">
                  <c:v>12434.68</c:v>
                </c:pt>
                <c:pt idx="328658">
                  <c:v>11734.17</c:v>
                </c:pt>
                <c:pt idx="328659">
                  <c:v>12707.02</c:v>
                </c:pt>
                <c:pt idx="328660">
                  <c:v>12890.22</c:v>
                </c:pt>
                <c:pt idx="328661">
                  <c:v>12887.29</c:v>
                </c:pt>
                <c:pt idx="328662">
                  <c:v>12364.05</c:v>
                </c:pt>
                <c:pt idx="328663">
                  <c:v>12075.36</c:v>
                </c:pt>
                <c:pt idx="328664">
                  <c:v>11816.81</c:v>
                </c:pt>
                <c:pt idx="328665">
                  <c:v>11776.32</c:v>
                </c:pt>
                <c:pt idx="328666">
                  <c:v>12430.48</c:v>
                </c:pt>
                <c:pt idx="328667">
                  <c:v>12127.2</c:v>
                </c:pt>
                <c:pt idx="328668">
                  <c:v>11883.04</c:v>
                </c:pt>
                <c:pt idx="328669">
                  <c:v>12232.98</c:v>
                </c:pt>
                <c:pt idx="328670">
                  <c:v>12745.64</c:v>
                </c:pt>
                <c:pt idx="328671">
                  <c:v>12490.41</c:v>
                </c:pt>
                <c:pt idx="328672">
                  <c:v>12481.51</c:v>
                </c:pt>
                <c:pt idx="328673">
                  <c:v>13049.47</c:v>
                </c:pt>
                <c:pt idx="328674">
                  <c:v>14275.12</c:v>
                </c:pt>
                <c:pt idx="328675">
                  <c:v>16709.810000000001</c:v>
                </c:pt>
                <c:pt idx="328676">
                  <c:v>11654.87</c:v>
                </c:pt>
                <c:pt idx="328677">
                  <c:v>13667.23</c:v>
                </c:pt>
                <c:pt idx="328678">
                  <c:v>12843.51</c:v>
                </c:pt>
                <c:pt idx="328679">
                  <c:v>12723.26</c:v>
                </c:pt>
                <c:pt idx="328680">
                  <c:v>12752.49</c:v>
                </c:pt>
                <c:pt idx="328681">
                  <c:v>13190.32</c:v>
                </c:pt>
                <c:pt idx="328682">
                  <c:v>14155.98</c:v>
                </c:pt>
                <c:pt idx="328683">
                  <c:v>13018.61</c:v>
                </c:pt>
                <c:pt idx="328684">
                  <c:v>13272.21</c:v>
                </c:pt>
                <c:pt idx="328685">
                  <c:v>13193.36</c:v>
                </c:pt>
                <c:pt idx="328686">
                  <c:v>12355.05</c:v>
                </c:pt>
                <c:pt idx="328687">
                  <c:v>12616.77</c:v>
                </c:pt>
                <c:pt idx="328688">
                  <c:v>9884.7099999999991</c:v>
                </c:pt>
                <c:pt idx="328689">
                  <c:v>11222</c:v>
                </c:pt>
                <c:pt idx="328690">
                  <c:v>13030.81</c:v>
                </c:pt>
                <c:pt idx="328691">
                  <c:v>12723.38</c:v>
                </c:pt>
                <c:pt idx="328692">
                  <c:v>12778.51</c:v>
                </c:pt>
                <c:pt idx="328693">
                  <c:v>11580.53</c:v>
                </c:pt>
                <c:pt idx="328694">
                  <c:v>12738.21</c:v>
                </c:pt>
                <c:pt idx="328695">
                  <c:v>12232.53</c:v>
                </c:pt>
                <c:pt idx="328696">
                  <c:v>12466.05</c:v>
                </c:pt>
                <c:pt idx="328697">
                  <c:v>12916.78</c:v>
                </c:pt>
                <c:pt idx="328698">
                  <c:v>11483.08</c:v>
                </c:pt>
                <c:pt idx="328699">
                  <c:v>12837.28</c:v>
                </c:pt>
                <c:pt idx="328700">
                  <c:v>12635</c:v>
                </c:pt>
                <c:pt idx="328701">
                  <c:v>11932.58</c:v>
                </c:pt>
                <c:pt idx="328702">
                  <c:v>11791.92</c:v>
                </c:pt>
                <c:pt idx="328703">
                  <c:v>13028.1</c:v>
                </c:pt>
                <c:pt idx="328704">
                  <c:v>11862.33</c:v>
                </c:pt>
                <c:pt idx="328705">
                  <c:v>11628.85</c:v>
                </c:pt>
                <c:pt idx="328706">
                  <c:v>11444.82</c:v>
                </c:pt>
                <c:pt idx="328707">
                  <c:v>11281.34</c:v>
                </c:pt>
                <c:pt idx="328708">
                  <c:v>10940.02</c:v>
                </c:pt>
                <c:pt idx="328709">
                  <c:v>10946.09</c:v>
                </c:pt>
                <c:pt idx="328710">
                  <c:v>11248.37</c:v>
                </c:pt>
                <c:pt idx="328711">
                  <c:v>10953.48</c:v>
                </c:pt>
                <c:pt idx="328712">
                  <c:v>11847.02</c:v>
                </c:pt>
                <c:pt idx="328713">
                  <c:v>11310.68</c:v>
                </c:pt>
                <c:pt idx="328714">
                  <c:v>11447.34</c:v>
                </c:pt>
                <c:pt idx="328715">
                  <c:v>11382.26</c:v>
                </c:pt>
                <c:pt idx="328716">
                  <c:v>12016</c:v>
                </c:pt>
                <c:pt idx="328717">
                  <c:v>10900.96</c:v>
                </c:pt>
                <c:pt idx="328718">
                  <c:v>12100.45</c:v>
                </c:pt>
                <c:pt idx="328719">
                  <c:v>12171.4</c:v>
                </c:pt>
                <c:pt idx="328720">
                  <c:v>14804.56</c:v>
                </c:pt>
                <c:pt idx="328721">
                  <c:v>14941.62</c:v>
                </c:pt>
                <c:pt idx="328722">
                  <c:v>14930.9</c:v>
                </c:pt>
                <c:pt idx="328723">
                  <c:v>14515.54</c:v>
                </c:pt>
                <c:pt idx="328724">
                  <c:v>14808.68</c:v>
                </c:pt>
                <c:pt idx="328725">
                  <c:v>14673.46</c:v>
                </c:pt>
                <c:pt idx="328726">
                  <c:v>14675.17</c:v>
                </c:pt>
                <c:pt idx="328727">
                  <c:v>14267.72</c:v>
                </c:pt>
                <c:pt idx="328728">
                  <c:v>15293.31</c:v>
                </c:pt>
                <c:pt idx="328729">
                  <c:v>15712.57</c:v>
                </c:pt>
                <c:pt idx="328730">
                  <c:v>15404.87</c:v>
                </c:pt>
                <c:pt idx="328731">
                  <c:v>15616.98</c:v>
                </c:pt>
                <c:pt idx="328732">
                  <c:v>14713.7</c:v>
                </c:pt>
                <c:pt idx="328733">
                  <c:v>16350.79</c:v>
                </c:pt>
                <c:pt idx="328734">
                  <c:v>15941.41</c:v>
                </c:pt>
                <c:pt idx="328735">
                  <c:v>15133.81</c:v>
                </c:pt>
                <c:pt idx="328736">
                  <c:v>15129.98</c:v>
                </c:pt>
                <c:pt idx="328737">
                  <c:v>15912.5</c:v>
                </c:pt>
                <c:pt idx="328738">
                  <c:v>16294.48</c:v>
                </c:pt>
                <c:pt idx="328739">
                  <c:v>15881.32</c:v>
                </c:pt>
                <c:pt idx="328740">
                  <c:v>14900.48</c:v>
                </c:pt>
                <c:pt idx="328741">
                  <c:v>16061.48</c:v>
                </c:pt>
                <c:pt idx="328742">
                  <c:v>16423.240000000002</c:v>
                </c:pt>
                <c:pt idx="328743">
                  <c:v>15779.09</c:v>
                </c:pt>
                <c:pt idx="328744">
                  <c:v>15458.43</c:v>
                </c:pt>
                <c:pt idx="328745">
                  <c:v>14964.9</c:v>
                </c:pt>
                <c:pt idx="328746">
                  <c:v>15699.46</c:v>
                </c:pt>
                <c:pt idx="328747">
                  <c:v>14942.41</c:v>
                </c:pt>
                <c:pt idx="328748">
                  <c:v>15990.54</c:v>
                </c:pt>
                <c:pt idx="328749">
                  <c:v>14231.18</c:v>
                </c:pt>
                <c:pt idx="328750">
                  <c:v>15847.86</c:v>
                </c:pt>
                <c:pt idx="328751">
                  <c:v>15403.81</c:v>
                </c:pt>
                <c:pt idx="328752">
                  <c:v>14547.63</c:v>
                </c:pt>
                <c:pt idx="328753">
                  <c:v>14900.36</c:v>
                </c:pt>
                <c:pt idx="328754">
                  <c:v>14083.49</c:v>
                </c:pt>
                <c:pt idx="328755">
                  <c:v>16038.3</c:v>
                </c:pt>
                <c:pt idx="328756">
                  <c:v>14734.35</c:v>
                </c:pt>
                <c:pt idx="328757">
                  <c:v>15282.33</c:v>
                </c:pt>
                <c:pt idx="328758">
                  <c:v>14306.23</c:v>
                </c:pt>
                <c:pt idx="328759">
                  <c:v>15246.55</c:v>
                </c:pt>
                <c:pt idx="328760">
                  <c:v>15776.29</c:v>
                </c:pt>
                <c:pt idx="328761">
                  <c:v>14786.9</c:v>
                </c:pt>
                <c:pt idx="328762">
                  <c:v>15355.26</c:v>
                </c:pt>
                <c:pt idx="328763">
                  <c:v>14113.86</c:v>
                </c:pt>
                <c:pt idx="328764">
                  <c:v>14617.12</c:v>
                </c:pt>
                <c:pt idx="328765">
                  <c:v>14535.71</c:v>
                </c:pt>
                <c:pt idx="328766">
                  <c:v>16349.82</c:v>
                </c:pt>
                <c:pt idx="328767">
                  <c:v>12969.76</c:v>
                </c:pt>
                <c:pt idx="328768">
                  <c:v>14540.02</c:v>
                </c:pt>
                <c:pt idx="328769">
                  <c:v>15020.24</c:v>
                </c:pt>
                <c:pt idx="328770">
                  <c:v>15038.6</c:v>
                </c:pt>
                <c:pt idx="328771">
                  <c:v>13633.54</c:v>
                </c:pt>
                <c:pt idx="328772">
                  <c:v>15996.22</c:v>
                </c:pt>
                <c:pt idx="328773">
                  <c:v>14925.87</c:v>
                </c:pt>
                <c:pt idx="328774">
                  <c:v>14598.34</c:v>
                </c:pt>
                <c:pt idx="328775">
                  <c:v>14053.08</c:v>
                </c:pt>
                <c:pt idx="328776">
                  <c:v>14471.63</c:v>
                </c:pt>
                <c:pt idx="328777">
                  <c:v>14180.87</c:v>
                </c:pt>
                <c:pt idx="328778">
                  <c:v>14898.37</c:v>
                </c:pt>
                <c:pt idx="328779">
                  <c:v>14844.99</c:v>
                </c:pt>
                <c:pt idx="328780">
                  <c:v>14117.89</c:v>
                </c:pt>
                <c:pt idx="328781">
                  <c:v>16078.53</c:v>
                </c:pt>
                <c:pt idx="328782">
                  <c:v>15118.86</c:v>
                </c:pt>
                <c:pt idx="328783">
                  <c:v>16139.62</c:v>
                </c:pt>
                <c:pt idx="328784">
                  <c:v>13486.27</c:v>
                </c:pt>
                <c:pt idx="328785">
                  <c:v>14494.75</c:v>
                </c:pt>
                <c:pt idx="328786">
                  <c:v>15089.47</c:v>
                </c:pt>
                <c:pt idx="328787">
                  <c:v>15567.59</c:v>
                </c:pt>
                <c:pt idx="328788">
                  <c:v>14789.67</c:v>
                </c:pt>
                <c:pt idx="328789">
                  <c:v>15904.93</c:v>
                </c:pt>
                <c:pt idx="328790">
                  <c:v>16195.3</c:v>
                </c:pt>
                <c:pt idx="328791">
                  <c:v>15865</c:v>
                </c:pt>
                <c:pt idx="328792">
                  <c:v>15081.9</c:v>
                </c:pt>
                <c:pt idx="328793">
                  <c:v>15324.12</c:v>
                </c:pt>
                <c:pt idx="328794">
                  <c:v>17156.009999999998</c:v>
                </c:pt>
                <c:pt idx="328795">
                  <c:v>14896.84</c:v>
                </c:pt>
                <c:pt idx="328796">
                  <c:v>15892.2</c:v>
                </c:pt>
                <c:pt idx="328797">
                  <c:v>14374.65</c:v>
                </c:pt>
                <c:pt idx="328798">
                  <c:v>16120.17</c:v>
                </c:pt>
                <c:pt idx="328799">
                  <c:v>16758.28</c:v>
                </c:pt>
                <c:pt idx="328800">
                  <c:v>16280.29</c:v>
                </c:pt>
                <c:pt idx="328801">
                  <c:v>15682.95</c:v>
                </c:pt>
                <c:pt idx="328802">
                  <c:v>16189.71</c:v>
                </c:pt>
                <c:pt idx="328803">
                  <c:v>16487.59</c:v>
                </c:pt>
                <c:pt idx="328804">
                  <c:v>16204.12</c:v>
                </c:pt>
                <c:pt idx="328805">
                  <c:v>15422</c:v>
                </c:pt>
                <c:pt idx="328806">
                  <c:v>14550.42</c:v>
                </c:pt>
                <c:pt idx="328807">
                  <c:v>16473.11</c:v>
                </c:pt>
                <c:pt idx="328808">
                  <c:v>15226.29</c:v>
                </c:pt>
                <c:pt idx="328809">
                  <c:v>15824.52</c:v>
                </c:pt>
                <c:pt idx="328810">
                  <c:v>15663.07</c:v>
                </c:pt>
                <c:pt idx="328811">
                  <c:v>15615.5</c:v>
                </c:pt>
                <c:pt idx="328812">
                  <c:v>16193.42</c:v>
                </c:pt>
                <c:pt idx="328813">
                  <c:v>15727.55</c:v>
                </c:pt>
                <c:pt idx="328814">
                  <c:v>18079.740000000002</c:v>
                </c:pt>
                <c:pt idx="328815">
                  <c:v>15581.01</c:v>
                </c:pt>
                <c:pt idx="328816">
                  <c:v>16408.349999999999</c:v>
                </c:pt>
                <c:pt idx="328817">
                  <c:v>15325.52</c:v>
                </c:pt>
                <c:pt idx="328818">
                  <c:v>18689.63</c:v>
                </c:pt>
                <c:pt idx="328819">
                  <c:v>14026.09</c:v>
                </c:pt>
                <c:pt idx="328820">
                  <c:v>16489.57</c:v>
                </c:pt>
                <c:pt idx="328821">
                  <c:v>16910.759999999998</c:v>
                </c:pt>
                <c:pt idx="328822">
                  <c:v>16504.39</c:v>
                </c:pt>
                <c:pt idx="328823">
                  <c:v>15923.78</c:v>
                </c:pt>
                <c:pt idx="328824">
                  <c:v>16950.7</c:v>
                </c:pt>
                <c:pt idx="328825">
                  <c:v>17212.810000000001</c:v>
                </c:pt>
                <c:pt idx="328826">
                  <c:v>17089.560000000001</c:v>
                </c:pt>
                <c:pt idx="328827">
                  <c:v>16430.61</c:v>
                </c:pt>
                <c:pt idx="328828">
                  <c:v>16162.13</c:v>
                </c:pt>
                <c:pt idx="328829">
                  <c:v>17110.38</c:v>
                </c:pt>
                <c:pt idx="328830">
                  <c:v>17209.82</c:v>
                </c:pt>
                <c:pt idx="328831">
                  <c:v>16186.41</c:v>
                </c:pt>
                <c:pt idx="328832">
                  <c:v>15481.71</c:v>
                </c:pt>
                <c:pt idx="328833">
                  <c:v>17898.689999999999</c:v>
                </c:pt>
                <c:pt idx="328834">
                  <c:v>16778.97</c:v>
                </c:pt>
                <c:pt idx="328835">
                  <c:v>16606.38</c:v>
                </c:pt>
                <c:pt idx="328836">
                  <c:v>16336.83</c:v>
                </c:pt>
                <c:pt idx="328837">
                  <c:v>17155.259999999998</c:v>
                </c:pt>
                <c:pt idx="328838">
                  <c:v>17727.5</c:v>
                </c:pt>
                <c:pt idx="328839">
                  <c:v>17797.8</c:v>
                </c:pt>
                <c:pt idx="328840">
                  <c:v>17623.16</c:v>
                </c:pt>
                <c:pt idx="328841">
                  <c:v>18050.62</c:v>
                </c:pt>
                <c:pt idx="328842">
                  <c:v>18163.25</c:v>
                </c:pt>
                <c:pt idx="328843">
                  <c:v>18379.7</c:v>
                </c:pt>
                <c:pt idx="328844">
                  <c:v>17603.919999999998</c:v>
                </c:pt>
                <c:pt idx="328845">
                  <c:v>16775.740000000002</c:v>
                </c:pt>
                <c:pt idx="328846">
                  <c:v>20095.47</c:v>
                </c:pt>
                <c:pt idx="328847">
                  <c:v>17939.91</c:v>
                </c:pt>
                <c:pt idx="328848">
                  <c:v>17152.59</c:v>
                </c:pt>
                <c:pt idx="328849">
                  <c:v>16980.28</c:v>
                </c:pt>
                <c:pt idx="328850">
                  <c:v>17630.349999999999</c:v>
                </c:pt>
                <c:pt idx="328851">
                  <c:v>17280.97</c:v>
                </c:pt>
                <c:pt idx="328852">
                  <c:v>17561.669999999998</c:v>
                </c:pt>
                <c:pt idx="328853">
                  <c:v>15781.12</c:v>
                </c:pt>
                <c:pt idx="328854">
                  <c:v>17061.09</c:v>
                </c:pt>
                <c:pt idx="328855">
                  <c:v>17442.64</c:v>
                </c:pt>
                <c:pt idx="328856">
                  <c:v>16472.54</c:v>
                </c:pt>
                <c:pt idx="328857">
                  <c:v>16366.77</c:v>
                </c:pt>
                <c:pt idx="328858">
                  <c:v>15613.97</c:v>
                </c:pt>
                <c:pt idx="328859">
                  <c:v>16745.28</c:v>
                </c:pt>
                <c:pt idx="328860">
                  <c:v>16705.560000000001</c:v>
                </c:pt>
                <c:pt idx="328861">
                  <c:v>16608.169999999998</c:v>
                </c:pt>
                <c:pt idx="328862">
                  <c:v>16549.14</c:v>
                </c:pt>
                <c:pt idx="328863">
                  <c:v>11985.79</c:v>
                </c:pt>
                <c:pt idx="328864">
                  <c:v>13437.69</c:v>
                </c:pt>
                <c:pt idx="328865">
                  <c:v>12557.96</c:v>
                </c:pt>
                <c:pt idx="328866">
                  <c:v>11527.05</c:v>
                </c:pt>
                <c:pt idx="328867">
                  <c:v>12279.76</c:v>
                </c:pt>
                <c:pt idx="328868">
                  <c:v>10696.64</c:v>
                </c:pt>
                <c:pt idx="328869">
                  <c:v>10683.85</c:v>
                </c:pt>
                <c:pt idx="328870">
                  <c:v>11492.69</c:v>
                </c:pt>
                <c:pt idx="328871">
                  <c:v>12915.83</c:v>
                </c:pt>
                <c:pt idx="328872">
                  <c:v>12844.53</c:v>
                </c:pt>
                <c:pt idx="328873">
                  <c:v>11336.02</c:v>
                </c:pt>
                <c:pt idx="328874">
                  <c:v>11053.53</c:v>
                </c:pt>
                <c:pt idx="328875">
                  <c:v>10612.48</c:v>
                </c:pt>
                <c:pt idx="328876">
                  <c:v>11443.31</c:v>
                </c:pt>
                <c:pt idx="328877">
                  <c:v>12660.87</c:v>
                </c:pt>
                <c:pt idx="328878">
                  <c:v>10777.63</c:v>
                </c:pt>
                <c:pt idx="328879">
                  <c:v>12510.56</c:v>
                </c:pt>
                <c:pt idx="328880">
                  <c:v>11142.83</c:v>
                </c:pt>
                <c:pt idx="328881">
                  <c:v>11430.03</c:v>
                </c:pt>
                <c:pt idx="328882">
                  <c:v>12128.46</c:v>
                </c:pt>
                <c:pt idx="328883">
                  <c:v>11780.6</c:v>
                </c:pt>
                <c:pt idx="328884">
                  <c:v>10651.46</c:v>
                </c:pt>
                <c:pt idx="328885">
                  <c:v>11749.91</c:v>
                </c:pt>
                <c:pt idx="328886">
                  <c:v>11210.83</c:v>
                </c:pt>
                <c:pt idx="328887">
                  <c:v>12463.51</c:v>
                </c:pt>
                <c:pt idx="328888">
                  <c:v>10574.36</c:v>
                </c:pt>
                <c:pt idx="328889">
                  <c:v>11829.57</c:v>
                </c:pt>
                <c:pt idx="328890">
                  <c:v>12056.16</c:v>
                </c:pt>
                <c:pt idx="328891">
                  <c:v>11914.2</c:v>
                </c:pt>
                <c:pt idx="328892">
                  <c:v>10628.19</c:v>
                </c:pt>
                <c:pt idx="328893">
                  <c:v>12687.26</c:v>
                </c:pt>
                <c:pt idx="328894">
                  <c:v>12629.3</c:v>
                </c:pt>
                <c:pt idx="328895">
                  <c:v>11837.33</c:v>
                </c:pt>
                <c:pt idx="328896">
                  <c:v>12111.34</c:v>
                </c:pt>
                <c:pt idx="328897">
                  <c:v>12981.71</c:v>
                </c:pt>
                <c:pt idx="328898">
                  <c:v>14996.26</c:v>
                </c:pt>
                <c:pt idx="328899">
                  <c:v>12921.11</c:v>
                </c:pt>
                <c:pt idx="328900">
                  <c:v>13335.39</c:v>
                </c:pt>
                <c:pt idx="328901">
                  <c:v>13167.28</c:v>
                </c:pt>
                <c:pt idx="328902">
                  <c:v>14197.45</c:v>
                </c:pt>
                <c:pt idx="328903">
                  <c:v>14869.58</c:v>
                </c:pt>
                <c:pt idx="328904">
                  <c:v>13589.33</c:v>
                </c:pt>
                <c:pt idx="328905">
                  <c:v>16981.39</c:v>
                </c:pt>
                <c:pt idx="328906">
                  <c:v>15169.95</c:v>
                </c:pt>
                <c:pt idx="328907">
                  <c:v>19007.400000000001</c:v>
                </c:pt>
                <c:pt idx="328908">
                  <c:v>26668.99</c:v>
                </c:pt>
                <c:pt idx="328909">
                  <c:v>47757.35</c:v>
                </c:pt>
                <c:pt idx="328910">
                  <c:v>15137.56</c:v>
                </c:pt>
                <c:pt idx="328911">
                  <c:v>12281.77</c:v>
                </c:pt>
                <c:pt idx="328912">
                  <c:v>12775.44</c:v>
                </c:pt>
                <c:pt idx="328913">
                  <c:v>13224.09</c:v>
                </c:pt>
                <c:pt idx="328914">
                  <c:v>11967.76</c:v>
                </c:pt>
                <c:pt idx="328915">
                  <c:v>14802.69</c:v>
                </c:pt>
                <c:pt idx="328916">
                  <c:v>16301.27</c:v>
                </c:pt>
                <c:pt idx="328917">
                  <c:v>15969.97</c:v>
                </c:pt>
                <c:pt idx="328918">
                  <c:v>13372.06</c:v>
                </c:pt>
                <c:pt idx="328919">
                  <c:v>14156.63</c:v>
                </c:pt>
                <c:pt idx="328920">
                  <c:v>13864.5</c:v>
                </c:pt>
                <c:pt idx="328921">
                  <c:v>14862.45</c:v>
                </c:pt>
                <c:pt idx="328922">
                  <c:v>14085.02</c:v>
                </c:pt>
                <c:pt idx="328923">
                  <c:v>12295.68</c:v>
                </c:pt>
                <c:pt idx="328924">
                  <c:v>14611.11</c:v>
                </c:pt>
                <c:pt idx="328925">
                  <c:v>12957.77</c:v>
                </c:pt>
                <c:pt idx="328926">
                  <c:v>14103.06</c:v>
                </c:pt>
                <c:pt idx="328927">
                  <c:v>12785.15</c:v>
                </c:pt>
                <c:pt idx="328928">
                  <c:v>15709.04</c:v>
                </c:pt>
                <c:pt idx="328929">
                  <c:v>15588.94</c:v>
                </c:pt>
                <c:pt idx="328930">
                  <c:v>14483.45</c:v>
                </c:pt>
                <c:pt idx="328931">
                  <c:v>16004.93</c:v>
                </c:pt>
                <c:pt idx="328932">
                  <c:v>14404.35</c:v>
                </c:pt>
                <c:pt idx="328933">
                  <c:v>15541.84</c:v>
                </c:pt>
                <c:pt idx="328934">
                  <c:v>16625.990000000002</c:v>
                </c:pt>
                <c:pt idx="328935">
                  <c:v>18859.650000000001</c:v>
                </c:pt>
                <c:pt idx="328936">
                  <c:v>17150.310000000001</c:v>
                </c:pt>
                <c:pt idx="328937">
                  <c:v>15763.19</c:v>
                </c:pt>
                <c:pt idx="328938">
                  <c:v>14981.01</c:v>
                </c:pt>
                <c:pt idx="328939">
                  <c:v>15531.47</c:v>
                </c:pt>
                <c:pt idx="328940">
                  <c:v>13446.21</c:v>
                </c:pt>
                <c:pt idx="328941">
                  <c:v>17423.79</c:v>
                </c:pt>
                <c:pt idx="328942">
                  <c:v>15276.79</c:v>
                </c:pt>
                <c:pt idx="328943">
                  <c:v>16279.75</c:v>
                </c:pt>
                <c:pt idx="328944">
                  <c:v>14066.89</c:v>
                </c:pt>
                <c:pt idx="328945">
                  <c:v>15666.43</c:v>
                </c:pt>
                <c:pt idx="328946">
                  <c:v>14879.23</c:v>
                </c:pt>
                <c:pt idx="328947">
                  <c:v>15228.1</c:v>
                </c:pt>
                <c:pt idx="328948">
                  <c:v>15153.74</c:v>
                </c:pt>
                <c:pt idx="328949">
                  <c:v>17052.849999999999</c:v>
                </c:pt>
                <c:pt idx="328950">
                  <c:v>16394.39</c:v>
                </c:pt>
                <c:pt idx="328951">
                  <c:v>14125.76</c:v>
                </c:pt>
                <c:pt idx="328952">
                  <c:v>15753.07</c:v>
                </c:pt>
                <c:pt idx="328953">
                  <c:v>17298.599999999999</c:v>
                </c:pt>
                <c:pt idx="328954">
                  <c:v>16483.740000000002</c:v>
                </c:pt>
                <c:pt idx="328955">
                  <c:v>17298</c:v>
                </c:pt>
                <c:pt idx="328956">
                  <c:v>15628.83</c:v>
                </c:pt>
                <c:pt idx="328957">
                  <c:v>21528.44</c:v>
                </c:pt>
                <c:pt idx="328958">
                  <c:v>19752.53</c:v>
                </c:pt>
                <c:pt idx="328959">
                  <c:v>24698.99</c:v>
                </c:pt>
                <c:pt idx="328960">
                  <c:v>29118.37</c:v>
                </c:pt>
                <c:pt idx="328961">
                  <c:v>56136.52</c:v>
                </c:pt>
                <c:pt idx="328962">
                  <c:v>28874.1</c:v>
                </c:pt>
                <c:pt idx="328963">
                  <c:v>17508.3</c:v>
                </c:pt>
                <c:pt idx="328964">
                  <c:v>15289.43</c:v>
                </c:pt>
                <c:pt idx="328965">
                  <c:v>16600.73</c:v>
                </c:pt>
                <c:pt idx="328966">
                  <c:v>15427.05</c:v>
                </c:pt>
                <c:pt idx="328967">
                  <c:v>15198.54</c:v>
                </c:pt>
                <c:pt idx="328968">
                  <c:v>17929</c:v>
                </c:pt>
                <c:pt idx="328969">
                  <c:v>20446.18</c:v>
                </c:pt>
                <c:pt idx="328970">
                  <c:v>15930.83</c:v>
                </c:pt>
                <c:pt idx="328971">
                  <c:v>16365.27</c:v>
                </c:pt>
                <c:pt idx="328972">
                  <c:v>16433.580000000002</c:v>
                </c:pt>
                <c:pt idx="328973">
                  <c:v>17673.04</c:v>
                </c:pt>
                <c:pt idx="328974">
                  <c:v>15710.16</c:v>
                </c:pt>
                <c:pt idx="328975">
                  <c:v>14855.7</c:v>
                </c:pt>
                <c:pt idx="328976">
                  <c:v>18830.919999999998</c:v>
                </c:pt>
                <c:pt idx="328977">
                  <c:v>16522.34</c:v>
                </c:pt>
                <c:pt idx="328978">
                  <c:v>15453.79</c:v>
                </c:pt>
                <c:pt idx="328979">
                  <c:v>15529.21</c:v>
                </c:pt>
                <c:pt idx="328980">
                  <c:v>16969.919999999998</c:v>
                </c:pt>
                <c:pt idx="328981">
                  <c:v>18386.52</c:v>
                </c:pt>
                <c:pt idx="328982">
                  <c:v>18517.68</c:v>
                </c:pt>
                <c:pt idx="328983">
                  <c:v>19816.46</c:v>
                </c:pt>
                <c:pt idx="328984">
                  <c:v>17080.14</c:v>
                </c:pt>
                <c:pt idx="328985">
                  <c:v>18011.939999999999</c:v>
                </c:pt>
                <c:pt idx="328986">
                  <c:v>17319.419999999998</c:v>
                </c:pt>
                <c:pt idx="328987">
                  <c:v>17017.45</c:v>
                </c:pt>
                <c:pt idx="328988">
                  <c:v>16063.94</c:v>
                </c:pt>
                <c:pt idx="328989">
                  <c:v>18734.439999999999</c:v>
                </c:pt>
                <c:pt idx="328990">
                  <c:v>17637.11</c:v>
                </c:pt>
                <c:pt idx="328991">
                  <c:v>17956.36</c:v>
                </c:pt>
                <c:pt idx="328992">
                  <c:v>16137.53</c:v>
                </c:pt>
                <c:pt idx="328993">
                  <c:v>17169.41</c:v>
                </c:pt>
                <c:pt idx="328994">
                  <c:v>17094.82</c:v>
                </c:pt>
                <c:pt idx="328995">
                  <c:v>17127.89</c:v>
                </c:pt>
                <c:pt idx="328996">
                  <c:v>16665.560000000001</c:v>
                </c:pt>
                <c:pt idx="328997">
                  <c:v>16655.330000000002</c:v>
                </c:pt>
                <c:pt idx="328998">
                  <c:v>17542.86</c:v>
                </c:pt>
                <c:pt idx="328999">
                  <c:v>15252.05</c:v>
                </c:pt>
                <c:pt idx="329000">
                  <c:v>16200.99</c:v>
                </c:pt>
                <c:pt idx="329001">
                  <c:v>14919.28</c:v>
                </c:pt>
                <c:pt idx="329002">
                  <c:v>15805.49</c:v>
                </c:pt>
                <c:pt idx="329003">
                  <c:v>16152.5</c:v>
                </c:pt>
                <c:pt idx="329004">
                  <c:v>17249.52</c:v>
                </c:pt>
                <c:pt idx="329005">
                  <c:v>17253.23</c:v>
                </c:pt>
                <c:pt idx="329006">
                  <c:v>2825.5</c:v>
                </c:pt>
                <c:pt idx="329007">
                  <c:v>3689.44</c:v>
                </c:pt>
                <c:pt idx="329008">
                  <c:v>4523.42</c:v>
                </c:pt>
                <c:pt idx="329009">
                  <c:v>3346.01</c:v>
                </c:pt>
                <c:pt idx="329010">
                  <c:v>3753.19</c:v>
                </c:pt>
                <c:pt idx="329011">
                  <c:v>3357.99</c:v>
                </c:pt>
                <c:pt idx="329012">
                  <c:v>2884.02</c:v>
                </c:pt>
                <c:pt idx="329013">
                  <c:v>2629.3</c:v>
                </c:pt>
                <c:pt idx="329014">
                  <c:v>4309.91</c:v>
                </c:pt>
                <c:pt idx="329015">
                  <c:v>3409.22</c:v>
                </c:pt>
                <c:pt idx="329016">
                  <c:v>2570.63</c:v>
                </c:pt>
                <c:pt idx="329017">
                  <c:v>2724.22</c:v>
                </c:pt>
                <c:pt idx="329018">
                  <c:v>1996.27</c:v>
                </c:pt>
                <c:pt idx="329019">
                  <c:v>2711.83</c:v>
                </c:pt>
                <c:pt idx="329020">
                  <c:v>2633.52</c:v>
                </c:pt>
                <c:pt idx="329021">
                  <c:v>2640.08</c:v>
                </c:pt>
                <c:pt idx="329022">
                  <c:v>2519.77</c:v>
                </c:pt>
                <c:pt idx="329023">
                  <c:v>3095.38</c:v>
                </c:pt>
                <c:pt idx="329024">
                  <c:v>2833.76</c:v>
                </c:pt>
                <c:pt idx="329025">
                  <c:v>2830.76</c:v>
                </c:pt>
                <c:pt idx="329026">
                  <c:v>2383.4299999999998</c:v>
                </c:pt>
                <c:pt idx="329027">
                  <c:v>3142.63</c:v>
                </c:pt>
                <c:pt idx="329028">
                  <c:v>3360</c:v>
                </c:pt>
                <c:pt idx="329029">
                  <c:v>2486.21</c:v>
                </c:pt>
                <c:pt idx="329030">
                  <c:v>2288.73</c:v>
                </c:pt>
                <c:pt idx="329031">
                  <c:v>2246.41</c:v>
                </c:pt>
                <c:pt idx="329032">
                  <c:v>2471</c:v>
                </c:pt>
                <c:pt idx="329033">
                  <c:v>2442.46</c:v>
                </c:pt>
                <c:pt idx="329034">
                  <c:v>2742.66</c:v>
                </c:pt>
                <c:pt idx="329035">
                  <c:v>2336.9</c:v>
                </c:pt>
                <c:pt idx="329036">
                  <c:v>2139.61</c:v>
                </c:pt>
                <c:pt idx="329037">
                  <c:v>2726.88</c:v>
                </c:pt>
                <c:pt idx="329038">
                  <c:v>2456.73</c:v>
                </c:pt>
                <c:pt idx="329039">
                  <c:v>2094.7199999999998</c:v>
                </c:pt>
                <c:pt idx="329040">
                  <c:v>2140.4899999999998</c:v>
                </c:pt>
                <c:pt idx="329041">
                  <c:v>2513.3200000000002</c:v>
                </c:pt>
                <c:pt idx="329042">
                  <c:v>2016.69</c:v>
                </c:pt>
                <c:pt idx="329043">
                  <c:v>2638.21</c:v>
                </c:pt>
                <c:pt idx="329044">
                  <c:v>2150.34</c:v>
                </c:pt>
                <c:pt idx="329045">
                  <c:v>2503.38</c:v>
                </c:pt>
                <c:pt idx="329046">
                  <c:v>2384.11</c:v>
                </c:pt>
                <c:pt idx="329047">
                  <c:v>1752.56</c:v>
                </c:pt>
                <c:pt idx="329048">
                  <c:v>1306.8399999999999</c:v>
                </c:pt>
                <c:pt idx="329049">
                  <c:v>2228.92</c:v>
                </c:pt>
                <c:pt idx="329050">
                  <c:v>2320.85</c:v>
                </c:pt>
                <c:pt idx="329051">
                  <c:v>2326.79</c:v>
                </c:pt>
                <c:pt idx="329052">
                  <c:v>3090.64</c:v>
                </c:pt>
                <c:pt idx="329053">
                  <c:v>2347.23</c:v>
                </c:pt>
                <c:pt idx="329054">
                  <c:v>3202.07</c:v>
                </c:pt>
                <c:pt idx="329055">
                  <c:v>3064.84</c:v>
                </c:pt>
                <c:pt idx="329056">
                  <c:v>3105.93</c:v>
                </c:pt>
                <c:pt idx="329057">
                  <c:v>2460.52</c:v>
                </c:pt>
                <c:pt idx="329058">
                  <c:v>2652.14</c:v>
                </c:pt>
                <c:pt idx="329059">
                  <c:v>3025.3</c:v>
                </c:pt>
                <c:pt idx="329060">
                  <c:v>2862.33</c:v>
                </c:pt>
                <c:pt idx="329061">
                  <c:v>3052.78</c:v>
                </c:pt>
                <c:pt idx="329062">
                  <c:v>3920.55</c:v>
                </c:pt>
                <c:pt idx="329063">
                  <c:v>4031.13</c:v>
                </c:pt>
                <c:pt idx="329064">
                  <c:v>3656.53</c:v>
                </c:pt>
                <c:pt idx="329065">
                  <c:v>2388.2199999999998</c:v>
                </c:pt>
                <c:pt idx="329066">
                  <c:v>2872.82</c:v>
                </c:pt>
                <c:pt idx="329067">
                  <c:v>3377.45</c:v>
                </c:pt>
                <c:pt idx="329068">
                  <c:v>3024.1</c:v>
                </c:pt>
                <c:pt idx="329069">
                  <c:v>3636.77</c:v>
                </c:pt>
                <c:pt idx="329070">
                  <c:v>2434.29</c:v>
                </c:pt>
                <c:pt idx="329071">
                  <c:v>2465.9499999999998</c:v>
                </c:pt>
                <c:pt idx="329072">
                  <c:v>2886.84</c:v>
                </c:pt>
                <c:pt idx="329073">
                  <c:v>2744.23</c:v>
                </c:pt>
                <c:pt idx="329074">
                  <c:v>2424.98</c:v>
                </c:pt>
                <c:pt idx="329075">
                  <c:v>2501</c:v>
                </c:pt>
                <c:pt idx="329076">
                  <c:v>2534.84</c:v>
                </c:pt>
                <c:pt idx="329077">
                  <c:v>2631.63</c:v>
                </c:pt>
                <c:pt idx="329078">
                  <c:v>3122.37</c:v>
                </c:pt>
                <c:pt idx="329079">
                  <c:v>2629.95</c:v>
                </c:pt>
                <c:pt idx="329080">
                  <c:v>2377.12</c:v>
                </c:pt>
                <c:pt idx="329081">
                  <c:v>2575.0700000000002</c:v>
                </c:pt>
                <c:pt idx="329082">
                  <c:v>3223.7</c:v>
                </c:pt>
                <c:pt idx="329083">
                  <c:v>2860.85</c:v>
                </c:pt>
                <c:pt idx="329084">
                  <c:v>2857.55</c:v>
                </c:pt>
                <c:pt idx="329085">
                  <c:v>2341.1</c:v>
                </c:pt>
                <c:pt idx="329086">
                  <c:v>3089.74</c:v>
                </c:pt>
                <c:pt idx="329087">
                  <c:v>2809.69</c:v>
                </c:pt>
                <c:pt idx="329088">
                  <c:v>2520.08</c:v>
                </c:pt>
                <c:pt idx="329089">
                  <c:v>2399.02</c:v>
                </c:pt>
                <c:pt idx="329090">
                  <c:v>2472.2399999999998</c:v>
                </c:pt>
                <c:pt idx="329091">
                  <c:v>2323.0500000000002</c:v>
                </c:pt>
                <c:pt idx="329092">
                  <c:v>2496.7399999999998</c:v>
                </c:pt>
                <c:pt idx="329093">
                  <c:v>2607.9299999999998</c:v>
                </c:pt>
                <c:pt idx="329094">
                  <c:v>2740.57</c:v>
                </c:pt>
                <c:pt idx="329095">
                  <c:v>2516.6</c:v>
                </c:pt>
                <c:pt idx="329096">
                  <c:v>1944.74</c:v>
                </c:pt>
                <c:pt idx="329097">
                  <c:v>2392.16</c:v>
                </c:pt>
                <c:pt idx="329098">
                  <c:v>2434.9899999999998</c:v>
                </c:pt>
                <c:pt idx="329099">
                  <c:v>2275.12</c:v>
                </c:pt>
                <c:pt idx="329100">
                  <c:v>2334.39</c:v>
                </c:pt>
                <c:pt idx="329101">
                  <c:v>2395.12</c:v>
                </c:pt>
                <c:pt idx="329102">
                  <c:v>2512.02</c:v>
                </c:pt>
                <c:pt idx="329103">
                  <c:v>2013.4</c:v>
                </c:pt>
                <c:pt idx="329104">
                  <c:v>3459.91</c:v>
                </c:pt>
                <c:pt idx="329105">
                  <c:v>2999.21</c:v>
                </c:pt>
                <c:pt idx="329106">
                  <c:v>3271.85</c:v>
                </c:pt>
                <c:pt idx="329107">
                  <c:v>3175.24</c:v>
                </c:pt>
                <c:pt idx="329108">
                  <c:v>3613.13</c:v>
                </c:pt>
                <c:pt idx="329109">
                  <c:v>3433.19</c:v>
                </c:pt>
                <c:pt idx="329110">
                  <c:v>2821.32</c:v>
                </c:pt>
                <c:pt idx="329111">
                  <c:v>3458.15</c:v>
                </c:pt>
                <c:pt idx="329112">
                  <c:v>3066.07</c:v>
                </c:pt>
                <c:pt idx="329113">
                  <c:v>4439.13</c:v>
                </c:pt>
                <c:pt idx="329114">
                  <c:v>3606.34</c:v>
                </c:pt>
                <c:pt idx="329115">
                  <c:v>3661.85</c:v>
                </c:pt>
                <c:pt idx="329116">
                  <c:v>3340.38</c:v>
                </c:pt>
                <c:pt idx="329117">
                  <c:v>3921.87</c:v>
                </c:pt>
                <c:pt idx="329118">
                  <c:v>3064.6</c:v>
                </c:pt>
                <c:pt idx="329119">
                  <c:v>4672.08</c:v>
                </c:pt>
                <c:pt idx="329120">
                  <c:v>2925.3</c:v>
                </c:pt>
                <c:pt idx="329121">
                  <c:v>3363.23</c:v>
                </c:pt>
                <c:pt idx="329122">
                  <c:v>2910.27</c:v>
                </c:pt>
                <c:pt idx="329123">
                  <c:v>2709.12</c:v>
                </c:pt>
                <c:pt idx="329124">
                  <c:v>3104.06</c:v>
                </c:pt>
                <c:pt idx="329125">
                  <c:v>3225.84</c:v>
                </c:pt>
                <c:pt idx="329126">
                  <c:v>3192.75</c:v>
                </c:pt>
                <c:pt idx="329127">
                  <c:v>2684.97</c:v>
                </c:pt>
                <c:pt idx="329128">
                  <c:v>3074.75</c:v>
                </c:pt>
                <c:pt idx="329129">
                  <c:v>3247.62</c:v>
                </c:pt>
                <c:pt idx="329130">
                  <c:v>3708.82</c:v>
                </c:pt>
                <c:pt idx="329131">
                  <c:v>2536.73</c:v>
                </c:pt>
                <c:pt idx="329132">
                  <c:v>3360.08</c:v>
                </c:pt>
                <c:pt idx="329133">
                  <c:v>3383.08</c:v>
                </c:pt>
                <c:pt idx="329134">
                  <c:v>3523.03</c:v>
                </c:pt>
                <c:pt idx="329135">
                  <c:v>2676.46</c:v>
                </c:pt>
                <c:pt idx="329136">
                  <c:v>2637.5</c:v>
                </c:pt>
                <c:pt idx="329137">
                  <c:v>2666.57</c:v>
                </c:pt>
                <c:pt idx="329138">
                  <c:v>2808.58</c:v>
                </c:pt>
                <c:pt idx="329139">
                  <c:v>2351.92</c:v>
                </c:pt>
                <c:pt idx="329140">
                  <c:v>2497.42</c:v>
                </c:pt>
                <c:pt idx="329141">
                  <c:v>3135.22</c:v>
                </c:pt>
                <c:pt idx="329142">
                  <c:v>3058.89</c:v>
                </c:pt>
                <c:pt idx="329143">
                  <c:v>2984.88</c:v>
                </c:pt>
                <c:pt idx="329144">
                  <c:v>1987.51</c:v>
                </c:pt>
                <c:pt idx="329145">
                  <c:v>2650.88</c:v>
                </c:pt>
                <c:pt idx="329146">
                  <c:v>2327.12</c:v>
                </c:pt>
                <c:pt idx="329147">
                  <c:v>3076.52</c:v>
                </c:pt>
                <c:pt idx="329148">
                  <c:v>2478.48</c:v>
                </c:pt>
                <c:pt idx="329149">
                  <c:v>1732.35</c:v>
                </c:pt>
                <c:pt idx="329150">
                  <c:v>2032.16</c:v>
                </c:pt>
                <c:pt idx="329151">
                  <c:v>1840.54</c:v>
                </c:pt>
                <c:pt idx="329152">
                  <c:v>2025.39</c:v>
                </c:pt>
                <c:pt idx="329153">
                  <c:v>2000.64</c:v>
                </c:pt>
                <c:pt idx="329154">
                  <c:v>2030.52</c:v>
                </c:pt>
                <c:pt idx="329155">
                  <c:v>1191.82</c:v>
                </c:pt>
                <c:pt idx="329156">
                  <c:v>1970.65</c:v>
                </c:pt>
                <c:pt idx="329157">
                  <c:v>2203.61</c:v>
                </c:pt>
                <c:pt idx="329158">
                  <c:v>2058.46</c:v>
                </c:pt>
                <c:pt idx="329159">
                  <c:v>1607.78</c:v>
                </c:pt>
                <c:pt idx="329160">
                  <c:v>1857.96</c:v>
                </c:pt>
                <c:pt idx="329161">
                  <c:v>2692.33</c:v>
                </c:pt>
                <c:pt idx="329162">
                  <c:v>2666.5</c:v>
                </c:pt>
                <c:pt idx="329163">
                  <c:v>1686.06</c:v>
                </c:pt>
                <c:pt idx="329164">
                  <c:v>3975.27</c:v>
                </c:pt>
                <c:pt idx="329165">
                  <c:v>2499.0500000000002</c:v>
                </c:pt>
                <c:pt idx="329166">
                  <c:v>2384.58</c:v>
                </c:pt>
                <c:pt idx="329167">
                  <c:v>2112.91</c:v>
                </c:pt>
                <c:pt idx="329168">
                  <c:v>2434.02</c:v>
                </c:pt>
                <c:pt idx="329169">
                  <c:v>2614.44</c:v>
                </c:pt>
                <c:pt idx="329170">
                  <c:v>2138.5</c:v>
                </c:pt>
                <c:pt idx="329171">
                  <c:v>2204.83</c:v>
                </c:pt>
                <c:pt idx="329172">
                  <c:v>2503.87</c:v>
                </c:pt>
                <c:pt idx="329173">
                  <c:v>2720.83</c:v>
                </c:pt>
                <c:pt idx="329174">
                  <c:v>2564.59</c:v>
                </c:pt>
                <c:pt idx="329175">
                  <c:v>1982.52</c:v>
                </c:pt>
                <c:pt idx="329176">
                  <c:v>2385.46</c:v>
                </c:pt>
                <c:pt idx="329177">
                  <c:v>1764.94</c:v>
                </c:pt>
                <c:pt idx="329178">
                  <c:v>2052.46</c:v>
                </c:pt>
                <c:pt idx="329179">
                  <c:v>2094.42</c:v>
                </c:pt>
                <c:pt idx="329180">
                  <c:v>2211.9499999999998</c:v>
                </c:pt>
                <c:pt idx="329181">
                  <c:v>1646.72</c:v>
                </c:pt>
                <c:pt idx="329182">
                  <c:v>2030.76</c:v>
                </c:pt>
                <c:pt idx="329183">
                  <c:v>1621.99</c:v>
                </c:pt>
                <c:pt idx="329184">
                  <c:v>1282.31</c:v>
                </c:pt>
                <c:pt idx="329185">
                  <c:v>1514</c:v>
                </c:pt>
                <c:pt idx="329186">
                  <c:v>1360.99</c:v>
                </c:pt>
                <c:pt idx="329187">
                  <c:v>1093.98</c:v>
                </c:pt>
                <c:pt idx="329188">
                  <c:v>2771.73</c:v>
                </c:pt>
                <c:pt idx="329189">
                  <c:v>2655.21</c:v>
                </c:pt>
                <c:pt idx="329190">
                  <c:v>2663.93</c:v>
                </c:pt>
                <c:pt idx="329191">
                  <c:v>1462.02</c:v>
                </c:pt>
                <c:pt idx="329192">
                  <c:v>1904.87</c:v>
                </c:pt>
                <c:pt idx="329193">
                  <c:v>2620.9899999999998</c:v>
                </c:pt>
                <c:pt idx="329194">
                  <c:v>4257.37</c:v>
                </c:pt>
                <c:pt idx="329195">
                  <c:v>4316.2</c:v>
                </c:pt>
                <c:pt idx="329196">
                  <c:v>2567.4699999999998</c:v>
                </c:pt>
                <c:pt idx="329197">
                  <c:v>2215.0100000000002</c:v>
                </c:pt>
                <c:pt idx="329198">
                  <c:v>3071.85</c:v>
                </c:pt>
                <c:pt idx="329199">
                  <c:v>2167.3200000000002</c:v>
                </c:pt>
                <c:pt idx="329200">
                  <c:v>1476.65</c:v>
                </c:pt>
                <c:pt idx="329201">
                  <c:v>1079.04</c:v>
                </c:pt>
                <c:pt idx="329202">
                  <c:v>1265.47</c:v>
                </c:pt>
                <c:pt idx="329203">
                  <c:v>2048.69</c:v>
                </c:pt>
                <c:pt idx="329204">
                  <c:v>1664.26</c:v>
                </c:pt>
                <c:pt idx="329205">
                  <c:v>1923.94</c:v>
                </c:pt>
                <c:pt idx="329206">
                  <c:v>1183.3</c:v>
                </c:pt>
                <c:pt idx="329207">
                  <c:v>1300.1600000000001</c:v>
                </c:pt>
                <c:pt idx="329208">
                  <c:v>1246.52</c:v>
                </c:pt>
                <c:pt idx="329209">
                  <c:v>570.62</c:v>
                </c:pt>
                <c:pt idx="329210">
                  <c:v>1686.43</c:v>
                </c:pt>
                <c:pt idx="329211">
                  <c:v>1257.28</c:v>
                </c:pt>
                <c:pt idx="329212">
                  <c:v>1861.02</c:v>
                </c:pt>
                <c:pt idx="329213">
                  <c:v>1958.51</c:v>
                </c:pt>
                <c:pt idx="329214">
                  <c:v>2591.37</c:v>
                </c:pt>
                <c:pt idx="329215">
                  <c:v>2718.81</c:v>
                </c:pt>
                <c:pt idx="329216">
                  <c:v>2350.6799999999998</c:v>
                </c:pt>
                <c:pt idx="329217">
                  <c:v>2426</c:v>
                </c:pt>
                <c:pt idx="329218">
                  <c:v>1731.25</c:v>
                </c:pt>
                <c:pt idx="329219">
                  <c:v>2026.38</c:v>
                </c:pt>
                <c:pt idx="329220">
                  <c:v>1525.26</c:v>
                </c:pt>
                <c:pt idx="329221">
                  <c:v>1770.43</c:v>
                </c:pt>
                <c:pt idx="329222">
                  <c:v>1577.42</c:v>
                </c:pt>
                <c:pt idx="329223">
                  <c:v>1656.39</c:v>
                </c:pt>
                <c:pt idx="329224">
                  <c:v>2156.9299999999998</c:v>
                </c:pt>
                <c:pt idx="329225">
                  <c:v>2595.7600000000002</c:v>
                </c:pt>
                <c:pt idx="329226">
                  <c:v>1806.33</c:v>
                </c:pt>
                <c:pt idx="329227">
                  <c:v>1760.43</c:v>
                </c:pt>
                <c:pt idx="329228">
                  <c:v>1665.2</c:v>
                </c:pt>
                <c:pt idx="329229">
                  <c:v>2042.27</c:v>
                </c:pt>
                <c:pt idx="329230">
                  <c:v>1543.85</c:v>
                </c:pt>
                <c:pt idx="329231">
                  <c:v>1489.57</c:v>
                </c:pt>
                <c:pt idx="329232">
                  <c:v>1349.26</c:v>
                </c:pt>
                <c:pt idx="329233">
                  <c:v>1827.43</c:v>
                </c:pt>
                <c:pt idx="329234">
                  <c:v>1761.77</c:v>
                </c:pt>
                <c:pt idx="329235">
                  <c:v>1419.85</c:v>
                </c:pt>
                <c:pt idx="329236">
                  <c:v>1296.1400000000001</c:v>
                </c:pt>
                <c:pt idx="329237">
                  <c:v>1545.15</c:v>
                </c:pt>
                <c:pt idx="329238">
                  <c:v>1994.8</c:v>
                </c:pt>
                <c:pt idx="329239">
                  <c:v>1302.0999999999999</c:v>
                </c:pt>
                <c:pt idx="329240">
                  <c:v>1631.66</c:v>
                </c:pt>
                <c:pt idx="329241">
                  <c:v>1671.45</c:v>
                </c:pt>
                <c:pt idx="329242">
                  <c:v>2329.38</c:v>
                </c:pt>
                <c:pt idx="329243">
                  <c:v>1386.08</c:v>
                </c:pt>
                <c:pt idx="329244">
                  <c:v>1522.87</c:v>
                </c:pt>
                <c:pt idx="329245">
                  <c:v>1923.28</c:v>
                </c:pt>
                <c:pt idx="329246">
                  <c:v>3553.67</c:v>
                </c:pt>
                <c:pt idx="329247">
                  <c:v>3171.75</c:v>
                </c:pt>
                <c:pt idx="329248">
                  <c:v>1461.63</c:v>
                </c:pt>
                <c:pt idx="329249">
                  <c:v>2275.5100000000002</c:v>
                </c:pt>
                <c:pt idx="329250">
                  <c:v>1477.82</c:v>
                </c:pt>
                <c:pt idx="329251">
                  <c:v>1605</c:v>
                </c:pt>
                <c:pt idx="329252">
                  <c:v>1196.98</c:v>
                </c:pt>
                <c:pt idx="329253">
                  <c:v>1057.21</c:v>
                </c:pt>
                <c:pt idx="329254">
                  <c:v>1463.06</c:v>
                </c:pt>
                <c:pt idx="329255">
                  <c:v>1203.6500000000001</c:v>
                </c:pt>
                <c:pt idx="329256">
                  <c:v>1092.03</c:v>
                </c:pt>
                <c:pt idx="329257">
                  <c:v>1415.86</c:v>
                </c:pt>
                <c:pt idx="329258">
                  <c:v>1257.96</c:v>
                </c:pt>
                <c:pt idx="329259">
                  <c:v>1596.31</c:v>
                </c:pt>
                <c:pt idx="329260">
                  <c:v>1321.35</c:v>
                </c:pt>
                <c:pt idx="329261">
                  <c:v>1535.22</c:v>
                </c:pt>
                <c:pt idx="329262">
                  <c:v>1957.19</c:v>
                </c:pt>
                <c:pt idx="329263">
                  <c:v>1629.41</c:v>
                </c:pt>
                <c:pt idx="329264">
                  <c:v>1711.92</c:v>
                </c:pt>
                <c:pt idx="329265">
                  <c:v>2482.87</c:v>
                </c:pt>
                <c:pt idx="329266">
                  <c:v>2068.6999999999998</c:v>
                </c:pt>
                <c:pt idx="329267">
                  <c:v>1902.45</c:v>
                </c:pt>
                <c:pt idx="329268">
                  <c:v>2669.71</c:v>
                </c:pt>
                <c:pt idx="329269">
                  <c:v>2491.41</c:v>
                </c:pt>
                <c:pt idx="329270">
                  <c:v>1359.8</c:v>
                </c:pt>
                <c:pt idx="329271">
                  <c:v>1362.83</c:v>
                </c:pt>
                <c:pt idx="329272">
                  <c:v>1606.06</c:v>
                </c:pt>
                <c:pt idx="329273">
                  <c:v>2035.03</c:v>
                </c:pt>
                <c:pt idx="329274">
                  <c:v>1515.88</c:v>
                </c:pt>
                <c:pt idx="329275">
                  <c:v>1364.48</c:v>
                </c:pt>
                <c:pt idx="329276">
                  <c:v>1977.37</c:v>
                </c:pt>
                <c:pt idx="329277">
                  <c:v>1596.3</c:v>
                </c:pt>
                <c:pt idx="329278">
                  <c:v>1586.81</c:v>
                </c:pt>
                <c:pt idx="329279">
                  <c:v>1921</c:v>
                </c:pt>
                <c:pt idx="329280">
                  <c:v>1687.14</c:v>
                </c:pt>
                <c:pt idx="329281">
                  <c:v>1472.51</c:v>
                </c:pt>
                <c:pt idx="329282">
                  <c:v>1680.72</c:v>
                </c:pt>
                <c:pt idx="329283">
                  <c:v>1187.06</c:v>
                </c:pt>
                <c:pt idx="329284">
                  <c:v>1732.95</c:v>
                </c:pt>
                <c:pt idx="329285">
                  <c:v>1215.0899999999999</c:v>
                </c:pt>
                <c:pt idx="329286">
                  <c:v>506.14</c:v>
                </c:pt>
                <c:pt idx="329287">
                  <c:v>1042.82</c:v>
                </c:pt>
                <c:pt idx="329288">
                  <c:v>2021.87</c:v>
                </c:pt>
                <c:pt idx="329289">
                  <c:v>1607.32</c:v>
                </c:pt>
                <c:pt idx="329290">
                  <c:v>1505.96</c:v>
                </c:pt>
                <c:pt idx="329291">
                  <c:v>1277.3800000000001</c:v>
                </c:pt>
                <c:pt idx="329292">
                  <c:v>6322</c:v>
                </c:pt>
                <c:pt idx="329293">
                  <c:v>4210.2</c:v>
                </c:pt>
                <c:pt idx="329294">
                  <c:v>5391.35</c:v>
                </c:pt>
                <c:pt idx="329295">
                  <c:v>4504.74</c:v>
                </c:pt>
                <c:pt idx="329296">
                  <c:v>5462.25</c:v>
                </c:pt>
                <c:pt idx="329297">
                  <c:v>5087.99</c:v>
                </c:pt>
                <c:pt idx="329298">
                  <c:v>4260.88</c:v>
                </c:pt>
                <c:pt idx="329299">
                  <c:v>4034.24</c:v>
                </c:pt>
                <c:pt idx="329300">
                  <c:v>3399.83</c:v>
                </c:pt>
                <c:pt idx="329301">
                  <c:v>3548.51</c:v>
                </c:pt>
                <c:pt idx="329302">
                  <c:v>2821.02</c:v>
                </c:pt>
                <c:pt idx="329303">
                  <c:v>3360.12</c:v>
                </c:pt>
                <c:pt idx="329304">
                  <c:v>2773.12</c:v>
                </c:pt>
                <c:pt idx="329305">
                  <c:v>3116.82</c:v>
                </c:pt>
                <c:pt idx="329306">
                  <c:v>3046.06</c:v>
                </c:pt>
                <c:pt idx="329307">
                  <c:v>2219.0500000000002</c:v>
                </c:pt>
                <c:pt idx="329308">
                  <c:v>2603.75</c:v>
                </c:pt>
                <c:pt idx="329309">
                  <c:v>3867.66</c:v>
                </c:pt>
                <c:pt idx="329310">
                  <c:v>5853.84</c:v>
                </c:pt>
                <c:pt idx="329311">
                  <c:v>4282.63</c:v>
                </c:pt>
                <c:pt idx="329312">
                  <c:v>4392.22</c:v>
                </c:pt>
                <c:pt idx="329313">
                  <c:v>5107.6899999999996</c:v>
                </c:pt>
                <c:pt idx="329314">
                  <c:v>5353.5</c:v>
                </c:pt>
                <c:pt idx="329315">
                  <c:v>4914.25</c:v>
                </c:pt>
                <c:pt idx="329316">
                  <c:v>5495.63</c:v>
                </c:pt>
                <c:pt idx="329317">
                  <c:v>4677.9799999999996</c:v>
                </c:pt>
                <c:pt idx="329318">
                  <c:v>5968.3</c:v>
                </c:pt>
                <c:pt idx="329319">
                  <c:v>4442.76</c:v>
                </c:pt>
                <c:pt idx="329320">
                  <c:v>5543.87</c:v>
                </c:pt>
                <c:pt idx="329321">
                  <c:v>5293.37</c:v>
                </c:pt>
                <c:pt idx="329322">
                  <c:v>4995.45</c:v>
                </c:pt>
                <c:pt idx="329323">
                  <c:v>5277.38</c:v>
                </c:pt>
                <c:pt idx="329324">
                  <c:v>4705.32</c:v>
                </c:pt>
                <c:pt idx="329325">
                  <c:v>5939.19</c:v>
                </c:pt>
                <c:pt idx="329326">
                  <c:v>5589.17</c:v>
                </c:pt>
                <c:pt idx="329327">
                  <c:v>4595.62</c:v>
                </c:pt>
                <c:pt idx="329328">
                  <c:v>5880.49</c:v>
                </c:pt>
                <c:pt idx="329329">
                  <c:v>3763.98</c:v>
                </c:pt>
                <c:pt idx="329330">
                  <c:v>3553.13</c:v>
                </c:pt>
                <c:pt idx="329331">
                  <c:v>5788.46</c:v>
                </c:pt>
                <c:pt idx="329332">
                  <c:v>5082.34</c:v>
                </c:pt>
                <c:pt idx="329333">
                  <c:v>4463.49</c:v>
                </c:pt>
                <c:pt idx="329334">
                  <c:v>5180.26</c:v>
                </c:pt>
                <c:pt idx="329335">
                  <c:v>5918.51</c:v>
                </c:pt>
                <c:pt idx="329336">
                  <c:v>6257.79</c:v>
                </c:pt>
                <c:pt idx="329337">
                  <c:v>5396.52</c:v>
                </c:pt>
                <c:pt idx="329338">
                  <c:v>6935.81</c:v>
                </c:pt>
                <c:pt idx="329339">
                  <c:v>4934.47</c:v>
                </c:pt>
                <c:pt idx="329340">
                  <c:v>5555.54</c:v>
                </c:pt>
                <c:pt idx="329341">
                  <c:v>4982.2299999999996</c:v>
                </c:pt>
                <c:pt idx="329342">
                  <c:v>4575.07</c:v>
                </c:pt>
                <c:pt idx="329343">
                  <c:v>4399</c:v>
                </c:pt>
                <c:pt idx="329344">
                  <c:v>5052.76</c:v>
                </c:pt>
                <c:pt idx="329345">
                  <c:v>6201.35</c:v>
                </c:pt>
                <c:pt idx="329346">
                  <c:v>6153.16</c:v>
                </c:pt>
                <c:pt idx="329347">
                  <c:v>3899.29</c:v>
                </c:pt>
                <c:pt idx="329348">
                  <c:v>8002.54</c:v>
                </c:pt>
                <c:pt idx="329349">
                  <c:v>6750.73</c:v>
                </c:pt>
                <c:pt idx="329350">
                  <c:v>6850.89</c:v>
                </c:pt>
                <c:pt idx="329351">
                  <c:v>4456.04</c:v>
                </c:pt>
                <c:pt idx="329352">
                  <c:v>5465.17</c:v>
                </c:pt>
                <c:pt idx="329353">
                  <c:v>4650.8900000000003</c:v>
                </c:pt>
                <c:pt idx="329354">
                  <c:v>4709.33</c:v>
                </c:pt>
                <c:pt idx="329355">
                  <c:v>6317.42</c:v>
                </c:pt>
                <c:pt idx="329356">
                  <c:v>6535.81</c:v>
                </c:pt>
                <c:pt idx="329357">
                  <c:v>5948.19</c:v>
                </c:pt>
                <c:pt idx="329358">
                  <c:v>7074.05</c:v>
                </c:pt>
                <c:pt idx="329359">
                  <c:v>4433.58</c:v>
                </c:pt>
                <c:pt idx="329360">
                  <c:v>4432.22</c:v>
                </c:pt>
                <c:pt idx="329361">
                  <c:v>5763.78</c:v>
                </c:pt>
                <c:pt idx="329362">
                  <c:v>6404.43</c:v>
                </c:pt>
                <c:pt idx="329363">
                  <c:v>5005.8999999999996</c:v>
                </c:pt>
                <c:pt idx="329364">
                  <c:v>5074.83</c:v>
                </c:pt>
                <c:pt idx="329365">
                  <c:v>7161.14</c:v>
                </c:pt>
                <c:pt idx="329366">
                  <c:v>6433.56</c:v>
                </c:pt>
                <c:pt idx="329367">
                  <c:v>4435</c:v>
                </c:pt>
                <c:pt idx="329368">
                  <c:v>4506.88</c:v>
                </c:pt>
                <c:pt idx="329369">
                  <c:v>5251.57</c:v>
                </c:pt>
                <c:pt idx="329370">
                  <c:v>5977.84</c:v>
                </c:pt>
                <c:pt idx="329371">
                  <c:v>6370.65</c:v>
                </c:pt>
                <c:pt idx="329372">
                  <c:v>7129.69</c:v>
                </c:pt>
                <c:pt idx="329373">
                  <c:v>5175.97</c:v>
                </c:pt>
                <c:pt idx="329374">
                  <c:v>6607.2</c:v>
                </c:pt>
                <c:pt idx="329375">
                  <c:v>6272.7</c:v>
                </c:pt>
                <c:pt idx="329376">
                  <c:v>5422.27</c:v>
                </c:pt>
                <c:pt idx="329377">
                  <c:v>5756.99</c:v>
                </c:pt>
                <c:pt idx="329378">
                  <c:v>4734.08</c:v>
                </c:pt>
                <c:pt idx="329379">
                  <c:v>8194.1299999999992</c:v>
                </c:pt>
                <c:pt idx="329380">
                  <c:v>5528.99</c:v>
                </c:pt>
                <c:pt idx="329381">
                  <c:v>6222.07</c:v>
                </c:pt>
                <c:pt idx="329382">
                  <c:v>6532.1</c:v>
                </c:pt>
                <c:pt idx="329383">
                  <c:v>6149.83</c:v>
                </c:pt>
                <c:pt idx="329384">
                  <c:v>5445.45</c:v>
                </c:pt>
                <c:pt idx="329385">
                  <c:v>5889.2</c:v>
                </c:pt>
                <c:pt idx="329386">
                  <c:v>5932.37</c:v>
                </c:pt>
                <c:pt idx="329387">
                  <c:v>7149.54</c:v>
                </c:pt>
                <c:pt idx="329388">
                  <c:v>7404.04</c:v>
                </c:pt>
                <c:pt idx="329389">
                  <c:v>6287.78</c:v>
                </c:pt>
                <c:pt idx="329390">
                  <c:v>9235.92</c:v>
                </c:pt>
                <c:pt idx="329391">
                  <c:v>8817</c:v>
                </c:pt>
                <c:pt idx="329392">
                  <c:v>8304.8700000000008</c:v>
                </c:pt>
                <c:pt idx="329393">
                  <c:v>5950.89</c:v>
                </c:pt>
                <c:pt idx="329394">
                  <c:v>6687.74</c:v>
                </c:pt>
                <c:pt idx="329395">
                  <c:v>5429.67</c:v>
                </c:pt>
                <c:pt idx="329396">
                  <c:v>9729.32</c:v>
                </c:pt>
                <c:pt idx="329397">
                  <c:v>6691.84</c:v>
                </c:pt>
                <c:pt idx="329398">
                  <c:v>8357.2800000000007</c:v>
                </c:pt>
                <c:pt idx="329399">
                  <c:v>7424.94</c:v>
                </c:pt>
                <c:pt idx="329400">
                  <c:v>9857.19</c:v>
                </c:pt>
                <c:pt idx="329401">
                  <c:v>7490.94</c:v>
                </c:pt>
                <c:pt idx="329402">
                  <c:v>8161.21</c:v>
                </c:pt>
                <c:pt idx="329403">
                  <c:v>7217.94</c:v>
                </c:pt>
                <c:pt idx="329404">
                  <c:v>6302.88</c:v>
                </c:pt>
                <c:pt idx="329405">
                  <c:v>9025.35</c:v>
                </c:pt>
                <c:pt idx="329406">
                  <c:v>7259.44</c:v>
                </c:pt>
                <c:pt idx="329407">
                  <c:v>6377.15</c:v>
                </c:pt>
                <c:pt idx="329408">
                  <c:v>6629.09</c:v>
                </c:pt>
                <c:pt idx="329409">
                  <c:v>6155.05</c:v>
                </c:pt>
                <c:pt idx="329410">
                  <c:v>6835.07</c:v>
                </c:pt>
                <c:pt idx="329411">
                  <c:v>7731.58</c:v>
                </c:pt>
                <c:pt idx="329412">
                  <c:v>9635.49</c:v>
                </c:pt>
                <c:pt idx="329413">
                  <c:v>7975.62</c:v>
                </c:pt>
                <c:pt idx="329414">
                  <c:v>8149.23</c:v>
                </c:pt>
                <c:pt idx="329415">
                  <c:v>6116.59</c:v>
                </c:pt>
                <c:pt idx="329416">
                  <c:v>5959.23</c:v>
                </c:pt>
                <c:pt idx="329417">
                  <c:v>7704.12</c:v>
                </c:pt>
                <c:pt idx="329418">
                  <c:v>6291.97</c:v>
                </c:pt>
                <c:pt idx="329419">
                  <c:v>8081.39</c:v>
                </c:pt>
                <c:pt idx="329420">
                  <c:v>7923.5</c:v>
                </c:pt>
                <c:pt idx="329421">
                  <c:v>8278.7999999999993</c:v>
                </c:pt>
                <c:pt idx="329422">
                  <c:v>8870.98</c:v>
                </c:pt>
                <c:pt idx="329423">
                  <c:v>7296.94</c:v>
                </c:pt>
                <c:pt idx="329424">
                  <c:v>9325.32</c:v>
                </c:pt>
                <c:pt idx="329425">
                  <c:v>7484.49</c:v>
                </c:pt>
                <c:pt idx="329426">
                  <c:v>10011.51</c:v>
                </c:pt>
                <c:pt idx="329427">
                  <c:v>8052.13</c:v>
                </c:pt>
                <c:pt idx="329428">
                  <c:v>7314.96</c:v>
                </c:pt>
                <c:pt idx="329429">
                  <c:v>8978.56</c:v>
                </c:pt>
                <c:pt idx="329430">
                  <c:v>9528.5300000000007</c:v>
                </c:pt>
                <c:pt idx="329431">
                  <c:v>7941.72</c:v>
                </c:pt>
                <c:pt idx="329432">
                  <c:v>8515.39</c:v>
                </c:pt>
                <c:pt idx="329433">
                  <c:v>8181.35</c:v>
                </c:pt>
                <c:pt idx="329434">
                  <c:v>8077.01</c:v>
                </c:pt>
                <c:pt idx="329435">
                  <c:v>44229.09</c:v>
                </c:pt>
                <c:pt idx="329436">
                  <c:v>43879.87</c:v>
                </c:pt>
                <c:pt idx="329437">
                  <c:v>40941.230000000003</c:v>
                </c:pt>
                <c:pt idx="329438">
                  <c:v>40342.17</c:v>
                </c:pt>
                <c:pt idx="329439">
                  <c:v>40310.81</c:v>
                </c:pt>
                <c:pt idx="329440">
                  <c:v>41459.14</c:v>
                </c:pt>
                <c:pt idx="329441">
                  <c:v>40175.22</c:v>
                </c:pt>
                <c:pt idx="329442">
                  <c:v>39468.61</c:v>
                </c:pt>
                <c:pt idx="329443">
                  <c:v>42284.08</c:v>
                </c:pt>
                <c:pt idx="329444">
                  <c:v>39995.19</c:v>
                </c:pt>
                <c:pt idx="329445">
                  <c:v>40178.47</c:v>
                </c:pt>
                <c:pt idx="329446">
                  <c:v>39235.94</c:v>
                </c:pt>
                <c:pt idx="329447">
                  <c:v>36525.21</c:v>
                </c:pt>
                <c:pt idx="329448">
                  <c:v>40741.129999999997</c:v>
                </c:pt>
                <c:pt idx="329449">
                  <c:v>39711.360000000001</c:v>
                </c:pt>
                <c:pt idx="329450">
                  <c:v>38964.58</c:v>
                </c:pt>
                <c:pt idx="329451">
                  <c:v>38626.78</c:v>
                </c:pt>
                <c:pt idx="329452">
                  <c:v>40221.74</c:v>
                </c:pt>
                <c:pt idx="329453">
                  <c:v>39819.83</c:v>
                </c:pt>
                <c:pt idx="329454">
                  <c:v>40763.11</c:v>
                </c:pt>
                <c:pt idx="329455">
                  <c:v>37354.93</c:v>
                </c:pt>
                <c:pt idx="329456">
                  <c:v>40598.519999999997</c:v>
                </c:pt>
                <c:pt idx="329457">
                  <c:v>40975.72</c:v>
                </c:pt>
                <c:pt idx="329458">
                  <c:v>42139.65</c:v>
                </c:pt>
                <c:pt idx="329459">
                  <c:v>39328.28</c:v>
                </c:pt>
                <c:pt idx="329460">
                  <c:v>38509.589999999997</c:v>
                </c:pt>
                <c:pt idx="329461">
                  <c:v>42596.95</c:v>
                </c:pt>
                <c:pt idx="329462">
                  <c:v>40535.79</c:v>
                </c:pt>
                <c:pt idx="329463">
                  <c:v>42892.11</c:v>
                </c:pt>
                <c:pt idx="329464">
                  <c:v>37879.54</c:v>
                </c:pt>
                <c:pt idx="329465">
                  <c:v>41938.089999999997</c:v>
                </c:pt>
                <c:pt idx="329466">
                  <c:v>43945.35</c:v>
                </c:pt>
                <c:pt idx="329467">
                  <c:v>41191.949999999997</c:v>
                </c:pt>
                <c:pt idx="329468">
                  <c:v>40040.06</c:v>
                </c:pt>
                <c:pt idx="329469">
                  <c:v>38303.339999999997</c:v>
                </c:pt>
                <c:pt idx="329470">
                  <c:v>43236.03</c:v>
                </c:pt>
                <c:pt idx="329471">
                  <c:v>40806.25</c:v>
                </c:pt>
                <c:pt idx="329472">
                  <c:v>41581.199999999997</c:v>
                </c:pt>
                <c:pt idx="329473">
                  <c:v>39917.08</c:v>
                </c:pt>
                <c:pt idx="329474">
                  <c:v>42760.04</c:v>
                </c:pt>
                <c:pt idx="329475">
                  <c:v>43561.33</c:v>
                </c:pt>
                <c:pt idx="329476">
                  <c:v>44031.13</c:v>
                </c:pt>
                <c:pt idx="329477">
                  <c:v>53361.56</c:v>
                </c:pt>
                <c:pt idx="329478">
                  <c:v>39200.74</c:v>
                </c:pt>
                <c:pt idx="329479">
                  <c:v>42412.160000000003</c:v>
                </c:pt>
                <c:pt idx="329480">
                  <c:v>45632.2</c:v>
                </c:pt>
                <c:pt idx="329481">
                  <c:v>58871.93</c:v>
                </c:pt>
                <c:pt idx="329482">
                  <c:v>40434.31</c:v>
                </c:pt>
                <c:pt idx="329483">
                  <c:v>42511.53</c:v>
                </c:pt>
                <c:pt idx="329484">
                  <c:v>43316.44</c:v>
                </c:pt>
                <c:pt idx="329485">
                  <c:v>44386.34</c:v>
                </c:pt>
                <c:pt idx="329486">
                  <c:v>38763.21</c:v>
                </c:pt>
                <c:pt idx="329487">
                  <c:v>46639.48</c:v>
                </c:pt>
                <c:pt idx="329488">
                  <c:v>44270.97</c:v>
                </c:pt>
                <c:pt idx="329489">
                  <c:v>43016.19</c:v>
                </c:pt>
                <c:pt idx="329490">
                  <c:v>41169.629999999997</c:v>
                </c:pt>
                <c:pt idx="329491">
                  <c:v>42605.32</c:v>
                </c:pt>
                <c:pt idx="329492">
                  <c:v>41348.28</c:v>
                </c:pt>
                <c:pt idx="329493">
                  <c:v>43611.41</c:v>
                </c:pt>
                <c:pt idx="329494">
                  <c:v>40303.1</c:v>
                </c:pt>
                <c:pt idx="329495">
                  <c:v>38101.019999999997</c:v>
                </c:pt>
                <c:pt idx="329496">
                  <c:v>44675.51</c:v>
                </c:pt>
                <c:pt idx="329497">
                  <c:v>42651.77</c:v>
                </c:pt>
                <c:pt idx="329498">
                  <c:v>46673.71</c:v>
                </c:pt>
                <c:pt idx="329499">
                  <c:v>39594.639999999999</c:v>
                </c:pt>
                <c:pt idx="329500">
                  <c:v>42907.92</c:v>
                </c:pt>
                <c:pt idx="329501">
                  <c:v>43076.98</c:v>
                </c:pt>
                <c:pt idx="329502">
                  <c:v>42709.2</c:v>
                </c:pt>
                <c:pt idx="329503">
                  <c:v>42113.23</c:v>
                </c:pt>
                <c:pt idx="329504">
                  <c:v>44717.98</c:v>
                </c:pt>
                <c:pt idx="329505">
                  <c:v>44626.71</c:v>
                </c:pt>
                <c:pt idx="329506">
                  <c:v>45079.54</c:v>
                </c:pt>
                <c:pt idx="329507">
                  <c:v>42590.54</c:v>
                </c:pt>
                <c:pt idx="329508">
                  <c:v>45057.13</c:v>
                </c:pt>
                <c:pt idx="329509">
                  <c:v>46704.800000000003</c:v>
                </c:pt>
                <c:pt idx="329510">
                  <c:v>45255.14</c:v>
                </c:pt>
                <c:pt idx="329511">
                  <c:v>44885.52</c:v>
                </c:pt>
                <c:pt idx="329512">
                  <c:v>40962.11</c:v>
                </c:pt>
                <c:pt idx="329513">
                  <c:v>47948.98</c:v>
                </c:pt>
                <c:pt idx="329514">
                  <c:v>48327.95</c:v>
                </c:pt>
                <c:pt idx="329515">
                  <c:v>47645.919999999998</c:v>
                </c:pt>
                <c:pt idx="329516">
                  <c:v>43953.86</c:v>
                </c:pt>
                <c:pt idx="329517">
                  <c:v>46942.080000000002</c:v>
                </c:pt>
                <c:pt idx="329518">
                  <c:v>49139.9</c:v>
                </c:pt>
                <c:pt idx="329519">
                  <c:v>50007.21</c:v>
                </c:pt>
                <c:pt idx="329520">
                  <c:v>45556.6</c:v>
                </c:pt>
                <c:pt idx="329521">
                  <c:v>44688.76</c:v>
                </c:pt>
                <c:pt idx="329522">
                  <c:v>48385.77</c:v>
                </c:pt>
                <c:pt idx="329523">
                  <c:v>46630.54</c:v>
                </c:pt>
                <c:pt idx="329524">
                  <c:v>47441.09</c:v>
                </c:pt>
                <c:pt idx="329525">
                  <c:v>46937.7</c:v>
                </c:pt>
                <c:pt idx="329526">
                  <c:v>49090.84</c:v>
                </c:pt>
                <c:pt idx="329527">
                  <c:v>49171.02</c:v>
                </c:pt>
                <c:pt idx="329528">
                  <c:v>50201.73</c:v>
                </c:pt>
                <c:pt idx="329529">
                  <c:v>60860.800000000003</c:v>
                </c:pt>
                <c:pt idx="329530">
                  <c:v>46224.68</c:v>
                </c:pt>
                <c:pt idx="329531">
                  <c:v>49489.95</c:v>
                </c:pt>
                <c:pt idx="329532">
                  <c:v>49872.639999999999</c:v>
                </c:pt>
                <c:pt idx="329533">
                  <c:v>68026.42</c:v>
                </c:pt>
                <c:pt idx="329534">
                  <c:v>44322.76</c:v>
                </c:pt>
                <c:pt idx="329535">
                  <c:v>49117.08</c:v>
                </c:pt>
                <c:pt idx="329536">
                  <c:v>49325.25</c:v>
                </c:pt>
                <c:pt idx="329537">
                  <c:v>47348.46</c:v>
                </c:pt>
                <c:pt idx="329538">
                  <c:v>44709.279999999999</c:v>
                </c:pt>
                <c:pt idx="329539">
                  <c:v>47004.7</c:v>
                </c:pt>
                <c:pt idx="329540">
                  <c:v>49572.91</c:v>
                </c:pt>
                <c:pt idx="329541">
                  <c:v>48191.74</c:v>
                </c:pt>
                <c:pt idx="329542">
                  <c:v>45334.83</c:v>
                </c:pt>
                <c:pt idx="329543">
                  <c:v>45536.38</c:v>
                </c:pt>
                <c:pt idx="329544">
                  <c:v>47840.03</c:v>
                </c:pt>
                <c:pt idx="329545">
                  <c:v>47558.06</c:v>
                </c:pt>
                <c:pt idx="329546">
                  <c:v>44934.99</c:v>
                </c:pt>
                <c:pt idx="329547">
                  <c:v>41515</c:v>
                </c:pt>
                <c:pt idx="329548">
                  <c:v>50282.04</c:v>
                </c:pt>
                <c:pt idx="329549">
                  <c:v>44785.38</c:v>
                </c:pt>
                <c:pt idx="329550">
                  <c:v>44483.7</c:v>
                </c:pt>
                <c:pt idx="329551">
                  <c:v>41607.370000000003</c:v>
                </c:pt>
                <c:pt idx="329552">
                  <c:v>44368.62</c:v>
                </c:pt>
                <c:pt idx="329553">
                  <c:v>45166.98</c:v>
                </c:pt>
                <c:pt idx="329554">
                  <c:v>44619.39</c:v>
                </c:pt>
                <c:pt idx="329555">
                  <c:v>45192.86</c:v>
                </c:pt>
                <c:pt idx="329556">
                  <c:v>44510</c:v>
                </c:pt>
                <c:pt idx="329557">
                  <c:v>46571.24</c:v>
                </c:pt>
                <c:pt idx="329558">
                  <c:v>45997.27</c:v>
                </c:pt>
                <c:pt idx="329559">
                  <c:v>45749.93</c:v>
                </c:pt>
                <c:pt idx="329560">
                  <c:v>43135.19</c:v>
                </c:pt>
                <c:pt idx="329561">
                  <c:v>47517.37</c:v>
                </c:pt>
                <c:pt idx="329562">
                  <c:v>45656.22</c:v>
                </c:pt>
                <c:pt idx="329563">
                  <c:v>44682.8</c:v>
                </c:pt>
                <c:pt idx="329564">
                  <c:v>42474.61</c:v>
                </c:pt>
                <c:pt idx="329565">
                  <c:v>45524.56</c:v>
                </c:pt>
                <c:pt idx="329566">
                  <c:v>45853.64</c:v>
                </c:pt>
                <c:pt idx="329567">
                  <c:v>48008.12</c:v>
                </c:pt>
                <c:pt idx="329568">
                  <c:v>44391.02</c:v>
                </c:pt>
                <c:pt idx="329569">
                  <c:v>43521.38</c:v>
                </c:pt>
                <c:pt idx="329570">
                  <c:v>46614.59</c:v>
                </c:pt>
                <c:pt idx="329571">
                  <c:v>45073.74</c:v>
                </c:pt>
                <c:pt idx="329572">
                  <c:v>43771.51</c:v>
                </c:pt>
                <c:pt idx="329573">
                  <c:v>43490.43</c:v>
                </c:pt>
                <c:pt idx="329574">
                  <c:v>48404.43</c:v>
                </c:pt>
                <c:pt idx="329575">
                  <c:v>48688.83</c:v>
                </c:pt>
                <c:pt idx="329576">
                  <c:v>48403.14</c:v>
                </c:pt>
                <c:pt idx="329577">
                  <c:v>46830.95</c:v>
                </c:pt>
                <c:pt idx="329578">
                  <c:v>34275.300000000003</c:v>
                </c:pt>
                <c:pt idx="329579">
                  <c:v>35666.29</c:v>
                </c:pt>
                <c:pt idx="329580">
                  <c:v>33421.43</c:v>
                </c:pt>
                <c:pt idx="329581">
                  <c:v>32314.98</c:v>
                </c:pt>
                <c:pt idx="329582">
                  <c:v>30503.82</c:v>
                </c:pt>
                <c:pt idx="329583">
                  <c:v>32867.980000000003</c:v>
                </c:pt>
                <c:pt idx="329584">
                  <c:v>31866.03</c:v>
                </c:pt>
                <c:pt idx="329585">
                  <c:v>30109.09</c:v>
                </c:pt>
                <c:pt idx="329586">
                  <c:v>30310.38</c:v>
                </c:pt>
                <c:pt idx="329587">
                  <c:v>32065.88</c:v>
                </c:pt>
                <c:pt idx="329588">
                  <c:v>33144.589999999997</c:v>
                </c:pt>
                <c:pt idx="329589">
                  <c:v>32307.82</c:v>
                </c:pt>
                <c:pt idx="329590">
                  <c:v>28734.7</c:v>
                </c:pt>
                <c:pt idx="329591">
                  <c:v>32471.34</c:v>
                </c:pt>
                <c:pt idx="329592">
                  <c:v>33537.019999999997</c:v>
                </c:pt>
                <c:pt idx="329593">
                  <c:v>33536.620000000003</c:v>
                </c:pt>
                <c:pt idx="329594">
                  <c:v>30652.15</c:v>
                </c:pt>
                <c:pt idx="329595">
                  <c:v>32582.19</c:v>
                </c:pt>
                <c:pt idx="329596">
                  <c:v>33978.050000000003</c:v>
                </c:pt>
                <c:pt idx="329597">
                  <c:v>34681.120000000003</c:v>
                </c:pt>
                <c:pt idx="329598">
                  <c:v>30748.76</c:v>
                </c:pt>
                <c:pt idx="329599">
                  <c:v>32098.03</c:v>
                </c:pt>
                <c:pt idx="329600">
                  <c:v>32063.21</c:v>
                </c:pt>
                <c:pt idx="329601">
                  <c:v>34498.78</c:v>
                </c:pt>
                <c:pt idx="329602">
                  <c:v>32942.239999999998</c:v>
                </c:pt>
                <c:pt idx="329603">
                  <c:v>29305.01</c:v>
                </c:pt>
                <c:pt idx="329604">
                  <c:v>33850.199999999997</c:v>
                </c:pt>
                <c:pt idx="329605">
                  <c:v>31974.46</c:v>
                </c:pt>
                <c:pt idx="329606">
                  <c:v>36211.480000000003</c:v>
                </c:pt>
                <c:pt idx="329607">
                  <c:v>29799.42</c:v>
                </c:pt>
                <c:pt idx="329608">
                  <c:v>32658.26</c:v>
                </c:pt>
                <c:pt idx="329609">
                  <c:v>34009.75</c:v>
                </c:pt>
                <c:pt idx="329610">
                  <c:v>33180.25</c:v>
                </c:pt>
                <c:pt idx="329611">
                  <c:v>31982.2</c:v>
                </c:pt>
                <c:pt idx="329612">
                  <c:v>30000.3</c:v>
                </c:pt>
                <c:pt idx="329613">
                  <c:v>33636.629999999997</c:v>
                </c:pt>
                <c:pt idx="329614">
                  <c:v>31283.07</c:v>
                </c:pt>
                <c:pt idx="329615">
                  <c:v>32974.129999999997</c:v>
                </c:pt>
                <c:pt idx="329616">
                  <c:v>28298.18</c:v>
                </c:pt>
                <c:pt idx="329617">
                  <c:v>32144.6</c:v>
                </c:pt>
                <c:pt idx="329618">
                  <c:v>32369.61</c:v>
                </c:pt>
                <c:pt idx="329619">
                  <c:v>32355.47</c:v>
                </c:pt>
                <c:pt idx="329620">
                  <c:v>33719.550000000003</c:v>
                </c:pt>
                <c:pt idx="329621">
                  <c:v>27649.73</c:v>
                </c:pt>
                <c:pt idx="329622">
                  <c:v>32362.79</c:v>
                </c:pt>
                <c:pt idx="329623">
                  <c:v>31863.43</c:v>
                </c:pt>
                <c:pt idx="329624">
                  <c:v>36237.75</c:v>
                </c:pt>
                <c:pt idx="329625">
                  <c:v>29067.57</c:v>
                </c:pt>
                <c:pt idx="329626">
                  <c:v>34385.86</c:v>
                </c:pt>
                <c:pt idx="329627">
                  <c:v>35342.589999999997</c:v>
                </c:pt>
                <c:pt idx="329628">
                  <c:v>35172.21</c:v>
                </c:pt>
                <c:pt idx="329629">
                  <c:v>31226.81</c:v>
                </c:pt>
                <c:pt idx="329630">
                  <c:v>37663.300000000003</c:v>
                </c:pt>
                <c:pt idx="329631">
                  <c:v>36725.050000000003</c:v>
                </c:pt>
                <c:pt idx="329632">
                  <c:v>34756.199999999997</c:v>
                </c:pt>
                <c:pt idx="329633">
                  <c:v>33635.370000000003</c:v>
                </c:pt>
                <c:pt idx="329634">
                  <c:v>34540.04</c:v>
                </c:pt>
                <c:pt idx="329635">
                  <c:v>34304.28</c:v>
                </c:pt>
                <c:pt idx="329636">
                  <c:v>36648.769999999997</c:v>
                </c:pt>
                <c:pt idx="329637">
                  <c:v>33355.800000000003</c:v>
                </c:pt>
                <c:pt idx="329638">
                  <c:v>30942.61</c:v>
                </c:pt>
                <c:pt idx="329639">
                  <c:v>37909.93</c:v>
                </c:pt>
                <c:pt idx="329640">
                  <c:v>34469.68</c:v>
                </c:pt>
                <c:pt idx="329641">
                  <c:v>34866.1</c:v>
                </c:pt>
                <c:pt idx="329642">
                  <c:v>28364.52</c:v>
                </c:pt>
                <c:pt idx="329643">
                  <c:v>34612.85</c:v>
                </c:pt>
                <c:pt idx="329644">
                  <c:v>34035.980000000003</c:v>
                </c:pt>
                <c:pt idx="329645">
                  <c:v>35604.76</c:v>
                </c:pt>
                <c:pt idx="329646">
                  <c:v>30717.88</c:v>
                </c:pt>
                <c:pt idx="329647">
                  <c:v>34193.33</c:v>
                </c:pt>
                <c:pt idx="329648">
                  <c:v>36791.22</c:v>
                </c:pt>
                <c:pt idx="329649">
                  <c:v>37944.660000000003</c:v>
                </c:pt>
                <c:pt idx="329650">
                  <c:v>34137.050000000003</c:v>
                </c:pt>
                <c:pt idx="329651">
                  <c:v>33045.19</c:v>
                </c:pt>
                <c:pt idx="329652">
                  <c:v>36249.279999999999</c:v>
                </c:pt>
                <c:pt idx="329653">
                  <c:v>34387.31</c:v>
                </c:pt>
                <c:pt idx="329654">
                  <c:v>35670.519999999997</c:v>
                </c:pt>
                <c:pt idx="329655">
                  <c:v>29751.82</c:v>
                </c:pt>
                <c:pt idx="329656">
                  <c:v>35401.699999999997</c:v>
                </c:pt>
                <c:pt idx="329657">
                  <c:v>36727.089999999997</c:v>
                </c:pt>
                <c:pt idx="329658">
                  <c:v>35960.11</c:v>
                </c:pt>
                <c:pt idx="329659">
                  <c:v>31613.13</c:v>
                </c:pt>
                <c:pt idx="329660">
                  <c:v>31942.75</c:v>
                </c:pt>
                <c:pt idx="329661">
                  <c:v>34459.67</c:v>
                </c:pt>
                <c:pt idx="329662">
                  <c:v>34970.9</c:v>
                </c:pt>
                <c:pt idx="329663">
                  <c:v>32446.35</c:v>
                </c:pt>
                <c:pt idx="329664">
                  <c:v>30708.62</c:v>
                </c:pt>
                <c:pt idx="329665">
                  <c:v>35800.080000000002</c:v>
                </c:pt>
                <c:pt idx="329666">
                  <c:v>33078.67</c:v>
                </c:pt>
                <c:pt idx="329667">
                  <c:v>33517.879999999997</c:v>
                </c:pt>
                <c:pt idx="329668">
                  <c:v>30678.2</c:v>
                </c:pt>
                <c:pt idx="329669">
                  <c:v>34888.660000000003</c:v>
                </c:pt>
                <c:pt idx="329670">
                  <c:v>34092.910000000003</c:v>
                </c:pt>
                <c:pt idx="329671">
                  <c:v>34617.269999999997</c:v>
                </c:pt>
                <c:pt idx="329672">
                  <c:v>34928.879999999997</c:v>
                </c:pt>
                <c:pt idx="329673">
                  <c:v>31229.03</c:v>
                </c:pt>
                <c:pt idx="329674">
                  <c:v>35186.94</c:v>
                </c:pt>
                <c:pt idx="329675">
                  <c:v>32086.16</c:v>
                </c:pt>
                <c:pt idx="329676">
                  <c:v>35603.42</c:v>
                </c:pt>
                <c:pt idx="329677">
                  <c:v>27547.24</c:v>
                </c:pt>
                <c:pt idx="329678">
                  <c:v>36117.410000000003</c:v>
                </c:pt>
                <c:pt idx="329679">
                  <c:v>37085.96</c:v>
                </c:pt>
                <c:pt idx="329680">
                  <c:v>35602.080000000002</c:v>
                </c:pt>
                <c:pt idx="329681">
                  <c:v>32510.720000000001</c:v>
                </c:pt>
                <c:pt idx="329682">
                  <c:v>35747.5</c:v>
                </c:pt>
                <c:pt idx="329683">
                  <c:v>38366.639999999999</c:v>
                </c:pt>
                <c:pt idx="329684">
                  <c:v>36790.559999999998</c:v>
                </c:pt>
                <c:pt idx="329685">
                  <c:v>33877</c:v>
                </c:pt>
                <c:pt idx="329686">
                  <c:v>33434.06</c:v>
                </c:pt>
                <c:pt idx="329687">
                  <c:v>37030.83</c:v>
                </c:pt>
                <c:pt idx="329688">
                  <c:v>36802.85</c:v>
                </c:pt>
                <c:pt idx="329689">
                  <c:v>34813.79</c:v>
                </c:pt>
                <c:pt idx="329690">
                  <c:v>32334.26</c:v>
                </c:pt>
                <c:pt idx="329691">
                  <c:v>39153.440000000002</c:v>
                </c:pt>
                <c:pt idx="329692">
                  <c:v>34001.07</c:v>
                </c:pt>
                <c:pt idx="329693">
                  <c:v>35788.22</c:v>
                </c:pt>
                <c:pt idx="329694">
                  <c:v>32818.980000000003</c:v>
                </c:pt>
                <c:pt idx="329695">
                  <c:v>35356.089999999997</c:v>
                </c:pt>
                <c:pt idx="329696">
                  <c:v>36188.42</c:v>
                </c:pt>
                <c:pt idx="329697">
                  <c:v>36849.599999999999</c:v>
                </c:pt>
                <c:pt idx="329698">
                  <c:v>37439.019999999997</c:v>
                </c:pt>
                <c:pt idx="329699">
                  <c:v>35346.69</c:v>
                </c:pt>
                <c:pt idx="329700">
                  <c:v>38067.54</c:v>
                </c:pt>
                <c:pt idx="329701">
                  <c:v>39061.120000000003</c:v>
                </c:pt>
                <c:pt idx="329702">
                  <c:v>37911.06</c:v>
                </c:pt>
                <c:pt idx="329703">
                  <c:v>34709.050000000003</c:v>
                </c:pt>
                <c:pt idx="329704">
                  <c:v>38362.839999999997</c:v>
                </c:pt>
                <c:pt idx="329705">
                  <c:v>36654</c:v>
                </c:pt>
                <c:pt idx="329706">
                  <c:v>37560.660000000003</c:v>
                </c:pt>
                <c:pt idx="329707">
                  <c:v>34404.79</c:v>
                </c:pt>
                <c:pt idx="329708">
                  <c:v>36862.11</c:v>
                </c:pt>
                <c:pt idx="329709">
                  <c:v>37963.129999999997</c:v>
                </c:pt>
                <c:pt idx="329710">
                  <c:v>38496.379999999997</c:v>
                </c:pt>
                <c:pt idx="329711">
                  <c:v>35801.57</c:v>
                </c:pt>
                <c:pt idx="329712">
                  <c:v>32871.08</c:v>
                </c:pt>
                <c:pt idx="329713">
                  <c:v>37507.33</c:v>
                </c:pt>
                <c:pt idx="329714">
                  <c:v>35705.910000000003</c:v>
                </c:pt>
                <c:pt idx="329715">
                  <c:v>33155.83</c:v>
                </c:pt>
                <c:pt idx="329716">
                  <c:v>32387.3</c:v>
                </c:pt>
                <c:pt idx="329717">
                  <c:v>36427.49</c:v>
                </c:pt>
                <c:pt idx="329718">
                  <c:v>37880.129999999997</c:v>
                </c:pt>
                <c:pt idx="329719">
                  <c:v>37765.58</c:v>
                </c:pt>
                <c:pt idx="329720">
                  <c:v>34330.26</c:v>
                </c:pt>
                <c:pt idx="329721">
                  <c:v>66261.91</c:v>
                </c:pt>
                <c:pt idx="329722">
                  <c:v>70028.03</c:v>
                </c:pt>
                <c:pt idx="329723">
                  <c:v>65753.7</c:v>
                </c:pt>
                <c:pt idx="329724">
                  <c:v>61705.83</c:v>
                </c:pt>
                <c:pt idx="329725">
                  <c:v>63333.45</c:v>
                </c:pt>
                <c:pt idx="329726">
                  <c:v>65589.87</c:v>
                </c:pt>
                <c:pt idx="329727">
                  <c:v>61335.37</c:v>
                </c:pt>
                <c:pt idx="329728">
                  <c:v>60651.46</c:v>
                </c:pt>
                <c:pt idx="329729">
                  <c:v>62631.68</c:v>
                </c:pt>
                <c:pt idx="329730">
                  <c:v>63392.22</c:v>
                </c:pt>
                <c:pt idx="329731">
                  <c:v>60855.7</c:v>
                </c:pt>
                <c:pt idx="329732">
                  <c:v>60829.21</c:v>
                </c:pt>
                <c:pt idx="329733">
                  <c:v>53581.23</c:v>
                </c:pt>
                <c:pt idx="329734">
                  <c:v>65660.460000000006</c:v>
                </c:pt>
                <c:pt idx="329735">
                  <c:v>61922.06</c:v>
                </c:pt>
                <c:pt idx="329736">
                  <c:v>61319.7</c:v>
                </c:pt>
                <c:pt idx="329737">
                  <c:v>57315.99</c:v>
                </c:pt>
                <c:pt idx="329738">
                  <c:v>60105.54</c:v>
                </c:pt>
                <c:pt idx="329739">
                  <c:v>60911.67</c:v>
                </c:pt>
                <c:pt idx="329740">
                  <c:v>62138.559999999998</c:v>
                </c:pt>
                <c:pt idx="329741">
                  <c:v>55012.85</c:v>
                </c:pt>
                <c:pt idx="329742">
                  <c:v>59871.4</c:v>
                </c:pt>
                <c:pt idx="329743">
                  <c:v>60793.26</c:v>
                </c:pt>
                <c:pt idx="329744">
                  <c:v>62348.12</c:v>
                </c:pt>
                <c:pt idx="329745">
                  <c:v>59277.53</c:v>
                </c:pt>
                <c:pt idx="329746">
                  <c:v>55245.36</c:v>
                </c:pt>
                <c:pt idx="329747">
                  <c:v>63546.74</c:v>
                </c:pt>
                <c:pt idx="329748">
                  <c:v>61446.9</c:v>
                </c:pt>
                <c:pt idx="329749">
                  <c:v>66327.86</c:v>
                </c:pt>
                <c:pt idx="329750">
                  <c:v>56840.91</c:v>
                </c:pt>
                <c:pt idx="329751">
                  <c:v>61963.5</c:v>
                </c:pt>
                <c:pt idx="329752">
                  <c:v>64524.31</c:v>
                </c:pt>
                <c:pt idx="329753">
                  <c:v>59621.48</c:v>
                </c:pt>
                <c:pt idx="329754">
                  <c:v>62637.01</c:v>
                </c:pt>
                <c:pt idx="329755">
                  <c:v>57495.46</c:v>
                </c:pt>
                <c:pt idx="329756">
                  <c:v>67464.649999999994</c:v>
                </c:pt>
                <c:pt idx="329757">
                  <c:v>61456.11</c:v>
                </c:pt>
                <c:pt idx="329758">
                  <c:v>67184.87</c:v>
                </c:pt>
                <c:pt idx="329759">
                  <c:v>60250.5</c:v>
                </c:pt>
                <c:pt idx="329760">
                  <c:v>66937.42</c:v>
                </c:pt>
                <c:pt idx="329761">
                  <c:v>70133.16</c:v>
                </c:pt>
                <c:pt idx="329762">
                  <c:v>75523.66</c:v>
                </c:pt>
                <c:pt idx="329763">
                  <c:v>94124.4</c:v>
                </c:pt>
                <c:pt idx="329764">
                  <c:v>60183.18</c:v>
                </c:pt>
                <c:pt idx="329765">
                  <c:v>68882.62</c:v>
                </c:pt>
                <c:pt idx="329766">
                  <c:v>74537.63</c:v>
                </c:pt>
                <c:pt idx="329767">
                  <c:v>92099.75</c:v>
                </c:pt>
                <c:pt idx="329768">
                  <c:v>55871.26</c:v>
                </c:pt>
                <c:pt idx="329769">
                  <c:v>66186.350000000006</c:v>
                </c:pt>
                <c:pt idx="329770">
                  <c:v>67595.14</c:v>
                </c:pt>
                <c:pt idx="329771">
                  <c:v>68302.570000000007</c:v>
                </c:pt>
                <c:pt idx="329772">
                  <c:v>58340.95</c:v>
                </c:pt>
                <c:pt idx="329773">
                  <c:v>71325.61</c:v>
                </c:pt>
                <c:pt idx="329774">
                  <c:v>70457.47</c:v>
                </c:pt>
                <c:pt idx="329775">
                  <c:v>65523.88</c:v>
                </c:pt>
                <c:pt idx="329776">
                  <c:v>62397.64</c:v>
                </c:pt>
                <c:pt idx="329777">
                  <c:v>64808.67</c:v>
                </c:pt>
                <c:pt idx="329778">
                  <c:v>64377.08</c:v>
                </c:pt>
                <c:pt idx="329779">
                  <c:v>67127.69</c:v>
                </c:pt>
                <c:pt idx="329780">
                  <c:v>61944.35</c:v>
                </c:pt>
                <c:pt idx="329781">
                  <c:v>57155.72</c:v>
                </c:pt>
                <c:pt idx="329782">
                  <c:v>67528.58</c:v>
                </c:pt>
                <c:pt idx="329783">
                  <c:v>61842.64</c:v>
                </c:pt>
                <c:pt idx="329784">
                  <c:v>68988.22</c:v>
                </c:pt>
                <c:pt idx="329785">
                  <c:v>55215.64</c:v>
                </c:pt>
                <c:pt idx="329786">
                  <c:v>63971.93</c:v>
                </c:pt>
                <c:pt idx="329787">
                  <c:v>61092.32</c:v>
                </c:pt>
                <c:pt idx="329788">
                  <c:v>64707.01</c:v>
                </c:pt>
                <c:pt idx="329789">
                  <c:v>56396.56</c:v>
                </c:pt>
                <c:pt idx="329790">
                  <c:v>61019.71</c:v>
                </c:pt>
                <c:pt idx="329791">
                  <c:v>65294</c:v>
                </c:pt>
                <c:pt idx="329792">
                  <c:v>65061.19</c:v>
                </c:pt>
                <c:pt idx="329793">
                  <c:v>59513.16</c:v>
                </c:pt>
                <c:pt idx="329794">
                  <c:v>63430</c:v>
                </c:pt>
                <c:pt idx="329795">
                  <c:v>64717.04</c:v>
                </c:pt>
                <c:pt idx="329796">
                  <c:v>65055.44</c:v>
                </c:pt>
                <c:pt idx="329797">
                  <c:v>62644.480000000003</c:v>
                </c:pt>
                <c:pt idx="329798">
                  <c:v>57583.91</c:v>
                </c:pt>
                <c:pt idx="329799">
                  <c:v>65249.49</c:v>
                </c:pt>
                <c:pt idx="329800">
                  <c:v>67568.98</c:v>
                </c:pt>
                <c:pt idx="329801">
                  <c:v>72306.87</c:v>
                </c:pt>
                <c:pt idx="329802">
                  <c:v>62551.76</c:v>
                </c:pt>
                <c:pt idx="329803">
                  <c:v>63843.040000000001</c:v>
                </c:pt>
                <c:pt idx="329804">
                  <c:v>70389.679999999993</c:v>
                </c:pt>
                <c:pt idx="329805">
                  <c:v>72605.789999999994</c:v>
                </c:pt>
                <c:pt idx="329806">
                  <c:v>67181.789999999994</c:v>
                </c:pt>
                <c:pt idx="329807">
                  <c:v>62789.63</c:v>
                </c:pt>
                <c:pt idx="329808">
                  <c:v>71164.83</c:v>
                </c:pt>
                <c:pt idx="329809">
                  <c:v>68929.87</c:v>
                </c:pt>
                <c:pt idx="329810">
                  <c:v>72514.64</c:v>
                </c:pt>
                <c:pt idx="329811">
                  <c:v>68385.070000000007</c:v>
                </c:pt>
                <c:pt idx="329812">
                  <c:v>74365.53</c:v>
                </c:pt>
                <c:pt idx="329813">
                  <c:v>73897.64</c:v>
                </c:pt>
                <c:pt idx="329814">
                  <c:v>81432.94</c:v>
                </c:pt>
                <c:pt idx="329815">
                  <c:v>103952.57</c:v>
                </c:pt>
                <c:pt idx="329816">
                  <c:v>68343.03</c:v>
                </c:pt>
                <c:pt idx="329817">
                  <c:v>80195.87</c:v>
                </c:pt>
                <c:pt idx="329818">
                  <c:v>82794.97</c:v>
                </c:pt>
                <c:pt idx="329819">
                  <c:v>110194.79</c:v>
                </c:pt>
                <c:pt idx="329820">
                  <c:v>64196.75</c:v>
                </c:pt>
                <c:pt idx="329821">
                  <c:v>77937.59</c:v>
                </c:pt>
                <c:pt idx="329822">
                  <c:v>78821.41</c:v>
                </c:pt>
                <c:pt idx="329823">
                  <c:v>76352.05</c:v>
                </c:pt>
                <c:pt idx="329824">
                  <c:v>68081.87</c:v>
                </c:pt>
                <c:pt idx="329825">
                  <c:v>71809.2</c:v>
                </c:pt>
                <c:pt idx="329826">
                  <c:v>80234.100000000006</c:v>
                </c:pt>
                <c:pt idx="329827">
                  <c:v>74705.289999999994</c:v>
                </c:pt>
                <c:pt idx="329828">
                  <c:v>69299.48</c:v>
                </c:pt>
                <c:pt idx="329829">
                  <c:v>71891.27</c:v>
                </c:pt>
                <c:pt idx="329830">
                  <c:v>73793.05</c:v>
                </c:pt>
                <c:pt idx="329831">
                  <c:v>74107.09</c:v>
                </c:pt>
                <c:pt idx="329832">
                  <c:v>69319.94</c:v>
                </c:pt>
                <c:pt idx="329833">
                  <c:v>62137.39</c:v>
                </c:pt>
                <c:pt idx="329834">
                  <c:v>78749.710000000006</c:v>
                </c:pt>
                <c:pt idx="329835">
                  <c:v>68187.34</c:v>
                </c:pt>
                <c:pt idx="329836">
                  <c:v>71751.17</c:v>
                </c:pt>
                <c:pt idx="329837">
                  <c:v>64401.88</c:v>
                </c:pt>
                <c:pt idx="329838">
                  <c:v>70161</c:v>
                </c:pt>
                <c:pt idx="329839">
                  <c:v>68465.539999999994</c:v>
                </c:pt>
                <c:pt idx="329840">
                  <c:v>69727.97</c:v>
                </c:pt>
                <c:pt idx="329841">
                  <c:v>66752.59</c:v>
                </c:pt>
                <c:pt idx="329842">
                  <c:v>67519.490000000005</c:v>
                </c:pt>
                <c:pt idx="329843">
                  <c:v>72551.75</c:v>
                </c:pt>
                <c:pt idx="329844">
                  <c:v>70863.03</c:v>
                </c:pt>
                <c:pt idx="329845">
                  <c:v>70728.600000000006</c:v>
                </c:pt>
                <c:pt idx="329846">
                  <c:v>65953.59</c:v>
                </c:pt>
                <c:pt idx="329847">
                  <c:v>72388.17</c:v>
                </c:pt>
                <c:pt idx="329848">
                  <c:v>71930.52</c:v>
                </c:pt>
                <c:pt idx="329849">
                  <c:v>68909.36</c:v>
                </c:pt>
                <c:pt idx="329850">
                  <c:v>69529.45</c:v>
                </c:pt>
                <c:pt idx="329851">
                  <c:v>72510.42</c:v>
                </c:pt>
                <c:pt idx="329852">
                  <c:v>71449.75</c:v>
                </c:pt>
                <c:pt idx="329853">
                  <c:v>77293.87</c:v>
                </c:pt>
                <c:pt idx="329854">
                  <c:v>68736.87</c:v>
                </c:pt>
                <c:pt idx="329855">
                  <c:v>68632.14</c:v>
                </c:pt>
                <c:pt idx="329856">
                  <c:v>76301.31</c:v>
                </c:pt>
                <c:pt idx="329857">
                  <c:v>72401.679999999993</c:v>
                </c:pt>
                <c:pt idx="329858">
                  <c:v>74319.34</c:v>
                </c:pt>
                <c:pt idx="329859">
                  <c:v>68354.52</c:v>
                </c:pt>
                <c:pt idx="329860">
                  <c:v>75184.41</c:v>
                </c:pt>
                <c:pt idx="329861">
                  <c:v>80943.67</c:v>
                </c:pt>
                <c:pt idx="329862">
                  <c:v>75334.289999999994</c:v>
                </c:pt>
                <c:pt idx="329863">
                  <c:v>72991.31</c:v>
                </c:pt>
                <c:pt idx="329864">
                  <c:v>25975.26</c:v>
                </c:pt>
                <c:pt idx="329865">
                  <c:v>28321.63</c:v>
                </c:pt>
                <c:pt idx="329866">
                  <c:v>25203.09</c:v>
                </c:pt>
                <c:pt idx="329867">
                  <c:v>24705.66</c:v>
                </c:pt>
                <c:pt idx="329868">
                  <c:v>22638.29</c:v>
                </c:pt>
                <c:pt idx="329869">
                  <c:v>25127.18</c:v>
                </c:pt>
                <c:pt idx="329870">
                  <c:v>25919.85</c:v>
                </c:pt>
                <c:pt idx="329871">
                  <c:v>23243.54</c:v>
                </c:pt>
                <c:pt idx="329872">
                  <c:v>26683.37</c:v>
                </c:pt>
                <c:pt idx="329873">
                  <c:v>28701.45</c:v>
                </c:pt>
                <c:pt idx="329874">
                  <c:v>25137.89</c:v>
                </c:pt>
                <c:pt idx="329875">
                  <c:v>25219.63</c:v>
                </c:pt>
                <c:pt idx="329876">
                  <c:v>23744.85</c:v>
                </c:pt>
                <c:pt idx="329877">
                  <c:v>28107.61</c:v>
                </c:pt>
                <c:pt idx="329878">
                  <c:v>28058.89</c:v>
                </c:pt>
                <c:pt idx="329879">
                  <c:v>28145.49</c:v>
                </c:pt>
                <c:pt idx="329880">
                  <c:v>25939.99</c:v>
                </c:pt>
                <c:pt idx="329881">
                  <c:v>28736.71</c:v>
                </c:pt>
                <c:pt idx="329882">
                  <c:v>27401</c:v>
                </c:pt>
                <c:pt idx="329883">
                  <c:v>28166.32</c:v>
                </c:pt>
                <c:pt idx="329884">
                  <c:v>25831</c:v>
                </c:pt>
                <c:pt idx="329885">
                  <c:v>28121.86</c:v>
                </c:pt>
                <c:pt idx="329886">
                  <c:v>31140.57</c:v>
                </c:pt>
                <c:pt idx="329887">
                  <c:v>27402.99</c:v>
                </c:pt>
                <c:pt idx="329888">
                  <c:v>25790.240000000002</c:v>
                </c:pt>
                <c:pt idx="329889">
                  <c:v>23703.3</c:v>
                </c:pt>
                <c:pt idx="329890">
                  <c:v>28024.66</c:v>
                </c:pt>
                <c:pt idx="329891">
                  <c:v>27443.3</c:v>
                </c:pt>
                <c:pt idx="329892">
                  <c:v>29030.03</c:v>
                </c:pt>
                <c:pt idx="329893">
                  <c:v>24484.880000000001</c:v>
                </c:pt>
                <c:pt idx="329894">
                  <c:v>27696.51</c:v>
                </c:pt>
                <c:pt idx="329895">
                  <c:v>30460.89</c:v>
                </c:pt>
                <c:pt idx="329896">
                  <c:v>26296.83</c:v>
                </c:pt>
                <c:pt idx="329897">
                  <c:v>26839.55</c:v>
                </c:pt>
                <c:pt idx="329898">
                  <c:v>25179.63</c:v>
                </c:pt>
                <c:pt idx="329899">
                  <c:v>28585.87</c:v>
                </c:pt>
                <c:pt idx="329900">
                  <c:v>26561.31</c:v>
                </c:pt>
                <c:pt idx="329901">
                  <c:v>27817.39</c:v>
                </c:pt>
                <c:pt idx="329902">
                  <c:v>24432.61</c:v>
                </c:pt>
                <c:pt idx="329903">
                  <c:v>27360.91</c:v>
                </c:pt>
                <c:pt idx="329904">
                  <c:v>30223.37</c:v>
                </c:pt>
                <c:pt idx="329905">
                  <c:v>30915.63</c:v>
                </c:pt>
                <c:pt idx="329906">
                  <c:v>37081.4</c:v>
                </c:pt>
                <c:pt idx="329907">
                  <c:v>24047.360000000001</c:v>
                </c:pt>
                <c:pt idx="329908">
                  <c:v>26380.240000000002</c:v>
                </c:pt>
                <c:pt idx="329909">
                  <c:v>28458.31</c:v>
                </c:pt>
                <c:pt idx="329910">
                  <c:v>37986.82</c:v>
                </c:pt>
                <c:pt idx="329911">
                  <c:v>24425.7</c:v>
                </c:pt>
                <c:pt idx="329912">
                  <c:v>27924.639999999999</c:v>
                </c:pt>
                <c:pt idx="329913">
                  <c:v>28549.59</c:v>
                </c:pt>
                <c:pt idx="329914">
                  <c:v>27035.42</c:v>
                </c:pt>
                <c:pt idx="329915">
                  <c:v>23667.63</c:v>
                </c:pt>
                <c:pt idx="329916">
                  <c:v>30298.76</c:v>
                </c:pt>
                <c:pt idx="329917">
                  <c:v>28310.3</c:v>
                </c:pt>
                <c:pt idx="329918">
                  <c:v>27874.1</c:v>
                </c:pt>
                <c:pt idx="329919">
                  <c:v>25783.360000000001</c:v>
                </c:pt>
                <c:pt idx="329920">
                  <c:v>26995.29</c:v>
                </c:pt>
                <c:pt idx="329921">
                  <c:v>26543.54</c:v>
                </c:pt>
                <c:pt idx="329922">
                  <c:v>29119.55</c:v>
                </c:pt>
                <c:pt idx="329923">
                  <c:v>25872.47</c:v>
                </c:pt>
                <c:pt idx="329924">
                  <c:v>24721.89</c:v>
                </c:pt>
                <c:pt idx="329925">
                  <c:v>29492.53</c:v>
                </c:pt>
                <c:pt idx="329926">
                  <c:v>28164.25</c:v>
                </c:pt>
                <c:pt idx="329927">
                  <c:v>32122.44</c:v>
                </c:pt>
                <c:pt idx="329928">
                  <c:v>27079.15</c:v>
                </c:pt>
                <c:pt idx="329929">
                  <c:v>29209.86</c:v>
                </c:pt>
                <c:pt idx="329930">
                  <c:v>30440.09</c:v>
                </c:pt>
                <c:pt idx="329931">
                  <c:v>28343.93</c:v>
                </c:pt>
                <c:pt idx="329932">
                  <c:v>26117.360000000001</c:v>
                </c:pt>
                <c:pt idx="329933">
                  <c:v>29581.31</c:v>
                </c:pt>
                <c:pt idx="329934">
                  <c:v>29857.89</c:v>
                </c:pt>
                <c:pt idx="329935">
                  <c:v>29369.18</c:v>
                </c:pt>
                <c:pt idx="329936">
                  <c:v>28883.439999999999</c:v>
                </c:pt>
                <c:pt idx="329937">
                  <c:v>28965.88</c:v>
                </c:pt>
                <c:pt idx="329938">
                  <c:v>33923.72</c:v>
                </c:pt>
                <c:pt idx="329939">
                  <c:v>29416.91</c:v>
                </c:pt>
                <c:pt idx="329940">
                  <c:v>29951.919999999998</c:v>
                </c:pt>
                <c:pt idx="329941">
                  <c:v>26073.88</c:v>
                </c:pt>
                <c:pt idx="329942">
                  <c:v>29958.93</c:v>
                </c:pt>
                <c:pt idx="329943">
                  <c:v>30697.77</c:v>
                </c:pt>
                <c:pt idx="329944">
                  <c:v>30074.62</c:v>
                </c:pt>
                <c:pt idx="329945">
                  <c:v>27825.45</c:v>
                </c:pt>
                <c:pt idx="329946">
                  <c:v>28835.63</c:v>
                </c:pt>
                <c:pt idx="329947">
                  <c:v>31125.69</c:v>
                </c:pt>
                <c:pt idx="329948">
                  <c:v>30453.51</c:v>
                </c:pt>
                <c:pt idx="329949">
                  <c:v>28565.26</c:v>
                </c:pt>
                <c:pt idx="329950">
                  <c:v>26488.240000000002</c:v>
                </c:pt>
                <c:pt idx="329951">
                  <c:v>30462.33</c:v>
                </c:pt>
                <c:pt idx="329952">
                  <c:v>29537.89</c:v>
                </c:pt>
                <c:pt idx="329953">
                  <c:v>28905.360000000001</c:v>
                </c:pt>
                <c:pt idx="329954">
                  <c:v>27805</c:v>
                </c:pt>
                <c:pt idx="329955">
                  <c:v>29647.38</c:v>
                </c:pt>
                <c:pt idx="329956">
                  <c:v>33504.620000000003</c:v>
                </c:pt>
                <c:pt idx="329957">
                  <c:v>33585.97</c:v>
                </c:pt>
                <c:pt idx="329958">
                  <c:v>43644.639999999999</c:v>
                </c:pt>
                <c:pt idx="329959">
                  <c:v>27502.3</c:v>
                </c:pt>
                <c:pt idx="329960">
                  <c:v>31929.200000000001</c:v>
                </c:pt>
                <c:pt idx="329961">
                  <c:v>30878.25</c:v>
                </c:pt>
                <c:pt idx="329962">
                  <c:v>44754.1</c:v>
                </c:pt>
                <c:pt idx="329963">
                  <c:v>26322.21</c:v>
                </c:pt>
                <c:pt idx="329964">
                  <c:v>31547.23</c:v>
                </c:pt>
                <c:pt idx="329965">
                  <c:v>30755.919999999998</c:v>
                </c:pt>
                <c:pt idx="329966">
                  <c:v>31544.07</c:v>
                </c:pt>
                <c:pt idx="329967">
                  <c:v>29483.74</c:v>
                </c:pt>
                <c:pt idx="329968">
                  <c:v>30545.68</c:v>
                </c:pt>
                <c:pt idx="329969">
                  <c:v>31475.8</c:v>
                </c:pt>
                <c:pt idx="329970">
                  <c:v>32555.32</c:v>
                </c:pt>
                <c:pt idx="329971">
                  <c:v>29542.06</c:v>
                </c:pt>
                <c:pt idx="329972">
                  <c:v>29571.54</c:v>
                </c:pt>
                <c:pt idx="329973">
                  <c:v>31040.49</c:v>
                </c:pt>
                <c:pt idx="329974">
                  <c:v>30028.37</c:v>
                </c:pt>
                <c:pt idx="329975">
                  <c:v>30031.23</c:v>
                </c:pt>
                <c:pt idx="329976">
                  <c:v>27824.31</c:v>
                </c:pt>
                <c:pt idx="329977">
                  <c:v>34856.230000000003</c:v>
                </c:pt>
                <c:pt idx="329978">
                  <c:v>32865.11</c:v>
                </c:pt>
                <c:pt idx="329979">
                  <c:v>32390.89</c:v>
                </c:pt>
                <c:pt idx="329980">
                  <c:v>28646.7</c:v>
                </c:pt>
                <c:pt idx="329981">
                  <c:v>32364.98</c:v>
                </c:pt>
                <c:pt idx="329982">
                  <c:v>31478.33</c:v>
                </c:pt>
                <c:pt idx="329983">
                  <c:v>32567.599999999999</c:v>
                </c:pt>
                <c:pt idx="329984">
                  <c:v>31547.38</c:v>
                </c:pt>
                <c:pt idx="329985">
                  <c:v>32813.85</c:v>
                </c:pt>
                <c:pt idx="329986">
                  <c:v>35070.76</c:v>
                </c:pt>
                <c:pt idx="329987">
                  <c:v>33980.93</c:v>
                </c:pt>
                <c:pt idx="329988">
                  <c:v>35943.120000000003</c:v>
                </c:pt>
                <c:pt idx="329989">
                  <c:v>29233.34</c:v>
                </c:pt>
                <c:pt idx="329990">
                  <c:v>39414.589999999997</c:v>
                </c:pt>
                <c:pt idx="329991">
                  <c:v>34959.42</c:v>
                </c:pt>
                <c:pt idx="329992">
                  <c:v>34002.01</c:v>
                </c:pt>
                <c:pt idx="329993">
                  <c:v>30543.96</c:v>
                </c:pt>
                <c:pt idx="329994">
                  <c:v>31674.43</c:v>
                </c:pt>
                <c:pt idx="329995">
                  <c:v>33648.99</c:v>
                </c:pt>
                <c:pt idx="329996">
                  <c:v>35443.15</c:v>
                </c:pt>
                <c:pt idx="329997">
                  <c:v>31449.77</c:v>
                </c:pt>
                <c:pt idx="329998">
                  <c:v>32251.81</c:v>
                </c:pt>
                <c:pt idx="329999">
                  <c:v>36819.22</c:v>
                </c:pt>
                <c:pt idx="330000">
                  <c:v>34652.370000000003</c:v>
                </c:pt>
                <c:pt idx="330001">
                  <c:v>32839.46</c:v>
                </c:pt>
                <c:pt idx="330002">
                  <c:v>30101.43</c:v>
                </c:pt>
                <c:pt idx="330003">
                  <c:v>33536.620000000003</c:v>
                </c:pt>
                <c:pt idx="330004">
                  <c:v>35230.26</c:v>
                </c:pt>
                <c:pt idx="330005">
                  <c:v>33924.46</c:v>
                </c:pt>
                <c:pt idx="330006">
                  <c:v>32093.5</c:v>
                </c:pt>
                <c:pt idx="330007">
                  <c:v>33450.89</c:v>
                </c:pt>
                <c:pt idx="330008">
                  <c:v>38781.72</c:v>
                </c:pt>
                <c:pt idx="330009">
                  <c:v>42044.42</c:v>
                </c:pt>
                <c:pt idx="330010">
                  <c:v>31582.01</c:v>
                </c:pt>
                <c:pt idx="330011">
                  <c:v>32245.95</c:v>
                </c:pt>
                <c:pt idx="330012">
                  <c:v>35003.699999999997</c:v>
                </c:pt>
                <c:pt idx="330013">
                  <c:v>32866.620000000003</c:v>
                </c:pt>
                <c:pt idx="330014">
                  <c:v>33456.269999999997</c:v>
                </c:pt>
                <c:pt idx="330015">
                  <c:v>38122.379999999997</c:v>
                </c:pt>
                <c:pt idx="330016">
                  <c:v>38609.879999999997</c:v>
                </c:pt>
                <c:pt idx="330017">
                  <c:v>36417.75</c:v>
                </c:pt>
                <c:pt idx="330018">
                  <c:v>35909.14</c:v>
                </c:pt>
                <c:pt idx="330019">
                  <c:v>34658.85</c:v>
                </c:pt>
                <c:pt idx="330020">
                  <c:v>40571.78</c:v>
                </c:pt>
                <c:pt idx="330021">
                  <c:v>47960.55</c:v>
                </c:pt>
                <c:pt idx="330022">
                  <c:v>39719.81</c:v>
                </c:pt>
                <c:pt idx="330023">
                  <c:v>39184.9</c:v>
                </c:pt>
                <c:pt idx="330024">
                  <c:v>40263.72</c:v>
                </c:pt>
                <c:pt idx="330025">
                  <c:v>40384.370000000003</c:v>
                </c:pt>
                <c:pt idx="330026">
                  <c:v>40285.49</c:v>
                </c:pt>
                <c:pt idx="330027">
                  <c:v>37272.44</c:v>
                </c:pt>
                <c:pt idx="330028">
                  <c:v>39197.919999999998</c:v>
                </c:pt>
                <c:pt idx="330029">
                  <c:v>40628.75</c:v>
                </c:pt>
                <c:pt idx="330030">
                  <c:v>39688.379999999997</c:v>
                </c:pt>
                <c:pt idx="330031">
                  <c:v>38188.76</c:v>
                </c:pt>
                <c:pt idx="330032">
                  <c:v>35176.239999999998</c:v>
                </c:pt>
                <c:pt idx="330033">
                  <c:v>40366.57</c:v>
                </c:pt>
                <c:pt idx="330034">
                  <c:v>36574.61</c:v>
                </c:pt>
                <c:pt idx="330035">
                  <c:v>38093.93</c:v>
                </c:pt>
                <c:pt idx="330036">
                  <c:v>32266.45</c:v>
                </c:pt>
                <c:pt idx="330037">
                  <c:v>33524.99</c:v>
                </c:pt>
                <c:pt idx="330038">
                  <c:v>35117.120000000003</c:v>
                </c:pt>
                <c:pt idx="330039">
                  <c:v>33295.9</c:v>
                </c:pt>
                <c:pt idx="330040">
                  <c:v>32175.69</c:v>
                </c:pt>
                <c:pt idx="330041">
                  <c:v>29931.78</c:v>
                </c:pt>
                <c:pt idx="330042">
                  <c:v>32975.1</c:v>
                </c:pt>
                <c:pt idx="330043">
                  <c:v>31946.22</c:v>
                </c:pt>
                <c:pt idx="330044">
                  <c:v>33857.07</c:v>
                </c:pt>
                <c:pt idx="330045">
                  <c:v>32873.410000000003</c:v>
                </c:pt>
                <c:pt idx="330046">
                  <c:v>32768.9</c:v>
                </c:pt>
                <c:pt idx="330047">
                  <c:v>31211.45</c:v>
                </c:pt>
                <c:pt idx="330048">
                  <c:v>28010.37</c:v>
                </c:pt>
                <c:pt idx="330049">
                  <c:v>38672.85</c:v>
                </c:pt>
                <c:pt idx="330050">
                  <c:v>26008.38</c:v>
                </c:pt>
                <c:pt idx="330051">
                  <c:v>29348.400000000001</c:v>
                </c:pt>
                <c:pt idx="330052">
                  <c:v>30917.64</c:v>
                </c:pt>
                <c:pt idx="330053">
                  <c:v>39143.03</c:v>
                </c:pt>
                <c:pt idx="330054">
                  <c:v>26762.28</c:v>
                </c:pt>
                <c:pt idx="330055">
                  <c:v>31801.759999999998</c:v>
                </c:pt>
                <c:pt idx="330056">
                  <c:v>31871.25</c:v>
                </c:pt>
                <c:pt idx="330057">
                  <c:v>33678.980000000003</c:v>
                </c:pt>
                <c:pt idx="330058">
                  <c:v>30650.91</c:v>
                </c:pt>
                <c:pt idx="330059">
                  <c:v>33331.129999999997</c:v>
                </c:pt>
                <c:pt idx="330060">
                  <c:v>34923.24</c:v>
                </c:pt>
                <c:pt idx="330061">
                  <c:v>51998.67</c:v>
                </c:pt>
                <c:pt idx="330062">
                  <c:v>36397.14</c:v>
                </c:pt>
                <c:pt idx="330063">
                  <c:v>36639.25</c:v>
                </c:pt>
                <c:pt idx="330064">
                  <c:v>36058.94</c:v>
                </c:pt>
                <c:pt idx="330065">
                  <c:v>40634.25</c:v>
                </c:pt>
                <c:pt idx="330066">
                  <c:v>37245.480000000003</c:v>
                </c:pt>
                <c:pt idx="330067">
                  <c:v>35766.85</c:v>
                </c:pt>
                <c:pt idx="330068">
                  <c:v>42019.9</c:v>
                </c:pt>
                <c:pt idx="330069">
                  <c:v>38303.440000000002</c:v>
                </c:pt>
                <c:pt idx="330070">
                  <c:v>41253.81</c:v>
                </c:pt>
                <c:pt idx="330071">
                  <c:v>36528.75</c:v>
                </c:pt>
                <c:pt idx="330072">
                  <c:v>37466.1</c:v>
                </c:pt>
                <c:pt idx="330073">
                  <c:v>50836.78</c:v>
                </c:pt>
                <c:pt idx="330074">
                  <c:v>41606.93</c:v>
                </c:pt>
                <c:pt idx="330075">
                  <c:v>40551.699999999997</c:v>
                </c:pt>
                <c:pt idx="330076">
                  <c:v>39536.769999999997</c:v>
                </c:pt>
                <c:pt idx="330077">
                  <c:v>39013.61</c:v>
                </c:pt>
                <c:pt idx="330078">
                  <c:v>39643.83</c:v>
                </c:pt>
                <c:pt idx="330079">
                  <c:v>39713.769999999997</c:v>
                </c:pt>
                <c:pt idx="330080">
                  <c:v>38641.47</c:v>
                </c:pt>
                <c:pt idx="330081">
                  <c:v>41432.78</c:v>
                </c:pt>
                <c:pt idx="330082">
                  <c:v>40302.35</c:v>
                </c:pt>
                <c:pt idx="330083">
                  <c:v>42253.63</c:v>
                </c:pt>
                <c:pt idx="330084">
                  <c:v>38406.82</c:v>
                </c:pt>
                <c:pt idx="330085">
                  <c:v>38981.379999999997</c:v>
                </c:pt>
                <c:pt idx="330086">
                  <c:v>40038.559999999998</c:v>
                </c:pt>
                <c:pt idx="330087">
                  <c:v>39999.21</c:v>
                </c:pt>
                <c:pt idx="330088">
                  <c:v>37437.56</c:v>
                </c:pt>
                <c:pt idx="330089">
                  <c:v>37287.230000000003</c:v>
                </c:pt>
                <c:pt idx="330090">
                  <c:v>37353.49</c:v>
                </c:pt>
                <c:pt idx="330091">
                  <c:v>35771.68</c:v>
                </c:pt>
                <c:pt idx="330092">
                  <c:v>36106.949999999997</c:v>
                </c:pt>
                <c:pt idx="330093">
                  <c:v>34182.14</c:v>
                </c:pt>
                <c:pt idx="330094">
                  <c:v>36429.879999999997</c:v>
                </c:pt>
                <c:pt idx="330095">
                  <c:v>35138.879999999997</c:v>
                </c:pt>
                <c:pt idx="330096">
                  <c:v>36185.410000000003</c:v>
                </c:pt>
                <c:pt idx="330097">
                  <c:v>35262.080000000002</c:v>
                </c:pt>
                <c:pt idx="330098">
                  <c:v>34630.019999999997</c:v>
                </c:pt>
                <c:pt idx="330099">
                  <c:v>34458.629999999997</c:v>
                </c:pt>
                <c:pt idx="330100">
                  <c:v>32721.63</c:v>
                </c:pt>
                <c:pt idx="330101">
                  <c:v>39759.449999999997</c:v>
                </c:pt>
                <c:pt idx="330102">
                  <c:v>29183.69</c:v>
                </c:pt>
                <c:pt idx="330103">
                  <c:v>30207.56</c:v>
                </c:pt>
                <c:pt idx="330104">
                  <c:v>30904.06</c:v>
                </c:pt>
                <c:pt idx="330105">
                  <c:v>42873.9</c:v>
                </c:pt>
                <c:pt idx="330106">
                  <c:v>28252.44</c:v>
                </c:pt>
                <c:pt idx="330107">
                  <c:v>36345.21</c:v>
                </c:pt>
                <c:pt idx="330108">
                  <c:v>36275.39</c:v>
                </c:pt>
                <c:pt idx="330109">
                  <c:v>36610.050000000003</c:v>
                </c:pt>
                <c:pt idx="330110">
                  <c:v>36023.83</c:v>
                </c:pt>
                <c:pt idx="330111">
                  <c:v>35640.370000000003</c:v>
                </c:pt>
                <c:pt idx="330112">
                  <c:v>37673.040000000001</c:v>
                </c:pt>
                <c:pt idx="330113">
                  <c:v>54938.67</c:v>
                </c:pt>
                <c:pt idx="330114">
                  <c:v>34181.1</c:v>
                </c:pt>
                <c:pt idx="330115">
                  <c:v>36056.800000000003</c:v>
                </c:pt>
                <c:pt idx="330116">
                  <c:v>36827.32</c:v>
                </c:pt>
                <c:pt idx="330117">
                  <c:v>37798.04</c:v>
                </c:pt>
                <c:pt idx="330118">
                  <c:v>35225.56</c:v>
                </c:pt>
                <c:pt idx="330119">
                  <c:v>36453.629999999997</c:v>
                </c:pt>
                <c:pt idx="330120">
                  <c:v>41804.019999999997</c:v>
                </c:pt>
                <c:pt idx="330121">
                  <c:v>40537.25</c:v>
                </c:pt>
                <c:pt idx="330122">
                  <c:v>40170.22</c:v>
                </c:pt>
                <c:pt idx="330123">
                  <c:v>38335.14</c:v>
                </c:pt>
                <c:pt idx="330124">
                  <c:v>40619.040000000001</c:v>
                </c:pt>
                <c:pt idx="330125">
                  <c:v>44695.44</c:v>
                </c:pt>
                <c:pt idx="330126">
                  <c:v>51533.8</c:v>
                </c:pt>
                <c:pt idx="330127">
                  <c:v>39937.51</c:v>
                </c:pt>
                <c:pt idx="330128">
                  <c:v>41702.54</c:v>
                </c:pt>
                <c:pt idx="330129">
                  <c:v>43634.46</c:v>
                </c:pt>
                <c:pt idx="330130">
                  <c:v>43307.5</c:v>
                </c:pt>
                <c:pt idx="330131">
                  <c:v>45888.83</c:v>
                </c:pt>
                <c:pt idx="330132">
                  <c:v>41350.160000000003</c:v>
                </c:pt>
                <c:pt idx="330133">
                  <c:v>45432.39</c:v>
                </c:pt>
                <c:pt idx="330134">
                  <c:v>42250.26</c:v>
                </c:pt>
                <c:pt idx="330135">
                  <c:v>43025.4</c:v>
                </c:pt>
                <c:pt idx="330136">
                  <c:v>38604</c:v>
                </c:pt>
                <c:pt idx="330137">
                  <c:v>39092.57</c:v>
                </c:pt>
                <c:pt idx="330138">
                  <c:v>38935.96</c:v>
                </c:pt>
                <c:pt idx="330139">
                  <c:v>40305.9</c:v>
                </c:pt>
                <c:pt idx="330140">
                  <c:v>35898.32</c:v>
                </c:pt>
                <c:pt idx="330141">
                  <c:v>36459.17</c:v>
                </c:pt>
                <c:pt idx="330142">
                  <c:v>38829.279999999999</c:v>
                </c:pt>
                <c:pt idx="330143">
                  <c:v>36454.6</c:v>
                </c:pt>
                <c:pt idx="330144">
                  <c:v>35770.22</c:v>
                </c:pt>
                <c:pt idx="330145">
                  <c:v>35283.300000000003</c:v>
                </c:pt>
                <c:pt idx="330146">
                  <c:v>37772.269999999997</c:v>
                </c:pt>
                <c:pt idx="330147">
                  <c:v>37192.800000000003</c:v>
                </c:pt>
                <c:pt idx="330148">
                  <c:v>39099.919999999998</c:v>
                </c:pt>
                <c:pt idx="330149">
                  <c:v>39055.629999999997</c:v>
                </c:pt>
                <c:pt idx="330150">
                  <c:v>60329.37</c:v>
                </c:pt>
                <c:pt idx="330151">
                  <c:v>64628.81</c:v>
                </c:pt>
                <c:pt idx="330152">
                  <c:v>60678.239999999998</c:v>
                </c:pt>
                <c:pt idx="330153">
                  <c:v>58732.79</c:v>
                </c:pt>
                <c:pt idx="330154">
                  <c:v>60245.03</c:v>
                </c:pt>
                <c:pt idx="330155">
                  <c:v>62407.91</c:v>
                </c:pt>
                <c:pt idx="330156">
                  <c:v>62394.26</c:v>
                </c:pt>
                <c:pt idx="330157">
                  <c:v>62102.52</c:v>
                </c:pt>
                <c:pt idx="330158">
                  <c:v>63469.19</c:v>
                </c:pt>
                <c:pt idx="330159">
                  <c:v>67208.03</c:v>
                </c:pt>
                <c:pt idx="330160">
                  <c:v>69977.69</c:v>
                </c:pt>
                <c:pt idx="330161">
                  <c:v>64516.19</c:v>
                </c:pt>
                <c:pt idx="330162">
                  <c:v>58276</c:v>
                </c:pt>
                <c:pt idx="330163">
                  <c:v>66892.710000000006</c:v>
                </c:pt>
                <c:pt idx="330164">
                  <c:v>66280.31</c:v>
                </c:pt>
                <c:pt idx="330165">
                  <c:v>67712.210000000006</c:v>
                </c:pt>
                <c:pt idx="330166">
                  <c:v>72709.19</c:v>
                </c:pt>
                <c:pt idx="330167">
                  <c:v>71840.83</c:v>
                </c:pt>
                <c:pt idx="330168">
                  <c:v>77554.399999999994</c:v>
                </c:pt>
                <c:pt idx="330169">
                  <c:v>73563.87</c:v>
                </c:pt>
                <c:pt idx="330170">
                  <c:v>71692.960000000006</c:v>
                </c:pt>
                <c:pt idx="330171">
                  <c:v>68746.92</c:v>
                </c:pt>
                <c:pt idx="330172">
                  <c:v>69981.67</c:v>
                </c:pt>
                <c:pt idx="330173">
                  <c:v>71194.289999999994</c:v>
                </c:pt>
                <c:pt idx="330174">
                  <c:v>68551.42</c:v>
                </c:pt>
                <c:pt idx="330175">
                  <c:v>63864.24</c:v>
                </c:pt>
                <c:pt idx="330176">
                  <c:v>72431.360000000001</c:v>
                </c:pt>
                <c:pt idx="330177">
                  <c:v>71887.05</c:v>
                </c:pt>
                <c:pt idx="330178">
                  <c:v>75706.350000000006</c:v>
                </c:pt>
                <c:pt idx="330179">
                  <c:v>62971.19</c:v>
                </c:pt>
                <c:pt idx="330180">
                  <c:v>71823.88</c:v>
                </c:pt>
                <c:pt idx="330181">
                  <c:v>71940.84</c:v>
                </c:pt>
                <c:pt idx="330182">
                  <c:v>66645.5</c:v>
                </c:pt>
                <c:pt idx="330183">
                  <c:v>67055</c:v>
                </c:pt>
                <c:pt idx="330184">
                  <c:v>64269.37</c:v>
                </c:pt>
                <c:pt idx="330185">
                  <c:v>68651.81</c:v>
                </c:pt>
                <c:pt idx="330186">
                  <c:v>65012.25</c:v>
                </c:pt>
                <c:pt idx="330187">
                  <c:v>68632.460000000006</c:v>
                </c:pt>
                <c:pt idx="330188">
                  <c:v>63132.02</c:v>
                </c:pt>
                <c:pt idx="330189">
                  <c:v>64613.15</c:v>
                </c:pt>
                <c:pt idx="330190">
                  <c:v>65793.7</c:v>
                </c:pt>
                <c:pt idx="330191">
                  <c:v>61556.13</c:v>
                </c:pt>
                <c:pt idx="330192">
                  <c:v>62377.39</c:v>
                </c:pt>
                <c:pt idx="330193">
                  <c:v>57557.61</c:v>
                </c:pt>
                <c:pt idx="330194">
                  <c:v>62579.45</c:v>
                </c:pt>
                <c:pt idx="330195">
                  <c:v>65279.93</c:v>
                </c:pt>
                <c:pt idx="330196">
                  <c:v>71631.33</c:v>
                </c:pt>
                <c:pt idx="330197">
                  <c:v>57296.98</c:v>
                </c:pt>
                <c:pt idx="330198">
                  <c:v>59168.6</c:v>
                </c:pt>
                <c:pt idx="330199">
                  <c:v>64055.43</c:v>
                </c:pt>
                <c:pt idx="330200">
                  <c:v>64237.57</c:v>
                </c:pt>
                <c:pt idx="330201">
                  <c:v>58733.39</c:v>
                </c:pt>
                <c:pt idx="330202">
                  <c:v>64555.59</c:v>
                </c:pt>
                <c:pt idx="330203">
                  <c:v>66039.289999999994</c:v>
                </c:pt>
                <c:pt idx="330204">
                  <c:v>64352.21</c:v>
                </c:pt>
                <c:pt idx="330205">
                  <c:v>60443.61</c:v>
                </c:pt>
                <c:pt idx="330206">
                  <c:v>65980.37</c:v>
                </c:pt>
                <c:pt idx="330207">
                  <c:v>66063.92</c:v>
                </c:pt>
                <c:pt idx="330208">
                  <c:v>72563.8</c:v>
                </c:pt>
                <c:pt idx="330209">
                  <c:v>66261.399999999994</c:v>
                </c:pt>
                <c:pt idx="330210">
                  <c:v>62233.9</c:v>
                </c:pt>
                <c:pt idx="330211">
                  <c:v>71143.97</c:v>
                </c:pt>
                <c:pt idx="330212">
                  <c:v>68352.44</c:v>
                </c:pt>
                <c:pt idx="330213">
                  <c:v>74617.679999999993</c:v>
                </c:pt>
                <c:pt idx="330214">
                  <c:v>63359.15</c:v>
                </c:pt>
                <c:pt idx="330215">
                  <c:v>68660.25</c:v>
                </c:pt>
                <c:pt idx="330216">
                  <c:v>72750.570000000007</c:v>
                </c:pt>
                <c:pt idx="330217">
                  <c:v>72341.89</c:v>
                </c:pt>
                <c:pt idx="330218">
                  <c:v>74374.48</c:v>
                </c:pt>
                <c:pt idx="330219">
                  <c:v>73453.17</c:v>
                </c:pt>
                <c:pt idx="330220">
                  <c:v>75270.95</c:v>
                </c:pt>
                <c:pt idx="330221">
                  <c:v>77269.3</c:v>
                </c:pt>
                <c:pt idx="330222">
                  <c:v>73936.479999999996</c:v>
                </c:pt>
                <c:pt idx="330223">
                  <c:v>74360.31</c:v>
                </c:pt>
                <c:pt idx="330224">
                  <c:v>77837.850000000006</c:v>
                </c:pt>
                <c:pt idx="330225">
                  <c:v>72149.460000000006</c:v>
                </c:pt>
                <c:pt idx="330226">
                  <c:v>74614.880000000005</c:v>
                </c:pt>
                <c:pt idx="330227">
                  <c:v>70553.69</c:v>
                </c:pt>
                <c:pt idx="330228">
                  <c:v>74782.429999999993</c:v>
                </c:pt>
                <c:pt idx="330229">
                  <c:v>78297.33</c:v>
                </c:pt>
                <c:pt idx="330230">
                  <c:v>77028.97</c:v>
                </c:pt>
                <c:pt idx="330231">
                  <c:v>73276.289999999994</c:v>
                </c:pt>
                <c:pt idx="330232">
                  <c:v>75050.8</c:v>
                </c:pt>
                <c:pt idx="330233">
                  <c:v>74632.460000000006</c:v>
                </c:pt>
                <c:pt idx="330234">
                  <c:v>71682.58</c:v>
                </c:pt>
                <c:pt idx="330235">
                  <c:v>71736.009999999995</c:v>
                </c:pt>
                <c:pt idx="330236">
                  <c:v>70127.710000000006</c:v>
                </c:pt>
                <c:pt idx="330237">
                  <c:v>75217.27</c:v>
                </c:pt>
                <c:pt idx="330238">
                  <c:v>72612.240000000005</c:v>
                </c:pt>
                <c:pt idx="330239">
                  <c:v>73643.41</c:v>
                </c:pt>
                <c:pt idx="330240">
                  <c:v>70030.34</c:v>
                </c:pt>
                <c:pt idx="330241">
                  <c:v>68785.179999999993</c:v>
                </c:pt>
                <c:pt idx="330242">
                  <c:v>69799.12</c:v>
                </c:pt>
                <c:pt idx="330243">
                  <c:v>66793.22</c:v>
                </c:pt>
                <c:pt idx="330244">
                  <c:v>71339.87</c:v>
                </c:pt>
                <c:pt idx="330245">
                  <c:v>62237.69</c:v>
                </c:pt>
                <c:pt idx="330246">
                  <c:v>67369.06</c:v>
                </c:pt>
                <c:pt idx="330247">
                  <c:v>65235.62</c:v>
                </c:pt>
                <c:pt idx="330248">
                  <c:v>77388.88</c:v>
                </c:pt>
                <c:pt idx="330249">
                  <c:v>57474</c:v>
                </c:pt>
                <c:pt idx="330250">
                  <c:v>67767.77</c:v>
                </c:pt>
                <c:pt idx="330251">
                  <c:v>67383.14</c:v>
                </c:pt>
                <c:pt idx="330252">
                  <c:v>69556.479999999996</c:v>
                </c:pt>
                <c:pt idx="330253">
                  <c:v>65039.53</c:v>
                </c:pt>
                <c:pt idx="330254">
                  <c:v>67559.520000000004</c:v>
                </c:pt>
                <c:pt idx="330255">
                  <c:v>70933.710000000006</c:v>
                </c:pt>
                <c:pt idx="330256">
                  <c:v>71070.69</c:v>
                </c:pt>
                <c:pt idx="330257">
                  <c:v>69242.31</c:v>
                </c:pt>
                <c:pt idx="330258">
                  <c:v>68871.7</c:v>
                </c:pt>
                <c:pt idx="330259">
                  <c:v>69687.19</c:v>
                </c:pt>
                <c:pt idx="330260">
                  <c:v>74134.58</c:v>
                </c:pt>
                <c:pt idx="330261">
                  <c:v>68120</c:v>
                </c:pt>
                <c:pt idx="330262">
                  <c:v>66778.22</c:v>
                </c:pt>
                <c:pt idx="330263">
                  <c:v>74859.009999999995</c:v>
                </c:pt>
                <c:pt idx="330264">
                  <c:v>68404.7</c:v>
                </c:pt>
                <c:pt idx="330265">
                  <c:v>70506.559999999998</c:v>
                </c:pt>
                <c:pt idx="330266">
                  <c:v>71428.98</c:v>
                </c:pt>
                <c:pt idx="330267">
                  <c:v>74887.77</c:v>
                </c:pt>
                <c:pt idx="330268">
                  <c:v>68689.83</c:v>
                </c:pt>
                <c:pt idx="330269">
                  <c:v>69069.38</c:v>
                </c:pt>
                <c:pt idx="330270">
                  <c:v>77865.05</c:v>
                </c:pt>
                <c:pt idx="330271">
                  <c:v>73811.86</c:v>
                </c:pt>
                <c:pt idx="330272">
                  <c:v>76371.72</c:v>
                </c:pt>
                <c:pt idx="330273">
                  <c:v>78552.240000000005</c:v>
                </c:pt>
                <c:pt idx="330274">
                  <c:v>76724.929999999993</c:v>
                </c:pt>
                <c:pt idx="330275">
                  <c:v>72948.97</c:v>
                </c:pt>
                <c:pt idx="330276">
                  <c:v>81871.02</c:v>
                </c:pt>
                <c:pt idx="330277">
                  <c:v>71512.240000000005</c:v>
                </c:pt>
                <c:pt idx="330278">
                  <c:v>73738.86</c:v>
                </c:pt>
                <c:pt idx="330279">
                  <c:v>73220.11</c:v>
                </c:pt>
                <c:pt idx="330280">
                  <c:v>73944.710000000006</c:v>
                </c:pt>
                <c:pt idx="330281">
                  <c:v>75807.899999999994</c:v>
                </c:pt>
                <c:pt idx="330282">
                  <c:v>77379.55</c:v>
                </c:pt>
                <c:pt idx="330283">
                  <c:v>71680.37</c:v>
                </c:pt>
                <c:pt idx="330284">
                  <c:v>73225.19</c:v>
                </c:pt>
                <c:pt idx="330285">
                  <c:v>77551.070000000007</c:v>
                </c:pt>
                <c:pt idx="330286">
                  <c:v>68745.03</c:v>
                </c:pt>
                <c:pt idx="330287">
                  <c:v>70237.39</c:v>
                </c:pt>
                <c:pt idx="330288">
                  <c:v>68477.820000000007</c:v>
                </c:pt>
                <c:pt idx="330289">
                  <c:v>70217.83</c:v>
                </c:pt>
                <c:pt idx="330290">
                  <c:v>66846.41</c:v>
                </c:pt>
                <c:pt idx="330291">
                  <c:v>70023.850000000006</c:v>
                </c:pt>
                <c:pt idx="330292">
                  <c:v>68644.81</c:v>
                </c:pt>
                <c:pt idx="330293">
                  <c:v>16142.08</c:v>
                </c:pt>
                <c:pt idx="330294">
                  <c:v>17756.29</c:v>
                </c:pt>
                <c:pt idx="330295">
                  <c:v>16011.55</c:v>
                </c:pt>
                <c:pt idx="330296">
                  <c:v>14645</c:v>
                </c:pt>
                <c:pt idx="330297">
                  <c:v>14615.42</c:v>
                </c:pt>
                <c:pt idx="330298">
                  <c:v>15192.87</c:v>
                </c:pt>
                <c:pt idx="330299">
                  <c:v>17577.810000000001</c:v>
                </c:pt>
                <c:pt idx="330300">
                  <c:v>15153.72</c:v>
                </c:pt>
                <c:pt idx="330301">
                  <c:v>17486.98</c:v>
                </c:pt>
                <c:pt idx="330302">
                  <c:v>16074.39</c:v>
                </c:pt>
                <c:pt idx="330303">
                  <c:v>18165.009999999998</c:v>
                </c:pt>
                <c:pt idx="330304">
                  <c:v>15319.53</c:v>
                </c:pt>
                <c:pt idx="330305">
                  <c:v>16382.35</c:v>
                </c:pt>
                <c:pt idx="330306">
                  <c:v>16830.68</c:v>
                </c:pt>
                <c:pt idx="330307">
                  <c:v>17765.61</c:v>
                </c:pt>
                <c:pt idx="330308">
                  <c:v>17452.849999999999</c:v>
                </c:pt>
                <c:pt idx="330309">
                  <c:v>21121.48</c:v>
                </c:pt>
                <c:pt idx="330310">
                  <c:v>19679.73</c:v>
                </c:pt>
                <c:pt idx="330311">
                  <c:v>20138.2</c:v>
                </c:pt>
                <c:pt idx="330312">
                  <c:v>19512.93</c:v>
                </c:pt>
                <c:pt idx="330313">
                  <c:v>19048.36</c:v>
                </c:pt>
                <c:pt idx="330314">
                  <c:v>19948.490000000002</c:v>
                </c:pt>
                <c:pt idx="330315">
                  <c:v>23153.96</c:v>
                </c:pt>
                <c:pt idx="330316">
                  <c:v>19793.05</c:v>
                </c:pt>
                <c:pt idx="330317">
                  <c:v>18619.349999999999</c:v>
                </c:pt>
                <c:pt idx="330318">
                  <c:v>18649.2</c:v>
                </c:pt>
                <c:pt idx="330319">
                  <c:v>20189.38</c:v>
                </c:pt>
                <c:pt idx="330320">
                  <c:v>18503.349999999999</c:v>
                </c:pt>
                <c:pt idx="330321">
                  <c:v>18190.54</c:v>
                </c:pt>
                <c:pt idx="330322">
                  <c:v>17376.490000000002</c:v>
                </c:pt>
                <c:pt idx="330323">
                  <c:v>20788.61</c:v>
                </c:pt>
                <c:pt idx="330324">
                  <c:v>19868.63</c:v>
                </c:pt>
                <c:pt idx="330325">
                  <c:v>17713.810000000001</c:v>
                </c:pt>
                <c:pt idx="330326">
                  <c:v>18059.62</c:v>
                </c:pt>
                <c:pt idx="330327">
                  <c:v>17130.95</c:v>
                </c:pt>
                <c:pt idx="330328">
                  <c:v>17526.259999999998</c:v>
                </c:pt>
                <c:pt idx="330329">
                  <c:v>17729.57</c:v>
                </c:pt>
                <c:pt idx="330330">
                  <c:v>18289.509999999998</c:v>
                </c:pt>
                <c:pt idx="330331">
                  <c:v>20771.07</c:v>
                </c:pt>
                <c:pt idx="330332">
                  <c:v>18025.18</c:v>
                </c:pt>
                <c:pt idx="330333">
                  <c:v>18495.939999999999</c:v>
                </c:pt>
                <c:pt idx="330334">
                  <c:v>16408.95</c:v>
                </c:pt>
                <c:pt idx="330335">
                  <c:v>26022.07</c:v>
                </c:pt>
                <c:pt idx="330336">
                  <c:v>15851.94</c:v>
                </c:pt>
                <c:pt idx="330337">
                  <c:v>16902.04</c:v>
                </c:pt>
                <c:pt idx="330338">
                  <c:v>17890.64</c:v>
                </c:pt>
                <c:pt idx="330339">
                  <c:v>31361.59</c:v>
                </c:pt>
                <c:pt idx="330340">
                  <c:v>26006.21</c:v>
                </c:pt>
                <c:pt idx="330341">
                  <c:v>13214.6</c:v>
                </c:pt>
                <c:pt idx="330342">
                  <c:v>14887.03</c:v>
                </c:pt>
                <c:pt idx="330343">
                  <c:v>15350.3</c:v>
                </c:pt>
                <c:pt idx="330344">
                  <c:v>15930.35</c:v>
                </c:pt>
                <c:pt idx="330345">
                  <c:v>17537.55</c:v>
                </c:pt>
                <c:pt idx="330346">
                  <c:v>17986.04</c:v>
                </c:pt>
                <c:pt idx="330347">
                  <c:v>16439.89</c:v>
                </c:pt>
                <c:pt idx="330348">
                  <c:v>15613.38</c:v>
                </c:pt>
                <c:pt idx="330349">
                  <c:v>16076.31</c:v>
                </c:pt>
                <c:pt idx="330350">
                  <c:v>15409.22</c:v>
                </c:pt>
                <c:pt idx="330351">
                  <c:v>16980.57</c:v>
                </c:pt>
                <c:pt idx="330352">
                  <c:v>16881.71</c:v>
                </c:pt>
                <c:pt idx="330353">
                  <c:v>16481.900000000001</c:v>
                </c:pt>
                <c:pt idx="330354">
                  <c:v>17543.689999999999</c:v>
                </c:pt>
                <c:pt idx="330355">
                  <c:v>17710.490000000002</c:v>
                </c:pt>
                <c:pt idx="330356">
                  <c:v>18844.919999999998</c:v>
                </c:pt>
                <c:pt idx="330357">
                  <c:v>17096.5</c:v>
                </c:pt>
                <c:pt idx="330358">
                  <c:v>16665.150000000001</c:v>
                </c:pt>
                <c:pt idx="330359">
                  <c:v>17313.23</c:v>
                </c:pt>
                <c:pt idx="330360">
                  <c:v>17761.89</c:v>
                </c:pt>
                <c:pt idx="330361">
                  <c:v>18937.98</c:v>
                </c:pt>
                <c:pt idx="330362">
                  <c:v>19657.46</c:v>
                </c:pt>
                <c:pt idx="330363">
                  <c:v>18078.38</c:v>
                </c:pt>
                <c:pt idx="330364">
                  <c:v>18810.2</c:v>
                </c:pt>
                <c:pt idx="330365">
                  <c:v>17934.86</c:v>
                </c:pt>
                <c:pt idx="330366">
                  <c:v>20027.73</c:v>
                </c:pt>
                <c:pt idx="330367">
                  <c:v>21211.49</c:v>
                </c:pt>
                <c:pt idx="330368">
                  <c:v>17511.61</c:v>
                </c:pt>
                <c:pt idx="330369">
                  <c:v>19816.77</c:v>
                </c:pt>
                <c:pt idx="330370">
                  <c:v>19245.189999999999</c:v>
                </c:pt>
                <c:pt idx="330371">
                  <c:v>19126.32</c:v>
                </c:pt>
                <c:pt idx="330372">
                  <c:v>18667</c:v>
                </c:pt>
                <c:pt idx="330373">
                  <c:v>19547.52</c:v>
                </c:pt>
                <c:pt idx="330374">
                  <c:v>18661.849999999999</c:v>
                </c:pt>
                <c:pt idx="330375">
                  <c:v>22067.74</c:v>
                </c:pt>
                <c:pt idx="330376">
                  <c:v>21734.48</c:v>
                </c:pt>
                <c:pt idx="330377">
                  <c:v>19471.439999999999</c:v>
                </c:pt>
                <c:pt idx="330378">
                  <c:v>18042.580000000002</c:v>
                </c:pt>
                <c:pt idx="330379">
                  <c:v>19530.64</c:v>
                </c:pt>
                <c:pt idx="330380">
                  <c:v>19981.73</c:v>
                </c:pt>
                <c:pt idx="330381">
                  <c:v>19793.439999999999</c:v>
                </c:pt>
                <c:pt idx="330382">
                  <c:v>21070.89</c:v>
                </c:pt>
                <c:pt idx="330383">
                  <c:v>23937.78</c:v>
                </c:pt>
                <c:pt idx="330384">
                  <c:v>21435.439999999999</c:v>
                </c:pt>
                <c:pt idx="330385">
                  <c:v>21740.33</c:v>
                </c:pt>
                <c:pt idx="330386">
                  <c:v>18675.21</c:v>
                </c:pt>
                <c:pt idx="330387">
                  <c:v>31026.639999999999</c:v>
                </c:pt>
                <c:pt idx="330388">
                  <c:v>17988.04</c:v>
                </c:pt>
                <c:pt idx="330389">
                  <c:v>19273.52</c:v>
                </c:pt>
                <c:pt idx="330390">
                  <c:v>20734.14</c:v>
                </c:pt>
                <c:pt idx="330391">
                  <c:v>31954.53</c:v>
                </c:pt>
                <c:pt idx="330392">
                  <c:v>27612.49</c:v>
                </c:pt>
                <c:pt idx="330393">
                  <c:v>25016.38</c:v>
                </c:pt>
                <c:pt idx="330394">
                  <c:v>16679.5</c:v>
                </c:pt>
                <c:pt idx="330395">
                  <c:v>17518.189999999999</c:v>
                </c:pt>
                <c:pt idx="330396">
                  <c:v>16979.11</c:v>
                </c:pt>
                <c:pt idx="330397">
                  <c:v>17997.87</c:v>
                </c:pt>
                <c:pt idx="330398">
                  <c:v>19112.330000000002</c:v>
                </c:pt>
                <c:pt idx="330399">
                  <c:v>17629.95</c:v>
                </c:pt>
                <c:pt idx="330400">
                  <c:v>18871.78</c:v>
                </c:pt>
                <c:pt idx="330401">
                  <c:v>17527.400000000001</c:v>
                </c:pt>
                <c:pt idx="330402">
                  <c:v>17322.77</c:v>
                </c:pt>
                <c:pt idx="330403">
                  <c:v>17140.84</c:v>
                </c:pt>
                <c:pt idx="330404">
                  <c:v>17318.04</c:v>
                </c:pt>
                <c:pt idx="330405">
                  <c:v>17137.03</c:v>
                </c:pt>
                <c:pt idx="330406">
                  <c:v>21071.25</c:v>
                </c:pt>
                <c:pt idx="330407">
                  <c:v>19454.830000000002</c:v>
                </c:pt>
                <c:pt idx="330408">
                  <c:v>19423.599999999999</c:v>
                </c:pt>
                <c:pt idx="330409">
                  <c:v>19881.41</c:v>
                </c:pt>
                <c:pt idx="330410">
                  <c:v>19243.75</c:v>
                </c:pt>
                <c:pt idx="330411">
                  <c:v>18846.7</c:v>
                </c:pt>
                <c:pt idx="330412">
                  <c:v>19393.91</c:v>
                </c:pt>
                <c:pt idx="330413">
                  <c:v>22595.31</c:v>
                </c:pt>
                <c:pt idx="330414">
                  <c:v>22243.17</c:v>
                </c:pt>
                <c:pt idx="330415">
                  <c:v>20344.72</c:v>
                </c:pt>
                <c:pt idx="330416">
                  <c:v>21470.75</c:v>
                </c:pt>
                <c:pt idx="330417">
                  <c:v>22562.62</c:v>
                </c:pt>
                <c:pt idx="330418">
                  <c:v>20801.060000000001</c:v>
                </c:pt>
                <c:pt idx="330419">
                  <c:v>25090</c:v>
                </c:pt>
                <c:pt idx="330420">
                  <c:v>18886.45</c:v>
                </c:pt>
                <c:pt idx="330421">
                  <c:v>20281.88</c:v>
                </c:pt>
                <c:pt idx="330422">
                  <c:v>20303.64</c:v>
                </c:pt>
                <c:pt idx="330423">
                  <c:v>20595.09</c:v>
                </c:pt>
                <c:pt idx="330424">
                  <c:v>19344.849999999999</c:v>
                </c:pt>
                <c:pt idx="330425">
                  <c:v>20400.099999999999</c:v>
                </c:pt>
                <c:pt idx="330426">
                  <c:v>19747.59</c:v>
                </c:pt>
                <c:pt idx="330427">
                  <c:v>21616.69</c:v>
                </c:pt>
                <c:pt idx="330428">
                  <c:v>20745.77</c:v>
                </c:pt>
                <c:pt idx="330429">
                  <c:v>18625.86</c:v>
                </c:pt>
                <c:pt idx="330430">
                  <c:v>18801.86</c:v>
                </c:pt>
                <c:pt idx="330431">
                  <c:v>19305.73</c:v>
                </c:pt>
                <c:pt idx="330432">
                  <c:v>20046.39</c:v>
                </c:pt>
                <c:pt idx="330433">
                  <c:v>19153.04</c:v>
                </c:pt>
                <c:pt idx="330434">
                  <c:v>22449.45</c:v>
                </c:pt>
                <c:pt idx="330435">
                  <c:v>23704.32</c:v>
                </c:pt>
                <c:pt idx="330436">
                  <c:v>16513.55</c:v>
                </c:pt>
                <c:pt idx="330437">
                  <c:v>17468.419999999998</c:v>
                </c:pt>
                <c:pt idx="330438">
                  <c:v>16203.71</c:v>
                </c:pt>
                <c:pt idx="330439">
                  <c:v>15785.54</c:v>
                </c:pt>
                <c:pt idx="330440">
                  <c:v>15976.07</c:v>
                </c:pt>
                <c:pt idx="330441">
                  <c:v>15991.04</c:v>
                </c:pt>
                <c:pt idx="330442">
                  <c:v>16163.54</c:v>
                </c:pt>
                <c:pt idx="330443">
                  <c:v>15439.06</c:v>
                </c:pt>
                <c:pt idx="330444">
                  <c:v>16053.99</c:v>
                </c:pt>
                <c:pt idx="330445">
                  <c:v>16470.52</c:v>
                </c:pt>
                <c:pt idx="330446">
                  <c:v>16983.04</c:v>
                </c:pt>
                <c:pt idx="330447">
                  <c:v>16332.56</c:v>
                </c:pt>
                <c:pt idx="330448">
                  <c:v>14597.89</c:v>
                </c:pt>
                <c:pt idx="330449">
                  <c:v>16866.330000000002</c:v>
                </c:pt>
                <c:pt idx="330450">
                  <c:v>17131.2</c:v>
                </c:pt>
                <c:pt idx="330451">
                  <c:v>17009.580000000002</c:v>
                </c:pt>
                <c:pt idx="330452">
                  <c:v>16399.22</c:v>
                </c:pt>
                <c:pt idx="330453">
                  <c:v>17776.32</c:v>
                </c:pt>
                <c:pt idx="330454">
                  <c:v>17462.71</c:v>
                </c:pt>
                <c:pt idx="330455">
                  <c:v>18117.86</c:v>
                </c:pt>
                <c:pt idx="330456">
                  <c:v>17135.07</c:v>
                </c:pt>
                <c:pt idx="330457">
                  <c:v>17932.82</c:v>
                </c:pt>
                <c:pt idx="330458">
                  <c:v>19218.59</c:v>
                </c:pt>
                <c:pt idx="330459">
                  <c:v>18394.259999999998</c:v>
                </c:pt>
                <c:pt idx="330460">
                  <c:v>17179.169999999998</c:v>
                </c:pt>
                <c:pt idx="330461">
                  <c:v>16801.919999999998</c:v>
                </c:pt>
                <c:pt idx="330462">
                  <c:v>18479.68</c:v>
                </c:pt>
                <c:pt idx="330463">
                  <c:v>17710.22</c:v>
                </c:pt>
                <c:pt idx="330464">
                  <c:v>19026.29</c:v>
                </c:pt>
                <c:pt idx="330465">
                  <c:v>15696.6</c:v>
                </c:pt>
                <c:pt idx="330466">
                  <c:v>18159.2</c:v>
                </c:pt>
                <c:pt idx="330467">
                  <c:v>19898.93</c:v>
                </c:pt>
                <c:pt idx="330468">
                  <c:v>17106.400000000001</c:v>
                </c:pt>
                <c:pt idx="330469">
                  <c:v>17013.88</c:v>
                </c:pt>
                <c:pt idx="330470">
                  <c:v>16169.31</c:v>
                </c:pt>
                <c:pt idx="330471">
                  <c:v>18584.59</c:v>
                </c:pt>
                <c:pt idx="330472">
                  <c:v>17358.84</c:v>
                </c:pt>
                <c:pt idx="330473">
                  <c:v>17223.12</c:v>
                </c:pt>
                <c:pt idx="330474">
                  <c:v>16798.400000000001</c:v>
                </c:pt>
                <c:pt idx="330475">
                  <c:v>17468.37</c:v>
                </c:pt>
                <c:pt idx="330476">
                  <c:v>17995.36</c:v>
                </c:pt>
                <c:pt idx="330477">
                  <c:v>16492.18</c:v>
                </c:pt>
                <c:pt idx="330478">
                  <c:v>15027.67</c:v>
                </c:pt>
                <c:pt idx="330479">
                  <c:v>15534.66</c:v>
                </c:pt>
                <c:pt idx="330480">
                  <c:v>16132.74</c:v>
                </c:pt>
                <c:pt idx="330481">
                  <c:v>16670.48</c:v>
                </c:pt>
                <c:pt idx="330482">
                  <c:v>18383.54</c:v>
                </c:pt>
                <c:pt idx="330483">
                  <c:v>14947.57</c:v>
                </c:pt>
                <c:pt idx="330484">
                  <c:v>16414.54</c:v>
                </c:pt>
                <c:pt idx="330485">
                  <c:v>16607.189999999999</c:v>
                </c:pt>
                <c:pt idx="330486">
                  <c:v>16744.27</c:v>
                </c:pt>
                <c:pt idx="330487">
                  <c:v>14636.02</c:v>
                </c:pt>
                <c:pt idx="330488">
                  <c:v>17690.189999999999</c:v>
                </c:pt>
                <c:pt idx="330489">
                  <c:v>16644.11</c:v>
                </c:pt>
                <c:pt idx="330490">
                  <c:v>16118.68</c:v>
                </c:pt>
                <c:pt idx="330491">
                  <c:v>15715.35</c:v>
                </c:pt>
                <c:pt idx="330492">
                  <c:v>15953.66</c:v>
                </c:pt>
                <c:pt idx="330493">
                  <c:v>15941.36</c:v>
                </c:pt>
                <c:pt idx="330494">
                  <c:v>17554.11</c:v>
                </c:pt>
                <c:pt idx="330495">
                  <c:v>16044.45</c:v>
                </c:pt>
                <c:pt idx="330496">
                  <c:v>14940.67</c:v>
                </c:pt>
                <c:pt idx="330497">
                  <c:v>18101.439999999999</c:v>
                </c:pt>
                <c:pt idx="330498">
                  <c:v>16444.2</c:v>
                </c:pt>
                <c:pt idx="330499">
                  <c:v>18301.93</c:v>
                </c:pt>
                <c:pt idx="330500">
                  <c:v>14802.79</c:v>
                </c:pt>
                <c:pt idx="330501">
                  <c:v>17815.650000000001</c:v>
                </c:pt>
                <c:pt idx="330502">
                  <c:v>17445.98</c:v>
                </c:pt>
                <c:pt idx="330503">
                  <c:v>18107.080000000002</c:v>
                </c:pt>
                <c:pt idx="330504">
                  <c:v>17383.990000000002</c:v>
                </c:pt>
                <c:pt idx="330505">
                  <c:v>18384.22</c:v>
                </c:pt>
                <c:pt idx="330506">
                  <c:v>18764.37</c:v>
                </c:pt>
                <c:pt idx="330507">
                  <c:v>18655.830000000002</c:v>
                </c:pt>
                <c:pt idx="330508">
                  <c:v>17996.75</c:v>
                </c:pt>
                <c:pt idx="330509">
                  <c:v>18360.77</c:v>
                </c:pt>
                <c:pt idx="330510">
                  <c:v>19883.259999999998</c:v>
                </c:pt>
                <c:pt idx="330511">
                  <c:v>18639.89</c:v>
                </c:pt>
                <c:pt idx="330512">
                  <c:v>18746.93</c:v>
                </c:pt>
                <c:pt idx="330513">
                  <c:v>16301.56</c:v>
                </c:pt>
                <c:pt idx="330514">
                  <c:v>19106.169999999998</c:v>
                </c:pt>
                <c:pt idx="330515">
                  <c:v>19748.47</c:v>
                </c:pt>
                <c:pt idx="330516">
                  <c:v>19062.39</c:v>
                </c:pt>
                <c:pt idx="330517">
                  <c:v>17734.71</c:v>
                </c:pt>
                <c:pt idx="330518">
                  <c:v>19096.77</c:v>
                </c:pt>
                <c:pt idx="330519">
                  <c:v>18910.84</c:v>
                </c:pt>
                <c:pt idx="330520">
                  <c:v>18882.12</c:v>
                </c:pt>
                <c:pt idx="330521">
                  <c:v>17855.310000000001</c:v>
                </c:pt>
                <c:pt idx="330522">
                  <c:v>16216.64</c:v>
                </c:pt>
                <c:pt idx="330523">
                  <c:v>18448.849999999999</c:v>
                </c:pt>
                <c:pt idx="330524">
                  <c:v>18427.080000000002</c:v>
                </c:pt>
                <c:pt idx="330525">
                  <c:v>17758.02</c:v>
                </c:pt>
                <c:pt idx="330526">
                  <c:v>17227.900000000001</c:v>
                </c:pt>
                <c:pt idx="330527">
                  <c:v>17874.759999999998</c:v>
                </c:pt>
                <c:pt idx="330528">
                  <c:v>18171.45</c:v>
                </c:pt>
                <c:pt idx="330529">
                  <c:v>16859.75</c:v>
                </c:pt>
                <c:pt idx="330530">
                  <c:v>15612.85</c:v>
                </c:pt>
                <c:pt idx="330531">
                  <c:v>15451.53</c:v>
                </c:pt>
                <c:pt idx="330532">
                  <c:v>17226.88</c:v>
                </c:pt>
                <c:pt idx="330533">
                  <c:v>16782.63</c:v>
                </c:pt>
                <c:pt idx="330534">
                  <c:v>20509.5</c:v>
                </c:pt>
                <c:pt idx="330535">
                  <c:v>15322.69</c:v>
                </c:pt>
                <c:pt idx="330536">
                  <c:v>18001.13</c:v>
                </c:pt>
                <c:pt idx="330537">
                  <c:v>17996.11</c:v>
                </c:pt>
                <c:pt idx="330538">
                  <c:v>18121.59</c:v>
                </c:pt>
                <c:pt idx="330539">
                  <c:v>16308</c:v>
                </c:pt>
                <c:pt idx="330540">
                  <c:v>17633.27</c:v>
                </c:pt>
                <c:pt idx="330541">
                  <c:v>18603.22</c:v>
                </c:pt>
                <c:pt idx="330542">
                  <c:v>17715.3</c:v>
                </c:pt>
                <c:pt idx="330543">
                  <c:v>17483.2</c:v>
                </c:pt>
                <c:pt idx="330544">
                  <c:v>16863.990000000002</c:v>
                </c:pt>
                <c:pt idx="330545">
                  <c:v>18245.48</c:v>
                </c:pt>
                <c:pt idx="330546">
                  <c:v>17497.43</c:v>
                </c:pt>
                <c:pt idx="330547">
                  <c:v>16961.05</c:v>
                </c:pt>
                <c:pt idx="330548">
                  <c:v>16157.41</c:v>
                </c:pt>
                <c:pt idx="330549">
                  <c:v>19096.849999999999</c:v>
                </c:pt>
                <c:pt idx="330550">
                  <c:v>18216.759999999998</c:v>
                </c:pt>
                <c:pt idx="330551">
                  <c:v>18153.150000000001</c:v>
                </c:pt>
                <c:pt idx="330552">
                  <c:v>17287.18</c:v>
                </c:pt>
                <c:pt idx="330553">
                  <c:v>17915.669999999998</c:v>
                </c:pt>
                <c:pt idx="330554">
                  <c:v>17962.810000000001</c:v>
                </c:pt>
                <c:pt idx="330555">
                  <c:v>19459.62</c:v>
                </c:pt>
                <c:pt idx="330556">
                  <c:v>19354.900000000001</c:v>
                </c:pt>
                <c:pt idx="330557">
                  <c:v>18794.05</c:v>
                </c:pt>
                <c:pt idx="330558">
                  <c:v>18817.62</c:v>
                </c:pt>
                <c:pt idx="330559">
                  <c:v>20155.740000000002</c:v>
                </c:pt>
                <c:pt idx="330560">
                  <c:v>18716.78</c:v>
                </c:pt>
                <c:pt idx="330561">
                  <c:v>16840.689999999999</c:v>
                </c:pt>
                <c:pt idx="330562">
                  <c:v>21132.15</c:v>
                </c:pt>
                <c:pt idx="330563">
                  <c:v>19572.439999999999</c:v>
                </c:pt>
                <c:pt idx="330564">
                  <c:v>19182.849999999999</c:v>
                </c:pt>
                <c:pt idx="330565">
                  <c:v>17810.599999999999</c:v>
                </c:pt>
                <c:pt idx="330566">
                  <c:v>18598.73</c:v>
                </c:pt>
                <c:pt idx="330567">
                  <c:v>19113.36</c:v>
                </c:pt>
                <c:pt idx="330568">
                  <c:v>20158.080000000002</c:v>
                </c:pt>
                <c:pt idx="330569">
                  <c:v>17288.080000000002</c:v>
                </c:pt>
                <c:pt idx="330570">
                  <c:v>18372.97</c:v>
                </c:pt>
                <c:pt idx="330571">
                  <c:v>19885.79</c:v>
                </c:pt>
                <c:pt idx="330572">
                  <c:v>18230.060000000001</c:v>
                </c:pt>
                <c:pt idx="330573">
                  <c:v>19157.43</c:v>
                </c:pt>
                <c:pt idx="330574">
                  <c:v>17723.45</c:v>
                </c:pt>
                <c:pt idx="330575">
                  <c:v>19242.45</c:v>
                </c:pt>
                <c:pt idx="330576">
                  <c:v>18532.78</c:v>
                </c:pt>
                <c:pt idx="330577">
                  <c:v>19000.150000000001</c:v>
                </c:pt>
                <c:pt idx="330578">
                  <c:v>18521.650000000001</c:v>
                </c:pt>
                <c:pt idx="330579">
                  <c:v>6796.52</c:v>
                </c:pt>
                <c:pt idx="330580">
                  <c:v>10153.77</c:v>
                </c:pt>
                <c:pt idx="330581">
                  <c:v>7016.84</c:v>
                </c:pt>
                <c:pt idx="330582">
                  <c:v>6096.24</c:v>
                </c:pt>
                <c:pt idx="330583">
                  <c:v>6084.71</c:v>
                </c:pt>
                <c:pt idx="330584">
                  <c:v>6764.78</c:v>
                </c:pt>
                <c:pt idx="330585">
                  <c:v>6322.37</c:v>
                </c:pt>
                <c:pt idx="330586">
                  <c:v>7270.57</c:v>
                </c:pt>
                <c:pt idx="330587">
                  <c:v>8458.1299999999992</c:v>
                </c:pt>
                <c:pt idx="330588">
                  <c:v>6633.96</c:v>
                </c:pt>
                <c:pt idx="330589">
                  <c:v>6767.22</c:v>
                </c:pt>
                <c:pt idx="330590">
                  <c:v>6165.81</c:v>
                </c:pt>
                <c:pt idx="330591">
                  <c:v>5777.54</c:v>
                </c:pt>
                <c:pt idx="330592">
                  <c:v>7201.36</c:v>
                </c:pt>
                <c:pt idx="330593">
                  <c:v>8381.1200000000008</c:v>
                </c:pt>
                <c:pt idx="330594">
                  <c:v>6788.07</c:v>
                </c:pt>
                <c:pt idx="330595">
                  <c:v>7334.16</c:v>
                </c:pt>
                <c:pt idx="330596">
                  <c:v>5903.62</c:v>
                </c:pt>
                <c:pt idx="330597">
                  <c:v>5885.09</c:v>
                </c:pt>
                <c:pt idx="330598">
                  <c:v>6278.84</c:v>
                </c:pt>
                <c:pt idx="330599">
                  <c:v>6883.67</c:v>
                </c:pt>
                <c:pt idx="330600">
                  <c:v>6792.71</c:v>
                </c:pt>
                <c:pt idx="330601">
                  <c:v>8051.5</c:v>
                </c:pt>
                <c:pt idx="330602">
                  <c:v>6610.17</c:v>
                </c:pt>
                <c:pt idx="330603">
                  <c:v>6550.99</c:v>
                </c:pt>
                <c:pt idx="330604">
                  <c:v>6422.77</c:v>
                </c:pt>
                <c:pt idx="330605">
                  <c:v>6974.08</c:v>
                </c:pt>
                <c:pt idx="330606">
                  <c:v>6701.86</c:v>
                </c:pt>
                <c:pt idx="330607">
                  <c:v>6920.85</c:v>
                </c:pt>
                <c:pt idx="330608">
                  <c:v>7391.38</c:v>
                </c:pt>
                <c:pt idx="330609">
                  <c:v>7128.04</c:v>
                </c:pt>
                <c:pt idx="330610">
                  <c:v>8065.1</c:v>
                </c:pt>
                <c:pt idx="330611">
                  <c:v>7355.16</c:v>
                </c:pt>
                <c:pt idx="330612">
                  <c:v>7894.69</c:v>
                </c:pt>
                <c:pt idx="330613">
                  <c:v>6717.11</c:v>
                </c:pt>
                <c:pt idx="330614">
                  <c:v>7783.71</c:v>
                </c:pt>
                <c:pt idx="330615">
                  <c:v>8351.68</c:v>
                </c:pt>
                <c:pt idx="330616">
                  <c:v>9400.76</c:v>
                </c:pt>
                <c:pt idx="330617">
                  <c:v>10610.95</c:v>
                </c:pt>
                <c:pt idx="330618">
                  <c:v>7127.34</c:v>
                </c:pt>
                <c:pt idx="330619">
                  <c:v>8041.25</c:v>
                </c:pt>
                <c:pt idx="330620">
                  <c:v>9077.2999999999993</c:v>
                </c:pt>
                <c:pt idx="330621">
                  <c:v>13154.95</c:v>
                </c:pt>
                <c:pt idx="330622">
                  <c:v>7721.3</c:v>
                </c:pt>
                <c:pt idx="330623">
                  <c:v>9854.08</c:v>
                </c:pt>
                <c:pt idx="330624">
                  <c:v>12042.88</c:v>
                </c:pt>
                <c:pt idx="330625">
                  <c:v>11963.9</c:v>
                </c:pt>
                <c:pt idx="330626">
                  <c:v>6263.58</c:v>
                </c:pt>
                <c:pt idx="330627">
                  <c:v>6585.87</c:v>
                </c:pt>
                <c:pt idx="330628">
                  <c:v>6854.54</c:v>
                </c:pt>
                <c:pt idx="330629">
                  <c:v>6591.23</c:v>
                </c:pt>
                <c:pt idx="330630">
                  <c:v>6730.09</c:v>
                </c:pt>
                <c:pt idx="330631">
                  <c:v>7792.09</c:v>
                </c:pt>
                <c:pt idx="330632">
                  <c:v>10960.65</c:v>
                </c:pt>
                <c:pt idx="330633">
                  <c:v>9305.2099999999991</c:v>
                </c:pt>
                <c:pt idx="330634">
                  <c:v>7171.39</c:v>
                </c:pt>
                <c:pt idx="330635">
                  <c:v>7739.1</c:v>
                </c:pt>
                <c:pt idx="330636">
                  <c:v>7581.51</c:v>
                </c:pt>
                <c:pt idx="330637">
                  <c:v>8230.94</c:v>
                </c:pt>
                <c:pt idx="330638">
                  <c:v>6722.17</c:v>
                </c:pt>
                <c:pt idx="330639">
                  <c:v>6177.11</c:v>
                </c:pt>
                <c:pt idx="330640">
                  <c:v>7903.95</c:v>
                </c:pt>
                <c:pt idx="330641">
                  <c:v>8576.31</c:v>
                </c:pt>
                <c:pt idx="330642">
                  <c:v>9816.33</c:v>
                </c:pt>
                <c:pt idx="330643">
                  <c:v>7983.91</c:v>
                </c:pt>
                <c:pt idx="330644">
                  <c:v>8210.2099999999991</c:v>
                </c:pt>
                <c:pt idx="330645">
                  <c:v>8226.85</c:v>
                </c:pt>
                <c:pt idx="330646">
                  <c:v>7690.26</c:v>
                </c:pt>
                <c:pt idx="330647">
                  <c:v>7959.41</c:v>
                </c:pt>
                <c:pt idx="330648">
                  <c:v>6877.44</c:v>
                </c:pt>
                <c:pt idx="330649">
                  <c:v>6482.67</c:v>
                </c:pt>
                <c:pt idx="330650">
                  <c:v>6674.33</c:v>
                </c:pt>
                <c:pt idx="330651">
                  <c:v>6955.9</c:v>
                </c:pt>
                <c:pt idx="330652">
                  <c:v>7152.91</c:v>
                </c:pt>
                <c:pt idx="330653">
                  <c:v>8264.2099999999991</c:v>
                </c:pt>
                <c:pt idx="330654">
                  <c:v>6680.16</c:v>
                </c:pt>
                <c:pt idx="330655">
                  <c:v>6889.43</c:v>
                </c:pt>
                <c:pt idx="330656">
                  <c:v>6871.67</c:v>
                </c:pt>
                <c:pt idx="330657">
                  <c:v>8009.83</c:v>
                </c:pt>
                <c:pt idx="330658">
                  <c:v>7477.9</c:v>
                </c:pt>
                <c:pt idx="330659">
                  <c:v>6815.24</c:v>
                </c:pt>
                <c:pt idx="330660">
                  <c:v>6846.31</c:v>
                </c:pt>
                <c:pt idx="330661">
                  <c:v>7115.84</c:v>
                </c:pt>
                <c:pt idx="330662">
                  <c:v>7131.9</c:v>
                </c:pt>
                <c:pt idx="330663">
                  <c:v>7574.7</c:v>
                </c:pt>
                <c:pt idx="330664">
                  <c:v>6904.52</c:v>
                </c:pt>
                <c:pt idx="330665">
                  <c:v>7275.67</c:v>
                </c:pt>
                <c:pt idx="330666">
                  <c:v>7912.25</c:v>
                </c:pt>
                <c:pt idx="330667">
                  <c:v>8646.6299999999992</c:v>
                </c:pt>
                <c:pt idx="330668">
                  <c:v>9532.2199999999993</c:v>
                </c:pt>
                <c:pt idx="330669">
                  <c:v>8958.6200000000008</c:v>
                </c:pt>
                <c:pt idx="330670">
                  <c:v>8643.84</c:v>
                </c:pt>
                <c:pt idx="330671">
                  <c:v>8057.72</c:v>
                </c:pt>
                <c:pt idx="330672">
                  <c:v>9067.6</c:v>
                </c:pt>
                <c:pt idx="330673">
                  <c:v>14367.61</c:v>
                </c:pt>
                <c:pt idx="330674">
                  <c:v>7159.3</c:v>
                </c:pt>
                <c:pt idx="330675">
                  <c:v>8411.1299999999992</c:v>
                </c:pt>
                <c:pt idx="330676">
                  <c:v>11607.17</c:v>
                </c:pt>
                <c:pt idx="330677">
                  <c:v>15853.81</c:v>
                </c:pt>
                <c:pt idx="330678">
                  <c:v>7149.05</c:v>
                </c:pt>
                <c:pt idx="330679">
                  <c:v>7106.76</c:v>
                </c:pt>
                <c:pt idx="330680">
                  <c:v>7441.8</c:v>
                </c:pt>
                <c:pt idx="330681">
                  <c:v>7930.54</c:v>
                </c:pt>
                <c:pt idx="330682">
                  <c:v>7283.1</c:v>
                </c:pt>
                <c:pt idx="330683">
                  <c:v>8041.46</c:v>
                </c:pt>
                <c:pt idx="330684">
                  <c:v>9658.15</c:v>
                </c:pt>
                <c:pt idx="330685">
                  <c:v>10366.76</c:v>
                </c:pt>
                <c:pt idx="330686">
                  <c:v>7531.16</c:v>
                </c:pt>
                <c:pt idx="330687">
                  <c:v>7532.53</c:v>
                </c:pt>
                <c:pt idx="330688">
                  <c:v>7257.35</c:v>
                </c:pt>
                <c:pt idx="330689">
                  <c:v>8003.21</c:v>
                </c:pt>
                <c:pt idx="330690">
                  <c:v>6681.25</c:v>
                </c:pt>
                <c:pt idx="330691">
                  <c:v>6989.25</c:v>
                </c:pt>
                <c:pt idx="330692">
                  <c:v>9242.2000000000007</c:v>
                </c:pt>
                <c:pt idx="330693">
                  <c:v>7883.11</c:v>
                </c:pt>
                <c:pt idx="330694">
                  <c:v>6492.73</c:v>
                </c:pt>
                <c:pt idx="330695">
                  <c:v>6870.22</c:v>
                </c:pt>
                <c:pt idx="330696">
                  <c:v>6918.87</c:v>
                </c:pt>
                <c:pt idx="330697">
                  <c:v>8631.9500000000007</c:v>
                </c:pt>
                <c:pt idx="330698">
                  <c:v>8970.39</c:v>
                </c:pt>
                <c:pt idx="330699">
                  <c:v>8127.65</c:v>
                </c:pt>
                <c:pt idx="330700">
                  <c:v>6780.59</c:v>
                </c:pt>
                <c:pt idx="330701">
                  <c:v>6827.63</c:v>
                </c:pt>
                <c:pt idx="330702">
                  <c:v>6668.51</c:v>
                </c:pt>
                <c:pt idx="330703">
                  <c:v>7391.68</c:v>
                </c:pt>
                <c:pt idx="330704">
                  <c:v>5879.61</c:v>
                </c:pt>
                <c:pt idx="330705">
                  <c:v>8221.0499999999993</c:v>
                </c:pt>
                <c:pt idx="330706">
                  <c:v>6083.12</c:v>
                </c:pt>
                <c:pt idx="330707">
                  <c:v>6146.43</c:v>
                </c:pt>
                <c:pt idx="330708">
                  <c:v>7011.85</c:v>
                </c:pt>
                <c:pt idx="330709">
                  <c:v>6985.12</c:v>
                </c:pt>
                <c:pt idx="330710">
                  <c:v>6929.33</c:v>
                </c:pt>
                <c:pt idx="330711">
                  <c:v>6999.41</c:v>
                </c:pt>
                <c:pt idx="330712">
                  <c:v>6785.2</c:v>
                </c:pt>
                <c:pt idx="330713">
                  <c:v>7183.25</c:v>
                </c:pt>
                <c:pt idx="330714">
                  <c:v>6724.68</c:v>
                </c:pt>
                <c:pt idx="330715">
                  <c:v>6927.27</c:v>
                </c:pt>
                <c:pt idx="330716">
                  <c:v>7879.18</c:v>
                </c:pt>
                <c:pt idx="330717">
                  <c:v>8483.7900000000009</c:v>
                </c:pt>
                <c:pt idx="330718">
                  <c:v>9277.41</c:v>
                </c:pt>
                <c:pt idx="330719">
                  <c:v>9040.7900000000009</c:v>
                </c:pt>
                <c:pt idx="330720">
                  <c:v>9664.6</c:v>
                </c:pt>
                <c:pt idx="330721">
                  <c:v>9005.61</c:v>
                </c:pt>
                <c:pt idx="330722">
                  <c:v>8.9600000000000009</c:v>
                </c:pt>
                <c:pt idx="330723">
                  <c:v>8.4</c:v>
                </c:pt>
                <c:pt idx="330724">
                  <c:v>-9</c:v>
                </c:pt>
                <c:pt idx="330725">
                  <c:v>-4.38</c:v>
                </c:pt>
                <c:pt idx="330726">
                  <c:v>260</c:v>
                </c:pt>
                <c:pt idx="330727">
                  <c:v>60</c:v>
                </c:pt>
                <c:pt idx="330728">
                  <c:v>25</c:v>
                </c:pt>
                <c:pt idx="330729">
                  <c:v>50</c:v>
                </c:pt>
                <c:pt idx="330730">
                  <c:v>340</c:v>
                </c:pt>
                <c:pt idx="330731">
                  <c:v>90</c:v>
                </c:pt>
                <c:pt idx="330732">
                  <c:v>40</c:v>
                </c:pt>
                <c:pt idx="330733">
                  <c:v>3550</c:v>
                </c:pt>
                <c:pt idx="330734">
                  <c:v>685</c:v>
                </c:pt>
                <c:pt idx="330735">
                  <c:v>2270</c:v>
                </c:pt>
                <c:pt idx="330736">
                  <c:v>2680</c:v>
                </c:pt>
                <c:pt idx="330737">
                  <c:v>500</c:v>
                </c:pt>
                <c:pt idx="330738">
                  <c:v>245</c:v>
                </c:pt>
                <c:pt idx="330739">
                  <c:v>515</c:v>
                </c:pt>
                <c:pt idx="330740">
                  <c:v>700</c:v>
                </c:pt>
                <c:pt idx="330741">
                  <c:v>20</c:v>
                </c:pt>
                <c:pt idx="330742">
                  <c:v>20</c:v>
                </c:pt>
                <c:pt idx="330743">
                  <c:v>150</c:v>
                </c:pt>
                <c:pt idx="330744">
                  <c:v>110</c:v>
                </c:pt>
                <c:pt idx="330745">
                  <c:v>10</c:v>
                </c:pt>
                <c:pt idx="330746">
                  <c:v>50</c:v>
                </c:pt>
                <c:pt idx="330747">
                  <c:v>0.03</c:v>
                </c:pt>
                <c:pt idx="330748">
                  <c:v>0.03</c:v>
                </c:pt>
                <c:pt idx="330749">
                  <c:v>0.01</c:v>
                </c:pt>
                <c:pt idx="330750">
                  <c:v>100.01</c:v>
                </c:pt>
                <c:pt idx="330751">
                  <c:v>50.05</c:v>
                </c:pt>
                <c:pt idx="330752">
                  <c:v>0.05</c:v>
                </c:pt>
                <c:pt idx="330753">
                  <c:v>30.04</c:v>
                </c:pt>
                <c:pt idx="330754">
                  <c:v>10.07</c:v>
                </c:pt>
                <c:pt idx="330755">
                  <c:v>0.04</c:v>
                </c:pt>
                <c:pt idx="330756">
                  <c:v>0.03</c:v>
                </c:pt>
                <c:pt idx="330757">
                  <c:v>250</c:v>
                </c:pt>
                <c:pt idx="330758">
                  <c:v>30</c:v>
                </c:pt>
                <c:pt idx="330759">
                  <c:v>23067.89</c:v>
                </c:pt>
                <c:pt idx="330760">
                  <c:v>32214.61</c:v>
                </c:pt>
                <c:pt idx="330761">
                  <c:v>30489.08</c:v>
                </c:pt>
                <c:pt idx="330762">
                  <c:v>16313.76</c:v>
                </c:pt>
                <c:pt idx="330763">
                  <c:v>20670.93</c:v>
                </c:pt>
                <c:pt idx="330764">
                  <c:v>19854.36</c:v>
                </c:pt>
                <c:pt idx="330765">
                  <c:v>20871.75</c:v>
                </c:pt>
                <c:pt idx="330766">
                  <c:v>24925.29</c:v>
                </c:pt>
                <c:pt idx="330767">
                  <c:v>57393.62</c:v>
                </c:pt>
                <c:pt idx="330768">
                  <c:v>28909.17</c:v>
                </c:pt>
                <c:pt idx="330769">
                  <c:v>15274.03</c:v>
                </c:pt>
                <c:pt idx="330770">
                  <c:v>16086.77</c:v>
                </c:pt>
                <c:pt idx="330771">
                  <c:v>16069.84</c:v>
                </c:pt>
                <c:pt idx="330772">
                  <c:v>16445.169999999998</c:v>
                </c:pt>
                <c:pt idx="330773">
                  <c:v>16388.97</c:v>
                </c:pt>
                <c:pt idx="330774">
                  <c:v>16314.57</c:v>
                </c:pt>
                <c:pt idx="330775">
                  <c:v>16117.5</c:v>
                </c:pt>
                <c:pt idx="330776">
                  <c:v>15683.8</c:v>
                </c:pt>
                <c:pt idx="330777">
                  <c:v>17119.97</c:v>
                </c:pt>
                <c:pt idx="330778">
                  <c:v>16893.57</c:v>
                </c:pt>
                <c:pt idx="330779">
                  <c:v>16853.400000000001</c:v>
                </c:pt>
                <c:pt idx="330780">
                  <c:v>15725.07</c:v>
                </c:pt>
                <c:pt idx="330781">
                  <c:v>15400.69</c:v>
                </c:pt>
                <c:pt idx="330782">
                  <c:v>15846.72</c:v>
                </c:pt>
                <c:pt idx="330783">
                  <c:v>15486.86</c:v>
                </c:pt>
                <c:pt idx="330784">
                  <c:v>17534.62</c:v>
                </c:pt>
                <c:pt idx="330785">
                  <c:v>17404.810000000001</c:v>
                </c:pt>
                <c:pt idx="330786">
                  <c:v>15368.41</c:v>
                </c:pt>
                <c:pt idx="330787">
                  <c:v>14766.35</c:v>
                </c:pt>
                <c:pt idx="330788">
                  <c:v>12567.18</c:v>
                </c:pt>
                <c:pt idx="330789">
                  <c:v>12230.71</c:v>
                </c:pt>
                <c:pt idx="330790">
                  <c:v>14773.76</c:v>
                </c:pt>
                <c:pt idx="330791">
                  <c:v>13533.89</c:v>
                </c:pt>
                <c:pt idx="330792">
                  <c:v>14027.22</c:v>
                </c:pt>
                <c:pt idx="330793">
                  <c:v>13687.73</c:v>
                </c:pt>
                <c:pt idx="330794">
                  <c:v>18191.86</c:v>
                </c:pt>
                <c:pt idx="330795">
                  <c:v>18887.28</c:v>
                </c:pt>
                <c:pt idx="330796">
                  <c:v>22805.02</c:v>
                </c:pt>
                <c:pt idx="330797">
                  <c:v>42092.63</c:v>
                </c:pt>
                <c:pt idx="330798">
                  <c:v>22610.720000000001</c:v>
                </c:pt>
                <c:pt idx="330799">
                  <c:v>12979.44</c:v>
                </c:pt>
                <c:pt idx="330800">
                  <c:v>12590.49</c:v>
                </c:pt>
                <c:pt idx="330801">
                  <c:v>15200.39</c:v>
                </c:pt>
                <c:pt idx="330802">
                  <c:v>17770.46</c:v>
                </c:pt>
                <c:pt idx="330803">
                  <c:v>23690.52</c:v>
                </c:pt>
                <c:pt idx="330804">
                  <c:v>33884.07</c:v>
                </c:pt>
                <c:pt idx="330805">
                  <c:v>43837.65</c:v>
                </c:pt>
                <c:pt idx="330806">
                  <c:v>11911.21</c:v>
                </c:pt>
                <c:pt idx="330807">
                  <c:v>10260.719999999999</c:v>
                </c:pt>
                <c:pt idx="330808">
                  <c:v>11238.5</c:v>
                </c:pt>
                <c:pt idx="330809">
                  <c:v>12141.24</c:v>
                </c:pt>
                <c:pt idx="330810">
                  <c:v>12313.63</c:v>
                </c:pt>
                <c:pt idx="330811">
                  <c:v>13762.2</c:v>
                </c:pt>
                <c:pt idx="330812">
                  <c:v>24441.69</c:v>
                </c:pt>
                <c:pt idx="330813">
                  <c:v>25786.639999999999</c:v>
                </c:pt>
                <c:pt idx="330814">
                  <c:v>12634.31</c:v>
                </c:pt>
                <c:pt idx="330815">
                  <c:v>14932.06</c:v>
                </c:pt>
                <c:pt idx="330816">
                  <c:v>14442.5</c:v>
                </c:pt>
                <c:pt idx="330817">
                  <c:v>13352.23</c:v>
                </c:pt>
                <c:pt idx="330818">
                  <c:v>13155.52</c:v>
                </c:pt>
                <c:pt idx="330819">
                  <c:v>13887.83</c:v>
                </c:pt>
                <c:pt idx="330820">
                  <c:v>16731.93</c:v>
                </c:pt>
                <c:pt idx="330821">
                  <c:v>18273.5</c:v>
                </c:pt>
                <c:pt idx="330822">
                  <c:v>39134.26</c:v>
                </c:pt>
                <c:pt idx="330823">
                  <c:v>23121.22</c:v>
                </c:pt>
                <c:pt idx="330824">
                  <c:v>14389.18</c:v>
                </c:pt>
                <c:pt idx="330825">
                  <c:v>13192.84</c:v>
                </c:pt>
                <c:pt idx="330826">
                  <c:v>12422.43</c:v>
                </c:pt>
                <c:pt idx="330827">
                  <c:v>12801.02</c:v>
                </c:pt>
                <c:pt idx="330828">
                  <c:v>12364.78</c:v>
                </c:pt>
                <c:pt idx="330829">
                  <c:v>12104.3</c:v>
                </c:pt>
                <c:pt idx="330830">
                  <c:v>12332.24</c:v>
                </c:pt>
                <c:pt idx="330831">
                  <c:v>12972.75</c:v>
                </c:pt>
                <c:pt idx="330832">
                  <c:v>12321.71</c:v>
                </c:pt>
                <c:pt idx="330833">
                  <c:v>12082.54</c:v>
                </c:pt>
                <c:pt idx="330834">
                  <c:v>13323.29</c:v>
                </c:pt>
                <c:pt idx="330835">
                  <c:v>12227.28</c:v>
                </c:pt>
                <c:pt idx="330836">
                  <c:v>12565.96</c:v>
                </c:pt>
                <c:pt idx="330837">
                  <c:v>12071.94</c:v>
                </c:pt>
                <c:pt idx="330838">
                  <c:v>13114.27</c:v>
                </c:pt>
                <c:pt idx="330839">
                  <c:v>12731.94</c:v>
                </c:pt>
                <c:pt idx="330840">
                  <c:v>13851.99</c:v>
                </c:pt>
                <c:pt idx="330841">
                  <c:v>12717.35</c:v>
                </c:pt>
                <c:pt idx="330842">
                  <c:v>14410.74</c:v>
                </c:pt>
                <c:pt idx="330843">
                  <c:v>14468.93</c:v>
                </c:pt>
                <c:pt idx="330844">
                  <c:v>14071.28</c:v>
                </c:pt>
                <c:pt idx="330845">
                  <c:v>14270.03</c:v>
                </c:pt>
                <c:pt idx="330846">
                  <c:v>17313.599999999999</c:v>
                </c:pt>
                <c:pt idx="330847">
                  <c:v>16643.59</c:v>
                </c:pt>
                <c:pt idx="330848">
                  <c:v>21914.98</c:v>
                </c:pt>
                <c:pt idx="330849">
                  <c:v>29066.51</c:v>
                </c:pt>
                <c:pt idx="330850">
                  <c:v>13764.9</c:v>
                </c:pt>
                <c:pt idx="330851">
                  <c:v>14595.42</c:v>
                </c:pt>
                <c:pt idx="330852">
                  <c:v>13282.63</c:v>
                </c:pt>
                <c:pt idx="330853">
                  <c:v>13274.28</c:v>
                </c:pt>
                <c:pt idx="330854">
                  <c:v>17942.150000000001</c:v>
                </c:pt>
                <c:pt idx="330855">
                  <c:v>22826.89</c:v>
                </c:pt>
                <c:pt idx="330856">
                  <c:v>30367.47</c:v>
                </c:pt>
                <c:pt idx="330857">
                  <c:v>37706.15</c:v>
                </c:pt>
                <c:pt idx="330858">
                  <c:v>16216.84</c:v>
                </c:pt>
                <c:pt idx="330859">
                  <c:v>10553.44</c:v>
                </c:pt>
                <c:pt idx="330860">
                  <c:v>10484.290000000001</c:v>
                </c:pt>
                <c:pt idx="330861">
                  <c:v>13568.92</c:v>
                </c:pt>
                <c:pt idx="330862">
                  <c:v>11397.84</c:v>
                </c:pt>
                <c:pt idx="330863">
                  <c:v>14975.18</c:v>
                </c:pt>
                <c:pt idx="330864">
                  <c:v>20751.07</c:v>
                </c:pt>
                <c:pt idx="330865">
                  <c:v>31378.87</c:v>
                </c:pt>
                <c:pt idx="330866">
                  <c:v>11729.58</c:v>
                </c:pt>
                <c:pt idx="330867">
                  <c:v>13089.05</c:v>
                </c:pt>
                <c:pt idx="330868">
                  <c:v>14983.37</c:v>
                </c:pt>
                <c:pt idx="330869">
                  <c:v>14458.32</c:v>
                </c:pt>
                <c:pt idx="330870">
                  <c:v>14114.56</c:v>
                </c:pt>
                <c:pt idx="330871">
                  <c:v>18105.060000000001</c:v>
                </c:pt>
                <c:pt idx="330872">
                  <c:v>37430.480000000003</c:v>
                </c:pt>
                <c:pt idx="330873">
                  <c:v>20991.99</c:v>
                </c:pt>
                <c:pt idx="330874">
                  <c:v>12154.9</c:v>
                </c:pt>
                <c:pt idx="330875">
                  <c:v>12062.86</c:v>
                </c:pt>
                <c:pt idx="330876">
                  <c:v>11752.71</c:v>
                </c:pt>
                <c:pt idx="330877">
                  <c:v>14037.06</c:v>
                </c:pt>
                <c:pt idx="330878">
                  <c:v>11499.45</c:v>
                </c:pt>
                <c:pt idx="330879">
                  <c:v>11425.46</c:v>
                </c:pt>
                <c:pt idx="330880">
                  <c:v>11256</c:v>
                </c:pt>
                <c:pt idx="330881">
                  <c:v>11867.81</c:v>
                </c:pt>
                <c:pt idx="330882">
                  <c:v>12285.9</c:v>
                </c:pt>
                <c:pt idx="330883">
                  <c:v>12530.47</c:v>
                </c:pt>
                <c:pt idx="330884">
                  <c:v>11739.28</c:v>
                </c:pt>
                <c:pt idx="330885">
                  <c:v>12319.61</c:v>
                </c:pt>
                <c:pt idx="330886">
                  <c:v>12045.65</c:v>
                </c:pt>
                <c:pt idx="330887">
                  <c:v>13040.04</c:v>
                </c:pt>
                <c:pt idx="330888">
                  <c:v>12961.03</c:v>
                </c:pt>
                <c:pt idx="330889">
                  <c:v>12989.21</c:v>
                </c:pt>
                <c:pt idx="330890">
                  <c:v>13993.25</c:v>
                </c:pt>
                <c:pt idx="330891">
                  <c:v>14780.21</c:v>
                </c:pt>
                <c:pt idx="330892">
                  <c:v>12428.95</c:v>
                </c:pt>
                <c:pt idx="330893">
                  <c:v>12178.16</c:v>
                </c:pt>
                <c:pt idx="330894">
                  <c:v>12754.74</c:v>
                </c:pt>
                <c:pt idx="330895">
                  <c:v>13654.18</c:v>
                </c:pt>
                <c:pt idx="330896">
                  <c:v>13687.84</c:v>
                </c:pt>
                <c:pt idx="330897">
                  <c:v>14604</c:v>
                </c:pt>
                <c:pt idx="330898">
                  <c:v>16937.810000000001</c:v>
                </c:pt>
                <c:pt idx="330899">
                  <c:v>18261.41</c:v>
                </c:pt>
                <c:pt idx="330900">
                  <c:v>19767.189999999999</c:v>
                </c:pt>
                <c:pt idx="330901">
                  <c:v>25693.46</c:v>
                </c:pt>
                <c:pt idx="330902">
                  <c:v>57523.15</c:v>
                </c:pt>
                <c:pt idx="330903">
                  <c:v>49657.69</c:v>
                </c:pt>
                <c:pt idx="330904">
                  <c:v>58388.44</c:v>
                </c:pt>
                <c:pt idx="330905">
                  <c:v>48306.46</c:v>
                </c:pt>
                <c:pt idx="330906">
                  <c:v>57248.2</c:v>
                </c:pt>
                <c:pt idx="330907">
                  <c:v>54780.63</c:v>
                </c:pt>
                <c:pt idx="330908">
                  <c:v>51888.47</c:v>
                </c:pt>
                <c:pt idx="330909">
                  <c:v>51114.85</c:v>
                </c:pt>
                <c:pt idx="330910">
                  <c:v>53866.29</c:v>
                </c:pt>
                <c:pt idx="330911">
                  <c:v>57710.51</c:v>
                </c:pt>
                <c:pt idx="330912">
                  <c:v>54263.56</c:v>
                </c:pt>
                <c:pt idx="330913">
                  <c:v>57010.39</c:v>
                </c:pt>
                <c:pt idx="330914">
                  <c:v>55273.73</c:v>
                </c:pt>
                <c:pt idx="330915">
                  <c:v>55471.31</c:v>
                </c:pt>
                <c:pt idx="330916">
                  <c:v>55573.34</c:v>
                </c:pt>
                <c:pt idx="330917">
                  <c:v>58758.25</c:v>
                </c:pt>
                <c:pt idx="330918">
                  <c:v>61314.720000000001</c:v>
                </c:pt>
                <c:pt idx="330919">
                  <c:v>60726</c:v>
                </c:pt>
                <c:pt idx="330920">
                  <c:v>60970.5</c:v>
                </c:pt>
                <c:pt idx="330921">
                  <c:v>61267.78</c:v>
                </c:pt>
                <c:pt idx="330922">
                  <c:v>59534.720000000001</c:v>
                </c:pt>
                <c:pt idx="330923">
                  <c:v>60918.96</c:v>
                </c:pt>
                <c:pt idx="330924">
                  <c:v>63873.14</c:v>
                </c:pt>
                <c:pt idx="330925">
                  <c:v>62680.38</c:v>
                </c:pt>
                <c:pt idx="330926">
                  <c:v>59334.69</c:v>
                </c:pt>
                <c:pt idx="330927">
                  <c:v>63357.71</c:v>
                </c:pt>
                <c:pt idx="330928">
                  <c:v>58778.53</c:v>
                </c:pt>
                <c:pt idx="330929">
                  <c:v>56859.39</c:v>
                </c:pt>
                <c:pt idx="330930">
                  <c:v>55156.58</c:v>
                </c:pt>
                <c:pt idx="330931">
                  <c:v>44522.17</c:v>
                </c:pt>
                <c:pt idx="330932">
                  <c:v>47470.7</c:v>
                </c:pt>
                <c:pt idx="330933">
                  <c:v>47404.42</c:v>
                </c:pt>
                <c:pt idx="330934">
                  <c:v>40923.279999999999</c:v>
                </c:pt>
                <c:pt idx="330935">
                  <c:v>39838.11</c:v>
                </c:pt>
                <c:pt idx="330936">
                  <c:v>39097.71</c:v>
                </c:pt>
                <c:pt idx="330937">
                  <c:v>43077.21</c:v>
                </c:pt>
                <c:pt idx="330938">
                  <c:v>40042.47</c:v>
                </c:pt>
                <c:pt idx="330939">
                  <c:v>40563.339999999997</c:v>
                </c:pt>
                <c:pt idx="330940">
                  <c:v>42073.919999999998</c:v>
                </c:pt>
                <c:pt idx="330941">
                  <c:v>41571.69</c:v>
                </c:pt>
                <c:pt idx="330942">
                  <c:v>38111.480000000003</c:v>
                </c:pt>
                <c:pt idx="330943">
                  <c:v>38912.019999999997</c:v>
                </c:pt>
                <c:pt idx="330944">
                  <c:v>38155.57</c:v>
                </c:pt>
                <c:pt idx="330945">
                  <c:v>36817.31</c:v>
                </c:pt>
                <c:pt idx="330946">
                  <c:v>38773.480000000003</c:v>
                </c:pt>
                <c:pt idx="330947">
                  <c:v>40907.760000000002</c:v>
                </c:pt>
                <c:pt idx="330948">
                  <c:v>45908.12</c:v>
                </c:pt>
                <c:pt idx="330949">
                  <c:v>27739.78</c:v>
                </c:pt>
                <c:pt idx="330950">
                  <c:v>33206.68</c:v>
                </c:pt>
                <c:pt idx="330951">
                  <c:v>34757.65</c:v>
                </c:pt>
                <c:pt idx="330952">
                  <c:v>34501.019999999997</c:v>
                </c:pt>
                <c:pt idx="330953">
                  <c:v>33777.29</c:v>
                </c:pt>
                <c:pt idx="330954">
                  <c:v>36232.14</c:v>
                </c:pt>
                <c:pt idx="330955">
                  <c:v>40917.360000000001</c:v>
                </c:pt>
                <c:pt idx="330956">
                  <c:v>41283.17</c:v>
                </c:pt>
                <c:pt idx="330957">
                  <c:v>41680.160000000003</c:v>
                </c:pt>
                <c:pt idx="330958">
                  <c:v>42923.24</c:v>
                </c:pt>
                <c:pt idx="330959">
                  <c:v>39565.61</c:v>
                </c:pt>
                <c:pt idx="330960">
                  <c:v>40641.22</c:v>
                </c:pt>
                <c:pt idx="330961">
                  <c:v>38151.129999999997</c:v>
                </c:pt>
                <c:pt idx="330962">
                  <c:v>40896.65</c:v>
                </c:pt>
                <c:pt idx="330963">
                  <c:v>42813.22</c:v>
                </c:pt>
                <c:pt idx="330964">
                  <c:v>38351.22</c:v>
                </c:pt>
                <c:pt idx="330965">
                  <c:v>41722.31</c:v>
                </c:pt>
                <c:pt idx="330966">
                  <c:v>41543.269999999997</c:v>
                </c:pt>
                <c:pt idx="330967">
                  <c:v>42010.99</c:v>
                </c:pt>
                <c:pt idx="330968">
                  <c:v>38726.449999999997</c:v>
                </c:pt>
                <c:pt idx="330969">
                  <c:v>42065.97</c:v>
                </c:pt>
                <c:pt idx="330970">
                  <c:v>40660.870000000003</c:v>
                </c:pt>
                <c:pt idx="330971">
                  <c:v>45773.47</c:v>
                </c:pt>
                <c:pt idx="330972">
                  <c:v>43223.11</c:v>
                </c:pt>
                <c:pt idx="330973">
                  <c:v>44898.59</c:v>
                </c:pt>
                <c:pt idx="330974">
                  <c:v>44885.81</c:v>
                </c:pt>
                <c:pt idx="330975">
                  <c:v>45541.04</c:v>
                </c:pt>
                <c:pt idx="330976">
                  <c:v>44450.62</c:v>
                </c:pt>
                <c:pt idx="330977">
                  <c:v>45536.19</c:v>
                </c:pt>
                <c:pt idx="330978">
                  <c:v>43264.15</c:v>
                </c:pt>
                <c:pt idx="330979">
                  <c:v>42411.59</c:v>
                </c:pt>
                <c:pt idx="330980">
                  <c:v>42476.78</c:v>
                </c:pt>
                <c:pt idx="330981">
                  <c:v>45907.06</c:v>
                </c:pt>
                <c:pt idx="330982">
                  <c:v>44788.93</c:v>
                </c:pt>
                <c:pt idx="330983">
                  <c:v>47710.92</c:v>
                </c:pt>
                <c:pt idx="330984">
                  <c:v>42995.33</c:v>
                </c:pt>
                <c:pt idx="330985">
                  <c:v>47495.03</c:v>
                </c:pt>
                <c:pt idx="330986">
                  <c:v>38416.36</c:v>
                </c:pt>
                <c:pt idx="330987">
                  <c:v>35800.9</c:v>
                </c:pt>
                <c:pt idx="330988">
                  <c:v>39162.6</c:v>
                </c:pt>
                <c:pt idx="330989">
                  <c:v>38446.660000000003</c:v>
                </c:pt>
                <c:pt idx="330990">
                  <c:v>38190.53</c:v>
                </c:pt>
                <c:pt idx="330991">
                  <c:v>39234.480000000003</c:v>
                </c:pt>
                <c:pt idx="330992">
                  <c:v>36530.07</c:v>
                </c:pt>
                <c:pt idx="330993">
                  <c:v>32311.360000000001</c:v>
                </c:pt>
                <c:pt idx="330994">
                  <c:v>43610.879999999997</c:v>
                </c:pt>
                <c:pt idx="330995">
                  <c:v>39456.11</c:v>
                </c:pt>
                <c:pt idx="330996">
                  <c:v>43976.52</c:v>
                </c:pt>
                <c:pt idx="330997">
                  <c:v>40597.980000000003</c:v>
                </c:pt>
                <c:pt idx="330998">
                  <c:v>42603.41</c:v>
                </c:pt>
                <c:pt idx="330999">
                  <c:v>44343.61</c:v>
                </c:pt>
                <c:pt idx="331000">
                  <c:v>57325.84</c:v>
                </c:pt>
                <c:pt idx="331001">
                  <c:v>40665.9</c:v>
                </c:pt>
                <c:pt idx="331002">
                  <c:v>37055.46</c:v>
                </c:pt>
                <c:pt idx="331003">
                  <c:v>36827.879999999997</c:v>
                </c:pt>
                <c:pt idx="331004">
                  <c:v>37811.440000000002</c:v>
                </c:pt>
                <c:pt idx="331005">
                  <c:v>30991.75</c:v>
                </c:pt>
                <c:pt idx="331006">
                  <c:v>40208.54</c:v>
                </c:pt>
                <c:pt idx="331007">
                  <c:v>42306</c:v>
                </c:pt>
                <c:pt idx="331008">
                  <c:v>41291.26</c:v>
                </c:pt>
                <c:pt idx="331009">
                  <c:v>44479.38</c:v>
                </c:pt>
                <c:pt idx="331010">
                  <c:v>41260.1</c:v>
                </c:pt>
                <c:pt idx="331011">
                  <c:v>42977.34</c:v>
                </c:pt>
                <c:pt idx="331012">
                  <c:v>42861.09</c:v>
                </c:pt>
                <c:pt idx="331013">
                  <c:v>41108.160000000003</c:v>
                </c:pt>
                <c:pt idx="331014">
                  <c:v>42091.99</c:v>
                </c:pt>
                <c:pt idx="331015">
                  <c:v>44663.57</c:v>
                </c:pt>
                <c:pt idx="331016">
                  <c:v>41759.919999999998</c:v>
                </c:pt>
                <c:pt idx="331017">
                  <c:v>42021.54</c:v>
                </c:pt>
                <c:pt idx="331018">
                  <c:v>42188.54</c:v>
                </c:pt>
                <c:pt idx="331019">
                  <c:v>42882.29</c:v>
                </c:pt>
                <c:pt idx="331020">
                  <c:v>42636.36</c:v>
                </c:pt>
                <c:pt idx="331021">
                  <c:v>41474.050000000003</c:v>
                </c:pt>
                <c:pt idx="331022">
                  <c:v>43316.23</c:v>
                </c:pt>
                <c:pt idx="331023">
                  <c:v>48217.98</c:v>
                </c:pt>
                <c:pt idx="331024">
                  <c:v>47355.8</c:v>
                </c:pt>
                <c:pt idx="331025">
                  <c:v>46771.12</c:v>
                </c:pt>
                <c:pt idx="331026">
                  <c:v>44782.239999999998</c:v>
                </c:pt>
                <c:pt idx="331027">
                  <c:v>51342.15</c:v>
                </c:pt>
                <c:pt idx="331028">
                  <c:v>53806.55</c:v>
                </c:pt>
                <c:pt idx="331029">
                  <c:v>47347.16</c:v>
                </c:pt>
                <c:pt idx="331030">
                  <c:v>46992.14</c:v>
                </c:pt>
                <c:pt idx="331031">
                  <c:v>46831.31</c:v>
                </c:pt>
                <c:pt idx="331032">
                  <c:v>50386.65</c:v>
                </c:pt>
                <c:pt idx="331033">
                  <c:v>50938.09</c:v>
                </c:pt>
                <c:pt idx="331034">
                  <c:v>53133.54</c:v>
                </c:pt>
                <c:pt idx="331035">
                  <c:v>53396.39</c:v>
                </c:pt>
                <c:pt idx="331036">
                  <c:v>53264.160000000003</c:v>
                </c:pt>
                <c:pt idx="331037">
                  <c:v>55624.21</c:v>
                </c:pt>
                <c:pt idx="331038">
                  <c:v>46614.1</c:v>
                </c:pt>
                <c:pt idx="331039">
                  <c:v>44688.81</c:v>
                </c:pt>
                <c:pt idx="331040">
                  <c:v>45028.959999999999</c:v>
                </c:pt>
                <c:pt idx="331041">
                  <c:v>49505.75</c:v>
                </c:pt>
                <c:pt idx="331042">
                  <c:v>46110.32</c:v>
                </c:pt>
                <c:pt idx="331043">
                  <c:v>45374.49</c:v>
                </c:pt>
                <c:pt idx="331044">
                  <c:v>46016.07</c:v>
                </c:pt>
                <c:pt idx="331045">
                  <c:v>14612.19</c:v>
                </c:pt>
                <c:pt idx="331046">
                  <c:v>12226.84</c:v>
                </c:pt>
                <c:pt idx="331047">
                  <c:v>11976.64</c:v>
                </c:pt>
                <c:pt idx="331048">
                  <c:v>10823.6</c:v>
                </c:pt>
                <c:pt idx="331049">
                  <c:v>11429.08</c:v>
                </c:pt>
                <c:pt idx="331050">
                  <c:v>11362.51</c:v>
                </c:pt>
                <c:pt idx="331051">
                  <c:v>11568.81</c:v>
                </c:pt>
                <c:pt idx="331052">
                  <c:v>10564.88</c:v>
                </c:pt>
                <c:pt idx="331053">
                  <c:v>11186.95</c:v>
                </c:pt>
                <c:pt idx="331054">
                  <c:v>9586.33</c:v>
                </c:pt>
                <c:pt idx="331055">
                  <c:v>9176.2999999999993</c:v>
                </c:pt>
                <c:pt idx="331056">
                  <c:v>9218.9599999999991</c:v>
                </c:pt>
                <c:pt idx="331057">
                  <c:v>9881.7900000000009</c:v>
                </c:pt>
                <c:pt idx="331058">
                  <c:v>8487.99</c:v>
                </c:pt>
                <c:pt idx="331059">
                  <c:v>9373.7999999999993</c:v>
                </c:pt>
                <c:pt idx="331060">
                  <c:v>9305.26</c:v>
                </c:pt>
                <c:pt idx="331061">
                  <c:v>8574.7099999999991</c:v>
                </c:pt>
                <c:pt idx="331062">
                  <c:v>7881.18</c:v>
                </c:pt>
                <c:pt idx="331063">
                  <c:v>8062.66</c:v>
                </c:pt>
                <c:pt idx="331064">
                  <c:v>8503.68</c:v>
                </c:pt>
                <c:pt idx="331065">
                  <c:v>9050.85</c:v>
                </c:pt>
                <c:pt idx="331066">
                  <c:v>8378.89</c:v>
                </c:pt>
                <c:pt idx="331067">
                  <c:v>18608.11</c:v>
                </c:pt>
                <c:pt idx="331068">
                  <c:v>31218.89</c:v>
                </c:pt>
                <c:pt idx="331069">
                  <c:v>32325.83</c:v>
                </c:pt>
                <c:pt idx="331070">
                  <c:v>38722.660000000003</c:v>
                </c:pt>
                <c:pt idx="331071">
                  <c:v>42489.55</c:v>
                </c:pt>
                <c:pt idx="331072">
                  <c:v>44240.68</c:v>
                </c:pt>
                <c:pt idx="331073">
                  <c:v>47336.49</c:v>
                </c:pt>
                <c:pt idx="331074">
                  <c:v>47619.91</c:v>
                </c:pt>
                <c:pt idx="331075">
                  <c:v>47645.49</c:v>
                </c:pt>
                <c:pt idx="331076">
                  <c:v>36803.29</c:v>
                </c:pt>
                <c:pt idx="331077">
                  <c:v>14764.98</c:v>
                </c:pt>
                <c:pt idx="331078">
                  <c:v>9632.65</c:v>
                </c:pt>
                <c:pt idx="331079">
                  <c:v>7551.26</c:v>
                </c:pt>
                <c:pt idx="331080">
                  <c:v>7519.91</c:v>
                </c:pt>
                <c:pt idx="331081">
                  <c:v>6778.7</c:v>
                </c:pt>
                <c:pt idx="331082">
                  <c:v>6677.55</c:v>
                </c:pt>
                <c:pt idx="331083">
                  <c:v>6479.52</c:v>
                </c:pt>
                <c:pt idx="331084">
                  <c:v>6405.74</c:v>
                </c:pt>
                <c:pt idx="331085">
                  <c:v>6353.22</c:v>
                </c:pt>
                <c:pt idx="331086">
                  <c:v>8023.04</c:v>
                </c:pt>
                <c:pt idx="331087">
                  <c:v>11238.14</c:v>
                </c:pt>
                <c:pt idx="331088">
                  <c:v>8469.99</c:v>
                </c:pt>
                <c:pt idx="331089">
                  <c:v>9921.6</c:v>
                </c:pt>
                <c:pt idx="331090">
                  <c:v>9781.7199999999993</c:v>
                </c:pt>
                <c:pt idx="331091">
                  <c:v>12672.01</c:v>
                </c:pt>
                <c:pt idx="331092">
                  <c:v>4842.47</c:v>
                </c:pt>
                <c:pt idx="331093">
                  <c:v>8265.9</c:v>
                </c:pt>
                <c:pt idx="331094">
                  <c:v>9192.76</c:v>
                </c:pt>
                <c:pt idx="331095">
                  <c:v>9965.0499999999993</c:v>
                </c:pt>
                <c:pt idx="331096">
                  <c:v>8183.58</c:v>
                </c:pt>
                <c:pt idx="331097">
                  <c:v>7295.94</c:v>
                </c:pt>
                <c:pt idx="331098">
                  <c:v>9073.5400000000009</c:v>
                </c:pt>
                <c:pt idx="331099">
                  <c:v>8207.4699999999993</c:v>
                </c:pt>
                <c:pt idx="331100">
                  <c:v>6953.81</c:v>
                </c:pt>
                <c:pt idx="331101">
                  <c:v>7970.4</c:v>
                </c:pt>
                <c:pt idx="331102">
                  <c:v>7112.01</c:v>
                </c:pt>
                <c:pt idx="331103">
                  <c:v>6356.79</c:v>
                </c:pt>
                <c:pt idx="331104">
                  <c:v>6457.86</c:v>
                </c:pt>
                <c:pt idx="331105">
                  <c:v>6977.38</c:v>
                </c:pt>
                <c:pt idx="331106">
                  <c:v>8039.99</c:v>
                </c:pt>
                <c:pt idx="331107">
                  <c:v>6664.77</c:v>
                </c:pt>
                <c:pt idx="331108">
                  <c:v>7973.64</c:v>
                </c:pt>
                <c:pt idx="331109">
                  <c:v>6450.6</c:v>
                </c:pt>
                <c:pt idx="331110">
                  <c:v>6541.67</c:v>
                </c:pt>
                <c:pt idx="331111">
                  <c:v>5391.26</c:v>
                </c:pt>
                <c:pt idx="331112">
                  <c:v>6950.02</c:v>
                </c:pt>
                <c:pt idx="331113">
                  <c:v>5363.89</c:v>
                </c:pt>
                <c:pt idx="331114">
                  <c:v>5676.68</c:v>
                </c:pt>
                <c:pt idx="331115">
                  <c:v>5091.3900000000003</c:v>
                </c:pt>
                <c:pt idx="331116">
                  <c:v>5500.99</c:v>
                </c:pt>
                <c:pt idx="331117">
                  <c:v>5758.67</c:v>
                </c:pt>
                <c:pt idx="331118">
                  <c:v>6418.84</c:v>
                </c:pt>
                <c:pt idx="331119">
                  <c:v>6435.27</c:v>
                </c:pt>
                <c:pt idx="331120">
                  <c:v>7866.34</c:v>
                </c:pt>
                <c:pt idx="331121">
                  <c:v>20415.03</c:v>
                </c:pt>
                <c:pt idx="331122">
                  <c:v>25936.58</c:v>
                </c:pt>
                <c:pt idx="331123">
                  <c:v>29409.09</c:v>
                </c:pt>
                <c:pt idx="331124">
                  <c:v>43096.82</c:v>
                </c:pt>
                <c:pt idx="331125">
                  <c:v>49988.46</c:v>
                </c:pt>
                <c:pt idx="331126">
                  <c:v>51935.47</c:v>
                </c:pt>
                <c:pt idx="331127">
                  <c:v>49674.879999999997</c:v>
                </c:pt>
                <c:pt idx="331128">
                  <c:v>51216.94</c:v>
                </c:pt>
                <c:pt idx="331129">
                  <c:v>16356.96</c:v>
                </c:pt>
                <c:pt idx="331130">
                  <c:v>8684.65</c:v>
                </c:pt>
                <c:pt idx="331131">
                  <c:v>8616.31</c:v>
                </c:pt>
                <c:pt idx="331132">
                  <c:v>6526.96</c:v>
                </c:pt>
                <c:pt idx="331133">
                  <c:v>6796.59</c:v>
                </c:pt>
                <c:pt idx="331134">
                  <c:v>7380.59</c:v>
                </c:pt>
                <c:pt idx="331135">
                  <c:v>5912.1</c:v>
                </c:pt>
                <c:pt idx="331136">
                  <c:v>4355.4399999999996</c:v>
                </c:pt>
                <c:pt idx="331137">
                  <c:v>6621.49</c:v>
                </c:pt>
                <c:pt idx="331138">
                  <c:v>6711.66</c:v>
                </c:pt>
                <c:pt idx="331139">
                  <c:v>9188.07</c:v>
                </c:pt>
                <c:pt idx="331140">
                  <c:v>9194.86</c:v>
                </c:pt>
                <c:pt idx="331141">
                  <c:v>9125.84</c:v>
                </c:pt>
                <c:pt idx="331142">
                  <c:v>10048.26</c:v>
                </c:pt>
                <c:pt idx="331143">
                  <c:v>12446.19</c:v>
                </c:pt>
                <c:pt idx="331144">
                  <c:v>7438.02</c:v>
                </c:pt>
                <c:pt idx="331145">
                  <c:v>7888.93</c:v>
                </c:pt>
                <c:pt idx="331146">
                  <c:v>8084.01</c:v>
                </c:pt>
                <c:pt idx="331147">
                  <c:v>11132.08</c:v>
                </c:pt>
                <c:pt idx="331148">
                  <c:v>9015.6</c:v>
                </c:pt>
                <c:pt idx="331149">
                  <c:v>10422.94</c:v>
                </c:pt>
                <c:pt idx="331150">
                  <c:v>9334.08</c:v>
                </c:pt>
                <c:pt idx="331151">
                  <c:v>8604.24</c:v>
                </c:pt>
                <c:pt idx="331152">
                  <c:v>7610.88</c:v>
                </c:pt>
                <c:pt idx="331153">
                  <c:v>7425.33</c:v>
                </c:pt>
                <c:pt idx="331154">
                  <c:v>7800.44</c:v>
                </c:pt>
                <c:pt idx="331155">
                  <c:v>6823.92</c:v>
                </c:pt>
                <c:pt idx="331156">
                  <c:v>6199.36</c:v>
                </c:pt>
                <c:pt idx="331157">
                  <c:v>6487.48</c:v>
                </c:pt>
                <c:pt idx="331158">
                  <c:v>7769.79</c:v>
                </c:pt>
                <c:pt idx="331159">
                  <c:v>6586.17</c:v>
                </c:pt>
                <c:pt idx="331160">
                  <c:v>6002.5</c:v>
                </c:pt>
                <c:pt idx="331161">
                  <c:v>6046.88</c:v>
                </c:pt>
                <c:pt idx="331162">
                  <c:v>6875.33</c:v>
                </c:pt>
                <c:pt idx="331163">
                  <c:v>6368.67</c:v>
                </c:pt>
                <c:pt idx="331164">
                  <c:v>6878.1</c:v>
                </c:pt>
                <c:pt idx="331165">
                  <c:v>6154.83</c:v>
                </c:pt>
                <c:pt idx="331166">
                  <c:v>6030.03</c:v>
                </c:pt>
                <c:pt idx="331167">
                  <c:v>6249.76</c:v>
                </c:pt>
                <c:pt idx="331168">
                  <c:v>6642.93</c:v>
                </c:pt>
                <c:pt idx="331169">
                  <c:v>6056.97</c:v>
                </c:pt>
                <c:pt idx="331170">
                  <c:v>7295.55</c:v>
                </c:pt>
                <c:pt idx="331171">
                  <c:v>9161.83</c:v>
                </c:pt>
                <c:pt idx="331172">
                  <c:v>19721.54</c:v>
                </c:pt>
                <c:pt idx="331173">
                  <c:v>26595.52</c:v>
                </c:pt>
                <c:pt idx="331174">
                  <c:v>29030.86</c:v>
                </c:pt>
                <c:pt idx="331175">
                  <c:v>37831.85</c:v>
                </c:pt>
                <c:pt idx="331176">
                  <c:v>46089.53</c:v>
                </c:pt>
                <c:pt idx="331177">
                  <c:v>48432.58</c:v>
                </c:pt>
                <c:pt idx="331178">
                  <c:v>55942.32</c:v>
                </c:pt>
                <c:pt idx="331179">
                  <c:v>58234.2</c:v>
                </c:pt>
                <c:pt idx="331180">
                  <c:v>50371.86</c:v>
                </c:pt>
                <c:pt idx="331181">
                  <c:v>19977.189999999999</c:v>
                </c:pt>
                <c:pt idx="331182">
                  <c:v>9123.7900000000009</c:v>
                </c:pt>
                <c:pt idx="331183">
                  <c:v>9424.06</c:v>
                </c:pt>
                <c:pt idx="331184">
                  <c:v>9260.8700000000008</c:v>
                </c:pt>
                <c:pt idx="331185">
                  <c:v>8263.7900000000009</c:v>
                </c:pt>
                <c:pt idx="331186">
                  <c:v>7959.58</c:v>
                </c:pt>
                <c:pt idx="331187">
                  <c:v>8319.5</c:v>
                </c:pt>
                <c:pt idx="331188">
                  <c:v>26323.15</c:v>
                </c:pt>
                <c:pt idx="331189">
                  <c:v>22103.33</c:v>
                </c:pt>
                <c:pt idx="331190">
                  <c:v>26684.51</c:v>
                </c:pt>
                <c:pt idx="331191">
                  <c:v>21240.59</c:v>
                </c:pt>
                <c:pt idx="331192">
                  <c:v>26119.02</c:v>
                </c:pt>
                <c:pt idx="331193">
                  <c:v>23835.45</c:v>
                </c:pt>
                <c:pt idx="331194">
                  <c:v>23560.79</c:v>
                </c:pt>
                <c:pt idx="331195">
                  <c:v>23074.81</c:v>
                </c:pt>
                <c:pt idx="331196">
                  <c:v>25270.720000000001</c:v>
                </c:pt>
                <c:pt idx="331197">
                  <c:v>26996.07</c:v>
                </c:pt>
                <c:pt idx="331198">
                  <c:v>26184.31</c:v>
                </c:pt>
                <c:pt idx="331199">
                  <c:v>27784.45</c:v>
                </c:pt>
                <c:pt idx="331200">
                  <c:v>25816.27</c:v>
                </c:pt>
                <c:pt idx="331201">
                  <c:v>25868.27</c:v>
                </c:pt>
                <c:pt idx="331202">
                  <c:v>25166.02</c:v>
                </c:pt>
                <c:pt idx="331203">
                  <c:v>25260.44</c:v>
                </c:pt>
                <c:pt idx="331204">
                  <c:v>25852.87</c:v>
                </c:pt>
                <c:pt idx="331205">
                  <c:v>26620.46</c:v>
                </c:pt>
                <c:pt idx="331206">
                  <c:v>25043.919999999998</c:v>
                </c:pt>
                <c:pt idx="331207">
                  <c:v>25167.59</c:v>
                </c:pt>
                <c:pt idx="331208">
                  <c:v>25144.799999999999</c:v>
                </c:pt>
                <c:pt idx="331209">
                  <c:v>28362.13</c:v>
                </c:pt>
                <c:pt idx="331210">
                  <c:v>29699.35</c:v>
                </c:pt>
                <c:pt idx="331211">
                  <c:v>26198.57</c:v>
                </c:pt>
                <c:pt idx="331212">
                  <c:v>25781.78</c:v>
                </c:pt>
                <c:pt idx="331213">
                  <c:v>28058.43</c:v>
                </c:pt>
                <c:pt idx="331214">
                  <c:v>27079.37</c:v>
                </c:pt>
                <c:pt idx="331215">
                  <c:v>25334.32</c:v>
                </c:pt>
                <c:pt idx="331216">
                  <c:v>24510.71</c:v>
                </c:pt>
                <c:pt idx="331217">
                  <c:v>21259.91</c:v>
                </c:pt>
                <c:pt idx="331218">
                  <c:v>22301.279999999999</c:v>
                </c:pt>
                <c:pt idx="331219">
                  <c:v>22021.41</c:v>
                </c:pt>
                <c:pt idx="331220">
                  <c:v>20631.36</c:v>
                </c:pt>
                <c:pt idx="331221">
                  <c:v>17286.919999999998</c:v>
                </c:pt>
                <c:pt idx="331222">
                  <c:v>16564</c:v>
                </c:pt>
                <c:pt idx="331223">
                  <c:v>19116.330000000002</c:v>
                </c:pt>
                <c:pt idx="331224">
                  <c:v>16948.59</c:v>
                </c:pt>
                <c:pt idx="331225">
                  <c:v>18001.759999999998</c:v>
                </c:pt>
                <c:pt idx="331226">
                  <c:v>17068.439999999999</c:v>
                </c:pt>
                <c:pt idx="331227">
                  <c:v>18904.05</c:v>
                </c:pt>
                <c:pt idx="331228">
                  <c:v>17436.39</c:v>
                </c:pt>
                <c:pt idx="331229">
                  <c:v>17222.509999999998</c:v>
                </c:pt>
                <c:pt idx="331230">
                  <c:v>17316.259999999998</c:v>
                </c:pt>
                <c:pt idx="331231">
                  <c:v>17247.990000000002</c:v>
                </c:pt>
                <c:pt idx="331232">
                  <c:v>18249.21</c:v>
                </c:pt>
                <c:pt idx="331233">
                  <c:v>18276.240000000002</c:v>
                </c:pt>
                <c:pt idx="331234">
                  <c:v>20312.54</c:v>
                </c:pt>
                <c:pt idx="331235">
                  <c:v>14067.81</c:v>
                </c:pt>
                <c:pt idx="331236">
                  <c:v>16887.03</c:v>
                </c:pt>
                <c:pt idx="331237">
                  <c:v>16118.57</c:v>
                </c:pt>
                <c:pt idx="331238">
                  <c:v>15569.99</c:v>
                </c:pt>
                <c:pt idx="331239">
                  <c:v>14721.68</c:v>
                </c:pt>
                <c:pt idx="331240">
                  <c:v>16642.2</c:v>
                </c:pt>
                <c:pt idx="331241">
                  <c:v>16420.07</c:v>
                </c:pt>
                <c:pt idx="331242">
                  <c:v>16964.66</c:v>
                </c:pt>
                <c:pt idx="331243">
                  <c:v>16430.8</c:v>
                </c:pt>
                <c:pt idx="331244">
                  <c:v>17464.11</c:v>
                </c:pt>
                <c:pt idx="331245">
                  <c:v>15974.61</c:v>
                </c:pt>
                <c:pt idx="331246">
                  <c:v>16989.72</c:v>
                </c:pt>
                <c:pt idx="331247">
                  <c:v>15463.99</c:v>
                </c:pt>
                <c:pt idx="331248">
                  <c:v>17405.75</c:v>
                </c:pt>
                <c:pt idx="331249">
                  <c:v>17392.5</c:v>
                </c:pt>
                <c:pt idx="331250">
                  <c:v>15978.26</c:v>
                </c:pt>
                <c:pt idx="331251">
                  <c:v>16836.84</c:v>
                </c:pt>
                <c:pt idx="331252">
                  <c:v>17467.97</c:v>
                </c:pt>
                <c:pt idx="331253">
                  <c:v>18621.2</c:v>
                </c:pt>
                <c:pt idx="331254">
                  <c:v>16997.240000000002</c:v>
                </c:pt>
                <c:pt idx="331255">
                  <c:v>18470.23</c:v>
                </c:pt>
                <c:pt idx="331256">
                  <c:v>19023.98</c:v>
                </c:pt>
                <c:pt idx="331257">
                  <c:v>20762.78</c:v>
                </c:pt>
                <c:pt idx="331258">
                  <c:v>18421.79</c:v>
                </c:pt>
                <c:pt idx="331259">
                  <c:v>17673.060000000001</c:v>
                </c:pt>
                <c:pt idx="331260">
                  <c:v>17492.88</c:v>
                </c:pt>
                <c:pt idx="331261">
                  <c:v>19823.490000000002</c:v>
                </c:pt>
                <c:pt idx="331262">
                  <c:v>19977.61</c:v>
                </c:pt>
                <c:pt idx="331263">
                  <c:v>19846.28</c:v>
                </c:pt>
                <c:pt idx="331264">
                  <c:v>18613.84</c:v>
                </c:pt>
                <c:pt idx="331265">
                  <c:v>18043.13</c:v>
                </c:pt>
                <c:pt idx="331266">
                  <c:v>20250.759999999998</c:v>
                </c:pt>
                <c:pt idx="331267">
                  <c:v>19051.66</c:v>
                </c:pt>
                <c:pt idx="331268">
                  <c:v>19430.099999999999</c:v>
                </c:pt>
                <c:pt idx="331269">
                  <c:v>24589.95</c:v>
                </c:pt>
                <c:pt idx="331270">
                  <c:v>20886.919999999998</c:v>
                </c:pt>
                <c:pt idx="331271">
                  <c:v>24529.42</c:v>
                </c:pt>
                <c:pt idx="331272">
                  <c:v>19147.63</c:v>
                </c:pt>
                <c:pt idx="331273">
                  <c:v>17105.7</c:v>
                </c:pt>
                <c:pt idx="331274">
                  <c:v>18045.21</c:v>
                </c:pt>
                <c:pt idx="331275">
                  <c:v>18789.43</c:v>
                </c:pt>
                <c:pt idx="331276">
                  <c:v>17639.86</c:v>
                </c:pt>
                <c:pt idx="331277">
                  <c:v>18790.62</c:v>
                </c:pt>
                <c:pt idx="331278">
                  <c:v>15738.63</c:v>
                </c:pt>
                <c:pt idx="331279">
                  <c:v>13941.62</c:v>
                </c:pt>
                <c:pt idx="331280">
                  <c:v>16969.919999999998</c:v>
                </c:pt>
                <c:pt idx="331281">
                  <c:v>16754.919999999998</c:v>
                </c:pt>
                <c:pt idx="331282">
                  <c:v>16904.759999999998</c:v>
                </c:pt>
                <c:pt idx="331283">
                  <c:v>16830.34</c:v>
                </c:pt>
                <c:pt idx="331284">
                  <c:v>16009.96</c:v>
                </c:pt>
                <c:pt idx="331285">
                  <c:v>16521.63</c:v>
                </c:pt>
                <c:pt idx="331286">
                  <c:v>17868.14</c:v>
                </c:pt>
                <c:pt idx="331287">
                  <c:v>16642.66</c:v>
                </c:pt>
                <c:pt idx="331288">
                  <c:v>15860.33</c:v>
                </c:pt>
                <c:pt idx="331289">
                  <c:v>15199.39</c:v>
                </c:pt>
                <c:pt idx="331290">
                  <c:v>14584.83</c:v>
                </c:pt>
                <c:pt idx="331291">
                  <c:v>13031.21</c:v>
                </c:pt>
                <c:pt idx="331292">
                  <c:v>18542.75</c:v>
                </c:pt>
                <c:pt idx="331293">
                  <c:v>18463.45</c:v>
                </c:pt>
                <c:pt idx="331294">
                  <c:v>17135.7</c:v>
                </c:pt>
                <c:pt idx="331295">
                  <c:v>18430.43</c:v>
                </c:pt>
                <c:pt idx="331296">
                  <c:v>17099.240000000002</c:v>
                </c:pt>
                <c:pt idx="331297">
                  <c:v>17587.66</c:v>
                </c:pt>
                <c:pt idx="331298">
                  <c:v>16153.48</c:v>
                </c:pt>
                <c:pt idx="331299">
                  <c:v>14839.58</c:v>
                </c:pt>
                <c:pt idx="331300">
                  <c:v>15731.5</c:v>
                </c:pt>
                <c:pt idx="331301">
                  <c:v>17709.650000000001</c:v>
                </c:pt>
                <c:pt idx="331302">
                  <c:v>17871.16</c:v>
                </c:pt>
                <c:pt idx="331303">
                  <c:v>15356.61</c:v>
                </c:pt>
                <c:pt idx="331304">
                  <c:v>16437.89</c:v>
                </c:pt>
                <c:pt idx="331305">
                  <c:v>16307.1</c:v>
                </c:pt>
                <c:pt idx="331306">
                  <c:v>16837.52</c:v>
                </c:pt>
                <c:pt idx="331307">
                  <c:v>16168.43</c:v>
                </c:pt>
                <c:pt idx="331308">
                  <c:v>18292.080000000002</c:v>
                </c:pt>
                <c:pt idx="331309">
                  <c:v>19620.650000000001</c:v>
                </c:pt>
                <c:pt idx="331310">
                  <c:v>19160.64</c:v>
                </c:pt>
                <c:pt idx="331311">
                  <c:v>16809.36</c:v>
                </c:pt>
                <c:pt idx="331312">
                  <c:v>19100.14</c:v>
                </c:pt>
                <c:pt idx="331313">
                  <c:v>19887.240000000002</c:v>
                </c:pt>
                <c:pt idx="331314">
                  <c:v>20767.53</c:v>
                </c:pt>
                <c:pt idx="331315">
                  <c:v>16990.59</c:v>
                </c:pt>
                <c:pt idx="331316">
                  <c:v>17999.400000000001</c:v>
                </c:pt>
                <c:pt idx="331317">
                  <c:v>17088.14</c:v>
                </c:pt>
                <c:pt idx="331318">
                  <c:v>18818.38</c:v>
                </c:pt>
                <c:pt idx="331319">
                  <c:v>18867.45</c:v>
                </c:pt>
                <c:pt idx="331320">
                  <c:v>19066.27</c:v>
                </c:pt>
                <c:pt idx="331321">
                  <c:v>20444.509999999998</c:v>
                </c:pt>
                <c:pt idx="331322">
                  <c:v>21000.080000000002</c:v>
                </c:pt>
                <c:pt idx="331323">
                  <c:v>23316.77</c:v>
                </c:pt>
                <c:pt idx="331324">
                  <c:v>19417.740000000002</c:v>
                </c:pt>
                <c:pt idx="331325">
                  <c:v>17761.16</c:v>
                </c:pt>
                <c:pt idx="331326">
                  <c:v>19408.52</c:v>
                </c:pt>
                <c:pt idx="331327">
                  <c:v>18371.34</c:v>
                </c:pt>
                <c:pt idx="331328">
                  <c:v>18141.919999999998</c:v>
                </c:pt>
                <c:pt idx="331329">
                  <c:v>16953.810000000001</c:v>
                </c:pt>
                <c:pt idx="331330">
                  <c:v>19932.02</c:v>
                </c:pt>
                <c:pt idx="331331">
                  <c:v>36414.629999999997</c:v>
                </c:pt>
                <c:pt idx="331332">
                  <c:v>46031.03</c:v>
                </c:pt>
                <c:pt idx="331333">
                  <c:v>43598.42</c:v>
                </c:pt>
                <c:pt idx="331334">
                  <c:v>27726.61</c:v>
                </c:pt>
                <c:pt idx="331335">
                  <c:v>25804.52</c:v>
                </c:pt>
                <c:pt idx="331336">
                  <c:v>39208.46</c:v>
                </c:pt>
                <c:pt idx="331337">
                  <c:v>39040.79</c:v>
                </c:pt>
                <c:pt idx="331338">
                  <c:v>37499.49</c:v>
                </c:pt>
                <c:pt idx="331339">
                  <c:v>38339.199999999997</c:v>
                </c:pt>
                <c:pt idx="331340">
                  <c:v>27538.720000000001</c:v>
                </c:pt>
                <c:pt idx="331341">
                  <c:v>20930.240000000002</c:v>
                </c:pt>
                <c:pt idx="331342">
                  <c:v>35834.21</c:v>
                </c:pt>
                <c:pt idx="331343">
                  <c:v>31704.75</c:v>
                </c:pt>
                <c:pt idx="331344">
                  <c:v>20133.57</c:v>
                </c:pt>
                <c:pt idx="331345">
                  <c:v>23652.19</c:v>
                </c:pt>
                <c:pt idx="331346">
                  <c:v>21422.57</c:v>
                </c:pt>
                <c:pt idx="331347">
                  <c:v>16610.419999999998</c:v>
                </c:pt>
                <c:pt idx="331348">
                  <c:v>27188.28</c:v>
                </c:pt>
                <c:pt idx="331349">
                  <c:v>24116.41</c:v>
                </c:pt>
                <c:pt idx="331350">
                  <c:v>27466.66</c:v>
                </c:pt>
                <c:pt idx="331351">
                  <c:v>22245.86</c:v>
                </c:pt>
                <c:pt idx="331352">
                  <c:v>27480.240000000002</c:v>
                </c:pt>
                <c:pt idx="331353">
                  <c:v>22708.54</c:v>
                </c:pt>
                <c:pt idx="331354">
                  <c:v>25120.1</c:v>
                </c:pt>
                <c:pt idx="331355">
                  <c:v>30500.92</c:v>
                </c:pt>
                <c:pt idx="331356">
                  <c:v>21091.87</c:v>
                </c:pt>
                <c:pt idx="331357">
                  <c:v>28596.28</c:v>
                </c:pt>
                <c:pt idx="331358">
                  <c:v>23515.03</c:v>
                </c:pt>
                <c:pt idx="331359">
                  <c:v>20433.09</c:v>
                </c:pt>
                <c:pt idx="331360">
                  <c:v>17920.400000000001</c:v>
                </c:pt>
                <c:pt idx="331361">
                  <c:v>21508.83</c:v>
                </c:pt>
                <c:pt idx="331362">
                  <c:v>16061.33</c:v>
                </c:pt>
                <c:pt idx="331363">
                  <c:v>21996.32</c:v>
                </c:pt>
                <c:pt idx="331364">
                  <c:v>18908.54</c:v>
                </c:pt>
                <c:pt idx="331365">
                  <c:v>21555.15</c:v>
                </c:pt>
                <c:pt idx="331366">
                  <c:v>23885.69</c:v>
                </c:pt>
                <c:pt idx="331367">
                  <c:v>19937.61</c:v>
                </c:pt>
                <c:pt idx="331368">
                  <c:v>19739.009999999998</c:v>
                </c:pt>
                <c:pt idx="331369">
                  <c:v>21194.66</c:v>
                </c:pt>
                <c:pt idx="331370">
                  <c:v>21137.15</c:v>
                </c:pt>
                <c:pt idx="331371">
                  <c:v>29373.4</c:v>
                </c:pt>
                <c:pt idx="331372">
                  <c:v>28770.07</c:v>
                </c:pt>
                <c:pt idx="331373">
                  <c:v>98859.36</c:v>
                </c:pt>
                <c:pt idx="331374">
                  <c:v>36722.1</c:v>
                </c:pt>
                <c:pt idx="331375">
                  <c:v>62508.23</c:v>
                </c:pt>
                <c:pt idx="331376">
                  <c:v>105167.81</c:v>
                </c:pt>
                <c:pt idx="331377">
                  <c:v>123206.75</c:v>
                </c:pt>
                <c:pt idx="331378">
                  <c:v>18612.099999999999</c:v>
                </c:pt>
                <c:pt idx="331379">
                  <c:v>20855.28</c:v>
                </c:pt>
                <c:pt idx="331380">
                  <c:v>17489.25</c:v>
                </c:pt>
                <c:pt idx="331381">
                  <c:v>17584.64</c:v>
                </c:pt>
                <c:pt idx="331382">
                  <c:v>18345.52</c:v>
                </c:pt>
                <c:pt idx="331383">
                  <c:v>22174</c:v>
                </c:pt>
                <c:pt idx="331384">
                  <c:v>29677.02</c:v>
                </c:pt>
                <c:pt idx="331385">
                  <c:v>26714.61</c:v>
                </c:pt>
                <c:pt idx="331386">
                  <c:v>28319.34</c:v>
                </c:pt>
                <c:pt idx="331387">
                  <c:v>26114</c:v>
                </c:pt>
                <c:pt idx="331388">
                  <c:v>24676.3</c:v>
                </c:pt>
                <c:pt idx="331389">
                  <c:v>19291.759999999998</c:v>
                </c:pt>
                <c:pt idx="331390">
                  <c:v>18412.12</c:v>
                </c:pt>
                <c:pt idx="331391">
                  <c:v>21106.76</c:v>
                </c:pt>
                <c:pt idx="331392">
                  <c:v>22484.68</c:v>
                </c:pt>
                <c:pt idx="331393">
                  <c:v>16524.490000000002</c:v>
                </c:pt>
                <c:pt idx="331394">
                  <c:v>24429.57</c:v>
                </c:pt>
                <c:pt idx="331395">
                  <c:v>17338.37</c:v>
                </c:pt>
                <c:pt idx="331396">
                  <c:v>14189.22</c:v>
                </c:pt>
                <c:pt idx="331397">
                  <c:v>14078.62</c:v>
                </c:pt>
                <c:pt idx="331398">
                  <c:v>20666.419999999998</c:v>
                </c:pt>
                <c:pt idx="331399">
                  <c:v>20306.16</c:v>
                </c:pt>
                <c:pt idx="331400">
                  <c:v>15004.87</c:v>
                </c:pt>
                <c:pt idx="331401">
                  <c:v>19049.47</c:v>
                </c:pt>
                <c:pt idx="331402">
                  <c:v>18151.060000000001</c:v>
                </c:pt>
                <c:pt idx="331403">
                  <c:v>14093.15</c:v>
                </c:pt>
                <c:pt idx="331404">
                  <c:v>21338.28</c:v>
                </c:pt>
                <c:pt idx="331405">
                  <c:v>12457.25</c:v>
                </c:pt>
                <c:pt idx="331406">
                  <c:v>15508.72</c:v>
                </c:pt>
                <c:pt idx="331407">
                  <c:v>13926.61</c:v>
                </c:pt>
                <c:pt idx="331408">
                  <c:v>14831.04</c:v>
                </c:pt>
                <c:pt idx="331409">
                  <c:v>15754.32</c:v>
                </c:pt>
                <c:pt idx="331410">
                  <c:v>21810.81</c:v>
                </c:pt>
                <c:pt idx="331411">
                  <c:v>18365.150000000001</c:v>
                </c:pt>
                <c:pt idx="331412">
                  <c:v>15499.41</c:v>
                </c:pt>
                <c:pt idx="331413">
                  <c:v>19072.509999999998</c:v>
                </c:pt>
                <c:pt idx="331414">
                  <c:v>15875.02</c:v>
                </c:pt>
                <c:pt idx="331415">
                  <c:v>16108.73</c:v>
                </c:pt>
                <c:pt idx="331416">
                  <c:v>14716.64</c:v>
                </c:pt>
                <c:pt idx="331417">
                  <c:v>16856.25</c:v>
                </c:pt>
                <c:pt idx="331418">
                  <c:v>23481.95</c:v>
                </c:pt>
                <c:pt idx="331419">
                  <c:v>19895.04</c:v>
                </c:pt>
                <c:pt idx="331420">
                  <c:v>21034.58</c:v>
                </c:pt>
                <c:pt idx="331421">
                  <c:v>19319.54</c:v>
                </c:pt>
                <c:pt idx="331422">
                  <c:v>19630.939999999999</c:v>
                </c:pt>
                <c:pt idx="331423">
                  <c:v>32107.55</c:v>
                </c:pt>
                <c:pt idx="331424">
                  <c:v>24892.35</c:v>
                </c:pt>
                <c:pt idx="331425">
                  <c:v>110038.91</c:v>
                </c:pt>
                <c:pt idx="331426">
                  <c:v>30410.720000000001</c:v>
                </c:pt>
                <c:pt idx="331427">
                  <c:v>35151.86</c:v>
                </c:pt>
                <c:pt idx="331428">
                  <c:v>64143.74</c:v>
                </c:pt>
                <c:pt idx="331429">
                  <c:v>87340.84</c:v>
                </c:pt>
                <c:pt idx="331430">
                  <c:v>35547.68</c:v>
                </c:pt>
                <c:pt idx="331431">
                  <c:v>16513.560000000001</c:v>
                </c:pt>
                <c:pt idx="331432">
                  <c:v>14588.96</c:v>
                </c:pt>
                <c:pt idx="331433">
                  <c:v>14331.66</c:v>
                </c:pt>
                <c:pt idx="331434">
                  <c:v>15041.88</c:v>
                </c:pt>
                <c:pt idx="331435">
                  <c:v>17174.95</c:v>
                </c:pt>
                <c:pt idx="331436">
                  <c:v>20743.75</c:v>
                </c:pt>
                <c:pt idx="331437">
                  <c:v>25099.17</c:v>
                </c:pt>
                <c:pt idx="331438">
                  <c:v>24816.62</c:v>
                </c:pt>
                <c:pt idx="331439">
                  <c:v>19793.259999999998</c:v>
                </c:pt>
                <c:pt idx="331440">
                  <c:v>19134.04</c:v>
                </c:pt>
                <c:pt idx="331441">
                  <c:v>18492.87</c:v>
                </c:pt>
                <c:pt idx="331442">
                  <c:v>17570.38</c:v>
                </c:pt>
                <c:pt idx="331443">
                  <c:v>18559.82</c:v>
                </c:pt>
                <c:pt idx="331444">
                  <c:v>19603.439999999999</c:v>
                </c:pt>
                <c:pt idx="331445">
                  <c:v>19822.8</c:v>
                </c:pt>
                <c:pt idx="331446">
                  <c:v>14943.03</c:v>
                </c:pt>
                <c:pt idx="331447">
                  <c:v>17564.28</c:v>
                </c:pt>
                <c:pt idx="331448">
                  <c:v>15477.03</c:v>
                </c:pt>
                <c:pt idx="331449">
                  <c:v>14444.69</c:v>
                </c:pt>
                <c:pt idx="331450">
                  <c:v>16427.71</c:v>
                </c:pt>
                <c:pt idx="331451">
                  <c:v>17391.5</c:v>
                </c:pt>
                <c:pt idx="331452">
                  <c:v>15011.18</c:v>
                </c:pt>
                <c:pt idx="331453">
                  <c:v>21681.18</c:v>
                </c:pt>
                <c:pt idx="331454">
                  <c:v>19559.150000000001</c:v>
                </c:pt>
                <c:pt idx="331455">
                  <c:v>17047.53</c:v>
                </c:pt>
                <c:pt idx="331456">
                  <c:v>18513.72</c:v>
                </c:pt>
                <c:pt idx="331457">
                  <c:v>12996.37</c:v>
                </c:pt>
                <c:pt idx="331458">
                  <c:v>13760.31</c:v>
                </c:pt>
                <c:pt idx="331459">
                  <c:v>13741.69</c:v>
                </c:pt>
                <c:pt idx="331460">
                  <c:v>12170.57</c:v>
                </c:pt>
                <c:pt idx="331461">
                  <c:v>13881.77</c:v>
                </c:pt>
                <c:pt idx="331462">
                  <c:v>14173.36</c:v>
                </c:pt>
                <c:pt idx="331463">
                  <c:v>12008.4</c:v>
                </c:pt>
                <c:pt idx="331464">
                  <c:v>16924</c:v>
                </c:pt>
                <c:pt idx="331465">
                  <c:v>15974.5</c:v>
                </c:pt>
                <c:pt idx="331466">
                  <c:v>12380.54</c:v>
                </c:pt>
                <c:pt idx="331467">
                  <c:v>13590.59</c:v>
                </c:pt>
                <c:pt idx="331468">
                  <c:v>14338.53</c:v>
                </c:pt>
                <c:pt idx="331469">
                  <c:v>22758.85</c:v>
                </c:pt>
                <c:pt idx="331470">
                  <c:v>18202.05</c:v>
                </c:pt>
                <c:pt idx="331471">
                  <c:v>18186.89</c:v>
                </c:pt>
                <c:pt idx="331472">
                  <c:v>19518.18</c:v>
                </c:pt>
                <c:pt idx="331473">
                  <c:v>19590.53</c:v>
                </c:pt>
                <c:pt idx="331474">
                  <c:v>11437.81</c:v>
                </c:pt>
                <c:pt idx="331475">
                  <c:v>10336.07</c:v>
                </c:pt>
                <c:pt idx="331476">
                  <c:v>12919.52</c:v>
                </c:pt>
                <c:pt idx="331477">
                  <c:v>7849.31</c:v>
                </c:pt>
                <c:pt idx="331478">
                  <c:v>9630.7999999999993</c:v>
                </c:pt>
                <c:pt idx="331479">
                  <c:v>11509.93</c:v>
                </c:pt>
                <c:pt idx="331480">
                  <c:v>11041.06</c:v>
                </c:pt>
                <c:pt idx="331481">
                  <c:v>10863.59</c:v>
                </c:pt>
                <c:pt idx="331482">
                  <c:v>8615.25</c:v>
                </c:pt>
                <c:pt idx="331483">
                  <c:v>9704.49</c:v>
                </c:pt>
                <c:pt idx="331484">
                  <c:v>9241.01</c:v>
                </c:pt>
                <c:pt idx="331485">
                  <c:v>10471.280000000001</c:v>
                </c:pt>
                <c:pt idx="331486">
                  <c:v>10173.09</c:v>
                </c:pt>
                <c:pt idx="331487">
                  <c:v>12759.49</c:v>
                </c:pt>
                <c:pt idx="331488">
                  <c:v>14027.13</c:v>
                </c:pt>
                <c:pt idx="331489">
                  <c:v>13498.52</c:v>
                </c:pt>
                <c:pt idx="331490">
                  <c:v>12369.94</c:v>
                </c:pt>
                <c:pt idx="331491">
                  <c:v>9451.33</c:v>
                </c:pt>
                <c:pt idx="331492">
                  <c:v>12246.5</c:v>
                </c:pt>
                <c:pt idx="331493">
                  <c:v>14230.93</c:v>
                </c:pt>
                <c:pt idx="331494">
                  <c:v>15586.11</c:v>
                </c:pt>
                <c:pt idx="331495">
                  <c:v>13975.44</c:v>
                </c:pt>
                <c:pt idx="331496">
                  <c:v>12073.58</c:v>
                </c:pt>
                <c:pt idx="331497">
                  <c:v>15198.42</c:v>
                </c:pt>
                <c:pt idx="331498">
                  <c:v>9599.89</c:v>
                </c:pt>
                <c:pt idx="331499">
                  <c:v>13362.41</c:v>
                </c:pt>
                <c:pt idx="331500">
                  <c:v>8953.2999999999993</c:v>
                </c:pt>
                <c:pt idx="331501">
                  <c:v>9518.68</c:v>
                </c:pt>
                <c:pt idx="331502">
                  <c:v>9165.44</c:v>
                </c:pt>
                <c:pt idx="331503">
                  <c:v>7303.9</c:v>
                </c:pt>
                <c:pt idx="331504">
                  <c:v>6466.06</c:v>
                </c:pt>
                <c:pt idx="331505">
                  <c:v>7778.58</c:v>
                </c:pt>
                <c:pt idx="331506">
                  <c:v>6366.61</c:v>
                </c:pt>
                <c:pt idx="331507">
                  <c:v>7209.07</c:v>
                </c:pt>
                <c:pt idx="331508">
                  <c:v>5365.6</c:v>
                </c:pt>
                <c:pt idx="331509">
                  <c:v>4385.47</c:v>
                </c:pt>
                <c:pt idx="331510">
                  <c:v>7518.67</c:v>
                </c:pt>
                <c:pt idx="331511">
                  <c:v>4310.04</c:v>
                </c:pt>
                <c:pt idx="331512">
                  <c:v>9717.8700000000008</c:v>
                </c:pt>
                <c:pt idx="331513">
                  <c:v>4976.78</c:v>
                </c:pt>
                <c:pt idx="331514">
                  <c:v>6397.81</c:v>
                </c:pt>
                <c:pt idx="331515">
                  <c:v>7154.01</c:v>
                </c:pt>
                <c:pt idx="331516">
                  <c:v>41155.980000000003</c:v>
                </c:pt>
                <c:pt idx="331517">
                  <c:v>5103.45</c:v>
                </c:pt>
                <c:pt idx="331518">
                  <c:v>8202.32</c:v>
                </c:pt>
                <c:pt idx="331519">
                  <c:v>12496.06</c:v>
                </c:pt>
                <c:pt idx="331520">
                  <c:v>39965.050000000003</c:v>
                </c:pt>
                <c:pt idx="331521">
                  <c:v>4759.03</c:v>
                </c:pt>
                <c:pt idx="331522">
                  <c:v>2908.18</c:v>
                </c:pt>
                <c:pt idx="331523">
                  <c:v>3915.35</c:v>
                </c:pt>
                <c:pt idx="331524">
                  <c:v>5396.66</c:v>
                </c:pt>
                <c:pt idx="331525">
                  <c:v>4930.96</c:v>
                </c:pt>
                <c:pt idx="331526">
                  <c:v>7927.65</c:v>
                </c:pt>
                <c:pt idx="331527">
                  <c:v>7395.1</c:v>
                </c:pt>
                <c:pt idx="331528">
                  <c:v>6189.26</c:v>
                </c:pt>
                <c:pt idx="331529">
                  <c:v>5836.47</c:v>
                </c:pt>
                <c:pt idx="331530">
                  <c:v>8114.38</c:v>
                </c:pt>
                <c:pt idx="331531">
                  <c:v>6725.06</c:v>
                </c:pt>
                <c:pt idx="331532">
                  <c:v>3619.04</c:v>
                </c:pt>
                <c:pt idx="331533">
                  <c:v>4916.88</c:v>
                </c:pt>
                <c:pt idx="331534">
                  <c:v>5233.0200000000004</c:v>
                </c:pt>
                <c:pt idx="331535">
                  <c:v>6606.05</c:v>
                </c:pt>
                <c:pt idx="331536">
                  <c:v>6003.03</c:v>
                </c:pt>
                <c:pt idx="331537">
                  <c:v>8086.72</c:v>
                </c:pt>
                <c:pt idx="331538">
                  <c:v>6800</c:v>
                </c:pt>
                <c:pt idx="331539">
                  <c:v>6954.07</c:v>
                </c:pt>
                <c:pt idx="331540">
                  <c:v>7914.56</c:v>
                </c:pt>
                <c:pt idx="331541">
                  <c:v>6637.55</c:v>
                </c:pt>
                <c:pt idx="331542">
                  <c:v>6588.49</c:v>
                </c:pt>
                <c:pt idx="331543">
                  <c:v>4984.3999999999996</c:v>
                </c:pt>
                <c:pt idx="331544">
                  <c:v>8817.1</c:v>
                </c:pt>
                <c:pt idx="331545">
                  <c:v>7821.23</c:v>
                </c:pt>
                <c:pt idx="331546">
                  <c:v>8187.53</c:v>
                </c:pt>
                <c:pt idx="331547">
                  <c:v>6065.25</c:v>
                </c:pt>
                <c:pt idx="331548">
                  <c:v>7247.81</c:v>
                </c:pt>
                <c:pt idx="331549">
                  <c:v>6379.92</c:v>
                </c:pt>
                <c:pt idx="331550">
                  <c:v>5751.1</c:v>
                </c:pt>
                <c:pt idx="331551">
                  <c:v>7074.61</c:v>
                </c:pt>
                <c:pt idx="331552">
                  <c:v>6131.15</c:v>
                </c:pt>
                <c:pt idx="331553">
                  <c:v>2536.8200000000002</c:v>
                </c:pt>
                <c:pt idx="331554">
                  <c:v>4763.16</c:v>
                </c:pt>
                <c:pt idx="331555">
                  <c:v>4538.03</c:v>
                </c:pt>
                <c:pt idx="331556">
                  <c:v>3679.02</c:v>
                </c:pt>
                <c:pt idx="331557">
                  <c:v>5020.3500000000004</c:v>
                </c:pt>
                <c:pt idx="331558">
                  <c:v>4744.37</c:v>
                </c:pt>
                <c:pt idx="331559">
                  <c:v>3574.28</c:v>
                </c:pt>
                <c:pt idx="331560">
                  <c:v>5339.05</c:v>
                </c:pt>
                <c:pt idx="331561">
                  <c:v>3603.12</c:v>
                </c:pt>
                <c:pt idx="331562">
                  <c:v>5872.69</c:v>
                </c:pt>
                <c:pt idx="331563">
                  <c:v>4267.2</c:v>
                </c:pt>
                <c:pt idx="331564">
                  <c:v>4253.22</c:v>
                </c:pt>
                <c:pt idx="331565">
                  <c:v>3983.96</c:v>
                </c:pt>
                <c:pt idx="331566">
                  <c:v>4457.18</c:v>
                </c:pt>
                <c:pt idx="331567">
                  <c:v>3381.67</c:v>
                </c:pt>
                <c:pt idx="331568">
                  <c:v>32321.64</c:v>
                </c:pt>
                <c:pt idx="331569">
                  <c:v>5307.45</c:v>
                </c:pt>
                <c:pt idx="331570">
                  <c:v>4838.29</c:v>
                </c:pt>
                <c:pt idx="331571">
                  <c:v>8641.64</c:v>
                </c:pt>
                <c:pt idx="331572">
                  <c:v>18035.93</c:v>
                </c:pt>
                <c:pt idx="331573">
                  <c:v>10171.35</c:v>
                </c:pt>
                <c:pt idx="331574">
                  <c:v>3029.46</c:v>
                </c:pt>
                <c:pt idx="331575">
                  <c:v>3047.13</c:v>
                </c:pt>
                <c:pt idx="331576">
                  <c:v>1976.74</c:v>
                </c:pt>
                <c:pt idx="331577">
                  <c:v>3793.74</c:v>
                </c:pt>
                <c:pt idx="331578">
                  <c:v>2745.16</c:v>
                </c:pt>
                <c:pt idx="331579">
                  <c:v>5604.11</c:v>
                </c:pt>
                <c:pt idx="331580">
                  <c:v>4397.8900000000003</c:v>
                </c:pt>
                <c:pt idx="331581">
                  <c:v>3465.51</c:v>
                </c:pt>
                <c:pt idx="331582">
                  <c:v>3333.35</c:v>
                </c:pt>
                <c:pt idx="331583">
                  <c:v>4618.7</c:v>
                </c:pt>
                <c:pt idx="331584">
                  <c:v>2833.14</c:v>
                </c:pt>
                <c:pt idx="331585">
                  <c:v>2707.1</c:v>
                </c:pt>
                <c:pt idx="331586">
                  <c:v>2403.44</c:v>
                </c:pt>
                <c:pt idx="331587">
                  <c:v>2879.38</c:v>
                </c:pt>
                <c:pt idx="331588">
                  <c:v>3327.16</c:v>
                </c:pt>
                <c:pt idx="331589">
                  <c:v>3786.16</c:v>
                </c:pt>
                <c:pt idx="331590">
                  <c:v>4448.8</c:v>
                </c:pt>
                <c:pt idx="331591">
                  <c:v>5823.53</c:v>
                </c:pt>
                <c:pt idx="331592">
                  <c:v>4234.1000000000004</c:v>
                </c:pt>
                <c:pt idx="331593">
                  <c:v>4808.9799999999996</c:v>
                </c:pt>
                <c:pt idx="331594">
                  <c:v>4365.91</c:v>
                </c:pt>
                <c:pt idx="331595">
                  <c:v>4385.01</c:v>
                </c:pt>
                <c:pt idx="331596">
                  <c:v>4973.3500000000004</c:v>
                </c:pt>
                <c:pt idx="331597">
                  <c:v>4564.01</c:v>
                </c:pt>
                <c:pt idx="331598">
                  <c:v>5368.5</c:v>
                </c:pt>
                <c:pt idx="331599">
                  <c:v>6121.04</c:v>
                </c:pt>
                <c:pt idx="331600">
                  <c:v>6413.44</c:v>
                </c:pt>
                <c:pt idx="331601">
                  <c:v>3562.28</c:v>
                </c:pt>
                <c:pt idx="331602">
                  <c:v>5050.49</c:v>
                </c:pt>
                <c:pt idx="331603">
                  <c:v>4847.83</c:v>
                </c:pt>
                <c:pt idx="331604">
                  <c:v>3537.84</c:v>
                </c:pt>
                <c:pt idx="331605">
                  <c:v>4288.3500000000004</c:v>
                </c:pt>
                <c:pt idx="331606">
                  <c:v>5957.68</c:v>
                </c:pt>
                <c:pt idx="331607">
                  <c:v>3282.08</c:v>
                </c:pt>
                <c:pt idx="331608">
                  <c:v>5189.54</c:v>
                </c:pt>
                <c:pt idx="331609">
                  <c:v>3628.46</c:v>
                </c:pt>
                <c:pt idx="331610">
                  <c:v>3421.94</c:v>
                </c:pt>
                <c:pt idx="331611">
                  <c:v>2911.96</c:v>
                </c:pt>
                <c:pt idx="331612">
                  <c:v>2569.6999999999998</c:v>
                </c:pt>
                <c:pt idx="331613">
                  <c:v>3784.92</c:v>
                </c:pt>
                <c:pt idx="331614">
                  <c:v>4064.21</c:v>
                </c:pt>
                <c:pt idx="331615">
                  <c:v>3181</c:v>
                </c:pt>
                <c:pt idx="331616">
                  <c:v>2002.85</c:v>
                </c:pt>
                <c:pt idx="331617">
                  <c:v>23416.240000000002</c:v>
                </c:pt>
                <c:pt idx="331618">
                  <c:v>24016.05</c:v>
                </c:pt>
                <c:pt idx="331619">
                  <c:v>27484.6</c:v>
                </c:pt>
                <c:pt idx="331620">
                  <c:v>21771.119999999999</c:v>
                </c:pt>
                <c:pt idx="331621">
                  <c:v>24742.69</c:v>
                </c:pt>
                <c:pt idx="331622">
                  <c:v>30546.94</c:v>
                </c:pt>
                <c:pt idx="331623">
                  <c:v>31225.89</c:v>
                </c:pt>
                <c:pt idx="331624">
                  <c:v>34242.65</c:v>
                </c:pt>
                <c:pt idx="331625">
                  <c:v>52185.71</c:v>
                </c:pt>
                <c:pt idx="331626">
                  <c:v>40010.620000000003</c:v>
                </c:pt>
                <c:pt idx="331627">
                  <c:v>31808.35</c:v>
                </c:pt>
                <c:pt idx="331628">
                  <c:v>35099.040000000001</c:v>
                </c:pt>
                <c:pt idx="331629">
                  <c:v>41041.550000000003</c:v>
                </c:pt>
                <c:pt idx="331630">
                  <c:v>34442.550000000003</c:v>
                </c:pt>
                <c:pt idx="331631">
                  <c:v>31887.7</c:v>
                </c:pt>
                <c:pt idx="331632">
                  <c:v>34014.080000000002</c:v>
                </c:pt>
                <c:pt idx="331633">
                  <c:v>40735.35</c:v>
                </c:pt>
                <c:pt idx="331634">
                  <c:v>53364.76</c:v>
                </c:pt>
                <c:pt idx="331635">
                  <c:v>36527.32</c:v>
                </c:pt>
                <c:pt idx="331636">
                  <c:v>42175.68</c:v>
                </c:pt>
                <c:pt idx="331637">
                  <c:v>49784.25</c:v>
                </c:pt>
                <c:pt idx="331638">
                  <c:v>43671.39</c:v>
                </c:pt>
                <c:pt idx="331639">
                  <c:v>45531.17</c:v>
                </c:pt>
                <c:pt idx="331640">
                  <c:v>30965.360000000001</c:v>
                </c:pt>
                <c:pt idx="331641">
                  <c:v>34015.26</c:v>
                </c:pt>
                <c:pt idx="331642">
                  <c:v>32811.83</c:v>
                </c:pt>
                <c:pt idx="331643">
                  <c:v>33247.93</c:v>
                </c:pt>
                <c:pt idx="331644">
                  <c:v>28219.47</c:v>
                </c:pt>
                <c:pt idx="331645">
                  <c:v>29374.35</c:v>
                </c:pt>
                <c:pt idx="331646">
                  <c:v>19633.189999999999</c:v>
                </c:pt>
                <c:pt idx="331647">
                  <c:v>22241.21</c:v>
                </c:pt>
                <c:pt idx="331648">
                  <c:v>23163.48</c:v>
                </c:pt>
                <c:pt idx="331649">
                  <c:v>19295.62</c:v>
                </c:pt>
                <c:pt idx="331650">
                  <c:v>20673.349999999999</c:v>
                </c:pt>
                <c:pt idx="331651">
                  <c:v>16344.04</c:v>
                </c:pt>
                <c:pt idx="331652">
                  <c:v>17302.21</c:v>
                </c:pt>
                <c:pt idx="331653">
                  <c:v>18620.43</c:v>
                </c:pt>
                <c:pt idx="331654">
                  <c:v>16815.84</c:v>
                </c:pt>
                <c:pt idx="331655">
                  <c:v>20836.810000000001</c:v>
                </c:pt>
                <c:pt idx="331656">
                  <c:v>19392.939999999999</c:v>
                </c:pt>
                <c:pt idx="331657">
                  <c:v>26022.240000000002</c:v>
                </c:pt>
                <c:pt idx="331658">
                  <c:v>48031.25</c:v>
                </c:pt>
                <c:pt idx="331659">
                  <c:v>85157.98</c:v>
                </c:pt>
                <c:pt idx="331660">
                  <c:v>59007.32</c:v>
                </c:pt>
                <c:pt idx="331661">
                  <c:v>75637.61</c:v>
                </c:pt>
                <c:pt idx="331662">
                  <c:v>123826.73</c:v>
                </c:pt>
                <c:pt idx="331663">
                  <c:v>186819.15</c:v>
                </c:pt>
                <c:pt idx="331664">
                  <c:v>9735.89</c:v>
                </c:pt>
                <c:pt idx="331665">
                  <c:v>11084.06</c:v>
                </c:pt>
                <c:pt idx="331666">
                  <c:v>10492.56</c:v>
                </c:pt>
                <c:pt idx="331667">
                  <c:v>9660.4599999999991</c:v>
                </c:pt>
                <c:pt idx="331668">
                  <c:v>10688.44</c:v>
                </c:pt>
                <c:pt idx="331669">
                  <c:v>12674.55</c:v>
                </c:pt>
                <c:pt idx="331670">
                  <c:v>14291.11</c:v>
                </c:pt>
                <c:pt idx="331671">
                  <c:v>16246.98</c:v>
                </c:pt>
                <c:pt idx="331672">
                  <c:v>18757.14</c:v>
                </c:pt>
                <c:pt idx="331673">
                  <c:v>18435.18</c:v>
                </c:pt>
                <c:pt idx="331674">
                  <c:v>18091.88</c:v>
                </c:pt>
                <c:pt idx="331675">
                  <c:v>20737.04</c:v>
                </c:pt>
                <c:pt idx="331676">
                  <c:v>17540.16</c:v>
                </c:pt>
                <c:pt idx="331677">
                  <c:v>17642.84</c:v>
                </c:pt>
                <c:pt idx="331678">
                  <c:v>21289.16</c:v>
                </c:pt>
                <c:pt idx="331679">
                  <c:v>25221.87</c:v>
                </c:pt>
                <c:pt idx="331680">
                  <c:v>31198.9</c:v>
                </c:pt>
                <c:pt idx="331681">
                  <c:v>27939.4</c:v>
                </c:pt>
                <c:pt idx="331682">
                  <c:v>24902.09</c:v>
                </c:pt>
                <c:pt idx="331683">
                  <c:v>26564.23</c:v>
                </c:pt>
                <c:pt idx="331684">
                  <c:v>19774.72</c:v>
                </c:pt>
                <c:pt idx="331685">
                  <c:v>28665.81</c:v>
                </c:pt>
                <c:pt idx="331686">
                  <c:v>41249.29</c:v>
                </c:pt>
                <c:pt idx="331687">
                  <c:v>34182.71</c:v>
                </c:pt>
                <c:pt idx="331688">
                  <c:v>27164.05</c:v>
                </c:pt>
                <c:pt idx="331689">
                  <c:v>30913.64</c:v>
                </c:pt>
                <c:pt idx="331690">
                  <c:v>35078.410000000003</c:v>
                </c:pt>
                <c:pt idx="331691">
                  <c:v>31659.98</c:v>
                </c:pt>
                <c:pt idx="331692">
                  <c:v>25386.87</c:v>
                </c:pt>
                <c:pt idx="331693">
                  <c:v>22764.06</c:v>
                </c:pt>
                <c:pt idx="331694">
                  <c:v>21450.06</c:v>
                </c:pt>
                <c:pt idx="331695">
                  <c:v>19710.11</c:v>
                </c:pt>
                <c:pt idx="331696">
                  <c:v>19677.03</c:v>
                </c:pt>
                <c:pt idx="331697">
                  <c:v>16209.57</c:v>
                </c:pt>
                <c:pt idx="331698">
                  <c:v>18775.919999999998</c:v>
                </c:pt>
                <c:pt idx="331699">
                  <c:v>19425.52</c:v>
                </c:pt>
                <c:pt idx="331700">
                  <c:v>17329.849999999999</c:v>
                </c:pt>
                <c:pt idx="331701">
                  <c:v>15748.65</c:v>
                </c:pt>
                <c:pt idx="331702">
                  <c:v>14369.92</c:v>
                </c:pt>
                <c:pt idx="331703">
                  <c:v>17037.29</c:v>
                </c:pt>
                <c:pt idx="331704">
                  <c:v>16246.57</c:v>
                </c:pt>
                <c:pt idx="331705">
                  <c:v>18431.22</c:v>
                </c:pt>
                <c:pt idx="331706">
                  <c:v>21776.3</c:v>
                </c:pt>
                <c:pt idx="331707">
                  <c:v>24056.5</c:v>
                </c:pt>
                <c:pt idx="331708">
                  <c:v>19017.3</c:v>
                </c:pt>
                <c:pt idx="331709">
                  <c:v>36836.480000000003</c:v>
                </c:pt>
                <c:pt idx="331710">
                  <c:v>35129.53</c:v>
                </c:pt>
                <c:pt idx="331711">
                  <c:v>90299.68</c:v>
                </c:pt>
                <c:pt idx="331712">
                  <c:v>49754.74</c:v>
                </c:pt>
                <c:pt idx="331713">
                  <c:v>65835.08</c:v>
                </c:pt>
                <c:pt idx="331714">
                  <c:v>93009.97</c:v>
                </c:pt>
                <c:pt idx="331715">
                  <c:v>184143.66</c:v>
                </c:pt>
                <c:pt idx="331716">
                  <c:v>49618.44</c:v>
                </c:pt>
                <c:pt idx="331717">
                  <c:v>13451.87</c:v>
                </c:pt>
                <c:pt idx="331718">
                  <c:v>8386.98</c:v>
                </c:pt>
                <c:pt idx="331719">
                  <c:v>10518.46</c:v>
                </c:pt>
                <c:pt idx="331720">
                  <c:v>10354.51</c:v>
                </c:pt>
                <c:pt idx="331721">
                  <c:v>16626.23</c:v>
                </c:pt>
                <c:pt idx="331722">
                  <c:v>17189.310000000001</c:v>
                </c:pt>
                <c:pt idx="331723">
                  <c:v>18860.07</c:v>
                </c:pt>
                <c:pt idx="331724">
                  <c:v>16431.009999999998</c:v>
                </c:pt>
                <c:pt idx="331725">
                  <c:v>16150.89</c:v>
                </c:pt>
                <c:pt idx="331726">
                  <c:v>17095.28</c:v>
                </c:pt>
                <c:pt idx="331727">
                  <c:v>19536.52</c:v>
                </c:pt>
                <c:pt idx="331728">
                  <c:v>21498.15</c:v>
                </c:pt>
                <c:pt idx="331729">
                  <c:v>20891.22</c:v>
                </c:pt>
                <c:pt idx="331730">
                  <c:v>27679.58</c:v>
                </c:pt>
                <c:pt idx="331731">
                  <c:v>22534.99</c:v>
                </c:pt>
                <c:pt idx="331732">
                  <c:v>21395.99</c:v>
                </c:pt>
                <c:pt idx="331733">
                  <c:v>19536.11</c:v>
                </c:pt>
                <c:pt idx="331734">
                  <c:v>23022.1</c:v>
                </c:pt>
                <c:pt idx="331735">
                  <c:v>19207.84</c:v>
                </c:pt>
                <c:pt idx="331736">
                  <c:v>23404.98</c:v>
                </c:pt>
                <c:pt idx="331737">
                  <c:v>29094.97</c:v>
                </c:pt>
                <c:pt idx="331738">
                  <c:v>45064.59</c:v>
                </c:pt>
                <c:pt idx="331739">
                  <c:v>27977.88</c:v>
                </c:pt>
                <c:pt idx="331740">
                  <c:v>29213.75</c:v>
                </c:pt>
                <c:pt idx="331741">
                  <c:v>37257.15</c:v>
                </c:pt>
                <c:pt idx="331742">
                  <c:v>32997.86</c:v>
                </c:pt>
                <c:pt idx="331743">
                  <c:v>32385.3</c:v>
                </c:pt>
                <c:pt idx="331744">
                  <c:v>25536.81</c:v>
                </c:pt>
                <c:pt idx="331745">
                  <c:v>23218.34</c:v>
                </c:pt>
                <c:pt idx="331746">
                  <c:v>24024.29</c:v>
                </c:pt>
                <c:pt idx="331747">
                  <c:v>21645.37</c:v>
                </c:pt>
                <c:pt idx="331748">
                  <c:v>22436.49</c:v>
                </c:pt>
                <c:pt idx="331749">
                  <c:v>18415.37</c:v>
                </c:pt>
                <c:pt idx="331750">
                  <c:v>23305.54</c:v>
                </c:pt>
                <c:pt idx="331751">
                  <c:v>22886.69</c:v>
                </c:pt>
                <c:pt idx="331752">
                  <c:v>19226.34</c:v>
                </c:pt>
                <c:pt idx="331753">
                  <c:v>18098.45</c:v>
                </c:pt>
                <c:pt idx="331754">
                  <c:v>17033.759999999998</c:v>
                </c:pt>
                <c:pt idx="331755">
                  <c:v>22335.42</c:v>
                </c:pt>
                <c:pt idx="331756">
                  <c:v>21777.38</c:v>
                </c:pt>
                <c:pt idx="331757">
                  <c:v>22188.19</c:v>
                </c:pt>
                <c:pt idx="331758">
                  <c:v>22073.41</c:v>
                </c:pt>
                <c:pt idx="331759">
                  <c:v>25195.73</c:v>
                </c:pt>
                <c:pt idx="331760">
                  <c:v>27545.38</c:v>
                </c:pt>
                <c:pt idx="331761">
                  <c:v>23102.97</c:v>
                </c:pt>
                <c:pt idx="331762">
                  <c:v>26446.91</c:v>
                </c:pt>
                <c:pt idx="331763">
                  <c:v>20617.98</c:v>
                </c:pt>
                <c:pt idx="331764">
                  <c:v>27580.080000000002</c:v>
                </c:pt>
                <c:pt idx="331765">
                  <c:v>24038.79</c:v>
                </c:pt>
                <c:pt idx="331766">
                  <c:v>23047.94</c:v>
                </c:pt>
                <c:pt idx="331767">
                  <c:v>23228.62</c:v>
                </c:pt>
                <c:pt idx="331768">
                  <c:v>25516.2</c:v>
                </c:pt>
                <c:pt idx="331769">
                  <c:v>25075.02</c:v>
                </c:pt>
                <c:pt idx="331770">
                  <c:v>24332.17</c:v>
                </c:pt>
                <c:pt idx="331771">
                  <c:v>24370.240000000002</c:v>
                </c:pt>
                <c:pt idx="331772">
                  <c:v>25347.88</c:v>
                </c:pt>
                <c:pt idx="331773">
                  <c:v>23855.14</c:v>
                </c:pt>
                <c:pt idx="331774">
                  <c:v>25677.3</c:v>
                </c:pt>
                <c:pt idx="331775">
                  <c:v>23302.18</c:v>
                </c:pt>
                <c:pt idx="331776">
                  <c:v>24965.599999999999</c:v>
                </c:pt>
                <c:pt idx="331777">
                  <c:v>24253.97</c:v>
                </c:pt>
                <c:pt idx="331778">
                  <c:v>24454.43</c:v>
                </c:pt>
                <c:pt idx="331779">
                  <c:v>26051.56</c:v>
                </c:pt>
                <c:pt idx="331780">
                  <c:v>23491.439999999999</c:v>
                </c:pt>
                <c:pt idx="331781">
                  <c:v>25183.22</c:v>
                </c:pt>
                <c:pt idx="331782">
                  <c:v>23989.15</c:v>
                </c:pt>
                <c:pt idx="331783">
                  <c:v>23303.48</c:v>
                </c:pt>
                <c:pt idx="331784">
                  <c:v>23602.13</c:v>
                </c:pt>
                <c:pt idx="331785">
                  <c:v>24400.49</c:v>
                </c:pt>
                <c:pt idx="331786">
                  <c:v>25717.119999999999</c:v>
                </c:pt>
                <c:pt idx="331787">
                  <c:v>23370.97</c:v>
                </c:pt>
                <c:pt idx="331788">
                  <c:v>20016.78</c:v>
                </c:pt>
                <c:pt idx="331789">
                  <c:v>18219.09</c:v>
                </c:pt>
                <c:pt idx="331790">
                  <c:v>17273.349999999999</c:v>
                </c:pt>
                <c:pt idx="331791">
                  <c:v>17402.86</c:v>
                </c:pt>
                <c:pt idx="331792">
                  <c:v>17600.439999999999</c:v>
                </c:pt>
                <c:pt idx="331793">
                  <c:v>16829.25</c:v>
                </c:pt>
                <c:pt idx="331794">
                  <c:v>16337.35</c:v>
                </c:pt>
                <c:pt idx="331795">
                  <c:v>17909.490000000002</c:v>
                </c:pt>
                <c:pt idx="331796">
                  <c:v>17829.23</c:v>
                </c:pt>
                <c:pt idx="331797">
                  <c:v>18472.05</c:v>
                </c:pt>
                <c:pt idx="331798">
                  <c:v>18617.93</c:v>
                </c:pt>
                <c:pt idx="331799">
                  <c:v>18843.66</c:v>
                </c:pt>
                <c:pt idx="331800">
                  <c:v>18749.5</c:v>
                </c:pt>
                <c:pt idx="331801">
                  <c:v>18815.68</c:v>
                </c:pt>
                <c:pt idx="331802">
                  <c:v>17173.89</c:v>
                </c:pt>
                <c:pt idx="331803">
                  <c:v>18854.099999999999</c:v>
                </c:pt>
                <c:pt idx="331804">
                  <c:v>19693.07</c:v>
                </c:pt>
                <c:pt idx="331805">
                  <c:v>19639.810000000001</c:v>
                </c:pt>
                <c:pt idx="331806">
                  <c:v>23168.84</c:v>
                </c:pt>
                <c:pt idx="331807">
                  <c:v>12578.12</c:v>
                </c:pt>
                <c:pt idx="331808">
                  <c:v>15216.64</c:v>
                </c:pt>
                <c:pt idx="331809">
                  <c:v>15450.29</c:v>
                </c:pt>
                <c:pt idx="331810">
                  <c:v>15492.22</c:v>
                </c:pt>
                <c:pt idx="331811">
                  <c:v>14752.96</c:v>
                </c:pt>
                <c:pt idx="331812">
                  <c:v>16497.52</c:v>
                </c:pt>
                <c:pt idx="331813">
                  <c:v>16142.7</c:v>
                </c:pt>
                <c:pt idx="331814">
                  <c:v>16222.52</c:v>
                </c:pt>
                <c:pt idx="331815">
                  <c:v>15599.93</c:v>
                </c:pt>
                <c:pt idx="331816">
                  <c:v>16066.81</c:v>
                </c:pt>
                <c:pt idx="331817">
                  <c:v>16443.68</c:v>
                </c:pt>
                <c:pt idx="331818">
                  <c:v>16095.62</c:v>
                </c:pt>
                <c:pt idx="331819">
                  <c:v>14729.84</c:v>
                </c:pt>
                <c:pt idx="331820">
                  <c:v>16896.7</c:v>
                </c:pt>
                <c:pt idx="331821">
                  <c:v>16825.43</c:v>
                </c:pt>
                <c:pt idx="331822">
                  <c:v>15118.9</c:v>
                </c:pt>
                <c:pt idx="331823">
                  <c:v>16827.2</c:v>
                </c:pt>
                <c:pt idx="331824">
                  <c:v>16259.08</c:v>
                </c:pt>
                <c:pt idx="331825">
                  <c:v>16711.11</c:v>
                </c:pt>
                <c:pt idx="331826">
                  <c:v>16643.2</c:v>
                </c:pt>
                <c:pt idx="331827">
                  <c:v>16950.48</c:v>
                </c:pt>
                <c:pt idx="331828">
                  <c:v>17494.669999999998</c:v>
                </c:pt>
                <c:pt idx="331829">
                  <c:v>16635.91</c:v>
                </c:pt>
                <c:pt idx="331830">
                  <c:v>16345.55</c:v>
                </c:pt>
                <c:pt idx="331831">
                  <c:v>15650.09</c:v>
                </c:pt>
                <c:pt idx="331832">
                  <c:v>15031.95</c:v>
                </c:pt>
                <c:pt idx="331833">
                  <c:v>16624.310000000001</c:v>
                </c:pt>
                <c:pt idx="331834">
                  <c:v>14599.05</c:v>
                </c:pt>
                <c:pt idx="331835">
                  <c:v>14849.2</c:v>
                </c:pt>
                <c:pt idx="331836">
                  <c:v>14400.22</c:v>
                </c:pt>
                <c:pt idx="331837">
                  <c:v>15669.38</c:v>
                </c:pt>
                <c:pt idx="331838">
                  <c:v>15499.19</c:v>
                </c:pt>
                <c:pt idx="331839">
                  <c:v>14433.62</c:v>
                </c:pt>
                <c:pt idx="331840">
                  <c:v>15868.52</c:v>
                </c:pt>
                <c:pt idx="331841">
                  <c:v>16981.95</c:v>
                </c:pt>
                <c:pt idx="331842">
                  <c:v>15449.27</c:v>
                </c:pt>
                <c:pt idx="331843">
                  <c:v>14469.51</c:v>
                </c:pt>
                <c:pt idx="331844">
                  <c:v>16059.92</c:v>
                </c:pt>
                <c:pt idx="331845">
                  <c:v>15389.28</c:v>
                </c:pt>
                <c:pt idx="331846">
                  <c:v>15728.06</c:v>
                </c:pt>
                <c:pt idx="331847">
                  <c:v>16777.53</c:v>
                </c:pt>
                <c:pt idx="331848">
                  <c:v>15342.58</c:v>
                </c:pt>
                <c:pt idx="331849">
                  <c:v>17157.740000000002</c:v>
                </c:pt>
                <c:pt idx="331850">
                  <c:v>15644.28</c:v>
                </c:pt>
                <c:pt idx="331851">
                  <c:v>13573.89</c:v>
                </c:pt>
                <c:pt idx="331852">
                  <c:v>17434.45</c:v>
                </c:pt>
                <c:pt idx="331853">
                  <c:v>15135.95</c:v>
                </c:pt>
                <c:pt idx="331854">
                  <c:v>16823.22</c:v>
                </c:pt>
                <c:pt idx="331855">
                  <c:v>17460.490000000002</c:v>
                </c:pt>
                <c:pt idx="331856">
                  <c:v>17313.310000000001</c:v>
                </c:pt>
                <c:pt idx="331857">
                  <c:v>18439.66</c:v>
                </c:pt>
                <c:pt idx="331858">
                  <c:v>21515.89</c:v>
                </c:pt>
                <c:pt idx="331859">
                  <c:v>16387.169999999998</c:v>
                </c:pt>
                <c:pt idx="331860">
                  <c:v>14261.56</c:v>
                </c:pt>
                <c:pt idx="331861">
                  <c:v>13293.72</c:v>
                </c:pt>
                <c:pt idx="331862">
                  <c:v>15773.17</c:v>
                </c:pt>
                <c:pt idx="331863">
                  <c:v>13894.2</c:v>
                </c:pt>
                <c:pt idx="331864">
                  <c:v>16001.16</c:v>
                </c:pt>
                <c:pt idx="331865">
                  <c:v>17420.62</c:v>
                </c:pt>
                <c:pt idx="331866">
                  <c:v>15629.48</c:v>
                </c:pt>
                <c:pt idx="331867">
                  <c:v>16772.37</c:v>
                </c:pt>
                <c:pt idx="331868">
                  <c:v>17096.07</c:v>
                </c:pt>
                <c:pt idx="331869">
                  <c:v>17864.189999999999</c:v>
                </c:pt>
                <c:pt idx="331870">
                  <c:v>18126.89</c:v>
                </c:pt>
                <c:pt idx="331871">
                  <c:v>16174.8</c:v>
                </c:pt>
                <c:pt idx="331872">
                  <c:v>16896.71</c:v>
                </c:pt>
                <c:pt idx="331873">
                  <c:v>18747.580000000002</c:v>
                </c:pt>
                <c:pt idx="331874">
                  <c:v>18016.580000000002</c:v>
                </c:pt>
                <c:pt idx="331875">
                  <c:v>16245.74</c:v>
                </c:pt>
                <c:pt idx="331876">
                  <c:v>17414.080000000002</c:v>
                </c:pt>
                <c:pt idx="331877">
                  <c:v>17324.64</c:v>
                </c:pt>
                <c:pt idx="331878">
                  <c:v>16392.54</c:v>
                </c:pt>
                <c:pt idx="331879">
                  <c:v>17033.34</c:v>
                </c:pt>
                <c:pt idx="331880">
                  <c:v>17115.52</c:v>
                </c:pt>
                <c:pt idx="331881">
                  <c:v>16885.990000000002</c:v>
                </c:pt>
                <c:pt idx="331882">
                  <c:v>18391.98</c:v>
                </c:pt>
                <c:pt idx="331883">
                  <c:v>17475.82</c:v>
                </c:pt>
                <c:pt idx="331884">
                  <c:v>16574.37</c:v>
                </c:pt>
                <c:pt idx="331885">
                  <c:v>19095.310000000001</c:v>
                </c:pt>
                <c:pt idx="331886">
                  <c:v>16697.5</c:v>
                </c:pt>
                <c:pt idx="331887">
                  <c:v>17221.669999999998</c:v>
                </c:pt>
                <c:pt idx="331888">
                  <c:v>16804.64</c:v>
                </c:pt>
                <c:pt idx="331889">
                  <c:v>17362.63</c:v>
                </c:pt>
                <c:pt idx="331890">
                  <c:v>17045.759999999998</c:v>
                </c:pt>
                <c:pt idx="331891">
                  <c:v>17561.32</c:v>
                </c:pt>
                <c:pt idx="331892">
                  <c:v>18296.52</c:v>
                </c:pt>
                <c:pt idx="331893">
                  <c:v>17114.599999999999</c:v>
                </c:pt>
                <c:pt idx="331894">
                  <c:v>18812.310000000001</c:v>
                </c:pt>
                <c:pt idx="331895">
                  <c:v>17736.25</c:v>
                </c:pt>
                <c:pt idx="331896">
                  <c:v>17664.900000000001</c:v>
                </c:pt>
                <c:pt idx="331897">
                  <c:v>17334.8</c:v>
                </c:pt>
                <c:pt idx="331898">
                  <c:v>19301.43</c:v>
                </c:pt>
                <c:pt idx="331899">
                  <c:v>20880.98</c:v>
                </c:pt>
                <c:pt idx="331900">
                  <c:v>21207.32</c:v>
                </c:pt>
                <c:pt idx="331901">
                  <c:v>19478.71</c:v>
                </c:pt>
                <c:pt idx="331902">
                  <c:v>20084.18</c:v>
                </c:pt>
                <c:pt idx="331903">
                  <c:v>12454.61</c:v>
                </c:pt>
                <c:pt idx="331904">
                  <c:v>14416.53</c:v>
                </c:pt>
                <c:pt idx="331905">
                  <c:v>15878</c:v>
                </c:pt>
                <c:pt idx="331906">
                  <c:v>9672.11</c:v>
                </c:pt>
                <c:pt idx="331907">
                  <c:v>13610.69</c:v>
                </c:pt>
                <c:pt idx="331908">
                  <c:v>14911.24</c:v>
                </c:pt>
                <c:pt idx="331909">
                  <c:v>19173.400000000001</c:v>
                </c:pt>
                <c:pt idx="331910">
                  <c:v>16843.14</c:v>
                </c:pt>
                <c:pt idx="331911">
                  <c:v>18820.060000000001</c:v>
                </c:pt>
                <c:pt idx="331912">
                  <c:v>23322.13</c:v>
                </c:pt>
                <c:pt idx="331913">
                  <c:v>24140.95</c:v>
                </c:pt>
                <c:pt idx="331914">
                  <c:v>19979.259999999998</c:v>
                </c:pt>
                <c:pt idx="331915">
                  <c:v>19276.63</c:v>
                </c:pt>
                <c:pt idx="331916">
                  <c:v>19586.71</c:v>
                </c:pt>
                <c:pt idx="331917">
                  <c:v>21161.26</c:v>
                </c:pt>
                <c:pt idx="331918">
                  <c:v>23305.02</c:v>
                </c:pt>
                <c:pt idx="331919">
                  <c:v>34314.050000000003</c:v>
                </c:pt>
                <c:pt idx="331920">
                  <c:v>29254.53</c:v>
                </c:pt>
                <c:pt idx="331921">
                  <c:v>21436.82</c:v>
                </c:pt>
                <c:pt idx="331922">
                  <c:v>28114.6</c:v>
                </c:pt>
                <c:pt idx="331923">
                  <c:v>32629.65</c:v>
                </c:pt>
                <c:pt idx="331924">
                  <c:v>36990.050000000003</c:v>
                </c:pt>
                <c:pt idx="331925">
                  <c:v>28919.39</c:v>
                </c:pt>
                <c:pt idx="331926">
                  <c:v>23924.82</c:v>
                </c:pt>
                <c:pt idx="331927">
                  <c:v>25063.38</c:v>
                </c:pt>
                <c:pt idx="331928">
                  <c:v>25639.58</c:v>
                </c:pt>
                <c:pt idx="331929">
                  <c:v>28672.58</c:v>
                </c:pt>
                <c:pt idx="331930">
                  <c:v>23750.44</c:v>
                </c:pt>
                <c:pt idx="331931">
                  <c:v>23471.93</c:v>
                </c:pt>
                <c:pt idx="331932">
                  <c:v>14591.23</c:v>
                </c:pt>
                <c:pt idx="331933">
                  <c:v>19363.75</c:v>
                </c:pt>
                <c:pt idx="331934">
                  <c:v>16144.47</c:v>
                </c:pt>
                <c:pt idx="331935">
                  <c:v>12212.01</c:v>
                </c:pt>
                <c:pt idx="331936">
                  <c:v>12677.16</c:v>
                </c:pt>
                <c:pt idx="331937">
                  <c:v>11696.88</c:v>
                </c:pt>
                <c:pt idx="331938">
                  <c:v>9507.49</c:v>
                </c:pt>
                <c:pt idx="331939">
                  <c:v>9798.69</c:v>
                </c:pt>
                <c:pt idx="331940">
                  <c:v>11589.51</c:v>
                </c:pt>
                <c:pt idx="331941">
                  <c:v>9914.16</c:v>
                </c:pt>
                <c:pt idx="331942">
                  <c:v>10007.84</c:v>
                </c:pt>
                <c:pt idx="331943">
                  <c:v>8905.48</c:v>
                </c:pt>
                <c:pt idx="331944">
                  <c:v>9391.26</c:v>
                </c:pt>
                <c:pt idx="331945">
                  <c:v>16755.07</c:v>
                </c:pt>
                <c:pt idx="331946">
                  <c:v>7519.75</c:v>
                </c:pt>
                <c:pt idx="331947">
                  <c:v>8947.36</c:v>
                </c:pt>
                <c:pt idx="331948">
                  <c:v>11153.28</c:v>
                </c:pt>
                <c:pt idx="331949">
                  <c:v>18306.240000000002</c:v>
                </c:pt>
                <c:pt idx="331950">
                  <c:v>6388.83</c:v>
                </c:pt>
                <c:pt idx="331951">
                  <c:v>8352.42</c:v>
                </c:pt>
                <c:pt idx="331952">
                  <c:v>8979.0400000000009</c:v>
                </c:pt>
                <c:pt idx="331953">
                  <c:v>8492.81</c:v>
                </c:pt>
                <c:pt idx="331954">
                  <c:v>6438.98</c:v>
                </c:pt>
                <c:pt idx="331955">
                  <c:v>10651.59</c:v>
                </c:pt>
                <c:pt idx="331956">
                  <c:v>9956.9</c:v>
                </c:pt>
                <c:pt idx="331957">
                  <c:v>11945.22</c:v>
                </c:pt>
                <c:pt idx="331958">
                  <c:v>11458.53</c:v>
                </c:pt>
                <c:pt idx="331959">
                  <c:v>11620.35</c:v>
                </c:pt>
                <c:pt idx="331960">
                  <c:v>12488.57</c:v>
                </c:pt>
                <c:pt idx="331961">
                  <c:v>14105.36</c:v>
                </c:pt>
                <c:pt idx="331962">
                  <c:v>13665.23</c:v>
                </c:pt>
                <c:pt idx="331963">
                  <c:v>11106.65</c:v>
                </c:pt>
                <c:pt idx="331964">
                  <c:v>16178.27</c:v>
                </c:pt>
                <c:pt idx="331965">
                  <c:v>17777.560000000001</c:v>
                </c:pt>
                <c:pt idx="331966">
                  <c:v>17647.34</c:v>
                </c:pt>
                <c:pt idx="331967">
                  <c:v>16321.82</c:v>
                </c:pt>
                <c:pt idx="331968">
                  <c:v>15414.55</c:v>
                </c:pt>
                <c:pt idx="331969">
                  <c:v>18042.03</c:v>
                </c:pt>
                <c:pt idx="331970">
                  <c:v>18664.87</c:v>
                </c:pt>
                <c:pt idx="331971">
                  <c:v>25822.62</c:v>
                </c:pt>
                <c:pt idx="331972">
                  <c:v>25438.39</c:v>
                </c:pt>
                <c:pt idx="331973">
                  <c:v>22846.03</c:v>
                </c:pt>
                <c:pt idx="331974">
                  <c:v>21942.3</c:v>
                </c:pt>
                <c:pt idx="331975">
                  <c:v>22002.26</c:v>
                </c:pt>
                <c:pt idx="331976">
                  <c:v>32716.63</c:v>
                </c:pt>
                <c:pt idx="331977">
                  <c:v>24570.32</c:v>
                </c:pt>
                <c:pt idx="331978">
                  <c:v>22056.27</c:v>
                </c:pt>
                <c:pt idx="331979">
                  <c:v>21104.18</c:v>
                </c:pt>
                <c:pt idx="331980">
                  <c:v>18778.27</c:v>
                </c:pt>
                <c:pt idx="331981">
                  <c:v>16762.810000000001</c:v>
                </c:pt>
                <c:pt idx="331982">
                  <c:v>16896.7</c:v>
                </c:pt>
                <c:pt idx="331983">
                  <c:v>13558.73</c:v>
                </c:pt>
                <c:pt idx="331984">
                  <c:v>21104.959999999999</c:v>
                </c:pt>
                <c:pt idx="331985">
                  <c:v>11704.81</c:v>
                </c:pt>
                <c:pt idx="331986">
                  <c:v>12129.78</c:v>
                </c:pt>
                <c:pt idx="331987">
                  <c:v>8898.44</c:v>
                </c:pt>
                <c:pt idx="331988">
                  <c:v>10818.95</c:v>
                </c:pt>
                <c:pt idx="331989">
                  <c:v>8481.94</c:v>
                </c:pt>
                <c:pt idx="331990">
                  <c:v>9510.8700000000008</c:v>
                </c:pt>
                <c:pt idx="331991">
                  <c:v>9214.7999999999993</c:v>
                </c:pt>
                <c:pt idx="331992">
                  <c:v>7721.5</c:v>
                </c:pt>
                <c:pt idx="331993">
                  <c:v>9103.65</c:v>
                </c:pt>
                <c:pt idx="331994">
                  <c:v>7158.46</c:v>
                </c:pt>
                <c:pt idx="331995">
                  <c:v>6873.91</c:v>
                </c:pt>
                <c:pt idx="331996">
                  <c:v>6292.62</c:v>
                </c:pt>
                <c:pt idx="331997">
                  <c:v>13583.54</c:v>
                </c:pt>
                <c:pt idx="331998">
                  <c:v>6277.85</c:v>
                </c:pt>
                <c:pt idx="331999">
                  <c:v>7637.82</c:v>
                </c:pt>
                <c:pt idx="332000">
                  <c:v>11019.1</c:v>
                </c:pt>
                <c:pt idx="332001">
                  <c:v>13878.15</c:v>
                </c:pt>
                <c:pt idx="332002">
                  <c:v>10365.02</c:v>
                </c:pt>
                <c:pt idx="332003">
                  <c:v>6659.67</c:v>
                </c:pt>
                <c:pt idx="332004">
                  <c:v>7839.08</c:v>
                </c:pt>
                <c:pt idx="332005">
                  <c:v>8141.58</c:v>
                </c:pt>
                <c:pt idx="332006">
                  <c:v>8806.65</c:v>
                </c:pt>
                <c:pt idx="332007">
                  <c:v>7490.97</c:v>
                </c:pt>
                <c:pt idx="332008">
                  <c:v>11245.25</c:v>
                </c:pt>
                <c:pt idx="332009">
                  <c:v>11160.4</c:v>
                </c:pt>
                <c:pt idx="332010">
                  <c:v>10900.03</c:v>
                </c:pt>
                <c:pt idx="332011">
                  <c:v>9826.91</c:v>
                </c:pt>
                <c:pt idx="332012">
                  <c:v>11465.71</c:v>
                </c:pt>
                <c:pt idx="332013">
                  <c:v>12091.91</c:v>
                </c:pt>
                <c:pt idx="332014">
                  <c:v>12784.83</c:v>
                </c:pt>
                <c:pt idx="332015">
                  <c:v>12292.06</c:v>
                </c:pt>
                <c:pt idx="332016">
                  <c:v>16378.54</c:v>
                </c:pt>
                <c:pt idx="332017">
                  <c:v>14936.4</c:v>
                </c:pt>
                <c:pt idx="332018">
                  <c:v>15169.05</c:v>
                </c:pt>
                <c:pt idx="332019">
                  <c:v>15661.8</c:v>
                </c:pt>
                <c:pt idx="332020">
                  <c:v>14117.21</c:v>
                </c:pt>
                <c:pt idx="332021">
                  <c:v>17654.47</c:v>
                </c:pt>
                <c:pt idx="332022">
                  <c:v>19092.02</c:v>
                </c:pt>
                <c:pt idx="332023">
                  <c:v>25788.42</c:v>
                </c:pt>
                <c:pt idx="332024">
                  <c:v>23460.560000000001</c:v>
                </c:pt>
                <c:pt idx="332025">
                  <c:v>17583.419999999998</c:v>
                </c:pt>
                <c:pt idx="332026">
                  <c:v>21192.22</c:v>
                </c:pt>
                <c:pt idx="332027">
                  <c:v>22868.83</c:v>
                </c:pt>
                <c:pt idx="332028">
                  <c:v>23753.39</c:v>
                </c:pt>
                <c:pt idx="332029">
                  <c:v>29322.07</c:v>
                </c:pt>
                <c:pt idx="332030">
                  <c:v>18020.29</c:v>
                </c:pt>
                <c:pt idx="332031">
                  <c:v>18732.46</c:v>
                </c:pt>
                <c:pt idx="332032">
                  <c:v>16834.240000000002</c:v>
                </c:pt>
                <c:pt idx="332033">
                  <c:v>13635</c:v>
                </c:pt>
                <c:pt idx="332034">
                  <c:v>18375.64</c:v>
                </c:pt>
                <c:pt idx="332035">
                  <c:v>18713.87</c:v>
                </c:pt>
                <c:pt idx="332036">
                  <c:v>15996.28</c:v>
                </c:pt>
                <c:pt idx="332037">
                  <c:v>15687.29</c:v>
                </c:pt>
                <c:pt idx="332038">
                  <c:v>13385.98</c:v>
                </c:pt>
                <c:pt idx="332039">
                  <c:v>10720.92</c:v>
                </c:pt>
                <c:pt idx="332040">
                  <c:v>9283.39</c:v>
                </c:pt>
                <c:pt idx="332041">
                  <c:v>9909.01</c:v>
                </c:pt>
                <c:pt idx="332042">
                  <c:v>10399.06</c:v>
                </c:pt>
                <c:pt idx="332043">
                  <c:v>9649.81</c:v>
                </c:pt>
                <c:pt idx="332044">
                  <c:v>9114.31</c:v>
                </c:pt>
                <c:pt idx="332045">
                  <c:v>13630.92</c:v>
                </c:pt>
                <c:pt idx="332046">
                  <c:v>15052.46</c:v>
                </c:pt>
                <c:pt idx="332047">
                  <c:v>14563.58</c:v>
                </c:pt>
                <c:pt idx="332048">
                  <c:v>16496</c:v>
                </c:pt>
                <c:pt idx="332049">
                  <c:v>17552.93</c:v>
                </c:pt>
                <c:pt idx="332050">
                  <c:v>18682.34</c:v>
                </c:pt>
                <c:pt idx="332051">
                  <c:v>18776.080000000002</c:v>
                </c:pt>
                <c:pt idx="332052">
                  <c:v>18260.07</c:v>
                </c:pt>
                <c:pt idx="332053">
                  <c:v>16510.45</c:v>
                </c:pt>
                <c:pt idx="332054">
                  <c:v>19127.259999999998</c:v>
                </c:pt>
                <c:pt idx="332055">
                  <c:v>18253.740000000002</c:v>
                </c:pt>
                <c:pt idx="332056">
                  <c:v>18106.09</c:v>
                </c:pt>
                <c:pt idx="332057">
                  <c:v>19393.919999999998</c:v>
                </c:pt>
                <c:pt idx="332058">
                  <c:v>16954.89</c:v>
                </c:pt>
                <c:pt idx="332059">
                  <c:v>18529.259999999998</c:v>
                </c:pt>
                <c:pt idx="332060">
                  <c:v>16245.33</c:v>
                </c:pt>
                <c:pt idx="332061">
                  <c:v>19910.810000000001</c:v>
                </c:pt>
                <c:pt idx="332062">
                  <c:v>21133.07</c:v>
                </c:pt>
                <c:pt idx="332063">
                  <c:v>21948.11</c:v>
                </c:pt>
                <c:pt idx="332064">
                  <c:v>18049.97</c:v>
                </c:pt>
                <c:pt idx="332065">
                  <c:v>19680.53</c:v>
                </c:pt>
                <c:pt idx="332066">
                  <c:v>19458.95</c:v>
                </c:pt>
                <c:pt idx="332067">
                  <c:v>21734.45</c:v>
                </c:pt>
                <c:pt idx="332068">
                  <c:v>22870.76</c:v>
                </c:pt>
                <c:pt idx="332069">
                  <c:v>18904.34</c:v>
                </c:pt>
                <c:pt idx="332070">
                  <c:v>18650.13</c:v>
                </c:pt>
                <c:pt idx="332071">
                  <c:v>17110.849999999999</c:v>
                </c:pt>
                <c:pt idx="332072">
                  <c:v>18421.43</c:v>
                </c:pt>
                <c:pt idx="332073">
                  <c:v>19074.79</c:v>
                </c:pt>
                <c:pt idx="332074">
                  <c:v>15932.74</c:v>
                </c:pt>
                <c:pt idx="332075">
                  <c:v>12968.28</c:v>
                </c:pt>
                <c:pt idx="332076">
                  <c:v>15002.34</c:v>
                </c:pt>
                <c:pt idx="332077">
                  <c:v>12308.61</c:v>
                </c:pt>
                <c:pt idx="332078">
                  <c:v>12004.13</c:v>
                </c:pt>
                <c:pt idx="332079">
                  <c:v>13418.6</c:v>
                </c:pt>
                <c:pt idx="332080">
                  <c:v>11358.31</c:v>
                </c:pt>
                <c:pt idx="332081">
                  <c:v>13363.41</c:v>
                </c:pt>
                <c:pt idx="332082">
                  <c:v>13250.83</c:v>
                </c:pt>
                <c:pt idx="332083">
                  <c:v>12992.47</c:v>
                </c:pt>
                <c:pt idx="332084">
                  <c:v>14288.64</c:v>
                </c:pt>
                <c:pt idx="332085">
                  <c:v>13901.82</c:v>
                </c:pt>
                <c:pt idx="332086">
                  <c:v>13457.91</c:v>
                </c:pt>
                <c:pt idx="332087">
                  <c:v>12500.2</c:v>
                </c:pt>
                <c:pt idx="332088">
                  <c:v>15466.81</c:v>
                </c:pt>
                <c:pt idx="332089">
                  <c:v>13061.02</c:v>
                </c:pt>
                <c:pt idx="332090">
                  <c:v>13669.15</c:v>
                </c:pt>
                <c:pt idx="332091">
                  <c:v>16173.96</c:v>
                </c:pt>
                <c:pt idx="332092">
                  <c:v>16325.95</c:v>
                </c:pt>
                <c:pt idx="332093">
                  <c:v>11533.27</c:v>
                </c:pt>
                <c:pt idx="332094">
                  <c:v>11065.95</c:v>
                </c:pt>
                <c:pt idx="332095">
                  <c:v>12688.94</c:v>
                </c:pt>
                <c:pt idx="332096">
                  <c:v>10973.34</c:v>
                </c:pt>
                <c:pt idx="332097">
                  <c:v>12622.52</c:v>
                </c:pt>
                <c:pt idx="332098">
                  <c:v>14189.27</c:v>
                </c:pt>
                <c:pt idx="332099">
                  <c:v>12246.22</c:v>
                </c:pt>
                <c:pt idx="332100">
                  <c:v>14406.29</c:v>
                </c:pt>
                <c:pt idx="332101">
                  <c:v>14341.15</c:v>
                </c:pt>
                <c:pt idx="332102">
                  <c:v>12167.3</c:v>
                </c:pt>
                <c:pt idx="332103">
                  <c:v>16026.26</c:v>
                </c:pt>
                <c:pt idx="332104">
                  <c:v>13209.97</c:v>
                </c:pt>
                <c:pt idx="332105">
                  <c:v>14049.84</c:v>
                </c:pt>
                <c:pt idx="332106">
                  <c:v>13036.28</c:v>
                </c:pt>
                <c:pt idx="332107">
                  <c:v>14479.85</c:v>
                </c:pt>
                <c:pt idx="332108">
                  <c:v>16080.07</c:v>
                </c:pt>
                <c:pt idx="332109">
                  <c:v>13086.52</c:v>
                </c:pt>
                <c:pt idx="332110">
                  <c:v>14723.77</c:v>
                </c:pt>
                <c:pt idx="332111">
                  <c:v>14967.06</c:v>
                </c:pt>
                <c:pt idx="332112">
                  <c:v>14877.35</c:v>
                </c:pt>
                <c:pt idx="332113">
                  <c:v>13433.91</c:v>
                </c:pt>
                <c:pt idx="332114">
                  <c:v>16036.07</c:v>
                </c:pt>
                <c:pt idx="332115">
                  <c:v>17999.87</c:v>
                </c:pt>
                <c:pt idx="332116">
                  <c:v>15713.25</c:v>
                </c:pt>
                <c:pt idx="332117">
                  <c:v>15944.18</c:v>
                </c:pt>
                <c:pt idx="332118">
                  <c:v>16033.79</c:v>
                </c:pt>
                <c:pt idx="332119">
                  <c:v>15275.48</c:v>
                </c:pt>
                <c:pt idx="332120">
                  <c:v>14039.84</c:v>
                </c:pt>
                <c:pt idx="332121">
                  <c:v>17027.52</c:v>
                </c:pt>
                <c:pt idx="332122">
                  <c:v>16777.330000000002</c:v>
                </c:pt>
                <c:pt idx="332123">
                  <c:v>15386.64</c:v>
                </c:pt>
                <c:pt idx="332124">
                  <c:v>13604.07</c:v>
                </c:pt>
                <c:pt idx="332125">
                  <c:v>12854.76</c:v>
                </c:pt>
                <c:pt idx="332126">
                  <c:v>13360.62</c:v>
                </c:pt>
                <c:pt idx="332127">
                  <c:v>15395.95</c:v>
                </c:pt>
                <c:pt idx="332128">
                  <c:v>12604.85</c:v>
                </c:pt>
                <c:pt idx="332129">
                  <c:v>13805.84</c:v>
                </c:pt>
                <c:pt idx="332130">
                  <c:v>12562.07</c:v>
                </c:pt>
                <c:pt idx="332131">
                  <c:v>14061.62</c:v>
                </c:pt>
                <c:pt idx="332132">
                  <c:v>14837.9</c:v>
                </c:pt>
                <c:pt idx="332133">
                  <c:v>12670.05</c:v>
                </c:pt>
                <c:pt idx="332134">
                  <c:v>12418.49</c:v>
                </c:pt>
                <c:pt idx="332135">
                  <c:v>14424.2</c:v>
                </c:pt>
                <c:pt idx="332136">
                  <c:v>14415.26</c:v>
                </c:pt>
                <c:pt idx="332137">
                  <c:v>12555.05</c:v>
                </c:pt>
                <c:pt idx="332138">
                  <c:v>14888</c:v>
                </c:pt>
                <c:pt idx="332139">
                  <c:v>12926.32</c:v>
                </c:pt>
                <c:pt idx="332140">
                  <c:v>16787.650000000001</c:v>
                </c:pt>
                <c:pt idx="332141">
                  <c:v>11133.33</c:v>
                </c:pt>
                <c:pt idx="332142">
                  <c:v>12684.2</c:v>
                </c:pt>
                <c:pt idx="332143">
                  <c:v>13429.99</c:v>
                </c:pt>
                <c:pt idx="332144">
                  <c:v>15023.34</c:v>
                </c:pt>
                <c:pt idx="332145">
                  <c:v>11076.8</c:v>
                </c:pt>
                <c:pt idx="332146">
                  <c:v>12686.65</c:v>
                </c:pt>
                <c:pt idx="332147">
                  <c:v>9808.99</c:v>
                </c:pt>
                <c:pt idx="332148">
                  <c:v>12951.23</c:v>
                </c:pt>
                <c:pt idx="332149">
                  <c:v>10620.18</c:v>
                </c:pt>
                <c:pt idx="332150">
                  <c:v>11475.95</c:v>
                </c:pt>
                <c:pt idx="332151">
                  <c:v>11688.18</c:v>
                </c:pt>
                <c:pt idx="332152">
                  <c:v>11941.8</c:v>
                </c:pt>
                <c:pt idx="332153">
                  <c:v>12652.05</c:v>
                </c:pt>
                <c:pt idx="332154">
                  <c:v>12093.76</c:v>
                </c:pt>
                <c:pt idx="332155">
                  <c:v>13027.68</c:v>
                </c:pt>
                <c:pt idx="332156">
                  <c:v>15251.31</c:v>
                </c:pt>
                <c:pt idx="332157">
                  <c:v>14161.72</c:v>
                </c:pt>
                <c:pt idx="332158">
                  <c:v>13647.73</c:v>
                </c:pt>
                <c:pt idx="332159">
                  <c:v>15382.3</c:v>
                </c:pt>
                <c:pt idx="332160">
                  <c:v>13764.65</c:v>
                </c:pt>
                <c:pt idx="332161">
                  <c:v>13926.32</c:v>
                </c:pt>
                <c:pt idx="332162">
                  <c:v>11791.4</c:v>
                </c:pt>
                <c:pt idx="332163">
                  <c:v>13159.08</c:v>
                </c:pt>
                <c:pt idx="332164">
                  <c:v>13400.68</c:v>
                </c:pt>
                <c:pt idx="332165">
                  <c:v>14119.43</c:v>
                </c:pt>
                <c:pt idx="332166">
                  <c:v>16053.74</c:v>
                </c:pt>
                <c:pt idx="332167">
                  <c:v>14817.5</c:v>
                </c:pt>
                <c:pt idx="332168">
                  <c:v>13690.27</c:v>
                </c:pt>
                <c:pt idx="332169">
                  <c:v>14096.11</c:v>
                </c:pt>
                <c:pt idx="332170">
                  <c:v>16626.86</c:v>
                </c:pt>
                <c:pt idx="332171">
                  <c:v>15787.35</c:v>
                </c:pt>
                <c:pt idx="332172">
                  <c:v>17849.34</c:v>
                </c:pt>
                <c:pt idx="332173">
                  <c:v>15802.04</c:v>
                </c:pt>
                <c:pt idx="332174">
                  <c:v>14174.73</c:v>
                </c:pt>
                <c:pt idx="332175">
                  <c:v>16021.25</c:v>
                </c:pt>
                <c:pt idx="332176">
                  <c:v>13019.12</c:v>
                </c:pt>
                <c:pt idx="332177">
                  <c:v>13300.42</c:v>
                </c:pt>
                <c:pt idx="332178">
                  <c:v>14593.57</c:v>
                </c:pt>
                <c:pt idx="332179">
                  <c:v>13727.58</c:v>
                </c:pt>
                <c:pt idx="332180">
                  <c:v>13173.2</c:v>
                </c:pt>
                <c:pt idx="332181">
                  <c:v>14630.52</c:v>
                </c:pt>
                <c:pt idx="332182">
                  <c:v>12744.1</c:v>
                </c:pt>
                <c:pt idx="332183">
                  <c:v>14567.14</c:v>
                </c:pt>
                <c:pt idx="332184">
                  <c:v>14057.75</c:v>
                </c:pt>
                <c:pt idx="332185">
                  <c:v>14270.55</c:v>
                </c:pt>
                <c:pt idx="332186">
                  <c:v>14821.31</c:v>
                </c:pt>
                <c:pt idx="332187">
                  <c:v>15732.96</c:v>
                </c:pt>
                <c:pt idx="332188">
                  <c:v>15071.72</c:v>
                </c:pt>
                <c:pt idx="332189">
                  <c:v>17592.310000000001</c:v>
                </c:pt>
                <c:pt idx="332190">
                  <c:v>15794.01</c:v>
                </c:pt>
                <c:pt idx="332191">
                  <c:v>16318.67</c:v>
                </c:pt>
                <c:pt idx="332192">
                  <c:v>13202.98</c:v>
                </c:pt>
                <c:pt idx="332193">
                  <c:v>14792.84</c:v>
                </c:pt>
                <c:pt idx="332194">
                  <c:v>13212.36</c:v>
                </c:pt>
                <c:pt idx="332195">
                  <c:v>13888.37</c:v>
                </c:pt>
                <c:pt idx="332196">
                  <c:v>12561.51</c:v>
                </c:pt>
                <c:pt idx="332197">
                  <c:v>14407.23</c:v>
                </c:pt>
                <c:pt idx="332198">
                  <c:v>28447.62</c:v>
                </c:pt>
                <c:pt idx="332199">
                  <c:v>19717.150000000001</c:v>
                </c:pt>
                <c:pt idx="332200">
                  <c:v>16345.61</c:v>
                </c:pt>
                <c:pt idx="332201">
                  <c:v>17506.86</c:v>
                </c:pt>
                <c:pt idx="332202">
                  <c:v>51719.97</c:v>
                </c:pt>
                <c:pt idx="332203">
                  <c:v>19575.21</c:v>
                </c:pt>
                <c:pt idx="332204">
                  <c:v>22125.52</c:v>
                </c:pt>
                <c:pt idx="332205">
                  <c:v>56869.01</c:v>
                </c:pt>
                <c:pt idx="332206">
                  <c:v>70292.91</c:v>
                </c:pt>
                <c:pt idx="332207">
                  <c:v>32679.63</c:v>
                </c:pt>
                <c:pt idx="332208">
                  <c:v>24078.240000000002</c:v>
                </c:pt>
                <c:pt idx="332209">
                  <c:v>53438.84</c:v>
                </c:pt>
                <c:pt idx="332210">
                  <c:v>52328.97</c:v>
                </c:pt>
                <c:pt idx="332211">
                  <c:v>58932.92</c:v>
                </c:pt>
                <c:pt idx="332212">
                  <c:v>20736.59</c:v>
                </c:pt>
                <c:pt idx="332213">
                  <c:v>22441.53</c:v>
                </c:pt>
                <c:pt idx="332214">
                  <c:v>18090.13</c:v>
                </c:pt>
                <c:pt idx="332215">
                  <c:v>15340.22</c:v>
                </c:pt>
                <c:pt idx="332216">
                  <c:v>14526.22</c:v>
                </c:pt>
                <c:pt idx="332217">
                  <c:v>12788.25</c:v>
                </c:pt>
                <c:pt idx="332218">
                  <c:v>10883.14</c:v>
                </c:pt>
                <c:pt idx="332219">
                  <c:v>13333.47</c:v>
                </c:pt>
                <c:pt idx="332220">
                  <c:v>11259.81</c:v>
                </c:pt>
                <c:pt idx="332221">
                  <c:v>10159.049999999999</c:v>
                </c:pt>
                <c:pt idx="332222">
                  <c:v>9825.2900000000009</c:v>
                </c:pt>
                <c:pt idx="332223">
                  <c:v>10716.81</c:v>
                </c:pt>
                <c:pt idx="332224">
                  <c:v>13490.17</c:v>
                </c:pt>
                <c:pt idx="332225">
                  <c:v>11118.76</c:v>
                </c:pt>
                <c:pt idx="332226">
                  <c:v>14620.43</c:v>
                </c:pt>
                <c:pt idx="332227">
                  <c:v>12240.06</c:v>
                </c:pt>
                <c:pt idx="332228">
                  <c:v>17382.29</c:v>
                </c:pt>
                <c:pt idx="332229">
                  <c:v>16559.63</c:v>
                </c:pt>
                <c:pt idx="332230">
                  <c:v>12873.18</c:v>
                </c:pt>
                <c:pt idx="332231">
                  <c:v>16698.05</c:v>
                </c:pt>
                <c:pt idx="332232">
                  <c:v>16960.68</c:v>
                </c:pt>
                <c:pt idx="332233">
                  <c:v>19218.93</c:v>
                </c:pt>
                <c:pt idx="332234">
                  <c:v>18439.150000000001</c:v>
                </c:pt>
                <c:pt idx="332235">
                  <c:v>15056.6</c:v>
                </c:pt>
                <c:pt idx="332236">
                  <c:v>8506.68</c:v>
                </c:pt>
                <c:pt idx="332237">
                  <c:v>10515.76</c:v>
                </c:pt>
                <c:pt idx="332238">
                  <c:v>12897.56</c:v>
                </c:pt>
                <c:pt idx="332239">
                  <c:v>11833.31</c:v>
                </c:pt>
                <c:pt idx="332240">
                  <c:v>11588.61</c:v>
                </c:pt>
                <c:pt idx="332241">
                  <c:v>10885.48</c:v>
                </c:pt>
                <c:pt idx="332242">
                  <c:v>11526.9</c:v>
                </c:pt>
                <c:pt idx="332243">
                  <c:v>9952.07</c:v>
                </c:pt>
                <c:pt idx="332244">
                  <c:v>10639.49</c:v>
                </c:pt>
                <c:pt idx="332245">
                  <c:v>10267.459999999999</c:v>
                </c:pt>
                <c:pt idx="332246">
                  <c:v>9721.1299999999992</c:v>
                </c:pt>
                <c:pt idx="332247">
                  <c:v>11074.87</c:v>
                </c:pt>
                <c:pt idx="332248">
                  <c:v>11306.22</c:v>
                </c:pt>
                <c:pt idx="332249">
                  <c:v>10860.55</c:v>
                </c:pt>
                <c:pt idx="332250">
                  <c:v>10997.92</c:v>
                </c:pt>
                <c:pt idx="332251">
                  <c:v>12879.37</c:v>
                </c:pt>
                <c:pt idx="332252">
                  <c:v>11282.03</c:v>
                </c:pt>
                <c:pt idx="332253">
                  <c:v>28354.880000000001</c:v>
                </c:pt>
                <c:pt idx="332254">
                  <c:v>17071.96</c:v>
                </c:pt>
                <c:pt idx="332255">
                  <c:v>14873.76</c:v>
                </c:pt>
                <c:pt idx="332256">
                  <c:v>12414.06</c:v>
                </c:pt>
                <c:pt idx="332257">
                  <c:v>40396.97</c:v>
                </c:pt>
                <c:pt idx="332258">
                  <c:v>73699.98</c:v>
                </c:pt>
                <c:pt idx="332259">
                  <c:v>31275.919999999998</c:v>
                </c:pt>
                <c:pt idx="332260">
                  <c:v>15209.31</c:v>
                </c:pt>
                <c:pt idx="332261">
                  <c:v>22244.89</c:v>
                </c:pt>
                <c:pt idx="332262">
                  <c:v>22724.92</c:v>
                </c:pt>
                <c:pt idx="332263">
                  <c:v>25764.73</c:v>
                </c:pt>
                <c:pt idx="332264">
                  <c:v>24181.17</c:v>
                </c:pt>
                <c:pt idx="332265">
                  <c:v>38815.25</c:v>
                </c:pt>
                <c:pt idx="332266">
                  <c:v>21487.74</c:v>
                </c:pt>
                <c:pt idx="332267">
                  <c:v>12334.74</c:v>
                </c:pt>
                <c:pt idx="332268">
                  <c:v>10554.18</c:v>
                </c:pt>
                <c:pt idx="332269">
                  <c:v>9634.02</c:v>
                </c:pt>
                <c:pt idx="332270">
                  <c:v>12271.3</c:v>
                </c:pt>
                <c:pt idx="332271">
                  <c:v>12536.16</c:v>
                </c:pt>
                <c:pt idx="332272">
                  <c:v>11784.05</c:v>
                </c:pt>
                <c:pt idx="332273">
                  <c:v>10552.68</c:v>
                </c:pt>
                <c:pt idx="332274">
                  <c:v>10797.31</c:v>
                </c:pt>
                <c:pt idx="332275">
                  <c:v>8921.61</c:v>
                </c:pt>
                <c:pt idx="332276">
                  <c:v>13387.46</c:v>
                </c:pt>
                <c:pt idx="332277">
                  <c:v>9708.9500000000007</c:v>
                </c:pt>
                <c:pt idx="332278">
                  <c:v>9855.82</c:v>
                </c:pt>
                <c:pt idx="332279">
                  <c:v>13183.1</c:v>
                </c:pt>
                <c:pt idx="332280">
                  <c:v>11562.42</c:v>
                </c:pt>
                <c:pt idx="332281">
                  <c:v>10567.85</c:v>
                </c:pt>
                <c:pt idx="332282">
                  <c:v>10566.59</c:v>
                </c:pt>
                <c:pt idx="332283">
                  <c:v>13910.5</c:v>
                </c:pt>
                <c:pt idx="332284">
                  <c:v>11198.15</c:v>
                </c:pt>
                <c:pt idx="332285">
                  <c:v>13157.45</c:v>
                </c:pt>
                <c:pt idx="332286">
                  <c:v>11438.28</c:v>
                </c:pt>
                <c:pt idx="332287">
                  <c:v>12811.83</c:v>
                </c:pt>
                <c:pt idx="332288">
                  <c:v>11376.96</c:v>
                </c:pt>
                <c:pt idx="332289">
                  <c:v>15282.66</c:v>
                </c:pt>
                <c:pt idx="332290">
                  <c:v>10543.72</c:v>
                </c:pt>
                <c:pt idx="332291">
                  <c:v>12921.83</c:v>
                </c:pt>
                <c:pt idx="332292">
                  <c:v>8387.9699999999993</c:v>
                </c:pt>
                <c:pt idx="332293">
                  <c:v>9961.84</c:v>
                </c:pt>
                <c:pt idx="332294">
                  <c:v>10457.73</c:v>
                </c:pt>
                <c:pt idx="332295">
                  <c:v>9848.1200000000008</c:v>
                </c:pt>
                <c:pt idx="332296">
                  <c:v>10036.18</c:v>
                </c:pt>
                <c:pt idx="332297">
                  <c:v>9992.1</c:v>
                </c:pt>
                <c:pt idx="332298">
                  <c:v>9784.11</c:v>
                </c:pt>
                <c:pt idx="332299">
                  <c:v>9216.2800000000007</c:v>
                </c:pt>
                <c:pt idx="332300">
                  <c:v>12002.87</c:v>
                </c:pt>
                <c:pt idx="332301">
                  <c:v>11182.81</c:v>
                </c:pt>
                <c:pt idx="332302">
                  <c:v>12251.24</c:v>
                </c:pt>
                <c:pt idx="332303">
                  <c:v>10803.03</c:v>
                </c:pt>
                <c:pt idx="332304">
                  <c:v>29261.66</c:v>
                </c:pt>
                <c:pt idx="332305">
                  <c:v>13409.93</c:v>
                </c:pt>
                <c:pt idx="332306">
                  <c:v>13302.15</c:v>
                </c:pt>
                <c:pt idx="332307">
                  <c:v>12979.04</c:v>
                </c:pt>
                <c:pt idx="332308">
                  <c:v>23582.75</c:v>
                </c:pt>
                <c:pt idx="332309">
                  <c:v>19514</c:v>
                </c:pt>
                <c:pt idx="332310">
                  <c:v>76321.27</c:v>
                </c:pt>
                <c:pt idx="332311">
                  <c:v>20810.22</c:v>
                </c:pt>
                <c:pt idx="332312">
                  <c:v>19542.099999999999</c:v>
                </c:pt>
                <c:pt idx="332313">
                  <c:v>53862.26</c:v>
                </c:pt>
                <c:pt idx="332314">
                  <c:v>26544.78</c:v>
                </c:pt>
                <c:pt idx="332315">
                  <c:v>42741.95</c:v>
                </c:pt>
                <c:pt idx="332316">
                  <c:v>24913.119999999999</c:v>
                </c:pt>
                <c:pt idx="332317">
                  <c:v>19507.11</c:v>
                </c:pt>
                <c:pt idx="332318">
                  <c:v>11731.09</c:v>
                </c:pt>
                <c:pt idx="332319">
                  <c:v>11571.72</c:v>
                </c:pt>
                <c:pt idx="332320">
                  <c:v>12998.41</c:v>
                </c:pt>
                <c:pt idx="332321">
                  <c:v>10365.959999999999</c:v>
                </c:pt>
                <c:pt idx="332322">
                  <c:v>11371.29</c:v>
                </c:pt>
                <c:pt idx="332323">
                  <c:v>10897.34</c:v>
                </c:pt>
                <c:pt idx="332324">
                  <c:v>12174.4</c:v>
                </c:pt>
                <c:pt idx="332325">
                  <c:v>10134.27</c:v>
                </c:pt>
                <c:pt idx="332326">
                  <c:v>9532.7000000000007</c:v>
                </c:pt>
                <c:pt idx="332327">
                  <c:v>10147.049999999999</c:v>
                </c:pt>
                <c:pt idx="332328">
                  <c:v>11650.92</c:v>
                </c:pt>
                <c:pt idx="332329">
                  <c:v>15083.14</c:v>
                </c:pt>
                <c:pt idx="332330">
                  <c:v>13656.77</c:v>
                </c:pt>
                <c:pt idx="332331">
                  <c:v>11101.9</c:v>
                </c:pt>
                <c:pt idx="332332">
                  <c:v>2481.15</c:v>
                </c:pt>
                <c:pt idx="332333">
                  <c:v>2069.65</c:v>
                </c:pt>
                <c:pt idx="332334">
                  <c:v>2292.86</c:v>
                </c:pt>
                <c:pt idx="332335">
                  <c:v>2544.5300000000002</c:v>
                </c:pt>
                <c:pt idx="332336">
                  <c:v>2537.9899999999998</c:v>
                </c:pt>
                <c:pt idx="332337">
                  <c:v>3184.21</c:v>
                </c:pt>
                <c:pt idx="332338">
                  <c:v>3547.13</c:v>
                </c:pt>
                <c:pt idx="332339">
                  <c:v>3089.24</c:v>
                </c:pt>
                <c:pt idx="332340">
                  <c:v>2888.11</c:v>
                </c:pt>
                <c:pt idx="332341">
                  <c:v>3935.75</c:v>
                </c:pt>
                <c:pt idx="332342">
                  <c:v>3025.27</c:v>
                </c:pt>
                <c:pt idx="332343">
                  <c:v>3271.83</c:v>
                </c:pt>
                <c:pt idx="332344">
                  <c:v>3003.17</c:v>
                </c:pt>
                <c:pt idx="332345">
                  <c:v>2744.67</c:v>
                </c:pt>
                <c:pt idx="332346">
                  <c:v>2876.31</c:v>
                </c:pt>
                <c:pt idx="332347">
                  <c:v>3284.68</c:v>
                </c:pt>
                <c:pt idx="332348">
                  <c:v>3003.69</c:v>
                </c:pt>
                <c:pt idx="332349">
                  <c:v>3406.32</c:v>
                </c:pt>
                <c:pt idx="332350">
                  <c:v>2565.9299999999998</c:v>
                </c:pt>
                <c:pt idx="332351">
                  <c:v>3057.99</c:v>
                </c:pt>
                <c:pt idx="332352">
                  <c:v>2839.76</c:v>
                </c:pt>
                <c:pt idx="332353">
                  <c:v>3608.45</c:v>
                </c:pt>
                <c:pt idx="332354">
                  <c:v>2896.21</c:v>
                </c:pt>
                <c:pt idx="332355">
                  <c:v>2920.37</c:v>
                </c:pt>
                <c:pt idx="332356">
                  <c:v>2651.4</c:v>
                </c:pt>
                <c:pt idx="332357">
                  <c:v>3564.39</c:v>
                </c:pt>
                <c:pt idx="332358">
                  <c:v>3220.08</c:v>
                </c:pt>
                <c:pt idx="332359">
                  <c:v>3378.78</c:v>
                </c:pt>
                <c:pt idx="332360">
                  <c:v>2636.66</c:v>
                </c:pt>
                <c:pt idx="332361">
                  <c:v>1857.23</c:v>
                </c:pt>
                <c:pt idx="332362">
                  <c:v>1862.11</c:v>
                </c:pt>
                <c:pt idx="332363">
                  <c:v>2726.76</c:v>
                </c:pt>
                <c:pt idx="332364">
                  <c:v>2060</c:v>
                </c:pt>
                <c:pt idx="332365">
                  <c:v>2416.73</c:v>
                </c:pt>
                <c:pt idx="332366">
                  <c:v>2224.5300000000002</c:v>
                </c:pt>
                <c:pt idx="332367">
                  <c:v>2328.27</c:v>
                </c:pt>
                <c:pt idx="332368">
                  <c:v>2305.83</c:v>
                </c:pt>
                <c:pt idx="332369">
                  <c:v>1912.2</c:v>
                </c:pt>
                <c:pt idx="332370">
                  <c:v>2160.73</c:v>
                </c:pt>
                <c:pt idx="332371">
                  <c:v>2040.42</c:v>
                </c:pt>
                <c:pt idx="332372">
                  <c:v>2184.77</c:v>
                </c:pt>
                <c:pt idx="332373">
                  <c:v>1980.64</c:v>
                </c:pt>
                <c:pt idx="332374">
                  <c:v>1599.94</c:v>
                </c:pt>
                <c:pt idx="332375">
                  <c:v>1835.37</c:v>
                </c:pt>
                <c:pt idx="332376">
                  <c:v>1534.53</c:v>
                </c:pt>
                <c:pt idx="332377">
                  <c:v>1573.07</c:v>
                </c:pt>
                <c:pt idx="332378">
                  <c:v>1475.26</c:v>
                </c:pt>
                <c:pt idx="332379">
                  <c:v>921.99</c:v>
                </c:pt>
                <c:pt idx="332380">
                  <c:v>1081.23</c:v>
                </c:pt>
                <c:pt idx="332381">
                  <c:v>1521.9</c:v>
                </c:pt>
                <c:pt idx="332382">
                  <c:v>1466.35</c:v>
                </c:pt>
                <c:pt idx="332383">
                  <c:v>1266.55</c:v>
                </c:pt>
                <c:pt idx="332384">
                  <c:v>1378.15</c:v>
                </c:pt>
                <c:pt idx="332385">
                  <c:v>1495.01</c:v>
                </c:pt>
                <c:pt idx="332386">
                  <c:v>1734.94</c:v>
                </c:pt>
                <c:pt idx="332387">
                  <c:v>1609.01</c:v>
                </c:pt>
                <c:pt idx="332388">
                  <c:v>1817.92</c:v>
                </c:pt>
                <c:pt idx="332389">
                  <c:v>1952.58</c:v>
                </c:pt>
                <c:pt idx="332390">
                  <c:v>1788.88</c:v>
                </c:pt>
                <c:pt idx="332391">
                  <c:v>1924.09</c:v>
                </c:pt>
                <c:pt idx="332392">
                  <c:v>1686.77</c:v>
                </c:pt>
                <c:pt idx="332393">
                  <c:v>2155.13</c:v>
                </c:pt>
                <c:pt idx="332394">
                  <c:v>2466.54</c:v>
                </c:pt>
                <c:pt idx="332395">
                  <c:v>2093.85</c:v>
                </c:pt>
                <c:pt idx="332396">
                  <c:v>2451.13</c:v>
                </c:pt>
                <c:pt idx="332397">
                  <c:v>2324.02</c:v>
                </c:pt>
                <c:pt idx="332398">
                  <c:v>2221.0500000000002</c:v>
                </c:pt>
                <c:pt idx="332399">
                  <c:v>1655.67</c:v>
                </c:pt>
                <c:pt idx="332400">
                  <c:v>1950.7</c:v>
                </c:pt>
                <c:pt idx="332401">
                  <c:v>2708.39</c:v>
                </c:pt>
                <c:pt idx="332402">
                  <c:v>1994.8</c:v>
                </c:pt>
                <c:pt idx="332403">
                  <c:v>2123.8200000000002</c:v>
                </c:pt>
                <c:pt idx="332404">
                  <c:v>2344.59</c:v>
                </c:pt>
                <c:pt idx="332405">
                  <c:v>2578.65</c:v>
                </c:pt>
                <c:pt idx="332406">
                  <c:v>2068.9899999999998</c:v>
                </c:pt>
                <c:pt idx="332407">
                  <c:v>2079.7800000000002</c:v>
                </c:pt>
                <c:pt idx="332408">
                  <c:v>2144.2800000000002</c:v>
                </c:pt>
                <c:pt idx="332409">
                  <c:v>1913.97</c:v>
                </c:pt>
                <c:pt idx="332410">
                  <c:v>2268.96</c:v>
                </c:pt>
                <c:pt idx="332411">
                  <c:v>1834.3</c:v>
                </c:pt>
                <c:pt idx="332412">
                  <c:v>2153.27</c:v>
                </c:pt>
                <c:pt idx="332413">
                  <c:v>2653.59</c:v>
                </c:pt>
                <c:pt idx="332414">
                  <c:v>2149.06</c:v>
                </c:pt>
                <c:pt idx="332415">
                  <c:v>1774.38</c:v>
                </c:pt>
                <c:pt idx="332416">
                  <c:v>2094.54</c:v>
                </c:pt>
                <c:pt idx="332417">
                  <c:v>2490.29</c:v>
                </c:pt>
                <c:pt idx="332418">
                  <c:v>1897.57</c:v>
                </c:pt>
                <c:pt idx="332419">
                  <c:v>1714.69</c:v>
                </c:pt>
                <c:pt idx="332420">
                  <c:v>2224.4699999999998</c:v>
                </c:pt>
                <c:pt idx="332421">
                  <c:v>1605.26</c:v>
                </c:pt>
                <c:pt idx="332422">
                  <c:v>1819.78</c:v>
                </c:pt>
                <c:pt idx="332423">
                  <c:v>1494.64</c:v>
                </c:pt>
                <c:pt idx="332424">
                  <c:v>1834.48</c:v>
                </c:pt>
                <c:pt idx="332425">
                  <c:v>1684.71</c:v>
                </c:pt>
                <c:pt idx="332426">
                  <c:v>1862.01</c:v>
                </c:pt>
                <c:pt idx="332427">
                  <c:v>1501.16</c:v>
                </c:pt>
                <c:pt idx="332428">
                  <c:v>1511.47</c:v>
                </c:pt>
                <c:pt idx="332429">
                  <c:v>1564.96</c:v>
                </c:pt>
                <c:pt idx="332430">
                  <c:v>1763.65</c:v>
                </c:pt>
                <c:pt idx="332431">
                  <c:v>1195.95</c:v>
                </c:pt>
                <c:pt idx="332432">
                  <c:v>1188.83</c:v>
                </c:pt>
                <c:pt idx="332433">
                  <c:v>1063.6500000000001</c:v>
                </c:pt>
                <c:pt idx="332434">
                  <c:v>1212.76</c:v>
                </c:pt>
                <c:pt idx="332435">
                  <c:v>999.05</c:v>
                </c:pt>
                <c:pt idx="332436">
                  <c:v>1400.86</c:v>
                </c:pt>
                <c:pt idx="332437">
                  <c:v>1334.06</c:v>
                </c:pt>
                <c:pt idx="332438">
                  <c:v>1411.78</c:v>
                </c:pt>
                <c:pt idx="332439">
                  <c:v>1287.6500000000001</c:v>
                </c:pt>
                <c:pt idx="332440">
                  <c:v>1713.53</c:v>
                </c:pt>
                <c:pt idx="332441">
                  <c:v>1757</c:v>
                </c:pt>
                <c:pt idx="332442">
                  <c:v>2138.96</c:v>
                </c:pt>
                <c:pt idx="332443">
                  <c:v>1768.54</c:v>
                </c:pt>
                <c:pt idx="332444">
                  <c:v>1778.09</c:v>
                </c:pt>
                <c:pt idx="332445">
                  <c:v>2035.79</c:v>
                </c:pt>
                <c:pt idx="332446">
                  <c:v>2157.36</c:v>
                </c:pt>
                <c:pt idx="332447">
                  <c:v>2026.03</c:v>
                </c:pt>
                <c:pt idx="332448">
                  <c:v>1769.74</c:v>
                </c:pt>
                <c:pt idx="332449">
                  <c:v>2335.84</c:v>
                </c:pt>
                <c:pt idx="332450">
                  <c:v>1989.57</c:v>
                </c:pt>
                <c:pt idx="332451">
                  <c:v>1682.83</c:v>
                </c:pt>
                <c:pt idx="332452">
                  <c:v>2365.4</c:v>
                </c:pt>
                <c:pt idx="332453">
                  <c:v>1908.83</c:v>
                </c:pt>
                <c:pt idx="332454">
                  <c:v>2307.81</c:v>
                </c:pt>
                <c:pt idx="332455">
                  <c:v>1636.08</c:v>
                </c:pt>
                <c:pt idx="332456">
                  <c:v>2186.29</c:v>
                </c:pt>
                <c:pt idx="332457">
                  <c:v>1761.74</c:v>
                </c:pt>
                <c:pt idx="332458">
                  <c:v>2387.77</c:v>
                </c:pt>
                <c:pt idx="332459">
                  <c:v>1763.98</c:v>
                </c:pt>
                <c:pt idx="332460">
                  <c:v>1755.24</c:v>
                </c:pt>
                <c:pt idx="332461">
                  <c:v>2310.98</c:v>
                </c:pt>
                <c:pt idx="332462">
                  <c:v>2053.14</c:v>
                </c:pt>
                <c:pt idx="332463">
                  <c:v>2017.1</c:v>
                </c:pt>
                <c:pt idx="332464">
                  <c:v>2417.7800000000002</c:v>
                </c:pt>
                <c:pt idx="332465">
                  <c:v>2160.65</c:v>
                </c:pt>
                <c:pt idx="332466">
                  <c:v>2146.44</c:v>
                </c:pt>
                <c:pt idx="332467">
                  <c:v>2669.07</c:v>
                </c:pt>
                <c:pt idx="332468">
                  <c:v>2388.4299999999998</c:v>
                </c:pt>
                <c:pt idx="332469">
                  <c:v>1592.97</c:v>
                </c:pt>
                <c:pt idx="332470">
                  <c:v>2057.41</c:v>
                </c:pt>
                <c:pt idx="332471">
                  <c:v>1768.63</c:v>
                </c:pt>
                <c:pt idx="332472">
                  <c:v>2139.77</c:v>
                </c:pt>
                <c:pt idx="332473">
                  <c:v>2325.36</c:v>
                </c:pt>
                <c:pt idx="332474">
                  <c:v>1950.78</c:v>
                </c:pt>
                <c:pt idx="332475">
                  <c:v>46056.32</c:v>
                </c:pt>
                <c:pt idx="332476">
                  <c:v>39241.199999999997</c:v>
                </c:pt>
                <c:pt idx="332477">
                  <c:v>44795.01</c:v>
                </c:pt>
                <c:pt idx="332478">
                  <c:v>38774.46</c:v>
                </c:pt>
                <c:pt idx="332479">
                  <c:v>48827.93</c:v>
                </c:pt>
                <c:pt idx="332480">
                  <c:v>47535.97</c:v>
                </c:pt>
                <c:pt idx="332481">
                  <c:v>44052.32</c:v>
                </c:pt>
                <c:pt idx="332482">
                  <c:v>44548.22</c:v>
                </c:pt>
                <c:pt idx="332483">
                  <c:v>45339.65</c:v>
                </c:pt>
                <c:pt idx="332484">
                  <c:v>47282.33</c:v>
                </c:pt>
                <c:pt idx="332485">
                  <c:v>44402.879999999997</c:v>
                </c:pt>
                <c:pt idx="332486">
                  <c:v>45480.2</c:v>
                </c:pt>
                <c:pt idx="332487">
                  <c:v>46131.83</c:v>
                </c:pt>
                <c:pt idx="332488">
                  <c:v>45839.74</c:v>
                </c:pt>
                <c:pt idx="332489">
                  <c:v>43470.99</c:v>
                </c:pt>
                <c:pt idx="332490">
                  <c:v>43517.3</c:v>
                </c:pt>
                <c:pt idx="332491">
                  <c:v>46064.25</c:v>
                </c:pt>
                <c:pt idx="332492">
                  <c:v>49123.93</c:v>
                </c:pt>
                <c:pt idx="332493">
                  <c:v>45888</c:v>
                </c:pt>
                <c:pt idx="332494">
                  <c:v>45380.800000000003</c:v>
                </c:pt>
                <c:pt idx="332495">
                  <c:v>42888.85</c:v>
                </c:pt>
                <c:pt idx="332496">
                  <c:v>43629.279999999999</c:v>
                </c:pt>
                <c:pt idx="332497">
                  <c:v>44769.51</c:v>
                </c:pt>
                <c:pt idx="332498">
                  <c:v>45800.97</c:v>
                </c:pt>
                <c:pt idx="332499">
                  <c:v>44205.4</c:v>
                </c:pt>
                <c:pt idx="332500">
                  <c:v>45487.02</c:v>
                </c:pt>
                <c:pt idx="332501">
                  <c:v>47485.93</c:v>
                </c:pt>
                <c:pt idx="332502">
                  <c:v>45615.85</c:v>
                </c:pt>
                <c:pt idx="332503">
                  <c:v>39258.57</c:v>
                </c:pt>
                <c:pt idx="332504">
                  <c:v>35562.85</c:v>
                </c:pt>
                <c:pt idx="332505">
                  <c:v>39187.53</c:v>
                </c:pt>
                <c:pt idx="332506">
                  <c:v>39875.18</c:v>
                </c:pt>
                <c:pt idx="332507">
                  <c:v>33807.83</c:v>
                </c:pt>
                <c:pt idx="332508">
                  <c:v>32393.84</c:v>
                </c:pt>
                <c:pt idx="332509">
                  <c:v>33131.94</c:v>
                </c:pt>
                <c:pt idx="332510">
                  <c:v>38193.879999999997</c:v>
                </c:pt>
                <c:pt idx="332511">
                  <c:v>32363.4</c:v>
                </c:pt>
                <c:pt idx="332512">
                  <c:v>32596.76</c:v>
                </c:pt>
                <c:pt idx="332513">
                  <c:v>34017.68</c:v>
                </c:pt>
                <c:pt idx="332514">
                  <c:v>33286.11</c:v>
                </c:pt>
                <c:pt idx="332515">
                  <c:v>33270.35</c:v>
                </c:pt>
                <c:pt idx="332516">
                  <c:v>31209.54</c:v>
                </c:pt>
                <c:pt idx="332517">
                  <c:v>30487.41</c:v>
                </c:pt>
                <c:pt idx="332518">
                  <c:v>31576.28</c:v>
                </c:pt>
                <c:pt idx="332519">
                  <c:v>31022.47</c:v>
                </c:pt>
                <c:pt idx="332520">
                  <c:v>31031.77</c:v>
                </c:pt>
                <c:pt idx="332521">
                  <c:v>30317.9</c:v>
                </c:pt>
                <c:pt idx="332522">
                  <c:v>22726.65</c:v>
                </c:pt>
                <c:pt idx="332523">
                  <c:v>26875.23</c:v>
                </c:pt>
                <c:pt idx="332524">
                  <c:v>27691.9</c:v>
                </c:pt>
                <c:pt idx="332525">
                  <c:v>27077.82</c:v>
                </c:pt>
                <c:pt idx="332526">
                  <c:v>23499.919999999998</c:v>
                </c:pt>
                <c:pt idx="332527">
                  <c:v>27388.11</c:v>
                </c:pt>
                <c:pt idx="332528">
                  <c:v>28145.759999999998</c:v>
                </c:pt>
                <c:pt idx="332529">
                  <c:v>30647.96</c:v>
                </c:pt>
                <c:pt idx="332530">
                  <c:v>30090.71</c:v>
                </c:pt>
                <c:pt idx="332531">
                  <c:v>33697.9</c:v>
                </c:pt>
                <c:pt idx="332532">
                  <c:v>31339.39</c:v>
                </c:pt>
                <c:pt idx="332533">
                  <c:v>31559.360000000001</c:v>
                </c:pt>
                <c:pt idx="332534">
                  <c:v>29447.96</c:v>
                </c:pt>
                <c:pt idx="332535">
                  <c:v>29454.01</c:v>
                </c:pt>
                <c:pt idx="332536">
                  <c:v>32082.45</c:v>
                </c:pt>
                <c:pt idx="332537">
                  <c:v>29745.43</c:v>
                </c:pt>
                <c:pt idx="332538">
                  <c:v>29552.76</c:v>
                </c:pt>
                <c:pt idx="332539">
                  <c:v>29362.04</c:v>
                </c:pt>
                <c:pt idx="332540">
                  <c:v>30053.79</c:v>
                </c:pt>
                <c:pt idx="332541">
                  <c:v>27874.1</c:v>
                </c:pt>
                <c:pt idx="332542">
                  <c:v>30508.47</c:v>
                </c:pt>
                <c:pt idx="332543">
                  <c:v>29887.64</c:v>
                </c:pt>
                <c:pt idx="332544">
                  <c:v>32211.599999999999</c:v>
                </c:pt>
                <c:pt idx="332545">
                  <c:v>29871.85</c:v>
                </c:pt>
                <c:pt idx="332546">
                  <c:v>29306.3</c:v>
                </c:pt>
                <c:pt idx="332547">
                  <c:v>29265.33</c:v>
                </c:pt>
                <c:pt idx="332548">
                  <c:v>32251.53</c:v>
                </c:pt>
                <c:pt idx="332549">
                  <c:v>30201.62</c:v>
                </c:pt>
                <c:pt idx="332550">
                  <c:v>30040.33</c:v>
                </c:pt>
                <c:pt idx="332551">
                  <c:v>29756.21</c:v>
                </c:pt>
                <c:pt idx="332552">
                  <c:v>28845.69</c:v>
                </c:pt>
                <c:pt idx="332553">
                  <c:v>32166.01</c:v>
                </c:pt>
                <c:pt idx="332554">
                  <c:v>32075.97</c:v>
                </c:pt>
                <c:pt idx="332555">
                  <c:v>31963.24</c:v>
                </c:pt>
                <c:pt idx="332556">
                  <c:v>34160.699999999997</c:v>
                </c:pt>
                <c:pt idx="332557">
                  <c:v>31241.32</c:v>
                </c:pt>
                <c:pt idx="332558">
                  <c:v>38618.32</c:v>
                </c:pt>
                <c:pt idx="332559">
                  <c:v>31720.39</c:v>
                </c:pt>
                <c:pt idx="332560">
                  <c:v>28373.49</c:v>
                </c:pt>
                <c:pt idx="332561">
                  <c:v>32029.32</c:v>
                </c:pt>
                <c:pt idx="332562">
                  <c:v>32795.699999999997</c:v>
                </c:pt>
                <c:pt idx="332563">
                  <c:v>30185.19</c:v>
                </c:pt>
                <c:pt idx="332564">
                  <c:v>30765.360000000001</c:v>
                </c:pt>
                <c:pt idx="332565">
                  <c:v>27411.94</c:v>
                </c:pt>
                <c:pt idx="332566">
                  <c:v>23448.67</c:v>
                </c:pt>
                <c:pt idx="332567">
                  <c:v>28592.28</c:v>
                </c:pt>
                <c:pt idx="332568">
                  <c:v>27348.35</c:v>
                </c:pt>
                <c:pt idx="332569">
                  <c:v>25202.42</c:v>
                </c:pt>
                <c:pt idx="332570">
                  <c:v>26162.560000000001</c:v>
                </c:pt>
                <c:pt idx="332571">
                  <c:v>28178.58</c:v>
                </c:pt>
                <c:pt idx="332572">
                  <c:v>27854.27</c:v>
                </c:pt>
                <c:pt idx="332573">
                  <c:v>28744.99</c:v>
                </c:pt>
                <c:pt idx="332574">
                  <c:v>28678.05</c:v>
                </c:pt>
                <c:pt idx="332575">
                  <c:v>24777.64</c:v>
                </c:pt>
                <c:pt idx="332576">
                  <c:v>25989.65</c:v>
                </c:pt>
                <c:pt idx="332577">
                  <c:v>26091.53</c:v>
                </c:pt>
                <c:pt idx="332578">
                  <c:v>21524.71</c:v>
                </c:pt>
                <c:pt idx="332579">
                  <c:v>27475.65</c:v>
                </c:pt>
                <c:pt idx="332580">
                  <c:v>29315.68</c:v>
                </c:pt>
                <c:pt idx="332581">
                  <c:v>28871</c:v>
                </c:pt>
                <c:pt idx="332582">
                  <c:v>29794.25</c:v>
                </c:pt>
                <c:pt idx="332583">
                  <c:v>29483.38</c:v>
                </c:pt>
                <c:pt idx="332584">
                  <c:v>31079.68</c:v>
                </c:pt>
                <c:pt idx="332585">
                  <c:v>30026.51</c:v>
                </c:pt>
                <c:pt idx="332586">
                  <c:v>29544.14</c:v>
                </c:pt>
                <c:pt idx="332587">
                  <c:v>29350.91</c:v>
                </c:pt>
                <c:pt idx="332588">
                  <c:v>32703.5</c:v>
                </c:pt>
                <c:pt idx="332589">
                  <c:v>29902.98</c:v>
                </c:pt>
                <c:pt idx="332590">
                  <c:v>25513.32</c:v>
                </c:pt>
                <c:pt idx="332591">
                  <c:v>27844.1</c:v>
                </c:pt>
                <c:pt idx="332592">
                  <c:v>30808.92</c:v>
                </c:pt>
                <c:pt idx="332593">
                  <c:v>29566.639999999999</c:v>
                </c:pt>
                <c:pt idx="332594">
                  <c:v>28980.400000000001</c:v>
                </c:pt>
                <c:pt idx="332595">
                  <c:v>29375.040000000001</c:v>
                </c:pt>
                <c:pt idx="332596">
                  <c:v>32313.5</c:v>
                </c:pt>
                <c:pt idx="332597">
                  <c:v>31219.56</c:v>
                </c:pt>
                <c:pt idx="332598">
                  <c:v>30659.279999999999</c:v>
                </c:pt>
                <c:pt idx="332599">
                  <c:v>29976.02</c:v>
                </c:pt>
                <c:pt idx="332600">
                  <c:v>30749.37</c:v>
                </c:pt>
                <c:pt idx="332601">
                  <c:v>32835.35</c:v>
                </c:pt>
                <c:pt idx="332602">
                  <c:v>28692.05</c:v>
                </c:pt>
                <c:pt idx="332603">
                  <c:v>28098.28</c:v>
                </c:pt>
                <c:pt idx="332604">
                  <c:v>28986.43</c:v>
                </c:pt>
                <c:pt idx="332605">
                  <c:v>32464.73</c:v>
                </c:pt>
                <c:pt idx="332606">
                  <c:v>33745.79</c:v>
                </c:pt>
                <c:pt idx="332607">
                  <c:v>35680.61</c:v>
                </c:pt>
                <c:pt idx="332608">
                  <c:v>37412.660000000003</c:v>
                </c:pt>
                <c:pt idx="332609">
                  <c:v>37083.11</c:v>
                </c:pt>
                <c:pt idx="332610">
                  <c:v>39825.22</c:v>
                </c:pt>
                <c:pt idx="332611">
                  <c:v>33966.800000000003</c:v>
                </c:pt>
                <c:pt idx="332612">
                  <c:v>31227.83</c:v>
                </c:pt>
                <c:pt idx="332613">
                  <c:v>32462.02</c:v>
                </c:pt>
                <c:pt idx="332614">
                  <c:v>36580.699999999997</c:v>
                </c:pt>
                <c:pt idx="332615">
                  <c:v>33110.6</c:v>
                </c:pt>
                <c:pt idx="332616">
                  <c:v>32141.73</c:v>
                </c:pt>
                <c:pt idx="332617">
                  <c:v>31487.59</c:v>
                </c:pt>
                <c:pt idx="332618">
                  <c:v>42892.73</c:v>
                </c:pt>
                <c:pt idx="332619">
                  <c:v>42431.08</c:v>
                </c:pt>
                <c:pt idx="332620">
                  <c:v>47211.61</c:v>
                </c:pt>
                <c:pt idx="332621">
                  <c:v>32728.78</c:v>
                </c:pt>
                <c:pt idx="332622">
                  <c:v>42013.27</c:v>
                </c:pt>
                <c:pt idx="332623">
                  <c:v>38764.04</c:v>
                </c:pt>
                <c:pt idx="332624">
                  <c:v>39623.81</c:v>
                </c:pt>
                <c:pt idx="332625">
                  <c:v>36515.82</c:v>
                </c:pt>
                <c:pt idx="332626">
                  <c:v>40128.68</c:v>
                </c:pt>
                <c:pt idx="332627">
                  <c:v>36775.410000000003</c:v>
                </c:pt>
                <c:pt idx="332628">
                  <c:v>37419.800000000003</c:v>
                </c:pt>
                <c:pt idx="332629">
                  <c:v>32890.959999999999</c:v>
                </c:pt>
                <c:pt idx="332630">
                  <c:v>34544.79</c:v>
                </c:pt>
                <c:pt idx="332631">
                  <c:v>35932.89</c:v>
                </c:pt>
                <c:pt idx="332632">
                  <c:v>34797.17</c:v>
                </c:pt>
                <c:pt idx="332633">
                  <c:v>30349.9</c:v>
                </c:pt>
                <c:pt idx="332634">
                  <c:v>34175.14</c:v>
                </c:pt>
                <c:pt idx="332635">
                  <c:v>33816.120000000003</c:v>
                </c:pt>
                <c:pt idx="332636">
                  <c:v>33633.18</c:v>
                </c:pt>
                <c:pt idx="332637">
                  <c:v>32181.95</c:v>
                </c:pt>
                <c:pt idx="332638">
                  <c:v>30743.32</c:v>
                </c:pt>
                <c:pt idx="332639">
                  <c:v>32139.72</c:v>
                </c:pt>
                <c:pt idx="332640">
                  <c:v>35446.879999999997</c:v>
                </c:pt>
                <c:pt idx="332641">
                  <c:v>32067.26</c:v>
                </c:pt>
                <c:pt idx="332642">
                  <c:v>29271.96</c:v>
                </c:pt>
                <c:pt idx="332643">
                  <c:v>30936.83</c:v>
                </c:pt>
                <c:pt idx="332644">
                  <c:v>35069.480000000003</c:v>
                </c:pt>
                <c:pt idx="332645">
                  <c:v>34379.269999999997</c:v>
                </c:pt>
                <c:pt idx="332646">
                  <c:v>31743.42</c:v>
                </c:pt>
                <c:pt idx="332647">
                  <c:v>30064.880000000001</c:v>
                </c:pt>
                <c:pt idx="332648">
                  <c:v>28881.279999999999</c:v>
                </c:pt>
                <c:pt idx="332649">
                  <c:v>31167.279999999999</c:v>
                </c:pt>
                <c:pt idx="332650">
                  <c:v>24243.96</c:v>
                </c:pt>
                <c:pt idx="332651">
                  <c:v>24633.05</c:v>
                </c:pt>
                <c:pt idx="332652">
                  <c:v>23779.83</c:v>
                </c:pt>
                <c:pt idx="332653">
                  <c:v>26007.08</c:v>
                </c:pt>
                <c:pt idx="332654">
                  <c:v>24641.69</c:v>
                </c:pt>
                <c:pt idx="332655">
                  <c:v>27294.6</c:v>
                </c:pt>
                <c:pt idx="332656">
                  <c:v>24194</c:v>
                </c:pt>
                <c:pt idx="332657">
                  <c:v>26534.62</c:v>
                </c:pt>
                <c:pt idx="332658">
                  <c:v>28033.16</c:v>
                </c:pt>
                <c:pt idx="332659">
                  <c:v>30853.18</c:v>
                </c:pt>
                <c:pt idx="332660">
                  <c:v>60196.25</c:v>
                </c:pt>
                <c:pt idx="332661">
                  <c:v>28230</c:v>
                </c:pt>
                <c:pt idx="332662">
                  <c:v>33889.199999999997</c:v>
                </c:pt>
                <c:pt idx="332663">
                  <c:v>43378.32</c:v>
                </c:pt>
                <c:pt idx="332664">
                  <c:v>75655.88</c:v>
                </c:pt>
                <c:pt idx="332665">
                  <c:v>21041.31</c:v>
                </c:pt>
                <c:pt idx="332666">
                  <c:v>23909.88</c:v>
                </c:pt>
                <c:pt idx="332667">
                  <c:v>21688.79</c:v>
                </c:pt>
                <c:pt idx="332668">
                  <c:v>23225.360000000001</c:v>
                </c:pt>
                <c:pt idx="332669">
                  <c:v>19053.599999999999</c:v>
                </c:pt>
                <c:pt idx="332670">
                  <c:v>23939.35</c:v>
                </c:pt>
                <c:pt idx="332671">
                  <c:v>28819.06</c:v>
                </c:pt>
                <c:pt idx="332672">
                  <c:v>29130.33</c:v>
                </c:pt>
                <c:pt idx="332673">
                  <c:v>24212.81</c:v>
                </c:pt>
                <c:pt idx="332674">
                  <c:v>26142.34</c:v>
                </c:pt>
                <c:pt idx="332675">
                  <c:v>26272.78</c:v>
                </c:pt>
                <c:pt idx="332676">
                  <c:v>29826.52</c:v>
                </c:pt>
                <c:pt idx="332677">
                  <c:v>26581.69</c:v>
                </c:pt>
                <c:pt idx="332678">
                  <c:v>26136.959999999999</c:v>
                </c:pt>
                <c:pt idx="332679">
                  <c:v>27094.29</c:v>
                </c:pt>
                <c:pt idx="332680">
                  <c:v>29018.05</c:v>
                </c:pt>
                <c:pt idx="332681">
                  <c:v>29156.880000000001</c:v>
                </c:pt>
                <c:pt idx="332682">
                  <c:v>25080.03</c:v>
                </c:pt>
                <c:pt idx="332683">
                  <c:v>31302.02</c:v>
                </c:pt>
                <c:pt idx="332684">
                  <c:v>26830.03</c:v>
                </c:pt>
                <c:pt idx="332685">
                  <c:v>23550</c:v>
                </c:pt>
                <c:pt idx="332686">
                  <c:v>24370.34</c:v>
                </c:pt>
                <c:pt idx="332687">
                  <c:v>23845.26</c:v>
                </c:pt>
                <c:pt idx="332688">
                  <c:v>24959.42</c:v>
                </c:pt>
                <c:pt idx="332689">
                  <c:v>22229.56</c:v>
                </c:pt>
                <c:pt idx="332690">
                  <c:v>22525.34</c:v>
                </c:pt>
                <c:pt idx="332691">
                  <c:v>24303.61</c:v>
                </c:pt>
                <c:pt idx="332692">
                  <c:v>22187.62</c:v>
                </c:pt>
                <c:pt idx="332693">
                  <c:v>24509.03</c:v>
                </c:pt>
                <c:pt idx="332694">
                  <c:v>20694.599999999999</c:v>
                </c:pt>
                <c:pt idx="332695">
                  <c:v>20141.05</c:v>
                </c:pt>
                <c:pt idx="332696">
                  <c:v>24521.22</c:v>
                </c:pt>
                <c:pt idx="332697">
                  <c:v>23775.3</c:v>
                </c:pt>
                <c:pt idx="332698">
                  <c:v>28561.33</c:v>
                </c:pt>
                <c:pt idx="332699">
                  <c:v>25683.64</c:v>
                </c:pt>
                <c:pt idx="332700">
                  <c:v>21750.85</c:v>
                </c:pt>
                <c:pt idx="332701">
                  <c:v>26447.78</c:v>
                </c:pt>
                <c:pt idx="332702">
                  <c:v>21762.11</c:v>
                </c:pt>
                <c:pt idx="332703">
                  <c:v>20457.46</c:v>
                </c:pt>
                <c:pt idx="332704">
                  <c:v>24384.37</c:v>
                </c:pt>
                <c:pt idx="332705">
                  <c:v>24219.08</c:v>
                </c:pt>
                <c:pt idx="332706">
                  <c:v>23284.61</c:v>
                </c:pt>
                <c:pt idx="332707">
                  <c:v>24773.919999999998</c:v>
                </c:pt>
                <c:pt idx="332708">
                  <c:v>24977.8</c:v>
                </c:pt>
                <c:pt idx="332709">
                  <c:v>19992.79</c:v>
                </c:pt>
                <c:pt idx="332710">
                  <c:v>26905.05</c:v>
                </c:pt>
                <c:pt idx="332711">
                  <c:v>26425.47</c:v>
                </c:pt>
                <c:pt idx="332712">
                  <c:v>56119.47</c:v>
                </c:pt>
                <c:pt idx="332713">
                  <c:v>27725.33</c:v>
                </c:pt>
                <c:pt idx="332714">
                  <c:v>32135.7</c:v>
                </c:pt>
                <c:pt idx="332715">
                  <c:v>39302.019999999997</c:v>
                </c:pt>
                <c:pt idx="332716">
                  <c:v>65737.509999999995</c:v>
                </c:pt>
                <c:pt idx="332717">
                  <c:v>35066.75</c:v>
                </c:pt>
                <c:pt idx="332718">
                  <c:v>22285.14</c:v>
                </c:pt>
                <c:pt idx="332719">
                  <c:v>23184.09</c:v>
                </c:pt>
                <c:pt idx="332720">
                  <c:v>25055.84</c:v>
                </c:pt>
                <c:pt idx="332721">
                  <c:v>15571.36</c:v>
                </c:pt>
                <c:pt idx="332722">
                  <c:v>23797.4</c:v>
                </c:pt>
                <c:pt idx="332723">
                  <c:v>25527.9</c:v>
                </c:pt>
                <c:pt idx="332724">
                  <c:v>24939.78</c:v>
                </c:pt>
                <c:pt idx="332725">
                  <c:v>26533.98</c:v>
                </c:pt>
                <c:pt idx="332726">
                  <c:v>26785.01</c:v>
                </c:pt>
                <c:pt idx="332727">
                  <c:v>27458.65</c:v>
                </c:pt>
                <c:pt idx="332728">
                  <c:v>24507.52</c:v>
                </c:pt>
                <c:pt idx="332729">
                  <c:v>23857.97</c:v>
                </c:pt>
                <c:pt idx="332730">
                  <c:v>22960.79</c:v>
                </c:pt>
                <c:pt idx="332731">
                  <c:v>26007.99</c:v>
                </c:pt>
                <c:pt idx="332732">
                  <c:v>24142.92</c:v>
                </c:pt>
                <c:pt idx="332733">
                  <c:v>22759.39</c:v>
                </c:pt>
                <c:pt idx="332734">
                  <c:v>21457.13</c:v>
                </c:pt>
                <c:pt idx="332735">
                  <c:v>26710.87</c:v>
                </c:pt>
                <c:pt idx="332736">
                  <c:v>29740.04</c:v>
                </c:pt>
                <c:pt idx="332737">
                  <c:v>28327</c:v>
                </c:pt>
                <c:pt idx="332738">
                  <c:v>24479.74</c:v>
                </c:pt>
                <c:pt idx="332739">
                  <c:v>24767.77</c:v>
                </c:pt>
                <c:pt idx="332740">
                  <c:v>25860.76</c:v>
                </c:pt>
                <c:pt idx="332741">
                  <c:v>22310.9</c:v>
                </c:pt>
                <c:pt idx="332742">
                  <c:v>24349.94</c:v>
                </c:pt>
                <c:pt idx="332743">
                  <c:v>25203.34</c:v>
                </c:pt>
                <c:pt idx="332744">
                  <c:v>27445.75</c:v>
                </c:pt>
                <c:pt idx="332745">
                  <c:v>24505.74</c:v>
                </c:pt>
                <c:pt idx="332746">
                  <c:v>27976.63</c:v>
                </c:pt>
                <c:pt idx="332747">
                  <c:v>22684.98</c:v>
                </c:pt>
                <c:pt idx="332748">
                  <c:v>24872.82</c:v>
                </c:pt>
                <c:pt idx="332749">
                  <c:v>26578.07</c:v>
                </c:pt>
                <c:pt idx="332750">
                  <c:v>27349.34</c:v>
                </c:pt>
                <c:pt idx="332751">
                  <c:v>23804.880000000001</c:v>
                </c:pt>
                <c:pt idx="332752">
                  <c:v>27079.54</c:v>
                </c:pt>
                <c:pt idx="332753">
                  <c:v>30287.119999999999</c:v>
                </c:pt>
                <c:pt idx="332754">
                  <c:v>23675.71</c:v>
                </c:pt>
                <c:pt idx="332755">
                  <c:v>23087.67</c:v>
                </c:pt>
                <c:pt idx="332756">
                  <c:v>24100.54</c:v>
                </c:pt>
                <c:pt idx="332757">
                  <c:v>25638.69</c:v>
                </c:pt>
                <c:pt idx="332758">
                  <c:v>27358.07</c:v>
                </c:pt>
                <c:pt idx="332759">
                  <c:v>24766.86</c:v>
                </c:pt>
                <c:pt idx="332760">
                  <c:v>22116.65</c:v>
                </c:pt>
                <c:pt idx="332761">
                  <c:v>2257.0700000000002</c:v>
                </c:pt>
                <c:pt idx="332762">
                  <c:v>3582.9</c:v>
                </c:pt>
                <c:pt idx="332763">
                  <c:v>2789.81</c:v>
                </c:pt>
                <c:pt idx="332764">
                  <c:v>4904.25</c:v>
                </c:pt>
                <c:pt idx="332765">
                  <c:v>3557.49</c:v>
                </c:pt>
                <c:pt idx="332766">
                  <c:v>4550.4799999999996</c:v>
                </c:pt>
                <c:pt idx="332767">
                  <c:v>6478.51</c:v>
                </c:pt>
                <c:pt idx="332768">
                  <c:v>6869.74</c:v>
                </c:pt>
                <c:pt idx="332769">
                  <c:v>6034.71</c:v>
                </c:pt>
                <c:pt idx="332770">
                  <c:v>15534.99</c:v>
                </c:pt>
                <c:pt idx="332771">
                  <c:v>18832.84</c:v>
                </c:pt>
                <c:pt idx="332772">
                  <c:v>18225.490000000002</c:v>
                </c:pt>
                <c:pt idx="332773">
                  <c:v>18818.14</c:v>
                </c:pt>
                <c:pt idx="332774">
                  <c:v>24251.5</c:v>
                </c:pt>
                <c:pt idx="332775">
                  <c:v>17167.68</c:v>
                </c:pt>
                <c:pt idx="332776">
                  <c:v>18862.72</c:v>
                </c:pt>
                <c:pt idx="332777">
                  <c:v>32173.13</c:v>
                </c:pt>
                <c:pt idx="332778">
                  <c:v>34483</c:v>
                </c:pt>
                <c:pt idx="332779">
                  <c:v>23827.62</c:v>
                </c:pt>
                <c:pt idx="332780">
                  <c:v>23849.69</c:v>
                </c:pt>
                <c:pt idx="332781">
                  <c:v>26432.39</c:v>
                </c:pt>
                <c:pt idx="332782">
                  <c:v>26893.81</c:v>
                </c:pt>
                <c:pt idx="332783">
                  <c:v>25854.27</c:v>
                </c:pt>
                <c:pt idx="332784">
                  <c:v>14202.6</c:v>
                </c:pt>
                <c:pt idx="332785">
                  <c:v>13667.3</c:v>
                </c:pt>
                <c:pt idx="332786">
                  <c:v>13570.44</c:v>
                </c:pt>
                <c:pt idx="332787">
                  <c:v>11795.31</c:v>
                </c:pt>
                <c:pt idx="332788">
                  <c:v>9217.0400000000009</c:v>
                </c:pt>
                <c:pt idx="332789">
                  <c:v>8020.68</c:v>
                </c:pt>
                <c:pt idx="332790">
                  <c:v>6232.83</c:v>
                </c:pt>
                <c:pt idx="332791">
                  <c:v>6094.08</c:v>
                </c:pt>
                <c:pt idx="332792">
                  <c:v>4800.26</c:v>
                </c:pt>
                <c:pt idx="332793">
                  <c:v>2230.64</c:v>
                </c:pt>
                <c:pt idx="332794">
                  <c:v>3055.7</c:v>
                </c:pt>
                <c:pt idx="332795">
                  <c:v>2205.79</c:v>
                </c:pt>
                <c:pt idx="332796">
                  <c:v>1849.62</c:v>
                </c:pt>
                <c:pt idx="332797">
                  <c:v>1934.81</c:v>
                </c:pt>
                <c:pt idx="332798">
                  <c:v>1125.29</c:v>
                </c:pt>
                <c:pt idx="332799">
                  <c:v>920.85</c:v>
                </c:pt>
                <c:pt idx="332800">
                  <c:v>416.67</c:v>
                </c:pt>
                <c:pt idx="332801">
                  <c:v>722.84</c:v>
                </c:pt>
                <c:pt idx="332802">
                  <c:v>549.66999999999996</c:v>
                </c:pt>
                <c:pt idx="332803">
                  <c:v>742.85</c:v>
                </c:pt>
                <c:pt idx="332804">
                  <c:v>534.23</c:v>
                </c:pt>
                <c:pt idx="332805">
                  <c:v>1072.1400000000001</c:v>
                </c:pt>
                <c:pt idx="332806">
                  <c:v>2457.79</c:v>
                </c:pt>
                <c:pt idx="332807">
                  <c:v>1201.83</c:v>
                </c:pt>
                <c:pt idx="332808">
                  <c:v>5882.78</c:v>
                </c:pt>
                <c:pt idx="332809">
                  <c:v>2175.63</c:v>
                </c:pt>
                <c:pt idx="332810">
                  <c:v>2453.12</c:v>
                </c:pt>
                <c:pt idx="332811">
                  <c:v>2981.32</c:v>
                </c:pt>
                <c:pt idx="332812">
                  <c:v>3075.75</c:v>
                </c:pt>
                <c:pt idx="332813">
                  <c:v>1330.9</c:v>
                </c:pt>
                <c:pt idx="332814">
                  <c:v>807.89</c:v>
                </c:pt>
                <c:pt idx="332815">
                  <c:v>770.78</c:v>
                </c:pt>
                <c:pt idx="332816">
                  <c:v>2608.71</c:v>
                </c:pt>
                <c:pt idx="332817">
                  <c:v>2709.02</c:v>
                </c:pt>
                <c:pt idx="332818">
                  <c:v>2993.77</c:v>
                </c:pt>
                <c:pt idx="332819">
                  <c:v>3644.48</c:v>
                </c:pt>
                <c:pt idx="332820">
                  <c:v>4575.92</c:v>
                </c:pt>
                <c:pt idx="332821">
                  <c:v>3442.78</c:v>
                </c:pt>
                <c:pt idx="332822">
                  <c:v>5087.67</c:v>
                </c:pt>
                <c:pt idx="332823">
                  <c:v>5669.17</c:v>
                </c:pt>
                <c:pt idx="332824">
                  <c:v>6209.79</c:v>
                </c:pt>
                <c:pt idx="332825">
                  <c:v>8390.24</c:v>
                </c:pt>
                <c:pt idx="332826">
                  <c:v>13750.36</c:v>
                </c:pt>
                <c:pt idx="332827">
                  <c:v>16052.18</c:v>
                </c:pt>
                <c:pt idx="332828">
                  <c:v>10071.66</c:v>
                </c:pt>
                <c:pt idx="332829">
                  <c:v>24751.45</c:v>
                </c:pt>
                <c:pt idx="332830">
                  <c:v>29620.41</c:v>
                </c:pt>
                <c:pt idx="332831">
                  <c:v>21418.87</c:v>
                </c:pt>
                <c:pt idx="332832">
                  <c:v>17698.7</c:v>
                </c:pt>
                <c:pt idx="332833">
                  <c:v>18267.54</c:v>
                </c:pt>
                <c:pt idx="332834">
                  <c:v>26206.18</c:v>
                </c:pt>
                <c:pt idx="332835">
                  <c:v>19802.84</c:v>
                </c:pt>
                <c:pt idx="332836">
                  <c:v>15794.09</c:v>
                </c:pt>
                <c:pt idx="332837">
                  <c:v>14615.49</c:v>
                </c:pt>
                <c:pt idx="332838">
                  <c:v>9998.77</c:v>
                </c:pt>
                <c:pt idx="332839">
                  <c:v>7564.36</c:v>
                </c:pt>
                <c:pt idx="332840">
                  <c:v>5339.67</c:v>
                </c:pt>
                <c:pt idx="332841">
                  <c:v>4489.68</c:v>
                </c:pt>
                <c:pt idx="332842">
                  <c:v>4283.75</c:v>
                </c:pt>
                <c:pt idx="332843">
                  <c:v>3766.66</c:v>
                </c:pt>
                <c:pt idx="332844">
                  <c:v>3123.17</c:v>
                </c:pt>
                <c:pt idx="332845">
                  <c:v>2674.09</c:v>
                </c:pt>
                <c:pt idx="332846">
                  <c:v>2192.96</c:v>
                </c:pt>
                <c:pt idx="332847">
                  <c:v>1342.52</c:v>
                </c:pt>
                <c:pt idx="332848">
                  <c:v>1797.28</c:v>
                </c:pt>
                <c:pt idx="332849">
                  <c:v>1488.29</c:v>
                </c:pt>
                <c:pt idx="332850">
                  <c:v>738.62</c:v>
                </c:pt>
                <c:pt idx="332851">
                  <c:v>331.79</c:v>
                </c:pt>
                <c:pt idx="332852">
                  <c:v>1157.21</c:v>
                </c:pt>
                <c:pt idx="332853">
                  <c:v>139.91</c:v>
                </c:pt>
                <c:pt idx="332854">
                  <c:v>335.85</c:v>
                </c:pt>
                <c:pt idx="332855">
                  <c:v>325.44</c:v>
                </c:pt>
                <c:pt idx="332856">
                  <c:v>463.24</c:v>
                </c:pt>
                <c:pt idx="332857">
                  <c:v>361.41</c:v>
                </c:pt>
                <c:pt idx="332858">
                  <c:v>588.63</c:v>
                </c:pt>
                <c:pt idx="332859">
                  <c:v>642.01</c:v>
                </c:pt>
                <c:pt idx="332860">
                  <c:v>278.66000000000003</c:v>
                </c:pt>
                <c:pt idx="332861">
                  <c:v>937.29</c:v>
                </c:pt>
                <c:pt idx="332862">
                  <c:v>576.84</c:v>
                </c:pt>
                <c:pt idx="332863">
                  <c:v>2893.92</c:v>
                </c:pt>
                <c:pt idx="332864">
                  <c:v>1687.65</c:v>
                </c:pt>
                <c:pt idx="332865">
                  <c:v>535.80999999999995</c:v>
                </c:pt>
                <c:pt idx="332866">
                  <c:v>789.69</c:v>
                </c:pt>
                <c:pt idx="332867">
                  <c:v>320.04000000000002</c:v>
                </c:pt>
                <c:pt idx="332868">
                  <c:v>366.64</c:v>
                </c:pt>
                <c:pt idx="332869">
                  <c:v>720.72</c:v>
                </c:pt>
                <c:pt idx="332870">
                  <c:v>2436.79</c:v>
                </c:pt>
                <c:pt idx="332871">
                  <c:v>3357.12</c:v>
                </c:pt>
                <c:pt idx="332872">
                  <c:v>4552.2299999999996</c:v>
                </c:pt>
                <c:pt idx="332873">
                  <c:v>5090.5600000000004</c:v>
                </c:pt>
                <c:pt idx="332874">
                  <c:v>4891.01</c:v>
                </c:pt>
                <c:pt idx="332875">
                  <c:v>10035.06</c:v>
                </c:pt>
                <c:pt idx="332876">
                  <c:v>14341.44</c:v>
                </c:pt>
                <c:pt idx="332877">
                  <c:v>9835.92</c:v>
                </c:pt>
                <c:pt idx="332878">
                  <c:v>9706.07</c:v>
                </c:pt>
                <c:pt idx="332879">
                  <c:v>13125.8</c:v>
                </c:pt>
                <c:pt idx="332880">
                  <c:v>14577.36</c:v>
                </c:pt>
                <c:pt idx="332881">
                  <c:v>21088.15</c:v>
                </c:pt>
                <c:pt idx="332882">
                  <c:v>28914.61</c:v>
                </c:pt>
                <c:pt idx="332883">
                  <c:v>17665.68</c:v>
                </c:pt>
                <c:pt idx="332884">
                  <c:v>14352.91</c:v>
                </c:pt>
                <c:pt idx="332885">
                  <c:v>17202.64</c:v>
                </c:pt>
                <c:pt idx="332886">
                  <c:v>13189.31</c:v>
                </c:pt>
                <c:pt idx="332887">
                  <c:v>18613.7</c:v>
                </c:pt>
                <c:pt idx="332888">
                  <c:v>3072.21</c:v>
                </c:pt>
                <c:pt idx="332889">
                  <c:v>2410.64</c:v>
                </c:pt>
                <c:pt idx="332890">
                  <c:v>1763.5</c:v>
                </c:pt>
                <c:pt idx="332891">
                  <c:v>1300.93</c:v>
                </c:pt>
                <c:pt idx="332892">
                  <c:v>956.82</c:v>
                </c:pt>
                <c:pt idx="332893">
                  <c:v>632.71</c:v>
                </c:pt>
                <c:pt idx="332894">
                  <c:v>-771.9</c:v>
                </c:pt>
                <c:pt idx="332895">
                  <c:v>402.58</c:v>
                </c:pt>
                <c:pt idx="332896">
                  <c:v>812.51</c:v>
                </c:pt>
                <c:pt idx="332897">
                  <c:v>396.02</c:v>
                </c:pt>
                <c:pt idx="332898">
                  <c:v>-244.17</c:v>
                </c:pt>
                <c:pt idx="332899">
                  <c:v>148.91</c:v>
                </c:pt>
                <c:pt idx="332900">
                  <c:v>-3.82</c:v>
                </c:pt>
                <c:pt idx="332901">
                  <c:v>52.21</c:v>
                </c:pt>
                <c:pt idx="332902">
                  <c:v>99.17</c:v>
                </c:pt>
                <c:pt idx="332903">
                  <c:v>222.38</c:v>
                </c:pt>
                <c:pt idx="332904">
                  <c:v>26950.37</c:v>
                </c:pt>
                <c:pt idx="332905">
                  <c:v>24754.29</c:v>
                </c:pt>
                <c:pt idx="332906">
                  <c:v>25567.09</c:v>
                </c:pt>
                <c:pt idx="332907">
                  <c:v>23179.41</c:v>
                </c:pt>
                <c:pt idx="332908">
                  <c:v>25478.41</c:v>
                </c:pt>
                <c:pt idx="332909">
                  <c:v>24069.75</c:v>
                </c:pt>
                <c:pt idx="332910">
                  <c:v>22660.17</c:v>
                </c:pt>
                <c:pt idx="332911">
                  <c:v>23875.45</c:v>
                </c:pt>
                <c:pt idx="332912">
                  <c:v>23742.38</c:v>
                </c:pt>
                <c:pt idx="332913">
                  <c:v>21050.07</c:v>
                </c:pt>
                <c:pt idx="332914">
                  <c:v>21839.69</c:v>
                </c:pt>
                <c:pt idx="332915">
                  <c:v>20945.27</c:v>
                </c:pt>
                <c:pt idx="332916">
                  <c:v>21947.040000000001</c:v>
                </c:pt>
                <c:pt idx="332917">
                  <c:v>22748.94</c:v>
                </c:pt>
                <c:pt idx="332918">
                  <c:v>22372.71</c:v>
                </c:pt>
                <c:pt idx="332919">
                  <c:v>20654.46</c:v>
                </c:pt>
                <c:pt idx="332920">
                  <c:v>21618.38</c:v>
                </c:pt>
                <c:pt idx="332921">
                  <c:v>19174.46</c:v>
                </c:pt>
                <c:pt idx="332922">
                  <c:v>19594.34</c:v>
                </c:pt>
                <c:pt idx="332923">
                  <c:v>20669.45</c:v>
                </c:pt>
                <c:pt idx="332924">
                  <c:v>18923.8</c:v>
                </c:pt>
                <c:pt idx="332925">
                  <c:v>20293.13</c:v>
                </c:pt>
                <c:pt idx="332926">
                  <c:v>21216.19</c:v>
                </c:pt>
                <c:pt idx="332927">
                  <c:v>19970.95</c:v>
                </c:pt>
                <c:pt idx="332928">
                  <c:v>18918.310000000001</c:v>
                </c:pt>
                <c:pt idx="332929">
                  <c:v>21758.44</c:v>
                </c:pt>
                <c:pt idx="332930">
                  <c:v>22589.21</c:v>
                </c:pt>
                <c:pt idx="332931">
                  <c:v>19945.650000000001</c:v>
                </c:pt>
                <c:pt idx="332932">
                  <c:v>22377.759999999998</c:v>
                </c:pt>
                <c:pt idx="332933">
                  <c:v>18665.009999999998</c:v>
                </c:pt>
                <c:pt idx="332934">
                  <c:v>16810.66</c:v>
                </c:pt>
                <c:pt idx="332935">
                  <c:v>17597.810000000001</c:v>
                </c:pt>
                <c:pt idx="332936">
                  <c:v>16647.849999999999</c:v>
                </c:pt>
                <c:pt idx="332937">
                  <c:v>16317</c:v>
                </c:pt>
                <c:pt idx="332938">
                  <c:v>16832.97</c:v>
                </c:pt>
                <c:pt idx="332939">
                  <c:v>18662.060000000001</c:v>
                </c:pt>
                <c:pt idx="332940">
                  <c:v>15700.67</c:v>
                </c:pt>
                <c:pt idx="332941">
                  <c:v>16788.71</c:v>
                </c:pt>
                <c:pt idx="332942">
                  <c:v>15749.2</c:v>
                </c:pt>
                <c:pt idx="332943">
                  <c:v>19699.599999999999</c:v>
                </c:pt>
                <c:pt idx="332944">
                  <c:v>19725.09</c:v>
                </c:pt>
                <c:pt idx="332945">
                  <c:v>17706.419999999998</c:v>
                </c:pt>
                <c:pt idx="332946">
                  <c:v>24911.09</c:v>
                </c:pt>
                <c:pt idx="332947">
                  <c:v>20129.64</c:v>
                </c:pt>
                <c:pt idx="332948">
                  <c:v>21887.05</c:v>
                </c:pt>
                <c:pt idx="332949">
                  <c:v>25076.81</c:v>
                </c:pt>
                <c:pt idx="332950">
                  <c:v>31873.75</c:v>
                </c:pt>
                <c:pt idx="332951">
                  <c:v>11431.47</c:v>
                </c:pt>
                <c:pt idx="332952">
                  <c:v>13560.75</c:v>
                </c:pt>
                <c:pt idx="332953">
                  <c:v>14988.31</c:v>
                </c:pt>
                <c:pt idx="332954">
                  <c:v>13442.64</c:v>
                </c:pt>
                <c:pt idx="332955">
                  <c:v>13689.07</c:v>
                </c:pt>
                <c:pt idx="332956">
                  <c:v>12835.06</c:v>
                </c:pt>
                <c:pt idx="332957">
                  <c:v>16627.88</c:v>
                </c:pt>
                <c:pt idx="332958">
                  <c:v>16021.6</c:v>
                </c:pt>
                <c:pt idx="332959">
                  <c:v>16276.42</c:v>
                </c:pt>
                <c:pt idx="332960">
                  <c:v>16154.88</c:v>
                </c:pt>
                <c:pt idx="332961">
                  <c:v>16144.44</c:v>
                </c:pt>
                <c:pt idx="332962">
                  <c:v>15435.58</c:v>
                </c:pt>
                <c:pt idx="332963">
                  <c:v>14143.05</c:v>
                </c:pt>
                <c:pt idx="332964">
                  <c:v>14770.95</c:v>
                </c:pt>
                <c:pt idx="332965">
                  <c:v>17180.830000000002</c:v>
                </c:pt>
                <c:pt idx="332966">
                  <c:v>14603.22</c:v>
                </c:pt>
                <c:pt idx="332967">
                  <c:v>17000.86</c:v>
                </c:pt>
                <c:pt idx="332968">
                  <c:v>12877.98</c:v>
                </c:pt>
                <c:pt idx="332969">
                  <c:v>16081.9</c:v>
                </c:pt>
                <c:pt idx="332970">
                  <c:v>13732.93</c:v>
                </c:pt>
                <c:pt idx="332971">
                  <c:v>14531.72</c:v>
                </c:pt>
                <c:pt idx="332972">
                  <c:v>14435.26</c:v>
                </c:pt>
                <c:pt idx="332973">
                  <c:v>14789.47</c:v>
                </c:pt>
                <c:pt idx="332974">
                  <c:v>12005.68</c:v>
                </c:pt>
                <c:pt idx="332975">
                  <c:v>15214.69</c:v>
                </c:pt>
                <c:pt idx="332976">
                  <c:v>14037.9</c:v>
                </c:pt>
                <c:pt idx="332977">
                  <c:v>13164.34</c:v>
                </c:pt>
                <c:pt idx="332978">
                  <c:v>13363.73</c:v>
                </c:pt>
                <c:pt idx="332979">
                  <c:v>12727.88</c:v>
                </c:pt>
                <c:pt idx="332980">
                  <c:v>14094.15</c:v>
                </c:pt>
                <c:pt idx="332981">
                  <c:v>13895.45</c:v>
                </c:pt>
                <c:pt idx="332982">
                  <c:v>14374.23</c:v>
                </c:pt>
                <c:pt idx="332983">
                  <c:v>15588.64</c:v>
                </c:pt>
                <c:pt idx="332984">
                  <c:v>15982.58</c:v>
                </c:pt>
                <c:pt idx="332985">
                  <c:v>20602.95</c:v>
                </c:pt>
                <c:pt idx="332986">
                  <c:v>16656.150000000001</c:v>
                </c:pt>
                <c:pt idx="332987">
                  <c:v>16405.72</c:v>
                </c:pt>
                <c:pt idx="332988">
                  <c:v>13709.4</c:v>
                </c:pt>
                <c:pt idx="332989">
                  <c:v>13639.91</c:v>
                </c:pt>
                <c:pt idx="332990">
                  <c:v>15214.05</c:v>
                </c:pt>
                <c:pt idx="332991">
                  <c:v>16340.05</c:v>
                </c:pt>
                <c:pt idx="332992">
                  <c:v>16994.7</c:v>
                </c:pt>
                <c:pt idx="332993">
                  <c:v>16188.67</c:v>
                </c:pt>
                <c:pt idx="332994">
                  <c:v>14751.48</c:v>
                </c:pt>
                <c:pt idx="332995">
                  <c:v>13239.49</c:v>
                </c:pt>
                <c:pt idx="332996">
                  <c:v>17650.61</c:v>
                </c:pt>
                <c:pt idx="332997">
                  <c:v>16549.62</c:v>
                </c:pt>
                <c:pt idx="332998">
                  <c:v>22782.51</c:v>
                </c:pt>
                <c:pt idx="332999">
                  <c:v>17175.060000000001</c:v>
                </c:pt>
                <c:pt idx="333000">
                  <c:v>19017.419999999998</c:v>
                </c:pt>
                <c:pt idx="333001">
                  <c:v>19197.560000000001</c:v>
                </c:pt>
                <c:pt idx="333002">
                  <c:v>26362.85</c:v>
                </c:pt>
                <c:pt idx="333003">
                  <c:v>18838.14</c:v>
                </c:pt>
                <c:pt idx="333004">
                  <c:v>13828.89</c:v>
                </c:pt>
                <c:pt idx="333005">
                  <c:v>13499.53</c:v>
                </c:pt>
                <c:pt idx="333006">
                  <c:v>15357.36</c:v>
                </c:pt>
                <c:pt idx="333007">
                  <c:v>10832.47</c:v>
                </c:pt>
                <c:pt idx="333008">
                  <c:v>16621.5</c:v>
                </c:pt>
                <c:pt idx="333009">
                  <c:v>16627.36</c:v>
                </c:pt>
                <c:pt idx="333010">
                  <c:v>15592.33</c:v>
                </c:pt>
                <c:pt idx="333011">
                  <c:v>16169.62</c:v>
                </c:pt>
                <c:pt idx="333012">
                  <c:v>15889.48</c:v>
                </c:pt>
                <c:pt idx="333013">
                  <c:v>15803.1</c:v>
                </c:pt>
                <c:pt idx="333014">
                  <c:v>14773.35</c:v>
                </c:pt>
                <c:pt idx="333015">
                  <c:v>13675.91</c:v>
                </c:pt>
                <c:pt idx="333016">
                  <c:v>12921.96</c:v>
                </c:pt>
                <c:pt idx="333017">
                  <c:v>15383.2</c:v>
                </c:pt>
                <c:pt idx="333018">
                  <c:v>14616.14</c:v>
                </c:pt>
                <c:pt idx="333019">
                  <c:v>13356.02</c:v>
                </c:pt>
                <c:pt idx="333020">
                  <c:v>14252.48</c:v>
                </c:pt>
                <c:pt idx="333021">
                  <c:v>13739.75</c:v>
                </c:pt>
                <c:pt idx="333022">
                  <c:v>15097.23</c:v>
                </c:pt>
                <c:pt idx="333023">
                  <c:v>14199.48</c:v>
                </c:pt>
                <c:pt idx="333024">
                  <c:v>14506.31</c:v>
                </c:pt>
                <c:pt idx="333025">
                  <c:v>13245.03</c:v>
                </c:pt>
                <c:pt idx="333026">
                  <c:v>16020.58</c:v>
                </c:pt>
                <c:pt idx="333027">
                  <c:v>12959.15</c:v>
                </c:pt>
                <c:pt idx="333028">
                  <c:v>14578.09</c:v>
                </c:pt>
                <c:pt idx="333029">
                  <c:v>13846.65</c:v>
                </c:pt>
                <c:pt idx="333030">
                  <c:v>15261.33</c:v>
                </c:pt>
                <c:pt idx="333031">
                  <c:v>12959.87</c:v>
                </c:pt>
                <c:pt idx="333032">
                  <c:v>15677.38</c:v>
                </c:pt>
                <c:pt idx="333033">
                  <c:v>15595.34</c:v>
                </c:pt>
                <c:pt idx="333034">
                  <c:v>16484.75</c:v>
                </c:pt>
                <c:pt idx="333035">
                  <c:v>14428.95</c:v>
                </c:pt>
                <c:pt idx="333036">
                  <c:v>15988.21</c:v>
                </c:pt>
                <c:pt idx="333037">
                  <c:v>17421.650000000001</c:v>
                </c:pt>
                <c:pt idx="333038">
                  <c:v>16433.689999999999</c:v>
                </c:pt>
                <c:pt idx="333039">
                  <c:v>17098.13</c:v>
                </c:pt>
                <c:pt idx="333040">
                  <c:v>14531.75</c:v>
                </c:pt>
                <c:pt idx="333041">
                  <c:v>12491.83</c:v>
                </c:pt>
                <c:pt idx="333042">
                  <c:v>14416.34</c:v>
                </c:pt>
                <c:pt idx="333043">
                  <c:v>15150.16</c:v>
                </c:pt>
                <c:pt idx="333044">
                  <c:v>15471.24</c:v>
                </c:pt>
                <c:pt idx="333045">
                  <c:v>14420.3</c:v>
                </c:pt>
                <c:pt idx="333046">
                  <c:v>15590.18</c:v>
                </c:pt>
                <c:pt idx="333047">
                  <c:v>4153.12</c:v>
                </c:pt>
                <c:pt idx="333048">
                  <c:v>11678.5</c:v>
                </c:pt>
                <c:pt idx="333049">
                  <c:v>11578.65</c:v>
                </c:pt>
                <c:pt idx="333050">
                  <c:v>451.44</c:v>
                </c:pt>
                <c:pt idx="333051">
                  <c:v>427.61</c:v>
                </c:pt>
                <c:pt idx="333052">
                  <c:v>2480.4299999999998</c:v>
                </c:pt>
                <c:pt idx="333053">
                  <c:v>3350.51</c:v>
                </c:pt>
                <c:pt idx="333054">
                  <c:v>4478.5200000000004</c:v>
                </c:pt>
                <c:pt idx="333055">
                  <c:v>15964.83</c:v>
                </c:pt>
                <c:pt idx="333056">
                  <c:v>7842.2</c:v>
                </c:pt>
                <c:pt idx="333057">
                  <c:v>1014.05</c:v>
                </c:pt>
                <c:pt idx="333058">
                  <c:v>86.65</c:v>
                </c:pt>
                <c:pt idx="333059">
                  <c:v>0.5</c:v>
                </c:pt>
                <c:pt idx="333060">
                  <c:v>3</c:v>
                </c:pt>
                <c:pt idx="333061">
                  <c:v>-5.47</c:v>
                </c:pt>
                <c:pt idx="333062">
                  <c:v>3</c:v>
                </c:pt>
                <c:pt idx="333063">
                  <c:v>-5</c:v>
                </c:pt>
                <c:pt idx="333064">
                  <c:v>-59</c:v>
                </c:pt>
                <c:pt idx="333065">
                  <c:v>10</c:v>
                </c:pt>
                <c:pt idx="333066">
                  <c:v>30</c:v>
                </c:pt>
                <c:pt idx="333067">
                  <c:v>38</c:v>
                </c:pt>
                <c:pt idx="333068">
                  <c:v>101</c:v>
                </c:pt>
                <c:pt idx="333069">
                  <c:v>190</c:v>
                </c:pt>
                <c:pt idx="333070">
                  <c:v>368</c:v>
                </c:pt>
                <c:pt idx="333071">
                  <c:v>5949.79</c:v>
                </c:pt>
                <c:pt idx="333072">
                  <c:v>11157.49</c:v>
                </c:pt>
                <c:pt idx="333073">
                  <c:v>11193.91</c:v>
                </c:pt>
                <c:pt idx="333074">
                  <c:v>12062.39</c:v>
                </c:pt>
                <c:pt idx="333075">
                  <c:v>20114.43</c:v>
                </c:pt>
                <c:pt idx="333076">
                  <c:v>9607.34</c:v>
                </c:pt>
                <c:pt idx="333077">
                  <c:v>15343.45</c:v>
                </c:pt>
                <c:pt idx="333078">
                  <c:v>20446.91</c:v>
                </c:pt>
                <c:pt idx="333079">
                  <c:v>37136.339999999997</c:v>
                </c:pt>
                <c:pt idx="333080">
                  <c:v>54010.31</c:v>
                </c:pt>
                <c:pt idx="333081">
                  <c:v>49783.96</c:v>
                </c:pt>
                <c:pt idx="333082">
                  <c:v>28824.62</c:v>
                </c:pt>
                <c:pt idx="333083">
                  <c:v>19514.54</c:v>
                </c:pt>
                <c:pt idx="333084">
                  <c:v>4042.24</c:v>
                </c:pt>
                <c:pt idx="333085">
                  <c:v>2164.25</c:v>
                </c:pt>
                <c:pt idx="333086">
                  <c:v>59.62</c:v>
                </c:pt>
                <c:pt idx="333087">
                  <c:v>865.66</c:v>
                </c:pt>
                <c:pt idx="333088">
                  <c:v>1506.18</c:v>
                </c:pt>
                <c:pt idx="333089">
                  <c:v>2334.23</c:v>
                </c:pt>
                <c:pt idx="333090">
                  <c:v>6210.1</c:v>
                </c:pt>
                <c:pt idx="333091">
                  <c:v>9484.77</c:v>
                </c:pt>
                <c:pt idx="333092">
                  <c:v>673.94</c:v>
                </c:pt>
                <c:pt idx="333093">
                  <c:v>110.2</c:v>
                </c:pt>
                <c:pt idx="333094">
                  <c:v>31.55</c:v>
                </c:pt>
                <c:pt idx="333095">
                  <c:v>1901.31</c:v>
                </c:pt>
                <c:pt idx="333096">
                  <c:v>2085.81</c:v>
                </c:pt>
                <c:pt idx="333097">
                  <c:v>2027.87</c:v>
                </c:pt>
                <c:pt idx="333098">
                  <c:v>2773.14</c:v>
                </c:pt>
                <c:pt idx="333099">
                  <c:v>3571.46</c:v>
                </c:pt>
                <c:pt idx="333100">
                  <c:v>9211.11</c:v>
                </c:pt>
                <c:pt idx="333101">
                  <c:v>5734.64</c:v>
                </c:pt>
                <c:pt idx="333102">
                  <c:v>1055.07</c:v>
                </c:pt>
                <c:pt idx="333103">
                  <c:v>318.39</c:v>
                </c:pt>
                <c:pt idx="333104">
                  <c:v>27.57</c:v>
                </c:pt>
                <c:pt idx="333105">
                  <c:v>0.1</c:v>
                </c:pt>
                <c:pt idx="333106">
                  <c:v>2</c:v>
                </c:pt>
                <c:pt idx="333107">
                  <c:v>0.5</c:v>
                </c:pt>
                <c:pt idx="333108">
                  <c:v>6.25</c:v>
                </c:pt>
                <c:pt idx="333109">
                  <c:v>398.32</c:v>
                </c:pt>
                <c:pt idx="333110">
                  <c:v>0.3</c:v>
                </c:pt>
                <c:pt idx="333111">
                  <c:v>0.4</c:v>
                </c:pt>
                <c:pt idx="333112">
                  <c:v>1.2</c:v>
                </c:pt>
                <c:pt idx="333113">
                  <c:v>9.9700000000000006</c:v>
                </c:pt>
                <c:pt idx="333114">
                  <c:v>29.91</c:v>
                </c:pt>
                <c:pt idx="333115">
                  <c:v>10.27</c:v>
                </c:pt>
                <c:pt idx="333116">
                  <c:v>53.82</c:v>
                </c:pt>
                <c:pt idx="333117">
                  <c:v>39.880000000000003</c:v>
                </c:pt>
                <c:pt idx="333118">
                  <c:v>2222.61</c:v>
                </c:pt>
                <c:pt idx="333119">
                  <c:v>4194.3900000000003</c:v>
                </c:pt>
                <c:pt idx="333120">
                  <c:v>6035.42</c:v>
                </c:pt>
                <c:pt idx="333121">
                  <c:v>6131.69</c:v>
                </c:pt>
                <c:pt idx="333122">
                  <c:v>7473.9</c:v>
                </c:pt>
                <c:pt idx="333123">
                  <c:v>10017.15</c:v>
                </c:pt>
                <c:pt idx="333124">
                  <c:v>14258.7</c:v>
                </c:pt>
                <c:pt idx="333125">
                  <c:v>8029.55</c:v>
                </c:pt>
                <c:pt idx="333126">
                  <c:v>16432.240000000002</c:v>
                </c:pt>
                <c:pt idx="333127">
                  <c:v>24643.65</c:v>
                </c:pt>
                <c:pt idx="333128">
                  <c:v>43523.360000000001</c:v>
                </c:pt>
                <c:pt idx="333129">
                  <c:v>59542.63</c:v>
                </c:pt>
                <c:pt idx="333130">
                  <c:v>53496.61</c:v>
                </c:pt>
                <c:pt idx="333131">
                  <c:v>29721.82</c:v>
                </c:pt>
                <c:pt idx="333132">
                  <c:v>23605.71</c:v>
                </c:pt>
                <c:pt idx="333133">
                  <c:v>10455.67</c:v>
                </c:pt>
                <c:pt idx="333134">
                  <c:v>1407.26</c:v>
                </c:pt>
                <c:pt idx="333135">
                  <c:v>443.71</c:v>
                </c:pt>
                <c:pt idx="333136">
                  <c:v>1099.54</c:v>
                </c:pt>
                <c:pt idx="333137">
                  <c:v>1197.9100000000001</c:v>
                </c:pt>
                <c:pt idx="333138">
                  <c:v>1828.76</c:v>
                </c:pt>
                <c:pt idx="333139">
                  <c:v>3295.32</c:v>
                </c:pt>
                <c:pt idx="333140">
                  <c:v>10406.77</c:v>
                </c:pt>
                <c:pt idx="333141">
                  <c:v>1420.13</c:v>
                </c:pt>
                <c:pt idx="333142">
                  <c:v>1189.04</c:v>
                </c:pt>
                <c:pt idx="333143">
                  <c:v>1211.46</c:v>
                </c:pt>
                <c:pt idx="333144">
                  <c:v>1675.44</c:v>
                </c:pt>
                <c:pt idx="333145">
                  <c:v>1724.71</c:v>
                </c:pt>
                <c:pt idx="333146">
                  <c:v>2927.35</c:v>
                </c:pt>
                <c:pt idx="333147">
                  <c:v>8204.65</c:v>
                </c:pt>
                <c:pt idx="333148">
                  <c:v>2712.22</c:v>
                </c:pt>
                <c:pt idx="333149">
                  <c:v>190.28</c:v>
                </c:pt>
                <c:pt idx="333150">
                  <c:v>158.82</c:v>
                </c:pt>
                <c:pt idx="333151">
                  <c:v>-22.22</c:v>
                </c:pt>
                <c:pt idx="333152">
                  <c:v>-5.94</c:v>
                </c:pt>
                <c:pt idx="333153">
                  <c:v>1.72</c:v>
                </c:pt>
                <c:pt idx="333154">
                  <c:v>-7.83</c:v>
                </c:pt>
                <c:pt idx="333155">
                  <c:v>2.4700000000000002</c:v>
                </c:pt>
                <c:pt idx="333156">
                  <c:v>-1.94</c:v>
                </c:pt>
                <c:pt idx="333157">
                  <c:v>-25.03</c:v>
                </c:pt>
                <c:pt idx="333158">
                  <c:v>1.77</c:v>
                </c:pt>
                <c:pt idx="333159">
                  <c:v>2</c:v>
                </c:pt>
                <c:pt idx="333160">
                  <c:v>0.97</c:v>
                </c:pt>
                <c:pt idx="333161">
                  <c:v>5</c:v>
                </c:pt>
                <c:pt idx="333162">
                  <c:v>37.76</c:v>
                </c:pt>
                <c:pt idx="333163">
                  <c:v>29.91</c:v>
                </c:pt>
                <c:pt idx="333164">
                  <c:v>49.82</c:v>
                </c:pt>
                <c:pt idx="333165">
                  <c:v>128.41</c:v>
                </c:pt>
                <c:pt idx="333166">
                  <c:v>129.4</c:v>
                </c:pt>
                <c:pt idx="333167">
                  <c:v>103.96</c:v>
                </c:pt>
                <c:pt idx="333168">
                  <c:v>135.04</c:v>
                </c:pt>
                <c:pt idx="333169">
                  <c:v>4245.7700000000004</c:v>
                </c:pt>
                <c:pt idx="333170">
                  <c:v>4806.04</c:v>
                </c:pt>
                <c:pt idx="333171">
                  <c:v>7214.19</c:v>
                </c:pt>
                <c:pt idx="333172">
                  <c:v>10646.56</c:v>
                </c:pt>
                <c:pt idx="333173">
                  <c:v>10726.81</c:v>
                </c:pt>
                <c:pt idx="333174">
                  <c:v>13855.4</c:v>
                </c:pt>
                <c:pt idx="333175">
                  <c:v>-30</c:v>
                </c:pt>
                <c:pt idx="333176">
                  <c:v>-1</c:v>
                </c:pt>
                <c:pt idx="333177">
                  <c:v>-8</c:v>
                </c:pt>
                <c:pt idx="333178">
                  <c:v>-5.97</c:v>
                </c:pt>
                <c:pt idx="333179">
                  <c:v>-5.94</c:v>
                </c:pt>
                <c:pt idx="333180">
                  <c:v>-8.44</c:v>
                </c:pt>
                <c:pt idx="333181">
                  <c:v>-4.18</c:v>
                </c:pt>
                <c:pt idx="333182">
                  <c:v>-15.94</c:v>
                </c:pt>
                <c:pt idx="333183">
                  <c:v>-2.97</c:v>
                </c:pt>
                <c:pt idx="333184">
                  <c:v>-15.44</c:v>
                </c:pt>
                <c:pt idx="333185">
                  <c:v>15262.38</c:v>
                </c:pt>
                <c:pt idx="333186">
                  <c:v>15212.16</c:v>
                </c:pt>
                <c:pt idx="333187">
                  <c:v>15886.87</c:v>
                </c:pt>
                <c:pt idx="333188">
                  <c:v>14566.9</c:v>
                </c:pt>
                <c:pt idx="333189">
                  <c:v>13598.16</c:v>
                </c:pt>
                <c:pt idx="333190">
                  <c:v>15295.23</c:v>
                </c:pt>
                <c:pt idx="333191">
                  <c:v>14784.08</c:v>
                </c:pt>
                <c:pt idx="333192">
                  <c:v>15415.52</c:v>
                </c:pt>
                <c:pt idx="333193">
                  <c:v>15299.62</c:v>
                </c:pt>
                <c:pt idx="333194">
                  <c:v>15232.04</c:v>
                </c:pt>
                <c:pt idx="333195">
                  <c:v>14169.7</c:v>
                </c:pt>
                <c:pt idx="333196">
                  <c:v>15083.51</c:v>
                </c:pt>
                <c:pt idx="333197">
                  <c:v>14647.23</c:v>
                </c:pt>
                <c:pt idx="333198">
                  <c:v>16426.849999999999</c:v>
                </c:pt>
                <c:pt idx="333199">
                  <c:v>13725.92</c:v>
                </c:pt>
                <c:pt idx="333200">
                  <c:v>15494.77</c:v>
                </c:pt>
                <c:pt idx="333201">
                  <c:v>17377.46</c:v>
                </c:pt>
                <c:pt idx="333202">
                  <c:v>18691.07</c:v>
                </c:pt>
                <c:pt idx="333203">
                  <c:v>16299.59</c:v>
                </c:pt>
                <c:pt idx="333204">
                  <c:v>18018.75</c:v>
                </c:pt>
                <c:pt idx="333205">
                  <c:v>18124.150000000001</c:v>
                </c:pt>
                <c:pt idx="333206">
                  <c:v>19311.169999999998</c:v>
                </c:pt>
                <c:pt idx="333207">
                  <c:v>18020.419999999998</c:v>
                </c:pt>
                <c:pt idx="333208">
                  <c:v>14821.94</c:v>
                </c:pt>
                <c:pt idx="333209">
                  <c:v>16399.39</c:v>
                </c:pt>
                <c:pt idx="333210">
                  <c:v>16215.5</c:v>
                </c:pt>
                <c:pt idx="333211">
                  <c:v>17518.39</c:v>
                </c:pt>
                <c:pt idx="333212">
                  <c:v>14457.62</c:v>
                </c:pt>
                <c:pt idx="333213">
                  <c:v>12781.65</c:v>
                </c:pt>
                <c:pt idx="333214">
                  <c:v>12121.73</c:v>
                </c:pt>
                <c:pt idx="333215">
                  <c:v>10982.72</c:v>
                </c:pt>
                <c:pt idx="333216">
                  <c:v>12363.83</c:v>
                </c:pt>
                <c:pt idx="333217">
                  <c:v>9731.36</c:v>
                </c:pt>
                <c:pt idx="333218">
                  <c:v>9744.61</c:v>
                </c:pt>
                <c:pt idx="333219">
                  <c:v>10552.46</c:v>
                </c:pt>
                <c:pt idx="333220">
                  <c:v>10360.629999999999</c:v>
                </c:pt>
                <c:pt idx="333221">
                  <c:v>10305.92</c:v>
                </c:pt>
                <c:pt idx="333222">
                  <c:v>9941.34</c:v>
                </c:pt>
                <c:pt idx="333223">
                  <c:v>9052.81</c:v>
                </c:pt>
                <c:pt idx="333224">
                  <c:v>12253.86</c:v>
                </c:pt>
                <c:pt idx="333225">
                  <c:v>11464.83</c:v>
                </c:pt>
                <c:pt idx="333226">
                  <c:v>10990.01</c:v>
                </c:pt>
                <c:pt idx="333227">
                  <c:v>19974.98</c:v>
                </c:pt>
                <c:pt idx="333228">
                  <c:v>9979.67</c:v>
                </c:pt>
                <c:pt idx="333229">
                  <c:v>10113.719999999999</c:v>
                </c:pt>
                <c:pt idx="333230">
                  <c:v>11472.23</c:v>
                </c:pt>
                <c:pt idx="333231">
                  <c:v>12766.94</c:v>
                </c:pt>
                <c:pt idx="333232">
                  <c:v>6560.02</c:v>
                </c:pt>
                <c:pt idx="333233">
                  <c:v>7824.05</c:v>
                </c:pt>
                <c:pt idx="333234">
                  <c:v>7715.87</c:v>
                </c:pt>
                <c:pt idx="333235">
                  <c:v>7291.71</c:v>
                </c:pt>
                <c:pt idx="333236">
                  <c:v>7229.44</c:v>
                </c:pt>
                <c:pt idx="333237">
                  <c:v>8308.44</c:v>
                </c:pt>
                <c:pt idx="333238">
                  <c:v>9412.93</c:v>
                </c:pt>
                <c:pt idx="333239">
                  <c:v>11041.82</c:v>
                </c:pt>
                <c:pt idx="333240">
                  <c:v>10876.08</c:v>
                </c:pt>
                <c:pt idx="333241">
                  <c:v>12075.27</c:v>
                </c:pt>
                <c:pt idx="333242">
                  <c:v>10821.69</c:v>
                </c:pt>
                <c:pt idx="333243">
                  <c:v>12191.3</c:v>
                </c:pt>
                <c:pt idx="333244">
                  <c:v>10985.18</c:v>
                </c:pt>
                <c:pt idx="333245">
                  <c:v>11167.26</c:v>
                </c:pt>
                <c:pt idx="333246">
                  <c:v>11584.83</c:v>
                </c:pt>
                <c:pt idx="333247">
                  <c:v>11875.19</c:v>
                </c:pt>
                <c:pt idx="333248">
                  <c:v>11745.34</c:v>
                </c:pt>
                <c:pt idx="333249">
                  <c:v>9455.61</c:v>
                </c:pt>
                <c:pt idx="333250">
                  <c:v>10092.99</c:v>
                </c:pt>
                <c:pt idx="333251">
                  <c:v>11029.55</c:v>
                </c:pt>
                <c:pt idx="333252">
                  <c:v>10873.44</c:v>
                </c:pt>
                <c:pt idx="333253">
                  <c:v>11225.1</c:v>
                </c:pt>
                <c:pt idx="333254">
                  <c:v>11991.29</c:v>
                </c:pt>
                <c:pt idx="333255">
                  <c:v>13009.67</c:v>
                </c:pt>
                <c:pt idx="333256">
                  <c:v>12024.05</c:v>
                </c:pt>
                <c:pt idx="333257">
                  <c:v>12160.87</c:v>
                </c:pt>
                <c:pt idx="333258">
                  <c:v>14743.83</c:v>
                </c:pt>
                <c:pt idx="333259">
                  <c:v>13540.02</c:v>
                </c:pt>
                <c:pt idx="333260">
                  <c:v>12431.8</c:v>
                </c:pt>
                <c:pt idx="333261">
                  <c:v>11691.23</c:v>
                </c:pt>
                <c:pt idx="333262">
                  <c:v>10474.39</c:v>
                </c:pt>
                <c:pt idx="333263">
                  <c:v>12432.18</c:v>
                </c:pt>
                <c:pt idx="333264">
                  <c:v>11301.01</c:v>
                </c:pt>
                <c:pt idx="333265">
                  <c:v>12866.13</c:v>
                </c:pt>
                <c:pt idx="333266">
                  <c:v>12085.17</c:v>
                </c:pt>
                <c:pt idx="333267">
                  <c:v>11117.01</c:v>
                </c:pt>
                <c:pt idx="333268">
                  <c:v>12113.86</c:v>
                </c:pt>
                <c:pt idx="333269">
                  <c:v>9609.99</c:v>
                </c:pt>
                <c:pt idx="333270">
                  <c:v>8692.35</c:v>
                </c:pt>
                <c:pt idx="333271">
                  <c:v>11171.4</c:v>
                </c:pt>
                <c:pt idx="333272">
                  <c:v>11656.1</c:v>
                </c:pt>
                <c:pt idx="333273">
                  <c:v>10853.6</c:v>
                </c:pt>
                <c:pt idx="333274">
                  <c:v>10134.57</c:v>
                </c:pt>
                <c:pt idx="333275">
                  <c:v>10098.879999999999</c:v>
                </c:pt>
                <c:pt idx="333276">
                  <c:v>8329.86</c:v>
                </c:pt>
                <c:pt idx="333277">
                  <c:v>10416.09</c:v>
                </c:pt>
                <c:pt idx="333278">
                  <c:v>10095.44</c:v>
                </c:pt>
                <c:pt idx="333279">
                  <c:v>16138.97</c:v>
                </c:pt>
                <c:pt idx="333280">
                  <c:v>10071.120000000001</c:v>
                </c:pt>
                <c:pt idx="333281">
                  <c:v>8363.9599999999991</c:v>
                </c:pt>
                <c:pt idx="333282">
                  <c:v>10592.01</c:v>
                </c:pt>
                <c:pt idx="333283">
                  <c:v>13453.66</c:v>
                </c:pt>
                <c:pt idx="333284">
                  <c:v>10544.04</c:v>
                </c:pt>
                <c:pt idx="333285">
                  <c:v>9174.98</c:v>
                </c:pt>
                <c:pt idx="333286">
                  <c:v>7937.66</c:v>
                </c:pt>
                <c:pt idx="333287">
                  <c:v>9130.9</c:v>
                </c:pt>
                <c:pt idx="333288">
                  <c:v>8054.68</c:v>
                </c:pt>
                <c:pt idx="333289">
                  <c:v>11439.77</c:v>
                </c:pt>
                <c:pt idx="333290">
                  <c:v>10907.31</c:v>
                </c:pt>
                <c:pt idx="333291">
                  <c:v>8429.14</c:v>
                </c:pt>
                <c:pt idx="333292">
                  <c:v>10535.18</c:v>
                </c:pt>
                <c:pt idx="333293">
                  <c:v>13124.1</c:v>
                </c:pt>
                <c:pt idx="333294">
                  <c:v>10427.370000000001</c:v>
                </c:pt>
                <c:pt idx="333295">
                  <c:v>9656.16</c:v>
                </c:pt>
                <c:pt idx="333296">
                  <c:v>11781.86</c:v>
                </c:pt>
                <c:pt idx="333297">
                  <c:v>9757.85</c:v>
                </c:pt>
                <c:pt idx="333298">
                  <c:v>12338.26</c:v>
                </c:pt>
                <c:pt idx="333299">
                  <c:v>10892.83</c:v>
                </c:pt>
                <c:pt idx="333300">
                  <c:v>8620.94</c:v>
                </c:pt>
                <c:pt idx="333301">
                  <c:v>11425.47</c:v>
                </c:pt>
                <c:pt idx="333302">
                  <c:v>10574.09</c:v>
                </c:pt>
                <c:pt idx="333303">
                  <c:v>10849.12</c:v>
                </c:pt>
                <c:pt idx="333304">
                  <c:v>10764.88</c:v>
                </c:pt>
                <c:pt idx="333305">
                  <c:v>11147.53</c:v>
                </c:pt>
                <c:pt idx="333306">
                  <c:v>12007.2</c:v>
                </c:pt>
                <c:pt idx="333307">
                  <c:v>12491.73</c:v>
                </c:pt>
                <c:pt idx="333308">
                  <c:v>10525.71</c:v>
                </c:pt>
                <c:pt idx="333309">
                  <c:v>10300.91</c:v>
                </c:pt>
                <c:pt idx="333310">
                  <c:v>12641.16</c:v>
                </c:pt>
                <c:pt idx="333311">
                  <c:v>14884.78</c:v>
                </c:pt>
                <c:pt idx="333312">
                  <c:v>10535.34</c:v>
                </c:pt>
                <c:pt idx="333313">
                  <c:v>11526.17</c:v>
                </c:pt>
                <c:pt idx="333314">
                  <c:v>11322.03</c:v>
                </c:pt>
                <c:pt idx="333315">
                  <c:v>13048.32</c:v>
                </c:pt>
                <c:pt idx="333316">
                  <c:v>11068.19</c:v>
                </c:pt>
                <c:pt idx="333317">
                  <c:v>13183.65</c:v>
                </c:pt>
                <c:pt idx="333318">
                  <c:v>12609.21</c:v>
                </c:pt>
                <c:pt idx="333319">
                  <c:v>12103</c:v>
                </c:pt>
                <c:pt idx="333320">
                  <c:v>11893.02</c:v>
                </c:pt>
                <c:pt idx="333321">
                  <c:v>10107.67</c:v>
                </c:pt>
                <c:pt idx="333322">
                  <c:v>8480.44</c:v>
                </c:pt>
                <c:pt idx="333323">
                  <c:v>9994.7099999999991</c:v>
                </c:pt>
                <c:pt idx="333324">
                  <c:v>9655.4</c:v>
                </c:pt>
                <c:pt idx="333325">
                  <c:v>10240.57</c:v>
                </c:pt>
                <c:pt idx="333326">
                  <c:v>9561.18</c:v>
                </c:pt>
                <c:pt idx="333327">
                  <c:v>8193.81</c:v>
                </c:pt>
                <c:pt idx="333328">
                  <c:v>5053.9799999999996</c:v>
                </c:pt>
                <c:pt idx="333329">
                  <c:v>4516.32</c:v>
                </c:pt>
                <c:pt idx="333330">
                  <c:v>5654.88</c:v>
                </c:pt>
                <c:pt idx="333331">
                  <c:v>4416.3599999999997</c:v>
                </c:pt>
                <c:pt idx="333332">
                  <c:v>5036.4799999999996</c:v>
                </c:pt>
                <c:pt idx="333333">
                  <c:v>5206.92</c:v>
                </c:pt>
                <c:pt idx="333334">
                  <c:v>4499.26</c:v>
                </c:pt>
                <c:pt idx="333335">
                  <c:v>4976.38</c:v>
                </c:pt>
                <c:pt idx="333336">
                  <c:v>5833.67</c:v>
                </c:pt>
                <c:pt idx="333337">
                  <c:v>4873.21</c:v>
                </c:pt>
                <c:pt idx="333338">
                  <c:v>4099.2299999999996</c:v>
                </c:pt>
                <c:pt idx="333339">
                  <c:v>4571.28</c:v>
                </c:pt>
                <c:pt idx="333340">
                  <c:v>4629.7700000000004</c:v>
                </c:pt>
                <c:pt idx="333341">
                  <c:v>4345.3100000000004</c:v>
                </c:pt>
                <c:pt idx="333342">
                  <c:v>4560.6400000000003</c:v>
                </c:pt>
                <c:pt idx="333343">
                  <c:v>4178.8500000000004</c:v>
                </c:pt>
                <c:pt idx="333344">
                  <c:v>4187.22</c:v>
                </c:pt>
                <c:pt idx="333345">
                  <c:v>3974.22</c:v>
                </c:pt>
                <c:pt idx="333346">
                  <c:v>4607.82</c:v>
                </c:pt>
                <c:pt idx="333347">
                  <c:v>4911.07</c:v>
                </c:pt>
                <c:pt idx="333348">
                  <c:v>5168.55</c:v>
                </c:pt>
                <c:pt idx="333349">
                  <c:v>5542.8</c:v>
                </c:pt>
                <c:pt idx="333350">
                  <c:v>5225.18</c:v>
                </c:pt>
                <c:pt idx="333351">
                  <c:v>4906.28</c:v>
                </c:pt>
                <c:pt idx="333352">
                  <c:v>4868.67</c:v>
                </c:pt>
                <c:pt idx="333353">
                  <c:v>5336.93</c:v>
                </c:pt>
                <c:pt idx="333354">
                  <c:v>5366.2</c:v>
                </c:pt>
                <c:pt idx="333355">
                  <c:v>4738.3900000000003</c:v>
                </c:pt>
                <c:pt idx="333356">
                  <c:v>4365.12</c:v>
                </c:pt>
                <c:pt idx="333357">
                  <c:v>4318.8500000000004</c:v>
                </c:pt>
                <c:pt idx="333358">
                  <c:v>4520.5</c:v>
                </c:pt>
                <c:pt idx="333359">
                  <c:v>4256.09</c:v>
                </c:pt>
                <c:pt idx="333360">
                  <c:v>3763.24</c:v>
                </c:pt>
                <c:pt idx="333361">
                  <c:v>3026.87</c:v>
                </c:pt>
                <c:pt idx="333362">
                  <c:v>2686.94</c:v>
                </c:pt>
                <c:pt idx="333363">
                  <c:v>3539.94</c:v>
                </c:pt>
                <c:pt idx="333364">
                  <c:v>2697.91</c:v>
                </c:pt>
                <c:pt idx="333365">
                  <c:v>3564.41</c:v>
                </c:pt>
                <c:pt idx="333366">
                  <c:v>4022.46</c:v>
                </c:pt>
                <c:pt idx="333367">
                  <c:v>3986.46</c:v>
                </c:pt>
                <c:pt idx="333368">
                  <c:v>3990.59</c:v>
                </c:pt>
                <c:pt idx="333369">
                  <c:v>3983.54</c:v>
                </c:pt>
                <c:pt idx="333370">
                  <c:v>3769.48</c:v>
                </c:pt>
                <c:pt idx="333371">
                  <c:v>3785.25</c:v>
                </c:pt>
                <c:pt idx="333372">
                  <c:v>4524.62</c:v>
                </c:pt>
                <c:pt idx="333373">
                  <c:v>5157.37</c:v>
                </c:pt>
                <c:pt idx="333374">
                  <c:v>7593.06</c:v>
                </c:pt>
                <c:pt idx="333375">
                  <c:v>2222.1799999999998</c:v>
                </c:pt>
                <c:pt idx="333376">
                  <c:v>2751.86</c:v>
                </c:pt>
                <c:pt idx="333377">
                  <c:v>3009.88</c:v>
                </c:pt>
                <c:pt idx="333378">
                  <c:v>3450.05</c:v>
                </c:pt>
                <c:pt idx="333379">
                  <c:v>3085.55</c:v>
                </c:pt>
                <c:pt idx="333380">
                  <c:v>3232.25</c:v>
                </c:pt>
                <c:pt idx="333381">
                  <c:v>4158.62</c:v>
                </c:pt>
                <c:pt idx="333382">
                  <c:v>3929.71</c:v>
                </c:pt>
                <c:pt idx="333383">
                  <c:v>4475.6099999999997</c:v>
                </c:pt>
                <c:pt idx="333384">
                  <c:v>4401.55</c:v>
                </c:pt>
                <c:pt idx="333385">
                  <c:v>3463.85</c:v>
                </c:pt>
                <c:pt idx="333386">
                  <c:v>3609.82</c:v>
                </c:pt>
                <c:pt idx="333387">
                  <c:v>3504.52</c:v>
                </c:pt>
                <c:pt idx="333388">
                  <c:v>3738.5</c:v>
                </c:pt>
                <c:pt idx="333389">
                  <c:v>3651.16</c:v>
                </c:pt>
                <c:pt idx="333390">
                  <c:v>3737.24</c:v>
                </c:pt>
                <c:pt idx="333391">
                  <c:v>4002.86</c:v>
                </c:pt>
                <c:pt idx="333392">
                  <c:v>3630.07</c:v>
                </c:pt>
                <c:pt idx="333393">
                  <c:v>3942.94</c:v>
                </c:pt>
                <c:pt idx="333394">
                  <c:v>3781.43</c:v>
                </c:pt>
                <c:pt idx="333395">
                  <c:v>3174.46</c:v>
                </c:pt>
                <c:pt idx="333396">
                  <c:v>3098.33</c:v>
                </c:pt>
                <c:pt idx="333397">
                  <c:v>3764.7</c:v>
                </c:pt>
                <c:pt idx="333398">
                  <c:v>3114.47</c:v>
                </c:pt>
                <c:pt idx="333399">
                  <c:v>3332.88</c:v>
                </c:pt>
                <c:pt idx="333400">
                  <c:v>3828.34</c:v>
                </c:pt>
                <c:pt idx="333401">
                  <c:v>3840.04</c:v>
                </c:pt>
                <c:pt idx="333402">
                  <c:v>3399.03</c:v>
                </c:pt>
                <c:pt idx="333403">
                  <c:v>2900.65</c:v>
                </c:pt>
                <c:pt idx="333404">
                  <c:v>3600.34</c:v>
                </c:pt>
                <c:pt idx="333405">
                  <c:v>3619.86</c:v>
                </c:pt>
                <c:pt idx="333406">
                  <c:v>3518.36</c:v>
                </c:pt>
                <c:pt idx="333407">
                  <c:v>3333.54</c:v>
                </c:pt>
                <c:pt idx="333408">
                  <c:v>3753.75</c:v>
                </c:pt>
                <c:pt idx="333409">
                  <c:v>4127.79</c:v>
                </c:pt>
                <c:pt idx="333410">
                  <c:v>3648.46</c:v>
                </c:pt>
                <c:pt idx="333411">
                  <c:v>3705.42</c:v>
                </c:pt>
                <c:pt idx="333412">
                  <c:v>3391.45</c:v>
                </c:pt>
                <c:pt idx="333413">
                  <c:v>2751.02</c:v>
                </c:pt>
                <c:pt idx="333414">
                  <c:v>3647.61</c:v>
                </c:pt>
                <c:pt idx="333415">
                  <c:v>3523.91</c:v>
                </c:pt>
                <c:pt idx="333416">
                  <c:v>2852.77</c:v>
                </c:pt>
                <c:pt idx="333417">
                  <c:v>3615.44</c:v>
                </c:pt>
                <c:pt idx="333418">
                  <c:v>3706.04</c:v>
                </c:pt>
                <c:pt idx="333419">
                  <c:v>2564.34</c:v>
                </c:pt>
                <c:pt idx="333420">
                  <c:v>4516.5600000000004</c:v>
                </c:pt>
                <c:pt idx="333421">
                  <c:v>3539.41</c:v>
                </c:pt>
                <c:pt idx="333422">
                  <c:v>4003.2</c:v>
                </c:pt>
                <c:pt idx="333423">
                  <c:v>3812.19</c:v>
                </c:pt>
                <c:pt idx="333424">
                  <c:v>4218.4399999999996</c:v>
                </c:pt>
                <c:pt idx="333425">
                  <c:v>5177.25</c:v>
                </c:pt>
                <c:pt idx="333426">
                  <c:v>6889.39</c:v>
                </c:pt>
                <c:pt idx="333427">
                  <c:v>3617.77</c:v>
                </c:pt>
                <c:pt idx="333428">
                  <c:v>3125.69</c:v>
                </c:pt>
                <c:pt idx="333429">
                  <c:v>2342.9</c:v>
                </c:pt>
                <c:pt idx="333430">
                  <c:v>2709.43</c:v>
                </c:pt>
                <c:pt idx="333431">
                  <c:v>1877.89</c:v>
                </c:pt>
                <c:pt idx="333432">
                  <c:v>3499.23</c:v>
                </c:pt>
                <c:pt idx="333433">
                  <c:v>3705.24</c:v>
                </c:pt>
                <c:pt idx="333434">
                  <c:v>4001.11</c:v>
                </c:pt>
                <c:pt idx="333435">
                  <c:v>3733.67</c:v>
                </c:pt>
                <c:pt idx="333436">
                  <c:v>4373.1000000000004</c:v>
                </c:pt>
                <c:pt idx="333437">
                  <c:v>4258.47</c:v>
                </c:pt>
                <c:pt idx="333438">
                  <c:v>3544.7</c:v>
                </c:pt>
                <c:pt idx="333439">
                  <c:v>3477.63</c:v>
                </c:pt>
                <c:pt idx="333440">
                  <c:v>3719.56</c:v>
                </c:pt>
                <c:pt idx="333441">
                  <c:v>4403.1000000000004</c:v>
                </c:pt>
                <c:pt idx="333442">
                  <c:v>3285.87</c:v>
                </c:pt>
                <c:pt idx="333443">
                  <c:v>2846.66</c:v>
                </c:pt>
                <c:pt idx="333444">
                  <c:v>3200.14</c:v>
                </c:pt>
                <c:pt idx="333445">
                  <c:v>3011.31</c:v>
                </c:pt>
                <c:pt idx="333446">
                  <c:v>2939.54</c:v>
                </c:pt>
                <c:pt idx="333447">
                  <c:v>3039.26</c:v>
                </c:pt>
                <c:pt idx="333448">
                  <c:v>3278.21</c:v>
                </c:pt>
                <c:pt idx="333449">
                  <c:v>2901.81</c:v>
                </c:pt>
                <c:pt idx="333450">
                  <c:v>3525.62</c:v>
                </c:pt>
                <c:pt idx="333451">
                  <c:v>3297.33</c:v>
                </c:pt>
                <c:pt idx="333452">
                  <c:v>3125.6</c:v>
                </c:pt>
                <c:pt idx="333453">
                  <c:v>3342.87</c:v>
                </c:pt>
                <c:pt idx="333454">
                  <c:v>3040.21</c:v>
                </c:pt>
                <c:pt idx="333455">
                  <c:v>3425.42</c:v>
                </c:pt>
                <c:pt idx="333456">
                  <c:v>3066.1</c:v>
                </c:pt>
                <c:pt idx="333457">
                  <c:v>3296.54</c:v>
                </c:pt>
                <c:pt idx="333458">
                  <c:v>3527.02</c:v>
                </c:pt>
                <c:pt idx="333459">
                  <c:v>3705.35</c:v>
                </c:pt>
                <c:pt idx="333460">
                  <c:v>3685.04</c:v>
                </c:pt>
                <c:pt idx="333461">
                  <c:v>3574.44</c:v>
                </c:pt>
                <c:pt idx="333462">
                  <c:v>3768.31</c:v>
                </c:pt>
                <c:pt idx="333463">
                  <c:v>3572.83</c:v>
                </c:pt>
                <c:pt idx="333464">
                  <c:v>2894.53</c:v>
                </c:pt>
                <c:pt idx="333465">
                  <c:v>2624.87</c:v>
                </c:pt>
                <c:pt idx="333466">
                  <c:v>2917.96</c:v>
                </c:pt>
                <c:pt idx="333467">
                  <c:v>2735.55</c:v>
                </c:pt>
                <c:pt idx="333468">
                  <c:v>2798.18</c:v>
                </c:pt>
                <c:pt idx="333469">
                  <c:v>2665.84</c:v>
                </c:pt>
                <c:pt idx="333470">
                  <c:v>2755.56</c:v>
                </c:pt>
                <c:pt idx="333471">
                  <c:v>33230.53</c:v>
                </c:pt>
                <c:pt idx="333472">
                  <c:v>30685.49</c:v>
                </c:pt>
                <c:pt idx="333473">
                  <c:v>36932.82</c:v>
                </c:pt>
                <c:pt idx="333474">
                  <c:v>27493.53</c:v>
                </c:pt>
                <c:pt idx="333475">
                  <c:v>29563.4</c:v>
                </c:pt>
                <c:pt idx="333476">
                  <c:v>27877.51</c:v>
                </c:pt>
                <c:pt idx="333477">
                  <c:v>23413</c:v>
                </c:pt>
                <c:pt idx="333478">
                  <c:v>23501.75</c:v>
                </c:pt>
                <c:pt idx="333479">
                  <c:v>28636.74</c:v>
                </c:pt>
                <c:pt idx="333480">
                  <c:v>26223.79</c:v>
                </c:pt>
                <c:pt idx="333481">
                  <c:v>22912.5</c:v>
                </c:pt>
                <c:pt idx="333482">
                  <c:v>26329.919999999998</c:v>
                </c:pt>
                <c:pt idx="333483">
                  <c:v>24458</c:v>
                </c:pt>
                <c:pt idx="333484">
                  <c:v>23074.99</c:v>
                </c:pt>
                <c:pt idx="333485">
                  <c:v>25116.49</c:v>
                </c:pt>
                <c:pt idx="333486">
                  <c:v>25215.919999999998</c:v>
                </c:pt>
                <c:pt idx="333487">
                  <c:v>26101.77</c:v>
                </c:pt>
                <c:pt idx="333488">
                  <c:v>25250.54</c:v>
                </c:pt>
                <c:pt idx="333489">
                  <c:v>22237.919999999998</c:v>
                </c:pt>
                <c:pt idx="333490">
                  <c:v>24948.080000000002</c:v>
                </c:pt>
                <c:pt idx="333491">
                  <c:v>22483.52</c:v>
                </c:pt>
                <c:pt idx="333492">
                  <c:v>25770.63</c:v>
                </c:pt>
                <c:pt idx="333493">
                  <c:v>26200.69</c:v>
                </c:pt>
                <c:pt idx="333494">
                  <c:v>26430.28</c:v>
                </c:pt>
                <c:pt idx="333495">
                  <c:v>24001.81</c:v>
                </c:pt>
                <c:pt idx="333496">
                  <c:v>27645.15</c:v>
                </c:pt>
                <c:pt idx="333497">
                  <c:v>29798.15</c:v>
                </c:pt>
                <c:pt idx="333498">
                  <c:v>24574.62</c:v>
                </c:pt>
                <c:pt idx="333499">
                  <c:v>26631.279999999999</c:v>
                </c:pt>
                <c:pt idx="333500">
                  <c:v>24134.68</c:v>
                </c:pt>
                <c:pt idx="333501">
                  <c:v>21373.48</c:v>
                </c:pt>
                <c:pt idx="333502">
                  <c:v>22222</c:v>
                </c:pt>
                <c:pt idx="333503">
                  <c:v>20258.439999999999</c:v>
                </c:pt>
                <c:pt idx="333504">
                  <c:v>17850.3</c:v>
                </c:pt>
                <c:pt idx="333505">
                  <c:v>19004.21</c:v>
                </c:pt>
                <c:pt idx="333506">
                  <c:v>23341.919999999998</c:v>
                </c:pt>
                <c:pt idx="333507">
                  <c:v>17901.810000000001</c:v>
                </c:pt>
                <c:pt idx="333508">
                  <c:v>20134.55</c:v>
                </c:pt>
                <c:pt idx="333509">
                  <c:v>17106.919999999998</c:v>
                </c:pt>
                <c:pt idx="333510">
                  <c:v>21818.74</c:v>
                </c:pt>
                <c:pt idx="333511">
                  <c:v>20488.25</c:v>
                </c:pt>
                <c:pt idx="333512">
                  <c:v>20398.009999999998</c:v>
                </c:pt>
                <c:pt idx="333513">
                  <c:v>35101.85</c:v>
                </c:pt>
                <c:pt idx="333514">
                  <c:v>20898.18</c:v>
                </c:pt>
                <c:pt idx="333515">
                  <c:v>25158.99</c:v>
                </c:pt>
                <c:pt idx="333516">
                  <c:v>26077.07</c:v>
                </c:pt>
                <c:pt idx="333517">
                  <c:v>35170.75</c:v>
                </c:pt>
                <c:pt idx="333518">
                  <c:v>12647.64</c:v>
                </c:pt>
                <c:pt idx="333519">
                  <c:v>13637.37</c:v>
                </c:pt>
                <c:pt idx="333520">
                  <c:v>18119.48</c:v>
                </c:pt>
                <c:pt idx="333521">
                  <c:v>13184.33</c:v>
                </c:pt>
                <c:pt idx="333522">
                  <c:v>15797.28</c:v>
                </c:pt>
                <c:pt idx="333523">
                  <c:v>17544.34</c:v>
                </c:pt>
                <c:pt idx="333524">
                  <c:v>23490.95</c:v>
                </c:pt>
                <c:pt idx="333525">
                  <c:v>27275.51</c:v>
                </c:pt>
                <c:pt idx="333526">
                  <c:v>25098.39</c:v>
                </c:pt>
                <c:pt idx="333527">
                  <c:v>24536.92</c:v>
                </c:pt>
                <c:pt idx="333528">
                  <c:v>23619.29</c:v>
                </c:pt>
                <c:pt idx="333529">
                  <c:v>22168.33</c:v>
                </c:pt>
                <c:pt idx="333530">
                  <c:v>18961.29</c:v>
                </c:pt>
                <c:pt idx="333531">
                  <c:v>21005.65</c:v>
                </c:pt>
                <c:pt idx="333532">
                  <c:v>22442.58</c:v>
                </c:pt>
                <c:pt idx="333533">
                  <c:v>17890.87</c:v>
                </c:pt>
                <c:pt idx="333534">
                  <c:v>18010.39</c:v>
                </c:pt>
                <c:pt idx="333535">
                  <c:v>16603.68</c:v>
                </c:pt>
                <c:pt idx="333536">
                  <c:v>18436.45</c:v>
                </c:pt>
                <c:pt idx="333537">
                  <c:v>17531.689999999999</c:v>
                </c:pt>
                <c:pt idx="333538">
                  <c:v>17489.36</c:v>
                </c:pt>
                <c:pt idx="333539">
                  <c:v>17270.13</c:v>
                </c:pt>
                <c:pt idx="333540">
                  <c:v>17713.57</c:v>
                </c:pt>
                <c:pt idx="333541">
                  <c:v>16643.27</c:v>
                </c:pt>
                <c:pt idx="333542">
                  <c:v>16415.48</c:v>
                </c:pt>
                <c:pt idx="333543">
                  <c:v>18847.59</c:v>
                </c:pt>
                <c:pt idx="333544">
                  <c:v>19070.73</c:v>
                </c:pt>
                <c:pt idx="333545">
                  <c:v>16744</c:v>
                </c:pt>
                <c:pt idx="333546">
                  <c:v>16468.2</c:v>
                </c:pt>
                <c:pt idx="333547">
                  <c:v>17266.740000000002</c:v>
                </c:pt>
                <c:pt idx="333548">
                  <c:v>17179.34</c:v>
                </c:pt>
                <c:pt idx="333549">
                  <c:v>18780.22</c:v>
                </c:pt>
                <c:pt idx="333550">
                  <c:v>22166.11</c:v>
                </c:pt>
                <c:pt idx="333551">
                  <c:v>20983.5</c:v>
                </c:pt>
                <c:pt idx="333552">
                  <c:v>21995.21</c:v>
                </c:pt>
                <c:pt idx="333553">
                  <c:v>20743.509999999998</c:v>
                </c:pt>
                <c:pt idx="333554">
                  <c:v>21498.5</c:v>
                </c:pt>
                <c:pt idx="333555">
                  <c:v>20198.14</c:v>
                </c:pt>
                <c:pt idx="333556">
                  <c:v>18130.88</c:v>
                </c:pt>
                <c:pt idx="333557">
                  <c:v>20718.900000000001</c:v>
                </c:pt>
                <c:pt idx="333558">
                  <c:v>22264.86</c:v>
                </c:pt>
                <c:pt idx="333559">
                  <c:v>22349.14</c:v>
                </c:pt>
                <c:pt idx="333560">
                  <c:v>19321.990000000002</c:v>
                </c:pt>
                <c:pt idx="333561">
                  <c:v>20885.68</c:v>
                </c:pt>
                <c:pt idx="333562">
                  <c:v>14035.38</c:v>
                </c:pt>
                <c:pt idx="333563">
                  <c:v>21418.06</c:v>
                </c:pt>
                <c:pt idx="333564">
                  <c:v>19486.45</c:v>
                </c:pt>
                <c:pt idx="333565">
                  <c:v>31333.21</c:v>
                </c:pt>
                <c:pt idx="333566">
                  <c:v>19711.09</c:v>
                </c:pt>
                <c:pt idx="333567">
                  <c:v>21284.26</c:v>
                </c:pt>
                <c:pt idx="333568">
                  <c:v>23479.17</c:v>
                </c:pt>
                <c:pt idx="333569">
                  <c:v>36199.94</c:v>
                </c:pt>
                <c:pt idx="333570">
                  <c:v>23931.31</c:v>
                </c:pt>
                <c:pt idx="333571">
                  <c:v>16480.900000000001</c:v>
                </c:pt>
                <c:pt idx="333572">
                  <c:v>14886.59</c:v>
                </c:pt>
                <c:pt idx="333573">
                  <c:v>16956.490000000002</c:v>
                </c:pt>
                <c:pt idx="333574">
                  <c:v>15308.31</c:v>
                </c:pt>
                <c:pt idx="333575">
                  <c:v>20157.080000000002</c:v>
                </c:pt>
                <c:pt idx="333576">
                  <c:v>26668.29</c:v>
                </c:pt>
                <c:pt idx="333577">
                  <c:v>22505.29</c:v>
                </c:pt>
                <c:pt idx="333578">
                  <c:v>25086.55</c:v>
                </c:pt>
                <c:pt idx="333579">
                  <c:v>25981.68</c:v>
                </c:pt>
                <c:pt idx="333580">
                  <c:v>22316.46</c:v>
                </c:pt>
                <c:pt idx="333581">
                  <c:v>20202.38</c:v>
                </c:pt>
                <c:pt idx="333582">
                  <c:v>17933.5</c:v>
                </c:pt>
                <c:pt idx="333583">
                  <c:v>16056.12</c:v>
                </c:pt>
                <c:pt idx="333584">
                  <c:v>20548.580000000002</c:v>
                </c:pt>
                <c:pt idx="333585">
                  <c:v>18176.650000000001</c:v>
                </c:pt>
                <c:pt idx="333586">
                  <c:v>15694.43</c:v>
                </c:pt>
                <c:pt idx="333587">
                  <c:v>15847.3</c:v>
                </c:pt>
                <c:pt idx="333588">
                  <c:v>17661.259999999998</c:v>
                </c:pt>
                <c:pt idx="333589">
                  <c:v>18027.63</c:v>
                </c:pt>
                <c:pt idx="333590">
                  <c:v>17760.02</c:v>
                </c:pt>
                <c:pt idx="333591">
                  <c:v>17861.150000000001</c:v>
                </c:pt>
                <c:pt idx="333592">
                  <c:v>17441.52</c:v>
                </c:pt>
                <c:pt idx="333593">
                  <c:v>18675.88</c:v>
                </c:pt>
                <c:pt idx="333594">
                  <c:v>18863.98</c:v>
                </c:pt>
                <c:pt idx="333595">
                  <c:v>16976.47</c:v>
                </c:pt>
                <c:pt idx="333596">
                  <c:v>19783.189999999999</c:v>
                </c:pt>
                <c:pt idx="333597">
                  <c:v>18475.080000000002</c:v>
                </c:pt>
                <c:pt idx="333598">
                  <c:v>16826.349999999999</c:v>
                </c:pt>
                <c:pt idx="333599">
                  <c:v>22459.57</c:v>
                </c:pt>
                <c:pt idx="333600">
                  <c:v>17694.16</c:v>
                </c:pt>
                <c:pt idx="333601">
                  <c:v>20839.98</c:v>
                </c:pt>
                <c:pt idx="333602">
                  <c:v>21231.02</c:v>
                </c:pt>
                <c:pt idx="333603">
                  <c:v>23651.69</c:v>
                </c:pt>
                <c:pt idx="333604">
                  <c:v>23790.05</c:v>
                </c:pt>
                <c:pt idx="333605">
                  <c:v>22954.74</c:v>
                </c:pt>
                <c:pt idx="333606">
                  <c:v>23916.91</c:v>
                </c:pt>
                <c:pt idx="333607">
                  <c:v>20255.89</c:v>
                </c:pt>
                <c:pt idx="333608">
                  <c:v>17654.22</c:v>
                </c:pt>
                <c:pt idx="333609">
                  <c:v>21379.88</c:v>
                </c:pt>
                <c:pt idx="333610">
                  <c:v>21327.02</c:v>
                </c:pt>
                <c:pt idx="333611">
                  <c:v>21690.75</c:v>
                </c:pt>
                <c:pt idx="333612">
                  <c:v>18587.27</c:v>
                </c:pt>
                <c:pt idx="333613">
                  <c:v>18699.669999999998</c:v>
                </c:pt>
                <c:pt idx="333614">
                  <c:v>39938.14</c:v>
                </c:pt>
                <c:pt idx="333615">
                  <c:v>37182.269999999997</c:v>
                </c:pt>
                <c:pt idx="333616">
                  <c:v>42826.65</c:v>
                </c:pt>
                <c:pt idx="333617">
                  <c:v>36740.29</c:v>
                </c:pt>
                <c:pt idx="333618">
                  <c:v>40248.910000000003</c:v>
                </c:pt>
                <c:pt idx="333619">
                  <c:v>44891.37</c:v>
                </c:pt>
                <c:pt idx="333620">
                  <c:v>47243.22</c:v>
                </c:pt>
                <c:pt idx="333621">
                  <c:v>47028.03</c:v>
                </c:pt>
                <c:pt idx="333622">
                  <c:v>45566.98</c:v>
                </c:pt>
                <c:pt idx="333623">
                  <c:v>54924.5</c:v>
                </c:pt>
                <c:pt idx="333624">
                  <c:v>45559.23</c:v>
                </c:pt>
                <c:pt idx="333625">
                  <c:v>46775.519999999997</c:v>
                </c:pt>
                <c:pt idx="333626">
                  <c:v>46241.87</c:v>
                </c:pt>
                <c:pt idx="333627">
                  <c:v>54022.83</c:v>
                </c:pt>
                <c:pt idx="333628">
                  <c:v>46820.800000000003</c:v>
                </c:pt>
                <c:pt idx="333629">
                  <c:v>49526.67</c:v>
                </c:pt>
                <c:pt idx="333630">
                  <c:v>60208.19</c:v>
                </c:pt>
                <c:pt idx="333631">
                  <c:v>64976.12</c:v>
                </c:pt>
                <c:pt idx="333632">
                  <c:v>60712.52</c:v>
                </c:pt>
                <c:pt idx="333633">
                  <c:v>63444.55</c:v>
                </c:pt>
                <c:pt idx="333634">
                  <c:v>64748.44</c:v>
                </c:pt>
                <c:pt idx="333635">
                  <c:v>58454.65</c:v>
                </c:pt>
                <c:pt idx="333636">
                  <c:v>58478.91</c:v>
                </c:pt>
                <c:pt idx="333637">
                  <c:v>45384.1</c:v>
                </c:pt>
                <c:pt idx="333638">
                  <c:v>48988.46</c:v>
                </c:pt>
                <c:pt idx="333639">
                  <c:v>41148.230000000003</c:v>
                </c:pt>
                <c:pt idx="333640">
                  <c:v>46558.9</c:v>
                </c:pt>
                <c:pt idx="333641">
                  <c:v>47893.279999999999</c:v>
                </c:pt>
                <c:pt idx="333642">
                  <c:v>45745.21</c:v>
                </c:pt>
                <c:pt idx="333643">
                  <c:v>39770.42</c:v>
                </c:pt>
                <c:pt idx="333644">
                  <c:v>40815.760000000002</c:v>
                </c:pt>
                <c:pt idx="333645">
                  <c:v>40054.32</c:v>
                </c:pt>
                <c:pt idx="333646">
                  <c:v>32270.66</c:v>
                </c:pt>
                <c:pt idx="333647">
                  <c:v>33446.65</c:v>
                </c:pt>
                <c:pt idx="333648">
                  <c:v>31969.09</c:v>
                </c:pt>
                <c:pt idx="333649">
                  <c:v>43285.94</c:v>
                </c:pt>
                <c:pt idx="333650">
                  <c:v>39633.96</c:v>
                </c:pt>
                <c:pt idx="333651">
                  <c:v>45158.96</c:v>
                </c:pt>
                <c:pt idx="333652">
                  <c:v>44242.65</c:v>
                </c:pt>
                <c:pt idx="333653">
                  <c:v>41503.269999999997</c:v>
                </c:pt>
                <c:pt idx="333654">
                  <c:v>41625.51</c:v>
                </c:pt>
                <c:pt idx="333655">
                  <c:v>38279.24</c:v>
                </c:pt>
                <c:pt idx="333656">
                  <c:v>58831.3</c:v>
                </c:pt>
                <c:pt idx="333657">
                  <c:v>44672.5</c:v>
                </c:pt>
                <c:pt idx="333658">
                  <c:v>55722.76</c:v>
                </c:pt>
                <c:pt idx="333659">
                  <c:v>62094.75</c:v>
                </c:pt>
                <c:pt idx="333660">
                  <c:v>90046.41</c:v>
                </c:pt>
                <c:pt idx="333661">
                  <c:v>24428.86</c:v>
                </c:pt>
                <c:pt idx="333662">
                  <c:v>27720.48</c:v>
                </c:pt>
                <c:pt idx="333663">
                  <c:v>29570.65</c:v>
                </c:pt>
                <c:pt idx="333664">
                  <c:v>27893.29</c:v>
                </c:pt>
                <c:pt idx="333665">
                  <c:v>25894.5</c:v>
                </c:pt>
                <c:pt idx="333666">
                  <c:v>26259.21</c:v>
                </c:pt>
                <c:pt idx="333667">
                  <c:v>37993.14</c:v>
                </c:pt>
                <c:pt idx="333668">
                  <c:v>31577.32</c:v>
                </c:pt>
                <c:pt idx="333669">
                  <c:v>34918.35</c:v>
                </c:pt>
                <c:pt idx="333670">
                  <c:v>31694.48</c:v>
                </c:pt>
                <c:pt idx="333671">
                  <c:v>33835.339999999997</c:v>
                </c:pt>
                <c:pt idx="333672">
                  <c:v>32985.370000000003</c:v>
                </c:pt>
                <c:pt idx="333673">
                  <c:v>32009.52</c:v>
                </c:pt>
                <c:pt idx="333674">
                  <c:v>29690.86</c:v>
                </c:pt>
                <c:pt idx="333675">
                  <c:v>30809.65</c:v>
                </c:pt>
                <c:pt idx="333676">
                  <c:v>32552.99</c:v>
                </c:pt>
                <c:pt idx="333677">
                  <c:v>35111.1</c:v>
                </c:pt>
                <c:pt idx="333678">
                  <c:v>38612.79</c:v>
                </c:pt>
                <c:pt idx="333679">
                  <c:v>38947.040000000001</c:v>
                </c:pt>
                <c:pt idx="333680">
                  <c:v>36524.79</c:v>
                </c:pt>
                <c:pt idx="333681">
                  <c:v>37472.15</c:v>
                </c:pt>
                <c:pt idx="333682">
                  <c:v>41456.019999999997</c:v>
                </c:pt>
                <c:pt idx="333683">
                  <c:v>49471.62</c:v>
                </c:pt>
                <c:pt idx="333684">
                  <c:v>47179.3</c:v>
                </c:pt>
                <c:pt idx="333685">
                  <c:v>48091.54</c:v>
                </c:pt>
                <c:pt idx="333686">
                  <c:v>49374.04</c:v>
                </c:pt>
                <c:pt idx="333687">
                  <c:v>40904.86</c:v>
                </c:pt>
                <c:pt idx="333688">
                  <c:v>39619.160000000003</c:v>
                </c:pt>
                <c:pt idx="333689">
                  <c:v>36261.410000000003</c:v>
                </c:pt>
                <c:pt idx="333690">
                  <c:v>38701.51</c:v>
                </c:pt>
                <c:pt idx="333691">
                  <c:v>33110.910000000003</c:v>
                </c:pt>
                <c:pt idx="333692">
                  <c:v>36239.54</c:v>
                </c:pt>
                <c:pt idx="333693">
                  <c:v>33401.040000000001</c:v>
                </c:pt>
                <c:pt idx="333694">
                  <c:v>33048.78</c:v>
                </c:pt>
                <c:pt idx="333695">
                  <c:v>33770.36</c:v>
                </c:pt>
                <c:pt idx="333696">
                  <c:v>34773.730000000003</c:v>
                </c:pt>
                <c:pt idx="333697">
                  <c:v>41931.879999999997</c:v>
                </c:pt>
                <c:pt idx="333698">
                  <c:v>29951.19</c:v>
                </c:pt>
                <c:pt idx="333699">
                  <c:v>36689.64</c:v>
                </c:pt>
                <c:pt idx="333700">
                  <c:v>31368.26</c:v>
                </c:pt>
                <c:pt idx="333701">
                  <c:v>39857.199999999997</c:v>
                </c:pt>
                <c:pt idx="333702">
                  <c:v>33710.31</c:v>
                </c:pt>
                <c:pt idx="333703">
                  <c:v>34926.26</c:v>
                </c:pt>
                <c:pt idx="333704">
                  <c:v>40477.93</c:v>
                </c:pt>
                <c:pt idx="333705">
                  <c:v>35244.31</c:v>
                </c:pt>
                <c:pt idx="333706">
                  <c:v>37790.49</c:v>
                </c:pt>
                <c:pt idx="333707">
                  <c:v>39839.4</c:v>
                </c:pt>
                <c:pt idx="333708">
                  <c:v>48537.919999999998</c:v>
                </c:pt>
                <c:pt idx="333709">
                  <c:v>34488.97</c:v>
                </c:pt>
                <c:pt idx="333710">
                  <c:v>41357.730000000003</c:v>
                </c:pt>
                <c:pt idx="333711">
                  <c:v>56376.28</c:v>
                </c:pt>
                <c:pt idx="333712">
                  <c:v>78792.05</c:v>
                </c:pt>
                <c:pt idx="333713">
                  <c:v>38333.040000000001</c:v>
                </c:pt>
                <c:pt idx="333714">
                  <c:v>28876</c:v>
                </c:pt>
                <c:pt idx="333715">
                  <c:v>25899.64</c:v>
                </c:pt>
                <c:pt idx="333716">
                  <c:v>28863.119999999999</c:v>
                </c:pt>
                <c:pt idx="333717">
                  <c:v>23676.7</c:v>
                </c:pt>
                <c:pt idx="333718">
                  <c:v>25049.72</c:v>
                </c:pt>
                <c:pt idx="333719">
                  <c:v>27577.57</c:v>
                </c:pt>
                <c:pt idx="333720">
                  <c:v>27392.22</c:v>
                </c:pt>
                <c:pt idx="333721">
                  <c:v>28251.56</c:v>
                </c:pt>
                <c:pt idx="333722">
                  <c:v>27409.55</c:v>
                </c:pt>
                <c:pt idx="333723">
                  <c:v>27523.23</c:v>
                </c:pt>
                <c:pt idx="333724">
                  <c:v>31762.89</c:v>
                </c:pt>
                <c:pt idx="333725">
                  <c:v>34518.76</c:v>
                </c:pt>
                <c:pt idx="333726">
                  <c:v>29940.37</c:v>
                </c:pt>
                <c:pt idx="333727">
                  <c:v>32598.06</c:v>
                </c:pt>
                <c:pt idx="333728">
                  <c:v>32038.17</c:v>
                </c:pt>
                <c:pt idx="333729">
                  <c:v>39848.629999999997</c:v>
                </c:pt>
                <c:pt idx="333730">
                  <c:v>32162.69</c:v>
                </c:pt>
                <c:pt idx="333731">
                  <c:v>32815.03</c:v>
                </c:pt>
                <c:pt idx="333732">
                  <c:v>35252.480000000003</c:v>
                </c:pt>
                <c:pt idx="333733">
                  <c:v>36495.879999999997</c:v>
                </c:pt>
                <c:pt idx="333734">
                  <c:v>39286.83</c:v>
                </c:pt>
                <c:pt idx="333735">
                  <c:v>43727.91</c:v>
                </c:pt>
                <c:pt idx="333736">
                  <c:v>37930.78</c:v>
                </c:pt>
                <c:pt idx="333737">
                  <c:v>45511.839999999997</c:v>
                </c:pt>
                <c:pt idx="333738">
                  <c:v>50400.46</c:v>
                </c:pt>
                <c:pt idx="333739">
                  <c:v>44051.67</c:v>
                </c:pt>
                <c:pt idx="333740">
                  <c:v>47156.47</c:v>
                </c:pt>
                <c:pt idx="333741">
                  <c:v>36151</c:v>
                </c:pt>
                <c:pt idx="333742">
                  <c:v>38138.71</c:v>
                </c:pt>
                <c:pt idx="333743">
                  <c:v>34253.69</c:v>
                </c:pt>
                <c:pt idx="333744">
                  <c:v>38089.69</c:v>
                </c:pt>
                <c:pt idx="333745">
                  <c:v>39768.42</c:v>
                </c:pt>
                <c:pt idx="333746">
                  <c:v>35394.050000000003</c:v>
                </c:pt>
                <c:pt idx="333747">
                  <c:v>34745.46</c:v>
                </c:pt>
                <c:pt idx="333748">
                  <c:v>34802.58</c:v>
                </c:pt>
                <c:pt idx="333749">
                  <c:v>39211.03</c:v>
                </c:pt>
                <c:pt idx="333750">
                  <c:v>29182.400000000001</c:v>
                </c:pt>
                <c:pt idx="333751">
                  <c:v>31289.71</c:v>
                </c:pt>
                <c:pt idx="333752">
                  <c:v>35433.949999999997</c:v>
                </c:pt>
                <c:pt idx="333753">
                  <c:v>38197.31</c:v>
                </c:pt>
                <c:pt idx="333754">
                  <c:v>41867.99</c:v>
                </c:pt>
                <c:pt idx="333755">
                  <c:v>42468.53</c:v>
                </c:pt>
                <c:pt idx="333756">
                  <c:v>36645.68</c:v>
                </c:pt>
                <c:pt idx="333757">
                  <c:v>12180.85</c:v>
                </c:pt>
                <c:pt idx="333758">
                  <c:v>11359.1</c:v>
                </c:pt>
                <c:pt idx="333759">
                  <c:v>14150.37</c:v>
                </c:pt>
                <c:pt idx="333760">
                  <c:v>11827.1</c:v>
                </c:pt>
                <c:pt idx="333761">
                  <c:v>14823.67</c:v>
                </c:pt>
                <c:pt idx="333762">
                  <c:v>14828.94</c:v>
                </c:pt>
                <c:pt idx="333763">
                  <c:v>14266.79</c:v>
                </c:pt>
                <c:pt idx="333764">
                  <c:v>14810.99</c:v>
                </c:pt>
                <c:pt idx="333765">
                  <c:v>16168.58</c:v>
                </c:pt>
                <c:pt idx="333766">
                  <c:v>19109.87</c:v>
                </c:pt>
                <c:pt idx="333767">
                  <c:v>14493.84</c:v>
                </c:pt>
                <c:pt idx="333768">
                  <c:v>12675.01</c:v>
                </c:pt>
                <c:pt idx="333769">
                  <c:v>10903.82</c:v>
                </c:pt>
                <c:pt idx="333770">
                  <c:v>13504.13</c:v>
                </c:pt>
                <c:pt idx="333771">
                  <c:v>12020.4</c:v>
                </c:pt>
                <c:pt idx="333772">
                  <c:v>14634.74</c:v>
                </c:pt>
                <c:pt idx="333773">
                  <c:v>17692.02</c:v>
                </c:pt>
                <c:pt idx="333774">
                  <c:v>15172.21</c:v>
                </c:pt>
                <c:pt idx="333775">
                  <c:v>13792.78</c:v>
                </c:pt>
                <c:pt idx="333776">
                  <c:v>13390.71</c:v>
                </c:pt>
                <c:pt idx="333777">
                  <c:v>15255.34</c:v>
                </c:pt>
                <c:pt idx="333778">
                  <c:v>15867.21</c:v>
                </c:pt>
                <c:pt idx="333779">
                  <c:v>14616.94</c:v>
                </c:pt>
                <c:pt idx="333780">
                  <c:v>12720.14</c:v>
                </c:pt>
                <c:pt idx="333781">
                  <c:v>11029.82</c:v>
                </c:pt>
                <c:pt idx="333782">
                  <c:v>12878.52</c:v>
                </c:pt>
                <c:pt idx="333783">
                  <c:v>13462.52</c:v>
                </c:pt>
                <c:pt idx="333784">
                  <c:v>15303.61</c:v>
                </c:pt>
                <c:pt idx="333785">
                  <c:v>15162.86</c:v>
                </c:pt>
                <c:pt idx="333786">
                  <c:v>16178.79</c:v>
                </c:pt>
                <c:pt idx="333787">
                  <c:v>18715.91</c:v>
                </c:pt>
                <c:pt idx="333788">
                  <c:v>23065.84</c:v>
                </c:pt>
                <c:pt idx="333789">
                  <c:v>13568.17</c:v>
                </c:pt>
                <c:pt idx="333790">
                  <c:v>9294.86</c:v>
                </c:pt>
                <c:pt idx="333791">
                  <c:v>9286.1299999999992</c:v>
                </c:pt>
                <c:pt idx="333792">
                  <c:v>13480.4</c:v>
                </c:pt>
                <c:pt idx="333793">
                  <c:v>11648.62</c:v>
                </c:pt>
                <c:pt idx="333794">
                  <c:v>12922.19</c:v>
                </c:pt>
                <c:pt idx="333795">
                  <c:v>11493.32</c:v>
                </c:pt>
                <c:pt idx="333796">
                  <c:v>10106.52</c:v>
                </c:pt>
                <c:pt idx="333797">
                  <c:v>9957.49</c:v>
                </c:pt>
                <c:pt idx="333798">
                  <c:v>9029.77</c:v>
                </c:pt>
                <c:pt idx="333799">
                  <c:v>18305.39</c:v>
                </c:pt>
                <c:pt idx="333800">
                  <c:v>12276.21</c:v>
                </c:pt>
                <c:pt idx="333801">
                  <c:v>14247.76</c:v>
                </c:pt>
                <c:pt idx="333802">
                  <c:v>16126.18</c:v>
                </c:pt>
                <c:pt idx="333803">
                  <c:v>21099.05</c:v>
                </c:pt>
                <c:pt idx="333804">
                  <c:v>5570.63</c:v>
                </c:pt>
                <c:pt idx="333805">
                  <c:v>5441.54</c:v>
                </c:pt>
                <c:pt idx="333806">
                  <c:v>6216.13</c:v>
                </c:pt>
                <c:pt idx="333807">
                  <c:v>5792.96</c:v>
                </c:pt>
                <c:pt idx="333808">
                  <c:v>5093.3</c:v>
                </c:pt>
                <c:pt idx="333809">
                  <c:v>6167.32</c:v>
                </c:pt>
                <c:pt idx="333810">
                  <c:v>8429.4699999999993</c:v>
                </c:pt>
                <c:pt idx="333811">
                  <c:v>9651.7099999999991</c:v>
                </c:pt>
                <c:pt idx="333812">
                  <c:v>9545.08</c:v>
                </c:pt>
                <c:pt idx="333813">
                  <c:v>8311.1299999999992</c:v>
                </c:pt>
                <c:pt idx="333814">
                  <c:v>7270.32</c:v>
                </c:pt>
                <c:pt idx="333815">
                  <c:v>8153.73</c:v>
                </c:pt>
                <c:pt idx="333816">
                  <c:v>8059.74</c:v>
                </c:pt>
                <c:pt idx="333817">
                  <c:v>7899.86</c:v>
                </c:pt>
                <c:pt idx="333818">
                  <c:v>8787.08</c:v>
                </c:pt>
                <c:pt idx="333819">
                  <c:v>8289.43</c:v>
                </c:pt>
                <c:pt idx="333820">
                  <c:v>9246.82</c:v>
                </c:pt>
                <c:pt idx="333821">
                  <c:v>9087</c:v>
                </c:pt>
                <c:pt idx="333822">
                  <c:v>8160.82</c:v>
                </c:pt>
                <c:pt idx="333823">
                  <c:v>7918.18</c:v>
                </c:pt>
                <c:pt idx="333824">
                  <c:v>8753.8799999999992</c:v>
                </c:pt>
                <c:pt idx="333825">
                  <c:v>10408.290000000001</c:v>
                </c:pt>
                <c:pt idx="333826">
                  <c:v>10246.530000000001</c:v>
                </c:pt>
                <c:pt idx="333827">
                  <c:v>9992.99</c:v>
                </c:pt>
                <c:pt idx="333828">
                  <c:v>9863.9699999999993</c:v>
                </c:pt>
                <c:pt idx="333829">
                  <c:v>9347.6</c:v>
                </c:pt>
                <c:pt idx="333830">
                  <c:v>11768.36</c:v>
                </c:pt>
                <c:pt idx="333831">
                  <c:v>9912.66</c:v>
                </c:pt>
                <c:pt idx="333832">
                  <c:v>10211.93</c:v>
                </c:pt>
                <c:pt idx="333833">
                  <c:v>9663.07</c:v>
                </c:pt>
                <c:pt idx="333834">
                  <c:v>8780.26</c:v>
                </c:pt>
                <c:pt idx="333835">
                  <c:v>9366.67</c:v>
                </c:pt>
                <c:pt idx="333836">
                  <c:v>10642.87</c:v>
                </c:pt>
                <c:pt idx="333837">
                  <c:v>11743.9</c:v>
                </c:pt>
                <c:pt idx="333838">
                  <c:v>12592.91</c:v>
                </c:pt>
                <c:pt idx="333839">
                  <c:v>17767.509999999998</c:v>
                </c:pt>
                <c:pt idx="333840">
                  <c:v>24751.91</c:v>
                </c:pt>
                <c:pt idx="333841">
                  <c:v>10065.51</c:v>
                </c:pt>
                <c:pt idx="333842">
                  <c:v>9646.92</c:v>
                </c:pt>
                <c:pt idx="333843">
                  <c:v>7685.67</c:v>
                </c:pt>
                <c:pt idx="333844">
                  <c:v>9299.2099999999991</c:v>
                </c:pt>
                <c:pt idx="333845">
                  <c:v>7077.58</c:v>
                </c:pt>
                <c:pt idx="333846">
                  <c:v>9448.2900000000009</c:v>
                </c:pt>
                <c:pt idx="333847">
                  <c:v>10046.450000000001</c:v>
                </c:pt>
                <c:pt idx="333848">
                  <c:v>7782.84</c:v>
                </c:pt>
                <c:pt idx="333849">
                  <c:v>8615.67</c:v>
                </c:pt>
                <c:pt idx="333850">
                  <c:v>8088.76</c:v>
                </c:pt>
                <c:pt idx="333851">
                  <c:v>16306.7</c:v>
                </c:pt>
                <c:pt idx="333852">
                  <c:v>10228.32</c:v>
                </c:pt>
                <c:pt idx="333853">
                  <c:v>12078.54</c:v>
                </c:pt>
                <c:pt idx="333854">
                  <c:v>13296.4</c:v>
                </c:pt>
                <c:pt idx="333855">
                  <c:v>18511.82</c:v>
                </c:pt>
                <c:pt idx="333856">
                  <c:v>7161.14</c:v>
                </c:pt>
                <c:pt idx="333857">
                  <c:v>6308.79</c:v>
                </c:pt>
                <c:pt idx="333858">
                  <c:v>5081.03</c:v>
                </c:pt>
                <c:pt idx="333859">
                  <c:v>6156.41</c:v>
                </c:pt>
                <c:pt idx="333860">
                  <c:v>5106.4399999999996</c:v>
                </c:pt>
                <c:pt idx="333861">
                  <c:v>6091.89</c:v>
                </c:pt>
                <c:pt idx="333862">
                  <c:v>7826.91</c:v>
                </c:pt>
                <c:pt idx="333863">
                  <c:v>7316.95</c:v>
                </c:pt>
                <c:pt idx="333864">
                  <c:v>7057.54</c:v>
                </c:pt>
                <c:pt idx="333865">
                  <c:v>7176.84</c:v>
                </c:pt>
                <c:pt idx="333866">
                  <c:v>7212.16</c:v>
                </c:pt>
                <c:pt idx="333867">
                  <c:v>7899.84</c:v>
                </c:pt>
                <c:pt idx="333868">
                  <c:v>8505.44</c:v>
                </c:pt>
                <c:pt idx="333869">
                  <c:v>8057.7</c:v>
                </c:pt>
                <c:pt idx="333870">
                  <c:v>9905.01</c:v>
                </c:pt>
                <c:pt idx="333871">
                  <c:v>7721.96</c:v>
                </c:pt>
                <c:pt idx="333872">
                  <c:v>8599.57</c:v>
                </c:pt>
                <c:pt idx="333873">
                  <c:v>7721.26</c:v>
                </c:pt>
                <c:pt idx="333874">
                  <c:v>7979.7</c:v>
                </c:pt>
                <c:pt idx="333875">
                  <c:v>8144.2</c:v>
                </c:pt>
                <c:pt idx="333876">
                  <c:v>9147.5499999999993</c:v>
                </c:pt>
                <c:pt idx="333877">
                  <c:v>9991.74</c:v>
                </c:pt>
                <c:pt idx="333878">
                  <c:v>10477.65</c:v>
                </c:pt>
                <c:pt idx="333879">
                  <c:v>7949.44</c:v>
                </c:pt>
                <c:pt idx="333880">
                  <c:v>9832.65</c:v>
                </c:pt>
                <c:pt idx="333881">
                  <c:v>10575.74</c:v>
                </c:pt>
                <c:pt idx="333882">
                  <c:v>10134.459999999999</c:v>
                </c:pt>
                <c:pt idx="333883">
                  <c:v>12326.96</c:v>
                </c:pt>
                <c:pt idx="333884">
                  <c:v>8701.2000000000007</c:v>
                </c:pt>
                <c:pt idx="333885">
                  <c:v>9642.25</c:v>
                </c:pt>
                <c:pt idx="333886">
                  <c:v>9519.18</c:v>
                </c:pt>
                <c:pt idx="333887">
                  <c:v>9753.1200000000008</c:v>
                </c:pt>
                <c:pt idx="333888">
                  <c:v>10858.86</c:v>
                </c:pt>
                <c:pt idx="333889">
                  <c:v>12968.58</c:v>
                </c:pt>
                <c:pt idx="333890">
                  <c:v>12906.21</c:v>
                </c:pt>
                <c:pt idx="333891">
                  <c:v>19451.84</c:v>
                </c:pt>
                <c:pt idx="333892">
                  <c:v>24646.36</c:v>
                </c:pt>
                <c:pt idx="333893">
                  <c:v>11414.96</c:v>
                </c:pt>
                <c:pt idx="333894">
                  <c:v>9600.4699999999993</c:v>
                </c:pt>
                <c:pt idx="333895">
                  <c:v>10160.200000000001</c:v>
                </c:pt>
                <c:pt idx="333896">
                  <c:v>9622.35</c:v>
                </c:pt>
                <c:pt idx="333897">
                  <c:v>10754.92</c:v>
                </c:pt>
                <c:pt idx="333898">
                  <c:v>12121.4</c:v>
                </c:pt>
                <c:pt idx="333899">
                  <c:v>10363.85</c:v>
                </c:pt>
                <c:pt idx="333900">
                  <c:v>13661.25</c:v>
                </c:pt>
                <c:pt idx="333901">
                  <c:v>15910.24</c:v>
                </c:pt>
                <c:pt idx="333902">
                  <c:v>14216.75</c:v>
                </c:pt>
                <c:pt idx="333903">
                  <c:v>15883</c:v>
                </c:pt>
                <c:pt idx="333904">
                  <c:v>16260.25</c:v>
                </c:pt>
                <c:pt idx="333905">
                  <c:v>19075.5</c:v>
                </c:pt>
                <c:pt idx="333906">
                  <c:v>21066</c:v>
                </c:pt>
                <c:pt idx="333907">
                  <c:v>19948.599999999999</c:v>
                </c:pt>
                <c:pt idx="333908">
                  <c:v>20103</c:v>
                </c:pt>
                <c:pt idx="333909">
                  <c:v>26272.25</c:v>
                </c:pt>
                <c:pt idx="333910">
                  <c:v>18568.5</c:v>
                </c:pt>
                <c:pt idx="333911">
                  <c:v>19424.25</c:v>
                </c:pt>
                <c:pt idx="333912">
                  <c:v>19337</c:v>
                </c:pt>
                <c:pt idx="333913">
                  <c:v>21395.24</c:v>
                </c:pt>
                <c:pt idx="333914">
                  <c:v>19254.75</c:v>
                </c:pt>
                <c:pt idx="333915">
                  <c:v>18678</c:v>
                </c:pt>
                <c:pt idx="333916">
                  <c:v>18451</c:v>
                </c:pt>
                <c:pt idx="333917">
                  <c:v>19074</c:v>
                </c:pt>
                <c:pt idx="333918">
                  <c:v>19764.75</c:v>
                </c:pt>
                <c:pt idx="333919">
                  <c:v>18518.5</c:v>
                </c:pt>
                <c:pt idx="333920">
                  <c:v>17451.5</c:v>
                </c:pt>
                <c:pt idx="333921">
                  <c:v>16493.25</c:v>
                </c:pt>
                <c:pt idx="333922">
                  <c:v>15124.75</c:v>
                </c:pt>
                <c:pt idx="333923">
                  <c:v>14621.25</c:v>
                </c:pt>
                <c:pt idx="333924">
                  <c:v>14368.38</c:v>
                </c:pt>
                <c:pt idx="333925">
                  <c:v>14642.65</c:v>
                </c:pt>
                <c:pt idx="333926">
                  <c:v>13156.25</c:v>
                </c:pt>
                <c:pt idx="333927">
                  <c:v>13134.63</c:v>
                </c:pt>
                <c:pt idx="333928">
                  <c:v>14755.47</c:v>
                </c:pt>
                <c:pt idx="333929">
                  <c:v>14048.34</c:v>
                </c:pt>
                <c:pt idx="333930">
                  <c:v>13976.66</c:v>
                </c:pt>
                <c:pt idx="333931">
                  <c:v>16229.1</c:v>
                </c:pt>
                <c:pt idx="333932">
                  <c:v>14247.84</c:v>
                </c:pt>
                <c:pt idx="333933">
                  <c:v>13148.33</c:v>
                </c:pt>
                <c:pt idx="333934">
                  <c:v>13670.82</c:v>
                </c:pt>
                <c:pt idx="333935">
                  <c:v>15377.36</c:v>
                </c:pt>
                <c:pt idx="333936">
                  <c:v>13183.55</c:v>
                </c:pt>
                <c:pt idx="333937">
                  <c:v>14560.74</c:v>
                </c:pt>
                <c:pt idx="333938">
                  <c:v>13829.3</c:v>
                </c:pt>
                <c:pt idx="333939">
                  <c:v>14685.07</c:v>
                </c:pt>
                <c:pt idx="333940">
                  <c:v>12595.05</c:v>
                </c:pt>
                <c:pt idx="333941">
                  <c:v>12601.83</c:v>
                </c:pt>
                <c:pt idx="333942">
                  <c:v>17691.810000000001</c:v>
                </c:pt>
                <c:pt idx="333943">
                  <c:v>13766.34</c:v>
                </c:pt>
                <c:pt idx="333944">
                  <c:v>15682.56</c:v>
                </c:pt>
                <c:pt idx="333945">
                  <c:v>18539.189999999999</c:v>
                </c:pt>
                <c:pt idx="333946">
                  <c:v>22565.69</c:v>
                </c:pt>
                <c:pt idx="333947">
                  <c:v>14853.86</c:v>
                </c:pt>
                <c:pt idx="333948">
                  <c:v>12035.69</c:v>
                </c:pt>
                <c:pt idx="333949">
                  <c:v>14445.33</c:v>
                </c:pt>
                <c:pt idx="333950">
                  <c:v>11934.92</c:v>
                </c:pt>
                <c:pt idx="333951">
                  <c:v>11995.68</c:v>
                </c:pt>
                <c:pt idx="333952">
                  <c:v>12647.78</c:v>
                </c:pt>
                <c:pt idx="333953">
                  <c:v>11580.95</c:v>
                </c:pt>
                <c:pt idx="333954">
                  <c:v>13354.88</c:v>
                </c:pt>
                <c:pt idx="333955">
                  <c:v>13164.13</c:v>
                </c:pt>
                <c:pt idx="333956">
                  <c:v>12312.47</c:v>
                </c:pt>
                <c:pt idx="333957">
                  <c:v>14534.09</c:v>
                </c:pt>
                <c:pt idx="333958">
                  <c:v>14476.06</c:v>
                </c:pt>
                <c:pt idx="333959">
                  <c:v>12576.24</c:v>
                </c:pt>
                <c:pt idx="333960">
                  <c:v>14277.7</c:v>
                </c:pt>
                <c:pt idx="333961">
                  <c:v>13870.31</c:v>
                </c:pt>
                <c:pt idx="333962">
                  <c:v>15142.08</c:v>
                </c:pt>
                <c:pt idx="333963">
                  <c:v>14976.69</c:v>
                </c:pt>
                <c:pt idx="333964">
                  <c:v>16739.03</c:v>
                </c:pt>
                <c:pt idx="333965">
                  <c:v>15439.26</c:v>
                </c:pt>
                <c:pt idx="333966">
                  <c:v>16338.17</c:v>
                </c:pt>
                <c:pt idx="333967">
                  <c:v>15549.94</c:v>
                </c:pt>
                <c:pt idx="333968">
                  <c:v>17009.580000000002</c:v>
                </c:pt>
                <c:pt idx="333969">
                  <c:v>19149.93</c:v>
                </c:pt>
                <c:pt idx="333970">
                  <c:v>16047.93</c:v>
                </c:pt>
                <c:pt idx="333971">
                  <c:v>15267.24</c:v>
                </c:pt>
                <c:pt idx="333972">
                  <c:v>15377.4</c:v>
                </c:pt>
                <c:pt idx="333973">
                  <c:v>14919.74</c:v>
                </c:pt>
                <c:pt idx="333974">
                  <c:v>14356.19</c:v>
                </c:pt>
                <c:pt idx="333975">
                  <c:v>11945.83</c:v>
                </c:pt>
                <c:pt idx="333976">
                  <c:v>13243.39</c:v>
                </c:pt>
                <c:pt idx="333977">
                  <c:v>11059.57</c:v>
                </c:pt>
                <c:pt idx="333978">
                  <c:v>12157.45</c:v>
                </c:pt>
                <c:pt idx="333979">
                  <c:v>10814.13</c:v>
                </c:pt>
                <c:pt idx="333980">
                  <c:v>12200.64</c:v>
                </c:pt>
                <c:pt idx="333981">
                  <c:v>12560.03</c:v>
                </c:pt>
                <c:pt idx="333982">
                  <c:v>14380.07</c:v>
                </c:pt>
                <c:pt idx="333983">
                  <c:v>19272.66</c:v>
                </c:pt>
                <c:pt idx="333984">
                  <c:v>12864.84</c:v>
                </c:pt>
                <c:pt idx="333985">
                  <c:v>13509.01</c:v>
                </c:pt>
                <c:pt idx="333986">
                  <c:v>13122.98</c:v>
                </c:pt>
                <c:pt idx="333987">
                  <c:v>15673.41</c:v>
                </c:pt>
                <c:pt idx="333988">
                  <c:v>13743.43</c:v>
                </c:pt>
                <c:pt idx="333989">
                  <c:v>14782.37</c:v>
                </c:pt>
                <c:pt idx="333990">
                  <c:v>16335.03</c:v>
                </c:pt>
                <c:pt idx="333991">
                  <c:v>13684.38</c:v>
                </c:pt>
                <c:pt idx="333992">
                  <c:v>15206.49</c:v>
                </c:pt>
                <c:pt idx="333993">
                  <c:v>13954.98</c:v>
                </c:pt>
                <c:pt idx="333994">
                  <c:v>16436.060000000001</c:v>
                </c:pt>
                <c:pt idx="333995">
                  <c:v>12658.45</c:v>
                </c:pt>
                <c:pt idx="333996">
                  <c:v>13660.48</c:v>
                </c:pt>
                <c:pt idx="333997">
                  <c:v>14957.68</c:v>
                </c:pt>
                <c:pt idx="333998">
                  <c:v>19500.080000000002</c:v>
                </c:pt>
                <c:pt idx="333999">
                  <c:v>11645.35</c:v>
                </c:pt>
                <c:pt idx="334000">
                  <c:v>8655.7099999999991</c:v>
                </c:pt>
                <c:pt idx="334001">
                  <c:v>6613.63</c:v>
                </c:pt>
                <c:pt idx="334002">
                  <c:v>10518.21</c:v>
                </c:pt>
                <c:pt idx="334003">
                  <c:v>10982.97</c:v>
                </c:pt>
                <c:pt idx="334004">
                  <c:v>9066.92</c:v>
                </c:pt>
                <c:pt idx="334005">
                  <c:v>9803.59</c:v>
                </c:pt>
                <c:pt idx="334006">
                  <c:v>10159.469999999999</c:v>
                </c:pt>
                <c:pt idx="334007">
                  <c:v>12565.6</c:v>
                </c:pt>
                <c:pt idx="334008">
                  <c:v>10339.84</c:v>
                </c:pt>
                <c:pt idx="334009">
                  <c:v>11330.84</c:v>
                </c:pt>
                <c:pt idx="334010">
                  <c:v>14878.86</c:v>
                </c:pt>
                <c:pt idx="334011">
                  <c:v>18824.759999999998</c:v>
                </c:pt>
                <c:pt idx="334012">
                  <c:v>14948.95</c:v>
                </c:pt>
                <c:pt idx="334013">
                  <c:v>16326.74</c:v>
                </c:pt>
                <c:pt idx="334014">
                  <c:v>12723.56</c:v>
                </c:pt>
                <c:pt idx="334015">
                  <c:v>15059.02</c:v>
                </c:pt>
                <c:pt idx="334016">
                  <c:v>13775.95</c:v>
                </c:pt>
                <c:pt idx="334017">
                  <c:v>13018.58</c:v>
                </c:pt>
                <c:pt idx="334018">
                  <c:v>14705.03</c:v>
                </c:pt>
                <c:pt idx="334019">
                  <c:v>15154.34</c:v>
                </c:pt>
                <c:pt idx="334020">
                  <c:v>15439.26</c:v>
                </c:pt>
                <c:pt idx="334021">
                  <c:v>17990.79</c:v>
                </c:pt>
                <c:pt idx="334022">
                  <c:v>15276.58</c:v>
                </c:pt>
                <c:pt idx="334023">
                  <c:v>15060.97</c:v>
                </c:pt>
                <c:pt idx="334024">
                  <c:v>14787.61</c:v>
                </c:pt>
                <c:pt idx="334025">
                  <c:v>15836.34</c:v>
                </c:pt>
                <c:pt idx="334026">
                  <c:v>14700.63</c:v>
                </c:pt>
                <c:pt idx="334027">
                  <c:v>13477.04</c:v>
                </c:pt>
                <c:pt idx="334028">
                  <c:v>13066.57</c:v>
                </c:pt>
                <c:pt idx="334029">
                  <c:v>12172.79</c:v>
                </c:pt>
                <c:pt idx="334030">
                  <c:v>11440.93</c:v>
                </c:pt>
                <c:pt idx="334031">
                  <c:v>12523.31</c:v>
                </c:pt>
                <c:pt idx="334032">
                  <c:v>13648.74</c:v>
                </c:pt>
                <c:pt idx="334033">
                  <c:v>13439.8</c:v>
                </c:pt>
                <c:pt idx="334034">
                  <c:v>13405.37</c:v>
                </c:pt>
                <c:pt idx="334035">
                  <c:v>17980.939999999999</c:v>
                </c:pt>
                <c:pt idx="334036">
                  <c:v>12616.06</c:v>
                </c:pt>
                <c:pt idx="334037">
                  <c:v>13488.69</c:v>
                </c:pt>
                <c:pt idx="334038">
                  <c:v>14083.06</c:v>
                </c:pt>
                <c:pt idx="334039">
                  <c:v>13612.82</c:v>
                </c:pt>
                <c:pt idx="334040">
                  <c:v>14870.32</c:v>
                </c:pt>
                <c:pt idx="334041">
                  <c:v>15061.85</c:v>
                </c:pt>
                <c:pt idx="334042">
                  <c:v>14510.04</c:v>
                </c:pt>
                <c:pt idx="334043">
                  <c:v>10870.4</c:v>
                </c:pt>
                <c:pt idx="334044">
                  <c:v>12028.55</c:v>
                </c:pt>
                <c:pt idx="334045">
                  <c:v>16998.810000000001</c:v>
                </c:pt>
                <c:pt idx="334046">
                  <c:v>13356.62</c:v>
                </c:pt>
                <c:pt idx="334047">
                  <c:v>17324.650000000001</c:v>
                </c:pt>
                <c:pt idx="334048">
                  <c:v>15841.28</c:v>
                </c:pt>
                <c:pt idx="334049">
                  <c:v>17715.13</c:v>
                </c:pt>
                <c:pt idx="334050">
                  <c:v>18212.02</c:v>
                </c:pt>
                <c:pt idx="334051">
                  <c:v>18617.53</c:v>
                </c:pt>
                <c:pt idx="334052">
                  <c:v>24751.94</c:v>
                </c:pt>
                <c:pt idx="334053">
                  <c:v>17718.04</c:v>
                </c:pt>
                <c:pt idx="334054">
                  <c:v>16335.42</c:v>
                </c:pt>
                <c:pt idx="334055">
                  <c:v>16390.05</c:v>
                </c:pt>
                <c:pt idx="334056">
                  <c:v>19633.59</c:v>
                </c:pt>
                <c:pt idx="334057">
                  <c:v>14681.25</c:v>
                </c:pt>
                <c:pt idx="334058">
                  <c:v>15268.08</c:v>
                </c:pt>
                <c:pt idx="334059">
                  <c:v>18531.36</c:v>
                </c:pt>
                <c:pt idx="334060">
                  <c:v>19867.18</c:v>
                </c:pt>
                <c:pt idx="334061">
                  <c:v>17151.169999999998</c:v>
                </c:pt>
                <c:pt idx="334062">
                  <c:v>14776.48</c:v>
                </c:pt>
                <c:pt idx="334063">
                  <c:v>13299.23</c:v>
                </c:pt>
                <c:pt idx="334064">
                  <c:v>12679.76</c:v>
                </c:pt>
                <c:pt idx="334065">
                  <c:v>13621.2</c:v>
                </c:pt>
                <c:pt idx="334066">
                  <c:v>11958.6</c:v>
                </c:pt>
                <c:pt idx="334067">
                  <c:v>11636</c:v>
                </c:pt>
                <c:pt idx="334068">
                  <c:v>11257.5</c:v>
                </c:pt>
                <c:pt idx="334069">
                  <c:v>12305.74</c:v>
                </c:pt>
                <c:pt idx="334070">
                  <c:v>11866.77</c:v>
                </c:pt>
                <c:pt idx="334071">
                  <c:v>11461.12</c:v>
                </c:pt>
                <c:pt idx="334072">
                  <c:v>11260.93</c:v>
                </c:pt>
                <c:pt idx="334073">
                  <c:v>10761</c:v>
                </c:pt>
                <c:pt idx="334074">
                  <c:v>15682.76</c:v>
                </c:pt>
                <c:pt idx="334075">
                  <c:v>17000.150000000001</c:v>
                </c:pt>
                <c:pt idx="334076">
                  <c:v>14106.67</c:v>
                </c:pt>
                <c:pt idx="334077">
                  <c:v>14166.08</c:v>
                </c:pt>
                <c:pt idx="334078">
                  <c:v>18977.02</c:v>
                </c:pt>
                <c:pt idx="334079">
                  <c:v>15803.67</c:v>
                </c:pt>
                <c:pt idx="334080">
                  <c:v>17135.41</c:v>
                </c:pt>
                <c:pt idx="334081">
                  <c:v>14854.81</c:v>
                </c:pt>
                <c:pt idx="334082">
                  <c:v>15848.72</c:v>
                </c:pt>
                <c:pt idx="334083">
                  <c:v>14645.74</c:v>
                </c:pt>
                <c:pt idx="334084">
                  <c:v>13269.2</c:v>
                </c:pt>
                <c:pt idx="334085">
                  <c:v>17800.66</c:v>
                </c:pt>
                <c:pt idx="334086">
                  <c:v>13672.47</c:v>
                </c:pt>
                <c:pt idx="334087">
                  <c:v>17764.95</c:v>
                </c:pt>
                <c:pt idx="334088">
                  <c:v>17634.009999999998</c:v>
                </c:pt>
                <c:pt idx="334089">
                  <c:v>24694.78</c:v>
                </c:pt>
                <c:pt idx="334090">
                  <c:v>5648.2</c:v>
                </c:pt>
                <c:pt idx="334091">
                  <c:v>7717.98</c:v>
                </c:pt>
                <c:pt idx="334092">
                  <c:v>7594.44</c:v>
                </c:pt>
                <c:pt idx="334093">
                  <c:v>7610.49</c:v>
                </c:pt>
                <c:pt idx="334094">
                  <c:v>8460.4500000000007</c:v>
                </c:pt>
                <c:pt idx="334095">
                  <c:v>9302.9500000000007</c:v>
                </c:pt>
                <c:pt idx="334096">
                  <c:v>12665.4</c:v>
                </c:pt>
                <c:pt idx="334097">
                  <c:v>11504.6</c:v>
                </c:pt>
                <c:pt idx="334098">
                  <c:v>14212.92</c:v>
                </c:pt>
                <c:pt idx="334099">
                  <c:v>10998.26</c:v>
                </c:pt>
                <c:pt idx="334100">
                  <c:v>12758.59</c:v>
                </c:pt>
                <c:pt idx="334101">
                  <c:v>13994.08</c:v>
                </c:pt>
                <c:pt idx="334102">
                  <c:v>11437.89</c:v>
                </c:pt>
                <c:pt idx="334103">
                  <c:v>10308.18</c:v>
                </c:pt>
                <c:pt idx="334104">
                  <c:v>11043.6</c:v>
                </c:pt>
                <c:pt idx="334105">
                  <c:v>12940.13</c:v>
                </c:pt>
                <c:pt idx="334106">
                  <c:v>14164.64</c:v>
                </c:pt>
                <c:pt idx="334107">
                  <c:v>14400.81</c:v>
                </c:pt>
                <c:pt idx="334108">
                  <c:v>13057.73</c:v>
                </c:pt>
                <c:pt idx="334109">
                  <c:v>12597.59</c:v>
                </c:pt>
                <c:pt idx="334110">
                  <c:v>11818.31</c:v>
                </c:pt>
                <c:pt idx="334111">
                  <c:v>14526.69</c:v>
                </c:pt>
                <c:pt idx="334112">
                  <c:v>17428.810000000001</c:v>
                </c:pt>
                <c:pt idx="334113">
                  <c:v>14933.99</c:v>
                </c:pt>
                <c:pt idx="334114">
                  <c:v>12573.34</c:v>
                </c:pt>
                <c:pt idx="334115">
                  <c:v>11741.56</c:v>
                </c:pt>
                <c:pt idx="334116">
                  <c:v>10533.9</c:v>
                </c:pt>
                <c:pt idx="334117">
                  <c:v>10337.48</c:v>
                </c:pt>
                <c:pt idx="334118">
                  <c:v>10632.04</c:v>
                </c:pt>
                <c:pt idx="334119">
                  <c:v>9985.07</c:v>
                </c:pt>
                <c:pt idx="334120">
                  <c:v>8952.1</c:v>
                </c:pt>
                <c:pt idx="334121">
                  <c:v>9155.3799999999992</c:v>
                </c:pt>
                <c:pt idx="334122">
                  <c:v>9285.7000000000007</c:v>
                </c:pt>
                <c:pt idx="334123">
                  <c:v>9505.4699999999993</c:v>
                </c:pt>
                <c:pt idx="334124">
                  <c:v>10536.22</c:v>
                </c:pt>
                <c:pt idx="334125">
                  <c:v>9570.4500000000007</c:v>
                </c:pt>
                <c:pt idx="334126">
                  <c:v>12974.73</c:v>
                </c:pt>
                <c:pt idx="334127">
                  <c:v>11893.6</c:v>
                </c:pt>
                <c:pt idx="334128">
                  <c:v>14553.95</c:v>
                </c:pt>
                <c:pt idx="334129">
                  <c:v>13551.96</c:v>
                </c:pt>
                <c:pt idx="334130">
                  <c:v>17426.02</c:v>
                </c:pt>
                <c:pt idx="334131">
                  <c:v>13808.94</c:v>
                </c:pt>
                <c:pt idx="334132">
                  <c:v>16192.52</c:v>
                </c:pt>
                <c:pt idx="334133">
                  <c:v>14680.17</c:v>
                </c:pt>
                <c:pt idx="334134">
                  <c:v>12162.04</c:v>
                </c:pt>
                <c:pt idx="334135">
                  <c:v>13708.19</c:v>
                </c:pt>
                <c:pt idx="334136">
                  <c:v>11409.25</c:v>
                </c:pt>
                <c:pt idx="334137">
                  <c:v>17867.54</c:v>
                </c:pt>
                <c:pt idx="334138">
                  <c:v>10520.05</c:v>
                </c:pt>
                <c:pt idx="334139">
                  <c:v>12431.77</c:v>
                </c:pt>
                <c:pt idx="334140">
                  <c:v>14654.98</c:v>
                </c:pt>
                <c:pt idx="334141">
                  <c:v>16159.95</c:v>
                </c:pt>
                <c:pt idx="334142">
                  <c:v>7794.37</c:v>
                </c:pt>
                <c:pt idx="334143">
                  <c:v>5768.58</c:v>
                </c:pt>
                <c:pt idx="334144">
                  <c:v>6299.92</c:v>
                </c:pt>
                <c:pt idx="334145">
                  <c:v>7440.33</c:v>
                </c:pt>
                <c:pt idx="334146">
                  <c:v>6696.91</c:v>
                </c:pt>
                <c:pt idx="334147">
                  <c:v>8949.2800000000007</c:v>
                </c:pt>
                <c:pt idx="334148">
                  <c:v>11970.09</c:v>
                </c:pt>
                <c:pt idx="334149">
                  <c:v>10764.84</c:v>
                </c:pt>
                <c:pt idx="334150">
                  <c:v>9353.86</c:v>
                </c:pt>
                <c:pt idx="334151">
                  <c:v>11198.54</c:v>
                </c:pt>
                <c:pt idx="334152">
                  <c:v>12207.77</c:v>
                </c:pt>
                <c:pt idx="334153">
                  <c:v>12500.76</c:v>
                </c:pt>
                <c:pt idx="334154">
                  <c:v>13825.58</c:v>
                </c:pt>
                <c:pt idx="334155">
                  <c:v>10801.35</c:v>
                </c:pt>
                <c:pt idx="334156">
                  <c:v>11782.03</c:v>
                </c:pt>
                <c:pt idx="334157">
                  <c:v>10819.48</c:v>
                </c:pt>
                <c:pt idx="334158">
                  <c:v>13589.26</c:v>
                </c:pt>
                <c:pt idx="334159">
                  <c:v>11863.42</c:v>
                </c:pt>
                <c:pt idx="334160">
                  <c:v>10092.76</c:v>
                </c:pt>
                <c:pt idx="334161">
                  <c:v>10378.290000000001</c:v>
                </c:pt>
                <c:pt idx="334162">
                  <c:v>11635.22</c:v>
                </c:pt>
                <c:pt idx="334163">
                  <c:v>12485.99</c:v>
                </c:pt>
                <c:pt idx="334164">
                  <c:v>14472.1</c:v>
                </c:pt>
                <c:pt idx="334165">
                  <c:v>11877.57</c:v>
                </c:pt>
                <c:pt idx="334166">
                  <c:v>11302.23</c:v>
                </c:pt>
                <c:pt idx="334167">
                  <c:v>11178.05</c:v>
                </c:pt>
                <c:pt idx="334168">
                  <c:v>11641.37</c:v>
                </c:pt>
                <c:pt idx="334169">
                  <c:v>9810.7099999999991</c:v>
                </c:pt>
                <c:pt idx="334170">
                  <c:v>9129.0300000000007</c:v>
                </c:pt>
                <c:pt idx="334171">
                  <c:v>9711.98</c:v>
                </c:pt>
                <c:pt idx="334172">
                  <c:v>8430.2099999999991</c:v>
                </c:pt>
                <c:pt idx="334173">
                  <c:v>9915.5400000000009</c:v>
                </c:pt>
                <c:pt idx="334174">
                  <c:v>11049.13</c:v>
                </c:pt>
                <c:pt idx="334175">
                  <c:v>11297.4</c:v>
                </c:pt>
                <c:pt idx="334176">
                  <c:v>10783.08</c:v>
                </c:pt>
                <c:pt idx="334177">
                  <c:v>11460.43</c:v>
                </c:pt>
                <c:pt idx="334178">
                  <c:v>13591.14</c:v>
                </c:pt>
                <c:pt idx="334179">
                  <c:v>15226.55</c:v>
                </c:pt>
                <c:pt idx="334180">
                  <c:v>16859.02</c:v>
                </c:pt>
                <c:pt idx="334181">
                  <c:v>15867.21</c:v>
                </c:pt>
                <c:pt idx="334182">
                  <c:v>15760.78</c:v>
                </c:pt>
                <c:pt idx="334183">
                  <c:v>17024.759999999998</c:v>
                </c:pt>
                <c:pt idx="334184">
                  <c:v>16577</c:v>
                </c:pt>
                <c:pt idx="334185">
                  <c:v>13486.77</c:v>
                </c:pt>
                <c:pt idx="334186">
                  <c:v>2117</c:v>
                </c:pt>
                <c:pt idx="334187">
                  <c:v>2464.6799999999998</c:v>
                </c:pt>
                <c:pt idx="334188">
                  <c:v>2218.46</c:v>
                </c:pt>
                <c:pt idx="334189">
                  <c:v>1477.52</c:v>
                </c:pt>
                <c:pt idx="334190">
                  <c:v>1920.88</c:v>
                </c:pt>
                <c:pt idx="334191">
                  <c:v>2004.5</c:v>
                </c:pt>
                <c:pt idx="334192">
                  <c:v>1638.46</c:v>
                </c:pt>
                <c:pt idx="334193">
                  <c:v>1539</c:v>
                </c:pt>
                <c:pt idx="334194">
                  <c:v>1232</c:v>
                </c:pt>
                <c:pt idx="334195">
                  <c:v>1543.76</c:v>
                </c:pt>
                <c:pt idx="334196">
                  <c:v>1422.14</c:v>
                </c:pt>
                <c:pt idx="334197">
                  <c:v>1328.88</c:v>
                </c:pt>
                <c:pt idx="334198">
                  <c:v>1493.5</c:v>
                </c:pt>
                <c:pt idx="334199">
                  <c:v>1474.38</c:v>
                </c:pt>
                <c:pt idx="334200">
                  <c:v>1149.75</c:v>
                </c:pt>
                <c:pt idx="334201">
                  <c:v>1382</c:v>
                </c:pt>
                <c:pt idx="334202">
                  <c:v>1458.25</c:v>
                </c:pt>
                <c:pt idx="334203">
                  <c:v>1437</c:v>
                </c:pt>
                <c:pt idx="334204">
                  <c:v>1493</c:v>
                </c:pt>
                <c:pt idx="334205">
                  <c:v>1361</c:v>
                </c:pt>
                <c:pt idx="334206">
                  <c:v>1289.5</c:v>
                </c:pt>
                <c:pt idx="334207">
                  <c:v>1319.25</c:v>
                </c:pt>
                <c:pt idx="334208">
                  <c:v>1347</c:v>
                </c:pt>
                <c:pt idx="334209">
                  <c:v>1201</c:v>
                </c:pt>
                <c:pt idx="334210">
                  <c:v>1084.3599999999999</c:v>
                </c:pt>
                <c:pt idx="334211">
                  <c:v>1193.75</c:v>
                </c:pt>
                <c:pt idx="334212">
                  <c:v>1633.23</c:v>
                </c:pt>
                <c:pt idx="334213">
                  <c:v>1682.76</c:v>
                </c:pt>
                <c:pt idx="334214">
                  <c:v>1537</c:v>
                </c:pt>
                <c:pt idx="334215">
                  <c:v>1520.48</c:v>
                </c:pt>
                <c:pt idx="334216">
                  <c:v>1543.67</c:v>
                </c:pt>
                <c:pt idx="334217">
                  <c:v>1803.59</c:v>
                </c:pt>
                <c:pt idx="334218">
                  <c:v>1116.44</c:v>
                </c:pt>
                <c:pt idx="334219">
                  <c:v>1039.3599999999999</c:v>
                </c:pt>
                <c:pt idx="334220">
                  <c:v>957.44</c:v>
                </c:pt>
                <c:pt idx="334221">
                  <c:v>1586.72</c:v>
                </c:pt>
                <c:pt idx="334222">
                  <c:v>1556.04</c:v>
                </c:pt>
                <c:pt idx="334223">
                  <c:v>2051.7600000000002</c:v>
                </c:pt>
                <c:pt idx="334224">
                  <c:v>1932.66</c:v>
                </c:pt>
                <c:pt idx="334225">
                  <c:v>1819.67</c:v>
                </c:pt>
                <c:pt idx="334226">
                  <c:v>1809.2</c:v>
                </c:pt>
                <c:pt idx="334227">
                  <c:v>1810</c:v>
                </c:pt>
                <c:pt idx="334228">
                  <c:v>2142.12</c:v>
                </c:pt>
                <c:pt idx="334229">
                  <c:v>1915.76</c:v>
                </c:pt>
                <c:pt idx="334230">
                  <c:v>2515.2399999999998</c:v>
                </c:pt>
                <c:pt idx="334231">
                  <c:v>3460.2</c:v>
                </c:pt>
                <c:pt idx="334232">
                  <c:v>4664.5600000000004</c:v>
                </c:pt>
                <c:pt idx="334233">
                  <c:v>1467.98</c:v>
                </c:pt>
                <c:pt idx="334234">
                  <c:v>1598.03</c:v>
                </c:pt>
                <c:pt idx="334235">
                  <c:v>1720.14</c:v>
                </c:pt>
                <c:pt idx="334236">
                  <c:v>1612.39</c:v>
                </c:pt>
                <c:pt idx="334237">
                  <c:v>1510.85</c:v>
                </c:pt>
                <c:pt idx="334238">
                  <c:v>1733.34</c:v>
                </c:pt>
                <c:pt idx="334239">
                  <c:v>1659.06</c:v>
                </c:pt>
                <c:pt idx="334240">
                  <c:v>1860.35</c:v>
                </c:pt>
                <c:pt idx="334241">
                  <c:v>1691.74</c:v>
                </c:pt>
                <c:pt idx="334242">
                  <c:v>1740.78</c:v>
                </c:pt>
                <c:pt idx="334243">
                  <c:v>1412.92</c:v>
                </c:pt>
                <c:pt idx="334244">
                  <c:v>1824.96</c:v>
                </c:pt>
                <c:pt idx="334245">
                  <c:v>1248.4100000000001</c:v>
                </c:pt>
                <c:pt idx="334246">
                  <c:v>1453.94</c:v>
                </c:pt>
                <c:pt idx="334247">
                  <c:v>1672.28</c:v>
                </c:pt>
                <c:pt idx="334248">
                  <c:v>1456.89</c:v>
                </c:pt>
                <c:pt idx="334249">
                  <c:v>1308.33</c:v>
                </c:pt>
                <c:pt idx="334250">
                  <c:v>1278.3800000000001</c:v>
                </c:pt>
                <c:pt idx="334251">
                  <c:v>1464.01</c:v>
                </c:pt>
                <c:pt idx="334252">
                  <c:v>1087.05</c:v>
                </c:pt>
                <c:pt idx="334253">
                  <c:v>1318.94</c:v>
                </c:pt>
                <c:pt idx="334254">
                  <c:v>1228.5899999999999</c:v>
                </c:pt>
                <c:pt idx="334255">
                  <c:v>1209.8399999999999</c:v>
                </c:pt>
                <c:pt idx="334256">
                  <c:v>1228.93</c:v>
                </c:pt>
                <c:pt idx="334257">
                  <c:v>1498.31</c:v>
                </c:pt>
                <c:pt idx="334258">
                  <c:v>1044.04</c:v>
                </c:pt>
                <c:pt idx="334259">
                  <c:v>1231.82</c:v>
                </c:pt>
                <c:pt idx="334260">
                  <c:v>1327.31</c:v>
                </c:pt>
                <c:pt idx="334261">
                  <c:v>1232.82</c:v>
                </c:pt>
                <c:pt idx="334262">
                  <c:v>1041.06</c:v>
                </c:pt>
                <c:pt idx="334263">
                  <c:v>1054.54</c:v>
                </c:pt>
                <c:pt idx="334264">
                  <c:v>1050.22</c:v>
                </c:pt>
                <c:pt idx="334265">
                  <c:v>1216.54</c:v>
                </c:pt>
                <c:pt idx="334266">
                  <c:v>1269.9000000000001</c:v>
                </c:pt>
                <c:pt idx="334267">
                  <c:v>1605.02</c:v>
                </c:pt>
                <c:pt idx="334268">
                  <c:v>1652.36</c:v>
                </c:pt>
                <c:pt idx="334269">
                  <c:v>2260.23</c:v>
                </c:pt>
                <c:pt idx="334270">
                  <c:v>1409.77</c:v>
                </c:pt>
                <c:pt idx="334271">
                  <c:v>1428.17</c:v>
                </c:pt>
                <c:pt idx="334272">
                  <c:v>1585.47</c:v>
                </c:pt>
                <c:pt idx="334273">
                  <c:v>1550.6</c:v>
                </c:pt>
                <c:pt idx="334274">
                  <c:v>1656.19</c:v>
                </c:pt>
                <c:pt idx="334275">
                  <c:v>2017.57</c:v>
                </c:pt>
                <c:pt idx="334276">
                  <c:v>1627.68</c:v>
                </c:pt>
                <c:pt idx="334277">
                  <c:v>1677.71</c:v>
                </c:pt>
                <c:pt idx="334278">
                  <c:v>2074.84</c:v>
                </c:pt>
                <c:pt idx="334279">
                  <c:v>1490.7</c:v>
                </c:pt>
                <c:pt idx="334280">
                  <c:v>2555.63</c:v>
                </c:pt>
                <c:pt idx="334281">
                  <c:v>1651.07</c:v>
                </c:pt>
                <c:pt idx="334282">
                  <c:v>2436.85</c:v>
                </c:pt>
                <c:pt idx="334283">
                  <c:v>3132.59</c:v>
                </c:pt>
                <c:pt idx="334284">
                  <c:v>4277.47</c:v>
                </c:pt>
                <c:pt idx="334285">
                  <c:v>2340.77</c:v>
                </c:pt>
                <c:pt idx="334286">
                  <c:v>1591.5</c:v>
                </c:pt>
                <c:pt idx="334287">
                  <c:v>1876.81</c:v>
                </c:pt>
                <c:pt idx="334288">
                  <c:v>1996.73</c:v>
                </c:pt>
                <c:pt idx="334289">
                  <c:v>1527.78</c:v>
                </c:pt>
                <c:pt idx="334290">
                  <c:v>1684.34</c:v>
                </c:pt>
                <c:pt idx="334291">
                  <c:v>1718.23</c:v>
                </c:pt>
                <c:pt idx="334292">
                  <c:v>1678.7</c:v>
                </c:pt>
                <c:pt idx="334293">
                  <c:v>1489.89</c:v>
                </c:pt>
                <c:pt idx="334294">
                  <c:v>1694.09</c:v>
                </c:pt>
                <c:pt idx="334295">
                  <c:v>1672.31</c:v>
                </c:pt>
                <c:pt idx="334296">
                  <c:v>1541.36</c:v>
                </c:pt>
                <c:pt idx="334297">
                  <c:v>1552.97</c:v>
                </c:pt>
                <c:pt idx="334298">
                  <c:v>1194.1099999999999</c:v>
                </c:pt>
                <c:pt idx="334299">
                  <c:v>1522.99</c:v>
                </c:pt>
                <c:pt idx="334300">
                  <c:v>1555.89</c:v>
                </c:pt>
                <c:pt idx="334301">
                  <c:v>1391.09</c:v>
                </c:pt>
                <c:pt idx="334302">
                  <c:v>1247.1400000000001</c:v>
                </c:pt>
                <c:pt idx="334303">
                  <c:v>1164.9000000000001</c:v>
                </c:pt>
                <c:pt idx="334304">
                  <c:v>1368.03</c:v>
                </c:pt>
                <c:pt idx="334305">
                  <c:v>1197.25</c:v>
                </c:pt>
                <c:pt idx="334306">
                  <c:v>1158.1500000000001</c:v>
                </c:pt>
                <c:pt idx="334307">
                  <c:v>1120.1600000000001</c:v>
                </c:pt>
                <c:pt idx="334308">
                  <c:v>1082.6600000000001</c:v>
                </c:pt>
                <c:pt idx="334309">
                  <c:v>1075.3499999999999</c:v>
                </c:pt>
                <c:pt idx="334310">
                  <c:v>1114.3800000000001</c:v>
                </c:pt>
                <c:pt idx="334311">
                  <c:v>1352.7</c:v>
                </c:pt>
                <c:pt idx="334312">
                  <c:v>1326.05</c:v>
                </c:pt>
                <c:pt idx="334313">
                  <c:v>1093.48</c:v>
                </c:pt>
                <c:pt idx="334314">
                  <c:v>1068.67</c:v>
                </c:pt>
                <c:pt idx="334315">
                  <c:v>1170.9000000000001</c:v>
                </c:pt>
                <c:pt idx="334316">
                  <c:v>1373.77</c:v>
                </c:pt>
                <c:pt idx="334317">
                  <c:v>1533.5</c:v>
                </c:pt>
                <c:pt idx="334318">
                  <c:v>1545.38</c:v>
                </c:pt>
                <c:pt idx="334319">
                  <c:v>1709.25</c:v>
                </c:pt>
                <c:pt idx="334320">
                  <c:v>2069.41</c:v>
                </c:pt>
                <c:pt idx="334321">
                  <c:v>2296.4299999999998</c:v>
                </c:pt>
                <c:pt idx="334322">
                  <c:v>1373.59</c:v>
                </c:pt>
                <c:pt idx="334323">
                  <c:v>1750.64</c:v>
                </c:pt>
                <c:pt idx="334324">
                  <c:v>1611.1</c:v>
                </c:pt>
                <c:pt idx="334325">
                  <c:v>1747.89</c:v>
                </c:pt>
                <c:pt idx="334326">
                  <c:v>2021.98</c:v>
                </c:pt>
                <c:pt idx="334327">
                  <c:v>2355.12</c:v>
                </c:pt>
                <c:pt idx="334328">
                  <c:v>1891.06</c:v>
                </c:pt>
                <c:pt idx="334329">
                  <c:v>1063.1500000000001</c:v>
                </c:pt>
                <c:pt idx="334330">
                  <c:v>915.88</c:v>
                </c:pt>
                <c:pt idx="334331">
                  <c:v>967.01</c:v>
                </c:pt>
                <c:pt idx="334332">
                  <c:v>771.68</c:v>
                </c:pt>
                <c:pt idx="334333">
                  <c:v>866.83</c:v>
                </c:pt>
                <c:pt idx="334334">
                  <c:v>1159.1400000000001</c:v>
                </c:pt>
                <c:pt idx="334335">
                  <c:v>850.9</c:v>
                </c:pt>
                <c:pt idx="334336">
                  <c:v>954.47</c:v>
                </c:pt>
                <c:pt idx="334337">
                  <c:v>1165.1300000000001</c:v>
                </c:pt>
                <c:pt idx="334338">
                  <c:v>1238.01</c:v>
                </c:pt>
                <c:pt idx="334339">
                  <c:v>1274.52</c:v>
                </c:pt>
                <c:pt idx="334340">
                  <c:v>989.81</c:v>
                </c:pt>
                <c:pt idx="334341">
                  <c:v>1187.56</c:v>
                </c:pt>
                <c:pt idx="334342">
                  <c:v>923.03</c:v>
                </c:pt>
                <c:pt idx="334343">
                  <c:v>899.01</c:v>
                </c:pt>
                <c:pt idx="334344">
                  <c:v>818.57</c:v>
                </c:pt>
                <c:pt idx="334345">
                  <c:v>795.71</c:v>
                </c:pt>
                <c:pt idx="334346">
                  <c:v>760.65</c:v>
                </c:pt>
                <c:pt idx="334347">
                  <c:v>658.96</c:v>
                </c:pt>
                <c:pt idx="334348">
                  <c:v>641.01</c:v>
                </c:pt>
                <c:pt idx="334349">
                  <c:v>632.16999999999996</c:v>
                </c:pt>
                <c:pt idx="334350">
                  <c:v>518.27</c:v>
                </c:pt>
                <c:pt idx="334351">
                  <c:v>393.55</c:v>
                </c:pt>
                <c:pt idx="334352">
                  <c:v>490.54</c:v>
                </c:pt>
                <c:pt idx="334353">
                  <c:v>456.66</c:v>
                </c:pt>
                <c:pt idx="334354">
                  <c:v>557.4</c:v>
                </c:pt>
                <c:pt idx="334355">
                  <c:v>492.7</c:v>
                </c:pt>
                <c:pt idx="334356">
                  <c:v>516</c:v>
                </c:pt>
                <c:pt idx="334357">
                  <c:v>483.69</c:v>
                </c:pt>
                <c:pt idx="334358">
                  <c:v>479.31</c:v>
                </c:pt>
                <c:pt idx="334359">
                  <c:v>531.36</c:v>
                </c:pt>
                <c:pt idx="334360">
                  <c:v>503.41</c:v>
                </c:pt>
                <c:pt idx="334361">
                  <c:v>604.02</c:v>
                </c:pt>
                <c:pt idx="334362">
                  <c:v>749.48</c:v>
                </c:pt>
                <c:pt idx="334363">
                  <c:v>593.9</c:v>
                </c:pt>
                <c:pt idx="334364">
                  <c:v>909.01</c:v>
                </c:pt>
                <c:pt idx="334365">
                  <c:v>972.67</c:v>
                </c:pt>
                <c:pt idx="334366">
                  <c:v>1221.98</c:v>
                </c:pt>
                <c:pt idx="334367">
                  <c:v>1460.18</c:v>
                </c:pt>
                <c:pt idx="334368">
                  <c:v>1144.06</c:v>
                </c:pt>
                <c:pt idx="334369">
                  <c:v>1200.01</c:v>
                </c:pt>
                <c:pt idx="334370">
                  <c:v>1053.6500000000001</c:v>
                </c:pt>
                <c:pt idx="334371">
                  <c:v>1294.29</c:v>
                </c:pt>
                <c:pt idx="334372">
                  <c:v>1039.23</c:v>
                </c:pt>
                <c:pt idx="334373">
                  <c:v>1396.98</c:v>
                </c:pt>
                <c:pt idx="334374">
                  <c:v>1181.03</c:v>
                </c:pt>
                <c:pt idx="334375">
                  <c:v>1521.31</c:v>
                </c:pt>
                <c:pt idx="334376">
                  <c:v>871.12</c:v>
                </c:pt>
                <c:pt idx="334377">
                  <c:v>705.91</c:v>
                </c:pt>
                <c:pt idx="334378">
                  <c:v>706.59</c:v>
                </c:pt>
                <c:pt idx="334379">
                  <c:v>635.83000000000004</c:v>
                </c:pt>
                <c:pt idx="334380">
                  <c:v>487.34</c:v>
                </c:pt>
                <c:pt idx="334381">
                  <c:v>456.09</c:v>
                </c:pt>
                <c:pt idx="334382">
                  <c:v>650.86</c:v>
                </c:pt>
                <c:pt idx="334383">
                  <c:v>772.01</c:v>
                </c:pt>
                <c:pt idx="334384">
                  <c:v>930.06</c:v>
                </c:pt>
                <c:pt idx="334385">
                  <c:v>930.78</c:v>
                </c:pt>
                <c:pt idx="334386">
                  <c:v>899.3</c:v>
                </c:pt>
                <c:pt idx="334387">
                  <c:v>864.61</c:v>
                </c:pt>
                <c:pt idx="334388">
                  <c:v>749.97</c:v>
                </c:pt>
                <c:pt idx="334389">
                  <c:v>841.21</c:v>
                </c:pt>
                <c:pt idx="334390">
                  <c:v>803.51</c:v>
                </c:pt>
                <c:pt idx="334391">
                  <c:v>854.09</c:v>
                </c:pt>
                <c:pt idx="334392">
                  <c:v>932.78</c:v>
                </c:pt>
                <c:pt idx="334393">
                  <c:v>737.78</c:v>
                </c:pt>
                <c:pt idx="334394">
                  <c:v>600.44000000000005</c:v>
                </c:pt>
                <c:pt idx="334395">
                  <c:v>759.7</c:v>
                </c:pt>
                <c:pt idx="334396">
                  <c:v>609.04</c:v>
                </c:pt>
                <c:pt idx="334397">
                  <c:v>568.41</c:v>
                </c:pt>
                <c:pt idx="334398">
                  <c:v>440.91</c:v>
                </c:pt>
                <c:pt idx="334399">
                  <c:v>353.24</c:v>
                </c:pt>
                <c:pt idx="334400">
                  <c:v>426.41</c:v>
                </c:pt>
                <c:pt idx="334401">
                  <c:v>483.38</c:v>
                </c:pt>
                <c:pt idx="334402">
                  <c:v>384.12</c:v>
                </c:pt>
                <c:pt idx="334403">
                  <c:v>313.2</c:v>
                </c:pt>
                <c:pt idx="334404">
                  <c:v>320.38</c:v>
                </c:pt>
                <c:pt idx="334405">
                  <c:v>364.62</c:v>
                </c:pt>
                <c:pt idx="334406">
                  <c:v>290.16000000000003</c:v>
                </c:pt>
                <c:pt idx="334407">
                  <c:v>337.42</c:v>
                </c:pt>
                <c:pt idx="334408">
                  <c:v>344.27</c:v>
                </c:pt>
                <c:pt idx="334409">
                  <c:v>312.39999999999998</c:v>
                </c:pt>
                <c:pt idx="334410">
                  <c:v>361.04</c:v>
                </c:pt>
                <c:pt idx="334411">
                  <c:v>241.3</c:v>
                </c:pt>
                <c:pt idx="334412">
                  <c:v>442.07</c:v>
                </c:pt>
                <c:pt idx="334413">
                  <c:v>610.20000000000005</c:v>
                </c:pt>
                <c:pt idx="334414">
                  <c:v>682.28</c:v>
                </c:pt>
                <c:pt idx="334415">
                  <c:v>555.84</c:v>
                </c:pt>
                <c:pt idx="334416">
                  <c:v>703.81</c:v>
                </c:pt>
                <c:pt idx="334417">
                  <c:v>853.38</c:v>
                </c:pt>
                <c:pt idx="334418">
                  <c:v>895.21</c:v>
                </c:pt>
                <c:pt idx="334419">
                  <c:v>975.94</c:v>
                </c:pt>
                <c:pt idx="334420">
                  <c:v>865.54</c:v>
                </c:pt>
                <c:pt idx="334421">
                  <c:v>1030.53</c:v>
                </c:pt>
                <c:pt idx="334422">
                  <c:v>868.67</c:v>
                </c:pt>
                <c:pt idx="334423">
                  <c:v>839.37</c:v>
                </c:pt>
                <c:pt idx="334424">
                  <c:v>737.91</c:v>
                </c:pt>
                <c:pt idx="334425">
                  <c:v>907.8</c:v>
                </c:pt>
                <c:pt idx="334426">
                  <c:v>933.06</c:v>
                </c:pt>
                <c:pt idx="334427">
                  <c:v>1295.28</c:v>
                </c:pt>
                <c:pt idx="334428">
                  <c:v>1013.68</c:v>
                </c:pt>
                <c:pt idx="334429">
                  <c:v>673.14</c:v>
                </c:pt>
                <c:pt idx="334430">
                  <c:v>573.20000000000005</c:v>
                </c:pt>
                <c:pt idx="334431">
                  <c:v>674.29</c:v>
                </c:pt>
                <c:pt idx="334432">
                  <c:v>504.08</c:v>
                </c:pt>
                <c:pt idx="334433">
                  <c:v>848.93</c:v>
                </c:pt>
                <c:pt idx="334434">
                  <c:v>791.08</c:v>
                </c:pt>
                <c:pt idx="334435">
                  <c:v>634.99</c:v>
                </c:pt>
                <c:pt idx="334436">
                  <c:v>823.03</c:v>
                </c:pt>
                <c:pt idx="334437">
                  <c:v>677.31</c:v>
                </c:pt>
                <c:pt idx="334438">
                  <c:v>848.77</c:v>
                </c:pt>
                <c:pt idx="334439">
                  <c:v>612.83000000000004</c:v>
                </c:pt>
                <c:pt idx="334440">
                  <c:v>1007.36</c:v>
                </c:pt>
                <c:pt idx="334441">
                  <c:v>786.67</c:v>
                </c:pt>
                <c:pt idx="334442">
                  <c:v>1025.95</c:v>
                </c:pt>
                <c:pt idx="334443">
                  <c:v>915.09</c:v>
                </c:pt>
                <c:pt idx="334444">
                  <c:v>692.03</c:v>
                </c:pt>
                <c:pt idx="334445">
                  <c:v>842.07</c:v>
                </c:pt>
                <c:pt idx="334446">
                  <c:v>918.31</c:v>
                </c:pt>
                <c:pt idx="334447">
                  <c:v>788.49</c:v>
                </c:pt>
                <c:pt idx="334448">
                  <c:v>854.29</c:v>
                </c:pt>
                <c:pt idx="334449">
                  <c:v>700.74</c:v>
                </c:pt>
                <c:pt idx="334450">
                  <c:v>511.6</c:v>
                </c:pt>
                <c:pt idx="334451">
                  <c:v>508.27</c:v>
                </c:pt>
                <c:pt idx="334452">
                  <c:v>733.88</c:v>
                </c:pt>
                <c:pt idx="334453">
                  <c:v>392.07</c:v>
                </c:pt>
                <c:pt idx="334454">
                  <c:v>497.7</c:v>
                </c:pt>
                <c:pt idx="334455">
                  <c:v>298.83</c:v>
                </c:pt>
                <c:pt idx="334456">
                  <c:v>385.55</c:v>
                </c:pt>
                <c:pt idx="334457">
                  <c:v>395.35</c:v>
                </c:pt>
                <c:pt idx="334458">
                  <c:v>414.8</c:v>
                </c:pt>
                <c:pt idx="334459">
                  <c:v>471.38</c:v>
                </c:pt>
                <c:pt idx="334460">
                  <c:v>528.76</c:v>
                </c:pt>
                <c:pt idx="334461">
                  <c:v>377.59</c:v>
                </c:pt>
                <c:pt idx="334462">
                  <c:v>399.33</c:v>
                </c:pt>
                <c:pt idx="334463">
                  <c:v>477.55</c:v>
                </c:pt>
                <c:pt idx="334464">
                  <c:v>577.70000000000005</c:v>
                </c:pt>
                <c:pt idx="334465">
                  <c:v>557.6</c:v>
                </c:pt>
                <c:pt idx="334466">
                  <c:v>421.09</c:v>
                </c:pt>
                <c:pt idx="334467">
                  <c:v>755.05</c:v>
                </c:pt>
                <c:pt idx="334468">
                  <c:v>918.95</c:v>
                </c:pt>
                <c:pt idx="334469">
                  <c:v>860.05</c:v>
                </c:pt>
                <c:pt idx="334470">
                  <c:v>1208.56</c:v>
                </c:pt>
                <c:pt idx="334471">
                  <c:v>1208.8699999999999</c:v>
                </c:pt>
                <c:pt idx="334472">
                  <c:v>10177.34</c:v>
                </c:pt>
                <c:pt idx="334473">
                  <c:v>10789.61</c:v>
                </c:pt>
                <c:pt idx="334474">
                  <c:v>13040.16</c:v>
                </c:pt>
                <c:pt idx="334475">
                  <c:v>9736.25</c:v>
                </c:pt>
                <c:pt idx="334476">
                  <c:v>10951.08</c:v>
                </c:pt>
                <c:pt idx="334477">
                  <c:v>11152.05</c:v>
                </c:pt>
                <c:pt idx="334478">
                  <c:v>9877.93</c:v>
                </c:pt>
                <c:pt idx="334479">
                  <c:v>10720.75</c:v>
                </c:pt>
                <c:pt idx="334480">
                  <c:v>9868.89</c:v>
                </c:pt>
                <c:pt idx="334481">
                  <c:v>10506.34</c:v>
                </c:pt>
                <c:pt idx="334482">
                  <c:v>8894.32</c:v>
                </c:pt>
                <c:pt idx="334483">
                  <c:v>9961.99</c:v>
                </c:pt>
                <c:pt idx="334484">
                  <c:v>10329.83</c:v>
                </c:pt>
                <c:pt idx="334485">
                  <c:v>14917.13</c:v>
                </c:pt>
                <c:pt idx="334486">
                  <c:v>10667.26</c:v>
                </c:pt>
                <c:pt idx="334487">
                  <c:v>10151</c:v>
                </c:pt>
                <c:pt idx="334488">
                  <c:v>12227.5</c:v>
                </c:pt>
                <c:pt idx="334489">
                  <c:v>12980.87</c:v>
                </c:pt>
                <c:pt idx="334490">
                  <c:v>11240.42</c:v>
                </c:pt>
                <c:pt idx="334491">
                  <c:v>11182.87</c:v>
                </c:pt>
                <c:pt idx="334492">
                  <c:v>12097.87</c:v>
                </c:pt>
                <c:pt idx="334493">
                  <c:v>13942</c:v>
                </c:pt>
                <c:pt idx="334494">
                  <c:v>14334.5</c:v>
                </c:pt>
                <c:pt idx="334495">
                  <c:v>11980</c:v>
                </c:pt>
                <c:pt idx="334496">
                  <c:v>11486.47</c:v>
                </c:pt>
                <c:pt idx="334497">
                  <c:v>12638.53</c:v>
                </c:pt>
                <c:pt idx="334498">
                  <c:v>14529.38</c:v>
                </c:pt>
                <c:pt idx="334499">
                  <c:v>12044.61</c:v>
                </c:pt>
                <c:pt idx="334500">
                  <c:v>11612.43</c:v>
                </c:pt>
                <c:pt idx="334501">
                  <c:v>11145.52</c:v>
                </c:pt>
                <c:pt idx="334502">
                  <c:v>10396.299999999999</c:v>
                </c:pt>
                <c:pt idx="334503">
                  <c:v>11092.92</c:v>
                </c:pt>
                <c:pt idx="334504">
                  <c:v>8166.33</c:v>
                </c:pt>
                <c:pt idx="334505">
                  <c:v>7607.04</c:v>
                </c:pt>
                <c:pt idx="334506">
                  <c:v>6421.53</c:v>
                </c:pt>
                <c:pt idx="334507">
                  <c:v>8511.27</c:v>
                </c:pt>
                <c:pt idx="334508">
                  <c:v>7836.99</c:v>
                </c:pt>
                <c:pt idx="334509">
                  <c:v>9796.1200000000008</c:v>
                </c:pt>
                <c:pt idx="334510">
                  <c:v>7808.04</c:v>
                </c:pt>
                <c:pt idx="334511">
                  <c:v>8613.8700000000008</c:v>
                </c:pt>
                <c:pt idx="334512">
                  <c:v>8907.85</c:v>
                </c:pt>
                <c:pt idx="334513">
                  <c:v>8565.5</c:v>
                </c:pt>
                <c:pt idx="334514">
                  <c:v>13426.35</c:v>
                </c:pt>
                <c:pt idx="334515">
                  <c:v>10483.75</c:v>
                </c:pt>
                <c:pt idx="334516">
                  <c:v>11427.5</c:v>
                </c:pt>
                <c:pt idx="334517">
                  <c:v>14693.55</c:v>
                </c:pt>
                <c:pt idx="334518">
                  <c:v>20761.27</c:v>
                </c:pt>
                <c:pt idx="334519">
                  <c:v>5165.8100000000004</c:v>
                </c:pt>
                <c:pt idx="334520">
                  <c:v>5803.78</c:v>
                </c:pt>
                <c:pt idx="334521">
                  <c:v>6589.5</c:v>
                </c:pt>
                <c:pt idx="334522">
                  <c:v>5537.87</c:v>
                </c:pt>
                <c:pt idx="334523">
                  <c:v>5956.81</c:v>
                </c:pt>
                <c:pt idx="334524">
                  <c:v>8397.2800000000007</c:v>
                </c:pt>
                <c:pt idx="334525">
                  <c:v>8966.76</c:v>
                </c:pt>
                <c:pt idx="334526">
                  <c:v>9273.48</c:v>
                </c:pt>
                <c:pt idx="334527">
                  <c:v>7641.33</c:v>
                </c:pt>
                <c:pt idx="334528">
                  <c:v>7406.26</c:v>
                </c:pt>
                <c:pt idx="334529">
                  <c:v>6392.65</c:v>
                </c:pt>
                <c:pt idx="334530">
                  <c:v>6422.81</c:v>
                </c:pt>
                <c:pt idx="334531">
                  <c:v>6196.56</c:v>
                </c:pt>
                <c:pt idx="334532">
                  <c:v>6185.85</c:v>
                </c:pt>
                <c:pt idx="334533">
                  <c:v>6549.94</c:v>
                </c:pt>
                <c:pt idx="334534">
                  <c:v>6186.58</c:v>
                </c:pt>
                <c:pt idx="334535">
                  <c:v>7293.85</c:v>
                </c:pt>
                <c:pt idx="334536">
                  <c:v>7470.78</c:v>
                </c:pt>
                <c:pt idx="334537">
                  <c:v>8472.32</c:v>
                </c:pt>
                <c:pt idx="334538">
                  <c:v>8232.64</c:v>
                </c:pt>
                <c:pt idx="334539">
                  <c:v>6560.43</c:v>
                </c:pt>
                <c:pt idx="334540">
                  <c:v>6854.49</c:v>
                </c:pt>
                <c:pt idx="334541">
                  <c:v>8482.4</c:v>
                </c:pt>
                <c:pt idx="334542">
                  <c:v>7119.69</c:v>
                </c:pt>
                <c:pt idx="334543">
                  <c:v>6714.87</c:v>
                </c:pt>
                <c:pt idx="334544">
                  <c:v>7194.09</c:v>
                </c:pt>
                <c:pt idx="334545">
                  <c:v>8235.48</c:v>
                </c:pt>
                <c:pt idx="334546">
                  <c:v>7282.61</c:v>
                </c:pt>
                <c:pt idx="334547">
                  <c:v>7445.29</c:v>
                </c:pt>
                <c:pt idx="334548">
                  <c:v>7504.3</c:v>
                </c:pt>
                <c:pt idx="334549">
                  <c:v>7980.25</c:v>
                </c:pt>
                <c:pt idx="334550">
                  <c:v>8560.2999999999993</c:v>
                </c:pt>
                <c:pt idx="334551">
                  <c:v>7646.07</c:v>
                </c:pt>
                <c:pt idx="334552">
                  <c:v>8147.98</c:v>
                </c:pt>
                <c:pt idx="334553">
                  <c:v>6482.42</c:v>
                </c:pt>
                <c:pt idx="334554">
                  <c:v>6521.7</c:v>
                </c:pt>
                <c:pt idx="334555">
                  <c:v>9125.7199999999993</c:v>
                </c:pt>
                <c:pt idx="334556">
                  <c:v>6988.25</c:v>
                </c:pt>
                <c:pt idx="334557">
                  <c:v>6332.69</c:v>
                </c:pt>
                <c:pt idx="334558">
                  <c:v>6305.95</c:v>
                </c:pt>
                <c:pt idx="334559">
                  <c:v>7112.24</c:v>
                </c:pt>
                <c:pt idx="334560">
                  <c:v>6159.02</c:v>
                </c:pt>
                <c:pt idx="334561">
                  <c:v>7575.57</c:v>
                </c:pt>
                <c:pt idx="334562">
                  <c:v>7342.29</c:v>
                </c:pt>
                <c:pt idx="334563">
                  <c:v>5599.97</c:v>
                </c:pt>
                <c:pt idx="334564">
                  <c:v>7870.3</c:v>
                </c:pt>
                <c:pt idx="334565">
                  <c:v>7106.63</c:v>
                </c:pt>
                <c:pt idx="334566">
                  <c:v>10880.97</c:v>
                </c:pt>
                <c:pt idx="334567">
                  <c:v>7381.45</c:v>
                </c:pt>
                <c:pt idx="334568">
                  <c:v>8604.36</c:v>
                </c:pt>
                <c:pt idx="334569">
                  <c:v>11193.78</c:v>
                </c:pt>
                <c:pt idx="334570">
                  <c:v>16952.84</c:v>
                </c:pt>
                <c:pt idx="334571">
                  <c:v>8455.43</c:v>
                </c:pt>
                <c:pt idx="334572">
                  <c:v>6443.71</c:v>
                </c:pt>
                <c:pt idx="334573">
                  <c:v>7113.38</c:v>
                </c:pt>
                <c:pt idx="334574">
                  <c:v>7972.96</c:v>
                </c:pt>
                <c:pt idx="334575">
                  <c:v>5960.86</c:v>
                </c:pt>
                <c:pt idx="334576">
                  <c:v>8143.91</c:v>
                </c:pt>
                <c:pt idx="334577">
                  <c:v>8825.58</c:v>
                </c:pt>
                <c:pt idx="334578">
                  <c:v>8263.0400000000009</c:v>
                </c:pt>
                <c:pt idx="334579">
                  <c:v>7869.1</c:v>
                </c:pt>
                <c:pt idx="334580">
                  <c:v>7507.67</c:v>
                </c:pt>
                <c:pt idx="334581">
                  <c:v>7452.11</c:v>
                </c:pt>
                <c:pt idx="334582">
                  <c:v>8370.76</c:v>
                </c:pt>
                <c:pt idx="334583">
                  <c:v>7495.31</c:v>
                </c:pt>
                <c:pt idx="334584">
                  <c:v>6937.21</c:v>
                </c:pt>
                <c:pt idx="334585">
                  <c:v>7582.64</c:v>
                </c:pt>
                <c:pt idx="334586">
                  <c:v>7522.78</c:v>
                </c:pt>
                <c:pt idx="334587">
                  <c:v>7938.47</c:v>
                </c:pt>
                <c:pt idx="334588">
                  <c:v>6812.16</c:v>
                </c:pt>
                <c:pt idx="334589">
                  <c:v>6766.95</c:v>
                </c:pt>
                <c:pt idx="334590">
                  <c:v>9673.98</c:v>
                </c:pt>
                <c:pt idx="334591">
                  <c:v>8498.93</c:v>
                </c:pt>
                <c:pt idx="334592">
                  <c:v>6460.2</c:v>
                </c:pt>
                <c:pt idx="334593">
                  <c:v>8151.15</c:v>
                </c:pt>
                <c:pt idx="334594">
                  <c:v>7002.13</c:v>
                </c:pt>
                <c:pt idx="334595">
                  <c:v>7431.09</c:v>
                </c:pt>
                <c:pt idx="334596">
                  <c:v>5895.57</c:v>
                </c:pt>
                <c:pt idx="334597">
                  <c:v>7828.03</c:v>
                </c:pt>
                <c:pt idx="334598">
                  <c:v>9625.77</c:v>
                </c:pt>
                <c:pt idx="334599">
                  <c:v>8672.2000000000007</c:v>
                </c:pt>
                <c:pt idx="334600">
                  <c:v>8924.58</c:v>
                </c:pt>
                <c:pt idx="334601">
                  <c:v>9111.6299999999992</c:v>
                </c:pt>
                <c:pt idx="334602">
                  <c:v>8345.32</c:v>
                </c:pt>
                <c:pt idx="334603">
                  <c:v>8515.74</c:v>
                </c:pt>
                <c:pt idx="334604">
                  <c:v>8492.18</c:v>
                </c:pt>
                <c:pt idx="334605">
                  <c:v>7434.15</c:v>
                </c:pt>
                <c:pt idx="334606">
                  <c:v>8169.13</c:v>
                </c:pt>
                <c:pt idx="334607">
                  <c:v>8183.67</c:v>
                </c:pt>
                <c:pt idx="334608">
                  <c:v>7722.91</c:v>
                </c:pt>
                <c:pt idx="334609">
                  <c:v>6569.51</c:v>
                </c:pt>
                <c:pt idx="334610">
                  <c:v>7590.21</c:v>
                </c:pt>
                <c:pt idx="334611">
                  <c:v>7957.02</c:v>
                </c:pt>
                <c:pt idx="334612">
                  <c:v>6805.1</c:v>
                </c:pt>
                <c:pt idx="334613">
                  <c:v>7936.52</c:v>
                </c:pt>
                <c:pt idx="334614">
                  <c:v>8356.5</c:v>
                </c:pt>
                <c:pt idx="334615">
                  <c:v>7445.84</c:v>
                </c:pt>
                <c:pt idx="334616">
                  <c:v>6708.5</c:v>
                </c:pt>
                <c:pt idx="334617">
                  <c:v>8792.9</c:v>
                </c:pt>
                <c:pt idx="334618">
                  <c:v>6697</c:v>
                </c:pt>
                <c:pt idx="334619">
                  <c:v>7549.96</c:v>
                </c:pt>
                <c:pt idx="334620">
                  <c:v>8043.44</c:v>
                </c:pt>
                <c:pt idx="334621">
                  <c:v>7967.5</c:v>
                </c:pt>
                <c:pt idx="334622">
                  <c:v>6965.38</c:v>
                </c:pt>
                <c:pt idx="334623">
                  <c:v>7720.88</c:v>
                </c:pt>
                <c:pt idx="334624">
                  <c:v>9561.31</c:v>
                </c:pt>
                <c:pt idx="334625">
                  <c:v>8102.87</c:v>
                </c:pt>
                <c:pt idx="334626">
                  <c:v>8758.61</c:v>
                </c:pt>
                <c:pt idx="334627">
                  <c:v>8540.23</c:v>
                </c:pt>
                <c:pt idx="334628">
                  <c:v>8822.98</c:v>
                </c:pt>
                <c:pt idx="334629">
                  <c:v>8466.2199999999993</c:v>
                </c:pt>
                <c:pt idx="334630">
                  <c:v>8440.08</c:v>
                </c:pt>
                <c:pt idx="334631">
                  <c:v>9436.9599999999991</c:v>
                </c:pt>
                <c:pt idx="334632">
                  <c:v>10411.69</c:v>
                </c:pt>
                <c:pt idx="334633">
                  <c:v>10345.76</c:v>
                </c:pt>
                <c:pt idx="334634">
                  <c:v>10336.620000000001</c:v>
                </c:pt>
                <c:pt idx="334635">
                  <c:v>10715.75</c:v>
                </c:pt>
                <c:pt idx="334636">
                  <c:v>9812.1299999999992</c:v>
                </c:pt>
                <c:pt idx="334637">
                  <c:v>10822.18</c:v>
                </c:pt>
                <c:pt idx="334638">
                  <c:v>9345.92</c:v>
                </c:pt>
                <c:pt idx="334639">
                  <c:v>8970.16</c:v>
                </c:pt>
                <c:pt idx="334640">
                  <c:v>9770.86</c:v>
                </c:pt>
                <c:pt idx="334641">
                  <c:v>10696.06</c:v>
                </c:pt>
                <c:pt idx="334642">
                  <c:v>9329.18</c:v>
                </c:pt>
                <c:pt idx="334643">
                  <c:v>8329.52</c:v>
                </c:pt>
                <c:pt idx="334644">
                  <c:v>6727.54</c:v>
                </c:pt>
                <c:pt idx="334645">
                  <c:v>7426.02</c:v>
                </c:pt>
                <c:pt idx="334646">
                  <c:v>8008.04</c:v>
                </c:pt>
                <c:pt idx="334647">
                  <c:v>6067.26</c:v>
                </c:pt>
                <c:pt idx="334648">
                  <c:v>5541.54</c:v>
                </c:pt>
                <c:pt idx="334649">
                  <c:v>4741.6000000000004</c:v>
                </c:pt>
                <c:pt idx="334650">
                  <c:v>5890.16</c:v>
                </c:pt>
                <c:pt idx="334651">
                  <c:v>5354.48</c:v>
                </c:pt>
                <c:pt idx="334652">
                  <c:v>5134.3</c:v>
                </c:pt>
                <c:pt idx="334653">
                  <c:v>5483.46</c:v>
                </c:pt>
                <c:pt idx="334654">
                  <c:v>5255.78</c:v>
                </c:pt>
                <c:pt idx="334655">
                  <c:v>5463.74</c:v>
                </c:pt>
                <c:pt idx="334656">
                  <c:v>4866.54</c:v>
                </c:pt>
                <c:pt idx="334657">
                  <c:v>5495.96</c:v>
                </c:pt>
                <c:pt idx="334658">
                  <c:v>4877.3999999999996</c:v>
                </c:pt>
                <c:pt idx="334659">
                  <c:v>5324.4</c:v>
                </c:pt>
                <c:pt idx="334660">
                  <c:v>5175.6000000000004</c:v>
                </c:pt>
                <c:pt idx="334661">
                  <c:v>6431.54</c:v>
                </c:pt>
                <c:pt idx="334662">
                  <c:v>3519.74</c:v>
                </c:pt>
                <c:pt idx="334663">
                  <c:v>4010.9</c:v>
                </c:pt>
                <c:pt idx="334664">
                  <c:v>4489.3</c:v>
                </c:pt>
                <c:pt idx="334665">
                  <c:v>4278.3999999999996</c:v>
                </c:pt>
                <c:pt idx="334666">
                  <c:v>3348.6</c:v>
                </c:pt>
                <c:pt idx="334667">
                  <c:v>5399</c:v>
                </c:pt>
                <c:pt idx="334668">
                  <c:v>7741.76</c:v>
                </c:pt>
                <c:pt idx="334669">
                  <c:v>8023.52</c:v>
                </c:pt>
                <c:pt idx="334670">
                  <c:v>6929.96</c:v>
                </c:pt>
                <c:pt idx="334671">
                  <c:v>6560.02</c:v>
                </c:pt>
                <c:pt idx="334672">
                  <c:v>7130.41</c:v>
                </c:pt>
                <c:pt idx="334673">
                  <c:v>8181.5</c:v>
                </c:pt>
                <c:pt idx="334674">
                  <c:v>5330.14</c:v>
                </c:pt>
                <c:pt idx="334675">
                  <c:v>4894.66</c:v>
                </c:pt>
                <c:pt idx="334676">
                  <c:v>5523.28</c:v>
                </c:pt>
                <c:pt idx="334677">
                  <c:v>5177.72</c:v>
                </c:pt>
                <c:pt idx="334678">
                  <c:v>5640.74</c:v>
                </c:pt>
                <c:pt idx="334679">
                  <c:v>5357.42</c:v>
                </c:pt>
                <c:pt idx="334680">
                  <c:v>5312.66</c:v>
                </c:pt>
                <c:pt idx="334681">
                  <c:v>5472.5</c:v>
                </c:pt>
                <c:pt idx="334682">
                  <c:v>5499.54</c:v>
                </c:pt>
                <c:pt idx="334683">
                  <c:v>4922.3</c:v>
                </c:pt>
                <c:pt idx="334684">
                  <c:v>6093.62</c:v>
                </c:pt>
                <c:pt idx="334685">
                  <c:v>4821.92</c:v>
                </c:pt>
                <c:pt idx="334686">
                  <c:v>5062.26</c:v>
                </c:pt>
                <c:pt idx="334687">
                  <c:v>5814.74</c:v>
                </c:pt>
                <c:pt idx="334688">
                  <c:v>6299.64</c:v>
                </c:pt>
                <c:pt idx="334689">
                  <c:v>5653.18</c:v>
                </c:pt>
                <c:pt idx="334690">
                  <c:v>5568.82</c:v>
                </c:pt>
                <c:pt idx="334691">
                  <c:v>5900.16</c:v>
                </c:pt>
                <c:pt idx="334692">
                  <c:v>5798.12</c:v>
                </c:pt>
                <c:pt idx="334693">
                  <c:v>6219</c:v>
                </c:pt>
                <c:pt idx="334694">
                  <c:v>5298.92</c:v>
                </c:pt>
                <c:pt idx="334695">
                  <c:v>5430.16</c:v>
                </c:pt>
                <c:pt idx="334696">
                  <c:v>5243.95</c:v>
                </c:pt>
                <c:pt idx="334697">
                  <c:v>4647.6400000000003</c:v>
                </c:pt>
                <c:pt idx="334698">
                  <c:v>6219.34</c:v>
                </c:pt>
                <c:pt idx="334699">
                  <c:v>4342.0600000000004</c:v>
                </c:pt>
                <c:pt idx="334700">
                  <c:v>3917.6</c:v>
                </c:pt>
                <c:pt idx="334701">
                  <c:v>4938.24</c:v>
                </c:pt>
                <c:pt idx="334702">
                  <c:v>4757.46</c:v>
                </c:pt>
                <c:pt idx="334703">
                  <c:v>4605.53</c:v>
                </c:pt>
                <c:pt idx="334704">
                  <c:v>4327.58</c:v>
                </c:pt>
                <c:pt idx="334705">
                  <c:v>4084</c:v>
                </c:pt>
                <c:pt idx="334706">
                  <c:v>3349.08</c:v>
                </c:pt>
                <c:pt idx="334707">
                  <c:v>4734.18</c:v>
                </c:pt>
                <c:pt idx="334708">
                  <c:v>3826.88</c:v>
                </c:pt>
                <c:pt idx="334709">
                  <c:v>4683.13</c:v>
                </c:pt>
                <c:pt idx="334710">
                  <c:v>4201.16</c:v>
                </c:pt>
                <c:pt idx="334711">
                  <c:v>3849.48</c:v>
                </c:pt>
                <c:pt idx="334712">
                  <c:v>4805.8999999999996</c:v>
                </c:pt>
                <c:pt idx="334713">
                  <c:v>5250.18</c:v>
                </c:pt>
                <c:pt idx="334714">
                  <c:v>4372.5600000000004</c:v>
                </c:pt>
                <c:pt idx="334715">
                  <c:v>3737.18</c:v>
                </c:pt>
                <c:pt idx="334716">
                  <c:v>3921.32</c:v>
                </c:pt>
                <c:pt idx="334717">
                  <c:v>3539.27</c:v>
                </c:pt>
                <c:pt idx="334718">
                  <c:v>3064.16</c:v>
                </c:pt>
                <c:pt idx="334719">
                  <c:v>4417.04</c:v>
                </c:pt>
                <c:pt idx="334720">
                  <c:v>5845.54</c:v>
                </c:pt>
                <c:pt idx="334721">
                  <c:v>5002.9399999999996</c:v>
                </c:pt>
                <c:pt idx="334722">
                  <c:v>5125.7</c:v>
                </c:pt>
                <c:pt idx="334723">
                  <c:v>5660.58</c:v>
                </c:pt>
                <c:pt idx="334724">
                  <c:v>5373.76</c:v>
                </c:pt>
                <c:pt idx="334725">
                  <c:v>5289.76</c:v>
                </c:pt>
                <c:pt idx="334726">
                  <c:v>5602.1</c:v>
                </c:pt>
                <c:pt idx="334727">
                  <c:v>4772.3900000000003</c:v>
                </c:pt>
                <c:pt idx="334728">
                  <c:v>5737.92</c:v>
                </c:pt>
                <c:pt idx="334729">
                  <c:v>5061.72</c:v>
                </c:pt>
                <c:pt idx="334730">
                  <c:v>5718.48</c:v>
                </c:pt>
                <c:pt idx="334731">
                  <c:v>5313.58</c:v>
                </c:pt>
                <c:pt idx="334732">
                  <c:v>5300.97</c:v>
                </c:pt>
                <c:pt idx="334733">
                  <c:v>5472.32</c:v>
                </c:pt>
                <c:pt idx="334734">
                  <c:v>5642.88</c:v>
                </c:pt>
                <c:pt idx="334735">
                  <c:v>6183.64</c:v>
                </c:pt>
                <c:pt idx="334736">
                  <c:v>6572.16</c:v>
                </c:pt>
                <c:pt idx="334737">
                  <c:v>5961.32</c:v>
                </c:pt>
                <c:pt idx="334738">
                  <c:v>6268.99</c:v>
                </c:pt>
                <c:pt idx="334739">
                  <c:v>5734.18</c:v>
                </c:pt>
                <c:pt idx="334740">
                  <c:v>6203.04</c:v>
                </c:pt>
                <c:pt idx="334741">
                  <c:v>7209.56</c:v>
                </c:pt>
                <c:pt idx="334742">
                  <c:v>6860.84</c:v>
                </c:pt>
                <c:pt idx="334743">
                  <c:v>6061.76</c:v>
                </c:pt>
                <c:pt idx="334744">
                  <c:v>5145.84</c:v>
                </c:pt>
                <c:pt idx="334745">
                  <c:v>6563.66</c:v>
                </c:pt>
                <c:pt idx="334746">
                  <c:v>5589.32</c:v>
                </c:pt>
                <c:pt idx="334747">
                  <c:v>6287.62</c:v>
                </c:pt>
                <c:pt idx="334748">
                  <c:v>5701.28</c:v>
                </c:pt>
                <c:pt idx="334749">
                  <c:v>5947.5</c:v>
                </c:pt>
                <c:pt idx="334750">
                  <c:v>6267.59</c:v>
                </c:pt>
                <c:pt idx="334751">
                  <c:v>5197.84</c:v>
                </c:pt>
                <c:pt idx="334752">
                  <c:v>4555.46</c:v>
                </c:pt>
                <c:pt idx="334753">
                  <c:v>4103.1000000000004</c:v>
                </c:pt>
                <c:pt idx="334754">
                  <c:v>5066.5200000000004</c:v>
                </c:pt>
                <c:pt idx="334755">
                  <c:v>4832.92</c:v>
                </c:pt>
                <c:pt idx="334756">
                  <c:v>4529.34</c:v>
                </c:pt>
                <c:pt idx="334757">
                  <c:v>3619.99</c:v>
                </c:pt>
                <c:pt idx="334758">
                  <c:v>5003.92</c:v>
                </c:pt>
                <c:pt idx="334759">
                  <c:v>4991.5</c:v>
                </c:pt>
                <c:pt idx="334760">
                  <c:v>5450.88</c:v>
                </c:pt>
                <c:pt idx="334761">
                  <c:v>4080.46</c:v>
                </c:pt>
                <c:pt idx="334762">
                  <c:v>4280</c:v>
                </c:pt>
                <c:pt idx="334763">
                  <c:v>5070.8</c:v>
                </c:pt>
                <c:pt idx="334764">
                  <c:v>4148.26</c:v>
                </c:pt>
                <c:pt idx="334765">
                  <c:v>3920.52</c:v>
                </c:pt>
                <c:pt idx="334766">
                  <c:v>4333.46</c:v>
                </c:pt>
                <c:pt idx="334767">
                  <c:v>3563.88</c:v>
                </c:pt>
                <c:pt idx="334768">
                  <c:v>3575</c:v>
                </c:pt>
                <c:pt idx="334769">
                  <c:v>4062.22</c:v>
                </c:pt>
                <c:pt idx="334770">
                  <c:v>3462.06</c:v>
                </c:pt>
                <c:pt idx="334771">
                  <c:v>4029.02</c:v>
                </c:pt>
                <c:pt idx="334772">
                  <c:v>4091.18</c:v>
                </c:pt>
                <c:pt idx="334773">
                  <c:v>3787.28</c:v>
                </c:pt>
                <c:pt idx="334774">
                  <c:v>3740.3</c:v>
                </c:pt>
                <c:pt idx="334775">
                  <c:v>4099.3</c:v>
                </c:pt>
                <c:pt idx="334776">
                  <c:v>4975.32</c:v>
                </c:pt>
                <c:pt idx="334777">
                  <c:v>4250.28</c:v>
                </c:pt>
                <c:pt idx="334778">
                  <c:v>4830.8599999999997</c:v>
                </c:pt>
                <c:pt idx="334779">
                  <c:v>4646.68</c:v>
                </c:pt>
                <c:pt idx="334780">
                  <c:v>4934.16</c:v>
                </c:pt>
                <c:pt idx="334781">
                  <c:v>5080.4799999999996</c:v>
                </c:pt>
                <c:pt idx="334782">
                  <c:v>4675.0200000000004</c:v>
                </c:pt>
                <c:pt idx="334783">
                  <c:v>5181.74</c:v>
                </c:pt>
                <c:pt idx="334784">
                  <c:v>6555.6</c:v>
                </c:pt>
                <c:pt idx="334785">
                  <c:v>7429.04</c:v>
                </c:pt>
                <c:pt idx="334786">
                  <c:v>9168.85</c:v>
                </c:pt>
                <c:pt idx="334787">
                  <c:v>10347.39</c:v>
                </c:pt>
                <c:pt idx="334788">
                  <c:v>10889.61</c:v>
                </c:pt>
                <c:pt idx="334789">
                  <c:v>11801.33</c:v>
                </c:pt>
                <c:pt idx="334790">
                  <c:v>5592.52</c:v>
                </c:pt>
                <c:pt idx="334791">
                  <c:v>3090.42</c:v>
                </c:pt>
                <c:pt idx="334792">
                  <c:v>5277.7</c:v>
                </c:pt>
                <c:pt idx="334793">
                  <c:v>5288.73</c:v>
                </c:pt>
                <c:pt idx="334794">
                  <c:v>4227.78</c:v>
                </c:pt>
                <c:pt idx="334795">
                  <c:v>4915.0200000000004</c:v>
                </c:pt>
                <c:pt idx="334796">
                  <c:v>3830.03</c:v>
                </c:pt>
                <c:pt idx="334797">
                  <c:v>4830.03</c:v>
                </c:pt>
                <c:pt idx="334798">
                  <c:v>5089.37</c:v>
                </c:pt>
                <c:pt idx="334799">
                  <c:v>4088.62</c:v>
                </c:pt>
                <c:pt idx="334800">
                  <c:v>6295.94</c:v>
                </c:pt>
                <c:pt idx="334801">
                  <c:v>5584.03</c:v>
                </c:pt>
                <c:pt idx="334802">
                  <c:v>9450</c:v>
                </c:pt>
                <c:pt idx="334803">
                  <c:v>11696.34</c:v>
                </c:pt>
                <c:pt idx="334804">
                  <c:v>15266.94</c:v>
                </c:pt>
                <c:pt idx="334805">
                  <c:v>2841.62</c:v>
                </c:pt>
                <c:pt idx="334806">
                  <c:v>3041.14</c:v>
                </c:pt>
                <c:pt idx="334807">
                  <c:v>3682.16</c:v>
                </c:pt>
                <c:pt idx="334808">
                  <c:v>3601.04</c:v>
                </c:pt>
                <c:pt idx="334809">
                  <c:v>3675.78</c:v>
                </c:pt>
                <c:pt idx="334810">
                  <c:v>3010.96</c:v>
                </c:pt>
                <c:pt idx="334811">
                  <c:v>3840.78</c:v>
                </c:pt>
                <c:pt idx="334812">
                  <c:v>4034.55</c:v>
                </c:pt>
                <c:pt idx="334813">
                  <c:v>4247.53</c:v>
                </c:pt>
                <c:pt idx="334814">
                  <c:v>3500.33</c:v>
                </c:pt>
                <c:pt idx="334815">
                  <c:v>3881.83</c:v>
                </c:pt>
                <c:pt idx="334816">
                  <c:v>4067.18</c:v>
                </c:pt>
                <c:pt idx="334817">
                  <c:v>3719.02</c:v>
                </c:pt>
                <c:pt idx="334818">
                  <c:v>3285.39</c:v>
                </c:pt>
                <c:pt idx="334819">
                  <c:v>3830.83</c:v>
                </c:pt>
                <c:pt idx="334820">
                  <c:v>3432.59</c:v>
                </c:pt>
                <c:pt idx="334821">
                  <c:v>3893.81</c:v>
                </c:pt>
                <c:pt idx="334822">
                  <c:v>3153.27</c:v>
                </c:pt>
                <c:pt idx="334823">
                  <c:v>3887.56</c:v>
                </c:pt>
                <c:pt idx="334824">
                  <c:v>3530.35</c:v>
                </c:pt>
                <c:pt idx="334825">
                  <c:v>4510.7</c:v>
                </c:pt>
                <c:pt idx="334826">
                  <c:v>3664.62</c:v>
                </c:pt>
                <c:pt idx="334827">
                  <c:v>3832.53</c:v>
                </c:pt>
                <c:pt idx="334828">
                  <c:v>3694.06</c:v>
                </c:pt>
                <c:pt idx="334829">
                  <c:v>3417.32</c:v>
                </c:pt>
                <c:pt idx="334830">
                  <c:v>3588.39</c:v>
                </c:pt>
                <c:pt idx="334831">
                  <c:v>3877.96</c:v>
                </c:pt>
                <c:pt idx="334832">
                  <c:v>3854.96</c:v>
                </c:pt>
                <c:pt idx="334833">
                  <c:v>3299.19</c:v>
                </c:pt>
                <c:pt idx="334834">
                  <c:v>4508.2299999999996</c:v>
                </c:pt>
                <c:pt idx="334835">
                  <c:v>4408.97</c:v>
                </c:pt>
                <c:pt idx="334836">
                  <c:v>5330</c:v>
                </c:pt>
                <c:pt idx="334837">
                  <c:v>7090.35</c:v>
                </c:pt>
                <c:pt idx="334838">
                  <c:v>7923.31</c:v>
                </c:pt>
                <c:pt idx="334839">
                  <c:v>8873.19</c:v>
                </c:pt>
                <c:pt idx="334840">
                  <c:v>8984.6200000000008</c:v>
                </c:pt>
                <c:pt idx="334841">
                  <c:v>12997.81</c:v>
                </c:pt>
                <c:pt idx="334842">
                  <c:v>3992.24</c:v>
                </c:pt>
                <c:pt idx="334843">
                  <c:v>3610.3</c:v>
                </c:pt>
                <c:pt idx="334844">
                  <c:v>2750.79</c:v>
                </c:pt>
                <c:pt idx="334845">
                  <c:v>3113.21</c:v>
                </c:pt>
                <c:pt idx="334846">
                  <c:v>2960.26</c:v>
                </c:pt>
                <c:pt idx="334847">
                  <c:v>3997.55</c:v>
                </c:pt>
                <c:pt idx="334848">
                  <c:v>3920.84</c:v>
                </c:pt>
                <c:pt idx="334849">
                  <c:v>3266.01</c:v>
                </c:pt>
                <c:pt idx="334850">
                  <c:v>3142.2</c:v>
                </c:pt>
                <c:pt idx="334851">
                  <c:v>3307.77</c:v>
                </c:pt>
                <c:pt idx="334852">
                  <c:v>3449.11</c:v>
                </c:pt>
                <c:pt idx="334853">
                  <c:v>3682.48</c:v>
                </c:pt>
                <c:pt idx="334854">
                  <c:v>4865.03</c:v>
                </c:pt>
                <c:pt idx="334855">
                  <c:v>5931.85</c:v>
                </c:pt>
                <c:pt idx="334856">
                  <c:v>9191.7000000000007</c:v>
                </c:pt>
                <c:pt idx="334857">
                  <c:v>4227.54</c:v>
                </c:pt>
                <c:pt idx="334858">
                  <c:v>2893.34</c:v>
                </c:pt>
                <c:pt idx="334859">
                  <c:v>2341.77</c:v>
                </c:pt>
                <c:pt idx="334860">
                  <c:v>3376.52</c:v>
                </c:pt>
                <c:pt idx="334861">
                  <c:v>3002.56</c:v>
                </c:pt>
                <c:pt idx="334862">
                  <c:v>2623.88</c:v>
                </c:pt>
                <c:pt idx="334863">
                  <c:v>3177.97</c:v>
                </c:pt>
                <c:pt idx="334864">
                  <c:v>2616.89</c:v>
                </c:pt>
                <c:pt idx="334865">
                  <c:v>2829.76</c:v>
                </c:pt>
                <c:pt idx="334866">
                  <c:v>2344.6799999999998</c:v>
                </c:pt>
                <c:pt idx="334867">
                  <c:v>2752.44</c:v>
                </c:pt>
                <c:pt idx="334868">
                  <c:v>2510.54</c:v>
                </c:pt>
                <c:pt idx="334869">
                  <c:v>2293.7800000000002</c:v>
                </c:pt>
                <c:pt idx="334870">
                  <c:v>2311.09</c:v>
                </c:pt>
                <c:pt idx="334871">
                  <c:v>2620.0100000000002</c:v>
                </c:pt>
                <c:pt idx="334872">
                  <c:v>2520.04</c:v>
                </c:pt>
                <c:pt idx="334873">
                  <c:v>2315.75</c:v>
                </c:pt>
                <c:pt idx="334874">
                  <c:v>2341.48</c:v>
                </c:pt>
                <c:pt idx="334875">
                  <c:v>2664.15</c:v>
                </c:pt>
                <c:pt idx="334876">
                  <c:v>3480.9</c:v>
                </c:pt>
                <c:pt idx="334877">
                  <c:v>3521.56</c:v>
                </c:pt>
                <c:pt idx="334878">
                  <c:v>3851.98</c:v>
                </c:pt>
                <c:pt idx="334879">
                  <c:v>3020.75</c:v>
                </c:pt>
                <c:pt idx="334880">
                  <c:v>3592.89</c:v>
                </c:pt>
                <c:pt idx="334881">
                  <c:v>3334.21</c:v>
                </c:pt>
                <c:pt idx="334882">
                  <c:v>3059.58</c:v>
                </c:pt>
                <c:pt idx="334883">
                  <c:v>3381.03</c:v>
                </c:pt>
                <c:pt idx="334884">
                  <c:v>3220.86</c:v>
                </c:pt>
                <c:pt idx="334885">
                  <c:v>4301.2700000000004</c:v>
                </c:pt>
                <c:pt idx="334886">
                  <c:v>4261.07</c:v>
                </c:pt>
                <c:pt idx="334887">
                  <c:v>4791.3500000000004</c:v>
                </c:pt>
                <c:pt idx="334888">
                  <c:v>6262.88</c:v>
                </c:pt>
                <c:pt idx="334889">
                  <c:v>6434.05</c:v>
                </c:pt>
                <c:pt idx="334890">
                  <c:v>7928.06</c:v>
                </c:pt>
                <c:pt idx="334891">
                  <c:v>7569.29</c:v>
                </c:pt>
                <c:pt idx="334892">
                  <c:v>9938.52</c:v>
                </c:pt>
                <c:pt idx="334893">
                  <c:v>10181.42</c:v>
                </c:pt>
                <c:pt idx="334894">
                  <c:v>3849.66</c:v>
                </c:pt>
                <c:pt idx="334895">
                  <c:v>3257.51</c:v>
                </c:pt>
                <c:pt idx="334896">
                  <c:v>3031.86</c:v>
                </c:pt>
                <c:pt idx="334897">
                  <c:v>4001.93</c:v>
                </c:pt>
                <c:pt idx="334898">
                  <c:v>3870.71</c:v>
                </c:pt>
                <c:pt idx="334899">
                  <c:v>4379.4799999999996</c:v>
                </c:pt>
                <c:pt idx="334900">
                  <c:v>3621.67</c:v>
                </c:pt>
                <c:pt idx="334901">
                  <c:v>10472.620000000001</c:v>
                </c:pt>
                <c:pt idx="334902">
                  <c:v>14430.63</c:v>
                </c:pt>
                <c:pt idx="334903">
                  <c:v>18007.939999999999</c:v>
                </c:pt>
                <c:pt idx="334904">
                  <c:v>8113.21</c:v>
                </c:pt>
                <c:pt idx="334905">
                  <c:v>9903.98</c:v>
                </c:pt>
                <c:pt idx="334906">
                  <c:v>9368.49</c:v>
                </c:pt>
                <c:pt idx="334907">
                  <c:v>6677.02</c:v>
                </c:pt>
                <c:pt idx="334908">
                  <c:v>8809.36</c:v>
                </c:pt>
                <c:pt idx="334909">
                  <c:v>6968.79</c:v>
                </c:pt>
                <c:pt idx="334910">
                  <c:v>8183.72</c:v>
                </c:pt>
                <c:pt idx="334911">
                  <c:v>8467.94</c:v>
                </c:pt>
                <c:pt idx="334912">
                  <c:v>9812.86</c:v>
                </c:pt>
                <c:pt idx="334913">
                  <c:v>9829.7900000000009</c:v>
                </c:pt>
                <c:pt idx="334914">
                  <c:v>12867.09</c:v>
                </c:pt>
                <c:pt idx="334915">
                  <c:v>14695.37</c:v>
                </c:pt>
                <c:pt idx="334916">
                  <c:v>10732.88</c:v>
                </c:pt>
                <c:pt idx="334917">
                  <c:v>9146.1200000000008</c:v>
                </c:pt>
                <c:pt idx="334918">
                  <c:v>10465.34</c:v>
                </c:pt>
                <c:pt idx="334919">
                  <c:v>9515.25</c:v>
                </c:pt>
                <c:pt idx="334920">
                  <c:v>11994.99</c:v>
                </c:pt>
                <c:pt idx="334921">
                  <c:v>11021.12</c:v>
                </c:pt>
                <c:pt idx="334922">
                  <c:v>10721.49</c:v>
                </c:pt>
                <c:pt idx="334923">
                  <c:v>10870.24</c:v>
                </c:pt>
                <c:pt idx="334924">
                  <c:v>8522.75</c:v>
                </c:pt>
                <c:pt idx="334925">
                  <c:v>10076.06</c:v>
                </c:pt>
                <c:pt idx="334926">
                  <c:v>10530.26</c:v>
                </c:pt>
                <c:pt idx="334927">
                  <c:v>8881.18</c:v>
                </c:pt>
                <c:pt idx="334928">
                  <c:v>8960.69</c:v>
                </c:pt>
                <c:pt idx="334929">
                  <c:v>8087.26</c:v>
                </c:pt>
                <c:pt idx="334930">
                  <c:v>5623.19</c:v>
                </c:pt>
                <c:pt idx="334931">
                  <c:v>7179.49</c:v>
                </c:pt>
                <c:pt idx="334932">
                  <c:v>7870.73</c:v>
                </c:pt>
                <c:pt idx="334933">
                  <c:v>5566.61</c:v>
                </c:pt>
                <c:pt idx="334934">
                  <c:v>3486.42</c:v>
                </c:pt>
                <c:pt idx="334935">
                  <c:v>6451.27</c:v>
                </c:pt>
                <c:pt idx="334936">
                  <c:v>5471.52</c:v>
                </c:pt>
                <c:pt idx="334937">
                  <c:v>7790.68</c:v>
                </c:pt>
                <c:pt idx="334938">
                  <c:v>6689.96</c:v>
                </c:pt>
                <c:pt idx="334939">
                  <c:v>6741.57</c:v>
                </c:pt>
                <c:pt idx="334940">
                  <c:v>6479.06</c:v>
                </c:pt>
                <c:pt idx="334941">
                  <c:v>7497.58</c:v>
                </c:pt>
                <c:pt idx="334942">
                  <c:v>8029.43</c:v>
                </c:pt>
                <c:pt idx="334943">
                  <c:v>11201.35</c:v>
                </c:pt>
                <c:pt idx="334944">
                  <c:v>8279.8700000000008</c:v>
                </c:pt>
                <c:pt idx="334945">
                  <c:v>10357.14</c:v>
                </c:pt>
                <c:pt idx="334946">
                  <c:v>18162.16</c:v>
                </c:pt>
                <c:pt idx="334947">
                  <c:v>34671.480000000003</c:v>
                </c:pt>
                <c:pt idx="334948">
                  <c:v>3793.29</c:v>
                </c:pt>
                <c:pt idx="334949">
                  <c:v>5280.7</c:v>
                </c:pt>
                <c:pt idx="334950">
                  <c:v>4020.53</c:v>
                </c:pt>
                <c:pt idx="334951">
                  <c:v>1878.89</c:v>
                </c:pt>
                <c:pt idx="334952">
                  <c:v>4087.35</c:v>
                </c:pt>
                <c:pt idx="334953">
                  <c:v>5380.43</c:v>
                </c:pt>
                <c:pt idx="334954">
                  <c:v>9519.81</c:v>
                </c:pt>
                <c:pt idx="334955">
                  <c:v>12144.71</c:v>
                </c:pt>
                <c:pt idx="334956">
                  <c:v>8373.25</c:v>
                </c:pt>
                <c:pt idx="334957">
                  <c:v>8310.2900000000009</c:v>
                </c:pt>
                <c:pt idx="334958">
                  <c:v>4178.26</c:v>
                </c:pt>
                <c:pt idx="334959">
                  <c:v>5446.4</c:v>
                </c:pt>
                <c:pt idx="334960">
                  <c:v>5704.08</c:v>
                </c:pt>
                <c:pt idx="334961">
                  <c:v>6083.2</c:v>
                </c:pt>
                <c:pt idx="334962">
                  <c:v>7398.7</c:v>
                </c:pt>
                <c:pt idx="334963">
                  <c:v>6633.82</c:v>
                </c:pt>
                <c:pt idx="334964">
                  <c:v>6420.32</c:v>
                </c:pt>
                <c:pt idx="334965">
                  <c:v>6992.71</c:v>
                </c:pt>
                <c:pt idx="334966">
                  <c:v>10128.57</c:v>
                </c:pt>
                <c:pt idx="334967">
                  <c:v>7916.33</c:v>
                </c:pt>
                <c:pt idx="334968">
                  <c:v>5328.69</c:v>
                </c:pt>
                <c:pt idx="334969">
                  <c:v>6206.83</c:v>
                </c:pt>
                <c:pt idx="334970">
                  <c:v>7160.22</c:v>
                </c:pt>
                <c:pt idx="334971">
                  <c:v>6769.69</c:v>
                </c:pt>
                <c:pt idx="334972">
                  <c:v>6317.96</c:v>
                </c:pt>
                <c:pt idx="334973">
                  <c:v>7829.56</c:v>
                </c:pt>
                <c:pt idx="334974">
                  <c:v>6701.44</c:v>
                </c:pt>
                <c:pt idx="334975">
                  <c:v>5923.37</c:v>
                </c:pt>
                <c:pt idx="334976">
                  <c:v>6938.08</c:v>
                </c:pt>
                <c:pt idx="334977">
                  <c:v>6789.85</c:v>
                </c:pt>
                <c:pt idx="334978">
                  <c:v>5684.42</c:v>
                </c:pt>
                <c:pt idx="334979">
                  <c:v>6040.08</c:v>
                </c:pt>
                <c:pt idx="334980">
                  <c:v>6498.92</c:v>
                </c:pt>
                <c:pt idx="334981">
                  <c:v>6385.93</c:v>
                </c:pt>
                <c:pt idx="334982">
                  <c:v>6473.5</c:v>
                </c:pt>
                <c:pt idx="334983">
                  <c:v>5670.29</c:v>
                </c:pt>
                <c:pt idx="334984">
                  <c:v>7542.26</c:v>
                </c:pt>
                <c:pt idx="334985">
                  <c:v>5917.87</c:v>
                </c:pt>
                <c:pt idx="334986">
                  <c:v>5011.78</c:v>
                </c:pt>
                <c:pt idx="334987">
                  <c:v>5272.91</c:v>
                </c:pt>
                <c:pt idx="334988">
                  <c:v>5184.6400000000003</c:v>
                </c:pt>
                <c:pt idx="334989">
                  <c:v>5224.62</c:v>
                </c:pt>
                <c:pt idx="334990">
                  <c:v>6897.36</c:v>
                </c:pt>
                <c:pt idx="334991">
                  <c:v>5766.66</c:v>
                </c:pt>
                <c:pt idx="334992">
                  <c:v>3771.99</c:v>
                </c:pt>
                <c:pt idx="334993">
                  <c:v>7406.47</c:v>
                </c:pt>
                <c:pt idx="334994">
                  <c:v>8206.36</c:v>
                </c:pt>
                <c:pt idx="334995">
                  <c:v>11193.44</c:v>
                </c:pt>
                <c:pt idx="334996">
                  <c:v>11182.22</c:v>
                </c:pt>
                <c:pt idx="334997">
                  <c:v>12835.21</c:v>
                </c:pt>
                <c:pt idx="334998">
                  <c:v>18407.32</c:v>
                </c:pt>
                <c:pt idx="334999">
                  <c:v>28375.02</c:v>
                </c:pt>
                <c:pt idx="335000">
                  <c:v>13093.41</c:v>
                </c:pt>
                <c:pt idx="335001">
                  <c:v>2183.89</c:v>
                </c:pt>
                <c:pt idx="335002">
                  <c:v>4586.0600000000004</c:v>
                </c:pt>
                <c:pt idx="335003">
                  <c:v>5255.4</c:v>
                </c:pt>
                <c:pt idx="335004">
                  <c:v>3934.32</c:v>
                </c:pt>
                <c:pt idx="335005">
                  <c:v>6217.78</c:v>
                </c:pt>
                <c:pt idx="335006">
                  <c:v>7492.73</c:v>
                </c:pt>
                <c:pt idx="335007">
                  <c:v>11405.17</c:v>
                </c:pt>
                <c:pt idx="335008">
                  <c:v>6023.3</c:v>
                </c:pt>
                <c:pt idx="335009">
                  <c:v>7463.62</c:v>
                </c:pt>
                <c:pt idx="335010">
                  <c:v>6824.97</c:v>
                </c:pt>
                <c:pt idx="335011">
                  <c:v>6011.12</c:v>
                </c:pt>
                <c:pt idx="335012">
                  <c:v>5676.76</c:v>
                </c:pt>
                <c:pt idx="335013">
                  <c:v>5958.69</c:v>
                </c:pt>
                <c:pt idx="335014">
                  <c:v>6264.58</c:v>
                </c:pt>
                <c:pt idx="335015">
                  <c:v>6757.82</c:v>
                </c:pt>
                <c:pt idx="335016">
                  <c:v>6327.61</c:v>
                </c:pt>
                <c:pt idx="335017">
                  <c:v>4992.22</c:v>
                </c:pt>
                <c:pt idx="335018">
                  <c:v>5646.23</c:v>
                </c:pt>
                <c:pt idx="335019">
                  <c:v>9929.07</c:v>
                </c:pt>
                <c:pt idx="335020">
                  <c:v>9036.92</c:v>
                </c:pt>
                <c:pt idx="335021">
                  <c:v>5258.44</c:v>
                </c:pt>
                <c:pt idx="335022">
                  <c:v>6633.34</c:v>
                </c:pt>
                <c:pt idx="335023">
                  <c:v>6174.05</c:v>
                </c:pt>
                <c:pt idx="335024">
                  <c:v>7618.61</c:v>
                </c:pt>
                <c:pt idx="335025">
                  <c:v>6835.1</c:v>
                </c:pt>
                <c:pt idx="335026">
                  <c:v>7359.97</c:v>
                </c:pt>
                <c:pt idx="335027">
                  <c:v>7487.06</c:v>
                </c:pt>
                <c:pt idx="335028">
                  <c:v>6820.33</c:v>
                </c:pt>
                <c:pt idx="335029">
                  <c:v>6757.59</c:v>
                </c:pt>
                <c:pt idx="335030">
                  <c:v>6399.5</c:v>
                </c:pt>
                <c:pt idx="335031">
                  <c:v>6318.21</c:v>
                </c:pt>
                <c:pt idx="335032">
                  <c:v>6295.26</c:v>
                </c:pt>
                <c:pt idx="335033">
                  <c:v>5968.23</c:v>
                </c:pt>
                <c:pt idx="335034">
                  <c:v>6797.59</c:v>
                </c:pt>
                <c:pt idx="335035">
                  <c:v>6082.79</c:v>
                </c:pt>
                <c:pt idx="335036">
                  <c:v>6650.48</c:v>
                </c:pt>
                <c:pt idx="335037">
                  <c:v>5241.32</c:v>
                </c:pt>
                <c:pt idx="335038">
                  <c:v>4273.59</c:v>
                </c:pt>
                <c:pt idx="335039">
                  <c:v>4690.37</c:v>
                </c:pt>
                <c:pt idx="335040">
                  <c:v>4720.08</c:v>
                </c:pt>
                <c:pt idx="335041">
                  <c:v>6119.88</c:v>
                </c:pt>
                <c:pt idx="335042">
                  <c:v>5283.33</c:v>
                </c:pt>
                <c:pt idx="335043">
                  <c:v>4598.33</c:v>
                </c:pt>
                <c:pt idx="335044">
                  <c:v>12880.24</c:v>
                </c:pt>
                <c:pt idx="335045">
                  <c:v>11489.49</c:v>
                </c:pt>
                <c:pt idx="335046">
                  <c:v>14229.19</c:v>
                </c:pt>
                <c:pt idx="335047">
                  <c:v>11575.08</c:v>
                </c:pt>
                <c:pt idx="335048">
                  <c:v>14560.9</c:v>
                </c:pt>
                <c:pt idx="335049">
                  <c:v>15242.42</c:v>
                </c:pt>
                <c:pt idx="335050">
                  <c:v>13514.49</c:v>
                </c:pt>
                <c:pt idx="335051">
                  <c:v>14007.44</c:v>
                </c:pt>
                <c:pt idx="335052">
                  <c:v>15547.54</c:v>
                </c:pt>
                <c:pt idx="335053">
                  <c:v>16800.8</c:v>
                </c:pt>
                <c:pt idx="335054">
                  <c:v>12337</c:v>
                </c:pt>
                <c:pt idx="335055">
                  <c:v>13259.47</c:v>
                </c:pt>
                <c:pt idx="335056">
                  <c:v>10754.72</c:v>
                </c:pt>
                <c:pt idx="335057">
                  <c:v>14371.03</c:v>
                </c:pt>
                <c:pt idx="335058">
                  <c:v>11523.45</c:v>
                </c:pt>
                <c:pt idx="335059">
                  <c:v>14222</c:v>
                </c:pt>
                <c:pt idx="335060">
                  <c:v>17231.5</c:v>
                </c:pt>
                <c:pt idx="335061">
                  <c:v>17385.37</c:v>
                </c:pt>
                <c:pt idx="335062">
                  <c:v>14362.45</c:v>
                </c:pt>
                <c:pt idx="335063">
                  <c:v>15941.75</c:v>
                </c:pt>
                <c:pt idx="335064">
                  <c:v>16636.25</c:v>
                </c:pt>
                <c:pt idx="335065">
                  <c:v>15491.63</c:v>
                </c:pt>
                <c:pt idx="335066">
                  <c:v>16231.8</c:v>
                </c:pt>
                <c:pt idx="335067">
                  <c:v>12487.07</c:v>
                </c:pt>
                <c:pt idx="335068">
                  <c:v>12585.5</c:v>
                </c:pt>
                <c:pt idx="335069">
                  <c:v>12741.25</c:v>
                </c:pt>
                <c:pt idx="335070">
                  <c:v>12776.14</c:v>
                </c:pt>
                <c:pt idx="335071">
                  <c:v>14428.1</c:v>
                </c:pt>
                <c:pt idx="335072">
                  <c:v>13284.7</c:v>
                </c:pt>
                <c:pt idx="335073">
                  <c:v>13039.57</c:v>
                </c:pt>
                <c:pt idx="335074">
                  <c:v>15824.55</c:v>
                </c:pt>
                <c:pt idx="335075">
                  <c:v>19279.55</c:v>
                </c:pt>
                <c:pt idx="335076">
                  <c:v>12328.06</c:v>
                </c:pt>
                <c:pt idx="335077">
                  <c:v>8883.24</c:v>
                </c:pt>
                <c:pt idx="335078">
                  <c:v>7010.39</c:v>
                </c:pt>
                <c:pt idx="335079">
                  <c:v>12534.21</c:v>
                </c:pt>
                <c:pt idx="335080">
                  <c:v>11235.35</c:v>
                </c:pt>
                <c:pt idx="335081">
                  <c:v>12293.21</c:v>
                </c:pt>
                <c:pt idx="335082">
                  <c:v>11566.94</c:v>
                </c:pt>
                <c:pt idx="335083">
                  <c:v>8801.2999999999993</c:v>
                </c:pt>
                <c:pt idx="335084">
                  <c:v>9997.23</c:v>
                </c:pt>
                <c:pt idx="335085">
                  <c:v>10647.1</c:v>
                </c:pt>
                <c:pt idx="335086">
                  <c:v>17483.38</c:v>
                </c:pt>
                <c:pt idx="335087">
                  <c:v>14172.18</c:v>
                </c:pt>
                <c:pt idx="335088">
                  <c:v>14888.29</c:v>
                </c:pt>
                <c:pt idx="335089">
                  <c:v>17504.71</c:v>
                </c:pt>
                <c:pt idx="335090">
                  <c:v>22051.86</c:v>
                </c:pt>
                <c:pt idx="335091">
                  <c:v>5959.21</c:v>
                </c:pt>
                <c:pt idx="335092">
                  <c:v>5336.8</c:v>
                </c:pt>
                <c:pt idx="335093">
                  <c:v>5858.23</c:v>
                </c:pt>
                <c:pt idx="335094">
                  <c:v>5298.18</c:v>
                </c:pt>
                <c:pt idx="335095">
                  <c:v>6274.83</c:v>
                </c:pt>
                <c:pt idx="335096">
                  <c:v>7690</c:v>
                </c:pt>
                <c:pt idx="335097">
                  <c:v>9743.61</c:v>
                </c:pt>
                <c:pt idx="335098">
                  <c:v>9873.07</c:v>
                </c:pt>
                <c:pt idx="335099">
                  <c:v>9317.52</c:v>
                </c:pt>
                <c:pt idx="335100">
                  <c:v>8895.7900000000009</c:v>
                </c:pt>
                <c:pt idx="335101">
                  <c:v>8316.7099999999991</c:v>
                </c:pt>
                <c:pt idx="335102">
                  <c:v>8816.14</c:v>
                </c:pt>
                <c:pt idx="335103">
                  <c:v>7987.1</c:v>
                </c:pt>
                <c:pt idx="335104">
                  <c:v>6322.84</c:v>
                </c:pt>
                <c:pt idx="335105">
                  <c:v>8715.01</c:v>
                </c:pt>
                <c:pt idx="335106">
                  <c:v>8741.5499999999993</c:v>
                </c:pt>
                <c:pt idx="335107">
                  <c:v>8807.17</c:v>
                </c:pt>
                <c:pt idx="335108">
                  <c:v>9575.34</c:v>
                </c:pt>
                <c:pt idx="335109">
                  <c:v>8544.4</c:v>
                </c:pt>
                <c:pt idx="335110">
                  <c:v>8978.0400000000009</c:v>
                </c:pt>
                <c:pt idx="335111">
                  <c:v>7903.3</c:v>
                </c:pt>
                <c:pt idx="335112">
                  <c:v>9716.35</c:v>
                </c:pt>
                <c:pt idx="335113">
                  <c:v>12721.45</c:v>
                </c:pt>
                <c:pt idx="335114">
                  <c:v>11247.77</c:v>
                </c:pt>
                <c:pt idx="335115">
                  <c:v>9662.59</c:v>
                </c:pt>
                <c:pt idx="335116">
                  <c:v>9400.91</c:v>
                </c:pt>
                <c:pt idx="335117">
                  <c:v>10838.32</c:v>
                </c:pt>
                <c:pt idx="335118">
                  <c:v>9674.17</c:v>
                </c:pt>
                <c:pt idx="335119">
                  <c:v>8894.5400000000009</c:v>
                </c:pt>
                <c:pt idx="335120">
                  <c:v>8433.43</c:v>
                </c:pt>
                <c:pt idx="335121">
                  <c:v>7993.99</c:v>
                </c:pt>
                <c:pt idx="335122">
                  <c:v>8607.85</c:v>
                </c:pt>
                <c:pt idx="335123">
                  <c:v>8917.51</c:v>
                </c:pt>
                <c:pt idx="335124">
                  <c:v>9273.7999999999993</c:v>
                </c:pt>
                <c:pt idx="335125">
                  <c:v>11999.34</c:v>
                </c:pt>
                <c:pt idx="335126">
                  <c:v>15052.48</c:v>
                </c:pt>
                <c:pt idx="335127">
                  <c:v>22041.279999999999</c:v>
                </c:pt>
                <c:pt idx="335128">
                  <c:v>9816.2999999999993</c:v>
                </c:pt>
                <c:pt idx="335129">
                  <c:v>9261.75</c:v>
                </c:pt>
                <c:pt idx="335130">
                  <c:v>6781.34</c:v>
                </c:pt>
                <c:pt idx="335131">
                  <c:v>9370.9699999999993</c:v>
                </c:pt>
                <c:pt idx="335132">
                  <c:v>7103.32</c:v>
                </c:pt>
                <c:pt idx="335133">
                  <c:v>9416.3700000000008</c:v>
                </c:pt>
                <c:pt idx="335134">
                  <c:v>11565.24</c:v>
                </c:pt>
                <c:pt idx="335135">
                  <c:v>8024.82</c:v>
                </c:pt>
                <c:pt idx="335136">
                  <c:v>8737.58</c:v>
                </c:pt>
                <c:pt idx="335137">
                  <c:v>7922.9</c:v>
                </c:pt>
                <c:pt idx="335138">
                  <c:v>13159.73</c:v>
                </c:pt>
                <c:pt idx="335139">
                  <c:v>9811.93</c:v>
                </c:pt>
                <c:pt idx="335140">
                  <c:v>11261.11</c:v>
                </c:pt>
                <c:pt idx="335141">
                  <c:v>13785.02</c:v>
                </c:pt>
                <c:pt idx="335142">
                  <c:v>18239.36</c:v>
                </c:pt>
                <c:pt idx="335143">
                  <c:v>7102.64</c:v>
                </c:pt>
                <c:pt idx="335144">
                  <c:v>5506.4</c:v>
                </c:pt>
                <c:pt idx="335145">
                  <c:v>5591.14</c:v>
                </c:pt>
                <c:pt idx="335146">
                  <c:v>5558.97</c:v>
                </c:pt>
                <c:pt idx="335147">
                  <c:v>5597.22</c:v>
                </c:pt>
                <c:pt idx="335148">
                  <c:v>6187.87</c:v>
                </c:pt>
                <c:pt idx="335149">
                  <c:v>8495.5300000000007</c:v>
                </c:pt>
                <c:pt idx="335150">
                  <c:v>7094.73</c:v>
                </c:pt>
                <c:pt idx="335151">
                  <c:v>7274.22</c:v>
                </c:pt>
                <c:pt idx="335152">
                  <c:v>7435.12</c:v>
                </c:pt>
                <c:pt idx="335153">
                  <c:v>7541.18</c:v>
                </c:pt>
                <c:pt idx="335154">
                  <c:v>8619.3799999999992</c:v>
                </c:pt>
                <c:pt idx="335155">
                  <c:v>8217.85</c:v>
                </c:pt>
                <c:pt idx="335156">
                  <c:v>7591.69</c:v>
                </c:pt>
                <c:pt idx="335157">
                  <c:v>9021.2099999999991</c:v>
                </c:pt>
                <c:pt idx="335158">
                  <c:v>7730.74</c:v>
                </c:pt>
                <c:pt idx="335159">
                  <c:v>7099.68</c:v>
                </c:pt>
                <c:pt idx="335160">
                  <c:v>6563.63</c:v>
                </c:pt>
                <c:pt idx="335161">
                  <c:v>6382.82</c:v>
                </c:pt>
                <c:pt idx="335162">
                  <c:v>6931.39</c:v>
                </c:pt>
                <c:pt idx="335163">
                  <c:v>7703.31</c:v>
                </c:pt>
                <c:pt idx="335164">
                  <c:v>8021.42</c:v>
                </c:pt>
                <c:pt idx="335165">
                  <c:v>9683.26</c:v>
                </c:pt>
                <c:pt idx="335166">
                  <c:v>7587.17</c:v>
                </c:pt>
                <c:pt idx="335167">
                  <c:v>8444.67</c:v>
                </c:pt>
                <c:pt idx="335168">
                  <c:v>9787.25</c:v>
                </c:pt>
                <c:pt idx="335169">
                  <c:v>10115.42</c:v>
                </c:pt>
                <c:pt idx="335170">
                  <c:v>10382.74</c:v>
                </c:pt>
                <c:pt idx="335171">
                  <c:v>8794.4699999999993</c:v>
                </c:pt>
                <c:pt idx="335172">
                  <c:v>9982.7099999999991</c:v>
                </c:pt>
                <c:pt idx="335173">
                  <c:v>10065.620000000001</c:v>
                </c:pt>
                <c:pt idx="335174">
                  <c:v>9445.9</c:v>
                </c:pt>
                <c:pt idx="335175">
                  <c:v>11191.38</c:v>
                </c:pt>
                <c:pt idx="335176">
                  <c:v>11301.51</c:v>
                </c:pt>
                <c:pt idx="335177">
                  <c:v>11822.39</c:v>
                </c:pt>
                <c:pt idx="335178">
                  <c:v>15376.7</c:v>
                </c:pt>
                <c:pt idx="335179">
                  <c:v>18482.28</c:v>
                </c:pt>
                <c:pt idx="335180">
                  <c:v>10575.88</c:v>
                </c:pt>
                <c:pt idx="335181">
                  <c:v>10749.43</c:v>
                </c:pt>
                <c:pt idx="335182">
                  <c:v>10611.24</c:v>
                </c:pt>
                <c:pt idx="335183">
                  <c:v>10673.34</c:v>
                </c:pt>
                <c:pt idx="335184">
                  <c:v>12002.65</c:v>
                </c:pt>
                <c:pt idx="335185">
                  <c:v>10973.24</c:v>
                </c:pt>
                <c:pt idx="335186">
                  <c:v>11750.73</c:v>
                </c:pt>
                <c:pt idx="335187">
                  <c:v>33282</c:v>
                </c:pt>
                <c:pt idx="335188">
                  <c:v>30150</c:v>
                </c:pt>
                <c:pt idx="335189">
                  <c:v>33029</c:v>
                </c:pt>
                <c:pt idx="335190">
                  <c:v>30398.32</c:v>
                </c:pt>
                <c:pt idx="335191">
                  <c:v>31939.84</c:v>
                </c:pt>
                <c:pt idx="335192">
                  <c:v>38922</c:v>
                </c:pt>
                <c:pt idx="335193">
                  <c:v>41549.370000000003</c:v>
                </c:pt>
                <c:pt idx="335194">
                  <c:v>32848</c:v>
                </c:pt>
                <c:pt idx="335195">
                  <c:v>32093</c:v>
                </c:pt>
                <c:pt idx="335196">
                  <c:v>43891.88</c:v>
                </c:pt>
                <c:pt idx="335197">
                  <c:v>34817</c:v>
                </c:pt>
                <c:pt idx="335198">
                  <c:v>32938.480000000003</c:v>
                </c:pt>
                <c:pt idx="335199">
                  <c:v>32034.93</c:v>
                </c:pt>
                <c:pt idx="335200">
                  <c:v>41763.43</c:v>
                </c:pt>
                <c:pt idx="335201">
                  <c:v>35066.44</c:v>
                </c:pt>
                <c:pt idx="335202">
                  <c:v>37536</c:v>
                </c:pt>
                <c:pt idx="335203">
                  <c:v>45138.18</c:v>
                </c:pt>
                <c:pt idx="335204">
                  <c:v>45980.959999999999</c:v>
                </c:pt>
                <c:pt idx="335205">
                  <c:v>36670.99</c:v>
                </c:pt>
                <c:pt idx="335206">
                  <c:v>36804.660000000003</c:v>
                </c:pt>
                <c:pt idx="335207">
                  <c:v>37675.620000000003</c:v>
                </c:pt>
                <c:pt idx="335208">
                  <c:v>38791.4</c:v>
                </c:pt>
                <c:pt idx="335209">
                  <c:v>42597.75</c:v>
                </c:pt>
                <c:pt idx="335210">
                  <c:v>37363.68</c:v>
                </c:pt>
                <c:pt idx="335211">
                  <c:v>38651</c:v>
                </c:pt>
                <c:pt idx="335212">
                  <c:v>36145.94</c:v>
                </c:pt>
                <c:pt idx="335213">
                  <c:v>28866.54</c:v>
                </c:pt>
                <c:pt idx="335214">
                  <c:v>32422.5</c:v>
                </c:pt>
                <c:pt idx="335215">
                  <c:v>24135.3</c:v>
                </c:pt>
                <c:pt idx="335216">
                  <c:v>22132.07</c:v>
                </c:pt>
                <c:pt idx="335217">
                  <c:v>23492.22</c:v>
                </c:pt>
                <c:pt idx="335218">
                  <c:v>27154</c:v>
                </c:pt>
                <c:pt idx="335219">
                  <c:v>23508.5</c:v>
                </c:pt>
                <c:pt idx="335220">
                  <c:v>20762.43</c:v>
                </c:pt>
                <c:pt idx="335221">
                  <c:v>19077.5</c:v>
                </c:pt>
                <c:pt idx="335222">
                  <c:v>24352.1</c:v>
                </c:pt>
                <c:pt idx="335223">
                  <c:v>21671.58</c:v>
                </c:pt>
                <c:pt idx="335224">
                  <c:v>19980.5</c:v>
                </c:pt>
                <c:pt idx="335225">
                  <c:v>22287</c:v>
                </c:pt>
                <c:pt idx="335226">
                  <c:v>18704.5</c:v>
                </c:pt>
                <c:pt idx="335227">
                  <c:v>19918.25</c:v>
                </c:pt>
                <c:pt idx="335228">
                  <c:v>16261.5</c:v>
                </c:pt>
                <c:pt idx="335229">
                  <c:v>20201</c:v>
                </c:pt>
                <c:pt idx="335230">
                  <c:v>18450.599999999999</c:v>
                </c:pt>
                <c:pt idx="335231">
                  <c:v>19740.5</c:v>
                </c:pt>
                <c:pt idx="335232">
                  <c:v>27020.52</c:v>
                </c:pt>
                <c:pt idx="335233">
                  <c:v>33856.5</c:v>
                </c:pt>
                <c:pt idx="335234">
                  <c:v>11253.75</c:v>
                </c:pt>
                <c:pt idx="335235">
                  <c:v>14012.63</c:v>
                </c:pt>
                <c:pt idx="335236">
                  <c:v>14679.2</c:v>
                </c:pt>
                <c:pt idx="335237">
                  <c:v>15510.2</c:v>
                </c:pt>
                <c:pt idx="335238">
                  <c:v>13002.3</c:v>
                </c:pt>
                <c:pt idx="335239">
                  <c:v>15627.22</c:v>
                </c:pt>
                <c:pt idx="335240">
                  <c:v>19509.63</c:v>
                </c:pt>
                <c:pt idx="335241">
                  <c:v>23771.34</c:v>
                </c:pt>
                <c:pt idx="335242">
                  <c:v>24612.23</c:v>
                </c:pt>
                <c:pt idx="335243">
                  <c:v>23881.33</c:v>
                </c:pt>
                <c:pt idx="335244">
                  <c:v>22661.64</c:v>
                </c:pt>
                <c:pt idx="335245">
                  <c:v>25613.38</c:v>
                </c:pt>
                <c:pt idx="335246">
                  <c:v>20671.240000000002</c:v>
                </c:pt>
                <c:pt idx="335247">
                  <c:v>19994.61</c:v>
                </c:pt>
                <c:pt idx="335248">
                  <c:v>21315.32</c:v>
                </c:pt>
                <c:pt idx="335249">
                  <c:v>24429.56</c:v>
                </c:pt>
                <c:pt idx="335250">
                  <c:v>22482.33</c:v>
                </c:pt>
                <c:pt idx="335251">
                  <c:v>24063.91</c:v>
                </c:pt>
                <c:pt idx="335252">
                  <c:v>25275.01</c:v>
                </c:pt>
                <c:pt idx="335253">
                  <c:v>28827.29</c:v>
                </c:pt>
                <c:pt idx="335254">
                  <c:v>24498.52</c:v>
                </c:pt>
                <c:pt idx="335255">
                  <c:v>29747.14</c:v>
                </c:pt>
                <c:pt idx="335256">
                  <c:v>33242.1</c:v>
                </c:pt>
                <c:pt idx="335257">
                  <c:v>29767.38</c:v>
                </c:pt>
                <c:pt idx="335258">
                  <c:v>25479.21</c:v>
                </c:pt>
                <c:pt idx="335259">
                  <c:v>24495.89</c:v>
                </c:pt>
                <c:pt idx="335260">
                  <c:v>26741.15</c:v>
                </c:pt>
                <c:pt idx="335261">
                  <c:v>29704.31</c:v>
                </c:pt>
                <c:pt idx="335262">
                  <c:v>29542.14</c:v>
                </c:pt>
                <c:pt idx="335263">
                  <c:v>28148.63</c:v>
                </c:pt>
                <c:pt idx="335264">
                  <c:v>26902.47</c:v>
                </c:pt>
                <c:pt idx="335265">
                  <c:v>26130.48</c:v>
                </c:pt>
                <c:pt idx="335266">
                  <c:v>24329.83</c:v>
                </c:pt>
                <c:pt idx="335267">
                  <c:v>21356.73</c:v>
                </c:pt>
                <c:pt idx="335268">
                  <c:v>19074.099999999999</c:v>
                </c:pt>
                <c:pt idx="335269">
                  <c:v>20145.79</c:v>
                </c:pt>
                <c:pt idx="335270">
                  <c:v>24877.19</c:v>
                </c:pt>
                <c:pt idx="335271">
                  <c:v>19342.27</c:v>
                </c:pt>
                <c:pt idx="335272">
                  <c:v>17540.53</c:v>
                </c:pt>
                <c:pt idx="335273">
                  <c:v>18854.47</c:v>
                </c:pt>
                <c:pt idx="335274">
                  <c:v>21126.91</c:v>
                </c:pt>
                <c:pt idx="335275">
                  <c:v>19763.509999999998</c:v>
                </c:pt>
                <c:pt idx="335276">
                  <c:v>21968.34</c:v>
                </c:pt>
                <c:pt idx="335277">
                  <c:v>22268.49</c:v>
                </c:pt>
                <c:pt idx="335278">
                  <c:v>13956.27</c:v>
                </c:pt>
                <c:pt idx="335279">
                  <c:v>21260.74</c:v>
                </c:pt>
                <c:pt idx="335280">
                  <c:v>18804.830000000002</c:v>
                </c:pt>
                <c:pt idx="335281">
                  <c:v>19157.080000000002</c:v>
                </c:pt>
                <c:pt idx="335282">
                  <c:v>16988.89</c:v>
                </c:pt>
                <c:pt idx="335283">
                  <c:v>18611.990000000002</c:v>
                </c:pt>
                <c:pt idx="335284">
                  <c:v>21631.86</c:v>
                </c:pt>
                <c:pt idx="335285">
                  <c:v>25769.49</c:v>
                </c:pt>
                <c:pt idx="335286">
                  <c:v>15870.27</c:v>
                </c:pt>
                <c:pt idx="335287">
                  <c:v>13819.93</c:v>
                </c:pt>
                <c:pt idx="335288">
                  <c:v>14626.42</c:v>
                </c:pt>
                <c:pt idx="335289">
                  <c:v>16153.69</c:v>
                </c:pt>
                <c:pt idx="335290">
                  <c:v>12001.08</c:v>
                </c:pt>
                <c:pt idx="335291">
                  <c:v>15764.64</c:v>
                </c:pt>
                <c:pt idx="335292">
                  <c:v>18836.64</c:v>
                </c:pt>
                <c:pt idx="335293">
                  <c:v>17826.59</c:v>
                </c:pt>
                <c:pt idx="335294">
                  <c:v>21485.63</c:v>
                </c:pt>
                <c:pt idx="335295">
                  <c:v>20297.400000000001</c:v>
                </c:pt>
                <c:pt idx="335296">
                  <c:v>21264.05</c:v>
                </c:pt>
                <c:pt idx="335297">
                  <c:v>25757.3</c:v>
                </c:pt>
                <c:pt idx="335298">
                  <c:v>29539.91</c:v>
                </c:pt>
                <c:pt idx="335299">
                  <c:v>23082.91</c:v>
                </c:pt>
                <c:pt idx="335300">
                  <c:v>24344.92</c:v>
                </c:pt>
                <c:pt idx="335301">
                  <c:v>24259.119999999999</c:v>
                </c:pt>
                <c:pt idx="335302">
                  <c:v>28896.69</c:v>
                </c:pt>
                <c:pt idx="335303">
                  <c:v>21528.87</c:v>
                </c:pt>
                <c:pt idx="335304">
                  <c:v>21800.07</c:v>
                </c:pt>
                <c:pt idx="335305">
                  <c:v>26107.56</c:v>
                </c:pt>
                <c:pt idx="335306">
                  <c:v>31131.78</c:v>
                </c:pt>
                <c:pt idx="335307">
                  <c:v>33408.080000000002</c:v>
                </c:pt>
                <c:pt idx="335308">
                  <c:v>39196.400000000001</c:v>
                </c:pt>
                <c:pt idx="335309">
                  <c:v>32226.73</c:v>
                </c:pt>
                <c:pt idx="335310">
                  <c:v>31412.39</c:v>
                </c:pt>
                <c:pt idx="335311">
                  <c:v>34020.44</c:v>
                </c:pt>
                <c:pt idx="335312">
                  <c:v>32697.43</c:v>
                </c:pt>
                <c:pt idx="335313">
                  <c:v>40025.980000000003</c:v>
                </c:pt>
                <c:pt idx="335314">
                  <c:v>29942.28</c:v>
                </c:pt>
                <c:pt idx="335315">
                  <c:v>30817.64</c:v>
                </c:pt>
                <c:pt idx="335316">
                  <c:v>28309.5</c:v>
                </c:pt>
                <c:pt idx="335317">
                  <c:v>26921.22</c:v>
                </c:pt>
                <c:pt idx="335318">
                  <c:v>26873.49</c:v>
                </c:pt>
                <c:pt idx="335319">
                  <c:v>26034.080000000002</c:v>
                </c:pt>
                <c:pt idx="335320">
                  <c:v>24920.880000000001</c:v>
                </c:pt>
                <c:pt idx="335321">
                  <c:v>26347.54</c:v>
                </c:pt>
                <c:pt idx="335322">
                  <c:v>27627.61</c:v>
                </c:pt>
                <c:pt idx="335323">
                  <c:v>23435.45</c:v>
                </c:pt>
                <c:pt idx="335324">
                  <c:v>22515.54</c:v>
                </c:pt>
                <c:pt idx="335325">
                  <c:v>25152.880000000001</c:v>
                </c:pt>
                <c:pt idx="335326">
                  <c:v>24169.85</c:v>
                </c:pt>
                <c:pt idx="335327">
                  <c:v>26341.47</c:v>
                </c:pt>
                <c:pt idx="335328">
                  <c:v>22813.34</c:v>
                </c:pt>
                <c:pt idx="335329">
                  <c:v>26943.79</c:v>
                </c:pt>
                <c:pt idx="335330">
                  <c:v>3071</c:v>
                </c:pt>
                <c:pt idx="335331">
                  <c:v>2724</c:v>
                </c:pt>
                <c:pt idx="335332">
                  <c:v>2779</c:v>
                </c:pt>
                <c:pt idx="335333">
                  <c:v>2618</c:v>
                </c:pt>
                <c:pt idx="335334">
                  <c:v>3860</c:v>
                </c:pt>
                <c:pt idx="335335">
                  <c:v>4871</c:v>
                </c:pt>
                <c:pt idx="335336">
                  <c:v>5306</c:v>
                </c:pt>
                <c:pt idx="335337">
                  <c:v>4345</c:v>
                </c:pt>
                <c:pt idx="335338">
                  <c:v>4511.0200000000004</c:v>
                </c:pt>
                <c:pt idx="335339">
                  <c:v>6269</c:v>
                </c:pt>
                <c:pt idx="335340">
                  <c:v>4495</c:v>
                </c:pt>
                <c:pt idx="335341">
                  <c:v>3513</c:v>
                </c:pt>
                <c:pt idx="335342">
                  <c:v>4128</c:v>
                </c:pt>
                <c:pt idx="335343">
                  <c:v>6913</c:v>
                </c:pt>
                <c:pt idx="335344">
                  <c:v>4924</c:v>
                </c:pt>
                <c:pt idx="335345">
                  <c:v>4987</c:v>
                </c:pt>
                <c:pt idx="335346">
                  <c:v>6238</c:v>
                </c:pt>
                <c:pt idx="335347">
                  <c:v>5585</c:v>
                </c:pt>
                <c:pt idx="335348">
                  <c:v>6468.1</c:v>
                </c:pt>
                <c:pt idx="335349">
                  <c:v>4877</c:v>
                </c:pt>
                <c:pt idx="335350">
                  <c:v>5427</c:v>
                </c:pt>
                <c:pt idx="335351">
                  <c:v>4394.3999999999996</c:v>
                </c:pt>
                <c:pt idx="335352">
                  <c:v>4171</c:v>
                </c:pt>
                <c:pt idx="335353">
                  <c:v>4365</c:v>
                </c:pt>
                <c:pt idx="335354">
                  <c:v>4638</c:v>
                </c:pt>
                <c:pt idx="335355">
                  <c:v>3967</c:v>
                </c:pt>
                <c:pt idx="335356">
                  <c:v>3217</c:v>
                </c:pt>
                <c:pt idx="335357">
                  <c:v>3196</c:v>
                </c:pt>
                <c:pt idx="335358">
                  <c:v>3037</c:v>
                </c:pt>
                <c:pt idx="335359">
                  <c:v>2338</c:v>
                </c:pt>
                <c:pt idx="335360">
                  <c:v>2545</c:v>
                </c:pt>
                <c:pt idx="335361">
                  <c:v>2875</c:v>
                </c:pt>
                <c:pt idx="335362">
                  <c:v>3323</c:v>
                </c:pt>
                <c:pt idx="335363">
                  <c:v>3376</c:v>
                </c:pt>
                <c:pt idx="335364">
                  <c:v>2738</c:v>
                </c:pt>
                <c:pt idx="335365">
                  <c:v>3903</c:v>
                </c:pt>
                <c:pt idx="335366">
                  <c:v>3826</c:v>
                </c:pt>
                <c:pt idx="335367">
                  <c:v>4934</c:v>
                </c:pt>
                <c:pt idx="335368">
                  <c:v>4510</c:v>
                </c:pt>
                <c:pt idx="335369">
                  <c:v>4021</c:v>
                </c:pt>
                <c:pt idx="335370">
                  <c:v>4396</c:v>
                </c:pt>
                <c:pt idx="335371">
                  <c:v>3542</c:v>
                </c:pt>
                <c:pt idx="335372">
                  <c:v>3371</c:v>
                </c:pt>
                <c:pt idx="335373">
                  <c:v>3146</c:v>
                </c:pt>
                <c:pt idx="335374">
                  <c:v>5293</c:v>
                </c:pt>
                <c:pt idx="335375">
                  <c:v>4802</c:v>
                </c:pt>
                <c:pt idx="335376">
                  <c:v>5488</c:v>
                </c:pt>
                <c:pt idx="335377">
                  <c:v>817.25</c:v>
                </c:pt>
                <c:pt idx="335378">
                  <c:v>1722</c:v>
                </c:pt>
                <c:pt idx="335379">
                  <c:v>2216</c:v>
                </c:pt>
                <c:pt idx="335380">
                  <c:v>1584</c:v>
                </c:pt>
                <c:pt idx="335381">
                  <c:v>1229.97</c:v>
                </c:pt>
                <c:pt idx="335382">
                  <c:v>1482.85</c:v>
                </c:pt>
                <c:pt idx="335383">
                  <c:v>2729.97</c:v>
                </c:pt>
                <c:pt idx="335384">
                  <c:v>2211.85</c:v>
                </c:pt>
                <c:pt idx="335385">
                  <c:v>2260.94</c:v>
                </c:pt>
                <c:pt idx="335386">
                  <c:v>2902.82</c:v>
                </c:pt>
                <c:pt idx="335387">
                  <c:v>2912.64</c:v>
                </c:pt>
                <c:pt idx="335388">
                  <c:v>3866.83</c:v>
                </c:pt>
                <c:pt idx="335389">
                  <c:v>2793.85</c:v>
                </c:pt>
                <c:pt idx="335390">
                  <c:v>3104.79</c:v>
                </c:pt>
                <c:pt idx="335391">
                  <c:v>4088.12</c:v>
                </c:pt>
                <c:pt idx="335392">
                  <c:v>4288.7</c:v>
                </c:pt>
                <c:pt idx="335393">
                  <c:v>3141.79</c:v>
                </c:pt>
                <c:pt idx="335394">
                  <c:v>3452.76</c:v>
                </c:pt>
                <c:pt idx="335395">
                  <c:v>3803.91</c:v>
                </c:pt>
                <c:pt idx="335396">
                  <c:v>4089.94</c:v>
                </c:pt>
                <c:pt idx="335397">
                  <c:v>2697</c:v>
                </c:pt>
                <c:pt idx="335398">
                  <c:v>3198</c:v>
                </c:pt>
                <c:pt idx="335399">
                  <c:v>3919.91</c:v>
                </c:pt>
                <c:pt idx="335400">
                  <c:v>3572.76</c:v>
                </c:pt>
                <c:pt idx="335401">
                  <c:v>3030</c:v>
                </c:pt>
                <c:pt idx="335402">
                  <c:v>3505.97</c:v>
                </c:pt>
                <c:pt idx="335403">
                  <c:v>3313.46</c:v>
                </c:pt>
                <c:pt idx="335404">
                  <c:v>3106.43</c:v>
                </c:pt>
                <c:pt idx="335405">
                  <c:v>3499.12</c:v>
                </c:pt>
                <c:pt idx="335406">
                  <c:v>3377.8</c:v>
                </c:pt>
                <c:pt idx="335407">
                  <c:v>2651.78</c:v>
                </c:pt>
                <c:pt idx="335408">
                  <c:v>2613.48</c:v>
                </c:pt>
                <c:pt idx="335409">
                  <c:v>2713.65</c:v>
                </c:pt>
                <c:pt idx="335410">
                  <c:v>2426.06</c:v>
                </c:pt>
                <c:pt idx="335411">
                  <c:v>2241.2600000000002</c:v>
                </c:pt>
                <c:pt idx="335412">
                  <c:v>2587.3200000000002</c:v>
                </c:pt>
                <c:pt idx="335413">
                  <c:v>3018.82</c:v>
                </c:pt>
                <c:pt idx="335414">
                  <c:v>3810.05</c:v>
                </c:pt>
                <c:pt idx="335415">
                  <c:v>3464.21</c:v>
                </c:pt>
                <c:pt idx="335416">
                  <c:v>3709.47</c:v>
                </c:pt>
                <c:pt idx="335417">
                  <c:v>3578.88</c:v>
                </c:pt>
                <c:pt idx="335418">
                  <c:v>3193.02</c:v>
                </c:pt>
                <c:pt idx="335419">
                  <c:v>4196.95</c:v>
                </c:pt>
                <c:pt idx="335420">
                  <c:v>4226.5200000000004</c:v>
                </c:pt>
                <c:pt idx="335421">
                  <c:v>2784.64</c:v>
                </c:pt>
                <c:pt idx="335422">
                  <c:v>3595.03</c:v>
                </c:pt>
                <c:pt idx="335423">
                  <c:v>3283.69</c:v>
                </c:pt>
                <c:pt idx="335424">
                  <c:v>2621.2199999999998</c:v>
                </c:pt>
                <c:pt idx="335425">
                  <c:v>2774.99</c:v>
                </c:pt>
                <c:pt idx="335426">
                  <c:v>2788.41</c:v>
                </c:pt>
                <c:pt idx="335427">
                  <c:v>3808.46</c:v>
                </c:pt>
                <c:pt idx="335428">
                  <c:v>3682.78</c:v>
                </c:pt>
                <c:pt idx="335429">
                  <c:v>2085.67</c:v>
                </c:pt>
                <c:pt idx="335430">
                  <c:v>2059.8000000000002</c:v>
                </c:pt>
                <c:pt idx="335431">
                  <c:v>1538.19</c:v>
                </c:pt>
                <c:pt idx="335432">
                  <c:v>1559.71</c:v>
                </c:pt>
                <c:pt idx="335433">
                  <c:v>1933.05</c:v>
                </c:pt>
                <c:pt idx="335434">
                  <c:v>2193.8200000000002</c:v>
                </c:pt>
                <c:pt idx="335435">
                  <c:v>2332.27</c:v>
                </c:pt>
                <c:pt idx="335436">
                  <c:v>2136.96</c:v>
                </c:pt>
                <c:pt idx="335437">
                  <c:v>2467.5700000000002</c:v>
                </c:pt>
                <c:pt idx="335438">
                  <c:v>1806.8</c:v>
                </c:pt>
                <c:pt idx="335439">
                  <c:v>2551.9299999999998</c:v>
                </c:pt>
                <c:pt idx="335440">
                  <c:v>2692.65</c:v>
                </c:pt>
                <c:pt idx="335441">
                  <c:v>2656.8</c:v>
                </c:pt>
                <c:pt idx="335442">
                  <c:v>1998.57</c:v>
                </c:pt>
                <c:pt idx="335443">
                  <c:v>2922.65</c:v>
                </c:pt>
                <c:pt idx="335444">
                  <c:v>3381.96</c:v>
                </c:pt>
                <c:pt idx="335445">
                  <c:v>3581.97</c:v>
                </c:pt>
                <c:pt idx="335446">
                  <c:v>4197.51</c:v>
                </c:pt>
                <c:pt idx="335447">
                  <c:v>3043.29</c:v>
                </c:pt>
                <c:pt idx="335448">
                  <c:v>3399.05</c:v>
                </c:pt>
                <c:pt idx="335449">
                  <c:v>3480.73</c:v>
                </c:pt>
                <c:pt idx="335450">
                  <c:v>3042.13</c:v>
                </c:pt>
                <c:pt idx="335451">
                  <c:v>3441.72</c:v>
                </c:pt>
                <c:pt idx="335452">
                  <c:v>2835.44</c:v>
                </c:pt>
                <c:pt idx="335453">
                  <c:v>2888.76</c:v>
                </c:pt>
                <c:pt idx="335454">
                  <c:v>3219.34</c:v>
                </c:pt>
                <c:pt idx="335455">
                  <c:v>2787.93</c:v>
                </c:pt>
                <c:pt idx="335456">
                  <c:v>2789.48</c:v>
                </c:pt>
                <c:pt idx="335457">
                  <c:v>2429.0300000000002</c:v>
                </c:pt>
                <c:pt idx="335458">
                  <c:v>2421.3200000000002</c:v>
                </c:pt>
                <c:pt idx="335459">
                  <c:v>2568.7199999999998</c:v>
                </c:pt>
                <c:pt idx="335460">
                  <c:v>2096.08</c:v>
                </c:pt>
                <c:pt idx="335461">
                  <c:v>2117.13</c:v>
                </c:pt>
                <c:pt idx="335462">
                  <c:v>2396.15</c:v>
                </c:pt>
                <c:pt idx="335463">
                  <c:v>2152.11</c:v>
                </c:pt>
                <c:pt idx="335464">
                  <c:v>2463.64</c:v>
                </c:pt>
                <c:pt idx="335465">
                  <c:v>2347.4699999999998</c:v>
                </c:pt>
                <c:pt idx="335466">
                  <c:v>2154.59</c:v>
                </c:pt>
                <c:pt idx="335467">
                  <c:v>2213.4699999999998</c:v>
                </c:pt>
                <c:pt idx="335468">
                  <c:v>3068.5</c:v>
                </c:pt>
                <c:pt idx="335469">
                  <c:v>2245.9499999999998</c:v>
                </c:pt>
                <c:pt idx="335470">
                  <c:v>2572.36</c:v>
                </c:pt>
                <c:pt idx="335471">
                  <c:v>3026.87</c:v>
                </c:pt>
                <c:pt idx="335472">
                  <c:v>3109.18</c:v>
                </c:pt>
                <c:pt idx="335473">
                  <c:v>1982</c:v>
                </c:pt>
                <c:pt idx="335474">
                  <c:v>2189</c:v>
                </c:pt>
                <c:pt idx="335475">
                  <c:v>2112.5</c:v>
                </c:pt>
                <c:pt idx="335476">
                  <c:v>1974</c:v>
                </c:pt>
                <c:pt idx="335477">
                  <c:v>3613.5</c:v>
                </c:pt>
                <c:pt idx="335478">
                  <c:v>4329</c:v>
                </c:pt>
                <c:pt idx="335479">
                  <c:v>5326</c:v>
                </c:pt>
                <c:pt idx="335480">
                  <c:v>5862.99</c:v>
                </c:pt>
                <c:pt idx="335481">
                  <c:v>4746.5</c:v>
                </c:pt>
                <c:pt idx="335482">
                  <c:v>5023.5</c:v>
                </c:pt>
                <c:pt idx="335483">
                  <c:v>4853</c:v>
                </c:pt>
                <c:pt idx="335484">
                  <c:v>3477.5</c:v>
                </c:pt>
                <c:pt idx="335485">
                  <c:v>2288.5</c:v>
                </c:pt>
                <c:pt idx="335486">
                  <c:v>5078</c:v>
                </c:pt>
                <c:pt idx="335487">
                  <c:v>5648</c:v>
                </c:pt>
                <c:pt idx="335488">
                  <c:v>6974</c:v>
                </c:pt>
                <c:pt idx="335489">
                  <c:v>10816.5</c:v>
                </c:pt>
                <c:pt idx="335490">
                  <c:v>10004</c:v>
                </c:pt>
                <c:pt idx="335491">
                  <c:v>6469</c:v>
                </c:pt>
                <c:pt idx="335492">
                  <c:v>9739</c:v>
                </c:pt>
                <c:pt idx="335493">
                  <c:v>11227.5</c:v>
                </c:pt>
                <c:pt idx="335494">
                  <c:v>15895.07</c:v>
                </c:pt>
                <c:pt idx="335495">
                  <c:v>13642.44</c:v>
                </c:pt>
                <c:pt idx="335496">
                  <c:v>6060.48</c:v>
                </c:pt>
                <c:pt idx="335497">
                  <c:v>4749.9799999999996</c:v>
                </c:pt>
                <c:pt idx="335498">
                  <c:v>5673.5</c:v>
                </c:pt>
                <c:pt idx="335499">
                  <c:v>5592.5</c:v>
                </c:pt>
                <c:pt idx="335500">
                  <c:v>1497.5</c:v>
                </c:pt>
                <c:pt idx="335501">
                  <c:v>624.5</c:v>
                </c:pt>
                <c:pt idx="335502">
                  <c:v>1454.25</c:v>
                </c:pt>
                <c:pt idx="335503">
                  <c:v>1149.3599999999999</c:v>
                </c:pt>
                <c:pt idx="335504">
                  <c:v>1032.94</c:v>
                </c:pt>
                <c:pt idx="335505">
                  <c:v>2121.89</c:v>
                </c:pt>
                <c:pt idx="335506">
                  <c:v>1692.46</c:v>
                </c:pt>
                <c:pt idx="335507">
                  <c:v>997.5</c:v>
                </c:pt>
                <c:pt idx="335508">
                  <c:v>3143</c:v>
                </c:pt>
                <c:pt idx="335509">
                  <c:v>1647</c:v>
                </c:pt>
                <c:pt idx="335510">
                  <c:v>3548</c:v>
                </c:pt>
                <c:pt idx="335511">
                  <c:v>4887</c:v>
                </c:pt>
                <c:pt idx="335512">
                  <c:v>4380.5</c:v>
                </c:pt>
                <c:pt idx="335513">
                  <c:v>5653</c:v>
                </c:pt>
                <c:pt idx="335514">
                  <c:v>3428</c:v>
                </c:pt>
                <c:pt idx="335515">
                  <c:v>4533</c:v>
                </c:pt>
                <c:pt idx="335516">
                  <c:v>3981.5</c:v>
                </c:pt>
                <c:pt idx="335517">
                  <c:v>4690</c:v>
                </c:pt>
                <c:pt idx="335518">
                  <c:v>5661</c:v>
                </c:pt>
                <c:pt idx="335519">
                  <c:v>7138</c:v>
                </c:pt>
                <c:pt idx="335520">
                  <c:v>2007.99</c:v>
                </c:pt>
                <c:pt idx="335521">
                  <c:v>1897</c:v>
                </c:pt>
                <c:pt idx="335522">
                  <c:v>2050</c:v>
                </c:pt>
                <c:pt idx="335523">
                  <c:v>1501</c:v>
                </c:pt>
                <c:pt idx="335524">
                  <c:v>2550</c:v>
                </c:pt>
                <c:pt idx="335525">
                  <c:v>3586</c:v>
                </c:pt>
                <c:pt idx="335526">
                  <c:v>1579</c:v>
                </c:pt>
                <c:pt idx="335527">
                  <c:v>1743</c:v>
                </c:pt>
                <c:pt idx="335528">
                  <c:v>2835</c:v>
                </c:pt>
                <c:pt idx="335529">
                  <c:v>1831</c:v>
                </c:pt>
                <c:pt idx="335530">
                  <c:v>2414</c:v>
                </c:pt>
                <c:pt idx="335531">
                  <c:v>3587</c:v>
                </c:pt>
                <c:pt idx="335532">
                  <c:v>2551</c:v>
                </c:pt>
                <c:pt idx="335533">
                  <c:v>1847</c:v>
                </c:pt>
                <c:pt idx="335534">
                  <c:v>2368</c:v>
                </c:pt>
                <c:pt idx="335535">
                  <c:v>2608</c:v>
                </c:pt>
                <c:pt idx="335536">
                  <c:v>2231</c:v>
                </c:pt>
                <c:pt idx="335537">
                  <c:v>1110</c:v>
                </c:pt>
                <c:pt idx="335538">
                  <c:v>1702</c:v>
                </c:pt>
                <c:pt idx="335539">
                  <c:v>4015</c:v>
                </c:pt>
                <c:pt idx="335540">
                  <c:v>3553</c:v>
                </c:pt>
                <c:pt idx="335541">
                  <c:v>6510</c:v>
                </c:pt>
                <c:pt idx="335542">
                  <c:v>8386</c:v>
                </c:pt>
                <c:pt idx="335543">
                  <c:v>5555</c:v>
                </c:pt>
                <c:pt idx="335544">
                  <c:v>4275</c:v>
                </c:pt>
                <c:pt idx="335545">
                  <c:v>5130.12</c:v>
                </c:pt>
                <c:pt idx="335546">
                  <c:v>7283</c:v>
                </c:pt>
                <c:pt idx="335547">
                  <c:v>6038.8</c:v>
                </c:pt>
                <c:pt idx="335548">
                  <c:v>6969</c:v>
                </c:pt>
                <c:pt idx="335549">
                  <c:v>5841</c:v>
                </c:pt>
                <c:pt idx="335550">
                  <c:v>6178</c:v>
                </c:pt>
                <c:pt idx="335551">
                  <c:v>6142</c:v>
                </c:pt>
                <c:pt idx="335552">
                  <c:v>3814</c:v>
                </c:pt>
                <c:pt idx="335553">
                  <c:v>2047.61</c:v>
                </c:pt>
                <c:pt idx="335554">
                  <c:v>2598.5500000000002</c:v>
                </c:pt>
                <c:pt idx="335555">
                  <c:v>1648.25</c:v>
                </c:pt>
                <c:pt idx="335556">
                  <c:v>1393.13</c:v>
                </c:pt>
                <c:pt idx="335557">
                  <c:v>1784.15</c:v>
                </c:pt>
                <c:pt idx="335558">
                  <c:v>2004.57</c:v>
                </c:pt>
                <c:pt idx="335559">
                  <c:v>1721.29</c:v>
                </c:pt>
                <c:pt idx="335560">
                  <c:v>3425.63</c:v>
                </c:pt>
                <c:pt idx="335561">
                  <c:v>2529.59</c:v>
                </c:pt>
                <c:pt idx="335562">
                  <c:v>2018.74</c:v>
                </c:pt>
                <c:pt idx="335563">
                  <c:v>3746.22</c:v>
                </c:pt>
                <c:pt idx="335564">
                  <c:v>4132.92</c:v>
                </c:pt>
                <c:pt idx="335565">
                  <c:v>3224.19</c:v>
                </c:pt>
                <c:pt idx="335566">
                  <c:v>3761.81</c:v>
                </c:pt>
                <c:pt idx="335567">
                  <c:v>3532.48</c:v>
                </c:pt>
                <c:pt idx="335568">
                  <c:v>2153.66</c:v>
                </c:pt>
                <c:pt idx="335569">
                  <c:v>2986.47</c:v>
                </c:pt>
                <c:pt idx="335570">
                  <c:v>3464.02</c:v>
                </c:pt>
                <c:pt idx="335571">
                  <c:v>5146.3500000000004</c:v>
                </c:pt>
                <c:pt idx="335572">
                  <c:v>3491.08</c:v>
                </c:pt>
                <c:pt idx="335573">
                  <c:v>1891.71</c:v>
                </c:pt>
                <c:pt idx="335574">
                  <c:v>1753.19</c:v>
                </c:pt>
                <c:pt idx="335575">
                  <c:v>1161.81</c:v>
                </c:pt>
                <c:pt idx="335576">
                  <c:v>1335.64</c:v>
                </c:pt>
                <c:pt idx="335577">
                  <c:v>2531.56</c:v>
                </c:pt>
                <c:pt idx="335578">
                  <c:v>3276.81</c:v>
                </c:pt>
                <c:pt idx="335579">
                  <c:v>4872.34</c:v>
                </c:pt>
                <c:pt idx="335580">
                  <c:v>4651.9399999999996</c:v>
                </c:pt>
                <c:pt idx="335581">
                  <c:v>3337.57</c:v>
                </c:pt>
                <c:pt idx="335582">
                  <c:v>3232.01</c:v>
                </c:pt>
                <c:pt idx="335583">
                  <c:v>4628.0200000000004</c:v>
                </c:pt>
                <c:pt idx="335584">
                  <c:v>4270</c:v>
                </c:pt>
                <c:pt idx="335585">
                  <c:v>3342.51</c:v>
                </c:pt>
                <c:pt idx="335586">
                  <c:v>4471</c:v>
                </c:pt>
                <c:pt idx="335587">
                  <c:v>3538</c:v>
                </c:pt>
                <c:pt idx="335588">
                  <c:v>3836.03</c:v>
                </c:pt>
                <c:pt idx="335589">
                  <c:v>2954</c:v>
                </c:pt>
                <c:pt idx="335590">
                  <c:v>2785.08</c:v>
                </c:pt>
                <c:pt idx="335591">
                  <c:v>2756</c:v>
                </c:pt>
                <c:pt idx="335592">
                  <c:v>3520</c:v>
                </c:pt>
                <c:pt idx="335593">
                  <c:v>4346.01</c:v>
                </c:pt>
                <c:pt idx="335594">
                  <c:v>4963</c:v>
                </c:pt>
                <c:pt idx="335595">
                  <c:v>4500</c:v>
                </c:pt>
                <c:pt idx="335596">
                  <c:v>4807</c:v>
                </c:pt>
                <c:pt idx="335597">
                  <c:v>7562.5</c:v>
                </c:pt>
                <c:pt idx="335598">
                  <c:v>7982.5</c:v>
                </c:pt>
                <c:pt idx="335599">
                  <c:v>7742</c:v>
                </c:pt>
                <c:pt idx="335600">
                  <c:v>4682</c:v>
                </c:pt>
                <c:pt idx="335601">
                  <c:v>2453.9699999999998</c:v>
                </c:pt>
                <c:pt idx="335602">
                  <c:v>1525</c:v>
                </c:pt>
                <c:pt idx="335603">
                  <c:v>1083</c:v>
                </c:pt>
                <c:pt idx="335604">
                  <c:v>1255.5</c:v>
                </c:pt>
                <c:pt idx="335605">
                  <c:v>375</c:v>
                </c:pt>
                <c:pt idx="335606">
                  <c:v>240</c:v>
                </c:pt>
                <c:pt idx="335607">
                  <c:v>178.88</c:v>
                </c:pt>
                <c:pt idx="335608">
                  <c:v>368.01</c:v>
                </c:pt>
                <c:pt idx="335609">
                  <c:v>698.09</c:v>
                </c:pt>
                <c:pt idx="335610">
                  <c:v>1090.6199999999999</c:v>
                </c:pt>
                <c:pt idx="335611">
                  <c:v>1522.55</c:v>
                </c:pt>
                <c:pt idx="335612">
                  <c:v>2016.55</c:v>
                </c:pt>
                <c:pt idx="335613">
                  <c:v>2599.58</c:v>
                </c:pt>
                <c:pt idx="335614">
                  <c:v>3872.78</c:v>
                </c:pt>
                <c:pt idx="335615">
                  <c:v>3494.23</c:v>
                </c:pt>
                <c:pt idx="335616">
                  <c:v>42167.01</c:v>
                </c:pt>
                <c:pt idx="335617">
                  <c:v>30558.81</c:v>
                </c:pt>
                <c:pt idx="335618">
                  <c:v>35822.78</c:v>
                </c:pt>
                <c:pt idx="335619">
                  <c:v>31683.79</c:v>
                </c:pt>
                <c:pt idx="335620">
                  <c:v>42401.06</c:v>
                </c:pt>
                <c:pt idx="335621">
                  <c:v>35112.07</c:v>
                </c:pt>
                <c:pt idx="335622">
                  <c:v>35384.120000000003</c:v>
                </c:pt>
                <c:pt idx="335623">
                  <c:v>42078.94</c:v>
                </c:pt>
                <c:pt idx="335624">
                  <c:v>33531.910000000003</c:v>
                </c:pt>
                <c:pt idx="335625">
                  <c:v>34583.07</c:v>
                </c:pt>
                <c:pt idx="335626">
                  <c:v>35310.99</c:v>
                </c:pt>
                <c:pt idx="335627">
                  <c:v>37984.22</c:v>
                </c:pt>
                <c:pt idx="335628">
                  <c:v>44385.24</c:v>
                </c:pt>
                <c:pt idx="335629">
                  <c:v>40712.129999999997</c:v>
                </c:pt>
                <c:pt idx="335630">
                  <c:v>41010.31</c:v>
                </c:pt>
                <c:pt idx="335631">
                  <c:v>30965.75</c:v>
                </c:pt>
                <c:pt idx="335632">
                  <c:v>40960.78</c:v>
                </c:pt>
                <c:pt idx="335633">
                  <c:v>37086.93</c:v>
                </c:pt>
                <c:pt idx="335634">
                  <c:v>38880.1</c:v>
                </c:pt>
                <c:pt idx="335635">
                  <c:v>37427.54</c:v>
                </c:pt>
                <c:pt idx="335636">
                  <c:v>36509.1</c:v>
                </c:pt>
                <c:pt idx="335637">
                  <c:v>39599.589999999997</c:v>
                </c:pt>
                <c:pt idx="335638">
                  <c:v>33197.120000000003</c:v>
                </c:pt>
                <c:pt idx="335639">
                  <c:v>36432.230000000003</c:v>
                </c:pt>
                <c:pt idx="335640">
                  <c:v>35329.160000000003</c:v>
                </c:pt>
                <c:pt idx="335641">
                  <c:v>37428.86</c:v>
                </c:pt>
                <c:pt idx="335642">
                  <c:v>40623.910000000003</c:v>
                </c:pt>
                <c:pt idx="335643">
                  <c:v>36104.29</c:v>
                </c:pt>
                <c:pt idx="335644">
                  <c:v>28219.43</c:v>
                </c:pt>
                <c:pt idx="335645">
                  <c:v>35120.07</c:v>
                </c:pt>
                <c:pt idx="335646">
                  <c:v>36475.47</c:v>
                </c:pt>
                <c:pt idx="335647">
                  <c:v>36469.32</c:v>
                </c:pt>
                <c:pt idx="335648">
                  <c:v>31402.49</c:v>
                </c:pt>
                <c:pt idx="335649">
                  <c:v>30804.47</c:v>
                </c:pt>
                <c:pt idx="335650">
                  <c:v>40994.959999999999</c:v>
                </c:pt>
                <c:pt idx="335651">
                  <c:v>35011.99</c:v>
                </c:pt>
                <c:pt idx="335652">
                  <c:v>34768.51</c:v>
                </c:pt>
                <c:pt idx="335653">
                  <c:v>37225.11</c:v>
                </c:pt>
                <c:pt idx="335654">
                  <c:v>37178.9</c:v>
                </c:pt>
                <c:pt idx="335655">
                  <c:v>35038.68</c:v>
                </c:pt>
                <c:pt idx="335656">
                  <c:v>40025.25</c:v>
                </c:pt>
                <c:pt idx="335657">
                  <c:v>32701.8</c:v>
                </c:pt>
                <c:pt idx="335658">
                  <c:v>28772.15</c:v>
                </c:pt>
                <c:pt idx="335659">
                  <c:v>40519.07</c:v>
                </c:pt>
                <c:pt idx="335660">
                  <c:v>38639.06</c:v>
                </c:pt>
                <c:pt idx="335661">
                  <c:v>37167.54</c:v>
                </c:pt>
                <c:pt idx="335662">
                  <c:v>32823.79</c:v>
                </c:pt>
                <c:pt idx="335663">
                  <c:v>27665.59</c:v>
                </c:pt>
                <c:pt idx="335664">
                  <c:v>39089.93</c:v>
                </c:pt>
                <c:pt idx="335665">
                  <c:v>40665.730000000003</c:v>
                </c:pt>
                <c:pt idx="335666">
                  <c:v>35098.47</c:v>
                </c:pt>
                <c:pt idx="335667">
                  <c:v>32465.42</c:v>
                </c:pt>
                <c:pt idx="335668">
                  <c:v>35969.15</c:v>
                </c:pt>
                <c:pt idx="335669">
                  <c:v>44147.58</c:v>
                </c:pt>
                <c:pt idx="335670">
                  <c:v>36147.629999999997</c:v>
                </c:pt>
                <c:pt idx="335671">
                  <c:v>31810.5</c:v>
                </c:pt>
                <c:pt idx="335672">
                  <c:v>39458.370000000003</c:v>
                </c:pt>
                <c:pt idx="335673">
                  <c:v>40830.769999999997</c:v>
                </c:pt>
                <c:pt idx="335674">
                  <c:v>34527.31</c:v>
                </c:pt>
                <c:pt idx="335675">
                  <c:v>34565.9</c:v>
                </c:pt>
                <c:pt idx="335676">
                  <c:v>35242.47</c:v>
                </c:pt>
                <c:pt idx="335677">
                  <c:v>34136.160000000003</c:v>
                </c:pt>
                <c:pt idx="335678">
                  <c:v>34336.85</c:v>
                </c:pt>
                <c:pt idx="335679">
                  <c:v>28936.080000000002</c:v>
                </c:pt>
                <c:pt idx="335680">
                  <c:v>35419.160000000003</c:v>
                </c:pt>
                <c:pt idx="335681">
                  <c:v>38226.81</c:v>
                </c:pt>
                <c:pt idx="335682">
                  <c:v>36993.339999999997</c:v>
                </c:pt>
                <c:pt idx="335683">
                  <c:v>37102.21</c:v>
                </c:pt>
                <c:pt idx="335684">
                  <c:v>33428.46</c:v>
                </c:pt>
                <c:pt idx="335685">
                  <c:v>35611.33</c:v>
                </c:pt>
                <c:pt idx="335686">
                  <c:v>32960.31</c:v>
                </c:pt>
                <c:pt idx="335687">
                  <c:v>30230.13</c:v>
                </c:pt>
                <c:pt idx="335688">
                  <c:v>36130.43</c:v>
                </c:pt>
                <c:pt idx="335689">
                  <c:v>35114.11</c:v>
                </c:pt>
                <c:pt idx="335690">
                  <c:v>36338.980000000003</c:v>
                </c:pt>
                <c:pt idx="335691">
                  <c:v>35800.49</c:v>
                </c:pt>
                <c:pt idx="335692">
                  <c:v>33752.71</c:v>
                </c:pt>
                <c:pt idx="335693">
                  <c:v>37182.78</c:v>
                </c:pt>
                <c:pt idx="335694">
                  <c:v>35746.589999999997</c:v>
                </c:pt>
                <c:pt idx="335695">
                  <c:v>37256.86</c:v>
                </c:pt>
                <c:pt idx="335696">
                  <c:v>32270.78</c:v>
                </c:pt>
                <c:pt idx="335697">
                  <c:v>34373.96</c:v>
                </c:pt>
                <c:pt idx="335698">
                  <c:v>38056.31</c:v>
                </c:pt>
                <c:pt idx="335699">
                  <c:v>31458.95</c:v>
                </c:pt>
                <c:pt idx="335700">
                  <c:v>28097.64</c:v>
                </c:pt>
                <c:pt idx="335701">
                  <c:v>29856.11</c:v>
                </c:pt>
                <c:pt idx="335702">
                  <c:v>36882.01</c:v>
                </c:pt>
                <c:pt idx="335703">
                  <c:v>33036.949999999997</c:v>
                </c:pt>
                <c:pt idx="335704">
                  <c:v>36293.24</c:v>
                </c:pt>
                <c:pt idx="335705">
                  <c:v>26952.720000000001</c:v>
                </c:pt>
                <c:pt idx="335706">
                  <c:v>32487.91</c:v>
                </c:pt>
                <c:pt idx="335707">
                  <c:v>34165.86</c:v>
                </c:pt>
                <c:pt idx="335708">
                  <c:v>30070.3</c:v>
                </c:pt>
                <c:pt idx="335709">
                  <c:v>40950.910000000003</c:v>
                </c:pt>
                <c:pt idx="335710">
                  <c:v>27275.200000000001</c:v>
                </c:pt>
                <c:pt idx="335711">
                  <c:v>37124.14</c:v>
                </c:pt>
                <c:pt idx="335712">
                  <c:v>27621.22</c:v>
                </c:pt>
                <c:pt idx="335713">
                  <c:v>33392.85</c:v>
                </c:pt>
                <c:pt idx="335714">
                  <c:v>35430.29</c:v>
                </c:pt>
                <c:pt idx="335715">
                  <c:v>25292.79</c:v>
                </c:pt>
                <c:pt idx="335716">
                  <c:v>39835.53</c:v>
                </c:pt>
                <c:pt idx="335717">
                  <c:v>41857.699999999997</c:v>
                </c:pt>
                <c:pt idx="335718">
                  <c:v>29502.55</c:v>
                </c:pt>
                <c:pt idx="335719">
                  <c:v>30044.38</c:v>
                </c:pt>
                <c:pt idx="335720">
                  <c:v>41176.53</c:v>
                </c:pt>
                <c:pt idx="335721">
                  <c:v>37287.94</c:v>
                </c:pt>
                <c:pt idx="335722">
                  <c:v>37434.339999999997</c:v>
                </c:pt>
                <c:pt idx="335723">
                  <c:v>35768.660000000003</c:v>
                </c:pt>
                <c:pt idx="335724">
                  <c:v>38086.699999999997</c:v>
                </c:pt>
                <c:pt idx="335725">
                  <c:v>41912.300000000003</c:v>
                </c:pt>
                <c:pt idx="335726">
                  <c:v>30113.24</c:v>
                </c:pt>
                <c:pt idx="335727">
                  <c:v>41384.49</c:v>
                </c:pt>
                <c:pt idx="335728">
                  <c:v>36859.35</c:v>
                </c:pt>
                <c:pt idx="335729">
                  <c:v>34857.919999999998</c:v>
                </c:pt>
                <c:pt idx="335730">
                  <c:v>45447.03</c:v>
                </c:pt>
                <c:pt idx="335731">
                  <c:v>43003.41</c:v>
                </c:pt>
                <c:pt idx="335732">
                  <c:v>31575.23</c:v>
                </c:pt>
                <c:pt idx="335733">
                  <c:v>39131.160000000003</c:v>
                </c:pt>
                <c:pt idx="335734">
                  <c:v>38041.269999999997</c:v>
                </c:pt>
                <c:pt idx="335735">
                  <c:v>37546.29</c:v>
                </c:pt>
                <c:pt idx="335736">
                  <c:v>33732.36</c:v>
                </c:pt>
                <c:pt idx="335737">
                  <c:v>31577.98</c:v>
                </c:pt>
                <c:pt idx="335738">
                  <c:v>40441.79</c:v>
                </c:pt>
                <c:pt idx="335739">
                  <c:v>37901.61</c:v>
                </c:pt>
                <c:pt idx="335740">
                  <c:v>36203.64</c:v>
                </c:pt>
                <c:pt idx="335741">
                  <c:v>39736.11</c:v>
                </c:pt>
                <c:pt idx="335742">
                  <c:v>33035.46</c:v>
                </c:pt>
                <c:pt idx="335743">
                  <c:v>40001.4</c:v>
                </c:pt>
                <c:pt idx="335744">
                  <c:v>35614.15</c:v>
                </c:pt>
                <c:pt idx="335745">
                  <c:v>33080.01</c:v>
                </c:pt>
                <c:pt idx="335746">
                  <c:v>34550.97</c:v>
                </c:pt>
                <c:pt idx="335747">
                  <c:v>38991.160000000003</c:v>
                </c:pt>
                <c:pt idx="335748">
                  <c:v>29001.84</c:v>
                </c:pt>
                <c:pt idx="335749">
                  <c:v>35582.19</c:v>
                </c:pt>
                <c:pt idx="335750">
                  <c:v>33422.199999999997</c:v>
                </c:pt>
                <c:pt idx="335751">
                  <c:v>36256.76</c:v>
                </c:pt>
                <c:pt idx="335752">
                  <c:v>34916.129999999997</c:v>
                </c:pt>
                <c:pt idx="335753">
                  <c:v>42961.23</c:v>
                </c:pt>
                <c:pt idx="335754">
                  <c:v>37138.32</c:v>
                </c:pt>
                <c:pt idx="335755">
                  <c:v>38887</c:v>
                </c:pt>
                <c:pt idx="335756">
                  <c:v>35829.64</c:v>
                </c:pt>
                <c:pt idx="335757">
                  <c:v>31436.48</c:v>
                </c:pt>
                <c:pt idx="335758">
                  <c:v>40767.08</c:v>
                </c:pt>
                <c:pt idx="335759">
                  <c:v>50297.47</c:v>
                </c:pt>
                <c:pt idx="335760">
                  <c:v>40860.550000000003</c:v>
                </c:pt>
                <c:pt idx="335761">
                  <c:v>47792.3</c:v>
                </c:pt>
                <c:pt idx="335762">
                  <c:v>41460.57</c:v>
                </c:pt>
                <c:pt idx="335763">
                  <c:v>52762.67</c:v>
                </c:pt>
                <c:pt idx="335764">
                  <c:v>50056.19</c:v>
                </c:pt>
                <c:pt idx="335765">
                  <c:v>45356.75</c:v>
                </c:pt>
                <c:pt idx="335766">
                  <c:v>47648.1</c:v>
                </c:pt>
                <c:pt idx="335767">
                  <c:v>46387.31</c:v>
                </c:pt>
                <c:pt idx="335768">
                  <c:v>51500.24</c:v>
                </c:pt>
                <c:pt idx="335769">
                  <c:v>49791.59</c:v>
                </c:pt>
                <c:pt idx="335770">
                  <c:v>53157.51</c:v>
                </c:pt>
                <c:pt idx="335771">
                  <c:v>51037.31</c:v>
                </c:pt>
                <c:pt idx="335772">
                  <c:v>46264.639999999999</c:v>
                </c:pt>
                <c:pt idx="335773">
                  <c:v>46838.6</c:v>
                </c:pt>
                <c:pt idx="335774">
                  <c:v>45607.4</c:v>
                </c:pt>
                <c:pt idx="335775">
                  <c:v>49427.91</c:v>
                </c:pt>
                <c:pt idx="335776">
                  <c:v>45345.63</c:v>
                </c:pt>
                <c:pt idx="335777">
                  <c:v>47503.89</c:v>
                </c:pt>
                <c:pt idx="335778">
                  <c:v>45444.02</c:v>
                </c:pt>
                <c:pt idx="335779">
                  <c:v>47642.01</c:v>
                </c:pt>
                <c:pt idx="335780">
                  <c:v>47987.31</c:v>
                </c:pt>
                <c:pt idx="335781">
                  <c:v>47476.98</c:v>
                </c:pt>
                <c:pt idx="335782">
                  <c:v>45384.09</c:v>
                </c:pt>
                <c:pt idx="335783">
                  <c:v>48375.38</c:v>
                </c:pt>
                <c:pt idx="335784">
                  <c:v>47164.26</c:v>
                </c:pt>
                <c:pt idx="335785">
                  <c:v>45939.88</c:v>
                </c:pt>
                <c:pt idx="335786">
                  <c:v>44371.43</c:v>
                </c:pt>
                <c:pt idx="335787">
                  <c:v>40126.589999999997</c:v>
                </c:pt>
                <c:pt idx="335788">
                  <c:v>36811.019999999997</c:v>
                </c:pt>
                <c:pt idx="335789">
                  <c:v>33731.56</c:v>
                </c:pt>
                <c:pt idx="335790">
                  <c:v>33325.9</c:v>
                </c:pt>
                <c:pt idx="335791">
                  <c:v>32569.18</c:v>
                </c:pt>
                <c:pt idx="335792">
                  <c:v>33343.18</c:v>
                </c:pt>
                <c:pt idx="335793">
                  <c:v>30957.88</c:v>
                </c:pt>
                <c:pt idx="335794">
                  <c:v>35767.19</c:v>
                </c:pt>
                <c:pt idx="335795">
                  <c:v>33975.769999999997</c:v>
                </c:pt>
                <c:pt idx="335796">
                  <c:v>33583.61</c:v>
                </c:pt>
                <c:pt idx="335797">
                  <c:v>33456.29</c:v>
                </c:pt>
                <c:pt idx="335798">
                  <c:v>35299.03</c:v>
                </c:pt>
                <c:pt idx="335799">
                  <c:v>33848.370000000003</c:v>
                </c:pt>
                <c:pt idx="335800">
                  <c:v>32892.080000000002</c:v>
                </c:pt>
                <c:pt idx="335801">
                  <c:v>30804.97</c:v>
                </c:pt>
                <c:pt idx="335802">
                  <c:v>34511.440000000002</c:v>
                </c:pt>
                <c:pt idx="335803">
                  <c:v>34294.33</c:v>
                </c:pt>
                <c:pt idx="335804">
                  <c:v>37854.53</c:v>
                </c:pt>
                <c:pt idx="335805">
                  <c:v>35736.379999999997</c:v>
                </c:pt>
                <c:pt idx="335806">
                  <c:v>24737.83</c:v>
                </c:pt>
                <c:pt idx="335807">
                  <c:v>31205.75</c:v>
                </c:pt>
                <c:pt idx="335808">
                  <c:v>32301.59</c:v>
                </c:pt>
                <c:pt idx="335809">
                  <c:v>30472.44</c:v>
                </c:pt>
                <c:pt idx="335810">
                  <c:v>28929.1</c:v>
                </c:pt>
                <c:pt idx="335811">
                  <c:v>34130.559999999998</c:v>
                </c:pt>
                <c:pt idx="335812">
                  <c:v>36476.03</c:v>
                </c:pt>
                <c:pt idx="335813">
                  <c:v>34302.699999999997</c:v>
                </c:pt>
                <c:pt idx="335814">
                  <c:v>33238.22</c:v>
                </c:pt>
                <c:pt idx="335815">
                  <c:v>33849.730000000003</c:v>
                </c:pt>
                <c:pt idx="335816">
                  <c:v>33454.019999999997</c:v>
                </c:pt>
                <c:pt idx="335817">
                  <c:v>33958.85</c:v>
                </c:pt>
                <c:pt idx="335818">
                  <c:v>33423.71</c:v>
                </c:pt>
                <c:pt idx="335819">
                  <c:v>33944.730000000003</c:v>
                </c:pt>
                <c:pt idx="335820">
                  <c:v>34259.800000000003</c:v>
                </c:pt>
                <c:pt idx="335821">
                  <c:v>32254.59</c:v>
                </c:pt>
                <c:pt idx="335822">
                  <c:v>32232.37</c:v>
                </c:pt>
                <c:pt idx="335823">
                  <c:v>33307.68</c:v>
                </c:pt>
                <c:pt idx="335824">
                  <c:v>36694.99</c:v>
                </c:pt>
                <c:pt idx="335825">
                  <c:v>37380.54</c:v>
                </c:pt>
                <c:pt idx="335826">
                  <c:v>32036.17</c:v>
                </c:pt>
                <c:pt idx="335827">
                  <c:v>30738.16</c:v>
                </c:pt>
                <c:pt idx="335828">
                  <c:v>33534.57</c:v>
                </c:pt>
                <c:pt idx="335829">
                  <c:v>31334.14</c:v>
                </c:pt>
                <c:pt idx="335830">
                  <c:v>31452.38</c:v>
                </c:pt>
                <c:pt idx="335831">
                  <c:v>30460.36</c:v>
                </c:pt>
                <c:pt idx="335832">
                  <c:v>32656.89</c:v>
                </c:pt>
                <c:pt idx="335833">
                  <c:v>30520.18</c:v>
                </c:pt>
                <c:pt idx="335834">
                  <c:v>30020.720000000001</c:v>
                </c:pt>
                <c:pt idx="335835">
                  <c:v>28841.24</c:v>
                </c:pt>
                <c:pt idx="335836">
                  <c:v>29085.08</c:v>
                </c:pt>
                <c:pt idx="335837">
                  <c:v>30877.18</c:v>
                </c:pt>
                <c:pt idx="335838">
                  <c:v>31863.09</c:v>
                </c:pt>
                <c:pt idx="335839">
                  <c:v>30160.21</c:v>
                </c:pt>
                <c:pt idx="335840">
                  <c:v>34159.71</c:v>
                </c:pt>
                <c:pt idx="335841">
                  <c:v>28936.97</c:v>
                </c:pt>
                <c:pt idx="335842">
                  <c:v>30892.21</c:v>
                </c:pt>
                <c:pt idx="335843">
                  <c:v>30631.17</c:v>
                </c:pt>
                <c:pt idx="335844">
                  <c:v>30185.89</c:v>
                </c:pt>
                <c:pt idx="335845">
                  <c:v>31293.17</c:v>
                </c:pt>
                <c:pt idx="335846">
                  <c:v>33712.65</c:v>
                </c:pt>
                <c:pt idx="335847">
                  <c:v>30547.8</c:v>
                </c:pt>
                <c:pt idx="335848">
                  <c:v>31329.919999999998</c:v>
                </c:pt>
                <c:pt idx="335849">
                  <c:v>31195.27</c:v>
                </c:pt>
                <c:pt idx="335850">
                  <c:v>25552.44</c:v>
                </c:pt>
                <c:pt idx="335851">
                  <c:v>32029.63</c:v>
                </c:pt>
                <c:pt idx="335852">
                  <c:v>30460.68</c:v>
                </c:pt>
                <c:pt idx="335853">
                  <c:v>29272.21</c:v>
                </c:pt>
                <c:pt idx="335854">
                  <c:v>32498.06</c:v>
                </c:pt>
                <c:pt idx="335855">
                  <c:v>31483.16</c:v>
                </c:pt>
                <c:pt idx="335856">
                  <c:v>34362.839999999997</c:v>
                </c:pt>
                <c:pt idx="335857">
                  <c:v>33995.980000000003</c:v>
                </c:pt>
                <c:pt idx="335858">
                  <c:v>32535.66</c:v>
                </c:pt>
                <c:pt idx="335859">
                  <c:v>33068.6</c:v>
                </c:pt>
                <c:pt idx="335860">
                  <c:v>32322.04</c:v>
                </c:pt>
                <c:pt idx="335861">
                  <c:v>32706.5</c:v>
                </c:pt>
                <c:pt idx="335862">
                  <c:v>28983.88</c:v>
                </c:pt>
                <c:pt idx="335863">
                  <c:v>32023.15</c:v>
                </c:pt>
                <c:pt idx="335864">
                  <c:v>34270.089999999997</c:v>
                </c:pt>
                <c:pt idx="335865">
                  <c:v>30076.04</c:v>
                </c:pt>
                <c:pt idx="335866">
                  <c:v>34904.160000000003</c:v>
                </c:pt>
                <c:pt idx="335867">
                  <c:v>31073.95</c:v>
                </c:pt>
                <c:pt idx="335868">
                  <c:v>34683.79</c:v>
                </c:pt>
                <c:pt idx="335869">
                  <c:v>33498.959999999999</c:v>
                </c:pt>
                <c:pt idx="335870">
                  <c:v>31853.97</c:v>
                </c:pt>
                <c:pt idx="335871">
                  <c:v>30718.48</c:v>
                </c:pt>
                <c:pt idx="335872">
                  <c:v>35011.040000000001</c:v>
                </c:pt>
                <c:pt idx="335873">
                  <c:v>34417.69</c:v>
                </c:pt>
                <c:pt idx="335874">
                  <c:v>40236.19</c:v>
                </c:pt>
                <c:pt idx="335875">
                  <c:v>35098.35</c:v>
                </c:pt>
                <c:pt idx="335876">
                  <c:v>35320.120000000003</c:v>
                </c:pt>
                <c:pt idx="335877">
                  <c:v>33687.35</c:v>
                </c:pt>
                <c:pt idx="335878">
                  <c:v>34004.269999999997</c:v>
                </c:pt>
                <c:pt idx="335879">
                  <c:v>32934.959999999999</c:v>
                </c:pt>
                <c:pt idx="335880">
                  <c:v>32253.5</c:v>
                </c:pt>
                <c:pt idx="335881">
                  <c:v>36056.94</c:v>
                </c:pt>
                <c:pt idx="335882">
                  <c:v>33679.94</c:v>
                </c:pt>
                <c:pt idx="335883">
                  <c:v>33748.78</c:v>
                </c:pt>
                <c:pt idx="335884">
                  <c:v>36223.519999999997</c:v>
                </c:pt>
                <c:pt idx="335885">
                  <c:v>35685.550000000003</c:v>
                </c:pt>
                <c:pt idx="335886">
                  <c:v>35645.440000000002</c:v>
                </c:pt>
                <c:pt idx="335887">
                  <c:v>33406.050000000003</c:v>
                </c:pt>
                <c:pt idx="335888">
                  <c:v>34613.07</c:v>
                </c:pt>
                <c:pt idx="335889">
                  <c:v>36459.74</c:v>
                </c:pt>
                <c:pt idx="335890">
                  <c:v>37588.49</c:v>
                </c:pt>
                <c:pt idx="335891">
                  <c:v>37025.93</c:v>
                </c:pt>
                <c:pt idx="335892">
                  <c:v>38380.68</c:v>
                </c:pt>
                <c:pt idx="335893">
                  <c:v>36709.24</c:v>
                </c:pt>
                <c:pt idx="335894">
                  <c:v>37169.86</c:v>
                </c:pt>
                <c:pt idx="335895">
                  <c:v>36245.99</c:v>
                </c:pt>
                <c:pt idx="335896">
                  <c:v>34240.78</c:v>
                </c:pt>
                <c:pt idx="335897">
                  <c:v>35389.129999999997</c:v>
                </c:pt>
                <c:pt idx="335898">
                  <c:v>37285.64</c:v>
                </c:pt>
                <c:pt idx="335899">
                  <c:v>36281.78</c:v>
                </c:pt>
                <c:pt idx="335900">
                  <c:v>36865.08</c:v>
                </c:pt>
                <c:pt idx="335901">
                  <c:v>38386.21</c:v>
                </c:pt>
                <c:pt idx="335902">
                  <c:v>786.81</c:v>
                </c:pt>
                <c:pt idx="335903">
                  <c:v>788</c:v>
                </c:pt>
                <c:pt idx="335904">
                  <c:v>956.2</c:v>
                </c:pt>
                <c:pt idx="335905">
                  <c:v>712.65</c:v>
                </c:pt>
                <c:pt idx="335906">
                  <c:v>605.92999999999995</c:v>
                </c:pt>
                <c:pt idx="335907">
                  <c:v>458.96</c:v>
                </c:pt>
                <c:pt idx="335908">
                  <c:v>1146</c:v>
                </c:pt>
                <c:pt idx="335909">
                  <c:v>1823.93</c:v>
                </c:pt>
                <c:pt idx="335910">
                  <c:v>2046.96</c:v>
                </c:pt>
                <c:pt idx="335911">
                  <c:v>2397.9299999999998</c:v>
                </c:pt>
                <c:pt idx="335912">
                  <c:v>2162</c:v>
                </c:pt>
                <c:pt idx="335913">
                  <c:v>2127.46</c:v>
                </c:pt>
                <c:pt idx="335914">
                  <c:v>2313</c:v>
                </c:pt>
                <c:pt idx="335915">
                  <c:v>2012.93</c:v>
                </c:pt>
                <c:pt idx="335916">
                  <c:v>1787.93</c:v>
                </c:pt>
                <c:pt idx="335917">
                  <c:v>1279</c:v>
                </c:pt>
                <c:pt idx="335918">
                  <c:v>1605</c:v>
                </c:pt>
                <c:pt idx="335919">
                  <c:v>1262</c:v>
                </c:pt>
                <c:pt idx="335920">
                  <c:v>1822</c:v>
                </c:pt>
                <c:pt idx="335921">
                  <c:v>3096</c:v>
                </c:pt>
                <c:pt idx="335922">
                  <c:v>2606</c:v>
                </c:pt>
                <c:pt idx="335923">
                  <c:v>2125</c:v>
                </c:pt>
                <c:pt idx="335924">
                  <c:v>2357.9</c:v>
                </c:pt>
                <c:pt idx="335925">
                  <c:v>1718</c:v>
                </c:pt>
                <c:pt idx="335926">
                  <c:v>2495</c:v>
                </c:pt>
                <c:pt idx="335927">
                  <c:v>1721</c:v>
                </c:pt>
                <c:pt idx="335928">
                  <c:v>2663.98</c:v>
                </c:pt>
                <c:pt idx="335929">
                  <c:v>2250.9499999999998</c:v>
                </c:pt>
                <c:pt idx="335930">
                  <c:v>2159.15</c:v>
                </c:pt>
                <c:pt idx="335931">
                  <c:v>2201.9899999999998</c:v>
                </c:pt>
                <c:pt idx="335932">
                  <c:v>2274.8000000000002</c:v>
                </c:pt>
                <c:pt idx="335933">
                  <c:v>2857.96</c:v>
                </c:pt>
                <c:pt idx="335934">
                  <c:v>3042.99</c:v>
                </c:pt>
                <c:pt idx="335935">
                  <c:v>2859</c:v>
                </c:pt>
                <c:pt idx="335936">
                  <c:v>1941.01</c:v>
                </c:pt>
                <c:pt idx="335937">
                  <c:v>2485.9899999999998</c:v>
                </c:pt>
                <c:pt idx="335938">
                  <c:v>3124</c:v>
                </c:pt>
                <c:pt idx="335939">
                  <c:v>2386</c:v>
                </c:pt>
                <c:pt idx="335940">
                  <c:v>3239.98</c:v>
                </c:pt>
                <c:pt idx="335941">
                  <c:v>2267.0100000000002</c:v>
                </c:pt>
                <c:pt idx="335942">
                  <c:v>1910.17</c:v>
                </c:pt>
                <c:pt idx="335943">
                  <c:v>2595</c:v>
                </c:pt>
                <c:pt idx="335944">
                  <c:v>3227.5</c:v>
                </c:pt>
                <c:pt idx="335945">
                  <c:v>2643.5</c:v>
                </c:pt>
                <c:pt idx="335946">
                  <c:v>3841.75</c:v>
                </c:pt>
                <c:pt idx="335947">
                  <c:v>5711</c:v>
                </c:pt>
                <c:pt idx="335948">
                  <c:v>6401.75</c:v>
                </c:pt>
                <c:pt idx="335949">
                  <c:v>716.5</c:v>
                </c:pt>
                <c:pt idx="335950">
                  <c:v>1187</c:v>
                </c:pt>
                <c:pt idx="335951">
                  <c:v>514</c:v>
                </c:pt>
                <c:pt idx="335952">
                  <c:v>2904.5</c:v>
                </c:pt>
                <c:pt idx="335953">
                  <c:v>1733.5</c:v>
                </c:pt>
                <c:pt idx="335954">
                  <c:v>1520.5</c:v>
                </c:pt>
                <c:pt idx="335955">
                  <c:v>1016.5</c:v>
                </c:pt>
                <c:pt idx="335956">
                  <c:v>1218.5</c:v>
                </c:pt>
                <c:pt idx="335957">
                  <c:v>1318.5</c:v>
                </c:pt>
                <c:pt idx="335958">
                  <c:v>1258.9000000000001</c:v>
                </c:pt>
                <c:pt idx="335959">
                  <c:v>1405.5</c:v>
                </c:pt>
                <c:pt idx="335960">
                  <c:v>1881.5</c:v>
                </c:pt>
                <c:pt idx="335961">
                  <c:v>1538.5</c:v>
                </c:pt>
                <c:pt idx="335962">
                  <c:v>1783.5</c:v>
                </c:pt>
                <c:pt idx="335963">
                  <c:v>2409</c:v>
                </c:pt>
                <c:pt idx="335964">
                  <c:v>2836.5</c:v>
                </c:pt>
                <c:pt idx="335965">
                  <c:v>2467</c:v>
                </c:pt>
                <c:pt idx="335966">
                  <c:v>1721</c:v>
                </c:pt>
                <c:pt idx="335967">
                  <c:v>1977</c:v>
                </c:pt>
                <c:pt idx="335968">
                  <c:v>1518.25</c:v>
                </c:pt>
                <c:pt idx="335969">
                  <c:v>1955.75</c:v>
                </c:pt>
                <c:pt idx="335970">
                  <c:v>2653.25</c:v>
                </c:pt>
                <c:pt idx="335971">
                  <c:v>2685.5</c:v>
                </c:pt>
                <c:pt idx="335972">
                  <c:v>2286.11</c:v>
                </c:pt>
                <c:pt idx="335973">
                  <c:v>2200</c:v>
                </c:pt>
                <c:pt idx="335974">
                  <c:v>2521.75</c:v>
                </c:pt>
                <c:pt idx="335975">
                  <c:v>2369</c:v>
                </c:pt>
                <c:pt idx="335976">
                  <c:v>2125.5</c:v>
                </c:pt>
                <c:pt idx="335977">
                  <c:v>1821.25</c:v>
                </c:pt>
                <c:pt idx="335978">
                  <c:v>1379</c:v>
                </c:pt>
                <c:pt idx="335979">
                  <c:v>1062</c:v>
                </c:pt>
                <c:pt idx="335980">
                  <c:v>1590</c:v>
                </c:pt>
                <c:pt idx="335981">
                  <c:v>2558.5</c:v>
                </c:pt>
                <c:pt idx="335982">
                  <c:v>705</c:v>
                </c:pt>
                <c:pt idx="335983">
                  <c:v>2186.5</c:v>
                </c:pt>
                <c:pt idx="335984">
                  <c:v>1905.5</c:v>
                </c:pt>
                <c:pt idx="335985">
                  <c:v>2287.75</c:v>
                </c:pt>
                <c:pt idx="335986">
                  <c:v>2305.5</c:v>
                </c:pt>
                <c:pt idx="335987">
                  <c:v>3010.25</c:v>
                </c:pt>
                <c:pt idx="335988">
                  <c:v>3700.75</c:v>
                </c:pt>
                <c:pt idx="335989">
                  <c:v>3823.75</c:v>
                </c:pt>
                <c:pt idx="335990">
                  <c:v>2182.75</c:v>
                </c:pt>
                <c:pt idx="335991">
                  <c:v>2867</c:v>
                </c:pt>
                <c:pt idx="335992">
                  <c:v>2308</c:v>
                </c:pt>
                <c:pt idx="335993">
                  <c:v>999.25</c:v>
                </c:pt>
                <c:pt idx="335994">
                  <c:v>1386</c:v>
                </c:pt>
                <c:pt idx="335995">
                  <c:v>1151</c:v>
                </c:pt>
                <c:pt idx="335996">
                  <c:v>2662.75</c:v>
                </c:pt>
                <c:pt idx="335997">
                  <c:v>1511.16</c:v>
                </c:pt>
                <c:pt idx="335998">
                  <c:v>2296.91</c:v>
                </c:pt>
                <c:pt idx="335999">
                  <c:v>3707.75</c:v>
                </c:pt>
                <c:pt idx="336000">
                  <c:v>3986.5</c:v>
                </c:pt>
                <c:pt idx="336001">
                  <c:v>2233.5700000000002</c:v>
                </c:pt>
                <c:pt idx="336002">
                  <c:v>1127.47</c:v>
                </c:pt>
                <c:pt idx="336003">
                  <c:v>1022.75</c:v>
                </c:pt>
                <c:pt idx="336004">
                  <c:v>1827.5</c:v>
                </c:pt>
                <c:pt idx="336005">
                  <c:v>7143.25</c:v>
                </c:pt>
                <c:pt idx="336006">
                  <c:v>7182.89</c:v>
                </c:pt>
                <c:pt idx="336007">
                  <c:v>7115.63</c:v>
                </c:pt>
                <c:pt idx="336008">
                  <c:v>3506.44</c:v>
                </c:pt>
                <c:pt idx="336009">
                  <c:v>1076.75</c:v>
                </c:pt>
                <c:pt idx="336010">
                  <c:v>1480</c:v>
                </c:pt>
                <c:pt idx="336011">
                  <c:v>1217.9000000000001</c:v>
                </c:pt>
                <c:pt idx="336012">
                  <c:v>1967</c:v>
                </c:pt>
                <c:pt idx="336013">
                  <c:v>1485.5</c:v>
                </c:pt>
                <c:pt idx="336014">
                  <c:v>1207</c:v>
                </c:pt>
                <c:pt idx="336015">
                  <c:v>1856</c:v>
                </c:pt>
                <c:pt idx="336016">
                  <c:v>1557.5</c:v>
                </c:pt>
                <c:pt idx="336017">
                  <c:v>1748.5</c:v>
                </c:pt>
                <c:pt idx="336018">
                  <c:v>1112.5</c:v>
                </c:pt>
                <c:pt idx="336019">
                  <c:v>1366.75</c:v>
                </c:pt>
                <c:pt idx="336020">
                  <c:v>1166</c:v>
                </c:pt>
                <c:pt idx="336021">
                  <c:v>1514.94</c:v>
                </c:pt>
                <c:pt idx="336022">
                  <c:v>1334.47</c:v>
                </c:pt>
                <c:pt idx="336023">
                  <c:v>1280.97</c:v>
                </c:pt>
                <c:pt idx="336024">
                  <c:v>1606.75</c:v>
                </c:pt>
                <c:pt idx="336025">
                  <c:v>1785.91</c:v>
                </c:pt>
                <c:pt idx="336026">
                  <c:v>1890.19</c:v>
                </c:pt>
                <c:pt idx="336027">
                  <c:v>1646.39</c:v>
                </c:pt>
                <c:pt idx="336028">
                  <c:v>2188.13</c:v>
                </c:pt>
                <c:pt idx="336029">
                  <c:v>1464.97</c:v>
                </c:pt>
                <c:pt idx="336030">
                  <c:v>1061.94</c:v>
                </c:pt>
                <c:pt idx="336031">
                  <c:v>638</c:v>
                </c:pt>
                <c:pt idx="336032">
                  <c:v>1342.5</c:v>
                </c:pt>
                <c:pt idx="336033">
                  <c:v>1495.14</c:v>
                </c:pt>
                <c:pt idx="336034">
                  <c:v>1590.87</c:v>
                </c:pt>
                <c:pt idx="336035">
                  <c:v>1455.09</c:v>
                </c:pt>
                <c:pt idx="336036">
                  <c:v>1832.13</c:v>
                </c:pt>
                <c:pt idx="336037">
                  <c:v>1913.36</c:v>
                </c:pt>
                <c:pt idx="336038">
                  <c:v>1892.94</c:v>
                </c:pt>
                <c:pt idx="336039">
                  <c:v>1830.65</c:v>
                </c:pt>
                <c:pt idx="336040">
                  <c:v>1219.6300000000001</c:v>
                </c:pt>
                <c:pt idx="336041">
                  <c:v>1295.57</c:v>
                </c:pt>
                <c:pt idx="336042">
                  <c:v>1691.07</c:v>
                </c:pt>
                <c:pt idx="336043">
                  <c:v>1530.7</c:v>
                </c:pt>
                <c:pt idx="336044">
                  <c:v>1370.25</c:v>
                </c:pt>
                <c:pt idx="336045">
                  <c:v>8385.2000000000007</c:v>
                </c:pt>
                <c:pt idx="336046">
                  <c:v>7201.01</c:v>
                </c:pt>
                <c:pt idx="336047">
                  <c:v>7291.49</c:v>
                </c:pt>
                <c:pt idx="336048">
                  <c:v>7386.54</c:v>
                </c:pt>
                <c:pt idx="336049">
                  <c:v>10778.49</c:v>
                </c:pt>
                <c:pt idx="336050">
                  <c:v>11106.73</c:v>
                </c:pt>
                <c:pt idx="336051">
                  <c:v>9537.5300000000007</c:v>
                </c:pt>
                <c:pt idx="336052">
                  <c:v>9249.07</c:v>
                </c:pt>
                <c:pt idx="336053">
                  <c:v>13030.68</c:v>
                </c:pt>
                <c:pt idx="336054">
                  <c:v>12470.38</c:v>
                </c:pt>
                <c:pt idx="336055">
                  <c:v>9971.74</c:v>
                </c:pt>
                <c:pt idx="336056">
                  <c:v>10227.200000000001</c:v>
                </c:pt>
                <c:pt idx="336057">
                  <c:v>9310.57</c:v>
                </c:pt>
                <c:pt idx="336058">
                  <c:v>9667.07</c:v>
                </c:pt>
                <c:pt idx="336059">
                  <c:v>10380.36</c:v>
                </c:pt>
                <c:pt idx="336060">
                  <c:v>9319.33</c:v>
                </c:pt>
                <c:pt idx="336061">
                  <c:v>9571.18</c:v>
                </c:pt>
                <c:pt idx="336062">
                  <c:v>8978.59</c:v>
                </c:pt>
                <c:pt idx="336063">
                  <c:v>9213.66</c:v>
                </c:pt>
                <c:pt idx="336064">
                  <c:v>9267.92</c:v>
                </c:pt>
                <c:pt idx="336065">
                  <c:v>9095.16</c:v>
                </c:pt>
                <c:pt idx="336066">
                  <c:v>11779.63</c:v>
                </c:pt>
                <c:pt idx="336067">
                  <c:v>11325.93</c:v>
                </c:pt>
                <c:pt idx="336068">
                  <c:v>8971.9</c:v>
                </c:pt>
                <c:pt idx="336069">
                  <c:v>11156.25</c:v>
                </c:pt>
                <c:pt idx="336070">
                  <c:v>10296</c:v>
                </c:pt>
                <c:pt idx="336071">
                  <c:v>12201.06</c:v>
                </c:pt>
                <c:pt idx="336072">
                  <c:v>11340.53</c:v>
                </c:pt>
                <c:pt idx="336073">
                  <c:v>10163.58</c:v>
                </c:pt>
                <c:pt idx="336074">
                  <c:v>8729.0300000000007</c:v>
                </c:pt>
                <c:pt idx="336075">
                  <c:v>9572.4</c:v>
                </c:pt>
                <c:pt idx="336076">
                  <c:v>8700.84</c:v>
                </c:pt>
                <c:pt idx="336077">
                  <c:v>9131.0499999999993</c:v>
                </c:pt>
                <c:pt idx="336078">
                  <c:v>8951.66</c:v>
                </c:pt>
                <c:pt idx="336079">
                  <c:v>6736.27</c:v>
                </c:pt>
                <c:pt idx="336080">
                  <c:v>8436.08</c:v>
                </c:pt>
                <c:pt idx="336081">
                  <c:v>8476.0300000000007</c:v>
                </c:pt>
                <c:pt idx="336082">
                  <c:v>10867.45</c:v>
                </c:pt>
                <c:pt idx="336083">
                  <c:v>8400.0300000000007</c:v>
                </c:pt>
                <c:pt idx="336084">
                  <c:v>8576.59</c:v>
                </c:pt>
                <c:pt idx="336085">
                  <c:v>9622.48</c:v>
                </c:pt>
                <c:pt idx="336086">
                  <c:v>10972.51</c:v>
                </c:pt>
                <c:pt idx="336087">
                  <c:v>7870.09</c:v>
                </c:pt>
                <c:pt idx="336088">
                  <c:v>8221.61</c:v>
                </c:pt>
                <c:pt idx="336089">
                  <c:v>8534.7900000000009</c:v>
                </c:pt>
                <c:pt idx="336090">
                  <c:v>5872.71</c:v>
                </c:pt>
                <c:pt idx="336091">
                  <c:v>5657.8</c:v>
                </c:pt>
                <c:pt idx="336092">
                  <c:v>4206.07</c:v>
                </c:pt>
                <c:pt idx="336093">
                  <c:v>6206.25</c:v>
                </c:pt>
                <c:pt idx="336094">
                  <c:v>9164.52</c:v>
                </c:pt>
                <c:pt idx="336095">
                  <c:v>5595.57</c:v>
                </c:pt>
                <c:pt idx="336096">
                  <c:v>6172.55</c:v>
                </c:pt>
                <c:pt idx="336097">
                  <c:v>8393.82</c:v>
                </c:pt>
                <c:pt idx="336098">
                  <c:v>8765.73</c:v>
                </c:pt>
                <c:pt idx="336099">
                  <c:v>9918.43</c:v>
                </c:pt>
                <c:pt idx="336100">
                  <c:v>9887.75</c:v>
                </c:pt>
                <c:pt idx="336101">
                  <c:v>7659.08</c:v>
                </c:pt>
                <c:pt idx="336102">
                  <c:v>8144.22</c:v>
                </c:pt>
                <c:pt idx="336103">
                  <c:v>8922.0400000000009</c:v>
                </c:pt>
                <c:pt idx="336104">
                  <c:v>11428.4</c:v>
                </c:pt>
                <c:pt idx="336105">
                  <c:v>7490.42</c:v>
                </c:pt>
                <c:pt idx="336106">
                  <c:v>7361.78</c:v>
                </c:pt>
                <c:pt idx="336107">
                  <c:v>9052.34</c:v>
                </c:pt>
                <c:pt idx="336108">
                  <c:v>8413.77</c:v>
                </c:pt>
                <c:pt idx="336109">
                  <c:v>7092.97</c:v>
                </c:pt>
                <c:pt idx="336110">
                  <c:v>7289.53</c:v>
                </c:pt>
                <c:pt idx="336111">
                  <c:v>9712.5</c:v>
                </c:pt>
                <c:pt idx="336112">
                  <c:v>7989.6</c:v>
                </c:pt>
                <c:pt idx="336113">
                  <c:v>8598.5</c:v>
                </c:pt>
                <c:pt idx="336114">
                  <c:v>7830.71</c:v>
                </c:pt>
                <c:pt idx="336115">
                  <c:v>9361.57</c:v>
                </c:pt>
                <c:pt idx="336116">
                  <c:v>6809.87</c:v>
                </c:pt>
                <c:pt idx="336117">
                  <c:v>8241.93</c:v>
                </c:pt>
                <c:pt idx="336118">
                  <c:v>7712.24</c:v>
                </c:pt>
                <c:pt idx="336119">
                  <c:v>7646.6</c:v>
                </c:pt>
                <c:pt idx="336120">
                  <c:v>8157.21</c:v>
                </c:pt>
                <c:pt idx="336121">
                  <c:v>7393.6</c:v>
                </c:pt>
                <c:pt idx="336122">
                  <c:v>7874.62</c:v>
                </c:pt>
                <c:pt idx="336123">
                  <c:v>9210.09</c:v>
                </c:pt>
                <c:pt idx="336124">
                  <c:v>6838.95</c:v>
                </c:pt>
                <c:pt idx="336125">
                  <c:v>7490.37</c:v>
                </c:pt>
                <c:pt idx="336126">
                  <c:v>6870.71</c:v>
                </c:pt>
                <c:pt idx="336127">
                  <c:v>6926.5</c:v>
                </c:pt>
                <c:pt idx="336128">
                  <c:v>6471</c:v>
                </c:pt>
                <c:pt idx="336129">
                  <c:v>9145.98</c:v>
                </c:pt>
                <c:pt idx="336130">
                  <c:v>7418.55</c:v>
                </c:pt>
                <c:pt idx="336131">
                  <c:v>7403.94</c:v>
                </c:pt>
                <c:pt idx="336132">
                  <c:v>6741.9</c:v>
                </c:pt>
                <c:pt idx="336133">
                  <c:v>6729.15</c:v>
                </c:pt>
                <c:pt idx="336134">
                  <c:v>7317.21</c:v>
                </c:pt>
                <c:pt idx="336135">
                  <c:v>7707.27</c:v>
                </c:pt>
                <c:pt idx="336136">
                  <c:v>5117.6099999999997</c:v>
                </c:pt>
                <c:pt idx="336137">
                  <c:v>6088.18</c:v>
                </c:pt>
                <c:pt idx="336138">
                  <c:v>6559.28</c:v>
                </c:pt>
                <c:pt idx="336139">
                  <c:v>5962.96</c:v>
                </c:pt>
                <c:pt idx="336140">
                  <c:v>6270.17</c:v>
                </c:pt>
                <c:pt idx="336141">
                  <c:v>5455.4</c:v>
                </c:pt>
                <c:pt idx="336142">
                  <c:v>5595.3</c:v>
                </c:pt>
                <c:pt idx="336143">
                  <c:v>5911.57</c:v>
                </c:pt>
                <c:pt idx="336144">
                  <c:v>6218.85</c:v>
                </c:pt>
                <c:pt idx="336145">
                  <c:v>6640.41</c:v>
                </c:pt>
                <c:pt idx="336146">
                  <c:v>5784.38</c:v>
                </c:pt>
                <c:pt idx="336147">
                  <c:v>5647.01</c:v>
                </c:pt>
                <c:pt idx="336148">
                  <c:v>4994.3900000000003</c:v>
                </c:pt>
                <c:pt idx="336149">
                  <c:v>6412.44</c:v>
                </c:pt>
                <c:pt idx="336150">
                  <c:v>5996.45</c:v>
                </c:pt>
                <c:pt idx="336151">
                  <c:v>6779.79</c:v>
                </c:pt>
                <c:pt idx="336152">
                  <c:v>7921.98</c:v>
                </c:pt>
                <c:pt idx="336153">
                  <c:v>7515</c:v>
                </c:pt>
                <c:pt idx="336154">
                  <c:v>6857.36</c:v>
                </c:pt>
                <c:pt idx="336155">
                  <c:v>8591.14</c:v>
                </c:pt>
                <c:pt idx="336156">
                  <c:v>7171.79</c:v>
                </c:pt>
                <c:pt idx="336157">
                  <c:v>8625.7099999999991</c:v>
                </c:pt>
                <c:pt idx="336158">
                  <c:v>8307.43</c:v>
                </c:pt>
                <c:pt idx="336159">
                  <c:v>7806.74</c:v>
                </c:pt>
                <c:pt idx="336160">
                  <c:v>7219.28</c:v>
                </c:pt>
                <c:pt idx="336161">
                  <c:v>5660.16</c:v>
                </c:pt>
                <c:pt idx="336162">
                  <c:v>7872.49</c:v>
                </c:pt>
                <c:pt idx="336163">
                  <c:v>7409.36</c:v>
                </c:pt>
                <c:pt idx="336164">
                  <c:v>6525.65</c:v>
                </c:pt>
                <c:pt idx="336165">
                  <c:v>6665.75</c:v>
                </c:pt>
                <c:pt idx="336166">
                  <c:v>6325.12</c:v>
                </c:pt>
                <c:pt idx="336167">
                  <c:v>6770.73</c:v>
                </c:pt>
                <c:pt idx="336168">
                  <c:v>7828.05</c:v>
                </c:pt>
                <c:pt idx="336169">
                  <c:v>6562.61</c:v>
                </c:pt>
                <c:pt idx="336170">
                  <c:v>8157.36</c:v>
                </c:pt>
                <c:pt idx="336171">
                  <c:v>6697.01</c:v>
                </c:pt>
                <c:pt idx="336172">
                  <c:v>7963.53</c:v>
                </c:pt>
                <c:pt idx="336173">
                  <c:v>7361.45</c:v>
                </c:pt>
                <c:pt idx="336174">
                  <c:v>6524.56</c:v>
                </c:pt>
                <c:pt idx="336175">
                  <c:v>7187.92</c:v>
                </c:pt>
                <c:pt idx="336176">
                  <c:v>8565.2900000000009</c:v>
                </c:pt>
                <c:pt idx="336177">
                  <c:v>6707.45</c:v>
                </c:pt>
                <c:pt idx="336178">
                  <c:v>6963.27</c:v>
                </c:pt>
                <c:pt idx="336179">
                  <c:v>9368.2800000000007</c:v>
                </c:pt>
                <c:pt idx="336180">
                  <c:v>7631.92</c:v>
                </c:pt>
                <c:pt idx="336181">
                  <c:v>8162.24</c:v>
                </c:pt>
                <c:pt idx="336182">
                  <c:v>8223.89</c:v>
                </c:pt>
                <c:pt idx="336183">
                  <c:v>7632.31</c:v>
                </c:pt>
                <c:pt idx="336184">
                  <c:v>8446.0400000000009</c:v>
                </c:pt>
                <c:pt idx="336185">
                  <c:v>8198.92</c:v>
                </c:pt>
                <c:pt idx="336186">
                  <c:v>8580.2000000000007</c:v>
                </c:pt>
                <c:pt idx="336187">
                  <c:v>8200.44</c:v>
                </c:pt>
                <c:pt idx="336188">
                  <c:v>2204.62</c:v>
                </c:pt>
                <c:pt idx="336189">
                  <c:v>2823.2</c:v>
                </c:pt>
                <c:pt idx="336190">
                  <c:v>2581.63</c:v>
                </c:pt>
                <c:pt idx="336191">
                  <c:v>1705.07</c:v>
                </c:pt>
                <c:pt idx="336192">
                  <c:v>2304.15</c:v>
                </c:pt>
                <c:pt idx="336193">
                  <c:v>2641.72</c:v>
                </c:pt>
                <c:pt idx="336194">
                  <c:v>2028.98</c:v>
                </c:pt>
                <c:pt idx="336195">
                  <c:v>2325.02</c:v>
                </c:pt>
                <c:pt idx="336196">
                  <c:v>2534.1799999999998</c:v>
                </c:pt>
                <c:pt idx="336197">
                  <c:v>2051.34</c:v>
                </c:pt>
                <c:pt idx="336198">
                  <c:v>1965.2</c:v>
                </c:pt>
                <c:pt idx="336199">
                  <c:v>2155.87</c:v>
                </c:pt>
                <c:pt idx="336200">
                  <c:v>2637.06</c:v>
                </c:pt>
                <c:pt idx="336201">
                  <c:v>2872.41</c:v>
                </c:pt>
                <c:pt idx="336202">
                  <c:v>2519.09</c:v>
                </c:pt>
                <c:pt idx="336203">
                  <c:v>2460.88</c:v>
                </c:pt>
                <c:pt idx="336204">
                  <c:v>2777.28</c:v>
                </c:pt>
                <c:pt idx="336205">
                  <c:v>2644.81</c:v>
                </c:pt>
                <c:pt idx="336206">
                  <c:v>3110.98</c:v>
                </c:pt>
                <c:pt idx="336207">
                  <c:v>2849.73</c:v>
                </c:pt>
                <c:pt idx="336208">
                  <c:v>2613.71</c:v>
                </c:pt>
                <c:pt idx="336209">
                  <c:v>1523.8</c:v>
                </c:pt>
                <c:pt idx="336210">
                  <c:v>2124.2800000000002</c:v>
                </c:pt>
                <c:pt idx="336211">
                  <c:v>2078.3000000000002</c:v>
                </c:pt>
                <c:pt idx="336212">
                  <c:v>1767.72</c:v>
                </c:pt>
                <c:pt idx="336213">
                  <c:v>2101.39</c:v>
                </c:pt>
                <c:pt idx="336214">
                  <c:v>2029.9</c:v>
                </c:pt>
                <c:pt idx="336215">
                  <c:v>2285.1999999999998</c:v>
                </c:pt>
                <c:pt idx="336216">
                  <c:v>1852.33</c:v>
                </c:pt>
                <c:pt idx="336217">
                  <c:v>1636.11</c:v>
                </c:pt>
                <c:pt idx="336218">
                  <c:v>1613.46</c:v>
                </c:pt>
                <c:pt idx="336219">
                  <c:v>1838.88</c:v>
                </c:pt>
                <c:pt idx="336220">
                  <c:v>1184.42</c:v>
                </c:pt>
                <c:pt idx="336221">
                  <c:v>1686.36</c:v>
                </c:pt>
                <c:pt idx="336222">
                  <c:v>1709.34</c:v>
                </c:pt>
                <c:pt idx="336223">
                  <c:v>1926.09</c:v>
                </c:pt>
                <c:pt idx="336224">
                  <c:v>2034.26</c:v>
                </c:pt>
                <c:pt idx="336225">
                  <c:v>1909.86</c:v>
                </c:pt>
                <c:pt idx="336226">
                  <c:v>2083.65</c:v>
                </c:pt>
                <c:pt idx="336227">
                  <c:v>1668.81</c:v>
                </c:pt>
                <c:pt idx="336228">
                  <c:v>1405.42</c:v>
                </c:pt>
                <c:pt idx="336229">
                  <c:v>2259.4499999999998</c:v>
                </c:pt>
                <c:pt idx="336230">
                  <c:v>2953.61</c:v>
                </c:pt>
                <c:pt idx="336231">
                  <c:v>2463.9299999999998</c:v>
                </c:pt>
                <c:pt idx="336232">
                  <c:v>1965.06</c:v>
                </c:pt>
                <c:pt idx="336233">
                  <c:v>2209.5</c:v>
                </c:pt>
                <c:pt idx="336234">
                  <c:v>3114.18</c:v>
                </c:pt>
                <c:pt idx="336235">
                  <c:v>1086.77</c:v>
                </c:pt>
                <c:pt idx="336236">
                  <c:v>1304.83</c:v>
                </c:pt>
                <c:pt idx="336237">
                  <c:v>1495.2</c:v>
                </c:pt>
                <c:pt idx="336238">
                  <c:v>1444.23</c:v>
                </c:pt>
                <c:pt idx="336239">
                  <c:v>1204.73</c:v>
                </c:pt>
                <c:pt idx="336240">
                  <c:v>1408.92</c:v>
                </c:pt>
                <c:pt idx="336241">
                  <c:v>1732.78</c:v>
                </c:pt>
                <c:pt idx="336242">
                  <c:v>1560.54</c:v>
                </c:pt>
                <c:pt idx="336243">
                  <c:v>1387.28</c:v>
                </c:pt>
                <c:pt idx="336244">
                  <c:v>1457</c:v>
                </c:pt>
                <c:pt idx="336245">
                  <c:v>1432.25</c:v>
                </c:pt>
                <c:pt idx="336246">
                  <c:v>1418.39</c:v>
                </c:pt>
                <c:pt idx="336247">
                  <c:v>1801.42</c:v>
                </c:pt>
                <c:pt idx="336248">
                  <c:v>1706.91</c:v>
                </c:pt>
                <c:pt idx="336249">
                  <c:v>1475.18</c:v>
                </c:pt>
                <c:pt idx="336250">
                  <c:v>1513.22</c:v>
                </c:pt>
                <c:pt idx="336251">
                  <c:v>1799.08</c:v>
                </c:pt>
                <c:pt idx="336252">
                  <c:v>1613.96</c:v>
                </c:pt>
                <c:pt idx="336253">
                  <c:v>1319.31</c:v>
                </c:pt>
                <c:pt idx="336254">
                  <c:v>1620.91</c:v>
                </c:pt>
                <c:pt idx="336255">
                  <c:v>1944.25</c:v>
                </c:pt>
                <c:pt idx="336256">
                  <c:v>1577.49</c:v>
                </c:pt>
                <c:pt idx="336257">
                  <c:v>1661.9</c:v>
                </c:pt>
                <c:pt idx="336258">
                  <c:v>1452.35</c:v>
                </c:pt>
                <c:pt idx="336259">
                  <c:v>1623.68</c:v>
                </c:pt>
                <c:pt idx="336260">
                  <c:v>1639.33</c:v>
                </c:pt>
                <c:pt idx="336261">
                  <c:v>1542.97</c:v>
                </c:pt>
                <c:pt idx="336262">
                  <c:v>1270.2</c:v>
                </c:pt>
                <c:pt idx="336263">
                  <c:v>1462.58</c:v>
                </c:pt>
                <c:pt idx="336264">
                  <c:v>1121.56</c:v>
                </c:pt>
                <c:pt idx="336265">
                  <c:v>1147.22</c:v>
                </c:pt>
                <c:pt idx="336266">
                  <c:v>1393.94</c:v>
                </c:pt>
                <c:pt idx="336267">
                  <c:v>1519.5</c:v>
                </c:pt>
                <c:pt idx="336268">
                  <c:v>1640.56</c:v>
                </c:pt>
                <c:pt idx="336269">
                  <c:v>1687.55</c:v>
                </c:pt>
                <c:pt idx="336270">
                  <c:v>1096.21</c:v>
                </c:pt>
                <c:pt idx="336271">
                  <c:v>1472.05</c:v>
                </c:pt>
                <c:pt idx="336272">
                  <c:v>1283.73</c:v>
                </c:pt>
                <c:pt idx="336273">
                  <c:v>1005.82</c:v>
                </c:pt>
                <c:pt idx="336274">
                  <c:v>1374.64</c:v>
                </c:pt>
                <c:pt idx="336275">
                  <c:v>1303.1500000000001</c:v>
                </c:pt>
                <c:pt idx="336276">
                  <c:v>1801.22</c:v>
                </c:pt>
                <c:pt idx="336277">
                  <c:v>1659.44</c:v>
                </c:pt>
                <c:pt idx="336278">
                  <c:v>1633.61</c:v>
                </c:pt>
                <c:pt idx="336279">
                  <c:v>1056.8499999999999</c:v>
                </c:pt>
                <c:pt idx="336280">
                  <c:v>1570.01</c:v>
                </c:pt>
                <c:pt idx="336281">
                  <c:v>1176.8800000000001</c:v>
                </c:pt>
                <c:pt idx="336282">
                  <c:v>2858.25</c:v>
                </c:pt>
                <c:pt idx="336283">
                  <c:v>2298.5500000000002</c:v>
                </c:pt>
                <c:pt idx="336284">
                  <c:v>2527.4499999999998</c:v>
                </c:pt>
                <c:pt idx="336285">
                  <c:v>2754.26</c:v>
                </c:pt>
                <c:pt idx="336286">
                  <c:v>2515.5700000000002</c:v>
                </c:pt>
                <c:pt idx="336287">
                  <c:v>1155.33</c:v>
                </c:pt>
                <c:pt idx="336288">
                  <c:v>773.29</c:v>
                </c:pt>
                <c:pt idx="336289">
                  <c:v>1166.83</c:v>
                </c:pt>
                <c:pt idx="336290">
                  <c:v>1498.46</c:v>
                </c:pt>
                <c:pt idx="336291">
                  <c:v>1447.66</c:v>
                </c:pt>
                <c:pt idx="336292">
                  <c:v>1687.63</c:v>
                </c:pt>
                <c:pt idx="336293">
                  <c:v>1636.51</c:v>
                </c:pt>
                <c:pt idx="336294">
                  <c:v>1429.52</c:v>
                </c:pt>
                <c:pt idx="336295">
                  <c:v>1187.3599999999999</c:v>
                </c:pt>
                <c:pt idx="336296">
                  <c:v>1594.8</c:v>
                </c:pt>
                <c:pt idx="336297">
                  <c:v>1446.67</c:v>
                </c:pt>
                <c:pt idx="336298">
                  <c:v>1665.52</c:v>
                </c:pt>
                <c:pt idx="336299">
                  <c:v>1699.84</c:v>
                </c:pt>
                <c:pt idx="336300">
                  <c:v>1502.94</c:v>
                </c:pt>
                <c:pt idx="336301">
                  <c:v>1343.76</c:v>
                </c:pt>
                <c:pt idx="336302">
                  <c:v>1290.1099999999999</c:v>
                </c:pt>
                <c:pt idx="336303">
                  <c:v>992.63</c:v>
                </c:pt>
                <c:pt idx="336304">
                  <c:v>1632.89</c:v>
                </c:pt>
                <c:pt idx="336305">
                  <c:v>1557.56</c:v>
                </c:pt>
                <c:pt idx="336306">
                  <c:v>1889.71</c:v>
                </c:pt>
                <c:pt idx="336307">
                  <c:v>2013.26</c:v>
                </c:pt>
                <c:pt idx="336308">
                  <c:v>1651.37</c:v>
                </c:pt>
                <c:pt idx="336309">
                  <c:v>1721.92</c:v>
                </c:pt>
                <c:pt idx="336310">
                  <c:v>1618.02</c:v>
                </c:pt>
                <c:pt idx="336311">
                  <c:v>1774.05</c:v>
                </c:pt>
                <c:pt idx="336312">
                  <c:v>1311.17</c:v>
                </c:pt>
                <c:pt idx="336313">
                  <c:v>1659.47</c:v>
                </c:pt>
                <c:pt idx="336314">
                  <c:v>1911.76</c:v>
                </c:pt>
                <c:pt idx="336315">
                  <c:v>1902.8</c:v>
                </c:pt>
                <c:pt idx="336316">
                  <c:v>1839.97</c:v>
                </c:pt>
                <c:pt idx="336317">
                  <c:v>2507.7800000000002</c:v>
                </c:pt>
                <c:pt idx="336318">
                  <c:v>1572.26</c:v>
                </c:pt>
                <c:pt idx="336319">
                  <c:v>1702.59</c:v>
                </c:pt>
                <c:pt idx="336320">
                  <c:v>2398.9299999999998</c:v>
                </c:pt>
                <c:pt idx="336321">
                  <c:v>1995.41</c:v>
                </c:pt>
                <c:pt idx="336322">
                  <c:v>1788.54</c:v>
                </c:pt>
                <c:pt idx="336323">
                  <c:v>1709.9</c:v>
                </c:pt>
                <c:pt idx="336324">
                  <c:v>1956.93</c:v>
                </c:pt>
                <c:pt idx="336325">
                  <c:v>1832.39</c:v>
                </c:pt>
                <c:pt idx="336326">
                  <c:v>1749.64</c:v>
                </c:pt>
                <c:pt idx="336327">
                  <c:v>1943.11</c:v>
                </c:pt>
                <c:pt idx="336328">
                  <c:v>2258.35</c:v>
                </c:pt>
                <c:pt idx="336329">
                  <c:v>1931.72</c:v>
                </c:pt>
                <c:pt idx="336330">
                  <c:v>2271.14</c:v>
                </c:pt>
                <c:pt idx="336331">
                  <c:v>3.96</c:v>
                </c:pt>
                <c:pt idx="336332">
                  <c:v>4.5</c:v>
                </c:pt>
                <c:pt idx="336333">
                  <c:v>4.5</c:v>
                </c:pt>
                <c:pt idx="336334">
                  <c:v>4.5</c:v>
                </c:pt>
                <c:pt idx="336335">
                  <c:v>19681.189999999999</c:v>
                </c:pt>
                <c:pt idx="336336">
                  <c:v>16627.8</c:v>
                </c:pt>
                <c:pt idx="336337">
                  <c:v>20437.38</c:v>
                </c:pt>
                <c:pt idx="336338">
                  <c:v>17098.46</c:v>
                </c:pt>
                <c:pt idx="336339">
                  <c:v>20790.09</c:v>
                </c:pt>
                <c:pt idx="336340">
                  <c:v>18459.7</c:v>
                </c:pt>
                <c:pt idx="336341">
                  <c:v>17975.11</c:v>
                </c:pt>
                <c:pt idx="336342">
                  <c:v>17718</c:v>
                </c:pt>
                <c:pt idx="336343">
                  <c:v>20254.57</c:v>
                </c:pt>
                <c:pt idx="336344">
                  <c:v>19856.79</c:v>
                </c:pt>
                <c:pt idx="336345">
                  <c:v>19842.71</c:v>
                </c:pt>
                <c:pt idx="336346">
                  <c:v>20005.650000000001</c:v>
                </c:pt>
                <c:pt idx="336347">
                  <c:v>19477.41</c:v>
                </c:pt>
                <c:pt idx="336348">
                  <c:v>20394.560000000001</c:v>
                </c:pt>
                <c:pt idx="336349">
                  <c:v>21780.29</c:v>
                </c:pt>
                <c:pt idx="336350">
                  <c:v>22150.69</c:v>
                </c:pt>
                <c:pt idx="336351">
                  <c:v>22990.720000000001</c:v>
                </c:pt>
                <c:pt idx="336352">
                  <c:v>24711.38</c:v>
                </c:pt>
                <c:pt idx="336353">
                  <c:v>20774.28</c:v>
                </c:pt>
                <c:pt idx="336354">
                  <c:v>22735.83</c:v>
                </c:pt>
                <c:pt idx="336355">
                  <c:v>23092.93</c:v>
                </c:pt>
                <c:pt idx="336356">
                  <c:v>22822.09</c:v>
                </c:pt>
                <c:pt idx="336357">
                  <c:v>23390.02</c:v>
                </c:pt>
                <c:pt idx="336358">
                  <c:v>19986.849999999999</c:v>
                </c:pt>
                <c:pt idx="336359">
                  <c:v>19945.12</c:v>
                </c:pt>
                <c:pt idx="336360">
                  <c:v>20222.71</c:v>
                </c:pt>
                <c:pt idx="336361">
                  <c:v>19929.689999999999</c:v>
                </c:pt>
                <c:pt idx="336362">
                  <c:v>17884.7</c:v>
                </c:pt>
                <c:pt idx="336363">
                  <c:v>16465.650000000001</c:v>
                </c:pt>
                <c:pt idx="336364">
                  <c:v>12123.53</c:v>
                </c:pt>
                <c:pt idx="336365">
                  <c:v>14102.26</c:v>
                </c:pt>
                <c:pt idx="336366">
                  <c:v>12595.19</c:v>
                </c:pt>
                <c:pt idx="336367">
                  <c:v>12720.67</c:v>
                </c:pt>
                <c:pt idx="336368">
                  <c:v>11605.05</c:v>
                </c:pt>
                <c:pt idx="336369">
                  <c:v>11436.81</c:v>
                </c:pt>
                <c:pt idx="336370">
                  <c:v>12560.44</c:v>
                </c:pt>
                <c:pt idx="336371">
                  <c:v>11765.52</c:v>
                </c:pt>
                <c:pt idx="336372">
                  <c:v>12015.84</c:v>
                </c:pt>
                <c:pt idx="336373">
                  <c:v>12156.07</c:v>
                </c:pt>
                <c:pt idx="336374">
                  <c:v>12933.15</c:v>
                </c:pt>
                <c:pt idx="336375">
                  <c:v>13856.87</c:v>
                </c:pt>
                <c:pt idx="336376">
                  <c:v>14720.11</c:v>
                </c:pt>
                <c:pt idx="336377">
                  <c:v>15026.29</c:v>
                </c:pt>
                <c:pt idx="336378">
                  <c:v>15263.82</c:v>
                </c:pt>
                <c:pt idx="336379">
                  <c:v>17836.55</c:v>
                </c:pt>
                <c:pt idx="336380">
                  <c:v>24353.34</c:v>
                </c:pt>
                <c:pt idx="336381">
                  <c:v>41673</c:v>
                </c:pt>
                <c:pt idx="336382">
                  <c:v>16259.3</c:v>
                </c:pt>
                <c:pt idx="336383">
                  <c:v>10344.86</c:v>
                </c:pt>
                <c:pt idx="336384">
                  <c:v>11262.61</c:v>
                </c:pt>
                <c:pt idx="336385">
                  <c:v>12011.17</c:v>
                </c:pt>
                <c:pt idx="336386">
                  <c:v>11659.31</c:v>
                </c:pt>
                <c:pt idx="336387">
                  <c:v>11975.87</c:v>
                </c:pt>
                <c:pt idx="336388">
                  <c:v>13119.6</c:v>
                </c:pt>
                <c:pt idx="336389">
                  <c:v>14999.61</c:v>
                </c:pt>
                <c:pt idx="336390">
                  <c:v>14721.87</c:v>
                </c:pt>
                <c:pt idx="336391">
                  <c:v>12931.21</c:v>
                </c:pt>
                <c:pt idx="336392">
                  <c:v>13443.39</c:v>
                </c:pt>
                <c:pt idx="336393">
                  <c:v>14134.83</c:v>
                </c:pt>
                <c:pt idx="336394">
                  <c:v>12557.58</c:v>
                </c:pt>
                <c:pt idx="336395">
                  <c:v>12500.92</c:v>
                </c:pt>
                <c:pt idx="336396">
                  <c:v>14728.67</c:v>
                </c:pt>
                <c:pt idx="336397">
                  <c:v>13165.7</c:v>
                </c:pt>
                <c:pt idx="336398">
                  <c:v>14750.96</c:v>
                </c:pt>
                <c:pt idx="336399">
                  <c:v>14158.21</c:v>
                </c:pt>
                <c:pt idx="336400">
                  <c:v>15308.95</c:v>
                </c:pt>
                <c:pt idx="336401">
                  <c:v>14430.04</c:v>
                </c:pt>
                <c:pt idx="336402">
                  <c:v>14561.85</c:v>
                </c:pt>
                <c:pt idx="336403">
                  <c:v>14994.49</c:v>
                </c:pt>
                <c:pt idx="336404">
                  <c:v>17763.59</c:v>
                </c:pt>
                <c:pt idx="336405">
                  <c:v>16683.45</c:v>
                </c:pt>
                <c:pt idx="336406">
                  <c:v>15085.58</c:v>
                </c:pt>
                <c:pt idx="336407">
                  <c:v>16359.66</c:v>
                </c:pt>
                <c:pt idx="336408">
                  <c:v>17681.8</c:v>
                </c:pt>
                <c:pt idx="336409">
                  <c:v>16083.37</c:v>
                </c:pt>
                <c:pt idx="336410">
                  <c:v>15958.19</c:v>
                </c:pt>
                <c:pt idx="336411">
                  <c:v>17009.02</c:v>
                </c:pt>
                <c:pt idx="336412">
                  <c:v>14361.8</c:v>
                </c:pt>
                <c:pt idx="336413">
                  <c:v>14135.69</c:v>
                </c:pt>
                <c:pt idx="336414">
                  <c:v>14681.85</c:v>
                </c:pt>
                <c:pt idx="336415">
                  <c:v>13745.64</c:v>
                </c:pt>
                <c:pt idx="336416">
                  <c:v>13921.63</c:v>
                </c:pt>
                <c:pt idx="336417">
                  <c:v>11246.56</c:v>
                </c:pt>
                <c:pt idx="336418">
                  <c:v>12635.52</c:v>
                </c:pt>
                <c:pt idx="336419">
                  <c:v>11282.82</c:v>
                </c:pt>
                <c:pt idx="336420">
                  <c:v>10424.08</c:v>
                </c:pt>
                <c:pt idx="336421">
                  <c:v>10941.53</c:v>
                </c:pt>
                <c:pt idx="336422">
                  <c:v>11292.86</c:v>
                </c:pt>
                <c:pt idx="336423">
                  <c:v>12587.52</c:v>
                </c:pt>
                <c:pt idx="336424">
                  <c:v>13392.74</c:v>
                </c:pt>
                <c:pt idx="336425">
                  <c:v>12210.51</c:v>
                </c:pt>
                <c:pt idx="336426">
                  <c:v>10757.39</c:v>
                </c:pt>
                <c:pt idx="336427">
                  <c:v>13183.76</c:v>
                </c:pt>
                <c:pt idx="336428">
                  <c:v>11408.61</c:v>
                </c:pt>
                <c:pt idx="336429">
                  <c:v>18097.09</c:v>
                </c:pt>
                <c:pt idx="336430">
                  <c:v>17586.86</c:v>
                </c:pt>
                <c:pt idx="336431">
                  <c:v>19887.98</c:v>
                </c:pt>
                <c:pt idx="336432">
                  <c:v>24824.959999999999</c:v>
                </c:pt>
                <c:pt idx="336433">
                  <c:v>39193.22</c:v>
                </c:pt>
                <c:pt idx="336434">
                  <c:v>25787.7</c:v>
                </c:pt>
                <c:pt idx="336435">
                  <c:v>12551.25</c:v>
                </c:pt>
                <c:pt idx="336436">
                  <c:v>11669.74</c:v>
                </c:pt>
                <c:pt idx="336437">
                  <c:v>14465.77</c:v>
                </c:pt>
                <c:pt idx="336438">
                  <c:v>9845.0300000000007</c:v>
                </c:pt>
                <c:pt idx="336439">
                  <c:v>13473.5</c:v>
                </c:pt>
                <c:pt idx="336440">
                  <c:v>14489.34</c:v>
                </c:pt>
                <c:pt idx="336441">
                  <c:v>13285.99</c:v>
                </c:pt>
                <c:pt idx="336442">
                  <c:v>14284.03</c:v>
                </c:pt>
                <c:pt idx="336443">
                  <c:v>13342.02</c:v>
                </c:pt>
                <c:pt idx="336444">
                  <c:v>14776.73</c:v>
                </c:pt>
                <c:pt idx="336445">
                  <c:v>15783.97</c:v>
                </c:pt>
                <c:pt idx="336446">
                  <c:v>14706.14</c:v>
                </c:pt>
                <c:pt idx="336447">
                  <c:v>14117.53</c:v>
                </c:pt>
                <c:pt idx="336448">
                  <c:v>15717.44</c:v>
                </c:pt>
                <c:pt idx="336449">
                  <c:v>15154.62</c:v>
                </c:pt>
                <c:pt idx="336450">
                  <c:v>16158.84</c:v>
                </c:pt>
                <c:pt idx="336451">
                  <c:v>14880.31</c:v>
                </c:pt>
                <c:pt idx="336452">
                  <c:v>14894.2</c:v>
                </c:pt>
                <c:pt idx="336453">
                  <c:v>16765.7</c:v>
                </c:pt>
                <c:pt idx="336454">
                  <c:v>15981.93</c:v>
                </c:pt>
                <c:pt idx="336455">
                  <c:v>17400.79</c:v>
                </c:pt>
                <c:pt idx="336456">
                  <c:v>18167.68</c:v>
                </c:pt>
                <c:pt idx="336457">
                  <c:v>17239.98</c:v>
                </c:pt>
                <c:pt idx="336458">
                  <c:v>16678.669999999998</c:v>
                </c:pt>
                <c:pt idx="336459">
                  <c:v>18014.099999999999</c:v>
                </c:pt>
                <c:pt idx="336460">
                  <c:v>19062.400000000001</c:v>
                </c:pt>
                <c:pt idx="336461">
                  <c:v>24060.81</c:v>
                </c:pt>
                <c:pt idx="336462">
                  <c:v>19678.45</c:v>
                </c:pt>
                <c:pt idx="336463">
                  <c:v>16383.5</c:v>
                </c:pt>
                <c:pt idx="336464">
                  <c:v>17442.34</c:v>
                </c:pt>
                <c:pt idx="336465">
                  <c:v>16618.64</c:v>
                </c:pt>
                <c:pt idx="336466">
                  <c:v>17592.32</c:v>
                </c:pt>
                <c:pt idx="336467">
                  <c:v>17047.38</c:v>
                </c:pt>
                <c:pt idx="336468">
                  <c:v>17791.7</c:v>
                </c:pt>
                <c:pt idx="336469">
                  <c:v>17692.37</c:v>
                </c:pt>
                <c:pt idx="336470">
                  <c:v>15531.18</c:v>
                </c:pt>
                <c:pt idx="336471">
                  <c:v>14247.73</c:v>
                </c:pt>
                <c:pt idx="336472">
                  <c:v>13474.17</c:v>
                </c:pt>
                <c:pt idx="336473">
                  <c:v>15039.37</c:v>
                </c:pt>
                <c:pt idx="336474">
                  <c:v>14252.88</c:v>
                </c:pt>
                <c:pt idx="336475">
                  <c:v>14370.62</c:v>
                </c:pt>
                <c:pt idx="336476">
                  <c:v>14338.08</c:v>
                </c:pt>
                <c:pt idx="336477">
                  <c:v>15956.49</c:v>
                </c:pt>
                <c:pt idx="336478">
                  <c:v>-78</c:v>
                </c:pt>
                <c:pt idx="336479">
                  <c:v>-124</c:v>
                </c:pt>
                <c:pt idx="336480">
                  <c:v>274</c:v>
                </c:pt>
                <c:pt idx="336481">
                  <c:v>0</c:v>
                </c:pt>
                <c:pt idx="336482">
                  <c:v>-100</c:v>
                </c:pt>
                <c:pt idx="336483">
                  <c:v>25</c:v>
                </c:pt>
                <c:pt idx="336484">
                  <c:v>75</c:v>
                </c:pt>
                <c:pt idx="336485">
                  <c:v>35</c:v>
                </c:pt>
                <c:pt idx="336486">
                  <c:v>-17</c:v>
                </c:pt>
                <c:pt idx="336487">
                  <c:v>24</c:v>
                </c:pt>
                <c:pt idx="336488">
                  <c:v>-19</c:v>
                </c:pt>
                <c:pt idx="336489">
                  <c:v>429</c:v>
                </c:pt>
                <c:pt idx="336490">
                  <c:v>-115</c:v>
                </c:pt>
                <c:pt idx="336491">
                  <c:v>19.97</c:v>
                </c:pt>
                <c:pt idx="336492">
                  <c:v>-11</c:v>
                </c:pt>
                <c:pt idx="336493">
                  <c:v>75</c:v>
                </c:pt>
                <c:pt idx="336494">
                  <c:v>-19</c:v>
                </c:pt>
                <c:pt idx="336495">
                  <c:v>-3924</c:v>
                </c:pt>
                <c:pt idx="336496">
                  <c:v>11</c:v>
                </c:pt>
                <c:pt idx="336497">
                  <c:v>-26</c:v>
                </c:pt>
                <c:pt idx="336498">
                  <c:v>120</c:v>
                </c:pt>
                <c:pt idx="336499">
                  <c:v>279</c:v>
                </c:pt>
                <c:pt idx="336500">
                  <c:v>-115</c:v>
                </c:pt>
                <c:pt idx="336501">
                  <c:v>-28.5</c:v>
                </c:pt>
                <c:pt idx="336502">
                  <c:v>-48.5</c:v>
                </c:pt>
                <c:pt idx="336503">
                  <c:v>14</c:v>
                </c:pt>
                <c:pt idx="336504">
                  <c:v>-17.95</c:v>
                </c:pt>
                <c:pt idx="336505">
                  <c:v>-21.2</c:v>
                </c:pt>
                <c:pt idx="336506">
                  <c:v>48</c:v>
                </c:pt>
                <c:pt idx="336507">
                  <c:v>-68</c:v>
                </c:pt>
                <c:pt idx="336508">
                  <c:v>-25</c:v>
                </c:pt>
                <c:pt idx="336509">
                  <c:v>-29</c:v>
                </c:pt>
                <c:pt idx="336510">
                  <c:v>68</c:v>
                </c:pt>
                <c:pt idx="336511">
                  <c:v>-118</c:v>
                </c:pt>
                <c:pt idx="336512">
                  <c:v>129</c:v>
                </c:pt>
                <c:pt idx="336513">
                  <c:v>-289</c:v>
                </c:pt>
                <c:pt idx="336514">
                  <c:v>-3.83</c:v>
                </c:pt>
                <c:pt idx="336515">
                  <c:v>-4.97</c:v>
                </c:pt>
                <c:pt idx="336516">
                  <c:v>4.97</c:v>
                </c:pt>
                <c:pt idx="336517">
                  <c:v>-4</c:v>
                </c:pt>
                <c:pt idx="336518">
                  <c:v>-24</c:v>
                </c:pt>
                <c:pt idx="336519">
                  <c:v>-1.88</c:v>
                </c:pt>
                <c:pt idx="336520">
                  <c:v>-4.97</c:v>
                </c:pt>
                <c:pt idx="336521">
                  <c:v>4.97</c:v>
                </c:pt>
                <c:pt idx="336522">
                  <c:v>-14.85</c:v>
                </c:pt>
                <c:pt idx="336523">
                  <c:v>-10</c:v>
                </c:pt>
                <c:pt idx="336524">
                  <c:v>5.94</c:v>
                </c:pt>
                <c:pt idx="336525">
                  <c:v>2.97</c:v>
                </c:pt>
                <c:pt idx="336526">
                  <c:v>-15</c:v>
                </c:pt>
                <c:pt idx="336527">
                  <c:v>-28</c:v>
                </c:pt>
                <c:pt idx="336528">
                  <c:v>-36</c:v>
                </c:pt>
                <c:pt idx="336529">
                  <c:v>-7.66</c:v>
                </c:pt>
                <c:pt idx="336530">
                  <c:v>15</c:v>
                </c:pt>
                <c:pt idx="336531">
                  <c:v>8.91</c:v>
                </c:pt>
                <c:pt idx="336532">
                  <c:v>-3.15</c:v>
                </c:pt>
                <c:pt idx="336533">
                  <c:v>2.97</c:v>
                </c:pt>
                <c:pt idx="336534">
                  <c:v>5.94</c:v>
                </c:pt>
                <c:pt idx="336535">
                  <c:v>2.97</c:v>
                </c:pt>
                <c:pt idx="336536">
                  <c:v>-326.61</c:v>
                </c:pt>
                <c:pt idx="336537">
                  <c:v>20.79</c:v>
                </c:pt>
                <c:pt idx="336538">
                  <c:v>20.79</c:v>
                </c:pt>
                <c:pt idx="336539">
                  <c:v>29.7</c:v>
                </c:pt>
                <c:pt idx="336540">
                  <c:v>7.64</c:v>
                </c:pt>
                <c:pt idx="336541">
                  <c:v>32.67</c:v>
                </c:pt>
                <c:pt idx="336542">
                  <c:v>47.52</c:v>
                </c:pt>
                <c:pt idx="336543">
                  <c:v>26.73</c:v>
                </c:pt>
                <c:pt idx="336544">
                  <c:v>62.37</c:v>
                </c:pt>
                <c:pt idx="336545">
                  <c:v>26.73</c:v>
                </c:pt>
                <c:pt idx="336546">
                  <c:v>20.79</c:v>
                </c:pt>
                <c:pt idx="336547">
                  <c:v>41.58</c:v>
                </c:pt>
                <c:pt idx="336548">
                  <c:v>14.85</c:v>
                </c:pt>
                <c:pt idx="336549">
                  <c:v>20.79</c:v>
                </c:pt>
                <c:pt idx="336550">
                  <c:v>26.73</c:v>
                </c:pt>
                <c:pt idx="336551">
                  <c:v>8.91</c:v>
                </c:pt>
                <c:pt idx="336552">
                  <c:v>2.97</c:v>
                </c:pt>
                <c:pt idx="336553">
                  <c:v>-12.03</c:v>
                </c:pt>
                <c:pt idx="336554">
                  <c:v>-2.91</c:v>
                </c:pt>
                <c:pt idx="336555">
                  <c:v>-3.47</c:v>
                </c:pt>
                <c:pt idx="336556">
                  <c:v>14.85</c:v>
                </c:pt>
                <c:pt idx="336557">
                  <c:v>-24</c:v>
                </c:pt>
                <c:pt idx="336558">
                  <c:v>-23.88</c:v>
                </c:pt>
                <c:pt idx="336559">
                  <c:v>14.85</c:v>
                </c:pt>
                <c:pt idx="336560">
                  <c:v>2.97</c:v>
                </c:pt>
                <c:pt idx="336561">
                  <c:v>5.94</c:v>
                </c:pt>
                <c:pt idx="336562">
                  <c:v>38.61</c:v>
                </c:pt>
                <c:pt idx="336563">
                  <c:v>5.94</c:v>
                </c:pt>
                <c:pt idx="336564">
                  <c:v>-9.44</c:v>
                </c:pt>
                <c:pt idx="336565">
                  <c:v>2.97</c:v>
                </c:pt>
                <c:pt idx="336566">
                  <c:v>8.91</c:v>
                </c:pt>
                <c:pt idx="336567">
                  <c:v>14.91</c:v>
                </c:pt>
                <c:pt idx="336568">
                  <c:v>2</c:v>
                </c:pt>
                <c:pt idx="336569">
                  <c:v>2</c:v>
                </c:pt>
                <c:pt idx="336570">
                  <c:v>10</c:v>
                </c:pt>
                <c:pt idx="336571">
                  <c:v>32.44</c:v>
                </c:pt>
                <c:pt idx="336572">
                  <c:v>25.92</c:v>
                </c:pt>
                <c:pt idx="336573">
                  <c:v>23.64</c:v>
                </c:pt>
                <c:pt idx="336574">
                  <c:v>25.52</c:v>
                </c:pt>
                <c:pt idx="336575">
                  <c:v>44.68</c:v>
                </c:pt>
                <c:pt idx="336576">
                  <c:v>12.2</c:v>
                </c:pt>
                <c:pt idx="336577">
                  <c:v>20.56</c:v>
                </c:pt>
                <c:pt idx="336578">
                  <c:v>3.72</c:v>
                </c:pt>
                <c:pt idx="336579">
                  <c:v>12.32</c:v>
                </c:pt>
                <c:pt idx="336580">
                  <c:v>44.76</c:v>
                </c:pt>
                <c:pt idx="336581">
                  <c:v>60.4</c:v>
                </c:pt>
                <c:pt idx="336582">
                  <c:v>29.2</c:v>
                </c:pt>
                <c:pt idx="336583">
                  <c:v>19.64</c:v>
                </c:pt>
                <c:pt idx="336584">
                  <c:v>32.44</c:v>
                </c:pt>
                <c:pt idx="336585">
                  <c:v>56.96</c:v>
                </c:pt>
                <c:pt idx="336586">
                  <c:v>63.16</c:v>
                </c:pt>
                <c:pt idx="336587">
                  <c:v>78</c:v>
                </c:pt>
                <c:pt idx="336588">
                  <c:v>40.32</c:v>
                </c:pt>
                <c:pt idx="336589">
                  <c:v>52.36</c:v>
                </c:pt>
                <c:pt idx="336590">
                  <c:v>48.04</c:v>
                </c:pt>
                <c:pt idx="336591">
                  <c:v>48.72</c:v>
                </c:pt>
                <c:pt idx="336592">
                  <c:v>88.2</c:v>
                </c:pt>
                <c:pt idx="336593">
                  <c:v>47</c:v>
                </c:pt>
                <c:pt idx="336594">
                  <c:v>108.44</c:v>
                </c:pt>
                <c:pt idx="336595">
                  <c:v>47.36</c:v>
                </c:pt>
                <c:pt idx="336596">
                  <c:v>70.16</c:v>
                </c:pt>
                <c:pt idx="336597">
                  <c:v>62.16</c:v>
                </c:pt>
                <c:pt idx="336598">
                  <c:v>101.22</c:v>
                </c:pt>
                <c:pt idx="336599">
                  <c:v>79.28</c:v>
                </c:pt>
                <c:pt idx="336600">
                  <c:v>46.94</c:v>
                </c:pt>
                <c:pt idx="336601">
                  <c:v>25.6</c:v>
                </c:pt>
                <c:pt idx="336602">
                  <c:v>26.48</c:v>
                </c:pt>
                <c:pt idx="336603">
                  <c:v>33.36</c:v>
                </c:pt>
                <c:pt idx="336604">
                  <c:v>35.68</c:v>
                </c:pt>
                <c:pt idx="336605">
                  <c:v>22.24</c:v>
                </c:pt>
                <c:pt idx="336606">
                  <c:v>17.64</c:v>
                </c:pt>
                <c:pt idx="336607">
                  <c:v>31.52</c:v>
                </c:pt>
                <c:pt idx="336608">
                  <c:v>2.52</c:v>
                </c:pt>
                <c:pt idx="336609">
                  <c:v>1</c:v>
                </c:pt>
                <c:pt idx="336610">
                  <c:v>13.16</c:v>
                </c:pt>
                <c:pt idx="336611">
                  <c:v>14.92</c:v>
                </c:pt>
                <c:pt idx="336612">
                  <c:v>12.2</c:v>
                </c:pt>
                <c:pt idx="336613">
                  <c:v>5.48</c:v>
                </c:pt>
                <c:pt idx="336614">
                  <c:v>20.48</c:v>
                </c:pt>
                <c:pt idx="336615">
                  <c:v>2.96</c:v>
                </c:pt>
                <c:pt idx="336616">
                  <c:v>8.8800000000000008</c:v>
                </c:pt>
                <c:pt idx="336617">
                  <c:v>7.84</c:v>
                </c:pt>
                <c:pt idx="336618">
                  <c:v>14.36</c:v>
                </c:pt>
                <c:pt idx="336619">
                  <c:v>2.16</c:v>
                </c:pt>
                <c:pt idx="336620">
                  <c:v>7.32</c:v>
                </c:pt>
                <c:pt idx="336621">
                  <c:v>6</c:v>
                </c:pt>
                <c:pt idx="336622">
                  <c:v>4.08</c:v>
                </c:pt>
                <c:pt idx="336623">
                  <c:v>38.58</c:v>
                </c:pt>
                <c:pt idx="336624">
                  <c:v>7.97</c:v>
                </c:pt>
                <c:pt idx="336625">
                  <c:v>2</c:v>
                </c:pt>
                <c:pt idx="336626">
                  <c:v>3.16</c:v>
                </c:pt>
                <c:pt idx="336627">
                  <c:v>1</c:v>
                </c:pt>
                <c:pt idx="336628">
                  <c:v>1.5</c:v>
                </c:pt>
                <c:pt idx="336629">
                  <c:v>4.2300000000000004</c:v>
                </c:pt>
                <c:pt idx="336630">
                  <c:v>10.62</c:v>
                </c:pt>
                <c:pt idx="336631">
                  <c:v>1</c:v>
                </c:pt>
                <c:pt idx="336632">
                  <c:v>4.32</c:v>
                </c:pt>
                <c:pt idx="336633">
                  <c:v>5.72</c:v>
                </c:pt>
                <c:pt idx="336634">
                  <c:v>11.48</c:v>
                </c:pt>
                <c:pt idx="336635">
                  <c:v>2</c:v>
                </c:pt>
                <c:pt idx="336636">
                  <c:v>9.4</c:v>
                </c:pt>
                <c:pt idx="336637">
                  <c:v>4.5199999999999996</c:v>
                </c:pt>
                <c:pt idx="336638">
                  <c:v>8.1999999999999993</c:v>
                </c:pt>
                <c:pt idx="336639">
                  <c:v>1.36</c:v>
                </c:pt>
                <c:pt idx="336640">
                  <c:v>8.1199999999999992</c:v>
                </c:pt>
                <c:pt idx="336641">
                  <c:v>3.16</c:v>
                </c:pt>
                <c:pt idx="336642">
                  <c:v>2</c:v>
                </c:pt>
                <c:pt idx="336643">
                  <c:v>3.16</c:v>
                </c:pt>
                <c:pt idx="336644">
                  <c:v>2.72</c:v>
                </c:pt>
                <c:pt idx="336645">
                  <c:v>10.96</c:v>
                </c:pt>
                <c:pt idx="336646">
                  <c:v>3</c:v>
                </c:pt>
                <c:pt idx="336647">
                  <c:v>4.16</c:v>
                </c:pt>
                <c:pt idx="336648">
                  <c:v>-1.1599999999999999</c:v>
                </c:pt>
                <c:pt idx="336649">
                  <c:v>13.12</c:v>
                </c:pt>
                <c:pt idx="336650">
                  <c:v>9.9600000000000009</c:v>
                </c:pt>
                <c:pt idx="336651">
                  <c:v>5</c:v>
                </c:pt>
                <c:pt idx="336652">
                  <c:v>9.9600000000000009</c:v>
                </c:pt>
                <c:pt idx="336653">
                  <c:v>2.36</c:v>
                </c:pt>
                <c:pt idx="336654">
                  <c:v>4.28</c:v>
                </c:pt>
                <c:pt idx="336655">
                  <c:v>1.1599999999999999</c:v>
                </c:pt>
                <c:pt idx="336656">
                  <c:v>2314.3000000000002</c:v>
                </c:pt>
                <c:pt idx="336657">
                  <c:v>2467.6999999999998</c:v>
                </c:pt>
                <c:pt idx="336658">
                  <c:v>2228.3000000000002</c:v>
                </c:pt>
                <c:pt idx="336659">
                  <c:v>1665.6</c:v>
                </c:pt>
                <c:pt idx="336660">
                  <c:v>2455.0300000000002</c:v>
                </c:pt>
                <c:pt idx="336661">
                  <c:v>2550.31</c:v>
                </c:pt>
                <c:pt idx="336662">
                  <c:v>2393.4499999999998</c:v>
                </c:pt>
                <c:pt idx="336663">
                  <c:v>2588.9699999999998</c:v>
                </c:pt>
                <c:pt idx="336664">
                  <c:v>2329.9899999999998</c:v>
                </c:pt>
                <c:pt idx="336665">
                  <c:v>2091.3200000000002</c:v>
                </c:pt>
                <c:pt idx="336666">
                  <c:v>2118.2399999999998</c:v>
                </c:pt>
                <c:pt idx="336667">
                  <c:v>2607.87</c:v>
                </c:pt>
                <c:pt idx="336668">
                  <c:v>2451.38</c:v>
                </c:pt>
                <c:pt idx="336669">
                  <c:v>2866.53</c:v>
                </c:pt>
                <c:pt idx="336670">
                  <c:v>2982.83</c:v>
                </c:pt>
                <c:pt idx="336671">
                  <c:v>2321.17</c:v>
                </c:pt>
                <c:pt idx="336672">
                  <c:v>2362.5500000000002</c:v>
                </c:pt>
                <c:pt idx="336673">
                  <c:v>2529.02</c:v>
                </c:pt>
                <c:pt idx="336674">
                  <c:v>2466.86</c:v>
                </c:pt>
                <c:pt idx="336675">
                  <c:v>2440.15</c:v>
                </c:pt>
                <c:pt idx="336676">
                  <c:v>2020.35</c:v>
                </c:pt>
                <c:pt idx="336677">
                  <c:v>2001.57</c:v>
                </c:pt>
                <c:pt idx="336678">
                  <c:v>1579.68</c:v>
                </c:pt>
                <c:pt idx="336679">
                  <c:v>1695.37</c:v>
                </c:pt>
                <c:pt idx="336680">
                  <c:v>1996.14</c:v>
                </c:pt>
                <c:pt idx="336681">
                  <c:v>1756.28</c:v>
                </c:pt>
                <c:pt idx="336682">
                  <c:v>1567.59</c:v>
                </c:pt>
                <c:pt idx="336683">
                  <c:v>1346.32</c:v>
                </c:pt>
                <c:pt idx="336684">
                  <c:v>1561.69</c:v>
                </c:pt>
                <c:pt idx="336685">
                  <c:v>1411.46</c:v>
                </c:pt>
                <c:pt idx="336686">
                  <c:v>1262.72</c:v>
                </c:pt>
                <c:pt idx="336687">
                  <c:v>1308.72</c:v>
                </c:pt>
                <c:pt idx="336688">
                  <c:v>1542.58</c:v>
                </c:pt>
                <c:pt idx="336689">
                  <c:v>1815.18</c:v>
                </c:pt>
                <c:pt idx="336690">
                  <c:v>1573.33</c:v>
                </c:pt>
                <c:pt idx="336691">
                  <c:v>2660.92</c:v>
                </c:pt>
                <c:pt idx="336692">
                  <c:v>2298.36</c:v>
                </c:pt>
                <c:pt idx="336693">
                  <c:v>1773.93</c:v>
                </c:pt>
                <c:pt idx="336694">
                  <c:v>1762.17</c:v>
                </c:pt>
                <c:pt idx="336695">
                  <c:v>1680.28</c:v>
                </c:pt>
                <c:pt idx="336696">
                  <c:v>1465.56</c:v>
                </c:pt>
                <c:pt idx="336697">
                  <c:v>1451.86</c:v>
                </c:pt>
                <c:pt idx="336698">
                  <c:v>4103.8100000000004</c:v>
                </c:pt>
                <c:pt idx="336699">
                  <c:v>1281.2</c:v>
                </c:pt>
                <c:pt idx="336700">
                  <c:v>1618.29</c:v>
                </c:pt>
                <c:pt idx="336701">
                  <c:v>1856</c:v>
                </c:pt>
                <c:pt idx="336702">
                  <c:v>2444.35</c:v>
                </c:pt>
                <c:pt idx="336703">
                  <c:v>826.67</c:v>
                </c:pt>
                <c:pt idx="336704">
                  <c:v>1066.93</c:v>
                </c:pt>
                <c:pt idx="336705">
                  <c:v>684.67</c:v>
                </c:pt>
                <c:pt idx="336706">
                  <c:v>1164.3599999999999</c:v>
                </c:pt>
                <c:pt idx="336707">
                  <c:v>983.5</c:v>
                </c:pt>
                <c:pt idx="336708">
                  <c:v>1224.43</c:v>
                </c:pt>
                <c:pt idx="336709">
                  <c:v>1856.36</c:v>
                </c:pt>
                <c:pt idx="336710">
                  <c:v>1927.04</c:v>
                </c:pt>
                <c:pt idx="336711">
                  <c:v>1843.64</c:v>
                </c:pt>
                <c:pt idx="336712">
                  <c:v>1560.67</c:v>
                </c:pt>
                <c:pt idx="336713">
                  <c:v>1439.06</c:v>
                </c:pt>
                <c:pt idx="336714">
                  <c:v>1466.15</c:v>
                </c:pt>
                <c:pt idx="336715">
                  <c:v>1038.02</c:v>
                </c:pt>
                <c:pt idx="336716">
                  <c:v>1785.45</c:v>
                </c:pt>
                <c:pt idx="336717">
                  <c:v>1384.28</c:v>
                </c:pt>
                <c:pt idx="336718">
                  <c:v>1163.33</c:v>
                </c:pt>
                <c:pt idx="336719">
                  <c:v>1854.2</c:v>
                </c:pt>
                <c:pt idx="336720">
                  <c:v>1658.27</c:v>
                </c:pt>
                <c:pt idx="336721">
                  <c:v>1870.48</c:v>
                </c:pt>
                <c:pt idx="336722">
                  <c:v>1652.08</c:v>
                </c:pt>
                <c:pt idx="336723">
                  <c:v>1656.06</c:v>
                </c:pt>
                <c:pt idx="336724">
                  <c:v>1473.59</c:v>
                </c:pt>
                <c:pt idx="336725">
                  <c:v>1609.46</c:v>
                </c:pt>
                <c:pt idx="336726">
                  <c:v>1005.06</c:v>
                </c:pt>
                <c:pt idx="336727">
                  <c:v>1357.51</c:v>
                </c:pt>
                <c:pt idx="336728">
                  <c:v>865.03</c:v>
                </c:pt>
                <c:pt idx="336729">
                  <c:v>1081.44</c:v>
                </c:pt>
                <c:pt idx="336730">
                  <c:v>1454.54</c:v>
                </c:pt>
                <c:pt idx="336731">
                  <c:v>1170.33</c:v>
                </c:pt>
                <c:pt idx="336732">
                  <c:v>544.55999999999995</c:v>
                </c:pt>
                <c:pt idx="336733">
                  <c:v>779.11</c:v>
                </c:pt>
                <c:pt idx="336734">
                  <c:v>705.09</c:v>
                </c:pt>
                <c:pt idx="336735">
                  <c:v>806.11</c:v>
                </c:pt>
                <c:pt idx="336736">
                  <c:v>1217.51</c:v>
                </c:pt>
                <c:pt idx="336737">
                  <c:v>1252.1500000000001</c:v>
                </c:pt>
                <c:pt idx="336738">
                  <c:v>932.91</c:v>
                </c:pt>
                <c:pt idx="336739">
                  <c:v>1237.02</c:v>
                </c:pt>
                <c:pt idx="336740">
                  <c:v>1491.57</c:v>
                </c:pt>
                <c:pt idx="336741">
                  <c:v>1318.5</c:v>
                </c:pt>
                <c:pt idx="336742">
                  <c:v>2048.96</c:v>
                </c:pt>
                <c:pt idx="336743">
                  <c:v>1822.02</c:v>
                </c:pt>
                <c:pt idx="336744">
                  <c:v>1567.48</c:v>
                </c:pt>
                <c:pt idx="336745">
                  <c:v>1228.79</c:v>
                </c:pt>
                <c:pt idx="336746">
                  <c:v>1370.65</c:v>
                </c:pt>
                <c:pt idx="336747">
                  <c:v>966.01</c:v>
                </c:pt>
                <c:pt idx="336748">
                  <c:v>824.35</c:v>
                </c:pt>
                <c:pt idx="336749">
                  <c:v>1824.12</c:v>
                </c:pt>
                <c:pt idx="336750">
                  <c:v>2264.4699999999998</c:v>
                </c:pt>
                <c:pt idx="336751">
                  <c:v>1238.9000000000001</c:v>
                </c:pt>
                <c:pt idx="336752">
                  <c:v>1993.55</c:v>
                </c:pt>
                <c:pt idx="336753">
                  <c:v>2002.88</c:v>
                </c:pt>
                <c:pt idx="336754">
                  <c:v>1830.96</c:v>
                </c:pt>
                <c:pt idx="336755">
                  <c:v>1472.53</c:v>
                </c:pt>
                <c:pt idx="336756">
                  <c:v>1085.4000000000001</c:v>
                </c:pt>
                <c:pt idx="336757">
                  <c:v>769.93</c:v>
                </c:pt>
                <c:pt idx="336758">
                  <c:v>1407.54</c:v>
                </c:pt>
                <c:pt idx="336759">
                  <c:v>612.49</c:v>
                </c:pt>
                <c:pt idx="336760">
                  <c:v>1048.8</c:v>
                </c:pt>
                <c:pt idx="336761">
                  <c:v>1694.6</c:v>
                </c:pt>
                <c:pt idx="336762">
                  <c:v>1404.68</c:v>
                </c:pt>
                <c:pt idx="336763">
                  <c:v>1566.44</c:v>
                </c:pt>
                <c:pt idx="336764">
                  <c:v>1367.23</c:v>
                </c:pt>
                <c:pt idx="336765">
                  <c:v>1661.53</c:v>
                </c:pt>
                <c:pt idx="336766">
                  <c:v>1277.1300000000001</c:v>
                </c:pt>
                <c:pt idx="336767">
                  <c:v>1315.92</c:v>
                </c:pt>
                <c:pt idx="336768">
                  <c:v>1077.3</c:v>
                </c:pt>
                <c:pt idx="336769">
                  <c:v>1245.46</c:v>
                </c:pt>
                <c:pt idx="336770">
                  <c:v>1171.56</c:v>
                </c:pt>
                <c:pt idx="336771">
                  <c:v>1151.43</c:v>
                </c:pt>
                <c:pt idx="336772">
                  <c:v>1528.92</c:v>
                </c:pt>
                <c:pt idx="336773">
                  <c:v>1942.44</c:v>
                </c:pt>
                <c:pt idx="336774">
                  <c:v>1395.7</c:v>
                </c:pt>
                <c:pt idx="336775">
                  <c:v>1694.53</c:v>
                </c:pt>
                <c:pt idx="336776">
                  <c:v>1957.64</c:v>
                </c:pt>
                <c:pt idx="336777">
                  <c:v>1107.51</c:v>
                </c:pt>
                <c:pt idx="336778">
                  <c:v>1026.3900000000001</c:v>
                </c:pt>
                <c:pt idx="336779">
                  <c:v>1238.27</c:v>
                </c:pt>
                <c:pt idx="336780">
                  <c:v>1496.06</c:v>
                </c:pt>
                <c:pt idx="336781">
                  <c:v>1626.43</c:v>
                </c:pt>
                <c:pt idx="336782">
                  <c:v>1298.57</c:v>
                </c:pt>
                <c:pt idx="336783">
                  <c:v>1225.1099999999999</c:v>
                </c:pt>
                <c:pt idx="336784">
                  <c:v>1875.46</c:v>
                </c:pt>
                <c:pt idx="336785">
                  <c:v>1465.3</c:v>
                </c:pt>
                <c:pt idx="336786">
                  <c:v>1738.57</c:v>
                </c:pt>
                <c:pt idx="336787">
                  <c:v>1486.6</c:v>
                </c:pt>
                <c:pt idx="336788">
                  <c:v>1912.86</c:v>
                </c:pt>
                <c:pt idx="336789">
                  <c:v>1639.21</c:v>
                </c:pt>
                <c:pt idx="336790">
                  <c:v>1761.77</c:v>
                </c:pt>
                <c:pt idx="336791">
                  <c:v>1978.32</c:v>
                </c:pt>
                <c:pt idx="336792">
                  <c:v>1534.47</c:v>
                </c:pt>
                <c:pt idx="336793">
                  <c:v>1729.73</c:v>
                </c:pt>
                <c:pt idx="336794">
                  <c:v>1084.5999999999999</c:v>
                </c:pt>
                <c:pt idx="336795">
                  <c:v>908.74</c:v>
                </c:pt>
                <c:pt idx="336796">
                  <c:v>1576.28</c:v>
                </c:pt>
                <c:pt idx="336797">
                  <c:v>1242.97</c:v>
                </c:pt>
                <c:pt idx="336798">
                  <c:v>1853.77</c:v>
                </c:pt>
                <c:pt idx="336799">
                  <c:v>413</c:v>
                </c:pt>
                <c:pt idx="336800">
                  <c:v>421</c:v>
                </c:pt>
                <c:pt idx="336801">
                  <c:v>544</c:v>
                </c:pt>
                <c:pt idx="336802">
                  <c:v>226</c:v>
                </c:pt>
                <c:pt idx="336803">
                  <c:v>261</c:v>
                </c:pt>
                <c:pt idx="336804">
                  <c:v>300</c:v>
                </c:pt>
                <c:pt idx="336805">
                  <c:v>265</c:v>
                </c:pt>
                <c:pt idx="336806">
                  <c:v>625</c:v>
                </c:pt>
                <c:pt idx="336807">
                  <c:v>537</c:v>
                </c:pt>
                <c:pt idx="336808">
                  <c:v>331</c:v>
                </c:pt>
                <c:pt idx="336809">
                  <c:v>466</c:v>
                </c:pt>
                <c:pt idx="336810">
                  <c:v>823</c:v>
                </c:pt>
                <c:pt idx="336811">
                  <c:v>645</c:v>
                </c:pt>
                <c:pt idx="336812">
                  <c:v>738</c:v>
                </c:pt>
                <c:pt idx="336813">
                  <c:v>412</c:v>
                </c:pt>
                <c:pt idx="336814">
                  <c:v>593</c:v>
                </c:pt>
                <c:pt idx="336815">
                  <c:v>697</c:v>
                </c:pt>
                <c:pt idx="336816">
                  <c:v>496</c:v>
                </c:pt>
                <c:pt idx="336817">
                  <c:v>291</c:v>
                </c:pt>
                <c:pt idx="336818">
                  <c:v>612</c:v>
                </c:pt>
                <c:pt idx="336819">
                  <c:v>1132</c:v>
                </c:pt>
                <c:pt idx="336820">
                  <c:v>929</c:v>
                </c:pt>
                <c:pt idx="336821">
                  <c:v>741</c:v>
                </c:pt>
                <c:pt idx="336822">
                  <c:v>696</c:v>
                </c:pt>
                <c:pt idx="336823">
                  <c:v>801</c:v>
                </c:pt>
                <c:pt idx="336824">
                  <c:v>830.5</c:v>
                </c:pt>
                <c:pt idx="336825">
                  <c:v>599</c:v>
                </c:pt>
                <c:pt idx="336826">
                  <c:v>878</c:v>
                </c:pt>
                <c:pt idx="336827">
                  <c:v>497</c:v>
                </c:pt>
                <c:pt idx="336828">
                  <c:v>592</c:v>
                </c:pt>
                <c:pt idx="336829">
                  <c:v>523</c:v>
                </c:pt>
                <c:pt idx="336830">
                  <c:v>358</c:v>
                </c:pt>
                <c:pt idx="336831">
                  <c:v>50</c:v>
                </c:pt>
                <c:pt idx="336832">
                  <c:v>357</c:v>
                </c:pt>
                <c:pt idx="336833">
                  <c:v>447</c:v>
                </c:pt>
                <c:pt idx="336834">
                  <c:v>238.92</c:v>
                </c:pt>
                <c:pt idx="336835">
                  <c:v>37.97</c:v>
                </c:pt>
                <c:pt idx="336836">
                  <c:v>10.92</c:v>
                </c:pt>
                <c:pt idx="336837">
                  <c:v>109.68</c:v>
                </c:pt>
                <c:pt idx="336838">
                  <c:v>230.52</c:v>
                </c:pt>
                <c:pt idx="336839">
                  <c:v>232.76</c:v>
                </c:pt>
                <c:pt idx="336840">
                  <c:v>103.68</c:v>
                </c:pt>
                <c:pt idx="336841">
                  <c:v>414.28</c:v>
                </c:pt>
                <c:pt idx="336842">
                  <c:v>156.76</c:v>
                </c:pt>
                <c:pt idx="336843">
                  <c:v>268.44</c:v>
                </c:pt>
                <c:pt idx="336844">
                  <c:v>258.68</c:v>
                </c:pt>
                <c:pt idx="336845">
                  <c:v>238.6</c:v>
                </c:pt>
                <c:pt idx="336846">
                  <c:v>66.84</c:v>
                </c:pt>
                <c:pt idx="336847">
                  <c:v>47.72</c:v>
                </c:pt>
                <c:pt idx="336848">
                  <c:v>40.92</c:v>
                </c:pt>
                <c:pt idx="336849">
                  <c:v>-64.08</c:v>
                </c:pt>
                <c:pt idx="336850">
                  <c:v>71.84</c:v>
                </c:pt>
                <c:pt idx="336851">
                  <c:v>56.84</c:v>
                </c:pt>
                <c:pt idx="336852">
                  <c:v>183.68</c:v>
                </c:pt>
                <c:pt idx="336853">
                  <c:v>106.84</c:v>
                </c:pt>
                <c:pt idx="336854">
                  <c:v>120.68</c:v>
                </c:pt>
                <c:pt idx="336855">
                  <c:v>204.52</c:v>
                </c:pt>
                <c:pt idx="336856">
                  <c:v>66.84</c:v>
                </c:pt>
                <c:pt idx="336857">
                  <c:v>97.76</c:v>
                </c:pt>
                <c:pt idx="336858">
                  <c:v>41.84</c:v>
                </c:pt>
                <c:pt idx="336859">
                  <c:v>98.56</c:v>
                </c:pt>
                <c:pt idx="336860">
                  <c:v>168.68</c:v>
                </c:pt>
                <c:pt idx="336861">
                  <c:v>25.92</c:v>
                </c:pt>
                <c:pt idx="336862">
                  <c:v>246.76</c:v>
                </c:pt>
                <c:pt idx="336863">
                  <c:v>181.8</c:v>
                </c:pt>
                <c:pt idx="336864">
                  <c:v>60.92</c:v>
                </c:pt>
                <c:pt idx="336865">
                  <c:v>78.84</c:v>
                </c:pt>
                <c:pt idx="336866">
                  <c:v>75.760000000000005</c:v>
                </c:pt>
                <c:pt idx="336867">
                  <c:v>232.04</c:v>
                </c:pt>
                <c:pt idx="336868">
                  <c:v>143.68</c:v>
                </c:pt>
                <c:pt idx="336869">
                  <c:v>80.72</c:v>
                </c:pt>
                <c:pt idx="336870">
                  <c:v>90.84</c:v>
                </c:pt>
                <c:pt idx="336871">
                  <c:v>66.16</c:v>
                </c:pt>
                <c:pt idx="336872">
                  <c:v>-29.92</c:v>
                </c:pt>
                <c:pt idx="336873">
                  <c:v>44.92</c:v>
                </c:pt>
                <c:pt idx="336874">
                  <c:v>49.92</c:v>
                </c:pt>
                <c:pt idx="336875">
                  <c:v>36.68</c:v>
                </c:pt>
                <c:pt idx="336876">
                  <c:v>173.92</c:v>
                </c:pt>
                <c:pt idx="336877">
                  <c:v>23.92</c:v>
                </c:pt>
                <c:pt idx="336878">
                  <c:v>97.84</c:v>
                </c:pt>
                <c:pt idx="336879">
                  <c:v>44</c:v>
                </c:pt>
                <c:pt idx="336880">
                  <c:v>52.84</c:v>
                </c:pt>
                <c:pt idx="336881">
                  <c:v>-22.92</c:v>
                </c:pt>
                <c:pt idx="336882">
                  <c:v>120.68</c:v>
                </c:pt>
                <c:pt idx="336883">
                  <c:v>57.84</c:v>
                </c:pt>
                <c:pt idx="336884">
                  <c:v>77.08</c:v>
                </c:pt>
                <c:pt idx="336885">
                  <c:v>-5</c:v>
                </c:pt>
                <c:pt idx="336886">
                  <c:v>57.84</c:v>
                </c:pt>
                <c:pt idx="336887">
                  <c:v>77.64</c:v>
                </c:pt>
                <c:pt idx="336888">
                  <c:v>84.92</c:v>
                </c:pt>
                <c:pt idx="336889">
                  <c:v>23.92</c:v>
                </c:pt>
                <c:pt idx="336890">
                  <c:v>34.92</c:v>
                </c:pt>
                <c:pt idx="336891">
                  <c:v>14.24</c:v>
                </c:pt>
                <c:pt idx="336892">
                  <c:v>99.16</c:v>
                </c:pt>
                <c:pt idx="336893">
                  <c:v>57.84</c:v>
                </c:pt>
                <c:pt idx="336894">
                  <c:v>-61.04</c:v>
                </c:pt>
                <c:pt idx="336895">
                  <c:v>35.92</c:v>
                </c:pt>
                <c:pt idx="336896">
                  <c:v>117.96</c:v>
                </c:pt>
                <c:pt idx="336897">
                  <c:v>137.68</c:v>
                </c:pt>
                <c:pt idx="336898">
                  <c:v>31.92</c:v>
                </c:pt>
                <c:pt idx="336899">
                  <c:v>162.30000000000001</c:v>
                </c:pt>
                <c:pt idx="336900">
                  <c:v>164.88</c:v>
                </c:pt>
                <c:pt idx="336901">
                  <c:v>-29</c:v>
                </c:pt>
                <c:pt idx="336902">
                  <c:v>52.84</c:v>
                </c:pt>
                <c:pt idx="336903">
                  <c:v>18</c:v>
                </c:pt>
                <c:pt idx="336904">
                  <c:v>104.76</c:v>
                </c:pt>
                <c:pt idx="336905">
                  <c:v>30.92</c:v>
                </c:pt>
                <c:pt idx="336906">
                  <c:v>126.84</c:v>
                </c:pt>
                <c:pt idx="336907">
                  <c:v>-20.92</c:v>
                </c:pt>
                <c:pt idx="336908">
                  <c:v>52.84</c:v>
                </c:pt>
                <c:pt idx="336909">
                  <c:v>28.92</c:v>
                </c:pt>
                <c:pt idx="336910">
                  <c:v>79.92</c:v>
                </c:pt>
                <c:pt idx="336911">
                  <c:v>-54.92</c:v>
                </c:pt>
                <c:pt idx="336912">
                  <c:v>59.84</c:v>
                </c:pt>
                <c:pt idx="336913">
                  <c:v>52.84</c:v>
                </c:pt>
                <c:pt idx="336914">
                  <c:v>32.880000000000003</c:v>
                </c:pt>
                <c:pt idx="336915">
                  <c:v>14.88</c:v>
                </c:pt>
                <c:pt idx="336916">
                  <c:v>27</c:v>
                </c:pt>
                <c:pt idx="336917">
                  <c:v>5.88</c:v>
                </c:pt>
                <c:pt idx="336918">
                  <c:v>24</c:v>
                </c:pt>
                <c:pt idx="336919">
                  <c:v>10</c:v>
                </c:pt>
                <c:pt idx="336920">
                  <c:v>87.64</c:v>
                </c:pt>
                <c:pt idx="336921">
                  <c:v>89.76</c:v>
                </c:pt>
                <c:pt idx="336922">
                  <c:v>32.92</c:v>
                </c:pt>
                <c:pt idx="336923">
                  <c:v>0</c:v>
                </c:pt>
                <c:pt idx="336924">
                  <c:v>34.799999999999997</c:v>
                </c:pt>
                <c:pt idx="336925">
                  <c:v>23.92</c:v>
                </c:pt>
                <c:pt idx="336926">
                  <c:v>43.92</c:v>
                </c:pt>
                <c:pt idx="336927">
                  <c:v>61.84</c:v>
                </c:pt>
                <c:pt idx="336928">
                  <c:v>23.92</c:v>
                </c:pt>
                <c:pt idx="336929">
                  <c:v>15.88</c:v>
                </c:pt>
                <c:pt idx="336930">
                  <c:v>30.92</c:v>
                </c:pt>
                <c:pt idx="336931">
                  <c:v>15</c:v>
                </c:pt>
                <c:pt idx="336932">
                  <c:v>76.760000000000005</c:v>
                </c:pt>
                <c:pt idx="336933">
                  <c:v>64</c:v>
                </c:pt>
                <c:pt idx="336934">
                  <c:v>15</c:v>
                </c:pt>
                <c:pt idx="336935">
                  <c:v>18166.72</c:v>
                </c:pt>
                <c:pt idx="336936">
                  <c:v>22887.56</c:v>
                </c:pt>
                <c:pt idx="336937">
                  <c:v>20923.57</c:v>
                </c:pt>
                <c:pt idx="336938">
                  <c:v>16729.86</c:v>
                </c:pt>
                <c:pt idx="336939">
                  <c:v>17862.63</c:v>
                </c:pt>
                <c:pt idx="336940">
                  <c:v>15626.14</c:v>
                </c:pt>
                <c:pt idx="336941">
                  <c:v>16346.83</c:v>
                </c:pt>
                <c:pt idx="336942">
                  <c:v>14639.18</c:v>
                </c:pt>
                <c:pt idx="336943">
                  <c:v>17608.02</c:v>
                </c:pt>
                <c:pt idx="336944">
                  <c:v>14980.68</c:v>
                </c:pt>
                <c:pt idx="336945">
                  <c:v>12074.55</c:v>
                </c:pt>
                <c:pt idx="336946">
                  <c:v>12145.03</c:v>
                </c:pt>
                <c:pt idx="336947">
                  <c:v>11845.91</c:v>
                </c:pt>
                <c:pt idx="336948">
                  <c:v>11498.75</c:v>
                </c:pt>
                <c:pt idx="336949">
                  <c:v>11227.07</c:v>
                </c:pt>
                <c:pt idx="336950">
                  <c:v>9523.36</c:v>
                </c:pt>
                <c:pt idx="336951">
                  <c:v>9980.18</c:v>
                </c:pt>
                <c:pt idx="336952">
                  <c:v>9324.24</c:v>
                </c:pt>
                <c:pt idx="336953">
                  <c:v>9700.18</c:v>
                </c:pt>
                <c:pt idx="336954">
                  <c:v>12763.21</c:v>
                </c:pt>
                <c:pt idx="336955">
                  <c:v>15492.98</c:v>
                </c:pt>
                <c:pt idx="336956">
                  <c:v>11886.51</c:v>
                </c:pt>
                <c:pt idx="336957">
                  <c:v>12589.8</c:v>
                </c:pt>
                <c:pt idx="336958">
                  <c:v>11869.95</c:v>
                </c:pt>
                <c:pt idx="336959">
                  <c:v>9388.2000000000007</c:v>
                </c:pt>
                <c:pt idx="336960">
                  <c:v>11038.89</c:v>
                </c:pt>
                <c:pt idx="336961">
                  <c:v>9535.2199999999993</c:v>
                </c:pt>
                <c:pt idx="336962">
                  <c:v>11226.33</c:v>
                </c:pt>
                <c:pt idx="336963">
                  <c:v>8952.86</c:v>
                </c:pt>
                <c:pt idx="336964">
                  <c:v>7390.19</c:v>
                </c:pt>
                <c:pt idx="336965">
                  <c:v>7205.52</c:v>
                </c:pt>
                <c:pt idx="336966">
                  <c:v>6769.07</c:v>
                </c:pt>
                <c:pt idx="336967">
                  <c:v>9906.17</c:v>
                </c:pt>
                <c:pt idx="336968">
                  <c:v>7911.98</c:v>
                </c:pt>
                <c:pt idx="336969">
                  <c:v>7600.44</c:v>
                </c:pt>
                <c:pt idx="336970">
                  <c:v>7581.95</c:v>
                </c:pt>
                <c:pt idx="336971">
                  <c:v>7850.68</c:v>
                </c:pt>
                <c:pt idx="336972">
                  <c:v>7218.12</c:v>
                </c:pt>
                <c:pt idx="336973">
                  <c:v>8446.24</c:v>
                </c:pt>
                <c:pt idx="336974">
                  <c:v>10120.43</c:v>
                </c:pt>
                <c:pt idx="336975">
                  <c:v>23863.06</c:v>
                </c:pt>
                <c:pt idx="336976">
                  <c:v>16788.43</c:v>
                </c:pt>
                <c:pt idx="336977">
                  <c:v>36699.79</c:v>
                </c:pt>
                <c:pt idx="336978">
                  <c:v>21827.79</c:v>
                </c:pt>
                <c:pt idx="336979">
                  <c:v>21563.99</c:v>
                </c:pt>
                <c:pt idx="336980">
                  <c:v>37286.71</c:v>
                </c:pt>
                <c:pt idx="336981">
                  <c:v>64971.88</c:v>
                </c:pt>
                <c:pt idx="336982">
                  <c:v>9875.91</c:v>
                </c:pt>
                <c:pt idx="336983">
                  <c:v>7408.08</c:v>
                </c:pt>
                <c:pt idx="336984">
                  <c:v>9212.1299999999992</c:v>
                </c:pt>
                <c:pt idx="336985">
                  <c:v>8327.11</c:v>
                </c:pt>
                <c:pt idx="336986">
                  <c:v>8013.71</c:v>
                </c:pt>
                <c:pt idx="336987">
                  <c:v>9839.1299999999992</c:v>
                </c:pt>
                <c:pt idx="336988">
                  <c:v>10366.58</c:v>
                </c:pt>
                <c:pt idx="336989">
                  <c:v>13336.01</c:v>
                </c:pt>
                <c:pt idx="336990">
                  <c:v>12571.08</c:v>
                </c:pt>
                <c:pt idx="336991">
                  <c:v>10164.61</c:v>
                </c:pt>
                <c:pt idx="336992">
                  <c:v>11202.39</c:v>
                </c:pt>
                <c:pt idx="336993">
                  <c:v>9163.98</c:v>
                </c:pt>
                <c:pt idx="336994">
                  <c:v>11705.78</c:v>
                </c:pt>
                <c:pt idx="336995">
                  <c:v>10178.67</c:v>
                </c:pt>
                <c:pt idx="336996">
                  <c:v>8590.7099999999991</c:v>
                </c:pt>
                <c:pt idx="336997">
                  <c:v>7460.27</c:v>
                </c:pt>
                <c:pt idx="336998">
                  <c:v>11390.52</c:v>
                </c:pt>
                <c:pt idx="336999">
                  <c:v>8722.58</c:v>
                </c:pt>
                <c:pt idx="337000">
                  <c:v>7023.78</c:v>
                </c:pt>
                <c:pt idx="337001">
                  <c:v>6992.91</c:v>
                </c:pt>
                <c:pt idx="337002">
                  <c:v>8308.9500000000007</c:v>
                </c:pt>
                <c:pt idx="337003">
                  <c:v>6790.97</c:v>
                </c:pt>
                <c:pt idx="337004">
                  <c:v>7045.01</c:v>
                </c:pt>
                <c:pt idx="337005">
                  <c:v>6618</c:v>
                </c:pt>
                <c:pt idx="337006">
                  <c:v>8203.7999999999993</c:v>
                </c:pt>
                <c:pt idx="337007">
                  <c:v>9049.5300000000007</c:v>
                </c:pt>
                <c:pt idx="337008">
                  <c:v>8897.9</c:v>
                </c:pt>
                <c:pt idx="337009">
                  <c:v>7190.87</c:v>
                </c:pt>
                <c:pt idx="337010">
                  <c:v>7489.53</c:v>
                </c:pt>
                <c:pt idx="337011">
                  <c:v>7301.48</c:v>
                </c:pt>
                <c:pt idx="337012">
                  <c:v>5836.16</c:v>
                </c:pt>
                <c:pt idx="337013">
                  <c:v>6582.64</c:v>
                </c:pt>
                <c:pt idx="337014">
                  <c:v>8195.98</c:v>
                </c:pt>
                <c:pt idx="337015">
                  <c:v>7270.98</c:v>
                </c:pt>
                <c:pt idx="337016">
                  <c:v>6549.53</c:v>
                </c:pt>
                <c:pt idx="337017">
                  <c:v>10844.49</c:v>
                </c:pt>
                <c:pt idx="337018">
                  <c:v>8693.91</c:v>
                </c:pt>
                <c:pt idx="337019">
                  <c:v>6595.94</c:v>
                </c:pt>
                <c:pt idx="337020">
                  <c:v>8433.43</c:v>
                </c:pt>
                <c:pt idx="337021">
                  <c:v>8830.76</c:v>
                </c:pt>
                <c:pt idx="337022">
                  <c:v>9684</c:v>
                </c:pt>
                <c:pt idx="337023">
                  <c:v>7682.78</c:v>
                </c:pt>
                <c:pt idx="337024">
                  <c:v>10090.08</c:v>
                </c:pt>
                <c:pt idx="337025">
                  <c:v>10017.1</c:v>
                </c:pt>
                <c:pt idx="337026">
                  <c:v>11591.39</c:v>
                </c:pt>
                <c:pt idx="337027">
                  <c:v>33485.54</c:v>
                </c:pt>
                <c:pt idx="337028">
                  <c:v>17800.14</c:v>
                </c:pt>
                <c:pt idx="337029">
                  <c:v>44207.06</c:v>
                </c:pt>
                <c:pt idx="337030">
                  <c:v>20297.66</c:v>
                </c:pt>
                <c:pt idx="337031">
                  <c:v>20450.48</c:v>
                </c:pt>
                <c:pt idx="337032">
                  <c:v>27859.03</c:v>
                </c:pt>
                <c:pt idx="337033">
                  <c:v>53633.36</c:v>
                </c:pt>
                <c:pt idx="337034">
                  <c:v>22527.11</c:v>
                </c:pt>
                <c:pt idx="337035">
                  <c:v>8834</c:v>
                </c:pt>
                <c:pt idx="337036">
                  <c:v>5712.45</c:v>
                </c:pt>
                <c:pt idx="337037">
                  <c:v>7540.5</c:v>
                </c:pt>
                <c:pt idx="337038">
                  <c:v>6813.45</c:v>
                </c:pt>
                <c:pt idx="337039">
                  <c:v>8332.44</c:v>
                </c:pt>
                <c:pt idx="337040">
                  <c:v>11613.81</c:v>
                </c:pt>
                <c:pt idx="337041">
                  <c:v>11636</c:v>
                </c:pt>
                <c:pt idx="337042">
                  <c:v>13399.18</c:v>
                </c:pt>
                <c:pt idx="337043">
                  <c:v>10334.57</c:v>
                </c:pt>
                <c:pt idx="337044">
                  <c:v>11133.03</c:v>
                </c:pt>
                <c:pt idx="337045">
                  <c:v>9229.75</c:v>
                </c:pt>
                <c:pt idx="337046">
                  <c:v>8036.02</c:v>
                </c:pt>
                <c:pt idx="337047">
                  <c:v>8065.89</c:v>
                </c:pt>
                <c:pt idx="337048">
                  <c:v>10030.450000000001</c:v>
                </c:pt>
                <c:pt idx="337049">
                  <c:v>9634.11</c:v>
                </c:pt>
                <c:pt idx="337050">
                  <c:v>6405.57</c:v>
                </c:pt>
                <c:pt idx="337051">
                  <c:v>6621.81</c:v>
                </c:pt>
                <c:pt idx="337052">
                  <c:v>5802.9</c:v>
                </c:pt>
                <c:pt idx="337053">
                  <c:v>6577.08</c:v>
                </c:pt>
                <c:pt idx="337054">
                  <c:v>8938.7800000000007</c:v>
                </c:pt>
                <c:pt idx="337055">
                  <c:v>6081.8</c:v>
                </c:pt>
                <c:pt idx="337056">
                  <c:v>6871.26</c:v>
                </c:pt>
                <c:pt idx="337057">
                  <c:v>7769.64</c:v>
                </c:pt>
                <c:pt idx="337058">
                  <c:v>7155.2</c:v>
                </c:pt>
                <c:pt idx="337059">
                  <c:v>8194.9599999999991</c:v>
                </c:pt>
                <c:pt idx="337060">
                  <c:v>8420.8700000000008</c:v>
                </c:pt>
                <c:pt idx="337061">
                  <c:v>6896.62</c:v>
                </c:pt>
                <c:pt idx="337062">
                  <c:v>6341.36</c:v>
                </c:pt>
                <c:pt idx="337063">
                  <c:v>7383.35</c:v>
                </c:pt>
                <c:pt idx="337064">
                  <c:v>5718.02</c:v>
                </c:pt>
                <c:pt idx="337065">
                  <c:v>5953.38</c:v>
                </c:pt>
                <c:pt idx="337066">
                  <c:v>5307.4</c:v>
                </c:pt>
                <c:pt idx="337067">
                  <c:v>5437.95</c:v>
                </c:pt>
                <c:pt idx="337068">
                  <c:v>6602.18</c:v>
                </c:pt>
                <c:pt idx="337069">
                  <c:v>9561.5300000000007</c:v>
                </c:pt>
                <c:pt idx="337070">
                  <c:v>6849.4</c:v>
                </c:pt>
                <c:pt idx="337071">
                  <c:v>6248.17</c:v>
                </c:pt>
                <c:pt idx="337072">
                  <c:v>5892.01</c:v>
                </c:pt>
                <c:pt idx="337073">
                  <c:v>6923.38</c:v>
                </c:pt>
                <c:pt idx="337074">
                  <c:v>9266.3799999999992</c:v>
                </c:pt>
                <c:pt idx="337075">
                  <c:v>8420.6299999999992</c:v>
                </c:pt>
                <c:pt idx="337076">
                  <c:v>5888.85</c:v>
                </c:pt>
                <c:pt idx="337077">
                  <c:v>7245.52</c:v>
                </c:pt>
                <c:pt idx="337078">
                  <c:v>345</c:v>
                </c:pt>
                <c:pt idx="337079">
                  <c:v>537</c:v>
                </c:pt>
                <c:pt idx="337080">
                  <c:v>393</c:v>
                </c:pt>
                <c:pt idx="337081">
                  <c:v>244.4</c:v>
                </c:pt>
                <c:pt idx="337082">
                  <c:v>324.77999999999997</c:v>
                </c:pt>
                <c:pt idx="337083">
                  <c:v>905.89</c:v>
                </c:pt>
                <c:pt idx="337084">
                  <c:v>1683.7</c:v>
                </c:pt>
                <c:pt idx="337085">
                  <c:v>3366.95</c:v>
                </c:pt>
                <c:pt idx="337086">
                  <c:v>2914.53</c:v>
                </c:pt>
                <c:pt idx="337087">
                  <c:v>3157</c:v>
                </c:pt>
                <c:pt idx="337088">
                  <c:v>2828.37</c:v>
                </c:pt>
                <c:pt idx="337089">
                  <c:v>2749.09</c:v>
                </c:pt>
                <c:pt idx="337090">
                  <c:v>2883.08</c:v>
                </c:pt>
                <c:pt idx="337091">
                  <c:v>2839.6</c:v>
                </c:pt>
                <c:pt idx="337092">
                  <c:v>1728.75</c:v>
                </c:pt>
                <c:pt idx="337093">
                  <c:v>1158.1300000000001</c:v>
                </c:pt>
                <c:pt idx="337094">
                  <c:v>789.81</c:v>
                </c:pt>
                <c:pt idx="337095">
                  <c:v>924.19</c:v>
                </c:pt>
                <c:pt idx="337096">
                  <c:v>674.15</c:v>
                </c:pt>
                <c:pt idx="337097">
                  <c:v>466.01</c:v>
                </c:pt>
                <c:pt idx="337098">
                  <c:v>275.51</c:v>
                </c:pt>
                <c:pt idx="337099">
                  <c:v>552.13</c:v>
                </c:pt>
                <c:pt idx="337100">
                  <c:v>322</c:v>
                </c:pt>
                <c:pt idx="337101">
                  <c:v>202.38</c:v>
                </c:pt>
                <c:pt idx="337102">
                  <c:v>255.08</c:v>
                </c:pt>
                <c:pt idx="337103">
                  <c:v>121.76</c:v>
                </c:pt>
                <c:pt idx="337104">
                  <c:v>133.18</c:v>
                </c:pt>
                <c:pt idx="337105">
                  <c:v>271.58999999999997</c:v>
                </c:pt>
                <c:pt idx="337106">
                  <c:v>221.89</c:v>
                </c:pt>
                <c:pt idx="337107">
                  <c:v>126.96</c:v>
                </c:pt>
                <c:pt idx="337108">
                  <c:v>388.43</c:v>
                </c:pt>
                <c:pt idx="337109">
                  <c:v>306.77</c:v>
                </c:pt>
                <c:pt idx="337110">
                  <c:v>476.91</c:v>
                </c:pt>
                <c:pt idx="337111">
                  <c:v>187.92</c:v>
                </c:pt>
                <c:pt idx="337112">
                  <c:v>366.51</c:v>
                </c:pt>
                <c:pt idx="337113">
                  <c:v>142.94999999999999</c:v>
                </c:pt>
                <c:pt idx="337114">
                  <c:v>113.73</c:v>
                </c:pt>
                <c:pt idx="337115">
                  <c:v>52.82</c:v>
                </c:pt>
                <c:pt idx="337116">
                  <c:v>59.5</c:v>
                </c:pt>
                <c:pt idx="337117">
                  <c:v>146.5</c:v>
                </c:pt>
                <c:pt idx="337118">
                  <c:v>531.5</c:v>
                </c:pt>
                <c:pt idx="337119">
                  <c:v>1053</c:v>
                </c:pt>
                <c:pt idx="337120">
                  <c:v>1973.5</c:v>
                </c:pt>
                <c:pt idx="337121">
                  <c:v>1048.5</c:v>
                </c:pt>
                <c:pt idx="337122">
                  <c:v>240</c:v>
                </c:pt>
                <c:pt idx="337123">
                  <c:v>15</c:v>
                </c:pt>
                <c:pt idx="337124">
                  <c:v>1.31</c:v>
                </c:pt>
                <c:pt idx="337125">
                  <c:v>153.33000000000001</c:v>
                </c:pt>
                <c:pt idx="337126">
                  <c:v>418.24</c:v>
                </c:pt>
                <c:pt idx="337127">
                  <c:v>955.96</c:v>
                </c:pt>
                <c:pt idx="337128">
                  <c:v>1003.04</c:v>
                </c:pt>
                <c:pt idx="337129">
                  <c:v>570.46</c:v>
                </c:pt>
                <c:pt idx="337130">
                  <c:v>1218.26</c:v>
                </c:pt>
                <c:pt idx="337131">
                  <c:v>1383.64</c:v>
                </c:pt>
                <c:pt idx="337132">
                  <c:v>1960.47</c:v>
                </c:pt>
                <c:pt idx="337133">
                  <c:v>1728.87</c:v>
                </c:pt>
                <c:pt idx="337134">
                  <c:v>1421.31</c:v>
                </c:pt>
                <c:pt idx="337135">
                  <c:v>2094.06</c:v>
                </c:pt>
                <c:pt idx="337136">
                  <c:v>2257.02</c:v>
                </c:pt>
                <c:pt idx="337137">
                  <c:v>2841.07</c:v>
                </c:pt>
                <c:pt idx="337138">
                  <c:v>2167.89</c:v>
                </c:pt>
                <c:pt idx="337139">
                  <c:v>4309.74</c:v>
                </c:pt>
                <c:pt idx="337140">
                  <c:v>2569.91</c:v>
                </c:pt>
                <c:pt idx="337141">
                  <c:v>939.77</c:v>
                </c:pt>
                <c:pt idx="337142">
                  <c:v>758.54</c:v>
                </c:pt>
                <c:pt idx="337143">
                  <c:v>705.2</c:v>
                </c:pt>
                <c:pt idx="337144">
                  <c:v>725.67</c:v>
                </c:pt>
                <c:pt idx="337145">
                  <c:v>819.26</c:v>
                </c:pt>
                <c:pt idx="337146">
                  <c:v>336.42</c:v>
                </c:pt>
                <c:pt idx="337147">
                  <c:v>383.02</c:v>
                </c:pt>
                <c:pt idx="337148">
                  <c:v>234.65</c:v>
                </c:pt>
                <c:pt idx="337149">
                  <c:v>202.54</c:v>
                </c:pt>
                <c:pt idx="337150">
                  <c:v>127.92</c:v>
                </c:pt>
                <c:pt idx="337151">
                  <c:v>369.76</c:v>
                </c:pt>
                <c:pt idx="337152">
                  <c:v>268.93</c:v>
                </c:pt>
                <c:pt idx="337153">
                  <c:v>141.69999999999999</c:v>
                </c:pt>
                <c:pt idx="337154">
                  <c:v>107.22</c:v>
                </c:pt>
                <c:pt idx="337155">
                  <c:v>89.12</c:v>
                </c:pt>
                <c:pt idx="337156">
                  <c:v>536.14</c:v>
                </c:pt>
                <c:pt idx="337157">
                  <c:v>595.36</c:v>
                </c:pt>
                <c:pt idx="337158">
                  <c:v>354.72</c:v>
                </c:pt>
                <c:pt idx="337159">
                  <c:v>430.05</c:v>
                </c:pt>
                <c:pt idx="337160">
                  <c:v>370.47</c:v>
                </c:pt>
                <c:pt idx="337161">
                  <c:v>217.23</c:v>
                </c:pt>
                <c:pt idx="337162">
                  <c:v>176.82</c:v>
                </c:pt>
                <c:pt idx="337163">
                  <c:v>261.64</c:v>
                </c:pt>
                <c:pt idx="337164">
                  <c:v>48.4</c:v>
                </c:pt>
                <c:pt idx="337165">
                  <c:v>-9.76</c:v>
                </c:pt>
                <c:pt idx="337166">
                  <c:v>242.75</c:v>
                </c:pt>
                <c:pt idx="337167">
                  <c:v>829.12</c:v>
                </c:pt>
                <c:pt idx="337168">
                  <c:v>417.77</c:v>
                </c:pt>
                <c:pt idx="337169">
                  <c:v>501.22</c:v>
                </c:pt>
                <c:pt idx="337170">
                  <c:v>361.86</c:v>
                </c:pt>
                <c:pt idx="337171">
                  <c:v>198.73</c:v>
                </c:pt>
                <c:pt idx="337172">
                  <c:v>158.91999999999999</c:v>
                </c:pt>
                <c:pt idx="337173">
                  <c:v>215.9</c:v>
                </c:pt>
                <c:pt idx="337174">
                  <c:v>83.18</c:v>
                </c:pt>
                <c:pt idx="337175">
                  <c:v>101.61</c:v>
                </c:pt>
                <c:pt idx="337176">
                  <c:v>172.43</c:v>
                </c:pt>
                <c:pt idx="337177">
                  <c:v>583.30999999999995</c:v>
                </c:pt>
                <c:pt idx="337178">
                  <c:v>760.38</c:v>
                </c:pt>
                <c:pt idx="337179">
                  <c:v>508.63</c:v>
                </c:pt>
                <c:pt idx="337180">
                  <c:v>412.98</c:v>
                </c:pt>
                <c:pt idx="337181">
                  <c:v>612.91999999999996</c:v>
                </c:pt>
                <c:pt idx="337182">
                  <c:v>1387.13</c:v>
                </c:pt>
                <c:pt idx="337183">
                  <c:v>1843.72</c:v>
                </c:pt>
                <c:pt idx="337184">
                  <c:v>1805.8</c:v>
                </c:pt>
                <c:pt idx="337185">
                  <c:v>2753.95</c:v>
                </c:pt>
                <c:pt idx="337186">
                  <c:v>1585.84</c:v>
                </c:pt>
                <c:pt idx="337187">
                  <c:v>2101.21</c:v>
                </c:pt>
                <c:pt idx="337188">
                  <c:v>2077.21</c:v>
                </c:pt>
                <c:pt idx="337189">
                  <c:v>2010.77</c:v>
                </c:pt>
                <c:pt idx="337190">
                  <c:v>2738.92</c:v>
                </c:pt>
                <c:pt idx="337191">
                  <c:v>2048.64</c:v>
                </c:pt>
                <c:pt idx="337192">
                  <c:v>1293.1300000000001</c:v>
                </c:pt>
                <c:pt idx="337193">
                  <c:v>1142.51</c:v>
                </c:pt>
                <c:pt idx="337194">
                  <c:v>739.33</c:v>
                </c:pt>
                <c:pt idx="337195">
                  <c:v>964.94</c:v>
                </c:pt>
                <c:pt idx="337196">
                  <c:v>1103.73</c:v>
                </c:pt>
                <c:pt idx="337197">
                  <c:v>796.39</c:v>
                </c:pt>
                <c:pt idx="337198">
                  <c:v>189.6</c:v>
                </c:pt>
                <c:pt idx="337199">
                  <c:v>177.8</c:v>
                </c:pt>
                <c:pt idx="337200">
                  <c:v>28.06</c:v>
                </c:pt>
                <c:pt idx="337201">
                  <c:v>10</c:v>
                </c:pt>
                <c:pt idx="337202">
                  <c:v>101.85</c:v>
                </c:pt>
                <c:pt idx="337203">
                  <c:v>427.68</c:v>
                </c:pt>
                <c:pt idx="337204">
                  <c:v>430.84</c:v>
                </c:pt>
                <c:pt idx="337205">
                  <c:v>146.52000000000001</c:v>
                </c:pt>
                <c:pt idx="337206">
                  <c:v>281.97000000000003</c:v>
                </c:pt>
                <c:pt idx="337207">
                  <c:v>444.28</c:v>
                </c:pt>
                <c:pt idx="337208">
                  <c:v>329.1</c:v>
                </c:pt>
                <c:pt idx="337209">
                  <c:v>275.86</c:v>
                </c:pt>
                <c:pt idx="337210">
                  <c:v>439.04</c:v>
                </c:pt>
                <c:pt idx="337211">
                  <c:v>493.84</c:v>
                </c:pt>
                <c:pt idx="337212">
                  <c:v>223.12</c:v>
                </c:pt>
                <c:pt idx="337213">
                  <c:v>140.22</c:v>
                </c:pt>
                <c:pt idx="337214">
                  <c:v>6893</c:v>
                </c:pt>
                <c:pt idx="337215">
                  <c:v>4164</c:v>
                </c:pt>
                <c:pt idx="337216">
                  <c:v>3423</c:v>
                </c:pt>
                <c:pt idx="337217">
                  <c:v>3658</c:v>
                </c:pt>
                <c:pt idx="337218">
                  <c:v>4115</c:v>
                </c:pt>
                <c:pt idx="337219">
                  <c:v>3885</c:v>
                </c:pt>
                <c:pt idx="337220">
                  <c:v>4293</c:v>
                </c:pt>
                <c:pt idx="337221">
                  <c:v>1706</c:v>
                </c:pt>
                <c:pt idx="337222">
                  <c:v>4696</c:v>
                </c:pt>
                <c:pt idx="337223">
                  <c:v>3943</c:v>
                </c:pt>
                <c:pt idx="337224">
                  <c:v>2000</c:v>
                </c:pt>
                <c:pt idx="337225">
                  <c:v>6887</c:v>
                </c:pt>
                <c:pt idx="337226">
                  <c:v>2851</c:v>
                </c:pt>
                <c:pt idx="337227">
                  <c:v>3021</c:v>
                </c:pt>
                <c:pt idx="337228">
                  <c:v>5686</c:v>
                </c:pt>
                <c:pt idx="337229">
                  <c:v>3853</c:v>
                </c:pt>
                <c:pt idx="337230">
                  <c:v>3718</c:v>
                </c:pt>
                <c:pt idx="337231">
                  <c:v>4998</c:v>
                </c:pt>
                <c:pt idx="337232">
                  <c:v>5270</c:v>
                </c:pt>
                <c:pt idx="337233">
                  <c:v>6005</c:v>
                </c:pt>
                <c:pt idx="337234">
                  <c:v>7792</c:v>
                </c:pt>
                <c:pt idx="337235">
                  <c:v>6538</c:v>
                </c:pt>
                <c:pt idx="337236">
                  <c:v>2965</c:v>
                </c:pt>
                <c:pt idx="337237">
                  <c:v>5417</c:v>
                </c:pt>
                <c:pt idx="337238">
                  <c:v>8241</c:v>
                </c:pt>
                <c:pt idx="337239">
                  <c:v>7300</c:v>
                </c:pt>
                <c:pt idx="337240">
                  <c:v>8478</c:v>
                </c:pt>
                <c:pt idx="337241">
                  <c:v>3501</c:v>
                </c:pt>
                <c:pt idx="337242">
                  <c:v>5618</c:v>
                </c:pt>
                <c:pt idx="337243">
                  <c:v>8845</c:v>
                </c:pt>
                <c:pt idx="337244">
                  <c:v>6638</c:v>
                </c:pt>
                <c:pt idx="337245">
                  <c:v>3123</c:v>
                </c:pt>
                <c:pt idx="337246">
                  <c:v>6935</c:v>
                </c:pt>
                <c:pt idx="337247">
                  <c:v>5633</c:v>
                </c:pt>
                <c:pt idx="337248">
                  <c:v>3285</c:v>
                </c:pt>
                <c:pt idx="337249">
                  <c:v>4410</c:v>
                </c:pt>
                <c:pt idx="337250">
                  <c:v>2475</c:v>
                </c:pt>
                <c:pt idx="337251">
                  <c:v>3600</c:v>
                </c:pt>
                <c:pt idx="337252">
                  <c:v>1095</c:v>
                </c:pt>
                <c:pt idx="337253">
                  <c:v>2930</c:v>
                </c:pt>
                <c:pt idx="337254">
                  <c:v>3215</c:v>
                </c:pt>
                <c:pt idx="337255">
                  <c:v>3448</c:v>
                </c:pt>
                <c:pt idx="337256">
                  <c:v>5760</c:v>
                </c:pt>
                <c:pt idx="337257">
                  <c:v>5101</c:v>
                </c:pt>
                <c:pt idx="337258">
                  <c:v>4310</c:v>
                </c:pt>
                <c:pt idx="337259">
                  <c:v>4285</c:v>
                </c:pt>
                <c:pt idx="337260">
                  <c:v>6088</c:v>
                </c:pt>
                <c:pt idx="337261">
                  <c:v>3045</c:v>
                </c:pt>
                <c:pt idx="337262">
                  <c:v>2968</c:v>
                </c:pt>
                <c:pt idx="337263">
                  <c:v>1048</c:v>
                </c:pt>
                <c:pt idx="337264">
                  <c:v>5265</c:v>
                </c:pt>
                <c:pt idx="337265">
                  <c:v>1363</c:v>
                </c:pt>
                <c:pt idx="337266">
                  <c:v>900</c:v>
                </c:pt>
                <c:pt idx="337267">
                  <c:v>1895</c:v>
                </c:pt>
                <c:pt idx="337268">
                  <c:v>2440</c:v>
                </c:pt>
                <c:pt idx="337269">
                  <c:v>895</c:v>
                </c:pt>
                <c:pt idx="337270">
                  <c:v>460</c:v>
                </c:pt>
                <c:pt idx="337271">
                  <c:v>1600</c:v>
                </c:pt>
                <c:pt idx="337272">
                  <c:v>1150</c:v>
                </c:pt>
                <c:pt idx="337273">
                  <c:v>840</c:v>
                </c:pt>
                <c:pt idx="337274">
                  <c:v>1045</c:v>
                </c:pt>
                <c:pt idx="337275">
                  <c:v>140</c:v>
                </c:pt>
                <c:pt idx="337276">
                  <c:v>2105</c:v>
                </c:pt>
                <c:pt idx="337277">
                  <c:v>910</c:v>
                </c:pt>
                <c:pt idx="337278">
                  <c:v>2090</c:v>
                </c:pt>
                <c:pt idx="337279">
                  <c:v>1760</c:v>
                </c:pt>
                <c:pt idx="337280">
                  <c:v>2415</c:v>
                </c:pt>
                <c:pt idx="337281">
                  <c:v>1945</c:v>
                </c:pt>
                <c:pt idx="337282">
                  <c:v>310</c:v>
                </c:pt>
                <c:pt idx="337283">
                  <c:v>800</c:v>
                </c:pt>
                <c:pt idx="337284">
                  <c:v>2205</c:v>
                </c:pt>
                <c:pt idx="337285">
                  <c:v>2140</c:v>
                </c:pt>
                <c:pt idx="337286">
                  <c:v>1430</c:v>
                </c:pt>
                <c:pt idx="337287">
                  <c:v>4365</c:v>
                </c:pt>
                <c:pt idx="337288">
                  <c:v>940</c:v>
                </c:pt>
                <c:pt idx="337289">
                  <c:v>745</c:v>
                </c:pt>
                <c:pt idx="337290">
                  <c:v>3490</c:v>
                </c:pt>
                <c:pt idx="337291">
                  <c:v>1950</c:v>
                </c:pt>
                <c:pt idx="337292">
                  <c:v>1955</c:v>
                </c:pt>
                <c:pt idx="337293">
                  <c:v>670</c:v>
                </c:pt>
                <c:pt idx="337294">
                  <c:v>2930</c:v>
                </c:pt>
                <c:pt idx="337295">
                  <c:v>890</c:v>
                </c:pt>
                <c:pt idx="337296">
                  <c:v>775</c:v>
                </c:pt>
                <c:pt idx="337297">
                  <c:v>1022.5</c:v>
                </c:pt>
                <c:pt idx="337298">
                  <c:v>845</c:v>
                </c:pt>
                <c:pt idx="337299">
                  <c:v>415</c:v>
                </c:pt>
                <c:pt idx="337300">
                  <c:v>550</c:v>
                </c:pt>
                <c:pt idx="337301">
                  <c:v>1065</c:v>
                </c:pt>
                <c:pt idx="337302">
                  <c:v>292.5</c:v>
                </c:pt>
                <c:pt idx="337303">
                  <c:v>610</c:v>
                </c:pt>
                <c:pt idx="337304">
                  <c:v>977.5</c:v>
                </c:pt>
                <c:pt idx="337305">
                  <c:v>360</c:v>
                </c:pt>
                <c:pt idx="337306">
                  <c:v>1155</c:v>
                </c:pt>
                <c:pt idx="337307">
                  <c:v>1955</c:v>
                </c:pt>
                <c:pt idx="337308">
                  <c:v>2262.5</c:v>
                </c:pt>
                <c:pt idx="337309">
                  <c:v>2937.5</c:v>
                </c:pt>
                <c:pt idx="337310">
                  <c:v>4370</c:v>
                </c:pt>
                <c:pt idx="337311">
                  <c:v>1980</c:v>
                </c:pt>
                <c:pt idx="337312">
                  <c:v>1415</c:v>
                </c:pt>
                <c:pt idx="337313">
                  <c:v>1650</c:v>
                </c:pt>
                <c:pt idx="337314">
                  <c:v>225</c:v>
                </c:pt>
                <c:pt idx="337315">
                  <c:v>855</c:v>
                </c:pt>
                <c:pt idx="337316">
                  <c:v>1455</c:v>
                </c:pt>
                <c:pt idx="337317">
                  <c:v>3945</c:v>
                </c:pt>
                <c:pt idx="337318">
                  <c:v>1885</c:v>
                </c:pt>
                <c:pt idx="337319">
                  <c:v>1200</c:v>
                </c:pt>
                <c:pt idx="337320">
                  <c:v>1195</c:v>
                </c:pt>
                <c:pt idx="337321">
                  <c:v>1410</c:v>
                </c:pt>
                <c:pt idx="337322">
                  <c:v>2165</c:v>
                </c:pt>
                <c:pt idx="337323">
                  <c:v>2770</c:v>
                </c:pt>
                <c:pt idx="337324">
                  <c:v>1910</c:v>
                </c:pt>
                <c:pt idx="337325">
                  <c:v>1350</c:v>
                </c:pt>
                <c:pt idx="337326">
                  <c:v>840</c:v>
                </c:pt>
                <c:pt idx="337327">
                  <c:v>2630</c:v>
                </c:pt>
                <c:pt idx="337328">
                  <c:v>1920</c:v>
                </c:pt>
                <c:pt idx="337329">
                  <c:v>1170</c:v>
                </c:pt>
                <c:pt idx="337330">
                  <c:v>2570</c:v>
                </c:pt>
                <c:pt idx="337331">
                  <c:v>740</c:v>
                </c:pt>
                <c:pt idx="337332">
                  <c:v>1795</c:v>
                </c:pt>
                <c:pt idx="337333">
                  <c:v>1350</c:v>
                </c:pt>
                <c:pt idx="337334">
                  <c:v>2290</c:v>
                </c:pt>
                <c:pt idx="337335">
                  <c:v>2255</c:v>
                </c:pt>
                <c:pt idx="337336">
                  <c:v>1045</c:v>
                </c:pt>
                <c:pt idx="337337">
                  <c:v>2170</c:v>
                </c:pt>
                <c:pt idx="337338">
                  <c:v>1585</c:v>
                </c:pt>
                <c:pt idx="337339">
                  <c:v>3790</c:v>
                </c:pt>
                <c:pt idx="337340">
                  <c:v>1480</c:v>
                </c:pt>
                <c:pt idx="337341">
                  <c:v>1075</c:v>
                </c:pt>
                <c:pt idx="337342">
                  <c:v>1245</c:v>
                </c:pt>
                <c:pt idx="337343">
                  <c:v>1515</c:v>
                </c:pt>
                <c:pt idx="337344">
                  <c:v>2085</c:v>
                </c:pt>
                <c:pt idx="337345">
                  <c:v>4255</c:v>
                </c:pt>
                <c:pt idx="337346">
                  <c:v>1435</c:v>
                </c:pt>
                <c:pt idx="337347">
                  <c:v>1840</c:v>
                </c:pt>
                <c:pt idx="337348">
                  <c:v>985</c:v>
                </c:pt>
                <c:pt idx="337349">
                  <c:v>1150</c:v>
                </c:pt>
                <c:pt idx="337350">
                  <c:v>3315</c:v>
                </c:pt>
                <c:pt idx="337351">
                  <c:v>5015</c:v>
                </c:pt>
                <c:pt idx="337352">
                  <c:v>2210</c:v>
                </c:pt>
                <c:pt idx="337353">
                  <c:v>2235</c:v>
                </c:pt>
                <c:pt idx="337354">
                  <c:v>799.06</c:v>
                </c:pt>
                <c:pt idx="337355">
                  <c:v>780.43</c:v>
                </c:pt>
                <c:pt idx="337356">
                  <c:v>933.58</c:v>
                </c:pt>
                <c:pt idx="337357">
                  <c:v>684.3</c:v>
                </c:pt>
                <c:pt idx="337358">
                  <c:v>701.26</c:v>
                </c:pt>
                <c:pt idx="337359">
                  <c:v>522.94000000000005</c:v>
                </c:pt>
                <c:pt idx="337360">
                  <c:v>629.37</c:v>
                </c:pt>
                <c:pt idx="337361">
                  <c:v>404.67</c:v>
                </c:pt>
                <c:pt idx="337362">
                  <c:v>400.05</c:v>
                </c:pt>
                <c:pt idx="337363">
                  <c:v>428.12</c:v>
                </c:pt>
                <c:pt idx="337364">
                  <c:v>443.65</c:v>
                </c:pt>
                <c:pt idx="337365">
                  <c:v>329.44</c:v>
                </c:pt>
                <c:pt idx="337366">
                  <c:v>349.45</c:v>
                </c:pt>
                <c:pt idx="337367">
                  <c:v>513.9</c:v>
                </c:pt>
                <c:pt idx="337368">
                  <c:v>380.8</c:v>
                </c:pt>
                <c:pt idx="337369">
                  <c:v>379.22</c:v>
                </c:pt>
                <c:pt idx="337370">
                  <c:v>495.53</c:v>
                </c:pt>
                <c:pt idx="337371">
                  <c:v>379.21</c:v>
                </c:pt>
                <c:pt idx="337372">
                  <c:v>398.52</c:v>
                </c:pt>
                <c:pt idx="337373">
                  <c:v>350.54</c:v>
                </c:pt>
                <c:pt idx="337374">
                  <c:v>315.12</c:v>
                </c:pt>
                <c:pt idx="337375">
                  <c:v>459.75</c:v>
                </c:pt>
                <c:pt idx="337376">
                  <c:v>341.35</c:v>
                </c:pt>
                <c:pt idx="337377">
                  <c:v>456.53</c:v>
                </c:pt>
                <c:pt idx="337378">
                  <c:v>266.27</c:v>
                </c:pt>
                <c:pt idx="337379">
                  <c:v>383.09</c:v>
                </c:pt>
                <c:pt idx="337380">
                  <c:v>417.62</c:v>
                </c:pt>
                <c:pt idx="337381">
                  <c:v>217.27</c:v>
                </c:pt>
                <c:pt idx="337382">
                  <c:v>360.69</c:v>
                </c:pt>
                <c:pt idx="337383">
                  <c:v>294.27</c:v>
                </c:pt>
                <c:pt idx="337384">
                  <c:v>218.71</c:v>
                </c:pt>
                <c:pt idx="337385">
                  <c:v>231.9</c:v>
                </c:pt>
                <c:pt idx="337386">
                  <c:v>248.01</c:v>
                </c:pt>
                <c:pt idx="337387">
                  <c:v>249.48</c:v>
                </c:pt>
                <c:pt idx="337388">
                  <c:v>237.63</c:v>
                </c:pt>
                <c:pt idx="337389">
                  <c:v>181.43</c:v>
                </c:pt>
                <c:pt idx="337390">
                  <c:v>263.72000000000003</c:v>
                </c:pt>
                <c:pt idx="337391">
                  <c:v>229.54</c:v>
                </c:pt>
                <c:pt idx="337392">
                  <c:v>222.5</c:v>
                </c:pt>
                <c:pt idx="337393">
                  <c:v>285.36</c:v>
                </c:pt>
                <c:pt idx="337394">
                  <c:v>231.33</c:v>
                </c:pt>
                <c:pt idx="337395">
                  <c:v>433.55</c:v>
                </c:pt>
                <c:pt idx="337396">
                  <c:v>2173.15</c:v>
                </c:pt>
                <c:pt idx="337397">
                  <c:v>2364.1</c:v>
                </c:pt>
                <c:pt idx="337398">
                  <c:v>5236.1099999999997</c:v>
                </c:pt>
                <c:pt idx="337399">
                  <c:v>13808.22</c:v>
                </c:pt>
                <c:pt idx="337400">
                  <c:v>26132.28</c:v>
                </c:pt>
                <c:pt idx="337401">
                  <c:v>5855.31</c:v>
                </c:pt>
                <c:pt idx="337402">
                  <c:v>396.63</c:v>
                </c:pt>
                <c:pt idx="337403">
                  <c:v>143.71</c:v>
                </c:pt>
                <c:pt idx="337404">
                  <c:v>209.19</c:v>
                </c:pt>
                <c:pt idx="337405">
                  <c:v>173.53</c:v>
                </c:pt>
                <c:pt idx="337406">
                  <c:v>130.1</c:v>
                </c:pt>
                <c:pt idx="337407">
                  <c:v>159.02000000000001</c:v>
                </c:pt>
                <c:pt idx="337408">
                  <c:v>107.87</c:v>
                </c:pt>
                <c:pt idx="337409">
                  <c:v>262.27</c:v>
                </c:pt>
                <c:pt idx="337410">
                  <c:v>173.71</c:v>
                </c:pt>
                <c:pt idx="337411">
                  <c:v>218.29</c:v>
                </c:pt>
                <c:pt idx="337412">
                  <c:v>130.91999999999999</c:v>
                </c:pt>
                <c:pt idx="337413">
                  <c:v>285.52</c:v>
                </c:pt>
                <c:pt idx="337414">
                  <c:v>186.83</c:v>
                </c:pt>
                <c:pt idx="337415">
                  <c:v>134.41</c:v>
                </c:pt>
                <c:pt idx="337416">
                  <c:v>165.27</c:v>
                </c:pt>
                <c:pt idx="337417">
                  <c:v>249.83</c:v>
                </c:pt>
                <c:pt idx="337418">
                  <c:v>99.62</c:v>
                </c:pt>
                <c:pt idx="337419">
                  <c:v>56.06</c:v>
                </c:pt>
                <c:pt idx="337420">
                  <c:v>144.25</c:v>
                </c:pt>
                <c:pt idx="337421">
                  <c:v>142.56</c:v>
                </c:pt>
                <c:pt idx="337422">
                  <c:v>136</c:v>
                </c:pt>
                <c:pt idx="337423">
                  <c:v>175.34</c:v>
                </c:pt>
                <c:pt idx="337424">
                  <c:v>197.17</c:v>
                </c:pt>
                <c:pt idx="337425">
                  <c:v>144.66999999999999</c:v>
                </c:pt>
                <c:pt idx="337426">
                  <c:v>161.55000000000001</c:v>
                </c:pt>
                <c:pt idx="337427">
                  <c:v>117.95</c:v>
                </c:pt>
                <c:pt idx="337428">
                  <c:v>130.37</c:v>
                </c:pt>
                <c:pt idx="337429">
                  <c:v>96.79</c:v>
                </c:pt>
                <c:pt idx="337430">
                  <c:v>285.43</c:v>
                </c:pt>
                <c:pt idx="337431">
                  <c:v>139.97999999999999</c:v>
                </c:pt>
                <c:pt idx="337432">
                  <c:v>220.66</c:v>
                </c:pt>
                <c:pt idx="337433">
                  <c:v>160.28</c:v>
                </c:pt>
                <c:pt idx="337434">
                  <c:v>179.99</c:v>
                </c:pt>
                <c:pt idx="337435">
                  <c:v>281.19</c:v>
                </c:pt>
                <c:pt idx="337436">
                  <c:v>202.89</c:v>
                </c:pt>
                <c:pt idx="337437">
                  <c:v>187.31</c:v>
                </c:pt>
                <c:pt idx="337438">
                  <c:v>60.64</c:v>
                </c:pt>
                <c:pt idx="337439">
                  <c:v>94.69</c:v>
                </c:pt>
                <c:pt idx="337440">
                  <c:v>199.1</c:v>
                </c:pt>
                <c:pt idx="337441">
                  <c:v>104.51</c:v>
                </c:pt>
                <c:pt idx="337442">
                  <c:v>60.9</c:v>
                </c:pt>
                <c:pt idx="337443">
                  <c:v>116.5</c:v>
                </c:pt>
                <c:pt idx="337444">
                  <c:v>136.69</c:v>
                </c:pt>
                <c:pt idx="337445">
                  <c:v>435.49</c:v>
                </c:pt>
                <c:pt idx="337446">
                  <c:v>562.27</c:v>
                </c:pt>
                <c:pt idx="337447">
                  <c:v>687.58</c:v>
                </c:pt>
                <c:pt idx="337448">
                  <c:v>2246.4899999999998</c:v>
                </c:pt>
                <c:pt idx="337449">
                  <c:v>1254.43</c:v>
                </c:pt>
                <c:pt idx="337450">
                  <c:v>2780.48</c:v>
                </c:pt>
                <c:pt idx="337451">
                  <c:v>5115.51</c:v>
                </c:pt>
                <c:pt idx="337452">
                  <c:v>13232.07</c:v>
                </c:pt>
                <c:pt idx="337453">
                  <c:v>5477.96</c:v>
                </c:pt>
                <c:pt idx="337454">
                  <c:v>294.33999999999997</c:v>
                </c:pt>
                <c:pt idx="337455">
                  <c:v>187.08</c:v>
                </c:pt>
                <c:pt idx="337456">
                  <c:v>46.55</c:v>
                </c:pt>
                <c:pt idx="337457">
                  <c:v>35.26</c:v>
                </c:pt>
                <c:pt idx="337458">
                  <c:v>121.49</c:v>
                </c:pt>
                <c:pt idx="337459">
                  <c:v>110.58</c:v>
                </c:pt>
                <c:pt idx="337460">
                  <c:v>41.37</c:v>
                </c:pt>
                <c:pt idx="337461">
                  <c:v>18.78</c:v>
                </c:pt>
                <c:pt idx="337462">
                  <c:v>-11.26</c:v>
                </c:pt>
                <c:pt idx="337463">
                  <c:v>0.95</c:v>
                </c:pt>
                <c:pt idx="337464">
                  <c:v>31.51</c:v>
                </c:pt>
                <c:pt idx="337465">
                  <c:v>-12.97</c:v>
                </c:pt>
                <c:pt idx="337466">
                  <c:v>2.5</c:v>
                </c:pt>
                <c:pt idx="337467">
                  <c:v>-15</c:v>
                </c:pt>
                <c:pt idx="337468">
                  <c:v>20.04</c:v>
                </c:pt>
                <c:pt idx="337469">
                  <c:v>12.25</c:v>
                </c:pt>
                <c:pt idx="337470">
                  <c:v>-2.5</c:v>
                </c:pt>
                <c:pt idx="337471">
                  <c:v>0.02</c:v>
                </c:pt>
                <c:pt idx="337472">
                  <c:v>12.16</c:v>
                </c:pt>
                <c:pt idx="337473">
                  <c:v>-2.66</c:v>
                </c:pt>
                <c:pt idx="337474">
                  <c:v>-6</c:v>
                </c:pt>
                <c:pt idx="337475">
                  <c:v>7.34</c:v>
                </c:pt>
                <c:pt idx="337476">
                  <c:v>1</c:v>
                </c:pt>
                <c:pt idx="337477">
                  <c:v>96.5</c:v>
                </c:pt>
                <c:pt idx="337478">
                  <c:v>99.44</c:v>
                </c:pt>
                <c:pt idx="337479">
                  <c:v>55.11</c:v>
                </c:pt>
                <c:pt idx="337480">
                  <c:v>108.85</c:v>
                </c:pt>
                <c:pt idx="337481">
                  <c:v>196.91</c:v>
                </c:pt>
                <c:pt idx="337482">
                  <c:v>50.48</c:v>
                </c:pt>
                <c:pt idx="337483">
                  <c:v>8.06</c:v>
                </c:pt>
                <c:pt idx="337484">
                  <c:v>21.73</c:v>
                </c:pt>
                <c:pt idx="337485">
                  <c:v>21.84</c:v>
                </c:pt>
                <c:pt idx="337486">
                  <c:v>15</c:v>
                </c:pt>
                <c:pt idx="337487">
                  <c:v>-0.79</c:v>
                </c:pt>
                <c:pt idx="337488">
                  <c:v>19.98</c:v>
                </c:pt>
                <c:pt idx="337489">
                  <c:v>29.14</c:v>
                </c:pt>
                <c:pt idx="337490">
                  <c:v>44</c:v>
                </c:pt>
                <c:pt idx="337491">
                  <c:v>123.2</c:v>
                </c:pt>
                <c:pt idx="337492">
                  <c:v>114.4</c:v>
                </c:pt>
                <c:pt idx="337493">
                  <c:v>130.19999999999999</c:v>
                </c:pt>
                <c:pt idx="337494">
                  <c:v>211.2</c:v>
                </c:pt>
                <c:pt idx="337495">
                  <c:v>52.8</c:v>
                </c:pt>
                <c:pt idx="337496">
                  <c:v>61.6</c:v>
                </c:pt>
                <c:pt idx="337497">
                  <c:v>59.8</c:v>
                </c:pt>
                <c:pt idx="337498">
                  <c:v>88</c:v>
                </c:pt>
                <c:pt idx="337499">
                  <c:v>59.8</c:v>
                </c:pt>
                <c:pt idx="337500">
                  <c:v>52.8</c:v>
                </c:pt>
                <c:pt idx="337501">
                  <c:v>96.8</c:v>
                </c:pt>
                <c:pt idx="337502">
                  <c:v>8.8000000000000007</c:v>
                </c:pt>
                <c:pt idx="337503">
                  <c:v>184.8</c:v>
                </c:pt>
                <c:pt idx="337504">
                  <c:v>147.80000000000001</c:v>
                </c:pt>
                <c:pt idx="337505">
                  <c:v>132</c:v>
                </c:pt>
                <c:pt idx="337506">
                  <c:v>95</c:v>
                </c:pt>
                <c:pt idx="337507">
                  <c:v>95.5</c:v>
                </c:pt>
                <c:pt idx="337508">
                  <c:v>96.8</c:v>
                </c:pt>
                <c:pt idx="337509">
                  <c:v>114.4</c:v>
                </c:pt>
                <c:pt idx="337510">
                  <c:v>123.2</c:v>
                </c:pt>
                <c:pt idx="337511">
                  <c:v>153</c:v>
                </c:pt>
                <c:pt idx="337512">
                  <c:v>96.8</c:v>
                </c:pt>
                <c:pt idx="337513">
                  <c:v>96.8</c:v>
                </c:pt>
                <c:pt idx="337514">
                  <c:v>114.4</c:v>
                </c:pt>
                <c:pt idx="337515">
                  <c:v>114.4</c:v>
                </c:pt>
                <c:pt idx="337516">
                  <c:v>119.6</c:v>
                </c:pt>
                <c:pt idx="337517">
                  <c:v>7</c:v>
                </c:pt>
                <c:pt idx="337518">
                  <c:v>114.4</c:v>
                </c:pt>
                <c:pt idx="337519">
                  <c:v>272.8</c:v>
                </c:pt>
                <c:pt idx="337520">
                  <c:v>116</c:v>
                </c:pt>
                <c:pt idx="337521">
                  <c:v>123.2</c:v>
                </c:pt>
                <c:pt idx="337522">
                  <c:v>149.6</c:v>
                </c:pt>
                <c:pt idx="337523">
                  <c:v>132</c:v>
                </c:pt>
                <c:pt idx="337524">
                  <c:v>123.2</c:v>
                </c:pt>
                <c:pt idx="337525">
                  <c:v>147.80000000000001</c:v>
                </c:pt>
                <c:pt idx="337526">
                  <c:v>61.6</c:v>
                </c:pt>
                <c:pt idx="337527">
                  <c:v>123.2</c:v>
                </c:pt>
                <c:pt idx="337528">
                  <c:v>35.200000000000003</c:v>
                </c:pt>
                <c:pt idx="337529">
                  <c:v>114.4</c:v>
                </c:pt>
                <c:pt idx="337530">
                  <c:v>88</c:v>
                </c:pt>
                <c:pt idx="337531">
                  <c:v>79.2</c:v>
                </c:pt>
                <c:pt idx="337532">
                  <c:v>105.6</c:v>
                </c:pt>
                <c:pt idx="337533">
                  <c:v>79.2</c:v>
                </c:pt>
                <c:pt idx="337534">
                  <c:v>290.39999999999998</c:v>
                </c:pt>
                <c:pt idx="337535">
                  <c:v>281.60000000000002</c:v>
                </c:pt>
                <c:pt idx="337536">
                  <c:v>154.80000000000001</c:v>
                </c:pt>
                <c:pt idx="337537">
                  <c:v>123.2</c:v>
                </c:pt>
                <c:pt idx="337538">
                  <c:v>44</c:v>
                </c:pt>
                <c:pt idx="337539">
                  <c:v>70.400000000000006</c:v>
                </c:pt>
                <c:pt idx="337540">
                  <c:v>211.2</c:v>
                </c:pt>
                <c:pt idx="337541">
                  <c:v>96.8</c:v>
                </c:pt>
                <c:pt idx="337542">
                  <c:v>211.2</c:v>
                </c:pt>
                <c:pt idx="337543">
                  <c:v>140.80000000000001</c:v>
                </c:pt>
                <c:pt idx="337544">
                  <c:v>68.599999999999994</c:v>
                </c:pt>
                <c:pt idx="337545">
                  <c:v>123.2</c:v>
                </c:pt>
                <c:pt idx="337546">
                  <c:v>184.8</c:v>
                </c:pt>
                <c:pt idx="337547">
                  <c:v>88</c:v>
                </c:pt>
                <c:pt idx="337548">
                  <c:v>35.200000000000003</c:v>
                </c:pt>
                <c:pt idx="337549">
                  <c:v>44</c:v>
                </c:pt>
                <c:pt idx="337550">
                  <c:v>112.6</c:v>
                </c:pt>
                <c:pt idx="337551">
                  <c:v>66.8</c:v>
                </c:pt>
                <c:pt idx="337552">
                  <c:v>114.4</c:v>
                </c:pt>
                <c:pt idx="337553">
                  <c:v>105.6</c:v>
                </c:pt>
                <c:pt idx="337554">
                  <c:v>132</c:v>
                </c:pt>
                <c:pt idx="337555">
                  <c:v>70.400000000000006</c:v>
                </c:pt>
                <c:pt idx="337556">
                  <c:v>61.6</c:v>
                </c:pt>
                <c:pt idx="337557">
                  <c:v>35.200000000000003</c:v>
                </c:pt>
                <c:pt idx="337558">
                  <c:v>44</c:v>
                </c:pt>
                <c:pt idx="337559">
                  <c:v>35.200000000000003</c:v>
                </c:pt>
                <c:pt idx="337560">
                  <c:v>44</c:v>
                </c:pt>
                <c:pt idx="337561">
                  <c:v>88</c:v>
                </c:pt>
                <c:pt idx="337562">
                  <c:v>35.200000000000003</c:v>
                </c:pt>
                <c:pt idx="337563">
                  <c:v>52.8</c:v>
                </c:pt>
                <c:pt idx="337564">
                  <c:v>61.6</c:v>
                </c:pt>
                <c:pt idx="337565">
                  <c:v>26.4</c:v>
                </c:pt>
                <c:pt idx="337566">
                  <c:v>61.6</c:v>
                </c:pt>
                <c:pt idx="337567">
                  <c:v>52.8</c:v>
                </c:pt>
                <c:pt idx="337568">
                  <c:v>26.4</c:v>
                </c:pt>
                <c:pt idx="337569">
                  <c:v>70.400000000000006</c:v>
                </c:pt>
                <c:pt idx="337570">
                  <c:v>123.2</c:v>
                </c:pt>
                <c:pt idx="337571">
                  <c:v>88</c:v>
                </c:pt>
                <c:pt idx="337572">
                  <c:v>167.2</c:v>
                </c:pt>
                <c:pt idx="337573">
                  <c:v>70.400000000000006</c:v>
                </c:pt>
                <c:pt idx="337574">
                  <c:v>61.6</c:v>
                </c:pt>
                <c:pt idx="337575">
                  <c:v>123.2</c:v>
                </c:pt>
                <c:pt idx="337576">
                  <c:v>44</c:v>
                </c:pt>
                <c:pt idx="337577">
                  <c:v>44</c:v>
                </c:pt>
                <c:pt idx="337578">
                  <c:v>70.400000000000006</c:v>
                </c:pt>
                <c:pt idx="337579">
                  <c:v>140.80000000000001</c:v>
                </c:pt>
                <c:pt idx="337580">
                  <c:v>52.8</c:v>
                </c:pt>
                <c:pt idx="337581">
                  <c:v>52.8</c:v>
                </c:pt>
                <c:pt idx="337582">
                  <c:v>88</c:v>
                </c:pt>
                <c:pt idx="337583">
                  <c:v>79.2</c:v>
                </c:pt>
                <c:pt idx="337584">
                  <c:v>8.8000000000000007</c:v>
                </c:pt>
                <c:pt idx="337585">
                  <c:v>105.6</c:v>
                </c:pt>
                <c:pt idx="337586">
                  <c:v>158.4</c:v>
                </c:pt>
                <c:pt idx="337587">
                  <c:v>237.6</c:v>
                </c:pt>
                <c:pt idx="337588">
                  <c:v>220</c:v>
                </c:pt>
                <c:pt idx="337589">
                  <c:v>61.6</c:v>
                </c:pt>
                <c:pt idx="337590">
                  <c:v>26.4</c:v>
                </c:pt>
                <c:pt idx="337591">
                  <c:v>44</c:v>
                </c:pt>
                <c:pt idx="337592">
                  <c:v>26.4</c:v>
                </c:pt>
                <c:pt idx="337593">
                  <c:v>80.2</c:v>
                </c:pt>
                <c:pt idx="337594">
                  <c:v>99</c:v>
                </c:pt>
                <c:pt idx="337595">
                  <c:v>63</c:v>
                </c:pt>
                <c:pt idx="337596">
                  <c:v>117</c:v>
                </c:pt>
                <c:pt idx="337597">
                  <c:v>99</c:v>
                </c:pt>
                <c:pt idx="337598">
                  <c:v>27</c:v>
                </c:pt>
                <c:pt idx="337599">
                  <c:v>45</c:v>
                </c:pt>
                <c:pt idx="337600">
                  <c:v>45</c:v>
                </c:pt>
                <c:pt idx="337601">
                  <c:v>99</c:v>
                </c:pt>
                <c:pt idx="337602">
                  <c:v>63</c:v>
                </c:pt>
                <c:pt idx="337603">
                  <c:v>72</c:v>
                </c:pt>
                <c:pt idx="337604">
                  <c:v>45</c:v>
                </c:pt>
                <c:pt idx="337605">
                  <c:v>63</c:v>
                </c:pt>
                <c:pt idx="337606">
                  <c:v>81</c:v>
                </c:pt>
                <c:pt idx="337607">
                  <c:v>108</c:v>
                </c:pt>
                <c:pt idx="337608">
                  <c:v>99</c:v>
                </c:pt>
                <c:pt idx="337609">
                  <c:v>54</c:v>
                </c:pt>
                <c:pt idx="337610">
                  <c:v>63</c:v>
                </c:pt>
                <c:pt idx="337611">
                  <c:v>45</c:v>
                </c:pt>
                <c:pt idx="337612">
                  <c:v>108</c:v>
                </c:pt>
                <c:pt idx="337613">
                  <c:v>72</c:v>
                </c:pt>
                <c:pt idx="337614">
                  <c:v>99</c:v>
                </c:pt>
                <c:pt idx="337615">
                  <c:v>81</c:v>
                </c:pt>
                <c:pt idx="337616">
                  <c:v>72</c:v>
                </c:pt>
                <c:pt idx="337617">
                  <c:v>45</c:v>
                </c:pt>
                <c:pt idx="337618">
                  <c:v>61.5</c:v>
                </c:pt>
                <c:pt idx="337619">
                  <c:v>54</c:v>
                </c:pt>
                <c:pt idx="337620">
                  <c:v>72</c:v>
                </c:pt>
                <c:pt idx="337621">
                  <c:v>72</c:v>
                </c:pt>
                <c:pt idx="337622">
                  <c:v>45</c:v>
                </c:pt>
                <c:pt idx="337623">
                  <c:v>108</c:v>
                </c:pt>
                <c:pt idx="337624">
                  <c:v>117</c:v>
                </c:pt>
                <c:pt idx="337625">
                  <c:v>144</c:v>
                </c:pt>
                <c:pt idx="337626">
                  <c:v>90</c:v>
                </c:pt>
                <c:pt idx="337627">
                  <c:v>54</c:v>
                </c:pt>
                <c:pt idx="337628">
                  <c:v>99</c:v>
                </c:pt>
                <c:pt idx="337629">
                  <c:v>90</c:v>
                </c:pt>
                <c:pt idx="337630">
                  <c:v>144</c:v>
                </c:pt>
                <c:pt idx="337631">
                  <c:v>54</c:v>
                </c:pt>
                <c:pt idx="337632">
                  <c:v>90</c:v>
                </c:pt>
                <c:pt idx="337633">
                  <c:v>7158.34</c:v>
                </c:pt>
                <c:pt idx="337634">
                  <c:v>11460.71</c:v>
                </c:pt>
                <c:pt idx="337635">
                  <c:v>8635.43</c:v>
                </c:pt>
                <c:pt idx="337636">
                  <c:v>4571.92</c:v>
                </c:pt>
                <c:pt idx="337637">
                  <c:v>5124.03</c:v>
                </c:pt>
                <c:pt idx="337638">
                  <c:v>6556.52</c:v>
                </c:pt>
                <c:pt idx="337639">
                  <c:v>5955.74</c:v>
                </c:pt>
                <c:pt idx="337640">
                  <c:v>5718.3</c:v>
                </c:pt>
                <c:pt idx="337641">
                  <c:v>7209.01</c:v>
                </c:pt>
                <c:pt idx="337642">
                  <c:v>4802.13</c:v>
                </c:pt>
                <c:pt idx="337643">
                  <c:v>5404.42</c:v>
                </c:pt>
                <c:pt idx="337644">
                  <c:v>5649.65</c:v>
                </c:pt>
                <c:pt idx="337645">
                  <c:v>7108.82</c:v>
                </c:pt>
                <c:pt idx="337646">
                  <c:v>12569.43</c:v>
                </c:pt>
                <c:pt idx="337647">
                  <c:v>10213.69</c:v>
                </c:pt>
                <c:pt idx="337648">
                  <c:v>6532.01</c:v>
                </c:pt>
                <c:pt idx="337649">
                  <c:v>6062.57</c:v>
                </c:pt>
                <c:pt idx="337650">
                  <c:v>5806.11</c:v>
                </c:pt>
                <c:pt idx="337651">
                  <c:v>7809.52</c:v>
                </c:pt>
                <c:pt idx="337652">
                  <c:v>10299.290000000001</c:v>
                </c:pt>
                <c:pt idx="337653">
                  <c:v>7624.75</c:v>
                </c:pt>
                <c:pt idx="337654">
                  <c:v>5054.0600000000004</c:v>
                </c:pt>
                <c:pt idx="337655">
                  <c:v>5098.68</c:v>
                </c:pt>
                <c:pt idx="337656">
                  <c:v>4899.2</c:v>
                </c:pt>
                <c:pt idx="337657">
                  <c:v>4652.76</c:v>
                </c:pt>
                <c:pt idx="337658">
                  <c:v>4984.83</c:v>
                </c:pt>
                <c:pt idx="337659">
                  <c:v>5124.16</c:v>
                </c:pt>
                <c:pt idx="337660">
                  <c:v>5403.01</c:v>
                </c:pt>
                <c:pt idx="337661">
                  <c:v>4413.9799999999996</c:v>
                </c:pt>
                <c:pt idx="337662">
                  <c:v>3843.2</c:v>
                </c:pt>
                <c:pt idx="337663">
                  <c:v>3579.81</c:v>
                </c:pt>
                <c:pt idx="337664">
                  <c:v>3297.35</c:v>
                </c:pt>
                <c:pt idx="337665">
                  <c:v>3664.62</c:v>
                </c:pt>
                <c:pt idx="337666">
                  <c:v>3711.8</c:v>
                </c:pt>
                <c:pt idx="337667">
                  <c:v>3282.4</c:v>
                </c:pt>
                <c:pt idx="337668">
                  <c:v>4422.6000000000004</c:v>
                </c:pt>
                <c:pt idx="337669">
                  <c:v>4778.5</c:v>
                </c:pt>
                <c:pt idx="337670">
                  <c:v>4766.7</c:v>
                </c:pt>
                <c:pt idx="337671">
                  <c:v>5508.37</c:v>
                </c:pt>
                <c:pt idx="337672">
                  <c:v>4128.7</c:v>
                </c:pt>
                <c:pt idx="337673">
                  <c:v>5234.45</c:v>
                </c:pt>
                <c:pt idx="337674">
                  <c:v>5344.49</c:v>
                </c:pt>
                <c:pt idx="337675">
                  <c:v>4806.1899999999996</c:v>
                </c:pt>
                <c:pt idx="337676">
                  <c:v>5059.3500000000004</c:v>
                </c:pt>
                <c:pt idx="337677">
                  <c:v>6458.25</c:v>
                </c:pt>
                <c:pt idx="337678">
                  <c:v>8680.92</c:v>
                </c:pt>
                <c:pt idx="337679">
                  <c:v>16237.37</c:v>
                </c:pt>
                <c:pt idx="337680">
                  <c:v>3496.08</c:v>
                </c:pt>
                <c:pt idx="337681">
                  <c:v>2569.08</c:v>
                </c:pt>
                <c:pt idx="337682">
                  <c:v>3526.75</c:v>
                </c:pt>
                <c:pt idx="337683">
                  <c:v>3497.76</c:v>
                </c:pt>
                <c:pt idx="337684">
                  <c:v>3179.24</c:v>
                </c:pt>
                <c:pt idx="337685">
                  <c:v>4539.29</c:v>
                </c:pt>
                <c:pt idx="337686">
                  <c:v>8190.42</c:v>
                </c:pt>
                <c:pt idx="337687">
                  <c:v>8649.6299999999992</c:v>
                </c:pt>
                <c:pt idx="337688">
                  <c:v>3745.37</c:v>
                </c:pt>
                <c:pt idx="337689">
                  <c:v>3801.25</c:v>
                </c:pt>
                <c:pt idx="337690">
                  <c:v>3945.28</c:v>
                </c:pt>
                <c:pt idx="337691">
                  <c:v>4009.75</c:v>
                </c:pt>
                <c:pt idx="337692">
                  <c:v>3965.67</c:v>
                </c:pt>
                <c:pt idx="337693">
                  <c:v>4357.5</c:v>
                </c:pt>
                <c:pt idx="337694">
                  <c:v>4159.3599999999997</c:v>
                </c:pt>
                <c:pt idx="337695">
                  <c:v>4922.79</c:v>
                </c:pt>
                <c:pt idx="337696">
                  <c:v>6513.1</c:v>
                </c:pt>
                <c:pt idx="337697">
                  <c:v>4452.79</c:v>
                </c:pt>
                <c:pt idx="337698">
                  <c:v>8712.4599999999991</c:v>
                </c:pt>
                <c:pt idx="337699">
                  <c:v>7329.83</c:v>
                </c:pt>
                <c:pt idx="337700">
                  <c:v>4487.62</c:v>
                </c:pt>
                <c:pt idx="337701">
                  <c:v>4614.79</c:v>
                </c:pt>
                <c:pt idx="337702">
                  <c:v>4278.43</c:v>
                </c:pt>
                <c:pt idx="337703">
                  <c:v>5380.21</c:v>
                </c:pt>
                <c:pt idx="337704">
                  <c:v>7825.59</c:v>
                </c:pt>
                <c:pt idx="337705">
                  <c:v>6312.55</c:v>
                </c:pt>
                <c:pt idx="337706">
                  <c:v>3580.53</c:v>
                </c:pt>
                <c:pt idx="337707">
                  <c:v>3058.38</c:v>
                </c:pt>
                <c:pt idx="337708">
                  <c:v>3168.04</c:v>
                </c:pt>
                <c:pt idx="337709">
                  <c:v>3475.31</c:v>
                </c:pt>
                <c:pt idx="337710">
                  <c:v>3195.43</c:v>
                </c:pt>
                <c:pt idx="337711">
                  <c:v>3388.34</c:v>
                </c:pt>
                <c:pt idx="337712">
                  <c:v>3703.51</c:v>
                </c:pt>
                <c:pt idx="337713">
                  <c:v>3445.89</c:v>
                </c:pt>
                <c:pt idx="337714">
                  <c:v>3229.69</c:v>
                </c:pt>
                <c:pt idx="337715">
                  <c:v>3471.79</c:v>
                </c:pt>
                <c:pt idx="337716">
                  <c:v>3955.91</c:v>
                </c:pt>
                <c:pt idx="337717">
                  <c:v>4349.49</c:v>
                </c:pt>
                <c:pt idx="337718">
                  <c:v>4507.7299999999996</c:v>
                </c:pt>
                <c:pt idx="337719">
                  <c:v>4755.03</c:v>
                </c:pt>
                <c:pt idx="337720">
                  <c:v>4435</c:v>
                </c:pt>
                <c:pt idx="337721">
                  <c:v>4199.63</c:v>
                </c:pt>
                <c:pt idx="337722">
                  <c:v>4793.8999999999996</c:v>
                </c:pt>
                <c:pt idx="337723">
                  <c:v>4220.08</c:v>
                </c:pt>
                <c:pt idx="337724">
                  <c:v>3280.84</c:v>
                </c:pt>
                <c:pt idx="337725">
                  <c:v>5079.7700000000004</c:v>
                </c:pt>
                <c:pt idx="337726">
                  <c:v>5088.95</c:v>
                </c:pt>
                <c:pt idx="337727">
                  <c:v>5160.5</c:v>
                </c:pt>
                <c:pt idx="337728">
                  <c:v>4864.07</c:v>
                </c:pt>
                <c:pt idx="337729">
                  <c:v>6854.01</c:v>
                </c:pt>
                <c:pt idx="337730">
                  <c:v>8829.91</c:v>
                </c:pt>
                <c:pt idx="337731">
                  <c:v>15185.59</c:v>
                </c:pt>
                <c:pt idx="337732">
                  <c:v>6920.47</c:v>
                </c:pt>
                <c:pt idx="337733">
                  <c:v>4240.3999999999996</c:v>
                </c:pt>
                <c:pt idx="337734">
                  <c:v>3370.66</c:v>
                </c:pt>
                <c:pt idx="337735">
                  <c:v>3875.67</c:v>
                </c:pt>
                <c:pt idx="337736">
                  <c:v>4544.09</c:v>
                </c:pt>
                <c:pt idx="337737">
                  <c:v>6596.81</c:v>
                </c:pt>
                <c:pt idx="337738">
                  <c:v>6617.65</c:v>
                </c:pt>
                <c:pt idx="337739">
                  <c:v>10570.42</c:v>
                </c:pt>
                <c:pt idx="337740">
                  <c:v>3368.37</c:v>
                </c:pt>
                <c:pt idx="337741">
                  <c:v>3373.09</c:v>
                </c:pt>
                <c:pt idx="337742">
                  <c:v>4151.5</c:v>
                </c:pt>
                <c:pt idx="337743">
                  <c:v>4168.74</c:v>
                </c:pt>
                <c:pt idx="337744">
                  <c:v>4053.32</c:v>
                </c:pt>
                <c:pt idx="337745">
                  <c:v>4403.6099999999997</c:v>
                </c:pt>
                <c:pt idx="337746">
                  <c:v>6391.55</c:v>
                </c:pt>
                <c:pt idx="337747">
                  <c:v>4302.03</c:v>
                </c:pt>
                <c:pt idx="337748">
                  <c:v>4376.97</c:v>
                </c:pt>
                <c:pt idx="337749">
                  <c:v>4392.08</c:v>
                </c:pt>
                <c:pt idx="337750">
                  <c:v>6333.92</c:v>
                </c:pt>
                <c:pt idx="337751">
                  <c:v>10152.450000000001</c:v>
                </c:pt>
                <c:pt idx="337752">
                  <c:v>7885.94</c:v>
                </c:pt>
                <c:pt idx="337753">
                  <c:v>5294.71</c:v>
                </c:pt>
                <c:pt idx="337754">
                  <c:v>4667.57</c:v>
                </c:pt>
                <c:pt idx="337755">
                  <c:v>6018.83</c:v>
                </c:pt>
                <c:pt idx="337756">
                  <c:v>7925.58</c:v>
                </c:pt>
                <c:pt idx="337757">
                  <c:v>7594.51</c:v>
                </c:pt>
                <c:pt idx="337758">
                  <c:v>4681.1899999999996</c:v>
                </c:pt>
                <c:pt idx="337759">
                  <c:v>4513.7700000000004</c:v>
                </c:pt>
                <c:pt idx="337760">
                  <c:v>4385.09</c:v>
                </c:pt>
                <c:pt idx="337761">
                  <c:v>4671.91</c:v>
                </c:pt>
                <c:pt idx="337762">
                  <c:v>4327.9399999999996</c:v>
                </c:pt>
                <c:pt idx="337763">
                  <c:v>4722.54</c:v>
                </c:pt>
                <c:pt idx="337764">
                  <c:v>5435.71</c:v>
                </c:pt>
                <c:pt idx="337765">
                  <c:v>4681.3100000000004</c:v>
                </c:pt>
                <c:pt idx="337766">
                  <c:v>4749.67</c:v>
                </c:pt>
                <c:pt idx="337767">
                  <c:v>4369.47</c:v>
                </c:pt>
                <c:pt idx="337768">
                  <c:v>4163.32</c:v>
                </c:pt>
                <c:pt idx="337769">
                  <c:v>3944.81</c:v>
                </c:pt>
                <c:pt idx="337770">
                  <c:v>4531.07</c:v>
                </c:pt>
                <c:pt idx="337771">
                  <c:v>4492.47</c:v>
                </c:pt>
                <c:pt idx="337772">
                  <c:v>5657.02</c:v>
                </c:pt>
                <c:pt idx="337773">
                  <c:v>5542.05</c:v>
                </c:pt>
                <c:pt idx="337774">
                  <c:v>5149.8</c:v>
                </c:pt>
                <c:pt idx="337775">
                  <c:v>5866.27</c:v>
                </c:pt>
                <c:pt idx="337776">
                  <c:v>21646.18</c:v>
                </c:pt>
                <c:pt idx="337777">
                  <c:v>21266.5</c:v>
                </c:pt>
                <c:pt idx="337778">
                  <c:v>23361.4</c:v>
                </c:pt>
                <c:pt idx="337779">
                  <c:v>21330.12</c:v>
                </c:pt>
                <c:pt idx="337780">
                  <c:v>20481.52</c:v>
                </c:pt>
                <c:pt idx="337781">
                  <c:v>16938.5</c:v>
                </c:pt>
                <c:pt idx="337782">
                  <c:v>15000.79</c:v>
                </c:pt>
                <c:pt idx="337783">
                  <c:v>14009</c:v>
                </c:pt>
                <c:pt idx="337784">
                  <c:v>16528.099999999999</c:v>
                </c:pt>
                <c:pt idx="337785">
                  <c:v>16973.71</c:v>
                </c:pt>
                <c:pt idx="337786">
                  <c:v>12576.54</c:v>
                </c:pt>
                <c:pt idx="337787">
                  <c:v>12826.31</c:v>
                </c:pt>
                <c:pt idx="337788">
                  <c:v>14054.5</c:v>
                </c:pt>
                <c:pt idx="337789">
                  <c:v>18587.439999999999</c:v>
                </c:pt>
                <c:pt idx="337790">
                  <c:v>14945.25</c:v>
                </c:pt>
                <c:pt idx="337791">
                  <c:v>15761.98</c:v>
                </c:pt>
                <c:pt idx="337792">
                  <c:v>14608.66</c:v>
                </c:pt>
                <c:pt idx="337793">
                  <c:v>15619.64</c:v>
                </c:pt>
                <c:pt idx="337794">
                  <c:v>13497.62</c:v>
                </c:pt>
                <c:pt idx="337795">
                  <c:v>15934.02</c:v>
                </c:pt>
                <c:pt idx="337796">
                  <c:v>16475.419999999998</c:v>
                </c:pt>
                <c:pt idx="337797">
                  <c:v>16999.14</c:v>
                </c:pt>
                <c:pt idx="337798">
                  <c:v>19413.62</c:v>
                </c:pt>
                <c:pt idx="337799">
                  <c:v>18001.22</c:v>
                </c:pt>
                <c:pt idx="337800">
                  <c:v>16122.92</c:v>
                </c:pt>
                <c:pt idx="337801">
                  <c:v>17280.32</c:v>
                </c:pt>
                <c:pt idx="337802">
                  <c:v>16689.02</c:v>
                </c:pt>
                <c:pt idx="337803">
                  <c:v>18332.71</c:v>
                </c:pt>
                <c:pt idx="337804">
                  <c:v>15401.84</c:v>
                </c:pt>
                <c:pt idx="337805">
                  <c:v>15839.58</c:v>
                </c:pt>
                <c:pt idx="337806">
                  <c:v>14514.64</c:v>
                </c:pt>
                <c:pt idx="337807">
                  <c:v>14380.34</c:v>
                </c:pt>
                <c:pt idx="337808">
                  <c:v>12540.34</c:v>
                </c:pt>
                <c:pt idx="337809">
                  <c:v>12383.12</c:v>
                </c:pt>
                <c:pt idx="337810">
                  <c:v>11835.1</c:v>
                </c:pt>
                <c:pt idx="337811">
                  <c:v>11541.9</c:v>
                </c:pt>
                <c:pt idx="337812">
                  <c:v>9140.99</c:v>
                </c:pt>
                <c:pt idx="337813">
                  <c:v>8968.58</c:v>
                </c:pt>
                <c:pt idx="337814">
                  <c:v>9708.2000000000007</c:v>
                </c:pt>
                <c:pt idx="337815">
                  <c:v>12513.22</c:v>
                </c:pt>
                <c:pt idx="337816">
                  <c:v>11564.7</c:v>
                </c:pt>
                <c:pt idx="337817">
                  <c:v>8246.57</c:v>
                </c:pt>
                <c:pt idx="337818">
                  <c:v>23070.880000000001</c:v>
                </c:pt>
                <c:pt idx="337819">
                  <c:v>14259.74</c:v>
                </c:pt>
                <c:pt idx="337820">
                  <c:v>10054.82</c:v>
                </c:pt>
                <c:pt idx="337821">
                  <c:v>9736.86</c:v>
                </c:pt>
                <c:pt idx="337822">
                  <c:v>15799.62</c:v>
                </c:pt>
                <c:pt idx="337823">
                  <c:v>5406.82</c:v>
                </c:pt>
                <c:pt idx="337824">
                  <c:v>10441.75</c:v>
                </c:pt>
                <c:pt idx="337825">
                  <c:v>11330.34</c:v>
                </c:pt>
                <c:pt idx="337826">
                  <c:v>7861.9</c:v>
                </c:pt>
                <c:pt idx="337827">
                  <c:v>8499.18</c:v>
                </c:pt>
                <c:pt idx="337828">
                  <c:v>10562.56</c:v>
                </c:pt>
                <c:pt idx="337829">
                  <c:v>14928.56</c:v>
                </c:pt>
                <c:pt idx="337830">
                  <c:v>15624.14</c:v>
                </c:pt>
                <c:pt idx="337831">
                  <c:v>14263.62</c:v>
                </c:pt>
                <c:pt idx="337832">
                  <c:v>15121.87</c:v>
                </c:pt>
                <c:pt idx="337833">
                  <c:v>14695.5</c:v>
                </c:pt>
                <c:pt idx="337834">
                  <c:v>10908.04</c:v>
                </c:pt>
                <c:pt idx="337835">
                  <c:v>12279.99</c:v>
                </c:pt>
                <c:pt idx="337836">
                  <c:v>11061.82</c:v>
                </c:pt>
                <c:pt idx="337837">
                  <c:v>12288.1</c:v>
                </c:pt>
                <c:pt idx="337838">
                  <c:v>9950.5499999999993</c:v>
                </c:pt>
                <c:pt idx="337839">
                  <c:v>9446.75</c:v>
                </c:pt>
                <c:pt idx="337840">
                  <c:v>8429.25</c:v>
                </c:pt>
                <c:pt idx="337841">
                  <c:v>9477.1200000000008</c:v>
                </c:pt>
                <c:pt idx="337842">
                  <c:v>7748.26</c:v>
                </c:pt>
                <c:pt idx="337843">
                  <c:v>9330.4599999999991</c:v>
                </c:pt>
                <c:pt idx="337844">
                  <c:v>7378.69</c:v>
                </c:pt>
                <c:pt idx="337845">
                  <c:v>8001.1</c:v>
                </c:pt>
                <c:pt idx="337846">
                  <c:v>8393.9699999999993</c:v>
                </c:pt>
                <c:pt idx="337847">
                  <c:v>11460.27</c:v>
                </c:pt>
                <c:pt idx="337848">
                  <c:v>9460.4500000000007</c:v>
                </c:pt>
                <c:pt idx="337849">
                  <c:v>10712.98</c:v>
                </c:pt>
                <c:pt idx="337850">
                  <c:v>8710.0400000000009</c:v>
                </c:pt>
                <c:pt idx="337851">
                  <c:v>7349.36</c:v>
                </c:pt>
                <c:pt idx="337852">
                  <c:v>8545.4</c:v>
                </c:pt>
                <c:pt idx="337853">
                  <c:v>10882.27</c:v>
                </c:pt>
                <c:pt idx="337854">
                  <c:v>14345.08</c:v>
                </c:pt>
                <c:pt idx="337855">
                  <c:v>12629.57</c:v>
                </c:pt>
                <c:pt idx="337856">
                  <c:v>13286.3</c:v>
                </c:pt>
                <c:pt idx="337857">
                  <c:v>14292.85</c:v>
                </c:pt>
                <c:pt idx="337858">
                  <c:v>13616.91</c:v>
                </c:pt>
                <c:pt idx="337859">
                  <c:v>14973.02</c:v>
                </c:pt>
                <c:pt idx="337860">
                  <c:v>10982.37</c:v>
                </c:pt>
                <c:pt idx="337861">
                  <c:v>9918.9599999999991</c:v>
                </c:pt>
                <c:pt idx="337862">
                  <c:v>11068.92</c:v>
                </c:pt>
                <c:pt idx="337863">
                  <c:v>10737.6</c:v>
                </c:pt>
                <c:pt idx="337864">
                  <c:v>14144.88</c:v>
                </c:pt>
                <c:pt idx="337865">
                  <c:v>12043.57</c:v>
                </c:pt>
                <c:pt idx="337866">
                  <c:v>9306.39</c:v>
                </c:pt>
                <c:pt idx="337867">
                  <c:v>8199.39</c:v>
                </c:pt>
                <c:pt idx="337868">
                  <c:v>11093.83</c:v>
                </c:pt>
                <c:pt idx="337869">
                  <c:v>10540.23</c:v>
                </c:pt>
                <c:pt idx="337870">
                  <c:v>26104.93</c:v>
                </c:pt>
                <c:pt idx="337871">
                  <c:v>12089.78</c:v>
                </c:pt>
                <c:pt idx="337872">
                  <c:v>9789.9699999999993</c:v>
                </c:pt>
                <c:pt idx="337873">
                  <c:v>11664.36</c:v>
                </c:pt>
                <c:pt idx="337874">
                  <c:v>16463.400000000001</c:v>
                </c:pt>
                <c:pt idx="337875">
                  <c:v>20836.240000000002</c:v>
                </c:pt>
                <c:pt idx="337876">
                  <c:v>10146.4</c:v>
                </c:pt>
                <c:pt idx="337877">
                  <c:v>9454.89</c:v>
                </c:pt>
                <c:pt idx="337878">
                  <c:v>9995.14</c:v>
                </c:pt>
                <c:pt idx="337879">
                  <c:v>7368.34</c:v>
                </c:pt>
                <c:pt idx="337880">
                  <c:v>13729.28</c:v>
                </c:pt>
                <c:pt idx="337881">
                  <c:v>16959.03</c:v>
                </c:pt>
                <c:pt idx="337882">
                  <c:v>15844.3</c:v>
                </c:pt>
                <c:pt idx="337883">
                  <c:v>16609.11</c:v>
                </c:pt>
                <c:pt idx="337884">
                  <c:v>15436.29</c:v>
                </c:pt>
                <c:pt idx="337885">
                  <c:v>12645.02</c:v>
                </c:pt>
                <c:pt idx="337886">
                  <c:v>13324.87</c:v>
                </c:pt>
                <c:pt idx="337887">
                  <c:v>11755.44</c:v>
                </c:pt>
                <c:pt idx="337888">
                  <c:v>9821.2000000000007</c:v>
                </c:pt>
                <c:pt idx="337889">
                  <c:v>11790.62</c:v>
                </c:pt>
                <c:pt idx="337890">
                  <c:v>10937.34</c:v>
                </c:pt>
                <c:pt idx="337891">
                  <c:v>11297.55</c:v>
                </c:pt>
                <c:pt idx="337892">
                  <c:v>9083.66</c:v>
                </c:pt>
                <c:pt idx="337893">
                  <c:v>12847.87</c:v>
                </c:pt>
                <c:pt idx="337894">
                  <c:v>10944.74</c:v>
                </c:pt>
                <c:pt idx="337895">
                  <c:v>10887.15</c:v>
                </c:pt>
                <c:pt idx="337896">
                  <c:v>9989.3700000000008</c:v>
                </c:pt>
                <c:pt idx="337897">
                  <c:v>11159.34</c:v>
                </c:pt>
                <c:pt idx="337898">
                  <c:v>9963.8799999999992</c:v>
                </c:pt>
                <c:pt idx="337899">
                  <c:v>8700.08</c:v>
                </c:pt>
                <c:pt idx="337900">
                  <c:v>11863.13</c:v>
                </c:pt>
                <c:pt idx="337901">
                  <c:v>10797.06</c:v>
                </c:pt>
                <c:pt idx="337902">
                  <c:v>11497.35</c:v>
                </c:pt>
                <c:pt idx="337903">
                  <c:v>11467.96</c:v>
                </c:pt>
                <c:pt idx="337904">
                  <c:v>12631.25</c:v>
                </c:pt>
                <c:pt idx="337905">
                  <c:v>10808.87</c:v>
                </c:pt>
                <c:pt idx="337906">
                  <c:v>12956.66</c:v>
                </c:pt>
                <c:pt idx="337907">
                  <c:v>12603.37</c:v>
                </c:pt>
                <c:pt idx="337908">
                  <c:v>11217.56</c:v>
                </c:pt>
                <c:pt idx="337909">
                  <c:v>11731.8</c:v>
                </c:pt>
                <c:pt idx="337910">
                  <c:v>10808.44</c:v>
                </c:pt>
                <c:pt idx="337911">
                  <c:v>10408.1</c:v>
                </c:pt>
                <c:pt idx="337912">
                  <c:v>9202.8799999999992</c:v>
                </c:pt>
                <c:pt idx="337913">
                  <c:v>9027.84</c:v>
                </c:pt>
                <c:pt idx="337914">
                  <c:v>9280.19</c:v>
                </c:pt>
                <c:pt idx="337915">
                  <c:v>10911.68</c:v>
                </c:pt>
                <c:pt idx="337916">
                  <c:v>8523.44</c:v>
                </c:pt>
                <c:pt idx="337917">
                  <c:v>7740.95</c:v>
                </c:pt>
                <c:pt idx="337918">
                  <c:v>9076.24</c:v>
                </c:pt>
                <c:pt idx="337919">
                  <c:v>163571.09</c:v>
                </c:pt>
                <c:pt idx="337920">
                  <c:v>170582.14</c:v>
                </c:pt>
                <c:pt idx="337921">
                  <c:v>177836.44</c:v>
                </c:pt>
                <c:pt idx="337922">
                  <c:v>130327.03</c:v>
                </c:pt>
                <c:pt idx="337923">
                  <c:v>128959.53</c:v>
                </c:pt>
                <c:pt idx="337924">
                  <c:v>119818.42</c:v>
                </c:pt>
                <c:pt idx="337925">
                  <c:v>107122.68</c:v>
                </c:pt>
                <c:pt idx="337926">
                  <c:v>84559.82</c:v>
                </c:pt>
                <c:pt idx="337927">
                  <c:v>94720.93</c:v>
                </c:pt>
                <c:pt idx="337928">
                  <c:v>81833.429999999993</c:v>
                </c:pt>
                <c:pt idx="337929">
                  <c:v>99881.74</c:v>
                </c:pt>
                <c:pt idx="337930">
                  <c:v>90471.34</c:v>
                </c:pt>
                <c:pt idx="337931">
                  <c:v>84092.89</c:v>
                </c:pt>
                <c:pt idx="337932">
                  <c:v>81284.87</c:v>
                </c:pt>
                <c:pt idx="337933">
                  <c:v>86265.85</c:v>
                </c:pt>
                <c:pt idx="337934">
                  <c:v>67971.47</c:v>
                </c:pt>
                <c:pt idx="337935">
                  <c:v>73908.740000000005</c:v>
                </c:pt>
                <c:pt idx="337936">
                  <c:v>86410.4</c:v>
                </c:pt>
                <c:pt idx="337937">
                  <c:v>85622.24</c:v>
                </c:pt>
                <c:pt idx="337938">
                  <c:v>94462.5</c:v>
                </c:pt>
                <c:pt idx="337939">
                  <c:v>90088.62</c:v>
                </c:pt>
                <c:pt idx="337940">
                  <c:v>85561.12</c:v>
                </c:pt>
                <c:pt idx="337941">
                  <c:v>88092.49</c:v>
                </c:pt>
                <c:pt idx="337942">
                  <c:v>88429.68</c:v>
                </c:pt>
                <c:pt idx="337943">
                  <c:v>88464.24</c:v>
                </c:pt>
                <c:pt idx="337944">
                  <c:v>94110.76</c:v>
                </c:pt>
                <c:pt idx="337945">
                  <c:v>91643.49</c:v>
                </c:pt>
                <c:pt idx="337946">
                  <c:v>78424.69</c:v>
                </c:pt>
                <c:pt idx="337947">
                  <c:v>87899.94</c:v>
                </c:pt>
                <c:pt idx="337948">
                  <c:v>76278.960000000006</c:v>
                </c:pt>
                <c:pt idx="337949">
                  <c:v>75318.880000000005</c:v>
                </c:pt>
                <c:pt idx="337950">
                  <c:v>82173.7</c:v>
                </c:pt>
                <c:pt idx="337951">
                  <c:v>74568.12</c:v>
                </c:pt>
                <c:pt idx="337952">
                  <c:v>52426.94</c:v>
                </c:pt>
                <c:pt idx="337953">
                  <c:v>70742.27</c:v>
                </c:pt>
                <c:pt idx="337954">
                  <c:v>67727.100000000006</c:v>
                </c:pt>
                <c:pt idx="337955">
                  <c:v>59401.93</c:v>
                </c:pt>
                <c:pt idx="337956">
                  <c:v>60545.53</c:v>
                </c:pt>
                <c:pt idx="337957">
                  <c:v>65722.05</c:v>
                </c:pt>
                <c:pt idx="337958">
                  <c:v>66337.55</c:v>
                </c:pt>
                <c:pt idx="337959">
                  <c:v>75509.88</c:v>
                </c:pt>
                <c:pt idx="337960">
                  <c:v>59615.23</c:v>
                </c:pt>
                <c:pt idx="337961">
                  <c:v>627962.93000000005</c:v>
                </c:pt>
                <c:pt idx="337962">
                  <c:v>66617.39</c:v>
                </c:pt>
                <c:pt idx="337963">
                  <c:v>100271.2</c:v>
                </c:pt>
                <c:pt idx="337964">
                  <c:v>133768.94</c:v>
                </c:pt>
                <c:pt idx="337965">
                  <c:v>229483.77</c:v>
                </c:pt>
                <c:pt idx="337966">
                  <c:v>49797.91</c:v>
                </c:pt>
                <c:pt idx="337967">
                  <c:v>44243.66</c:v>
                </c:pt>
                <c:pt idx="337968">
                  <c:v>55818.63</c:v>
                </c:pt>
                <c:pt idx="337969">
                  <c:v>52948.54</c:v>
                </c:pt>
                <c:pt idx="337970">
                  <c:v>59467.78</c:v>
                </c:pt>
                <c:pt idx="337971">
                  <c:v>85639.54</c:v>
                </c:pt>
                <c:pt idx="337972">
                  <c:v>102956.84</c:v>
                </c:pt>
                <c:pt idx="337973">
                  <c:v>95235.01</c:v>
                </c:pt>
                <c:pt idx="337974">
                  <c:v>109261.32</c:v>
                </c:pt>
                <c:pt idx="337975">
                  <c:v>110241.23</c:v>
                </c:pt>
                <c:pt idx="337976">
                  <c:v>101503.1</c:v>
                </c:pt>
                <c:pt idx="337977">
                  <c:v>70763.899999999994</c:v>
                </c:pt>
                <c:pt idx="337978">
                  <c:v>79415.350000000006</c:v>
                </c:pt>
                <c:pt idx="337979">
                  <c:v>74942.820000000007</c:v>
                </c:pt>
                <c:pt idx="337980">
                  <c:v>72146.34</c:v>
                </c:pt>
                <c:pt idx="337981">
                  <c:v>69731.899999999994</c:v>
                </c:pt>
                <c:pt idx="337982">
                  <c:v>66106.429999999993</c:v>
                </c:pt>
                <c:pt idx="337983">
                  <c:v>66552.52</c:v>
                </c:pt>
                <c:pt idx="337984">
                  <c:v>66833.3</c:v>
                </c:pt>
                <c:pt idx="337985">
                  <c:v>73401.820000000007</c:v>
                </c:pt>
                <c:pt idx="337986">
                  <c:v>58972.75</c:v>
                </c:pt>
                <c:pt idx="337987">
                  <c:v>56864.62</c:v>
                </c:pt>
                <c:pt idx="337988">
                  <c:v>56280.56</c:v>
                </c:pt>
                <c:pt idx="337989">
                  <c:v>50569.120000000003</c:v>
                </c:pt>
                <c:pt idx="337990">
                  <c:v>67391.58</c:v>
                </c:pt>
                <c:pt idx="337991">
                  <c:v>69574.75</c:v>
                </c:pt>
                <c:pt idx="337992">
                  <c:v>50859.88</c:v>
                </c:pt>
                <c:pt idx="337993">
                  <c:v>61014.83</c:v>
                </c:pt>
                <c:pt idx="337994">
                  <c:v>64495.18</c:v>
                </c:pt>
                <c:pt idx="337995">
                  <c:v>58607.73</c:v>
                </c:pt>
                <c:pt idx="337996">
                  <c:v>51857.73</c:v>
                </c:pt>
                <c:pt idx="337997">
                  <c:v>70715.63</c:v>
                </c:pt>
                <c:pt idx="337998">
                  <c:v>70933.039999999994</c:v>
                </c:pt>
                <c:pt idx="337999">
                  <c:v>74008.17</c:v>
                </c:pt>
                <c:pt idx="338000">
                  <c:v>59676.99</c:v>
                </c:pt>
                <c:pt idx="338001">
                  <c:v>60990.73</c:v>
                </c:pt>
                <c:pt idx="338002">
                  <c:v>77293.22</c:v>
                </c:pt>
                <c:pt idx="338003">
                  <c:v>68542.720000000001</c:v>
                </c:pt>
                <c:pt idx="338004">
                  <c:v>65075.6</c:v>
                </c:pt>
                <c:pt idx="338005">
                  <c:v>74257.53</c:v>
                </c:pt>
                <c:pt idx="338006">
                  <c:v>67803.58</c:v>
                </c:pt>
                <c:pt idx="338007">
                  <c:v>82828.84</c:v>
                </c:pt>
                <c:pt idx="338008">
                  <c:v>100761.89</c:v>
                </c:pt>
                <c:pt idx="338009">
                  <c:v>91000.51</c:v>
                </c:pt>
                <c:pt idx="338010">
                  <c:v>76095.11</c:v>
                </c:pt>
                <c:pt idx="338011">
                  <c:v>110253.92</c:v>
                </c:pt>
                <c:pt idx="338012">
                  <c:v>92764.63</c:v>
                </c:pt>
                <c:pt idx="338013">
                  <c:v>649770.18000000005</c:v>
                </c:pt>
                <c:pt idx="338014">
                  <c:v>105459.33</c:v>
                </c:pt>
                <c:pt idx="338015">
                  <c:v>84718.17</c:v>
                </c:pt>
                <c:pt idx="338016">
                  <c:v>113554.86</c:v>
                </c:pt>
                <c:pt idx="338017">
                  <c:v>185794.28</c:v>
                </c:pt>
                <c:pt idx="338018">
                  <c:v>112986.02</c:v>
                </c:pt>
                <c:pt idx="338019">
                  <c:v>59549.54</c:v>
                </c:pt>
                <c:pt idx="338020">
                  <c:v>47716.800000000003</c:v>
                </c:pt>
                <c:pt idx="338021">
                  <c:v>57943.5</c:v>
                </c:pt>
                <c:pt idx="338022">
                  <c:v>58255.35</c:v>
                </c:pt>
                <c:pt idx="338023">
                  <c:v>79179.66</c:v>
                </c:pt>
                <c:pt idx="338024">
                  <c:v>113478.2</c:v>
                </c:pt>
                <c:pt idx="338025">
                  <c:v>98937.49</c:v>
                </c:pt>
                <c:pt idx="338026">
                  <c:v>97682.46</c:v>
                </c:pt>
                <c:pt idx="338027">
                  <c:v>73374.27</c:v>
                </c:pt>
                <c:pt idx="338028">
                  <c:v>72430.02</c:v>
                </c:pt>
                <c:pt idx="338029">
                  <c:v>78323.199999999997</c:v>
                </c:pt>
                <c:pt idx="338030">
                  <c:v>45883.72</c:v>
                </c:pt>
                <c:pt idx="338031">
                  <c:v>59063.27</c:v>
                </c:pt>
                <c:pt idx="338032">
                  <c:v>69518.58</c:v>
                </c:pt>
                <c:pt idx="338033">
                  <c:v>60793.38</c:v>
                </c:pt>
                <c:pt idx="338034">
                  <c:v>62196.63</c:v>
                </c:pt>
                <c:pt idx="338035">
                  <c:v>43363.86</c:v>
                </c:pt>
                <c:pt idx="338036">
                  <c:v>63709.99</c:v>
                </c:pt>
                <c:pt idx="338037">
                  <c:v>64826.62</c:v>
                </c:pt>
                <c:pt idx="338038">
                  <c:v>62274.31</c:v>
                </c:pt>
                <c:pt idx="338039">
                  <c:v>51403.51</c:v>
                </c:pt>
                <c:pt idx="338040">
                  <c:v>58012.79</c:v>
                </c:pt>
                <c:pt idx="338041">
                  <c:v>74877.86</c:v>
                </c:pt>
                <c:pt idx="338042">
                  <c:v>63227.79</c:v>
                </c:pt>
                <c:pt idx="338043">
                  <c:v>68463.27</c:v>
                </c:pt>
                <c:pt idx="338044">
                  <c:v>54191.43</c:v>
                </c:pt>
                <c:pt idx="338045">
                  <c:v>81484.679999999993</c:v>
                </c:pt>
                <c:pt idx="338046">
                  <c:v>57295.65</c:v>
                </c:pt>
                <c:pt idx="338047">
                  <c:v>59659.91</c:v>
                </c:pt>
                <c:pt idx="338048">
                  <c:v>70791.28</c:v>
                </c:pt>
                <c:pt idx="338049">
                  <c:v>80195.710000000006</c:v>
                </c:pt>
                <c:pt idx="338050">
                  <c:v>66518.429999999993</c:v>
                </c:pt>
                <c:pt idx="338051">
                  <c:v>69623.259999999995</c:v>
                </c:pt>
                <c:pt idx="338052">
                  <c:v>63287.7</c:v>
                </c:pt>
                <c:pt idx="338053">
                  <c:v>76706.52</c:v>
                </c:pt>
                <c:pt idx="338054">
                  <c:v>88971.56</c:v>
                </c:pt>
                <c:pt idx="338055">
                  <c:v>84173.15</c:v>
                </c:pt>
                <c:pt idx="338056">
                  <c:v>74993.81</c:v>
                </c:pt>
                <c:pt idx="338057">
                  <c:v>90018.51</c:v>
                </c:pt>
                <c:pt idx="338058">
                  <c:v>88776.97</c:v>
                </c:pt>
                <c:pt idx="338059">
                  <c:v>87449.919999999998</c:v>
                </c:pt>
                <c:pt idx="338060">
                  <c:v>78760.850000000006</c:v>
                </c:pt>
                <c:pt idx="338061">
                  <c:v>78390.69</c:v>
                </c:pt>
                <c:pt idx="338062">
                  <c:v>28397.4</c:v>
                </c:pt>
                <c:pt idx="338063">
                  <c:v>26963.45</c:v>
                </c:pt>
                <c:pt idx="338064">
                  <c:v>28704.53</c:v>
                </c:pt>
                <c:pt idx="338065">
                  <c:v>24732.48</c:v>
                </c:pt>
                <c:pt idx="338066">
                  <c:v>26744.97</c:v>
                </c:pt>
                <c:pt idx="338067">
                  <c:v>26620.13</c:v>
                </c:pt>
                <c:pt idx="338068">
                  <c:v>26665.89</c:v>
                </c:pt>
                <c:pt idx="338069">
                  <c:v>25602.67</c:v>
                </c:pt>
                <c:pt idx="338070">
                  <c:v>27533.09</c:v>
                </c:pt>
                <c:pt idx="338071">
                  <c:v>26882.94</c:v>
                </c:pt>
                <c:pt idx="338072">
                  <c:v>26553.73</c:v>
                </c:pt>
                <c:pt idx="338073">
                  <c:v>26387.360000000001</c:v>
                </c:pt>
                <c:pt idx="338074">
                  <c:v>26932.41</c:v>
                </c:pt>
                <c:pt idx="338075">
                  <c:v>26206</c:v>
                </c:pt>
                <c:pt idx="338076">
                  <c:v>28074.7</c:v>
                </c:pt>
                <c:pt idx="338077">
                  <c:v>26298.53</c:v>
                </c:pt>
                <c:pt idx="338078">
                  <c:v>31002.71</c:v>
                </c:pt>
                <c:pt idx="338079">
                  <c:v>28480.83</c:v>
                </c:pt>
                <c:pt idx="338080">
                  <c:v>26681.4</c:v>
                </c:pt>
                <c:pt idx="338081">
                  <c:v>28864.63</c:v>
                </c:pt>
                <c:pt idx="338082">
                  <c:v>26074.05</c:v>
                </c:pt>
                <c:pt idx="338083">
                  <c:v>28946.47</c:v>
                </c:pt>
                <c:pt idx="338084">
                  <c:v>30753.97</c:v>
                </c:pt>
                <c:pt idx="338085">
                  <c:v>29238.9</c:v>
                </c:pt>
                <c:pt idx="338086">
                  <c:v>31240.959999999999</c:v>
                </c:pt>
                <c:pt idx="338087">
                  <c:v>31112.78</c:v>
                </c:pt>
                <c:pt idx="338088">
                  <c:v>32854.03</c:v>
                </c:pt>
                <c:pt idx="338089">
                  <c:v>29811</c:v>
                </c:pt>
                <c:pt idx="338090">
                  <c:v>30246.799999999999</c:v>
                </c:pt>
                <c:pt idx="338091">
                  <c:v>26576.39</c:v>
                </c:pt>
                <c:pt idx="338092">
                  <c:v>26750.69</c:v>
                </c:pt>
                <c:pt idx="338093">
                  <c:v>25585.25</c:v>
                </c:pt>
                <c:pt idx="338094">
                  <c:v>20476.099999999999</c:v>
                </c:pt>
                <c:pt idx="338095">
                  <c:v>20895.75</c:v>
                </c:pt>
                <c:pt idx="338096">
                  <c:v>20909.169999999998</c:v>
                </c:pt>
                <c:pt idx="338097">
                  <c:v>22073.11</c:v>
                </c:pt>
                <c:pt idx="338098">
                  <c:v>21335.62</c:v>
                </c:pt>
                <c:pt idx="338099">
                  <c:v>18943.830000000002</c:v>
                </c:pt>
                <c:pt idx="338100">
                  <c:v>19659.87</c:v>
                </c:pt>
                <c:pt idx="338101">
                  <c:v>21912.27</c:v>
                </c:pt>
                <c:pt idx="338102">
                  <c:v>19294.02</c:v>
                </c:pt>
                <c:pt idx="338103">
                  <c:v>18299.189999999999</c:v>
                </c:pt>
                <c:pt idx="338104">
                  <c:v>32795.699999999997</c:v>
                </c:pt>
                <c:pt idx="338105">
                  <c:v>17300.71</c:v>
                </c:pt>
                <c:pt idx="338106">
                  <c:v>17058.18</c:v>
                </c:pt>
                <c:pt idx="338107">
                  <c:v>18488.29</c:v>
                </c:pt>
                <c:pt idx="338108">
                  <c:v>23471.5</c:v>
                </c:pt>
                <c:pt idx="338109">
                  <c:v>14837.74</c:v>
                </c:pt>
                <c:pt idx="338110">
                  <c:v>20174.41</c:v>
                </c:pt>
                <c:pt idx="338111">
                  <c:v>19708.37</c:v>
                </c:pt>
                <c:pt idx="338112">
                  <c:v>18363.52</c:v>
                </c:pt>
                <c:pt idx="338113">
                  <c:v>15146.79</c:v>
                </c:pt>
                <c:pt idx="338114">
                  <c:v>17957.240000000002</c:v>
                </c:pt>
                <c:pt idx="338115">
                  <c:v>18805.03</c:v>
                </c:pt>
                <c:pt idx="338116">
                  <c:v>20259.34</c:v>
                </c:pt>
                <c:pt idx="338117">
                  <c:v>21792.63</c:v>
                </c:pt>
                <c:pt idx="338118">
                  <c:v>21392.36</c:v>
                </c:pt>
                <c:pt idx="338119">
                  <c:v>18744.29</c:v>
                </c:pt>
                <c:pt idx="338120">
                  <c:v>21032.87</c:v>
                </c:pt>
                <c:pt idx="338121">
                  <c:v>17962.63</c:v>
                </c:pt>
                <c:pt idx="338122">
                  <c:v>19573.919999999998</c:v>
                </c:pt>
                <c:pt idx="338123">
                  <c:v>20852.810000000001</c:v>
                </c:pt>
                <c:pt idx="338124">
                  <c:v>19141.740000000002</c:v>
                </c:pt>
                <c:pt idx="338125">
                  <c:v>21088.23</c:v>
                </c:pt>
                <c:pt idx="338126">
                  <c:v>20953.38</c:v>
                </c:pt>
                <c:pt idx="338127">
                  <c:v>22128.42</c:v>
                </c:pt>
                <c:pt idx="338128">
                  <c:v>19699.400000000001</c:v>
                </c:pt>
                <c:pt idx="338129">
                  <c:v>19710.95</c:v>
                </c:pt>
                <c:pt idx="338130">
                  <c:v>20720.04</c:v>
                </c:pt>
                <c:pt idx="338131">
                  <c:v>22476.51</c:v>
                </c:pt>
                <c:pt idx="338132">
                  <c:v>20746.3</c:v>
                </c:pt>
                <c:pt idx="338133">
                  <c:v>21109.16</c:v>
                </c:pt>
                <c:pt idx="338134">
                  <c:v>21369.03</c:v>
                </c:pt>
                <c:pt idx="338135">
                  <c:v>21129.68</c:v>
                </c:pt>
                <c:pt idx="338136">
                  <c:v>20263.349999999999</c:v>
                </c:pt>
                <c:pt idx="338137">
                  <c:v>19036.349999999999</c:v>
                </c:pt>
                <c:pt idx="338138">
                  <c:v>17987.54</c:v>
                </c:pt>
                <c:pt idx="338139">
                  <c:v>21110.84</c:v>
                </c:pt>
                <c:pt idx="338140">
                  <c:v>25141.99</c:v>
                </c:pt>
                <c:pt idx="338141">
                  <c:v>22149.52</c:v>
                </c:pt>
                <c:pt idx="338142">
                  <c:v>24123.360000000001</c:v>
                </c:pt>
                <c:pt idx="338143">
                  <c:v>28091.54</c:v>
                </c:pt>
                <c:pt idx="338144">
                  <c:v>27667.360000000001</c:v>
                </c:pt>
                <c:pt idx="338145">
                  <c:v>28055.03</c:v>
                </c:pt>
                <c:pt idx="338146">
                  <c:v>22044.560000000001</c:v>
                </c:pt>
                <c:pt idx="338147">
                  <c:v>18185.669999999998</c:v>
                </c:pt>
                <c:pt idx="338148">
                  <c:v>22655.29</c:v>
                </c:pt>
                <c:pt idx="338149">
                  <c:v>20220.52</c:v>
                </c:pt>
                <c:pt idx="338150">
                  <c:v>20392.419999999998</c:v>
                </c:pt>
                <c:pt idx="338151">
                  <c:v>19893.759999999998</c:v>
                </c:pt>
                <c:pt idx="338152">
                  <c:v>18069.21</c:v>
                </c:pt>
                <c:pt idx="338153">
                  <c:v>14296.16</c:v>
                </c:pt>
                <c:pt idx="338154">
                  <c:v>20907.55</c:v>
                </c:pt>
                <c:pt idx="338155">
                  <c:v>17400.45</c:v>
                </c:pt>
                <c:pt idx="338156">
                  <c:v>32124.95</c:v>
                </c:pt>
                <c:pt idx="338157">
                  <c:v>15303.4</c:v>
                </c:pt>
                <c:pt idx="338158">
                  <c:v>16346.36</c:v>
                </c:pt>
                <c:pt idx="338159">
                  <c:v>18029.02</c:v>
                </c:pt>
                <c:pt idx="338160">
                  <c:v>19177.099999999999</c:v>
                </c:pt>
                <c:pt idx="338161">
                  <c:v>18620.61</c:v>
                </c:pt>
                <c:pt idx="338162">
                  <c:v>21080.89</c:v>
                </c:pt>
                <c:pt idx="338163">
                  <c:v>19907.63</c:v>
                </c:pt>
                <c:pt idx="338164">
                  <c:v>16797.05</c:v>
                </c:pt>
                <c:pt idx="338165">
                  <c:v>13073.59</c:v>
                </c:pt>
                <c:pt idx="338166">
                  <c:v>17276.060000000001</c:v>
                </c:pt>
                <c:pt idx="338167">
                  <c:v>18356.72</c:v>
                </c:pt>
                <c:pt idx="338168">
                  <c:v>16796.849999999999</c:v>
                </c:pt>
                <c:pt idx="338169">
                  <c:v>20154.39</c:v>
                </c:pt>
                <c:pt idx="338170">
                  <c:v>21366.18</c:v>
                </c:pt>
                <c:pt idx="338171">
                  <c:v>20066.98</c:v>
                </c:pt>
                <c:pt idx="338172">
                  <c:v>17810.05</c:v>
                </c:pt>
                <c:pt idx="338173">
                  <c:v>18756.87</c:v>
                </c:pt>
                <c:pt idx="338174">
                  <c:v>17521.04</c:v>
                </c:pt>
                <c:pt idx="338175">
                  <c:v>19301.46</c:v>
                </c:pt>
                <c:pt idx="338176">
                  <c:v>19531.38</c:v>
                </c:pt>
                <c:pt idx="338177">
                  <c:v>18313.169999999998</c:v>
                </c:pt>
                <c:pt idx="338178">
                  <c:v>18605.22</c:v>
                </c:pt>
                <c:pt idx="338179">
                  <c:v>18470.96</c:v>
                </c:pt>
                <c:pt idx="338180">
                  <c:v>18808.75</c:v>
                </c:pt>
                <c:pt idx="338181">
                  <c:v>19598.64</c:v>
                </c:pt>
                <c:pt idx="338182">
                  <c:v>20162.64</c:v>
                </c:pt>
                <c:pt idx="338183">
                  <c:v>20143.22</c:v>
                </c:pt>
                <c:pt idx="338184">
                  <c:v>20324.39</c:v>
                </c:pt>
                <c:pt idx="338185">
                  <c:v>18315.64</c:v>
                </c:pt>
                <c:pt idx="338186">
                  <c:v>17561.28</c:v>
                </c:pt>
                <c:pt idx="338187">
                  <c:v>21746.81</c:v>
                </c:pt>
                <c:pt idx="338188">
                  <c:v>22249.86</c:v>
                </c:pt>
                <c:pt idx="338189">
                  <c:v>17566.939999999999</c:v>
                </c:pt>
                <c:pt idx="338190">
                  <c:v>20720.099999999999</c:v>
                </c:pt>
                <c:pt idx="338191">
                  <c:v>19599.64</c:v>
                </c:pt>
                <c:pt idx="338192">
                  <c:v>23888.42</c:v>
                </c:pt>
                <c:pt idx="338193">
                  <c:v>22534.65</c:v>
                </c:pt>
                <c:pt idx="338194">
                  <c:v>23519.16</c:v>
                </c:pt>
                <c:pt idx="338195">
                  <c:v>21181.5</c:v>
                </c:pt>
                <c:pt idx="338196">
                  <c:v>23046.71</c:v>
                </c:pt>
                <c:pt idx="338197">
                  <c:v>25486.83</c:v>
                </c:pt>
                <c:pt idx="338198">
                  <c:v>20803.38</c:v>
                </c:pt>
                <c:pt idx="338199">
                  <c:v>19160.330000000002</c:v>
                </c:pt>
                <c:pt idx="338200">
                  <c:v>17674.400000000001</c:v>
                </c:pt>
                <c:pt idx="338201">
                  <c:v>18081.439999999999</c:v>
                </c:pt>
                <c:pt idx="338202">
                  <c:v>19927.95</c:v>
                </c:pt>
                <c:pt idx="338203">
                  <c:v>17218.5</c:v>
                </c:pt>
                <c:pt idx="338204">
                  <c:v>18804.61</c:v>
                </c:pt>
                <c:pt idx="338205">
                  <c:v>-14.14</c:v>
                </c:pt>
                <c:pt idx="338206">
                  <c:v>-10.039999999999999</c:v>
                </c:pt>
                <c:pt idx="338207">
                  <c:v>318</c:v>
                </c:pt>
                <c:pt idx="338208">
                  <c:v>204</c:v>
                </c:pt>
                <c:pt idx="338209">
                  <c:v>-2.34</c:v>
                </c:pt>
                <c:pt idx="338210">
                  <c:v>31</c:v>
                </c:pt>
                <c:pt idx="338211">
                  <c:v>5</c:v>
                </c:pt>
                <c:pt idx="338212">
                  <c:v>12</c:v>
                </c:pt>
                <c:pt idx="338213">
                  <c:v>12</c:v>
                </c:pt>
                <c:pt idx="338214">
                  <c:v>3</c:v>
                </c:pt>
                <c:pt idx="338215">
                  <c:v>35186.519999999997</c:v>
                </c:pt>
                <c:pt idx="338216">
                  <c:v>33396.01</c:v>
                </c:pt>
                <c:pt idx="338217">
                  <c:v>38191</c:v>
                </c:pt>
                <c:pt idx="338218">
                  <c:v>31783.11</c:v>
                </c:pt>
                <c:pt idx="338219">
                  <c:v>36297.01</c:v>
                </c:pt>
                <c:pt idx="338220">
                  <c:v>33174.339999999997</c:v>
                </c:pt>
                <c:pt idx="338221">
                  <c:v>32218.57</c:v>
                </c:pt>
                <c:pt idx="338222">
                  <c:v>31842.31</c:v>
                </c:pt>
                <c:pt idx="338223">
                  <c:v>31021.14</c:v>
                </c:pt>
                <c:pt idx="338224">
                  <c:v>33075.54</c:v>
                </c:pt>
                <c:pt idx="338225">
                  <c:v>32673.11</c:v>
                </c:pt>
                <c:pt idx="338226">
                  <c:v>33419.46</c:v>
                </c:pt>
                <c:pt idx="338227">
                  <c:v>31784.639999999999</c:v>
                </c:pt>
                <c:pt idx="338228">
                  <c:v>32838.57</c:v>
                </c:pt>
                <c:pt idx="338229">
                  <c:v>33730.44</c:v>
                </c:pt>
                <c:pt idx="338230">
                  <c:v>35313.760000000002</c:v>
                </c:pt>
                <c:pt idx="338231">
                  <c:v>33111.339999999997</c:v>
                </c:pt>
                <c:pt idx="338232">
                  <c:v>33514.58</c:v>
                </c:pt>
                <c:pt idx="338233">
                  <c:v>34655.599999999999</c:v>
                </c:pt>
                <c:pt idx="338234">
                  <c:v>34846.17</c:v>
                </c:pt>
                <c:pt idx="338235">
                  <c:v>33806.019999999997</c:v>
                </c:pt>
                <c:pt idx="338236">
                  <c:v>35232.17</c:v>
                </c:pt>
                <c:pt idx="338237">
                  <c:v>37091.620000000003</c:v>
                </c:pt>
                <c:pt idx="338238">
                  <c:v>33924.11</c:v>
                </c:pt>
                <c:pt idx="338239">
                  <c:v>34867.33</c:v>
                </c:pt>
                <c:pt idx="338240">
                  <c:v>34972.99</c:v>
                </c:pt>
                <c:pt idx="338241">
                  <c:v>36560.18</c:v>
                </c:pt>
                <c:pt idx="338242">
                  <c:v>31941.13</c:v>
                </c:pt>
                <c:pt idx="338243">
                  <c:v>30159.06</c:v>
                </c:pt>
                <c:pt idx="338244">
                  <c:v>26459.05</c:v>
                </c:pt>
                <c:pt idx="338245">
                  <c:v>25248.560000000001</c:v>
                </c:pt>
                <c:pt idx="338246">
                  <c:v>26970.639999999999</c:v>
                </c:pt>
                <c:pt idx="338247">
                  <c:v>27776.43</c:v>
                </c:pt>
                <c:pt idx="338248">
                  <c:v>22585.79</c:v>
                </c:pt>
                <c:pt idx="338249">
                  <c:v>24587.95</c:v>
                </c:pt>
                <c:pt idx="338250">
                  <c:v>27530.080000000002</c:v>
                </c:pt>
                <c:pt idx="338251">
                  <c:v>24102.37</c:v>
                </c:pt>
                <c:pt idx="338252">
                  <c:v>21958.93</c:v>
                </c:pt>
                <c:pt idx="338253">
                  <c:v>24761.48</c:v>
                </c:pt>
                <c:pt idx="338254">
                  <c:v>24548.1</c:v>
                </c:pt>
                <c:pt idx="338255">
                  <c:v>21996.69</c:v>
                </c:pt>
                <c:pt idx="338256">
                  <c:v>23729.79</c:v>
                </c:pt>
                <c:pt idx="338257">
                  <c:v>25895</c:v>
                </c:pt>
                <c:pt idx="338258">
                  <c:v>22821.85</c:v>
                </c:pt>
                <c:pt idx="338259">
                  <c:v>21216.22</c:v>
                </c:pt>
                <c:pt idx="338260">
                  <c:v>23287.41</c:v>
                </c:pt>
                <c:pt idx="338261">
                  <c:v>27600.51</c:v>
                </c:pt>
                <c:pt idx="338262">
                  <c:v>13445.72</c:v>
                </c:pt>
                <c:pt idx="338263">
                  <c:v>18266.77</c:v>
                </c:pt>
                <c:pt idx="338264">
                  <c:v>19140.82</c:v>
                </c:pt>
                <c:pt idx="338265">
                  <c:v>21212.880000000001</c:v>
                </c:pt>
                <c:pt idx="338266">
                  <c:v>18532.36</c:v>
                </c:pt>
                <c:pt idx="338267">
                  <c:v>20818.37</c:v>
                </c:pt>
                <c:pt idx="338268">
                  <c:v>22804.67</c:v>
                </c:pt>
                <c:pt idx="338269">
                  <c:v>23128.53</c:v>
                </c:pt>
                <c:pt idx="338270">
                  <c:v>24355.4</c:v>
                </c:pt>
                <c:pt idx="338271">
                  <c:v>23228.12</c:v>
                </c:pt>
                <c:pt idx="338272">
                  <c:v>25588.74</c:v>
                </c:pt>
                <c:pt idx="338273">
                  <c:v>24545.85</c:v>
                </c:pt>
                <c:pt idx="338274">
                  <c:v>20905.36</c:v>
                </c:pt>
                <c:pt idx="338275">
                  <c:v>21870.98</c:v>
                </c:pt>
                <c:pt idx="338276">
                  <c:v>24278.57</c:v>
                </c:pt>
                <c:pt idx="338277">
                  <c:v>21735.52</c:v>
                </c:pt>
                <c:pt idx="338278">
                  <c:v>23181.13</c:v>
                </c:pt>
                <c:pt idx="338279">
                  <c:v>21488.05</c:v>
                </c:pt>
                <c:pt idx="338280">
                  <c:v>24617.759999999998</c:v>
                </c:pt>
                <c:pt idx="338281">
                  <c:v>24171.45</c:v>
                </c:pt>
                <c:pt idx="338282">
                  <c:v>22007.200000000001</c:v>
                </c:pt>
                <c:pt idx="338283">
                  <c:v>23457.75</c:v>
                </c:pt>
                <c:pt idx="338284">
                  <c:v>24644.13</c:v>
                </c:pt>
                <c:pt idx="338285">
                  <c:v>23015.03</c:v>
                </c:pt>
                <c:pt idx="338286">
                  <c:v>24055.81</c:v>
                </c:pt>
                <c:pt idx="338287">
                  <c:v>24533.06</c:v>
                </c:pt>
                <c:pt idx="338288">
                  <c:v>23770.59</c:v>
                </c:pt>
                <c:pt idx="338289">
                  <c:v>24217.03</c:v>
                </c:pt>
                <c:pt idx="338290">
                  <c:v>23278.29</c:v>
                </c:pt>
                <c:pt idx="338291">
                  <c:v>24056.74</c:v>
                </c:pt>
                <c:pt idx="338292">
                  <c:v>21202.73</c:v>
                </c:pt>
                <c:pt idx="338293">
                  <c:v>24889.69</c:v>
                </c:pt>
                <c:pt idx="338294">
                  <c:v>22086.15</c:v>
                </c:pt>
                <c:pt idx="338295">
                  <c:v>21865.23</c:v>
                </c:pt>
                <c:pt idx="338296">
                  <c:v>24673.22</c:v>
                </c:pt>
                <c:pt idx="338297">
                  <c:v>19869.52</c:v>
                </c:pt>
                <c:pt idx="338298">
                  <c:v>24982.799999999999</c:v>
                </c:pt>
                <c:pt idx="338299">
                  <c:v>20781.68</c:v>
                </c:pt>
                <c:pt idx="338300">
                  <c:v>18282.41</c:v>
                </c:pt>
                <c:pt idx="338301">
                  <c:v>21809.279999999999</c:v>
                </c:pt>
                <c:pt idx="338302">
                  <c:v>21629.58</c:v>
                </c:pt>
                <c:pt idx="338303">
                  <c:v>21549.02</c:v>
                </c:pt>
                <c:pt idx="338304">
                  <c:v>20048.150000000001</c:v>
                </c:pt>
                <c:pt idx="338305">
                  <c:v>19971.939999999999</c:v>
                </c:pt>
                <c:pt idx="338306">
                  <c:v>15367.03</c:v>
                </c:pt>
                <c:pt idx="338307">
                  <c:v>20698.830000000002</c:v>
                </c:pt>
                <c:pt idx="338308">
                  <c:v>21716.14</c:v>
                </c:pt>
                <c:pt idx="338309">
                  <c:v>25916.36</c:v>
                </c:pt>
                <c:pt idx="338310">
                  <c:v>21832.05</c:v>
                </c:pt>
                <c:pt idx="338311">
                  <c:v>22764.86</c:v>
                </c:pt>
                <c:pt idx="338312">
                  <c:v>22914.26</c:v>
                </c:pt>
                <c:pt idx="338313">
                  <c:v>24560.2</c:v>
                </c:pt>
                <c:pt idx="338314">
                  <c:v>21365.19</c:v>
                </c:pt>
                <c:pt idx="338315">
                  <c:v>17840.05</c:v>
                </c:pt>
                <c:pt idx="338316">
                  <c:v>17603.96</c:v>
                </c:pt>
                <c:pt idx="338317">
                  <c:v>20799.18</c:v>
                </c:pt>
                <c:pt idx="338318">
                  <c:v>17205.22</c:v>
                </c:pt>
                <c:pt idx="338319">
                  <c:v>23385.65</c:v>
                </c:pt>
                <c:pt idx="338320">
                  <c:v>24216.93</c:v>
                </c:pt>
                <c:pt idx="338321">
                  <c:v>22622.95</c:v>
                </c:pt>
                <c:pt idx="338322">
                  <c:v>22182.3</c:v>
                </c:pt>
                <c:pt idx="338323">
                  <c:v>24055.71</c:v>
                </c:pt>
                <c:pt idx="338324">
                  <c:v>23741.09</c:v>
                </c:pt>
                <c:pt idx="338325">
                  <c:v>25146.99</c:v>
                </c:pt>
                <c:pt idx="338326">
                  <c:v>20969.34</c:v>
                </c:pt>
                <c:pt idx="338327">
                  <c:v>21642.560000000001</c:v>
                </c:pt>
                <c:pt idx="338328">
                  <c:v>22186.25</c:v>
                </c:pt>
                <c:pt idx="338329">
                  <c:v>22094.26</c:v>
                </c:pt>
                <c:pt idx="338330">
                  <c:v>22071.72</c:v>
                </c:pt>
                <c:pt idx="338331">
                  <c:v>18595.599999999999</c:v>
                </c:pt>
                <c:pt idx="338332">
                  <c:v>24028.560000000001</c:v>
                </c:pt>
                <c:pt idx="338333">
                  <c:v>24101.42</c:v>
                </c:pt>
                <c:pt idx="338334">
                  <c:v>22802.83</c:v>
                </c:pt>
                <c:pt idx="338335">
                  <c:v>23595.25</c:v>
                </c:pt>
                <c:pt idx="338336">
                  <c:v>23646.49</c:v>
                </c:pt>
                <c:pt idx="338337">
                  <c:v>27153.74</c:v>
                </c:pt>
                <c:pt idx="338338">
                  <c:v>24963.94</c:v>
                </c:pt>
                <c:pt idx="338339">
                  <c:v>23113.05</c:v>
                </c:pt>
                <c:pt idx="338340">
                  <c:v>26423.42</c:v>
                </c:pt>
                <c:pt idx="338341">
                  <c:v>27582.45</c:v>
                </c:pt>
                <c:pt idx="338342">
                  <c:v>26118.25</c:v>
                </c:pt>
                <c:pt idx="338343">
                  <c:v>25688.07</c:v>
                </c:pt>
                <c:pt idx="338344">
                  <c:v>21673.47</c:v>
                </c:pt>
                <c:pt idx="338345">
                  <c:v>25521.52</c:v>
                </c:pt>
                <c:pt idx="338346">
                  <c:v>24285.07</c:v>
                </c:pt>
                <c:pt idx="338347">
                  <c:v>25688.34</c:v>
                </c:pt>
                <c:pt idx="338348">
                  <c:v>25594.799999999999</c:v>
                </c:pt>
                <c:pt idx="338349">
                  <c:v>27852.9</c:v>
                </c:pt>
                <c:pt idx="338350">
                  <c:v>28526.37</c:v>
                </c:pt>
                <c:pt idx="338351">
                  <c:v>23696.799999999999</c:v>
                </c:pt>
                <c:pt idx="338352">
                  <c:v>24849.27</c:v>
                </c:pt>
                <c:pt idx="338353">
                  <c:v>23140.16</c:v>
                </c:pt>
                <c:pt idx="338354">
                  <c:v>26522.44</c:v>
                </c:pt>
                <c:pt idx="338355">
                  <c:v>25137.45</c:v>
                </c:pt>
                <c:pt idx="338356">
                  <c:v>24407.77</c:v>
                </c:pt>
                <c:pt idx="338357">
                  <c:v>24084.720000000001</c:v>
                </c:pt>
                <c:pt idx="338358">
                  <c:v>208.5</c:v>
                </c:pt>
                <c:pt idx="338359">
                  <c:v>-5.07</c:v>
                </c:pt>
                <c:pt idx="338360">
                  <c:v>432.64</c:v>
                </c:pt>
                <c:pt idx="338361">
                  <c:v>-17.82</c:v>
                </c:pt>
                <c:pt idx="338362">
                  <c:v>3</c:v>
                </c:pt>
                <c:pt idx="338363">
                  <c:v>5</c:v>
                </c:pt>
                <c:pt idx="338364">
                  <c:v>50.34</c:v>
                </c:pt>
                <c:pt idx="338365">
                  <c:v>5.98</c:v>
                </c:pt>
                <c:pt idx="338366">
                  <c:v>71.900000000000006</c:v>
                </c:pt>
                <c:pt idx="338367">
                  <c:v>19.899999999999999</c:v>
                </c:pt>
                <c:pt idx="338368">
                  <c:v>19.96</c:v>
                </c:pt>
                <c:pt idx="338369">
                  <c:v>111.94</c:v>
                </c:pt>
                <c:pt idx="338370">
                  <c:v>44.1</c:v>
                </c:pt>
                <c:pt idx="338371">
                  <c:v>43.78</c:v>
                </c:pt>
                <c:pt idx="338372">
                  <c:v>115.92</c:v>
                </c:pt>
                <c:pt idx="338373">
                  <c:v>78.760000000000005</c:v>
                </c:pt>
                <c:pt idx="338374">
                  <c:v>12.96</c:v>
                </c:pt>
                <c:pt idx="338375">
                  <c:v>48.88</c:v>
                </c:pt>
                <c:pt idx="338376">
                  <c:v>7.46</c:v>
                </c:pt>
                <c:pt idx="338377">
                  <c:v>69.88</c:v>
                </c:pt>
                <c:pt idx="338378">
                  <c:v>51.59</c:v>
                </c:pt>
                <c:pt idx="338379">
                  <c:v>32.81</c:v>
                </c:pt>
                <c:pt idx="338380">
                  <c:v>2.9</c:v>
                </c:pt>
                <c:pt idx="338381">
                  <c:v>103.92</c:v>
                </c:pt>
                <c:pt idx="338382">
                  <c:v>3.98</c:v>
                </c:pt>
                <c:pt idx="338383">
                  <c:v>3.99</c:v>
                </c:pt>
                <c:pt idx="338384">
                  <c:v>-58.07</c:v>
                </c:pt>
                <c:pt idx="338385">
                  <c:v>22.23</c:v>
                </c:pt>
                <c:pt idx="338386">
                  <c:v>25.69</c:v>
                </c:pt>
                <c:pt idx="338387">
                  <c:v>11.94</c:v>
                </c:pt>
                <c:pt idx="338388">
                  <c:v>1.37</c:v>
                </c:pt>
                <c:pt idx="338389">
                  <c:v>17.12</c:v>
                </c:pt>
                <c:pt idx="338390">
                  <c:v>25.92</c:v>
                </c:pt>
                <c:pt idx="338391">
                  <c:v>7.96</c:v>
                </c:pt>
                <c:pt idx="338392">
                  <c:v>119.39</c:v>
                </c:pt>
                <c:pt idx="338393">
                  <c:v>43.14</c:v>
                </c:pt>
                <c:pt idx="338394">
                  <c:v>18.72</c:v>
                </c:pt>
                <c:pt idx="338395">
                  <c:v>33.28</c:v>
                </c:pt>
                <c:pt idx="338396">
                  <c:v>7.96</c:v>
                </c:pt>
                <c:pt idx="338397">
                  <c:v>18.38</c:v>
                </c:pt>
                <c:pt idx="338398">
                  <c:v>24.96</c:v>
                </c:pt>
                <c:pt idx="338399">
                  <c:v>16.28</c:v>
                </c:pt>
                <c:pt idx="338400">
                  <c:v>24.9</c:v>
                </c:pt>
                <c:pt idx="338401">
                  <c:v>39.380000000000003</c:v>
                </c:pt>
                <c:pt idx="338402">
                  <c:v>35.020000000000003</c:v>
                </c:pt>
                <c:pt idx="338403">
                  <c:v>36.61</c:v>
                </c:pt>
                <c:pt idx="338404">
                  <c:v>65.739999999999995</c:v>
                </c:pt>
                <c:pt idx="338405">
                  <c:v>49.22</c:v>
                </c:pt>
                <c:pt idx="338406">
                  <c:v>49.74</c:v>
                </c:pt>
                <c:pt idx="338407">
                  <c:v>60.9</c:v>
                </c:pt>
                <c:pt idx="338408">
                  <c:v>-6.34</c:v>
                </c:pt>
                <c:pt idx="338409">
                  <c:v>45.21</c:v>
                </c:pt>
                <c:pt idx="338410">
                  <c:v>31.84</c:v>
                </c:pt>
                <c:pt idx="338411">
                  <c:v>57.22</c:v>
                </c:pt>
                <c:pt idx="338412">
                  <c:v>25.95</c:v>
                </c:pt>
                <c:pt idx="338413">
                  <c:v>-43.32</c:v>
                </c:pt>
                <c:pt idx="338414">
                  <c:v>-22.87</c:v>
                </c:pt>
                <c:pt idx="338415">
                  <c:v>7.2</c:v>
                </c:pt>
                <c:pt idx="338416">
                  <c:v>19.68</c:v>
                </c:pt>
                <c:pt idx="338417">
                  <c:v>7.11</c:v>
                </c:pt>
                <c:pt idx="338418">
                  <c:v>50.99</c:v>
                </c:pt>
                <c:pt idx="338419">
                  <c:v>30.75</c:v>
                </c:pt>
                <c:pt idx="338420">
                  <c:v>144.58000000000001</c:v>
                </c:pt>
                <c:pt idx="338421">
                  <c:v>0.94</c:v>
                </c:pt>
                <c:pt idx="338422">
                  <c:v>58.89</c:v>
                </c:pt>
                <c:pt idx="338423">
                  <c:v>6.55</c:v>
                </c:pt>
                <c:pt idx="338424">
                  <c:v>-18.16</c:v>
                </c:pt>
                <c:pt idx="338425">
                  <c:v>17.95</c:v>
                </c:pt>
                <c:pt idx="338426">
                  <c:v>-31.2</c:v>
                </c:pt>
                <c:pt idx="338427">
                  <c:v>40.61</c:v>
                </c:pt>
                <c:pt idx="338428">
                  <c:v>21.33</c:v>
                </c:pt>
                <c:pt idx="338429">
                  <c:v>65.010000000000005</c:v>
                </c:pt>
                <c:pt idx="338430">
                  <c:v>70.41</c:v>
                </c:pt>
                <c:pt idx="338431">
                  <c:v>128.16</c:v>
                </c:pt>
                <c:pt idx="338432">
                  <c:v>173.2</c:v>
                </c:pt>
                <c:pt idx="338433">
                  <c:v>27.12</c:v>
                </c:pt>
                <c:pt idx="338434">
                  <c:v>111.26</c:v>
                </c:pt>
                <c:pt idx="338435">
                  <c:v>204.15</c:v>
                </c:pt>
                <c:pt idx="338436">
                  <c:v>175.81</c:v>
                </c:pt>
                <c:pt idx="338437">
                  <c:v>171.76</c:v>
                </c:pt>
                <c:pt idx="338438">
                  <c:v>222.01</c:v>
                </c:pt>
                <c:pt idx="338439">
                  <c:v>159.16999999999999</c:v>
                </c:pt>
                <c:pt idx="338440">
                  <c:v>84.36</c:v>
                </c:pt>
                <c:pt idx="338441">
                  <c:v>97.8</c:v>
                </c:pt>
                <c:pt idx="338442">
                  <c:v>117.75</c:v>
                </c:pt>
                <c:pt idx="338443">
                  <c:v>40.090000000000003</c:v>
                </c:pt>
                <c:pt idx="338444">
                  <c:v>48.19</c:v>
                </c:pt>
                <c:pt idx="338445">
                  <c:v>159.24</c:v>
                </c:pt>
                <c:pt idx="338446">
                  <c:v>144.68</c:v>
                </c:pt>
                <c:pt idx="338447">
                  <c:v>378.56</c:v>
                </c:pt>
                <c:pt idx="338448">
                  <c:v>145.51</c:v>
                </c:pt>
                <c:pt idx="338449">
                  <c:v>106.29</c:v>
                </c:pt>
                <c:pt idx="338450">
                  <c:v>124.48</c:v>
                </c:pt>
                <c:pt idx="338451">
                  <c:v>210.24</c:v>
                </c:pt>
                <c:pt idx="338452">
                  <c:v>90.08</c:v>
                </c:pt>
                <c:pt idx="338453">
                  <c:v>130.75</c:v>
                </c:pt>
                <c:pt idx="338454">
                  <c:v>197.13</c:v>
                </c:pt>
                <c:pt idx="338455">
                  <c:v>183.29</c:v>
                </c:pt>
                <c:pt idx="338456">
                  <c:v>255.28</c:v>
                </c:pt>
                <c:pt idx="338457">
                  <c:v>141.16</c:v>
                </c:pt>
                <c:pt idx="338458">
                  <c:v>125.77</c:v>
                </c:pt>
                <c:pt idx="338459">
                  <c:v>-33.43</c:v>
                </c:pt>
                <c:pt idx="338460">
                  <c:v>6.78</c:v>
                </c:pt>
                <c:pt idx="338461">
                  <c:v>67.66</c:v>
                </c:pt>
                <c:pt idx="338462">
                  <c:v>-63.32</c:v>
                </c:pt>
                <c:pt idx="338463">
                  <c:v>-44.3</c:v>
                </c:pt>
                <c:pt idx="338464">
                  <c:v>63.37</c:v>
                </c:pt>
                <c:pt idx="338465">
                  <c:v>-173.42</c:v>
                </c:pt>
                <c:pt idx="338466">
                  <c:v>-43.95</c:v>
                </c:pt>
                <c:pt idx="338467">
                  <c:v>-15.08</c:v>
                </c:pt>
                <c:pt idx="338468">
                  <c:v>-173</c:v>
                </c:pt>
                <c:pt idx="338469">
                  <c:v>41.7</c:v>
                </c:pt>
                <c:pt idx="338470">
                  <c:v>399.36</c:v>
                </c:pt>
                <c:pt idx="338471">
                  <c:v>241.71</c:v>
                </c:pt>
                <c:pt idx="338472">
                  <c:v>252.39</c:v>
                </c:pt>
                <c:pt idx="338473">
                  <c:v>64.84</c:v>
                </c:pt>
                <c:pt idx="338474">
                  <c:v>-71.739999999999995</c:v>
                </c:pt>
                <c:pt idx="338475">
                  <c:v>-182.26</c:v>
                </c:pt>
                <c:pt idx="338476">
                  <c:v>-454.42</c:v>
                </c:pt>
                <c:pt idx="338477">
                  <c:v>-5.0999999999999996</c:v>
                </c:pt>
                <c:pt idx="338478">
                  <c:v>-107.72</c:v>
                </c:pt>
                <c:pt idx="338479">
                  <c:v>108.23</c:v>
                </c:pt>
                <c:pt idx="338480">
                  <c:v>124.81</c:v>
                </c:pt>
                <c:pt idx="338481">
                  <c:v>102.6</c:v>
                </c:pt>
                <c:pt idx="338482">
                  <c:v>0.51</c:v>
                </c:pt>
                <c:pt idx="338483">
                  <c:v>-57.76</c:v>
                </c:pt>
                <c:pt idx="338484">
                  <c:v>34.9</c:v>
                </c:pt>
                <c:pt idx="338485">
                  <c:v>-162.44</c:v>
                </c:pt>
                <c:pt idx="338486">
                  <c:v>-43.96</c:v>
                </c:pt>
                <c:pt idx="338487">
                  <c:v>8.0500000000000007</c:v>
                </c:pt>
                <c:pt idx="338488">
                  <c:v>17.36</c:v>
                </c:pt>
                <c:pt idx="338489">
                  <c:v>-20.38</c:v>
                </c:pt>
                <c:pt idx="338490">
                  <c:v>10.85</c:v>
                </c:pt>
                <c:pt idx="338491">
                  <c:v>-16.510000000000002</c:v>
                </c:pt>
                <c:pt idx="338492">
                  <c:v>11733.3</c:v>
                </c:pt>
                <c:pt idx="338493">
                  <c:v>10026.17</c:v>
                </c:pt>
                <c:pt idx="338494">
                  <c:v>9735.7800000000007</c:v>
                </c:pt>
                <c:pt idx="338495">
                  <c:v>8926.56</c:v>
                </c:pt>
                <c:pt idx="338496">
                  <c:v>10338.549999999999</c:v>
                </c:pt>
                <c:pt idx="338497">
                  <c:v>11237.06</c:v>
                </c:pt>
                <c:pt idx="338498">
                  <c:v>10450.31</c:v>
                </c:pt>
                <c:pt idx="338499">
                  <c:v>10474.18</c:v>
                </c:pt>
                <c:pt idx="338500">
                  <c:v>10453.02</c:v>
                </c:pt>
                <c:pt idx="338501">
                  <c:v>10445.66</c:v>
                </c:pt>
                <c:pt idx="338502">
                  <c:v>9575.5300000000007</c:v>
                </c:pt>
                <c:pt idx="338503">
                  <c:v>10300.129999999999</c:v>
                </c:pt>
                <c:pt idx="338504">
                  <c:v>10342.049999999999</c:v>
                </c:pt>
                <c:pt idx="338505">
                  <c:v>10982.92</c:v>
                </c:pt>
                <c:pt idx="338506">
                  <c:v>11540.52</c:v>
                </c:pt>
                <c:pt idx="338507">
                  <c:v>12121.07</c:v>
                </c:pt>
                <c:pt idx="338508">
                  <c:v>12550.7</c:v>
                </c:pt>
                <c:pt idx="338509">
                  <c:v>10989.17</c:v>
                </c:pt>
                <c:pt idx="338510">
                  <c:v>11698.92</c:v>
                </c:pt>
                <c:pt idx="338511">
                  <c:v>11169.57</c:v>
                </c:pt>
                <c:pt idx="338512">
                  <c:v>10626.99</c:v>
                </c:pt>
                <c:pt idx="338513">
                  <c:v>10363.42</c:v>
                </c:pt>
                <c:pt idx="338514">
                  <c:v>10136.19</c:v>
                </c:pt>
                <c:pt idx="338515">
                  <c:v>9117.35</c:v>
                </c:pt>
                <c:pt idx="338516">
                  <c:v>9046.2199999999993</c:v>
                </c:pt>
                <c:pt idx="338517">
                  <c:v>8774.42</c:v>
                </c:pt>
                <c:pt idx="338518">
                  <c:v>10159.299999999999</c:v>
                </c:pt>
                <c:pt idx="338519">
                  <c:v>9994.08</c:v>
                </c:pt>
                <c:pt idx="338520">
                  <c:v>9387.17</c:v>
                </c:pt>
                <c:pt idx="338521">
                  <c:v>7876.88</c:v>
                </c:pt>
                <c:pt idx="338522">
                  <c:v>7906.06</c:v>
                </c:pt>
                <c:pt idx="338523">
                  <c:v>9071.56</c:v>
                </c:pt>
                <c:pt idx="338524">
                  <c:v>7179.24</c:v>
                </c:pt>
                <c:pt idx="338525">
                  <c:v>6863.06</c:v>
                </c:pt>
                <c:pt idx="338526">
                  <c:v>7263.2</c:v>
                </c:pt>
                <c:pt idx="338527">
                  <c:v>8406.26</c:v>
                </c:pt>
                <c:pt idx="338528">
                  <c:v>6769.94</c:v>
                </c:pt>
                <c:pt idx="338529">
                  <c:v>7475.46</c:v>
                </c:pt>
                <c:pt idx="338530">
                  <c:v>7757.98</c:v>
                </c:pt>
                <c:pt idx="338531">
                  <c:v>8513.16</c:v>
                </c:pt>
                <c:pt idx="338532">
                  <c:v>8086</c:v>
                </c:pt>
                <c:pt idx="338533">
                  <c:v>7254.96</c:v>
                </c:pt>
                <c:pt idx="338534">
                  <c:v>6393.31</c:v>
                </c:pt>
                <c:pt idx="338535">
                  <c:v>7257.14</c:v>
                </c:pt>
                <c:pt idx="338536">
                  <c:v>7961.86</c:v>
                </c:pt>
                <c:pt idx="338537">
                  <c:v>7563.27</c:v>
                </c:pt>
                <c:pt idx="338538">
                  <c:v>6810.88</c:v>
                </c:pt>
                <c:pt idx="338539">
                  <c:v>4686.2</c:v>
                </c:pt>
                <c:pt idx="338540">
                  <c:v>6901.89</c:v>
                </c:pt>
                <c:pt idx="338541">
                  <c:v>7235.36</c:v>
                </c:pt>
                <c:pt idx="338542">
                  <c:v>6725.75</c:v>
                </c:pt>
                <c:pt idx="338543">
                  <c:v>6224.35</c:v>
                </c:pt>
                <c:pt idx="338544">
                  <c:v>7325.85</c:v>
                </c:pt>
                <c:pt idx="338545">
                  <c:v>7949.42</c:v>
                </c:pt>
                <c:pt idx="338546">
                  <c:v>7231.85</c:v>
                </c:pt>
                <c:pt idx="338547">
                  <c:v>7753.74</c:v>
                </c:pt>
                <c:pt idx="338548">
                  <c:v>8541.91</c:v>
                </c:pt>
                <c:pt idx="338549">
                  <c:v>8186.27</c:v>
                </c:pt>
                <c:pt idx="338550">
                  <c:v>8395.19</c:v>
                </c:pt>
                <c:pt idx="338551">
                  <c:v>7862.87</c:v>
                </c:pt>
                <c:pt idx="338552">
                  <c:v>8230.23</c:v>
                </c:pt>
                <c:pt idx="338553">
                  <c:v>8816.85</c:v>
                </c:pt>
                <c:pt idx="338554">
                  <c:v>7470.06</c:v>
                </c:pt>
                <c:pt idx="338555">
                  <c:v>7085.39</c:v>
                </c:pt>
                <c:pt idx="338556">
                  <c:v>5884.04</c:v>
                </c:pt>
                <c:pt idx="338557">
                  <c:v>7005.66</c:v>
                </c:pt>
                <c:pt idx="338558">
                  <c:v>6053.28</c:v>
                </c:pt>
                <c:pt idx="338559">
                  <c:v>6466.44</c:v>
                </c:pt>
                <c:pt idx="338560">
                  <c:v>6449.58</c:v>
                </c:pt>
                <c:pt idx="338561">
                  <c:v>6355.85</c:v>
                </c:pt>
                <c:pt idx="338562">
                  <c:v>6614.68</c:v>
                </c:pt>
                <c:pt idx="338563">
                  <c:v>6596.47</c:v>
                </c:pt>
                <c:pt idx="338564">
                  <c:v>6697.27</c:v>
                </c:pt>
                <c:pt idx="338565">
                  <c:v>7409.48</c:v>
                </c:pt>
                <c:pt idx="338566">
                  <c:v>6377.53</c:v>
                </c:pt>
                <c:pt idx="338567">
                  <c:v>6244.59</c:v>
                </c:pt>
                <c:pt idx="338568">
                  <c:v>5381.04</c:v>
                </c:pt>
                <c:pt idx="338569">
                  <c:v>4920.04</c:v>
                </c:pt>
                <c:pt idx="338570">
                  <c:v>5739.92</c:v>
                </c:pt>
                <c:pt idx="338571">
                  <c:v>5371.5</c:v>
                </c:pt>
                <c:pt idx="338572">
                  <c:v>5559.3</c:v>
                </c:pt>
                <c:pt idx="338573">
                  <c:v>9280.58</c:v>
                </c:pt>
                <c:pt idx="338574">
                  <c:v>6416.4</c:v>
                </c:pt>
                <c:pt idx="338575">
                  <c:v>7624.81</c:v>
                </c:pt>
                <c:pt idx="338576">
                  <c:v>5825.49</c:v>
                </c:pt>
                <c:pt idx="338577">
                  <c:v>5947.54</c:v>
                </c:pt>
                <c:pt idx="338578">
                  <c:v>5369.25</c:v>
                </c:pt>
                <c:pt idx="338579">
                  <c:v>6388.17</c:v>
                </c:pt>
                <c:pt idx="338580">
                  <c:v>6166.65</c:v>
                </c:pt>
                <c:pt idx="338581">
                  <c:v>5824.66</c:v>
                </c:pt>
                <c:pt idx="338582">
                  <c:v>5958.85</c:v>
                </c:pt>
                <c:pt idx="338583">
                  <c:v>4721.87</c:v>
                </c:pt>
                <c:pt idx="338584">
                  <c:v>5993.08</c:v>
                </c:pt>
                <c:pt idx="338585">
                  <c:v>5367.76</c:v>
                </c:pt>
                <c:pt idx="338586">
                  <c:v>5021.34</c:v>
                </c:pt>
                <c:pt idx="338587">
                  <c:v>5820.8</c:v>
                </c:pt>
                <c:pt idx="338588">
                  <c:v>5895.69</c:v>
                </c:pt>
                <c:pt idx="338589">
                  <c:v>5483.98</c:v>
                </c:pt>
                <c:pt idx="338590">
                  <c:v>5067.46</c:v>
                </c:pt>
                <c:pt idx="338591">
                  <c:v>4782.1400000000003</c:v>
                </c:pt>
                <c:pt idx="338592">
                  <c:v>5823.3</c:v>
                </c:pt>
                <c:pt idx="338593">
                  <c:v>5352.4</c:v>
                </c:pt>
                <c:pt idx="338594">
                  <c:v>5564.55</c:v>
                </c:pt>
                <c:pt idx="338595">
                  <c:v>4866.62</c:v>
                </c:pt>
                <c:pt idx="338596">
                  <c:v>6168.63</c:v>
                </c:pt>
                <c:pt idx="338597">
                  <c:v>6696.76</c:v>
                </c:pt>
                <c:pt idx="338598">
                  <c:v>6390.03</c:v>
                </c:pt>
                <c:pt idx="338599">
                  <c:v>7231.33</c:v>
                </c:pt>
                <c:pt idx="338600">
                  <c:v>7141.06</c:v>
                </c:pt>
                <c:pt idx="338601">
                  <c:v>7968.14</c:v>
                </c:pt>
                <c:pt idx="338602">
                  <c:v>6650.56</c:v>
                </c:pt>
                <c:pt idx="338603">
                  <c:v>6254.43</c:v>
                </c:pt>
                <c:pt idx="338604">
                  <c:v>5879.66</c:v>
                </c:pt>
                <c:pt idx="338605">
                  <c:v>6359.84</c:v>
                </c:pt>
                <c:pt idx="338606">
                  <c:v>5380.4</c:v>
                </c:pt>
                <c:pt idx="338607">
                  <c:v>5456.13</c:v>
                </c:pt>
                <c:pt idx="338608">
                  <c:v>5719.52</c:v>
                </c:pt>
                <c:pt idx="338609">
                  <c:v>6086.96</c:v>
                </c:pt>
                <c:pt idx="338610">
                  <c:v>5895.28</c:v>
                </c:pt>
                <c:pt idx="338611">
                  <c:v>5863.33</c:v>
                </c:pt>
                <c:pt idx="338612">
                  <c:v>6211.62</c:v>
                </c:pt>
                <c:pt idx="338613">
                  <c:v>6182.49</c:v>
                </c:pt>
                <c:pt idx="338614">
                  <c:v>6877.09</c:v>
                </c:pt>
                <c:pt idx="338615">
                  <c:v>6612.16</c:v>
                </c:pt>
                <c:pt idx="338616">
                  <c:v>6377.35</c:v>
                </c:pt>
                <c:pt idx="338617">
                  <c:v>6287.57</c:v>
                </c:pt>
                <c:pt idx="338618">
                  <c:v>6837.84</c:v>
                </c:pt>
                <c:pt idx="338619">
                  <c:v>5929.84</c:v>
                </c:pt>
                <c:pt idx="338620">
                  <c:v>6112.71</c:v>
                </c:pt>
                <c:pt idx="338621">
                  <c:v>6108.92</c:v>
                </c:pt>
                <c:pt idx="338622">
                  <c:v>6830.04</c:v>
                </c:pt>
                <c:pt idx="338623">
                  <c:v>7145.57</c:v>
                </c:pt>
                <c:pt idx="338624">
                  <c:v>7277.23</c:v>
                </c:pt>
                <c:pt idx="338625">
                  <c:v>7805</c:v>
                </c:pt>
                <c:pt idx="338626">
                  <c:v>7862.36</c:v>
                </c:pt>
                <c:pt idx="338627">
                  <c:v>8529.83</c:v>
                </c:pt>
                <c:pt idx="338628">
                  <c:v>6686.68</c:v>
                </c:pt>
                <c:pt idx="338629">
                  <c:v>6526.25</c:v>
                </c:pt>
                <c:pt idx="338630">
                  <c:v>6247.59</c:v>
                </c:pt>
                <c:pt idx="338631">
                  <c:v>7104.3</c:v>
                </c:pt>
                <c:pt idx="338632">
                  <c:v>6621.97</c:v>
                </c:pt>
                <c:pt idx="338633">
                  <c:v>6360.87</c:v>
                </c:pt>
                <c:pt idx="338634">
                  <c:v>6503.07</c:v>
                </c:pt>
                <c:pt idx="338635">
                  <c:v>10562.2</c:v>
                </c:pt>
                <c:pt idx="338636">
                  <c:v>11157.79</c:v>
                </c:pt>
                <c:pt idx="338637">
                  <c:v>11919.73</c:v>
                </c:pt>
                <c:pt idx="338638">
                  <c:v>9713.6</c:v>
                </c:pt>
                <c:pt idx="338639">
                  <c:v>10612.89</c:v>
                </c:pt>
                <c:pt idx="338640">
                  <c:v>10406.42</c:v>
                </c:pt>
                <c:pt idx="338641">
                  <c:v>10530.24</c:v>
                </c:pt>
                <c:pt idx="338642">
                  <c:v>10130.75</c:v>
                </c:pt>
                <c:pt idx="338643">
                  <c:v>11860.35</c:v>
                </c:pt>
                <c:pt idx="338644">
                  <c:v>11501.64</c:v>
                </c:pt>
                <c:pt idx="338645">
                  <c:v>9499.52</c:v>
                </c:pt>
                <c:pt idx="338646">
                  <c:v>10284.44</c:v>
                </c:pt>
                <c:pt idx="338647">
                  <c:v>9871.58</c:v>
                </c:pt>
                <c:pt idx="338648">
                  <c:v>10830.33</c:v>
                </c:pt>
                <c:pt idx="338649">
                  <c:v>11424.21</c:v>
                </c:pt>
                <c:pt idx="338650">
                  <c:v>11454.42</c:v>
                </c:pt>
                <c:pt idx="338651">
                  <c:v>11660.86</c:v>
                </c:pt>
                <c:pt idx="338652">
                  <c:v>12064.34</c:v>
                </c:pt>
                <c:pt idx="338653">
                  <c:v>11810.4</c:v>
                </c:pt>
                <c:pt idx="338654">
                  <c:v>12033.13</c:v>
                </c:pt>
                <c:pt idx="338655">
                  <c:v>13356.47</c:v>
                </c:pt>
                <c:pt idx="338656">
                  <c:v>12616.24</c:v>
                </c:pt>
                <c:pt idx="338657">
                  <c:v>11795.7</c:v>
                </c:pt>
                <c:pt idx="338658">
                  <c:v>12057.71</c:v>
                </c:pt>
                <c:pt idx="338659">
                  <c:v>10658.04</c:v>
                </c:pt>
                <c:pt idx="338660">
                  <c:v>12008.47</c:v>
                </c:pt>
                <c:pt idx="338661">
                  <c:v>12345.06</c:v>
                </c:pt>
                <c:pt idx="338662">
                  <c:v>11733.9</c:v>
                </c:pt>
                <c:pt idx="338663">
                  <c:v>11179.97</c:v>
                </c:pt>
                <c:pt idx="338664">
                  <c:v>10614.01</c:v>
                </c:pt>
                <c:pt idx="338665">
                  <c:v>10865.62</c:v>
                </c:pt>
                <c:pt idx="338666">
                  <c:v>11236.09</c:v>
                </c:pt>
                <c:pt idx="338667">
                  <c:v>9675.5400000000009</c:v>
                </c:pt>
                <c:pt idx="338668">
                  <c:v>8634.73</c:v>
                </c:pt>
                <c:pt idx="338669">
                  <c:v>8833.82</c:v>
                </c:pt>
                <c:pt idx="338670">
                  <c:v>11056.96</c:v>
                </c:pt>
                <c:pt idx="338671">
                  <c:v>10758.74</c:v>
                </c:pt>
                <c:pt idx="338672">
                  <c:v>10797.08</c:v>
                </c:pt>
                <c:pt idx="338673">
                  <c:v>10850.74</c:v>
                </c:pt>
                <c:pt idx="338674">
                  <c:v>10396.67</c:v>
                </c:pt>
                <c:pt idx="338675">
                  <c:v>13306.24</c:v>
                </c:pt>
                <c:pt idx="338676">
                  <c:v>9809.36</c:v>
                </c:pt>
                <c:pt idx="338677">
                  <c:v>12590.73</c:v>
                </c:pt>
                <c:pt idx="338678">
                  <c:v>13220.64</c:v>
                </c:pt>
                <c:pt idx="338679">
                  <c:v>16348.28</c:v>
                </c:pt>
                <c:pt idx="338680">
                  <c:v>20743.310000000001</c:v>
                </c:pt>
                <c:pt idx="338681">
                  <c:v>39239.89</c:v>
                </c:pt>
                <c:pt idx="338682">
                  <c:v>7906.13</c:v>
                </c:pt>
                <c:pt idx="338683">
                  <c:v>8238.1299999999992</c:v>
                </c:pt>
                <c:pt idx="338684">
                  <c:v>8241.2900000000009</c:v>
                </c:pt>
                <c:pt idx="338685">
                  <c:v>9162.92</c:v>
                </c:pt>
                <c:pt idx="338686">
                  <c:v>7396.68</c:v>
                </c:pt>
                <c:pt idx="338687">
                  <c:v>10622.54</c:v>
                </c:pt>
                <c:pt idx="338688">
                  <c:v>10310.129999999999</c:v>
                </c:pt>
                <c:pt idx="338689">
                  <c:v>9531.1200000000008</c:v>
                </c:pt>
                <c:pt idx="338690">
                  <c:v>9001.44</c:v>
                </c:pt>
                <c:pt idx="338691">
                  <c:v>9265.69</c:v>
                </c:pt>
                <c:pt idx="338692">
                  <c:v>8185.83</c:v>
                </c:pt>
                <c:pt idx="338693">
                  <c:v>9291.42</c:v>
                </c:pt>
                <c:pt idx="338694">
                  <c:v>8411.77</c:v>
                </c:pt>
                <c:pt idx="338695">
                  <c:v>8829.56</c:v>
                </c:pt>
                <c:pt idx="338696">
                  <c:v>9182.86</c:v>
                </c:pt>
                <c:pt idx="338697">
                  <c:v>8682.11</c:v>
                </c:pt>
                <c:pt idx="338698">
                  <c:v>9923.6299999999992</c:v>
                </c:pt>
                <c:pt idx="338699">
                  <c:v>8891.6200000000008</c:v>
                </c:pt>
                <c:pt idx="338700">
                  <c:v>8694.14</c:v>
                </c:pt>
                <c:pt idx="338701">
                  <c:v>9362.07</c:v>
                </c:pt>
                <c:pt idx="338702">
                  <c:v>8408.6299999999992</c:v>
                </c:pt>
                <c:pt idx="338703">
                  <c:v>9194.91</c:v>
                </c:pt>
                <c:pt idx="338704">
                  <c:v>9303.5</c:v>
                </c:pt>
                <c:pt idx="338705">
                  <c:v>9256.82</c:v>
                </c:pt>
                <c:pt idx="338706">
                  <c:v>10803.62</c:v>
                </c:pt>
                <c:pt idx="338707">
                  <c:v>12653.03</c:v>
                </c:pt>
                <c:pt idx="338708">
                  <c:v>10651.47</c:v>
                </c:pt>
                <c:pt idx="338709">
                  <c:v>8752.85</c:v>
                </c:pt>
                <c:pt idx="338710">
                  <c:v>10835.24</c:v>
                </c:pt>
                <c:pt idx="338711">
                  <c:v>9035.89</c:v>
                </c:pt>
                <c:pt idx="338712">
                  <c:v>9050.94</c:v>
                </c:pt>
                <c:pt idx="338713">
                  <c:v>9245.1200000000008</c:v>
                </c:pt>
                <c:pt idx="338714">
                  <c:v>9856.77</c:v>
                </c:pt>
                <c:pt idx="338715">
                  <c:v>9977.32</c:v>
                </c:pt>
                <c:pt idx="338716">
                  <c:v>18626.150000000001</c:v>
                </c:pt>
                <c:pt idx="338717">
                  <c:v>11670.42</c:v>
                </c:pt>
                <c:pt idx="338718">
                  <c:v>10417.77</c:v>
                </c:pt>
                <c:pt idx="338719">
                  <c:v>9368.2099999999991</c:v>
                </c:pt>
                <c:pt idx="338720">
                  <c:v>9499.14</c:v>
                </c:pt>
                <c:pt idx="338721">
                  <c:v>8780.15</c:v>
                </c:pt>
                <c:pt idx="338722">
                  <c:v>10496.08</c:v>
                </c:pt>
                <c:pt idx="338723">
                  <c:v>10090.209999999999</c:v>
                </c:pt>
                <c:pt idx="338724">
                  <c:v>11241.93</c:v>
                </c:pt>
                <c:pt idx="338725">
                  <c:v>11771.63</c:v>
                </c:pt>
                <c:pt idx="338726">
                  <c:v>7350.25</c:v>
                </c:pt>
                <c:pt idx="338727">
                  <c:v>10223.6</c:v>
                </c:pt>
                <c:pt idx="338728">
                  <c:v>9057.76</c:v>
                </c:pt>
                <c:pt idx="338729">
                  <c:v>11360.33</c:v>
                </c:pt>
                <c:pt idx="338730">
                  <c:v>11459</c:v>
                </c:pt>
                <c:pt idx="338731">
                  <c:v>13968.96</c:v>
                </c:pt>
                <c:pt idx="338732">
                  <c:v>19319.18</c:v>
                </c:pt>
                <c:pt idx="338733">
                  <c:v>34814.81</c:v>
                </c:pt>
                <c:pt idx="338734">
                  <c:v>16828</c:v>
                </c:pt>
                <c:pt idx="338735">
                  <c:v>9024.5</c:v>
                </c:pt>
                <c:pt idx="338736">
                  <c:v>7874.82</c:v>
                </c:pt>
                <c:pt idx="338737">
                  <c:v>7542.87</c:v>
                </c:pt>
                <c:pt idx="338738">
                  <c:v>6889.85</c:v>
                </c:pt>
                <c:pt idx="338739">
                  <c:v>8564.48</c:v>
                </c:pt>
                <c:pt idx="338740">
                  <c:v>9304.76</c:v>
                </c:pt>
                <c:pt idx="338741">
                  <c:v>8543.0400000000009</c:v>
                </c:pt>
                <c:pt idx="338742">
                  <c:v>8482.84</c:v>
                </c:pt>
                <c:pt idx="338743">
                  <c:v>8184.8</c:v>
                </c:pt>
                <c:pt idx="338744">
                  <c:v>9951.09</c:v>
                </c:pt>
                <c:pt idx="338745">
                  <c:v>12661.04</c:v>
                </c:pt>
                <c:pt idx="338746">
                  <c:v>12710.83</c:v>
                </c:pt>
                <c:pt idx="338747">
                  <c:v>11941.88</c:v>
                </c:pt>
                <c:pt idx="338748">
                  <c:v>11858.55</c:v>
                </c:pt>
                <c:pt idx="338749">
                  <c:v>9472.7099999999991</c:v>
                </c:pt>
                <c:pt idx="338750">
                  <c:v>9000.99</c:v>
                </c:pt>
                <c:pt idx="338751">
                  <c:v>8604.2900000000009</c:v>
                </c:pt>
                <c:pt idx="338752">
                  <c:v>9778.2800000000007</c:v>
                </c:pt>
                <c:pt idx="338753">
                  <c:v>10190.48</c:v>
                </c:pt>
                <c:pt idx="338754">
                  <c:v>10493.11</c:v>
                </c:pt>
                <c:pt idx="338755">
                  <c:v>10128.26</c:v>
                </c:pt>
                <c:pt idx="338756">
                  <c:v>9658.8700000000008</c:v>
                </c:pt>
                <c:pt idx="338757">
                  <c:v>10840.21</c:v>
                </c:pt>
                <c:pt idx="338758">
                  <c:v>10336.35</c:v>
                </c:pt>
                <c:pt idx="338759">
                  <c:v>10862.79</c:v>
                </c:pt>
                <c:pt idx="338760">
                  <c:v>10595.7</c:v>
                </c:pt>
                <c:pt idx="338761">
                  <c:v>11361.07</c:v>
                </c:pt>
                <c:pt idx="338762">
                  <c:v>10187.379999999999</c:v>
                </c:pt>
                <c:pt idx="338763">
                  <c:v>9950.7900000000009</c:v>
                </c:pt>
                <c:pt idx="338764">
                  <c:v>9968.56</c:v>
                </c:pt>
                <c:pt idx="338765">
                  <c:v>10761.22</c:v>
                </c:pt>
                <c:pt idx="338766">
                  <c:v>12477.28</c:v>
                </c:pt>
                <c:pt idx="338767">
                  <c:v>13512.45</c:v>
                </c:pt>
                <c:pt idx="338768">
                  <c:v>14120.21</c:v>
                </c:pt>
                <c:pt idx="338769">
                  <c:v>12467.84</c:v>
                </c:pt>
                <c:pt idx="338770">
                  <c:v>12389.72</c:v>
                </c:pt>
                <c:pt idx="338771">
                  <c:v>11506.33</c:v>
                </c:pt>
                <c:pt idx="338772">
                  <c:v>9866.0400000000009</c:v>
                </c:pt>
                <c:pt idx="338773">
                  <c:v>8879.08</c:v>
                </c:pt>
                <c:pt idx="338774">
                  <c:v>9994.48</c:v>
                </c:pt>
                <c:pt idx="338775">
                  <c:v>12075.77</c:v>
                </c:pt>
                <c:pt idx="338776">
                  <c:v>11430.08</c:v>
                </c:pt>
                <c:pt idx="338777">
                  <c:v>14683.35</c:v>
                </c:pt>
                <c:pt idx="338778">
                  <c:v>5015.3</c:v>
                </c:pt>
                <c:pt idx="338779">
                  <c:v>2082.2399999999998</c:v>
                </c:pt>
                <c:pt idx="338780">
                  <c:v>5334.06</c:v>
                </c:pt>
                <c:pt idx="338781">
                  <c:v>5253.18</c:v>
                </c:pt>
                <c:pt idx="338782">
                  <c:v>6511.7</c:v>
                </c:pt>
                <c:pt idx="338783">
                  <c:v>6662.8</c:v>
                </c:pt>
                <c:pt idx="338784">
                  <c:v>5780.12</c:v>
                </c:pt>
                <c:pt idx="338785">
                  <c:v>4170.88</c:v>
                </c:pt>
                <c:pt idx="338786">
                  <c:v>6174.96</c:v>
                </c:pt>
                <c:pt idx="338787">
                  <c:v>4546.24</c:v>
                </c:pt>
                <c:pt idx="338788">
                  <c:v>4030.24</c:v>
                </c:pt>
                <c:pt idx="338789">
                  <c:v>3906.28</c:v>
                </c:pt>
                <c:pt idx="338790">
                  <c:v>4386.34</c:v>
                </c:pt>
                <c:pt idx="338791">
                  <c:v>4339.82</c:v>
                </c:pt>
                <c:pt idx="338792">
                  <c:v>4253.4799999999996</c:v>
                </c:pt>
                <c:pt idx="338793">
                  <c:v>3813.18</c:v>
                </c:pt>
                <c:pt idx="338794">
                  <c:v>4304.24</c:v>
                </c:pt>
                <c:pt idx="338795">
                  <c:v>4777.22</c:v>
                </c:pt>
                <c:pt idx="338796">
                  <c:v>3015.94</c:v>
                </c:pt>
                <c:pt idx="338797">
                  <c:v>4493.1400000000003</c:v>
                </c:pt>
                <c:pt idx="338798">
                  <c:v>4263.3</c:v>
                </c:pt>
                <c:pt idx="338799">
                  <c:v>4326.26</c:v>
                </c:pt>
                <c:pt idx="338800">
                  <c:v>6753.69</c:v>
                </c:pt>
                <c:pt idx="338801">
                  <c:v>5209.54</c:v>
                </c:pt>
                <c:pt idx="338802">
                  <c:v>4153.29</c:v>
                </c:pt>
                <c:pt idx="338803">
                  <c:v>3835.5</c:v>
                </c:pt>
                <c:pt idx="338804">
                  <c:v>5174.78</c:v>
                </c:pt>
                <c:pt idx="338805">
                  <c:v>4907.5200000000004</c:v>
                </c:pt>
                <c:pt idx="338806">
                  <c:v>3402.18</c:v>
                </c:pt>
                <c:pt idx="338807">
                  <c:v>2934.16</c:v>
                </c:pt>
                <c:pt idx="338808">
                  <c:v>3148.7</c:v>
                </c:pt>
                <c:pt idx="338809">
                  <c:v>2288.38</c:v>
                </c:pt>
                <c:pt idx="338810">
                  <c:v>3205.58</c:v>
                </c:pt>
                <c:pt idx="338811">
                  <c:v>3255.48</c:v>
                </c:pt>
                <c:pt idx="338812">
                  <c:v>2833.86</c:v>
                </c:pt>
                <c:pt idx="338813">
                  <c:v>3693.58</c:v>
                </c:pt>
                <c:pt idx="338814">
                  <c:v>3435.5</c:v>
                </c:pt>
                <c:pt idx="338815">
                  <c:v>2846.04</c:v>
                </c:pt>
                <c:pt idx="338816">
                  <c:v>3312.74</c:v>
                </c:pt>
                <c:pt idx="338817">
                  <c:v>3710.64</c:v>
                </c:pt>
                <c:pt idx="338818">
                  <c:v>3329.34</c:v>
                </c:pt>
                <c:pt idx="338819">
                  <c:v>3006.74</c:v>
                </c:pt>
                <c:pt idx="338820">
                  <c:v>2721.44</c:v>
                </c:pt>
                <c:pt idx="338821">
                  <c:v>3135.3</c:v>
                </c:pt>
                <c:pt idx="338822">
                  <c:v>3869.68</c:v>
                </c:pt>
                <c:pt idx="338823">
                  <c:v>3910.5</c:v>
                </c:pt>
                <c:pt idx="338824">
                  <c:v>4703.24</c:v>
                </c:pt>
                <c:pt idx="338825">
                  <c:v>2805.39</c:v>
                </c:pt>
                <c:pt idx="338826">
                  <c:v>2995.48</c:v>
                </c:pt>
                <c:pt idx="338827">
                  <c:v>3640.11</c:v>
                </c:pt>
                <c:pt idx="338828">
                  <c:v>3117.82</c:v>
                </c:pt>
                <c:pt idx="338829">
                  <c:v>2462.64</c:v>
                </c:pt>
                <c:pt idx="338830">
                  <c:v>3290.01</c:v>
                </c:pt>
                <c:pt idx="338831">
                  <c:v>1732.06</c:v>
                </c:pt>
                <c:pt idx="338832">
                  <c:v>2843.26</c:v>
                </c:pt>
                <c:pt idx="338833">
                  <c:v>3166.35</c:v>
                </c:pt>
                <c:pt idx="338834">
                  <c:v>3520.9</c:v>
                </c:pt>
                <c:pt idx="338835">
                  <c:v>3653.28</c:v>
                </c:pt>
                <c:pt idx="338836">
                  <c:v>3586.58</c:v>
                </c:pt>
                <c:pt idx="338837">
                  <c:v>2125.52</c:v>
                </c:pt>
                <c:pt idx="338838">
                  <c:v>3431.16</c:v>
                </c:pt>
                <c:pt idx="338839">
                  <c:v>1919.81</c:v>
                </c:pt>
                <c:pt idx="338840">
                  <c:v>2631.6</c:v>
                </c:pt>
                <c:pt idx="338841">
                  <c:v>3414.68</c:v>
                </c:pt>
                <c:pt idx="338842">
                  <c:v>1131.7</c:v>
                </c:pt>
                <c:pt idx="338843">
                  <c:v>774.54</c:v>
                </c:pt>
                <c:pt idx="338844">
                  <c:v>591.5</c:v>
                </c:pt>
                <c:pt idx="338845">
                  <c:v>797.94</c:v>
                </c:pt>
                <c:pt idx="338846">
                  <c:v>898.3</c:v>
                </c:pt>
                <c:pt idx="338847">
                  <c:v>576.16</c:v>
                </c:pt>
                <c:pt idx="338848">
                  <c:v>479.96</c:v>
                </c:pt>
                <c:pt idx="338849">
                  <c:v>557.17999999999995</c:v>
                </c:pt>
                <c:pt idx="338850">
                  <c:v>587.86</c:v>
                </c:pt>
                <c:pt idx="338851">
                  <c:v>708.24</c:v>
                </c:pt>
                <c:pt idx="338852">
                  <c:v>742.3</c:v>
                </c:pt>
                <c:pt idx="338853">
                  <c:v>907.92</c:v>
                </c:pt>
                <c:pt idx="338854">
                  <c:v>597.48</c:v>
                </c:pt>
                <c:pt idx="338855">
                  <c:v>580.84</c:v>
                </c:pt>
                <c:pt idx="338856">
                  <c:v>613.14</c:v>
                </c:pt>
                <c:pt idx="338857">
                  <c:v>148.19999999999999</c:v>
                </c:pt>
                <c:pt idx="338858">
                  <c:v>405.08</c:v>
                </c:pt>
                <c:pt idx="338859">
                  <c:v>425.36</c:v>
                </c:pt>
                <c:pt idx="338860">
                  <c:v>183.56</c:v>
                </c:pt>
                <c:pt idx="338861">
                  <c:v>234.26</c:v>
                </c:pt>
                <c:pt idx="338862">
                  <c:v>177.84</c:v>
                </c:pt>
                <c:pt idx="338863">
                  <c:v>103.74</c:v>
                </c:pt>
                <c:pt idx="338864">
                  <c:v>172.9</c:v>
                </c:pt>
                <c:pt idx="338865">
                  <c:v>286.52</c:v>
                </c:pt>
                <c:pt idx="338866">
                  <c:v>2421.2600000000002</c:v>
                </c:pt>
                <c:pt idx="338867">
                  <c:v>2540.58</c:v>
                </c:pt>
                <c:pt idx="338868">
                  <c:v>2294.9</c:v>
                </c:pt>
                <c:pt idx="338869">
                  <c:v>845.74</c:v>
                </c:pt>
                <c:pt idx="338870">
                  <c:v>2477.34</c:v>
                </c:pt>
                <c:pt idx="338871">
                  <c:v>1851.58</c:v>
                </c:pt>
                <c:pt idx="338872">
                  <c:v>985.16</c:v>
                </c:pt>
                <c:pt idx="338873">
                  <c:v>1724.94</c:v>
                </c:pt>
                <c:pt idx="338874">
                  <c:v>2955.26</c:v>
                </c:pt>
                <c:pt idx="338875">
                  <c:v>3282.86</c:v>
                </c:pt>
                <c:pt idx="338876">
                  <c:v>3444.82</c:v>
                </c:pt>
                <c:pt idx="338877">
                  <c:v>807.22</c:v>
                </c:pt>
                <c:pt idx="338878">
                  <c:v>2467.1999999999998</c:v>
                </c:pt>
                <c:pt idx="338879">
                  <c:v>1166</c:v>
                </c:pt>
                <c:pt idx="338880">
                  <c:v>2526.98</c:v>
                </c:pt>
                <c:pt idx="338881">
                  <c:v>2155</c:v>
                </c:pt>
                <c:pt idx="338882">
                  <c:v>2505.46</c:v>
                </c:pt>
                <c:pt idx="338883">
                  <c:v>500.46</c:v>
                </c:pt>
                <c:pt idx="338884">
                  <c:v>971.48</c:v>
                </c:pt>
                <c:pt idx="338885">
                  <c:v>783.34</c:v>
                </c:pt>
                <c:pt idx="338886">
                  <c:v>1332.8</c:v>
                </c:pt>
                <c:pt idx="338887">
                  <c:v>1660.2</c:v>
                </c:pt>
                <c:pt idx="338888">
                  <c:v>2999.16</c:v>
                </c:pt>
                <c:pt idx="338889">
                  <c:v>2648.58</c:v>
                </c:pt>
                <c:pt idx="338890">
                  <c:v>1893.24</c:v>
                </c:pt>
                <c:pt idx="338891">
                  <c:v>2387.3200000000002</c:v>
                </c:pt>
                <c:pt idx="338892">
                  <c:v>2070.34</c:v>
                </c:pt>
                <c:pt idx="338893">
                  <c:v>2048.66</c:v>
                </c:pt>
                <c:pt idx="338894">
                  <c:v>1205.3800000000001</c:v>
                </c:pt>
                <c:pt idx="338895">
                  <c:v>793.52</c:v>
                </c:pt>
                <c:pt idx="338896">
                  <c:v>644.32000000000005</c:v>
                </c:pt>
                <c:pt idx="338897">
                  <c:v>837.46</c:v>
                </c:pt>
                <c:pt idx="338898">
                  <c:v>281.45999999999998</c:v>
                </c:pt>
                <c:pt idx="338899">
                  <c:v>241.02</c:v>
                </c:pt>
                <c:pt idx="338900">
                  <c:v>352.28</c:v>
                </c:pt>
                <c:pt idx="338901">
                  <c:v>1557.34</c:v>
                </c:pt>
                <c:pt idx="338902">
                  <c:v>428.08</c:v>
                </c:pt>
                <c:pt idx="338903">
                  <c:v>1570.79</c:v>
                </c:pt>
                <c:pt idx="338904">
                  <c:v>2076.19</c:v>
                </c:pt>
                <c:pt idx="338905">
                  <c:v>2262.7399999999998</c:v>
                </c:pt>
                <c:pt idx="338906">
                  <c:v>1926.82</c:v>
                </c:pt>
                <c:pt idx="338907">
                  <c:v>1939.82</c:v>
                </c:pt>
                <c:pt idx="338908">
                  <c:v>2307.2800000000002</c:v>
                </c:pt>
                <c:pt idx="338909">
                  <c:v>2156.5</c:v>
                </c:pt>
                <c:pt idx="338910">
                  <c:v>1883.1</c:v>
                </c:pt>
                <c:pt idx="338911">
                  <c:v>2065.4699999999998</c:v>
                </c:pt>
                <c:pt idx="338912">
                  <c:v>1955</c:v>
                </c:pt>
                <c:pt idx="338913">
                  <c:v>2889.04</c:v>
                </c:pt>
                <c:pt idx="338914">
                  <c:v>2210.4899999999998</c:v>
                </c:pt>
                <c:pt idx="338915">
                  <c:v>1835.59</c:v>
                </c:pt>
                <c:pt idx="338916">
                  <c:v>1911.89</c:v>
                </c:pt>
                <c:pt idx="338917">
                  <c:v>2431.04</c:v>
                </c:pt>
                <c:pt idx="338918">
                  <c:v>2468.13</c:v>
                </c:pt>
                <c:pt idx="338919">
                  <c:v>2101.16</c:v>
                </c:pt>
                <c:pt idx="338920">
                  <c:v>1781.87</c:v>
                </c:pt>
                <c:pt idx="338921">
                  <c:v>1914.38</c:v>
                </c:pt>
                <c:pt idx="338922">
                  <c:v>1434.29</c:v>
                </c:pt>
                <c:pt idx="338923">
                  <c:v>1722.24</c:v>
                </c:pt>
                <c:pt idx="338924">
                  <c:v>1749.09</c:v>
                </c:pt>
                <c:pt idx="338925">
                  <c:v>2423.98</c:v>
                </c:pt>
                <c:pt idx="338926">
                  <c:v>2459.66</c:v>
                </c:pt>
                <c:pt idx="338927">
                  <c:v>1723.37</c:v>
                </c:pt>
                <c:pt idx="338928">
                  <c:v>2452.15</c:v>
                </c:pt>
                <c:pt idx="338929">
                  <c:v>2392.91</c:v>
                </c:pt>
                <c:pt idx="338930">
                  <c:v>2142.83</c:v>
                </c:pt>
                <c:pt idx="338931">
                  <c:v>2742.03</c:v>
                </c:pt>
                <c:pt idx="338932">
                  <c:v>2368.91</c:v>
                </c:pt>
                <c:pt idx="338933">
                  <c:v>2492.92</c:v>
                </c:pt>
                <c:pt idx="338934">
                  <c:v>2524.54</c:v>
                </c:pt>
                <c:pt idx="338935">
                  <c:v>2834.77</c:v>
                </c:pt>
                <c:pt idx="338936">
                  <c:v>3004.01</c:v>
                </c:pt>
                <c:pt idx="338937">
                  <c:v>3423.93</c:v>
                </c:pt>
                <c:pt idx="338938">
                  <c:v>2886.73</c:v>
                </c:pt>
                <c:pt idx="338939">
                  <c:v>2859.78</c:v>
                </c:pt>
                <c:pt idx="338940">
                  <c:v>3793.43</c:v>
                </c:pt>
                <c:pt idx="338941">
                  <c:v>3720.88</c:v>
                </c:pt>
                <c:pt idx="338942">
                  <c:v>3472.24</c:v>
                </c:pt>
                <c:pt idx="338943">
                  <c:v>3443.25</c:v>
                </c:pt>
                <c:pt idx="338944">
                  <c:v>2789.81</c:v>
                </c:pt>
                <c:pt idx="338945">
                  <c:v>3654.64</c:v>
                </c:pt>
                <c:pt idx="338946">
                  <c:v>3544.58</c:v>
                </c:pt>
                <c:pt idx="338947">
                  <c:v>3622.27</c:v>
                </c:pt>
                <c:pt idx="338948">
                  <c:v>3274.14</c:v>
                </c:pt>
                <c:pt idx="338949">
                  <c:v>4065.55</c:v>
                </c:pt>
                <c:pt idx="338950">
                  <c:v>2252.6</c:v>
                </c:pt>
                <c:pt idx="338951">
                  <c:v>1994.43</c:v>
                </c:pt>
                <c:pt idx="338952">
                  <c:v>2520.02</c:v>
                </c:pt>
                <c:pt idx="338953">
                  <c:v>2681.04</c:v>
                </c:pt>
                <c:pt idx="338954">
                  <c:v>1514.08</c:v>
                </c:pt>
                <c:pt idx="338955">
                  <c:v>1508.53</c:v>
                </c:pt>
                <c:pt idx="338956">
                  <c:v>2235.38</c:v>
                </c:pt>
                <c:pt idx="338957">
                  <c:v>1536.59</c:v>
                </c:pt>
                <c:pt idx="338958">
                  <c:v>2329.87</c:v>
                </c:pt>
                <c:pt idx="338959">
                  <c:v>2103.92</c:v>
                </c:pt>
                <c:pt idx="338960">
                  <c:v>1736.09</c:v>
                </c:pt>
                <c:pt idx="338961">
                  <c:v>1824.58</c:v>
                </c:pt>
                <c:pt idx="338962">
                  <c:v>1693.72</c:v>
                </c:pt>
                <c:pt idx="338963">
                  <c:v>1553.54</c:v>
                </c:pt>
                <c:pt idx="338964">
                  <c:v>2231.54</c:v>
                </c:pt>
                <c:pt idx="338965">
                  <c:v>3107.96</c:v>
                </c:pt>
                <c:pt idx="338966">
                  <c:v>5033.71</c:v>
                </c:pt>
                <c:pt idx="338967">
                  <c:v>4859.5</c:v>
                </c:pt>
                <c:pt idx="338968">
                  <c:v>1335.32</c:v>
                </c:pt>
                <c:pt idx="338969">
                  <c:v>1212.32</c:v>
                </c:pt>
                <c:pt idx="338970">
                  <c:v>1520.76</c:v>
                </c:pt>
                <c:pt idx="338971">
                  <c:v>1621.47</c:v>
                </c:pt>
                <c:pt idx="338972">
                  <c:v>1205.5999999999999</c:v>
                </c:pt>
                <c:pt idx="338973">
                  <c:v>1039</c:v>
                </c:pt>
                <c:pt idx="338974">
                  <c:v>1581.02</c:v>
                </c:pt>
                <c:pt idx="338975">
                  <c:v>1609.14</c:v>
                </c:pt>
                <c:pt idx="338976">
                  <c:v>1557.98</c:v>
                </c:pt>
                <c:pt idx="338977">
                  <c:v>1817.99</c:v>
                </c:pt>
                <c:pt idx="338978">
                  <c:v>1295.94</c:v>
                </c:pt>
                <c:pt idx="338979">
                  <c:v>1559.43</c:v>
                </c:pt>
                <c:pt idx="338980">
                  <c:v>2039.4</c:v>
                </c:pt>
                <c:pt idx="338981">
                  <c:v>1418.4</c:v>
                </c:pt>
                <c:pt idx="338982">
                  <c:v>1716.82</c:v>
                </c:pt>
                <c:pt idx="338983">
                  <c:v>1912.29</c:v>
                </c:pt>
                <c:pt idx="338984">
                  <c:v>1540.15</c:v>
                </c:pt>
                <c:pt idx="338985">
                  <c:v>1497.69</c:v>
                </c:pt>
                <c:pt idx="338986">
                  <c:v>1422.64</c:v>
                </c:pt>
                <c:pt idx="338987">
                  <c:v>1948.48</c:v>
                </c:pt>
                <c:pt idx="338988">
                  <c:v>2148.73</c:v>
                </c:pt>
                <c:pt idx="338989">
                  <c:v>1601.02</c:v>
                </c:pt>
                <c:pt idx="338990">
                  <c:v>1950.44</c:v>
                </c:pt>
                <c:pt idx="338991">
                  <c:v>1870.81</c:v>
                </c:pt>
                <c:pt idx="338992">
                  <c:v>2134.11</c:v>
                </c:pt>
                <c:pt idx="338993">
                  <c:v>2104.81</c:v>
                </c:pt>
                <c:pt idx="338994">
                  <c:v>1428.79</c:v>
                </c:pt>
                <c:pt idx="338995">
                  <c:v>1256.71</c:v>
                </c:pt>
                <c:pt idx="338996">
                  <c:v>1622.26</c:v>
                </c:pt>
                <c:pt idx="338997">
                  <c:v>1596.1</c:v>
                </c:pt>
                <c:pt idx="338998">
                  <c:v>1313.04</c:v>
                </c:pt>
                <c:pt idx="338999">
                  <c:v>1049.4100000000001</c:v>
                </c:pt>
                <c:pt idx="339000">
                  <c:v>1922.63</c:v>
                </c:pt>
                <c:pt idx="339001">
                  <c:v>2274.5</c:v>
                </c:pt>
                <c:pt idx="339002">
                  <c:v>1547.76</c:v>
                </c:pt>
                <c:pt idx="339003">
                  <c:v>1526.65</c:v>
                </c:pt>
                <c:pt idx="339004">
                  <c:v>1219.8699999999999</c:v>
                </c:pt>
                <c:pt idx="339005">
                  <c:v>1598.19</c:v>
                </c:pt>
                <c:pt idx="339006">
                  <c:v>1569.4</c:v>
                </c:pt>
                <c:pt idx="339007">
                  <c:v>2336.0300000000002</c:v>
                </c:pt>
                <c:pt idx="339008">
                  <c:v>1694.07</c:v>
                </c:pt>
                <c:pt idx="339009">
                  <c:v>2066.23</c:v>
                </c:pt>
                <c:pt idx="339010">
                  <c:v>1723.78</c:v>
                </c:pt>
                <c:pt idx="339011">
                  <c:v>1617.63</c:v>
                </c:pt>
                <c:pt idx="339012">
                  <c:v>1151.3699999999999</c:v>
                </c:pt>
                <c:pt idx="339013">
                  <c:v>1680.63</c:v>
                </c:pt>
                <c:pt idx="339014">
                  <c:v>1721.2</c:v>
                </c:pt>
                <c:pt idx="339015">
                  <c:v>1171.21</c:v>
                </c:pt>
                <c:pt idx="339016">
                  <c:v>1672.22</c:v>
                </c:pt>
                <c:pt idx="339017">
                  <c:v>2914.53</c:v>
                </c:pt>
                <c:pt idx="339018">
                  <c:v>5476.33</c:v>
                </c:pt>
                <c:pt idx="339019">
                  <c:v>6435.28</c:v>
                </c:pt>
                <c:pt idx="339020">
                  <c:v>2236.3000000000002</c:v>
                </c:pt>
                <c:pt idx="339021">
                  <c:v>1536.06</c:v>
                </c:pt>
                <c:pt idx="339022">
                  <c:v>1248.8800000000001</c:v>
                </c:pt>
                <c:pt idx="339023">
                  <c:v>1958.52</c:v>
                </c:pt>
                <c:pt idx="339024">
                  <c:v>968.99</c:v>
                </c:pt>
                <c:pt idx="339025">
                  <c:v>1555.16</c:v>
                </c:pt>
                <c:pt idx="339026">
                  <c:v>1770.22</c:v>
                </c:pt>
                <c:pt idx="339027">
                  <c:v>1149.24</c:v>
                </c:pt>
                <c:pt idx="339028">
                  <c:v>1063.55</c:v>
                </c:pt>
                <c:pt idx="339029">
                  <c:v>1168.71</c:v>
                </c:pt>
                <c:pt idx="339030">
                  <c:v>1194.03</c:v>
                </c:pt>
                <c:pt idx="339031">
                  <c:v>910.08</c:v>
                </c:pt>
                <c:pt idx="339032">
                  <c:v>1224.77</c:v>
                </c:pt>
                <c:pt idx="339033">
                  <c:v>1633.49</c:v>
                </c:pt>
                <c:pt idx="339034">
                  <c:v>1466.97</c:v>
                </c:pt>
                <c:pt idx="339035">
                  <c:v>1237.58</c:v>
                </c:pt>
                <c:pt idx="339036">
                  <c:v>1416.49</c:v>
                </c:pt>
                <c:pt idx="339037">
                  <c:v>1614.24</c:v>
                </c:pt>
                <c:pt idx="339038">
                  <c:v>1070.24</c:v>
                </c:pt>
                <c:pt idx="339039">
                  <c:v>1860.19</c:v>
                </c:pt>
                <c:pt idx="339040">
                  <c:v>1155.6600000000001</c:v>
                </c:pt>
                <c:pt idx="339041">
                  <c:v>2107.17</c:v>
                </c:pt>
                <c:pt idx="339042">
                  <c:v>1410.36</c:v>
                </c:pt>
                <c:pt idx="339043">
                  <c:v>1607.57</c:v>
                </c:pt>
                <c:pt idx="339044">
                  <c:v>2052.2800000000002</c:v>
                </c:pt>
                <c:pt idx="339045">
                  <c:v>2659</c:v>
                </c:pt>
                <c:pt idx="339046">
                  <c:v>1846.19</c:v>
                </c:pt>
                <c:pt idx="339047">
                  <c:v>1978.17</c:v>
                </c:pt>
                <c:pt idx="339048">
                  <c:v>1564.03</c:v>
                </c:pt>
                <c:pt idx="339049">
                  <c:v>1588.17</c:v>
                </c:pt>
                <c:pt idx="339050">
                  <c:v>2026.49</c:v>
                </c:pt>
                <c:pt idx="339051">
                  <c:v>1781.58</c:v>
                </c:pt>
                <c:pt idx="339052">
                  <c:v>1958.71</c:v>
                </c:pt>
                <c:pt idx="339053">
                  <c:v>2312.6799999999998</c:v>
                </c:pt>
                <c:pt idx="339054">
                  <c:v>2068.77</c:v>
                </c:pt>
                <c:pt idx="339055">
                  <c:v>1850.29</c:v>
                </c:pt>
                <c:pt idx="339056">
                  <c:v>1683.25</c:v>
                </c:pt>
                <c:pt idx="339057">
                  <c:v>2141.81</c:v>
                </c:pt>
                <c:pt idx="339058">
                  <c:v>1071.17</c:v>
                </c:pt>
                <c:pt idx="339059">
                  <c:v>675.57</c:v>
                </c:pt>
                <c:pt idx="339060">
                  <c:v>1804.17</c:v>
                </c:pt>
                <c:pt idx="339061">
                  <c:v>1224.57</c:v>
                </c:pt>
                <c:pt idx="339062">
                  <c:v>1442.15</c:v>
                </c:pt>
                <c:pt idx="339063">
                  <c:v>1605.47</c:v>
                </c:pt>
                <c:pt idx="339064">
                  <c:v>18475.32</c:v>
                </c:pt>
                <c:pt idx="339065">
                  <c:v>15388.26</c:v>
                </c:pt>
                <c:pt idx="339066">
                  <c:v>17462.919999999998</c:v>
                </c:pt>
                <c:pt idx="339067">
                  <c:v>18675.02</c:v>
                </c:pt>
                <c:pt idx="339068">
                  <c:v>15467.2</c:v>
                </c:pt>
                <c:pt idx="339069">
                  <c:v>15577.3</c:v>
                </c:pt>
                <c:pt idx="339070">
                  <c:v>13625.36</c:v>
                </c:pt>
                <c:pt idx="339071">
                  <c:v>13944.26</c:v>
                </c:pt>
                <c:pt idx="339072">
                  <c:v>12565.95</c:v>
                </c:pt>
                <c:pt idx="339073">
                  <c:v>12836.9</c:v>
                </c:pt>
                <c:pt idx="339074">
                  <c:v>14157.76</c:v>
                </c:pt>
                <c:pt idx="339075">
                  <c:v>13172.56</c:v>
                </c:pt>
                <c:pt idx="339076">
                  <c:v>13308.1</c:v>
                </c:pt>
                <c:pt idx="339077">
                  <c:v>12416.74</c:v>
                </c:pt>
                <c:pt idx="339078">
                  <c:v>12573.17</c:v>
                </c:pt>
                <c:pt idx="339079">
                  <c:v>12943.31</c:v>
                </c:pt>
                <c:pt idx="339080">
                  <c:v>13229.88</c:v>
                </c:pt>
                <c:pt idx="339081">
                  <c:v>13623.12</c:v>
                </c:pt>
                <c:pt idx="339082">
                  <c:v>11314.59</c:v>
                </c:pt>
                <c:pt idx="339083">
                  <c:v>13062.46</c:v>
                </c:pt>
                <c:pt idx="339084">
                  <c:v>16118.82</c:v>
                </c:pt>
                <c:pt idx="339085">
                  <c:v>15722.96</c:v>
                </c:pt>
                <c:pt idx="339086">
                  <c:v>14781.94</c:v>
                </c:pt>
                <c:pt idx="339087">
                  <c:v>14792.81</c:v>
                </c:pt>
                <c:pt idx="339088">
                  <c:v>15691.35</c:v>
                </c:pt>
                <c:pt idx="339089">
                  <c:v>14511.4</c:v>
                </c:pt>
                <c:pt idx="339090">
                  <c:v>16264.41</c:v>
                </c:pt>
                <c:pt idx="339091">
                  <c:v>14654.88</c:v>
                </c:pt>
                <c:pt idx="339092">
                  <c:v>12626.14</c:v>
                </c:pt>
                <c:pt idx="339093">
                  <c:v>12172.35</c:v>
                </c:pt>
                <c:pt idx="339094">
                  <c:v>11963.41</c:v>
                </c:pt>
                <c:pt idx="339095">
                  <c:v>11540.78</c:v>
                </c:pt>
                <c:pt idx="339096">
                  <c:v>11006.17</c:v>
                </c:pt>
                <c:pt idx="339097">
                  <c:v>10837.47</c:v>
                </c:pt>
                <c:pt idx="339098">
                  <c:v>10443.15</c:v>
                </c:pt>
                <c:pt idx="339099">
                  <c:v>11728.98</c:v>
                </c:pt>
                <c:pt idx="339100">
                  <c:v>9644.3700000000008</c:v>
                </c:pt>
                <c:pt idx="339101">
                  <c:v>11026.24</c:v>
                </c:pt>
                <c:pt idx="339102">
                  <c:v>9567.9500000000007</c:v>
                </c:pt>
                <c:pt idx="339103">
                  <c:v>10723.57</c:v>
                </c:pt>
                <c:pt idx="339104">
                  <c:v>9631.77</c:v>
                </c:pt>
                <c:pt idx="339105">
                  <c:v>10659.27</c:v>
                </c:pt>
                <c:pt idx="339106">
                  <c:v>13740.61</c:v>
                </c:pt>
                <c:pt idx="339107">
                  <c:v>11367.25</c:v>
                </c:pt>
                <c:pt idx="339108">
                  <c:v>12536.4</c:v>
                </c:pt>
                <c:pt idx="339109">
                  <c:v>10582.88</c:v>
                </c:pt>
                <c:pt idx="339110">
                  <c:v>16235.23</c:v>
                </c:pt>
                <c:pt idx="339111">
                  <c:v>9195.02</c:v>
                </c:pt>
                <c:pt idx="339112">
                  <c:v>9235.75</c:v>
                </c:pt>
                <c:pt idx="339113">
                  <c:v>8344.09</c:v>
                </c:pt>
                <c:pt idx="339114">
                  <c:v>10514.91</c:v>
                </c:pt>
                <c:pt idx="339115">
                  <c:v>8450.9599999999991</c:v>
                </c:pt>
                <c:pt idx="339116">
                  <c:v>11066.98</c:v>
                </c:pt>
                <c:pt idx="339117">
                  <c:v>10904.81</c:v>
                </c:pt>
                <c:pt idx="339118">
                  <c:v>11679.36</c:v>
                </c:pt>
                <c:pt idx="339119">
                  <c:v>9864.84</c:v>
                </c:pt>
                <c:pt idx="339120">
                  <c:v>11469.84</c:v>
                </c:pt>
                <c:pt idx="339121">
                  <c:v>9832.3799999999992</c:v>
                </c:pt>
                <c:pt idx="339122">
                  <c:v>9034.06</c:v>
                </c:pt>
                <c:pt idx="339123">
                  <c:v>9692.48</c:v>
                </c:pt>
                <c:pt idx="339124">
                  <c:v>9587.02</c:v>
                </c:pt>
                <c:pt idx="339125">
                  <c:v>9091.3799999999992</c:v>
                </c:pt>
                <c:pt idx="339126">
                  <c:v>9716.02</c:v>
                </c:pt>
                <c:pt idx="339127">
                  <c:v>9336.4699999999993</c:v>
                </c:pt>
                <c:pt idx="339128">
                  <c:v>8640.35</c:v>
                </c:pt>
                <c:pt idx="339129">
                  <c:v>10273.24</c:v>
                </c:pt>
                <c:pt idx="339130">
                  <c:v>11620.4</c:v>
                </c:pt>
                <c:pt idx="339131">
                  <c:v>9612.1299999999992</c:v>
                </c:pt>
                <c:pt idx="339132">
                  <c:v>9180.2900000000009</c:v>
                </c:pt>
                <c:pt idx="339133">
                  <c:v>9843.65</c:v>
                </c:pt>
                <c:pt idx="339134">
                  <c:v>8403.41</c:v>
                </c:pt>
                <c:pt idx="339135">
                  <c:v>9843.7900000000009</c:v>
                </c:pt>
                <c:pt idx="339136">
                  <c:v>9395.26</c:v>
                </c:pt>
                <c:pt idx="339137">
                  <c:v>9080.08</c:v>
                </c:pt>
                <c:pt idx="339138">
                  <c:v>8972.67</c:v>
                </c:pt>
                <c:pt idx="339139">
                  <c:v>9147.08</c:v>
                </c:pt>
                <c:pt idx="339140">
                  <c:v>10186.459999999999</c:v>
                </c:pt>
                <c:pt idx="339141">
                  <c:v>8760.4</c:v>
                </c:pt>
                <c:pt idx="339142">
                  <c:v>11822.26</c:v>
                </c:pt>
                <c:pt idx="339143">
                  <c:v>8225.61</c:v>
                </c:pt>
                <c:pt idx="339144">
                  <c:v>7532.19</c:v>
                </c:pt>
                <c:pt idx="339145">
                  <c:v>8190.37</c:v>
                </c:pt>
                <c:pt idx="339146">
                  <c:v>9180.6</c:v>
                </c:pt>
                <c:pt idx="339147">
                  <c:v>9916.25</c:v>
                </c:pt>
                <c:pt idx="339148">
                  <c:v>10455.1</c:v>
                </c:pt>
                <c:pt idx="339149">
                  <c:v>8742.6200000000008</c:v>
                </c:pt>
                <c:pt idx="339150">
                  <c:v>9730.14</c:v>
                </c:pt>
                <c:pt idx="339151">
                  <c:v>10580.61</c:v>
                </c:pt>
                <c:pt idx="339152">
                  <c:v>9430.56</c:v>
                </c:pt>
                <c:pt idx="339153">
                  <c:v>9174.91</c:v>
                </c:pt>
                <c:pt idx="339154">
                  <c:v>9378.5</c:v>
                </c:pt>
                <c:pt idx="339155">
                  <c:v>8480.26</c:v>
                </c:pt>
                <c:pt idx="339156">
                  <c:v>11603.5</c:v>
                </c:pt>
                <c:pt idx="339157">
                  <c:v>13729.23</c:v>
                </c:pt>
                <c:pt idx="339158">
                  <c:v>13635.57</c:v>
                </c:pt>
                <c:pt idx="339159">
                  <c:v>10226.44</c:v>
                </c:pt>
                <c:pt idx="339160">
                  <c:v>12515.94</c:v>
                </c:pt>
                <c:pt idx="339161">
                  <c:v>12406.67</c:v>
                </c:pt>
                <c:pt idx="339162">
                  <c:v>18519.650000000001</c:v>
                </c:pt>
                <c:pt idx="339163">
                  <c:v>11306.43</c:v>
                </c:pt>
                <c:pt idx="339164">
                  <c:v>10996.3</c:v>
                </c:pt>
                <c:pt idx="339165">
                  <c:v>11857.58</c:v>
                </c:pt>
                <c:pt idx="339166">
                  <c:v>8390.35</c:v>
                </c:pt>
                <c:pt idx="339167">
                  <c:v>9738.2000000000007</c:v>
                </c:pt>
                <c:pt idx="339168">
                  <c:v>11001.79</c:v>
                </c:pt>
                <c:pt idx="339169">
                  <c:v>14449.15</c:v>
                </c:pt>
                <c:pt idx="339170">
                  <c:v>11996.7</c:v>
                </c:pt>
                <c:pt idx="339171">
                  <c:v>8207.3700000000008</c:v>
                </c:pt>
                <c:pt idx="339172">
                  <c:v>10941.1</c:v>
                </c:pt>
                <c:pt idx="339173">
                  <c:v>11526.17</c:v>
                </c:pt>
                <c:pt idx="339174">
                  <c:v>11676.61</c:v>
                </c:pt>
                <c:pt idx="339175">
                  <c:v>9106.2099999999991</c:v>
                </c:pt>
                <c:pt idx="339176">
                  <c:v>11561.42</c:v>
                </c:pt>
                <c:pt idx="339177">
                  <c:v>11567.76</c:v>
                </c:pt>
                <c:pt idx="339178">
                  <c:v>10957.86</c:v>
                </c:pt>
                <c:pt idx="339179">
                  <c:v>9705.1200000000008</c:v>
                </c:pt>
                <c:pt idx="339180">
                  <c:v>13268.24</c:v>
                </c:pt>
                <c:pt idx="339181">
                  <c:v>8964.66</c:v>
                </c:pt>
                <c:pt idx="339182">
                  <c:v>10228.92</c:v>
                </c:pt>
                <c:pt idx="339183">
                  <c:v>9076.23</c:v>
                </c:pt>
                <c:pt idx="339184">
                  <c:v>12153.38</c:v>
                </c:pt>
                <c:pt idx="339185">
                  <c:v>11003.99</c:v>
                </c:pt>
                <c:pt idx="339186">
                  <c:v>13229.54</c:v>
                </c:pt>
                <c:pt idx="339187">
                  <c:v>11202.52</c:v>
                </c:pt>
                <c:pt idx="339188">
                  <c:v>12114.45</c:v>
                </c:pt>
                <c:pt idx="339189">
                  <c:v>13352.68</c:v>
                </c:pt>
                <c:pt idx="339190">
                  <c:v>12505.51</c:v>
                </c:pt>
                <c:pt idx="339191">
                  <c:v>9971</c:v>
                </c:pt>
                <c:pt idx="339192">
                  <c:v>14056.86</c:v>
                </c:pt>
                <c:pt idx="339193">
                  <c:v>11981.74</c:v>
                </c:pt>
                <c:pt idx="339194">
                  <c:v>16192.03</c:v>
                </c:pt>
                <c:pt idx="339195">
                  <c:v>14122.47</c:v>
                </c:pt>
                <c:pt idx="339196">
                  <c:v>14921.15</c:v>
                </c:pt>
                <c:pt idx="339197">
                  <c:v>15048.45</c:v>
                </c:pt>
                <c:pt idx="339198">
                  <c:v>13795.47</c:v>
                </c:pt>
                <c:pt idx="339199">
                  <c:v>13472.12</c:v>
                </c:pt>
                <c:pt idx="339200">
                  <c:v>15614.25</c:v>
                </c:pt>
                <c:pt idx="339201">
                  <c:v>13790.33</c:v>
                </c:pt>
                <c:pt idx="339202">
                  <c:v>11900.14</c:v>
                </c:pt>
                <c:pt idx="339203">
                  <c:v>13888.74</c:v>
                </c:pt>
                <c:pt idx="339204">
                  <c:v>14035.32</c:v>
                </c:pt>
                <c:pt idx="339205">
                  <c:v>13250.38</c:v>
                </c:pt>
                <c:pt idx="339206">
                  <c:v>15740.67</c:v>
                </c:pt>
                <c:pt idx="339207">
                  <c:v>20465.91</c:v>
                </c:pt>
                <c:pt idx="339208">
                  <c:v>16423.57</c:v>
                </c:pt>
                <c:pt idx="339209">
                  <c:v>16514.05</c:v>
                </c:pt>
                <c:pt idx="339210">
                  <c:v>16843.91</c:v>
                </c:pt>
                <c:pt idx="339211">
                  <c:v>18199.95</c:v>
                </c:pt>
                <c:pt idx="339212">
                  <c:v>16727.04</c:v>
                </c:pt>
                <c:pt idx="339213">
                  <c:v>16217.97</c:v>
                </c:pt>
                <c:pt idx="339214">
                  <c:v>15184.15</c:v>
                </c:pt>
                <c:pt idx="339215">
                  <c:v>16313.7</c:v>
                </c:pt>
                <c:pt idx="339216">
                  <c:v>16736.07</c:v>
                </c:pt>
                <c:pt idx="339217">
                  <c:v>15419.78</c:v>
                </c:pt>
                <c:pt idx="339218">
                  <c:v>15417.89</c:v>
                </c:pt>
                <c:pt idx="339219">
                  <c:v>16404.46</c:v>
                </c:pt>
                <c:pt idx="339220">
                  <c:v>17255.490000000002</c:v>
                </c:pt>
                <c:pt idx="339221">
                  <c:v>14577.12</c:v>
                </c:pt>
                <c:pt idx="339222">
                  <c:v>14910.46</c:v>
                </c:pt>
                <c:pt idx="339223">
                  <c:v>15246.67</c:v>
                </c:pt>
                <c:pt idx="339224">
                  <c:v>17952.39</c:v>
                </c:pt>
                <c:pt idx="339225">
                  <c:v>16861.439999999999</c:v>
                </c:pt>
                <c:pt idx="339226">
                  <c:v>17235.560000000001</c:v>
                </c:pt>
                <c:pt idx="339227">
                  <c:v>17324.05</c:v>
                </c:pt>
                <c:pt idx="339228">
                  <c:v>16885.91</c:v>
                </c:pt>
                <c:pt idx="339229">
                  <c:v>18701.18</c:v>
                </c:pt>
                <c:pt idx="339230">
                  <c:v>16826.16</c:v>
                </c:pt>
                <c:pt idx="339231">
                  <c:v>16456.04</c:v>
                </c:pt>
                <c:pt idx="339232">
                  <c:v>16125.13</c:v>
                </c:pt>
                <c:pt idx="339233">
                  <c:v>16811</c:v>
                </c:pt>
                <c:pt idx="339234">
                  <c:v>16295.37</c:v>
                </c:pt>
                <c:pt idx="339235">
                  <c:v>15475.87</c:v>
                </c:pt>
                <c:pt idx="339236">
                  <c:v>12416.34</c:v>
                </c:pt>
                <c:pt idx="339237">
                  <c:v>14824.44</c:v>
                </c:pt>
                <c:pt idx="339238">
                  <c:v>14687.35</c:v>
                </c:pt>
                <c:pt idx="339239">
                  <c:v>12901.44</c:v>
                </c:pt>
                <c:pt idx="339240">
                  <c:v>12498.51</c:v>
                </c:pt>
                <c:pt idx="339241">
                  <c:v>11908.65</c:v>
                </c:pt>
                <c:pt idx="339242">
                  <c:v>13880.61</c:v>
                </c:pt>
                <c:pt idx="339243">
                  <c:v>12692.46</c:v>
                </c:pt>
                <c:pt idx="339244">
                  <c:v>13012.76</c:v>
                </c:pt>
                <c:pt idx="339245">
                  <c:v>12572.88</c:v>
                </c:pt>
                <c:pt idx="339246">
                  <c:v>13057.72</c:v>
                </c:pt>
                <c:pt idx="339247">
                  <c:v>12170.16</c:v>
                </c:pt>
                <c:pt idx="339248">
                  <c:v>12609.79</c:v>
                </c:pt>
                <c:pt idx="339249">
                  <c:v>11717.21</c:v>
                </c:pt>
                <c:pt idx="339250">
                  <c:v>12478.42</c:v>
                </c:pt>
                <c:pt idx="339251">
                  <c:v>13855.91</c:v>
                </c:pt>
                <c:pt idx="339252">
                  <c:v>13565.49</c:v>
                </c:pt>
                <c:pt idx="339253">
                  <c:v>14956.68</c:v>
                </c:pt>
                <c:pt idx="339254">
                  <c:v>9914.52</c:v>
                </c:pt>
                <c:pt idx="339255">
                  <c:v>12099.74</c:v>
                </c:pt>
                <c:pt idx="339256">
                  <c:v>12806.1</c:v>
                </c:pt>
                <c:pt idx="339257">
                  <c:v>12521.39</c:v>
                </c:pt>
                <c:pt idx="339258">
                  <c:v>11734.79</c:v>
                </c:pt>
                <c:pt idx="339259">
                  <c:v>13036.13</c:v>
                </c:pt>
                <c:pt idx="339260">
                  <c:v>11636.9</c:v>
                </c:pt>
                <c:pt idx="339261">
                  <c:v>12258.78</c:v>
                </c:pt>
                <c:pt idx="339262">
                  <c:v>11985.3</c:v>
                </c:pt>
                <c:pt idx="339263">
                  <c:v>11984.04</c:v>
                </c:pt>
                <c:pt idx="339264">
                  <c:v>11373.99</c:v>
                </c:pt>
                <c:pt idx="339265">
                  <c:v>11548.88</c:v>
                </c:pt>
                <c:pt idx="339266">
                  <c:v>11632.73</c:v>
                </c:pt>
                <c:pt idx="339267">
                  <c:v>11221.07</c:v>
                </c:pt>
                <c:pt idx="339268">
                  <c:v>11756.33</c:v>
                </c:pt>
                <c:pt idx="339269">
                  <c:v>10383.27</c:v>
                </c:pt>
                <c:pt idx="339270">
                  <c:v>11559.73</c:v>
                </c:pt>
                <c:pt idx="339271">
                  <c:v>10933.12</c:v>
                </c:pt>
                <c:pt idx="339272">
                  <c:v>10881.95</c:v>
                </c:pt>
                <c:pt idx="339273">
                  <c:v>11137.75</c:v>
                </c:pt>
                <c:pt idx="339274">
                  <c:v>10161.16</c:v>
                </c:pt>
                <c:pt idx="339275">
                  <c:v>10262.02</c:v>
                </c:pt>
                <c:pt idx="339276">
                  <c:v>11265.06</c:v>
                </c:pt>
                <c:pt idx="339277">
                  <c:v>10868.32</c:v>
                </c:pt>
                <c:pt idx="339278">
                  <c:v>10367.66</c:v>
                </c:pt>
                <c:pt idx="339279">
                  <c:v>10735.89</c:v>
                </c:pt>
                <c:pt idx="339280">
                  <c:v>11058.38</c:v>
                </c:pt>
                <c:pt idx="339281">
                  <c:v>10850.5</c:v>
                </c:pt>
                <c:pt idx="339282">
                  <c:v>10426.43</c:v>
                </c:pt>
                <c:pt idx="339283">
                  <c:v>10193.469999999999</c:v>
                </c:pt>
                <c:pt idx="339284">
                  <c:v>9980.59</c:v>
                </c:pt>
                <c:pt idx="339285">
                  <c:v>11358.7</c:v>
                </c:pt>
                <c:pt idx="339286">
                  <c:v>10355.77</c:v>
                </c:pt>
                <c:pt idx="339287">
                  <c:v>10723.65</c:v>
                </c:pt>
                <c:pt idx="339288">
                  <c:v>15313.1</c:v>
                </c:pt>
                <c:pt idx="339289">
                  <c:v>9660.32</c:v>
                </c:pt>
                <c:pt idx="339290">
                  <c:v>12747.77</c:v>
                </c:pt>
                <c:pt idx="339291">
                  <c:v>11047.5</c:v>
                </c:pt>
                <c:pt idx="339292">
                  <c:v>9897.3700000000008</c:v>
                </c:pt>
                <c:pt idx="339293">
                  <c:v>9859.8799999999992</c:v>
                </c:pt>
                <c:pt idx="339294">
                  <c:v>11313.76</c:v>
                </c:pt>
                <c:pt idx="339295">
                  <c:v>10663.15</c:v>
                </c:pt>
                <c:pt idx="339296">
                  <c:v>10648.28</c:v>
                </c:pt>
                <c:pt idx="339297">
                  <c:v>11005.97</c:v>
                </c:pt>
                <c:pt idx="339298">
                  <c:v>4887.6899999999996</c:v>
                </c:pt>
                <c:pt idx="339299">
                  <c:v>10097.84</c:v>
                </c:pt>
                <c:pt idx="339300">
                  <c:v>11139.61</c:v>
                </c:pt>
                <c:pt idx="339301">
                  <c:v>11019.82</c:v>
                </c:pt>
                <c:pt idx="339302">
                  <c:v>11047.49</c:v>
                </c:pt>
                <c:pt idx="339303">
                  <c:v>10424.68</c:v>
                </c:pt>
                <c:pt idx="339304">
                  <c:v>11445.67</c:v>
                </c:pt>
                <c:pt idx="339305">
                  <c:v>13573.84</c:v>
                </c:pt>
                <c:pt idx="339306">
                  <c:v>12569.36</c:v>
                </c:pt>
                <c:pt idx="339307">
                  <c:v>12167.7</c:v>
                </c:pt>
                <c:pt idx="339308">
                  <c:v>12217.03</c:v>
                </c:pt>
                <c:pt idx="339309">
                  <c:v>12499.06</c:v>
                </c:pt>
                <c:pt idx="339310">
                  <c:v>10862.96</c:v>
                </c:pt>
                <c:pt idx="339311">
                  <c:v>11763.97</c:v>
                </c:pt>
                <c:pt idx="339312">
                  <c:v>13183.6</c:v>
                </c:pt>
                <c:pt idx="339313">
                  <c:v>11778.79</c:v>
                </c:pt>
                <c:pt idx="339314">
                  <c:v>12452.17</c:v>
                </c:pt>
                <c:pt idx="339315">
                  <c:v>12615.53</c:v>
                </c:pt>
                <c:pt idx="339316">
                  <c:v>13624.99</c:v>
                </c:pt>
                <c:pt idx="339317">
                  <c:v>12579.31</c:v>
                </c:pt>
                <c:pt idx="339318">
                  <c:v>11685.04</c:v>
                </c:pt>
                <c:pt idx="339319">
                  <c:v>11877.62</c:v>
                </c:pt>
                <c:pt idx="339320">
                  <c:v>14033.56</c:v>
                </c:pt>
                <c:pt idx="339321">
                  <c:v>12564.36</c:v>
                </c:pt>
                <c:pt idx="339322">
                  <c:v>11503.99</c:v>
                </c:pt>
                <c:pt idx="339323">
                  <c:v>11653.63</c:v>
                </c:pt>
                <c:pt idx="339324">
                  <c:v>12197.42</c:v>
                </c:pt>
                <c:pt idx="339325">
                  <c:v>11624.44</c:v>
                </c:pt>
                <c:pt idx="339326">
                  <c:v>11853.08</c:v>
                </c:pt>
                <c:pt idx="339327">
                  <c:v>12114.73</c:v>
                </c:pt>
                <c:pt idx="339328">
                  <c:v>11579.93</c:v>
                </c:pt>
                <c:pt idx="339329">
                  <c:v>12656.07</c:v>
                </c:pt>
                <c:pt idx="339330">
                  <c:v>12218.9</c:v>
                </c:pt>
                <c:pt idx="339331">
                  <c:v>11867.16</c:v>
                </c:pt>
                <c:pt idx="339332">
                  <c:v>12905.64</c:v>
                </c:pt>
                <c:pt idx="339333">
                  <c:v>13169.62</c:v>
                </c:pt>
                <c:pt idx="339334">
                  <c:v>11602.1</c:v>
                </c:pt>
                <c:pt idx="339335">
                  <c:v>12704.87</c:v>
                </c:pt>
                <c:pt idx="339336">
                  <c:v>12354.61</c:v>
                </c:pt>
                <c:pt idx="339337">
                  <c:v>13267.17</c:v>
                </c:pt>
                <c:pt idx="339338">
                  <c:v>13266.24</c:v>
                </c:pt>
                <c:pt idx="339339">
                  <c:v>12874.94</c:v>
                </c:pt>
                <c:pt idx="339340">
                  <c:v>13439.9</c:v>
                </c:pt>
                <c:pt idx="339341">
                  <c:v>13045.43</c:v>
                </c:pt>
                <c:pt idx="339342">
                  <c:v>16291.98</c:v>
                </c:pt>
                <c:pt idx="339343">
                  <c:v>14515.85</c:v>
                </c:pt>
                <c:pt idx="339344">
                  <c:v>12674.45</c:v>
                </c:pt>
                <c:pt idx="339345">
                  <c:v>12995.69</c:v>
                </c:pt>
                <c:pt idx="339346">
                  <c:v>14663.24</c:v>
                </c:pt>
                <c:pt idx="339347">
                  <c:v>14060.92</c:v>
                </c:pt>
                <c:pt idx="339348">
                  <c:v>13057</c:v>
                </c:pt>
                <c:pt idx="339349">
                  <c:v>14287.37</c:v>
                </c:pt>
                <c:pt idx="339350">
                  <c:v>15234.76</c:v>
                </c:pt>
                <c:pt idx="339351">
                  <c:v>12608.76</c:v>
                </c:pt>
                <c:pt idx="339352">
                  <c:v>11189.99</c:v>
                </c:pt>
                <c:pt idx="339353">
                  <c:v>11087.07</c:v>
                </c:pt>
                <c:pt idx="339354">
                  <c:v>13615.78</c:v>
                </c:pt>
                <c:pt idx="339355">
                  <c:v>11922.46</c:v>
                </c:pt>
                <c:pt idx="339356">
                  <c:v>10779.76</c:v>
                </c:pt>
                <c:pt idx="339357">
                  <c:v>8992.41</c:v>
                </c:pt>
                <c:pt idx="339358">
                  <c:v>11360.24</c:v>
                </c:pt>
                <c:pt idx="339359">
                  <c:v>12980.1</c:v>
                </c:pt>
                <c:pt idx="339360">
                  <c:v>12004.55</c:v>
                </c:pt>
                <c:pt idx="339361">
                  <c:v>11406.57</c:v>
                </c:pt>
                <c:pt idx="339362">
                  <c:v>11328.28</c:v>
                </c:pt>
                <c:pt idx="339363">
                  <c:v>13261.28</c:v>
                </c:pt>
                <c:pt idx="339364">
                  <c:v>11655.01</c:v>
                </c:pt>
                <c:pt idx="339365">
                  <c:v>10853.04</c:v>
                </c:pt>
                <c:pt idx="339366">
                  <c:v>11857.59</c:v>
                </c:pt>
                <c:pt idx="339367">
                  <c:v>11613.96</c:v>
                </c:pt>
                <c:pt idx="339368">
                  <c:v>11862.96</c:v>
                </c:pt>
                <c:pt idx="339369">
                  <c:v>11886.94</c:v>
                </c:pt>
                <c:pt idx="339370">
                  <c:v>11434.03</c:v>
                </c:pt>
                <c:pt idx="339371">
                  <c:v>11200.99</c:v>
                </c:pt>
                <c:pt idx="339372">
                  <c:v>12864.45</c:v>
                </c:pt>
                <c:pt idx="339373">
                  <c:v>11095.73</c:v>
                </c:pt>
                <c:pt idx="339374">
                  <c:v>9994.4699999999993</c:v>
                </c:pt>
                <c:pt idx="339375">
                  <c:v>10503.38</c:v>
                </c:pt>
                <c:pt idx="339376">
                  <c:v>12886.59</c:v>
                </c:pt>
                <c:pt idx="339377">
                  <c:v>10064.799999999999</c:v>
                </c:pt>
                <c:pt idx="339378">
                  <c:v>8752.31</c:v>
                </c:pt>
                <c:pt idx="339379">
                  <c:v>6942.73</c:v>
                </c:pt>
                <c:pt idx="339380">
                  <c:v>7766.9</c:v>
                </c:pt>
                <c:pt idx="339381">
                  <c:v>8017.63</c:v>
                </c:pt>
                <c:pt idx="339382">
                  <c:v>7091.58</c:v>
                </c:pt>
                <c:pt idx="339383">
                  <c:v>6368.53</c:v>
                </c:pt>
                <c:pt idx="339384">
                  <c:v>6476.52</c:v>
                </c:pt>
                <c:pt idx="339385">
                  <c:v>7454.49</c:v>
                </c:pt>
                <c:pt idx="339386">
                  <c:v>6779.25</c:v>
                </c:pt>
                <c:pt idx="339387">
                  <c:v>7199.82</c:v>
                </c:pt>
                <c:pt idx="339388">
                  <c:v>6352.91</c:v>
                </c:pt>
                <c:pt idx="339389">
                  <c:v>7492.09</c:v>
                </c:pt>
                <c:pt idx="339390">
                  <c:v>6720.83</c:v>
                </c:pt>
                <c:pt idx="339391">
                  <c:v>6584.26</c:v>
                </c:pt>
                <c:pt idx="339392">
                  <c:v>5591.51</c:v>
                </c:pt>
                <c:pt idx="339393">
                  <c:v>6787.32</c:v>
                </c:pt>
                <c:pt idx="339394">
                  <c:v>7993.8</c:v>
                </c:pt>
                <c:pt idx="339395">
                  <c:v>7505.38</c:v>
                </c:pt>
                <c:pt idx="339396">
                  <c:v>7815.35</c:v>
                </c:pt>
                <c:pt idx="339397">
                  <c:v>5074.0200000000004</c:v>
                </c:pt>
                <c:pt idx="339398">
                  <c:v>6861.64</c:v>
                </c:pt>
                <c:pt idx="339399">
                  <c:v>8104.36</c:v>
                </c:pt>
                <c:pt idx="339400">
                  <c:v>7290.41</c:v>
                </c:pt>
                <c:pt idx="339401">
                  <c:v>7615.56</c:v>
                </c:pt>
                <c:pt idx="339402">
                  <c:v>8848.9599999999991</c:v>
                </c:pt>
                <c:pt idx="339403">
                  <c:v>9138.85</c:v>
                </c:pt>
                <c:pt idx="339404">
                  <c:v>7842.79</c:v>
                </c:pt>
                <c:pt idx="339405">
                  <c:v>7322.94</c:v>
                </c:pt>
                <c:pt idx="339406">
                  <c:v>8158.9</c:v>
                </c:pt>
                <c:pt idx="339407">
                  <c:v>7979.92</c:v>
                </c:pt>
                <c:pt idx="339408">
                  <c:v>7510.75</c:v>
                </c:pt>
                <c:pt idx="339409">
                  <c:v>7014.43</c:v>
                </c:pt>
                <c:pt idx="339410">
                  <c:v>6974.1</c:v>
                </c:pt>
                <c:pt idx="339411">
                  <c:v>8745.25</c:v>
                </c:pt>
                <c:pt idx="339412">
                  <c:v>7229.38</c:v>
                </c:pt>
                <c:pt idx="339413">
                  <c:v>7036.12</c:v>
                </c:pt>
                <c:pt idx="339414">
                  <c:v>6352.71</c:v>
                </c:pt>
                <c:pt idx="339415">
                  <c:v>7963.84</c:v>
                </c:pt>
                <c:pt idx="339416">
                  <c:v>7553.58</c:v>
                </c:pt>
                <c:pt idx="339417">
                  <c:v>7196.12</c:v>
                </c:pt>
                <c:pt idx="339418">
                  <c:v>6599.03</c:v>
                </c:pt>
                <c:pt idx="339419">
                  <c:v>7665.68</c:v>
                </c:pt>
                <c:pt idx="339420">
                  <c:v>7213.07</c:v>
                </c:pt>
                <c:pt idx="339421">
                  <c:v>6878.09</c:v>
                </c:pt>
                <c:pt idx="339422">
                  <c:v>6793.59</c:v>
                </c:pt>
                <c:pt idx="339423">
                  <c:v>6902.86</c:v>
                </c:pt>
                <c:pt idx="339424">
                  <c:v>7891.62</c:v>
                </c:pt>
                <c:pt idx="339425">
                  <c:v>6726.83</c:v>
                </c:pt>
                <c:pt idx="339426">
                  <c:v>7014.68</c:v>
                </c:pt>
                <c:pt idx="339427">
                  <c:v>6647.92</c:v>
                </c:pt>
                <c:pt idx="339428">
                  <c:v>8344.32</c:v>
                </c:pt>
                <c:pt idx="339429">
                  <c:v>6551.17</c:v>
                </c:pt>
                <c:pt idx="339430">
                  <c:v>6537.6</c:v>
                </c:pt>
                <c:pt idx="339431">
                  <c:v>7629.24</c:v>
                </c:pt>
                <c:pt idx="339432">
                  <c:v>6149.17</c:v>
                </c:pt>
                <c:pt idx="339433">
                  <c:v>8071.6</c:v>
                </c:pt>
                <c:pt idx="339434">
                  <c:v>6227.62</c:v>
                </c:pt>
                <c:pt idx="339435">
                  <c:v>6813.08</c:v>
                </c:pt>
                <c:pt idx="339436">
                  <c:v>6684.5</c:v>
                </c:pt>
                <c:pt idx="339437">
                  <c:v>7181.42</c:v>
                </c:pt>
                <c:pt idx="339438">
                  <c:v>7234.75</c:v>
                </c:pt>
                <c:pt idx="339439">
                  <c:v>6879.48</c:v>
                </c:pt>
                <c:pt idx="339440">
                  <c:v>5997.96</c:v>
                </c:pt>
                <c:pt idx="339441">
                  <c:v>2759.7</c:v>
                </c:pt>
                <c:pt idx="339442">
                  <c:v>4358.01</c:v>
                </c:pt>
                <c:pt idx="339443">
                  <c:v>5605.11</c:v>
                </c:pt>
                <c:pt idx="339444">
                  <c:v>4926.34</c:v>
                </c:pt>
                <c:pt idx="339445">
                  <c:v>5892.59</c:v>
                </c:pt>
                <c:pt idx="339446">
                  <c:v>6400.83</c:v>
                </c:pt>
                <c:pt idx="339447">
                  <c:v>5930.6</c:v>
                </c:pt>
                <c:pt idx="339448">
                  <c:v>5865.32</c:v>
                </c:pt>
                <c:pt idx="339449">
                  <c:v>5527.36</c:v>
                </c:pt>
                <c:pt idx="339450">
                  <c:v>6787.83</c:v>
                </c:pt>
                <c:pt idx="339451">
                  <c:v>6348.88</c:v>
                </c:pt>
                <c:pt idx="339452">
                  <c:v>6464.62</c:v>
                </c:pt>
                <c:pt idx="339453">
                  <c:v>5761.15</c:v>
                </c:pt>
                <c:pt idx="339454">
                  <c:v>6850.85</c:v>
                </c:pt>
                <c:pt idx="339455">
                  <c:v>8160.07</c:v>
                </c:pt>
                <c:pt idx="339456">
                  <c:v>6861.6</c:v>
                </c:pt>
                <c:pt idx="339457">
                  <c:v>7703.79</c:v>
                </c:pt>
                <c:pt idx="339458">
                  <c:v>7526.88</c:v>
                </c:pt>
                <c:pt idx="339459">
                  <c:v>7130.04</c:v>
                </c:pt>
                <c:pt idx="339460">
                  <c:v>7341.36</c:v>
                </c:pt>
                <c:pt idx="339461">
                  <c:v>6497.63</c:v>
                </c:pt>
                <c:pt idx="339462">
                  <c:v>6614.97</c:v>
                </c:pt>
                <c:pt idx="339463">
                  <c:v>8120.62</c:v>
                </c:pt>
                <c:pt idx="339464">
                  <c:v>7018.78</c:v>
                </c:pt>
                <c:pt idx="339465">
                  <c:v>6575.35</c:v>
                </c:pt>
                <c:pt idx="339466">
                  <c:v>6134.7</c:v>
                </c:pt>
                <c:pt idx="339467">
                  <c:v>6966.09</c:v>
                </c:pt>
                <c:pt idx="339468">
                  <c:v>6801.46</c:v>
                </c:pt>
                <c:pt idx="339469">
                  <c:v>6700.65</c:v>
                </c:pt>
                <c:pt idx="339470">
                  <c:v>6684.2</c:v>
                </c:pt>
                <c:pt idx="339471">
                  <c:v>7069.6</c:v>
                </c:pt>
                <c:pt idx="339472">
                  <c:v>7930.01</c:v>
                </c:pt>
                <c:pt idx="339473">
                  <c:v>6549.81</c:v>
                </c:pt>
                <c:pt idx="339474">
                  <c:v>6546.18</c:v>
                </c:pt>
                <c:pt idx="339475">
                  <c:v>6075.38</c:v>
                </c:pt>
                <c:pt idx="339476">
                  <c:v>7776.77</c:v>
                </c:pt>
                <c:pt idx="339477">
                  <c:v>6915.96</c:v>
                </c:pt>
                <c:pt idx="339478">
                  <c:v>6844.75</c:v>
                </c:pt>
                <c:pt idx="339479">
                  <c:v>6217.22</c:v>
                </c:pt>
                <c:pt idx="339480">
                  <c:v>7753.54</c:v>
                </c:pt>
                <c:pt idx="339481">
                  <c:v>7838.04</c:v>
                </c:pt>
                <c:pt idx="339482">
                  <c:v>7422.37</c:v>
                </c:pt>
                <c:pt idx="339483">
                  <c:v>7344.69</c:v>
                </c:pt>
                <c:pt idx="339484">
                  <c:v>6517.95</c:v>
                </c:pt>
                <c:pt idx="339485">
                  <c:v>9866.56</c:v>
                </c:pt>
                <c:pt idx="339486">
                  <c:v>7868.24</c:v>
                </c:pt>
                <c:pt idx="339487">
                  <c:v>6404.34</c:v>
                </c:pt>
                <c:pt idx="339488">
                  <c:v>6302.08</c:v>
                </c:pt>
                <c:pt idx="339489">
                  <c:v>8235.02</c:v>
                </c:pt>
                <c:pt idx="339490">
                  <c:v>7438.51</c:v>
                </c:pt>
                <c:pt idx="339491">
                  <c:v>6842.15</c:v>
                </c:pt>
                <c:pt idx="339492">
                  <c:v>6662.84</c:v>
                </c:pt>
                <c:pt idx="339493">
                  <c:v>58637.68</c:v>
                </c:pt>
                <c:pt idx="339494">
                  <c:v>46047.35</c:v>
                </c:pt>
                <c:pt idx="339495">
                  <c:v>48509.95</c:v>
                </c:pt>
                <c:pt idx="339496">
                  <c:v>41950.8</c:v>
                </c:pt>
                <c:pt idx="339497">
                  <c:v>53135.88</c:v>
                </c:pt>
                <c:pt idx="339498">
                  <c:v>47448.89</c:v>
                </c:pt>
                <c:pt idx="339499">
                  <c:v>39082.370000000003</c:v>
                </c:pt>
                <c:pt idx="339500">
                  <c:v>38430.879999999997</c:v>
                </c:pt>
                <c:pt idx="339501">
                  <c:v>42067.35</c:v>
                </c:pt>
                <c:pt idx="339502">
                  <c:v>44228.05</c:v>
                </c:pt>
                <c:pt idx="339503">
                  <c:v>38620.239999999998</c:v>
                </c:pt>
                <c:pt idx="339504">
                  <c:v>40495.21</c:v>
                </c:pt>
                <c:pt idx="339505">
                  <c:v>41179.68</c:v>
                </c:pt>
                <c:pt idx="339506">
                  <c:v>44445.18</c:v>
                </c:pt>
                <c:pt idx="339507">
                  <c:v>40000.36</c:v>
                </c:pt>
                <c:pt idx="339508">
                  <c:v>39820.21</c:v>
                </c:pt>
                <c:pt idx="339509">
                  <c:v>40781.97</c:v>
                </c:pt>
                <c:pt idx="339510">
                  <c:v>44128.83</c:v>
                </c:pt>
                <c:pt idx="339511">
                  <c:v>45225.78</c:v>
                </c:pt>
                <c:pt idx="339512">
                  <c:v>43565.5</c:v>
                </c:pt>
                <c:pt idx="339513">
                  <c:v>40604.71</c:v>
                </c:pt>
                <c:pt idx="339514">
                  <c:v>43965.3</c:v>
                </c:pt>
                <c:pt idx="339515">
                  <c:v>48279.02</c:v>
                </c:pt>
                <c:pt idx="339516">
                  <c:v>40247.43</c:v>
                </c:pt>
                <c:pt idx="339517">
                  <c:v>39210.870000000003</c:v>
                </c:pt>
                <c:pt idx="339518">
                  <c:v>40393.49</c:v>
                </c:pt>
                <c:pt idx="339519">
                  <c:v>48227.13</c:v>
                </c:pt>
                <c:pt idx="339520">
                  <c:v>42446.68</c:v>
                </c:pt>
                <c:pt idx="339521">
                  <c:v>38150.43</c:v>
                </c:pt>
                <c:pt idx="339522">
                  <c:v>33274.5</c:v>
                </c:pt>
                <c:pt idx="339523">
                  <c:v>36232.239999999998</c:v>
                </c:pt>
                <c:pt idx="339524">
                  <c:v>39762.99</c:v>
                </c:pt>
                <c:pt idx="339525">
                  <c:v>33756.65</c:v>
                </c:pt>
                <c:pt idx="339526">
                  <c:v>30722.9</c:v>
                </c:pt>
                <c:pt idx="339527">
                  <c:v>29822.87</c:v>
                </c:pt>
                <c:pt idx="339528">
                  <c:v>37246.79</c:v>
                </c:pt>
                <c:pt idx="339529">
                  <c:v>31378.46</c:v>
                </c:pt>
                <c:pt idx="339530">
                  <c:v>30448.639999999999</c:v>
                </c:pt>
                <c:pt idx="339531">
                  <c:v>29949.56</c:v>
                </c:pt>
                <c:pt idx="339532">
                  <c:v>34651.370000000003</c:v>
                </c:pt>
                <c:pt idx="339533">
                  <c:v>34439.019999999997</c:v>
                </c:pt>
                <c:pt idx="339534">
                  <c:v>33976.400000000001</c:v>
                </c:pt>
                <c:pt idx="339535">
                  <c:v>32107.89</c:v>
                </c:pt>
                <c:pt idx="339536">
                  <c:v>31708.91</c:v>
                </c:pt>
                <c:pt idx="339537">
                  <c:v>35750.660000000003</c:v>
                </c:pt>
                <c:pt idx="339538">
                  <c:v>32550.81</c:v>
                </c:pt>
                <c:pt idx="339539">
                  <c:v>32141.39</c:v>
                </c:pt>
                <c:pt idx="339540">
                  <c:v>21028.53</c:v>
                </c:pt>
                <c:pt idx="339541">
                  <c:v>30466.240000000002</c:v>
                </c:pt>
                <c:pt idx="339542">
                  <c:v>29913.47</c:v>
                </c:pt>
                <c:pt idx="339543">
                  <c:v>28036.85</c:v>
                </c:pt>
                <c:pt idx="339544">
                  <c:v>25883.88</c:v>
                </c:pt>
                <c:pt idx="339545">
                  <c:v>30996.400000000001</c:v>
                </c:pt>
                <c:pt idx="339546">
                  <c:v>30527.48</c:v>
                </c:pt>
                <c:pt idx="339547">
                  <c:v>28526.82</c:v>
                </c:pt>
                <c:pt idx="339548">
                  <c:v>29859.51</c:v>
                </c:pt>
                <c:pt idx="339549">
                  <c:v>32346.400000000001</c:v>
                </c:pt>
                <c:pt idx="339550">
                  <c:v>30808.94</c:v>
                </c:pt>
                <c:pt idx="339551">
                  <c:v>29074.959999999999</c:v>
                </c:pt>
                <c:pt idx="339552">
                  <c:v>27001.09</c:v>
                </c:pt>
                <c:pt idx="339553">
                  <c:v>29149.96</c:v>
                </c:pt>
                <c:pt idx="339554">
                  <c:v>32956.160000000003</c:v>
                </c:pt>
                <c:pt idx="339555">
                  <c:v>28006.240000000002</c:v>
                </c:pt>
                <c:pt idx="339556">
                  <c:v>29607.94</c:v>
                </c:pt>
                <c:pt idx="339557">
                  <c:v>26060.959999999999</c:v>
                </c:pt>
                <c:pt idx="339558">
                  <c:v>31037</c:v>
                </c:pt>
                <c:pt idx="339559">
                  <c:v>29222.29</c:v>
                </c:pt>
                <c:pt idx="339560">
                  <c:v>28857.35</c:v>
                </c:pt>
                <c:pt idx="339561">
                  <c:v>27257.86</c:v>
                </c:pt>
                <c:pt idx="339562">
                  <c:v>28425.33</c:v>
                </c:pt>
                <c:pt idx="339563">
                  <c:v>30200.46</c:v>
                </c:pt>
                <c:pt idx="339564">
                  <c:v>28165.599999999999</c:v>
                </c:pt>
                <c:pt idx="339565">
                  <c:v>27466.12</c:v>
                </c:pt>
                <c:pt idx="339566">
                  <c:v>28225.27</c:v>
                </c:pt>
                <c:pt idx="339567">
                  <c:v>29284.07</c:v>
                </c:pt>
                <c:pt idx="339568">
                  <c:v>27383.95</c:v>
                </c:pt>
                <c:pt idx="339569">
                  <c:v>26267.51</c:v>
                </c:pt>
                <c:pt idx="339570">
                  <c:v>26106.14</c:v>
                </c:pt>
                <c:pt idx="339571">
                  <c:v>32098.45</c:v>
                </c:pt>
                <c:pt idx="339572">
                  <c:v>30207.279999999999</c:v>
                </c:pt>
                <c:pt idx="339573">
                  <c:v>29492.34</c:v>
                </c:pt>
                <c:pt idx="339574">
                  <c:v>41496.839999999997</c:v>
                </c:pt>
                <c:pt idx="339575">
                  <c:v>26326.49</c:v>
                </c:pt>
                <c:pt idx="339576">
                  <c:v>34242.58</c:v>
                </c:pt>
                <c:pt idx="339577">
                  <c:v>29040.86</c:v>
                </c:pt>
                <c:pt idx="339578">
                  <c:v>27603.35</c:v>
                </c:pt>
                <c:pt idx="339579">
                  <c:v>26279.24</c:v>
                </c:pt>
                <c:pt idx="339580">
                  <c:v>32494.59</c:v>
                </c:pt>
                <c:pt idx="339581">
                  <c:v>28038.6</c:v>
                </c:pt>
                <c:pt idx="339582">
                  <c:v>28835.3</c:v>
                </c:pt>
                <c:pt idx="339583">
                  <c:v>25882.73</c:v>
                </c:pt>
                <c:pt idx="339584">
                  <c:v>24787.14</c:v>
                </c:pt>
                <c:pt idx="339585">
                  <c:v>33688.26</c:v>
                </c:pt>
                <c:pt idx="339586">
                  <c:v>29278.27</c:v>
                </c:pt>
                <c:pt idx="339587">
                  <c:v>27978.95</c:v>
                </c:pt>
                <c:pt idx="339588">
                  <c:v>27685.41</c:v>
                </c:pt>
                <c:pt idx="339589">
                  <c:v>31667.69</c:v>
                </c:pt>
                <c:pt idx="339590">
                  <c:v>30745.03</c:v>
                </c:pt>
                <c:pt idx="339591">
                  <c:v>34368.19</c:v>
                </c:pt>
                <c:pt idx="339592">
                  <c:v>25531.19</c:v>
                </c:pt>
                <c:pt idx="339593">
                  <c:v>30903.84</c:v>
                </c:pt>
                <c:pt idx="339594">
                  <c:v>28404.09</c:v>
                </c:pt>
                <c:pt idx="339595">
                  <c:v>29821.08</c:v>
                </c:pt>
                <c:pt idx="339596">
                  <c:v>25645.77</c:v>
                </c:pt>
                <c:pt idx="339597">
                  <c:v>32478.39</c:v>
                </c:pt>
                <c:pt idx="339598">
                  <c:v>34333.660000000003</c:v>
                </c:pt>
                <c:pt idx="339599">
                  <c:v>30386.81</c:v>
                </c:pt>
                <c:pt idx="339600">
                  <c:v>33848.53</c:v>
                </c:pt>
                <c:pt idx="339601">
                  <c:v>31962.45</c:v>
                </c:pt>
                <c:pt idx="339602">
                  <c:v>36772.17</c:v>
                </c:pt>
                <c:pt idx="339603">
                  <c:v>31085.74</c:v>
                </c:pt>
                <c:pt idx="339604">
                  <c:v>28934.82</c:v>
                </c:pt>
                <c:pt idx="339605">
                  <c:v>28355.02</c:v>
                </c:pt>
                <c:pt idx="339606">
                  <c:v>34670.46</c:v>
                </c:pt>
                <c:pt idx="339607">
                  <c:v>29876.35</c:v>
                </c:pt>
                <c:pt idx="339608">
                  <c:v>26849.26</c:v>
                </c:pt>
                <c:pt idx="339609">
                  <c:v>28988.97</c:v>
                </c:pt>
                <c:pt idx="339610">
                  <c:v>31606.02</c:v>
                </c:pt>
                <c:pt idx="339611">
                  <c:v>33350.89</c:v>
                </c:pt>
                <c:pt idx="339612">
                  <c:v>29969.31</c:v>
                </c:pt>
                <c:pt idx="339613">
                  <c:v>30551.19</c:v>
                </c:pt>
                <c:pt idx="339614">
                  <c:v>28992.84</c:v>
                </c:pt>
                <c:pt idx="339615">
                  <c:v>33343.22</c:v>
                </c:pt>
                <c:pt idx="339616">
                  <c:v>33651.19</c:v>
                </c:pt>
                <c:pt idx="339617">
                  <c:v>31368.11</c:v>
                </c:pt>
                <c:pt idx="339618">
                  <c:v>34048.46</c:v>
                </c:pt>
                <c:pt idx="339619">
                  <c:v>37940.58</c:v>
                </c:pt>
                <c:pt idx="339620">
                  <c:v>33766.839999999997</c:v>
                </c:pt>
                <c:pt idx="339621">
                  <c:v>33785.97</c:v>
                </c:pt>
                <c:pt idx="339622">
                  <c:v>32774.720000000001</c:v>
                </c:pt>
                <c:pt idx="339623">
                  <c:v>36620.61</c:v>
                </c:pt>
                <c:pt idx="339624">
                  <c:v>37919.4</c:v>
                </c:pt>
                <c:pt idx="339625">
                  <c:v>35694.730000000003</c:v>
                </c:pt>
                <c:pt idx="339626">
                  <c:v>36581.620000000003</c:v>
                </c:pt>
                <c:pt idx="339627">
                  <c:v>34504.949999999997</c:v>
                </c:pt>
                <c:pt idx="339628">
                  <c:v>43172.31</c:v>
                </c:pt>
                <c:pt idx="339629">
                  <c:v>38249.54</c:v>
                </c:pt>
                <c:pt idx="339630">
                  <c:v>32794.43</c:v>
                </c:pt>
                <c:pt idx="339631">
                  <c:v>32245.1</c:v>
                </c:pt>
                <c:pt idx="339632">
                  <c:v>38440.76</c:v>
                </c:pt>
                <c:pt idx="339633">
                  <c:v>37910.239999999998</c:v>
                </c:pt>
                <c:pt idx="339634">
                  <c:v>34137.730000000003</c:v>
                </c:pt>
                <c:pt idx="339635">
                  <c:v>38065.58</c:v>
                </c:pt>
                <c:pt idx="339636">
                  <c:v>2076.4</c:v>
                </c:pt>
                <c:pt idx="339637">
                  <c:v>2706.45</c:v>
                </c:pt>
                <c:pt idx="339638">
                  <c:v>1963.5</c:v>
                </c:pt>
                <c:pt idx="339639">
                  <c:v>1450.44</c:v>
                </c:pt>
                <c:pt idx="339640">
                  <c:v>1979.42</c:v>
                </c:pt>
                <c:pt idx="339641">
                  <c:v>2235.4499999999998</c:v>
                </c:pt>
                <c:pt idx="339642">
                  <c:v>1713.72</c:v>
                </c:pt>
                <c:pt idx="339643">
                  <c:v>1390.32</c:v>
                </c:pt>
                <c:pt idx="339644">
                  <c:v>1621.83</c:v>
                </c:pt>
                <c:pt idx="339645">
                  <c:v>2374.2199999999998</c:v>
                </c:pt>
                <c:pt idx="339646">
                  <c:v>1734.26</c:v>
                </c:pt>
                <c:pt idx="339647">
                  <c:v>1603.18</c:v>
                </c:pt>
                <c:pt idx="339648">
                  <c:v>1844.76</c:v>
                </c:pt>
                <c:pt idx="339649">
                  <c:v>2989.8</c:v>
                </c:pt>
                <c:pt idx="339650">
                  <c:v>2589.62</c:v>
                </c:pt>
                <c:pt idx="339651">
                  <c:v>2590.7399999999998</c:v>
                </c:pt>
                <c:pt idx="339652">
                  <c:v>2259.1999999999998</c:v>
                </c:pt>
                <c:pt idx="339653">
                  <c:v>3876.56</c:v>
                </c:pt>
                <c:pt idx="339654">
                  <c:v>2697.48</c:v>
                </c:pt>
                <c:pt idx="339655">
                  <c:v>2558.6999999999998</c:v>
                </c:pt>
                <c:pt idx="339656">
                  <c:v>2284.86</c:v>
                </c:pt>
                <c:pt idx="339657">
                  <c:v>2464.6</c:v>
                </c:pt>
                <c:pt idx="339658">
                  <c:v>2813.11</c:v>
                </c:pt>
                <c:pt idx="339659">
                  <c:v>2193.16</c:v>
                </c:pt>
                <c:pt idx="339660">
                  <c:v>2165.8200000000002</c:v>
                </c:pt>
                <c:pt idx="339661">
                  <c:v>2106.2199999999998</c:v>
                </c:pt>
                <c:pt idx="339662">
                  <c:v>2509.85</c:v>
                </c:pt>
                <c:pt idx="339663">
                  <c:v>1560.84</c:v>
                </c:pt>
                <c:pt idx="339664">
                  <c:v>1816.48</c:v>
                </c:pt>
                <c:pt idx="339665">
                  <c:v>1405.21</c:v>
                </c:pt>
                <c:pt idx="339666">
                  <c:v>1706.02</c:v>
                </c:pt>
                <c:pt idx="339667">
                  <c:v>2179.09</c:v>
                </c:pt>
                <c:pt idx="339668">
                  <c:v>1329.41</c:v>
                </c:pt>
                <c:pt idx="339669">
                  <c:v>1259.52</c:v>
                </c:pt>
                <c:pt idx="339670">
                  <c:v>1157.79</c:v>
                </c:pt>
                <c:pt idx="339671">
                  <c:v>1302.46</c:v>
                </c:pt>
                <c:pt idx="339672">
                  <c:v>1348.24</c:v>
                </c:pt>
                <c:pt idx="339673">
                  <c:v>1203.56</c:v>
                </c:pt>
                <c:pt idx="339674">
                  <c:v>1274.08</c:v>
                </c:pt>
                <c:pt idx="339675">
                  <c:v>1610.06</c:v>
                </c:pt>
                <c:pt idx="339676">
                  <c:v>1173.9000000000001</c:v>
                </c:pt>
                <c:pt idx="339677">
                  <c:v>1081.27</c:v>
                </c:pt>
                <c:pt idx="339678">
                  <c:v>1103.4000000000001</c:v>
                </c:pt>
                <c:pt idx="339679">
                  <c:v>793.46</c:v>
                </c:pt>
                <c:pt idx="339680">
                  <c:v>1070</c:v>
                </c:pt>
                <c:pt idx="339681">
                  <c:v>841.72</c:v>
                </c:pt>
                <c:pt idx="339682">
                  <c:v>1054.58</c:v>
                </c:pt>
                <c:pt idx="339683">
                  <c:v>656.91</c:v>
                </c:pt>
                <c:pt idx="339684">
                  <c:v>1182.01</c:v>
                </c:pt>
                <c:pt idx="339685">
                  <c:v>1617.26</c:v>
                </c:pt>
                <c:pt idx="339686">
                  <c:v>1054.22</c:v>
                </c:pt>
                <c:pt idx="339687">
                  <c:v>944.58</c:v>
                </c:pt>
                <c:pt idx="339688">
                  <c:v>1149.0999999999999</c:v>
                </c:pt>
                <c:pt idx="339689">
                  <c:v>919.82</c:v>
                </c:pt>
                <c:pt idx="339690">
                  <c:v>947.44</c:v>
                </c:pt>
                <c:pt idx="339691">
                  <c:v>848.1</c:v>
                </c:pt>
                <c:pt idx="339692">
                  <c:v>736.38</c:v>
                </c:pt>
                <c:pt idx="339693">
                  <c:v>1098.76</c:v>
                </c:pt>
                <c:pt idx="339694">
                  <c:v>1100.46</c:v>
                </c:pt>
                <c:pt idx="339695">
                  <c:v>831.26</c:v>
                </c:pt>
                <c:pt idx="339696">
                  <c:v>1149.2</c:v>
                </c:pt>
                <c:pt idx="339697">
                  <c:v>1110.01</c:v>
                </c:pt>
                <c:pt idx="339698">
                  <c:v>911.42</c:v>
                </c:pt>
                <c:pt idx="339699">
                  <c:v>1186.8</c:v>
                </c:pt>
                <c:pt idx="339700">
                  <c:v>1360.6</c:v>
                </c:pt>
                <c:pt idx="339701">
                  <c:v>1584</c:v>
                </c:pt>
                <c:pt idx="339702">
                  <c:v>1601.34</c:v>
                </c:pt>
                <c:pt idx="339703">
                  <c:v>1236.8</c:v>
                </c:pt>
                <c:pt idx="339704">
                  <c:v>1482.53</c:v>
                </c:pt>
                <c:pt idx="339705">
                  <c:v>2354.23</c:v>
                </c:pt>
                <c:pt idx="339706">
                  <c:v>1199.8</c:v>
                </c:pt>
                <c:pt idx="339707">
                  <c:v>1694.14</c:v>
                </c:pt>
                <c:pt idx="339708">
                  <c:v>1952.8</c:v>
                </c:pt>
                <c:pt idx="339709">
                  <c:v>1959.16</c:v>
                </c:pt>
                <c:pt idx="339710">
                  <c:v>1865.98</c:v>
                </c:pt>
                <c:pt idx="339711">
                  <c:v>1697.44</c:v>
                </c:pt>
                <c:pt idx="339712">
                  <c:v>1370.9</c:v>
                </c:pt>
                <c:pt idx="339713">
                  <c:v>1103.6600000000001</c:v>
                </c:pt>
                <c:pt idx="339714">
                  <c:v>1548.14</c:v>
                </c:pt>
                <c:pt idx="339715">
                  <c:v>1294.1600000000001</c:v>
                </c:pt>
                <c:pt idx="339716">
                  <c:v>1307.18</c:v>
                </c:pt>
                <c:pt idx="339717">
                  <c:v>1379.66</c:v>
                </c:pt>
                <c:pt idx="339718">
                  <c:v>1225.3</c:v>
                </c:pt>
                <c:pt idx="339719">
                  <c:v>1649.04</c:v>
                </c:pt>
                <c:pt idx="339720">
                  <c:v>1148.24</c:v>
                </c:pt>
                <c:pt idx="339721">
                  <c:v>1092.5999999999999</c:v>
                </c:pt>
                <c:pt idx="339722">
                  <c:v>1127.9000000000001</c:v>
                </c:pt>
                <c:pt idx="339723">
                  <c:v>1447.94</c:v>
                </c:pt>
                <c:pt idx="339724">
                  <c:v>1460.7</c:v>
                </c:pt>
                <c:pt idx="339725">
                  <c:v>796.02</c:v>
                </c:pt>
                <c:pt idx="339726">
                  <c:v>942.22</c:v>
                </c:pt>
                <c:pt idx="339727">
                  <c:v>351.64</c:v>
                </c:pt>
                <c:pt idx="339728">
                  <c:v>1261.72</c:v>
                </c:pt>
                <c:pt idx="339729">
                  <c:v>1401.6</c:v>
                </c:pt>
                <c:pt idx="339730">
                  <c:v>998</c:v>
                </c:pt>
                <c:pt idx="339731">
                  <c:v>978.54</c:v>
                </c:pt>
                <c:pt idx="339732">
                  <c:v>1039.2</c:v>
                </c:pt>
                <c:pt idx="339733">
                  <c:v>1003.16</c:v>
                </c:pt>
                <c:pt idx="339734">
                  <c:v>1069.98</c:v>
                </c:pt>
                <c:pt idx="339735">
                  <c:v>1146.58</c:v>
                </c:pt>
                <c:pt idx="339736">
                  <c:v>1153.5</c:v>
                </c:pt>
                <c:pt idx="339737">
                  <c:v>1082.24</c:v>
                </c:pt>
                <c:pt idx="339738">
                  <c:v>1219.44</c:v>
                </c:pt>
                <c:pt idx="339739">
                  <c:v>1094</c:v>
                </c:pt>
                <c:pt idx="339740">
                  <c:v>1866.04</c:v>
                </c:pt>
                <c:pt idx="339741">
                  <c:v>1450.32</c:v>
                </c:pt>
                <c:pt idx="339742">
                  <c:v>1254.26</c:v>
                </c:pt>
                <c:pt idx="339743">
                  <c:v>1041.1400000000001</c:v>
                </c:pt>
                <c:pt idx="339744">
                  <c:v>1051.9000000000001</c:v>
                </c:pt>
                <c:pt idx="339745">
                  <c:v>1115.44</c:v>
                </c:pt>
                <c:pt idx="339746">
                  <c:v>1117.74</c:v>
                </c:pt>
                <c:pt idx="339747">
                  <c:v>1094.5</c:v>
                </c:pt>
                <c:pt idx="339748">
                  <c:v>1132.22</c:v>
                </c:pt>
                <c:pt idx="339749">
                  <c:v>1164.58</c:v>
                </c:pt>
                <c:pt idx="339750">
                  <c:v>1178.7</c:v>
                </c:pt>
                <c:pt idx="339751">
                  <c:v>997.8</c:v>
                </c:pt>
                <c:pt idx="339752">
                  <c:v>998.74</c:v>
                </c:pt>
                <c:pt idx="339753">
                  <c:v>1288.54</c:v>
                </c:pt>
                <c:pt idx="339754">
                  <c:v>1203.08</c:v>
                </c:pt>
                <c:pt idx="339755">
                  <c:v>1349</c:v>
                </c:pt>
                <c:pt idx="339756">
                  <c:v>1179.8599999999999</c:v>
                </c:pt>
                <c:pt idx="339757">
                  <c:v>1710.54</c:v>
                </c:pt>
                <c:pt idx="339758">
                  <c:v>2423.66</c:v>
                </c:pt>
                <c:pt idx="339759">
                  <c:v>2426.86</c:v>
                </c:pt>
                <c:pt idx="339760">
                  <c:v>2693.02</c:v>
                </c:pt>
                <c:pt idx="339761">
                  <c:v>1935.08</c:v>
                </c:pt>
                <c:pt idx="339762">
                  <c:v>3838.86</c:v>
                </c:pt>
                <c:pt idx="339763">
                  <c:v>2161.52</c:v>
                </c:pt>
                <c:pt idx="339764">
                  <c:v>1883.78</c:v>
                </c:pt>
                <c:pt idx="339765">
                  <c:v>1571.02</c:v>
                </c:pt>
                <c:pt idx="339766">
                  <c:v>1860.88</c:v>
                </c:pt>
                <c:pt idx="339767">
                  <c:v>2077.48</c:v>
                </c:pt>
                <c:pt idx="339768">
                  <c:v>1923.08</c:v>
                </c:pt>
                <c:pt idx="339769">
                  <c:v>1467.6</c:v>
                </c:pt>
                <c:pt idx="339770">
                  <c:v>1705.76</c:v>
                </c:pt>
                <c:pt idx="339771">
                  <c:v>2361.91</c:v>
                </c:pt>
                <c:pt idx="339772">
                  <c:v>1366.44</c:v>
                </c:pt>
                <c:pt idx="339773">
                  <c:v>1185.6400000000001</c:v>
                </c:pt>
                <c:pt idx="339774">
                  <c:v>1065.74</c:v>
                </c:pt>
                <c:pt idx="339775">
                  <c:v>1635.08</c:v>
                </c:pt>
                <c:pt idx="339776">
                  <c:v>1228.54</c:v>
                </c:pt>
                <c:pt idx="339777">
                  <c:v>1325.7</c:v>
                </c:pt>
                <c:pt idx="339778">
                  <c:v>1045.94</c:v>
                </c:pt>
                <c:pt idx="339779">
                  <c:v>44.96</c:v>
                </c:pt>
                <c:pt idx="339780">
                  <c:v>10</c:v>
                </c:pt>
                <c:pt idx="339781">
                  <c:v>1.98</c:v>
                </c:pt>
                <c:pt idx="339782">
                  <c:v>0.98</c:v>
                </c:pt>
                <c:pt idx="339783">
                  <c:v>16</c:v>
                </c:pt>
                <c:pt idx="339784">
                  <c:v>16</c:v>
                </c:pt>
                <c:pt idx="339785">
                  <c:v>455.8</c:v>
                </c:pt>
                <c:pt idx="339786">
                  <c:v>337.94</c:v>
                </c:pt>
                <c:pt idx="339787">
                  <c:v>5.98</c:v>
                </c:pt>
                <c:pt idx="339788">
                  <c:v>32.86</c:v>
                </c:pt>
                <c:pt idx="339789">
                  <c:v>19.71</c:v>
                </c:pt>
                <c:pt idx="339790">
                  <c:v>1.4</c:v>
                </c:pt>
                <c:pt idx="339791">
                  <c:v>1.68</c:v>
                </c:pt>
                <c:pt idx="339792">
                  <c:v>121.41</c:v>
                </c:pt>
                <c:pt idx="339793">
                  <c:v>183.26</c:v>
                </c:pt>
                <c:pt idx="339794">
                  <c:v>-0.7</c:v>
                </c:pt>
                <c:pt idx="339795">
                  <c:v>152.12</c:v>
                </c:pt>
                <c:pt idx="339796">
                  <c:v>225.04</c:v>
                </c:pt>
                <c:pt idx="339797">
                  <c:v>257.95</c:v>
                </c:pt>
                <c:pt idx="339798">
                  <c:v>7.5</c:v>
                </c:pt>
                <c:pt idx="339799">
                  <c:v>16</c:v>
                </c:pt>
                <c:pt idx="339800">
                  <c:v>1.88</c:v>
                </c:pt>
                <c:pt idx="339801">
                  <c:v>-8.01</c:v>
                </c:pt>
                <c:pt idx="339802">
                  <c:v>3.54</c:v>
                </c:pt>
                <c:pt idx="339803">
                  <c:v>2848.5</c:v>
                </c:pt>
                <c:pt idx="339804">
                  <c:v>13.5</c:v>
                </c:pt>
                <c:pt idx="339805">
                  <c:v>-3</c:v>
                </c:pt>
                <c:pt idx="339806">
                  <c:v>72</c:v>
                </c:pt>
                <c:pt idx="339807">
                  <c:v>1.37</c:v>
                </c:pt>
                <c:pt idx="339808">
                  <c:v>235</c:v>
                </c:pt>
                <c:pt idx="339809">
                  <c:v>1037.5</c:v>
                </c:pt>
                <c:pt idx="339810">
                  <c:v>7.08</c:v>
                </c:pt>
                <c:pt idx="339811">
                  <c:v>487.78</c:v>
                </c:pt>
                <c:pt idx="339812">
                  <c:v>326.39999999999998</c:v>
                </c:pt>
                <c:pt idx="339813">
                  <c:v>403.08</c:v>
                </c:pt>
                <c:pt idx="339814">
                  <c:v>847.2</c:v>
                </c:pt>
                <c:pt idx="339815">
                  <c:v>942.32</c:v>
                </c:pt>
                <c:pt idx="339816">
                  <c:v>1019.92</c:v>
                </c:pt>
                <c:pt idx="339817">
                  <c:v>-19.7</c:v>
                </c:pt>
                <c:pt idx="339818">
                  <c:v>-0.24</c:v>
                </c:pt>
                <c:pt idx="339819">
                  <c:v>-2</c:v>
                </c:pt>
                <c:pt idx="339820">
                  <c:v>3.54</c:v>
                </c:pt>
                <c:pt idx="339821">
                  <c:v>-1.94</c:v>
                </c:pt>
                <c:pt idx="339822">
                  <c:v>-0.37</c:v>
                </c:pt>
                <c:pt idx="339823">
                  <c:v>46.56</c:v>
                </c:pt>
                <c:pt idx="339824">
                  <c:v>168.24</c:v>
                </c:pt>
                <c:pt idx="339825">
                  <c:v>38.799999999999997</c:v>
                </c:pt>
                <c:pt idx="339826">
                  <c:v>43.24</c:v>
                </c:pt>
                <c:pt idx="339827">
                  <c:v>13.44</c:v>
                </c:pt>
                <c:pt idx="339828">
                  <c:v>3.53</c:v>
                </c:pt>
                <c:pt idx="339829">
                  <c:v>-2.4900000000000002</c:v>
                </c:pt>
                <c:pt idx="339830">
                  <c:v>-2.5099999999999998</c:v>
                </c:pt>
                <c:pt idx="339831">
                  <c:v>11.88</c:v>
                </c:pt>
                <c:pt idx="339832">
                  <c:v>88.32</c:v>
                </c:pt>
                <c:pt idx="339833">
                  <c:v>158.24</c:v>
                </c:pt>
                <c:pt idx="339834">
                  <c:v>178.88</c:v>
                </c:pt>
                <c:pt idx="339835">
                  <c:v>165.12</c:v>
                </c:pt>
                <c:pt idx="339836">
                  <c:v>70.08</c:v>
                </c:pt>
                <c:pt idx="339837">
                  <c:v>29.28</c:v>
                </c:pt>
                <c:pt idx="339838">
                  <c:v>20.94</c:v>
                </c:pt>
                <c:pt idx="339839">
                  <c:v>41.88</c:v>
                </c:pt>
                <c:pt idx="339840">
                  <c:v>-4.4800000000000004</c:v>
                </c:pt>
                <c:pt idx="339841">
                  <c:v>-0.96</c:v>
                </c:pt>
                <c:pt idx="339842">
                  <c:v>30</c:v>
                </c:pt>
                <c:pt idx="339843">
                  <c:v>2396.7600000000002</c:v>
                </c:pt>
                <c:pt idx="339844">
                  <c:v>35.92</c:v>
                </c:pt>
                <c:pt idx="339845">
                  <c:v>7.53</c:v>
                </c:pt>
                <c:pt idx="339846">
                  <c:v>13.96</c:v>
                </c:pt>
                <c:pt idx="339847">
                  <c:v>14.99</c:v>
                </c:pt>
                <c:pt idx="339848">
                  <c:v>6.98</c:v>
                </c:pt>
                <c:pt idx="339849">
                  <c:v>19.93</c:v>
                </c:pt>
                <c:pt idx="339850">
                  <c:v>27.92</c:v>
                </c:pt>
                <c:pt idx="339851">
                  <c:v>-10.47</c:v>
                </c:pt>
                <c:pt idx="339852">
                  <c:v>42.02</c:v>
                </c:pt>
                <c:pt idx="339853">
                  <c:v>990</c:v>
                </c:pt>
                <c:pt idx="339854">
                  <c:v>2190</c:v>
                </c:pt>
                <c:pt idx="339855">
                  <c:v>99.45</c:v>
                </c:pt>
                <c:pt idx="339856">
                  <c:v>82.59</c:v>
                </c:pt>
                <c:pt idx="339857">
                  <c:v>237.77</c:v>
                </c:pt>
                <c:pt idx="339858">
                  <c:v>466.08</c:v>
                </c:pt>
                <c:pt idx="339859">
                  <c:v>68.959999999999994</c:v>
                </c:pt>
                <c:pt idx="339860">
                  <c:v>40.5</c:v>
                </c:pt>
                <c:pt idx="339861">
                  <c:v>2.96</c:v>
                </c:pt>
                <c:pt idx="339862">
                  <c:v>11.44</c:v>
                </c:pt>
                <c:pt idx="339863">
                  <c:v>-0.63</c:v>
                </c:pt>
                <c:pt idx="339864">
                  <c:v>27.16</c:v>
                </c:pt>
                <c:pt idx="339865">
                  <c:v>139.68</c:v>
                </c:pt>
                <c:pt idx="339866">
                  <c:v>152.32</c:v>
                </c:pt>
                <c:pt idx="339867">
                  <c:v>2.87</c:v>
                </c:pt>
                <c:pt idx="339868">
                  <c:v>11.64</c:v>
                </c:pt>
                <c:pt idx="339869">
                  <c:v>113.7</c:v>
                </c:pt>
                <c:pt idx="339870">
                  <c:v>11.64</c:v>
                </c:pt>
                <c:pt idx="339871">
                  <c:v>62831.98</c:v>
                </c:pt>
                <c:pt idx="339872">
                  <c:v>49079.06</c:v>
                </c:pt>
                <c:pt idx="339873">
                  <c:v>51481.440000000002</c:v>
                </c:pt>
                <c:pt idx="339874">
                  <c:v>43988.01</c:v>
                </c:pt>
                <c:pt idx="339875">
                  <c:v>51174.77</c:v>
                </c:pt>
                <c:pt idx="339876">
                  <c:v>49143.27</c:v>
                </c:pt>
                <c:pt idx="339877">
                  <c:v>55404.4</c:v>
                </c:pt>
                <c:pt idx="339878">
                  <c:v>48321.22</c:v>
                </c:pt>
                <c:pt idx="339879">
                  <c:v>49319.57</c:v>
                </c:pt>
                <c:pt idx="339880">
                  <c:v>57403.35</c:v>
                </c:pt>
                <c:pt idx="339881">
                  <c:v>50020.7</c:v>
                </c:pt>
                <c:pt idx="339882">
                  <c:v>54932.46</c:v>
                </c:pt>
                <c:pt idx="339883">
                  <c:v>52333.46</c:v>
                </c:pt>
                <c:pt idx="339884">
                  <c:v>59746.44</c:v>
                </c:pt>
                <c:pt idx="339885">
                  <c:v>54457.49</c:v>
                </c:pt>
                <c:pt idx="339886">
                  <c:v>54015.56</c:v>
                </c:pt>
                <c:pt idx="339887">
                  <c:v>63849.21</c:v>
                </c:pt>
                <c:pt idx="339888">
                  <c:v>72780.45</c:v>
                </c:pt>
                <c:pt idx="339889">
                  <c:v>66216.02</c:v>
                </c:pt>
                <c:pt idx="339890">
                  <c:v>61335.46</c:v>
                </c:pt>
                <c:pt idx="339891">
                  <c:v>65208.15</c:v>
                </c:pt>
                <c:pt idx="339892">
                  <c:v>67102.45</c:v>
                </c:pt>
                <c:pt idx="339893">
                  <c:v>70034.679999999993</c:v>
                </c:pt>
                <c:pt idx="339894">
                  <c:v>58558.879999999997</c:v>
                </c:pt>
                <c:pt idx="339895">
                  <c:v>56205.17</c:v>
                </c:pt>
                <c:pt idx="339896">
                  <c:v>56123.63</c:v>
                </c:pt>
                <c:pt idx="339897">
                  <c:v>63078.55</c:v>
                </c:pt>
                <c:pt idx="339898">
                  <c:v>55065.29</c:v>
                </c:pt>
                <c:pt idx="339899">
                  <c:v>51544.03</c:v>
                </c:pt>
                <c:pt idx="339900">
                  <c:v>43088.99</c:v>
                </c:pt>
                <c:pt idx="339901">
                  <c:v>48789.09</c:v>
                </c:pt>
                <c:pt idx="339902">
                  <c:v>48395.49</c:v>
                </c:pt>
                <c:pt idx="339903">
                  <c:v>42242.74</c:v>
                </c:pt>
                <c:pt idx="339904">
                  <c:v>38533.72</c:v>
                </c:pt>
                <c:pt idx="339905">
                  <c:v>38043.06</c:v>
                </c:pt>
                <c:pt idx="339906">
                  <c:v>42879.27</c:v>
                </c:pt>
                <c:pt idx="339907">
                  <c:v>38361.61</c:v>
                </c:pt>
                <c:pt idx="339908">
                  <c:v>39130.42</c:v>
                </c:pt>
                <c:pt idx="339909">
                  <c:v>39754.400000000001</c:v>
                </c:pt>
                <c:pt idx="339910">
                  <c:v>36203.410000000003</c:v>
                </c:pt>
                <c:pt idx="339911">
                  <c:v>35077.57</c:v>
                </c:pt>
                <c:pt idx="339912">
                  <c:v>35116.879999999997</c:v>
                </c:pt>
                <c:pt idx="339913">
                  <c:v>53547.17</c:v>
                </c:pt>
                <c:pt idx="339914">
                  <c:v>63282.01</c:v>
                </c:pt>
                <c:pt idx="339915">
                  <c:v>40628.160000000003</c:v>
                </c:pt>
                <c:pt idx="339916">
                  <c:v>34478.639999999999</c:v>
                </c:pt>
                <c:pt idx="339917">
                  <c:v>37659.599999999999</c:v>
                </c:pt>
                <c:pt idx="339918">
                  <c:v>23641.27</c:v>
                </c:pt>
                <c:pt idx="339919">
                  <c:v>30871.74</c:v>
                </c:pt>
                <c:pt idx="339920">
                  <c:v>31894.65</c:v>
                </c:pt>
                <c:pt idx="339921">
                  <c:v>30899.62</c:v>
                </c:pt>
                <c:pt idx="339922">
                  <c:v>30111.08</c:v>
                </c:pt>
                <c:pt idx="339923">
                  <c:v>36271.49</c:v>
                </c:pt>
                <c:pt idx="339924">
                  <c:v>34472.43</c:v>
                </c:pt>
                <c:pt idx="339925">
                  <c:v>32775.24</c:v>
                </c:pt>
                <c:pt idx="339926">
                  <c:v>35095.74</c:v>
                </c:pt>
                <c:pt idx="339927">
                  <c:v>37701.9</c:v>
                </c:pt>
                <c:pt idx="339928">
                  <c:v>39354.25</c:v>
                </c:pt>
                <c:pt idx="339929">
                  <c:v>40399.08</c:v>
                </c:pt>
                <c:pt idx="339930">
                  <c:v>36007.17</c:v>
                </c:pt>
                <c:pt idx="339931">
                  <c:v>35415.32</c:v>
                </c:pt>
                <c:pt idx="339932">
                  <c:v>39100.019999999997</c:v>
                </c:pt>
                <c:pt idx="339933">
                  <c:v>42915.51</c:v>
                </c:pt>
                <c:pt idx="339934">
                  <c:v>34848.910000000003</c:v>
                </c:pt>
                <c:pt idx="339935">
                  <c:v>35998.07</c:v>
                </c:pt>
                <c:pt idx="339936">
                  <c:v>40416.410000000003</c:v>
                </c:pt>
                <c:pt idx="339937">
                  <c:v>42118.67</c:v>
                </c:pt>
                <c:pt idx="339938">
                  <c:v>39381.65</c:v>
                </c:pt>
                <c:pt idx="339939">
                  <c:v>43505.97</c:v>
                </c:pt>
                <c:pt idx="339940">
                  <c:v>50242.400000000001</c:v>
                </c:pt>
                <c:pt idx="339941">
                  <c:v>49545.51</c:v>
                </c:pt>
                <c:pt idx="339942">
                  <c:v>43534.31</c:v>
                </c:pt>
                <c:pt idx="339943">
                  <c:v>43411.51</c:v>
                </c:pt>
                <c:pt idx="339944">
                  <c:v>47320.78</c:v>
                </c:pt>
                <c:pt idx="339945">
                  <c:v>44072.29</c:v>
                </c:pt>
                <c:pt idx="339946">
                  <c:v>42467.360000000001</c:v>
                </c:pt>
                <c:pt idx="339947">
                  <c:v>44585.96</c:v>
                </c:pt>
                <c:pt idx="339948">
                  <c:v>40577.800000000003</c:v>
                </c:pt>
                <c:pt idx="339949">
                  <c:v>42388.74</c:v>
                </c:pt>
                <c:pt idx="339950">
                  <c:v>39190.050000000003</c:v>
                </c:pt>
                <c:pt idx="339951">
                  <c:v>38239.83</c:v>
                </c:pt>
                <c:pt idx="339952">
                  <c:v>53481.95</c:v>
                </c:pt>
                <c:pt idx="339953">
                  <c:v>39135.629999999997</c:v>
                </c:pt>
                <c:pt idx="339954">
                  <c:v>45621.09</c:v>
                </c:pt>
                <c:pt idx="339955">
                  <c:v>38526.25</c:v>
                </c:pt>
                <c:pt idx="339956">
                  <c:v>35046.980000000003</c:v>
                </c:pt>
                <c:pt idx="339957">
                  <c:v>35818.699999999997</c:v>
                </c:pt>
                <c:pt idx="339958">
                  <c:v>39039.89</c:v>
                </c:pt>
                <c:pt idx="339959">
                  <c:v>38757.300000000003</c:v>
                </c:pt>
                <c:pt idx="339960">
                  <c:v>37601.94</c:v>
                </c:pt>
                <c:pt idx="339961">
                  <c:v>35642.67</c:v>
                </c:pt>
                <c:pt idx="339962">
                  <c:v>28572.15</c:v>
                </c:pt>
                <c:pt idx="339963">
                  <c:v>37196.339999999997</c:v>
                </c:pt>
                <c:pt idx="339964">
                  <c:v>31928.43</c:v>
                </c:pt>
                <c:pt idx="339965">
                  <c:v>28407.21</c:v>
                </c:pt>
                <c:pt idx="339966">
                  <c:v>31258.04</c:v>
                </c:pt>
                <c:pt idx="339967">
                  <c:v>35748.03</c:v>
                </c:pt>
                <c:pt idx="339968">
                  <c:v>33099.96</c:v>
                </c:pt>
                <c:pt idx="339969">
                  <c:v>34803.18</c:v>
                </c:pt>
                <c:pt idx="339970">
                  <c:v>30258.09</c:v>
                </c:pt>
                <c:pt idx="339971">
                  <c:v>31887.93</c:v>
                </c:pt>
                <c:pt idx="339972">
                  <c:v>30014.47</c:v>
                </c:pt>
                <c:pt idx="339973">
                  <c:v>32040.05</c:v>
                </c:pt>
                <c:pt idx="339974">
                  <c:v>28931.16</c:v>
                </c:pt>
                <c:pt idx="339975">
                  <c:v>36938.44</c:v>
                </c:pt>
                <c:pt idx="339976">
                  <c:v>39023.800000000003</c:v>
                </c:pt>
                <c:pt idx="339977">
                  <c:v>35548.449999999997</c:v>
                </c:pt>
                <c:pt idx="339978">
                  <c:v>38505.660000000003</c:v>
                </c:pt>
                <c:pt idx="339979">
                  <c:v>36661.67</c:v>
                </c:pt>
                <c:pt idx="339980">
                  <c:v>42523.53</c:v>
                </c:pt>
                <c:pt idx="339981">
                  <c:v>40506.07</c:v>
                </c:pt>
                <c:pt idx="339982">
                  <c:v>39085.46</c:v>
                </c:pt>
                <c:pt idx="339983">
                  <c:v>36611.54</c:v>
                </c:pt>
                <c:pt idx="339984">
                  <c:v>39367.519999999997</c:v>
                </c:pt>
                <c:pt idx="339985">
                  <c:v>35860.92</c:v>
                </c:pt>
                <c:pt idx="339986">
                  <c:v>39549.919999999998</c:v>
                </c:pt>
                <c:pt idx="339987">
                  <c:v>38442.67</c:v>
                </c:pt>
                <c:pt idx="339988">
                  <c:v>37851.68</c:v>
                </c:pt>
                <c:pt idx="339989">
                  <c:v>38565.279999999999</c:v>
                </c:pt>
                <c:pt idx="339990">
                  <c:v>39120.730000000003</c:v>
                </c:pt>
                <c:pt idx="339991">
                  <c:v>40535.64</c:v>
                </c:pt>
                <c:pt idx="339992">
                  <c:v>46275.040000000001</c:v>
                </c:pt>
                <c:pt idx="339993">
                  <c:v>44721.32</c:v>
                </c:pt>
                <c:pt idx="339994">
                  <c:v>44856.85</c:v>
                </c:pt>
                <c:pt idx="339995">
                  <c:v>48334.11</c:v>
                </c:pt>
                <c:pt idx="339996">
                  <c:v>47799.03</c:v>
                </c:pt>
                <c:pt idx="339997">
                  <c:v>60328.55</c:v>
                </c:pt>
                <c:pt idx="339998">
                  <c:v>46998.13</c:v>
                </c:pt>
                <c:pt idx="339999">
                  <c:v>43997.760000000002</c:v>
                </c:pt>
                <c:pt idx="340000">
                  <c:v>42401.2</c:v>
                </c:pt>
                <c:pt idx="340001">
                  <c:v>43509.65</c:v>
                </c:pt>
                <c:pt idx="340002">
                  <c:v>48025.48</c:v>
                </c:pt>
                <c:pt idx="340003">
                  <c:v>47901.03</c:v>
                </c:pt>
                <c:pt idx="340004">
                  <c:v>47548.54</c:v>
                </c:pt>
                <c:pt idx="340005">
                  <c:v>49062.79</c:v>
                </c:pt>
                <c:pt idx="340006">
                  <c:v>56801.89</c:v>
                </c:pt>
                <c:pt idx="340007">
                  <c:v>44221.87</c:v>
                </c:pt>
                <c:pt idx="340008">
                  <c:v>38146.370000000003</c:v>
                </c:pt>
                <c:pt idx="340009">
                  <c:v>36293.03</c:v>
                </c:pt>
                <c:pt idx="340010">
                  <c:v>42264.93</c:v>
                </c:pt>
                <c:pt idx="340011">
                  <c:v>39671.1</c:v>
                </c:pt>
                <c:pt idx="340012">
                  <c:v>37343</c:v>
                </c:pt>
                <c:pt idx="340013">
                  <c:v>41216.589999999997</c:v>
                </c:pt>
                <c:pt idx="340014">
                  <c:v>-4.2</c:v>
                </c:pt>
                <c:pt idx="340015">
                  <c:v>-1.35</c:v>
                </c:pt>
                <c:pt idx="340016">
                  <c:v>14.88</c:v>
                </c:pt>
                <c:pt idx="340017">
                  <c:v>8.58</c:v>
                </c:pt>
                <c:pt idx="340018">
                  <c:v>7.44</c:v>
                </c:pt>
                <c:pt idx="340019">
                  <c:v>23.02</c:v>
                </c:pt>
                <c:pt idx="340020">
                  <c:v>14.88</c:v>
                </c:pt>
                <c:pt idx="340021">
                  <c:v>39.36</c:v>
                </c:pt>
                <c:pt idx="340022">
                  <c:v>13.15</c:v>
                </c:pt>
                <c:pt idx="340023">
                  <c:v>0.4</c:v>
                </c:pt>
                <c:pt idx="340024">
                  <c:v>7.44</c:v>
                </c:pt>
                <c:pt idx="340025">
                  <c:v>5.86</c:v>
                </c:pt>
                <c:pt idx="340026">
                  <c:v>6918.2</c:v>
                </c:pt>
                <c:pt idx="340027">
                  <c:v>5718.7</c:v>
                </c:pt>
                <c:pt idx="340028">
                  <c:v>5913.3</c:v>
                </c:pt>
                <c:pt idx="340029">
                  <c:v>5480.62</c:v>
                </c:pt>
                <c:pt idx="340030">
                  <c:v>6439.74</c:v>
                </c:pt>
                <c:pt idx="340031">
                  <c:v>5898.88</c:v>
                </c:pt>
                <c:pt idx="340032">
                  <c:v>5084</c:v>
                </c:pt>
                <c:pt idx="340033">
                  <c:v>4760.32</c:v>
                </c:pt>
                <c:pt idx="340034">
                  <c:v>4860.28</c:v>
                </c:pt>
                <c:pt idx="340035">
                  <c:v>5391.78</c:v>
                </c:pt>
                <c:pt idx="340036">
                  <c:v>5031.66</c:v>
                </c:pt>
                <c:pt idx="340037">
                  <c:v>5069.96</c:v>
                </c:pt>
                <c:pt idx="340038">
                  <c:v>4827.3</c:v>
                </c:pt>
                <c:pt idx="340039">
                  <c:v>5825.04</c:v>
                </c:pt>
                <c:pt idx="340040">
                  <c:v>5407.66</c:v>
                </c:pt>
                <c:pt idx="340041">
                  <c:v>5038.32</c:v>
                </c:pt>
                <c:pt idx="340042">
                  <c:v>5666.14</c:v>
                </c:pt>
                <c:pt idx="340043">
                  <c:v>6099.54</c:v>
                </c:pt>
                <c:pt idx="340044">
                  <c:v>5313.04</c:v>
                </c:pt>
                <c:pt idx="340045">
                  <c:v>4876.8999999999996</c:v>
                </c:pt>
                <c:pt idx="340046">
                  <c:v>5215.12</c:v>
                </c:pt>
                <c:pt idx="340047">
                  <c:v>6004.38</c:v>
                </c:pt>
                <c:pt idx="340048">
                  <c:v>6338.56</c:v>
                </c:pt>
                <c:pt idx="340049">
                  <c:v>5028.3999999999996</c:v>
                </c:pt>
                <c:pt idx="340050">
                  <c:v>4792.26</c:v>
                </c:pt>
                <c:pt idx="340051">
                  <c:v>5023.49</c:v>
                </c:pt>
                <c:pt idx="340052">
                  <c:v>5593.51</c:v>
                </c:pt>
                <c:pt idx="340053">
                  <c:v>5035.04</c:v>
                </c:pt>
                <c:pt idx="340054">
                  <c:v>4608.1499999999996</c:v>
                </c:pt>
                <c:pt idx="340055">
                  <c:v>3485.88</c:v>
                </c:pt>
                <c:pt idx="340056">
                  <c:v>3919.52</c:v>
                </c:pt>
                <c:pt idx="340057">
                  <c:v>4672.88</c:v>
                </c:pt>
                <c:pt idx="340058">
                  <c:v>4053.72</c:v>
                </c:pt>
                <c:pt idx="340059">
                  <c:v>3726.33</c:v>
                </c:pt>
                <c:pt idx="340060">
                  <c:v>3533.65</c:v>
                </c:pt>
                <c:pt idx="340061">
                  <c:v>3940.8</c:v>
                </c:pt>
                <c:pt idx="340062">
                  <c:v>3306.11</c:v>
                </c:pt>
                <c:pt idx="340063">
                  <c:v>3319.12</c:v>
                </c:pt>
                <c:pt idx="340064">
                  <c:v>3379.61</c:v>
                </c:pt>
                <c:pt idx="340065">
                  <c:v>4014.19</c:v>
                </c:pt>
                <c:pt idx="340066">
                  <c:v>3414.21</c:v>
                </c:pt>
                <c:pt idx="340067">
                  <c:v>3338.55</c:v>
                </c:pt>
                <c:pt idx="340068">
                  <c:v>2584.69</c:v>
                </c:pt>
                <c:pt idx="340069">
                  <c:v>3344.16</c:v>
                </c:pt>
                <c:pt idx="340070">
                  <c:v>3701</c:v>
                </c:pt>
                <c:pt idx="340071">
                  <c:v>3540.24</c:v>
                </c:pt>
                <c:pt idx="340072">
                  <c:v>3761.62</c:v>
                </c:pt>
                <c:pt idx="340073">
                  <c:v>2227.25</c:v>
                </c:pt>
                <c:pt idx="340074">
                  <c:v>3306.62</c:v>
                </c:pt>
                <c:pt idx="340075">
                  <c:v>3882.8</c:v>
                </c:pt>
                <c:pt idx="340076">
                  <c:v>3149.19</c:v>
                </c:pt>
                <c:pt idx="340077">
                  <c:v>3217.35</c:v>
                </c:pt>
                <c:pt idx="340078">
                  <c:v>3775.65</c:v>
                </c:pt>
                <c:pt idx="340079">
                  <c:v>3550.04</c:v>
                </c:pt>
                <c:pt idx="340080">
                  <c:v>3157.85</c:v>
                </c:pt>
                <c:pt idx="340081">
                  <c:v>3157.05</c:v>
                </c:pt>
                <c:pt idx="340082">
                  <c:v>3492.07</c:v>
                </c:pt>
                <c:pt idx="340083">
                  <c:v>3052.58</c:v>
                </c:pt>
                <c:pt idx="340084">
                  <c:v>3104.08</c:v>
                </c:pt>
                <c:pt idx="340085">
                  <c:v>2948.12</c:v>
                </c:pt>
                <c:pt idx="340086">
                  <c:v>3157.89</c:v>
                </c:pt>
                <c:pt idx="340087">
                  <c:v>3582.66</c:v>
                </c:pt>
                <c:pt idx="340088">
                  <c:v>3048.33</c:v>
                </c:pt>
                <c:pt idx="340089">
                  <c:v>3022.82</c:v>
                </c:pt>
                <c:pt idx="340090">
                  <c:v>2838.38</c:v>
                </c:pt>
                <c:pt idx="340091">
                  <c:v>3447.86</c:v>
                </c:pt>
                <c:pt idx="340092">
                  <c:v>3036.93</c:v>
                </c:pt>
                <c:pt idx="340093">
                  <c:v>2928.98</c:v>
                </c:pt>
                <c:pt idx="340094">
                  <c:v>2949.61</c:v>
                </c:pt>
                <c:pt idx="340095">
                  <c:v>3618.33</c:v>
                </c:pt>
                <c:pt idx="340096">
                  <c:v>3706.15</c:v>
                </c:pt>
                <c:pt idx="340097">
                  <c:v>3314.35</c:v>
                </c:pt>
                <c:pt idx="340098">
                  <c:v>3388.38</c:v>
                </c:pt>
                <c:pt idx="340099">
                  <c:v>3978.56</c:v>
                </c:pt>
                <c:pt idx="340100">
                  <c:v>3705.49</c:v>
                </c:pt>
                <c:pt idx="340101">
                  <c:v>3431.72</c:v>
                </c:pt>
                <c:pt idx="340102">
                  <c:v>3455.08</c:v>
                </c:pt>
                <c:pt idx="340103">
                  <c:v>3134.61</c:v>
                </c:pt>
                <c:pt idx="340104">
                  <c:v>3602.37</c:v>
                </c:pt>
                <c:pt idx="340105">
                  <c:v>3079.38</c:v>
                </c:pt>
                <c:pt idx="340106">
                  <c:v>2937.16</c:v>
                </c:pt>
                <c:pt idx="340107">
                  <c:v>4549.66</c:v>
                </c:pt>
                <c:pt idx="340108">
                  <c:v>2981.54</c:v>
                </c:pt>
                <c:pt idx="340109">
                  <c:v>3609.26</c:v>
                </c:pt>
                <c:pt idx="340110">
                  <c:v>3128.29</c:v>
                </c:pt>
                <c:pt idx="340111">
                  <c:v>2611.9499999999998</c:v>
                </c:pt>
                <c:pt idx="340112">
                  <c:v>2924.73</c:v>
                </c:pt>
                <c:pt idx="340113">
                  <c:v>3431.53</c:v>
                </c:pt>
                <c:pt idx="340114">
                  <c:v>2890.98</c:v>
                </c:pt>
                <c:pt idx="340115">
                  <c:v>2836.65</c:v>
                </c:pt>
                <c:pt idx="340116">
                  <c:v>2766.29</c:v>
                </c:pt>
                <c:pt idx="340117">
                  <c:v>1080.98</c:v>
                </c:pt>
                <c:pt idx="340118">
                  <c:v>3104.37</c:v>
                </c:pt>
                <c:pt idx="340119">
                  <c:v>2685.74</c:v>
                </c:pt>
                <c:pt idx="340120">
                  <c:v>2170.6</c:v>
                </c:pt>
                <c:pt idx="340121">
                  <c:v>2779.9</c:v>
                </c:pt>
                <c:pt idx="340122">
                  <c:v>2746.62</c:v>
                </c:pt>
                <c:pt idx="340123">
                  <c:v>2836.32</c:v>
                </c:pt>
                <c:pt idx="340124">
                  <c:v>2857.9</c:v>
                </c:pt>
                <c:pt idx="340125">
                  <c:v>2471.4</c:v>
                </c:pt>
                <c:pt idx="340126">
                  <c:v>3164.14</c:v>
                </c:pt>
                <c:pt idx="340127">
                  <c:v>2929.7</c:v>
                </c:pt>
                <c:pt idx="340128">
                  <c:v>2894.96</c:v>
                </c:pt>
                <c:pt idx="340129">
                  <c:v>2608.38</c:v>
                </c:pt>
                <c:pt idx="340130">
                  <c:v>2858.55</c:v>
                </c:pt>
                <c:pt idx="340131">
                  <c:v>3022.22</c:v>
                </c:pt>
                <c:pt idx="340132">
                  <c:v>2830.15</c:v>
                </c:pt>
                <c:pt idx="340133">
                  <c:v>3162.16</c:v>
                </c:pt>
                <c:pt idx="340134">
                  <c:v>2914.79</c:v>
                </c:pt>
                <c:pt idx="340135">
                  <c:v>3151.64</c:v>
                </c:pt>
                <c:pt idx="340136">
                  <c:v>2963.5</c:v>
                </c:pt>
                <c:pt idx="340137">
                  <c:v>2658.86</c:v>
                </c:pt>
                <c:pt idx="340138">
                  <c:v>2989.3</c:v>
                </c:pt>
                <c:pt idx="340139">
                  <c:v>3359.62</c:v>
                </c:pt>
                <c:pt idx="340140">
                  <c:v>2974.76</c:v>
                </c:pt>
                <c:pt idx="340141">
                  <c:v>2713.42</c:v>
                </c:pt>
                <c:pt idx="340142">
                  <c:v>3066.04</c:v>
                </c:pt>
                <c:pt idx="340143">
                  <c:v>3128.44</c:v>
                </c:pt>
                <c:pt idx="340144">
                  <c:v>3239.66</c:v>
                </c:pt>
                <c:pt idx="340145">
                  <c:v>3479.02</c:v>
                </c:pt>
                <c:pt idx="340146">
                  <c:v>3563.6</c:v>
                </c:pt>
                <c:pt idx="340147">
                  <c:v>3128.4</c:v>
                </c:pt>
                <c:pt idx="340148">
                  <c:v>4023.91</c:v>
                </c:pt>
                <c:pt idx="340149">
                  <c:v>3553.84</c:v>
                </c:pt>
                <c:pt idx="340150">
                  <c:v>3552.3</c:v>
                </c:pt>
                <c:pt idx="340151">
                  <c:v>3612.16</c:v>
                </c:pt>
                <c:pt idx="340152">
                  <c:v>4362.05</c:v>
                </c:pt>
                <c:pt idx="340153">
                  <c:v>3645.94</c:v>
                </c:pt>
                <c:pt idx="340154">
                  <c:v>3369.44</c:v>
                </c:pt>
                <c:pt idx="340155">
                  <c:v>3539.98</c:v>
                </c:pt>
                <c:pt idx="340156">
                  <c:v>4028.53</c:v>
                </c:pt>
                <c:pt idx="340157">
                  <c:v>3961.52</c:v>
                </c:pt>
                <c:pt idx="340158">
                  <c:v>3761.99</c:v>
                </c:pt>
                <c:pt idx="340159">
                  <c:v>3576.93</c:v>
                </c:pt>
                <c:pt idx="340160">
                  <c:v>3470.41</c:v>
                </c:pt>
                <c:pt idx="340161">
                  <c:v>4987.34</c:v>
                </c:pt>
                <c:pt idx="340162">
                  <c:v>4231.41</c:v>
                </c:pt>
                <c:pt idx="340163">
                  <c:v>3630.76</c:v>
                </c:pt>
                <c:pt idx="340164">
                  <c:v>3486.54</c:v>
                </c:pt>
                <c:pt idx="340165">
                  <c:v>3911.42</c:v>
                </c:pt>
                <c:pt idx="340166">
                  <c:v>3881.44</c:v>
                </c:pt>
                <c:pt idx="340167">
                  <c:v>3418.9</c:v>
                </c:pt>
                <c:pt idx="340168">
                  <c:v>3620.74</c:v>
                </c:pt>
                <c:pt idx="340169">
                  <c:v>96</c:v>
                </c:pt>
                <c:pt idx="340170">
                  <c:v>240</c:v>
                </c:pt>
                <c:pt idx="340171">
                  <c:v>30</c:v>
                </c:pt>
                <c:pt idx="340172">
                  <c:v>26</c:v>
                </c:pt>
                <c:pt idx="340173">
                  <c:v>23.4</c:v>
                </c:pt>
                <c:pt idx="340174">
                  <c:v>13.6</c:v>
                </c:pt>
                <c:pt idx="340175">
                  <c:v>2</c:v>
                </c:pt>
                <c:pt idx="340176">
                  <c:v>4</c:v>
                </c:pt>
                <c:pt idx="340177">
                  <c:v>2</c:v>
                </c:pt>
                <c:pt idx="340178">
                  <c:v>4</c:v>
                </c:pt>
                <c:pt idx="340179">
                  <c:v>2</c:v>
                </c:pt>
                <c:pt idx="340180">
                  <c:v>18.3</c:v>
                </c:pt>
                <c:pt idx="340181">
                  <c:v>26.4</c:v>
                </c:pt>
                <c:pt idx="340182">
                  <c:v>12.1</c:v>
                </c:pt>
                <c:pt idx="340183">
                  <c:v>20.170000000000002</c:v>
                </c:pt>
                <c:pt idx="340184">
                  <c:v>13.43</c:v>
                </c:pt>
                <c:pt idx="340185">
                  <c:v>61.24</c:v>
                </c:pt>
                <c:pt idx="340186">
                  <c:v>51.28</c:v>
                </c:pt>
                <c:pt idx="340187">
                  <c:v>11.75</c:v>
                </c:pt>
                <c:pt idx="340188">
                  <c:v>12</c:v>
                </c:pt>
                <c:pt idx="340189">
                  <c:v>33.799999999999997</c:v>
                </c:pt>
                <c:pt idx="340190">
                  <c:v>11.21</c:v>
                </c:pt>
                <c:pt idx="340191">
                  <c:v>3.78</c:v>
                </c:pt>
                <c:pt idx="340192">
                  <c:v>-1.8</c:v>
                </c:pt>
                <c:pt idx="340193">
                  <c:v>159.5</c:v>
                </c:pt>
                <c:pt idx="340194">
                  <c:v>266.75</c:v>
                </c:pt>
                <c:pt idx="340195">
                  <c:v>52.42</c:v>
                </c:pt>
                <c:pt idx="340196">
                  <c:v>5.4</c:v>
                </c:pt>
                <c:pt idx="340197">
                  <c:v>5.5</c:v>
                </c:pt>
                <c:pt idx="340198">
                  <c:v>41.36</c:v>
                </c:pt>
                <c:pt idx="340199">
                  <c:v>495.06</c:v>
                </c:pt>
                <c:pt idx="340200">
                  <c:v>377.68</c:v>
                </c:pt>
                <c:pt idx="340201">
                  <c:v>127.17</c:v>
                </c:pt>
                <c:pt idx="340202">
                  <c:v>280.64</c:v>
                </c:pt>
                <c:pt idx="340203">
                  <c:v>61.35</c:v>
                </c:pt>
                <c:pt idx="340204">
                  <c:v>11.56</c:v>
                </c:pt>
                <c:pt idx="340205">
                  <c:v>3.48</c:v>
                </c:pt>
                <c:pt idx="340206">
                  <c:v>-0.12</c:v>
                </c:pt>
                <c:pt idx="340207">
                  <c:v>33.5</c:v>
                </c:pt>
                <c:pt idx="340208">
                  <c:v>51.5</c:v>
                </c:pt>
                <c:pt idx="340209">
                  <c:v>128.5</c:v>
                </c:pt>
                <c:pt idx="340210">
                  <c:v>223.64</c:v>
                </c:pt>
                <c:pt idx="340211">
                  <c:v>9.39</c:v>
                </c:pt>
                <c:pt idx="340212">
                  <c:v>41.72</c:v>
                </c:pt>
                <c:pt idx="340213">
                  <c:v>34.270000000000003</c:v>
                </c:pt>
                <c:pt idx="340214">
                  <c:v>1.49</c:v>
                </c:pt>
                <c:pt idx="340215">
                  <c:v>1.49</c:v>
                </c:pt>
                <c:pt idx="340216">
                  <c:v>45.93</c:v>
                </c:pt>
                <c:pt idx="340217">
                  <c:v>94.26</c:v>
                </c:pt>
                <c:pt idx="340218">
                  <c:v>281.52999999999997</c:v>
                </c:pt>
                <c:pt idx="340219">
                  <c:v>174.28</c:v>
                </c:pt>
                <c:pt idx="340220">
                  <c:v>11.69</c:v>
                </c:pt>
                <c:pt idx="340221">
                  <c:v>41.6</c:v>
                </c:pt>
                <c:pt idx="340222">
                  <c:v>170.08</c:v>
                </c:pt>
                <c:pt idx="340223">
                  <c:v>23.83</c:v>
                </c:pt>
                <c:pt idx="340224">
                  <c:v>15.75</c:v>
                </c:pt>
                <c:pt idx="340225">
                  <c:v>14.62</c:v>
                </c:pt>
                <c:pt idx="340226">
                  <c:v>14.34</c:v>
                </c:pt>
                <c:pt idx="340227">
                  <c:v>10.71</c:v>
                </c:pt>
                <c:pt idx="340228">
                  <c:v>7.56</c:v>
                </c:pt>
                <c:pt idx="340229">
                  <c:v>13.86</c:v>
                </c:pt>
                <c:pt idx="340230">
                  <c:v>9.9700000000000006</c:v>
                </c:pt>
                <c:pt idx="340231">
                  <c:v>9.4499999999999993</c:v>
                </c:pt>
                <c:pt idx="340232">
                  <c:v>5.04</c:v>
                </c:pt>
                <c:pt idx="340233">
                  <c:v>12.12</c:v>
                </c:pt>
                <c:pt idx="340234">
                  <c:v>5.67</c:v>
                </c:pt>
                <c:pt idx="340235">
                  <c:v>21.29</c:v>
                </c:pt>
                <c:pt idx="340236">
                  <c:v>5.96</c:v>
                </c:pt>
                <c:pt idx="340237">
                  <c:v>8.84</c:v>
                </c:pt>
                <c:pt idx="340238">
                  <c:v>73.44</c:v>
                </c:pt>
                <c:pt idx="340239">
                  <c:v>26.52</c:v>
                </c:pt>
                <c:pt idx="340240">
                  <c:v>51.1</c:v>
                </c:pt>
                <c:pt idx="340241">
                  <c:v>63.34</c:v>
                </c:pt>
                <c:pt idx="340242">
                  <c:v>142.68</c:v>
                </c:pt>
                <c:pt idx="340243">
                  <c:v>16.48</c:v>
                </c:pt>
                <c:pt idx="340244">
                  <c:v>105</c:v>
                </c:pt>
                <c:pt idx="340245">
                  <c:v>253.63</c:v>
                </c:pt>
                <c:pt idx="340246">
                  <c:v>498.13</c:v>
                </c:pt>
                <c:pt idx="340247">
                  <c:v>294.14999999999998</c:v>
                </c:pt>
                <c:pt idx="340248">
                  <c:v>94.58</c:v>
                </c:pt>
                <c:pt idx="340249">
                  <c:v>27.12</c:v>
                </c:pt>
                <c:pt idx="340250">
                  <c:v>18.48</c:v>
                </c:pt>
                <c:pt idx="340251">
                  <c:v>7</c:v>
                </c:pt>
                <c:pt idx="340252">
                  <c:v>94.78</c:v>
                </c:pt>
                <c:pt idx="340253">
                  <c:v>337.56</c:v>
                </c:pt>
                <c:pt idx="340254">
                  <c:v>128.68</c:v>
                </c:pt>
                <c:pt idx="340255">
                  <c:v>22.22</c:v>
                </c:pt>
                <c:pt idx="340256">
                  <c:v>76.06</c:v>
                </c:pt>
                <c:pt idx="340257">
                  <c:v>408.74</c:v>
                </c:pt>
                <c:pt idx="340258">
                  <c:v>103.3</c:v>
                </c:pt>
                <c:pt idx="340259">
                  <c:v>19.72</c:v>
                </c:pt>
                <c:pt idx="340260">
                  <c:v>30.6</c:v>
                </c:pt>
                <c:pt idx="340261">
                  <c:v>14.3</c:v>
                </c:pt>
                <c:pt idx="340262">
                  <c:v>35.36</c:v>
                </c:pt>
                <c:pt idx="340263">
                  <c:v>58.86</c:v>
                </c:pt>
                <c:pt idx="340264">
                  <c:v>55.72</c:v>
                </c:pt>
                <c:pt idx="340265">
                  <c:v>32.119999999999997</c:v>
                </c:pt>
                <c:pt idx="340266">
                  <c:v>59.12</c:v>
                </c:pt>
                <c:pt idx="340267">
                  <c:v>35.380000000000003</c:v>
                </c:pt>
                <c:pt idx="340268">
                  <c:v>21.52</c:v>
                </c:pt>
                <c:pt idx="340269">
                  <c:v>14.96</c:v>
                </c:pt>
                <c:pt idx="340270">
                  <c:v>14.7</c:v>
                </c:pt>
                <c:pt idx="340271">
                  <c:v>136.57</c:v>
                </c:pt>
                <c:pt idx="340272">
                  <c:v>75.88</c:v>
                </c:pt>
                <c:pt idx="340273">
                  <c:v>40.06</c:v>
                </c:pt>
                <c:pt idx="340274">
                  <c:v>13.4</c:v>
                </c:pt>
                <c:pt idx="340275">
                  <c:v>3.68</c:v>
                </c:pt>
                <c:pt idx="340276">
                  <c:v>13.08</c:v>
                </c:pt>
                <c:pt idx="340277">
                  <c:v>11.16</c:v>
                </c:pt>
                <c:pt idx="340278">
                  <c:v>10.08</c:v>
                </c:pt>
                <c:pt idx="340279">
                  <c:v>13.76</c:v>
                </c:pt>
                <c:pt idx="340280">
                  <c:v>42.96</c:v>
                </c:pt>
                <c:pt idx="340281">
                  <c:v>44.96</c:v>
                </c:pt>
                <c:pt idx="340282">
                  <c:v>68.48</c:v>
                </c:pt>
                <c:pt idx="340283">
                  <c:v>46.55</c:v>
                </c:pt>
                <c:pt idx="340284">
                  <c:v>80.95</c:v>
                </c:pt>
                <c:pt idx="340285">
                  <c:v>67.8</c:v>
                </c:pt>
                <c:pt idx="340286">
                  <c:v>24.6</c:v>
                </c:pt>
                <c:pt idx="340287">
                  <c:v>2144.48</c:v>
                </c:pt>
                <c:pt idx="340288">
                  <c:v>4091.72</c:v>
                </c:pt>
                <c:pt idx="340289">
                  <c:v>3101.57</c:v>
                </c:pt>
                <c:pt idx="340290">
                  <c:v>1451.39</c:v>
                </c:pt>
                <c:pt idx="340291">
                  <c:v>1510.25</c:v>
                </c:pt>
                <c:pt idx="340292">
                  <c:v>1821.07</c:v>
                </c:pt>
                <c:pt idx="340293">
                  <c:v>1494.74</c:v>
                </c:pt>
                <c:pt idx="340294">
                  <c:v>1664.27</c:v>
                </c:pt>
                <c:pt idx="340295">
                  <c:v>2194.08</c:v>
                </c:pt>
                <c:pt idx="340296">
                  <c:v>2375.91</c:v>
                </c:pt>
                <c:pt idx="340297">
                  <c:v>1512.53</c:v>
                </c:pt>
                <c:pt idx="340298">
                  <c:v>1295.67</c:v>
                </c:pt>
                <c:pt idx="340299">
                  <c:v>1501.74</c:v>
                </c:pt>
                <c:pt idx="340300">
                  <c:v>1671.22</c:v>
                </c:pt>
                <c:pt idx="340301">
                  <c:v>1653.4</c:v>
                </c:pt>
                <c:pt idx="340302">
                  <c:v>1614.92</c:v>
                </c:pt>
                <c:pt idx="340303">
                  <c:v>1524.1</c:v>
                </c:pt>
                <c:pt idx="340304">
                  <c:v>1790.62</c:v>
                </c:pt>
                <c:pt idx="340305">
                  <c:v>1463.17</c:v>
                </c:pt>
                <c:pt idx="340306">
                  <c:v>1411.66</c:v>
                </c:pt>
                <c:pt idx="340307">
                  <c:v>1420.48</c:v>
                </c:pt>
                <c:pt idx="340308">
                  <c:v>1343.29</c:v>
                </c:pt>
                <c:pt idx="340309">
                  <c:v>1431.03</c:v>
                </c:pt>
                <c:pt idx="340310">
                  <c:v>1688.26</c:v>
                </c:pt>
                <c:pt idx="340311">
                  <c:v>1623.4</c:v>
                </c:pt>
                <c:pt idx="340312">
                  <c:v>1465.26</c:v>
                </c:pt>
                <c:pt idx="340313">
                  <c:v>1343.93</c:v>
                </c:pt>
                <c:pt idx="340314">
                  <c:v>1482.61</c:v>
                </c:pt>
                <c:pt idx="340315">
                  <c:v>1322.44</c:v>
                </c:pt>
                <c:pt idx="340316">
                  <c:v>1217.27</c:v>
                </c:pt>
                <c:pt idx="340317">
                  <c:v>1254.2</c:v>
                </c:pt>
                <c:pt idx="340318">
                  <c:v>1707.7</c:v>
                </c:pt>
                <c:pt idx="340319">
                  <c:v>1648.01</c:v>
                </c:pt>
                <c:pt idx="340320">
                  <c:v>1613.51</c:v>
                </c:pt>
                <c:pt idx="340321">
                  <c:v>1202.82</c:v>
                </c:pt>
                <c:pt idx="340322">
                  <c:v>1689.09</c:v>
                </c:pt>
                <c:pt idx="340323">
                  <c:v>2009.13</c:v>
                </c:pt>
                <c:pt idx="340324">
                  <c:v>1722.32</c:v>
                </c:pt>
                <c:pt idx="340325">
                  <c:v>2813.9</c:v>
                </c:pt>
                <c:pt idx="340326">
                  <c:v>3816.6</c:v>
                </c:pt>
                <c:pt idx="340327">
                  <c:v>1807.51</c:v>
                </c:pt>
                <c:pt idx="340328">
                  <c:v>2194.61</c:v>
                </c:pt>
                <c:pt idx="340329">
                  <c:v>2062.2600000000002</c:v>
                </c:pt>
                <c:pt idx="340330">
                  <c:v>1850.82</c:v>
                </c:pt>
                <c:pt idx="340331">
                  <c:v>2468.54</c:v>
                </c:pt>
                <c:pt idx="340332">
                  <c:v>4980.3599999999997</c:v>
                </c:pt>
                <c:pt idx="340333">
                  <c:v>3372.36</c:v>
                </c:pt>
                <c:pt idx="340334">
                  <c:v>2305.69</c:v>
                </c:pt>
                <c:pt idx="340335">
                  <c:v>1774.11</c:v>
                </c:pt>
                <c:pt idx="340336">
                  <c:v>2501.15</c:v>
                </c:pt>
                <c:pt idx="340337">
                  <c:v>2014.89</c:v>
                </c:pt>
                <c:pt idx="340338">
                  <c:v>2284.75</c:v>
                </c:pt>
                <c:pt idx="340339">
                  <c:v>2510.6799999999998</c:v>
                </c:pt>
                <c:pt idx="340340">
                  <c:v>4077.42</c:v>
                </c:pt>
                <c:pt idx="340341">
                  <c:v>5045.54</c:v>
                </c:pt>
                <c:pt idx="340342">
                  <c:v>2103.4</c:v>
                </c:pt>
                <c:pt idx="340343">
                  <c:v>2194.02</c:v>
                </c:pt>
                <c:pt idx="340344">
                  <c:v>2370.31</c:v>
                </c:pt>
                <c:pt idx="340345">
                  <c:v>2420.25</c:v>
                </c:pt>
                <c:pt idx="340346">
                  <c:v>2162.6</c:v>
                </c:pt>
                <c:pt idx="340347">
                  <c:v>2064.56</c:v>
                </c:pt>
                <c:pt idx="340348">
                  <c:v>2490.91</c:v>
                </c:pt>
                <c:pt idx="340349">
                  <c:v>3828.15</c:v>
                </c:pt>
                <c:pt idx="340350">
                  <c:v>3624.59</c:v>
                </c:pt>
                <c:pt idx="340351">
                  <c:v>3097.63</c:v>
                </c:pt>
                <c:pt idx="340352">
                  <c:v>2002.41</c:v>
                </c:pt>
                <c:pt idx="340353">
                  <c:v>2467.59</c:v>
                </c:pt>
                <c:pt idx="340354">
                  <c:v>1912.83</c:v>
                </c:pt>
                <c:pt idx="340355">
                  <c:v>1680.75</c:v>
                </c:pt>
                <c:pt idx="340356">
                  <c:v>1810.76</c:v>
                </c:pt>
                <c:pt idx="340357">
                  <c:v>1816.06</c:v>
                </c:pt>
                <c:pt idx="340358">
                  <c:v>1828.68</c:v>
                </c:pt>
                <c:pt idx="340359">
                  <c:v>1533.18</c:v>
                </c:pt>
                <c:pt idx="340360">
                  <c:v>1515.03</c:v>
                </c:pt>
                <c:pt idx="340361">
                  <c:v>1819.65</c:v>
                </c:pt>
                <c:pt idx="340362">
                  <c:v>1709.09</c:v>
                </c:pt>
                <c:pt idx="340363">
                  <c:v>1814.49</c:v>
                </c:pt>
                <c:pt idx="340364">
                  <c:v>1614.32</c:v>
                </c:pt>
                <c:pt idx="340365">
                  <c:v>1599.36</c:v>
                </c:pt>
                <c:pt idx="340366">
                  <c:v>2011.15</c:v>
                </c:pt>
                <c:pt idx="340367">
                  <c:v>2189.71</c:v>
                </c:pt>
                <c:pt idx="340368">
                  <c:v>1664.98</c:v>
                </c:pt>
                <c:pt idx="340369">
                  <c:v>1832.88</c:v>
                </c:pt>
                <c:pt idx="340370">
                  <c:v>2029.74</c:v>
                </c:pt>
                <c:pt idx="340371">
                  <c:v>2265.38</c:v>
                </c:pt>
                <c:pt idx="340372">
                  <c:v>1907.39</c:v>
                </c:pt>
                <c:pt idx="340373">
                  <c:v>1757.97</c:v>
                </c:pt>
                <c:pt idx="340374">
                  <c:v>1918.71</c:v>
                </c:pt>
                <c:pt idx="340375">
                  <c:v>2386.42</c:v>
                </c:pt>
                <c:pt idx="340376">
                  <c:v>2507.5300000000002</c:v>
                </c:pt>
                <c:pt idx="340377">
                  <c:v>2269.77</c:v>
                </c:pt>
                <c:pt idx="340378">
                  <c:v>5312.08</c:v>
                </c:pt>
                <c:pt idx="340379">
                  <c:v>2105.81</c:v>
                </c:pt>
                <c:pt idx="340380">
                  <c:v>2716.35</c:v>
                </c:pt>
                <c:pt idx="340381">
                  <c:v>2124.12</c:v>
                </c:pt>
                <c:pt idx="340382">
                  <c:v>2074.4299999999998</c:v>
                </c:pt>
                <c:pt idx="340383">
                  <c:v>2780.42</c:v>
                </c:pt>
                <c:pt idx="340384">
                  <c:v>4846.1499999999996</c:v>
                </c:pt>
                <c:pt idx="340385">
                  <c:v>3893.09</c:v>
                </c:pt>
                <c:pt idx="340386">
                  <c:v>2437.25</c:v>
                </c:pt>
                <c:pt idx="340387">
                  <c:v>1936.66</c:v>
                </c:pt>
                <c:pt idx="340388">
                  <c:v>2537.77</c:v>
                </c:pt>
                <c:pt idx="340389">
                  <c:v>2339.7800000000002</c:v>
                </c:pt>
                <c:pt idx="340390">
                  <c:v>2138.36</c:v>
                </c:pt>
                <c:pt idx="340391">
                  <c:v>2156.11</c:v>
                </c:pt>
                <c:pt idx="340392">
                  <c:v>2803.25</c:v>
                </c:pt>
                <c:pt idx="340393">
                  <c:v>6963.81</c:v>
                </c:pt>
                <c:pt idx="340394">
                  <c:v>2340.59</c:v>
                </c:pt>
                <c:pt idx="340395">
                  <c:v>2339.13</c:v>
                </c:pt>
                <c:pt idx="340396">
                  <c:v>2259.52</c:v>
                </c:pt>
                <c:pt idx="340397">
                  <c:v>2701.77</c:v>
                </c:pt>
                <c:pt idx="340398">
                  <c:v>2753.6</c:v>
                </c:pt>
                <c:pt idx="340399">
                  <c:v>2422.21</c:v>
                </c:pt>
                <c:pt idx="340400">
                  <c:v>3922.93</c:v>
                </c:pt>
                <c:pt idx="340401">
                  <c:v>5175.05</c:v>
                </c:pt>
                <c:pt idx="340402">
                  <c:v>2353.79</c:v>
                </c:pt>
                <c:pt idx="340403">
                  <c:v>2174.19</c:v>
                </c:pt>
                <c:pt idx="340404">
                  <c:v>2112.17</c:v>
                </c:pt>
                <c:pt idx="340405">
                  <c:v>2476.42</c:v>
                </c:pt>
                <c:pt idx="340406">
                  <c:v>2637.51</c:v>
                </c:pt>
                <c:pt idx="340407">
                  <c:v>2103.08</c:v>
                </c:pt>
                <c:pt idx="340408">
                  <c:v>2344.16</c:v>
                </c:pt>
                <c:pt idx="340409">
                  <c:v>2037.6</c:v>
                </c:pt>
                <c:pt idx="340410">
                  <c:v>2055.04</c:v>
                </c:pt>
                <c:pt idx="340411">
                  <c:v>2013.72</c:v>
                </c:pt>
                <c:pt idx="340412">
                  <c:v>1741.51</c:v>
                </c:pt>
                <c:pt idx="340413">
                  <c:v>1846.61</c:v>
                </c:pt>
                <c:pt idx="340414">
                  <c:v>2015.44</c:v>
                </c:pt>
                <c:pt idx="340415">
                  <c:v>2223.13</c:v>
                </c:pt>
                <c:pt idx="340416">
                  <c:v>1863.36</c:v>
                </c:pt>
                <c:pt idx="340417">
                  <c:v>1665.29</c:v>
                </c:pt>
                <c:pt idx="340418">
                  <c:v>1846.8</c:v>
                </c:pt>
                <c:pt idx="340419">
                  <c:v>2135.9699999999998</c:v>
                </c:pt>
                <c:pt idx="340420">
                  <c:v>1953.1</c:v>
                </c:pt>
                <c:pt idx="340421">
                  <c:v>1672.06</c:v>
                </c:pt>
                <c:pt idx="340422">
                  <c:v>1679.05</c:v>
                </c:pt>
                <c:pt idx="340423">
                  <c:v>2037.99</c:v>
                </c:pt>
                <c:pt idx="340424">
                  <c:v>2209.19</c:v>
                </c:pt>
                <c:pt idx="340425">
                  <c:v>2054.08</c:v>
                </c:pt>
                <c:pt idx="340426">
                  <c:v>1864.84</c:v>
                </c:pt>
                <c:pt idx="340427">
                  <c:v>2269.64</c:v>
                </c:pt>
                <c:pt idx="340428">
                  <c:v>2334.36</c:v>
                </c:pt>
                <c:pt idx="340429">
                  <c:v>2832.48</c:v>
                </c:pt>
                <c:pt idx="340430">
                  <c:v>15606.15</c:v>
                </c:pt>
                <c:pt idx="340431">
                  <c:v>15127.6</c:v>
                </c:pt>
                <c:pt idx="340432">
                  <c:v>15244.69</c:v>
                </c:pt>
                <c:pt idx="340433">
                  <c:v>15600.86</c:v>
                </c:pt>
                <c:pt idx="340434">
                  <c:v>15170.52</c:v>
                </c:pt>
                <c:pt idx="340435">
                  <c:v>14110.64</c:v>
                </c:pt>
                <c:pt idx="340436">
                  <c:v>14357.57</c:v>
                </c:pt>
                <c:pt idx="340437">
                  <c:v>14034.25</c:v>
                </c:pt>
                <c:pt idx="340438">
                  <c:v>14498.31</c:v>
                </c:pt>
                <c:pt idx="340439">
                  <c:v>13937.84</c:v>
                </c:pt>
                <c:pt idx="340440">
                  <c:v>15760.99</c:v>
                </c:pt>
                <c:pt idx="340441">
                  <c:v>14802.29</c:v>
                </c:pt>
                <c:pt idx="340442">
                  <c:v>16573.439999999999</c:v>
                </c:pt>
                <c:pt idx="340443">
                  <c:v>15546.54</c:v>
                </c:pt>
                <c:pt idx="340444">
                  <c:v>15839.1</c:v>
                </c:pt>
                <c:pt idx="340445">
                  <c:v>16691.29</c:v>
                </c:pt>
                <c:pt idx="340446">
                  <c:v>16248.5</c:v>
                </c:pt>
                <c:pt idx="340447">
                  <c:v>15816.53</c:v>
                </c:pt>
                <c:pt idx="340448">
                  <c:v>15451.96</c:v>
                </c:pt>
                <c:pt idx="340449">
                  <c:v>16415.84</c:v>
                </c:pt>
                <c:pt idx="340450">
                  <c:v>16003.5</c:v>
                </c:pt>
                <c:pt idx="340451">
                  <c:v>14742.03</c:v>
                </c:pt>
                <c:pt idx="340452">
                  <c:v>15505.26</c:v>
                </c:pt>
                <c:pt idx="340453">
                  <c:v>15334.88</c:v>
                </c:pt>
                <c:pt idx="340454">
                  <c:v>16325.55</c:v>
                </c:pt>
                <c:pt idx="340455">
                  <c:v>14922.07</c:v>
                </c:pt>
                <c:pt idx="340456">
                  <c:v>15171.76</c:v>
                </c:pt>
                <c:pt idx="340457">
                  <c:v>15363.91</c:v>
                </c:pt>
                <c:pt idx="340458">
                  <c:v>15890.28</c:v>
                </c:pt>
                <c:pt idx="340459">
                  <c:v>14943.88</c:v>
                </c:pt>
                <c:pt idx="340460">
                  <c:v>15303.95</c:v>
                </c:pt>
                <c:pt idx="340461">
                  <c:v>15229.3</c:v>
                </c:pt>
                <c:pt idx="340462">
                  <c:v>15794.09</c:v>
                </c:pt>
                <c:pt idx="340463">
                  <c:v>15717.48</c:v>
                </c:pt>
                <c:pt idx="340464">
                  <c:v>15680.95</c:v>
                </c:pt>
                <c:pt idx="340465">
                  <c:v>15268.35</c:v>
                </c:pt>
                <c:pt idx="340466">
                  <c:v>14729.37</c:v>
                </c:pt>
                <c:pt idx="340467">
                  <c:v>14849.17</c:v>
                </c:pt>
                <c:pt idx="340468">
                  <c:v>13904.52</c:v>
                </c:pt>
                <c:pt idx="340469">
                  <c:v>13593.82</c:v>
                </c:pt>
                <c:pt idx="340470">
                  <c:v>14666.8</c:v>
                </c:pt>
                <c:pt idx="340471">
                  <c:v>13807.71</c:v>
                </c:pt>
                <c:pt idx="340472">
                  <c:v>14067.21</c:v>
                </c:pt>
                <c:pt idx="340473">
                  <c:v>11207.45</c:v>
                </c:pt>
                <c:pt idx="340474">
                  <c:v>12244.41</c:v>
                </c:pt>
                <c:pt idx="340475">
                  <c:v>14131.13</c:v>
                </c:pt>
                <c:pt idx="340476">
                  <c:v>13693.6</c:v>
                </c:pt>
                <c:pt idx="340477">
                  <c:v>11737.02</c:v>
                </c:pt>
                <c:pt idx="340478">
                  <c:v>12179.72</c:v>
                </c:pt>
                <c:pt idx="340479">
                  <c:v>13317.58</c:v>
                </c:pt>
                <c:pt idx="340480">
                  <c:v>13507.95</c:v>
                </c:pt>
                <c:pt idx="340481">
                  <c:v>13105.47</c:v>
                </c:pt>
                <c:pt idx="340482">
                  <c:v>12459.41</c:v>
                </c:pt>
                <c:pt idx="340483">
                  <c:v>12249.27</c:v>
                </c:pt>
                <c:pt idx="340484">
                  <c:v>13837.06</c:v>
                </c:pt>
                <c:pt idx="340485">
                  <c:v>13717.22</c:v>
                </c:pt>
                <c:pt idx="340486">
                  <c:v>14501.52</c:v>
                </c:pt>
                <c:pt idx="340487">
                  <c:v>14142.1</c:v>
                </c:pt>
                <c:pt idx="340488">
                  <c:v>14480.02</c:v>
                </c:pt>
                <c:pt idx="340489">
                  <c:v>14334.47</c:v>
                </c:pt>
                <c:pt idx="340490">
                  <c:v>13759.47</c:v>
                </c:pt>
                <c:pt idx="340491">
                  <c:v>15012.36</c:v>
                </c:pt>
                <c:pt idx="340492">
                  <c:v>14516.22</c:v>
                </c:pt>
                <c:pt idx="340493">
                  <c:v>13074.29</c:v>
                </c:pt>
                <c:pt idx="340494">
                  <c:v>12999.21</c:v>
                </c:pt>
                <c:pt idx="340495">
                  <c:v>12662.75</c:v>
                </c:pt>
                <c:pt idx="340496">
                  <c:v>13343.29</c:v>
                </c:pt>
                <c:pt idx="340497">
                  <c:v>14165.52</c:v>
                </c:pt>
                <c:pt idx="340498">
                  <c:v>13473.34</c:v>
                </c:pt>
                <c:pt idx="340499">
                  <c:v>12261.35</c:v>
                </c:pt>
                <c:pt idx="340500">
                  <c:v>12099.8</c:v>
                </c:pt>
                <c:pt idx="340501">
                  <c:v>14355.82</c:v>
                </c:pt>
                <c:pt idx="340502">
                  <c:v>13109.57</c:v>
                </c:pt>
                <c:pt idx="340503">
                  <c:v>11943.9</c:v>
                </c:pt>
                <c:pt idx="340504">
                  <c:v>12191.63</c:v>
                </c:pt>
                <c:pt idx="340505">
                  <c:v>13018.03</c:v>
                </c:pt>
                <c:pt idx="340506">
                  <c:v>13082.43</c:v>
                </c:pt>
                <c:pt idx="340507">
                  <c:v>12052</c:v>
                </c:pt>
                <c:pt idx="340508">
                  <c:v>12889.12</c:v>
                </c:pt>
                <c:pt idx="340509">
                  <c:v>12036.65</c:v>
                </c:pt>
                <c:pt idx="340510">
                  <c:v>12763</c:v>
                </c:pt>
                <c:pt idx="340511">
                  <c:v>12395.82</c:v>
                </c:pt>
                <c:pt idx="340512">
                  <c:v>11954.86</c:v>
                </c:pt>
                <c:pt idx="340513">
                  <c:v>12030.24</c:v>
                </c:pt>
                <c:pt idx="340514">
                  <c:v>12395.61</c:v>
                </c:pt>
                <c:pt idx="340515">
                  <c:v>11896.77</c:v>
                </c:pt>
                <c:pt idx="340516">
                  <c:v>12145.82</c:v>
                </c:pt>
                <c:pt idx="340517">
                  <c:v>12260.14</c:v>
                </c:pt>
                <c:pt idx="340518">
                  <c:v>12846.4</c:v>
                </c:pt>
                <c:pt idx="340519">
                  <c:v>12350.35</c:v>
                </c:pt>
                <c:pt idx="340520">
                  <c:v>11630.15</c:v>
                </c:pt>
                <c:pt idx="340521">
                  <c:v>10827.99</c:v>
                </c:pt>
                <c:pt idx="340522">
                  <c:v>12010.86</c:v>
                </c:pt>
                <c:pt idx="340523">
                  <c:v>13152.62</c:v>
                </c:pt>
                <c:pt idx="340524">
                  <c:v>12157.16</c:v>
                </c:pt>
                <c:pt idx="340525">
                  <c:v>10425.44</c:v>
                </c:pt>
                <c:pt idx="340526">
                  <c:v>10403.629999999999</c:v>
                </c:pt>
                <c:pt idx="340527">
                  <c:v>11577.78</c:v>
                </c:pt>
                <c:pt idx="340528">
                  <c:v>12333.97</c:v>
                </c:pt>
                <c:pt idx="340529">
                  <c:v>11194.73</c:v>
                </c:pt>
                <c:pt idx="340530">
                  <c:v>11565.83</c:v>
                </c:pt>
                <c:pt idx="340531">
                  <c:v>12452.31</c:v>
                </c:pt>
                <c:pt idx="340532">
                  <c:v>13001.37</c:v>
                </c:pt>
                <c:pt idx="340533">
                  <c:v>12097.22</c:v>
                </c:pt>
                <c:pt idx="340534">
                  <c:v>12611.06</c:v>
                </c:pt>
                <c:pt idx="340535">
                  <c:v>13095.32</c:v>
                </c:pt>
                <c:pt idx="340536">
                  <c:v>12888.32</c:v>
                </c:pt>
                <c:pt idx="340537">
                  <c:v>13560.84</c:v>
                </c:pt>
                <c:pt idx="340538">
                  <c:v>12663.5</c:v>
                </c:pt>
                <c:pt idx="340539">
                  <c:v>12899.76</c:v>
                </c:pt>
                <c:pt idx="340540">
                  <c:v>13411.15</c:v>
                </c:pt>
                <c:pt idx="340541">
                  <c:v>12453.56</c:v>
                </c:pt>
                <c:pt idx="340542">
                  <c:v>12668.93</c:v>
                </c:pt>
                <c:pt idx="340543">
                  <c:v>13634.56</c:v>
                </c:pt>
                <c:pt idx="340544">
                  <c:v>13436.61</c:v>
                </c:pt>
                <c:pt idx="340545">
                  <c:v>13646.8</c:v>
                </c:pt>
                <c:pt idx="340546">
                  <c:v>13236.08</c:v>
                </c:pt>
                <c:pt idx="340547">
                  <c:v>13213.28</c:v>
                </c:pt>
                <c:pt idx="340548">
                  <c:v>13060.72</c:v>
                </c:pt>
                <c:pt idx="340549">
                  <c:v>13157.7</c:v>
                </c:pt>
                <c:pt idx="340550">
                  <c:v>13711.97</c:v>
                </c:pt>
                <c:pt idx="340551">
                  <c:v>12631.1</c:v>
                </c:pt>
                <c:pt idx="340552">
                  <c:v>13384.03</c:v>
                </c:pt>
                <c:pt idx="340553">
                  <c:v>12585.11</c:v>
                </c:pt>
                <c:pt idx="340554">
                  <c:v>13459.49</c:v>
                </c:pt>
                <c:pt idx="340555">
                  <c:v>12252.36</c:v>
                </c:pt>
                <c:pt idx="340556">
                  <c:v>11977.32</c:v>
                </c:pt>
                <c:pt idx="340557">
                  <c:v>11856.36</c:v>
                </c:pt>
                <c:pt idx="340558">
                  <c:v>12389.43</c:v>
                </c:pt>
                <c:pt idx="340559">
                  <c:v>12106.86</c:v>
                </c:pt>
                <c:pt idx="340560">
                  <c:v>12023.28</c:v>
                </c:pt>
                <c:pt idx="340561">
                  <c:v>11670.63</c:v>
                </c:pt>
                <c:pt idx="340562">
                  <c:v>12100.81</c:v>
                </c:pt>
                <c:pt idx="340563">
                  <c:v>11810.81</c:v>
                </c:pt>
                <c:pt idx="340564">
                  <c:v>12491.12</c:v>
                </c:pt>
                <c:pt idx="340565">
                  <c:v>11898.34</c:v>
                </c:pt>
                <c:pt idx="340566">
                  <c:v>11899.58</c:v>
                </c:pt>
                <c:pt idx="340567">
                  <c:v>12499.51</c:v>
                </c:pt>
                <c:pt idx="340568">
                  <c:v>11621.72</c:v>
                </c:pt>
                <c:pt idx="340569">
                  <c:v>10786.52</c:v>
                </c:pt>
                <c:pt idx="340570">
                  <c:v>11728.31</c:v>
                </c:pt>
                <c:pt idx="340571">
                  <c:v>11743.97</c:v>
                </c:pt>
                <c:pt idx="340572">
                  <c:v>11811.88</c:v>
                </c:pt>
                <c:pt idx="340573">
                  <c:v>12.86</c:v>
                </c:pt>
                <c:pt idx="340574">
                  <c:v>2.2799999999999998</c:v>
                </c:pt>
                <c:pt idx="340575">
                  <c:v>5.62</c:v>
                </c:pt>
                <c:pt idx="340576">
                  <c:v>24.93</c:v>
                </c:pt>
                <c:pt idx="340577">
                  <c:v>12.17</c:v>
                </c:pt>
                <c:pt idx="340578">
                  <c:v>4.96</c:v>
                </c:pt>
                <c:pt idx="340579">
                  <c:v>2</c:v>
                </c:pt>
                <c:pt idx="340580">
                  <c:v>12.23</c:v>
                </c:pt>
                <c:pt idx="340581">
                  <c:v>5.41</c:v>
                </c:pt>
                <c:pt idx="340582">
                  <c:v>14.57</c:v>
                </c:pt>
                <c:pt idx="340583">
                  <c:v>4</c:v>
                </c:pt>
                <c:pt idx="340584">
                  <c:v>9.92</c:v>
                </c:pt>
                <c:pt idx="340585">
                  <c:v>12.54</c:v>
                </c:pt>
                <c:pt idx="340586">
                  <c:v>87.23</c:v>
                </c:pt>
                <c:pt idx="340587">
                  <c:v>279.13</c:v>
                </c:pt>
                <c:pt idx="340588">
                  <c:v>328.17</c:v>
                </c:pt>
                <c:pt idx="340589">
                  <c:v>277.99</c:v>
                </c:pt>
                <c:pt idx="340590">
                  <c:v>206.9</c:v>
                </c:pt>
                <c:pt idx="340591">
                  <c:v>243.69</c:v>
                </c:pt>
                <c:pt idx="340592">
                  <c:v>245.65</c:v>
                </c:pt>
                <c:pt idx="340593">
                  <c:v>313.08999999999997</c:v>
                </c:pt>
                <c:pt idx="340594">
                  <c:v>219.73</c:v>
                </c:pt>
                <c:pt idx="340595">
                  <c:v>239.94</c:v>
                </c:pt>
                <c:pt idx="340596">
                  <c:v>293.5</c:v>
                </c:pt>
                <c:pt idx="340597">
                  <c:v>443.37</c:v>
                </c:pt>
                <c:pt idx="340598">
                  <c:v>305.62</c:v>
                </c:pt>
                <c:pt idx="340599">
                  <c:v>387.65</c:v>
                </c:pt>
                <c:pt idx="340600">
                  <c:v>464.37</c:v>
                </c:pt>
                <c:pt idx="340601">
                  <c:v>635.28</c:v>
                </c:pt>
                <c:pt idx="340602">
                  <c:v>1365.26</c:v>
                </c:pt>
                <c:pt idx="340603">
                  <c:v>506.8</c:v>
                </c:pt>
                <c:pt idx="340604">
                  <c:v>353.07</c:v>
                </c:pt>
                <c:pt idx="340605">
                  <c:v>398.68</c:v>
                </c:pt>
                <c:pt idx="340606">
                  <c:v>450.82</c:v>
                </c:pt>
                <c:pt idx="340607">
                  <c:v>323.49</c:v>
                </c:pt>
                <c:pt idx="340608">
                  <c:v>351.41</c:v>
                </c:pt>
                <c:pt idx="340609">
                  <c:v>402.83</c:v>
                </c:pt>
                <c:pt idx="340610">
                  <c:v>414.96</c:v>
                </c:pt>
                <c:pt idx="340611">
                  <c:v>316.63</c:v>
                </c:pt>
                <c:pt idx="340612">
                  <c:v>296.74</c:v>
                </c:pt>
                <c:pt idx="340613">
                  <c:v>308.7</c:v>
                </c:pt>
                <c:pt idx="340614">
                  <c:v>278.56</c:v>
                </c:pt>
                <c:pt idx="340615">
                  <c:v>255.29</c:v>
                </c:pt>
                <c:pt idx="340616">
                  <c:v>290.8</c:v>
                </c:pt>
                <c:pt idx="340617">
                  <c:v>278.5</c:v>
                </c:pt>
                <c:pt idx="340618">
                  <c:v>399.19</c:v>
                </c:pt>
                <c:pt idx="340619">
                  <c:v>318.05</c:v>
                </c:pt>
                <c:pt idx="340620">
                  <c:v>187.62</c:v>
                </c:pt>
                <c:pt idx="340621">
                  <c:v>347.01</c:v>
                </c:pt>
                <c:pt idx="340622">
                  <c:v>314.47000000000003</c:v>
                </c:pt>
                <c:pt idx="340623">
                  <c:v>381.45</c:v>
                </c:pt>
                <c:pt idx="340624">
                  <c:v>383.1</c:v>
                </c:pt>
                <c:pt idx="340625">
                  <c:v>344.8</c:v>
                </c:pt>
                <c:pt idx="340626">
                  <c:v>335.67</c:v>
                </c:pt>
                <c:pt idx="340627">
                  <c:v>355.1</c:v>
                </c:pt>
                <c:pt idx="340628">
                  <c:v>392.79</c:v>
                </c:pt>
                <c:pt idx="340629">
                  <c:v>464.75</c:v>
                </c:pt>
                <c:pt idx="340630">
                  <c:v>328.23</c:v>
                </c:pt>
                <c:pt idx="340631">
                  <c:v>276.2</c:v>
                </c:pt>
                <c:pt idx="340632">
                  <c:v>352.12</c:v>
                </c:pt>
                <c:pt idx="340633">
                  <c:v>358.2</c:v>
                </c:pt>
                <c:pt idx="340634">
                  <c:v>319</c:v>
                </c:pt>
                <c:pt idx="340635">
                  <c:v>407.01</c:v>
                </c:pt>
                <c:pt idx="340636">
                  <c:v>267.22000000000003</c:v>
                </c:pt>
                <c:pt idx="340637">
                  <c:v>263.52999999999997</c:v>
                </c:pt>
                <c:pt idx="340638">
                  <c:v>293.39999999999998</c:v>
                </c:pt>
                <c:pt idx="340639">
                  <c:v>247</c:v>
                </c:pt>
                <c:pt idx="340640">
                  <c:v>216.46</c:v>
                </c:pt>
                <c:pt idx="340641">
                  <c:v>233.62</c:v>
                </c:pt>
                <c:pt idx="340642">
                  <c:v>226.81</c:v>
                </c:pt>
                <c:pt idx="340643">
                  <c:v>259.48</c:v>
                </c:pt>
                <c:pt idx="340644">
                  <c:v>241.2</c:v>
                </c:pt>
                <c:pt idx="340645">
                  <c:v>209.11</c:v>
                </c:pt>
                <c:pt idx="340646">
                  <c:v>192.92</c:v>
                </c:pt>
                <c:pt idx="340647">
                  <c:v>212.12</c:v>
                </c:pt>
                <c:pt idx="340648">
                  <c:v>317.7</c:v>
                </c:pt>
                <c:pt idx="340649">
                  <c:v>383.52</c:v>
                </c:pt>
                <c:pt idx="340650">
                  <c:v>289.60000000000002</c:v>
                </c:pt>
                <c:pt idx="340651">
                  <c:v>496.71</c:v>
                </c:pt>
                <c:pt idx="340652">
                  <c:v>968.78</c:v>
                </c:pt>
                <c:pt idx="340653">
                  <c:v>1410.8</c:v>
                </c:pt>
                <c:pt idx="340654">
                  <c:v>1887.75</c:v>
                </c:pt>
                <c:pt idx="340655">
                  <c:v>820.81</c:v>
                </c:pt>
                <c:pt idx="340656">
                  <c:v>378.49</c:v>
                </c:pt>
                <c:pt idx="340657">
                  <c:v>441.11</c:v>
                </c:pt>
                <c:pt idx="340658">
                  <c:v>317.83999999999997</c:v>
                </c:pt>
                <c:pt idx="340659">
                  <c:v>358.77</c:v>
                </c:pt>
                <c:pt idx="340660">
                  <c:v>342.07</c:v>
                </c:pt>
                <c:pt idx="340661">
                  <c:v>316.68</c:v>
                </c:pt>
                <c:pt idx="340662">
                  <c:v>303.41000000000003</c:v>
                </c:pt>
                <c:pt idx="340663">
                  <c:v>261.27999999999997</c:v>
                </c:pt>
                <c:pt idx="340664">
                  <c:v>296.52999999999997</c:v>
                </c:pt>
                <c:pt idx="340665">
                  <c:v>428.05</c:v>
                </c:pt>
                <c:pt idx="340666">
                  <c:v>279.62</c:v>
                </c:pt>
                <c:pt idx="340667">
                  <c:v>273.22000000000003</c:v>
                </c:pt>
                <c:pt idx="340668">
                  <c:v>252.18</c:v>
                </c:pt>
                <c:pt idx="340669">
                  <c:v>297.87</c:v>
                </c:pt>
                <c:pt idx="340670">
                  <c:v>375.37</c:v>
                </c:pt>
                <c:pt idx="340671">
                  <c:v>306.27</c:v>
                </c:pt>
                <c:pt idx="340672">
                  <c:v>284.85000000000002</c:v>
                </c:pt>
                <c:pt idx="340673">
                  <c:v>397.39</c:v>
                </c:pt>
                <c:pt idx="340674">
                  <c:v>516.92999999999995</c:v>
                </c:pt>
                <c:pt idx="340675">
                  <c:v>519.29</c:v>
                </c:pt>
                <c:pt idx="340676">
                  <c:v>561.08000000000004</c:v>
                </c:pt>
                <c:pt idx="340677">
                  <c:v>411.7</c:v>
                </c:pt>
                <c:pt idx="340678">
                  <c:v>363.48</c:v>
                </c:pt>
                <c:pt idx="340679">
                  <c:v>473.23</c:v>
                </c:pt>
                <c:pt idx="340680">
                  <c:v>371.56</c:v>
                </c:pt>
                <c:pt idx="340681">
                  <c:v>456.88</c:v>
                </c:pt>
                <c:pt idx="340682">
                  <c:v>417.45</c:v>
                </c:pt>
                <c:pt idx="340683">
                  <c:v>309.42</c:v>
                </c:pt>
                <c:pt idx="340684">
                  <c:v>404.58</c:v>
                </c:pt>
                <c:pt idx="340685">
                  <c:v>390.93</c:v>
                </c:pt>
                <c:pt idx="340686">
                  <c:v>350.74</c:v>
                </c:pt>
                <c:pt idx="340687">
                  <c:v>311.24</c:v>
                </c:pt>
                <c:pt idx="340688">
                  <c:v>444.62</c:v>
                </c:pt>
                <c:pt idx="340689">
                  <c:v>326.31</c:v>
                </c:pt>
                <c:pt idx="340690">
                  <c:v>394.67</c:v>
                </c:pt>
                <c:pt idx="340691">
                  <c:v>311.57</c:v>
                </c:pt>
                <c:pt idx="340692">
                  <c:v>330.11</c:v>
                </c:pt>
                <c:pt idx="340693">
                  <c:v>286.02</c:v>
                </c:pt>
                <c:pt idx="340694">
                  <c:v>236.55</c:v>
                </c:pt>
                <c:pt idx="340695">
                  <c:v>283.37</c:v>
                </c:pt>
                <c:pt idx="340696">
                  <c:v>242.83</c:v>
                </c:pt>
                <c:pt idx="340697">
                  <c:v>210.8</c:v>
                </c:pt>
                <c:pt idx="340698">
                  <c:v>304.68</c:v>
                </c:pt>
                <c:pt idx="340699">
                  <c:v>398.61</c:v>
                </c:pt>
                <c:pt idx="340700">
                  <c:v>1192.5</c:v>
                </c:pt>
                <c:pt idx="340701">
                  <c:v>743.64</c:v>
                </c:pt>
                <c:pt idx="340702">
                  <c:v>755.4</c:v>
                </c:pt>
                <c:pt idx="340703">
                  <c:v>717.9</c:v>
                </c:pt>
                <c:pt idx="340704">
                  <c:v>889.32</c:v>
                </c:pt>
                <c:pt idx="340705">
                  <c:v>1156.19</c:v>
                </c:pt>
                <c:pt idx="340706">
                  <c:v>1370.17</c:v>
                </c:pt>
                <c:pt idx="340707">
                  <c:v>1686.96</c:v>
                </c:pt>
                <c:pt idx="340708">
                  <c:v>746.41</c:v>
                </c:pt>
                <c:pt idx="340709">
                  <c:v>434.62</c:v>
                </c:pt>
                <c:pt idx="340710">
                  <c:v>330.66</c:v>
                </c:pt>
                <c:pt idx="340711">
                  <c:v>321.93</c:v>
                </c:pt>
                <c:pt idx="340712">
                  <c:v>287.35000000000002</c:v>
                </c:pt>
                <c:pt idx="340713">
                  <c:v>299.83999999999997</c:v>
                </c:pt>
                <c:pt idx="340714">
                  <c:v>321.73</c:v>
                </c:pt>
                <c:pt idx="340715">
                  <c:v>344.46</c:v>
                </c:pt>
                <c:pt idx="340716">
                  <c:v>13071.49</c:v>
                </c:pt>
                <c:pt idx="340717">
                  <c:v>12291.06</c:v>
                </c:pt>
                <c:pt idx="340718">
                  <c:v>12410.71</c:v>
                </c:pt>
                <c:pt idx="340719">
                  <c:v>11940.58</c:v>
                </c:pt>
                <c:pt idx="340720">
                  <c:v>11715.26</c:v>
                </c:pt>
                <c:pt idx="340721">
                  <c:v>11005.41</c:v>
                </c:pt>
                <c:pt idx="340722">
                  <c:v>11378.41</c:v>
                </c:pt>
                <c:pt idx="340723">
                  <c:v>10775.89</c:v>
                </c:pt>
                <c:pt idx="340724">
                  <c:v>11837.97</c:v>
                </c:pt>
                <c:pt idx="340725">
                  <c:v>11476.16</c:v>
                </c:pt>
                <c:pt idx="340726">
                  <c:v>12154.07</c:v>
                </c:pt>
                <c:pt idx="340727">
                  <c:v>11203.97</c:v>
                </c:pt>
                <c:pt idx="340728">
                  <c:v>12096.07</c:v>
                </c:pt>
                <c:pt idx="340729">
                  <c:v>11969.15</c:v>
                </c:pt>
                <c:pt idx="340730">
                  <c:v>11929.36</c:v>
                </c:pt>
                <c:pt idx="340731">
                  <c:v>12118.36</c:v>
                </c:pt>
                <c:pt idx="340732">
                  <c:v>11176.04</c:v>
                </c:pt>
                <c:pt idx="340733">
                  <c:v>11705.49</c:v>
                </c:pt>
                <c:pt idx="340734">
                  <c:v>11546.59</c:v>
                </c:pt>
                <c:pt idx="340735">
                  <c:v>12122.41</c:v>
                </c:pt>
                <c:pt idx="340736">
                  <c:v>12012.87</c:v>
                </c:pt>
                <c:pt idx="340737">
                  <c:v>12253.24</c:v>
                </c:pt>
                <c:pt idx="340738">
                  <c:v>12984.07</c:v>
                </c:pt>
                <c:pt idx="340739">
                  <c:v>11917.61</c:v>
                </c:pt>
                <c:pt idx="340740">
                  <c:v>11753.86</c:v>
                </c:pt>
                <c:pt idx="340741">
                  <c:v>11566.9</c:v>
                </c:pt>
                <c:pt idx="340742">
                  <c:v>11549.7</c:v>
                </c:pt>
                <c:pt idx="340743">
                  <c:v>12569.62</c:v>
                </c:pt>
                <c:pt idx="340744">
                  <c:v>11956.7</c:v>
                </c:pt>
                <c:pt idx="340745">
                  <c:v>11190.82</c:v>
                </c:pt>
                <c:pt idx="340746">
                  <c:v>11872.34</c:v>
                </c:pt>
                <c:pt idx="340747">
                  <c:v>11329.54</c:v>
                </c:pt>
                <c:pt idx="340748">
                  <c:v>11808.9</c:v>
                </c:pt>
                <c:pt idx="340749">
                  <c:v>11311.63</c:v>
                </c:pt>
                <c:pt idx="340750">
                  <c:v>10862.79</c:v>
                </c:pt>
                <c:pt idx="340751">
                  <c:v>11372.62</c:v>
                </c:pt>
                <c:pt idx="340752">
                  <c:v>11595.49</c:v>
                </c:pt>
                <c:pt idx="340753">
                  <c:v>12159.09</c:v>
                </c:pt>
                <c:pt idx="340754">
                  <c:v>10306.73</c:v>
                </c:pt>
                <c:pt idx="340755">
                  <c:v>10628.87</c:v>
                </c:pt>
                <c:pt idx="340756">
                  <c:v>11429.42</c:v>
                </c:pt>
                <c:pt idx="340757">
                  <c:v>11491.16</c:v>
                </c:pt>
                <c:pt idx="340758">
                  <c:v>13835.21</c:v>
                </c:pt>
                <c:pt idx="340759">
                  <c:v>9899.99</c:v>
                </c:pt>
                <c:pt idx="340760">
                  <c:v>10530.25</c:v>
                </c:pt>
                <c:pt idx="340761">
                  <c:v>11839.97</c:v>
                </c:pt>
                <c:pt idx="340762">
                  <c:v>13935.95</c:v>
                </c:pt>
                <c:pt idx="340763">
                  <c:v>12046.02</c:v>
                </c:pt>
                <c:pt idx="340764">
                  <c:v>10536.62</c:v>
                </c:pt>
                <c:pt idx="340765">
                  <c:v>11335.75</c:v>
                </c:pt>
                <c:pt idx="340766">
                  <c:v>11357.89</c:v>
                </c:pt>
                <c:pt idx="340767">
                  <c:v>10071.18</c:v>
                </c:pt>
                <c:pt idx="340768">
                  <c:v>11086.59</c:v>
                </c:pt>
                <c:pt idx="340769">
                  <c:v>10419.34</c:v>
                </c:pt>
                <c:pt idx="340770">
                  <c:v>11080.96</c:v>
                </c:pt>
                <c:pt idx="340771">
                  <c:v>10861.82</c:v>
                </c:pt>
                <c:pt idx="340772">
                  <c:v>10487.51</c:v>
                </c:pt>
                <c:pt idx="340773">
                  <c:v>10141.74</c:v>
                </c:pt>
                <c:pt idx="340774">
                  <c:v>11212.79</c:v>
                </c:pt>
                <c:pt idx="340775">
                  <c:v>10427</c:v>
                </c:pt>
                <c:pt idx="340776">
                  <c:v>10517.84</c:v>
                </c:pt>
                <c:pt idx="340777">
                  <c:v>10214.450000000001</c:v>
                </c:pt>
                <c:pt idx="340778">
                  <c:v>10611.38</c:v>
                </c:pt>
                <c:pt idx="340779">
                  <c:v>9092.2900000000009</c:v>
                </c:pt>
                <c:pt idx="340780">
                  <c:v>8625.81</c:v>
                </c:pt>
                <c:pt idx="340781">
                  <c:v>9119.68</c:v>
                </c:pt>
                <c:pt idx="340782">
                  <c:v>9359.56</c:v>
                </c:pt>
                <c:pt idx="340783">
                  <c:v>9929.58</c:v>
                </c:pt>
                <c:pt idx="340784">
                  <c:v>8874.66</c:v>
                </c:pt>
                <c:pt idx="340785">
                  <c:v>9022.7999999999993</c:v>
                </c:pt>
                <c:pt idx="340786">
                  <c:v>8893.2800000000007</c:v>
                </c:pt>
                <c:pt idx="340787">
                  <c:v>9493.31</c:v>
                </c:pt>
                <c:pt idx="340788">
                  <c:v>9452.41</c:v>
                </c:pt>
                <c:pt idx="340789">
                  <c:v>8951.69</c:v>
                </c:pt>
                <c:pt idx="340790">
                  <c:v>9472.3700000000008</c:v>
                </c:pt>
                <c:pt idx="340791">
                  <c:v>9174.48</c:v>
                </c:pt>
                <c:pt idx="340792">
                  <c:v>9575.56</c:v>
                </c:pt>
                <c:pt idx="340793">
                  <c:v>9265.32</c:v>
                </c:pt>
                <c:pt idx="340794">
                  <c:v>9637.67</c:v>
                </c:pt>
                <c:pt idx="340795">
                  <c:v>8569.67</c:v>
                </c:pt>
                <c:pt idx="340796">
                  <c:v>9419.2900000000009</c:v>
                </c:pt>
                <c:pt idx="340797">
                  <c:v>9159.74</c:v>
                </c:pt>
                <c:pt idx="340798">
                  <c:v>8542.64</c:v>
                </c:pt>
                <c:pt idx="340799">
                  <c:v>8326.6</c:v>
                </c:pt>
                <c:pt idx="340800">
                  <c:v>8638</c:v>
                </c:pt>
                <c:pt idx="340801">
                  <c:v>8509.36</c:v>
                </c:pt>
                <c:pt idx="340802">
                  <c:v>7950.42</c:v>
                </c:pt>
                <c:pt idx="340803">
                  <c:v>8507.1</c:v>
                </c:pt>
                <c:pt idx="340804">
                  <c:v>8608.7999999999993</c:v>
                </c:pt>
                <c:pt idx="340805">
                  <c:v>8662.68</c:v>
                </c:pt>
                <c:pt idx="340806">
                  <c:v>8087.06</c:v>
                </c:pt>
                <c:pt idx="340807">
                  <c:v>8247.11</c:v>
                </c:pt>
                <c:pt idx="340808">
                  <c:v>8811.68</c:v>
                </c:pt>
                <c:pt idx="340809">
                  <c:v>8846.5300000000007</c:v>
                </c:pt>
                <c:pt idx="340810">
                  <c:v>10358.35</c:v>
                </c:pt>
                <c:pt idx="340811">
                  <c:v>7737.12</c:v>
                </c:pt>
                <c:pt idx="340812">
                  <c:v>7802.79</c:v>
                </c:pt>
                <c:pt idx="340813">
                  <c:v>8628.43</c:v>
                </c:pt>
                <c:pt idx="340814">
                  <c:v>9779.11</c:v>
                </c:pt>
                <c:pt idx="340815">
                  <c:v>9159.85</c:v>
                </c:pt>
                <c:pt idx="340816">
                  <c:v>9531.2000000000007</c:v>
                </c:pt>
                <c:pt idx="340817">
                  <c:v>8887.49</c:v>
                </c:pt>
                <c:pt idx="340818">
                  <c:v>9273.01</c:v>
                </c:pt>
                <c:pt idx="340819">
                  <c:v>8181.89</c:v>
                </c:pt>
                <c:pt idx="340820">
                  <c:v>8128.68</c:v>
                </c:pt>
                <c:pt idx="340821">
                  <c:v>9085.07</c:v>
                </c:pt>
                <c:pt idx="340822">
                  <c:v>8573.19</c:v>
                </c:pt>
                <c:pt idx="340823">
                  <c:v>8542.4500000000007</c:v>
                </c:pt>
                <c:pt idx="340824">
                  <c:v>8538.69</c:v>
                </c:pt>
                <c:pt idx="340825">
                  <c:v>8892.57</c:v>
                </c:pt>
                <c:pt idx="340826">
                  <c:v>9330.25</c:v>
                </c:pt>
                <c:pt idx="340827">
                  <c:v>9102.2999999999993</c:v>
                </c:pt>
                <c:pt idx="340828">
                  <c:v>8000.1</c:v>
                </c:pt>
                <c:pt idx="340829">
                  <c:v>8455.5400000000009</c:v>
                </c:pt>
                <c:pt idx="340830">
                  <c:v>9083.02</c:v>
                </c:pt>
                <c:pt idx="340831">
                  <c:v>8753.99</c:v>
                </c:pt>
                <c:pt idx="340832">
                  <c:v>8074.92</c:v>
                </c:pt>
                <c:pt idx="340833">
                  <c:v>8351.14</c:v>
                </c:pt>
                <c:pt idx="340834">
                  <c:v>8083.59</c:v>
                </c:pt>
                <c:pt idx="340835">
                  <c:v>9211.5</c:v>
                </c:pt>
                <c:pt idx="340836">
                  <c:v>9011.3799999999992</c:v>
                </c:pt>
                <c:pt idx="340837">
                  <c:v>8020.84</c:v>
                </c:pt>
                <c:pt idx="340838">
                  <c:v>8928.91</c:v>
                </c:pt>
                <c:pt idx="340839">
                  <c:v>8396.2900000000009</c:v>
                </c:pt>
                <c:pt idx="340840">
                  <c:v>7808.38</c:v>
                </c:pt>
                <c:pt idx="340841">
                  <c:v>7747.86</c:v>
                </c:pt>
                <c:pt idx="340842">
                  <c:v>7580.51</c:v>
                </c:pt>
                <c:pt idx="340843">
                  <c:v>7970.37</c:v>
                </c:pt>
                <c:pt idx="340844">
                  <c:v>7784.62</c:v>
                </c:pt>
                <c:pt idx="340845">
                  <c:v>7819.84</c:v>
                </c:pt>
                <c:pt idx="340846">
                  <c:v>7657.77</c:v>
                </c:pt>
                <c:pt idx="340847">
                  <c:v>7733.43</c:v>
                </c:pt>
                <c:pt idx="340848">
                  <c:v>7989.25</c:v>
                </c:pt>
                <c:pt idx="340849">
                  <c:v>7886.87</c:v>
                </c:pt>
                <c:pt idx="340850">
                  <c:v>7658.85</c:v>
                </c:pt>
                <c:pt idx="340851">
                  <c:v>7806.92</c:v>
                </c:pt>
                <c:pt idx="340852">
                  <c:v>8122.32</c:v>
                </c:pt>
                <c:pt idx="340853">
                  <c:v>7789.66</c:v>
                </c:pt>
                <c:pt idx="340854">
                  <c:v>7572.72</c:v>
                </c:pt>
                <c:pt idx="340855">
                  <c:v>7487.65</c:v>
                </c:pt>
                <c:pt idx="340856">
                  <c:v>8181.64</c:v>
                </c:pt>
                <c:pt idx="340857">
                  <c:v>8231.17</c:v>
                </c:pt>
                <c:pt idx="340858">
                  <c:v>8051.92</c:v>
                </c:pt>
                <c:pt idx="340859">
                  <c:v>7</c:v>
                </c:pt>
                <c:pt idx="340860">
                  <c:v>10.96</c:v>
                </c:pt>
                <c:pt idx="340861">
                  <c:v>19.96</c:v>
                </c:pt>
                <c:pt idx="340862">
                  <c:v>10.96</c:v>
                </c:pt>
                <c:pt idx="340863">
                  <c:v>10</c:v>
                </c:pt>
                <c:pt idx="340864">
                  <c:v>2</c:v>
                </c:pt>
                <c:pt idx="340865">
                  <c:v>108.8</c:v>
                </c:pt>
                <c:pt idx="340866">
                  <c:v>119.76</c:v>
                </c:pt>
                <c:pt idx="340867">
                  <c:v>59.88</c:v>
                </c:pt>
                <c:pt idx="340868">
                  <c:v>79.84</c:v>
                </c:pt>
                <c:pt idx="340869">
                  <c:v>919.8</c:v>
                </c:pt>
                <c:pt idx="340870">
                  <c:v>1364.76</c:v>
                </c:pt>
                <c:pt idx="340871">
                  <c:v>805.72</c:v>
                </c:pt>
                <c:pt idx="340872">
                  <c:v>564.72</c:v>
                </c:pt>
                <c:pt idx="340873">
                  <c:v>1024.8399999999999</c:v>
                </c:pt>
                <c:pt idx="340874">
                  <c:v>1491.84</c:v>
                </c:pt>
                <c:pt idx="340875">
                  <c:v>1261.6400000000001</c:v>
                </c:pt>
                <c:pt idx="340876">
                  <c:v>1404.76</c:v>
                </c:pt>
                <c:pt idx="340877">
                  <c:v>1127.3399999999999</c:v>
                </c:pt>
                <c:pt idx="340878">
                  <c:v>974.76</c:v>
                </c:pt>
                <c:pt idx="340879">
                  <c:v>922.5</c:v>
                </c:pt>
                <c:pt idx="340880">
                  <c:v>703.88</c:v>
                </c:pt>
                <c:pt idx="340881">
                  <c:v>720</c:v>
                </c:pt>
                <c:pt idx="340882">
                  <c:v>752.5</c:v>
                </c:pt>
                <c:pt idx="340883">
                  <c:v>925</c:v>
                </c:pt>
                <c:pt idx="340884">
                  <c:v>822.5</c:v>
                </c:pt>
                <c:pt idx="340885">
                  <c:v>772.5</c:v>
                </c:pt>
                <c:pt idx="340886">
                  <c:v>945</c:v>
                </c:pt>
                <c:pt idx="340887">
                  <c:v>840</c:v>
                </c:pt>
                <c:pt idx="340888">
                  <c:v>680</c:v>
                </c:pt>
                <c:pt idx="340889">
                  <c:v>695</c:v>
                </c:pt>
                <c:pt idx="340890">
                  <c:v>430</c:v>
                </c:pt>
                <c:pt idx="340891">
                  <c:v>220</c:v>
                </c:pt>
                <c:pt idx="340892">
                  <c:v>325</c:v>
                </c:pt>
                <c:pt idx="340893">
                  <c:v>300</c:v>
                </c:pt>
                <c:pt idx="340894">
                  <c:v>605</c:v>
                </c:pt>
                <c:pt idx="340895">
                  <c:v>405</c:v>
                </c:pt>
                <c:pt idx="340896">
                  <c:v>520</c:v>
                </c:pt>
                <c:pt idx="340897">
                  <c:v>300</c:v>
                </c:pt>
                <c:pt idx="340898">
                  <c:v>237.46</c:v>
                </c:pt>
                <c:pt idx="340899">
                  <c:v>240</c:v>
                </c:pt>
                <c:pt idx="340900">
                  <c:v>319.95999999999998</c:v>
                </c:pt>
                <c:pt idx="340901">
                  <c:v>305</c:v>
                </c:pt>
                <c:pt idx="340902">
                  <c:v>243.88</c:v>
                </c:pt>
                <c:pt idx="340903">
                  <c:v>170</c:v>
                </c:pt>
                <c:pt idx="340904">
                  <c:v>200</c:v>
                </c:pt>
                <c:pt idx="340905">
                  <c:v>285</c:v>
                </c:pt>
                <c:pt idx="340906">
                  <c:v>230</c:v>
                </c:pt>
                <c:pt idx="340907">
                  <c:v>241.38</c:v>
                </c:pt>
                <c:pt idx="340908">
                  <c:v>168.88</c:v>
                </c:pt>
                <c:pt idx="340909">
                  <c:v>190</c:v>
                </c:pt>
                <c:pt idx="340910">
                  <c:v>130</c:v>
                </c:pt>
                <c:pt idx="340911">
                  <c:v>126.88</c:v>
                </c:pt>
                <c:pt idx="340912">
                  <c:v>177.5</c:v>
                </c:pt>
                <c:pt idx="340913">
                  <c:v>110</c:v>
                </c:pt>
                <c:pt idx="340914">
                  <c:v>130</c:v>
                </c:pt>
                <c:pt idx="340915">
                  <c:v>75</c:v>
                </c:pt>
                <c:pt idx="340916">
                  <c:v>53.88</c:v>
                </c:pt>
                <c:pt idx="340917">
                  <c:v>40</c:v>
                </c:pt>
                <c:pt idx="340918">
                  <c:v>80</c:v>
                </c:pt>
                <c:pt idx="340919">
                  <c:v>160</c:v>
                </c:pt>
                <c:pt idx="340920">
                  <c:v>125</c:v>
                </c:pt>
                <c:pt idx="340921">
                  <c:v>112.5</c:v>
                </c:pt>
                <c:pt idx="340922">
                  <c:v>105</c:v>
                </c:pt>
                <c:pt idx="340923">
                  <c:v>135</c:v>
                </c:pt>
                <c:pt idx="340924">
                  <c:v>110</c:v>
                </c:pt>
                <c:pt idx="340925">
                  <c:v>230</c:v>
                </c:pt>
                <c:pt idx="340926">
                  <c:v>162.5</c:v>
                </c:pt>
                <c:pt idx="340927">
                  <c:v>220</c:v>
                </c:pt>
                <c:pt idx="340928">
                  <c:v>192.5</c:v>
                </c:pt>
                <c:pt idx="340929">
                  <c:v>181.25</c:v>
                </c:pt>
                <c:pt idx="340930">
                  <c:v>165</c:v>
                </c:pt>
                <c:pt idx="340931">
                  <c:v>146.71</c:v>
                </c:pt>
                <c:pt idx="340932">
                  <c:v>98.75</c:v>
                </c:pt>
                <c:pt idx="340933">
                  <c:v>151.25</c:v>
                </c:pt>
                <c:pt idx="340934">
                  <c:v>180</c:v>
                </c:pt>
                <c:pt idx="340935">
                  <c:v>138.94</c:v>
                </c:pt>
                <c:pt idx="340936">
                  <c:v>80</c:v>
                </c:pt>
                <c:pt idx="340937">
                  <c:v>190</c:v>
                </c:pt>
                <c:pt idx="340938">
                  <c:v>147.5</c:v>
                </c:pt>
                <c:pt idx="340939">
                  <c:v>120</c:v>
                </c:pt>
                <c:pt idx="340940">
                  <c:v>95</c:v>
                </c:pt>
                <c:pt idx="340941">
                  <c:v>170</c:v>
                </c:pt>
                <c:pt idx="340942">
                  <c:v>120</c:v>
                </c:pt>
                <c:pt idx="340943">
                  <c:v>20</c:v>
                </c:pt>
                <c:pt idx="340944">
                  <c:v>45</c:v>
                </c:pt>
                <c:pt idx="340945">
                  <c:v>101.88</c:v>
                </c:pt>
                <c:pt idx="340946">
                  <c:v>50</c:v>
                </c:pt>
                <c:pt idx="340947">
                  <c:v>97.5</c:v>
                </c:pt>
                <c:pt idx="340948">
                  <c:v>67.5</c:v>
                </c:pt>
                <c:pt idx="340949">
                  <c:v>81.88</c:v>
                </c:pt>
                <c:pt idx="340950">
                  <c:v>155</c:v>
                </c:pt>
                <c:pt idx="340951">
                  <c:v>115</c:v>
                </c:pt>
                <c:pt idx="340952">
                  <c:v>75</c:v>
                </c:pt>
                <c:pt idx="340953">
                  <c:v>103</c:v>
                </c:pt>
                <c:pt idx="340954">
                  <c:v>136</c:v>
                </c:pt>
                <c:pt idx="340955">
                  <c:v>271.5</c:v>
                </c:pt>
                <c:pt idx="340956">
                  <c:v>155</c:v>
                </c:pt>
                <c:pt idx="340957">
                  <c:v>65.16</c:v>
                </c:pt>
                <c:pt idx="340958">
                  <c:v>289.95999999999998</c:v>
                </c:pt>
                <c:pt idx="340959">
                  <c:v>366.5</c:v>
                </c:pt>
                <c:pt idx="340960">
                  <c:v>289</c:v>
                </c:pt>
                <c:pt idx="340961">
                  <c:v>295.5</c:v>
                </c:pt>
                <c:pt idx="340962">
                  <c:v>253</c:v>
                </c:pt>
                <c:pt idx="340963">
                  <c:v>133</c:v>
                </c:pt>
                <c:pt idx="340964">
                  <c:v>239</c:v>
                </c:pt>
                <c:pt idx="340965">
                  <c:v>218</c:v>
                </c:pt>
                <c:pt idx="340966">
                  <c:v>145</c:v>
                </c:pt>
                <c:pt idx="340967">
                  <c:v>257.95999999999998</c:v>
                </c:pt>
                <c:pt idx="340968">
                  <c:v>175</c:v>
                </c:pt>
                <c:pt idx="340969">
                  <c:v>242.96</c:v>
                </c:pt>
                <c:pt idx="340970">
                  <c:v>297.5</c:v>
                </c:pt>
                <c:pt idx="340971">
                  <c:v>280.45999999999998</c:v>
                </c:pt>
                <c:pt idx="340972">
                  <c:v>13.18</c:v>
                </c:pt>
                <c:pt idx="340973">
                  <c:v>33.799999999999997</c:v>
                </c:pt>
                <c:pt idx="340974">
                  <c:v>32.1</c:v>
                </c:pt>
                <c:pt idx="340975">
                  <c:v>28.06</c:v>
                </c:pt>
                <c:pt idx="340976">
                  <c:v>14.88</c:v>
                </c:pt>
                <c:pt idx="340977">
                  <c:v>30.4</c:v>
                </c:pt>
                <c:pt idx="340978">
                  <c:v>35.5</c:v>
                </c:pt>
                <c:pt idx="340979">
                  <c:v>65.900000000000006</c:v>
                </c:pt>
                <c:pt idx="340980">
                  <c:v>32.1</c:v>
                </c:pt>
                <c:pt idx="340981">
                  <c:v>26.36</c:v>
                </c:pt>
                <c:pt idx="340982">
                  <c:v>51.02</c:v>
                </c:pt>
                <c:pt idx="340983">
                  <c:v>45.28</c:v>
                </c:pt>
                <c:pt idx="340984">
                  <c:v>13.18</c:v>
                </c:pt>
                <c:pt idx="340985">
                  <c:v>22.32</c:v>
                </c:pt>
                <c:pt idx="340986">
                  <c:v>30.4</c:v>
                </c:pt>
                <c:pt idx="340987">
                  <c:v>13.18</c:v>
                </c:pt>
                <c:pt idx="340988">
                  <c:v>-10.88</c:v>
                </c:pt>
                <c:pt idx="340989">
                  <c:v>12.88</c:v>
                </c:pt>
                <c:pt idx="340990">
                  <c:v>9.8800000000000008</c:v>
                </c:pt>
                <c:pt idx="340991">
                  <c:v>277</c:v>
                </c:pt>
                <c:pt idx="340992">
                  <c:v>301.70999999999998</c:v>
                </c:pt>
                <c:pt idx="340993">
                  <c:v>632.04</c:v>
                </c:pt>
                <c:pt idx="340994">
                  <c:v>339.79</c:v>
                </c:pt>
                <c:pt idx="340995">
                  <c:v>324.79000000000002</c:v>
                </c:pt>
                <c:pt idx="340996">
                  <c:v>316.91000000000003</c:v>
                </c:pt>
                <c:pt idx="340997">
                  <c:v>391.97</c:v>
                </c:pt>
                <c:pt idx="340998">
                  <c:v>271.91000000000003</c:v>
                </c:pt>
                <c:pt idx="340999">
                  <c:v>412.47</c:v>
                </c:pt>
                <c:pt idx="341000">
                  <c:v>468.97</c:v>
                </c:pt>
                <c:pt idx="341001">
                  <c:v>349.47</c:v>
                </c:pt>
                <c:pt idx="341002">
                  <c:v>311.5</c:v>
                </c:pt>
                <c:pt idx="341003">
                  <c:v>259</c:v>
                </c:pt>
                <c:pt idx="341004">
                  <c:v>314</c:v>
                </c:pt>
                <c:pt idx="341005">
                  <c:v>277</c:v>
                </c:pt>
                <c:pt idx="341006">
                  <c:v>369</c:v>
                </c:pt>
                <c:pt idx="341007">
                  <c:v>385</c:v>
                </c:pt>
                <c:pt idx="341008">
                  <c:v>455.5</c:v>
                </c:pt>
                <c:pt idx="341009">
                  <c:v>298</c:v>
                </c:pt>
                <c:pt idx="341010">
                  <c:v>351</c:v>
                </c:pt>
                <c:pt idx="341011">
                  <c:v>378</c:v>
                </c:pt>
                <c:pt idx="341012">
                  <c:v>279</c:v>
                </c:pt>
                <c:pt idx="341013">
                  <c:v>348</c:v>
                </c:pt>
                <c:pt idx="341014">
                  <c:v>275</c:v>
                </c:pt>
                <c:pt idx="341015">
                  <c:v>468</c:v>
                </c:pt>
                <c:pt idx="341016">
                  <c:v>470</c:v>
                </c:pt>
                <c:pt idx="341017">
                  <c:v>429.5</c:v>
                </c:pt>
                <c:pt idx="341018">
                  <c:v>519.5</c:v>
                </c:pt>
                <c:pt idx="341019">
                  <c:v>475.5</c:v>
                </c:pt>
                <c:pt idx="341020">
                  <c:v>329.5</c:v>
                </c:pt>
                <c:pt idx="341021">
                  <c:v>317.5</c:v>
                </c:pt>
                <c:pt idx="341022">
                  <c:v>307.25</c:v>
                </c:pt>
                <c:pt idx="341023">
                  <c:v>416</c:v>
                </c:pt>
                <c:pt idx="341024">
                  <c:v>362.46</c:v>
                </c:pt>
                <c:pt idx="341025">
                  <c:v>541.04</c:v>
                </c:pt>
                <c:pt idx="341026">
                  <c:v>460.73</c:v>
                </c:pt>
                <c:pt idx="341027">
                  <c:v>473.88</c:v>
                </c:pt>
                <c:pt idx="341028">
                  <c:v>556.14</c:v>
                </c:pt>
                <c:pt idx="341029">
                  <c:v>358.69</c:v>
                </c:pt>
                <c:pt idx="341030">
                  <c:v>448.71</c:v>
                </c:pt>
                <c:pt idx="341031">
                  <c:v>305.79000000000002</c:v>
                </c:pt>
                <c:pt idx="341032">
                  <c:v>348.28</c:v>
                </c:pt>
                <c:pt idx="341033">
                  <c:v>622.19000000000005</c:v>
                </c:pt>
                <c:pt idx="341034">
                  <c:v>397.41</c:v>
                </c:pt>
                <c:pt idx="341035">
                  <c:v>557.23</c:v>
                </c:pt>
                <c:pt idx="341036">
                  <c:v>907.61</c:v>
                </c:pt>
                <c:pt idx="341037">
                  <c:v>785.75</c:v>
                </c:pt>
                <c:pt idx="341038">
                  <c:v>329.15</c:v>
                </c:pt>
                <c:pt idx="341039">
                  <c:v>362.58</c:v>
                </c:pt>
                <c:pt idx="341040">
                  <c:v>246.19</c:v>
                </c:pt>
                <c:pt idx="341041">
                  <c:v>233.96</c:v>
                </c:pt>
                <c:pt idx="341042">
                  <c:v>312.08999999999997</c:v>
                </c:pt>
                <c:pt idx="341043">
                  <c:v>264.37</c:v>
                </c:pt>
                <c:pt idx="341044">
                  <c:v>243.42</c:v>
                </c:pt>
                <c:pt idx="341045">
                  <c:v>381.79</c:v>
                </c:pt>
                <c:pt idx="341046">
                  <c:v>451.69</c:v>
                </c:pt>
                <c:pt idx="341047">
                  <c:v>290.64</c:v>
                </c:pt>
                <c:pt idx="341048">
                  <c:v>355.31</c:v>
                </c:pt>
                <c:pt idx="341049">
                  <c:v>449.41</c:v>
                </c:pt>
                <c:pt idx="341050">
                  <c:v>270.25</c:v>
                </c:pt>
                <c:pt idx="341051">
                  <c:v>255.09</c:v>
                </c:pt>
                <c:pt idx="341052">
                  <c:v>290.70999999999998</c:v>
                </c:pt>
                <c:pt idx="341053">
                  <c:v>330.62</c:v>
                </c:pt>
                <c:pt idx="341054">
                  <c:v>638.44000000000005</c:v>
                </c:pt>
                <c:pt idx="341055">
                  <c:v>416.17</c:v>
                </c:pt>
                <c:pt idx="341056">
                  <c:v>533.34</c:v>
                </c:pt>
                <c:pt idx="341057">
                  <c:v>428.01</c:v>
                </c:pt>
                <c:pt idx="341058">
                  <c:v>369.37</c:v>
                </c:pt>
                <c:pt idx="341059">
                  <c:v>346.69</c:v>
                </c:pt>
                <c:pt idx="341060">
                  <c:v>671.81</c:v>
                </c:pt>
                <c:pt idx="341061">
                  <c:v>557.46</c:v>
                </c:pt>
                <c:pt idx="341062">
                  <c:v>571.25</c:v>
                </c:pt>
                <c:pt idx="341063">
                  <c:v>511.99</c:v>
                </c:pt>
                <c:pt idx="341064">
                  <c:v>372.22</c:v>
                </c:pt>
                <c:pt idx="341065">
                  <c:v>591.04</c:v>
                </c:pt>
                <c:pt idx="341066">
                  <c:v>441.29</c:v>
                </c:pt>
                <c:pt idx="341067">
                  <c:v>283.35000000000002</c:v>
                </c:pt>
                <c:pt idx="341068">
                  <c:v>421.21</c:v>
                </c:pt>
                <c:pt idx="341069">
                  <c:v>486.51</c:v>
                </c:pt>
                <c:pt idx="341070">
                  <c:v>322.7</c:v>
                </c:pt>
                <c:pt idx="341071">
                  <c:v>453.76</c:v>
                </c:pt>
                <c:pt idx="341072">
                  <c:v>223.33</c:v>
                </c:pt>
                <c:pt idx="341073">
                  <c:v>336.81</c:v>
                </c:pt>
                <c:pt idx="341074">
                  <c:v>423.08</c:v>
                </c:pt>
                <c:pt idx="341075">
                  <c:v>350.11</c:v>
                </c:pt>
                <c:pt idx="341076">
                  <c:v>464.67</c:v>
                </c:pt>
                <c:pt idx="341077">
                  <c:v>448.21</c:v>
                </c:pt>
                <c:pt idx="341078">
                  <c:v>420.69</c:v>
                </c:pt>
                <c:pt idx="341079">
                  <c:v>440.55</c:v>
                </c:pt>
                <c:pt idx="341080">
                  <c:v>480.02</c:v>
                </c:pt>
                <c:pt idx="341081">
                  <c:v>444.96</c:v>
                </c:pt>
                <c:pt idx="341082">
                  <c:v>349.79</c:v>
                </c:pt>
                <c:pt idx="341083">
                  <c:v>438.37</c:v>
                </c:pt>
                <c:pt idx="341084">
                  <c:v>327.20999999999998</c:v>
                </c:pt>
                <c:pt idx="341085">
                  <c:v>478.59</c:v>
                </c:pt>
                <c:pt idx="341086">
                  <c:v>302.88</c:v>
                </c:pt>
                <c:pt idx="341087">
                  <c:v>822.44</c:v>
                </c:pt>
                <c:pt idx="341088">
                  <c:v>507.75</c:v>
                </c:pt>
                <c:pt idx="341089">
                  <c:v>476.17</c:v>
                </c:pt>
                <c:pt idx="341090">
                  <c:v>406.88</c:v>
                </c:pt>
                <c:pt idx="341091">
                  <c:v>312.52999999999997</c:v>
                </c:pt>
                <c:pt idx="341092">
                  <c:v>292.77</c:v>
                </c:pt>
                <c:pt idx="341093">
                  <c:v>229.16</c:v>
                </c:pt>
                <c:pt idx="341094">
                  <c:v>447.58</c:v>
                </c:pt>
                <c:pt idx="341095">
                  <c:v>433.11</c:v>
                </c:pt>
                <c:pt idx="341096">
                  <c:v>413.35</c:v>
                </c:pt>
                <c:pt idx="341097">
                  <c:v>423.33</c:v>
                </c:pt>
                <c:pt idx="341098">
                  <c:v>521.66999999999996</c:v>
                </c:pt>
                <c:pt idx="341099">
                  <c:v>340.62</c:v>
                </c:pt>
                <c:pt idx="341100">
                  <c:v>319.75</c:v>
                </c:pt>
                <c:pt idx="341101">
                  <c:v>490.52</c:v>
                </c:pt>
                <c:pt idx="341102">
                  <c:v>305.56</c:v>
                </c:pt>
                <c:pt idx="341103">
                  <c:v>357.97</c:v>
                </c:pt>
                <c:pt idx="341104">
                  <c:v>452.17</c:v>
                </c:pt>
                <c:pt idx="341105">
                  <c:v>606.69000000000005</c:v>
                </c:pt>
                <c:pt idx="341106">
                  <c:v>452.53</c:v>
                </c:pt>
                <c:pt idx="341107">
                  <c:v>463.17</c:v>
                </c:pt>
                <c:pt idx="341108">
                  <c:v>487.44</c:v>
                </c:pt>
                <c:pt idx="341109">
                  <c:v>512.6</c:v>
                </c:pt>
                <c:pt idx="341110">
                  <c:v>504.91</c:v>
                </c:pt>
                <c:pt idx="341111">
                  <c:v>556.58000000000004</c:v>
                </c:pt>
                <c:pt idx="341112">
                  <c:v>846.11</c:v>
                </c:pt>
                <c:pt idx="341113">
                  <c:v>669.66</c:v>
                </c:pt>
                <c:pt idx="341114">
                  <c:v>662.66</c:v>
                </c:pt>
                <c:pt idx="341115">
                  <c:v>654.26</c:v>
                </c:pt>
                <c:pt idx="341116">
                  <c:v>683.15</c:v>
                </c:pt>
                <c:pt idx="341117">
                  <c:v>445.26</c:v>
                </c:pt>
                <c:pt idx="341118">
                  <c:v>406.21</c:v>
                </c:pt>
                <c:pt idx="341119">
                  <c:v>474.39</c:v>
                </c:pt>
                <c:pt idx="341120">
                  <c:v>386.62</c:v>
                </c:pt>
                <c:pt idx="341121">
                  <c:v>374.38</c:v>
                </c:pt>
                <c:pt idx="341122">
                  <c:v>372.08</c:v>
                </c:pt>
                <c:pt idx="341123">
                  <c:v>377.51</c:v>
                </c:pt>
                <c:pt idx="341124">
                  <c:v>306.39</c:v>
                </c:pt>
                <c:pt idx="341125">
                  <c:v>328.05</c:v>
                </c:pt>
                <c:pt idx="341126">
                  <c:v>346.96</c:v>
                </c:pt>
                <c:pt idx="341127">
                  <c:v>392.3</c:v>
                </c:pt>
                <c:pt idx="341128">
                  <c:v>409.48</c:v>
                </c:pt>
                <c:pt idx="341129">
                  <c:v>305.91000000000003</c:v>
                </c:pt>
                <c:pt idx="341130">
                  <c:v>176.39</c:v>
                </c:pt>
                <c:pt idx="341131">
                  <c:v>332.01</c:v>
                </c:pt>
                <c:pt idx="341132">
                  <c:v>246.22</c:v>
                </c:pt>
                <c:pt idx="341133">
                  <c:v>271.16000000000003</c:v>
                </c:pt>
                <c:pt idx="341134">
                  <c:v>4033.45</c:v>
                </c:pt>
                <c:pt idx="341135">
                  <c:v>3728.85</c:v>
                </c:pt>
                <c:pt idx="341136">
                  <c:v>3961.55</c:v>
                </c:pt>
                <c:pt idx="341137">
                  <c:v>4002.24</c:v>
                </c:pt>
                <c:pt idx="341138">
                  <c:v>3420.37</c:v>
                </c:pt>
                <c:pt idx="341139">
                  <c:v>3767.73</c:v>
                </c:pt>
                <c:pt idx="341140">
                  <c:v>2905.66</c:v>
                </c:pt>
                <c:pt idx="341141">
                  <c:v>3514.53</c:v>
                </c:pt>
                <c:pt idx="341142">
                  <c:v>3458.71</c:v>
                </c:pt>
                <c:pt idx="341143">
                  <c:v>3396.2</c:v>
                </c:pt>
                <c:pt idx="341144">
                  <c:v>3302.53</c:v>
                </c:pt>
                <c:pt idx="341145">
                  <c:v>3401.75</c:v>
                </c:pt>
                <c:pt idx="341146">
                  <c:v>3717.26</c:v>
                </c:pt>
                <c:pt idx="341147">
                  <c:v>3225.4</c:v>
                </c:pt>
                <c:pt idx="341148">
                  <c:v>3274.67</c:v>
                </c:pt>
                <c:pt idx="341149">
                  <c:v>3562.83</c:v>
                </c:pt>
                <c:pt idx="341150">
                  <c:v>3177.86</c:v>
                </c:pt>
                <c:pt idx="341151">
                  <c:v>3114.79</c:v>
                </c:pt>
                <c:pt idx="341152">
                  <c:v>3496.7</c:v>
                </c:pt>
                <c:pt idx="341153">
                  <c:v>3662.84</c:v>
                </c:pt>
                <c:pt idx="341154">
                  <c:v>3405.71</c:v>
                </c:pt>
                <c:pt idx="341155">
                  <c:v>3753.97</c:v>
                </c:pt>
                <c:pt idx="341156">
                  <c:v>3796.6</c:v>
                </c:pt>
                <c:pt idx="341157">
                  <c:v>3351.73</c:v>
                </c:pt>
                <c:pt idx="341158">
                  <c:v>3305.53</c:v>
                </c:pt>
                <c:pt idx="341159">
                  <c:v>3890.89</c:v>
                </c:pt>
                <c:pt idx="341160">
                  <c:v>3786.44</c:v>
                </c:pt>
                <c:pt idx="341161">
                  <c:v>3637.85</c:v>
                </c:pt>
                <c:pt idx="341162">
                  <c:v>3230.82</c:v>
                </c:pt>
                <c:pt idx="341163">
                  <c:v>3550.41</c:v>
                </c:pt>
                <c:pt idx="341164">
                  <c:v>3779.39</c:v>
                </c:pt>
                <c:pt idx="341165">
                  <c:v>3392.39</c:v>
                </c:pt>
                <c:pt idx="341166">
                  <c:v>3693.2</c:v>
                </c:pt>
                <c:pt idx="341167">
                  <c:v>3458.5</c:v>
                </c:pt>
                <c:pt idx="341168">
                  <c:v>3485.63</c:v>
                </c:pt>
                <c:pt idx="341169">
                  <c:v>3773.69</c:v>
                </c:pt>
                <c:pt idx="341170">
                  <c:v>3580.58</c:v>
                </c:pt>
                <c:pt idx="341171">
                  <c:v>3823.43</c:v>
                </c:pt>
                <c:pt idx="341172">
                  <c:v>3631.7</c:v>
                </c:pt>
                <c:pt idx="341173">
                  <c:v>3678.98</c:v>
                </c:pt>
                <c:pt idx="341174">
                  <c:v>3595.57</c:v>
                </c:pt>
                <c:pt idx="341175">
                  <c:v>3791.01</c:v>
                </c:pt>
                <c:pt idx="341176">
                  <c:v>3639.84</c:v>
                </c:pt>
                <c:pt idx="341177">
                  <c:v>3331.86</c:v>
                </c:pt>
                <c:pt idx="341178">
                  <c:v>3609.78</c:v>
                </c:pt>
                <c:pt idx="341179">
                  <c:v>3835.46</c:v>
                </c:pt>
                <c:pt idx="341180">
                  <c:v>3845.69</c:v>
                </c:pt>
                <c:pt idx="341181">
                  <c:v>3362.24</c:v>
                </c:pt>
                <c:pt idx="341182">
                  <c:v>3596.48</c:v>
                </c:pt>
                <c:pt idx="341183">
                  <c:v>4026.03</c:v>
                </c:pt>
                <c:pt idx="341184">
                  <c:v>3975.82</c:v>
                </c:pt>
                <c:pt idx="341185">
                  <c:v>4058.78</c:v>
                </c:pt>
                <c:pt idx="341186">
                  <c:v>3989.53</c:v>
                </c:pt>
                <c:pt idx="341187">
                  <c:v>3972.43</c:v>
                </c:pt>
                <c:pt idx="341188">
                  <c:v>3987.09</c:v>
                </c:pt>
                <c:pt idx="341189">
                  <c:v>4071.15</c:v>
                </c:pt>
                <c:pt idx="341190">
                  <c:v>4011.15</c:v>
                </c:pt>
                <c:pt idx="341191">
                  <c:v>3792.52</c:v>
                </c:pt>
                <c:pt idx="341192">
                  <c:v>3489.18</c:v>
                </c:pt>
                <c:pt idx="341193">
                  <c:v>3427.13</c:v>
                </c:pt>
                <c:pt idx="341194">
                  <c:v>3445.81</c:v>
                </c:pt>
                <c:pt idx="341195">
                  <c:v>3766.28</c:v>
                </c:pt>
                <c:pt idx="341196">
                  <c:v>3377.49</c:v>
                </c:pt>
                <c:pt idx="341197">
                  <c:v>3252.06</c:v>
                </c:pt>
                <c:pt idx="341198">
                  <c:v>2957.02</c:v>
                </c:pt>
                <c:pt idx="341199">
                  <c:v>3257.48</c:v>
                </c:pt>
                <c:pt idx="341200">
                  <c:v>3372.44</c:v>
                </c:pt>
                <c:pt idx="341201">
                  <c:v>3053.25</c:v>
                </c:pt>
                <c:pt idx="341202">
                  <c:v>3390.33</c:v>
                </c:pt>
                <c:pt idx="341203">
                  <c:v>2924.26</c:v>
                </c:pt>
                <c:pt idx="341204">
                  <c:v>3086.22</c:v>
                </c:pt>
                <c:pt idx="341205">
                  <c:v>2855.24</c:v>
                </c:pt>
                <c:pt idx="341206">
                  <c:v>3304.36</c:v>
                </c:pt>
                <c:pt idx="341207">
                  <c:v>3073.3</c:v>
                </c:pt>
                <c:pt idx="341208">
                  <c:v>3116.65</c:v>
                </c:pt>
                <c:pt idx="341209">
                  <c:v>3650.98</c:v>
                </c:pt>
                <c:pt idx="341210">
                  <c:v>3203.81</c:v>
                </c:pt>
                <c:pt idx="341211">
                  <c:v>3150.18</c:v>
                </c:pt>
                <c:pt idx="341212">
                  <c:v>3127.79</c:v>
                </c:pt>
                <c:pt idx="341213">
                  <c:v>3065</c:v>
                </c:pt>
                <c:pt idx="341214">
                  <c:v>3080.74</c:v>
                </c:pt>
                <c:pt idx="341215">
                  <c:v>2883.46</c:v>
                </c:pt>
                <c:pt idx="341216">
                  <c:v>3230.81</c:v>
                </c:pt>
                <c:pt idx="341217">
                  <c:v>3431.14</c:v>
                </c:pt>
                <c:pt idx="341218">
                  <c:v>3349.1</c:v>
                </c:pt>
                <c:pt idx="341219">
                  <c:v>3344.31</c:v>
                </c:pt>
                <c:pt idx="341220">
                  <c:v>2938.16</c:v>
                </c:pt>
                <c:pt idx="341221">
                  <c:v>3108.39</c:v>
                </c:pt>
                <c:pt idx="341222">
                  <c:v>3088.43</c:v>
                </c:pt>
                <c:pt idx="341223">
                  <c:v>3210.5</c:v>
                </c:pt>
                <c:pt idx="341224">
                  <c:v>3162.63</c:v>
                </c:pt>
                <c:pt idx="341225">
                  <c:v>3517.51</c:v>
                </c:pt>
                <c:pt idx="341226">
                  <c:v>2745.28</c:v>
                </c:pt>
                <c:pt idx="341227">
                  <c:v>3381.84</c:v>
                </c:pt>
                <c:pt idx="341228">
                  <c:v>3044.96</c:v>
                </c:pt>
                <c:pt idx="341229">
                  <c:v>3040.48</c:v>
                </c:pt>
                <c:pt idx="341230">
                  <c:v>3074.41</c:v>
                </c:pt>
                <c:pt idx="341231">
                  <c:v>3722.77</c:v>
                </c:pt>
                <c:pt idx="341232">
                  <c:v>3172.33</c:v>
                </c:pt>
                <c:pt idx="341233">
                  <c:v>3195.4</c:v>
                </c:pt>
                <c:pt idx="341234">
                  <c:v>3121.43</c:v>
                </c:pt>
                <c:pt idx="341235">
                  <c:v>2921.01</c:v>
                </c:pt>
                <c:pt idx="341236">
                  <c:v>3417.91</c:v>
                </c:pt>
                <c:pt idx="341237">
                  <c:v>3338.08</c:v>
                </c:pt>
                <c:pt idx="341238">
                  <c:v>3463.09</c:v>
                </c:pt>
                <c:pt idx="341239">
                  <c:v>3790.88</c:v>
                </c:pt>
                <c:pt idx="341240">
                  <c:v>3269.06</c:v>
                </c:pt>
                <c:pt idx="341241">
                  <c:v>3540.83</c:v>
                </c:pt>
                <c:pt idx="341242">
                  <c:v>3676.25</c:v>
                </c:pt>
                <c:pt idx="341243">
                  <c:v>3401.73</c:v>
                </c:pt>
                <c:pt idx="341244">
                  <c:v>3197.42</c:v>
                </c:pt>
                <c:pt idx="341245">
                  <c:v>3588.45</c:v>
                </c:pt>
                <c:pt idx="341246">
                  <c:v>3222.82</c:v>
                </c:pt>
                <c:pt idx="341247">
                  <c:v>3609.5</c:v>
                </c:pt>
                <c:pt idx="341248">
                  <c:v>3424.84</c:v>
                </c:pt>
                <c:pt idx="341249">
                  <c:v>3154.12</c:v>
                </c:pt>
                <c:pt idx="341250">
                  <c:v>3506.9</c:v>
                </c:pt>
                <c:pt idx="341251">
                  <c:v>3593.99</c:v>
                </c:pt>
                <c:pt idx="341252">
                  <c:v>3075.52</c:v>
                </c:pt>
                <c:pt idx="341253">
                  <c:v>3760.18</c:v>
                </c:pt>
                <c:pt idx="341254">
                  <c:v>3274.93</c:v>
                </c:pt>
                <c:pt idx="341255">
                  <c:v>3810.18</c:v>
                </c:pt>
                <c:pt idx="341256">
                  <c:v>3544.89</c:v>
                </c:pt>
                <c:pt idx="341257">
                  <c:v>3805.39</c:v>
                </c:pt>
                <c:pt idx="341258">
                  <c:v>3256.88</c:v>
                </c:pt>
                <c:pt idx="341259">
                  <c:v>3426.31</c:v>
                </c:pt>
                <c:pt idx="341260">
                  <c:v>3106.12</c:v>
                </c:pt>
                <c:pt idx="341261">
                  <c:v>3322.09</c:v>
                </c:pt>
                <c:pt idx="341262">
                  <c:v>2965.67</c:v>
                </c:pt>
                <c:pt idx="341263">
                  <c:v>3011.91</c:v>
                </c:pt>
                <c:pt idx="341264">
                  <c:v>3388.49</c:v>
                </c:pt>
                <c:pt idx="341265">
                  <c:v>3006.1</c:v>
                </c:pt>
                <c:pt idx="341266">
                  <c:v>3321.65</c:v>
                </c:pt>
                <c:pt idx="341267">
                  <c:v>2725.9</c:v>
                </c:pt>
                <c:pt idx="341268">
                  <c:v>3173.86</c:v>
                </c:pt>
                <c:pt idx="341269">
                  <c:v>3116.76</c:v>
                </c:pt>
                <c:pt idx="341270">
                  <c:v>3371.21</c:v>
                </c:pt>
                <c:pt idx="341271">
                  <c:v>3315.82</c:v>
                </c:pt>
                <c:pt idx="341272">
                  <c:v>3410.95</c:v>
                </c:pt>
                <c:pt idx="341273">
                  <c:v>3231.04</c:v>
                </c:pt>
                <c:pt idx="341274">
                  <c:v>3174.93</c:v>
                </c:pt>
                <c:pt idx="341275">
                  <c:v>3046.08</c:v>
                </c:pt>
                <c:pt idx="341276">
                  <c:v>3146.71</c:v>
                </c:pt>
                <c:pt idx="341277">
                  <c:v>14.4</c:v>
                </c:pt>
                <c:pt idx="341278">
                  <c:v>37.44</c:v>
                </c:pt>
                <c:pt idx="341279">
                  <c:v>130.16</c:v>
                </c:pt>
                <c:pt idx="341280">
                  <c:v>230.16</c:v>
                </c:pt>
                <c:pt idx="341281">
                  <c:v>214.72</c:v>
                </c:pt>
                <c:pt idx="341282">
                  <c:v>179.12</c:v>
                </c:pt>
                <c:pt idx="341283">
                  <c:v>101.68</c:v>
                </c:pt>
                <c:pt idx="341284">
                  <c:v>126.4</c:v>
                </c:pt>
                <c:pt idx="341285">
                  <c:v>89.28</c:v>
                </c:pt>
                <c:pt idx="341286">
                  <c:v>50.32</c:v>
                </c:pt>
                <c:pt idx="341287">
                  <c:v>30.3</c:v>
                </c:pt>
                <c:pt idx="341288">
                  <c:v>26.12</c:v>
                </c:pt>
                <c:pt idx="341289">
                  <c:v>43.2</c:v>
                </c:pt>
                <c:pt idx="341290">
                  <c:v>40.32</c:v>
                </c:pt>
                <c:pt idx="341291">
                  <c:v>66.239999999999995</c:v>
                </c:pt>
                <c:pt idx="341292">
                  <c:v>54.72</c:v>
                </c:pt>
                <c:pt idx="341293">
                  <c:v>40.32</c:v>
                </c:pt>
                <c:pt idx="341294">
                  <c:v>14.4</c:v>
                </c:pt>
                <c:pt idx="341295">
                  <c:v>11.52</c:v>
                </c:pt>
                <c:pt idx="341296">
                  <c:v>24.04</c:v>
                </c:pt>
                <c:pt idx="341297">
                  <c:v>25.92</c:v>
                </c:pt>
                <c:pt idx="341298">
                  <c:v>5.76</c:v>
                </c:pt>
                <c:pt idx="341299">
                  <c:v>2.88</c:v>
                </c:pt>
                <c:pt idx="341300">
                  <c:v>1</c:v>
                </c:pt>
                <c:pt idx="341301">
                  <c:v>80.28</c:v>
                </c:pt>
                <c:pt idx="341302">
                  <c:v>19.47</c:v>
                </c:pt>
                <c:pt idx="341303">
                  <c:v>36.32</c:v>
                </c:pt>
                <c:pt idx="341304">
                  <c:v>112.55</c:v>
                </c:pt>
                <c:pt idx="341305">
                  <c:v>176.56</c:v>
                </c:pt>
                <c:pt idx="341306">
                  <c:v>90.88</c:v>
                </c:pt>
                <c:pt idx="341307">
                  <c:v>77.28</c:v>
                </c:pt>
                <c:pt idx="341308">
                  <c:v>109.12</c:v>
                </c:pt>
                <c:pt idx="341309">
                  <c:v>276.88</c:v>
                </c:pt>
                <c:pt idx="341310">
                  <c:v>170.28</c:v>
                </c:pt>
                <c:pt idx="341311">
                  <c:v>165.8</c:v>
                </c:pt>
                <c:pt idx="341312">
                  <c:v>120.28</c:v>
                </c:pt>
                <c:pt idx="341313">
                  <c:v>154.32</c:v>
                </c:pt>
                <c:pt idx="341314">
                  <c:v>36.619999999999997</c:v>
                </c:pt>
                <c:pt idx="341315">
                  <c:v>89.04</c:v>
                </c:pt>
                <c:pt idx="341316">
                  <c:v>250.6</c:v>
                </c:pt>
                <c:pt idx="341317">
                  <c:v>125.06</c:v>
                </c:pt>
                <c:pt idx="341318">
                  <c:v>86.4</c:v>
                </c:pt>
                <c:pt idx="341319">
                  <c:v>111.26</c:v>
                </c:pt>
                <c:pt idx="341320">
                  <c:v>100.36</c:v>
                </c:pt>
                <c:pt idx="341321">
                  <c:v>38.6</c:v>
                </c:pt>
                <c:pt idx="341322">
                  <c:v>88.52</c:v>
                </c:pt>
                <c:pt idx="341323">
                  <c:v>47.72</c:v>
                </c:pt>
                <c:pt idx="341324">
                  <c:v>9.1199999999999992</c:v>
                </c:pt>
                <c:pt idx="341325">
                  <c:v>2.2799999999999998</c:v>
                </c:pt>
                <c:pt idx="341326">
                  <c:v>2.66</c:v>
                </c:pt>
                <c:pt idx="341327">
                  <c:v>20.239999999999998</c:v>
                </c:pt>
                <c:pt idx="341328">
                  <c:v>36.32</c:v>
                </c:pt>
                <c:pt idx="341329">
                  <c:v>15.88</c:v>
                </c:pt>
                <c:pt idx="341330">
                  <c:v>15.88</c:v>
                </c:pt>
                <c:pt idx="341331">
                  <c:v>-49.88</c:v>
                </c:pt>
                <c:pt idx="341332">
                  <c:v>4.3600000000000003</c:v>
                </c:pt>
                <c:pt idx="341333">
                  <c:v>10</c:v>
                </c:pt>
                <c:pt idx="341334">
                  <c:v>15.88</c:v>
                </c:pt>
                <c:pt idx="341335">
                  <c:v>91.68</c:v>
                </c:pt>
                <c:pt idx="341336">
                  <c:v>87.66</c:v>
                </c:pt>
                <c:pt idx="341337">
                  <c:v>112.24</c:v>
                </c:pt>
                <c:pt idx="341338">
                  <c:v>141.84</c:v>
                </c:pt>
                <c:pt idx="341339">
                  <c:v>117.95</c:v>
                </c:pt>
                <c:pt idx="341340">
                  <c:v>216.16</c:v>
                </c:pt>
                <c:pt idx="341341">
                  <c:v>136.76</c:v>
                </c:pt>
                <c:pt idx="341342">
                  <c:v>128.56</c:v>
                </c:pt>
                <c:pt idx="341343">
                  <c:v>242.01</c:v>
                </c:pt>
                <c:pt idx="341344">
                  <c:v>233.65</c:v>
                </c:pt>
                <c:pt idx="341345">
                  <c:v>135.69999999999999</c:v>
                </c:pt>
                <c:pt idx="341346">
                  <c:v>202.3</c:v>
                </c:pt>
                <c:pt idx="341347">
                  <c:v>176.95</c:v>
                </c:pt>
                <c:pt idx="341348">
                  <c:v>192.4</c:v>
                </c:pt>
                <c:pt idx="341349">
                  <c:v>227.85</c:v>
                </c:pt>
                <c:pt idx="341350">
                  <c:v>113.22</c:v>
                </c:pt>
                <c:pt idx="341351">
                  <c:v>290.62</c:v>
                </c:pt>
                <c:pt idx="341352">
                  <c:v>169.08</c:v>
                </c:pt>
                <c:pt idx="341353">
                  <c:v>116.3</c:v>
                </c:pt>
                <c:pt idx="341354">
                  <c:v>165.58</c:v>
                </c:pt>
                <c:pt idx="341355">
                  <c:v>143.5</c:v>
                </c:pt>
                <c:pt idx="341356">
                  <c:v>246.27</c:v>
                </c:pt>
                <c:pt idx="341357">
                  <c:v>142.32</c:v>
                </c:pt>
                <c:pt idx="341358">
                  <c:v>222.77</c:v>
                </c:pt>
                <c:pt idx="341359">
                  <c:v>59.84</c:v>
                </c:pt>
                <c:pt idx="341360">
                  <c:v>326.56</c:v>
                </c:pt>
                <c:pt idx="341361">
                  <c:v>174.44</c:v>
                </c:pt>
                <c:pt idx="341362">
                  <c:v>136.4</c:v>
                </c:pt>
                <c:pt idx="341363">
                  <c:v>76.28</c:v>
                </c:pt>
                <c:pt idx="341364">
                  <c:v>66.91</c:v>
                </c:pt>
                <c:pt idx="341365">
                  <c:v>78.37</c:v>
                </c:pt>
                <c:pt idx="341366">
                  <c:v>89.95</c:v>
                </c:pt>
                <c:pt idx="341367">
                  <c:v>107.96</c:v>
                </c:pt>
                <c:pt idx="341368">
                  <c:v>26.04</c:v>
                </c:pt>
                <c:pt idx="341369">
                  <c:v>8</c:v>
                </c:pt>
                <c:pt idx="341370">
                  <c:v>36.67</c:v>
                </c:pt>
                <c:pt idx="341371">
                  <c:v>38.14</c:v>
                </c:pt>
                <c:pt idx="341372">
                  <c:v>35.83</c:v>
                </c:pt>
                <c:pt idx="341373">
                  <c:v>30.14</c:v>
                </c:pt>
                <c:pt idx="341374">
                  <c:v>11.69</c:v>
                </c:pt>
                <c:pt idx="341375">
                  <c:v>3.23</c:v>
                </c:pt>
                <c:pt idx="341376">
                  <c:v>2.46</c:v>
                </c:pt>
                <c:pt idx="341377">
                  <c:v>6.92</c:v>
                </c:pt>
                <c:pt idx="341378">
                  <c:v>8.15</c:v>
                </c:pt>
                <c:pt idx="341379">
                  <c:v>7.69</c:v>
                </c:pt>
                <c:pt idx="341380">
                  <c:v>10.46</c:v>
                </c:pt>
                <c:pt idx="341381">
                  <c:v>3.23</c:v>
                </c:pt>
                <c:pt idx="341382">
                  <c:v>68.98</c:v>
                </c:pt>
                <c:pt idx="341383">
                  <c:v>163.44999999999999</c:v>
                </c:pt>
                <c:pt idx="341384">
                  <c:v>155.26</c:v>
                </c:pt>
                <c:pt idx="341385">
                  <c:v>127.53</c:v>
                </c:pt>
                <c:pt idx="341386">
                  <c:v>144.07</c:v>
                </c:pt>
                <c:pt idx="341387">
                  <c:v>132.37</c:v>
                </c:pt>
                <c:pt idx="341388">
                  <c:v>112.11</c:v>
                </c:pt>
                <c:pt idx="341389">
                  <c:v>167.46</c:v>
                </c:pt>
                <c:pt idx="341390">
                  <c:v>135.88</c:v>
                </c:pt>
                <c:pt idx="341391">
                  <c:v>116.25</c:v>
                </c:pt>
                <c:pt idx="341392">
                  <c:v>180.59</c:v>
                </c:pt>
                <c:pt idx="341393">
                  <c:v>200.39</c:v>
                </c:pt>
                <c:pt idx="341394">
                  <c:v>152.07</c:v>
                </c:pt>
                <c:pt idx="341395">
                  <c:v>106.99</c:v>
                </c:pt>
                <c:pt idx="341396">
                  <c:v>196.7</c:v>
                </c:pt>
                <c:pt idx="341397">
                  <c:v>159.79</c:v>
                </c:pt>
                <c:pt idx="341398">
                  <c:v>205.56</c:v>
                </c:pt>
                <c:pt idx="341399">
                  <c:v>128.6</c:v>
                </c:pt>
                <c:pt idx="341400">
                  <c:v>117.12</c:v>
                </c:pt>
                <c:pt idx="341401">
                  <c:v>122.54</c:v>
                </c:pt>
                <c:pt idx="341402">
                  <c:v>115.75</c:v>
                </c:pt>
                <c:pt idx="341403">
                  <c:v>119.68</c:v>
                </c:pt>
                <c:pt idx="341404">
                  <c:v>195.57</c:v>
                </c:pt>
                <c:pt idx="341405">
                  <c:v>170.71</c:v>
                </c:pt>
                <c:pt idx="341406">
                  <c:v>190.12</c:v>
                </c:pt>
                <c:pt idx="341407">
                  <c:v>152.15</c:v>
                </c:pt>
                <c:pt idx="341408">
                  <c:v>136.13999999999999</c:v>
                </c:pt>
                <c:pt idx="341409">
                  <c:v>238.19</c:v>
                </c:pt>
                <c:pt idx="341410">
                  <c:v>164.09</c:v>
                </c:pt>
                <c:pt idx="341411">
                  <c:v>193.97</c:v>
                </c:pt>
                <c:pt idx="341412">
                  <c:v>251.95</c:v>
                </c:pt>
                <c:pt idx="341413">
                  <c:v>185.29</c:v>
                </c:pt>
                <c:pt idx="341414">
                  <c:v>248.23</c:v>
                </c:pt>
                <c:pt idx="341415">
                  <c:v>184.64</c:v>
                </c:pt>
                <c:pt idx="341416">
                  <c:v>168.07</c:v>
                </c:pt>
                <c:pt idx="341417">
                  <c:v>95.21</c:v>
                </c:pt>
                <c:pt idx="341418">
                  <c:v>172.1</c:v>
                </c:pt>
                <c:pt idx="341419">
                  <c:v>196.57</c:v>
                </c:pt>
                <c:pt idx="341420">
                  <c:v>161.78</c:v>
                </c:pt>
                <c:pt idx="341421">
                  <c:v>332.08</c:v>
                </c:pt>
                <c:pt idx="341422">
                  <c:v>234.33</c:v>
                </c:pt>
                <c:pt idx="341423">
                  <c:v>182.77</c:v>
                </c:pt>
                <c:pt idx="341424">
                  <c:v>191.28</c:v>
                </c:pt>
                <c:pt idx="341425">
                  <c:v>213.93</c:v>
                </c:pt>
                <c:pt idx="341426">
                  <c:v>296.91000000000003</c:v>
                </c:pt>
                <c:pt idx="341427">
                  <c:v>198.39</c:v>
                </c:pt>
                <c:pt idx="341428">
                  <c:v>215.66</c:v>
                </c:pt>
                <c:pt idx="341429">
                  <c:v>210.99</c:v>
                </c:pt>
                <c:pt idx="341430">
                  <c:v>171.16</c:v>
                </c:pt>
                <c:pt idx="341431">
                  <c:v>157.86000000000001</c:v>
                </c:pt>
                <c:pt idx="341432">
                  <c:v>230.65</c:v>
                </c:pt>
                <c:pt idx="341433">
                  <c:v>179.87</c:v>
                </c:pt>
                <c:pt idx="341434">
                  <c:v>171.46</c:v>
                </c:pt>
                <c:pt idx="341435">
                  <c:v>162.26</c:v>
                </c:pt>
                <c:pt idx="341436">
                  <c:v>169.34</c:v>
                </c:pt>
                <c:pt idx="341437">
                  <c:v>233.55</c:v>
                </c:pt>
                <c:pt idx="341438">
                  <c:v>158</c:v>
                </c:pt>
                <c:pt idx="341439">
                  <c:v>168.57</c:v>
                </c:pt>
                <c:pt idx="341440">
                  <c:v>152.12</c:v>
                </c:pt>
                <c:pt idx="341441">
                  <c:v>141.75</c:v>
                </c:pt>
                <c:pt idx="341442">
                  <c:v>211.85</c:v>
                </c:pt>
                <c:pt idx="341443">
                  <c:v>147.76</c:v>
                </c:pt>
                <c:pt idx="341444">
                  <c:v>136.88</c:v>
                </c:pt>
                <c:pt idx="341445">
                  <c:v>175.57</c:v>
                </c:pt>
                <c:pt idx="341446">
                  <c:v>155.47999999999999</c:v>
                </c:pt>
                <c:pt idx="341447">
                  <c:v>177.09</c:v>
                </c:pt>
                <c:pt idx="341448">
                  <c:v>151.19999999999999</c:v>
                </c:pt>
                <c:pt idx="341449">
                  <c:v>168.46</c:v>
                </c:pt>
                <c:pt idx="341450">
                  <c:v>182.42</c:v>
                </c:pt>
                <c:pt idx="341451">
                  <c:v>177.03</c:v>
                </c:pt>
                <c:pt idx="341452">
                  <c:v>155.27000000000001</c:v>
                </c:pt>
                <c:pt idx="341453">
                  <c:v>239.69</c:v>
                </c:pt>
                <c:pt idx="341454">
                  <c:v>188.11</c:v>
                </c:pt>
                <c:pt idx="341455">
                  <c:v>130.07</c:v>
                </c:pt>
                <c:pt idx="341456">
                  <c:v>201.88</c:v>
                </c:pt>
                <c:pt idx="341457">
                  <c:v>115.8</c:v>
                </c:pt>
                <c:pt idx="341458">
                  <c:v>194.81</c:v>
                </c:pt>
                <c:pt idx="341459">
                  <c:v>173.3</c:v>
                </c:pt>
                <c:pt idx="341460">
                  <c:v>184.55</c:v>
                </c:pt>
                <c:pt idx="341461">
                  <c:v>174.41</c:v>
                </c:pt>
                <c:pt idx="341462">
                  <c:v>183.97</c:v>
                </c:pt>
                <c:pt idx="341463">
                  <c:v>234.96</c:v>
                </c:pt>
                <c:pt idx="341464">
                  <c:v>156.22999999999999</c:v>
                </c:pt>
                <c:pt idx="341465">
                  <c:v>206.74</c:v>
                </c:pt>
                <c:pt idx="341466">
                  <c:v>180.39</c:v>
                </c:pt>
                <c:pt idx="341467">
                  <c:v>195.06</c:v>
                </c:pt>
                <c:pt idx="341468">
                  <c:v>147.86000000000001</c:v>
                </c:pt>
                <c:pt idx="341469">
                  <c:v>143.99</c:v>
                </c:pt>
                <c:pt idx="341470">
                  <c:v>213.32</c:v>
                </c:pt>
                <c:pt idx="341471">
                  <c:v>139.19999999999999</c:v>
                </c:pt>
                <c:pt idx="341472">
                  <c:v>176.93</c:v>
                </c:pt>
                <c:pt idx="341473">
                  <c:v>131.36000000000001</c:v>
                </c:pt>
                <c:pt idx="341474">
                  <c:v>148.46</c:v>
                </c:pt>
                <c:pt idx="341475">
                  <c:v>127.18</c:v>
                </c:pt>
                <c:pt idx="341476">
                  <c:v>248.71</c:v>
                </c:pt>
                <c:pt idx="341477">
                  <c:v>218.06</c:v>
                </c:pt>
                <c:pt idx="341478">
                  <c:v>155.81</c:v>
                </c:pt>
                <c:pt idx="341479">
                  <c:v>191.37</c:v>
                </c:pt>
                <c:pt idx="341480">
                  <c:v>200.69</c:v>
                </c:pt>
                <c:pt idx="341481">
                  <c:v>211.31</c:v>
                </c:pt>
                <c:pt idx="341482">
                  <c:v>259.93</c:v>
                </c:pt>
                <c:pt idx="341483">
                  <c:v>206.71</c:v>
                </c:pt>
                <c:pt idx="341484">
                  <c:v>225.28</c:v>
                </c:pt>
                <c:pt idx="341485">
                  <c:v>227.93</c:v>
                </c:pt>
                <c:pt idx="341486">
                  <c:v>218.26</c:v>
                </c:pt>
                <c:pt idx="341487">
                  <c:v>259.31</c:v>
                </c:pt>
                <c:pt idx="341488">
                  <c:v>179.08</c:v>
                </c:pt>
                <c:pt idx="341489">
                  <c:v>323.05</c:v>
                </c:pt>
                <c:pt idx="341490">
                  <c:v>311.77</c:v>
                </c:pt>
                <c:pt idx="341491">
                  <c:v>138.22999999999999</c:v>
                </c:pt>
                <c:pt idx="341492">
                  <c:v>144.9</c:v>
                </c:pt>
                <c:pt idx="341493">
                  <c:v>168.38</c:v>
                </c:pt>
                <c:pt idx="341494">
                  <c:v>272.01</c:v>
                </c:pt>
                <c:pt idx="341495">
                  <c:v>204.66</c:v>
                </c:pt>
                <c:pt idx="341496">
                  <c:v>129.19999999999999</c:v>
                </c:pt>
                <c:pt idx="341497">
                  <c:v>283.24</c:v>
                </c:pt>
                <c:pt idx="341498">
                  <c:v>245.05</c:v>
                </c:pt>
                <c:pt idx="341499">
                  <c:v>289.45999999999998</c:v>
                </c:pt>
                <c:pt idx="341500">
                  <c:v>324.83999999999997</c:v>
                </c:pt>
                <c:pt idx="341501">
                  <c:v>299.08</c:v>
                </c:pt>
                <c:pt idx="341502">
                  <c:v>174.64</c:v>
                </c:pt>
                <c:pt idx="341503">
                  <c:v>341.92</c:v>
                </c:pt>
                <c:pt idx="341504">
                  <c:v>314.58</c:v>
                </c:pt>
                <c:pt idx="341505">
                  <c:v>185.23</c:v>
                </c:pt>
                <c:pt idx="341506">
                  <c:v>198.97</c:v>
                </c:pt>
                <c:pt idx="341507">
                  <c:v>247.94</c:v>
                </c:pt>
                <c:pt idx="341508">
                  <c:v>174.96</c:v>
                </c:pt>
                <c:pt idx="341509">
                  <c:v>334.04</c:v>
                </c:pt>
                <c:pt idx="341510">
                  <c:v>335.28</c:v>
                </c:pt>
                <c:pt idx="341511">
                  <c:v>351.86</c:v>
                </c:pt>
                <c:pt idx="341512">
                  <c:v>81.3</c:v>
                </c:pt>
                <c:pt idx="341513">
                  <c:v>78.23</c:v>
                </c:pt>
                <c:pt idx="341514">
                  <c:v>92.46</c:v>
                </c:pt>
                <c:pt idx="341515">
                  <c:v>55.59</c:v>
                </c:pt>
                <c:pt idx="341516">
                  <c:v>120.97</c:v>
                </c:pt>
                <c:pt idx="341517">
                  <c:v>44.28</c:v>
                </c:pt>
                <c:pt idx="341518">
                  <c:v>19.920000000000002</c:v>
                </c:pt>
                <c:pt idx="341519">
                  <c:v>39.409999999999997</c:v>
                </c:pt>
                <c:pt idx="341520">
                  <c:v>151.99</c:v>
                </c:pt>
                <c:pt idx="341521">
                  <c:v>69.760000000000005</c:v>
                </c:pt>
                <c:pt idx="341522">
                  <c:v>173.5</c:v>
                </c:pt>
                <c:pt idx="341523">
                  <c:v>239.43</c:v>
                </c:pt>
                <c:pt idx="341524">
                  <c:v>348.31</c:v>
                </c:pt>
                <c:pt idx="341525">
                  <c:v>332.15</c:v>
                </c:pt>
                <c:pt idx="341526">
                  <c:v>539.78</c:v>
                </c:pt>
                <c:pt idx="341527">
                  <c:v>406.19</c:v>
                </c:pt>
                <c:pt idx="341528">
                  <c:v>536.35</c:v>
                </c:pt>
                <c:pt idx="341529">
                  <c:v>430.36</c:v>
                </c:pt>
                <c:pt idx="341530">
                  <c:v>647.04999999999995</c:v>
                </c:pt>
                <c:pt idx="341531">
                  <c:v>670.76</c:v>
                </c:pt>
                <c:pt idx="341532">
                  <c:v>382.45</c:v>
                </c:pt>
                <c:pt idx="341533">
                  <c:v>420.05</c:v>
                </c:pt>
                <c:pt idx="341534">
                  <c:v>563</c:v>
                </c:pt>
                <c:pt idx="341535">
                  <c:v>421.05</c:v>
                </c:pt>
                <c:pt idx="341536">
                  <c:v>504.43</c:v>
                </c:pt>
                <c:pt idx="341537">
                  <c:v>546.24</c:v>
                </c:pt>
                <c:pt idx="341538">
                  <c:v>562.79999999999995</c:v>
                </c:pt>
                <c:pt idx="341539">
                  <c:v>405.98</c:v>
                </c:pt>
                <c:pt idx="341540">
                  <c:v>460.42</c:v>
                </c:pt>
                <c:pt idx="341541">
                  <c:v>318.81</c:v>
                </c:pt>
                <c:pt idx="341542">
                  <c:v>367.76</c:v>
                </c:pt>
                <c:pt idx="341543">
                  <c:v>210.12</c:v>
                </c:pt>
                <c:pt idx="341544">
                  <c:v>258.60000000000002</c:v>
                </c:pt>
                <c:pt idx="341545">
                  <c:v>260.05</c:v>
                </c:pt>
                <c:pt idx="341546">
                  <c:v>282.87</c:v>
                </c:pt>
                <c:pt idx="341547">
                  <c:v>253.43</c:v>
                </c:pt>
                <c:pt idx="341548">
                  <c:v>324.02</c:v>
                </c:pt>
                <c:pt idx="341549">
                  <c:v>230.89</c:v>
                </c:pt>
                <c:pt idx="341550">
                  <c:v>294.02</c:v>
                </c:pt>
                <c:pt idx="341551">
                  <c:v>312.16000000000003</c:v>
                </c:pt>
                <c:pt idx="341552">
                  <c:v>178.03</c:v>
                </c:pt>
                <c:pt idx="341553">
                  <c:v>323.27999999999997</c:v>
                </c:pt>
                <c:pt idx="341554">
                  <c:v>281.26</c:v>
                </c:pt>
                <c:pt idx="341555">
                  <c:v>274.52</c:v>
                </c:pt>
                <c:pt idx="341556">
                  <c:v>206.02</c:v>
                </c:pt>
                <c:pt idx="341557">
                  <c:v>336.07</c:v>
                </c:pt>
                <c:pt idx="341558">
                  <c:v>373.62</c:v>
                </c:pt>
                <c:pt idx="341559">
                  <c:v>175</c:v>
                </c:pt>
                <c:pt idx="341560">
                  <c:v>375.94</c:v>
                </c:pt>
                <c:pt idx="341561">
                  <c:v>266.23</c:v>
                </c:pt>
                <c:pt idx="341562">
                  <c:v>279.35000000000002</c:v>
                </c:pt>
                <c:pt idx="341563">
                  <c:v>508.68</c:v>
                </c:pt>
                <c:pt idx="341564">
                  <c:v>391.19</c:v>
                </c:pt>
                <c:pt idx="341565">
                  <c:v>231.44</c:v>
                </c:pt>
                <c:pt idx="341566">
                  <c:v>329.85</c:v>
                </c:pt>
                <c:pt idx="341567">
                  <c:v>286.37</c:v>
                </c:pt>
                <c:pt idx="341568">
                  <c:v>272.52999999999997</c:v>
                </c:pt>
                <c:pt idx="341569">
                  <c:v>395.73</c:v>
                </c:pt>
                <c:pt idx="341570">
                  <c:v>402.73</c:v>
                </c:pt>
                <c:pt idx="341571">
                  <c:v>351.71</c:v>
                </c:pt>
                <c:pt idx="341572">
                  <c:v>290.2</c:v>
                </c:pt>
                <c:pt idx="341573">
                  <c:v>260.48</c:v>
                </c:pt>
                <c:pt idx="341574">
                  <c:v>295.68</c:v>
                </c:pt>
                <c:pt idx="341575">
                  <c:v>484.77</c:v>
                </c:pt>
                <c:pt idx="341576">
                  <c:v>341.71</c:v>
                </c:pt>
                <c:pt idx="341577">
                  <c:v>372.77</c:v>
                </c:pt>
                <c:pt idx="341578">
                  <c:v>232.08</c:v>
                </c:pt>
                <c:pt idx="341579">
                  <c:v>229.82</c:v>
                </c:pt>
                <c:pt idx="341580">
                  <c:v>339.54</c:v>
                </c:pt>
                <c:pt idx="341581">
                  <c:v>380.33</c:v>
                </c:pt>
                <c:pt idx="341582">
                  <c:v>369.68</c:v>
                </c:pt>
                <c:pt idx="341583">
                  <c:v>288.07</c:v>
                </c:pt>
                <c:pt idx="341584">
                  <c:v>238.21</c:v>
                </c:pt>
                <c:pt idx="341585">
                  <c:v>337.5</c:v>
                </c:pt>
                <c:pt idx="341586">
                  <c:v>280.08999999999997</c:v>
                </c:pt>
                <c:pt idx="341587">
                  <c:v>287.70999999999998</c:v>
                </c:pt>
                <c:pt idx="341588">
                  <c:v>268.11</c:v>
                </c:pt>
                <c:pt idx="341589">
                  <c:v>267.82</c:v>
                </c:pt>
                <c:pt idx="341590">
                  <c:v>244.3</c:v>
                </c:pt>
                <c:pt idx="341591">
                  <c:v>261.51</c:v>
                </c:pt>
                <c:pt idx="341592">
                  <c:v>262.29000000000002</c:v>
                </c:pt>
                <c:pt idx="341593">
                  <c:v>305.52</c:v>
                </c:pt>
                <c:pt idx="341594">
                  <c:v>217.35</c:v>
                </c:pt>
                <c:pt idx="341595">
                  <c:v>252.27</c:v>
                </c:pt>
                <c:pt idx="341596">
                  <c:v>270.38</c:v>
                </c:pt>
                <c:pt idx="341597">
                  <c:v>181.44</c:v>
                </c:pt>
                <c:pt idx="341598">
                  <c:v>201.51</c:v>
                </c:pt>
                <c:pt idx="341599">
                  <c:v>162.02000000000001</c:v>
                </c:pt>
                <c:pt idx="341600">
                  <c:v>174.12</c:v>
                </c:pt>
                <c:pt idx="341601">
                  <c:v>272.7</c:v>
                </c:pt>
                <c:pt idx="341602">
                  <c:v>262.37</c:v>
                </c:pt>
                <c:pt idx="341603">
                  <c:v>188.55</c:v>
                </c:pt>
                <c:pt idx="341604">
                  <c:v>152.91</c:v>
                </c:pt>
                <c:pt idx="341605">
                  <c:v>237.46</c:v>
                </c:pt>
                <c:pt idx="341606">
                  <c:v>211.23</c:v>
                </c:pt>
                <c:pt idx="341607">
                  <c:v>203.86</c:v>
                </c:pt>
                <c:pt idx="341608">
                  <c:v>273.62</c:v>
                </c:pt>
                <c:pt idx="341609">
                  <c:v>142.04</c:v>
                </c:pt>
                <c:pt idx="341610">
                  <c:v>156.33000000000001</c:v>
                </c:pt>
                <c:pt idx="341611">
                  <c:v>250.11</c:v>
                </c:pt>
                <c:pt idx="341612">
                  <c:v>269.23</c:v>
                </c:pt>
                <c:pt idx="341613">
                  <c:v>254.5</c:v>
                </c:pt>
                <c:pt idx="341614">
                  <c:v>254.71</c:v>
                </c:pt>
                <c:pt idx="341615">
                  <c:v>259.77</c:v>
                </c:pt>
                <c:pt idx="341616">
                  <c:v>128.06</c:v>
                </c:pt>
                <c:pt idx="341617">
                  <c:v>140.75</c:v>
                </c:pt>
                <c:pt idx="341618">
                  <c:v>251.95</c:v>
                </c:pt>
                <c:pt idx="341619">
                  <c:v>307.29000000000002</c:v>
                </c:pt>
                <c:pt idx="341620">
                  <c:v>244.19</c:v>
                </c:pt>
                <c:pt idx="341621">
                  <c:v>278.39</c:v>
                </c:pt>
                <c:pt idx="341622">
                  <c:v>307.08</c:v>
                </c:pt>
                <c:pt idx="341623">
                  <c:v>266.57</c:v>
                </c:pt>
                <c:pt idx="341624">
                  <c:v>377.01</c:v>
                </c:pt>
                <c:pt idx="341625">
                  <c:v>364.61</c:v>
                </c:pt>
                <c:pt idx="341626">
                  <c:v>226.72</c:v>
                </c:pt>
                <c:pt idx="341627">
                  <c:v>211.59</c:v>
                </c:pt>
                <c:pt idx="341628">
                  <c:v>116.93</c:v>
                </c:pt>
                <c:pt idx="341629">
                  <c:v>250.41</c:v>
                </c:pt>
                <c:pt idx="341630">
                  <c:v>278.72000000000003</c:v>
                </c:pt>
                <c:pt idx="341631">
                  <c:v>290.04000000000002</c:v>
                </c:pt>
                <c:pt idx="341632">
                  <c:v>198.09</c:v>
                </c:pt>
                <c:pt idx="341633">
                  <c:v>276.26</c:v>
                </c:pt>
                <c:pt idx="341634">
                  <c:v>414.03</c:v>
                </c:pt>
                <c:pt idx="341635">
                  <c:v>204.91</c:v>
                </c:pt>
                <c:pt idx="341636">
                  <c:v>367.37</c:v>
                </c:pt>
                <c:pt idx="341637">
                  <c:v>220.95</c:v>
                </c:pt>
                <c:pt idx="341638">
                  <c:v>248.59</c:v>
                </c:pt>
                <c:pt idx="341639">
                  <c:v>183.49</c:v>
                </c:pt>
                <c:pt idx="341640">
                  <c:v>279.69</c:v>
                </c:pt>
                <c:pt idx="341641">
                  <c:v>313.43</c:v>
                </c:pt>
                <c:pt idx="341642">
                  <c:v>328.95</c:v>
                </c:pt>
                <c:pt idx="341643">
                  <c:v>383.36</c:v>
                </c:pt>
                <c:pt idx="341644">
                  <c:v>290.55</c:v>
                </c:pt>
                <c:pt idx="341645">
                  <c:v>221.77</c:v>
                </c:pt>
                <c:pt idx="341646">
                  <c:v>379.89</c:v>
                </c:pt>
                <c:pt idx="341647">
                  <c:v>269.38</c:v>
                </c:pt>
                <c:pt idx="341648">
                  <c:v>152.94</c:v>
                </c:pt>
                <c:pt idx="341649">
                  <c:v>337.08</c:v>
                </c:pt>
                <c:pt idx="341650">
                  <c:v>31.08</c:v>
                </c:pt>
                <c:pt idx="341651">
                  <c:v>208.43</c:v>
                </c:pt>
                <c:pt idx="341652">
                  <c:v>265.44</c:v>
                </c:pt>
                <c:pt idx="341653">
                  <c:v>198.67</c:v>
                </c:pt>
                <c:pt idx="341654">
                  <c:v>30.16</c:v>
                </c:pt>
                <c:pt idx="341655">
                  <c:v>41.13</c:v>
                </c:pt>
                <c:pt idx="341656">
                  <c:v>29.52</c:v>
                </c:pt>
                <c:pt idx="341657">
                  <c:v>26.92</c:v>
                </c:pt>
                <c:pt idx="341658">
                  <c:v>29.39</c:v>
                </c:pt>
                <c:pt idx="341659">
                  <c:v>29.42</c:v>
                </c:pt>
                <c:pt idx="341660">
                  <c:v>20.61</c:v>
                </c:pt>
                <c:pt idx="341661">
                  <c:v>5.17</c:v>
                </c:pt>
                <c:pt idx="341662">
                  <c:v>36.75</c:v>
                </c:pt>
                <c:pt idx="341663">
                  <c:v>41.46</c:v>
                </c:pt>
                <c:pt idx="341664">
                  <c:v>38.79</c:v>
                </c:pt>
                <c:pt idx="341665">
                  <c:v>21.11</c:v>
                </c:pt>
                <c:pt idx="341666">
                  <c:v>17.940000000000001</c:v>
                </c:pt>
                <c:pt idx="341667">
                  <c:v>16.579999999999998</c:v>
                </c:pt>
                <c:pt idx="341668">
                  <c:v>15.61</c:v>
                </c:pt>
                <c:pt idx="341669">
                  <c:v>59.84</c:v>
                </c:pt>
                <c:pt idx="341670">
                  <c:v>24.79</c:v>
                </c:pt>
                <c:pt idx="341671">
                  <c:v>21.65</c:v>
                </c:pt>
                <c:pt idx="341672">
                  <c:v>40.35</c:v>
                </c:pt>
                <c:pt idx="341673">
                  <c:v>34.82</c:v>
                </c:pt>
                <c:pt idx="341674">
                  <c:v>16.850000000000001</c:v>
                </c:pt>
                <c:pt idx="341675">
                  <c:v>21.02</c:v>
                </c:pt>
                <c:pt idx="341676">
                  <c:v>27.82</c:v>
                </c:pt>
                <c:pt idx="341677">
                  <c:v>32.520000000000003</c:v>
                </c:pt>
                <c:pt idx="341678">
                  <c:v>25.85</c:v>
                </c:pt>
                <c:pt idx="341679">
                  <c:v>30.45</c:v>
                </c:pt>
                <c:pt idx="341680">
                  <c:v>22.35</c:v>
                </c:pt>
                <c:pt idx="341681">
                  <c:v>51.1</c:v>
                </c:pt>
                <c:pt idx="341682">
                  <c:v>35.49</c:v>
                </c:pt>
                <c:pt idx="341683">
                  <c:v>8.9700000000000006</c:v>
                </c:pt>
                <c:pt idx="341684">
                  <c:v>7.97</c:v>
                </c:pt>
                <c:pt idx="341685">
                  <c:v>13.47</c:v>
                </c:pt>
                <c:pt idx="341686">
                  <c:v>19.309999999999999</c:v>
                </c:pt>
                <c:pt idx="341687">
                  <c:v>11.74</c:v>
                </c:pt>
                <c:pt idx="341688">
                  <c:v>10.4</c:v>
                </c:pt>
                <c:pt idx="341689">
                  <c:v>21.65</c:v>
                </c:pt>
                <c:pt idx="341690">
                  <c:v>21.14</c:v>
                </c:pt>
                <c:pt idx="341691">
                  <c:v>23.45</c:v>
                </c:pt>
                <c:pt idx="341692">
                  <c:v>11.97</c:v>
                </c:pt>
                <c:pt idx="341693">
                  <c:v>29.32</c:v>
                </c:pt>
                <c:pt idx="341694">
                  <c:v>13.28</c:v>
                </c:pt>
                <c:pt idx="341695">
                  <c:v>15.61</c:v>
                </c:pt>
                <c:pt idx="341696">
                  <c:v>38.520000000000003</c:v>
                </c:pt>
                <c:pt idx="341697">
                  <c:v>68.91</c:v>
                </c:pt>
                <c:pt idx="341698">
                  <c:v>62.73</c:v>
                </c:pt>
                <c:pt idx="341699">
                  <c:v>46.49</c:v>
                </c:pt>
                <c:pt idx="341700">
                  <c:v>34.25</c:v>
                </c:pt>
                <c:pt idx="341701">
                  <c:v>37.29</c:v>
                </c:pt>
                <c:pt idx="341702">
                  <c:v>9.2100000000000009</c:v>
                </c:pt>
                <c:pt idx="341703">
                  <c:v>32.619999999999997</c:v>
                </c:pt>
                <c:pt idx="341704">
                  <c:v>43.59</c:v>
                </c:pt>
                <c:pt idx="341705">
                  <c:v>36.46</c:v>
                </c:pt>
                <c:pt idx="341706">
                  <c:v>30.26</c:v>
                </c:pt>
                <c:pt idx="341707">
                  <c:v>26.35</c:v>
                </c:pt>
                <c:pt idx="341708">
                  <c:v>53.51</c:v>
                </c:pt>
                <c:pt idx="341709">
                  <c:v>4.97</c:v>
                </c:pt>
                <c:pt idx="341710">
                  <c:v>52.37</c:v>
                </c:pt>
                <c:pt idx="341711">
                  <c:v>37.56</c:v>
                </c:pt>
                <c:pt idx="341712">
                  <c:v>24.75</c:v>
                </c:pt>
                <c:pt idx="341713">
                  <c:v>38.229999999999997</c:v>
                </c:pt>
                <c:pt idx="341714">
                  <c:v>35.200000000000003</c:v>
                </c:pt>
                <c:pt idx="341715">
                  <c:v>24.31</c:v>
                </c:pt>
                <c:pt idx="341716">
                  <c:v>39.5</c:v>
                </c:pt>
                <c:pt idx="341717">
                  <c:v>38.03</c:v>
                </c:pt>
                <c:pt idx="341718">
                  <c:v>26.92</c:v>
                </c:pt>
                <c:pt idx="341719">
                  <c:v>41.56</c:v>
                </c:pt>
                <c:pt idx="341720">
                  <c:v>41</c:v>
                </c:pt>
                <c:pt idx="341721">
                  <c:v>30.86</c:v>
                </c:pt>
                <c:pt idx="341722">
                  <c:v>30.09</c:v>
                </c:pt>
                <c:pt idx="341723">
                  <c:v>56.41</c:v>
                </c:pt>
                <c:pt idx="341724">
                  <c:v>34.4</c:v>
                </c:pt>
                <c:pt idx="341725">
                  <c:v>72.78</c:v>
                </c:pt>
                <c:pt idx="341726">
                  <c:v>52.53</c:v>
                </c:pt>
                <c:pt idx="341727">
                  <c:v>53.97</c:v>
                </c:pt>
                <c:pt idx="341728">
                  <c:v>35.79</c:v>
                </c:pt>
                <c:pt idx="341729">
                  <c:v>41.66</c:v>
                </c:pt>
                <c:pt idx="341730">
                  <c:v>36.6</c:v>
                </c:pt>
                <c:pt idx="341731">
                  <c:v>38.57</c:v>
                </c:pt>
                <c:pt idx="341732">
                  <c:v>18.61</c:v>
                </c:pt>
                <c:pt idx="341733">
                  <c:v>39.26</c:v>
                </c:pt>
                <c:pt idx="341734">
                  <c:v>58.81</c:v>
                </c:pt>
                <c:pt idx="341735">
                  <c:v>46.69</c:v>
                </c:pt>
                <c:pt idx="341736">
                  <c:v>24.19</c:v>
                </c:pt>
                <c:pt idx="341737">
                  <c:v>48.71</c:v>
                </c:pt>
                <c:pt idx="341738">
                  <c:v>46.91</c:v>
                </c:pt>
                <c:pt idx="341739">
                  <c:v>30.39</c:v>
                </c:pt>
                <c:pt idx="341740">
                  <c:v>42.91</c:v>
                </c:pt>
                <c:pt idx="341741">
                  <c:v>36.229999999999997</c:v>
                </c:pt>
                <c:pt idx="341742">
                  <c:v>20.62</c:v>
                </c:pt>
                <c:pt idx="341743">
                  <c:v>33.97</c:v>
                </c:pt>
                <c:pt idx="341744">
                  <c:v>32.33</c:v>
                </c:pt>
                <c:pt idx="341745">
                  <c:v>47.71</c:v>
                </c:pt>
                <c:pt idx="341746">
                  <c:v>61.05</c:v>
                </c:pt>
                <c:pt idx="341747">
                  <c:v>53.14</c:v>
                </c:pt>
                <c:pt idx="341748">
                  <c:v>20.29</c:v>
                </c:pt>
                <c:pt idx="341749">
                  <c:v>60.39</c:v>
                </c:pt>
                <c:pt idx="341750">
                  <c:v>53.8</c:v>
                </c:pt>
                <c:pt idx="341751">
                  <c:v>38.200000000000003</c:v>
                </c:pt>
                <c:pt idx="341752">
                  <c:v>42.6</c:v>
                </c:pt>
                <c:pt idx="341753">
                  <c:v>32.33</c:v>
                </c:pt>
                <c:pt idx="341754">
                  <c:v>32.25</c:v>
                </c:pt>
                <c:pt idx="341755">
                  <c:v>64.739999999999995</c:v>
                </c:pt>
                <c:pt idx="341756">
                  <c:v>37.17</c:v>
                </c:pt>
                <c:pt idx="341757">
                  <c:v>47.71</c:v>
                </c:pt>
                <c:pt idx="341758">
                  <c:v>30.05</c:v>
                </c:pt>
                <c:pt idx="341759">
                  <c:v>31.12</c:v>
                </c:pt>
                <c:pt idx="341760">
                  <c:v>22.62</c:v>
                </c:pt>
                <c:pt idx="341761">
                  <c:v>46.4</c:v>
                </c:pt>
                <c:pt idx="341762">
                  <c:v>9.11</c:v>
                </c:pt>
                <c:pt idx="341763">
                  <c:v>20.38</c:v>
                </c:pt>
                <c:pt idx="341764">
                  <c:v>55.64</c:v>
                </c:pt>
                <c:pt idx="341765">
                  <c:v>21.11</c:v>
                </c:pt>
                <c:pt idx="341766">
                  <c:v>85.19</c:v>
                </c:pt>
                <c:pt idx="341767">
                  <c:v>54.07</c:v>
                </c:pt>
                <c:pt idx="341768">
                  <c:v>47.43</c:v>
                </c:pt>
                <c:pt idx="341769">
                  <c:v>49.07</c:v>
                </c:pt>
                <c:pt idx="341770">
                  <c:v>21.49</c:v>
                </c:pt>
                <c:pt idx="341771">
                  <c:v>55.05</c:v>
                </c:pt>
                <c:pt idx="341772">
                  <c:v>43.74</c:v>
                </c:pt>
                <c:pt idx="341773">
                  <c:v>41.7</c:v>
                </c:pt>
                <c:pt idx="341774">
                  <c:v>38.56</c:v>
                </c:pt>
                <c:pt idx="341775">
                  <c:v>23.92</c:v>
                </c:pt>
                <c:pt idx="341776">
                  <c:v>66.03</c:v>
                </c:pt>
                <c:pt idx="341777">
                  <c:v>36.03</c:v>
                </c:pt>
                <c:pt idx="341778">
                  <c:v>81.22</c:v>
                </c:pt>
                <c:pt idx="341779">
                  <c:v>37.36</c:v>
                </c:pt>
                <c:pt idx="341780">
                  <c:v>41.77</c:v>
                </c:pt>
                <c:pt idx="341781">
                  <c:v>47.31</c:v>
                </c:pt>
                <c:pt idx="341782">
                  <c:v>39.869999999999997</c:v>
                </c:pt>
                <c:pt idx="341783">
                  <c:v>14195.05</c:v>
                </c:pt>
                <c:pt idx="341784">
                  <c:v>14494.04</c:v>
                </c:pt>
                <c:pt idx="341785">
                  <c:v>14795.99</c:v>
                </c:pt>
                <c:pt idx="341786">
                  <c:v>13540.95</c:v>
                </c:pt>
                <c:pt idx="341787">
                  <c:v>15053.72</c:v>
                </c:pt>
                <c:pt idx="341788">
                  <c:v>12970.44</c:v>
                </c:pt>
                <c:pt idx="341789">
                  <c:v>13199.28</c:v>
                </c:pt>
                <c:pt idx="341790">
                  <c:v>12388.66</c:v>
                </c:pt>
                <c:pt idx="341791">
                  <c:v>13167.41</c:v>
                </c:pt>
                <c:pt idx="341792">
                  <c:v>13357.91</c:v>
                </c:pt>
                <c:pt idx="341793">
                  <c:v>14388.05</c:v>
                </c:pt>
                <c:pt idx="341794">
                  <c:v>13633.77</c:v>
                </c:pt>
                <c:pt idx="341795">
                  <c:v>14227.07</c:v>
                </c:pt>
                <c:pt idx="341796">
                  <c:v>12926.46</c:v>
                </c:pt>
                <c:pt idx="341797">
                  <c:v>13489.87</c:v>
                </c:pt>
                <c:pt idx="341798">
                  <c:v>14280.12</c:v>
                </c:pt>
                <c:pt idx="341799">
                  <c:v>13706.85</c:v>
                </c:pt>
                <c:pt idx="341800">
                  <c:v>13035.46</c:v>
                </c:pt>
                <c:pt idx="341801">
                  <c:v>14047.39</c:v>
                </c:pt>
                <c:pt idx="341802">
                  <c:v>13835.51</c:v>
                </c:pt>
                <c:pt idx="341803">
                  <c:v>13946.11</c:v>
                </c:pt>
                <c:pt idx="341804">
                  <c:v>13046.66</c:v>
                </c:pt>
                <c:pt idx="341805">
                  <c:v>13414.45</c:v>
                </c:pt>
                <c:pt idx="341806">
                  <c:v>14234.13</c:v>
                </c:pt>
                <c:pt idx="341807">
                  <c:v>14655.78</c:v>
                </c:pt>
                <c:pt idx="341808">
                  <c:v>12639.76</c:v>
                </c:pt>
                <c:pt idx="341809">
                  <c:v>13783.8</c:v>
                </c:pt>
                <c:pt idx="341810">
                  <c:v>14405.93</c:v>
                </c:pt>
                <c:pt idx="341811">
                  <c:v>13558.96</c:v>
                </c:pt>
                <c:pt idx="341812">
                  <c:v>13339.42</c:v>
                </c:pt>
                <c:pt idx="341813">
                  <c:v>14419.27</c:v>
                </c:pt>
                <c:pt idx="341814">
                  <c:v>12966.31</c:v>
                </c:pt>
                <c:pt idx="341815">
                  <c:v>14284.29</c:v>
                </c:pt>
                <c:pt idx="341816">
                  <c:v>13352.98</c:v>
                </c:pt>
                <c:pt idx="341817">
                  <c:v>14040.57</c:v>
                </c:pt>
                <c:pt idx="341818">
                  <c:v>13412.39</c:v>
                </c:pt>
                <c:pt idx="341819">
                  <c:v>14082.73</c:v>
                </c:pt>
                <c:pt idx="341820">
                  <c:v>13592.63</c:v>
                </c:pt>
                <c:pt idx="341821">
                  <c:v>13032.11</c:v>
                </c:pt>
                <c:pt idx="341822">
                  <c:v>12648.8</c:v>
                </c:pt>
                <c:pt idx="341823">
                  <c:v>14054.05</c:v>
                </c:pt>
                <c:pt idx="341824">
                  <c:v>13853.93</c:v>
                </c:pt>
                <c:pt idx="341825">
                  <c:v>13258.7</c:v>
                </c:pt>
                <c:pt idx="341826">
                  <c:v>11556.07</c:v>
                </c:pt>
                <c:pt idx="341827">
                  <c:v>11964.85</c:v>
                </c:pt>
                <c:pt idx="341828">
                  <c:v>12375.01</c:v>
                </c:pt>
                <c:pt idx="341829">
                  <c:v>12325.54</c:v>
                </c:pt>
                <c:pt idx="341830">
                  <c:v>12637.4</c:v>
                </c:pt>
                <c:pt idx="341831">
                  <c:v>12110.97</c:v>
                </c:pt>
                <c:pt idx="341832">
                  <c:v>13193.39</c:v>
                </c:pt>
                <c:pt idx="341833">
                  <c:v>13167.92</c:v>
                </c:pt>
                <c:pt idx="341834">
                  <c:v>12267.94</c:v>
                </c:pt>
                <c:pt idx="341835">
                  <c:v>13074.66</c:v>
                </c:pt>
                <c:pt idx="341836">
                  <c:v>12219.31</c:v>
                </c:pt>
                <c:pt idx="341837">
                  <c:v>13844.55</c:v>
                </c:pt>
                <c:pt idx="341838">
                  <c:v>12642.88</c:v>
                </c:pt>
                <c:pt idx="341839">
                  <c:v>13417.91</c:v>
                </c:pt>
                <c:pt idx="341840">
                  <c:v>13205.72</c:v>
                </c:pt>
                <c:pt idx="341841">
                  <c:v>13804.1</c:v>
                </c:pt>
                <c:pt idx="341842">
                  <c:v>12782.95</c:v>
                </c:pt>
                <c:pt idx="341843">
                  <c:v>13600.62</c:v>
                </c:pt>
                <c:pt idx="341844">
                  <c:v>13815.81</c:v>
                </c:pt>
                <c:pt idx="341845">
                  <c:v>13837.32</c:v>
                </c:pt>
                <c:pt idx="341846">
                  <c:v>12228.67</c:v>
                </c:pt>
                <c:pt idx="341847">
                  <c:v>11942.57</c:v>
                </c:pt>
                <c:pt idx="341848">
                  <c:v>12289.11</c:v>
                </c:pt>
                <c:pt idx="341849">
                  <c:v>12463.37</c:v>
                </c:pt>
                <c:pt idx="341850">
                  <c:v>12129.63</c:v>
                </c:pt>
                <c:pt idx="341851">
                  <c:v>11147.83</c:v>
                </c:pt>
                <c:pt idx="341852">
                  <c:v>11691.44</c:v>
                </c:pt>
                <c:pt idx="341853">
                  <c:v>10744.47</c:v>
                </c:pt>
                <c:pt idx="341854">
                  <c:v>12497.53</c:v>
                </c:pt>
                <c:pt idx="341855">
                  <c:v>11793.69</c:v>
                </c:pt>
                <c:pt idx="341856">
                  <c:v>10910.26</c:v>
                </c:pt>
                <c:pt idx="341857">
                  <c:v>11049.95</c:v>
                </c:pt>
                <c:pt idx="341858">
                  <c:v>11700.37</c:v>
                </c:pt>
                <c:pt idx="341859">
                  <c:v>11542.76</c:v>
                </c:pt>
                <c:pt idx="341860">
                  <c:v>11703.31</c:v>
                </c:pt>
                <c:pt idx="341861">
                  <c:v>12188.71</c:v>
                </c:pt>
                <c:pt idx="341862">
                  <c:v>11145.07</c:v>
                </c:pt>
                <c:pt idx="341863">
                  <c:v>11062.42</c:v>
                </c:pt>
                <c:pt idx="341864">
                  <c:v>11084.1</c:v>
                </c:pt>
                <c:pt idx="341865">
                  <c:v>12207.13</c:v>
                </c:pt>
                <c:pt idx="341866">
                  <c:v>11137.95</c:v>
                </c:pt>
                <c:pt idx="341867">
                  <c:v>11454.74</c:v>
                </c:pt>
                <c:pt idx="341868">
                  <c:v>10960.96</c:v>
                </c:pt>
                <c:pt idx="341869">
                  <c:v>11223.47</c:v>
                </c:pt>
                <c:pt idx="341870">
                  <c:v>11139.44</c:v>
                </c:pt>
                <c:pt idx="341871">
                  <c:v>11471.42</c:v>
                </c:pt>
                <c:pt idx="341872">
                  <c:v>11116.02</c:v>
                </c:pt>
                <c:pt idx="341873">
                  <c:v>10825.12</c:v>
                </c:pt>
                <c:pt idx="341874">
                  <c:v>10628.59</c:v>
                </c:pt>
                <c:pt idx="341875">
                  <c:v>11508.54</c:v>
                </c:pt>
                <c:pt idx="341876">
                  <c:v>11266.97</c:v>
                </c:pt>
                <c:pt idx="341877">
                  <c:v>11953.92</c:v>
                </c:pt>
                <c:pt idx="341878">
                  <c:v>10497.83</c:v>
                </c:pt>
                <c:pt idx="341879">
                  <c:v>9955.51</c:v>
                </c:pt>
                <c:pt idx="341880">
                  <c:v>10354.65</c:v>
                </c:pt>
                <c:pt idx="341881">
                  <c:v>11023.92</c:v>
                </c:pt>
                <c:pt idx="341882">
                  <c:v>10052.280000000001</c:v>
                </c:pt>
                <c:pt idx="341883">
                  <c:v>9995.83</c:v>
                </c:pt>
                <c:pt idx="341884">
                  <c:v>11667.63</c:v>
                </c:pt>
                <c:pt idx="341885">
                  <c:v>11807.03</c:v>
                </c:pt>
                <c:pt idx="341886">
                  <c:v>11093.94</c:v>
                </c:pt>
                <c:pt idx="341887">
                  <c:v>10846.55</c:v>
                </c:pt>
                <c:pt idx="341888">
                  <c:v>11248.44</c:v>
                </c:pt>
                <c:pt idx="341889">
                  <c:v>10446.73</c:v>
                </c:pt>
                <c:pt idx="341890">
                  <c:v>11034.1</c:v>
                </c:pt>
                <c:pt idx="341891">
                  <c:v>11737.78</c:v>
                </c:pt>
                <c:pt idx="341892">
                  <c:v>11260.94</c:v>
                </c:pt>
                <c:pt idx="341893">
                  <c:v>11863.72</c:v>
                </c:pt>
                <c:pt idx="341894">
                  <c:v>11131.07</c:v>
                </c:pt>
                <c:pt idx="341895">
                  <c:v>11130.74</c:v>
                </c:pt>
                <c:pt idx="341896">
                  <c:v>11440.03</c:v>
                </c:pt>
                <c:pt idx="341897">
                  <c:v>11985.84</c:v>
                </c:pt>
                <c:pt idx="341898">
                  <c:v>11831.71</c:v>
                </c:pt>
                <c:pt idx="341899">
                  <c:v>11963.57</c:v>
                </c:pt>
                <c:pt idx="341900">
                  <c:v>10967.69</c:v>
                </c:pt>
                <c:pt idx="341901">
                  <c:v>11546.05</c:v>
                </c:pt>
                <c:pt idx="341902">
                  <c:v>11281.01</c:v>
                </c:pt>
                <c:pt idx="341903">
                  <c:v>11702.49</c:v>
                </c:pt>
                <c:pt idx="341904">
                  <c:v>10756.1</c:v>
                </c:pt>
                <c:pt idx="341905">
                  <c:v>11687.97</c:v>
                </c:pt>
                <c:pt idx="341906">
                  <c:v>11453.17</c:v>
                </c:pt>
                <c:pt idx="341907">
                  <c:v>10923.67</c:v>
                </c:pt>
                <c:pt idx="341908">
                  <c:v>10989.34</c:v>
                </c:pt>
                <c:pt idx="341909">
                  <c:v>10937.79</c:v>
                </c:pt>
                <c:pt idx="341910">
                  <c:v>10693.14</c:v>
                </c:pt>
                <c:pt idx="341911">
                  <c:v>10796.59</c:v>
                </c:pt>
                <c:pt idx="341912">
                  <c:v>10223.280000000001</c:v>
                </c:pt>
                <c:pt idx="341913">
                  <c:v>10490.9</c:v>
                </c:pt>
                <c:pt idx="341914">
                  <c:v>10722.97</c:v>
                </c:pt>
                <c:pt idx="341915">
                  <c:v>10774.12</c:v>
                </c:pt>
                <c:pt idx="341916">
                  <c:v>10295.219999999999</c:v>
                </c:pt>
                <c:pt idx="341917">
                  <c:v>10199.719999999999</c:v>
                </c:pt>
                <c:pt idx="341918">
                  <c:v>10575.51</c:v>
                </c:pt>
                <c:pt idx="341919">
                  <c:v>11473.24</c:v>
                </c:pt>
                <c:pt idx="341920">
                  <c:v>10978.44</c:v>
                </c:pt>
                <c:pt idx="341921">
                  <c:v>10493.77</c:v>
                </c:pt>
                <c:pt idx="341922">
                  <c:v>10187.84</c:v>
                </c:pt>
                <c:pt idx="341923">
                  <c:v>11057.02</c:v>
                </c:pt>
                <c:pt idx="341924">
                  <c:v>10496.29</c:v>
                </c:pt>
                <c:pt idx="341925">
                  <c:v>10339.15</c:v>
                </c:pt>
                <c:pt idx="341926">
                  <c:v>2681.18</c:v>
                </c:pt>
                <c:pt idx="341927">
                  <c:v>2818.56</c:v>
                </c:pt>
                <c:pt idx="341928">
                  <c:v>2624.21</c:v>
                </c:pt>
                <c:pt idx="341929">
                  <c:v>2944.38</c:v>
                </c:pt>
                <c:pt idx="341930">
                  <c:v>3043.69</c:v>
                </c:pt>
                <c:pt idx="341931">
                  <c:v>2902.34</c:v>
                </c:pt>
                <c:pt idx="341932">
                  <c:v>2640.33</c:v>
                </c:pt>
                <c:pt idx="341933">
                  <c:v>2664.73</c:v>
                </c:pt>
                <c:pt idx="341934">
                  <c:v>2322.9499999999998</c:v>
                </c:pt>
                <c:pt idx="341935">
                  <c:v>2215.87</c:v>
                </c:pt>
                <c:pt idx="341936">
                  <c:v>2479.64</c:v>
                </c:pt>
                <c:pt idx="341937">
                  <c:v>2390.87</c:v>
                </c:pt>
                <c:pt idx="341938">
                  <c:v>2137.39</c:v>
                </c:pt>
                <c:pt idx="341939">
                  <c:v>3122.02</c:v>
                </c:pt>
                <c:pt idx="341940">
                  <c:v>2375.8200000000002</c:v>
                </c:pt>
                <c:pt idx="341941">
                  <c:v>2591.0300000000002</c:v>
                </c:pt>
                <c:pt idx="341942">
                  <c:v>2195.5300000000002</c:v>
                </c:pt>
                <c:pt idx="341943">
                  <c:v>2564.65</c:v>
                </c:pt>
                <c:pt idx="341944">
                  <c:v>2795.62</c:v>
                </c:pt>
                <c:pt idx="341945">
                  <c:v>2849.2</c:v>
                </c:pt>
                <c:pt idx="341946">
                  <c:v>2228.7399999999998</c:v>
                </c:pt>
                <c:pt idx="341947">
                  <c:v>2309.6</c:v>
                </c:pt>
                <c:pt idx="341948">
                  <c:v>2442.73</c:v>
                </c:pt>
                <c:pt idx="341949">
                  <c:v>2749.56</c:v>
                </c:pt>
                <c:pt idx="341950">
                  <c:v>2211.17</c:v>
                </c:pt>
                <c:pt idx="341951">
                  <c:v>2208.85</c:v>
                </c:pt>
                <c:pt idx="341952">
                  <c:v>2279.31</c:v>
                </c:pt>
                <c:pt idx="341953">
                  <c:v>2145.9499999999998</c:v>
                </c:pt>
                <c:pt idx="341954">
                  <c:v>2299.48</c:v>
                </c:pt>
                <c:pt idx="341955">
                  <c:v>1827.87</c:v>
                </c:pt>
                <c:pt idx="341956">
                  <c:v>1671.9</c:v>
                </c:pt>
                <c:pt idx="341957">
                  <c:v>1683.66</c:v>
                </c:pt>
                <c:pt idx="341958">
                  <c:v>1631.04</c:v>
                </c:pt>
                <c:pt idx="341959">
                  <c:v>2556.91</c:v>
                </c:pt>
                <c:pt idx="341960">
                  <c:v>1881.1</c:v>
                </c:pt>
                <c:pt idx="341961">
                  <c:v>2296.81</c:v>
                </c:pt>
                <c:pt idx="341962">
                  <c:v>1770.11</c:v>
                </c:pt>
                <c:pt idx="341963">
                  <c:v>1853.49</c:v>
                </c:pt>
                <c:pt idx="341964">
                  <c:v>1803.47</c:v>
                </c:pt>
                <c:pt idx="341965">
                  <c:v>1306.77</c:v>
                </c:pt>
                <c:pt idx="341966">
                  <c:v>2343.09</c:v>
                </c:pt>
                <c:pt idx="341967">
                  <c:v>2408.77</c:v>
                </c:pt>
                <c:pt idx="341968">
                  <c:v>3809.06</c:v>
                </c:pt>
                <c:pt idx="341969">
                  <c:v>1973.33</c:v>
                </c:pt>
                <c:pt idx="341970">
                  <c:v>1652.11</c:v>
                </c:pt>
                <c:pt idx="341971">
                  <c:v>2120.1</c:v>
                </c:pt>
                <c:pt idx="341972">
                  <c:v>3981.46</c:v>
                </c:pt>
                <c:pt idx="341973">
                  <c:v>2570.5300000000002</c:v>
                </c:pt>
                <c:pt idx="341974">
                  <c:v>1779.52</c:v>
                </c:pt>
                <c:pt idx="341975">
                  <c:v>1888.96</c:v>
                </c:pt>
                <c:pt idx="341976">
                  <c:v>1919.25</c:v>
                </c:pt>
                <c:pt idx="341977">
                  <c:v>1956.55</c:v>
                </c:pt>
                <c:pt idx="341978">
                  <c:v>2562.98</c:v>
                </c:pt>
                <c:pt idx="341979">
                  <c:v>2104.44</c:v>
                </c:pt>
                <c:pt idx="341980">
                  <c:v>2053.7199999999998</c:v>
                </c:pt>
                <c:pt idx="341981">
                  <c:v>1958.62</c:v>
                </c:pt>
                <c:pt idx="341982">
                  <c:v>2380.7800000000002</c:v>
                </c:pt>
                <c:pt idx="341983">
                  <c:v>1782.6</c:v>
                </c:pt>
                <c:pt idx="341984">
                  <c:v>2136.65</c:v>
                </c:pt>
                <c:pt idx="341985">
                  <c:v>1919.28</c:v>
                </c:pt>
                <c:pt idx="341986">
                  <c:v>1672.81</c:v>
                </c:pt>
                <c:pt idx="341987">
                  <c:v>1983.75</c:v>
                </c:pt>
                <c:pt idx="341988">
                  <c:v>1732.96</c:v>
                </c:pt>
                <c:pt idx="341989">
                  <c:v>1716.31</c:v>
                </c:pt>
                <c:pt idx="341990">
                  <c:v>1522.91</c:v>
                </c:pt>
                <c:pt idx="341991">
                  <c:v>1780.24</c:v>
                </c:pt>
                <c:pt idx="341992">
                  <c:v>1661.16</c:v>
                </c:pt>
                <c:pt idx="341993">
                  <c:v>1513.85</c:v>
                </c:pt>
                <c:pt idx="341994">
                  <c:v>1392.93</c:v>
                </c:pt>
                <c:pt idx="341995">
                  <c:v>1930.13</c:v>
                </c:pt>
                <c:pt idx="341996">
                  <c:v>1491.85</c:v>
                </c:pt>
                <c:pt idx="341997">
                  <c:v>1605.21</c:v>
                </c:pt>
                <c:pt idx="341998">
                  <c:v>1537.4</c:v>
                </c:pt>
                <c:pt idx="341999">
                  <c:v>1449.15</c:v>
                </c:pt>
                <c:pt idx="342000">
                  <c:v>951.51</c:v>
                </c:pt>
                <c:pt idx="342001">
                  <c:v>1356.21</c:v>
                </c:pt>
                <c:pt idx="342002">
                  <c:v>1546.68</c:v>
                </c:pt>
                <c:pt idx="342003">
                  <c:v>1382.55</c:v>
                </c:pt>
                <c:pt idx="342004">
                  <c:v>1263.98</c:v>
                </c:pt>
                <c:pt idx="342005">
                  <c:v>1501.21</c:v>
                </c:pt>
                <c:pt idx="342006">
                  <c:v>1254.6500000000001</c:v>
                </c:pt>
                <c:pt idx="342007">
                  <c:v>1241.21</c:v>
                </c:pt>
                <c:pt idx="342008">
                  <c:v>1336.01</c:v>
                </c:pt>
                <c:pt idx="342009">
                  <c:v>1150.57</c:v>
                </c:pt>
                <c:pt idx="342010">
                  <c:v>1157.44</c:v>
                </c:pt>
                <c:pt idx="342011">
                  <c:v>1317.4</c:v>
                </c:pt>
                <c:pt idx="342012">
                  <c:v>1270.3499999999999</c:v>
                </c:pt>
                <c:pt idx="342013">
                  <c:v>1003.75</c:v>
                </c:pt>
                <c:pt idx="342014">
                  <c:v>1575.41</c:v>
                </c:pt>
                <c:pt idx="342015">
                  <c:v>1375.79</c:v>
                </c:pt>
                <c:pt idx="342016">
                  <c:v>1222.3</c:v>
                </c:pt>
                <c:pt idx="342017">
                  <c:v>1187</c:v>
                </c:pt>
                <c:pt idx="342018">
                  <c:v>1384.71</c:v>
                </c:pt>
                <c:pt idx="342019">
                  <c:v>1518.63</c:v>
                </c:pt>
                <c:pt idx="342020">
                  <c:v>2852.98</c:v>
                </c:pt>
                <c:pt idx="342021">
                  <c:v>1393.02</c:v>
                </c:pt>
                <c:pt idx="342022">
                  <c:v>1551.13</c:v>
                </c:pt>
                <c:pt idx="342023">
                  <c:v>1444.61</c:v>
                </c:pt>
                <c:pt idx="342024">
                  <c:v>2158.02</c:v>
                </c:pt>
                <c:pt idx="342025">
                  <c:v>1943.23</c:v>
                </c:pt>
                <c:pt idx="342026">
                  <c:v>1436.02</c:v>
                </c:pt>
                <c:pt idx="342027">
                  <c:v>1113.3</c:v>
                </c:pt>
                <c:pt idx="342028">
                  <c:v>1303.24</c:v>
                </c:pt>
                <c:pt idx="342029">
                  <c:v>1419.92</c:v>
                </c:pt>
                <c:pt idx="342030">
                  <c:v>1166.3699999999999</c:v>
                </c:pt>
                <c:pt idx="342031">
                  <c:v>1441.11</c:v>
                </c:pt>
                <c:pt idx="342032">
                  <c:v>1908.86</c:v>
                </c:pt>
                <c:pt idx="342033">
                  <c:v>1506.65</c:v>
                </c:pt>
                <c:pt idx="342034">
                  <c:v>1745.47</c:v>
                </c:pt>
                <c:pt idx="342035">
                  <c:v>1725.55</c:v>
                </c:pt>
                <c:pt idx="342036">
                  <c:v>1593.16</c:v>
                </c:pt>
                <c:pt idx="342037">
                  <c:v>1626.62</c:v>
                </c:pt>
                <c:pt idx="342038">
                  <c:v>1400.4</c:v>
                </c:pt>
                <c:pt idx="342039">
                  <c:v>1315.42</c:v>
                </c:pt>
                <c:pt idx="342040">
                  <c:v>1480.11</c:v>
                </c:pt>
                <c:pt idx="342041">
                  <c:v>1574.82</c:v>
                </c:pt>
                <c:pt idx="342042">
                  <c:v>1420.82</c:v>
                </c:pt>
                <c:pt idx="342043">
                  <c:v>1446.85</c:v>
                </c:pt>
                <c:pt idx="342044">
                  <c:v>1063.78</c:v>
                </c:pt>
                <c:pt idx="342045">
                  <c:v>1376.32</c:v>
                </c:pt>
                <c:pt idx="342046">
                  <c:v>1165.78</c:v>
                </c:pt>
                <c:pt idx="342047">
                  <c:v>1207.8699999999999</c:v>
                </c:pt>
                <c:pt idx="342048">
                  <c:v>1158.6099999999999</c:v>
                </c:pt>
                <c:pt idx="342049">
                  <c:v>1275.21</c:v>
                </c:pt>
                <c:pt idx="342050">
                  <c:v>1270.8900000000001</c:v>
                </c:pt>
                <c:pt idx="342051">
                  <c:v>1216.17</c:v>
                </c:pt>
                <c:pt idx="342052">
                  <c:v>1327.08</c:v>
                </c:pt>
                <c:pt idx="342053">
                  <c:v>1219</c:v>
                </c:pt>
                <c:pt idx="342054">
                  <c:v>1273.43</c:v>
                </c:pt>
                <c:pt idx="342055">
                  <c:v>1157.3</c:v>
                </c:pt>
                <c:pt idx="342056">
                  <c:v>1162.45</c:v>
                </c:pt>
                <c:pt idx="342057">
                  <c:v>1274.6500000000001</c:v>
                </c:pt>
                <c:pt idx="342058">
                  <c:v>1176.22</c:v>
                </c:pt>
                <c:pt idx="342059">
                  <c:v>1140.4100000000001</c:v>
                </c:pt>
                <c:pt idx="342060">
                  <c:v>1313.85</c:v>
                </c:pt>
                <c:pt idx="342061">
                  <c:v>814.49</c:v>
                </c:pt>
                <c:pt idx="342062">
                  <c:v>1782.96</c:v>
                </c:pt>
                <c:pt idx="342063">
                  <c:v>1460.5</c:v>
                </c:pt>
                <c:pt idx="342064">
                  <c:v>1184.95</c:v>
                </c:pt>
                <c:pt idx="342065">
                  <c:v>1375.96</c:v>
                </c:pt>
                <c:pt idx="342066">
                  <c:v>1555.26</c:v>
                </c:pt>
                <c:pt idx="342067">
                  <c:v>1247.1099999999999</c:v>
                </c:pt>
                <c:pt idx="342068">
                  <c:v>1353.79</c:v>
                </c:pt>
                <c:pt idx="342069">
                  <c:v>325</c:v>
                </c:pt>
                <c:pt idx="342070">
                  <c:v>645.54999999999995</c:v>
                </c:pt>
                <c:pt idx="342071">
                  <c:v>704.54</c:v>
                </c:pt>
                <c:pt idx="342072">
                  <c:v>630.44000000000005</c:v>
                </c:pt>
                <c:pt idx="342073">
                  <c:v>721.85</c:v>
                </c:pt>
                <c:pt idx="342074">
                  <c:v>701.04</c:v>
                </c:pt>
                <c:pt idx="342075">
                  <c:v>814.36</c:v>
                </c:pt>
                <c:pt idx="342076">
                  <c:v>538.11</c:v>
                </c:pt>
                <c:pt idx="342077">
                  <c:v>805.49</c:v>
                </c:pt>
                <c:pt idx="342078">
                  <c:v>1295.0999999999999</c:v>
                </c:pt>
                <c:pt idx="342079">
                  <c:v>715.69</c:v>
                </c:pt>
                <c:pt idx="342080">
                  <c:v>644.4</c:v>
                </c:pt>
                <c:pt idx="342081">
                  <c:v>901.26</c:v>
                </c:pt>
                <c:pt idx="342082">
                  <c:v>798.14</c:v>
                </c:pt>
                <c:pt idx="342083">
                  <c:v>1323.24</c:v>
                </c:pt>
                <c:pt idx="342084">
                  <c:v>772.73</c:v>
                </c:pt>
                <c:pt idx="342085">
                  <c:v>936.65</c:v>
                </c:pt>
                <c:pt idx="342086">
                  <c:v>1223.9000000000001</c:v>
                </c:pt>
                <c:pt idx="342087">
                  <c:v>717.33</c:v>
                </c:pt>
                <c:pt idx="342088">
                  <c:v>649.13</c:v>
                </c:pt>
                <c:pt idx="342089">
                  <c:v>1066.47</c:v>
                </c:pt>
                <c:pt idx="342090">
                  <c:v>946.54</c:v>
                </c:pt>
                <c:pt idx="342091">
                  <c:v>1245.1500000000001</c:v>
                </c:pt>
                <c:pt idx="342092">
                  <c:v>869.84</c:v>
                </c:pt>
                <c:pt idx="342093">
                  <c:v>706.02</c:v>
                </c:pt>
                <c:pt idx="342094">
                  <c:v>926.35</c:v>
                </c:pt>
                <c:pt idx="342095">
                  <c:v>682.84</c:v>
                </c:pt>
                <c:pt idx="342096">
                  <c:v>715.3</c:v>
                </c:pt>
                <c:pt idx="342097">
                  <c:v>738.82</c:v>
                </c:pt>
                <c:pt idx="342098">
                  <c:v>606.02</c:v>
                </c:pt>
                <c:pt idx="342099">
                  <c:v>529.84</c:v>
                </c:pt>
                <c:pt idx="342100">
                  <c:v>1134.99</c:v>
                </c:pt>
                <c:pt idx="342101">
                  <c:v>893.07</c:v>
                </c:pt>
                <c:pt idx="342102">
                  <c:v>811.88</c:v>
                </c:pt>
                <c:pt idx="342103">
                  <c:v>862.66</c:v>
                </c:pt>
                <c:pt idx="342104">
                  <c:v>918.92</c:v>
                </c:pt>
                <c:pt idx="342105">
                  <c:v>809.82</c:v>
                </c:pt>
                <c:pt idx="342106">
                  <c:v>817.76</c:v>
                </c:pt>
                <c:pt idx="342107">
                  <c:v>647.28</c:v>
                </c:pt>
                <c:pt idx="342108">
                  <c:v>528.54</c:v>
                </c:pt>
                <c:pt idx="342109">
                  <c:v>461.29</c:v>
                </c:pt>
                <c:pt idx="342110">
                  <c:v>566</c:v>
                </c:pt>
                <c:pt idx="342111">
                  <c:v>918.56</c:v>
                </c:pt>
                <c:pt idx="342112">
                  <c:v>320.77</c:v>
                </c:pt>
                <c:pt idx="342113">
                  <c:v>921.76</c:v>
                </c:pt>
                <c:pt idx="342114">
                  <c:v>545.24</c:v>
                </c:pt>
                <c:pt idx="342115">
                  <c:v>1011.82</c:v>
                </c:pt>
                <c:pt idx="342116">
                  <c:v>846.95</c:v>
                </c:pt>
                <c:pt idx="342117">
                  <c:v>453.38</c:v>
                </c:pt>
                <c:pt idx="342118">
                  <c:v>520.29999999999995</c:v>
                </c:pt>
                <c:pt idx="342119">
                  <c:v>526.59</c:v>
                </c:pt>
                <c:pt idx="342120">
                  <c:v>537.49</c:v>
                </c:pt>
                <c:pt idx="342121">
                  <c:v>597.66999999999996</c:v>
                </c:pt>
                <c:pt idx="342122">
                  <c:v>525.13</c:v>
                </c:pt>
                <c:pt idx="342123">
                  <c:v>601.30999999999995</c:v>
                </c:pt>
                <c:pt idx="342124">
                  <c:v>596.76</c:v>
                </c:pt>
                <c:pt idx="342125">
                  <c:v>640.94000000000005</c:v>
                </c:pt>
                <c:pt idx="342126">
                  <c:v>701.21</c:v>
                </c:pt>
                <c:pt idx="342127">
                  <c:v>647.65</c:v>
                </c:pt>
                <c:pt idx="342128">
                  <c:v>612.62</c:v>
                </c:pt>
                <c:pt idx="342129">
                  <c:v>402.51</c:v>
                </c:pt>
                <c:pt idx="342130">
                  <c:v>542.91</c:v>
                </c:pt>
                <c:pt idx="342131">
                  <c:v>777.69</c:v>
                </c:pt>
                <c:pt idx="342132">
                  <c:v>748.77</c:v>
                </c:pt>
                <c:pt idx="342133">
                  <c:v>1028.9000000000001</c:v>
                </c:pt>
                <c:pt idx="342134">
                  <c:v>508.25</c:v>
                </c:pt>
                <c:pt idx="342135">
                  <c:v>633.59</c:v>
                </c:pt>
                <c:pt idx="342136">
                  <c:v>532.62</c:v>
                </c:pt>
                <c:pt idx="342137">
                  <c:v>572.39</c:v>
                </c:pt>
                <c:pt idx="342138">
                  <c:v>739.87</c:v>
                </c:pt>
                <c:pt idx="342139">
                  <c:v>688.52</c:v>
                </c:pt>
                <c:pt idx="342140">
                  <c:v>705.22</c:v>
                </c:pt>
                <c:pt idx="342141">
                  <c:v>651.14</c:v>
                </c:pt>
                <c:pt idx="342142">
                  <c:v>564.71</c:v>
                </c:pt>
                <c:pt idx="342143">
                  <c:v>1078.3800000000001</c:v>
                </c:pt>
                <c:pt idx="342144">
                  <c:v>449.16</c:v>
                </c:pt>
                <c:pt idx="342145">
                  <c:v>478.63</c:v>
                </c:pt>
                <c:pt idx="342146">
                  <c:v>390.25</c:v>
                </c:pt>
                <c:pt idx="342147">
                  <c:v>497.61</c:v>
                </c:pt>
                <c:pt idx="342148">
                  <c:v>471.39</c:v>
                </c:pt>
                <c:pt idx="342149">
                  <c:v>383.95</c:v>
                </c:pt>
                <c:pt idx="342150">
                  <c:v>348.18</c:v>
                </c:pt>
                <c:pt idx="342151">
                  <c:v>497.25</c:v>
                </c:pt>
                <c:pt idx="342152">
                  <c:v>681.53</c:v>
                </c:pt>
                <c:pt idx="342153">
                  <c:v>399.7</c:v>
                </c:pt>
                <c:pt idx="342154">
                  <c:v>426.17</c:v>
                </c:pt>
                <c:pt idx="342155">
                  <c:v>417.86</c:v>
                </c:pt>
                <c:pt idx="342156">
                  <c:v>657.06</c:v>
                </c:pt>
                <c:pt idx="342157">
                  <c:v>450.2</c:v>
                </c:pt>
                <c:pt idx="342158">
                  <c:v>506.07</c:v>
                </c:pt>
                <c:pt idx="342159">
                  <c:v>332.98</c:v>
                </c:pt>
                <c:pt idx="342160">
                  <c:v>410.63</c:v>
                </c:pt>
                <c:pt idx="342161">
                  <c:v>377.86</c:v>
                </c:pt>
                <c:pt idx="342162">
                  <c:v>446.65</c:v>
                </c:pt>
                <c:pt idx="342163">
                  <c:v>684.64</c:v>
                </c:pt>
                <c:pt idx="342164">
                  <c:v>229.5</c:v>
                </c:pt>
                <c:pt idx="342165">
                  <c:v>430.52</c:v>
                </c:pt>
                <c:pt idx="342166">
                  <c:v>517.22</c:v>
                </c:pt>
                <c:pt idx="342167">
                  <c:v>472.98</c:v>
                </c:pt>
                <c:pt idx="342168">
                  <c:v>507.35</c:v>
                </c:pt>
                <c:pt idx="342169">
                  <c:v>611</c:v>
                </c:pt>
                <c:pt idx="342170">
                  <c:v>469.91</c:v>
                </c:pt>
                <c:pt idx="342171">
                  <c:v>597.04</c:v>
                </c:pt>
                <c:pt idx="342172">
                  <c:v>442.26</c:v>
                </c:pt>
                <c:pt idx="342173">
                  <c:v>364.44</c:v>
                </c:pt>
                <c:pt idx="342174">
                  <c:v>454.76</c:v>
                </c:pt>
                <c:pt idx="342175">
                  <c:v>468.75</c:v>
                </c:pt>
                <c:pt idx="342176">
                  <c:v>552.87</c:v>
                </c:pt>
                <c:pt idx="342177">
                  <c:v>471.09</c:v>
                </c:pt>
                <c:pt idx="342178">
                  <c:v>508.73</c:v>
                </c:pt>
                <c:pt idx="342179">
                  <c:v>321.27</c:v>
                </c:pt>
                <c:pt idx="342180">
                  <c:v>526.5</c:v>
                </c:pt>
                <c:pt idx="342181">
                  <c:v>512.1</c:v>
                </c:pt>
                <c:pt idx="342182">
                  <c:v>703.33</c:v>
                </c:pt>
                <c:pt idx="342183">
                  <c:v>1158.6199999999999</c:v>
                </c:pt>
                <c:pt idx="342184">
                  <c:v>531.03</c:v>
                </c:pt>
                <c:pt idx="342185">
                  <c:v>702.44</c:v>
                </c:pt>
                <c:pt idx="342186">
                  <c:v>308.57</c:v>
                </c:pt>
                <c:pt idx="342187">
                  <c:v>477.57</c:v>
                </c:pt>
                <c:pt idx="342188">
                  <c:v>938.35</c:v>
                </c:pt>
                <c:pt idx="342189">
                  <c:v>583.09</c:v>
                </c:pt>
                <c:pt idx="342190">
                  <c:v>933.4</c:v>
                </c:pt>
                <c:pt idx="342191">
                  <c:v>499.96</c:v>
                </c:pt>
                <c:pt idx="342192">
                  <c:v>603.11</c:v>
                </c:pt>
                <c:pt idx="342193">
                  <c:v>674.58</c:v>
                </c:pt>
                <c:pt idx="342194">
                  <c:v>489.36</c:v>
                </c:pt>
                <c:pt idx="342195">
                  <c:v>682.81</c:v>
                </c:pt>
                <c:pt idx="342196">
                  <c:v>340.18</c:v>
                </c:pt>
                <c:pt idx="342197">
                  <c:v>492.82</c:v>
                </c:pt>
                <c:pt idx="342198">
                  <c:v>469.84</c:v>
                </c:pt>
                <c:pt idx="342199">
                  <c:v>317.77</c:v>
                </c:pt>
                <c:pt idx="342200">
                  <c:v>360.04</c:v>
                </c:pt>
                <c:pt idx="342201">
                  <c:v>357.75</c:v>
                </c:pt>
                <c:pt idx="342202">
                  <c:v>451.66</c:v>
                </c:pt>
                <c:pt idx="342203">
                  <c:v>455.78</c:v>
                </c:pt>
                <c:pt idx="342204">
                  <c:v>451.42</c:v>
                </c:pt>
                <c:pt idx="342205">
                  <c:v>409.93</c:v>
                </c:pt>
                <c:pt idx="342206">
                  <c:v>347.73</c:v>
                </c:pt>
                <c:pt idx="342207">
                  <c:v>497.56</c:v>
                </c:pt>
                <c:pt idx="342208">
                  <c:v>503.28</c:v>
                </c:pt>
                <c:pt idx="342209">
                  <c:v>695.93</c:v>
                </c:pt>
                <c:pt idx="342210">
                  <c:v>479.45</c:v>
                </c:pt>
                <c:pt idx="342211">
                  <c:v>564.5</c:v>
                </c:pt>
                <c:pt idx="342212">
                  <c:v>939.14</c:v>
                </c:pt>
                <c:pt idx="342213">
                  <c:v>783.91</c:v>
                </c:pt>
                <c:pt idx="342214">
                  <c:v>695.12</c:v>
                </c:pt>
                <c:pt idx="342215">
                  <c:v>741.63</c:v>
                </c:pt>
                <c:pt idx="342216">
                  <c:v>752.55</c:v>
                </c:pt>
                <c:pt idx="342217">
                  <c:v>664.48</c:v>
                </c:pt>
                <c:pt idx="342218">
                  <c:v>555.01</c:v>
                </c:pt>
                <c:pt idx="342219">
                  <c:v>644.83000000000004</c:v>
                </c:pt>
                <c:pt idx="342220">
                  <c:v>603.66999999999996</c:v>
                </c:pt>
                <c:pt idx="342221">
                  <c:v>681.69</c:v>
                </c:pt>
                <c:pt idx="342222">
                  <c:v>630.17999999999995</c:v>
                </c:pt>
                <c:pt idx="342223">
                  <c:v>669.54</c:v>
                </c:pt>
                <c:pt idx="342224">
                  <c:v>648.88</c:v>
                </c:pt>
                <c:pt idx="342225">
                  <c:v>645.80999999999995</c:v>
                </c:pt>
                <c:pt idx="342226">
                  <c:v>728.77</c:v>
                </c:pt>
                <c:pt idx="342227">
                  <c:v>613.9</c:v>
                </c:pt>
                <c:pt idx="342228">
                  <c:v>622.39</c:v>
                </c:pt>
                <c:pt idx="342229">
                  <c:v>640.16999999999996</c:v>
                </c:pt>
                <c:pt idx="342230">
                  <c:v>540.89</c:v>
                </c:pt>
                <c:pt idx="342231">
                  <c:v>681.77</c:v>
                </c:pt>
                <c:pt idx="342232">
                  <c:v>600.29999999999995</c:v>
                </c:pt>
                <c:pt idx="342233">
                  <c:v>605.96</c:v>
                </c:pt>
                <c:pt idx="342234">
                  <c:v>547.66</c:v>
                </c:pt>
                <c:pt idx="342235">
                  <c:v>513.12</c:v>
                </c:pt>
                <c:pt idx="342236">
                  <c:v>517.73</c:v>
                </c:pt>
                <c:pt idx="342237">
                  <c:v>547.47</c:v>
                </c:pt>
                <c:pt idx="342238">
                  <c:v>736.6</c:v>
                </c:pt>
                <c:pt idx="342239">
                  <c:v>684.75</c:v>
                </c:pt>
                <c:pt idx="342240">
                  <c:v>645.16999999999996</c:v>
                </c:pt>
                <c:pt idx="342241">
                  <c:v>416.32</c:v>
                </c:pt>
                <c:pt idx="342242">
                  <c:v>690.55</c:v>
                </c:pt>
                <c:pt idx="342243">
                  <c:v>636.95000000000005</c:v>
                </c:pt>
                <c:pt idx="342244">
                  <c:v>542.96</c:v>
                </c:pt>
                <c:pt idx="342245">
                  <c:v>442.44</c:v>
                </c:pt>
                <c:pt idx="342246">
                  <c:v>497.88</c:v>
                </c:pt>
                <c:pt idx="342247">
                  <c:v>455.66</c:v>
                </c:pt>
                <c:pt idx="342248">
                  <c:v>419.61</c:v>
                </c:pt>
                <c:pt idx="342249">
                  <c:v>366.39</c:v>
                </c:pt>
                <c:pt idx="342250">
                  <c:v>548.66999999999996</c:v>
                </c:pt>
                <c:pt idx="342251">
                  <c:v>956.92</c:v>
                </c:pt>
                <c:pt idx="342252">
                  <c:v>702.6</c:v>
                </c:pt>
                <c:pt idx="342253">
                  <c:v>608.65</c:v>
                </c:pt>
                <c:pt idx="342254">
                  <c:v>712.75</c:v>
                </c:pt>
                <c:pt idx="342255">
                  <c:v>738.37</c:v>
                </c:pt>
                <c:pt idx="342256">
                  <c:v>1035.8599999999999</c:v>
                </c:pt>
                <c:pt idx="342257">
                  <c:v>1437.05</c:v>
                </c:pt>
                <c:pt idx="342258">
                  <c:v>785.18</c:v>
                </c:pt>
                <c:pt idx="342259">
                  <c:v>849.15</c:v>
                </c:pt>
                <c:pt idx="342260">
                  <c:v>526.9</c:v>
                </c:pt>
                <c:pt idx="342261">
                  <c:v>532.30999999999995</c:v>
                </c:pt>
                <c:pt idx="342262">
                  <c:v>422.38</c:v>
                </c:pt>
                <c:pt idx="342263">
                  <c:v>487.93</c:v>
                </c:pt>
                <c:pt idx="342264">
                  <c:v>767.17</c:v>
                </c:pt>
                <c:pt idx="342265">
                  <c:v>1255.6099999999999</c:v>
                </c:pt>
                <c:pt idx="342266">
                  <c:v>691.8</c:v>
                </c:pt>
                <c:pt idx="342267">
                  <c:v>666.59</c:v>
                </c:pt>
                <c:pt idx="342268">
                  <c:v>548.23</c:v>
                </c:pt>
                <c:pt idx="342269">
                  <c:v>531.82000000000005</c:v>
                </c:pt>
                <c:pt idx="342270">
                  <c:v>561.85</c:v>
                </c:pt>
                <c:pt idx="342271">
                  <c:v>482.2</c:v>
                </c:pt>
                <c:pt idx="342272">
                  <c:v>540.25</c:v>
                </c:pt>
                <c:pt idx="342273">
                  <c:v>553.78</c:v>
                </c:pt>
                <c:pt idx="342274">
                  <c:v>475.82</c:v>
                </c:pt>
                <c:pt idx="342275">
                  <c:v>557.05999999999995</c:v>
                </c:pt>
                <c:pt idx="342276">
                  <c:v>516.51</c:v>
                </c:pt>
                <c:pt idx="342277">
                  <c:v>500.82</c:v>
                </c:pt>
                <c:pt idx="342278">
                  <c:v>516.5</c:v>
                </c:pt>
                <c:pt idx="342279">
                  <c:v>463.91</c:v>
                </c:pt>
                <c:pt idx="342280">
                  <c:v>427.98</c:v>
                </c:pt>
                <c:pt idx="342281">
                  <c:v>442.45</c:v>
                </c:pt>
                <c:pt idx="342282">
                  <c:v>490.16</c:v>
                </c:pt>
                <c:pt idx="342283">
                  <c:v>571.89</c:v>
                </c:pt>
                <c:pt idx="342284">
                  <c:v>409.91</c:v>
                </c:pt>
                <c:pt idx="342285">
                  <c:v>431.42</c:v>
                </c:pt>
                <c:pt idx="342286">
                  <c:v>391.44</c:v>
                </c:pt>
                <c:pt idx="342287">
                  <c:v>373.77</c:v>
                </c:pt>
                <c:pt idx="342288">
                  <c:v>434.39</c:v>
                </c:pt>
                <c:pt idx="342289">
                  <c:v>441.01</c:v>
                </c:pt>
                <c:pt idx="342290">
                  <c:v>326.37</c:v>
                </c:pt>
                <c:pt idx="342291">
                  <c:v>395.53</c:v>
                </c:pt>
                <c:pt idx="342292">
                  <c:v>336.45</c:v>
                </c:pt>
                <c:pt idx="342293">
                  <c:v>413.64</c:v>
                </c:pt>
                <c:pt idx="342294">
                  <c:v>377.94</c:v>
                </c:pt>
                <c:pt idx="342295">
                  <c:v>376.18</c:v>
                </c:pt>
                <c:pt idx="342296">
                  <c:v>382.68</c:v>
                </c:pt>
                <c:pt idx="342297">
                  <c:v>347.29</c:v>
                </c:pt>
                <c:pt idx="342298">
                  <c:v>353.92</c:v>
                </c:pt>
                <c:pt idx="342299">
                  <c:v>363.1</c:v>
                </c:pt>
                <c:pt idx="342300">
                  <c:v>315.12</c:v>
                </c:pt>
                <c:pt idx="342301">
                  <c:v>379.58</c:v>
                </c:pt>
                <c:pt idx="342302">
                  <c:v>450.13</c:v>
                </c:pt>
                <c:pt idx="342303">
                  <c:v>709.21</c:v>
                </c:pt>
                <c:pt idx="342304">
                  <c:v>373.25</c:v>
                </c:pt>
                <c:pt idx="342305">
                  <c:v>370.59</c:v>
                </c:pt>
                <c:pt idx="342306">
                  <c:v>347.17</c:v>
                </c:pt>
                <c:pt idx="342307">
                  <c:v>320.69</c:v>
                </c:pt>
                <c:pt idx="342308">
                  <c:v>436.55</c:v>
                </c:pt>
                <c:pt idx="342309">
                  <c:v>872.46</c:v>
                </c:pt>
                <c:pt idx="342310">
                  <c:v>490.62</c:v>
                </c:pt>
                <c:pt idx="342311">
                  <c:v>386.76</c:v>
                </c:pt>
                <c:pt idx="342312">
                  <c:v>368.6</c:v>
                </c:pt>
                <c:pt idx="342313">
                  <c:v>326.38</c:v>
                </c:pt>
                <c:pt idx="342314">
                  <c:v>330.4</c:v>
                </c:pt>
                <c:pt idx="342315">
                  <c:v>283.02</c:v>
                </c:pt>
                <c:pt idx="342316">
                  <c:v>330.1</c:v>
                </c:pt>
                <c:pt idx="342317">
                  <c:v>308.2</c:v>
                </c:pt>
                <c:pt idx="342318">
                  <c:v>310.95</c:v>
                </c:pt>
                <c:pt idx="342319">
                  <c:v>299.08999999999997</c:v>
                </c:pt>
                <c:pt idx="342320">
                  <c:v>314.70999999999998</c:v>
                </c:pt>
                <c:pt idx="342321">
                  <c:v>315.75</c:v>
                </c:pt>
                <c:pt idx="342322">
                  <c:v>284.76</c:v>
                </c:pt>
                <c:pt idx="342323">
                  <c:v>256.79000000000002</c:v>
                </c:pt>
                <c:pt idx="342324">
                  <c:v>297.51</c:v>
                </c:pt>
                <c:pt idx="342325">
                  <c:v>336.49</c:v>
                </c:pt>
                <c:pt idx="342326">
                  <c:v>231.29</c:v>
                </c:pt>
                <c:pt idx="342327">
                  <c:v>324.49</c:v>
                </c:pt>
                <c:pt idx="342328">
                  <c:v>244.98</c:v>
                </c:pt>
                <c:pt idx="342329">
                  <c:v>288.38</c:v>
                </c:pt>
                <c:pt idx="342330">
                  <c:v>340.78</c:v>
                </c:pt>
                <c:pt idx="342331">
                  <c:v>268.72000000000003</c:v>
                </c:pt>
                <c:pt idx="342332">
                  <c:v>258.79000000000002</c:v>
                </c:pt>
                <c:pt idx="342333">
                  <c:v>277.99</c:v>
                </c:pt>
                <c:pt idx="342334">
                  <c:v>255.7</c:v>
                </c:pt>
                <c:pt idx="342335">
                  <c:v>184.25</c:v>
                </c:pt>
                <c:pt idx="342336">
                  <c:v>235.99</c:v>
                </c:pt>
                <c:pt idx="342337">
                  <c:v>218.29</c:v>
                </c:pt>
                <c:pt idx="342338">
                  <c:v>211.78</c:v>
                </c:pt>
                <c:pt idx="342339">
                  <c:v>257.02999999999997</c:v>
                </c:pt>
                <c:pt idx="342340">
                  <c:v>174.6</c:v>
                </c:pt>
                <c:pt idx="342341">
                  <c:v>261.16000000000003</c:v>
                </c:pt>
                <c:pt idx="342342">
                  <c:v>182.68</c:v>
                </c:pt>
                <c:pt idx="342343">
                  <c:v>225.4</c:v>
                </c:pt>
                <c:pt idx="342344">
                  <c:v>188.43</c:v>
                </c:pt>
                <c:pt idx="342345">
                  <c:v>201.38</c:v>
                </c:pt>
                <c:pt idx="342346">
                  <c:v>232.24</c:v>
                </c:pt>
                <c:pt idx="342347">
                  <c:v>210.85</c:v>
                </c:pt>
                <c:pt idx="342348">
                  <c:v>220.28</c:v>
                </c:pt>
                <c:pt idx="342349">
                  <c:v>251.42</c:v>
                </c:pt>
                <c:pt idx="342350">
                  <c:v>226.52</c:v>
                </c:pt>
                <c:pt idx="342351">
                  <c:v>211.41</c:v>
                </c:pt>
                <c:pt idx="342352">
                  <c:v>230.74</c:v>
                </c:pt>
                <c:pt idx="342353">
                  <c:v>253.43</c:v>
                </c:pt>
                <c:pt idx="342354">
                  <c:v>209.55</c:v>
                </c:pt>
                <c:pt idx="342355">
                  <c:v>22</c:v>
                </c:pt>
                <c:pt idx="342356">
                  <c:v>25.76</c:v>
                </c:pt>
                <c:pt idx="342357">
                  <c:v>112.28</c:v>
                </c:pt>
                <c:pt idx="342358">
                  <c:v>163.54</c:v>
                </c:pt>
                <c:pt idx="342359">
                  <c:v>338.8</c:v>
                </c:pt>
                <c:pt idx="342360">
                  <c:v>102.46</c:v>
                </c:pt>
                <c:pt idx="342361">
                  <c:v>0.02</c:v>
                </c:pt>
                <c:pt idx="342362">
                  <c:v>54.4</c:v>
                </c:pt>
                <c:pt idx="342363">
                  <c:v>133.77000000000001</c:v>
                </c:pt>
                <c:pt idx="342364">
                  <c:v>214.31</c:v>
                </c:pt>
                <c:pt idx="342365">
                  <c:v>248.48</c:v>
                </c:pt>
                <c:pt idx="342366">
                  <c:v>353.96</c:v>
                </c:pt>
                <c:pt idx="342367">
                  <c:v>355.1</c:v>
                </c:pt>
                <c:pt idx="342368">
                  <c:v>461.71</c:v>
                </c:pt>
                <c:pt idx="342369">
                  <c:v>285.01</c:v>
                </c:pt>
                <c:pt idx="342370">
                  <c:v>53.04</c:v>
                </c:pt>
                <c:pt idx="342371">
                  <c:v>35</c:v>
                </c:pt>
                <c:pt idx="342372">
                  <c:v>65.98</c:v>
                </c:pt>
                <c:pt idx="342373">
                  <c:v>99.44</c:v>
                </c:pt>
                <c:pt idx="342374">
                  <c:v>216.46</c:v>
                </c:pt>
                <c:pt idx="342375">
                  <c:v>476.5</c:v>
                </c:pt>
                <c:pt idx="342376">
                  <c:v>469</c:v>
                </c:pt>
                <c:pt idx="342377">
                  <c:v>460.68</c:v>
                </c:pt>
                <c:pt idx="342378">
                  <c:v>106.49</c:v>
                </c:pt>
                <c:pt idx="342379">
                  <c:v>205.69</c:v>
                </c:pt>
                <c:pt idx="342380">
                  <c:v>199.3</c:v>
                </c:pt>
                <c:pt idx="342381">
                  <c:v>224.34</c:v>
                </c:pt>
                <c:pt idx="342382">
                  <c:v>164.92</c:v>
                </c:pt>
                <c:pt idx="342383">
                  <c:v>935.72</c:v>
                </c:pt>
                <c:pt idx="342384">
                  <c:v>1006.77</c:v>
                </c:pt>
                <c:pt idx="342385">
                  <c:v>29.1</c:v>
                </c:pt>
                <c:pt idx="342386">
                  <c:v>1.75</c:v>
                </c:pt>
                <c:pt idx="342387">
                  <c:v>99.58</c:v>
                </c:pt>
                <c:pt idx="342388">
                  <c:v>282.67</c:v>
                </c:pt>
                <c:pt idx="342389">
                  <c:v>322.42</c:v>
                </c:pt>
                <c:pt idx="342390">
                  <c:v>251.19</c:v>
                </c:pt>
                <c:pt idx="342391">
                  <c:v>229.66</c:v>
                </c:pt>
                <c:pt idx="342392">
                  <c:v>331.43</c:v>
                </c:pt>
                <c:pt idx="342393">
                  <c:v>939.71</c:v>
                </c:pt>
                <c:pt idx="342394">
                  <c:v>204.44</c:v>
                </c:pt>
                <c:pt idx="342395">
                  <c:v>81.09</c:v>
                </c:pt>
                <c:pt idx="342396">
                  <c:v>0.9</c:v>
                </c:pt>
                <c:pt idx="342397">
                  <c:v>0.1</c:v>
                </c:pt>
                <c:pt idx="342398">
                  <c:v>0.1</c:v>
                </c:pt>
                <c:pt idx="342399">
                  <c:v>4.4800000000000004</c:v>
                </c:pt>
                <c:pt idx="342400">
                  <c:v>94</c:v>
                </c:pt>
                <c:pt idx="342401">
                  <c:v>73</c:v>
                </c:pt>
                <c:pt idx="342402">
                  <c:v>55</c:v>
                </c:pt>
                <c:pt idx="342403">
                  <c:v>46.73</c:v>
                </c:pt>
                <c:pt idx="342404">
                  <c:v>1</c:v>
                </c:pt>
                <c:pt idx="342405">
                  <c:v>16.760000000000002</c:v>
                </c:pt>
                <c:pt idx="342406">
                  <c:v>135.87</c:v>
                </c:pt>
                <c:pt idx="342407">
                  <c:v>124.91</c:v>
                </c:pt>
                <c:pt idx="342408">
                  <c:v>247.64</c:v>
                </c:pt>
                <c:pt idx="342409">
                  <c:v>669.44</c:v>
                </c:pt>
                <c:pt idx="342410">
                  <c:v>476.04</c:v>
                </c:pt>
                <c:pt idx="342411">
                  <c:v>206.73</c:v>
                </c:pt>
                <c:pt idx="342412">
                  <c:v>97.71</c:v>
                </c:pt>
                <c:pt idx="342413">
                  <c:v>207.06</c:v>
                </c:pt>
                <c:pt idx="342414">
                  <c:v>229.53</c:v>
                </c:pt>
                <c:pt idx="342415">
                  <c:v>271.77999999999997</c:v>
                </c:pt>
                <c:pt idx="342416">
                  <c:v>268</c:v>
                </c:pt>
                <c:pt idx="342417">
                  <c:v>708.84</c:v>
                </c:pt>
                <c:pt idx="342418">
                  <c:v>2441.7199999999998</c:v>
                </c:pt>
                <c:pt idx="342419">
                  <c:v>316.44</c:v>
                </c:pt>
                <c:pt idx="342420">
                  <c:v>206.75</c:v>
                </c:pt>
                <c:pt idx="342421">
                  <c:v>293.67</c:v>
                </c:pt>
                <c:pt idx="342422">
                  <c:v>348.36</c:v>
                </c:pt>
                <c:pt idx="342423">
                  <c:v>431.18</c:v>
                </c:pt>
                <c:pt idx="342424">
                  <c:v>570.58000000000004</c:v>
                </c:pt>
                <c:pt idx="342425">
                  <c:v>2197.58</c:v>
                </c:pt>
                <c:pt idx="342426">
                  <c:v>1418.92</c:v>
                </c:pt>
                <c:pt idx="342427">
                  <c:v>35.950000000000003</c:v>
                </c:pt>
                <c:pt idx="342428">
                  <c:v>14.15</c:v>
                </c:pt>
                <c:pt idx="342429">
                  <c:v>9.15</c:v>
                </c:pt>
                <c:pt idx="342430">
                  <c:v>2.17</c:v>
                </c:pt>
                <c:pt idx="342431">
                  <c:v>0.1</c:v>
                </c:pt>
                <c:pt idx="342432">
                  <c:v>0.1</c:v>
                </c:pt>
                <c:pt idx="342433">
                  <c:v>3.8</c:v>
                </c:pt>
                <c:pt idx="342434">
                  <c:v>1</c:v>
                </c:pt>
                <c:pt idx="342435">
                  <c:v>0.97</c:v>
                </c:pt>
                <c:pt idx="342436">
                  <c:v>18.84</c:v>
                </c:pt>
                <c:pt idx="342437">
                  <c:v>90.29</c:v>
                </c:pt>
                <c:pt idx="342438">
                  <c:v>113.39</c:v>
                </c:pt>
                <c:pt idx="342439">
                  <c:v>100.23</c:v>
                </c:pt>
                <c:pt idx="342440">
                  <c:v>159.22</c:v>
                </c:pt>
                <c:pt idx="342441">
                  <c:v>296.98</c:v>
                </c:pt>
                <c:pt idx="342442">
                  <c:v>329.22</c:v>
                </c:pt>
                <c:pt idx="342443">
                  <c:v>557.69000000000005</c:v>
                </c:pt>
                <c:pt idx="342444">
                  <c:v>2.5</c:v>
                </c:pt>
                <c:pt idx="342445">
                  <c:v>86.75</c:v>
                </c:pt>
                <c:pt idx="342446">
                  <c:v>291.75</c:v>
                </c:pt>
                <c:pt idx="342447">
                  <c:v>193.75</c:v>
                </c:pt>
                <c:pt idx="342448">
                  <c:v>127.75</c:v>
                </c:pt>
                <c:pt idx="342449">
                  <c:v>77</c:v>
                </c:pt>
                <c:pt idx="342450">
                  <c:v>108.25</c:v>
                </c:pt>
                <c:pt idx="342451">
                  <c:v>76.12</c:v>
                </c:pt>
                <c:pt idx="342452">
                  <c:v>48.75</c:v>
                </c:pt>
                <c:pt idx="342453">
                  <c:v>85.25</c:v>
                </c:pt>
                <c:pt idx="342454">
                  <c:v>82.38</c:v>
                </c:pt>
                <c:pt idx="342455">
                  <c:v>48.25</c:v>
                </c:pt>
                <c:pt idx="342456">
                  <c:v>88.75</c:v>
                </c:pt>
                <c:pt idx="342457">
                  <c:v>85.5</c:v>
                </c:pt>
                <c:pt idx="342458">
                  <c:v>52.75</c:v>
                </c:pt>
                <c:pt idx="342459">
                  <c:v>129.25</c:v>
                </c:pt>
                <c:pt idx="342460">
                  <c:v>78.25</c:v>
                </c:pt>
                <c:pt idx="342461">
                  <c:v>72.25</c:v>
                </c:pt>
                <c:pt idx="342462">
                  <c:v>123</c:v>
                </c:pt>
                <c:pt idx="342463">
                  <c:v>107.25</c:v>
                </c:pt>
                <c:pt idx="342464">
                  <c:v>98</c:v>
                </c:pt>
                <c:pt idx="342465">
                  <c:v>215.25</c:v>
                </c:pt>
                <c:pt idx="342466">
                  <c:v>152.75</c:v>
                </c:pt>
                <c:pt idx="342467">
                  <c:v>103</c:v>
                </c:pt>
                <c:pt idx="342468">
                  <c:v>136</c:v>
                </c:pt>
                <c:pt idx="342469">
                  <c:v>147.5</c:v>
                </c:pt>
                <c:pt idx="342470">
                  <c:v>147.75</c:v>
                </c:pt>
                <c:pt idx="342471">
                  <c:v>99</c:v>
                </c:pt>
                <c:pt idx="342472">
                  <c:v>63.25</c:v>
                </c:pt>
                <c:pt idx="342473">
                  <c:v>64.5</c:v>
                </c:pt>
                <c:pt idx="342474">
                  <c:v>47.75</c:v>
                </c:pt>
                <c:pt idx="342475">
                  <c:v>46</c:v>
                </c:pt>
                <c:pt idx="342476">
                  <c:v>54.75</c:v>
                </c:pt>
                <c:pt idx="342477">
                  <c:v>64</c:v>
                </c:pt>
                <c:pt idx="342478">
                  <c:v>52.63</c:v>
                </c:pt>
                <c:pt idx="342479">
                  <c:v>78.28</c:v>
                </c:pt>
                <c:pt idx="342480">
                  <c:v>42.4</c:v>
                </c:pt>
                <c:pt idx="342481">
                  <c:v>59.88</c:v>
                </c:pt>
                <c:pt idx="342482">
                  <c:v>29.88</c:v>
                </c:pt>
                <c:pt idx="342483">
                  <c:v>25.88</c:v>
                </c:pt>
                <c:pt idx="342484">
                  <c:v>36</c:v>
                </c:pt>
                <c:pt idx="342485">
                  <c:v>21</c:v>
                </c:pt>
                <c:pt idx="342486">
                  <c:v>24</c:v>
                </c:pt>
                <c:pt idx="342487">
                  <c:v>39.76</c:v>
                </c:pt>
                <c:pt idx="342488">
                  <c:v>33</c:v>
                </c:pt>
                <c:pt idx="342489">
                  <c:v>43</c:v>
                </c:pt>
                <c:pt idx="342490">
                  <c:v>102.88</c:v>
                </c:pt>
                <c:pt idx="342491">
                  <c:v>84</c:v>
                </c:pt>
                <c:pt idx="342492">
                  <c:v>87</c:v>
                </c:pt>
                <c:pt idx="342493">
                  <c:v>103</c:v>
                </c:pt>
                <c:pt idx="342494">
                  <c:v>224.88</c:v>
                </c:pt>
                <c:pt idx="342495">
                  <c:v>69</c:v>
                </c:pt>
                <c:pt idx="342496">
                  <c:v>99</c:v>
                </c:pt>
                <c:pt idx="342497">
                  <c:v>55.88</c:v>
                </c:pt>
                <c:pt idx="342498">
                  <c:v>151</c:v>
                </c:pt>
                <c:pt idx="342499">
                  <c:v>126.76</c:v>
                </c:pt>
                <c:pt idx="342500">
                  <c:v>115</c:v>
                </c:pt>
                <c:pt idx="342501">
                  <c:v>189.88</c:v>
                </c:pt>
                <c:pt idx="342502">
                  <c:v>153.88</c:v>
                </c:pt>
                <c:pt idx="342503">
                  <c:v>123.64</c:v>
                </c:pt>
                <c:pt idx="342504">
                  <c:v>159.28</c:v>
                </c:pt>
                <c:pt idx="342505">
                  <c:v>95.88</c:v>
                </c:pt>
                <c:pt idx="342506">
                  <c:v>47.26</c:v>
                </c:pt>
                <c:pt idx="342507">
                  <c:v>50</c:v>
                </c:pt>
                <c:pt idx="342508">
                  <c:v>42.97</c:v>
                </c:pt>
                <c:pt idx="342509">
                  <c:v>75.05</c:v>
                </c:pt>
                <c:pt idx="342510">
                  <c:v>45.76</c:v>
                </c:pt>
                <c:pt idx="342511">
                  <c:v>22.97</c:v>
                </c:pt>
                <c:pt idx="342512">
                  <c:v>46.04</c:v>
                </c:pt>
                <c:pt idx="342513">
                  <c:v>33.44</c:v>
                </c:pt>
                <c:pt idx="342514">
                  <c:v>20.5</c:v>
                </c:pt>
                <c:pt idx="342515">
                  <c:v>87.94</c:v>
                </c:pt>
                <c:pt idx="342516">
                  <c:v>108.41</c:v>
                </c:pt>
                <c:pt idx="342517">
                  <c:v>123.07</c:v>
                </c:pt>
                <c:pt idx="342518">
                  <c:v>75.430000000000007</c:v>
                </c:pt>
                <c:pt idx="342519">
                  <c:v>79.239999999999995</c:v>
                </c:pt>
                <c:pt idx="342520">
                  <c:v>125.08</c:v>
                </c:pt>
                <c:pt idx="342521">
                  <c:v>115.82</c:v>
                </c:pt>
                <c:pt idx="342522">
                  <c:v>57.04</c:v>
                </c:pt>
                <c:pt idx="342523">
                  <c:v>88.97</c:v>
                </c:pt>
                <c:pt idx="342524">
                  <c:v>57.75</c:v>
                </c:pt>
                <c:pt idx="342525">
                  <c:v>59.05</c:v>
                </c:pt>
                <c:pt idx="342526">
                  <c:v>25.5</c:v>
                </c:pt>
                <c:pt idx="342527">
                  <c:v>62.69</c:v>
                </c:pt>
                <c:pt idx="342528">
                  <c:v>9.41</c:v>
                </c:pt>
                <c:pt idx="342529">
                  <c:v>24.5</c:v>
                </c:pt>
                <c:pt idx="342530">
                  <c:v>12</c:v>
                </c:pt>
                <c:pt idx="342531">
                  <c:v>16</c:v>
                </c:pt>
                <c:pt idx="342532">
                  <c:v>12</c:v>
                </c:pt>
                <c:pt idx="342533">
                  <c:v>21.94</c:v>
                </c:pt>
                <c:pt idx="342534">
                  <c:v>12</c:v>
                </c:pt>
                <c:pt idx="342535">
                  <c:v>16</c:v>
                </c:pt>
                <c:pt idx="342536">
                  <c:v>12</c:v>
                </c:pt>
                <c:pt idx="342537">
                  <c:v>16</c:v>
                </c:pt>
                <c:pt idx="342538">
                  <c:v>32</c:v>
                </c:pt>
                <c:pt idx="342539">
                  <c:v>36</c:v>
                </c:pt>
                <c:pt idx="342540">
                  <c:v>40</c:v>
                </c:pt>
                <c:pt idx="342541">
                  <c:v>4</c:v>
                </c:pt>
                <c:pt idx="342542">
                  <c:v>28</c:v>
                </c:pt>
                <c:pt idx="342543">
                  <c:v>60</c:v>
                </c:pt>
                <c:pt idx="342544">
                  <c:v>48</c:v>
                </c:pt>
                <c:pt idx="342545">
                  <c:v>4</c:v>
                </c:pt>
                <c:pt idx="342546">
                  <c:v>48</c:v>
                </c:pt>
                <c:pt idx="342547">
                  <c:v>32</c:v>
                </c:pt>
                <c:pt idx="342548">
                  <c:v>24</c:v>
                </c:pt>
                <c:pt idx="342549">
                  <c:v>60</c:v>
                </c:pt>
                <c:pt idx="342550">
                  <c:v>56</c:v>
                </c:pt>
                <c:pt idx="342551">
                  <c:v>20</c:v>
                </c:pt>
                <c:pt idx="342552">
                  <c:v>32</c:v>
                </c:pt>
                <c:pt idx="342553">
                  <c:v>44</c:v>
                </c:pt>
                <c:pt idx="342554">
                  <c:v>40</c:v>
                </c:pt>
                <c:pt idx="342555">
                  <c:v>48</c:v>
                </c:pt>
                <c:pt idx="342556">
                  <c:v>48</c:v>
                </c:pt>
                <c:pt idx="342557">
                  <c:v>52</c:v>
                </c:pt>
                <c:pt idx="342558">
                  <c:v>24</c:v>
                </c:pt>
                <c:pt idx="342559">
                  <c:v>36</c:v>
                </c:pt>
                <c:pt idx="342560">
                  <c:v>20</c:v>
                </c:pt>
                <c:pt idx="342561">
                  <c:v>28</c:v>
                </c:pt>
                <c:pt idx="342562">
                  <c:v>15.63</c:v>
                </c:pt>
                <c:pt idx="342563">
                  <c:v>35.94</c:v>
                </c:pt>
                <c:pt idx="342564">
                  <c:v>17.88</c:v>
                </c:pt>
                <c:pt idx="342565">
                  <c:v>8</c:v>
                </c:pt>
                <c:pt idx="342566">
                  <c:v>56</c:v>
                </c:pt>
                <c:pt idx="342567">
                  <c:v>76</c:v>
                </c:pt>
                <c:pt idx="342568">
                  <c:v>62.04</c:v>
                </c:pt>
                <c:pt idx="342569">
                  <c:v>44</c:v>
                </c:pt>
                <c:pt idx="342570">
                  <c:v>29.96</c:v>
                </c:pt>
                <c:pt idx="342571">
                  <c:v>40</c:v>
                </c:pt>
                <c:pt idx="342572">
                  <c:v>24</c:v>
                </c:pt>
                <c:pt idx="342573">
                  <c:v>36</c:v>
                </c:pt>
                <c:pt idx="342574">
                  <c:v>28</c:v>
                </c:pt>
                <c:pt idx="342575">
                  <c:v>36</c:v>
                </c:pt>
                <c:pt idx="342576">
                  <c:v>52</c:v>
                </c:pt>
                <c:pt idx="342577">
                  <c:v>16</c:v>
                </c:pt>
                <c:pt idx="342578">
                  <c:v>28</c:v>
                </c:pt>
                <c:pt idx="342579">
                  <c:v>36</c:v>
                </c:pt>
                <c:pt idx="342580">
                  <c:v>20</c:v>
                </c:pt>
                <c:pt idx="342581">
                  <c:v>16</c:v>
                </c:pt>
                <c:pt idx="342582">
                  <c:v>28</c:v>
                </c:pt>
                <c:pt idx="342583">
                  <c:v>12.5</c:v>
                </c:pt>
                <c:pt idx="342584">
                  <c:v>32</c:v>
                </c:pt>
                <c:pt idx="342585">
                  <c:v>292.14999999999998</c:v>
                </c:pt>
                <c:pt idx="342586">
                  <c:v>289.20999999999998</c:v>
                </c:pt>
                <c:pt idx="342587">
                  <c:v>309.91000000000003</c:v>
                </c:pt>
                <c:pt idx="342588">
                  <c:v>326.39</c:v>
                </c:pt>
                <c:pt idx="342589">
                  <c:v>290.76</c:v>
                </c:pt>
                <c:pt idx="342590">
                  <c:v>312</c:v>
                </c:pt>
                <c:pt idx="342591">
                  <c:v>356.69</c:v>
                </c:pt>
                <c:pt idx="342592">
                  <c:v>263.95</c:v>
                </c:pt>
                <c:pt idx="342593">
                  <c:v>327.06</c:v>
                </c:pt>
                <c:pt idx="342594">
                  <c:v>301.02999999999997</c:v>
                </c:pt>
                <c:pt idx="342595">
                  <c:v>303.69</c:v>
                </c:pt>
                <c:pt idx="342596">
                  <c:v>294.85000000000002</c:v>
                </c:pt>
                <c:pt idx="342597">
                  <c:v>356.21</c:v>
                </c:pt>
                <c:pt idx="342598">
                  <c:v>427.82</c:v>
                </c:pt>
                <c:pt idx="342599">
                  <c:v>251.08</c:v>
                </c:pt>
                <c:pt idx="342600">
                  <c:v>300.37</c:v>
                </c:pt>
                <c:pt idx="342601">
                  <c:v>389.34</c:v>
                </c:pt>
                <c:pt idx="342602">
                  <c:v>256.87</c:v>
                </c:pt>
                <c:pt idx="342603">
                  <c:v>236.12</c:v>
                </c:pt>
                <c:pt idx="342604">
                  <c:v>290.08999999999997</c:v>
                </c:pt>
                <c:pt idx="342605">
                  <c:v>229.37</c:v>
                </c:pt>
                <c:pt idx="342606">
                  <c:v>262.39999999999998</c:v>
                </c:pt>
                <c:pt idx="342607">
                  <c:v>344.95</c:v>
                </c:pt>
                <c:pt idx="342608">
                  <c:v>251.68</c:v>
                </c:pt>
                <c:pt idx="342609">
                  <c:v>321.75</c:v>
                </c:pt>
                <c:pt idx="342610">
                  <c:v>248.05</c:v>
                </c:pt>
                <c:pt idx="342611">
                  <c:v>307.60000000000002</c:v>
                </c:pt>
                <c:pt idx="342612">
                  <c:v>404.84</c:v>
                </c:pt>
                <c:pt idx="342613">
                  <c:v>306.33</c:v>
                </c:pt>
                <c:pt idx="342614">
                  <c:v>235.17</c:v>
                </c:pt>
                <c:pt idx="342615">
                  <c:v>326.75</c:v>
                </c:pt>
                <c:pt idx="342616">
                  <c:v>335</c:v>
                </c:pt>
                <c:pt idx="342617">
                  <c:v>346.78</c:v>
                </c:pt>
                <c:pt idx="342618">
                  <c:v>292.89999999999998</c:v>
                </c:pt>
                <c:pt idx="342619">
                  <c:v>364.83</c:v>
                </c:pt>
                <c:pt idx="342620">
                  <c:v>255.64</c:v>
                </c:pt>
                <c:pt idx="342621">
                  <c:v>276.22000000000003</c:v>
                </c:pt>
                <c:pt idx="342622">
                  <c:v>244.07</c:v>
                </c:pt>
                <c:pt idx="342623">
                  <c:v>239.4</c:v>
                </c:pt>
                <c:pt idx="342624">
                  <c:v>205.68</c:v>
                </c:pt>
                <c:pt idx="342625">
                  <c:v>179.73</c:v>
                </c:pt>
                <c:pt idx="342626">
                  <c:v>195.81</c:v>
                </c:pt>
                <c:pt idx="342627">
                  <c:v>285.91000000000003</c:v>
                </c:pt>
                <c:pt idx="342628">
                  <c:v>226.35</c:v>
                </c:pt>
                <c:pt idx="342629">
                  <c:v>198.33</c:v>
                </c:pt>
                <c:pt idx="342630">
                  <c:v>218.28</c:v>
                </c:pt>
                <c:pt idx="342631">
                  <c:v>287.63</c:v>
                </c:pt>
                <c:pt idx="342632">
                  <c:v>274.45</c:v>
                </c:pt>
                <c:pt idx="342633">
                  <c:v>270.94</c:v>
                </c:pt>
                <c:pt idx="342634">
                  <c:v>290.27999999999997</c:v>
                </c:pt>
                <c:pt idx="342635">
                  <c:v>224.79</c:v>
                </c:pt>
                <c:pt idx="342636">
                  <c:v>223.32</c:v>
                </c:pt>
                <c:pt idx="342637">
                  <c:v>250.55</c:v>
                </c:pt>
                <c:pt idx="342638">
                  <c:v>206.89</c:v>
                </c:pt>
                <c:pt idx="342639">
                  <c:v>262.42</c:v>
                </c:pt>
                <c:pt idx="342640">
                  <c:v>190.72</c:v>
                </c:pt>
                <c:pt idx="342641">
                  <c:v>361.31</c:v>
                </c:pt>
                <c:pt idx="342642">
                  <c:v>249.49</c:v>
                </c:pt>
                <c:pt idx="342643">
                  <c:v>229.42</c:v>
                </c:pt>
                <c:pt idx="342644">
                  <c:v>317.85000000000002</c:v>
                </c:pt>
                <c:pt idx="342645">
                  <c:v>330.91</c:v>
                </c:pt>
                <c:pt idx="342646">
                  <c:v>283.81</c:v>
                </c:pt>
                <c:pt idx="342647">
                  <c:v>246.25</c:v>
                </c:pt>
                <c:pt idx="342648">
                  <c:v>226.1</c:v>
                </c:pt>
                <c:pt idx="342649">
                  <c:v>272.42</c:v>
                </c:pt>
                <c:pt idx="342650">
                  <c:v>256.87</c:v>
                </c:pt>
                <c:pt idx="342651">
                  <c:v>258.49</c:v>
                </c:pt>
                <c:pt idx="342652">
                  <c:v>230.93</c:v>
                </c:pt>
                <c:pt idx="342653">
                  <c:v>159.63999999999999</c:v>
                </c:pt>
                <c:pt idx="342654">
                  <c:v>188.27</c:v>
                </c:pt>
                <c:pt idx="342655">
                  <c:v>236.22</c:v>
                </c:pt>
                <c:pt idx="342656">
                  <c:v>196.87</c:v>
                </c:pt>
                <c:pt idx="342657">
                  <c:v>198.4</c:v>
                </c:pt>
                <c:pt idx="342658">
                  <c:v>231.32</c:v>
                </c:pt>
                <c:pt idx="342659">
                  <c:v>283</c:v>
                </c:pt>
                <c:pt idx="342660">
                  <c:v>250.43</c:v>
                </c:pt>
                <c:pt idx="342661">
                  <c:v>244.92</c:v>
                </c:pt>
                <c:pt idx="342662">
                  <c:v>262.77</c:v>
                </c:pt>
                <c:pt idx="342663">
                  <c:v>229.63</c:v>
                </c:pt>
                <c:pt idx="342664">
                  <c:v>215.03</c:v>
                </c:pt>
                <c:pt idx="342665">
                  <c:v>234.14</c:v>
                </c:pt>
                <c:pt idx="342666">
                  <c:v>214.96</c:v>
                </c:pt>
                <c:pt idx="342667">
                  <c:v>241.86</c:v>
                </c:pt>
                <c:pt idx="342668">
                  <c:v>245.2</c:v>
                </c:pt>
                <c:pt idx="342669">
                  <c:v>234.15</c:v>
                </c:pt>
                <c:pt idx="342670">
                  <c:v>244.22</c:v>
                </c:pt>
                <c:pt idx="342671">
                  <c:v>298.23</c:v>
                </c:pt>
                <c:pt idx="342672">
                  <c:v>273.64</c:v>
                </c:pt>
                <c:pt idx="342673">
                  <c:v>179.96</c:v>
                </c:pt>
                <c:pt idx="342674">
                  <c:v>185.85</c:v>
                </c:pt>
                <c:pt idx="342675">
                  <c:v>210.21</c:v>
                </c:pt>
                <c:pt idx="342676">
                  <c:v>200.71</c:v>
                </c:pt>
                <c:pt idx="342677">
                  <c:v>239.28</c:v>
                </c:pt>
                <c:pt idx="342678">
                  <c:v>215.24</c:v>
                </c:pt>
                <c:pt idx="342679">
                  <c:v>349.36</c:v>
                </c:pt>
                <c:pt idx="342680">
                  <c:v>137.86000000000001</c:v>
                </c:pt>
                <c:pt idx="342681">
                  <c:v>164.62</c:v>
                </c:pt>
                <c:pt idx="342682">
                  <c:v>157.74</c:v>
                </c:pt>
                <c:pt idx="342683">
                  <c:v>177.27</c:v>
                </c:pt>
                <c:pt idx="342684">
                  <c:v>206.15</c:v>
                </c:pt>
                <c:pt idx="342685">
                  <c:v>212.52</c:v>
                </c:pt>
                <c:pt idx="342686">
                  <c:v>207.05</c:v>
                </c:pt>
                <c:pt idx="342687">
                  <c:v>174.39</c:v>
                </c:pt>
                <c:pt idx="342688">
                  <c:v>227.06</c:v>
                </c:pt>
                <c:pt idx="342689">
                  <c:v>188.65</c:v>
                </c:pt>
                <c:pt idx="342690">
                  <c:v>174.18</c:v>
                </c:pt>
                <c:pt idx="342691">
                  <c:v>171.66</c:v>
                </c:pt>
                <c:pt idx="342692">
                  <c:v>193.33</c:v>
                </c:pt>
                <c:pt idx="342693">
                  <c:v>205.53</c:v>
                </c:pt>
                <c:pt idx="342694">
                  <c:v>181.47</c:v>
                </c:pt>
                <c:pt idx="342695">
                  <c:v>253</c:v>
                </c:pt>
                <c:pt idx="342696">
                  <c:v>193.16</c:v>
                </c:pt>
                <c:pt idx="342697">
                  <c:v>225.26</c:v>
                </c:pt>
                <c:pt idx="342698">
                  <c:v>171.9</c:v>
                </c:pt>
                <c:pt idx="342699">
                  <c:v>177.97</c:v>
                </c:pt>
                <c:pt idx="342700">
                  <c:v>212.24</c:v>
                </c:pt>
                <c:pt idx="342701">
                  <c:v>164.27</c:v>
                </c:pt>
                <c:pt idx="342702">
                  <c:v>184.67</c:v>
                </c:pt>
                <c:pt idx="342703">
                  <c:v>221.31</c:v>
                </c:pt>
                <c:pt idx="342704">
                  <c:v>161.38</c:v>
                </c:pt>
                <c:pt idx="342705">
                  <c:v>190.56</c:v>
                </c:pt>
                <c:pt idx="342706">
                  <c:v>178.93</c:v>
                </c:pt>
                <c:pt idx="342707">
                  <c:v>224.09</c:v>
                </c:pt>
                <c:pt idx="342708">
                  <c:v>150.33000000000001</c:v>
                </c:pt>
                <c:pt idx="342709">
                  <c:v>190.98</c:v>
                </c:pt>
                <c:pt idx="342710">
                  <c:v>188.35</c:v>
                </c:pt>
                <c:pt idx="342711">
                  <c:v>173.59</c:v>
                </c:pt>
                <c:pt idx="342712">
                  <c:v>254.89</c:v>
                </c:pt>
                <c:pt idx="342713">
                  <c:v>243.47</c:v>
                </c:pt>
                <c:pt idx="342714">
                  <c:v>171.93</c:v>
                </c:pt>
                <c:pt idx="342715">
                  <c:v>183.9</c:v>
                </c:pt>
                <c:pt idx="342716">
                  <c:v>179.64</c:v>
                </c:pt>
                <c:pt idx="342717">
                  <c:v>208.52</c:v>
                </c:pt>
                <c:pt idx="342718">
                  <c:v>219.2</c:v>
                </c:pt>
                <c:pt idx="342719">
                  <c:v>163.41999999999999</c:v>
                </c:pt>
                <c:pt idx="342720">
                  <c:v>231.83</c:v>
                </c:pt>
                <c:pt idx="342721">
                  <c:v>204.58</c:v>
                </c:pt>
                <c:pt idx="342722">
                  <c:v>152.93</c:v>
                </c:pt>
                <c:pt idx="342723">
                  <c:v>203.16</c:v>
                </c:pt>
                <c:pt idx="342724">
                  <c:v>213.34</c:v>
                </c:pt>
                <c:pt idx="342725">
                  <c:v>163.63999999999999</c:v>
                </c:pt>
                <c:pt idx="342726">
                  <c:v>154.06</c:v>
                </c:pt>
                <c:pt idx="342727">
                  <c:v>131.19999999999999</c:v>
                </c:pt>
                <c:pt idx="342728">
                  <c:v>51.52</c:v>
                </c:pt>
                <c:pt idx="342729">
                  <c:v>25.76</c:v>
                </c:pt>
                <c:pt idx="342730">
                  <c:v>115.92</c:v>
                </c:pt>
                <c:pt idx="342731">
                  <c:v>169.62</c:v>
                </c:pt>
                <c:pt idx="342732">
                  <c:v>30.28</c:v>
                </c:pt>
                <c:pt idx="342733">
                  <c:v>18.89</c:v>
                </c:pt>
                <c:pt idx="342734">
                  <c:v>12.88</c:v>
                </c:pt>
                <c:pt idx="342735">
                  <c:v>12.88</c:v>
                </c:pt>
                <c:pt idx="342736">
                  <c:v>-74.88</c:v>
                </c:pt>
                <c:pt idx="342737">
                  <c:v>5.97</c:v>
                </c:pt>
                <c:pt idx="342738">
                  <c:v>-419.28</c:v>
                </c:pt>
                <c:pt idx="342739">
                  <c:v>-54.97</c:v>
                </c:pt>
                <c:pt idx="342740">
                  <c:v>118.14</c:v>
                </c:pt>
                <c:pt idx="342741">
                  <c:v>139.62</c:v>
                </c:pt>
                <c:pt idx="342742">
                  <c:v>151.22</c:v>
                </c:pt>
                <c:pt idx="342743">
                  <c:v>166.74</c:v>
                </c:pt>
                <c:pt idx="342744">
                  <c:v>79.400000000000006</c:v>
                </c:pt>
                <c:pt idx="342745">
                  <c:v>131.01</c:v>
                </c:pt>
                <c:pt idx="342746">
                  <c:v>63.52</c:v>
                </c:pt>
                <c:pt idx="342747">
                  <c:v>4</c:v>
                </c:pt>
                <c:pt idx="342748">
                  <c:v>16</c:v>
                </c:pt>
                <c:pt idx="342749">
                  <c:v>6</c:v>
                </c:pt>
                <c:pt idx="342750">
                  <c:v>7</c:v>
                </c:pt>
                <c:pt idx="342751">
                  <c:v>7</c:v>
                </c:pt>
                <c:pt idx="342752">
                  <c:v>11.77</c:v>
                </c:pt>
                <c:pt idx="342753">
                  <c:v>7.96</c:v>
                </c:pt>
                <c:pt idx="342754">
                  <c:v>8.77</c:v>
                </c:pt>
                <c:pt idx="342755">
                  <c:v>36.270000000000003</c:v>
                </c:pt>
                <c:pt idx="342756">
                  <c:v>8.77</c:v>
                </c:pt>
                <c:pt idx="342757">
                  <c:v>9.9600000000000009</c:v>
                </c:pt>
                <c:pt idx="342758">
                  <c:v>16.8</c:v>
                </c:pt>
                <c:pt idx="342759">
                  <c:v>23.52</c:v>
                </c:pt>
                <c:pt idx="342760">
                  <c:v>26.88</c:v>
                </c:pt>
                <c:pt idx="342761">
                  <c:v>16.8</c:v>
                </c:pt>
                <c:pt idx="342762">
                  <c:v>6.72</c:v>
                </c:pt>
                <c:pt idx="342763">
                  <c:v>6.72</c:v>
                </c:pt>
                <c:pt idx="342764">
                  <c:v>-23.92</c:v>
                </c:pt>
                <c:pt idx="342765">
                  <c:v>38</c:v>
                </c:pt>
                <c:pt idx="342766">
                  <c:v>14</c:v>
                </c:pt>
                <c:pt idx="342767">
                  <c:v>28</c:v>
                </c:pt>
                <c:pt idx="342768">
                  <c:v>2</c:v>
                </c:pt>
                <c:pt idx="342769">
                  <c:v>-8.9700000000000006</c:v>
                </c:pt>
                <c:pt idx="342770">
                  <c:v>6.5</c:v>
                </c:pt>
                <c:pt idx="342771">
                  <c:v>3.25</c:v>
                </c:pt>
                <c:pt idx="342772">
                  <c:v>18</c:v>
                </c:pt>
                <c:pt idx="342773">
                  <c:v>9.75</c:v>
                </c:pt>
                <c:pt idx="342774">
                  <c:v>56.5</c:v>
                </c:pt>
                <c:pt idx="342775">
                  <c:v>96</c:v>
                </c:pt>
                <c:pt idx="342776">
                  <c:v>128.75</c:v>
                </c:pt>
                <c:pt idx="342777">
                  <c:v>82.5</c:v>
                </c:pt>
                <c:pt idx="342778">
                  <c:v>93.25</c:v>
                </c:pt>
                <c:pt idx="342779">
                  <c:v>63.25</c:v>
                </c:pt>
                <c:pt idx="342780">
                  <c:v>66.5</c:v>
                </c:pt>
                <c:pt idx="342781">
                  <c:v>121.75</c:v>
                </c:pt>
                <c:pt idx="342782">
                  <c:v>118.25</c:v>
                </c:pt>
                <c:pt idx="342783">
                  <c:v>112</c:v>
                </c:pt>
                <c:pt idx="342784">
                  <c:v>74.25</c:v>
                </c:pt>
                <c:pt idx="342785">
                  <c:v>30</c:v>
                </c:pt>
                <c:pt idx="342786">
                  <c:v>9.25</c:v>
                </c:pt>
                <c:pt idx="342787">
                  <c:v>23.5</c:v>
                </c:pt>
                <c:pt idx="342788">
                  <c:v>47.75</c:v>
                </c:pt>
                <c:pt idx="342789">
                  <c:v>18.75</c:v>
                </c:pt>
                <c:pt idx="342790">
                  <c:v>20.5</c:v>
                </c:pt>
                <c:pt idx="342791">
                  <c:v>41.25</c:v>
                </c:pt>
                <c:pt idx="342792">
                  <c:v>26</c:v>
                </c:pt>
                <c:pt idx="342793">
                  <c:v>11.25</c:v>
                </c:pt>
                <c:pt idx="342794">
                  <c:v>8.5</c:v>
                </c:pt>
                <c:pt idx="342795">
                  <c:v>2</c:v>
                </c:pt>
                <c:pt idx="342796">
                  <c:v>6.25</c:v>
                </c:pt>
                <c:pt idx="342797">
                  <c:v>29</c:v>
                </c:pt>
                <c:pt idx="342798">
                  <c:v>32</c:v>
                </c:pt>
                <c:pt idx="342799">
                  <c:v>17.5</c:v>
                </c:pt>
                <c:pt idx="342800">
                  <c:v>29.5</c:v>
                </c:pt>
                <c:pt idx="342801">
                  <c:v>31</c:v>
                </c:pt>
                <c:pt idx="342802">
                  <c:v>21.25</c:v>
                </c:pt>
                <c:pt idx="342803">
                  <c:v>3.25</c:v>
                </c:pt>
                <c:pt idx="342804">
                  <c:v>3.25</c:v>
                </c:pt>
                <c:pt idx="342805">
                  <c:v>4.25</c:v>
                </c:pt>
                <c:pt idx="342806">
                  <c:v>6.25</c:v>
                </c:pt>
                <c:pt idx="342807">
                  <c:v>21.25</c:v>
                </c:pt>
                <c:pt idx="342808">
                  <c:v>3.25</c:v>
                </c:pt>
                <c:pt idx="342809">
                  <c:v>35.5</c:v>
                </c:pt>
                <c:pt idx="342810">
                  <c:v>9.75</c:v>
                </c:pt>
                <c:pt idx="342811">
                  <c:v>33</c:v>
                </c:pt>
                <c:pt idx="342812">
                  <c:v>5.75</c:v>
                </c:pt>
                <c:pt idx="342813">
                  <c:v>7.05</c:v>
                </c:pt>
                <c:pt idx="342814">
                  <c:v>12.05</c:v>
                </c:pt>
                <c:pt idx="342815">
                  <c:v>14.55</c:v>
                </c:pt>
                <c:pt idx="342816">
                  <c:v>5.25</c:v>
                </c:pt>
                <c:pt idx="342817">
                  <c:v>16.3</c:v>
                </c:pt>
                <c:pt idx="342818">
                  <c:v>3.25</c:v>
                </c:pt>
                <c:pt idx="342819">
                  <c:v>12.5</c:v>
                </c:pt>
                <c:pt idx="342820">
                  <c:v>8.5</c:v>
                </c:pt>
                <c:pt idx="342821">
                  <c:v>10.75</c:v>
                </c:pt>
                <c:pt idx="342822">
                  <c:v>3.25</c:v>
                </c:pt>
                <c:pt idx="342823">
                  <c:v>16.5</c:v>
                </c:pt>
                <c:pt idx="342824">
                  <c:v>7.8</c:v>
                </c:pt>
                <c:pt idx="342825">
                  <c:v>5.25</c:v>
                </c:pt>
                <c:pt idx="342826">
                  <c:v>7.05</c:v>
                </c:pt>
                <c:pt idx="342827">
                  <c:v>30.75</c:v>
                </c:pt>
                <c:pt idx="342828">
                  <c:v>12.54</c:v>
                </c:pt>
                <c:pt idx="342829">
                  <c:v>36.5</c:v>
                </c:pt>
                <c:pt idx="342830">
                  <c:v>41</c:v>
                </c:pt>
                <c:pt idx="342831">
                  <c:v>7.5</c:v>
                </c:pt>
                <c:pt idx="342832">
                  <c:v>5.25</c:v>
                </c:pt>
                <c:pt idx="342833">
                  <c:v>9.75</c:v>
                </c:pt>
                <c:pt idx="342834">
                  <c:v>2</c:v>
                </c:pt>
                <c:pt idx="342835">
                  <c:v>3.25</c:v>
                </c:pt>
                <c:pt idx="342836">
                  <c:v>8.5</c:v>
                </c:pt>
                <c:pt idx="342837">
                  <c:v>3.25</c:v>
                </c:pt>
                <c:pt idx="342838">
                  <c:v>5.25</c:v>
                </c:pt>
                <c:pt idx="342839">
                  <c:v>15.25</c:v>
                </c:pt>
                <c:pt idx="342840">
                  <c:v>3.25</c:v>
                </c:pt>
                <c:pt idx="342841">
                  <c:v>5.25</c:v>
                </c:pt>
                <c:pt idx="342842">
                  <c:v>9.75</c:v>
                </c:pt>
                <c:pt idx="342843">
                  <c:v>2</c:v>
                </c:pt>
                <c:pt idx="342844">
                  <c:v>10.5</c:v>
                </c:pt>
                <c:pt idx="342845">
                  <c:v>31.75</c:v>
                </c:pt>
                <c:pt idx="342846">
                  <c:v>15.72</c:v>
                </c:pt>
                <c:pt idx="342847">
                  <c:v>4</c:v>
                </c:pt>
                <c:pt idx="342848">
                  <c:v>4</c:v>
                </c:pt>
                <c:pt idx="342849">
                  <c:v>4.96</c:v>
                </c:pt>
                <c:pt idx="342850">
                  <c:v>12.88</c:v>
                </c:pt>
                <c:pt idx="342851">
                  <c:v>11.92</c:v>
                </c:pt>
                <c:pt idx="342852">
                  <c:v>4</c:v>
                </c:pt>
                <c:pt idx="342853">
                  <c:v>8</c:v>
                </c:pt>
                <c:pt idx="342854">
                  <c:v>4.96</c:v>
                </c:pt>
                <c:pt idx="342855">
                  <c:v>2</c:v>
                </c:pt>
                <c:pt idx="342856">
                  <c:v>5.92</c:v>
                </c:pt>
                <c:pt idx="342857">
                  <c:v>7.92</c:v>
                </c:pt>
                <c:pt idx="342858">
                  <c:v>2.96</c:v>
                </c:pt>
                <c:pt idx="342859">
                  <c:v>4.96</c:v>
                </c:pt>
                <c:pt idx="342860">
                  <c:v>2.96</c:v>
                </c:pt>
                <c:pt idx="342861">
                  <c:v>5.92</c:v>
                </c:pt>
                <c:pt idx="342862">
                  <c:v>2</c:v>
                </c:pt>
                <c:pt idx="342863">
                  <c:v>5.92</c:v>
                </c:pt>
                <c:pt idx="342864">
                  <c:v>10</c:v>
                </c:pt>
                <c:pt idx="342865">
                  <c:v>2.96</c:v>
                </c:pt>
                <c:pt idx="342866">
                  <c:v>2.96</c:v>
                </c:pt>
                <c:pt idx="342867">
                  <c:v>2.96</c:v>
                </c:pt>
                <c:pt idx="342868">
                  <c:v>2.96</c:v>
                </c:pt>
                <c:pt idx="342869">
                  <c:v>8.8800000000000008</c:v>
                </c:pt>
                <c:pt idx="342870">
                  <c:v>4</c:v>
                </c:pt>
                <c:pt idx="342871">
                  <c:v>4</c:v>
                </c:pt>
                <c:pt idx="342872">
                  <c:v>8</c:v>
                </c:pt>
                <c:pt idx="342873">
                  <c:v>19.96</c:v>
                </c:pt>
                <c:pt idx="342874">
                  <c:v>17.96</c:v>
                </c:pt>
                <c:pt idx="342875">
                  <c:v>8.98</c:v>
                </c:pt>
                <c:pt idx="342876">
                  <c:v>2</c:v>
                </c:pt>
                <c:pt idx="342877">
                  <c:v>22</c:v>
                </c:pt>
                <c:pt idx="342878">
                  <c:v>12</c:v>
                </c:pt>
                <c:pt idx="342879">
                  <c:v>2.96</c:v>
                </c:pt>
                <c:pt idx="342880">
                  <c:v>8.98</c:v>
                </c:pt>
                <c:pt idx="342881">
                  <c:v>2.96</c:v>
                </c:pt>
                <c:pt idx="342882">
                  <c:v>108.78</c:v>
                </c:pt>
                <c:pt idx="342883">
                  <c:v>221.58</c:v>
                </c:pt>
                <c:pt idx="342884">
                  <c:v>228.38</c:v>
                </c:pt>
                <c:pt idx="342885">
                  <c:v>246.4</c:v>
                </c:pt>
                <c:pt idx="342886">
                  <c:v>255.2</c:v>
                </c:pt>
                <c:pt idx="342887">
                  <c:v>249.14</c:v>
                </c:pt>
                <c:pt idx="342888">
                  <c:v>219.52</c:v>
                </c:pt>
                <c:pt idx="342889">
                  <c:v>122.76</c:v>
                </c:pt>
                <c:pt idx="342890">
                  <c:v>261.77999999999997</c:v>
                </c:pt>
                <c:pt idx="342891">
                  <c:v>136.76</c:v>
                </c:pt>
                <c:pt idx="342892">
                  <c:v>165.22</c:v>
                </c:pt>
                <c:pt idx="342893">
                  <c:v>135.6</c:v>
                </c:pt>
                <c:pt idx="342894">
                  <c:v>182.52</c:v>
                </c:pt>
                <c:pt idx="342895">
                  <c:v>155.69999999999999</c:v>
                </c:pt>
                <c:pt idx="342896">
                  <c:v>240.26</c:v>
                </c:pt>
                <c:pt idx="342897">
                  <c:v>138.76</c:v>
                </c:pt>
                <c:pt idx="342898">
                  <c:v>169.14</c:v>
                </c:pt>
                <c:pt idx="342899">
                  <c:v>344.02</c:v>
                </c:pt>
                <c:pt idx="342900">
                  <c:v>186.26</c:v>
                </c:pt>
                <c:pt idx="342901">
                  <c:v>124.2</c:v>
                </c:pt>
                <c:pt idx="342902">
                  <c:v>199.02</c:v>
                </c:pt>
                <c:pt idx="342903">
                  <c:v>166.46</c:v>
                </c:pt>
                <c:pt idx="342904">
                  <c:v>223.64</c:v>
                </c:pt>
                <c:pt idx="342905">
                  <c:v>234.52</c:v>
                </c:pt>
                <c:pt idx="342906">
                  <c:v>163.32</c:v>
                </c:pt>
                <c:pt idx="342907">
                  <c:v>226.96</c:v>
                </c:pt>
                <c:pt idx="342908">
                  <c:v>151.46</c:v>
                </c:pt>
                <c:pt idx="342909">
                  <c:v>148.38</c:v>
                </c:pt>
                <c:pt idx="342910">
                  <c:v>130.19999999999999</c:v>
                </c:pt>
                <c:pt idx="342911">
                  <c:v>172.02</c:v>
                </c:pt>
                <c:pt idx="342912">
                  <c:v>136.08000000000001</c:v>
                </c:pt>
                <c:pt idx="342913">
                  <c:v>133.76</c:v>
                </c:pt>
                <c:pt idx="342914">
                  <c:v>275.26</c:v>
                </c:pt>
                <c:pt idx="342915">
                  <c:v>175.64</c:v>
                </c:pt>
                <c:pt idx="342916">
                  <c:v>164.14</c:v>
                </c:pt>
                <c:pt idx="342917">
                  <c:v>199.5</c:v>
                </c:pt>
                <c:pt idx="342918">
                  <c:v>242.5</c:v>
                </c:pt>
                <c:pt idx="342919">
                  <c:v>140.88</c:v>
                </c:pt>
                <c:pt idx="342920">
                  <c:v>240</c:v>
                </c:pt>
                <c:pt idx="342921">
                  <c:v>139.5</c:v>
                </c:pt>
                <c:pt idx="342922">
                  <c:v>246.5</c:v>
                </c:pt>
                <c:pt idx="342923">
                  <c:v>146</c:v>
                </c:pt>
                <c:pt idx="342924">
                  <c:v>105.75</c:v>
                </c:pt>
                <c:pt idx="342925">
                  <c:v>246.75</c:v>
                </c:pt>
                <c:pt idx="342926">
                  <c:v>236.25</c:v>
                </c:pt>
                <c:pt idx="342927">
                  <c:v>144.75</c:v>
                </c:pt>
                <c:pt idx="342928">
                  <c:v>106.5</c:v>
                </c:pt>
                <c:pt idx="342929">
                  <c:v>46.5</c:v>
                </c:pt>
                <c:pt idx="342930">
                  <c:v>100.25</c:v>
                </c:pt>
                <c:pt idx="342931">
                  <c:v>118.25</c:v>
                </c:pt>
                <c:pt idx="342932">
                  <c:v>109</c:v>
                </c:pt>
                <c:pt idx="342933">
                  <c:v>71</c:v>
                </c:pt>
                <c:pt idx="342934">
                  <c:v>50.75</c:v>
                </c:pt>
                <c:pt idx="342935">
                  <c:v>92</c:v>
                </c:pt>
                <c:pt idx="342936">
                  <c:v>106.75</c:v>
                </c:pt>
                <c:pt idx="342937">
                  <c:v>92</c:v>
                </c:pt>
                <c:pt idx="342938">
                  <c:v>68.5</c:v>
                </c:pt>
                <c:pt idx="342939">
                  <c:v>136</c:v>
                </c:pt>
                <c:pt idx="342940">
                  <c:v>80.75</c:v>
                </c:pt>
                <c:pt idx="342941">
                  <c:v>73</c:v>
                </c:pt>
                <c:pt idx="342942">
                  <c:v>76.75</c:v>
                </c:pt>
                <c:pt idx="342943">
                  <c:v>74.5</c:v>
                </c:pt>
                <c:pt idx="342944">
                  <c:v>64.75</c:v>
                </c:pt>
                <c:pt idx="342945">
                  <c:v>93.25</c:v>
                </c:pt>
                <c:pt idx="342946">
                  <c:v>28.75</c:v>
                </c:pt>
                <c:pt idx="342947">
                  <c:v>47.75</c:v>
                </c:pt>
                <c:pt idx="342948">
                  <c:v>30.75</c:v>
                </c:pt>
                <c:pt idx="342949">
                  <c:v>96.52</c:v>
                </c:pt>
                <c:pt idx="342950">
                  <c:v>141.41</c:v>
                </c:pt>
                <c:pt idx="342951">
                  <c:v>126.78</c:v>
                </c:pt>
                <c:pt idx="342952">
                  <c:v>189.73</c:v>
                </c:pt>
                <c:pt idx="342953">
                  <c:v>156.09</c:v>
                </c:pt>
                <c:pt idx="342954">
                  <c:v>211.9</c:v>
                </c:pt>
                <c:pt idx="342955">
                  <c:v>125.46</c:v>
                </c:pt>
                <c:pt idx="342956">
                  <c:v>238.76</c:v>
                </c:pt>
                <c:pt idx="342957">
                  <c:v>140.21</c:v>
                </c:pt>
                <c:pt idx="342958">
                  <c:v>218.69</c:v>
                </c:pt>
                <c:pt idx="342959">
                  <c:v>129.87</c:v>
                </c:pt>
                <c:pt idx="342960">
                  <c:v>220.06</c:v>
                </c:pt>
                <c:pt idx="342961">
                  <c:v>130.62</c:v>
                </c:pt>
                <c:pt idx="342962">
                  <c:v>141.38999999999999</c:v>
                </c:pt>
                <c:pt idx="342963">
                  <c:v>196.54</c:v>
                </c:pt>
                <c:pt idx="342964">
                  <c:v>115.77</c:v>
                </c:pt>
                <c:pt idx="342965">
                  <c:v>159.69</c:v>
                </c:pt>
                <c:pt idx="342966">
                  <c:v>146.97999999999999</c:v>
                </c:pt>
                <c:pt idx="342967">
                  <c:v>154.58000000000001</c:v>
                </c:pt>
                <c:pt idx="342968">
                  <c:v>176.56</c:v>
                </c:pt>
                <c:pt idx="342969">
                  <c:v>142.5</c:v>
                </c:pt>
                <c:pt idx="342970">
                  <c:v>232.32</c:v>
                </c:pt>
                <c:pt idx="342971">
                  <c:v>281.76</c:v>
                </c:pt>
                <c:pt idx="342972">
                  <c:v>239.69</c:v>
                </c:pt>
                <c:pt idx="342973">
                  <c:v>209.88</c:v>
                </c:pt>
                <c:pt idx="342974">
                  <c:v>253.65</c:v>
                </c:pt>
                <c:pt idx="342975">
                  <c:v>1803.4</c:v>
                </c:pt>
                <c:pt idx="342976">
                  <c:v>178.27</c:v>
                </c:pt>
                <c:pt idx="342977">
                  <c:v>79.349999999999994</c:v>
                </c:pt>
                <c:pt idx="342978">
                  <c:v>222.76</c:v>
                </c:pt>
                <c:pt idx="342979">
                  <c:v>35.799999999999997</c:v>
                </c:pt>
                <c:pt idx="342980">
                  <c:v>238.56</c:v>
                </c:pt>
                <c:pt idx="342981">
                  <c:v>136.12</c:v>
                </c:pt>
                <c:pt idx="342982">
                  <c:v>141.13</c:v>
                </c:pt>
                <c:pt idx="342983">
                  <c:v>148.93</c:v>
                </c:pt>
                <c:pt idx="342984">
                  <c:v>190.88</c:v>
                </c:pt>
                <c:pt idx="342985">
                  <c:v>167.4</c:v>
                </c:pt>
                <c:pt idx="342986">
                  <c:v>263.11</c:v>
                </c:pt>
                <c:pt idx="342987">
                  <c:v>202.69</c:v>
                </c:pt>
                <c:pt idx="342988">
                  <c:v>212.34</c:v>
                </c:pt>
                <c:pt idx="342989">
                  <c:v>161.29</c:v>
                </c:pt>
                <c:pt idx="342990">
                  <c:v>143.57</c:v>
                </c:pt>
                <c:pt idx="342991">
                  <c:v>233.06</c:v>
                </c:pt>
                <c:pt idx="342992">
                  <c:v>160.65</c:v>
                </c:pt>
                <c:pt idx="342993">
                  <c:v>185.25</c:v>
                </c:pt>
                <c:pt idx="342994">
                  <c:v>214.63</c:v>
                </c:pt>
                <c:pt idx="342995">
                  <c:v>261.07</c:v>
                </c:pt>
                <c:pt idx="342996">
                  <c:v>230.66</c:v>
                </c:pt>
                <c:pt idx="342997">
                  <c:v>237.64</c:v>
                </c:pt>
                <c:pt idx="342998">
                  <c:v>165.29</c:v>
                </c:pt>
                <c:pt idx="342999">
                  <c:v>249.33</c:v>
                </c:pt>
                <c:pt idx="343000">
                  <c:v>257.60000000000002</c:v>
                </c:pt>
                <c:pt idx="343001">
                  <c:v>124.68</c:v>
                </c:pt>
                <c:pt idx="343002">
                  <c:v>172.41</c:v>
                </c:pt>
                <c:pt idx="343003">
                  <c:v>197.53</c:v>
                </c:pt>
                <c:pt idx="343004">
                  <c:v>94.07</c:v>
                </c:pt>
                <c:pt idx="343005">
                  <c:v>209.38</c:v>
                </c:pt>
                <c:pt idx="343006">
                  <c:v>389.34</c:v>
                </c:pt>
                <c:pt idx="343007">
                  <c:v>303.49</c:v>
                </c:pt>
                <c:pt idx="343008">
                  <c:v>104.29</c:v>
                </c:pt>
                <c:pt idx="343009">
                  <c:v>253.96</c:v>
                </c:pt>
                <c:pt idx="343010">
                  <c:v>124.87</c:v>
                </c:pt>
                <c:pt idx="343011">
                  <c:v>218.77</c:v>
                </c:pt>
                <c:pt idx="343012">
                  <c:v>183.76</c:v>
                </c:pt>
                <c:pt idx="343013">
                  <c:v>114.17</c:v>
                </c:pt>
                <c:pt idx="343014">
                  <c:v>249.72</c:v>
                </c:pt>
                <c:pt idx="343015">
                  <c:v>139.81</c:v>
                </c:pt>
                <c:pt idx="343016">
                  <c:v>134.4</c:v>
                </c:pt>
                <c:pt idx="343017">
                  <c:v>194.99</c:v>
                </c:pt>
                <c:pt idx="343018">
                  <c:v>148.19</c:v>
                </c:pt>
                <c:pt idx="343019">
                  <c:v>223.82</c:v>
                </c:pt>
                <c:pt idx="343020">
                  <c:v>191.82</c:v>
                </c:pt>
                <c:pt idx="343021">
                  <c:v>166.57</c:v>
                </c:pt>
                <c:pt idx="343022">
                  <c:v>163.5</c:v>
                </c:pt>
                <c:pt idx="343023">
                  <c:v>93.11</c:v>
                </c:pt>
                <c:pt idx="343024">
                  <c:v>182.35</c:v>
                </c:pt>
                <c:pt idx="343025">
                  <c:v>4</c:v>
                </c:pt>
                <c:pt idx="343026">
                  <c:v>51</c:v>
                </c:pt>
                <c:pt idx="343027">
                  <c:v>6.92</c:v>
                </c:pt>
                <c:pt idx="343028">
                  <c:v>2</c:v>
                </c:pt>
                <c:pt idx="343029">
                  <c:v>7</c:v>
                </c:pt>
                <c:pt idx="343030">
                  <c:v>9</c:v>
                </c:pt>
                <c:pt idx="343031">
                  <c:v>9</c:v>
                </c:pt>
                <c:pt idx="343032">
                  <c:v>72</c:v>
                </c:pt>
                <c:pt idx="343033">
                  <c:v>126</c:v>
                </c:pt>
                <c:pt idx="343034">
                  <c:v>36</c:v>
                </c:pt>
                <c:pt idx="343035">
                  <c:v>18</c:v>
                </c:pt>
                <c:pt idx="343036">
                  <c:v>27</c:v>
                </c:pt>
                <c:pt idx="343037">
                  <c:v>9</c:v>
                </c:pt>
                <c:pt idx="343038">
                  <c:v>18</c:v>
                </c:pt>
                <c:pt idx="343039">
                  <c:v>9</c:v>
                </c:pt>
                <c:pt idx="343040">
                  <c:v>36</c:v>
                </c:pt>
                <c:pt idx="343041">
                  <c:v>57</c:v>
                </c:pt>
                <c:pt idx="343042">
                  <c:v>81</c:v>
                </c:pt>
                <c:pt idx="343043">
                  <c:v>30</c:v>
                </c:pt>
                <c:pt idx="343044">
                  <c:v>21</c:v>
                </c:pt>
                <c:pt idx="343045">
                  <c:v>56</c:v>
                </c:pt>
                <c:pt idx="343046">
                  <c:v>30</c:v>
                </c:pt>
                <c:pt idx="343047">
                  <c:v>10</c:v>
                </c:pt>
                <c:pt idx="343048">
                  <c:v>10</c:v>
                </c:pt>
                <c:pt idx="343049">
                  <c:v>10</c:v>
                </c:pt>
                <c:pt idx="343050">
                  <c:v>15</c:v>
                </c:pt>
                <c:pt idx="343051">
                  <c:v>25.5</c:v>
                </c:pt>
                <c:pt idx="343052">
                  <c:v>154.5</c:v>
                </c:pt>
                <c:pt idx="343053">
                  <c:v>464.5</c:v>
                </c:pt>
                <c:pt idx="343054">
                  <c:v>126.5</c:v>
                </c:pt>
                <c:pt idx="343055">
                  <c:v>84</c:v>
                </c:pt>
                <c:pt idx="343056">
                  <c:v>62.5</c:v>
                </c:pt>
                <c:pt idx="343057">
                  <c:v>40</c:v>
                </c:pt>
                <c:pt idx="343058">
                  <c:v>144.5</c:v>
                </c:pt>
                <c:pt idx="343059">
                  <c:v>258.5</c:v>
                </c:pt>
                <c:pt idx="343060">
                  <c:v>155</c:v>
                </c:pt>
                <c:pt idx="343061">
                  <c:v>104</c:v>
                </c:pt>
                <c:pt idx="343062">
                  <c:v>175.5</c:v>
                </c:pt>
                <c:pt idx="343063">
                  <c:v>198</c:v>
                </c:pt>
                <c:pt idx="343064">
                  <c:v>94.5</c:v>
                </c:pt>
                <c:pt idx="343065">
                  <c:v>161.5</c:v>
                </c:pt>
                <c:pt idx="343066">
                  <c:v>68</c:v>
                </c:pt>
                <c:pt idx="343067">
                  <c:v>98.5</c:v>
                </c:pt>
                <c:pt idx="343068">
                  <c:v>15</c:v>
                </c:pt>
                <c:pt idx="343069">
                  <c:v>14</c:v>
                </c:pt>
                <c:pt idx="343070">
                  <c:v>92</c:v>
                </c:pt>
                <c:pt idx="343071">
                  <c:v>8</c:v>
                </c:pt>
                <c:pt idx="343072">
                  <c:v>2</c:v>
                </c:pt>
                <c:pt idx="343073">
                  <c:v>5</c:v>
                </c:pt>
                <c:pt idx="343074">
                  <c:v>10</c:v>
                </c:pt>
                <c:pt idx="343075">
                  <c:v>25</c:v>
                </c:pt>
                <c:pt idx="343076">
                  <c:v>10</c:v>
                </c:pt>
                <c:pt idx="343077">
                  <c:v>25</c:v>
                </c:pt>
                <c:pt idx="343078">
                  <c:v>20</c:v>
                </c:pt>
                <c:pt idx="343079">
                  <c:v>9</c:v>
                </c:pt>
                <c:pt idx="343080">
                  <c:v>5</c:v>
                </c:pt>
                <c:pt idx="343081">
                  <c:v>5</c:v>
                </c:pt>
                <c:pt idx="343082">
                  <c:v>3.75</c:v>
                </c:pt>
                <c:pt idx="343083">
                  <c:v>3.75</c:v>
                </c:pt>
                <c:pt idx="343084">
                  <c:v>4</c:v>
                </c:pt>
                <c:pt idx="343085">
                  <c:v>7</c:v>
                </c:pt>
                <c:pt idx="343086">
                  <c:v>-4.5</c:v>
                </c:pt>
                <c:pt idx="343087">
                  <c:v>-11.97</c:v>
                </c:pt>
                <c:pt idx="343088">
                  <c:v>2</c:v>
                </c:pt>
                <c:pt idx="343089">
                  <c:v>38</c:v>
                </c:pt>
                <c:pt idx="343090">
                  <c:v>6</c:v>
                </c:pt>
                <c:pt idx="343091">
                  <c:v>2</c:v>
                </c:pt>
                <c:pt idx="343092">
                  <c:v>-5.88</c:v>
                </c:pt>
                <c:pt idx="343093">
                  <c:v>-30</c:v>
                </c:pt>
                <c:pt idx="343094">
                  <c:v>16633.09</c:v>
                </c:pt>
                <c:pt idx="343095">
                  <c:v>19268.169999999998</c:v>
                </c:pt>
                <c:pt idx="343096">
                  <c:v>15733.48</c:v>
                </c:pt>
                <c:pt idx="343097">
                  <c:v>19829.75</c:v>
                </c:pt>
                <c:pt idx="343098">
                  <c:v>21688.27</c:v>
                </c:pt>
                <c:pt idx="343099">
                  <c:v>19238.77</c:v>
                </c:pt>
                <c:pt idx="343100">
                  <c:v>18283.18</c:v>
                </c:pt>
                <c:pt idx="343101">
                  <c:v>19500.900000000001</c:v>
                </c:pt>
                <c:pt idx="343102">
                  <c:v>16058.11</c:v>
                </c:pt>
                <c:pt idx="343103">
                  <c:v>16694.82</c:v>
                </c:pt>
                <c:pt idx="343104">
                  <c:v>18752.68</c:v>
                </c:pt>
                <c:pt idx="343105">
                  <c:v>16829.349999999999</c:v>
                </c:pt>
                <c:pt idx="343106">
                  <c:v>18124.97</c:v>
                </c:pt>
                <c:pt idx="343107">
                  <c:v>21805.16</c:v>
                </c:pt>
                <c:pt idx="343108">
                  <c:v>15982.04</c:v>
                </c:pt>
                <c:pt idx="343109">
                  <c:v>18373.55</c:v>
                </c:pt>
                <c:pt idx="343110">
                  <c:v>16154.42</c:v>
                </c:pt>
                <c:pt idx="343111">
                  <c:v>21849.7</c:v>
                </c:pt>
                <c:pt idx="343112">
                  <c:v>14808.24</c:v>
                </c:pt>
                <c:pt idx="343113">
                  <c:v>19476.34</c:v>
                </c:pt>
                <c:pt idx="343114">
                  <c:v>13868.76</c:v>
                </c:pt>
                <c:pt idx="343115">
                  <c:v>14923.74</c:v>
                </c:pt>
                <c:pt idx="343116">
                  <c:v>19584.07</c:v>
                </c:pt>
                <c:pt idx="343117">
                  <c:v>14258.67</c:v>
                </c:pt>
                <c:pt idx="343118">
                  <c:v>17100.48</c:v>
                </c:pt>
                <c:pt idx="343119">
                  <c:v>17298.419999999998</c:v>
                </c:pt>
                <c:pt idx="343120">
                  <c:v>18036.97</c:v>
                </c:pt>
                <c:pt idx="343121">
                  <c:v>16099.43</c:v>
                </c:pt>
                <c:pt idx="343122">
                  <c:v>16585.39</c:v>
                </c:pt>
                <c:pt idx="343123">
                  <c:v>19408.09</c:v>
                </c:pt>
                <c:pt idx="343124">
                  <c:v>15438.3</c:v>
                </c:pt>
                <c:pt idx="343125">
                  <c:v>15882.3</c:v>
                </c:pt>
                <c:pt idx="343126">
                  <c:v>19726.89</c:v>
                </c:pt>
                <c:pt idx="343127">
                  <c:v>17158.68</c:v>
                </c:pt>
                <c:pt idx="343128">
                  <c:v>17809.12</c:v>
                </c:pt>
                <c:pt idx="343129">
                  <c:v>19632.689999999999</c:v>
                </c:pt>
                <c:pt idx="343130">
                  <c:v>18903.830000000002</c:v>
                </c:pt>
                <c:pt idx="343131">
                  <c:v>17418.38</c:v>
                </c:pt>
                <c:pt idx="343132">
                  <c:v>14820.87</c:v>
                </c:pt>
                <c:pt idx="343133">
                  <c:v>20867.04</c:v>
                </c:pt>
                <c:pt idx="343134">
                  <c:v>17507.66</c:v>
                </c:pt>
                <c:pt idx="343135">
                  <c:v>16215.74</c:v>
                </c:pt>
                <c:pt idx="343136">
                  <c:v>13588.8</c:v>
                </c:pt>
                <c:pt idx="343137">
                  <c:v>20104.8</c:v>
                </c:pt>
                <c:pt idx="343138">
                  <c:v>20521.169999999998</c:v>
                </c:pt>
                <c:pt idx="343139">
                  <c:v>13594.66</c:v>
                </c:pt>
                <c:pt idx="343140">
                  <c:v>17631.599999999999</c:v>
                </c:pt>
                <c:pt idx="343141">
                  <c:v>15341.58</c:v>
                </c:pt>
                <c:pt idx="343142">
                  <c:v>22130.61</c:v>
                </c:pt>
                <c:pt idx="343143">
                  <c:v>18367.689999999999</c:v>
                </c:pt>
                <c:pt idx="343144">
                  <c:v>14531.93</c:v>
                </c:pt>
                <c:pt idx="343145">
                  <c:v>18594.259999999998</c:v>
                </c:pt>
                <c:pt idx="343146">
                  <c:v>23867.89</c:v>
                </c:pt>
                <c:pt idx="343147">
                  <c:v>22572.38</c:v>
                </c:pt>
                <c:pt idx="343148">
                  <c:v>18767.2</c:v>
                </c:pt>
                <c:pt idx="343149">
                  <c:v>18951.63</c:v>
                </c:pt>
                <c:pt idx="343150">
                  <c:v>20507.89</c:v>
                </c:pt>
                <c:pt idx="343151">
                  <c:v>21585.93</c:v>
                </c:pt>
                <c:pt idx="343152">
                  <c:v>16983.169999999998</c:v>
                </c:pt>
                <c:pt idx="343153">
                  <c:v>19845.23</c:v>
                </c:pt>
                <c:pt idx="343154">
                  <c:v>20722.68</c:v>
                </c:pt>
                <c:pt idx="343155">
                  <c:v>22670.67</c:v>
                </c:pt>
                <c:pt idx="343156">
                  <c:v>15300.24</c:v>
                </c:pt>
                <c:pt idx="343157">
                  <c:v>17131.12</c:v>
                </c:pt>
                <c:pt idx="343158">
                  <c:v>17912.04</c:v>
                </c:pt>
                <c:pt idx="343159">
                  <c:v>27842.48</c:v>
                </c:pt>
                <c:pt idx="343160">
                  <c:v>14791.49</c:v>
                </c:pt>
                <c:pt idx="343161">
                  <c:v>20426.689999999999</c:v>
                </c:pt>
                <c:pt idx="343162">
                  <c:v>15774.48</c:v>
                </c:pt>
                <c:pt idx="343163">
                  <c:v>15768.68</c:v>
                </c:pt>
                <c:pt idx="343164">
                  <c:v>18328.97</c:v>
                </c:pt>
                <c:pt idx="343165">
                  <c:v>18253.73</c:v>
                </c:pt>
                <c:pt idx="343166">
                  <c:v>15203.1</c:v>
                </c:pt>
                <c:pt idx="343167">
                  <c:v>17353.150000000001</c:v>
                </c:pt>
                <c:pt idx="343168">
                  <c:v>14987.85</c:v>
                </c:pt>
                <c:pt idx="343169">
                  <c:v>19072.669999999998</c:v>
                </c:pt>
                <c:pt idx="343170">
                  <c:v>15457.52</c:v>
                </c:pt>
                <c:pt idx="343171">
                  <c:v>16970.96</c:v>
                </c:pt>
                <c:pt idx="343172">
                  <c:v>20829.599999999999</c:v>
                </c:pt>
                <c:pt idx="343173">
                  <c:v>15132.35</c:v>
                </c:pt>
                <c:pt idx="343174">
                  <c:v>16820.669999999998</c:v>
                </c:pt>
                <c:pt idx="343175">
                  <c:v>12201.33</c:v>
                </c:pt>
                <c:pt idx="343176">
                  <c:v>22416.18</c:v>
                </c:pt>
                <c:pt idx="343177">
                  <c:v>16610.810000000001</c:v>
                </c:pt>
                <c:pt idx="343178">
                  <c:v>15829.82</c:v>
                </c:pt>
                <c:pt idx="343179">
                  <c:v>14728.87</c:v>
                </c:pt>
                <c:pt idx="343180">
                  <c:v>19262.599999999999</c:v>
                </c:pt>
                <c:pt idx="343181">
                  <c:v>21892.69</c:v>
                </c:pt>
                <c:pt idx="343182">
                  <c:v>14086.69</c:v>
                </c:pt>
                <c:pt idx="343183">
                  <c:v>22855.26</c:v>
                </c:pt>
                <c:pt idx="343184">
                  <c:v>15883.38</c:v>
                </c:pt>
                <c:pt idx="343185">
                  <c:v>22991.3</c:v>
                </c:pt>
                <c:pt idx="343186">
                  <c:v>17861.16</c:v>
                </c:pt>
                <c:pt idx="343187">
                  <c:v>18213.57</c:v>
                </c:pt>
                <c:pt idx="343188">
                  <c:v>15518.18</c:v>
                </c:pt>
                <c:pt idx="343189">
                  <c:v>17582.8</c:v>
                </c:pt>
                <c:pt idx="343190">
                  <c:v>17951.21</c:v>
                </c:pt>
                <c:pt idx="343191">
                  <c:v>23118.26</c:v>
                </c:pt>
                <c:pt idx="343192">
                  <c:v>17459</c:v>
                </c:pt>
                <c:pt idx="343193">
                  <c:v>17131.7</c:v>
                </c:pt>
                <c:pt idx="343194">
                  <c:v>19517.330000000002</c:v>
                </c:pt>
                <c:pt idx="343195">
                  <c:v>16680.650000000001</c:v>
                </c:pt>
                <c:pt idx="343196">
                  <c:v>23270.34</c:v>
                </c:pt>
                <c:pt idx="343197">
                  <c:v>18287.54</c:v>
                </c:pt>
                <c:pt idx="343198">
                  <c:v>22948.45</c:v>
                </c:pt>
                <c:pt idx="343199">
                  <c:v>23130.85</c:v>
                </c:pt>
                <c:pt idx="343200">
                  <c:v>17810.419999999998</c:v>
                </c:pt>
                <c:pt idx="343201">
                  <c:v>18755.5</c:v>
                </c:pt>
                <c:pt idx="343202">
                  <c:v>19809.68</c:v>
                </c:pt>
                <c:pt idx="343203">
                  <c:v>17276.11</c:v>
                </c:pt>
                <c:pt idx="343204">
                  <c:v>17220.009999999998</c:v>
                </c:pt>
                <c:pt idx="343205">
                  <c:v>22936.93</c:v>
                </c:pt>
                <c:pt idx="343206">
                  <c:v>21444.11</c:v>
                </c:pt>
                <c:pt idx="343207">
                  <c:v>16363.24</c:v>
                </c:pt>
                <c:pt idx="343208">
                  <c:v>16237.13</c:v>
                </c:pt>
                <c:pt idx="343209">
                  <c:v>25003.99</c:v>
                </c:pt>
                <c:pt idx="343210">
                  <c:v>19026.8</c:v>
                </c:pt>
                <c:pt idx="343211">
                  <c:v>14952.78</c:v>
                </c:pt>
                <c:pt idx="343212">
                  <c:v>20045.23</c:v>
                </c:pt>
                <c:pt idx="343213">
                  <c:v>14407.3</c:v>
                </c:pt>
                <c:pt idx="343214">
                  <c:v>16371.86</c:v>
                </c:pt>
                <c:pt idx="343215">
                  <c:v>16075.14</c:v>
                </c:pt>
                <c:pt idx="343216">
                  <c:v>19135.439999999999</c:v>
                </c:pt>
                <c:pt idx="343217">
                  <c:v>17355.8</c:v>
                </c:pt>
                <c:pt idx="343218">
                  <c:v>15311.18</c:v>
                </c:pt>
                <c:pt idx="343219">
                  <c:v>17392.14</c:v>
                </c:pt>
                <c:pt idx="343220">
                  <c:v>17967.68</c:v>
                </c:pt>
                <c:pt idx="343221">
                  <c:v>12989.45</c:v>
                </c:pt>
                <c:pt idx="343222">
                  <c:v>20130.38</c:v>
                </c:pt>
                <c:pt idx="343223">
                  <c:v>17524.38</c:v>
                </c:pt>
                <c:pt idx="343224">
                  <c:v>22756.41</c:v>
                </c:pt>
                <c:pt idx="343225">
                  <c:v>16290.69</c:v>
                </c:pt>
                <c:pt idx="343226">
                  <c:v>17230.96</c:v>
                </c:pt>
                <c:pt idx="343227">
                  <c:v>18572.259999999998</c:v>
                </c:pt>
                <c:pt idx="343228">
                  <c:v>21043.58</c:v>
                </c:pt>
                <c:pt idx="343229">
                  <c:v>16691.28</c:v>
                </c:pt>
                <c:pt idx="343230">
                  <c:v>17342.41</c:v>
                </c:pt>
                <c:pt idx="343231">
                  <c:v>23023.91</c:v>
                </c:pt>
                <c:pt idx="343232">
                  <c:v>18160.68</c:v>
                </c:pt>
                <c:pt idx="343233">
                  <c:v>16653.89</c:v>
                </c:pt>
                <c:pt idx="343234">
                  <c:v>16826.52</c:v>
                </c:pt>
                <c:pt idx="343235">
                  <c:v>18848.57</c:v>
                </c:pt>
                <c:pt idx="343236">
                  <c:v>18005.46</c:v>
                </c:pt>
                <c:pt idx="343237">
                  <c:v>12108.45</c:v>
                </c:pt>
                <c:pt idx="343238">
                  <c:v>11745.52</c:v>
                </c:pt>
                <c:pt idx="343239">
                  <c:v>12080.58</c:v>
                </c:pt>
                <c:pt idx="343240">
                  <c:v>11594.1</c:v>
                </c:pt>
                <c:pt idx="343241">
                  <c:v>11814.63</c:v>
                </c:pt>
                <c:pt idx="343242">
                  <c:v>11618.46</c:v>
                </c:pt>
                <c:pt idx="343243">
                  <c:v>11334.17</c:v>
                </c:pt>
                <c:pt idx="343244">
                  <c:v>10826.25</c:v>
                </c:pt>
                <c:pt idx="343245">
                  <c:v>10914.76</c:v>
                </c:pt>
                <c:pt idx="343246">
                  <c:v>9875.19</c:v>
                </c:pt>
                <c:pt idx="343247">
                  <c:v>11807.84</c:v>
                </c:pt>
                <c:pt idx="343248">
                  <c:v>10865.28</c:v>
                </c:pt>
                <c:pt idx="343249">
                  <c:v>10829.97</c:v>
                </c:pt>
                <c:pt idx="343250">
                  <c:v>11003.74</c:v>
                </c:pt>
                <c:pt idx="343251">
                  <c:v>10792.26</c:v>
                </c:pt>
                <c:pt idx="343252">
                  <c:v>10078.530000000001</c:v>
                </c:pt>
                <c:pt idx="343253">
                  <c:v>10201.16</c:v>
                </c:pt>
                <c:pt idx="343254">
                  <c:v>9528.64</c:v>
                </c:pt>
                <c:pt idx="343255">
                  <c:v>10329.18</c:v>
                </c:pt>
                <c:pt idx="343256">
                  <c:v>10607.34</c:v>
                </c:pt>
                <c:pt idx="343257">
                  <c:v>10242.16</c:v>
                </c:pt>
                <c:pt idx="343258">
                  <c:v>9207.36</c:v>
                </c:pt>
                <c:pt idx="343259">
                  <c:v>9236.4599999999991</c:v>
                </c:pt>
                <c:pt idx="343260">
                  <c:v>11184.45</c:v>
                </c:pt>
                <c:pt idx="343261">
                  <c:v>10324.74</c:v>
                </c:pt>
                <c:pt idx="343262">
                  <c:v>9988.4599999999991</c:v>
                </c:pt>
                <c:pt idx="343263">
                  <c:v>11237.14</c:v>
                </c:pt>
                <c:pt idx="343264">
                  <c:v>10597.05</c:v>
                </c:pt>
                <c:pt idx="343265">
                  <c:v>10091.27</c:v>
                </c:pt>
                <c:pt idx="343266">
                  <c:v>9691.7800000000007</c:v>
                </c:pt>
                <c:pt idx="343267">
                  <c:v>11140.8</c:v>
                </c:pt>
                <c:pt idx="343268">
                  <c:v>9807.17</c:v>
                </c:pt>
                <c:pt idx="343269">
                  <c:v>11234.52</c:v>
                </c:pt>
                <c:pt idx="343270">
                  <c:v>10477.16</c:v>
                </c:pt>
                <c:pt idx="343271">
                  <c:v>12034.97</c:v>
                </c:pt>
                <c:pt idx="343272">
                  <c:v>12573.62</c:v>
                </c:pt>
                <c:pt idx="343273">
                  <c:v>11715.77</c:v>
                </c:pt>
                <c:pt idx="343274">
                  <c:v>12024.47</c:v>
                </c:pt>
                <c:pt idx="343275">
                  <c:v>10694.86</c:v>
                </c:pt>
                <c:pt idx="343276">
                  <c:v>10186.02</c:v>
                </c:pt>
                <c:pt idx="343277">
                  <c:v>12052.33</c:v>
                </c:pt>
                <c:pt idx="343278">
                  <c:v>11021.9</c:v>
                </c:pt>
                <c:pt idx="343279">
                  <c:v>10430.35</c:v>
                </c:pt>
                <c:pt idx="343280">
                  <c:v>10190.08</c:v>
                </c:pt>
                <c:pt idx="343281">
                  <c:v>11284.96</c:v>
                </c:pt>
                <c:pt idx="343282">
                  <c:v>11186.67</c:v>
                </c:pt>
                <c:pt idx="343283">
                  <c:v>10305.34</c:v>
                </c:pt>
                <c:pt idx="343284">
                  <c:v>10070.08</c:v>
                </c:pt>
                <c:pt idx="343285">
                  <c:v>10902.64</c:v>
                </c:pt>
                <c:pt idx="343286">
                  <c:v>11730.9</c:v>
                </c:pt>
                <c:pt idx="343287">
                  <c:v>12297.41</c:v>
                </c:pt>
                <c:pt idx="343288">
                  <c:v>11881.11</c:v>
                </c:pt>
                <c:pt idx="343289">
                  <c:v>13605.53</c:v>
                </c:pt>
                <c:pt idx="343290">
                  <c:v>12768.68</c:v>
                </c:pt>
                <c:pt idx="343291">
                  <c:v>13458.37</c:v>
                </c:pt>
                <c:pt idx="343292">
                  <c:v>12444.89</c:v>
                </c:pt>
                <c:pt idx="343293">
                  <c:v>12770.48</c:v>
                </c:pt>
                <c:pt idx="343294">
                  <c:v>12268.05</c:v>
                </c:pt>
                <c:pt idx="343295">
                  <c:v>11674.51</c:v>
                </c:pt>
                <c:pt idx="343296">
                  <c:v>12156.61</c:v>
                </c:pt>
                <c:pt idx="343297">
                  <c:v>11920.56</c:v>
                </c:pt>
                <c:pt idx="343298">
                  <c:v>11196.43</c:v>
                </c:pt>
                <c:pt idx="343299">
                  <c:v>10828.66</c:v>
                </c:pt>
                <c:pt idx="343300">
                  <c:v>10625.51</c:v>
                </c:pt>
                <c:pt idx="343301">
                  <c:v>10068.14</c:v>
                </c:pt>
                <c:pt idx="343302">
                  <c:v>10053.43</c:v>
                </c:pt>
                <c:pt idx="343303">
                  <c:v>10528.37</c:v>
                </c:pt>
                <c:pt idx="343304">
                  <c:v>9890.0400000000009</c:v>
                </c:pt>
                <c:pt idx="343305">
                  <c:v>9653.51</c:v>
                </c:pt>
                <c:pt idx="343306">
                  <c:v>9821.3799999999992</c:v>
                </c:pt>
                <c:pt idx="343307">
                  <c:v>9788.15</c:v>
                </c:pt>
                <c:pt idx="343308">
                  <c:v>9828.02</c:v>
                </c:pt>
                <c:pt idx="343309">
                  <c:v>9802.59</c:v>
                </c:pt>
                <c:pt idx="343310">
                  <c:v>9094.42</c:v>
                </c:pt>
                <c:pt idx="343311">
                  <c:v>8463.9</c:v>
                </c:pt>
                <c:pt idx="343312">
                  <c:v>10236.51</c:v>
                </c:pt>
                <c:pt idx="343313">
                  <c:v>9352.18</c:v>
                </c:pt>
                <c:pt idx="343314">
                  <c:v>9085.07</c:v>
                </c:pt>
                <c:pt idx="343315">
                  <c:v>9408.4599999999991</c:v>
                </c:pt>
                <c:pt idx="343316">
                  <c:v>8863.5400000000009</c:v>
                </c:pt>
                <c:pt idx="343317">
                  <c:v>8847.07</c:v>
                </c:pt>
                <c:pt idx="343318">
                  <c:v>9709.58</c:v>
                </c:pt>
                <c:pt idx="343319">
                  <c:v>9330.2800000000007</c:v>
                </c:pt>
                <c:pt idx="343320">
                  <c:v>9679.42</c:v>
                </c:pt>
                <c:pt idx="343321">
                  <c:v>9759.49</c:v>
                </c:pt>
                <c:pt idx="343322">
                  <c:v>9181.4</c:v>
                </c:pt>
                <c:pt idx="343323">
                  <c:v>10243.17</c:v>
                </c:pt>
                <c:pt idx="343324">
                  <c:v>10163.89</c:v>
                </c:pt>
                <c:pt idx="343325">
                  <c:v>10118.049999999999</c:v>
                </c:pt>
                <c:pt idx="343326">
                  <c:v>10592.44</c:v>
                </c:pt>
                <c:pt idx="343327">
                  <c:v>9949.91</c:v>
                </c:pt>
                <c:pt idx="343328">
                  <c:v>9738.0400000000009</c:v>
                </c:pt>
                <c:pt idx="343329">
                  <c:v>10312.76</c:v>
                </c:pt>
                <c:pt idx="343330">
                  <c:v>10006.11</c:v>
                </c:pt>
                <c:pt idx="343331">
                  <c:v>9652.4599999999991</c:v>
                </c:pt>
                <c:pt idx="343332">
                  <c:v>9408.65</c:v>
                </c:pt>
                <c:pt idx="343333">
                  <c:v>9723.67</c:v>
                </c:pt>
                <c:pt idx="343334">
                  <c:v>11527.35</c:v>
                </c:pt>
                <c:pt idx="343335">
                  <c:v>10206.450000000001</c:v>
                </c:pt>
                <c:pt idx="343336">
                  <c:v>8979.85</c:v>
                </c:pt>
                <c:pt idx="343337">
                  <c:v>9447.89</c:v>
                </c:pt>
                <c:pt idx="343338">
                  <c:v>11531.17</c:v>
                </c:pt>
                <c:pt idx="343339">
                  <c:v>10656.17</c:v>
                </c:pt>
                <c:pt idx="343340">
                  <c:v>10569.85</c:v>
                </c:pt>
                <c:pt idx="343341">
                  <c:v>10323.81</c:v>
                </c:pt>
                <c:pt idx="343342">
                  <c:v>12297.04</c:v>
                </c:pt>
                <c:pt idx="343343">
                  <c:v>10697.08</c:v>
                </c:pt>
                <c:pt idx="343344">
                  <c:v>12053.32</c:v>
                </c:pt>
                <c:pt idx="343345">
                  <c:v>11620.64</c:v>
                </c:pt>
                <c:pt idx="343346">
                  <c:v>10881.29</c:v>
                </c:pt>
                <c:pt idx="343347">
                  <c:v>10997.76</c:v>
                </c:pt>
                <c:pt idx="343348">
                  <c:v>12094.36</c:v>
                </c:pt>
                <c:pt idx="343349">
                  <c:v>10231.15</c:v>
                </c:pt>
                <c:pt idx="343350">
                  <c:v>10690.77</c:v>
                </c:pt>
                <c:pt idx="343351">
                  <c:v>10774.55</c:v>
                </c:pt>
                <c:pt idx="343352">
                  <c:v>10616.95</c:v>
                </c:pt>
                <c:pt idx="343353">
                  <c:v>10741.76</c:v>
                </c:pt>
                <c:pt idx="343354">
                  <c:v>11497.87</c:v>
                </c:pt>
                <c:pt idx="343355">
                  <c:v>9754.58</c:v>
                </c:pt>
                <c:pt idx="343356">
                  <c:v>10171.469999999999</c:v>
                </c:pt>
                <c:pt idx="343357">
                  <c:v>10883.69</c:v>
                </c:pt>
                <c:pt idx="343358">
                  <c:v>9176.8799999999992</c:v>
                </c:pt>
                <c:pt idx="343359">
                  <c:v>10579.9</c:v>
                </c:pt>
                <c:pt idx="343360">
                  <c:v>10207.64</c:v>
                </c:pt>
                <c:pt idx="343361">
                  <c:v>10323</c:v>
                </c:pt>
                <c:pt idx="343362">
                  <c:v>9980.75</c:v>
                </c:pt>
                <c:pt idx="343363">
                  <c:v>9177.11</c:v>
                </c:pt>
                <c:pt idx="343364">
                  <c:v>8750.23</c:v>
                </c:pt>
                <c:pt idx="343365">
                  <c:v>9577.02</c:v>
                </c:pt>
                <c:pt idx="343366">
                  <c:v>8444.83</c:v>
                </c:pt>
                <c:pt idx="343367">
                  <c:v>9414.44</c:v>
                </c:pt>
                <c:pt idx="343368">
                  <c:v>9291.4699999999993</c:v>
                </c:pt>
                <c:pt idx="343369">
                  <c:v>9285.32</c:v>
                </c:pt>
                <c:pt idx="343370">
                  <c:v>9168.92</c:v>
                </c:pt>
                <c:pt idx="343371">
                  <c:v>8910.82</c:v>
                </c:pt>
                <c:pt idx="343372">
                  <c:v>9539.27</c:v>
                </c:pt>
                <c:pt idx="343373">
                  <c:v>10365.620000000001</c:v>
                </c:pt>
                <c:pt idx="343374">
                  <c:v>10158.370000000001</c:v>
                </c:pt>
                <c:pt idx="343375">
                  <c:v>10254.969999999999</c:v>
                </c:pt>
                <c:pt idx="343376">
                  <c:v>10541.33</c:v>
                </c:pt>
                <c:pt idx="343377">
                  <c:v>11387.37</c:v>
                </c:pt>
                <c:pt idx="343378">
                  <c:v>10373.709999999999</c:v>
                </c:pt>
                <c:pt idx="343379">
                  <c:v>10216.27</c:v>
                </c:pt>
                <c:pt idx="343380">
                  <c:v>100</c:v>
                </c:pt>
                <c:pt idx="343381">
                  <c:v>140</c:v>
                </c:pt>
                <c:pt idx="343382">
                  <c:v>150</c:v>
                </c:pt>
                <c:pt idx="343383">
                  <c:v>30</c:v>
                </c:pt>
                <c:pt idx="343384">
                  <c:v>45</c:v>
                </c:pt>
                <c:pt idx="343385">
                  <c:v>55</c:v>
                </c:pt>
                <c:pt idx="343386">
                  <c:v>70</c:v>
                </c:pt>
                <c:pt idx="343387">
                  <c:v>13</c:v>
                </c:pt>
                <c:pt idx="343388">
                  <c:v>51</c:v>
                </c:pt>
                <c:pt idx="343389">
                  <c:v>8</c:v>
                </c:pt>
                <c:pt idx="343390">
                  <c:v>5</c:v>
                </c:pt>
                <c:pt idx="343391">
                  <c:v>30.9</c:v>
                </c:pt>
                <c:pt idx="343392">
                  <c:v>59.46</c:v>
                </c:pt>
                <c:pt idx="343393">
                  <c:v>57.39</c:v>
                </c:pt>
                <c:pt idx="343394">
                  <c:v>79.75</c:v>
                </c:pt>
                <c:pt idx="343395">
                  <c:v>64.19</c:v>
                </c:pt>
                <c:pt idx="343396">
                  <c:v>74.77</c:v>
                </c:pt>
                <c:pt idx="343397">
                  <c:v>42.84</c:v>
                </c:pt>
                <c:pt idx="343398">
                  <c:v>99.03</c:v>
                </c:pt>
                <c:pt idx="343399">
                  <c:v>67.56</c:v>
                </c:pt>
                <c:pt idx="343400">
                  <c:v>37.869999999999997</c:v>
                </c:pt>
                <c:pt idx="343401">
                  <c:v>79.67</c:v>
                </c:pt>
                <c:pt idx="343402">
                  <c:v>87.9</c:v>
                </c:pt>
                <c:pt idx="343403">
                  <c:v>110.54</c:v>
                </c:pt>
                <c:pt idx="343404">
                  <c:v>85.05</c:v>
                </c:pt>
                <c:pt idx="343405">
                  <c:v>62.09</c:v>
                </c:pt>
                <c:pt idx="343406">
                  <c:v>81.790000000000006</c:v>
                </c:pt>
                <c:pt idx="343407">
                  <c:v>69.48</c:v>
                </c:pt>
                <c:pt idx="343408">
                  <c:v>81.91</c:v>
                </c:pt>
                <c:pt idx="343409">
                  <c:v>93.05</c:v>
                </c:pt>
                <c:pt idx="343410">
                  <c:v>71</c:v>
                </c:pt>
                <c:pt idx="343411">
                  <c:v>77.89</c:v>
                </c:pt>
                <c:pt idx="343412">
                  <c:v>83.16</c:v>
                </c:pt>
                <c:pt idx="343413">
                  <c:v>115.64</c:v>
                </c:pt>
                <c:pt idx="343414">
                  <c:v>73.56</c:v>
                </c:pt>
                <c:pt idx="343415">
                  <c:v>79.040000000000006</c:v>
                </c:pt>
                <c:pt idx="343416">
                  <c:v>67.03</c:v>
                </c:pt>
                <c:pt idx="343417">
                  <c:v>87.72</c:v>
                </c:pt>
                <c:pt idx="343418">
                  <c:v>73.7</c:v>
                </c:pt>
                <c:pt idx="343419">
                  <c:v>92.09</c:v>
                </c:pt>
                <c:pt idx="343420">
                  <c:v>83.75</c:v>
                </c:pt>
                <c:pt idx="343421">
                  <c:v>58.44</c:v>
                </c:pt>
                <c:pt idx="343422">
                  <c:v>76.34</c:v>
                </c:pt>
                <c:pt idx="343423">
                  <c:v>131.53</c:v>
                </c:pt>
                <c:pt idx="343424">
                  <c:v>106.44</c:v>
                </c:pt>
                <c:pt idx="343425">
                  <c:v>38.340000000000003</c:v>
                </c:pt>
                <c:pt idx="343426">
                  <c:v>55.87</c:v>
                </c:pt>
                <c:pt idx="343427">
                  <c:v>90.85</c:v>
                </c:pt>
                <c:pt idx="343428">
                  <c:v>114.99</c:v>
                </c:pt>
                <c:pt idx="343429">
                  <c:v>202.24</c:v>
                </c:pt>
                <c:pt idx="343430">
                  <c:v>120.6</c:v>
                </c:pt>
                <c:pt idx="343431">
                  <c:v>161.55000000000001</c:v>
                </c:pt>
                <c:pt idx="343432">
                  <c:v>142.85</c:v>
                </c:pt>
                <c:pt idx="343433">
                  <c:v>111.79</c:v>
                </c:pt>
                <c:pt idx="343434">
                  <c:v>129.36000000000001</c:v>
                </c:pt>
                <c:pt idx="343435">
                  <c:v>116.91</c:v>
                </c:pt>
                <c:pt idx="343436">
                  <c:v>103.8</c:v>
                </c:pt>
                <c:pt idx="343437">
                  <c:v>107.47</c:v>
                </c:pt>
                <c:pt idx="343438">
                  <c:v>200.66</c:v>
                </c:pt>
                <c:pt idx="343439">
                  <c:v>130.19</c:v>
                </c:pt>
                <c:pt idx="343440">
                  <c:v>96.77</c:v>
                </c:pt>
                <c:pt idx="343441">
                  <c:v>77.2</c:v>
                </c:pt>
                <c:pt idx="343442">
                  <c:v>111.14</c:v>
                </c:pt>
                <c:pt idx="343443">
                  <c:v>101.71</c:v>
                </c:pt>
                <c:pt idx="343444">
                  <c:v>52.68</c:v>
                </c:pt>
                <c:pt idx="343445">
                  <c:v>116.42</c:v>
                </c:pt>
                <c:pt idx="343446">
                  <c:v>89.42</c:v>
                </c:pt>
                <c:pt idx="343447">
                  <c:v>104.94</c:v>
                </c:pt>
                <c:pt idx="343448">
                  <c:v>120.72</c:v>
                </c:pt>
                <c:pt idx="343449">
                  <c:v>73.64</c:v>
                </c:pt>
                <c:pt idx="343450">
                  <c:v>117.23</c:v>
                </c:pt>
                <c:pt idx="343451">
                  <c:v>88.79</c:v>
                </c:pt>
                <c:pt idx="343452">
                  <c:v>108.84</c:v>
                </c:pt>
                <c:pt idx="343453">
                  <c:v>75.58</c:v>
                </c:pt>
                <c:pt idx="343454">
                  <c:v>58.07</c:v>
                </c:pt>
                <c:pt idx="343455">
                  <c:v>118.46</c:v>
                </c:pt>
                <c:pt idx="343456">
                  <c:v>117.55</c:v>
                </c:pt>
                <c:pt idx="343457">
                  <c:v>71.7</c:v>
                </c:pt>
                <c:pt idx="343458">
                  <c:v>87</c:v>
                </c:pt>
                <c:pt idx="343459">
                  <c:v>78.27</c:v>
                </c:pt>
                <c:pt idx="343460">
                  <c:v>107.14</c:v>
                </c:pt>
                <c:pt idx="343461">
                  <c:v>69.09</c:v>
                </c:pt>
                <c:pt idx="343462">
                  <c:v>91.98</c:v>
                </c:pt>
                <c:pt idx="343463">
                  <c:v>96.55</c:v>
                </c:pt>
                <c:pt idx="343464">
                  <c:v>69.73</c:v>
                </c:pt>
                <c:pt idx="343465">
                  <c:v>82.37</c:v>
                </c:pt>
                <c:pt idx="343466">
                  <c:v>114.57</c:v>
                </c:pt>
                <c:pt idx="343467">
                  <c:v>141.52000000000001</c:v>
                </c:pt>
                <c:pt idx="343468">
                  <c:v>108.93</c:v>
                </c:pt>
                <c:pt idx="343469">
                  <c:v>100.03</c:v>
                </c:pt>
                <c:pt idx="343470">
                  <c:v>108.99</c:v>
                </c:pt>
                <c:pt idx="343471">
                  <c:v>84.24</c:v>
                </c:pt>
                <c:pt idx="343472">
                  <c:v>138.97999999999999</c:v>
                </c:pt>
                <c:pt idx="343473">
                  <c:v>73.39</c:v>
                </c:pt>
                <c:pt idx="343474">
                  <c:v>60.55</c:v>
                </c:pt>
                <c:pt idx="343475">
                  <c:v>124.71</c:v>
                </c:pt>
                <c:pt idx="343476">
                  <c:v>50.57</c:v>
                </c:pt>
                <c:pt idx="343477">
                  <c:v>102.45</c:v>
                </c:pt>
                <c:pt idx="343478">
                  <c:v>68.569999999999993</c:v>
                </c:pt>
                <c:pt idx="343479">
                  <c:v>106.04</c:v>
                </c:pt>
                <c:pt idx="343480">
                  <c:v>51.31</c:v>
                </c:pt>
                <c:pt idx="343481">
                  <c:v>70.88</c:v>
                </c:pt>
                <c:pt idx="343482">
                  <c:v>52.22</c:v>
                </c:pt>
                <c:pt idx="343483">
                  <c:v>127.77</c:v>
                </c:pt>
                <c:pt idx="343484">
                  <c:v>59.67</c:v>
                </c:pt>
                <c:pt idx="343485">
                  <c:v>66.48</c:v>
                </c:pt>
                <c:pt idx="343486">
                  <c:v>80.17</c:v>
                </c:pt>
                <c:pt idx="343487">
                  <c:v>67.17</c:v>
                </c:pt>
                <c:pt idx="343488">
                  <c:v>117.97</c:v>
                </c:pt>
                <c:pt idx="343489">
                  <c:v>134.87</c:v>
                </c:pt>
                <c:pt idx="343490">
                  <c:v>110.66</c:v>
                </c:pt>
                <c:pt idx="343491">
                  <c:v>117.14</c:v>
                </c:pt>
                <c:pt idx="343492">
                  <c:v>109.11</c:v>
                </c:pt>
                <c:pt idx="343493">
                  <c:v>72.569999999999993</c:v>
                </c:pt>
                <c:pt idx="343494">
                  <c:v>81.28</c:v>
                </c:pt>
                <c:pt idx="343495">
                  <c:v>126.35</c:v>
                </c:pt>
                <c:pt idx="343496">
                  <c:v>36.33</c:v>
                </c:pt>
                <c:pt idx="343497">
                  <c:v>74.97</c:v>
                </c:pt>
                <c:pt idx="343498">
                  <c:v>125.76</c:v>
                </c:pt>
                <c:pt idx="343499">
                  <c:v>60.53</c:v>
                </c:pt>
                <c:pt idx="343500">
                  <c:v>83.86</c:v>
                </c:pt>
                <c:pt idx="343501">
                  <c:v>91</c:v>
                </c:pt>
                <c:pt idx="343502">
                  <c:v>97.95</c:v>
                </c:pt>
                <c:pt idx="343503">
                  <c:v>139.87</c:v>
                </c:pt>
                <c:pt idx="343504">
                  <c:v>66.8</c:v>
                </c:pt>
                <c:pt idx="343505">
                  <c:v>60.83</c:v>
                </c:pt>
                <c:pt idx="343506">
                  <c:v>138.33000000000001</c:v>
                </c:pt>
                <c:pt idx="343507">
                  <c:v>60</c:v>
                </c:pt>
                <c:pt idx="343508">
                  <c:v>104.46</c:v>
                </c:pt>
                <c:pt idx="343509">
                  <c:v>105.62</c:v>
                </c:pt>
                <c:pt idx="343510">
                  <c:v>86.31</c:v>
                </c:pt>
                <c:pt idx="343511">
                  <c:v>79.260000000000005</c:v>
                </c:pt>
                <c:pt idx="343512">
                  <c:v>85.83</c:v>
                </c:pt>
                <c:pt idx="343513">
                  <c:v>70.63</c:v>
                </c:pt>
                <c:pt idx="343514">
                  <c:v>113.08</c:v>
                </c:pt>
                <c:pt idx="343515">
                  <c:v>92.5</c:v>
                </c:pt>
                <c:pt idx="343516">
                  <c:v>115.6</c:v>
                </c:pt>
                <c:pt idx="343517">
                  <c:v>89.06</c:v>
                </c:pt>
                <c:pt idx="343518">
                  <c:v>136.88</c:v>
                </c:pt>
                <c:pt idx="343519">
                  <c:v>88.72</c:v>
                </c:pt>
                <c:pt idx="343520">
                  <c:v>149.63999999999999</c:v>
                </c:pt>
                <c:pt idx="343521">
                  <c:v>6</c:v>
                </c:pt>
                <c:pt idx="343522">
                  <c:v>7.44</c:v>
                </c:pt>
                <c:pt idx="343523">
                  <c:v>18</c:v>
                </c:pt>
                <c:pt idx="343524">
                  <c:v>18</c:v>
                </c:pt>
                <c:pt idx="343525">
                  <c:v>36</c:v>
                </c:pt>
                <c:pt idx="343526">
                  <c:v>-30</c:v>
                </c:pt>
                <c:pt idx="343527">
                  <c:v>2.33</c:v>
                </c:pt>
                <c:pt idx="343528">
                  <c:v>11.5</c:v>
                </c:pt>
                <c:pt idx="343529">
                  <c:v>2.58</c:v>
                </c:pt>
                <c:pt idx="343530">
                  <c:v>0.5</c:v>
                </c:pt>
                <c:pt idx="343531">
                  <c:v>-19.420000000000002</c:v>
                </c:pt>
                <c:pt idx="343532">
                  <c:v>19.97</c:v>
                </c:pt>
                <c:pt idx="343533">
                  <c:v>-4.7699999999999996</c:v>
                </c:pt>
                <c:pt idx="343534">
                  <c:v>3.77</c:v>
                </c:pt>
                <c:pt idx="343535">
                  <c:v>-5</c:v>
                </c:pt>
                <c:pt idx="343536">
                  <c:v>2.2799999999999998</c:v>
                </c:pt>
                <c:pt idx="343537">
                  <c:v>2500.9699999999998</c:v>
                </c:pt>
                <c:pt idx="343538">
                  <c:v>2550.17</c:v>
                </c:pt>
                <c:pt idx="343539">
                  <c:v>2805.71</c:v>
                </c:pt>
                <c:pt idx="343540">
                  <c:v>3135.46</c:v>
                </c:pt>
                <c:pt idx="343541">
                  <c:v>3395.99</c:v>
                </c:pt>
                <c:pt idx="343542">
                  <c:v>3219.77</c:v>
                </c:pt>
                <c:pt idx="343543">
                  <c:v>2824.58</c:v>
                </c:pt>
                <c:pt idx="343544">
                  <c:v>2651.4</c:v>
                </c:pt>
                <c:pt idx="343545">
                  <c:v>2850.39</c:v>
                </c:pt>
                <c:pt idx="343546">
                  <c:v>3366.32</c:v>
                </c:pt>
                <c:pt idx="343547">
                  <c:v>3206.36</c:v>
                </c:pt>
                <c:pt idx="343548">
                  <c:v>3175.39</c:v>
                </c:pt>
                <c:pt idx="343549">
                  <c:v>3322.66</c:v>
                </c:pt>
                <c:pt idx="343550">
                  <c:v>3107.29</c:v>
                </c:pt>
                <c:pt idx="343551">
                  <c:v>3622.99</c:v>
                </c:pt>
                <c:pt idx="343552">
                  <c:v>2926.26</c:v>
                </c:pt>
                <c:pt idx="343553">
                  <c:v>3618.26</c:v>
                </c:pt>
                <c:pt idx="343554">
                  <c:v>3323.66</c:v>
                </c:pt>
                <c:pt idx="343555">
                  <c:v>3112.17</c:v>
                </c:pt>
                <c:pt idx="343556">
                  <c:v>3201.99</c:v>
                </c:pt>
                <c:pt idx="343557">
                  <c:v>2899.78</c:v>
                </c:pt>
                <c:pt idx="343558">
                  <c:v>2451.81</c:v>
                </c:pt>
                <c:pt idx="343559">
                  <c:v>2539.9299999999998</c:v>
                </c:pt>
                <c:pt idx="343560">
                  <c:v>2988.68</c:v>
                </c:pt>
                <c:pt idx="343561">
                  <c:v>3006.8</c:v>
                </c:pt>
                <c:pt idx="343562">
                  <c:v>2995.9</c:v>
                </c:pt>
                <c:pt idx="343563">
                  <c:v>3214.8</c:v>
                </c:pt>
                <c:pt idx="343564">
                  <c:v>2958.67</c:v>
                </c:pt>
                <c:pt idx="343565">
                  <c:v>2666.66</c:v>
                </c:pt>
                <c:pt idx="343566">
                  <c:v>2882.55</c:v>
                </c:pt>
                <c:pt idx="343567">
                  <c:v>2831.1</c:v>
                </c:pt>
                <c:pt idx="343568">
                  <c:v>2573.52</c:v>
                </c:pt>
                <c:pt idx="343569">
                  <c:v>2334.98</c:v>
                </c:pt>
                <c:pt idx="343570">
                  <c:v>2709.44</c:v>
                </c:pt>
                <c:pt idx="343571">
                  <c:v>2915.69</c:v>
                </c:pt>
                <c:pt idx="343572">
                  <c:v>2910.09</c:v>
                </c:pt>
                <c:pt idx="343573">
                  <c:v>2797.79</c:v>
                </c:pt>
                <c:pt idx="343574">
                  <c:v>2830.68</c:v>
                </c:pt>
                <c:pt idx="343575">
                  <c:v>2878.08</c:v>
                </c:pt>
                <c:pt idx="343576">
                  <c:v>3328.88</c:v>
                </c:pt>
                <c:pt idx="343577">
                  <c:v>2871.63</c:v>
                </c:pt>
                <c:pt idx="343578">
                  <c:v>2960.47</c:v>
                </c:pt>
                <c:pt idx="343579">
                  <c:v>2892.44</c:v>
                </c:pt>
                <c:pt idx="343580">
                  <c:v>2302.98</c:v>
                </c:pt>
                <c:pt idx="343581">
                  <c:v>2054.8000000000002</c:v>
                </c:pt>
                <c:pt idx="343582">
                  <c:v>2469.64</c:v>
                </c:pt>
                <c:pt idx="343583">
                  <c:v>2806.54</c:v>
                </c:pt>
                <c:pt idx="343584">
                  <c:v>2024.76</c:v>
                </c:pt>
                <c:pt idx="343585">
                  <c:v>2151.7399999999998</c:v>
                </c:pt>
                <c:pt idx="343586">
                  <c:v>2626.18</c:v>
                </c:pt>
                <c:pt idx="343587">
                  <c:v>2454.59</c:v>
                </c:pt>
                <c:pt idx="343588">
                  <c:v>2376.12</c:v>
                </c:pt>
                <c:pt idx="343589">
                  <c:v>2366</c:v>
                </c:pt>
                <c:pt idx="343590">
                  <c:v>2499</c:v>
                </c:pt>
                <c:pt idx="343591">
                  <c:v>3139.91</c:v>
                </c:pt>
                <c:pt idx="343592">
                  <c:v>2446.67</c:v>
                </c:pt>
                <c:pt idx="343593">
                  <c:v>2692.53</c:v>
                </c:pt>
                <c:pt idx="343594">
                  <c:v>2818.52</c:v>
                </c:pt>
                <c:pt idx="343595">
                  <c:v>2729.66</c:v>
                </c:pt>
                <c:pt idx="343596">
                  <c:v>2799.78</c:v>
                </c:pt>
                <c:pt idx="343597">
                  <c:v>2648.77</c:v>
                </c:pt>
                <c:pt idx="343598">
                  <c:v>2668.3</c:v>
                </c:pt>
                <c:pt idx="343599">
                  <c:v>2851.7</c:v>
                </c:pt>
                <c:pt idx="343600">
                  <c:v>2784.82</c:v>
                </c:pt>
                <c:pt idx="343601">
                  <c:v>2461.34</c:v>
                </c:pt>
                <c:pt idx="343602">
                  <c:v>2399.2600000000002</c:v>
                </c:pt>
                <c:pt idx="343603">
                  <c:v>2271.81</c:v>
                </c:pt>
                <c:pt idx="343604">
                  <c:v>2371.98</c:v>
                </c:pt>
                <c:pt idx="343605">
                  <c:v>2355.5</c:v>
                </c:pt>
                <c:pt idx="343606">
                  <c:v>2423.9899999999998</c:v>
                </c:pt>
                <c:pt idx="343607">
                  <c:v>2296.44</c:v>
                </c:pt>
                <c:pt idx="343608">
                  <c:v>2665.16</c:v>
                </c:pt>
                <c:pt idx="343609">
                  <c:v>2394</c:v>
                </c:pt>
                <c:pt idx="343610">
                  <c:v>1866.57</c:v>
                </c:pt>
                <c:pt idx="343611">
                  <c:v>2122.4499999999998</c:v>
                </c:pt>
                <c:pt idx="343612">
                  <c:v>2066.08</c:v>
                </c:pt>
                <c:pt idx="343613">
                  <c:v>2015.11</c:v>
                </c:pt>
                <c:pt idx="343614">
                  <c:v>1997.31</c:v>
                </c:pt>
                <c:pt idx="343615">
                  <c:v>1778.71</c:v>
                </c:pt>
                <c:pt idx="343616">
                  <c:v>2127.16</c:v>
                </c:pt>
                <c:pt idx="343617">
                  <c:v>2004.58</c:v>
                </c:pt>
                <c:pt idx="343618">
                  <c:v>2000.06</c:v>
                </c:pt>
                <c:pt idx="343619">
                  <c:v>2020.44</c:v>
                </c:pt>
                <c:pt idx="343620">
                  <c:v>1860.95</c:v>
                </c:pt>
                <c:pt idx="343621">
                  <c:v>1901.55</c:v>
                </c:pt>
                <c:pt idx="343622">
                  <c:v>1674.62</c:v>
                </c:pt>
                <c:pt idx="343623">
                  <c:v>1780.5</c:v>
                </c:pt>
                <c:pt idx="343624">
                  <c:v>2120.88</c:v>
                </c:pt>
                <c:pt idx="343625">
                  <c:v>2092.2399999999998</c:v>
                </c:pt>
                <c:pt idx="343626">
                  <c:v>2237.2399999999998</c:v>
                </c:pt>
                <c:pt idx="343627">
                  <c:v>1976.05</c:v>
                </c:pt>
                <c:pt idx="343628">
                  <c:v>1864.57</c:v>
                </c:pt>
                <c:pt idx="343629">
                  <c:v>2146.0100000000002</c:v>
                </c:pt>
                <c:pt idx="343630">
                  <c:v>1944.78</c:v>
                </c:pt>
                <c:pt idx="343631">
                  <c:v>2004.73</c:v>
                </c:pt>
                <c:pt idx="343632">
                  <c:v>1828.88</c:v>
                </c:pt>
                <c:pt idx="343633">
                  <c:v>1712.73</c:v>
                </c:pt>
                <c:pt idx="343634">
                  <c:v>1761.26</c:v>
                </c:pt>
                <c:pt idx="343635">
                  <c:v>2010.71</c:v>
                </c:pt>
                <c:pt idx="343636">
                  <c:v>1670.92</c:v>
                </c:pt>
                <c:pt idx="343637">
                  <c:v>1954.32</c:v>
                </c:pt>
                <c:pt idx="343638">
                  <c:v>1972.47</c:v>
                </c:pt>
                <c:pt idx="343639">
                  <c:v>2140.39</c:v>
                </c:pt>
                <c:pt idx="343640">
                  <c:v>2077.9499999999998</c:v>
                </c:pt>
                <c:pt idx="343641">
                  <c:v>2009.94</c:v>
                </c:pt>
                <c:pt idx="343642">
                  <c:v>2216.67</c:v>
                </c:pt>
                <c:pt idx="343643">
                  <c:v>2525.2399999999998</c:v>
                </c:pt>
                <c:pt idx="343644">
                  <c:v>2536.91</c:v>
                </c:pt>
                <c:pt idx="343645">
                  <c:v>2250.17</c:v>
                </c:pt>
                <c:pt idx="343646">
                  <c:v>2348.9299999999998</c:v>
                </c:pt>
                <c:pt idx="343647">
                  <c:v>2392.17</c:v>
                </c:pt>
                <c:pt idx="343648">
                  <c:v>2160.62</c:v>
                </c:pt>
                <c:pt idx="343649">
                  <c:v>2291.0700000000002</c:v>
                </c:pt>
                <c:pt idx="343650">
                  <c:v>2322</c:v>
                </c:pt>
                <c:pt idx="343651">
                  <c:v>2637.87</c:v>
                </c:pt>
                <c:pt idx="343652">
                  <c:v>2117.1999999999998</c:v>
                </c:pt>
                <c:pt idx="343653">
                  <c:v>2279.08</c:v>
                </c:pt>
                <c:pt idx="343654">
                  <c:v>2473.62</c:v>
                </c:pt>
                <c:pt idx="343655">
                  <c:v>2241.33</c:v>
                </c:pt>
                <c:pt idx="343656">
                  <c:v>2350.9499999999998</c:v>
                </c:pt>
                <c:pt idx="343657">
                  <c:v>2686.02</c:v>
                </c:pt>
                <c:pt idx="343658">
                  <c:v>2515.7199999999998</c:v>
                </c:pt>
                <c:pt idx="343659">
                  <c:v>2570.06</c:v>
                </c:pt>
                <c:pt idx="343660">
                  <c:v>2254.65</c:v>
                </c:pt>
                <c:pt idx="343661">
                  <c:v>2611.06</c:v>
                </c:pt>
                <c:pt idx="343662">
                  <c:v>2332.88</c:v>
                </c:pt>
                <c:pt idx="343663">
                  <c:v>2194.9899999999998</c:v>
                </c:pt>
                <c:pt idx="343664">
                  <c:v>2224.67</c:v>
                </c:pt>
                <c:pt idx="343665">
                  <c:v>2510.7199999999998</c:v>
                </c:pt>
                <c:pt idx="343666">
                  <c:v>2294.5500000000002</c:v>
                </c:pt>
                <c:pt idx="343667">
                  <c:v>2108.69</c:v>
                </c:pt>
                <c:pt idx="343668">
                  <c:v>2243.59</c:v>
                </c:pt>
                <c:pt idx="343669">
                  <c:v>2527.96</c:v>
                </c:pt>
                <c:pt idx="343670">
                  <c:v>1974.61</c:v>
                </c:pt>
                <c:pt idx="343671">
                  <c:v>2089.54</c:v>
                </c:pt>
                <c:pt idx="343672">
                  <c:v>2229.19</c:v>
                </c:pt>
                <c:pt idx="343673">
                  <c:v>2032.62</c:v>
                </c:pt>
                <c:pt idx="343674">
                  <c:v>2161.3200000000002</c:v>
                </c:pt>
                <c:pt idx="343675">
                  <c:v>1973.83</c:v>
                </c:pt>
                <c:pt idx="343676">
                  <c:v>1914.3</c:v>
                </c:pt>
                <c:pt idx="343677">
                  <c:v>2065.2800000000002</c:v>
                </c:pt>
                <c:pt idx="343678">
                  <c:v>2224.94</c:v>
                </c:pt>
                <c:pt idx="343679">
                  <c:v>2060.09</c:v>
                </c:pt>
                <c:pt idx="343680">
                  <c:v>5</c:v>
                </c:pt>
                <c:pt idx="343681">
                  <c:v>5</c:v>
                </c:pt>
                <c:pt idx="343682">
                  <c:v>1.27</c:v>
                </c:pt>
                <c:pt idx="343683">
                  <c:v>9.3699999999999992</c:v>
                </c:pt>
                <c:pt idx="343684">
                  <c:v>9.3699999999999992</c:v>
                </c:pt>
                <c:pt idx="343685">
                  <c:v>1.57</c:v>
                </c:pt>
                <c:pt idx="343686">
                  <c:v>13.68</c:v>
                </c:pt>
                <c:pt idx="343687">
                  <c:v>7.25</c:v>
                </c:pt>
                <c:pt idx="343688">
                  <c:v>3.84</c:v>
                </c:pt>
                <c:pt idx="343689">
                  <c:v>2.54</c:v>
                </c:pt>
                <c:pt idx="343690">
                  <c:v>9.3699999999999992</c:v>
                </c:pt>
                <c:pt idx="343691">
                  <c:v>1.47</c:v>
                </c:pt>
                <c:pt idx="343692">
                  <c:v>1.27</c:v>
                </c:pt>
                <c:pt idx="343693">
                  <c:v>1.47</c:v>
                </c:pt>
                <c:pt idx="343694">
                  <c:v>10.84</c:v>
                </c:pt>
                <c:pt idx="343695">
                  <c:v>1.47</c:v>
                </c:pt>
                <c:pt idx="343696">
                  <c:v>9.3699999999999992</c:v>
                </c:pt>
                <c:pt idx="343697">
                  <c:v>2.97</c:v>
                </c:pt>
                <c:pt idx="343698">
                  <c:v>9.3699999999999992</c:v>
                </c:pt>
                <c:pt idx="343699">
                  <c:v>15.84</c:v>
                </c:pt>
                <c:pt idx="343700">
                  <c:v>28.11</c:v>
                </c:pt>
                <c:pt idx="343701">
                  <c:v>9.3699999999999992</c:v>
                </c:pt>
                <c:pt idx="343702">
                  <c:v>1.47</c:v>
                </c:pt>
                <c:pt idx="343703">
                  <c:v>3.5</c:v>
                </c:pt>
                <c:pt idx="343704">
                  <c:v>1.47</c:v>
                </c:pt>
                <c:pt idx="343705">
                  <c:v>1.47</c:v>
                </c:pt>
                <c:pt idx="343706">
                  <c:v>1.47</c:v>
                </c:pt>
                <c:pt idx="343707">
                  <c:v>7.74</c:v>
                </c:pt>
                <c:pt idx="343708">
                  <c:v>1.48</c:v>
                </c:pt>
                <c:pt idx="343709">
                  <c:v>2.96</c:v>
                </c:pt>
                <c:pt idx="343710">
                  <c:v>1.47</c:v>
                </c:pt>
                <c:pt idx="343711">
                  <c:v>2.4700000000000002</c:v>
                </c:pt>
                <c:pt idx="343712">
                  <c:v>5.44</c:v>
                </c:pt>
                <c:pt idx="343713">
                  <c:v>0.1</c:v>
                </c:pt>
                <c:pt idx="343714">
                  <c:v>2.4700000000000002</c:v>
                </c:pt>
                <c:pt idx="343715">
                  <c:v>0.75</c:v>
                </c:pt>
                <c:pt idx="343716">
                  <c:v>0.75</c:v>
                </c:pt>
                <c:pt idx="343717">
                  <c:v>351.8</c:v>
                </c:pt>
                <c:pt idx="343718">
                  <c:v>426.37</c:v>
                </c:pt>
                <c:pt idx="343719">
                  <c:v>413.98</c:v>
                </c:pt>
                <c:pt idx="343720">
                  <c:v>336.84</c:v>
                </c:pt>
                <c:pt idx="343721">
                  <c:v>319.62</c:v>
                </c:pt>
                <c:pt idx="343722">
                  <c:v>323.83999999999997</c:v>
                </c:pt>
                <c:pt idx="343723">
                  <c:v>290.3</c:v>
                </c:pt>
                <c:pt idx="343724">
                  <c:v>231.82</c:v>
                </c:pt>
                <c:pt idx="343725">
                  <c:v>309.88</c:v>
                </c:pt>
                <c:pt idx="343726">
                  <c:v>301.72000000000003</c:v>
                </c:pt>
                <c:pt idx="343727">
                  <c:v>325.72000000000003</c:v>
                </c:pt>
                <c:pt idx="343728">
                  <c:v>350.6</c:v>
                </c:pt>
                <c:pt idx="343729">
                  <c:v>166.84</c:v>
                </c:pt>
                <c:pt idx="343730">
                  <c:v>22</c:v>
                </c:pt>
                <c:pt idx="343731">
                  <c:v>28.98</c:v>
                </c:pt>
                <c:pt idx="343732">
                  <c:v>51.94</c:v>
                </c:pt>
                <c:pt idx="343733">
                  <c:v>116.33</c:v>
                </c:pt>
                <c:pt idx="343734">
                  <c:v>299.05</c:v>
                </c:pt>
                <c:pt idx="343735">
                  <c:v>317.05</c:v>
                </c:pt>
                <c:pt idx="343736">
                  <c:v>115.82</c:v>
                </c:pt>
                <c:pt idx="343737">
                  <c:v>204.62</c:v>
                </c:pt>
                <c:pt idx="343738">
                  <c:v>258.14999999999998</c:v>
                </c:pt>
                <c:pt idx="343739">
                  <c:v>140.29</c:v>
                </c:pt>
                <c:pt idx="343740">
                  <c:v>127.78</c:v>
                </c:pt>
                <c:pt idx="343741">
                  <c:v>103.86</c:v>
                </c:pt>
                <c:pt idx="343742">
                  <c:v>105.84</c:v>
                </c:pt>
                <c:pt idx="343743">
                  <c:v>244.19</c:v>
                </c:pt>
                <c:pt idx="343744">
                  <c:v>202.8</c:v>
                </c:pt>
                <c:pt idx="343745">
                  <c:v>286.42</c:v>
                </c:pt>
                <c:pt idx="343746">
                  <c:v>307.48</c:v>
                </c:pt>
                <c:pt idx="343747">
                  <c:v>290.56</c:v>
                </c:pt>
                <c:pt idx="343748">
                  <c:v>117.74</c:v>
                </c:pt>
                <c:pt idx="343749">
                  <c:v>189.76</c:v>
                </c:pt>
                <c:pt idx="343750">
                  <c:v>190.72</c:v>
                </c:pt>
                <c:pt idx="343751">
                  <c:v>287.42</c:v>
                </c:pt>
                <c:pt idx="343752">
                  <c:v>278.72000000000003</c:v>
                </c:pt>
                <c:pt idx="343753">
                  <c:v>240.84</c:v>
                </c:pt>
                <c:pt idx="343754">
                  <c:v>265.77999999999997</c:v>
                </c:pt>
                <c:pt idx="343755">
                  <c:v>130.94</c:v>
                </c:pt>
                <c:pt idx="343756">
                  <c:v>191.84</c:v>
                </c:pt>
                <c:pt idx="343757">
                  <c:v>50.94</c:v>
                </c:pt>
                <c:pt idx="343758">
                  <c:v>62.94</c:v>
                </c:pt>
                <c:pt idx="343759">
                  <c:v>55.94</c:v>
                </c:pt>
                <c:pt idx="343760">
                  <c:v>10.98</c:v>
                </c:pt>
                <c:pt idx="343761">
                  <c:v>48.94</c:v>
                </c:pt>
                <c:pt idx="343762">
                  <c:v>28.98</c:v>
                </c:pt>
                <c:pt idx="343763">
                  <c:v>79.92</c:v>
                </c:pt>
                <c:pt idx="343764">
                  <c:v>43</c:v>
                </c:pt>
                <c:pt idx="343765">
                  <c:v>23</c:v>
                </c:pt>
                <c:pt idx="343766">
                  <c:v>65</c:v>
                </c:pt>
                <c:pt idx="343767">
                  <c:v>282</c:v>
                </c:pt>
                <c:pt idx="343768">
                  <c:v>291.98</c:v>
                </c:pt>
                <c:pt idx="343769">
                  <c:v>290.95999999999998</c:v>
                </c:pt>
                <c:pt idx="343770">
                  <c:v>161</c:v>
                </c:pt>
                <c:pt idx="343771">
                  <c:v>344.98</c:v>
                </c:pt>
                <c:pt idx="343772">
                  <c:v>334</c:v>
                </c:pt>
                <c:pt idx="343773">
                  <c:v>200</c:v>
                </c:pt>
                <c:pt idx="343774">
                  <c:v>203</c:v>
                </c:pt>
                <c:pt idx="343775">
                  <c:v>167</c:v>
                </c:pt>
                <c:pt idx="343776">
                  <c:v>151</c:v>
                </c:pt>
                <c:pt idx="343777">
                  <c:v>123</c:v>
                </c:pt>
                <c:pt idx="343778">
                  <c:v>170</c:v>
                </c:pt>
                <c:pt idx="343779">
                  <c:v>153.01</c:v>
                </c:pt>
                <c:pt idx="343780">
                  <c:v>189</c:v>
                </c:pt>
                <c:pt idx="343781">
                  <c:v>99</c:v>
                </c:pt>
                <c:pt idx="343782">
                  <c:v>128</c:v>
                </c:pt>
                <c:pt idx="343783">
                  <c:v>116</c:v>
                </c:pt>
                <c:pt idx="343784">
                  <c:v>160</c:v>
                </c:pt>
                <c:pt idx="343785">
                  <c:v>104</c:v>
                </c:pt>
                <c:pt idx="343786">
                  <c:v>184</c:v>
                </c:pt>
                <c:pt idx="343787">
                  <c:v>95</c:v>
                </c:pt>
                <c:pt idx="343788">
                  <c:v>125</c:v>
                </c:pt>
                <c:pt idx="343789">
                  <c:v>98</c:v>
                </c:pt>
                <c:pt idx="343790">
                  <c:v>95</c:v>
                </c:pt>
                <c:pt idx="343791">
                  <c:v>68</c:v>
                </c:pt>
                <c:pt idx="343792">
                  <c:v>109.88</c:v>
                </c:pt>
                <c:pt idx="343793">
                  <c:v>104</c:v>
                </c:pt>
                <c:pt idx="343794">
                  <c:v>46</c:v>
                </c:pt>
                <c:pt idx="343795">
                  <c:v>102.64</c:v>
                </c:pt>
                <c:pt idx="343796">
                  <c:v>86</c:v>
                </c:pt>
                <c:pt idx="343797">
                  <c:v>68</c:v>
                </c:pt>
                <c:pt idx="343798">
                  <c:v>42</c:v>
                </c:pt>
                <c:pt idx="343799">
                  <c:v>44</c:v>
                </c:pt>
                <c:pt idx="343800">
                  <c:v>35</c:v>
                </c:pt>
                <c:pt idx="343801">
                  <c:v>68</c:v>
                </c:pt>
                <c:pt idx="343802">
                  <c:v>35</c:v>
                </c:pt>
                <c:pt idx="343803">
                  <c:v>56</c:v>
                </c:pt>
                <c:pt idx="343804">
                  <c:v>28</c:v>
                </c:pt>
                <c:pt idx="343805">
                  <c:v>67.88</c:v>
                </c:pt>
                <c:pt idx="343806">
                  <c:v>86</c:v>
                </c:pt>
                <c:pt idx="343807">
                  <c:v>7</c:v>
                </c:pt>
                <c:pt idx="343808">
                  <c:v>46</c:v>
                </c:pt>
                <c:pt idx="343809">
                  <c:v>46.76</c:v>
                </c:pt>
                <c:pt idx="343810">
                  <c:v>69.760000000000005</c:v>
                </c:pt>
                <c:pt idx="343811">
                  <c:v>32.880000000000003</c:v>
                </c:pt>
                <c:pt idx="343812">
                  <c:v>44</c:v>
                </c:pt>
                <c:pt idx="343813">
                  <c:v>10</c:v>
                </c:pt>
                <c:pt idx="343814">
                  <c:v>28</c:v>
                </c:pt>
                <c:pt idx="343815">
                  <c:v>32.880000000000003</c:v>
                </c:pt>
                <c:pt idx="343816">
                  <c:v>42.88</c:v>
                </c:pt>
                <c:pt idx="343817">
                  <c:v>64.510000000000005</c:v>
                </c:pt>
                <c:pt idx="343818">
                  <c:v>60.09</c:v>
                </c:pt>
                <c:pt idx="343819">
                  <c:v>166.46</c:v>
                </c:pt>
                <c:pt idx="343820">
                  <c:v>60.13</c:v>
                </c:pt>
                <c:pt idx="343821">
                  <c:v>27.76</c:v>
                </c:pt>
                <c:pt idx="343822">
                  <c:v>50.97</c:v>
                </c:pt>
                <c:pt idx="343823">
                  <c:v>61.88</c:v>
                </c:pt>
                <c:pt idx="343824">
                  <c:v>7</c:v>
                </c:pt>
                <c:pt idx="343825">
                  <c:v>14</c:v>
                </c:pt>
                <c:pt idx="343826">
                  <c:v>12</c:v>
                </c:pt>
                <c:pt idx="343827">
                  <c:v>48.26</c:v>
                </c:pt>
                <c:pt idx="343828">
                  <c:v>37.380000000000003</c:v>
                </c:pt>
                <c:pt idx="343829">
                  <c:v>11</c:v>
                </c:pt>
                <c:pt idx="343830">
                  <c:v>18.5</c:v>
                </c:pt>
                <c:pt idx="343831">
                  <c:v>15</c:v>
                </c:pt>
                <c:pt idx="343832">
                  <c:v>27.88</c:v>
                </c:pt>
                <c:pt idx="343833">
                  <c:v>21.5</c:v>
                </c:pt>
                <c:pt idx="343834">
                  <c:v>28</c:v>
                </c:pt>
                <c:pt idx="343835">
                  <c:v>7</c:v>
                </c:pt>
                <c:pt idx="343836">
                  <c:v>7</c:v>
                </c:pt>
                <c:pt idx="343837">
                  <c:v>26</c:v>
                </c:pt>
                <c:pt idx="343838">
                  <c:v>26</c:v>
                </c:pt>
                <c:pt idx="343839">
                  <c:v>5</c:v>
                </c:pt>
                <c:pt idx="343840">
                  <c:v>13.5</c:v>
                </c:pt>
                <c:pt idx="343841">
                  <c:v>17</c:v>
                </c:pt>
                <c:pt idx="343842">
                  <c:v>8</c:v>
                </c:pt>
                <c:pt idx="343843">
                  <c:v>224</c:v>
                </c:pt>
                <c:pt idx="343844">
                  <c:v>507.5</c:v>
                </c:pt>
                <c:pt idx="343845">
                  <c:v>287</c:v>
                </c:pt>
                <c:pt idx="343846">
                  <c:v>416.5</c:v>
                </c:pt>
                <c:pt idx="343847">
                  <c:v>3.5</c:v>
                </c:pt>
                <c:pt idx="343848">
                  <c:v>-17.5</c:v>
                </c:pt>
                <c:pt idx="343849">
                  <c:v>436</c:v>
                </c:pt>
                <c:pt idx="343850">
                  <c:v>328</c:v>
                </c:pt>
                <c:pt idx="343851">
                  <c:v>397</c:v>
                </c:pt>
                <c:pt idx="343852">
                  <c:v>322</c:v>
                </c:pt>
                <c:pt idx="343853">
                  <c:v>225</c:v>
                </c:pt>
                <c:pt idx="343854">
                  <c:v>221</c:v>
                </c:pt>
                <c:pt idx="343855">
                  <c:v>141</c:v>
                </c:pt>
                <c:pt idx="343856">
                  <c:v>28</c:v>
                </c:pt>
                <c:pt idx="343857">
                  <c:v>58</c:v>
                </c:pt>
                <c:pt idx="343858">
                  <c:v>9</c:v>
                </c:pt>
                <c:pt idx="343859">
                  <c:v>3</c:v>
                </c:pt>
                <c:pt idx="343860">
                  <c:v>17.760000000000002</c:v>
                </c:pt>
                <c:pt idx="343861">
                  <c:v>62.16</c:v>
                </c:pt>
                <c:pt idx="343862">
                  <c:v>13.32</c:v>
                </c:pt>
                <c:pt idx="343863">
                  <c:v>569.08000000000004</c:v>
                </c:pt>
                <c:pt idx="343864">
                  <c:v>471.92</c:v>
                </c:pt>
                <c:pt idx="343865">
                  <c:v>423.34</c:v>
                </c:pt>
                <c:pt idx="343866">
                  <c:v>93.02</c:v>
                </c:pt>
                <c:pt idx="343867">
                  <c:v>24.29</c:v>
                </c:pt>
                <c:pt idx="343868">
                  <c:v>10.41</c:v>
                </c:pt>
                <c:pt idx="343869">
                  <c:v>36.74</c:v>
                </c:pt>
                <c:pt idx="343870">
                  <c:v>27.88</c:v>
                </c:pt>
                <c:pt idx="343871">
                  <c:v>69.19</c:v>
                </c:pt>
                <c:pt idx="343872">
                  <c:v>70.42</c:v>
                </c:pt>
                <c:pt idx="343873">
                  <c:v>73.75</c:v>
                </c:pt>
                <c:pt idx="343874">
                  <c:v>33.520000000000003</c:v>
                </c:pt>
                <c:pt idx="343875">
                  <c:v>46.43</c:v>
                </c:pt>
                <c:pt idx="343876">
                  <c:v>56.05</c:v>
                </c:pt>
                <c:pt idx="343877">
                  <c:v>6.48</c:v>
                </c:pt>
                <c:pt idx="343878">
                  <c:v>42.07</c:v>
                </c:pt>
                <c:pt idx="343879">
                  <c:v>18.399999999999999</c:v>
                </c:pt>
                <c:pt idx="343880">
                  <c:v>17.920000000000002</c:v>
                </c:pt>
                <c:pt idx="343881">
                  <c:v>11.94</c:v>
                </c:pt>
                <c:pt idx="343882">
                  <c:v>18.41</c:v>
                </c:pt>
                <c:pt idx="343883">
                  <c:v>35.130000000000003</c:v>
                </c:pt>
                <c:pt idx="343884">
                  <c:v>45.03</c:v>
                </c:pt>
                <c:pt idx="343885">
                  <c:v>10.88</c:v>
                </c:pt>
                <c:pt idx="343886">
                  <c:v>9.68</c:v>
                </c:pt>
                <c:pt idx="343887">
                  <c:v>25.92</c:v>
                </c:pt>
                <c:pt idx="343888">
                  <c:v>11.94</c:v>
                </c:pt>
                <c:pt idx="343889">
                  <c:v>33.630000000000003</c:v>
                </c:pt>
                <c:pt idx="343890">
                  <c:v>5.44</c:v>
                </c:pt>
                <c:pt idx="343891">
                  <c:v>12.92</c:v>
                </c:pt>
                <c:pt idx="343892">
                  <c:v>49.25</c:v>
                </c:pt>
                <c:pt idx="343893">
                  <c:v>25.72</c:v>
                </c:pt>
                <c:pt idx="343894">
                  <c:v>19.78</c:v>
                </c:pt>
                <c:pt idx="343895">
                  <c:v>17.82</c:v>
                </c:pt>
                <c:pt idx="343896">
                  <c:v>14.48</c:v>
                </c:pt>
                <c:pt idx="343897">
                  <c:v>27.41</c:v>
                </c:pt>
                <c:pt idx="343898">
                  <c:v>20.88</c:v>
                </c:pt>
                <c:pt idx="343899">
                  <c:v>15.88</c:v>
                </c:pt>
                <c:pt idx="343900">
                  <c:v>13.94</c:v>
                </c:pt>
                <c:pt idx="343901">
                  <c:v>5</c:v>
                </c:pt>
                <c:pt idx="343902">
                  <c:v>28.8</c:v>
                </c:pt>
                <c:pt idx="343903">
                  <c:v>29.41</c:v>
                </c:pt>
                <c:pt idx="343904">
                  <c:v>5</c:v>
                </c:pt>
                <c:pt idx="343905">
                  <c:v>11.94</c:v>
                </c:pt>
                <c:pt idx="343906">
                  <c:v>36.29</c:v>
                </c:pt>
                <c:pt idx="343907">
                  <c:v>27.86</c:v>
                </c:pt>
                <c:pt idx="343908">
                  <c:v>5.94</c:v>
                </c:pt>
                <c:pt idx="343909">
                  <c:v>22.9</c:v>
                </c:pt>
                <c:pt idx="343910">
                  <c:v>34.729999999999997</c:v>
                </c:pt>
                <c:pt idx="343911">
                  <c:v>24.86</c:v>
                </c:pt>
                <c:pt idx="343912">
                  <c:v>63.28</c:v>
                </c:pt>
                <c:pt idx="343913">
                  <c:v>11.97</c:v>
                </c:pt>
                <c:pt idx="343914">
                  <c:v>31.55</c:v>
                </c:pt>
                <c:pt idx="343915">
                  <c:v>29.42</c:v>
                </c:pt>
                <c:pt idx="343916">
                  <c:v>3.98</c:v>
                </c:pt>
                <c:pt idx="343917">
                  <c:v>28.85</c:v>
                </c:pt>
                <c:pt idx="343918">
                  <c:v>19.75</c:v>
                </c:pt>
                <c:pt idx="343919">
                  <c:v>13.48</c:v>
                </c:pt>
                <c:pt idx="343920">
                  <c:v>20.12</c:v>
                </c:pt>
                <c:pt idx="343921">
                  <c:v>28.23</c:v>
                </c:pt>
                <c:pt idx="343922">
                  <c:v>4</c:v>
                </c:pt>
                <c:pt idx="343923">
                  <c:v>11.88</c:v>
                </c:pt>
                <c:pt idx="343924">
                  <c:v>5.94</c:v>
                </c:pt>
                <c:pt idx="343925">
                  <c:v>10.64</c:v>
                </c:pt>
                <c:pt idx="343926">
                  <c:v>6.47</c:v>
                </c:pt>
                <c:pt idx="343927">
                  <c:v>4.9400000000000004</c:v>
                </c:pt>
                <c:pt idx="343928">
                  <c:v>4</c:v>
                </c:pt>
                <c:pt idx="343929">
                  <c:v>7.84</c:v>
                </c:pt>
                <c:pt idx="343930">
                  <c:v>-5.68</c:v>
                </c:pt>
                <c:pt idx="343931">
                  <c:v>2.84</c:v>
                </c:pt>
                <c:pt idx="343932">
                  <c:v>25</c:v>
                </c:pt>
                <c:pt idx="343933">
                  <c:v>30</c:v>
                </c:pt>
                <c:pt idx="343934">
                  <c:v>25</c:v>
                </c:pt>
                <c:pt idx="343935">
                  <c:v>45</c:v>
                </c:pt>
                <c:pt idx="343936">
                  <c:v>20</c:v>
                </c:pt>
                <c:pt idx="343937">
                  <c:v>130</c:v>
                </c:pt>
                <c:pt idx="343938">
                  <c:v>60</c:v>
                </c:pt>
                <c:pt idx="343939">
                  <c:v>193</c:v>
                </c:pt>
                <c:pt idx="343940">
                  <c:v>90.97</c:v>
                </c:pt>
                <c:pt idx="343941">
                  <c:v>76.48</c:v>
                </c:pt>
                <c:pt idx="343942">
                  <c:v>0.24</c:v>
                </c:pt>
                <c:pt idx="343943">
                  <c:v>1.25</c:v>
                </c:pt>
                <c:pt idx="343944">
                  <c:v>290.39999999999998</c:v>
                </c:pt>
                <c:pt idx="343945">
                  <c:v>211.2</c:v>
                </c:pt>
                <c:pt idx="343946">
                  <c:v>228.8</c:v>
                </c:pt>
                <c:pt idx="343947">
                  <c:v>167.2</c:v>
                </c:pt>
                <c:pt idx="343948">
                  <c:v>352</c:v>
                </c:pt>
                <c:pt idx="343949">
                  <c:v>70.400000000000006</c:v>
                </c:pt>
                <c:pt idx="343950">
                  <c:v>228.8</c:v>
                </c:pt>
                <c:pt idx="343951">
                  <c:v>255.2</c:v>
                </c:pt>
                <c:pt idx="343952">
                  <c:v>176</c:v>
                </c:pt>
                <c:pt idx="343953">
                  <c:v>140.80000000000001</c:v>
                </c:pt>
                <c:pt idx="343954">
                  <c:v>255.2</c:v>
                </c:pt>
                <c:pt idx="343955">
                  <c:v>378.4</c:v>
                </c:pt>
                <c:pt idx="343956">
                  <c:v>184.8</c:v>
                </c:pt>
                <c:pt idx="343957">
                  <c:v>123.2</c:v>
                </c:pt>
                <c:pt idx="343958">
                  <c:v>79.2</c:v>
                </c:pt>
                <c:pt idx="343959">
                  <c:v>123.2</c:v>
                </c:pt>
                <c:pt idx="343960">
                  <c:v>167.2</c:v>
                </c:pt>
                <c:pt idx="343961">
                  <c:v>158.4</c:v>
                </c:pt>
                <c:pt idx="343962">
                  <c:v>132</c:v>
                </c:pt>
                <c:pt idx="343963">
                  <c:v>184.8</c:v>
                </c:pt>
                <c:pt idx="343964">
                  <c:v>96.8</c:v>
                </c:pt>
                <c:pt idx="343965">
                  <c:v>281.60000000000002</c:v>
                </c:pt>
                <c:pt idx="343966">
                  <c:v>149.6</c:v>
                </c:pt>
                <c:pt idx="343967">
                  <c:v>61.6</c:v>
                </c:pt>
                <c:pt idx="343968">
                  <c:v>114.4</c:v>
                </c:pt>
                <c:pt idx="343969">
                  <c:v>228.8</c:v>
                </c:pt>
                <c:pt idx="343970">
                  <c:v>149.6</c:v>
                </c:pt>
                <c:pt idx="343971">
                  <c:v>132</c:v>
                </c:pt>
                <c:pt idx="343972">
                  <c:v>255.2</c:v>
                </c:pt>
                <c:pt idx="343973">
                  <c:v>114.4</c:v>
                </c:pt>
                <c:pt idx="343974">
                  <c:v>88</c:v>
                </c:pt>
                <c:pt idx="343975">
                  <c:v>70.400000000000006</c:v>
                </c:pt>
                <c:pt idx="343976">
                  <c:v>316.8</c:v>
                </c:pt>
                <c:pt idx="343977">
                  <c:v>132</c:v>
                </c:pt>
                <c:pt idx="343978">
                  <c:v>96.8</c:v>
                </c:pt>
                <c:pt idx="343979">
                  <c:v>184.8</c:v>
                </c:pt>
                <c:pt idx="343980">
                  <c:v>149.6</c:v>
                </c:pt>
                <c:pt idx="343981">
                  <c:v>140.80000000000001</c:v>
                </c:pt>
                <c:pt idx="343982">
                  <c:v>88</c:v>
                </c:pt>
                <c:pt idx="343983">
                  <c:v>140.80000000000001</c:v>
                </c:pt>
                <c:pt idx="343984">
                  <c:v>96.8</c:v>
                </c:pt>
                <c:pt idx="343985">
                  <c:v>193.6</c:v>
                </c:pt>
                <c:pt idx="343986">
                  <c:v>132</c:v>
                </c:pt>
                <c:pt idx="343987">
                  <c:v>176</c:v>
                </c:pt>
                <c:pt idx="343988">
                  <c:v>686.4</c:v>
                </c:pt>
                <c:pt idx="343989">
                  <c:v>334.4</c:v>
                </c:pt>
                <c:pt idx="343990">
                  <c:v>149.6</c:v>
                </c:pt>
                <c:pt idx="343991">
                  <c:v>52.8</c:v>
                </c:pt>
                <c:pt idx="343992">
                  <c:v>70.400000000000006</c:v>
                </c:pt>
                <c:pt idx="343993">
                  <c:v>149.6</c:v>
                </c:pt>
                <c:pt idx="343994">
                  <c:v>228.8</c:v>
                </c:pt>
                <c:pt idx="343995">
                  <c:v>123.2</c:v>
                </c:pt>
                <c:pt idx="343996">
                  <c:v>290.39999999999998</c:v>
                </c:pt>
                <c:pt idx="343997">
                  <c:v>184.8</c:v>
                </c:pt>
                <c:pt idx="343998">
                  <c:v>123.2</c:v>
                </c:pt>
                <c:pt idx="343999">
                  <c:v>360.8</c:v>
                </c:pt>
                <c:pt idx="344000">
                  <c:v>193.6</c:v>
                </c:pt>
                <c:pt idx="344001">
                  <c:v>88</c:v>
                </c:pt>
                <c:pt idx="344002">
                  <c:v>176</c:v>
                </c:pt>
                <c:pt idx="344003">
                  <c:v>334.4</c:v>
                </c:pt>
                <c:pt idx="344004">
                  <c:v>140.80000000000001</c:v>
                </c:pt>
                <c:pt idx="344005">
                  <c:v>193.6</c:v>
                </c:pt>
                <c:pt idx="344006">
                  <c:v>202.4</c:v>
                </c:pt>
                <c:pt idx="344007">
                  <c:v>272.8</c:v>
                </c:pt>
                <c:pt idx="344008">
                  <c:v>255.2</c:v>
                </c:pt>
                <c:pt idx="344009">
                  <c:v>176</c:v>
                </c:pt>
                <c:pt idx="344010">
                  <c:v>114.4</c:v>
                </c:pt>
                <c:pt idx="344011">
                  <c:v>308</c:v>
                </c:pt>
                <c:pt idx="344012">
                  <c:v>184.8</c:v>
                </c:pt>
                <c:pt idx="344013">
                  <c:v>149.6</c:v>
                </c:pt>
                <c:pt idx="344014">
                  <c:v>325.60000000000002</c:v>
                </c:pt>
                <c:pt idx="344015">
                  <c:v>123.2</c:v>
                </c:pt>
                <c:pt idx="344016">
                  <c:v>52.8</c:v>
                </c:pt>
                <c:pt idx="344017">
                  <c:v>140.80000000000001</c:v>
                </c:pt>
                <c:pt idx="344018">
                  <c:v>202.4</c:v>
                </c:pt>
                <c:pt idx="344019">
                  <c:v>184.8</c:v>
                </c:pt>
                <c:pt idx="344020">
                  <c:v>158.4</c:v>
                </c:pt>
                <c:pt idx="344021">
                  <c:v>44</c:v>
                </c:pt>
                <c:pt idx="344022">
                  <c:v>132</c:v>
                </c:pt>
                <c:pt idx="344023">
                  <c:v>255.2</c:v>
                </c:pt>
                <c:pt idx="344024">
                  <c:v>105.6</c:v>
                </c:pt>
                <c:pt idx="344025">
                  <c:v>140.80000000000001</c:v>
                </c:pt>
                <c:pt idx="344026">
                  <c:v>61.6</c:v>
                </c:pt>
                <c:pt idx="344027">
                  <c:v>105.6</c:v>
                </c:pt>
                <c:pt idx="344028">
                  <c:v>158.4</c:v>
                </c:pt>
                <c:pt idx="344029">
                  <c:v>123.2</c:v>
                </c:pt>
                <c:pt idx="344030">
                  <c:v>176</c:v>
                </c:pt>
                <c:pt idx="344031">
                  <c:v>167.2</c:v>
                </c:pt>
                <c:pt idx="344032">
                  <c:v>96.8</c:v>
                </c:pt>
                <c:pt idx="344033">
                  <c:v>79.2</c:v>
                </c:pt>
                <c:pt idx="344034">
                  <c:v>79.2</c:v>
                </c:pt>
                <c:pt idx="344035">
                  <c:v>114.4</c:v>
                </c:pt>
                <c:pt idx="344036">
                  <c:v>167.2</c:v>
                </c:pt>
                <c:pt idx="344037">
                  <c:v>131.19999999999999</c:v>
                </c:pt>
                <c:pt idx="344038">
                  <c:v>114.4</c:v>
                </c:pt>
                <c:pt idx="344039">
                  <c:v>193.6</c:v>
                </c:pt>
                <c:pt idx="344040">
                  <c:v>457.6</c:v>
                </c:pt>
                <c:pt idx="344041">
                  <c:v>255.2</c:v>
                </c:pt>
                <c:pt idx="344042">
                  <c:v>246.4</c:v>
                </c:pt>
                <c:pt idx="344043">
                  <c:v>264</c:v>
                </c:pt>
                <c:pt idx="344044">
                  <c:v>88</c:v>
                </c:pt>
                <c:pt idx="344045">
                  <c:v>79.2</c:v>
                </c:pt>
                <c:pt idx="344046">
                  <c:v>466.4</c:v>
                </c:pt>
                <c:pt idx="344047">
                  <c:v>116.4</c:v>
                </c:pt>
                <c:pt idx="344048">
                  <c:v>117</c:v>
                </c:pt>
                <c:pt idx="344049">
                  <c:v>342</c:v>
                </c:pt>
                <c:pt idx="344050">
                  <c:v>144</c:v>
                </c:pt>
                <c:pt idx="344051">
                  <c:v>144</c:v>
                </c:pt>
                <c:pt idx="344052">
                  <c:v>108</c:v>
                </c:pt>
                <c:pt idx="344053">
                  <c:v>81</c:v>
                </c:pt>
                <c:pt idx="344054">
                  <c:v>90</c:v>
                </c:pt>
                <c:pt idx="344055">
                  <c:v>108</c:v>
                </c:pt>
                <c:pt idx="344056">
                  <c:v>36</c:v>
                </c:pt>
                <c:pt idx="344057">
                  <c:v>270</c:v>
                </c:pt>
                <c:pt idx="344058">
                  <c:v>99</c:v>
                </c:pt>
                <c:pt idx="344059">
                  <c:v>180</c:v>
                </c:pt>
                <c:pt idx="344060">
                  <c:v>144</c:v>
                </c:pt>
                <c:pt idx="344061">
                  <c:v>342</c:v>
                </c:pt>
                <c:pt idx="344062">
                  <c:v>72</c:v>
                </c:pt>
                <c:pt idx="344063">
                  <c:v>90</c:v>
                </c:pt>
                <c:pt idx="344064">
                  <c:v>117</c:v>
                </c:pt>
                <c:pt idx="344065">
                  <c:v>54</c:v>
                </c:pt>
                <c:pt idx="344066">
                  <c:v>225</c:v>
                </c:pt>
                <c:pt idx="344067">
                  <c:v>99</c:v>
                </c:pt>
                <c:pt idx="344068">
                  <c:v>54</c:v>
                </c:pt>
                <c:pt idx="344069">
                  <c:v>63</c:v>
                </c:pt>
                <c:pt idx="344070">
                  <c:v>243</c:v>
                </c:pt>
                <c:pt idx="344071">
                  <c:v>180</c:v>
                </c:pt>
                <c:pt idx="344072">
                  <c:v>90</c:v>
                </c:pt>
                <c:pt idx="344073">
                  <c:v>81</c:v>
                </c:pt>
                <c:pt idx="344074">
                  <c:v>72</c:v>
                </c:pt>
                <c:pt idx="344075">
                  <c:v>63</c:v>
                </c:pt>
                <c:pt idx="344076">
                  <c:v>63</c:v>
                </c:pt>
                <c:pt idx="344077">
                  <c:v>72</c:v>
                </c:pt>
                <c:pt idx="344078">
                  <c:v>45</c:v>
                </c:pt>
                <c:pt idx="344079">
                  <c:v>81</c:v>
                </c:pt>
                <c:pt idx="344080">
                  <c:v>72</c:v>
                </c:pt>
                <c:pt idx="344081">
                  <c:v>198</c:v>
                </c:pt>
                <c:pt idx="344082">
                  <c:v>63</c:v>
                </c:pt>
                <c:pt idx="344083">
                  <c:v>144</c:v>
                </c:pt>
                <c:pt idx="344084">
                  <c:v>27</c:v>
                </c:pt>
                <c:pt idx="344085">
                  <c:v>36</c:v>
                </c:pt>
                <c:pt idx="344086">
                  <c:v>54</c:v>
                </c:pt>
                <c:pt idx="344087">
                  <c:v>771.08</c:v>
                </c:pt>
                <c:pt idx="344088">
                  <c:v>1207.03</c:v>
                </c:pt>
                <c:pt idx="344089">
                  <c:v>1285.23</c:v>
                </c:pt>
                <c:pt idx="344090">
                  <c:v>643.1</c:v>
                </c:pt>
                <c:pt idx="344091">
                  <c:v>684.23</c:v>
                </c:pt>
                <c:pt idx="344092">
                  <c:v>829.73</c:v>
                </c:pt>
                <c:pt idx="344093">
                  <c:v>809.16</c:v>
                </c:pt>
                <c:pt idx="344094">
                  <c:v>653.92999999999995</c:v>
                </c:pt>
                <c:pt idx="344095">
                  <c:v>861.29</c:v>
                </c:pt>
                <c:pt idx="344096">
                  <c:v>792.34</c:v>
                </c:pt>
                <c:pt idx="344097">
                  <c:v>929.71</c:v>
                </c:pt>
                <c:pt idx="344098">
                  <c:v>794.38</c:v>
                </c:pt>
                <c:pt idx="344099">
                  <c:v>853.08</c:v>
                </c:pt>
                <c:pt idx="344100">
                  <c:v>1039.8</c:v>
                </c:pt>
                <c:pt idx="344101">
                  <c:v>1397.8</c:v>
                </c:pt>
                <c:pt idx="344102">
                  <c:v>1001.37</c:v>
                </c:pt>
                <c:pt idx="344103">
                  <c:v>1019.42</c:v>
                </c:pt>
                <c:pt idx="344104">
                  <c:v>837.64</c:v>
                </c:pt>
                <c:pt idx="344105">
                  <c:v>692.22</c:v>
                </c:pt>
                <c:pt idx="344106">
                  <c:v>837.22</c:v>
                </c:pt>
                <c:pt idx="344107">
                  <c:v>897.41</c:v>
                </c:pt>
                <c:pt idx="344108">
                  <c:v>718.67</c:v>
                </c:pt>
                <c:pt idx="344109">
                  <c:v>831.5</c:v>
                </c:pt>
                <c:pt idx="344110">
                  <c:v>1214.8900000000001</c:v>
                </c:pt>
                <c:pt idx="344111">
                  <c:v>945.03</c:v>
                </c:pt>
                <c:pt idx="344112">
                  <c:v>561.03</c:v>
                </c:pt>
                <c:pt idx="344113">
                  <c:v>663.39</c:v>
                </c:pt>
                <c:pt idx="344114">
                  <c:v>993.72</c:v>
                </c:pt>
                <c:pt idx="344115">
                  <c:v>711.31</c:v>
                </c:pt>
                <c:pt idx="344116">
                  <c:v>498.75</c:v>
                </c:pt>
                <c:pt idx="344117">
                  <c:v>533.15</c:v>
                </c:pt>
                <c:pt idx="344118">
                  <c:v>731.13</c:v>
                </c:pt>
                <c:pt idx="344119">
                  <c:v>835.85</c:v>
                </c:pt>
                <c:pt idx="344120">
                  <c:v>730.16</c:v>
                </c:pt>
                <c:pt idx="344121">
                  <c:v>845.87</c:v>
                </c:pt>
                <c:pt idx="344122">
                  <c:v>658.06</c:v>
                </c:pt>
                <c:pt idx="344123">
                  <c:v>738.83</c:v>
                </c:pt>
                <c:pt idx="344124">
                  <c:v>631.86</c:v>
                </c:pt>
                <c:pt idx="344125">
                  <c:v>645.96</c:v>
                </c:pt>
                <c:pt idx="344126">
                  <c:v>660.94</c:v>
                </c:pt>
                <c:pt idx="344127">
                  <c:v>621.94000000000005</c:v>
                </c:pt>
                <c:pt idx="344128">
                  <c:v>661.49</c:v>
                </c:pt>
                <c:pt idx="344129">
                  <c:v>548.4</c:v>
                </c:pt>
                <c:pt idx="344130">
                  <c:v>488.55</c:v>
                </c:pt>
                <c:pt idx="344131">
                  <c:v>703.93</c:v>
                </c:pt>
                <c:pt idx="344132">
                  <c:v>1321.06</c:v>
                </c:pt>
                <c:pt idx="344133">
                  <c:v>1634.24</c:v>
                </c:pt>
                <c:pt idx="344134">
                  <c:v>579.94000000000005</c:v>
                </c:pt>
                <c:pt idx="344135">
                  <c:v>381.81</c:v>
                </c:pt>
                <c:pt idx="344136">
                  <c:v>579.08000000000004</c:v>
                </c:pt>
                <c:pt idx="344137">
                  <c:v>593.28</c:v>
                </c:pt>
                <c:pt idx="344138">
                  <c:v>599.09</c:v>
                </c:pt>
                <c:pt idx="344139">
                  <c:v>553.39</c:v>
                </c:pt>
                <c:pt idx="344140">
                  <c:v>830.58</c:v>
                </c:pt>
                <c:pt idx="344141">
                  <c:v>1530.65</c:v>
                </c:pt>
                <c:pt idx="344142">
                  <c:v>775.44</c:v>
                </c:pt>
                <c:pt idx="344143">
                  <c:v>629.91</c:v>
                </c:pt>
                <c:pt idx="344144">
                  <c:v>660.63</c:v>
                </c:pt>
                <c:pt idx="344145">
                  <c:v>669.79</c:v>
                </c:pt>
                <c:pt idx="344146">
                  <c:v>608.83000000000004</c:v>
                </c:pt>
                <c:pt idx="344147">
                  <c:v>548.54999999999995</c:v>
                </c:pt>
                <c:pt idx="344148">
                  <c:v>468.69</c:v>
                </c:pt>
                <c:pt idx="344149">
                  <c:v>774.26</c:v>
                </c:pt>
                <c:pt idx="344150">
                  <c:v>597.64</c:v>
                </c:pt>
                <c:pt idx="344151">
                  <c:v>486.97</c:v>
                </c:pt>
                <c:pt idx="344152">
                  <c:v>891.45</c:v>
                </c:pt>
                <c:pt idx="344153">
                  <c:v>1294.4000000000001</c:v>
                </c:pt>
                <c:pt idx="344154">
                  <c:v>702.95</c:v>
                </c:pt>
                <c:pt idx="344155">
                  <c:v>696.32</c:v>
                </c:pt>
                <c:pt idx="344156">
                  <c:v>704.02</c:v>
                </c:pt>
                <c:pt idx="344157">
                  <c:v>492.62</c:v>
                </c:pt>
                <c:pt idx="344158">
                  <c:v>658.03</c:v>
                </c:pt>
                <c:pt idx="344159">
                  <c:v>657.28</c:v>
                </c:pt>
                <c:pt idx="344160">
                  <c:v>507.38</c:v>
                </c:pt>
                <c:pt idx="344161">
                  <c:v>520.12</c:v>
                </c:pt>
                <c:pt idx="344162">
                  <c:v>413.79</c:v>
                </c:pt>
                <c:pt idx="344163">
                  <c:v>488.08</c:v>
                </c:pt>
                <c:pt idx="344164">
                  <c:v>348.54</c:v>
                </c:pt>
                <c:pt idx="344165">
                  <c:v>458.93</c:v>
                </c:pt>
                <c:pt idx="344166">
                  <c:v>544.07000000000005</c:v>
                </c:pt>
                <c:pt idx="344167">
                  <c:v>578.41999999999996</c:v>
                </c:pt>
                <c:pt idx="344168">
                  <c:v>683.93</c:v>
                </c:pt>
                <c:pt idx="344169">
                  <c:v>443.91</c:v>
                </c:pt>
                <c:pt idx="344170">
                  <c:v>567.97</c:v>
                </c:pt>
                <c:pt idx="344171">
                  <c:v>651.91999999999996</c:v>
                </c:pt>
                <c:pt idx="344172">
                  <c:v>584.16</c:v>
                </c:pt>
                <c:pt idx="344173">
                  <c:v>501.89</c:v>
                </c:pt>
                <c:pt idx="344174">
                  <c:v>533.59</c:v>
                </c:pt>
                <c:pt idx="344175">
                  <c:v>350.11</c:v>
                </c:pt>
                <c:pt idx="344176">
                  <c:v>555.38</c:v>
                </c:pt>
                <c:pt idx="344177">
                  <c:v>400.81</c:v>
                </c:pt>
                <c:pt idx="344178">
                  <c:v>420.15</c:v>
                </c:pt>
                <c:pt idx="344179">
                  <c:v>590.29999999999995</c:v>
                </c:pt>
                <c:pt idx="344180">
                  <c:v>679.2</c:v>
                </c:pt>
                <c:pt idx="344181">
                  <c:v>470.31</c:v>
                </c:pt>
                <c:pt idx="344182">
                  <c:v>321.22000000000003</c:v>
                </c:pt>
                <c:pt idx="344183">
                  <c:v>763.46</c:v>
                </c:pt>
                <c:pt idx="344184">
                  <c:v>992.18</c:v>
                </c:pt>
                <c:pt idx="344185">
                  <c:v>1193.42</c:v>
                </c:pt>
                <c:pt idx="344186">
                  <c:v>531.95000000000005</c:v>
                </c:pt>
                <c:pt idx="344187">
                  <c:v>535.66999999999996</c:v>
                </c:pt>
                <c:pt idx="344188">
                  <c:v>448.87</c:v>
                </c:pt>
                <c:pt idx="344189">
                  <c:v>547.89</c:v>
                </c:pt>
                <c:pt idx="344190">
                  <c:v>646.16</c:v>
                </c:pt>
                <c:pt idx="344191">
                  <c:v>361.83</c:v>
                </c:pt>
                <c:pt idx="344192">
                  <c:v>615.84</c:v>
                </c:pt>
                <c:pt idx="344193">
                  <c:v>1327.97</c:v>
                </c:pt>
                <c:pt idx="344194">
                  <c:v>544.13</c:v>
                </c:pt>
                <c:pt idx="344195">
                  <c:v>480.48</c:v>
                </c:pt>
                <c:pt idx="344196">
                  <c:v>705.98</c:v>
                </c:pt>
                <c:pt idx="344197">
                  <c:v>460.16</c:v>
                </c:pt>
                <c:pt idx="344198">
                  <c:v>554.52</c:v>
                </c:pt>
                <c:pt idx="344199">
                  <c:v>434.21</c:v>
                </c:pt>
                <c:pt idx="344200">
                  <c:v>449.76</c:v>
                </c:pt>
                <c:pt idx="344201">
                  <c:v>592.46</c:v>
                </c:pt>
                <c:pt idx="344202">
                  <c:v>413.17</c:v>
                </c:pt>
                <c:pt idx="344203">
                  <c:v>442.52</c:v>
                </c:pt>
                <c:pt idx="344204">
                  <c:v>444.8</c:v>
                </c:pt>
                <c:pt idx="344205">
                  <c:v>1255.6600000000001</c:v>
                </c:pt>
                <c:pt idx="344206">
                  <c:v>967.64</c:v>
                </c:pt>
                <c:pt idx="344207">
                  <c:v>772.65</c:v>
                </c:pt>
                <c:pt idx="344208">
                  <c:v>551.89</c:v>
                </c:pt>
                <c:pt idx="344209">
                  <c:v>568.67999999999995</c:v>
                </c:pt>
                <c:pt idx="344210">
                  <c:v>549.79</c:v>
                </c:pt>
                <c:pt idx="344211">
                  <c:v>642.45000000000005</c:v>
                </c:pt>
                <c:pt idx="344212">
                  <c:v>535.99</c:v>
                </c:pt>
                <c:pt idx="344213">
                  <c:v>511.28</c:v>
                </c:pt>
                <c:pt idx="344214">
                  <c:v>593.96</c:v>
                </c:pt>
                <c:pt idx="344215">
                  <c:v>588.84</c:v>
                </c:pt>
                <c:pt idx="344216">
                  <c:v>625.35</c:v>
                </c:pt>
                <c:pt idx="344217">
                  <c:v>458.18</c:v>
                </c:pt>
                <c:pt idx="344218">
                  <c:v>321.08</c:v>
                </c:pt>
                <c:pt idx="344219">
                  <c:v>468.45</c:v>
                </c:pt>
                <c:pt idx="344220">
                  <c:v>514.4</c:v>
                </c:pt>
                <c:pt idx="344221">
                  <c:v>373.26</c:v>
                </c:pt>
                <c:pt idx="344222">
                  <c:v>441.45</c:v>
                </c:pt>
                <c:pt idx="344223">
                  <c:v>567.63</c:v>
                </c:pt>
                <c:pt idx="344224">
                  <c:v>544.98</c:v>
                </c:pt>
                <c:pt idx="344225">
                  <c:v>494.36</c:v>
                </c:pt>
                <c:pt idx="344226">
                  <c:v>679.05</c:v>
                </c:pt>
                <c:pt idx="344227">
                  <c:v>508.83</c:v>
                </c:pt>
                <c:pt idx="344228">
                  <c:v>582.11</c:v>
                </c:pt>
                <c:pt idx="344229">
                  <c:v>507.9</c:v>
                </c:pt>
                <c:pt idx="344230">
                  <c:v>-29</c:v>
                </c:pt>
                <c:pt idx="344231">
                  <c:v>9.8800000000000008</c:v>
                </c:pt>
                <c:pt idx="344232">
                  <c:v>5.88</c:v>
                </c:pt>
                <c:pt idx="344233">
                  <c:v>-199.95</c:v>
                </c:pt>
                <c:pt idx="344234">
                  <c:v>5.88</c:v>
                </c:pt>
                <c:pt idx="344235">
                  <c:v>-19.96</c:v>
                </c:pt>
                <c:pt idx="344236">
                  <c:v>-40</c:v>
                </c:pt>
                <c:pt idx="344237">
                  <c:v>5.88</c:v>
                </c:pt>
                <c:pt idx="344238">
                  <c:v>-19.88</c:v>
                </c:pt>
                <c:pt idx="344239">
                  <c:v>-24</c:v>
                </c:pt>
                <c:pt idx="344240">
                  <c:v>-16.88</c:v>
                </c:pt>
                <c:pt idx="344241">
                  <c:v>-10.96</c:v>
                </c:pt>
                <c:pt idx="344242">
                  <c:v>961.58</c:v>
                </c:pt>
                <c:pt idx="344243">
                  <c:v>912.52</c:v>
                </c:pt>
                <c:pt idx="344244">
                  <c:v>876.95</c:v>
                </c:pt>
                <c:pt idx="344245">
                  <c:v>1227.5</c:v>
                </c:pt>
                <c:pt idx="344246">
                  <c:v>979.82</c:v>
                </c:pt>
                <c:pt idx="344247">
                  <c:v>768.69</c:v>
                </c:pt>
                <c:pt idx="344248">
                  <c:v>793</c:v>
                </c:pt>
                <c:pt idx="344249">
                  <c:v>751.89</c:v>
                </c:pt>
                <c:pt idx="344250">
                  <c:v>910.39</c:v>
                </c:pt>
                <c:pt idx="344251">
                  <c:v>817.71</c:v>
                </c:pt>
                <c:pt idx="344252">
                  <c:v>849.76</c:v>
                </c:pt>
                <c:pt idx="344253">
                  <c:v>579.86</c:v>
                </c:pt>
                <c:pt idx="344254">
                  <c:v>899.96</c:v>
                </c:pt>
                <c:pt idx="344255">
                  <c:v>909.05</c:v>
                </c:pt>
                <c:pt idx="344256">
                  <c:v>651.64</c:v>
                </c:pt>
                <c:pt idx="344257">
                  <c:v>670.71</c:v>
                </c:pt>
                <c:pt idx="344258">
                  <c:v>731.19</c:v>
                </c:pt>
                <c:pt idx="344259">
                  <c:v>608.83000000000004</c:v>
                </c:pt>
                <c:pt idx="344260">
                  <c:v>689.54</c:v>
                </c:pt>
                <c:pt idx="344261">
                  <c:v>678.21</c:v>
                </c:pt>
                <c:pt idx="344262">
                  <c:v>549.69000000000005</c:v>
                </c:pt>
                <c:pt idx="344263">
                  <c:v>461.23</c:v>
                </c:pt>
                <c:pt idx="344264">
                  <c:v>609.58000000000004</c:v>
                </c:pt>
                <c:pt idx="344265">
                  <c:v>951.29</c:v>
                </c:pt>
                <c:pt idx="344266">
                  <c:v>905.67</c:v>
                </c:pt>
                <c:pt idx="344267">
                  <c:v>858.11</c:v>
                </c:pt>
                <c:pt idx="344268">
                  <c:v>868.45</c:v>
                </c:pt>
                <c:pt idx="344269">
                  <c:v>884.12</c:v>
                </c:pt>
                <c:pt idx="344270">
                  <c:v>896.74</c:v>
                </c:pt>
                <c:pt idx="344271">
                  <c:v>962.41</c:v>
                </c:pt>
                <c:pt idx="344272">
                  <c:v>802.83</c:v>
                </c:pt>
                <c:pt idx="344273">
                  <c:v>739.72</c:v>
                </c:pt>
                <c:pt idx="344274">
                  <c:v>505.79</c:v>
                </c:pt>
                <c:pt idx="344275">
                  <c:v>743.38</c:v>
                </c:pt>
                <c:pt idx="344276">
                  <c:v>450.09</c:v>
                </c:pt>
                <c:pt idx="344277">
                  <c:v>493.57</c:v>
                </c:pt>
                <c:pt idx="344278">
                  <c:v>595.13</c:v>
                </c:pt>
                <c:pt idx="344279">
                  <c:v>737.1</c:v>
                </c:pt>
                <c:pt idx="344280">
                  <c:v>425.39</c:v>
                </c:pt>
                <c:pt idx="344281">
                  <c:v>422.89</c:v>
                </c:pt>
                <c:pt idx="344282">
                  <c:v>604.52</c:v>
                </c:pt>
                <c:pt idx="344283">
                  <c:v>472.7</c:v>
                </c:pt>
                <c:pt idx="344284">
                  <c:v>612.07000000000005</c:v>
                </c:pt>
                <c:pt idx="344285">
                  <c:v>433.53</c:v>
                </c:pt>
                <c:pt idx="344286">
                  <c:v>474.1</c:v>
                </c:pt>
                <c:pt idx="344287">
                  <c:v>564.57000000000005</c:v>
                </c:pt>
                <c:pt idx="344288">
                  <c:v>479.32</c:v>
                </c:pt>
                <c:pt idx="344289">
                  <c:v>552.24</c:v>
                </c:pt>
                <c:pt idx="344290">
                  <c:v>726.29</c:v>
                </c:pt>
                <c:pt idx="344291">
                  <c:v>569.5</c:v>
                </c:pt>
                <c:pt idx="344292">
                  <c:v>610.24</c:v>
                </c:pt>
                <c:pt idx="344293">
                  <c:v>597.99</c:v>
                </c:pt>
                <c:pt idx="344294">
                  <c:v>772.2</c:v>
                </c:pt>
                <c:pt idx="344295">
                  <c:v>728.83</c:v>
                </c:pt>
                <c:pt idx="344296">
                  <c:v>481.73</c:v>
                </c:pt>
                <c:pt idx="344297">
                  <c:v>790.17</c:v>
                </c:pt>
                <c:pt idx="344298">
                  <c:v>756.3</c:v>
                </c:pt>
                <c:pt idx="344299">
                  <c:v>696.43</c:v>
                </c:pt>
                <c:pt idx="344300">
                  <c:v>878.62</c:v>
                </c:pt>
                <c:pt idx="344301">
                  <c:v>673.15</c:v>
                </c:pt>
                <c:pt idx="344302">
                  <c:v>793.14</c:v>
                </c:pt>
                <c:pt idx="344303">
                  <c:v>633.95000000000005</c:v>
                </c:pt>
                <c:pt idx="344304">
                  <c:v>590.33000000000004</c:v>
                </c:pt>
                <c:pt idx="344305">
                  <c:v>743.95</c:v>
                </c:pt>
                <c:pt idx="344306">
                  <c:v>439.72</c:v>
                </c:pt>
                <c:pt idx="344307">
                  <c:v>508.82</c:v>
                </c:pt>
                <c:pt idx="344308">
                  <c:v>516.58000000000004</c:v>
                </c:pt>
                <c:pt idx="344309">
                  <c:v>508.53</c:v>
                </c:pt>
                <c:pt idx="344310">
                  <c:v>529.54</c:v>
                </c:pt>
                <c:pt idx="344311">
                  <c:v>418.99</c:v>
                </c:pt>
                <c:pt idx="344312">
                  <c:v>457.36</c:v>
                </c:pt>
                <c:pt idx="344313">
                  <c:v>547.29</c:v>
                </c:pt>
                <c:pt idx="344314">
                  <c:v>491.85</c:v>
                </c:pt>
                <c:pt idx="344315">
                  <c:v>400.75</c:v>
                </c:pt>
                <c:pt idx="344316">
                  <c:v>353.69</c:v>
                </c:pt>
                <c:pt idx="344317">
                  <c:v>523.45000000000005</c:v>
                </c:pt>
                <c:pt idx="344318">
                  <c:v>675.82</c:v>
                </c:pt>
                <c:pt idx="344319">
                  <c:v>505.99</c:v>
                </c:pt>
                <c:pt idx="344320">
                  <c:v>621.99</c:v>
                </c:pt>
                <c:pt idx="344321">
                  <c:v>560.04</c:v>
                </c:pt>
                <c:pt idx="344322">
                  <c:v>608.39</c:v>
                </c:pt>
                <c:pt idx="344323">
                  <c:v>646</c:v>
                </c:pt>
                <c:pt idx="344324">
                  <c:v>616.99</c:v>
                </c:pt>
                <c:pt idx="344325">
                  <c:v>561.05999999999995</c:v>
                </c:pt>
                <c:pt idx="344326">
                  <c:v>540.21</c:v>
                </c:pt>
                <c:pt idx="344327">
                  <c:v>487.12</c:v>
                </c:pt>
                <c:pt idx="344328">
                  <c:v>412.87</c:v>
                </c:pt>
                <c:pt idx="344329">
                  <c:v>536.09</c:v>
                </c:pt>
                <c:pt idx="344330">
                  <c:v>438.65</c:v>
                </c:pt>
                <c:pt idx="344331">
                  <c:v>447.15</c:v>
                </c:pt>
                <c:pt idx="344332">
                  <c:v>395.92</c:v>
                </c:pt>
                <c:pt idx="344333">
                  <c:v>453.19</c:v>
                </c:pt>
                <c:pt idx="344334">
                  <c:v>613.27</c:v>
                </c:pt>
                <c:pt idx="344335">
                  <c:v>550.48</c:v>
                </c:pt>
                <c:pt idx="344336">
                  <c:v>502.67</c:v>
                </c:pt>
                <c:pt idx="344337">
                  <c:v>464.09</c:v>
                </c:pt>
                <c:pt idx="344338">
                  <c:v>437.08</c:v>
                </c:pt>
                <c:pt idx="344339">
                  <c:v>458.16</c:v>
                </c:pt>
                <c:pt idx="344340">
                  <c:v>623.97</c:v>
                </c:pt>
                <c:pt idx="344341">
                  <c:v>407.69</c:v>
                </c:pt>
                <c:pt idx="344342">
                  <c:v>524.02</c:v>
                </c:pt>
                <c:pt idx="344343">
                  <c:v>569.19000000000005</c:v>
                </c:pt>
                <c:pt idx="344344">
                  <c:v>582.04</c:v>
                </c:pt>
                <c:pt idx="344345">
                  <c:v>514.77</c:v>
                </c:pt>
                <c:pt idx="344346">
                  <c:v>493.13</c:v>
                </c:pt>
                <c:pt idx="344347">
                  <c:v>556.21</c:v>
                </c:pt>
                <c:pt idx="344348">
                  <c:v>450.04</c:v>
                </c:pt>
                <c:pt idx="344349">
                  <c:v>524.87</c:v>
                </c:pt>
                <c:pt idx="344350">
                  <c:v>657.16</c:v>
                </c:pt>
                <c:pt idx="344351">
                  <c:v>572.34</c:v>
                </c:pt>
                <c:pt idx="344352">
                  <c:v>518.13</c:v>
                </c:pt>
                <c:pt idx="344353">
                  <c:v>502.57</c:v>
                </c:pt>
                <c:pt idx="344354">
                  <c:v>583.07000000000005</c:v>
                </c:pt>
                <c:pt idx="344355">
                  <c:v>525.79</c:v>
                </c:pt>
                <c:pt idx="344356">
                  <c:v>676.08</c:v>
                </c:pt>
                <c:pt idx="344357">
                  <c:v>430.13</c:v>
                </c:pt>
                <c:pt idx="344358">
                  <c:v>617.72</c:v>
                </c:pt>
                <c:pt idx="344359">
                  <c:v>501.23</c:v>
                </c:pt>
                <c:pt idx="344360">
                  <c:v>458.64</c:v>
                </c:pt>
                <c:pt idx="344361">
                  <c:v>526.41999999999996</c:v>
                </c:pt>
                <c:pt idx="344362">
                  <c:v>632.58000000000004</c:v>
                </c:pt>
                <c:pt idx="344363">
                  <c:v>549.47</c:v>
                </c:pt>
                <c:pt idx="344364">
                  <c:v>686.33</c:v>
                </c:pt>
                <c:pt idx="344365">
                  <c:v>424.41</c:v>
                </c:pt>
                <c:pt idx="344366">
                  <c:v>513.91999999999996</c:v>
                </c:pt>
                <c:pt idx="344367">
                  <c:v>473.21</c:v>
                </c:pt>
                <c:pt idx="344368">
                  <c:v>544.55999999999995</c:v>
                </c:pt>
                <c:pt idx="344369">
                  <c:v>534.75</c:v>
                </c:pt>
                <c:pt idx="344370">
                  <c:v>470.15</c:v>
                </c:pt>
                <c:pt idx="344371">
                  <c:v>465.47</c:v>
                </c:pt>
                <c:pt idx="344372">
                  <c:v>491.84</c:v>
                </c:pt>
                <c:pt idx="344373">
                  <c:v>413.18</c:v>
                </c:pt>
                <c:pt idx="344374">
                  <c:v>495.61</c:v>
                </c:pt>
                <c:pt idx="344375">
                  <c:v>496.82</c:v>
                </c:pt>
                <c:pt idx="344376">
                  <c:v>504.54</c:v>
                </c:pt>
                <c:pt idx="344377">
                  <c:v>581.53</c:v>
                </c:pt>
                <c:pt idx="344378">
                  <c:v>557</c:v>
                </c:pt>
                <c:pt idx="344379">
                  <c:v>497.94</c:v>
                </c:pt>
                <c:pt idx="344380">
                  <c:v>450.05</c:v>
                </c:pt>
                <c:pt idx="344381">
                  <c:v>545.91999999999996</c:v>
                </c:pt>
                <c:pt idx="344382">
                  <c:v>505.62</c:v>
                </c:pt>
                <c:pt idx="344383">
                  <c:v>455.05</c:v>
                </c:pt>
                <c:pt idx="344384">
                  <c:v>454.73</c:v>
                </c:pt>
                <c:pt idx="344385">
                  <c:v>30021.95</c:v>
                </c:pt>
                <c:pt idx="344386">
                  <c:v>19499.22</c:v>
                </c:pt>
                <c:pt idx="344387">
                  <c:v>17193.03</c:v>
                </c:pt>
                <c:pt idx="344388">
                  <c:v>16345.23</c:v>
                </c:pt>
                <c:pt idx="344389">
                  <c:v>28592.17</c:v>
                </c:pt>
                <c:pt idx="344390">
                  <c:v>16625.64</c:v>
                </c:pt>
                <c:pt idx="344391">
                  <c:v>14648.17</c:v>
                </c:pt>
                <c:pt idx="344392">
                  <c:v>14482.53</c:v>
                </c:pt>
                <c:pt idx="344393">
                  <c:v>22239.21</c:v>
                </c:pt>
                <c:pt idx="344394">
                  <c:v>20416.689999999999</c:v>
                </c:pt>
                <c:pt idx="344395">
                  <c:v>16973.189999999999</c:v>
                </c:pt>
                <c:pt idx="344396">
                  <c:v>16115.25</c:v>
                </c:pt>
                <c:pt idx="344397">
                  <c:v>16177.66</c:v>
                </c:pt>
                <c:pt idx="344398">
                  <c:v>26702.45</c:v>
                </c:pt>
                <c:pt idx="344399">
                  <c:v>18241.990000000002</c:v>
                </c:pt>
                <c:pt idx="344400">
                  <c:v>16898.330000000002</c:v>
                </c:pt>
                <c:pt idx="344401">
                  <c:v>16578.84</c:v>
                </c:pt>
                <c:pt idx="344402">
                  <c:v>26105.3</c:v>
                </c:pt>
                <c:pt idx="344403">
                  <c:v>18729.759999999998</c:v>
                </c:pt>
                <c:pt idx="344404">
                  <c:v>16757.3</c:v>
                </c:pt>
                <c:pt idx="344405">
                  <c:v>15451.08</c:v>
                </c:pt>
                <c:pt idx="344406">
                  <c:v>20749.75</c:v>
                </c:pt>
                <c:pt idx="344407">
                  <c:v>20158.240000000002</c:v>
                </c:pt>
                <c:pt idx="344408">
                  <c:v>17127.02</c:v>
                </c:pt>
                <c:pt idx="344409">
                  <c:v>16420.82</c:v>
                </c:pt>
                <c:pt idx="344410">
                  <c:v>16527.060000000001</c:v>
                </c:pt>
                <c:pt idx="344411">
                  <c:v>28828.58</c:v>
                </c:pt>
                <c:pt idx="344412">
                  <c:v>16981</c:v>
                </c:pt>
                <c:pt idx="344413">
                  <c:v>15540.77</c:v>
                </c:pt>
                <c:pt idx="344414">
                  <c:v>16569.490000000002</c:v>
                </c:pt>
                <c:pt idx="344415">
                  <c:v>23356.23</c:v>
                </c:pt>
                <c:pt idx="344416">
                  <c:v>20436.43</c:v>
                </c:pt>
                <c:pt idx="344417">
                  <c:v>16977.939999999999</c:v>
                </c:pt>
                <c:pt idx="344418">
                  <c:v>16854.419999999998</c:v>
                </c:pt>
                <c:pt idx="344419">
                  <c:v>20352.650000000001</c:v>
                </c:pt>
                <c:pt idx="344420">
                  <c:v>24360.5</c:v>
                </c:pt>
                <c:pt idx="344421">
                  <c:v>17237.259999999998</c:v>
                </c:pt>
                <c:pt idx="344422">
                  <c:v>16914.77</c:v>
                </c:pt>
                <c:pt idx="344423">
                  <c:v>15941.34</c:v>
                </c:pt>
                <c:pt idx="344424">
                  <c:v>24520.52</c:v>
                </c:pt>
                <c:pt idx="344425">
                  <c:v>17320.599999999999</c:v>
                </c:pt>
                <c:pt idx="344426">
                  <c:v>16590.09</c:v>
                </c:pt>
                <c:pt idx="344427">
                  <c:v>14730.59</c:v>
                </c:pt>
                <c:pt idx="344428">
                  <c:v>23466.82</c:v>
                </c:pt>
                <c:pt idx="344429">
                  <c:v>19471.3</c:v>
                </c:pt>
                <c:pt idx="344430">
                  <c:v>16299.1</c:v>
                </c:pt>
                <c:pt idx="344431">
                  <c:v>14851.6</c:v>
                </c:pt>
                <c:pt idx="344432">
                  <c:v>14913.22</c:v>
                </c:pt>
                <c:pt idx="344433">
                  <c:v>27919.3</c:v>
                </c:pt>
                <c:pt idx="344434">
                  <c:v>18364.48</c:v>
                </c:pt>
                <c:pt idx="344435">
                  <c:v>16325.23</c:v>
                </c:pt>
                <c:pt idx="344436">
                  <c:v>16710.39</c:v>
                </c:pt>
                <c:pt idx="344437">
                  <c:v>27965.57</c:v>
                </c:pt>
                <c:pt idx="344438">
                  <c:v>18893.43</c:v>
                </c:pt>
                <c:pt idx="344439">
                  <c:v>17865.259999999998</c:v>
                </c:pt>
                <c:pt idx="344440">
                  <c:v>17105.09</c:v>
                </c:pt>
                <c:pt idx="344441">
                  <c:v>26554.37</c:v>
                </c:pt>
                <c:pt idx="344442">
                  <c:v>20067.759999999998</c:v>
                </c:pt>
                <c:pt idx="344443">
                  <c:v>17488.96</c:v>
                </c:pt>
                <c:pt idx="344444">
                  <c:v>16675.73</c:v>
                </c:pt>
                <c:pt idx="344445">
                  <c:v>20794.68</c:v>
                </c:pt>
                <c:pt idx="344446">
                  <c:v>24915.13</c:v>
                </c:pt>
                <c:pt idx="344447">
                  <c:v>18356.650000000001</c:v>
                </c:pt>
                <c:pt idx="344448">
                  <c:v>15372.12</c:v>
                </c:pt>
                <c:pt idx="344449">
                  <c:v>14707.54</c:v>
                </c:pt>
                <c:pt idx="344450">
                  <c:v>26109.83</c:v>
                </c:pt>
                <c:pt idx="344451">
                  <c:v>16733.650000000001</c:v>
                </c:pt>
                <c:pt idx="344452">
                  <c:v>14415.02</c:v>
                </c:pt>
                <c:pt idx="344453">
                  <c:v>14363.42</c:v>
                </c:pt>
                <c:pt idx="344454">
                  <c:v>23835.33</c:v>
                </c:pt>
                <c:pt idx="344455">
                  <c:v>16557.91</c:v>
                </c:pt>
                <c:pt idx="344456">
                  <c:v>14884.32</c:v>
                </c:pt>
                <c:pt idx="344457">
                  <c:v>15911.46</c:v>
                </c:pt>
                <c:pt idx="344458">
                  <c:v>19311.36</c:v>
                </c:pt>
                <c:pt idx="344459">
                  <c:v>20453.34</c:v>
                </c:pt>
                <c:pt idx="344460">
                  <c:v>16401.14</c:v>
                </c:pt>
                <c:pt idx="344461">
                  <c:v>14320.46</c:v>
                </c:pt>
                <c:pt idx="344462">
                  <c:v>13273.36</c:v>
                </c:pt>
                <c:pt idx="344463">
                  <c:v>22980.080000000002</c:v>
                </c:pt>
                <c:pt idx="344464">
                  <c:v>15495.83</c:v>
                </c:pt>
                <c:pt idx="344465">
                  <c:v>13334.52</c:v>
                </c:pt>
                <c:pt idx="344466">
                  <c:v>12332.04</c:v>
                </c:pt>
                <c:pt idx="344467">
                  <c:v>19838.22</c:v>
                </c:pt>
                <c:pt idx="344468">
                  <c:v>18140.61</c:v>
                </c:pt>
                <c:pt idx="344469">
                  <c:v>14135.95</c:v>
                </c:pt>
                <c:pt idx="344470">
                  <c:v>12473.57</c:v>
                </c:pt>
                <c:pt idx="344471">
                  <c:v>14152.94</c:v>
                </c:pt>
                <c:pt idx="344472">
                  <c:v>21777.82</c:v>
                </c:pt>
                <c:pt idx="344473">
                  <c:v>14422.84</c:v>
                </c:pt>
                <c:pt idx="344474">
                  <c:v>12184.23</c:v>
                </c:pt>
                <c:pt idx="344475">
                  <c:v>13212.31</c:v>
                </c:pt>
                <c:pt idx="344476">
                  <c:v>21643.88</c:v>
                </c:pt>
                <c:pt idx="344477">
                  <c:v>15159.42</c:v>
                </c:pt>
                <c:pt idx="344478">
                  <c:v>14406.76</c:v>
                </c:pt>
                <c:pt idx="344479">
                  <c:v>13913.81</c:v>
                </c:pt>
                <c:pt idx="344480">
                  <c:v>20931.87</c:v>
                </c:pt>
                <c:pt idx="344481">
                  <c:v>17213.77</c:v>
                </c:pt>
                <c:pt idx="344482">
                  <c:v>14564.15</c:v>
                </c:pt>
                <c:pt idx="344483">
                  <c:v>13212.89</c:v>
                </c:pt>
                <c:pt idx="344484">
                  <c:v>12572.36</c:v>
                </c:pt>
                <c:pt idx="344485">
                  <c:v>22058.22</c:v>
                </c:pt>
                <c:pt idx="344486">
                  <c:v>15502.52</c:v>
                </c:pt>
                <c:pt idx="344487">
                  <c:v>15547.36</c:v>
                </c:pt>
                <c:pt idx="344488">
                  <c:v>14525</c:v>
                </c:pt>
                <c:pt idx="344489">
                  <c:v>20675.41</c:v>
                </c:pt>
                <c:pt idx="344490">
                  <c:v>17987.77</c:v>
                </c:pt>
                <c:pt idx="344491">
                  <c:v>13975.5</c:v>
                </c:pt>
                <c:pt idx="344492">
                  <c:v>14184.4</c:v>
                </c:pt>
                <c:pt idx="344493">
                  <c:v>20079.310000000001</c:v>
                </c:pt>
                <c:pt idx="344494">
                  <c:v>18403.86</c:v>
                </c:pt>
                <c:pt idx="344495">
                  <c:v>14597.5</c:v>
                </c:pt>
                <c:pt idx="344496">
                  <c:v>14943.23</c:v>
                </c:pt>
                <c:pt idx="344497">
                  <c:v>14889.24</c:v>
                </c:pt>
                <c:pt idx="344498">
                  <c:v>24076.86</c:v>
                </c:pt>
                <c:pt idx="344499">
                  <c:v>14607.06</c:v>
                </c:pt>
                <c:pt idx="344500">
                  <c:v>15700.91</c:v>
                </c:pt>
                <c:pt idx="344501">
                  <c:v>14666.01</c:v>
                </c:pt>
                <c:pt idx="344502">
                  <c:v>21458.13</c:v>
                </c:pt>
                <c:pt idx="344503">
                  <c:v>16493.87</c:v>
                </c:pt>
                <c:pt idx="344504">
                  <c:v>15268.84</c:v>
                </c:pt>
                <c:pt idx="344505">
                  <c:v>14152.1</c:v>
                </c:pt>
                <c:pt idx="344506">
                  <c:v>18583.810000000001</c:v>
                </c:pt>
                <c:pt idx="344507">
                  <c:v>20200.68</c:v>
                </c:pt>
                <c:pt idx="344508">
                  <c:v>15639.56</c:v>
                </c:pt>
                <c:pt idx="344509">
                  <c:v>13139.25</c:v>
                </c:pt>
                <c:pt idx="344510">
                  <c:v>14203.78</c:v>
                </c:pt>
                <c:pt idx="344511">
                  <c:v>23188.09</c:v>
                </c:pt>
                <c:pt idx="344512">
                  <c:v>14396.1</c:v>
                </c:pt>
                <c:pt idx="344513">
                  <c:v>14196.21</c:v>
                </c:pt>
                <c:pt idx="344514">
                  <c:v>13437.54</c:v>
                </c:pt>
                <c:pt idx="344515">
                  <c:v>22679.06</c:v>
                </c:pt>
                <c:pt idx="344516">
                  <c:v>15618.74</c:v>
                </c:pt>
                <c:pt idx="344517">
                  <c:v>15074.51</c:v>
                </c:pt>
                <c:pt idx="344518">
                  <c:v>13507.28</c:v>
                </c:pt>
                <c:pt idx="344519">
                  <c:v>14071.22</c:v>
                </c:pt>
                <c:pt idx="344520">
                  <c:v>12132.32</c:v>
                </c:pt>
                <c:pt idx="344521">
                  <c:v>12765.84</c:v>
                </c:pt>
                <c:pt idx="344522">
                  <c:v>12365.25</c:v>
                </c:pt>
                <c:pt idx="344523">
                  <c:v>12473.04</c:v>
                </c:pt>
                <c:pt idx="344524">
                  <c:v>14738.31</c:v>
                </c:pt>
                <c:pt idx="344525">
                  <c:v>13105.2</c:v>
                </c:pt>
                <c:pt idx="344526">
                  <c:v>12092.96</c:v>
                </c:pt>
                <c:pt idx="344527">
                  <c:v>11836.83</c:v>
                </c:pt>
                <c:pt idx="344528">
                  <c:v>21299.91</c:v>
                </c:pt>
                <c:pt idx="344529">
                  <c:v>23759.99</c:v>
                </c:pt>
                <c:pt idx="344530">
                  <c:v>23951.88</c:v>
                </c:pt>
                <c:pt idx="344531">
                  <c:v>23291.82</c:v>
                </c:pt>
                <c:pt idx="344532">
                  <c:v>24664.48</c:v>
                </c:pt>
                <c:pt idx="344533">
                  <c:v>22956.26</c:v>
                </c:pt>
                <c:pt idx="344534">
                  <c:v>21987.54</c:v>
                </c:pt>
                <c:pt idx="344535">
                  <c:v>21111.35</c:v>
                </c:pt>
                <c:pt idx="344536">
                  <c:v>22312.42</c:v>
                </c:pt>
                <c:pt idx="344537">
                  <c:v>22698.82</c:v>
                </c:pt>
                <c:pt idx="344538">
                  <c:v>24248.2</c:v>
                </c:pt>
                <c:pt idx="344539">
                  <c:v>21313.59</c:v>
                </c:pt>
                <c:pt idx="344540">
                  <c:v>23582.6</c:v>
                </c:pt>
                <c:pt idx="344541">
                  <c:v>24074.37</c:v>
                </c:pt>
                <c:pt idx="344542">
                  <c:v>22897.7</c:v>
                </c:pt>
                <c:pt idx="344543">
                  <c:v>24278.5</c:v>
                </c:pt>
                <c:pt idx="344544">
                  <c:v>22559.33</c:v>
                </c:pt>
                <c:pt idx="344545">
                  <c:v>23279.59</c:v>
                </c:pt>
                <c:pt idx="344546">
                  <c:v>23873.87</c:v>
                </c:pt>
                <c:pt idx="344547">
                  <c:v>23620.2</c:v>
                </c:pt>
                <c:pt idx="344548">
                  <c:v>22844.87</c:v>
                </c:pt>
                <c:pt idx="344549">
                  <c:v>21426.09</c:v>
                </c:pt>
                <c:pt idx="344550">
                  <c:v>24624.83</c:v>
                </c:pt>
                <c:pt idx="344551">
                  <c:v>24252.7</c:v>
                </c:pt>
                <c:pt idx="344552">
                  <c:v>23349.95</c:v>
                </c:pt>
                <c:pt idx="344553">
                  <c:v>23045.919999999998</c:v>
                </c:pt>
                <c:pt idx="344554">
                  <c:v>23893.040000000001</c:v>
                </c:pt>
                <c:pt idx="344555">
                  <c:v>23744.86</c:v>
                </c:pt>
                <c:pt idx="344556">
                  <c:v>22524.67</c:v>
                </c:pt>
                <c:pt idx="344557">
                  <c:v>22622.2</c:v>
                </c:pt>
                <c:pt idx="344558">
                  <c:v>22489.75</c:v>
                </c:pt>
                <c:pt idx="344559">
                  <c:v>24435.66</c:v>
                </c:pt>
                <c:pt idx="344560">
                  <c:v>25708.46</c:v>
                </c:pt>
                <c:pt idx="344561">
                  <c:v>23829.9</c:v>
                </c:pt>
                <c:pt idx="344562">
                  <c:v>23846.79</c:v>
                </c:pt>
                <c:pt idx="344563">
                  <c:v>25673.53</c:v>
                </c:pt>
                <c:pt idx="344564">
                  <c:v>26098.52</c:v>
                </c:pt>
                <c:pt idx="344565">
                  <c:v>25129.03</c:v>
                </c:pt>
                <c:pt idx="344566">
                  <c:v>24003.96</c:v>
                </c:pt>
                <c:pt idx="344567">
                  <c:v>23724.58</c:v>
                </c:pt>
                <c:pt idx="344568">
                  <c:v>26372.02</c:v>
                </c:pt>
                <c:pt idx="344569">
                  <c:v>25320.23</c:v>
                </c:pt>
                <c:pt idx="344570">
                  <c:v>22487.93</c:v>
                </c:pt>
                <c:pt idx="344571">
                  <c:v>21802.77</c:v>
                </c:pt>
                <c:pt idx="344572">
                  <c:v>24488.959999999999</c:v>
                </c:pt>
                <c:pt idx="344573">
                  <c:v>24524.65</c:v>
                </c:pt>
                <c:pt idx="344574">
                  <c:v>24268.99</c:v>
                </c:pt>
                <c:pt idx="344575">
                  <c:v>19551.03</c:v>
                </c:pt>
                <c:pt idx="344576">
                  <c:v>21071.88</c:v>
                </c:pt>
                <c:pt idx="344577">
                  <c:v>24565.89</c:v>
                </c:pt>
                <c:pt idx="344578">
                  <c:v>24814.03</c:v>
                </c:pt>
                <c:pt idx="344579">
                  <c:v>23214.66</c:v>
                </c:pt>
                <c:pt idx="344580">
                  <c:v>24584.04</c:v>
                </c:pt>
                <c:pt idx="344581">
                  <c:v>23849.72</c:v>
                </c:pt>
                <c:pt idx="344582">
                  <c:v>24832.53</c:v>
                </c:pt>
                <c:pt idx="344583">
                  <c:v>22777</c:v>
                </c:pt>
                <c:pt idx="344584">
                  <c:v>22926.6</c:v>
                </c:pt>
                <c:pt idx="344585">
                  <c:v>25045.24</c:v>
                </c:pt>
                <c:pt idx="344586">
                  <c:v>25414.45</c:v>
                </c:pt>
                <c:pt idx="344587">
                  <c:v>22442.28</c:v>
                </c:pt>
                <c:pt idx="344588">
                  <c:v>22677.83</c:v>
                </c:pt>
                <c:pt idx="344589">
                  <c:v>23527.16</c:v>
                </c:pt>
                <c:pt idx="344590">
                  <c:v>24159.360000000001</c:v>
                </c:pt>
                <c:pt idx="344591">
                  <c:v>22345.37</c:v>
                </c:pt>
                <c:pt idx="344592">
                  <c:v>21376.81</c:v>
                </c:pt>
                <c:pt idx="344593">
                  <c:v>22380.82</c:v>
                </c:pt>
                <c:pt idx="344594">
                  <c:v>23445.03</c:v>
                </c:pt>
                <c:pt idx="344595">
                  <c:v>23450.95</c:v>
                </c:pt>
                <c:pt idx="344596">
                  <c:v>22007.82</c:v>
                </c:pt>
                <c:pt idx="344597">
                  <c:v>21597.95</c:v>
                </c:pt>
                <c:pt idx="344598">
                  <c:v>22321.599999999999</c:v>
                </c:pt>
                <c:pt idx="344599">
                  <c:v>22472.78</c:v>
                </c:pt>
                <c:pt idx="344600">
                  <c:v>21121.15</c:v>
                </c:pt>
                <c:pt idx="344601">
                  <c:v>21436.25</c:v>
                </c:pt>
                <c:pt idx="344602">
                  <c:v>20673.349999999999</c:v>
                </c:pt>
                <c:pt idx="344603">
                  <c:v>22112.59</c:v>
                </c:pt>
                <c:pt idx="344604">
                  <c:v>20420.93</c:v>
                </c:pt>
                <c:pt idx="344605">
                  <c:v>20387.71</c:v>
                </c:pt>
                <c:pt idx="344606">
                  <c:v>20818.259999999998</c:v>
                </c:pt>
                <c:pt idx="344607">
                  <c:v>21225.18</c:v>
                </c:pt>
                <c:pt idx="344608">
                  <c:v>21378.41</c:v>
                </c:pt>
                <c:pt idx="344609">
                  <c:v>18753.79</c:v>
                </c:pt>
                <c:pt idx="344610">
                  <c:v>18371.36</c:v>
                </c:pt>
                <c:pt idx="344611">
                  <c:v>19712.77</c:v>
                </c:pt>
                <c:pt idx="344612">
                  <c:v>19763.04</c:v>
                </c:pt>
                <c:pt idx="344613">
                  <c:v>19118.560000000001</c:v>
                </c:pt>
                <c:pt idx="344614">
                  <c:v>18104.21</c:v>
                </c:pt>
                <c:pt idx="344615">
                  <c:v>19329.22</c:v>
                </c:pt>
                <c:pt idx="344616">
                  <c:v>20109.75</c:v>
                </c:pt>
                <c:pt idx="344617">
                  <c:v>18807.53</c:v>
                </c:pt>
                <c:pt idx="344618">
                  <c:v>18265.259999999998</c:v>
                </c:pt>
                <c:pt idx="344619">
                  <c:v>17623.400000000001</c:v>
                </c:pt>
                <c:pt idx="344620">
                  <c:v>19529.37</c:v>
                </c:pt>
                <c:pt idx="344621">
                  <c:v>19291.39</c:v>
                </c:pt>
                <c:pt idx="344622">
                  <c:v>17126.45</c:v>
                </c:pt>
                <c:pt idx="344623">
                  <c:v>17048.759999999998</c:v>
                </c:pt>
                <c:pt idx="344624">
                  <c:v>17906.98</c:v>
                </c:pt>
                <c:pt idx="344625">
                  <c:v>18923.349999999999</c:v>
                </c:pt>
                <c:pt idx="344626">
                  <c:v>18250.71</c:v>
                </c:pt>
                <c:pt idx="344627">
                  <c:v>16085.55</c:v>
                </c:pt>
                <c:pt idx="344628">
                  <c:v>17693.169999999998</c:v>
                </c:pt>
                <c:pt idx="344629">
                  <c:v>18765.060000000001</c:v>
                </c:pt>
                <c:pt idx="344630">
                  <c:v>19152.66</c:v>
                </c:pt>
                <c:pt idx="344631">
                  <c:v>17066.38</c:v>
                </c:pt>
                <c:pt idx="344632">
                  <c:v>17317.169999999998</c:v>
                </c:pt>
                <c:pt idx="344633">
                  <c:v>18143.900000000001</c:v>
                </c:pt>
                <c:pt idx="344634">
                  <c:v>17832.46</c:v>
                </c:pt>
                <c:pt idx="344635">
                  <c:v>17389.310000000001</c:v>
                </c:pt>
                <c:pt idx="344636">
                  <c:v>17295.18</c:v>
                </c:pt>
                <c:pt idx="344637">
                  <c:v>18820.64</c:v>
                </c:pt>
                <c:pt idx="344638">
                  <c:v>18908.53</c:v>
                </c:pt>
                <c:pt idx="344639">
                  <c:v>17266.900000000001</c:v>
                </c:pt>
                <c:pt idx="344640">
                  <c:v>16451.23</c:v>
                </c:pt>
                <c:pt idx="344641">
                  <c:v>17051.599999999999</c:v>
                </c:pt>
                <c:pt idx="344642">
                  <c:v>17956.71</c:v>
                </c:pt>
                <c:pt idx="344643">
                  <c:v>16927.95</c:v>
                </c:pt>
                <c:pt idx="344644">
                  <c:v>16329.81</c:v>
                </c:pt>
                <c:pt idx="344645">
                  <c:v>16821.55</c:v>
                </c:pt>
                <c:pt idx="344646">
                  <c:v>16997.41</c:v>
                </c:pt>
                <c:pt idx="344647">
                  <c:v>17079.13</c:v>
                </c:pt>
                <c:pt idx="344648">
                  <c:v>16600.22</c:v>
                </c:pt>
                <c:pt idx="344649">
                  <c:v>15407.17</c:v>
                </c:pt>
                <c:pt idx="344650">
                  <c:v>17486.84</c:v>
                </c:pt>
                <c:pt idx="344651">
                  <c:v>17126.080000000002</c:v>
                </c:pt>
                <c:pt idx="344652">
                  <c:v>15903.6</c:v>
                </c:pt>
                <c:pt idx="344653">
                  <c:v>15597.61</c:v>
                </c:pt>
                <c:pt idx="344654">
                  <c:v>16013.58</c:v>
                </c:pt>
                <c:pt idx="344655">
                  <c:v>16562.099999999999</c:v>
                </c:pt>
                <c:pt idx="344656">
                  <c:v>16091.77</c:v>
                </c:pt>
                <c:pt idx="344657">
                  <c:v>14829.01</c:v>
                </c:pt>
                <c:pt idx="344658">
                  <c:v>15007.25</c:v>
                </c:pt>
                <c:pt idx="344659">
                  <c:v>15938.7</c:v>
                </c:pt>
                <c:pt idx="344660">
                  <c:v>17046.689999999999</c:v>
                </c:pt>
                <c:pt idx="344661">
                  <c:v>15722.24</c:v>
                </c:pt>
                <c:pt idx="344662">
                  <c:v>14801.24</c:v>
                </c:pt>
                <c:pt idx="344663">
                  <c:v>15336.75</c:v>
                </c:pt>
                <c:pt idx="344664">
                  <c:v>16525.150000000001</c:v>
                </c:pt>
                <c:pt idx="344665">
                  <c:v>15650.89</c:v>
                </c:pt>
                <c:pt idx="344666">
                  <c:v>14450.81</c:v>
                </c:pt>
                <c:pt idx="344667">
                  <c:v>14405.75</c:v>
                </c:pt>
                <c:pt idx="344668">
                  <c:v>15763.23</c:v>
                </c:pt>
                <c:pt idx="344669">
                  <c:v>15881.91</c:v>
                </c:pt>
                <c:pt idx="344670">
                  <c:v>14048.35</c:v>
                </c:pt>
                <c:pt idx="344671">
                  <c:v>17577.080000000002</c:v>
                </c:pt>
                <c:pt idx="344672">
                  <c:v>16264.32</c:v>
                </c:pt>
                <c:pt idx="344673">
                  <c:v>16059.27</c:v>
                </c:pt>
                <c:pt idx="344674">
                  <c:v>15393.04</c:v>
                </c:pt>
                <c:pt idx="344675">
                  <c:v>15464.37</c:v>
                </c:pt>
                <c:pt idx="344676">
                  <c:v>14376.32</c:v>
                </c:pt>
                <c:pt idx="344677">
                  <c:v>13994.7</c:v>
                </c:pt>
                <c:pt idx="344678">
                  <c:v>13609.96</c:v>
                </c:pt>
                <c:pt idx="344679">
                  <c:v>13595.84</c:v>
                </c:pt>
                <c:pt idx="344680">
                  <c:v>14071.29</c:v>
                </c:pt>
                <c:pt idx="344681">
                  <c:v>15254.7</c:v>
                </c:pt>
                <c:pt idx="344682">
                  <c:v>14053.41</c:v>
                </c:pt>
                <c:pt idx="344683">
                  <c:v>14855.77</c:v>
                </c:pt>
                <c:pt idx="344684">
                  <c:v>15401.76</c:v>
                </c:pt>
                <c:pt idx="344685">
                  <c:v>15131.24</c:v>
                </c:pt>
                <c:pt idx="344686">
                  <c:v>15012.8</c:v>
                </c:pt>
                <c:pt idx="344687">
                  <c:v>13783.1</c:v>
                </c:pt>
                <c:pt idx="344688">
                  <c:v>14979.66</c:v>
                </c:pt>
                <c:pt idx="344689">
                  <c:v>14949.81</c:v>
                </c:pt>
                <c:pt idx="344690">
                  <c:v>15531.25</c:v>
                </c:pt>
                <c:pt idx="344691">
                  <c:v>13986.11</c:v>
                </c:pt>
                <c:pt idx="344692">
                  <c:v>14485.42</c:v>
                </c:pt>
                <c:pt idx="344693">
                  <c:v>15070.89</c:v>
                </c:pt>
                <c:pt idx="344694">
                  <c:v>14987.6</c:v>
                </c:pt>
                <c:pt idx="344695">
                  <c:v>14799.31</c:v>
                </c:pt>
                <c:pt idx="344696">
                  <c:v>13899.2</c:v>
                </c:pt>
                <c:pt idx="344697">
                  <c:v>15003.2</c:v>
                </c:pt>
                <c:pt idx="344698">
                  <c:v>15560.89</c:v>
                </c:pt>
                <c:pt idx="344699">
                  <c:v>14622.61</c:v>
                </c:pt>
                <c:pt idx="344700">
                  <c:v>13502.53</c:v>
                </c:pt>
                <c:pt idx="344701">
                  <c:v>13484.54</c:v>
                </c:pt>
                <c:pt idx="344702">
                  <c:v>13421.83</c:v>
                </c:pt>
                <c:pt idx="344703">
                  <c:v>14100.36</c:v>
                </c:pt>
                <c:pt idx="344704">
                  <c:v>13284.2</c:v>
                </c:pt>
                <c:pt idx="344705">
                  <c:v>13541.88</c:v>
                </c:pt>
                <c:pt idx="344706">
                  <c:v>14284.09</c:v>
                </c:pt>
                <c:pt idx="344707">
                  <c:v>14437.1</c:v>
                </c:pt>
                <c:pt idx="344708">
                  <c:v>13310.58</c:v>
                </c:pt>
                <c:pt idx="344709">
                  <c:v>12901.75</c:v>
                </c:pt>
                <c:pt idx="344710">
                  <c:v>12815.02</c:v>
                </c:pt>
                <c:pt idx="344711">
                  <c:v>13829.63</c:v>
                </c:pt>
                <c:pt idx="344712">
                  <c:v>13385.05</c:v>
                </c:pt>
                <c:pt idx="344713">
                  <c:v>12790.32</c:v>
                </c:pt>
                <c:pt idx="344714">
                  <c:v>12150.31</c:v>
                </c:pt>
                <c:pt idx="344715">
                  <c:v>13615.16</c:v>
                </c:pt>
                <c:pt idx="344716">
                  <c:v>13753.27</c:v>
                </c:pt>
                <c:pt idx="344717">
                  <c:v>12394.92</c:v>
                </c:pt>
                <c:pt idx="344718">
                  <c:v>11728.03</c:v>
                </c:pt>
                <c:pt idx="344719">
                  <c:v>13463.69</c:v>
                </c:pt>
                <c:pt idx="344720">
                  <c:v>13809.48</c:v>
                </c:pt>
                <c:pt idx="344721">
                  <c:v>13502.11</c:v>
                </c:pt>
                <c:pt idx="344722">
                  <c:v>12365.96</c:v>
                </c:pt>
                <c:pt idx="344723">
                  <c:v>13932.08</c:v>
                </c:pt>
                <c:pt idx="344724">
                  <c:v>13727.47</c:v>
                </c:pt>
                <c:pt idx="344725">
                  <c:v>13943.23</c:v>
                </c:pt>
                <c:pt idx="344726">
                  <c:v>12068.23</c:v>
                </c:pt>
                <c:pt idx="344727">
                  <c:v>12562.86</c:v>
                </c:pt>
                <c:pt idx="344728">
                  <c:v>13310.4</c:v>
                </c:pt>
                <c:pt idx="344729">
                  <c:v>14314.69</c:v>
                </c:pt>
                <c:pt idx="344730">
                  <c:v>12446.34</c:v>
                </c:pt>
                <c:pt idx="344731">
                  <c:v>11959.69</c:v>
                </c:pt>
                <c:pt idx="344732">
                  <c:v>13844.36</c:v>
                </c:pt>
                <c:pt idx="344733">
                  <c:v>13116.82</c:v>
                </c:pt>
                <c:pt idx="344734">
                  <c:v>11280.95</c:v>
                </c:pt>
                <c:pt idx="344735">
                  <c:v>10576.83</c:v>
                </c:pt>
                <c:pt idx="344736">
                  <c:v>12333.39</c:v>
                </c:pt>
                <c:pt idx="344737">
                  <c:v>12422.44</c:v>
                </c:pt>
                <c:pt idx="344738">
                  <c:v>12086.4</c:v>
                </c:pt>
                <c:pt idx="344739">
                  <c:v>10893.78</c:v>
                </c:pt>
                <c:pt idx="344740">
                  <c:v>11570.36</c:v>
                </c:pt>
                <c:pt idx="344741">
                  <c:v>11262.06</c:v>
                </c:pt>
                <c:pt idx="344742">
                  <c:v>13020.47</c:v>
                </c:pt>
                <c:pt idx="344743">
                  <c:v>11653.16</c:v>
                </c:pt>
                <c:pt idx="344744">
                  <c:v>11348</c:v>
                </c:pt>
                <c:pt idx="344745">
                  <c:v>12090.54</c:v>
                </c:pt>
                <c:pt idx="344746">
                  <c:v>12869.59</c:v>
                </c:pt>
                <c:pt idx="344747">
                  <c:v>13017.57</c:v>
                </c:pt>
                <c:pt idx="344748">
                  <c:v>12109.86</c:v>
                </c:pt>
                <c:pt idx="344749">
                  <c:v>11867.12</c:v>
                </c:pt>
                <c:pt idx="344750">
                  <c:v>12320.72</c:v>
                </c:pt>
                <c:pt idx="344751">
                  <c:v>11651.88</c:v>
                </c:pt>
                <c:pt idx="344752">
                  <c:v>10906.17</c:v>
                </c:pt>
                <c:pt idx="344753">
                  <c:v>10519.18</c:v>
                </c:pt>
                <c:pt idx="344754">
                  <c:v>11018.23</c:v>
                </c:pt>
                <c:pt idx="344755">
                  <c:v>10975.62</c:v>
                </c:pt>
                <c:pt idx="344756">
                  <c:v>11065.29</c:v>
                </c:pt>
                <c:pt idx="344757">
                  <c:v>11349.29</c:v>
                </c:pt>
                <c:pt idx="344758">
                  <c:v>12153.98</c:v>
                </c:pt>
                <c:pt idx="344759">
                  <c:v>11652</c:v>
                </c:pt>
                <c:pt idx="344760">
                  <c:v>10372.709999999999</c:v>
                </c:pt>
                <c:pt idx="344761">
                  <c:v>10000.91</c:v>
                </c:pt>
                <c:pt idx="344762">
                  <c:v>9833.17</c:v>
                </c:pt>
                <c:pt idx="344763">
                  <c:v>11178.77</c:v>
                </c:pt>
                <c:pt idx="344764">
                  <c:v>11366.56</c:v>
                </c:pt>
                <c:pt idx="344765">
                  <c:v>10409.56</c:v>
                </c:pt>
                <c:pt idx="344766">
                  <c:v>10541.68</c:v>
                </c:pt>
                <c:pt idx="344767">
                  <c:v>10598.8</c:v>
                </c:pt>
                <c:pt idx="344768">
                  <c:v>10653.74</c:v>
                </c:pt>
                <c:pt idx="344769">
                  <c:v>10278.39</c:v>
                </c:pt>
                <c:pt idx="344770">
                  <c:v>9524.48</c:v>
                </c:pt>
                <c:pt idx="344771">
                  <c:v>12392.48</c:v>
                </c:pt>
                <c:pt idx="344772">
                  <c:v>11022.54</c:v>
                </c:pt>
                <c:pt idx="344773">
                  <c:v>10847.79</c:v>
                </c:pt>
                <c:pt idx="344774">
                  <c:v>10421.469999999999</c:v>
                </c:pt>
                <c:pt idx="344775">
                  <c:v>10589.2</c:v>
                </c:pt>
                <c:pt idx="344776">
                  <c:v>11143.94</c:v>
                </c:pt>
                <c:pt idx="344777">
                  <c:v>10775.46</c:v>
                </c:pt>
                <c:pt idx="344778">
                  <c:v>10310.42</c:v>
                </c:pt>
                <c:pt idx="344779">
                  <c:v>10744.56</c:v>
                </c:pt>
                <c:pt idx="344780">
                  <c:v>10764.2</c:v>
                </c:pt>
                <c:pt idx="344781">
                  <c:v>11733.55</c:v>
                </c:pt>
                <c:pt idx="344782">
                  <c:v>10179.049999999999</c:v>
                </c:pt>
                <c:pt idx="344783">
                  <c:v>10063.709999999999</c:v>
                </c:pt>
                <c:pt idx="344784">
                  <c:v>11287.95</c:v>
                </c:pt>
                <c:pt idx="344785">
                  <c:v>10855.32</c:v>
                </c:pt>
                <c:pt idx="344786">
                  <c:v>10410.959999999999</c:v>
                </c:pt>
                <c:pt idx="344787">
                  <c:v>10172.99</c:v>
                </c:pt>
                <c:pt idx="344788">
                  <c:v>10297.85</c:v>
                </c:pt>
                <c:pt idx="344789">
                  <c:v>11341.89</c:v>
                </c:pt>
                <c:pt idx="344790">
                  <c:v>11038.37</c:v>
                </c:pt>
                <c:pt idx="344791">
                  <c:v>9859.18</c:v>
                </c:pt>
                <c:pt idx="344792">
                  <c:v>10384.56</c:v>
                </c:pt>
                <c:pt idx="344793">
                  <c:v>11177.24</c:v>
                </c:pt>
                <c:pt idx="344794">
                  <c:v>11459.14</c:v>
                </c:pt>
                <c:pt idx="344795">
                  <c:v>10383.379999999999</c:v>
                </c:pt>
                <c:pt idx="344796">
                  <c:v>10295.780000000001</c:v>
                </c:pt>
                <c:pt idx="344797">
                  <c:v>10217.26</c:v>
                </c:pt>
                <c:pt idx="344798">
                  <c:v>10685.9</c:v>
                </c:pt>
                <c:pt idx="344799">
                  <c:v>10373.15</c:v>
                </c:pt>
                <c:pt idx="344800">
                  <c:v>9938.4599999999991</c:v>
                </c:pt>
                <c:pt idx="344801">
                  <c:v>10350.02</c:v>
                </c:pt>
                <c:pt idx="344802">
                  <c:v>10681.04</c:v>
                </c:pt>
                <c:pt idx="344803">
                  <c:v>10706.74</c:v>
                </c:pt>
                <c:pt idx="344804">
                  <c:v>9749.4</c:v>
                </c:pt>
                <c:pt idx="344805">
                  <c:v>9548.66</c:v>
                </c:pt>
                <c:pt idx="344806">
                  <c:v>10674.66</c:v>
                </c:pt>
                <c:pt idx="344807">
                  <c:v>10094.82</c:v>
                </c:pt>
                <c:pt idx="344808">
                  <c:v>10180.209999999999</c:v>
                </c:pt>
                <c:pt idx="344809">
                  <c:v>9299.52</c:v>
                </c:pt>
                <c:pt idx="344810">
                  <c:v>10175.86</c:v>
                </c:pt>
                <c:pt idx="344811">
                  <c:v>10286.01</c:v>
                </c:pt>
                <c:pt idx="344812">
                  <c:v>9959.35</c:v>
                </c:pt>
                <c:pt idx="344813">
                  <c:v>9621.23</c:v>
                </c:pt>
                <c:pt idx="344814">
                  <c:v>4279.76</c:v>
                </c:pt>
                <c:pt idx="344815">
                  <c:v>4193.84</c:v>
                </c:pt>
                <c:pt idx="344816">
                  <c:v>4314.1099999999997</c:v>
                </c:pt>
                <c:pt idx="344817">
                  <c:v>3836.3</c:v>
                </c:pt>
                <c:pt idx="344818">
                  <c:v>4221.91</c:v>
                </c:pt>
                <c:pt idx="344819">
                  <c:v>3868.63</c:v>
                </c:pt>
                <c:pt idx="344820">
                  <c:v>4322.2</c:v>
                </c:pt>
                <c:pt idx="344821">
                  <c:v>3758.06</c:v>
                </c:pt>
                <c:pt idx="344822">
                  <c:v>4035.69</c:v>
                </c:pt>
                <c:pt idx="344823">
                  <c:v>4268.03</c:v>
                </c:pt>
                <c:pt idx="344824">
                  <c:v>4009.9</c:v>
                </c:pt>
                <c:pt idx="344825">
                  <c:v>3851.36</c:v>
                </c:pt>
                <c:pt idx="344826">
                  <c:v>4025.94</c:v>
                </c:pt>
                <c:pt idx="344827">
                  <c:v>4446.66</c:v>
                </c:pt>
                <c:pt idx="344828">
                  <c:v>4145.33</c:v>
                </c:pt>
                <c:pt idx="344829">
                  <c:v>4215.3500000000004</c:v>
                </c:pt>
                <c:pt idx="344830">
                  <c:v>4100.46</c:v>
                </c:pt>
                <c:pt idx="344831">
                  <c:v>4023.65</c:v>
                </c:pt>
                <c:pt idx="344832">
                  <c:v>3847.78</c:v>
                </c:pt>
                <c:pt idx="344833">
                  <c:v>3917.6</c:v>
                </c:pt>
                <c:pt idx="344834">
                  <c:v>3771.13</c:v>
                </c:pt>
                <c:pt idx="344835">
                  <c:v>3673.27</c:v>
                </c:pt>
                <c:pt idx="344836">
                  <c:v>3918.71</c:v>
                </c:pt>
                <c:pt idx="344837">
                  <c:v>3924.12</c:v>
                </c:pt>
                <c:pt idx="344838">
                  <c:v>4536.87</c:v>
                </c:pt>
                <c:pt idx="344839">
                  <c:v>3685.84</c:v>
                </c:pt>
                <c:pt idx="344840">
                  <c:v>3618.06</c:v>
                </c:pt>
                <c:pt idx="344841">
                  <c:v>3805.66</c:v>
                </c:pt>
                <c:pt idx="344842">
                  <c:v>3497.57</c:v>
                </c:pt>
                <c:pt idx="344843">
                  <c:v>3357.32</c:v>
                </c:pt>
                <c:pt idx="344844">
                  <c:v>3507.22</c:v>
                </c:pt>
                <c:pt idx="344845">
                  <c:v>3638.46</c:v>
                </c:pt>
                <c:pt idx="344846">
                  <c:v>3667.51</c:v>
                </c:pt>
                <c:pt idx="344847">
                  <c:v>3256.32</c:v>
                </c:pt>
                <c:pt idx="344848">
                  <c:v>4056.25</c:v>
                </c:pt>
                <c:pt idx="344849">
                  <c:v>4057.99</c:v>
                </c:pt>
                <c:pt idx="344850">
                  <c:v>4453.45</c:v>
                </c:pt>
                <c:pt idx="344851">
                  <c:v>4371.66</c:v>
                </c:pt>
                <c:pt idx="344852">
                  <c:v>4082.33</c:v>
                </c:pt>
                <c:pt idx="344853">
                  <c:v>3912.04</c:v>
                </c:pt>
                <c:pt idx="344854">
                  <c:v>4492.79</c:v>
                </c:pt>
                <c:pt idx="344855">
                  <c:v>4519.24</c:v>
                </c:pt>
                <c:pt idx="344856">
                  <c:v>4434.28</c:v>
                </c:pt>
                <c:pt idx="344857">
                  <c:v>4117.01</c:v>
                </c:pt>
                <c:pt idx="344858">
                  <c:v>4122.63</c:v>
                </c:pt>
                <c:pt idx="344859">
                  <c:v>6701.13</c:v>
                </c:pt>
                <c:pt idx="344860">
                  <c:v>6276.32</c:v>
                </c:pt>
                <c:pt idx="344861">
                  <c:v>4643.3999999999996</c:v>
                </c:pt>
                <c:pt idx="344862">
                  <c:v>3988.33</c:v>
                </c:pt>
                <c:pt idx="344863">
                  <c:v>5171.9799999999996</c:v>
                </c:pt>
                <c:pt idx="344864">
                  <c:v>5025.6099999999997</c:v>
                </c:pt>
                <c:pt idx="344865">
                  <c:v>6337.26</c:v>
                </c:pt>
                <c:pt idx="344866">
                  <c:v>5346.84</c:v>
                </c:pt>
                <c:pt idx="344867">
                  <c:v>5522.7</c:v>
                </c:pt>
                <c:pt idx="344868">
                  <c:v>5594.23</c:v>
                </c:pt>
                <c:pt idx="344869">
                  <c:v>4919.6899999999996</c:v>
                </c:pt>
                <c:pt idx="344870">
                  <c:v>5037.4399999999996</c:v>
                </c:pt>
                <c:pt idx="344871">
                  <c:v>4859.99</c:v>
                </c:pt>
                <c:pt idx="344872">
                  <c:v>5316.1</c:v>
                </c:pt>
                <c:pt idx="344873">
                  <c:v>5635.03</c:v>
                </c:pt>
                <c:pt idx="344874">
                  <c:v>5229.17</c:v>
                </c:pt>
                <c:pt idx="344875">
                  <c:v>5249.33</c:v>
                </c:pt>
                <c:pt idx="344876">
                  <c:v>5784.35</c:v>
                </c:pt>
                <c:pt idx="344877">
                  <c:v>4818.09</c:v>
                </c:pt>
                <c:pt idx="344878">
                  <c:v>4143.25</c:v>
                </c:pt>
                <c:pt idx="344879">
                  <c:v>4502.4399999999996</c:v>
                </c:pt>
                <c:pt idx="344880">
                  <c:v>4848.2700000000004</c:v>
                </c:pt>
                <c:pt idx="344881">
                  <c:v>5744.74</c:v>
                </c:pt>
                <c:pt idx="344882">
                  <c:v>5129.5</c:v>
                </c:pt>
                <c:pt idx="344883">
                  <c:v>4765.95</c:v>
                </c:pt>
                <c:pt idx="344884">
                  <c:v>8344.84</c:v>
                </c:pt>
                <c:pt idx="344885">
                  <c:v>4833.74</c:v>
                </c:pt>
                <c:pt idx="344886">
                  <c:v>5432.87</c:v>
                </c:pt>
                <c:pt idx="344887">
                  <c:v>5104.72</c:v>
                </c:pt>
                <c:pt idx="344888">
                  <c:v>4262.22</c:v>
                </c:pt>
                <c:pt idx="344889">
                  <c:v>4820.51</c:v>
                </c:pt>
                <c:pt idx="344890">
                  <c:v>4481.78</c:v>
                </c:pt>
                <c:pt idx="344891">
                  <c:v>5037.34</c:v>
                </c:pt>
                <c:pt idx="344892">
                  <c:v>4515.08</c:v>
                </c:pt>
                <c:pt idx="344893">
                  <c:v>4582.33</c:v>
                </c:pt>
                <c:pt idx="344894">
                  <c:v>4681.16</c:v>
                </c:pt>
                <c:pt idx="344895">
                  <c:v>5553.26</c:v>
                </c:pt>
                <c:pt idx="344896">
                  <c:v>4261.87</c:v>
                </c:pt>
                <c:pt idx="344897">
                  <c:v>6929.61</c:v>
                </c:pt>
                <c:pt idx="344898">
                  <c:v>4975.3100000000004</c:v>
                </c:pt>
                <c:pt idx="344899">
                  <c:v>5080.8</c:v>
                </c:pt>
                <c:pt idx="344900">
                  <c:v>4825.33</c:v>
                </c:pt>
                <c:pt idx="344901">
                  <c:v>5439.69</c:v>
                </c:pt>
                <c:pt idx="344902">
                  <c:v>5313.67</c:v>
                </c:pt>
                <c:pt idx="344903">
                  <c:v>5001.3900000000003</c:v>
                </c:pt>
                <c:pt idx="344904">
                  <c:v>4587.3599999999997</c:v>
                </c:pt>
                <c:pt idx="344905">
                  <c:v>4326.68</c:v>
                </c:pt>
                <c:pt idx="344906">
                  <c:v>5262.31</c:v>
                </c:pt>
                <c:pt idx="344907">
                  <c:v>5014.49</c:v>
                </c:pt>
                <c:pt idx="344908">
                  <c:v>9214.15</c:v>
                </c:pt>
                <c:pt idx="344909">
                  <c:v>10280.709999999999</c:v>
                </c:pt>
                <c:pt idx="344910">
                  <c:v>5549.07</c:v>
                </c:pt>
                <c:pt idx="344911">
                  <c:v>7289.3</c:v>
                </c:pt>
                <c:pt idx="344912">
                  <c:v>9480.2199999999993</c:v>
                </c:pt>
                <c:pt idx="344913">
                  <c:v>4766.9799999999996</c:v>
                </c:pt>
                <c:pt idx="344914">
                  <c:v>5112.58</c:v>
                </c:pt>
                <c:pt idx="344915">
                  <c:v>5020.49</c:v>
                </c:pt>
                <c:pt idx="344916">
                  <c:v>5704.46</c:v>
                </c:pt>
                <c:pt idx="344917">
                  <c:v>5199.75</c:v>
                </c:pt>
                <c:pt idx="344918">
                  <c:v>4303.45</c:v>
                </c:pt>
                <c:pt idx="344919">
                  <c:v>4954.16</c:v>
                </c:pt>
                <c:pt idx="344920">
                  <c:v>4732.2299999999996</c:v>
                </c:pt>
                <c:pt idx="344921">
                  <c:v>4643.49</c:v>
                </c:pt>
                <c:pt idx="344922">
                  <c:v>7525.31</c:v>
                </c:pt>
                <c:pt idx="344923">
                  <c:v>5339.62</c:v>
                </c:pt>
                <c:pt idx="344924">
                  <c:v>5068.26</c:v>
                </c:pt>
                <c:pt idx="344925">
                  <c:v>5095.93</c:v>
                </c:pt>
                <c:pt idx="344926">
                  <c:v>5193.96</c:v>
                </c:pt>
                <c:pt idx="344927">
                  <c:v>4801.0200000000004</c:v>
                </c:pt>
                <c:pt idx="344928">
                  <c:v>5316.39</c:v>
                </c:pt>
                <c:pt idx="344929">
                  <c:v>5613.28</c:v>
                </c:pt>
                <c:pt idx="344930">
                  <c:v>4818.1499999999996</c:v>
                </c:pt>
                <c:pt idx="344931">
                  <c:v>4456.66</c:v>
                </c:pt>
                <c:pt idx="344932">
                  <c:v>4327.87</c:v>
                </c:pt>
                <c:pt idx="344933">
                  <c:v>5202.21</c:v>
                </c:pt>
                <c:pt idx="344934">
                  <c:v>4948.96</c:v>
                </c:pt>
                <c:pt idx="344935">
                  <c:v>4975.59</c:v>
                </c:pt>
                <c:pt idx="344936">
                  <c:v>5886.74</c:v>
                </c:pt>
                <c:pt idx="344937">
                  <c:v>4623.46</c:v>
                </c:pt>
                <c:pt idx="344938">
                  <c:v>5285.3</c:v>
                </c:pt>
                <c:pt idx="344939">
                  <c:v>4536.8599999999997</c:v>
                </c:pt>
                <c:pt idx="344940">
                  <c:v>4396.7</c:v>
                </c:pt>
                <c:pt idx="344941">
                  <c:v>4324.3100000000004</c:v>
                </c:pt>
                <c:pt idx="344942">
                  <c:v>4357.8900000000003</c:v>
                </c:pt>
                <c:pt idx="344943">
                  <c:v>3954.17</c:v>
                </c:pt>
                <c:pt idx="344944">
                  <c:v>4158.96</c:v>
                </c:pt>
                <c:pt idx="344945">
                  <c:v>4107.05</c:v>
                </c:pt>
                <c:pt idx="344946">
                  <c:v>4350.1400000000003</c:v>
                </c:pt>
                <c:pt idx="344947">
                  <c:v>4370.8</c:v>
                </c:pt>
                <c:pt idx="344948">
                  <c:v>4994.09</c:v>
                </c:pt>
                <c:pt idx="344949">
                  <c:v>4346.82</c:v>
                </c:pt>
                <c:pt idx="344950">
                  <c:v>5055.04</c:v>
                </c:pt>
                <c:pt idx="344951">
                  <c:v>6037.63</c:v>
                </c:pt>
                <c:pt idx="344952">
                  <c:v>6286.37</c:v>
                </c:pt>
                <c:pt idx="344953">
                  <c:v>5490.84</c:v>
                </c:pt>
                <c:pt idx="344954">
                  <c:v>4823.49</c:v>
                </c:pt>
                <c:pt idx="344955">
                  <c:v>4559.5</c:v>
                </c:pt>
                <c:pt idx="344956">
                  <c:v>4678.0600000000004</c:v>
                </c:pt>
                <c:pt idx="344957">
                  <c:v>3853.85</c:v>
                </c:pt>
                <c:pt idx="344958">
                  <c:v>4893.99</c:v>
                </c:pt>
                <c:pt idx="344959">
                  <c:v>12185.38</c:v>
                </c:pt>
                <c:pt idx="344960">
                  <c:v>13176.7</c:v>
                </c:pt>
                <c:pt idx="344961">
                  <c:v>10670.68</c:v>
                </c:pt>
                <c:pt idx="344962">
                  <c:v>7428.11</c:v>
                </c:pt>
                <c:pt idx="344963">
                  <c:v>7809.31</c:v>
                </c:pt>
                <c:pt idx="344964">
                  <c:v>6411.75</c:v>
                </c:pt>
                <c:pt idx="344965">
                  <c:v>11200.95</c:v>
                </c:pt>
                <c:pt idx="344966">
                  <c:v>6296.3</c:v>
                </c:pt>
                <c:pt idx="344967">
                  <c:v>5626.25</c:v>
                </c:pt>
                <c:pt idx="344968">
                  <c:v>5151.63</c:v>
                </c:pt>
                <c:pt idx="344969">
                  <c:v>4573.5200000000004</c:v>
                </c:pt>
                <c:pt idx="344970">
                  <c:v>4812.72</c:v>
                </c:pt>
                <c:pt idx="344971">
                  <c:v>4487.97</c:v>
                </c:pt>
                <c:pt idx="344972">
                  <c:v>5288.6</c:v>
                </c:pt>
                <c:pt idx="344973">
                  <c:v>4514.18</c:v>
                </c:pt>
                <c:pt idx="344974">
                  <c:v>3953.97</c:v>
                </c:pt>
                <c:pt idx="344975">
                  <c:v>4442.28</c:v>
                </c:pt>
                <c:pt idx="344976">
                  <c:v>4548.58</c:v>
                </c:pt>
                <c:pt idx="344977">
                  <c:v>3586.87</c:v>
                </c:pt>
                <c:pt idx="344978">
                  <c:v>3552.55</c:v>
                </c:pt>
                <c:pt idx="344979">
                  <c:v>3806.06</c:v>
                </c:pt>
                <c:pt idx="344980">
                  <c:v>4486.8999999999996</c:v>
                </c:pt>
                <c:pt idx="344981">
                  <c:v>3546.16</c:v>
                </c:pt>
                <c:pt idx="344982">
                  <c:v>3478.77</c:v>
                </c:pt>
                <c:pt idx="344983">
                  <c:v>3680.38</c:v>
                </c:pt>
                <c:pt idx="344984">
                  <c:v>4638.93</c:v>
                </c:pt>
                <c:pt idx="344985">
                  <c:v>4096.8100000000004</c:v>
                </c:pt>
                <c:pt idx="344986">
                  <c:v>3547.53</c:v>
                </c:pt>
                <c:pt idx="344987">
                  <c:v>3332.91</c:v>
                </c:pt>
                <c:pt idx="344988">
                  <c:v>3632.72</c:v>
                </c:pt>
                <c:pt idx="344989">
                  <c:v>4275.12</c:v>
                </c:pt>
                <c:pt idx="344990">
                  <c:v>3980.89</c:v>
                </c:pt>
                <c:pt idx="344991">
                  <c:v>4296.43</c:v>
                </c:pt>
                <c:pt idx="344992">
                  <c:v>3910.25</c:v>
                </c:pt>
                <c:pt idx="344993">
                  <c:v>4476.51</c:v>
                </c:pt>
                <c:pt idx="344994">
                  <c:v>3985.65</c:v>
                </c:pt>
                <c:pt idx="344995">
                  <c:v>3729.49</c:v>
                </c:pt>
                <c:pt idx="344996">
                  <c:v>3284.43</c:v>
                </c:pt>
                <c:pt idx="344997">
                  <c:v>4001.41</c:v>
                </c:pt>
                <c:pt idx="344998">
                  <c:v>3660.38</c:v>
                </c:pt>
                <c:pt idx="344999">
                  <c:v>3310.59</c:v>
                </c:pt>
                <c:pt idx="345000">
                  <c:v>2947.92</c:v>
                </c:pt>
                <c:pt idx="345001">
                  <c:v>3509.68</c:v>
                </c:pt>
                <c:pt idx="345002">
                  <c:v>3455.5</c:v>
                </c:pt>
                <c:pt idx="345003">
                  <c:v>2886.61</c:v>
                </c:pt>
                <c:pt idx="345004">
                  <c:v>2248.54</c:v>
                </c:pt>
                <c:pt idx="345005">
                  <c:v>3063.19</c:v>
                </c:pt>
                <c:pt idx="345006">
                  <c:v>3569.87</c:v>
                </c:pt>
                <c:pt idx="345007">
                  <c:v>3691.69</c:v>
                </c:pt>
                <c:pt idx="345008">
                  <c:v>3343.01</c:v>
                </c:pt>
                <c:pt idx="345009">
                  <c:v>2063.23</c:v>
                </c:pt>
                <c:pt idx="345010">
                  <c:v>3101.82</c:v>
                </c:pt>
                <c:pt idx="345011">
                  <c:v>3374.96</c:v>
                </c:pt>
                <c:pt idx="345012">
                  <c:v>2656.14</c:v>
                </c:pt>
                <c:pt idx="345013">
                  <c:v>3047.05</c:v>
                </c:pt>
                <c:pt idx="345014">
                  <c:v>4461.0200000000004</c:v>
                </c:pt>
                <c:pt idx="345015">
                  <c:v>5939.65</c:v>
                </c:pt>
                <c:pt idx="345016">
                  <c:v>4969.04</c:v>
                </c:pt>
                <c:pt idx="345017">
                  <c:v>4228.8900000000003</c:v>
                </c:pt>
                <c:pt idx="345018">
                  <c:v>5093.59</c:v>
                </c:pt>
                <c:pt idx="345019">
                  <c:v>5237.3</c:v>
                </c:pt>
                <c:pt idx="345020">
                  <c:v>6265.19</c:v>
                </c:pt>
                <c:pt idx="345021">
                  <c:v>2956.61</c:v>
                </c:pt>
                <c:pt idx="345022">
                  <c:v>3192.23</c:v>
                </c:pt>
                <c:pt idx="345023">
                  <c:v>3630.74</c:v>
                </c:pt>
                <c:pt idx="345024">
                  <c:v>3561.75</c:v>
                </c:pt>
                <c:pt idx="345025">
                  <c:v>3355.44</c:v>
                </c:pt>
                <c:pt idx="345026">
                  <c:v>3088.02</c:v>
                </c:pt>
                <c:pt idx="345027">
                  <c:v>3117.72</c:v>
                </c:pt>
                <c:pt idx="345028">
                  <c:v>4205.75</c:v>
                </c:pt>
                <c:pt idx="345029">
                  <c:v>3303.69</c:v>
                </c:pt>
                <c:pt idx="345030">
                  <c:v>2856.28</c:v>
                </c:pt>
                <c:pt idx="345031">
                  <c:v>3950.78</c:v>
                </c:pt>
                <c:pt idx="345032">
                  <c:v>4259.4799999999996</c:v>
                </c:pt>
                <c:pt idx="345033">
                  <c:v>3664.96</c:v>
                </c:pt>
                <c:pt idx="345034">
                  <c:v>3034.47</c:v>
                </c:pt>
                <c:pt idx="345035">
                  <c:v>3420.01</c:v>
                </c:pt>
                <c:pt idx="345036">
                  <c:v>3828.84</c:v>
                </c:pt>
                <c:pt idx="345037">
                  <c:v>4001.94</c:v>
                </c:pt>
                <c:pt idx="345038">
                  <c:v>2651.05</c:v>
                </c:pt>
                <c:pt idx="345039">
                  <c:v>2685.73</c:v>
                </c:pt>
                <c:pt idx="345040">
                  <c:v>2927.75</c:v>
                </c:pt>
                <c:pt idx="345041">
                  <c:v>2939.68</c:v>
                </c:pt>
                <c:pt idx="345042">
                  <c:v>3069.15</c:v>
                </c:pt>
                <c:pt idx="345043">
                  <c:v>2933.06</c:v>
                </c:pt>
                <c:pt idx="345044">
                  <c:v>2863.87</c:v>
                </c:pt>
                <c:pt idx="345045">
                  <c:v>2952.48</c:v>
                </c:pt>
                <c:pt idx="345046">
                  <c:v>2596.1799999999998</c:v>
                </c:pt>
                <c:pt idx="345047">
                  <c:v>2016.9</c:v>
                </c:pt>
                <c:pt idx="345048">
                  <c:v>1572.89</c:v>
                </c:pt>
                <c:pt idx="345049">
                  <c:v>1872.93</c:v>
                </c:pt>
                <c:pt idx="345050">
                  <c:v>2079.54</c:v>
                </c:pt>
                <c:pt idx="345051">
                  <c:v>1865.48</c:v>
                </c:pt>
                <c:pt idx="345052">
                  <c:v>1611.93</c:v>
                </c:pt>
                <c:pt idx="345053">
                  <c:v>1908.17</c:v>
                </c:pt>
                <c:pt idx="345054">
                  <c:v>1556.58</c:v>
                </c:pt>
                <c:pt idx="345055">
                  <c:v>1471.88</c:v>
                </c:pt>
                <c:pt idx="345056">
                  <c:v>1662.41</c:v>
                </c:pt>
                <c:pt idx="345057">
                  <c:v>2165.13</c:v>
                </c:pt>
                <c:pt idx="345058">
                  <c:v>2288.92</c:v>
                </c:pt>
                <c:pt idx="345059">
                  <c:v>2163.06</c:v>
                </c:pt>
                <c:pt idx="345060">
                  <c:v>1954.35</c:v>
                </c:pt>
                <c:pt idx="345061">
                  <c:v>1741.69</c:v>
                </c:pt>
                <c:pt idx="345062">
                  <c:v>2232.73</c:v>
                </c:pt>
                <c:pt idx="345063">
                  <c:v>2001.08</c:v>
                </c:pt>
                <c:pt idx="345064">
                  <c:v>2244.0100000000002</c:v>
                </c:pt>
                <c:pt idx="345065">
                  <c:v>2186.5500000000002</c:v>
                </c:pt>
                <c:pt idx="345066">
                  <c:v>2344.2399999999998</c:v>
                </c:pt>
                <c:pt idx="345067">
                  <c:v>2589.1799999999998</c:v>
                </c:pt>
                <c:pt idx="345068">
                  <c:v>2176.79</c:v>
                </c:pt>
                <c:pt idx="345069">
                  <c:v>2398.5</c:v>
                </c:pt>
                <c:pt idx="345070">
                  <c:v>3155.39</c:v>
                </c:pt>
                <c:pt idx="345071">
                  <c:v>2727.39</c:v>
                </c:pt>
                <c:pt idx="345072">
                  <c:v>2189.81</c:v>
                </c:pt>
                <c:pt idx="345073">
                  <c:v>2007.57</c:v>
                </c:pt>
                <c:pt idx="345074">
                  <c:v>1674.93</c:v>
                </c:pt>
                <c:pt idx="345075">
                  <c:v>2244.75</c:v>
                </c:pt>
                <c:pt idx="345076">
                  <c:v>1639.41</c:v>
                </c:pt>
                <c:pt idx="345077">
                  <c:v>1685.2</c:v>
                </c:pt>
                <c:pt idx="345078">
                  <c:v>1323.21</c:v>
                </c:pt>
                <c:pt idx="345079">
                  <c:v>1874.1</c:v>
                </c:pt>
                <c:pt idx="345080">
                  <c:v>1872.74</c:v>
                </c:pt>
                <c:pt idx="345081">
                  <c:v>1668.92</c:v>
                </c:pt>
                <c:pt idx="345082">
                  <c:v>1605.3</c:v>
                </c:pt>
                <c:pt idx="345083">
                  <c:v>1757.01</c:v>
                </c:pt>
                <c:pt idx="345084">
                  <c:v>1888.11</c:v>
                </c:pt>
                <c:pt idx="345085">
                  <c:v>1893.52</c:v>
                </c:pt>
                <c:pt idx="345086">
                  <c:v>2094.08</c:v>
                </c:pt>
                <c:pt idx="345087">
                  <c:v>2028.04</c:v>
                </c:pt>
                <c:pt idx="345088">
                  <c:v>1905.02</c:v>
                </c:pt>
                <c:pt idx="345089">
                  <c:v>2371.6999999999998</c:v>
                </c:pt>
                <c:pt idx="345090">
                  <c:v>2031.75</c:v>
                </c:pt>
                <c:pt idx="345091">
                  <c:v>1890.07</c:v>
                </c:pt>
                <c:pt idx="345092">
                  <c:v>2172.64</c:v>
                </c:pt>
                <c:pt idx="345093">
                  <c:v>2229.7399999999998</c:v>
                </c:pt>
                <c:pt idx="345094">
                  <c:v>2299.89</c:v>
                </c:pt>
                <c:pt idx="345095">
                  <c:v>2018.45</c:v>
                </c:pt>
                <c:pt idx="345096">
                  <c:v>1823.05</c:v>
                </c:pt>
                <c:pt idx="345097">
                  <c:v>2162.04</c:v>
                </c:pt>
                <c:pt idx="345098">
                  <c:v>1919.74</c:v>
                </c:pt>
                <c:pt idx="345099">
                  <c:v>1698.82</c:v>
                </c:pt>
                <c:pt idx="345100">
                  <c:v>112.36</c:v>
                </c:pt>
                <c:pt idx="345101">
                  <c:v>6.48</c:v>
                </c:pt>
                <c:pt idx="345102">
                  <c:v>24.88</c:v>
                </c:pt>
                <c:pt idx="345103">
                  <c:v>24.88</c:v>
                </c:pt>
                <c:pt idx="345104">
                  <c:v>24.88</c:v>
                </c:pt>
                <c:pt idx="345105">
                  <c:v>399.82</c:v>
                </c:pt>
                <c:pt idx="345106">
                  <c:v>389.74</c:v>
                </c:pt>
                <c:pt idx="345107">
                  <c:v>45</c:v>
                </c:pt>
                <c:pt idx="345108">
                  <c:v>229.98</c:v>
                </c:pt>
                <c:pt idx="345109">
                  <c:v>389.84</c:v>
                </c:pt>
                <c:pt idx="345110">
                  <c:v>60</c:v>
                </c:pt>
                <c:pt idx="345111">
                  <c:v>45</c:v>
                </c:pt>
                <c:pt idx="345112">
                  <c:v>219.98</c:v>
                </c:pt>
                <c:pt idx="345113">
                  <c:v>279.88</c:v>
                </c:pt>
                <c:pt idx="345114">
                  <c:v>294.83999999999997</c:v>
                </c:pt>
                <c:pt idx="345115">
                  <c:v>369.88</c:v>
                </c:pt>
                <c:pt idx="345116">
                  <c:v>409.96</c:v>
                </c:pt>
                <c:pt idx="345117">
                  <c:v>164.96</c:v>
                </c:pt>
                <c:pt idx="345118">
                  <c:v>180</c:v>
                </c:pt>
                <c:pt idx="345119">
                  <c:v>249.88</c:v>
                </c:pt>
                <c:pt idx="345120">
                  <c:v>159.91999999999999</c:v>
                </c:pt>
                <c:pt idx="345121">
                  <c:v>559.82000000000005</c:v>
                </c:pt>
                <c:pt idx="345122">
                  <c:v>204.84</c:v>
                </c:pt>
                <c:pt idx="345123">
                  <c:v>364.76</c:v>
                </c:pt>
                <c:pt idx="345124">
                  <c:v>105</c:v>
                </c:pt>
                <c:pt idx="345125">
                  <c:v>579.98</c:v>
                </c:pt>
                <c:pt idx="345126">
                  <c:v>300</c:v>
                </c:pt>
                <c:pt idx="345127">
                  <c:v>383.78</c:v>
                </c:pt>
                <c:pt idx="345128">
                  <c:v>450</c:v>
                </c:pt>
                <c:pt idx="345129">
                  <c:v>484.94</c:v>
                </c:pt>
                <c:pt idx="345130">
                  <c:v>367.92</c:v>
                </c:pt>
                <c:pt idx="345131">
                  <c:v>549.94000000000005</c:v>
                </c:pt>
                <c:pt idx="345132">
                  <c:v>269.95999999999998</c:v>
                </c:pt>
                <c:pt idx="345133">
                  <c:v>329.96</c:v>
                </c:pt>
                <c:pt idx="345134">
                  <c:v>124.92</c:v>
                </c:pt>
                <c:pt idx="345135">
                  <c:v>547.96</c:v>
                </c:pt>
                <c:pt idx="345136">
                  <c:v>150</c:v>
                </c:pt>
                <c:pt idx="345137">
                  <c:v>135.91999999999999</c:v>
                </c:pt>
                <c:pt idx="345138">
                  <c:v>262.83999999999997</c:v>
                </c:pt>
                <c:pt idx="345139">
                  <c:v>150</c:v>
                </c:pt>
                <c:pt idx="345140">
                  <c:v>494.96</c:v>
                </c:pt>
                <c:pt idx="345141">
                  <c:v>187.96</c:v>
                </c:pt>
                <c:pt idx="345142">
                  <c:v>165</c:v>
                </c:pt>
                <c:pt idx="345143">
                  <c:v>114.96</c:v>
                </c:pt>
                <c:pt idx="345144">
                  <c:v>352.96</c:v>
                </c:pt>
                <c:pt idx="345145">
                  <c:v>165</c:v>
                </c:pt>
                <c:pt idx="345146">
                  <c:v>284.92</c:v>
                </c:pt>
                <c:pt idx="345147">
                  <c:v>210.88</c:v>
                </c:pt>
                <c:pt idx="345148">
                  <c:v>369.92</c:v>
                </c:pt>
                <c:pt idx="345149">
                  <c:v>126.88</c:v>
                </c:pt>
                <c:pt idx="345150">
                  <c:v>209.96</c:v>
                </c:pt>
                <c:pt idx="345151">
                  <c:v>244.88</c:v>
                </c:pt>
                <c:pt idx="345152">
                  <c:v>474.94</c:v>
                </c:pt>
                <c:pt idx="345153">
                  <c:v>395.88</c:v>
                </c:pt>
                <c:pt idx="345154">
                  <c:v>224.96</c:v>
                </c:pt>
                <c:pt idx="345155">
                  <c:v>335.96</c:v>
                </c:pt>
                <c:pt idx="345156">
                  <c:v>549.94000000000005</c:v>
                </c:pt>
                <c:pt idx="345157">
                  <c:v>469.96</c:v>
                </c:pt>
                <c:pt idx="345158">
                  <c:v>144.96</c:v>
                </c:pt>
                <c:pt idx="345159">
                  <c:v>405</c:v>
                </c:pt>
                <c:pt idx="345160">
                  <c:v>584.91999999999996</c:v>
                </c:pt>
                <c:pt idx="345161">
                  <c:v>195</c:v>
                </c:pt>
                <c:pt idx="345162">
                  <c:v>329.96</c:v>
                </c:pt>
                <c:pt idx="345163">
                  <c:v>255</c:v>
                </c:pt>
                <c:pt idx="345164">
                  <c:v>400.08</c:v>
                </c:pt>
                <c:pt idx="345165">
                  <c:v>614.94000000000005</c:v>
                </c:pt>
                <c:pt idx="345166">
                  <c:v>195</c:v>
                </c:pt>
                <c:pt idx="345167">
                  <c:v>359.96</c:v>
                </c:pt>
                <c:pt idx="345168">
                  <c:v>390</c:v>
                </c:pt>
                <c:pt idx="345169">
                  <c:v>654.98</c:v>
                </c:pt>
                <c:pt idx="345170">
                  <c:v>360</c:v>
                </c:pt>
                <c:pt idx="345171">
                  <c:v>375</c:v>
                </c:pt>
                <c:pt idx="345172">
                  <c:v>240</c:v>
                </c:pt>
                <c:pt idx="345173">
                  <c:v>464.88</c:v>
                </c:pt>
                <c:pt idx="345174">
                  <c:v>330</c:v>
                </c:pt>
                <c:pt idx="345175">
                  <c:v>255</c:v>
                </c:pt>
                <c:pt idx="345176">
                  <c:v>399.96</c:v>
                </c:pt>
                <c:pt idx="345177">
                  <c:v>414.96</c:v>
                </c:pt>
                <c:pt idx="345178">
                  <c:v>269.89999999999998</c:v>
                </c:pt>
                <c:pt idx="345179">
                  <c:v>285</c:v>
                </c:pt>
                <c:pt idx="345180">
                  <c:v>279.95999999999998</c:v>
                </c:pt>
                <c:pt idx="345181">
                  <c:v>429.96</c:v>
                </c:pt>
                <c:pt idx="345182">
                  <c:v>405</c:v>
                </c:pt>
                <c:pt idx="345183">
                  <c:v>309.95999999999998</c:v>
                </c:pt>
                <c:pt idx="345184">
                  <c:v>445.12</c:v>
                </c:pt>
                <c:pt idx="345185">
                  <c:v>315</c:v>
                </c:pt>
                <c:pt idx="345186">
                  <c:v>675</c:v>
                </c:pt>
                <c:pt idx="345187">
                  <c:v>204.96</c:v>
                </c:pt>
                <c:pt idx="345188">
                  <c:v>285</c:v>
                </c:pt>
                <c:pt idx="345189">
                  <c:v>225</c:v>
                </c:pt>
                <c:pt idx="345190">
                  <c:v>410.03</c:v>
                </c:pt>
                <c:pt idx="345191">
                  <c:v>150</c:v>
                </c:pt>
                <c:pt idx="345192">
                  <c:v>300</c:v>
                </c:pt>
                <c:pt idx="345193">
                  <c:v>294.95999999999998</c:v>
                </c:pt>
                <c:pt idx="345194">
                  <c:v>135</c:v>
                </c:pt>
                <c:pt idx="345195">
                  <c:v>255</c:v>
                </c:pt>
                <c:pt idx="345196">
                  <c:v>225</c:v>
                </c:pt>
                <c:pt idx="345197">
                  <c:v>354.98</c:v>
                </c:pt>
                <c:pt idx="345198">
                  <c:v>294.98</c:v>
                </c:pt>
                <c:pt idx="345199">
                  <c:v>240</c:v>
                </c:pt>
                <c:pt idx="345200">
                  <c:v>180</c:v>
                </c:pt>
                <c:pt idx="345201">
                  <c:v>384.98</c:v>
                </c:pt>
                <c:pt idx="345202">
                  <c:v>315</c:v>
                </c:pt>
                <c:pt idx="345203">
                  <c:v>309.94</c:v>
                </c:pt>
                <c:pt idx="345204">
                  <c:v>60</c:v>
                </c:pt>
                <c:pt idx="345205">
                  <c:v>159.97999999999999</c:v>
                </c:pt>
                <c:pt idx="345206">
                  <c:v>90</c:v>
                </c:pt>
                <c:pt idx="345207">
                  <c:v>120</c:v>
                </c:pt>
                <c:pt idx="345208">
                  <c:v>90</c:v>
                </c:pt>
                <c:pt idx="345209">
                  <c:v>30</c:v>
                </c:pt>
                <c:pt idx="345210">
                  <c:v>219.98</c:v>
                </c:pt>
                <c:pt idx="345211">
                  <c:v>90</c:v>
                </c:pt>
                <c:pt idx="345212">
                  <c:v>120</c:v>
                </c:pt>
                <c:pt idx="345213">
                  <c:v>225</c:v>
                </c:pt>
                <c:pt idx="345214">
                  <c:v>150</c:v>
                </c:pt>
                <c:pt idx="345215">
                  <c:v>180</c:v>
                </c:pt>
                <c:pt idx="345216">
                  <c:v>240</c:v>
                </c:pt>
                <c:pt idx="345217">
                  <c:v>60</c:v>
                </c:pt>
                <c:pt idx="345218">
                  <c:v>120</c:v>
                </c:pt>
                <c:pt idx="345219">
                  <c:v>259.95999999999998</c:v>
                </c:pt>
                <c:pt idx="345220">
                  <c:v>120</c:v>
                </c:pt>
                <c:pt idx="345221">
                  <c:v>47158.21</c:v>
                </c:pt>
                <c:pt idx="345222">
                  <c:v>45896.33</c:v>
                </c:pt>
                <c:pt idx="345223">
                  <c:v>46287.05</c:v>
                </c:pt>
                <c:pt idx="345224">
                  <c:v>43911.11</c:v>
                </c:pt>
                <c:pt idx="345225">
                  <c:v>46470.13</c:v>
                </c:pt>
                <c:pt idx="345226">
                  <c:v>43109.120000000003</c:v>
                </c:pt>
                <c:pt idx="345227">
                  <c:v>39973.769999999997</c:v>
                </c:pt>
                <c:pt idx="345228">
                  <c:v>38790.85</c:v>
                </c:pt>
                <c:pt idx="345229">
                  <c:v>41042.97</c:v>
                </c:pt>
                <c:pt idx="345230">
                  <c:v>41890.730000000003</c:v>
                </c:pt>
                <c:pt idx="345231">
                  <c:v>45296.83</c:v>
                </c:pt>
                <c:pt idx="345232">
                  <c:v>40641.46</c:v>
                </c:pt>
                <c:pt idx="345233">
                  <c:v>43255.34</c:v>
                </c:pt>
                <c:pt idx="345234">
                  <c:v>44818.75</c:v>
                </c:pt>
                <c:pt idx="345235">
                  <c:v>42477</c:v>
                </c:pt>
                <c:pt idx="345236">
                  <c:v>45638.83</c:v>
                </c:pt>
                <c:pt idx="345237">
                  <c:v>42675.99</c:v>
                </c:pt>
                <c:pt idx="345238">
                  <c:v>42316.43</c:v>
                </c:pt>
                <c:pt idx="345239">
                  <c:v>44090.239999999998</c:v>
                </c:pt>
                <c:pt idx="345240">
                  <c:v>44856.98</c:v>
                </c:pt>
                <c:pt idx="345241">
                  <c:v>40412.879999999997</c:v>
                </c:pt>
                <c:pt idx="345242">
                  <c:v>40645.99</c:v>
                </c:pt>
                <c:pt idx="345243">
                  <c:v>43808.46</c:v>
                </c:pt>
                <c:pt idx="345244">
                  <c:v>44477.9</c:v>
                </c:pt>
                <c:pt idx="345245">
                  <c:v>42209.66</c:v>
                </c:pt>
                <c:pt idx="345246">
                  <c:v>41241.269999999997</c:v>
                </c:pt>
                <c:pt idx="345247">
                  <c:v>43282.63</c:v>
                </c:pt>
                <c:pt idx="345248">
                  <c:v>44843.77</c:v>
                </c:pt>
                <c:pt idx="345249">
                  <c:v>42877.54</c:v>
                </c:pt>
                <c:pt idx="345250">
                  <c:v>38678.230000000003</c:v>
                </c:pt>
                <c:pt idx="345251">
                  <c:v>40716.160000000003</c:v>
                </c:pt>
                <c:pt idx="345252">
                  <c:v>41369.75</c:v>
                </c:pt>
                <c:pt idx="345253">
                  <c:v>43189.15</c:v>
                </c:pt>
                <c:pt idx="345254">
                  <c:v>40108.120000000003</c:v>
                </c:pt>
                <c:pt idx="345255">
                  <c:v>38940.79</c:v>
                </c:pt>
                <c:pt idx="345256">
                  <c:v>40834.03</c:v>
                </c:pt>
                <c:pt idx="345257">
                  <c:v>42344.24</c:v>
                </c:pt>
                <c:pt idx="345258">
                  <c:v>38756.71</c:v>
                </c:pt>
                <c:pt idx="345259">
                  <c:v>37025.589999999997</c:v>
                </c:pt>
                <c:pt idx="345260">
                  <c:v>38010.57</c:v>
                </c:pt>
                <c:pt idx="345261">
                  <c:v>41422.1</c:v>
                </c:pt>
                <c:pt idx="345262">
                  <c:v>39623.61</c:v>
                </c:pt>
                <c:pt idx="345263">
                  <c:v>37349.17</c:v>
                </c:pt>
                <c:pt idx="345264">
                  <c:v>36758.36</c:v>
                </c:pt>
                <c:pt idx="345265">
                  <c:v>39202.92</c:v>
                </c:pt>
                <c:pt idx="345266">
                  <c:v>38545.57</c:v>
                </c:pt>
                <c:pt idx="345267">
                  <c:v>36926.36</c:v>
                </c:pt>
                <c:pt idx="345268">
                  <c:v>34360.449999999997</c:v>
                </c:pt>
                <c:pt idx="345269">
                  <c:v>40188.21</c:v>
                </c:pt>
                <c:pt idx="345270">
                  <c:v>44197.19</c:v>
                </c:pt>
                <c:pt idx="345271">
                  <c:v>41040.01</c:v>
                </c:pt>
                <c:pt idx="345272">
                  <c:v>37083.49</c:v>
                </c:pt>
                <c:pt idx="345273">
                  <c:v>42227.86</c:v>
                </c:pt>
                <c:pt idx="345274">
                  <c:v>38821.07</c:v>
                </c:pt>
                <c:pt idx="345275">
                  <c:v>39975.730000000003</c:v>
                </c:pt>
                <c:pt idx="345276">
                  <c:v>35518.35</c:v>
                </c:pt>
                <c:pt idx="345277">
                  <c:v>37289.79</c:v>
                </c:pt>
                <c:pt idx="345278">
                  <c:v>39003.9</c:v>
                </c:pt>
                <c:pt idx="345279">
                  <c:v>42179.09</c:v>
                </c:pt>
                <c:pt idx="345280">
                  <c:v>36985.120000000003</c:v>
                </c:pt>
                <c:pt idx="345281">
                  <c:v>36253.54</c:v>
                </c:pt>
                <c:pt idx="345282">
                  <c:v>41705.49</c:v>
                </c:pt>
                <c:pt idx="345283">
                  <c:v>40932.26</c:v>
                </c:pt>
                <c:pt idx="345284">
                  <c:v>35502.18</c:v>
                </c:pt>
                <c:pt idx="345285">
                  <c:v>31972.27</c:v>
                </c:pt>
                <c:pt idx="345286">
                  <c:v>36144.620000000003</c:v>
                </c:pt>
                <c:pt idx="345287">
                  <c:v>35740.06</c:v>
                </c:pt>
                <c:pt idx="345288">
                  <c:v>36062.93</c:v>
                </c:pt>
                <c:pt idx="345289">
                  <c:v>32963.360000000001</c:v>
                </c:pt>
                <c:pt idx="345290">
                  <c:v>34242.22</c:v>
                </c:pt>
                <c:pt idx="345291">
                  <c:v>35079.56</c:v>
                </c:pt>
                <c:pt idx="345292">
                  <c:v>38022.21</c:v>
                </c:pt>
                <c:pt idx="345293">
                  <c:v>34850.639999999999</c:v>
                </c:pt>
                <c:pt idx="345294">
                  <c:v>33986.480000000003</c:v>
                </c:pt>
                <c:pt idx="345295">
                  <c:v>36257.449999999997</c:v>
                </c:pt>
                <c:pt idx="345296">
                  <c:v>37951.589999999997</c:v>
                </c:pt>
                <c:pt idx="345297">
                  <c:v>35198.33</c:v>
                </c:pt>
                <c:pt idx="345298">
                  <c:v>36025.72</c:v>
                </c:pt>
                <c:pt idx="345299">
                  <c:v>37476.449999999997</c:v>
                </c:pt>
                <c:pt idx="345300">
                  <c:v>37883.919999999998</c:v>
                </c:pt>
                <c:pt idx="345301">
                  <c:v>37456.14</c:v>
                </c:pt>
                <c:pt idx="345302">
                  <c:v>35381.699999999997</c:v>
                </c:pt>
                <c:pt idx="345303">
                  <c:v>34747.9</c:v>
                </c:pt>
                <c:pt idx="345304">
                  <c:v>34580.97</c:v>
                </c:pt>
                <c:pt idx="345305">
                  <c:v>33023.519999999997</c:v>
                </c:pt>
                <c:pt idx="345306">
                  <c:v>31737.98</c:v>
                </c:pt>
                <c:pt idx="345307">
                  <c:v>30719.69</c:v>
                </c:pt>
                <c:pt idx="345308">
                  <c:v>33445.660000000003</c:v>
                </c:pt>
                <c:pt idx="345309">
                  <c:v>34748.910000000003</c:v>
                </c:pt>
                <c:pt idx="345310">
                  <c:v>31210.5</c:v>
                </c:pt>
                <c:pt idx="345311">
                  <c:v>30498.85</c:v>
                </c:pt>
                <c:pt idx="345312">
                  <c:v>29761.42</c:v>
                </c:pt>
                <c:pt idx="345313">
                  <c:v>32568.6</c:v>
                </c:pt>
                <c:pt idx="345314">
                  <c:v>32738.240000000002</c:v>
                </c:pt>
                <c:pt idx="345315">
                  <c:v>30255.96</c:v>
                </c:pt>
                <c:pt idx="345316">
                  <c:v>30729.46</c:v>
                </c:pt>
                <c:pt idx="345317">
                  <c:v>31607.98</c:v>
                </c:pt>
                <c:pt idx="345318">
                  <c:v>31421.74</c:v>
                </c:pt>
                <c:pt idx="345319">
                  <c:v>29788.21</c:v>
                </c:pt>
                <c:pt idx="345320">
                  <c:v>26623.66</c:v>
                </c:pt>
                <c:pt idx="345321">
                  <c:v>31021.3</c:v>
                </c:pt>
                <c:pt idx="345322">
                  <c:v>32346.79</c:v>
                </c:pt>
                <c:pt idx="345323">
                  <c:v>31639.97</c:v>
                </c:pt>
                <c:pt idx="345324">
                  <c:v>29832.47</c:v>
                </c:pt>
                <c:pt idx="345325">
                  <c:v>30062.07</c:v>
                </c:pt>
                <c:pt idx="345326">
                  <c:v>32639.49</c:v>
                </c:pt>
                <c:pt idx="345327">
                  <c:v>30241</c:v>
                </c:pt>
                <c:pt idx="345328">
                  <c:v>29334.27</c:v>
                </c:pt>
                <c:pt idx="345329">
                  <c:v>29175.85</c:v>
                </c:pt>
                <c:pt idx="345330">
                  <c:v>29614.68</c:v>
                </c:pt>
                <c:pt idx="345331">
                  <c:v>32781.81</c:v>
                </c:pt>
                <c:pt idx="345332">
                  <c:v>28667.81</c:v>
                </c:pt>
                <c:pt idx="345333">
                  <c:v>27877.8</c:v>
                </c:pt>
                <c:pt idx="345334">
                  <c:v>30405.38</c:v>
                </c:pt>
                <c:pt idx="345335">
                  <c:v>29819.23</c:v>
                </c:pt>
                <c:pt idx="345336">
                  <c:v>28468.34</c:v>
                </c:pt>
                <c:pt idx="345337">
                  <c:v>27189.74</c:v>
                </c:pt>
                <c:pt idx="345338">
                  <c:v>27993.29</c:v>
                </c:pt>
                <c:pt idx="345339">
                  <c:v>28748.09</c:v>
                </c:pt>
                <c:pt idx="345340">
                  <c:v>29732.06</c:v>
                </c:pt>
                <c:pt idx="345341">
                  <c:v>27653.16</c:v>
                </c:pt>
                <c:pt idx="345342">
                  <c:v>27665.62</c:v>
                </c:pt>
                <c:pt idx="345343">
                  <c:v>31225.74</c:v>
                </c:pt>
                <c:pt idx="345344">
                  <c:v>31299.67</c:v>
                </c:pt>
                <c:pt idx="345345">
                  <c:v>28205.08</c:v>
                </c:pt>
                <c:pt idx="345346">
                  <c:v>26707.27</c:v>
                </c:pt>
                <c:pt idx="345347">
                  <c:v>27624.35</c:v>
                </c:pt>
                <c:pt idx="345348">
                  <c:v>29056.43</c:v>
                </c:pt>
                <c:pt idx="345349">
                  <c:v>28232.32</c:v>
                </c:pt>
                <c:pt idx="345350">
                  <c:v>25776.71</c:v>
                </c:pt>
                <c:pt idx="345351">
                  <c:v>27451.03</c:v>
                </c:pt>
                <c:pt idx="345352">
                  <c:v>28009.67</c:v>
                </c:pt>
                <c:pt idx="345353">
                  <c:v>29392.46</c:v>
                </c:pt>
                <c:pt idx="345354">
                  <c:v>26861.97</c:v>
                </c:pt>
                <c:pt idx="345355">
                  <c:v>26231.13</c:v>
                </c:pt>
                <c:pt idx="345356">
                  <c:v>28724.98</c:v>
                </c:pt>
                <c:pt idx="345357">
                  <c:v>28168.39</c:v>
                </c:pt>
                <c:pt idx="345358">
                  <c:v>25676.82</c:v>
                </c:pt>
                <c:pt idx="345359">
                  <c:v>24884.97</c:v>
                </c:pt>
                <c:pt idx="345360">
                  <c:v>26582.04</c:v>
                </c:pt>
                <c:pt idx="345361">
                  <c:v>27827.1</c:v>
                </c:pt>
                <c:pt idx="345362">
                  <c:v>26744.31</c:v>
                </c:pt>
                <c:pt idx="345363">
                  <c:v>24848.51</c:v>
                </c:pt>
                <c:pt idx="345364">
                  <c:v>11509.78</c:v>
                </c:pt>
                <c:pt idx="345365">
                  <c:v>11951.24</c:v>
                </c:pt>
                <c:pt idx="345366">
                  <c:v>12672.4</c:v>
                </c:pt>
                <c:pt idx="345367">
                  <c:v>10584.23</c:v>
                </c:pt>
                <c:pt idx="345368">
                  <c:v>11135.42</c:v>
                </c:pt>
                <c:pt idx="345369">
                  <c:v>12549.23</c:v>
                </c:pt>
                <c:pt idx="345370">
                  <c:v>12945.14</c:v>
                </c:pt>
                <c:pt idx="345371">
                  <c:v>11376.36</c:v>
                </c:pt>
                <c:pt idx="345372">
                  <c:v>10673.48</c:v>
                </c:pt>
                <c:pt idx="345373">
                  <c:v>12278.98</c:v>
                </c:pt>
                <c:pt idx="345374">
                  <c:v>14107.31</c:v>
                </c:pt>
                <c:pt idx="345375">
                  <c:v>11999.84</c:v>
                </c:pt>
                <c:pt idx="345376">
                  <c:v>11330.24</c:v>
                </c:pt>
                <c:pt idx="345377">
                  <c:v>13474.07</c:v>
                </c:pt>
                <c:pt idx="345378">
                  <c:v>14296.73</c:v>
                </c:pt>
                <c:pt idx="345379">
                  <c:v>14361.11</c:v>
                </c:pt>
                <c:pt idx="345380">
                  <c:v>12504.6</c:v>
                </c:pt>
                <c:pt idx="345381">
                  <c:v>13754.3</c:v>
                </c:pt>
                <c:pt idx="345382">
                  <c:v>15105.96</c:v>
                </c:pt>
                <c:pt idx="345383">
                  <c:v>15613.82</c:v>
                </c:pt>
                <c:pt idx="345384">
                  <c:v>13027.03</c:v>
                </c:pt>
                <c:pt idx="345385">
                  <c:v>12137.81</c:v>
                </c:pt>
                <c:pt idx="345386">
                  <c:v>14905.19</c:v>
                </c:pt>
                <c:pt idx="345387">
                  <c:v>16054.39</c:v>
                </c:pt>
                <c:pt idx="345388">
                  <c:v>13787.46</c:v>
                </c:pt>
                <c:pt idx="345389">
                  <c:v>12854.71</c:v>
                </c:pt>
                <c:pt idx="345390">
                  <c:v>14416.17</c:v>
                </c:pt>
                <c:pt idx="345391">
                  <c:v>15981.08</c:v>
                </c:pt>
                <c:pt idx="345392">
                  <c:v>14089.95</c:v>
                </c:pt>
                <c:pt idx="345393">
                  <c:v>11556.44</c:v>
                </c:pt>
                <c:pt idx="345394">
                  <c:v>12426</c:v>
                </c:pt>
                <c:pt idx="345395">
                  <c:v>12379.67</c:v>
                </c:pt>
                <c:pt idx="345396">
                  <c:v>14331.8</c:v>
                </c:pt>
                <c:pt idx="345397">
                  <c:v>11677.73</c:v>
                </c:pt>
                <c:pt idx="345398">
                  <c:v>11146.24</c:v>
                </c:pt>
                <c:pt idx="345399">
                  <c:v>12272.14</c:v>
                </c:pt>
                <c:pt idx="345400">
                  <c:v>13556.29</c:v>
                </c:pt>
                <c:pt idx="345401">
                  <c:v>12052.57</c:v>
                </c:pt>
                <c:pt idx="345402">
                  <c:v>10332.91</c:v>
                </c:pt>
                <c:pt idx="345403">
                  <c:v>10007.799999999999</c:v>
                </c:pt>
                <c:pt idx="345404">
                  <c:v>12405.6</c:v>
                </c:pt>
                <c:pt idx="345405">
                  <c:v>11025.66</c:v>
                </c:pt>
                <c:pt idx="345406">
                  <c:v>10471.82</c:v>
                </c:pt>
                <c:pt idx="345407">
                  <c:v>9505.27</c:v>
                </c:pt>
                <c:pt idx="345408">
                  <c:v>11361.55</c:v>
                </c:pt>
                <c:pt idx="345409">
                  <c:v>11656.72</c:v>
                </c:pt>
                <c:pt idx="345410">
                  <c:v>10396.73</c:v>
                </c:pt>
                <c:pt idx="345411">
                  <c:v>8193.91</c:v>
                </c:pt>
                <c:pt idx="345412">
                  <c:v>10876.98</c:v>
                </c:pt>
                <c:pt idx="345413">
                  <c:v>12113.23</c:v>
                </c:pt>
                <c:pt idx="345414">
                  <c:v>11694.19</c:v>
                </c:pt>
                <c:pt idx="345415">
                  <c:v>9383.73</c:v>
                </c:pt>
                <c:pt idx="345416">
                  <c:v>10943.29</c:v>
                </c:pt>
                <c:pt idx="345417">
                  <c:v>12407.2</c:v>
                </c:pt>
                <c:pt idx="345418">
                  <c:v>12490.7</c:v>
                </c:pt>
                <c:pt idx="345419">
                  <c:v>12635.05</c:v>
                </c:pt>
                <c:pt idx="345420">
                  <c:v>11551.86</c:v>
                </c:pt>
                <c:pt idx="345421">
                  <c:v>12582.49</c:v>
                </c:pt>
                <c:pt idx="345422">
                  <c:v>15315.9</c:v>
                </c:pt>
                <c:pt idx="345423">
                  <c:v>12368.96</c:v>
                </c:pt>
                <c:pt idx="345424">
                  <c:v>11690.85</c:v>
                </c:pt>
                <c:pt idx="345425">
                  <c:v>14236.33</c:v>
                </c:pt>
                <c:pt idx="345426">
                  <c:v>14754</c:v>
                </c:pt>
                <c:pt idx="345427">
                  <c:v>11727.66</c:v>
                </c:pt>
                <c:pt idx="345428">
                  <c:v>9442.17</c:v>
                </c:pt>
                <c:pt idx="345429">
                  <c:v>12098.24</c:v>
                </c:pt>
                <c:pt idx="345430">
                  <c:v>12868.87</c:v>
                </c:pt>
                <c:pt idx="345431">
                  <c:v>12611.22</c:v>
                </c:pt>
                <c:pt idx="345432">
                  <c:v>11048.91</c:v>
                </c:pt>
                <c:pt idx="345433">
                  <c:v>11159.02</c:v>
                </c:pt>
                <c:pt idx="345434">
                  <c:v>12645.64</c:v>
                </c:pt>
                <c:pt idx="345435">
                  <c:v>13857.85</c:v>
                </c:pt>
                <c:pt idx="345436">
                  <c:v>11227.42</c:v>
                </c:pt>
                <c:pt idx="345437">
                  <c:v>9774.26</c:v>
                </c:pt>
                <c:pt idx="345438">
                  <c:v>13007.13</c:v>
                </c:pt>
                <c:pt idx="345439">
                  <c:v>13027.31</c:v>
                </c:pt>
                <c:pt idx="345440">
                  <c:v>11650.23</c:v>
                </c:pt>
                <c:pt idx="345441">
                  <c:v>10861.87</c:v>
                </c:pt>
                <c:pt idx="345442">
                  <c:v>11238.8</c:v>
                </c:pt>
                <c:pt idx="345443">
                  <c:v>13688.13</c:v>
                </c:pt>
                <c:pt idx="345444">
                  <c:v>13011.31</c:v>
                </c:pt>
                <c:pt idx="345445">
                  <c:v>10487.46</c:v>
                </c:pt>
                <c:pt idx="345446">
                  <c:v>9277.56</c:v>
                </c:pt>
                <c:pt idx="345447">
                  <c:v>11453.06</c:v>
                </c:pt>
                <c:pt idx="345448">
                  <c:v>10947.45</c:v>
                </c:pt>
                <c:pt idx="345449">
                  <c:v>9444.76</c:v>
                </c:pt>
                <c:pt idx="345450">
                  <c:v>8686.2800000000007</c:v>
                </c:pt>
                <c:pt idx="345451">
                  <c:v>10392.14</c:v>
                </c:pt>
                <c:pt idx="345452">
                  <c:v>11093.82</c:v>
                </c:pt>
                <c:pt idx="345453">
                  <c:v>9896.2900000000009</c:v>
                </c:pt>
                <c:pt idx="345454">
                  <c:v>8043.32</c:v>
                </c:pt>
                <c:pt idx="345455">
                  <c:v>6951.86</c:v>
                </c:pt>
                <c:pt idx="345456">
                  <c:v>9563.25</c:v>
                </c:pt>
                <c:pt idx="345457">
                  <c:v>9678.5</c:v>
                </c:pt>
                <c:pt idx="345458">
                  <c:v>9922.15</c:v>
                </c:pt>
                <c:pt idx="345459">
                  <c:v>6898.76</c:v>
                </c:pt>
                <c:pt idx="345460">
                  <c:v>8828.02</c:v>
                </c:pt>
                <c:pt idx="345461">
                  <c:v>10364.73</c:v>
                </c:pt>
                <c:pt idx="345462">
                  <c:v>8313.61</c:v>
                </c:pt>
                <c:pt idx="345463">
                  <c:v>6960.72</c:v>
                </c:pt>
                <c:pt idx="345464">
                  <c:v>8775.35</c:v>
                </c:pt>
                <c:pt idx="345465">
                  <c:v>10341.459999999999</c:v>
                </c:pt>
                <c:pt idx="345466">
                  <c:v>10481.91</c:v>
                </c:pt>
                <c:pt idx="345467">
                  <c:v>8413.7199999999993</c:v>
                </c:pt>
                <c:pt idx="345468">
                  <c:v>7761.64</c:v>
                </c:pt>
                <c:pt idx="345469">
                  <c:v>8930.19</c:v>
                </c:pt>
                <c:pt idx="345470">
                  <c:v>9707.0499999999993</c:v>
                </c:pt>
                <c:pt idx="345471">
                  <c:v>8082.08</c:v>
                </c:pt>
                <c:pt idx="345472">
                  <c:v>7933.48</c:v>
                </c:pt>
                <c:pt idx="345473">
                  <c:v>9621.57</c:v>
                </c:pt>
                <c:pt idx="345474">
                  <c:v>11834.45</c:v>
                </c:pt>
                <c:pt idx="345475">
                  <c:v>9616.08</c:v>
                </c:pt>
                <c:pt idx="345476">
                  <c:v>9379.18</c:v>
                </c:pt>
                <c:pt idx="345477">
                  <c:v>10373.25</c:v>
                </c:pt>
                <c:pt idx="345478">
                  <c:v>11888.61</c:v>
                </c:pt>
                <c:pt idx="345479">
                  <c:v>10467.68</c:v>
                </c:pt>
                <c:pt idx="345480">
                  <c:v>9318.39</c:v>
                </c:pt>
                <c:pt idx="345481">
                  <c:v>8441.82</c:v>
                </c:pt>
                <c:pt idx="345482">
                  <c:v>10670.68</c:v>
                </c:pt>
                <c:pt idx="345483">
                  <c:v>11263.7</c:v>
                </c:pt>
                <c:pt idx="345484">
                  <c:v>9739.82</c:v>
                </c:pt>
                <c:pt idx="345485">
                  <c:v>9120.14</c:v>
                </c:pt>
                <c:pt idx="345486">
                  <c:v>11985.73</c:v>
                </c:pt>
                <c:pt idx="345487">
                  <c:v>12191.54</c:v>
                </c:pt>
                <c:pt idx="345488">
                  <c:v>10091.18</c:v>
                </c:pt>
                <c:pt idx="345489">
                  <c:v>9013.26</c:v>
                </c:pt>
                <c:pt idx="345490">
                  <c:v>9539.93</c:v>
                </c:pt>
                <c:pt idx="345491">
                  <c:v>10437.530000000001</c:v>
                </c:pt>
                <c:pt idx="345492">
                  <c:v>10314.01</c:v>
                </c:pt>
                <c:pt idx="345493">
                  <c:v>9012.8700000000008</c:v>
                </c:pt>
                <c:pt idx="345494">
                  <c:v>8927.27</c:v>
                </c:pt>
                <c:pt idx="345495">
                  <c:v>10105.6</c:v>
                </c:pt>
                <c:pt idx="345496">
                  <c:v>11193.77</c:v>
                </c:pt>
                <c:pt idx="345497">
                  <c:v>8783.75</c:v>
                </c:pt>
                <c:pt idx="345498">
                  <c:v>8116.12</c:v>
                </c:pt>
                <c:pt idx="345499">
                  <c:v>9806.65</c:v>
                </c:pt>
                <c:pt idx="345500">
                  <c:v>10341.09</c:v>
                </c:pt>
                <c:pt idx="345501">
                  <c:v>8698.89</c:v>
                </c:pt>
                <c:pt idx="345502">
                  <c:v>7267.58</c:v>
                </c:pt>
                <c:pt idx="345503">
                  <c:v>7384.92</c:v>
                </c:pt>
                <c:pt idx="345504">
                  <c:v>10122.18</c:v>
                </c:pt>
                <c:pt idx="345505">
                  <c:v>8812.2999999999993</c:v>
                </c:pt>
                <c:pt idx="345506">
                  <c:v>7258.41</c:v>
                </c:pt>
                <c:pt idx="345507">
                  <c:v>63964.12</c:v>
                </c:pt>
                <c:pt idx="345508">
                  <c:v>64766.61</c:v>
                </c:pt>
                <c:pt idx="345509">
                  <c:v>64863.57</c:v>
                </c:pt>
                <c:pt idx="345510">
                  <c:v>59700.800000000003</c:v>
                </c:pt>
                <c:pt idx="345511">
                  <c:v>62667.49</c:v>
                </c:pt>
                <c:pt idx="345512">
                  <c:v>58694.22</c:v>
                </c:pt>
                <c:pt idx="345513">
                  <c:v>55719.21</c:v>
                </c:pt>
                <c:pt idx="345514">
                  <c:v>52002.2</c:v>
                </c:pt>
                <c:pt idx="345515">
                  <c:v>53299.45</c:v>
                </c:pt>
                <c:pt idx="345516">
                  <c:v>56876.04</c:v>
                </c:pt>
                <c:pt idx="345517">
                  <c:v>61674.82</c:v>
                </c:pt>
                <c:pt idx="345518">
                  <c:v>52190.8</c:v>
                </c:pt>
                <c:pt idx="345519">
                  <c:v>53947.64</c:v>
                </c:pt>
                <c:pt idx="345520">
                  <c:v>59912.5</c:v>
                </c:pt>
                <c:pt idx="345521">
                  <c:v>58811.26</c:v>
                </c:pt>
                <c:pt idx="345522">
                  <c:v>57619.67</c:v>
                </c:pt>
                <c:pt idx="345523">
                  <c:v>50932.03</c:v>
                </c:pt>
                <c:pt idx="345524">
                  <c:v>53922.82</c:v>
                </c:pt>
                <c:pt idx="345525">
                  <c:v>59346.21</c:v>
                </c:pt>
                <c:pt idx="345526">
                  <c:v>59667.09</c:v>
                </c:pt>
                <c:pt idx="345527">
                  <c:v>50316.56</c:v>
                </c:pt>
                <c:pt idx="345528">
                  <c:v>51664.480000000003</c:v>
                </c:pt>
                <c:pt idx="345529">
                  <c:v>59119.61</c:v>
                </c:pt>
                <c:pt idx="345530">
                  <c:v>60010.65</c:v>
                </c:pt>
                <c:pt idx="345531">
                  <c:v>55407.38</c:v>
                </c:pt>
                <c:pt idx="345532">
                  <c:v>51580.480000000003</c:v>
                </c:pt>
                <c:pt idx="345533">
                  <c:v>55445.06</c:v>
                </c:pt>
                <c:pt idx="345534">
                  <c:v>58828.39</c:v>
                </c:pt>
                <c:pt idx="345535">
                  <c:v>53828.67</c:v>
                </c:pt>
                <c:pt idx="345536">
                  <c:v>47665.08</c:v>
                </c:pt>
                <c:pt idx="345537">
                  <c:v>50115.96</c:v>
                </c:pt>
                <c:pt idx="345538">
                  <c:v>54186.29</c:v>
                </c:pt>
                <c:pt idx="345539">
                  <c:v>58272.34</c:v>
                </c:pt>
                <c:pt idx="345540">
                  <c:v>50848.24</c:v>
                </c:pt>
                <c:pt idx="345541">
                  <c:v>49369.59</c:v>
                </c:pt>
                <c:pt idx="345542">
                  <c:v>54320.08</c:v>
                </c:pt>
                <c:pt idx="345543">
                  <c:v>56716.94</c:v>
                </c:pt>
                <c:pt idx="345544">
                  <c:v>51169.98</c:v>
                </c:pt>
                <c:pt idx="345545">
                  <c:v>45918.49</c:v>
                </c:pt>
                <c:pt idx="345546">
                  <c:v>50115.58</c:v>
                </c:pt>
                <c:pt idx="345547">
                  <c:v>57597.18</c:v>
                </c:pt>
                <c:pt idx="345548">
                  <c:v>54122.98</c:v>
                </c:pt>
                <c:pt idx="345549">
                  <c:v>51678.44</c:v>
                </c:pt>
                <c:pt idx="345550">
                  <c:v>43558.400000000001</c:v>
                </c:pt>
                <c:pt idx="345551">
                  <c:v>53710.62</c:v>
                </c:pt>
                <c:pt idx="345552">
                  <c:v>55019.13</c:v>
                </c:pt>
                <c:pt idx="345553">
                  <c:v>54730.33</c:v>
                </c:pt>
                <c:pt idx="345554">
                  <c:v>43754.84</c:v>
                </c:pt>
                <c:pt idx="345555">
                  <c:v>48464.26</c:v>
                </c:pt>
                <c:pt idx="345556">
                  <c:v>55473.11</c:v>
                </c:pt>
                <c:pt idx="345557">
                  <c:v>52376.800000000003</c:v>
                </c:pt>
                <c:pt idx="345558">
                  <c:v>44824.38</c:v>
                </c:pt>
                <c:pt idx="345559">
                  <c:v>53062.32</c:v>
                </c:pt>
                <c:pt idx="345560">
                  <c:v>50928.91</c:v>
                </c:pt>
                <c:pt idx="345561">
                  <c:v>53675.34</c:v>
                </c:pt>
                <c:pt idx="345562">
                  <c:v>43800.29</c:v>
                </c:pt>
                <c:pt idx="345563">
                  <c:v>46071.08</c:v>
                </c:pt>
                <c:pt idx="345564">
                  <c:v>50140.02</c:v>
                </c:pt>
                <c:pt idx="345565">
                  <c:v>55398.69</c:v>
                </c:pt>
                <c:pt idx="345566">
                  <c:v>45782.09</c:v>
                </c:pt>
                <c:pt idx="345567">
                  <c:v>44354.47</c:v>
                </c:pt>
                <c:pt idx="345568">
                  <c:v>51476.53</c:v>
                </c:pt>
                <c:pt idx="345569">
                  <c:v>53752.32</c:v>
                </c:pt>
                <c:pt idx="345570">
                  <c:v>43708.11</c:v>
                </c:pt>
                <c:pt idx="345571">
                  <c:v>35143.64</c:v>
                </c:pt>
                <c:pt idx="345572">
                  <c:v>43601.4</c:v>
                </c:pt>
                <c:pt idx="345573">
                  <c:v>47030.86</c:v>
                </c:pt>
                <c:pt idx="345574">
                  <c:v>44051.28</c:v>
                </c:pt>
                <c:pt idx="345575">
                  <c:v>39214.19</c:v>
                </c:pt>
                <c:pt idx="345576">
                  <c:v>39962.300000000003</c:v>
                </c:pt>
                <c:pt idx="345577">
                  <c:v>44427.29</c:v>
                </c:pt>
                <c:pt idx="345578">
                  <c:v>47931.91</c:v>
                </c:pt>
                <c:pt idx="345579">
                  <c:v>39692.58</c:v>
                </c:pt>
                <c:pt idx="345580">
                  <c:v>38949.339999999997</c:v>
                </c:pt>
                <c:pt idx="345581">
                  <c:v>43691.83</c:v>
                </c:pt>
                <c:pt idx="345582">
                  <c:v>47395.57</c:v>
                </c:pt>
                <c:pt idx="345583">
                  <c:v>42793.04</c:v>
                </c:pt>
                <c:pt idx="345584">
                  <c:v>40156.49</c:v>
                </c:pt>
                <c:pt idx="345585">
                  <c:v>43632.37</c:v>
                </c:pt>
                <c:pt idx="345586">
                  <c:v>47082.58</c:v>
                </c:pt>
                <c:pt idx="345587">
                  <c:v>43837.71</c:v>
                </c:pt>
                <c:pt idx="345588">
                  <c:v>37909.949999999997</c:v>
                </c:pt>
                <c:pt idx="345589">
                  <c:v>37415.199999999997</c:v>
                </c:pt>
                <c:pt idx="345590">
                  <c:v>42460.76</c:v>
                </c:pt>
                <c:pt idx="345591">
                  <c:v>41827.01</c:v>
                </c:pt>
                <c:pt idx="345592">
                  <c:v>37108.42</c:v>
                </c:pt>
                <c:pt idx="345593">
                  <c:v>34435.75</c:v>
                </c:pt>
                <c:pt idx="345594">
                  <c:v>39778.35</c:v>
                </c:pt>
                <c:pt idx="345595">
                  <c:v>43092.66</c:v>
                </c:pt>
                <c:pt idx="345596">
                  <c:v>38010.06</c:v>
                </c:pt>
                <c:pt idx="345597">
                  <c:v>34007.08</c:v>
                </c:pt>
                <c:pt idx="345598">
                  <c:v>34582.83</c:v>
                </c:pt>
                <c:pt idx="345599">
                  <c:v>40158.58</c:v>
                </c:pt>
                <c:pt idx="345600">
                  <c:v>40431.15</c:v>
                </c:pt>
                <c:pt idx="345601">
                  <c:v>37943.06</c:v>
                </c:pt>
                <c:pt idx="345602">
                  <c:v>32252.23</c:v>
                </c:pt>
                <c:pt idx="345603">
                  <c:v>38348.31</c:v>
                </c:pt>
                <c:pt idx="345604">
                  <c:v>41023.760000000002</c:v>
                </c:pt>
                <c:pt idx="345605">
                  <c:v>38507.589999999997</c:v>
                </c:pt>
                <c:pt idx="345606">
                  <c:v>32956.43</c:v>
                </c:pt>
                <c:pt idx="345607">
                  <c:v>37357.72</c:v>
                </c:pt>
                <c:pt idx="345608">
                  <c:v>42113.81</c:v>
                </c:pt>
                <c:pt idx="345609">
                  <c:v>38644.19</c:v>
                </c:pt>
                <c:pt idx="345610">
                  <c:v>33641.199999999997</c:v>
                </c:pt>
                <c:pt idx="345611">
                  <c:v>33445.21</c:v>
                </c:pt>
                <c:pt idx="345612">
                  <c:v>39233.43</c:v>
                </c:pt>
                <c:pt idx="345613">
                  <c:v>39105.050000000003</c:v>
                </c:pt>
                <c:pt idx="345614">
                  <c:v>35816.36</c:v>
                </c:pt>
                <c:pt idx="345615">
                  <c:v>34987.230000000003</c:v>
                </c:pt>
                <c:pt idx="345616">
                  <c:v>37393.06</c:v>
                </c:pt>
                <c:pt idx="345617">
                  <c:v>41553.550000000003</c:v>
                </c:pt>
                <c:pt idx="345618">
                  <c:v>34706.97</c:v>
                </c:pt>
                <c:pt idx="345619">
                  <c:v>31611.84</c:v>
                </c:pt>
                <c:pt idx="345620">
                  <c:v>35517.440000000002</c:v>
                </c:pt>
                <c:pt idx="345621">
                  <c:v>38618.35</c:v>
                </c:pt>
                <c:pt idx="345622">
                  <c:v>36024.04</c:v>
                </c:pt>
                <c:pt idx="345623">
                  <c:v>33161.64</c:v>
                </c:pt>
                <c:pt idx="345624">
                  <c:v>33427.25</c:v>
                </c:pt>
                <c:pt idx="345625">
                  <c:v>35784.959999999999</c:v>
                </c:pt>
                <c:pt idx="345626">
                  <c:v>37038.58</c:v>
                </c:pt>
                <c:pt idx="345627">
                  <c:v>31757.81</c:v>
                </c:pt>
                <c:pt idx="345628">
                  <c:v>30488.560000000001</c:v>
                </c:pt>
                <c:pt idx="345629">
                  <c:v>37162.44</c:v>
                </c:pt>
                <c:pt idx="345630">
                  <c:v>39712.120000000003</c:v>
                </c:pt>
                <c:pt idx="345631">
                  <c:v>34037.67</c:v>
                </c:pt>
                <c:pt idx="345632">
                  <c:v>30446.34</c:v>
                </c:pt>
                <c:pt idx="345633">
                  <c:v>33224.480000000003</c:v>
                </c:pt>
                <c:pt idx="345634">
                  <c:v>35904.449999999997</c:v>
                </c:pt>
                <c:pt idx="345635">
                  <c:v>34359.64</c:v>
                </c:pt>
                <c:pt idx="345636">
                  <c:v>29649.31</c:v>
                </c:pt>
                <c:pt idx="345637">
                  <c:v>31968.880000000001</c:v>
                </c:pt>
                <c:pt idx="345638">
                  <c:v>34547.46</c:v>
                </c:pt>
                <c:pt idx="345639">
                  <c:v>36241.86</c:v>
                </c:pt>
                <c:pt idx="345640">
                  <c:v>29136.560000000001</c:v>
                </c:pt>
                <c:pt idx="345641">
                  <c:v>28935.1</c:v>
                </c:pt>
                <c:pt idx="345642">
                  <c:v>32639.26</c:v>
                </c:pt>
                <c:pt idx="345643">
                  <c:v>35716.11</c:v>
                </c:pt>
                <c:pt idx="345644">
                  <c:v>32047.18</c:v>
                </c:pt>
                <c:pt idx="345645">
                  <c:v>28112.53</c:v>
                </c:pt>
                <c:pt idx="345646">
                  <c:v>30973.5</c:v>
                </c:pt>
                <c:pt idx="345647">
                  <c:v>36511.65</c:v>
                </c:pt>
                <c:pt idx="345648">
                  <c:v>33343.33</c:v>
                </c:pt>
                <c:pt idx="345649">
                  <c:v>29277</c:v>
                </c:pt>
                <c:pt idx="345650">
                  <c:v>39005.54</c:v>
                </c:pt>
                <c:pt idx="345651">
                  <c:v>42821.59</c:v>
                </c:pt>
                <c:pt idx="345652">
                  <c:v>39630.959999999999</c:v>
                </c:pt>
                <c:pt idx="345653">
                  <c:v>36954.239999999998</c:v>
                </c:pt>
                <c:pt idx="345654">
                  <c:v>40082.46</c:v>
                </c:pt>
                <c:pt idx="345655">
                  <c:v>39001.919999999998</c:v>
                </c:pt>
                <c:pt idx="345656">
                  <c:v>35604.43</c:v>
                </c:pt>
                <c:pt idx="345657">
                  <c:v>32524.3</c:v>
                </c:pt>
                <c:pt idx="345658">
                  <c:v>31663.759999999998</c:v>
                </c:pt>
                <c:pt idx="345659">
                  <c:v>39922.46</c:v>
                </c:pt>
                <c:pt idx="345660">
                  <c:v>42613.58</c:v>
                </c:pt>
                <c:pt idx="345661">
                  <c:v>39011</c:v>
                </c:pt>
                <c:pt idx="345662">
                  <c:v>41598.050000000003</c:v>
                </c:pt>
                <c:pt idx="345663">
                  <c:v>42067.12</c:v>
                </c:pt>
                <c:pt idx="345664">
                  <c:v>44885.599999999999</c:v>
                </c:pt>
                <c:pt idx="345665">
                  <c:v>44921.08</c:v>
                </c:pt>
                <c:pt idx="345666">
                  <c:v>39156.26</c:v>
                </c:pt>
                <c:pt idx="345667">
                  <c:v>40847.58</c:v>
                </c:pt>
                <c:pt idx="345668">
                  <c:v>42327.89</c:v>
                </c:pt>
                <c:pt idx="345669">
                  <c:v>43866.43</c:v>
                </c:pt>
                <c:pt idx="345670">
                  <c:v>37217.440000000002</c:v>
                </c:pt>
                <c:pt idx="345671">
                  <c:v>38471.089999999997</c:v>
                </c:pt>
                <c:pt idx="345672">
                  <c:v>43425.89</c:v>
                </c:pt>
                <c:pt idx="345673">
                  <c:v>39860.230000000003</c:v>
                </c:pt>
                <c:pt idx="345674">
                  <c:v>37651.42</c:v>
                </c:pt>
                <c:pt idx="345675">
                  <c:v>36199.81</c:v>
                </c:pt>
                <c:pt idx="345676">
                  <c:v>35889.61</c:v>
                </c:pt>
                <c:pt idx="345677">
                  <c:v>38508.629999999997</c:v>
                </c:pt>
                <c:pt idx="345678">
                  <c:v>34247.19</c:v>
                </c:pt>
                <c:pt idx="345679">
                  <c:v>33798.17</c:v>
                </c:pt>
                <c:pt idx="345680">
                  <c:v>36736.769999999997</c:v>
                </c:pt>
                <c:pt idx="345681">
                  <c:v>38564.79</c:v>
                </c:pt>
                <c:pt idx="345682">
                  <c:v>38448.160000000003</c:v>
                </c:pt>
                <c:pt idx="345683">
                  <c:v>33909.269999999997</c:v>
                </c:pt>
                <c:pt idx="345684">
                  <c:v>33478.18</c:v>
                </c:pt>
                <c:pt idx="345685">
                  <c:v>36028.76</c:v>
                </c:pt>
                <c:pt idx="345686">
                  <c:v>38349.629999999997</c:v>
                </c:pt>
                <c:pt idx="345687">
                  <c:v>34862.32</c:v>
                </c:pt>
                <c:pt idx="345688">
                  <c:v>31887.01</c:v>
                </c:pt>
                <c:pt idx="345689">
                  <c:v>32851.019999999997</c:v>
                </c:pt>
                <c:pt idx="345690">
                  <c:v>36001.199999999997</c:v>
                </c:pt>
                <c:pt idx="345691">
                  <c:v>36416.97</c:v>
                </c:pt>
                <c:pt idx="345692">
                  <c:v>36734.699999999997</c:v>
                </c:pt>
                <c:pt idx="345693">
                  <c:v>26055.94</c:v>
                </c:pt>
                <c:pt idx="345694">
                  <c:v>34058.410000000003</c:v>
                </c:pt>
                <c:pt idx="345695">
                  <c:v>33554.22</c:v>
                </c:pt>
                <c:pt idx="345696">
                  <c:v>38405.480000000003</c:v>
                </c:pt>
                <c:pt idx="345697">
                  <c:v>28940.31</c:v>
                </c:pt>
                <c:pt idx="345698">
                  <c:v>28188.34</c:v>
                </c:pt>
                <c:pt idx="345699">
                  <c:v>32713.46</c:v>
                </c:pt>
                <c:pt idx="345700">
                  <c:v>30697.5</c:v>
                </c:pt>
                <c:pt idx="345701">
                  <c:v>26359.01</c:v>
                </c:pt>
                <c:pt idx="345702">
                  <c:v>30338.3</c:v>
                </c:pt>
                <c:pt idx="345703">
                  <c:v>30086.31</c:v>
                </c:pt>
                <c:pt idx="345704">
                  <c:v>29700.43</c:v>
                </c:pt>
                <c:pt idx="345705">
                  <c:v>25874.21</c:v>
                </c:pt>
                <c:pt idx="345706">
                  <c:v>26639.89</c:v>
                </c:pt>
                <c:pt idx="345707">
                  <c:v>27758.89</c:v>
                </c:pt>
                <c:pt idx="345708">
                  <c:v>28461.66</c:v>
                </c:pt>
                <c:pt idx="345709">
                  <c:v>23816.77</c:v>
                </c:pt>
                <c:pt idx="345710">
                  <c:v>22606.87</c:v>
                </c:pt>
                <c:pt idx="345711">
                  <c:v>28117.73</c:v>
                </c:pt>
                <c:pt idx="345712">
                  <c:v>26343.69</c:v>
                </c:pt>
                <c:pt idx="345713">
                  <c:v>22299.47</c:v>
                </c:pt>
                <c:pt idx="345714">
                  <c:v>22861.360000000001</c:v>
                </c:pt>
                <c:pt idx="345715">
                  <c:v>26193.599999999999</c:v>
                </c:pt>
                <c:pt idx="345716">
                  <c:v>26953.96</c:v>
                </c:pt>
                <c:pt idx="345717">
                  <c:v>24272.99</c:v>
                </c:pt>
                <c:pt idx="345718">
                  <c:v>22921.8</c:v>
                </c:pt>
                <c:pt idx="345719">
                  <c:v>24047.55</c:v>
                </c:pt>
                <c:pt idx="345720">
                  <c:v>23093.31</c:v>
                </c:pt>
                <c:pt idx="345721">
                  <c:v>26101.439999999999</c:v>
                </c:pt>
                <c:pt idx="345722">
                  <c:v>21909.32</c:v>
                </c:pt>
                <c:pt idx="345723">
                  <c:v>22275.01</c:v>
                </c:pt>
                <c:pt idx="345724">
                  <c:v>25465.67</c:v>
                </c:pt>
                <c:pt idx="345725">
                  <c:v>24284.82</c:v>
                </c:pt>
                <c:pt idx="345726">
                  <c:v>24141.73</c:v>
                </c:pt>
                <c:pt idx="345727">
                  <c:v>22413.9</c:v>
                </c:pt>
                <c:pt idx="345728">
                  <c:v>23103.19</c:v>
                </c:pt>
                <c:pt idx="345729">
                  <c:v>25350.73</c:v>
                </c:pt>
                <c:pt idx="345730">
                  <c:v>25365.1</c:v>
                </c:pt>
                <c:pt idx="345731">
                  <c:v>22568.38</c:v>
                </c:pt>
                <c:pt idx="345732">
                  <c:v>19648.66</c:v>
                </c:pt>
                <c:pt idx="345733">
                  <c:v>21436.32</c:v>
                </c:pt>
                <c:pt idx="345734">
                  <c:v>21392.91</c:v>
                </c:pt>
                <c:pt idx="345735">
                  <c:v>20682.29</c:v>
                </c:pt>
                <c:pt idx="345736">
                  <c:v>17406.23</c:v>
                </c:pt>
                <c:pt idx="345737">
                  <c:v>19876.07</c:v>
                </c:pt>
                <c:pt idx="345738">
                  <c:v>21203.49</c:v>
                </c:pt>
                <c:pt idx="345739">
                  <c:v>19016.59</c:v>
                </c:pt>
                <c:pt idx="345740">
                  <c:v>18990.57</c:v>
                </c:pt>
                <c:pt idx="345741">
                  <c:v>17708.75</c:v>
                </c:pt>
                <c:pt idx="345742">
                  <c:v>19444.25</c:v>
                </c:pt>
                <c:pt idx="345743">
                  <c:v>22581.86</c:v>
                </c:pt>
                <c:pt idx="345744">
                  <c:v>22060.28</c:v>
                </c:pt>
                <c:pt idx="345745">
                  <c:v>15699.04</c:v>
                </c:pt>
                <c:pt idx="345746">
                  <c:v>21226.81</c:v>
                </c:pt>
                <c:pt idx="345747">
                  <c:v>22145.56</c:v>
                </c:pt>
                <c:pt idx="345748">
                  <c:v>24481.79</c:v>
                </c:pt>
                <c:pt idx="345749">
                  <c:v>18254.259999999998</c:v>
                </c:pt>
                <c:pt idx="345750">
                  <c:v>19033.599999999999</c:v>
                </c:pt>
                <c:pt idx="345751">
                  <c:v>19089.5</c:v>
                </c:pt>
                <c:pt idx="345752">
                  <c:v>18340.759999999998</c:v>
                </c:pt>
                <c:pt idx="345753">
                  <c:v>16529.990000000002</c:v>
                </c:pt>
                <c:pt idx="345754">
                  <c:v>17686.509999999998</c:v>
                </c:pt>
                <c:pt idx="345755">
                  <c:v>19629.740000000002</c:v>
                </c:pt>
                <c:pt idx="345756">
                  <c:v>18376.37</c:v>
                </c:pt>
                <c:pt idx="345757">
                  <c:v>17436.080000000002</c:v>
                </c:pt>
                <c:pt idx="345758">
                  <c:v>15924.33</c:v>
                </c:pt>
                <c:pt idx="345759">
                  <c:v>16381.11</c:v>
                </c:pt>
                <c:pt idx="345760">
                  <c:v>17704.82</c:v>
                </c:pt>
                <c:pt idx="345761">
                  <c:v>16526.150000000001</c:v>
                </c:pt>
                <c:pt idx="345762">
                  <c:v>14080.3</c:v>
                </c:pt>
                <c:pt idx="345763">
                  <c:v>14219.71</c:v>
                </c:pt>
                <c:pt idx="345764">
                  <c:v>18290.02</c:v>
                </c:pt>
                <c:pt idx="345765">
                  <c:v>16473.71</c:v>
                </c:pt>
                <c:pt idx="345766">
                  <c:v>17375.52</c:v>
                </c:pt>
                <c:pt idx="345767">
                  <c:v>16625.650000000001</c:v>
                </c:pt>
                <c:pt idx="345768">
                  <c:v>16637.599999999999</c:v>
                </c:pt>
                <c:pt idx="345769">
                  <c:v>16796.23</c:v>
                </c:pt>
                <c:pt idx="345770">
                  <c:v>14781.56</c:v>
                </c:pt>
                <c:pt idx="345771">
                  <c:v>14892.94</c:v>
                </c:pt>
                <c:pt idx="345772">
                  <c:v>17641.39</c:v>
                </c:pt>
                <c:pt idx="345773">
                  <c:v>17290.900000000001</c:v>
                </c:pt>
                <c:pt idx="345774">
                  <c:v>16401.490000000002</c:v>
                </c:pt>
                <c:pt idx="345775">
                  <c:v>13980.44</c:v>
                </c:pt>
                <c:pt idx="345776">
                  <c:v>15432.21</c:v>
                </c:pt>
                <c:pt idx="345777">
                  <c:v>16252.54</c:v>
                </c:pt>
                <c:pt idx="345778">
                  <c:v>16054.18</c:v>
                </c:pt>
                <c:pt idx="345779">
                  <c:v>13297.78</c:v>
                </c:pt>
                <c:pt idx="345780">
                  <c:v>14788.82</c:v>
                </c:pt>
                <c:pt idx="345781">
                  <c:v>15819.63</c:v>
                </c:pt>
                <c:pt idx="345782">
                  <c:v>17863.330000000002</c:v>
                </c:pt>
                <c:pt idx="345783">
                  <c:v>15046.68</c:v>
                </c:pt>
                <c:pt idx="345784">
                  <c:v>14231.4</c:v>
                </c:pt>
                <c:pt idx="345785">
                  <c:v>15499.23</c:v>
                </c:pt>
                <c:pt idx="345786">
                  <c:v>16693.32</c:v>
                </c:pt>
                <c:pt idx="345787">
                  <c:v>15313.9</c:v>
                </c:pt>
                <c:pt idx="345788">
                  <c:v>12974.87</c:v>
                </c:pt>
                <c:pt idx="345789">
                  <c:v>14355.84</c:v>
                </c:pt>
                <c:pt idx="345790">
                  <c:v>16725.599999999999</c:v>
                </c:pt>
                <c:pt idx="345791">
                  <c:v>15085.24</c:v>
                </c:pt>
                <c:pt idx="345792">
                  <c:v>13552.16</c:v>
                </c:pt>
                <c:pt idx="345793">
                  <c:v>70593.009999999995</c:v>
                </c:pt>
                <c:pt idx="345794">
                  <c:v>69820.88</c:v>
                </c:pt>
                <c:pt idx="345795">
                  <c:v>70630.710000000006</c:v>
                </c:pt>
                <c:pt idx="345796">
                  <c:v>66266.69</c:v>
                </c:pt>
                <c:pt idx="345797">
                  <c:v>68849.820000000007</c:v>
                </c:pt>
                <c:pt idx="345798">
                  <c:v>66339.399999999994</c:v>
                </c:pt>
                <c:pt idx="345799">
                  <c:v>65458.59</c:v>
                </c:pt>
                <c:pt idx="345800">
                  <c:v>63319.11</c:v>
                </c:pt>
                <c:pt idx="345801">
                  <c:v>71027.360000000001</c:v>
                </c:pt>
                <c:pt idx="345802">
                  <c:v>74438.27</c:v>
                </c:pt>
                <c:pt idx="345803">
                  <c:v>78974.83</c:v>
                </c:pt>
                <c:pt idx="345804">
                  <c:v>66705.149999999994</c:v>
                </c:pt>
                <c:pt idx="345805">
                  <c:v>74557.25</c:v>
                </c:pt>
                <c:pt idx="345806">
                  <c:v>76003.17</c:v>
                </c:pt>
                <c:pt idx="345807">
                  <c:v>78663.210000000006</c:v>
                </c:pt>
                <c:pt idx="345808">
                  <c:v>70883.759999999995</c:v>
                </c:pt>
                <c:pt idx="345809">
                  <c:v>67872.72</c:v>
                </c:pt>
                <c:pt idx="345810">
                  <c:v>68724.45</c:v>
                </c:pt>
                <c:pt idx="345811">
                  <c:v>68378.45</c:v>
                </c:pt>
                <c:pt idx="345812">
                  <c:v>72352.990000000005</c:v>
                </c:pt>
                <c:pt idx="345813">
                  <c:v>61679.14</c:v>
                </c:pt>
                <c:pt idx="345814">
                  <c:v>59274.84</c:v>
                </c:pt>
                <c:pt idx="345815">
                  <c:v>64578.84</c:v>
                </c:pt>
                <c:pt idx="345816">
                  <c:v>66783.62</c:v>
                </c:pt>
                <c:pt idx="345817">
                  <c:v>64704.54</c:v>
                </c:pt>
                <c:pt idx="345818">
                  <c:v>63901.81</c:v>
                </c:pt>
                <c:pt idx="345819">
                  <c:v>66031.08</c:v>
                </c:pt>
                <c:pt idx="345820">
                  <c:v>67938.039999999994</c:v>
                </c:pt>
                <c:pt idx="345821">
                  <c:v>61928.98</c:v>
                </c:pt>
                <c:pt idx="345822">
                  <c:v>57101.66</c:v>
                </c:pt>
                <c:pt idx="345823">
                  <c:v>60897.120000000003</c:v>
                </c:pt>
                <c:pt idx="345824">
                  <c:v>60656.26</c:v>
                </c:pt>
                <c:pt idx="345825">
                  <c:v>62561.97</c:v>
                </c:pt>
                <c:pt idx="345826">
                  <c:v>58066.71</c:v>
                </c:pt>
                <c:pt idx="345827">
                  <c:v>58746.03</c:v>
                </c:pt>
                <c:pt idx="345828">
                  <c:v>59917.13</c:v>
                </c:pt>
                <c:pt idx="345829">
                  <c:v>62305.68</c:v>
                </c:pt>
                <c:pt idx="345830">
                  <c:v>57131.22</c:v>
                </c:pt>
                <c:pt idx="345831">
                  <c:v>52146.54</c:v>
                </c:pt>
                <c:pt idx="345832">
                  <c:v>48954.01</c:v>
                </c:pt>
                <c:pt idx="345833">
                  <c:v>53126.35</c:v>
                </c:pt>
                <c:pt idx="345834">
                  <c:v>51756.3</c:v>
                </c:pt>
                <c:pt idx="345835">
                  <c:v>47301.41</c:v>
                </c:pt>
                <c:pt idx="345836">
                  <c:v>41021.19</c:v>
                </c:pt>
                <c:pt idx="345837">
                  <c:v>46201.85</c:v>
                </c:pt>
                <c:pt idx="345838">
                  <c:v>47477.5</c:v>
                </c:pt>
                <c:pt idx="345839">
                  <c:v>47341.34</c:v>
                </c:pt>
                <c:pt idx="345840">
                  <c:v>41952.63</c:v>
                </c:pt>
                <c:pt idx="345841">
                  <c:v>43311.22</c:v>
                </c:pt>
                <c:pt idx="345842">
                  <c:v>47961.07</c:v>
                </c:pt>
                <c:pt idx="345843">
                  <c:v>48597.03</c:v>
                </c:pt>
                <c:pt idx="345844">
                  <c:v>43837.14</c:v>
                </c:pt>
                <c:pt idx="345845">
                  <c:v>45758.81</c:v>
                </c:pt>
                <c:pt idx="345846">
                  <c:v>44990.080000000002</c:v>
                </c:pt>
                <c:pt idx="345847">
                  <c:v>56164.19</c:v>
                </c:pt>
                <c:pt idx="345848">
                  <c:v>47624.87</c:v>
                </c:pt>
                <c:pt idx="345849">
                  <c:v>49825.22</c:v>
                </c:pt>
                <c:pt idx="345850">
                  <c:v>49811.56</c:v>
                </c:pt>
                <c:pt idx="345851">
                  <c:v>55942.96</c:v>
                </c:pt>
                <c:pt idx="345852">
                  <c:v>51909.52</c:v>
                </c:pt>
                <c:pt idx="345853">
                  <c:v>49919.24</c:v>
                </c:pt>
                <c:pt idx="345854">
                  <c:v>56012.53</c:v>
                </c:pt>
                <c:pt idx="345855">
                  <c:v>54804.73</c:v>
                </c:pt>
                <c:pt idx="345856">
                  <c:v>50299.75</c:v>
                </c:pt>
                <c:pt idx="345857">
                  <c:v>43832.55</c:v>
                </c:pt>
                <c:pt idx="345858">
                  <c:v>48755.73</c:v>
                </c:pt>
                <c:pt idx="345859">
                  <c:v>58824.959999999999</c:v>
                </c:pt>
                <c:pt idx="345860">
                  <c:v>45482.3</c:v>
                </c:pt>
                <c:pt idx="345861">
                  <c:v>43351.09</c:v>
                </c:pt>
                <c:pt idx="345862">
                  <c:v>46291.72</c:v>
                </c:pt>
                <c:pt idx="345863">
                  <c:v>47155.02</c:v>
                </c:pt>
                <c:pt idx="345864">
                  <c:v>47760.04</c:v>
                </c:pt>
                <c:pt idx="345865">
                  <c:v>43921.87</c:v>
                </c:pt>
                <c:pt idx="345866">
                  <c:v>44044.49</c:v>
                </c:pt>
                <c:pt idx="345867">
                  <c:v>45824.98</c:v>
                </c:pt>
                <c:pt idx="345868">
                  <c:v>48389.93</c:v>
                </c:pt>
                <c:pt idx="345869">
                  <c:v>46919.12</c:v>
                </c:pt>
                <c:pt idx="345870">
                  <c:v>46432.43</c:v>
                </c:pt>
                <c:pt idx="345871">
                  <c:v>49906.75</c:v>
                </c:pt>
                <c:pt idx="345872">
                  <c:v>50666.85</c:v>
                </c:pt>
                <c:pt idx="345873">
                  <c:v>49246.71</c:v>
                </c:pt>
                <c:pt idx="345874">
                  <c:v>48085.57</c:v>
                </c:pt>
                <c:pt idx="345875">
                  <c:v>44816.05</c:v>
                </c:pt>
                <c:pt idx="345876">
                  <c:v>42336.1</c:v>
                </c:pt>
                <c:pt idx="345877">
                  <c:v>41602.69</c:v>
                </c:pt>
                <c:pt idx="345878">
                  <c:v>38981.29</c:v>
                </c:pt>
                <c:pt idx="345879">
                  <c:v>35861.300000000003</c:v>
                </c:pt>
                <c:pt idx="345880">
                  <c:v>38648.33</c:v>
                </c:pt>
                <c:pt idx="345881">
                  <c:v>37847.550000000003</c:v>
                </c:pt>
                <c:pt idx="345882">
                  <c:v>36569.35</c:v>
                </c:pt>
                <c:pt idx="345883">
                  <c:v>36440.480000000003</c:v>
                </c:pt>
                <c:pt idx="345884">
                  <c:v>32926.400000000001</c:v>
                </c:pt>
                <c:pt idx="345885">
                  <c:v>38031.65</c:v>
                </c:pt>
                <c:pt idx="345886">
                  <c:v>35294.36</c:v>
                </c:pt>
                <c:pt idx="345887">
                  <c:v>34147.870000000003</c:v>
                </c:pt>
                <c:pt idx="345888">
                  <c:v>28352.87</c:v>
                </c:pt>
                <c:pt idx="345889">
                  <c:v>31801.99</c:v>
                </c:pt>
                <c:pt idx="345890">
                  <c:v>36390.480000000003</c:v>
                </c:pt>
                <c:pt idx="345891">
                  <c:v>33397.269999999997</c:v>
                </c:pt>
                <c:pt idx="345892">
                  <c:v>30611.46</c:v>
                </c:pt>
                <c:pt idx="345893">
                  <c:v>36441.15</c:v>
                </c:pt>
                <c:pt idx="345894">
                  <c:v>37600.51</c:v>
                </c:pt>
                <c:pt idx="345895">
                  <c:v>35600.839999999997</c:v>
                </c:pt>
                <c:pt idx="345896">
                  <c:v>33167.629999999997</c:v>
                </c:pt>
                <c:pt idx="345897">
                  <c:v>34420.89</c:v>
                </c:pt>
                <c:pt idx="345898">
                  <c:v>36493.730000000003</c:v>
                </c:pt>
                <c:pt idx="345899">
                  <c:v>38071.279999999999</c:v>
                </c:pt>
                <c:pt idx="345900">
                  <c:v>36220.17</c:v>
                </c:pt>
                <c:pt idx="345901">
                  <c:v>33959.31</c:v>
                </c:pt>
                <c:pt idx="345902">
                  <c:v>34647.72</c:v>
                </c:pt>
                <c:pt idx="345903">
                  <c:v>37499.75</c:v>
                </c:pt>
                <c:pt idx="345904">
                  <c:v>34695.129999999997</c:v>
                </c:pt>
                <c:pt idx="345905">
                  <c:v>33448.32</c:v>
                </c:pt>
                <c:pt idx="345906">
                  <c:v>35696.269999999997</c:v>
                </c:pt>
                <c:pt idx="345907">
                  <c:v>36173.26</c:v>
                </c:pt>
                <c:pt idx="345908">
                  <c:v>36233.57</c:v>
                </c:pt>
                <c:pt idx="345909">
                  <c:v>34293.480000000003</c:v>
                </c:pt>
                <c:pt idx="345910">
                  <c:v>33840.660000000003</c:v>
                </c:pt>
                <c:pt idx="345911">
                  <c:v>43392.18</c:v>
                </c:pt>
                <c:pt idx="345912">
                  <c:v>38239.449999999997</c:v>
                </c:pt>
                <c:pt idx="345913">
                  <c:v>34950.04</c:v>
                </c:pt>
                <c:pt idx="345914">
                  <c:v>34862.5</c:v>
                </c:pt>
                <c:pt idx="345915">
                  <c:v>38978.129999999997</c:v>
                </c:pt>
                <c:pt idx="345916">
                  <c:v>37432.75</c:v>
                </c:pt>
                <c:pt idx="345917">
                  <c:v>34624.99</c:v>
                </c:pt>
                <c:pt idx="345918">
                  <c:v>31425.8</c:v>
                </c:pt>
                <c:pt idx="345919">
                  <c:v>32287.55</c:v>
                </c:pt>
                <c:pt idx="345920">
                  <c:v>34006.76</c:v>
                </c:pt>
                <c:pt idx="345921">
                  <c:v>32806.82</c:v>
                </c:pt>
                <c:pt idx="345922">
                  <c:v>31321</c:v>
                </c:pt>
                <c:pt idx="345923">
                  <c:v>33845.410000000003</c:v>
                </c:pt>
                <c:pt idx="345924">
                  <c:v>33172.980000000003</c:v>
                </c:pt>
                <c:pt idx="345925">
                  <c:v>34971.480000000003</c:v>
                </c:pt>
                <c:pt idx="345926">
                  <c:v>30519.63</c:v>
                </c:pt>
                <c:pt idx="345927">
                  <c:v>30184.09</c:v>
                </c:pt>
                <c:pt idx="345928">
                  <c:v>32023.98</c:v>
                </c:pt>
                <c:pt idx="345929">
                  <c:v>31639.13</c:v>
                </c:pt>
                <c:pt idx="345930">
                  <c:v>30093.03</c:v>
                </c:pt>
                <c:pt idx="345931">
                  <c:v>27990.720000000001</c:v>
                </c:pt>
                <c:pt idx="345932">
                  <c:v>30053.759999999998</c:v>
                </c:pt>
                <c:pt idx="345933">
                  <c:v>31555.31</c:v>
                </c:pt>
                <c:pt idx="345934">
                  <c:v>31026.34</c:v>
                </c:pt>
                <c:pt idx="345935">
                  <c:v>27246.98</c:v>
                </c:pt>
                <c:pt idx="345936">
                  <c:v>40389.370000000003</c:v>
                </c:pt>
                <c:pt idx="345937">
                  <c:v>39816.300000000003</c:v>
                </c:pt>
                <c:pt idx="345938">
                  <c:v>39992.160000000003</c:v>
                </c:pt>
                <c:pt idx="345939">
                  <c:v>37021.269999999997</c:v>
                </c:pt>
                <c:pt idx="345940">
                  <c:v>41404.58</c:v>
                </c:pt>
                <c:pt idx="345941">
                  <c:v>39707.81</c:v>
                </c:pt>
                <c:pt idx="345942">
                  <c:v>41078.26</c:v>
                </c:pt>
                <c:pt idx="345943">
                  <c:v>34789.32</c:v>
                </c:pt>
                <c:pt idx="345944">
                  <c:v>39290.870000000003</c:v>
                </c:pt>
                <c:pt idx="345945">
                  <c:v>42675.12</c:v>
                </c:pt>
                <c:pt idx="345946">
                  <c:v>50271.17</c:v>
                </c:pt>
                <c:pt idx="345947">
                  <c:v>47773.62</c:v>
                </c:pt>
                <c:pt idx="345948">
                  <c:v>47893.08</c:v>
                </c:pt>
                <c:pt idx="345949">
                  <c:v>51567.64</c:v>
                </c:pt>
                <c:pt idx="345950">
                  <c:v>49562.12</c:v>
                </c:pt>
                <c:pt idx="345951">
                  <c:v>50948.51</c:v>
                </c:pt>
                <c:pt idx="345952">
                  <c:v>50002.52</c:v>
                </c:pt>
                <c:pt idx="345953">
                  <c:v>52177.75</c:v>
                </c:pt>
                <c:pt idx="345954">
                  <c:v>51956.47</c:v>
                </c:pt>
                <c:pt idx="345955">
                  <c:v>55402.42</c:v>
                </c:pt>
                <c:pt idx="345956">
                  <c:v>49571.13</c:v>
                </c:pt>
                <c:pt idx="345957">
                  <c:v>48915.74</c:v>
                </c:pt>
                <c:pt idx="345958">
                  <c:v>50043.43</c:v>
                </c:pt>
                <c:pt idx="345959">
                  <c:v>51733.82</c:v>
                </c:pt>
                <c:pt idx="345960">
                  <c:v>50552.85</c:v>
                </c:pt>
                <c:pt idx="345961">
                  <c:v>46319.87</c:v>
                </c:pt>
                <c:pt idx="345962">
                  <c:v>53161.26</c:v>
                </c:pt>
                <c:pt idx="345963">
                  <c:v>55802.29</c:v>
                </c:pt>
                <c:pt idx="345964">
                  <c:v>51581.1</c:v>
                </c:pt>
                <c:pt idx="345965">
                  <c:v>45643.05</c:v>
                </c:pt>
                <c:pt idx="345966">
                  <c:v>45793.64</c:v>
                </c:pt>
                <c:pt idx="345967">
                  <c:v>44471.81</c:v>
                </c:pt>
                <c:pt idx="345968">
                  <c:v>48117.55</c:v>
                </c:pt>
                <c:pt idx="345969">
                  <c:v>43597.1</c:v>
                </c:pt>
                <c:pt idx="345970">
                  <c:v>41785.660000000003</c:v>
                </c:pt>
                <c:pt idx="345971">
                  <c:v>44636.45</c:v>
                </c:pt>
                <c:pt idx="345972">
                  <c:v>47847.5</c:v>
                </c:pt>
                <c:pt idx="345973">
                  <c:v>45028.01</c:v>
                </c:pt>
                <c:pt idx="345974">
                  <c:v>41738.1</c:v>
                </c:pt>
                <c:pt idx="345975">
                  <c:v>39636.78</c:v>
                </c:pt>
                <c:pt idx="345976">
                  <c:v>40358.019999999997</c:v>
                </c:pt>
                <c:pt idx="345977">
                  <c:v>37923.230000000003</c:v>
                </c:pt>
                <c:pt idx="345978">
                  <c:v>39878.04</c:v>
                </c:pt>
                <c:pt idx="345979">
                  <c:v>33102.92</c:v>
                </c:pt>
                <c:pt idx="345980">
                  <c:v>37652.43</c:v>
                </c:pt>
                <c:pt idx="345981">
                  <c:v>40105.93</c:v>
                </c:pt>
                <c:pt idx="345982">
                  <c:v>39937.79</c:v>
                </c:pt>
                <c:pt idx="345983">
                  <c:v>33569.56</c:v>
                </c:pt>
                <c:pt idx="345984">
                  <c:v>35217.61</c:v>
                </c:pt>
                <c:pt idx="345985">
                  <c:v>37775.08</c:v>
                </c:pt>
                <c:pt idx="345986">
                  <c:v>38041.919999999998</c:v>
                </c:pt>
                <c:pt idx="345987">
                  <c:v>36191.870000000003</c:v>
                </c:pt>
                <c:pt idx="345988">
                  <c:v>38077.86</c:v>
                </c:pt>
                <c:pt idx="345989">
                  <c:v>37696.720000000001</c:v>
                </c:pt>
                <c:pt idx="345990">
                  <c:v>41059.26</c:v>
                </c:pt>
                <c:pt idx="345991">
                  <c:v>38126.769999999997</c:v>
                </c:pt>
                <c:pt idx="345992">
                  <c:v>40388.61</c:v>
                </c:pt>
                <c:pt idx="345993">
                  <c:v>41091.58</c:v>
                </c:pt>
                <c:pt idx="345994">
                  <c:v>45321.87</c:v>
                </c:pt>
                <c:pt idx="345995">
                  <c:v>39876.949999999997</c:v>
                </c:pt>
                <c:pt idx="345996">
                  <c:v>38309.019999999997</c:v>
                </c:pt>
                <c:pt idx="345997">
                  <c:v>42251.08</c:v>
                </c:pt>
                <c:pt idx="345998">
                  <c:v>43097.91</c:v>
                </c:pt>
                <c:pt idx="345999">
                  <c:v>39702.01</c:v>
                </c:pt>
                <c:pt idx="346000">
                  <c:v>37730.370000000003</c:v>
                </c:pt>
                <c:pt idx="346001">
                  <c:v>41050.379999999997</c:v>
                </c:pt>
                <c:pt idx="346002">
                  <c:v>42142.03</c:v>
                </c:pt>
                <c:pt idx="346003">
                  <c:v>43077.01</c:v>
                </c:pt>
                <c:pt idx="346004">
                  <c:v>39688.19</c:v>
                </c:pt>
                <c:pt idx="346005">
                  <c:v>46045.77</c:v>
                </c:pt>
                <c:pt idx="346006">
                  <c:v>46011.63</c:v>
                </c:pt>
                <c:pt idx="346007">
                  <c:v>50253.67</c:v>
                </c:pt>
                <c:pt idx="346008">
                  <c:v>42469.63</c:v>
                </c:pt>
                <c:pt idx="346009">
                  <c:v>41394.269999999997</c:v>
                </c:pt>
                <c:pt idx="346010">
                  <c:v>46377.58</c:v>
                </c:pt>
                <c:pt idx="346011">
                  <c:v>44620.88</c:v>
                </c:pt>
                <c:pt idx="346012">
                  <c:v>41589.71</c:v>
                </c:pt>
                <c:pt idx="346013">
                  <c:v>40836.199999999997</c:v>
                </c:pt>
                <c:pt idx="346014">
                  <c:v>41885.14</c:v>
                </c:pt>
                <c:pt idx="346015">
                  <c:v>44609.41</c:v>
                </c:pt>
                <c:pt idx="346016">
                  <c:v>42815.96</c:v>
                </c:pt>
                <c:pt idx="346017">
                  <c:v>41497.440000000002</c:v>
                </c:pt>
                <c:pt idx="346018">
                  <c:v>40810.26</c:v>
                </c:pt>
                <c:pt idx="346019">
                  <c:v>39929.82</c:v>
                </c:pt>
                <c:pt idx="346020">
                  <c:v>39943.040000000001</c:v>
                </c:pt>
                <c:pt idx="346021">
                  <c:v>35641.660000000003</c:v>
                </c:pt>
                <c:pt idx="346022">
                  <c:v>35634.49</c:v>
                </c:pt>
                <c:pt idx="346023">
                  <c:v>37439.300000000003</c:v>
                </c:pt>
                <c:pt idx="346024">
                  <c:v>39604.71</c:v>
                </c:pt>
                <c:pt idx="346025">
                  <c:v>35806.86</c:v>
                </c:pt>
                <c:pt idx="346026">
                  <c:v>33190.94</c:v>
                </c:pt>
                <c:pt idx="346027">
                  <c:v>31079.95</c:v>
                </c:pt>
                <c:pt idx="346028">
                  <c:v>34355.589999999997</c:v>
                </c:pt>
                <c:pt idx="346029">
                  <c:v>35143.17</c:v>
                </c:pt>
                <c:pt idx="346030">
                  <c:v>33759.18</c:v>
                </c:pt>
                <c:pt idx="346031">
                  <c:v>27876.57</c:v>
                </c:pt>
                <c:pt idx="346032">
                  <c:v>30768.19</c:v>
                </c:pt>
                <c:pt idx="346033">
                  <c:v>34356.230000000003</c:v>
                </c:pt>
                <c:pt idx="346034">
                  <c:v>30746.33</c:v>
                </c:pt>
                <c:pt idx="346035">
                  <c:v>28186.55</c:v>
                </c:pt>
                <c:pt idx="346036">
                  <c:v>32942.449999999997</c:v>
                </c:pt>
                <c:pt idx="346037">
                  <c:v>32275.79</c:v>
                </c:pt>
                <c:pt idx="346038">
                  <c:v>33659.919999999998</c:v>
                </c:pt>
                <c:pt idx="346039">
                  <c:v>30490.99</c:v>
                </c:pt>
                <c:pt idx="346040">
                  <c:v>29529.35</c:v>
                </c:pt>
                <c:pt idx="346041">
                  <c:v>32780.050000000003</c:v>
                </c:pt>
                <c:pt idx="346042">
                  <c:v>31506.61</c:v>
                </c:pt>
                <c:pt idx="346043">
                  <c:v>31392.17</c:v>
                </c:pt>
                <c:pt idx="346044">
                  <c:v>31540.17</c:v>
                </c:pt>
                <c:pt idx="346045">
                  <c:v>34414.559999999998</c:v>
                </c:pt>
                <c:pt idx="346046">
                  <c:v>36768.69</c:v>
                </c:pt>
                <c:pt idx="346047">
                  <c:v>33064.32</c:v>
                </c:pt>
                <c:pt idx="346048">
                  <c:v>34990.730000000003</c:v>
                </c:pt>
                <c:pt idx="346049">
                  <c:v>38247.019999999997</c:v>
                </c:pt>
                <c:pt idx="346050">
                  <c:v>42551.8</c:v>
                </c:pt>
                <c:pt idx="346051">
                  <c:v>36471.35</c:v>
                </c:pt>
                <c:pt idx="346052">
                  <c:v>36036.870000000003</c:v>
                </c:pt>
                <c:pt idx="346053">
                  <c:v>37193.599999999999</c:v>
                </c:pt>
                <c:pt idx="346054">
                  <c:v>38952.699999999997</c:v>
                </c:pt>
                <c:pt idx="346055">
                  <c:v>40185.870000000003</c:v>
                </c:pt>
                <c:pt idx="346056">
                  <c:v>37008.67</c:v>
                </c:pt>
                <c:pt idx="346057">
                  <c:v>37798.480000000003</c:v>
                </c:pt>
                <c:pt idx="346058">
                  <c:v>40242.339999999997</c:v>
                </c:pt>
                <c:pt idx="346059">
                  <c:v>41364.080000000002</c:v>
                </c:pt>
                <c:pt idx="346060">
                  <c:v>37146.449999999997</c:v>
                </c:pt>
                <c:pt idx="346061">
                  <c:v>38092.18</c:v>
                </c:pt>
                <c:pt idx="346062">
                  <c:v>36794.639999999999</c:v>
                </c:pt>
                <c:pt idx="346063">
                  <c:v>33914.160000000003</c:v>
                </c:pt>
                <c:pt idx="346064">
                  <c:v>33898.04</c:v>
                </c:pt>
                <c:pt idx="346065">
                  <c:v>33907.17</c:v>
                </c:pt>
                <c:pt idx="346066">
                  <c:v>34964.720000000001</c:v>
                </c:pt>
                <c:pt idx="346067">
                  <c:v>36365.660000000003</c:v>
                </c:pt>
                <c:pt idx="346068">
                  <c:v>38664.89</c:v>
                </c:pt>
                <c:pt idx="346069">
                  <c:v>32767.4</c:v>
                </c:pt>
                <c:pt idx="346070">
                  <c:v>31670.77</c:v>
                </c:pt>
                <c:pt idx="346071">
                  <c:v>35575.279999999999</c:v>
                </c:pt>
                <c:pt idx="346072">
                  <c:v>34668.480000000003</c:v>
                </c:pt>
                <c:pt idx="346073">
                  <c:v>32729.71</c:v>
                </c:pt>
                <c:pt idx="346074">
                  <c:v>31210.19</c:v>
                </c:pt>
                <c:pt idx="346075">
                  <c:v>29959.68</c:v>
                </c:pt>
                <c:pt idx="346076">
                  <c:v>33743.050000000003</c:v>
                </c:pt>
                <c:pt idx="346077">
                  <c:v>31158.02</c:v>
                </c:pt>
                <c:pt idx="346078">
                  <c:v>30744.77</c:v>
                </c:pt>
                <c:pt idx="346079">
                  <c:v>11460.65</c:v>
                </c:pt>
                <c:pt idx="346080">
                  <c:v>11699.84</c:v>
                </c:pt>
                <c:pt idx="346081">
                  <c:v>12766.15</c:v>
                </c:pt>
                <c:pt idx="346082">
                  <c:v>12066.73</c:v>
                </c:pt>
                <c:pt idx="346083">
                  <c:v>12918.86</c:v>
                </c:pt>
                <c:pt idx="346084">
                  <c:v>12412.61</c:v>
                </c:pt>
                <c:pt idx="346085">
                  <c:v>13147.45</c:v>
                </c:pt>
                <c:pt idx="346086">
                  <c:v>13089.47</c:v>
                </c:pt>
                <c:pt idx="346087">
                  <c:v>14951.53</c:v>
                </c:pt>
                <c:pt idx="346088">
                  <c:v>16197.97</c:v>
                </c:pt>
                <c:pt idx="346089">
                  <c:v>16253.29</c:v>
                </c:pt>
                <c:pt idx="346090">
                  <c:v>15035.31</c:v>
                </c:pt>
                <c:pt idx="346091">
                  <c:v>16307.76</c:v>
                </c:pt>
                <c:pt idx="346092">
                  <c:v>17138.79</c:v>
                </c:pt>
                <c:pt idx="346093">
                  <c:v>16178.2</c:v>
                </c:pt>
                <c:pt idx="346094">
                  <c:v>17973.2</c:v>
                </c:pt>
                <c:pt idx="346095">
                  <c:v>19987.66</c:v>
                </c:pt>
                <c:pt idx="346096">
                  <c:v>19555.419999999998</c:v>
                </c:pt>
                <c:pt idx="346097">
                  <c:v>18616.810000000001</c:v>
                </c:pt>
                <c:pt idx="346098">
                  <c:v>20584.52</c:v>
                </c:pt>
                <c:pt idx="346099">
                  <c:v>21873.439999999999</c:v>
                </c:pt>
                <c:pt idx="346100">
                  <c:v>21734.92</c:v>
                </c:pt>
                <c:pt idx="346101">
                  <c:v>21070.93</c:v>
                </c:pt>
                <c:pt idx="346102">
                  <c:v>19366.82</c:v>
                </c:pt>
                <c:pt idx="346103">
                  <c:v>20838.71</c:v>
                </c:pt>
                <c:pt idx="346104">
                  <c:v>19458.27</c:v>
                </c:pt>
                <c:pt idx="346105">
                  <c:v>18769.66</c:v>
                </c:pt>
                <c:pt idx="346106">
                  <c:v>17187.84</c:v>
                </c:pt>
                <c:pt idx="346107">
                  <c:v>17360.580000000002</c:v>
                </c:pt>
                <c:pt idx="346108">
                  <c:v>17083.45</c:v>
                </c:pt>
                <c:pt idx="346109">
                  <c:v>18397.86</c:v>
                </c:pt>
                <c:pt idx="346110">
                  <c:v>18888.97</c:v>
                </c:pt>
                <c:pt idx="346111">
                  <c:v>17747.54</c:v>
                </c:pt>
                <c:pt idx="346112">
                  <c:v>18386.62</c:v>
                </c:pt>
                <c:pt idx="346113">
                  <c:v>18927.36</c:v>
                </c:pt>
                <c:pt idx="346114">
                  <c:v>17180.37</c:v>
                </c:pt>
                <c:pt idx="346115">
                  <c:v>18329.669999999998</c:v>
                </c:pt>
                <c:pt idx="346116">
                  <c:v>16610.98</c:v>
                </c:pt>
                <c:pt idx="346117">
                  <c:v>17289.18</c:v>
                </c:pt>
                <c:pt idx="346118">
                  <c:v>15588.83</c:v>
                </c:pt>
                <c:pt idx="346119">
                  <c:v>14632.23</c:v>
                </c:pt>
                <c:pt idx="346120">
                  <c:v>14809.56</c:v>
                </c:pt>
                <c:pt idx="346121">
                  <c:v>23759.93</c:v>
                </c:pt>
                <c:pt idx="346122">
                  <c:v>12548.17</c:v>
                </c:pt>
                <c:pt idx="346123">
                  <c:v>14972.98</c:v>
                </c:pt>
                <c:pt idx="346124">
                  <c:v>14708.92</c:v>
                </c:pt>
                <c:pt idx="346125">
                  <c:v>23999.42</c:v>
                </c:pt>
                <c:pt idx="346126">
                  <c:v>21542.62</c:v>
                </c:pt>
                <c:pt idx="346127">
                  <c:v>9476.99</c:v>
                </c:pt>
                <c:pt idx="346128">
                  <c:v>11266.27</c:v>
                </c:pt>
                <c:pt idx="346129">
                  <c:v>13435.37</c:v>
                </c:pt>
                <c:pt idx="346130">
                  <c:v>13505.03</c:v>
                </c:pt>
                <c:pt idx="346131">
                  <c:v>12925.18</c:v>
                </c:pt>
                <c:pt idx="346132">
                  <c:v>12871.19</c:v>
                </c:pt>
                <c:pt idx="346133">
                  <c:v>14936.97</c:v>
                </c:pt>
                <c:pt idx="346134">
                  <c:v>15362.59</c:v>
                </c:pt>
                <c:pt idx="346135">
                  <c:v>14980.86</c:v>
                </c:pt>
                <c:pt idx="346136">
                  <c:v>14074.44</c:v>
                </c:pt>
                <c:pt idx="346137">
                  <c:v>16230.76</c:v>
                </c:pt>
                <c:pt idx="346138">
                  <c:v>14698.52</c:v>
                </c:pt>
                <c:pt idx="346139">
                  <c:v>15822.38</c:v>
                </c:pt>
                <c:pt idx="346140">
                  <c:v>14918.06</c:v>
                </c:pt>
                <c:pt idx="346141">
                  <c:v>14662.58</c:v>
                </c:pt>
                <c:pt idx="346142">
                  <c:v>15782.68</c:v>
                </c:pt>
                <c:pt idx="346143">
                  <c:v>15099.86</c:v>
                </c:pt>
                <c:pt idx="346144">
                  <c:v>14010.81</c:v>
                </c:pt>
                <c:pt idx="346145">
                  <c:v>16907.32</c:v>
                </c:pt>
                <c:pt idx="346146">
                  <c:v>14860.63</c:v>
                </c:pt>
                <c:pt idx="346147">
                  <c:v>16927</c:v>
                </c:pt>
                <c:pt idx="346148">
                  <c:v>19179.849999999999</c:v>
                </c:pt>
                <c:pt idx="346149">
                  <c:v>15988.21</c:v>
                </c:pt>
                <c:pt idx="346150">
                  <c:v>17493.55</c:v>
                </c:pt>
                <c:pt idx="346151">
                  <c:v>19390.52</c:v>
                </c:pt>
                <c:pt idx="346152">
                  <c:v>19106.939999999999</c:v>
                </c:pt>
                <c:pt idx="346153">
                  <c:v>19850.25</c:v>
                </c:pt>
                <c:pt idx="346154">
                  <c:v>17568.02</c:v>
                </c:pt>
                <c:pt idx="346155">
                  <c:v>17551.169999999998</c:v>
                </c:pt>
                <c:pt idx="346156">
                  <c:v>17301.54</c:v>
                </c:pt>
                <c:pt idx="346157">
                  <c:v>17264.48</c:v>
                </c:pt>
                <c:pt idx="346158">
                  <c:v>18158.830000000002</c:v>
                </c:pt>
                <c:pt idx="346159">
                  <c:v>17488.91</c:v>
                </c:pt>
                <c:pt idx="346160">
                  <c:v>15876.44</c:v>
                </c:pt>
                <c:pt idx="346161">
                  <c:v>16355.14</c:v>
                </c:pt>
                <c:pt idx="346162">
                  <c:v>16091.41</c:v>
                </c:pt>
                <c:pt idx="346163">
                  <c:v>16952.23</c:v>
                </c:pt>
                <c:pt idx="346164">
                  <c:v>17323.75</c:v>
                </c:pt>
                <c:pt idx="346165">
                  <c:v>16360.27</c:v>
                </c:pt>
                <c:pt idx="346166">
                  <c:v>16023.38</c:v>
                </c:pt>
                <c:pt idx="346167">
                  <c:v>15138.42</c:v>
                </c:pt>
                <c:pt idx="346168">
                  <c:v>15134.37</c:v>
                </c:pt>
                <c:pt idx="346169">
                  <c:v>14050.75</c:v>
                </c:pt>
                <c:pt idx="346170">
                  <c:v>13938.51</c:v>
                </c:pt>
                <c:pt idx="346171">
                  <c:v>13363.41</c:v>
                </c:pt>
                <c:pt idx="346172">
                  <c:v>14525.29</c:v>
                </c:pt>
                <c:pt idx="346173">
                  <c:v>21533.47</c:v>
                </c:pt>
                <c:pt idx="346174">
                  <c:v>11326.24</c:v>
                </c:pt>
                <c:pt idx="346175">
                  <c:v>11920.9</c:v>
                </c:pt>
                <c:pt idx="346176">
                  <c:v>12731.03</c:v>
                </c:pt>
                <c:pt idx="346177">
                  <c:v>14963</c:v>
                </c:pt>
                <c:pt idx="346178">
                  <c:v>16717.16</c:v>
                </c:pt>
                <c:pt idx="346179">
                  <c:v>18019.98</c:v>
                </c:pt>
                <c:pt idx="346180">
                  <c:v>11472.79</c:v>
                </c:pt>
                <c:pt idx="346181">
                  <c:v>13274.22</c:v>
                </c:pt>
                <c:pt idx="346182">
                  <c:v>13951.12</c:v>
                </c:pt>
                <c:pt idx="346183">
                  <c:v>13675.62</c:v>
                </c:pt>
                <c:pt idx="346184">
                  <c:v>13310.36</c:v>
                </c:pt>
                <c:pt idx="346185">
                  <c:v>13032.14</c:v>
                </c:pt>
                <c:pt idx="346186">
                  <c:v>15152.07</c:v>
                </c:pt>
                <c:pt idx="346187">
                  <c:v>13005.15</c:v>
                </c:pt>
                <c:pt idx="346188">
                  <c:v>12038.73</c:v>
                </c:pt>
                <c:pt idx="346189">
                  <c:v>13649.84</c:v>
                </c:pt>
                <c:pt idx="346190">
                  <c:v>15450.36</c:v>
                </c:pt>
                <c:pt idx="346191">
                  <c:v>14560.02</c:v>
                </c:pt>
                <c:pt idx="346192">
                  <c:v>14897.5</c:v>
                </c:pt>
                <c:pt idx="346193">
                  <c:v>15602.09</c:v>
                </c:pt>
                <c:pt idx="346194">
                  <c:v>12344.05</c:v>
                </c:pt>
                <c:pt idx="346195">
                  <c:v>13520.45</c:v>
                </c:pt>
                <c:pt idx="346196">
                  <c:v>15110.84</c:v>
                </c:pt>
                <c:pt idx="346197">
                  <c:v>15516.74</c:v>
                </c:pt>
                <c:pt idx="346198">
                  <c:v>14547.08</c:v>
                </c:pt>
                <c:pt idx="346199">
                  <c:v>15035.65</c:v>
                </c:pt>
                <c:pt idx="346200">
                  <c:v>17540.78</c:v>
                </c:pt>
                <c:pt idx="346201">
                  <c:v>14350.53</c:v>
                </c:pt>
                <c:pt idx="346202">
                  <c:v>16448.59</c:v>
                </c:pt>
                <c:pt idx="346203">
                  <c:v>14832.46</c:v>
                </c:pt>
                <c:pt idx="346204">
                  <c:v>13680.95</c:v>
                </c:pt>
                <c:pt idx="346205">
                  <c:v>15171.22</c:v>
                </c:pt>
                <c:pt idx="346206">
                  <c:v>12568.06</c:v>
                </c:pt>
                <c:pt idx="346207">
                  <c:v>14742.57</c:v>
                </c:pt>
                <c:pt idx="346208">
                  <c:v>13476.54</c:v>
                </c:pt>
                <c:pt idx="346209">
                  <c:v>13769.66</c:v>
                </c:pt>
                <c:pt idx="346210">
                  <c:v>13043.99</c:v>
                </c:pt>
                <c:pt idx="346211">
                  <c:v>14271.11</c:v>
                </c:pt>
                <c:pt idx="346212">
                  <c:v>13160.42</c:v>
                </c:pt>
                <c:pt idx="346213">
                  <c:v>14454.41</c:v>
                </c:pt>
                <c:pt idx="346214">
                  <c:v>14817.67</c:v>
                </c:pt>
                <c:pt idx="346215">
                  <c:v>13676.59</c:v>
                </c:pt>
                <c:pt idx="346216">
                  <c:v>14306.05</c:v>
                </c:pt>
                <c:pt idx="346217">
                  <c:v>12976.73</c:v>
                </c:pt>
                <c:pt idx="346218">
                  <c:v>13496.38</c:v>
                </c:pt>
                <c:pt idx="346219">
                  <c:v>14108.15</c:v>
                </c:pt>
                <c:pt idx="346220">
                  <c:v>13992.08</c:v>
                </c:pt>
                <c:pt idx="346221">
                  <c:v>15835.16</c:v>
                </c:pt>
                <c:pt idx="346222">
                  <c:v>8138.42</c:v>
                </c:pt>
                <c:pt idx="346223">
                  <c:v>8005.42</c:v>
                </c:pt>
                <c:pt idx="346224">
                  <c:v>8226.44</c:v>
                </c:pt>
                <c:pt idx="346225">
                  <c:v>7126.54</c:v>
                </c:pt>
                <c:pt idx="346226">
                  <c:v>7717.86</c:v>
                </c:pt>
                <c:pt idx="346227">
                  <c:v>7083.92</c:v>
                </c:pt>
                <c:pt idx="346228">
                  <c:v>7154.67</c:v>
                </c:pt>
                <c:pt idx="346229">
                  <c:v>6209.78</c:v>
                </c:pt>
                <c:pt idx="346230">
                  <c:v>6088.55</c:v>
                </c:pt>
                <c:pt idx="346231">
                  <c:v>7344.36</c:v>
                </c:pt>
                <c:pt idx="346232">
                  <c:v>7973.69</c:v>
                </c:pt>
                <c:pt idx="346233">
                  <c:v>7194.41</c:v>
                </c:pt>
                <c:pt idx="346234">
                  <c:v>7381.31</c:v>
                </c:pt>
                <c:pt idx="346235">
                  <c:v>8073.35</c:v>
                </c:pt>
                <c:pt idx="346236">
                  <c:v>8381.1200000000008</c:v>
                </c:pt>
                <c:pt idx="346237">
                  <c:v>7748.84</c:v>
                </c:pt>
                <c:pt idx="346238">
                  <c:v>7337.03</c:v>
                </c:pt>
                <c:pt idx="346239">
                  <c:v>7914.82</c:v>
                </c:pt>
                <c:pt idx="346240">
                  <c:v>8633.84</c:v>
                </c:pt>
                <c:pt idx="346241">
                  <c:v>8221.0300000000007</c:v>
                </c:pt>
                <c:pt idx="346242">
                  <c:v>7700.24</c:v>
                </c:pt>
                <c:pt idx="346243">
                  <c:v>7750.66</c:v>
                </c:pt>
                <c:pt idx="346244">
                  <c:v>8575.89</c:v>
                </c:pt>
                <c:pt idx="346245">
                  <c:v>8626.7099999999991</c:v>
                </c:pt>
                <c:pt idx="346246">
                  <c:v>7725.65</c:v>
                </c:pt>
                <c:pt idx="346247">
                  <c:v>7211.18</c:v>
                </c:pt>
                <c:pt idx="346248">
                  <c:v>8350.84</c:v>
                </c:pt>
                <c:pt idx="346249">
                  <c:v>9028</c:v>
                </c:pt>
                <c:pt idx="346250">
                  <c:v>7783.97</c:v>
                </c:pt>
                <c:pt idx="346251">
                  <c:v>7112.9</c:v>
                </c:pt>
                <c:pt idx="346252">
                  <c:v>7293.61</c:v>
                </c:pt>
                <c:pt idx="346253">
                  <c:v>7714.68</c:v>
                </c:pt>
                <c:pt idx="346254">
                  <c:v>8048.75</c:v>
                </c:pt>
                <c:pt idx="346255">
                  <c:v>7404.28</c:v>
                </c:pt>
                <c:pt idx="346256">
                  <c:v>7423.88</c:v>
                </c:pt>
                <c:pt idx="346257">
                  <c:v>7518.6</c:v>
                </c:pt>
                <c:pt idx="346258">
                  <c:v>8546.0300000000007</c:v>
                </c:pt>
                <c:pt idx="346259">
                  <c:v>7792.68</c:v>
                </c:pt>
                <c:pt idx="346260">
                  <c:v>6823.38</c:v>
                </c:pt>
                <c:pt idx="346261">
                  <c:v>7391.53</c:v>
                </c:pt>
                <c:pt idx="346262">
                  <c:v>8161.8</c:v>
                </c:pt>
                <c:pt idx="346263">
                  <c:v>7289.52</c:v>
                </c:pt>
                <c:pt idx="346264">
                  <c:v>6185.47</c:v>
                </c:pt>
                <c:pt idx="346265">
                  <c:v>6451.84</c:v>
                </c:pt>
                <c:pt idx="346266">
                  <c:v>7444.76</c:v>
                </c:pt>
                <c:pt idx="346267">
                  <c:v>7275.43</c:v>
                </c:pt>
                <c:pt idx="346268">
                  <c:v>6853.46</c:v>
                </c:pt>
                <c:pt idx="346269">
                  <c:v>6204.11</c:v>
                </c:pt>
                <c:pt idx="346270">
                  <c:v>6972.01</c:v>
                </c:pt>
                <c:pt idx="346271">
                  <c:v>7939.23</c:v>
                </c:pt>
                <c:pt idx="346272">
                  <c:v>7686.29</c:v>
                </c:pt>
                <c:pt idx="346273">
                  <c:v>6883.64</c:v>
                </c:pt>
                <c:pt idx="346274">
                  <c:v>7783.54</c:v>
                </c:pt>
                <c:pt idx="346275">
                  <c:v>7579.15</c:v>
                </c:pt>
                <c:pt idx="346276">
                  <c:v>7960.04</c:v>
                </c:pt>
                <c:pt idx="346277">
                  <c:v>7048.39</c:v>
                </c:pt>
                <c:pt idx="346278">
                  <c:v>6635.75</c:v>
                </c:pt>
                <c:pt idx="346279">
                  <c:v>7002.14</c:v>
                </c:pt>
                <c:pt idx="346280">
                  <c:v>8251.2199999999993</c:v>
                </c:pt>
                <c:pt idx="346281">
                  <c:v>6989.88</c:v>
                </c:pt>
                <c:pt idx="346282">
                  <c:v>6236.99</c:v>
                </c:pt>
                <c:pt idx="346283">
                  <c:v>8271.84</c:v>
                </c:pt>
                <c:pt idx="346284">
                  <c:v>7612.01</c:v>
                </c:pt>
                <c:pt idx="346285">
                  <c:v>6240.13</c:v>
                </c:pt>
                <c:pt idx="346286">
                  <c:v>5344.7</c:v>
                </c:pt>
                <c:pt idx="346287">
                  <c:v>6792.1</c:v>
                </c:pt>
                <c:pt idx="346288">
                  <c:v>6942.61</c:v>
                </c:pt>
                <c:pt idx="346289">
                  <c:v>6776.65</c:v>
                </c:pt>
                <c:pt idx="346290">
                  <c:v>6147.24</c:v>
                </c:pt>
                <c:pt idx="346291">
                  <c:v>6424.97</c:v>
                </c:pt>
                <c:pt idx="346292">
                  <c:v>6805.4</c:v>
                </c:pt>
                <c:pt idx="346293">
                  <c:v>7015.66</c:v>
                </c:pt>
                <c:pt idx="346294">
                  <c:v>6514.48</c:v>
                </c:pt>
                <c:pt idx="346295">
                  <c:v>5938.29</c:v>
                </c:pt>
                <c:pt idx="346296">
                  <c:v>6835.94</c:v>
                </c:pt>
                <c:pt idx="346297">
                  <c:v>7249.27</c:v>
                </c:pt>
                <c:pt idx="346298">
                  <c:v>6263.3</c:v>
                </c:pt>
                <c:pt idx="346299">
                  <c:v>6354.98</c:v>
                </c:pt>
                <c:pt idx="346300">
                  <c:v>6847.82</c:v>
                </c:pt>
                <c:pt idx="346301">
                  <c:v>7022.65</c:v>
                </c:pt>
                <c:pt idx="346302">
                  <c:v>6575.77</c:v>
                </c:pt>
                <c:pt idx="346303">
                  <c:v>5938.65</c:v>
                </c:pt>
                <c:pt idx="346304">
                  <c:v>5653.61</c:v>
                </c:pt>
                <c:pt idx="346305">
                  <c:v>5983.84</c:v>
                </c:pt>
                <c:pt idx="346306">
                  <c:v>5489.69</c:v>
                </c:pt>
                <c:pt idx="346307">
                  <c:v>5046.84</c:v>
                </c:pt>
                <c:pt idx="346308">
                  <c:v>5090.8</c:v>
                </c:pt>
                <c:pt idx="346309">
                  <c:v>5847.7</c:v>
                </c:pt>
                <c:pt idx="346310">
                  <c:v>6166.53</c:v>
                </c:pt>
                <c:pt idx="346311">
                  <c:v>5360.4</c:v>
                </c:pt>
                <c:pt idx="346312">
                  <c:v>4929.76</c:v>
                </c:pt>
                <c:pt idx="346313">
                  <c:v>4640.09</c:v>
                </c:pt>
                <c:pt idx="346314">
                  <c:v>5471.41</c:v>
                </c:pt>
                <c:pt idx="346315">
                  <c:v>5260.69</c:v>
                </c:pt>
                <c:pt idx="346316">
                  <c:v>4463.72</c:v>
                </c:pt>
                <c:pt idx="346317">
                  <c:v>4362.16</c:v>
                </c:pt>
                <c:pt idx="346318">
                  <c:v>5017.32</c:v>
                </c:pt>
                <c:pt idx="346319">
                  <c:v>5352.85</c:v>
                </c:pt>
                <c:pt idx="346320">
                  <c:v>5076.12</c:v>
                </c:pt>
                <c:pt idx="346321">
                  <c:v>4530.49</c:v>
                </c:pt>
                <c:pt idx="346322">
                  <c:v>5369.38</c:v>
                </c:pt>
                <c:pt idx="346323">
                  <c:v>5824.74</c:v>
                </c:pt>
                <c:pt idx="346324">
                  <c:v>5686.34</c:v>
                </c:pt>
                <c:pt idx="346325">
                  <c:v>4983.32</c:v>
                </c:pt>
                <c:pt idx="346326">
                  <c:v>4891.5200000000004</c:v>
                </c:pt>
                <c:pt idx="346327">
                  <c:v>5919.09</c:v>
                </c:pt>
                <c:pt idx="346328">
                  <c:v>5458.91</c:v>
                </c:pt>
                <c:pt idx="346329">
                  <c:v>4947.45</c:v>
                </c:pt>
                <c:pt idx="346330">
                  <c:v>5011.8100000000004</c:v>
                </c:pt>
                <c:pt idx="346331">
                  <c:v>5677.88</c:v>
                </c:pt>
                <c:pt idx="346332">
                  <c:v>6119.3</c:v>
                </c:pt>
                <c:pt idx="346333">
                  <c:v>5339.63</c:v>
                </c:pt>
                <c:pt idx="346334">
                  <c:v>4886.53</c:v>
                </c:pt>
                <c:pt idx="346335">
                  <c:v>5679.97</c:v>
                </c:pt>
                <c:pt idx="346336">
                  <c:v>6132.77</c:v>
                </c:pt>
                <c:pt idx="346337">
                  <c:v>5489.79</c:v>
                </c:pt>
                <c:pt idx="346338">
                  <c:v>5443.29</c:v>
                </c:pt>
                <c:pt idx="346339">
                  <c:v>5566.33</c:v>
                </c:pt>
                <c:pt idx="346340">
                  <c:v>5745.37</c:v>
                </c:pt>
                <c:pt idx="346341">
                  <c:v>6135.17</c:v>
                </c:pt>
                <c:pt idx="346342">
                  <c:v>5379.6</c:v>
                </c:pt>
                <c:pt idx="346343">
                  <c:v>4941.2299999999996</c:v>
                </c:pt>
                <c:pt idx="346344">
                  <c:v>6221.96</c:v>
                </c:pt>
                <c:pt idx="346345">
                  <c:v>6222.3</c:v>
                </c:pt>
                <c:pt idx="346346">
                  <c:v>5561.08</c:v>
                </c:pt>
                <c:pt idx="346347">
                  <c:v>4984.2</c:v>
                </c:pt>
                <c:pt idx="346348">
                  <c:v>5056.08</c:v>
                </c:pt>
                <c:pt idx="346349">
                  <c:v>5755.33</c:v>
                </c:pt>
                <c:pt idx="346350">
                  <c:v>5591.84</c:v>
                </c:pt>
                <c:pt idx="346351">
                  <c:v>4769.33</c:v>
                </c:pt>
                <c:pt idx="346352">
                  <c:v>5148.7299999999996</c:v>
                </c:pt>
                <c:pt idx="346353">
                  <c:v>5661.42</c:v>
                </c:pt>
                <c:pt idx="346354">
                  <c:v>6181.48</c:v>
                </c:pt>
                <c:pt idx="346355">
                  <c:v>5040.17</c:v>
                </c:pt>
                <c:pt idx="346356">
                  <c:v>5007.91</c:v>
                </c:pt>
                <c:pt idx="346357">
                  <c:v>5603.4</c:v>
                </c:pt>
                <c:pt idx="346358">
                  <c:v>5669.9</c:v>
                </c:pt>
                <c:pt idx="346359">
                  <c:v>5349.38</c:v>
                </c:pt>
                <c:pt idx="346360">
                  <c:v>4737.7</c:v>
                </c:pt>
                <c:pt idx="346361">
                  <c:v>4933.16</c:v>
                </c:pt>
                <c:pt idx="346362">
                  <c:v>5422.77</c:v>
                </c:pt>
                <c:pt idx="346363">
                  <c:v>4809.62</c:v>
                </c:pt>
                <c:pt idx="346364">
                  <c:v>4476.95</c:v>
                </c:pt>
                <c:pt idx="346365">
                  <c:v>10819.89</c:v>
                </c:pt>
                <c:pt idx="346366">
                  <c:v>14904.75</c:v>
                </c:pt>
                <c:pt idx="346367">
                  <c:v>13155.92</c:v>
                </c:pt>
                <c:pt idx="346368">
                  <c:v>12803.97</c:v>
                </c:pt>
                <c:pt idx="346369">
                  <c:v>13364.28</c:v>
                </c:pt>
                <c:pt idx="346370">
                  <c:v>11974.62</c:v>
                </c:pt>
                <c:pt idx="346371">
                  <c:v>11786.6</c:v>
                </c:pt>
                <c:pt idx="346372">
                  <c:v>10858.99</c:v>
                </c:pt>
                <c:pt idx="346373">
                  <c:v>12065</c:v>
                </c:pt>
                <c:pt idx="346374">
                  <c:v>11557.65</c:v>
                </c:pt>
                <c:pt idx="346375">
                  <c:v>12287.87</c:v>
                </c:pt>
                <c:pt idx="346376">
                  <c:v>10889.26</c:v>
                </c:pt>
                <c:pt idx="346377">
                  <c:v>10983.94</c:v>
                </c:pt>
                <c:pt idx="346378">
                  <c:v>11333.4</c:v>
                </c:pt>
                <c:pt idx="346379">
                  <c:v>13455.13</c:v>
                </c:pt>
                <c:pt idx="346380">
                  <c:v>11300.34</c:v>
                </c:pt>
                <c:pt idx="346381">
                  <c:v>11175.87</c:v>
                </c:pt>
                <c:pt idx="346382">
                  <c:v>10553.53</c:v>
                </c:pt>
                <c:pt idx="346383">
                  <c:v>11213.58</c:v>
                </c:pt>
                <c:pt idx="346384">
                  <c:v>11717.7</c:v>
                </c:pt>
                <c:pt idx="346385">
                  <c:v>11484.34</c:v>
                </c:pt>
                <c:pt idx="346386">
                  <c:v>10731.1</c:v>
                </c:pt>
                <c:pt idx="346387">
                  <c:v>12183.99</c:v>
                </c:pt>
                <c:pt idx="346388">
                  <c:v>11539.36</c:v>
                </c:pt>
                <c:pt idx="346389">
                  <c:v>10412.040000000001</c:v>
                </c:pt>
                <c:pt idx="346390">
                  <c:v>10608.75</c:v>
                </c:pt>
                <c:pt idx="346391">
                  <c:v>10549.56</c:v>
                </c:pt>
                <c:pt idx="346392">
                  <c:v>11707.49</c:v>
                </c:pt>
                <c:pt idx="346393">
                  <c:v>10359.74</c:v>
                </c:pt>
                <c:pt idx="346394">
                  <c:v>9539.33</c:v>
                </c:pt>
                <c:pt idx="346395">
                  <c:v>9788.7000000000007</c:v>
                </c:pt>
                <c:pt idx="346396">
                  <c:v>10621.32</c:v>
                </c:pt>
                <c:pt idx="346397">
                  <c:v>11621.49</c:v>
                </c:pt>
                <c:pt idx="346398">
                  <c:v>10463.27</c:v>
                </c:pt>
                <c:pt idx="346399">
                  <c:v>10795.78</c:v>
                </c:pt>
                <c:pt idx="346400">
                  <c:v>10893.77</c:v>
                </c:pt>
                <c:pt idx="346401">
                  <c:v>11571.4</c:v>
                </c:pt>
                <c:pt idx="346402">
                  <c:v>11569.31</c:v>
                </c:pt>
                <c:pt idx="346403">
                  <c:v>9991.9699999999993</c:v>
                </c:pt>
                <c:pt idx="346404">
                  <c:v>9798.9699999999993</c:v>
                </c:pt>
                <c:pt idx="346405">
                  <c:v>10173.1</c:v>
                </c:pt>
                <c:pt idx="346406">
                  <c:v>11513.56</c:v>
                </c:pt>
                <c:pt idx="346407">
                  <c:v>13262.09</c:v>
                </c:pt>
                <c:pt idx="346408">
                  <c:v>9213.33</c:v>
                </c:pt>
                <c:pt idx="346409">
                  <c:v>10576.38</c:v>
                </c:pt>
                <c:pt idx="346410">
                  <c:v>11922.64</c:v>
                </c:pt>
                <c:pt idx="346411">
                  <c:v>12206.11</c:v>
                </c:pt>
                <c:pt idx="346412">
                  <c:v>9029.33</c:v>
                </c:pt>
                <c:pt idx="346413">
                  <c:v>9938.6</c:v>
                </c:pt>
                <c:pt idx="346414">
                  <c:v>10783.44</c:v>
                </c:pt>
                <c:pt idx="346415">
                  <c:v>11114.43</c:v>
                </c:pt>
                <c:pt idx="346416">
                  <c:v>9797.8700000000008</c:v>
                </c:pt>
                <c:pt idx="346417">
                  <c:v>10168.93</c:v>
                </c:pt>
                <c:pt idx="346418">
                  <c:v>10619.33</c:v>
                </c:pt>
                <c:pt idx="346419">
                  <c:v>12550.86</c:v>
                </c:pt>
                <c:pt idx="346420">
                  <c:v>9199.98</c:v>
                </c:pt>
                <c:pt idx="346421">
                  <c:v>9320.5300000000007</c:v>
                </c:pt>
                <c:pt idx="346422">
                  <c:v>9754.2800000000007</c:v>
                </c:pt>
                <c:pt idx="346423">
                  <c:v>10187.99</c:v>
                </c:pt>
                <c:pt idx="346424">
                  <c:v>9829.92</c:v>
                </c:pt>
                <c:pt idx="346425">
                  <c:v>9375.19</c:v>
                </c:pt>
                <c:pt idx="346426">
                  <c:v>9618.19</c:v>
                </c:pt>
                <c:pt idx="346427">
                  <c:v>9888.26</c:v>
                </c:pt>
                <c:pt idx="346428">
                  <c:v>9145.16</c:v>
                </c:pt>
                <c:pt idx="346429">
                  <c:v>8558.2999999999993</c:v>
                </c:pt>
                <c:pt idx="346430">
                  <c:v>9142.35</c:v>
                </c:pt>
                <c:pt idx="346431">
                  <c:v>11022.66</c:v>
                </c:pt>
                <c:pt idx="346432">
                  <c:v>9130.85</c:v>
                </c:pt>
                <c:pt idx="346433">
                  <c:v>8273.19</c:v>
                </c:pt>
                <c:pt idx="346434">
                  <c:v>8657.66</c:v>
                </c:pt>
                <c:pt idx="346435">
                  <c:v>7788.43</c:v>
                </c:pt>
                <c:pt idx="346436">
                  <c:v>8031.69</c:v>
                </c:pt>
                <c:pt idx="346437">
                  <c:v>9667.51</c:v>
                </c:pt>
                <c:pt idx="346438">
                  <c:v>7964.26</c:v>
                </c:pt>
                <c:pt idx="346439">
                  <c:v>9179.5300000000007</c:v>
                </c:pt>
                <c:pt idx="346440">
                  <c:v>8257.42</c:v>
                </c:pt>
                <c:pt idx="346441">
                  <c:v>6941.63</c:v>
                </c:pt>
                <c:pt idx="346442">
                  <c:v>8501.4</c:v>
                </c:pt>
                <c:pt idx="346443">
                  <c:v>8071.2</c:v>
                </c:pt>
                <c:pt idx="346444">
                  <c:v>8789.2099999999991</c:v>
                </c:pt>
                <c:pt idx="346445">
                  <c:v>9280.1200000000008</c:v>
                </c:pt>
                <c:pt idx="346446">
                  <c:v>8289.9</c:v>
                </c:pt>
                <c:pt idx="346447">
                  <c:v>8311.61</c:v>
                </c:pt>
                <c:pt idx="346448">
                  <c:v>9007.23</c:v>
                </c:pt>
                <c:pt idx="346449">
                  <c:v>7884.75</c:v>
                </c:pt>
                <c:pt idx="346450">
                  <c:v>7594.97</c:v>
                </c:pt>
                <c:pt idx="346451">
                  <c:v>6393.51</c:v>
                </c:pt>
                <c:pt idx="346452">
                  <c:v>6713.57</c:v>
                </c:pt>
                <c:pt idx="346453">
                  <c:v>8577.68</c:v>
                </c:pt>
                <c:pt idx="346454">
                  <c:v>9320.9699999999993</c:v>
                </c:pt>
                <c:pt idx="346455">
                  <c:v>8596.4500000000007</c:v>
                </c:pt>
                <c:pt idx="346456">
                  <c:v>8105.61</c:v>
                </c:pt>
                <c:pt idx="346457">
                  <c:v>9090.17</c:v>
                </c:pt>
                <c:pt idx="346458">
                  <c:v>8346.93</c:v>
                </c:pt>
                <c:pt idx="346459">
                  <c:v>11073.64</c:v>
                </c:pt>
                <c:pt idx="346460">
                  <c:v>7513.88</c:v>
                </c:pt>
                <c:pt idx="346461">
                  <c:v>8841.3799999999992</c:v>
                </c:pt>
                <c:pt idx="346462">
                  <c:v>11399.25</c:v>
                </c:pt>
                <c:pt idx="346463">
                  <c:v>9205.6</c:v>
                </c:pt>
                <c:pt idx="346464">
                  <c:v>7546.72</c:v>
                </c:pt>
                <c:pt idx="346465">
                  <c:v>8080.58</c:v>
                </c:pt>
                <c:pt idx="346466">
                  <c:v>7993.62</c:v>
                </c:pt>
                <c:pt idx="346467">
                  <c:v>7798.59</c:v>
                </c:pt>
                <c:pt idx="346468">
                  <c:v>7219.71</c:v>
                </c:pt>
                <c:pt idx="346469">
                  <c:v>6898.44</c:v>
                </c:pt>
                <c:pt idx="346470">
                  <c:v>7880.21</c:v>
                </c:pt>
                <c:pt idx="346471">
                  <c:v>9033.17</c:v>
                </c:pt>
                <c:pt idx="346472">
                  <c:v>7168.78</c:v>
                </c:pt>
                <c:pt idx="346473">
                  <c:v>7169.03</c:v>
                </c:pt>
                <c:pt idx="346474">
                  <c:v>7536.72</c:v>
                </c:pt>
                <c:pt idx="346475">
                  <c:v>7376.58</c:v>
                </c:pt>
                <c:pt idx="346476">
                  <c:v>7419.05</c:v>
                </c:pt>
                <c:pt idx="346477">
                  <c:v>6706.01</c:v>
                </c:pt>
                <c:pt idx="346478">
                  <c:v>6730.59</c:v>
                </c:pt>
                <c:pt idx="346479">
                  <c:v>7997.26</c:v>
                </c:pt>
                <c:pt idx="346480">
                  <c:v>7776.08</c:v>
                </c:pt>
                <c:pt idx="346481">
                  <c:v>7268.31</c:v>
                </c:pt>
                <c:pt idx="346482">
                  <c:v>6639.07</c:v>
                </c:pt>
                <c:pt idx="346483">
                  <c:v>7265.05</c:v>
                </c:pt>
                <c:pt idx="346484">
                  <c:v>7262.83</c:v>
                </c:pt>
                <c:pt idx="346485">
                  <c:v>6751.98</c:v>
                </c:pt>
                <c:pt idx="346486">
                  <c:v>6484.6</c:v>
                </c:pt>
                <c:pt idx="346487">
                  <c:v>6050.53</c:v>
                </c:pt>
                <c:pt idx="346488">
                  <c:v>6642.76</c:v>
                </c:pt>
                <c:pt idx="346489">
                  <c:v>7448.03</c:v>
                </c:pt>
                <c:pt idx="346490">
                  <c:v>5207.38</c:v>
                </c:pt>
                <c:pt idx="346491">
                  <c:v>5047.7</c:v>
                </c:pt>
                <c:pt idx="346492">
                  <c:v>6155.31</c:v>
                </c:pt>
                <c:pt idx="346493">
                  <c:v>6153.16</c:v>
                </c:pt>
                <c:pt idx="346494">
                  <c:v>4978.41</c:v>
                </c:pt>
                <c:pt idx="346495">
                  <c:v>4768.88</c:v>
                </c:pt>
                <c:pt idx="346496">
                  <c:v>5386.34</c:v>
                </c:pt>
                <c:pt idx="346497">
                  <c:v>5009.87</c:v>
                </c:pt>
                <c:pt idx="346498">
                  <c:v>5289.05</c:v>
                </c:pt>
                <c:pt idx="346499">
                  <c:v>4417.7</c:v>
                </c:pt>
                <c:pt idx="346500">
                  <c:v>5123.24</c:v>
                </c:pt>
                <c:pt idx="346501">
                  <c:v>5609.02</c:v>
                </c:pt>
                <c:pt idx="346502">
                  <c:v>5049.6099999999997</c:v>
                </c:pt>
                <c:pt idx="346503">
                  <c:v>4957.63</c:v>
                </c:pt>
                <c:pt idx="346504">
                  <c:v>4699.24</c:v>
                </c:pt>
                <c:pt idx="346505">
                  <c:v>5076.97</c:v>
                </c:pt>
                <c:pt idx="346506">
                  <c:v>5033.0600000000004</c:v>
                </c:pt>
                <c:pt idx="346507">
                  <c:v>5167.1099999999997</c:v>
                </c:pt>
                <c:pt idx="346508">
                  <c:v>0.02</c:v>
                </c:pt>
                <c:pt idx="346509">
                  <c:v>11283.23</c:v>
                </c:pt>
                <c:pt idx="346510">
                  <c:v>16184.33</c:v>
                </c:pt>
                <c:pt idx="346511">
                  <c:v>10722.08</c:v>
                </c:pt>
                <c:pt idx="346512">
                  <c:v>9256.0300000000007</c:v>
                </c:pt>
                <c:pt idx="346513">
                  <c:v>9766.32</c:v>
                </c:pt>
                <c:pt idx="346514">
                  <c:v>9574.9500000000007</c:v>
                </c:pt>
                <c:pt idx="346515">
                  <c:v>9067.36</c:v>
                </c:pt>
                <c:pt idx="346516">
                  <c:v>10584.22</c:v>
                </c:pt>
                <c:pt idx="346517">
                  <c:v>16181.4</c:v>
                </c:pt>
                <c:pt idx="346518">
                  <c:v>11873.31</c:v>
                </c:pt>
                <c:pt idx="346519">
                  <c:v>8271.23</c:v>
                </c:pt>
                <c:pt idx="346520">
                  <c:v>8993.65</c:v>
                </c:pt>
                <c:pt idx="346521">
                  <c:v>8824.56</c:v>
                </c:pt>
                <c:pt idx="346522">
                  <c:v>8914.02</c:v>
                </c:pt>
                <c:pt idx="346523">
                  <c:v>9120.33</c:v>
                </c:pt>
                <c:pt idx="346524">
                  <c:v>9040.66</c:v>
                </c:pt>
                <c:pt idx="346525">
                  <c:v>8830.48</c:v>
                </c:pt>
                <c:pt idx="346526">
                  <c:v>9219.51</c:v>
                </c:pt>
                <c:pt idx="346527">
                  <c:v>9130.66</c:v>
                </c:pt>
                <c:pt idx="346528">
                  <c:v>8720.56</c:v>
                </c:pt>
                <c:pt idx="346529">
                  <c:v>8752.4599999999991</c:v>
                </c:pt>
                <c:pt idx="346530">
                  <c:v>9530.57</c:v>
                </c:pt>
                <c:pt idx="346531">
                  <c:v>9076.6200000000008</c:v>
                </c:pt>
                <c:pt idx="346532">
                  <c:v>8829.31</c:v>
                </c:pt>
                <c:pt idx="346533">
                  <c:v>8858.64</c:v>
                </c:pt>
                <c:pt idx="346534">
                  <c:v>8814.17</c:v>
                </c:pt>
                <c:pt idx="346535">
                  <c:v>8649.59</c:v>
                </c:pt>
                <c:pt idx="346536">
                  <c:v>8068.03</c:v>
                </c:pt>
                <c:pt idx="346537">
                  <c:v>8883.09</c:v>
                </c:pt>
                <c:pt idx="346538">
                  <c:v>8435.24</c:v>
                </c:pt>
                <c:pt idx="346539">
                  <c:v>9682.3799999999992</c:v>
                </c:pt>
                <c:pt idx="346540">
                  <c:v>9809.6</c:v>
                </c:pt>
                <c:pt idx="346541">
                  <c:v>10413.89</c:v>
                </c:pt>
                <c:pt idx="346542">
                  <c:v>10720.03</c:v>
                </c:pt>
                <c:pt idx="346543">
                  <c:v>10994.52</c:v>
                </c:pt>
                <c:pt idx="346544">
                  <c:v>12563.41</c:v>
                </c:pt>
                <c:pt idx="346545">
                  <c:v>12335.09</c:v>
                </c:pt>
                <c:pt idx="346546">
                  <c:v>14080.52</c:v>
                </c:pt>
                <c:pt idx="346547">
                  <c:v>21925.88</c:v>
                </c:pt>
                <c:pt idx="346548">
                  <c:v>23144.68</c:v>
                </c:pt>
                <c:pt idx="346549">
                  <c:v>9764.77</c:v>
                </c:pt>
                <c:pt idx="346550">
                  <c:v>9853.51</c:v>
                </c:pt>
                <c:pt idx="346551">
                  <c:v>9869.94</c:v>
                </c:pt>
                <c:pt idx="346552">
                  <c:v>11835.48</c:v>
                </c:pt>
                <c:pt idx="346553">
                  <c:v>12804.42</c:v>
                </c:pt>
                <c:pt idx="346554">
                  <c:v>15836.99</c:v>
                </c:pt>
                <c:pt idx="346555">
                  <c:v>13762.08</c:v>
                </c:pt>
                <c:pt idx="346556">
                  <c:v>6939.72</c:v>
                </c:pt>
                <c:pt idx="346557">
                  <c:v>8109.26</c:v>
                </c:pt>
                <c:pt idx="346558">
                  <c:v>8827.23</c:v>
                </c:pt>
                <c:pt idx="346559">
                  <c:v>9564.15</c:v>
                </c:pt>
                <c:pt idx="346560">
                  <c:v>10052.27</c:v>
                </c:pt>
                <c:pt idx="346561">
                  <c:v>10861.21</c:v>
                </c:pt>
                <c:pt idx="346562">
                  <c:v>15129.06</c:v>
                </c:pt>
                <c:pt idx="346563">
                  <c:v>15888.9</c:v>
                </c:pt>
                <c:pt idx="346564">
                  <c:v>10383.540000000001</c:v>
                </c:pt>
                <c:pt idx="346565">
                  <c:v>9928.7900000000009</c:v>
                </c:pt>
                <c:pt idx="346566">
                  <c:v>9874.56</c:v>
                </c:pt>
                <c:pt idx="346567">
                  <c:v>8708.26</c:v>
                </c:pt>
                <c:pt idx="346568">
                  <c:v>9880.51</c:v>
                </c:pt>
                <c:pt idx="346569">
                  <c:v>9711.35</c:v>
                </c:pt>
                <c:pt idx="346570">
                  <c:v>10600.27</c:v>
                </c:pt>
                <c:pt idx="346571">
                  <c:v>12369.54</c:v>
                </c:pt>
                <c:pt idx="346572">
                  <c:v>15811.85</c:v>
                </c:pt>
                <c:pt idx="346573">
                  <c:v>13450.5</c:v>
                </c:pt>
                <c:pt idx="346574">
                  <c:v>9682.85</c:v>
                </c:pt>
                <c:pt idx="346575">
                  <c:v>8990.4699999999993</c:v>
                </c:pt>
                <c:pt idx="346576">
                  <c:v>9371.3799999999992</c:v>
                </c:pt>
                <c:pt idx="346577">
                  <c:v>8491.25</c:v>
                </c:pt>
                <c:pt idx="346578">
                  <c:v>8829.34</c:v>
                </c:pt>
                <c:pt idx="346579">
                  <c:v>9983.83</c:v>
                </c:pt>
                <c:pt idx="346580">
                  <c:v>9502.31</c:v>
                </c:pt>
                <c:pt idx="346581">
                  <c:v>9345.1200000000008</c:v>
                </c:pt>
                <c:pt idx="346582">
                  <c:v>9401.24</c:v>
                </c:pt>
                <c:pt idx="346583">
                  <c:v>9070.26</c:v>
                </c:pt>
                <c:pt idx="346584">
                  <c:v>9183.65</c:v>
                </c:pt>
                <c:pt idx="346585">
                  <c:v>9809.51</c:v>
                </c:pt>
                <c:pt idx="346586">
                  <c:v>10117.15</c:v>
                </c:pt>
                <c:pt idx="346587">
                  <c:v>9594.9599999999991</c:v>
                </c:pt>
                <c:pt idx="346588">
                  <c:v>9336.4599999999991</c:v>
                </c:pt>
                <c:pt idx="346589">
                  <c:v>9084.27</c:v>
                </c:pt>
                <c:pt idx="346590">
                  <c:v>9162.68</c:v>
                </c:pt>
                <c:pt idx="346591">
                  <c:v>9910.0400000000009</c:v>
                </c:pt>
                <c:pt idx="346592">
                  <c:v>10935.55</c:v>
                </c:pt>
                <c:pt idx="346593">
                  <c:v>10053.969999999999</c:v>
                </c:pt>
                <c:pt idx="346594">
                  <c:v>11186.17</c:v>
                </c:pt>
                <c:pt idx="346595">
                  <c:v>10704.19</c:v>
                </c:pt>
                <c:pt idx="346596">
                  <c:v>11443.29</c:v>
                </c:pt>
                <c:pt idx="346597">
                  <c:v>12467.69</c:v>
                </c:pt>
                <c:pt idx="346598">
                  <c:v>14567.15</c:v>
                </c:pt>
                <c:pt idx="346599">
                  <c:v>19003.22</c:v>
                </c:pt>
                <c:pt idx="346600">
                  <c:v>29354.03</c:v>
                </c:pt>
                <c:pt idx="346601">
                  <c:v>9686.01</c:v>
                </c:pt>
                <c:pt idx="346602">
                  <c:v>10617.98</c:v>
                </c:pt>
                <c:pt idx="346603">
                  <c:v>9685.39</c:v>
                </c:pt>
                <c:pt idx="346604">
                  <c:v>12283.89</c:v>
                </c:pt>
                <c:pt idx="346605">
                  <c:v>13101.01</c:v>
                </c:pt>
                <c:pt idx="346606">
                  <c:v>17255.84</c:v>
                </c:pt>
                <c:pt idx="346607">
                  <c:v>17454.62</c:v>
                </c:pt>
                <c:pt idx="346608">
                  <c:v>9672.23</c:v>
                </c:pt>
                <c:pt idx="346609">
                  <c:v>9350.0400000000009</c:v>
                </c:pt>
                <c:pt idx="346610">
                  <c:v>9270.1299999999992</c:v>
                </c:pt>
                <c:pt idx="346611">
                  <c:v>9957.65</c:v>
                </c:pt>
                <c:pt idx="346612">
                  <c:v>11020.37</c:v>
                </c:pt>
                <c:pt idx="346613">
                  <c:v>11328.25</c:v>
                </c:pt>
                <c:pt idx="346614">
                  <c:v>13120.93</c:v>
                </c:pt>
                <c:pt idx="346615">
                  <c:v>18958.150000000001</c:v>
                </c:pt>
                <c:pt idx="346616">
                  <c:v>9958.27</c:v>
                </c:pt>
                <c:pt idx="346617">
                  <c:v>10277.86</c:v>
                </c:pt>
                <c:pt idx="346618">
                  <c:v>10071.280000000001</c:v>
                </c:pt>
                <c:pt idx="346619">
                  <c:v>8722.2900000000009</c:v>
                </c:pt>
                <c:pt idx="346620">
                  <c:v>11748.6</c:v>
                </c:pt>
                <c:pt idx="346621">
                  <c:v>12148.72</c:v>
                </c:pt>
                <c:pt idx="346622">
                  <c:v>17336.02</c:v>
                </c:pt>
                <c:pt idx="346623">
                  <c:v>12716.5</c:v>
                </c:pt>
                <c:pt idx="346624">
                  <c:v>8939.73</c:v>
                </c:pt>
                <c:pt idx="346625">
                  <c:v>9331.5400000000009</c:v>
                </c:pt>
                <c:pt idx="346626">
                  <c:v>9821.31</c:v>
                </c:pt>
                <c:pt idx="346627">
                  <c:v>9673.49</c:v>
                </c:pt>
                <c:pt idx="346628">
                  <c:v>9969.4</c:v>
                </c:pt>
                <c:pt idx="346629">
                  <c:v>9939.4</c:v>
                </c:pt>
                <c:pt idx="346630">
                  <c:v>10478.719999999999</c:v>
                </c:pt>
                <c:pt idx="346631">
                  <c:v>9522.52</c:v>
                </c:pt>
                <c:pt idx="346632">
                  <c:v>9462.92</c:v>
                </c:pt>
                <c:pt idx="346633">
                  <c:v>9578.34</c:v>
                </c:pt>
                <c:pt idx="346634">
                  <c:v>9599.4699999999993</c:v>
                </c:pt>
                <c:pt idx="346635">
                  <c:v>9687.99</c:v>
                </c:pt>
                <c:pt idx="346636">
                  <c:v>9813.3700000000008</c:v>
                </c:pt>
                <c:pt idx="346637">
                  <c:v>10166.93</c:v>
                </c:pt>
                <c:pt idx="346638">
                  <c:v>9953.5</c:v>
                </c:pt>
                <c:pt idx="346639">
                  <c:v>9436.2800000000007</c:v>
                </c:pt>
                <c:pt idx="346640">
                  <c:v>9559.1</c:v>
                </c:pt>
                <c:pt idx="346641">
                  <c:v>9554.83</c:v>
                </c:pt>
                <c:pt idx="346642">
                  <c:v>9826.77</c:v>
                </c:pt>
                <c:pt idx="346643">
                  <c:v>10156.02</c:v>
                </c:pt>
                <c:pt idx="346644">
                  <c:v>10186.33</c:v>
                </c:pt>
                <c:pt idx="346645">
                  <c:v>10882.43</c:v>
                </c:pt>
                <c:pt idx="346646">
                  <c:v>11196.08</c:v>
                </c:pt>
                <c:pt idx="346647">
                  <c:v>12086.18</c:v>
                </c:pt>
                <c:pt idx="346648">
                  <c:v>11679.37</c:v>
                </c:pt>
                <c:pt idx="346649">
                  <c:v>12976.2</c:v>
                </c:pt>
                <c:pt idx="346650">
                  <c:v>14990.15</c:v>
                </c:pt>
                <c:pt idx="346651">
                  <c:v>16728.53</c:v>
                </c:pt>
                <c:pt idx="346652">
                  <c:v>16121.22</c:v>
                </c:pt>
                <c:pt idx="346653">
                  <c:v>14419.56</c:v>
                </c:pt>
                <c:pt idx="346654">
                  <c:v>15382.87</c:v>
                </c:pt>
                <c:pt idx="346655">
                  <c:v>15354.55</c:v>
                </c:pt>
                <c:pt idx="346656">
                  <c:v>15732.79</c:v>
                </c:pt>
                <c:pt idx="346657">
                  <c:v>15644.38</c:v>
                </c:pt>
                <c:pt idx="346658">
                  <c:v>14127.12</c:v>
                </c:pt>
                <c:pt idx="346659">
                  <c:v>15376.55</c:v>
                </c:pt>
                <c:pt idx="346660">
                  <c:v>14993.6</c:v>
                </c:pt>
                <c:pt idx="346661">
                  <c:v>16455.75</c:v>
                </c:pt>
                <c:pt idx="346662">
                  <c:v>15227.75</c:v>
                </c:pt>
                <c:pt idx="346663">
                  <c:v>16787.88</c:v>
                </c:pt>
                <c:pt idx="346664">
                  <c:v>15816.65</c:v>
                </c:pt>
                <c:pt idx="346665">
                  <c:v>16374.5</c:v>
                </c:pt>
                <c:pt idx="346666">
                  <c:v>15367.34</c:v>
                </c:pt>
                <c:pt idx="346667">
                  <c:v>16435.52</c:v>
                </c:pt>
                <c:pt idx="346668">
                  <c:v>16441.189999999999</c:v>
                </c:pt>
                <c:pt idx="346669">
                  <c:v>16342.96</c:v>
                </c:pt>
                <c:pt idx="346670">
                  <c:v>16297.89</c:v>
                </c:pt>
                <c:pt idx="346671">
                  <c:v>15057.15</c:v>
                </c:pt>
                <c:pt idx="346672">
                  <c:v>14781.36</c:v>
                </c:pt>
                <c:pt idx="346673">
                  <c:v>15450.84</c:v>
                </c:pt>
                <c:pt idx="346674">
                  <c:v>15380.72</c:v>
                </c:pt>
                <c:pt idx="346675">
                  <c:v>15394.76</c:v>
                </c:pt>
                <c:pt idx="346676">
                  <c:v>15868.81</c:v>
                </c:pt>
                <c:pt idx="346677">
                  <c:v>15827.22</c:v>
                </c:pt>
                <c:pt idx="346678">
                  <c:v>16557.400000000001</c:v>
                </c:pt>
                <c:pt idx="346679">
                  <c:v>15845.94</c:v>
                </c:pt>
                <c:pt idx="346680">
                  <c:v>16638.64</c:v>
                </c:pt>
                <c:pt idx="346681">
                  <c:v>17739.310000000001</c:v>
                </c:pt>
                <c:pt idx="346682">
                  <c:v>17053.66</c:v>
                </c:pt>
                <c:pt idx="346683">
                  <c:v>15664.4</c:v>
                </c:pt>
                <c:pt idx="346684">
                  <c:v>16932.419999999998</c:v>
                </c:pt>
                <c:pt idx="346685">
                  <c:v>15962.86</c:v>
                </c:pt>
                <c:pt idx="346686">
                  <c:v>15619.14</c:v>
                </c:pt>
                <c:pt idx="346687">
                  <c:v>16419.05</c:v>
                </c:pt>
                <c:pt idx="346688">
                  <c:v>16314.7</c:v>
                </c:pt>
                <c:pt idx="346689">
                  <c:v>16620.46</c:v>
                </c:pt>
                <c:pt idx="346690">
                  <c:v>16059.67</c:v>
                </c:pt>
                <c:pt idx="346691">
                  <c:v>16374.02</c:v>
                </c:pt>
                <c:pt idx="346692">
                  <c:v>16113.54</c:v>
                </c:pt>
                <c:pt idx="346693">
                  <c:v>16356.69</c:v>
                </c:pt>
                <c:pt idx="346694">
                  <c:v>14934.74</c:v>
                </c:pt>
                <c:pt idx="346695">
                  <c:v>14661.74</c:v>
                </c:pt>
                <c:pt idx="346696">
                  <c:v>14750.13</c:v>
                </c:pt>
                <c:pt idx="346697">
                  <c:v>15825.01</c:v>
                </c:pt>
                <c:pt idx="346698">
                  <c:v>16765.169999999998</c:v>
                </c:pt>
                <c:pt idx="346699">
                  <c:v>13136.65</c:v>
                </c:pt>
                <c:pt idx="346700">
                  <c:v>16253.39</c:v>
                </c:pt>
                <c:pt idx="346701">
                  <c:v>16577.86</c:v>
                </c:pt>
                <c:pt idx="346702">
                  <c:v>16047.41</c:v>
                </c:pt>
                <c:pt idx="346703">
                  <c:v>15255.77</c:v>
                </c:pt>
                <c:pt idx="346704">
                  <c:v>16753.88</c:v>
                </c:pt>
                <c:pt idx="346705">
                  <c:v>14145.64</c:v>
                </c:pt>
                <c:pt idx="346706">
                  <c:v>17407.490000000002</c:v>
                </c:pt>
                <c:pt idx="346707">
                  <c:v>16769.09</c:v>
                </c:pt>
                <c:pt idx="346708">
                  <c:v>17584.37</c:v>
                </c:pt>
                <c:pt idx="346709">
                  <c:v>16772.12</c:v>
                </c:pt>
                <c:pt idx="346710">
                  <c:v>16365.8</c:v>
                </c:pt>
                <c:pt idx="346711">
                  <c:v>17225.59</c:v>
                </c:pt>
                <c:pt idx="346712">
                  <c:v>17588.29</c:v>
                </c:pt>
                <c:pt idx="346713">
                  <c:v>17510.439999999999</c:v>
                </c:pt>
                <c:pt idx="346714">
                  <c:v>16854.41</c:v>
                </c:pt>
                <c:pt idx="346715">
                  <c:v>15751.35</c:v>
                </c:pt>
                <c:pt idx="346716">
                  <c:v>16578.87</c:v>
                </c:pt>
                <c:pt idx="346717">
                  <c:v>18050.77</c:v>
                </c:pt>
                <c:pt idx="346718">
                  <c:v>17770.96</c:v>
                </c:pt>
                <c:pt idx="346719">
                  <c:v>18042.169999999998</c:v>
                </c:pt>
                <c:pt idx="346720">
                  <c:v>16890.990000000002</c:v>
                </c:pt>
                <c:pt idx="346721">
                  <c:v>16783.060000000001</c:v>
                </c:pt>
                <c:pt idx="346722">
                  <c:v>17710.990000000002</c:v>
                </c:pt>
                <c:pt idx="346723">
                  <c:v>16940.939999999999</c:v>
                </c:pt>
                <c:pt idx="346724">
                  <c:v>17121.650000000001</c:v>
                </c:pt>
                <c:pt idx="346725">
                  <c:v>16908.830000000002</c:v>
                </c:pt>
                <c:pt idx="346726">
                  <c:v>16436.39</c:v>
                </c:pt>
                <c:pt idx="346727">
                  <c:v>16767.02</c:v>
                </c:pt>
                <c:pt idx="346728">
                  <c:v>16253.97</c:v>
                </c:pt>
                <c:pt idx="346729">
                  <c:v>17158.759999999998</c:v>
                </c:pt>
                <c:pt idx="346730">
                  <c:v>17437.29</c:v>
                </c:pt>
                <c:pt idx="346731">
                  <c:v>16632.71</c:v>
                </c:pt>
                <c:pt idx="346732">
                  <c:v>16562.080000000002</c:v>
                </c:pt>
                <c:pt idx="346733">
                  <c:v>17595.560000000001</c:v>
                </c:pt>
                <c:pt idx="346734">
                  <c:v>17185.05</c:v>
                </c:pt>
                <c:pt idx="346735">
                  <c:v>15608.29</c:v>
                </c:pt>
                <c:pt idx="346736">
                  <c:v>16286.04</c:v>
                </c:pt>
                <c:pt idx="346737">
                  <c:v>16339.17</c:v>
                </c:pt>
                <c:pt idx="346738">
                  <c:v>16907.98</c:v>
                </c:pt>
                <c:pt idx="346739">
                  <c:v>16958.98</c:v>
                </c:pt>
                <c:pt idx="346740">
                  <c:v>17521.66</c:v>
                </c:pt>
                <c:pt idx="346741">
                  <c:v>17066.98</c:v>
                </c:pt>
                <c:pt idx="346742">
                  <c:v>16441.04</c:v>
                </c:pt>
                <c:pt idx="346743">
                  <c:v>17978.28</c:v>
                </c:pt>
                <c:pt idx="346744">
                  <c:v>16442.36</c:v>
                </c:pt>
                <c:pt idx="346745">
                  <c:v>16496.7</c:v>
                </c:pt>
                <c:pt idx="346746">
                  <c:v>14057.87</c:v>
                </c:pt>
                <c:pt idx="346747">
                  <c:v>15704.18</c:v>
                </c:pt>
                <c:pt idx="346748">
                  <c:v>15379.11</c:v>
                </c:pt>
                <c:pt idx="346749">
                  <c:v>15997.3</c:v>
                </c:pt>
                <c:pt idx="346750">
                  <c:v>17053.22</c:v>
                </c:pt>
                <c:pt idx="346751">
                  <c:v>13033.55</c:v>
                </c:pt>
                <c:pt idx="346752">
                  <c:v>17148.32</c:v>
                </c:pt>
                <c:pt idx="346753">
                  <c:v>18301.25</c:v>
                </c:pt>
                <c:pt idx="346754">
                  <c:v>16647.41</c:v>
                </c:pt>
                <c:pt idx="346755">
                  <c:v>16038.56</c:v>
                </c:pt>
                <c:pt idx="346756">
                  <c:v>17182</c:v>
                </c:pt>
                <c:pt idx="346757">
                  <c:v>16786.43</c:v>
                </c:pt>
                <c:pt idx="346758">
                  <c:v>16219.04</c:v>
                </c:pt>
                <c:pt idx="346759">
                  <c:v>17452.97</c:v>
                </c:pt>
                <c:pt idx="346760">
                  <c:v>19343.919999999998</c:v>
                </c:pt>
                <c:pt idx="346761">
                  <c:v>17989.91</c:v>
                </c:pt>
                <c:pt idx="346762">
                  <c:v>16158.66</c:v>
                </c:pt>
                <c:pt idx="346763">
                  <c:v>17703.05</c:v>
                </c:pt>
                <c:pt idx="346764">
                  <c:v>17326.16</c:v>
                </c:pt>
                <c:pt idx="346765">
                  <c:v>17531.05</c:v>
                </c:pt>
                <c:pt idx="346766">
                  <c:v>15859.57</c:v>
                </c:pt>
                <c:pt idx="346767">
                  <c:v>17230.88</c:v>
                </c:pt>
                <c:pt idx="346768">
                  <c:v>16792.61</c:v>
                </c:pt>
                <c:pt idx="346769">
                  <c:v>18465.7</c:v>
                </c:pt>
                <c:pt idx="346770">
                  <c:v>17552.02</c:v>
                </c:pt>
                <c:pt idx="346771">
                  <c:v>17242.62</c:v>
                </c:pt>
                <c:pt idx="346772">
                  <c:v>18243.97</c:v>
                </c:pt>
                <c:pt idx="346773">
                  <c:v>16613.03</c:v>
                </c:pt>
                <c:pt idx="346774">
                  <c:v>18108.29</c:v>
                </c:pt>
                <c:pt idx="346775">
                  <c:v>16190</c:v>
                </c:pt>
                <c:pt idx="346776">
                  <c:v>16351.76</c:v>
                </c:pt>
                <c:pt idx="346777">
                  <c:v>15769.9</c:v>
                </c:pt>
                <c:pt idx="346778">
                  <c:v>17280.3</c:v>
                </c:pt>
                <c:pt idx="346779">
                  <c:v>17151.419999999998</c:v>
                </c:pt>
                <c:pt idx="346780">
                  <c:v>16527.93</c:v>
                </c:pt>
                <c:pt idx="346781">
                  <c:v>16173.11</c:v>
                </c:pt>
                <c:pt idx="346782">
                  <c:v>17157.57</c:v>
                </c:pt>
                <c:pt idx="346783">
                  <c:v>16486.77</c:v>
                </c:pt>
                <c:pt idx="346784">
                  <c:v>18244.82</c:v>
                </c:pt>
                <c:pt idx="346785">
                  <c:v>16745.54</c:v>
                </c:pt>
                <c:pt idx="346786">
                  <c:v>18453.98</c:v>
                </c:pt>
                <c:pt idx="346787">
                  <c:v>17758.96</c:v>
                </c:pt>
                <c:pt idx="346788">
                  <c:v>16350.43</c:v>
                </c:pt>
                <c:pt idx="346789">
                  <c:v>17290.25</c:v>
                </c:pt>
                <c:pt idx="346790">
                  <c:v>16914.36</c:v>
                </c:pt>
                <c:pt idx="346791">
                  <c:v>17960.38</c:v>
                </c:pt>
                <c:pt idx="346792">
                  <c:v>15914.4</c:v>
                </c:pt>
                <c:pt idx="346793">
                  <c:v>17426.73</c:v>
                </c:pt>
                <c:pt idx="346794">
                  <c:v>17280.84</c:v>
                </c:pt>
                <c:pt idx="346795">
                  <c:v>1434.29</c:v>
                </c:pt>
                <c:pt idx="346796">
                  <c:v>1398.08</c:v>
                </c:pt>
                <c:pt idx="346797">
                  <c:v>1536.39</c:v>
                </c:pt>
                <c:pt idx="346798">
                  <c:v>1296.56</c:v>
                </c:pt>
                <c:pt idx="346799">
                  <c:v>1393.65</c:v>
                </c:pt>
                <c:pt idx="346800">
                  <c:v>1068.25</c:v>
                </c:pt>
                <c:pt idx="346801">
                  <c:v>660.24</c:v>
                </c:pt>
                <c:pt idx="346802">
                  <c:v>1374.11</c:v>
                </c:pt>
                <c:pt idx="346803">
                  <c:v>1004.81</c:v>
                </c:pt>
                <c:pt idx="346804">
                  <c:v>1214.6199999999999</c:v>
                </c:pt>
                <c:pt idx="346805">
                  <c:v>1271.97</c:v>
                </c:pt>
                <c:pt idx="346806">
                  <c:v>1036.3399999999999</c:v>
                </c:pt>
                <c:pt idx="346807">
                  <c:v>1042.93</c:v>
                </c:pt>
                <c:pt idx="346808">
                  <c:v>1745</c:v>
                </c:pt>
                <c:pt idx="346809">
                  <c:v>1089.31</c:v>
                </c:pt>
                <c:pt idx="346810">
                  <c:v>1415.31</c:v>
                </c:pt>
                <c:pt idx="346811">
                  <c:v>1278.71</c:v>
                </c:pt>
                <c:pt idx="346812">
                  <c:v>831.96</c:v>
                </c:pt>
                <c:pt idx="346813">
                  <c:v>955.23</c:v>
                </c:pt>
                <c:pt idx="346814">
                  <c:v>976.78</c:v>
                </c:pt>
                <c:pt idx="346815">
                  <c:v>750.15</c:v>
                </c:pt>
                <c:pt idx="346816">
                  <c:v>846</c:v>
                </c:pt>
                <c:pt idx="346817">
                  <c:v>749.4</c:v>
                </c:pt>
                <c:pt idx="346818">
                  <c:v>708.16</c:v>
                </c:pt>
                <c:pt idx="346819">
                  <c:v>848.56</c:v>
                </c:pt>
                <c:pt idx="346820">
                  <c:v>814.34</c:v>
                </c:pt>
                <c:pt idx="346821">
                  <c:v>935.8</c:v>
                </c:pt>
                <c:pt idx="346822">
                  <c:v>1022.68</c:v>
                </c:pt>
                <c:pt idx="346823">
                  <c:v>1801.79</c:v>
                </c:pt>
                <c:pt idx="346824">
                  <c:v>2808.32</c:v>
                </c:pt>
                <c:pt idx="346825">
                  <c:v>1469.67</c:v>
                </c:pt>
                <c:pt idx="346826">
                  <c:v>1206.26</c:v>
                </c:pt>
                <c:pt idx="346827">
                  <c:v>1043.53</c:v>
                </c:pt>
                <c:pt idx="346828">
                  <c:v>1109.24</c:v>
                </c:pt>
                <c:pt idx="346829">
                  <c:v>1096.17</c:v>
                </c:pt>
                <c:pt idx="346830">
                  <c:v>1451.36</c:v>
                </c:pt>
                <c:pt idx="346831">
                  <c:v>997.69</c:v>
                </c:pt>
                <c:pt idx="346832">
                  <c:v>1337.74</c:v>
                </c:pt>
                <c:pt idx="346833">
                  <c:v>1170.9000000000001</c:v>
                </c:pt>
                <c:pt idx="346834">
                  <c:v>1180.6400000000001</c:v>
                </c:pt>
                <c:pt idx="346835">
                  <c:v>1298.77</c:v>
                </c:pt>
                <c:pt idx="346836">
                  <c:v>1209.1199999999999</c:v>
                </c:pt>
                <c:pt idx="346837">
                  <c:v>869.67</c:v>
                </c:pt>
                <c:pt idx="346838">
                  <c:v>1241.18</c:v>
                </c:pt>
                <c:pt idx="346839">
                  <c:v>1341.12</c:v>
                </c:pt>
                <c:pt idx="346840">
                  <c:v>1714.1</c:v>
                </c:pt>
                <c:pt idx="346841">
                  <c:v>1456</c:v>
                </c:pt>
                <c:pt idx="346842">
                  <c:v>572</c:v>
                </c:pt>
                <c:pt idx="346843">
                  <c:v>1804.58</c:v>
                </c:pt>
                <c:pt idx="346844">
                  <c:v>1496.97</c:v>
                </c:pt>
                <c:pt idx="346845">
                  <c:v>1831.26</c:v>
                </c:pt>
                <c:pt idx="346846">
                  <c:v>1550.16</c:v>
                </c:pt>
                <c:pt idx="346847">
                  <c:v>1216.46</c:v>
                </c:pt>
                <c:pt idx="346848">
                  <c:v>1376.87</c:v>
                </c:pt>
                <c:pt idx="346849">
                  <c:v>1387.54</c:v>
                </c:pt>
                <c:pt idx="346850">
                  <c:v>1426.88</c:v>
                </c:pt>
                <c:pt idx="346851">
                  <c:v>1309.4000000000001</c:v>
                </c:pt>
                <c:pt idx="346852">
                  <c:v>1183.07</c:v>
                </c:pt>
                <c:pt idx="346853">
                  <c:v>790.69</c:v>
                </c:pt>
                <c:pt idx="346854">
                  <c:v>1134.1600000000001</c:v>
                </c:pt>
                <c:pt idx="346855">
                  <c:v>1120.92</c:v>
                </c:pt>
                <c:pt idx="346856">
                  <c:v>1099.5</c:v>
                </c:pt>
                <c:pt idx="346857">
                  <c:v>1246.29</c:v>
                </c:pt>
                <c:pt idx="346858">
                  <c:v>1045.32</c:v>
                </c:pt>
                <c:pt idx="346859">
                  <c:v>1044.8900000000001</c:v>
                </c:pt>
                <c:pt idx="346860">
                  <c:v>1526.39</c:v>
                </c:pt>
                <c:pt idx="346861">
                  <c:v>1221.8499999999999</c:v>
                </c:pt>
                <c:pt idx="346862">
                  <c:v>1208.95</c:v>
                </c:pt>
                <c:pt idx="346863">
                  <c:v>1391.52</c:v>
                </c:pt>
                <c:pt idx="346864">
                  <c:v>998.27</c:v>
                </c:pt>
                <c:pt idx="346865">
                  <c:v>976.56</c:v>
                </c:pt>
                <c:pt idx="346866">
                  <c:v>956.87</c:v>
                </c:pt>
                <c:pt idx="346867">
                  <c:v>870.76</c:v>
                </c:pt>
                <c:pt idx="346868">
                  <c:v>793.23</c:v>
                </c:pt>
                <c:pt idx="346869">
                  <c:v>719.1</c:v>
                </c:pt>
                <c:pt idx="346870">
                  <c:v>1826.04</c:v>
                </c:pt>
                <c:pt idx="346871">
                  <c:v>1911.74</c:v>
                </c:pt>
                <c:pt idx="346872">
                  <c:v>1762.97</c:v>
                </c:pt>
                <c:pt idx="346873">
                  <c:v>2067.67</c:v>
                </c:pt>
                <c:pt idx="346874">
                  <c:v>1969.88</c:v>
                </c:pt>
                <c:pt idx="346875">
                  <c:v>2791.85</c:v>
                </c:pt>
                <c:pt idx="346876">
                  <c:v>4194.08</c:v>
                </c:pt>
                <c:pt idx="346877">
                  <c:v>1756.62</c:v>
                </c:pt>
                <c:pt idx="346878">
                  <c:v>1063.95</c:v>
                </c:pt>
                <c:pt idx="346879">
                  <c:v>1477.19</c:v>
                </c:pt>
                <c:pt idx="346880">
                  <c:v>1264.75</c:v>
                </c:pt>
                <c:pt idx="346881">
                  <c:v>1223.3900000000001</c:v>
                </c:pt>
                <c:pt idx="346882">
                  <c:v>1191</c:v>
                </c:pt>
                <c:pt idx="346883">
                  <c:v>1267.95</c:v>
                </c:pt>
                <c:pt idx="346884">
                  <c:v>1296.6300000000001</c:v>
                </c:pt>
                <c:pt idx="346885">
                  <c:v>1264.94</c:v>
                </c:pt>
                <c:pt idx="346886">
                  <c:v>1146.1600000000001</c:v>
                </c:pt>
                <c:pt idx="346887">
                  <c:v>940.94</c:v>
                </c:pt>
                <c:pt idx="346888">
                  <c:v>1015.83</c:v>
                </c:pt>
                <c:pt idx="346889">
                  <c:v>727.39</c:v>
                </c:pt>
                <c:pt idx="346890">
                  <c:v>1237.25</c:v>
                </c:pt>
                <c:pt idx="346891">
                  <c:v>1196.83</c:v>
                </c:pt>
                <c:pt idx="346892">
                  <c:v>1529.11</c:v>
                </c:pt>
                <c:pt idx="346893">
                  <c:v>1361.62</c:v>
                </c:pt>
                <c:pt idx="346894">
                  <c:v>628.97</c:v>
                </c:pt>
                <c:pt idx="346895">
                  <c:v>1313.48</c:v>
                </c:pt>
                <c:pt idx="346896">
                  <c:v>1050.22</c:v>
                </c:pt>
                <c:pt idx="346897">
                  <c:v>1602.85</c:v>
                </c:pt>
                <c:pt idx="346898">
                  <c:v>1453.32</c:v>
                </c:pt>
                <c:pt idx="346899">
                  <c:v>1268.44</c:v>
                </c:pt>
                <c:pt idx="346900">
                  <c:v>1469.99</c:v>
                </c:pt>
                <c:pt idx="346901">
                  <c:v>1307.03</c:v>
                </c:pt>
                <c:pt idx="346902">
                  <c:v>1289.3900000000001</c:v>
                </c:pt>
                <c:pt idx="346903">
                  <c:v>1366.09</c:v>
                </c:pt>
                <c:pt idx="346904">
                  <c:v>1167.73</c:v>
                </c:pt>
                <c:pt idx="346905">
                  <c:v>829.29</c:v>
                </c:pt>
                <c:pt idx="346906">
                  <c:v>1036.82</c:v>
                </c:pt>
                <c:pt idx="346907">
                  <c:v>1042.69</c:v>
                </c:pt>
                <c:pt idx="346908">
                  <c:v>1096.1600000000001</c:v>
                </c:pt>
                <c:pt idx="346909">
                  <c:v>1000.38</c:v>
                </c:pt>
                <c:pt idx="346910">
                  <c:v>1099.32</c:v>
                </c:pt>
                <c:pt idx="346911">
                  <c:v>938.48</c:v>
                </c:pt>
                <c:pt idx="346912">
                  <c:v>1153.55</c:v>
                </c:pt>
                <c:pt idx="346913">
                  <c:v>1163.9100000000001</c:v>
                </c:pt>
                <c:pt idx="346914">
                  <c:v>1251.6099999999999</c:v>
                </c:pt>
                <c:pt idx="346915">
                  <c:v>1127.02</c:v>
                </c:pt>
                <c:pt idx="346916">
                  <c:v>1044.17</c:v>
                </c:pt>
                <c:pt idx="346917">
                  <c:v>1103.31</c:v>
                </c:pt>
                <c:pt idx="346918">
                  <c:v>962.31</c:v>
                </c:pt>
                <c:pt idx="346919">
                  <c:v>946.67</c:v>
                </c:pt>
                <c:pt idx="346920">
                  <c:v>977.41</c:v>
                </c:pt>
                <c:pt idx="346921">
                  <c:v>830.68</c:v>
                </c:pt>
                <c:pt idx="346922">
                  <c:v>958.48</c:v>
                </c:pt>
                <c:pt idx="346923">
                  <c:v>911.01</c:v>
                </c:pt>
                <c:pt idx="346924">
                  <c:v>1085.44</c:v>
                </c:pt>
                <c:pt idx="346925">
                  <c:v>1569.04</c:v>
                </c:pt>
                <c:pt idx="346926">
                  <c:v>1809.68</c:v>
                </c:pt>
                <c:pt idx="346927">
                  <c:v>2488.15</c:v>
                </c:pt>
                <c:pt idx="346928">
                  <c:v>2956.28</c:v>
                </c:pt>
                <c:pt idx="346929">
                  <c:v>4065.46</c:v>
                </c:pt>
                <c:pt idx="346930">
                  <c:v>1596.41</c:v>
                </c:pt>
                <c:pt idx="346931">
                  <c:v>1507.56</c:v>
                </c:pt>
                <c:pt idx="346932">
                  <c:v>1300.68</c:v>
                </c:pt>
                <c:pt idx="346933">
                  <c:v>1390.95</c:v>
                </c:pt>
                <c:pt idx="346934">
                  <c:v>1119.06</c:v>
                </c:pt>
                <c:pt idx="346935">
                  <c:v>1234.08</c:v>
                </c:pt>
                <c:pt idx="346936">
                  <c:v>1587.2</c:v>
                </c:pt>
                <c:pt idx="346937">
                  <c:v>1204.3599999999999</c:v>
                </c:pt>
                <c:pt idx="346938">
                  <c:v>17373.04</c:v>
                </c:pt>
                <c:pt idx="346939">
                  <c:v>16497.53</c:v>
                </c:pt>
                <c:pt idx="346940">
                  <c:v>16875.650000000001</c:v>
                </c:pt>
                <c:pt idx="346941">
                  <c:v>17080.38</c:v>
                </c:pt>
                <c:pt idx="346942">
                  <c:v>16437.939999999999</c:v>
                </c:pt>
                <c:pt idx="346943">
                  <c:v>16127.95</c:v>
                </c:pt>
                <c:pt idx="346944">
                  <c:v>14650.5</c:v>
                </c:pt>
                <c:pt idx="346945">
                  <c:v>16868.169999999998</c:v>
                </c:pt>
                <c:pt idx="346946">
                  <c:v>16346.83</c:v>
                </c:pt>
                <c:pt idx="346947">
                  <c:v>17782.05</c:v>
                </c:pt>
                <c:pt idx="346948">
                  <c:v>17984.560000000001</c:v>
                </c:pt>
                <c:pt idx="346949">
                  <c:v>17132.240000000002</c:v>
                </c:pt>
                <c:pt idx="346950">
                  <c:v>16634.55</c:v>
                </c:pt>
                <c:pt idx="346951">
                  <c:v>17682.91</c:v>
                </c:pt>
                <c:pt idx="346952">
                  <c:v>15725.66</c:v>
                </c:pt>
                <c:pt idx="346953">
                  <c:v>15855.82</c:v>
                </c:pt>
                <c:pt idx="346954">
                  <c:v>17327.28</c:v>
                </c:pt>
                <c:pt idx="346955">
                  <c:v>17002.599999999999</c:v>
                </c:pt>
                <c:pt idx="346956">
                  <c:v>16126.44</c:v>
                </c:pt>
                <c:pt idx="346957">
                  <c:v>17412.64</c:v>
                </c:pt>
                <c:pt idx="346958">
                  <c:v>16268.68</c:v>
                </c:pt>
                <c:pt idx="346959">
                  <c:v>16324.58</c:v>
                </c:pt>
                <c:pt idx="346960">
                  <c:v>17635.349999999999</c:v>
                </c:pt>
                <c:pt idx="346961">
                  <c:v>16536.91</c:v>
                </c:pt>
                <c:pt idx="346962">
                  <c:v>16678.099999999999</c:v>
                </c:pt>
                <c:pt idx="346963">
                  <c:v>17065.32</c:v>
                </c:pt>
                <c:pt idx="346964">
                  <c:v>16480.73</c:v>
                </c:pt>
                <c:pt idx="346965">
                  <c:v>16923.759999999998</c:v>
                </c:pt>
                <c:pt idx="346966">
                  <c:v>16851.75</c:v>
                </c:pt>
                <c:pt idx="346967">
                  <c:v>18106.91</c:v>
                </c:pt>
                <c:pt idx="346968">
                  <c:v>17671.14</c:v>
                </c:pt>
                <c:pt idx="346969">
                  <c:v>17886.43</c:v>
                </c:pt>
                <c:pt idx="346970">
                  <c:v>17909.2</c:v>
                </c:pt>
                <c:pt idx="346971">
                  <c:v>16510.02</c:v>
                </c:pt>
                <c:pt idx="346972">
                  <c:v>16554.25</c:v>
                </c:pt>
                <c:pt idx="346973">
                  <c:v>17249.52</c:v>
                </c:pt>
                <c:pt idx="346974">
                  <c:v>16909.060000000001</c:v>
                </c:pt>
                <c:pt idx="346975">
                  <c:v>17404.37</c:v>
                </c:pt>
                <c:pt idx="346976">
                  <c:v>17150.240000000002</c:v>
                </c:pt>
                <c:pt idx="346977">
                  <c:v>18513.89</c:v>
                </c:pt>
                <c:pt idx="346978">
                  <c:v>17698.04</c:v>
                </c:pt>
                <c:pt idx="346979">
                  <c:v>18158.650000000001</c:v>
                </c:pt>
                <c:pt idx="346980">
                  <c:v>19692.919999999998</c:v>
                </c:pt>
                <c:pt idx="346981">
                  <c:v>17255.7</c:v>
                </c:pt>
                <c:pt idx="346982">
                  <c:v>17069.45</c:v>
                </c:pt>
                <c:pt idx="346983">
                  <c:v>18422.63</c:v>
                </c:pt>
                <c:pt idx="346984">
                  <c:v>20971.400000000001</c:v>
                </c:pt>
                <c:pt idx="346985">
                  <c:v>17210.02</c:v>
                </c:pt>
                <c:pt idx="346986">
                  <c:v>19711.43</c:v>
                </c:pt>
                <c:pt idx="346987">
                  <c:v>18256.64</c:v>
                </c:pt>
                <c:pt idx="346988">
                  <c:v>17315.84</c:v>
                </c:pt>
                <c:pt idx="346989">
                  <c:v>17702.560000000001</c:v>
                </c:pt>
                <c:pt idx="346990">
                  <c:v>18764.34</c:v>
                </c:pt>
                <c:pt idx="346991">
                  <c:v>17397.45</c:v>
                </c:pt>
                <c:pt idx="346992">
                  <c:v>18383.23</c:v>
                </c:pt>
                <c:pt idx="346993">
                  <c:v>17876.330000000002</c:v>
                </c:pt>
                <c:pt idx="346994">
                  <c:v>18598.05</c:v>
                </c:pt>
                <c:pt idx="346995">
                  <c:v>16374.53</c:v>
                </c:pt>
                <c:pt idx="346996">
                  <c:v>16528.46</c:v>
                </c:pt>
                <c:pt idx="346997">
                  <c:v>17572.939999999999</c:v>
                </c:pt>
                <c:pt idx="346998">
                  <c:v>18069.580000000002</c:v>
                </c:pt>
                <c:pt idx="346999">
                  <c:v>17527.009999999998</c:v>
                </c:pt>
                <c:pt idx="347000">
                  <c:v>18217.32</c:v>
                </c:pt>
                <c:pt idx="347001">
                  <c:v>17339.2</c:v>
                </c:pt>
                <c:pt idx="347002">
                  <c:v>17356.93</c:v>
                </c:pt>
                <c:pt idx="347003">
                  <c:v>19088.77</c:v>
                </c:pt>
                <c:pt idx="347004">
                  <c:v>17321.099999999999</c:v>
                </c:pt>
                <c:pt idx="347005">
                  <c:v>17603.21</c:v>
                </c:pt>
                <c:pt idx="347006">
                  <c:v>17291.14</c:v>
                </c:pt>
                <c:pt idx="347007">
                  <c:v>17404.98</c:v>
                </c:pt>
                <c:pt idx="347008">
                  <c:v>16916.61</c:v>
                </c:pt>
                <c:pt idx="347009">
                  <c:v>17480.62</c:v>
                </c:pt>
                <c:pt idx="347010">
                  <c:v>17163.25</c:v>
                </c:pt>
                <c:pt idx="347011">
                  <c:v>17450.669999999998</c:v>
                </c:pt>
                <c:pt idx="347012">
                  <c:v>16781.23</c:v>
                </c:pt>
                <c:pt idx="347013">
                  <c:v>16992.57</c:v>
                </c:pt>
                <c:pt idx="347014">
                  <c:v>17068.060000000001</c:v>
                </c:pt>
                <c:pt idx="347015">
                  <c:v>16992.02</c:v>
                </c:pt>
                <c:pt idx="347016">
                  <c:v>16705</c:v>
                </c:pt>
                <c:pt idx="347017">
                  <c:v>17170.759999999998</c:v>
                </c:pt>
                <c:pt idx="347018">
                  <c:v>17544.61</c:v>
                </c:pt>
                <c:pt idx="347019">
                  <c:v>18672.62</c:v>
                </c:pt>
                <c:pt idx="347020">
                  <c:v>17194.2</c:v>
                </c:pt>
                <c:pt idx="347021">
                  <c:v>16953.03</c:v>
                </c:pt>
                <c:pt idx="347022">
                  <c:v>18430.48</c:v>
                </c:pt>
                <c:pt idx="347023">
                  <c:v>17450.36</c:v>
                </c:pt>
                <c:pt idx="347024">
                  <c:v>17598.009999999998</c:v>
                </c:pt>
                <c:pt idx="347025">
                  <c:v>18056.490000000002</c:v>
                </c:pt>
                <c:pt idx="347026">
                  <c:v>17555.7</c:v>
                </c:pt>
                <c:pt idx="347027">
                  <c:v>18182.25</c:v>
                </c:pt>
                <c:pt idx="347028">
                  <c:v>17370.400000000001</c:v>
                </c:pt>
                <c:pt idx="347029">
                  <c:v>18768.34</c:v>
                </c:pt>
                <c:pt idx="347030">
                  <c:v>18103.240000000002</c:v>
                </c:pt>
                <c:pt idx="347031">
                  <c:v>18764.830000000002</c:v>
                </c:pt>
                <c:pt idx="347032">
                  <c:v>18973.66</c:v>
                </c:pt>
                <c:pt idx="347033">
                  <c:v>18770.900000000001</c:v>
                </c:pt>
                <c:pt idx="347034">
                  <c:v>17419.37</c:v>
                </c:pt>
                <c:pt idx="347035">
                  <c:v>18041.64</c:v>
                </c:pt>
                <c:pt idx="347036">
                  <c:v>21848.26</c:v>
                </c:pt>
                <c:pt idx="347037">
                  <c:v>18142.919999999998</c:v>
                </c:pt>
                <c:pt idx="347038">
                  <c:v>21641.39</c:v>
                </c:pt>
                <c:pt idx="347039">
                  <c:v>18515.099999999999</c:v>
                </c:pt>
                <c:pt idx="347040">
                  <c:v>18268.89</c:v>
                </c:pt>
                <c:pt idx="347041">
                  <c:v>17900.439999999999</c:v>
                </c:pt>
                <c:pt idx="347042">
                  <c:v>19500.95</c:v>
                </c:pt>
                <c:pt idx="347043">
                  <c:v>18119.09</c:v>
                </c:pt>
                <c:pt idx="347044">
                  <c:v>17363.34</c:v>
                </c:pt>
                <c:pt idx="347045">
                  <c:v>17881.509999999998</c:v>
                </c:pt>
                <c:pt idx="347046">
                  <c:v>17726.509999999998</c:v>
                </c:pt>
                <c:pt idx="347047">
                  <c:v>18536.099999999999</c:v>
                </c:pt>
                <c:pt idx="347048">
                  <c:v>16396.759999999998</c:v>
                </c:pt>
                <c:pt idx="347049">
                  <c:v>17782.27</c:v>
                </c:pt>
                <c:pt idx="347050">
                  <c:v>17616.39</c:v>
                </c:pt>
                <c:pt idx="347051">
                  <c:v>19557.07</c:v>
                </c:pt>
                <c:pt idx="347052">
                  <c:v>17253.669999999998</c:v>
                </c:pt>
                <c:pt idx="347053">
                  <c:v>18754.5</c:v>
                </c:pt>
                <c:pt idx="347054">
                  <c:v>17477.28</c:v>
                </c:pt>
                <c:pt idx="347055">
                  <c:v>18459.16</c:v>
                </c:pt>
                <c:pt idx="347056">
                  <c:v>17246.2</c:v>
                </c:pt>
                <c:pt idx="347057">
                  <c:v>18040.64</c:v>
                </c:pt>
                <c:pt idx="347058">
                  <c:v>18611.759999999998</c:v>
                </c:pt>
                <c:pt idx="347059">
                  <c:v>18737.71</c:v>
                </c:pt>
                <c:pt idx="347060">
                  <c:v>17728.68</c:v>
                </c:pt>
                <c:pt idx="347061">
                  <c:v>16877.86</c:v>
                </c:pt>
                <c:pt idx="347062">
                  <c:v>17180.439999999999</c:v>
                </c:pt>
                <c:pt idx="347063">
                  <c:v>16650.099999999999</c:v>
                </c:pt>
                <c:pt idx="347064">
                  <c:v>17999.93</c:v>
                </c:pt>
                <c:pt idx="347065">
                  <c:v>16835.87</c:v>
                </c:pt>
                <c:pt idx="347066">
                  <c:v>17168.18</c:v>
                </c:pt>
                <c:pt idx="347067">
                  <c:v>17734.64</c:v>
                </c:pt>
                <c:pt idx="347068">
                  <c:v>17511.98</c:v>
                </c:pt>
                <c:pt idx="347069">
                  <c:v>17014.88</c:v>
                </c:pt>
                <c:pt idx="347070">
                  <c:v>17211.88</c:v>
                </c:pt>
                <c:pt idx="347071">
                  <c:v>18109.060000000001</c:v>
                </c:pt>
                <c:pt idx="347072">
                  <c:v>17787.830000000002</c:v>
                </c:pt>
                <c:pt idx="347073">
                  <c:v>18582.53</c:v>
                </c:pt>
                <c:pt idx="347074">
                  <c:v>16969.060000000001</c:v>
                </c:pt>
                <c:pt idx="347075">
                  <c:v>17492.39</c:v>
                </c:pt>
                <c:pt idx="347076">
                  <c:v>17371.72</c:v>
                </c:pt>
                <c:pt idx="347077">
                  <c:v>18287.21</c:v>
                </c:pt>
                <c:pt idx="347078">
                  <c:v>16260.73</c:v>
                </c:pt>
                <c:pt idx="347079">
                  <c:v>18744.61</c:v>
                </c:pt>
                <c:pt idx="347080">
                  <c:v>17600.740000000002</c:v>
                </c:pt>
                <c:pt idx="347081">
                  <c:v>707.56</c:v>
                </c:pt>
                <c:pt idx="347082">
                  <c:v>860.36</c:v>
                </c:pt>
                <c:pt idx="347083">
                  <c:v>999.16</c:v>
                </c:pt>
                <c:pt idx="347084">
                  <c:v>794.24</c:v>
                </c:pt>
                <c:pt idx="347085">
                  <c:v>942.76</c:v>
                </c:pt>
                <c:pt idx="347086">
                  <c:v>804.68</c:v>
                </c:pt>
                <c:pt idx="347087">
                  <c:v>852.36</c:v>
                </c:pt>
                <c:pt idx="347088">
                  <c:v>2659.24</c:v>
                </c:pt>
                <c:pt idx="347089">
                  <c:v>2526.0100000000002</c:v>
                </c:pt>
                <c:pt idx="347090">
                  <c:v>1503.43</c:v>
                </c:pt>
                <c:pt idx="347091">
                  <c:v>1150.0999999999999</c:v>
                </c:pt>
                <c:pt idx="347092">
                  <c:v>2276.4499999999998</c:v>
                </c:pt>
                <c:pt idx="347093">
                  <c:v>1950.63</c:v>
                </c:pt>
                <c:pt idx="347094">
                  <c:v>1192.3499999999999</c:v>
                </c:pt>
                <c:pt idx="347095">
                  <c:v>813.92</c:v>
                </c:pt>
                <c:pt idx="347096">
                  <c:v>830.8</c:v>
                </c:pt>
                <c:pt idx="347097">
                  <c:v>678.68</c:v>
                </c:pt>
                <c:pt idx="347098">
                  <c:v>1486.76</c:v>
                </c:pt>
                <c:pt idx="347099">
                  <c:v>1361.92</c:v>
                </c:pt>
                <c:pt idx="347100">
                  <c:v>1247.04</c:v>
                </c:pt>
                <c:pt idx="347101">
                  <c:v>915.56</c:v>
                </c:pt>
                <c:pt idx="347102">
                  <c:v>960.05</c:v>
                </c:pt>
                <c:pt idx="347103">
                  <c:v>882.44</c:v>
                </c:pt>
                <c:pt idx="347104">
                  <c:v>726.98</c:v>
                </c:pt>
                <c:pt idx="347105">
                  <c:v>759.56</c:v>
                </c:pt>
                <c:pt idx="347106">
                  <c:v>792.76</c:v>
                </c:pt>
                <c:pt idx="347107">
                  <c:v>991.4</c:v>
                </c:pt>
                <c:pt idx="347108">
                  <c:v>1022.2</c:v>
                </c:pt>
                <c:pt idx="347109">
                  <c:v>617.79999999999995</c:v>
                </c:pt>
                <c:pt idx="347110">
                  <c:v>958.52</c:v>
                </c:pt>
                <c:pt idx="347111">
                  <c:v>627.83000000000004</c:v>
                </c:pt>
                <c:pt idx="347112">
                  <c:v>869.68</c:v>
                </c:pt>
                <c:pt idx="347113">
                  <c:v>790.76</c:v>
                </c:pt>
                <c:pt idx="347114">
                  <c:v>1150.8699999999999</c:v>
                </c:pt>
                <c:pt idx="347115">
                  <c:v>1027</c:v>
                </c:pt>
                <c:pt idx="347116">
                  <c:v>1134.1199999999999</c:v>
                </c:pt>
                <c:pt idx="347117">
                  <c:v>1086.44</c:v>
                </c:pt>
                <c:pt idx="347118">
                  <c:v>1505.08</c:v>
                </c:pt>
                <c:pt idx="347119">
                  <c:v>1132.52</c:v>
                </c:pt>
                <c:pt idx="347120">
                  <c:v>1530.6</c:v>
                </c:pt>
                <c:pt idx="347121">
                  <c:v>1432.94</c:v>
                </c:pt>
                <c:pt idx="347122">
                  <c:v>1157.28</c:v>
                </c:pt>
                <c:pt idx="347123">
                  <c:v>1911.21</c:v>
                </c:pt>
                <c:pt idx="347124">
                  <c:v>1483.92</c:v>
                </c:pt>
                <c:pt idx="347125">
                  <c:v>2378.7199999999998</c:v>
                </c:pt>
                <c:pt idx="347126">
                  <c:v>1576.56</c:v>
                </c:pt>
                <c:pt idx="347127">
                  <c:v>2785.24</c:v>
                </c:pt>
                <c:pt idx="347128">
                  <c:v>1379.04</c:v>
                </c:pt>
                <c:pt idx="347129">
                  <c:v>1109.28</c:v>
                </c:pt>
                <c:pt idx="347130">
                  <c:v>839.6</c:v>
                </c:pt>
                <c:pt idx="347131">
                  <c:v>989.32</c:v>
                </c:pt>
                <c:pt idx="347132">
                  <c:v>980.82</c:v>
                </c:pt>
                <c:pt idx="347133">
                  <c:v>1305.8399999999999</c:v>
                </c:pt>
                <c:pt idx="347134">
                  <c:v>1147.32</c:v>
                </c:pt>
                <c:pt idx="347135">
                  <c:v>878.52</c:v>
                </c:pt>
                <c:pt idx="347136">
                  <c:v>840.52</c:v>
                </c:pt>
                <c:pt idx="347137">
                  <c:v>781.72</c:v>
                </c:pt>
                <c:pt idx="347138">
                  <c:v>685.72</c:v>
                </c:pt>
                <c:pt idx="347139">
                  <c:v>1041.52</c:v>
                </c:pt>
                <c:pt idx="347140">
                  <c:v>827.44</c:v>
                </c:pt>
                <c:pt idx="347141">
                  <c:v>1589.62</c:v>
                </c:pt>
                <c:pt idx="347142">
                  <c:v>1641.7</c:v>
                </c:pt>
                <c:pt idx="347143">
                  <c:v>1665.71</c:v>
                </c:pt>
                <c:pt idx="347144">
                  <c:v>1836.32</c:v>
                </c:pt>
                <c:pt idx="347145">
                  <c:v>1125.3599999999999</c:v>
                </c:pt>
                <c:pt idx="347146">
                  <c:v>734.76</c:v>
                </c:pt>
                <c:pt idx="347147">
                  <c:v>1038.76</c:v>
                </c:pt>
                <c:pt idx="347148">
                  <c:v>1163.5999999999999</c:v>
                </c:pt>
                <c:pt idx="347149">
                  <c:v>1271.47</c:v>
                </c:pt>
                <c:pt idx="347150">
                  <c:v>922.72</c:v>
                </c:pt>
                <c:pt idx="347151">
                  <c:v>1080.94</c:v>
                </c:pt>
                <c:pt idx="347152">
                  <c:v>1103.68</c:v>
                </c:pt>
                <c:pt idx="347153">
                  <c:v>1348.28</c:v>
                </c:pt>
                <c:pt idx="347154">
                  <c:v>1212.4000000000001</c:v>
                </c:pt>
                <c:pt idx="347155">
                  <c:v>1171.5999999999999</c:v>
                </c:pt>
                <c:pt idx="347156">
                  <c:v>1112.5999999999999</c:v>
                </c:pt>
                <c:pt idx="347157">
                  <c:v>1189.72</c:v>
                </c:pt>
                <c:pt idx="347158">
                  <c:v>1145.52</c:v>
                </c:pt>
                <c:pt idx="347159">
                  <c:v>1626.66</c:v>
                </c:pt>
                <c:pt idx="347160">
                  <c:v>830.56</c:v>
                </c:pt>
                <c:pt idx="347161">
                  <c:v>682.68</c:v>
                </c:pt>
                <c:pt idx="347162">
                  <c:v>687.76</c:v>
                </c:pt>
                <c:pt idx="347163">
                  <c:v>731.88</c:v>
                </c:pt>
                <c:pt idx="347164">
                  <c:v>571</c:v>
                </c:pt>
                <c:pt idx="347165">
                  <c:v>663.64</c:v>
                </c:pt>
                <c:pt idx="347166">
                  <c:v>1051.67</c:v>
                </c:pt>
                <c:pt idx="347167">
                  <c:v>1314.16</c:v>
                </c:pt>
                <c:pt idx="347168">
                  <c:v>1119.8399999999999</c:v>
                </c:pt>
                <c:pt idx="347169">
                  <c:v>979.36</c:v>
                </c:pt>
                <c:pt idx="347170">
                  <c:v>1118.8800000000001</c:v>
                </c:pt>
                <c:pt idx="347171">
                  <c:v>998.28</c:v>
                </c:pt>
                <c:pt idx="347172">
                  <c:v>1330.8</c:v>
                </c:pt>
                <c:pt idx="347173">
                  <c:v>1310.1500000000001</c:v>
                </c:pt>
                <c:pt idx="347174">
                  <c:v>1568.75</c:v>
                </c:pt>
                <c:pt idx="347175">
                  <c:v>1741.88</c:v>
                </c:pt>
                <c:pt idx="347176">
                  <c:v>1285.56</c:v>
                </c:pt>
                <c:pt idx="347177">
                  <c:v>1589.4</c:v>
                </c:pt>
                <c:pt idx="347178">
                  <c:v>1909.68</c:v>
                </c:pt>
                <c:pt idx="347179">
                  <c:v>2205.34</c:v>
                </c:pt>
                <c:pt idx="347180">
                  <c:v>1049.96</c:v>
                </c:pt>
                <c:pt idx="347181">
                  <c:v>1067.68</c:v>
                </c:pt>
                <c:pt idx="347182">
                  <c:v>855.24</c:v>
                </c:pt>
                <c:pt idx="347183">
                  <c:v>888.8</c:v>
                </c:pt>
                <c:pt idx="347184">
                  <c:v>813.32</c:v>
                </c:pt>
                <c:pt idx="347185">
                  <c:v>1069.3399999999999</c:v>
                </c:pt>
                <c:pt idx="347186">
                  <c:v>764.32</c:v>
                </c:pt>
                <c:pt idx="347187">
                  <c:v>1894.08</c:v>
                </c:pt>
                <c:pt idx="347188">
                  <c:v>998.96</c:v>
                </c:pt>
                <c:pt idx="347189">
                  <c:v>889.72</c:v>
                </c:pt>
                <c:pt idx="347190">
                  <c:v>1179.3599999999999</c:v>
                </c:pt>
                <c:pt idx="347191">
                  <c:v>1433.04</c:v>
                </c:pt>
                <c:pt idx="347192">
                  <c:v>1397.18</c:v>
                </c:pt>
                <c:pt idx="347193">
                  <c:v>1647.04</c:v>
                </c:pt>
                <c:pt idx="347194">
                  <c:v>1630.56</c:v>
                </c:pt>
                <c:pt idx="347195">
                  <c:v>1347.02</c:v>
                </c:pt>
                <c:pt idx="347196">
                  <c:v>936.42</c:v>
                </c:pt>
                <c:pt idx="347197">
                  <c:v>690.32</c:v>
                </c:pt>
                <c:pt idx="347198">
                  <c:v>852.12</c:v>
                </c:pt>
                <c:pt idx="347199">
                  <c:v>1066.06</c:v>
                </c:pt>
                <c:pt idx="347200">
                  <c:v>1139.5999999999999</c:v>
                </c:pt>
                <c:pt idx="347201">
                  <c:v>956.05</c:v>
                </c:pt>
                <c:pt idx="347202">
                  <c:v>909.8</c:v>
                </c:pt>
                <c:pt idx="347203">
                  <c:v>1143.56</c:v>
                </c:pt>
                <c:pt idx="347204">
                  <c:v>1030.96</c:v>
                </c:pt>
                <c:pt idx="347205">
                  <c:v>860.78</c:v>
                </c:pt>
                <c:pt idx="347206">
                  <c:v>872.12</c:v>
                </c:pt>
                <c:pt idx="347207">
                  <c:v>778.16</c:v>
                </c:pt>
                <c:pt idx="347208">
                  <c:v>755.16</c:v>
                </c:pt>
                <c:pt idx="347209">
                  <c:v>615.36</c:v>
                </c:pt>
                <c:pt idx="347210">
                  <c:v>775.24</c:v>
                </c:pt>
                <c:pt idx="347211">
                  <c:v>647.66</c:v>
                </c:pt>
                <c:pt idx="347212">
                  <c:v>824.16</c:v>
                </c:pt>
                <c:pt idx="347213">
                  <c:v>465.76</c:v>
                </c:pt>
                <c:pt idx="347214">
                  <c:v>2157.67</c:v>
                </c:pt>
                <c:pt idx="347215">
                  <c:v>1056.6400000000001</c:v>
                </c:pt>
                <c:pt idx="347216">
                  <c:v>1240.22</c:v>
                </c:pt>
                <c:pt idx="347217">
                  <c:v>530.52</c:v>
                </c:pt>
                <c:pt idx="347218">
                  <c:v>614.04</c:v>
                </c:pt>
                <c:pt idx="347219">
                  <c:v>1392.8</c:v>
                </c:pt>
                <c:pt idx="347220">
                  <c:v>870.71</c:v>
                </c:pt>
                <c:pt idx="347221">
                  <c:v>597.04</c:v>
                </c:pt>
                <c:pt idx="347222">
                  <c:v>808.08</c:v>
                </c:pt>
                <c:pt idx="347223">
                  <c:v>842.79</c:v>
                </c:pt>
                <c:pt idx="347224">
                  <c:v>26.62</c:v>
                </c:pt>
                <c:pt idx="347225">
                  <c:v>42.08</c:v>
                </c:pt>
                <c:pt idx="347226">
                  <c:v>41.43</c:v>
                </c:pt>
                <c:pt idx="347227">
                  <c:v>36.79</c:v>
                </c:pt>
                <c:pt idx="347228">
                  <c:v>20.6</c:v>
                </c:pt>
                <c:pt idx="347229">
                  <c:v>36.909999999999997</c:v>
                </c:pt>
                <c:pt idx="347230">
                  <c:v>52.92</c:v>
                </c:pt>
                <c:pt idx="347231">
                  <c:v>51.72</c:v>
                </c:pt>
                <c:pt idx="347232">
                  <c:v>72.349999999999994</c:v>
                </c:pt>
                <c:pt idx="347233">
                  <c:v>69.64</c:v>
                </c:pt>
                <c:pt idx="347234">
                  <c:v>46.4</c:v>
                </c:pt>
                <c:pt idx="347235">
                  <c:v>34.340000000000003</c:v>
                </c:pt>
                <c:pt idx="347236">
                  <c:v>58.24</c:v>
                </c:pt>
                <c:pt idx="347237">
                  <c:v>53.94</c:v>
                </c:pt>
                <c:pt idx="347238">
                  <c:v>109.86</c:v>
                </c:pt>
                <c:pt idx="347239">
                  <c:v>102.84</c:v>
                </c:pt>
                <c:pt idx="347240">
                  <c:v>103.26</c:v>
                </c:pt>
                <c:pt idx="347241">
                  <c:v>90.24</c:v>
                </c:pt>
                <c:pt idx="347242">
                  <c:v>130.36000000000001</c:v>
                </c:pt>
                <c:pt idx="347243">
                  <c:v>164.52</c:v>
                </c:pt>
                <c:pt idx="347244">
                  <c:v>89.9</c:v>
                </c:pt>
                <c:pt idx="347245">
                  <c:v>39.299999999999997</c:v>
                </c:pt>
                <c:pt idx="347246">
                  <c:v>87.56</c:v>
                </c:pt>
                <c:pt idx="347247">
                  <c:v>65.16</c:v>
                </c:pt>
                <c:pt idx="347248">
                  <c:v>95.26</c:v>
                </c:pt>
                <c:pt idx="347249">
                  <c:v>62.9</c:v>
                </c:pt>
                <c:pt idx="347250">
                  <c:v>51.92</c:v>
                </c:pt>
                <c:pt idx="347251">
                  <c:v>60.46</c:v>
                </c:pt>
                <c:pt idx="347252">
                  <c:v>4.6399999999999997</c:v>
                </c:pt>
                <c:pt idx="347253">
                  <c:v>35.74</c:v>
                </c:pt>
                <c:pt idx="347254">
                  <c:v>19.82</c:v>
                </c:pt>
                <c:pt idx="347255">
                  <c:v>62.56</c:v>
                </c:pt>
                <c:pt idx="347256">
                  <c:v>29.64</c:v>
                </c:pt>
                <c:pt idx="347257">
                  <c:v>39.94</c:v>
                </c:pt>
                <c:pt idx="347258">
                  <c:v>44.12</c:v>
                </c:pt>
                <c:pt idx="347259">
                  <c:v>78.22</c:v>
                </c:pt>
                <c:pt idx="347260">
                  <c:v>74.239999999999995</c:v>
                </c:pt>
                <c:pt idx="347261">
                  <c:v>19.5</c:v>
                </c:pt>
                <c:pt idx="347262">
                  <c:v>96.56</c:v>
                </c:pt>
                <c:pt idx="347263">
                  <c:v>94.84</c:v>
                </c:pt>
                <c:pt idx="347264">
                  <c:v>70.05</c:v>
                </c:pt>
                <c:pt idx="347265">
                  <c:v>21.64</c:v>
                </c:pt>
                <c:pt idx="347266">
                  <c:v>118.16</c:v>
                </c:pt>
                <c:pt idx="347267">
                  <c:v>87</c:v>
                </c:pt>
                <c:pt idx="347268">
                  <c:v>28.8</c:v>
                </c:pt>
                <c:pt idx="347269">
                  <c:v>49.58</c:v>
                </c:pt>
                <c:pt idx="347270">
                  <c:v>137.76</c:v>
                </c:pt>
                <c:pt idx="347271">
                  <c:v>41.66</c:v>
                </c:pt>
                <c:pt idx="347272">
                  <c:v>27.76</c:v>
                </c:pt>
                <c:pt idx="347273">
                  <c:v>38.020000000000003</c:v>
                </c:pt>
                <c:pt idx="347274">
                  <c:v>48.64</c:v>
                </c:pt>
                <c:pt idx="347275">
                  <c:v>11.48</c:v>
                </c:pt>
                <c:pt idx="347276">
                  <c:v>24.36</c:v>
                </c:pt>
                <c:pt idx="347277">
                  <c:v>8.94</c:v>
                </c:pt>
                <c:pt idx="347278">
                  <c:v>34.5</c:v>
                </c:pt>
                <c:pt idx="347279">
                  <c:v>19.760000000000002</c:v>
                </c:pt>
                <c:pt idx="347280">
                  <c:v>17.32</c:v>
                </c:pt>
                <c:pt idx="347281">
                  <c:v>7.44</c:v>
                </c:pt>
                <c:pt idx="347282">
                  <c:v>26.18</c:v>
                </c:pt>
                <c:pt idx="347283">
                  <c:v>31.08</c:v>
                </c:pt>
                <c:pt idx="347284">
                  <c:v>23.66</c:v>
                </c:pt>
                <c:pt idx="347285">
                  <c:v>60.1</c:v>
                </c:pt>
                <c:pt idx="347286">
                  <c:v>46.01</c:v>
                </c:pt>
                <c:pt idx="347287">
                  <c:v>31.42</c:v>
                </c:pt>
                <c:pt idx="347288">
                  <c:v>41.1</c:v>
                </c:pt>
                <c:pt idx="347289">
                  <c:v>52.62</c:v>
                </c:pt>
                <c:pt idx="347290">
                  <c:v>29.71</c:v>
                </c:pt>
                <c:pt idx="347291">
                  <c:v>45.31</c:v>
                </c:pt>
                <c:pt idx="347292">
                  <c:v>72.86</c:v>
                </c:pt>
                <c:pt idx="347293">
                  <c:v>98.32</c:v>
                </c:pt>
                <c:pt idx="347294">
                  <c:v>56.99</c:v>
                </c:pt>
                <c:pt idx="347295">
                  <c:v>84.62</c:v>
                </c:pt>
                <c:pt idx="347296">
                  <c:v>106.38</c:v>
                </c:pt>
                <c:pt idx="347297">
                  <c:v>32.200000000000003</c:v>
                </c:pt>
                <c:pt idx="347298">
                  <c:v>65.08</c:v>
                </c:pt>
                <c:pt idx="347299">
                  <c:v>61.1</c:v>
                </c:pt>
                <c:pt idx="347300">
                  <c:v>106.48</c:v>
                </c:pt>
                <c:pt idx="347301">
                  <c:v>37.96</c:v>
                </c:pt>
                <c:pt idx="347302">
                  <c:v>34.68</c:v>
                </c:pt>
                <c:pt idx="347303">
                  <c:v>36.770000000000003</c:v>
                </c:pt>
                <c:pt idx="347304">
                  <c:v>31.64</c:v>
                </c:pt>
                <c:pt idx="347305">
                  <c:v>-9.8800000000000008</c:v>
                </c:pt>
                <c:pt idx="347306">
                  <c:v>37.19</c:v>
                </c:pt>
                <c:pt idx="347307">
                  <c:v>16.010000000000002</c:v>
                </c:pt>
                <c:pt idx="347308">
                  <c:v>19.34</c:v>
                </c:pt>
                <c:pt idx="347309">
                  <c:v>8</c:v>
                </c:pt>
                <c:pt idx="347310">
                  <c:v>57.3</c:v>
                </c:pt>
                <c:pt idx="347311">
                  <c:v>41.88</c:v>
                </c:pt>
                <c:pt idx="347312">
                  <c:v>30.68</c:v>
                </c:pt>
                <c:pt idx="347313">
                  <c:v>36.119999999999997</c:v>
                </c:pt>
                <c:pt idx="347314">
                  <c:v>60.53</c:v>
                </c:pt>
                <c:pt idx="347315">
                  <c:v>73.2</c:v>
                </c:pt>
                <c:pt idx="347316">
                  <c:v>28.88</c:v>
                </c:pt>
                <c:pt idx="347317">
                  <c:v>51.66</c:v>
                </c:pt>
                <c:pt idx="347318">
                  <c:v>13.44</c:v>
                </c:pt>
                <c:pt idx="347319">
                  <c:v>61.06</c:v>
                </c:pt>
                <c:pt idx="347320">
                  <c:v>42.78</c:v>
                </c:pt>
                <c:pt idx="347321">
                  <c:v>66.86</c:v>
                </c:pt>
                <c:pt idx="347322">
                  <c:v>29.56</c:v>
                </c:pt>
                <c:pt idx="347323">
                  <c:v>69.400000000000006</c:v>
                </c:pt>
                <c:pt idx="347324">
                  <c:v>4.54</c:v>
                </c:pt>
                <c:pt idx="347325">
                  <c:v>7.94</c:v>
                </c:pt>
                <c:pt idx="347326">
                  <c:v>8.76</c:v>
                </c:pt>
                <c:pt idx="347327">
                  <c:v>4.9400000000000004</c:v>
                </c:pt>
                <c:pt idx="347328">
                  <c:v>41.76</c:v>
                </c:pt>
                <c:pt idx="347329">
                  <c:v>42.08</c:v>
                </c:pt>
                <c:pt idx="347330">
                  <c:v>25.26</c:v>
                </c:pt>
                <c:pt idx="347331">
                  <c:v>71.28</c:v>
                </c:pt>
                <c:pt idx="347332">
                  <c:v>35.880000000000003</c:v>
                </c:pt>
                <c:pt idx="347333">
                  <c:v>43.52</c:v>
                </c:pt>
                <c:pt idx="347334">
                  <c:v>64.22</c:v>
                </c:pt>
                <c:pt idx="347335">
                  <c:v>42.58</c:v>
                </c:pt>
                <c:pt idx="347336">
                  <c:v>27.26</c:v>
                </c:pt>
                <c:pt idx="347337">
                  <c:v>-9.8800000000000008</c:v>
                </c:pt>
                <c:pt idx="347338">
                  <c:v>54.34</c:v>
                </c:pt>
                <c:pt idx="347339">
                  <c:v>83.72</c:v>
                </c:pt>
                <c:pt idx="347340">
                  <c:v>40.700000000000003</c:v>
                </c:pt>
                <c:pt idx="347341">
                  <c:v>44.46</c:v>
                </c:pt>
                <c:pt idx="347342">
                  <c:v>59.28</c:v>
                </c:pt>
                <c:pt idx="347343">
                  <c:v>9.8800000000000008</c:v>
                </c:pt>
                <c:pt idx="347344">
                  <c:v>93.28</c:v>
                </c:pt>
                <c:pt idx="347345">
                  <c:v>9.8800000000000008</c:v>
                </c:pt>
                <c:pt idx="347346">
                  <c:v>19.63</c:v>
                </c:pt>
                <c:pt idx="347347">
                  <c:v>13.82</c:v>
                </c:pt>
                <c:pt idx="347348">
                  <c:v>8.8800000000000008</c:v>
                </c:pt>
                <c:pt idx="347349">
                  <c:v>69.099999999999994</c:v>
                </c:pt>
                <c:pt idx="347350">
                  <c:v>23.7</c:v>
                </c:pt>
                <c:pt idx="347351">
                  <c:v>4.9400000000000004</c:v>
                </c:pt>
                <c:pt idx="347352">
                  <c:v>17.760000000000002</c:v>
                </c:pt>
                <c:pt idx="347353">
                  <c:v>4.9400000000000004</c:v>
                </c:pt>
                <c:pt idx="347354">
                  <c:v>8.8800000000000008</c:v>
                </c:pt>
                <c:pt idx="347355">
                  <c:v>9.8800000000000008</c:v>
                </c:pt>
                <c:pt idx="347356">
                  <c:v>4.9400000000000004</c:v>
                </c:pt>
                <c:pt idx="347357">
                  <c:v>4.9400000000000004</c:v>
                </c:pt>
                <c:pt idx="347358">
                  <c:v>18.760000000000002</c:v>
                </c:pt>
                <c:pt idx="347359">
                  <c:v>425.09</c:v>
                </c:pt>
                <c:pt idx="347360">
                  <c:v>524.01</c:v>
                </c:pt>
                <c:pt idx="347361">
                  <c:v>860.99</c:v>
                </c:pt>
                <c:pt idx="347362">
                  <c:v>640.30999999999995</c:v>
                </c:pt>
                <c:pt idx="347363">
                  <c:v>621.38</c:v>
                </c:pt>
                <c:pt idx="347364">
                  <c:v>768.71</c:v>
                </c:pt>
                <c:pt idx="347365">
                  <c:v>591.39</c:v>
                </c:pt>
                <c:pt idx="347366">
                  <c:v>657.63</c:v>
                </c:pt>
                <c:pt idx="347367">
                  <c:v>1080.3699999999999</c:v>
                </c:pt>
                <c:pt idx="347368">
                  <c:v>1142.53</c:v>
                </c:pt>
                <c:pt idx="347369">
                  <c:v>837.96</c:v>
                </c:pt>
                <c:pt idx="347370">
                  <c:v>904.57</c:v>
                </c:pt>
                <c:pt idx="347371">
                  <c:v>921.31</c:v>
                </c:pt>
                <c:pt idx="347372">
                  <c:v>1082.54</c:v>
                </c:pt>
                <c:pt idx="347373">
                  <c:v>1017.93</c:v>
                </c:pt>
                <c:pt idx="347374">
                  <c:v>1096.95</c:v>
                </c:pt>
                <c:pt idx="347375">
                  <c:v>1215.6400000000001</c:v>
                </c:pt>
                <c:pt idx="347376">
                  <c:v>1247.17</c:v>
                </c:pt>
                <c:pt idx="347377">
                  <c:v>1248.2</c:v>
                </c:pt>
                <c:pt idx="347378">
                  <c:v>1106.1500000000001</c:v>
                </c:pt>
                <c:pt idx="347379">
                  <c:v>955.04</c:v>
                </c:pt>
                <c:pt idx="347380">
                  <c:v>908.98</c:v>
                </c:pt>
                <c:pt idx="347381">
                  <c:v>1034.8699999999999</c:v>
                </c:pt>
                <c:pt idx="347382">
                  <c:v>1062.73</c:v>
                </c:pt>
                <c:pt idx="347383">
                  <c:v>920.21</c:v>
                </c:pt>
                <c:pt idx="347384">
                  <c:v>867.17</c:v>
                </c:pt>
                <c:pt idx="347385">
                  <c:v>829.94</c:v>
                </c:pt>
                <c:pt idx="347386">
                  <c:v>1300.79</c:v>
                </c:pt>
                <c:pt idx="347387">
                  <c:v>863.57</c:v>
                </c:pt>
                <c:pt idx="347388">
                  <c:v>739.84</c:v>
                </c:pt>
                <c:pt idx="347389">
                  <c:v>729.68</c:v>
                </c:pt>
                <c:pt idx="347390">
                  <c:v>617.03</c:v>
                </c:pt>
                <c:pt idx="347391">
                  <c:v>627.01</c:v>
                </c:pt>
                <c:pt idx="347392">
                  <c:v>641.70000000000005</c:v>
                </c:pt>
                <c:pt idx="347393">
                  <c:v>851.85</c:v>
                </c:pt>
                <c:pt idx="347394">
                  <c:v>729.83</c:v>
                </c:pt>
                <c:pt idx="347395">
                  <c:v>628.48</c:v>
                </c:pt>
                <c:pt idx="347396">
                  <c:v>689.09</c:v>
                </c:pt>
                <c:pt idx="347397">
                  <c:v>694.88</c:v>
                </c:pt>
                <c:pt idx="347398">
                  <c:v>604.11</c:v>
                </c:pt>
                <c:pt idx="347399">
                  <c:v>567.78</c:v>
                </c:pt>
                <c:pt idx="347400">
                  <c:v>817.46</c:v>
                </c:pt>
                <c:pt idx="347401">
                  <c:v>899.02</c:v>
                </c:pt>
                <c:pt idx="347402">
                  <c:v>650.9</c:v>
                </c:pt>
                <c:pt idx="347403">
                  <c:v>886.47</c:v>
                </c:pt>
                <c:pt idx="347404">
                  <c:v>1244.3</c:v>
                </c:pt>
                <c:pt idx="347405">
                  <c:v>1522.72</c:v>
                </c:pt>
                <c:pt idx="347406">
                  <c:v>419.35</c:v>
                </c:pt>
                <c:pt idx="347407">
                  <c:v>373.34</c:v>
                </c:pt>
                <c:pt idx="347408">
                  <c:v>398.25</c:v>
                </c:pt>
                <c:pt idx="347409">
                  <c:v>455.87</c:v>
                </c:pt>
                <c:pt idx="347410">
                  <c:v>355.13</c:v>
                </c:pt>
                <c:pt idx="347411">
                  <c:v>307.62</c:v>
                </c:pt>
                <c:pt idx="347412">
                  <c:v>525.75</c:v>
                </c:pt>
                <c:pt idx="347413">
                  <c:v>547.53</c:v>
                </c:pt>
                <c:pt idx="347414">
                  <c:v>538.42999999999995</c:v>
                </c:pt>
                <c:pt idx="347415">
                  <c:v>599.67999999999995</c:v>
                </c:pt>
                <c:pt idx="347416">
                  <c:v>650.34</c:v>
                </c:pt>
                <c:pt idx="347417">
                  <c:v>720.22</c:v>
                </c:pt>
                <c:pt idx="347418">
                  <c:v>764.25</c:v>
                </c:pt>
                <c:pt idx="347419">
                  <c:v>690.42</c:v>
                </c:pt>
                <c:pt idx="347420">
                  <c:v>696.68</c:v>
                </c:pt>
                <c:pt idx="347421">
                  <c:v>825.13</c:v>
                </c:pt>
                <c:pt idx="347422">
                  <c:v>1355.05</c:v>
                </c:pt>
                <c:pt idx="347423">
                  <c:v>1503.32</c:v>
                </c:pt>
                <c:pt idx="347424">
                  <c:v>904.17</c:v>
                </c:pt>
                <c:pt idx="347425">
                  <c:v>898.44</c:v>
                </c:pt>
                <c:pt idx="347426">
                  <c:v>1086.54</c:v>
                </c:pt>
                <c:pt idx="347427">
                  <c:v>1353.2</c:v>
                </c:pt>
                <c:pt idx="347428">
                  <c:v>1834.14</c:v>
                </c:pt>
                <c:pt idx="347429">
                  <c:v>1321.83</c:v>
                </c:pt>
                <c:pt idx="347430">
                  <c:v>1219.55</c:v>
                </c:pt>
                <c:pt idx="347431">
                  <c:v>1355.91</c:v>
                </c:pt>
                <c:pt idx="347432">
                  <c:v>1049.08</c:v>
                </c:pt>
                <c:pt idx="347433">
                  <c:v>930.17</c:v>
                </c:pt>
                <c:pt idx="347434">
                  <c:v>877.68</c:v>
                </c:pt>
                <c:pt idx="347435">
                  <c:v>719.05</c:v>
                </c:pt>
                <c:pt idx="347436">
                  <c:v>653.67999999999995</c:v>
                </c:pt>
                <c:pt idx="347437">
                  <c:v>663.29</c:v>
                </c:pt>
                <c:pt idx="347438">
                  <c:v>555.20000000000005</c:v>
                </c:pt>
                <c:pt idx="347439">
                  <c:v>485.95</c:v>
                </c:pt>
                <c:pt idx="347440">
                  <c:v>585.22</c:v>
                </c:pt>
                <c:pt idx="347441">
                  <c:v>1132.71</c:v>
                </c:pt>
                <c:pt idx="347442">
                  <c:v>892.16</c:v>
                </c:pt>
                <c:pt idx="347443">
                  <c:v>722.72</c:v>
                </c:pt>
                <c:pt idx="347444">
                  <c:v>636.28</c:v>
                </c:pt>
                <c:pt idx="347445">
                  <c:v>671.86</c:v>
                </c:pt>
                <c:pt idx="347446">
                  <c:v>599.66</c:v>
                </c:pt>
                <c:pt idx="347447">
                  <c:v>516.61</c:v>
                </c:pt>
                <c:pt idx="347448">
                  <c:v>629.54999999999995</c:v>
                </c:pt>
                <c:pt idx="347449">
                  <c:v>626.78</c:v>
                </c:pt>
                <c:pt idx="347450">
                  <c:v>693.96</c:v>
                </c:pt>
                <c:pt idx="347451">
                  <c:v>647.5</c:v>
                </c:pt>
                <c:pt idx="347452">
                  <c:v>697.99</c:v>
                </c:pt>
                <c:pt idx="347453">
                  <c:v>783.19</c:v>
                </c:pt>
                <c:pt idx="347454">
                  <c:v>857.33</c:v>
                </c:pt>
                <c:pt idx="347455">
                  <c:v>1165.5899999999999</c:v>
                </c:pt>
                <c:pt idx="347456">
                  <c:v>1303.7</c:v>
                </c:pt>
                <c:pt idx="347457">
                  <c:v>1478.93</c:v>
                </c:pt>
                <c:pt idx="347458">
                  <c:v>646.52</c:v>
                </c:pt>
                <c:pt idx="347459">
                  <c:v>448.41</c:v>
                </c:pt>
                <c:pt idx="347460">
                  <c:v>508.69</c:v>
                </c:pt>
                <c:pt idx="347461">
                  <c:v>399.38</c:v>
                </c:pt>
                <c:pt idx="347462">
                  <c:v>469.67</c:v>
                </c:pt>
                <c:pt idx="347463">
                  <c:v>565.52</c:v>
                </c:pt>
                <c:pt idx="347464">
                  <c:v>637.61</c:v>
                </c:pt>
                <c:pt idx="347465">
                  <c:v>776.03</c:v>
                </c:pt>
                <c:pt idx="347466">
                  <c:v>861.83</c:v>
                </c:pt>
                <c:pt idx="347467">
                  <c:v>608.89</c:v>
                </c:pt>
                <c:pt idx="347468">
                  <c:v>556.63</c:v>
                </c:pt>
                <c:pt idx="347469">
                  <c:v>529.44000000000005</c:v>
                </c:pt>
                <c:pt idx="347470">
                  <c:v>625.38</c:v>
                </c:pt>
                <c:pt idx="347471">
                  <c:v>713.74</c:v>
                </c:pt>
                <c:pt idx="347472">
                  <c:v>1225.93</c:v>
                </c:pt>
                <c:pt idx="347473">
                  <c:v>1844.05</c:v>
                </c:pt>
                <c:pt idx="347474">
                  <c:v>934.18</c:v>
                </c:pt>
                <c:pt idx="347475">
                  <c:v>957.78</c:v>
                </c:pt>
                <c:pt idx="347476">
                  <c:v>1007.73</c:v>
                </c:pt>
                <c:pt idx="347477">
                  <c:v>1168.72</c:v>
                </c:pt>
                <c:pt idx="347478">
                  <c:v>939.88</c:v>
                </c:pt>
                <c:pt idx="347479">
                  <c:v>1170.99</c:v>
                </c:pt>
                <c:pt idx="347480">
                  <c:v>1516.64</c:v>
                </c:pt>
                <c:pt idx="347481">
                  <c:v>1284.42</c:v>
                </c:pt>
                <c:pt idx="347482">
                  <c:v>1132.33</c:v>
                </c:pt>
                <c:pt idx="347483">
                  <c:v>1107.54</c:v>
                </c:pt>
                <c:pt idx="347484">
                  <c:v>964.38</c:v>
                </c:pt>
                <c:pt idx="347485">
                  <c:v>1131.5899999999999</c:v>
                </c:pt>
                <c:pt idx="347486">
                  <c:v>717.73</c:v>
                </c:pt>
                <c:pt idx="347487">
                  <c:v>881.77</c:v>
                </c:pt>
                <c:pt idx="347488">
                  <c:v>629.74</c:v>
                </c:pt>
                <c:pt idx="347489">
                  <c:v>619.64</c:v>
                </c:pt>
                <c:pt idx="347490">
                  <c:v>502.74</c:v>
                </c:pt>
                <c:pt idx="347491">
                  <c:v>534.79</c:v>
                </c:pt>
                <c:pt idx="347492">
                  <c:v>544.4</c:v>
                </c:pt>
                <c:pt idx="347493">
                  <c:v>642.84</c:v>
                </c:pt>
                <c:pt idx="347494">
                  <c:v>612.08000000000004</c:v>
                </c:pt>
                <c:pt idx="347495">
                  <c:v>697.16</c:v>
                </c:pt>
                <c:pt idx="347496">
                  <c:v>564.9</c:v>
                </c:pt>
                <c:pt idx="347497">
                  <c:v>503.01</c:v>
                </c:pt>
                <c:pt idx="347498">
                  <c:v>763.06</c:v>
                </c:pt>
                <c:pt idx="347499">
                  <c:v>612.98</c:v>
                </c:pt>
                <c:pt idx="347500">
                  <c:v>571.99</c:v>
                </c:pt>
                <c:pt idx="347501">
                  <c:v>686.92</c:v>
                </c:pt>
                <c:pt idx="347502">
                  <c:v>16920.87</c:v>
                </c:pt>
                <c:pt idx="347503">
                  <c:v>16133.8</c:v>
                </c:pt>
                <c:pt idx="347504">
                  <c:v>16943.169999999998</c:v>
                </c:pt>
                <c:pt idx="347505">
                  <c:v>16752.330000000002</c:v>
                </c:pt>
                <c:pt idx="347506">
                  <c:v>16284.53</c:v>
                </c:pt>
                <c:pt idx="347507">
                  <c:v>15769.74</c:v>
                </c:pt>
                <c:pt idx="347508">
                  <c:v>15295.96</c:v>
                </c:pt>
                <c:pt idx="347509">
                  <c:v>16074.77</c:v>
                </c:pt>
                <c:pt idx="347510">
                  <c:v>16397.52</c:v>
                </c:pt>
                <c:pt idx="347511">
                  <c:v>15401.56</c:v>
                </c:pt>
                <c:pt idx="347512">
                  <c:v>15453.88</c:v>
                </c:pt>
                <c:pt idx="347513">
                  <c:v>16410.46</c:v>
                </c:pt>
                <c:pt idx="347514">
                  <c:v>15810.13</c:v>
                </c:pt>
                <c:pt idx="347515">
                  <c:v>16423.3</c:v>
                </c:pt>
                <c:pt idx="347516">
                  <c:v>14715.49</c:v>
                </c:pt>
                <c:pt idx="347517">
                  <c:v>15635.18</c:v>
                </c:pt>
                <c:pt idx="347518">
                  <c:v>15578.92</c:v>
                </c:pt>
                <c:pt idx="347519">
                  <c:v>14659.91</c:v>
                </c:pt>
                <c:pt idx="347520">
                  <c:v>16186.73</c:v>
                </c:pt>
                <c:pt idx="347521">
                  <c:v>15330.69</c:v>
                </c:pt>
                <c:pt idx="347522">
                  <c:v>14643.95</c:v>
                </c:pt>
                <c:pt idx="347523">
                  <c:v>15964.6</c:v>
                </c:pt>
                <c:pt idx="347524">
                  <c:v>15201.79</c:v>
                </c:pt>
                <c:pt idx="347525">
                  <c:v>14803.62</c:v>
                </c:pt>
                <c:pt idx="347526">
                  <c:v>15388.98</c:v>
                </c:pt>
                <c:pt idx="347527">
                  <c:v>15586.58</c:v>
                </c:pt>
                <c:pt idx="347528">
                  <c:v>14633.94</c:v>
                </c:pt>
                <c:pt idx="347529">
                  <c:v>14848.74</c:v>
                </c:pt>
                <c:pt idx="347530">
                  <c:v>14257.32</c:v>
                </c:pt>
                <c:pt idx="347531">
                  <c:v>15294.22</c:v>
                </c:pt>
                <c:pt idx="347532">
                  <c:v>16396.45</c:v>
                </c:pt>
                <c:pt idx="347533">
                  <c:v>15433.87</c:v>
                </c:pt>
                <c:pt idx="347534">
                  <c:v>15036.61</c:v>
                </c:pt>
                <c:pt idx="347535">
                  <c:v>15598.21</c:v>
                </c:pt>
                <c:pt idx="347536">
                  <c:v>15880.08</c:v>
                </c:pt>
                <c:pt idx="347537">
                  <c:v>16225</c:v>
                </c:pt>
                <c:pt idx="347538">
                  <c:v>15717.32</c:v>
                </c:pt>
                <c:pt idx="347539">
                  <c:v>15803.01</c:v>
                </c:pt>
                <c:pt idx="347540">
                  <c:v>15333.82</c:v>
                </c:pt>
                <c:pt idx="347541">
                  <c:v>16461.45</c:v>
                </c:pt>
                <c:pt idx="347542">
                  <c:v>16505.75</c:v>
                </c:pt>
                <c:pt idx="347543">
                  <c:v>16772.599999999999</c:v>
                </c:pt>
                <c:pt idx="347544">
                  <c:v>16376.91</c:v>
                </c:pt>
                <c:pt idx="347545">
                  <c:v>15665.67</c:v>
                </c:pt>
                <c:pt idx="347546">
                  <c:v>15512.51</c:v>
                </c:pt>
                <c:pt idx="347547">
                  <c:v>16324.73</c:v>
                </c:pt>
                <c:pt idx="347548">
                  <c:v>18350.47</c:v>
                </c:pt>
                <c:pt idx="347549">
                  <c:v>14466.67</c:v>
                </c:pt>
                <c:pt idx="347550">
                  <c:v>16520.79</c:v>
                </c:pt>
                <c:pt idx="347551">
                  <c:v>16382.91</c:v>
                </c:pt>
                <c:pt idx="347552">
                  <c:v>16302.88</c:v>
                </c:pt>
                <c:pt idx="347553">
                  <c:v>16908.93</c:v>
                </c:pt>
                <c:pt idx="347554">
                  <c:v>17515.580000000002</c:v>
                </c:pt>
                <c:pt idx="347555">
                  <c:v>14769.98</c:v>
                </c:pt>
                <c:pt idx="347556">
                  <c:v>16764.509999999998</c:v>
                </c:pt>
                <c:pt idx="347557">
                  <c:v>15435.42</c:v>
                </c:pt>
                <c:pt idx="347558">
                  <c:v>16339.85</c:v>
                </c:pt>
                <c:pt idx="347559">
                  <c:v>15535.78</c:v>
                </c:pt>
                <c:pt idx="347560">
                  <c:v>15125.57</c:v>
                </c:pt>
                <c:pt idx="347561">
                  <c:v>15403.15</c:v>
                </c:pt>
                <c:pt idx="347562">
                  <c:v>15928.91</c:v>
                </c:pt>
                <c:pt idx="347563">
                  <c:v>15695.05</c:v>
                </c:pt>
                <c:pt idx="347564">
                  <c:v>15564.37</c:v>
                </c:pt>
                <c:pt idx="347565">
                  <c:v>16471.04</c:v>
                </c:pt>
                <c:pt idx="347566">
                  <c:v>15246.53</c:v>
                </c:pt>
                <c:pt idx="347567">
                  <c:v>16657.509999999998</c:v>
                </c:pt>
                <c:pt idx="347568">
                  <c:v>16397.61</c:v>
                </c:pt>
                <c:pt idx="347569">
                  <c:v>17154.3</c:v>
                </c:pt>
                <c:pt idx="347570">
                  <c:v>15894.54</c:v>
                </c:pt>
                <c:pt idx="347571">
                  <c:v>15180.69</c:v>
                </c:pt>
                <c:pt idx="347572">
                  <c:v>16182.16</c:v>
                </c:pt>
                <c:pt idx="347573">
                  <c:v>16330.63</c:v>
                </c:pt>
                <c:pt idx="347574">
                  <c:v>15893.42</c:v>
                </c:pt>
                <c:pt idx="347575">
                  <c:v>16594.990000000002</c:v>
                </c:pt>
                <c:pt idx="347576">
                  <c:v>14993.1</c:v>
                </c:pt>
                <c:pt idx="347577">
                  <c:v>15858.92</c:v>
                </c:pt>
                <c:pt idx="347578">
                  <c:v>15741.19</c:v>
                </c:pt>
                <c:pt idx="347579">
                  <c:v>15172.33</c:v>
                </c:pt>
                <c:pt idx="347580">
                  <c:v>15447.77</c:v>
                </c:pt>
                <c:pt idx="347581">
                  <c:v>14950.5</c:v>
                </c:pt>
                <c:pt idx="347582">
                  <c:v>14673.07</c:v>
                </c:pt>
                <c:pt idx="347583">
                  <c:v>15650.83</c:v>
                </c:pt>
                <c:pt idx="347584">
                  <c:v>16676.8</c:v>
                </c:pt>
                <c:pt idx="347585">
                  <c:v>15751.87</c:v>
                </c:pt>
                <c:pt idx="347586">
                  <c:v>15561.44</c:v>
                </c:pt>
                <c:pt idx="347587">
                  <c:v>16165.2</c:v>
                </c:pt>
                <c:pt idx="347588">
                  <c:v>15558.67</c:v>
                </c:pt>
                <c:pt idx="347589">
                  <c:v>15659.6</c:v>
                </c:pt>
                <c:pt idx="347590">
                  <c:v>15101.37</c:v>
                </c:pt>
                <c:pt idx="347591">
                  <c:v>16091.37</c:v>
                </c:pt>
                <c:pt idx="347592">
                  <c:v>15721.39</c:v>
                </c:pt>
                <c:pt idx="347593">
                  <c:v>16492.29</c:v>
                </c:pt>
                <c:pt idx="347594">
                  <c:v>16002.97</c:v>
                </c:pt>
                <c:pt idx="347595">
                  <c:v>15795.33</c:v>
                </c:pt>
                <c:pt idx="347596">
                  <c:v>14939.21</c:v>
                </c:pt>
                <c:pt idx="347597">
                  <c:v>16718.11</c:v>
                </c:pt>
                <c:pt idx="347598">
                  <c:v>17972.740000000002</c:v>
                </c:pt>
                <c:pt idx="347599">
                  <c:v>16597.599999999999</c:v>
                </c:pt>
                <c:pt idx="347600">
                  <c:v>17883.77</c:v>
                </c:pt>
                <c:pt idx="347601">
                  <c:v>14460.69</c:v>
                </c:pt>
                <c:pt idx="347602">
                  <c:v>16466.78</c:v>
                </c:pt>
                <c:pt idx="347603">
                  <c:v>16757.73</c:v>
                </c:pt>
                <c:pt idx="347604">
                  <c:v>17351.62</c:v>
                </c:pt>
                <c:pt idx="347605">
                  <c:v>15917.57</c:v>
                </c:pt>
                <c:pt idx="347606">
                  <c:v>16957.400000000001</c:v>
                </c:pt>
                <c:pt idx="347607">
                  <c:v>16485.689999999999</c:v>
                </c:pt>
                <c:pt idx="347608">
                  <c:v>16937.21</c:v>
                </c:pt>
                <c:pt idx="347609">
                  <c:v>16993.939999999999</c:v>
                </c:pt>
                <c:pt idx="347610">
                  <c:v>16272.76</c:v>
                </c:pt>
                <c:pt idx="347611">
                  <c:v>17257.64</c:v>
                </c:pt>
                <c:pt idx="347612">
                  <c:v>16924.89</c:v>
                </c:pt>
                <c:pt idx="347613">
                  <c:v>15673.12</c:v>
                </c:pt>
                <c:pt idx="347614">
                  <c:v>17300.55</c:v>
                </c:pt>
                <c:pt idx="347615">
                  <c:v>17494.740000000002</c:v>
                </c:pt>
                <c:pt idx="347616">
                  <c:v>16221.64</c:v>
                </c:pt>
                <c:pt idx="347617">
                  <c:v>16739.47</c:v>
                </c:pt>
                <c:pt idx="347618">
                  <c:v>17620.53</c:v>
                </c:pt>
                <c:pt idx="347619">
                  <c:v>17543.669999999998</c:v>
                </c:pt>
                <c:pt idx="347620">
                  <c:v>16969.27</c:v>
                </c:pt>
                <c:pt idx="347621">
                  <c:v>16771.509999999998</c:v>
                </c:pt>
                <c:pt idx="347622">
                  <c:v>18450.75</c:v>
                </c:pt>
                <c:pt idx="347623">
                  <c:v>16932.599999999999</c:v>
                </c:pt>
                <c:pt idx="347624">
                  <c:v>16305.57</c:v>
                </c:pt>
                <c:pt idx="347625">
                  <c:v>16020.52</c:v>
                </c:pt>
                <c:pt idx="347626">
                  <c:v>15988.44</c:v>
                </c:pt>
                <c:pt idx="347627">
                  <c:v>15747.37</c:v>
                </c:pt>
                <c:pt idx="347628">
                  <c:v>16543.02</c:v>
                </c:pt>
                <c:pt idx="347629">
                  <c:v>16422.400000000001</c:v>
                </c:pt>
                <c:pt idx="347630">
                  <c:v>16078.15</c:v>
                </c:pt>
                <c:pt idx="347631">
                  <c:v>16559.41</c:v>
                </c:pt>
                <c:pt idx="347632">
                  <c:v>16821.46</c:v>
                </c:pt>
                <c:pt idx="347633">
                  <c:v>15842.08</c:v>
                </c:pt>
                <c:pt idx="347634">
                  <c:v>16122.44</c:v>
                </c:pt>
                <c:pt idx="347635">
                  <c:v>16113.99</c:v>
                </c:pt>
                <c:pt idx="347636">
                  <c:v>16104.25</c:v>
                </c:pt>
                <c:pt idx="347637">
                  <c:v>17233</c:v>
                </c:pt>
                <c:pt idx="347638">
                  <c:v>16797.84</c:v>
                </c:pt>
                <c:pt idx="347639">
                  <c:v>17513.78</c:v>
                </c:pt>
                <c:pt idx="347640">
                  <c:v>17692.79</c:v>
                </c:pt>
                <c:pt idx="347641">
                  <c:v>18851.62</c:v>
                </c:pt>
                <c:pt idx="347642">
                  <c:v>17608.310000000001</c:v>
                </c:pt>
                <c:pt idx="347643">
                  <c:v>17685.03</c:v>
                </c:pt>
                <c:pt idx="347644">
                  <c:v>17058.310000000001</c:v>
                </c:pt>
                <c:pt idx="347645">
                  <c:v>30.22</c:v>
                </c:pt>
                <c:pt idx="347646">
                  <c:v>83.16</c:v>
                </c:pt>
                <c:pt idx="347647">
                  <c:v>136.76</c:v>
                </c:pt>
                <c:pt idx="347648">
                  <c:v>90.35</c:v>
                </c:pt>
                <c:pt idx="347649">
                  <c:v>130.91</c:v>
                </c:pt>
                <c:pt idx="347650">
                  <c:v>170.96</c:v>
                </c:pt>
                <c:pt idx="347651">
                  <c:v>63.15</c:v>
                </c:pt>
                <c:pt idx="347652">
                  <c:v>54.12</c:v>
                </c:pt>
                <c:pt idx="347653">
                  <c:v>165.27</c:v>
                </c:pt>
                <c:pt idx="347654">
                  <c:v>162.11000000000001</c:v>
                </c:pt>
                <c:pt idx="347655">
                  <c:v>192.17</c:v>
                </c:pt>
                <c:pt idx="347656">
                  <c:v>104.64</c:v>
                </c:pt>
                <c:pt idx="347657">
                  <c:v>245.24</c:v>
                </c:pt>
                <c:pt idx="347658">
                  <c:v>425.35</c:v>
                </c:pt>
                <c:pt idx="347659">
                  <c:v>345.84</c:v>
                </c:pt>
                <c:pt idx="347660">
                  <c:v>310.88</c:v>
                </c:pt>
                <c:pt idx="347661">
                  <c:v>329.99</c:v>
                </c:pt>
                <c:pt idx="347662">
                  <c:v>438.66</c:v>
                </c:pt>
                <c:pt idx="347663">
                  <c:v>268.98</c:v>
                </c:pt>
                <c:pt idx="347664">
                  <c:v>310.5</c:v>
                </c:pt>
                <c:pt idx="347665">
                  <c:v>202.23</c:v>
                </c:pt>
                <c:pt idx="347666">
                  <c:v>235.85</c:v>
                </c:pt>
                <c:pt idx="347667">
                  <c:v>241.55</c:v>
                </c:pt>
                <c:pt idx="347668">
                  <c:v>247.9</c:v>
                </c:pt>
                <c:pt idx="347669">
                  <c:v>146.22</c:v>
                </c:pt>
                <c:pt idx="347670">
                  <c:v>159.43</c:v>
                </c:pt>
                <c:pt idx="347671">
                  <c:v>234.67</c:v>
                </c:pt>
                <c:pt idx="347672">
                  <c:v>150.88</c:v>
                </c:pt>
                <c:pt idx="347673">
                  <c:v>175.57</c:v>
                </c:pt>
                <c:pt idx="347674">
                  <c:v>155.82</c:v>
                </c:pt>
                <c:pt idx="347675">
                  <c:v>262.75</c:v>
                </c:pt>
                <c:pt idx="347676">
                  <c:v>92.06</c:v>
                </c:pt>
                <c:pt idx="347677">
                  <c:v>237.5</c:v>
                </c:pt>
                <c:pt idx="347678">
                  <c:v>108.54</c:v>
                </c:pt>
                <c:pt idx="347679">
                  <c:v>117</c:v>
                </c:pt>
                <c:pt idx="347680">
                  <c:v>110.74</c:v>
                </c:pt>
                <c:pt idx="347681">
                  <c:v>79.760000000000005</c:v>
                </c:pt>
                <c:pt idx="347682">
                  <c:v>58.47</c:v>
                </c:pt>
                <c:pt idx="347683">
                  <c:v>83.47</c:v>
                </c:pt>
                <c:pt idx="347684">
                  <c:v>122.01</c:v>
                </c:pt>
                <c:pt idx="347685">
                  <c:v>101.16</c:v>
                </c:pt>
                <c:pt idx="347686">
                  <c:v>69.3</c:v>
                </c:pt>
                <c:pt idx="347687">
                  <c:v>74.209999999999994</c:v>
                </c:pt>
                <c:pt idx="347688">
                  <c:v>49.54</c:v>
                </c:pt>
                <c:pt idx="347689">
                  <c:v>68.72</c:v>
                </c:pt>
                <c:pt idx="347690">
                  <c:v>68.650000000000006</c:v>
                </c:pt>
                <c:pt idx="347691">
                  <c:v>98.86</c:v>
                </c:pt>
                <c:pt idx="347692">
                  <c:v>66.37</c:v>
                </c:pt>
                <c:pt idx="347693">
                  <c:v>41.36</c:v>
                </c:pt>
                <c:pt idx="347694">
                  <c:v>55.17</c:v>
                </c:pt>
                <c:pt idx="347695">
                  <c:v>70.3</c:v>
                </c:pt>
                <c:pt idx="347696">
                  <c:v>10.130000000000001</c:v>
                </c:pt>
                <c:pt idx="347697">
                  <c:v>60.72</c:v>
                </c:pt>
                <c:pt idx="347698">
                  <c:v>20.82</c:v>
                </c:pt>
                <c:pt idx="347699">
                  <c:v>74.05</c:v>
                </c:pt>
                <c:pt idx="347700">
                  <c:v>106.94</c:v>
                </c:pt>
                <c:pt idx="347701">
                  <c:v>62.23</c:v>
                </c:pt>
                <c:pt idx="347702">
                  <c:v>57.67</c:v>
                </c:pt>
                <c:pt idx="347703">
                  <c:v>161.01</c:v>
                </c:pt>
                <c:pt idx="347704">
                  <c:v>102.55</c:v>
                </c:pt>
                <c:pt idx="347705">
                  <c:v>70.180000000000007</c:v>
                </c:pt>
                <c:pt idx="347706">
                  <c:v>185.48</c:v>
                </c:pt>
                <c:pt idx="347707">
                  <c:v>174.68</c:v>
                </c:pt>
                <c:pt idx="347708">
                  <c:v>292.85000000000002</c:v>
                </c:pt>
                <c:pt idx="347709">
                  <c:v>295.60000000000002</c:v>
                </c:pt>
                <c:pt idx="347710">
                  <c:v>215.71</c:v>
                </c:pt>
                <c:pt idx="347711">
                  <c:v>143.79</c:v>
                </c:pt>
                <c:pt idx="347712">
                  <c:v>272.27</c:v>
                </c:pt>
                <c:pt idx="347713">
                  <c:v>298.47000000000003</c:v>
                </c:pt>
                <c:pt idx="347714">
                  <c:v>241.29</c:v>
                </c:pt>
                <c:pt idx="347715">
                  <c:v>407.7</c:v>
                </c:pt>
                <c:pt idx="347716">
                  <c:v>244.84</c:v>
                </c:pt>
                <c:pt idx="347717">
                  <c:v>362.77</c:v>
                </c:pt>
                <c:pt idx="347718">
                  <c:v>291.89</c:v>
                </c:pt>
                <c:pt idx="347719">
                  <c:v>168.43</c:v>
                </c:pt>
                <c:pt idx="347720">
                  <c:v>194.86</c:v>
                </c:pt>
                <c:pt idx="347721">
                  <c:v>299.68</c:v>
                </c:pt>
                <c:pt idx="347722">
                  <c:v>226.25</c:v>
                </c:pt>
                <c:pt idx="347723">
                  <c:v>207</c:v>
                </c:pt>
                <c:pt idx="347724">
                  <c:v>180.15</c:v>
                </c:pt>
                <c:pt idx="347725">
                  <c:v>195.4</c:v>
                </c:pt>
                <c:pt idx="347726">
                  <c:v>117.05</c:v>
                </c:pt>
                <c:pt idx="347727">
                  <c:v>123.36</c:v>
                </c:pt>
                <c:pt idx="347728">
                  <c:v>158.55000000000001</c:v>
                </c:pt>
                <c:pt idx="347729">
                  <c:v>180.6</c:v>
                </c:pt>
                <c:pt idx="347730">
                  <c:v>158.81</c:v>
                </c:pt>
                <c:pt idx="347731">
                  <c:v>156.18</c:v>
                </c:pt>
                <c:pt idx="347732">
                  <c:v>116.46</c:v>
                </c:pt>
                <c:pt idx="347733">
                  <c:v>154.69999999999999</c:v>
                </c:pt>
                <c:pt idx="347734">
                  <c:v>70.650000000000006</c:v>
                </c:pt>
                <c:pt idx="347735">
                  <c:v>123.16</c:v>
                </c:pt>
                <c:pt idx="347736">
                  <c:v>101.77</c:v>
                </c:pt>
                <c:pt idx="347737">
                  <c:v>91.77</c:v>
                </c:pt>
                <c:pt idx="347738">
                  <c:v>55.01</c:v>
                </c:pt>
                <c:pt idx="347739">
                  <c:v>42.48</c:v>
                </c:pt>
                <c:pt idx="347740">
                  <c:v>48.02</c:v>
                </c:pt>
                <c:pt idx="347741">
                  <c:v>19.45</c:v>
                </c:pt>
                <c:pt idx="347742">
                  <c:v>85.81</c:v>
                </c:pt>
                <c:pt idx="347743">
                  <c:v>53.27</c:v>
                </c:pt>
                <c:pt idx="347744">
                  <c:v>70.59</c:v>
                </c:pt>
                <c:pt idx="347745">
                  <c:v>24.77</c:v>
                </c:pt>
                <c:pt idx="347746">
                  <c:v>53.07</c:v>
                </c:pt>
                <c:pt idx="347747">
                  <c:v>63.88</c:v>
                </c:pt>
                <c:pt idx="347748">
                  <c:v>14.06</c:v>
                </c:pt>
                <c:pt idx="347749">
                  <c:v>75.84</c:v>
                </c:pt>
                <c:pt idx="347750">
                  <c:v>25.87</c:v>
                </c:pt>
                <c:pt idx="347751">
                  <c:v>78.86</c:v>
                </c:pt>
                <c:pt idx="347752">
                  <c:v>80.180000000000007</c:v>
                </c:pt>
                <c:pt idx="347753">
                  <c:v>80.84</c:v>
                </c:pt>
                <c:pt idx="347754">
                  <c:v>26.05</c:v>
                </c:pt>
                <c:pt idx="347755">
                  <c:v>93.47</c:v>
                </c:pt>
                <c:pt idx="347756">
                  <c:v>148.54</c:v>
                </c:pt>
                <c:pt idx="347757">
                  <c:v>109.02</c:v>
                </c:pt>
                <c:pt idx="347758">
                  <c:v>190.32</c:v>
                </c:pt>
                <c:pt idx="347759">
                  <c:v>70.28</c:v>
                </c:pt>
                <c:pt idx="347760">
                  <c:v>300.43</c:v>
                </c:pt>
                <c:pt idx="347761">
                  <c:v>187.71</c:v>
                </c:pt>
                <c:pt idx="347762">
                  <c:v>303.18</c:v>
                </c:pt>
                <c:pt idx="347763">
                  <c:v>293.79000000000002</c:v>
                </c:pt>
                <c:pt idx="347764">
                  <c:v>174.06</c:v>
                </c:pt>
                <c:pt idx="347765">
                  <c:v>445.05</c:v>
                </c:pt>
                <c:pt idx="347766">
                  <c:v>254.35</c:v>
                </c:pt>
                <c:pt idx="347767">
                  <c:v>126.66</c:v>
                </c:pt>
                <c:pt idx="347768">
                  <c:v>244.62</c:v>
                </c:pt>
                <c:pt idx="347769">
                  <c:v>126.16</c:v>
                </c:pt>
                <c:pt idx="347770">
                  <c:v>224.33</c:v>
                </c:pt>
                <c:pt idx="347771">
                  <c:v>157.44999999999999</c:v>
                </c:pt>
                <c:pt idx="347772">
                  <c:v>163.81</c:v>
                </c:pt>
                <c:pt idx="347773">
                  <c:v>154.12</c:v>
                </c:pt>
                <c:pt idx="347774">
                  <c:v>178.11</c:v>
                </c:pt>
                <c:pt idx="347775">
                  <c:v>80.400000000000006</c:v>
                </c:pt>
                <c:pt idx="347776">
                  <c:v>109.2</c:v>
                </c:pt>
                <c:pt idx="347777">
                  <c:v>108.79</c:v>
                </c:pt>
                <c:pt idx="347778">
                  <c:v>130.04</c:v>
                </c:pt>
                <c:pt idx="347779">
                  <c:v>130.30000000000001</c:v>
                </c:pt>
                <c:pt idx="347780">
                  <c:v>197.75</c:v>
                </c:pt>
                <c:pt idx="347781">
                  <c:v>234.49</c:v>
                </c:pt>
                <c:pt idx="347782">
                  <c:v>38.35</c:v>
                </c:pt>
                <c:pt idx="347783">
                  <c:v>61.52</c:v>
                </c:pt>
                <c:pt idx="347784">
                  <c:v>81.459999999999994</c:v>
                </c:pt>
                <c:pt idx="347785">
                  <c:v>115.75</c:v>
                </c:pt>
                <c:pt idx="347786">
                  <c:v>119.85</c:v>
                </c:pt>
                <c:pt idx="347787">
                  <c:v>259.61</c:v>
                </c:pt>
                <c:pt idx="347788">
                  <c:v>285.79000000000002</c:v>
                </c:pt>
                <c:pt idx="347789">
                  <c:v>365.62</c:v>
                </c:pt>
                <c:pt idx="347790">
                  <c:v>288.01</c:v>
                </c:pt>
                <c:pt idx="347791">
                  <c:v>362.21</c:v>
                </c:pt>
                <c:pt idx="347792">
                  <c:v>391.9</c:v>
                </c:pt>
                <c:pt idx="347793">
                  <c:v>350.41</c:v>
                </c:pt>
                <c:pt idx="347794">
                  <c:v>291.94</c:v>
                </c:pt>
                <c:pt idx="347795">
                  <c:v>379.23</c:v>
                </c:pt>
                <c:pt idx="347796">
                  <c:v>486.9</c:v>
                </c:pt>
                <c:pt idx="347797">
                  <c:v>452.16</c:v>
                </c:pt>
                <c:pt idx="347798">
                  <c:v>380.53</c:v>
                </c:pt>
                <c:pt idx="347799">
                  <c:v>329.97</c:v>
                </c:pt>
                <c:pt idx="347800">
                  <c:v>446.32</c:v>
                </c:pt>
                <c:pt idx="347801">
                  <c:v>431.29</c:v>
                </c:pt>
                <c:pt idx="347802">
                  <c:v>370.28</c:v>
                </c:pt>
                <c:pt idx="347803">
                  <c:v>458.34</c:v>
                </c:pt>
                <c:pt idx="347804">
                  <c:v>564.65</c:v>
                </c:pt>
                <c:pt idx="347805">
                  <c:v>390.91</c:v>
                </c:pt>
                <c:pt idx="347806">
                  <c:v>384.56</c:v>
                </c:pt>
                <c:pt idx="347807">
                  <c:v>395.31</c:v>
                </c:pt>
                <c:pt idx="347808">
                  <c:v>399.89</c:v>
                </c:pt>
                <c:pt idx="347809">
                  <c:v>466.2</c:v>
                </c:pt>
                <c:pt idx="347810">
                  <c:v>333.75</c:v>
                </c:pt>
                <c:pt idx="347811">
                  <c:v>427.12</c:v>
                </c:pt>
                <c:pt idx="347812">
                  <c:v>385.9</c:v>
                </c:pt>
                <c:pt idx="347813">
                  <c:v>421.37</c:v>
                </c:pt>
                <c:pt idx="347814">
                  <c:v>311.08</c:v>
                </c:pt>
                <c:pt idx="347815">
                  <c:v>416.09</c:v>
                </c:pt>
                <c:pt idx="347816">
                  <c:v>445.88</c:v>
                </c:pt>
                <c:pt idx="347817">
                  <c:v>519.15</c:v>
                </c:pt>
                <c:pt idx="347818">
                  <c:v>299.74</c:v>
                </c:pt>
                <c:pt idx="347819">
                  <c:v>393.4</c:v>
                </c:pt>
                <c:pt idx="347820">
                  <c:v>362.45</c:v>
                </c:pt>
                <c:pt idx="347821">
                  <c:v>343.81</c:v>
                </c:pt>
                <c:pt idx="347822">
                  <c:v>410.95</c:v>
                </c:pt>
                <c:pt idx="347823">
                  <c:v>381.9</c:v>
                </c:pt>
                <c:pt idx="347824">
                  <c:v>395.73</c:v>
                </c:pt>
                <c:pt idx="347825">
                  <c:v>317.27</c:v>
                </c:pt>
                <c:pt idx="347826">
                  <c:v>360.33</c:v>
                </c:pt>
                <c:pt idx="347827">
                  <c:v>300.87</c:v>
                </c:pt>
                <c:pt idx="347828">
                  <c:v>247.23</c:v>
                </c:pt>
                <c:pt idx="347829">
                  <c:v>404.48</c:v>
                </c:pt>
                <c:pt idx="347830">
                  <c:v>393.4</c:v>
                </c:pt>
                <c:pt idx="347831">
                  <c:v>356.23</c:v>
                </c:pt>
                <c:pt idx="347832">
                  <c:v>313.27</c:v>
                </c:pt>
                <c:pt idx="347833">
                  <c:v>478.01</c:v>
                </c:pt>
                <c:pt idx="347834">
                  <c:v>391.97</c:v>
                </c:pt>
                <c:pt idx="347835">
                  <c:v>336.07</c:v>
                </c:pt>
                <c:pt idx="347836">
                  <c:v>350.17</c:v>
                </c:pt>
                <c:pt idx="347837">
                  <c:v>248.67</c:v>
                </c:pt>
                <c:pt idx="347838">
                  <c:v>260.24</c:v>
                </c:pt>
                <c:pt idx="347839">
                  <c:v>344.89</c:v>
                </c:pt>
                <c:pt idx="347840">
                  <c:v>264.89</c:v>
                </c:pt>
                <c:pt idx="347841">
                  <c:v>333.55</c:v>
                </c:pt>
                <c:pt idx="347842">
                  <c:v>390.95</c:v>
                </c:pt>
                <c:pt idx="347843">
                  <c:v>438.96</c:v>
                </c:pt>
                <c:pt idx="347844">
                  <c:v>294.95999999999998</c:v>
                </c:pt>
                <c:pt idx="347845">
                  <c:v>338.97</c:v>
                </c:pt>
                <c:pt idx="347846">
                  <c:v>404.01</c:v>
                </c:pt>
                <c:pt idx="347847">
                  <c:v>388.55</c:v>
                </c:pt>
                <c:pt idx="347848">
                  <c:v>389.02</c:v>
                </c:pt>
                <c:pt idx="347849">
                  <c:v>339.05</c:v>
                </c:pt>
                <c:pt idx="347850">
                  <c:v>477.87</c:v>
                </c:pt>
                <c:pt idx="347851">
                  <c:v>360.18</c:v>
                </c:pt>
                <c:pt idx="347852">
                  <c:v>441.19</c:v>
                </c:pt>
                <c:pt idx="347853">
                  <c:v>482.96</c:v>
                </c:pt>
                <c:pt idx="347854">
                  <c:v>348.46</c:v>
                </c:pt>
                <c:pt idx="347855">
                  <c:v>357.29</c:v>
                </c:pt>
                <c:pt idx="347856">
                  <c:v>435.91</c:v>
                </c:pt>
                <c:pt idx="347857">
                  <c:v>389.43</c:v>
                </c:pt>
                <c:pt idx="347858">
                  <c:v>490.16</c:v>
                </c:pt>
                <c:pt idx="347859">
                  <c:v>386.17</c:v>
                </c:pt>
                <c:pt idx="347860">
                  <c:v>378.62</c:v>
                </c:pt>
                <c:pt idx="347861">
                  <c:v>414.39</c:v>
                </c:pt>
                <c:pt idx="347862">
                  <c:v>424.48</c:v>
                </c:pt>
                <c:pt idx="347863">
                  <c:v>367.88</c:v>
                </c:pt>
                <c:pt idx="347864">
                  <c:v>315.94</c:v>
                </c:pt>
                <c:pt idx="347865">
                  <c:v>363.38</c:v>
                </c:pt>
                <c:pt idx="347866">
                  <c:v>440.33</c:v>
                </c:pt>
                <c:pt idx="347867">
                  <c:v>451.66</c:v>
                </c:pt>
                <c:pt idx="347868">
                  <c:v>382.57</c:v>
                </c:pt>
                <c:pt idx="347869">
                  <c:v>434.9</c:v>
                </c:pt>
                <c:pt idx="347870">
                  <c:v>291.02999999999997</c:v>
                </c:pt>
                <c:pt idx="347871">
                  <c:v>313.10000000000002</c:v>
                </c:pt>
                <c:pt idx="347872">
                  <c:v>422.46</c:v>
                </c:pt>
                <c:pt idx="347873">
                  <c:v>390.02</c:v>
                </c:pt>
                <c:pt idx="347874">
                  <c:v>446.36</c:v>
                </c:pt>
                <c:pt idx="347875">
                  <c:v>305.91000000000003</c:v>
                </c:pt>
                <c:pt idx="347876">
                  <c:v>268.58</c:v>
                </c:pt>
                <c:pt idx="347877">
                  <c:v>318.92</c:v>
                </c:pt>
                <c:pt idx="347878">
                  <c:v>440.46</c:v>
                </c:pt>
                <c:pt idx="347879">
                  <c:v>234.3</c:v>
                </c:pt>
                <c:pt idx="347880">
                  <c:v>284.37</c:v>
                </c:pt>
                <c:pt idx="347881">
                  <c:v>221.59</c:v>
                </c:pt>
                <c:pt idx="347882">
                  <c:v>299.3</c:v>
                </c:pt>
                <c:pt idx="347883">
                  <c:v>280.52999999999997</c:v>
                </c:pt>
                <c:pt idx="347884">
                  <c:v>401.66</c:v>
                </c:pt>
                <c:pt idx="347885">
                  <c:v>362.01</c:v>
                </c:pt>
                <c:pt idx="347886">
                  <c:v>321.2</c:v>
                </c:pt>
                <c:pt idx="347887">
                  <c:v>303.83</c:v>
                </c:pt>
                <c:pt idx="347888">
                  <c:v>324.73</c:v>
                </c:pt>
                <c:pt idx="347889">
                  <c:v>403.56</c:v>
                </c:pt>
                <c:pt idx="347890">
                  <c:v>397.04</c:v>
                </c:pt>
                <c:pt idx="347891">
                  <c:v>384.29</c:v>
                </c:pt>
                <c:pt idx="347892">
                  <c:v>352.25</c:v>
                </c:pt>
                <c:pt idx="347893">
                  <c:v>249.77</c:v>
                </c:pt>
                <c:pt idx="347894">
                  <c:v>408.58</c:v>
                </c:pt>
                <c:pt idx="347895">
                  <c:v>341.79</c:v>
                </c:pt>
                <c:pt idx="347896">
                  <c:v>454.27</c:v>
                </c:pt>
                <c:pt idx="347897">
                  <c:v>523.63</c:v>
                </c:pt>
                <c:pt idx="347898">
                  <c:v>559.75</c:v>
                </c:pt>
                <c:pt idx="347899">
                  <c:v>368.4</c:v>
                </c:pt>
                <c:pt idx="347900">
                  <c:v>432.84</c:v>
                </c:pt>
                <c:pt idx="347901">
                  <c:v>405.75</c:v>
                </c:pt>
                <c:pt idx="347902">
                  <c:v>422.11</c:v>
                </c:pt>
                <c:pt idx="347903">
                  <c:v>411.12</c:v>
                </c:pt>
                <c:pt idx="347904">
                  <c:v>510.61</c:v>
                </c:pt>
                <c:pt idx="347905">
                  <c:v>409.91</c:v>
                </c:pt>
                <c:pt idx="347906">
                  <c:v>412.92</c:v>
                </c:pt>
                <c:pt idx="347907">
                  <c:v>649.24</c:v>
                </c:pt>
                <c:pt idx="347908">
                  <c:v>460.51</c:v>
                </c:pt>
                <c:pt idx="347909">
                  <c:v>380.94</c:v>
                </c:pt>
                <c:pt idx="347910">
                  <c:v>327.27</c:v>
                </c:pt>
                <c:pt idx="347911">
                  <c:v>469.86</c:v>
                </c:pt>
                <c:pt idx="347912">
                  <c:v>331.49</c:v>
                </c:pt>
                <c:pt idx="347913">
                  <c:v>427.9</c:v>
                </c:pt>
                <c:pt idx="347914">
                  <c:v>471.5</c:v>
                </c:pt>
                <c:pt idx="347915">
                  <c:v>400.76</c:v>
                </c:pt>
                <c:pt idx="347916">
                  <c:v>469.67</c:v>
                </c:pt>
                <c:pt idx="347917">
                  <c:v>461.56</c:v>
                </c:pt>
                <c:pt idx="347918">
                  <c:v>419.69</c:v>
                </c:pt>
                <c:pt idx="347919">
                  <c:v>408.25</c:v>
                </c:pt>
                <c:pt idx="347920">
                  <c:v>488.45</c:v>
                </c:pt>
                <c:pt idx="347921">
                  <c:v>563.96</c:v>
                </c:pt>
                <c:pt idx="347922">
                  <c:v>589.61</c:v>
                </c:pt>
                <c:pt idx="347923">
                  <c:v>472.92</c:v>
                </c:pt>
                <c:pt idx="347924">
                  <c:v>426.03</c:v>
                </c:pt>
                <c:pt idx="347925">
                  <c:v>397.36</c:v>
                </c:pt>
                <c:pt idx="347926">
                  <c:v>349.65</c:v>
                </c:pt>
                <c:pt idx="347927">
                  <c:v>338.07</c:v>
                </c:pt>
                <c:pt idx="347928">
                  <c:v>433.66</c:v>
                </c:pt>
                <c:pt idx="347929">
                  <c:v>405.76</c:v>
                </c:pt>
                <c:pt idx="347930">
                  <c:v>1749.8</c:v>
                </c:pt>
                <c:pt idx="347931">
                  <c:v>1315.64</c:v>
                </c:pt>
                <c:pt idx="347932">
                  <c:v>1453.84</c:v>
                </c:pt>
                <c:pt idx="347933">
                  <c:v>1468.69</c:v>
                </c:pt>
                <c:pt idx="347934">
                  <c:v>1513.47</c:v>
                </c:pt>
                <c:pt idx="347935">
                  <c:v>1316.42</c:v>
                </c:pt>
                <c:pt idx="347936">
                  <c:v>1104.98</c:v>
                </c:pt>
                <c:pt idx="347937">
                  <c:v>1214.44</c:v>
                </c:pt>
                <c:pt idx="347938">
                  <c:v>1104.98</c:v>
                </c:pt>
                <c:pt idx="347939">
                  <c:v>1251.8599999999999</c:v>
                </c:pt>
                <c:pt idx="347940">
                  <c:v>1515.69</c:v>
                </c:pt>
                <c:pt idx="347941">
                  <c:v>1418.86</c:v>
                </c:pt>
                <c:pt idx="347942">
                  <c:v>1203.5</c:v>
                </c:pt>
                <c:pt idx="347943">
                  <c:v>1856.62</c:v>
                </c:pt>
                <c:pt idx="347944">
                  <c:v>1461.36</c:v>
                </c:pt>
                <c:pt idx="347945">
                  <c:v>1695.73</c:v>
                </c:pt>
                <c:pt idx="347946">
                  <c:v>1913.55</c:v>
                </c:pt>
                <c:pt idx="347947">
                  <c:v>1780.36</c:v>
                </c:pt>
                <c:pt idx="347948">
                  <c:v>1492.49</c:v>
                </c:pt>
                <c:pt idx="347949">
                  <c:v>1589.9</c:v>
                </c:pt>
                <c:pt idx="347950">
                  <c:v>1637.64</c:v>
                </c:pt>
                <c:pt idx="347951">
                  <c:v>1742.95</c:v>
                </c:pt>
                <c:pt idx="347952">
                  <c:v>1701.41</c:v>
                </c:pt>
                <c:pt idx="347953">
                  <c:v>1547.85</c:v>
                </c:pt>
                <c:pt idx="347954">
                  <c:v>1386.26</c:v>
                </c:pt>
                <c:pt idx="347955">
                  <c:v>1461.87</c:v>
                </c:pt>
                <c:pt idx="347956">
                  <c:v>1894.24</c:v>
                </c:pt>
                <c:pt idx="347957">
                  <c:v>1655.78</c:v>
                </c:pt>
                <c:pt idx="347958">
                  <c:v>1660.49</c:v>
                </c:pt>
                <c:pt idx="347959">
                  <c:v>1694.22</c:v>
                </c:pt>
                <c:pt idx="347960">
                  <c:v>1768.28</c:v>
                </c:pt>
                <c:pt idx="347961">
                  <c:v>1511.33</c:v>
                </c:pt>
                <c:pt idx="347962">
                  <c:v>1493.19</c:v>
                </c:pt>
                <c:pt idx="347963">
                  <c:v>1542.34</c:v>
                </c:pt>
                <c:pt idx="347964">
                  <c:v>1244.29</c:v>
                </c:pt>
                <c:pt idx="347965">
                  <c:v>1678.05</c:v>
                </c:pt>
                <c:pt idx="347966">
                  <c:v>1285.71</c:v>
                </c:pt>
                <c:pt idx="347967">
                  <c:v>1447</c:v>
                </c:pt>
                <c:pt idx="347968">
                  <c:v>1589.44</c:v>
                </c:pt>
                <c:pt idx="347969">
                  <c:v>1745.6</c:v>
                </c:pt>
                <c:pt idx="347970">
                  <c:v>1836.31</c:v>
                </c:pt>
                <c:pt idx="347971">
                  <c:v>2265.4899999999998</c:v>
                </c:pt>
                <c:pt idx="347972">
                  <c:v>2480.4699999999998</c:v>
                </c:pt>
                <c:pt idx="347973">
                  <c:v>2108.94</c:v>
                </c:pt>
                <c:pt idx="347974">
                  <c:v>2845.39</c:v>
                </c:pt>
                <c:pt idx="347975">
                  <c:v>2339.98</c:v>
                </c:pt>
                <c:pt idx="347976">
                  <c:v>2765.93</c:v>
                </c:pt>
                <c:pt idx="347977">
                  <c:v>2607.87</c:v>
                </c:pt>
                <c:pt idx="347978">
                  <c:v>1810.54</c:v>
                </c:pt>
                <c:pt idx="347979">
                  <c:v>2952.74</c:v>
                </c:pt>
                <c:pt idx="347980">
                  <c:v>2173.77</c:v>
                </c:pt>
                <c:pt idx="347981">
                  <c:v>2137.5300000000002</c:v>
                </c:pt>
                <c:pt idx="347982">
                  <c:v>3958.62</c:v>
                </c:pt>
                <c:pt idx="347983">
                  <c:v>1401.93</c:v>
                </c:pt>
                <c:pt idx="347984">
                  <c:v>1022.29</c:v>
                </c:pt>
                <c:pt idx="347985">
                  <c:v>1375.22</c:v>
                </c:pt>
                <c:pt idx="347986">
                  <c:v>1289.31</c:v>
                </c:pt>
                <c:pt idx="347987">
                  <c:v>994.89</c:v>
                </c:pt>
                <c:pt idx="347988">
                  <c:v>1273.18</c:v>
                </c:pt>
                <c:pt idx="347989">
                  <c:v>1176.99</c:v>
                </c:pt>
                <c:pt idx="347990">
                  <c:v>1607.16</c:v>
                </c:pt>
                <c:pt idx="347991">
                  <c:v>1437.92</c:v>
                </c:pt>
                <c:pt idx="347992">
                  <c:v>1314.95</c:v>
                </c:pt>
                <c:pt idx="347993">
                  <c:v>1367.01</c:v>
                </c:pt>
                <c:pt idx="347994">
                  <c:v>1646.53</c:v>
                </c:pt>
                <c:pt idx="347995">
                  <c:v>1501.02</c:v>
                </c:pt>
                <c:pt idx="347996">
                  <c:v>1522.43</c:v>
                </c:pt>
                <c:pt idx="347997">
                  <c:v>1861.79</c:v>
                </c:pt>
                <c:pt idx="347998">
                  <c:v>1581.51</c:v>
                </c:pt>
                <c:pt idx="347999">
                  <c:v>2021.4</c:v>
                </c:pt>
                <c:pt idx="348000">
                  <c:v>1645.45</c:v>
                </c:pt>
                <c:pt idx="348001">
                  <c:v>1759.61</c:v>
                </c:pt>
                <c:pt idx="348002">
                  <c:v>1792.78</c:v>
                </c:pt>
                <c:pt idx="348003">
                  <c:v>1997.18</c:v>
                </c:pt>
                <c:pt idx="348004">
                  <c:v>1860.57</c:v>
                </c:pt>
                <c:pt idx="348005">
                  <c:v>1296.76</c:v>
                </c:pt>
                <c:pt idx="348006">
                  <c:v>1719.46</c:v>
                </c:pt>
                <c:pt idx="348007">
                  <c:v>1623.2</c:v>
                </c:pt>
                <c:pt idx="348008">
                  <c:v>2278.5700000000002</c:v>
                </c:pt>
                <c:pt idx="348009">
                  <c:v>2012.1</c:v>
                </c:pt>
                <c:pt idx="348010">
                  <c:v>2389.29</c:v>
                </c:pt>
                <c:pt idx="348011">
                  <c:v>2449.36</c:v>
                </c:pt>
                <c:pt idx="348012">
                  <c:v>2100.92</c:v>
                </c:pt>
                <c:pt idx="348013">
                  <c:v>1726.87</c:v>
                </c:pt>
                <c:pt idx="348014">
                  <c:v>1299.31</c:v>
                </c:pt>
                <c:pt idx="348015">
                  <c:v>1542.41</c:v>
                </c:pt>
                <c:pt idx="348016">
                  <c:v>1760.12</c:v>
                </c:pt>
                <c:pt idx="348017">
                  <c:v>1539.59</c:v>
                </c:pt>
                <c:pt idx="348018">
                  <c:v>1246.27</c:v>
                </c:pt>
                <c:pt idx="348019">
                  <c:v>1653.05</c:v>
                </c:pt>
                <c:pt idx="348020">
                  <c:v>1547.02</c:v>
                </c:pt>
                <c:pt idx="348021">
                  <c:v>2203.6</c:v>
                </c:pt>
                <c:pt idx="348022">
                  <c:v>1970.37</c:v>
                </c:pt>
                <c:pt idx="348023">
                  <c:v>1438.5</c:v>
                </c:pt>
                <c:pt idx="348024">
                  <c:v>1933.24</c:v>
                </c:pt>
                <c:pt idx="348025">
                  <c:v>2987.51</c:v>
                </c:pt>
                <c:pt idx="348026">
                  <c:v>3373.68</c:v>
                </c:pt>
                <c:pt idx="348027">
                  <c:v>1834.91</c:v>
                </c:pt>
                <c:pt idx="348028">
                  <c:v>2331.52</c:v>
                </c:pt>
                <c:pt idx="348029">
                  <c:v>2214.37</c:v>
                </c:pt>
                <c:pt idx="348030">
                  <c:v>2379.15</c:v>
                </c:pt>
                <c:pt idx="348031">
                  <c:v>2340.66</c:v>
                </c:pt>
                <c:pt idx="348032">
                  <c:v>2005.71</c:v>
                </c:pt>
                <c:pt idx="348033">
                  <c:v>1708.32</c:v>
                </c:pt>
                <c:pt idx="348034">
                  <c:v>1548.94</c:v>
                </c:pt>
                <c:pt idx="348035">
                  <c:v>1465.48</c:v>
                </c:pt>
                <c:pt idx="348036">
                  <c:v>1668.52</c:v>
                </c:pt>
                <c:pt idx="348037">
                  <c:v>1389.23</c:v>
                </c:pt>
                <c:pt idx="348038">
                  <c:v>1564.86</c:v>
                </c:pt>
                <c:pt idx="348039">
                  <c:v>1392.02</c:v>
                </c:pt>
                <c:pt idx="348040">
                  <c:v>1514.77</c:v>
                </c:pt>
                <c:pt idx="348041">
                  <c:v>1644.43</c:v>
                </c:pt>
                <c:pt idx="348042">
                  <c:v>1937.74</c:v>
                </c:pt>
                <c:pt idx="348043">
                  <c:v>1719.93</c:v>
                </c:pt>
                <c:pt idx="348044">
                  <c:v>1584.17</c:v>
                </c:pt>
                <c:pt idx="348045">
                  <c:v>1558.57</c:v>
                </c:pt>
                <c:pt idx="348046">
                  <c:v>1275.95</c:v>
                </c:pt>
                <c:pt idx="348047">
                  <c:v>1766.61</c:v>
                </c:pt>
                <c:pt idx="348048">
                  <c:v>1705.58</c:v>
                </c:pt>
                <c:pt idx="348049">
                  <c:v>1524.67</c:v>
                </c:pt>
                <c:pt idx="348050">
                  <c:v>1523.05</c:v>
                </c:pt>
                <c:pt idx="348051">
                  <c:v>1925.46</c:v>
                </c:pt>
                <c:pt idx="348052">
                  <c:v>1863.45</c:v>
                </c:pt>
                <c:pt idx="348053">
                  <c:v>1996.24</c:v>
                </c:pt>
                <c:pt idx="348054">
                  <c:v>1335.82</c:v>
                </c:pt>
                <c:pt idx="348055">
                  <c:v>1815.5</c:v>
                </c:pt>
                <c:pt idx="348056">
                  <c:v>1531.11</c:v>
                </c:pt>
                <c:pt idx="348057">
                  <c:v>1599.96</c:v>
                </c:pt>
                <c:pt idx="348058">
                  <c:v>1534.95</c:v>
                </c:pt>
                <c:pt idx="348059">
                  <c:v>2111.5300000000002</c:v>
                </c:pt>
                <c:pt idx="348060">
                  <c:v>1960.05</c:v>
                </c:pt>
                <c:pt idx="348061">
                  <c:v>1876.59</c:v>
                </c:pt>
                <c:pt idx="348062">
                  <c:v>1981.81</c:v>
                </c:pt>
                <c:pt idx="348063">
                  <c:v>1712.55</c:v>
                </c:pt>
                <c:pt idx="348064">
                  <c:v>1970.23</c:v>
                </c:pt>
                <c:pt idx="348065">
                  <c:v>1717.75</c:v>
                </c:pt>
                <c:pt idx="348066">
                  <c:v>1824.92</c:v>
                </c:pt>
                <c:pt idx="348067">
                  <c:v>2180.0100000000002</c:v>
                </c:pt>
                <c:pt idx="348068">
                  <c:v>1762.8</c:v>
                </c:pt>
                <c:pt idx="348069">
                  <c:v>1322.42</c:v>
                </c:pt>
                <c:pt idx="348070">
                  <c:v>1741.86</c:v>
                </c:pt>
                <c:pt idx="348071">
                  <c:v>1928.96</c:v>
                </c:pt>
                <c:pt idx="348072">
                  <c:v>1618.04</c:v>
                </c:pt>
                <c:pt idx="348073">
                  <c:v>132.36000000000001</c:v>
                </c:pt>
                <c:pt idx="348074">
                  <c:v>106.2</c:v>
                </c:pt>
                <c:pt idx="348075">
                  <c:v>84.88</c:v>
                </c:pt>
                <c:pt idx="348076">
                  <c:v>126.53</c:v>
                </c:pt>
                <c:pt idx="348077">
                  <c:v>110.92</c:v>
                </c:pt>
                <c:pt idx="348078">
                  <c:v>111.31</c:v>
                </c:pt>
                <c:pt idx="348079">
                  <c:v>89.03</c:v>
                </c:pt>
                <c:pt idx="348080">
                  <c:v>118.1</c:v>
                </c:pt>
                <c:pt idx="348081">
                  <c:v>172.4</c:v>
                </c:pt>
                <c:pt idx="348082">
                  <c:v>113.66</c:v>
                </c:pt>
                <c:pt idx="348083">
                  <c:v>217.07</c:v>
                </c:pt>
                <c:pt idx="348084">
                  <c:v>141.34</c:v>
                </c:pt>
                <c:pt idx="348085">
                  <c:v>122.44</c:v>
                </c:pt>
                <c:pt idx="348086">
                  <c:v>146.33000000000001</c:v>
                </c:pt>
                <c:pt idx="348087">
                  <c:v>121.11</c:v>
                </c:pt>
                <c:pt idx="348088">
                  <c:v>151.54</c:v>
                </c:pt>
                <c:pt idx="348089">
                  <c:v>172.9</c:v>
                </c:pt>
                <c:pt idx="348090">
                  <c:v>205.35</c:v>
                </c:pt>
                <c:pt idx="348091">
                  <c:v>157.74</c:v>
                </c:pt>
                <c:pt idx="348092">
                  <c:v>159.30000000000001</c:v>
                </c:pt>
                <c:pt idx="348093">
                  <c:v>188.24</c:v>
                </c:pt>
                <c:pt idx="348094">
                  <c:v>164.53</c:v>
                </c:pt>
                <c:pt idx="348095">
                  <c:v>172.79</c:v>
                </c:pt>
                <c:pt idx="348096">
                  <c:v>145.41</c:v>
                </c:pt>
                <c:pt idx="348097">
                  <c:v>156.16999999999999</c:v>
                </c:pt>
                <c:pt idx="348098">
                  <c:v>167.59</c:v>
                </c:pt>
                <c:pt idx="348099">
                  <c:v>167.54</c:v>
                </c:pt>
                <c:pt idx="348100">
                  <c:v>150.96</c:v>
                </c:pt>
                <c:pt idx="348101">
                  <c:v>217.48</c:v>
                </c:pt>
                <c:pt idx="348102">
                  <c:v>176.56</c:v>
                </c:pt>
                <c:pt idx="348103">
                  <c:v>181.21</c:v>
                </c:pt>
                <c:pt idx="348104">
                  <c:v>151.49</c:v>
                </c:pt>
                <c:pt idx="348105">
                  <c:v>162.71</c:v>
                </c:pt>
                <c:pt idx="348106">
                  <c:v>118.92</c:v>
                </c:pt>
                <c:pt idx="348107">
                  <c:v>172.88</c:v>
                </c:pt>
                <c:pt idx="348108">
                  <c:v>149.04</c:v>
                </c:pt>
                <c:pt idx="348109">
                  <c:v>114.84</c:v>
                </c:pt>
                <c:pt idx="348110">
                  <c:v>148.1</c:v>
                </c:pt>
                <c:pt idx="348111">
                  <c:v>155.41</c:v>
                </c:pt>
                <c:pt idx="348112">
                  <c:v>157.22</c:v>
                </c:pt>
                <c:pt idx="348113">
                  <c:v>87.83</c:v>
                </c:pt>
                <c:pt idx="348114">
                  <c:v>143.09</c:v>
                </c:pt>
                <c:pt idx="348115">
                  <c:v>135.87</c:v>
                </c:pt>
                <c:pt idx="348116">
                  <c:v>140.54</c:v>
                </c:pt>
                <c:pt idx="348117">
                  <c:v>149.15</c:v>
                </c:pt>
                <c:pt idx="348118">
                  <c:v>155.21</c:v>
                </c:pt>
                <c:pt idx="348119">
                  <c:v>105.8</c:v>
                </c:pt>
                <c:pt idx="348120">
                  <c:v>85.73</c:v>
                </c:pt>
                <c:pt idx="348121">
                  <c:v>128.29</c:v>
                </c:pt>
                <c:pt idx="348122">
                  <c:v>157.37</c:v>
                </c:pt>
                <c:pt idx="348123">
                  <c:v>92.7</c:v>
                </c:pt>
                <c:pt idx="348124">
                  <c:v>90.89</c:v>
                </c:pt>
                <c:pt idx="348125">
                  <c:v>154.71</c:v>
                </c:pt>
                <c:pt idx="348126">
                  <c:v>83.92</c:v>
                </c:pt>
                <c:pt idx="348127">
                  <c:v>141.56</c:v>
                </c:pt>
                <c:pt idx="348128">
                  <c:v>104.93</c:v>
                </c:pt>
                <c:pt idx="348129">
                  <c:v>140.35</c:v>
                </c:pt>
                <c:pt idx="348130">
                  <c:v>107.9</c:v>
                </c:pt>
                <c:pt idx="348131">
                  <c:v>100.16</c:v>
                </c:pt>
                <c:pt idx="348132">
                  <c:v>158.68</c:v>
                </c:pt>
                <c:pt idx="348133">
                  <c:v>61.18</c:v>
                </c:pt>
                <c:pt idx="348134">
                  <c:v>133.04</c:v>
                </c:pt>
                <c:pt idx="348135">
                  <c:v>148.81</c:v>
                </c:pt>
                <c:pt idx="348136">
                  <c:v>150.30000000000001</c:v>
                </c:pt>
                <c:pt idx="348137">
                  <c:v>132.69</c:v>
                </c:pt>
                <c:pt idx="348138">
                  <c:v>114.73</c:v>
                </c:pt>
                <c:pt idx="348139">
                  <c:v>94.29</c:v>
                </c:pt>
                <c:pt idx="348140">
                  <c:v>122.35</c:v>
                </c:pt>
                <c:pt idx="348141">
                  <c:v>158.12</c:v>
                </c:pt>
                <c:pt idx="348142">
                  <c:v>77.56</c:v>
                </c:pt>
                <c:pt idx="348143">
                  <c:v>139.63</c:v>
                </c:pt>
                <c:pt idx="348144">
                  <c:v>151.82</c:v>
                </c:pt>
                <c:pt idx="348145">
                  <c:v>166.31</c:v>
                </c:pt>
                <c:pt idx="348146">
                  <c:v>139.82</c:v>
                </c:pt>
                <c:pt idx="348147">
                  <c:v>106.58</c:v>
                </c:pt>
                <c:pt idx="348148">
                  <c:v>196.08</c:v>
                </c:pt>
                <c:pt idx="348149">
                  <c:v>91.55</c:v>
                </c:pt>
                <c:pt idx="348150">
                  <c:v>192.93</c:v>
                </c:pt>
                <c:pt idx="348151">
                  <c:v>156.16</c:v>
                </c:pt>
                <c:pt idx="348152">
                  <c:v>149.09</c:v>
                </c:pt>
                <c:pt idx="348153">
                  <c:v>286.45</c:v>
                </c:pt>
                <c:pt idx="348154">
                  <c:v>277.14999999999998</c:v>
                </c:pt>
                <c:pt idx="348155">
                  <c:v>198.22</c:v>
                </c:pt>
                <c:pt idx="348156">
                  <c:v>205.71</c:v>
                </c:pt>
                <c:pt idx="348157">
                  <c:v>196.73</c:v>
                </c:pt>
                <c:pt idx="348158">
                  <c:v>210.39</c:v>
                </c:pt>
                <c:pt idx="348159">
                  <c:v>292.32</c:v>
                </c:pt>
                <c:pt idx="348160">
                  <c:v>180.64</c:v>
                </c:pt>
                <c:pt idx="348161">
                  <c:v>262</c:v>
                </c:pt>
                <c:pt idx="348162">
                  <c:v>224.5</c:v>
                </c:pt>
                <c:pt idx="348163">
                  <c:v>269.54000000000002</c:v>
                </c:pt>
                <c:pt idx="348164">
                  <c:v>235.07</c:v>
                </c:pt>
                <c:pt idx="348165">
                  <c:v>271.54000000000002</c:v>
                </c:pt>
                <c:pt idx="348166">
                  <c:v>213.76</c:v>
                </c:pt>
                <c:pt idx="348167">
                  <c:v>152.1</c:v>
                </c:pt>
                <c:pt idx="348168">
                  <c:v>222.95</c:v>
                </c:pt>
                <c:pt idx="348169">
                  <c:v>247.27</c:v>
                </c:pt>
                <c:pt idx="348170">
                  <c:v>322.32</c:v>
                </c:pt>
                <c:pt idx="348171">
                  <c:v>241.72</c:v>
                </c:pt>
                <c:pt idx="348172">
                  <c:v>186.15</c:v>
                </c:pt>
                <c:pt idx="348173">
                  <c:v>243.77</c:v>
                </c:pt>
                <c:pt idx="348174">
                  <c:v>203.85</c:v>
                </c:pt>
                <c:pt idx="348175">
                  <c:v>185.76</c:v>
                </c:pt>
                <c:pt idx="348176">
                  <c:v>218.79</c:v>
                </c:pt>
                <c:pt idx="348177">
                  <c:v>246.23</c:v>
                </c:pt>
                <c:pt idx="348178">
                  <c:v>221.12</c:v>
                </c:pt>
                <c:pt idx="348179">
                  <c:v>225.63</c:v>
                </c:pt>
                <c:pt idx="348180">
                  <c:v>254.3</c:v>
                </c:pt>
                <c:pt idx="348181">
                  <c:v>188.96</c:v>
                </c:pt>
                <c:pt idx="348182">
                  <c:v>250.82</c:v>
                </c:pt>
                <c:pt idx="348183">
                  <c:v>241.79</c:v>
                </c:pt>
                <c:pt idx="348184">
                  <c:v>235.05</c:v>
                </c:pt>
                <c:pt idx="348185">
                  <c:v>197.28</c:v>
                </c:pt>
                <c:pt idx="348186">
                  <c:v>182.19</c:v>
                </c:pt>
                <c:pt idx="348187">
                  <c:v>167.86</c:v>
                </c:pt>
                <c:pt idx="348188">
                  <c:v>161.66999999999999</c:v>
                </c:pt>
                <c:pt idx="348189">
                  <c:v>200.38</c:v>
                </c:pt>
                <c:pt idx="348190">
                  <c:v>126.88</c:v>
                </c:pt>
                <c:pt idx="348191">
                  <c:v>295.66000000000003</c:v>
                </c:pt>
                <c:pt idx="348192">
                  <c:v>264.31</c:v>
                </c:pt>
                <c:pt idx="348193">
                  <c:v>248.74</c:v>
                </c:pt>
                <c:pt idx="348194">
                  <c:v>247.78</c:v>
                </c:pt>
                <c:pt idx="348195">
                  <c:v>249.04</c:v>
                </c:pt>
                <c:pt idx="348196">
                  <c:v>248.33</c:v>
                </c:pt>
                <c:pt idx="348197">
                  <c:v>233.64</c:v>
                </c:pt>
                <c:pt idx="348198">
                  <c:v>259.62</c:v>
                </c:pt>
                <c:pt idx="348199">
                  <c:v>212.79</c:v>
                </c:pt>
                <c:pt idx="348200">
                  <c:v>224.18</c:v>
                </c:pt>
                <c:pt idx="348201">
                  <c:v>318.58</c:v>
                </c:pt>
                <c:pt idx="348202">
                  <c:v>317.12</c:v>
                </c:pt>
                <c:pt idx="348203">
                  <c:v>234.26</c:v>
                </c:pt>
                <c:pt idx="348204">
                  <c:v>254.61</c:v>
                </c:pt>
                <c:pt idx="348205">
                  <c:v>274.32</c:v>
                </c:pt>
                <c:pt idx="348206">
                  <c:v>366.15</c:v>
                </c:pt>
                <c:pt idx="348207">
                  <c:v>258.17</c:v>
                </c:pt>
                <c:pt idx="348208">
                  <c:v>216.52</c:v>
                </c:pt>
                <c:pt idx="348209">
                  <c:v>282.32</c:v>
                </c:pt>
                <c:pt idx="348210">
                  <c:v>164.18</c:v>
                </c:pt>
                <c:pt idx="348211">
                  <c:v>240.11</c:v>
                </c:pt>
                <c:pt idx="348212">
                  <c:v>289.86</c:v>
                </c:pt>
                <c:pt idx="348213">
                  <c:v>246.96</c:v>
                </c:pt>
                <c:pt idx="348214">
                  <c:v>269.22000000000003</c:v>
                </c:pt>
                <c:pt idx="348215">
                  <c:v>240.25</c:v>
                </c:pt>
                <c:pt idx="348216">
                  <c:v>16009.78</c:v>
                </c:pt>
                <c:pt idx="348217">
                  <c:v>14694.56</c:v>
                </c:pt>
                <c:pt idx="348218">
                  <c:v>16215.75</c:v>
                </c:pt>
                <c:pt idx="348219">
                  <c:v>16313.72</c:v>
                </c:pt>
                <c:pt idx="348220">
                  <c:v>16028.63</c:v>
                </c:pt>
                <c:pt idx="348221">
                  <c:v>17032.080000000002</c:v>
                </c:pt>
                <c:pt idx="348222">
                  <c:v>16043.4</c:v>
                </c:pt>
                <c:pt idx="348223">
                  <c:v>17241.2</c:v>
                </c:pt>
                <c:pt idx="348224">
                  <c:v>16586.240000000002</c:v>
                </c:pt>
                <c:pt idx="348225">
                  <c:v>15950.83</c:v>
                </c:pt>
                <c:pt idx="348226">
                  <c:v>17064.900000000001</c:v>
                </c:pt>
                <c:pt idx="348227">
                  <c:v>17197.580000000002</c:v>
                </c:pt>
                <c:pt idx="348228">
                  <c:v>17783.12</c:v>
                </c:pt>
                <c:pt idx="348229">
                  <c:v>17625.8</c:v>
                </c:pt>
                <c:pt idx="348230">
                  <c:v>16106.18</c:v>
                </c:pt>
                <c:pt idx="348231">
                  <c:v>16150.49</c:v>
                </c:pt>
                <c:pt idx="348232">
                  <c:v>17215.54</c:v>
                </c:pt>
                <c:pt idx="348233">
                  <c:v>16732.990000000002</c:v>
                </c:pt>
                <c:pt idx="348234">
                  <c:v>16373.42</c:v>
                </c:pt>
                <c:pt idx="348235">
                  <c:v>16436.849999999999</c:v>
                </c:pt>
                <c:pt idx="348236">
                  <c:v>15759.23</c:v>
                </c:pt>
                <c:pt idx="348237">
                  <c:v>16568.3</c:v>
                </c:pt>
                <c:pt idx="348238">
                  <c:v>17318.48</c:v>
                </c:pt>
                <c:pt idx="348239">
                  <c:v>17429.79</c:v>
                </c:pt>
                <c:pt idx="348240">
                  <c:v>17107.080000000002</c:v>
                </c:pt>
                <c:pt idx="348241">
                  <c:v>17384.95</c:v>
                </c:pt>
                <c:pt idx="348242">
                  <c:v>16382.47</c:v>
                </c:pt>
                <c:pt idx="348243">
                  <c:v>16973.349999999999</c:v>
                </c:pt>
                <c:pt idx="348244">
                  <c:v>16420.34</c:v>
                </c:pt>
                <c:pt idx="348245">
                  <c:v>17417.490000000002</c:v>
                </c:pt>
                <c:pt idx="348246">
                  <c:v>17150.29</c:v>
                </c:pt>
                <c:pt idx="348247">
                  <c:v>17487.75</c:v>
                </c:pt>
                <c:pt idx="348248">
                  <c:v>16786.41</c:v>
                </c:pt>
                <c:pt idx="348249">
                  <c:v>16746.27</c:v>
                </c:pt>
                <c:pt idx="348250">
                  <c:v>16877.95</c:v>
                </c:pt>
                <c:pt idx="348251">
                  <c:v>17094.41</c:v>
                </c:pt>
                <c:pt idx="348252">
                  <c:v>15934.25</c:v>
                </c:pt>
                <c:pt idx="348253">
                  <c:v>16816.400000000001</c:v>
                </c:pt>
                <c:pt idx="348254">
                  <c:v>15592.92</c:v>
                </c:pt>
                <c:pt idx="348255">
                  <c:v>18324.73</c:v>
                </c:pt>
                <c:pt idx="348256">
                  <c:v>16483.72</c:v>
                </c:pt>
                <c:pt idx="348257">
                  <c:v>16952.91</c:v>
                </c:pt>
                <c:pt idx="348258">
                  <c:v>17551.830000000002</c:v>
                </c:pt>
                <c:pt idx="348259">
                  <c:v>16529.03</c:v>
                </c:pt>
                <c:pt idx="348260">
                  <c:v>15129.54</c:v>
                </c:pt>
                <c:pt idx="348261">
                  <c:v>15949.4</c:v>
                </c:pt>
                <c:pt idx="348262">
                  <c:v>16985.759999999998</c:v>
                </c:pt>
                <c:pt idx="348263">
                  <c:v>14700.68</c:v>
                </c:pt>
                <c:pt idx="348264">
                  <c:v>17752.330000000002</c:v>
                </c:pt>
                <c:pt idx="348265">
                  <c:v>17081.990000000002</c:v>
                </c:pt>
                <c:pt idx="348266">
                  <c:v>16427.09</c:v>
                </c:pt>
                <c:pt idx="348267">
                  <c:v>16199.45</c:v>
                </c:pt>
                <c:pt idx="348268">
                  <c:v>16496.150000000001</c:v>
                </c:pt>
                <c:pt idx="348269">
                  <c:v>15293.11</c:v>
                </c:pt>
                <c:pt idx="348270">
                  <c:v>16100.94</c:v>
                </c:pt>
                <c:pt idx="348271">
                  <c:v>17120.39</c:v>
                </c:pt>
                <c:pt idx="348272">
                  <c:v>17924.39</c:v>
                </c:pt>
                <c:pt idx="348273">
                  <c:v>15259.22</c:v>
                </c:pt>
                <c:pt idx="348274">
                  <c:v>16058</c:v>
                </c:pt>
                <c:pt idx="348275">
                  <c:v>16929.580000000002</c:v>
                </c:pt>
                <c:pt idx="348276">
                  <c:v>17121.099999999999</c:v>
                </c:pt>
                <c:pt idx="348277">
                  <c:v>17153.990000000002</c:v>
                </c:pt>
                <c:pt idx="348278">
                  <c:v>16412.689999999999</c:v>
                </c:pt>
                <c:pt idx="348279">
                  <c:v>17000.669999999998</c:v>
                </c:pt>
                <c:pt idx="348280">
                  <c:v>16218.28</c:v>
                </c:pt>
                <c:pt idx="348281">
                  <c:v>17860.009999999998</c:v>
                </c:pt>
                <c:pt idx="348282">
                  <c:v>15352.6</c:v>
                </c:pt>
                <c:pt idx="348283">
                  <c:v>17385.439999999999</c:v>
                </c:pt>
                <c:pt idx="348284">
                  <c:v>16479.099999999999</c:v>
                </c:pt>
                <c:pt idx="348285">
                  <c:v>15254.33</c:v>
                </c:pt>
                <c:pt idx="348286">
                  <c:v>16832.689999999999</c:v>
                </c:pt>
                <c:pt idx="348287">
                  <c:v>15872.67</c:v>
                </c:pt>
                <c:pt idx="348288">
                  <c:v>16035.92</c:v>
                </c:pt>
                <c:pt idx="348289">
                  <c:v>16619.57</c:v>
                </c:pt>
                <c:pt idx="348290">
                  <c:v>15625.87</c:v>
                </c:pt>
                <c:pt idx="348291">
                  <c:v>16055.08</c:v>
                </c:pt>
                <c:pt idx="348292">
                  <c:v>17043.900000000001</c:v>
                </c:pt>
                <c:pt idx="348293">
                  <c:v>16136.31</c:v>
                </c:pt>
                <c:pt idx="348294">
                  <c:v>16815.89</c:v>
                </c:pt>
                <c:pt idx="348295">
                  <c:v>16612.41</c:v>
                </c:pt>
                <c:pt idx="348296">
                  <c:v>17087.64</c:v>
                </c:pt>
                <c:pt idx="348297">
                  <c:v>17373.48</c:v>
                </c:pt>
                <c:pt idx="348298">
                  <c:v>16974.95</c:v>
                </c:pt>
                <c:pt idx="348299">
                  <c:v>16294.4</c:v>
                </c:pt>
                <c:pt idx="348300">
                  <c:v>16174.72</c:v>
                </c:pt>
                <c:pt idx="348301">
                  <c:v>17229.87</c:v>
                </c:pt>
                <c:pt idx="348302">
                  <c:v>16745.490000000002</c:v>
                </c:pt>
                <c:pt idx="348303">
                  <c:v>16779.63</c:v>
                </c:pt>
                <c:pt idx="348304">
                  <c:v>17006.2</c:v>
                </c:pt>
                <c:pt idx="348305">
                  <c:v>17719.16</c:v>
                </c:pt>
                <c:pt idx="348306">
                  <c:v>16658.89</c:v>
                </c:pt>
                <c:pt idx="348307">
                  <c:v>18062.38</c:v>
                </c:pt>
                <c:pt idx="348308">
                  <c:v>17074.68</c:v>
                </c:pt>
                <c:pt idx="348309">
                  <c:v>16939.689999999999</c:v>
                </c:pt>
                <c:pt idx="348310">
                  <c:v>15806.77</c:v>
                </c:pt>
                <c:pt idx="348311">
                  <c:v>16785.93</c:v>
                </c:pt>
                <c:pt idx="348312">
                  <c:v>15384.09</c:v>
                </c:pt>
                <c:pt idx="348313">
                  <c:v>15823.86</c:v>
                </c:pt>
                <c:pt idx="348314">
                  <c:v>16251.28</c:v>
                </c:pt>
                <c:pt idx="348315">
                  <c:v>14242.35</c:v>
                </c:pt>
                <c:pt idx="348316">
                  <c:v>18289.13</c:v>
                </c:pt>
                <c:pt idx="348317">
                  <c:v>16729.46</c:v>
                </c:pt>
                <c:pt idx="348318">
                  <c:v>16844.68</c:v>
                </c:pt>
                <c:pt idx="348319">
                  <c:v>16233.49</c:v>
                </c:pt>
                <c:pt idx="348320">
                  <c:v>16333.93</c:v>
                </c:pt>
                <c:pt idx="348321">
                  <c:v>16466.91</c:v>
                </c:pt>
                <c:pt idx="348322">
                  <c:v>15685.06</c:v>
                </c:pt>
                <c:pt idx="348323">
                  <c:v>17822.080000000002</c:v>
                </c:pt>
                <c:pt idx="348324">
                  <c:v>17456.919999999998</c:v>
                </c:pt>
                <c:pt idx="348325">
                  <c:v>18228.5</c:v>
                </c:pt>
                <c:pt idx="348326">
                  <c:v>16742.38</c:v>
                </c:pt>
                <c:pt idx="348327">
                  <c:v>17129.28</c:v>
                </c:pt>
                <c:pt idx="348328">
                  <c:v>17345.18</c:v>
                </c:pt>
                <c:pt idx="348329">
                  <c:v>18310.84</c:v>
                </c:pt>
                <c:pt idx="348330">
                  <c:v>16751.04</c:v>
                </c:pt>
                <c:pt idx="348331">
                  <c:v>17537.810000000001</c:v>
                </c:pt>
                <c:pt idx="348332">
                  <c:v>16383.53</c:v>
                </c:pt>
                <c:pt idx="348333">
                  <c:v>17309.12</c:v>
                </c:pt>
                <c:pt idx="348334">
                  <c:v>16507.55</c:v>
                </c:pt>
                <c:pt idx="348335">
                  <c:v>16774.75</c:v>
                </c:pt>
                <c:pt idx="348336">
                  <c:v>17818.54</c:v>
                </c:pt>
                <c:pt idx="348337">
                  <c:v>17369.54</c:v>
                </c:pt>
                <c:pt idx="348338">
                  <c:v>17351.560000000001</c:v>
                </c:pt>
                <c:pt idx="348339">
                  <c:v>16504.349999999999</c:v>
                </c:pt>
                <c:pt idx="348340">
                  <c:v>16590.78</c:v>
                </c:pt>
                <c:pt idx="348341">
                  <c:v>16152.27</c:v>
                </c:pt>
                <c:pt idx="348342">
                  <c:v>17065.849999999999</c:v>
                </c:pt>
                <c:pt idx="348343">
                  <c:v>16989.080000000002</c:v>
                </c:pt>
                <c:pt idx="348344">
                  <c:v>16885.740000000002</c:v>
                </c:pt>
                <c:pt idx="348345">
                  <c:v>17011.47</c:v>
                </c:pt>
                <c:pt idx="348346">
                  <c:v>17280.14</c:v>
                </c:pt>
                <c:pt idx="348347">
                  <c:v>15922.61</c:v>
                </c:pt>
                <c:pt idx="348348">
                  <c:v>16454</c:v>
                </c:pt>
                <c:pt idx="348349">
                  <c:v>17954.71</c:v>
                </c:pt>
                <c:pt idx="348350">
                  <c:v>17551.93</c:v>
                </c:pt>
                <c:pt idx="348351">
                  <c:v>18519.5</c:v>
                </c:pt>
                <c:pt idx="348352">
                  <c:v>16717.34</c:v>
                </c:pt>
                <c:pt idx="348353">
                  <c:v>16785.29</c:v>
                </c:pt>
                <c:pt idx="348354">
                  <c:v>17404.55</c:v>
                </c:pt>
                <c:pt idx="348355">
                  <c:v>17665</c:v>
                </c:pt>
                <c:pt idx="348356">
                  <c:v>16209.2</c:v>
                </c:pt>
                <c:pt idx="348357">
                  <c:v>17799.29</c:v>
                </c:pt>
                <c:pt idx="348358">
                  <c:v>16484.810000000001</c:v>
                </c:pt>
                <c:pt idx="348359">
                  <c:v>1254.02</c:v>
                </c:pt>
                <c:pt idx="348360">
                  <c:v>1197.23</c:v>
                </c:pt>
                <c:pt idx="348361">
                  <c:v>1003.27</c:v>
                </c:pt>
                <c:pt idx="348362">
                  <c:v>1274.17</c:v>
                </c:pt>
                <c:pt idx="348363">
                  <c:v>1402.66</c:v>
                </c:pt>
                <c:pt idx="348364">
                  <c:v>1407.58</c:v>
                </c:pt>
                <c:pt idx="348365">
                  <c:v>1099.2</c:v>
                </c:pt>
                <c:pt idx="348366">
                  <c:v>1284.93</c:v>
                </c:pt>
                <c:pt idx="348367">
                  <c:v>1558.54</c:v>
                </c:pt>
                <c:pt idx="348368">
                  <c:v>1617.2</c:v>
                </c:pt>
                <c:pt idx="348369">
                  <c:v>1362.92</c:v>
                </c:pt>
                <c:pt idx="348370">
                  <c:v>1355.31</c:v>
                </c:pt>
                <c:pt idx="348371">
                  <c:v>1258.68</c:v>
                </c:pt>
                <c:pt idx="348372">
                  <c:v>1296.46</c:v>
                </c:pt>
                <c:pt idx="348373">
                  <c:v>1281.31</c:v>
                </c:pt>
                <c:pt idx="348374">
                  <c:v>1208.26</c:v>
                </c:pt>
                <c:pt idx="348375">
                  <c:v>1237.32</c:v>
                </c:pt>
                <c:pt idx="348376">
                  <c:v>1468.43</c:v>
                </c:pt>
                <c:pt idx="348377">
                  <c:v>1246.83</c:v>
                </c:pt>
                <c:pt idx="348378">
                  <c:v>1292.6500000000001</c:v>
                </c:pt>
                <c:pt idx="348379">
                  <c:v>1280.1500000000001</c:v>
                </c:pt>
                <c:pt idx="348380">
                  <c:v>1323.99</c:v>
                </c:pt>
                <c:pt idx="348381">
                  <c:v>1834.89</c:v>
                </c:pt>
                <c:pt idx="348382">
                  <c:v>1548.86</c:v>
                </c:pt>
                <c:pt idx="348383">
                  <c:v>1554.73</c:v>
                </c:pt>
                <c:pt idx="348384">
                  <c:v>1379.58</c:v>
                </c:pt>
                <c:pt idx="348385">
                  <c:v>1329.89</c:v>
                </c:pt>
                <c:pt idx="348386">
                  <c:v>1585.29</c:v>
                </c:pt>
                <c:pt idx="348387">
                  <c:v>1809.03</c:v>
                </c:pt>
                <c:pt idx="348388">
                  <c:v>1394.75</c:v>
                </c:pt>
                <c:pt idx="348389">
                  <c:v>1152.31</c:v>
                </c:pt>
                <c:pt idx="348390">
                  <c:v>1085.53</c:v>
                </c:pt>
                <c:pt idx="348391">
                  <c:v>928.82</c:v>
                </c:pt>
                <c:pt idx="348392">
                  <c:v>977.59</c:v>
                </c:pt>
                <c:pt idx="348393">
                  <c:v>946.59</c:v>
                </c:pt>
                <c:pt idx="348394">
                  <c:v>1203.97</c:v>
                </c:pt>
                <c:pt idx="348395">
                  <c:v>1153.73</c:v>
                </c:pt>
                <c:pt idx="348396">
                  <c:v>1182.4100000000001</c:v>
                </c:pt>
                <c:pt idx="348397">
                  <c:v>1210.6199999999999</c:v>
                </c:pt>
                <c:pt idx="348398">
                  <c:v>1213.3900000000001</c:v>
                </c:pt>
                <c:pt idx="348399">
                  <c:v>1924.91</c:v>
                </c:pt>
                <c:pt idx="348400">
                  <c:v>2282.3200000000002</c:v>
                </c:pt>
                <c:pt idx="348401">
                  <c:v>4463.33</c:v>
                </c:pt>
                <c:pt idx="348402">
                  <c:v>1108.05</c:v>
                </c:pt>
                <c:pt idx="348403">
                  <c:v>1374.32</c:v>
                </c:pt>
                <c:pt idx="348404">
                  <c:v>2098.0300000000002</c:v>
                </c:pt>
                <c:pt idx="348405">
                  <c:v>3913.78</c:v>
                </c:pt>
                <c:pt idx="348406">
                  <c:v>1450.82</c:v>
                </c:pt>
                <c:pt idx="348407">
                  <c:v>1298.44</c:v>
                </c:pt>
                <c:pt idx="348408">
                  <c:v>1394.22</c:v>
                </c:pt>
                <c:pt idx="348409">
                  <c:v>1105.29</c:v>
                </c:pt>
                <c:pt idx="348410">
                  <c:v>1164.97</c:v>
                </c:pt>
                <c:pt idx="348411">
                  <c:v>1127.44</c:v>
                </c:pt>
                <c:pt idx="348412">
                  <c:v>1183.51</c:v>
                </c:pt>
                <c:pt idx="348413">
                  <c:v>1133.75</c:v>
                </c:pt>
                <c:pt idx="348414">
                  <c:v>1280.1300000000001</c:v>
                </c:pt>
                <c:pt idx="348415">
                  <c:v>1203.48</c:v>
                </c:pt>
                <c:pt idx="348416">
                  <c:v>1280.73</c:v>
                </c:pt>
                <c:pt idx="348417">
                  <c:v>1331.46</c:v>
                </c:pt>
                <c:pt idx="348418">
                  <c:v>1132.19</c:v>
                </c:pt>
                <c:pt idx="348419">
                  <c:v>1467.76</c:v>
                </c:pt>
                <c:pt idx="348420">
                  <c:v>1411.91</c:v>
                </c:pt>
                <c:pt idx="348421">
                  <c:v>1497.5</c:v>
                </c:pt>
                <c:pt idx="348422">
                  <c:v>1552.75</c:v>
                </c:pt>
                <c:pt idx="348423">
                  <c:v>1508.4</c:v>
                </c:pt>
                <c:pt idx="348424">
                  <c:v>1444.27</c:v>
                </c:pt>
                <c:pt idx="348425">
                  <c:v>1597.53</c:v>
                </c:pt>
                <c:pt idx="348426">
                  <c:v>1412.67</c:v>
                </c:pt>
                <c:pt idx="348427">
                  <c:v>941.02</c:v>
                </c:pt>
                <c:pt idx="348428">
                  <c:v>1157.1600000000001</c:v>
                </c:pt>
                <c:pt idx="348429">
                  <c:v>1048.96</c:v>
                </c:pt>
                <c:pt idx="348430">
                  <c:v>1101.3599999999999</c:v>
                </c:pt>
                <c:pt idx="348431">
                  <c:v>1082.33</c:v>
                </c:pt>
                <c:pt idx="348432">
                  <c:v>1092.3699999999999</c:v>
                </c:pt>
                <c:pt idx="348433">
                  <c:v>1306.6099999999999</c:v>
                </c:pt>
                <c:pt idx="348434">
                  <c:v>1168.8699999999999</c:v>
                </c:pt>
                <c:pt idx="348435">
                  <c:v>1187.6199999999999</c:v>
                </c:pt>
                <c:pt idx="348436">
                  <c:v>1033.32</c:v>
                </c:pt>
                <c:pt idx="348437">
                  <c:v>985.3</c:v>
                </c:pt>
                <c:pt idx="348438">
                  <c:v>1030.29</c:v>
                </c:pt>
                <c:pt idx="348439">
                  <c:v>1206.94</c:v>
                </c:pt>
                <c:pt idx="348440">
                  <c:v>1076.43</c:v>
                </c:pt>
                <c:pt idx="348441">
                  <c:v>1081.08</c:v>
                </c:pt>
                <c:pt idx="348442">
                  <c:v>944.21</c:v>
                </c:pt>
                <c:pt idx="348443">
                  <c:v>719.32</c:v>
                </c:pt>
                <c:pt idx="348444">
                  <c:v>1190.44</c:v>
                </c:pt>
                <c:pt idx="348445">
                  <c:v>1132.0899999999999</c:v>
                </c:pt>
                <c:pt idx="348446">
                  <c:v>1097.43</c:v>
                </c:pt>
                <c:pt idx="348447">
                  <c:v>1190.3399999999999</c:v>
                </c:pt>
                <c:pt idx="348448">
                  <c:v>1624.48</c:v>
                </c:pt>
                <c:pt idx="348449">
                  <c:v>1366.76</c:v>
                </c:pt>
                <c:pt idx="348450">
                  <c:v>1431.71</c:v>
                </c:pt>
                <c:pt idx="348451">
                  <c:v>1306.7</c:v>
                </c:pt>
                <c:pt idx="348452">
                  <c:v>2129.08</c:v>
                </c:pt>
                <c:pt idx="348453">
                  <c:v>4460.9799999999996</c:v>
                </c:pt>
                <c:pt idx="348454">
                  <c:v>1545.98</c:v>
                </c:pt>
                <c:pt idx="348455">
                  <c:v>1838.42</c:v>
                </c:pt>
                <c:pt idx="348456">
                  <c:v>1908.45</c:v>
                </c:pt>
                <c:pt idx="348457">
                  <c:v>3053.57</c:v>
                </c:pt>
                <c:pt idx="348458">
                  <c:v>1702.42</c:v>
                </c:pt>
                <c:pt idx="348459">
                  <c:v>1212.27</c:v>
                </c:pt>
                <c:pt idx="348460">
                  <c:v>1287.7</c:v>
                </c:pt>
                <c:pt idx="348461">
                  <c:v>1464.51</c:v>
                </c:pt>
                <c:pt idx="348462">
                  <c:v>1708.65</c:v>
                </c:pt>
                <c:pt idx="348463">
                  <c:v>1390.43</c:v>
                </c:pt>
                <c:pt idx="348464">
                  <c:v>1136.73</c:v>
                </c:pt>
                <c:pt idx="348465">
                  <c:v>1619.36</c:v>
                </c:pt>
                <c:pt idx="348466">
                  <c:v>1575</c:v>
                </c:pt>
                <c:pt idx="348467">
                  <c:v>1534.52</c:v>
                </c:pt>
                <c:pt idx="348468">
                  <c:v>1563</c:v>
                </c:pt>
                <c:pt idx="348469">
                  <c:v>1286.3599999999999</c:v>
                </c:pt>
                <c:pt idx="348470">
                  <c:v>1401.96</c:v>
                </c:pt>
                <c:pt idx="348471">
                  <c:v>1098.1600000000001</c:v>
                </c:pt>
                <c:pt idx="348472">
                  <c:v>1639.09</c:v>
                </c:pt>
                <c:pt idx="348473">
                  <c:v>1617.98</c:v>
                </c:pt>
                <c:pt idx="348474">
                  <c:v>1743.4</c:v>
                </c:pt>
                <c:pt idx="348475">
                  <c:v>1320.19</c:v>
                </c:pt>
                <c:pt idx="348476">
                  <c:v>1305.22</c:v>
                </c:pt>
                <c:pt idx="348477">
                  <c:v>1451.4</c:v>
                </c:pt>
                <c:pt idx="348478">
                  <c:v>1465.71</c:v>
                </c:pt>
                <c:pt idx="348479">
                  <c:v>1675.12</c:v>
                </c:pt>
                <c:pt idx="348480">
                  <c:v>1481.76</c:v>
                </c:pt>
                <c:pt idx="348481">
                  <c:v>1155.95</c:v>
                </c:pt>
                <c:pt idx="348482">
                  <c:v>1484.62</c:v>
                </c:pt>
                <c:pt idx="348483">
                  <c:v>1312.42</c:v>
                </c:pt>
                <c:pt idx="348484">
                  <c:v>1348.3</c:v>
                </c:pt>
                <c:pt idx="348485">
                  <c:v>1683.56</c:v>
                </c:pt>
                <c:pt idx="348486">
                  <c:v>1725.66</c:v>
                </c:pt>
                <c:pt idx="348487">
                  <c:v>1367.04</c:v>
                </c:pt>
                <c:pt idx="348488">
                  <c:v>1140.5999999999999</c:v>
                </c:pt>
                <c:pt idx="348489">
                  <c:v>1090.97</c:v>
                </c:pt>
                <c:pt idx="348490">
                  <c:v>1159.31</c:v>
                </c:pt>
                <c:pt idx="348491">
                  <c:v>1270.03</c:v>
                </c:pt>
                <c:pt idx="348492">
                  <c:v>1271.8399999999999</c:v>
                </c:pt>
                <c:pt idx="348493">
                  <c:v>1072.3</c:v>
                </c:pt>
                <c:pt idx="348494">
                  <c:v>1240.7</c:v>
                </c:pt>
                <c:pt idx="348495">
                  <c:v>1089.51</c:v>
                </c:pt>
                <c:pt idx="348496">
                  <c:v>1105.8900000000001</c:v>
                </c:pt>
                <c:pt idx="348497">
                  <c:v>1425.66</c:v>
                </c:pt>
                <c:pt idx="348498">
                  <c:v>1633.31</c:v>
                </c:pt>
                <c:pt idx="348499">
                  <c:v>1565.05</c:v>
                </c:pt>
                <c:pt idx="348500">
                  <c:v>1518.08</c:v>
                </c:pt>
                <c:pt idx="348501">
                  <c:v>1391.12</c:v>
                </c:pt>
                <c:pt idx="348502">
                  <c:v>1355.9</c:v>
                </c:pt>
                <c:pt idx="348503">
                  <c:v>1905.4</c:v>
                </c:pt>
                <c:pt idx="348504">
                  <c:v>1557.32</c:v>
                </c:pt>
                <c:pt idx="348505">
                  <c:v>1833.01</c:v>
                </c:pt>
                <c:pt idx="348506">
                  <c:v>2028.49</c:v>
                </c:pt>
                <c:pt idx="348507">
                  <c:v>2130.6</c:v>
                </c:pt>
                <c:pt idx="348508">
                  <c:v>2369.64</c:v>
                </c:pt>
                <c:pt idx="348509">
                  <c:v>2215.34</c:v>
                </c:pt>
                <c:pt idx="348510">
                  <c:v>2826.71</c:v>
                </c:pt>
                <c:pt idx="348511">
                  <c:v>2875.95</c:v>
                </c:pt>
                <c:pt idx="348512">
                  <c:v>2956.54</c:v>
                </c:pt>
                <c:pt idx="348513">
                  <c:v>2637.94</c:v>
                </c:pt>
                <c:pt idx="348514">
                  <c:v>2983.12</c:v>
                </c:pt>
                <c:pt idx="348515">
                  <c:v>3339.63</c:v>
                </c:pt>
                <c:pt idx="348516">
                  <c:v>2603.59</c:v>
                </c:pt>
                <c:pt idx="348517">
                  <c:v>3118.82</c:v>
                </c:pt>
                <c:pt idx="348518">
                  <c:v>2953.85</c:v>
                </c:pt>
                <c:pt idx="348519">
                  <c:v>4098.12</c:v>
                </c:pt>
                <c:pt idx="348520">
                  <c:v>2753.94</c:v>
                </c:pt>
                <c:pt idx="348521">
                  <c:v>2974.12</c:v>
                </c:pt>
                <c:pt idx="348522">
                  <c:v>3340.53</c:v>
                </c:pt>
                <c:pt idx="348523">
                  <c:v>2719.87</c:v>
                </c:pt>
                <c:pt idx="348524">
                  <c:v>3283.2</c:v>
                </c:pt>
                <c:pt idx="348525">
                  <c:v>2568.7800000000002</c:v>
                </c:pt>
                <c:pt idx="348526">
                  <c:v>2348.2399999999998</c:v>
                </c:pt>
                <c:pt idx="348527">
                  <c:v>2634.02</c:v>
                </c:pt>
                <c:pt idx="348528">
                  <c:v>2574.89</c:v>
                </c:pt>
                <c:pt idx="348529">
                  <c:v>2340.1799999999998</c:v>
                </c:pt>
                <c:pt idx="348530">
                  <c:v>2501.5</c:v>
                </c:pt>
                <c:pt idx="348531">
                  <c:v>1887.68</c:v>
                </c:pt>
                <c:pt idx="348532">
                  <c:v>1678.15</c:v>
                </c:pt>
                <c:pt idx="348533">
                  <c:v>2974.89</c:v>
                </c:pt>
                <c:pt idx="348534">
                  <c:v>1724.11</c:v>
                </c:pt>
                <c:pt idx="348535">
                  <c:v>1724.64</c:v>
                </c:pt>
                <c:pt idx="348536">
                  <c:v>1930.55</c:v>
                </c:pt>
                <c:pt idx="348537">
                  <c:v>2036.22</c:v>
                </c:pt>
                <c:pt idx="348538">
                  <c:v>1909.06</c:v>
                </c:pt>
                <c:pt idx="348539">
                  <c:v>1594.89</c:v>
                </c:pt>
                <c:pt idx="348540">
                  <c:v>1770.49</c:v>
                </c:pt>
                <c:pt idx="348541">
                  <c:v>1586.17</c:v>
                </c:pt>
                <c:pt idx="348542">
                  <c:v>1204.56</c:v>
                </c:pt>
                <c:pt idx="348543">
                  <c:v>1406.35</c:v>
                </c:pt>
                <c:pt idx="348544">
                  <c:v>2334.3000000000002</c:v>
                </c:pt>
                <c:pt idx="348545">
                  <c:v>1130.6500000000001</c:v>
                </c:pt>
                <c:pt idx="348546">
                  <c:v>1390.87</c:v>
                </c:pt>
                <c:pt idx="348547">
                  <c:v>1326.29</c:v>
                </c:pt>
                <c:pt idx="348548">
                  <c:v>1719.61</c:v>
                </c:pt>
                <c:pt idx="348549">
                  <c:v>1056.96</c:v>
                </c:pt>
                <c:pt idx="348550">
                  <c:v>1544.55</c:v>
                </c:pt>
                <c:pt idx="348551">
                  <c:v>1450.12</c:v>
                </c:pt>
                <c:pt idx="348552">
                  <c:v>1412.54</c:v>
                </c:pt>
                <c:pt idx="348553">
                  <c:v>1512.34</c:v>
                </c:pt>
                <c:pt idx="348554">
                  <c:v>2013.96</c:v>
                </c:pt>
                <c:pt idx="348555">
                  <c:v>1741.45</c:v>
                </c:pt>
                <c:pt idx="348556">
                  <c:v>1968.22</c:v>
                </c:pt>
                <c:pt idx="348557">
                  <c:v>2116.9</c:v>
                </c:pt>
                <c:pt idx="348558">
                  <c:v>2131.54</c:v>
                </c:pt>
                <c:pt idx="348559">
                  <c:v>1551.56</c:v>
                </c:pt>
                <c:pt idx="348560">
                  <c:v>2255.41</c:v>
                </c:pt>
                <c:pt idx="348561">
                  <c:v>2067.3000000000002</c:v>
                </c:pt>
                <c:pt idx="348562">
                  <c:v>2858.4</c:v>
                </c:pt>
                <c:pt idx="348563">
                  <c:v>2939.01</c:v>
                </c:pt>
                <c:pt idx="348564">
                  <c:v>2540.6799999999998</c:v>
                </c:pt>
                <c:pt idx="348565">
                  <c:v>2788.58</c:v>
                </c:pt>
                <c:pt idx="348566">
                  <c:v>2627.83</c:v>
                </c:pt>
                <c:pt idx="348567">
                  <c:v>2529.44</c:v>
                </c:pt>
                <c:pt idx="348568">
                  <c:v>2617.9</c:v>
                </c:pt>
                <c:pt idx="348569">
                  <c:v>2849.09</c:v>
                </c:pt>
                <c:pt idx="348570">
                  <c:v>2976.48</c:v>
                </c:pt>
                <c:pt idx="348571">
                  <c:v>3879.16</c:v>
                </c:pt>
                <c:pt idx="348572">
                  <c:v>2889.37</c:v>
                </c:pt>
                <c:pt idx="348573">
                  <c:v>3113.23</c:v>
                </c:pt>
                <c:pt idx="348574">
                  <c:v>3349.93</c:v>
                </c:pt>
                <c:pt idx="348575">
                  <c:v>2503.77</c:v>
                </c:pt>
                <c:pt idx="348576">
                  <c:v>3394.52</c:v>
                </c:pt>
                <c:pt idx="348577">
                  <c:v>2228.92</c:v>
                </c:pt>
                <c:pt idx="348578">
                  <c:v>2435</c:v>
                </c:pt>
                <c:pt idx="348579">
                  <c:v>2139.63</c:v>
                </c:pt>
                <c:pt idx="348580">
                  <c:v>2522.4699999999998</c:v>
                </c:pt>
                <c:pt idx="348581">
                  <c:v>2447.0500000000002</c:v>
                </c:pt>
                <c:pt idx="348582">
                  <c:v>2174.83</c:v>
                </c:pt>
                <c:pt idx="348583">
                  <c:v>2367.11</c:v>
                </c:pt>
                <c:pt idx="348584">
                  <c:v>2240.7199999999998</c:v>
                </c:pt>
                <c:pt idx="348585">
                  <c:v>2901.7</c:v>
                </c:pt>
                <c:pt idx="348586">
                  <c:v>2194.59</c:v>
                </c:pt>
                <c:pt idx="348587">
                  <c:v>1824.53</c:v>
                </c:pt>
                <c:pt idx="348588">
                  <c:v>1864.24</c:v>
                </c:pt>
                <c:pt idx="348589">
                  <c:v>1846.42</c:v>
                </c:pt>
                <c:pt idx="348590">
                  <c:v>1706.31</c:v>
                </c:pt>
                <c:pt idx="348591">
                  <c:v>1935.28</c:v>
                </c:pt>
                <c:pt idx="348592">
                  <c:v>1628.59</c:v>
                </c:pt>
                <c:pt idx="348593">
                  <c:v>1671.32</c:v>
                </c:pt>
                <c:pt idx="348594">
                  <c:v>1390.13</c:v>
                </c:pt>
                <c:pt idx="348595">
                  <c:v>1488.38</c:v>
                </c:pt>
                <c:pt idx="348596">
                  <c:v>2129.6</c:v>
                </c:pt>
                <c:pt idx="348597">
                  <c:v>1195.79</c:v>
                </c:pt>
                <c:pt idx="348598">
                  <c:v>1231.07</c:v>
                </c:pt>
                <c:pt idx="348599">
                  <c:v>1144.92</c:v>
                </c:pt>
                <c:pt idx="348600">
                  <c:v>1879.06</c:v>
                </c:pt>
                <c:pt idx="348601">
                  <c:v>1692.01</c:v>
                </c:pt>
                <c:pt idx="348602">
                  <c:v>1778.52</c:v>
                </c:pt>
                <c:pt idx="348603">
                  <c:v>1487</c:v>
                </c:pt>
                <c:pt idx="348604">
                  <c:v>1524.98</c:v>
                </c:pt>
                <c:pt idx="348605">
                  <c:v>1661.53</c:v>
                </c:pt>
                <c:pt idx="348606">
                  <c:v>1474.68</c:v>
                </c:pt>
                <c:pt idx="348607">
                  <c:v>1610.94</c:v>
                </c:pt>
                <c:pt idx="348608">
                  <c:v>1337.94</c:v>
                </c:pt>
                <c:pt idx="348609">
                  <c:v>1885.48</c:v>
                </c:pt>
                <c:pt idx="348610">
                  <c:v>1795.79</c:v>
                </c:pt>
                <c:pt idx="348611">
                  <c:v>1884.06</c:v>
                </c:pt>
                <c:pt idx="348612">
                  <c:v>2130.96</c:v>
                </c:pt>
                <c:pt idx="348613">
                  <c:v>2019.11</c:v>
                </c:pt>
                <c:pt idx="348614">
                  <c:v>2340.14</c:v>
                </c:pt>
                <c:pt idx="348615">
                  <c:v>2606.5100000000002</c:v>
                </c:pt>
                <c:pt idx="348616">
                  <c:v>2849.87</c:v>
                </c:pt>
                <c:pt idx="348617">
                  <c:v>2126.4899999999998</c:v>
                </c:pt>
                <c:pt idx="348618">
                  <c:v>2367.08</c:v>
                </c:pt>
                <c:pt idx="348619">
                  <c:v>2350.61</c:v>
                </c:pt>
                <c:pt idx="348620">
                  <c:v>2701.95</c:v>
                </c:pt>
                <c:pt idx="348621">
                  <c:v>3024.64</c:v>
                </c:pt>
                <c:pt idx="348622">
                  <c:v>3200.23</c:v>
                </c:pt>
                <c:pt idx="348623">
                  <c:v>3863.44</c:v>
                </c:pt>
                <c:pt idx="348624">
                  <c:v>2734.54</c:v>
                </c:pt>
                <c:pt idx="348625">
                  <c:v>2835.1</c:v>
                </c:pt>
                <c:pt idx="348626">
                  <c:v>2450.5</c:v>
                </c:pt>
                <c:pt idx="348627">
                  <c:v>2524.81</c:v>
                </c:pt>
                <c:pt idx="348628">
                  <c:v>3079.31</c:v>
                </c:pt>
                <c:pt idx="348629">
                  <c:v>1906.27</c:v>
                </c:pt>
                <c:pt idx="348630">
                  <c:v>2291.6999999999998</c:v>
                </c:pt>
                <c:pt idx="348631">
                  <c:v>2362.54</c:v>
                </c:pt>
                <c:pt idx="348632">
                  <c:v>2084.2600000000002</c:v>
                </c:pt>
                <c:pt idx="348633">
                  <c:v>2315.81</c:v>
                </c:pt>
                <c:pt idx="348634">
                  <c:v>2441.4899999999998</c:v>
                </c:pt>
                <c:pt idx="348635">
                  <c:v>1947.05</c:v>
                </c:pt>
                <c:pt idx="348636">
                  <c:v>2347.59</c:v>
                </c:pt>
                <c:pt idx="348637">
                  <c:v>2467.7199999999998</c:v>
                </c:pt>
                <c:pt idx="348638">
                  <c:v>2252.5</c:v>
                </c:pt>
                <c:pt idx="348639">
                  <c:v>1997.93</c:v>
                </c:pt>
                <c:pt idx="348640">
                  <c:v>1786.63</c:v>
                </c:pt>
                <c:pt idx="348641">
                  <c:v>1903.55</c:v>
                </c:pt>
                <c:pt idx="348642">
                  <c:v>1717.36</c:v>
                </c:pt>
                <c:pt idx="348643">
                  <c:v>1617.82</c:v>
                </c:pt>
                <c:pt idx="348644">
                  <c:v>1630.38</c:v>
                </c:pt>
                <c:pt idx="348645">
                  <c:v>338.21</c:v>
                </c:pt>
                <c:pt idx="348646">
                  <c:v>341.73</c:v>
                </c:pt>
                <c:pt idx="348647">
                  <c:v>335.7</c:v>
                </c:pt>
                <c:pt idx="348648">
                  <c:v>300.76</c:v>
                </c:pt>
                <c:pt idx="348649">
                  <c:v>297.72000000000003</c:v>
                </c:pt>
                <c:pt idx="348650">
                  <c:v>197.62</c:v>
                </c:pt>
                <c:pt idx="348651">
                  <c:v>312.29000000000002</c:v>
                </c:pt>
                <c:pt idx="348652">
                  <c:v>332.41</c:v>
                </c:pt>
                <c:pt idx="348653">
                  <c:v>341.29</c:v>
                </c:pt>
                <c:pt idx="348654">
                  <c:v>264.93</c:v>
                </c:pt>
                <c:pt idx="348655">
                  <c:v>314.48</c:v>
                </c:pt>
                <c:pt idx="348656">
                  <c:v>297</c:v>
                </c:pt>
                <c:pt idx="348657">
                  <c:v>344.05</c:v>
                </c:pt>
                <c:pt idx="348658">
                  <c:v>326.49</c:v>
                </c:pt>
                <c:pt idx="348659">
                  <c:v>360.7</c:v>
                </c:pt>
                <c:pt idx="348660">
                  <c:v>287.79000000000002</c:v>
                </c:pt>
                <c:pt idx="348661">
                  <c:v>249.56</c:v>
                </c:pt>
                <c:pt idx="348662">
                  <c:v>322.52999999999997</c:v>
                </c:pt>
                <c:pt idx="348663">
                  <c:v>179.1</c:v>
                </c:pt>
                <c:pt idx="348664">
                  <c:v>162.91999999999999</c:v>
                </c:pt>
                <c:pt idx="348665">
                  <c:v>216.63</c:v>
                </c:pt>
                <c:pt idx="348666">
                  <c:v>219.5</c:v>
                </c:pt>
                <c:pt idx="348667">
                  <c:v>234.46</c:v>
                </c:pt>
                <c:pt idx="348668">
                  <c:v>290.11</c:v>
                </c:pt>
                <c:pt idx="348669">
                  <c:v>189.38</c:v>
                </c:pt>
                <c:pt idx="348670">
                  <c:v>281.38</c:v>
                </c:pt>
                <c:pt idx="348671">
                  <c:v>293.61</c:v>
                </c:pt>
                <c:pt idx="348672">
                  <c:v>241.51</c:v>
                </c:pt>
                <c:pt idx="348673">
                  <c:v>209.24</c:v>
                </c:pt>
                <c:pt idx="348674">
                  <c:v>369.31</c:v>
                </c:pt>
                <c:pt idx="348675">
                  <c:v>333.54</c:v>
                </c:pt>
                <c:pt idx="348676">
                  <c:v>350.17</c:v>
                </c:pt>
                <c:pt idx="348677">
                  <c:v>211.29</c:v>
                </c:pt>
                <c:pt idx="348678">
                  <c:v>388.27</c:v>
                </c:pt>
                <c:pt idx="348679">
                  <c:v>320.08999999999997</c:v>
                </c:pt>
                <c:pt idx="348680">
                  <c:v>355.68</c:v>
                </c:pt>
                <c:pt idx="348681">
                  <c:v>325.37</c:v>
                </c:pt>
                <c:pt idx="348682">
                  <c:v>426.73</c:v>
                </c:pt>
                <c:pt idx="348683">
                  <c:v>327.85</c:v>
                </c:pt>
                <c:pt idx="348684">
                  <c:v>449.79</c:v>
                </c:pt>
                <c:pt idx="348685">
                  <c:v>355.19</c:v>
                </c:pt>
                <c:pt idx="348686">
                  <c:v>419.5</c:v>
                </c:pt>
                <c:pt idx="348687">
                  <c:v>417.99</c:v>
                </c:pt>
                <c:pt idx="348688">
                  <c:v>498</c:v>
                </c:pt>
                <c:pt idx="348689">
                  <c:v>670.92</c:v>
                </c:pt>
                <c:pt idx="348690">
                  <c:v>819.55</c:v>
                </c:pt>
                <c:pt idx="348691">
                  <c:v>842.04</c:v>
                </c:pt>
                <c:pt idx="348692">
                  <c:v>312.64</c:v>
                </c:pt>
                <c:pt idx="348693">
                  <c:v>294.16000000000003</c:v>
                </c:pt>
                <c:pt idx="348694">
                  <c:v>231.99</c:v>
                </c:pt>
                <c:pt idx="348695">
                  <c:v>210.02</c:v>
                </c:pt>
                <c:pt idx="348696">
                  <c:v>202.86</c:v>
                </c:pt>
                <c:pt idx="348697">
                  <c:v>510.27</c:v>
                </c:pt>
                <c:pt idx="348698">
                  <c:v>342.01</c:v>
                </c:pt>
                <c:pt idx="348699">
                  <c:v>374.84</c:v>
                </c:pt>
                <c:pt idx="348700">
                  <c:v>342.78</c:v>
                </c:pt>
                <c:pt idx="348701">
                  <c:v>329.31</c:v>
                </c:pt>
                <c:pt idx="348702">
                  <c:v>371.94</c:v>
                </c:pt>
                <c:pt idx="348703">
                  <c:v>345.51</c:v>
                </c:pt>
                <c:pt idx="348704">
                  <c:v>246.53</c:v>
                </c:pt>
                <c:pt idx="348705">
                  <c:v>295.08</c:v>
                </c:pt>
                <c:pt idx="348706">
                  <c:v>233.75</c:v>
                </c:pt>
                <c:pt idx="348707">
                  <c:v>214.75</c:v>
                </c:pt>
                <c:pt idx="348708">
                  <c:v>289.58999999999997</c:v>
                </c:pt>
                <c:pt idx="348709">
                  <c:v>223.18</c:v>
                </c:pt>
                <c:pt idx="348710">
                  <c:v>303.06</c:v>
                </c:pt>
                <c:pt idx="348711">
                  <c:v>314.10000000000002</c:v>
                </c:pt>
                <c:pt idx="348712">
                  <c:v>375.39</c:v>
                </c:pt>
                <c:pt idx="348713">
                  <c:v>190.89</c:v>
                </c:pt>
                <c:pt idx="348714">
                  <c:v>152.22999999999999</c:v>
                </c:pt>
                <c:pt idx="348715">
                  <c:v>244.77</c:v>
                </c:pt>
                <c:pt idx="348716">
                  <c:v>252.11</c:v>
                </c:pt>
                <c:pt idx="348717">
                  <c:v>169.25</c:v>
                </c:pt>
                <c:pt idx="348718">
                  <c:v>234.23</c:v>
                </c:pt>
                <c:pt idx="348719">
                  <c:v>252.23</c:v>
                </c:pt>
                <c:pt idx="348720">
                  <c:v>337.81</c:v>
                </c:pt>
                <c:pt idx="348721">
                  <c:v>306.48</c:v>
                </c:pt>
                <c:pt idx="348722">
                  <c:v>241.78</c:v>
                </c:pt>
                <c:pt idx="348723">
                  <c:v>279.68</c:v>
                </c:pt>
                <c:pt idx="348724">
                  <c:v>483.81</c:v>
                </c:pt>
                <c:pt idx="348725">
                  <c:v>526.67999999999995</c:v>
                </c:pt>
                <c:pt idx="348726">
                  <c:v>407.63</c:v>
                </c:pt>
                <c:pt idx="348727">
                  <c:v>313.45999999999998</c:v>
                </c:pt>
                <c:pt idx="348728">
                  <c:v>278.95999999999998</c:v>
                </c:pt>
                <c:pt idx="348729">
                  <c:v>256.69</c:v>
                </c:pt>
                <c:pt idx="348730">
                  <c:v>211.48</c:v>
                </c:pt>
                <c:pt idx="348731">
                  <c:v>258.18</c:v>
                </c:pt>
                <c:pt idx="348732">
                  <c:v>233.63</c:v>
                </c:pt>
                <c:pt idx="348733">
                  <c:v>262.3</c:v>
                </c:pt>
                <c:pt idx="348734">
                  <c:v>263.79000000000002</c:v>
                </c:pt>
                <c:pt idx="348735">
                  <c:v>331.81</c:v>
                </c:pt>
                <c:pt idx="348736">
                  <c:v>368.3</c:v>
                </c:pt>
                <c:pt idx="348737">
                  <c:v>207.34</c:v>
                </c:pt>
                <c:pt idx="348738">
                  <c:v>312.02</c:v>
                </c:pt>
                <c:pt idx="348739">
                  <c:v>386.77</c:v>
                </c:pt>
                <c:pt idx="348740">
                  <c:v>293.95999999999998</c:v>
                </c:pt>
                <c:pt idx="348741">
                  <c:v>418.51</c:v>
                </c:pt>
                <c:pt idx="348742">
                  <c:v>317.49</c:v>
                </c:pt>
                <c:pt idx="348743">
                  <c:v>469.5</c:v>
                </c:pt>
                <c:pt idx="348744">
                  <c:v>273.14999999999998</c:v>
                </c:pt>
                <c:pt idx="348745">
                  <c:v>272.31</c:v>
                </c:pt>
                <c:pt idx="348746">
                  <c:v>201.21</c:v>
                </c:pt>
                <c:pt idx="348747">
                  <c:v>240.58</c:v>
                </c:pt>
                <c:pt idx="348748">
                  <c:v>241.1</c:v>
                </c:pt>
                <c:pt idx="348749">
                  <c:v>234.92</c:v>
                </c:pt>
                <c:pt idx="348750">
                  <c:v>224.59</c:v>
                </c:pt>
                <c:pt idx="348751">
                  <c:v>371.57</c:v>
                </c:pt>
                <c:pt idx="348752">
                  <c:v>312.05</c:v>
                </c:pt>
                <c:pt idx="348753">
                  <c:v>283.27</c:v>
                </c:pt>
                <c:pt idx="348754">
                  <c:v>318.43</c:v>
                </c:pt>
                <c:pt idx="348755">
                  <c:v>378.8</c:v>
                </c:pt>
                <c:pt idx="348756">
                  <c:v>412.53</c:v>
                </c:pt>
                <c:pt idx="348757">
                  <c:v>256.06</c:v>
                </c:pt>
                <c:pt idx="348758">
                  <c:v>219.33</c:v>
                </c:pt>
                <c:pt idx="348759">
                  <c:v>265.43</c:v>
                </c:pt>
                <c:pt idx="348760">
                  <c:v>257.48</c:v>
                </c:pt>
                <c:pt idx="348761">
                  <c:v>523.57000000000005</c:v>
                </c:pt>
                <c:pt idx="348762">
                  <c:v>288.43</c:v>
                </c:pt>
                <c:pt idx="348763">
                  <c:v>350.54</c:v>
                </c:pt>
                <c:pt idx="348764">
                  <c:v>433.89</c:v>
                </c:pt>
                <c:pt idx="348765">
                  <c:v>240.17</c:v>
                </c:pt>
                <c:pt idx="348766">
                  <c:v>317.12</c:v>
                </c:pt>
                <c:pt idx="348767">
                  <c:v>332.16</c:v>
                </c:pt>
                <c:pt idx="348768">
                  <c:v>210.49</c:v>
                </c:pt>
                <c:pt idx="348769">
                  <c:v>328.54</c:v>
                </c:pt>
                <c:pt idx="348770">
                  <c:v>227.13</c:v>
                </c:pt>
                <c:pt idx="348771">
                  <c:v>369.71</c:v>
                </c:pt>
                <c:pt idx="348772">
                  <c:v>375.04</c:v>
                </c:pt>
                <c:pt idx="348773">
                  <c:v>283.36</c:v>
                </c:pt>
                <c:pt idx="348774">
                  <c:v>357.15</c:v>
                </c:pt>
                <c:pt idx="348775">
                  <c:v>304.47000000000003</c:v>
                </c:pt>
                <c:pt idx="348776">
                  <c:v>436.85</c:v>
                </c:pt>
                <c:pt idx="348777">
                  <c:v>474.66</c:v>
                </c:pt>
                <c:pt idx="348778">
                  <c:v>334.81</c:v>
                </c:pt>
                <c:pt idx="348779">
                  <c:v>334.1</c:v>
                </c:pt>
                <c:pt idx="348780">
                  <c:v>329.19</c:v>
                </c:pt>
                <c:pt idx="348781">
                  <c:v>327.91</c:v>
                </c:pt>
                <c:pt idx="348782">
                  <c:v>449.28</c:v>
                </c:pt>
                <c:pt idx="348783">
                  <c:v>454.31</c:v>
                </c:pt>
                <c:pt idx="348784">
                  <c:v>415.08</c:v>
                </c:pt>
                <c:pt idx="348785">
                  <c:v>493.82</c:v>
                </c:pt>
                <c:pt idx="348786">
                  <c:v>485.95</c:v>
                </c:pt>
                <c:pt idx="348787">
                  <c:v>534.42999999999995</c:v>
                </c:pt>
                <c:pt idx="348788">
                  <c:v>984</c:v>
                </c:pt>
                <c:pt idx="348789">
                  <c:v>2651.5</c:v>
                </c:pt>
                <c:pt idx="348790">
                  <c:v>671.7</c:v>
                </c:pt>
                <c:pt idx="348791">
                  <c:v>88.83</c:v>
                </c:pt>
                <c:pt idx="348792">
                  <c:v>144.57</c:v>
                </c:pt>
                <c:pt idx="348793">
                  <c:v>552.54</c:v>
                </c:pt>
                <c:pt idx="348794">
                  <c:v>476.76</c:v>
                </c:pt>
                <c:pt idx="348795">
                  <c:v>1341.16</c:v>
                </c:pt>
                <c:pt idx="348796">
                  <c:v>2871.38</c:v>
                </c:pt>
                <c:pt idx="348797">
                  <c:v>891</c:v>
                </c:pt>
                <c:pt idx="348798">
                  <c:v>48.43</c:v>
                </c:pt>
                <c:pt idx="348799">
                  <c:v>0.1</c:v>
                </c:pt>
                <c:pt idx="348800">
                  <c:v>1.94</c:v>
                </c:pt>
                <c:pt idx="348801">
                  <c:v>214.9</c:v>
                </c:pt>
                <c:pt idx="348802">
                  <c:v>387.46</c:v>
                </c:pt>
                <c:pt idx="348803">
                  <c:v>672.9</c:v>
                </c:pt>
                <c:pt idx="348804">
                  <c:v>1173.47</c:v>
                </c:pt>
                <c:pt idx="348805">
                  <c:v>932.92</c:v>
                </c:pt>
                <c:pt idx="348806">
                  <c:v>855.94</c:v>
                </c:pt>
                <c:pt idx="348807">
                  <c:v>944.88</c:v>
                </c:pt>
                <c:pt idx="348808">
                  <c:v>667.74</c:v>
                </c:pt>
                <c:pt idx="348809">
                  <c:v>353.17</c:v>
                </c:pt>
                <c:pt idx="348810">
                  <c:v>493.79</c:v>
                </c:pt>
                <c:pt idx="348811">
                  <c:v>499.13</c:v>
                </c:pt>
                <c:pt idx="348812">
                  <c:v>893.56</c:v>
                </c:pt>
                <c:pt idx="348813">
                  <c:v>1056.3399999999999</c:v>
                </c:pt>
                <c:pt idx="348814">
                  <c:v>1153.42</c:v>
                </c:pt>
                <c:pt idx="348815">
                  <c:v>325.45999999999998</c:v>
                </c:pt>
                <c:pt idx="348816">
                  <c:v>19.78</c:v>
                </c:pt>
                <c:pt idx="348817">
                  <c:v>235</c:v>
                </c:pt>
                <c:pt idx="348818">
                  <c:v>268</c:v>
                </c:pt>
                <c:pt idx="348819">
                  <c:v>224</c:v>
                </c:pt>
                <c:pt idx="348820">
                  <c:v>194</c:v>
                </c:pt>
                <c:pt idx="348821">
                  <c:v>349</c:v>
                </c:pt>
                <c:pt idx="348822">
                  <c:v>332.75</c:v>
                </c:pt>
                <c:pt idx="348823">
                  <c:v>2.7</c:v>
                </c:pt>
                <c:pt idx="348824">
                  <c:v>195.74</c:v>
                </c:pt>
                <c:pt idx="348825">
                  <c:v>282.52999999999997</c:v>
                </c:pt>
                <c:pt idx="348826">
                  <c:v>516.61</c:v>
                </c:pt>
                <c:pt idx="348827">
                  <c:v>458.76</c:v>
                </c:pt>
                <c:pt idx="348828">
                  <c:v>571.87</c:v>
                </c:pt>
                <c:pt idx="348829">
                  <c:v>274.33</c:v>
                </c:pt>
                <c:pt idx="348830">
                  <c:v>540.59</c:v>
                </c:pt>
                <c:pt idx="348831">
                  <c:v>54.76</c:v>
                </c:pt>
                <c:pt idx="348832">
                  <c:v>8.68</c:v>
                </c:pt>
                <c:pt idx="348833">
                  <c:v>71.95</c:v>
                </c:pt>
                <c:pt idx="348834">
                  <c:v>153.16</c:v>
                </c:pt>
                <c:pt idx="348835">
                  <c:v>231.54</c:v>
                </c:pt>
                <c:pt idx="348836">
                  <c:v>292.99</c:v>
                </c:pt>
                <c:pt idx="348837">
                  <c:v>374.77</c:v>
                </c:pt>
                <c:pt idx="348838">
                  <c:v>625.19000000000005</c:v>
                </c:pt>
                <c:pt idx="348839">
                  <c:v>841.93</c:v>
                </c:pt>
                <c:pt idx="348840">
                  <c:v>912.37</c:v>
                </c:pt>
                <c:pt idx="348841">
                  <c:v>387.31</c:v>
                </c:pt>
                <c:pt idx="348842">
                  <c:v>341.17</c:v>
                </c:pt>
                <c:pt idx="348843">
                  <c:v>360.34</c:v>
                </c:pt>
                <c:pt idx="348844">
                  <c:v>957.39</c:v>
                </c:pt>
                <c:pt idx="348845">
                  <c:v>1172.5899999999999</c:v>
                </c:pt>
                <c:pt idx="348846">
                  <c:v>1590.19</c:v>
                </c:pt>
                <c:pt idx="348847">
                  <c:v>1223.42</c:v>
                </c:pt>
                <c:pt idx="348848">
                  <c:v>225.44</c:v>
                </c:pt>
                <c:pt idx="348849">
                  <c:v>50.35</c:v>
                </c:pt>
                <c:pt idx="348850">
                  <c:v>80.72</c:v>
                </c:pt>
                <c:pt idx="348851">
                  <c:v>146.35</c:v>
                </c:pt>
                <c:pt idx="348852">
                  <c:v>234.03</c:v>
                </c:pt>
                <c:pt idx="348853">
                  <c:v>459.49</c:v>
                </c:pt>
                <c:pt idx="348854">
                  <c:v>987.81</c:v>
                </c:pt>
                <c:pt idx="348855">
                  <c:v>1638.72</c:v>
                </c:pt>
                <c:pt idx="348856">
                  <c:v>231.2</c:v>
                </c:pt>
                <c:pt idx="348857">
                  <c:v>363.7</c:v>
                </c:pt>
                <c:pt idx="348858">
                  <c:v>391.15</c:v>
                </c:pt>
                <c:pt idx="348859">
                  <c:v>457.86</c:v>
                </c:pt>
                <c:pt idx="348860">
                  <c:v>511.89</c:v>
                </c:pt>
                <c:pt idx="348861">
                  <c:v>791.35</c:v>
                </c:pt>
                <c:pt idx="348862">
                  <c:v>2025.04</c:v>
                </c:pt>
                <c:pt idx="348863">
                  <c:v>432.46</c:v>
                </c:pt>
                <c:pt idx="348864">
                  <c:v>2.97</c:v>
                </c:pt>
                <c:pt idx="348865">
                  <c:v>30</c:v>
                </c:pt>
                <c:pt idx="348866">
                  <c:v>383.64</c:v>
                </c:pt>
                <c:pt idx="348867">
                  <c:v>594.03</c:v>
                </c:pt>
                <c:pt idx="348868">
                  <c:v>828.78</c:v>
                </c:pt>
                <c:pt idx="348869">
                  <c:v>698.11</c:v>
                </c:pt>
                <c:pt idx="348870">
                  <c:v>797.65</c:v>
                </c:pt>
                <c:pt idx="348871">
                  <c:v>966.16</c:v>
                </c:pt>
                <c:pt idx="348872">
                  <c:v>21</c:v>
                </c:pt>
                <c:pt idx="348873">
                  <c:v>17.5</c:v>
                </c:pt>
                <c:pt idx="348874">
                  <c:v>14</c:v>
                </c:pt>
                <c:pt idx="348875">
                  <c:v>19.32</c:v>
                </c:pt>
                <c:pt idx="348876">
                  <c:v>24.5</c:v>
                </c:pt>
                <c:pt idx="348877">
                  <c:v>44.91</c:v>
                </c:pt>
                <c:pt idx="348878">
                  <c:v>117.64</c:v>
                </c:pt>
                <c:pt idx="348879">
                  <c:v>82.41</c:v>
                </c:pt>
                <c:pt idx="348880">
                  <c:v>196.94</c:v>
                </c:pt>
                <c:pt idx="348881">
                  <c:v>143</c:v>
                </c:pt>
                <c:pt idx="348882">
                  <c:v>80</c:v>
                </c:pt>
                <c:pt idx="348883">
                  <c:v>48</c:v>
                </c:pt>
                <c:pt idx="348884">
                  <c:v>136</c:v>
                </c:pt>
                <c:pt idx="348885">
                  <c:v>36</c:v>
                </c:pt>
                <c:pt idx="348886">
                  <c:v>24</c:v>
                </c:pt>
                <c:pt idx="348887">
                  <c:v>60</c:v>
                </c:pt>
                <c:pt idx="348888">
                  <c:v>56</c:v>
                </c:pt>
                <c:pt idx="348889">
                  <c:v>71</c:v>
                </c:pt>
                <c:pt idx="348890">
                  <c:v>3</c:v>
                </c:pt>
                <c:pt idx="348891">
                  <c:v>3</c:v>
                </c:pt>
                <c:pt idx="348892">
                  <c:v>3.76</c:v>
                </c:pt>
                <c:pt idx="348893">
                  <c:v>3</c:v>
                </c:pt>
                <c:pt idx="348894">
                  <c:v>13.52</c:v>
                </c:pt>
                <c:pt idx="348895">
                  <c:v>7.5</c:v>
                </c:pt>
                <c:pt idx="348896">
                  <c:v>1.88</c:v>
                </c:pt>
                <c:pt idx="348897">
                  <c:v>5.64</c:v>
                </c:pt>
                <c:pt idx="348898">
                  <c:v>8</c:v>
                </c:pt>
                <c:pt idx="348899">
                  <c:v>60</c:v>
                </c:pt>
                <c:pt idx="348900">
                  <c:v>173.88</c:v>
                </c:pt>
                <c:pt idx="348901">
                  <c:v>148</c:v>
                </c:pt>
                <c:pt idx="348902">
                  <c:v>52</c:v>
                </c:pt>
                <c:pt idx="348903">
                  <c:v>11.76</c:v>
                </c:pt>
                <c:pt idx="348904">
                  <c:v>5.64</c:v>
                </c:pt>
                <c:pt idx="348905">
                  <c:v>1.88</c:v>
                </c:pt>
                <c:pt idx="348906">
                  <c:v>3.76</c:v>
                </c:pt>
                <c:pt idx="348907">
                  <c:v>28.92</c:v>
                </c:pt>
                <c:pt idx="348908">
                  <c:v>5.76</c:v>
                </c:pt>
                <c:pt idx="348909">
                  <c:v>42.25</c:v>
                </c:pt>
                <c:pt idx="348910">
                  <c:v>59.7</c:v>
                </c:pt>
                <c:pt idx="348911">
                  <c:v>24.13</c:v>
                </c:pt>
                <c:pt idx="348912">
                  <c:v>35.82</c:v>
                </c:pt>
                <c:pt idx="348913">
                  <c:v>34.5</c:v>
                </c:pt>
                <c:pt idx="348914">
                  <c:v>344.21</c:v>
                </c:pt>
                <c:pt idx="348915">
                  <c:v>194.46</c:v>
                </c:pt>
                <c:pt idx="348916">
                  <c:v>130.58000000000001</c:v>
                </c:pt>
                <c:pt idx="348917">
                  <c:v>79.430000000000007</c:v>
                </c:pt>
                <c:pt idx="348918">
                  <c:v>36</c:v>
                </c:pt>
                <c:pt idx="348919">
                  <c:v>45.77</c:v>
                </c:pt>
                <c:pt idx="348920">
                  <c:v>6</c:v>
                </c:pt>
                <c:pt idx="348921">
                  <c:v>12</c:v>
                </c:pt>
                <c:pt idx="348922">
                  <c:v>28</c:v>
                </c:pt>
                <c:pt idx="348923">
                  <c:v>176</c:v>
                </c:pt>
                <c:pt idx="348924">
                  <c:v>56</c:v>
                </c:pt>
                <c:pt idx="348925">
                  <c:v>160</c:v>
                </c:pt>
                <c:pt idx="348926">
                  <c:v>120</c:v>
                </c:pt>
                <c:pt idx="348927">
                  <c:v>92</c:v>
                </c:pt>
                <c:pt idx="348928">
                  <c:v>72</c:v>
                </c:pt>
                <c:pt idx="348929">
                  <c:v>64</c:v>
                </c:pt>
                <c:pt idx="348930">
                  <c:v>84</c:v>
                </c:pt>
                <c:pt idx="348931">
                  <c:v>68</c:v>
                </c:pt>
                <c:pt idx="348932">
                  <c:v>23.88</c:v>
                </c:pt>
                <c:pt idx="348933">
                  <c:v>84</c:v>
                </c:pt>
                <c:pt idx="348934">
                  <c:v>164</c:v>
                </c:pt>
                <c:pt idx="348935">
                  <c:v>112</c:v>
                </c:pt>
                <c:pt idx="348936">
                  <c:v>128</c:v>
                </c:pt>
                <c:pt idx="348937">
                  <c:v>136</c:v>
                </c:pt>
                <c:pt idx="348938">
                  <c:v>28</c:v>
                </c:pt>
                <c:pt idx="348939">
                  <c:v>72</c:v>
                </c:pt>
                <c:pt idx="348940">
                  <c:v>48</c:v>
                </c:pt>
                <c:pt idx="348941">
                  <c:v>32</c:v>
                </c:pt>
                <c:pt idx="348942">
                  <c:v>48</c:v>
                </c:pt>
                <c:pt idx="348943">
                  <c:v>2327.2600000000002</c:v>
                </c:pt>
                <c:pt idx="348944">
                  <c:v>2278.9299999999998</c:v>
                </c:pt>
                <c:pt idx="348945">
                  <c:v>2112.98</c:v>
                </c:pt>
                <c:pt idx="348946">
                  <c:v>2153.31</c:v>
                </c:pt>
                <c:pt idx="348947">
                  <c:v>2199.7199999999998</c:v>
                </c:pt>
                <c:pt idx="348948">
                  <c:v>1899.82</c:v>
                </c:pt>
                <c:pt idx="348949">
                  <c:v>1868.63</c:v>
                </c:pt>
                <c:pt idx="348950">
                  <c:v>1991.87</c:v>
                </c:pt>
                <c:pt idx="348951">
                  <c:v>2249.3000000000002</c:v>
                </c:pt>
                <c:pt idx="348952">
                  <c:v>2332.4</c:v>
                </c:pt>
                <c:pt idx="348953">
                  <c:v>1928.5</c:v>
                </c:pt>
                <c:pt idx="348954">
                  <c:v>2280.85</c:v>
                </c:pt>
                <c:pt idx="348955">
                  <c:v>2299.2600000000002</c:v>
                </c:pt>
                <c:pt idx="348956">
                  <c:v>2166.0700000000002</c:v>
                </c:pt>
                <c:pt idx="348957">
                  <c:v>2098.52</c:v>
                </c:pt>
                <c:pt idx="348958">
                  <c:v>2103.44</c:v>
                </c:pt>
                <c:pt idx="348959">
                  <c:v>1989.6</c:v>
                </c:pt>
                <c:pt idx="348960">
                  <c:v>2109.2600000000002</c:v>
                </c:pt>
                <c:pt idx="348961">
                  <c:v>1871.77</c:v>
                </c:pt>
                <c:pt idx="348962">
                  <c:v>2113.39</c:v>
                </c:pt>
                <c:pt idx="348963">
                  <c:v>2037.91</c:v>
                </c:pt>
                <c:pt idx="348964">
                  <c:v>2066.4299999999998</c:v>
                </c:pt>
                <c:pt idx="348965">
                  <c:v>2141.6999999999998</c:v>
                </c:pt>
                <c:pt idx="348966">
                  <c:v>2014.54</c:v>
                </c:pt>
                <c:pt idx="348967">
                  <c:v>1975.45</c:v>
                </c:pt>
                <c:pt idx="348968">
                  <c:v>1804.07</c:v>
                </c:pt>
                <c:pt idx="348969">
                  <c:v>2183.15</c:v>
                </c:pt>
                <c:pt idx="348970">
                  <c:v>1934.51</c:v>
                </c:pt>
                <c:pt idx="348971">
                  <c:v>1815.57</c:v>
                </c:pt>
                <c:pt idx="348972">
                  <c:v>1863.94</c:v>
                </c:pt>
                <c:pt idx="348973">
                  <c:v>2050.94</c:v>
                </c:pt>
                <c:pt idx="348974">
                  <c:v>1901.49</c:v>
                </c:pt>
                <c:pt idx="348975">
                  <c:v>2078.86</c:v>
                </c:pt>
                <c:pt idx="348976">
                  <c:v>2080.54</c:v>
                </c:pt>
                <c:pt idx="348977">
                  <c:v>2054.9699999999998</c:v>
                </c:pt>
                <c:pt idx="348978">
                  <c:v>1961.46</c:v>
                </c:pt>
                <c:pt idx="348979">
                  <c:v>1959.6</c:v>
                </c:pt>
                <c:pt idx="348980">
                  <c:v>1897.3</c:v>
                </c:pt>
                <c:pt idx="348981">
                  <c:v>1828.22</c:v>
                </c:pt>
                <c:pt idx="348982">
                  <c:v>1560.95</c:v>
                </c:pt>
                <c:pt idx="348983">
                  <c:v>2104.9699999999998</c:v>
                </c:pt>
                <c:pt idx="348984">
                  <c:v>1892.19</c:v>
                </c:pt>
                <c:pt idx="348985">
                  <c:v>2497.5700000000002</c:v>
                </c:pt>
                <c:pt idx="348986">
                  <c:v>1979.11</c:v>
                </c:pt>
                <c:pt idx="348987">
                  <c:v>1853.38</c:v>
                </c:pt>
                <c:pt idx="348988">
                  <c:v>2163.9899999999998</c:v>
                </c:pt>
                <c:pt idx="348989">
                  <c:v>2245.9899999999998</c:v>
                </c:pt>
                <c:pt idx="348990">
                  <c:v>1791.57</c:v>
                </c:pt>
                <c:pt idx="348991">
                  <c:v>1863.12</c:v>
                </c:pt>
                <c:pt idx="348992">
                  <c:v>2069.6999999999998</c:v>
                </c:pt>
                <c:pt idx="348993">
                  <c:v>1743.12</c:v>
                </c:pt>
                <c:pt idx="348994">
                  <c:v>1721.69</c:v>
                </c:pt>
                <c:pt idx="348995">
                  <c:v>1880.32</c:v>
                </c:pt>
                <c:pt idx="348996">
                  <c:v>1711.6</c:v>
                </c:pt>
                <c:pt idx="348997">
                  <c:v>1983.5</c:v>
                </c:pt>
                <c:pt idx="348998">
                  <c:v>1764.82</c:v>
                </c:pt>
                <c:pt idx="348999">
                  <c:v>1758.46</c:v>
                </c:pt>
                <c:pt idx="349000">
                  <c:v>1866.96</c:v>
                </c:pt>
                <c:pt idx="349001">
                  <c:v>1715.17</c:v>
                </c:pt>
                <c:pt idx="349002">
                  <c:v>2073.77</c:v>
                </c:pt>
                <c:pt idx="349003">
                  <c:v>2146.6799999999998</c:v>
                </c:pt>
                <c:pt idx="349004">
                  <c:v>1889.96</c:v>
                </c:pt>
                <c:pt idx="349005">
                  <c:v>1885.73</c:v>
                </c:pt>
                <c:pt idx="349006">
                  <c:v>1956.29</c:v>
                </c:pt>
                <c:pt idx="349007">
                  <c:v>2057.9299999999998</c:v>
                </c:pt>
                <c:pt idx="349008">
                  <c:v>2481.7800000000002</c:v>
                </c:pt>
                <c:pt idx="349009">
                  <c:v>2102.5100000000002</c:v>
                </c:pt>
                <c:pt idx="349010">
                  <c:v>1847.92</c:v>
                </c:pt>
                <c:pt idx="349011">
                  <c:v>2013.49</c:v>
                </c:pt>
                <c:pt idx="349012">
                  <c:v>1847.38</c:v>
                </c:pt>
                <c:pt idx="349013">
                  <c:v>1845.8</c:v>
                </c:pt>
                <c:pt idx="349014">
                  <c:v>1835.94</c:v>
                </c:pt>
                <c:pt idx="349015">
                  <c:v>1805.17</c:v>
                </c:pt>
                <c:pt idx="349016">
                  <c:v>1997.39</c:v>
                </c:pt>
                <c:pt idx="349017">
                  <c:v>2018.05</c:v>
                </c:pt>
                <c:pt idx="349018">
                  <c:v>2012.62</c:v>
                </c:pt>
                <c:pt idx="349019">
                  <c:v>1861.27</c:v>
                </c:pt>
                <c:pt idx="349020">
                  <c:v>1929</c:v>
                </c:pt>
                <c:pt idx="349021">
                  <c:v>2019.56</c:v>
                </c:pt>
                <c:pt idx="349022">
                  <c:v>1947.33</c:v>
                </c:pt>
                <c:pt idx="349023">
                  <c:v>1870.52</c:v>
                </c:pt>
                <c:pt idx="349024">
                  <c:v>1740.09</c:v>
                </c:pt>
                <c:pt idx="349025">
                  <c:v>2201.19</c:v>
                </c:pt>
                <c:pt idx="349026">
                  <c:v>2187.69</c:v>
                </c:pt>
                <c:pt idx="349027">
                  <c:v>2309.02</c:v>
                </c:pt>
                <c:pt idx="349028">
                  <c:v>2082.5100000000002</c:v>
                </c:pt>
                <c:pt idx="349029">
                  <c:v>2053.79</c:v>
                </c:pt>
                <c:pt idx="349030">
                  <c:v>2063.3000000000002</c:v>
                </c:pt>
                <c:pt idx="349031">
                  <c:v>1874.08</c:v>
                </c:pt>
                <c:pt idx="349032">
                  <c:v>1993.11</c:v>
                </c:pt>
                <c:pt idx="349033">
                  <c:v>1714.65</c:v>
                </c:pt>
                <c:pt idx="349034">
                  <c:v>1866.69</c:v>
                </c:pt>
                <c:pt idx="349035">
                  <c:v>1825.38</c:v>
                </c:pt>
                <c:pt idx="349036">
                  <c:v>1905.47</c:v>
                </c:pt>
                <c:pt idx="349037">
                  <c:v>1907.71</c:v>
                </c:pt>
                <c:pt idx="349038">
                  <c:v>1884.29</c:v>
                </c:pt>
                <c:pt idx="349039">
                  <c:v>1821.27</c:v>
                </c:pt>
                <c:pt idx="349040">
                  <c:v>1877.99</c:v>
                </c:pt>
                <c:pt idx="349041">
                  <c:v>2035.25</c:v>
                </c:pt>
                <c:pt idx="349042">
                  <c:v>1446.4</c:v>
                </c:pt>
                <c:pt idx="349043">
                  <c:v>1769.33</c:v>
                </c:pt>
                <c:pt idx="349044">
                  <c:v>2032.12</c:v>
                </c:pt>
                <c:pt idx="349045">
                  <c:v>2045.21</c:v>
                </c:pt>
                <c:pt idx="349046">
                  <c:v>1980.22</c:v>
                </c:pt>
                <c:pt idx="349047">
                  <c:v>1838.93</c:v>
                </c:pt>
                <c:pt idx="349048">
                  <c:v>1760.43</c:v>
                </c:pt>
                <c:pt idx="349049">
                  <c:v>1799.6</c:v>
                </c:pt>
                <c:pt idx="349050">
                  <c:v>1737.14</c:v>
                </c:pt>
                <c:pt idx="349051">
                  <c:v>1589.2</c:v>
                </c:pt>
                <c:pt idx="349052">
                  <c:v>1900.75</c:v>
                </c:pt>
                <c:pt idx="349053">
                  <c:v>1858.92</c:v>
                </c:pt>
                <c:pt idx="349054">
                  <c:v>1841.32</c:v>
                </c:pt>
                <c:pt idx="349055">
                  <c:v>1866.86</c:v>
                </c:pt>
                <c:pt idx="349056">
                  <c:v>1573.43</c:v>
                </c:pt>
                <c:pt idx="349057">
                  <c:v>1568.13</c:v>
                </c:pt>
                <c:pt idx="349058">
                  <c:v>1908</c:v>
                </c:pt>
                <c:pt idx="349059">
                  <c:v>1894.65</c:v>
                </c:pt>
                <c:pt idx="349060">
                  <c:v>1762.32</c:v>
                </c:pt>
                <c:pt idx="349061">
                  <c:v>1473.35</c:v>
                </c:pt>
                <c:pt idx="349062">
                  <c:v>1513.32</c:v>
                </c:pt>
                <c:pt idx="349063">
                  <c:v>1917.12</c:v>
                </c:pt>
                <c:pt idx="349064">
                  <c:v>1545.44</c:v>
                </c:pt>
                <c:pt idx="349065">
                  <c:v>1867.12</c:v>
                </c:pt>
                <c:pt idx="349066">
                  <c:v>1626.73</c:v>
                </c:pt>
                <c:pt idx="349067">
                  <c:v>1568.85</c:v>
                </c:pt>
                <c:pt idx="349068">
                  <c:v>1745.44</c:v>
                </c:pt>
                <c:pt idx="349069">
                  <c:v>1762.98</c:v>
                </c:pt>
                <c:pt idx="349070">
                  <c:v>1717.34</c:v>
                </c:pt>
                <c:pt idx="349071">
                  <c:v>1678.17</c:v>
                </c:pt>
                <c:pt idx="349072">
                  <c:v>1577.72</c:v>
                </c:pt>
                <c:pt idx="349073">
                  <c:v>1702.24</c:v>
                </c:pt>
                <c:pt idx="349074">
                  <c:v>1958.22</c:v>
                </c:pt>
                <c:pt idx="349075">
                  <c:v>1715.54</c:v>
                </c:pt>
                <c:pt idx="349076">
                  <c:v>1611.54</c:v>
                </c:pt>
                <c:pt idx="349077">
                  <c:v>1696.09</c:v>
                </c:pt>
                <c:pt idx="349078">
                  <c:v>1856.02</c:v>
                </c:pt>
                <c:pt idx="349079">
                  <c:v>1482.58</c:v>
                </c:pt>
                <c:pt idx="349080">
                  <c:v>1962.5</c:v>
                </c:pt>
                <c:pt idx="349081">
                  <c:v>1776.59</c:v>
                </c:pt>
                <c:pt idx="349082">
                  <c:v>1737.75</c:v>
                </c:pt>
                <c:pt idx="349083">
                  <c:v>1637.67</c:v>
                </c:pt>
                <c:pt idx="349084">
                  <c:v>1915.19</c:v>
                </c:pt>
                <c:pt idx="349085">
                  <c:v>1732.69</c:v>
                </c:pt>
                <c:pt idx="349086">
                  <c:v>5</c:v>
                </c:pt>
                <c:pt idx="349087">
                  <c:v>128.88</c:v>
                </c:pt>
                <c:pt idx="349088">
                  <c:v>171.84</c:v>
                </c:pt>
                <c:pt idx="349089">
                  <c:v>57.28</c:v>
                </c:pt>
                <c:pt idx="349090">
                  <c:v>46.54</c:v>
                </c:pt>
                <c:pt idx="349091">
                  <c:v>136.04</c:v>
                </c:pt>
                <c:pt idx="349092">
                  <c:v>17</c:v>
                </c:pt>
                <c:pt idx="349093">
                  <c:v>8.5</c:v>
                </c:pt>
                <c:pt idx="349094">
                  <c:v>64.400000000000006</c:v>
                </c:pt>
                <c:pt idx="349095">
                  <c:v>425.04</c:v>
                </c:pt>
                <c:pt idx="349096">
                  <c:v>51.52</c:v>
                </c:pt>
                <c:pt idx="349097">
                  <c:v>64.400000000000006</c:v>
                </c:pt>
                <c:pt idx="349098">
                  <c:v>51.52</c:v>
                </c:pt>
                <c:pt idx="349099">
                  <c:v>38.64</c:v>
                </c:pt>
                <c:pt idx="349100">
                  <c:v>12.88</c:v>
                </c:pt>
                <c:pt idx="349101">
                  <c:v>25.76</c:v>
                </c:pt>
                <c:pt idx="349102">
                  <c:v>12.88</c:v>
                </c:pt>
                <c:pt idx="349103">
                  <c:v>150.36000000000001</c:v>
                </c:pt>
                <c:pt idx="349104">
                  <c:v>110.98</c:v>
                </c:pt>
                <c:pt idx="349105">
                  <c:v>107.4</c:v>
                </c:pt>
                <c:pt idx="349106">
                  <c:v>50.12</c:v>
                </c:pt>
                <c:pt idx="349107">
                  <c:v>25.06</c:v>
                </c:pt>
                <c:pt idx="349108">
                  <c:v>68.02</c:v>
                </c:pt>
                <c:pt idx="349109">
                  <c:v>71.599999999999994</c:v>
                </c:pt>
                <c:pt idx="349110">
                  <c:v>96.66</c:v>
                </c:pt>
                <c:pt idx="349111">
                  <c:v>121.72</c:v>
                </c:pt>
                <c:pt idx="349112">
                  <c:v>99.25</c:v>
                </c:pt>
                <c:pt idx="349113">
                  <c:v>87.34</c:v>
                </c:pt>
                <c:pt idx="349114">
                  <c:v>138.94999999999999</c:v>
                </c:pt>
                <c:pt idx="349115">
                  <c:v>107.19</c:v>
                </c:pt>
                <c:pt idx="349116">
                  <c:v>87.34</c:v>
                </c:pt>
                <c:pt idx="349117">
                  <c:v>24</c:v>
                </c:pt>
                <c:pt idx="349118">
                  <c:v>25.01</c:v>
                </c:pt>
                <c:pt idx="349119">
                  <c:v>42.59</c:v>
                </c:pt>
                <c:pt idx="349120">
                  <c:v>36.85</c:v>
                </c:pt>
                <c:pt idx="349121">
                  <c:v>60.39</c:v>
                </c:pt>
                <c:pt idx="349122">
                  <c:v>79.930000000000007</c:v>
                </c:pt>
                <c:pt idx="349123">
                  <c:v>25.31</c:v>
                </c:pt>
                <c:pt idx="349124">
                  <c:v>50.62</c:v>
                </c:pt>
                <c:pt idx="349125">
                  <c:v>31.08</c:v>
                </c:pt>
                <c:pt idx="349126">
                  <c:v>44.39</c:v>
                </c:pt>
                <c:pt idx="349127">
                  <c:v>79.930000000000007</c:v>
                </c:pt>
                <c:pt idx="349128">
                  <c:v>9.77</c:v>
                </c:pt>
                <c:pt idx="349129">
                  <c:v>35.35</c:v>
                </c:pt>
                <c:pt idx="349130">
                  <c:v>56.89</c:v>
                </c:pt>
                <c:pt idx="349131">
                  <c:v>48.52</c:v>
                </c:pt>
                <c:pt idx="349132">
                  <c:v>45.85</c:v>
                </c:pt>
                <c:pt idx="349133">
                  <c:v>33.58</c:v>
                </c:pt>
                <c:pt idx="349134">
                  <c:v>44.04</c:v>
                </c:pt>
                <c:pt idx="349135">
                  <c:v>47.12</c:v>
                </c:pt>
                <c:pt idx="349136">
                  <c:v>47.27</c:v>
                </c:pt>
                <c:pt idx="349137">
                  <c:v>31.81</c:v>
                </c:pt>
                <c:pt idx="349138">
                  <c:v>12.73</c:v>
                </c:pt>
                <c:pt idx="349139">
                  <c:v>45.91</c:v>
                </c:pt>
                <c:pt idx="349140">
                  <c:v>26.28</c:v>
                </c:pt>
                <c:pt idx="349141">
                  <c:v>42.99</c:v>
                </c:pt>
                <c:pt idx="349142">
                  <c:v>20.71</c:v>
                </c:pt>
                <c:pt idx="349143">
                  <c:v>17.510000000000002</c:v>
                </c:pt>
                <c:pt idx="349144">
                  <c:v>22.08</c:v>
                </c:pt>
                <c:pt idx="349145">
                  <c:v>10.54</c:v>
                </c:pt>
                <c:pt idx="349146">
                  <c:v>34.770000000000003</c:v>
                </c:pt>
                <c:pt idx="349147">
                  <c:v>6.27</c:v>
                </c:pt>
                <c:pt idx="349148">
                  <c:v>16.440000000000001</c:v>
                </c:pt>
                <c:pt idx="349149">
                  <c:v>38.020000000000003</c:v>
                </c:pt>
                <c:pt idx="349150">
                  <c:v>32.880000000000003</c:v>
                </c:pt>
                <c:pt idx="349151">
                  <c:v>61.82</c:v>
                </c:pt>
                <c:pt idx="349152">
                  <c:v>81.77</c:v>
                </c:pt>
                <c:pt idx="349153">
                  <c:v>75.849999999999994</c:v>
                </c:pt>
                <c:pt idx="349154">
                  <c:v>35.950000000000003</c:v>
                </c:pt>
                <c:pt idx="349155">
                  <c:v>56.16</c:v>
                </c:pt>
                <c:pt idx="349156">
                  <c:v>53.59</c:v>
                </c:pt>
                <c:pt idx="349157">
                  <c:v>42.09</c:v>
                </c:pt>
                <c:pt idx="349158">
                  <c:v>29.08</c:v>
                </c:pt>
                <c:pt idx="349159">
                  <c:v>45.98</c:v>
                </c:pt>
                <c:pt idx="349160">
                  <c:v>51.06</c:v>
                </c:pt>
                <c:pt idx="349161">
                  <c:v>37.67</c:v>
                </c:pt>
                <c:pt idx="349162">
                  <c:v>55.09</c:v>
                </c:pt>
                <c:pt idx="349163">
                  <c:v>62.53</c:v>
                </c:pt>
                <c:pt idx="349164">
                  <c:v>50.02</c:v>
                </c:pt>
                <c:pt idx="349165">
                  <c:v>120.75</c:v>
                </c:pt>
                <c:pt idx="349166">
                  <c:v>106.12</c:v>
                </c:pt>
                <c:pt idx="349167">
                  <c:v>63.19</c:v>
                </c:pt>
                <c:pt idx="349168">
                  <c:v>42.45</c:v>
                </c:pt>
                <c:pt idx="349169">
                  <c:v>21.31</c:v>
                </c:pt>
                <c:pt idx="349170">
                  <c:v>29.77</c:v>
                </c:pt>
                <c:pt idx="349171">
                  <c:v>28.78</c:v>
                </c:pt>
                <c:pt idx="349172">
                  <c:v>79.66</c:v>
                </c:pt>
                <c:pt idx="349173">
                  <c:v>51.79</c:v>
                </c:pt>
                <c:pt idx="349174">
                  <c:v>85.32</c:v>
                </c:pt>
                <c:pt idx="349175">
                  <c:v>65.459999999999994</c:v>
                </c:pt>
                <c:pt idx="349176">
                  <c:v>72.84</c:v>
                </c:pt>
                <c:pt idx="349177">
                  <c:v>23.48</c:v>
                </c:pt>
                <c:pt idx="349178">
                  <c:v>17.91</c:v>
                </c:pt>
                <c:pt idx="349179">
                  <c:v>36.380000000000003</c:v>
                </c:pt>
                <c:pt idx="349180">
                  <c:v>53.85</c:v>
                </c:pt>
                <c:pt idx="349181">
                  <c:v>58.29</c:v>
                </c:pt>
                <c:pt idx="349182">
                  <c:v>36.869999999999997</c:v>
                </c:pt>
                <c:pt idx="349183">
                  <c:v>99.14</c:v>
                </c:pt>
                <c:pt idx="349184">
                  <c:v>23.88</c:v>
                </c:pt>
                <c:pt idx="349185">
                  <c:v>17.91</c:v>
                </c:pt>
                <c:pt idx="349186">
                  <c:v>41.79</c:v>
                </c:pt>
                <c:pt idx="349187">
                  <c:v>48.34</c:v>
                </c:pt>
                <c:pt idx="349188">
                  <c:v>29.85</c:v>
                </c:pt>
                <c:pt idx="349189">
                  <c:v>60.66</c:v>
                </c:pt>
                <c:pt idx="349190">
                  <c:v>47.76</c:v>
                </c:pt>
                <c:pt idx="349191">
                  <c:v>38.450000000000003</c:v>
                </c:pt>
                <c:pt idx="349192">
                  <c:v>5.97</c:v>
                </c:pt>
                <c:pt idx="349193">
                  <c:v>32.479999999999997</c:v>
                </c:pt>
                <c:pt idx="349194">
                  <c:v>32.15</c:v>
                </c:pt>
                <c:pt idx="349195">
                  <c:v>74.569999999999993</c:v>
                </c:pt>
                <c:pt idx="349196">
                  <c:v>40.119999999999997</c:v>
                </c:pt>
                <c:pt idx="349197">
                  <c:v>28.18</c:v>
                </c:pt>
                <c:pt idx="349198">
                  <c:v>16.850000000000001</c:v>
                </c:pt>
                <c:pt idx="349199">
                  <c:v>33.700000000000003</c:v>
                </c:pt>
                <c:pt idx="349200">
                  <c:v>45.64</c:v>
                </c:pt>
                <c:pt idx="349201">
                  <c:v>22.82</c:v>
                </c:pt>
                <c:pt idx="349202">
                  <c:v>28.79</c:v>
                </c:pt>
                <c:pt idx="349203">
                  <c:v>10.88</c:v>
                </c:pt>
                <c:pt idx="349204">
                  <c:v>6</c:v>
                </c:pt>
                <c:pt idx="349205">
                  <c:v>13</c:v>
                </c:pt>
                <c:pt idx="349206">
                  <c:v>3.5</c:v>
                </c:pt>
                <c:pt idx="349207">
                  <c:v>7</c:v>
                </c:pt>
                <c:pt idx="349208">
                  <c:v>5.25</c:v>
                </c:pt>
                <c:pt idx="349209">
                  <c:v>20.51</c:v>
                </c:pt>
                <c:pt idx="349210">
                  <c:v>6.77</c:v>
                </c:pt>
                <c:pt idx="349211">
                  <c:v>6.87</c:v>
                </c:pt>
                <c:pt idx="349212">
                  <c:v>4.47</c:v>
                </c:pt>
                <c:pt idx="349213">
                  <c:v>4.47</c:v>
                </c:pt>
                <c:pt idx="349214">
                  <c:v>8.4700000000000006</c:v>
                </c:pt>
                <c:pt idx="349215">
                  <c:v>5.97</c:v>
                </c:pt>
                <c:pt idx="349216">
                  <c:v>6.97</c:v>
                </c:pt>
                <c:pt idx="349217">
                  <c:v>-6.97</c:v>
                </c:pt>
                <c:pt idx="349218">
                  <c:v>4.97</c:v>
                </c:pt>
                <c:pt idx="349219">
                  <c:v>4.97</c:v>
                </c:pt>
                <c:pt idx="349220">
                  <c:v>5.97</c:v>
                </c:pt>
                <c:pt idx="349221">
                  <c:v>5.97</c:v>
                </c:pt>
                <c:pt idx="349222">
                  <c:v>58.25</c:v>
                </c:pt>
                <c:pt idx="349223">
                  <c:v>53.5</c:v>
                </c:pt>
                <c:pt idx="349224">
                  <c:v>59</c:v>
                </c:pt>
                <c:pt idx="349225">
                  <c:v>70</c:v>
                </c:pt>
                <c:pt idx="349226">
                  <c:v>38.25</c:v>
                </c:pt>
                <c:pt idx="349227">
                  <c:v>98.75</c:v>
                </c:pt>
                <c:pt idx="349228">
                  <c:v>41.75</c:v>
                </c:pt>
                <c:pt idx="349229">
                  <c:v>38.75</c:v>
                </c:pt>
                <c:pt idx="349230">
                  <c:v>73</c:v>
                </c:pt>
                <c:pt idx="349231">
                  <c:v>104.25</c:v>
                </c:pt>
                <c:pt idx="349232">
                  <c:v>88.5</c:v>
                </c:pt>
                <c:pt idx="349233">
                  <c:v>108</c:v>
                </c:pt>
                <c:pt idx="349234">
                  <c:v>73</c:v>
                </c:pt>
                <c:pt idx="349235">
                  <c:v>119.25</c:v>
                </c:pt>
                <c:pt idx="349236">
                  <c:v>105.25</c:v>
                </c:pt>
                <c:pt idx="349237">
                  <c:v>145.75</c:v>
                </c:pt>
                <c:pt idx="349238">
                  <c:v>175</c:v>
                </c:pt>
                <c:pt idx="349239">
                  <c:v>94</c:v>
                </c:pt>
                <c:pt idx="349240">
                  <c:v>97.75</c:v>
                </c:pt>
                <c:pt idx="349241">
                  <c:v>110.25</c:v>
                </c:pt>
                <c:pt idx="349242">
                  <c:v>79.25</c:v>
                </c:pt>
                <c:pt idx="349243">
                  <c:v>80.75</c:v>
                </c:pt>
                <c:pt idx="349244">
                  <c:v>114.5</c:v>
                </c:pt>
                <c:pt idx="349245">
                  <c:v>49.25</c:v>
                </c:pt>
                <c:pt idx="349246">
                  <c:v>96.5</c:v>
                </c:pt>
                <c:pt idx="349247">
                  <c:v>69.25</c:v>
                </c:pt>
                <c:pt idx="349248">
                  <c:v>79</c:v>
                </c:pt>
                <c:pt idx="349249">
                  <c:v>84</c:v>
                </c:pt>
                <c:pt idx="349250">
                  <c:v>126.5</c:v>
                </c:pt>
                <c:pt idx="349251">
                  <c:v>32.5</c:v>
                </c:pt>
                <c:pt idx="349252">
                  <c:v>24.25</c:v>
                </c:pt>
                <c:pt idx="349253">
                  <c:v>33.5</c:v>
                </c:pt>
                <c:pt idx="349254">
                  <c:v>52.25</c:v>
                </c:pt>
                <c:pt idx="349255">
                  <c:v>39</c:v>
                </c:pt>
                <c:pt idx="349256">
                  <c:v>34</c:v>
                </c:pt>
                <c:pt idx="349257">
                  <c:v>47.75</c:v>
                </c:pt>
                <c:pt idx="349258">
                  <c:v>34.5</c:v>
                </c:pt>
                <c:pt idx="349259">
                  <c:v>75.5</c:v>
                </c:pt>
                <c:pt idx="349260">
                  <c:v>58</c:v>
                </c:pt>
                <c:pt idx="349261">
                  <c:v>49.75</c:v>
                </c:pt>
                <c:pt idx="349262">
                  <c:v>60.75</c:v>
                </c:pt>
                <c:pt idx="349263">
                  <c:v>39</c:v>
                </c:pt>
                <c:pt idx="349264">
                  <c:v>44.75</c:v>
                </c:pt>
                <c:pt idx="349265">
                  <c:v>25</c:v>
                </c:pt>
                <c:pt idx="349266">
                  <c:v>46.75</c:v>
                </c:pt>
                <c:pt idx="349267">
                  <c:v>32.25</c:v>
                </c:pt>
                <c:pt idx="349268">
                  <c:v>50</c:v>
                </c:pt>
                <c:pt idx="349269">
                  <c:v>36.25</c:v>
                </c:pt>
                <c:pt idx="349270">
                  <c:v>45.25</c:v>
                </c:pt>
                <c:pt idx="349271">
                  <c:v>86.5</c:v>
                </c:pt>
                <c:pt idx="349272">
                  <c:v>55</c:v>
                </c:pt>
                <c:pt idx="349273">
                  <c:v>22</c:v>
                </c:pt>
                <c:pt idx="349274">
                  <c:v>34</c:v>
                </c:pt>
                <c:pt idx="349275">
                  <c:v>40</c:v>
                </c:pt>
                <c:pt idx="349276">
                  <c:v>39.25</c:v>
                </c:pt>
                <c:pt idx="349277">
                  <c:v>48.5</c:v>
                </c:pt>
                <c:pt idx="349278">
                  <c:v>45.75</c:v>
                </c:pt>
                <c:pt idx="349279">
                  <c:v>24.75</c:v>
                </c:pt>
                <c:pt idx="349280">
                  <c:v>49.5</c:v>
                </c:pt>
                <c:pt idx="349281">
                  <c:v>39.5</c:v>
                </c:pt>
                <c:pt idx="349282">
                  <c:v>49.5</c:v>
                </c:pt>
                <c:pt idx="349283">
                  <c:v>44</c:v>
                </c:pt>
                <c:pt idx="349284">
                  <c:v>82.25</c:v>
                </c:pt>
                <c:pt idx="349285">
                  <c:v>41</c:v>
                </c:pt>
                <c:pt idx="349286">
                  <c:v>38.5</c:v>
                </c:pt>
                <c:pt idx="349287">
                  <c:v>43.5</c:v>
                </c:pt>
                <c:pt idx="349288">
                  <c:v>53.75</c:v>
                </c:pt>
                <c:pt idx="349289">
                  <c:v>65.25</c:v>
                </c:pt>
                <c:pt idx="349290">
                  <c:v>111.25</c:v>
                </c:pt>
                <c:pt idx="349291">
                  <c:v>105.61</c:v>
                </c:pt>
                <c:pt idx="349292">
                  <c:v>119.94</c:v>
                </c:pt>
                <c:pt idx="349293">
                  <c:v>55.62</c:v>
                </c:pt>
                <c:pt idx="349294">
                  <c:v>78.849999999999994</c:v>
                </c:pt>
                <c:pt idx="349295">
                  <c:v>62.02</c:v>
                </c:pt>
                <c:pt idx="349296">
                  <c:v>73.78</c:v>
                </c:pt>
                <c:pt idx="349297">
                  <c:v>96.29</c:v>
                </c:pt>
                <c:pt idx="349298">
                  <c:v>58.24</c:v>
                </c:pt>
                <c:pt idx="349299">
                  <c:v>56.78</c:v>
                </c:pt>
                <c:pt idx="349300">
                  <c:v>86.93</c:v>
                </c:pt>
                <c:pt idx="349301">
                  <c:v>34.840000000000003</c:v>
                </c:pt>
                <c:pt idx="349302">
                  <c:v>43.98</c:v>
                </c:pt>
                <c:pt idx="349303">
                  <c:v>61.69</c:v>
                </c:pt>
                <c:pt idx="349304">
                  <c:v>48.84</c:v>
                </c:pt>
                <c:pt idx="349305">
                  <c:v>38.36</c:v>
                </c:pt>
                <c:pt idx="349306">
                  <c:v>71.900000000000006</c:v>
                </c:pt>
                <c:pt idx="349307">
                  <c:v>58.22</c:v>
                </c:pt>
                <c:pt idx="349308">
                  <c:v>13.92</c:v>
                </c:pt>
                <c:pt idx="349309">
                  <c:v>52.03</c:v>
                </c:pt>
                <c:pt idx="349310">
                  <c:v>36.72</c:v>
                </c:pt>
                <c:pt idx="349311">
                  <c:v>35.76</c:v>
                </c:pt>
                <c:pt idx="349312">
                  <c:v>48.83</c:v>
                </c:pt>
                <c:pt idx="349313">
                  <c:v>32.799999999999997</c:v>
                </c:pt>
                <c:pt idx="349314">
                  <c:v>41.6</c:v>
                </c:pt>
                <c:pt idx="349315">
                  <c:v>38.880000000000003</c:v>
                </c:pt>
                <c:pt idx="349316">
                  <c:v>88.94</c:v>
                </c:pt>
                <c:pt idx="349317">
                  <c:v>40.22</c:v>
                </c:pt>
                <c:pt idx="349318">
                  <c:v>53.97</c:v>
                </c:pt>
                <c:pt idx="349319">
                  <c:v>36.380000000000003</c:v>
                </c:pt>
                <c:pt idx="349320">
                  <c:v>21.84</c:v>
                </c:pt>
                <c:pt idx="349321">
                  <c:v>49.01</c:v>
                </c:pt>
                <c:pt idx="349322">
                  <c:v>43.18</c:v>
                </c:pt>
                <c:pt idx="349323">
                  <c:v>40.78</c:v>
                </c:pt>
                <c:pt idx="349324">
                  <c:v>76.150000000000006</c:v>
                </c:pt>
                <c:pt idx="349325">
                  <c:v>58</c:v>
                </c:pt>
                <c:pt idx="349326">
                  <c:v>96.95</c:v>
                </c:pt>
                <c:pt idx="349327">
                  <c:v>101.42</c:v>
                </c:pt>
                <c:pt idx="349328">
                  <c:v>58.98</c:v>
                </c:pt>
                <c:pt idx="349329">
                  <c:v>59.82</c:v>
                </c:pt>
                <c:pt idx="349330">
                  <c:v>55.04</c:v>
                </c:pt>
                <c:pt idx="349331">
                  <c:v>42.42</c:v>
                </c:pt>
                <c:pt idx="349332">
                  <c:v>81.180000000000007</c:v>
                </c:pt>
                <c:pt idx="349333">
                  <c:v>48.74</c:v>
                </c:pt>
                <c:pt idx="349334">
                  <c:v>30.62</c:v>
                </c:pt>
                <c:pt idx="349335">
                  <c:v>16.2</c:v>
                </c:pt>
                <c:pt idx="349336">
                  <c:v>42.38</c:v>
                </c:pt>
                <c:pt idx="349337">
                  <c:v>63.84</c:v>
                </c:pt>
                <c:pt idx="349338">
                  <c:v>163.88</c:v>
                </c:pt>
                <c:pt idx="349339">
                  <c:v>126.48</c:v>
                </c:pt>
                <c:pt idx="349340">
                  <c:v>112.86</c:v>
                </c:pt>
                <c:pt idx="349341">
                  <c:v>143.27000000000001</c:v>
                </c:pt>
                <c:pt idx="349342">
                  <c:v>174.34</c:v>
                </c:pt>
                <c:pt idx="349343">
                  <c:v>160.80000000000001</c:v>
                </c:pt>
                <c:pt idx="349344">
                  <c:v>158.91999999999999</c:v>
                </c:pt>
                <c:pt idx="349345">
                  <c:v>127.8</c:v>
                </c:pt>
                <c:pt idx="349346">
                  <c:v>103.87</c:v>
                </c:pt>
                <c:pt idx="349347">
                  <c:v>149.33000000000001</c:v>
                </c:pt>
                <c:pt idx="349348">
                  <c:v>137.71</c:v>
                </c:pt>
                <c:pt idx="349349">
                  <c:v>90.4</c:v>
                </c:pt>
                <c:pt idx="349350">
                  <c:v>114.21</c:v>
                </c:pt>
                <c:pt idx="349351">
                  <c:v>66.3</c:v>
                </c:pt>
                <c:pt idx="349352">
                  <c:v>59.48</c:v>
                </c:pt>
                <c:pt idx="349353">
                  <c:v>47.8</c:v>
                </c:pt>
                <c:pt idx="349354">
                  <c:v>29.61</c:v>
                </c:pt>
                <c:pt idx="349355">
                  <c:v>28.86</c:v>
                </c:pt>
                <c:pt idx="349356">
                  <c:v>97.18</c:v>
                </c:pt>
                <c:pt idx="349357">
                  <c:v>72.72</c:v>
                </c:pt>
                <c:pt idx="349358">
                  <c:v>56.69</c:v>
                </c:pt>
                <c:pt idx="349359">
                  <c:v>64.44</c:v>
                </c:pt>
                <c:pt idx="349360">
                  <c:v>57.08</c:v>
                </c:pt>
                <c:pt idx="349361">
                  <c:v>65.45</c:v>
                </c:pt>
                <c:pt idx="349362">
                  <c:v>68.510000000000005</c:v>
                </c:pt>
                <c:pt idx="349363">
                  <c:v>30.76</c:v>
                </c:pt>
                <c:pt idx="349364">
                  <c:v>57.08</c:v>
                </c:pt>
                <c:pt idx="349365">
                  <c:v>8</c:v>
                </c:pt>
                <c:pt idx="349366">
                  <c:v>5.01</c:v>
                </c:pt>
                <c:pt idx="349367">
                  <c:v>2.5</c:v>
                </c:pt>
                <c:pt idx="349368">
                  <c:v>5.22</c:v>
                </c:pt>
                <c:pt idx="349369">
                  <c:v>5.22</c:v>
                </c:pt>
                <c:pt idx="349370">
                  <c:v>6.44</c:v>
                </c:pt>
                <c:pt idx="349371">
                  <c:v>6.44</c:v>
                </c:pt>
                <c:pt idx="349372">
                  <c:v>4.66</c:v>
                </c:pt>
                <c:pt idx="349373">
                  <c:v>6.44</c:v>
                </c:pt>
                <c:pt idx="349374">
                  <c:v>6.24</c:v>
                </c:pt>
                <c:pt idx="349375">
                  <c:v>5.94</c:v>
                </c:pt>
                <c:pt idx="349376">
                  <c:v>5.94</c:v>
                </c:pt>
                <c:pt idx="349377">
                  <c:v>28.5</c:v>
                </c:pt>
                <c:pt idx="349378">
                  <c:v>57</c:v>
                </c:pt>
                <c:pt idx="349379">
                  <c:v>9.5</c:v>
                </c:pt>
                <c:pt idx="349380">
                  <c:v>19</c:v>
                </c:pt>
                <c:pt idx="349381">
                  <c:v>2.94</c:v>
                </c:pt>
                <c:pt idx="349382">
                  <c:v>3.5</c:v>
                </c:pt>
                <c:pt idx="349383">
                  <c:v>9.94</c:v>
                </c:pt>
                <c:pt idx="349384">
                  <c:v>22.41</c:v>
                </c:pt>
                <c:pt idx="349385">
                  <c:v>29.91</c:v>
                </c:pt>
                <c:pt idx="349386">
                  <c:v>4.97</c:v>
                </c:pt>
                <c:pt idx="349387">
                  <c:v>14.91</c:v>
                </c:pt>
                <c:pt idx="349388">
                  <c:v>17.440000000000001</c:v>
                </c:pt>
                <c:pt idx="349389">
                  <c:v>24.94</c:v>
                </c:pt>
                <c:pt idx="349390">
                  <c:v>12.47</c:v>
                </c:pt>
                <c:pt idx="349391">
                  <c:v>17.440000000000001</c:v>
                </c:pt>
                <c:pt idx="349392">
                  <c:v>9.94</c:v>
                </c:pt>
                <c:pt idx="349393">
                  <c:v>27.47</c:v>
                </c:pt>
                <c:pt idx="349394">
                  <c:v>9.94</c:v>
                </c:pt>
                <c:pt idx="349395">
                  <c:v>24.94</c:v>
                </c:pt>
                <c:pt idx="349396">
                  <c:v>17.440000000000001</c:v>
                </c:pt>
                <c:pt idx="349397">
                  <c:v>19.97</c:v>
                </c:pt>
                <c:pt idx="349398">
                  <c:v>32.44</c:v>
                </c:pt>
                <c:pt idx="349399">
                  <c:v>9.94</c:v>
                </c:pt>
                <c:pt idx="349400">
                  <c:v>4.97</c:v>
                </c:pt>
                <c:pt idx="349401">
                  <c:v>12.47</c:v>
                </c:pt>
                <c:pt idx="349402">
                  <c:v>20.91</c:v>
                </c:pt>
                <c:pt idx="349403">
                  <c:v>19.47</c:v>
                </c:pt>
                <c:pt idx="349404">
                  <c:v>4.47</c:v>
                </c:pt>
                <c:pt idx="349405">
                  <c:v>16.440000000000001</c:v>
                </c:pt>
                <c:pt idx="349406">
                  <c:v>7.5</c:v>
                </c:pt>
                <c:pt idx="349407">
                  <c:v>20.91</c:v>
                </c:pt>
                <c:pt idx="349408">
                  <c:v>17.440000000000001</c:v>
                </c:pt>
                <c:pt idx="349409">
                  <c:v>9.94</c:v>
                </c:pt>
                <c:pt idx="349410">
                  <c:v>28.27</c:v>
                </c:pt>
                <c:pt idx="349411">
                  <c:v>23.71</c:v>
                </c:pt>
                <c:pt idx="349412">
                  <c:v>14.74</c:v>
                </c:pt>
                <c:pt idx="349413">
                  <c:v>11.54</c:v>
                </c:pt>
                <c:pt idx="349414">
                  <c:v>76.900000000000006</c:v>
                </c:pt>
                <c:pt idx="349415">
                  <c:v>46.79</c:v>
                </c:pt>
                <c:pt idx="349416">
                  <c:v>44.22</c:v>
                </c:pt>
                <c:pt idx="349417">
                  <c:v>29.48</c:v>
                </c:pt>
                <c:pt idx="349418">
                  <c:v>34.619999999999997</c:v>
                </c:pt>
                <c:pt idx="349419">
                  <c:v>14.74</c:v>
                </c:pt>
                <c:pt idx="349420">
                  <c:v>35.25</c:v>
                </c:pt>
                <c:pt idx="349421">
                  <c:v>40.39</c:v>
                </c:pt>
                <c:pt idx="349422">
                  <c:v>37.82</c:v>
                </c:pt>
                <c:pt idx="349423">
                  <c:v>20.51</c:v>
                </c:pt>
                <c:pt idx="349424">
                  <c:v>28.85</c:v>
                </c:pt>
                <c:pt idx="349425">
                  <c:v>35.25</c:v>
                </c:pt>
                <c:pt idx="349426">
                  <c:v>41.65</c:v>
                </c:pt>
                <c:pt idx="349427">
                  <c:v>32.049999999999997</c:v>
                </c:pt>
                <c:pt idx="349428">
                  <c:v>28.85</c:v>
                </c:pt>
                <c:pt idx="349429">
                  <c:v>38.450000000000003</c:v>
                </c:pt>
                <c:pt idx="349430">
                  <c:v>34.619999999999997</c:v>
                </c:pt>
                <c:pt idx="349431">
                  <c:v>23.71</c:v>
                </c:pt>
                <c:pt idx="349432">
                  <c:v>11.54</c:v>
                </c:pt>
                <c:pt idx="349433">
                  <c:v>14.74</c:v>
                </c:pt>
                <c:pt idx="349434">
                  <c:v>14.74</c:v>
                </c:pt>
                <c:pt idx="349435">
                  <c:v>53.19</c:v>
                </c:pt>
                <c:pt idx="349436">
                  <c:v>35.25</c:v>
                </c:pt>
                <c:pt idx="349437">
                  <c:v>14.74</c:v>
                </c:pt>
                <c:pt idx="349438">
                  <c:v>11.54</c:v>
                </c:pt>
                <c:pt idx="349439">
                  <c:v>20.51</c:v>
                </c:pt>
                <c:pt idx="349440">
                  <c:v>20.51</c:v>
                </c:pt>
                <c:pt idx="349441">
                  <c:v>5.77</c:v>
                </c:pt>
                <c:pt idx="349442">
                  <c:v>58.96</c:v>
                </c:pt>
                <c:pt idx="349443">
                  <c:v>20.51</c:v>
                </c:pt>
                <c:pt idx="349444">
                  <c:v>35.25</c:v>
                </c:pt>
                <c:pt idx="349445">
                  <c:v>17.309999999999999</c:v>
                </c:pt>
                <c:pt idx="349446">
                  <c:v>23.71</c:v>
                </c:pt>
                <c:pt idx="349447">
                  <c:v>55.76</c:v>
                </c:pt>
                <c:pt idx="349448">
                  <c:v>35.25</c:v>
                </c:pt>
                <c:pt idx="349449">
                  <c:v>14.74</c:v>
                </c:pt>
                <c:pt idx="349450">
                  <c:v>14.74</c:v>
                </c:pt>
                <c:pt idx="349451">
                  <c:v>31.68</c:v>
                </c:pt>
                <c:pt idx="349452">
                  <c:v>35.450000000000003</c:v>
                </c:pt>
                <c:pt idx="349453">
                  <c:v>5.77</c:v>
                </c:pt>
                <c:pt idx="349454">
                  <c:v>11.54</c:v>
                </c:pt>
                <c:pt idx="349455">
                  <c:v>5.77</c:v>
                </c:pt>
                <c:pt idx="349456">
                  <c:v>11.54</c:v>
                </c:pt>
                <c:pt idx="349457">
                  <c:v>11.54</c:v>
                </c:pt>
                <c:pt idx="349458">
                  <c:v>15.94</c:v>
                </c:pt>
                <c:pt idx="349459">
                  <c:v>19.510000000000002</c:v>
                </c:pt>
                <c:pt idx="349460">
                  <c:v>26.28</c:v>
                </c:pt>
                <c:pt idx="349461">
                  <c:v>14.74</c:v>
                </c:pt>
                <c:pt idx="349462">
                  <c:v>20.51</c:v>
                </c:pt>
                <c:pt idx="349463">
                  <c:v>5.77</c:v>
                </c:pt>
                <c:pt idx="349464">
                  <c:v>32.049999999999997</c:v>
                </c:pt>
                <c:pt idx="349465">
                  <c:v>41.02</c:v>
                </c:pt>
                <c:pt idx="349466">
                  <c:v>150.85</c:v>
                </c:pt>
                <c:pt idx="349467">
                  <c:v>188.79</c:v>
                </c:pt>
                <c:pt idx="349468">
                  <c:v>307.83999999999997</c:v>
                </c:pt>
                <c:pt idx="349469">
                  <c:v>229.59</c:v>
                </c:pt>
                <c:pt idx="349470">
                  <c:v>196.73</c:v>
                </c:pt>
                <c:pt idx="349471">
                  <c:v>251.59</c:v>
                </c:pt>
                <c:pt idx="349472">
                  <c:v>239.78</c:v>
                </c:pt>
                <c:pt idx="349473">
                  <c:v>214.43</c:v>
                </c:pt>
                <c:pt idx="349474">
                  <c:v>225.27</c:v>
                </c:pt>
                <c:pt idx="349475">
                  <c:v>198.26</c:v>
                </c:pt>
                <c:pt idx="349476">
                  <c:v>179.04</c:v>
                </c:pt>
                <c:pt idx="349477">
                  <c:v>195.83</c:v>
                </c:pt>
                <c:pt idx="349478">
                  <c:v>234.62</c:v>
                </c:pt>
                <c:pt idx="349479">
                  <c:v>235.42</c:v>
                </c:pt>
                <c:pt idx="349480">
                  <c:v>106.13</c:v>
                </c:pt>
                <c:pt idx="349481">
                  <c:v>203.81</c:v>
                </c:pt>
                <c:pt idx="349482">
                  <c:v>115.76</c:v>
                </c:pt>
                <c:pt idx="349483">
                  <c:v>124.47</c:v>
                </c:pt>
                <c:pt idx="349484">
                  <c:v>92.14</c:v>
                </c:pt>
                <c:pt idx="349485">
                  <c:v>110.8</c:v>
                </c:pt>
                <c:pt idx="349486">
                  <c:v>120.8</c:v>
                </c:pt>
                <c:pt idx="349487">
                  <c:v>152.32</c:v>
                </c:pt>
                <c:pt idx="349488">
                  <c:v>66.31</c:v>
                </c:pt>
                <c:pt idx="349489">
                  <c:v>129.63</c:v>
                </c:pt>
                <c:pt idx="349490">
                  <c:v>156.33000000000001</c:v>
                </c:pt>
                <c:pt idx="349491">
                  <c:v>109.16</c:v>
                </c:pt>
                <c:pt idx="349492">
                  <c:v>127.77</c:v>
                </c:pt>
                <c:pt idx="349493">
                  <c:v>160.61000000000001</c:v>
                </c:pt>
                <c:pt idx="349494">
                  <c:v>151.91999999999999</c:v>
                </c:pt>
                <c:pt idx="349495">
                  <c:v>98.8</c:v>
                </c:pt>
                <c:pt idx="349496">
                  <c:v>114.8</c:v>
                </c:pt>
                <c:pt idx="349497">
                  <c:v>129.32</c:v>
                </c:pt>
                <c:pt idx="349498">
                  <c:v>179.3</c:v>
                </c:pt>
                <c:pt idx="349499">
                  <c:v>221.77</c:v>
                </c:pt>
                <c:pt idx="349500">
                  <c:v>140.96</c:v>
                </c:pt>
                <c:pt idx="349501">
                  <c:v>259.61</c:v>
                </c:pt>
                <c:pt idx="349502">
                  <c:v>174.1</c:v>
                </c:pt>
                <c:pt idx="349503">
                  <c:v>258.31</c:v>
                </c:pt>
                <c:pt idx="349504">
                  <c:v>173.5</c:v>
                </c:pt>
                <c:pt idx="349505">
                  <c:v>225</c:v>
                </c:pt>
                <c:pt idx="349506">
                  <c:v>217.5</c:v>
                </c:pt>
                <c:pt idx="349507">
                  <c:v>221.5</c:v>
                </c:pt>
                <c:pt idx="349508">
                  <c:v>219.16</c:v>
                </c:pt>
                <c:pt idx="349509">
                  <c:v>235.5</c:v>
                </c:pt>
                <c:pt idx="349510">
                  <c:v>240.33</c:v>
                </c:pt>
                <c:pt idx="349511">
                  <c:v>247</c:v>
                </c:pt>
                <c:pt idx="349512">
                  <c:v>216.3</c:v>
                </c:pt>
                <c:pt idx="349513">
                  <c:v>177.5</c:v>
                </c:pt>
                <c:pt idx="349514">
                  <c:v>176</c:v>
                </c:pt>
                <c:pt idx="349515">
                  <c:v>183</c:v>
                </c:pt>
                <c:pt idx="349516">
                  <c:v>324</c:v>
                </c:pt>
                <c:pt idx="349517">
                  <c:v>115.5</c:v>
                </c:pt>
                <c:pt idx="349518">
                  <c:v>208</c:v>
                </c:pt>
                <c:pt idx="349519">
                  <c:v>139</c:v>
                </c:pt>
                <c:pt idx="349520">
                  <c:v>239</c:v>
                </c:pt>
                <c:pt idx="349521">
                  <c:v>218.25</c:v>
                </c:pt>
                <c:pt idx="349522">
                  <c:v>223.08</c:v>
                </c:pt>
                <c:pt idx="349523">
                  <c:v>150</c:v>
                </c:pt>
                <c:pt idx="349524">
                  <c:v>86.5</c:v>
                </c:pt>
                <c:pt idx="349525">
                  <c:v>104.75</c:v>
                </c:pt>
                <c:pt idx="349526">
                  <c:v>95.23</c:v>
                </c:pt>
                <c:pt idx="349527">
                  <c:v>99.98</c:v>
                </c:pt>
                <c:pt idx="349528">
                  <c:v>89.29</c:v>
                </c:pt>
                <c:pt idx="349529">
                  <c:v>135.26</c:v>
                </c:pt>
                <c:pt idx="349530">
                  <c:v>116.06</c:v>
                </c:pt>
                <c:pt idx="349531">
                  <c:v>111.39</c:v>
                </c:pt>
                <c:pt idx="349532">
                  <c:v>180.4</c:v>
                </c:pt>
                <c:pt idx="349533">
                  <c:v>295.22000000000003</c:v>
                </c:pt>
                <c:pt idx="349534">
                  <c:v>97.95</c:v>
                </c:pt>
                <c:pt idx="349535">
                  <c:v>63.48</c:v>
                </c:pt>
                <c:pt idx="349536">
                  <c:v>88.21</c:v>
                </c:pt>
                <c:pt idx="349537">
                  <c:v>160.21</c:v>
                </c:pt>
                <c:pt idx="349538">
                  <c:v>186.06</c:v>
                </c:pt>
                <c:pt idx="349539">
                  <c:v>203.69</c:v>
                </c:pt>
                <c:pt idx="349540">
                  <c:v>116.12</c:v>
                </c:pt>
                <c:pt idx="349541">
                  <c:v>123.38</c:v>
                </c:pt>
                <c:pt idx="349542">
                  <c:v>147.78</c:v>
                </c:pt>
                <c:pt idx="349543">
                  <c:v>99.84</c:v>
                </c:pt>
                <c:pt idx="349544">
                  <c:v>87.43</c:v>
                </c:pt>
                <c:pt idx="349545">
                  <c:v>106.02</c:v>
                </c:pt>
                <c:pt idx="349546">
                  <c:v>88.14</c:v>
                </c:pt>
                <c:pt idx="349547">
                  <c:v>150.38</c:v>
                </c:pt>
                <c:pt idx="349548">
                  <c:v>81.3</c:v>
                </c:pt>
                <c:pt idx="349549">
                  <c:v>88.12</c:v>
                </c:pt>
                <c:pt idx="349550">
                  <c:v>160.13</c:v>
                </c:pt>
                <c:pt idx="349551">
                  <c:v>139.03</c:v>
                </c:pt>
                <c:pt idx="349552">
                  <c:v>47.54</c:v>
                </c:pt>
                <c:pt idx="349553">
                  <c:v>110.93</c:v>
                </c:pt>
                <c:pt idx="349554">
                  <c:v>144.1</c:v>
                </c:pt>
                <c:pt idx="349555">
                  <c:v>156.16999999999999</c:v>
                </c:pt>
                <c:pt idx="349556">
                  <c:v>144.06</c:v>
                </c:pt>
                <c:pt idx="349557">
                  <c:v>179.09</c:v>
                </c:pt>
                <c:pt idx="349558">
                  <c:v>128.82</c:v>
                </c:pt>
                <c:pt idx="349559">
                  <c:v>155.1</c:v>
                </c:pt>
                <c:pt idx="349560">
                  <c:v>93.37</c:v>
                </c:pt>
                <c:pt idx="349561">
                  <c:v>112.9</c:v>
                </c:pt>
                <c:pt idx="349562">
                  <c:v>107.56</c:v>
                </c:pt>
                <c:pt idx="349563">
                  <c:v>167.23</c:v>
                </c:pt>
                <c:pt idx="349564">
                  <c:v>156.29</c:v>
                </c:pt>
                <c:pt idx="349565">
                  <c:v>96.01</c:v>
                </c:pt>
                <c:pt idx="349566">
                  <c:v>85.01</c:v>
                </c:pt>
                <c:pt idx="349567">
                  <c:v>97.33</c:v>
                </c:pt>
                <c:pt idx="349568">
                  <c:v>83.26</c:v>
                </c:pt>
                <c:pt idx="349569">
                  <c:v>146.09</c:v>
                </c:pt>
                <c:pt idx="349570">
                  <c:v>159.86000000000001</c:v>
                </c:pt>
                <c:pt idx="349571">
                  <c:v>145.84</c:v>
                </c:pt>
                <c:pt idx="349572">
                  <c:v>106.61</c:v>
                </c:pt>
                <c:pt idx="349573">
                  <c:v>75.989999999999995</c:v>
                </c:pt>
                <c:pt idx="349574">
                  <c:v>113.9</c:v>
                </c:pt>
                <c:pt idx="349575">
                  <c:v>168</c:v>
                </c:pt>
                <c:pt idx="349576">
                  <c:v>106.86</c:v>
                </c:pt>
                <c:pt idx="349577">
                  <c:v>112.38</c:v>
                </c:pt>
                <c:pt idx="349578">
                  <c:v>92.35</c:v>
                </c:pt>
                <c:pt idx="349579">
                  <c:v>103.4</c:v>
                </c:pt>
                <c:pt idx="349580">
                  <c:v>117.47</c:v>
                </c:pt>
                <c:pt idx="349581">
                  <c:v>111.87</c:v>
                </c:pt>
                <c:pt idx="349582">
                  <c:v>90.66</c:v>
                </c:pt>
                <c:pt idx="349583">
                  <c:v>107.57</c:v>
                </c:pt>
                <c:pt idx="349584">
                  <c:v>97.23</c:v>
                </c:pt>
                <c:pt idx="349585">
                  <c:v>76.069999999999993</c:v>
                </c:pt>
                <c:pt idx="349586">
                  <c:v>143.54</c:v>
                </c:pt>
                <c:pt idx="349587">
                  <c:v>96.59</c:v>
                </c:pt>
                <c:pt idx="349588">
                  <c:v>131.19999999999999</c:v>
                </c:pt>
                <c:pt idx="349589">
                  <c:v>51.42</c:v>
                </c:pt>
                <c:pt idx="349590">
                  <c:v>72.48</c:v>
                </c:pt>
                <c:pt idx="349591">
                  <c:v>54.3</c:v>
                </c:pt>
                <c:pt idx="349592">
                  <c:v>67.56</c:v>
                </c:pt>
                <c:pt idx="349593">
                  <c:v>68.34</c:v>
                </c:pt>
                <c:pt idx="349594">
                  <c:v>122.82</c:v>
                </c:pt>
                <c:pt idx="349595">
                  <c:v>67.680000000000007</c:v>
                </c:pt>
                <c:pt idx="349596">
                  <c:v>24.18</c:v>
                </c:pt>
                <c:pt idx="349597">
                  <c:v>53.97</c:v>
                </c:pt>
                <c:pt idx="349598">
                  <c:v>84.91</c:v>
                </c:pt>
                <c:pt idx="349599">
                  <c:v>86.56</c:v>
                </c:pt>
                <c:pt idx="349600">
                  <c:v>91.5</c:v>
                </c:pt>
                <c:pt idx="349601">
                  <c:v>38.96</c:v>
                </c:pt>
                <c:pt idx="349602">
                  <c:v>36.99</c:v>
                </c:pt>
                <c:pt idx="349603">
                  <c:v>74.180000000000007</c:v>
                </c:pt>
                <c:pt idx="349604">
                  <c:v>86.07</c:v>
                </c:pt>
                <c:pt idx="349605">
                  <c:v>93.52</c:v>
                </c:pt>
                <c:pt idx="349606">
                  <c:v>97.84</c:v>
                </c:pt>
                <c:pt idx="349607">
                  <c:v>98.05</c:v>
                </c:pt>
                <c:pt idx="349608">
                  <c:v>64.89</c:v>
                </c:pt>
                <c:pt idx="349609">
                  <c:v>134.88</c:v>
                </c:pt>
                <c:pt idx="349610">
                  <c:v>204.22</c:v>
                </c:pt>
                <c:pt idx="349611">
                  <c:v>16.96</c:v>
                </c:pt>
                <c:pt idx="349612">
                  <c:v>79.92</c:v>
                </c:pt>
                <c:pt idx="349613">
                  <c:v>103.04</c:v>
                </c:pt>
                <c:pt idx="349614">
                  <c:v>162.30000000000001</c:v>
                </c:pt>
                <c:pt idx="349615">
                  <c:v>92</c:v>
                </c:pt>
                <c:pt idx="349616">
                  <c:v>119</c:v>
                </c:pt>
                <c:pt idx="349617">
                  <c:v>19</c:v>
                </c:pt>
                <c:pt idx="349618">
                  <c:v>33</c:v>
                </c:pt>
                <c:pt idx="349619">
                  <c:v>130.30000000000001</c:v>
                </c:pt>
                <c:pt idx="349620">
                  <c:v>257.76</c:v>
                </c:pt>
                <c:pt idx="349621">
                  <c:v>97</c:v>
                </c:pt>
                <c:pt idx="349622">
                  <c:v>34.46</c:v>
                </c:pt>
                <c:pt idx="349623">
                  <c:v>67.459999999999994</c:v>
                </c:pt>
                <c:pt idx="349624">
                  <c:v>36.92</c:v>
                </c:pt>
                <c:pt idx="349625">
                  <c:v>14</c:v>
                </c:pt>
                <c:pt idx="349626">
                  <c:v>29.96</c:v>
                </c:pt>
                <c:pt idx="349627">
                  <c:v>212.88</c:v>
                </c:pt>
                <c:pt idx="349628">
                  <c:v>73</c:v>
                </c:pt>
                <c:pt idx="349629">
                  <c:v>82.22</c:v>
                </c:pt>
                <c:pt idx="349630">
                  <c:v>490.26</c:v>
                </c:pt>
                <c:pt idx="349631">
                  <c:v>465.84</c:v>
                </c:pt>
                <c:pt idx="349632">
                  <c:v>130.91999999999999</c:v>
                </c:pt>
                <c:pt idx="349633">
                  <c:v>596.91999999999996</c:v>
                </c:pt>
                <c:pt idx="349634">
                  <c:v>109.8</c:v>
                </c:pt>
                <c:pt idx="349635">
                  <c:v>33</c:v>
                </c:pt>
                <c:pt idx="349636">
                  <c:v>117.92</c:v>
                </c:pt>
                <c:pt idx="349637">
                  <c:v>125.38</c:v>
                </c:pt>
                <c:pt idx="349638">
                  <c:v>20.46</c:v>
                </c:pt>
                <c:pt idx="349639">
                  <c:v>303.88</c:v>
                </c:pt>
                <c:pt idx="349640">
                  <c:v>730.18</c:v>
                </c:pt>
                <c:pt idx="349641">
                  <c:v>86.84</c:v>
                </c:pt>
                <c:pt idx="349642">
                  <c:v>187.72</c:v>
                </c:pt>
                <c:pt idx="349643">
                  <c:v>56.22</c:v>
                </c:pt>
                <c:pt idx="349644">
                  <c:v>50.38</c:v>
                </c:pt>
                <c:pt idx="349645">
                  <c:v>5</c:v>
                </c:pt>
                <c:pt idx="349646">
                  <c:v>38</c:v>
                </c:pt>
                <c:pt idx="349647">
                  <c:v>19</c:v>
                </c:pt>
                <c:pt idx="349648">
                  <c:v>159.46</c:v>
                </c:pt>
                <c:pt idx="349649">
                  <c:v>203.96</c:v>
                </c:pt>
                <c:pt idx="349650">
                  <c:v>217.6</c:v>
                </c:pt>
                <c:pt idx="349651">
                  <c:v>90.96</c:v>
                </c:pt>
                <c:pt idx="349652">
                  <c:v>50.54</c:v>
                </c:pt>
                <c:pt idx="349653">
                  <c:v>63</c:v>
                </c:pt>
                <c:pt idx="349654">
                  <c:v>68</c:v>
                </c:pt>
                <c:pt idx="349655">
                  <c:v>33</c:v>
                </c:pt>
                <c:pt idx="349656">
                  <c:v>286.95999999999998</c:v>
                </c:pt>
                <c:pt idx="349657">
                  <c:v>98.6</c:v>
                </c:pt>
                <c:pt idx="349658">
                  <c:v>191.6</c:v>
                </c:pt>
                <c:pt idx="349659">
                  <c:v>362.72</c:v>
                </c:pt>
                <c:pt idx="349660">
                  <c:v>155.28</c:v>
                </c:pt>
                <c:pt idx="349661">
                  <c:v>409</c:v>
                </c:pt>
                <c:pt idx="349662">
                  <c:v>117.38</c:v>
                </c:pt>
                <c:pt idx="349663">
                  <c:v>12</c:v>
                </c:pt>
                <c:pt idx="349664">
                  <c:v>19</c:v>
                </c:pt>
                <c:pt idx="349665">
                  <c:v>24.92</c:v>
                </c:pt>
                <c:pt idx="349666">
                  <c:v>109.92</c:v>
                </c:pt>
                <c:pt idx="349667">
                  <c:v>27.46</c:v>
                </c:pt>
                <c:pt idx="349668">
                  <c:v>41.96</c:v>
                </c:pt>
                <c:pt idx="349669">
                  <c:v>5</c:v>
                </c:pt>
                <c:pt idx="349670">
                  <c:v>35.880000000000003</c:v>
                </c:pt>
                <c:pt idx="349671">
                  <c:v>30.46</c:v>
                </c:pt>
                <c:pt idx="349672">
                  <c:v>22.3</c:v>
                </c:pt>
                <c:pt idx="349673">
                  <c:v>31.96</c:v>
                </c:pt>
                <c:pt idx="349674">
                  <c:v>87.92</c:v>
                </c:pt>
                <c:pt idx="349675">
                  <c:v>125</c:v>
                </c:pt>
                <c:pt idx="349676">
                  <c:v>111</c:v>
                </c:pt>
                <c:pt idx="349677">
                  <c:v>4</c:v>
                </c:pt>
                <c:pt idx="349678">
                  <c:v>12</c:v>
                </c:pt>
                <c:pt idx="349679">
                  <c:v>43.88</c:v>
                </c:pt>
                <c:pt idx="349680">
                  <c:v>11.38</c:v>
                </c:pt>
                <c:pt idx="349681">
                  <c:v>127.46</c:v>
                </c:pt>
                <c:pt idx="349682">
                  <c:v>27.46</c:v>
                </c:pt>
                <c:pt idx="349683">
                  <c:v>40.880000000000003</c:v>
                </c:pt>
                <c:pt idx="349684">
                  <c:v>73.959999999999994</c:v>
                </c:pt>
                <c:pt idx="349685">
                  <c:v>206.76</c:v>
                </c:pt>
                <c:pt idx="349686">
                  <c:v>36</c:v>
                </c:pt>
                <c:pt idx="349687">
                  <c:v>33</c:v>
                </c:pt>
                <c:pt idx="349688">
                  <c:v>40.880000000000003</c:v>
                </c:pt>
                <c:pt idx="349689">
                  <c:v>19.48</c:v>
                </c:pt>
                <c:pt idx="349690">
                  <c:v>5</c:v>
                </c:pt>
                <c:pt idx="349691">
                  <c:v>35</c:v>
                </c:pt>
                <c:pt idx="349692">
                  <c:v>27</c:v>
                </c:pt>
                <c:pt idx="349693">
                  <c:v>43</c:v>
                </c:pt>
                <c:pt idx="349694">
                  <c:v>24.48</c:v>
                </c:pt>
                <c:pt idx="349695">
                  <c:v>25.76</c:v>
                </c:pt>
                <c:pt idx="349696">
                  <c:v>196.98</c:v>
                </c:pt>
                <c:pt idx="349697">
                  <c:v>15</c:v>
                </c:pt>
                <c:pt idx="349698">
                  <c:v>98.5</c:v>
                </c:pt>
                <c:pt idx="349699">
                  <c:v>22</c:v>
                </c:pt>
                <c:pt idx="349700">
                  <c:v>162.72</c:v>
                </c:pt>
                <c:pt idx="349701">
                  <c:v>48</c:v>
                </c:pt>
                <c:pt idx="349702">
                  <c:v>39.92</c:v>
                </c:pt>
                <c:pt idx="349703">
                  <c:v>144.96</c:v>
                </c:pt>
                <c:pt idx="349704">
                  <c:v>224.08</c:v>
                </c:pt>
                <c:pt idx="349705">
                  <c:v>58.48</c:v>
                </c:pt>
                <c:pt idx="349706">
                  <c:v>70.48</c:v>
                </c:pt>
                <c:pt idx="349707">
                  <c:v>43.5</c:v>
                </c:pt>
                <c:pt idx="349708">
                  <c:v>13.5</c:v>
                </c:pt>
                <c:pt idx="349709">
                  <c:v>220.36</c:v>
                </c:pt>
                <c:pt idx="349710">
                  <c:v>39.86</c:v>
                </c:pt>
                <c:pt idx="349711">
                  <c:v>261.92</c:v>
                </c:pt>
                <c:pt idx="349712">
                  <c:v>326.36</c:v>
                </c:pt>
                <c:pt idx="349713">
                  <c:v>301.7</c:v>
                </c:pt>
                <c:pt idx="349714">
                  <c:v>565.05999999999995</c:v>
                </c:pt>
                <c:pt idx="349715">
                  <c:v>218.3</c:v>
                </c:pt>
                <c:pt idx="349716">
                  <c:v>78.38</c:v>
                </c:pt>
                <c:pt idx="349717">
                  <c:v>283.02</c:v>
                </c:pt>
                <c:pt idx="349718">
                  <c:v>348.3</c:v>
                </c:pt>
                <c:pt idx="349719">
                  <c:v>206.5</c:v>
                </c:pt>
                <c:pt idx="349720">
                  <c:v>57</c:v>
                </c:pt>
                <c:pt idx="349721">
                  <c:v>208.74</c:v>
                </c:pt>
                <c:pt idx="349722">
                  <c:v>31</c:v>
                </c:pt>
                <c:pt idx="349723">
                  <c:v>124.86</c:v>
                </c:pt>
                <c:pt idx="349724">
                  <c:v>42</c:v>
                </c:pt>
                <c:pt idx="349725">
                  <c:v>43.88</c:v>
                </c:pt>
                <c:pt idx="349726">
                  <c:v>32</c:v>
                </c:pt>
                <c:pt idx="349727">
                  <c:v>37</c:v>
                </c:pt>
                <c:pt idx="349728">
                  <c:v>23.5</c:v>
                </c:pt>
                <c:pt idx="349729">
                  <c:v>21</c:v>
                </c:pt>
                <c:pt idx="349730">
                  <c:v>25.44</c:v>
                </c:pt>
                <c:pt idx="349731">
                  <c:v>79.5</c:v>
                </c:pt>
                <c:pt idx="349732">
                  <c:v>186</c:v>
                </c:pt>
                <c:pt idx="349733">
                  <c:v>32.25</c:v>
                </c:pt>
                <c:pt idx="349734">
                  <c:v>91.28</c:v>
                </c:pt>
                <c:pt idx="349735">
                  <c:v>620.66</c:v>
                </c:pt>
                <c:pt idx="349736">
                  <c:v>323.42</c:v>
                </c:pt>
                <c:pt idx="349737">
                  <c:v>59.5</c:v>
                </c:pt>
                <c:pt idx="349738">
                  <c:v>47</c:v>
                </c:pt>
                <c:pt idx="349739">
                  <c:v>104.2</c:v>
                </c:pt>
                <c:pt idx="349740">
                  <c:v>47.74</c:v>
                </c:pt>
                <c:pt idx="349741">
                  <c:v>111.98</c:v>
                </c:pt>
                <c:pt idx="349742">
                  <c:v>44.26</c:v>
                </c:pt>
                <c:pt idx="349743">
                  <c:v>36.42</c:v>
                </c:pt>
                <c:pt idx="349744">
                  <c:v>173.68</c:v>
                </c:pt>
                <c:pt idx="349745">
                  <c:v>142.44</c:v>
                </c:pt>
                <c:pt idx="349746">
                  <c:v>89.2</c:v>
                </c:pt>
                <c:pt idx="349747">
                  <c:v>685.85</c:v>
                </c:pt>
                <c:pt idx="349748">
                  <c:v>43.5</c:v>
                </c:pt>
                <c:pt idx="349749">
                  <c:v>321.60000000000002</c:v>
                </c:pt>
                <c:pt idx="349750">
                  <c:v>81.5</c:v>
                </c:pt>
                <c:pt idx="349751">
                  <c:v>2.0099999999999998</c:v>
                </c:pt>
                <c:pt idx="349752">
                  <c:v>2</c:v>
                </c:pt>
                <c:pt idx="349753">
                  <c:v>2</c:v>
                </c:pt>
                <c:pt idx="349754">
                  <c:v>2</c:v>
                </c:pt>
                <c:pt idx="349755">
                  <c:v>5</c:v>
                </c:pt>
                <c:pt idx="349756">
                  <c:v>48</c:v>
                </c:pt>
                <c:pt idx="349757">
                  <c:v>120</c:v>
                </c:pt>
                <c:pt idx="349758">
                  <c:v>144</c:v>
                </c:pt>
                <c:pt idx="349759">
                  <c:v>120.01</c:v>
                </c:pt>
                <c:pt idx="349760">
                  <c:v>96</c:v>
                </c:pt>
                <c:pt idx="349761">
                  <c:v>168</c:v>
                </c:pt>
                <c:pt idx="349762">
                  <c:v>192</c:v>
                </c:pt>
                <c:pt idx="349763">
                  <c:v>228</c:v>
                </c:pt>
                <c:pt idx="349764">
                  <c:v>144.99</c:v>
                </c:pt>
                <c:pt idx="349765">
                  <c:v>303</c:v>
                </c:pt>
                <c:pt idx="349766">
                  <c:v>204</c:v>
                </c:pt>
                <c:pt idx="349767">
                  <c:v>96</c:v>
                </c:pt>
                <c:pt idx="349768">
                  <c:v>60</c:v>
                </c:pt>
                <c:pt idx="349769">
                  <c:v>156</c:v>
                </c:pt>
                <c:pt idx="349770">
                  <c:v>132</c:v>
                </c:pt>
                <c:pt idx="349771">
                  <c:v>84</c:v>
                </c:pt>
                <c:pt idx="349772">
                  <c:v>210</c:v>
                </c:pt>
                <c:pt idx="349773">
                  <c:v>207</c:v>
                </c:pt>
                <c:pt idx="349774">
                  <c:v>87</c:v>
                </c:pt>
                <c:pt idx="349775">
                  <c:v>112</c:v>
                </c:pt>
                <c:pt idx="349776">
                  <c:v>80</c:v>
                </c:pt>
                <c:pt idx="349777">
                  <c:v>58</c:v>
                </c:pt>
                <c:pt idx="349778">
                  <c:v>105</c:v>
                </c:pt>
                <c:pt idx="349779">
                  <c:v>92</c:v>
                </c:pt>
                <c:pt idx="349780">
                  <c:v>61</c:v>
                </c:pt>
                <c:pt idx="349781">
                  <c:v>39</c:v>
                </c:pt>
                <c:pt idx="349782">
                  <c:v>10</c:v>
                </c:pt>
                <c:pt idx="349783">
                  <c:v>39</c:v>
                </c:pt>
                <c:pt idx="349784">
                  <c:v>6</c:v>
                </c:pt>
                <c:pt idx="349785">
                  <c:v>6</c:v>
                </c:pt>
                <c:pt idx="349786">
                  <c:v>9</c:v>
                </c:pt>
                <c:pt idx="349787">
                  <c:v>3</c:v>
                </c:pt>
                <c:pt idx="349788">
                  <c:v>6</c:v>
                </c:pt>
                <c:pt idx="349789">
                  <c:v>3</c:v>
                </c:pt>
                <c:pt idx="349790">
                  <c:v>3</c:v>
                </c:pt>
                <c:pt idx="349791">
                  <c:v>1.5</c:v>
                </c:pt>
                <c:pt idx="349792">
                  <c:v>6.47</c:v>
                </c:pt>
                <c:pt idx="349793">
                  <c:v>87327.28</c:v>
                </c:pt>
                <c:pt idx="349794">
                  <c:v>89384.14</c:v>
                </c:pt>
                <c:pt idx="349795">
                  <c:v>73869.070000000007</c:v>
                </c:pt>
                <c:pt idx="349796">
                  <c:v>83352.070000000007</c:v>
                </c:pt>
                <c:pt idx="349797">
                  <c:v>82953.789999999994</c:v>
                </c:pt>
                <c:pt idx="349798">
                  <c:v>83004.399999999994</c:v>
                </c:pt>
                <c:pt idx="349799">
                  <c:v>72332.009999999995</c:v>
                </c:pt>
                <c:pt idx="349800">
                  <c:v>76755.31</c:v>
                </c:pt>
                <c:pt idx="349801">
                  <c:v>90764.3</c:v>
                </c:pt>
                <c:pt idx="349802">
                  <c:v>79761.94</c:v>
                </c:pt>
                <c:pt idx="349803">
                  <c:v>88233.35</c:v>
                </c:pt>
                <c:pt idx="349804">
                  <c:v>85421.78</c:v>
                </c:pt>
                <c:pt idx="349805">
                  <c:v>84913.84</c:v>
                </c:pt>
                <c:pt idx="349806">
                  <c:v>89221.99</c:v>
                </c:pt>
                <c:pt idx="349807">
                  <c:v>79138.78</c:v>
                </c:pt>
                <c:pt idx="349808">
                  <c:v>77349.94</c:v>
                </c:pt>
                <c:pt idx="349809">
                  <c:v>90238.22</c:v>
                </c:pt>
                <c:pt idx="349810">
                  <c:v>40758.44</c:v>
                </c:pt>
                <c:pt idx="349811">
                  <c:v>56677.87</c:v>
                </c:pt>
                <c:pt idx="349812">
                  <c:v>72820.36</c:v>
                </c:pt>
                <c:pt idx="349813">
                  <c:v>71927.78</c:v>
                </c:pt>
                <c:pt idx="349814">
                  <c:v>68452.94</c:v>
                </c:pt>
                <c:pt idx="349815">
                  <c:v>71660.820000000007</c:v>
                </c:pt>
                <c:pt idx="349816">
                  <c:v>61862.76</c:v>
                </c:pt>
                <c:pt idx="349817">
                  <c:v>71671</c:v>
                </c:pt>
                <c:pt idx="349818">
                  <c:v>70226.58</c:v>
                </c:pt>
                <c:pt idx="349819">
                  <c:v>79428.81</c:v>
                </c:pt>
                <c:pt idx="349820">
                  <c:v>72090.45</c:v>
                </c:pt>
                <c:pt idx="349821">
                  <c:v>60812.08</c:v>
                </c:pt>
                <c:pt idx="349822">
                  <c:v>66560.41</c:v>
                </c:pt>
                <c:pt idx="349823">
                  <c:v>69373.13</c:v>
                </c:pt>
                <c:pt idx="349824">
                  <c:v>71595.88</c:v>
                </c:pt>
                <c:pt idx="349825">
                  <c:v>64380.84</c:v>
                </c:pt>
                <c:pt idx="349826">
                  <c:v>64898.75</c:v>
                </c:pt>
                <c:pt idx="349827">
                  <c:v>85255.17</c:v>
                </c:pt>
                <c:pt idx="349828">
                  <c:v>76322.53</c:v>
                </c:pt>
                <c:pt idx="349829">
                  <c:v>68310.899999999994</c:v>
                </c:pt>
                <c:pt idx="349830">
                  <c:v>64107.040000000001</c:v>
                </c:pt>
                <c:pt idx="349831">
                  <c:v>74119.77</c:v>
                </c:pt>
                <c:pt idx="349832">
                  <c:v>71981.13</c:v>
                </c:pt>
                <c:pt idx="349833">
                  <c:v>76708.95</c:v>
                </c:pt>
                <c:pt idx="349834">
                  <c:v>68767.03</c:v>
                </c:pt>
                <c:pt idx="349835">
                  <c:v>51878.14</c:v>
                </c:pt>
                <c:pt idx="349836">
                  <c:v>85701.51</c:v>
                </c:pt>
                <c:pt idx="349837">
                  <c:v>73902.2</c:v>
                </c:pt>
                <c:pt idx="349838">
                  <c:v>77589.36</c:v>
                </c:pt>
                <c:pt idx="349839">
                  <c:v>62522.62</c:v>
                </c:pt>
                <c:pt idx="349840">
                  <c:v>69346.039999999994</c:v>
                </c:pt>
                <c:pt idx="349841">
                  <c:v>99514.86</c:v>
                </c:pt>
                <c:pt idx="349842">
                  <c:v>68411.09</c:v>
                </c:pt>
                <c:pt idx="349843">
                  <c:v>80093.149999999994</c:v>
                </c:pt>
                <c:pt idx="349844">
                  <c:v>70338.48</c:v>
                </c:pt>
                <c:pt idx="349845">
                  <c:v>73604.570000000007</c:v>
                </c:pt>
                <c:pt idx="349846">
                  <c:v>80022.100000000006</c:v>
                </c:pt>
                <c:pt idx="349847">
                  <c:v>80295.39</c:v>
                </c:pt>
                <c:pt idx="349848">
                  <c:v>75665.2</c:v>
                </c:pt>
                <c:pt idx="349849">
                  <c:v>72393.77</c:v>
                </c:pt>
                <c:pt idx="349850">
                  <c:v>70240.929999999993</c:v>
                </c:pt>
                <c:pt idx="349851">
                  <c:v>68664.7</c:v>
                </c:pt>
                <c:pt idx="349852">
                  <c:v>69765.69</c:v>
                </c:pt>
                <c:pt idx="349853">
                  <c:v>74788.13</c:v>
                </c:pt>
                <c:pt idx="349854">
                  <c:v>91064.41</c:v>
                </c:pt>
                <c:pt idx="349855">
                  <c:v>84708.55</c:v>
                </c:pt>
                <c:pt idx="349856">
                  <c:v>64271.41</c:v>
                </c:pt>
                <c:pt idx="349857">
                  <c:v>63705.43</c:v>
                </c:pt>
                <c:pt idx="349858">
                  <c:v>79173.009999999995</c:v>
                </c:pt>
                <c:pt idx="349859">
                  <c:v>54526.89</c:v>
                </c:pt>
                <c:pt idx="349860">
                  <c:v>74060.91</c:v>
                </c:pt>
                <c:pt idx="349861">
                  <c:v>62022.080000000002</c:v>
                </c:pt>
                <c:pt idx="349862">
                  <c:v>61848.82</c:v>
                </c:pt>
                <c:pt idx="349863">
                  <c:v>64537.11</c:v>
                </c:pt>
                <c:pt idx="349864">
                  <c:v>80166.22</c:v>
                </c:pt>
                <c:pt idx="349865">
                  <c:v>63391.49</c:v>
                </c:pt>
                <c:pt idx="349866">
                  <c:v>73321.929999999993</c:v>
                </c:pt>
                <c:pt idx="349867">
                  <c:v>53758.91</c:v>
                </c:pt>
                <c:pt idx="349868">
                  <c:v>57495.67</c:v>
                </c:pt>
                <c:pt idx="349869">
                  <c:v>67544.61</c:v>
                </c:pt>
                <c:pt idx="349870">
                  <c:v>68408.72</c:v>
                </c:pt>
                <c:pt idx="349871">
                  <c:v>57650.66</c:v>
                </c:pt>
                <c:pt idx="349872">
                  <c:v>52102.8</c:v>
                </c:pt>
                <c:pt idx="349873">
                  <c:v>61538.19</c:v>
                </c:pt>
                <c:pt idx="349874">
                  <c:v>64626.080000000002</c:v>
                </c:pt>
                <c:pt idx="349875">
                  <c:v>59925.120000000003</c:v>
                </c:pt>
                <c:pt idx="349876">
                  <c:v>58841.04</c:v>
                </c:pt>
                <c:pt idx="349877">
                  <c:v>63453.96</c:v>
                </c:pt>
                <c:pt idx="349878">
                  <c:v>56605.84</c:v>
                </c:pt>
                <c:pt idx="349879">
                  <c:v>66742.61</c:v>
                </c:pt>
                <c:pt idx="349880">
                  <c:v>59272.7</c:v>
                </c:pt>
                <c:pt idx="349881">
                  <c:v>60444.26</c:v>
                </c:pt>
                <c:pt idx="349882">
                  <c:v>62900.2</c:v>
                </c:pt>
                <c:pt idx="349883">
                  <c:v>54884.68</c:v>
                </c:pt>
                <c:pt idx="349884">
                  <c:v>76552.66</c:v>
                </c:pt>
                <c:pt idx="349885">
                  <c:v>51569.01</c:v>
                </c:pt>
                <c:pt idx="349886">
                  <c:v>60229.23</c:v>
                </c:pt>
                <c:pt idx="349887">
                  <c:v>62094.47</c:v>
                </c:pt>
                <c:pt idx="349888">
                  <c:v>78809.440000000002</c:v>
                </c:pt>
                <c:pt idx="349889">
                  <c:v>74663.59</c:v>
                </c:pt>
                <c:pt idx="349890">
                  <c:v>60132.9</c:v>
                </c:pt>
                <c:pt idx="349891">
                  <c:v>68137.61</c:v>
                </c:pt>
                <c:pt idx="349892">
                  <c:v>56430.84</c:v>
                </c:pt>
                <c:pt idx="349893">
                  <c:v>72100.91</c:v>
                </c:pt>
                <c:pt idx="349894">
                  <c:v>76379.899999999994</c:v>
                </c:pt>
                <c:pt idx="349895">
                  <c:v>68915.41</c:v>
                </c:pt>
                <c:pt idx="349896">
                  <c:v>60275.35</c:v>
                </c:pt>
                <c:pt idx="349897">
                  <c:v>80830.710000000006</c:v>
                </c:pt>
                <c:pt idx="349898">
                  <c:v>56997.33</c:v>
                </c:pt>
                <c:pt idx="349899">
                  <c:v>70310.55</c:v>
                </c:pt>
                <c:pt idx="349900">
                  <c:v>68959.59</c:v>
                </c:pt>
                <c:pt idx="349901">
                  <c:v>73084.289999999994</c:v>
                </c:pt>
                <c:pt idx="349902">
                  <c:v>74638.960000000006</c:v>
                </c:pt>
                <c:pt idx="349903">
                  <c:v>61201.83</c:v>
                </c:pt>
                <c:pt idx="349904">
                  <c:v>68604.820000000007</c:v>
                </c:pt>
                <c:pt idx="349905">
                  <c:v>76473.47</c:v>
                </c:pt>
                <c:pt idx="349906">
                  <c:v>79992.960000000006</c:v>
                </c:pt>
                <c:pt idx="349907">
                  <c:v>63140.2</c:v>
                </c:pt>
                <c:pt idx="349908">
                  <c:v>67946.5</c:v>
                </c:pt>
                <c:pt idx="349909">
                  <c:v>73117.23</c:v>
                </c:pt>
                <c:pt idx="349910">
                  <c:v>72271.100000000006</c:v>
                </c:pt>
                <c:pt idx="349911">
                  <c:v>72258.710000000006</c:v>
                </c:pt>
                <c:pt idx="349912">
                  <c:v>65091.15</c:v>
                </c:pt>
                <c:pt idx="349913">
                  <c:v>66759.86</c:v>
                </c:pt>
                <c:pt idx="349914">
                  <c:v>61890.69</c:v>
                </c:pt>
                <c:pt idx="349915">
                  <c:v>68402.58</c:v>
                </c:pt>
                <c:pt idx="349916">
                  <c:v>59384.94</c:v>
                </c:pt>
                <c:pt idx="349917">
                  <c:v>43206.26</c:v>
                </c:pt>
                <c:pt idx="349918">
                  <c:v>78147.570000000007</c:v>
                </c:pt>
                <c:pt idx="349919">
                  <c:v>64465.05</c:v>
                </c:pt>
                <c:pt idx="349920">
                  <c:v>63559.86</c:v>
                </c:pt>
                <c:pt idx="349921">
                  <c:v>63361.18</c:v>
                </c:pt>
                <c:pt idx="349922">
                  <c:v>65338.19</c:v>
                </c:pt>
                <c:pt idx="349923">
                  <c:v>73169.279999999999</c:v>
                </c:pt>
                <c:pt idx="349924">
                  <c:v>60962.83</c:v>
                </c:pt>
                <c:pt idx="349925">
                  <c:v>56927.85</c:v>
                </c:pt>
                <c:pt idx="349926">
                  <c:v>68021.539999999994</c:v>
                </c:pt>
                <c:pt idx="349927">
                  <c:v>65366.86</c:v>
                </c:pt>
                <c:pt idx="349928">
                  <c:v>53163.57</c:v>
                </c:pt>
                <c:pt idx="349929">
                  <c:v>62676.3</c:v>
                </c:pt>
                <c:pt idx="349930">
                  <c:v>58797.7</c:v>
                </c:pt>
                <c:pt idx="349931">
                  <c:v>64168.19</c:v>
                </c:pt>
                <c:pt idx="349932">
                  <c:v>65711.91</c:v>
                </c:pt>
                <c:pt idx="349933">
                  <c:v>60415.44</c:v>
                </c:pt>
                <c:pt idx="349934">
                  <c:v>62762.01</c:v>
                </c:pt>
                <c:pt idx="349935">
                  <c:v>62209.94</c:v>
                </c:pt>
                <c:pt idx="349936">
                  <c:v>27249.97</c:v>
                </c:pt>
                <c:pt idx="349937">
                  <c:v>25018.35</c:v>
                </c:pt>
                <c:pt idx="349938">
                  <c:v>30051.95</c:v>
                </c:pt>
                <c:pt idx="349939">
                  <c:v>28950.11</c:v>
                </c:pt>
                <c:pt idx="349940">
                  <c:v>29154.94</c:v>
                </c:pt>
                <c:pt idx="349941">
                  <c:v>26889.88</c:v>
                </c:pt>
                <c:pt idx="349942">
                  <c:v>25395.34</c:v>
                </c:pt>
                <c:pt idx="349943">
                  <c:v>28586.23</c:v>
                </c:pt>
                <c:pt idx="349944">
                  <c:v>26650.27</c:v>
                </c:pt>
                <c:pt idx="349945">
                  <c:v>27274.73</c:v>
                </c:pt>
                <c:pt idx="349946">
                  <c:v>28729.68</c:v>
                </c:pt>
                <c:pt idx="349947">
                  <c:v>28385.66</c:v>
                </c:pt>
                <c:pt idx="349948">
                  <c:v>28264.58</c:v>
                </c:pt>
                <c:pt idx="349949">
                  <c:v>26169.34</c:v>
                </c:pt>
                <c:pt idx="349950">
                  <c:v>25481.97</c:v>
                </c:pt>
                <c:pt idx="349951">
                  <c:v>26290.7</c:v>
                </c:pt>
                <c:pt idx="349952">
                  <c:v>25085.19</c:v>
                </c:pt>
                <c:pt idx="349953">
                  <c:v>23535.78</c:v>
                </c:pt>
                <c:pt idx="349954">
                  <c:v>25217.05</c:v>
                </c:pt>
                <c:pt idx="349955">
                  <c:v>23813.94</c:v>
                </c:pt>
                <c:pt idx="349956">
                  <c:v>25143.84</c:v>
                </c:pt>
                <c:pt idx="349957">
                  <c:v>23425.54</c:v>
                </c:pt>
                <c:pt idx="349958">
                  <c:v>24242.73</c:v>
                </c:pt>
                <c:pt idx="349959">
                  <c:v>23966.54</c:v>
                </c:pt>
                <c:pt idx="349960">
                  <c:v>26205.54</c:v>
                </c:pt>
                <c:pt idx="349961">
                  <c:v>23470.89</c:v>
                </c:pt>
                <c:pt idx="349962">
                  <c:v>23227.98</c:v>
                </c:pt>
                <c:pt idx="349963">
                  <c:v>24200.65</c:v>
                </c:pt>
                <c:pt idx="349964">
                  <c:v>25268.45</c:v>
                </c:pt>
                <c:pt idx="349965">
                  <c:v>24520.06</c:v>
                </c:pt>
                <c:pt idx="349966">
                  <c:v>27035.360000000001</c:v>
                </c:pt>
                <c:pt idx="349967">
                  <c:v>25443.69</c:v>
                </c:pt>
                <c:pt idx="349968">
                  <c:v>25868.89</c:v>
                </c:pt>
                <c:pt idx="349969">
                  <c:v>26183.7</c:v>
                </c:pt>
                <c:pt idx="349970">
                  <c:v>28289.55</c:v>
                </c:pt>
                <c:pt idx="349971">
                  <c:v>27788.48</c:v>
                </c:pt>
                <c:pt idx="349972">
                  <c:v>25795.81</c:v>
                </c:pt>
                <c:pt idx="349973">
                  <c:v>27239.25</c:v>
                </c:pt>
                <c:pt idx="349974">
                  <c:v>26876.44</c:v>
                </c:pt>
                <c:pt idx="349975">
                  <c:v>28097.07</c:v>
                </c:pt>
                <c:pt idx="349976">
                  <c:v>27316.29</c:v>
                </c:pt>
                <c:pt idx="349977">
                  <c:v>27477.88</c:v>
                </c:pt>
                <c:pt idx="349978">
                  <c:v>24664.560000000001</c:v>
                </c:pt>
                <c:pt idx="349979">
                  <c:v>25513.32</c:v>
                </c:pt>
                <c:pt idx="349980">
                  <c:v>26286.68</c:v>
                </c:pt>
                <c:pt idx="349981">
                  <c:v>25049.86</c:v>
                </c:pt>
                <c:pt idx="349982">
                  <c:v>26408.49</c:v>
                </c:pt>
                <c:pt idx="349983">
                  <c:v>26072.55</c:v>
                </c:pt>
                <c:pt idx="349984">
                  <c:v>28720.47</c:v>
                </c:pt>
                <c:pt idx="349985">
                  <c:v>28537.49</c:v>
                </c:pt>
                <c:pt idx="349986">
                  <c:v>29117.03</c:v>
                </c:pt>
                <c:pt idx="349987">
                  <c:v>28735.85</c:v>
                </c:pt>
                <c:pt idx="349988">
                  <c:v>30857.17</c:v>
                </c:pt>
                <c:pt idx="349989">
                  <c:v>27549.67</c:v>
                </c:pt>
                <c:pt idx="349990">
                  <c:v>28966.26</c:v>
                </c:pt>
                <c:pt idx="349991">
                  <c:v>28327.13</c:v>
                </c:pt>
                <c:pt idx="349992">
                  <c:v>30203.95</c:v>
                </c:pt>
                <c:pt idx="349993">
                  <c:v>30218.79</c:v>
                </c:pt>
                <c:pt idx="349994">
                  <c:v>25658.12</c:v>
                </c:pt>
                <c:pt idx="349995">
                  <c:v>29088.35</c:v>
                </c:pt>
                <c:pt idx="349996">
                  <c:v>28936.01</c:v>
                </c:pt>
                <c:pt idx="349997">
                  <c:v>28683.08</c:v>
                </c:pt>
                <c:pt idx="349998">
                  <c:v>28877.09</c:v>
                </c:pt>
                <c:pt idx="349999">
                  <c:v>26467.65</c:v>
                </c:pt>
                <c:pt idx="350000">
                  <c:v>25665.64</c:v>
                </c:pt>
                <c:pt idx="350001">
                  <c:v>29173.51</c:v>
                </c:pt>
                <c:pt idx="350002">
                  <c:v>26675.11</c:v>
                </c:pt>
                <c:pt idx="350003">
                  <c:v>27047.13</c:v>
                </c:pt>
                <c:pt idx="350004">
                  <c:v>25784.05</c:v>
                </c:pt>
                <c:pt idx="350005">
                  <c:v>25626.959999999999</c:v>
                </c:pt>
                <c:pt idx="350006">
                  <c:v>25753.360000000001</c:v>
                </c:pt>
                <c:pt idx="350007">
                  <c:v>25289.93</c:v>
                </c:pt>
                <c:pt idx="350008">
                  <c:v>25764.09</c:v>
                </c:pt>
                <c:pt idx="350009">
                  <c:v>25533.13</c:v>
                </c:pt>
                <c:pt idx="350010">
                  <c:v>24668.28</c:v>
                </c:pt>
                <c:pt idx="350011">
                  <c:v>26205.91</c:v>
                </c:pt>
                <c:pt idx="350012">
                  <c:v>25562.16</c:v>
                </c:pt>
                <c:pt idx="350013">
                  <c:v>26504.6</c:v>
                </c:pt>
                <c:pt idx="350014">
                  <c:v>28396.89</c:v>
                </c:pt>
                <c:pt idx="350015">
                  <c:v>24197.7</c:v>
                </c:pt>
                <c:pt idx="350016">
                  <c:v>25991.61</c:v>
                </c:pt>
                <c:pt idx="350017">
                  <c:v>27523.75</c:v>
                </c:pt>
                <c:pt idx="350018">
                  <c:v>27269.61</c:v>
                </c:pt>
                <c:pt idx="350019">
                  <c:v>26264.43</c:v>
                </c:pt>
                <c:pt idx="350020">
                  <c:v>27245.95</c:v>
                </c:pt>
                <c:pt idx="350021">
                  <c:v>27846.86</c:v>
                </c:pt>
                <c:pt idx="350022">
                  <c:v>26782.240000000002</c:v>
                </c:pt>
                <c:pt idx="350023">
                  <c:v>28243.05</c:v>
                </c:pt>
                <c:pt idx="350024">
                  <c:v>27555.94</c:v>
                </c:pt>
                <c:pt idx="350025">
                  <c:v>28349.21</c:v>
                </c:pt>
                <c:pt idx="350026">
                  <c:v>27317.27</c:v>
                </c:pt>
                <c:pt idx="350027">
                  <c:v>29772.02</c:v>
                </c:pt>
                <c:pt idx="350028">
                  <c:v>26596.89</c:v>
                </c:pt>
                <c:pt idx="350029">
                  <c:v>28674.89</c:v>
                </c:pt>
                <c:pt idx="350030">
                  <c:v>23741.13</c:v>
                </c:pt>
                <c:pt idx="350031">
                  <c:v>28585.31</c:v>
                </c:pt>
                <c:pt idx="350032">
                  <c:v>26093.67</c:v>
                </c:pt>
                <c:pt idx="350033">
                  <c:v>26733.1</c:v>
                </c:pt>
                <c:pt idx="350034">
                  <c:v>27923.65</c:v>
                </c:pt>
                <c:pt idx="350035">
                  <c:v>25380.81</c:v>
                </c:pt>
                <c:pt idx="350036">
                  <c:v>32334.82</c:v>
                </c:pt>
                <c:pt idx="350037">
                  <c:v>29204.29</c:v>
                </c:pt>
                <c:pt idx="350038">
                  <c:v>30473.17</c:v>
                </c:pt>
                <c:pt idx="350039">
                  <c:v>27637.3</c:v>
                </c:pt>
                <c:pt idx="350040">
                  <c:v>29566.69</c:v>
                </c:pt>
                <c:pt idx="350041">
                  <c:v>29338.82</c:v>
                </c:pt>
                <c:pt idx="350042">
                  <c:v>28517.9</c:v>
                </c:pt>
                <c:pt idx="350043">
                  <c:v>28615.759999999998</c:v>
                </c:pt>
                <c:pt idx="350044">
                  <c:v>29538.47</c:v>
                </c:pt>
                <c:pt idx="350045">
                  <c:v>30084.3</c:v>
                </c:pt>
                <c:pt idx="350046">
                  <c:v>27491.27</c:v>
                </c:pt>
                <c:pt idx="350047">
                  <c:v>28439.72</c:v>
                </c:pt>
                <c:pt idx="350048">
                  <c:v>28435.51</c:v>
                </c:pt>
                <c:pt idx="350049">
                  <c:v>29210.51</c:v>
                </c:pt>
                <c:pt idx="350050">
                  <c:v>27937.22</c:v>
                </c:pt>
                <c:pt idx="350051">
                  <c:v>27914.32</c:v>
                </c:pt>
                <c:pt idx="350052">
                  <c:v>27697.19</c:v>
                </c:pt>
                <c:pt idx="350053">
                  <c:v>28660.43</c:v>
                </c:pt>
                <c:pt idx="350054">
                  <c:v>27967.72</c:v>
                </c:pt>
                <c:pt idx="350055">
                  <c:v>27738.92</c:v>
                </c:pt>
                <c:pt idx="350056">
                  <c:v>27887.96</c:v>
                </c:pt>
                <c:pt idx="350057">
                  <c:v>27099.4</c:v>
                </c:pt>
                <c:pt idx="350058">
                  <c:v>27313.62</c:v>
                </c:pt>
                <c:pt idx="350059">
                  <c:v>26422.5</c:v>
                </c:pt>
                <c:pt idx="350060">
                  <c:v>26145.41</c:v>
                </c:pt>
                <c:pt idx="350061">
                  <c:v>26720.61</c:v>
                </c:pt>
                <c:pt idx="350062">
                  <c:v>25150.66</c:v>
                </c:pt>
                <c:pt idx="350063">
                  <c:v>27482.68</c:v>
                </c:pt>
                <c:pt idx="350064">
                  <c:v>26357.17</c:v>
                </c:pt>
                <c:pt idx="350065">
                  <c:v>27548.14</c:v>
                </c:pt>
                <c:pt idx="350066">
                  <c:v>26364.05</c:v>
                </c:pt>
                <c:pt idx="350067">
                  <c:v>26023.08</c:v>
                </c:pt>
                <c:pt idx="350068">
                  <c:v>25170.34</c:v>
                </c:pt>
                <c:pt idx="350069">
                  <c:v>26741.58</c:v>
                </c:pt>
                <c:pt idx="350070">
                  <c:v>27346.97</c:v>
                </c:pt>
                <c:pt idx="350071">
                  <c:v>27540.79</c:v>
                </c:pt>
                <c:pt idx="350072">
                  <c:v>27387.21</c:v>
                </c:pt>
                <c:pt idx="350073">
                  <c:v>28509.69</c:v>
                </c:pt>
                <c:pt idx="350074">
                  <c:v>26573.93</c:v>
                </c:pt>
                <c:pt idx="350075">
                  <c:v>29000.75</c:v>
                </c:pt>
                <c:pt idx="350076">
                  <c:v>28765.94</c:v>
                </c:pt>
                <c:pt idx="350077">
                  <c:v>28775.73</c:v>
                </c:pt>
                <c:pt idx="350078">
                  <c:v>27908.57</c:v>
                </c:pt>
                <c:pt idx="350079">
                  <c:v>7</c:v>
                </c:pt>
                <c:pt idx="350080">
                  <c:v>5</c:v>
                </c:pt>
                <c:pt idx="350081">
                  <c:v>5</c:v>
                </c:pt>
                <c:pt idx="350082">
                  <c:v>118.78</c:v>
                </c:pt>
                <c:pt idx="350083">
                  <c:v>105</c:v>
                </c:pt>
                <c:pt idx="350084">
                  <c:v>177.47</c:v>
                </c:pt>
                <c:pt idx="350085">
                  <c:v>106.97</c:v>
                </c:pt>
                <c:pt idx="350086">
                  <c:v>101.4</c:v>
                </c:pt>
                <c:pt idx="350087">
                  <c:v>154.28</c:v>
                </c:pt>
                <c:pt idx="350088">
                  <c:v>85.45</c:v>
                </c:pt>
                <c:pt idx="350089">
                  <c:v>101.13</c:v>
                </c:pt>
                <c:pt idx="350090">
                  <c:v>101.13</c:v>
                </c:pt>
                <c:pt idx="350091">
                  <c:v>132.16999999999999</c:v>
                </c:pt>
                <c:pt idx="350092">
                  <c:v>121.49</c:v>
                </c:pt>
                <c:pt idx="350093">
                  <c:v>88.9</c:v>
                </c:pt>
                <c:pt idx="350094">
                  <c:v>112.1</c:v>
                </c:pt>
                <c:pt idx="350095">
                  <c:v>79.34</c:v>
                </c:pt>
                <c:pt idx="350096">
                  <c:v>90.19</c:v>
                </c:pt>
                <c:pt idx="350097">
                  <c:v>128.56</c:v>
                </c:pt>
                <c:pt idx="350098">
                  <c:v>90.52</c:v>
                </c:pt>
                <c:pt idx="350099">
                  <c:v>104.17</c:v>
                </c:pt>
                <c:pt idx="350100">
                  <c:v>75.02</c:v>
                </c:pt>
                <c:pt idx="350101">
                  <c:v>112.99</c:v>
                </c:pt>
                <c:pt idx="350102">
                  <c:v>49.34</c:v>
                </c:pt>
                <c:pt idx="350103">
                  <c:v>126.24</c:v>
                </c:pt>
                <c:pt idx="350104">
                  <c:v>95.95</c:v>
                </c:pt>
                <c:pt idx="350105">
                  <c:v>64.02</c:v>
                </c:pt>
                <c:pt idx="350106">
                  <c:v>80.099999999999994</c:v>
                </c:pt>
                <c:pt idx="350107">
                  <c:v>108.19</c:v>
                </c:pt>
                <c:pt idx="350108">
                  <c:v>94.41</c:v>
                </c:pt>
                <c:pt idx="350109">
                  <c:v>102.4</c:v>
                </c:pt>
                <c:pt idx="350110">
                  <c:v>70.78</c:v>
                </c:pt>
                <c:pt idx="350111">
                  <c:v>99.94</c:v>
                </c:pt>
                <c:pt idx="350112">
                  <c:v>55.72</c:v>
                </c:pt>
                <c:pt idx="350113">
                  <c:v>125.38</c:v>
                </c:pt>
                <c:pt idx="350114">
                  <c:v>96.39</c:v>
                </c:pt>
                <c:pt idx="350115">
                  <c:v>88.3</c:v>
                </c:pt>
                <c:pt idx="350116">
                  <c:v>95.21</c:v>
                </c:pt>
                <c:pt idx="350117">
                  <c:v>88.7</c:v>
                </c:pt>
                <c:pt idx="350118">
                  <c:v>76.42</c:v>
                </c:pt>
                <c:pt idx="350119">
                  <c:v>95.84</c:v>
                </c:pt>
                <c:pt idx="350120">
                  <c:v>92.92</c:v>
                </c:pt>
                <c:pt idx="350121">
                  <c:v>126.07</c:v>
                </c:pt>
                <c:pt idx="350122">
                  <c:v>99.41</c:v>
                </c:pt>
                <c:pt idx="350123">
                  <c:v>91.6</c:v>
                </c:pt>
                <c:pt idx="350124">
                  <c:v>89.55</c:v>
                </c:pt>
                <c:pt idx="350125">
                  <c:v>59.04</c:v>
                </c:pt>
                <c:pt idx="350126">
                  <c:v>138.93</c:v>
                </c:pt>
                <c:pt idx="350127">
                  <c:v>103.26</c:v>
                </c:pt>
                <c:pt idx="350128">
                  <c:v>120.13</c:v>
                </c:pt>
                <c:pt idx="350129">
                  <c:v>139.33000000000001</c:v>
                </c:pt>
                <c:pt idx="350130">
                  <c:v>130.19</c:v>
                </c:pt>
                <c:pt idx="350131">
                  <c:v>113.04</c:v>
                </c:pt>
                <c:pt idx="350132">
                  <c:v>70.55</c:v>
                </c:pt>
                <c:pt idx="350133">
                  <c:v>66.510000000000005</c:v>
                </c:pt>
                <c:pt idx="350134">
                  <c:v>137.46</c:v>
                </c:pt>
                <c:pt idx="350135">
                  <c:v>75.42</c:v>
                </c:pt>
                <c:pt idx="350136">
                  <c:v>104.68</c:v>
                </c:pt>
                <c:pt idx="350137">
                  <c:v>116.29</c:v>
                </c:pt>
                <c:pt idx="350138">
                  <c:v>69.48</c:v>
                </c:pt>
                <c:pt idx="350139">
                  <c:v>156.56</c:v>
                </c:pt>
                <c:pt idx="350140">
                  <c:v>85.53</c:v>
                </c:pt>
                <c:pt idx="350141">
                  <c:v>124.75</c:v>
                </c:pt>
                <c:pt idx="350142">
                  <c:v>158.16</c:v>
                </c:pt>
                <c:pt idx="350143">
                  <c:v>121.81</c:v>
                </c:pt>
                <c:pt idx="350144">
                  <c:v>108.08</c:v>
                </c:pt>
                <c:pt idx="350145">
                  <c:v>118.46</c:v>
                </c:pt>
                <c:pt idx="350146">
                  <c:v>129.12</c:v>
                </c:pt>
                <c:pt idx="350147">
                  <c:v>146.63</c:v>
                </c:pt>
                <c:pt idx="350148">
                  <c:v>61.29</c:v>
                </c:pt>
                <c:pt idx="350149">
                  <c:v>108.61</c:v>
                </c:pt>
                <c:pt idx="350150">
                  <c:v>149.66</c:v>
                </c:pt>
                <c:pt idx="350151">
                  <c:v>107.64</c:v>
                </c:pt>
                <c:pt idx="350152">
                  <c:v>93.82</c:v>
                </c:pt>
                <c:pt idx="350153">
                  <c:v>102.98</c:v>
                </c:pt>
                <c:pt idx="350154">
                  <c:v>102.16</c:v>
                </c:pt>
                <c:pt idx="350155">
                  <c:v>125.22</c:v>
                </c:pt>
                <c:pt idx="350156">
                  <c:v>134.31</c:v>
                </c:pt>
                <c:pt idx="350157">
                  <c:v>126.47</c:v>
                </c:pt>
                <c:pt idx="350158">
                  <c:v>103.56</c:v>
                </c:pt>
                <c:pt idx="350159">
                  <c:v>105.13</c:v>
                </c:pt>
                <c:pt idx="350160">
                  <c:v>89.94</c:v>
                </c:pt>
                <c:pt idx="350161">
                  <c:v>112.9</c:v>
                </c:pt>
                <c:pt idx="350162">
                  <c:v>97.66</c:v>
                </c:pt>
                <c:pt idx="350163">
                  <c:v>123.88</c:v>
                </c:pt>
                <c:pt idx="350164">
                  <c:v>91.52</c:v>
                </c:pt>
                <c:pt idx="350165">
                  <c:v>138.55000000000001</c:v>
                </c:pt>
                <c:pt idx="350166">
                  <c:v>125.45</c:v>
                </c:pt>
                <c:pt idx="350167">
                  <c:v>100.45</c:v>
                </c:pt>
                <c:pt idx="350168">
                  <c:v>103.66</c:v>
                </c:pt>
                <c:pt idx="350169">
                  <c:v>166.02</c:v>
                </c:pt>
                <c:pt idx="350170">
                  <c:v>94.95</c:v>
                </c:pt>
                <c:pt idx="350171">
                  <c:v>156.02000000000001</c:v>
                </c:pt>
                <c:pt idx="350172">
                  <c:v>117.13</c:v>
                </c:pt>
                <c:pt idx="350173">
                  <c:v>116.6</c:v>
                </c:pt>
                <c:pt idx="350174">
                  <c:v>93.13</c:v>
                </c:pt>
                <c:pt idx="350175">
                  <c:v>167.34</c:v>
                </c:pt>
                <c:pt idx="350176">
                  <c:v>144.46</c:v>
                </c:pt>
                <c:pt idx="350177">
                  <c:v>180.46</c:v>
                </c:pt>
                <c:pt idx="350178">
                  <c:v>90.52</c:v>
                </c:pt>
                <c:pt idx="350179">
                  <c:v>159.05000000000001</c:v>
                </c:pt>
                <c:pt idx="350180">
                  <c:v>81.08</c:v>
                </c:pt>
                <c:pt idx="350181">
                  <c:v>39.51</c:v>
                </c:pt>
                <c:pt idx="350182">
                  <c:v>104.1</c:v>
                </c:pt>
                <c:pt idx="350183">
                  <c:v>86.83</c:v>
                </c:pt>
                <c:pt idx="350184">
                  <c:v>144.93</c:v>
                </c:pt>
                <c:pt idx="350185">
                  <c:v>89.14</c:v>
                </c:pt>
                <c:pt idx="350186">
                  <c:v>101.33</c:v>
                </c:pt>
                <c:pt idx="350187">
                  <c:v>84.06</c:v>
                </c:pt>
                <c:pt idx="350188">
                  <c:v>87.82</c:v>
                </c:pt>
                <c:pt idx="350189">
                  <c:v>137.72999999999999</c:v>
                </c:pt>
                <c:pt idx="350190">
                  <c:v>107.63</c:v>
                </c:pt>
                <c:pt idx="350191">
                  <c:v>104.24</c:v>
                </c:pt>
                <c:pt idx="350192">
                  <c:v>103.7</c:v>
                </c:pt>
                <c:pt idx="350193">
                  <c:v>130.27000000000001</c:v>
                </c:pt>
                <c:pt idx="350194">
                  <c:v>83.86</c:v>
                </c:pt>
                <c:pt idx="350195">
                  <c:v>86.63</c:v>
                </c:pt>
                <c:pt idx="350196">
                  <c:v>214.65</c:v>
                </c:pt>
                <c:pt idx="350197">
                  <c:v>164.51</c:v>
                </c:pt>
                <c:pt idx="350198">
                  <c:v>116.22</c:v>
                </c:pt>
                <c:pt idx="350199">
                  <c:v>113.44</c:v>
                </c:pt>
                <c:pt idx="350200">
                  <c:v>180.04</c:v>
                </c:pt>
                <c:pt idx="350201">
                  <c:v>176.57</c:v>
                </c:pt>
                <c:pt idx="350202">
                  <c:v>152.16999999999999</c:v>
                </c:pt>
                <c:pt idx="350203">
                  <c:v>103.47</c:v>
                </c:pt>
                <c:pt idx="350204">
                  <c:v>166.41</c:v>
                </c:pt>
                <c:pt idx="350205">
                  <c:v>118.64</c:v>
                </c:pt>
                <c:pt idx="350206">
                  <c:v>127.26</c:v>
                </c:pt>
                <c:pt idx="350207">
                  <c:v>168.68</c:v>
                </c:pt>
                <c:pt idx="350208">
                  <c:v>153.87</c:v>
                </c:pt>
                <c:pt idx="350209">
                  <c:v>116.65</c:v>
                </c:pt>
                <c:pt idx="350210">
                  <c:v>120.64</c:v>
                </c:pt>
                <c:pt idx="350211">
                  <c:v>106.26</c:v>
                </c:pt>
                <c:pt idx="350212">
                  <c:v>135.04</c:v>
                </c:pt>
                <c:pt idx="350213">
                  <c:v>87.76</c:v>
                </c:pt>
                <c:pt idx="350214">
                  <c:v>123.88</c:v>
                </c:pt>
                <c:pt idx="350215">
                  <c:v>121.25</c:v>
                </c:pt>
                <c:pt idx="350216">
                  <c:v>182.88</c:v>
                </c:pt>
                <c:pt idx="350217">
                  <c:v>175.82</c:v>
                </c:pt>
                <c:pt idx="350218">
                  <c:v>109.38</c:v>
                </c:pt>
                <c:pt idx="350219">
                  <c:v>127.54</c:v>
                </c:pt>
                <c:pt idx="350220">
                  <c:v>84.87</c:v>
                </c:pt>
                <c:pt idx="350221">
                  <c:v>172.53</c:v>
                </c:pt>
                <c:pt idx="350222">
                  <c:v>99.52</c:v>
                </c:pt>
                <c:pt idx="350223">
                  <c:v>166.12</c:v>
                </c:pt>
                <c:pt idx="350224">
                  <c:v>190.69</c:v>
                </c:pt>
                <c:pt idx="350225">
                  <c:v>0.46</c:v>
                </c:pt>
                <c:pt idx="350226">
                  <c:v>11.44</c:v>
                </c:pt>
                <c:pt idx="350227">
                  <c:v>18</c:v>
                </c:pt>
                <c:pt idx="350228">
                  <c:v>2</c:v>
                </c:pt>
                <c:pt idx="350229">
                  <c:v>2</c:v>
                </c:pt>
                <c:pt idx="350230">
                  <c:v>6.5</c:v>
                </c:pt>
                <c:pt idx="350231">
                  <c:v>3.5</c:v>
                </c:pt>
                <c:pt idx="350232">
                  <c:v>3</c:v>
                </c:pt>
                <c:pt idx="350233">
                  <c:v>7.97</c:v>
                </c:pt>
                <c:pt idx="350234">
                  <c:v>5.97</c:v>
                </c:pt>
                <c:pt idx="350235">
                  <c:v>11.77</c:v>
                </c:pt>
                <c:pt idx="350236">
                  <c:v>3</c:v>
                </c:pt>
                <c:pt idx="350237">
                  <c:v>2</c:v>
                </c:pt>
                <c:pt idx="350238">
                  <c:v>-6.94</c:v>
                </c:pt>
                <c:pt idx="350239">
                  <c:v>2</c:v>
                </c:pt>
                <c:pt idx="350240">
                  <c:v>1.85</c:v>
                </c:pt>
                <c:pt idx="350241">
                  <c:v>1</c:v>
                </c:pt>
                <c:pt idx="350242">
                  <c:v>8651.24</c:v>
                </c:pt>
                <c:pt idx="350243">
                  <c:v>7606.96</c:v>
                </c:pt>
                <c:pt idx="350244">
                  <c:v>9072.34</c:v>
                </c:pt>
                <c:pt idx="350245">
                  <c:v>8472.0300000000007</c:v>
                </c:pt>
                <c:pt idx="350246">
                  <c:v>8563.0499999999993</c:v>
                </c:pt>
                <c:pt idx="350247">
                  <c:v>7582.74</c:v>
                </c:pt>
                <c:pt idx="350248">
                  <c:v>7561.47</c:v>
                </c:pt>
                <c:pt idx="350249">
                  <c:v>8353.7000000000007</c:v>
                </c:pt>
                <c:pt idx="350250">
                  <c:v>8683.26</c:v>
                </c:pt>
                <c:pt idx="350251">
                  <c:v>8534.57</c:v>
                </c:pt>
                <c:pt idx="350252">
                  <c:v>8118.86</c:v>
                </c:pt>
                <c:pt idx="350253">
                  <c:v>8519.02</c:v>
                </c:pt>
                <c:pt idx="350254">
                  <c:v>9066.01</c:v>
                </c:pt>
                <c:pt idx="350255">
                  <c:v>9585.98</c:v>
                </c:pt>
                <c:pt idx="350256">
                  <c:v>8286.51</c:v>
                </c:pt>
                <c:pt idx="350257">
                  <c:v>8495.5</c:v>
                </c:pt>
                <c:pt idx="350258">
                  <c:v>8960.7999999999993</c:v>
                </c:pt>
                <c:pt idx="350259">
                  <c:v>8428.81</c:v>
                </c:pt>
                <c:pt idx="350260">
                  <c:v>9675.9500000000007</c:v>
                </c:pt>
                <c:pt idx="350261">
                  <c:v>8578.6299999999992</c:v>
                </c:pt>
                <c:pt idx="350262">
                  <c:v>8653.7800000000007</c:v>
                </c:pt>
                <c:pt idx="350263">
                  <c:v>8227.99</c:v>
                </c:pt>
                <c:pt idx="350264">
                  <c:v>8041.66</c:v>
                </c:pt>
                <c:pt idx="350265">
                  <c:v>8194.4</c:v>
                </c:pt>
                <c:pt idx="350266">
                  <c:v>7783.76</c:v>
                </c:pt>
                <c:pt idx="350267">
                  <c:v>8449.83</c:v>
                </c:pt>
                <c:pt idx="350268">
                  <c:v>8123.87</c:v>
                </c:pt>
                <c:pt idx="350269">
                  <c:v>7156.42</c:v>
                </c:pt>
                <c:pt idx="350270">
                  <c:v>7966.25</c:v>
                </c:pt>
                <c:pt idx="350271">
                  <c:v>8002.4</c:v>
                </c:pt>
                <c:pt idx="350272">
                  <c:v>8360.01</c:v>
                </c:pt>
                <c:pt idx="350273">
                  <c:v>6966.9</c:v>
                </c:pt>
                <c:pt idx="350274">
                  <c:v>7727.94</c:v>
                </c:pt>
                <c:pt idx="350275">
                  <c:v>7789.82</c:v>
                </c:pt>
                <c:pt idx="350276">
                  <c:v>7921.52</c:v>
                </c:pt>
                <c:pt idx="350277">
                  <c:v>8241.01</c:v>
                </c:pt>
                <c:pt idx="350278">
                  <c:v>7912.51</c:v>
                </c:pt>
                <c:pt idx="350279">
                  <c:v>7540.25</c:v>
                </c:pt>
                <c:pt idx="350280">
                  <c:v>8137.53</c:v>
                </c:pt>
                <c:pt idx="350281">
                  <c:v>8228.0300000000007</c:v>
                </c:pt>
                <c:pt idx="350282">
                  <c:v>7804.2</c:v>
                </c:pt>
                <c:pt idx="350283">
                  <c:v>7884.02</c:v>
                </c:pt>
                <c:pt idx="350284">
                  <c:v>6836.03</c:v>
                </c:pt>
                <c:pt idx="350285">
                  <c:v>7197.43</c:v>
                </c:pt>
                <c:pt idx="350286">
                  <c:v>7013.88</c:v>
                </c:pt>
                <c:pt idx="350287">
                  <c:v>7878.24</c:v>
                </c:pt>
                <c:pt idx="350288">
                  <c:v>10012.049999999999</c:v>
                </c:pt>
                <c:pt idx="350289">
                  <c:v>6257.15</c:v>
                </c:pt>
                <c:pt idx="350290">
                  <c:v>8113.46</c:v>
                </c:pt>
                <c:pt idx="350291">
                  <c:v>8554.98</c:v>
                </c:pt>
                <c:pt idx="350292">
                  <c:v>7764.45</c:v>
                </c:pt>
                <c:pt idx="350293">
                  <c:v>8066.13</c:v>
                </c:pt>
                <c:pt idx="350294">
                  <c:v>7743.15</c:v>
                </c:pt>
                <c:pt idx="350295">
                  <c:v>8283.2900000000009</c:v>
                </c:pt>
                <c:pt idx="350296">
                  <c:v>9350.92</c:v>
                </c:pt>
                <c:pt idx="350297">
                  <c:v>9062.2800000000007</c:v>
                </c:pt>
                <c:pt idx="350298">
                  <c:v>9731.15</c:v>
                </c:pt>
                <c:pt idx="350299">
                  <c:v>8797.6299999999992</c:v>
                </c:pt>
                <c:pt idx="350300">
                  <c:v>8513.61</c:v>
                </c:pt>
                <c:pt idx="350301">
                  <c:v>9500.0300000000007</c:v>
                </c:pt>
                <c:pt idx="350302">
                  <c:v>8656.23</c:v>
                </c:pt>
                <c:pt idx="350303">
                  <c:v>8551.66</c:v>
                </c:pt>
                <c:pt idx="350304">
                  <c:v>9062.5</c:v>
                </c:pt>
                <c:pt idx="350305">
                  <c:v>8256.73</c:v>
                </c:pt>
                <c:pt idx="350306">
                  <c:v>8795.68</c:v>
                </c:pt>
                <c:pt idx="350307">
                  <c:v>9040.39</c:v>
                </c:pt>
                <c:pt idx="350308">
                  <c:v>10032.5</c:v>
                </c:pt>
                <c:pt idx="350309">
                  <c:v>9209.31</c:v>
                </c:pt>
                <c:pt idx="350310">
                  <c:v>9237.3799999999992</c:v>
                </c:pt>
                <c:pt idx="350311">
                  <c:v>9811.15</c:v>
                </c:pt>
                <c:pt idx="350312">
                  <c:v>10927.07</c:v>
                </c:pt>
                <c:pt idx="350313">
                  <c:v>9615.82</c:v>
                </c:pt>
                <c:pt idx="350314">
                  <c:v>9313.8799999999992</c:v>
                </c:pt>
                <c:pt idx="350315">
                  <c:v>8794.59</c:v>
                </c:pt>
                <c:pt idx="350316">
                  <c:v>8668.4500000000007</c:v>
                </c:pt>
                <c:pt idx="350317">
                  <c:v>8986.24</c:v>
                </c:pt>
                <c:pt idx="350318">
                  <c:v>9147.17</c:v>
                </c:pt>
                <c:pt idx="350319">
                  <c:v>8842.73</c:v>
                </c:pt>
                <c:pt idx="350320">
                  <c:v>7973.42</c:v>
                </c:pt>
                <c:pt idx="350321">
                  <c:v>8304.1299999999992</c:v>
                </c:pt>
                <c:pt idx="350322">
                  <c:v>7553.75</c:v>
                </c:pt>
                <c:pt idx="350323">
                  <c:v>9058.25</c:v>
                </c:pt>
                <c:pt idx="350324">
                  <c:v>8882.49</c:v>
                </c:pt>
                <c:pt idx="350325">
                  <c:v>7417.87</c:v>
                </c:pt>
                <c:pt idx="350326">
                  <c:v>8062.69</c:v>
                </c:pt>
                <c:pt idx="350327">
                  <c:v>8052.59</c:v>
                </c:pt>
                <c:pt idx="350328">
                  <c:v>8192.77</c:v>
                </c:pt>
                <c:pt idx="350329">
                  <c:v>8511.5300000000007</c:v>
                </c:pt>
                <c:pt idx="350330">
                  <c:v>8408.5499999999993</c:v>
                </c:pt>
                <c:pt idx="350331">
                  <c:v>8385.59</c:v>
                </c:pt>
                <c:pt idx="350332">
                  <c:v>8192.4599999999991</c:v>
                </c:pt>
                <c:pt idx="350333">
                  <c:v>9102.4</c:v>
                </c:pt>
                <c:pt idx="350334">
                  <c:v>8263.93</c:v>
                </c:pt>
                <c:pt idx="350335">
                  <c:v>8760.42</c:v>
                </c:pt>
                <c:pt idx="350336">
                  <c:v>6723.65</c:v>
                </c:pt>
                <c:pt idx="350337">
                  <c:v>7671.8</c:v>
                </c:pt>
                <c:pt idx="350338">
                  <c:v>7727.28</c:v>
                </c:pt>
                <c:pt idx="350339">
                  <c:v>8479.9699999999993</c:v>
                </c:pt>
                <c:pt idx="350340">
                  <c:v>8544.7099999999991</c:v>
                </c:pt>
                <c:pt idx="350341">
                  <c:v>6906.95</c:v>
                </c:pt>
                <c:pt idx="350342">
                  <c:v>8520.11</c:v>
                </c:pt>
                <c:pt idx="350343">
                  <c:v>8646.8700000000008</c:v>
                </c:pt>
                <c:pt idx="350344">
                  <c:v>8911.39</c:v>
                </c:pt>
                <c:pt idx="350345">
                  <c:v>8092.25</c:v>
                </c:pt>
                <c:pt idx="350346">
                  <c:v>8178.67</c:v>
                </c:pt>
                <c:pt idx="350347">
                  <c:v>9106.5</c:v>
                </c:pt>
                <c:pt idx="350348">
                  <c:v>8086.16</c:v>
                </c:pt>
                <c:pt idx="350349">
                  <c:v>8848.6200000000008</c:v>
                </c:pt>
                <c:pt idx="350350">
                  <c:v>9818.4</c:v>
                </c:pt>
                <c:pt idx="350351">
                  <c:v>9532.43</c:v>
                </c:pt>
                <c:pt idx="350352">
                  <c:v>8507.69</c:v>
                </c:pt>
                <c:pt idx="350353">
                  <c:v>8272.86</c:v>
                </c:pt>
                <c:pt idx="350354">
                  <c:v>8994.19</c:v>
                </c:pt>
                <c:pt idx="350355">
                  <c:v>8974.75</c:v>
                </c:pt>
                <c:pt idx="350356">
                  <c:v>8692.49</c:v>
                </c:pt>
                <c:pt idx="350357">
                  <c:v>8479.2900000000009</c:v>
                </c:pt>
                <c:pt idx="350358">
                  <c:v>9077.0499999999993</c:v>
                </c:pt>
                <c:pt idx="350359">
                  <c:v>9635.35</c:v>
                </c:pt>
                <c:pt idx="350360">
                  <c:v>9022.66</c:v>
                </c:pt>
                <c:pt idx="350361">
                  <c:v>9628.19</c:v>
                </c:pt>
                <c:pt idx="350362">
                  <c:v>9562.5400000000009</c:v>
                </c:pt>
                <c:pt idx="350363">
                  <c:v>10073.61</c:v>
                </c:pt>
                <c:pt idx="350364">
                  <c:v>9510.84</c:v>
                </c:pt>
                <c:pt idx="350365">
                  <c:v>9064.31</c:v>
                </c:pt>
                <c:pt idx="350366">
                  <c:v>8772.4500000000007</c:v>
                </c:pt>
                <c:pt idx="350367">
                  <c:v>9204.89</c:v>
                </c:pt>
                <c:pt idx="350368">
                  <c:v>9061.3799999999992</c:v>
                </c:pt>
                <c:pt idx="350369">
                  <c:v>8887.34</c:v>
                </c:pt>
                <c:pt idx="350370">
                  <c:v>8574.32</c:v>
                </c:pt>
                <c:pt idx="350371">
                  <c:v>8350.9599999999991</c:v>
                </c:pt>
                <c:pt idx="350372">
                  <c:v>9065.91</c:v>
                </c:pt>
                <c:pt idx="350373">
                  <c:v>8395.44</c:v>
                </c:pt>
                <c:pt idx="350374">
                  <c:v>8579.77</c:v>
                </c:pt>
                <c:pt idx="350375">
                  <c:v>8301.23</c:v>
                </c:pt>
                <c:pt idx="350376">
                  <c:v>9365.14</c:v>
                </c:pt>
                <c:pt idx="350377">
                  <c:v>8724.3700000000008</c:v>
                </c:pt>
                <c:pt idx="350378">
                  <c:v>7996.15</c:v>
                </c:pt>
                <c:pt idx="350379">
                  <c:v>8922.3799999999992</c:v>
                </c:pt>
                <c:pt idx="350380">
                  <c:v>8141.55</c:v>
                </c:pt>
                <c:pt idx="350381">
                  <c:v>8372.14</c:v>
                </c:pt>
                <c:pt idx="350382">
                  <c:v>7747.01</c:v>
                </c:pt>
                <c:pt idx="350383">
                  <c:v>8779.11</c:v>
                </c:pt>
                <c:pt idx="350384">
                  <c:v>9189.65</c:v>
                </c:pt>
                <c:pt idx="350385">
                  <c:v>14.85</c:v>
                </c:pt>
                <c:pt idx="350386">
                  <c:v>8.91</c:v>
                </c:pt>
                <c:pt idx="350387">
                  <c:v>8.91</c:v>
                </c:pt>
                <c:pt idx="350388">
                  <c:v>8.91</c:v>
                </c:pt>
                <c:pt idx="350389">
                  <c:v>8.91</c:v>
                </c:pt>
                <c:pt idx="350390">
                  <c:v>14.85</c:v>
                </c:pt>
                <c:pt idx="350391">
                  <c:v>8.91</c:v>
                </c:pt>
                <c:pt idx="350392">
                  <c:v>2.97</c:v>
                </c:pt>
                <c:pt idx="350393">
                  <c:v>20.79</c:v>
                </c:pt>
                <c:pt idx="350394">
                  <c:v>32.67</c:v>
                </c:pt>
                <c:pt idx="350395">
                  <c:v>41.58</c:v>
                </c:pt>
                <c:pt idx="350396">
                  <c:v>26.73</c:v>
                </c:pt>
                <c:pt idx="350397">
                  <c:v>23.76</c:v>
                </c:pt>
                <c:pt idx="350398">
                  <c:v>11.88</c:v>
                </c:pt>
                <c:pt idx="350399">
                  <c:v>44.55</c:v>
                </c:pt>
                <c:pt idx="350400">
                  <c:v>20.79</c:v>
                </c:pt>
                <c:pt idx="350401">
                  <c:v>20.79</c:v>
                </c:pt>
                <c:pt idx="350402">
                  <c:v>23.76</c:v>
                </c:pt>
                <c:pt idx="350403">
                  <c:v>11.88</c:v>
                </c:pt>
                <c:pt idx="350404">
                  <c:v>23.76</c:v>
                </c:pt>
                <c:pt idx="350405">
                  <c:v>35.64</c:v>
                </c:pt>
                <c:pt idx="350406">
                  <c:v>17.82</c:v>
                </c:pt>
                <c:pt idx="350407">
                  <c:v>8.91</c:v>
                </c:pt>
                <c:pt idx="350408">
                  <c:v>11.88</c:v>
                </c:pt>
                <c:pt idx="350409">
                  <c:v>12.85</c:v>
                </c:pt>
                <c:pt idx="350410">
                  <c:v>14.85</c:v>
                </c:pt>
                <c:pt idx="350411">
                  <c:v>11.88</c:v>
                </c:pt>
                <c:pt idx="350412">
                  <c:v>5.94</c:v>
                </c:pt>
                <c:pt idx="350413">
                  <c:v>14.85</c:v>
                </c:pt>
                <c:pt idx="350414">
                  <c:v>26.73</c:v>
                </c:pt>
                <c:pt idx="350415">
                  <c:v>17.82</c:v>
                </c:pt>
                <c:pt idx="350416">
                  <c:v>20.79</c:v>
                </c:pt>
                <c:pt idx="350417">
                  <c:v>53.46</c:v>
                </c:pt>
                <c:pt idx="350418">
                  <c:v>20.79</c:v>
                </c:pt>
                <c:pt idx="350419">
                  <c:v>14.85</c:v>
                </c:pt>
                <c:pt idx="350420">
                  <c:v>11.88</c:v>
                </c:pt>
                <c:pt idx="350421">
                  <c:v>23.76</c:v>
                </c:pt>
                <c:pt idx="350422">
                  <c:v>29.7</c:v>
                </c:pt>
                <c:pt idx="350423">
                  <c:v>36.880000000000003</c:v>
                </c:pt>
                <c:pt idx="350424">
                  <c:v>13.91</c:v>
                </c:pt>
                <c:pt idx="350425">
                  <c:v>10.94</c:v>
                </c:pt>
                <c:pt idx="350426">
                  <c:v>5.94</c:v>
                </c:pt>
                <c:pt idx="350427">
                  <c:v>12.97</c:v>
                </c:pt>
                <c:pt idx="350428">
                  <c:v>5</c:v>
                </c:pt>
                <c:pt idx="350429">
                  <c:v>10.94</c:v>
                </c:pt>
                <c:pt idx="350430">
                  <c:v>23.82</c:v>
                </c:pt>
                <c:pt idx="350431">
                  <c:v>44.75</c:v>
                </c:pt>
                <c:pt idx="350432">
                  <c:v>64.209999999999994</c:v>
                </c:pt>
                <c:pt idx="350433">
                  <c:v>37.69</c:v>
                </c:pt>
                <c:pt idx="350434">
                  <c:v>51.33</c:v>
                </c:pt>
                <c:pt idx="350435">
                  <c:v>19.850000000000001</c:v>
                </c:pt>
                <c:pt idx="350436">
                  <c:v>25.41</c:v>
                </c:pt>
                <c:pt idx="350437">
                  <c:v>12.04</c:v>
                </c:pt>
                <c:pt idx="350438">
                  <c:v>18.25</c:v>
                </c:pt>
                <c:pt idx="350439">
                  <c:v>49.58</c:v>
                </c:pt>
                <c:pt idx="350440">
                  <c:v>32.35</c:v>
                </c:pt>
                <c:pt idx="350441">
                  <c:v>23.65</c:v>
                </c:pt>
                <c:pt idx="350442">
                  <c:v>50.01</c:v>
                </c:pt>
                <c:pt idx="350443">
                  <c:v>13.11</c:v>
                </c:pt>
                <c:pt idx="350444">
                  <c:v>102.83</c:v>
                </c:pt>
                <c:pt idx="350445">
                  <c:v>11.44</c:v>
                </c:pt>
                <c:pt idx="350446">
                  <c:v>14.41</c:v>
                </c:pt>
                <c:pt idx="350447">
                  <c:v>20.56</c:v>
                </c:pt>
                <c:pt idx="350448">
                  <c:v>16.88</c:v>
                </c:pt>
                <c:pt idx="350449">
                  <c:v>18.190000000000001</c:v>
                </c:pt>
                <c:pt idx="350450">
                  <c:v>17.05</c:v>
                </c:pt>
                <c:pt idx="350451">
                  <c:v>16.04</c:v>
                </c:pt>
                <c:pt idx="350452">
                  <c:v>11.27</c:v>
                </c:pt>
                <c:pt idx="350453">
                  <c:v>7.68</c:v>
                </c:pt>
                <c:pt idx="350454">
                  <c:v>15.25</c:v>
                </c:pt>
                <c:pt idx="350455">
                  <c:v>12.35</c:v>
                </c:pt>
                <c:pt idx="350456">
                  <c:v>6.51</c:v>
                </c:pt>
                <c:pt idx="350457">
                  <c:v>23.7</c:v>
                </c:pt>
                <c:pt idx="350458">
                  <c:v>22.28</c:v>
                </c:pt>
                <c:pt idx="350459">
                  <c:v>36</c:v>
                </c:pt>
                <c:pt idx="350460">
                  <c:v>31.17</c:v>
                </c:pt>
                <c:pt idx="350461">
                  <c:v>35.81</c:v>
                </c:pt>
                <c:pt idx="350462">
                  <c:v>32.36</c:v>
                </c:pt>
                <c:pt idx="350463">
                  <c:v>7.38</c:v>
                </c:pt>
                <c:pt idx="350464">
                  <c:v>72.599999999999994</c:v>
                </c:pt>
                <c:pt idx="350465">
                  <c:v>315.5</c:v>
                </c:pt>
                <c:pt idx="350466">
                  <c:v>91.69</c:v>
                </c:pt>
                <c:pt idx="350467">
                  <c:v>48.79</c:v>
                </c:pt>
                <c:pt idx="350468">
                  <c:v>93.59</c:v>
                </c:pt>
                <c:pt idx="350469">
                  <c:v>20.64</c:v>
                </c:pt>
                <c:pt idx="350470">
                  <c:v>22.45</c:v>
                </c:pt>
                <c:pt idx="350471">
                  <c:v>26.27</c:v>
                </c:pt>
                <c:pt idx="350472">
                  <c:v>34.57</c:v>
                </c:pt>
                <c:pt idx="350473">
                  <c:v>35.39</c:v>
                </c:pt>
                <c:pt idx="350474">
                  <c:v>21.89</c:v>
                </c:pt>
                <c:pt idx="350475">
                  <c:v>28.77</c:v>
                </c:pt>
                <c:pt idx="350476">
                  <c:v>22.56</c:v>
                </c:pt>
                <c:pt idx="350477">
                  <c:v>14.75</c:v>
                </c:pt>
                <c:pt idx="350478">
                  <c:v>19.2</c:v>
                </c:pt>
                <c:pt idx="350479">
                  <c:v>8.2799999999999994</c:v>
                </c:pt>
                <c:pt idx="350480">
                  <c:v>17.920000000000002</c:v>
                </c:pt>
                <c:pt idx="350481">
                  <c:v>18.420000000000002</c:v>
                </c:pt>
                <c:pt idx="350482">
                  <c:v>21.93</c:v>
                </c:pt>
                <c:pt idx="350483">
                  <c:v>20.81</c:v>
                </c:pt>
                <c:pt idx="350484">
                  <c:v>96.08</c:v>
                </c:pt>
                <c:pt idx="350485">
                  <c:v>31.8</c:v>
                </c:pt>
                <c:pt idx="350486">
                  <c:v>22.89</c:v>
                </c:pt>
                <c:pt idx="350487">
                  <c:v>24.57</c:v>
                </c:pt>
                <c:pt idx="350488">
                  <c:v>41.68</c:v>
                </c:pt>
                <c:pt idx="350489">
                  <c:v>16.39</c:v>
                </c:pt>
                <c:pt idx="350490">
                  <c:v>39.119999999999997</c:v>
                </c:pt>
                <c:pt idx="350491">
                  <c:v>30.44</c:v>
                </c:pt>
                <c:pt idx="350492">
                  <c:v>27.4</c:v>
                </c:pt>
                <c:pt idx="350493">
                  <c:v>20.36</c:v>
                </c:pt>
                <c:pt idx="350494">
                  <c:v>25.83</c:v>
                </c:pt>
                <c:pt idx="350495">
                  <c:v>49.2</c:v>
                </c:pt>
                <c:pt idx="350496">
                  <c:v>59.04</c:v>
                </c:pt>
                <c:pt idx="350497">
                  <c:v>32.68</c:v>
                </c:pt>
                <c:pt idx="350498">
                  <c:v>33.840000000000003</c:v>
                </c:pt>
                <c:pt idx="350499">
                  <c:v>34.01</c:v>
                </c:pt>
                <c:pt idx="350500">
                  <c:v>37.25</c:v>
                </c:pt>
                <c:pt idx="350501">
                  <c:v>8.11</c:v>
                </c:pt>
                <c:pt idx="350502">
                  <c:v>19.72</c:v>
                </c:pt>
                <c:pt idx="350503">
                  <c:v>10.02</c:v>
                </c:pt>
                <c:pt idx="350504">
                  <c:v>20.69</c:v>
                </c:pt>
                <c:pt idx="350505">
                  <c:v>29.51</c:v>
                </c:pt>
                <c:pt idx="350506">
                  <c:v>13.28</c:v>
                </c:pt>
                <c:pt idx="350507">
                  <c:v>19.8</c:v>
                </c:pt>
                <c:pt idx="350508">
                  <c:v>32.78</c:v>
                </c:pt>
                <c:pt idx="350509">
                  <c:v>32.44</c:v>
                </c:pt>
                <c:pt idx="350510">
                  <c:v>32.729999999999997</c:v>
                </c:pt>
                <c:pt idx="350511">
                  <c:v>40.83</c:v>
                </c:pt>
                <c:pt idx="350512">
                  <c:v>32.130000000000003</c:v>
                </c:pt>
                <c:pt idx="350513">
                  <c:v>68.739999999999995</c:v>
                </c:pt>
                <c:pt idx="350514">
                  <c:v>51.07</c:v>
                </c:pt>
                <c:pt idx="350515">
                  <c:v>18.89</c:v>
                </c:pt>
                <c:pt idx="350516">
                  <c:v>26.64</c:v>
                </c:pt>
                <c:pt idx="350517">
                  <c:v>27.77</c:v>
                </c:pt>
                <c:pt idx="350518">
                  <c:v>19.23</c:v>
                </c:pt>
                <c:pt idx="350519">
                  <c:v>28.14</c:v>
                </c:pt>
                <c:pt idx="350520">
                  <c:v>46.55</c:v>
                </c:pt>
                <c:pt idx="350521">
                  <c:v>14.72</c:v>
                </c:pt>
                <c:pt idx="350522">
                  <c:v>42.76</c:v>
                </c:pt>
                <c:pt idx="350523">
                  <c:v>19.09</c:v>
                </c:pt>
                <c:pt idx="350524">
                  <c:v>14.82</c:v>
                </c:pt>
                <c:pt idx="350525">
                  <c:v>14.79</c:v>
                </c:pt>
                <c:pt idx="350526">
                  <c:v>11.95</c:v>
                </c:pt>
                <c:pt idx="350527">
                  <c:v>43.5</c:v>
                </c:pt>
                <c:pt idx="350528">
                  <c:v>20.73</c:v>
                </c:pt>
                <c:pt idx="350529">
                  <c:v>24.59</c:v>
                </c:pt>
                <c:pt idx="350530">
                  <c:v>10.35</c:v>
                </c:pt>
                <c:pt idx="350531">
                  <c:v>7.91</c:v>
                </c:pt>
                <c:pt idx="350532">
                  <c:v>23.37</c:v>
                </c:pt>
                <c:pt idx="350533">
                  <c:v>12.65</c:v>
                </c:pt>
                <c:pt idx="350534">
                  <c:v>23.73</c:v>
                </c:pt>
                <c:pt idx="350535">
                  <c:v>4.4400000000000004</c:v>
                </c:pt>
                <c:pt idx="350536">
                  <c:v>55</c:v>
                </c:pt>
                <c:pt idx="350537">
                  <c:v>37.799999999999997</c:v>
                </c:pt>
                <c:pt idx="350538">
                  <c:v>28.88</c:v>
                </c:pt>
                <c:pt idx="350539">
                  <c:v>32.049999999999997</c:v>
                </c:pt>
                <c:pt idx="350540">
                  <c:v>26.34</c:v>
                </c:pt>
                <c:pt idx="350541">
                  <c:v>90.41</c:v>
                </c:pt>
                <c:pt idx="350542">
                  <c:v>48.15</c:v>
                </c:pt>
                <c:pt idx="350543">
                  <c:v>22.13</c:v>
                </c:pt>
                <c:pt idx="350544">
                  <c:v>60.1</c:v>
                </c:pt>
                <c:pt idx="350545">
                  <c:v>57.06</c:v>
                </c:pt>
                <c:pt idx="350546">
                  <c:v>29.49</c:v>
                </c:pt>
                <c:pt idx="350547">
                  <c:v>31.4</c:v>
                </c:pt>
                <c:pt idx="350548">
                  <c:v>54.6</c:v>
                </c:pt>
                <c:pt idx="350549">
                  <c:v>86.97</c:v>
                </c:pt>
                <c:pt idx="350550">
                  <c:v>23.78</c:v>
                </c:pt>
                <c:pt idx="350551">
                  <c:v>37.99</c:v>
                </c:pt>
                <c:pt idx="350552">
                  <c:v>44.22</c:v>
                </c:pt>
                <c:pt idx="350553">
                  <c:v>24.43</c:v>
                </c:pt>
                <c:pt idx="350554">
                  <c:v>20.63</c:v>
                </c:pt>
                <c:pt idx="350555">
                  <c:v>12.96</c:v>
                </c:pt>
                <c:pt idx="350556">
                  <c:v>76.709999999999994</c:v>
                </c:pt>
                <c:pt idx="350557">
                  <c:v>39.99</c:v>
                </c:pt>
                <c:pt idx="350558">
                  <c:v>28.04</c:v>
                </c:pt>
                <c:pt idx="350559">
                  <c:v>10.89</c:v>
                </c:pt>
                <c:pt idx="350560">
                  <c:v>15.28</c:v>
                </c:pt>
                <c:pt idx="350561">
                  <c:v>39.659999999999997</c:v>
                </c:pt>
                <c:pt idx="350562">
                  <c:v>21.14</c:v>
                </c:pt>
                <c:pt idx="350563">
                  <c:v>15.16</c:v>
                </c:pt>
                <c:pt idx="350564">
                  <c:v>10.72</c:v>
                </c:pt>
                <c:pt idx="350565">
                  <c:v>17.03</c:v>
                </c:pt>
                <c:pt idx="350566">
                  <c:v>13.23</c:v>
                </c:pt>
                <c:pt idx="350567">
                  <c:v>20.63</c:v>
                </c:pt>
                <c:pt idx="350568">
                  <c:v>30.16</c:v>
                </c:pt>
                <c:pt idx="350569">
                  <c:v>20.99</c:v>
                </c:pt>
                <c:pt idx="350570">
                  <c:v>9.99</c:v>
                </c:pt>
                <c:pt idx="350571">
                  <c:v>13.69</c:v>
                </c:pt>
                <c:pt idx="350572">
                  <c:v>31.27</c:v>
                </c:pt>
                <c:pt idx="350573">
                  <c:v>5</c:v>
                </c:pt>
                <c:pt idx="350574">
                  <c:v>5</c:v>
                </c:pt>
                <c:pt idx="350575">
                  <c:v>5</c:v>
                </c:pt>
                <c:pt idx="350576">
                  <c:v>5</c:v>
                </c:pt>
                <c:pt idx="350577">
                  <c:v>10</c:v>
                </c:pt>
                <c:pt idx="350578">
                  <c:v>11.88</c:v>
                </c:pt>
                <c:pt idx="350579">
                  <c:v>5</c:v>
                </c:pt>
                <c:pt idx="350580">
                  <c:v>5</c:v>
                </c:pt>
                <c:pt idx="350581">
                  <c:v>10</c:v>
                </c:pt>
                <c:pt idx="350582">
                  <c:v>7.5</c:v>
                </c:pt>
                <c:pt idx="350583">
                  <c:v>11.88</c:v>
                </c:pt>
                <c:pt idx="350584">
                  <c:v>11.88</c:v>
                </c:pt>
                <c:pt idx="350585">
                  <c:v>11.88</c:v>
                </c:pt>
                <c:pt idx="350586">
                  <c:v>5.94</c:v>
                </c:pt>
                <c:pt idx="350587">
                  <c:v>-10</c:v>
                </c:pt>
                <c:pt idx="350588">
                  <c:v>11.88</c:v>
                </c:pt>
                <c:pt idx="350589">
                  <c:v>-11.88</c:v>
                </c:pt>
                <c:pt idx="350590">
                  <c:v>11.88</c:v>
                </c:pt>
                <c:pt idx="350591">
                  <c:v>5.96</c:v>
                </c:pt>
                <c:pt idx="350592">
                  <c:v>8.94</c:v>
                </c:pt>
                <c:pt idx="350593">
                  <c:v>29.82</c:v>
                </c:pt>
                <c:pt idx="350594">
                  <c:v>8.94</c:v>
                </c:pt>
                <c:pt idx="350595">
                  <c:v>755.07</c:v>
                </c:pt>
                <c:pt idx="350596">
                  <c:v>727.5</c:v>
                </c:pt>
                <c:pt idx="350597">
                  <c:v>827.01</c:v>
                </c:pt>
                <c:pt idx="350598">
                  <c:v>1695.49</c:v>
                </c:pt>
                <c:pt idx="350599">
                  <c:v>746.82</c:v>
                </c:pt>
                <c:pt idx="350600">
                  <c:v>712</c:v>
                </c:pt>
                <c:pt idx="350601">
                  <c:v>555.25</c:v>
                </c:pt>
                <c:pt idx="350602">
                  <c:v>683.75</c:v>
                </c:pt>
                <c:pt idx="350603">
                  <c:v>484.75</c:v>
                </c:pt>
                <c:pt idx="350604">
                  <c:v>199.38</c:v>
                </c:pt>
                <c:pt idx="350605">
                  <c:v>392.26</c:v>
                </c:pt>
                <c:pt idx="350606">
                  <c:v>243.38</c:v>
                </c:pt>
                <c:pt idx="350607">
                  <c:v>322.72000000000003</c:v>
                </c:pt>
                <c:pt idx="350608">
                  <c:v>317.79000000000002</c:v>
                </c:pt>
                <c:pt idx="350609">
                  <c:v>207.22</c:v>
                </c:pt>
                <c:pt idx="350610">
                  <c:v>63.84</c:v>
                </c:pt>
                <c:pt idx="350611">
                  <c:v>29.94</c:v>
                </c:pt>
                <c:pt idx="350612">
                  <c:v>29.82</c:v>
                </c:pt>
                <c:pt idx="350613">
                  <c:v>9.94</c:v>
                </c:pt>
                <c:pt idx="350614">
                  <c:v>9.94</c:v>
                </c:pt>
                <c:pt idx="350615">
                  <c:v>9.94</c:v>
                </c:pt>
                <c:pt idx="350616">
                  <c:v>9.94</c:v>
                </c:pt>
                <c:pt idx="350617">
                  <c:v>1354.5</c:v>
                </c:pt>
                <c:pt idx="350618">
                  <c:v>971.25</c:v>
                </c:pt>
                <c:pt idx="350619">
                  <c:v>129.5</c:v>
                </c:pt>
                <c:pt idx="350620">
                  <c:v>18.5</c:v>
                </c:pt>
                <c:pt idx="350621">
                  <c:v>29.55</c:v>
                </c:pt>
                <c:pt idx="350622">
                  <c:v>89.7</c:v>
                </c:pt>
                <c:pt idx="350623">
                  <c:v>9.9600000000000009</c:v>
                </c:pt>
                <c:pt idx="350624">
                  <c:v>262.04000000000002</c:v>
                </c:pt>
                <c:pt idx="350625">
                  <c:v>608.99</c:v>
                </c:pt>
                <c:pt idx="350626">
                  <c:v>890.34</c:v>
                </c:pt>
                <c:pt idx="350627">
                  <c:v>791.32</c:v>
                </c:pt>
                <c:pt idx="350628">
                  <c:v>909.13</c:v>
                </c:pt>
                <c:pt idx="350629">
                  <c:v>1113.77</c:v>
                </c:pt>
                <c:pt idx="350630">
                  <c:v>838.36</c:v>
                </c:pt>
                <c:pt idx="350631">
                  <c:v>734.74</c:v>
                </c:pt>
                <c:pt idx="350632">
                  <c:v>578.53</c:v>
                </c:pt>
                <c:pt idx="350633">
                  <c:v>918.06</c:v>
                </c:pt>
                <c:pt idx="350634">
                  <c:v>513.48</c:v>
                </c:pt>
                <c:pt idx="350635">
                  <c:v>462.49</c:v>
                </c:pt>
                <c:pt idx="350636">
                  <c:v>255.15</c:v>
                </c:pt>
                <c:pt idx="350637">
                  <c:v>437.79</c:v>
                </c:pt>
                <c:pt idx="350638">
                  <c:v>384.76</c:v>
                </c:pt>
                <c:pt idx="350639">
                  <c:v>296.97000000000003</c:v>
                </c:pt>
                <c:pt idx="350640">
                  <c:v>48.38</c:v>
                </c:pt>
                <c:pt idx="350641">
                  <c:v>145.06</c:v>
                </c:pt>
                <c:pt idx="350642">
                  <c:v>153.12</c:v>
                </c:pt>
                <c:pt idx="350643">
                  <c:v>133.81</c:v>
                </c:pt>
                <c:pt idx="350644">
                  <c:v>51.2</c:v>
                </c:pt>
                <c:pt idx="350645">
                  <c:v>43.27</c:v>
                </c:pt>
                <c:pt idx="350646">
                  <c:v>11.69</c:v>
                </c:pt>
                <c:pt idx="350647">
                  <c:v>18.489999999999998</c:v>
                </c:pt>
                <c:pt idx="350648">
                  <c:v>2.75</c:v>
                </c:pt>
                <c:pt idx="350649">
                  <c:v>3</c:v>
                </c:pt>
                <c:pt idx="350650">
                  <c:v>6</c:v>
                </c:pt>
                <c:pt idx="350651">
                  <c:v>51</c:v>
                </c:pt>
                <c:pt idx="350652">
                  <c:v>212.18</c:v>
                </c:pt>
                <c:pt idx="350653">
                  <c:v>124.62</c:v>
                </c:pt>
                <c:pt idx="350654">
                  <c:v>331.44</c:v>
                </c:pt>
                <c:pt idx="350655">
                  <c:v>259.92</c:v>
                </c:pt>
                <c:pt idx="350656">
                  <c:v>185.82</c:v>
                </c:pt>
                <c:pt idx="350657">
                  <c:v>150.63999999999999</c:v>
                </c:pt>
                <c:pt idx="350658">
                  <c:v>58.33</c:v>
                </c:pt>
                <c:pt idx="350659">
                  <c:v>349.17</c:v>
                </c:pt>
                <c:pt idx="350660">
                  <c:v>220.88</c:v>
                </c:pt>
                <c:pt idx="350661">
                  <c:v>393.82</c:v>
                </c:pt>
                <c:pt idx="350662">
                  <c:v>201</c:v>
                </c:pt>
                <c:pt idx="350663">
                  <c:v>165.44</c:v>
                </c:pt>
                <c:pt idx="350664">
                  <c:v>938.15</c:v>
                </c:pt>
                <c:pt idx="350665">
                  <c:v>862.68</c:v>
                </c:pt>
                <c:pt idx="350666">
                  <c:v>909.14</c:v>
                </c:pt>
                <c:pt idx="350667">
                  <c:v>56.11</c:v>
                </c:pt>
                <c:pt idx="350668">
                  <c:v>2.38</c:v>
                </c:pt>
                <c:pt idx="350669">
                  <c:v>36.770000000000003</c:v>
                </c:pt>
                <c:pt idx="350670">
                  <c:v>266.32</c:v>
                </c:pt>
                <c:pt idx="350671">
                  <c:v>24.19</c:v>
                </c:pt>
                <c:pt idx="350672">
                  <c:v>16.3</c:v>
                </c:pt>
                <c:pt idx="350673">
                  <c:v>15.13</c:v>
                </c:pt>
                <c:pt idx="350674">
                  <c:v>177.1</c:v>
                </c:pt>
                <c:pt idx="350675">
                  <c:v>485.21</c:v>
                </c:pt>
                <c:pt idx="350676">
                  <c:v>530.08000000000004</c:v>
                </c:pt>
                <c:pt idx="350677">
                  <c:v>737.29</c:v>
                </c:pt>
                <c:pt idx="350678">
                  <c:v>758.16</c:v>
                </c:pt>
                <c:pt idx="350679">
                  <c:v>855.69</c:v>
                </c:pt>
                <c:pt idx="350680">
                  <c:v>509.61</c:v>
                </c:pt>
                <c:pt idx="350681">
                  <c:v>614.83000000000004</c:v>
                </c:pt>
                <c:pt idx="350682">
                  <c:v>1012.84</c:v>
                </c:pt>
                <c:pt idx="350683">
                  <c:v>1262.6199999999999</c:v>
                </c:pt>
                <c:pt idx="350684">
                  <c:v>564.37</c:v>
                </c:pt>
                <c:pt idx="350685">
                  <c:v>407.92</c:v>
                </c:pt>
                <c:pt idx="350686">
                  <c:v>972.8</c:v>
                </c:pt>
                <c:pt idx="350687">
                  <c:v>755.67</c:v>
                </c:pt>
                <c:pt idx="350688">
                  <c:v>620.67999999999995</c:v>
                </c:pt>
                <c:pt idx="350689">
                  <c:v>417.54</c:v>
                </c:pt>
                <c:pt idx="350690">
                  <c:v>165.11</c:v>
                </c:pt>
                <c:pt idx="350691">
                  <c:v>38.409999999999997</c:v>
                </c:pt>
                <c:pt idx="350692">
                  <c:v>73.91</c:v>
                </c:pt>
                <c:pt idx="350693">
                  <c:v>148.30000000000001</c:v>
                </c:pt>
                <c:pt idx="350694">
                  <c:v>126.99</c:v>
                </c:pt>
                <c:pt idx="350695">
                  <c:v>18</c:v>
                </c:pt>
                <c:pt idx="350696">
                  <c:v>78.459999999999994</c:v>
                </c:pt>
                <c:pt idx="350697">
                  <c:v>212.74</c:v>
                </c:pt>
                <c:pt idx="350698">
                  <c:v>15</c:v>
                </c:pt>
                <c:pt idx="350699">
                  <c:v>180</c:v>
                </c:pt>
                <c:pt idx="350700">
                  <c:v>66</c:v>
                </c:pt>
                <c:pt idx="350701">
                  <c:v>12</c:v>
                </c:pt>
                <c:pt idx="350702">
                  <c:v>4.74</c:v>
                </c:pt>
                <c:pt idx="350703">
                  <c:v>158.24</c:v>
                </c:pt>
                <c:pt idx="350704">
                  <c:v>619.24</c:v>
                </c:pt>
                <c:pt idx="350705">
                  <c:v>155.34</c:v>
                </c:pt>
                <c:pt idx="350706">
                  <c:v>20.440000000000001</c:v>
                </c:pt>
                <c:pt idx="350707">
                  <c:v>386.39</c:v>
                </c:pt>
                <c:pt idx="350708">
                  <c:v>186.99</c:v>
                </c:pt>
                <c:pt idx="350709">
                  <c:v>337.91</c:v>
                </c:pt>
                <c:pt idx="350710">
                  <c:v>387.39</c:v>
                </c:pt>
                <c:pt idx="350711">
                  <c:v>408.23</c:v>
                </c:pt>
                <c:pt idx="350712">
                  <c:v>391.52</c:v>
                </c:pt>
                <c:pt idx="350713">
                  <c:v>212.49</c:v>
                </c:pt>
                <c:pt idx="350714">
                  <c:v>184.48</c:v>
                </c:pt>
                <c:pt idx="350715">
                  <c:v>263.72000000000003</c:v>
                </c:pt>
                <c:pt idx="350716">
                  <c:v>191.66</c:v>
                </c:pt>
                <c:pt idx="350717">
                  <c:v>222.88</c:v>
                </c:pt>
                <c:pt idx="350718">
                  <c:v>200.22</c:v>
                </c:pt>
                <c:pt idx="350719">
                  <c:v>313.07</c:v>
                </c:pt>
                <c:pt idx="350720">
                  <c:v>312.75</c:v>
                </c:pt>
                <c:pt idx="350721">
                  <c:v>229.18</c:v>
                </c:pt>
                <c:pt idx="350722">
                  <c:v>175.81</c:v>
                </c:pt>
                <c:pt idx="350723">
                  <c:v>174.34</c:v>
                </c:pt>
                <c:pt idx="350724">
                  <c:v>71.69</c:v>
                </c:pt>
                <c:pt idx="350725">
                  <c:v>170.51</c:v>
                </c:pt>
                <c:pt idx="350726">
                  <c:v>119.67</c:v>
                </c:pt>
                <c:pt idx="350727">
                  <c:v>72.19</c:v>
                </c:pt>
                <c:pt idx="350728">
                  <c:v>201.99</c:v>
                </c:pt>
                <c:pt idx="350729">
                  <c:v>161.99</c:v>
                </c:pt>
                <c:pt idx="350730">
                  <c:v>190.91</c:v>
                </c:pt>
                <c:pt idx="350731">
                  <c:v>122.77</c:v>
                </c:pt>
                <c:pt idx="350732">
                  <c:v>152.9</c:v>
                </c:pt>
                <c:pt idx="350733">
                  <c:v>240.82</c:v>
                </c:pt>
                <c:pt idx="350734">
                  <c:v>153.6</c:v>
                </c:pt>
                <c:pt idx="350735">
                  <c:v>112.6</c:v>
                </c:pt>
                <c:pt idx="350736">
                  <c:v>228.46</c:v>
                </c:pt>
                <c:pt idx="350737">
                  <c:v>160.78</c:v>
                </c:pt>
                <c:pt idx="350738">
                  <c:v>90.62</c:v>
                </c:pt>
                <c:pt idx="350739">
                  <c:v>183.69</c:v>
                </c:pt>
                <c:pt idx="350740">
                  <c:v>140.1</c:v>
                </c:pt>
                <c:pt idx="350741">
                  <c:v>161.13999999999999</c:v>
                </c:pt>
                <c:pt idx="350742">
                  <c:v>230.69</c:v>
                </c:pt>
                <c:pt idx="350743">
                  <c:v>162.41999999999999</c:v>
                </c:pt>
                <c:pt idx="350744">
                  <c:v>211.38</c:v>
                </c:pt>
                <c:pt idx="350745">
                  <c:v>224.44</c:v>
                </c:pt>
                <c:pt idx="350746">
                  <c:v>145.33000000000001</c:v>
                </c:pt>
                <c:pt idx="350747">
                  <c:v>142.94999999999999</c:v>
                </c:pt>
                <c:pt idx="350748">
                  <c:v>206.96</c:v>
                </c:pt>
                <c:pt idx="350749">
                  <c:v>222.32</c:v>
                </c:pt>
                <c:pt idx="350750">
                  <c:v>123.87</c:v>
                </c:pt>
                <c:pt idx="350751">
                  <c:v>174.18</c:v>
                </c:pt>
                <c:pt idx="350752">
                  <c:v>140.83000000000001</c:v>
                </c:pt>
                <c:pt idx="350753">
                  <c:v>184.76</c:v>
                </c:pt>
                <c:pt idx="350754">
                  <c:v>102.55</c:v>
                </c:pt>
                <c:pt idx="350755">
                  <c:v>166.05</c:v>
                </c:pt>
                <c:pt idx="350756">
                  <c:v>164.99</c:v>
                </c:pt>
                <c:pt idx="350757">
                  <c:v>126.1</c:v>
                </c:pt>
                <c:pt idx="350758">
                  <c:v>194.82</c:v>
                </c:pt>
                <c:pt idx="350759">
                  <c:v>98.84</c:v>
                </c:pt>
                <c:pt idx="350760">
                  <c:v>110.65</c:v>
                </c:pt>
                <c:pt idx="350761">
                  <c:v>160.69</c:v>
                </c:pt>
                <c:pt idx="350762">
                  <c:v>115.44</c:v>
                </c:pt>
                <c:pt idx="350763">
                  <c:v>138.46</c:v>
                </c:pt>
                <c:pt idx="350764">
                  <c:v>203.24</c:v>
                </c:pt>
                <c:pt idx="350765">
                  <c:v>159.47999999999999</c:v>
                </c:pt>
                <c:pt idx="350766">
                  <c:v>120.43</c:v>
                </c:pt>
                <c:pt idx="350767">
                  <c:v>115.45</c:v>
                </c:pt>
                <c:pt idx="350768">
                  <c:v>96.5</c:v>
                </c:pt>
                <c:pt idx="350769">
                  <c:v>95.28</c:v>
                </c:pt>
                <c:pt idx="350770">
                  <c:v>68.66</c:v>
                </c:pt>
                <c:pt idx="350771">
                  <c:v>160.85</c:v>
                </c:pt>
                <c:pt idx="350772">
                  <c:v>118.83</c:v>
                </c:pt>
                <c:pt idx="350773">
                  <c:v>115.1</c:v>
                </c:pt>
                <c:pt idx="350774">
                  <c:v>137.72</c:v>
                </c:pt>
                <c:pt idx="350775">
                  <c:v>142.66999999999999</c:v>
                </c:pt>
                <c:pt idx="350776">
                  <c:v>22.4</c:v>
                </c:pt>
                <c:pt idx="350777">
                  <c:v>99.85</c:v>
                </c:pt>
                <c:pt idx="350778">
                  <c:v>98.42</c:v>
                </c:pt>
                <c:pt idx="350779">
                  <c:v>90</c:v>
                </c:pt>
                <c:pt idx="350780">
                  <c:v>81.2</c:v>
                </c:pt>
                <c:pt idx="350781">
                  <c:v>81.010000000000005</c:v>
                </c:pt>
                <c:pt idx="350782">
                  <c:v>84.88</c:v>
                </c:pt>
                <c:pt idx="350783">
                  <c:v>73.56</c:v>
                </c:pt>
                <c:pt idx="350784">
                  <c:v>166.05</c:v>
                </c:pt>
                <c:pt idx="350785">
                  <c:v>102.77</c:v>
                </c:pt>
                <c:pt idx="350786">
                  <c:v>114.42</c:v>
                </c:pt>
                <c:pt idx="350787">
                  <c:v>107.49</c:v>
                </c:pt>
                <c:pt idx="350788">
                  <c:v>119.26</c:v>
                </c:pt>
                <c:pt idx="350789">
                  <c:v>103.25</c:v>
                </c:pt>
                <c:pt idx="350790">
                  <c:v>66.069999999999993</c:v>
                </c:pt>
                <c:pt idx="350791">
                  <c:v>129.49</c:v>
                </c:pt>
                <c:pt idx="350792">
                  <c:v>90.91</c:v>
                </c:pt>
                <c:pt idx="350793">
                  <c:v>107.28</c:v>
                </c:pt>
                <c:pt idx="350794">
                  <c:v>66.11</c:v>
                </c:pt>
                <c:pt idx="350795">
                  <c:v>202.57</c:v>
                </c:pt>
                <c:pt idx="350796">
                  <c:v>180.98</c:v>
                </c:pt>
                <c:pt idx="350797">
                  <c:v>133.57</c:v>
                </c:pt>
                <c:pt idx="350798">
                  <c:v>47.71</c:v>
                </c:pt>
                <c:pt idx="350799">
                  <c:v>105.27</c:v>
                </c:pt>
                <c:pt idx="350800">
                  <c:v>120.42</c:v>
                </c:pt>
                <c:pt idx="350801">
                  <c:v>82.65</c:v>
                </c:pt>
                <c:pt idx="350802">
                  <c:v>102.1</c:v>
                </c:pt>
                <c:pt idx="350803">
                  <c:v>102.13</c:v>
                </c:pt>
                <c:pt idx="350804">
                  <c:v>345.92</c:v>
                </c:pt>
                <c:pt idx="350805">
                  <c:v>395.22</c:v>
                </c:pt>
                <c:pt idx="350806">
                  <c:v>223.9</c:v>
                </c:pt>
                <c:pt idx="350807">
                  <c:v>316.16000000000003</c:v>
                </c:pt>
                <c:pt idx="350808">
                  <c:v>157.65</c:v>
                </c:pt>
                <c:pt idx="350809">
                  <c:v>105.51</c:v>
                </c:pt>
                <c:pt idx="350810">
                  <c:v>97.97</c:v>
                </c:pt>
                <c:pt idx="350811">
                  <c:v>147.97999999999999</c:v>
                </c:pt>
                <c:pt idx="350812">
                  <c:v>76.17</c:v>
                </c:pt>
                <c:pt idx="350813">
                  <c:v>93.79</c:v>
                </c:pt>
                <c:pt idx="350814">
                  <c:v>83.86</c:v>
                </c:pt>
                <c:pt idx="350815">
                  <c:v>100.67</c:v>
                </c:pt>
                <c:pt idx="350816">
                  <c:v>95.99</c:v>
                </c:pt>
                <c:pt idx="350817">
                  <c:v>92.52</c:v>
                </c:pt>
                <c:pt idx="350818">
                  <c:v>127.36</c:v>
                </c:pt>
                <c:pt idx="350819">
                  <c:v>129.1</c:v>
                </c:pt>
                <c:pt idx="350820">
                  <c:v>148.13999999999999</c:v>
                </c:pt>
                <c:pt idx="350821">
                  <c:v>111.6</c:v>
                </c:pt>
                <c:pt idx="350822">
                  <c:v>88.38</c:v>
                </c:pt>
                <c:pt idx="350823">
                  <c:v>45.27</c:v>
                </c:pt>
                <c:pt idx="350824">
                  <c:v>34.729999999999997</c:v>
                </c:pt>
                <c:pt idx="350825">
                  <c:v>73.930000000000007</c:v>
                </c:pt>
                <c:pt idx="350826">
                  <c:v>34.9</c:v>
                </c:pt>
                <c:pt idx="350827">
                  <c:v>123.35</c:v>
                </c:pt>
                <c:pt idx="350828">
                  <c:v>95.66</c:v>
                </c:pt>
                <c:pt idx="350829">
                  <c:v>59.51</c:v>
                </c:pt>
                <c:pt idx="350830">
                  <c:v>92.78</c:v>
                </c:pt>
                <c:pt idx="350831">
                  <c:v>67.709999999999994</c:v>
                </c:pt>
                <c:pt idx="350832">
                  <c:v>138.31</c:v>
                </c:pt>
                <c:pt idx="350833">
                  <c:v>69.42</c:v>
                </c:pt>
                <c:pt idx="350834">
                  <c:v>89.06</c:v>
                </c:pt>
                <c:pt idx="350835">
                  <c:v>57.13</c:v>
                </c:pt>
                <c:pt idx="350836">
                  <c:v>87.24</c:v>
                </c:pt>
                <c:pt idx="350837">
                  <c:v>48.55</c:v>
                </c:pt>
                <c:pt idx="350838">
                  <c:v>81.36</c:v>
                </c:pt>
                <c:pt idx="350839">
                  <c:v>117.89</c:v>
                </c:pt>
                <c:pt idx="350840">
                  <c:v>138.83000000000001</c:v>
                </c:pt>
                <c:pt idx="350841">
                  <c:v>98.99</c:v>
                </c:pt>
                <c:pt idx="350842">
                  <c:v>69.58</c:v>
                </c:pt>
                <c:pt idx="350843">
                  <c:v>50.16</c:v>
                </c:pt>
                <c:pt idx="350844">
                  <c:v>128.80000000000001</c:v>
                </c:pt>
                <c:pt idx="350845">
                  <c:v>103.01</c:v>
                </c:pt>
                <c:pt idx="350846">
                  <c:v>73.760000000000005</c:v>
                </c:pt>
                <c:pt idx="350847">
                  <c:v>50.62</c:v>
                </c:pt>
                <c:pt idx="350848">
                  <c:v>43.91</c:v>
                </c:pt>
                <c:pt idx="350849">
                  <c:v>70.849999999999994</c:v>
                </c:pt>
                <c:pt idx="350850">
                  <c:v>959.2</c:v>
                </c:pt>
                <c:pt idx="350851">
                  <c:v>1126.4000000000001</c:v>
                </c:pt>
                <c:pt idx="350852">
                  <c:v>836</c:v>
                </c:pt>
                <c:pt idx="350853">
                  <c:v>651.20000000000005</c:v>
                </c:pt>
                <c:pt idx="350854">
                  <c:v>765.6</c:v>
                </c:pt>
                <c:pt idx="350855">
                  <c:v>748</c:v>
                </c:pt>
                <c:pt idx="350856">
                  <c:v>510.4</c:v>
                </c:pt>
                <c:pt idx="350857">
                  <c:v>756.8</c:v>
                </c:pt>
                <c:pt idx="350858">
                  <c:v>985.6</c:v>
                </c:pt>
                <c:pt idx="350859">
                  <c:v>765.6</c:v>
                </c:pt>
                <c:pt idx="350860">
                  <c:v>809.6</c:v>
                </c:pt>
                <c:pt idx="350861">
                  <c:v>554.4</c:v>
                </c:pt>
                <c:pt idx="350862">
                  <c:v>704</c:v>
                </c:pt>
                <c:pt idx="350863">
                  <c:v>827.2</c:v>
                </c:pt>
                <c:pt idx="350864">
                  <c:v>677.6</c:v>
                </c:pt>
                <c:pt idx="350865">
                  <c:v>827.2</c:v>
                </c:pt>
                <c:pt idx="350866">
                  <c:v>756.8</c:v>
                </c:pt>
                <c:pt idx="350867">
                  <c:v>783.2</c:v>
                </c:pt>
                <c:pt idx="350868">
                  <c:v>783.2</c:v>
                </c:pt>
                <c:pt idx="350869">
                  <c:v>888.8</c:v>
                </c:pt>
                <c:pt idx="350870">
                  <c:v>536.79999999999995</c:v>
                </c:pt>
                <c:pt idx="350871">
                  <c:v>748</c:v>
                </c:pt>
                <c:pt idx="350872">
                  <c:v>871.2</c:v>
                </c:pt>
                <c:pt idx="350873">
                  <c:v>484</c:v>
                </c:pt>
                <c:pt idx="350874">
                  <c:v>589.6</c:v>
                </c:pt>
                <c:pt idx="350875">
                  <c:v>580.79999999999995</c:v>
                </c:pt>
                <c:pt idx="350876">
                  <c:v>792</c:v>
                </c:pt>
                <c:pt idx="350877">
                  <c:v>607.20000000000005</c:v>
                </c:pt>
                <c:pt idx="350878">
                  <c:v>580.79999999999995</c:v>
                </c:pt>
                <c:pt idx="350879">
                  <c:v>299.2</c:v>
                </c:pt>
                <c:pt idx="350880">
                  <c:v>536.79999999999995</c:v>
                </c:pt>
                <c:pt idx="350881">
                  <c:v>862.4</c:v>
                </c:pt>
                <c:pt idx="350882">
                  <c:v>668.8</c:v>
                </c:pt>
                <c:pt idx="350883">
                  <c:v>501.6</c:v>
                </c:pt>
                <c:pt idx="350884">
                  <c:v>774.4</c:v>
                </c:pt>
                <c:pt idx="350885">
                  <c:v>950.4</c:v>
                </c:pt>
                <c:pt idx="350886">
                  <c:v>607.20000000000005</c:v>
                </c:pt>
                <c:pt idx="350887">
                  <c:v>457.6</c:v>
                </c:pt>
                <c:pt idx="350888">
                  <c:v>572</c:v>
                </c:pt>
                <c:pt idx="350889">
                  <c:v>994.4</c:v>
                </c:pt>
                <c:pt idx="350890">
                  <c:v>756.8</c:v>
                </c:pt>
                <c:pt idx="350891">
                  <c:v>862.4</c:v>
                </c:pt>
                <c:pt idx="350892">
                  <c:v>950.4</c:v>
                </c:pt>
                <c:pt idx="350893">
                  <c:v>959.2</c:v>
                </c:pt>
                <c:pt idx="350894">
                  <c:v>1240.8</c:v>
                </c:pt>
                <c:pt idx="350895">
                  <c:v>2094.4</c:v>
                </c:pt>
                <c:pt idx="350896">
                  <c:v>1135.2</c:v>
                </c:pt>
                <c:pt idx="350897">
                  <c:v>501.6</c:v>
                </c:pt>
                <c:pt idx="350898">
                  <c:v>1038.4000000000001</c:v>
                </c:pt>
                <c:pt idx="350899">
                  <c:v>800.8</c:v>
                </c:pt>
                <c:pt idx="350900">
                  <c:v>704</c:v>
                </c:pt>
                <c:pt idx="350901">
                  <c:v>651.20000000000005</c:v>
                </c:pt>
                <c:pt idx="350902">
                  <c:v>1056</c:v>
                </c:pt>
                <c:pt idx="350903">
                  <c:v>800.8</c:v>
                </c:pt>
                <c:pt idx="350904">
                  <c:v>871.2</c:v>
                </c:pt>
                <c:pt idx="350905">
                  <c:v>589.6</c:v>
                </c:pt>
                <c:pt idx="350906">
                  <c:v>818.4</c:v>
                </c:pt>
                <c:pt idx="350907">
                  <c:v>906.4</c:v>
                </c:pt>
                <c:pt idx="350908">
                  <c:v>554.4</c:v>
                </c:pt>
                <c:pt idx="350909">
                  <c:v>572</c:v>
                </c:pt>
                <c:pt idx="350910">
                  <c:v>651.20000000000005</c:v>
                </c:pt>
                <c:pt idx="350911">
                  <c:v>800.8</c:v>
                </c:pt>
                <c:pt idx="350912">
                  <c:v>704</c:v>
                </c:pt>
                <c:pt idx="350913">
                  <c:v>739.2</c:v>
                </c:pt>
                <c:pt idx="350914">
                  <c:v>563.20000000000005</c:v>
                </c:pt>
                <c:pt idx="350915">
                  <c:v>1003.2</c:v>
                </c:pt>
                <c:pt idx="350916">
                  <c:v>563.20000000000005</c:v>
                </c:pt>
                <c:pt idx="350917">
                  <c:v>668.8</c:v>
                </c:pt>
                <c:pt idx="350918">
                  <c:v>624.79999999999995</c:v>
                </c:pt>
                <c:pt idx="350919">
                  <c:v>730.4</c:v>
                </c:pt>
                <c:pt idx="350920">
                  <c:v>941.6</c:v>
                </c:pt>
                <c:pt idx="350921">
                  <c:v>695.2</c:v>
                </c:pt>
                <c:pt idx="350922">
                  <c:v>695.2</c:v>
                </c:pt>
                <c:pt idx="350923">
                  <c:v>924</c:v>
                </c:pt>
                <c:pt idx="350924">
                  <c:v>721.6</c:v>
                </c:pt>
                <c:pt idx="350925">
                  <c:v>633.6</c:v>
                </c:pt>
                <c:pt idx="350926">
                  <c:v>660</c:v>
                </c:pt>
                <c:pt idx="350927">
                  <c:v>686.4</c:v>
                </c:pt>
                <c:pt idx="350928">
                  <c:v>800.8</c:v>
                </c:pt>
                <c:pt idx="350929">
                  <c:v>871.2</c:v>
                </c:pt>
                <c:pt idx="350930">
                  <c:v>712.8</c:v>
                </c:pt>
                <c:pt idx="350931">
                  <c:v>721.6</c:v>
                </c:pt>
                <c:pt idx="350932">
                  <c:v>862.4</c:v>
                </c:pt>
                <c:pt idx="350933">
                  <c:v>677.6</c:v>
                </c:pt>
                <c:pt idx="350934">
                  <c:v>695.2</c:v>
                </c:pt>
                <c:pt idx="350935">
                  <c:v>774.4</c:v>
                </c:pt>
                <c:pt idx="350936">
                  <c:v>888.8</c:v>
                </c:pt>
                <c:pt idx="350937">
                  <c:v>968</c:v>
                </c:pt>
                <c:pt idx="350938">
                  <c:v>704</c:v>
                </c:pt>
                <c:pt idx="350939">
                  <c:v>563.20000000000005</c:v>
                </c:pt>
                <c:pt idx="350940">
                  <c:v>519.20000000000005</c:v>
                </c:pt>
                <c:pt idx="350941">
                  <c:v>756.8</c:v>
                </c:pt>
                <c:pt idx="350942">
                  <c:v>1003.2</c:v>
                </c:pt>
                <c:pt idx="350943">
                  <c:v>765.6</c:v>
                </c:pt>
                <c:pt idx="350944">
                  <c:v>440</c:v>
                </c:pt>
                <c:pt idx="350945">
                  <c:v>1073.5999999999999</c:v>
                </c:pt>
                <c:pt idx="350946">
                  <c:v>1346.4</c:v>
                </c:pt>
                <c:pt idx="350947">
                  <c:v>1513.6</c:v>
                </c:pt>
                <c:pt idx="350948">
                  <c:v>959.2</c:v>
                </c:pt>
                <c:pt idx="350949">
                  <c:v>554.4</c:v>
                </c:pt>
                <c:pt idx="350950">
                  <c:v>897.6</c:v>
                </c:pt>
                <c:pt idx="350951">
                  <c:v>545.6</c:v>
                </c:pt>
                <c:pt idx="350952">
                  <c:v>1390.4</c:v>
                </c:pt>
                <c:pt idx="350953">
                  <c:v>618.79999999999995</c:v>
                </c:pt>
                <c:pt idx="350954">
                  <c:v>702</c:v>
                </c:pt>
                <c:pt idx="350955">
                  <c:v>810</c:v>
                </c:pt>
                <c:pt idx="350956">
                  <c:v>720</c:v>
                </c:pt>
                <c:pt idx="350957">
                  <c:v>342</c:v>
                </c:pt>
                <c:pt idx="350958">
                  <c:v>621</c:v>
                </c:pt>
                <c:pt idx="350959">
                  <c:v>675</c:v>
                </c:pt>
                <c:pt idx="350960">
                  <c:v>594</c:v>
                </c:pt>
                <c:pt idx="350961">
                  <c:v>486</c:v>
                </c:pt>
                <c:pt idx="350962">
                  <c:v>585</c:v>
                </c:pt>
                <c:pt idx="350963">
                  <c:v>783</c:v>
                </c:pt>
                <c:pt idx="350964">
                  <c:v>567</c:v>
                </c:pt>
                <c:pt idx="350965">
                  <c:v>657</c:v>
                </c:pt>
                <c:pt idx="350966">
                  <c:v>621</c:v>
                </c:pt>
                <c:pt idx="350967">
                  <c:v>756</c:v>
                </c:pt>
                <c:pt idx="350968">
                  <c:v>873</c:v>
                </c:pt>
                <c:pt idx="350969">
                  <c:v>927</c:v>
                </c:pt>
                <c:pt idx="350970">
                  <c:v>936</c:v>
                </c:pt>
                <c:pt idx="350971">
                  <c:v>549</c:v>
                </c:pt>
                <c:pt idx="350972">
                  <c:v>702</c:v>
                </c:pt>
                <c:pt idx="350973">
                  <c:v>855</c:v>
                </c:pt>
                <c:pt idx="350974">
                  <c:v>657</c:v>
                </c:pt>
                <c:pt idx="350975">
                  <c:v>666</c:v>
                </c:pt>
                <c:pt idx="350976">
                  <c:v>765</c:v>
                </c:pt>
                <c:pt idx="350977">
                  <c:v>711</c:v>
                </c:pt>
                <c:pt idx="350978">
                  <c:v>702</c:v>
                </c:pt>
                <c:pt idx="350979">
                  <c:v>810</c:v>
                </c:pt>
                <c:pt idx="350980">
                  <c:v>792</c:v>
                </c:pt>
                <c:pt idx="350981">
                  <c:v>801</c:v>
                </c:pt>
                <c:pt idx="350982">
                  <c:v>477</c:v>
                </c:pt>
                <c:pt idx="350983">
                  <c:v>639</c:v>
                </c:pt>
                <c:pt idx="350984">
                  <c:v>684</c:v>
                </c:pt>
                <c:pt idx="350985">
                  <c:v>783</c:v>
                </c:pt>
                <c:pt idx="350986">
                  <c:v>729</c:v>
                </c:pt>
                <c:pt idx="350987">
                  <c:v>567</c:v>
                </c:pt>
                <c:pt idx="350988">
                  <c:v>558</c:v>
                </c:pt>
                <c:pt idx="350989">
                  <c:v>792</c:v>
                </c:pt>
                <c:pt idx="350990">
                  <c:v>594</c:v>
                </c:pt>
                <c:pt idx="350991">
                  <c:v>675</c:v>
                </c:pt>
                <c:pt idx="350992">
                  <c:v>702</c:v>
                </c:pt>
                <c:pt idx="350993">
                  <c:v>2420.36</c:v>
                </c:pt>
                <c:pt idx="350994">
                  <c:v>5010.74</c:v>
                </c:pt>
                <c:pt idx="350995">
                  <c:v>4004.55</c:v>
                </c:pt>
                <c:pt idx="350996">
                  <c:v>1885.31</c:v>
                </c:pt>
                <c:pt idx="350997">
                  <c:v>1995.76</c:v>
                </c:pt>
                <c:pt idx="350998">
                  <c:v>2032.47</c:v>
                </c:pt>
                <c:pt idx="350999">
                  <c:v>1537.34</c:v>
                </c:pt>
                <c:pt idx="351000">
                  <c:v>1845.76</c:v>
                </c:pt>
                <c:pt idx="351001">
                  <c:v>2573.54</c:v>
                </c:pt>
                <c:pt idx="351002">
                  <c:v>2026.45</c:v>
                </c:pt>
                <c:pt idx="351003">
                  <c:v>1796.52</c:v>
                </c:pt>
                <c:pt idx="351004">
                  <c:v>1696.57</c:v>
                </c:pt>
                <c:pt idx="351005">
                  <c:v>2440.16</c:v>
                </c:pt>
                <c:pt idx="351006">
                  <c:v>4795.1099999999997</c:v>
                </c:pt>
                <c:pt idx="351007">
                  <c:v>4362.49</c:v>
                </c:pt>
                <c:pt idx="351008">
                  <c:v>2476.88</c:v>
                </c:pt>
                <c:pt idx="351009">
                  <c:v>2657.84</c:v>
                </c:pt>
                <c:pt idx="351010">
                  <c:v>2205.3000000000002</c:v>
                </c:pt>
                <c:pt idx="351011">
                  <c:v>2226.9499999999998</c:v>
                </c:pt>
                <c:pt idx="351012">
                  <c:v>4044.25</c:v>
                </c:pt>
                <c:pt idx="351013">
                  <c:v>3089.63</c:v>
                </c:pt>
                <c:pt idx="351014">
                  <c:v>1649.03</c:v>
                </c:pt>
                <c:pt idx="351015">
                  <c:v>1814.49</c:v>
                </c:pt>
                <c:pt idx="351016">
                  <c:v>1604.79</c:v>
                </c:pt>
                <c:pt idx="351017">
                  <c:v>1849.74</c:v>
                </c:pt>
                <c:pt idx="351018">
                  <c:v>1932.53</c:v>
                </c:pt>
                <c:pt idx="351019">
                  <c:v>1720.47</c:v>
                </c:pt>
                <c:pt idx="351020">
                  <c:v>1918.97</c:v>
                </c:pt>
                <c:pt idx="351021">
                  <c:v>1793.82</c:v>
                </c:pt>
                <c:pt idx="351022">
                  <c:v>1977.09</c:v>
                </c:pt>
                <c:pt idx="351023">
                  <c:v>1833.94</c:v>
                </c:pt>
                <c:pt idx="351024">
                  <c:v>1824.37</c:v>
                </c:pt>
                <c:pt idx="351025">
                  <c:v>1921.86</c:v>
                </c:pt>
                <c:pt idx="351026">
                  <c:v>1938.29</c:v>
                </c:pt>
                <c:pt idx="351027">
                  <c:v>2294.75</c:v>
                </c:pt>
                <c:pt idx="351028">
                  <c:v>2498.6</c:v>
                </c:pt>
                <c:pt idx="351029">
                  <c:v>2143.16</c:v>
                </c:pt>
                <c:pt idx="351030">
                  <c:v>2160.65</c:v>
                </c:pt>
                <c:pt idx="351031">
                  <c:v>2027.47</c:v>
                </c:pt>
                <c:pt idx="351032">
                  <c:v>2147.62</c:v>
                </c:pt>
                <c:pt idx="351033">
                  <c:v>1940.22</c:v>
                </c:pt>
                <c:pt idx="351034">
                  <c:v>2038.32</c:v>
                </c:pt>
                <c:pt idx="351035">
                  <c:v>1592.7</c:v>
                </c:pt>
                <c:pt idx="351036">
                  <c:v>1897.39</c:v>
                </c:pt>
                <c:pt idx="351037">
                  <c:v>2482.9899999999998</c:v>
                </c:pt>
                <c:pt idx="351038">
                  <c:v>3837.54</c:v>
                </c:pt>
                <c:pt idx="351039">
                  <c:v>4031.2</c:v>
                </c:pt>
                <c:pt idx="351040">
                  <c:v>1217.5</c:v>
                </c:pt>
                <c:pt idx="351041">
                  <c:v>1467.62</c:v>
                </c:pt>
                <c:pt idx="351042">
                  <c:v>1551.48</c:v>
                </c:pt>
                <c:pt idx="351043">
                  <c:v>1778.65</c:v>
                </c:pt>
                <c:pt idx="351044">
                  <c:v>1807.76</c:v>
                </c:pt>
                <c:pt idx="351045">
                  <c:v>1990.25</c:v>
                </c:pt>
                <c:pt idx="351046">
                  <c:v>3897.13</c:v>
                </c:pt>
                <c:pt idx="351047">
                  <c:v>4904.25</c:v>
                </c:pt>
                <c:pt idx="351048">
                  <c:v>2000.37</c:v>
                </c:pt>
                <c:pt idx="351049">
                  <c:v>1708.23</c:v>
                </c:pt>
                <c:pt idx="351050">
                  <c:v>1787.62</c:v>
                </c:pt>
                <c:pt idx="351051">
                  <c:v>1401.55</c:v>
                </c:pt>
                <c:pt idx="351052">
                  <c:v>1862.89</c:v>
                </c:pt>
                <c:pt idx="351053">
                  <c:v>1720.72</c:v>
                </c:pt>
                <c:pt idx="351054">
                  <c:v>1952.84</c:v>
                </c:pt>
                <c:pt idx="351055">
                  <c:v>2066.84</c:v>
                </c:pt>
                <c:pt idx="351056">
                  <c:v>2459.8000000000002</c:v>
                </c:pt>
                <c:pt idx="351057">
                  <c:v>2266.59</c:v>
                </c:pt>
                <c:pt idx="351058">
                  <c:v>5436.38</c:v>
                </c:pt>
                <c:pt idx="351059">
                  <c:v>4937.76</c:v>
                </c:pt>
                <c:pt idx="351060">
                  <c:v>2583.08</c:v>
                </c:pt>
                <c:pt idx="351061">
                  <c:v>2624.01</c:v>
                </c:pt>
                <c:pt idx="351062">
                  <c:v>2308.34</c:v>
                </c:pt>
                <c:pt idx="351063">
                  <c:v>2289.6799999999998</c:v>
                </c:pt>
                <c:pt idx="351064">
                  <c:v>3661.65</c:v>
                </c:pt>
                <c:pt idx="351065">
                  <c:v>3076.29</c:v>
                </c:pt>
                <c:pt idx="351066">
                  <c:v>1547.09</c:v>
                </c:pt>
                <c:pt idx="351067">
                  <c:v>1493.63</c:v>
                </c:pt>
                <c:pt idx="351068">
                  <c:v>1743.71</c:v>
                </c:pt>
                <c:pt idx="351069">
                  <c:v>1465.58</c:v>
                </c:pt>
                <c:pt idx="351070">
                  <c:v>1580.52</c:v>
                </c:pt>
                <c:pt idx="351071">
                  <c:v>1792.84</c:v>
                </c:pt>
                <c:pt idx="351072">
                  <c:v>1585.78</c:v>
                </c:pt>
                <c:pt idx="351073">
                  <c:v>1798.14</c:v>
                </c:pt>
                <c:pt idx="351074">
                  <c:v>1471.55</c:v>
                </c:pt>
                <c:pt idx="351075">
                  <c:v>1794.03</c:v>
                </c:pt>
                <c:pt idx="351076">
                  <c:v>1916.35</c:v>
                </c:pt>
                <c:pt idx="351077">
                  <c:v>2084.71</c:v>
                </c:pt>
                <c:pt idx="351078">
                  <c:v>2084.89</c:v>
                </c:pt>
                <c:pt idx="351079">
                  <c:v>1968.08</c:v>
                </c:pt>
                <c:pt idx="351080">
                  <c:v>2030.36</c:v>
                </c:pt>
                <c:pt idx="351081">
                  <c:v>1869.26</c:v>
                </c:pt>
                <c:pt idx="351082">
                  <c:v>2266.65</c:v>
                </c:pt>
                <c:pt idx="351083">
                  <c:v>2163.77</c:v>
                </c:pt>
                <c:pt idx="351084">
                  <c:v>1965.72</c:v>
                </c:pt>
                <c:pt idx="351085">
                  <c:v>1955.04</c:v>
                </c:pt>
                <c:pt idx="351086">
                  <c:v>2173.85</c:v>
                </c:pt>
                <c:pt idx="351087">
                  <c:v>1867.44</c:v>
                </c:pt>
                <c:pt idx="351088">
                  <c:v>1986.14</c:v>
                </c:pt>
                <c:pt idx="351089">
                  <c:v>2676.47</c:v>
                </c:pt>
                <c:pt idx="351090">
                  <c:v>4028.24</c:v>
                </c:pt>
                <c:pt idx="351091">
                  <c:v>4949.3900000000003</c:v>
                </c:pt>
                <c:pt idx="351092">
                  <c:v>2272.5700000000002</c:v>
                </c:pt>
                <c:pt idx="351093">
                  <c:v>1416.55</c:v>
                </c:pt>
                <c:pt idx="351094">
                  <c:v>1697.35</c:v>
                </c:pt>
                <c:pt idx="351095">
                  <c:v>1854.18</c:v>
                </c:pt>
                <c:pt idx="351096">
                  <c:v>1957.98</c:v>
                </c:pt>
                <c:pt idx="351097">
                  <c:v>2638.58</c:v>
                </c:pt>
                <c:pt idx="351098">
                  <c:v>3696.54</c:v>
                </c:pt>
                <c:pt idx="351099">
                  <c:v>5987.69</c:v>
                </c:pt>
                <c:pt idx="351100">
                  <c:v>1947.72</c:v>
                </c:pt>
                <c:pt idx="351101">
                  <c:v>1942.79</c:v>
                </c:pt>
                <c:pt idx="351102">
                  <c:v>2144.58</c:v>
                </c:pt>
                <c:pt idx="351103">
                  <c:v>1686.5</c:v>
                </c:pt>
                <c:pt idx="351104">
                  <c:v>1958.72</c:v>
                </c:pt>
                <c:pt idx="351105">
                  <c:v>2205.46</c:v>
                </c:pt>
                <c:pt idx="351106">
                  <c:v>2882.17</c:v>
                </c:pt>
                <c:pt idx="351107">
                  <c:v>2095.2199999999998</c:v>
                </c:pt>
                <c:pt idx="351108">
                  <c:v>1969.51</c:v>
                </c:pt>
                <c:pt idx="351109">
                  <c:v>2293.34</c:v>
                </c:pt>
                <c:pt idx="351110">
                  <c:v>2962.24</c:v>
                </c:pt>
                <c:pt idx="351111">
                  <c:v>5835.45</c:v>
                </c:pt>
                <c:pt idx="351112">
                  <c:v>5320.4</c:v>
                </c:pt>
                <c:pt idx="351113">
                  <c:v>3002.48</c:v>
                </c:pt>
                <c:pt idx="351114">
                  <c:v>2819.03</c:v>
                </c:pt>
                <c:pt idx="351115">
                  <c:v>2608.21</c:v>
                </c:pt>
                <c:pt idx="351116">
                  <c:v>4158.25</c:v>
                </c:pt>
                <c:pt idx="351117">
                  <c:v>3364.75</c:v>
                </c:pt>
                <c:pt idx="351118">
                  <c:v>1737.71</c:v>
                </c:pt>
                <c:pt idx="351119">
                  <c:v>1941.23</c:v>
                </c:pt>
                <c:pt idx="351120">
                  <c:v>2038.74</c:v>
                </c:pt>
                <c:pt idx="351121">
                  <c:v>1989.59</c:v>
                </c:pt>
                <c:pt idx="351122">
                  <c:v>2080.38</c:v>
                </c:pt>
                <c:pt idx="351123">
                  <c:v>2244</c:v>
                </c:pt>
                <c:pt idx="351124">
                  <c:v>1919.95</c:v>
                </c:pt>
                <c:pt idx="351125">
                  <c:v>2196.25</c:v>
                </c:pt>
                <c:pt idx="351126">
                  <c:v>1905.82</c:v>
                </c:pt>
                <c:pt idx="351127">
                  <c:v>1900.62</c:v>
                </c:pt>
                <c:pt idx="351128">
                  <c:v>1970.95</c:v>
                </c:pt>
                <c:pt idx="351129">
                  <c:v>2167.6</c:v>
                </c:pt>
                <c:pt idx="351130">
                  <c:v>2221.85</c:v>
                </c:pt>
                <c:pt idx="351131">
                  <c:v>2288.36</c:v>
                </c:pt>
                <c:pt idx="351132">
                  <c:v>2488.0300000000002</c:v>
                </c:pt>
                <c:pt idx="351133">
                  <c:v>2907.62</c:v>
                </c:pt>
                <c:pt idx="351134">
                  <c:v>3112.98</c:v>
                </c:pt>
                <c:pt idx="351135">
                  <c:v>2759.83</c:v>
                </c:pt>
                <c:pt idx="351136">
                  <c:v>39</c:v>
                </c:pt>
                <c:pt idx="351137">
                  <c:v>14</c:v>
                </c:pt>
                <c:pt idx="351138">
                  <c:v>387.47</c:v>
                </c:pt>
                <c:pt idx="351139">
                  <c:v>462.73</c:v>
                </c:pt>
                <c:pt idx="351140">
                  <c:v>279.19</c:v>
                </c:pt>
                <c:pt idx="351141">
                  <c:v>220.63</c:v>
                </c:pt>
                <c:pt idx="351142">
                  <c:v>160.56</c:v>
                </c:pt>
                <c:pt idx="351143">
                  <c:v>215.37</c:v>
                </c:pt>
                <c:pt idx="351144">
                  <c:v>242.02</c:v>
                </c:pt>
                <c:pt idx="351145">
                  <c:v>340.93</c:v>
                </c:pt>
                <c:pt idx="351146">
                  <c:v>157.11000000000001</c:v>
                </c:pt>
                <c:pt idx="351147">
                  <c:v>96.09</c:v>
                </c:pt>
                <c:pt idx="351148">
                  <c:v>282.64999999999998</c:v>
                </c:pt>
                <c:pt idx="351149">
                  <c:v>284.31</c:v>
                </c:pt>
                <c:pt idx="351150">
                  <c:v>329.63</c:v>
                </c:pt>
                <c:pt idx="351151">
                  <c:v>139.13999999999999</c:v>
                </c:pt>
                <c:pt idx="351152">
                  <c:v>114.22</c:v>
                </c:pt>
                <c:pt idx="351153">
                  <c:v>296.45</c:v>
                </c:pt>
                <c:pt idx="351154">
                  <c:v>184.16</c:v>
                </c:pt>
                <c:pt idx="351155">
                  <c:v>243.85</c:v>
                </c:pt>
                <c:pt idx="351156">
                  <c:v>144.61000000000001</c:v>
                </c:pt>
                <c:pt idx="351157">
                  <c:v>163.08000000000001</c:v>
                </c:pt>
                <c:pt idx="351158">
                  <c:v>241.24</c:v>
                </c:pt>
                <c:pt idx="351159">
                  <c:v>125.21</c:v>
                </c:pt>
                <c:pt idx="351160">
                  <c:v>240.22</c:v>
                </c:pt>
                <c:pt idx="351161">
                  <c:v>154.66</c:v>
                </c:pt>
                <c:pt idx="351162">
                  <c:v>208.86</c:v>
                </c:pt>
                <c:pt idx="351163">
                  <c:v>161.88999999999999</c:v>
                </c:pt>
                <c:pt idx="351164">
                  <c:v>144.93</c:v>
                </c:pt>
                <c:pt idx="351165">
                  <c:v>145.03</c:v>
                </c:pt>
                <c:pt idx="351166">
                  <c:v>413.48</c:v>
                </c:pt>
                <c:pt idx="351167">
                  <c:v>167.56</c:v>
                </c:pt>
                <c:pt idx="351168">
                  <c:v>-64.38</c:v>
                </c:pt>
                <c:pt idx="351169">
                  <c:v>237.14</c:v>
                </c:pt>
                <c:pt idx="351170">
                  <c:v>204.45</c:v>
                </c:pt>
                <c:pt idx="351171">
                  <c:v>268.08999999999997</c:v>
                </c:pt>
                <c:pt idx="351172">
                  <c:v>212.18</c:v>
                </c:pt>
                <c:pt idx="351173">
                  <c:v>205.37</c:v>
                </c:pt>
                <c:pt idx="351174">
                  <c:v>143.13999999999999</c:v>
                </c:pt>
                <c:pt idx="351175">
                  <c:v>317.14999999999998</c:v>
                </c:pt>
                <c:pt idx="351176">
                  <c:v>259.41000000000003</c:v>
                </c:pt>
                <c:pt idx="351177">
                  <c:v>194.75</c:v>
                </c:pt>
                <c:pt idx="351178">
                  <c:v>182.97</c:v>
                </c:pt>
                <c:pt idx="351179">
                  <c:v>279.77</c:v>
                </c:pt>
                <c:pt idx="351180">
                  <c:v>141.72999999999999</c:v>
                </c:pt>
                <c:pt idx="351181">
                  <c:v>225.93</c:v>
                </c:pt>
                <c:pt idx="351182">
                  <c:v>186.39</c:v>
                </c:pt>
                <c:pt idx="351183">
                  <c:v>232.15</c:v>
                </c:pt>
                <c:pt idx="351184">
                  <c:v>142.74</c:v>
                </c:pt>
                <c:pt idx="351185">
                  <c:v>151.19</c:v>
                </c:pt>
                <c:pt idx="351186">
                  <c:v>247.48</c:v>
                </c:pt>
                <c:pt idx="351187">
                  <c:v>209.45</c:v>
                </c:pt>
                <c:pt idx="351188">
                  <c:v>151.52000000000001</c:v>
                </c:pt>
                <c:pt idx="351189">
                  <c:v>278.98</c:v>
                </c:pt>
                <c:pt idx="351190">
                  <c:v>162.37</c:v>
                </c:pt>
                <c:pt idx="351191">
                  <c:v>162.58000000000001</c:v>
                </c:pt>
                <c:pt idx="351192">
                  <c:v>265.14999999999998</c:v>
                </c:pt>
                <c:pt idx="351193">
                  <c:v>191.06</c:v>
                </c:pt>
                <c:pt idx="351194">
                  <c:v>210.65</c:v>
                </c:pt>
                <c:pt idx="351195">
                  <c:v>193.56</c:v>
                </c:pt>
                <c:pt idx="351196">
                  <c:v>154.96</c:v>
                </c:pt>
                <c:pt idx="351197">
                  <c:v>171.53</c:v>
                </c:pt>
                <c:pt idx="351198">
                  <c:v>134.77000000000001</c:v>
                </c:pt>
                <c:pt idx="351199">
                  <c:v>195.51</c:v>
                </c:pt>
                <c:pt idx="351200">
                  <c:v>78.13</c:v>
                </c:pt>
                <c:pt idx="351201">
                  <c:v>202.64</c:v>
                </c:pt>
                <c:pt idx="351202">
                  <c:v>179.28</c:v>
                </c:pt>
                <c:pt idx="351203">
                  <c:v>135.19999999999999</c:v>
                </c:pt>
                <c:pt idx="351204">
                  <c:v>120.02</c:v>
                </c:pt>
                <c:pt idx="351205">
                  <c:v>204.48</c:v>
                </c:pt>
                <c:pt idx="351206">
                  <c:v>257.64999999999998</c:v>
                </c:pt>
                <c:pt idx="351207">
                  <c:v>131.76</c:v>
                </c:pt>
                <c:pt idx="351208">
                  <c:v>99.41</c:v>
                </c:pt>
                <c:pt idx="351209">
                  <c:v>170.81</c:v>
                </c:pt>
                <c:pt idx="351210">
                  <c:v>200.49</c:v>
                </c:pt>
                <c:pt idx="351211">
                  <c:v>119.64</c:v>
                </c:pt>
                <c:pt idx="351212">
                  <c:v>92.01</c:v>
                </c:pt>
                <c:pt idx="351213">
                  <c:v>206.34</c:v>
                </c:pt>
                <c:pt idx="351214">
                  <c:v>322.89</c:v>
                </c:pt>
                <c:pt idx="351215">
                  <c:v>263.45</c:v>
                </c:pt>
                <c:pt idx="351216">
                  <c:v>117.87</c:v>
                </c:pt>
                <c:pt idx="351217">
                  <c:v>487.54</c:v>
                </c:pt>
                <c:pt idx="351218">
                  <c:v>98.53</c:v>
                </c:pt>
                <c:pt idx="351219">
                  <c:v>207.78</c:v>
                </c:pt>
                <c:pt idx="351220">
                  <c:v>277.74</c:v>
                </c:pt>
                <c:pt idx="351221">
                  <c:v>270.13</c:v>
                </c:pt>
                <c:pt idx="351222">
                  <c:v>205.83</c:v>
                </c:pt>
                <c:pt idx="351223">
                  <c:v>216.39</c:v>
                </c:pt>
                <c:pt idx="351224">
                  <c:v>474.95</c:v>
                </c:pt>
                <c:pt idx="351225">
                  <c:v>85.73</c:v>
                </c:pt>
                <c:pt idx="351226">
                  <c:v>245.52</c:v>
                </c:pt>
                <c:pt idx="351227">
                  <c:v>107.82</c:v>
                </c:pt>
                <c:pt idx="351228">
                  <c:v>165.94</c:v>
                </c:pt>
                <c:pt idx="351229">
                  <c:v>137.1</c:v>
                </c:pt>
                <c:pt idx="351230">
                  <c:v>403.68</c:v>
                </c:pt>
                <c:pt idx="351231">
                  <c:v>565.59</c:v>
                </c:pt>
                <c:pt idx="351232">
                  <c:v>76.55</c:v>
                </c:pt>
                <c:pt idx="351233">
                  <c:v>224.67</c:v>
                </c:pt>
                <c:pt idx="351234">
                  <c:v>539.64</c:v>
                </c:pt>
                <c:pt idx="351235">
                  <c:v>215.48</c:v>
                </c:pt>
                <c:pt idx="351236">
                  <c:v>281.02</c:v>
                </c:pt>
                <c:pt idx="351237">
                  <c:v>101.18</c:v>
                </c:pt>
                <c:pt idx="351238">
                  <c:v>179.68</c:v>
                </c:pt>
                <c:pt idx="351239">
                  <c:v>326.85000000000002</c:v>
                </c:pt>
                <c:pt idx="351240">
                  <c:v>137.5</c:v>
                </c:pt>
                <c:pt idx="351241">
                  <c:v>222.16</c:v>
                </c:pt>
                <c:pt idx="351242">
                  <c:v>216.06</c:v>
                </c:pt>
                <c:pt idx="351243">
                  <c:v>248.61</c:v>
                </c:pt>
                <c:pt idx="351244">
                  <c:v>284.29000000000002</c:v>
                </c:pt>
                <c:pt idx="351245">
                  <c:v>316.95999999999998</c:v>
                </c:pt>
                <c:pt idx="351246">
                  <c:v>381.28</c:v>
                </c:pt>
                <c:pt idx="351247">
                  <c:v>651.63</c:v>
                </c:pt>
                <c:pt idx="351248">
                  <c:v>282.93</c:v>
                </c:pt>
                <c:pt idx="351249">
                  <c:v>295.5</c:v>
                </c:pt>
                <c:pt idx="351250">
                  <c:v>178.45</c:v>
                </c:pt>
                <c:pt idx="351251">
                  <c:v>289.17</c:v>
                </c:pt>
                <c:pt idx="351252">
                  <c:v>88.73</c:v>
                </c:pt>
                <c:pt idx="351253">
                  <c:v>331.25</c:v>
                </c:pt>
                <c:pt idx="351254">
                  <c:v>320.79000000000002</c:v>
                </c:pt>
                <c:pt idx="351255">
                  <c:v>240.17</c:v>
                </c:pt>
                <c:pt idx="351256">
                  <c:v>234.13</c:v>
                </c:pt>
                <c:pt idx="351257">
                  <c:v>299.32</c:v>
                </c:pt>
                <c:pt idx="351258">
                  <c:v>185.59</c:v>
                </c:pt>
                <c:pt idx="351259">
                  <c:v>227.37</c:v>
                </c:pt>
                <c:pt idx="351260">
                  <c:v>218.76</c:v>
                </c:pt>
                <c:pt idx="351261">
                  <c:v>238.34</c:v>
                </c:pt>
                <c:pt idx="351262">
                  <c:v>241.02</c:v>
                </c:pt>
                <c:pt idx="351263">
                  <c:v>177.81</c:v>
                </c:pt>
                <c:pt idx="351264">
                  <c:v>187.46</c:v>
                </c:pt>
                <c:pt idx="351265">
                  <c:v>214.73</c:v>
                </c:pt>
                <c:pt idx="351266">
                  <c:v>216.73</c:v>
                </c:pt>
                <c:pt idx="351267">
                  <c:v>171.07</c:v>
                </c:pt>
                <c:pt idx="351268">
                  <c:v>269.48</c:v>
                </c:pt>
                <c:pt idx="351269">
                  <c:v>181.09</c:v>
                </c:pt>
                <c:pt idx="351270">
                  <c:v>184.78</c:v>
                </c:pt>
                <c:pt idx="351271">
                  <c:v>103.31</c:v>
                </c:pt>
                <c:pt idx="351272">
                  <c:v>175</c:v>
                </c:pt>
                <c:pt idx="351273">
                  <c:v>146.72</c:v>
                </c:pt>
                <c:pt idx="351274">
                  <c:v>93.31</c:v>
                </c:pt>
                <c:pt idx="351275">
                  <c:v>34.78</c:v>
                </c:pt>
                <c:pt idx="351276">
                  <c:v>50.97</c:v>
                </c:pt>
                <c:pt idx="351277">
                  <c:v>80.91</c:v>
                </c:pt>
                <c:pt idx="351278">
                  <c:v>102.32</c:v>
                </c:pt>
                <c:pt idx="351279">
                  <c:v>87.73</c:v>
                </c:pt>
                <c:pt idx="351280">
                  <c:v>121.17</c:v>
                </c:pt>
                <c:pt idx="351281">
                  <c:v>595.80999999999995</c:v>
                </c:pt>
                <c:pt idx="351282">
                  <c:v>459.39</c:v>
                </c:pt>
                <c:pt idx="351283">
                  <c:v>442.09</c:v>
                </c:pt>
                <c:pt idx="351284">
                  <c:v>519.03</c:v>
                </c:pt>
                <c:pt idx="351285">
                  <c:v>517.46</c:v>
                </c:pt>
                <c:pt idx="351286">
                  <c:v>366.04</c:v>
                </c:pt>
                <c:pt idx="351287">
                  <c:v>392.87</c:v>
                </c:pt>
                <c:pt idx="351288">
                  <c:v>500.2</c:v>
                </c:pt>
                <c:pt idx="351289">
                  <c:v>535.26</c:v>
                </c:pt>
                <c:pt idx="351290">
                  <c:v>496.53</c:v>
                </c:pt>
                <c:pt idx="351291">
                  <c:v>470.86</c:v>
                </c:pt>
                <c:pt idx="351292">
                  <c:v>520.73</c:v>
                </c:pt>
                <c:pt idx="351293">
                  <c:v>430.74</c:v>
                </c:pt>
                <c:pt idx="351294">
                  <c:v>581.65</c:v>
                </c:pt>
                <c:pt idx="351295">
                  <c:v>537.98</c:v>
                </c:pt>
                <c:pt idx="351296">
                  <c:v>581.41999999999996</c:v>
                </c:pt>
                <c:pt idx="351297">
                  <c:v>498.48</c:v>
                </c:pt>
                <c:pt idx="351298">
                  <c:v>587.61</c:v>
                </c:pt>
                <c:pt idx="351299">
                  <c:v>457.46</c:v>
                </c:pt>
                <c:pt idx="351300">
                  <c:v>512.16</c:v>
                </c:pt>
                <c:pt idx="351301">
                  <c:v>427.63</c:v>
                </c:pt>
                <c:pt idx="351302">
                  <c:v>730.17</c:v>
                </c:pt>
                <c:pt idx="351303">
                  <c:v>976.46</c:v>
                </c:pt>
                <c:pt idx="351304">
                  <c:v>753.52</c:v>
                </c:pt>
                <c:pt idx="351305">
                  <c:v>843.75</c:v>
                </c:pt>
                <c:pt idx="351306">
                  <c:v>956.5</c:v>
                </c:pt>
                <c:pt idx="351307">
                  <c:v>1154.29</c:v>
                </c:pt>
                <c:pt idx="351308">
                  <c:v>902.17</c:v>
                </c:pt>
                <c:pt idx="351309">
                  <c:v>1053.8599999999999</c:v>
                </c:pt>
                <c:pt idx="351310">
                  <c:v>1246.77</c:v>
                </c:pt>
                <c:pt idx="351311">
                  <c:v>778.7</c:v>
                </c:pt>
                <c:pt idx="351312">
                  <c:v>647.65</c:v>
                </c:pt>
                <c:pt idx="351313">
                  <c:v>514.74</c:v>
                </c:pt>
                <c:pt idx="351314">
                  <c:v>823.15</c:v>
                </c:pt>
                <c:pt idx="351315">
                  <c:v>525.76</c:v>
                </c:pt>
                <c:pt idx="351316">
                  <c:v>517.03</c:v>
                </c:pt>
                <c:pt idx="351317">
                  <c:v>364.92</c:v>
                </c:pt>
                <c:pt idx="351318">
                  <c:v>741.65</c:v>
                </c:pt>
                <c:pt idx="351319">
                  <c:v>529.29999999999995</c:v>
                </c:pt>
                <c:pt idx="351320">
                  <c:v>471.89</c:v>
                </c:pt>
                <c:pt idx="351321">
                  <c:v>526.07000000000005</c:v>
                </c:pt>
                <c:pt idx="351322">
                  <c:v>796.21</c:v>
                </c:pt>
                <c:pt idx="351323">
                  <c:v>893.64</c:v>
                </c:pt>
                <c:pt idx="351324">
                  <c:v>629.37</c:v>
                </c:pt>
                <c:pt idx="351325">
                  <c:v>665.84</c:v>
                </c:pt>
                <c:pt idx="351326">
                  <c:v>513.74</c:v>
                </c:pt>
                <c:pt idx="351327">
                  <c:v>793.46</c:v>
                </c:pt>
                <c:pt idx="351328">
                  <c:v>1019.73</c:v>
                </c:pt>
                <c:pt idx="351329">
                  <c:v>966.13</c:v>
                </c:pt>
                <c:pt idx="351330">
                  <c:v>585.89</c:v>
                </c:pt>
                <c:pt idx="351331">
                  <c:v>675.89</c:v>
                </c:pt>
                <c:pt idx="351332">
                  <c:v>661.03</c:v>
                </c:pt>
                <c:pt idx="351333">
                  <c:v>502.27</c:v>
                </c:pt>
                <c:pt idx="351334">
                  <c:v>535.04999999999995</c:v>
                </c:pt>
                <c:pt idx="351335">
                  <c:v>473.74</c:v>
                </c:pt>
                <c:pt idx="351336">
                  <c:v>684.13</c:v>
                </c:pt>
                <c:pt idx="351337">
                  <c:v>338.62</c:v>
                </c:pt>
                <c:pt idx="351338">
                  <c:v>515.4</c:v>
                </c:pt>
                <c:pt idx="351339">
                  <c:v>580.11</c:v>
                </c:pt>
                <c:pt idx="351340">
                  <c:v>492.86</c:v>
                </c:pt>
                <c:pt idx="351341">
                  <c:v>446.65</c:v>
                </c:pt>
                <c:pt idx="351342">
                  <c:v>356.86</c:v>
                </c:pt>
                <c:pt idx="351343">
                  <c:v>528.69000000000005</c:v>
                </c:pt>
                <c:pt idx="351344">
                  <c:v>499.03</c:v>
                </c:pt>
                <c:pt idx="351345">
                  <c:v>569.17999999999995</c:v>
                </c:pt>
                <c:pt idx="351346">
                  <c:v>586.27</c:v>
                </c:pt>
                <c:pt idx="351347">
                  <c:v>588.30999999999995</c:v>
                </c:pt>
                <c:pt idx="351348">
                  <c:v>748.7</c:v>
                </c:pt>
                <c:pt idx="351349">
                  <c:v>597.58000000000004</c:v>
                </c:pt>
                <c:pt idx="351350">
                  <c:v>627.80999999999995</c:v>
                </c:pt>
                <c:pt idx="351351">
                  <c:v>513.98</c:v>
                </c:pt>
                <c:pt idx="351352">
                  <c:v>596.55999999999995</c:v>
                </c:pt>
                <c:pt idx="351353">
                  <c:v>817.02</c:v>
                </c:pt>
                <c:pt idx="351354">
                  <c:v>607.35</c:v>
                </c:pt>
                <c:pt idx="351355">
                  <c:v>669.03</c:v>
                </c:pt>
                <c:pt idx="351356">
                  <c:v>862.66</c:v>
                </c:pt>
                <c:pt idx="351357">
                  <c:v>977.33</c:v>
                </c:pt>
                <c:pt idx="351358">
                  <c:v>1058.56</c:v>
                </c:pt>
                <c:pt idx="351359">
                  <c:v>944.05</c:v>
                </c:pt>
                <c:pt idx="351360">
                  <c:v>996.59</c:v>
                </c:pt>
                <c:pt idx="351361">
                  <c:v>1023.04</c:v>
                </c:pt>
                <c:pt idx="351362">
                  <c:v>953.88</c:v>
                </c:pt>
                <c:pt idx="351363">
                  <c:v>800.57</c:v>
                </c:pt>
                <c:pt idx="351364">
                  <c:v>778.92</c:v>
                </c:pt>
                <c:pt idx="351365">
                  <c:v>804.47</c:v>
                </c:pt>
                <c:pt idx="351366">
                  <c:v>899.29</c:v>
                </c:pt>
                <c:pt idx="351367">
                  <c:v>713.95</c:v>
                </c:pt>
                <c:pt idx="351368">
                  <c:v>620.22</c:v>
                </c:pt>
                <c:pt idx="351369">
                  <c:v>747.92</c:v>
                </c:pt>
                <c:pt idx="351370">
                  <c:v>641.70000000000005</c:v>
                </c:pt>
                <c:pt idx="351371">
                  <c:v>374.48</c:v>
                </c:pt>
                <c:pt idx="351372">
                  <c:v>562</c:v>
                </c:pt>
                <c:pt idx="351373">
                  <c:v>552.11</c:v>
                </c:pt>
                <c:pt idx="351374">
                  <c:v>1001.85</c:v>
                </c:pt>
                <c:pt idx="351375">
                  <c:v>883.57</c:v>
                </c:pt>
                <c:pt idx="351376">
                  <c:v>582.07000000000005</c:v>
                </c:pt>
                <c:pt idx="351377">
                  <c:v>597.5</c:v>
                </c:pt>
                <c:pt idx="351378">
                  <c:v>676.83</c:v>
                </c:pt>
                <c:pt idx="351379">
                  <c:v>720.55</c:v>
                </c:pt>
                <c:pt idx="351380">
                  <c:v>686.57</c:v>
                </c:pt>
                <c:pt idx="351381">
                  <c:v>1243.04</c:v>
                </c:pt>
                <c:pt idx="351382">
                  <c:v>786.77</c:v>
                </c:pt>
                <c:pt idx="351383">
                  <c:v>810.91</c:v>
                </c:pt>
                <c:pt idx="351384">
                  <c:v>689.11</c:v>
                </c:pt>
                <c:pt idx="351385">
                  <c:v>578.77</c:v>
                </c:pt>
                <c:pt idx="351386">
                  <c:v>743.31</c:v>
                </c:pt>
                <c:pt idx="351387">
                  <c:v>646.21</c:v>
                </c:pt>
                <c:pt idx="351388">
                  <c:v>626.4</c:v>
                </c:pt>
                <c:pt idx="351389">
                  <c:v>573.74</c:v>
                </c:pt>
                <c:pt idx="351390">
                  <c:v>683.8</c:v>
                </c:pt>
                <c:pt idx="351391">
                  <c:v>716.25</c:v>
                </c:pt>
                <c:pt idx="351392">
                  <c:v>613.51</c:v>
                </c:pt>
                <c:pt idx="351393">
                  <c:v>677.39</c:v>
                </c:pt>
                <c:pt idx="351394">
                  <c:v>722.55</c:v>
                </c:pt>
                <c:pt idx="351395">
                  <c:v>694.79</c:v>
                </c:pt>
                <c:pt idx="351396">
                  <c:v>518.67999999999995</c:v>
                </c:pt>
                <c:pt idx="351397">
                  <c:v>806.69</c:v>
                </c:pt>
                <c:pt idx="351398">
                  <c:v>559.57000000000005</c:v>
                </c:pt>
                <c:pt idx="351399">
                  <c:v>626.66999999999996</c:v>
                </c:pt>
                <c:pt idx="351400">
                  <c:v>578.20000000000005</c:v>
                </c:pt>
                <c:pt idx="351401">
                  <c:v>803.83</c:v>
                </c:pt>
                <c:pt idx="351402">
                  <c:v>688.3</c:v>
                </c:pt>
                <c:pt idx="351403">
                  <c:v>598.66</c:v>
                </c:pt>
                <c:pt idx="351404">
                  <c:v>722.46</c:v>
                </c:pt>
                <c:pt idx="351405">
                  <c:v>632.76</c:v>
                </c:pt>
                <c:pt idx="351406">
                  <c:v>596.83000000000004</c:v>
                </c:pt>
                <c:pt idx="351407">
                  <c:v>851.63</c:v>
                </c:pt>
                <c:pt idx="351408">
                  <c:v>632.28</c:v>
                </c:pt>
                <c:pt idx="351409">
                  <c:v>853.14</c:v>
                </c:pt>
                <c:pt idx="351410">
                  <c:v>1131.67</c:v>
                </c:pt>
                <c:pt idx="351411">
                  <c:v>1092</c:v>
                </c:pt>
                <c:pt idx="351412">
                  <c:v>1046.71</c:v>
                </c:pt>
                <c:pt idx="351413">
                  <c:v>834.5</c:v>
                </c:pt>
                <c:pt idx="351414">
                  <c:v>759.16</c:v>
                </c:pt>
                <c:pt idx="351415">
                  <c:v>749.76</c:v>
                </c:pt>
                <c:pt idx="351416">
                  <c:v>914.58</c:v>
                </c:pt>
                <c:pt idx="351417">
                  <c:v>626.46</c:v>
                </c:pt>
                <c:pt idx="351418">
                  <c:v>819.12</c:v>
                </c:pt>
                <c:pt idx="351419">
                  <c:v>669.46</c:v>
                </c:pt>
                <c:pt idx="351420">
                  <c:v>581.79999999999995</c:v>
                </c:pt>
                <c:pt idx="351421">
                  <c:v>632.30999999999995</c:v>
                </c:pt>
                <c:pt idx="351422">
                  <c:v>583.27</c:v>
                </c:pt>
                <c:pt idx="351423">
                  <c:v>677.62</c:v>
                </c:pt>
                <c:pt idx="351424">
                  <c:v>8997.39</c:v>
                </c:pt>
                <c:pt idx="351425">
                  <c:v>7770.03</c:v>
                </c:pt>
                <c:pt idx="351426">
                  <c:v>7757.34</c:v>
                </c:pt>
                <c:pt idx="351427">
                  <c:v>8864.1299999999992</c:v>
                </c:pt>
                <c:pt idx="351428">
                  <c:v>8966.7999999999993</c:v>
                </c:pt>
                <c:pt idx="351429">
                  <c:v>8200.92</c:v>
                </c:pt>
                <c:pt idx="351430">
                  <c:v>6968.04</c:v>
                </c:pt>
                <c:pt idx="351431">
                  <c:v>8006.12</c:v>
                </c:pt>
                <c:pt idx="351432">
                  <c:v>8430.44</c:v>
                </c:pt>
                <c:pt idx="351433">
                  <c:v>10048.44</c:v>
                </c:pt>
                <c:pt idx="351434">
                  <c:v>7892.88</c:v>
                </c:pt>
                <c:pt idx="351435">
                  <c:v>7984.93</c:v>
                </c:pt>
                <c:pt idx="351436">
                  <c:v>7332.9</c:v>
                </c:pt>
                <c:pt idx="351437">
                  <c:v>8858.25</c:v>
                </c:pt>
                <c:pt idx="351438">
                  <c:v>7628.89</c:v>
                </c:pt>
                <c:pt idx="351439">
                  <c:v>7979.1</c:v>
                </c:pt>
                <c:pt idx="351440">
                  <c:v>7316.37</c:v>
                </c:pt>
                <c:pt idx="351441">
                  <c:v>7874.15</c:v>
                </c:pt>
                <c:pt idx="351442">
                  <c:v>7586.37</c:v>
                </c:pt>
                <c:pt idx="351443">
                  <c:v>7332.2</c:v>
                </c:pt>
                <c:pt idx="351444">
                  <c:v>7150.21</c:v>
                </c:pt>
                <c:pt idx="351445">
                  <c:v>8470.7099999999991</c:v>
                </c:pt>
                <c:pt idx="351446">
                  <c:v>7946.88</c:v>
                </c:pt>
                <c:pt idx="351447">
                  <c:v>7321.9</c:v>
                </c:pt>
                <c:pt idx="351448">
                  <c:v>6653.48</c:v>
                </c:pt>
                <c:pt idx="351449">
                  <c:v>7622.4</c:v>
                </c:pt>
                <c:pt idx="351450">
                  <c:v>9985.2999999999993</c:v>
                </c:pt>
                <c:pt idx="351451">
                  <c:v>7262.16</c:v>
                </c:pt>
                <c:pt idx="351452">
                  <c:v>7062.45</c:v>
                </c:pt>
                <c:pt idx="351453">
                  <c:v>7465.79</c:v>
                </c:pt>
                <c:pt idx="351454">
                  <c:v>8321.1</c:v>
                </c:pt>
                <c:pt idx="351455">
                  <c:v>8714.2900000000009</c:v>
                </c:pt>
                <c:pt idx="351456">
                  <c:v>7789.59</c:v>
                </c:pt>
                <c:pt idx="351457">
                  <c:v>7732.96</c:v>
                </c:pt>
                <c:pt idx="351458">
                  <c:v>8185.74</c:v>
                </c:pt>
                <c:pt idx="351459">
                  <c:v>8539.9599999999991</c:v>
                </c:pt>
                <c:pt idx="351460">
                  <c:v>6730.9</c:v>
                </c:pt>
                <c:pt idx="351461">
                  <c:v>7815.05</c:v>
                </c:pt>
                <c:pt idx="351462">
                  <c:v>7446.93</c:v>
                </c:pt>
                <c:pt idx="351463">
                  <c:v>9792.76</c:v>
                </c:pt>
                <c:pt idx="351464">
                  <c:v>8158.2</c:v>
                </c:pt>
                <c:pt idx="351465">
                  <c:v>7160.49</c:v>
                </c:pt>
                <c:pt idx="351466">
                  <c:v>6490.2</c:v>
                </c:pt>
                <c:pt idx="351467">
                  <c:v>9042.83</c:v>
                </c:pt>
                <c:pt idx="351468">
                  <c:v>7423.71</c:v>
                </c:pt>
                <c:pt idx="351469">
                  <c:v>6813.67</c:v>
                </c:pt>
                <c:pt idx="351470">
                  <c:v>6997.31</c:v>
                </c:pt>
                <c:pt idx="351471">
                  <c:v>7052.59</c:v>
                </c:pt>
                <c:pt idx="351472">
                  <c:v>9423.2999999999993</c:v>
                </c:pt>
                <c:pt idx="351473">
                  <c:v>7484.13</c:v>
                </c:pt>
                <c:pt idx="351474">
                  <c:v>7708.21</c:v>
                </c:pt>
                <c:pt idx="351475">
                  <c:v>7379.82</c:v>
                </c:pt>
                <c:pt idx="351476">
                  <c:v>9062.77</c:v>
                </c:pt>
                <c:pt idx="351477">
                  <c:v>7669.54</c:v>
                </c:pt>
                <c:pt idx="351478">
                  <c:v>6818.78</c:v>
                </c:pt>
                <c:pt idx="351479">
                  <c:v>7663.17</c:v>
                </c:pt>
                <c:pt idx="351480">
                  <c:v>9283.94</c:v>
                </c:pt>
                <c:pt idx="351481">
                  <c:v>7198.01</c:v>
                </c:pt>
                <c:pt idx="351482">
                  <c:v>6627.25</c:v>
                </c:pt>
                <c:pt idx="351483">
                  <c:v>6604.69</c:v>
                </c:pt>
                <c:pt idx="351484">
                  <c:v>8130.62</c:v>
                </c:pt>
                <c:pt idx="351485">
                  <c:v>7940.89</c:v>
                </c:pt>
                <c:pt idx="351486">
                  <c:v>8080.38</c:v>
                </c:pt>
                <c:pt idx="351487">
                  <c:v>6793.31</c:v>
                </c:pt>
                <c:pt idx="351488">
                  <c:v>6540.77</c:v>
                </c:pt>
                <c:pt idx="351489">
                  <c:v>9880.99</c:v>
                </c:pt>
                <c:pt idx="351490">
                  <c:v>7039.31</c:v>
                </c:pt>
                <c:pt idx="351491">
                  <c:v>7609.38</c:v>
                </c:pt>
                <c:pt idx="351492">
                  <c:v>7573.11</c:v>
                </c:pt>
                <c:pt idx="351493">
                  <c:v>8650.5300000000007</c:v>
                </c:pt>
                <c:pt idx="351494">
                  <c:v>7276.99</c:v>
                </c:pt>
                <c:pt idx="351495">
                  <c:v>6818.03</c:v>
                </c:pt>
                <c:pt idx="351496">
                  <c:v>6608.2</c:v>
                </c:pt>
                <c:pt idx="351497">
                  <c:v>8002.85</c:v>
                </c:pt>
                <c:pt idx="351498">
                  <c:v>8048.69</c:v>
                </c:pt>
                <c:pt idx="351499">
                  <c:v>7134.86</c:v>
                </c:pt>
                <c:pt idx="351500">
                  <c:v>6992.38</c:v>
                </c:pt>
                <c:pt idx="351501">
                  <c:v>6592.82</c:v>
                </c:pt>
                <c:pt idx="351502">
                  <c:v>9499.5</c:v>
                </c:pt>
                <c:pt idx="351503">
                  <c:v>7745.78</c:v>
                </c:pt>
                <c:pt idx="351504">
                  <c:v>6501.39</c:v>
                </c:pt>
                <c:pt idx="351505">
                  <c:v>6969.36</c:v>
                </c:pt>
                <c:pt idx="351506">
                  <c:v>8424.24</c:v>
                </c:pt>
                <c:pt idx="351507">
                  <c:v>7404.81</c:v>
                </c:pt>
                <c:pt idx="351508">
                  <c:v>6141.87</c:v>
                </c:pt>
                <c:pt idx="351509">
                  <c:v>7169.36</c:v>
                </c:pt>
                <c:pt idx="351510">
                  <c:v>6440.41</c:v>
                </c:pt>
                <c:pt idx="351511">
                  <c:v>8864.74</c:v>
                </c:pt>
                <c:pt idx="351512">
                  <c:v>6284.01</c:v>
                </c:pt>
                <c:pt idx="351513">
                  <c:v>6695.92</c:v>
                </c:pt>
                <c:pt idx="351514">
                  <c:v>6771.48</c:v>
                </c:pt>
                <c:pt idx="351515">
                  <c:v>8149.67</c:v>
                </c:pt>
                <c:pt idx="351516">
                  <c:v>7898.01</c:v>
                </c:pt>
                <c:pt idx="351517">
                  <c:v>7043.31</c:v>
                </c:pt>
                <c:pt idx="351518">
                  <c:v>6852.89</c:v>
                </c:pt>
                <c:pt idx="351519">
                  <c:v>8694.44</c:v>
                </c:pt>
                <c:pt idx="351520">
                  <c:v>6126.5</c:v>
                </c:pt>
                <c:pt idx="351521">
                  <c:v>6157.39</c:v>
                </c:pt>
                <c:pt idx="351522">
                  <c:v>7020.62</c:v>
                </c:pt>
                <c:pt idx="351523">
                  <c:v>6318.71</c:v>
                </c:pt>
                <c:pt idx="351524">
                  <c:v>8713.77</c:v>
                </c:pt>
                <c:pt idx="351525">
                  <c:v>7480.16</c:v>
                </c:pt>
                <c:pt idx="351526">
                  <c:v>7165.86</c:v>
                </c:pt>
                <c:pt idx="351527">
                  <c:v>8138.18</c:v>
                </c:pt>
                <c:pt idx="351528">
                  <c:v>9195.99</c:v>
                </c:pt>
                <c:pt idx="351529">
                  <c:v>7514.47</c:v>
                </c:pt>
                <c:pt idx="351530">
                  <c:v>7119.83</c:v>
                </c:pt>
                <c:pt idx="351531">
                  <c:v>6454.03</c:v>
                </c:pt>
                <c:pt idx="351532">
                  <c:v>7539.57</c:v>
                </c:pt>
                <c:pt idx="351533">
                  <c:v>8300.08</c:v>
                </c:pt>
                <c:pt idx="351534">
                  <c:v>6714.25</c:v>
                </c:pt>
                <c:pt idx="351535">
                  <c:v>6712.88</c:v>
                </c:pt>
                <c:pt idx="351536">
                  <c:v>7099.53</c:v>
                </c:pt>
                <c:pt idx="351537">
                  <c:v>9039.5</c:v>
                </c:pt>
                <c:pt idx="351538">
                  <c:v>6284.63</c:v>
                </c:pt>
                <c:pt idx="351539">
                  <c:v>7839.41</c:v>
                </c:pt>
                <c:pt idx="351540">
                  <c:v>7006.13</c:v>
                </c:pt>
                <c:pt idx="351541">
                  <c:v>8823.52</c:v>
                </c:pt>
                <c:pt idx="351542">
                  <c:v>8439.2999999999993</c:v>
                </c:pt>
                <c:pt idx="351543">
                  <c:v>7786.79</c:v>
                </c:pt>
                <c:pt idx="351544">
                  <c:v>6679.65</c:v>
                </c:pt>
                <c:pt idx="351545">
                  <c:v>7664.26</c:v>
                </c:pt>
                <c:pt idx="351546">
                  <c:v>7756.56</c:v>
                </c:pt>
                <c:pt idx="351547">
                  <c:v>7100.5</c:v>
                </c:pt>
                <c:pt idx="351548">
                  <c:v>7458.59</c:v>
                </c:pt>
                <c:pt idx="351549">
                  <c:v>7522.05</c:v>
                </c:pt>
                <c:pt idx="351550">
                  <c:v>8054.01</c:v>
                </c:pt>
                <c:pt idx="351551">
                  <c:v>7450.91</c:v>
                </c:pt>
                <c:pt idx="351552">
                  <c:v>6923.46</c:v>
                </c:pt>
                <c:pt idx="351553">
                  <c:v>7018.97</c:v>
                </c:pt>
                <c:pt idx="351554">
                  <c:v>7363.91</c:v>
                </c:pt>
                <c:pt idx="351555">
                  <c:v>7643.31</c:v>
                </c:pt>
                <c:pt idx="351556">
                  <c:v>7402.09</c:v>
                </c:pt>
                <c:pt idx="351557">
                  <c:v>6237.52</c:v>
                </c:pt>
                <c:pt idx="351558">
                  <c:v>6859.44</c:v>
                </c:pt>
                <c:pt idx="351559">
                  <c:v>8098.22</c:v>
                </c:pt>
                <c:pt idx="351560">
                  <c:v>7422.04</c:v>
                </c:pt>
                <c:pt idx="351561">
                  <c:v>8178.84</c:v>
                </c:pt>
                <c:pt idx="351562">
                  <c:v>7133.96</c:v>
                </c:pt>
                <c:pt idx="351563">
                  <c:v>10205.27</c:v>
                </c:pt>
                <c:pt idx="351564">
                  <c:v>7707.68</c:v>
                </c:pt>
                <c:pt idx="351565">
                  <c:v>7439.55</c:v>
                </c:pt>
                <c:pt idx="351566">
                  <c:v>7431.55</c:v>
                </c:pt>
                <c:pt idx="351567">
                  <c:v>10781.77</c:v>
                </c:pt>
                <c:pt idx="351568">
                  <c:v>10560.97</c:v>
                </c:pt>
                <c:pt idx="351569">
                  <c:v>10347.280000000001</c:v>
                </c:pt>
                <c:pt idx="351570">
                  <c:v>10961.47</c:v>
                </c:pt>
                <c:pt idx="351571">
                  <c:v>10839.36</c:v>
                </c:pt>
                <c:pt idx="351572">
                  <c:v>11033.67</c:v>
                </c:pt>
                <c:pt idx="351573">
                  <c:v>9687.73</c:v>
                </c:pt>
                <c:pt idx="351574">
                  <c:v>10696.04</c:v>
                </c:pt>
                <c:pt idx="351575">
                  <c:v>10756.21</c:v>
                </c:pt>
                <c:pt idx="351576">
                  <c:v>9828.6200000000008</c:v>
                </c:pt>
                <c:pt idx="351577">
                  <c:v>10675.48</c:v>
                </c:pt>
                <c:pt idx="351578">
                  <c:v>10860.34</c:v>
                </c:pt>
                <c:pt idx="351579">
                  <c:v>10322.790000000001</c:v>
                </c:pt>
                <c:pt idx="351580">
                  <c:v>10369.549999999999</c:v>
                </c:pt>
                <c:pt idx="351581">
                  <c:v>9878.01</c:v>
                </c:pt>
                <c:pt idx="351582">
                  <c:v>10500.48</c:v>
                </c:pt>
                <c:pt idx="351583">
                  <c:v>10104.290000000001</c:v>
                </c:pt>
                <c:pt idx="351584">
                  <c:v>10247.950000000001</c:v>
                </c:pt>
                <c:pt idx="351585">
                  <c:v>10207.469999999999</c:v>
                </c:pt>
                <c:pt idx="351586">
                  <c:v>10635.1</c:v>
                </c:pt>
                <c:pt idx="351587">
                  <c:v>9493.06</c:v>
                </c:pt>
                <c:pt idx="351588">
                  <c:v>10264.26</c:v>
                </c:pt>
                <c:pt idx="351589">
                  <c:v>10066.59</c:v>
                </c:pt>
                <c:pt idx="351590">
                  <c:v>9837.0499999999993</c:v>
                </c:pt>
                <c:pt idx="351591">
                  <c:v>10070.469999999999</c:v>
                </c:pt>
                <c:pt idx="351592">
                  <c:v>9190.25</c:v>
                </c:pt>
                <c:pt idx="351593">
                  <c:v>9799.73</c:v>
                </c:pt>
                <c:pt idx="351594">
                  <c:v>10106.14</c:v>
                </c:pt>
                <c:pt idx="351595">
                  <c:v>9748.15</c:v>
                </c:pt>
                <c:pt idx="351596">
                  <c:v>10090.83</c:v>
                </c:pt>
                <c:pt idx="351597">
                  <c:v>10134.719999999999</c:v>
                </c:pt>
                <c:pt idx="351598">
                  <c:v>9820.06</c:v>
                </c:pt>
                <c:pt idx="351599">
                  <c:v>9942.17</c:v>
                </c:pt>
                <c:pt idx="351600">
                  <c:v>10056.66</c:v>
                </c:pt>
                <c:pt idx="351601">
                  <c:v>10643.27</c:v>
                </c:pt>
                <c:pt idx="351602">
                  <c:v>10447.68</c:v>
                </c:pt>
                <c:pt idx="351603">
                  <c:v>10477.1</c:v>
                </c:pt>
                <c:pt idx="351604">
                  <c:v>11471.8</c:v>
                </c:pt>
                <c:pt idx="351605">
                  <c:v>11107.32</c:v>
                </c:pt>
                <c:pt idx="351606">
                  <c:v>10290.25</c:v>
                </c:pt>
                <c:pt idx="351607">
                  <c:v>10438.799999999999</c:v>
                </c:pt>
                <c:pt idx="351608">
                  <c:v>10183.25</c:v>
                </c:pt>
                <c:pt idx="351609">
                  <c:v>8085.18</c:v>
                </c:pt>
                <c:pt idx="351610">
                  <c:v>9919.18</c:v>
                </c:pt>
                <c:pt idx="351611">
                  <c:v>10889.22</c:v>
                </c:pt>
                <c:pt idx="351612">
                  <c:v>10921.59</c:v>
                </c:pt>
                <c:pt idx="351613">
                  <c:v>10637</c:v>
                </c:pt>
                <c:pt idx="351614">
                  <c:v>8543.2199999999993</c:v>
                </c:pt>
                <c:pt idx="351615">
                  <c:v>10342.49</c:v>
                </c:pt>
                <c:pt idx="351616">
                  <c:v>11155.13</c:v>
                </c:pt>
                <c:pt idx="351617">
                  <c:v>10417.02</c:v>
                </c:pt>
                <c:pt idx="351618">
                  <c:v>9775.84</c:v>
                </c:pt>
                <c:pt idx="351619">
                  <c:v>11093.43</c:v>
                </c:pt>
                <c:pt idx="351620">
                  <c:v>10571.13</c:v>
                </c:pt>
                <c:pt idx="351621">
                  <c:v>10821.34</c:v>
                </c:pt>
                <c:pt idx="351622">
                  <c:v>10245.129999999999</c:v>
                </c:pt>
                <c:pt idx="351623">
                  <c:v>10576.05</c:v>
                </c:pt>
                <c:pt idx="351624">
                  <c:v>10459.049999999999</c:v>
                </c:pt>
                <c:pt idx="351625">
                  <c:v>9030.06</c:v>
                </c:pt>
                <c:pt idx="351626">
                  <c:v>10692.78</c:v>
                </c:pt>
                <c:pt idx="351627">
                  <c:v>10716.42</c:v>
                </c:pt>
                <c:pt idx="351628">
                  <c:v>11029.17</c:v>
                </c:pt>
                <c:pt idx="351629">
                  <c:v>11039.14</c:v>
                </c:pt>
                <c:pt idx="351630">
                  <c:v>10642.19</c:v>
                </c:pt>
                <c:pt idx="351631">
                  <c:v>10879.54</c:v>
                </c:pt>
                <c:pt idx="351632">
                  <c:v>10689.16</c:v>
                </c:pt>
                <c:pt idx="351633">
                  <c:v>10629.32</c:v>
                </c:pt>
                <c:pt idx="351634">
                  <c:v>10410.629999999999</c:v>
                </c:pt>
                <c:pt idx="351635">
                  <c:v>11360.77</c:v>
                </c:pt>
                <c:pt idx="351636">
                  <c:v>9866.5300000000007</c:v>
                </c:pt>
                <c:pt idx="351637">
                  <c:v>10888.6</c:v>
                </c:pt>
                <c:pt idx="351638">
                  <c:v>11128.42</c:v>
                </c:pt>
                <c:pt idx="351639">
                  <c:v>11057.31</c:v>
                </c:pt>
                <c:pt idx="351640">
                  <c:v>10995.48</c:v>
                </c:pt>
                <c:pt idx="351641">
                  <c:v>10831.53</c:v>
                </c:pt>
                <c:pt idx="351642">
                  <c:v>11461.26</c:v>
                </c:pt>
                <c:pt idx="351643">
                  <c:v>10816.85</c:v>
                </c:pt>
                <c:pt idx="351644">
                  <c:v>11423.31</c:v>
                </c:pt>
                <c:pt idx="351645">
                  <c:v>11440.77</c:v>
                </c:pt>
                <c:pt idx="351646">
                  <c:v>11009.09</c:v>
                </c:pt>
                <c:pt idx="351647">
                  <c:v>10787.34</c:v>
                </c:pt>
                <c:pt idx="351648">
                  <c:v>11599.55</c:v>
                </c:pt>
                <c:pt idx="351649">
                  <c:v>11247.97</c:v>
                </c:pt>
                <c:pt idx="351650">
                  <c:v>10748.79</c:v>
                </c:pt>
                <c:pt idx="351651">
                  <c:v>10444.17</c:v>
                </c:pt>
                <c:pt idx="351652">
                  <c:v>11170.24</c:v>
                </c:pt>
                <c:pt idx="351653">
                  <c:v>10636.13</c:v>
                </c:pt>
                <c:pt idx="351654">
                  <c:v>11167.79</c:v>
                </c:pt>
                <c:pt idx="351655">
                  <c:v>11404.1</c:v>
                </c:pt>
                <c:pt idx="351656">
                  <c:v>10435.290000000001</c:v>
                </c:pt>
                <c:pt idx="351657">
                  <c:v>10763.48</c:v>
                </c:pt>
                <c:pt idx="351658">
                  <c:v>10537.91</c:v>
                </c:pt>
                <c:pt idx="351659">
                  <c:v>10810.01</c:v>
                </c:pt>
                <c:pt idx="351660">
                  <c:v>9991.84</c:v>
                </c:pt>
                <c:pt idx="351661">
                  <c:v>8267.39</c:v>
                </c:pt>
                <c:pt idx="351662">
                  <c:v>9609.73</c:v>
                </c:pt>
                <c:pt idx="351663">
                  <c:v>10116.25</c:v>
                </c:pt>
                <c:pt idx="351664">
                  <c:v>10564.98</c:v>
                </c:pt>
                <c:pt idx="351665">
                  <c:v>11203.47</c:v>
                </c:pt>
                <c:pt idx="351666">
                  <c:v>8260.5300000000007</c:v>
                </c:pt>
                <c:pt idx="351667">
                  <c:v>11259.47</c:v>
                </c:pt>
                <c:pt idx="351668">
                  <c:v>11192.23</c:v>
                </c:pt>
                <c:pt idx="351669">
                  <c:v>11309.22</c:v>
                </c:pt>
                <c:pt idx="351670">
                  <c:v>10411.93</c:v>
                </c:pt>
                <c:pt idx="351671">
                  <c:v>10907.44</c:v>
                </c:pt>
                <c:pt idx="351672">
                  <c:v>11524.89</c:v>
                </c:pt>
                <c:pt idx="351673">
                  <c:v>10225.5</c:v>
                </c:pt>
                <c:pt idx="351674">
                  <c:v>10407.67</c:v>
                </c:pt>
                <c:pt idx="351675">
                  <c:v>11166.2</c:v>
                </c:pt>
                <c:pt idx="351676">
                  <c:v>11299.59</c:v>
                </c:pt>
                <c:pt idx="351677">
                  <c:v>9792.7900000000009</c:v>
                </c:pt>
                <c:pt idx="351678">
                  <c:v>10675.89</c:v>
                </c:pt>
                <c:pt idx="351679">
                  <c:v>10769.94</c:v>
                </c:pt>
                <c:pt idx="351680">
                  <c:v>11042.57</c:v>
                </c:pt>
                <c:pt idx="351681">
                  <c:v>10434.61</c:v>
                </c:pt>
                <c:pt idx="351682">
                  <c:v>11326.17</c:v>
                </c:pt>
                <c:pt idx="351683">
                  <c:v>11116.1</c:v>
                </c:pt>
                <c:pt idx="351684">
                  <c:v>10864.46</c:v>
                </c:pt>
                <c:pt idx="351685">
                  <c:v>11285.71</c:v>
                </c:pt>
                <c:pt idx="351686">
                  <c:v>10804.2</c:v>
                </c:pt>
                <c:pt idx="351687">
                  <c:v>11141.11</c:v>
                </c:pt>
                <c:pt idx="351688">
                  <c:v>10782.46</c:v>
                </c:pt>
                <c:pt idx="351689">
                  <c:v>11127.45</c:v>
                </c:pt>
                <c:pt idx="351690">
                  <c:v>10670.36</c:v>
                </c:pt>
                <c:pt idx="351691">
                  <c:v>10443.709999999999</c:v>
                </c:pt>
                <c:pt idx="351692">
                  <c:v>10598.34</c:v>
                </c:pt>
                <c:pt idx="351693">
                  <c:v>10341.83</c:v>
                </c:pt>
                <c:pt idx="351694">
                  <c:v>10794.44</c:v>
                </c:pt>
                <c:pt idx="351695">
                  <c:v>10374.120000000001</c:v>
                </c:pt>
                <c:pt idx="351696">
                  <c:v>10742.73</c:v>
                </c:pt>
                <c:pt idx="351697">
                  <c:v>10905.77</c:v>
                </c:pt>
                <c:pt idx="351698">
                  <c:v>10911.2</c:v>
                </c:pt>
                <c:pt idx="351699">
                  <c:v>11159.6</c:v>
                </c:pt>
                <c:pt idx="351700">
                  <c:v>11166.11</c:v>
                </c:pt>
                <c:pt idx="351701">
                  <c:v>11563.82</c:v>
                </c:pt>
                <c:pt idx="351702">
                  <c:v>11575.6</c:v>
                </c:pt>
                <c:pt idx="351703">
                  <c:v>11562.33</c:v>
                </c:pt>
                <c:pt idx="351704">
                  <c:v>12039.26</c:v>
                </c:pt>
                <c:pt idx="351705">
                  <c:v>11904.33</c:v>
                </c:pt>
                <c:pt idx="351706">
                  <c:v>12391.78</c:v>
                </c:pt>
                <c:pt idx="351707">
                  <c:v>11140.86</c:v>
                </c:pt>
                <c:pt idx="351708">
                  <c:v>12227.86</c:v>
                </c:pt>
                <c:pt idx="351709">
                  <c:v>11444.05</c:v>
                </c:pt>
                <c:pt idx="351710">
                  <c:v>11935.5</c:v>
                </c:pt>
                <c:pt idx="351711">
                  <c:v>10924.86</c:v>
                </c:pt>
                <c:pt idx="351712">
                  <c:v>10753.15</c:v>
                </c:pt>
                <c:pt idx="351713">
                  <c:v>11202.13</c:v>
                </c:pt>
                <c:pt idx="351714">
                  <c:v>11102.93</c:v>
                </c:pt>
                <c:pt idx="351715">
                  <c:v>10724.36</c:v>
                </c:pt>
                <c:pt idx="351716">
                  <c:v>9761.94</c:v>
                </c:pt>
                <c:pt idx="351717">
                  <c:v>11309.65</c:v>
                </c:pt>
                <c:pt idx="351718">
                  <c:v>10772.31</c:v>
                </c:pt>
                <c:pt idx="351719">
                  <c:v>11095.95</c:v>
                </c:pt>
                <c:pt idx="351720">
                  <c:v>11334.36</c:v>
                </c:pt>
                <c:pt idx="351721">
                  <c:v>10903.91</c:v>
                </c:pt>
                <c:pt idx="351722">
                  <c:v>11036.29</c:v>
                </c:pt>
                <c:pt idx="351723">
                  <c:v>10934.55</c:v>
                </c:pt>
                <c:pt idx="351724">
                  <c:v>10588.32</c:v>
                </c:pt>
                <c:pt idx="351725">
                  <c:v>10927.97</c:v>
                </c:pt>
                <c:pt idx="351726">
                  <c:v>10752.84</c:v>
                </c:pt>
                <c:pt idx="351727">
                  <c:v>11053.46</c:v>
                </c:pt>
                <c:pt idx="351728">
                  <c:v>10117.74</c:v>
                </c:pt>
                <c:pt idx="351729">
                  <c:v>10546.36</c:v>
                </c:pt>
                <c:pt idx="351730">
                  <c:v>10016.469999999999</c:v>
                </c:pt>
                <c:pt idx="351731">
                  <c:v>10601.97</c:v>
                </c:pt>
                <c:pt idx="351732">
                  <c:v>10721.96</c:v>
                </c:pt>
                <c:pt idx="351733">
                  <c:v>10157.549999999999</c:v>
                </c:pt>
                <c:pt idx="351734">
                  <c:v>10195.26</c:v>
                </c:pt>
                <c:pt idx="351735">
                  <c:v>10063.44</c:v>
                </c:pt>
                <c:pt idx="351736">
                  <c:v>10112.200000000001</c:v>
                </c:pt>
                <c:pt idx="351737">
                  <c:v>9959.02</c:v>
                </c:pt>
                <c:pt idx="351738">
                  <c:v>10068.36</c:v>
                </c:pt>
                <c:pt idx="351739">
                  <c:v>10739.06</c:v>
                </c:pt>
                <c:pt idx="351740">
                  <c:v>10443.84</c:v>
                </c:pt>
                <c:pt idx="351741">
                  <c:v>10589.38</c:v>
                </c:pt>
                <c:pt idx="351742">
                  <c:v>10775.77</c:v>
                </c:pt>
                <c:pt idx="351743">
                  <c:v>10200.469999999999</c:v>
                </c:pt>
                <c:pt idx="351744">
                  <c:v>10674.8</c:v>
                </c:pt>
                <c:pt idx="351745">
                  <c:v>10715.09</c:v>
                </c:pt>
                <c:pt idx="351746">
                  <c:v>10008.67</c:v>
                </c:pt>
                <c:pt idx="351747">
                  <c:v>10178.879999999999</c:v>
                </c:pt>
                <c:pt idx="351748">
                  <c:v>10008.91</c:v>
                </c:pt>
                <c:pt idx="351749">
                  <c:v>10728.16</c:v>
                </c:pt>
                <c:pt idx="351750">
                  <c:v>10851.57</c:v>
                </c:pt>
                <c:pt idx="351751">
                  <c:v>10795.7</c:v>
                </c:pt>
                <c:pt idx="351752">
                  <c:v>10145.1</c:v>
                </c:pt>
                <c:pt idx="351753">
                  <c:v>10721.19</c:v>
                </c:pt>
                <c:pt idx="351754">
                  <c:v>10808.81</c:v>
                </c:pt>
                <c:pt idx="351755">
                  <c:v>10344.41</c:v>
                </c:pt>
                <c:pt idx="351756">
                  <c:v>10976.1</c:v>
                </c:pt>
                <c:pt idx="351757">
                  <c:v>8810.4599999999991</c:v>
                </c:pt>
                <c:pt idx="351758">
                  <c:v>10480.25</c:v>
                </c:pt>
                <c:pt idx="351759">
                  <c:v>11185.94</c:v>
                </c:pt>
                <c:pt idx="351760">
                  <c:v>11097.46</c:v>
                </c:pt>
                <c:pt idx="351761">
                  <c:v>10833.9</c:v>
                </c:pt>
                <c:pt idx="351762">
                  <c:v>13550.93</c:v>
                </c:pt>
                <c:pt idx="351763">
                  <c:v>10492.03</c:v>
                </c:pt>
                <c:pt idx="351764">
                  <c:v>10286.719999999999</c:v>
                </c:pt>
                <c:pt idx="351765">
                  <c:v>10450.58</c:v>
                </c:pt>
                <c:pt idx="351766">
                  <c:v>10694.03</c:v>
                </c:pt>
                <c:pt idx="351767">
                  <c:v>10419.459999999999</c:v>
                </c:pt>
                <c:pt idx="351768">
                  <c:v>9766.07</c:v>
                </c:pt>
                <c:pt idx="351769">
                  <c:v>10690.08</c:v>
                </c:pt>
                <c:pt idx="351770">
                  <c:v>11281.41</c:v>
                </c:pt>
                <c:pt idx="351771">
                  <c:v>10810.54</c:v>
                </c:pt>
                <c:pt idx="351772">
                  <c:v>11170.25</c:v>
                </c:pt>
                <c:pt idx="351773">
                  <c:v>11012.1</c:v>
                </c:pt>
                <c:pt idx="351774">
                  <c:v>10210.92</c:v>
                </c:pt>
                <c:pt idx="351775">
                  <c:v>10983.44</c:v>
                </c:pt>
                <c:pt idx="351776">
                  <c:v>10504.16</c:v>
                </c:pt>
                <c:pt idx="351777">
                  <c:v>10975.63</c:v>
                </c:pt>
                <c:pt idx="351778">
                  <c:v>10801.35</c:v>
                </c:pt>
                <c:pt idx="351779">
                  <c:v>10512.59</c:v>
                </c:pt>
                <c:pt idx="351780">
                  <c:v>10357.09</c:v>
                </c:pt>
                <c:pt idx="351781">
                  <c:v>10667.9</c:v>
                </c:pt>
                <c:pt idx="351782">
                  <c:v>10628.22</c:v>
                </c:pt>
                <c:pt idx="351783">
                  <c:v>10307.77</c:v>
                </c:pt>
                <c:pt idx="351784">
                  <c:v>9978.23</c:v>
                </c:pt>
                <c:pt idx="351785">
                  <c:v>10184.280000000001</c:v>
                </c:pt>
                <c:pt idx="351786">
                  <c:v>10209.790000000001</c:v>
                </c:pt>
                <c:pt idx="351787">
                  <c:v>10325.77</c:v>
                </c:pt>
                <c:pt idx="351788">
                  <c:v>10322.620000000001</c:v>
                </c:pt>
                <c:pt idx="351789">
                  <c:v>10814.78</c:v>
                </c:pt>
                <c:pt idx="351790">
                  <c:v>10097.09</c:v>
                </c:pt>
                <c:pt idx="351791">
                  <c:v>11364.65</c:v>
                </c:pt>
                <c:pt idx="351792">
                  <c:v>11059.87</c:v>
                </c:pt>
                <c:pt idx="351793">
                  <c:v>10586</c:v>
                </c:pt>
                <c:pt idx="351794">
                  <c:v>10374.24</c:v>
                </c:pt>
                <c:pt idx="351795">
                  <c:v>10751.08</c:v>
                </c:pt>
                <c:pt idx="351796">
                  <c:v>10701.77</c:v>
                </c:pt>
                <c:pt idx="351797">
                  <c:v>10314.6</c:v>
                </c:pt>
                <c:pt idx="351798">
                  <c:v>10344.540000000001</c:v>
                </c:pt>
                <c:pt idx="351799">
                  <c:v>10043.07</c:v>
                </c:pt>
                <c:pt idx="351800">
                  <c:v>10733.03</c:v>
                </c:pt>
                <c:pt idx="351801">
                  <c:v>10719.34</c:v>
                </c:pt>
                <c:pt idx="351802">
                  <c:v>10617.52</c:v>
                </c:pt>
                <c:pt idx="351803">
                  <c:v>11245.16</c:v>
                </c:pt>
                <c:pt idx="351804">
                  <c:v>9957.6299999999992</c:v>
                </c:pt>
                <c:pt idx="351805">
                  <c:v>11131.1</c:v>
                </c:pt>
                <c:pt idx="351806">
                  <c:v>11009.78</c:v>
                </c:pt>
                <c:pt idx="351807">
                  <c:v>10504.61</c:v>
                </c:pt>
                <c:pt idx="351808">
                  <c:v>11034.59</c:v>
                </c:pt>
                <c:pt idx="351809">
                  <c:v>8507.2099999999991</c:v>
                </c:pt>
                <c:pt idx="351810">
                  <c:v>11286.53</c:v>
                </c:pt>
                <c:pt idx="351811">
                  <c:v>11353.53</c:v>
                </c:pt>
                <c:pt idx="351812">
                  <c:v>11570.57</c:v>
                </c:pt>
                <c:pt idx="351813">
                  <c:v>11356</c:v>
                </c:pt>
                <c:pt idx="351814">
                  <c:v>11758.9</c:v>
                </c:pt>
                <c:pt idx="351815">
                  <c:v>11010.66</c:v>
                </c:pt>
                <c:pt idx="351816">
                  <c:v>10571.81</c:v>
                </c:pt>
                <c:pt idx="351817">
                  <c:v>10980.11</c:v>
                </c:pt>
                <c:pt idx="351818">
                  <c:v>11415.85</c:v>
                </c:pt>
                <c:pt idx="351819">
                  <c:v>11531.84</c:v>
                </c:pt>
                <c:pt idx="351820">
                  <c:v>10231.629999999999</c:v>
                </c:pt>
                <c:pt idx="351821">
                  <c:v>11328.24</c:v>
                </c:pt>
                <c:pt idx="351822">
                  <c:v>11394.35</c:v>
                </c:pt>
                <c:pt idx="351823">
                  <c:v>11436.41</c:v>
                </c:pt>
                <c:pt idx="351824">
                  <c:v>10846.35</c:v>
                </c:pt>
                <c:pt idx="351825">
                  <c:v>11173.85</c:v>
                </c:pt>
                <c:pt idx="351826">
                  <c:v>11399.37</c:v>
                </c:pt>
                <c:pt idx="351827">
                  <c:v>11197.23</c:v>
                </c:pt>
                <c:pt idx="351828">
                  <c:v>11092.14</c:v>
                </c:pt>
                <c:pt idx="351829">
                  <c:v>11245.73</c:v>
                </c:pt>
                <c:pt idx="351830">
                  <c:v>11374.14</c:v>
                </c:pt>
                <c:pt idx="351831">
                  <c:v>11309.29</c:v>
                </c:pt>
                <c:pt idx="351832">
                  <c:v>10690.63</c:v>
                </c:pt>
                <c:pt idx="351833">
                  <c:v>10928.78</c:v>
                </c:pt>
                <c:pt idx="351834">
                  <c:v>10210.290000000001</c:v>
                </c:pt>
                <c:pt idx="351835">
                  <c:v>10000.56</c:v>
                </c:pt>
                <c:pt idx="351836">
                  <c:v>10814.76</c:v>
                </c:pt>
                <c:pt idx="351837">
                  <c:v>10593.43</c:v>
                </c:pt>
                <c:pt idx="351838">
                  <c:v>10329.89</c:v>
                </c:pt>
                <c:pt idx="351839">
                  <c:v>10524.53</c:v>
                </c:pt>
                <c:pt idx="351840">
                  <c:v>10100.01</c:v>
                </c:pt>
                <c:pt idx="351841">
                  <c:v>9966.18</c:v>
                </c:pt>
                <c:pt idx="351842">
                  <c:v>10378.200000000001</c:v>
                </c:pt>
                <c:pt idx="351843">
                  <c:v>10212.56</c:v>
                </c:pt>
                <c:pt idx="351844">
                  <c:v>10879.54</c:v>
                </c:pt>
                <c:pt idx="351845">
                  <c:v>10885.17</c:v>
                </c:pt>
                <c:pt idx="351846">
                  <c:v>10201.02</c:v>
                </c:pt>
                <c:pt idx="351847">
                  <c:v>10683.08</c:v>
                </c:pt>
                <c:pt idx="351848">
                  <c:v>10897.68</c:v>
                </c:pt>
                <c:pt idx="351849">
                  <c:v>11065</c:v>
                </c:pt>
                <c:pt idx="351850">
                  <c:v>10657.02</c:v>
                </c:pt>
                <c:pt idx="351851">
                  <c:v>10990.6</c:v>
                </c:pt>
                <c:pt idx="351852">
                  <c:v>10760.12</c:v>
                </c:pt>
                <c:pt idx="351853">
                  <c:v>4136.3999999999996</c:v>
                </c:pt>
                <c:pt idx="351854">
                  <c:v>3534.72</c:v>
                </c:pt>
                <c:pt idx="351855">
                  <c:v>3913.23</c:v>
                </c:pt>
                <c:pt idx="351856">
                  <c:v>3601.12</c:v>
                </c:pt>
                <c:pt idx="351857">
                  <c:v>3613.28</c:v>
                </c:pt>
                <c:pt idx="351858">
                  <c:v>3623.24</c:v>
                </c:pt>
                <c:pt idx="351859">
                  <c:v>3552.96</c:v>
                </c:pt>
                <c:pt idx="351860">
                  <c:v>3631.42</c:v>
                </c:pt>
                <c:pt idx="351861">
                  <c:v>4014.91</c:v>
                </c:pt>
                <c:pt idx="351862">
                  <c:v>3698.7</c:v>
                </c:pt>
                <c:pt idx="351863">
                  <c:v>3861.39</c:v>
                </c:pt>
                <c:pt idx="351864">
                  <c:v>4152.45</c:v>
                </c:pt>
                <c:pt idx="351865">
                  <c:v>4199.75</c:v>
                </c:pt>
                <c:pt idx="351866">
                  <c:v>4252.3900000000003</c:v>
                </c:pt>
                <c:pt idx="351867">
                  <c:v>4055.56</c:v>
                </c:pt>
                <c:pt idx="351868">
                  <c:v>4527.24</c:v>
                </c:pt>
                <c:pt idx="351869">
                  <c:v>4339.82</c:v>
                </c:pt>
                <c:pt idx="351870">
                  <c:v>4099.6000000000004</c:v>
                </c:pt>
                <c:pt idx="351871">
                  <c:v>4224.3599999999997</c:v>
                </c:pt>
                <c:pt idx="351872">
                  <c:v>4283.0600000000004</c:v>
                </c:pt>
                <c:pt idx="351873">
                  <c:v>4187.96</c:v>
                </c:pt>
                <c:pt idx="351874">
                  <c:v>4710.37</c:v>
                </c:pt>
                <c:pt idx="351875">
                  <c:v>4269.96</c:v>
                </c:pt>
                <c:pt idx="351876">
                  <c:v>4156.91</c:v>
                </c:pt>
                <c:pt idx="351877">
                  <c:v>4516.71</c:v>
                </c:pt>
                <c:pt idx="351878">
                  <c:v>4196.5600000000004</c:v>
                </c:pt>
                <c:pt idx="351879">
                  <c:v>3959.91</c:v>
                </c:pt>
                <c:pt idx="351880">
                  <c:v>4044.02</c:v>
                </c:pt>
                <c:pt idx="351881">
                  <c:v>4113.67</c:v>
                </c:pt>
                <c:pt idx="351882">
                  <c:v>4017.39</c:v>
                </c:pt>
                <c:pt idx="351883">
                  <c:v>4066.06</c:v>
                </c:pt>
                <c:pt idx="351884">
                  <c:v>3956.17</c:v>
                </c:pt>
                <c:pt idx="351885">
                  <c:v>3843.34</c:v>
                </c:pt>
                <c:pt idx="351886">
                  <c:v>3735.43</c:v>
                </c:pt>
                <c:pt idx="351887">
                  <c:v>4227.97</c:v>
                </c:pt>
                <c:pt idx="351888">
                  <c:v>4335.5200000000004</c:v>
                </c:pt>
                <c:pt idx="351889">
                  <c:v>4347.91</c:v>
                </c:pt>
                <c:pt idx="351890">
                  <c:v>4111.84</c:v>
                </c:pt>
                <c:pt idx="351891">
                  <c:v>4657.0600000000004</c:v>
                </c:pt>
                <c:pt idx="351892">
                  <c:v>5005.8900000000003</c:v>
                </c:pt>
                <c:pt idx="351893">
                  <c:v>4808.8</c:v>
                </c:pt>
                <c:pt idx="351894">
                  <c:v>4956.16</c:v>
                </c:pt>
                <c:pt idx="351895">
                  <c:v>5069.05</c:v>
                </c:pt>
                <c:pt idx="351896">
                  <c:v>6026.28</c:v>
                </c:pt>
                <c:pt idx="351897">
                  <c:v>6373.3</c:v>
                </c:pt>
                <c:pt idx="351898">
                  <c:v>8975.65</c:v>
                </c:pt>
                <c:pt idx="351899">
                  <c:v>13563.49</c:v>
                </c:pt>
                <c:pt idx="351900">
                  <c:v>5473.68</c:v>
                </c:pt>
                <c:pt idx="351901">
                  <c:v>5044.6499999999996</c:v>
                </c:pt>
                <c:pt idx="351902">
                  <c:v>5041.34</c:v>
                </c:pt>
                <c:pt idx="351903">
                  <c:v>5508.09</c:v>
                </c:pt>
                <c:pt idx="351904">
                  <c:v>4741.63</c:v>
                </c:pt>
                <c:pt idx="351905">
                  <c:v>6099.89</c:v>
                </c:pt>
                <c:pt idx="351906">
                  <c:v>6091.01</c:v>
                </c:pt>
                <c:pt idx="351907">
                  <c:v>5781.75</c:v>
                </c:pt>
                <c:pt idx="351908">
                  <c:v>4986.84</c:v>
                </c:pt>
                <c:pt idx="351909">
                  <c:v>4709.87</c:v>
                </c:pt>
                <c:pt idx="351910">
                  <c:v>5048.1899999999996</c:v>
                </c:pt>
                <c:pt idx="351911">
                  <c:v>4432.7</c:v>
                </c:pt>
                <c:pt idx="351912">
                  <c:v>4972.33</c:v>
                </c:pt>
                <c:pt idx="351913">
                  <c:v>5189.07</c:v>
                </c:pt>
                <c:pt idx="351914">
                  <c:v>4767</c:v>
                </c:pt>
                <c:pt idx="351915">
                  <c:v>5216.1499999999996</c:v>
                </c:pt>
                <c:pt idx="351916">
                  <c:v>4999.37</c:v>
                </c:pt>
                <c:pt idx="351917">
                  <c:v>5351.14</c:v>
                </c:pt>
                <c:pt idx="351918">
                  <c:v>5279.16</c:v>
                </c:pt>
                <c:pt idx="351919">
                  <c:v>4969.07</c:v>
                </c:pt>
                <c:pt idx="351920">
                  <c:v>5709.34</c:v>
                </c:pt>
                <c:pt idx="351921">
                  <c:v>5238.8</c:v>
                </c:pt>
                <c:pt idx="351922">
                  <c:v>5218.09</c:v>
                </c:pt>
                <c:pt idx="351923">
                  <c:v>5547.68</c:v>
                </c:pt>
                <c:pt idx="351924">
                  <c:v>5440.25</c:v>
                </c:pt>
                <c:pt idx="351925">
                  <c:v>6162.95</c:v>
                </c:pt>
                <c:pt idx="351926">
                  <c:v>5962.5</c:v>
                </c:pt>
                <c:pt idx="351927">
                  <c:v>5385.72</c:v>
                </c:pt>
                <c:pt idx="351928">
                  <c:v>5203.01</c:v>
                </c:pt>
                <c:pt idx="351929">
                  <c:v>6089.29</c:v>
                </c:pt>
                <c:pt idx="351930">
                  <c:v>5759.48</c:v>
                </c:pt>
                <c:pt idx="351931">
                  <c:v>5447.64</c:v>
                </c:pt>
                <c:pt idx="351932">
                  <c:v>6112.27</c:v>
                </c:pt>
                <c:pt idx="351933">
                  <c:v>5824.98</c:v>
                </c:pt>
                <c:pt idx="351934">
                  <c:v>5969.38</c:v>
                </c:pt>
                <c:pt idx="351935">
                  <c:v>5930.04</c:v>
                </c:pt>
                <c:pt idx="351936">
                  <c:v>5316.1</c:v>
                </c:pt>
                <c:pt idx="351937">
                  <c:v>5541.7</c:v>
                </c:pt>
                <c:pt idx="351938">
                  <c:v>6322.1</c:v>
                </c:pt>
                <c:pt idx="351939">
                  <c:v>5810.18</c:v>
                </c:pt>
                <c:pt idx="351940">
                  <c:v>5074.95</c:v>
                </c:pt>
                <c:pt idx="351941">
                  <c:v>6320.34</c:v>
                </c:pt>
                <c:pt idx="351942">
                  <c:v>5732.35</c:v>
                </c:pt>
                <c:pt idx="351943">
                  <c:v>5740.15</c:v>
                </c:pt>
                <c:pt idx="351944">
                  <c:v>5407.91</c:v>
                </c:pt>
                <c:pt idx="351945">
                  <c:v>5851.57</c:v>
                </c:pt>
                <c:pt idx="351946">
                  <c:v>6641.62</c:v>
                </c:pt>
                <c:pt idx="351947">
                  <c:v>6723.98</c:v>
                </c:pt>
                <c:pt idx="351948">
                  <c:v>7780.86</c:v>
                </c:pt>
                <c:pt idx="351949">
                  <c:v>7266.19</c:v>
                </c:pt>
                <c:pt idx="351950">
                  <c:v>10954.38</c:v>
                </c:pt>
                <c:pt idx="351951">
                  <c:v>16767.669999999998</c:v>
                </c:pt>
                <c:pt idx="351952">
                  <c:v>10634.88</c:v>
                </c:pt>
                <c:pt idx="351953">
                  <c:v>6201.63</c:v>
                </c:pt>
                <c:pt idx="351954">
                  <c:v>5849.29</c:v>
                </c:pt>
                <c:pt idx="351955">
                  <c:v>6833.74</c:v>
                </c:pt>
                <c:pt idx="351956">
                  <c:v>5320.42</c:v>
                </c:pt>
                <c:pt idx="351957">
                  <c:v>5674.45</c:v>
                </c:pt>
                <c:pt idx="351958">
                  <c:v>5741.6</c:v>
                </c:pt>
                <c:pt idx="351959">
                  <c:v>6387.82</c:v>
                </c:pt>
                <c:pt idx="351960">
                  <c:v>6098.8</c:v>
                </c:pt>
                <c:pt idx="351961">
                  <c:v>5984.25</c:v>
                </c:pt>
                <c:pt idx="351962">
                  <c:v>5984.94</c:v>
                </c:pt>
                <c:pt idx="351963">
                  <c:v>5207.99</c:v>
                </c:pt>
                <c:pt idx="351964">
                  <c:v>5560.15</c:v>
                </c:pt>
                <c:pt idx="351965">
                  <c:v>6090.31</c:v>
                </c:pt>
                <c:pt idx="351966">
                  <c:v>6177.65</c:v>
                </c:pt>
                <c:pt idx="351967">
                  <c:v>5921.39</c:v>
                </c:pt>
                <c:pt idx="351968">
                  <c:v>6892.14</c:v>
                </c:pt>
                <c:pt idx="351969">
                  <c:v>7128.14</c:v>
                </c:pt>
                <c:pt idx="351970">
                  <c:v>7359.48</c:v>
                </c:pt>
                <c:pt idx="351971">
                  <c:v>8155.52</c:v>
                </c:pt>
                <c:pt idx="351972">
                  <c:v>6242.85</c:v>
                </c:pt>
                <c:pt idx="351973">
                  <c:v>7031.18</c:v>
                </c:pt>
                <c:pt idx="351974">
                  <c:v>6674.76</c:v>
                </c:pt>
                <c:pt idx="351975">
                  <c:v>5291.17</c:v>
                </c:pt>
                <c:pt idx="351976">
                  <c:v>5795.7</c:v>
                </c:pt>
                <c:pt idx="351977">
                  <c:v>6023.35</c:v>
                </c:pt>
                <c:pt idx="351978">
                  <c:v>5401.7</c:v>
                </c:pt>
                <c:pt idx="351979">
                  <c:v>5466.14</c:v>
                </c:pt>
                <c:pt idx="351980">
                  <c:v>5151.22</c:v>
                </c:pt>
                <c:pt idx="351981">
                  <c:v>6179.11</c:v>
                </c:pt>
                <c:pt idx="351982">
                  <c:v>6369.63</c:v>
                </c:pt>
                <c:pt idx="351983">
                  <c:v>5541.38</c:v>
                </c:pt>
                <c:pt idx="351984">
                  <c:v>5778.11</c:v>
                </c:pt>
                <c:pt idx="351985">
                  <c:v>5430.36</c:v>
                </c:pt>
                <c:pt idx="351986">
                  <c:v>6099.76</c:v>
                </c:pt>
                <c:pt idx="351987">
                  <c:v>6359.19</c:v>
                </c:pt>
                <c:pt idx="351988">
                  <c:v>6565.24</c:v>
                </c:pt>
                <c:pt idx="351989">
                  <c:v>6204.25</c:v>
                </c:pt>
                <c:pt idx="351990">
                  <c:v>5455.09</c:v>
                </c:pt>
                <c:pt idx="351991">
                  <c:v>6203.95</c:v>
                </c:pt>
                <c:pt idx="351992">
                  <c:v>6156.84</c:v>
                </c:pt>
                <c:pt idx="351993">
                  <c:v>6372.96</c:v>
                </c:pt>
                <c:pt idx="351994">
                  <c:v>6726.67</c:v>
                </c:pt>
                <c:pt idx="351995">
                  <c:v>7199.1</c:v>
                </c:pt>
                <c:pt idx="351996">
                  <c:v>2745.09</c:v>
                </c:pt>
                <c:pt idx="351997">
                  <c:v>2858.15</c:v>
                </c:pt>
                <c:pt idx="351998">
                  <c:v>2985.33</c:v>
                </c:pt>
                <c:pt idx="351999">
                  <c:v>2679.97</c:v>
                </c:pt>
                <c:pt idx="352000">
                  <c:v>2740.27</c:v>
                </c:pt>
                <c:pt idx="352001">
                  <c:v>2163.13</c:v>
                </c:pt>
                <c:pt idx="352002">
                  <c:v>2048.7199999999998</c:v>
                </c:pt>
                <c:pt idx="352003">
                  <c:v>2282.7600000000002</c:v>
                </c:pt>
                <c:pt idx="352004">
                  <c:v>2830.05</c:v>
                </c:pt>
                <c:pt idx="352005">
                  <c:v>2591.63</c:v>
                </c:pt>
                <c:pt idx="352006">
                  <c:v>2825.37</c:v>
                </c:pt>
                <c:pt idx="352007">
                  <c:v>2496.9899999999998</c:v>
                </c:pt>
                <c:pt idx="352008">
                  <c:v>2171.52</c:v>
                </c:pt>
                <c:pt idx="352009">
                  <c:v>2405.25</c:v>
                </c:pt>
                <c:pt idx="352010">
                  <c:v>2201.58</c:v>
                </c:pt>
                <c:pt idx="352011">
                  <c:v>2250.77</c:v>
                </c:pt>
                <c:pt idx="352012">
                  <c:v>2177.91</c:v>
                </c:pt>
                <c:pt idx="352013">
                  <c:v>1945.5</c:v>
                </c:pt>
                <c:pt idx="352014">
                  <c:v>1959.27</c:v>
                </c:pt>
                <c:pt idx="352015">
                  <c:v>2620.41</c:v>
                </c:pt>
                <c:pt idx="352016">
                  <c:v>1898.35</c:v>
                </c:pt>
                <c:pt idx="352017">
                  <c:v>2676.44</c:v>
                </c:pt>
                <c:pt idx="352018">
                  <c:v>2200.1799999999998</c:v>
                </c:pt>
                <c:pt idx="352019">
                  <c:v>2589.1</c:v>
                </c:pt>
                <c:pt idx="352020">
                  <c:v>2698.82</c:v>
                </c:pt>
                <c:pt idx="352021">
                  <c:v>2362.6799999999998</c:v>
                </c:pt>
                <c:pt idx="352022">
                  <c:v>2354.39</c:v>
                </c:pt>
                <c:pt idx="352023">
                  <c:v>2558.83</c:v>
                </c:pt>
                <c:pt idx="352024">
                  <c:v>2151.5</c:v>
                </c:pt>
                <c:pt idx="352025">
                  <c:v>2099.96</c:v>
                </c:pt>
                <c:pt idx="352026">
                  <c:v>1805.58</c:v>
                </c:pt>
                <c:pt idx="352027">
                  <c:v>2413.42</c:v>
                </c:pt>
                <c:pt idx="352028">
                  <c:v>2174.5500000000002</c:v>
                </c:pt>
                <c:pt idx="352029">
                  <c:v>2252.89</c:v>
                </c:pt>
                <c:pt idx="352030">
                  <c:v>2084.1</c:v>
                </c:pt>
                <c:pt idx="352031">
                  <c:v>2291.9899999999998</c:v>
                </c:pt>
                <c:pt idx="352032">
                  <c:v>2358.52</c:v>
                </c:pt>
                <c:pt idx="352033">
                  <c:v>2039.44</c:v>
                </c:pt>
                <c:pt idx="352034">
                  <c:v>1561.82</c:v>
                </c:pt>
                <c:pt idx="352035">
                  <c:v>2000.38</c:v>
                </c:pt>
                <c:pt idx="352036">
                  <c:v>2049.34</c:v>
                </c:pt>
                <c:pt idx="352037">
                  <c:v>1697.89</c:v>
                </c:pt>
                <c:pt idx="352038">
                  <c:v>1957.49</c:v>
                </c:pt>
                <c:pt idx="352039">
                  <c:v>2189.9</c:v>
                </c:pt>
                <c:pt idx="352040">
                  <c:v>2302.16</c:v>
                </c:pt>
                <c:pt idx="352041">
                  <c:v>1809.97</c:v>
                </c:pt>
                <c:pt idx="352042">
                  <c:v>3020.55</c:v>
                </c:pt>
                <c:pt idx="352043">
                  <c:v>2525.88</c:v>
                </c:pt>
                <c:pt idx="352044">
                  <c:v>3210.66</c:v>
                </c:pt>
                <c:pt idx="352045">
                  <c:v>3024.52</c:v>
                </c:pt>
                <c:pt idx="352046">
                  <c:v>3057.76</c:v>
                </c:pt>
                <c:pt idx="352047">
                  <c:v>2423.31</c:v>
                </c:pt>
                <c:pt idx="352048">
                  <c:v>2660.07</c:v>
                </c:pt>
                <c:pt idx="352049">
                  <c:v>2207.0500000000002</c:v>
                </c:pt>
                <c:pt idx="352050">
                  <c:v>2461.4899999999998</c:v>
                </c:pt>
                <c:pt idx="352051">
                  <c:v>2446.66</c:v>
                </c:pt>
                <c:pt idx="352052">
                  <c:v>2734.74</c:v>
                </c:pt>
                <c:pt idx="352053">
                  <c:v>2991.28</c:v>
                </c:pt>
                <c:pt idx="352054">
                  <c:v>2251.42</c:v>
                </c:pt>
                <c:pt idx="352055">
                  <c:v>2880.56</c:v>
                </c:pt>
                <c:pt idx="352056">
                  <c:v>2922.23</c:v>
                </c:pt>
                <c:pt idx="352057">
                  <c:v>3060.72</c:v>
                </c:pt>
                <c:pt idx="352058">
                  <c:v>2805.09</c:v>
                </c:pt>
                <c:pt idx="352059">
                  <c:v>2645.95</c:v>
                </c:pt>
                <c:pt idx="352060">
                  <c:v>2148.46</c:v>
                </c:pt>
                <c:pt idx="352061">
                  <c:v>2249.0100000000002</c:v>
                </c:pt>
                <c:pt idx="352062">
                  <c:v>2423.5700000000002</c:v>
                </c:pt>
                <c:pt idx="352063">
                  <c:v>2187.83</c:v>
                </c:pt>
                <c:pt idx="352064">
                  <c:v>2206.46</c:v>
                </c:pt>
                <c:pt idx="352065">
                  <c:v>2213.1999999999998</c:v>
                </c:pt>
                <c:pt idx="352066">
                  <c:v>2286.2800000000002</c:v>
                </c:pt>
                <c:pt idx="352067">
                  <c:v>2261.33</c:v>
                </c:pt>
                <c:pt idx="352068">
                  <c:v>1984.91</c:v>
                </c:pt>
                <c:pt idx="352069">
                  <c:v>2304.0700000000002</c:v>
                </c:pt>
                <c:pt idx="352070">
                  <c:v>2170.8200000000002</c:v>
                </c:pt>
                <c:pt idx="352071">
                  <c:v>2319.34</c:v>
                </c:pt>
                <c:pt idx="352072">
                  <c:v>2125.7600000000002</c:v>
                </c:pt>
                <c:pt idx="352073">
                  <c:v>2115.85</c:v>
                </c:pt>
                <c:pt idx="352074">
                  <c:v>2266.12</c:v>
                </c:pt>
                <c:pt idx="352075">
                  <c:v>2771.81</c:v>
                </c:pt>
                <c:pt idx="352076">
                  <c:v>2511.44</c:v>
                </c:pt>
                <c:pt idx="352077">
                  <c:v>2213.8200000000002</c:v>
                </c:pt>
                <c:pt idx="352078">
                  <c:v>2648.87</c:v>
                </c:pt>
                <c:pt idx="352079">
                  <c:v>1875.55</c:v>
                </c:pt>
                <c:pt idx="352080">
                  <c:v>1958.31</c:v>
                </c:pt>
                <c:pt idx="352081">
                  <c:v>2000.02</c:v>
                </c:pt>
                <c:pt idx="352082">
                  <c:v>1755.87</c:v>
                </c:pt>
                <c:pt idx="352083">
                  <c:v>2142.14</c:v>
                </c:pt>
                <c:pt idx="352084">
                  <c:v>2042.35</c:v>
                </c:pt>
                <c:pt idx="352085">
                  <c:v>1866.32</c:v>
                </c:pt>
                <c:pt idx="352086">
                  <c:v>1738.95</c:v>
                </c:pt>
                <c:pt idx="352087">
                  <c:v>1727.77</c:v>
                </c:pt>
                <c:pt idx="352088">
                  <c:v>1536.58</c:v>
                </c:pt>
                <c:pt idx="352089">
                  <c:v>1842.55</c:v>
                </c:pt>
                <c:pt idx="352090">
                  <c:v>1451.23</c:v>
                </c:pt>
                <c:pt idx="352091">
                  <c:v>1860.61</c:v>
                </c:pt>
                <c:pt idx="352092">
                  <c:v>2049.81</c:v>
                </c:pt>
                <c:pt idx="352093">
                  <c:v>2111.7199999999998</c:v>
                </c:pt>
                <c:pt idx="352094">
                  <c:v>3102.19</c:v>
                </c:pt>
                <c:pt idx="352095">
                  <c:v>1929.08</c:v>
                </c:pt>
                <c:pt idx="352096">
                  <c:v>2586.06</c:v>
                </c:pt>
                <c:pt idx="352097">
                  <c:v>2185.4499999999998</c:v>
                </c:pt>
                <c:pt idx="352098">
                  <c:v>2203.2800000000002</c:v>
                </c:pt>
                <c:pt idx="352099">
                  <c:v>2542.63</c:v>
                </c:pt>
                <c:pt idx="352100">
                  <c:v>2629.97</c:v>
                </c:pt>
                <c:pt idx="352101">
                  <c:v>2625.78</c:v>
                </c:pt>
                <c:pt idx="352102">
                  <c:v>2507.37</c:v>
                </c:pt>
                <c:pt idx="352103">
                  <c:v>2789.6</c:v>
                </c:pt>
                <c:pt idx="352104">
                  <c:v>2457.91</c:v>
                </c:pt>
                <c:pt idx="352105">
                  <c:v>2427.2399999999998</c:v>
                </c:pt>
                <c:pt idx="352106">
                  <c:v>2191.2600000000002</c:v>
                </c:pt>
                <c:pt idx="352107">
                  <c:v>2842.94</c:v>
                </c:pt>
                <c:pt idx="352108">
                  <c:v>2215.9899999999998</c:v>
                </c:pt>
                <c:pt idx="352109">
                  <c:v>2843.17</c:v>
                </c:pt>
                <c:pt idx="352110">
                  <c:v>2674.35</c:v>
                </c:pt>
                <c:pt idx="352111">
                  <c:v>2303.46</c:v>
                </c:pt>
                <c:pt idx="352112">
                  <c:v>2297.08</c:v>
                </c:pt>
                <c:pt idx="352113">
                  <c:v>2222.86</c:v>
                </c:pt>
                <c:pt idx="352114">
                  <c:v>1806.84</c:v>
                </c:pt>
                <c:pt idx="352115">
                  <c:v>2460.4299999999998</c:v>
                </c:pt>
                <c:pt idx="352116">
                  <c:v>2366.6799999999998</c:v>
                </c:pt>
                <c:pt idx="352117">
                  <c:v>2263.7399999999998</c:v>
                </c:pt>
                <c:pt idx="352118">
                  <c:v>2622.26</c:v>
                </c:pt>
                <c:pt idx="352119">
                  <c:v>2318.66</c:v>
                </c:pt>
                <c:pt idx="352120">
                  <c:v>2245.6999999999998</c:v>
                </c:pt>
                <c:pt idx="352121">
                  <c:v>2433.98</c:v>
                </c:pt>
                <c:pt idx="352122">
                  <c:v>2327.38</c:v>
                </c:pt>
                <c:pt idx="352123">
                  <c:v>2161.92</c:v>
                </c:pt>
                <c:pt idx="352124">
                  <c:v>2175.38</c:v>
                </c:pt>
                <c:pt idx="352125">
                  <c:v>2340.5500000000002</c:v>
                </c:pt>
                <c:pt idx="352126">
                  <c:v>2551.62</c:v>
                </c:pt>
                <c:pt idx="352127">
                  <c:v>2163.15</c:v>
                </c:pt>
                <c:pt idx="352128">
                  <c:v>2392.31</c:v>
                </c:pt>
                <c:pt idx="352129">
                  <c:v>2162.17</c:v>
                </c:pt>
                <c:pt idx="352130">
                  <c:v>2327.92</c:v>
                </c:pt>
                <c:pt idx="352131">
                  <c:v>2308.3200000000002</c:v>
                </c:pt>
                <c:pt idx="352132">
                  <c:v>2327.23</c:v>
                </c:pt>
                <c:pt idx="352133">
                  <c:v>2418.87</c:v>
                </c:pt>
                <c:pt idx="352134">
                  <c:v>1840.49</c:v>
                </c:pt>
                <c:pt idx="352135">
                  <c:v>2262.25</c:v>
                </c:pt>
                <c:pt idx="352136">
                  <c:v>2378.12</c:v>
                </c:pt>
                <c:pt idx="352137">
                  <c:v>2544.9499999999998</c:v>
                </c:pt>
                <c:pt idx="352138">
                  <c:v>2098.16</c:v>
                </c:pt>
                <c:pt idx="352139">
                  <c:v>84.84</c:v>
                </c:pt>
                <c:pt idx="352140">
                  <c:v>127.72</c:v>
                </c:pt>
                <c:pt idx="352141">
                  <c:v>105.58</c:v>
                </c:pt>
                <c:pt idx="352142">
                  <c:v>114.35</c:v>
                </c:pt>
                <c:pt idx="352143">
                  <c:v>150.11000000000001</c:v>
                </c:pt>
                <c:pt idx="352144">
                  <c:v>155.78</c:v>
                </c:pt>
                <c:pt idx="352145">
                  <c:v>76.849999999999994</c:v>
                </c:pt>
                <c:pt idx="352146">
                  <c:v>130.28</c:v>
                </c:pt>
                <c:pt idx="352147">
                  <c:v>165.83</c:v>
                </c:pt>
                <c:pt idx="352148">
                  <c:v>233.17</c:v>
                </c:pt>
                <c:pt idx="352149">
                  <c:v>226.45</c:v>
                </c:pt>
                <c:pt idx="352150">
                  <c:v>249.48</c:v>
                </c:pt>
                <c:pt idx="352151">
                  <c:v>175.99</c:v>
                </c:pt>
                <c:pt idx="352152">
                  <c:v>200.44</c:v>
                </c:pt>
                <c:pt idx="352153">
                  <c:v>158.03</c:v>
                </c:pt>
                <c:pt idx="352154">
                  <c:v>181.72</c:v>
                </c:pt>
                <c:pt idx="352155">
                  <c:v>92.1</c:v>
                </c:pt>
                <c:pt idx="352156">
                  <c:v>89.73</c:v>
                </c:pt>
                <c:pt idx="352157">
                  <c:v>126.65</c:v>
                </c:pt>
                <c:pt idx="352158">
                  <c:v>239.61</c:v>
                </c:pt>
                <c:pt idx="352159">
                  <c:v>127.61</c:v>
                </c:pt>
                <c:pt idx="352160">
                  <c:v>259.61</c:v>
                </c:pt>
                <c:pt idx="352161">
                  <c:v>179</c:v>
                </c:pt>
                <c:pt idx="352162">
                  <c:v>179.95</c:v>
                </c:pt>
                <c:pt idx="352163">
                  <c:v>85.34</c:v>
                </c:pt>
                <c:pt idx="352164">
                  <c:v>93.41</c:v>
                </c:pt>
                <c:pt idx="352165">
                  <c:v>243.9</c:v>
                </c:pt>
                <c:pt idx="352166">
                  <c:v>177.25</c:v>
                </c:pt>
                <c:pt idx="352167">
                  <c:v>160.13999999999999</c:v>
                </c:pt>
                <c:pt idx="352168">
                  <c:v>287.35000000000002</c:v>
                </c:pt>
                <c:pt idx="352169">
                  <c:v>93.55</c:v>
                </c:pt>
                <c:pt idx="352170">
                  <c:v>98.66</c:v>
                </c:pt>
                <c:pt idx="352171">
                  <c:v>190.86</c:v>
                </c:pt>
                <c:pt idx="352172">
                  <c:v>138.27000000000001</c:v>
                </c:pt>
                <c:pt idx="352173">
                  <c:v>124.62</c:v>
                </c:pt>
                <c:pt idx="352174">
                  <c:v>104.76</c:v>
                </c:pt>
                <c:pt idx="352175">
                  <c:v>27.32</c:v>
                </c:pt>
                <c:pt idx="352176">
                  <c:v>145.02000000000001</c:v>
                </c:pt>
                <c:pt idx="352177">
                  <c:v>64.930000000000007</c:v>
                </c:pt>
                <c:pt idx="352178">
                  <c:v>143.81</c:v>
                </c:pt>
                <c:pt idx="352179">
                  <c:v>154.47999999999999</c:v>
                </c:pt>
                <c:pt idx="352180">
                  <c:v>96.53</c:v>
                </c:pt>
                <c:pt idx="352181">
                  <c:v>74.900000000000006</c:v>
                </c:pt>
                <c:pt idx="352182">
                  <c:v>107.85</c:v>
                </c:pt>
                <c:pt idx="352183">
                  <c:v>139.26</c:v>
                </c:pt>
                <c:pt idx="352184">
                  <c:v>375.63</c:v>
                </c:pt>
                <c:pt idx="352185">
                  <c:v>66.400000000000006</c:v>
                </c:pt>
                <c:pt idx="352186">
                  <c:v>28.28</c:v>
                </c:pt>
                <c:pt idx="352187">
                  <c:v>-0.28999999999999998</c:v>
                </c:pt>
                <c:pt idx="352188">
                  <c:v>91.16</c:v>
                </c:pt>
                <c:pt idx="352189">
                  <c:v>97.02</c:v>
                </c:pt>
                <c:pt idx="352190">
                  <c:v>59.46</c:v>
                </c:pt>
                <c:pt idx="352191">
                  <c:v>65.88</c:v>
                </c:pt>
                <c:pt idx="352192">
                  <c:v>145.83000000000001</c:v>
                </c:pt>
                <c:pt idx="352193">
                  <c:v>189.32</c:v>
                </c:pt>
                <c:pt idx="352194">
                  <c:v>114.11</c:v>
                </c:pt>
                <c:pt idx="352195">
                  <c:v>88.84</c:v>
                </c:pt>
                <c:pt idx="352196">
                  <c:v>193.84</c:v>
                </c:pt>
                <c:pt idx="352197">
                  <c:v>71.650000000000006</c:v>
                </c:pt>
                <c:pt idx="352198">
                  <c:v>121.4</c:v>
                </c:pt>
                <c:pt idx="352199">
                  <c:v>346.5</c:v>
                </c:pt>
                <c:pt idx="352200">
                  <c:v>82.01</c:v>
                </c:pt>
                <c:pt idx="352201">
                  <c:v>123.26</c:v>
                </c:pt>
                <c:pt idx="352202">
                  <c:v>108.42</c:v>
                </c:pt>
                <c:pt idx="352203">
                  <c:v>88.93</c:v>
                </c:pt>
                <c:pt idx="352204">
                  <c:v>230.42</c:v>
                </c:pt>
                <c:pt idx="352205">
                  <c:v>254.04</c:v>
                </c:pt>
                <c:pt idx="352206">
                  <c:v>147.05000000000001</c:v>
                </c:pt>
                <c:pt idx="352207">
                  <c:v>199.89</c:v>
                </c:pt>
                <c:pt idx="352208">
                  <c:v>145.38999999999999</c:v>
                </c:pt>
                <c:pt idx="352209">
                  <c:v>105.43</c:v>
                </c:pt>
                <c:pt idx="352210">
                  <c:v>152.31</c:v>
                </c:pt>
                <c:pt idx="352211">
                  <c:v>91.85</c:v>
                </c:pt>
                <c:pt idx="352212">
                  <c:v>86.86</c:v>
                </c:pt>
                <c:pt idx="352213">
                  <c:v>119.08</c:v>
                </c:pt>
                <c:pt idx="352214">
                  <c:v>80.13</c:v>
                </c:pt>
                <c:pt idx="352215">
                  <c:v>92.34</c:v>
                </c:pt>
                <c:pt idx="352216">
                  <c:v>144.99</c:v>
                </c:pt>
                <c:pt idx="352217">
                  <c:v>104.73</c:v>
                </c:pt>
                <c:pt idx="352218">
                  <c:v>85.13</c:v>
                </c:pt>
                <c:pt idx="352219">
                  <c:v>91.94</c:v>
                </c:pt>
                <c:pt idx="352220">
                  <c:v>85.87</c:v>
                </c:pt>
                <c:pt idx="352221">
                  <c:v>119.76</c:v>
                </c:pt>
                <c:pt idx="352222">
                  <c:v>125.28</c:v>
                </c:pt>
                <c:pt idx="352223">
                  <c:v>128.59</c:v>
                </c:pt>
                <c:pt idx="352224">
                  <c:v>124.23</c:v>
                </c:pt>
                <c:pt idx="352225">
                  <c:v>63.52</c:v>
                </c:pt>
                <c:pt idx="352226">
                  <c:v>131.36000000000001</c:v>
                </c:pt>
                <c:pt idx="352227">
                  <c:v>190.56</c:v>
                </c:pt>
                <c:pt idx="352228">
                  <c:v>100.69</c:v>
                </c:pt>
                <c:pt idx="352229">
                  <c:v>119.33</c:v>
                </c:pt>
                <c:pt idx="352230">
                  <c:v>31.38</c:v>
                </c:pt>
                <c:pt idx="352231">
                  <c:v>96.28</c:v>
                </c:pt>
                <c:pt idx="352232">
                  <c:v>146.07</c:v>
                </c:pt>
                <c:pt idx="352233">
                  <c:v>60.33</c:v>
                </c:pt>
                <c:pt idx="352234">
                  <c:v>82.83</c:v>
                </c:pt>
                <c:pt idx="352235">
                  <c:v>225.81</c:v>
                </c:pt>
                <c:pt idx="352236">
                  <c:v>373.27</c:v>
                </c:pt>
                <c:pt idx="352237">
                  <c:v>267.68</c:v>
                </c:pt>
                <c:pt idx="352238">
                  <c:v>94.67</c:v>
                </c:pt>
                <c:pt idx="352239">
                  <c:v>194.71</c:v>
                </c:pt>
                <c:pt idx="352240">
                  <c:v>154.80000000000001</c:v>
                </c:pt>
                <c:pt idx="352241">
                  <c:v>113.57</c:v>
                </c:pt>
                <c:pt idx="352242">
                  <c:v>118.76</c:v>
                </c:pt>
                <c:pt idx="352243">
                  <c:v>183.96</c:v>
                </c:pt>
                <c:pt idx="352244">
                  <c:v>117.39</c:v>
                </c:pt>
                <c:pt idx="352245">
                  <c:v>53.46</c:v>
                </c:pt>
                <c:pt idx="352246">
                  <c:v>102.23</c:v>
                </c:pt>
                <c:pt idx="352247">
                  <c:v>76.650000000000006</c:v>
                </c:pt>
                <c:pt idx="352248">
                  <c:v>99.69</c:v>
                </c:pt>
                <c:pt idx="352249">
                  <c:v>34.94</c:v>
                </c:pt>
                <c:pt idx="352250">
                  <c:v>48.42</c:v>
                </c:pt>
                <c:pt idx="352251">
                  <c:v>43.93</c:v>
                </c:pt>
                <c:pt idx="352252">
                  <c:v>142.30000000000001</c:v>
                </c:pt>
                <c:pt idx="352253">
                  <c:v>143.72</c:v>
                </c:pt>
                <c:pt idx="352254">
                  <c:v>152.12</c:v>
                </c:pt>
                <c:pt idx="352255">
                  <c:v>69.08</c:v>
                </c:pt>
                <c:pt idx="352256">
                  <c:v>146.66</c:v>
                </c:pt>
                <c:pt idx="352257">
                  <c:v>164.51</c:v>
                </c:pt>
                <c:pt idx="352258">
                  <c:v>193.12</c:v>
                </c:pt>
                <c:pt idx="352259">
                  <c:v>129.13</c:v>
                </c:pt>
                <c:pt idx="352260">
                  <c:v>125.56</c:v>
                </c:pt>
                <c:pt idx="352261">
                  <c:v>51.72</c:v>
                </c:pt>
                <c:pt idx="352262">
                  <c:v>85.38</c:v>
                </c:pt>
                <c:pt idx="352263">
                  <c:v>119.81</c:v>
                </c:pt>
                <c:pt idx="352264">
                  <c:v>75.569999999999993</c:v>
                </c:pt>
                <c:pt idx="352265">
                  <c:v>72.989999999999995</c:v>
                </c:pt>
                <c:pt idx="352266">
                  <c:v>97.02</c:v>
                </c:pt>
                <c:pt idx="352267">
                  <c:v>95.12</c:v>
                </c:pt>
                <c:pt idx="352268">
                  <c:v>69.06</c:v>
                </c:pt>
                <c:pt idx="352269">
                  <c:v>79.87</c:v>
                </c:pt>
                <c:pt idx="352270">
                  <c:v>114.64</c:v>
                </c:pt>
                <c:pt idx="352271">
                  <c:v>211.75</c:v>
                </c:pt>
                <c:pt idx="352272">
                  <c:v>115.42</c:v>
                </c:pt>
                <c:pt idx="352273">
                  <c:v>129.46</c:v>
                </c:pt>
                <c:pt idx="352274">
                  <c:v>73.67</c:v>
                </c:pt>
                <c:pt idx="352275">
                  <c:v>86.46</c:v>
                </c:pt>
                <c:pt idx="352276">
                  <c:v>42.4</c:v>
                </c:pt>
                <c:pt idx="352277">
                  <c:v>123.12</c:v>
                </c:pt>
                <c:pt idx="352278">
                  <c:v>100.51</c:v>
                </c:pt>
                <c:pt idx="352279">
                  <c:v>59.88</c:v>
                </c:pt>
                <c:pt idx="352280">
                  <c:v>87.25</c:v>
                </c:pt>
                <c:pt idx="352281">
                  <c:v>50.77</c:v>
                </c:pt>
                <c:pt idx="352282">
                  <c:v>483.2</c:v>
                </c:pt>
                <c:pt idx="352283">
                  <c:v>253.56</c:v>
                </c:pt>
                <c:pt idx="352284">
                  <c:v>358.44</c:v>
                </c:pt>
                <c:pt idx="352285">
                  <c:v>428.42</c:v>
                </c:pt>
                <c:pt idx="352286">
                  <c:v>570.64</c:v>
                </c:pt>
                <c:pt idx="352287">
                  <c:v>534.14</c:v>
                </c:pt>
                <c:pt idx="352288">
                  <c:v>515.28</c:v>
                </c:pt>
                <c:pt idx="352289">
                  <c:v>304.08</c:v>
                </c:pt>
                <c:pt idx="352290">
                  <c:v>542.6</c:v>
                </c:pt>
                <c:pt idx="352291">
                  <c:v>847.18</c:v>
                </c:pt>
                <c:pt idx="352292">
                  <c:v>942.28</c:v>
                </c:pt>
                <c:pt idx="352293">
                  <c:v>763.7</c:v>
                </c:pt>
                <c:pt idx="352294">
                  <c:v>668.5</c:v>
                </c:pt>
                <c:pt idx="352295">
                  <c:v>1403.4</c:v>
                </c:pt>
                <c:pt idx="352296">
                  <c:v>738.12</c:v>
                </c:pt>
                <c:pt idx="352297">
                  <c:v>918.74</c:v>
                </c:pt>
                <c:pt idx="352298">
                  <c:v>662.13</c:v>
                </c:pt>
                <c:pt idx="352299">
                  <c:v>844.06</c:v>
                </c:pt>
                <c:pt idx="352300">
                  <c:v>818.42</c:v>
                </c:pt>
                <c:pt idx="352301">
                  <c:v>918.96</c:v>
                </c:pt>
                <c:pt idx="352302">
                  <c:v>520.63</c:v>
                </c:pt>
                <c:pt idx="352303">
                  <c:v>913.59</c:v>
                </c:pt>
                <c:pt idx="352304">
                  <c:v>504.75</c:v>
                </c:pt>
                <c:pt idx="352305">
                  <c:v>714.46</c:v>
                </c:pt>
                <c:pt idx="352306">
                  <c:v>684.57</c:v>
                </c:pt>
                <c:pt idx="352307">
                  <c:v>783.84</c:v>
                </c:pt>
                <c:pt idx="352308">
                  <c:v>519.54</c:v>
                </c:pt>
                <c:pt idx="352309">
                  <c:v>789.36</c:v>
                </c:pt>
                <c:pt idx="352310">
                  <c:v>674.6</c:v>
                </c:pt>
                <c:pt idx="352311">
                  <c:v>803.84</c:v>
                </c:pt>
                <c:pt idx="352312">
                  <c:v>539.48</c:v>
                </c:pt>
                <c:pt idx="352313">
                  <c:v>738.59</c:v>
                </c:pt>
                <c:pt idx="352314">
                  <c:v>654.58000000000004</c:v>
                </c:pt>
                <c:pt idx="352315">
                  <c:v>1193.52</c:v>
                </c:pt>
                <c:pt idx="352316">
                  <c:v>1108.3399999999999</c:v>
                </c:pt>
                <c:pt idx="352317">
                  <c:v>1013.64</c:v>
                </c:pt>
                <c:pt idx="352318">
                  <c:v>1211.44</c:v>
                </c:pt>
                <c:pt idx="352319">
                  <c:v>399.66</c:v>
                </c:pt>
                <c:pt idx="352320">
                  <c:v>1017.12</c:v>
                </c:pt>
                <c:pt idx="352321">
                  <c:v>789.34</c:v>
                </c:pt>
                <c:pt idx="352322">
                  <c:v>1223.6400000000001</c:v>
                </c:pt>
                <c:pt idx="352323">
                  <c:v>778.9</c:v>
                </c:pt>
                <c:pt idx="352324">
                  <c:v>778.68</c:v>
                </c:pt>
                <c:pt idx="352325">
                  <c:v>993.96</c:v>
                </c:pt>
                <c:pt idx="352326">
                  <c:v>703.98</c:v>
                </c:pt>
                <c:pt idx="352327">
                  <c:v>1093.54</c:v>
                </c:pt>
                <c:pt idx="352328">
                  <c:v>1138.6400000000001</c:v>
                </c:pt>
                <c:pt idx="352329">
                  <c:v>1101.68</c:v>
                </c:pt>
                <c:pt idx="352330">
                  <c:v>903.67</c:v>
                </c:pt>
                <c:pt idx="352331">
                  <c:v>954.16</c:v>
                </c:pt>
                <c:pt idx="352332">
                  <c:v>913.96</c:v>
                </c:pt>
                <c:pt idx="352333">
                  <c:v>1233.46</c:v>
                </c:pt>
                <c:pt idx="352334">
                  <c:v>1308.68</c:v>
                </c:pt>
                <c:pt idx="352335">
                  <c:v>1408.18</c:v>
                </c:pt>
                <c:pt idx="352336">
                  <c:v>1073.68</c:v>
                </c:pt>
                <c:pt idx="352337">
                  <c:v>1428.5</c:v>
                </c:pt>
                <c:pt idx="352338">
                  <c:v>1647.92</c:v>
                </c:pt>
                <c:pt idx="352339">
                  <c:v>808.8</c:v>
                </c:pt>
                <c:pt idx="352340">
                  <c:v>619.28</c:v>
                </c:pt>
                <c:pt idx="352341">
                  <c:v>1293.28</c:v>
                </c:pt>
                <c:pt idx="352342">
                  <c:v>1465.92</c:v>
                </c:pt>
                <c:pt idx="352343">
                  <c:v>853.37</c:v>
                </c:pt>
                <c:pt idx="352344">
                  <c:v>1173.5999999999999</c:v>
                </c:pt>
                <c:pt idx="352345">
                  <c:v>1046.68</c:v>
                </c:pt>
                <c:pt idx="352346">
                  <c:v>911.88</c:v>
                </c:pt>
                <c:pt idx="352347">
                  <c:v>1433.4</c:v>
                </c:pt>
                <c:pt idx="352348">
                  <c:v>836.74</c:v>
                </c:pt>
                <c:pt idx="352349">
                  <c:v>1112.08</c:v>
                </c:pt>
                <c:pt idx="352350">
                  <c:v>1318.58</c:v>
                </c:pt>
                <c:pt idx="352351">
                  <c:v>881.52</c:v>
                </c:pt>
                <c:pt idx="352352">
                  <c:v>1393.92</c:v>
                </c:pt>
                <c:pt idx="352353">
                  <c:v>967.48</c:v>
                </c:pt>
                <c:pt idx="352354">
                  <c:v>1058.8800000000001</c:v>
                </c:pt>
                <c:pt idx="352355">
                  <c:v>1079.08</c:v>
                </c:pt>
                <c:pt idx="352356">
                  <c:v>1273.5999999999999</c:v>
                </c:pt>
                <c:pt idx="352357">
                  <c:v>1208.68</c:v>
                </c:pt>
                <c:pt idx="352358">
                  <c:v>878.84</c:v>
                </c:pt>
                <c:pt idx="352359">
                  <c:v>853.68</c:v>
                </c:pt>
                <c:pt idx="352360">
                  <c:v>1381.64</c:v>
                </c:pt>
                <c:pt idx="352361">
                  <c:v>1083.28</c:v>
                </c:pt>
                <c:pt idx="352362">
                  <c:v>854.02</c:v>
                </c:pt>
                <c:pt idx="352363">
                  <c:v>1303.3</c:v>
                </c:pt>
                <c:pt idx="352364">
                  <c:v>1004.02</c:v>
                </c:pt>
                <c:pt idx="352365">
                  <c:v>1428.56</c:v>
                </c:pt>
                <c:pt idx="352366">
                  <c:v>1253.99</c:v>
                </c:pt>
                <c:pt idx="352367">
                  <c:v>1268.82</c:v>
                </c:pt>
                <c:pt idx="352368">
                  <c:v>991.42</c:v>
                </c:pt>
                <c:pt idx="352369">
                  <c:v>1328.84</c:v>
                </c:pt>
                <c:pt idx="352370">
                  <c:v>954.04</c:v>
                </c:pt>
                <c:pt idx="352371">
                  <c:v>1365.25</c:v>
                </c:pt>
                <c:pt idx="352372">
                  <c:v>989.45</c:v>
                </c:pt>
                <c:pt idx="352373">
                  <c:v>874.04</c:v>
                </c:pt>
                <c:pt idx="352374">
                  <c:v>963.46</c:v>
                </c:pt>
                <c:pt idx="352375">
                  <c:v>995.92</c:v>
                </c:pt>
                <c:pt idx="352376">
                  <c:v>959.1</c:v>
                </c:pt>
                <c:pt idx="352377">
                  <c:v>1329.44</c:v>
                </c:pt>
                <c:pt idx="352378">
                  <c:v>747.57</c:v>
                </c:pt>
                <c:pt idx="352379">
                  <c:v>1039.32</c:v>
                </c:pt>
                <c:pt idx="352380">
                  <c:v>699.22</c:v>
                </c:pt>
                <c:pt idx="352381">
                  <c:v>759.26</c:v>
                </c:pt>
                <c:pt idx="352382">
                  <c:v>1628.33</c:v>
                </c:pt>
                <c:pt idx="352383">
                  <c:v>744.84</c:v>
                </c:pt>
                <c:pt idx="352384">
                  <c:v>1207.74</c:v>
                </c:pt>
                <c:pt idx="352385">
                  <c:v>1147.2</c:v>
                </c:pt>
                <c:pt idx="352386">
                  <c:v>1154.06</c:v>
                </c:pt>
                <c:pt idx="352387">
                  <c:v>1065.98</c:v>
                </c:pt>
                <c:pt idx="352388">
                  <c:v>1141.9100000000001</c:v>
                </c:pt>
                <c:pt idx="352389">
                  <c:v>1168.92</c:v>
                </c:pt>
                <c:pt idx="352390">
                  <c:v>1085.78</c:v>
                </c:pt>
                <c:pt idx="352391">
                  <c:v>988.98</c:v>
                </c:pt>
                <c:pt idx="352392">
                  <c:v>1342.64</c:v>
                </c:pt>
                <c:pt idx="352393">
                  <c:v>759.34</c:v>
                </c:pt>
                <c:pt idx="352394">
                  <c:v>1126.1400000000001</c:v>
                </c:pt>
                <c:pt idx="352395">
                  <c:v>774.4</c:v>
                </c:pt>
                <c:pt idx="352396">
                  <c:v>1478.93</c:v>
                </c:pt>
                <c:pt idx="352397">
                  <c:v>709.44</c:v>
                </c:pt>
                <c:pt idx="352398">
                  <c:v>1226.6600000000001</c:v>
                </c:pt>
                <c:pt idx="352399">
                  <c:v>1277.5999999999999</c:v>
                </c:pt>
                <c:pt idx="352400">
                  <c:v>1208.5</c:v>
                </c:pt>
                <c:pt idx="352401">
                  <c:v>1265.8599999999999</c:v>
                </c:pt>
                <c:pt idx="352402">
                  <c:v>1378.48</c:v>
                </c:pt>
                <c:pt idx="352403">
                  <c:v>1348.68</c:v>
                </c:pt>
                <c:pt idx="352404">
                  <c:v>1330.22</c:v>
                </c:pt>
                <c:pt idx="352405">
                  <c:v>1150.8800000000001</c:v>
                </c:pt>
                <c:pt idx="352406">
                  <c:v>1176.1500000000001</c:v>
                </c:pt>
                <c:pt idx="352407">
                  <c:v>1397.02</c:v>
                </c:pt>
                <c:pt idx="352408">
                  <c:v>1409.68</c:v>
                </c:pt>
                <c:pt idx="352409">
                  <c:v>875.9</c:v>
                </c:pt>
                <c:pt idx="352410">
                  <c:v>1384.08</c:v>
                </c:pt>
                <c:pt idx="352411">
                  <c:v>1379.32</c:v>
                </c:pt>
                <c:pt idx="352412">
                  <c:v>1329.18</c:v>
                </c:pt>
                <c:pt idx="352413">
                  <c:v>1334.4</c:v>
                </c:pt>
                <c:pt idx="352414">
                  <c:v>1139.32</c:v>
                </c:pt>
                <c:pt idx="352415">
                  <c:v>1673.2</c:v>
                </c:pt>
                <c:pt idx="352416">
                  <c:v>1420.58</c:v>
                </c:pt>
                <c:pt idx="352417">
                  <c:v>1388.72</c:v>
                </c:pt>
                <c:pt idx="352418">
                  <c:v>1224.18</c:v>
                </c:pt>
                <c:pt idx="352419">
                  <c:v>959.12</c:v>
                </c:pt>
                <c:pt idx="352420">
                  <c:v>1164</c:v>
                </c:pt>
                <c:pt idx="352421">
                  <c:v>1284.24</c:v>
                </c:pt>
                <c:pt idx="352422">
                  <c:v>1076.5899999999999</c:v>
                </c:pt>
                <c:pt idx="352423">
                  <c:v>1390.18</c:v>
                </c:pt>
                <c:pt idx="352424">
                  <c:v>1333.02</c:v>
                </c:pt>
                <c:pt idx="352425">
                  <c:v>42204</c:v>
                </c:pt>
                <c:pt idx="352426">
                  <c:v>40459.69</c:v>
                </c:pt>
                <c:pt idx="352427">
                  <c:v>40078.35</c:v>
                </c:pt>
                <c:pt idx="352428">
                  <c:v>41000.25</c:v>
                </c:pt>
                <c:pt idx="352429">
                  <c:v>41019.54</c:v>
                </c:pt>
                <c:pt idx="352430">
                  <c:v>40666.449999999997</c:v>
                </c:pt>
                <c:pt idx="352431">
                  <c:v>34741.71</c:v>
                </c:pt>
                <c:pt idx="352432">
                  <c:v>40614.53</c:v>
                </c:pt>
                <c:pt idx="352433">
                  <c:v>40795.760000000002</c:v>
                </c:pt>
                <c:pt idx="352434">
                  <c:v>39610.120000000003</c:v>
                </c:pt>
                <c:pt idx="352435">
                  <c:v>39838.26</c:v>
                </c:pt>
                <c:pt idx="352436">
                  <c:v>41041.26</c:v>
                </c:pt>
                <c:pt idx="352437">
                  <c:v>39641.39</c:v>
                </c:pt>
                <c:pt idx="352438">
                  <c:v>40788.57</c:v>
                </c:pt>
                <c:pt idx="352439">
                  <c:v>38621.040000000001</c:v>
                </c:pt>
                <c:pt idx="352440">
                  <c:v>39627.42</c:v>
                </c:pt>
                <c:pt idx="352441">
                  <c:v>40080.26</c:v>
                </c:pt>
                <c:pt idx="352442">
                  <c:v>40102.17</c:v>
                </c:pt>
                <c:pt idx="352443">
                  <c:v>39423</c:v>
                </c:pt>
                <c:pt idx="352444">
                  <c:v>40716.269999999997</c:v>
                </c:pt>
                <c:pt idx="352445">
                  <c:v>39736.97</c:v>
                </c:pt>
                <c:pt idx="352446">
                  <c:v>40662.22</c:v>
                </c:pt>
                <c:pt idx="352447">
                  <c:v>40994.089999999997</c:v>
                </c:pt>
                <c:pt idx="352448">
                  <c:v>39891.21</c:v>
                </c:pt>
                <c:pt idx="352449">
                  <c:v>40935.589999999997</c:v>
                </c:pt>
                <c:pt idx="352450">
                  <c:v>40594.120000000003</c:v>
                </c:pt>
                <c:pt idx="352451">
                  <c:v>41270.07</c:v>
                </c:pt>
                <c:pt idx="352452">
                  <c:v>40655.370000000003</c:v>
                </c:pt>
                <c:pt idx="352453">
                  <c:v>41349.35</c:v>
                </c:pt>
                <c:pt idx="352454">
                  <c:v>42884.9</c:v>
                </c:pt>
                <c:pt idx="352455">
                  <c:v>41549.79</c:v>
                </c:pt>
                <c:pt idx="352456">
                  <c:v>43506.54</c:v>
                </c:pt>
                <c:pt idx="352457">
                  <c:v>43439.81</c:v>
                </c:pt>
                <c:pt idx="352458">
                  <c:v>41229.379999999997</c:v>
                </c:pt>
                <c:pt idx="352459">
                  <c:v>43569.75</c:v>
                </c:pt>
                <c:pt idx="352460">
                  <c:v>42298.47</c:v>
                </c:pt>
                <c:pt idx="352461">
                  <c:v>42300.7</c:v>
                </c:pt>
                <c:pt idx="352462">
                  <c:v>42886.43</c:v>
                </c:pt>
                <c:pt idx="352463">
                  <c:v>41617.24</c:v>
                </c:pt>
                <c:pt idx="352464">
                  <c:v>44010.95</c:v>
                </c:pt>
                <c:pt idx="352465">
                  <c:v>43387.27</c:v>
                </c:pt>
                <c:pt idx="352466">
                  <c:v>45009.2</c:v>
                </c:pt>
                <c:pt idx="352467">
                  <c:v>48304.99</c:v>
                </c:pt>
                <c:pt idx="352468">
                  <c:v>43358.080000000002</c:v>
                </c:pt>
                <c:pt idx="352469">
                  <c:v>44426.63</c:v>
                </c:pt>
                <c:pt idx="352470">
                  <c:v>45451.76</c:v>
                </c:pt>
                <c:pt idx="352471">
                  <c:v>53890.81</c:v>
                </c:pt>
                <c:pt idx="352472">
                  <c:v>39599.72</c:v>
                </c:pt>
                <c:pt idx="352473">
                  <c:v>44292.14</c:v>
                </c:pt>
                <c:pt idx="352474">
                  <c:v>46022.11</c:v>
                </c:pt>
                <c:pt idx="352475">
                  <c:v>44926.6</c:v>
                </c:pt>
                <c:pt idx="352476">
                  <c:v>44066.36</c:v>
                </c:pt>
                <c:pt idx="352477">
                  <c:v>51597.54</c:v>
                </c:pt>
                <c:pt idx="352478">
                  <c:v>42662.22</c:v>
                </c:pt>
                <c:pt idx="352479">
                  <c:v>42425.52</c:v>
                </c:pt>
                <c:pt idx="352480">
                  <c:v>42923.41</c:v>
                </c:pt>
                <c:pt idx="352481">
                  <c:v>43682.48</c:v>
                </c:pt>
                <c:pt idx="352482">
                  <c:v>43024.35</c:v>
                </c:pt>
                <c:pt idx="352483">
                  <c:v>39971.51</c:v>
                </c:pt>
                <c:pt idx="352484">
                  <c:v>44724.08</c:v>
                </c:pt>
                <c:pt idx="352485">
                  <c:v>44709.49</c:v>
                </c:pt>
                <c:pt idx="352486">
                  <c:v>44152.1</c:v>
                </c:pt>
                <c:pt idx="352487">
                  <c:v>45442.35</c:v>
                </c:pt>
                <c:pt idx="352488">
                  <c:v>45458.39</c:v>
                </c:pt>
                <c:pt idx="352489">
                  <c:v>43368.22</c:v>
                </c:pt>
                <c:pt idx="352490">
                  <c:v>44789.85</c:v>
                </c:pt>
                <c:pt idx="352491">
                  <c:v>44000.07</c:v>
                </c:pt>
                <c:pt idx="352492">
                  <c:v>44571.28</c:v>
                </c:pt>
                <c:pt idx="352493">
                  <c:v>43454.87</c:v>
                </c:pt>
                <c:pt idx="352494">
                  <c:v>41495.42</c:v>
                </c:pt>
                <c:pt idx="352495">
                  <c:v>43435.46</c:v>
                </c:pt>
                <c:pt idx="352496">
                  <c:v>43965.46</c:v>
                </c:pt>
                <c:pt idx="352497">
                  <c:v>44757.85</c:v>
                </c:pt>
                <c:pt idx="352498">
                  <c:v>43345.74</c:v>
                </c:pt>
                <c:pt idx="352499">
                  <c:v>42863.45</c:v>
                </c:pt>
                <c:pt idx="352500">
                  <c:v>44858.37</c:v>
                </c:pt>
                <c:pt idx="352501">
                  <c:v>44760.61</c:v>
                </c:pt>
                <c:pt idx="352502">
                  <c:v>43591</c:v>
                </c:pt>
                <c:pt idx="352503">
                  <c:v>45500.59</c:v>
                </c:pt>
                <c:pt idx="352504">
                  <c:v>45986.96</c:v>
                </c:pt>
                <c:pt idx="352505">
                  <c:v>45913.68</c:v>
                </c:pt>
                <c:pt idx="352506">
                  <c:v>46718.52</c:v>
                </c:pt>
                <c:pt idx="352507">
                  <c:v>48524.160000000003</c:v>
                </c:pt>
                <c:pt idx="352508">
                  <c:v>45955.53</c:v>
                </c:pt>
                <c:pt idx="352509">
                  <c:v>46600.05</c:v>
                </c:pt>
                <c:pt idx="352510">
                  <c:v>47313.18</c:v>
                </c:pt>
                <c:pt idx="352511">
                  <c:v>46976.31</c:v>
                </c:pt>
                <c:pt idx="352512">
                  <c:v>47820.639999999999</c:v>
                </c:pt>
                <c:pt idx="352513">
                  <c:v>46317.26</c:v>
                </c:pt>
                <c:pt idx="352514">
                  <c:v>46910.93</c:v>
                </c:pt>
                <c:pt idx="352515">
                  <c:v>48275.29</c:v>
                </c:pt>
                <c:pt idx="352516">
                  <c:v>47253.48</c:v>
                </c:pt>
                <c:pt idx="352517">
                  <c:v>46737.59</c:v>
                </c:pt>
                <c:pt idx="352518">
                  <c:v>49115.96</c:v>
                </c:pt>
                <c:pt idx="352519">
                  <c:v>51787.69</c:v>
                </c:pt>
                <c:pt idx="352520">
                  <c:v>47762.12</c:v>
                </c:pt>
                <c:pt idx="352521">
                  <c:v>48198.23</c:v>
                </c:pt>
                <c:pt idx="352522">
                  <c:v>48524.45</c:v>
                </c:pt>
                <c:pt idx="352523">
                  <c:v>57508.07</c:v>
                </c:pt>
                <c:pt idx="352524">
                  <c:v>41605.74</c:v>
                </c:pt>
                <c:pt idx="352525">
                  <c:v>49353.77</c:v>
                </c:pt>
                <c:pt idx="352526">
                  <c:v>47984.2</c:v>
                </c:pt>
                <c:pt idx="352527">
                  <c:v>49445.83</c:v>
                </c:pt>
                <c:pt idx="352528">
                  <c:v>47202.82</c:v>
                </c:pt>
                <c:pt idx="352529">
                  <c:v>48684.07</c:v>
                </c:pt>
                <c:pt idx="352530">
                  <c:v>46433.13</c:v>
                </c:pt>
                <c:pt idx="352531">
                  <c:v>45680.51</c:v>
                </c:pt>
                <c:pt idx="352532">
                  <c:v>45667.75</c:v>
                </c:pt>
                <c:pt idx="352533">
                  <c:v>46007.62</c:v>
                </c:pt>
                <c:pt idx="352534">
                  <c:v>45923.93</c:v>
                </c:pt>
                <c:pt idx="352535">
                  <c:v>43219.82</c:v>
                </c:pt>
                <c:pt idx="352536">
                  <c:v>45529.96</c:v>
                </c:pt>
                <c:pt idx="352537">
                  <c:v>44363.13</c:v>
                </c:pt>
                <c:pt idx="352538">
                  <c:v>47132.05</c:v>
                </c:pt>
                <c:pt idx="352539">
                  <c:v>42520.99</c:v>
                </c:pt>
                <c:pt idx="352540">
                  <c:v>44743.61</c:v>
                </c:pt>
                <c:pt idx="352541">
                  <c:v>45237.59</c:v>
                </c:pt>
                <c:pt idx="352542">
                  <c:v>45158.48</c:v>
                </c:pt>
                <c:pt idx="352543">
                  <c:v>43271.58</c:v>
                </c:pt>
                <c:pt idx="352544">
                  <c:v>44317.32</c:v>
                </c:pt>
                <c:pt idx="352545">
                  <c:v>45177.440000000002</c:v>
                </c:pt>
                <c:pt idx="352546">
                  <c:v>43681.62</c:v>
                </c:pt>
                <c:pt idx="352547">
                  <c:v>43498.879999999997</c:v>
                </c:pt>
                <c:pt idx="352548">
                  <c:v>42964.91</c:v>
                </c:pt>
                <c:pt idx="352549">
                  <c:v>42298.01</c:v>
                </c:pt>
                <c:pt idx="352550">
                  <c:v>42125.33</c:v>
                </c:pt>
                <c:pt idx="352551">
                  <c:v>43212.57</c:v>
                </c:pt>
                <c:pt idx="352552">
                  <c:v>43850.33</c:v>
                </c:pt>
                <c:pt idx="352553">
                  <c:v>42574.85</c:v>
                </c:pt>
                <c:pt idx="352554">
                  <c:v>44329.87</c:v>
                </c:pt>
                <c:pt idx="352555">
                  <c:v>43475.98</c:v>
                </c:pt>
                <c:pt idx="352556">
                  <c:v>42837.17</c:v>
                </c:pt>
                <c:pt idx="352557">
                  <c:v>44889.93</c:v>
                </c:pt>
                <c:pt idx="352558">
                  <c:v>44834.09</c:v>
                </c:pt>
                <c:pt idx="352559">
                  <c:v>46167.75</c:v>
                </c:pt>
                <c:pt idx="352560">
                  <c:v>46173.08</c:v>
                </c:pt>
                <c:pt idx="352561">
                  <c:v>44355.64</c:v>
                </c:pt>
                <c:pt idx="352562">
                  <c:v>44551.64</c:v>
                </c:pt>
                <c:pt idx="352563">
                  <c:v>45316.04</c:v>
                </c:pt>
                <c:pt idx="352564">
                  <c:v>47698.47</c:v>
                </c:pt>
                <c:pt idx="352565">
                  <c:v>46149.46</c:v>
                </c:pt>
                <c:pt idx="352566">
                  <c:v>47606.94</c:v>
                </c:pt>
                <c:pt idx="352567">
                  <c:v>46478.879999999997</c:v>
                </c:pt>
                <c:pt idx="352568">
                  <c:v>31846.36</c:v>
                </c:pt>
                <c:pt idx="352569">
                  <c:v>29680.51</c:v>
                </c:pt>
                <c:pt idx="352570">
                  <c:v>29464.04</c:v>
                </c:pt>
                <c:pt idx="352571">
                  <c:v>29788.87</c:v>
                </c:pt>
                <c:pt idx="352572">
                  <c:v>30811.22</c:v>
                </c:pt>
                <c:pt idx="352573">
                  <c:v>29791.67</c:v>
                </c:pt>
                <c:pt idx="352574">
                  <c:v>27625.9</c:v>
                </c:pt>
                <c:pt idx="352575">
                  <c:v>30782.01</c:v>
                </c:pt>
                <c:pt idx="352576">
                  <c:v>30350.6</c:v>
                </c:pt>
                <c:pt idx="352577">
                  <c:v>29410.04</c:v>
                </c:pt>
                <c:pt idx="352578">
                  <c:v>31172.65</c:v>
                </c:pt>
                <c:pt idx="352579">
                  <c:v>30639.4</c:v>
                </c:pt>
                <c:pt idx="352580">
                  <c:v>29525.24</c:v>
                </c:pt>
                <c:pt idx="352581">
                  <c:v>31767.98</c:v>
                </c:pt>
                <c:pt idx="352582">
                  <c:v>29176.06</c:v>
                </c:pt>
                <c:pt idx="352583">
                  <c:v>29996.95</c:v>
                </c:pt>
                <c:pt idx="352584">
                  <c:v>30387.97</c:v>
                </c:pt>
                <c:pt idx="352585">
                  <c:v>29357.13</c:v>
                </c:pt>
                <c:pt idx="352586">
                  <c:v>31192.94</c:v>
                </c:pt>
                <c:pt idx="352587">
                  <c:v>31459.42</c:v>
                </c:pt>
                <c:pt idx="352588">
                  <c:v>29293.919999999998</c:v>
                </c:pt>
                <c:pt idx="352589">
                  <c:v>29527.09</c:v>
                </c:pt>
                <c:pt idx="352590">
                  <c:v>30043.48</c:v>
                </c:pt>
                <c:pt idx="352591">
                  <c:v>31749.11</c:v>
                </c:pt>
                <c:pt idx="352592">
                  <c:v>30830.59</c:v>
                </c:pt>
                <c:pt idx="352593">
                  <c:v>31436.5</c:v>
                </c:pt>
                <c:pt idx="352594">
                  <c:v>32475.05</c:v>
                </c:pt>
                <c:pt idx="352595">
                  <c:v>30705.39</c:v>
                </c:pt>
                <c:pt idx="352596">
                  <c:v>30733.26</c:v>
                </c:pt>
                <c:pt idx="352597">
                  <c:v>31737.31</c:v>
                </c:pt>
                <c:pt idx="352598">
                  <c:v>31195.78</c:v>
                </c:pt>
                <c:pt idx="352599">
                  <c:v>31169.72</c:v>
                </c:pt>
                <c:pt idx="352600">
                  <c:v>32099.94</c:v>
                </c:pt>
                <c:pt idx="352601">
                  <c:v>31650</c:v>
                </c:pt>
                <c:pt idx="352602">
                  <c:v>32012.35</c:v>
                </c:pt>
                <c:pt idx="352603">
                  <c:v>30490.26</c:v>
                </c:pt>
                <c:pt idx="352604">
                  <c:v>29310.99</c:v>
                </c:pt>
                <c:pt idx="352605">
                  <c:v>30347.94</c:v>
                </c:pt>
                <c:pt idx="352606">
                  <c:v>29408.68</c:v>
                </c:pt>
                <c:pt idx="352607">
                  <c:v>29689.27</c:v>
                </c:pt>
                <c:pt idx="352608">
                  <c:v>30703.79</c:v>
                </c:pt>
                <c:pt idx="352609">
                  <c:v>29788.92</c:v>
                </c:pt>
                <c:pt idx="352610">
                  <c:v>28156.38</c:v>
                </c:pt>
                <c:pt idx="352611">
                  <c:v>27920.54</c:v>
                </c:pt>
                <c:pt idx="352612">
                  <c:v>27788.1</c:v>
                </c:pt>
                <c:pt idx="352613">
                  <c:v>28019.119999999999</c:v>
                </c:pt>
                <c:pt idx="352614">
                  <c:v>29060.7</c:v>
                </c:pt>
                <c:pt idx="352615">
                  <c:v>25025.75</c:v>
                </c:pt>
                <c:pt idx="352616">
                  <c:v>31191.84</c:v>
                </c:pt>
                <c:pt idx="352617">
                  <c:v>31481.56</c:v>
                </c:pt>
                <c:pt idx="352618">
                  <c:v>31747.06</c:v>
                </c:pt>
                <c:pt idx="352619">
                  <c:v>31217.61</c:v>
                </c:pt>
                <c:pt idx="352620">
                  <c:v>36607.32</c:v>
                </c:pt>
                <c:pt idx="352621">
                  <c:v>29901.46</c:v>
                </c:pt>
                <c:pt idx="352622">
                  <c:v>29678.83</c:v>
                </c:pt>
                <c:pt idx="352623">
                  <c:v>30554.48</c:v>
                </c:pt>
                <c:pt idx="352624">
                  <c:v>30644.66</c:v>
                </c:pt>
                <c:pt idx="352625">
                  <c:v>31642.17</c:v>
                </c:pt>
                <c:pt idx="352626">
                  <c:v>28220.6</c:v>
                </c:pt>
                <c:pt idx="352627">
                  <c:v>31832.45</c:v>
                </c:pt>
                <c:pt idx="352628">
                  <c:v>32807.65</c:v>
                </c:pt>
                <c:pt idx="352629">
                  <c:v>31968.85</c:v>
                </c:pt>
                <c:pt idx="352630">
                  <c:v>31181.55</c:v>
                </c:pt>
                <c:pt idx="352631">
                  <c:v>30624.61</c:v>
                </c:pt>
                <c:pt idx="352632">
                  <c:v>29632.87</c:v>
                </c:pt>
                <c:pt idx="352633">
                  <c:v>31204.82</c:v>
                </c:pt>
                <c:pt idx="352634">
                  <c:v>31815.45</c:v>
                </c:pt>
                <c:pt idx="352635">
                  <c:v>32833.94</c:v>
                </c:pt>
                <c:pt idx="352636">
                  <c:v>30702.400000000001</c:v>
                </c:pt>
                <c:pt idx="352637">
                  <c:v>28613.85</c:v>
                </c:pt>
                <c:pt idx="352638">
                  <c:v>31845.85</c:v>
                </c:pt>
                <c:pt idx="352639">
                  <c:v>31763.82</c:v>
                </c:pt>
                <c:pt idx="352640">
                  <c:v>30691.35</c:v>
                </c:pt>
                <c:pt idx="352641">
                  <c:v>30803.58</c:v>
                </c:pt>
                <c:pt idx="352642">
                  <c:v>30187.68</c:v>
                </c:pt>
                <c:pt idx="352643">
                  <c:v>32358.5</c:v>
                </c:pt>
                <c:pt idx="352644">
                  <c:v>31511.45</c:v>
                </c:pt>
                <c:pt idx="352645">
                  <c:v>30653.98</c:v>
                </c:pt>
                <c:pt idx="352646">
                  <c:v>31739.54</c:v>
                </c:pt>
                <c:pt idx="352647">
                  <c:v>34060.129999999997</c:v>
                </c:pt>
                <c:pt idx="352648">
                  <c:v>33574.959999999999</c:v>
                </c:pt>
                <c:pt idx="352649">
                  <c:v>32721.48</c:v>
                </c:pt>
                <c:pt idx="352650">
                  <c:v>33325.370000000003</c:v>
                </c:pt>
                <c:pt idx="352651">
                  <c:v>31449.08</c:v>
                </c:pt>
                <c:pt idx="352652">
                  <c:v>32626.9</c:v>
                </c:pt>
                <c:pt idx="352653">
                  <c:v>32876.6</c:v>
                </c:pt>
                <c:pt idx="352654">
                  <c:v>31644.06</c:v>
                </c:pt>
                <c:pt idx="352655">
                  <c:v>32443.01</c:v>
                </c:pt>
                <c:pt idx="352656">
                  <c:v>31687.439999999999</c:v>
                </c:pt>
                <c:pt idx="352657">
                  <c:v>30904.86</c:v>
                </c:pt>
                <c:pt idx="352658">
                  <c:v>31175.24</c:v>
                </c:pt>
                <c:pt idx="352659">
                  <c:v>31104.82</c:v>
                </c:pt>
                <c:pt idx="352660">
                  <c:v>30889.22</c:v>
                </c:pt>
                <c:pt idx="352661">
                  <c:v>31480.32</c:v>
                </c:pt>
                <c:pt idx="352662">
                  <c:v>28196.22</c:v>
                </c:pt>
                <c:pt idx="352663">
                  <c:v>28517.87</c:v>
                </c:pt>
                <c:pt idx="352664">
                  <c:v>30850.39</c:v>
                </c:pt>
                <c:pt idx="352665">
                  <c:v>29490.44</c:v>
                </c:pt>
                <c:pt idx="352666">
                  <c:v>32218.47</c:v>
                </c:pt>
                <c:pt idx="352667">
                  <c:v>23428.93</c:v>
                </c:pt>
                <c:pt idx="352668">
                  <c:v>32270.26</c:v>
                </c:pt>
                <c:pt idx="352669">
                  <c:v>32488.48</c:v>
                </c:pt>
                <c:pt idx="352670">
                  <c:v>32625.65</c:v>
                </c:pt>
                <c:pt idx="352671">
                  <c:v>31258.84</c:v>
                </c:pt>
                <c:pt idx="352672">
                  <c:v>33180.04</c:v>
                </c:pt>
                <c:pt idx="352673">
                  <c:v>32102.86</c:v>
                </c:pt>
                <c:pt idx="352674">
                  <c:v>29852.71</c:v>
                </c:pt>
                <c:pt idx="352675">
                  <c:v>30566.39</c:v>
                </c:pt>
                <c:pt idx="352676">
                  <c:v>30209.38</c:v>
                </c:pt>
                <c:pt idx="352677">
                  <c:v>30970.47</c:v>
                </c:pt>
                <c:pt idx="352678">
                  <c:v>28887.05</c:v>
                </c:pt>
                <c:pt idx="352679">
                  <c:v>30543.29</c:v>
                </c:pt>
                <c:pt idx="352680">
                  <c:v>32089.07</c:v>
                </c:pt>
                <c:pt idx="352681">
                  <c:v>31502.13</c:v>
                </c:pt>
                <c:pt idx="352682">
                  <c:v>28837.66</c:v>
                </c:pt>
                <c:pt idx="352683">
                  <c:v>32526.34</c:v>
                </c:pt>
                <c:pt idx="352684">
                  <c:v>31511.26</c:v>
                </c:pt>
                <c:pt idx="352685">
                  <c:v>31004.05</c:v>
                </c:pt>
                <c:pt idx="352686">
                  <c:v>30751.27</c:v>
                </c:pt>
                <c:pt idx="352687">
                  <c:v>30772.45</c:v>
                </c:pt>
                <c:pt idx="352688">
                  <c:v>31333.75</c:v>
                </c:pt>
                <c:pt idx="352689">
                  <c:v>30722.32</c:v>
                </c:pt>
                <c:pt idx="352690">
                  <c:v>32743.42</c:v>
                </c:pt>
                <c:pt idx="352691">
                  <c:v>31062.79</c:v>
                </c:pt>
                <c:pt idx="352692">
                  <c:v>31300.32</c:v>
                </c:pt>
                <c:pt idx="352693">
                  <c:v>30083.53</c:v>
                </c:pt>
                <c:pt idx="352694">
                  <c:v>30550.5</c:v>
                </c:pt>
                <c:pt idx="352695">
                  <c:v>31413.08</c:v>
                </c:pt>
                <c:pt idx="352696">
                  <c:v>30436.21</c:v>
                </c:pt>
                <c:pt idx="352697">
                  <c:v>30969.9</c:v>
                </c:pt>
                <c:pt idx="352698">
                  <c:v>30832.13</c:v>
                </c:pt>
                <c:pt idx="352699">
                  <c:v>30600.66</c:v>
                </c:pt>
                <c:pt idx="352700">
                  <c:v>32543.4</c:v>
                </c:pt>
                <c:pt idx="352701">
                  <c:v>32591.98</c:v>
                </c:pt>
                <c:pt idx="352702">
                  <c:v>32609.69</c:v>
                </c:pt>
                <c:pt idx="352703">
                  <c:v>31758.47</c:v>
                </c:pt>
                <c:pt idx="352704">
                  <c:v>31246.84</c:v>
                </c:pt>
                <c:pt idx="352705">
                  <c:v>31597.29</c:v>
                </c:pt>
                <c:pt idx="352706">
                  <c:v>31368.17</c:v>
                </c:pt>
                <c:pt idx="352707">
                  <c:v>31683.83</c:v>
                </c:pt>
                <c:pt idx="352708">
                  <c:v>30256.97</c:v>
                </c:pt>
                <c:pt idx="352709">
                  <c:v>33049.78</c:v>
                </c:pt>
                <c:pt idx="352710">
                  <c:v>30877.66</c:v>
                </c:pt>
                <c:pt idx="352711">
                  <c:v>64289.49</c:v>
                </c:pt>
                <c:pt idx="352712">
                  <c:v>59918.91</c:v>
                </c:pt>
                <c:pt idx="352713">
                  <c:v>58865.72</c:v>
                </c:pt>
                <c:pt idx="352714">
                  <c:v>60171.29</c:v>
                </c:pt>
                <c:pt idx="352715">
                  <c:v>59446.36</c:v>
                </c:pt>
                <c:pt idx="352716">
                  <c:v>59088.49</c:v>
                </c:pt>
                <c:pt idx="352717">
                  <c:v>48532.73</c:v>
                </c:pt>
                <c:pt idx="352718">
                  <c:v>58196.27</c:v>
                </c:pt>
                <c:pt idx="352719">
                  <c:v>57403.53</c:v>
                </c:pt>
                <c:pt idx="352720">
                  <c:v>55172.42</c:v>
                </c:pt>
                <c:pt idx="352721">
                  <c:v>56458.43</c:v>
                </c:pt>
                <c:pt idx="352722">
                  <c:v>57280.13</c:v>
                </c:pt>
                <c:pt idx="352723">
                  <c:v>55689.75</c:v>
                </c:pt>
                <c:pt idx="352724">
                  <c:v>57152.57</c:v>
                </c:pt>
                <c:pt idx="352725">
                  <c:v>52210.19</c:v>
                </c:pt>
                <c:pt idx="352726">
                  <c:v>54052.69</c:v>
                </c:pt>
                <c:pt idx="352727">
                  <c:v>54707.53</c:v>
                </c:pt>
                <c:pt idx="352728">
                  <c:v>53965.94</c:v>
                </c:pt>
                <c:pt idx="352729">
                  <c:v>52549.55</c:v>
                </c:pt>
                <c:pt idx="352730">
                  <c:v>54116.28</c:v>
                </c:pt>
                <c:pt idx="352731">
                  <c:v>51043.26</c:v>
                </c:pt>
                <c:pt idx="352732">
                  <c:v>55223.519999999997</c:v>
                </c:pt>
                <c:pt idx="352733">
                  <c:v>54058.96</c:v>
                </c:pt>
                <c:pt idx="352734">
                  <c:v>52457.59</c:v>
                </c:pt>
                <c:pt idx="352735">
                  <c:v>53035.27</c:v>
                </c:pt>
                <c:pt idx="352736">
                  <c:v>52221.69</c:v>
                </c:pt>
                <c:pt idx="352737">
                  <c:v>54329.599999999999</c:v>
                </c:pt>
                <c:pt idx="352738">
                  <c:v>51917.3</c:v>
                </c:pt>
                <c:pt idx="352739">
                  <c:v>54052.27</c:v>
                </c:pt>
                <c:pt idx="352740">
                  <c:v>57075.34</c:v>
                </c:pt>
                <c:pt idx="352741">
                  <c:v>56524.639999999999</c:v>
                </c:pt>
                <c:pt idx="352742">
                  <c:v>56289.42</c:v>
                </c:pt>
                <c:pt idx="352743">
                  <c:v>57207.42</c:v>
                </c:pt>
                <c:pt idx="352744">
                  <c:v>56775.360000000001</c:v>
                </c:pt>
                <c:pt idx="352745">
                  <c:v>58441.74</c:v>
                </c:pt>
                <c:pt idx="352746">
                  <c:v>58284.22</c:v>
                </c:pt>
                <c:pt idx="352747">
                  <c:v>56372.05</c:v>
                </c:pt>
                <c:pt idx="352748">
                  <c:v>58263.42</c:v>
                </c:pt>
                <c:pt idx="352749">
                  <c:v>55665.64</c:v>
                </c:pt>
                <c:pt idx="352750">
                  <c:v>63981.51</c:v>
                </c:pt>
                <c:pt idx="352751">
                  <c:v>62308.09</c:v>
                </c:pt>
                <c:pt idx="352752">
                  <c:v>68066.53</c:v>
                </c:pt>
                <c:pt idx="352753">
                  <c:v>75848.53</c:v>
                </c:pt>
                <c:pt idx="352754">
                  <c:v>57551.86</c:v>
                </c:pt>
                <c:pt idx="352755">
                  <c:v>63395.28</c:v>
                </c:pt>
                <c:pt idx="352756">
                  <c:v>67124.03</c:v>
                </c:pt>
                <c:pt idx="352757">
                  <c:v>77401.19</c:v>
                </c:pt>
                <c:pt idx="352758">
                  <c:v>51005.11</c:v>
                </c:pt>
                <c:pt idx="352759">
                  <c:v>60817.54</c:v>
                </c:pt>
                <c:pt idx="352760">
                  <c:v>66449.460000000006</c:v>
                </c:pt>
                <c:pt idx="352761">
                  <c:v>62272.44</c:v>
                </c:pt>
                <c:pt idx="352762">
                  <c:v>61631.26</c:v>
                </c:pt>
                <c:pt idx="352763">
                  <c:v>76504.649999999994</c:v>
                </c:pt>
                <c:pt idx="352764">
                  <c:v>61132.25</c:v>
                </c:pt>
                <c:pt idx="352765">
                  <c:v>58447.21</c:v>
                </c:pt>
                <c:pt idx="352766">
                  <c:v>57942.400000000001</c:v>
                </c:pt>
                <c:pt idx="352767">
                  <c:v>59385.46</c:v>
                </c:pt>
                <c:pt idx="352768">
                  <c:v>57704.31</c:v>
                </c:pt>
                <c:pt idx="352769">
                  <c:v>51989.73</c:v>
                </c:pt>
                <c:pt idx="352770">
                  <c:v>58836.99</c:v>
                </c:pt>
                <c:pt idx="352771">
                  <c:v>58421.56</c:v>
                </c:pt>
                <c:pt idx="352772">
                  <c:v>56370.95</c:v>
                </c:pt>
                <c:pt idx="352773">
                  <c:v>58127.1</c:v>
                </c:pt>
                <c:pt idx="352774">
                  <c:v>57917.760000000002</c:v>
                </c:pt>
                <c:pt idx="352775">
                  <c:v>55985.5</c:v>
                </c:pt>
                <c:pt idx="352776">
                  <c:v>58328.58</c:v>
                </c:pt>
                <c:pt idx="352777">
                  <c:v>56558.64</c:v>
                </c:pt>
                <c:pt idx="352778">
                  <c:v>58391.29</c:v>
                </c:pt>
                <c:pt idx="352779">
                  <c:v>54263.97</c:v>
                </c:pt>
                <c:pt idx="352780">
                  <c:v>52946.21</c:v>
                </c:pt>
                <c:pt idx="352781">
                  <c:v>54972.04</c:v>
                </c:pt>
                <c:pt idx="352782">
                  <c:v>54943.42</c:v>
                </c:pt>
                <c:pt idx="352783">
                  <c:v>55877.99</c:v>
                </c:pt>
                <c:pt idx="352784">
                  <c:v>55085.18</c:v>
                </c:pt>
                <c:pt idx="352785">
                  <c:v>54477.96</c:v>
                </c:pt>
                <c:pt idx="352786">
                  <c:v>57034.27</c:v>
                </c:pt>
                <c:pt idx="352787">
                  <c:v>56983.98</c:v>
                </c:pt>
                <c:pt idx="352788">
                  <c:v>56693.03</c:v>
                </c:pt>
                <c:pt idx="352789">
                  <c:v>57681.2</c:v>
                </c:pt>
                <c:pt idx="352790">
                  <c:v>57180.13</c:v>
                </c:pt>
                <c:pt idx="352791">
                  <c:v>57338.74</c:v>
                </c:pt>
                <c:pt idx="352792">
                  <c:v>59810.41</c:v>
                </c:pt>
                <c:pt idx="352793">
                  <c:v>60999.98</c:v>
                </c:pt>
                <c:pt idx="352794">
                  <c:v>58414.26</c:v>
                </c:pt>
                <c:pt idx="352795">
                  <c:v>58958.080000000002</c:v>
                </c:pt>
                <c:pt idx="352796">
                  <c:v>60771.55</c:v>
                </c:pt>
                <c:pt idx="352797">
                  <c:v>59060.91</c:v>
                </c:pt>
                <c:pt idx="352798">
                  <c:v>62890.19</c:v>
                </c:pt>
                <c:pt idx="352799">
                  <c:v>61863.67</c:v>
                </c:pt>
                <c:pt idx="352800">
                  <c:v>62134.18</c:v>
                </c:pt>
                <c:pt idx="352801">
                  <c:v>61816.77</c:v>
                </c:pt>
                <c:pt idx="352802">
                  <c:v>64031.45</c:v>
                </c:pt>
                <c:pt idx="352803">
                  <c:v>65232.92</c:v>
                </c:pt>
                <c:pt idx="352804">
                  <c:v>70663.149999999994</c:v>
                </c:pt>
                <c:pt idx="352805">
                  <c:v>76351.12</c:v>
                </c:pt>
                <c:pt idx="352806">
                  <c:v>62882.47</c:v>
                </c:pt>
                <c:pt idx="352807">
                  <c:v>68566.64</c:v>
                </c:pt>
                <c:pt idx="352808">
                  <c:v>70697.81</c:v>
                </c:pt>
                <c:pt idx="352809">
                  <c:v>85109.94</c:v>
                </c:pt>
                <c:pt idx="352810">
                  <c:v>54617.18</c:v>
                </c:pt>
                <c:pt idx="352811">
                  <c:v>65507.72</c:v>
                </c:pt>
                <c:pt idx="352812">
                  <c:v>68010.3</c:v>
                </c:pt>
                <c:pt idx="352813">
                  <c:v>65774.84</c:v>
                </c:pt>
                <c:pt idx="352814">
                  <c:v>62580.160000000003</c:v>
                </c:pt>
                <c:pt idx="352815">
                  <c:v>66528.56</c:v>
                </c:pt>
                <c:pt idx="352816">
                  <c:v>63944.87</c:v>
                </c:pt>
                <c:pt idx="352817">
                  <c:v>60949.4</c:v>
                </c:pt>
                <c:pt idx="352818">
                  <c:v>61683.26</c:v>
                </c:pt>
                <c:pt idx="352819">
                  <c:v>60820.4</c:v>
                </c:pt>
                <c:pt idx="352820">
                  <c:v>61872.4</c:v>
                </c:pt>
                <c:pt idx="352821">
                  <c:v>56627.92</c:v>
                </c:pt>
                <c:pt idx="352822">
                  <c:v>59191.44</c:v>
                </c:pt>
                <c:pt idx="352823">
                  <c:v>58814.67</c:v>
                </c:pt>
                <c:pt idx="352824">
                  <c:v>62875.05</c:v>
                </c:pt>
                <c:pt idx="352825">
                  <c:v>57843.98</c:v>
                </c:pt>
                <c:pt idx="352826">
                  <c:v>60870.66</c:v>
                </c:pt>
                <c:pt idx="352827">
                  <c:v>58627.97</c:v>
                </c:pt>
                <c:pt idx="352828">
                  <c:v>57484.73</c:v>
                </c:pt>
                <c:pt idx="352829">
                  <c:v>56184.6</c:v>
                </c:pt>
                <c:pt idx="352830">
                  <c:v>58302.74</c:v>
                </c:pt>
                <c:pt idx="352831">
                  <c:v>59129.91</c:v>
                </c:pt>
                <c:pt idx="352832">
                  <c:v>58370.01</c:v>
                </c:pt>
                <c:pt idx="352833">
                  <c:v>57898.15</c:v>
                </c:pt>
                <c:pt idx="352834">
                  <c:v>56575.05</c:v>
                </c:pt>
                <c:pt idx="352835">
                  <c:v>56332.94</c:v>
                </c:pt>
                <c:pt idx="352836">
                  <c:v>54134.23</c:v>
                </c:pt>
                <c:pt idx="352837">
                  <c:v>57998.21</c:v>
                </c:pt>
                <c:pt idx="352838">
                  <c:v>59159.9</c:v>
                </c:pt>
                <c:pt idx="352839">
                  <c:v>57138.58</c:v>
                </c:pt>
                <c:pt idx="352840">
                  <c:v>57361.07</c:v>
                </c:pt>
                <c:pt idx="352841">
                  <c:v>57041.52</c:v>
                </c:pt>
                <c:pt idx="352842">
                  <c:v>57353.97</c:v>
                </c:pt>
                <c:pt idx="352843">
                  <c:v>59876.55</c:v>
                </c:pt>
                <c:pt idx="352844">
                  <c:v>59740.800000000003</c:v>
                </c:pt>
                <c:pt idx="352845">
                  <c:v>60785.61</c:v>
                </c:pt>
                <c:pt idx="352846">
                  <c:v>60568.66</c:v>
                </c:pt>
                <c:pt idx="352847">
                  <c:v>59303.18</c:v>
                </c:pt>
                <c:pt idx="352848">
                  <c:v>61434.64</c:v>
                </c:pt>
                <c:pt idx="352849">
                  <c:v>62272.84</c:v>
                </c:pt>
                <c:pt idx="352850">
                  <c:v>64988.77</c:v>
                </c:pt>
                <c:pt idx="352851">
                  <c:v>61525.48</c:v>
                </c:pt>
                <c:pt idx="352852">
                  <c:v>65263.03</c:v>
                </c:pt>
                <c:pt idx="352853">
                  <c:v>62498.77</c:v>
                </c:pt>
                <c:pt idx="352854">
                  <c:v>21108.240000000002</c:v>
                </c:pt>
                <c:pt idx="352855">
                  <c:v>20020.23</c:v>
                </c:pt>
                <c:pt idx="352856">
                  <c:v>19398.79</c:v>
                </c:pt>
                <c:pt idx="352857">
                  <c:v>19662.72</c:v>
                </c:pt>
                <c:pt idx="352858">
                  <c:v>20757.39</c:v>
                </c:pt>
                <c:pt idx="352859">
                  <c:v>19923.97</c:v>
                </c:pt>
                <c:pt idx="352860">
                  <c:v>18263.5</c:v>
                </c:pt>
                <c:pt idx="352861">
                  <c:v>20928.810000000001</c:v>
                </c:pt>
                <c:pt idx="352862">
                  <c:v>20753.43</c:v>
                </c:pt>
                <c:pt idx="352863">
                  <c:v>18926.25</c:v>
                </c:pt>
                <c:pt idx="352864">
                  <c:v>20594.52</c:v>
                </c:pt>
                <c:pt idx="352865">
                  <c:v>19983.43</c:v>
                </c:pt>
                <c:pt idx="352866">
                  <c:v>18086.3</c:v>
                </c:pt>
                <c:pt idx="352867">
                  <c:v>20281.62</c:v>
                </c:pt>
                <c:pt idx="352868">
                  <c:v>18931.189999999999</c:v>
                </c:pt>
                <c:pt idx="352869">
                  <c:v>19132.41</c:v>
                </c:pt>
                <c:pt idx="352870">
                  <c:v>19828.22</c:v>
                </c:pt>
                <c:pt idx="352871">
                  <c:v>20671.46</c:v>
                </c:pt>
                <c:pt idx="352872">
                  <c:v>18583.599999999999</c:v>
                </c:pt>
                <c:pt idx="352873">
                  <c:v>19568.87</c:v>
                </c:pt>
                <c:pt idx="352874">
                  <c:v>18610.47</c:v>
                </c:pt>
                <c:pt idx="352875">
                  <c:v>19936.87</c:v>
                </c:pt>
                <c:pt idx="352876">
                  <c:v>20691.419999999998</c:v>
                </c:pt>
                <c:pt idx="352877">
                  <c:v>19287.86</c:v>
                </c:pt>
                <c:pt idx="352878">
                  <c:v>19546.68</c:v>
                </c:pt>
                <c:pt idx="352879">
                  <c:v>20160.810000000001</c:v>
                </c:pt>
                <c:pt idx="352880">
                  <c:v>20637.23</c:v>
                </c:pt>
                <c:pt idx="352881">
                  <c:v>18449.45</c:v>
                </c:pt>
                <c:pt idx="352882">
                  <c:v>19761.04</c:v>
                </c:pt>
                <c:pt idx="352883">
                  <c:v>21331.78</c:v>
                </c:pt>
                <c:pt idx="352884">
                  <c:v>20753.96</c:v>
                </c:pt>
                <c:pt idx="352885">
                  <c:v>21144.12</c:v>
                </c:pt>
                <c:pt idx="352886">
                  <c:v>21111.71</c:v>
                </c:pt>
                <c:pt idx="352887">
                  <c:v>19809.490000000002</c:v>
                </c:pt>
                <c:pt idx="352888">
                  <c:v>20414.91</c:v>
                </c:pt>
                <c:pt idx="352889">
                  <c:v>22207.59</c:v>
                </c:pt>
                <c:pt idx="352890">
                  <c:v>19886.55</c:v>
                </c:pt>
                <c:pt idx="352891">
                  <c:v>20954.63</c:v>
                </c:pt>
                <c:pt idx="352892">
                  <c:v>19581.29</c:v>
                </c:pt>
                <c:pt idx="352893">
                  <c:v>22409.81</c:v>
                </c:pt>
                <c:pt idx="352894">
                  <c:v>21855.42</c:v>
                </c:pt>
                <c:pt idx="352895">
                  <c:v>23472.9</c:v>
                </c:pt>
                <c:pt idx="352896">
                  <c:v>22265.16</c:v>
                </c:pt>
                <c:pt idx="352897">
                  <c:v>19937.400000000001</c:v>
                </c:pt>
                <c:pt idx="352898">
                  <c:v>20407.689999999999</c:v>
                </c:pt>
                <c:pt idx="352899">
                  <c:v>21043.52</c:v>
                </c:pt>
                <c:pt idx="352900">
                  <c:v>24726.47</c:v>
                </c:pt>
                <c:pt idx="352901">
                  <c:v>19472.48</c:v>
                </c:pt>
                <c:pt idx="352902">
                  <c:v>22695.21</c:v>
                </c:pt>
                <c:pt idx="352903">
                  <c:v>22714.7</c:v>
                </c:pt>
                <c:pt idx="352904">
                  <c:v>21628.639999999999</c:v>
                </c:pt>
                <c:pt idx="352905">
                  <c:v>22427.52</c:v>
                </c:pt>
                <c:pt idx="352906">
                  <c:v>28579.47</c:v>
                </c:pt>
                <c:pt idx="352907">
                  <c:v>20302.740000000002</c:v>
                </c:pt>
                <c:pt idx="352908">
                  <c:v>20788.060000000001</c:v>
                </c:pt>
                <c:pt idx="352909">
                  <c:v>20962.8</c:v>
                </c:pt>
                <c:pt idx="352910">
                  <c:v>22319.23</c:v>
                </c:pt>
                <c:pt idx="352911">
                  <c:v>20457.41</c:v>
                </c:pt>
                <c:pt idx="352912">
                  <c:v>19567.47</c:v>
                </c:pt>
                <c:pt idx="352913">
                  <c:v>21335.88</c:v>
                </c:pt>
                <c:pt idx="352914">
                  <c:v>21547.31</c:v>
                </c:pt>
                <c:pt idx="352915">
                  <c:v>21600.06</c:v>
                </c:pt>
                <c:pt idx="352916">
                  <c:v>20770.240000000002</c:v>
                </c:pt>
                <c:pt idx="352917">
                  <c:v>21405.94</c:v>
                </c:pt>
                <c:pt idx="352918">
                  <c:v>19985.400000000001</c:v>
                </c:pt>
                <c:pt idx="352919">
                  <c:v>22327.8</c:v>
                </c:pt>
                <c:pt idx="352920">
                  <c:v>20673.189999999999</c:v>
                </c:pt>
                <c:pt idx="352921">
                  <c:v>22275.96</c:v>
                </c:pt>
                <c:pt idx="352922">
                  <c:v>20749.560000000001</c:v>
                </c:pt>
                <c:pt idx="352923">
                  <c:v>21430.12</c:v>
                </c:pt>
                <c:pt idx="352924">
                  <c:v>21186.59</c:v>
                </c:pt>
                <c:pt idx="352925">
                  <c:v>21339.05</c:v>
                </c:pt>
                <c:pt idx="352926">
                  <c:v>21225.37</c:v>
                </c:pt>
                <c:pt idx="352927">
                  <c:v>22280.49</c:v>
                </c:pt>
                <c:pt idx="352928">
                  <c:v>21935.279999999999</c:v>
                </c:pt>
                <c:pt idx="352929">
                  <c:v>21456.29</c:v>
                </c:pt>
                <c:pt idx="352930">
                  <c:v>21139.45</c:v>
                </c:pt>
                <c:pt idx="352931">
                  <c:v>20896.169999999998</c:v>
                </c:pt>
                <c:pt idx="352932">
                  <c:v>21164.38</c:v>
                </c:pt>
                <c:pt idx="352933">
                  <c:v>21697.58</c:v>
                </c:pt>
                <c:pt idx="352934">
                  <c:v>20810.57</c:v>
                </c:pt>
                <c:pt idx="352935">
                  <c:v>20657.21</c:v>
                </c:pt>
                <c:pt idx="352936">
                  <c:v>22474.720000000001</c:v>
                </c:pt>
                <c:pt idx="352937">
                  <c:v>22812.720000000001</c:v>
                </c:pt>
                <c:pt idx="352938">
                  <c:v>21617.13</c:v>
                </c:pt>
                <c:pt idx="352939">
                  <c:v>22637.82</c:v>
                </c:pt>
                <c:pt idx="352940">
                  <c:v>21515.69</c:v>
                </c:pt>
                <c:pt idx="352941">
                  <c:v>22003.21</c:v>
                </c:pt>
                <c:pt idx="352942">
                  <c:v>21573.279999999999</c:v>
                </c:pt>
                <c:pt idx="352943">
                  <c:v>21962.61</c:v>
                </c:pt>
                <c:pt idx="352944">
                  <c:v>22139.38</c:v>
                </c:pt>
                <c:pt idx="352945">
                  <c:v>21896.240000000002</c:v>
                </c:pt>
                <c:pt idx="352946">
                  <c:v>23136.22</c:v>
                </c:pt>
                <c:pt idx="352947">
                  <c:v>23387.52</c:v>
                </c:pt>
                <c:pt idx="352948">
                  <c:v>22442.6</c:v>
                </c:pt>
                <c:pt idx="352949">
                  <c:v>21044.31</c:v>
                </c:pt>
                <c:pt idx="352950">
                  <c:v>23931.84</c:v>
                </c:pt>
                <c:pt idx="352951">
                  <c:v>22778.85</c:v>
                </c:pt>
                <c:pt idx="352952">
                  <c:v>26422.23</c:v>
                </c:pt>
                <c:pt idx="352953">
                  <c:v>18913.939999999999</c:v>
                </c:pt>
                <c:pt idx="352954">
                  <c:v>24819.47</c:v>
                </c:pt>
                <c:pt idx="352955">
                  <c:v>24391.200000000001</c:v>
                </c:pt>
                <c:pt idx="352956">
                  <c:v>24311.31</c:v>
                </c:pt>
                <c:pt idx="352957">
                  <c:v>22989.09</c:v>
                </c:pt>
                <c:pt idx="352958">
                  <c:v>22718.26</c:v>
                </c:pt>
                <c:pt idx="352959">
                  <c:v>23231.81</c:v>
                </c:pt>
                <c:pt idx="352960">
                  <c:v>22599.8</c:v>
                </c:pt>
                <c:pt idx="352961">
                  <c:v>21774.89</c:v>
                </c:pt>
                <c:pt idx="352962">
                  <c:v>20642.38</c:v>
                </c:pt>
                <c:pt idx="352963">
                  <c:v>21295.69</c:v>
                </c:pt>
                <c:pt idx="352964">
                  <c:v>20377.57</c:v>
                </c:pt>
                <c:pt idx="352965">
                  <c:v>22051.17</c:v>
                </c:pt>
                <c:pt idx="352966">
                  <c:v>21540.36</c:v>
                </c:pt>
                <c:pt idx="352967">
                  <c:v>22908.41</c:v>
                </c:pt>
                <c:pt idx="352968">
                  <c:v>20152.25</c:v>
                </c:pt>
                <c:pt idx="352969">
                  <c:v>20675.86</c:v>
                </c:pt>
                <c:pt idx="352970">
                  <c:v>20815.759999999998</c:v>
                </c:pt>
                <c:pt idx="352971">
                  <c:v>21034.49</c:v>
                </c:pt>
                <c:pt idx="352972">
                  <c:v>20646.46</c:v>
                </c:pt>
                <c:pt idx="352973">
                  <c:v>22496.39</c:v>
                </c:pt>
                <c:pt idx="352974">
                  <c:v>22874.240000000002</c:v>
                </c:pt>
                <c:pt idx="352975">
                  <c:v>24048.86</c:v>
                </c:pt>
                <c:pt idx="352976">
                  <c:v>23225.09</c:v>
                </c:pt>
                <c:pt idx="352977">
                  <c:v>22375.11</c:v>
                </c:pt>
                <c:pt idx="352978">
                  <c:v>21921.96</c:v>
                </c:pt>
                <c:pt idx="352979">
                  <c:v>20595.88</c:v>
                </c:pt>
                <c:pt idx="352980">
                  <c:v>25236.43</c:v>
                </c:pt>
                <c:pt idx="352981">
                  <c:v>23595.34</c:v>
                </c:pt>
                <c:pt idx="352982">
                  <c:v>22652.1</c:v>
                </c:pt>
                <c:pt idx="352983">
                  <c:v>22259.67</c:v>
                </c:pt>
                <c:pt idx="352984">
                  <c:v>21866.14</c:v>
                </c:pt>
                <c:pt idx="352985">
                  <c:v>22383.26</c:v>
                </c:pt>
                <c:pt idx="352986">
                  <c:v>22506.400000000001</c:v>
                </c:pt>
                <c:pt idx="352987">
                  <c:v>22802.45</c:v>
                </c:pt>
                <c:pt idx="352988">
                  <c:v>23738.799999999999</c:v>
                </c:pt>
                <c:pt idx="352989">
                  <c:v>26445.16</c:v>
                </c:pt>
                <c:pt idx="352990">
                  <c:v>23233.7</c:v>
                </c:pt>
                <c:pt idx="352991">
                  <c:v>23688.5</c:v>
                </c:pt>
                <c:pt idx="352992">
                  <c:v>24193.72</c:v>
                </c:pt>
                <c:pt idx="352993">
                  <c:v>25027.7</c:v>
                </c:pt>
                <c:pt idx="352994">
                  <c:v>24199.65</c:v>
                </c:pt>
                <c:pt idx="352995">
                  <c:v>25080.080000000002</c:v>
                </c:pt>
                <c:pt idx="352996">
                  <c:v>23058.73</c:v>
                </c:pt>
                <c:pt idx="352997">
                  <c:v>31704.33</c:v>
                </c:pt>
                <c:pt idx="352998">
                  <c:v>31022.49</c:v>
                </c:pt>
                <c:pt idx="352999">
                  <c:v>35479.050000000003</c:v>
                </c:pt>
                <c:pt idx="353000">
                  <c:v>30713.119999999999</c:v>
                </c:pt>
                <c:pt idx="353001">
                  <c:v>32349.67</c:v>
                </c:pt>
                <c:pt idx="353002">
                  <c:v>32198.69</c:v>
                </c:pt>
                <c:pt idx="353003">
                  <c:v>28466.29</c:v>
                </c:pt>
                <c:pt idx="353004">
                  <c:v>34022.69</c:v>
                </c:pt>
                <c:pt idx="353005">
                  <c:v>33821.46</c:v>
                </c:pt>
                <c:pt idx="353006">
                  <c:v>34588.339999999997</c:v>
                </c:pt>
                <c:pt idx="353007">
                  <c:v>34446.980000000003</c:v>
                </c:pt>
                <c:pt idx="353008">
                  <c:v>34330.67</c:v>
                </c:pt>
                <c:pt idx="353009">
                  <c:v>34032.99</c:v>
                </c:pt>
                <c:pt idx="353010">
                  <c:v>35559.410000000003</c:v>
                </c:pt>
                <c:pt idx="353011">
                  <c:v>40119.79</c:v>
                </c:pt>
                <c:pt idx="353012">
                  <c:v>35614.61</c:v>
                </c:pt>
                <c:pt idx="353013">
                  <c:v>38644.120000000003</c:v>
                </c:pt>
                <c:pt idx="353014">
                  <c:v>37782.480000000003</c:v>
                </c:pt>
                <c:pt idx="353015">
                  <c:v>35932.230000000003</c:v>
                </c:pt>
                <c:pt idx="353016">
                  <c:v>34144.11</c:v>
                </c:pt>
                <c:pt idx="353017">
                  <c:v>33259.75</c:v>
                </c:pt>
                <c:pt idx="353018">
                  <c:v>34688.239999999998</c:v>
                </c:pt>
                <c:pt idx="353019">
                  <c:v>35425.81</c:v>
                </c:pt>
                <c:pt idx="353020">
                  <c:v>35781.760000000002</c:v>
                </c:pt>
                <c:pt idx="353021">
                  <c:v>33474.53</c:v>
                </c:pt>
                <c:pt idx="353022">
                  <c:v>32429.89</c:v>
                </c:pt>
                <c:pt idx="353023">
                  <c:v>34770.300000000003</c:v>
                </c:pt>
                <c:pt idx="353024">
                  <c:v>35111.43</c:v>
                </c:pt>
                <c:pt idx="353025">
                  <c:v>34315.81</c:v>
                </c:pt>
                <c:pt idx="353026">
                  <c:v>36230.32</c:v>
                </c:pt>
                <c:pt idx="353027">
                  <c:v>35095.42</c:v>
                </c:pt>
                <c:pt idx="353028">
                  <c:v>35041.18</c:v>
                </c:pt>
                <c:pt idx="353029">
                  <c:v>33031.54</c:v>
                </c:pt>
                <c:pt idx="353030">
                  <c:v>31594.18</c:v>
                </c:pt>
                <c:pt idx="353031">
                  <c:v>33164.370000000003</c:v>
                </c:pt>
                <c:pt idx="353032">
                  <c:v>32963.96</c:v>
                </c:pt>
                <c:pt idx="353033">
                  <c:v>33021.300000000003</c:v>
                </c:pt>
                <c:pt idx="353034">
                  <c:v>32826.35</c:v>
                </c:pt>
                <c:pt idx="353035">
                  <c:v>31424.99</c:v>
                </c:pt>
                <c:pt idx="353036">
                  <c:v>30171.42</c:v>
                </c:pt>
                <c:pt idx="353037">
                  <c:v>28205.39</c:v>
                </c:pt>
                <c:pt idx="353038">
                  <c:v>28080.560000000001</c:v>
                </c:pt>
                <c:pt idx="353039">
                  <c:v>31830.69</c:v>
                </c:pt>
                <c:pt idx="353040">
                  <c:v>27346.26</c:v>
                </c:pt>
                <c:pt idx="353041">
                  <c:v>26299.33</c:v>
                </c:pt>
                <c:pt idx="353042">
                  <c:v>26086.5</c:v>
                </c:pt>
                <c:pt idx="353043">
                  <c:v>32374.67</c:v>
                </c:pt>
                <c:pt idx="353044">
                  <c:v>24739.21</c:v>
                </c:pt>
                <c:pt idx="353045">
                  <c:v>31498.79</c:v>
                </c:pt>
                <c:pt idx="353046">
                  <c:v>33312.92</c:v>
                </c:pt>
                <c:pt idx="353047">
                  <c:v>32723.5</c:v>
                </c:pt>
                <c:pt idx="353048">
                  <c:v>33289.99</c:v>
                </c:pt>
                <c:pt idx="353049">
                  <c:v>36210.019999999997</c:v>
                </c:pt>
                <c:pt idx="353050">
                  <c:v>30798.99</c:v>
                </c:pt>
                <c:pt idx="353051">
                  <c:v>40222.879999999997</c:v>
                </c:pt>
                <c:pt idx="353052">
                  <c:v>33384.559999999998</c:v>
                </c:pt>
                <c:pt idx="353053">
                  <c:v>34075.93</c:v>
                </c:pt>
                <c:pt idx="353054">
                  <c:v>31974.15</c:v>
                </c:pt>
                <c:pt idx="353055">
                  <c:v>30233.97</c:v>
                </c:pt>
                <c:pt idx="353056">
                  <c:v>34983.53</c:v>
                </c:pt>
                <c:pt idx="353057">
                  <c:v>35773.79</c:v>
                </c:pt>
                <c:pt idx="353058">
                  <c:v>36552</c:v>
                </c:pt>
                <c:pt idx="353059">
                  <c:v>36605.120000000003</c:v>
                </c:pt>
                <c:pt idx="353060">
                  <c:v>37159.65</c:v>
                </c:pt>
                <c:pt idx="353061">
                  <c:v>35079.660000000003</c:v>
                </c:pt>
                <c:pt idx="353062">
                  <c:v>37664.01</c:v>
                </c:pt>
                <c:pt idx="353063">
                  <c:v>42151.27</c:v>
                </c:pt>
                <c:pt idx="353064">
                  <c:v>35701.230000000003</c:v>
                </c:pt>
                <c:pt idx="353065">
                  <c:v>37127.39</c:v>
                </c:pt>
                <c:pt idx="353066">
                  <c:v>36593.230000000003</c:v>
                </c:pt>
                <c:pt idx="353067">
                  <c:v>34176.730000000003</c:v>
                </c:pt>
                <c:pt idx="353068">
                  <c:v>34624.9</c:v>
                </c:pt>
                <c:pt idx="353069">
                  <c:v>35268.120000000003</c:v>
                </c:pt>
                <c:pt idx="353070">
                  <c:v>34221.46</c:v>
                </c:pt>
                <c:pt idx="353071">
                  <c:v>33274.449999999997</c:v>
                </c:pt>
                <c:pt idx="353072">
                  <c:v>32509.32</c:v>
                </c:pt>
                <c:pt idx="353073">
                  <c:v>33045.01</c:v>
                </c:pt>
                <c:pt idx="353074">
                  <c:v>32733.9</c:v>
                </c:pt>
                <c:pt idx="353075">
                  <c:v>36662.22</c:v>
                </c:pt>
                <c:pt idx="353076">
                  <c:v>36186.39</c:v>
                </c:pt>
                <c:pt idx="353077">
                  <c:v>35807.230000000003</c:v>
                </c:pt>
                <c:pt idx="353078">
                  <c:v>36134.76</c:v>
                </c:pt>
                <c:pt idx="353079">
                  <c:v>37408.550000000003</c:v>
                </c:pt>
                <c:pt idx="353080">
                  <c:v>34377.06</c:v>
                </c:pt>
                <c:pt idx="353081">
                  <c:v>33162.65</c:v>
                </c:pt>
                <c:pt idx="353082">
                  <c:v>34493.599999999999</c:v>
                </c:pt>
                <c:pt idx="353083">
                  <c:v>33247.11</c:v>
                </c:pt>
                <c:pt idx="353084">
                  <c:v>34203.07</c:v>
                </c:pt>
                <c:pt idx="353085">
                  <c:v>31021.24</c:v>
                </c:pt>
                <c:pt idx="353086">
                  <c:v>32221.29</c:v>
                </c:pt>
                <c:pt idx="353087">
                  <c:v>32546.49</c:v>
                </c:pt>
                <c:pt idx="353088">
                  <c:v>28866.48</c:v>
                </c:pt>
                <c:pt idx="353089">
                  <c:v>29526.03</c:v>
                </c:pt>
                <c:pt idx="353090">
                  <c:v>29314.53</c:v>
                </c:pt>
                <c:pt idx="353091">
                  <c:v>31666.31</c:v>
                </c:pt>
                <c:pt idx="353092">
                  <c:v>27744.94</c:v>
                </c:pt>
                <c:pt idx="353093">
                  <c:v>28036.799999999999</c:v>
                </c:pt>
                <c:pt idx="353094">
                  <c:v>27343.79</c:v>
                </c:pt>
                <c:pt idx="353095">
                  <c:v>31892.47</c:v>
                </c:pt>
                <c:pt idx="353096">
                  <c:v>25025.35</c:v>
                </c:pt>
                <c:pt idx="353097">
                  <c:v>35447.81</c:v>
                </c:pt>
                <c:pt idx="353098">
                  <c:v>33379.230000000003</c:v>
                </c:pt>
                <c:pt idx="353099">
                  <c:v>34374.78</c:v>
                </c:pt>
                <c:pt idx="353100">
                  <c:v>32639.63</c:v>
                </c:pt>
                <c:pt idx="353101">
                  <c:v>33977.39</c:v>
                </c:pt>
                <c:pt idx="353102">
                  <c:v>33405.11</c:v>
                </c:pt>
                <c:pt idx="353103">
                  <c:v>41372.17</c:v>
                </c:pt>
                <c:pt idx="353104">
                  <c:v>31471.32</c:v>
                </c:pt>
                <c:pt idx="353105">
                  <c:v>32245.24</c:v>
                </c:pt>
                <c:pt idx="353106">
                  <c:v>31725.35</c:v>
                </c:pt>
                <c:pt idx="353107">
                  <c:v>27882.11</c:v>
                </c:pt>
                <c:pt idx="353108">
                  <c:v>32919.519999999997</c:v>
                </c:pt>
                <c:pt idx="353109">
                  <c:v>31788.080000000002</c:v>
                </c:pt>
                <c:pt idx="353110">
                  <c:v>33162.14</c:v>
                </c:pt>
                <c:pt idx="353111">
                  <c:v>33752.519999999997</c:v>
                </c:pt>
                <c:pt idx="353112">
                  <c:v>32480.76</c:v>
                </c:pt>
                <c:pt idx="353113">
                  <c:v>32591.39</c:v>
                </c:pt>
                <c:pt idx="353114">
                  <c:v>33547.410000000003</c:v>
                </c:pt>
                <c:pt idx="353115">
                  <c:v>34994.94</c:v>
                </c:pt>
                <c:pt idx="353116">
                  <c:v>40754.18</c:v>
                </c:pt>
                <c:pt idx="353117">
                  <c:v>35324.379999999997</c:v>
                </c:pt>
                <c:pt idx="353118">
                  <c:v>36615.629999999997</c:v>
                </c:pt>
                <c:pt idx="353119">
                  <c:v>35361.599999999999</c:v>
                </c:pt>
                <c:pt idx="353120">
                  <c:v>35297.629999999997</c:v>
                </c:pt>
                <c:pt idx="353121">
                  <c:v>34844.15</c:v>
                </c:pt>
                <c:pt idx="353122">
                  <c:v>32749.35</c:v>
                </c:pt>
                <c:pt idx="353123">
                  <c:v>33283.94</c:v>
                </c:pt>
                <c:pt idx="353124">
                  <c:v>33603.06</c:v>
                </c:pt>
                <c:pt idx="353125">
                  <c:v>35349.67</c:v>
                </c:pt>
                <c:pt idx="353126">
                  <c:v>37312.43</c:v>
                </c:pt>
                <c:pt idx="353127">
                  <c:v>37204.480000000003</c:v>
                </c:pt>
                <c:pt idx="353128">
                  <c:v>36325.07</c:v>
                </c:pt>
                <c:pt idx="353129">
                  <c:v>36176.25</c:v>
                </c:pt>
                <c:pt idx="353130">
                  <c:v>34300.730000000003</c:v>
                </c:pt>
                <c:pt idx="353131">
                  <c:v>36919.79</c:v>
                </c:pt>
                <c:pt idx="353132">
                  <c:v>36100.800000000003</c:v>
                </c:pt>
                <c:pt idx="353133">
                  <c:v>34311.370000000003</c:v>
                </c:pt>
                <c:pt idx="353134">
                  <c:v>34634.879999999997</c:v>
                </c:pt>
                <c:pt idx="353135">
                  <c:v>33760.35</c:v>
                </c:pt>
                <c:pt idx="353136">
                  <c:v>33828.910000000003</c:v>
                </c:pt>
                <c:pt idx="353137">
                  <c:v>34020.879999999997</c:v>
                </c:pt>
                <c:pt idx="353138">
                  <c:v>34387.47</c:v>
                </c:pt>
                <c:pt idx="353139">
                  <c:v>33659.269999999997</c:v>
                </c:pt>
                <c:pt idx="353140">
                  <c:v>50910.65</c:v>
                </c:pt>
                <c:pt idx="353141">
                  <c:v>51779.92</c:v>
                </c:pt>
                <c:pt idx="353142">
                  <c:v>47701.8</c:v>
                </c:pt>
                <c:pt idx="353143">
                  <c:v>49070.65</c:v>
                </c:pt>
                <c:pt idx="353144">
                  <c:v>50092.04</c:v>
                </c:pt>
                <c:pt idx="353145">
                  <c:v>50559.31</c:v>
                </c:pt>
                <c:pt idx="353146">
                  <c:v>46051.74</c:v>
                </c:pt>
                <c:pt idx="353147">
                  <c:v>50390.7</c:v>
                </c:pt>
                <c:pt idx="353148">
                  <c:v>49423.13</c:v>
                </c:pt>
                <c:pt idx="353149">
                  <c:v>47690.15</c:v>
                </c:pt>
                <c:pt idx="353150">
                  <c:v>49889.38</c:v>
                </c:pt>
                <c:pt idx="353151">
                  <c:v>52156.19</c:v>
                </c:pt>
                <c:pt idx="353152">
                  <c:v>51386.97</c:v>
                </c:pt>
                <c:pt idx="353153">
                  <c:v>56148.32</c:v>
                </c:pt>
                <c:pt idx="353154">
                  <c:v>50826.720000000001</c:v>
                </c:pt>
                <c:pt idx="353155">
                  <c:v>53022.89</c:v>
                </c:pt>
                <c:pt idx="353156">
                  <c:v>55114.8</c:v>
                </c:pt>
                <c:pt idx="353157">
                  <c:v>53813.42</c:v>
                </c:pt>
                <c:pt idx="353158">
                  <c:v>50939.9</c:v>
                </c:pt>
                <c:pt idx="353159">
                  <c:v>54394.84</c:v>
                </c:pt>
                <c:pt idx="353160">
                  <c:v>49755.86</c:v>
                </c:pt>
                <c:pt idx="353161">
                  <c:v>52531.51</c:v>
                </c:pt>
                <c:pt idx="353162">
                  <c:v>48398.06</c:v>
                </c:pt>
                <c:pt idx="353163">
                  <c:v>51021.32</c:v>
                </c:pt>
                <c:pt idx="353164">
                  <c:v>47034.25</c:v>
                </c:pt>
                <c:pt idx="353165">
                  <c:v>47019.65</c:v>
                </c:pt>
                <c:pt idx="353166">
                  <c:v>50403.42</c:v>
                </c:pt>
                <c:pt idx="353167">
                  <c:v>50541.120000000003</c:v>
                </c:pt>
                <c:pt idx="353168">
                  <c:v>51273.77</c:v>
                </c:pt>
                <c:pt idx="353169">
                  <c:v>54261.67</c:v>
                </c:pt>
                <c:pt idx="353170">
                  <c:v>51841.1</c:v>
                </c:pt>
                <c:pt idx="353171">
                  <c:v>50204.01</c:v>
                </c:pt>
                <c:pt idx="353172">
                  <c:v>52558.09</c:v>
                </c:pt>
                <c:pt idx="353173">
                  <c:v>50631.94</c:v>
                </c:pt>
                <c:pt idx="353174">
                  <c:v>53408.55</c:v>
                </c:pt>
                <c:pt idx="353175">
                  <c:v>51687.57</c:v>
                </c:pt>
                <c:pt idx="353176">
                  <c:v>50508.87</c:v>
                </c:pt>
                <c:pt idx="353177">
                  <c:v>52718.44</c:v>
                </c:pt>
                <c:pt idx="353178">
                  <c:v>51084.800000000003</c:v>
                </c:pt>
                <c:pt idx="353179">
                  <c:v>50723.1</c:v>
                </c:pt>
                <c:pt idx="353180">
                  <c:v>49104.95</c:v>
                </c:pt>
                <c:pt idx="353181">
                  <c:v>48807.13</c:v>
                </c:pt>
                <c:pt idx="353182">
                  <c:v>46290.89</c:v>
                </c:pt>
                <c:pt idx="353183">
                  <c:v>45575.58</c:v>
                </c:pt>
                <c:pt idx="353184">
                  <c:v>47430.14</c:v>
                </c:pt>
                <c:pt idx="353185">
                  <c:v>47702.28</c:v>
                </c:pt>
                <c:pt idx="353186">
                  <c:v>49996.41</c:v>
                </c:pt>
                <c:pt idx="353187">
                  <c:v>42466.17</c:v>
                </c:pt>
                <c:pt idx="353188">
                  <c:v>47617.87</c:v>
                </c:pt>
                <c:pt idx="353189">
                  <c:v>49701.440000000002</c:v>
                </c:pt>
                <c:pt idx="353190">
                  <c:v>49199.88</c:v>
                </c:pt>
                <c:pt idx="353191">
                  <c:v>48916.87</c:v>
                </c:pt>
                <c:pt idx="353192">
                  <c:v>56758.080000000002</c:v>
                </c:pt>
                <c:pt idx="353193">
                  <c:v>50189.9</c:v>
                </c:pt>
                <c:pt idx="353194">
                  <c:v>47888.58</c:v>
                </c:pt>
                <c:pt idx="353195">
                  <c:v>49266.91</c:v>
                </c:pt>
                <c:pt idx="353196">
                  <c:v>51249.79</c:v>
                </c:pt>
                <c:pt idx="353197">
                  <c:v>49224.01</c:v>
                </c:pt>
                <c:pt idx="353198">
                  <c:v>47499.39</c:v>
                </c:pt>
                <c:pt idx="353199">
                  <c:v>52249.120000000003</c:v>
                </c:pt>
                <c:pt idx="353200">
                  <c:v>52242.54</c:v>
                </c:pt>
                <c:pt idx="353201">
                  <c:v>51553.4</c:v>
                </c:pt>
                <c:pt idx="353202">
                  <c:v>53705.13</c:v>
                </c:pt>
                <c:pt idx="353203">
                  <c:v>53323.26</c:v>
                </c:pt>
                <c:pt idx="353204">
                  <c:v>49033.54</c:v>
                </c:pt>
                <c:pt idx="353205">
                  <c:v>52932.75</c:v>
                </c:pt>
                <c:pt idx="353206">
                  <c:v>53596.73</c:v>
                </c:pt>
                <c:pt idx="353207">
                  <c:v>53498.68</c:v>
                </c:pt>
                <c:pt idx="353208">
                  <c:v>52087.74</c:v>
                </c:pt>
                <c:pt idx="353209">
                  <c:v>51517.02</c:v>
                </c:pt>
                <c:pt idx="353210">
                  <c:v>52016.04</c:v>
                </c:pt>
                <c:pt idx="353211">
                  <c:v>52181.71</c:v>
                </c:pt>
                <c:pt idx="353212">
                  <c:v>51033.1</c:v>
                </c:pt>
                <c:pt idx="353213">
                  <c:v>50884.55</c:v>
                </c:pt>
                <c:pt idx="353214">
                  <c:v>49202.080000000002</c:v>
                </c:pt>
                <c:pt idx="353215">
                  <c:v>50733.41</c:v>
                </c:pt>
                <c:pt idx="353216">
                  <c:v>48546.44</c:v>
                </c:pt>
                <c:pt idx="353217">
                  <c:v>49765.82</c:v>
                </c:pt>
                <c:pt idx="353218">
                  <c:v>50591.65</c:v>
                </c:pt>
                <c:pt idx="353219">
                  <c:v>52171.71</c:v>
                </c:pt>
                <c:pt idx="353220">
                  <c:v>51238.77</c:v>
                </c:pt>
                <c:pt idx="353221">
                  <c:v>54922.69</c:v>
                </c:pt>
                <c:pt idx="353222">
                  <c:v>56167.71</c:v>
                </c:pt>
                <c:pt idx="353223">
                  <c:v>51455.97</c:v>
                </c:pt>
                <c:pt idx="353224">
                  <c:v>54815.09</c:v>
                </c:pt>
                <c:pt idx="353225">
                  <c:v>53378.13</c:v>
                </c:pt>
                <c:pt idx="353226">
                  <c:v>53584.05</c:v>
                </c:pt>
                <c:pt idx="353227">
                  <c:v>54573.57</c:v>
                </c:pt>
                <c:pt idx="353228">
                  <c:v>52329.09</c:v>
                </c:pt>
                <c:pt idx="353229">
                  <c:v>53365.68</c:v>
                </c:pt>
                <c:pt idx="353230">
                  <c:v>52654.95</c:v>
                </c:pt>
                <c:pt idx="353231">
                  <c:v>50968.55</c:v>
                </c:pt>
                <c:pt idx="353232">
                  <c:v>49721.4</c:v>
                </c:pt>
                <c:pt idx="353233">
                  <c:v>51386.06</c:v>
                </c:pt>
                <c:pt idx="353234">
                  <c:v>45815.51</c:v>
                </c:pt>
                <c:pt idx="353235">
                  <c:v>47798.64</c:v>
                </c:pt>
                <c:pt idx="353236">
                  <c:v>50812.69</c:v>
                </c:pt>
                <c:pt idx="353237">
                  <c:v>49915.839999999997</c:v>
                </c:pt>
                <c:pt idx="353238">
                  <c:v>52917.93</c:v>
                </c:pt>
                <c:pt idx="353239">
                  <c:v>39752.83</c:v>
                </c:pt>
                <c:pt idx="353240">
                  <c:v>53290.09</c:v>
                </c:pt>
                <c:pt idx="353241">
                  <c:v>52990.58</c:v>
                </c:pt>
                <c:pt idx="353242">
                  <c:v>53550.67</c:v>
                </c:pt>
                <c:pt idx="353243">
                  <c:v>51625.87</c:v>
                </c:pt>
                <c:pt idx="353244">
                  <c:v>53357.27</c:v>
                </c:pt>
                <c:pt idx="353245">
                  <c:v>53195.54</c:v>
                </c:pt>
                <c:pt idx="353246">
                  <c:v>47880.37</c:v>
                </c:pt>
                <c:pt idx="353247">
                  <c:v>50575.4</c:v>
                </c:pt>
                <c:pt idx="353248">
                  <c:v>50381.18</c:v>
                </c:pt>
                <c:pt idx="353249">
                  <c:v>51994.38</c:v>
                </c:pt>
                <c:pt idx="353250">
                  <c:v>48299.26</c:v>
                </c:pt>
                <c:pt idx="353251">
                  <c:v>51975.92</c:v>
                </c:pt>
                <c:pt idx="353252">
                  <c:v>54275.29</c:v>
                </c:pt>
                <c:pt idx="353253">
                  <c:v>54686.45</c:v>
                </c:pt>
                <c:pt idx="353254">
                  <c:v>51076.11</c:v>
                </c:pt>
                <c:pt idx="353255">
                  <c:v>53666.64</c:v>
                </c:pt>
                <c:pt idx="353256">
                  <c:v>55629.16</c:v>
                </c:pt>
                <c:pt idx="353257">
                  <c:v>56266.879999999997</c:v>
                </c:pt>
                <c:pt idx="353258">
                  <c:v>51969</c:v>
                </c:pt>
                <c:pt idx="353259">
                  <c:v>54939.74</c:v>
                </c:pt>
                <c:pt idx="353260">
                  <c:v>57808.06</c:v>
                </c:pt>
                <c:pt idx="353261">
                  <c:v>55322.31</c:v>
                </c:pt>
                <c:pt idx="353262">
                  <c:v>54593.55</c:v>
                </c:pt>
                <c:pt idx="353263">
                  <c:v>54278.86</c:v>
                </c:pt>
                <c:pt idx="353264">
                  <c:v>50253.23</c:v>
                </c:pt>
                <c:pt idx="353265">
                  <c:v>51048.1</c:v>
                </c:pt>
                <c:pt idx="353266">
                  <c:v>52629.279999999999</c:v>
                </c:pt>
                <c:pt idx="353267">
                  <c:v>47312.98</c:v>
                </c:pt>
                <c:pt idx="353268">
                  <c:v>50202.16</c:v>
                </c:pt>
                <c:pt idx="353269">
                  <c:v>51051.56</c:v>
                </c:pt>
                <c:pt idx="353270">
                  <c:v>51915.11</c:v>
                </c:pt>
                <c:pt idx="353271">
                  <c:v>50645.599999999999</c:v>
                </c:pt>
                <c:pt idx="353272">
                  <c:v>52480.25</c:v>
                </c:pt>
                <c:pt idx="353273">
                  <c:v>53038.61</c:v>
                </c:pt>
                <c:pt idx="353274">
                  <c:v>57816.44</c:v>
                </c:pt>
                <c:pt idx="353275">
                  <c:v>56488.76</c:v>
                </c:pt>
                <c:pt idx="353276">
                  <c:v>53244.65</c:v>
                </c:pt>
                <c:pt idx="353277">
                  <c:v>53713.13</c:v>
                </c:pt>
                <c:pt idx="353278">
                  <c:v>54923.51</c:v>
                </c:pt>
                <c:pt idx="353279">
                  <c:v>54066.22</c:v>
                </c:pt>
                <c:pt idx="353280">
                  <c:v>52435.16</c:v>
                </c:pt>
                <c:pt idx="353281">
                  <c:v>56374.09</c:v>
                </c:pt>
                <c:pt idx="353282">
                  <c:v>54142.93</c:v>
                </c:pt>
                <c:pt idx="353283">
                  <c:v>18351.68</c:v>
                </c:pt>
                <c:pt idx="353284">
                  <c:v>20053.75</c:v>
                </c:pt>
                <c:pt idx="353285">
                  <c:v>17743.099999999999</c:v>
                </c:pt>
                <c:pt idx="353286">
                  <c:v>17187.939999999999</c:v>
                </c:pt>
                <c:pt idx="353287">
                  <c:v>17354.740000000002</c:v>
                </c:pt>
                <c:pt idx="353288">
                  <c:v>18119.03</c:v>
                </c:pt>
                <c:pt idx="353289">
                  <c:v>18710.93</c:v>
                </c:pt>
                <c:pt idx="353290">
                  <c:v>17565.900000000001</c:v>
                </c:pt>
                <c:pt idx="353291">
                  <c:v>21463.74</c:v>
                </c:pt>
                <c:pt idx="353292">
                  <c:v>19405.82</c:v>
                </c:pt>
                <c:pt idx="353293">
                  <c:v>19809.89</c:v>
                </c:pt>
                <c:pt idx="353294">
                  <c:v>19224.5</c:v>
                </c:pt>
                <c:pt idx="353295">
                  <c:v>19845.400000000001</c:v>
                </c:pt>
                <c:pt idx="353296">
                  <c:v>20195.78</c:v>
                </c:pt>
                <c:pt idx="353297">
                  <c:v>19148.13</c:v>
                </c:pt>
                <c:pt idx="353298">
                  <c:v>20271</c:v>
                </c:pt>
                <c:pt idx="353299">
                  <c:v>23029.8</c:v>
                </c:pt>
                <c:pt idx="353300">
                  <c:v>23383.3</c:v>
                </c:pt>
                <c:pt idx="353301">
                  <c:v>19058.62</c:v>
                </c:pt>
                <c:pt idx="353302">
                  <c:v>20428.580000000002</c:v>
                </c:pt>
                <c:pt idx="353303">
                  <c:v>20074.77</c:v>
                </c:pt>
                <c:pt idx="353304">
                  <c:v>19308.48</c:v>
                </c:pt>
                <c:pt idx="353305">
                  <c:v>22162.22</c:v>
                </c:pt>
                <c:pt idx="353306">
                  <c:v>20033.84</c:v>
                </c:pt>
                <c:pt idx="353307">
                  <c:v>19945.09</c:v>
                </c:pt>
                <c:pt idx="353308">
                  <c:v>20578.41</c:v>
                </c:pt>
                <c:pt idx="353309">
                  <c:v>19953.43</c:v>
                </c:pt>
                <c:pt idx="353310">
                  <c:v>20154.939999999999</c:v>
                </c:pt>
                <c:pt idx="353311">
                  <c:v>20352.45</c:v>
                </c:pt>
                <c:pt idx="353312">
                  <c:v>20788.689999999999</c:v>
                </c:pt>
                <c:pt idx="353313">
                  <c:v>21567.62</c:v>
                </c:pt>
                <c:pt idx="353314">
                  <c:v>20976.23</c:v>
                </c:pt>
                <c:pt idx="353315">
                  <c:v>18884.939999999999</c:v>
                </c:pt>
                <c:pt idx="353316">
                  <c:v>19390.52</c:v>
                </c:pt>
                <c:pt idx="353317">
                  <c:v>19697.47</c:v>
                </c:pt>
                <c:pt idx="353318">
                  <c:v>20554.09</c:v>
                </c:pt>
                <c:pt idx="353319">
                  <c:v>19437.82</c:v>
                </c:pt>
                <c:pt idx="353320">
                  <c:v>20502.63</c:v>
                </c:pt>
                <c:pt idx="353321">
                  <c:v>20003.47</c:v>
                </c:pt>
                <c:pt idx="353322">
                  <c:v>22447.34</c:v>
                </c:pt>
                <c:pt idx="353323">
                  <c:v>19828.03</c:v>
                </c:pt>
                <c:pt idx="353324">
                  <c:v>19744.27</c:v>
                </c:pt>
                <c:pt idx="353325">
                  <c:v>28300.13</c:v>
                </c:pt>
                <c:pt idx="353326">
                  <c:v>17581.66</c:v>
                </c:pt>
                <c:pt idx="353327">
                  <c:v>20118.439999999999</c:v>
                </c:pt>
                <c:pt idx="353328">
                  <c:v>21584.92</c:v>
                </c:pt>
                <c:pt idx="353329">
                  <c:v>29553.51</c:v>
                </c:pt>
                <c:pt idx="353330">
                  <c:v>26104.1</c:v>
                </c:pt>
                <c:pt idx="353331">
                  <c:v>16334</c:v>
                </c:pt>
                <c:pt idx="353332">
                  <c:v>19112.669999999998</c:v>
                </c:pt>
                <c:pt idx="353333">
                  <c:v>18191.98</c:v>
                </c:pt>
                <c:pt idx="353334">
                  <c:v>18416.18</c:v>
                </c:pt>
                <c:pt idx="353335">
                  <c:v>20562.349999999999</c:v>
                </c:pt>
                <c:pt idx="353336">
                  <c:v>20160.939999999999</c:v>
                </c:pt>
                <c:pt idx="353337">
                  <c:v>18946.66</c:v>
                </c:pt>
                <c:pt idx="353338">
                  <c:v>18386.73</c:v>
                </c:pt>
                <c:pt idx="353339">
                  <c:v>18721.2</c:v>
                </c:pt>
                <c:pt idx="353340">
                  <c:v>18027.09</c:v>
                </c:pt>
                <c:pt idx="353341">
                  <c:v>20390.78</c:v>
                </c:pt>
                <c:pt idx="353342">
                  <c:v>20238.150000000001</c:v>
                </c:pt>
                <c:pt idx="353343">
                  <c:v>21109.08</c:v>
                </c:pt>
                <c:pt idx="353344">
                  <c:v>19134.16</c:v>
                </c:pt>
                <c:pt idx="353345">
                  <c:v>20070.64</c:v>
                </c:pt>
                <c:pt idx="353346">
                  <c:v>21934.1</c:v>
                </c:pt>
                <c:pt idx="353347">
                  <c:v>19996.830000000002</c:v>
                </c:pt>
                <c:pt idx="353348">
                  <c:v>19914.759999999998</c:v>
                </c:pt>
                <c:pt idx="353349">
                  <c:v>20367.259999999998</c:v>
                </c:pt>
                <c:pt idx="353350">
                  <c:v>19915.96</c:v>
                </c:pt>
                <c:pt idx="353351">
                  <c:v>20378.97</c:v>
                </c:pt>
                <c:pt idx="353352">
                  <c:v>21439.19</c:v>
                </c:pt>
                <c:pt idx="353353">
                  <c:v>19785.75</c:v>
                </c:pt>
                <c:pt idx="353354">
                  <c:v>20226.169999999998</c:v>
                </c:pt>
                <c:pt idx="353355">
                  <c:v>21320.69</c:v>
                </c:pt>
                <c:pt idx="353356">
                  <c:v>21204.880000000001</c:v>
                </c:pt>
                <c:pt idx="353357">
                  <c:v>23673.73</c:v>
                </c:pt>
                <c:pt idx="353358">
                  <c:v>19832.68</c:v>
                </c:pt>
                <c:pt idx="353359">
                  <c:v>19541.8</c:v>
                </c:pt>
                <c:pt idx="353360">
                  <c:v>19674.07</c:v>
                </c:pt>
                <c:pt idx="353361">
                  <c:v>20557.63</c:v>
                </c:pt>
                <c:pt idx="353362">
                  <c:v>20056.88</c:v>
                </c:pt>
                <c:pt idx="353363">
                  <c:v>19598</c:v>
                </c:pt>
                <c:pt idx="353364">
                  <c:v>19338.439999999999</c:v>
                </c:pt>
                <c:pt idx="353365">
                  <c:v>20060.400000000001</c:v>
                </c:pt>
                <c:pt idx="353366">
                  <c:v>20334.810000000001</c:v>
                </c:pt>
                <c:pt idx="353367">
                  <c:v>18977.78</c:v>
                </c:pt>
                <c:pt idx="353368">
                  <c:v>20174.09</c:v>
                </c:pt>
                <c:pt idx="353369">
                  <c:v>19443.84</c:v>
                </c:pt>
                <c:pt idx="353370">
                  <c:v>19705.82</c:v>
                </c:pt>
                <c:pt idx="353371">
                  <c:v>20944.189999999999</c:v>
                </c:pt>
                <c:pt idx="353372">
                  <c:v>19289</c:v>
                </c:pt>
                <c:pt idx="353373">
                  <c:v>20119.93</c:v>
                </c:pt>
                <c:pt idx="353374">
                  <c:v>21587.42</c:v>
                </c:pt>
                <c:pt idx="353375">
                  <c:v>18693.03</c:v>
                </c:pt>
                <c:pt idx="353376">
                  <c:v>20532.64</c:v>
                </c:pt>
                <c:pt idx="353377">
                  <c:v>26967.78</c:v>
                </c:pt>
                <c:pt idx="353378">
                  <c:v>18066.849999999999</c:v>
                </c:pt>
                <c:pt idx="353379">
                  <c:v>19518.54</c:v>
                </c:pt>
                <c:pt idx="353380">
                  <c:v>20576.45</c:v>
                </c:pt>
                <c:pt idx="353381">
                  <c:v>25763.95</c:v>
                </c:pt>
                <c:pt idx="353382">
                  <c:v>21991</c:v>
                </c:pt>
                <c:pt idx="353383">
                  <c:v>24054</c:v>
                </c:pt>
                <c:pt idx="353384">
                  <c:v>19890.05</c:v>
                </c:pt>
                <c:pt idx="353385">
                  <c:v>20388.330000000002</c:v>
                </c:pt>
                <c:pt idx="353386">
                  <c:v>19364.240000000002</c:v>
                </c:pt>
                <c:pt idx="353387">
                  <c:v>19981.14</c:v>
                </c:pt>
                <c:pt idx="353388">
                  <c:v>20960.43</c:v>
                </c:pt>
                <c:pt idx="353389">
                  <c:v>19538.669999999998</c:v>
                </c:pt>
                <c:pt idx="353390">
                  <c:v>18498.009999999998</c:v>
                </c:pt>
                <c:pt idx="353391">
                  <c:v>18093.93</c:v>
                </c:pt>
                <c:pt idx="353392">
                  <c:v>19469.169999999998</c:v>
                </c:pt>
                <c:pt idx="353393">
                  <c:v>18517.099999999999</c:v>
                </c:pt>
                <c:pt idx="353394">
                  <c:v>19715.45</c:v>
                </c:pt>
                <c:pt idx="353395">
                  <c:v>19979.3</c:v>
                </c:pt>
                <c:pt idx="353396">
                  <c:v>21431.96</c:v>
                </c:pt>
                <c:pt idx="353397">
                  <c:v>20485.07</c:v>
                </c:pt>
                <c:pt idx="353398">
                  <c:v>19592.419999999998</c:v>
                </c:pt>
                <c:pt idx="353399">
                  <c:v>21021.89</c:v>
                </c:pt>
                <c:pt idx="353400">
                  <c:v>20563.939999999999</c:v>
                </c:pt>
                <c:pt idx="353401">
                  <c:v>20773.669999999998</c:v>
                </c:pt>
                <c:pt idx="353402">
                  <c:v>21797.52</c:v>
                </c:pt>
                <c:pt idx="353403">
                  <c:v>22394.07</c:v>
                </c:pt>
                <c:pt idx="353404">
                  <c:v>25281.09</c:v>
                </c:pt>
                <c:pt idx="353405">
                  <c:v>21791.55</c:v>
                </c:pt>
                <c:pt idx="353406">
                  <c:v>20886.919999999998</c:v>
                </c:pt>
                <c:pt idx="353407">
                  <c:v>20817.810000000001</c:v>
                </c:pt>
                <c:pt idx="353408">
                  <c:v>19707.82</c:v>
                </c:pt>
                <c:pt idx="353409">
                  <c:v>24365.94</c:v>
                </c:pt>
                <c:pt idx="353410">
                  <c:v>19212.14</c:v>
                </c:pt>
                <c:pt idx="353411">
                  <c:v>19821.91</c:v>
                </c:pt>
                <c:pt idx="353412">
                  <c:v>20142.259999999998</c:v>
                </c:pt>
                <c:pt idx="353413">
                  <c:v>21122.77</c:v>
                </c:pt>
                <c:pt idx="353414">
                  <c:v>18729.16</c:v>
                </c:pt>
                <c:pt idx="353415">
                  <c:v>19814.98</c:v>
                </c:pt>
                <c:pt idx="353416">
                  <c:v>19364.75</c:v>
                </c:pt>
                <c:pt idx="353417">
                  <c:v>19997.189999999999</c:v>
                </c:pt>
                <c:pt idx="353418">
                  <c:v>21270.33</c:v>
                </c:pt>
                <c:pt idx="353419">
                  <c:v>19634.09</c:v>
                </c:pt>
                <c:pt idx="353420">
                  <c:v>19821.78</c:v>
                </c:pt>
                <c:pt idx="353421">
                  <c:v>20659.7</c:v>
                </c:pt>
                <c:pt idx="353422">
                  <c:v>20612.759999999998</c:v>
                </c:pt>
                <c:pt idx="353423">
                  <c:v>20940.02</c:v>
                </c:pt>
                <c:pt idx="353424">
                  <c:v>22420.04</c:v>
                </c:pt>
                <c:pt idx="353425">
                  <c:v>21465.02</c:v>
                </c:pt>
                <c:pt idx="353426">
                  <c:v>13777.15</c:v>
                </c:pt>
                <c:pt idx="353427">
                  <c:v>12961.95</c:v>
                </c:pt>
                <c:pt idx="353428">
                  <c:v>12741.53</c:v>
                </c:pt>
                <c:pt idx="353429">
                  <c:v>13022.94</c:v>
                </c:pt>
                <c:pt idx="353430">
                  <c:v>13830.62</c:v>
                </c:pt>
                <c:pt idx="353431">
                  <c:v>13479.71</c:v>
                </c:pt>
                <c:pt idx="353432">
                  <c:v>11688.65</c:v>
                </c:pt>
                <c:pt idx="353433">
                  <c:v>13323.14</c:v>
                </c:pt>
                <c:pt idx="353434">
                  <c:v>12455.69</c:v>
                </c:pt>
                <c:pt idx="353435">
                  <c:v>12850.72</c:v>
                </c:pt>
                <c:pt idx="353436">
                  <c:v>13322.22</c:v>
                </c:pt>
                <c:pt idx="353437">
                  <c:v>13705.26</c:v>
                </c:pt>
                <c:pt idx="353438">
                  <c:v>13414.58</c:v>
                </c:pt>
                <c:pt idx="353439">
                  <c:v>13776.35</c:v>
                </c:pt>
                <c:pt idx="353440">
                  <c:v>13205.11</c:v>
                </c:pt>
                <c:pt idx="353441">
                  <c:v>13174.87</c:v>
                </c:pt>
                <c:pt idx="353442">
                  <c:v>12710.7</c:v>
                </c:pt>
                <c:pt idx="353443">
                  <c:v>13133.95</c:v>
                </c:pt>
                <c:pt idx="353444">
                  <c:v>12396.36</c:v>
                </c:pt>
                <c:pt idx="353445">
                  <c:v>12855.55</c:v>
                </c:pt>
                <c:pt idx="353446">
                  <c:v>12553.46</c:v>
                </c:pt>
                <c:pt idx="353447">
                  <c:v>13323.34</c:v>
                </c:pt>
                <c:pt idx="353448">
                  <c:v>13688.16</c:v>
                </c:pt>
                <c:pt idx="353449">
                  <c:v>13458.62</c:v>
                </c:pt>
                <c:pt idx="353450">
                  <c:v>12881.35</c:v>
                </c:pt>
                <c:pt idx="353451">
                  <c:v>12797.31</c:v>
                </c:pt>
                <c:pt idx="353452">
                  <c:v>13779.72</c:v>
                </c:pt>
                <c:pt idx="353453">
                  <c:v>12941.92</c:v>
                </c:pt>
                <c:pt idx="353454">
                  <c:v>13109.49</c:v>
                </c:pt>
                <c:pt idx="353455">
                  <c:v>14953.07</c:v>
                </c:pt>
                <c:pt idx="353456">
                  <c:v>14245.58</c:v>
                </c:pt>
                <c:pt idx="353457">
                  <c:v>14322.89</c:v>
                </c:pt>
                <c:pt idx="353458">
                  <c:v>13913.77</c:v>
                </c:pt>
                <c:pt idx="353459">
                  <c:v>13578.15</c:v>
                </c:pt>
                <c:pt idx="353460">
                  <c:v>14234.53</c:v>
                </c:pt>
                <c:pt idx="353461">
                  <c:v>14012.46</c:v>
                </c:pt>
                <c:pt idx="353462">
                  <c:v>13940.98</c:v>
                </c:pt>
                <c:pt idx="353463">
                  <c:v>14139.24</c:v>
                </c:pt>
                <c:pt idx="353464">
                  <c:v>13890.75</c:v>
                </c:pt>
                <c:pt idx="353465">
                  <c:v>15168.42</c:v>
                </c:pt>
                <c:pt idx="353466">
                  <c:v>14655.43</c:v>
                </c:pt>
                <c:pt idx="353467">
                  <c:v>13703.69</c:v>
                </c:pt>
                <c:pt idx="353468">
                  <c:v>11985.78</c:v>
                </c:pt>
                <c:pt idx="353469">
                  <c:v>13419.87</c:v>
                </c:pt>
                <c:pt idx="353470">
                  <c:v>13467.67</c:v>
                </c:pt>
                <c:pt idx="353471">
                  <c:v>13899.57</c:v>
                </c:pt>
                <c:pt idx="353472">
                  <c:v>14912.89</c:v>
                </c:pt>
                <c:pt idx="353473">
                  <c:v>11944.74</c:v>
                </c:pt>
                <c:pt idx="353474">
                  <c:v>14018.81</c:v>
                </c:pt>
                <c:pt idx="353475">
                  <c:v>14286.45</c:v>
                </c:pt>
                <c:pt idx="353476">
                  <c:v>14164.11</c:v>
                </c:pt>
                <c:pt idx="353477">
                  <c:v>14297.14</c:v>
                </c:pt>
                <c:pt idx="353478">
                  <c:v>16605.04</c:v>
                </c:pt>
                <c:pt idx="353479">
                  <c:v>13112.39</c:v>
                </c:pt>
                <c:pt idx="353480">
                  <c:v>13310.01</c:v>
                </c:pt>
                <c:pt idx="353481">
                  <c:v>13283.31</c:v>
                </c:pt>
                <c:pt idx="353482">
                  <c:v>14887.94</c:v>
                </c:pt>
                <c:pt idx="353483">
                  <c:v>13247.13</c:v>
                </c:pt>
                <c:pt idx="353484">
                  <c:v>12882.99</c:v>
                </c:pt>
                <c:pt idx="353485">
                  <c:v>14687.2</c:v>
                </c:pt>
                <c:pt idx="353486">
                  <c:v>14723.94</c:v>
                </c:pt>
                <c:pt idx="353487">
                  <c:v>14601.2</c:v>
                </c:pt>
                <c:pt idx="353488">
                  <c:v>14136.4</c:v>
                </c:pt>
                <c:pt idx="353489">
                  <c:v>14135.36</c:v>
                </c:pt>
                <c:pt idx="353490">
                  <c:v>14230.99</c:v>
                </c:pt>
                <c:pt idx="353491">
                  <c:v>15166.44</c:v>
                </c:pt>
                <c:pt idx="353492">
                  <c:v>15000.38</c:v>
                </c:pt>
                <c:pt idx="353493">
                  <c:v>15278.37</c:v>
                </c:pt>
                <c:pt idx="353494">
                  <c:v>14794.08</c:v>
                </c:pt>
                <c:pt idx="353495">
                  <c:v>14818.87</c:v>
                </c:pt>
                <c:pt idx="353496">
                  <c:v>14408.07</c:v>
                </c:pt>
                <c:pt idx="353497">
                  <c:v>14652.96</c:v>
                </c:pt>
                <c:pt idx="353498">
                  <c:v>14224.45</c:v>
                </c:pt>
                <c:pt idx="353499">
                  <c:v>14264.78</c:v>
                </c:pt>
                <c:pt idx="353500">
                  <c:v>14111.42</c:v>
                </c:pt>
                <c:pt idx="353501">
                  <c:v>13983.71</c:v>
                </c:pt>
                <c:pt idx="353502">
                  <c:v>13605.53</c:v>
                </c:pt>
                <c:pt idx="353503">
                  <c:v>14021.66</c:v>
                </c:pt>
                <c:pt idx="353504">
                  <c:v>14219.76</c:v>
                </c:pt>
                <c:pt idx="353505">
                  <c:v>14602.72</c:v>
                </c:pt>
                <c:pt idx="353506">
                  <c:v>13984.54</c:v>
                </c:pt>
                <c:pt idx="353507">
                  <c:v>14965.07</c:v>
                </c:pt>
                <c:pt idx="353508">
                  <c:v>15351.49</c:v>
                </c:pt>
                <c:pt idx="353509">
                  <c:v>15347.78</c:v>
                </c:pt>
                <c:pt idx="353510">
                  <c:v>15371.91</c:v>
                </c:pt>
                <c:pt idx="353511">
                  <c:v>14904.69</c:v>
                </c:pt>
                <c:pt idx="353512">
                  <c:v>14166.9</c:v>
                </c:pt>
                <c:pt idx="353513">
                  <c:v>14704.17</c:v>
                </c:pt>
                <c:pt idx="353514">
                  <c:v>14390.27</c:v>
                </c:pt>
                <c:pt idx="353515">
                  <c:v>14223.18</c:v>
                </c:pt>
                <c:pt idx="353516">
                  <c:v>14776.29</c:v>
                </c:pt>
                <c:pt idx="353517">
                  <c:v>14681.01</c:v>
                </c:pt>
                <c:pt idx="353518">
                  <c:v>15239.5</c:v>
                </c:pt>
                <c:pt idx="353519">
                  <c:v>14943.02</c:v>
                </c:pt>
                <c:pt idx="353520">
                  <c:v>11943.76</c:v>
                </c:pt>
                <c:pt idx="353521">
                  <c:v>13815.67</c:v>
                </c:pt>
                <c:pt idx="353522">
                  <c:v>14236.23</c:v>
                </c:pt>
                <c:pt idx="353523">
                  <c:v>13891.57</c:v>
                </c:pt>
                <c:pt idx="353524">
                  <c:v>15288.68</c:v>
                </c:pt>
                <c:pt idx="353525">
                  <c:v>11842.44</c:v>
                </c:pt>
                <c:pt idx="353526">
                  <c:v>15075.98</c:v>
                </c:pt>
                <c:pt idx="353527">
                  <c:v>14736.13</c:v>
                </c:pt>
                <c:pt idx="353528">
                  <c:v>14634.93</c:v>
                </c:pt>
                <c:pt idx="353529">
                  <c:v>14020.36</c:v>
                </c:pt>
                <c:pt idx="353530">
                  <c:v>14279.09</c:v>
                </c:pt>
                <c:pt idx="353531">
                  <c:v>14097.88</c:v>
                </c:pt>
                <c:pt idx="353532">
                  <c:v>13652.92</c:v>
                </c:pt>
                <c:pt idx="353533">
                  <c:v>13354.11</c:v>
                </c:pt>
                <c:pt idx="353534">
                  <c:v>13577.76</c:v>
                </c:pt>
                <c:pt idx="353535">
                  <c:v>13905.03</c:v>
                </c:pt>
                <c:pt idx="353536">
                  <c:v>12731.61</c:v>
                </c:pt>
                <c:pt idx="353537">
                  <c:v>14050.43</c:v>
                </c:pt>
                <c:pt idx="353538">
                  <c:v>13861.79</c:v>
                </c:pt>
                <c:pt idx="353539">
                  <c:v>14050.81</c:v>
                </c:pt>
                <c:pt idx="353540">
                  <c:v>12550.96</c:v>
                </c:pt>
                <c:pt idx="353541">
                  <c:v>13938.98</c:v>
                </c:pt>
                <c:pt idx="353542">
                  <c:v>14315.59</c:v>
                </c:pt>
                <c:pt idx="353543">
                  <c:v>14120.15</c:v>
                </c:pt>
                <c:pt idx="353544">
                  <c:v>13639.73</c:v>
                </c:pt>
                <c:pt idx="353545">
                  <c:v>14091.3</c:v>
                </c:pt>
                <c:pt idx="353546">
                  <c:v>14550.09</c:v>
                </c:pt>
                <c:pt idx="353547">
                  <c:v>14154.84</c:v>
                </c:pt>
                <c:pt idx="353548">
                  <c:v>14362.97</c:v>
                </c:pt>
                <c:pt idx="353549">
                  <c:v>13552.03</c:v>
                </c:pt>
                <c:pt idx="353550">
                  <c:v>13502.63</c:v>
                </c:pt>
                <c:pt idx="353551">
                  <c:v>12937.47</c:v>
                </c:pt>
                <c:pt idx="353552">
                  <c:v>14409.89</c:v>
                </c:pt>
                <c:pt idx="353553">
                  <c:v>13179.18</c:v>
                </c:pt>
                <c:pt idx="353554">
                  <c:v>13189.29</c:v>
                </c:pt>
                <c:pt idx="353555">
                  <c:v>13431.89</c:v>
                </c:pt>
                <c:pt idx="353556">
                  <c:v>13441.84</c:v>
                </c:pt>
                <c:pt idx="353557">
                  <c:v>13158.76</c:v>
                </c:pt>
                <c:pt idx="353558">
                  <c:v>13939.31</c:v>
                </c:pt>
                <c:pt idx="353559">
                  <c:v>14058.41</c:v>
                </c:pt>
                <c:pt idx="353560">
                  <c:v>15632.3</c:v>
                </c:pt>
                <c:pt idx="353561">
                  <c:v>14682.74</c:v>
                </c:pt>
                <c:pt idx="353562">
                  <c:v>14665.66</c:v>
                </c:pt>
                <c:pt idx="353563">
                  <c:v>14645.86</c:v>
                </c:pt>
                <c:pt idx="353564">
                  <c:v>15082.24</c:v>
                </c:pt>
                <c:pt idx="353565">
                  <c:v>15235.17</c:v>
                </c:pt>
                <c:pt idx="353566">
                  <c:v>14978.93</c:v>
                </c:pt>
                <c:pt idx="353567">
                  <c:v>15334.31</c:v>
                </c:pt>
                <c:pt idx="353568">
                  <c:v>14987.27</c:v>
                </c:pt>
                <c:pt idx="353569">
                  <c:v>5442.3</c:v>
                </c:pt>
                <c:pt idx="353570">
                  <c:v>7144.45</c:v>
                </c:pt>
                <c:pt idx="353571">
                  <c:v>5866.63</c:v>
                </c:pt>
                <c:pt idx="353572">
                  <c:v>5001.12</c:v>
                </c:pt>
                <c:pt idx="353573">
                  <c:v>5162.3500000000004</c:v>
                </c:pt>
                <c:pt idx="353574">
                  <c:v>5074.13</c:v>
                </c:pt>
                <c:pt idx="353575">
                  <c:v>4851.6000000000004</c:v>
                </c:pt>
                <c:pt idx="353576">
                  <c:v>5215.88</c:v>
                </c:pt>
                <c:pt idx="353577">
                  <c:v>6588.24</c:v>
                </c:pt>
                <c:pt idx="353578">
                  <c:v>5528.62</c:v>
                </c:pt>
                <c:pt idx="353579">
                  <c:v>5005.5</c:v>
                </c:pt>
                <c:pt idx="353580">
                  <c:v>5022.08</c:v>
                </c:pt>
                <c:pt idx="353581">
                  <c:v>4956.9799999999996</c:v>
                </c:pt>
                <c:pt idx="353582">
                  <c:v>5424.22</c:v>
                </c:pt>
                <c:pt idx="353583">
                  <c:v>5406.87</c:v>
                </c:pt>
                <c:pt idx="353584">
                  <c:v>5068.3900000000003</c:v>
                </c:pt>
                <c:pt idx="353585">
                  <c:v>5053.74</c:v>
                </c:pt>
                <c:pt idx="353586">
                  <c:v>4801.0600000000004</c:v>
                </c:pt>
                <c:pt idx="353587">
                  <c:v>4377.55</c:v>
                </c:pt>
                <c:pt idx="353588">
                  <c:v>4284.5</c:v>
                </c:pt>
                <c:pt idx="353589">
                  <c:v>4833.28</c:v>
                </c:pt>
                <c:pt idx="353590">
                  <c:v>5271.66</c:v>
                </c:pt>
                <c:pt idx="353591">
                  <c:v>4897.6499999999996</c:v>
                </c:pt>
                <c:pt idx="353592">
                  <c:v>4584.08</c:v>
                </c:pt>
                <c:pt idx="353593">
                  <c:v>4421.3500000000004</c:v>
                </c:pt>
                <c:pt idx="353594">
                  <c:v>4396.07</c:v>
                </c:pt>
                <c:pt idx="353595">
                  <c:v>4160.42</c:v>
                </c:pt>
                <c:pt idx="353596">
                  <c:v>4289.05</c:v>
                </c:pt>
                <c:pt idx="353597">
                  <c:v>4302.3</c:v>
                </c:pt>
                <c:pt idx="353598">
                  <c:v>4510.6099999999997</c:v>
                </c:pt>
                <c:pt idx="353599">
                  <c:v>4876.96</c:v>
                </c:pt>
                <c:pt idx="353600">
                  <c:v>5182.33</c:v>
                </c:pt>
                <c:pt idx="353601">
                  <c:v>4685.7700000000004</c:v>
                </c:pt>
                <c:pt idx="353602">
                  <c:v>5033.2</c:v>
                </c:pt>
                <c:pt idx="353603">
                  <c:v>5298.8</c:v>
                </c:pt>
                <c:pt idx="353604">
                  <c:v>4977.84</c:v>
                </c:pt>
                <c:pt idx="353605">
                  <c:v>5019.05</c:v>
                </c:pt>
                <c:pt idx="353606">
                  <c:v>6050.48</c:v>
                </c:pt>
                <c:pt idx="353607">
                  <c:v>5364.6</c:v>
                </c:pt>
                <c:pt idx="353608">
                  <c:v>5394.71</c:v>
                </c:pt>
                <c:pt idx="353609">
                  <c:v>5626.64</c:v>
                </c:pt>
                <c:pt idx="353610">
                  <c:v>6340.84</c:v>
                </c:pt>
                <c:pt idx="353611">
                  <c:v>9439.81</c:v>
                </c:pt>
                <c:pt idx="353612">
                  <c:v>4800.3</c:v>
                </c:pt>
                <c:pt idx="353613">
                  <c:v>6132.21</c:v>
                </c:pt>
                <c:pt idx="353614">
                  <c:v>7710.58</c:v>
                </c:pt>
                <c:pt idx="353615">
                  <c:v>7531.69</c:v>
                </c:pt>
                <c:pt idx="353616">
                  <c:v>4460.3900000000003</c:v>
                </c:pt>
                <c:pt idx="353617">
                  <c:v>4910.6899999999996</c:v>
                </c:pt>
                <c:pt idx="353618">
                  <c:v>5404.67</c:v>
                </c:pt>
                <c:pt idx="353619">
                  <c:v>5285.24</c:v>
                </c:pt>
                <c:pt idx="353620">
                  <c:v>5467.4</c:v>
                </c:pt>
                <c:pt idx="353621">
                  <c:v>6155.98</c:v>
                </c:pt>
                <c:pt idx="353622">
                  <c:v>6972.39</c:v>
                </c:pt>
                <c:pt idx="353623">
                  <c:v>6780.89</c:v>
                </c:pt>
                <c:pt idx="353624">
                  <c:v>5029.72</c:v>
                </c:pt>
                <c:pt idx="353625">
                  <c:v>5514.56</c:v>
                </c:pt>
                <c:pt idx="353626">
                  <c:v>5947.56</c:v>
                </c:pt>
                <c:pt idx="353627">
                  <c:v>4922.5600000000004</c:v>
                </c:pt>
                <c:pt idx="353628">
                  <c:v>5175.96</c:v>
                </c:pt>
                <c:pt idx="353629">
                  <c:v>5259.51</c:v>
                </c:pt>
                <c:pt idx="353630">
                  <c:v>5298.23</c:v>
                </c:pt>
                <c:pt idx="353631">
                  <c:v>5417.96</c:v>
                </c:pt>
                <c:pt idx="353632">
                  <c:v>6972.52</c:v>
                </c:pt>
                <c:pt idx="353633">
                  <c:v>5145.58</c:v>
                </c:pt>
                <c:pt idx="353634">
                  <c:v>5129.4399999999996</c:v>
                </c:pt>
                <c:pt idx="353635">
                  <c:v>4634.8500000000004</c:v>
                </c:pt>
                <c:pt idx="353636">
                  <c:v>5143.58</c:v>
                </c:pt>
                <c:pt idx="353637">
                  <c:v>5079.74</c:v>
                </c:pt>
                <c:pt idx="353638">
                  <c:v>5080.63</c:v>
                </c:pt>
                <c:pt idx="353639">
                  <c:v>4737.95</c:v>
                </c:pt>
                <c:pt idx="353640">
                  <c:v>4563.2299999999996</c:v>
                </c:pt>
                <c:pt idx="353641">
                  <c:v>4947.92</c:v>
                </c:pt>
                <c:pt idx="353642">
                  <c:v>5455.15</c:v>
                </c:pt>
                <c:pt idx="353643">
                  <c:v>5154.6499999999996</c:v>
                </c:pt>
                <c:pt idx="353644">
                  <c:v>4752.3500000000004</c:v>
                </c:pt>
                <c:pt idx="353645">
                  <c:v>4759.18</c:v>
                </c:pt>
                <c:pt idx="353646">
                  <c:v>4735.8100000000004</c:v>
                </c:pt>
                <c:pt idx="353647">
                  <c:v>4620.29</c:v>
                </c:pt>
                <c:pt idx="353648">
                  <c:v>5110.63</c:v>
                </c:pt>
                <c:pt idx="353649">
                  <c:v>4750.88</c:v>
                </c:pt>
                <c:pt idx="353650">
                  <c:v>5166.51</c:v>
                </c:pt>
                <c:pt idx="353651">
                  <c:v>4909.17</c:v>
                </c:pt>
                <c:pt idx="353652">
                  <c:v>5097.5600000000004</c:v>
                </c:pt>
                <c:pt idx="353653">
                  <c:v>4978.24</c:v>
                </c:pt>
                <c:pt idx="353654">
                  <c:v>4787.7299999999996</c:v>
                </c:pt>
                <c:pt idx="353655">
                  <c:v>5181.1000000000004</c:v>
                </c:pt>
                <c:pt idx="353656">
                  <c:v>5390.15</c:v>
                </c:pt>
                <c:pt idx="353657">
                  <c:v>5394.88</c:v>
                </c:pt>
                <c:pt idx="353658">
                  <c:v>5842.99</c:v>
                </c:pt>
                <c:pt idx="353659">
                  <c:v>6236.49</c:v>
                </c:pt>
                <c:pt idx="353660">
                  <c:v>5161.3100000000004</c:v>
                </c:pt>
                <c:pt idx="353661">
                  <c:v>5110.5600000000004</c:v>
                </c:pt>
                <c:pt idx="353662">
                  <c:v>5678.65</c:v>
                </c:pt>
                <c:pt idx="353663">
                  <c:v>7436.12</c:v>
                </c:pt>
                <c:pt idx="353664">
                  <c:v>5429.71</c:v>
                </c:pt>
                <c:pt idx="353665">
                  <c:v>6659.43</c:v>
                </c:pt>
                <c:pt idx="353666">
                  <c:v>8250.69</c:v>
                </c:pt>
                <c:pt idx="353667">
                  <c:v>8519.51</c:v>
                </c:pt>
                <c:pt idx="353668">
                  <c:v>4543.45</c:v>
                </c:pt>
                <c:pt idx="353669">
                  <c:v>5132</c:v>
                </c:pt>
                <c:pt idx="353670">
                  <c:v>4952.1000000000004</c:v>
                </c:pt>
                <c:pt idx="353671">
                  <c:v>5217.79</c:v>
                </c:pt>
                <c:pt idx="353672">
                  <c:v>5065.6400000000003</c:v>
                </c:pt>
                <c:pt idx="353673">
                  <c:v>5469.95</c:v>
                </c:pt>
                <c:pt idx="353674">
                  <c:v>6046.9</c:v>
                </c:pt>
                <c:pt idx="353675">
                  <c:v>7272.47</c:v>
                </c:pt>
                <c:pt idx="353676">
                  <c:v>4828.4399999999996</c:v>
                </c:pt>
                <c:pt idx="353677">
                  <c:v>4857.6400000000003</c:v>
                </c:pt>
                <c:pt idx="353678">
                  <c:v>4826.96</c:v>
                </c:pt>
                <c:pt idx="353679">
                  <c:v>4460.3999999999996</c:v>
                </c:pt>
                <c:pt idx="353680">
                  <c:v>4939.08</c:v>
                </c:pt>
                <c:pt idx="353681">
                  <c:v>4824.33</c:v>
                </c:pt>
                <c:pt idx="353682">
                  <c:v>5958.22</c:v>
                </c:pt>
                <c:pt idx="353683">
                  <c:v>5111.25</c:v>
                </c:pt>
                <c:pt idx="353684">
                  <c:v>4939.54</c:v>
                </c:pt>
                <c:pt idx="353685">
                  <c:v>4680.09</c:v>
                </c:pt>
                <c:pt idx="353686">
                  <c:v>4693.1000000000004</c:v>
                </c:pt>
                <c:pt idx="353687">
                  <c:v>5180.37</c:v>
                </c:pt>
                <c:pt idx="353688">
                  <c:v>5343.87</c:v>
                </c:pt>
                <c:pt idx="353689">
                  <c:v>5598.54</c:v>
                </c:pt>
                <c:pt idx="353690">
                  <c:v>5354.75</c:v>
                </c:pt>
                <c:pt idx="353691">
                  <c:v>4713.1899999999996</c:v>
                </c:pt>
                <c:pt idx="353692">
                  <c:v>4625.95</c:v>
                </c:pt>
                <c:pt idx="353693">
                  <c:v>4582.04</c:v>
                </c:pt>
                <c:pt idx="353694">
                  <c:v>4247.1499999999996</c:v>
                </c:pt>
                <c:pt idx="353695">
                  <c:v>5256.28</c:v>
                </c:pt>
                <c:pt idx="353696">
                  <c:v>4467.6499999999996</c:v>
                </c:pt>
                <c:pt idx="353697">
                  <c:v>4305.82</c:v>
                </c:pt>
                <c:pt idx="353698">
                  <c:v>4499</c:v>
                </c:pt>
                <c:pt idx="353699">
                  <c:v>4372.0600000000004</c:v>
                </c:pt>
                <c:pt idx="353700">
                  <c:v>4620.01</c:v>
                </c:pt>
                <c:pt idx="353701">
                  <c:v>4454.49</c:v>
                </c:pt>
                <c:pt idx="353702">
                  <c:v>4635.3900000000003</c:v>
                </c:pt>
                <c:pt idx="353703">
                  <c:v>4582.12</c:v>
                </c:pt>
                <c:pt idx="353704">
                  <c:v>4228.01</c:v>
                </c:pt>
                <c:pt idx="353705">
                  <c:v>4859.5600000000004</c:v>
                </c:pt>
                <c:pt idx="353706">
                  <c:v>5127.8999999999996</c:v>
                </c:pt>
                <c:pt idx="353707">
                  <c:v>4773.68</c:v>
                </c:pt>
                <c:pt idx="353708">
                  <c:v>5297.04</c:v>
                </c:pt>
                <c:pt idx="353709">
                  <c:v>5646.39</c:v>
                </c:pt>
                <c:pt idx="353710">
                  <c:v>6546.38</c:v>
                </c:pt>
                <c:pt idx="353711">
                  <c:v>6452.47</c:v>
                </c:pt>
                <c:pt idx="353712">
                  <c:v>25</c:v>
                </c:pt>
                <c:pt idx="353713">
                  <c:v>10</c:v>
                </c:pt>
                <c:pt idx="353714">
                  <c:v>10</c:v>
                </c:pt>
                <c:pt idx="353715">
                  <c:v>6732.38</c:v>
                </c:pt>
                <c:pt idx="353716">
                  <c:v>9132.5499999999993</c:v>
                </c:pt>
                <c:pt idx="353717">
                  <c:v>8045.28</c:v>
                </c:pt>
                <c:pt idx="353718">
                  <c:v>5951.54</c:v>
                </c:pt>
                <c:pt idx="353719">
                  <c:v>6485.19</c:v>
                </c:pt>
                <c:pt idx="353720">
                  <c:v>6659.07</c:v>
                </c:pt>
                <c:pt idx="353721">
                  <c:v>6269</c:v>
                </c:pt>
                <c:pt idx="353722">
                  <c:v>6535.76</c:v>
                </c:pt>
                <c:pt idx="353723">
                  <c:v>8501.85</c:v>
                </c:pt>
                <c:pt idx="353724">
                  <c:v>7413.1</c:v>
                </c:pt>
                <c:pt idx="353725">
                  <c:v>5394.43</c:v>
                </c:pt>
                <c:pt idx="353726">
                  <c:v>5517.56</c:v>
                </c:pt>
                <c:pt idx="353727">
                  <c:v>5784.12</c:v>
                </c:pt>
                <c:pt idx="353728">
                  <c:v>5958.74</c:v>
                </c:pt>
                <c:pt idx="353729">
                  <c:v>5868.45</c:v>
                </c:pt>
                <c:pt idx="353730">
                  <c:v>5859.47</c:v>
                </c:pt>
                <c:pt idx="353731">
                  <c:v>5584.12</c:v>
                </c:pt>
                <c:pt idx="353732">
                  <c:v>5789.09</c:v>
                </c:pt>
                <c:pt idx="353733">
                  <c:v>5717.56</c:v>
                </c:pt>
                <c:pt idx="353734">
                  <c:v>5710.03</c:v>
                </c:pt>
                <c:pt idx="353735">
                  <c:v>4800.93</c:v>
                </c:pt>
                <c:pt idx="353736">
                  <c:v>5378.52</c:v>
                </c:pt>
                <c:pt idx="353737">
                  <c:v>5487.67</c:v>
                </c:pt>
                <c:pt idx="353738">
                  <c:v>5098.28</c:v>
                </c:pt>
                <c:pt idx="353739">
                  <c:v>4957.37</c:v>
                </c:pt>
                <c:pt idx="353740">
                  <c:v>5028.8599999999997</c:v>
                </c:pt>
                <c:pt idx="353741">
                  <c:v>5879.71</c:v>
                </c:pt>
                <c:pt idx="353742">
                  <c:v>5438.44</c:v>
                </c:pt>
                <c:pt idx="353743">
                  <c:v>5308.06</c:v>
                </c:pt>
                <c:pt idx="353744">
                  <c:v>4924.12</c:v>
                </c:pt>
                <c:pt idx="353745">
                  <c:v>5821.52</c:v>
                </c:pt>
                <c:pt idx="353746">
                  <c:v>5728.48</c:v>
                </c:pt>
                <c:pt idx="353747">
                  <c:v>5979.83</c:v>
                </c:pt>
                <c:pt idx="353748">
                  <c:v>6176.16</c:v>
                </c:pt>
                <c:pt idx="353749">
                  <c:v>6524</c:v>
                </c:pt>
                <c:pt idx="353750">
                  <c:v>7150.48</c:v>
                </c:pt>
                <c:pt idx="353751">
                  <c:v>6623.38</c:v>
                </c:pt>
                <c:pt idx="353752">
                  <c:v>7274.44</c:v>
                </c:pt>
                <c:pt idx="353753">
                  <c:v>10783.81</c:v>
                </c:pt>
                <c:pt idx="353754">
                  <c:v>11795.05</c:v>
                </c:pt>
                <c:pt idx="353755">
                  <c:v>5422.74</c:v>
                </c:pt>
                <c:pt idx="353756">
                  <c:v>5569.45</c:v>
                </c:pt>
                <c:pt idx="353757">
                  <c:v>5330.96</c:v>
                </c:pt>
                <c:pt idx="353758">
                  <c:v>6234.62</c:v>
                </c:pt>
                <c:pt idx="353759">
                  <c:v>7850.19</c:v>
                </c:pt>
                <c:pt idx="353760">
                  <c:v>7737.39</c:v>
                </c:pt>
                <c:pt idx="353761">
                  <c:v>7760.47</c:v>
                </c:pt>
                <c:pt idx="353762">
                  <c:v>4871.0200000000004</c:v>
                </c:pt>
                <c:pt idx="353763">
                  <c:v>5262.34</c:v>
                </c:pt>
                <c:pt idx="353764">
                  <c:v>5331.29</c:v>
                </c:pt>
                <c:pt idx="353765">
                  <c:v>5630.74</c:v>
                </c:pt>
                <c:pt idx="353766">
                  <c:v>5939.38</c:v>
                </c:pt>
                <c:pt idx="353767">
                  <c:v>7618.97</c:v>
                </c:pt>
                <c:pt idx="353768">
                  <c:v>7409.97</c:v>
                </c:pt>
                <c:pt idx="353769">
                  <c:v>8645.34</c:v>
                </c:pt>
                <c:pt idx="353770">
                  <c:v>5208.8599999999997</c:v>
                </c:pt>
                <c:pt idx="353771">
                  <c:v>6635.16</c:v>
                </c:pt>
                <c:pt idx="353772">
                  <c:v>6305.6</c:v>
                </c:pt>
                <c:pt idx="353773">
                  <c:v>5528.5</c:v>
                </c:pt>
                <c:pt idx="353774">
                  <c:v>5210.84</c:v>
                </c:pt>
                <c:pt idx="353775">
                  <c:v>5839.51</c:v>
                </c:pt>
                <c:pt idx="353776">
                  <c:v>7262.03</c:v>
                </c:pt>
                <c:pt idx="353777">
                  <c:v>7141.08</c:v>
                </c:pt>
                <c:pt idx="353778">
                  <c:v>7723.64</c:v>
                </c:pt>
                <c:pt idx="353779">
                  <c:v>8376.1200000000008</c:v>
                </c:pt>
                <c:pt idx="353780">
                  <c:v>5831.6</c:v>
                </c:pt>
                <c:pt idx="353781">
                  <c:v>5648.15</c:v>
                </c:pt>
                <c:pt idx="353782">
                  <c:v>5794.4</c:v>
                </c:pt>
                <c:pt idx="353783">
                  <c:v>5549.96</c:v>
                </c:pt>
                <c:pt idx="353784">
                  <c:v>5496.54</c:v>
                </c:pt>
                <c:pt idx="353785">
                  <c:v>5555.61</c:v>
                </c:pt>
                <c:pt idx="353786">
                  <c:v>5022.8599999999997</c:v>
                </c:pt>
                <c:pt idx="353787">
                  <c:v>5126.79</c:v>
                </c:pt>
                <c:pt idx="353788">
                  <c:v>5347.69</c:v>
                </c:pt>
                <c:pt idx="353789">
                  <c:v>5900.15</c:v>
                </c:pt>
                <c:pt idx="353790">
                  <c:v>5545.19</c:v>
                </c:pt>
                <c:pt idx="353791">
                  <c:v>5513.18</c:v>
                </c:pt>
                <c:pt idx="353792">
                  <c:v>5608.41</c:v>
                </c:pt>
                <c:pt idx="353793">
                  <c:v>6551.15</c:v>
                </c:pt>
                <c:pt idx="353794">
                  <c:v>5533.47</c:v>
                </c:pt>
                <c:pt idx="353795">
                  <c:v>5337.62</c:v>
                </c:pt>
                <c:pt idx="353796">
                  <c:v>5400.69</c:v>
                </c:pt>
                <c:pt idx="353797">
                  <c:v>5840.17</c:v>
                </c:pt>
                <c:pt idx="353798">
                  <c:v>6433.14</c:v>
                </c:pt>
                <c:pt idx="353799">
                  <c:v>6818.15</c:v>
                </c:pt>
                <c:pt idx="353800">
                  <c:v>6597.85</c:v>
                </c:pt>
                <c:pt idx="353801">
                  <c:v>6516.98</c:v>
                </c:pt>
                <c:pt idx="353802">
                  <c:v>8650.5400000000009</c:v>
                </c:pt>
                <c:pt idx="353803">
                  <c:v>8268.11</c:v>
                </c:pt>
                <c:pt idx="353804">
                  <c:v>8275.4699999999993</c:v>
                </c:pt>
                <c:pt idx="353805">
                  <c:v>10355.11</c:v>
                </c:pt>
                <c:pt idx="353806">
                  <c:v>15921.29</c:v>
                </c:pt>
                <c:pt idx="353807">
                  <c:v>6823.37</c:v>
                </c:pt>
                <c:pt idx="353808">
                  <c:v>6495.95</c:v>
                </c:pt>
                <c:pt idx="353809">
                  <c:v>6749.38</c:v>
                </c:pt>
                <c:pt idx="353810">
                  <c:v>7235.35</c:v>
                </c:pt>
                <c:pt idx="353811">
                  <c:v>8664.6299999999992</c:v>
                </c:pt>
                <c:pt idx="353812">
                  <c:v>9793.6299999999992</c:v>
                </c:pt>
                <c:pt idx="353813">
                  <c:v>9229.58</c:v>
                </c:pt>
                <c:pt idx="353814">
                  <c:v>7617.05</c:v>
                </c:pt>
                <c:pt idx="353815">
                  <c:v>7214.21</c:v>
                </c:pt>
                <c:pt idx="353816">
                  <c:v>7238.7</c:v>
                </c:pt>
                <c:pt idx="353817">
                  <c:v>7459.62</c:v>
                </c:pt>
                <c:pt idx="353818">
                  <c:v>7896.5</c:v>
                </c:pt>
                <c:pt idx="353819">
                  <c:v>8632</c:v>
                </c:pt>
                <c:pt idx="353820">
                  <c:v>8711.4</c:v>
                </c:pt>
                <c:pt idx="353821">
                  <c:v>12289.19</c:v>
                </c:pt>
                <c:pt idx="353822">
                  <c:v>7618.39</c:v>
                </c:pt>
                <c:pt idx="353823">
                  <c:v>7685.86</c:v>
                </c:pt>
                <c:pt idx="353824">
                  <c:v>9610.42</c:v>
                </c:pt>
                <c:pt idx="353825">
                  <c:v>9013.91</c:v>
                </c:pt>
                <c:pt idx="353826">
                  <c:v>8176.6</c:v>
                </c:pt>
                <c:pt idx="353827">
                  <c:v>8142.77</c:v>
                </c:pt>
                <c:pt idx="353828">
                  <c:v>10987.11</c:v>
                </c:pt>
                <c:pt idx="353829">
                  <c:v>9927.6</c:v>
                </c:pt>
                <c:pt idx="353830">
                  <c:v>6544.07</c:v>
                </c:pt>
                <c:pt idx="353831">
                  <c:v>6774.78</c:v>
                </c:pt>
                <c:pt idx="353832">
                  <c:v>7022.81</c:v>
                </c:pt>
                <c:pt idx="353833">
                  <c:v>6882.05</c:v>
                </c:pt>
                <c:pt idx="353834">
                  <c:v>7084.4</c:v>
                </c:pt>
                <c:pt idx="353835">
                  <c:v>7100.15</c:v>
                </c:pt>
                <c:pt idx="353836">
                  <c:v>6947.87</c:v>
                </c:pt>
                <c:pt idx="353837">
                  <c:v>7212.54</c:v>
                </c:pt>
                <c:pt idx="353838">
                  <c:v>6659.01</c:v>
                </c:pt>
                <c:pt idx="353839">
                  <c:v>6356.8</c:v>
                </c:pt>
                <c:pt idx="353840">
                  <c:v>6437.65</c:v>
                </c:pt>
                <c:pt idx="353841">
                  <c:v>7245.02</c:v>
                </c:pt>
                <c:pt idx="353842">
                  <c:v>6867.8</c:v>
                </c:pt>
                <c:pt idx="353843">
                  <c:v>6629.74</c:v>
                </c:pt>
                <c:pt idx="353844">
                  <c:v>6483.4</c:v>
                </c:pt>
                <c:pt idx="353845">
                  <c:v>6964.21</c:v>
                </c:pt>
                <c:pt idx="353846">
                  <c:v>6876.38</c:v>
                </c:pt>
                <c:pt idx="353847">
                  <c:v>6567.19</c:v>
                </c:pt>
                <c:pt idx="353848">
                  <c:v>6677.11</c:v>
                </c:pt>
                <c:pt idx="353849">
                  <c:v>7182.44</c:v>
                </c:pt>
                <c:pt idx="353850">
                  <c:v>7656.21</c:v>
                </c:pt>
                <c:pt idx="353851">
                  <c:v>7520.73</c:v>
                </c:pt>
                <c:pt idx="353852">
                  <c:v>7510.31</c:v>
                </c:pt>
                <c:pt idx="353853">
                  <c:v>7412.93</c:v>
                </c:pt>
                <c:pt idx="353854">
                  <c:v>7880.67</c:v>
                </c:pt>
                <c:pt idx="353855">
                  <c:v>8806.6200000000008</c:v>
                </c:pt>
                <c:pt idx="353856">
                  <c:v>8953.59</c:v>
                </c:pt>
                <c:pt idx="353857">
                  <c:v>9241.43</c:v>
                </c:pt>
                <c:pt idx="353858">
                  <c:v>9601.89</c:v>
                </c:pt>
                <c:pt idx="353859">
                  <c:v>10201.549999999999</c:v>
                </c:pt>
                <c:pt idx="353860">
                  <c:v>9700.2099999999991</c:v>
                </c:pt>
                <c:pt idx="353861">
                  <c:v>10126.209999999999</c:v>
                </c:pt>
                <c:pt idx="353862">
                  <c:v>10863.06</c:v>
                </c:pt>
                <c:pt idx="353863">
                  <c:v>9958.5</c:v>
                </c:pt>
                <c:pt idx="353864">
                  <c:v>9877.33</c:v>
                </c:pt>
                <c:pt idx="353865">
                  <c:v>10198.41</c:v>
                </c:pt>
                <c:pt idx="353866">
                  <c:v>10566.21</c:v>
                </c:pt>
                <c:pt idx="353867">
                  <c:v>10206.52</c:v>
                </c:pt>
                <c:pt idx="353868">
                  <c:v>9893.4500000000007</c:v>
                </c:pt>
                <c:pt idx="353869">
                  <c:v>9686.81</c:v>
                </c:pt>
                <c:pt idx="353870">
                  <c:v>10155.08</c:v>
                </c:pt>
                <c:pt idx="353871">
                  <c:v>10921.62</c:v>
                </c:pt>
                <c:pt idx="353872">
                  <c:v>10829.6</c:v>
                </c:pt>
                <c:pt idx="353873">
                  <c:v>10616.79</c:v>
                </c:pt>
                <c:pt idx="353874">
                  <c:v>9954.92</c:v>
                </c:pt>
                <c:pt idx="353875">
                  <c:v>10565.97</c:v>
                </c:pt>
                <c:pt idx="353876">
                  <c:v>10435.700000000001</c:v>
                </c:pt>
                <c:pt idx="353877">
                  <c:v>10191.76</c:v>
                </c:pt>
                <c:pt idx="353878">
                  <c:v>9358.48</c:v>
                </c:pt>
                <c:pt idx="353879">
                  <c:v>10481.24</c:v>
                </c:pt>
                <c:pt idx="353880">
                  <c:v>10417.19</c:v>
                </c:pt>
                <c:pt idx="353881">
                  <c:v>10372.280000000001</c:v>
                </c:pt>
                <c:pt idx="353882">
                  <c:v>9858.17</c:v>
                </c:pt>
                <c:pt idx="353883">
                  <c:v>10699.69</c:v>
                </c:pt>
                <c:pt idx="353884">
                  <c:v>10039.629999999999</c:v>
                </c:pt>
                <c:pt idx="353885">
                  <c:v>10451.700000000001</c:v>
                </c:pt>
                <c:pt idx="353886">
                  <c:v>10179.84</c:v>
                </c:pt>
                <c:pt idx="353887">
                  <c:v>9562.5300000000007</c:v>
                </c:pt>
                <c:pt idx="353888">
                  <c:v>10954.58</c:v>
                </c:pt>
                <c:pt idx="353889">
                  <c:v>10444.01</c:v>
                </c:pt>
                <c:pt idx="353890">
                  <c:v>10500.65</c:v>
                </c:pt>
                <c:pt idx="353891">
                  <c:v>9708.56</c:v>
                </c:pt>
                <c:pt idx="353892">
                  <c:v>10839.46</c:v>
                </c:pt>
                <c:pt idx="353893">
                  <c:v>11022.68</c:v>
                </c:pt>
                <c:pt idx="353894">
                  <c:v>10388.370000000001</c:v>
                </c:pt>
                <c:pt idx="353895">
                  <c:v>10012.76</c:v>
                </c:pt>
                <c:pt idx="353896">
                  <c:v>9915.57</c:v>
                </c:pt>
                <c:pt idx="353897">
                  <c:v>10115.35</c:v>
                </c:pt>
                <c:pt idx="353898">
                  <c:v>10153.26</c:v>
                </c:pt>
                <c:pt idx="353899">
                  <c:v>9626.85</c:v>
                </c:pt>
                <c:pt idx="353900">
                  <c:v>9490.26</c:v>
                </c:pt>
                <c:pt idx="353901">
                  <c:v>9565.7800000000007</c:v>
                </c:pt>
                <c:pt idx="353902">
                  <c:v>9413.57</c:v>
                </c:pt>
                <c:pt idx="353903">
                  <c:v>8830.0499999999993</c:v>
                </c:pt>
                <c:pt idx="353904">
                  <c:v>9545.17</c:v>
                </c:pt>
                <c:pt idx="353905">
                  <c:v>8337.06</c:v>
                </c:pt>
                <c:pt idx="353906">
                  <c:v>9759.5300000000007</c:v>
                </c:pt>
                <c:pt idx="353907">
                  <c:v>9394.15</c:v>
                </c:pt>
                <c:pt idx="353908">
                  <c:v>9844.9500000000007</c:v>
                </c:pt>
                <c:pt idx="353909">
                  <c:v>10879.8</c:v>
                </c:pt>
                <c:pt idx="353910">
                  <c:v>11028.45</c:v>
                </c:pt>
                <c:pt idx="353911">
                  <c:v>10787.54</c:v>
                </c:pt>
                <c:pt idx="353912">
                  <c:v>11403.57</c:v>
                </c:pt>
                <c:pt idx="353913">
                  <c:v>10629.75</c:v>
                </c:pt>
                <c:pt idx="353914">
                  <c:v>11354.93</c:v>
                </c:pt>
                <c:pt idx="353915">
                  <c:v>10727.38</c:v>
                </c:pt>
                <c:pt idx="353916">
                  <c:v>10828.66</c:v>
                </c:pt>
                <c:pt idx="353917">
                  <c:v>10361.57</c:v>
                </c:pt>
                <c:pt idx="353918">
                  <c:v>10923.23</c:v>
                </c:pt>
                <c:pt idx="353919">
                  <c:v>11200.96</c:v>
                </c:pt>
                <c:pt idx="353920">
                  <c:v>10991.26</c:v>
                </c:pt>
                <c:pt idx="353921">
                  <c:v>10605.08</c:v>
                </c:pt>
                <c:pt idx="353922">
                  <c:v>10583.34</c:v>
                </c:pt>
                <c:pt idx="353923">
                  <c:v>11401.8</c:v>
                </c:pt>
                <c:pt idx="353924">
                  <c:v>11210.03</c:v>
                </c:pt>
                <c:pt idx="353925">
                  <c:v>10812.06</c:v>
                </c:pt>
                <c:pt idx="353926">
                  <c:v>10381.16</c:v>
                </c:pt>
                <c:pt idx="353927">
                  <c:v>10552.41</c:v>
                </c:pt>
                <c:pt idx="353928">
                  <c:v>11151.02</c:v>
                </c:pt>
                <c:pt idx="353929">
                  <c:v>10567.89</c:v>
                </c:pt>
                <c:pt idx="353930">
                  <c:v>10414.89</c:v>
                </c:pt>
                <c:pt idx="353931">
                  <c:v>10856.56</c:v>
                </c:pt>
                <c:pt idx="353932">
                  <c:v>10509.7</c:v>
                </c:pt>
                <c:pt idx="353933">
                  <c:v>11136.61</c:v>
                </c:pt>
                <c:pt idx="353934">
                  <c:v>12010.88</c:v>
                </c:pt>
                <c:pt idx="353935">
                  <c:v>10469.49</c:v>
                </c:pt>
                <c:pt idx="353936">
                  <c:v>11358.75</c:v>
                </c:pt>
                <c:pt idx="353937">
                  <c:v>11012.19</c:v>
                </c:pt>
                <c:pt idx="353938">
                  <c:v>11053.19</c:v>
                </c:pt>
                <c:pt idx="353939">
                  <c:v>10465.6</c:v>
                </c:pt>
                <c:pt idx="353940">
                  <c:v>12092.74</c:v>
                </c:pt>
                <c:pt idx="353941">
                  <c:v>11651.16</c:v>
                </c:pt>
                <c:pt idx="353942">
                  <c:v>11609.05</c:v>
                </c:pt>
                <c:pt idx="353943">
                  <c:v>11010.75</c:v>
                </c:pt>
                <c:pt idx="353944">
                  <c:v>10841.51</c:v>
                </c:pt>
                <c:pt idx="353945">
                  <c:v>11669.91</c:v>
                </c:pt>
                <c:pt idx="353946">
                  <c:v>11107.45</c:v>
                </c:pt>
                <c:pt idx="353947">
                  <c:v>12068.08</c:v>
                </c:pt>
                <c:pt idx="353948">
                  <c:v>11112.79</c:v>
                </c:pt>
                <c:pt idx="353949">
                  <c:v>10079.43</c:v>
                </c:pt>
                <c:pt idx="353950">
                  <c:v>11046.97</c:v>
                </c:pt>
                <c:pt idx="353951">
                  <c:v>10812.77</c:v>
                </c:pt>
                <c:pt idx="353952">
                  <c:v>10308.73</c:v>
                </c:pt>
                <c:pt idx="353953">
                  <c:v>10377.530000000001</c:v>
                </c:pt>
                <c:pt idx="353954">
                  <c:v>10364.219999999999</c:v>
                </c:pt>
                <c:pt idx="353955">
                  <c:v>10191.5</c:v>
                </c:pt>
                <c:pt idx="353956">
                  <c:v>10256.25</c:v>
                </c:pt>
                <c:pt idx="353957">
                  <c:v>9654.7199999999993</c:v>
                </c:pt>
                <c:pt idx="353958">
                  <c:v>11605.97</c:v>
                </c:pt>
                <c:pt idx="353959">
                  <c:v>11266.42</c:v>
                </c:pt>
                <c:pt idx="353960">
                  <c:v>11575.14</c:v>
                </c:pt>
                <c:pt idx="353961">
                  <c:v>10782.85</c:v>
                </c:pt>
                <c:pt idx="353962">
                  <c:v>12933.84</c:v>
                </c:pt>
                <c:pt idx="353963">
                  <c:v>12538.14</c:v>
                </c:pt>
                <c:pt idx="353964">
                  <c:v>12295.45</c:v>
                </c:pt>
                <c:pt idx="353965">
                  <c:v>12846.07</c:v>
                </c:pt>
                <c:pt idx="353966">
                  <c:v>12972.24</c:v>
                </c:pt>
                <c:pt idx="353967">
                  <c:v>12814.61</c:v>
                </c:pt>
                <c:pt idx="353968">
                  <c:v>13008.93</c:v>
                </c:pt>
                <c:pt idx="353969">
                  <c:v>11983.66</c:v>
                </c:pt>
                <c:pt idx="353970">
                  <c:v>11677.01</c:v>
                </c:pt>
                <c:pt idx="353971">
                  <c:v>12753.23</c:v>
                </c:pt>
                <c:pt idx="353972">
                  <c:v>11999.36</c:v>
                </c:pt>
                <c:pt idx="353973">
                  <c:v>11629.37</c:v>
                </c:pt>
                <c:pt idx="353974">
                  <c:v>12514.83</c:v>
                </c:pt>
                <c:pt idx="353975">
                  <c:v>12930.03</c:v>
                </c:pt>
                <c:pt idx="353976">
                  <c:v>12030.1</c:v>
                </c:pt>
                <c:pt idx="353977">
                  <c:v>12451.66</c:v>
                </c:pt>
                <c:pt idx="353978">
                  <c:v>12345.38</c:v>
                </c:pt>
                <c:pt idx="353979">
                  <c:v>11928.82</c:v>
                </c:pt>
                <c:pt idx="353980">
                  <c:v>12679.4</c:v>
                </c:pt>
                <c:pt idx="353981">
                  <c:v>11673.81</c:v>
                </c:pt>
                <c:pt idx="353982">
                  <c:v>11369.27</c:v>
                </c:pt>
                <c:pt idx="353983">
                  <c:v>11475.01</c:v>
                </c:pt>
                <c:pt idx="353984">
                  <c:v>12116.55</c:v>
                </c:pt>
                <c:pt idx="353985">
                  <c:v>12103.63</c:v>
                </c:pt>
                <c:pt idx="353986">
                  <c:v>11991.22</c:v>
                </c:pt>
                <c:pt idx="353987">
                  <c:v>11842.77</c:v>
                </c:pt>
                <c:pt idx="353988">
                  <c:v>12852.44</c:v>
                </c:pt>
                <c:pt idx="353989">
                  <c:v>12008.66</c:v>
                </c:pt>
                <c:pt idx="353990">
                  <c:v>11935.36</c:v>
                </c:pt>
                <c:pt idx="353991">
                  <c:v>11942.28</c:v>
                </c:pt>
                <c:pt idx="353992">
                  <c:v>12777.57</c:v>
                </c:pt>
                <c:pt idx="353993">
                  <c:v>13013.24</c:v>
                </c:pt>
                <c:pt idx="353994">
                  <c:v>12305.48</c:v>
                </c:pt>
                <c:pt idx="353995">
                  <c:v>11409.93</c:v>
                </c:pt>
                <c:pt idx="353996">
                  <c:v>11822.22</c:v>
                </c:pt>
                <c:pt idx="353997">
                  <c:v>12914.48</c:v>
                </c:pt>
                <c:pt idx="353998">
                  <c:v>11579.76</c:v>
                </c:pt>
                <c:pt idx="353999">
                  <c:v>12170.89</c:v>
                </c:pt>
                <c:pt idx="354000">
                  <c:v>12395.34</c:v>
                </c:pt>
                <c:pt idx="354001">
                  <c:v>701.23</c:v>
                </c:pt>
                <c:pt idx="354002">
                  <c:v>507.38</c:v>
                </c:pt>
                <c:pt idx="354003">
                  <c:v>347.58</c:v>
                </c:pt>
                <c:pt idx="354004">
                  <c:v>388.04</c:v>
                </c:pt>
                <c:pt idx="354005">
                  <c:v>500.01</c:v>
                </c:pt>
                <c:pt idx="354006">
                  <c:v>579.30999999999995</c:v>
                </c:pt>
                <c:pt idx="354007">
                  <c:v>446.98</c:v>
                </c:pt>
                <c:pt idx="354008">
                  <c:v>451.48</c:v>
                </c:pt>
                <c:pt idx="354009">
                  <c:v>320.37</c:v>
                </c:pt>
                <c:pt idx="354010">
                  <c:v>468.53</c:v>
                </c:pt>
                <c:pt idx="354011">
                  <c:v>336.24</c:v>
                </c:pt>
                <c:pt idx="354012">
                  <c:v>346.89</c:v>
                </c:pt>
                <c:pt idx="354013">
                  <c:v>436.88</c:v>
                </c:pt>
                <c:pt idx="354014">
                  <c:v>373.75</c:v>
                </c:pt>
                <c:pt idx="354015">
                  <c:v>390.11</c:v>
                </c:pt>
                <c:pt idx="354016">
                  <c:v>319.12</c:v>
                </c:pt>
                <c:pt idx="354017">
                  <c:v>305.39999999999998</c:v>
                </c:pt>
                <c:pt idx="354018">
                  <c:v>278.62</c:v>
                </c:pt>
                <c:pt idx="354019">
                  <c:v>386.51</c:v>
                </c:pt>
                <c:pt idx="354020">
                  <c:v>296.74</c:v>
                </c:pt>
                <c:pt idx="354021">
                  <c:v>182.82</c:v>
                </c:pt>
                <c:pt idx="354022">
                  <c:v>260.93</c:v>
                </c:pt>
                <c:pt idx="354023">
                  <c:v>262.66000000000003</c:v>
                </c:pt>
                <c:pt idx="354024">
                  <c:v>305.60000000000002</c:v>
                </c:pt>
                <c:pt idx="354025">
                  <c:v>281.26</c:v>
                </c:pt>
                <c:pt idx="354026">
                  <c:v>232.24</c:v>
                </c:pt>
                <c:pt idx="354027">
                  <c:v>210.52</c:v>
                </c:pt>
                <c:pt idx="354028">
                  <c:v>247.85</c:v>
                </c:pt>
                <c:pt idx="354029">
                  <c:v>236.38</c:v>
                </c:pt>
                <c:pt idx="354030">
                  <c:v>351.78</c:v>
                </c:pt>
                <c:pt idx="354031">
                  <c:v>941.16</c:v>
                </c:pt>
                <c:pt idx="354032">
                  <c:v>504.73</c:v>
                </c:pt>
                <c:pt idx="354033">
                  <c:v>470.62</c:v>
                </c:pt>
                <c:pt idx="354034">
                  <c:v>514.99</c:v>
                </c:pt>
                <c:pt idx="354035">
                  <c:v>399.71</c:v>
                </c:pt>
                <c:pt idx="354036">
                  <c:v>320.87</c:v>
                </c:pt>
                <c:pt idx="354037">
                  <c:v>436.35</c:v>
                </c:pt>
                <c:pt idx="354038">
                  <c:v>414.5</c:v>
                </c:pt>
                <c:pt idx="354039">
                  <c:v>516.17999999999995</c:v>
                </c:pt>
                <c:pt idx="354040">
                  <c:v>388.88</c:v>
                </c:pt>
                <c:pt idx="354041">
                  <c:v>340.36</c:v>
                </c:pt>
                <c:pt idx="354042">
                  <c:v>443.74</c:v>
                </c:pt>
                <c:pt idx="354043">
                  <c:v>315.60000000000002</c:v>
                </c:pt>
                <c:pt idx="354044">
                  <c:v>470.81</c:v>
                </c:pt>
                <c:pt idx="354045">
                  <c:v>471.13</c:v>
                </c:pt>
                <c:pt idx="354046">
                  <c:v>468.47</c:v>
                </c:pt>
                <c:pt idx="354047">
                  <c:v>406.4</c:v>
                </c:pt>
                <c:pt idx="354048">
                  <c:v>150.32</c:v>
                </c:pt>
                <c:pt idx="354049">
                  <c:v>380.15</c:v>
                </c:pt>
                <c:pt idx="354050">
                  <c:v>433</c:v>
                </c:pt>
                <c:pt idx="354051">
                  <c:v>285.23</c:v>
                </c:pt>
                <c:pt idx="354052">
                  <c:v>747.44</c:v>
                </c:pt>
                <c:pt idx="354053">
                  <c:v>485.09</c:v>
                </c:pt>
                <c:pt idx="354054">
                  <c:v>591.94000000000005</c:v>
                </c:pt>
                <c:pt idx="354055">
                  <c:v>502.56</c:v>
                </c:pt>
                <c:pt idx="354056">
                  <c:v>402.28</c:v>
                </c:pt>
                <c:pt idx="354057">
                  <c:v>500.54</c:v>
                </c:pt>
                <c:pt idx="354058">
                  <c:v>421.92</c:v>
                </c:pt>
                <c:pt idx="354059">
                  <c:v>392.03</c:v>
                </c:pt>
                <c:pt idx="354060">
                  <c:v>433.73</c:v>
                </c:pt>
                <c:pt idx="354061">
                  <c:v>510.28</c:v>
                </c:pt>
                <c:pt idx="354062">
                  <c:v>364.01</c:v>
                </c:pt>
                <c:pt idx="354063">
                  <c:v>435.73</c:v>
                </c:pt>
                <c:pt idx="354064">
                  <c:v>260.82</c:v>
                </c:pt>
                <c:pt idx="354065">
                  <c:v>320.02</c:v>
                </c:pt>
                <c:pt idx="354066">
                  <c:v>466.42</c:v>
                </c:pt>
                <c:pt idx="354067">
                  <c:v>459.12</c:v>
                </c:pt>
                <c:pt idx="354068">
                  <c:v>383.24</c:v>
                </c:pt>
                <c:pt idx="354069">
                  <c:v>315.73</c:v>
                </c:pt>
                <c:pt idx="354070">
                  <c:v>299.02</c:v>
                </c:pt>
                <c:pt idx="354071">
                  <c:v>410.45</c:v>
                </c:pt>
                <c:pt idx="354072">
                  <c:v>275.56</c:v>
                </c:pt>
                <c:pt idx="354073">
                  <c:v>242.98</c:v>
                </c:pt>
                <c:pt idx="354074">
                  <c:v>271.49</c:v>
                </c:pt>
                <c:pt idx="354075">
                  <c:v>329.75</c:v>
                </c:pt>
                <c:pt idx="354076">
                  <c:v>992.07</c:v>
                </c:pt>
                <c:pt idx="354077">
                  <c:v>1150.47</c:v>
                </c:pt>
                <c:pt idx="354078">
                  <c:v>712.34</c:v>
                </c:pt>
                <c:pt idx="354079">
                  <c:v>1487.07</c:v>
                </c:pt>
                <c:pt idx="354080">
                  <c:v>937.56</c:v>
                </c:pt>
                <c:pt idx="354081">
                  <c:v>831.22</c:v>
                </c:pt>
                <c:pt idx="354082">
                  <c:v>1157.8499999999999</c:v>
                </c:pt>
                <c:pt idx="354083">
                  <c:v>2154.35</c:v>
                </c:pt>
                <c:pt idx="354084">
                  <c:v>863.81</c:v>
                </c:pt>
                <c:pt idx="354085">
                  <c:v>675.57</c:v>
                </c:pt>
                <c:pt idx="354086">
                  <c:v>593.85</c:v>
                </c:pt>
                <c:pt idx="354087">
                  <c:v>520.4</c:v>
                </c:pt>
                <c:pt idx="354088">
                  <c:v>483.36</c:v>
                </c:pt>
                <c:pt idx="354089">
                  <c:v>481.28</c:v>
                </c:pt>
                <c:pt idx="354090">
                  <c:v>529.22</c:v>
                </c:pt>
                <c:pt idx="354091">
                  <c:v>639.87</c:v>
                </c:pt>
                <c:pt idx="354092">
                  <c:v>317.64</c:v>
                </c:pt>
                <c:pt idx="354093">
                  <c:v>314.52</c:v>
                </c:pt>
                <c:pt idx="354094">
                  <c:v>314.54000000000002</c:v>
                </c:pt>
                <c:pt idx="354095">
                  <c:v>309.05</c:v>
                </c:pt>
                <c:pt idx="354096">
                  <c:v>494.73</c:v>
                </c:pt>
                <c:pt idx="354097">
                  <c:v>511.01</c:v>
                </c:pt>
                <c:pt idx="354098">
                  <c:v>513.66</c:v>
                </c:pt>
                <c:pt idx="354099">
                  <c:v>479.96</c:v>
                </c:pt>
                <c:pt idx="354100">
                  <c:v>360.58</c:v>
                </c:pt>
                <c:pt idx="354101">
                  <c:v>374.08</c:v>
                </c:pt>
                <c:pt idx="354102">
                  <c:v>605.91</c:v>
                </c:pt>
                <c:pt idx="354103">
                  <c:v>472.88</c:v>
                </c:pt>
                <c:pt idx="354104">
                  <c:v>725.34</c:v>
                </c:pt>
                <c:pt idx="354105">
                  <c:v>586.98</c:v>
                </c:pt>
                <c:pt idx="354106">
                  <c:v>724</c:v>
                </c:pt>
                <c:pt idx="354107">
                  <c:v>569.70000000000005</c:v>
                </c:pt>
                <c:pt idx="354108">
                  <c:v>476.48</c:v>
                </c:pt>
                <c:pt idx="354109">
                  <c:v>703.66</c:v>
                </c:pt>
                <c:pt idx="354110">
                  <c:v>565.19000000000005</c:v>
                </c:pt>
                <c:pt idx="354111">
                  <c:v>529.88</c:v>
                </c:pt>
                <c:pt idx="354112">
                  <c:v>444.82</c:v>
                </c:pt>
                <c:pt idx="354113">
                  <c:v>532.61</c:v>
                </c:pt>
                <c:pt idx="354114">
                  <c:v>395.08</c:v>
                </c:pt>
                <c:pt idx="354115">
                  <c:v>345.5</c:v>
                </c:pt>
                <c:pt idx="354116">
                  <c:v>466.31</c:v>
                </c:pt>
                <c:pt idx="354117">
                  <c:v>338.19</c:v>
                </c:pt>
                <c:pt idx="354118">
                  <c:v>417.17</c:v>
                </c:pt>
                <c:pt idx="354119">
                  <c:v>464.58</c:v>
                </c:pt>
                <c:pt idx="354120">
                  <c:v>430.1</c:v>
                </c:pt>
                <c:pt idx="354121">
                  <c:v>323.27999999999997</c:v>
                </c:pt>
                <c:pt idx="354122">
                  <c:v>427.51</c:v>
                </c:pt>
                <c:pt idx="354123">
                  <c:v>395.41</c:v>
                </c:pt>
                <c:pt idx="354124">
                  <c:v>351.82</c:v>
                </c:pt>
                <c:pt idx="354125">
                  <c:v>317.06</c:v>
                </c:pt>
                <c:pt idx="354126">
                  <c:v>255.38</c:v>
                </c:pt>
                <c:pt idx="354127">
                  <c:v>327.97</c:v>
                </c:pt>
                <c:pt idx="354128">
                  <c:v>497.54</c:v>
                </c:pt>
                <c:pt idx="354129">
                  <c:v>451.87</c:v>
                </c:pt>
                <c:pt idx="354130">
                  <c:v>521.67999999999995</c:v>
                </c:pt>
                <c:pt idx="354131">
                  <c:v>676.2</c:v>
                </c:pt>
                <c:pt idx="354132">
                  <c:v>835.93</c:v>
                </c:pt>
                <c:pt idx="354133">
                  <c:v>742.16</c:v>
                </c:pt>
                <c:pt idx="354134">
                  <c:v>865.03</c:v>
                </c:pt>
                <c:pt idx="354135">
                  <c:v>2139.65</c:v>
                </c:pt>
                <c:pt idx="354136">
                  <c:v>824.39</c:v>
                </c:pt>
                <c:pt idx="354137">
                  <c:v>771.67</c:v>
                </c:pt>
                <c:pt idx="354138">
                  <c:v>528.79999999999995</c:v>
                </c:pt>
                <c:pt idx="354139">
                  <c:v>483.92</c:v>
                </c:pt>
                <c:pt idx="354140">
                  <c:v>469.13</c:v>
                </c:pt>
                <c:pt idx="354141">
                  <c:v>553.09</c:v>
                </c:pt>
                <c:pt idx="354142">
                  <c:v>425.8</c:v>
                </c:pt>
                <c:pt idx="354143">
                  <c:v>485.84</c:v>
                </c:pt>
                <c:pt idx="354144">
                  <c:v>9527.93</c:v>
                </c:pt>
                <c:pt idx="354145">
                  <c:v>9259.81</c:v>
                </c:pt>
                <c:pt idx="354146">
                  <c:v>8998.43</c:v>
                </c:pt>
                <c:pt idx="354147">
                  <c:v>9680.6200000000008</c:v>
                </c:pt>
                <c:pt idx="354148">
                  <c:v>10118.61</c:v>
                </c:pt>
                <c:pt idx="354149">
                  <c:v>9633.3799999999992</c:v>
                </c:pt>
                <c:pt idx="354150">
                  <c:v>8899.23</c:v>
                </c:pt>
                <c:pt idx="354151">
                  <c:v>9602.68</c:v>
                </c:pt>
                <c:pt idx="354152">
                  <c:v>9884.9599999999991</c:v>
                </c:pt>
                <c:pt idx="354153">
                  <c:v>9945.17</c:v>
                </c:pt>
                <c:pt idx="354154">
                  <c:v>9236.75</c:v>
                </c:pt>
                <c:pt idx="354155">
                  <c:v>9379.06</c:v>
                </c:pt>
                <c:pt idx="354156">
                  <c:v>9189.17</c:v>
                </c:pt>
                <c:pt idx="354157">
                  <c:v>10207.5</c:v>
                </c:pt>
                <c:pt idx="354158">
                  <c:v>9655.51</c:v>
                </c:pt>
                <c:pt idx="354159">
                  <c:v>9701.56</c:v>
                </c:pt>
                <c:pt idx="354160">
                  <c:v>9049.56</c:v>
                </c:pt>
                <c:pt idx="354161">
                  <c:v>9732.76</c:v>
                </c:pt>
                <c:pt idx="354162">
                  <c:v>9601.4</c:v>
                </c:pt>
                <c:pt idx="354163">
                  <c:v>9509.06</c:v>
                </c:pt>
                <c:pt idx="354164">
                  <c:v>8772.49</c:v>
                </c:pt>
                <c:pt idx="354165">
                  <c:v>9694.58</c:v>
                </c:pt>
                <c:pt idx="354166">
                  <c:v>9573.58</c:v>
                </c:pt>
                <c:pt idx="354167">
                  <c:v>9805.11</c:v>
                </c:pt>
                <c:pt idx="354168">
                  <c:v>9142.5499999999993</c:v>
                </c:pt>
                <c:pt idx="354169">
                  <c:v>10342.719999999999</c:v>
                </c:pt>
                <c:pt idx="354170">
                  <c:v>10560.18</c:v>
                </c:pt>
                <c:pt idx="354171">
                  <c:v>9783.23</c:v>
                </c:pt>
                <c:pt idx="354172">
                  <c:v>9519.5</c:v>
                </c:pt>
                <c:pt idx="354173">
                  <c:v>9167.4699999999993</c:v>
                </c:pt>
                <c:pt idx="354174">
                  <c:v>10955.97</c:v>
                </c:pt>
                <c:pt idx="354175">
                  <c:v>10495.57</c:v>
                </c:pt>
                <c:pt idx="354176">
                  <c:v>9869.92</c:v>
                </c:pt>
                <c:pt idx="354177">
                  <c:v>9884.24</c:v>
                </c:pt>
                <c:pt idx="354178">
                  <c:v>9073.16</c:v>
                </c:pt>
                <c:pt idx="354179">
                  <c:v>9984.8799999999992</c:v>
                </c:pt>
                <c:pt idx="354180">
                  <c:v>9559.69</c:v>
                </c:pt>
                <c:pt idx="354181">
                  <c:v>9269.4</c:v>
                </c:pt>
                <c:pt idx="354182">
                  <c:v>9776.7999999999993</c:v>
                </c:pt>
                <c:pt idx="354183">
                  <c:v>10492.64</c:v>
                </c:pt>
                <c:pt idx="354184">
                  <c:v>9244.3700000000008</c:v>
                </c:pt>
                <c:pt idx="354185">
                  <c:v>10266.6</c:v>
                </c:pt>
                <c:pt idx="354186">
                  <c:v>12186.47</c:v>
                </c:pt>
                <c:pt idx="354187">
                  <c:v>9998.51</c:v>
                </c:pt>
                <c:pt idx="354188">
                  <c:v>10365.69</c:v>
                </c:pt>
                <c:pt idx="354189">
                  <c:v>10032.68</c:v>
                </c:pt>
                <c:pt idx="354190">
                  <c:v>11714.43</c:v>
                </c:pt>
                <c:pt idx="354191">
                  <c:v>10591.92</c:v>
                </c:pt>
                <c:pt idx="354192">
                  <c:v>11632.7</c:v>
                </c:pt>
                <c:pt idx="354193">
                  <c:v>10798.72</c:v>
                </c:pt>
                <c:pt idx="354194">
                  <c:v>10227.66</c:v>
                </c:pt>
                <c:pt idx="354195">
                  <c:v>11057.81</c:v>
                </c:pt>
                <c:pt idx="354196">
                  <c:v>11282.99</c:v>
                </c:pt>
                <c:pt idx="354197">
                  <c:v>11401.06</c:v>
                </c:pt>
                <c:pt idx="354198">
                  <c:v>10275.17</c:v>
                </c:pt>
                <c:pt idx="354199">
                  <c:v>10558</c:v>
                </c:pt>
                <c:pt idx="354200">
                  <c:v>11431.5</c:v>
                </c:pt>
                <c:pt idx="354201">
                  <c:v>10366.18</c:v>
                </c:pt>
                <c:pt idx="354202">
                  <c:v>10707.12</c:v>
                </c:pt>
                <c:pt idx="354203">
                  <c:v>10268.299999999999</c:v>
                </c:pt>
                <c:pt idx="354204">
                  <c:v>10584.1</c:v>
                </c:pt>
                <c:pt idx="354205">
                  <c:v>11534.7</c:v>
                </c:pt>
                <c:pt idx="354206">
                  <c:v>10154.93</c:v>
                </c:pt>
                <c:pt idx="354207">
                  <c:v>10318.27</c:v>
                </c:pt>
                <c:pt idx="354208">
                  <c:v>10324.06</c:v>
                </c:pt>
                <c:pt idx="354209">
                  <c:v>11390.53</c:v>
                </c:pt>
                <c:pt idx="354210">
                  <c:v>10417.120000000001</c:v>
                </c:pt>
                <c:pt idx="354211">
                  <c:v>10674.95</c:v>
                </c:pt>
                <c:pt idx="354212">
                  <c:v>10125.030000000001</c:v>
                </c:pt>
                <c:pt idx="354213">
                  <c:v>10361.370000000001</c:v>
                </c:pt>
                <c:pt idx="354214">
                  <c:v>10719.41</c:v>
                </c:pt>
                <c:pt idx="354215">
                  <c:v>9995.86</c:v>
                </c:pt>
                <c:pt idx="354216">
                  <c:v>9582.07</c:v>
                </c:pt>
                <c:pt idx="354217">
                  <c:v>10543.45</c:v>
                </c:pt>
                <c:pt idx="354218">
                  <c:v>11105.21</c:v>
                </c:pt>
                <c:pt idx="354219">
                  <c:v>10109.870000000001</c:v>
                </c:pt>
                <c:pt idx="354220">
                  <c:v>10118.57</c:v>
                </c:pt>
                <c:pt idx="354221">
                  <c:v>9225.32</c:v>
                </c:pt>
                <c:pt idx="354222">
                  <c:v>11050.44</c:v>
                </c:pt>
                <c:pt idx="354223">
                  <c:v>10585.37</c:v>
                </c:pt>
                <c:pt idx="354224">
                  <c:v>10178.65</c:v>
                </c:pt>
                <c:pt idx="354225">
                  <c:v>10553.16</c:v>
                </c:pt>
                <c:pt idx="354226">
                  <c:v>11099.28</c:v>
                </c:pt>
                <c:pt idx="354227">
                  <c:v>10905.59</c:v>
                </c:pt>
                <c:pt idx="354228">
                  <c:v>10475.25</c:v>
                </c:pt>
                <c:pt idx="354229">
                  <c:v>9804.36</c:v>
                </c:pt>
                <c:pt idx="354230">
                  <c:v>9881.5499999999993</c:v>
                </c:pt>
                <c:pt idx="354231">
                  <c:v>11537.3</c:v>
                </c:pt>
                <c:pt idx="354232">
                  <c:v>10124.620000000001</c:v>
                </c:pt>
                <c:pt idx="354233">
                  <c:v>10334.82</c:v>
                </c:pt>
                <c:pt idx="354234">
                  <c:v>10205.06</c:v>
                </c:pt>
                <c:pt idx="354235">
                  <c:v>10778.98</c:v>
                </c:pt>
                <c:pt idx="354236">
                  <c:v>11432.77</c:v>
                </c:pt>
                <c:pt idx="354237">
                  <c:v>10869.74</c:v>
                </c:pt>
                <c:pt idx="354238">
                  <c:v>12364.32</c:v>
                </c:pt>
                <c:pt idx="354239">
                  <c:v>11004.31</c:v>
                </c:pt>
                <c:pt idx="354240">
                  <c:v>10641.59</c:v>
                </c:pt>
                <c:pt idx="354241">
                  <c:v>10947.76</c:v>
                </c:pt>
                <c:pt idx="354242">
                  <c:v>11605.11</c:v>
                </c:pt>
                <c:pt idx="354243">
                  <c:v>11343.97</c:v>
                </c:pt>
                <c:pt idx="354244">
                  <c:v>13142.47</c:v>
                </c:pt>
                <c:pt idx="354245">
                  <c:v>11530.23</c:v>
                </c:pt>
                <c:pt idx="354246">
                  <c:v>11389.36</c:v>
                </c:pt>
                <c:pt idx="354247">
                  <c:v>11607.22</c:v>
                </c:pt>
                <c:pt idx="354248">
                  <c:v>12301.72</c:v>
                </c:pt>
                <c:pt idx="354249">
                  <c:v>12020.64</c:v>
                </c:pt>
                <c:pt idx="354250">
                  <c:v>11733.05</c:v>
                </c:pt>
                <c:pt idx="354251">
                  <c:v>11693.47</c:v>
                </c:pt>
                <c:pt idx="354252">
                  <c:v>11323.5</c:v>
                </c:pt>
                <c:pt idx="354253">
                  <c:v>11990.98</c:v>
                </c:pt>
                <c:pt idx="354254">
                  <c:v>11737</c:v>
                </c:pt>
                <c:pt idx="354255">
                  <c:v>11272.27</c:v>
                </c:pt>
                <c:pt idx="354256">
                  <c:v>11199.81</c:v>
                </c:pt>
                <c:pt idx="354257">
                  <c:v>12289.85</c:v>
                </c:pt>
                <c:pt idx="354258">
                  <c:v>12121.99</c:v>
                </c:pt>
                <c:pt idx="354259">
                  <c:v>11744.12</c:v>
                </c:pt>
                <c:pt idx="354260">
                  <c:v>11725.11</c:v>
                </c:pt>
                <c:pt idx="354261">
                  <c:v>12496.33</c:v>
                </c:pt>
                <c:pt idx="354262">
                  <c:v>11635.38</c:v>
                </c:pt>
                <c:pt idx="354263">
                  <c:v>11601.08</c:v>
                </c:pt>
                <c:pt idx="354264">
                  <c:v>11514.8</c:v>
                </c:pt>
                <c:pt idx="354265">
                  <c:v>11987.06</c:v>
                </c:pt>
                <c:pt idx="354266">
                  <c:v>11551.72</c:v>
                </c:pt>
                <c:pt idx="354267">
                  <c:v>11657.5</c:v>
                </c:pt>
                <c:pt idx="354268">
                  <c:v>10409.040000000001</c:v>
                </c:pt>
                <c:pt idx="354269">
                  <c:v>10870.29</c:v>
                </c:pt>
                <c:pt idx="354270">
                  <c:v>13111.57</c:v>
                </c:pt>
                <c:pt idx="354271">
                  <c:v>11328.5</c:v>
                </c:pt>
                <c:pt idx="354272">
                  <c:v>11047.64</c:v>
                </c:pt>
                <c:pt idx="354273">
                  <c:v>11210.25</c:v>
                </c:pt>
                <c:pt idx="354274">
                  <c:v>11531.37</c:v>
                </c:pt>
                <c:pt idx="354275">
                  <c:v>11914.54</c:v>
                </c:pt>
                <c:pt idx="354276">
                  <c:v>11829.4</c:v>
                </c:pt>
                <c:pt idx="354277">
                  <c:v>10501.52</c:v>
                </c:pt>
                <c:pt idx="354278">
                  <c:v>11484.95</c:v>
                </c:pt>
                <c:pt idx="354279">
                  <c:v>12085.15</c:v>
                </c:pt>
                <c:pt idx="354280">
                  <c:v>10967.29</c:v>
                </c:pt>
                <c:pt idx="354281">
                  <c:v>11335.72</c:v>
                </c:pt>
                <c:pt idx="354282">
                  <c:v>11450.83</c:v>
                </c:pt>
                <c:pt idx="354283">
                  <c:v>11968.36</c:v>
                </c:pt>
                <c:pt idx="354284">
                  <c:v>10646.61</c:v>
                </c:pt>
                <c:pt idx="354285">
                  <c:v>11518.08</c:v>
                </c:pt>
                <c:pt idx="354286">
                  <c:v>11307.39</c:v>
                </c:pt>
                <c:pt idx="354287">
                  <c:v>326.83999999999997</c:v>
                </c:pt>
                <c:pt idx="354288">
                  <c:v>299.76</c:v>
                </c:pt>
                <c:pt idx="354289">
                  <c:v>324.88</c:v>
                </c:pt>
                <c:pt idx="354290">
                  <c:v>304.88</c:v>
                </c:pt>
                <c:pt idx="354291">
                  <c:v>527.38</c:v>
                </c:pt>
                <c:pt idx="354292">
                  <c:v>437.38</c:v>
                </c:pt>
                <c:pt idx="354293">
                  <c:v>443.88</c:v>
                </c:pt>
                <c:pt idx="354294">
                  <c:v>909.68</c:v>
                </c:pt>
                <c:pt idx="354295">
                  <c:v>558.84</c:v>
                </c:pt>
                <c:pt idx="354296">
                  <c:v>530</c:v>
                </c:pt>
                <c:pt idx="354297">
                  <c:v>304.95999999999998</c:v>
                </c:pt>
                <c:pt idx="354298">
                  <c:v>712.48</c:v>
                </c:pt>
                <c:pt idx="354299">
                  <c:v>652.39</c:v>
                </c:pt>
                <c:pt idx="354300">
                  <c:v>487.84</c:v>
                </c:pt>
                <c:pt idx="354301">
                  <c:v>347.76</c:v>
                </c:pt>
                <c:pt idx="354302">
                  <c:v>329.84</c:v>
                </c:pt>
                <c:pt idx="354303">
                  <c:v>384.76</c:v>
                </c:pt>
                <c:pt idx="354304">
                  <c:v>628.72</c:v>
                </c:pt>
                <c:pt idx="354305">
                  <c:v>658.69</c:v>
                </c:pt>
                <c:pt idx="354306">
                  <c:v>384.96</c:v>
                </c:pt>
                <c:pt idx="354307">
                  <c:v>489.34</c:v>
                </c:pt>
                <c:pt idx="354308">
                  <c:v>481.84</c:v>
                </c:pt>
                <c:pt idx="354309">
                  <c:v>417.84</c:v>
                </c:pt>
                <c:pt idx="354310">
                  <c:v>282.95999999999998</c:v>
                </c:pt>
                <c:pt idx="354311">
                  <c:v>251</c:v>
                </c:pt>
                <c:pt idx="354312">
                  <c:v>373.88</c:v>
                </c:pt>
                <c:pt idx="354313">
                  <c:v>703.52</c:v>
                </c:pt>
                <c:pt idx="354314">
                  <c:v>399.76</c:v>
                </c:pt>
                <c:pt idx="354315">
                  <c:v>379.68</c:v>
                </c:pt>
                <c:pt idx="354316">
                  <c:v>279.72000000000003</c:v>
                </c:pt>
                <c:pt idx="354317">
                  <c:v>134.91999999999999</c:v>
                </c:pt>
                <c:pt idx="354318">
                  <c:v>282.56</c:v>
                </c:pt>
                <c:pt idx="354319">
                  <c:v>309.8</c:v>
                </c:pt>
                <c:pt idx="354320">
                  <c:v>444.76</c:v>
                </c:pt>
                <c:pt idx="354321">
                  <c:v>369.68</c:v>
                </c:pt>
                <c:pt idx="354322">
                  <c:v>359.84</c:v>
                </c:pt>
                <c:pt idx="354323">
                  <c:v>414.92</c:v>
                </c:pt>
                <c:pt idx="354324">
                  <c:v>655.92</c:v>
                </c:pt>
                <c:pt idx="354325">
                  <c:v>514.88</c:v>
                </c:pt>
                <c:pt idx="354326">
                  <c:v>489.92</c:v>
                </c:pt>
                <c:pt idx="354327">
                  <c:v>574.91999999999996</c:v>
                </c:pt>
                <c:pt idx="354328">
                  <c:v>689.56</c:v>
                </c:pt>
                <c:pt idx="354329">
                  <c:v>588.87</c:v>
                </c:pt>
                <c:pt idx="354330">
                  <c:v>600.87</c:v>
                </c:pt>
                <c:pt idx="354331">
                  <c:v>705.59</c:v>
                </c:pt>
                <c:pt idx="354332">
                  <c:v>618.75</c:v>
                </c:pt>
                <c:pt idx="354333">
                  <c:v>392.87</c:v>
                </c:pt>
                <c:pt idx="354334">
                  <c:v>276.83999999999997</c:v>
                </c:pt>
                <c:pt idx="354335">
                  <c:v>256.88</c:v>
                </c:pt>
                <c:pt idx="354336">
                  <c:v>424.84</c:v>
                </c:pt>
                <c:pt idx="354337">
                  <c:v>249.92</c:v>
                </c:pt>
                <c:pt idx="354338">
                  <c:v>277.88</c:v>
                </c:pt>
                <c:pt idx="354339">
                  <c:v>284.95999999999998</c:v>
                </c:pt>
                <c:pt idx="354340">
                  <c:v>410.8</c:v>
                </c:pt>
                <c:pt idx="354341">
                  <c:v>219.92</c:v>
                </c:pt>
                <c:pt idx="354342">
                  <c:v>114.96</c:v>
                </c:pt>
                <c:pt idx="354343">
                  <c:v>238.8</c:v>
                </c:pt>
                <c:pt idx="354344">
                  <c:v>124.92</c:v>
                </c:pt>
                <c:pt idx="354345">
                  <c:v>102.96</c:v>
                </c:pt>
                <c:pt idx="354346">
                  <c:v>169.88</c:v>
                </c:pt>
                <c:pt idx="354347">
                  <c:v>584.30999999999995</c:v>
                </c:pt>
                <c:pt idx="354348">
                  <c:v>437.18</c:v>
                </c:pt>
                <c:pt idx="354349">
                  <c:v>452.59</c:v>
                </c:pt>
                <c:pt idx="354350">
                  <c:v>455.64</c:v>
                </c:pt>
                <c:pt idx="354351">
                  <c:v>364.76</c:v>
                </c:pt>
                <c:pt idx="354352">
                  <c:v>407.84</c:v>
                </c:pt>
                <c:pt idx="354353">
                  <c:v>444.84</c:v>
                </c:pt>
                <c:pt idx="354354">
                  <c:v>508.88</c:v>
                </c:pt>
                <c:pt idx="354355">
                  <c:v>467.96</c:v>
                </c:pt>
                <c:pt idx="354356">
                  <c:v>527.91999999999996</c:v>
                </c:pt>
                <c:pt idx="354357">
                  <c:v>447.88</c:v>
                </c:pt>
                <c:pt idx="354358">
                  <c:v>392.46</c:v>
                </c:pt>
                <c:pt idx="354359">
                  <c:v>269.88</c:v>
                </c:pt>
                <c:pt idx="354360">
                  <c:v>254.8</c:v>
                </c:pt>
                <c:pt idx="354361">
                  <c:v>202.46</c:v>
                </c:pt>
                <c:pt idx="354362">
                  <c:v>215.92</c:v>
                </c:pt>
                <c:pt idx="354363">
                  <c:v>280.38</c:v>
                </c:pt>
                <c:pt idx="354364">
                  <c:v>317.92</c:v>
                </c:pt>
                <c:pt idx="354365">
                  <c:v>457.76</c:v>
                </c:pt>
                <c:pt idx="354366">
                  <c:v>349.84</c:v>
                </c:pt>
                <c:pt idx="354367">
                  <c:v>344.76</c:v>
                </c:pt>
                <c:pt idx="354368">
                  <c:v>228.96</c:v>
                </c:pt>
                <c:pt idx="354369">
                  <c:v>172.96</c:v>
                </c:pt>
                <c:pt idx="354370">
                  <c:v>297.92</c:v>
                </c:pt>
                <c:pt idx="354371">
                  <c:v>237.92</c:v>
                </c:pt>
                <c:pt idx="354372">
                  <c:v>237.92</c:v>
                </c:pt>
                <c:pt idx="354373">
                  <c:v>242.8</c:v>
                </c:pt>
                <c:pt idx="354374">
                  <c:v>457.64</c:v>
                </c:pt>
                <c:pt idx="354375">
                  <c:v>407.64</c:v>
                </c:pt>
                <c:pt idx="354376">
                  <c:v>307.83999999999997</c:v>
                </c:pt>
                <c:pt idx="354377">
                  <c:v>274.64</c:v>
                </c:pt>
                <c:pt idx="354378">
                  <c:v>257.72000000000003</c:v>
                </c:pt>
                <c:pt idx="354379">
                  <c:v>191.6</c:v>
                </c:pt>
                <c:pt idx="354380">
                  <c:v>259.83999999999997</c:v>
                </c:pt>
                <c:pt idx="354381">
                  <c:v>1435.7</c:v>
                </c:pt>
                <c:pt idx="354382">
                  <c:v>1245.8800000000001</c:v>
                </c:pt>
                <c:pt idx="354383">
                  <c:v>1295.52</c:v>
                </c:pt>
                <c:pt idx="354384">
                  <c:v>1036.76</c:v>
                </c:pt>
                <c:pt idx="354385">
                  <c:v>1279.44</c:v>
                </c:pt>
                <c:pt idx="354386">
                  <c:v>653.72</c:v>
                </c:pt>
                <c:pt idx="354387">
                  <c:v>307.8</c:v>
                </c:pt>
                <c:pt idx="354388">
                  <c:v>234.88</c:v>
                </c:pt>
                <c:pt idx="354389">
                  <c:v>280.72000000000003</c:v>
                </c:pt>
                <c:pt idx="354390">
                  <c:v>316.18</c:v>
                </c:pt>
                <c:pt idx="354391">
                  <c:v>334.6</c:v>
                </c:pt>
                <c:pt idx="354392">
                  <c:v>464.44</c:v>
                </c:pt>
                <c:pt idx="354393">
                  <c:v>657.72</c:v>
                </c:pt>
                <c:pt idx="354394">
                  <c:v>409.4</c:v>
                </c:pt>
                <c:pt idx="354395">
                  <c:v>439.16</c:v>
                </c:pt>
                <c:pt idx="354396">
                  <c:v>327.82</c:v>
                </c:pt>
                <c:pt idx="354397">
                  <c:v>346.86</c:v>
                </c:pt>
                <c:pt idx="354398">
                  <c:v>442.4</c:v>
                </c:pt>
                <c:pt idx="354399">
                  <c:v>577.32000000000005</c:v>
                </c:pt>
                <c:pt idx="354400">
                  <c:v>457.46</c:v>
                </c:pt>
                <c:pt idx="354401">
                  <c:v>409.36</c:v>
                </c:pt>
                <c:pt idx="354402">
                  <c:v>264.72000000000003</c:v>
                </c:pt>
                <c:pt idx="354403">
                  <c:v>344.8</c:v>
                </c:pt>
                <c:pt idx="354404">
                  <c:v>284.83999999999997</c:v>
                </c:pt>
                <c:pt idx="354405">
                  <c:v>359.64</c:v>
                </c:pt>
                <c:pt idx="354406">
                  <c:v>260.70999999999998</c:v>
                </c:pt>
                <c:pt idx="354407">
                  <c:v>299.68</c:v>
                </c:pt>
                <c:pt idx="354408">
                  <c:v>265.64</c:v>
                </c:pt>
                <c:pt idx="354409">
                  <c:v>194.68</c:v>
                </c:pt>
                <c:pt idx="354410">
                  <c:v>262.48</c:v>
                </c:pt>
                <c:pt idx="354411">
                  <c:v>335.24</c:v>
                </c:pt>
                <c:pt idx="354412">
                  <c:v>110.84</c:v>
                </c:pt>
                <c:pt idx="354413">
                  <c:v>243.56</c:v>
                </c:pt>
                <c:pt idx="354414">
                  <c:v>197.6</c:v>
                </c:pt>
                <c:pt idx="354415">
                  <c:v>85.84</c:v>
                </c:pt>
                <c:pt idx="354416">
                  <c:v>149.84</c:v>
                </c:pt>
                <c:pt idx="354417">
                  <c:v>199.68</c:v>
                </c:pt>
                <c:pt idx="354418">
                  <c:v>42.92</c:v>
                </c:pt>
                <c:pt idx="354419">
                  <c:v>203.52</c:v>
                </c:pt>
                <c:pt idx="354420">
                  <c:v>241.52</c:v>
                </c:pt>
                <c:pt idx="354421">
                  <c:v>148.6</c:v>
                </c:pt>
                <c:pt idx="354422">
                  <c:v>157.63999999999999</c:v>
                </c:pt>
                <c:pt idx="354423">
                  <c:v>69.88</c:v>
                </c:pt>
                <c:pt idx="354424">
                  <c:v>34.96</c:v>
                </c:pt>
                <c:pt idx="354425">
                  <c:v>541.47</c:v>
                </c:pt>
                <c:pt idx="354426">
                  <c:v>630.27</c:v>
                </c:pt>
                <c:pt idx="354427">
                  <c:v>231.44</c:v>
                </c:pt>
                <c:pt idx="354428">
                  <c:v>664.44</c:v>
                </c:pt>
                <c:pt idx="354429">
                  <c:v>372.2</c:v>
                </c:pt>
                <c:pt idx="354430">
                  <c:v>14.18</c:v>
                </c:pt>
                <c:pt idx="354431">
                  <c:v>44.58</c:v>
                </c:pt>
                <c:pt idx="354432">
                  <c:v>10.84</c:v>
                </c:pt>
                <c:pt idx="354433">
                  <c:v>55.81</c:v>
                </c:pt>
                <c:pt idx="354434">
                  <c:v>35.64</c:v>
                </c:pt>
                <c:pt idx="354435">
                  <c:v>37.58</c:v>
                </c:pt>
                <c:pt idx="354436">
                  <c:v>50.26</c:v>
                </c:pt>
                <c:pt idx="354437">
                  <c:v>30.99</c:v>
                </c:pt>
                <c:pt idx="354438">
                  <c:v>16.559999999999999</c:v>
                </c:pt>
                <c:pt idx="354439">
                  <c:v>17.52</c:v>
                </c:pt>
                <c:pt idx="354440">
                  <c:v>26.92</c:v>
                </c:pt>
                <c:pt idx="354441">
                  <c:v>67.959999999999994</c:v>
                </c:pt>
                <c:pt idx="354442">
                  <c:v>64.709999999999994</c:v>
                </c:pt>
                <c:pt idx="354443">
                  <c:v>45.08</c:v>
                </c:pt>
                <c:pt idx="354444">
                  <c:v>65.8</c:v>
                </c:pt>
                <c:pt idx="354445">
                  <c:v>57.98</c:v>
                </c:pt>
                <c:pt idx="354446">
                  <c:v>106.14</c:v>
                </c:pt>
                <c:pt idx="354447">
                  <c:v>54.74</c:v>
                </c:pt>
                <c:pt idx="354448">
                  <c:v>73.34</c:v>
                </c:pt>
                <c:pt idx="354449">
                  <c:v>50.28</c:v>
                </c:pt>
                <c:pt idx="354450">
                  <c:v>34.54</c:v>
                </c:pt>
                <c:pt idx="354451">
                  <c:v>64.459999999999994</c:v>
                </c:pt>
                <c:pt idx="354452">
                  <c:v>15.18</c:v>
                </c:pt>
                <c:pt idx="354453">
                  <c:v>28.4</c:v>
                </c:pt>
                <c:pt idx="354454">
                  <c:v>36.340000000000003</c:v>
                </c:pt>
                <c:pt idx="354455">
                  <c:v>25.8</c:v>
                </c:pt>
                <c:pt idx="354456">
                  <c:v>35.58</c:v>
                </c:pt>
                <c:pt idx="354457">
                  <c:v>57.74</c:v>
                </c:pt>
                <c:pt idx="354458">
                  <c:v>23.76</c:v>
                </c:pt>
                <c:pt idx="354459">
                  <c:v>28.66</c:v>
                </c:pt>
                <c:pt idx="354460">
                  <c:v>15.78</c:v>
                </c:pt>
                <c:pt idx="354461">
                  <c:v>28.76</c:v>
                </c:pt>
                <c:pt idx="354462">
                  <c:v>35.880000000000003</c:v>
                </c:pt>
                <c:pt idx="354463">
                  <c:v>34.119999999999997</c:v>
                </c:pt>
                <c:pt idx="354464">
                  <c:v>82.38</c:v>
                </c:pt>
                <c:pt idx="354465">
                  <c:v>53.48</c:v>
                </c:pt>
                <c:pt idx="354466">
                  <c:v>23.64</c:v>
                </c:pt>
                <c:pt idx="354467">
                  <c:v>41.94</c:v>
                </c:pt>
                <c:pt idx="354468">
                  <c:v>32.700000000000003</c:v>
                </c:pt>
                <c:pt idx="354469">
                  <c:v>30.4</c:v>
                </c:pt>
                <c:pt idx="354470">
                  <c:v>13.18</c:v>
                </c:pt>
                <c:pt idx="354471">
                  <c:v>75.180000000000007</c:v>
                </c:pt>
                <c:pt idx="354472">
                  <c:v>26.06</c:v>
                </c:pt>
                <c:pt idx="354473">
                  <c:v>-153.12</c:v>
                </c:pt>
                <c:pt idx="354474">
                  <c:v>36.24</c:v>
                </c:pt>
                <c:pt idx="354475">
                  <c:v>107.92</c:v>
                </c:pt>
                <c:pt idx="354476">
                  <c:v>35.200000000000003</c:v>
                </c:pt>
                <c:pt idx="354477">
                  <c:v>39.06</c:v>
                </c:pt>
                <c:pt idx="354478">
                  <c:v>5.74</c:v>
                </c:pt>
                <c:pt idx="354479">
                  <c:v>9.8800000000000008</c:v>
                </c:pt>
                <c:pt idx="354480">
                  <c:v>18.62</c:v>
                </c:pt>
                <c:pt idx="354481">
                  <c:v>26.14</c:v>
                </c:pt>
                <c:pt idx="354482">
                  <c:v>60.26</c:v>
                </c:pt>
                <c:pt idx="354483">
                  <c:v>35.380000000000003</c:v>
                </c:pt>
                <c:pt idx="354484">
                  <c:v>30.5</c:v>
                </c:pt>
                <c:pt idx="354485">
                  <c:v>22.32</c:v>
                </c:pt>
                <c:pt idx="354486">
                  <c:v>57.32</c:v>
                </c:pt>
                <c:pt idx="354487">
                  <c:v>57</c:v>
                </c:pt>
                <c:pt idx="354488">
                  <c:v>33.54</c:v>
                </c:pt>
                <c:pt idx="354489">
                  <c:v>35.96</c:v>
                </c:pt>
                <c:pt idx="354490">
                  <c:v>44.32</c:v>
                </c:pt>
                <c:pt idx="354491">
                  <c:v>27.46</c:v>
                </c:pt>
                <c:pt idx="354492">
                  <c:v>55.28</c:v>
                </c:pt>
                <c:pt idx="354493">
                  <c:v>82.81</c:v>
                </c:pt>
                <c:pt idx="354494">
                  <c:v>52.88</c:v>
                </c:pt>
                <c:pt idx="354495">
                  <c:v>77.38</c:v>
                </c:pt>
                <c:pt idx="354496">
                  <c:v>75.48</c:v>
                </c:pt>
                <c:pt idx="354497">
                  <c:v>63.52</c:v>
                </c:pt>
                <c:pt idx="354498">
                  <c:v>153.31</c:v>
                </c:pt>
                <c:pt idx="354499">
                  <c:v>76.53</c:v>
                </c:pt>
                <c:pt idx="354500">
                  <c:v>88.75</c:v>
                </c:pt>
                <c:pt idx="354501">
                  <c:v>30.64</c:v>
                </c:pt>
                <c:pt idx="354502">
                  <c:v>32.76</c:v>
                </c:pt>
                <c:pt idx="354503">
                  <c:v>16.010000000000002</c:v>
                </c:pt>
                <c:pt idx="354504">
                  <c:v>39.31</c:v>
                </c:pt>
                <c:pt idx="354505">
                  <c:v>26.89</c:v>
                </c:pt>
                <c:pt idx="354506">
                  <c:v>106.46</c:v>
                </c:pt>
                <c:pt idx="354507">
                  <c:v>14.11</c:v>
                </c:pt>
                <c:pt idx="354508">
                  <c:v>37.979999999999997</c:v>
                </c:pt>
                <c:pt idx="354509">
                  <c:v>38.08</c:v>
                </c:pt>
                <c:pt idx="354510">
                  <c:v>21.76</c:v>
                </c:pt>
                <c:pt idx="354511">
                  <c:v>33.36</c:v>
                </c:pt>
                <c:pt idx="354512">
                  <c:v>21.54</c:v>
                </c:pt>
                <c:pt idx="354513">
                  <c:v>-14.88</c:v>
                </c:pt>
                <c:pt idx="354514">
                  <c:v>-14.88</c:v>
                </c:pt>
                <c:pt idx="354515">
                  <c:v>52.84</c:v>
                </c:pt>
                <c:pt idx="354516">
                  <c:v>22.2</c:v>
                </c:pt>
                <c:pt idx="354517">
                  <c:v>33.200000000000003</c:v>
                </c:pt>
                <c:pt idx="354518">
                  <c:v>20.76</c:v>
                </c:pt>
                <c:pt idx="354519">
                  <c:v>33.76</c:v>
                </c:pt>
                <c:pt idx="354520">
                  <c:v>22.66</c:v>
                </c:pt>
                <c:pt idx="354521">
                  <c:v>65.739999999999995</c:v>
                </c:pt>
                <c:pt idx="354522">
                  <c:v>5.44</c:v>
                </c:pt>
                <c:pt idx="354523">
                  <c:v>21.76</c:v>
                </c:pt>
                <c:pt idx="354524">
                  <c:v>20.76</c:v>
                </c:pt>
                <c:pt idx="354525">
                  <c:v>67.62</c:v>
                </c:pt>
                <c:pt idx="354526">
                  <c:v>31.1</c:v>
                </c:pt>
                <c:pt idx="354527">
                  <c:v>60.62</c:v>
                </c:pt>
                <c:pt idx="354528">
                  <c:v>31.76</c:v>
                </c:pt>
                <c:pt idx="354529">
                  <c:v>9.8800000000000008</c:v>
                </c:pt>
                <c:pt idx="354530">
                  <c:v>57.46</c:v>
                </c:pt>
                <c:pt idx="354531">
                  <c:v>39.08</c:v>
                </c:pt>
                <c:pt idx="354532">
                  <c:v>49.52</c:v>
                </c:pt>
                <c:pt idx="354533">
                  <c:v>4.9400000000000004</c:v>
                </c:pt>
                <c:pt idx="354534">
                  <c:v>24.7</c:v>
                </c:pt>
                <c:pt idx="354535">
                  <c:v>34.64</c:v>
                </c:pt>
                <c:pt idx="354536">
                  <c:v>63.22</c:v>
                </c:pt>
                <c:pt idx="354537">
                  <c:v>14.38</c:v>
                </c:pt>
                <c:pt idx="354538">
                  <c:v>22.76</c:v>
                </c:pt>
                <c:pt idx="354539">
                  <c:v>38.4</c:v>
                </c:pt>
                <c:pt idx="354540">
                  <c:v>37.58</c:v>
                </c:pt>
                <c:pt idx="354541">
                  <c:v>34.76</c:v>
                </c:pt>
                <c:pt idx="354542">
                  <c:v>52.4</c:v>
                </c:pt>
                <c:pt idx="354543">
                  <c:v>37.96</c:v>
                </c:pt>
                <c:pt idx="354544">
                  <c:v>9.8800000000000008</c:v>
                </c:pt>
                <c:pt idx="354545">
                  <c:v>47.02</c:v>
                </c:pt>
                <c:pt idx="354546">
                  <c:v>58.84</c:v>
                </c:pt>
                <c:pt idx="354547">
                  <c:v>46.34</c:v>
                </c:pt>
                <c:pt idx="354548">
                  <c:v>43.58</c:v>
                </c:pt>
                <c:pt idx="354549">
                  <c:v>51.2</c:v>
                </c:pt>
                <c:pt idx="354550">
                  <c:v>27.7</c:v>
                </c:pt>
                <c:pt idx="354551">
                  <c:v>27.7</c:v>
                </c:pt>
                <c:pt idx="354552">
                  <c:v>28.64</c:v>
                </c:pt>
                <c:pt idx="354553">
                  <c:v>23.7</c:v>
                </c:pt>
                <c:pt idx="354554">
                  <c:v>24.26</c:v>
                </c:pt>
                <c:pt idx="354555">
                  <c:v>18.2</c:v>
                </c:pt>
                <c:pt idx="354556">
                  <c:v>15.76</c:v>
                </c:pt>
                <c:pt idx="354557">
                  <c:v>17.760000000000002</c:v>
                </c:pt>
                <c:pt idx="354558">
                  <c:v>18.760000000000002</c:v>
                </c:pt>
                <c:pt idx="354559">
                  <c:v>18.64</c:v>
                </c:pt>
                <c:pt idx="354560">
                  <c:v>23.7</c:v>
                </c:pt>
                <c:pt idx="354561">
                  <c:v>19.760000000000002</c:v>
                </c:pt>
                <c:pt idx="354562">
                  <c:v>9.8800000000000008</c:v>
                </c:pt>
                <c:pt idx="354563">
                  <c:v>19.760000000000002</c:v>
                </c:pt>
                <c:pt idx="354564">
                  <c:v>14.82</c:v>
                </c:pt>
                <c:pt idx="354565">
                  <c:v>43.46</c:v>
                </c:pt>
                <c:pt idx="354566">
                  <c:v>46.4</c:v>
                </c:pt>
                <c:pt idx="354567">
                  <c:v>24.7</c:v>
                </c:pt>
                <c:pt idx="354568">
                  <c:v>347.33</c:v>
                </c:pt>
                <c:pt idx="354569">
                  <c:v>300.99</c:v>
                </c:pt>
                <c:pt idx="354570">
                  <c:v>308.77999999999997</c:v>
                </c:pt>
                <c:pt idx="354571">
                  <c:v>295.95999999999998</c:v>
                </c:pt>
                <c:pt idx="354572">
                  <c:v>295.8</c:v>
                </c:pt>
                <c:pt idx="354573">
                  <c:v>352.78</c:v>
                </c:pt>
                <c:pt idx="354574">
                  <c:v>308.06</c:v>
                </c:pt>
                <c:pt idx="354575">
                  <c:v>303.63</c:v>
                </c:pt>
                <c:pt idx="354576">
                  <c:v>493.94</c:v>
                </c:pt>
                <c:pt idx="354577">
                  <c:v>1043.31</c:v>
                </c:pt>
                <c:pt idx="354578">
                  <c:v>539.62</c:v>
                </c:pt>
                <c:pt idx="354579">
                  <c:v>613.41999999999996</c:v>
                </c:pt>
                <c:pt idx="354580">
                  <c:v>584.62</c:v>
                </c:pt>
                <c:pt idx="354581">
                  <c:v>628.65</c:v>
                </c:pt>
                <c:pt idx="354582">
                  <c:v>657.69</c:v>
                </c:pt>
                <c:pt idx="354583">
                  <c:v>745.19</c:v>
                </c:pt>
                <c:pt idx="354584">
                  <c:v>672.5</c:v>
                </c:pt>
                <c:pt idx="354585">
                  <c:v>788.2</c:v>
                </c:pt>
                <c:pt idx="354586">
                  <c:v>839.7</c:v>
                </c:pt>
                <c:pt idx="354587">
                  <c:v>629.96</c:v>
                </c:pt>
                <c:pt idx="354588">
                  <c:v>553.04</c:v>
                </c:pt>
                <c:pt idx="354589">
                  <c:v>760.49</c:v>
                </c:pt>
                <c:pt idx="354590">
                  <c:v>1230.22</c:v>
                </c:pt>
                <c:pt idx="354591">
                  <c:v>296.79000000000002</c:v>
                </c:pt>
                <c:pt idx="354592">
                  <c:v>308.10000000000002</c:v>
                </c:pt>
                <c:pt idx="354593">
                  <c:v>251.26</c:v>
                </c:pt>
                <c:pt idx="354594">
                  <c:v>284.24</c:v>
                </c:pt>
                <c:pt idx="354595">
                  <c:v>492.32</c:v>
                </c:pt>
                <c:pt idx="354596">
                  <c:v>361.22</c:v>
                </c:pt>
                <c:pt idx="354597">
                  <c:v>238.71</c:v>
                </c:pt>
                <c:pt idx="354598">
                  <c:v>341.95</c:v>
                </c:pt>
                <c:pt idx="354599">
                  <c:v>336.32</c:v>
                </c:pt>
                <c:pt idx="354600">
                  <c:v>342.34</c:v>
                </c:pt>
                <c:pt idx="354601">
                  <c:v>191.61</c:v>
                </c:pt>
                <c:pt idx="354602">
                  <c:v>288.67</c:v>
                </c:pt>
                <c:pt idx="354603">
                  <c:v>273.92</c:v>
                </c:pt>
                <c:pt idx="354604">
                  <c:v>277.12</c:v>
                </c:pt>
                <c:pt idx="354605">
                  <c:v>239.31</c:v>
                </c:pt>
                <c:pt idx="354606">
                  <c:v>250.93</c:v>
                </c:pt>
                <c:pt idx="354607">
                  <c:v>235.8</c:v>
                </c:pt>
                <c:pt idx="354608">
                  <c:v>253.6</c:v>
                </c:pt>
                <c:pt idx="354609">
                  <c:v>467.35</c:v>
                </c:pt>
                <c:pt idx="354610">
                  <c:v>258.35000000000002</c:v>
                </c:pt>
                <c:pt idx="354611">
                  <c:v>364.35</c:v>
                </c:pt>
                <c:pt idx="354612">
                  <c:v>307.13</c:v>
                </c:pt>
                <c:pt idx="354613">
                  <c:v>239.49</c:v>
                </c:pt>
                <c:pt idx="354614">
                  <c:v>454.4</c:v>
                </c:pt>
                <c:pt idx="354615">
                  <c:v>184.59</c:v>
                </c:pt>
                <c:pt idx="354616">
                  <c:v>197.76</c:v>
                </c:pt>
                <c:pt idx="354617">
                  <c:v>119.06</c:v>
                </c:pt>
                <c:pt idx="354618">
                  <c:v>186.19</c:v>
                </c:pt>
                <c:pt idx="354619">
                  <c:v>194.59</c:v>
                </c:pt>
                <c:pt idx="354620">
                  <c:v>211.12</c:v>
                </c:pt>
                <c:pt idx="354621">
                  <c:v>295.7</c:v>
                </c:pt>
                <c:pt idx="354622">
                  <c:v>382.93</c:v>
                </c:pt>
                <c:pt idx="354623">
                  <c:v>188.68</c:v>
                </c:pt>
                <c:pt idx="354624">
                  <c:v>205.7</c:v>
                </c:pt>
                <c:pt idx="354625">
                  <c:v>276.37</c:v>
                </c:pt>
                <c:pt idx="354626">
                  <c:v>252.02</c:v>
                </c:pt>
                <c:pt idx="354627">
                  <c:v>150.9</c:v>
                </c:pt>
                <c:pt idx="354628">
                  <c:v>268.94</c:v>
                </c:pt>
                <c:pt idx="354629">
                  <c:v>290.45999999999998</c:v>
                </c:pt>
                <c:pt idx="354630">
                  <c:v>198.89</c:v>
                </c:pt>
                <c:pt idx="354631">
                  <c:v>487.66</c:v>
                </c:pt>
                <c:pt idx="354632">
                  <c:v>412.33</c:v>
                </c:pt>
                <c:pt idx="354633">
                  <c:v>448.85</c:v>
                </c:pt>
                <c:pt idx="354634">
                  <c:v>383.43</c:v>
                </c:pt>
                <c:pt idx="354635">
                  <c:v>326.26</c:v>
                </c:pt>
                <c:pt idx="354636">
                  <c:v>433.87</c:v>
                </c:pt>
                <c:pt idx="354637">
                  <c:v>631.44000000000005</c:v>
                </c:pt>
                <c:pt idx="354638">
                  <c:v>745.72</c:v>
                </c:pt>
                <c:pt idx="354639">
                  <c:v>732.65</c:v>
                </c:pt>
                <c:pt idx="354640">
                  <c:v>765.76</c:v>
                </c:pt>
                <c:pt idx="354641">
                  <c:v>931.85</c:v>
                </c:pt>
                <c:pt idx="354642">
                  <c:v>1257.06</c:v>
                </c:pt>
                <c:pt idx="354643">
                  <c:v>674.28</c:v>
                </c:pt>
                <c:pt idx="354644">
                  <c:v>481.94</c:v>
                </c:pt>
                <c:pt idx="354645">
                  <c:v>544.95000000000005</c:v>
                </c:pt>
                <c:pt idx="354646">
                  <c:v>597.52</c:v>
                </c:pt>
                <c:pt idx="354647">
                  <c:v>468.09</c:v>
                </c:pt>
                <c:pt idx="354648">
                  <c:v>353.78</c:v>
                </c:pt>
                <c:pt idx="354649">
                  <c:v>372.66</c:v>
                </c:pt>
                <c:pt idx="354650">
                  <c:v>376.88</c:v>
                </c:pt>
                <c:pt idx="354651">
                  <c:v>382.34</c:v>
                </c:pt>
                <c:pt idx="354652">
                  <c:v>445.86</c:v>
                </c:pt>
                <c:pt idx="354653">
                  <c:v>420.95</c:v>
                </c:pt>
                <c:pt idx="354654">
                  <c:v>312.64</c:v>
                </c:pt>
                <c:pt idx="354655">
                  <c:v>580.14</c:v>
                </c:pt>
                <c:pt idx="354656">
                  <c:v>166.56</c:v>
                </c:pt>
                <c:pt idx="354657">
                  <c:v>273.44</c:v>
                </c:pt>
                <c:pt idx="354658">
                  <c:v>215.84</c:v>
                </c:pt>
                <c:pt idx="354659">
                  <c:v>199.76</c:v>
                </c:pt>
                <c:pt idx="354660">
                  <c:v>243.79</c:v>
                </c:pt>
                <c:pt idx="354661">
                  <c:v>276.91000000000003</c:v>
                </c:pt>
                <c:pt idx="354662">
                  <c:v>300.04000000000002</c:v>
                </c:pt>
                <c:pt idx="354663">
                  <c:v>425.47</c:v>
                </c:pt>
                <c:pt idx="354664">
                  <c:v>488.02</c:v>
                </c:pt>
                <c:pt idx="354665">
                  <c:v>705.1</c:v>
                </c:pt>
                <c:pt idx="354666">
                  <c:v>895.19</c:v>
                </c:pt>
                <c:pt idx="354667">
                  <c:v>756.39</c:v>
                </c:pt>
                <c:pt idx="354668">
                  <c:v>792.8</c:v>
                </c:pt>
                <c:pt idx="354669">
                  <c:v>285.04000000000002</c:v>
                </c:pt>
                <c:pt idx="354670">
                  <c:v>213.13</c:v>
                </c:pt>
                <c:pt idx="354671">
                  <c:v>202.72</c:v>
                </c:pt>
                <c:pt idx="354672">
                  <c:v>163.76</c:v>
                </c:pt>
                <c:pt idx="354673">
                  <c:v>396.86</c:v>
                </c:pt>
                <c:pt idx="354674">
                  <c:v>265.43</c:v>
                </c:pt>
                <c:pt idx="354675">
                  <c:v>213.37</c:v>
                </c:pt>
                <c:pt idx="354676">
                  <c:v>324.51</c:v>
                </c:pt>
                <c:pt idx="354677">
                  <c:v>374.85</c:v>
                </c:pt>
                <c:pt idx="354678">
                  <c:v>296.72000000000003</c:v>
                </c:pt>
                <c:pt idx="354679">
                  <c:v>310.7</c:v>
                </c:pt>
                <c:pt idx="354680">
                  <c:v>334.92</c:v>
                </c:pt>
                <c:pt idx="354681">
                  <c:v>392.25</c:v>
                </c:pt>
                <c:pt idx="354682">
                  <c:v>406.65</c:v>
                </c:pt>
                <c:pt idx="354683">
                  <c:v>400.43</c:v>
                </c:pt>
                <c:pt idx="354684">
                  <c:v>389.16</c:v>
                </c:pt>
                <c:pt idx="354685">
                  <c:v>391.04</c:v>
                </c:pt>
                <c:pt idx="354686">
                  <c:v>475.09</c:v>
                </c:pt>
                <c:pt idx="354687">
                  <c:v>300.98</c:v>
                </c:pt>
                <c:pt idx="354688">
                  <c:v>535.14</c:v>
                </c:pt>
                <c:pt idx="354689">
                  <c:v>493.3</c:v>
                </c:pt>
                <c:pt idx="354690">
                  <c:v>530.74</c:v>
                </c:pt>
                <c:pt idx="354691">
                  <c:v>754.79</c:v>
                </c:pt>
                <c:pt idx="354692">
                  <c:v>477.86</c:v>
                </c:pt>
                <c:pt idx="354693">
                  <c:v>655.17999999999995</c:v>
                </c:pt>
                <c:pt idx="354694">
                  <c:v>1173.9000000000001</c:v>
                </c:pt>
                <c:pt idx="354695">
                  <c:v>486.15</c:v>
                </c:pt>
                <c:pt idx="354696">
                  <c:v>438.83</c:v>
                </c:pt>
                <c:pt idx="354697">
                  <c:v>437.9</c:v>
                </c:pt>
                <c:pt idx="354698">
                  <c:v>479.85</c:v>
                </c:pt>
                <c:pt idx="354699">
                  <c:v>366.09</c:v>
                </c:pt>
                <c:pt idx="354700">
                  <c:v>317.41000000000003</c:v>
                </c:pt>
                <c:pt idx="354701">
                  <c:v>254.48</c:v>
                </c:pt>
                <c:pt idx="354702">
                  <c:v>290.01</c:v>
                </c:pt>
                <c:pt idx="354703">
                  <c:v>335.39</c:v>
                </c:pt>
                <c:pt idx="354704">
                  <c:v>254.57</c:v>
                </c:pt>
                <c:pt idx="354705">
                  <c:v>225.09</c:v>
                </c:pt>
                <c:pt idx="354706">
                  <c:v>160.65</c:v>
                </c:pt>
                <c:pt idx="354707">
                  <c:v>191.81</c:v>
                </c:pt>
                <c:pt idx="354708">
                  <c:v>171.03</c:v>
                </c:pt>
                <c:pt idx="354709">
                  <c:v>207.07</c:v>
                </c:pt>
                <c:pt idx="354710">
                  <c:v>199.95</c:v>
                </c:pt>
                <c:pt idx="354711">
                  <c:v>8799.2099999999991</c:v>
                </c:pt>
                <c:pt idx="354712">
                  <c:v>9043.65</c:v>
                </c:pt>
                <c:pt idx="354713">
                  <c:v>8817.25</c:v>
                </c:pt>
                <c:pt idx="354714">
                  <c:v>9416.09</c:v>
                </c:pt>
                <c:pt idx="354715">
                  <c:v>8851.7000000000007</c:v>
                </c:pt>
                <c:pt idx="354716">
                  <c:v>9625.2800000000007</c:v>
                </c:pt>
                <c:pt idx="354717">
                  <c:v>8145.7</c:v>
                </c:pt>
                <c:pt idx="354718">
                  <c:v>8815.2000000000007</c:v>
                </c:pt>
                <c:pt idx="354719">
                  <c:v>9008.84</c:v>
                </c:pt>
                <c:pt idx="354720">
                  <c:v>8301.67</c:v>
                </c:pt>
                <c:pt idx="354721">
                  <c:v>8737.9500000000007</c:v>
                </c:pt>
                <c:pt idx="354722">
                  <c:v>8376.15</c:v>
                </c:pt>
                <c:pt idx="354723">
                  <c:v>8677.2199999999993</c:v>
                </c:pt>
                <c:pt idx="354724">
                  <c:v>8767.3700000000008</c:v>
                </c:pt>
                <c:pt idx="354725">
                  <c:v>8758.49</c:v>
                </c:pt>
                <c:pt idx="354726">
                  <c:v>7865.09</c:v>
                </c:pt>
                <c:pt idx="354727">
                  <c:v>8586.2900000000009</c:v>
                </c:pt>
                <c:pt idx="354728">
                  <c:v>8682.02</c:v>
                </c:pt>
                <c:pt idx="354729">
                  <c:v>8416.7900000000009</c:v>
                </c:pt>
                <c:pt idx="354730">
                  <c:v>8807.48</c:v>
                </c:pt>
                <c:pt idx="354731">
                  <c:v>8552.67</c:v>
                </c:pt>
                <c:pt idx="354732">
                  <c:v>8234.8700000000008</c:v>
                </c:pt>
                <c:pt idx="354733">
                  <c:v>8260.19</c:v>
                </c:pt>
                <c:pt idx="354734">
                  <c:v>8683.26</c:v>
                </c:pt>
                <c:pt idx="354735">
                  <c:v>7976.52</c:v>
                </c:pt>
                <c:pt idx="354736">
                  <c:v>8323.0499999999993</c:v>
                </c:pt>
                <c:pt idx="354737">
                  <c:v>8701.84</c:v>
                </c:pt>
                <c:pt idx="354738">
                  <c:v>8478.7999999999993</c:v>
                </c:pt>
                <c:pt idx="354739">
                  <c:v>8329.5300000000007</c:v>
                </c:pt>
                <c:pt idx="354740">
                  <c:v>7799.66</c:v>
                </c:pt>
                <c:pt idx="354741">
                  <c:v>8845.61</c:v>
                </c:pt>
                <c:pt idx="354742">
                  <c:v>8647.77</c:v>
                </c:pt>
                <c:pt idx="354743">
                  <c:v>8712.01</c:v>
                </c:pt>
                <c:pt idx="354744">
                  <c:v>9429.35</c:v>
                </c:pt>
                <c:pt idx="354745">
                  <c:v>9291.35</c:v>
                </c:pt>
                <c:pt idx="354746">
                  <c:v>8890.07</c:v>
                </c:pt>
                <c:pt idx="354747">
                  <c:v>9329.1200000000008</c:v>
                </c:pt>
                <c:pt idx="354748">
                  <c:v>8571.39</c:v>
                </c:pt>
                <c:pt idx="354749">
                  <c:v>9494.19</c:v>
                </c:pt>
                <c:pt idx="354750">
                  <c:v>9864.49</c:v>
                </c:pt>
                <c:pt idx="354751">
                  <c:v>8790.7800000000007</c:v>
                </c:pt>
                <c:pt idx="354752">
                  <c:v>9285.7900000000009</c:v>
                </c:pt>
                <c:pt idx="354753">
                  <c:v>8508.15</c:v>
                </c:pt>
                <c:pt idx="354754">
                  <c:v>9335.16</c:v>
                </c:pt>
                <c:pt idx="354755">
                  <c:v>9098.25</c:v>
                </c:pt>
                <c:pt idx="354756">
                  <c:v>8470.85</c:v>
                </c:pt>
                <c:pt idx="354757">
                  <c:v>9544.64</c:v>
                </c:pt>
                <c:pt idx="354758">
                  <c:v>8721.99</c:v>
                </c:pt>
                <c:pt idx="354759">
                  <c:v>9462.9599999999991</c:v>
                </c:pt>
                <c:pt idx="354760">
                  <c:v>9536.39</c:v>
                </c:pt>
                <c:pt idx="354761">
                  <c:v>9072.36</c:v>
                </c:pt>
                <c:pt idx="354762">
                  <c:v>8964.2000000000007</c:v>
                </c:pt>
                <c:pt idx="354763">
                  <c:v>9911.94</c:v>
                </c:pt>
                <c:pt idx="354764">
                  <c:v>10013.73</c:v>
                </c:pt>
                <c:pt idx="354765">
                  <c:v>9378.6</c:v>
                </c:pt>
                <c:pt idx="354766">
                  <c:v>9208.99</c:v>
                </c:pt>
                <c:pt idx="354767">
                  <c:v>9852.48</c:v>
                </c:pt>
                <c:pt idx="354768">
                  <c:v>9108.4</c:v>
                </c:pt>
                <c:pt idx="354769">
                  <c:v>8656.9599999999991</c:v>
                </c:pt>
                <c:pt idx="354770">
                  <c:v>8598.06</c:v>
                </c:pt>
                <c:pt idx="354771">
                  <c:v>9130.84</c:v>
                </c:pt>
                <c:pt idx="354772">
                  <c:v>8802.0300000000007</c:v>
                </c:pt>
                <c:pt idx="354773">
                  <c:v>9514.7800000000007</c:v>
                </c:pt>
                <c:pt idx="354774">
                  <c:v>8783.2800000000007</c:v>
                </c:pt>
                <c:pt idx="354775">
                  <c:v>8191.03</c:v>
                </c:pt>
                <c:pt idx="354776">
                  <c:v>9304.01</c:v>
                </c:pt>
                <c:pt idx="354777">
                  <c:v>9145.74</c:v>
                </c:pt>
                <c:pt idx="354778">
                  <c:v>9186.43</c:v>
                </c:pt>
                <c:pt idx="354779">
                  <c:v>8767.44</c:v>
                </c:pt>
                <c:pt idx="354780">
                  <c:v>8881.06</c:v>
                </c:pt>
                <c:pt idx="354781">
                  <c:v>8906.18</c:v>
                </c:pt>
                <c:pt idx="354782">
                  <c:v>9248.91</c:v>
                </c:pt>
                <c:pt idx="354783">
                  <c:v>9081.7999999999993</c:v>
                </c:pt>
                <c:pt idx="354784">
                  <c:v>8905.65</c:v>
                </c:pt>
                <c:pt idx="354785">
                  <c:v>8481.31</c:v>
                </c:pt>
                <c:pt idx="354786">
                  <c:v>9295.09</c:v>
                </c:pt>
                <c:pt idx="354787">
                  <c:v>9588.48</c:v>
                </c:pt>
                <c:pt idx="354788">
                  <c:v>8817.7199999999993</c:v>
                </c:pt>
                <c:pt idx="354789">
                  <c:v>9510.9599999999991</c:v>
                </c:pt>
                <c:pt idx="354790">
                  <c:v>9639.09</c:v>
                </c:pt>
                <c:pt idx="354791">
                  <c:v>9665.76</c:v>
                </c:pt>
                <c:pt idx="354792">
                  <c:v>9280.2999999999993</c:v>
                </c:pt>
                <c:pt idx="354793">
                  <c:v>9784.07</c:v>
                </c:pt>
                <c:pt idx="354794">
                  <c:v>9761.44</c:v>
                </c:pt>
                <c:pt idx="354795">
                  <c:v>10584.52</c:v>
                </c:pt>
                <c:pt idx="354796">
                  <c:v>9653.7800000000007</c:v>
                </c:pt>
                <c:pt idx="354797">
                  <c:v>9801.8700000000008</c:v>
                </c:pt>
                <c:pt idx="354798">
                  <c:v>10251.73</c:v>
                </c:pt>
                <c:pt idx="354799">
                  <c:v>9729.6299999999992</c:v>
                </c:pt>
                <c:pt idx="354800">
                  <c:v>9872.7999999999993</c:v>
                </c:pt>
                <c:pt idx="354801">
                  <c:v>9496.64</c:v>
                </c:pt>
                <c:pt idx="354802">
                  <c:v>9650.5400000000009</c:v>
                </c:pt>
                <c:pt idx="354803">
                  <c:v>10301.56</c:v>
                </c:pt>
                <c:pt idx="354804">
                  <c:v>9330.84</c:v>
                </c:pt>
                <c:pt idx="354805">
                  <c:v>9365.61</c:v>
                </c:pt>
                <c:pt idx="354806">
                  <c:v>9623.08</c:v>
                </c:pt>
                <c:pt idx="354807">
                  <c:v>10319.049999999999</c:v>
                </c:pt>
                <c:pt idx="354808">
                  <c:v>9991.64</c:v>
                </c:pt>
                <c:pt idx="354809">
                  <c:v>10052.959999999999</c:v>
                </c:pt>
                <c:pt idx="354810">
                  <c:v>8524.9599999999991</c:v>
                </c:pt>
                <c:pt idx="354811">
                  <c:v>10214.709999999999</c:v>
                </c:pt>
                <c:pt idx="354812">
                  <c:v>10666.88</c:v>
                </c:pt>
                <c:pt idx="354813">
                  <c:v>10804.32</c:v>
                </c:pt>
                <c:pt idx="354814">
                  <c:v>10730.59</c:v>
                </c:pt>
                <c:pt idx="354815">
                  <c:v>10991.59</c:v>
                </c:pt>
                <c:pt idx="354816">
                  <c:v>10848.14</c:v>
                </c:pt>
                <c:pt idx="354817">
                  <c:v>11170.14</c:v>
                </c:pt>
                <c:pt idx="354818">
                  <c:v>11341.4</c:v>
                </c:pt>
                <c:pt idx="354819">
                  <c:v>11446.43</c:v>
                </c:pt>
                <c:pt idx="354820">
                  <c:v>10488.6</c:v>
                </c:pt>
                <c:pt idx="354821">
                  <c:v>9681.5</c:v>
                </c:pt>
                <c:pt idx="354822">
                  <c:v>9891.32</c:v>
                </c:pt>
                <c:pt idx="354823">
                  <c:v>9468.4699999999993</c:v>
                </c:pt>
                <c:pt idx="354824">
                  <c:v>10851.42</c:v>
                </c:pt>
                <c:pt idx="354825">
                  <c:v>10434.65</c:v>
                </c:pt>
                <c:pt idx="354826">
                  <c:v>9749.19</c:v>
                </c:pt>
                <c:pt idx="354827">
                  <c:v>9728.81</c:v>
                </c:pt>
                <c:pt idx="354828">
                  <c:v>10553.41</c:v>
                </c:pt>
                <c:pt idx="354829">
                  <c:v>9969.91</c:v>
                </c:pt>
                <c:pt idx="354830">
                  <c:v>10217.89</c:v>
                </c:pt>
                <c:pt idx="354831">
                  <c:v>9990.9500000000007</c:v>
                </c:pt>
                <c:pt idx="354832">
                  <c:v>9848.99</c:v>
                </c:pt>
                <c:pt idx="354833">
                  <c:v>10164.52</c:v>
                </c:pt>
                <c:pt idx="354834">
                  <c:v>9841</c:v>
                </c:pt>
                <c:pt idx="354835">
                  <c:v>10331.120000000001</c:v>
                </c:pt>
                <c:pt idx="354836">
                  <c:v>9649.27</c:v>
                </c:pt>
                <c:pt idx="354837">
                  <c:v>11061.3</c:v>
                </c:pt>
                <c:pt idx="354838">
                  <c:v>10139.879999999999</c:v>
                </c:pt>
                <c:pt idx="354839">
                  <c:v>9915.15</c:v>
                </c:pt>
                <c:pt idx="354840">
                  <c:v>10568.31</c:v>
                </c:pt>
                <c:pt idx="354841">
                  <c:v>10786.55</c:v>
                </c:pt>
                <c:pt idx="354842">
                  <c:v>9747.07</c:v>
                </c:pt>
                <c:pt idx="354843">
                  <c:v>10223.41</c:v>
                </c:pt>
                <c:pt idx="354844">
                  <c:v>9932.15</c:v>
                </c:pt>
                <c:pt idx="354845">
                  <c:v>10790.1</c:v>
                </c:pt>
                <c:pt idx="354846">
                  <c:v>10352.51</c:v>
                </c:pt>
                <c:pt idx="354847">
                  <c:v>10350.450000000001</c:v>
                </c:pt>
                <c:pt idx="354848">
                  <c:v>11099.47</c:v>
                </c:pt>
                <c:pt idx="354849">
                  <c:v>10533.82</c:v>
                </c:pt>
                <c:pt idx="354850">
                  <c:v>10617.58</c:v>
                </c:pt>
                <c:pt idx="354851">
                  <c:v>10629.27</c:v>
                </c:pt>
                <c:pt idx="354852">
                  <c:v>11015.81</c:v>
                </c:pt>
                <c:pt idx="354853">
                  <c:v>10913.6</c:v>
                </c:pt>
                <c:pt idx="354854">
                  <c:v>41.34</c:v>
                </c:pt>
                <c:pt idx="354855">
                  <c:v>86.35</c:v>
                </c:pt>
                <c:pt idx="354856">
                  <c:v>38.67</c:v>
                </c:pt>
                <c:pt idx="354857">
                  <c:v>54.88</c:v>
                </c:pt>
                <c:pt idx="354858">
                  <c:v>32.5</c:v>
                </c:pt>
                <c:pt idx="354859">
                  <c:v>64.2</c:v>
                </c:pt>
                <c:pt idx="354860">
                  <c:v>66.11</c:v>
                </c:pt>
                <c:pt idx="354861">
                  <c:v>108.95</c:v>
                </c:pt>
                <c:pt idx="354862">
                  <c:v>42.66</c:v>
                </c:pt>
                <c:pt idx="354863">
                  <c:v>63.91</c:v>
                </c:pt>
                <c:pt idx="354864">
                  <c:v>38.96</c:v>
                </c:pt>
                <c:pt idx="354865">
                  <c:v>29.67</c:v>
                </c:pt>
                <c:pt idx="354866">
                  <c:v>128.65</c:v>
                </c:pt>
                <c:pt idx="354867">
                  <c:v>118.3</c:v>
                </c:pt>
                <c:pt idx="354868">
                  <c:v>110.18</c:v>
                </c:pt>
                <c:pt idx="354869">
                  <c:v>153.33000000000001</c:v>
                </c:pt>
                <c:pt idx="354870">
                  <c:v>155.24</c:v>
                </c:pt>
                <c:pt idx="354871">
                  <c:v>197.99</c:v>
                </c:pt>
                <c:pt idx="354872">
                  <c:v>71.88</c:v>
                </c:pt>
                <c:pt idx="354873">
                  <c:v>87.97</c:v>
                </c:pt>
                <c:pt idx="354874">
                  <c:v>93.44</c:v>
                </c:pt>
                <c:pt idx="354875">
                  <c:v>132.62</c:v>
                </c:pt>
                <c:pt idx="354876">
                  <c:v>114.92</c:v>
                </c:pt>
                <c:pt idx="354877">
                  <c:v>105.17</c:v>
                </c:pt>
                <c:pt idx="354878">
                  <c:v>197.48</c:v>
                </c:pt>
                <c:pt idx="354879">
                  <c:v>72.75</c:v>
                </c:pt>
                <c:pt idx="354880">
                  <c:v>75.34</c:v>
                </c:pt>
                <c:pt idx="354881">
                  <c:v>34.96</c:v>
                </c:pt>
                <c:pt idx="354882">
                  <c:v>117.41</c:v>
                </c:pt>
                <c:pt idx="354883">
                  <c:v>127.66</c:v>
                </c:pt>
                <c:pt idx="354884">
                  <c:v>91.32</c:v>
                </c:pt>
                <c:pt idx="354885">
                  <c:v>30.95</c:v>
                </c:pt>
                <c:pt idx="354886">
                  <c:v>62.02</c:v>
                </c:pt>
                <c:pt idx="354887">
                  <c:v>69.22</c:v>
                </c:pt>
                <c:pt idx="354888">
                  <c:v>75.069999999999993</c:v>
                </c:pt>
                <c:pt idx="354889">
                  <c:v>72.64</c:v>
                </c:pt>
                <c:pt idx="354890">
                  <c:v>51.27</c:v>
                </c:pt>
                <c:pt idx="354891">
                  <c:v>73.42</c:v>
                </c:pt>
                <c:pt idx="354892">
                  <c:v>33.5</c:v>
                </c:pt>
                <c:pt idx="354893">
                  <c:v>67.37</c:v>
                </c:pt>
                <c:pt idx="354894">
                  <c:v>58.17</c:v>
                </c:pt>
                <c:pt idx="354895">
                  <c:v>19.82</c:v>
                </c:pt>
                <c:pt idx="354896">
                  <c:v>55.23</c:v>
                </c:pt>
                <c:pt idx="354897">
                  <c:v>14.4</c:v>
                </c:pt>
                <c:pt idx="354898">
                  <c:v>14.49</c:v>
                </c:pt>
                <c:pt idx="354899">
                  <c:v>44.63</c:v>
                </c:pt>
                <c:pt idx="354900">
                  <c:v>13.26</c:v>
                </c:pt>
                <c:pt idx="354901">
                  <c:v>49.54</c:v>
                </c:pt>
                <c:pt idx="354902">
                  <c:v>23.54</c:v>
                </c:pt>
                <c:pt idx="354903">
                  <c:v>33.64</c:v>
                </c:pt>
                <c:pt idx="354904">
                  <c:v>63.9</c:v>
                </c:pt>
                <c:pt idx="354905">
                  <c:v>21.1</c:v>
                </c:pt>
                <c:pt idx="354906">
                  <c:v>36.74</c:v>
                </c:pt>
                <c:pt idx="354907">
                  <c:v>35.51</c:v>
                </c:pt>
                <c:pt idx="354908">
                  <c:v>43.38</c:v>
                </c:pt>
                <c:pt idx="354909">
                  <c:v>52.76</c:v>
                </c:pt>
                <c:pt idx="354910">
                  <c:v>74.08</c:v>
                </c:pt>
                <c:pt idx="354911">
                  <c:v>70.239999999999995</c:v>
                </c:pt>
                <c:pt idx="354912">
                  <c:v>77.23</c:v>
                </c:pt>
                <c:pt idx="354913">
                  <c:v>26.68</c:v>
                </c:pt>
                <c:pt idx="354914">
                  <c:v>132.41999999999999</c:v>
                </c:pt>
                <c:pt idx="354915">
                  <c:v>50.87</c:v>
                </c:pt>
                <c:pt idx="354916">
                  <c:v>78.58</c:v>
                </c:pt>
                <c:pt idx="354917">
                  <c:v>140.88</c:v>
                </c:pt>
                <c:pt idx="354918">
                  <c:v>80.22</c:v>
                </c:pt>
                <c:pt idx="354919">
                  <c:v>129.86000000000001</c:v>
                </c:pt>
                <c:pt idx="354920">
                  <c:v>75.72</c:v>
                </c:pt>
                <c:pt idx="354921">
                  <c:v>70.64</c:v>
                </c:pt>
                <c:pt idx="354922">
                  <c:v>182.18</c:v>
                </c:pt>
                <c:pt idx="354923">
                  <c:v>77.88</c:v>
                </c:pt>
                <c:pt idx="354924">
                  <c:v>140.52000000000001</c:v>
                </c:pt>
                <c:pt idx="354925">
                  <c:v>47.25</c:v>
                </c:pt>
                <c:pt idx="354926">
                  <c:v>100.88</c:v>
                </c:pt>
                <c:pt idx="354927">
                  <c:v>111.61</c:v>
                </c:pt>
                <c:pt idx="354928">
                  <c:v>141.30000000000001</c:v>
                </c:pt>
                <c:pt idx="354929">
                  <c:v>60.02</c:v>
                </c:pt>
                <c:pt idx="354930">
                  <c:v>93.34</c:v>
                </c:pt>
                <c:pt idx="354931">
                  <c:v>132.53</c:v>
                </c:pt>
                <c:pt idx="354932">
                  <c:v>107.47</c:v>
                </c:pt>
                <c:pt idx="354933">
                  <c:v>84.25</c:v>
                </c:pt>
                <c:pt idx="354934">
                  <c:v>111.53</c:v>
                </c:pt>
                <c:pt idx="354935">
                  <c:v>72.72</c:v>
                </c:pt>
                <c:pt idx="354936">
                  <c:v>67.680000000000007</c:v>
                </c:pt>
                <c:pt idx="354937">
                  <c:v>19.22</c:v>
                </c:pt>
                <c:pt idx="354938">
                  <c:v>127.49</c:v>
                </c:pt>
                <c:pt idx="354939">
                  <c:v>138.33000000000001</c:v>
                </c:pt>
                <c:pt idx="354940">
                  <c:v>31.22</c:v>
                </c:pt>
                <c:pt idx="354941">
                  <c:v>24.97</c:v>
                </c:pt>
                <c:pt idx="354942">
                  <c:v>85.22</c:v>
                </c:pt>
                <c:pt idx="354943">
                  <c:v>59.01</c:v>
                </c:pt>
                <c:pt idx="354944">
                  <c:v>112.76</c:v>
                </c:pt>
                <c:pt idx="354945">
                  <c:v>41.6</c:v>
                </c:pt>
                <c:pt idx="354946">
                  <c:v>24.14</c:v>
                </c:pt>
                <c:pt idx="354947">
                  <c:v>16.34</c:v>
                </c:pt>
                <c:pt idx="354948">
                  <c:v>58.85</c:v>
                </c:pt>
                <c:pt idx="354949">
                  <c:v>9.4499999999999993</c:v>
                </c:pt>
                <c:pt idx="354950">
                  <c:v>16.14</c:v>
                </c:pt>
                <c:pt idx="354951">
                  <c:v>16.34</c:v>
                </c:pt>
                <c:pt idx="354952">
                  <c:v>20.239999999999998</c:v>
                </c:pt>
                <c:pt idx="354953">
                  <c:v>21.4</c:v>
                </c:pt>
                <c:pt idx="354954">
                  <c:v>89.9</c:v>
                </c:pt>
                <c:pt idx="354955">
                  <c:v>45.91</c:v>
                </c:pt>
                <c:pt idx="354956">
                  <c:v>20.38</c:v>
                </c:pt>
                <c:pt idx="354957">
                  <c:v>32.89</c:v>
                </c:pt>
                <c:pt idx="354958">
                  <c:v>30.27</c:v>
                </c:pt>
                <c:pt idx="354959">
                  <c:v>51.43</c:v>
                </c:pt>
                <c:pt idx="354960">
                  <c:v>72.599999999999994</c:v>
                </c:pt>
                <c:pt idx="354961">
                  <c:v>37.71</c:v>
                </c:pt>
                <c:pt idx="354962">
                  <c:v>57.93</c:v>
                </c:pt>
                <c:pt idx="354963">
                  <c:v>17.5</c:v>
                </c:pt>
                <c:pt idx="354964">
                  <c:v>77.52</c:v>
                </c:pt>
                <c:pt idx="354965">
                  <c:v>38.799999999999997</c:v>
                </c:pt>
                <c:pt idx="354966">
                  <c:v>131.6</c:v>
                </c:pt>
                <c:pt idx="354967">
                  <c:v>88.83</c:v>
                </c:pt>
                <c:pt idx="354968">
                  <c:v>78.77</c:v>
                </c:pt>
                <c:pt idx="354969">
                  <c:v>17.73</c:v>
                </c:pt>
                <c:pt idx="354970">
                  <c:v>103.9</c:v>
                </c:pt>
                <c:pt idx="354971">
                  <c:v>55.68</c:v>
                </c:pt>
                <c:pt idx="354972">
                  <c:v>177.9</c:v>
                </c:pt>
                <c:pt idx="354973">
                  <c:v>143.76</c:v>
                </c:pt>
                <c:pt idx="354974">
                  <c:v>77.81</c:v>
                </c:pt>
                <c:pt idx="354975">
                  <c:v>113.02</c:v>
                </c:pt>
                <c:pt idx="354976">
                  <c:v>182.79</c:v>
                </c:pt>
                <c:pt idx="354977">
                  <c:v>85.1</c:v>
                </c:pt>
                <c:pt idx="354978">
                  <c:v>60.91</c:v>
                </c:pt>
                <c:pt idx="354979">
                  <c:v>63.58</c:v>
                </c:pt>
                <c:pt idx="354980">
                  <c:v>108.58</c:v>
                </c:pt>
                <c:pt idx="354981">
                  <c:v>231.29</c:v>
                </c:pt>
                <c:pt idx="354982">
                  <c:v>51.6</c:v>
                </c:pt>
                <c:pt idx="354983">
                  <c:v>176.66</c:v>
                </c:pt>
                <c:pt idx="354984">
                  <c:v>161.52000000000001</c:v>
                </c:pt>
                <c:pt idx="354985">
                  <c:v>52.05</c:v>
                </c:pt>
                <c:pt idx="354986">
                  <c:v>153.63999999999999</c:v>
                </c:pt>
                <c:pt idx="354987">
                  <c:v>72.47</c:v>
                </c:pt>
                <c:pt idx="354988">
                  <c:v>44.46</c:v>
                </c:pt>
                <c:pt idx="354989">
                  <c:v>78.45</c:v>
                </c:pt>
                <c:pt idx="354990">
                  <c:v>85.81</c:v>
                </c:pt>
                <c:pt idx="354991">
                  <c:v>90.77</c:v>
                </c:pt>
                <c:pt idx="354992">
                  <c:v>103.66</c:v>
                </c:pt>
                <c:pt idx="354993">
                  <c:v>127.92</c:v>
                </c:pt>
                <c:pt idx="354994">
                  <c:v>94.43</c:v>
                </c:pt>
                <c:pt idx="354995">
                  <c:v>82.7</c:v>
                </c:pt>
                <c:pt idx="354996">
                  <c:v>83.5</c:v>
                </c:pt>
                <c:pt idx="354997">
                  <c:v>351.77</c:v>
                </c:pt>
                <c:pt idx="354998">
                  <c:v>242.06</c:v>
                </c:pt>
                <c:pt idx="354999">
                  <c:v>278.32</c:v>
                </c:pt>
                <c:pt idx="355000">
                  <c:v>354.43</c:v>
                </c:pt>
                <c:pt idx="355001">
                  <c:v>369.74</c:v>
                </c:pt>
                <c:pt idx="355002">
                  <c:v>266.44</c:v>
                </c:pt>
                <c:pt idx="355003">
                  <c:v>321.22000000000003</c:v>
                </c:pt>
                <c:pt idx="355004">
                  <c:v>333.49</c:v>
                </c:pt>
                <c:pt idx="355005">
                  <c:v>361.81</c:v>
                </c:pt>
                <c:pt idx="355006">
                  <c:v>404.04</c:v>
                </c:pt>
                <c:pt idx="355007">
                  <c:v>304.87</c:v>
                </c:pt>
                <c:pt idx="355008">
                  <c:v>379.99</c:v>
                </c:pt>
                <c:pt idx="355009">
                  <c:v>393.96</c:v>
                </c:pt>
                <c:pt idx="355010">
                  <c:v>344.99</c:v>
                </c:pt>
                <c:pt idx="355011">
                  <c:v>317.19</c:v>
                </c:pt>
                <c:pt idx="355012">
                  <c:v>488.08</c:v>
                </c:pt>
                <c:pt idx="355013">
                  <c:v>328.24</c:v>
                </c:pt>
                <c:pt idx="355014">
                  <c:v>408.47</c:v>
                </c:pt>
                <c:pt idx="355015">
                  <c:v>327.77</c:v>
                </c:pt>
                <c:pt idx="355016">
                  <c:v>320.26</c:v>
                </c:pt>
                <c:pt idx="355017">
                  <c:v>252.92</c:v>
                </c:pt>
                <c:pt idx="355018">
                  <c:v>304.52999999999997</c:v>
                </c:pt>
                <c:pt idx="355019">
                  <c:v>447.33</c:v>
                </c:pt>
                <c:pt idx="355020">
                  <c:v>294.88</c:v>
                </c:pt>
                <c:pt idx="355021">
                  <c:v>379.33</c:v>
                </c:pt>
                <c:pt idx="355022">
                  <c:v>324.87</c:v>
                </c:pt>
                <c:pt idx="355023">
                  <c:v>387.23</c:v>
                </c:pt>
                <c:pt idx="355024">
                  <c:v>314.11</c:v>
                </c:pt>
                <c:pt idx="355025">
                  <c:v>383.41</c:v>
                </c:pt>
                <c:pt idx="355026">
                  <c:v>447.34</c:v>
                </c:pt>
                <c:pt idx="355027">
                  <c:v>408.24</c:v>
                </c:pt>
                <c:pt idx="355028">
                  <c:v>409.77</c:v>
                </c:pt>
                <c:pt idx="355029">
                  <c:v>389.38</c:v>
                </c:pt>
                <c:pt idx="355030">
                  <c:v>330.53</c:v>
                </c:pt>
                <c:pt idx="355031">
                  <c:v>326.42</c:v>
                </c:pt>
                <c:pt idx="355032">
                  <c:v>292.2</c:v>
                </c:pt>
                <c:pt idx="355033">
                  <c:v>328.31</c:v>
                </c:pt>
                <c:pt idx="355034">
                  <c:v>344.48</c:v>
                </c:pt>
                <c:pt idx="355035">
                  <c:v>400.65</c:v>
                </c:pt>
                <c:pt idx="355036">
                  <c:v>344.93</c:v>
                </c:pt>
                <c:pt idx="355037">
                  <c:v>278.63</c:v>
                </c:pt>
                <c:pt idx="355038">
                  <c:v>363.38</c:v>
                </c:pt>
                <c:pt idx="355039">
                  <c:v>369.65</c:v>
                </c:pt>
                <c:pt idx="355040">
                  <c:v>348.79</c:v>
                </c:pt>
                <c:pt idx="355041">
                  <c:v>449.84</c:v>
                </c:pt>
                <c:pt idx="355042">
                  <c:v>314.02999999999997</c:v>
                </c:pt>
                <c:pt idx="355043">
                  <c:v>267.95</c:v>
                </c:pt>
                <c:pt idx="355044">
                  <c:v>397.59</c:v>
                </c:pt>
                <c:pt idx="355045">
                  <c:v>384.1</c:v>
                </c:pt>
                <c:pt idx="355046">
                  <c:v>389.38</c:v>
                </c:pt>
                <c:pt idx="355047">
                  <c:v>287.23</c:v>
                </c:pt>
                <c:pt idx="355048">
                  <c:v>374.5</c:v>
                </c:pt>
                <c:pt idx="355049">
                  <c:v>323.41000000000003</c:v>
                </c:pt>
                <c:pt idx="355050">
                  <c:v>396.08</c:v>
                </c:pt>
                <c:pt idx="355051">
                  <c:v>439.87</c:v>
                </c:pt>
                <c:pt idx="355052">
                  <c:v>378.41</c:v>
                </c:pt>
                <c:pt idx="355053">
                  <c:v>441.85</c:v>
                </c:pt>
                <c:pt idx="355054">
                  <c:v>304.44</c:v>
                </c:pt>
                <c:pt idx="355055">
                  <c:v>375.5</c:v>
                </c:pt>
                <c:pt idx="355056">
                  <c:v>351.89</c:v>
                </c:pt>
                <c:pt idx="355057">
                  <c:v>490.57</c:v>
                </c:pt>
                <c:pt idx="355058">
                  <c:v>357.57</c:v>
                </c:pt>
                <c:pt idx="355059">
                  <c:v>365.33</c:v>
                </c:pt>
                <c:pt idx="355060">
                  <c:v>400.38</c:v>
                </c:pt>
                <c:pt idx="355061">
                  <c:v>354.03</c:v>
                </c:pt>
                <c:pt idx="355062">
                  <c:v>373.8</c:v>
                </c:pt>
                <c:pt idx="355063">
                  <c:v>236.14</c:v>
                </c:pt>
                <c:pt idx="355064">
                  <c:v>347.54</c:v>
                </c:pt>
                <c:pt idx="355065">
                  <c:v>308.70999999999998</c:v>
                </c:pt>
                <c:pt idx="355066">
                  <c:v>335.4</c:v>
                </c:pt>
                <c:pt idx="355067">
                  <c:v>354.65</c:v>
                </c:pt>
                <c:pt idx="355068">
                  <c:v>377.05</c:v>
                </c:pt>
                <c:pt idx="355069">
                  <c:v>328.55</c:v>
                </c:pt>
                <c:pt idx="355070">
                  <c:v>429.81</c:v>
                </c:pt>
                <c:pt idx="355071">
                  <c:v>568.01</c:v>
                </c:pt>
                <c:pt idx="355072">
                  <c:v>300.04000000000002</c:v>
                </c:pt>
                <c:pt idx="355073">
                  <c:v>342.57</c:v>
                </c:pt>
                <c:pt idx="355074">
                  <c:v>345.19</c:v>
                </c:pt>
                <c:pt idx="355075">
                  <c:v>408.64</c:v>
                </c:pt>
                <c:pt idx="355076">
                  <c:v>375.28</c:v>
                </c:pt>
                <c:pt idx="355077">
                  <c:v>384.46</c:v>
                </c:pt>
                <c:pt idx="355078">
                  <c:v>297.77</c:v>
                </c:pt>
                <c:pt idx="355079">
                  <c:v>426.32</c:v>
                </c:pt>
                <c:pt idx="355080">
                  <c:v>434.95</c:v>
                </c:pt>
                <c:pt idx="355081">
                  <c:v>379.79</c:v>
                </c:pt>
                <c:pt idx="355082">
                  <c:v>399.25</c:v>
                </c:pt>
                <c:pt idx="355083">
                  <c:v>393.42</c:v>
                </c:pt>
                <c:pt idx="355084">
                  <c:v>366</c:v>
                </c:pt>
                <c:pt idx="355085">
                  <c:v>384</c:v>
                </c:pt>
                <c:pt idx="355086">
                  <c:v>389.23</c:v>
                </c:pt>
                <c:pt idx="355087">
                  <c:v>290.32</c:v>
                </c:pt>
                <c:pt idx="355088">
                  <c:v>345.41</c:v>
                </c:pt>
                <c:pt idx="355089">
                  <c:v>389.87</c:v>
                </c:pt>
                <c:pt idx="355090">
                  <c:v>285.33999999999997</c:v>
                </c:pt>
                <c:pt idx="355091">
                  <c:v>342.43</c:v>
                </c:pt>
                <c:pt idx="355092">
                  <c:v>330.75</c:v>
                </c:pt>
                <c:pt idx="355093">
                  <c:v>243.46</c:v>
                </c:pt>
                <c:pt idx="355094">
                  <c:v>379.46</c:v>
                </c:pt>
                <c:pt idx="355095">
                  <c:v>449.91</c:v>
                </c:pt>
                <c:pt idx="355096">
                  <c:v>290.77</c:v>
                </c:pt>
                <c:pt idx="355097">
                  <c:v>358.13</c:v>
                </c:pt>
                <c:pt idx="355098">
                  <c:v>348.03</c:v>
                </c:pt>
                <c:pt idx="355099">
                  <c:v>350.18</c:v>
                </c:pt>
                <c:pt idx="355100">
                  <c:v>320.89</c:v>
                </c:pt>
                <c:pt idx="355101">
                  <c:v>441.32</c:v>
                </c:pt>
                <c:pt idx="355102">
                  <c:v>618.78</c:v>
                </c:pt>
                <c:pt idx="355103">
                  <c:v>418.67</c:v>
                </c:pt>
                <c:pt idx="355104">
                  <c:v>381.72</c:v>
                </c:pt>
                <c:pt idx="355105">
                  <c:v>432.07</c:v>
                </c:pt>
                <c:pt idx="355106">
                  <c:v>411.41</c:v>
                </c:pt>
                <c:pt idx="355107">
                  <c:v>429.12</c:v>
                </c:pt>
                <c:pt idx="355108">
                  <c:v>395.12</c:v>
                </c:pt>
                <c:pt idx="355109">
                  <c:v>441.06</c:v>
                </c:pt>
                <c:pt idx="355110">
                  <c:v>426.24</c:v>
                </c:pt>
                <c:pt idx="355111">
                  <c:v>390.76</c:v>
                </c:pt>
                <c:pt idx="355112">
                  <c:v>377.92</c:v>
                </c:pt>
                <c:pt idx="355113">
                  <c:v>381.81</c:v>
                </c:pt>
                <c:pt idx="355114">
                  <c:v>272.19</c:v>
                </c:pt>
                <c:pt idx="355115">
                  <c:v>373.55</c:v>
                </c:pt>
                <c:pt idx="355116">
                  <c:v>352.43</c:v>
                </c:pt>
                <c:pt idx="355117">
                  <c:v>245.17</c:v>
                </c:pt>
                <c:pt idx="355118">
                  <c:v>309.06</c:v>
                </c:pt>
                <c:pt idx="355119">
                  <c:v>407.74</c:v>
                </c:pt>
                <c:pt idx="355120">
                  <c:v>393.61</c:v>
                </c:pt>
                <c:pt idx="355121">
                  <c:v>380.72</c:v>
                </c:pt>
                <c:pt idx="355122">
                  <c:v>367.19</c:v>
                </c:pt>
                <c:pt idx="355123">
                  <c:v>273.12</c:v>
                </c:pt>
                <c:pt idx="355124">
                  <c:v>442.9</c:v>
                </c:pt>
                <c:pt idx="355125">
                  <c:v>375.05</c:v>
                </c:pt>
                <c:pt idx="355126">
                  <c:v>310.45999999999998</c:v>
                </c:pt>
                <c:pt idx="355127">
                  <c:v>313.58</c:v>
                </c:pt>
                <c:pt idx="355128">
                  <c:v>419.05</c:v>
                </c:pt>
                <c:pt idx="355129">
                  <c:v>418.76</c:v>
                </c:pt>
                <c:pt idx="355130">
                  <c:v>361.22</c:v>
                </c:pt>
                <c:pt idx="355131">
                  <c:v>461.38</c:v>
                </c:pt>
                <c:pt idx="355132">
                  <c:v>358.45</c:v>
                </c:pt>
                <c:pt idx="355133">
                  <c:v>519.32000000000005</c:v>
                </c:pt>
                <c:pt idx="355134">
                  <c:v>414.18</c:v>
                </c:pt>
                <c:pt idx="355135">
                  <c:v>393.47</c:v>
                </c:pt>
                <c:pt idx="355136">
                  <c:v>385.64</c:v>
                </c:pt>
                <c:pt idx="355137">
                  <c:v>274.58</c:v>
                </c:pt>
                <c:pt idx="355138">
                  <c:v>352.24</c:v>
                </c:pt>
                <c:pt idx="355139">
                  <c:v>302.2</c:v>
                </c:pt>
                <c:pt idx="355140">
                  <c:v>589.1</c:v>
                </c:pt>
                <c:pt idx="355141">
                  <c:v>513.66</c:v>
                </c:pt>
                <c:pt idx="355142">
                  <c:v>470.99</c:v>
                </c:pt>
                <c:pt idx="355143">
                  <c:v>700.27</c:v>
                </c:pt>
                <c:pt idx="355144">
                  <c:v>500.33</c:v>
                </c:pt>
                <c:pt idx="355145">
                  <c:v>542.67999999999995</c:v>
                </c:pt>
                <c:pt idx="355146">
                  <c:v>488.31</c:v>
                </c:pt>
                <c:pt idx="355147">
                  <c:v>608.01</c:v>
                </c:pt>
                <c:pt idx="355148">
                  <c:v>901.19</c:v>
                </c:pt>
                <c:pt idx="355149">
                  <c:v>512.46</c:v>
                </c:pt>
                <c:pt idx="355150">
                  <c:v>724.09</c:v>
                </c:pt>
                <c:pt idx="355151">
                  <c:v>910.22</c:v>
                </c:pt>
                <c:pt idx="355152">
                  <c:v>767.64</c:v>
                </c:pt>
                <c:pt idx="355153">
                  <c:v>847.07</c:v>
                </c:pt>
                <c:pt idx="355154">
                  <c:v>318.77999999999997</c:v>
                </c:pt>
                <c:pt idx="355155">
                  <c:v>947.27</c:v>
                </c:pt>
                <c:pt idx="355156">
                  <c:v>716.3</c:v>
                </c:pt>
                <c:pt idx="355157">
                  <c:v>858.82</c:v>
                </c:pt>
                <c:pt idx="355158">
                  <c:v>1300.8</c:v>
                </c:pt>
                <c:pt idx="355159">
                  <c:v>741.01</c:v>
                </c:pt>
                <c:pt idx="355160">
                  <c:v>535.44000000000005</c:v>
                </c:pt>
                <c:pt idx="355161">
                  <c:v>769.02</c:v>
                </c:pt>
                <c:pt idx="355162">
                  <c:v>804.74</c:v>
                </c:pt>
                <c:pt idx="355163">
                  <c:v>839.44</c:v>
                </c:pt>
                <c:pt idx="355164">
                  <c:v>853.8</c:v>
                </c:pt>
                <c:pt idx="355165">
                  <c:v>672.75</c:v>
                </c:pt>
                <c:pt idx="355166">
                  <c:v>727.11</c:v>
                </c:pt>
                <c:pt idx="355167">
                  <c:v>631.30999999999995</c:v>
                </c:pt>
                <c:pt idx="355168">
                  <c:v>725.73</c:v>
                </c:pt>
                <c:pt idx="355169">
                  <c:v>582.78</c:v>
                </c:pt>
                <c:pt idx="355170">
                  <c:v>776.19</c:v>
                </c:pt>
                <c:pt idx="355171">
                  <c:v>679.99</c:v>
                </c:pt>
                <c:pt idx="355172">
                  <c:v>669.77</c:v>
                </c:pt>
                <c:pt idx="355173">
                  <c:v>590.92999999999995</c:v>
                </c:pt>
                <c:pt idx="355174">
                  <c:v>531.86</c:v>
                </c:pt>
                <c:pt idx="355175">
                  <c:v>470.19</c:v>
                </c:pt>
                <c:pt idx="355176">
                  <c:v>530.66999999999996</c:v>
                </c:pt>
                <c:pt idx="355177">
                  <c:v>508.51</c:v>
                </c:pt>
                <c:pt idx="355178">
                  <c:v>667.08</c:v>
                </c:pt>
                <c:pt idx="355179">
                  <c:v>374.77</c:v>
                </c:pt>
                <c:pt idx="355180">
                  <c:v>650.77</c:v>
                </c:pt>
                <c:pt idx="355181">
                  <c:v>824.94</c:v>
                </c:pt>
                <c:pt idx="355182">
                  <c:v>1117.51</c:v>
                </c:pt>
                <c:pt idx="355183">
                  <c:v>923.76</c:v>
                </c:pt>
                <c:pt idx="355184">
                  <c:v>803.45</c:v>
                </c:pt>
                <c:pt idx="355185">
                  <c:v>811.24</c:v>
                </c:pt>
                <c:pt idx="355186">
                  <c:v>949.99</c:v>
                </c:pt>
                <c:pt idx="355187">
                  <c:v>877.51</c:v>
                </c:pt>
                <c:pt idx="355188">
                  <c:v>963.86</c:v>
                </c:pt>
                <c:pt idx="355189">
                  <c:v>712.43</c:v>
                </c:pt>
                <c:pt idx="355190">
                  <c:v>643.59</c:v>
                </c:pt>
                <c:pt idx="355191">
                  <c:v>573.4</c:v>
                </c:pt>
                <c:pt idx="355192">
                  <c:v>912.18</c:v>
                </c:pt>
                <c:pt idx="355193">
                  <c:v>640.48</c:v>
                </c:pt>
                <c:pt idx="355194">
                  <c:v>561.04</c:v>
                </c:pt>
                <c:pt idx="355195">
                  <c:v>599.08000000000004</c:v>
                </c:pt>
                <c:pt idx="355196">
                  <c:v>569.33000000000004</c:v>
                </c:pt>
                <c:pt idx="355197">
                  <c:v>605.39</c:v>
                </c:pt>
                <c:pt idx="355198">
                  <c:v>678.09</c:v>
                </c:pt>
                <c:pt idx="355199">
                  <c:v>676.93</c:v>
                </c:pt>
                <c:pt idx="355200">
                  <c:v>514.58000000000004</c:v>
                </c:pt>
                <c:pt idx="355201">
                  <c:v>700.56</c:v>
                </c:pt>
                <c:pt idx="355202">
                  <c:v>622.62</c:v>
                </c:pt>
                <c:pt idx="355203">
                  <c:v>680.32</c:v>
                </c:pt>
                <c:pt idx="355204">
                  <c:v>367.73</c:v>
                </c:pt>
                <c:pt idx="355205">
                  <c:v>570.33000000000004</c:v>
                </c:pt>
                <c:pt idx="355206">
                  <c:v>564.29</c:v>
                </c:pt>
                <c:pt idx="355207">
                  <c:v>488.64</c:v>
                </c:pt>
                <c:pt idx="355208">
                  <c:v>651.89</c:v>
                </c:pt>
                <c:pt idx="355209">
                  <c:v>592.70000000000005</c:v>
                </c:pt>
                <c:pt idx="355210">
                  <c:v>981.58</c:v>
                </c:pt>
                <c:pt idx="355211">
                  <c:v>1138.52</c:v>
                </c:pt>
                <c:pt idx="355212">
                  <c:v>686.25</c:v>
                </c:pt>
                <c:pt idx="355213">
                  <c:v>1022.99</c:v>
                </c:pt>
                <c:pt idx="355214">
                  <c:v>765.82</c:v>
                </c:pt>
                <c:pt idx="355215">
                  <c:v>748.55</c:v>
                </c:pt>
                <c:pt idx="355216">
                  <c:v>892.12</c:v>
                </c:pt>
                <c:pt idx="355217">
                  <c:v>769.08</c:v>
                </c:pt>
                <c:pt idx="355218">
                  <c:v>736.07</c:v>
                </c:pt>
                <c:pt idx="355219">
                  <c:v>777.13</c:v>
                </c:pt>
                <c:pt idx="355220">
                  <c:v>505.11</c:v>
                </c:pt>
                <c:pt idx="355221">
                  <c:v>829.64</c:v>
                </c:pt>
                <c:pt idx="355222">
                  <c:v>756.47</c:v>
                </c:pt>
                <c:pt idx="355223">
                  <c:v>918.33</c:v>
                </c:pt>
                <c:pt idx="355224">
                  <c:v>521.53</c:v>
                </c:pt>
                <c:pt idx="355225">
                  <c:v>654.98</c:v>
                </c:pt>
                <c:pt idx="355226">
                  <c:v>573.12</c:v>
                </c:pt>
                <c:pt idx="355227">
                  <c:v>762.29</c:v>
                </c:pt>
                <c:pt idx="355228">
                  <c:v>676.52</c:v>
                </c:pt>
                <c:pt idx="355229">
                  <c:v>633.70000000000005</c:v>
                </c:pt>
                <c:pt idx="355230">
                  <c:v>684.5</c:v>
                </c:pt>
                <c:pt idx="355231">
                  <c:v>967.9</c:v>
                </c:pt>
                <c:pt idx="355232">
                  <c:v>1305.83</c:v>
                </c:pt>
                <c:pt idx="355233">
                  <c:v>734.37</c:v>
                </c:pt>
                <c:pt idx="355234">
                  <c:v>924.84</c:v>
                </c:pt>
                <c:pt idx="355235">
                  <c:v>1076.33</c:v>
                </c:pt>
                <c:pt idx="355236">
                  <c:v>1562.94</c:v>
                </c:pt>
                <c:pt idx="355237">
                  <c:v>1084.8599999999999</c:v>
                </c:pt>
                <c:pt idx="355238">
                  <c:v>1174.03</c:v>
                </c:pt>
                <c:pt idx="355239">
                  <c:v>908.14</c:v>
                </c:pt>
                <c:pt idx="355240">
                  <c:v>924.25</c:v>
                </c:pt>
                <c:pt idx="355241">
                  <c:v>1096.28</c:v>
                </c:pt>
                <c:pt idx="355242">
                  <c:v>948.91</c:v>
                </c:pt>
                <c:pt idx="355243">
                  <c:v>886.91</c:v>
                </c:pt>
                <c:pt idx="355244">
                  <c:v>758.68</c:v>
                </c:pt>
                <c:pt idx="355245">
                  <c:v>1000.27</c:v>
                </c:pt>
                <c:pt idx="355246">
                  <c:v>872.46</c:v>
                </c:pt>
                <c:pt idx="355247">
                  <c:v>785.47</c:v>
                </c:pt>
                <c:pt idx="355248">
                  <c:v>665.49</c:v>
                </c:pt>
                <c:pt idx="355249">
                  <c:v>654.57000000000005</c:v>
                </c:pt>
                <c:pt idx="355250">
                  <c:v>751.48</c:v>
                </c:pt>
                <c:pt idx="355251">
                  <c:v>629.91999999999996</c:v>
                </c:pt>
                <c:pt idx="355252">
                  <c:v>600.83000000000004</c:v>
                </c:pt>
                <c:pt idx="355253">
                  <c:v>623.14</c:v>
                </c:pt>
                <c:pt idx="355254">
                  <c:v>652.14</c:v>
                </c:pt>
                <c:pt idx="355255">
                  <c:v>606.59</c:v>
                </c:pt>
                <c:pt idx="355256">
                  <c:v>1084.9100000000001</c:v>
                </c:pt>
                <c:pt idx="355257">
                  <c:v>993.55</c:v>
                </c:pt>
                <c:pt idx="355258">
                  <c:v>808.64</c:v>
                </c:pt>
                <c:pt idx="355259">
                  <c:v>591.77</c:v>
                </c:pt>
                <c:pt idx="355260">
                  <c:v>908.59</c:v>
                </c:pt>
                <c:pt idx="355261">
                  <c:v>782.28</c:v>
                </c:pt>
                <c:pt idx="355262">
                  <c:v>678.87</c:v>
                </c:pt>
                <c:pt idx="355263">
                  <c:v>995.03</c:v>
                </c:pt>
                <c:pt idx="355264">
                  <c:v>762.09</c:v>
                </c:pt>
                <c:pt idx="355265">
                  <c:v>862.04</c:v>
                </c:pt>
                <c:pt idx="355266">
                  <c:v>896.11</c:v>
                </c:pt>
                <c:pt idx="355267">
                  <c:v>1117.28</c:v>
                </c:pt>
                <c:pt idx="355268">
                  <c:v>737.21</c:v>
                </c:pt>
                <c:pt idx="355269">
                  <c:v>702.3</c:v>
                </c:pt>
                <c:pt idx="355270">
                  <c:v>719.61</c:v>
                </c:pt>
                <c:pt idx="355271">
                  <c:v>929.43</c:v>
                </c:pt>
                <c:pt idx="355272">
                  <c:v>759.26</c:v>
                </c:pt>
                <c:pt idx="355273">
                  <c:v>725.4</c:v>
                </c:pt>
                <c:pt idx="355274">
                  <c:v>706.53</c:v>
                </c:pt>
                <c:pt idx="355275">
                  <c:v>970.47</c:v>
                </c:pt>
                <c:pt idx="355276">
                  <c:v>786.32</c:v>
                </c:pt>
                <c:pt idx="355277">
                  <c:v>670.29</c:v>
                </c:pt>
                <c:pt idx="355278">
                  <c:v>640.29999999999995</c:v>
                </c:pt>
                <c:pt idx="355279">
                  <c:v>795.39</c:v>
                </c:pt>
                <c:pt idx="355280">
                  <c:v>615.87</c:v>
                </c:pt>
                <c:pt idx="355281">
                  <c:v>741.61</c:v>
                </c:pt>
                <c:pt idx="355282">
                  <c:v>700.29</c:v>
                </c:pt>
                <c:pt idx="355283">
                  <c:v>64.12</c:v>
                </c:pt>
                <c:pt idx="355284">
                  <c:v>40.51</c:v>
                </c:pt>
                <c:pt idx="355285">
                  <c:v>72.92</c:v>
                </c:pt>
                <c:pt idx="355286">
                  <c:v>42.18</c:v>
                </c:pt>
                <c:pt idx="355287">
                  <c:v>80.849999999999994</c:v>
                </c:pt>
                <c:pt idx="355288">
                  <c:v>63.85</c:v>
                </c:pt>
                <c:pt idx="355289">
                  <c:v>44.81</c:v>
                </c:pt>
                <c:pt idx="355290">
                  <c:v>60.59</c:v>
                </c:pt>
                <c:pt idx="355291">
                  <c:v>110.89</c:v>
                </c:pt>
                <c:pt idx="355292">
                  <c:v>36.51</c:v>
                </c:pt>
                <c:pt idx="355293">
                  <c:v>46.9</c:v>
                </c:pt>
                <c:pt idx="355294">
                  <c:v>66.67</c:v>
                </c:pt>
                <c:pt idx="355295">
                  <c:v>88.16</c:v>
                </c:pt>
                <c:pt idx="355296">
                  <c:v>57.97</c:v>
                </c:pt>
                <c:pt idx="355297">
                  <c:v>52.34</c:v>
                </c:pt>
                <c:pt idx="355298">
                  <c:v>75.3</c:v>
                </c:pt>
                <c:pt idx="355299">
                  <c:v>102.22</c:v>
                </c:pt>
                <c:pt idx="355300">
                  <c:v>111.4</c:v>
                </c:pt>
                <c:pt idx="355301">
                  <c:v>77.930000000000007</c:v>
                </c:pt>
                <c:pt idx="355302">
                  <c:v>69.8</c:v>
                </c:pt>
                <c:pt idx="355303">
                  <c:v>40.08</c:v>
                </c:pt>
                <c:pt idx="355304">
                  <c:v>47.84</c:v>
                </c:pt>
                <c:pt idx="355305">
                  <c:v>52.93</c:v>
                </c:pt>
                <c:pt idx="355306">
                  <c:v>73.87</c:v>
                </c:pt>
                <c:pt idx="355307">
                  <c:v>82.52</c:v>
                </c:pt>
                <c:pt idx="355308">
                  <c:v>61.52</c:v>
                </c:pt>
                <c:pt idx="355309">
                  <c:v>82.73</c:v>
                </c:pt>
                <c:pt idx="355310">
                  <c:v>95.22</c:v>
                </c:pt>
                <c:pt idx="355311">
                  <c:v>47.4</c:v>
                </c:pt>
                <c:pt idx="355312">
                  <c:v>66.94</c:v>
                </c:pt>
                <c:pt idx="355313">
                  <c:v>83.85</c:v>
                </c:pt>
                <c:pt idx="355314">
                  <c:v>66.010000000000005</c:v>
                </c:pt>
                <c:pt idx="355315">
                  <c:v>71.05</c:v>
                </c:pt>
                <c:pt idx="355316">
                  <c:v>80.8</c:v>
                </c:pt>
                <c:pt idx="355317">
                  <c:v>72.08</c:v>
                </c:pt>
                <c:pt idx="355318">
                  <c:v>54.46</c:v>
                </c:pt>
                <c:pt idx="355319">
                  <c:v>64.03</c:v>
                </c:pt>
                <c:pt idx="355320">
                  <c:v>23.62</c:v>
                </c:pt>
                <c:pt idx="355321">
                  <c:v>52.62</c:v>
                </c:pt>
                <c:pt idx="355322">
                  <c:v>15.25</c:v>
                </c:pt>
                <c:pt idx="355323">
                  <c:v>24.9</c:v>
                </c:pt>
                <c:pt idx="355324">
                  <c:v>59.18</c:v>
                </c:pt>
                <c:pt idx="355325">
                  <c:v>31.7</c:v>
                </c:pt>
                <c:pt idx="355326">
                  <c:v>51.74</c:v>
                </c:pt>
                <c:pt idx="355327">
                  <c:v>64.5</c:v>
                </c:pt>
                <c:pt idx="355328">
                  <c:v>59.06</c:v>
                </c:pt>
                <c:pt idx="355329">
                  <c:v>46.35</c:v>
                </c:pt>
                <c:pt idx="355330">
                  <c:v>48.04</c:v>
                </c:pt>
                <c:pt idx="355331">
                  <c:v>75.010000000000005</c:v>
                </c:pt>
                <c:pt idx="355332">
                  <c:v>43.9</c:v>
                </c:pt>
                <c:pt idx="355333">
                  <c:v>37.85</c:v>
                </c:pt>
                <c:pt idx="355334">
                  <c:v>35.14</c:v>
                </c:pt>
                <c:pt idx="355335">
                  <c:v>62.01</c:v>
                </c:pt>
                <c:pt idx="355336">
                  <c:v>51.54</c:v>
                </c:pt>
                <c:pt idx="355337">
                  <c:v>52.09</c:v>
                </c:pt>
                <c:pt idx="355338">
                  <c:v>55.4</c:v>
                </c:pt>
                <c:pt idx="355339">
                  <c:v>61.08</c:v>
                </c:pt>
                <c:pt idx="355340">
                  <c:v>55.23</c:v>
                </c:pt>
                <c:pt idx="355341">
                  <c:v>42.42</c:v>
                </c:pt>
                <c:pt idx="355342">
                  <c:v>53.29</c:v>
                </c:pt>
                <c:pt idx="355343">
                  <c:v>79.19</c:v>
                </c:pt>
                <c:pt idx="355344">
                  <c:v>44.1</c:v>
                </c:pt>
                <c:pt idx="355345">
                  <c:v>58.61</c:v>
                </c:pt>
                <c:pt idx="355346">
                  <c:v>39.89</c:v>
                </c:pt>
                <c:pt idx="355347">
                  <c:v>66.489999999999995</c:v>
                </c:pt>
                <c:pt idx="355348">
                  <c:v>63.61</c:v>
                </c:pt>
                <c:pt idx="355349">
                  <c:v>74.53</c:v>
                </c:pt>
                <c:pt idx="355350">
                  <c:v>35.71</c:v>
                </c:pt>
                <c:pt idx="355351">
                  <c:v>56.71</c:v>
                </c:pt>
                <c:pt idx="355352">
                  <c:v>35.549999999999997</c:v>
                </c:pt>
                <c:pt idx="355353">
                  <c:v>47.2</c:v>
                </c:pt>
                <c:pt idx="355354">
                  <c:v>33.26</c:v>
                </c:pt>
                <c:pt idx="355355">
                  <c:v>19.91</c:v>
                </c:pt>
                <c:pt idx="355356">
                  <c:v>65.66</c:v>
                </c:pt>
                <c:pt idx="355357">
                  <c:v>96.35</c:v>
                </c:pt>
                <c:pt idx="355358">
                  <c:v>36.200000000000003</c:v>
                </c:pt>
                <c:pt idx="355359">
                  <c:v>85.62</c:v>
                </c:pt>
                <c:pt idx="355360">
                  <c:v>62.2</c:v>
                </c:pt>
                <c:pt idx="355361">
                  <c:v>32.69</c:v>
                </c:pt>
                <c:pt idx="355362">
                  <c:v>79.53</c:v>
                </c:pt>
                <c:pt idx="355363">
                  <c:v>82.76</c:v>
                </c:pt>
                <c:pt idx="355364">
                  <c:v>70.5</c:v>
                </c:pt>
                <c:pt idx="355365">
                  <c:v>75.41</c:v>
                </c:pt>
                <c:pt idx="355366">
                  <c:v>56.44</c:v>
                </c:pt>
                <c:pt idx="355367">
                  <c:v>37.33</c:v>
                </c:pt>
                <c:pt idx="355368">
                  <c:v>63.49</c:v>
                </c:pt>
                <c:pt idx="355369">
                  <c:v>39.61</c:v>
                </c:pt>
                <c:pt idx="355370">
                  <c:v>39.89</c:v>
                </c:pt>
                <c:pt idx="355371">
                  <c:v>96.73</c:v>
                </c:pt>
                <c:pt idx="355372">
                  <c:v>76.73</c:v>
                </c:pt>
                <c:pt idx="355373">
                  <c:v>69.81</c:v>
                </c:pt>
                <c:pt idx="355374">
                  <c:v>67.180000000000007</c:v>
                </c:pt>
                <c:pt idx="355375">
                  <c:v>46.8</c:v>
                </c:pt>
                <c:pt idx="355376">
                  <c:v>57.94</c:v>
                </c:pt>
                <c:pt idx="355377">
                  <c:v>79.680000000000007</c:v>
                </c:pt>
                <c:pt idx="355378">
                  <c:v>133.62</c:v>
                </c:pt>
                <c:pt idx="355379">
                  <c:v>61.19</c:v>
                </c:pt>
                <c:pt idx="355380">
                  <c:v>53.34</c:v>
                </c:pt>
                <c:pt idx="355381">
                  <c:v>57.73</c:v>
                </c:pt>
                <c:pt idx="355382">
                  <c:v>87.91</c:v>
                </c:pt>
                <c:pt idx="355383">
                  <c:v>62.33</c:v>
                </c:pt>
                <c:pt idx="355384">
                  <c:v>82.05</c:v>
                </c:pt>
                <c:pt idx="355385">
                  <c:v>79.05</c:v>
                </c:pt>
                <c:pt idx="355386">
                  <c:v>66.709999999999994</c:v>
                </c:pt>
                <c:pt idx="355387">
                  <c:v>101.04</c:v>
                </c:pt>
                <c:pt idx="355388">
                  <c:v>89.54</c:v>
                </c:pt>
                <c:pt idx="355389">
                  <c:v>69.150000000000006</c:v>
                </c:pt>
                <c:pt idx="355390">
                  <c:v>68.11</c:v>
                </c:pt>
                <c:pt idx="355391">
                  <c:v>79.77</c:v>
                </c:pt>
                <c:pt idx="355392">
                  <c:v>52.8</c:v>
                </c:pt>
                <c:pt idx="355393">
                  <c:v>70.510000000000005</c:v>
                </c:pt>
                <c:pt idx="355394">
                  <c:v>83.21</c:v>
                </c:pt>
                <c:pt idx="355395">
                  <c:v>69.14</c:v>
                </c:pt>
                <c:pt idx="355396">
                  <c:v>83.16</c:v>
                </c:pt>
                <c:pt idx="355397">
                  <c:v>68.069999999999993</c:v>
                </c:pt>
                <c:pt idx="355398">
                  <c:v>88.1</c:v>
                </c:pt>
                <c:pt idx="355399">
                  <c:v>43.74</c:v>
                </c:pt>
                <c:pt idx="355400">
                  <c:v>71.98</c:v>
                </c:pt>
                <c:pt idx="355401">
                  <c:v>89.53</c:v>
                </c:pt>
                <c:pt idx="355402">
                  <c:v>70.55</c:v>
                </c:pt>
                <c:pt idx="355403">
                  <c:v>106.96</c:v>
                </c:pt>
                <c:pt idx="355404">
                  <c:v>113.74</c:v>
                </c:pt>
                <c:pt idx="355405">
                  <c:v>118.4</c:v>
                </c:pt>
                <c:pt idx="355406">
                  <c:v>39.03</c:v>
                </c:pt>
                <c:pt idx="355407">
                  <c:v>67.42</c:v>
                </c:pt>
                <c:pt idx="355408">
                  <c:v>124.21</c:v>
                </c:pt>
                <c:pt idx="355409">
                  <c:v>84.64</c:v>
                </c:pt>
                <c:pt idx="355410">
                  <c:v>73.83</c:v>
                </c:pt>
                <c:pt idx="355411">
                  <c:v>57.22</c:v>
                </c:pt>
                <c:pt idx="355412">
                  <c:v>55.39</c:v>
                </c:pt>
                <c:pt idx="355413">
                  <c:v>52.44</c:v>
                </c:pt>
                <c:pt idx="355414">
                  <c:v>63.54</c:v>
                </c:pt>
                <c:pt idx="355415">
                  <c:v>42.63</c:v>
                </c:pt>
                <c:pt idx="355416">
                  <c:v>68.06</c:v>
                </c:pt>
                <c:pt idx="355417">
                  <c:v>56.86</c:v>
                </c:pt>
                <c:pt idx="355418">
                  <c:v>47.91</c:v>
                </c:pt>
                <c:pt idx="355419">
                  <c:v>45.46</c:v>
                </c:pt>
                <c:pt idx="355420">
                  <c:v>57.77</c:v>
                </c:pt>
                <c:pt idx="355421">
                  <c:v>52.9</c:v>
                </c:pt>
                <c:pt idx="355422">
                  <c:v>46.76</c:v>
                </c:pt>
                <c:pt idx="355423">
                  <c:v>55.28</c:v>
                </c:pt>
                <c:pt idx="355424">
                  <c:v>56.8</c:v>
                </c:pt>
                <c:pt idx="355425">
                  <c:v>38.409999999999997</c:v>
                </c:pt>
                <c:pt idx="355426">
                  <c:v>9454</c:v>
                </c:pt>
                <c:pt idx="355427">
                  <c:v>9440.32</c:v>
                </c:pt>
                <c:pt idx="355428">
                  <c:v>9064.75</c:v>
                </c:pt>
                <c:pt idx="355429">
                  <c:v>10327.1</c:v>
                </c:pt>
                <c:pt idx="355430">
                  <c:v>10284.18</c:v>
                </c:pt>
                <c:pt idx="355431">
                  <c:v>9523.34</c:v>
                </c:pt>
                <c:pt idx="355432">
                  <c:v>8925.1299999999992</c:v>
                </c:pt>
                <c:pt idx="355433">
                  <c:v>9348.36</c:v>
                </c:pt>
                <c:pt idx="355434">
                  <c:v>10151.82</c:v>
                </c:pt>
                <c:pt idx="355435">
                  <c:v>9626.61</c:v>
                </c:pt>
                <c:pt idx="355436">
                  <c:v>9791.89</c:v>
                </c:pt>
                <c:pt idx="355437">
                  <c:v>10013.469999999999</c:v>
                </c:pt>
                <c:pt idx="355438">
                  <c:v>9897.85</c:v>
                </c:pt>
                <c:pt idx="355439">
                  <c:v>9633.76</c:v>
                </c:pt>
                <c:pt idx="355440">
                  <c:v>9286.93</c:v>
                </c:pt>
                <c:pt idx="355441">
                  <c:v>9249.69</c:v>
                </c:pt>
                <c:pt idx="355442">
                  <c:v>9525.86</c:v>
                </c:pt>
                <c:pt idx="355443">
                  <c:v>9687.73</c:v>
                </c:pt>
                <c:pt idx="355444">
                  <c:v>9721.67</c:v>
                </c:pt>
                <c:pt idx="355445">
                  <c:v>9684.58</c:v>
                </c:pt>
                <c:pt idx="355446">
                  <c:v>8485.9</c:v>
                </c:pt>
                <c:pt idx="355447">
                  <c:v>10332.1</c:v>
                </c:pt>
                <c:pt idx="355448">
                  <c:v>10064.57</c:v>
                </c:pt>
                <c:pt idx="355449">
                  <c:v>9581.73</c:v>
                </c:pt>
                <c:pt idx="355450">
                  <c:v>9701.3700000000008</c:v>
                </c:pt>
                <c:pt idx="355451">
                  <c:v>8943.99</c:v>
                </c:pt>
                <c:pt idx="355452">
                  <c:v>9835.99</c:v>
                </c:pt>
                <c:pt idx="355453">
                  <c:v>10374.52</c:v>
                </c:pt>
                <c:pt idx="355454">
                  <c:v>9445.2000000000007</c:v>
                </c:pt>
                <c:pt idx="355455">
                  <c:v>9073.1</c:v>
                </c:pt>
                <c:pt idx="355456">
                  <c:v>10036.16</c:v>
                </c:pt>
                <c:pt idx="355457">
                  <c:v>10131.32</c:v>
                </c:pt>
                <c:pt idx="355458">
                  <c:v>9287.6</c:v>
                </c:pt>
                <c:pt idx="355459">
                  <c:v>9986.24</c:v>
                </c:pt>
                <c:pt idx="355460">
                  <c:v>10049.870000000001</c:v>
                </c:pt>
                <c:pt idx="355461">
                  <c:v>10131.92</c:v>
                </c:pt>
                <c:pt idx="355462">
                  <c:v>9581.91</c:v>
                </c:pt>
                <c:pt idx="355463">
                  <c:v>9379.14</c:v>
                </c:pt>
                <c:pt idx="355464">
                  <c:v>10269.299999999999</c:v>
                </c:pt>
                <c:pt idx="355465">
                  <c:v>10467.64</c:v>
                </c:pt>
                <c:pt idx="355466">
                  <c:v>10149.629999999999</c:v>
                </c:pt>
                <c:pt idx="355467">
                  <c:v>9827.5400000000009</c:v>
                </c:pt>
                <c:pt idx="355468">
                  <c:v>9321.4500000000007</c:v>
                </c:pt>
                <c:pt idx="355469">
                  <c:v>9657.2900000000009</c:v>
                </c:pt>
                <c:pt idx="355470">
                  <c:v>9855.5</c:v>
                </c:pt>
                <c:pt idx="355471">
                  <c:v>8229.44</c:v>
                </c:pt>
                <c:pt idx="355472">
                  <c:v>8655.84</c:v>
                </c:pt>
                <c:pt idx="355473">
                  <c:v>9317.85</c:v>
                </c:pt>
                <c:pt idx="355474">
                  <c:v>9879.15</c:v>
                </c:pt>
                <c:pt idx="355475">
                  <c:v>9528.75</c:v>
                </c:pt>
                <c:pt idx="355476">
                  <c:v>9818.84</c:v>
                </c:pt>
                <c:pt idx="355477">
                  <c:v>9809.43</c:v>
                </c:pt>
                <c:pt idx="355478">
                  <c:v>10896.8</c:v>
                </c:pt>
                <c:pt idx="355479">
                  <c:v>10267.08</c:v>
                </c:pt>
                <c:pt idx="355480">
                  <c:v>10054.65</c:v>
                </c:pt>
                <c:pt idx="355481">
                  <c:v>9806.58</c:v>
                </c:pt>
                <c:pt idx="355482">
                  <c:v>10705.59</c:v>
                </c:pt>
                <c:pt idx="355483">
                  <c:v>9809.36</c:v>
                </c:pt>
                <c:pt idx="355484">
                  <c:v>9860.0300000000007</c:v>
                </c:pt>
                <c:pt idx="355485">
                  <c:v>9621.82</c:v>
                </c:pt>
                <c:pt idx="355486">
                  <c:v>10705.2</c:v>
                </c:pt>
                <c:pt idx="355487">
                  <c:v>10681.08</c:v>
                </c:pt>
                <c:pt idx="355488">
                  <c:v>9549.76</c:v>
                </c:pt>
                <c:pt idx="355489">
                  <c:v>9251.83</c:v>
                </c:pt>
                <c:pt idx="355490">
                  <c:v>9305.66</c:v>
                </c:pt>
                <c:pt idx="355491">
                  <c:v>10292.469999999999</c:v>
                </c:pt>
                <c:pt idx="355492">
                  <c:v>9881.49</c:v>
                </c:pt>
                <c:pt idx="355493">
                  <c:v>9544.49</c:v>
                </c:pt>
                <c:pt idx="355494">
                  <c:v>9161.75</c:v>
                </c:pt>
                <c:pt idx="355495">
                  <c:v>9856.4599999999991</c:v>
                </c:pt>
                <c:pt idx="355496">
                  <c:v>9865.65</c:v>
                </c:pt>
                <c:pt idx="355497">
                  <c:v>9028.41</c:v>
                </c:pt>
                <c:pt idx="355498">
                  <c:v>8715.06</c:v>
                </c:pt>
                <c:pt idx="355499">
                  <c:v>9229.4</c:v>
                </c:pt>
                <c:pt idx="355500">
                  <c:v>9509.5499999999993</c:v>
                </c:pt>
                <c:pt idx="355501">
                  <c:v>9865.18</c:v>
                </c:pt>
                <c:pt idx="355502">
                  <c:v>9476.64</c:v>
                </c:pt>
                <c:pt idx="355503">
                  <c:v>8814</c:v>
                </c:pt>
                <c:pt idx="355504">
                  <c:v>10665.44</c:v>
                </c:pt>
                <c:pt idx="355505">
                  <c:v>9962.35</c:v>
                </c:pt>
                <c:pt idx="355506">
                  <c:v>9967.4500000000007</c:v>
                </c:pt>
                <c:pt idx="355507">
                  <c:v>9465.52</c:v>
                </c:pt>
                <c:pt idx="355508">
                  <c:v>10343.43</c:v>
                </c:pt>
                <c:pt idx="355509">
                  <c:v>10767.71</c:v>
                </c:pt>
                <c:pt idx="355510">
                  <c:v>10445.969999999999</c:v>
                </c:pt>
                <c:pt idx="355511">
                  <c:v>9947.23</c:v>
                </c:pt>
                <c:pt idx="355512">
                  <c:v>9878.4599999999991</c:v>
                </c:pt>
                <c:pt idx="355513">
                  <c:v>10758.84</c:v>
                </c:pt>
                <c:pt idx="355514">
                  <c:v>10942</c:v>
                </c:pt>
                <c:pt idx="355515">
                  <c:v>10750.83</c:v>
                </c:pt>
                <c:pt idx="355516">
                  <c:v>10528.33</c:v>
                </c:pt>
                <c:pt idx="355517">
                  <c:v>10620.02</c:v>
                </c:pt>
                <c:pt idx="355518">
                  <c:v>10530.58</c:v>
                </c:pt>
                <c:pt idx="355519">
                  <c:v>9936.65</c:v>
                </c:pt>
                <c:pt idx="355520">
                  <c:v>9511.66</c:v>
                </c:pt>
                <c:pt idx="355521">
                  <c:v>10145.15</c:v>
                </c:pt>
                <c:pt idx="355522">
                  <c:v>9612.18</c:v>
                </c:pt>
                <c:pt idx="355523">
                  <c:v>8789.1299999999992</c:v>
                </c:pt>
                <c:pt idx="355524">
                  <c:v>9165.83</c:v>
                </c:pt>
                <c:pt idx="355525">
                  <c:v>8851.07</c:v>
                </c:pt>
                <c:pt idx="355526">
                  <c:v>10536.42</c:v>
                </c:pt>
                <c:pt idx="355527">
                  <c:v>10243.75</c:v>
                </c:pt>
                <c:pt idx="355528">
                  <c:v>9913.09</c:v>
                </c:pt>
                <c:pt idx="355529">
                  <c:v>9891.92</c:v>
                </c:pt>
                <c:pt idx="355530">
                  <c:v>10847.8</c:v>
                </c:pt>
                <c:pt idx="355531">
                  <c:v>11381.17</c:v>
                </c:pt>
                <c:pt idx="355532">
                  <c:v>10341.68</c:v>
                </c:pt>
                <c:pt idx="355533">
                  <c:v>10892.65</c:v>
                </c:pt>
                <c:pt idx="355534">
                  <c:v>11409.59</c:v>
                </c:pt>
                <c:pt idx="355535">
                  <c:v>11473.31</c:v>
                </c:pt>
                <c:pt idx="355536">
                  <c:v>10973.36</c:v>
                </c:pt>
                <c:pt idx="355537">
                  <c:v>10624.99</c:v>
                </c:pt>
                <c:pt idx="355538">
                  <c:v>10091.01</c:v>
                </c:pt>
                <c:pt idx="355539">
                  <c:v>11134.64</c:v>
                </c:pt>
                <c:pt idx="355540">
                  <c:v>10649.92</c:v>
                </c:pt>
                <c:pt idx="355541">
                  <c:v>10633.94</c:v>
                </c:pt>
                <c:pt idx="355542">
                  <c:v>10572.33</c:v>
                </c:pt>
                <c:pt idx="355543">
                  <c:v>11214.57</c:v>
                </c:pt>
                <c:pt idx="355544">
                  <c:v>10881.1</c:v>
                </c:pt>
                <c:pt idx="355545">
                  <c:v>9401.31</c:v>
                </c:pt>
                <c:pt idx="355546">
                  <c:v>10707.96</c:v>
                </c:pt>
                <c:pt idx="355547">
                  <c:v>10765.43</c:v>
                </c:pt>
                <c:pt idx="355548">
                  <c:v>10937.87</c:v>
                </c:pt>
                <c:pt idx="355549">
                  <c:v>10548.18</c:v>
                </c:pt>
                <c:pt idx="355550">
                  <c:v>10122.48</c:v>
                </c:pt>
                <c:pt idx="355551">
                  <c:v>10033.58</c:v>
                </c:pt>
                <c:pt idx="355552">
                  <c:v>11439.39</c:v>
                </c:pt>
                <c:pt idx="355553">
                  <c:v>9962.01</c:v>
                </c:pt>
                <c:pt idx="355554">
                  <c:v>10364.549999999999</c:v>
                </c:pt>
                <c:pt idx="355555">
                  <c:v>10124.39</c:v>
                </c:pt>
                <c:pt idx="355556">
                  <c:v>10985.72</c:v>
                </c:pt>
                <c:pt idx="355557">
                  <c:v>11023.44</c:v>
                </c:pt>
                <c:pt idx="355558">
                  <c:v>10265.32</c:v>
                </c:pt>
                <c:pt idx="355559">
                  <c:v>10384.99</c:v>
                </c:pt>
                <c:pt idx="355560">
                  <c:v>11041.22</c:v>
                </c:pt>
                <c:pt idx="355561">
                  <c:v>11102.82</c:v>
                </c:pt>
                <c:pt idx="355562">
                  <c:v>10189.629999999999</c:v>
                </c:pt>
                <c:pt idx="355563">
                  <c:v>10002.67</c:v>
                </c:pt>
                <c:pt idx="355564">
                  <c:v>10200.42</c:v>
                </c:pt>
                <c:pt idx="355565">
                  <c:v>11063.74</c:v>
                </c:pt>
                <c:pt idx="355566">
                  <c:v>10751.89</c:v>
                </c:pt>
                <c:pt idx="355567">
                  <c:v>11749.28</c:v>
                </c:pt>
                <c:pt idx="355568">
                  <c:v>10775.99</c:v>
                </c:pt>
                <c:pt idx="355569">
                  <c:v>779.19</c:v>
                </c:pt>
                <c:pt idx="355570">
                  <c:v>920.19</c:v>
                </c:pt>
                <c:pt idx="355571">
                  <c:v>1019.75</c:v>
                </c:pt>
                <c:pt idx="355572">
                  <c:v>992.9</c:v>
                </c:pt>
                <c:pt idx="355573">
                  <c:v>935.7</c:v>
                </c:pt>
                <c:pt idx="355574">
                  <c:v>931.16</c:v>
                </c:pt>
                <c:pt idx="355575">
                  <c:v>675.57</c:v>
                </c:pt>
                <c:pt idx="355576">
                  <c:v>820.54</c:v>
                </c:pt>
                <c:pt idx="355577">
                  <c:v>978.05</c:v>
                </c:pt>
                <c:pt idx="355578">
                  <c:v>932.64</c:v>
                </c:pt>
                <c:pt idx="355579">
                  <c:v>967.45</c:v>
                </c:pt>
                <c:pt idx="355580">
                  <c:v>724.75</c:v>
                </c:pt>
                <c:pt idx="355581">
                  <c:v>815.45</c:v>
                </c:pt>
                <c:pt idx="355582">
                  <c:v>920.95</c:v>
                </c:pt>
                <c:pt idx="355583">
                  <c:v>949.12</c:v>
                </c:pt>
                <c:pt idx="355584">
                  <c:v>783.22</c:v>
                </c:pt>
                <c:pt idx="355585">
                  <c:v>913.81</c:v>
                </c:pt>
                <c:pt idx="355586">
                  <c:v>1117.31</c:v>
                </c:pt>
                <c:pt idx="355587">
                  <c:v>951.08</c:v>
                </c:pt>
                <c:pt idx="355588">
                  <c:v>1040.97</c:v>
                </c:pt>
                <c:pt idx="355589">
                  <c:v>742.62</c:v>
                </c:pt>
                <c:pt idx="355590">
                  <c:v>976.36</c:v>
                </c:pt>
                <c:pt idx="355591">
                  <c:v>1042.53</c:v>
                </c:pt>
                <c:pt idx="355592">
                  <c:v>1243.22</c:v>
                </c:pt>
                <c:pt idx="355593">
                  <c:v>1274.03</c:v>
                </c:pt>
                <c:pt idx="355594">
                  <c:v>1018.06</c:v>
                </c:pt>
                <c:pt idx="355595">
                  <c:v>1318.2</c:v>
                </c:pt>
                <c:pt idx="355596">
                  <c:v>1253.8499999999999</c:v>
                </c:pt>
                <c:pt idx="355597">
                  <c:v>1253.26</c:v>
                </c:pt>
                <c:pt idx="355598">
                  <c:v>954.56</c:v>
                </c:pt>
                <c:pt idx="355599">
                  <c:v>1257.2</c:v>
                </c:pt>
                <c:pt idx="355600">
                  <c:v>990.76</c:v>
                </c:pt>
                <c:pt idx="355601">
                  <c:v>696.27</c:v>
                </c:pt>
                <c:pt idx="355602">
                  <c:v>784.16</c:v>
                </c:pt>
                <c:pt idx="355603">
                  <c:v>821.89</c:v>
                </c:pt>
                <c:pt idx="355604">
                  <c:v>705.44</c:v>
                </c:pt>
                <c:pt idx="355605">
                  <c:v>793.93</c:v>
                </c:pt>
                <c:pt idx="355606">
                  <c:v>737.42</c:v>
                </c:pt>
                <c:pt idx="355607">
                  <c:v>884.6</c:v>
                </c:pt>
                <c:pt idx="355608">
                  <c:v>900.29</c:v>
                </c:pt>
                <c:pt idx="355609">
                  <c:v>1074.01</c:v>
                </c:pt>
                <c:pt idx="355610">
                  <c:v>1261.96</c:v>
                </c:pt>
                <c:pt idx="355611">
                  <c:v>3388.53</c:v>
                </c:pt>
                <c:pt idx="355612">
                  <c:v>905.37</c:v>
                </c:pt>
                <c:pt idx="355613">
                  <c:v>989.15</c:v>
                </c:pt>
                <c:pt idx="355614">
                  <c:v>1150.0999999999999</c:v>
                </c:pt>
                <c:pt idx="355615">
                  <c:v>2555.04</c:v>
                </c:pt>
                <c:pt idx="355616">
                  <c:v>858.66</c:v>
                </c:pt>
                <c:pt idx="355617">
                  <c:v>1089.27</c:v>
                </c:pt>
                <c:pt idx="355618">
                  <c:v>920.14</c:v>
                </c:pt>
                <c:pt idx="355619">
                  <c:v>764.69</c:v>
                </c:pt>
                <c:pt idx="355620">
                  <c:v>903.05</c:v>
                </c:pt>
                <c:pt idx="355621">
                  <c:v>1049.78</c:v>
                </c:pt>
                <c:pt idx="355622">
                  <c:v>847.7</c:v>
                </c:pt>
                <c:pt idx="355623">
                  <c:v>971.47</c:v>
                </c:pt>
                <c:pt idx="355624">
                  <c:v>1004.76</c:v>
                </c:pt>
                <c:pt idx="355625">
                  <c:v>1168.5</c:v>
                </c:pt>
                <c:pt idx="355626">
                  <c:v>792.89</c:v>
                </c:pt>
                <c:pt idx="355627">
                  <c:v>1136.99</c:v>
                </c:pt>
                <c:pt idx="355628">
                  <c:v>1470.27</c:v>
                </c:pt>
                <c:pt idx="355629">
                  <c:v>1147.57</c:v>
                </c:pt>
                <c:pt idx="355630">
                  <c:v>946.88</c:v>
                </c:pt>
                <c:pt idx="355631">
                  <c:v>1081.45</c:v>
                </c:pt>
                <c:pt idx="355632">
                  <c:v>874.65</c:v>
                </c:pt>
                <c:pt idx="355633">
                  <c:v>963.65</c:v>
                </c:pt>
                <c:pt idx="355634">
                  <c:v>1426.12</c:v>
                </c:pt>
                <c:pt idx="355635">
                  <c:v>1122.52</c:v>
                </c:pt>
                <c:pt idx="355636">
                  <c:v>926.76</c:v>
                </c:pt>
                <c:pt idx="355637">
                  <c:v>906.56</c:v>
                </c:pt>
                <c:pt idx="355638">
                  <c:v>930.64</c:v>
                </c:pt>
                <c:pt idx="355639">
                  <c:v>890.16</c:v>
                </c:pt>
                <c:pt idx="355640">
                  <c:v>840.08</c:v>
                </c:pt>
                <c:pt idx="355641">
                  <c:v>660.58</c:v>
                </c:pt>
                <c:pt idx="355642">
                  <c:v>751.86</c:v>
                </c:pt>
                <c:pt idx="355643">
                  <c:v>862.04</c:v>
                </c:pt>
                <c:pt idx="355644">
                  <c:v>737.66</c:v>
                </c:pt>
                <c:pt idx="355645">
                  <c:v>758.3</c:v>
                </c:pt>
                <c:pt idx="355646">
                  <c:v>689.54</c:v>
                </c:pt>
                <c:pt idx="355647">
                  <c:v>704.17</c:v>
                </c:pt>
                <c:pt idx="355648">
                  <c:v>992.45</c:v>
                </c:pt>
                <c:pt idx="355649">
                  <c:v>727.9</c:v>
                </c:pt>
                <c:pt idx="355650">
                  <c:v>759.39</c:v>
                </c:pt>
                <c:pt idx="355651">
                  <c:v>742.71</c:v>
                </c:pt>
                <c:pt idx="355652">
                  <c:v>775.84</c:v>
                </c:pt>
                <c:pt idx="355653">
                  <c:v>636.82000000000005</c:v>
                </c:pt>
                <c:pt idx="355654">
                  <c:v>932.44</c:v>
                </c:pt>
                <c:pt idx="355655">
                  <c:v>799.14</c:v>
                </c:pt>
                <c:pt idx="355656">
                  <c:v>926.3</c:v>
                </c:pt>
                <c:pt idx="355657">
                  <c:v>1011.81</c:v>
                </c:pt>
                <c:pt idx="355658">
                  <c:v>612.66</c:v>
                </c:pt>
                <c:pt idx="355659">
                  <c:v>757.64</c:v>
                </c:pt>
                <c:pt idx="355660">
                  <c:v>782.22</c:v>
                </c:pt>
                <c:pt idx="355661">
                  <c:v>846.79</c:v>
                </c:pt>
                <c:pt idx="355662">
                  <c:v>878.8</c:v>
                </c:pt>
                <c:pt idx="355663">
                  <c:v>3513.21</c:v>
                </c:pt>
                <c:pt idx="355664">
                  <c:v>760.24</c:v>
                </c:pt>
                <c:pt idx="355665">
                  <c:v>1101.3800000000001</c:v>
                </c:pt>
                <c:pt idx="355666">
                  <c:v>1105.05</c:v>
                </c:pt>
                <c:pt idx="355667">
                  <c:v>1848.87</c:v>
                </c:pt>
                <c:pt idx="355668">
                  <c:v>1279.68</c:v>
                </c:pt>
                <c:pt idx="355669">
                  <c:v>983.25</c:v>
                </c:pt>
                <c:pt idx="355670">
                  <c:v>709.18</c:v>
                </c:pt>
                <c:pt idx="355671">
                  <c:v>684.87</c:v>
                </c:pt>
                <c:pt idx="355672">
                  <c:v>1063.02</c:v>
                </c:pt>
                <c:pt idx="355673">
                  <c:v>931.3</c:v>
                </c:pt>
                <c:pt idx="355674">
                  <c:v>1000.48</c:v>
                </c:pt>
                <c:pt idx="355675">
                  <c:v>1000.52</c:v>
                </c:pt>
                <c:pt idx="355676">
                  <c:v>1102.46</c:v>
                </c:pt>
                <c:pt idx="355677">
                  <c:v>968.01</c:v>
                </c:pt>
                <c:pt idx="355678">
                  <c:v>1079.98</c:v>
                </c:pt>
                <c:pt idx="355679">
                  <c:v>1306.8699999999999</c:v>
                </c:pt>
                <c:pt idx="355680">
                  <c:v>1069.8900000000001</c:v>
                </c:pt>
                <c:pt idx="355681">
                  <c:v>806.35</c:v>
                </c:pt>
                <c:pt idx="355682">
                  <c:v>1265.71</c:v>
                </c:pt>
                <c:pt idx="355683">
                  <c:v>1183.56</c:v>
                </c:pt>
                <c:pt idx="355684">
                  <c:v>863</c:v>
                </c:pt>
                <c:pt idx="355685">
                  <c:v>1032.51</c:v>
                </c:pt>
                <c:pt idx="355686">
                  <c:v>852.72</c:v>
                </c:pt>
                <c:pt idx="355687">
                  <c:v>1086.55</c:v>
                </c:pt>
                <c:pt idx="355688">
                  <c:v>885.43</c:v>
                </c:pt>
                <c:pt idx="355689">
                  <c:v>1156.6199999999999</c:v>
                </c:pt>
                <c:pt idx="355690">
                  <c:v>1160.51</c:v>
                </c:pt>
                <c:pt idx="355691">
                  <c:v>1045.3</c:v>
                </c:pt>
                <c:pt idx="355692">
                  <c:v>1158.93</c:v>
                </c:pt>
                <c:pt idx="355693">
                  <c:v>1143.57</c:v>
                </c:pt>
                <c:pt idx="355694">
                  <c:v>745.61</c:v>
                </c:pt>
                <c:pt idx="355695">
                  <c:v>1255.3399999999999</c:v>
                </c:pt>
                <c:pt idx="355696">
                  <c:v>1269.44</c:v>
                </c:pt>
                <c:pt idx="355697">
                  <c:v>1109.19</c:v>
                </c:pt>
                <c:pt idx="355698">
                  <c:v>1105.52</c:v>
                </c:pt>
                <c:pt idx="355699">
                  <c:v>706.71</c:v>
                </c:pt>
                <c:pt idx="355700">
                  <c:v>746.93</c:v>
                </c:pt>
                <c:pt idx="355701">
                  <c:v>749.69</c:v>
                </c:pt>
                <c:pt idx="355702">
                  <c:v>777.77</c:v>
                </c:pt>
                <c:pt idx="355703">
                  <c:v>855.79</c:v>
                </c:pt>
                <c:pt idx="355704">
                  <c:v>890.66</c:v>
                </c:pt>
                <c:pt idx="355705">
                  <c:v>660.52</c:v>
                </c:pt>
                <c:pt idx="355706">
                  <c:v>930.04</c:v>
                </c:pt>
                <c:pt idx="355707">
                  <c:v>599.11</c:v>
                </c:pt>
                <c:pt idx="355708">
                  <c:v>1021.64</c:v>
                </c:pt>
                <c:pt idx="355709">
                  <c:v>748.24</c:v>
                </c:pt>
                <c:pt idx="355710">
                  <c:v>854.75</c:v>
                </c:pt>
                <c:pt idx="355711">
                  <c:v>884.23</c:v>
                </c:pt>
                <c:pt idx="355712">
                  <c:v>751.76</c:v>
                </c:pt>
                <c:pt idx="355713">
                  <c:v>652.12</c:v>
                </c:pt>
                <c:pt idx="355714">
                  <c:v>627.14</c:v>
                </c:pt>
                <c:pt idx="355715">
                  <c:v>750.59</c:v>
                </c:pt>
                <c:pt idx="355716">
                  <c:v>829.74</c:v>
                </c:pt>
                <c:pt idx="355717">
                  <c:v>740.85</c:v>
                </c:pt>
                <c:pt idx="355718">
                  <c:v>786.75</c:v>
                </c:pt>
                <c:pt idx="355719">
                  <c:v>1151.06</c:v>
                </c:pt>
                <c:pt idx="355720">
                  <c:v>942.33</c:v>
                </c:pt>
                <c:pt idx="355721">
                  <c:v>1175.75</c:v>
                </c:pt>
                <c:pt idx="355722">
                  <c:v>791.35</c:v>
                </c:pt>
                <c:pt idx="355723">
                  <c:v>1064.71</c:v>
                </c:pt>
                <c:pt idx="355724">
                  <c:v>1084.79</c:v>
                </c:pt>
                <c:pt idx="355725">
                  <c:v>1156.75</c:v>
                </c:pt>
                <c:pt idx="355726">
                  <c:v>1162.1500000000001</c:v>
                </c:pt>
                <c:pt idx="355727">
                  <c:v>1073.9100000000001</c:v>
                </c:pt>
                <c:pt idx="355728">
                  <c:v>846.76</c:v>
                </c:pt>
                <c:pt idx="355729">
                  <c:v>1598.5</c:v>
                </c:pt>
                <c:pt idx="355730">
                  <c:v>1306.33</c:v>
                </c:pt>
                <c:pt idx="355731">
                  <c:v>1161.1500000000001</c:v>
                </c:pt>
                <c:pt idx="355732">
                  <c:v>1023.49</c:v>
                </c:pt>
                <c:pt idx="355733">
                  <c:v>1052.0999999999999</c:v>
                </c:pt>
                <c:pt idx="355734">
                  <c:v>1449.38</c:v>
                </c:pt>
                <c:pt idx="355735">
                  <c:v>928.37</c:v>
                </c:pt>
                <c:pt idx="355736">
                  <c:v>806.51</c:v>
                </c:pt>
                <c:pt idx="355737">
                  <c:v>882.51</c:v>
                </c:pt>
                <c:pt idx="355738">
                  <c:v>925.35</c:v>
                </c:pt>
                <c:pt idx="355739">
                  <c:v>946.95</c:v>
                </c:pt>
                <c:pt idx="355740">
                  <c:v>630.29</c:v>
                </c:pt>
                <c:pt idx="355741">
                  <c:v>690.55</c:v>
                </c:pt>
                <c:pt idx="355742">
                  <c:v>793.38</c:v>
                </c:pt>
                <c:pt idx="355743">
                  <c:v>1398.63</c:v>
                </c:pt>
                <c:pt idx="355744">
                  <c:v>678.3</c:v>
                </c:pt>
                <c:pt idx="355745">
                  <c:v>618.84</c:v>
                </c:pt>
                <c:pt idx="355746">
                  <c:v>715.83</c:v>
                </c:pt>
                <c:pt idx="355747">
                  <c:v>699.28</c:v>
                </c:pt>
                <c:pt idx="355748">
                  <c:v>829.53</c:v>
                </c:pt>
                <c:pt idx="355749">
                  <c:v>595.74</c:v>
                </c:pt>
                <c:pt idx="355750">
                  <c:v>862.25</c:v>
                </c:pt>
                <c:pt idx="355751">
                  <c:v>636.57000000000005</c:v>
                </c:pt>
                <c:pt idx="355752">
                  <c:v>661.22</c:v>
                </c:pt>
                <c:pt idx="355753">
                  <c:v>610.21</c:v>
                </c:pt>
                <c:pt idx="355754">
                  <c:v>736.45</c:v>
                </c:pt>
                <c:pt idx="355755">
                  <c:v>445.78</c:v>
                </c:pt>
                <c:pt idx="355756">
                  <c:v>571.79999999999995</c:v>
                </c:pt>
                <c:pt idx="355757">
                  <c:v>563.94000000000005</c:v>
                </c:pt>
                <c:pt idx="355758">
                  <c:v>569.27</c:v>
                </c:pt>
                <c:pt idx="355759">
                  <c:v>586.16999999999996</c:v>
                </c:pt>
                <c:pt idx="355760">
                  <c:v>737.42</c:v>
                </c:pt>
                <c:pt idx="355761">
                  <c:v>638.14</c:v>
                </c:pt>
                <c:pt idx="355762">
                  <c:v>762.66</c:v>
                </c:pt>
                <c:pt idx="355763">
                  <c:v>877.34</c:v>
                </c:pt>
                <c:pt idx="355764">
                  <c:v>684.28</c:v>
                </c:pt>
                <c:pt idx="355765">
                  <c:v>969.66</c:v>
                </c:pt>
                <c:pt idx="355766">
                  <c:v>794.24</c:v>
                </c:pt>
                <c:pt idx="355767">
                  <c:v>753.88</c:v>
                </c:pt>
                <c:pt idx="355768">
                  <c:v>583.41</c:v>
                </c:pt>
                <c:pt idx="355769">
                  <c:v>1064.69</c:v>
                </c:pt>
                <c:pt idx="355770">
                  <c:v>914.19</c:v>
                </c:pt>
                <c:pt idx="355771">
                  <c:v>668.96</c:v>
                </c:pt>
                <c:pt idx="355772">
                  <c:v>939.43</c:v>
                </c:pt>
                <c:pt idx="355773">
                  <c:v>989.26</c:v>
                </c:pt>
                <c:pt idx="355774">
                  <c:v>820.65</c:v>
                </c:pt>
                <c:pt idx="355775">
                  <c:v>1287.1099999999999</c:v>
                </c:pt>
                <c:pt idx="355776">
                  <c:v>1237.8800000000001</c:v>
                </c:pt>
                <c:pt idx="355777">
                  <c:v>1141.0899999999999</c:v>
                </c:pt>
                <c:pt idx="355778">
                  <c:v>1354.76</c:v>
                </c:pt>
                <c:pt idx="355779">
                  <c:v>998.53</c:v>
                </c:pt>
                <c:pt idx="355780">
                  <c:v>1069.22</c:v>
                </c:pt>
                <c:pt idx="355781">
                  <c:v>1677.25</c:v>
                </c:pt>
                <c:pt idx="355782">
                  <c:v>1292.07</c:v>
                </c:pt>
                <c:pt idx="355783">
                  <c:v>1173.56</c:v>
                </c:pt>
                <c:pt idx="355784">
                  <c:v>1209.03</c:v>
                </c:pt>
                <c:pt idx="355785">
                  <c:v>1029.0999999999999</c:v>
                </c:pt>
                <c:pt idx="355786">
                  <c:v>1621.23</c:v>
                </c:pt>
                <c:pt idx="355787">
                  <c:v>990.04</c:v>
                </c:pt>
                <c:pt idx="355788">
                  <c:v>826.7</c:v>
                </c:pt>
                <c:pt idx="355789">
                  <c:v>816.23</c:v>
                </c:pt>
                <c:pt idx="355790">
                  <c:v>842.32</c:v>
                </c:pt>
                <c:pt idx="355791">
                  <c:v>1092</c:v>
                </c:pt>
                <c:pt idx="355792">
                  <c:v>750.43</c:v>
                </c:pt>
                <c:pt idx="355793">
                  <c:v>547.04999999999995</c:v>
                </c:pt>
                <c:pt idx="355794">
                  <c:v>894.78</c:v>
                </c:pt>
                <c:pt idx="355795">
                  <c:v>1072.28</c:v>
                </c:pt>
                <c:pt idx="355796">
                  <c:v>525.63</c:v>
                </c:pt>
                <c:pt idx="355797">
                  <c:v>793.79</c:v>
                </c:pt>
                <c:pt idx="355798">
                  <c:v>708.33</c:v>
                </c:pt>
                <c:pt idx="355799">
                  <c:v>776.06</c:v>
                </c:pt>
                <c:pt idx="355800">
                  <c:v>631.49</c:v>
                </c:pt>
                <c:pt idx="355801">
                  <c:v>782.71</c:v>
                </c:pt>
                <c:pt idx="355802">
                  <c:v>630.27</c:v>
                </c:pt>
                <c:pt idx="355803">
                  <c:v>622.66</c:v>
                </c:pt>
                <c:pt idx="355804">
                  <c:v>585.41999999999996</c:v>
                </c:pt>
                <c:pt idx="355805">
                  <c:v>765.74</c:v>
                </c:pt>
                <c:pt idx="355806">
                  <c:v>761.23</c:v>
                </c:pt>
                <c:pt idx="355807">
                  <c:v>389.95</c:v>
                </c:pt>
                <c:pt idx="355808">
                  <c:v>500.69</c:v>
                </c:pt>
                <c:pt idx="355809">
                  <c:v>557.86</c:v>
                </c:pt>
                <c:pt idx="355810">
                  <c:v>463.75</c:v>
                </c:pt>
                <c:pt idx="355811">
                  <c:v>647.91</c:v>
                </c:pt>
                <c:pt idx="355812">
                  <c:v>779.03</c:v>
                </c:pt>
                <c:pt idx="355813">
                  <c:v>452.97</c:v>
                </c:pt>
                <c:pt idx="355814">
                  <c:v>620.79999999999995</c:v>
                </c:pt>
                <c:pt idx="355815">
                  <c:v>450.15</c:v>
                </c:pt>
                <c:pt idx="355816">
                  <c:v>465.9</c:v>
                </c:pt>
                <c:pt idx="355817">
                  <c:v>714.66</c:v>
                </c:pt>
                <c:pt idx="355818">
                  <c:v>653.99</c:v>
                </c:pt>
                <c:pt idx="355819">
                  <c:v>645.57000000000005</c:v>
                </c:pt>
                <c:pt idx="355820">
                  <c:v>706.75</c:v>
                </c:pt>
                <c:pt idx="355821">
                  <c:v>681.54</c:v>
                </c:pt>
                <c:pt idx="355822">
                  <c:v>799.02</c:v>
                </c:pt>
                <c:pt idx="355823">
                  <c:v>766.56</c:v>
                </c:pt>
                <c:pt idx="355824">
                  <c:v>766.83</c:v>
                </c:pt>
                <c:pt idx="355825">
                  <c:v>735.09</c:v>
                </c:pt>
                <c:pt idx="355826">
                  <c:v>955.21</c:v>
                </c:pt>
                <c:pt idx="355827">
                  <c:v>764.45</c:v>
                </c:pt>
                <c:pt idx="355828">
                  <c:v>1064.96</c:v>
                </c:pt>
                <c:pt idx="355829">
                  <c:v>984.2</c:v>
                </c:pt>
                <c:pt idx="355830">
                  <c:v>800.2</c:v>
                </c:pt>
                <c:pt idx="355831">
                  <c:v>1169.67</c:v>
                </c:pt>
                <c:pt idx="355832">
                  <c:v>989.28</c:v>
                </c:pt>
                <c:pt idx="355833">
                  <c:v>1228.55</c:v>
                </c:pt>
                <c:pt idx="355834">
                  <c:v>989.97</c:v>
                </c:pt>
                <c:pt idx="355835">
                  <c:v>1066.76</c:v>
                </c:pt>
                <c:pt idx="355836">
                  <c:v>861.05</c:v>
                </c:pt>
                <c:pt idx="355837">
                  <c:v>666.13</c:v>
                </c:pt>
                <c:pt idx="355838">
                  <c:v>1799.81</c:v>
                </c:pt>
                <c:pt idx="355839">
                  <c:v>618.05999999999995</c:v>
                </c:pt>
                <c:pt idx="355840">
                  <c:v>625.15</c:v>
                </c:pt>
                <c:pt idx="355841">
                  <c:v>749.65</c:v>
                </c:pt>
                <c:pt idx="355842">
                  <c:v>686.28</c:v>
                </c:pt>
                <c:pt idx="355843">
                  <c:v>865.35</c:v>
                </c:pt>
                <c:pt idx="355844">
                  <c:v>761.34</c:v>
                </c:pt>
                <c:pt idx="355845">
                  <c:v>753.24</c:v>
                </c:pt>
                <c:pt idx="355846">
                  <c:v>688.08</c:v>
                </c:pt>
                <c:pt idx="355847">
                  <c:v>1234.08</c:v>
                </c:pt>
                <c:pt idx="355848">
                  <c:v>778.11</c:v>
                </c:pt>
                <c:pt idx="355849">
                  <c:v>849.28</c:v>
                </c:pt>
                <c:pt idx="355850">
                  <c:v>773.59</c:v>
                </c:pt>
                <c:pt idx="355851">
                  <c:v>826.88</c:v>
                </c:pt>
                <c:pt idx="355852">
                  <c:v>697.47</c:v>
                </c:pt>
                <c:pt idx="355853">
                  <c:v>582.16</c:v>
                </c:pt>
                <c:pt idx="355854">
                  <c:v>637.47</c:v>
                </c:pt>
                <c:pt idx="355855">
                  <c:v>428.55</c:v>
                </c:pt>
                <c:pt idx="355856">
                  <c:v>448.98</c:v>
                </c:pt>
                <c:pt idx="355857">
                  <c:v>461.43</c:v>
                </c:pt>
                <c:pt idx="355858">
                  <c:v>426.61</c:v>
                </c:pt>
                <c:pt idx="355859">
                  <c:v>448.9</c:v>
                </c:pt>
                <c:pt idx="355860">
                  <c:v>517.4</c:v>
                </c:pt>
                <c:pt idx="355861">
                  <c:v>349.87</c:v>
                </c:pt>
                <c:pt idx="355862">
                  <c:v>275.98</c:v>
                </c:pt>
                <c:pt idx="355863">
                  <c:v>337.74</c:v>
                </c:pt>
                <c:pt idx="355864">
                  <c:v>335</c:v>
                </c:pt>
                <c:pt idx="355865">
                  <c:v>419.88</c:v>
                </c:pt>
                <c:pt idx="355866">
                  <c:v>442.85</c:v>
                </c:pt>
                <c:pt idx="355867">
                  <c:v>289.95</c:v>
                </c:pt>
                <c:pt idx="355868">
                  <c:v>367.04</c:v>
                </c:pt>
                <c:pt idx="355869">
                  <c:v>235.93</c:v>
                </c:pt>
                <c:pt idx="355870">
                  <c:v>328.2</c:v>
                </c:pt>
                <c:pt idx="355871">
                  <c:v>359.45</c:v>
                </c:pt>
                <c:pt idx="355872">
                  <c:v>340.39</c:v>
                </c:pt>
                <c:pt idx="355873">
                  <c:v>273.04000000000002</c:v>
                </c:pt>
                <c:pt idx="355874">
                  <c:v>335.8</c:v>
                </c:pt>
                <c:pt idx="355875">
                  <c:v>308.83</c:v>
                </c:pt>
                <c:pt idx="355876">
                  <c:v>248.56</c:v>
                </c:pt>
                <c:pt idx="355877">
                  <c:v>259.89</c:v>
                </c:pt>
                <c:pt idx="355878">
                  <c:v>361.73</c:v>
                </c:pt>
                <c:pt idx="355879">
                  <c:v>293.42</c:v>
                </c:pt>
                <c:pt idx="355880">
                  <c:v>345.82</c:v>
                </c:pt>
                <c:pt idx="355881">
                  <c:v>333.91</c:v>
                </c:pt>
                <c:pt idx="355882">
                  <c:v>290.45999999999998</c:v>
                </c:pt>
                <c:pt idx="355883">
                  <c:v>450.27</c:v>
                </c:pt>
                <c:pt idx="355884">
                  <c:v>322.67</c:v>
                </c:pt>
                <c:pt idx="355885">
                  <c:v>460.24</c:v>
                </c:pt>
                <c:pt idx="355886">
                  <c:v>512.69000000000005</c:v>
                </c:pt>
                <c:pt idx="355887">
                  <c:v>306.55</c:v>
                </c:pt>
                <c:pt idx="355888">
                  <c:v>344.17</c:v>
                </c:pt>
                <c:pt idx="355889">
                  <c:v>382.86</c:v>
                </c:pt>
                <c:pt idx="355890">
                  <c:v>431.67</c:v>
                </c:pt>
                <c:pt idx="355891">
                  <c:v>355.97</c:v>
                </c:pt>
                <c:pt idx="355892">
                  <c:v>452.33</c:v>
                </c:pt>
                <c:pt idx="355893">
                  <c:v>508.31</c:v>
                </c:pt>
                <c:pt idx="355894">
                  <c:v>600.72</c:v>
                </c:pt>
                <c:pt idx="355895">
                  <c:v>477.61</c:v>
                </c:pt>
                <c:pt idx="355896">
                  <c:v>402.73</c:v>
                </c:pt>
                <c:pt idx="355897">
                  <c:v>488.44</c:v>
                </c:pt>
                <c:pt idx="355898">
                  <c:v>507.49</c:v>
                </c:pt>
                <c:pt idx="355899">
                  <c:v>639.49</c:v>
                </c:pt>
                <c:pt idx="355900">
                  <c:v>565.47</c:v>
                </c:pt>
                <c:pt idx="355901">
                  <c:v>746.13</c:v>
                </c:pt>
                <c:pt idx="355902">
                  <c:v>609.41999999999996</c:v>
                </c:pt>
                <c:pt idx="355903">
                  <c:v>389.95</c:v>
                </c:pt>
                <c:pt idx="355904">
                  <c:v>394.92</c:v>
                </c:pt>
                <c:pt idx="355905">
                  <c:v>368.49</c:v>
                </c:pt>
                <c:pt idx="355906">
                  <c:v>351.9</c:v>
                </c:pt>
                <c:pt idx="355907">
                  <c:v>416.91</c:v>
                </c:pt>
                <c:pt idx="355908">
                  <c:v>426.86</c:v>
                </c:pt>
                <c:pt idx="355909">
                  <c:v>439.06</c:v>
                </c:pt>
                <c:pt idx="355910">
                  <c:v>642.44000000000005</c:v>
                </c:pt>
                <c:pt idx="355911">
                  <c:v>543.74</c:v>
                </c:pt>
                <c:pt idx="355912">
                  <c:v>411.18</c:v>
                </c:pt>
                <c:pt idx="355913">
                  <c:v>334.83</c:v>
                </c:pt>
                <c:pt idx="355914">
                  <c:v>409.71</c:v>
                </c:pt>
                <c:pt idx="355915">
                  <c:v>406.79</c:v>
                </c:pt>
                <c:pt idx="355916">
                  <c:v>432.98</c:v>
                </c:pt>
                <c:pt idx="355917">
                  <c:v>422.34</c:v>
                </c:pt>
                <c:pt idx="355918">
                  <c:v>318.14</c:v>
                </c:pt>
                <c:pt idx="355919">
                  <c:v>321.47000000000003</c:v>
                </c:pt>
                <c:pt idx="355920">
                  <c:v>304.98</c:v>
                </c:pt>
                <c:pt idx="355921">
                  <c:v>404.64</c:v>
                </c:pt>
                <c:pt idx="355922">
                  <c:v>334.55</c:v>
                </c:pt>
                <c:pt idx="355923">
                  <c:v>354.58</c:v>
                </c:pt>
                <c:pt idx="355924">
                  <c:v>339.95</c:v>
                </c:pt>
                <c:pt idx="355925">
                  <c:v>385.96</c:v>
                </c:pt>
                <c:pt idx="355926">
                  <c:v>300.27</c:v>
                </c:pt>
                <c:pt idx="355927">
                  <c:v>232.76</c:v>
                </c:pt>
                <c:pt idx="355928">
                  <c:v>320.98</c:v>
                </c:pt>
                <c:pt idx="355929">
                  <c:v>324.14999999999998</c:v>
                </c:pt>
                <c:pt idx="355930">
                  <c:v>315.83</c:v>
                </c:pt>
                <c:pt idx="355931">
                  <c:v>344.76</c:v>
                </c:pt>
                <c:pt idx="355932">
                  <c:v>287.58</c:v>
                </c:pt>
                <c:pt idx="355933">
                  <c:v>323.77</c:v>
                </c:pt>
                <c:pt idx="355934">
                  <c:v>695.94</c:v>
                </c:pt>
                <c:pt idx="355935">
                  <c:v>859.49</c:v>
                </c:pt>
                <c:pt idx="355936">
                  <c:v>383.36</c:v>
                </c:pt>
                <c:pt idx="355937">
                  <c:v>530.63</c:v>
                </c:pt>
                <c:pt idx="355938">
                  <c:v>497.57</c:v>
                </c:pt>
                <c:pt idx="355939">
                  <c:v>409.04</c:v>
                </c:pt>
                <c:pt idx="355940">
                  <c:v>438.78</c:v>
                </c:pt>
                <c:pt idx="355941">
                  <c:v>248.68</c:v>
                </c:pt>
                <c:pt idx="355942">
                  <c:v>495.27</c:v>
                </c:pt>
                <c:pt idx="355943">
                  <c:v>447.59</c:v>
                </c:pt>
                <c:pt idx="355944">
                  <c:v>292.12</c:v>
                </c:pt>
                <c:pt idx="355945">
                  <c:v>435.29</c:v>
                </c:pt>
                <c:pt idx="355946">
                  <c:v>596.9</c:v>
                </c:pt>
                <c:pt idx="355947">
                  <c:v>480.07</c:v>
                </c:pt>
                <c:pt idx="355948">
                  <c:v>363.94</c:v>
                </c:pt>
                <c:pt idx="355949">
                  <c:v>478.28</c:v>
                </c:pt>
                <c:pt idx="355950">
                  <c:v>452.33</c:v>
                </c:pt>
                <c:pt idx="355951">
                  <c:v>487.1</c:v>
                </c:pt>
                <c:pt idx="355952">
                  <c:v>574.99</c:v>
                </c:pt>
                <c:pt idx="355953">
                  <c:v>509.07</c:v>
                </c:pt>
                <c:pt idx="355954">
                  <c:v>353.7</c:v>
                </c:pt>
                <c:pt idx="355955">
                  <c:v>408.13</c:v>
                </c:pt>
                <c:pt idx="355956">
                  <c:v>443.83</c:v>
                </c:pt>
                <c:pt idx="355957">
                  <c:v>351.6</c:v>
                </c:pt>
                <c:pt idx="355958">
                  <c:v>296.19</c:v>
                </c:pt>
                <c:pt idx="355959">
                  <c:v>420.82</c:v>
                </c:pt>
                <c:pt idx="355960">
                  <c:v>377.7</c:v>
                </c:pt>
                <c:pt idx="355961">
                  <c:v>453.32</c:v>
                </c:pt>
                <c:pt idx="355962">
                  <c:v>645.92999999999995</c:v>
                </c:pt>
                <c:pt idx="355963">
                  <c:v>526.59</c:v>
                </c:pt>
                <c:pt idx="355964">
                  <c:v>508.97</c:v>
                </c:pt>
                <c:pt idx="355965">
                  <c:v>587.27</c:v>
                </c:pt>
                <c:pt idx="355966">
                  <c:v>679.05</c:v>
                </c:pt>
                <c:pt idx="355967">
                  <c:v>509.01</c:v>
                </c:pt>
                <c:pt idx="355968">
                  <c:v>492.06</c:v>
                </c:pt>
                <c:pt idx="355969">
                  <c:v>466.27</c:v>
                </c:pt>
                <c:pt idx="355970">
                  <c:v>445.83</c:v>
                </c:pt>
                <c:pt idx="355971">
                  <c:v>469.78</c:v>
                </c:pt>
                <c:pt idx="355972">
                  <c:v>496.5</c:v>
                </c:pt>
                <c:pt idx="355973">
                  <c:v>633.30999999999995</c:v>
                </c:pt>
                <c:pt idx="355974">
                  <c:v>539.39</c:v>
                </c:pt>
                <c:pt idx="355975">
                  <c:v>399.89</c:v>
                </c:pt>
                <c:pt idx="355976">
                  <c:v>329.06</c:v>
                </c:pt>
                <c:pt idx="355977">
                  <c:v>446.7</c:v>
                </c:pt>
                <c:pt idx="355978">
                  <c:v>396.77</c:v>
                </c:pt>
                <c:pt idx="355979">
                  <c:v>495.22</c:v>
                </c:pt>
                <c:pt idx="355980">
                  <c:v>310.22000000000003</c:v>
                </c:pt>
                <c:pt idx="355981">
                  <c:v>445.17</c:v>
                </c:pt>
                <c:pt idx="355982">
                  <c:v>364.38</c:v>
                </c:pt>
                <c:pt idx="355983">
                  <c:v>361.66</c:v>
                </c:pt>
                <c:pt idx="355984">
                  <c:v>473.47</c:v>
                </c:pt>
                <c:pt idx="355985">
                  <c:v>430.35</c:v>
                </c:pt>
                <c:pt idx="355986">
                  <c:v>401.34</c:v>
                </c:pt>
                <c:pt idx="355987">
                  <c:v>394.34</c:v>
                </c:pt>
                <c:pt idx="355988">
                  <c:v>464.49</c:v>
                </c:pt>
                <c:pt idx="355989">
                  <c:v>399.24</c:v>
                </c:pt>
                <c:pt idx="355990">
                  <c:v>522.03</c:v>
                </c:pt>
                <c:pt idx="355991">
                  <c:v>430.66</c:v>
                </c:pt>
                <c:pt idx="355992">
                  <c:v>426.38</c:v>
                </c:pt>
                <c:pt idx="355993">
                  <c:v>538.32000000000005</c:v>
                </c:pt>
                <c:pt idx="355994">
                  <c:v>381.55</c:v>
                </c:pt>
                <c:pt idx="355995">
                  <c:v>535.20000000000005</c:v>
                </c:pt>
                <c:pt idx="355996">
                  <c:v>427.76</c:v>
                </c:pt>
                <c:pt idx="355997">
                  <c:v>518.82000000000005</c:v>
                </c:pt>
                <c:pt idx="355998">
                  <c:v>278.5</c:v>
                </c:pt>
                <c:pt idx="355999">
                  <c:v>1532.5</c:v>
                </c:pt>
                <c:pt idx="356000">
                  <c:v>693.14</c:v>
                </c:pt>
                <c:pt idx="356001">
                  <c:v>48.45</c:v>
                </c:pt>
                <c:pt idx="356002">
                  <c:v>183.56</c:v>
                </c:pt>
                <c:pt idx="356003">
                  <c:v>173.84</c:v>
                </c:pt>
                <c:pt idx="356004">
                  <c:v>305.72000000000003</c:v>
                </c:pt>
                <c:pt idx="356005">
                  <c:v>424.68</c:v>
                </c:pt>
                <c:pt idx="356006">
                  <c:v>1059.6199999999999</c:v>
                </c:pt>
                <c:pt idx="356007">
                  <c:v>1338.01</c:v>
                </c:pt>
                <c:pt idx="356008">
                  <c:v>0.75</c:v>
                </c:pt>
                <c:pt idx="356009">
                  <c:v>4</c:v>
                </c:pt>
                <c:pt idx="356010">
                  <c:v>6</c:v>
                </c:pt>
                <c:pt idx="356011">
                  <c:v>153.19999999999999</c:v>
                </c:pt>
                <c:pt idx="356012">
                  <c:v>134.55000000000001</c:v>
                </c:pt>
                <c:pt idx="356013">
                  <c:v>172.29</c:v>
                </c:pt>
                <c:pt idx="356014">
                  <c:v>283.83</c:v>
                </c:pt>
                <c:pt idx="356015">
                  <c:v>321.98</c:v>
                </c:pt>
                <c:pt idx="356016">
                  <c:v>329.69</c:v>
                </c:pt>
                <c:pt idx="356017">
                  <c:v>717.9</c:v>
                </c:pt>
                <c:pt idx="356018">
                  <c:v>571.75</c:v>
                </c:pt>
                <c:pt idx="356019">
                  <c:v>316.58999999999997</c:v>
                </c:pt>
                <c:pt idx="356020">
                  <c:v>215.23</c:v>
                </c:pt>
                <c:pt idx="356021">
                  <c:v>426.94</c:v>
                </c:pt>
                <c:pt idx="356022">
                  <c:v>461.55</c:v>
                </c:pt>
                <c:pt idx="356023">
                  <c:v>762.51</c:v>
                </c:pt>
                <c:pt idx="356024">
                  <c:v>730.2</c:v>
                </c:pt>
                <c:pt idx="356025">
                  <c:v>862.45</c:v>
                </c:pt>
                <c:pt idx="356026">
                  <c:v>479.89</c:v>
                </c:pt>
                <c:pt idx="356027">
                  <c:v>72.52</c:v>
                </c:pt>
                <c:pt idx="356028">
                  <c:v>41.5</c:v>
                </c:pt>
                <c:pt idx="356029">
                  <c:v>141.5</c:v>
                </c:pt>
                <c:pt idx="356030">
                  <c:v>67</c:v>
                </c:pt>
                <c:pt idx="356031">
                  <c:v>126.2</c:v>
                </c:pt>
                <c:pt idx="356032">
                  <c:v>132.25</c:v>
                </c:pt>
                <c:pt idx="356033">
                  <c:v>570</c:v>
                </c:pt>
                <c:pt idx="356034">
                  <c:v>58.5</c:v>
                </c:pt>
                <c:pt idx="356035">
                  <c:v>3.4</c:v>
                </c:pt>
                <c:pt idx="356036">
                  <c:v>139.69999999999999</c:v>
                </c:pt>
                <c:pt idx="356037">
                  <c:v>95.72</c:v>
                </c:pt>
                <c:pt idx="356038">
                  <c:v>76.569999999999993</c:v>
                </c:pt>
                <c:pt idx="356039">
                  <c:v>97.21</c:v>
                </c:pt>
                <c:pt idx="356040">
                  <c:v>142.27000000000001</c:v>
                </c:pt>
                <c:pt idx="356041">
                  <c:v>197.48</c:v>
                </c:pt>
                <c:pt idx="356042">
                  <c:v>565.03</c:v>
                </c:pt>
                <c:pt idx="356043">
                  <c:v>343.32</c:v>
                </c:pt>
                <c:pt idx="356044">
                  <c:v>0.5</c:v>
                </c:pt>
                <c:pt idx="356045">
                  <c:v>0.1</c:v>
                </c:pt>
                <c:pt idx="356046">
                  <c:v>49.12</c:v>
                </c:pt>
                <c:pt idx="356047">
                  <c:v>36.26</c:v>
                </c:pt>
                <c:pt idx="356048">
                  <c:v>90.15</c:v>
                </c:pt>
                <c:pt idx="356049">
                  <c:v>111.54</c:v>
                </c:pt>
                <c:pt idx="356050">
                  <c:v>251.43</c:v>
                </c:pt>
                <c:pt idx="356051">
                  <c:v>319.18</c:v>
                </c:pt>
                <c:pt idx="356052">
                  <c:v>731.97</c:v>
                </c:pt>
                <c:pt idx="356053">
                  <c:v>851.75</c:v>
                </c:pt>
                <c:pt idx="356054">
                  <c:v>416.2</c:v>
                </c:pt>
                <c:pt idx="356055">
                  <c:v>264.12</c:v>
                </c:pt>
                <c:pt idx="356056">
                  <c:v>315.75</c:v>
                </c:pt>
                <c:pt idx="356057">
                  <c:v>443.93</c:v>
                </c:pt>
                <c:pt idx="356058">
                  <c:v>530.42999999999995</c:v>
                </c:pt>
                <c:pt idx="356059">
                  <c:v>919.22</c:v>
                </c:pt>
                <c:pt idx="356060">
                  <c:v>1114.01</c:v>
                </c:pt>
                <c:pt idx="356061">
                  <c:v>676.97</c:v>
                </c:pt>
                <c:pt idx="356062">
                  <c:v>324.39</c:v>
                </c:pt>
                <c:pt idx="356063">
                  <c:v>25.46</c:v>
                </c:pt>
                <c:pt idx="356064">
                  <c:v>200.09</c:v>
                </c:pt>
                <c:pt idx="356065">
                  <c:v>264.93</c:v>
                </c:pt>
                <c:pt idx="356066">
                  <c:v>239.84</c:v>
                </c:pt>
                <c:pt idx="356067">
                  <c:v>733.39</c:v>
                </c:pt>
                <c:pt idx="356068">
                  <c:v>1742.66</c:v>
                </c:pt>
                <c:pt idx="356069">
                  <c:v>280.99</c:v>
                </c:pt>
                <c:pt idx="356070">
                  <c:v>127.87</c:v>
                </c:pt>
                <c:pt idx="356071">
                  <c:v>173.67</c:v>
                </c:pt>
                <c:pt idx="356072">
                  <c:v>193.27</c:v>
                </c:pt>
                <c:pt idx="356073">
                  <c:v>388.18</c:v>
                </c:pt>
                <c:pt idx="356074">
                  <c:v>457.73</c:v>
                </c:pt>
                <c:pt idx="356075">
                  <c:v>843.19</c:v>
                </c:pt>
                <c:pt idx="356076">
                  <c:v>1063.17</c:v>
                </c:pt>
                <c:pt idx="356077">
                  <c:v>0.49</c:v>
                </c:pt>
                <c:pt idx="356078">
                  <c:v>0.75</c:v>
                </c:pt>
                <c:pt idx="356079">
                  <c:v>2.2400000000000002</c:v>
                </c:pt>
                <c:pt idx="356080">
                  <c:v>1.97</c:v>
                </c:pt>
                <c:pt idx="356081">
                  <c:v>0.1</c:v>
                </c:pt>
                <c:pt idx="356082">
                  <c:v>55.89</c:v>
                </c:pt>
                <c:pt idx="356083">
                  <c:v>312.05</c:v>
                </c:pt>
                <c:pt idx="356084">
                  <c:v>270.95999999999998</c:v>
                </c:pt>
                <c:pt idx="356085">
                  <c:v>399.46</c:v>
                </c:pt>
                <c:pt idx="356086">
                  <c:v>470.11</c:v>
                </c:pt>
                <c:pt idx="356087">
                  <c:v>512.35</c:v>
                </c:pt>
                <c:pt idx="356088">
                  <c:v>619.74</c:v>
                </c:pt>
                <c:pt idx="356089">
                  <c:v>4</c:v>
                </c:pt>
                <c:pt idx="356090">
                  <c:v>16</c:v>
                </c:pt>
                <c:pt idx="356091">
                  <c:v>23</c:v>
                </c:pt>
                <c:pt idx="356092">
                  <c:v>8.41</c:v>
                </c:pt>
                <c:pt idx="356093">
                  <c:v>68.41</c:v>
                </c:pt>
                <c:pt idx="356094">
                  <c:v>46.2</c:v>
                </c:pt>
                <c:pt idx="356095">
                  <c:v>35.72</c:v>
                </c:pt>
                <c:pt idx="356096">
                  <c:v>83.7</c:v>
                </c:pt>
                <c:pt idx="356097">
                  <c:v>67.739999999999995</c:v>
                </c:pt>
                <c:pt idx="356098">
                  <c:v>92</c:v>
                </c:pt>
                <c:pt idx="356099">
                  <c:v>48</c:v>
                </c:pt>
                <c:pt idx="356100">
                  <c:v>74</c:v>
                </c:pt>
                <c:pt idx="356101">
                  <c:v>72</c:v>
                </c:pt>
                <c:pt idx="356102">
                  <c:v>28</c:v>
                </c:pt>
                <c:pt idx="356103">
                  <c:v>24</c:v>
                </c:pt>
                <c:pt idx="356104">
                  <c:v>79.25</c:v>
                </c:pt>
                <c:pt idx="356105">
                  <c:v>24</c:v>
                </c:pt>
                <c:pt idx="356106">
                  <c:v>24</c:v>
                </c:pt>
                <c:pt idx="356107">
                  <c:v>36</c:v>
                </c:pt>
                <c:pt idx="356108">
                  <c:v>24</c:v>
                </c:pt>
                <c:pt idx="356109">
                  <c:v>30</c:v>
                </c:pt>
                <c:pt idx="356110">
                  <c:v>16</c:v>
                </c:pt>
                <c:pt idx="356111">
                  <c:v>23.84</c:v>
                </c:pt>
                <c:pt idx="356112">
                  <c:v>5.76</c:v>
                </c:pt>
                <c:pt idx="356113">
                  <c:v>18.170000000000002</c:v>
                </c:pt>
                <c:pt idx="356114">
                  <c:v>17.68</c:v>
                </c:pt>
                <c:pt idx="356115">
                  <c:v>72</c:v>
                </c:pt>
                <c:pt idx="356116">
                  <c:v>64</c:v>
                </c:pt>
                <c:pt idx="356117">
                  <c:v>149.47999999999999</c:v>
                </c:pt>
                <c:pt idx="356118">
                  <c:v>80</c:v>
                </c:pt>
                <c:pt idx="356119">
                  <c:v>55.64</c:v>
                </c:pt>
                <c:pt idx="356120">
                  <c:v>43.64</c:v>
                </c:pt>
                <c:pt idx="356121">
                  <c:v>29.88</c:v>
                </c:pt>
                <c:pt idx="356122">
                  <c:v>22</c:v>
                </c:pt>
                <c:pt idx="356123">
                  <c:v>20</c:v>
                </c:pt>
                <c:pt idx="356124">
                  <c:v>36</c:v>
                </c:pt>
                <c:pt idx="356125">
                  <c:v>5.97</c:v>
                </c:pt>
                <c:pt idx="356126">
                  <c:v>35.82</c:v>
                </c:pt>
                <c:pt idx="356127">
                  <c:v>23.88</c:v>
                </c:pt>
                <c:pt idx="356128">
                  <c:v>17.91</c:v>
                </c:pt>
                <c:pt idx="356129">
                  <c:v>17.91</c:v>
                </c:pt>
                <c:pt idx="356130">
                  <c:v>0</c:v>
                </c:pt>
                <c:pt idx="356131">
                  <c:v>77.59</c:v>
                </c:pt>
                <c:pt idx="356132">
                  <c:v>243.52</c:v>
                </c:pt>
                <c:pt idx="356133">
                  <c:v>247.64</c:v>
                </c:pt>
                <c:pt idx="356134">
                  <c:v>96</c:v>
                </c:pt>
                <c:pt idx="356135">
                  <c:v>102</c:v>
                </c:pt>
                <c:pt idx="356136">
                  <c:v>76</c:v>
                </c:pt>
                <c:pt idx="356137">
                  <c:v>20</c:v>
                </c:pt>
                <c:pt idx="356138">
                  <c:v>40</c:v>
                </c:pt>
                <c:pt idx="356139">
                  <c:v>67.760000000000005</c:v>
                </c:pt>
                <c:pt idx="356140">
                  <c:v>1</c:v>
                </c:pt>
                <c:pt idx="356141">
                  <c:v>6</c:v>
                </c:pt>
                <c:pt idx="356142">
                  <c:v>7.94</c:v>
                </c:pt>
                <c:pt idx="356143">
                  <c:v>15.88</c:v>
                </c:pt>
                <c:pt idx="356144">
                  <c:v>25.76</c:v>
                </c:pt>
                <c:pt idx="356145">
                  <c:v>7.94</c:v>
                </c:pt>
                <c:pt idx="356146">
                  <c:v>183.35</c:v>
                </c:pt>
                <c:pt idx="356147">
                  <c:v>145.5</c:v>
                </c:pt>
                <c:pt idx="356148">
                  <c:v>154.57</c:v>
                </c:pt>
                <c:pt idx="356149">
                  <c:v>179.76</c:v>
                </c:pt>
                <c:pt idx="356150">
                  <c:v>177.47</c:v>
                </c:pt>
                <c:pt idx="356151">
                  <c:v>156.35</c:v>
                </c:pt>
                <c:pt idx="356152">
                  <c:v>42.88</c:v>
                </c:pt>
                <c:pt idx="356153">
                  <c:v>24.97</c:v>
                </c:pt>
                <c:pt idx="356154">
                  <c:v>5.47</c:v>
                </c:pt>
                <c:pt idx="356155">
                  <c:v>9</c:v>
                </c:pt>
                <c:pt idx="356156">
                  <c:v>27.12</c:v>
                </c:pt>
                <c:pt idx="356157">
                  <c:v>140</c:v>
                </c:pt>
                <c:pt idx="356158">
                  <c:v>112</c:v>
                </c:pt>
                <c:pt idx="356159">
                  <c:v>84</c:v>
                </c:pt>
                <c:pt idx="356160">
                  <c:v>76</c:v>
                </c:pt>
                <c:pt idx="356161">
                  <c:v>55.68</c:v>
                </c:pt>
                <c:pt idx="356162">
                  <c:v>56</c:v>
                </c:pt>
                <c:pt idx="356163">
                  <c:v>67.040000000000006</c:v>
                </c:pt>
                <c:pt idx="356164">
                  <c:v>60</c:v>
                </c:pt>
                <c:pt idx="356165">
                  <c:v>36.659999999999997</c:v>
                </c:pt>
                <c:pt idx="356166">
                  <c:v>44.96</c:v>
                </c:pt>
                <c:pt idx="356167">
                  <c:v>34.4</c:v>
                </c:pt>
                <c:pt idx="356168">
                  <c:v>44</c:v>
                </c:pt>
                <c:pt idx="356169">
                  <c:v>6.33</c:v>
                </c:pt>
                <c:pt idx="356170">
                  <c:v>12</c:v>
                </c:pt>
                <c:pt idx="356171">
                  <c:v>24</c:v>
                </c:pt>
                <c:pt idx="356172">
                  <c:v>4</c:v>
                </c:pt>
                <c:pt idx="356173">
                  <c:v>8.9600000000000009</c:v>
                </c:pt>
                <c:pt idx="356174">
                  <c:v>4.96</c:v>
                </c:pt>
                <c:pt idx="356175">
                  <c:v>943.6</c:v>
                </c:pt>
                <c:pt idx="356176">
                  <c:v>1308.17</c:v>
                </c:pt>
                <c:pt idx="356177">
                  <c:v>1213.8599999999999</c:v>
                </c:pt>
                <c:pt idx="356178">
                  <c:v>1377.88</c:v>
                </c:pt>
                <c:pt idx="356179">
                  <c:v>1232.2</c:v>
                </c:pt>
                <c:pt idx="356180">
                  <c:v>1191.42</c:v>
                </c:pt>
                <c:pt idx="356181">
                  <c:v>1047.48</c:v>
                </c:pt>
                <c:pt idx="356182">
                  <c:v>1201.7</c:v>
                </c:pt>
                <c:pt idx="356183">
                  <c:v>1081.3800000000001</c:v>
                </c:pt>
                <c:pt idx="356184">
                  <c:v>1000.35</c:v>
                </c:pt>
                <c:pt idx="356185">
                  <c:v>1100.45</c:v>
                </c:pt>
                <c:pt idx="356186">
                  <c:v>1094.8</c:v>
                </c:pt>
                <c:pt idx="356187">
                  <c:v>1025.03</c:v>
                </c:pt>
                <c:pt idx="356188">
                  <c:v>1266.74</c:v>
                </c:pt>
                <c:pt idx="356189">
                  <c:v>1054.47</c:v>
                </c:pt>
                <c:pt idx="356190">
                  <c:v>1056.33</c:v>
                </c:pt>
                <c:pt idx="356191">
                  <c:v>1279.94</c:v>
                </c:pt>
                <c:pt idx="356192">
                  <c:v>1084.76</c:v>
                </c:pt>
                <c:pt idx="356193">
                  <c:v>1096</c:v>
                </c:pt>
                <c:pt idx="356194">
                  <c:v>1040.31</c:v>
                </c:pt>
                <c:pt idx="356195">
                  <c:v>983.66</c:v>
                </c:pt>
                <c:pt idx="356196">
                  <c:v>1196.6300000000001</c:v>
                </c:pt>
                <c:pt idx="356197">
                  <c:v>1181.6600000000001</c:v>
                </c:pt>
                <c:pt idx="356198">
                  <c:v>1206.77</c:v>
                </c:pt>
                <c:pt idx="356199">
                  <c:v>894.63</c:v>
                </c:pt>
                <c:pt idx="356200">
                  <c:v>1134.8800000000001</c:v>
                </c:pt>
                <c:pt idx="356201">
                  <c:v>1090.31</c:v>
                </c:pt>
                <c:pt idx="356202">
                  <c:v>1173.0899999999999</c:v>
                </c:pt>
                <c:pt idx="356203">
                  <c:v>1160.97</c:v>
                </c:pt>
                <c:pt idx="356204">
                  <c:v>1087.4000000000001</c:v>
                </c:pt>
                <c:pt idx="356205">
                  <c:v>1216.17</c:v>
                </c:pt>
                <c:pt idx="356206">
                  <c:v>1142.47</c:v>
                </c:pt>
                <c:pt idx="356207">
                  <c:v>1074.69</c:v>
                </c:pt>
                <c:pt idx="356208">
                  <c:v>1208.8599999999999</c:v>
                </c:pt>
                <c:pt idx="356209">
                  <c:v>1103.21</c:v>
                </c:pt>
                <c:pt idx="356210">
                  <c:v>1167.18</c:v>
                </c:pt>
                <c:pt idx="356211">
                  <c:v>1066.29</c:v>
                </c:pt>
                <c:pt idx="356212">
                  <c:v>1104.2</c:v>
                </c:pt>
                <c:pt idx="356213">
                  <c:v>1120.05</c:v>
                </c:pt>
                <c:pt idx="356214">
                  <c:v>1103.98</c:v>
                </c:pt>
                <c:pt idx="356215">
                  <c:v>967.61</c:v>
                </c:pt>
                <c:pt idx="356216">
                  <c:v>1159.68</c:v>
                </c:pt>
                <c:pt idx="356217">
                  <c:v>997.33</c:v>
                </c:pt>
                <c:pt idx="356218">
                  <c:v>1003.4</c:v>
                </c:pt>
                <c:pt idx="356219">
                  <c:v>969.76</c:v>
                </c:pt>
                <c:pt idx="356220">
                  <c:v>917.82</c:v>
                </c:pt>
                <c:pt idx="356221">
                  <c:v>978.27</c:v>
                </c:pt>
                <c:pt idx="356222">
                  <c:v>807.17</c:v>
                </c:pt>
                <c:pt idx="356223">
                  <c:v>1011.36</c:v>
                </c:pt>
                <c:pt idx="356224">
                  <c:v>1107.1400000000001</c:v>
                </c:pt>
                <c:pt idx="356225">
                  <c:v>903.71</c:v>
                </c:pt>
                <c:pt idx="356226">
                  <c:v>1199.03</c:v>
                </c:pt>
                <c:pt idx="356227">
                  <c:v>1063.54</c:v>
                </c:pt>
                <c:pt idx="356228">
                  <c:v>891.69</c:v>
                </c:pt>
                <c:pt idx="356229">
                  <c:v>1090.31</c:v>
                </c:pt>
                <c:pt idx="356230">
                  <c:v>1049.01</c:v>
                </c:pt>
                <c:pt idx="356231">
                  <c:v>1153.79</c:v>
                </c:pt>
                <c:pt idx="356232">
                  <c:v>941.98</c:v>
                </c:pt>
                <c:pt idx="356233">
                  <c:v>923.59</c:v>
                </c:pt>
                <c:pt idx="356234">
                  <c:v>1019.46</c:v>
                </c:pt>
                <c:pt idx="356235">
                  <c:v>1014.2</c:v>
                </c:pt>
                <c:pt idx="356236">
                  <c:v>1095.9000000000001</c:v>
                </c:pt>
                <c:pt idx="356237">
                  <c:v>1011.53</c:v>
                </c:pt>
                <c:pt idx="356238">
                  <c:v>1087.54</c:v>
                </c:pt>
                <c:pt idx="356239">
                  <c:v>1090.5899999999999</c:v>
                </c:pt>
                <c:pt idx="356240">
                  <c:v>1292.3699999999999</c:v>
                </c:pt>
                <c:pt idx="356241">
                  <c:v>918.84</c:v>
                </c:pt>
                <c:pt idx="356242">
                  <c:v>1157.8900000000001</c:v>
                </c:pt>
                <c:pt idx="356243">
                  <c:v>1016.55</c:v>
                </c:pt>
                <c:pt idx="356244">
                  <c:v>1105.0999999999999</c:v>
                </c:pt>
                <c:pt idx="356245">
                  <c:v>1015.75</c:v>
                </c:pt>
                <c:pt idx="356246">
                  <c:v>888.28</c:v>
                </c:pt>
                <c:pt idx="356247">
                  <c:v>1051.48</c:v>
                </c:pt>
                <c:pt idx="356248">
                  <c:v>955.47</c:v>
                </c:pt>
                <c:pt idx="356249">
                  <c:v>999.71</c:v>
                </c:pt>
                <c:pt idx="356250">
                  <c:v>1066.75</c:v>
                </c:pt>
                <c:pt idx="356251">
                  <c:v>1058.06</c:v>
                </c:pt>
                <c:pt idx="356252">
                  <c:v>901.99</c:v>
                </c:pt>
                <c:pt idx="356253">
                  <c:v>963.83</c:v>
                </c:pt>
                <c:pt idx="356254">
                  <c:v>893.46</c:v>
                </c:pt>
                <c:pt idx="356255">
                  <c:v>1028.99</c:v>
                </c:pt>
                <c:pt idx="356256">
                  <c:v>928.93</c:v>
                </c:pt>
                <c:pt idx="356257">
                  <c:v>1010.74</c:v>
                </c:pt>
                <c:pt idx="356258">
                  <c:v>1046.0999999999999</c:v>
                </c:pt>
                <c:pt idx="356259">
                  <c:v>1110.32</c:v>
                </c:pt>
                <c:pt idx="356260">
                  <c:v>1017.88</c:v>
                </c:pt>
                <c:pt idx="356261">
                  <c:v>1154.1099999999999</c:v>
                </c:pt>
                <c:pt idx="356262">
                  <c:v>1057.24</c:v>
                </c:pt>
                <c:pt idx="356263">
                  <c:v>1009.83</c:v>
                </c:pt>
                <c:pt idx="356264">
                  <c:v>1036.3</c:v>
                </c:pt>
                <c:pt idx="356265">
                  <c:v>1035.9100000000001</c:v>
                </c:pt>
                <c:pt idx="356266">
                  <c:v>1016.95</c:v>
                </c:pt>
                <c:pt idx="356267">
                  <c:v>1064.05</c:v>
                </c:pt>
                <c:pt idx="356268">
                  <c:v>1060.8</c:v>
                </c:pt>
                <c:pt idx="356269">
                  <c:v>966.26</c:v>
                </c:pt>
                <c:pt idx="356270">
                  <c:v>895.87</c:v>
                </c:pt>
                <c:pt idx="356271">
                  <c:v>1136.54</c:v>
                </c:pt>
                <c:pt idx="356272">
                  <c:v>944.08</c:v>
                </c:pt>
                <c:pt idx="356273">
                  <c:v>976.42</c:v>
                </c:pt>
                <c:pt idx="356274">
                  <c:v>918.47</c:v>
                </c:pt>
                <c:pt idx="356275">
                  <c:v>1182.75</c:v>
                </c:pt>
                <c:pt idx="356276">
                  <c:v>964.68</c:v>
                </c:pt>
                <c:pt idx="356277">
                  <c:v>860.22</c:v>
                </c:pt>
                <c:pt idx="356278">
                  <c:v>1074.3499999999999</c:v>
                </c:pt>
                <c:pt idx="356279">
                  <c:v>938.8</c:v>
                </c:pt>
                <c:pt idx="356280">
                  <c:v>1160.27</c:v>
                </c:pt>
                <c:pt idx="356281">
                  <c:v>1039.72</c:v>
                </c:pt>
                <c:pt idx="356282">
                  <c:v>1176.4100000000001</c:v>
                </c:pt>
                <c:pt idx="356283">
                  <c:v>1194.67</c:v>
                </c:pt>
                <c:pt idx="356284">
                  <c:v>1309.24</c:v>
                </c:pt>
                <c:pt idx="356285">
                  <c:v>1056.4100000000001</c:v>
                </c:pt>
                <c:pt idx="356286">
                  <c:v>1073.76</c:v>
                </c:pt>
                <c:pt idx="356287">
                  <c:v>1266.1400000000001</c:v>
                </c:pt>
                <c:pt idx="356288">
                  <c:v>1108</c:v>
                </c:pt>
                <c:pt idx="356289">
                  <c:v>988.14</c:v>
                </c:pt>
                <c:pt idx="356290">
                  <c:v>1126.81</c:v>
                </c:pt>
                <c:pt idx="356291">
                  <c:v>1054.58</c:v>
                </c:pt>
                <c:pt idx="356292">
                  <c:v>890.95</c:v>
                </c:pt>
                <c:pt idx="356293">
                  <c:v>968.85</c:v>
                </c:pt>
                <c:pt idx="356294">
                  <c:v>877.78</c:v>
                </c:pt>
                <c:pt idx="356295">
                  <c:v>1019.38</c:v>
                </c:pt>
                <c:pt idx="356296">
                  <c:v>1025.28</c:v>
                </c:pt>
                <c:pt idx="356297">
                  <c:v>1099.49</c:v>
                </c:pt>
                <c:pt idx="356298">
                  <c:v>1052.05</c:v>
                </c:pt>
                <c:pt idx="356299">
                  <c:v>955.66</c:v>
                </c:pt>
                <c:pt idx="356300">
                  <c:v>1009.93</c:v>
                </c:pt>
                <c:pt idx="356301">
                  <c:v>1080.07</c:v>
                </c:pt>
                <c:pt idx="356302">
                  <c:v>926.3</c:v>
                </c:pt>
                <c:pt idx="356303">
                  <c:v>1242.2</c:v>
                </c:pt>
                <c:pt idx="356304">
                  <c:v>1050.76</c:v>
                </c:pt>
                <c:pt idx="356305">
                  <c:v>1013.48</c:v>
                </c:pt>
                <c:pt idx="356306">
                  <c:v>969.98</c:v>
                </c:pt>
                <c:pt idx="356307">
                  <c:v>1102.8900000000001</c:v>
                </c:pt>
                <c:pt idx="356308">
                  <c:v>1055.2</c:v>
                </c:pt>
                <c:pt idx="356309">
                  <c:v>763.69</c:v>
                </c:pt>
                <c:pt idx="356310">
                  <c:v>1037.76</c:v>
                </c:pt>
                <c:pt idx="356311">
                  <c:v>906.41</c:v>
                </c:pt>
                <c:pt idx="356312">
                  <c:v>830.84</c:v>
                </c:pt>
                <c:pt idx="356313">
                  <c:v>943.78</c:v>
                </c:pt>
                <c:pt idx="356314">
                  <c:v>1030.96</c:v>
                </c:pt>
                <c:pt idx="356315">
                  <c:v>991.88</c:v>
                </c:pt>
                <c:pt idx="356316">
                  <c:v>1079.47</c:v>
                </c:pt>
                <c:pt idx="356317">
                  <c:v>956.91</c:v>
                </c:pt>
                <c:pt idx="356318">
                  <c:v>11.75</c:v>
                </c:pt>
                <c:pt idx="356319">
                  <c:v>50.12</c:v>
                </c:pt>
                <c:pt idx="356320">
                  <c:v>85.92</c:v>
                </c:pt>
                <c:pt idx="356321">
                  <c:v>128.88</c:v>
                </c:pt>
                <c:pt idx="356322">
                  <c:v>75.180000000000007</c:v>
                </c:pt>
                <c:pt idx="356323">
                  <c:v>0.2</c:v>
                </c:pt>
                <c:pt idx="356324">
                  <c:v>25.76</c:v>
                </c:pt>
                <c:pt idx="356325">
                  <c:v>64.400000000000006</c:v>
                </c:pt>
                <c:pt idx="356326">
                  <c:v>51.52</c:v>
                </c:pt>
                <c:pt idx="356327">
                  <c:v>77.28</c:v>
                </c:pt>
                <c:pt idx="356328">
                  <c:v>103.04</c:v>
                </c:pt>
                <c:pt idx="356329">
                  <c:v>51.52</c:v>
                </c:pt>
                <c:pt idx="356330">
                  <c:v>51.52</c:v>
                </c:pt>
                <c:pt idx="356331">
                  <c:v>25.76</c:v>
                </c:pt>
                <c:pt idx="356332">
                  <c:v>64.400000000000006</c:v>
                </c:pt>
                <c:pt idx="356333">
                  <c:v>64.400000000000006</c:v>
                </c:pt>
                <c:pt idx="356334">
                  <c:v>12.88</c:v>
                </c:pt>
                <c:pt idx="356335">
                  <c:v>31.82</c:v>
                </c:pt>
                <c:pt idx="356336">
                  <c:v>25.76</c:v>
                </c:pt>
                <c:pt idx="356337">
                  <c:v>9.8800000000000008</c:v>
                </c:pt>
                <c:pt idx="356338">
                  <c:v>9.8800000000000008</c:v>
                </c:pt>
                <c:pt idx="356339">
                  <c:v>19.760000000000002</c:v>
                </c:pt>
                <c:pt idx="356340">
                  <c:v>9.8800000000000008</c:v>
                </c:pt>
                <c:pt idx="356341">
                  <c:v>9.8800000000000008</c:v>
                </c:pt>
                <c:pt idx="356342">
                  <c:v>9.8800000000000008</c:v>
                </c:pt>
                <c:pt idx="356343">
                  <c:v>9.8800000000000008</c:v>
                </c:pt>
                <c:pt idx="356344">
                  <c:v>19.760000000000002</c:v>
                </c:pt>
                <c:pt idx="356345">
                  <c:v>102.1</c:v>
                </c:pt>
                <c:pt idx="356346">
                  <c:v>88.64</c:v>
                </c:pt>
                <c:pt idx="356347">
                  <c:v>125.3</c:v>
                </c:pt>
                <c:pt idx="356348">
                  <c:v>196.04</c:v>
                </c:pt>
                <c:pt idx="356349">
                  <c:v>153.94</c:v>
                </c:pt>
                <c:pt idx="356350">
                  <c:v>35.799999999999997</c:v>
                </c:pt>
                <c:pt idx="356351">
                  <c:v>60</c:v>
                </c:pt>
                <c:pt idx="356352">
                  <c:v>71.599999999999994</c:v>
                </c:pt>
                <c:pt idx="356353">
                  <c:v>14.32</c:v>
                </c:pt>
                <c:pt idx="356354">
                  <c:v>4</c:v>
                </c:pt>
                <c:pt idx="356355">
                  <c:v>7</c:v>
                </c:pt>
                <c:pt idx="356356">
                  <c:v>57</c:v>
                </c:pt>
                <c:pt idx="356357">
                  <c:v>6</c:v>
                </c:pt>
                <c:pt idx="356358">
                  <c:v>22.5</c:v>
                </c:pt>
                <c:pt idx="356359">
                  <c:v>10.5</c:v>
                </c:pt>
                <c:pt idx="356360">
                  <c:v>8</c:v>
                </c:pt>
                <c:pt idx="356361">
                  <c:v>25</c:v>
                </c:pt>
                <c:pt idx="356362">
                  <c:v>27</c:v>
                </c:pt>
                <c:pt idx="356363">
                  <c:v>33.5</c:v>
                </c:pt>
                <c:pt idx="356364">
                  <c:v>85.5</c:v>
                </c:pt>
                <c:pt idx="356365">
                  <c:v>3.5</c:v>
                </c:pt>
                <c:pt idx="356366">
                  <c:v>289.77999999999997</c:v>
                </c:pt>
                <c:pt idx="356367">
                  <c:v>7.47</c:v>
                </c:pt>
                <c:pt idx="356368">
                  <c:v>12.4</c:v>
                </c:pt>
                <c:pt idx="356369">
                  <c:v>77.56</c:v>
                </c:pt>
                <c:pt idx="356370">
                  <c:v>33.32</c:v>
                </c:pt>
                <c:pt idx="356371">
                  <c:v>9.9600000000000009</c:v>
                </c:pt>
                <c:pt idx="356372">
                  <c:v>11.26</c:v>
                </c:pt>
                <c:pt idx="356373">
                  <c:v>36.86</c:v>
                </c:pt>
                <c:pt idx="356374">
                  <c:v>75</c:v>
                </c:pt>
                <c:pt idx="356375">
                  <c:v>31.65</c:v>
                </c:pt>
                <c:pt idx="356376">
                  <c:v>29.18</c:v>
                </c:pt>
                <c:pt idx="356377">
                  <c:v>31.08</c:v>
                </c:pt>
                <c:pt idx="356378">
                  <c:v>23.31</c:v>
                </c:pt>
                <c:pt idx="356379">
                  <c:v>42.62</c:v>
                </c:pt>
                <c:pt idx="356380">
                  <c:v>50.62</c:v>
                </c:pt>
                <c:pt idx="356381">
                  <c:v>15.54</c:v>
                </c:pt>
                <c:pt idx="356382">
                  <c:v>35.81</c:v>
                </c:pt>
                <c:pt idx="356383">
                  <c:v>37.58</c:v>
                </c:pt>
                <c:pt idx="356384">
                  <c:v>24.81</c:v>
                </c:pt>
                <c:pt idx="356385">
                  <c:v>30.85</c:v>
                </c:pt>
                <c:pt idx="356386">
                  <c:v>20.309999999999999</c:v>
                </c:pt>
                <c:pt idx="356387">
                  <c:v>34.76</c:v>
                </c:pt>
                <c:pt idx="356388">
                  <c:v>69.930000000000007</c:v>
                </c:pt>
                <c:pt idx="356389">
                  <c:v>30.08</c:v>
                </c:pt>
                <c:pt idx="356390">
                  <c:v>77.2</c:v>
                </c:pt>
                <c:pt idx="356391">
                  <c:v>30.08</c:v>
                </c:pt>
                <c:pt idx="356392">
                  <c:v>60.39</c:v>
                </c:pt>
                <c:pt idx="356393">
                  <c:v>44.35</c:v>
                </c:pt>
                <c:pt idx="356394">
                  <c:v>37.619999999999997</c:v>
                </c:pt>
                <c:pt idx="356395">
                  <c:v>40.99</c:v>
                </c:pt>
                <c:pt idx="356396">
                  <c:v>20.71</c:v>
                </c:pt>
                <c:pt idx="356397">
                  <c:v>9.5399999999999991</c:v>
                </c:pt>
                <c:pt idx="356398">
                  <c:v>15.94</c:v>
                </c:pt>
                <c:pt idx="356399">
                  <c:v>20.71</c:v>
                </c:pt>
                <c:pt idx="356400">
                  <c:v>31.05</c:v>
                </c:pt>
                <c:pt idx="356401">
                  <c:v>5.27</c:v>
                </c:pt>
                <c:pt idx="356402">
                  <c:v>15.81</c:v>
                </c:pt>
                <c:pt idx="356403">
                  <c:v>10.67</c:v>
                </c:pt>
                <c:pt idx="356404">
                  <c:v>51.55</c:v>
                </c:pt>
                <c:pt idx="356405">
                  <c:v>63.46</c:v>
                </c:pt>
                <c:pt idx="356406">
                  <c:v>32.880000000000003</c:v>
                </c:pt>
                <c:pt idx="356407">
                  <c:v>11.77</c:v>
                </c:pt>
                <c:pt idx="356408">
                  <c:v>17.940000000000001</c:v>
                </c:pt>
                <c:pt idx="356409">
                  <c:v>11.54</c:v>
                </c:pt>
                <c:pt idx="356410">
                  <c:v>5.77</c:v>
                </c:pt>
                <c:pt idx="356411">
                  <c:v>5.77</c:v>
                </c:pt>
                <c:pt idx="356412">
                  <c:v>27.21</c:v>
                </c:pt>
                <c:pt idx="356413">
                  <c:v>100.61</c:v>
                </c:pt>
                <c:pt idx="356414">
                  <c:v>35.75</c:v>
                </c:pt>
                <c:pt idx="356415">
                  <c:v>28.94</c:v>
                </c:pt>
                <c:pt idx="356416">
                  <c:v>16.64</c:v>
                </c:pt>
                <c:pt idx="356417">
                  <c:v>7.5</c:v>
                </c:pt>
                <c:pt idx="356418">
                  <c:v>34.1</c:v>
                </c:pt>
                <c:pt idx="356419">
                  <c:v>22.21</c:v>
                </c:pt>
                <c:pt idx="356420">
                  <c:v>17.239999999999998</c:v>
                </c:pt>
                <c:pt idx="356421">
                  <c:v>47.41</c:v>
                </c:pt>
                <c:pt idx="356422">
                  <c:v>23.01</c:v>
                </c:pt>
                <c:pt idx="356423">
                  <c:v>34.549999999999997</c:v>
                </c:pt>
                <c:pt idx="356424">
                  <c:v>17.309999999999999</c:v>
                </c:pt>
                <c:pt idx="356425">
                  <c:v>5.77</c:v>
                </c:pt>
                <c:pt idx="356426">
                  <c:v>17.309999999999999</c:v>
                </c:pt>
                <c:pt idx="356427">
                  <c:v>46.53</c:v>
                </c:pt>
                <c:pt idx="356428">
                  <c:v>21.62</c:v>
                </c:pt>
                <c:pt idx="356429">
                  <c:v>81.05</c:v>
                </c:pt>
                <c:pt idx="356430">
                  <c:v>38.69</c:v>
                </c:pt>
                <c:pt idx="356431">
                  <c:v>35.5</c:v>
                </c:pt>
                <c:pt idx="356432">
                  <c:v>13.44</c:v>
                </c:pt>
                <c:pt idx="356433">
                  <c:v>80.11</c:v>
                </c:pt>
                <c:pt idx="356434">
                  <c:v>20.8</c:v>
                </c:pt>
                <c:pt idx="356435">
                  <c:v>23.41</c:v>
                </c:pt>
                <c:pt idx="356436">
                  <c:v>29.38</c:v>
                </c:pt>
                <c:pt idx="356437">
                  <c:v>67.150000000000006</c:v>
                </c:pt>
                <c:pt idx="356438">
                  <c:v>11.94</c:v>
                </c:pt>
                <c:pt idx="356439">
                  <c:v>37.340000000000003</c:v>
                </c:pt>
                <c:pt idx="356440">
                  <c:v>68.08</c:v>
                </c:pt>
                <c:pt idx="356441">
                  <c:v>58.14</c:v>
                </c:pt>
                <c:pt idx="356442">
                  <c:v>57.09</c:v>
                </c:pt>
                <c:pt idx="356443">
                  <c:v>46.09</c:v>
                </c:pt>
                <c:pt idx="356444">
                  <c:v>93.85</c:v>
                </c:pt>
                <c:pt idx="356445">
                  <c:v>89.08</c:v>
                </c:pt>
                <c:pt idx="356446">
                  <c:v>86.21</c:v>
                </c:pt>
                <c:pt idx="356447">
                  <c:v>52.06</c:v>
                </c:pt>
                <c:pt idx="356448">
                  <c:v>86.94</c:v>
                </c:pt>
                <c:pt idx="356449">
                  <c:v>64.73</c:v>
                </c:pt>
                <c:pt idx="356450">
                  <c:v>47.29</c:v>
                </c:pt>
                <c:pt idx="356451">
                  <c:v>42.35</c:v>
                </c:pt>
                <c:pt idx="356452">
                  <c:v>40.85</c:v>
                </c:pt>
                <c:pt idx="356453">
                  <c:v>22.21</c:v>
                </c:pt>
                <c:pt idx="356454">
                  <c:v>45.64</c:v>
                </c:pt>
                <c:pt idx="356455">
                  <c:v>35.729999999999997</c:v>
                </c:pt>
                <c:pt idx="356456">
                  <c:v>50.16</c:v>
                </c:pt>
                <c:pt idx="356457">
                  <c:v>39.659999999999997</c:v>
                </c:pt>
                <c:pt idx="356458">
                  <c:v>17.91</c:v>
                </c:pt>
                <c:pt idx="356459">
                  <c:v>53.12</c:v>
                </c:pt>
                <c:pt idx="356460">
                  <c:v>14</c:v>
                </c:pt>
                <c:pt idx="356461">
                  <c:v>6.5</c:v>
                </c:pt>
                <c:pt idx="356462">
                  <c:v>6</c:v>
                </c:pt>
                <c:pt idx="356463">
                  <c:v>6.37</c:v>
                </c:pt>
                <c:pt idx="356464">
                  <c:v>40.42</c:v>
                </c:pt>
                <c:pt idx="356465">
                  <c:v>6.37</c:v>
                </c:pt>
                <c:pt idx="356466">
                  <c:v>12</c:v>
                </c:pt>
                <c:pt idx="356467">
                  <c:v>20.21</c:v>
                </c:pt>
                <c:pt idx="356468">
                  <c:v>5.97</c:v>
                </c:pt>
                <c:pt idx="356469">
                  <c:v>5.97</c:v>
                </c:pt>
                <c:pt idx="356470">
                  <c:v>4.17</c:v>
                </c:pt>
                <c:pt idx="356471">
                  <c:v>4.17</c:v>
                </c:pt>
                <c:pt idx="356472">
                  <c:v>4.17</c:v>
                </c:pt>
                <c:pt idx="356473">
                  <c:v>2.37</c:v>
                </c:pt>
                <c:pt idx="356474">
                  <c:v>2.37</c:v>
                </c:pt>
                <c:pt idx="356475">
                  <c:v>4.17</c:v>
                </c:pt>
                <c:pt idx="356476">
                  <c:v>25.11</c:v>
                </c:pt>
                <c:pt idx="356477">
                  <c:v>15.64</c:v>
                </c:pt>
                <c:pt idx="356478">
                  <c:v>4.17</c:v>
                </c:pt>
                <c:pt idx="356479">
                  <c:v>4.97</c:v>
                </c:pt>
                <c:pt idx="356480">
                  <c:v>6.97</c:v>
                </c:pt>
                <c:pt idx="356481">
                  <c:v>20.91</c:v>
                </c:pt>
                <c:pt idx="356482">
                  <c:v>6.77</c:v>
                </c:pt>
                <c:pt idx="356483">
                  <c:v>6.77</c:v>
                </c:pt>
                <c:pt idx="356484">
                  <c:v>10.47</c:v>
                </c:pt>
                <c:pt idx="356485">
                  <c:v>10.47</c:v>
                </c:pt>
                <c:pt idx="356486">
                  <c:v>-10.47</c:v>
                </c:pt>
                <c:pt idx="356487">
                  <c:v>8</c:v>
                </c:pt>
                <c:pt idx="356488">
                  <c:v>5.97</c:v>
                </c:pt>
                <c:pt idx="356489">
                  <c:v>5.97</c:v>
                </c:pt>
                <c:pt idx="356490">
                  <c:v>5.97</c:v>
                </c:pt>
                <c:pt idx="356491">
                  <c:v>19.25</c:v>
                </c:pt>
                <c:pt idx="356492">
                  <c:v>27</c:v>
                </c:pt>
                <c:pt idx="356493">
                  <c:v>13.25</c:v>
                </c:pt>
                <c:pt idx="356494">
                  <c:v>54.5</c:v>
                </c:pt>
                <c:pt idx="356495">
                  <c:v>49.5</c:v>
                </c:pt>
                <c:pt idx="356496">
                  <c:v>86.25</c:v>
                </c:pt>
                <c:pt idx="356497">
                  <c:v>11.25</c:v>
                </c:pt>
                <c:pt idx="356498">
                  <c:v>21.25</c:v>
                </c:pt>
                <c:pt idx="356499">
                  <c:v>23</c:v>
                </c:pt>
                <c:pt idx="356500">
                  <c:v>47</c:v>
                </c:pt>
                <c:pt idx="356501">
                  <c:v>114</c:v>
                </c:pt>
                <c:pt idx="356502">
                  <c:v>125.5</c:v>
                </c:pt>
                <c:pt idx="356503">
                  <c:v>85.75</c:v>
                </c:pt>
                <c:pt idx="356504">
                  <c:v>93.75</c:v>
                </c:pt>
                <c:pt idx="356505">
                  <c:v>60</c:v>
                </c:pt>
                <c:pt idx="356506">
                  <c:v>79</c:v>
                </c:pt>
                <c:pt idx="356507">
                  <c:v>48.25</c:v>
                </c:pt>
                <c:pt idx="356508">
                  <c:v>73.75</c:v>
                </c:pt>
                <c:pt idx="356509">
                  <c:v>114.25</c:v>
                </c:pt>
                <c:pt idx="356510">
                  <c:v>80.25</c:v>
                </c:pt>
                <c:pt idx="356511">
                  <c:v>53.5</c:v>
                </c:pt>
                <c:pt idx="356512">
                  <c:v>97</c:v>
                </c:pt>
                <c:pt idx="356513">
                  <c:v>102</c:v>
                </c:pt>
                <c:pt idx="356514">
                  <c:v>2</c:v>
                </c:pt>
                <c:pt idx="356515">
                  <c:v>50.25</c:v>
                </c:pt>
                <c:pt idx="356516">
                  <c:v>33</c:v>
                </c:pt>
                <c:pt idx="356517">
                  <c:v>6.25</c:v>
                </c:pt>
                <c:pt idx="356518">
                  <c:v>14.5</c:v>
                </c:pt>
                <c:pt idx="356519">
                  <c:v>99.5</c:v>
                </c:pt>
                <c:pt idx="356520">
                  <c:v>90.5</c:v>
                </c:pt>
                <c:pt idx="356521">
                  <c:v>42.5</c:v>
                </c:pt>
                <c:pt idx="356522">
                  <c:v>32.25</c:v>
                </c:pt>
                <c:pt idx="356523">
                  <c:v>-6</c:v>
                </c:pt>
                <c:pt idx="356524">
                  <c:v>14.75</c:v>
                </c:pt>
                <c:pt idx="356525">
                  <c:v>33</c:v>
                </c:pt>
                <c:pt idx="356526">
                  <c:v>23</c:v>
                </c:pt>
                <c:pt idx="356527">
                  <c:v>52.5</c:v>
                </c:pt>
                <c:pt idx="356528">
                  <c:v>21.25</c:v>
                </c:pt>
                <c:pt idx="356529">
                  <c:v>30.75</c:v>
                </c:pt>
                <c:pt idx="356530">
                  <c:v>19.75</c:v>
                </c:pt>
                <c:pt idx="356531">
                  <c:v>27.5</c:v>
                </c:pt>
                <c:pt idx="356532">
                  <c:v>28</c:v>
                </c:pt>
                <c:pt idx="356533">
                  <c:v>23</c:v>
                </c:pt>
                <c:pt idx="356534">
                  <c:v>25.75</c:v>
                </c:pt>
                <c:pt idx="356535">
                  <c:v>13.75</c:v>
                </c:pt>
                <c:pt idx="356536">
                  <c:v>30.54</c:v>
                </c:pt>
                <c:pt idx="356537">
                  <c:v>10.75</c:v>
                </c:pt>
                <c:pt idx="356538">
                  <c:v>23</c:v>
                </c:pt>
                <c:pt idx="356539">
                  <c:v>15.25</c:v>
                </c:pt>
                <c:pt idx="356540">
                  <c:v>17.5</c:v>
                </c:pt>
                <c:pt idx="356541">
                  <c:v>31.75</c:v>
                </c:pt>
                <c:pt idx="356542">
                  <c:v>19.75</c:v>
                </c:pt>
                <c:pt idx="356543">
                  <c:v>34.25</c:v>
                </c:pt>
                <c:pt idx="356544">
                  <c:v>21.75</c:v>
                </c:pt>
                <c:pt idx="356545">
                  <c:v>34.75</c:v>
                </c:pt>
                <c:pt idx="356546">
                  <c:v>17.25</c:v>
                </c:pt>
                <c:pt idx="356547">
                  <c:v>25.75</c:v>
                </c:pt>
                <c:pt idx="356548">
                  <c:v>27.25</c:v>
                </c:pt>
                <c:pt idx="356549">
                  <c:v>6.5</c:v>
                </c:pt>
                <c:pt idx="356550">
                  <c:v>33.5</c:v>
                </c:pt>
                <c:pt idx="356551">
                  <c:v>28.75</c:v>
                </c:pt>
                <c:pt idx="356552">
                  <c:v>66.5</c:v>
                </c:pt>
                <c:pt idx="356553">
                  <c:v>38.25</c:v>
                </c:pt>
                <c:pt idx="356554">
                  <c:v>28.5</c:v>
                </c:pt>
                <c:pt idx="356555">
                  <c:v>32.5</c:v>
                </c:pt>
                <c:pt idx="356556">
                  <c:v>79.5</c:v>
                </c:pt>
                <c:pt idx="356557">
                  <c:v>84.5</c:v>
                </c:pt>
                <c:pt idx="356558">
                  <c:v>46</c:v>
                </c:pt>
                <c:pt idx="356559">
                  <c:v>93.75</c:v>
                </c:pt>
                <c:pt idx="356560">
                  <c:v>105.16</c:v>
                </c:pt>
                <c:pt idx="356561">
                  <c:v>114.29</c:v>
                </c:pt>
                <c:pt idx="356562">
                  <c:v>95.76</c:v>
                </c:pt>
                <c:pt idx="356563">
                  <c:v>101.68</c:v>
                </c:pt>
                <c:pt idx="356564">
                  <c:v>70.790000000000006</c:v>
                </c:pt>
                <c:pt idx="356565">
                  <c:v>74.87</c:v>
                </c:pt>
                <c:pt idx="356566">
                  <c:v>58.7</c:v>
                </c:pt>
                <c:pt idx="356567">
                  <c:v>22.36</c:v>
                </c:pt>
                <c:pt idx="356568">
                  <c:v>35.049999999999997</c:v>
                </c:pt>
                <c:pt idx="356569">
                  <c:v>49.17</c:v>
                </c:pt>
                <c:pt idx="356570">
                  <c:v>29.21</c:v>
                </c:pt>
                <c:pt idx="356571">
                  <c:v>25.19</c:v>
                </c:pt>
                <c:pt idx="356572">
                  <c:v>15.46</c:v>
                </c:pt>
                <c:pt idx="356573">
                  <c:v>17.5</c:v>
                </c:pt>
                <c:pt idx="356574">
                  <c:v>6</c:v>
                </c:pt>
                <c:pt idx="356575">
                  <c:v>27.84</c:v>
                </c:pt>
                <c:pt idx="356576">
                  <c:v>20.96</c:v>
                </c:pt>
                <c:pt idx="356577">
                  <c:v>32.380000000000003</c:v>
                </c:pt>
                <c:pt idx="356578">
                  <c:v>14.38</c:v>
                </c:pt>
                <c:pt idx="356579">
                  <c:v>22.84</c:v>
                </c:pt>
                <c:pt idx="356580">
                  <c:v>27.8</c:v>
                </c:pt>
                <c:pt idx="356581">
                  <c:v>21.76</c:v>
                </c:pt>
                <c:pt idx="356582">
                  <c:v>32.130000000000003</c:v>
                </c:pt>
                <c:pt idx="356583">
                  <c:v>38.130000000000003</c:v>
                </c:pt>
                <c:pt idx="356584">
                  <c:v>35.630000000000003</c:v>
                </c:pt>
                <c:pt idx="356585">
                  <c:v>6.46</c:v>
                </c:pt>
                <c:pt idx="356586">
                  <c:v>22.88</c:v>
                </c:pt>
                <c:pt idx="356587">
                  <c:v>6.96</c:v>
                </c:pt>
                <c:pt idx="356588">
                  <c:v>35.549999999999997</c:v>
                </c:pt>
                <c:pt idx="356589">
                  <c:v>25.26</c:v>
                </c:pt>
                <c:pt idx="356590">
                  <c:v>54.18</c:v>
                </c:pt>
                <c:pt idx="356591">
                  <c:v>59.9</c:v>
                </c:pt>
                <c:pt idx="356592">
                  <c:v>78.44</c:v>
                </c:pt>
                <c:pt idx="356593">
                  <c:v>39.04</c:v>
                </c:pt>
                <c:pt idx="356594">
                  <c:v>38.42</c:v>
                </c:pt>
                <c:pt idx="356595">
                  <c:v>48.08</c:v>
                </c:pt>
                <c:pt idx="356596">
                  <c:v>46.78</c:v>
                </c:pt>
                <c:pt idx="356597">
                  <c:v>34.36</c:v>
                </c:pt>
                <c:pt idx="356598">
                  <c:v>60.29</c:v>
                </c:pt>
                <c:pt idx="356599">
                  <c:v>41.78</c:v>
                </c:pt>
                <c:pt idx="356600">
                  <c:v>59.17</c:v>
                </c:pt>
                <c:pt idx="356601">
                  <c:v>58.02</c:v>
                </c:pt>
                <c:pt idx="356602">
                  <c:v>56.46</c:v>
                </c:pt>
                <c:pt idx="356603">
                  <c:v>51.37</c:v>
                </c:pt>
                <c:pt idx="356604">
                  <c:v>43.04</c:v>
                </c:pt>
                <c:pt idx="356605">
                  <c:v>53.52</c:v>
                </c:pt>
                <c:pt idx="356606">
                  <c:v>103.67</c:v>
                </c:pt>
                <c:pt idx="356607">
                  <c:v>129.36000000000001</c:v>
                </c:pt>
                <c:pt idx="356608">
                  <c:v>92.24</c:v>
                </c:pt>
                <c:pt idx="356609">
                  <c:v>105.76</c:v>
                </c:pt>
                <c:pt idx="356610">
                  <c:v>107.92</c:v>
                </c:pt>
                <c:pt idx="356611">
                  <c:v>186.94</c:v>
                </c:pt>
                <c:pt idx="356612">
                  <c:v>129.96</c:v>
                </c:pt>
                <c:pt idx="356613">
                  <c:v>127.56</c:v>
                </c:pt>
                <c:pt idx="356614">
                  <c:v>170.47</c:v>
                </c:pt>
                <c:pt idx="356615">
                  <c:v>91.01</c:v>
                </c:pt>
                <c:pt idx="356616">
                  <c:v>136.72</c:v>
                </c:pt>
                <c:pt idx="356617">
                  <c:v>94.52</c:v>
                </c:pt>
                <c:pt idx="356618">
                  <c:v>74.930000000000007</c:v>
                </c:pt>
                <c:pt idx="356619">
                  <c:v>81.709999999999994</c:v>
                </c:pt>
                <c:pt idx="356620">
                  <c:v>63.96</c:v>
                </c:pt>
                <c:pt idx="356621">
                  <c:v>49.78</c:v>
                </c:pt>
                <c:pt idx="356622">
                  <c:v>75.459999999999994</c:v>
                </c:pt>
                <c:pt idx="356623">
                  <c:v>86.55</c:v>
                </c:pt>
                <c:pt idx="356624">
                  <c:v>76.099999999999994</c:v>
                </c:pt>
                <c:pt idx="356625">
                  <c:v>66.22</c:v>
                </c:pt>
                <c:pt idx="356626">
                  <c:v>83.73</c:v>
                </c:pt>
                <c:pt idx="356627">
                  <c:v>30.46</c:v>
                </c:pt>
                <c:pt idx="356628">
                  <c:v>58.74</c:v>
                </c:pt>
                <c:pt idx="356629">
                  <c:v>72.73</c:v>
                </c:pt>
                <c:pt idx="356630">
                  <c:v>59.4</c:v>
                </c:pt>
                <c:pt idx="356631">
                  <c:v>52.34</c:v>
                </c:pt>
                <c:pt idx="356632">
                  <c:v>53.86</c:v>
                </c:pt>
                <c:pt idx="356633">
                  <c:v>44.3</c:v>
                </c:pt>
                <c:pt idx="356634">
                  <c:v>3</c:v>
                </c:pt>
                <c:pt idx="356635">
                  <c:v>3</c:v>
                </c:pt>
                <c:pt idx="356636">
                  <c:v>3</c:v>
                </c:pt>
                <c:pt idx="356637">
                  <c:v>3</c:v>
                </c:pt>
                <c:pt idx="356638">
                  <c:v>3</c:v>
                </c:pt>
                <c:pt idx="356639">
                  <c:v>6.18</c:v>
                </c:pt>
                <c:pt idx="356640">
                  <c:v>52.5</c:v>
                </c:pt>
                <c:pt idx="356641">
                  <c:v>47</c:v>
                </c:pt>
                <c:pt idx="356642">
                  <c:v>14</c:v>
                </c:pt>
                <c:pt idx="356643">
                  <c:v>2</c:v>
                </c:pt>
                <c:pt idx="356644">
                  <c:v>10</c:v>
                </c:pt>
                <c:pt idx="356645">
                  <c:v>20</c:v>
                </c:pt>
                <c:pt idx="356646">
                  <c:v>4.5</c:v>
                </c:pt>
                <c:pt idx="356647">
                  <c:v>4.5</c:v>
                </c:pt>
                <c:pt idx="356648">
                  <c:v>5.25</c:v>
                </c:pt>
                <c:pt idx="356649">
                  <c:v>6</c:v>
                </c:pt>
                <c:pt idx="356650">
                  <c:v>5</c:v>
                </c:pt>
                <c:pt idx="356651">
                  <c:v>4.66</c:v>
                </c:pt>
                <c:pt idx="356652">
                  <c:v>1</c:v>
                </c:pt>
                <c:pt idx="356653">
                  <c:v>2.5</c:v>
                </c:pt>
                <c:pt idx="356654">
                  <c:v>4.66</c:v>
                </c:pt>
                <c:pt idx="356655">
                  <c:v>10.64</c:v>
                </c:pt>
                <c:pt idx="356656">
                  <c:v>6</c:v>
                </c:pt>
                <c:pt idx="356657">
                  <c:v>14</c:v>
                </c:pt>
                <c:pt idx="356658">
                  <c:v>6</c:v>
                </c:pt>
                <c:pt idx="356659">
                  <c:v>20.5</c:v>
                </c:pt>
                <c:pt idx="356660">
                  <c:v>2.88</c:v>
                </c:pt>
                <c:pt idx="356661">
                  <c:v>6</c:v>
                </c:pt>
                <c:pt idx="356662">
                  <c:v>6.74</c:v>
                </c:pt>
                <c:pt idx="356663">
                  <c:v>6.74</c:v>
                </c:pt>
                <c:pt idx="356664">
                  <c:v>2</c:v>
                </c:pt>
                <c:pt idx="356665">
                  <c:v>1</c:v>
                </c:pt>
                <c:pt idx="356666">
                  <c:v>5.38</c:v>
                </c:pt>
                <c:pt idx="356667">
                  <c:v>2</c:v>
                </c:pt>
                <c:pt idx="356668">
                  <c:v>2</c:v>
                </c:pt>
                <c:pt idx="356669">
                  <c:v>3.75</c:v>
                </c:pt>
                <c:pt idx="356670">
                  <c:v>7.9</c:v>
                </c:pt>
                <c:pt idx="356671">
                  <c:v>7.94</c:v>
                </c:pt>
                <c:pt idx="356672">
                  <c:v>3.88</c:v>
                </c:pt>
                <c:pt idx="356673">
                  <c:v>1</c:v>
                </c:pt>
                <c:pt idx="356674">
                  <c:v>7.94</c:v>
                </c:pt>
                <c:pt idx="356675">
                  <c:v>5</c:v>
                </c:pt>
                <c:pt idx="356676">
                  <c:v>5.47</c:v>
                </c:pt>
                <c:pt idx="356677">
                  <c:v>5.47</c:v>
                </c:pt>
                <c:pt idx="356678">
                  <c:v>8.5</c:v>
                </c:pt>
                <c:pt idx="356679">
                  <c:v>2.5</c:v>
                </c:pt>
                <c:pt idx="356680">
                  <c:v>2.5</c:v>
                </c:pt>
                <c:pt idx="356681">
                  <c:v>5</c:v>
                </c:pt>
                <c:pt idx="356682">
                  <c:v>12</c:v>
                </c:pt>
                <c:pt idx="356683">
                  <c:v>10.97</c:v>
                </c:pt>
                <c:pt idx="356684">
                  <c:v>6</c:v>
                </c:pt>
                <c:pt idx="356685">
                  <c:v>3</c:v>
                </c:pt>
                <c:pt idx="356686">
                  <c:v>6</c:v>
                </c:pt>
                <c:pt idx="356687">
                  <c:v>6.5</c:v>
                </c:pt>
                <c:pt idx="356688">
                  <c:v>4.97</c:v>
                </c:pt>
                <c:pt idx="356689">
                  <c:v>17.440000000000001</c:v>
                </c:pt>
                <c:pt idx="356690">
                  <c:v>19.97</c:v>
                </c:pt>
                <c:pt idx="356691">
                  <c:v>4.97</c:v>
                </c:pt>
                <c:pt idx="356692">
                  <c:v>9.94</c:v>
                </c:pt>
                <c:pt idx="356693">
                  <c:v>9.94</c:v>
                </c:pt>
                <c:pt idx="356694">
                  <c:v>4.97</c:v>
                </c:pt>
                <c:pt idx="356695">
                  <c:v>4.97</c:v>
                </c:pt>
                <c:pt idx="356696">
                  <c:v>4.97</c:v>
                </c:pt>
                <c:pt idx="356697">
                  <c:v>29.91</c:v>
                </c:pt>
                <c:pt idx="356698">
                  <c:v>24.94</c:v>
                </c:pt>
                <c:pt idx="356699">
                  <c:v>4.97</c:v>
                </c:pt>
                <c:pt idx="356700">
                  <c:v>4.97</c:v>
                </c:pt>
                <c:pt idx="356701">
                  <c:v>4.97</c:v>
                </c:pt>
                <c:pt idx="356702">
                  <c:v>9.94</c:v>
                </c:pt>
                <c:pt idx="356703">
                  <c:v>14.91</c:v>
                </c:pt>
                <c:pt idx="356704">
                  <c:v>4.97</c:v>
                </c:pt>
                <c:pt idx="356705">
                  <c:v>17.88</c:v>
                </c:pt>
                <c:pt idx="356706">
                  <c:v>8.94</c:v>
                </c:pt>
                <c:pt idx="356707">
                  <c:v>4.47</c:v>
                </c:pt>
                <c:pt idx="356708">
                  <c:v>16.440000000000001</c:v>
                </c:pt>
                <c:pt idx="356709">
                  <c:v>4.47</c:v>
                </c:pt>
                <c:pt idx="356710">
                  <c:v>9.44</c:v>
                </c:pt>
                <c:pt idx="356711">
                  <c:v>9.94</c:v>
                </c:pt>
                <c:pt idx="356712">
                  <c:v>-7.5</c:v>
                </c:pt>
                <c:pt idx="356713">
                  <c:v>20.51</c:v>
                </c:pt>
                <c:pt idx="356714">
                  <c:v>5.77</c:v>
                </c:pt>
                <c:pt idx="356715">
                  <c:v>5.77</c:v>
                </c:pt>
                <c:pt idx="356716">
                  <c:v>5.77</c:v>
                </c:pt>
                <c:pt idx="356717">
                  <c:v>5.77</c:v>
                </c:pt>
                <c:pt idx="356718">
                  <c:v>11.54</c:v>
                </c:pt>
                <c:pt idx="356719">
                  <c:v>11.54</c:v>
                </c:pt>
                <c:pt idx="356720">
                  <c:v>5.77</c:v>
                </c:pt>
                <c:pt idx="356721">
                  <c:v>5.77</c:v>
                </c:pt>
                <c:pt idx="356722">
                  <c:v>11.54</c:v>
                </c:pt>
                <c:pt idx="356723">
                  <c:v>11.54</c:v>
                </c:pt>
                <c:pt idx="356724">
                  <c:v>17.309999999999999</c:v>
                </c:pt>
                <c:pt idx="356725">
                  <c:v>5.77</c:v>
                </c:pt>
                <c:pt idx="356726">
                  <c:v>11.54</c:v>
                </c:pt>
                <c:pt idx="356727">
                  <c:v>11.54</c:v>
                </c:pt>
                <c:pt idx="356728">
                  <c:v>11.54</c:v>
                </c:pt>
                <c:pt idx="356729">
                  <c:v>11.54</c:v>
                </c:pt>
                <c:pt idx="356730">
                  <c:v>5.77</c:v>
                </c:pt>
                <c:pt idx="356731">
                  <c:v>5.77</c:v>
                </c:pt>
                <c:pt idx="356732">
                  <c:v>5.77</c:v>
                </c:pt>
                <c:pt idx="356733">
                  <c:v>17.309999999999999</c:v>
                </c:pt>
                <c:pt idx="356734">
                  <c:v>23.08</c:v>
                </c:pt>
                <c:pt idx="356735">
                  <c:v>8.9700000000000006</c:v>
                </c:pt>
                <c:pt idx="356736">
                  <c:v>37.82</c:v>
                </c:pt>
                <c:pt idx="356737">
                  <c:v>5.77</c:v>
                </c:pt>
                <c:pt idx="356738">
                  <c:v>35.450000000000003</c:v>
                </c:pt>
                <c:pt idx="356739">
                  <c:v>7.97</c:v>
                </c:pt>
                <c:pt idx="356740">
                  <c:v>34.619999999999997</c:v>
                </c:pt>
                <c:pt idx="356741">
                  <c:v>19.510000000000002</c:v>
                </c:pt>
                <c:pt idx="356742">
                  <c:v>13.74</c:v>
                </c:pt>
                <c:pt idx="356743">
                  <c:v>36.82</c:v>
                </c:pt>
                <c:pt idx="356744">
                  <c:v>5.77</c:v>
                </c:pt>
                <c:pt idx="356745">
                  <c:v>5.77</c:v>
                </c:pt>
                <c:pt idx="356746">
                  <c:v>20.51</c:v>
                </c:pt>
                <c:pt idx="356747">
                  <c:v>14.74</c:v>
                </c:pt>
                <c:pt idx="356748">
                  <c:v>17.309999999999999</c:v>
                </c:pt>
                <c:pt idx="356749">
                  <c:v>11.54</c:v>
                </c:pt>
                <c:pt idx="356750">
                  <c:v>14.74</c:v>
                </c:pt>
                <c:pt idx="356751">
                  <c:v>11.54</c:v>
                </c:pt>
                <c:pt idx="356752">
                  <c:v>157.16</c:v>
                </c:pt>
                <c:pt idx="356753">
                  <c:v>158.38999999999999</c:v>
                </c:pt>
                <c:pt idx="356754">
                  <c:v>200.1</c:v>
                </c:pt>
                <c:pt idx="356755">
                  <c:v>162.77000000000001</c:v>
                </c:pt>
                <c:pt idx="356756">
                  <c:v>155.55000000000001</c:v>
                </c:pt>
                <c:pt idx="356757">
                  <c:v>167.67</c:v>
                </c:pt>
                <c:pt idx="356758">
                  <c:v>150.43</c:v>
                </c:pt>
                <c:pt idx="356759">
                  <c:v>181.97</c:v>
                </c:pt>
                <c:pt idx="356760">
                  <c:v>150.04</c:v>
                </c:pt>
                <c:pt idx="356761">
                  <c:v>200.65</c:v>
                </c:pt>
                <c:pt idx="356762">
                  <c:v>158.63</c:v>
                </c:pt>
                <c:pt idx="356763">
                  <c:v>112.15</c:v>
                </c:pt>
                <c:pt idx="356764">
                  <c:v>139.65</c:v>
                </c:pt>
                <c:pt idx="356765">
                  <c:v>126.1</c:v>
                </c:pt>
                <c:pt idx="356766">
                  <c:v>172.77</c:v>
                </c:pt>
                <c:pt idx="356767">
                  <c:v>110.85</c:v>
                </c:pt>
                <c:pt idx="356768">
                  <c:v>78.22</c:v>
                </c:pt>
                <c:pt idx="356769">
                  <c:v>74.91</c:v>
                </c:pt>
                <c:pt idx="356770">
                  <c:v>93.01</c:v>
                </c:pt>
                <c:pt idx="356771">
                  <c:v>101.18</c:v>
                </c:pt>
                <c:pt idx="356772">
                  <c:v>98.88</c:v>
                </c:pt>
                <c:pt idx="356773">
                  <c:v>195.56</c:v>
                </c:pt>
                <c:pt idx="356774">
                  <c:v>79.19</c:v>
                </c:pt>
                <c:pt idx="356775">
                  <c:v>78.19</c:v>
                </c:pt>
                <c:pt idx="356776">
                  <c:v>76.239999999999995</c:v>
                </c:pt>
                <c:pt idx="356777">
                  <c:v>68.05</c:v>
                </c:pt>
                <c:pt idx="356778">
                  <c:v>72.709999999999994</c:v>
                </c:pt>
                <c:pt idx="356779">
                  <c:v>64.69</c:v>
                </c:pt>
                <c:pt idx="356780">
                  <c:v>114.53</c:v>
                </c:pt>
                <c:pt idx="356781">
                  <c:v>105.22</c:v>
                </c:pt>
                <c:pt idx="356782">
                  <c:v>72.89</c:v>
                </c:pt>
                <c:pt idx="356783">
                  <c:v>97.21</c:v>
                </c:pt>
                <c:pt idx="356784">
                  <c:v>119.23</c:v>
                </c:pt>
                <c:pt idx="356785">
                  <c:v>102.92</c:v>
                </c:pt>
                <c:pt idx="356786">
                  <c:v>116.05</c:v>
                </c:pt>
                <c:pt idx="356787">
                  <c:v>93.88</c:v>
                </c:pt>
                <c:pt idx="356788">
                  <c:v>106.52</c:v>
                </c:pt>
                <c:pt idx="356789">
                  <c:v>90.24</c:v>
                </c:pt>
                <c:pt idx="356790">
                  <c:v>110.53</c:v>
                </c:pt>
                <c:pt idx="356791">
                  <c:v>104.38</c:v>
                </c:pt>
                <c:pt idx="356792">
                  <c:v>124.22</c:v>
                </c:pt>
                <c:pt idx="356793">
                  <c:v>84.52</c:v>
                </c:pt>
                <c:pt idx="356794">
                  <c:v>105.47</c:v>
                </c:pt>
                <c:pt idx="356795">
                  <c:v>105.88</c:v>
                </c:pt>
                <c:pt idx="356796">
                  <c:v>168.04</c:v>
                </c:pt>
                <c:pt idx="356797">
                  <c:v>66.86</c:v>
                </c:pt>
                <c:pt idx="356798">
                  <c:v>104.38</c:v>
                </c:pt>
                <c:pt idx="356799">
                  <c:v>116.2</c:v>
                </c:pt>
                <c:pt idx="356800">
                  <c:v>76.56</c:v>
                </c:pt>
                <c:pt idx="356801">
                  <c:v>110.08</c:v>
                </c:pt>
                <c:pt idx="356802">
                  <c:v>76.58</c:v>
                </c:pt>
                <c:pt idx="356803">
                  <c:v>160.56</c:v>
                </c:pt>
                <c:pt idx="356804">
                  <c:v>129.44</c:v>
                </c:pt>
                <c:pt idx="356805">
                  <c:v>126</c:v>
                </c:pt>
                <c:pt idx="356806">
                  <c:v>138.26</c:v>
                </c:pt>
                <c:pt idx="356807">
                  <c:v>97.28</c:v>
                </c:pt>
                <c:pt idx="356808">
                  <c:v>108.3</c:v>
                </c:pt>
                <c:pt idx="356809">
                  <c:v>132.88</c:v>
                </c:pt>
                <c:pt idx="356810">
                  <c:v>218.5</c:v>
                </c:pt>
                <c:pt idx="356811">
                  <c:v>318.74</c:v>
                </c:pt>
                <c:pt idx="356812">
                  <c:v>221.62</c:v>
                </c:pt>
                <c:pt idx="356813">
                  <c:v>102.7</c:v>
                </c:pt>
                <c:pt idx="356814">
                  <c:v>112.7</c:v>
                </c:pt>
                <c:pt idx="356815">
                  <c:v>59.24</c:v>
                </c:pt>
                <c:pt idx="356816">
                  <c:v>70.17</c:v>
                </c:pt>
                <c:pt idx="356817">
                  <c:v>78.900000000000006</c:v>
                </c:pt>
                <c:pt idx="356818">
                  <c:v>43.81</c:v>
                </c:pt>
                <c:pt idx="356819">
                  <c:v>58.2</c:v>
                </c:pt>
                <c:pt idx="356820">
                  <c:v>40.51</c:v>
                </c:pt>
                <c:pt idx="356821">
                  <c:v>77.16</c:v>
                </c:pt>
                <c:pt idx="356822">
                  <c:v>96.84</c:v>
                </c:pt>
                <c:pt idx="356823">
                  <c:v>56.14</c:v>
                </c:pt>
                <c:pt idx="356824">
                  <c:v>65.739999999999995</c:v>
                </c:pt>
                <c:pt idx="356825">
                  <c:v>68.489999999999995</c:v>
                </c:pt>
                <c:pt idx="356826">
                  <c:v>85.95</c:v>
                </c:pt>
                <c:pt idx="356827">
                  <c:v>31.62</c:v>
                </c:pt>
                <c:pt idx="356828">
                  <c:v>44.73</c:v>
                </c:pt>
                <c:pt idx="356829">
                  <c:v>58.64</c:v>
                </c:pt>
                <c:pt idx="356830">
                  <c:v>54.32</c:v>
                </c:pt>
                <c:pt idx="356831">
                  <c:v>54.97</c:v>
                </c:pt>
                <c:pt idx="356832">
                  <c:v>60.84</c:v>
                </c:pt>
                <c:pt idx="356833">
                  <c:v>83.14</c:v>
                </c:pt>
                <c:pt idx="356834">
                  <c:v>33.24</c:v>
                </c:pt>
                <c:pt idx="356835">
                  <c:v>37.33</c:v>
                </c:pt>
                <c:pt idx="356836">
                  <c:v>21.77</c:v>
                </c:pt>
                <c:pt idx="356837">
                  <c:v>67.31</c:v>
                </c:pt>
                <c:pt idx="356838">
                  <c:v>50.32</c:v>
                </c:pt>
                <c:pt idx="356839">
                  <c:v>91.49</c:v>
                </c:pt>
                <c:pt idx="356840">
                  <c:v>45.26</c:v>
                </c:pt>
                <c:pt idx="356841">
                  <c:v>36.82</c:v>
                </c:pt>
                <c:pt idx="356842">
                  <c:v>83.74</c:v>
                </c:pt>
                <c:pt idx="356843">
                  <c:v>97.57</c:v>
                </c:pt>
                <c:pt idx="356844">
                  <c:v>28.17</c:v>
                </c:pt>
                <c:pt idx="356845">
                  <c:v>90.65</c:v>
                </c:pt>
                <c:pt idx="356846">
                  <c:v>45.56</c:v>
                </c:pt>
                <c:pt idx="356847">
                  <c:v>34.67</c:v>
                </c:pt>
                <c:pt idx="356848">
                  <c:v>70.900000000000006</c:v>
                </c:pt>
                <c:pt idx="356849">
                  <c:v>84.61</c:v>
                </c:pt>
                <c:pt idx="356850">
                  <c:v>60.45</c:v>
                </c:pt>
                <c:pt idx="356851">
                  <c:v>58.06</c:v>
                </c:pt>
                <c:pt idx="356852">
                  <c:v>61.4</c:v>
                </c:pt>
                <c:pt idx="356853">
                  <c:v>81.67</c:v>
                </c:pt>
                <c:pt idx="356854">
                  <c:v>78.77</c:v>
                </c:pt>
                <c:pt idx="356855">
                  <c:v>72.02</c:v>
                </c:pt>
                <c:pt idx="356856">
                  <c:v>74.19</c:v>
                </c:pt>
                <c:pt idx="356857">
                  <c:v>104.47</c:v>
                </c:pt>
                <c:pt idx="356858">
                  <c:v>103.16</c:v>
                </c:pt>
                <c:pt idx="356859">
                  <c:v>102.14</c:v>
                </c:pt>
                <c:pt idx="356860">
                  <c:v>68.069999999999993</c:v>
                </c:pt>
                <c:pt idx="356861">
                  <c:v>106.4</c:v>
                </c:pt>
                <c:pt idx="356862">
                  <c:v>68.59</c:v>
                </c:pt>
                <c:pt idx="356863">
                  <c:v>121.94</c:v>
                </c:pt>
                <c:pt idx="356864">
                  <c:v>66.099999999999994</c:v>
                </c:pt>
                <c:pt idx="356865">
                  <c:v>45.9</c:v>
                </c:pt>
                <c:pt idx="356866">
                  <c:v>100.23</c:v>
                </c:pt>
                <c:pt idx="356867">
                  <c:v>58.64</c:v>
                </c:pt>
                <c:pt idx="356868">
                  <c:v>65.27</c:v>
                </c:pt>
                <c:pt idx="356869">
                  <c:v>54.82</c:v>
                </c:pt>
                <c:pt idx="356870">
                  <c:v>81.260000000000005</c:v>
                </c:pt>
                <c:pt idx="356871">
                  <c:v>97.52</c:v>
                </c:pt>
                <c:pt idx="356872">
                  <c:v>86.21</c:v>
                </c:pt>
                <c:pt idx="356873">
                  <c:v>73.930000000000007</c:v>
                </c:pt>
                <c:pt idx="356874">
                  <c:v>66.87</c:v>
                </c:pt>
                <c:pt idx="356875">
                  <c:v>80.62</c:v>
                </c:pt>
                <c:pt idx="356876">
                  <c:v>57.84</c:v>
                </c:pt>
                <c:pt idx="356877">
                  <c:v>51.53</c:v>
                </c:pt>
                <c:pt idx="356878">
                  <c:v>68.010000000000005</c:v>
                </c:pt>
                <c:pt idx="356879">
                  <c:v>42.23</c:v>
                </c:pt>
                <c:pt idx="356880">
                  <c:v>74.569999999999993</c:v>
                </c:pt>
                <c:pt idx="356881">
                  <c:v>56.23</c:v>
                </c:pt>
                <c:pt idx="356882">
                  <c:v>40.9</c:v>
                </c:pt>
                <c:pt idx="356883">
                  <c:v>75.94</c:v>
                </c:pt>
                <c:pt idx="356884">
                  <c:v>73.55</c:v>
                </c:pt>
                <c:pt idx="356885">
                  <c:v>37.200000000000003</c:v>
                </c:pt>
                <c:pt idx="356886">
                  <c:v>51.54</c:v>
                </c:pt>
                <c:pt idx="356887">
                  <c:v>67.72</c:v>
                </c:pt>
                <c:pt idx="356888">
                  <c:v>50.75</c:v>
                </c:pt>
                <c:pt idx="356889">
                  <c:v>68.58</c:v>
                </c:pt>
                <c:pt idx="356890">
                  <c:v>42.87</c:v>
                </c:pt>
                <c:pt idx="356891">
                  <c:v>51.98</c:v>
                </c:pt>
                <c:pt idx="356892">
                  <c:v>75.84</c:v>
                </c:pt>
                <c:pt idx="356893">
                  <c:v>39.24</c:v>
                </c:pt>
                <c:pt idx="356894">
                  <c:v>82.09</c:v>
                </c:pt>
                <c:pt idx="356895">
                  <c:v>23</c:v>
                </c:pt>
                <c:pt idx="356896">
                  <c:v>8</c:v>
                </c:pt>
                <c:pt idx="356897">
                  <c:v>8</c:v>
                </c:pt>
                <c:pt idx="356898">
                  <c:v>15</c:v>
                </c:pt>
                <c:pt idx="356899">
                  <c:v>24</c:v>
                </c:pt>
                <c:pt idx="356900">
                  <c:v>6.97</c:v>
                </c:pt>
                <c:pt idx="356901">
                  <c:v>3.49</c:v>
                </c:pt>
                <c:pt idx="356902">
                  <c:v>17.43</c:v>
                </c:pt>
                <c:pt idx="356903">
                  <c:v>23.64</c:v>
                </c:pt>
                <c:pt idx="356904">
                  <c:v>31.58</c:v>
                </c:pt>
                <c:pt idx="356905">
                  <c:v>3.94</c:v>
                </c:pt>
                <c:pt idx="356906">
                  <c:v>11.82</c:v>
                </c:pt>
                <c:pt idx="356907">
                  <c:v>10</c:v>
                </c:pt>
                <c:pt idx="356908">
                  <c:v>181</c:v>
                </c:pt>
                <c:pt idx="356909">
                  <c:v>5</c:v>
                </c:pt>
                <c:pt idx="356910">
                  <c:v>19</c:v>
                </c:pt>
                <c:pt idx="356911">
                  <c:v>22</c:v>
                </c:pt>
                <c:pt idx="356912">
                  <c:v>10</c:v>
                </c:pt>
                <c:pt idx="356913">
                  <c:v>14</c:v>
                </c:pt>
                <c:pt idx="356914">
                  <c:v>5</c:v>
                </c:pt>
                <c:pt idx="356915">
                  <c:v>27</c:v>
                </c:pt>
                <c:pt idx="356916">
                  <c:v>16</c:v>
                </c:pt>
                <c:pt idx="356917">
                  <c:v>5</c:v>
                </c:pt>
                <c:pt idx="356918">
                  <c:v>10</c:v>
                </c:pt>
                <c:pt idx="356919">
                  <c:v>7</c:v>
                </c:pt>
                <c:pt idx="356920">
                  <c:v>9</c:v>
                </c:pt>
                <c:pt idx="356921">
                  <c:v>31</c:v>
                </c:pt>
                <c:pt idx="356922">
                  <c:v>19</c:v>
                </c:pt>
                <c:pt idx="356923">
                  <c:v>26</c:v>
                </c:pt>
                <c:pt idx="356924">
                  <c:v>5</c:v>
                </c:pt>
                <c:pt idx="356925">
                  <c:v>12</c:v>
                </c:pt>
                <c:pt idx="356926">
                  <c:v>14</c:v>
                </c:pt>
                <c:pt idx="356927">
                  <c:v>31</c:v>
                </c:pt>
                <c:pt idx="356928">
                  <c:v>6</c:v>
                </c:pt>
                <c:pt idx="356929">
                  <c:v>12</c:v>
                </c:pt>
                <c:pt idx="356930">
                  <c:v>7</c:v>
                </c:pt>
                <c:pt idx="356931">
                  <c:v>8.9600000000000009</c:v>
                </c:pt>
                <c:pt idx="356932">
                  <c:v>17</c:v>
                </c:pt>
                <c:pt idx="356933">
                  <c:v>5</c:v>
                </c:pt>
                <c:pt idx="356934">
                  <c:v>7</c:v>
                </c:pt>
                <c:pt idx="356935">
                  <c:v>24</c:v>
                </c:pt>
                <c:pt idx="356936">
                  <c:v>15</c:v>
                </c:pt>
                <c:pt idx="356937">
                  <c:v>7</c:v>
                </c:pt>
                <c:pt idx="356938">
                  <c:v>26</c:v>
                </c:pt>
                <c:pt idx="356939">
                  <c:v>14</c:v>
                </c:pt>
                <c:pt idx="356940">
                  <c:v>241.92</c:v>
                </c:pt>
                <c:pt idx="356941">
                  <c:v>20</c:v>
                </c:pt>
                <c:pt idx="356942">
                  <c:v>10</c:v>
                </c:pt>
                <c:pt idx="356943">
                  <c:v>5</c:v>
                </c:pt>
                <c:pt idx="356944">
                  <c:v>5</c:v>
                </c:pt>
                <c:pt idx="356945">
                  <c:v>74.2</c:v>
                </c:pt>
                <c:pt idx="356946">
                  <c:v>51.63</c:v>
                </c:pt>
                <c:pt idx="356947">
                  <c:v>281.36</c:v>
                </c:pt>
                <c:pt idx="356948">
                  <c:v>92</c:v>
                </c:pt>
                <c:pt idx="356949">
                  <c:v>48.4</c:v>
                </c:pt>
                <c:pt idx="356950">
                  <c:v>9.8000000000000007</c:v>
                </c:pt>
                <c:pt idx="356951">
                  <c:v>6.4</c:v>
                </c:pt>
                <c:pt idx="356952">
                  <c:v>14</c:v>
                </c:pt>
                <c:pt idx="356953">
                  <c:v>40</c:v>
                </c:pt>
                <c:pt idx="356954">
                  <c:v>7</c:v>
                </c:pt>
                <c:pt idx="356955">
                  <c:v>10</c:v>
                </c:pt>
                <c:pt idx="356956">
                  <c:v>5</c:v>
                </c:pt>
                <c:pt idx="356957">
                  <c:v>13.96</c:v>
                </c:pt>
                <c:pt idx="356958">
                  <c:v>10</c:v>
                </c:pt>
                <c:pt idx="356959">
                  <c:v>14</c:v>
                </c:pt>
                <c:pt idx="356960">
                  <c:v>14</c:v>
                </c:pt>
                <c:pt idx="356961">
                  <c:v>5</c:v>
                </c:pt>
                <c:pt idx="356962">
                  <c:v>22</c:v>
                </c:pt>
                <c:pt idx="356963">
                  <c:v>15</c:v>
                </c:pt>
                <c:pt idx="356964">
                  <c:v>10</c:v>
                </c:pt>
                <c:pt idx="356965">
                  <c:v>48</c:v>
                </c:pt>
                <c:pt idx="356966">
                  <c:v>20</c:v>
                </c:pt>
                <c:pt idx="356967">
                  <c:v>24</c:v>
                </c:pt>
                <c:pt idx="356968">
                  <c:v>10</c:v>
                </c:pt>
                <c:pt idx="356969">
                  <c:v>10</c:v>
                </c:pt>
                <c:pt idx="356970">
                  <c:v>34</c:v>
                </c:pt>
                <c:pt idx="356971">
                  <c:v>15</c:v>
                </c:pt>
                <c:pt idx="356972">
                  <c:v>14.5</c:v>
                </c:pt>
                <c:pt idx="356973">
                  <c:v>26.5</c:v>
                </c:pt>
                <c:pt idx="356974">
                  <c:v>10</c:v>
                </c:pt>
                <c:pt idx="356975">
                  <c:v>196.5</c:v>
                </c:pt>
                <c:pt idx="356976">
                  <c:v>16</c:v>
                </c:pt>
                <c:pt idx="356977">
                  <c:v>67</c:v>
                </c:pt>
                <c:pt idx="356978">
                  <c:v>105</c:v>
                </c:pt>
                <c:pt idx="356979">
                  <c:v>32</c:v>
                </c:pt>
                <c:pt idx="356980">
                  <c:v>18.5</c:v>
                </c:pt>
                <c:pt idx="356981">
                  <c:v>13</c:v>
                </c:pt>
                <c:pt idx="356982">
                  <c:v>5</c:v>
                </c:pt>
                <c:pt idx="356983">
                  <c:v>8</c:v>
                </c:pt>
                <c:pt idx="356984">
                  <c:v>13.5</c:v>
                </c:pt>
                <c:pt idx="356985">
                  <c:v>31.7</c:v>
                </c:pt>
                <c:pt idx="356986">
                  <c:v>24.4</c:v>
                </c:pt>
                <c:pt idx="356987">
                  <c:v>18</c:v>
                </c:pt>
                <c:pt idx="356988">
                  <c:v>9</c:v>
                </c:pt>
                <c:pt idx="356989">
                  <c:v>3</c:v>
                </c:pt>
                <c:pt idx="356990">
                  <c:v>3</c:v>
                </c:pt>
                <c:pt idx="356991">
                  <c:v>16</c:v>
                </c:pt>
                <c:pt idx="356992">
                  <c:v>12.5</c:v>
                </c:pt>
                <c:pt idx="356993">
                  <c:v>1.5</c:v>
                </c:pt>
                <c:pt idx="356994">
                  <c:v>3</c:v>
                </c:pt>
                <c:pt idx="356995">
                  <c:v>2</c:v>
                </c:pt>
                <c:pt idx="356996">
                  <c:v>35.5</c:v>
                </c:pt>
                <c:pt idx="356997">
                  <c:v>5</c:v>
                </c:pt>
                <c:pt idx="356998">
                  <c:v>5</c:v>
                </c:pt>
                <c:pt idx="356999">
                  <c:v>29.5</c:v>
                </c:pt>
                <c:pt idx="357000">
                  <c:v>38</c:v>
                </c:pt>
                <c:pt idx="357001">
                  <c:v>32.5</c:v>
                </c:pt>
                <c:pt idx="357002">
                  <c:v>18.5</c:v>
                </c:pt>
                <c:pt idx="357003">
                  <c:v>27</c:v>
                </c:pt>
                <c:pt idx="357004">
                  <c:v>21.5</c:v>
                </c:pt>
                <c:pt idx="357005">
                  <c:v>26.5</c:v>
                </c:pt>
                <c:pt idx="357006">
                  <c:v>13</c:v>
                </c:pt>
                <c:pt idx="357007">
                  <c:v>54.5</c:v>
                </c:pt>
                <c:pt idx="357008">
                  <c:v>20</c:v>
                </c:pt>
                <c:pt idx="357009">
                  <c:v>26.5</c:v>
                </c:pt>
                <c:pt idx="357010">
                  <c:v>13.5</c:v>
                </c:pt>
                <c:pt idx="357011">
                  <c:v>10</c:v>
                </c:pt>
                <c:pt idx="357012">
                  <c:v>64</c:v>
                </c:pt>
                <c:pt idx="357013">
                  <c:v>46.5</c:v>
                </c:pt>
                <c:pt idx="357014">
                  <c:v>66</c:v>
                </c:pt>
                <c:pt idx="357015">
                  <c:v>31.5</c:v>
                </c:pt>
                <c:pt idx="357016">
                  <c:v>83</c:v>
                </c:pt>
                <c:pt idx="357017">
                  <c:v>113.5</c:v>
                </c:pt>
                <c:pt idx="357018">
                  <c:v>28.5</c:v>
                </c:pt>
                <c:pt idx="357019">
                  <c:v>13</c:v>
                </c:pt>
                <c:pt idx="357020">
                  <c:v>69</c:v>
                </c:pt>
                <c:pt idx="357021">
                  <c:v>17</c:v>
                </c:pt>
                <c:pt idx="357022">
                  <c:v>8</c:v>
                </c:pt>
                <c:pt idx="357023">
                  <c:v>329</c:v>
                </c:pt>
                <c:pt idx="357024">
                  <c:v>21.5</c:v>
                </c:pt>
                <c:pt idx="357025">
                  <c:v>13.5</c:v>
                </c:pt>
                <c:pt idx="357026">
                  <c:v>28</c:v>
                </c:pt>
                <c:pt idx="357027">
                  <c:v>19.829999999999998</c:v>
                </c:pt>
                <c:pt idx="357028">
                  <c:v>20</c:v>
                </c:pt>
                <c:pt idx="357029">
                  <c:v>10</c:v>
                </c:pt>
                <c:pt idx="357030">
                  <c:v>46</c:v>
                </c:pt>
                <c:pt idx="357031">
                  <c:v>30</c:v>
                </c:pt>
                <c:pt idx="357032">
                  <c:v>38.659999999999997</c:v>
                </c:pt>
                <c:pt idx="357033">
                  <c:v>11.33</c:v>
                </c:pt>
                <c:pt idx="357034">
                  <c:v>33.5</c:v>
                </c:pt>
                <c:pt idx="357035">
                  <c:v>17</c:v>
                </c:pt>
                <c:pt idx="357036">
                  <c:v>32</c:v>
                </c:pt>
                <c:pt idx="357037">
                  <c:v>44</c:v>
                </c:pt>
                <c:pt idx="357038">
                  <c:v>65</c:v>
                </c:pt>
                <c:pt idx="357039">
                  <c:v>89.49</c:v>
                </c:pt>
                <c:pt idx="357040">
                  <c:v>24.17</c:v>
                </c:pt>
                <c:pt idx="357041">
                  <c:v>55</c:v>
                </c:pt>
                <c:pt idx="357042">
                  <c:v>47</c:v>
                </c:pt>
                <c:pt idx="357043">
                  <c:v>31.83</c:v>
                </c:pt>
                <c:pt idx="357044">
                  <c:v>103</c:v>
                </c:pt>
                <c:pt idx="357045">
                  <c:v>64</c:v>
                </c:pt>
                <c:pt idx="357046">
                  <c:v>27</c:v>
                </c:pt>
                <c:pt idx="357047">
                  <c:v>35</c:v>
                </c:pt>
                <c:pt idx="357048">
                  <c:v>59</c:v>
                </c:pt>
                <c:pt idx="357049">
                  <c:v>17</c:v>
                </c:pt>
                <c:pt idx="357050">
                  <c:v>40</c:v>
                </c:pt>
                <c:pt idx="357051">
                  <c:v>67</c:v>
                </c:pt>
                <c:pt idx="357052">
                  <c:v>35</c:v>
                </c:pt>
                <c:pt idx="357053">
                  <c:v>22</c:v>
                </c:pt>
                <c:pt idx="357054">
                  <c:v>25</c:v>
                </c:pt>
                <c:pt idx="357055">
                  <c:v>15</c:v>
                </c:pt>
                <c:pt idx="357056">
                  <c:v>20</c:v>
                </c:pt>
                <c:pt idx="357057">
                  <c:v>30</c:v>
                </c:pt>
                <c:pt idx="357058">
                  <c:v>50</c:v>
                </c:pt>
                <c:pt idx="357059">
                  <c:v>52</c:v>
                </c:pt>
                <c:pt idx="357060">
                  <c:v>14</c:v>
                </c:pt>
                <c:pt idx="357061">
                  <c:v>30</c:v>
                </c:pt>
                <c:pt idx="357062">
                  <c:v>25</c:v>
                </c:pt>
                <c:pt idx="357063">
                  <c:v>15</c:v>
                </c:pt>
                <c:pt idx="357064">
                  <c:v>10</c:v>
                </c:pt>
                <c:pt idx="357065">
                  <c:v>20</c:v>
                </c:pt>
                <c:pt idx="357066">
                  <c:v>5</c:v>
                </c:pt>
                <c:pt idx="357067">
                  <c:v>15</c:v>
                </c:pt>
                <c:pt idx="357068">
                  <c:v>2</c:v>
                </c:pt>
                <c:pt idx="357069">
                  <c:v>34.659999999999997</c:v>
                </c:pt>
                <c:pt idx="357070">
                  <c:v>27</c:v>
                </c:pt>
                <c:pt idx="357071">
                  <c:v>30</c:v>
                </c:pt>
                <c:pt idx="357072">
                  <c:v>9.83</c:v>
                </c:pt>
                <c:pt idx="357073">
                  <c:v>40</c:v>
                </c:pt>
                <c:pt idx="357074">
                  <c:v>5</c:v>
                </c:pt>
                <c:pt idx="357075">
                  <c:v>32</c:v>
                </c:pt>
                <c:pt idx="357076">
                  <c:v>15</c:v>
                </c:pt>
                <c:pt idx="357077">
                  <c:v>50</c:v>
                </c:pt>
                <c:pt idx="357078">
                  <c:v>12</c:v>
                </c:pt>
                <c:pt idx="357079">
                  <c:v>55</c:v>
                </c:pt>
                <c:pt idx="357080">
                  <c:v>29.66</c:v>
                </c:pt>
                <c:pt idx="357081">
                  <c:v>10</c:v>
                </c:pt>
                <c:pt idx="357082">
                  <c:v>59.83</c:v>
                </c:pt>
                <c:pt idx="357083">
                  <c:v>54.83</c:v>
                </c:pt>
                <c:pt idx="357084">
                  <c:v>25</c:v>
                </c:pt>
                <c:pt idx="357085">
                  <c:v>12</c:v>
                </c:pt>
                <c:pt idx="357086">
                  <c:v>20</c:v>
                </c:pt>
                <c:pt idx="357087">
                  <c:v>45</c:v>
                </c:pt>
                <c:pt idx="357088">
                  <c:v>54.83</c:v>
                </c:pt>
                <c:pt idx="357089">
                  <c:v>36.83</c:v>
                </c:pt>
                <c:pt idx="357090">
                  <c:v>36.83</c:v>
                </c:pt>
                <c:pt idx="357091">
                  <c:v>35</c:v>
                </c:pt>
                <c:pt idx="357092">
                  <c:v>55</c:v>
                </c:pt>
                <c:pt idx="357093">
                  <c:v>25</c:v>
                </c:pt>
                <c:pt idx="357094">
                  <c:v>4</c:v>
                </c:pt>
                <c:pt idx="357095">
                  <c:v>31.83</c:v>
                </c:pt>
                <c:pt idx="357096">
                  <c:v>9</c:v>
                </c:pt>
                <c:pt idx="357097">
                  <c:v>49.83</c:v>
                </c:pt>
                <c:pt idx="357098">
                  <c:v>9.83</c:v>
                </c:pt>
                <c:pt idx="357099">
                  <c:v>34.83</c:v>
                </c:pt>
                <c:pt idx="357100">
                  <c:v>39.83</c:v>
                </c:pt>
                <c:pt idx="357101">
                  <c:v>49.66</c:v>
                </c:pt>
                <c:pt idx="357102">
                  <c:v>45</c:v>
                </c:pt>
                <c:pt idx="357103">
                  <c:v>10</c:v>
                </c:pt>
                <c:pt idx="357104">
                  <c:v>30</c:v>
                </c:pt>
                <c:pt idx="357105">
                  <c:v>10</c:v>
                </c:pt>
                <c:pt idx="357106">
                  <c:v>10</c:v>
                </c:pt>
                <c:pt idx="357107">
                  <c:v>10</c:v>
                </c:pt>
                <c:pt idx="357108">
                  <c:v>10</c:v>
                </c:pt>
                <c:pt idx="357109">
                  <c:v>44.66</c:v>
                </c:pt>
                <c:pt idx="357110">
                  <c:v>20.170000000000002</c:v>
                </c:pt>
                <c:pt idx="357111">
                  <c:v>30</c:v>
                </c:pt>
                <c:pt idx="357112">
                  <c:v>19.829999999999998</c:v>
                </c:pt>
                <c:pt idx="357113">
                  <c:v>29.83</c:v>
                </c:pt>
                <c:pt idx="357114">
                  <c:v>45.76</c:v>
                </c:pt>
                <c:pt idx="357115">
                  <c:v>10</c:v>
                </c:pt>
                <c:pt idx="357116">
                  <c:v>40</c:v>
                </c:pt>
                <c:pt idx="357117">
                  <c:v>25</c:v>
                </c:pt>
                <c:pt idx="357118">
                  <c:v>57.88</c:v>
                </c:pt>
                <c:pt idx="357119">
                  <c:v>63</c:v>
                </c:pt>
                <c:pt idx="357120">
                  <c:v>85.76</c:v>
                </c:pt>
                <c:pt idx="357121">
                  <c:v>65</c:v>
                </c:pt>
                <c:pt idx="357122">
                  <c:v>90</c:v>
                </c:pt>
                <c:pt idx="357123">
                  <c:v>38</c:v>
                </c:pt>
                <c:pt idx="357124">
                  <c:v>70</c:v>
                </c:pt>
                <c:pt idx="357125">
                  <c:v>103.88</c:v>
                </c:pt>
                <c:pt idx="357126">
                  <c:v>67.88</c:v>
                </c:pt>
                <c:pt idx="357127">
                  <c:v>91</c:v>
                </c:pt>
                <c:pt idx="357128">
                  <c:v>96.52</c:v>
                </c:pt>
                <c:pt idx="357129">
                  <c:v>49</c:v>
                </c:pt>
                <c:pt idx="357130">
                  <c:v>60</c:v>
                </c:pt>
                <c:pt idx="357131">
                  <c:v>87.76</c:v>
                </c:pt>
                <c:pt idx="357132">
                  <c:v>40</c:v>
                </c:pt>
                <c:pt idx="357133">
                  <c:v>97.88</c:v>
                </c:pt>
                <c:pt idx="357134">
                  <c:v>84</c:v>
                </c:pt>
                <c:pt idx="357135">
                  <c:v>97</c:v>
                </c:pt>
                <c:pt idx="357136">
                  <c:v>108.76</c:v>
                </c:pt>
                <c:pt idx="357137">
                  <c:v>166.64</c:v>
                </c:pt>
                <c:pt idx="357138">
                  <c:v>93.88</c:v>
                </c:pt>
                <c:pt idx="357139">
                  <c:v>67</c:v>
                </c:pt>
                <c:pt idx="357140">
                  <c:v>47</c:v>
                </c:pt>
                <c:pt idx="357141">
                  <c:v>5</c:v>
                </c:pt>
                <c:pt idx="357142">
                  <c:v>65.64</c:v>
                </c:pt>
                <c:pt idx="357143">
                  <c:v>35</c:v>
                </c:pt>
                <c:pt idx="357144">
                  <c:v>115.88</c:v>
                </c:pt>
                <c:pt idx="357145">
                  <c:v>50.76</c:v>
                </c:pt>
                <c:pt idx="357146">
                  <c:v>50</c:v>
                </c:pt>
                <c:pt idx="357147">
                  <c:v>18</c:v>
                </c:pt>
                <c:pt idx="357148">
                  <c:v>85</c:v>
                </c:pt>
                <c:pt idx="357149">
                  <c:v>58.88</c:v>
                </c:pt>
                <c:pt idx="357150">
                  <c:v>30</c:v>
                </c:pt>
                <c:pt idx="357151">
                  <c:v>99.63</c:v>
                </c:pt>
                <c:pt idx="357152">
                  <c:v>43.88</c:v>
                </c:pt>
                <c:pt idx="357153">
                  <c:v>50</c:v>
                </c:pt>
                <c:pt idx="357154">
                  <c:v>57.88</c:v>
                </c:pt>
                <c:pt idx="357155">
                  <c:v>65.88</c:v>
                </c:pt>
                <c:pt idx="357156">
                  <c:v>29</c:v>
                </c:pt>
                <c:pt idx="357157">
                  <c:v>6</c:v>
                </c:pt>
                <c:pt idx="357158">
                  <c:v>29</c:v>
                </c:pt>
                <c:pt idx="357159">
                  <c:v>3</c:v>
                </c:pt>
                <c:pt idx="357160">
                  <c:v>3</c:v>
                </c:pt>
                <c:pt idx="357161">
                  <c:v>9</c:v>
                </c:pt>
                <c:pt idx="357162">
                  <c:v>2.5</c:v>
                </c:pt>
                <c:pt idx="357163">
                  <c:v>9.5399999999999991</c:v>
                </c:pt>
                <c:pt idx="357164">
                  <c:v>2.5</c:v>
                </c:pt>
                <c:pt idx="357165">
                  <c:v>6.97</c:v>
                </c:pt>
                <c:pt idx="357166">
                  <c:v>6.97</c:v>
                </c:pt>
                <c:pt idx="357167">
                  <c:v>7.47</c:v>
                </c:pt>
                <c:pt idx="357168">
                  <c:v>7.47</c:v>
                </c:pt>
                <c:pt idx="357169">
                  <c:v>1</c:v>
                </c:pt>
                <c:pt idx="357170">
                  <c:v>5</c:v>
                </c:pt>
                <c:pt idx="357171">
                  <c:v>2.5</c:v>
                </c:pt>
                <c:pt idx="357172">
                  <c:v>2.5</c:v>
                </c:pt>
                <c:pt idx="357173">
                  <c:v>7.5</c:v>
                </c:pt>
                <c:pt idx="357174">
                  <c:v>5.97</c:v>
                </c:pt>
                <c:pt idx="357175">
                  <c:v>2.5</c:v>
                </c:pt>
                <c:pt idx="357176">
                  <c:v>18</c:v>
                </c:pt>
                <c:pt idx="357177">
                  <c:v>8</c:v>
                </c:pt>
                <c:pt idx="357178">
                  <c:v>3.1</c:v>
                </c:pt>
                <c:pt idx="357179">
                  <c:v>0.1</c:v>
                </c:pt>
                <c:pt idx="357180">
                  <c:v>2.5</c:v>
                </c:pt>
                <c:pt idx="357181">
                  <c:v>5</c:v>
                </c:pt>
                <c:pt idx="357182">
                  <c:v>2.5</c:v>
                </c:pt>
                <c:pt idx="357183">
                  <c:v>12.44</c:v>
                </c:pt>
                <c:pt idx="357184">
                  <c:v>2.5</c:v>
                </c:pt>
                <c:pt idx="357185">
                  <c:v>-5.97</c:v>
                </c:pt>
                <c:pt idx="357186">
                  <c:v>6</c:v>
                </c:pt>
                <c:pt idx="357187">
                  <c:v>6</c:v>
                </c:pt>
                <c:pt idx="357188">
                  <c:v>28</c:v>
                </c:pt>
                <c:pt idx="357189">
                  <c:v>4</c:v>
                </c:pt>
                <c:pt idx="357190">
                  <c:v>24</c:v>
                </c:pt>
                <c:pt idx="357191">
                  <c:v>3.5</c:v>
                </c:pt>
                <c:pt idx="357192">
                  <c:v>2</c:v>
                </c:pt>
                <c:pt idx="357193">
                  <c:v>4.5</c:v>
                </c:pt>
                <c:pt idx="357194">
                  <c:v>12</c:v>
                </c:pt>
                <c:pt idx="357195">
                  <c:v>12</c:v>
                </c:pt>
                <c:pt idx="357196">
                  <c:v>10</c:v>
                </c:pt>
                <c:pt idx="357197">
                  <c:v>10</c:v>
                </c:pt>
                <c:pt idx="357198">
                  <c:v>3.88</c:v>
                </c:pt>
                <c:pt idx="357199">
                  <c:v>45.64</c:v>
                </c:pt>
                <c:pt idx="357200">
                  <c:v>11.94</c:v>
                </c:pt>
                <c:pt idx="357201">
                  <c:v>5.96</c:v>
                </c:pt>
                <c:pt idx="357202">
                  <c:v>7</c:v>
                </c:pt>
                <c:pt idx="357203">
                  <c:v>38258.19</c:v>
                </c:pt>
                <c:pt idx="357204">
                  <c:v>32975.25</c:v>
                </c:pt>
                <c:pt idx="357205">
                  <c:v>39096</c:v>
                </c:pt>
                <c:pt idx="357206">
                  <c:v>40188.28</c:v>
                </c:pt>
                <c:pt idx="357207">
                  <c:v>38381.49</c:v>
                </c:pt>
                <c:pt idx="357208">
                  <c:v>35888.75</c:v>
                </c:pt>
                <c:pt idx="357209">
                  <c:v>45208.18</c:v>
                </c:pt>
                <c:pt idx="357210">
                  <c:v>36102.75</c:v>
                </c:pt>
                <c:pt idx="357211">
                  <c:v>47183.53</c:v>
                </c:pt>
                <c:pt idx="357212">
                  <c:v>30295.01</c:v>
                </c:pt>
                <c:pt idx="357213">
                  <c:v>37220.03</c:v>
                </c:pt>
                <c:pt idx="357214">
                  <c:v>37167.58</c:v>
                </c:pt>
                <c:pt idx="357215">
                  <c:v>44337.85</c:v>
                </c:pt>
                <c:pt idx="357216">
                  <c:v>40721.699999999997</c:v>
                </c:pt>
                <c:pt idx="357217">
                  <c:v>38998.379999999997</c:v>
                </c:pt>
                <c:pt idx="357218">
                  <c:v>45608.78</c:v>
                </c:pt>
                <c:pt idx="357219">
                  <c:v>41224.74</c:v>
                </c:pt>
                <c:pt idx="357220">
                  <c:v>39644.03</c:v>
                </c:pt>
                <c:pt idx="357221">
                  <c:v>38229.85</c:v>
                </c:pt>
                <c:pt idx="357222">
                  <c:v>39970.18</c:v>
                </c:pt>
                <c:pt idx="357223">
                  <c:v>38524.660000000003</c:v>
                </c:pt>
                <c:pt idx="357224">
                  <c:v>38456.449999999997</c:v>
                </c:pt>
                <c:pt idx="357225">
                  <c:v>30631.56</c:v>
                </c:pt>
                <c:pt idx="357226">
                  <c:v>36217.339999999997</c:v>
                </c:pt>
                <c:pt idx="357227">
                  <c:v>38462.230000000003</c:v>
                </c:pt>
                <c:pt idx="357228">
                  <c:v>47032.39</c:v>
                </c:pt>
                <c:pt idx="357229">
                  <c:v>36596.86</c:v>
                </c:pt>
                <c:pt idx="357230">
                  <c:v>39547.67</c:v>
                </c:pt>
                <c:pt idx="357231">
                  <c:v>37790.910000000003</c:v>
                </c:pt>
                <c:pt idx="357232">
                  <c:v>44072.6</c:v>
                </c:pt>
                <c:pt idx="357233">
                  <c:v>42295.28</c:v>
                </c:pt>
                <c:pt idx="357234">
                  <c:v>26111.99</c:v>
                </c:pt>
                <c:pt idx="357235">
                  <c:v>41830.54</c:v>
                </c:pt>
                <c:pt idx="357236">
                  <c:v>35411.339999999997</c:v>
                </c:pt>
                <c:pt idx="357237">
                  <c:v>46241.68</c:v>
                </c:pt>
                <c:pt idx="357238">
                  <c:v>34338.339999999997</c:v>
                </c:pt>
                <c:pt idx="357239">
                  <c:v>38922.82</c:v>
                </c:pt>
                <c:pt idx="357240">
                  <c:v>45028.67</c:v>
                </c:pt>
                <c:pt idx="357241">
                  <c:v>44372.44</c:v>
                </c:pt>
                <c:pt idx="357242">
                  <c:v>39138.53</c:v>
                </c:pt>
                <c:pt idx="357243">
                  <c:v>40795.96</c:v>
                </c:pt>
                <c:pt idx="357244">
                  <c:v>43477.96</c:v>
                </c:pt>
                <c:pt idx="357245">
                  <c:v>43663.38</c:v>
                </c:pt>
                <c:pt idx="357246">
                  <c:v>40771.730000000003</c:v>
                </c:pt>
                <c:pt idx="357247">
                  <c:v>45978.27</c:v>
                </c:pt>
                <c:pt idx="357248">
                  <c:v>37486.1</c:v>
                </c:pt>
                <c:pt idx="357249">
                  <c:v>42955.91</c:v>
                </c:pt>
                <c:pt idx="357250">
                  <c:v>43476.160000000003</c:v>
                </c:pt>
                <c:pt idx="357251">
                  <c:v>42940.87</c:v>
                </c:pt>
                <c:pt idx="357252">
                  <c:v>47028.800000000003</c:v>
                </c:pt>
                <c:pt idx="357253">
                  <c:v>48246.43</c:v>
                </c:pt>
                <c:pt idx="357254">
                  <c:v>50725.29</c:v>
                </c:pt>
                <c:pt idx="357255">
                  <c:v>50388.74</c:v>
                </c:pt>
                <c:pt idx="357256">
                  <c:v>49141.69</c:v>
                </c:pt>
                <c:pt idx="357257">
                  <c:v>47666.86</c:v>
                </c:pt>
                <c:pt idx="357258">
                  <c:v>46549.79</c:v>
                </c:pt>
                <c:pt idx="357259">
                  <c:v>56465.42</c:v>
                </c:pt>
                <c:pt idx="357260">
                  <c:v>40351.699999999997</c:v>
                </c:pt>
                <c:pt idx="357261">
                  <c:v>37381.83</c:v>
                </c:pt>
                <c:pt idx="357262">
                  <c:v>49104.78</c:v>
                </c:pt>
                <c:pt idx="357263">
                  <c:v>50302.21</c:v>
                </c:pt>
                <c:pt idx="357264">
                  <c:v>49754.77</c:v>
                </c:pt>
                <c:pt idx="357265">
                  <c:v>46414.14</c:v>
                </c:pt>
                <c:pt idx="357266">
                  <c:v>50297.69</c:v>
                </c:pt>
                <c:pt idx="357267">
                  <c:v>46557.08</c:v>
                </c:pt>
                <c:pt idx="357268">
                  <c:v>60655.13</c:v>
                </c:pt>
                <c:pt idx="357269">
                  <c:v>43312.36</c:v>
                </c:pt>
                <c:pt idx="357270">
                  <c:v>45683.37</c:v>
                </c:pt>
                <c:pt idx="357271">
                  <c:v>51911.59</c:v>
                </c:pt>
                <c:pt idx="357272">
                  <c:v>58335.6</c:v>
                </c:pt>
                <c:pt idx="357273">
                  <c:v>43162.76</c:v>
                </c:pt>
                <c:pt idx="357274">
                  <c:v>40679.39</c:v>
                </c:pt>
                <c:pt idx="357275">
                  <c:v>50727.07</c:v>
                </c:pt>
                <c:pt idx="357276">
                  <c:v>55793.83</c:v>
                </c:pt>
                <c:pt idx="357277">
                  <c:v>54012.07</c:v>
                </c:pt>
                <c:pt idx="357278">
                  <c:v>44421.93</c:v>
                </c:pt>
                <c:pt idx="357279">
                  <c:v>45542.03</c:v>
                </c:pt>
                <c:pt idx="357280">
                  <c:v>51573.52</c:v>
                </c:pt>
                <c:pt idx="357281">
                  <c:v>66011.27</c:v>
                </c:pt>
                <c:pt idx="357282">
                  <c:v>54356.160000000003</c:v>
                </c:pt>
                <c:pt idx="357283">
                  <c:v>46119.51</c:v>
                </c:pt>
                <c:pt idx="357284">
                  <c:v>53119.68</c:v>
                </c:pt>
                <c:pt idx="357285">
                  <c:v>53546.34</c:v>
                </c:pt>
                <c:pt idx="357286">
                  <c:v>51304.25</c:v>
                </c:pt>
                <c:pt idx="357287">
                  <c:v>74547.990000000005</c:v>
                </c:pt>
                <c:pt idx="357288">
                  <c:v>67477.61</c:v>
                </c:pt>
                <c:pt idx="357289">
                  <c:v>44301.57</c:v>
                </c:pt>
                <c:pt idx="357290">
                  <c:v>59311.5</c:v>
                </c:pt>
                <c:pt idx="357291">
                  <c:v>61039.01</c:v>
                </c:pt>
                <c:pt idx="357292">
                  <c:v>69247.490000000005</c:v>
                </c:pt>
                <c:pt idx="357293">
                  <c:v>49155.64</c:v>
                </c:pt>
                <c:pt idx="357294">
                  <c:v>62757.63</c:v>
                </c:pt>
                <c:pt idx="357295">
                  <c:v>63379.71</c:v>
                </c:pt>
                <c:pt idx="357296">
                  <c:v>67933.56</c:v>
                </c:pt>
                <c:pt idx="357297">
                  <c:v>45305.38</c:v>
                </c:pt>
                <c:pt idx="357298">
                  <c:v>65802.25</c:v>
                </c:pt>
                <c:pt idx="357299">
                  <c:v>80749.8</c:v>
                </c:pt>
                <c:pt idx="357300">
                  <c:v>63396.02</c:v>
                </c:pt>
                <c:pt idx="357301">
                  <c:v>62998.14</c:v>
                </c:pt>
                <c:pt idx="357302">
                  <c:v>42351.74</c:v>
                </c:pt>
                <c:pt idx="357303">
                  <c:v>83184.19</c:v>
                </c:pt>
                <c:pt idx="357304">
                  <c:v>75615.83</c:v>
                </c:pt>
                <c:pt idx="357305">
                  <c:v>65367.1</c:v>
                </c:pt>
                <c:pt idx="357306">
                  <c:v>70520.990000000005</c:v>
                </c:pt>
                <c:pt idx="357307">
                  <c:v>74185.53</c:v>
                </c:pt>
                <c:pt idx="357308">
                  <c:v>93759.35</c:v>
                </c:pt>
                <c:pt idx="357309">
                  <c:v>53548.69</c:v>
                </c:pt>
                <c:pt idx="357310">
                  <c:v>62307.94</c:v>
                </c:pt>
                <c:pt idx="357311">
                  <c:v>95472.05</c:v>
                </c:pt>
                <c:pt idx="357312">
                  <c:v>79527.66</c:v>
                </c:pt>
                <c:pt idx="357313">
                  <c:v>69754.350000000006</c:v>
                </c:pt>
                <c:pt idx="357314">
                  <c:v>72701.759999999995</c:v>
                </c:pt>
                <c:pt idx="357315">
                  <c:v>75108.11</c:v>
                </c:pt>
                <c:pt idx="357316">
                  <c:v>89879.86</c:v>
                </c:pt>
                <c:pt idx="357317">
                  <c:v>78375.399999999994</c:v>
                </c:pt>
                <c:pt idx="357318">
                  <c:v>57452.959999999999</c:v>
                </c:pt>
                <c:pt idx="357319">
                  <c:v>77359.17</c:v>
                </c:pt>
                <c:pt idx="357320">
                  <c:v>91894.49</c:v>
                </c:pt>
                <c:pt idx="357321">
                  <c:v>70615.63</c:v>
                </c:pt>
                <c:pt idx="357322">
                  <c:v>65156.76</c:v>
                </c:pt>
                <c:pt idx="357323">
                  <c:v>74590.3</c:v>
                </c:pt>
                <c:pt idx="357324">
                  <c:v>73669.94</c:v>
                </c:pt>
                <c:pt idx="357325">
                  <c:v>73009.850000000006</c:v>
                </c:pt>
                <c:pt idx="357326">
                  <c:v>79582.27</c:v>
                </c:pt>
                <c:pt idx="357327">
                  <c:v>70600.600000000006</c:v>
                </c:pt>
                <c:pt idx="357328">
                  <c:v>72336.649999999994</c:v>
                </c:pt>
                <c:pt idx="357329">
                  <c:v>61723.16</c:v>
                </c:pt>
                <c:pt idx="357330">
                  <c:v>62027.34</c:v>
                </c:pt>
                <c:pt idx="357331">
                  <c:v>100618.04</c:v>
                </c:pt>
                <c:pt idx="357332">
                  <c:v>67865.320000000007</c:v>
                </c:pt>
                <c:pt idx="357333">
                  <c:v>82322.789999999994</c:v>
                </c:pt>
                <c:pt idx="357334">
                  <c:v>77593.100000000006</c:v>
                </c:pt>
                <c:pt idx="357335">
                  <c:v>69756.14</c:v>
                </c:pt>
                <c:pt idx="357336">
                  <c:v>59152.71</c:v>
                </c:pt>
                <c:pt idx="357337">
                  <c:v>78433.16</c:v>
                </c:pt>
                <c:pt idx="357338">
                  <c:v>88714.7</c:v>
                </c:pt>
                <c:pt idx="357339">
                  <c:v>79254.990000000005</c:v>
                </c:pt>
                <c:pt idx="357340">
                  <c:v>63480.95</c:v>
                </c:pt>
                <c:pt idx="357341">
                  <c:v>61080.17</c:v>
                </c:pt>
                <c:pt idx="357342">
                  <c:v>66776.539999999994</c:v>
                </c:pt>
                <c:pt idx="357343">
                  <c:v>83007.86</c:v>
                </c:pt>
                <c:pt idx="357344">
                  <c:v>79090.67</c:v>
                </c:pt>
                <c:pt idx="357345">
                  <c:v>66530.78</c:v>
                </c:pt>
                <c:pt idx="357346">
                  <c:v>15013.4</c:v>
                </c:pt>
                <c:pt idx="357347">
                  <c:v>16413.95</c:v>
                </c:pt>
                <c:pt idx="357348">
                  <c:v>16383.76</c:v>
                </c:pt>
                <c:pt idx="357349">
                  <c:v>16911.48</c:v>
                </c:pt>
                <c:pt idx="357350">
                  <c:v>16519.62</c:v>
                </c:pt>
                <c:pt idx="357351">
                  <c:v>17022.77</c:v>
                </c:pt>
                <c:pt idx="357352">
                  <c:v>16267.98</c:v>
                </c:pt>
                <c:pt idx="357353">
                  <c:v>17893.61</c:v>
                </c:pt>
                <c:pt idx="357354">
                  <c:v>16599.990000000002</c:v>
                </c:pt>
                <c:pt idx="357355">
                  <c:v>16032.33</c:v>
                </c:pt>
                <c:pt idx="357356">
                  <c:v>17576.75</c:v>
                </c:pt>
                <c:pt idx="357357">
                  <c:v>16026.4</c:v>
                </c:pt>
                <c:pt idx="357358">
                  <c:v>16108.92</c:v>
                </c:pt>
                <c:pt idx="357359">
                  <c:v>16777.55</c:v>
                </c:pt>
                <c:pt idx="357360">
                  <c:v>15627.84</c:v>
                </c:pt>
                <c:pt idx="357361">
                  <c:v>16188.69</c:v>
                </c:pt>
                <c:pt idx="357362">
                  <c:v>14840.59</c:v>
                </c:pt>
                <c:pt idx="357363">
                  <c:v>15558.07</c:v>
                </c:pt>
                <c:pt idx="357364">
                  <c:v>15292.67</c:v>
                </c:pt>
                <c:pt idx="357365">
                  <c:v>15654</c:v>
                </c:pt>
                <c:pt idx="357366">
                  <c:v>13532.13</c:v>
                </c:pt>
                <c:pt idx="357367">
                  <c:v>14265.12</c:v>
                </c:pt>
                <c:pt idx="357368">
                  <c:v>14674.75</c:v>
                </c:pt>
                <c:pt idx="357369">
                  <c:v>15045.04</c:v>
                </c:pt>
                <c:pt idx="357370">
                  <c:v>14550.06</c:v>
                </c:pt>
                <c:pt idx="357371">
                  <c:v>14078.36</c:v>
                </c:pt>
                <c:pt idx="357372">
                  <c:v>14560.9</c:v>
                </c:pt>
                <c:pt idx="357373">
                  <c:v>15462.71</c:v>
                </c:pt>
                <c:pt idx="357374">
                  <c:v>13923.72</c:v>
                </c:pt>
                <c:pt idx="357375">
                  <c:v>14018.79</c:v>
                </c:pt>
                <c:pt idx="357376">
                  <c:v>15524.53</c:v>
                </c:pt>
                <c:pt idx="357377">
                  <c:v>15187.87</c:v>
                </c:pt>
                <c:pt idx="357378">
                  <c:v>16385.099999999999</c:v>
                </c:pt>
                <c:pt idx="357379">
                  <c:v>15290.21</c:v>
                </c:pt>
                <c:pt idx="357380">
                  <c:v>15764.57</c:v>
                </c:pt>
                <c:pt idx="357381">
                  <c:v>14796.93</c:v>
                </c:pt>
                <c:pt idx="357382">
                  <c:v>14640.35</c:v>
                </c:pt>
                <c:pt idx="357383">
                  <c:v>15326.31</c:v>
                </c:pt>
                <c:pt idx="357384">
                  <c:v>15522.26</c:v>
                </c:pt>
                <c:pt idx="357385">
                  <c:v>15973.34</c:v>
                </c:pt>
                <c:pt idx="357386">
                  <c:v>15733.63</c:v>
                </c:pt>
                <c:pt idx="357387">
                  <c:v>15936.53</c:v>
                </c:pt>
                <c:pt idx="357388">
                  <c:v>14012.07</c:v>
                </c:pt>
                <c:pt idx="357389">
                  <c:v>16174.46</c:v>
                </c:pt>
                <c:pt idx="357390">
                  <c:v>15410.17</c:v>
                </c:pt>
                <c:pt idx="357391">
                  <c:v>15200.75</c:v>
                </c:pt>
                <c:pt idx="357392">
                  <c:v>14510.89</c:v>
                </c:pt>
                <c:pt idx="357393">
                  <c:v>14349.44</c:v>
                </c:pt>
                <c:pt idx="357394">
                  <c:v>17554.91</c:v>
                </c:pt>
                <c:pt idx="357395">
                  <c:v>17047.38</c:v>
                </c:pt>
                <c:pt idx="357396">
                  <c:v>15170.07</c:v>
                </c:pt>
                <c:pt idx="357397">
                  <c:v>18086.599999999999</c:v>
                </c:pt>
                <c:pt idx="357398">
                  <c:v>17802.39</c:v>
                </c:pt>
                <c:pt idx="357399">
                  <c:v>17567.18</c:v>
                </c:pt>
                <c:pt idx="357400">
                  <c:v>17096.11</c:v>
                </c:pt>
                <c:pt idx="357401">
                  <c:v>17039.330000000002</c:v>
                </c:pt>
                <c:pt idx="357402">
                  <c:v>17535.72</c:v>
                </c:pt>
                <c:pt idx="357403">
                  <c:v>17177.919999999998</c:v>
                </c:pt>
                <c:pt idx="357404">
                  <c:v>18731.96</c:v>
                </c:pt>
                <c:pt idx="357405">
                  <c:v>17572.8</c:v>
                </c:pt>
                <c:pt idx="357406">
                  <c:v>18062.060000000001</c:v>
                </c:pt>
                <c:pt idx="357407">
                  <c:v>17322.939999999999</c:v>
                </c:pt>
                <c:pt idx="357408">
                  <c:v>17230.38</c:v>
                </c:pt>
                <c:pt idx="357409">
                  <c:v>15110.39</c:v>
                </c:pt>
                <c:pt idx="357410">
                  <c:v>16063.01</c:v>
                </c:pt>
                <c:pt idx="357411">
                  <c:v>16396.14</c:v>
                </c:pt>
                <c:pt idx="357412">
                  <c:v>16139.79</c:v>
                </c:pt>
                <c:pt idx="357413">
                  <c:v>16567.21</c:v>
                </c:pt>
                <c:pt idx="357414">
                  <c:v>15276.48</c:v>
                </c:pt>
                <c:pt idx="357415">
                  <c:v>14892.2</c:v>
                </c:pt>
                <c:pt idx="357416">
                  <c:v>17263.04</c:v>
                </c:pt>
                <c:pt idx="357417">
                  <c:v>15341.98</c:v>
                </c:pt>
                <c:pt idx="357418">
                  <c:v>14520.51</c:v>
                </c:pt>
                <c:pt idx="357419">
                  <c:v>13831.24</c:v>
                </c:pt>
                <c:pt idx="357420">
                  <c:v>16056.71</c:v>
                </c:pt>
                <c:pt idx="357421">
                  <c:v>14746.38</c:v>
                </c:pt>
                <c:pt idx="357422">
                  <c:v>14785.07</c:v>
                </c:pt>
                <c:pt idx="357423">
                  <c:v>14160.38</c:v>
                </c:pt>
                <c:pt idx="357424">
                  <c:v>15307.31</c:v>
                </c:pt>
                <c:pt idx="357425">
                  <c:v>15555.39</c:v>
                </c:pt>
                <c:pt idx="357426">
                  <c:v>15012.09</c:v>
                </c:pt>
                <c:pt idx="357427">
                  <c:v>14357.68</c:v>
                </c:pt>
                <c:pt idx="357428">
                  <c:v>15543.34</c:v>
                </c:pt>
                <c:pt idx="357429">
                  <c:v>15207.41</c:v>
                </c:pt>
                <c:pt idx="357430">
                  <c:v>16852.53</c:v>
                </c:pt>
                <c:pt idx="357431">
                  <c:v>15767.16</c:v>
                </c:pt>
                <c:pt idx="357432">
                  <c:v>16380.08</c:v>
                </c:pt>
                <c:pt idx="357433">
                  <c:v>16766.650000000001</c:v>
                </c:pt>
                <c:pt idx="357434">
                  <c:v>16368.15</c:v>
                </c:pt>
                <c:pt idx="357435">
                  <c:v>17008.77</c:v>
                </c:pt>
                <c:pt idx="357436">
                  <c:v>16080.86</c:v>
                </c:pt>
                <c:pt idx="357437">
                  <c:v>16042.14</c:v>
                </c:pt>
                <c:pt idx="357438">
                  <c:v>17369.939999999999</c:v>
                </c:pt>
                <c:pt idx="357439">
                  <c:v>17116.91</c:v>
                </c:pt>
                <c:pt idx="357440">
                  <c:v>15482.93</c:v>
                </c:pt>
                <c:pt idx="357441">
                  <c:v>17935.650000000001</c:v>
                </c:pt>
                <c:pt idx="357442">
                  <c:v>16681.080000000002</c:v>
                </c:pt>
                <c:pt idx="357443">
                  <c:v>16709.259999999998</c:v>
                </c:pt>
                <c:pt idx="357444">
                  <c:v>15526.69</c:v>
                </c:pt>
                <c:pt idx="357445">
                  <c:v>14940.54</c:v>
                </c:pt>
                <c:pt idx="357446">
                  <c:v>19213.38</c:v>
                </c:pt>
                <c:pt idx="357447">
                  <c:v>18357.22</c:v>
                </c:pt>
                <c:pt idx="357448">
                  <c:v>18444.13</c:v>
                </c:pt>
                <c:pt idx="357449">
                  <c:v>17611.61</c:v>
                </c:pt>
                <c:pt idx="357450">
                  <c:v>19268.310000000001</c:v>
                </c:pt>
                <c:pt idx="357451">
                  <c:v>18507.23</c:v>
                </c:pt>
                <c:pt idx="357452">
                  <c:v>19161.22</c:v>
                </c:pt>
                <c:pt idx="357453">
                  <c:v>20126.16</c:v>
                </c:pt>
                <c:pt idx="357454">
                  <c:v>19991.490000000002</c:v>
                </c:pt>
                <c:pt idx="357455">
                  <c:v>19688.41</c:v>
                </c:pt>
                <c:pt idx="357456">
                  <c:v>20377.87</c:v>
                </c:pt>
                <c:pt idx="357457">
                  <c:v>18992.95</c:v>
                </c:pt>
                <c:pt idx="357458">
                  <c:v>19990.259999999998</c:v>
                </c:pt>
                <c:pt idx="357459">
                  <c:v>20103.09</c:v>
                </c:pt>
                <c:pt idx="357460">
                  <c:v>17750.060000000001</c:v>
                </c:pt>
                <c:pt idx="357461">
                  <c:v>16410.45</c:v>
                </c:pt>
                <c:pt idx="357462">
                  <c:v>18241.82</c:v>
                </c:pt>
                <c:pt idx="357463">
                  <c:v>20324.63</c:v>
                </c:pt>
                <c:pt idx="357464">
                  <c:v>17135.28</c:v>
                </c:pt>
                <c:pt idx="357465">
                  <c:v>16954.240000000002</c:v>
                </c:pt>
                <c:pt idx="357466">
                  <c:v>17315.79</c:v>
                </c:pt>
                <c:pt idx="357467">
                  <c:v>15993.17</c:v>
                </c:pt>
                <c:pt idx="357468">
                  <c:v>17167.8</c:v>
                </c:pt>
                <c:pt idx="357469">
                  <c:v>17180.43</c:v>
                </c:pt>
                <c:pt idx="357470">
                  <c:v>15774.88</c:v>
                </c:pt>
                <c:pt idx="357471">
                  <c:v>15173.5</c:v>
                </c:pt>
                <c:pt idx="357472">
                  <c:v>16158.56</c:v>
                </c:pt>
                <c:pt idx="357473">
                  <c:v>16283.8</c:v>
                </c:pt>
                <c:pt idx="357474">
                  <c:v>15040.16</c:v>
                </c:pt>
                <c:pt idx="357475">
                  <c:v>15611.9</c:v>
                </c:pt>
                <c:pt idx="357476">
                  <c:v>15430.83</c:v>
                </c:pt>
                <c:pt idx="357477">
                  <c:v>16647.34</c:v>
                </c:pt>
                <c:pt idx="357478">
                  <c:v>16472.84</c:v>
                </c:pt>
                <c:pt idx="357479">
                  <c:v>15510.83</c:v>
                </c:pt>
                <c:pt idx="357480">
                  <c:v>16775.64</c:v>
                </c:pt>
                <c:pt idx="357481">
                  <c:v>19084.509999999998</c:v>
                </c:pt>
                <c:pt idx="357482">
                  <c:v>18840.89</c:v>
                </c:pt>
                <c:pt idx="357483">
                  <c:v>18893.72</c:v>
                </c:pt>
                <c:pt idx="357484">
                  <c:v>17397.52</c:v>
                </c:pt>
                <c:pt idx="357485">
                  <c:v>17796.16</c:v>
                </c:pt>
                <c:pt idx="357486">
                  <c:v>17180.87</c:v>
                </c:pt>
                <c:pt idx="357487">
                  <c:v>18087.55</c:v>
                </c:pt>
                <c:pt idx="357488">
                  <c:v>18503.79</c:v>
                </c:pt>
                <c:pt idx="357489">
                  <c:v>109.64</c:v>
                </c:pt>
                <c:pt idx="357490">
                  <c:v>78.510000000000005</c:v>
                </c:pt>
                <c:pt idx="357491">
                  <c:v>103.37</c:v>
                </c:pt>
                <c:pt idx="357492">
                  <c:v>78.91</c:v>
                </c:pt>
                <c:pt idx="357493">
                  <c:v>75.540000000000006</c:v>
                </c:pt>
                <c:pt idx="357494">
                  <c:v>63.8</c:v>
                </c:pt>
                <c:pt idx="357495">
                  <c:v>114.51</c:v>
                </c:pt>
                <c:pt idx="357496">
                  <c:v>67.97</c:v>
                </c:pt>
                <c:pt idx="357497">
                  <c:v>77.709999999999994</c:v>
                </c:pt>
                <c:pt idx="357498">
                  <c:v>131.55000000000001</c:v>
                </c:pt>
                <c:pt idx="357499">
                  <c:v>93.23</c:v>
                </c:pt>
                <c:pt idx="357500">
                  <c:v>109.51</c:v>
                </c:pt>
                <c:pt idx="357501">
                  <c:v>83.52</c:v>
                </c:pt>
                <c:pt idx="357502">
                  <c:v>65.599999999999994</c:v>
                </c:pt>
                <c:pt idx="357503">
                  <c:v>99.8</c:v>
                </c:pt>
                <c:pt idx="357504">
                  <c:v>43.51</c:v>
                </c:pt>
                <c:pt idx="357505">
                  <c:v>71.67</c:v>
                </c:pt>
                <c:pt idx="357506">
                  <c:v>108.61</c:v>
                </c:pt>
                <c:pt idx="357507">
                  <c:v>71.13</c:v>
                </c:pt>
                <c:pt idx="357508">
                  <c:v>73.19</c:v>
                </c:pt>
                <c:pt idx="357509">
                  <c:v>112.38</c:v>
                </c:pt>
                <c:pt idx="357510">
                  <c:v>45.81</c:v>
                </c:pt>
                <c:pt idx="357511">
                  <c:v>69.52</c:v>
                </c:pt>
                <c:pt idx="357512">
                  <c:v>76.739999999999995</c:v>
                </c:pt>
                <c:pt idx="357513">
                  <c:v>80.41</c:v>
                </c:pt>
                <c:pt idx="357514">
                  <c:v>50.97</c:v>
                </c:pt>
                <c:pt idx="357515">
                  <c:v>123.19</c:v>
                </c:pt>
                <c:pt idx="357516">
                  <c:v>51.44</c:v>
                </c:pt>
                <c:pt idx="357517">
                  <c:v>49.63</c:v>
                </c:pt>
                <c:pt idx="357518">
                  <c:v>139.44999999999999</c:v>
                </c:pt>
                <c:pt idx="357519">
                  <c:v>78.09</c:v>
                </c:pt>
                <c:pt idx="357520">
                  <c:v>75.819999999999993</c:v>
                </c:pt>
                <c:pt idx="357521">
                  <c:v>97.26</c:v>
                </c:pt>
                <c:pt idx="357522">
                  <c:v>46.16</c:v>
                </c:pt>
                <c:pt idx="357523">
                  <c:v>84.73</c:v>
                </c:pt>
                <c:pt idx="357524">
                  <c:v>98.23</c:v>
                </c:pt>
                <c:pt idx="357525">
                  <c:v>131.71</c:v>
                </c:pt>
                <c:pt idx="357526">
                  <c:v>83.46</c:v>
                </c:pt>
                <c:pt idx="357527">
                  <c:v>91.92</c:v>
                </c:pt>
                <c:pt idx="357528">
                  <c:v>110.99</c:v>
                </c:pt>
                <c:pt idx="357529">
                  <c:v>82.51</c:v>
                </c:pt>
                <c:pt idx="357530">
                  <c:v>91.09</c:v>
                </c:pt>
                <c:pt idx="357531">
                  <c:v>128.59</c:v>
                </c:pt>
                <c:pt idx="357532">
                  <c:v>156.5</c:v>
                </c:pt>
                <c:pt idx="357533">
                  <c:v>102.3</c:v>
                </c:pt>
                <c:pt idx="357534">
                  <c:v>89.18</c:v>
                </c:pt>
                <c:pt idx="357535">
                  <c:v>96.99</c:v>
                </c:pt>
                <c:pt idx="357536">
                  <c:v>93.92</c:v>
                </c:pt>
                <c:pt idx="357537">
                  <c:v>70.97</c:v>
                </c:pt>
                <c:pt idx="357538">
                  <c:v>135.24</c:v>
                </c:pt>
                <c:pt idx="357539">
                  <c:v>95.69</c:v>
                </c:pt>
                <c:pt idx="357540">
                  <c:v>92.62</c:v>
                </c:pt>
                <c:pt idx="357541">
                  <c:v>78.510000000000005</c:v>
                </c:pt>
                <c:pt idx="357542">
                  <c:v>117.19</c:v>
                </c:pt>
                <c:pt idx="357543">
                  <c:v>95.12</c:v>
                </c:pt>
                <c:pt idx="357544">
                  <c:v>87.25</c:v>
                </c:pt>
                <c:pt idx="357545">
                  <c:v>90.7</c:v>
                </c:pt>
                <c:pt idx="357546">
                  <c:v>103.43</c:v>
                </c:pt>
                <c:pt idx="357547">
                  <c:v>112.67</c:v>
                </c:pt>
                <c:pt idx="357548">
                  <c:v>93.82</c:v>
                </c:pt>
                <c:pt idx="357549">
                  <c:v>111.24</c:v>
                </c:pt>
                <c:pt idx="357550">
                  <c:v>103.77</c:v>
                </c:pt>
                <c:pt idx="357551">
                  <c:v>102.74</c:v>
                </c:pt>
                <c:pt idx="357552">
                  <c:v>78.58</c:v>
                </c:pt>
                <c:pt idx="357553">
                  <c:v>94.64</c:v>
                </c:pt>
                <c:pt idx="357554">
                  <c:v>96.89</c:v>
                </c:pt>
                <c:pt idx="357555">
                  <c:v>71.099999999999994</c:v>
                </c:pt>
                <c:pt idx="357556">
                  <c:v>76.3</c:v>
                </c:pt>
                <c:pt idx="357557">
                  <c:v>73.81</c:v>
                </c:pt>
                <c:pt idx="357558">
                  <c:v>70.09</c:v>
                </c:pt>
                <c:pt idx="357559">
                  <c:v>85.66</c:v>
                </c:pt>
                <c:pt idx="357560">
                  <c:v>134.44</c:v>
                </c:pt>
                <c:pt idx="357561">
                  <c:v>159.69999999999999</c:v>
                </c:pt>
                <c:pt idx="357562">
                  <c:v>107.06</c:v>
                </c:pt>
                <c:pt idx="357563">
                  <c:v>138.01</c:v>
                </c:pt>
                <c:pt idx="357564">
                  <c:v>64.150000000000006</c:v>
                </c:pt>
                <c:pt idx="357565">
                  <c:v>139.76</c:v>
                </c:pt>
                <c:pt idx="357566">
                  <c:v>131.85</c:v>
                </c:pt>
                <c:pt idx="357567">
                  <c:v>137.94999999999999</c:v>
                </c:pt>
                <c:pt idx="357568">
                  <c:v>102.22</c:v>
                </c:pt>
                <c:pt idx="357569">
                  <c:v>112.61</c:v>
                </c:pt>
                <c:pt idx="357570">
                  <c:v>73.7</c:v>
                </c:pt>
                <c:pt idx="357571">
                  <c:v>82.32</c:v>
                </c:pt>
                <c:pt idx="357572">
                  <c:v>98.65</c:v>
                </c:pt>
                <c:pt idx="357573">
                  <c:v>98.49</c:v>
                </c:pt>
                <c:pt idx="357574">
                  <c:v>124.53</c:v>
                </c:pt>
                <c:pt idx="357575">
                  <c:v>89.52</c:v>
                </c:pt>
                <c:pt idx="357576">
                  <c:v>116.33</c:v>
                </c:pt>
                <c:pt idx="357577">
                  <c:v>54.41</c:v>
                </c:pt>
                <c:pt idx="357578">
                  <c:v>64.959999999999994</c:v>
                </c:pt>
                <c:pt idx="357579">
                  <c:v>79.64</c:v>
                </c:pt>
                <c:pt idx="357580">
                  <c:v>94.79</c:v>
                </c:pt>
                <c:pt idx="357581">
                  <c:v>133.12</c:v>
                </c:pt>
                <c:pt idx="357582">
                  <c:v>71.66</c:v>
                </c:pt>
                <c:pt idx="357583">
                  <c:v>99.45</c:v>
                </c:pt>
                <c:pt idx="357584">
                  <c:v>95.92</c:v>
                </c:pt>
                <c:pt idx="357585">
                  <c:v>127.62</c:v>
                </c:pt>
                <c:pt idx="357586">
                  <c:v>136.34</c:v>
                </c:pt>
                <c:pt idx="357587">
                  <c:v>92.92</c:v>
                </c:pt>
                <c:pt idx="357588">
                  <c:v>54.87</c:v>
                </c:pt>
                <c:pt idx="357589">
                  <c:v>113.44</c:v>
                </c:pt>
                <c:pt idx="357590">
                  <c:v>97.49</c:v>
                </c:pt>
                <c:pt idx="357591">
                  <c:v>100.91</c:v>
                </c:pt>
                <c:pt idx="357592">
                  <c:v>112.63</c:v>
                </c:pt>
                <c:pt idx="357593">
                  <c:v>95.73</c:v>
                </c:pt>
                <c:pt idx="357594">
                  <c:v>169.64</c:v>
                </c:pt>
                <c:pt idx="357595">
                  <c:v>87.33</c:v>
                </c:pt>
                <c:pt idx="357596">
                  <c:v>111.41</c:v>
                </c:pt>
                <c:pt idx="357597">
                  <c:v>146.72</c:v>
                </c:pt>
                <c:pt idx="357598">
                  <c:v>155.37</c:v>
                </c:pt>
                <c:pt idx="357599">
                  <c:v>89.87</c:v>
                </c:pt>
                <c:pt idx="357600">
                  <c:v>131.63</c:v>
                </c:pt>
                <c:pt idx="357601">
                  <c:v>142.11000000000001</c:v>
                </c:pt>
                <c:pt idx="357602">
                  <c:v>71.39</c:v>
                </c:pt>
                <c:pt idx="357603">
                  <c:v>111.78</c:v>
                </c:pt>
                <c:pt idx="357604">
                  <c:v>92.49</c:v>
                </c:pt>
                <c:pt idx="357605">
                  <c:v>103.01</c:v>
                </c:pt>
                <c:pt idx="357606">
                  <c:v>77.91</c:v>
                </c:pt>
                <c:pt idx="357607">
                  <c:v>154.83000000000001</c:v>
                </c:pt>
                <c:pt idx="357608">
                  <c:v>137.78</c:v>
                </c:pt>
                <c:pt idx="357609">
                  <c:v>129.66</c:v>
                </c:pt>
                <c:pt idx="357610">
                  <c:v>129.61000000000001</c:v>
                </c:pt>
                <c:pt idx="357611">
                  <c:v>121.92</c:v>
                </c:pt>
                <c:pt idx="357612">
                  <c:v>110.78</c:v>
                </c:pt>
                <c:pt idx="357613">
                  <c:v>138.07</c:v>
                </c:pt>
                <c:pt idx="357614">
                  <c:v>82.86</c:v>
                </c:pt>
                <c:pt idx="357615">
                  <c:v>131.43</c:v>
                </c:pt>
                <c:pt idx="357616">
                  <c:v>153.72999999999999</c:v>
                </c:pt>
                <c:pt idx="357617">
                  <c:v>86.85</c:v>
                </c:pt>
                <c:pt idx="357618">
                  <c:v>63.41</c:v>
                </c:pt>
                <c:pt idx="357619">
                  <c:v>64.819999999999993</c:v>
                </c:pt>
                <c:pt idx="357620">
                  <c:v>112.12</c:v>
                </c:pt>
                <c:pt idx="357621">
                  <c:v>63.39</c:v>
                </c:pt>
                <c:pt idx="357622">
                  <c:v>103.38</c:v>
                </c:pt>
                <c:pt idx="357623">
                  <c:v>119.99</c:v>
                </c:pt>
                <c:pt idx="357624">
                  <c:v>105.9</c:v>
                </c:pt>
                <c:pt idx="357625">
                  <c:v>138.56</c:v>
                </c:pt>
                <c:pt idx="357626">
                  <c:v>158.38</c:v>
                </c:pt>
                <c:pt idx="357627">
                  <c:v>112.39</c:v>
                </c:pt>
                <c:pt idx="357628">
                  <c:v>110.72</c:v>
                </c:pt>
                <c:pt idx="357629">
                  <c:v>83.01</c:v>
                </c:pt>
                <c:pt idx="357630">
                  <c:v>140.94999999999999</c:v>
                </c:pt>
                <c:pt idx="357631">
                  <c:v>92.86</c:v>
                </c:pt>
                <c:pt idx="357632">
                  <c:v>9.9700000000000006</c:v>
                </c:pt>
                <c:pt idx="357633">
                  <c:v>6.14</c:v>
                </c:pt>
                <c:pt idx="357634">
                  <c:v>15</c:v>
                </c:pt>
                <c:pt idx="357635">
                  <c:v>5</c:v>
                </c:pt>
                <c:pt idx="357636">
                  <c:v>2</c:v>
                </c:pt>
                <c:pt idx="357637">
                  <c:v>3</c:v>
                </c:pt>
                <c:pt idx="357638">
                  <c:v>8.75</c:v>
                </c:pt>
                <c:pt idx="357639">
                  <c:v>11.25</c:v>
                </c:pt>
                <c:pt idx="357640">
                  <c:v>5.75</c:v>
                </c:pt>
                <c:pt idx="357641">
                  <c:v>2.5</c:v>
                </c:pt>
                <c:pt idx="357642">
                  <c:v>2.5</c:v>
                </c:pt>
                <c:pt idx="357643">
                  <c:v>34</c:v>
                </c:pt>
                <c:pt idx="357644">
                  <c:v>2</c:v>
                </c:pt>
                <c:pt idx="357645">
                  <c:v>6.69</c:v>
                </c:pt>
                <c:pt idx="357646">
                  <c:v>3.67</c:v>
                </c:pt>
                <c:pt idx="357647">
                  <c:v>0</c:v>
                </c:pt>
                <c:pt idx="357648">
                  <c:v>5.16</c:v>
                </c:pt>
                <c:pt idx="357649">
                  <c:v>2.97</c:v>
                </c:pt>
                <c:pt idx="357650">
                  <c:v>5.94</c:v>
                </c:pt>
                <c:pt idx="357651">
                  <c:v>13.91</c:v>
                </c:pt>
                <c:pt idx="357652">
                  <c:v>2.97</c:v>
                </c:pt>
                <c:pt idx="357653">
                  <c:v>2.97</c:v>
                </c:pt>
                <c:pt idx="357654">
                  <c:v>2</c:v>
                </c:pt>
                <c:pt idx="357655">
                  <c:v>2.58</c:v>
                </c:pt>
                <c:pt idx="357656">
                  <c:v>11.1</c:v>
                </c:pt>
                <c:pt idx="357657">
                  <c:v>4.97</c:v>
                </c:pt>
                <c:pt idx="357658">
                  <c:v>4.97</c:v>
                </c:pt>
                <c:pt idx="357659">
                  <c:v>5.94</c:v>
                </c:pt>
                <c:pt idx="357660">
                  <c:v>6.99</c:v>
                </c:pt>
                <c:pt idx="357661">
                  <c:v>3.5</c:v>
                </c:pt>
                <c:pt idx="357662">
                  <c:v>2.4700000000000002</c:v>
                </c:pt>
                <c:pt idx="357663">
                  <c:v>2.4700000000000002</c:v>
                </c:pt>
                <c:pt idx="357664">
                  <c:v>4.74</c:v>
                </c:pt>
                <c:pt idx="357665">
                  <c:v>5.44</c:v>
                </c:pt>
                <c:pt idx="357666">
                  <c:v>2.4700000000000002</c:v>
                </c:pt>
                <c:pt idx="357667">
                  <c:v>2.4700000000000002</c:v>
                </c:pt>
                <c:pt idx="357668">
                  <c:v>2.97</c:v>
                </c:pt>
                <c:pt idx="357669">
                  <c:v>9.8800000000000008</c:v>
                </c:pt>
                <c:pt idx="357670">
                  <c:v>15</c:v>
                </c:pt>
                <c:pt idx="357671">
                  <c:v>2.97</c:v>
                </c:pt>
                <c:pt idx="357672">
                  <c:v>8</c:v>
                </c:pt>
                <c:pt idx="357673">
                  <c:v>5.87</c:v>
                </c:pt>
                <c:pt idx="357674">
                  <c:v>2.97</c:v>
                </c:pt>
                <c:pt idx="357675">
                  <c:v>8.9700000000000006</c:v>
                </c:pt>
                <c:pt idx="357676">
                  <c:v>2.97</c:v>
                </c:pt>
                <c:pt idx="357677">
                  <c:v>2.97</c:v>
                </c:pt>
                <c:pt idx="357678">
                  <c:v>8.7899999999999991</c:v>
                </c:pt>
                <c:pt idx="357679">
                  <c:v>5</c:v>
                </c:pt>
                <c:pt idx="357680">
                  <c:v>0.97</c:v>
                </c:pt>
                <c:pt idx="357681">
                  <c:v>-1.5</c:v>
                </c:pt>
                <c:pt idx="357682">
                  <c:v>19.440000000000001</c:v>
                </c:pt>
                <c:pt idx="357683">
                  <c:v>9.9700000000000006</c:v>
                </c:pt>
                <c:pt idx="357684">
                  <c:v>2.97</c:v>
                </c:pt>
                <c:pt idx="357685">
                  <c:v>9.4700000000000006</c:v>
                </c:pt>
                <c:pt idx="357686">
                  <c:v>4725.95</c:v>
                </c:pt>
                <c:pt idx="357687">
                  <c:v>3851.6</c:v>
                </c:pt>
                <c:pt idx="357688">
                  <c:v>4038.57</c:v>
                </c:pt>
                <c:pt idx="357689">
                  <c:v>4533.46</c:v>
                </c:pt>
                <c:pt idx="357690">
                  <c:v>4964.09</c:v>
                </c:pt>
                <c:pt idx="357691">
                  <c:v>4684.54</c:v>
                </c:pt>
                <c:pt idx="357692">
                  <c:v>4594.01</c:v>
                </c:pt>
                <c:pt idx="357693">
                  <c:v>5035.8500000000004</c:v>
                </c:pt>
                <c:pt idx="357694">
                  <c:v>4942.79</c:v>
                </c:pt>
                <c:pt idx="357695">
                  <c:v>4709.8999999999996</c:v>
                </c:pt>
                <c:pt idx="357696">
                  <c:v>4653.29</c:v>
                </c:pt>
                <c:pt idx="357697">
                  <c:v>5062.42</c:v>
                </c:pt>
                <c:pt idx="357698">
                  <c:v>4637.2700000000004</c:v>
                </c:pt>
                <c:pt idx="357699">
                  <c:v>5271</c:v>
                </c:pt>
                <c:pt idx="357700">
                  <c:v>5543.14</c:v>
                </c:pt>
                <c:pt idx="357701">
                  <c:v>4439.43</c:v>
                </c:pt>
                <c:pt idx="357702">
                  <c:v>5242.94</c:v>
                </c:pt>
                <c:pt idx="357703">
                  <c:v>4896.6899999999996</c:v>
                </c:pt>
                <c:pt idx="357704">
                  <c:v>5283.1</c:v>
                </c:pt>
                <c:pt idx="357705">
                  <c:v>4497.6499999999996</c:v>
                </c:pt>
                <c:pt idx="357706">
                  <c:v>4678.8</c:v>
                </c:pt>
                <c:pt idx="357707">
                  <c:v>4840.3500000000004</c:v>
                </c:pt>
                <c:pt idx="357708">
                  <c:v>4589.6000000000004</c:v>
                </c:pt>
                <c:pt idx="357709">
                  <c:v>5297.81</c:v>
                </c:pt>
                <c:pt idx="357710">
                  <c:v>4348.43</c:v>
                </c:pt>
                <c:pt idx="357711">
                  <c:v>4844.12</c:v>
                </c:pt>
                <c:pt idx="357712">
                  <c:v>4273.37</c:v>
                </c:pt>
                <c:pt idx="357713">
                  <c:v>4771.97</c:v>
                </c:pt>
                <c:pt idx="357714">
                  <c:v>4272.74</c:v>
                </c:pt>
                <c:pt idx="357715">
                  <c:v>4462.5600000000004</c:v>
                </c:pt>
                <c:pt idx="357716">
                  <c:v>4484.9799999999996</c:v>
                </c:pt>
                <c:pt idx="357717">
                  <c:v>4433.7</c:v>
                </c:pt>
                <c:pt idx="357718">
                  <c:v>4476.42</c:v>
                </c:pt>
                <c:pt idx="357719">
                  <c:v>4118.3100000000004</c:v>
                </c:pt>
                <c:pt idx="357720">
                  <c:v>4567.3999999999996</c:v>
                </c:pt>
                <c:pt idx="357721">
                  <c:v>4538.33</c:v>
                </c:pt>
                <c:pt idx="357722">
                  <c:v>4914.5</c:v>
                </c:pt>
                <c:pt idx="357723">
                  <c:v>4306.1000000000004</c:v>
                </c:pt>
                <c:pt idx="357724">
                  <c:v>4163.51</c:v>
                </c:pt>
                <c:pt idx="357725">
                  <c:v>4585.5</c:v>
                </c:pt>
                <c:pt idx="357726">
                  <c:v>4175.45</c:v>
                </c:pt>
                <c:pt idx="357727">
                  <c:v>4887.2</c:v>
                </c:pt>
                <c:pt idx="357728">
                  <c:v>3924.14</c:v>
                </c:pt>
                <c:pt idx="357729">
                  <c:v>4398.34</c:v>
                </c:pt>
                <c:pt idx="357730">
                  <c:v>4865.2</c:v>
                </c:pt>
                <c:pt idx="357731">
                  <c:v>3763.29</c:v>
                </c:pt>
                <c:pt idx="357732">
                  <c:v>3872.52</c:v>
                </c:pt>
                <c:pt idx="357733">
                  <c:v>3905.16</c:v>
                </c:pt>
                <c:pt idx="357734">
                  <c:v>3976.22</c:v>
                </c:pt>
                <c:pt idx="357735">
                  <c:v>4089.83</c:v>
                </c:pt>
                <c:pt idx="357736">
                  <c:v>4269.05</c:v>
                </c:pt>
                <c:pt idx="357737">
                  <c:v>4252.1400000000003</c:v>
                </c:pt>
                <c:pt idx="357738">
                  <c:v>5153.01</c:v>
                </c:pt>
                <c:pt idx="357739">
                  <c:v>5161.67</c:v>
                </c:pt>
                <c:pt idx="357740">
                  <c:v>5579.11</c:v>
                </c:pt>
                <c:pt idx="357741">
                  <c:v>5661.85</c:v>
                </c:pt>
                <c:pt idx="357742">
                  <c:v>5154.34</c:v>
                </c:pt>
                <c:pt idx="357743">
                  <c:v>5121.8999999999996</c:v>
                </c:pt>
                <c:pt idx="357744">
                  <c:v>5117.8100000000004</c:v>
                </c:pt>
                <c:pt idx="357745">
                  <c:v>4864.74</c:v>
                </c:pt>
                <c:pt idx="357746">
                  <c:v>5195.25</c:v>
                </c:pt>
                <c:pt idx="357747">
                  <c:v>5144.33</c:v>
                </c:pt>
                <c:pt idx="357748">
                  <c:v>5452.24</c:v>
                </c:pt>
                <c:pt idx="357749">
                  <c:v>4789.96</c:v>
                </c:pt>
                <c:pt idx="357750">
                  <c:v>5067.97</c:v>
                </c:pt>
                <c:pt idx="357751">
                  <c:v>5521.17</c:v>
                </c:pt>
                <c:pt idx="357752">
                  <c:v>5309.43</c:v>
                </c:pt>
                <c:pt idx="357753">
                  <c:v>5500.45</c:v>
                </c:pt>
                <c:pt idx="357754">
                  <c:v>4762.63</c:v>
                </c:pt>
                <c:pt idx="357755">
                  <c:v>5170.3599999999997</c:v>
                </c:pt>
                <c:pt idx="357756">
                  <c:v>5402.1</c:v>
                </c:pt>
                <c:pt idx="357757">
                  <c:v>5100.5600000000004</c:v>
                </c:pt>
                <c:pt idx="357758">
                  <c:v>5003.62</c:v>
                </c:pt>
                <c:pt idx="357759">
                  <c:v>4850.82</c:v>
                </c:pt>
                <c:pt idx="357760">
                  <c:v>4656.16</c:v>
                </c:pt>
                <c:pt idx="357761">
                  <c:v>4834.24</c:v>
                </c:pt>
                <c:pt idx="357762">
                  <c:v>5140.49</c:v>
                </c:pt>
                <c:pt idx="357763">
                  <c:v>4519.05</c:v>
                </c:pt>
                <c:pt idx="357764">
                  <c:v>4336.3999999999996</c:v>
                </c:pt>
                <c:pt idx="357765">
                  <c:v>4860.41</c:v>
                </c:pt>
                <c:pt idx="357766">
                  <c:v>4773.9799999999996</c:v>
                </c:pt>
                <c:pt idx="357767">
                  <c:v>4628.62</c:v>
                </c:pt>
                <c:pt idx="357768">
                  <c:v>5321.06</c:v>
                </c:pt>
                <c:pt idx="357769">
                  <c:v>4686.33</c:v>
                </c:pt>
                <c:pt idx="357770">
                  <c:v>5383.37</c:v>
                </c:pt>
                <c:pt idx="357771">
                  <c:v>4666.47</c:v>
                </c:pt>
                <c:pt idx="357772">
                  <c:v>4691.01</c:v>
                </c:pt>
                <c:pt idx="357773">
                  <c:v>4812.5200000000004</c:v>
                </c:pt>
                <c:pt idx="357774">
                  <c:v>4959.09</c:v>
                </c:pt>
                <c:pt idx="357775">
                  <c:v>4974.16</c:v>
                </c:pt>
                <c:pt idx="357776">
                  <c:v>4455.53</c:v>
                </c:pt>
                <c:pt idx="357777">
                  <c:v>4490.62</c:v>
                </c:pt>
                <c:pt idx="357778">
                  <c:v>5049.1899999999996</c:v>
                </c:pt>
                <c:pt idx="357779">
                  <c:v>4501.1499999999996</c:v>
                </c:pt>
                <c:pt idx="357780">
                  <c:v>5105.26</c:v>
                </c:pt>
                <c:pt idx="357781">
                  <c:v>3913.59</c:v>
                </c:pt>
                <c:pt idx="357782">
                  <c:v>3799.26</c:v>
                </c:pt>
                <c:pt idx="357783">
                  <c:v>3987.07</c:v>
                </c:pt>
                <c:pt idx="357784">
                  <c:v>4139.6400000000003</c:v>
                </c:pt>
                <c:pt idx="357785">
                  <c:v>3990.48</c:v>
                </c:pt>
                <c:pt idx="357786">
                  <c:v>4460.2</c:v>
                </c:pt>
                <c:pt idx="357787">
                  <c:v>4730.8500000000004</c:v>
                </c:pt>
                <c:pt idx="357788">
                  <c:v>4348.01</c:v>
                </c:pt>
                <c:pt idx="357789">
                  <c:v>4642.79</c:v>
                </c:pt>
                <c:pt idx="357790">
                  <c:v>4938.87</c:v>
                </c:pt>
                <c:pt idx="357791">
                  <c:v>6007.37</c:v>
                </c:pt>
                <c:pt idx="357792">
                  <c:v>6017.2</c:v>
                </c:pt>
                <c:pt idx="357793">
                  <c:v>5678.68</c:v>
                </c:pt>
                <c:pt idx="357794">
                  <c:v>5603.03</c:v>
                </c:pt>
                <c:pt idx="357795">
                  <c:v>6061.78</c:v>
                </c:pt>
                <c:pt idx="357796">
                  <c:v>5854.69</c:v>
                </c:pt>
                <c:pt idx="357797">
                  <c:v>5489.44</c:v>
                </c:pt>
                <c:pt idx="357798">
                  <c:v>5719.93</c:v>
                </c:pt>
                <c:pt idx="357799">
                  <c:v>5867.9</c:v>
                </c:pt>
                <c:pt idx="357800">
                  <c:v>5641.73</c:v>
                </c:pt>
                <c:pt idx="357801">
                  <c:v>5993.52</c:v>
                </c:pt>
                <c:pt idx="357802">
                  <c:v>6199.17</c:v>
                </c:pt>
                <c:pt idx="357803">
                  <c:v>6103.31</c:v>
                </c:pt>
                <c:pt idx="357804">
                  <c:v>6608.46</c:v>
                </c:pt>
                <c:pt idx="357805">
                  <c:v>5887.12</c:v>
                </c:pt>
                <c:pt idx="357806">
                  <c:v>5684.26</c:v>
                </c:pt>
                <c:pt idx="357807">
                  <c:v>5272.41</c:v>
                </c:pt>
                <c:pt idx="357808">
                  <c:v>5880.51</c:v>
                </c:pt>
                <c:pt idx="357809">
                  <c:v>6130.76</c:v>
                </c:pt>
                <c:pt idx="357810">
                  <c:v>5225.57</c:v>
                </c:pt>
                <c:pt idx="357811">
                  <c:v>5499.62</c:v>
                </c:pt>
                <c:pt idx="357812">
                  <c:v>5864.65</c:v>
                </c:pt>
                <c:pt idx="357813">
                  <c:v>5203.84</c:v>
                </c:pt>
                <c:pt idx="357814">
                  <c:v>5699.11</c:v>
                </c:pt>
                <c:pt idx="357815">
                  <c:v>5129.93</c:v>
                </c:pt>
                <c:pt idx="357816">
                  <c:v>5353.48</c:v>
                </c:pt>
                <c:pt idx="357817">
                  <c:v>5565.51</c:v>
                </c:pt>
                <c:pt idx="357818">
                  <c:v>4877.2700000000004</c:v>
                </c:pt>
                <c:pt idx="357819">
                  <c:v>5070.6499999999996</c:v>
                </c:pt>
                <c:pt idx="357820">
                  <c:v>5547.36</c:v>
                </c:pt>
                <c:pt idx="357821">
                  <c:v>5311.58</c:v>
                </c:pt>
                <c:pt idx="357822">
                  <c:v>5445.35</c:v>
                </c:pt>
                <c:pt idx="357823">
                  <c:v>5053.1400000000003</c:v>
                </c:pt>
                <c:pt idx="357824">
                  <c:v>5266.32</c:v>
                </c:pt>
                <c:pt idx="357825">
                  <c:v>5360.94</c:v>
                </c:pt>
                <c:pt idx="357826">
                  <c:v>5368.65</c:v>
                </c:pt>
                <c:pt idx="357827">
                  <c:v>5335.16</c:v>
                </c:pt>
                <c:pt idx="357828">
                  <c:v>4983.01</c:v>
                </c:pt>
                <c:pt idx="357829">
                  <c:v>5.94</c:v>
                </c:pt>
                <c:pt idx="357830">
                  <c:v>2.97</c:v>
                </c:pt>
                <c:pt idx="357831">
                  <c:v>2.97</c:v>
                </c:pt>
                <c:pt idx="357832">
                  <c:v>2.97</c:v>
                </c:pt>
                <c:pt idx="357833">
                  <c:v>8.91</c:v>
                </c:pt>
                <c:pt idx="357834">
                  <c:v>2.97</c:v>
                </c:pt>
                <c:pt idx="357835">
                  <c:v>2.97</c:v>
                </c:pt>
                <c:pt idx="357836">
                  <c:v>2.97</c:v>
                </c:pt>
                <c:pt idx="357837">
                  <c:v>8.91</c:v>
                </c:pt>
                <c:pt idx="357838">
                  <c:v>16.88</c:v>
                </c:pt>
                <c:pt idx="357839">
                  <c:v>18.91</c:v>
                </c:pt>
                <c:pt idx="357840">
                  <c:v>5.94</c:v>
                </c:pt>
                <c:pt idx="357841">
                  <c:v>8.91</c:v>
                </c:pt>
                <c:pt idx="357842">
                  <c:v>11.88</c:v>
                </c:pt>
                <c:pt idx="357843">
                  <c:v>16.88</c:v>
                </c:pt>
                <c:pt idx="357844">
                  <c:v>17.82</c:v>
                </c:pt>
                <c:pt idx="357845">
                  <c:v>16.88</c:v>
                </c:pt>
                <c:pt idx="357846">
                  <c:v>14.85</c:v>
                </c:pt>
                <c:pt idx="357847">
                  <c:v>24.85</c:v>
                </c:pt>
                <c:pt idx="357848">
                  <c:v>17.82</c:v>
                </c:pt>
                <c:pt idx="357849">
                  <c:v>5.94</c:v>
                </c:pt>
                <c:pt idx="357850">
                  <c:v>10.94</c:v>
                </c:pt>
                <c:pt idx="357851">
                  <c:v>2.97</c:v>
                </c:pt>
                <c:pt idx="357852">
                  <c:v>10.94</c:v>
                </c:pt>
                <c:pt idx="357853">
                  <c:v>10.94</c:v>
                </c:pt>
                <c:pt idx="357854">
                  <c:v>10.94</c:v>
                </c:pt>
                <c:pt idx="357855">
                  <c:v>5.94</c:v>
                </c:pt>
                <c:pt idx="357856">
                  <c:v>8.91</c:v>
                </c:pt>
                <c:pt idx="357857">
                  <c:v>16.88</c:v>
                </c:pt>
                <c:pt idx="357858">
                  <c:v>5.94</c:v>
                </c:pt>
                <c:pt idx="357859">
                  <c:v>22.15</c:v>
                </c:pt>
                <c:pt idx="357860">
                  <c:v>38.49</c:v>
                </c:pt>
                <c:pt idx="357861">
                  <c:v>15.39</c:v>
                </c:pt>
                <c:pt idx="357862">
                  <c:v>15.07</c:v>
                </c:pt>
                <c:pt idx="357863">
                  <c:v>22.26</c:v>
                </c:pt>
                <c:pt idx="357864">
                  <c:v>22.29</c:v>
                </c:pt>
                <c:pt idx="357865">
                  <c:v>25.46</c:v>
                </c:pt>
                <c:pt idx="357866">
                  <c:v>9.7100000000000009</c:v>
                </c:pt>
                <c:pt idx="357867">
                  <c:v>33.47</c:v>
                </c:pt>
                <c:pt idx="357868">
                  <c:v>30.47</c:v>
                </c:pt>
                <c:pt idx="357869">
                  <c:v>31.89</c:v>
                </c:pt>
                <c:pt idx="357870">
                  <c:v>33.22</c:v>
                </c:pt>
                <c:pt idx="357871">
                  <c:v>15.02</c:v>
                </c:pt>
                <c:pt idx="357872">
                  <c:v>15.75</c:v>
                </c:pt>
                <c:pt idx="357873">
                  <c:v>49.7</c:v>
                </c:pt>
                <c:pt idx="357874">
                  <c:v>15.65</c:v>
                </c:pt>
                <c:pt idx="357875">
                  <c:v>15.06</c:v>
                </c:pt>
                <c:pt idx="357876">
                  <c:v>12.38</c:v>
                </c:pt>
                <c:pt idx="357877">
                  <c:v>27.75</c:v>
                </c:pt>
                <c:pt idx="357878">
                  <c:v>23.02</c:v>
                </c:pt>
                <c:pt idx="357879">
                  <c:v>14.13</c:v>
                </c:pt>
                <c:pt idx="357880">
                  <c:v>22.45</c:v>
                </c:pt>
                <c:pt idx="357881">
                  <c:v>30.24</c:v>
                </c:pt>
                <c:pt idx="357882">
                  <c:v>28.44</c:v>
                </c:pt>
                <c:pt idx="357883">
                  <c:v>16.52</c:v>
                </c:pt>
                <c:pt idx="357884">
                  <c:v>7.28</c:v>
                </c:pt>
                <c:pt idx="357885">
                  <c:v>33.54</c:v>
                </c:pt>
                <c:pt idx="357886">
                  <c:v>15.42</c:v>
                </c:pt>
                <c:pt idx="357887">
                  <c:v>30</c:v>
                </c:pt>
                <c:pt idx="357888">
                  <c:v>10.31</c:v>
                </c:pt>
                <c:pt idx="357889">
                  <c:v>24.4</c:v>
                </c:pt>
                <c:pt idx="357890">
                  <c:v>16.53</c:v>
                </c:pt>
                <c:pt idx="357891">
                  <c:v>31.63</c:v>
                </c:pt>
                <c:pt idx="357892">
                  <c:v>22.44</c:v>
                </c:pt>
                <c:pt idx="357893">
                  <c:v>24.42</c:v>
                </c:pt>
                <c:pt idx="357894">
                  <c:v>19.82</c:v>
                </c:pt>
                <c:pt idx="357895">
                  <c:v>18.46</c:v>
                </c:pt>
                <c:pt idx="357896">
                  <c:v>21.54</c:v>
                </c:pt>
                <c:pt idx="357897">
                  <c:v>13.82</c:v>
                </c:pt>
                <c:pt idx="357898">
                  <c:v>28.28</c:v>
                </c:pt>
                <c:pt idx="357899">
                  <c:v>13.59</c:v>
                </c:pt>
                <c:pt idx="357900">
                  <c:v>26.89</c:v>
                </c:pt>
                <c:pt idx="357901">
                  <c:v>19.86</c:v>
                </c:pt>
                <c:pt idx="357902">
                  <c:v>16.43</c:v>
                </c:pt>
                <c:pt idx="357903">
                  <c:v>20.88</c:v>
                </c:pt>
                <c:pt idx="357904">
                  <c:v>55.46</c:v>
                </c:pt>
                <c:pt idx="357905">
                  <c:v>4.3099999999999996</c:v>
                </c:pt>
                <c:pt idx="357906">
                  <c:v>8.85</c:v>
                </c:pt>
                <c:pt idx="357907">
                  <c:v>7.51</c:v>
                </c:pt>
                <c:pt idx="357908">
                  <c:v>13.75</c:v>
                </c:pt>
                <c:pt idx="357909">
                  <c:v>16.579999999999998</c:v>
                </c:pt>
                <c:pt idx="357910">
                  <c:v>19.850000000000001</c:v>
                </c:pt>
                <c:pt idx="357911">
                  <c:v>16.62</c:v>
                </c:pt>
                <c:pt idx="357912">
                  <c:v>14.45</c:v>
                </c:pt>
                <c:pt idx="357913">
                  <c:v>39.82</c:v>
                </c:pt>
                <c:pt idx="357914">
                  <c:v>11.19</c:v>
                </c:pt>
                <c:pt idx="357915">
                  <c:v>18.600000000000001</c:v>
                </c:pt>
                <c:pt idx="357916">
                  <c:v>10.18</c:v>
                </c:pt>
                <c:pt idx="357917">
                  <c:v>38.590000000000003</c:v>
                </c:pt>
                <c:pt idx="357918">
                  <c:v>31.05</c:v>
                </c:pt>
                <c:pt idx="357919">
                  <c:v>12.12</c:v>
                </c:pt>
                <c:pt idx="357920">
                  <c:v>21.27</c:v>
                </c:pt>
                <c:pt idx="357921">
                  <c:v>32.479999999999997</c:v>
                </c:pt>
                <c:pt idx="357922">
                  <c:v>11.22</c:v>
                </c:pt>
                <c:pt idx="357923">
                  <c:v>47.41</c:v>
                </c:pt>
                <c:pt idx="357924">
                  <c:v>28.35</c:v>
                </c:pt>
                <c:pt idx="357925">
                  <c:v>72.44</c:v>
                </c:pt>
                <c:pt idx="357926">
                  <c:v>22.77</c:v>
                </c:pt>
                <c:pt idx="357927">
                  <c:v>39.409999999999997</c:v>
                </c:pt>
                <c:pt idx="357928">
                  <c:v>28.97</c:v>
                </c:pt>
                <c:pt idx="357929">
                  <c:v>19.329999999999998</c:v>
                </c:pt>
                <c:pt idx="357930">
                  <c:v>12.99</c:v>
                </c:pt>
                <c:pt idx="357931">
                  <c:v>20.99</c:v>
                </c:pt>
                <c:pt idx="357932">
                  <c:v>15.58</c:v>
                </c:pt>
                <c:pt idx="357933">
                  <c:v>23.24</c:v>
                </c:pt>
                <c:pt idx="357934">
                  <c:v>37.880000000000003</c:v>
                </c:pt>
                <c:pt idx="357935">
                  <c:v>16.489999999999998</c:v>
                </c:pt>
                <c:pt idx="357936">
                  <c:v>25.9</c:v>
                </c:pt>
                <c:pt idx="357937">
                  <c:v>27.39</c:v>
                </c:pt>
                <c:pt idx="357938">
                  <c:v>31.51</c:v>
                </c:pt>
                <c:pt idx="357939">
                  <c:v>8.82</c:v>
                </c:pt>
                <c:pt idx="357940">
                  <c:v>22.57</c:v>
                </c:pt>
                <c:pt idx="357941">
                  <c:v>16.72</c:v>
                </c:pt>
                <c:pt idx="357942">
                  <c:v>19.489999999999998</c:v>
                </c:pt>
                <c:pt idx="357943">
                  <c:v>26.91</c:v>
                </c:pt>
                <c:pt idx="357944">
                  <c:v>11.75</c:v>
                </c:pt>
                <c:pt idx="357945">
                  <c:v>23.88</c:v>
                </c:pt>
                <c:pt idx="357946">
                  <c:v>30.4</c:v>
                </c:pt>
                <c:pt idx="357947">
                  <c:v>24.46</c:v>
                </c:pt>
                <c:pt idx="357948">
                  <c:v>28.72</c:v>
                </c:pt>
                <c:pt idx="357949">
                  <c:v>28.44</c:v>
                </c:pt>
                <c:pt idx="357950">
                  <c:v>16.920000000000002</c:v>
                </c:pt>
                <c:pt idx="357951">
                  <c:v>27.1</c:v>
                </c:pt>
                <c:pt idx="357952">
                  <c:v>10.45</c:v>
                </c:pt>
                <c:pt idx="357953">
                  <c:v>33.76</c:v>
                </c:pt>
                <c:pt idx="357954">
                  <c:v>23.8</c:v>
                </c:pt>
                <c:pt idx="357955">
                  <c:v>25.03</c:v>
                </c:pt>
                <c:pt idx="357956">
                  <c:v>16.23</c:v>
                </c:pt>
                <c:pt idx="357957">
                  <c:v>28.41</c:v>
                </c:pt>
                <c:pt idx="357958">
                  <c:v>11.85</c:v>
                </c:pt>
                <c:pt idx="357959">
                  <c:v>21.81</c:v>
                </c:pt>
                <c:pt idx="357960">
                  <c:v>14.39</c:v>
                </c:pt>
                <c:pt idx="357961">
                  <c:v>12.99</c:v>
                </c:pt>
                <c:pt idx="357962">
                  <c:v>10.35</c:v>
                </c:pt>
                <c:pt idx="357963">
                  <c:v>49.63</c:v>
                </c:pt>
                <c:pt idx="357964">
                  <c:v>16.88</c:v>
                </c:pt>
                <c:pt idx="357965">
                  <c:v>17.86</c:v>
                </c:pt>
                <c:pt idx="357966">
                  <c:v>27.04</c:v>
                </c:pt>
                <c:pt idx="357967">
                  <c:v>16.02</c:v>
                </c:pt>
                <c:pt idx="357968">
                  <c:v>12.26</c:v>
                </c:pt>
                <c:pt idx="357969">
                  <c:v>8.98</c:v>
                </c:pt>
                <c:pt idx="357970">
                  <c:v>8.2200000000000006</c:v>
                </c:pt>
                <c:pt idx="357971">
                  <c:v>15.75</c:v>
                </c:pt>
                <c:pt idx="357972">
                  <c:v>9.25</c:v>
                </c:pt>
                <c:pt idx="357973">
                  <c:v>13.69</c:v>
                </c:pt>
                <c:pt idx="357974">
                  <c:v>23.1</c:v>
                </c:pt>
                <c:pt idx="357975">
                  <c:v>14.36</c:v>
                </c:pt>
                <c:pt idx="357976">
                  <c:v>28.63</c:v>
                </c:pt>
                <c:pt idx="357977">
                  <c:v>22.67</c:v>
                </c:pt>
                <c:pt idx="357978">
                  <c:v>23.7</c:v>
                </c:pt>
                <c:pt idx="357979">
                  <c:v>5.88</c:v>
                </c:pt>
                <c:pt idx="357980">
                  <c:v>38.880000000000003</c:v>
                </c:pt>
                <c:pt idx="357981">
                  <c:v>14.19</c:v>
                </c:pt>
                <c:pt idx="357982">
                  <c:v>4.4400000000000004</c:v>
                </c:pt>
                <c:pt idx="357983">
                  <c:v>15.22</c:v>
                </c:pt>
                <c:pt idx="357984">
                  <c:v>16.760000000000002</c:v>
                </c:pt>
                <c:pt idx="357985">
                  <c:v>19.23</c:v>
                </c:pt>
                <c:pt idx="357986">
                  <c:v>8.8800000000000008</c:v>
                </c:pt>
                <c:pt idx="357987">
                  <c:v>29.6</c:v>
                </c:pt>
                <c:pt idx="357988">
                  <c:v>18.22</c:v>
                </c:pt>
                <c:pt idx="357989">
                  <c:v>16.2</c:v>
                </c:pt>
                <c:pt idx="357990">
                  <c:v>23.85</c:v>
                </c:pt>
                <c:pt idx="357991">
                  <c:v>31.48</c:v>
                </c:pt>
                <c:pt idx="357992">
                  <c:v>7.78</c:v>
                </c:pt>
                <c:pt idx="357993">
                  <c:v>5.91</c:v>
                </c:pt>
                <c:pt idx="357994">
                  <c:v>23.96</c:v>
                </c:pt>
                <c:pt idx="357995">
                  <c:v>17.66</c:v>
                </c:pt>
                <c:pt idx="357996">
                  <c:v>7.38</c:v>
                </c:pt>
                <c:pt idx="357997">
                  <c:v>13.52</c:v>
                </c:pt>
                <c:pt idx="357998">
                  <c:v>42.48</c:v>
                </c:pt>
                <c:pt idx="357999">
                  <c:v>19.260000000000002</c:v>
                </c:pt>
                <c:pt idx="358000">
                  <c:v>8.35</c:v>
                </c:pt>
                <c:pt idx="358001">
                  <c:v>11.65</c:v>
                </c:pt>
                <c:pt idx="358002">
                  <c:v>11.88</c:v>
                </c:pt>
                <c:pt idx="358003">
                  <c:v>11.88</c:v>
                </c:pt>
                <c:pt idx="358004">
                  <c:v>17.98</c:v>
                </c:pt>
                <c:pt idx="358005">
                  <c:v>-59.96</c:v>
                </c:pt>
                <c:pt idx="358006">
                  <c:v>44.84</c:v>
                </c:pt>
                <c:pt idx="358007">
                  <c:v>11.88</c:v>
                </c:pt>
                <c:pt idx="358008">
                  <c:v>26.84</c:v>
                </c:pt>
                <c:pt idx="358009">
                  <c:v>9.9600000000000009</c:v>
                </c:pt>
                <c:pt idx="358010">
                  <c:v>92.84</c:v>
                </c:pt>
                <c:pt idx="358011">
                  <c:v>66.94</c:v>
                </c:pt>
                <c:pt idx="358012">
                  <c:v>29.84</c:v>
                </c:pt>
                <c:pt idx="358013">
                  <c:v>176.94</c:v>
                </c:pt>
                <c:pt idx="358014">
                  <c:v>406</c:v>
                </c:pt>
                <c:pt idx="358015">
                  <c:v>246.56</c:v>
                </c:pt>
                <c:pt idx="358016">
                  <c:v>8.94</c:v>
                </c:pt>
                <c:pt idx="358017">
                  <c:v>8.94</c:v>
                </c:pt>
                <c:pt idx="358018">
                  <c:v>2.84</c:v>
                </c:pt>
                <c:pt idx="358019">
                  <c:v>2.84</c:v>
                </c:pt>
                <c:pt idx="358020">
                  <c:v>9.94</c:v>
                </c:pt>
                <c:pt idx="358021">
                  <c:v>9.94</c:v>
                </c:pt>
                <c:pt idx="358022">
                  <c:v>44</c:v>
                </c:pt>
                <c:pt idx="358023">
                  <c:v>310.5</c:v>
                </c:pt>
                <c:pt idx="358024">
                  <c:v>459</c:v>
                </c:pt>
                <c:pt idx="358025">
                  <c:v>603.5</c:v>
                </c:pt>
                <c:pt idx="358026">
                  <c:v>113.01</c:v>
                </c:pt>
                <c:pt idx="358027">
                  <c:v>22.85</c:v>
                </c:pt>
                <c:pt idx="358028">
                  <c:v>23.72</c:v>
                </c:pt>
                <c:pt idx="358029">
                  <c:v>453.94</c:v>
                </c:pt>
                <c:pt idx="358030">
                  <c:v>394.6</c:v>
                </c:pt>
                <c:pt idx="358031">
                  <c:v>14.74</c:v>
                </c:pt>
                <c:pt idx="358032">
                  <c:v>227.24</c:v>
                </c:pt>
                <c:pt idx="358033">
                  <c:v>20</c:v>
                </c:pt>
                <c:pt idx="358034">
                  <c:v>24</c:v>
                </c:pt>
                <c:pt idx="358035">
                  <c:v>136</c:v>
                </c:pt>
                <c:pt idx="358036">
                  <c:v>88</c:v>
                </c:pt>
                <c:pt idx="358037">
                  <c:v>53.4</c:v>
                </c:pt>
                <c:pt idx="358038">
                  <c:v>14.88</c:v>
                </c:pt>
                <c:pt idx="358039">
                  <c:v>29.76</c:v>
                </c:pt>
                <c:pt idx="358040">
                  <c:v>59.52</c:v>
                </c:pt>
                <c:pt idx="358041">
                  <c:v>120.26</c:v>
                </c:pt>
                <c:pt idx="358042">
                  <c:v>105.38</c:v>
                </c:pt>
                <c:pt idx="358043">
                  <c:v>319.26</c:v>
                </c:pt>
                <c:pt idx="358044">
                  <c:v>234.82</c:v>
                </c:pt>
                <c:pt idx="358045">
                  <c:v>125.92</c:v>
                </c:pt>
                <c:pt idx="358046">
                  <c:v>13.4</c:v>
                </c:pt>
                <c:pt idx="358047">
                  <c:v>233.88</c:v>
                </c:pt>
                <c:pt idx="358048">
                  <c:v>48.94</c:v>
                </c:pt>
                <c:pt idx="358049">
                  <c:v>12</c:v>
                </c:pt>
                <c:pt idx="358050">
                  <c:v>90</c:v>
                </c:pt>
                <c:pt idx="358051">
                  <c:v>120</c:v>
                </c:pt>
                <c:pt idx="358052">
                  <c:v>93</c:v>
                </c:pt>
                <c:pt idx="358053">
                  <c:v>97.04</c:v>
                </c:pt>
                <c:pt idx="358054">
                  <c:v>117.22</c:v>
                </c:pt>
                <c:pt idx="358055">
                  <c:v>195.95</c:v>
                </c:pt>
                <c:pt idx="358056">
                  <c:v>2.58</c:v>
                </c:pt>
                <c:pt idx="358057">
                  <c:v>172.53</c:v>
                </c:pt>
                <c:pt idx="358058">
                  <c:v>550.62</c:v>
                </c:pt>
                <c:pt idx="358059">
                  <c:v>285.33999999999997</c:v>
                </c:pt>
                <c:pt idx="358060">
                  <c:v>4.96</c:v>
                </c:pt>
                <c:pt idx="358061">
                  <c:v>30.82</c:v>
                </c:pt>
                <c:pt idx="358062">
                  <c:v>25.84</c:v>
                </c:pt>
                <c:pt idx="358063">
                  <c:v>8.58</c:v>
                </c:pt>
                <c:pt idx="358064">
                  <c:v>33.93</c:v>
                </c:pt>
                <c:pt idx="358065">
                  <c:v>11.82</c:v>
                </c:pt>
                <c:pt idx="358066">
                  <c:v>4.76</c:v>
                </c:pt>
                <c:pt idx="358067">
                  <c:v>6.93</c:v>
                </c:pt>
                <c:pt idx="358068">
                  <c:v>3.57</c:v>
                </c:pt>
                <c:pt idx="358069">
                  <c:v>13.51</c:v>
                </c:pt>
                <c:pt idx="358070">
                  <c:v>3.16</c:v>
                </c:pt>
                <c:pt idx="358071">
                  <c:v>24.68</c:v>
                </c:pt>
                <c:pt idx="358072">
                  <c:v>9.94</c:v>
                </c:pt>
                <c:pt idx="358073">
                  <c:v>14.74</c:v>
                </c:pt>
                <c:pt idx="358074">
                  <c:v>170.58</c:v>
                </c:pt>
                <c:pt idx="358075">
                  <c:v>34.770000000000003</c:v>
                </c:pt>
                <c:pt idx="358076">
                  <c:v>178.88</c:v>
                </c:pt>
                <c:pt idx="358077">
                  <c:v>20.64</c:v>
                </c:pt>
                <c:pt idx="358078">
                  <c:v>14.74</c:v>
                </c:pt>
                <c:pt idx="358079">
                  <c:v>194.58</c:v>
                </c:pt>
                <c:pt idx="358080">
                  <c:v>134.72</c:v>
                </c:pt>
                <c:pt idx="358081">
                  <c:v>157.37</c:v>
                </c:pt>
                <c:pt idx="358082">
                  <c:v>81.84</c:v>
                </c:pt>
                <c:pt idx="358083">
                  <c:v>76.02</c:v>
                </c:pt>
                <c:pt idx="358084">
                  <c:v>193.65</c:v>
                </c:pt>
                <c:pt idx="358085">
                  <c:v>134.75</c:v>
                </c:pt>
                <c:pt idx="358086">
                  <c:v>100.44</c:v>
                </c:pt>
                <c:pt idx="358087">
                  <c:v>49.14</c:v>
                </c:pt>
                <c:pt idx="358088">
                  <c:v>78.58</c:v>
                </c:pt>
                <c:pt idx="358089">
                  <c:v>78.62</c:v>
                </c:pt>
                <c:pt idx="358090">
                  <c:v>96.1</c:v>
                </c:pt>
                <c:pt idx="358091">
                  <c:v>121.91</c:v>
                </c:pt>
                <c:pt idx="358092">
                  <c:v>68.89</c:v>
                </c:pt>
                <c:pt idx="358093">
                  <c:v>61.95</c:v>
                </c:pt>
                <c:pt idx="358094">
                  <c:v>70.66</c:v>
                </c:pt>
                <c:pt idx="358095">
                  <c:v>84.76</c:v>
                </c:pt>
                <c:pt idx="358096">
                  <c:v>42.61</c:v>
                </c:pt>
                <c:pt idx="358097">
                  <c:v>42.4</c:v>
                </c:pt>
                <c:pt idx="358098">
                  <c:v>88.36</c:v>
                </c:pt>
                <c:pt idx="358099">
                  <c:v>104.67</c:v>
                </c:pt>
                <c:pt idx="358100">
                  <c:v>71.63</c:v>
                </c:pt>
                <c:pt idx="358101">
                  <c:v>110.36</c:v>
                </c:pt>
                <c:pt idx="358102">
                  <c:v>54.24</c:v>
                </c:pt>
                <c:pt idx="358103">
                  <c:v>81.16</c:v>
                </c:pt>
                <c:pt idx="358104">
                  <c:v>115.36</c:v>
                </c:pt>
                <c:pt idx="358105">
                  <c:v>57.75</c:v>
                </c:pt>
                <c:pt idx="358106">
                  <c:v>105.03</c:v>
                </c:pt>
                <c:pt idx="358107">
                  <c:v>60.21</c:v>
                </c:pt>
                <c:pt idx="358108">
                  <c:v>65.989999999999995</c:v>
                </c:pt>
                <c:pt idx="358109">
                  <c:v>111.08</c:v>
                </c:pt>
                <c:pt idx="358110">
                  <c:v>61.53</c:v>
                </c:pt>
                <c:pt idx="358111">
                  <c:v>68.150000000000006</c:v>
                </c:pt>
                <c:pt idx="358112">
                  <c:v>36.69</c:v>
                </c:pt>
                <c:pt idx="358113">
                  <c:v>77.510000000000005</c:v>
                </c:pt>
                <c:pt idx="358114">
                  <c:v>110.42</c:v>
                </c:pt>
                <c:pt idx="358115">
                  <c:v>74.09</c:v>
                </c:pt>
                <c:pt idx="358116">
                  <c:v>61.57</c:v>
                </c:pt>
                <c:pt idx="358117">
                  <c:v>150.47</c:v>
                </c:pt>
                <c:pt idx="358118">
                  <c:v>84.44</c:v>
                </c:pt>
                <c:pt idx="358119">
                  <c:v>69.91</c:v>
                </c:pt>
                <c:pt idx="358120">
                  <c:v>124.66</c:v>
                </c:pt>
                <c:pt idx="358121">
                  <c:v>58.86</c:v>
                </c:pt>
                <c:pt idx="358122">
                  <c:v>49.98</c:v>
                </c:pt>
                <c:pt idx="358123">
                  <c:v>24.26</c:v>
                </c:pt>
                <c:pt idx="358124">
                  <c:v>89.19</c:v>
                </c:pt>
                <c:pt idx="358125">
                  <c:v>54.36</c:v>
                </c:pt>
                <c:pt idx="358126">
                  <c:v>54.89</c:v>
                </c:pt>
                <c:pt idx="358127">
                  <c:v>23.06</c:v>
                </c:pt>
                <c:pt idx="358128">
                  <c:v>89.95</c:v>
                </c:pt>
                <c:pt idx="358129">
                  <c:v>73.23</c:v>
                </c:pt>
                <c:pt idx="358130">
                  <c:v>32.270000000000003</c:v>
                </c:pt>
                <c:pt idx="358131">
                  <c:v>82.78</c:v>
                </c:pt>
                <c:pt idx="358132">
                  <c:v>38.450000000000003</c:v>
                </c:pt>
                <c:pt idx="358133">
                  <c:v>75.040000000000006</c:v>
                </c:pt>
                <c:pt idx="358134">
                  <c:v>99.58</c:v>
                </c:pt>
                <c:pt idx="358135">
                  <c:v>71</c:v>
                </c:pt>
                <c:pt idx="358136">
                  <c:v>87.2</c:v>
                </c:pt>
                <c:pt idx="358137">
                  <c:v>35.21</c:v>
                </c:pt>
                <c:pt idx="358138">
                  <c:v>132.49</c:v>
                </c:pt>
                <c:pt idx="358139">
                  <c:v>35.729999999999997</c:v>
                </c:pt>
                <c:pt idx="358140">
                  <c:v>49.65</c:v>
                </c:pt>
                <c:pt idx="358141">
                  <c:v>61.62</c:v>
                </c:pt>
                <c:pt idx="358142">
                  <c:v>93.31</c:v>
                </c:pt>
                <c:pt idx="358143">
                  <c:v>65.37</c:v>
                </c:pt>
                <c:pt idx="358144">
                  <c:v>39.590000000000003</c:v>
                </c:pt>
                <c:pt idx="358145">
                  <c:v>17.34</c:v>
                </c:pt>
                <c:pt idx="358146">
                  <c:v>28.24</c:v>
                </c:pt>
                <c:pt idx="358147">
                  <c:v>44.02</c:v>
                </c:pt>
                <c:pt idx="358148">
                  <c:v>23.45</c:v>
                </c:pt>
                <c:pt idx="358149">
                  <c:v>32.200000000000003</c:v>
                </c:pt>
                <c:pt idx="358150">
                  <c:v>39.479999999999997</c:v>
                </c:pt>
                <c:pt idx="358151">
                  <c:v>41.42</c:v>
                </c:pt>
                <c:pt idx="358152">
                  <c:v>22.94</c:v>
                </c:pt>
                <c:pt idx="358153">
                  <c:v>18.420000000000002</c:v>
                </c:pt>
                <c:pt idx="358154">
                  <c:v>46.9</c:v>
                </c:pt>
                <c:pt idx="358155">
                  <c:v>11.51</c:v>
                </c:pt>
                <c:pt idx="358156">
                  <c:v>45.91</c:v>
                </c:pt>
                <c:pt idx="358157">
                  <c:v>13.62</c:v>
                </c:pt>
                <c:pt idx="358158">
                  <c:v>23.01</c:v>
                </c:pt>
                <c:pt idx="358159">
                  <c:v>52.41</c:v>
                </c:pt>
                <c:pt idx="358160">
                  <c:v>18.45</c:v>
                </c:pt>
                <c:pt idx="358161">
                  <c:v>52.95</c:v>
                </c:pt>
                <c:pt idx="358162">
                  <c:v>15.52</c:v>
                </c:pt>
                <c:pt idx="358163">
                  <c:v>23.3</c:v>
                </c:pt>
                <c:pt idx="358164">
                  <c:v>66.7</c:v>
                </c:pt>
                <c:pt idx="358165">
                  <c:v>2</c:v>
                </c:pt>
                <c:pt idx="358166">
                  <c:v>44.8</c:v>
                </c:pt>
                <c:pt idx="358167">
                  <c:v>30.14</c:v>
                </c:pt>
                <c:pt idx="358168">
                  <c:v>9.9700000000000006</c:v>
                </c:pt>
                <c:pt idx="358169">
                  <c:v>108.58</c:v>
                </c:pt>
                <c:pt idx="358170">
                  <c:v>82.63</c:v>
                </c:pt>
                <c:pt idx="358171">
                  <c:v>84.9</c:v>
                </c:pt>
                <c:pt idx="358172">
                  <c:v>28.76</c:v>
                </c:pt>
                <c:pt idx="358173">
                  <c:v>105.65</c:v>
                </c:pt>
                <c:pt idx="358174">
                  <c:v>48.98</c:v>
                </c:pt>
                <c:pt idx="358175">
                  <c:v>67.94</c:v>
                </c:pt>
                <c:pt idx="358176">
                  <c:v>212.48</c:v>
                </c:pt>
                <c:pt idx="358177">
                  <c:v>163.85</c:v>
                </c:pt>
                <c:pt idx="358178">
                  <c:v>286.58</c:v>
                </c:pt>
                <c:pt idx="358179">
                  <c:v>476.91</c:v>
                </c:pt>
                <c:pt idx="358180">
                  <c:v>38.979999999999997</c:v>
                </c:pt>
                <c:pt idx="358181">
                  <c:v>47.47</c:v>
                </c:pt>
                <c:pt idx="358182">
                  <c:v>34.78</c:v>
                </c:pt>
                <c:pt idx="358183">
                  <c:v>51.82</c:v>
                </c:pt>
                <c:pt idx="358184">
                  <c:v>51.71</c:v>
                </c:pt>
                <c:pt idx="358185">
                  <c:v>46.13</c:v>
                </c:pt>
                <c:pt idx="358186">
                  <c:v>53.51</c:v>
                </c:pt>
                <c:pt idx="358187">
                  <c:v>44.96</c:v>
                </c:pt>
                <c:pt idx="358188">
                  <c:v>33.57</c:v>
                </c:pt>
                <c:pt idx="358189">
                  <c:v>61.55</c:v>
                </c:pt>
                <c:pt idx="358190">
                  <c:v>56.28</c:v>
                </c:pt>
                <c:pt idx="358191">
                  <c:v>9.4600000000000009</c:v>
                </c:pt>
                <c:pt idx="358192">
                  <c:v>41.99</c:v>
                </c:pt>
                <c:pt idx="358193">
                  <c:v>76.53</c:v>
                </c:pt>
                <c:pt idx="358194">
                  <c:v>32.479999999999997</c:v>
                </c:pt>
                <c:pt idx="358195">
                  <c:v>74.760000000000005</c:v>
                </c:pt>
                <c:pt idx="358196">
                  <c:v>38.47</c:v>
                </c:pt>
                <c:pt idx="358197">
                  <c:v>22.94</c:v>
                </c:pt>
                <c:pt idx="358198">
                  <c:v>10.63</c:v>
                </c:pt>
                <c:pt idx="358199">
                  <c:v>6.97</c:v>
                </c:pt>
                <c:pt idx="358200">
                  <c:v>100.69</c:v>
                </c:pt>
                <c:pt idx="358201">
                  <c:v>12.81</c:v>
                </c:pt>
                <c:pt idx="358202">
                  <c:v>64.16</c:v>
                </c:pt>
                <c:pt idx="358203">
                  <c:v>19.71</c:v>
                </c:pt>
                <c:pt idx="358204">
                  <c:v>39.29</c:v>
                </c:pt>
                <c:pt idx="358205">
                  <c:v>31.08</c:v>
                </c:pt>
                <c:pt idx="358206">
                  <c:v>7.98</c:v>
                </c:pt>
                <c:pt idx="358207">
                  <c:v>90.51</c:v>
                </c:pt>
                <c:pt idx="358208">
                  <c:v>78.760000000000005</c:v>
                </c:pt>
                <c:pt idx="358209">
                  <c:v>42.69</c:v>
                </c:pt>
                <c:pt idx="358210">
                  <c:v>61.48</c:v>
                </c:pt>
                <c:pt idx="358211">
                  <c:v>72.7</c:v>
                </c:pt>
                <c:pt idx="358212">
                  <c:v>29.68</c:v>
                </c:pt>
                <c:pt idx="358213">
                  <c:v>11.48</c:v>
                </c:pt>
                <c:pt idx="358214">
                  <c:v>32.479999999999997</c:v>
                </c:pt>
                <c:pt idx="358215">
                  <c:v>21.29</c:v>
                </c:pt>
                <c:pt idx="358216">
                  <c:v>35.11</c:v>
                </c:pt>
                <c:pt idx="358217">
                  <c:v>21.96</c:v>
                </c:pt>
                <c:pt idx="358218">
                  <c:v>83.69</c:v>
                </c:pt>
                <c:pt idx="358219">
                  <c:v>422.4</c:v>
                </c:pt>
                <c:pt idx="358220">
                  <c:v>528</c:v>
                </c:pt>
                <c:pt idx="358221">
                  <c:v>237.6</c:v>
                </c:pt>
                <c:pt idx="358222">
                  <c:v>422.4</c:v>
                </c:pt>
                <c:pt idx="358223">
                  <c:v>492.8</c:v>
                </c:pt>
                <c:pt idx="358224">
                  <c:v>352</c:v>
                </c:pt>
                <c:pt idx="358225">
                  <c:v>290.39999999999998</c:v>
                </c:pt>
                <c:pt idx="358226">
                  <c:v>264</c:v>
                </c:pt>
                <c:pt idx="358227">
                  <c:v>457.6</c:v>
                </c:pt>
                <c:pt idx="358228">
                  <c:v>325.60000000000002</c:v>
                </c:pt>
                <c:pt idx="358229">
                  <c:v>334.4</c:v>
                </c:pt>
                <c:pt idx="358230">
                  <c:v>360.8</c:v>
                </c:pt>
                <c:pt idx="358231">
                  <c:v>448.8</c:v>
                </c:pt>
                <c:pt idx="358232">
                  <c:v>510.4</c:v>
                </c:pt>
                <c:pt idx="358233">
                  <c:v>246.4</c:v>
                </c:pt>
                <c:pt idx="358234">
                  <c:v>158.4</c:v>
                </c:pt>
                <c:pt idx="358235">
                  <c:v>369.6</c:v>
                </c:pt>
                <c:pt idx="358236">
                  <c:v>545.6</c:v>
                </c:pt>
                <c:pt idx="358237">
                  <c:v>308</c:v>
                </c:pt>
                <c:pt idx="358238">
                  <c:v>272.8</c:v>
                </c:pt>
                <c:pt idx="358239">
                  <c:v>299.2</c:v>
                </c:pt>
                <c:pt idx="358240">
                  <c:v>334.4</c:v>
                </c:pt>
                <c:pt idx="358241">
                  <c:v>316.8</c:v>
                </c:pt>
                <c:pt idx="358242">
                  <c:v>422.4</c:v>
                </c:pt>
                <c:pt idx="358243">
                  <c:v>325.60000000000002</c:v>
                </c:pt>
                <c:pt idx="358244">
                  <c:v>404.8</c:v>
                </c:pt>
                <c:pt idx="358245">
                  <c:v>378.4</c:v>
                </c:pt>
                <c:pt idx="358246">
                  <c:v>290.39999999999998</c:v>
                </c:pt>
                <c:pt idx="358247">
                  <c:v>360.8</c:v>
                </c:pt>
                <c:pt idx="358248">
                  <c:v>325.60000000000002</c:v>
                </c:pt>
                <c:pt idx="358249">
                  <c:v>466.4</c:v>
                </c:pt>
                <c:pt idx="358250">
                  <c:v>616</c:v>
                </c:pt>
                <c:pt idx="358251">
                  <c:v>396</c:v>
                </c:pt>
                <c:pt idx="358252">
                  <c:v>369.6</c:v>
                </c:pt>
                <c:pt idx="358253">
                  <c:v>413.6</c:v>
                </c:pt>
                <c:pt idx="358254">
                  <c:v>431.2</c:v>
                </c:pt>
                <c:pt idx="358255">
                  <c:v>299.2</c:v>
                </c:pt>
                <c:pt idx="358256">
                  <c:v>264</c:v>
                </c:pt>
                <c:pt idx="358257">
                  <c:v>316.8</c:v>
                </c:pt>
                <c:pt idx="358258">
                  <c:v>484</c:v>
                </c:pt>
                <c:pt idx="358259">
                  <c:v>343.2</c:v>
                </c:pt>
                <c:pt idx="358260">
                  <c:v>387.2</c:v>
                </c:pt>
                <c:pt idx="358261">
                  <c:v>378.4</c:v>
                </c:pt>
                <c:pt idx="358262">
                  <c:v>484</c:v>
                </c:pt>
                <c:pt idx="358263">
                  <c:v>704</c:v>
                </c:pt>
                <c:pt idx="358264">
                  <c:v>1091.2</c:v>
                </c:pt>
                <c:pt idx="358265">
                  <c:v>413.6</c:v>
                </c:pt>
                <c:pt idx="358266">
                  <c:v>352</c:v>
                </c:pt>
                <c:pt idx="358267">
                  <c:v>352</c:v>
                </c:pt>
                <c:pt idx="358268">
                  <c:v>299.2</c:v>
                </c:pt>
                <c:pt idx="358269">
                  <c:v>290.39999999999998</c:v>
                </c:pt>
                <c:pt idx="358270">
                  <c:v>492.8</c:v>
                </c:pt>
                <c:pt idx="358271">
                  <c:v>440</c:v>
                </c:pt>
                <c:pt idx="358272">
                  <c:v>616</c:v>
                </c:pt>
                <c:pt idx="358273">
                  <c:v>413.6</c:v>
                </c:pt>
                <c:pt idx="358274">
                  <c:v>193.6</c:v>
                </c:pt>
                <c:pt idx="358275">
                  <c:v>492.8</c:v>
                </c:pt>
                <c:pt idx="358276">
                  <c:v>457.6</c:v>
                </c:pt>
                <c:pt idx="358277">
                  <c:v>325.60000000000002</c:v>
                </c:pt>
                <c:pt idx="358278">
                  <c:v>228.8</c:v>
                </c:pt>
                <c:pt idx="358279">
                  <c:v>448.8</c:v>
                </c:pt>
                <c:pt idx="358280">
                  <c:v>431.2</c:v>
                </c:pt>
                <c:pt idx="358281">
                  <c:v>334.4</c:v>
                </c:pt>
                <c:pt idx="358282">
                  <c:v>281.60000000000002</c:v>
                </c:pt>
                <c:pt idx="358283">
                  <c:v>404.8</c:v>
                </c:pt>
                <c:pt idx="358284">
                  <c:v>519.20000000000005</c:v>
                </c:pt>
                <c:pt idx="358285">
                  <c:v>378.4</c:v>
                </c:pt>
                <c:pt idx="358286">
                  <c:v>316.8</c:v>
                </c:pt>
                <c:pt idx="358287">
                  <c:v>378.4</c:v>
                </c:pt>
                <c:pt idx="358288">
                  <c:v>422.4</c:v>
                </c:pt>
                <c:pt idx="358289">
                  <c:v>316.8</c:v>
                </c:pt>
                <c:pt idx="358290">
                  <c:v>554.4</c:v>
                </c:pt>
                <c:pt idx="358291">
                  <c:v>352</c:v>
                </c:pt>
                <c:pt idx="358292">
                  <c:v>299.2</c:v>
                </c:pt>
                <c:pt idx="358293">
                  <c:v>396</c:v>
                </c:pt>
                <c:pt idx="358294">
                  <c:v>264</c:v>
                </c:pt>
                <c:pt idx="358295">
                  <c:v>255.2</c:v>
                </c:pt>
                <c:pt idx="358296">
                  <c:v>343.2</c:v>
                </c:pt>
                <c:pt idx="358297">
                  <c:v>528</c:v>
                </c:pt>
                <c:pt idx="358298">
                  <c:v>299.2</c:v>
                </c:pt>
                <c:pt idx="358299">
                  <c:v>316.8</c:v>
                </c:pt>
                <c:pt idx="358300">
                  <c:v>334.4</c:v>
                </c:pt>
                <c:pt idx="358301">
                  <c:v>422.4</c:v>
                </c:pt>
                <c:pt idx="358302">
                  <c:v>396</c:v>
                </c:pt>
                <c:pt idx="358303">
                  <c:v>281.60000000000002</c:v>
                </c:pt>
                <c:pt idx="358304">
                  <c:v>378.4</c:v>
                </c:pt>
                <c:pt idx="358305">
                  <c:v>387.2</c:v>
                </c:pt>
                <c:pt idx="358306">
                  <c:v>325.60000000000002</c:v>
                </c:pt>
                <c:pt idx="358307">
                  <c:v>360.8</c:v>
                </c:pt>
                <c:pt idx="358308">
                  <c:v>246.4</c:v>
                </c:pt>
                <c:pt idx="358309">
                  <c:v>484</c:v>
                </c:pt>
                <c:pt idx="358310">
                  <c:v>440</c:v>
                </c:pt>
                <c:pt idx="358311">
                  <c:v>404.8</c:v>
                </c:pt>
                <c:pt idx="358312">
                  <c:v>334.4</c:v>
                </c:pt>
                <c:pt idx="358313">
                  <c:v>396</c:v>
                </c:pt>
                <c:pt idx="358314">
                  <c:v>572</c:v>
                </c:pt>
                <c:pt idx="358315">
                  <c:v>800.8</c:v>
                </c:pt>
                <c:pt idx="358316">
                  <c:v>792</c:v>
                </c:pt>
                <c:pt idx="358317">
                  <c:v>536.79999999999995</c:v>
                </c:pt>
                <c:pt idx="358318">
                  <c:v>343.2</c:v>
                </c:pt>
                <c:pt idx="358319">
                  <c:v>580.79999999999995</c:v>
                </c:pt>
                <c:pt idx="358320">
                  <c:v>264</c:v>
                </c:pt>
                <c:pt idx="358321">
                  <c:v>343.2</c:v>
                </c:pt>
                <c:pt idx="358322">
                  <c:v>241.6</c:v>
                </c:pt>
                <c:pt idx="358323">
                  <c:v>612</c:v>
                </c:pt>
                <c:pt idx="358324">
                  <c:v>486</c:v>
                </c:pt>
                <c:pt idx="358325">
                  <c:v>360</c:v>
                </c:pt>
                <c:pt idx="358326">
                  <c:v>432</c:v>
                </c:pt>
                <c:pt idx="358327">
                  <c:v>414</c:v>
                </c:pt>
                <c:pt idx="358328">
                  <c:v>468</c:v>
                </c:pt>
                <c:pt idx="358329">
                  <c:v>450</c:v>
                </c:pt>
                <c:pt idx="358330">
                  <c:v>324</c:v>
                </c:pt>
                <c:pt idx="358331">
                  <c:v>279</c:v>
                </c:pt>
                <c:pt idx="358332">
                  <c:v>675</c:v>
                </c:pt>
                <c:pt idx="358333">
                  <c:v>315</c:v>
                </c:pt>
                <c:pt idx="358334">
                  <c:v>369</c:v>
                </c:pt>
                <c:pt idx="358335">
                  <c:v>414</c:v>
                </c:pt>
                <c:pt idx="358336">
                  <c:v>504</c:v>
                </c:pt>
                <c:pt idx="358337">
                  <c:v>549</c:v>
                </c:pt>
                <c:pt idx="358338">
                  <c:v>225</c:v>
                </c:pt>
                <c:pt idx="358339">
                  <c:v>306</c:v>
                </c:pt>
                <c:pt idx="358340">
                  <c:v>324</c:v>
                </c:pt>
                <c:pt idx="358341">
                  <c:v>486</c:v>
                </c:pt>
                <c:pt idx="358342">
                  <c:v>486</c:v>
                </c:pt>
                <c:pt idx="358343">
                  <c:v>342</c:v>
                </c:pt>
                <c:pt idx="358344">
                  <c:v>306</c:v>
                </c:pt>
                <c:pt idx="358345">
                  <c:v>486</c:v>
                </c:pt>
                <c:pt idx="358346">
                  <c:v>405</c:v>
                </c:pt>
                <c:pt idx="358347">
                  <c:v>234</c:v>
                </c:pt>
                <c:pt idx="358348">
                  <c:v>342</c:v>
                </c:pt>
                <c:pt idx="358349">
                  <c:v>315</c:v>
                </c:pt>
                <c:pt idx="358350">
                  <c:v>603</c:v>
                </c:pt>
                <c:pt idx="358351">
                  <c:v>315</c:v>
                </c:pt>
                <c:pt idx="358352">
                  <c:v>423</c:v>
                </c:pt>
                <c:pt idx="358353">
                  <c:v>360</c:v>
                </c:pt>
                <c:pt idx="358354">
                  <c:v>378</c:v>
                </c:pt>
                <c:pt idx="358355">
                  <c:v>378</c:v>
                </c:pt>
                <c:pt idx="358356">
                  <c:v>306</c:v>
                </c:pt>
                <c:pt idx="358357">
                  <c:v>342</c:v>
                </c:pt>
                <c:pt idx="358358">
                  <c:v>504</c:v>
                </c:pt>
                <c:pt idx="358359">
                  <c:v>306</c:v>
                </c:pt>
                <c:pt idx="358360">
                  <c:v>207</c:v>
                </c:pt>
                <c:pt idx="358361">
                  <c:v>459</c:v>
                </c:pt>
                <c:pt idx="358362">
                  <c:v>733.01</c:v>
                </c:pt>
                <c:pt idx="358363">
                  <c:v>1523.49</c:v>
                </c:pt>
                <c:pt idx="358364">
                  <c:v>1668.4</c:v>
                </c:pt>
                <c:pt idx="358365">
                  <c:v>604.39</c:v>
                </c:pt>
                <c:pt idx="358366">
                  <c:v>614.4</c:v>
                </c:pt>
                <c:pt idx="358367">
                  <c:v>712.78</c:v>
                </c:pt>
                <c:pt idx="358368">
                  <c:v>686.03</c:v>
                </c:pt>
                <c:pt idx="358369">
                  <c:v>763.76</c:v>
                </c:pt>
                <c:pt idx="358370">
                  <c:v>735.81</c:v>
                </c:pt>
                <c:pt idx="358371">
                  <c:v>613.33000000000004</c:v>
                </c:pt>
                <c:pt idx="358372">
                  <c:v>711.59</c:v>
                </c:pt>
                <c:pt idx="358373">
                  <c:v>639.63</c:v>
                </c:pt>
                <c:pt idx="358374">
                  <c:v>801.9</c:v>
                </c:pt>
                <c:pt idx="358375">
                  <c:v>1499.17</c:v>
                </c:pt>
                <c:pt idx="358376">
                  <c:v>1903.52</c:v>
                </c:pt>
                <c:pt idx="358377">
                  <c:v>596.51</c:v>
                </c:pt>
                <c:pt idx="358378">
                  <c:v>766.08</c:v>
                </c:pt>
                <c:pt idx="358379">
                  <c:v>674.87</c:v>
                </c:pt>
                <c:pt idx="358380">
                  <c:v>1084.32</c:v>
                </c:pt>
                <c:pt idx="358381">
                  <c:v>1035.3800000000001</c:v>
                </c:pt>
                <c:pt idx="358382">
                  <c:v>1165.4100000000001</c:v>
                </c:pt>
                <c:pt idx="358383">
                  <c:v>619.83000000000004</c:v>
                </c:pt>
                <c:pt idx="358384">
                  <c:v>582.75</c:v>
                </c:pt>
                <c:pt idx="358385">
                  <c:v>556.21</c:v>
                </c:pt>
                <c:pt idx="358386">
                  <c:v>467.14</c:v>
                </c:pt>
                <c:pt idx="358387">
                  <c:v>473.2</c:v>
                </c:pt>
                <c:pt idx="358388">
                  <c:v>630.54</c:v>
                </c:pt>
                <c:pt idx="358389">
                  <c:v>533.52</c:v>
                </c:pt>
                <c:pt idx="358390">
                  <c:v>576.63</c:v>
                </c:pt>
                <c:pt idx="358391">
                  <c:v>610.86</c:v>
                </c:pt>
                <c:pt idx="358392">
                  <c:v>618.15</c:v>
                </c:pt>
                <c:pt idx="358393">
                  <c:v>522.25</c:v>
                </c:pt>
                <c:pt idx="358394">
                  <c:v>627.04</c:v>
                </c:pt>
                <c:pt idx="358395">
                  <c:v>601.20000000000005</c:v>
                </c:pt>
                <c:pt idx="358396">
                  <c:v>489.87</c:v>
                </c:pt>
                <c:pt idx="358397">
                  <c:v>548.70000000000005</c:v>
                </c:pt>
                <c:pt idx="358398">
                  <c:v>665.2</c:v>
                </c:pt>
                <c:pt idx="358399">
                  <c:v>673.47</c:v>
                </c:pt>
                <c:pt idx="358400">
                  <c:v>730.77</c:v>
                </c:pt>
                <c:pt idx="358401">
                  <c:v>688.89</c:v>
                </c:pt>
                <c:pt idx="358402">
                  <c:v>597.9</c:v>
                </c:pt>
                <c:pt idx="358403">
                  <c:v>806.48</c:v>
                </c:pt>
                <c:pt idx="358404">
                  <c:v>661.74</c:v>
                </c:pt>
                <c:pt idx="358405">
                  <c:v>566.72</c:v>
                </c:pt>
                <c:pt idx="358406">
                  <c:v>703.52</c:v>
                </c:pt>
                <c:pt idx="358407">
                  <c:v>1362.57</c:v>
                </c:pt>
                <c:pt idx="358408">
                  <c:v>1683.61</c:v>
                </c:pt>
                <c:pt idx="358409">
                  <c:v>352.06</c:v>
                </c:pt>
                <c:pt idx="358410">
                  <c:v>453.91</c:v>
                </c:pt>
                <c:pt idx="358411">
                  <c:v>605.27</c:v>
                </c:pt>
                <c:pt idx="358412">
                  <c:v>542.79999999999995</c:v>
                </c:pt>
                <c:pt idx="358413">
                  <c:v>594.11</c:v>
                </c:pt>
                <c:pt idx="358414">
                  <c:v>751.03</c:v>
                </c:pt>
                <c:pt idx="358415">
                  <c:v>1149.04</c:v>
                </c:pt>
                <c:pt idx="358416">
                  <c:v>1928.28</c:v>
                </c:pt>
                <c:pt idx="358417">
                  <c:v>542.58000000000004</c:v>
                </c:pt>
                <c:pt idx="358418">
                  <c:v>739.01</c:v>
                </c:pt>
                <c:pt idx="358419">
                  <c:v>624.66</c:v>
                </c:pt>
                <c:pt idx="358420">
                  <c:v>507.43</c:v>
                </c:pt>
                <c:pt idx="358421">
                  <c:v>456.58</c:v>
                </c:pt>
                <c:pt idx="358422">
                  <c:v>549.74</c:v>
                </c:pt>
                <c:pt idx="358423">
                  <c:v>722.13</c:v>
                </c:pt>
                <c:pt idx="358424">
                  <c:v>651.64</c:v>
                </c:pt>
                <c:pt idx="358425">
                  <c:v>698.59</c:v>
                </c:pt>
                <c:pt idx="358426">
                  <c:v>724.83</c:v>
                </c:pt>
                <c:pt idx="358427">
                  <c:v>1644.58</c:v>
                </c:pt>
                <c:pt idx="358428">
                  <c:v>2013.98</c:v>
                </c:pt>
                <c:pt idx="358429">
                  <c:v>585.96</c:v>
                </c:pt>
                <c:pt idx="358430">
                  <c:v>714.37</c:v>
                </c:pt>
                <c:pt idx="358431">
                  <c:v>574.24</c:v>
                </c:pt>
                <c:pt idx="358432">
                  <c:v>732.67</c:v>
                </c:pt>
                <c:pt idx="358433">
                  <c:v>1165.79</c:v>
                </c:pt>
                <c:pt idx="358434">
                  <c:v>1073.96</c:v>
                </c:pt>
                <c:pt idx="358435">
                  <c:v>562.02</c:v>
                </c:pt>
                <c:pt idx="358436">
                  <c:v>480.62</c:v>
                </c:pt>
                <c:pt idx="358437">
                  <c:v>576.02</c:v>
                </c:pt>
                <c:pt idx="358438">
                  <c:v>584.85</c:v>
                </c:pt>
                <c:pt idx="358439">
                  <c:v>518.39</c:v>
                </c:pt>
                <c:pt idx="358440">
                  <c:v>405</c:v>
                </c:pt>
                <c:pt idx="358441">
                  <c:v>534.87</c:v>
                </c:pt>
                <c:pt idx="358442">
                  <c:v>671.33</c:v>
                </c:pt>
                <c:pt idx="358443">
                  <c:v>607.20000000000005</c:v>
                </c:pt>
                <c:pt idx="358444">
                  <c:v>419.77</c:v>
                </c:pt>
                <c:pt idx="358445">
                  <c:v>599.11</c:v>
                </c:pt>
                <c:pt idx="358446">
                  <c:v>676.15</c:v>
                </c:pt>
                <c:pt idx="358447">
                  <c:v>574.14</c:v>
                </c:pt>
                <c:pt idx="358448">
                  <c:v>702.7</c:v>
                </c:pt>
                <c:pt idx="358449">
                  <c:v>603.39</c:v>
                </c:pt>
                <c:pt idx="358450">
                  <c:v>744.43</c:v>
                </c:pt>
                <c:pt idx="358451">
                  <c:v>606.83000000000004</c:v>
                </c:pt>
                <c:pt idx="358452">
                  <c:v>679.49</c:v>
                </c:pt>
                <c:pt idx="358453">
                  <c:v>727.74</c:v>
                </c:pt>
                <c:pt idx="358454">
                  <c:v>709.6</c:v>
                </c:pt>
                <c:pt idx="358455">
                  <c:v>635.38</c:v>
                </c:pt>
                <c:pt idx="358456">
                  <c:v>653.42999999999995</c:v>
                </c:pt>
                <c:pt idx="358457">
                  <c:v>711.15</c:v>
                </c:pt>
                <c:pt idx="358458">
                  <c:v>888.89</c:v>
                </c:pt>
                <c:pt idx="358459">
                  <c:v>1274.8900000000001</c:v>
                </c:pt>
                <c:pt idx="358460">
                  <c:v>1274.1199999999999</c:v>
                </c:pt>
                <c:pt idx="358461">
                  <c:v>1028.5</c:v>
                </c:pt>
                <c:pt idx="358462">
                  <c:v>615.41999999999996</c:v>
                </c:pt>
                <c:pt idx="358463">
                  <c:v>510.15</c:v>
                </c:pt>
                <c:pt idx="358464">
                  <c:v>541.87</c:v>
                </c:pt>
                <c:pt idx="358465">
                  <c:v>582.57000000000005</c:v>
                </c:pt>
                <c:pt idx="358466">
                  <c:v>696.34</c:v>
                </c:pt>
                <c:pt idx="358467">
                  <c:v>1301.6600000000001</c:v>
                </c:pt>
                <c:pt idx="358468">
                  <c:v>2391.9</c:v>
                </c:pt>
                <c:pt idx="358469">
                  <c:v>663.85</c:v>
                </c:pt>
                <c:pt idx="358470">
                  <c:v>637.9</c:v>
                </c:pt>
                <c:pt idx="358471">
                  <c:v>717.35</c:v>
                </c:pt>
                <c:pt idx="358472">
                  <c:v>662.25</c:v>
                </c:pt>
                <c:pt idx="358473">
                  <c:v>811.65</c:v>
                </c:pt>
                <c:pt idx="358474">
                  <c:v>694.99</c:v>
                </c:pt>
                <c:pt idx="358475">
                  <c:v>784.24</c:v>
                </c:pt>
                <c:pt idx="358476">
                  <c:v>758.95</c:v>
                </c:pt>
                <c:pt idx="358477">
                  <c:v>702.5</c:v>
                </c:pt>
                <c:pt idx="358478">
                  <c:v>939.78</c:v>
                </c:pt>
                <c:pt idx="358479">
                  <c:v>999.09</c:v>
                </c:pt>
                <c:pt idx="358480">
                  <c:v>1862.68</c:v>
                </c:pt>
                <c:pt idx="358481">
                  <c:v>1947.99</c:v>
                </c:pt>
                <c:pt idx="358482">
                  <c:v>665.43</c:v>
                </c:pt>
                <c:pt idx="358483">
                  <c:v>746.76</c:v>
                </c:pt>
                <c:pt idx="358484">
                  <c:v>1218.83</c:v>
                </c:pt>
                <c:pt idx="358485">
                  <c:v>1355.98</c:v>
                </c:pt>
                <c:pt idx="358486">
                  <c:v>1209.3599999999999</c:v>
                </c:pt>
                <c:pt idx="358487">
                  <c:v>737.7</c:v>
                </c:pt>
                <c:pt idx="358488">
                  <c:v>624.48</c:v>
                </c:pt>
                <c:pt idx="358489">
                  <c:v>643.75</c:v>
                </c:pt>
                <c:pt idx="358490">
                  <c:v>569.91</c:v>
                </c:pt>
                <c:pt idx="358491">
                  <c:v>587.01</c:v>
                </c:pt>
                <c:pt idx="358492">
                  <c:v>692.4</c:v>
                </c:pt>
                <c:pt idx="358493">
                  <c:v>669.9</c:v>
                </c:pt>
                <c:pt idx="358494">
                  <c:v>593.86</c:v>
                </c:pt>
                <c:pt idx="358495">
                  <c:v>702.82</c:v>
                </c:pt>
                <c:pt idx="358496">
                  <c:v>665.46</c:v>
                </c:pt>
                <c:pt idx="358497">
                  <c:v>769.67</c:v>
                </c:pt>
                <c:pt idx="358498">
                  <c:v>743.78</c:v>
                </c:pt>
                <c:pt idx="358499">
                  <c:v>843.63</c:v>
                </c:pt>
                <c:pt idx="358500">
                  <c:v>666.01</c:v>
                </c:pt>
                <c:pt idx="358501">
                  <c:v>752.49</c:v>
                </c:pt>
                <c:pt idx="358502">
                  <c:v>682.31</c:v>
                </c:pt>
                <c:pt idx="358503">
                  <c:v>752.12</c:v>
                </c:pt>
                <c:pt idx="358504">
                  <c:v>846.38</c:v>
                </c:pt>
                <c:pt idx="358505">
                  <c:v>167.67</c:v>
                </c:pt>
                <c:pt idx="358506">
                  <c:v>121.92</c:v>
                </c:pt>
                <c:pt idx="358507">
                  <c:v>133.37</c:v>
                </c:pt>
                <c:pt idx="358508">
                  <c:v>197.19</c:v>
                </c:pt>
                <c:pt idx="358509">
                  <c:v>94.97</c:v>
                </c:pt>
                <c:pt idx="358510">
                  <c:v>142.41999999999999</c:v>
                </c:pt>
                <c:pt idx="358511">
                  <c:v>163.49</c:v>
                </c:pt>
                <c:pt idx="358512">
                  <c:v>69.91</c:v>
                </c:pt>
                <c:pt idx="358513">
                  <c:v>80.73</c:v>
                </c:pt>
                <c:pt idx="358514">
                  <c:v>61.38</c:v>
                </c:pt>
                <c:pt idx="358515">
                  <c:v>149.93</c:v>
                </c:pt>
                <c:pt idx="358516">
                  <c:v>104.33</c:v>
                </c:pt>
                <c:pt idx="358517">
                  <c:v>197.78</c:v>
                </c:pt>
                <c:pt idx="358518">
                  <c:v>164.51</c:v>
                </c:pt>
                <c:pt idx="358519">
                  <c:v>170.16</c:v>
                </c:pt>
                <c:pt idx="358520">
                  <c:v>109.71</c:v>
                </c:pt>
                <c:pt idx="358521">
                  <c:v>129.51</c:v>
                </c:pt>
                <c:pt idx="358522">
                  <c:v>62.08</c:v>
                </c:pt>
                <c:pt idx="358523">
                  <c:v>68.930000000000007</c:v>
                </c:pt>
                <c:pt idx="358524">
                  <c:v>110.41</c:v>
                </c:pt>
                <c:pt idx="358525">
                  <c:v>119.46</c:v>
                </c:pt>
                <c:pt idx="358526">
                  <c:v>174.48</c:v>
                </c:pt>
                <c:pt idx="358527">
                  <c:v>88.65</c:v>
                </c:pt>
                <c:pt idx="358528">
                  <c:v>109.18</c:v>
                </c:pt>
                <c:pt idx="358529">
                  <c:v>115.31</c:v>
                </c:pt>
                <c:pt idx="358530">
                  <c:v>127.37</c:v>
                </c:pt>
                <c:pt idx="358531">
                  <c:v>158.11000000000001</c:v>
                </c:pt>
                <c:pt idx="358532">
                  <c:v>80.31</c:v>
                </c:pt>
                <c:pt idx="358533">
                  <c:v>101.97</c:v>
                </c:pt>
                <c:pt idx="358534">
                  <c:v>77.14</c:v>
                </c:pt>
                <c:pt idx="358535">
                  <c:v>201.9</c:v>
                </c:pt>
                <c:pt idx="358536">
                  <c:v>210.22</c:v>
                </c:pt>
                <c:pt idx="358537">
                  <c:v>154.88</c:v>
                </c:pt>
                <c:pt idx="358538">
                  <c:v>216.28</c:v>
                </c:pt>
                <c:pt idx="358539">
                  <c:v>149.18</c:v>
                </c:pt>
                <c:pt idx="358540">
                  <c:v>157.66999999999999</c:v>
                </c:pt>
                <c:pt idx="358541">
                  <c:v>258.73</c:v>
                </c:pt>
                <c:pt idx="358542">
                  <c:v>225.98</c:v>
                </c:pt>
                <c:pt idx="358543">
                  <c:v>151.38</c:v>
                </c:pt>
                <c:pt idx="358544">
                  <c:v>387.33</c:v>
                </c:pt>
                <c:pt idx="358545">
                  <c:v>136.94999999999999</c:v>
                </c:pt>
                <c:pt idx="358546">
                  <c:v>95.25</c:v>
                </c:pt>
                <c:pt idx="358547">
                  <c:v>248.01</c:v>
                </c:pt>
                <c:pt idx="358548">
                  <c:v>195.07</c:v>
                </c:pt>
                <c:pt idx="358549">
                  <c:v>218.86</c:v>
                </c:pt>
                <c:pt idx="358550">
                  <c:v>101.08</c:v>
                </c:pt>
                <c:pt idx="358551">
                  <c:v>133.36000000000001</c:v>
                </c:pt>
                <c:pt idx="358552">
                  <c:v>104.68</c:v>
                </c:pt>
                <c:pt idx="358553">
                  <c:v>88.83</c:v>
                </c:pt>
                <c:pt idx="358554">
                  <c:v>128.44999999999999</c:v>
                </c:pt>
                <c:pt idx="358555">
                  <c:v>170.5</c:v>
                </c:pt>
                <c:pt idx="358556">
                  <c:v>212.95</c:v>
                </c:pt>
                <c:pt idx="358557">
                  <c:v>142.04</c:v>
                </c:pt>
                <c:pt idx="358558">
                  <c:v>97.96</c:v>
                </c:pt>
                <c:pt idx="358559">
                  <c:v>140.82</c:v>
                </c:pt>
                <c:pt idx="358560">
                  <c:v>195.7</c:v>
                </c:pt>
                <c:pt idx="358561">
                  <c:v>102.85</c:v>
                </c:pt>
                <c:pt idx="358562">
                  <c:v>139.49</c:v>
                </c:pt>
                <c:pt idx="358563">
                  <c:v>162.43</c:v>
                </c:pt>
                <c:pt idx="358564">
                  <c:v>93.37</c:v>
                </c:pt>
                <c:pt idx="358565">
                  <c:v>306.06</c:v>
                </c:pt>
                <c:pt idx="358566">
                  <c:v>72.16</c:v>
                </c:pt>
                <c:pt idx="358567">
                  <c:v>97.82</c:v>
                </c:pt>
                <c:pt idx="358568">
                  <c:v>98.15</c:v>
                </c:pt>
                <c:pt idx="358569">
                  <c:v>158.4</c:v>
                </c:pt>
                <c:pt idx="358570">
                  <c:v>131.34</c:v>
                </c:pt>
                <c:pt idx="358571">
                  <c:v>93.64</c:v>
                </c:pt>
                <c:pt idx="358572">
                  <c:v>115</c:v>
                </c:pt>
                <c:pt idx="358573">
                  <c:v>135.69</c:v>
                </c:pt>
                <c:pt idx="358574">
                  <c:v>138.79</c:v>
                </c:pt>
                <c:pt idx="358575">
                  <c:v>182.81</c:v>
                </c:pt>
                <c:pt idx="358576">
                  <c:v>451.81</c:v>
                </c:pt>
                <c:pt idx="358577">
                  <c:v>418.82</c:v>
                </c:pt>
                <c:pt idx="358578">
                  <c:v>110.17</c:v>
                </c:pt>
                <c:pt idx="358579">
                  <c:v>35.11</c:v>
                </c:pt>
                <c:pt idx="358580">
                  <c:v>105.97</c:v>
                </c:pt>
                <c:pt idx="358581">
                  <c:v>93.2</c:v>
                </c:pt>
                <c:pt idx="358582">
                  <c:v>86.52</c:v>
                </c:pt>
                <c:pt idx="358583">
                  <c:v>82.03</c:v>
                </c:pt>
                <c:pt idx="358584">
                  <c:v>59.86</c:v>
                </c:pt>
                <c:pt idx="358585">
                  <c:v>129.33000000000001</c:v>
                </c:pt>
                <c:pt idx="358586">
                  <c:v>81.8</c:v>
                </c:pt>
                <c:pt idx="358587">
                  <c:v>159.47999999999999</c:v>
                </c:pt>
                <c:pt idx="358588">
                  <c:v>163.4</c:v>
                </c:pt>
                <c:pt idx="358589">
                  <c:v>313.52999999999997</c:v>
                </c:pt>
                <c:pt idx="358590">
                  <c:v>144</c:v>
                </c:pt>
                <c:pt idx="358591">
                  <c:v>164.23</c:v>
                </c:pt>
                <c:pt idx="358592">
                  <c:v>148.46</c:v>
                </c:pt>
                <c:pt idx="358593">
                  <c:v>172.12</c:v>
                </c:pt>
                <c:pt idx="358594">
                  <c:v>139.43</c:v>
                </c:pt>
                <c:pt idx="358595">
                  <c:v>134.31</c:v>
                </c:pt>
                <c:pt idx="358596">
                  <c:v>216.34</c:v>
                </c:pt>
                <c:pt idx="358597">
                  <c:v>116.76</c:v>
                </c:pt>
                <c:pt idx="358598">
                  <c:v>146.72999999999999</c:v>
                </c:pt>
                <c:pt idx="358599">
                  <c:v>90.08</c:v>
                </c:pt>
                <c:pt idx="358600">
                  <c:v>224.86</c:v>
                </c:pt>
                <c:pt idx="358601">
                  <c:v>122.53</c:v>
                </c:pt>
                <c:pt idx="358602">
                  <c:v>138.16999999999999</c:v>
                </c:pt>
                <c:pt idx="358603">
                  <c:v>239.95</c:v>
                </c:pt>
                <c:pt idx="358604">
                  <c:v>146.74</c:v>
                </c:pt>
                <c:pt idx="358605">
                  <c:v>243.91</c:v>
                </c:pt>
                <c:pt idx="358606">
                  <c:v>106.19</c:v>
                </c:pt>
                <c:pt idx="358607">
                  <c:v>195.23</c:v>
                </c:pt>
                <c:pt idx="358608">
                  <c:v>194.26</c:v>
                </c:pt>
                <c:pt idx="358609">
                  <c:v>77.56</c:v>
                </c:pt>
                <c:pt idx="358610">
                  <c:v>391.81</c:v>
                </c:pt>
                <c:pt idx="358611">
                  <c:v>313.60000000000002</c:v>
                </c:pt>
                <c:pt idx="358612">
                  <c:v>174.7</c:v>
                </c:pt>
                <c:pt idx="358613">
                  <c:v>251.54</c:v>
                </c:pt>
                <c:pt idx="358614">
                  <c:v>221.92</c:v>
                </c:pt>
                <c:pt idx="358615">
                  <c:v>246.59</c:v>
                </c:pt>
                <c:pt idx="358616">
                  <c:v>191.41</c:v>
                </c:pt>
                <c:pt idx="358617">
                  <c:v>292.33999999999997</c:v>
                </c:pt>
                <c:pt idx="358618">
                  <c:v>307.16000000000003</c:v>
                </c:pt>
                <c:pt idx="358619">
                  <c:v>241.46</c:v>
                </c:pt>
                <c:pt idx="358620">
                  <c:v>229.58</c:v>
                </c:pt>
                <c:pt idx="358621">
                  <c:v>293.19</c:v>
                </c:pt>
                <c:pt idx="358622">
                  <c:v>242.36</c:v>
                </c:pt>
                <c:pt idx="358623">
                  <c:v>238.1</c:v>
                </c:pt>
                <c:pt idx="358624">
                  <c:v>411.34</c:v>
                </c:pt>
                <c:pt idx="358625">
                  <c:v>192.98</c:v>
                </c:pt>
                <c:pt idx="358626">
                  <c:v>226.46</c:v>
                </c:pt>
                <c:pt idx="358627">
                  <c:v>127.74</c:v>
                </c:pt>
                <c:pt idx="358628">
                  <c:v>168.58</c:v>
                </c:pt>
                <c:pt idx="358629">
                  <c:v>216.41</c:v>
                </c:pt>
                <c:pt idx="358630">
                  <c:v>114.43</c:v>
                </c:pt>
                <c:pt idx="358631">
                  <c:v>229.89</c:v>
                </c:pt>
                <c:pt idx="358632">
                  <c:v>94.61</c:v>
                </c:pt>
                <c:pt idx="358633">
                  <c:v>273.05</c:v>
                </c:pt>
                <c:pt idx="358634">
                  <c:v>163.43</c:v>
                </c:pt>
                <c:pt idx="358635">
                  <c:v>301.41000000000003</c:v>
                </c:pt>
                <c:pt idx="358636">
                  <c:v>171.62</c:v>
                </c:pt>
                <c:pt idx="358637">
                  <c:v>164.69</c:v>
                </c:pt>
                <c:pt idx="358638">
                  <c:v>155.51</c:v>
                </c:pt>
                <c:pt idx="358639">
                  <c:v>352.17</c:v>
                </c:pt>
                <c:pt idx="358640">
                  <c:v>218.43</c:v>
                </c:pt>
                <c:pt idx="358641">
                  <c:v>229.53</c:v>
                </c:pt>
                <c:pt idx="358642">
                  <c:v>241.83</c:v>
                </c:pt>
                <c:pt idx="358643">
                  <c:v>163.66999999999999</c:v>
                </c:pt>
                <c:pt idx="358644">
                  <c:v>201.78</c:v>
                </c:pt>
                <c:pt idx="358645">
                  <c:v>235.03</c:v>
                </c:pt>
                <c:pt idx="358646">
                  <c:v>153.53</c:v>
                </c:pt>
                <c:pt idx="358647">
                  <c:v>349.25</c:v>
                </c:pt>
                <c:pt idx="358648">
                  <c:v>487.34</c:v>
                </c:pt>
                <c:pt idx="358649">
                  <c:v>651.82000000000005</c:v>
                </c:pt>
                <c:pt idx="358650">
                  <c:v>563.53</c:v>
                </c:pt>
                <c:pt idx="358651">
                  <c:v>530</c:v>
                </c:pt>
                <c:pt idx="358652">
                  <c:v>327.83</c:v>
                </c:pt>
                <c:pt idx="358653">
                  <c:v>279.37</c:v>
                </c:pt>
                <c:pt idx="358654">
                  <c:v>258.06</c:v>
                </c:pt>
                <c:pt idx="358655">
                  <c:v>245.59</c:v>
                </c:pt>
                <c:pt idx="358656">
                  <c:v>388.38</c:v>
                </c:pt>
                <c:pt idx="358657">
                  <c:v>273.26</c:v>
                </c:pt>
                <c:pt idx="358658">
                  <c:v>316.31</c:v>
                </c:pt>
                <c:pt idx="358659">
                  <c:v>333.65</c:v>
                </c:pt>
                <c:pt idx="358660">
                  <c:v>268.49</c:v>
                </c:pt>
                <c:pt idx="358661">
                  <c:v>312.08999999999997</c:v>
                </c:pt>
                <c:pt idx="358662">
                  <c:v>298.58999999999997</c:v>
                </c:pt>
                <c:pt idx="358663">
                  <c:v>388.1</c:v>
                </c:pt>
                <c:pt idx="358664">
                  <c:v>322.64</c:v>
                </c:pt>
                <c:pt idx="358665">
                  <c:v>308.95</c:v>
                </c:pt>
                <c:pt idx="358666">
                  <c:v>386.98</c:v>
                </c:pt>
                <c:pt idx="358667">
                  <c:v>256.26</c:v>
                </c:pt>
                <c:pt idx="358668">
                  <c:v>292.29000000000002</c:v>
                </c:pt>
                <c:pt idx="358669">
                  <c:v>419.28</c:v>
                </c:pt>
                <c:pt idx="358670">
                  <c:v>326.01</c:v>
                </c:pt>
                <c:pt idx="358671">
                  <c:v>497.31</c:v>
                </c:pt>
                <c:pt idx="358672">
                  <c:v>623.62</c:v>
                </c:pt>
                <c:pt idx="358673">
                  <c:v>690.37</c:v>
                </c:pt>
                <c:pt idx="358674">
                  <c:v>730.02</c:v>
                </c:pt>
                <c:pt idx="358675">
                  <c:v>555.91999999999996</c:v>
                </c:pt>
                <c:pt idx="358676">
                  <c:v>719.23</c:v>
                </c:pt>
                <c:pt idx="358677">
                  <c:v>577.02</c:v>
                </c:pt>
                <c:pt idx="358678">
                  <c:v>686.73</c:v>
                </c:pt>
                <c:pt idx="358679">
                  <c:v>651.92999999999995</c:v>
                </c:pt>
                <c:pt idx="358680">
                  <c:v>431</c:v>
                </c:pt>
                <c:pt idx="358681">
                  <c:v>642.89</c:v>
                </c:pt>
                <c:pt idx="358682">
                  <c:v>315.07</c:v>
                </c:pt>
                <c:pt idx="358683">
                  <c:v>233.49</c:v>
                </c:pt>
                <c:pt idx="358684">
                  <c:v>277.76</c:v>
                </c:pt>
                <c:pt idx="358685">
                  <c:v>182.53</c:v>
                </c:pt>
                <c:pt idx="358686">
                  <c:v>294.61</c:v>
                </c:pt>
                <c:pt idx="358687">
                  <c:v>269.68</c:v>
                </c:pt>
                <c:pt idx="358688">
                  <c:v>318.37</c:v>
                </c:pt>
                <c:pt idx="358689">
                  <c:v>266.10000000000002</c:v>
                </c:pt>
                <c:pt idx="358690">
                  <c:v>430.56</c:v>
                </c:pt>
                <c:pt idx="358691">
                  <c:v>270.19</c:v>
                </c:pt>
                <c:pt idx="358692">
                  <c:v>190.63</c:v>
                </c:pt>
                <c:pt idx="358693">
                  <c:v>315.52999999999997</c:v>
                </c:pt>
                <c:pt idx="358694">
                  <c:v>580.33000000000004</c:v>
                </c:pt>
                <c:pt idx="358695">
                  <c:v>519.46</c:v>
                </c:pt>
                <c:pt idx="358696">
                  <c:v>406.39</c:v>
                </c:pt>
                <c:pt idx="358697">
                  <c:v>206.64</c:v>
                </c:pt>
                <c:pt idx="358698">
                  <c:v>296.14</c:v>
                </c:pt>
                <c:pt idx="358699">
                  <c:v>466.82</c:v>
                </c:pt>
                <c:pt idx="358700">
                  <c:v>292.8</c:v>
                </c:pt>
                <c:pt idx="358701">
                  <c:v>279.94</c:v>
                </c:pt>
                <c:pt idx="358702">
                  <c:v>286.11</c:v>
                </c:pt>
                <c:pt idx="358703">
                  <c:v>332.9</c:v>
                </c:pt>
                <c:pt idx="358704">
                  <c:v>378.38</c:v>
                </c:pt>
                <c:pt idx="358705">
                  <c:v>350.77</c:v>
                </c:pt>
                <c:pt idx="358706">
                  <c:v>269.31</c:v>
                </c:pt>
                <c:pt idx="358707">
                  <c:v>339.33</c:v>
                </c:pt>
                <c:pt idx="358708">
                  <c:v>309.51</c:v>
                </c:pt>
                <c:pt idx="358709">
                  <c:v>326.45999999999998</c:v>
                </c:pt>
                <c:pt idx="358710">
                  <c:v>366.78</c:v>
                </c:pt>
                <c:pt idx="358711">
                  <c:v>252.98</c:v>
                </c:pt>
                <c:pt idx="358712">
                  <c:v>287.05</c:v>
                </c:pt>
                <c:pt idx="358713">
                  <c:v>266.70999999999998</c:v>
                </c:pt>
                <c:pt idx="358714">
                  <c:v>381.92</c:v>
                </c:pt>
                <c:pt idx="358715">
                  <c:v>383.12</c:v>
                </c:pt>
                <c:pt idx="358716">
                  <c:v>363.99</c:v>
                </c:pt>
                <c:pt idx="358717">
                  <c:v>296.02</c:v>
                </c:pt>
                <c:pt idx="358718">
                  <c:v>382.28</c:v>
                </c:pt>
                <c:pt idx="358719">
                  <c:v>242.86</c:v>
                </c:pt>
                <c:pt idx="358720">
                  <c:v>268.3</c:v>
                </c:pt>
                <c:pt idx="358721">
                  <c:v>436.95</c:v>
                </c:pt>
                <c:pt idx="358722">
                  <c:v>369.75</c:v>
                </c:pt>
                <c:pt idx="358723">
                  <c:v>538.4</c:v>
                </c:pt>
                <c:pt idx="358724">
                  <c:v>302.32</c:v>
                </c:pt>
                <c:pt idx="358725">
                  <c:v>515.19000000000005</c:v>
                </c:pt>
                <c:pt idx="358726">
                  <c:v>400.33</c:v>
                </c:pt>
                <c:pt idx="358727">
                  <c:v>571.47</c:v>
                </c:pt>
                <c:pt idx="358728">
                  <c:v>430.5</c:v>
                </c:pt>
                <c:pt idx="358729">
                  <c:v>409.65</c:v>
                </c:pt>
                <c:pt idx="358730">
                  <c:v>540.16999999999996</c:v>
                </c:pt>
                <c:pt idx="358731">
                  <c:v>445.36</c:v>
                </c:pt>
                <c:pt idx="358732">
                  <c:v>404.17</c:v>
                </c:pt>
                <c:pt idx="358733">
                  <c:v>378.76</c:v>
                </c:pt>
                <c:pt idx="358734">
                  <c:v>404.8</c:v>
                </c:pt>
                <c:pt idx="358735">
                  <c:v>424.23</c:v>
                </c:pt>
                <c:pt idx="358736">
                  <c:v>499.72</c:v>
                </c:pt>
                <c:pt idx="358737">
                  <c:v>459.54</c:v>
                </c:pt>
                <c:pt idx="358738">
                  <c:v>520.76</c:v>
                </c:pt>
                <c:pt idx="358739">
                  <c:v>305.14999999999998</c:v>
                </c:pt>
                <c:pt idx="358740">
                  <c:v>348</c:v>
                </c:pt>
                <c:pt idx="358741">
                  <c:v>355.52</c:v>
                </c:pt>
                <c:pt idx="358742">
                  <c:v>509.81</c:v>
                </c:pt>
                <c:pt idx="358743">
                  <c:v>342.67</c:v>
                </c:pt>
                <c:pt idx="358744">
                  <c:v>299.88</c:v>
                </c:pt>
                <c:pt idx="358745">
                  <c:v>250.4</c:v>
                </c:pt>
                <c:pt idx="358746">
                  <c:v>432.52</c:v>
                </c:pt>
                <c:pt idx="358747">
                  <c:v>441.63</c:v>
                </c:pt>
                <c:pt idx="358748">
                  <c:v>686.63</c:v>
                </c:pt>
                <c:pt idx="358749">
                  <c:v>488.33</c:v>
                </c:pt>
                <c:pt idx="358750">
                  <c:v>346.15</c:v>
                </c:pt>
                <c:pt idx="358751">
                  <c:v>368.9</c:v>
                </c:pt>
                <c:pt idx="358752">
                  <c:v>520.66</c:v>
                </c:pt>
                <c:pt idx="358753">
                  <c:v>416.64</c:v>
                </c:pt>
                <c:pt idx="358754">
                  <c:v>315.92</c:v>
                </c:pt>
                <c:pt idx="358755">
                  <c:v>460.6</c:v>
                </c:pt>
                <c:pt idx="358756">
                  <c:v>294.94</c:v>
                </c:pt>
                <c:pt idx="358757">
                  <c:v>387.27</c:v>
                </c:pt>
                <c:pt idx="358758">
                  <c:v>370.57</c:v>
                </c:pt>
                <c:pt idx="358759">
                  <c:v>294.7</c:v>
                </c:pt>
                <c:pt idx="358760">
                  <c:v>405.36</c:v>
                </c:pt>
                <c:pt idx="358761">
                  <c:v>392.15</c:v>
                </c:pt>
                <c:pt idx="358762">
                  <c:v>420.21</c:v>
                </c:pt>
                <c:pt idx="358763">
                  <c:v>364</c:v>
                </c:pt>
                <c:pt idx="358764">
                  <c:v>280.24</c:v>
                </c:pt>
                <c:pt idx="358765">
                  <c:v>307.41000000000003</c:v>
                </c:pt>
                <c:pt idx="358766">
                  <c:v>228.6</c:v>
                </c:pt>
                <c:pt idx="358767">
                  <c:v>311.83999999999997</c:v>
                </c:pt>
                <c:pt idx="358768">
                  <c:v>418.56</c:v>
                </c:pt>
                <c:pt idx="358769">
                  <c:v>316.41000000000003</c:v>
                </c:pt>
                <c:pt idx="358770">
                  <c:v>327.56</c:v>
                </c:pt>
                <c:pt idx="358771">
                  <c:v>268.37</c:v>
                </c:pt>
                <c:pt idx="358772">
                  <c:v>236.02</c:v>
                </c:pt>
                <c:pt idx="358773">
                  <c:v>315.33999999999997</c:v>
                </c:pt>
                <c:pt idx="358774">
                  <c:v>363.67</c:v>
                </c:pt>
                <c:pt idx="358775">
                  <c:v>526.9</c:v>
                </c:pt>
                <c:pt idx="358776">
                  <c:v>637.22</c:v>
                </c:pt>
                <c:pt idx="358777">
                  <c:v>619.51</c:v>
                </c:pt>
                <c:pt idx="358778">
                  <c:v>762.91</c:v>
                </c:pt>
                <c:pt idx="358779">
                  <c:v>661.66</c:v>
                </c:pt>
                <c:pt idx="358780">
                  <c:v>749.3</c:v>
                </c:pt>
                <c:pt idx="358781">
                  <c:v>433.47</c:v>
                </c:pt>
                <c:pt idx="358782">
                  <c:v>476.15</c:v>
                </c:pt>
                <c:pt idx="358783">
                  <c:v>403.92</c:v>
                </c:pt>
                <c:pt idx="358784">
                  <c:v>472.22</c:v>
                </c:pt>
                <c:pt idx="358785">
                  <c:v>359.43</c:v>
                </c:pt>
                <c:pt idx="358786">
                  <c:v>203.48</c:v>
                </c:pt>
                <c:pt idx="358787">
                  <c:v>275.5</c:v>
                </c:pt>
                <c:pt idx="358788">
                  <c:v>321.14999999999998</c:v>
                </c:pt>
                <c:pt idx="358789">
                  <c:v>276.52999999999997</c:v>
                </c:pt>
                <c:pt idx="358790">
                  <c:v>245.75</c:v>
                </c:pt>
                <c:pt idx="358791">
                  <c:v>8050.06</c:v>
                </c:pt>
                <c:pt idx="358792">
                  <c:v>7955.54</c:v>
                </c:pt>
                <c:pt idx="358793">
                  <c:v>7382.52</c:v>
                </c:pt>
                <c:pt idx="358794">
                  <c:v>8063.49</c:v>
                </c:pt>
                <c:pt idx="358795">
                  <c:v>9001.93</c:v>
                </c:pt>
                <c:pt idx="358796">
                  <c:v>7663.52</c:v>
                </c:pt>
                <c:pt idx="358797">
                  <c:v>7405.99</c:v>
                </c:pt>
                <c:pt idx="358798">
                  <c:v>9208.86</c:v>
                </c:pt>
                <c:pt idx="358799">
                  <c:v>8280.24</c:v>
                </c:pt>
                <c:pt idx="358800">
                  <c:v>7657.49</c:v>
                </c:pt>
                <c:pt idx="358801">
                  <c:v>8885.14</c:v>
                </c:pt>
                <c:pt idx="358802">
                  <c:v>8550.4599999999991</c:v>
                </c:pt>
                <c:pt idx="358803">
                  <c:v>8527.84</c:v>
                </c:pt>
                <c:pt idx="358804">
                  <c:v>8243.6299999999992</c:v>
                </c:pt>
                <c:pt idx="358805">
                  <c:v>8002.96</c:v>
                </c:pt>
                <c:pt idx="358806">
                  <c:v>8597.2800000000007</c:v>
                </c:pt>
                <c:pt idx="358807">
                  <c:v>7683.82</c:v>
                </c:pt>
                <c:pt idx="358808">
                  <c:v>8204.83</c:v>
                </c:pt>
                <c:pt idx="358809">
                  <c:v>7391.67</c:v>
                </c:pt>
                <c:pt idx="358810">
                  <c:v>6465.44</c:v>
                </c:pt>
                <c:pt idx="358811">
                  <c:v>7883.74</c:v>
                </c:pt>
                <c:pt idx="358812">
                  <c:v>8807.36</c:v>
                </c:pt>
                <c:pt idx="358813">
                  <c:v>7792.26</c:v>
                </c:pt>
                <c:pt idx="358814">
                  <c:v>8128.69</c:v>
                </c:pt>
                <c:pt idx="358815">
                  <c:v>8605.44</c:v>
                </c:pt>
                <c:pt idx="358816">
                  <c:v>7987.03</c:v>
                </c:pt>
                <c:pt idx="358817">
                  <c:v>7323.5</c:v>
                </c:pt>
                <c:pt idx="358818">
                  <c:v>7516.99</c:v>
                </c:pt>
                <c:pt idx="358819">
                  <c:v>7892.76</c:v>
                </c:pt>
                <c:pt idx="358820">
                  <c:v>7335.29</c:v>
                </c:pt>
                <c:pt idx="358821">
                  <c:v>7720.41</c:v>
                </c:pt>
                <c:pt idx="358822">
                  <c:v>9007.01</c:v>
                </c:pt>
                <c:pt idx="358823">
                  <c:v>8698.44</c:v>
                </c:pt>
                <c:pt idx="358824">
                  <c:v>7121.94</c:v>
                </c:pt>
                <c:pt idx="358825">
                  <c:v>8003.95</c:v>
                </c:pt>
                <c:pt idx="358826">
                  <c:v>8629.74</c:v>
                </c:pt>
                <c:pt idx="358827">
                  <c:v>8743.2099999999991</c:v>
                </c:pt>
                <c:pt idx="358828">
                  <c:v>8637.52</c:v>
                </c:pt>
                <c:pt idx="358829">
                  <c:v>7399.65</c:v>
                </c:pt>
                <c:pt idx="358830">
                  <c:v>8353.19</c:v>
                </c:pt>
                <c:pt idx="358831">
                  <c:v>8594.34</c:v>
                </c:pt>
                <c:pt idx="358832">
                  <c:v>8416.2800000000007</c:v>
                </c:pt>
                <c:pt idx="358833">
                  <c:v>7661.46</c:v>
                </c:pt>
                <c:pt idx="358834">
                  <c:v>10065.56</c:v>
                </c:pt>
                <c:pt idx="358835">
                  <c:v>8002.02</c:v>
                </c:pt>
                <c:pt idx="358836">
                  <c:v>7396.23</c:v>
                </c:pt>
                <c:pt idx="358837">
                  <c:v>7591.04</c:v>
                </c:pt>
                <c:pt idx="358838">
                  <c:v>7167.95</c:v>
                </c:pt>
                <c:pt idx="358839">
                  <c:v>8977.0499999999993</c:v>
                </c:pt>
                <c:pt idx="358840">
                  <c:v>8496.2800000000007</c:v>
                </c:pt>
                <c:pt idx="358841">
                  <c:v>9016.4699999999993</c:v>
                </c:pt>
                <c:pt idx="358842">
                  <c:v>8008.67</c:v>
                </c:pt>
                <c:pt idx="358843">
                  <c:v>8840.57</c:v>
                </c:pt>
                <c:pt idx="358844">
                  <c:v>8906.77</c:v>
                </c:pt>
                <c:pt idx="358845">
                  <c:v>7980.09</c:v>
                </c:pt>
                <c:pt idx="358846">
                  <c:v>9017.75</c:v>
                </c:pt>
                <c:pt idx="358847">
                  <c:v>8588.18</c:v>
                </c:pt>
                <c:pt idx="358848">
                  <c:v>8801.5</c:v>
                </c:pt>
                <c:pt idx="358849">
                  <c:v>8755.09</c:v>
                </c:pt>
                <c:pt idx="358850">
                  <c:v>8221.7900000000009</c:v>
                </c:pt>
                <c:pt idx="358851">
                  <c:v>8841.4500000000007</c:v>
                </c:pt>
                <c:pt idx="358852">
                  <c:v>7685.73</c:v>
                </c:pt>
                <c:pt idx="358853">
                  <c:v>9115.43</c:v>
                </c:pt>
                <c:pt idx="358854">
                  <c:v>8377.69</c:v>
                </c:pt>
                <c:pt idx="358855">
                  <c:v>8469.9699999999993</c:v>
                </c:pt>
                <c:pt idx="358856">
                  <c:v>8630.81</c:v>
                </c:pt>
                <c:pt idx="358857">
                  <c:v>8335.34</c:v>
                </c:pt>
                <c:pt idx="358858">
                  <c:v>9851.23</c:v>
                </c:pt>
                <c:pt idx="358859">
                  <c:v>7621.37</c:v>
                </c:pt>
                <c:pt idx="358860">
                  <c:v>8823.09</c:v>
                </c:pt>
                <c:pt idx="358861">
                  <c:v>8915.16</c:v>
                </c:pt>
                <c:pt idx="358862">
                  <c:v>8219.24</c:v>
                </c:pt>
                <c:pt idx="358863">
                  <c:v>8468.5400000000009</c:v>
                </c:pt>
                <c:pt idx="358864">
                  <c:v>9548.35</c:v>
                </c:pt>
                <c:pt idx="358865">
                  <c:v>7183.42</c:v>
                </c:pt>
                <c:pt idx="358866">
                  <c:v>8709.4500000000007</c:v>
                </c:pt>
                <c:pt idx="358867">
                  <c:v>8138.34</c:v>
                </c:pt>
                <c:pt idx="358868">
                  <c:v>8056.72</c:v>
                </c:pt>
                <c:pt idx="358869">
                  <c:v>9133.0300000000007</c:v>
                </c:pt>
                <c:pt idx="358870">
                  <c:v>9833.68</c:v>
                </c:pt>
                <c:pt idx="358871">
                  <c:v>7476.25</c:v>
                </c:pt>
                <c:pt idx="358872">
                  <c:v>8456.3700000000008</c:v>
                </c:pt>
                <c:pt idx="358873">
                  <c:v>9328.3700000000008</c:v>
                </c:pt>
                <c:pt idx="358874">
                  <c:v>8294.18</c:v>
                </c:pt>
                <c:pt idx="358875">
                  <c:v>9103.2099999999991</c:v>
                </c:pt>
                <c:pt idx="358876">
                  <c:v>8769.2800000000007</c:v>
                </c:pt>
                <c:pt idx="358877">
                  <c:v>10203.620000000001</c:v>
                </c:pt>
                <c:pt idx="358878">
                  <c:v>10038.209999999999</c:v>
                </c:pt>
                <c:pt idx="358879">
                  <c:v>8491.51</c:v>
                </c:pt>
                <c:pt idx="358880">
                  <c:v>8933.39</c:v>
                </c:pt>
                <c:pt idx="358881">
                  <c:v>9719.2199999999993</c:v>
                </c:pt>
                <c:pt idx="358882">
                  <c:v>9018.99</c:v>
                </c:pt>
                <c:pt idx="358883">
                  <c:v>8302.3799999999992</c:v>
                </c:pt>
                <c:pt idx="358884">
                  <c:v>8627.7000000000007</c:v>
                </c:pt>
                <c:pt idx="358885">
                  <c:v>7175.96</c:v>
                </c:pt>
                <c:pt idx="358886">
                  <c:v>10106.82</c:v>
                </c:pt>
                <c:pt idx="358887">
                  <c:v>8526.7199999999993</c:v>
                </c:pt>
                <c:pt idx="358888">
                  <c:v>9260.16</c:v>
                </c:pt>
                <c:pt idx="358889">
                  <c:v>7773.79</c:v>
                </c:pt>
                <c:pt idx="358890">
                  <c:v>8827.39</c:v>
                </c:pt>
                <c:pt idx="358891">
                  <c:v>9880.43</c:v>
                </c:pt>
                <c:pt idx="358892">
                  <c:v>9094.69</c:v>
                </c:pt>
                <c:pt idx="358893">
                  <c:v>9439.01</c:v>
                </c:pt>
                <c:pt idx="358894">
                  <c:v>9950.7800000000007</c:v>
                </c:pt>
                <c:pt idx="358895">
                  <c:v>8868.7800000000007</c:v>
                </c:pt>
                <c:pt idx="358896">
                  <c:v>10284.39</c:v>
                </c:pt>
                <c:pt idx="358897">
                  <c:v>9129.09</c:v>
                </c:pt>
                <c:pt idx="358898">
                  <c:v>7854.9</c:v>
                </c:pt>
                <c:pt idx="358899">
                  <c:v>9322.73</c:v>
                </c:pt>
                <c:pt idx="358900">
                  <c:v>9229.2999999999993</c:v>
                </c:pt>
                <c:pt idx="358901">
                  <c:v>8523.0400000000009</c:v>
                </c:pt>
                <c:pt idx="358902">
                  <c:v>8061.98</c:v>
                </c:pt>
                <c:pt idx="358903">
                  <c:v>8606.6</c:v>
                </c:pt>
                <c:pt idx="358904">
                  <c:v>9210.27</c:v>
                </c:pt>
                <c:pt idx="358905">
                  <c:v>8901.11</c:v>
                </c:pt>
                <c:pt idx="358906">
                  <c:v>9146.39</c:v>
                </c:pt>
                <c:pt idx="358907">
                  <c:v>8777.31</c:v>
                </c:pt>
                <c:pt idx="358908">
                  <c:v>10229.98</c:v>
                </c:pt>
                <c:pt idx="358909">
                  <c:v>10181.16</c:v>
                </c:pt>
                <c:pt idx="358910">
                  <c:v>9170.2199999999993</c:v>
                </c:pt>
                <c:pt idx="358911">
                  <c:v>9256.89</c:v>
                </c:pt>
                <c:pt idx="358912">
                  <c:v>10393.1</c:v>
                </c:pt>
                <c:pt idx="358913">
                  <c:v>9318.7000000000007</c:v>
                </c:pt>
                <c:pt idx="358914">
                  <c:v>7782.75</c:v>
                </c:pt>
                <c:pt idx="358915">
                  <c:v>8491.25</c:v>
                </c:pt>
                <c:pt idx="358916">
                  <c:v>8763.7800000000007</c:v>
                </c:pt>
                <c:pt idx="358917">
                  <c:v>10172.83</c:v>
                </c:pt>
                <c:pt idx="358918">
                  <c:v>9120.82</c:v>
                </c:pt>
                <c:pt idx="358919">
                  <c:v>9364.43</c:v>
                </c:pt>
                <c:pt idx="358920">
                  <c:v>8342.57</c:v>
                </c:pt>
                <c:pt idx="358921">
                  <c:v>10003.57</c:v>
                </c:pt>
                <c:pt idx="358922">
                  <c:v>8517.98</c:v>
                </c:pt>
                <c:pt idx="358923">
                  <c:v>8456.2099999999991</c:v>
                </c:pt>
                <c:pt idx="358924">
                  <c:v>8845.83</c:v>
                </c:pt>
                <c:pt idx="358925">
                  <c:v>8859.2000000000007</c:v>
                </c:pt>
                <c:pt idx="358926">
                  <c:v>9386.0300000000007</c:v>
                </c:pt>
                <c:pt idx="358927">
                  <c:v>9563.69</c:v>
                </c:pt>
                <c:pt idx="358928">
                  <c:v>9543.44</c:v>
                </c:pt>
                <c:pt idx="358929">
                  <c:v>9294.33</c:v>
                </c:pt>
                <c:pt idx="358930">
                  <c:v>9867.01</c:v>
                </c:pt>
                <c:pt idx="358931">
                  <c:v>8366.14</c:v>
                </c:pt>
                <c:pt idx="358932">
                  <c:v>9050.84</c:v>
                </c:pt>
                <c:pt idx="358933">
                  <c:v>9896.56</c:v>
                </c:pt>
                <c:pt idx="358934">
                  <c:v>11792.28</c:v>
                </c:pt>
                <c:pt idx="358935">
                  <c:v>10928.67</c:v>
                </c:pt>
                <c:pt idx="358936">
                  <c:v>10139.14</c:v>
                </c:pt>
                <c:pt idx="358937">
                  <c:v>9931.94</c:v>
                </c:pt>
                <c:pt idx="358938">
                  <c:v>11312</c:v>
                </c:pt>
                <c:pt idx="358939">
                  <c:v>10619.52</c:v>
                </c:pt>
                <c:pt idx="358940">
                  <c:v>10817.7</c:v>
                </c:pt>
                <c:pt idx="358941">
                  <c:v>10807.64</c:v>
                </c:pt>
                <c:pt idx="358942">
                  <c:v>10660.53</c:v>
                </c:pt>
                <c:pt idx="358943">
                  <c:v>11515.37</c:v>
                </c:pt>
                <c:pt idx="358944">
                  <c:v>11147.85</c:v>
                </c:pt>
                <c:pt idx="358945">
                  <c:v>10810.22</c:v>
                </c:pt>
                <c:pt idx="358946">
                  <c:v>10057.629999999999</c:v>
                </c:pt>
                <c:pt idx="358947">
                  <c:v>11453.48</c:v>
                </c:pt>
                <c:pt idx="358948">
                  <c:v>10314.5</c:v>
                </c:pt>
                <c:pt idx="358949">
                  <c:v>9824.83</c:v>
                </c:pt>
                <c:pt idx="358950">
                  <c:v>9455.9599999999991</c:v>
                </c:pt>
                <c:pt idx="358951">
                  <c:v>10798.5</c:v>
                </c:pt>
                <c:pt idx="358952">
                  <c:v>11312.11</c:v>
                </c:pt>
                <c:pt idx="358953">
                  <c:v>10380.32</c:v>
                </c:pt>
                <c:pt idx="358954">
                  <c:v>9423.48</c:v>
                </c:pt>
                <c:pt idx="358955">
                  <c:v>10925.94</c:v>
                </c:pt>
                <c:pt idx="358956">
                  <c:v>10209.17</c:v>
                </c:pt>
                <c:pt idx="358957">
                  <c:v>9230.69</c:v>
                </c:pt>
                <c:pt idx="358958">
                  <c:v>9993.4</c:v>
                </c:pt>
                <c:pt idx="358959">
                  <c:v>10047.94</c:v>
                </c:pt>
                <c:pt idx="358960">
                  <c:v>11810.95</c:v>
                </c:pt>
                <c:pt idx="358961">
                  <c:v>10023.08</c:v>
                </c:pt>
                <c:pt idx="358962">
                  <c:v>9579.4</c:v>
                </c:pt>
                <c:pt idx="358963">
                  <c:v>9909.93</c:v>
                </c:pt>
                <c:pt idx="358964">
                  <c:v>11918.76</c:v>
                </c:pt>
                <c:pt idx="358965">
                  <c:v>11112.56</c:v>
                </c:pt>
                <c:pt idx="358966">
                  <c:v>10435.23</c:v>
                </c:pt>
                <c:pt idx="358967">
                  <c:v>9239.9599999999991</c:v>
                </c:pt>
                <c:pt idx="358968">
                  <c:v>9984.17</c:v>
                </c:pt>
                <c:pt idx="358969">
                  <c:v>9755.89</c:v>
                </c:pt>
                <c:pt idx="358970">
                  <c:v>10347.73</c:v>
                </c:pt>
                <c:pt idx="358971">
                  <c:v>10778.26</c:v>
                </c:pt>
                <c:pt idx="358972">
                  <c:v>10722.76</c:v>
                </c:pt>
                <c:pt idx="358973">
                  <c:v>12492.51</c:v>
                </c:pt>
                <c:pt idx="358974">
                  <c:v>10692.73</c:v>
                </c:pt>
                <c:pt idx="358975">
                  <c:v>11854.97</c:v>
                </c:pt>
                <c:pt idx="358976">
                  <c:v>10237.94</c:v>
                </c:pt>
                <c:pt idx="358977">
                  <c:v>10526.01</c:v>
                </c:pt>
                <c:pt idx="358978">
                  <c:v>11456.83</c:v>
                </c:pt>
                <c:pt idx="358979">
                  <c:v>10752.21</c:v>
                </c:pt>
                <c:pt idx="358980">
                  <c:v>10509.41</c:v>
                </c:pt>
                <c:pt idx="358981">
                  <c:v>8698.9</c:v>
                </c:pt>
                <c:pt idx="358982">
                  <c:v>12013.8</c:v>
                </c:pt>
                <c:pt idx="358983">
                  <c:v>10788.65</c:v>
                </c:pt>
                <c:pt idx="358984">
                  <c:v>10065.01</c:v>
                </c:pt>
                <c:pt idx="358985">
                  <c:v>10939.1</c:v>
                </c:pt>
                <c:pt idx="358986">
                  <c:v>11962.82</c:v>
                </c:pt>
                <c:pt idx="358987">
                  <c:v>12040.07</c:v>
                </c:pt>
                <c:pt idx="358988">
                  <c:v>10974.73</c:v>
                </c:pt>
                <c:pt idx="358989">
                  <c:v>10309.370000000001</c:v>
                </c:pt>
                <c:pt idx="358990">
                  <c:v>11570.57</c:v>
                </c:pt>
                <c:pt idx="358991">
                  <c:v>10610.67</c:v>
                </c:pt>
                <c:pt idx="358992">
                  <c:v>10432.85</c:v>
                </c:pt>
                <c:pt idx="358993">
                  <c:v>10612.99</c:v>
                </c:pt>
                <c:pt idx="358994">
                  <c:v>11676.18</c:v>
                </c:pt>
                <c:pt idx="358995">
                  <c:v>11690.67</c:v>
                </c:pt>
                <c:pt idx="358996">
                  <c:v>11113.84</c:v>
                </c:pt>
                <c:pt idx="358997">
                  <c:v>10951.23</c:v>
                </c:pt>
                <c:pt idx="358998">
                  <c:v>10347.469999999999</c:v>
                </c:pt>
                <c:pt idx="358999">
                  <c:v>12614.3</c:v>
                </c:pt>
                <c:pt idx="359000">
                  <c:v>10751.92</c:v>
                </c:pt>
                <c:pt idx="359001">
                  <c:v>11764.23</c:v>
                </c:pt>
                <c:pt idx="359002">
                  <c:v>10842.91</c:v>
                </c:pt>
                <c:pt idx="359003">
                  <c:v>11428.6</c:v>
                </c:pt>
                <c:pt idx="359004">
                  <c:v>11279.94</c:v>
                </c:pt>
                <c:pt idx="359005">
                  <c:v>10555.7</c:v>
                </c:pt>
                <c:pt idx="359006">
                  <c:v>10320.030000000001</c:v>
                </c:pt>
                <c:pt idx="359007">
                  <c:v>10953.78</c:v>
                </c:pt>
                <c:pt idx="359008">
                  <c:v>11534.49</c:v>
                </c:pt>
                <c:pt idx="359009">
                  <c:v>10664.77</c:v>
                </c:pt>
                <c:pt idx="359010">
                  <c:v>11241.52</c:v>
                </c:pt>
                <c:pt idx="359011">
                  <c:v>11052.58</c:v>
                </c:pt>
                <c:pt idx="359012">
                  <c:v>12566.75</c:v>
                </c:pt>
                <c:pt idx="359013">
                  <c:v>11435.56</c:v>
                </c:pt>
                <c:pt idx="359014">
                  <c:v>11428.71</c:v>
                </c:pt>
                <c:pt idx="359015">
                  <c:v>10982.13</c:v>
                </c:pt>
                <c:pt idx="359016">
                  <c:v>12456</c:v>
                </c:pt>
                <c:pt idx="359017">
                  <c:v>12098.54</c:v>
                </c:pt>
                <c:pt idx="359018">
                  <c:v>11996.16</c:v>
                </c:pt>
                <c:pt idx="359019">
                  <c:v>11706.69</c:v>
                </c:pt>
                <c:pt idx="359020">
                  <c:v>11648.68</c:v>
                </c:pt>
                <c:pt idx="359021">
                  <c:v>13048.94</c:v>
                </c:pt>
                <c:pt idx="359022">
                  <c:v>12069.89</c:v>
                </c:pt>
                <c:pt idx="359023">
                  <c:v>11265.86</c:v>
                </c:pt>
                <c:pt idx="359024">
                  <c:v>10614.31</c:v>
                </c:pt>
                <c:pt idx="359025">
                  <c:v>11981.98</c:v>
                </c:pt>
                <c:pt idx="359026">
                  <c:v>11747.24</c:v>
                </c:pt>
                <c:pt idx="359027">
                  <c:v>11028.89</c:v>
                </c:pt>
                <c:pt idx="359028">
                  <c:v>10249.9</c:v>
                </c:pt>
                <c:pt idx="359029">
                  <c:v>10924.53</c:v>
                </c:pt>
                <c:pt idx="359030">
                  <c:v>12428.25</c:v>
                </c:pt>
                <c:pt idx="359031">
                  <c:v>12124.32</c:v>
                </c:pt>
                <c:pt idx="359032">
                  <c:v>11177.72</c:v>
                </c:pt>
                <c:pt idx="359033">
                  <c:v>9238.09</c:v>
                </c:pt>
                <c:pt idx="359034">
                  <c:v>12165.68</c:v>
                </c:pt>
                <c:pt idx="359035">
                  <c:v>11656.69</c:v>
                </c:pt>
                <c:pt idx="359036">
                  <c:v>11327.49</c:v>
                </c:pt>
                <c:pt idx="359037">
                  <c:v>12085.45</c:v>
                </c:pt>
                <c:pt idx="359038">
                  <c:v>13123.56</c:v>
                </c:pt>
                <c:pt idx="359039">
                  <c:v>12722.56</c:v>
                </c:pt>
                <c:pt idx="359040">
                  <c:v>11607.43</c:v>
                </c:pt>
                <c:pt idx="359041">
                  <c:v>11523.11</c:v>
                </c:pt>
                <c:pt idx="359042">
                  <c:v>12928.34</c:v>
                </c:pt>
                <c:pt idx="359043">
                  <c:v>12353.56</c:v>
                </c:pt>
                <c:pt idx="359044">
                  <c:v>11599.94</c:v>
                </c:pt>
                <c:pt idx="359045">
                  <c:v>11067.93</c:v>
                </c:pt>
                <c:pt idx="359046">
                  <c:v>11090.21</c:v>
                </c:pt>
                <c:pt idx="359047">
                  <c:v>12888.41</c:v>
                </c:pt>
                <c:pt idx="359048">
                  <c:v>11922.93</c:v>
                </c:pt>
                <c:pt idx="359049">
                  <c:v>11324.36</c:v>
                </c:pt>
                <c:pt idx="359050">
                  <c:v>11389.01</c:v>
                </c:pt>
                <c:pt idx="359051">
                  <c:v>13353.65</c:v>
                </c:pt>
                <c:pt idx="359052">
                  <c:v>12000.68</c:v>
                </c:pt>
                <c:pt idx="359053">
                  <c:v>11812.62</c:v>
                </c:pt>
                <c:pt idx="359054">
                  <c:v>11481.64</c:v>
                </c:pt>
                <c:pt idx="359055">
                  <c:v>11658.51</c:v>
                </c:pt>
                <c:pt idx="359056">
                  <c:v>12512.81</c:v>
                </c:pt>
                <c:pt idx="359057">
                  <c:v>10844.47</c:v>
                </c:pt>
                <c:pt idx="359058">
                  <c:v>10482.58</c:v>
                </c:pt>
                <c:pt idx="359059">
                  <c:v>10831.79</c:v>
                </c:pt>
                <c:pt idx="359060">
                  <c:v>12804.14</c:v>
                </c:pt>
                <c:pt idx="359061">
                  <c:v>11762.72</c:v>
                </c:pt>
                <c:pt idx="359062">
                  <c:v>11099.32</c:v>
                </c:pt>
                <c:pt idx="359063">
                  <c:v>10390.620000000001</c:v>
                </c:pt>
                <c:pt idx="359064">
                  <c:v>12031.22</c:v>
                </c:pt>
                <c:pt idx="359065">
                  <c:v>11435.88</c:v>
                </c:pt>
                <c:pt idx="359066">
                  <c:v>10807.83</c:v>
                </c:pt>
                <c:pt idx="359067">
                  <c:v>10561</c:v>
                </c:pt>
                <c:pt idx="359068">
                  <c:v>11206.41</c:v>
                </c:pt>
                <c:pt idx="359069">
                  <c:v>12553.25</c:v>
                </c:pt>
                <c:pt idx="359070">
                  <c:v>11287.65</c:v>
                </c:pt>
                <c:pt idx="359071">
                  <c:v>11406</c:v>
                </c:pt>
                <c:pt idx="359072">
                  <c:v>10787.48</c:v>
                </c:pt>
                <c:pt idx="359073">
                  <c:v>12300.2</c:v>
                </c:pt>
                <c:pt idx="359074">
                  <c:v>11152.83</c:v>
                </c:pt>
                <c:pt idx="359075">
                  <c:v>11374.07</c:v>
                </c:pt>
                <c:pt idx="359076">
                  <c:v>10937.66</c:v>
                </c:pt>
                <c:pt idx="359077">
                  <c:v>10502.84</c:v>
                </c:pt>
                <c:pt idx="359078">
                  <c:v>9966.19</c:v>
                </c:pt>
                <c:pt idx="359079">
                  <c:v>9265.66</c:v>
                </c:pt>
                <c:pt idx="359080">
                  <c:v>9875.58</c:v>
                </c:pt>
                <c:pt idx="359081">
                  <c:v>10863.5</c:v>
                </c:pt>
                <c:pt idx="359082">
                  <c:v>10124.9</c:v>
                </c:pt>
                <c:pt idx="359083">
                  <c:v>9267.86</c:v>
                </c:pt>
                <c:pt idx="359084">
                  <c:v>9431.7199999999993</c:v>
                </c:pt>
                <c:pt idx="359085">
                  <c:v>10071.14</c:v>
                </c:pt>
                <c:pt idx="359086">
                  <c:v>9949.86</c:v>
                </c:pt>
                <c:pt idx="359087">
                  <c:v>9829.49</c:v>
                </c:pt>
                <c:pt idx="359088">
                  <c:v>9768.39</c:v>
                </c:pt>
                <c:pt idx="359089">
                  <c:v>9313.75</c:v>
                </c:pt>
                <c:pt idx="359090">
                  <c:v>10510.17</c:v>
                </c:pt>
                <c:pt idx="359091">
                  <c:v>9468.68</c:v>
                </c:pt>
                <c:pt idx="359092">
                  <c:v>9454.2099999999991</c:v>
                </c:pt>
                <c:pt idx="359093">
                  <c:v>9180.51</c:v>
                </c:pt>
                <c:pt idx="359094">
                  <c:v>10731.45</c:v>
                </c:pt>
                <c:pt idx="359095">
                  <c:v>9864.1299999999992</c:v>
                </c:pt>
                <c:pt idx="359096">
                  <c:v>9635.42</c:v>
                </c:pt>
                <c:pt idx="359097">
                  <c:v>9029.17</c:v>
                </c:pt>
                <c:pt idx="359098">
                  <c:v>10497.53</c:v>
                </c:pt>
                <c:pt idx="359099">
                  <c:v>9956.7999999999993</c:v>
                </c:pt>
                <c:pt idx="359100">
                  <c:v>9207.6</c:v>
                </c:pt>
                <c:pt idx="359101">
                  <c:v>9337.76</c:v>
                </c:pt>
                <c:pt idx="359102">
                  <c:v>9280.39</c:v>
                </c:pt>
                <c:pt idx="359103">
                  <c:v>10520.77</c:v>
                </c:pt>
                <c:pt idx="359104">
                  <c:v>9315.01</c:v>
                </c:pt>
                <c:pt idx="359105">
                  <c:v>9053.82</c:v>
                </c:pt>
                <c:pt idx="359106">
                  <c:v>8779.1</c:v>
                </c:pt>
                <c:pt idx="359107">
                  <c:v>9925.9</c:v>
                </c:pt>
                <c:pt idx="359108">
                  <c:v>9378.16</c:v>
                </c:pt>
                <c:pt idx="359109">
                  <c:v>8652.81</c:v>
                </c:pt>
                <c:pt idx="359110">
                  <c:v>9128.7199999999993</c:v>
                </c:pt>
                <c:pt idx="359111">
                  <c:v>10104.52</c:v>
                </c:pt>
                <c:pt idx="359112">
                  <c:v>9893.41</c:v>
                </c:pt>
                <c:pt idx="359113">
                  <c:v>9469.18</c:v>
                </c:pt>
                <c:pt idx="359114">
                  <c:v>9398.26</c:v>
                </c:pt>
                <c:pt idx="359115">
                  <c:v>9025.91</c:v>
                </c:pt>
                <c:pt idx="359116">
                  <c:v>10073.19</c:v>
                </c:pt>
                <c:pt idx="359117">
                  <c:v>9384.0499999999993</c:v>
                </c:pt>
                <c:pt idx="359118">
                  <c:v>9947.69</c:v>
                </c:pt>
                <c:pt idx="359119">
                  <c:v>9922.23</c:v>
                </c:pt>
                <c:pt idx="359120">
                  <c:v>10125.36</c:v>
                </c:pt>
                <c:pt idx="359121">
                  <c:v>9509.77</c:v>
                </c:pt>
                <c:pt idx="359122">
                  <c:v>8984.94</c:v>
                </c:pt>
                <c:pt idx="359123">
                  <c:v>9221.5499999999993</c:v>
                </c:pt>
                <c:pt idx="359124">
                  <c:v>7807</c:v>
                </c:pt>
                <c:pt idx="359125">
                  <c:v>10271.83</c:v>
                </c:pt>
                <c:pt idx="359126">
                  <c:v>10083.19</c:v>
                </c:pt>
                <c:pt idx="359127">
                  <c:v>9544.68</c:v>
                </c:pt>
                <c:pt idx="359128">
                  <c:v>9950.09</c:v>
                </c:pt>
                <c:pt idx="359129">
                  <c:v>11045.67</c:v>
                </c:pt>
                <c:pt idx="359130">
                  <c:v>9755.68</c:v>
                </c:pt>
                <c:pt idx="359131">
                  <c:v>9217.44</c:v>
                </c:pt>
                <c:pt idx="359132">
                  <c:v>9676.02</c:v>
                </c:pt>
                <c:pt idx="359133">
                  <c:v>10544.72</c:v>
                </c:pt>
                <c:pt idx="359134">
                  <c:v>9788.16</c:v>
                </c:pt>
                <c:pt idx="359135">
                  <c:v>9899.9500000000007</c:v>
                </c:pt>
                <c:pt idx="359136">
                  <c:v>9511.76</c:v>
                </c:pt>
                <c:pt idx="359137">
                  <c:v>9915.48</c:v>
                </c:pt>
                <c:pt idx="359138">
                  <c:v>10078.07</c:v>
                </c:pt>
                <c:pt idx="359139">
                  <c:v>9733.57</c:v>
                </c:pt>
                <c:pt idx="359140">
                  <c:v>9975.59</c:v>
                </c:pt>
                <c:pt idx="359141">
                  <c:v>9349.82</c:v>
                </c:pt>
                <c:pt idx="359142">
                  <c:v>11326.6</c:v>
                </c:pt>
                <c:pt idx="359143">
                  <c:v>9941.69</c:v>
                </c:pt>
                <c:pt idx="359144">
                  <c:v>10293.19</c:v>
                </c:pt>
                <c:pt idx="359145">
                  <c:v>10148.26</c:v>
                </c:pt>
                <c:pt idx="359146">
                  <c:v>10972.94</c:v>
                </c:pt>
                <c:pt idx="359147">
                  <c:v>10872.23</c:v>
                </c:pt>
                <c:pt idx="359148">
                  <c:v>10332.469999999999</c:v>
                </c:pt>
                <c:pt idx="359149">
                  <c:v>9665.9699999999993</c:v>
                </c:pt>
                <c:pt idx="359150">
                  <c:v>10693.28</c:v>
                </c:pt>
                <c:pt idx="359151">
                  <c:v>11304.82</c:v>
                </c:pt>
                <c:pt idx="359152">
                  <c:v>10034.469999999999</c:v>
                </c:pt>
                <c:pt idx="359153">
                  <c:v>10307.879999999999</c:v>
                </c:pt>
                <c:pt idx="359154">
                  <c:v>10027.299999999999</c:v>
                </c:pt>
                <c:pt idx="359155">
                  <c:v>11303.01</c:v>
                </c:pt>
                <c:pt idx="359156">
                  <c:v>10213.01</c:v>
                </c:pt>
                <c:pt idx="359157">
                  <c:v>9967.41</c:v>
                </c:pt>
                <c:pt idx="359158">
                  <c:v>9948.56</c:v>
                </c:pt>
                <c:pt idx="359159">
                  <c:v>11380.65</c:v>
                </c:pt>
                <c:pt idx="359160">
                  <c:v>10739.56</c:v>
                </c:pt>
                <c:pt idx="359161">
                  <c:v>10364.26</c:v>
                </c:pt>
                <c:pt idx="359162">
                  <c:v>9925.7999999999993</c:v>
                </c:pt>
                <c:pt idx="359163">
                  <c:v>10179.56</c:v>
                </c:pt>
                <c:pt idx="359164">
                  <c:v>11932.59</c:v>
                </c:pt>
                <c:pt idx="359165">
                  <c:v>10490.6</c:v>
                </c:pt>
                <c:pt idx="359166">
                  <c:v>9979.7800000000007</c:v>
                </c:pt>
                <c:pt idx="359167">
                  <c:v>9770.4</c:v>
                </c:pt>
                <c:pt idx="359168">
                  <c:v>10589.21</c:v>
                </c:pt>
                <c:pt idx="359169">
                  <c:v>10406.299999999999</c:v>
                </c:pt>
                <c:pt idx="359170">
                  <c:v>10218.6</c:v>
                </c:pt>
                <c:pt idx="359171">
                  <c:v>10148.950000000001</c:v>
                </c:pt>
                <c:pt idx="359172">
                  <c:v>10724.81</c:v>
                </c:pt>
                <c:pt idx="359173">
                  <c:v>10346.049999999999</c:v>
                </c:pt>
                <c:pt idx="359174">
                  <c:v>9825.93</c:v>
                </c:pt>
                <c:pt idx="359175">
                  <c:v>10224.89</c:v>
                </c:pt>
                <c:pt idx="359176">
                  <c:v>8644.43</c:v>
                </c:pt>
                <c:pt idx="359177">
                  <c:v>11401.71</c:v>
                </c:pt>
                <c:pt idx="359178">
                  <c:v>10840.06</c:v>
                </c:pt>
                <c:pt idx="359179">
                  <c:v>10766.5</c:v>
                </c:pt>
                <c:pt idx="359180">
                  <c:v>10749.28</c:v>
                </c:pt>
                <c:pt idx="359181">
                  <c:v>11996.34</c:v>
                </c:pt>
                <c:pt idx="359182">
                  <c:v>10968.28</c:v>
                </c:pt>
                <c:pt idx="359183">
                  <c:v>10089.780000000001</c:v>
                </c:pt>
                <c:pt idx="359184">
                  <c:v>10650.25</c:v>
                </c:pt>
                <c:pt idx="359185">
                  <c:v>11212.25</c:v>
                </c:pt>
                <c:pt idx="359186">
                  <c:v>11134.3</c:v>
                </c:pt>
                <c:pt idx="359187">
                  <c:v>10327.86</c:v>
                </c:pt>
                <c:pt idx="359188">
                  <c:v>10575.78</c:v>
                </c:pt>
                <c:pt idx="359189">
                  <c:v>10103.65</c:v>
                </c:pt>
                <c:pt idx="359190">
                  <c:v>11519.38</c:v>
                </c:pt>
                <c:pt idx="359191">
                  <c:v>10890.04</c:v>
                </c:pt>
                <c:pt idx="359192">
                  <c:v>11213.32</c:v>
                </c:pt>
                <c:pt idx="359193">
                  <c:v>10781.01</c:v>
                </c:pt>
                <c:pt idx="359194">
                  <c:v>12136.09</c:v>
                </c:pt>
                <c:pt idx="359195">
                  <c:v>10667.17</c:v>
                </c:pt>
                <c:pt idx="359196">
                  <c:v>10555.43</c:v>
                </c:pt>
                <c:pt idx="359197">
                  <c:v>11115.82</c:v>
                </c:pt>
                <c:pt idx="359198">
                  <c:v>11464.94</c:v>
                </c:pt>
                <c:pt idx="359199">
                  <c:v>11607.94</c:v>
                </c:pt>
                <c:pt idx="359200">
                  <c:v>11062.12</c:v>
                </c:pt>
                <c:pt idx="359201">
                  <c:v>10740.41</c:v>
                </c:pt>
                <c:pt idx="359202">
                  <c:v>10643.9</c:v>
                </c:pt>
                <c:pt idx="359203">
                  <c:v>12925.6</c:v>
                </c:pt>
                <c:pt idx="359204">
                  <c:v>11021.72</c:v>
                </c:pt>
                <c:pt idx="359205">
                  <c:v>10810.89</c:v>
                </c:pt>
                <c:pt idx="359206">
                  <c:v>10923.6</c:v>
                </c:pt>
                <c:pt idx="359207">
                  <c:v>11875.65</c:v>
                </c:pt>
                <c:pt idx="359208">
                  <c:v>10712.51</c:v>
                </c:pt>
                <c:pt idx="359209">
                  <c:v>10938.15</c:v>
                </c:pt>
                <c:pt idx="359210">
                  <c:v>11096.71</c:v>
                </c:pt>
                <c:pt idx="359211">
                  <c:v>10755.89</c:v>
                </c:pt>
                <c:pt idx="359212">
                  <c:v>12179.17</c:v>
                </c:pt>
                <c:pt idx="359213">
                  <c:v>10425.41</c:v>
                </c:pt>
                <c:pt idx="359214">
                  <c:v>10670.68</c:v>
                </c:pt>
                <c:pt idx="359215">
                  <c:v>10567.09</c:v>
                </c:pt>
                <c:pt idx="359216">
                  <c:v>11696.99</c:v>
                </c:pt>
                <c:pt idx="359217">
                  <c:v>10886.01</c:v>
                </c:pt>
                <c:pt idx="359218">
                  <c:v>10263.450000000001</c:v>
                </c:pt>
                <c:pt idx="359219">
                  <c:v>10742.43</c:v>
                </c:pt>
                <c:pt idx="359220">
                  <c:v>4232.82</c:v>
                </c:pt>
                <c:pt idx="359221">
                  <c:v>4555.0600000000004</c:v>
                </c:pt>
                <c:pt idx="359222">
                  <c:v>4384.68</c:v>
                </c:pt>
                <c:pt idx="359223">
                  <c:v>4479.5200000000004</c:v>
                </c:pt>
                <c:pt idx="359224">
                  <c:v>4899.12</c:v>
                </c:pt>
                <c:pt idx="359225">
                  <c:v>4297.3500000000004</c:v>
                </c:pt>
                <c:pt idx="359226">
                  <c:v>4120.5</c:v>
                </c:pt>
                <c:pt idx="359227">
                  <c:v>4358.08</c:v>
                </c:pt>
                <c:pt idx="359228">
                  <c:v>4444.17</c:v>
                </c:pt>
                <c:pt idx="359229">
                  <c:v>4551.7299999999996</c:v>
                </c:pt>
                <c:pt idx="359230">
                  <c:v>4295.41</c:v>
                </c:pt>
                <c:pt idx="359231">
                  <c:v>4902.93</c:v>
                </c:pt>
                <c:pt idx="359232">
                  <c:v>4616.58</c:v>
                </c:pt>
                <c:pt idx="359233">
                  <c:v>4969.4399999999996</c:v>
                </c:pt>
                <c:pt idx="359234">
                  <c:v>4907.8999999999996</c:v>
                </c:pt>
                <c:pt idx="359235">
                  <c:v>4408.34</c:v>
                </c:pt>
                <c:pt idx="359236">
                  <c:v>4413.41</c:v>
                </c:pt>
                <c:pt idx="359237">
                  <c:v>4497.6899999999996</c:v>
                </c:pt>
                <c:pt idx="359238">
                  <c:v>4929.3500000000004</c:v>
                </c:pt>
                <c:pt idx="359239">
                  <c:v>4606.63</c:v>
                </c:pt>
                <c:pt idx="359240">
                  <c:v>4180.72</c:v>
                </c:pt>
                <c:pt idx="359241">
                  <c:v>4703.71</c:v>
                </c:pt>
                <c:pt idx="359242">
                  <c:v>4253.58</c:v>
                </c:pt>
                <c:pt idx="359243">
                  <c:v>4295.8500000000004</c:v>
                </c:pt>
                <c:pt idx="359244">
                  <c:v>4270.87</c:v>
                </c:pt>
                <c:pt idx="359245">
                  <c:v>3615.34</c:v>
                </c:pt>
                <c:pt idx="359246">
                  <c:v>4450.7299999999996</c:v>
                </c:pt>
                <c:pt idx="359247">
                  <c:v>4857.8599999999997</c:v>
                </c:pt>
                <c:pt idx="359248">
                  <c:v>4328.53</c:v>
                </c:pt>
                <c:pt idx="359249">
                  <c:v>4152.54</c:v>
                </c:pt>
                <c:pt idx="359250">
                  <c:v>5301.68</c:v>
                </c:pt>
                <c:pt idx="359251">
                  <c:v>4977.13</c:v>
                </c:pt>
                <c:pt idx="359252">
                  <c:v>4742.96</c:v>
                </c:pt>
                <c:pt idx="359253">
                  <c:v>4602.6400000000003</c:v>
                </c:pt>
                <c:pt idx="359254">
                  <c:v>4563.21</c:v>
                </c:pt>
                <c:pt idx="359255">
                  <c:v>5496.99</c:v>
                </c:pt>
                <c:pt idx="359256">
                  <c:v>4986.58</c:v>
                </c:pt>
                <c:pt idx="359257">
                  <c:v>4946.68</c:v>
                </c:pt>
                <c:pt idx="359258">
                  <c:v>4466.7299999999996</c:v>
                </c:pt>
                <c:pt idx="359259">
                  <c:v>4877.92</c:v>
                </c:pt>
                <c:pt idx="359260">
                  <c:v>4475.92</c:v>
                </c:pt>
                <c:pt idx="359261">
                  <c:v>5033.6099999999997</c:v>
                </c:pt>
                <c:pt idx="359262">
                  <c:v>5232.46</c:v>
                </c:pt>
                <c:pt idx="359263">
                  <c:v>5542.06</c:v>
                </c:pt>
                <c:pt idx="359264">
                  <c:v>5903.4</c:v>
                </c:pt>
                <c:pt idx="359265">
                  <c:v>7196.72</c:v>
                </c:pt>
                <c:pt idx="359266">
                  <c:v>11970.19</c:v>
                </c:pt>
                <c:pt idx="359267">
                  <c:v>4181.66</c:v>
                </c:pt>
                <c:pt idx="359268">
                  <c:v>6429.33</c:v>
                </c:pt>
                <c:pt idx="359269">
                  <c:v>5558.46</c:v>
                </c:pt>
                <c:pt idx="359270">
                  <c:v>4573.43</c:v>
                </c:pt>
                <c:pt idx="359271">
                  <c:v>4536.1899999999996</c:v>
                </c:pt>
                <c:pt idx="359272">
                  <c:v>5559.97</c:v>
                </c:pt>
                <c:pt idx="359273">
                  <c:v>5035.2299999999996</c:v>
                </c:pt>
                <c:pt idx="359274">
                  <c:v>5409.81</c:v>
                </c:pt>
                <c:pt idx="359275">
                  <c:v>5020.29</c:v>
                </c:pt>
                <c:pt idx="359276">
                  <c:v>5283.34</c:v>
                </c:pt>
                <c:pt idx="359277">
                  <c:v>5600.09</c:v>
                </c:pt>
                <c:pt idx="359278">
                  <c:v>5489.43</c:v>
                </c:pt>
                <c:pt idx="359279">
                  <c:v>4793.8100000000004</c:v>
                </c:pt>
                <c:pt idx="359280">
                  <c:v>4688.26</c:v>
                </c:pt>
                <c:pt idx="359281">
                  <c:v>5354.79</c:v>
                </c:pt>
                <c:pt idx="359282">
                  <c:v>5454.96</c:v>
                </c:pt>
                <c:pt idx="359283">
                  <c:v>5211.57</c:v>
                </c:pt>
                <c:pt idx="359284">
                  <c:v>4781.57</c:v>
                </c:pt>
                <c:pt idx="359285">
                  <c:v>5692.31</c:v>
                </c:pt>
                <c:pt idx="359286">
                  <c:v>5723.1</c:v>
                </c:pt>
                <c:pt idx="359287">
                  <c:v>5605.99</c:v>
                </c:pt>
                <c:pt idx="359288">
                  <c:v>5351.69</c:v>
                </c:pt>
                <c:pt idx="359289">
                  <c:v>5391.71</c:v>
                </c:pt>
                <c:pt idx="359290">
                  <c:v>5795.92</c:v>
                </c:pt>
                <c:pt idx="359291">
                  <c:v>4914.8</c:v>
                </c:pt>
                <c:pt idx="359292">
                  <c:v>5532.72</c:v>
                </c:pt>
                <c:pt idx="359293">
                  <c:v>5138.09</c:v>
                </c:pt>
                <c:pt idx="359294">
                  <c:v>5258.46</c:v>
                </c:pt>
                <c:pt idx="359295">
                  <c:v>5066.8500000000004</c:v>
                </c:pt>
                <c:pt idx="359296">
                  <c:v>5248.41</c:v>
                </c:pt>
                <c:pt idx="359297">
                  <c:v>4832.43</c:v>
                </c:pt>
                <c:pt idx="359298">
                  <c:v>5499.96</c:v>
                </c:pt>
                <c:pt idx="359299">
                  <c:v>5119.07</c:v>
                </c:pt>
                <c:pt idx="359300">
                  <c:v>4899.1899999999996</c:v>
                </c:pt>
                <c:pt idx="359301">
                  <c:v>4640.8500000000004</c:v>
                </c:pt>
                <c:pt idx="359302">
                  <c:v>5306.63</c:v>
                </c:pt>
                <c:pt idx="359303">
                  <c:v>5010.0200000000004</c:v>
                </c:pt>
                <c:pt idx="359304">
                  <c:v>6091.88</c:v>
                </c:pt>
                <c:pt idx="359305">
                  <c:v>6501.49</c:v>
                </c:pt>
                <c:pt idx="359306">
                  <c:v>6525</c:v>
                </c:pt>
                <c:pt idx="359307">
                  <c:v>6592.18</c:v>
                </c:pt>
                <c:pt idx="359308">
                  <c:v>5825.84</c:v>
                </c:pt>
                <c:pt idx="359309">
                  <c:v>6168.7</c:v>
                </c:pt>
                <c:pt idx="359310">
                  <c:v>6228.52</c:v>
                </c:pt>
                <c:pt idx="359311">
                  <c:v>6751.24</c:v>
                </c:pt>
                <c:pt idx="359312">
                  <c:v>6338.87</c:v>
                </c:pt>
                <c:pt idx="359313">
                  <c:v>5498.83</c:v>
                </c:pt>
                <c:pt idx="359314">
                  <c:v>6464.1</c:v>
                </c:pt>
                <c:pt idx="359315">
                  <c:v>5906.91</c:v>
                </c:pt>
                <c:pt idx="359316">
                  <c:v>7687.78</c:v>
                </c:pt>
                <c:pt idx="359317">
                  <c:v>8837.5</c:v>
                </c:pt>
                <c:pt idx="359318">
                  <c:v>12080.15</c:v>
                </c:pt>
                <c:pt idx="359319">
                  <c:v>9057.2199999999993</c:v>
                </c:pt>
                <c:pt idx="359320">
                  <c:v>7222.34</c:v>
                </c:pt>
                <c:pt idx="359321">
                  <c:v>5794.27</c:v>
                </c:pt>
                <c:pt idx="359322">
                  <c:v>5055.83</c:v>
                </c:pt>
                <c:pt idx="359323">
                  <c:v>5344.91</c:v>
                </c:pt>
                <c:pt idx="359324">
                  <c:v>5712.2</c:v>
                </c:pt>
                <c:pt idx="359325">
                  <c:v>5990.31</c:v>
                </c:pt>
                <c:pt idx="359326">
                  <c:v>6635.4</c:v>
                </c:pt>
                <c:pt idx="359327">
                  <c:v>6765.96</c:v>
                </c:pt>
                <c:pt idx="359328">
                  <c:v>7303.04</c:v>
                </c:pt>
                <c:pt idx="359329">
                  <c:v>6576.49</c:v>
                </c:pt>
                <c:pt idx="359330">
                  <c:v>6128.64</c:v>
                </c:pt>
                <c:pt idx="359331">
                  <c:v>5578.38</c:v>
                </c:pt>
                <c:pt idx="359332">
                  <c:v>5502.25</c:v>
                </c:pt>
                <c:pt idx="359333">
                  <c:v>6515.81</c:v>
                </c:pt>
                <c:pt idx="359334">
                  <c:v>6425.43</c:v>
                </c:pt>
                <c:pt idx="359335">
                  <c:v>5361.88</c:v>
                </c:pt>
                <c:pt idx="359336">
                  <c:v>5778.86</c:v>
                </c:pt>
                <c:pt idx="359337">
                  <c:v>6663.6</c:v>
                </c:pt>
                <c:pt idx="359338">
                  <c:v>6415</c:v>
                </c:pt>
                <c:pt idx="359339">
                  <c:v>6777.56</c:v>
                </c:pt>
                <c:pt idx="359340">
                  <c:v>5593.86</c:v>
                </c:pt>
                <c:pt idx="359341">
                  <c:v>5810.67</c:v>
                </c:pt>
                <c:pt idx="359342">
                  <c:v>6406.42</c:v>
                </c:pt>
                <c:pt idx="359343">
                  <c:v>5625.89</c:v>
                </c:pt>
                <c:pt idx="359344">
                  <c:v>5762.16</c:v>
                </c:pt>
                <c:pt idx="359345">
                  <c:v>7356.44</c:v>
                </c:pt>
                <c:pt idx="359346">
                  <c:v>8113.25</c:v>
                </c:pt>
                <c:pt idx="359347">
                  <c:v>5523.99</c:v>
                </c:pt>
                <c:pt idx="359348">
                  <c:v>5808.27</c:v>
                </c:pt>
                <c:pt idx="359349">
                  <c:v>5235.84</c:v>
                </c:pt>
                <c:pt idx="359350">
                  <c:v>6400.61</c:v>
                </c:pt>
                <c:pt idx="359351">
                  <c:v>5384.6</c:v>
                </c:pt>
                <c:pt idx="359352">
                  <c:v>4953.17</c:v>
                </c:pt>
                <c:pt idx="359353">
                  <c:v>5164.6499999999996</c:v>
                </c:pt>
                <c:pt idx="359354">
                  <c:v>5458.85</c:v>
                </c:pt>
                <c:pt idx="359355">
                  <c:v>5701.42</c:v>
                </c:pt>
                <c:pt idx="359356">
                  <c:v>5912.51</c:v>
                </c:pt>
                <c:pt idx="359357">
                  <c:v>5513.88</c:v>
                </c:pt>
                <c:pt idx="359358">
                  <c:v>5637.89</c:v>
                </c:pt>
                <c:pt idx="359359">
                  <c:v>6430.27</c:v>
                </c:pt>
                <c:pt idx="359360">
                  <c:v>5942.43</c:v>
                </c:pt>
                <c:pt idx="359361">
                  <c:v>6374.51</c:v>
                </c:pt>
                <c:pt idx="359362">
                  <c:v>6312.97</c:v>
                </c:pt>
                <c:pt idx="359363">
                  <c:v>2727.06</c:v>
                </c:pt>
                <c:pt idx="359364">
                  <c:v>2157.5700000000002</c:v>
                </c:pt>
                <c:pt idx="359365">
                  <c:v>2293.64</c:v>
                </c:pt>
                <c:pt idx="359366">
                  <c:v>2132.77</c:v>
                </c:pt>
                <c:pt idx="359367">
                  <c:v>2719.91</c:v>
                </c:pt>
                <c:pt idx="359368">
                  <c:v>2481.36</c:v>
                </c:pt>
                <c:pt idx="359369">
                  <c:v>2108.85</c:v>
                </c:pt>
                <c:pt idx="359370">
                  <c:v>1898.52</c:v>
                </c:pt>
                <c:pt idx="359371">
                  <c:v>2677.53</c:v>
                </c:pt>
                <c:pt idx="359372">
                  <c:v>2382.6999999999998</c:v>
                </c:pt>
                <c:pt idx="359373">
                  <c:v>2395.5</c:v>
                </c:pt>
                <c:pt idx="359374">
                  <c:v>2143.19</c:v>
                </c:pt>
                <c:pt idx="359375">
                  <c:v>2287.0100000000002</c:v>
                </c:pt>
                <c:pt idx="359376">
                  <c:v>3306.4</c:v>
                </c:pt>
                <c:pt idx="359377">
                  <c:v>2234.58</c:v>
                </c:pt>
                <c:pt idx="359378">
                  <c:v>2021.04</c:v>
                </c:pt>
                <c:pt idx="359379">
                  <c:v>1923.56</c:v>
                </c:pt>
                <c:pt idx="359380">
                  <c:v>3181.87</c:v>
                </c:pt>
                <c:pt idx="359381">
                  <c:v>2791.25</c:v>
                </c:pt>
                <c:pt idx="359382">
                  <c:v>2108.36</c:v>
                </c:pt>
                <c:pt idx="359383">
                  <c:v>2229.6999999999998</c:v>
                </c:pt>
                <c:pt idx="359384">
                  <c:v>2664.1</c:v>
                </c:pt>
                <c:pt idx="359385">
                  <c:v>3147.74</c:v>
                </c:pt>
                <c:pt idx="359386">
                  <c:v>2513.37</c:v>
                </c:pt>
                <c:pt idx="359387">
                  <c:v>2270.46</c:v>
                </c:pt>
                <c:pt idx="359388">
                  <c:v>1837.64</c:v>
                </c:pt>
                <c:pt idx="359389">
                  <c:v>2900.69</c:v>
                </c:pt>
                <c:pt idx="359390">
                  <c:v>2427.4299999999998</c:v>
                </c:pt>
                <c:pt idx="359391">
                  <c:v>2027.01</c:v>
                </c:pt>
                <c:pt idx="359392">
                  <c:v>1989.08</c:v>
                </c:pt>
                <c:pt idx="359393">
                  <c:v>2625.54</c:v>
                </c:pt>
                <c:pt idx="359394">
                  <c:v>2144.37</c:v>
                </c:pt>
                <c:pt idx="359395">
                  <c:v>2193.94</c:v>
                </c:pt>
                <c:pt idx="359396">
                  <c:v>1965.85</c:v>
                </c:pt>
                <c:pt idx="359397">
                  <c:v>2001.82</c:v>
                </c:pt>
                <c:pt idx="359398">
                  <c:v>2535.19</c:v>
                </c:pt>
                <c:pt idx="359399">
                  <c:v>1984.33</c:v>
                </c:pt>
                <c:pt idx="359400">
                  <c:v>1892.02</c:v>
                </c:pt>
                <c:pt idx="359401">
                  <c:v>1851.44</c:v>
                </c:pt>
                <c:pt idx="359402">
                  <c:v>2843.52</c:v>
                </c:pt>
                <c:pt idx="359403">
                  <c:v>2134.66</c:v>
                </c:pt>
                <c:pt idx="359404">
                  <c:v>1868.58</c:v>
                </c:pt>
                <c:pt idx="359405">
                  <c:v>2004.01</c:v>
                </c:pt>
                <c:pt idx="359406">
                  <c:v>2360.77</c:v>
                </c:pt>
                <c:pt idx="359407">
                  <c:v>2082.29</c:v>
                </c:pt>
                <c:pt idx="359408">
                  <c:v>1919.5</c:v>
                </c:pt>
                <c:pt idx="359409">
                  <c:v>2368.96</c:v>
                </c:pt>
                <c:pt idx="359410">
                  <c:v>1943.12</c:v>
                </c:pt>
                <c:pt idx="359411">
                  <c:v>3311.54</c:v>
                </c:pt>
                <c:pt idx="359412">
                  <c:v>2327.67</c:v>
                </c:pt>
                <c:pt idx="359413">
                  <c:v>2210.5700000000002</c:v>
                </c:pt>
                <c:pt idx="359414">
                  <c:v>2266.96</c:v>
                </c:pt>
                <c:pt idx="359415">
                  <c:v>3053.32</c:v>
                </c:pt>
                <c:pt idx="359416">
                  <c:v>2417.66</c:v>
                </c:pt>
                <c:pt idx="359417">
                  <c:v>2247.7199999999998</c:v>
                </c:pt>
                <c:pt idx="359418">
                  <c:v>1851.05</c:v>
                </c:pt>
                <c:pt idx="359419">
                  <c:v>2947.95</c:v>
                </c:pt>
                <c:pt idx="359420">
                  <c:v>2991.18</c:v>
                </c:pt>
                <c:pt idx="359421">
                  <c:v>2786.13</c:v>
                </c:pt>
                <c:pt idx="359422">
                  <c:v>2070.66</c:v>
                </c:pt>
                <c:pt idx="359423">
                  <c:v>2601.94</c:v>
                </c:pt>
                <c:pt idx="359424">
                  <c:v>2560.27</c:v>
                </c:pt>
                <c:pt idx="359425">
                  <c:v>2297.48</c:v>
                </c:pt>
                <c:pt idx="359426">
                  <c:v>2573.0700000000002</c:v>
                </c:pt>
                <c:pt idx="359427">
                  <c:v>2019</c:v>
                </c:pt>
                <c:pt idx="359428">
                  <c:v>2580.3000000000002</c:v>
                </c:pt>
                <c:pt idx="359429">
                  <c:v>1884.14</c:v>
                </c:pt>
                <c:pt idx="359430">
                  <c:v>1984.75</c:v>
                </c:pt>
                <c:pt idx="359431">
                  <c:v>1820.21</c:v>
                </c:pt>
                <c:pt idx="359432">
                  <c:v>2359.0300000000002</c:v>
                </c:pt>
                <c:pt idx="359433">
                  <c:v>2205.3200000000002</c:v>
                </c:pt>
                <c:pt idx="359434">
                  <c:v>2052.37</c:v>
                </c:pt>
                <c:pt idx="359435">
                  <c:v>1963.26</c:v>
                </c:pt>
                <c:pt idx="359436">
                  <c:v>2349.21</c:v>
                </c:pt>
                <c:pt idx="359437">
                  <c:v>2446.88</c:v>
                </c:pt>
                <c:pt idx="359438">
                  <c:v>2468.6999999999998</c:v>
                </c:pt>
                <c:pt idx="359439">
                  <c:v>2080.44</c:v>
                </c:pt>
                <c:pt idx="359440">
                  <c:v>2175.9699999999998</c:v>
                </c:pt>
                <c:pt idx="359441">
                  <c:v>3298.39</c:v>
                </c:pt>
                <c:pt idx="359442">
                  <c:v>2461.14</c:v>
                </c:pt>
                <c:pt idx="359443">
                  <c:v>2326.3000000000002</c:v>
                </c:pt>
                <c:pt idx="359444">
                  <c:v>2078.29</c:v>
                </c:pt>
                <c:pt idx="359445">
                  <c:v>2674.92</c:v>
                </c:pt>
                <c:pt idx="359446">
                  <c:v>2698.36</c:v>
                </c:pt>
                <c:pt idx="359447">
                  <c:v>2344.31</c:v>
                </c:pt>
                <c:pt idx="359448">
                  <c:v>2538.56</c:v>
                </c:pt>
                <c:pt idx="359449">
                  <c:v>1912.89</c:v>
                </c:pt>
                <c:pt idx="359450">
                  <c:v>3155.53</c:v>
                </c:pt>
                <c:pt idx="359451">
                  <c:v>2179.4499999999998</c:v>
                </c:pt>
                <c:pt idx="359452">
                  <c:v>2044.91</c:v>
                </c:pt>
                <c:pt idx="359453">
                  <c:v>1794.55</c:v>
                </c:pt>
                <c:pt idx="359454">
                  <c:v>2933.01</c:v>
                </c:pt>
                <c:pt idx="359455">
                  <c:v>2480.4899999999998</c:v>
                </c:pt>
                <c:pt idx="359456">
                  <c:v>2241.79</c:v>
                </c:pt>
                <c:pt idx="359457">
                  <c:v>1525.21</c:v>
                </c:pt>
                <c:pt idx="359458">
                  <c:v>1903.55</c:v>
                </c:pt>
                <c:pt idx="359459">
                  <c:v>2249.91</c:v>
                </c:pt>
                <c:pt idx="359460">
                  <c:v>2263.37</c:v>
                </c:pt>
                <c:pt idx="359461">
                  <c:v>1969.76</c:v>
                </c:pt>
                <c:pt idx="359462">
                  <c:v>1843.25</c:v>
                </c:pt>
                <c:pt idx="359463">
                  <c:v>3346.57</c:v>
                </c:pt>
                <c:pt idx="359464">
                  <c:v>2849.6</c:v>
                </c:pt>
                <c:pt idx="359465">
                  <c:v>2000.78</c:v>
                </c:pt>
                <c:pt idx="359466">
                  <c:v>2208.33</c:v>
                </c:pt>
                <c:pt idx="359467">
                  <c:v>2914.33</c:v>
                </c:pt>
                <c:pt idx="359468">
                  <c:v>2839.4</c:v>
                </c:pt>
                <c:pt idx="359469">
                  <c:v>2464.85</c:v>
                </c:pt>
                <c:pt idx="359470">
                  <c:v>2524.73</c:v>
                </c:pt>
                <c:pt idx="359471">
                  <c:v>2940.27</c:v>
                </c:pt>
                <c:pt idx="359472">
                  <c:v>2999.5</c:v>
                </c:pt>
                <c:pt idx="359473">
                  <c:v>2295.14</c:v>
                </c:pt>
                <c:pt idx="359474">
                  <c:v>2097.35</c:v>
                </c:pt>
                <c:pt idx="359475">
                  <c:v>2190.3000000000002</c:v>
                </c:pt>
                <c:pt idx="359476">
                  <c:v>3236.24</c:v>
                </c:pt>
                <c:pt idx="359477">
                  <c:v>2384.7600000000002</c:v>
                </c:pt>
                <c:pt idx="359478">
                  <c:v>2283.4299999999998</c:v>
                </c:pt>
                <c:pt idx="359479">
                  <c:v>2064.2800000000002</c:v>
                </c:pt>
                <c:pt idx="359480">
                  <c:v>3379.8</c:v>
                </c:pt>
                <c:pt idx="359481">
                  <c:v>2489.61</c:v>
                </c:pt>
                <c:pt idx="359482">
                  <c:v>2154.8000000000002</c:v>
                </c:pt>
                <c:pt idx="359483">
                  <c:v>2171.21</c:v>
                </c:pt>
                <c:pt idx="359484">
                  <c:v>2523.88</c:v>
                </c:pt>
                <c:pt idx="359485">
                  <c:v>2937.59</c:v>
                </c:pt>
                <c:pt idx="359486">
                  <c:v>2531.54</c:v>
                </c:pt>
                <c:pt idx="359487">
                  <c:v>2262.1</c:v>
                </c:pt>
                <c:pt idx="359488">
                  <c:v>2124.7199999999998</c:v>
                </c:pt>
                <c:pt idx="359489">
                  <c:v>3796.59</c:v>
                </c:pt>
                <c:pt idx="359490">
                  <c:v>2475.7600000000002</c:v>
                </c:pt>
                <c:pt idx="359491">
                  <c:v>2328.42</c:v>
                </c:pt>
                <c:pt idx="359492">
                  <c:v>2376.1999999999998</c:v>
                </c:pt>
                <c:pt idx="359493">
                  <c:v>3277.13</c:v>
                </c:pt>
                <c:pt idx="359494">
                  <c:v>2520.06</c:v>
                </c:pt>
                <c:pt idx="359495">
                  <c:v>2521.31</c:v>
                </c:pt>
                <c:pt idx="359496">
                  <c:v>2259.34</c:v>
                </c:pt>
                <c:pt idx="359497">
                  <c:v>2423.48</c:v>
                </c:pt>
                <c:pt idx="359498">
                  <c:v>3588.07</c:v>
                </c:pt>
                <c:pt idx="359499">
                  <c:v>2509.2399999999998</c:v>
                </c:pt>
                <c:pt idx="359500">
                  <c:v>2375</c:v>
                </c:pt>
                <c:pt idx="359501">
                  <c:v>2138.67</c:v>
                </c:pt>
                <c:pt idx="359502">
                  <c:v>2774.15</c:v>
                </c:pt>
                <c:pt idx="359503">
                  <c:v>2209.73</c:v>
                </c:pt>
                <c:pt idx="359504">
                  <c:v>1888.83</c:v>
                </c:pt>
                <c:pt idx="359505">
                  <c:v>1862.44</c:v>
                </c:pt>
                <c:pt idx="359506">
                  <c:v>80.08</c:v>
                </c:pt>
                <c:pt idx="359507">
                  <c:v>134.1</c:v>
                </c:pt>
                <c:pt idx="359508">
                  <c:v>43.85</c:v>
                </c:pt>
                <c:pt idx="359509">
                  <c:v>86.08</c:v>
                </c:pt>
                <c:pt idx="359510">
                  <c:v>33.119999999999997</c:v>
                </c:pt>
                <c:pt idx="359511">
                  <c:v>135.03</c:v>
                </c:pt>
                <c:pt idx="359512">
                  <c:v>102.96</c:v>
                </c:pt>
                <c:pt idx="359513">
                  <c:v>83.7</c:v>
                </c:pt>
                <c:pt idx="359514">
                  <c:v>131.12</c:v>
                </c:pt>
                <c:pt idx="359515">
                  <c:v>73.38</c:v>
                </c:pt>
                <c:pt idx="359516">
                  <c:v>124.84</c:v>
                </c:pt>
                <c:pt idx="359517">
                  <c:v>56.74</c:v>
                </c:pt>
                <c:pt idx="359518">
                  <c:v>81.91</c:v>
                </c:pt>
                <c:pt idx="359519">
                  <c:v>73.42</c:v>
                </c:pt>
                <c:pt idx="359520">
                  <c:v>67.73</c:v>
                </c:pt>
                <c:pt idx="359521">
                  <c:v>60.7</c:v>
                </c:pt>
                <c:pt idx="359522">
                  <c:v>104.06</c:v>
                </c:pt>
                <c:pt idx="359523">
                  <c:v>102.71</c:v>
                </c:pt>
                <c:pt idx="359524">
                  <c:v>68.53</c:v>
                </c:pt>
                <c:pt idx="359525">
                  <c:v>152.24</c:v>
                </c:pt>
                <c:pt idx="359526">
                  <c:v>96.19</c:v>
                </c:pt>
                <c:pt idx="359527">
                  <c:v>77.44</c:v>
                </c:pt>
                <c:pt idx="359528">
                  <c:v>118.5</c:v>
                </c:pt>
                <c:pt idx="359529">
                  <c:v>145.49</c:v>
                </c:pt>
                <c:pt idx="359530">
                  <c:v>136.04</c:v>
                </c:pt>
                <c:pt idx="359531">
                  <c:v>216.66</c:v>
                </c:pt>
                <c:pt idx="359532">
                  <c:v>18.760000000000002</c:v>
                </c:pt>
                <c:pt idx="359533">
                  <c:v>147.16</c:v>
                </c:pt>
                <c:pt idx="359534">
                  <c:v>80.540000000000006</c:v>
                </c:pt>
                <c:pt idx="359535">
                  <c:v>30.8</c:v>
                </c:pt>
                <c:pt idx="359536">
                  <c:v>56.47</c:v>
                </c:pt>
                <c:pt idx="359537">
                  <c:v>14.38</c:v>
                </c:pt>
                <c:pt idx="359538">
                  <c:v>96.16</c:v>
                </c:pt>
                <c:pt idx="359539">
                  <c:v>110.27</c:v>
                </c:pt>
                <c:pt idx="359540">
                  <c:v>31.09</c:v>
                </c:pt>
                <c:pt idx="359541">
                  <c:v>56.62</c:v>
                </c:pt>
                <c:pt idx="359542">
                  <c:v>33.340000000000003</c:v>
                </c:pt>
                <c:pt idx="359543">
                  <c:v>49.2</c:v>
                </c:pt>
                <c:pt idx="359544">
                  <c:v>44.43</c:v>
                </c:pt>
                <c:pt idx="359545">
                  <c:v>59.4</c:v>
                </c:pt>
                <c:pt idx="359546">
                  <c:v>140</c:v>
                </c:pt>
                <c:pt idx="359547">
                  <c:v>91.44</c:v>
                </c:pt>
                <c:pt idx="359548">
                  <c:v>95.18</c:v>
                </c:pt>
                <c:pt idx="359549">
                  <c:v>35.520000000000003</c:v>
                </c:pt>
                <c:pt idx="359550">
                  <c:v>136.78</c:v>
                </c:pt>
                <c:pt idx="359551">
                  <c:v>70.03</c:v>
                </c:pt>
                <c:pt idx="359552">
                  <c:v>183.78</c:v>
                </c:pt>
                <c:pt idx="359553">
                  <c:v>119.35</c:v>
                </c:pt>
                <c:pt idx="359554">
                  <c:v>138.30000000000001</c:v>
                </c:pt>
                <c:pt idx="359555">
                  <c:v>92.48</c:v>
                </c:pt>
                <c:pt idx="359556">
                  <c:v>144.16</c:v>
                </c:pt>
                <c:pt idx="359557">
                  <c:v>157</c:v>
                </c:pt>
                <c:pt idx="359558">
                  <c:v>31.05</c:v>
                </c:pt>
                <c:pt idx="359559">
                  <c:v>63.61</c:v>
                </c:pt>
                <c:pt idx="359560">
                  <c:v>29.03</c:v>
                </c:pt>
                <c:pt idx="359561">
                  <c:v>31.73</c:v>
                </c:pt>
                <c:pt idx="359562">
                  <c:v>119.81</c:v>
                </c:pt>
                <c:pt idx="359563">
                  <c:v>87.91</c:v>
                </c:pt>
                <c:pt idx="359564">
                  <c:v>46.82</c:v>
                </c:pt>
                <c:pt idx="359565">
                  <c:v>104.81</c:v>
                </c:pt>
                <c:pt idx="359566">
                  <c:v>50.51</c:v>
                </c:pt>
                <c:pt idx="359567">
                  <c:v>48.27</c:v>
                </c:pt>
                <c:pt idx="359568">
                  <c:v>112.9</c:v>
                </c:pt>
                <c:pt idx="359569">
                  <c:v>95.9</c:v>
                </c:pt>
                <c:pt idx="359570">
                  <c:v>104.46</c:v>
                </c:pt>
                <c:pt idx="359571">
                  <c:v>99.42</c:v>
                </c:pt>
                <c:pt idx="359572">
                  <c:v>115.15</c:v>
                </c:pt>
                <c:pt idx="359573">
                  <c:v>119.31</c:v>
                </c:pt>
                <c:pt idx="359574">
                  <c:v>114.38</c:v>
                </c:pt>
                <c:pt idx="359575">
                  <c:v>81.05</c:v>
                </c:pt>
                <c:pt idx="359576">
                  <c:v>73.59</c:v>
                </c:pt>
                <c:pt idx="359577">
                  <c:v>84.91</c:v>
                </c:pt>
                <c:pt idx="359578">
                  <c:v>97.81</c:v>
                </c:pt>
                <c:pt idx="359579">
                  <c:v>49.94</c:v>
                </c:pt>
                <c:pt idx="359580">
                  <c:v>84.24</c:v>
                </c:pt>
                <c:pt idx="359581">
                  <c:v>105.1</c:v>
                </c:pt>
                <c:pt idx="359582">
                  <c:v>47.92</c:v>
                </c:pt>
                <c:pt idx="359583">
                  <c:v>12.47</c:v>
                </c:pt>
                <c:pt idx="359584">
                  <c:v>104.45</c:v>
                </c:pt>
                <c:pt idx="359585">
                  <c:v>124.58</c:v>
                </c:pt>
                <c:pt idx="359586">
                  <c:v>176.2</c:v>
                </c:pt>
                <c:pt idx="359587">
                  <c:v>152.81</c:v>
                </c:pt>
                <c:pt idx="359588">
                  <c:v>63.32</c:v>
                </c:pt>
                <c:pt idx="359589">
                  <c:v>105.26</c:v>
                </c:pt>
                <c:pt idx="359590">
                  <c:v>102.8</c:v>
                </c:pt>
                <c:pt idx="359591">
                  <c:v>22.04</c:v>
                </c:pt>
                <c:pt idx="359592">
                  <c:v>72.180000000000007</c:v>
                </c:pt>
                <c:pt idx="359593">
                  <c:v>72.62</c:v>
                </c:pt>
                <c:pt idx="359594">
                  <c:v>111.72</c:v>
                </c:pt>
                <c:pt idx="359595">
                  <c:v>97.83</c:v>
                </c:pt>
                <c:pt idx="359596">
                  <c:v>128.72</c:v>
                </c:pt>
                <c:pt idx="359597">
                  <c:v>70.55</c:v>
                </c:pt>
                <c:pt idx="359598">
                  <c:v>58.73</c:v>
                </c:pt>
                <c:pt idx="359599">
                  <c:v>108.71</c:v>
                </c:pt>
                <c:pt idx="359600">
                  <c:v>56.49</c:v>
                </c:pt>
                <c:pt idx="359601">
                  <c:v>19.79</c:v>
                </c:pt>
                <c:pt idx="359602">
                  <c:v>100.92</c:v>
                </c:pt>
                <c:pt idx="359603">
                  <c:v>41.21</c:v>
                </c:pt>
                <c:pt idx="359604">
                  <c:v>130.18</c:v>
                </c:pt>
                <c:pt idx="359605">
                  <c:v>102.49</c:v>
                </c:pt>
                <c:pt idx="359606">
                  <c:v>58.92</c:v>
                </c:pt>
                <c:pt idx="359607">
                  <c:v>15.64</c:v>
                </c:pt>
                <c:pt idx="359608">
                  <c:v>23.74</c:v>
                </c:pt>
                <c:pt idx="359609">
                  <c:v>29.4</c:v>
                </c:pt>
                <c:pt idx="359610">
                  <c:v>76.290000000000006</c:v>
                </c:pt>
                <c:pt idx="359611">
                  <c:v>37.07</c:v>
                </c:pt>
                <c:pt idx="359612">
                  <c:v>12.35</c:v>
                </c:pt>
                <c:pt idx="359613">
                  <c:v>73.14</c:v>
                </c:pt>
                <c:pt idx="359614">
                  <c:v>30.09</c:v>
                </c:pt>
                <c:pt idx="359615">
                  <c:v>37.97</c:v>
                </c:pt>
                <c:pt idx="359616">
                  <c:v>108.54</c:v>
                </c:pt>
                <c:pt idx="359617">
                  <c:v>127.47</c:v>
                </c:pt>
                <c:pt idx="359618">
                  <c:v>59.78</c:v>
                </c:pt>
                <c:pt idx="359619">
                  <c:v>92.55</c:v>
                </c:pt>
                <c:pt idx="359620">
                  <c:v>79.900000000000006</c:v>
                </c:pt>
                <c:pt idx="359621">
                  <c:v>53.48</c:v>
                </c:pt>
                <c:pt idx="359622">
                  <c:v>58.97</c:v>
                </c:pt>
                <c:pt idx="359623">
                  <c:v>148.03</c:v>
                </c:pt>
                <c:pt idx="359624">
                  <c:v>135.54</c:v>
                </c:pt>
                <c:pt idx="359625">
                  <c:v>76.510000000000005</c:v>
                </c:pt>
                <c:pt idx="359626">
                  <c:v>26.28</c:v>
                </c:pt>
                <c:pt idx="359627">
                  <c:v>95.72</c:v>
                </c:pt>
                <c:pt idx="359628">
                  <c:v>79.7</c:v>
                </c:pt>
                <c:pt idx="359629">
                  <c:v>83.37</c:v>
                </c:pt>
                <c:pt idx="359630">
                  <c:v>97.28</c:v>
                </c:pt>
                <c:pt idx="359631">
                  <c:v>44.65</c:v>
                </c:pt>
                <c:pt idx="359632">
                  <c:v>59.91</c:v>
                </c:pt>
                <c:pt idx="359633">
                  <c:v>73.709999999999994</c:v>
                </c:pt>
                <c:pt idx="359634">
                  <c:v>38.82</c:v>
                </c:pt>
                <c:pt idx="359635">
                  <c:v>2.84</c:v>
                </c:pt>
                <c:pt idx="359636">
                  <c:v>77.09</c:v>
                </c:pt>
                <c:pt idx="359637">
                  <c:v>6.58</c:v>
                </c:pt>
                <c:pt idx="359638">
                  <c:v>10.58</c:v>
                </c:pt>
                <c:pt idx="359639">
                  <c:v>9.1199999999999992</c:v>
                </c:pt>
                <c:pt idx="359640">
                  <c:v>66.400000000000006</c:v>
                </c:pt>
                <c:pt idx="359641">
                  <c:v>35.03</c:v>
                </c:pt>
                <c:pt idx="359642">
                  <c:v>120.82</c:v>
                </c:pt>
                <c:pt idx="359643">
                  <c:v>39.25</c:v>
                </c:pt>
                <c:pt idx="359644">
                  <c:v>28.68</c:v>
                </c:pt>
                <c:pt idx="359645">
                  <c:v>36.42</c:v>
                </c:pt>
                <c:pt idx="359646">
                  <c:v>223.86</c:v>
                </c:pt>
                <c:pt idx="359647">
                  <c:v>313.5</c:v>
                </c:pt>
                <c:pt idx="359648">
                  <c:v>344.38</c:v>
                </c:pt>
                <c:pt idx="359649">
                  <c:v>383.08</c:v>
                </c:pt>
                <c:pt idx="359650">
                  <c:v>333.32</c:v>
                </c:pt>
                <c:pt idx="359651">
                  <c:v>363.32</c:v>
                </c:pt>
                <c:pt idx="359652">
                  <c:v>308.56</c:v>
                </c:pt>
                <c:pt idx="359653">
                  <c:v>250.76</c:v>
                </c:pt>
                <c:pt idx="359654">
                  <c:v>220.87</c:v>
                </c:pt>
                <c:pt idx="359655">
                  <c:v>109.52</c:v>
                </c:pt>
                <c:pt idx="359656">
                  <c:v>356.12</c:v>
                </c:pt>
                <c:pt idx="359657">
                  <c:v>154.74</c:v>
                </c:pt>
                <c:pt idx="359658">
                  <c:v>186.17</c:v>
                </c:pt>
                <c:pt idx="359659">
                  <c:v>348.56</c:v>
                </c:pt>
                <c:pt idx="359660">
                  <c:v>161.6</c:v>
                </c:pt>
                <c:pt idx="359661">
                  <c:v>111.23</c:v>
                </c:pt>
                <c:pt idx="359662">
                  <c:v>13.33</c:v>
                </c:pt>
                <c:pt idx="359663">
                  <c:v>151.44999999999999</c:v>
                </c:pt>
                <c:pt idx="359664">
                  <c:v>179.92</c:v>
                </c:pt>
                <c:pt idx="359665">
                  <c:v>108.35</c:v>
                </c:pt>
                <c:pt idx="359666">
                  <c:v>144.76</c:v>
                </c:pt>
                <c:pt idx="359667">
                  <c:v>114.61</c:v>
                </c:pt>
                <c:pt idx="359668">
                  <c:v>109.88</c:v>
                </c:pt>
                <c:pt idx="359669">
                  <c:v>254.16</c:v>
                </c:pt>
                <c:pt idx="359670">
                  <c:v>74.790000000000006</c:v>
                </c:pt>
                <c:pt idx="359671">
                  <c:v>104.93</c:v>
                </c:pt>
                <c:pt idx="359672">
                  <c:v>169.76</c:v>
                </c:pt>
                <c:pt idx="359673">
                  <c:v>229.33</c:v>
                </c:pt>
                <c:pt idx="359674">
                  <c:v>154.81</c:v>
                </c:pt>
                <c:pt idx="359675">
                  <c:v>214.4</c:v>
                </c:pt>
                <c:pt idx="359676">
                  <c:v>279.22000000000003</c:v>
                </c:pt>
                <c:pt idx="359677">
                  <c:v>348.84</c:v>
                </c:pt>
                <c:pt idx="359678">
                  <c:v>224.61</c:v>
                </c:pt>
                <c:pt idx="359679">
                  <c:v>234.28</c:v>
                </c:pt>
                <c:pt idx="359680">
                  <c:v>723.6</c:v>
                </c:pt>
                <c:pt idx="359681">
                  <c:v>474.08</c:v>
                </c:pt>
                <c:pt idx="359682">
                  <c:v>538.16</c:v>
                </c:pt>
                <c:pt idx="359683">
                  <c:v>536.73</c:v>
                </c:pt>
                <c:pt idx="359684">
                  <c:v>756.65</c:v>
                </c:pt>
                <c:pt idx="359685">
                  <c:v>586.70000000000005</c:v>
                </c:pt>
                <c:pt idx="359686">
                  <c:v>483.76</c:v>
                </c:pt>
                <c:pt idx="359687">
                  <c:v>652.02</c:v>
                </c:pt>
                <c:pt idx="359688">
                  <c:v>576.5</c:v>
                </c:pt>
                <c:pt idx="359689">
                  <c:v>587.32000000000005</c:v>
                </c:pt>
                <c:pt idx="359690">
                  <c:v>617.12</c:v>
                </c:pt>
                <c:pt idx="359691">
                  <c:v>506.96</c:v>
                </c:pt>
                <c:pt idx="359692">
                  <c:v>478.84</c:v>
                </c:pt>
                <c:pt idx="359693">
                  <c:v>808.7</c:v>
                </c:pt>
                <c:pt idx="359694">
                  <c:v>862.56</c:v>
                </c:pt>
                <c:pt idx="359695">
                  <c:v>684.41</c:v>
                </c:pt>
                <c:pt idx="359696">
                  <c:v>807.12</c:v>
                </c:pt>
                <c:pt idx="359697">
                  <c:v>718.88</c:v>
                </c:pt>
                <c:pt idx="359698">
                  <c:v>968.32</c:v>
                </c:pt>
                <c:pt idx="359699">
                  <c:v>563.41999999999996</c:v>
                </c:pt>
                <c:pt idx="359700">
                  <c:v>686.07</c:v>
                </c:pt>
                <c:pt idx="359701">
                  <c:v>873.79</c:v>
                </c:pt>
                <c:pt idx="359702">
                  <c:v>984.54</c:v>
                </c:pt>
                <c:pt idx="359703">
                  <c:v>1013.05</c:v>
                </c:pt>
                <c:pt idx="359704">
                  <c:v>616.4</c:v>
                </c:pt>
                <c:pt idx="359705">
                  <c:v>574.09</c:v>
                </c:pt>
                <c:pt idx="359706">
                  <c:v>1066.49</c:v>
                </c:pt>
                <c:pt idx="359707">
                  <c:v>664.44</c:v>
                </c:pt>
                <c:pt idx="359708">
                  <c:v>705.84</c:v>
                </c:pt>
                <c:pt idx="359709">
                  <c:v>519.28</c:v>
                </c:pt>
                <c:pt idx="359710">
                  <c:v>608.98</c:v>
                </c:pt>
                <c:pt idx="359711">
                  <c:v>766.72</c:v>
                </c:pt>
                <c:pt idx="359712">
                  <c:v>662.08</c:v>
                </c:pt>
                <c:pt idx="359713">
                  <c:v>439.38</c:v>
                </c:pt>
                <c:pt idx="359714">
                  <c:v>558.94000000000005</c:v>
                </c:pt>
                <c:pt idx="359715">
                  <c:v>548.74</c:v>
                </c:pt>
                <c:pt idx="359716">
                  <c:v>534.04</c:v>
                </c:pt>
                <c:pt idx="359717">
                  <c:v>722.72</c:v>
                </c:pt>
                <c:pt idx="359718">
                  <c:v>723.47</c:v>
                </c:pt>
                <c:pt idx="359719">
                  <c:v>704.18</c:v>
                </c:pt>
                <c:pt idx="359720">
                  <c:v>708.22</c:v>
                </c:pt>
                <c:pt idx="359721">
                  <c:v>598.72</c:v>
                </c:pt>
                <c:pt idx="359722">
                  <c:v>689.05</c:v>
                </c:pt>
                <c:pt idx="359723">
                  <c:v>675.22</c:v>
                </c:pt>
                <c:pt idx="359724">
                  <c:v>588.54</c:v>
                </c:pt>
                <c:pt idx="359725">
                  <c:v>815.3</c:v>
                </c:pt>
                <c:pt idx="359726">
                  <c:v>875.98</c:v>
                </c:pt>
                <c:pt idx="359727">
                  <c:v>469.39</c:v>
                </c:pt>
                <c:pt idx="359728">
                  <c:v>719.32</c:v>
                </c:pt>
                <c:pt idx="359729">
                  <c:v>854.32</c:v>
                </c:pt>
                <c:pt idx="359730">
                  <c:v>712</c:v>
                </c:pt>
                <c:pt idx="359731">
                  <c:v>996.46</c:v>
                </c:pt>
                <c:pt idx="359732">
                  <c:v>464.04</c:v>
                </c:pt>
                <c:pt idx="359733">
                  <c:v>854.92</c:v>
                </c:pt>
                <c:pt idx="359734">
                  <c:v>700.03</c:v>
                </c:pt>
                <c:pt idx="359735">
                  <c:v>740.2</c:v>
                </c:pt>
                <c:pt idx="359736">
                  <c:v>795.1</c:v>
                </c:pt>
                <c:pt idx="359737">
                  <c:v>714.16</c:v>
                </c:pt>
                <c:pt idx="359738">
                  <c:v>699.38</c:v>
                </c:pt>
                <c:pt idx="359739">
                  <c:v>399.66</c:v>
                </c:pt>
                <c:pt idx="359740">
                  <c:v>590.14</c:v>
                </c:pt>
                <c:pt idx="359741">
                  <c:v>830.55</c:v>
                </c:pt>
                <c:pt idx="359742">
                  <c:v>754.96</c:v>
                </c:pt>
                <c:pt idx="359743">
                  <c:v>494.23</c:v>
                </c:pt>
                <c:pt idx="359744">
                  <c:v>742.56</c:v>
                </c:pt>
                <c:pt idx="359745">
                  <c:v>791.9</c:v>
                </c:pt>
                <c:pt idx="359746">
                  <c:v>946.5</c:v>
                </c:pt>
                <c:pt idx="359747">
                  <c:v>564.61</c:v>
                </c:pt>
                <c:pt idx="359748">
                  <c:v>610.59</c:v>
                </c:pt>
                <c:pt idx="359749">
                  <c:v>861.9</c:v>
                </c:pt>
                <c:pt idx="359750">
                  <c:v>786.74</c:v>
                </c:pt>
                <c:pt idx="359751">
                  <c:v>1065.73</c:v>
                </c:pt>
                <c:pt idx="359752">
                  <c:v>737.06</c:v>
                </c:pt>
                <c:pt idx="359753">
                  <c:v>562.08000000000004</c:v>
                </c:pt>
                <c:pt idx="359754">
                  <c:v>1204.4000000000001</c:v>
                </c:pt>
                <c:pt idx="359755">
                  <c:v>895.72</c:v>
                </c:pt>
                <c:pt idx="359756">
                  <c:v>619.55999999999995</c:v>
                </c:pt>
                <c:pt idx="359757">
                  <c:v>472.28</c:v>
                </c:pt>
                <c:pt idx="359758">
                  <c:v>531.62</c:v>
                </c:pt>
                <c:pt idx="359759">
                  <c:v>681.04</c:v>
                </c:pt>
                <c:pt idx="359760">
                  <c:v>469.4</c:v>
                </c:pt>
                <c:pt idx="359761">
                  <c:v>526.41999999999996</c:v>
                </c:pt>
                <c:pt idx="359762">
                  <c:v>671.48</c:v>
                </c:pt>
                <c:pt idx="359763">
                  <c:v>644.54</c:v>
                </c:pt>
                <c:pt idx="359764">
                  <c:v>665.26</c:v>
                </c:pt>
                <c:pt idx="359765">
                  <c:v>632.26</c:v>
                </c:pt>
                <c:pt idx="359766">
                  <c:v>727.04</c:v>
                </c:pt>
                <c:pt idx="359767">
                  <c:v>530.48</c:v>
                </c:pt>
                <c:pt idx="359768">
                  <c:v>645.74</c:v>
                </c:pt>
                <c:pt idx="359769">
                  <c:v>936.28</c:v>
                </c:pt>
                <c:pt idx="359770">
                  <c:v>759.53</c:v>
                </c:pt>
                <c:pt idx="359771">
                  <c:v>649.6</c:v>
                </c:pt>
                <c:pt idx="359772">
                  <c:v>613.46</c:v>
                </c:pt>
                <c:pt idx="359773">
                  <c:v>474.48</c:v>
                </c:pt>
                <c:pt idx="359774">
                  <c:v>595.24</c:v>
                </c:pt>
                <c:pt idx="359775">
                  <c:v>1249.29</c:v>
                </c:pt>
                <c:pt idx="359776">
                  <c:v>514.54</c:v>
                </c:pt>
                <c:pt idx="359777">
                  <c:v>614.20000000000005</c:v>
                </c:pt>
                <c:pt idx="359778">
                  <c:v>734.38</c:v>
                </c:pt>
                <c:pt idx="359779">
                  <c:v>749.36</c:v>
                </c:pt>
                <c:pt idx="359780">
                  <c:v>773.98</c:v>
                </c:pt>
                <c:pt idx="359781">
                  <c:v>619.04</c:v>
                </c:pt>
                <c:pt idx="359782">
                  <c:v>514.63</c:v>
                </c:pt>
                <c:pt idx="359783">
                  <c:v>784.5</c:v>
                </c:pt>
                <c:pt idx="359784">
                  <c:v>834.68</c:v>
                </c:pt>
                <c:pt idx="359785">
                  <c:v>554.48</c:v>
                </c:pt>
                <c:pt idx="359786">
                  <c:v>939.3</c:v>
                </c:pt>
                <c:pt idx="359787">
                  <c:v>1226.22</c:v>
                </c:pt>
                <c:pt idx="359788">
                  <c:v>611.76</c:v>
                </c:pt>
                <c:pt idx="359789">
                  <c:v>33394.01</c:v>
                </c:pt>
                <c:pt idx="359790">
                  <c:v>30667.71</c:v>
                </c:pt>
                <c:pt idx="359791">
                  <c:v>28960.35</c:v>
                </c:pt>
                <c:pt idx="359792">
                  <c:v>29876.92</c:v>
                </c:pt>
                <c:pt idx="359793">
                  <c:v>33791.06</c:v>
                </c:pt>
                <c:pt idx="359794">
                  <c:v>30726.799999999999</c:v>
                </c:pt>
                <c:pt idx="359795">
                  <c:v>28209.35</c:v>
                </c:pt>
                <c:pt idx="359796">
                  <c:v>29751.14</c:v>
                </c:pt>
                <c:pt idx="359797">
                  <c:v>32131.599999999999</c:v>
                </c:pt>
                <c:pt idx="359798">
                  <c:v>29896.14</c:v>
                </c:pt>
                <c:pt idx="359799">
                  <c:v>29636.27</c:v>
                </c:pt>
                <c:pt idx="359800">
                  <c:v>29811.87</c:v>
                </c:pt>
                <c:pt idx="359801">
                  <c:v>28783.84</c:v>
                </c:pt>
                <c:pt idx="359802">
                  <c:v>32856.949999999997</c:v>
                </c:pt>
                <c:pt idx="359803">
                  <c:v>29636.51</c:v>
                </c:pt>
                <c:pt idx="359804">
                  <c:v>29444.75</c:v>
                </c:pt>
                <c:pt idx="359805">
                  <c:v>28502.73</c:v>
                </c:pt>
                <c:pt idx="359806">
                  <c:v>33395.67</c:v>
                </c:pt>
                <c:pt idx="359807">
                  <c:v>31698.68</c:v>
                </c:pt>
                <c:pt idx="359808">
                  <c:v>29935.68</c:v>
                </c:pt>
                <c:pt idx="359809">
                  <c:v>29621.53</c:v>
                </c:pt>
                <c:pt idx="359810">
                  <c:v>32813.24</c:v>
                </c:pt>
                <c:pt idx="359811">
                  <c:v>30854.959999999999</c:v>
                </c:pt>
                <c:pt idx="359812">
                  <c:v>31329.200000000001</c:v>
                </c:pt>
                <c:pt idx="359813">
                  <c:v>30076.22</c:v>
                </c:pt>
                <c:pt idx="359814">
                  <c:v>30373.22</c:v>
                </c:pt>
                <c:pt idx="359815">
                  <c:v>35545.39</c:v>
                </c:pt>
                <c:pt idx="359816">
                  <c:v>30534.85</c:v>
                </c:pt>
                <c:pt idx="359817">
                  <c:v>30014.16</c:v>
                </c:pt>
                <c:pt idx="359818">
                  <c:v>29673.200000000001</c:v>
                </c:pt>
                <c:pt idx="359819">
                  <c:v>34239.49</c:v>
                </c:pt>
                <c:pt idx="359820">
                  <c:v>31847</c:v>
                </c:pt>
                <c:pt idx="359821">
                  <c:v>30579.119999999999</c:v>
                </c:pt>
                <c:pt idx="359822">
                  <c:v>31857.67</c:v>
                </c:pt>
                <c:pt idx="359823">
                  <c:v>33327.15</c:v>
                </c:pt>
                <c:pt idx="359824">
                  <c:v>32289.8</c:v>
                </c:pt>
                <c:pt idx="359825">
                  <c:v>31016.31</c:v>
                </c:pt>
                <c:pt idx="359826">
                  <c:v>31001.08</c:v>
                </c:pt>
                <c:pt idx="359827">
                  <c:v>29578.37</c:v>
                </c:pt>
                <c:pt idx="359828">
                  <c:v>34634.379999999997</c:v>
                </c:pt>
                <c:pt idx="359829">
                  <c:v>32278.03</c:v>
                </c:pt>
                <c:pt idx="359830">
                  <c:v>32611.63</c:v>
                </c:pt>
                <c:pt idx="359831">
                  <c:v>34393.919999999998</c:v>
                </c:pt>
                <c:pt idx="359832">
                  <c:v>33650.82</c:v>
                </c:pt>
                <c:pt idx="359833">
                  <c:v>32448.3</c:v>
                </c:pt>
                <c:pt idx="359834">
                  <c:v>31493.43</c:v>
                </c:pt>
                <c:pt idx="359835">
                  <c:v>35988.199999999997</c:v>
                </c:pt>
                <c:pt idx="359836">
                  <c:v>27710.42</c:v>
                </c:pt>
                <c:pt idx="359837">
                  <c:v>36220.54</c:v>
                </c:pt>
                <c:pt idx="359838">
                  <c:v>33078.410000000003</c:v>
                </c:pt>
                <c:pt idx="359839">
                  <c:v>31381.27</c:v>
                </c:pt>
                <c:pt idx="359840">
                  <c:v>32430.95</c:v>
                </c:pt>
                <c:pt idx="359841">
                  <c:v>37121.5</c:v>
                </c:pt>
                <c:pt idx="359842">
                  <c:v>33017.269999999997</c:v>
                </c:pt>
                <c:pt idx="359843">
                  <c:v>32602.62</c:v>
                </c:pt>
                <c:pt idx="359844">
                  <c:v>32650.76</c:v>
                </c:pt>
                <c:pt idx="359845">
                  <c:v>37820.949999999997</c:v>
                </c:pt>
                <c:pt idx="359846">
                  <c:v>32977.85</c:v>
                </c:pt>
                <c:pt idx="359847">
                  <c:v>32055.99</c:v>
                </c:pt>
                <c:pt idx="359848">
                  <c:v>32390.92</c:v>
                </c:pt>
                <c:pt idx="359849">
                  <c:v>34683.040000000001</c:v>
                </c:pt>
                <c:pt idx="359850">
                  <c:v>35433.339999999997</c:v>
                </c:pt>
                <c:pt idx="359851">
                  <c:v>32623.360000000001</c:v>
                </c:pt>
                <c:pt idx="359852">
                  <c:v>33234.69</c:v>
                </c:pt>
                <c:pt idx="359853">
                  <c:v>31185.57</c:v>
                </c:pt>
                <c:pt idx="359854">
                  <c:v>37255.01</c:v>
                </c:pt>
                <c:pt idx="359855">
                  <c:v>33228.28</c:v>
                </c:pt>
                <c:pt idx="359856">
                  <c:v>33558.04</c:v>
                </c:pt>
                <c:pt idx="359857">
                  <c:v>31212.15</c:v>
                </c:pt>
                <c:pt idx="359858">
                  <c:v>34919.5</c:v>
                </c:pt>
                <c:pt idx="359859">
                  <c:v>34205.72</c:v>
                </c:pt>
                <c:pt idx="359860">
                  <c:v>32786.699999999997</c:v>
                </c:pt>
                <c:pt idx="359861">
                  <c:v>31497.51</c:v>
                </c:pt>
                <c:pt idx="359862">
                  <c:v>34794.28</c:v>
                </c:pt>
                <c:pt idx="359863">
                  <c:v>35084.11</c:v>
                </c:pt>
                <c:pt idx="359864">
                  <c:v>34414.559999999998</c:v>
                </c:pt>
                <c:pt idx="359865">
                  <c:v>34032.629999999997</c:v>
                </c:pt>
                <c:pt idx="359866">
                  <c:v>32920.639999999999</c:v>
                </c:pt>
                <c:pt idx="359867">
                  <c:v>39524.19</c:v>
                </c:pt>
                <c:pt idx="359868">
                  <c:v>34878.33</c:v>
                </c:pt>
                <c:pt idx="359869">
                  <c:v>34418.379999999997</c:v>
                </c:pt>
                <c:pt idx="359870">
                  <c:v>35941.24</c:v>
                </c:pt>
                <c:pt idx="359871">
                  <c:v>41333.49</c:v>
                </c:pt>
                <c:pt idx="359872">
                  <c:v>38463.78</c:v>
                </c:pt>
                <c:pt idx="359873">
                  <c:v>37671.620000000003</c:v>
                </c:pt>
                <c:pt idx="359874">
                  <c:v>36906.15</c:v>
                </c:pt>
                <c:pt idx="359875">
                  <c:v>36702.239999999998</c:v>
                </c:pt>
                <c:pt idx="359876">
                  <c:v>43113.16</c:v>
                </c:pt>
                <c:pt idx="359877">
                  <c:v>37923.629999999997</c:v>
                </c:pt>
                <c:pt idx="359878">
                  <c:v>36785.47</c:v>
                </c:pt>
                <c:pt idx="359879">
                  <c:v>36167.269999999997</c:v>
                </c:pt>
                <c:pt idx="359880">
                  <c:v>40408.620000000003</c:v>
                </c:pt>
                <c:pt idx="359881">
                  <c:v>38781.33</c:v>
                </c:pt>
                <c:pt idx="359882">
                  <c:v>36908.75</c:v>
                </c:pt>
                <c:pt idx="359883">
                  <c:v>39470.57</c:v>
                </c:pt>
                <c:pt idx="359884">
                  <c:v>39164.75</c:v>
                </c:pt>
                <c:pt idx="359885">
                  <c:v>39381.300000000003</c:v>
                </c:pt>
                <c:pt idx="359886">
                  <c:v>37338.959999999999</c:v>
                </c:pt>
                <c:pt idx="359887">
                  <c:v>41079.599999999999</c:v>
                </c:pt>
                <c:pt idx="359888">
                  <c:v>33965.15</c:v>
                </c:pt>
                <c:pt idx="359889">
                  <c:v>42923.24</c:v>
                </c:pt>
                <c:pt idx="359890">
                  <c:v>38249.29</c:v>
                </c:pt>
                <c:pt idx="359891">
                  <c:v>37480.22</c:v>
                </c:pt>
                <c:pt idx="359892">
                  <c:v>38512.050000000003</c:v>
                </c:pt>
                <c:pt idx="359893">
                  <c:v>42302.16</c:v>
                </c:pt>
                <c:pt idx="359894">
                  <c:v>38295.86</c:v>
                </c:pt>
                <c:pt idx="359895">
                  <c:v>37214.089999999997</c:v>
                </c:pt>
                <c:pt idx="359896">
                  <c:v>37583.93</c:v>
                </c:pt>
                <c:pt idx="359897">
                  <c:v>40416.03</c:v>
                </c:pt>
                <c:pt idx="359898">
                  <c:v>38171.279999999999</c:v>
                </c:pt>
                <c:pt idx="359899">
                  <c:v>37129.08</c:v>
                </c:pt>
                <c:pt idx="359900">
                  <c:v>36516.160000000003</c:v>
                </c:pt>
                <c:pt idx="359901">
                  <c:v>35026.6</c:v>
                </c:pt>
                <c:pt idx="359902">
                  <c:v>43412.33</c:v>
                </c:pt>
                <c:pt idx="359903">
                  <c:v>36985.24</c:v>
                </c:pt>
                <c:pt idx="359904">
                  <c:v>37234.26</c:v>
                </c:pt>
                <c:pt idx="359905">
                  <c:v>35464.839999999997</c:v>
                </c:pt>
                <c:pt idx="359906">
                  <c:v>41294.199999999997</c:v>
                </c:pt>
                <c:pt idx="359907">
                  <c:v>36115.42</c:v>
                </c:pt>
                <c:pt idx="359908">
                  <c:v>34120.160000000003</c:v>
                </c:pt>
                <c:pt idx="359909">
                  <c:v>36078.949999999997</c:v>
                </c:pt>
                <c:pt idx="359910">
                  <c:v>37093.94</c:v>
                </c:pt>
                <c:pt idx="359911">
                  <c:v>36953.980000000003</c:v>
                </c:pt>
                <c:pt idx="359912">
                  <c:v>35772.5</c:v>
                </c:pt>
                <c:pt idx="359913">
                  <c:v>34381.89</c:v>
                </c:pt>
                <c:pt idx="359914">
                  <c:v>34179.019999999997</c:v>
                </c:pt>
                <c:pt idx="359915">
                  <c:v>40562.019999999997</c:v>
                </c:pt>
                <c:pt idx="359916">
                  <c:v>35787.54</c:v>
                </c:pt>
                <c:pt idx="359917">
                  <c:v>35578.89</c:v>
                </c:pt>
                <c:pt idx="359918">
                  <c:v>35559.050000000003</c:v>
                </c:pt>
                <c:pt idx="359919">
                  <c:v>40223.42</c:v>
                </c:pt>
                <c:pt idx="359920">
                  <c:v>37034.550000000003</c:v>
                </c:pt>
                <c:pt idx="359921">
                  <c:v>36991.919999999998</c:v>
                </c:pt>
                <c:pt idx="359922">
                  <c:v>36476.92</c:v>
                </c:pt>
                <c:pt idx="359923">
                  <c:v>36830</c:v>
                </c:pt>
                <c:pt idx="359924">
                  <c:v>42485.45</c:v>
                </c:pt>
                <c:pt idx="359925">
                  <c:v>37178.730000000003</c:v>
                </c:pt>
                <c:pt idx="359926">
                  <c:v>36469.21</c:v>
                </c:pt>
                <c:pt idx="359927">
                  <c:v>36419.03</c:v>
                </c:pt>
                <c:pt idx="359928">
                  <c:v>41361.879999999997</c:v>
                </c:pt>
                <c:pt idx="359929">
                  <c:v>38669.85</c:v>
                </c:pt>
                <c:pt idx="359930">
                  <c:v>36812.019999999997</c:v>
                </c:pt>
                <c:pt idx="359931">
                  <c:v>38095.019999999997</c:v>
                </c:pt>
                <c:pt idx="359932">
                  <c:v>26492.19</c:v>
                </c:pt>
                <c:pt idx="359933">
                  <c:v>23241.13</c:v>
                </c:pt>
                <c:pt idx="359934">
                  <c:v>21264.77</c:v>
                </c:pt>
                <c:pt idx="359935">
                  <c:v>21667.15</c:v>
                </c:pt>
                <c:pt idx="359936">
                  <c:v>27292.41</c:v>
                </c:pt>
                <c:pt idx="359937">
                  <c:v>23493.32</c:v>
                </c:pt>
                <c:pt idx="359938">
                  <c:v>21353.93</c:v>
                </c:pt>
                <c:pt idx="359939">
                  <c:v>21650.78</c:v>
                </c:pt>
                <c:pt idx="359940">
                  <c:v>24456.080000000002</c:v>
                </c:pt>
                <c:pt idx="359941">
                  <c:v>23184.41</c:v>
                </c:pt>
                <c:pt idx="359942">
                  <c:v>22560.58</c:v>
                </c:pt>
                <c:pt idx="359943">
                  <c:v>22162.81</c:v>
                </c:pt>
                <c:pt idx="359944">
                  <c:v>20973.79</c:v>
                </c:pt>
                <c:pt idx="359945">
                  <c:v>27642.16</c:v>
                </c:pt>
                <c:pt idx="359946">
                  <c:v>22709.16</c:v>
                </c:pt>
                <c:pt idx="359947">
                  <c:v>21851.39</c:v>
                </c:pt>
                <c:pt idx="359948">
                  <c:v>20407.099999999999</c:v>
                </c:pt>
                <c:pt idx="359949">
                  <c:v>27500.57</c:v>
                </c:pt>
                <c:pt idx="359950">
                  <c:v>25460.639999999999</c:v>
                </c:pt>
                <c:pt idx="359951">
                  <c:v>23258.1</c:v>
                </c:pt>
                <c:pt idx="359952">
                  <c:v>21539.68</c:v>
                </c:pt>
                <c:pt idx="359953">
                  <c:v>26187.68</c:v>
                </c:pt>
                <c:pt idx="359954">
                  <c:v>24923.75</c:v>
                </c:pt>
                <c:pt idx="359955">
                  <c:v>24306.49</c:v>
                </c:pt>
                <c:pt idx="359956">
                  <c:v>23293.13</c:v>
                </c:pt>
                <c:pt idx="359957">
                  <c:v>22560.61</c:v>
                </c:pt>
                <c:pt idx="359958">
                  <c:v>30842.36</c:v>
                </c:pt>
                <c:pt idx="359959">
                  <c:v>23768.720000000001</c:v>
                </c:pt>
                <c:pt idx="359960">
                  <c:v>23249.439999999999</c:v>
                </c:pt>
                <c:pt idx="359961">
                  <c:v>21606.35</c:v>
                </c:pt>
                <c:pt idx="359962">
                  <c:v>28349.35</c:v>
                </c:pt>
                <c:pt idx="359963">
                  <c:v>24790.06</c:v>
                </c:pt>
                <c:pt idx="359964">
                  <c:v>22521.09</c:v>
                </c:pt>
                <c:pt idx="359965">
                  <c:v>22296.06</c:v>
                </c:pt>
                <c:pt idx="359966">
                  <c:v>25207.45</c:v>
                </c:pt>
                <c:pt idx="359967">
                  <c:v>26502.38</c:v>
                </c:pt>
                <c:pt idx="359968">
                  <c:v>23024.49</c:v>
                </c:pt>
                <c:pt idx="359969">
                  <c:v>21203.14</c:v>
                </c:pt>
                <c:pt idx="359970">
                  <c:v>20678.04</c:v>
                </c:pt>
                <c:pt idx="359971">
                  <c:v>27201.09</c:v>
                </c:pt>
                <c:pt idx="359972">
                  <c:v>22115.85</c:v>
                </c:pt>
                <c:pt idx="359973">
                  <c:v>21270.59</c:v>
                </c:pt>
                <c:pt idx="359974">
                  <c:v>19294.830000000002</c:v>
                </c:pt>
                <c:pt idx="359975">
                  <c:v>24081.96</c:v>
                </c:pt>
                <c:pt idx="359976">
                  <c:v>22832.99</c:v>
                </c:pt>
                <c:pt idx="359977">
                  <c:v>19927.189999999999</c:v>
                </c:pt>
                <c:pt idx="359978">
                  <c:v>20538.21</c:v>
                </c:pt>
                <c:pt idx="359979">
                  <c:v>17427.09</c:v>
                </c:pt>
                <c:pt idx="359980">
                  <c:v>29991.29</c:v>
                </c:pt>
                <c:pt idx="359981">
                  <c:v>23452.68</c:v>
                </c:pt>
                <c:pt idx="359982">
                  <c:v>21209.77</c:v>
                </c:pt>
                <c:pt idx="359983">
                  <c:v>21741.72</c:v>
                </c:pt>
                <c:pt idx="359984">
                  <c:v>27997.89</c:v>
                </c:pt>
                <c:pt idx="359985">
                  <c:v>24626.16</c:v>
                </c:pt>
                <c:pt idx="359986">
                  <c:v>23168.9</c:v>
                </c:pt>
                <c:pt idx="359987">
                  <c:v>22464.35</c:v>
                </c:pt>
                <c:pt idx="359988">
                  <c:v>27172.53</c:v>
                </c:pt>
                <c:pt idx="359989">
                  <c:v>23693.98</c:v>
                </c:pt>
                <c:pt idx="359990">
                  <c:v>23718.34</c:v>
                </c:pt>
                <c:pt idx="359991">
                  <c:v>22647.24</c:v>
                </c:pt>
                <c:pt idx="359992">
                  <c:v>25504.66</c:v>
                </c:pt>
                <c:pt idx="359993">
                  <c:v>27458.55</c:v>
                </c:pt>
                <c:pt idx="359994">
                  <c:v>23966.79</c:v>
                </c:pt>
                <c:pt idx="359995">
                  <c:v>23074.67</c:v>
                </c:pt>
                <c:pt idx="359996">
                  <c:v>20344.400000000001</c:v>
                </c:pt>
                <c:pt idx="359997">
                  <c:v>29895.89</c:v>
                </c:pt>
                <c:pt idx="359998">
                  <c:v>24909.79</c:v>
                </c:pt>
                <c:pt idx="359999">
                  <c:v>24258.28</c:v>
                </c:pt>
                <c:pt idx="360000">
                  <c:v>23387.31</c:v>
                </c:pt>
                <c:pt idx="360001">
                  <c:v>27608.97</c:v>
                </c:pt>
                <c:pt idx="360002">
                  <c:v>27800.27</c:v>
                </c:pt>
                <c:pt idx="360003">
                  <c:v>25933.48</c:v>
                </c:pt>
                <c:pt idx="360004">
                  <c:v>23933.55</c:v>
                </c:pt>
                <c:pt idx="360005">
                  <c:v>27506.71</c:v>
                </c:pt>
                <c:pt idx="360006">
                  <c:v>28500.84</c:v>
                </c:pt>
                <c:pt idx="360007">
                  <c:v>27288.07</c:v>
                </c:pt>
                <c:pt idx="360008">
                  <c:v>25890.79</c:v>
                </c:pt>
                <c:pt idx="360009">
                  <c:v>23535.45</c:v>
                </c:pt>
                <c:pt idx="360010">
                  <c:v>32714.52</c:v>
                </c:pt>
                <c:pt idx="360011">
                  <c:v>27657.72</c:v>
                </c:pt>
                <c:pt idx="360012">
                  <c:v>24894.68</c:v>
                </c:pt>
                <c:pt idx="360013">
                  <c:v>23876.86</c:v>
                </c:pt>
                <c:pt idx="360014">
                  <c:v>28807.360000000001</c:v>
                </c:pt>
                <c:pt idx="360015">
                  <c:v>28174.38</c:v>
                </c:pt>
                <c:pt idx="360016">
                  <c:v>25966.07</c:v>
                </c:pt>
                <c:pt idx="360017">
                  <c:v>25230.32</c:v>
                </c:pt>
                <c:pt idx="360018">
                  <c:v>24810.27</c:v>
                </c:pt>
                <c:pt idx="360019">
                  <c:v>33395.14</c:v>
                </c:pt>
                <c:pt idx="360020">
                  <c:v>26673.23</c:v>
                </c:pt>
                <c:pt idx="360021">
                  <c:v>24361.79</c:v>
                </c:pt>
                <c:pt idx="360022">
                  <c:v>23211.89</c:v>
                </c:pt>
                <c:pt idx="360023">
                  <c:v>29902.27</c:v>
                </c:pt>
                <c:pt idx="360024">
                  <c:v>26604.95</c:v>
                </c:pt>
                <c:pt idx="360025">
                  <c:v>23284.25</c:v>
                </c:pt>
                <c:pt idx="360026">
                  <c:v>21753.97</c:v>
                </c:pt>
                <c:pt idx="360027">
                  <c:v>26330.880000000001</c:v>
                </c:pt>
                <c:pt idx="360028">
                  <c:v>28291.26</c:v>
                </c:pt>
                <c:pt idx="360029">
                  <c:v>23604.6</c:v>
                </c:pt>
                <c:pt idx="360030">
                  <c:v>23307.17</c:v>
                </c:pt>
                <c:pt idx="360031">
                  <c:v>19313.78</c:v>
                </c:pt>
                <c:pt idx="360032">
                  <c:v>31725.57</c:v>
                </c:pt>
                <c:pt idx="360033">
                  <c:v>26826.77</c:v>
                </c:pt>
                <c:pt idx="360034">
                  <c:v>25548.240000000002</c:v>
                </c:pt>
                <c:pt idx="360035">
                  <c:v>25555.78</c:v>
                </c:pt>
                <c:pt idx="360036">
                  <c:v>30561.5</c:v>
                </c:pt>
                <c:pt idx="360037">
                  <c:v>29522.19</c:v>
                </c:pt>
                <c:pt idx="360038">
                  <c:v>24616.42</c:v>
                </c:pt>
                <c:pt idx="360039">
                  <c:v>24806.75</c:v>
                </c:pt>
                <c:pt idx="360040">
                  <c:v>27745.85</c:v>
                </c:pt>
                <c:pt idx="360041">
                  <c:v>29033.65</c:v>
                </c:pt>
                <c:pt idx="360042">
                  <c:v>25929.03</c:v>
                </c:pt>
                <c:pt idx="360043">
                  <c:v>25405.83</c:v>
                </c:pt>
                <c:pt idx="360044">
                  <c:v>24297.3</c:v>
                </c:pt>
                <c:pt idx="360045">
                  <c:v>33253.97</c:v>
                </c:pt>
                <c:pt idx="360046">
                  <c:v>26962.3</c:v>
                </c:pt>
                <c:pt idx="360047">
                  <c:v>25738.04</c:v>
                </c:pt>
                <c:pt idx="360048">
                  <c:v>25849.77</c:v>
                </c:pt>
                <c:pt idx="360049">
                  <c:v>33277.660000000003</c:v>
                </c:pt>
                <c:pt idx="360050">
                  <c:v>27780.67</c:v>
                </c:pt>
                <c:pt idx="360051">
                  <c:v>26094.98</c:v>
                </c:pt>
                <c:pt idx="360052">
                  <c:v>26845</c:v>
                </c:pt>
                <c:pt idx="360053">
                  <c:v>26998.59</c:v>
                </c:pt>
                <c:pt idx="360054">
                  <c:v>31385.31</c:v>
                </c:pt>
                <c:pt idx="360055">
                  <c:v>28176.48</c:v>
                </c:pt>
                <c:pt idx="360056">
                  <c:v>25978.66</c:v>
                </c:pt>
                <c:pt idx="360057">
                  <c:v>25173.13</c:v>
                </c:pt>
                <c:pt idx="360058">
                  <c:v>34671.64</c:v>
                </c:pt>
                <c:pt idx="360059">
                  <c:v>29321.57</c:v>
                </c:pt>
                <c:pt idx="360060">
                  <c:v>26606.32</c:v>
                </c:pt>
                <c:pt idx="360061">
                  <c:v>25461.33</c:v>
                </c:pt>
                <c:pt idx="360062">
                  <c:v>31319.25</c:v>
                </c:pt>
                <c:pt idx="360063">
                  <c:v>28203.39</c:v>
                </c:pt>
                <c:pt idx="360064">
                  <c:v>26207.25</c:v>
                </c:pt>
                <c:pt idx="360065">
                  <c:v>25763.87</c:v>
                </c:pt>
                <c:pt idx="360066">
                  <c:v>25360.66</c:v>
                </c:pt>
                <c:pt idx="360067">
                  <c:v>32358.68</c:v>
                </c:pt>
                <c:pt idx="360068">
                  <c:v>27307.02</c:v>
                </c:pt>
                <c:pt idx="360069">
                  <c:v>25187.24</c:v>
                </c:pt>
                <c:pt idx="360070">
                  <c:v>24434.73</c:v>
                </c:pt>
                <c:pt idx="360071">
                  <c:v>32665.91</c:v>
                </c:pt>
                <c:pt idx="360072">
                  <c:v>27301.360000000001</c:v>
                </c:pt>
                <c:pt idx="360073">
                  <c:v>25554.59</c:v>
                </c:pt>
                <c:pt idx="360074">
                  <c:v>25067.57</c:v>
                </c:pt>
                <c:pt idx="360075">
                  <c:v>49727.31</c:v>
                </c:pt>
                <c:pt idx="360076">
                  <c:v>43432.52</c:v>
                </c:pt>
                <c:pt idx="360077">
                  <c:v>38191.67</c:v>
                </c:pt>
                <c:pt idx="360078">
                  <c:v>40878.089999999997</c:v>
                </c:pt>
                <c:pt idx="360079">
                  <c:v>50560.18</c:v>
                </c:pt>
                <c:pt idx="360080">
                  <c:v>43614.18</c:v>
                </c:pt>
                <c:pt idx="360081">
                  <c:v>38136.589999999997</c:v>
                </c:pt>
                <c:pt idx="360082">
                  <c:v>39305.08</c:v>
                </c:pt>
                <c:pt idx="360083">
                  <c:v>45012.26</c:v>
                </c:pt>
                <c:pt idx="360084">
                  <c:v>42418.86</c:v>
                </c:pt>
                <c:pt idx="360085">
                  <c:v>38381.96</c:v>
                </c:pt>
                <c:pt idx="360086">
                  <c:v>38308.11</c:v>
                </c:pt>
                <c:pt idx="360087">
                  <c:v>37716.6</c:v>
                </c:pt>
                <c:pt idx="360088">
                  <c:v>47739.72</c:v>
                </c:pt>
                <c:pt idx="360089">
                  <c:v>38652.06</c:v>
                </c:pt>
                <c:pt idx="360090">
                  <c:v>37111.14</c:v>
                </c:pt>
                <c:pt idx="360091">
                  <c:v>36039.879999999997</c:v>
                </c:pt>
                <c:pt idx="360092">
                  <c:v>44280.27</c:v>
                </c:pt>
                <c:pt idx="360093">
                  <c:v>39300.15</c:v>
                </c:pt>
                <c:pt idx="360094">
                  <c:v>37765.980000000003</c:v>
                </c:pt>
                <c:pt idx="360095">
                  <c:v>34828.1</c:v>
                </c:pt>
                <c:pt idx="360096">
                  <c:v>41309.230000000003</c:v>
                </c:pt>
                <c:pt idx="360097">
                  <c:v>38989.86</c:v>
                </c:pt>
                <c:pt idx="360098">
                  <c:v>37117.82</c:v>
                </c:pt>
                <c:pt idx="360099">
                  <c:v>35357.71</c:v>
                </c:pt>
                <c:pt idx="360100">
                  <c:v>36493.480000000003</c:v>
                </c:pt>
                <c:pt idx="360101">
                  <c:v>48928.17</c:v>
                </c:pt>
                <c:pt idx="360102">
                  <c:v>40053.910000000003</c:v>
                </c:pt>
                <c:pt idx="360103">
                  <c:v>37581.14</c:v>
                </c:pt>
                <c:pt idx="360104">
                  <c:v>36424.089999999997</c:v>
                </c:pt>
                <c:pt idx="360105">
                  <c:v>46667.360000000001</c:v>
                </c:pt>
                <c:pt idx="360106">
                  <c:v>40600.31</c:v>
                </c:pt>
                <c:pt idx="360107">
                  <c:v>37924.19</c:v>
                </c:pt>
                <c:pt idx="360108">
                  <c:v>38067.199999999997</c:v>
                </c:pt>
                <c:pt idx="360109">
                  <c:v>42570.25</c:v>
                </c:pt>
                <c:pt idx="360110">
                  <c:v>44160.55</c:v>
                </c:pt>
                <c:pt idx="360111">
                  <c:v>39715.22</c:v>
                </c:pt>
                <c:pt idx="360112">
                  <c:v>39936.410000000003</c:v>
                </c:pt>
                <c:pt idx="360113">
                  <c:v>40590.370000000003</c:v>
                </c:pt>
                <c:pt idx="360114">
                  <c:v>50292</c:v>
                </c:pt>
                <c:pt idx="360115">
                  <c:v>43908.7</c:v>
                </c:pt>
                <c:pt idx="360116">
                  <c:v>42801.89</c:v>
                </c:pt>
                <c:pt idx="360117">
                  <c:v>51685.46</c:v>
                </c:pt>
                <c:pt idx="360118">
                  <c:v>46116.959999999999</c:v>
                </c:pt>
                <c:pt idx="360119">
                  <c:v>46189.03</c:v>
                </c:pt>
                <c:pt idx="360120">
                  <c:v>41999.61</c:v>
                </c:pt>
                <c:pt idx="360121">
                  <c:v>48225.77</c:v>
                </c:pt>
                <c:pt idx="360122">
                  <c:v>35031.67</c:v>
                </c:pt>
                <c:pt idx="360123">
                  <c:v>53988.34</c:v>
                </c:pt>
                <c:pt idx="360124">
                  <c:v>45615.25</c:v>
                </c:pt>
                <c:pt idx="360125">
                  <c:v>40658.080000000002</c:v>
                </c:pt>
                <c:pt idx="360126">
                  <c:v>41932.5</c:v>
                </c:pt>
                <c:pt idx="360127">
                  <c:v>53496.79</c:v>
                </c:pt>
                <c:pt idx="360128">
                  <c:v>45197.17</c:v>
                </c:pt>
                <c:pt idx="360129">
                  <c:v>41886.32</c:v>
                </c:pt>
                <c:pt idx="360130">
                  <c:v>43865.36</c:v>
                </c:pt>
                <c:pt idx="360131">
                  <c:v>52273.8</c:v>
                </c:pt>
                <c:pt idx="360132">
                  <c:v>43659.06</c:v>
                </c:pt>
                <c:pt idx="360133">
                  <c:v>41249</c:v>
                </c:pt>
                <c:pt idx="360134">
                  <c:v>42709.68</c:v>
                </c:pt>
                <c:pt idx="360135">
                  <c:v>44678.06</c:v>
                </c:pt>
                <c:pt idx="360136">
                  <c:v>47407.94</c:v>
                </c:pt>
                <c:pt idx="360137">
                  <c:v>41815.25</c:v>
                </c:pt>
                <c:pt idx="360138">
                  <c:v>39792.06</c:v>
                </c:pt>
                <c:pt idx="360139">
                  <c:v>36608.17</c:v>
                </c:pt>
                <c:pt idx="360140">
                  <c:v>50534.19</c:v>
                </c:pt>
                <c:pt idx="360141">
                  <c:v>40831.31</c:v>
                </c:pt>
                <c:pt idx="360142">
                  <c:v>41591.56</c:v>
                </c:pt>
                <c:pt idx="360143">
                  <c:v>39067.949999999997</c:v>
                </c:pt>
                <c:pt idx="360144">
                  <c:v>46740.13</c:v>
                </c:pt>
                <c:pt idx="360145">
                  <c:v>43304.61</c:v>
                </c:pt>
                <c:pt idx="360146">
                  <c:v>39206.49</c:v>
                </c:pt>
                <c:pt idx="360147">
                  <c:v>37166.49</c:v>
                </c:pt>
                <c:pt idx="360148">
                  <c:v>43317.33</c:v>
                </c:pt>
                <c:pt idx="360149">
                  <c:v>46319.87</c:v>
                </c:pt>
                <c:pt idx="360150">
                  <c:v>42149.440000000002</c:v>
                </c:pt>
                <c:pt idx="360151">
                  <c:v>40651.18</c:v>
                </c:pt>
                <c:pt idx="360152">
                  <c:v>38485.9</c:v>
                </c:pt>
                <c:pt idx="360153">
                  <c:v>53165.95</c:v>
                </c:pt>
                <c:pt idx="360154">
                  <c:v>42456.45</c:v>
                </c:pt>
                <c:pt idx="360155">
                  <c:v>40670.17</c:v>
                </c:pt>
                <c:pt idx="360156">
                  <c:v>40034.910000000003</c:v>
                </c:pt>
                <c:pt idx="360157">
                  <c:v>50415.25</c:v>
                </c:pt>
                <c:pt idx="360158">
                  <c:v>47209.17</c:v>
                </c:pt>
                <c:pt idx="360159">
                  <c:v>43475.11</c:v>
                </c:pt>
                <c:pt idx="360160">
                  <c:v>43378.75</c:v>
                </c:pt>
                <c:pt idx="360161">
                  <c:v>41937.519999999997</c:v>
                </c:pt>
                <c:pt idx="360162">
                  <c:v>59879.94</c:v>
                </c:pt>
                <c:pt idx="360163">
                  <c:v>47249.95</c:v>
                </c:pt>
                <c:pt idx="360164">
                  <c:v>44290.41</c:v>
                </c:pt>
                <c:pt idx="360165">
                  <c:v>44396.38</c:v>
                </c:pt>
                <c:pt idx="360166">
                  <c:v>56719.56</c:v>
                </c:pt>
                <c:pt idx="360167">
                  <c:v>52639.49</c:v>
                </c:pt>
                <c:pt idx="360168">
                  <c:v>46803.05</c:v>
                </c:pt>
                <c:pt idx="360169">
                  <c:v>53796.2</c:v>
                </c:pt>
                <c:pt idx="360170">
                  <c:v>52373.01</c:v>
                </c:pt>
                <c:pt idx="360171">
                  <c:v>53610.54</c:v>
                </c:pt>
                <c:pt idx="360172">
                  <c:v>48865.29</c:v>
                </c:pt>
                <c:pt idx="360173">
                  <c:v>54152.55</c:v>
                </c:pt>
                <c:pt idx="360174">
                  <c:v>39678.78</c:v>
                </c:pt>
                <c:pt idx="360175">
                  <c:v>59641.54</c:v>
                </c:pt>
                <c:pt idx="360176">
                  <c:v>51361.13</c:v>
                </c:pt>
                <c:pt idx="360177">
                  <c:v>48825.53</c:v>
                </c:pt>
                <c:pt idx="360178">
                  <c:v>49279.839999999997</c:v>
                </c:pt>
                <c:pt idx="360179">
                  <c:v>57729.51</c:v>
                </c:pt>
                <c:pt idx="360180">
                  <c:v>53931.92</c:v>
                </c:pt>
                <c:pt idx="360181">
                  <c:v>49436.85</c:v>
                </c:pt>
                <c:pt idx="360182">
                  <c:v>48939.91</c:v>
                </c:pt>
                <c:pt idx="360183">
                  <c:v>55856.67</c:v>
                </c:pt>
                <c:pt idx="360184">
                  <c:v>54409.56</c:v>
                </c:pt>
                <c:pt idx="360185">
                  <c:v>48857.77</c:v>
                </c:pt>
                <c:pt idx="360186">
                  <c:v>47127.18</c:v>
                </c:pt>
                <c:pt idx="360187">
                  <c:v>44898.05</c:v>
                </c:pt>
                <c:pt idx="360188">
                  <c:v>60667.46</c:v>
                </c:pt>
                <c:pt idx="360189">
                  <c:v>49222.54</c:v>
                </c:pt>
                <c:pt idx="360190">
                  <c:v>47560.02</c:v>
                </c:pt>
                <c:pt idx="360191">
                  <c:v>44297.56</c:v>
                </c:pt>
                <c:pt idx="360192">
                  <c:v>57025.75</c:v>
                </c:pt>
                <c:pt idx="360193">
                  <c:v>48201.21</c:v>
                </c:pt>
                <c:pt idx="360194">
                  <c:v>42893.37</c:v>
                </c:pt>
                <c:pt idx="360195">
                  <c:v>44802.64</c:v>
                </c:pt>
                <c:pt idx="360196">
                  <c:v>49167.76</c:v>
                </c:pt>
                <c:pt idx="360197">
                  <c:v>50750.27</c:v>
                </c:pt>
                <c:pt idx="360198">
                  <c:v>45694.82</c:v>
                </c:pt>
                <c:pt idx="360199">
                  <c:v>42588.7</c:v>
                </c:pt>
                <c:pt idx="360200">
                  <c:v>42785.98</c:v>
                </c:pt>
                <c:pt idx="360201">
                  <c:v>55897.57</c:v>
                </c:pt>
                <c:pt idx="360202">
                  <c:v>45474.87</c:v>
                </c:pt>
                <c:pt idx="360203">
                  <c:v>44379.46</c:v>
                </c:pt>
                <c:pt idx="360204">
                  <c:v>44388.71</c:v>
                </c:pt>
                <c:pt idx="360205">
                  <c:v>55079.13</c:v>
                </c:pt>
                <c:pt idx="360206">
                  <c:v>47371.199999999997</c:v>
                </c:pt>
                <c:pt idx="360207">
                  <c:v>44369.919999999998</c:v>
                </c:pt>
                <c:pt idx="360208">
                  <c:v>44840.83</c:v>
                </c:pt>
                <c:pt idx="360209">
                  <c:v>44872.39</c:v>
                </c:pt>
                <c:pt idx="360210">
                  <c:v>58261.62</c:v>
                </c:pt>
                <c:pt idx="360211">
                  <c:v>47456.22</c:v>
                </c:pt>
                <c:pt idx="360212">
                  <c:v>46074.34</c:v>
                </c:pt>
                <c:pt idx="360213">
                  <c:v>45711.17</c:v>
                </c:pt>
                <c:pt idx="360214">
                  <c:v>57297.25</c:v>
                </c:pt>
                <c:pt idx="360215">
                  <c:v>50316.92</c:v>
                </c:pt>
                <c:pt idx="360216">
                  <c:v>50073.87</c:v>
                </c:pt>
                <c:pt idx="360217">
                  <c:v>48608.39</c:v>
                </c:pt>
                <c:pt idx="360218">
                  <c:v>18603.099999999999</c:v>
                </c:pt>
                <c:pt idx="360219">
                  <c:v>16022.92</c:v>
                </c:pt>
                <c:pt idx="360220">
                  <c:v>14057.39</c:v>
                </c:pt>
                <c:pt idx="360221">
                  <c:v>14283.68</c:v>
                </c:pt>
                <c:pt idx="360222">
                  <c:v>19070.54</c:v>
                </c:pt>
                <c:pt idx="360223">
                  <c:v>16444.2</c:v>
                </c:pt>
                <c:pt idx="360224">
                  <c:v>15427.26</c:v>
                </c:pt>
                <c:pt idx="360225">
                  <c:v>15443.77</c:v>
                </c:pt>
                <c:pt idx="360226">
                  <c:v>18428.759999999998</c:v>
                </c:pt>
                <c:pt idx="360227">
                  <c:v>17530.349999999999</c:v>
                </c:pt>
                <c:pt idx="360228">
                  <c:v>15434.45</c:v>
                </c:pt>
                <c:pt idx="360229">
                  <c:v>15173.25</c:v>
                </c:pt>
                <c:pt idx="360230">
                  <c:v>15102.1</c:v>
                </c:pt>
                <c:pt idx="360231">
                  <c:v>20363.150000000001</c:v>
                </c:pt>
                <c:pt idx="360232">
                  <c:v>17060.59</c:v>
                </c:pt>
                <c:pt idx="360233">
                  <c:v>14657.64</c:v>
                </c:pt>
                <c:pt idx="360234">
                  <c:v>14472.17</c:v>
                </c:pt>
                <c:pt idx="360235">
                  <c:v>20104.71</c:v>
                </c:pt>
                <c:pt idx="360236">
                  <c:v>16349.89</c:v>
                </c:pt>
                <c:pt idx="360237">
                  <c:v>15008.56</c:v>
                </c:pt>
                <c:pt idx="360238">
                  <c:v>15014.7</c:v>
                </c:pt>
                <c:pt idx="360239">
                  <c:v>18398.419999999998</c:v>
                </c:pt>
                <c:pt idx="360240">
                  <c:v>18711.810000000001</c:v>
                </c:pt>
                <c:pt idx="360241">
                  <c:v>15480.15</c:v>
                </c:pt>
                <c:pt idx="360242">
                  <c:v>14781.97</c:v>
                </c:pt>
                <c:pt idx="360243">
                  <c:v>14774.49</c:v>
                </c:pt>
                <c:pt idx="360244">
                  <c:v>21051.49</c:v>
                </c:pt>
                <c:pt idx="360245">
                  <c:v>16162.91</c:v>
                </c:pt>
                <c:pt idx="360246">
                  <c:v>15880.24</c:v>
                </c:pt>
                <c:pt idx="360247">
                  <c:v>14935.83</c:v>
                </c:pt>
                <c:pt idx="360248">
                  <c:v>20861.03</c:v>
                </c:pt>
                <c:pt idx="360249">
                  <c:v>17608.53</c:v>
                </c:pt>
                <c:pt idx="360250">
                  <c:v>15968.54</c:v>
                </c:pt>
                <c:pt idx="360251">
                  <c:v>16208.95</c:v>
                </c:pt>
                <c:pt idx="360252">
                  <c:v>17941.009999999998</c:v>
                </c:pt>
                <c:pt idx="360253">
                  <c:v>18916.52</c:v>
                </c:pt>
                <c:pt idx="360254">
                  <c:v>16069.72</c:v>
                </c:pt>
                <c:pt idx="360255">
                  <c:v>16631.89</c:v>
                </c:pt>
                <c:pt idx="360256">
                  <c:v>16199.78</c:v>
                </c:pt>
                <c:pt idx="360257">
                  <c:v>20951.189999999999</c:v>
                </c:pt>
                <c:pt idx="360258">
                  <c:v>17992.41</c:v>
                </c:pt>
                <c:pt idx="360259">
                  <c:v>18514.63</c:v>
                </c:pt>
                <c:pt idx="360260">
                  <c:v>19560.689999999999</c:v>
                </c:pt>
                <c:pt idx="360261">
                  <c:v>18302.72</c:v>
                </c:pt>
                <c:pt idx="360262">
                  <c:v>17652.259999999998</c:v>
                </c:pt>
                <c:pt idx="360263">
                  <c:v>16552.990000000002</c:v>
                </c:pt>
                <c:pt idx="360264">
                  <c:v>18969.14</c:v>
                </c:pt>
                <c:pt idx="360265">
                  <c:v>13678.28</c:v>
                </c:pt>
                <c:pt idx="360266">
                  <c:v>22514.52</c:v>
                </c:pt>
                <c:pt idx="360267">
                  <c:v>17421.91</c:v>
                </c:pt>
                <c:pt idx="360268">
                  <c:v>16392.88</c:v>
                </c:pt>
                <c:pt idx="360269">
                  <c:v>16458.05</c:v>
                </c:pt>
                <c:pt idx="360270">
                  <c:v>21622.74</c:v>
                </c:pt>
                <c:pt idx="360271">
                  <c:v>19176.88</c:v>
                </c:pt>
                <c:pt idx="360272">
                  <c:v>16399.330000000002</c:v>
                </c:pt>
                <c:pt idx="360273">
                  <c:v>16895.23</c:v>
                </c:pt>
                <c:pt idx="360274">
                  <c:v>19430.11</c:v>
                </c:pt>
                <c:pt idx="360275">
                  <c:v>17346.46</c:v>
                </c:pt>
                <c:pt idx="360276">
                  <c:v>16058.65</c:v>
                </c:pt>
                <c:pt idx="360277">
                  <c:v>16488.29</c:v>
                </c:pt>
                <c:pt idx="360278">
                  <c:v>19165.45</c:v>
                </c:pt>
                <c:pt idx="360279">
                  <c:v>21157.599999999999</c:v>
                </c:pt>
                <c:pt idx="360280">
                  <c:v>17590.599999999999</c:v>
                </c:pt>
                <c:pt idx="360281">
                  <c:v>16974.41</c:v>
                </c:pt>
                <c:pt idx="360282">
                  <c:v>15663.8</c:v>
                </c:pt>
                <c:pt idx="360283">
                  <c:v>22078.61</c:v>
                </c:pt>
                <c:pt idx="360284">
                  <c:v>17745.73</c:v>
                </c:pt>
                <c:pt idx="360285">
                  <c:v>17597.91</c:v>
                </c:pt>
                <c:pt idx="360286">
                  <c:v>17086.12</c:v>
                </c:pt>
                <c:pt idx="360287">
                  <c:v>21108.560000000001</c:v>
                </c:pt>
                <c:pt idx="360288">
                  <c:v>19684.18</c:v>
                </c:pt>
                <c:pt idx="360289">
                  <c:v>17545.63</c:v>
                </c:pt>
                <c:pt idx="360290">
                  <c:v>15875.75</c:v>
                </c:pt>
                <c:pt idx="360291">
                  <c:v>19367</c:v>
                </c:pt>
                <c:pt idx="360292">
                  <c:v>22828.53</c:v>
                </c:pt>
                <c:pt idx="360293">
                  <c:v>19025.650000000001</c:v>
                </c:pt>
                <c:pt idx="360294">
                  <c:v>17796.86</c:v>
                </c:pt>
                <c:pt idx="360295">
                  <c:v>16720.330000000002</c:v>
                </c:pt>
                <c:pt idx="360296">
                  <c:v>23966.41</c:v>
                </c:pt>
                <c:pt idx="360297">
                  <c:v>18086.64</c:v>
                </c:pt>
                <c:pt idx="360298">
                  <c:v>17312.830000000002</c:v>
                </c:pt>
                <c:pt idx="360299">
                  <c:v>16690.86</c:v>
                </c:pt>
                <c:pt idx="360300">
                  <c:v>21789.82</c:v>
                </c:pt>
                <c:pt idx="360301">
                  <c:v>21441.33</c:v>
                </c:pt>
                <c:pt idx="360302">
                  <c:v>19185.11</c:v>
                </c:pt>
                <c:pt idx="360303">
                  <c:v>17905.41</c:v>
                </c:pt>
                <c:pt idx="360304">
                  <c:v>17347.740000000002</c:v>
                </c:pt>
                <c:pt idx="360305">
                  <c:v>24575.07</c:v>
                </c:pt>
                <c:pt idx="360306">
                  <c:v>19315.080000000002</c:v>
                </c:pt>
                <c:pt idx="360307">
                  <c:v>19151.96</c:v>
                </c:pt>
                <c:pt idx="360308">
                  <c:v>17311.59</c:v>
                </c:pt>
                <c:pt idx="360309">
                  <c:v>24343.86</c:v>
                </c:pt>
                <c:pt idx="360310">
                  <c:v>21712.34</c:v>
                </c:pt>
                <c:pt idx="360311">
                  <c:v>19853.75</c:v>
                </c:pt>
                <c:pt idx="360312">
                  <c:v>22681.13</c:v>
                </c:pt>
                <c:pt idx="360313">
                  <c:v>21490.95</c:v>
                </c:pt>
                <c:pt idx="360314">
                  <c:v>22267.77</c:v>
                </c:pt>
                <c:pt idx="360315">
                  <c:v>20124.060000000001</c:v>
                </c:pt>
                <c:pt idx="360316">
                  <c:v>22106.97</c:v>
                </c:pt>
                <c:pt idx="360317">
                  <c:v>17166.2</c:v>
                </c:pt>
                <c:pt idx="360318">
                  <c:v>27187.35</c:v>
                </c:pt>
                <c:pt idx="360319">
                  <c:v>21537.16</c:v>
                </c:pt>
                <c:pt idx="360320">
                  <c:v>20442.86</c:v>
                </c:pt>
                <c:pt idx="360321">
                  <c:v>19524.560000000001</c:v>
                </c:pt>
                <c:pt idx="360322">
                  <c:v>23101.33</c:v>
                </c:pt>
                <c:pt idx="360323">
                  <c:v>21825.79</c:v>
                </c:pt>
                <c:pt idx="360324">
                  <c:v>19628.79</c:v>
                </c:pt>
                <c:pt idx="360325">
                  <c:v>18614.400000000001</c:v>
                </c:pt>
                <c:pt idx="360326">
                  <c:v>22567.69</c:v>
                </c:pt>
                <c:pt idx="360327">
                  <c:v>22579.279999999999</c:v>
                </c:pt>
                <c:pt idx="360328">
                  <c:v>21183.86</c:v>
                </c:pt>
                <c:pt idx="360329">
                  <c:v>18335.21</c:v>
                </c:pt>
                <c:pt idx="360330">
                  <c:v>17086.439999999999</c:v>
                </c:pt>
                <c:pt idx="360331">
                  <c:v>25538.6</c:v>
                </c:pt>
                <c:pt idx="360332">
                  <c:v>20744.03</c:v>
                </c:pt>
                <c:pt idx="360333">
                  <c:v>18806.259999999998</c:v>
                </c:pt>
                <c:pt idx="360334">
                  <c:v>17816.79</c:v>
                </c:pt>
                <c:pt idx="360335">
                  <c:v>24410.66</c:v>
                </c:pt>
                <c:pt idx="360336">
                  <c:v>20411.18</c:v>
                </c:pt>
                <c:pt idx="360337">
                  <c:v>18076.23</c:v>
                </c:pt>
                <c:pt idx="360338">
                  <c:v>19446.080000000002</c:v>
                </c:pt>
                <c:pt idx="360339">
                  <c:v>21272.37</c:v>
                </c:pt>
                <c:pt idx="360340">
                  <c:v>22164.48</c:v>
                </c:pt>
                <c:pt idx="360341">
                  <c:v>20019.73</c:v>
                </c:pt>
                <c:pt idx="360342">
                  <c:v>17658.89</c:v>
                </c:pt>
                <c:pt idx="360343">
                  <c:v>17667.7</c:v>
                </c:pt>
                <c:pt idx="360344">
                  <c:v>25798.73</c:v>
                </c:pt>
                <c:pt idx="360345">
                  <c:v>21051.75</c:v>
                </c:pt>
                <c:pt idx="360346">
                  <c:v>18661.71</c:v>
                </c:pt>
                <c:pt idx="360347">
                  <c:v>17606.28</c:v>
                </c:pt>
                <c:pt idx="360348">
                  <c:v>25913.98</c:v>
                </c:pt>
                <c:pt idx="360349">
                  <c:v>20751.79</c:v>
                </c:pt>
                <c:pt idx="360350">
                  <c:v>19136.59</c:v>
                </c:pt>
                <c:pt idx="360351">
                  <c:v>18894.07</c:v>
                </c:pt>
                <c:pt idx="360352">
                  <c:v>19220.419999999998</c:v>
                </c:pt>
                <c:pt idx="360353">
                  <c:v>27106.17</c:v>
                </c:pt>
                <c:pt idx="360354">
                  <c:v>19141.54</c:v>
                </c:pt>
                <c:pt idx="360355">
                  <c:v>18342.13</c:v>
                </c:pt>
                <c:pt idx="360356">
                  <c:v>17135.169999999998</c:v>
                </c:pt>
                <c:pt idx="360357">
                  <c:v>23830.080000000002</c:v>
                </c:pt>
                <c:pt idx="360358">
                  <c:v>20752.14</c:v>
                </c:pt>
                <c:pt idx="360359">
                  <c:v>18670.25</c:v>
                </c:pt>
                <c:pt idx="360360">
                  <c:v>18739.490000000002</c:v>
                </c:pt>
                <c:pt idx="360361">
                  <c:v>17691.48</c:v>
                </c:pt>
                <c:pt idx="360362">
                  <c:v>18344.810000000001</c:v>
                </c:pt>
                <c:pt idx="360363">
                  <c:v>19400.73</c:v>
                </c:pt>
                <c:pt idx="360364">
                  <c:v>18062.009999999998</c:v>
                </c:pt>
                <c:pt idx="360365">
                  <c:v>20666.68</c:v>
                </c:pt>
                <c:pt idx="360366">
                  <c:v>19811.169999999998</c:v>
                </c:pt>
                <c:pt idx="360367">
                  <c:v>19729.900000000001</c:v>
                </c:pt>
                <c:pt idx="360368">
                  <c:v>20328.03</c:v>
                </c:pt>
                <c:pt idx="360369">
                  <c:v>21731.03</c:v>
                </c:pt>
                <c:pt idx="360370">
                  <c:v>21643.49</c:v>
                </c:pt>
                <c:pt idx="360371">
                  <c:v>20662.86</c:v>
                </c:pt>
                <c:pt idx="360372">
                  <c:v>20058.48</c:v>
                </c:pt>
                <c:pt idx="360373">
                  <c:v>20471.099999999999</c:v>
                </c:pt>
                <c:pt idx="360374">
                  <c:v>24971.119999999999</c:v>
                </c:pt>
                <c:pt idx="360375">
                  <c:v>26545.95</c:v>
                </c:pt>
                <c:pt idx="360376">
                  <c:v>21154.38</c:v>
                </c:pt>
                <c:pt idx="360377">
                  <c:v>21136.3</c:v>
                </c:pt>
                <c:pt idx="360378">
                  <c:v>25334.45</c:v>
                </c:pt>
                <c:pt idx="360379">
                  <c:v>23143.01</c:v>
                </c:pt>
                <c:pt idx="360380">
                  <c:v>22183.56</c:v>
                </c:pt>
                <c:pt idx="360381">
                  <c:v>20683.830000000002</c:v>
                </c:pt>
                <c:pt idx="360382">
                  <c:v>23320.54</c:v>
                </c:pt>
                <c:pt idx="360383">
                  <c:v>23427.4</c:v>
                </c:pt>
                <c:pt idx="360384">
                  <c:v>22938.53</c:v>
                </c:pt>
                <c:pt idx="360385">
                  <c:v>20358.509999999998</c:v>
                </c:pt>
                <c:pt idx="360386">
                  <c:v>20142.900000000001</c:v>
                </c:pt>
                <c:pt idx="360387">
                  <c:v>23174.09</c:v>
                </c:pt>
                <c:pt idx="360388">
                  <c:v>20615.740000000002</c:v>
                </c:pt>
                <c:pt idx="360389">
                  <c:v>19813.72</c:v>
                </c:pt>
                <c:pt idx="360390">
                  <c:v>17880</c:v>
                </c:pt>
                <c:pt idx="360391">
                  <c:v>20977.94</c:v>
                </c:pt>
                <c:pt idx="360392">
                  <c:v>18912.71</c:v>
                </c:pt>
                <c:pt idx="360393">
                  <c:v>18802.830000000002</c:v>
                </c:pt>
                <c:pt idx="360394">
                  <c:v>18445.84</c:v>
                </c:pt>
                <c:pt idx="360395">
                  <c:v>18924.23</c:v>
                </c:pt>
                <c:pt idx="360396">
                  <c:v>18776.099999999999</c:v>
                </c:pt>
                <c:pt idx="360397">
                  <c:v>18169.09</c:v>
                </c:pt>
                <c:pt idx="360398">
                  <c:v>18230.29</c:v>
                </c:pt>
                <c:pt idx="360399">
                  <c:v>18469.97</c:v>
                </c:pt>
                <c:pt idx="360400">
                  <c:v>19437.23</c:v>
                </c:pt>
                <c:pt idx="360401">
                  <c:v>16970.89</c:v>
                </c:pt>
                <c:pt idx="360402">
                  <c:v>17295.89</c:v>
                </c:pt>
                <c:pt idx="360403">
                  <c:v>19169.89</c:v>
                </c:pt>
                <c:pt idx="360404">
                  <c:v>16131.62</c:v>
                </c:pt>
                <c:pt idx="360405">
                  <c:v>16016.53</c:v>
                </c:pt>
                <c:pt idx="360406">
                  <c:v>16716.47</c:v>
                </c:pt>
                <c:pt idx="360407">
                  <c:v>18413.32</c:v>
                </c:pt>
                <c:pt idx="360408">
                  <c:v>14620.77</c:v>
                </c:pt>
                <c:pt idx="360409">
                  <c:v>18491.560000000001</c:v>
                </c:pt>
                <c:pt idx="360410">
                  <c:v>18268.91</c:v>
                </c:pt>
                <c:pt idx="360411">
                  <c:v>17573.599999999999</c:v>
                </c:pt>
                <c:pt idx="360412">
                  <c:v>18919.5</c:v>
                </c:pt>
                <c:pt idx="360413">
                  <c:v>20577.310000000001</c:v>
                </c:pt>
                <c:pt idx="360414">
                  <c:v>18855.21</c:v>
                </c:pt>
                <c:pt idx="360415">
                  <c:v>21854.95</c:v>
                </c:pt>
                <c:pt idx="360416">
                  <c:v>20005.13</c:v>
                </c:pt>
                <c:pt idx="360417">
                  <c:v>22805.55</c:v>
                </c:pt>
                <c:pt idx="360418">
                  <c:v>20642.61</c:v>
                </c:pt>
                <c:pt idx="360419">
                  <c:v>21272.92</c:v>
                </c:pt>
                <c:pt idx="360420">
                  <c:v>19493.87</c:v>
                </c:pt>
                <c:pt idx="360421">
                  <c:v>22062.35</c:v>
                </c:pt>
                <c:pt idx="360422">
                  <c:v>22377.18</c:v>
                </c:pt>
                <c:pt idx="360423">
                  <c:v>21118.04</c:v>
                </c:pt>
                <c:pt idx="360424">
                  <c:v>20730.41</c:v>
                </c:pt>
                <c:pt idx="360425">
                  <c:v>19896.240000000002</c:v>
                </c:pt>
                <c:pt idx="360426">
                  <c:v>24013.1</c:v>
                </c:pt>
                <c:pt idx="360427">
                  <c:v>25889.55</c:v>
                </c:pt>
                <c:pt idx="360428">
                  <c:v>20836.419999999998</c:v>
                </c:pt>
                <c:pt idx="360429">
                  <c:v>20280.55</c:v>
                </c:pt>
                <c:pt idx="360430">
                  <c:v>23920</c:v>
                </c:pt>
                <c:pt idx="360431">
                  <c:v>23114.02</c:v>
                </c:pt>
                <c:pt idx="360432">
                  <c:v>21481.1</c:v>
                </c:pt>
                <c:pt idx="360433">
                  <c:v>20505.68</c:v>
                </c:pt>
                <c:pt idx="360434">
                  <c:v>21870.67</c:v>
                </c:pt>
                <c:pt idx="360435">
                  <c:v>22359.919999999998</c:v>
                </c:pt>
                <c:pt idx="360436">
                  <c:v>20809.79</c:v>
                </c:pt>
                <c:pt idx="360437">
                  <c:v>21125.84</c:v>
                </c:pt>
                <c:pt idx="360438">
                  <c:v>21075.33</c:v>
                </c:pt>
                <c:pt idx="360439">
                  <c:v>25391.31</c:v>
                </c:pt>
                <c:pt idx="360440">
                  <c:v>23282.14</c:v>
                </c:pt>
                <c:pt idx="360441">
                  <c:v>21615.3</c:v>
                </c:pt>
                <c:pt idx="360442">
                  <c:v>21292.15</c:v>
                </c:pt>
                <c:pt idx="360443">
                  <c:v>23621.63</c:v>
                </c:pt>
                <c:pt idx="360444">
                  <c:v>22121.66</c:v>
                </c:pt>
                <c:pt idx="360445">
                  <c:v>20064.580000000002</c:v>
                </c:pt>
                <c:pt idx="360446">
                  <c:v>20030.29</c:v>
                </c:pt>
                <c:pt idx="360447">
                  <c:v>19658.669999999998</c:v>
                </c:pt>
                <c:pt idx="360448">
                  <c:v>21612.54</c:v>
                </c:pt>
                <c:pt idx="360449">
                  <c:v>20116.5</c:v>
                </c:pt>
                <c:pt idx="360450">
                  <c:v>19469.18</c:v>
                </c:pt>
                <c:pt idx="360451">
                  <c:v>20959.77</c:v>
                </c:pt>
                <c:pt idx="360452">
                  <c:v>20590.509999999998</c:v>
                </c:pt>
                <c:pt idx="360453">
                  <c:v>18263.89</c:v>
                </c:pt>
                <c:pt idx="360454">
                  <c:v>17554.189999999999</c:v>
                </c:pt>
                <c:pt idx="360455">
                  <c:v>21237.95</c:v>
                </c:pt>
                <c:pt idx="360456">
                  <c:v>18159.91</c:v>
                </c:pt>
                <c:pt idx="360457">
                  <c:v>18612.61</c:v>
                </c:pt>
                <c:pt idx="360458">
                  <c:v>17291</c:v>
                </c:pt>
                <c:pt idx="360459">
                  <c:v>18522</c:v>
                </c:pt>
                <c:pt idx="360460">
                  <c:v>15858.3</c:v>
                </c:pt>
                <c:pt idx="360461">
                  <c:v>21808.14</c:v>
                </c:pt>
                <c:pt idx="360462">
                  <c:v>19823.53</c:v>
                </c:pt>
                <c:pt idx="360463">
                  <c:v>19566.88</c:v>
                </c:pt>
                <c:pt idx="360464">
                  <c:v>20897.79</c:v>
                </c:pt>
                <c:pt idx="360465">
                  <c:v>23213.57</c:v>
                </c:pt>
                <c:pt idx="360466">
                  <c:v>22064.59</c:v>
                </c:pt>
                <c:pt idx="360467">
                  <c:v>25636.91</c:v>
                </c:pt>
                <c:pt idx="360468">
                  <c:v>20775.490000000002</c:v>
                </c:pt>
                <c:pt idx="360469">
                  <c:v>22102.79</c:v>
                </c:pt>
                <c:pt idx="360470">
                  <c:v>21719.759999999998</c:v>
                </c:pt>
                <c:pt idx="360471">
                  <c:v>23690.85</c:v>
                </c:pt>
                <c:pt idx="360472">
                  <c:v>21120.2</c:v>
                </c:pt>
                <c:pt idx="360473">
                  <c:v>21222.28</c:v>
                </c:pt>
                <c:pt idx="360474">
                  <c:v>25067.17</c:v>
                </c:pt>
                <c:pt idx="360475">
                  <c:v>22185.22</c:v>
                </c:pt>
                <c:pt idx="360476">
                  <c:v>23170.73</c:v>
                </c:pt>
                <c:pt idx="360477">
                  <c:v>22093.79</c:v>
                </c:pt>
                <c:pt idx="360478">
                  <c:v>24901.05</c:v>
                </c:pt>
                <c:pt idx="360479">
                  <c:v>23537.37</c:v>
                </c:pt>
                <c:pt idx="360480">
                  <c:v>26511.89</c:v>
                </c:pt>
                <c:pt idx="360481">
                  <c:v>23115.119999999999</c:v>
                </c:pt>
                <c:pt idx="360482">
                  <c:v>24488.78</c:v>
                </c:pt>
                <c:pt idx="360483">
                  <c:v>25230.63</c:v>
                </c:pt>
                <c:pt idx="360484">
                  <c:v>23657.98</c:v>
                </c:pt>
                <c:pt idx="360485">
                  <c:v>24739.200000000001</c:v>
                </c:pt>
                <c:pt idx="360486">
                  <c:v>23728.83</c:v>
                </c:pt>
                <c:pt idx="360487">
                  <c:v>28257.74</c:v>
                </c:pt>
                <c:pt idx="360488">
                  <c:v>25054.16</c:v>
                </c:pt>
                <c:pt idx="360489">
                  <c:v>24604.25</c:v>
                </c:pt>
                <c:pt idx="360490">
                  <c:v>25091.86</c:v>
                </c:pt>
                <c:pt idx="360491">
                  <c:v>27772.400000000001</c:v>
                </c:pt>
                <c:pt idx="360492">
                  <c:v>26644.61</c:v>
                </c:pt>
                <c:pt idx="360493">
                  <c:v>24449.15</c:v>
                </c:pt>
                <c:pt idx="360494">
                  <c:v>24353.5</c:v>
                </c:pt>
                <c:pt idx="360495">
                  <c:v>24515.81</c:v>
                </c:pt>
                <c:pt idx="360496">
                  <c:v>25976.2</c:v>
                </c:pt>
                <c:pt idx="360497">
                  <c:v>23405.05</c:v>
                </c:pt>
                <c:pt idx="360498">
                  <c:v>22768.17</c:v>
                </c:pt>
                <c:pt idx="360499">
                  <c:v>22046.97</c:v>
                </c:pt>
                <c:pt idx="360500">
                  <c:v>24625.81</c:v>
                </c:pt>
                <c:pt idx="360501">
                  <c:v>22994.58</c:v>
                </c:pt>
                <c:pt idx="360502">
                  <c:v>21951.3</c:v>
                </c:pt>
                <c:pt idx="360503">
                  <c:v>22348.91</c:v>
                </c:pt>
                <c:pt idx="360504">
                  <c:v>38851.26</c:v>
                </c:pt>
                <c:pt idx="360505">
                  <c:v>37094.57</c:v>
                </c:pt>
                <c:pt idx="360506">
                  <c:v>34571.800000000003</c:v>
                </c:pt>
                <c:pt idx="360507">
                  <c:v>35140.620000000003</c:v>
                </c:pt>
                <c:pt idx="360508">
                  <c:v>41498.61</c:v>
                </c:pt>
                <c:pt idx="360509">
                  <c:v>37683.589999999997</c:v>
                </c:pt>
                <c:pt idx="360510">
                  <c:v>37206.06</c:v>
                </c:pt>
                <c:pt idx="360511">
                  <c:v>37881.46</c:v>
                </c:pt>
                <c:pt idx="360512">
                  <c:v>39459.56</c:v>
                </c:pt>
                <c:pt idx="360513">
                  <c:v>38675.68</c:v>
                </c:pt>
                <c:pt idx="360514">
                  <c:v>40308.230000000003</c:v>
                </c:pt>
                <c:pt idx="360515">
                  <c:v>40122.18</c:v>
                </c:pt>
                <c:pt idx="360516">
                  <c:v>39161.51</c:v>
                </c:pt>
                <c:pt idx="360517">
                  <c:v>46112.98</c:v>
                </c:pt>
                <c:pt idx="360518">
                  <c:v>39415.39</c:v>
                </c:pt>
                <c:pt idx="360519">
                  <c:v>40385.58</c:v>
                </c:pt>
                <c:pt idx="360520">
                  <c:v>37865.43</c:v>
                </c:pt>
                <c:pt idx="360521">
                  <c:v>45681.19</c:v>
                </c:pt>
                <c:pt idx="360522">
                  <c:v>44158.51</c:v>
                </c:pt>
                <c:pt idx="360523">
                  <c:v>38825.85</c:v>
                </c:pt>
                <c:pt idx="360524">
                  <c:v>39279.910000000003</c:v>
                </c:pt>
                <c:pt idx="360525">
                  <c:v>44570.239999999998</c:v>
                </c:pt>
                <c:pt idx="360526">
                  <c:v>42307.06</c:v>
                </c:pt>
                <c:pt idx="360527">
                  <c:v>40792.83</c:v>
                </c:pt>
                <c:pt idx="360528">
                  <c:v>39209.339999999997</c:v>
                </c:pt>
                <c:pt idx="360529">
                  <c:v>38388.82</c:v>
                </c:pt>
                <c:pt idx="360530">
                  <c:v>45542.89</c:v>
                </c:pt>
                <c:pt idx="360531">
                  <c:v>39808.04</c:v>
                </c:pt>
                <c:pt idx="360532">
                  <c:v>38865.89</c:v>
                </c:pt>
                <c:pt idx="360533">
                  <c:v>36938.46</c:v>
                </c:pt>
                <c:pt idx="360534">
                  <c:v>43265.18</c:v>
                </c:pt>
                <c:pt idx="360535">
                  <c:v>39182.720000000001</c:v>
                </c:pt>
                <c:pt idx="360536">
                  <c:v>37737.300000000003</c:v>
                </c:pt>
                <c:pt idx="360537">
                  <c:v>38830.239999999998</c:v>
                </c:pt>
                <c:pt idx="360538">
                  <c:v>41440.97</c:v>
                </c:pt>
                <c:pt idx="360539">
                  <c:v>40541.760000000002</c:v>
                </c:pt>
                <c:pt idx="360540">
                  <c:v>38091.86</c:v>
                </c:pt>
                <c:pt idx="360541">
                  <c:v>35646.86</c:v>
                </c:pt>
                <c:pt idx="360542">
                  <c:v>34586.01</c:v>
                </c:pt>
                <c:pt idx="360543">
                  <c:v>40321.26</c:v>
                </c:pt>
                <c:pt idx="360544">
                  <c:v>35349.61</c:v>
                </c:pt>
                <c:pt idx="360545">
                  <c:v>35695.11</c:v>
                </c:pt>
                <c:pt idx="360546">
                  <c:v>34587.120000000003</c:v>
                </c:pt>
                <c:pt idx="360547">
                  <c:v>36124.75</c:v>
                </c:pt>
                <c:pt idx="360548">
                  <c:v>36723.21</c:v>
                </c:pt>
                <c:pt idx="360549">
                  <c:v>34968.94</c:v>
                </c:pt>
                <c:pt idx="360550">
                  <c:v>34826.57</c:v>
                </c:pt>
                <c:pt idx="360551">
                  <c:v>30113.97</c:v>
                </c:pt>
                <c:pt idx="360552">
                  <c:v>39932.230000000003</c:v>
                </c:pt>
                <c:pt idx="360553">
                  <c:v>36972.730000000003</c:v>
                </c:pt>
                <c:pt idx="360554">
                  <c:v>35998.879999999997</c:v>
                </c:pt>
                <c:pt idx="360555">
                  <c:v>37512.639999999999</c:v>
                </c:pt>
                <c:pt idx="360556">
                  <c:v>41886.730000000003</c:v>
                </c:pt>
                <c:pt idx="360557">
                  <c:v>40399.980000000003</c:v>
                </c:pt>
                <c:pt idx="360558">
                  <c:v>36901.81</c:v>
                </c:pt>
                <c:pt idx="360559">
                  <c:v>35666.54</c:v>
                </c:pt>
                <c:pt idx="360560">
                  <c:v>42227.07</c:v>
                </c:pt>
                <c:pt idx="360561">
                  <c:v>39411.379999999997</c:v>
                </c:pt>
                <c:pt idx="360562">
                  <c:v>38763.43</c:v>
                </c:pt>
                <c:pt idx="360563">
                  <c:v>36057.94</c:v>
                </c:pt>
                <c:pt idx="360564">
                  <c:v>42288.02</c:v>
                </c:pt>
                <c:pt idx="360565">
                  <c:v>43961.86</c:v>
                </c:pt>
                <c:pt idx="360566">
                  <c:v>38934.699999999997</c:v>
                </c:pt>
                <c:pt idx="360567">
                  <c:v>40142.410000000003</c:v>
                </c:pt>
                <c:pt idx="360568">
                  <c:v>37739.980000000003</c:v>
                </c:pt>
                <c:pt idx="360569">
                  <c:v>47690.85</c:v>
                </c:pt>
                <c:pt idx="360570">
                  <c:v>41484.699999999997</c:v>
                </c:pt>
                <c:pt idx="360571">
                  <c:v>41464.160000000003</c:v>
                </c:pt>
                <c:pt idx="360572">
                  <c:v>40735.370000000003</c:v>
                </c:pt>
                <c:pt idx="360573">
                  <c:v>43946.53</c:v>
                </c:pt>
                <c:pt idx="360574">
                  <c:v>45645.54</c:v>
                </c:pt>
                <c:pt idx="360575">
                  <c:v>43270.3</c:v>
                </c:pt>
                <c:pt idx="360576">
                  <c:v>41415.06</c:v>
                </c:pt>
                <c:pt idx="360577">
                  <c:v>45651.39</c:v>
                </c:pt>
                <c:pt idx="360578">
                  <c:v>45799.16</c:v>
                </c:pt>
                <c:pt idx="360579">
                  <c:v>42392.800000000003</c:v>
                </c:pt>
                <c:pt idx="360580">
                  <c:v>42174.32</c:v>
                </c:pt>
                <c:pt idx="360581">
                  <c:v>40466.67</c:v>
                </c:pt>
                <c:pt idx="360582">
                  <c:v>48951.67</c:v>
                </c:pt>
                <c:pt idx="360583">
                  <c:v>45239.519999999997</c:v>
                </c:pt>
                <c:pt idx="360584">
                  <c:v>41093.82</c:v>
                </c:pt>
                <c:pt idx="360585">
                  <c:v>41110.94</c:v>
                </c:pt>
                <c:pt idx="360586">
                  <c:v>47649.72</c:v>
                </c:pt>
                <c:pt idx="360587">
                  <c:v>44159.08</c:v>
                </c:pt>
                <c:pt idx="360588">
                  <c:v>41024.730000000003</c:v>
                </c:pt>
                <c:pt idx="360589">
                  <c:v>42237.17</c:v>
                </c:pt>
                <c:pt idx="360590">
                  <c:v>40160.449999999997</c:v>
                </c:pt>
                <c:pt idx="360591">
                  <c:v>48208.71</c:v>
                </c:pt>
                <c:pt idx="360592">
                  <c:v>41670.1</c:v>
                </c:pt>
                <c:pt idx="360593">
                  <c:v>41989.69</c:v>
                </c:pt>
                <c:pt idx="360594">
                  <c:v>40667.519999999997</c:v>
                </c:pt>
                <c:pt idx="360595">
                  <c:v>44669.46</c:v>
                </c:pt>
                <c:pt idx="360596">
                  <c:v>41390.79</c:v>
                </c:pt>
                <c:pt idx="360597">
                  <c:v>39131.82</c:v>
                </c:pt>
                <c:pt idx="360598">
                  <c:v>40088.910000000003</c:v>
                </c:pt>
                <c:pt idx="360599">
                  <c:v>41899.57</c:v>
                </c:pt>
                <c:pt idx="360600">
                  <c:v>42023.09</c:v>
                </c:pt>
                <c:pt idx="360601">
                  <c:v>40182.33</c:v>
                </c:pt>
                <c:pt idx="360602">
                  <c:v>40008.44</c:v>
                </c:pt>
                <c:pt idx="360603">
                  <c:v>35399.129999999997</c:v>
                </c:pt>
                <c:pt idx="360604">
                  <c:v>47775.57</c:v>
                </c:pt>
                <c:pt idx="360605">
                  <c:v>40893.800000000003</c:v>
                </c:pt>
                <c:pt idx="360606">
                  <c:v>41486.239999999998</c:v>
                </c:pt>
                <c:pt idx="360607">
                  <c:v>39820.959999999999</c:v>
                </c:pt>
                <c:pt idx="360608">
                  <c:v>45824.03</c:v>
                </c:pt>
                <c:pt idx="360609">
                  <c:v>45330.51</c:v>
                </c:pt>
                <c:pt idx="360610">
                  <c:v>40713.19</c:v>
                </c:pt>
                <c:pt idx="360611">
                  <c:v>41317.97</c:v>
                </c:pt>
                <c:pt idx="360612">
                  <c:v>44990.84</c:v>
                </c:pt>
                <c:pt idx="360613">
                  <c:v>45430.28</c:v>
                </c:pt>
                <c:pt idx="360614">
                  <c:v>44183.67</c:v>
                </c:pt>
                <c:pt idx="360615">
                  <c:v>41621.129999999997</c:v>
                </c:pt>
                <c:pt idx="360616">
                  <c:v>41505.360000000001</c:v>
                </c:pt>
                <c:pt idx="360617">
                  <c:v>52025.26</c:v>
                </c:pt>
                <c:pt idx="360618">
                  <c:v>43341.07</c:v>
                </c:pt>
                <c:pt idx="360619">
                  <c:v>44731.35</c:v>
                </c:pt>
                <c:pt idx="360620">
                  <c:v>45147.87</c:v>
                </c:pt>
                <c:pt idx="360621">
                  <c:v>51624.92</c:v>
                </c:pt>
                <c:pt idx="360622">
                  <c:v>45842.43</c:v>
                </c:pt>
                <c:pt idx="360623">
                  <c:v>47434.25</c:v>
                </c:pt>
                <c:pt idx="360624">
                  <c:v>46733</c:v>
                </c:pt>
                <c:pt idx="360625">
                  <c:v>48311.27</c:v>
                </c:pt>
                <c:pt idx="360626">
                  <c:v>50468.98</c:v>
                </c:pt>
                <c:pt idx="360627">
                  <c:v>46637.7</c:v>
                </c:pt>
                <c:pt idx="360628">
                  <c:v>45933.56</c:v>
                </c:pt>
                <c:pt idx="360629">
                  <c:v>44827.18</c:v>
                </c:pt>
                <c:pt idx="360630">
                  <c:v>53876.37</c:v>
                </c:pt>
                <c:pt idx="360631">
                  <c:v>47974.57</c:v>
                </c:pt>
                <c:pt idx="360632">
                  <c:v>45212.68</c:v>
                </c:pt>
                <c:pt idx="360633">
                  <c:v>44788.99</c:v>
                </c:pt>
                <c:pt idx="360634">
                  <c:v>49933.64</c:v>
                </c:pt>
                <c:pt idx="360635">
                  <c:v>49036.01</c:v>
                </c:pt>
                <c:pt idx="360636">
                  <c:v>45053.81</c:v>
                </c:pt>
                <c:pt idx="360637">
                  <c:v>43643.79</c:v>
                </c:pt>
                <c:pt idx="360638">
                  <c:v>43536.14</c:v>
                </c:pt>
                <c:pt idx="360639">
                  <c:v>50567.92</c:v>
                </c:pt>
                <c:pt idx="360640">
                  <c:v>44020.56</c:v>
                </c:pt>
                <c:pt idx="360641">
                  <c:v>44223.57</c:v>
                </c:pt>
                <c:pt idx="360642">
                  <c:v>42769</c:v>
                </c:pt>
                <c:pt idx="360643">
                  <c:v>49875.67</c:v>
                </c:pt>
                <c:pt idx="360644">
                  <c:v>43576.04</c:v>
                </c:pt>
                <c:pt idx="360645">
                  <c:v>42781.13</c:v>
                </c:pt>
                <c:pt idx="360646">
                  <c:v>41940.71</c:v>
                </c:pt>
                <c:pt idx="360647">
                  <c:v>11373.89</c:v>
                </c:pt>
                <c:pt idx="360648">
                  <c:v>12412.97</c:v>
                </c:pt>
                <c:pt idx="360649">
                  <c:v>11487.69</c:v>
                </c:pt>
                <c:pt idx="360650">
                  <c:v>11766.49</c:v>
                </c:pt>
                <c:pt idx="360651">
                  <c:v>11179.06</c:v>
                </c:pt>
                <c:pt idx="360652">
                  <c:v>11228.21</c:v>
                </c:pt>
                <c:pt idx="360653">
                  <c:v>11603.16</c:v>
                </c:pt>
                <c:pt idx="360654">
                  <c:v>10636.16</c:v>
                </c:pt>
                <c:pt idx="360655">
                  <c:v>10314.700000000001</c:v>
                </c:pt>
                <c:pt idx="360656">
                  <c:v>11616.99</c:v>
                </c:pt>
                <c:pt idx="360657">
                  <c:v>10512.45</c:v>
                </c:pt>
                <c:pt idx="360658">
                  <c:v>10741.79</c:v>
                </c:pt>
                <c:pt idx="360659">
                  <c:v>10703.31</c:v>
                </c:pt>
                <c:pt idx="360660">
                  <c:v>11395.05</c:v>
                </c:pt>
                <c:pt idx="360661">
                  <c:v>10492.19</c:v>
                </c:pt>
                <c:pt idx="360662">
                  <c:v>11354.43</c:v>
                </c:pt>
                <c:pt idx="360663">
                  <c:v>10762.01</c:v>
                </c:pt>
                <c:pt idx="360664">
                  <c:v>12564.87</c:v>
                </c:pt>
                <c:pt idx="360665">
                  <c:v>11677.68</c:v>
                </c:pt>
                <c:pt idx="360666">
                  <c:v>10281.25</c:v>
                </c:pt>
                <c:pt idx="360667">
                  <c:v>11233.34</c:v>
                </c:pt>
                <c:pt idx="360668">
                  <c:v>11440.8</c:v>
                </c:pt>
                <c:pt idx="360669">
                  <c:v>12018.8</c:v>
                </c:pt>
                <c:pt idx="360670">
                  <c:v>11423.26</c:v>
                </c:pt>
                <c:pt idx="360671">
                  <c:v>10716.65</c:v>
                </c:pt>
                <c:pt idx="360672">
                  <c:v>10632.3</c:v>
                </c:pt>
                <c:pt idx="360673">
                  <c:v>11005.74</c:v>
                </c:pt>
                <c:pt idx="360674">
                  <c:v>10909.83</c:v>
                </c:pt>
                <c:pt idx="360675">
                  <c:v>10874.81</c:v>
                </c:pt>
                <c:pt idx="360676">
                  <c:v>10268.379999999999</c:v>
                </c:pt>
                <c:pt idx="360677">
                  <c:v>11139.53</c:v>
                </c:pt>
                <c:pt idx="360678">
                  <c:v>11566.78</c:v>
                </c:pt>
                <c:pt idx="360679">
                  <c:v>10013.73</c:v>
                </c:pt>
                <c:pt idx="360680">
                  <c:v>11196.08</c:v>
                </c:pt>
                <c:pt idx="360681">
                  <c:v>10968.59</c:v>
                </c:pt>
                <c:pt idx="360682">
                  <c:v>9880.94</c:v>
                </c:pt>
                <c:pt idx="360683">
                  <c:v>10576.36</c:v>
                </c:pt>
                <c:pt idx="360684">
                  <c:v>10278.34</c:v>
                </c:pt>
                <c:pt idx="360685">
                  <c:v>10314.200000000001</c:v>
                </c:pt>
                <c:pt idx="360686">
                  <c:v>11534.58</c:v>
                </c:pt>
                <c:pt idx="360687">
                  <c:v>9860.08</c:v>
                </c:pt>
                <c:pt idx="360688">
                  <c:v>11054.32</c:v>
                </c:pt>
                <c:pt idx="360689">
                  <c:v>13651.24</c:v>
                </c:pt>
                <c:pt idx="360690">
                  <c:v>9597.49</c:v>
                </c:pt>
                <c:pt idx="360691">
                  <c:v>9377.98</c:v>
                </c:pt>
                <c:pt idx="360692">
                  <c:v>10614.75</c:v>
                </c:pt>
                <c:pt idx="360693">
                  <c:v>12865.28</c:v>
                </c:pt>
                <c:pt idx="360694">
                  <c:v>12214.56</c:v>
                </c:pt>
                <c:pt idx="360695">
                  <c:v>8653.1200000000008</c:v>
                </c:pt>
                <c:pt idx="360696">
                  <c:v>9580.17</c:v>
                </c:pt>
                <c:pt idx="360697">
                  <c:v>9780.6</c:v>
                </c:pt>
                <c:pt idx="360698">
                  <c:v>10803.3</c:v>
                </c:pt>
                <c:pt idx="360699">
                  <c:v>9867.02</c:v>
                </c:pt>
                <c:pt idx="360700">
                  <c:v>11862.86</c:v>
                </c:pt>
                <c:pt idx="360701">
                  <c:v>10285</c:v>
                </c:pt>
                <c:pt idx="360702">
                  <c:v>10567.34</c:v>
                </c:pt>
                <c:pt idx="360703">
                  <c:v>11241.96</c:v>
                </c:pt>
                <c:pt idx="360704">
                  <c:v>11004.81</c:v>
                </c:pt>
                <c:pt idx="360705">
                  <c:v>10978.82</c:v>
                </c:pt>
                <c:pt idx="360706">
                  <c:v>9683.27</c:v>
                </c:pt>
                <c:pt idx="360707">
                  <c:v>11125.13</c:v>
                </c:pt>
                <c:pt idx="360708">
                  <c:v>11533.47</c:v>
                </c:pt>
                <c:pt idx="360709">
                  <c:v>10386.370000000001</c:v>
                </c:pt>
                <c:pt idx="360710">
                  <c:v>11518.72</c:v>
                </c:pt>
                <c:pt idx="360711">
                  <c:v>11353.27</c:v>
                </c:pt>
                <c:pt idx="360712">
                  <c:v>11801.06</c:v>
                </c:pt>
                <c:pt idx="360713">
                  <c:v>11327.58</c:v>
                </c:pt>
                <c:pt idx="360714">
                  <c:v>11453.89</c:v>
                </c:pt>
                <c:pt idx="360715">
                  <c:v>11347.08</c:v>
                </c:pt>
                <c:pt idx="360716">
                  <c:v>11712.93</c:v>
                </c:pt>
                <c:pt idx="360717">
                  <c:v>12283.02</c:v>
                </c:pt>
                <c:pt idx="360718">
                  <c:v>12280.48</c:v>
                </c:pt>
                <c:pt idx="360719">
                  <c:v>12414.54</c:v>
                </c:pt>
                <c:pt idx="360720">
                  <c:v>12828.55</c:v>
                </c:pt>
                <c:pt idx="360721">
                  <c:v>13923.79</c:v>
                </c:pt>
                <c:pt idx="360722">
                  <c:v>10855.12</c:v>
                </c:pt>
                <c:pt idx="360723">
                  <c:v>12131.25</c:v>
                </c:pt>
                <c:pt idx="360724">
                  <c:v>11552.6</c:v>
                </c:pt>
                <c:pt idx="360725">
                  <c:v>11635.3</c:v>
                </c:pt>
                <c:pt idx="360726">
                  <c:v>12011.88</c:v>
                </c:pt>
                <c:pt idx="360727">
                  <c:v>11266.67</c:v>
                </c:pt>
                <c:pt idx="360728">
                  <c:v>12000.29</c:v>
                </c:pt>
                <c:pt idx="360729">
                  <c:v>12113.55</c:v>
                </c:pt>
                <c:pt idx="360730">
                  <c:v>11626.81</c:v>
                </c:pt>
                <c:pt idx="360731">
                  <c:v>11196.31</c:v>
                </c:pt>
                <c:pt idx="360732">
                  <c:v>11870.8</c:v>
                </c:pt>
                <c:pt idx="360733">
                  <c:v>11806.51</c:v>
                </c:pt>
                <c:pt idx="360734">
                  <c:v>12267.09</c:v>
                </c:pt>
                <c:pt idx="360735">
                  <c:v>11357.12</c:v>
                </c:pt>
                <c:pt idx="360736">
                  <c:v>12339.61</c:v>
                </c:pt>
                <c:pt idx="360737">
                  <c:v>12432.32</c:v>
                </c:pt>
                <c:pt idx="360738">
                  <c:v>12072.88</c:v>
                </c:pt>
                <c:pt idx="360739">
                  <c:v>12464.69</c:v>
                </c:pt>
                <c:pt idx="360740">
                  <c:v>12049.17</c:v>
                </c:pt>
                <c:pt idx="360741">
                  <c:v>16331.42</c:v>
                </c:pt>
                <c:pt idx="360742">
                  <c:v>10752.57</c:v>
                </c:pt>
                <c:pt idx="360743">
                  <c:v>11758.62</c:v>
                </c:pt>
                <c:pt idx="360744">
                  <c:v>11736.39</c:v>
                </c:pt>
                <c:pt idx="360745">
                  <c:v>14111.49</c:v>
                </c:pt>
                <c:pt idx="360746">
                  <c:v>13126.53</c:v>
                </c:pt>
                <c:pt idx="360747">
                  <c:v>14605.27</c:v>
                </c:pt>
                <c:pt idx="360748">
                  <c:v>11945.63</c:v>
                </c:pt>
                <c:pt idx="360749">
                  <c:v>11966.79</c:v>
                </c:pt>
                <c:pt idx="360750">
                  <c:v>12587.82</c:v>
                </c:pt>
                <c:pt idx="360751">
                  <c:v>12146.04</c:v>
                </c:pt>
                <c:pt idx="360752">
                  <c:v>13395.32</c:v>
                </c:pt>
                <c:pt idx="360753">
                  <c:v>12320.53</c:v>
                </c:pt>
                <c:pt idx="360754">
                  <c:v>11781.84</c:v>
                </c:pt>
                <c:pt idx="360755">
                  <c:v>12301.71</c:v>
                </c:pt>
                <c:pt idx="360756">
                  <c:v>11637.14</c:v>
                </c:pt>
                <c:pt idx="360757">
                  <c:v>13668.72</c:v>
                </c:pt>
                <c:pt idx="360758">
                  <c:v>13070.64</c:v>
                </c:pt>
                <c:pt idx="360759">
                  <c:v>12567.09</c:v>
                </c:pt>
                <c:pt idx="360760">
                  <c:v>13420.18</c:v>
                </c:pt>
                <c:pt idx="360761">
                  <c:v>13266.3</c:v>
                </c:pt>
                <c:pt idx="360762">
                  <c:v>12075.1</c:v>
                </c:pt>
                <c:pt idx="360763">
                  <c:v>13894.28</c:v>
                </c:pt>
                <c:pt idx="360764">
                  <c:v>14329.43</c:v>
                </c:pt>
                <c:pt idx="360765">
                  <c:v>14550.43</c:v>
                </c:pt>
                <c:pt idx="360766">
                  <c:v>13967.89</c:v>
                </c:pt>
                <c:pt idx="360767">
                  <c:v>13658.64</c:v>
                </c:pt>
                <c:pt idx="360768">
                  <c:v>14846.94</c:v>
                </c:pt>
                <c:pt idx="360769">
                  <c:v>14479.99</c:v>
                </c:pt>
                <c:pt idx="360770">
                  <c:v>14187.85</c:v>
                </c:pt>
                <c:pt idx="360771">
                  <c:v>14247.43</c:v>
                </c:pt>
                <c:pt idx="360772">
                  <c:v>13563.52</c:v>
                </c:pt>
                <c:pt idx="360773">
                  <c:v>16766.87</c:v>
                </c:pt>
                <c:pt idx="360774">
                  <c:v>14239.45</c:v>
                </c:pt>
                <c:pt idx="360775">
                  <c:v>13543.93</c:v>
                </c:pt>
                <c:pt idx="360776">
                  <c:v>14326.42</c:v>
                </c:pt>
                <c:pt idx="360777">
                  <c:v>14027.13</c:v>
                </c:pt>
                <c:pt idx="360778">
                  <c:v>13653.51</c:v>
                </c:pt>
                <c:pt idx="360779">
                  <c:v>12791.68</c:v>
                </c:pt>
                <c:pt idx="360780">
                  <c:v>13344.63</c:v>
                </c:pt>
                <c:pt idx="360781">
                  <c:v>12986.15</c:v>
                </c:pt>
                <c:pt idx="360782">
                  <c:v>14238.23</c:v>
                </c:pt>
                <c:pt idx="360783">
                  <c:v>13457.78</c:v>
                </c:pt>
                <c:pt idx="360784">
                  <c:v>13830.37</c:v>
                </c:pt>
                <c:pt idx="360785">
                  <c:v>13423.83</c:v>
                </c:pt>
                <c:pt idx="360786">
                  <c:v>14109.87</c:v>
                </c:pt>
                <c:pt idx="360787">
                  <c:v>13027.3</c:v>
                </c:pt>
                <c:pt idx="360788">
                  <c:v>11837.49</c:v>
                </c:pt>
                <c:pt idx="360789">
                  <c:v>13494.37</c:v>
                </c:pt>
                <c:pt idx="360790">
                  <c:v>10159.700000000001</c:v>
                </c:pt>
                <c:pt idx="360791">
                  <c:v>8772.9599999999991</c:v>
                </c:pt>
                <c:pt idx="360792">
                  <c:v>8014.49</c:v>
                </c:pt>
                <c:pt idx="360793">
                  <c:v>8420.2999999999993</c:v>
                </c:pt>
                <c:pt idx="360794">
                  <c:v>10390.52</c:v>
                </c:pt>
                <c:pt idx="360795">
                  <c:v>8428.7800000000007</c:v>
                </c:pt>
                <c:pt idx="360796">
                  <c:v>7894.35</c:v>
                </c:pt>
                <c:pt idx="360797">
                  <c:v>8457.44</c:v>
                </c:pt>
                <c:pt idx="360798">
                  <c:v>9582.99</c:v>
                </c:pt>
                <c:pt idx="360799">
                  <c:v>8997.34</c:v>
                </c:pt>
                <c:pt idx="360800">
                  <c:v>8876.5</c:v>
                </c:pt>
                <c:pt idx="360801">
                  <c:v>8541.89</c:v>
                </c:pt>
                <c:pt idx="360802">
                  <c:v>8551.64</c:v>
                </c:pt>
                <c:pt idx="360803">
                  <c:v>11471.47</c:v>
                </c:pt>
                <c:pt idx="360804">
                  <c:v>8636.2199999999993</c:v>
                </c:pt>
                <c:pt idx="360805">
                  <c:v>8683.9500000000007</c:v>
                </c:pt>
                <c:pt idx="360806">
                  <c:v>8183.49</c:v>
                </c:pt>
                <c:pt idx="360807">
                  <c:v>11109.63</c:v>
                </c:pt>
                <c:pt idx="360808">
                  <c:v>9667.2900000000009</c:v>
                </c:pt>
                <c:pt idx="360809">
                  <c:v>8738.36</c:v>
                </c:pt>
                <c:pt idx="360810">
                  <c:v>8446.14</c:v>
                </c:pt>
                <c:pt idx="360811">
                  <c:v>10557.97</c:v>
                </c:pt>
                <c:pt idx="360812">
                  <c:v>9705.06</c:v>
                </c:pt>
                <c:pt idx="360813">
                  <c:v>9221.92</c:v>
                </c:pt>
                <c:pt idx="360814">
                  <c:v>9270.66</c:v>
                </c:pt>
                <c:pt idx="360815">
                  <c:v>9139.34</c:v>
                </c:pt>
                <c:pt idx="360816">
                  <c:v>11850.02</c:v>
                </c:pt>
                <c:pt idx="360817">
                  <c:v>8989.51</c:v>
                </c:pt>
                <c:pt idx="360818">
                  <c:v>9038.6299999999992</c:v>
                </c:pt>
                <c:pt idx="360819">
                  <c:v>8619.23</c:v>
                </c:pt>
                <c:pt idx="360820">
                  <c:v>11658.56</c:v>
                </c:pt>
                <c:pt idx="360821">
                  <c:v>10274.030000000001</c:v>
                </c:pt>
                <c:pt idx="360822">
                  <c:v>9259.57</c:v>
                </c:pt>
                <c:pt idx="360823">
                  <c:v>9574.3700000000008</c:v>
                </c:pt>
                <c:pt idx="360824">
                  <c:v>10679.76</c:v>
                </c:pt>
                <c:pt idx="360825">
                  <c:v>10876.46</c:v>
                </c:pt>
                <c:pt idx="360826">
                  <c:v>9133.0300000000007</c:v>
                </c:pt>
                <c:pt idx="360827">
                  <c:v>8677.9599999999991</c:v>
                </c:pt>
                <c:pt idx="360828">
                  <c:v>8481.4</c:v>
                </c:pt>
                <c:pt idx="360829">
                  <c:v>11623.85</c:v>
                </c:pt>
                <c:pt idx="360830">
                  <c:v>9335.57</c:v>
                </c:pt>
                <c:pt idx="360831">
                  <c:v>9086.5</c:v>
                </c:pt>
                <c:pt idx="360832">
                  <c:v>8101.3</c:v>
                </c:pt>
                <c:pt idx="360833">
                  <c:v>10134.84</c:v>
                </c:pt>
                <c:pt idx="360834">
                  <c:v>9917.39</c:v>
                </c:pt>
                <c:pt idx="360835">
                  <c:v>8732.84</c:v>
                </c:pt>
                <c:pt idx="360836">
                  <c:v>9325.2999999999993</c:v>
                </c:pt>
                <c:pt idx="360837">
                  <c:v>7473.74</c:v>
                </c:pt>
                <c:pt idx="360838">
                  <c:v>11819.94</c:v>
                </c:pt>
                <c:pt idx="360839">
                  <c:v>9369.99</c:v>
                </c:pt>
                <c:pt idx="360840">
                  <c:v>8907.93</c:v>
                </c:pt>
                <c:pt idx="360841">
                  <c:v>8947.77</c:v>
                </c:pt>
                <c:pt idx="360842">
                  <c:v>11762.44</c:v>
                </c:pt>
                <c:pt idx="360843">
                  <c:v>10262.49</c:v>
                </c:pt>
                <c:pt idx="360844">
                  <c:v>8975.4</c:v>
                </c:pt>
                <c:pt idx="360845">
                  <c:v>8843.4500000000007</c:v>
                </c:pt>
                <c:pt idx="360846">
                  <c:v>10620.68</c:v>
                </c:pt>
                <c:pt idx="360847">
                  <c:v>9337.26</c:v>
                </c:pt>
                <c:pt idx="360848">
                  <c:v>8644.4599999999991</c:v>
                </c:pt>
                <c:pt idx="360849">
                  <c:v>8786.74</c:v>
                </c:pt>
                <c:pt idx="360850">
                  <c:v>9888.8799999999992</c:v>
                </c:pt>
                <c:pt idx="360851">
                  <c:v>10356.9</c:v>
                </c:pt>
                <c:pt idx="360852">
                  <c:v>9154.84</c:v>
                </c:pt>
                <c:pt idx="360853">
                  <c:v>9358.3799999999992</c:v>
                </c:pt>
                <c:pt idx="360854">
                  <c:v>7951.46</c:v>
                </c:pt>
                <c:pt idx="360855">
                  <c:v>11913.43</c:v>
                </c:pt>
                <c:pt idx="360856">
                  <c:v>9117.08</c:v>
                </c:pt>
                <c:pt idx="360857">
                  <c:v>9545.56</c:v>
                </c:pt>
                <c:pt idx="360858">
                  <c:v>9400.02</c:v>
                </c:pt>
                <c:pt idx="360859">
                  <c:v>11045.33</c:v>
                </c:pt>
                <c:pt idx="360860">
                  <c:v>10363.19</c:v>
                </c:pt>
                <c:pt idx="360861">
                  <c:v>9347.65</c:v>
                </c:pt>
                <c:pt idx="360862">
                  <c:v>8739.2000000000007</c:v>
                </c:pt>
                <c:pt idx="360863">
                  <c:v>10301.540000000001</c:v>
                </c:pt>
                <c:pt idx="360864">
                  <c:v>11565.27</c:v>
                </c:pt>
                <c:pt idx="360865">
                  <c:v>10092.17</c:v>
                </c:pt>
                <c:pt idx="360866">
                  <c:v>9678.2999999999993</c:v>
                </c:pt>
                <c:pt idx="360867">
                  <c:v>8984.2999999999993</c:v>
                </c:pt>
                <c:pt idx="360868">
                  <c:v>11685.84</c:v>
                </c:pt>
                <c:pt idx="360869">
                  <c:v>9914.8799999999992</c:v>
                </c:pt>
                <c:pt idx="360870">
                  <c:v>9424.83</c:v>
                </c:pt>
                <c:pt idx="360871">
                  <c:v>9222.67</c:v>
                </c:pt>
                <c:pt idx="360872">
                  <c:v>11998.62</c:v>
                </c:pt>
                <c:pt idx="360873">
                  <c:v>11348.02</c:v>
                </c:pt>
                <c:pt idx="360874">
                  <c:v>10257.18</c:v>
                </c:pt>
                <c:pt idx="360875">
                  <c:v>9847.2900000000009</c:v>
                </c:pt>
                <c:pt idx="360876">
                  <c:v>9496.77</c:v>
                </c:pt>
                <c:pt idx="360877">
                  <c:v>12933.92</c:v>
                </c:pt>
                <c:pt idx="360878">
                  <c:v>10186</c:v>
                </c:pt>
                <c:pt idx="360879">
                  <c:v>9753.6200000000008</c:v>
                </c:pt>
                <c:pt idx="360880">
                  <c:v>9402.32</c:v>
                </c:pt>
                <c:pt idx="360881">
                  <c:v>11675.09</c:v>
                </c:pt>
                <c:pt idx="360882">
                  <c:v>10311.040000000001</c:v>
                </c:pt>
                <c:pt idx="360883">
                  <c:v>9197.58</c:v>
                </c:pt>
                <c:pt idx="360884">
                  <c:v>7947.74</c:v>
                </c:pt>
                <c:pt idx="360885">
                  <c:v>10981.58</c:v>
                </c:pt>
                <c:pt idx="360886">
                  <c:v>10269.530000000001</c:v>
                </c:pt>
                <c:pt idx="360887">
                  <c:v>9665.16</c:v>
                </c:pt>
                <c:pt idx="360888">
                  <c:v>10040.61</c:v>
                </c:pt>
                <c:pt idx="360889">
                  <c:v>7812.19</c:v>
                </c:pt>
                <c:pt idx="360890">
                  <c:v>13067.66</c:v>
                </c:pt>
                <c:pt idx="360891">
                  <c:v>10425.370000000001</c:v>
                </c:pt>
                <c:pt idx="360892">
                  <c:v>9785.69</c:v>
                </c:pt>
                <c:pt idx="360893">
                  <c:v>9660.93</c:v>
                </c:pt>
                <c:pt idx="360894">
                  <c:v>11954.82</c:v>
                </c:pt>
                <c:pt idx="360895">
                  <c:v>10514.87</c:v>
                </c:pt>
                <c:pt idx="360896">
                  <c:v>9588.3700000000008</c:v>
                </c:pt>
                <c:pt idx="360897">
                  <c:v>9849.41</c:v>
                </c:pt>
                <c:pt idx="360898">
                  <c:v>10858.99</c:v>
                </c:pt>
                <c:pt idx="360899">
                  <c:v>11002.93</c:v>
                </c:pt>
                <c:pt idx="360900">
                  <c:v>9509.1200000000008</c:v>
                </c:pt>
                <c:pt idx="360901">
                  <c:v>9061.2999999999993</c:v>
                </c:pt>
                <c:pt idx="360902">
                  <c:v>8664.3799999999992</c:v>
                </c:pt>
                <c:pt idx="360903">
                  <c:v>12246.92</c:v>
                </c:pt>
                <c:pt idx="360904">
                  <c:v>9799.49</c:v>
                </c:pt>
                <c:pt idx="360905">
                  <c:v>9881.61</c:v>
                </c:pt>
                <c:pt idx="360906">
                  <c:v>9304.06</c:v>
                </c:pt>
                <c:pt idx="360907">
                  <c:v>12336.27</c:v>
                </c:pt>
                <c:pt idx="360908">
                  <c:v>9930.43</c:v>
                </c:pt>
                <c:pt idx="360909">
                  <c:v>9296.99</c:v>
                </c:pt>
                <c:pt idx="360910">
                  <c:v>9766.77</c:v>
                </c:pt>
                <c:pt idx="360911">
                  <c:v>11020.34</c:v>
                </c:pt>
                <c:pt idx="360912">
                  <c:v>10929.75</c:v>
                </c:pt>
                <c:pt idx="360913">
                  <c:v>10057.33</c:v>
                </c:pt>
                <c:pt idx="360914">
                  <c:v>8986.89</c:v>
                </c:pt>
                <c:pt idx="360915">
                  <c:v>9461.73</c:v>
                </c:pt>
                <c:pt idx="360916">
                  <c:v>12531.34</c:v>
                </c:pt>
                <c:pt idx="360917">
                  <c:v>10339.5</c:v>
                </c:pt>
                <c:pt idx="360918">
                  <c:v>9948.25</c:v>
                </c:pt>
                <c:pt idx="360919">
                  <c:v>10099.26</c:v>
                </c:pt>
                <c:pt idx="360920">
                  <c:v>12086.17</c:v>
                </c:pt>
                <c:pt idx="360921">
                  <c:v>10295.950000000001</c:v>
                </c:pt>
                <c:pt idx="360922">
                  <c:v>9941.64</c:v>
                </c:pt>
                <c:pt idx="360923">
                  <c:v>10159.86</c:v>
                </c:pt>
                <c:pt idx="360924">
                  <c:v>10983.82</c:v>
                </c:pt>
                <c:pt idx="360925">
                  <c:v>13274.66</c:v>
                </c:pt>
                <c:pt idx="360926">
                  <c:v>10597.4</c:v>
                </c:pt>
                <c:pt idx="360927">
                  <c:v>10717.15</c:v>
                </c:pt>
                <c:pt idx="360928">
                  <c:v>9992.7099999999991</c:v>
                </c:pt>
                <c:pt idx="360929">
                  <c:v>13097.98</c:v>
                </c:pt>
                <c:pt idx="360930">
                  <c:v>10237.15</c:v>
                </c:pt>
                <c:pt idx="360931">
                  <c:v>9689.59</c:v>
                </c:pt>
                <c:pt idx="360932">
                  <c:v>9865.01</c:v>
                </c:pt>
                <c:pt idx="360933">
                  <c:v>4477.54</c:v>
                </c:pt>
                <c:pt idx="360934">
                  <c:v>5525.58</c:v>
                </c:pt>
                <c:pt idx="360935">
                  <c:v>4208.3900000000003</c:v>
                </c:pt>
                <c:pt idx="360936">
                  <c:v>4014.34</c:v>
                </c:pt>
                <c:pt idx="360937">
                  <c:v>4216.93</c:v>
                </c:pt>
                <c:pt idx="360938">
                  <c:v>3799.95</c:v>
                </c:pt>
                <c:pt idx="360939">
                  <c:v>3940.35</c:v>
                </c:pt>
                <c:pt idx="360940">
                  <c:v>4182.37</c:v>
                </c:pt>
                <c:pt idx="360941">
                  <c:v>4845.3900000000003</c:v>
                </c:pt>
                <c:pt idx="360942">
                  <c:v>4985.05</c:v>
                </c:pt>
                <c:pt idx="360943">
                  <c:v>4189.32</c:v>
                </c:pt>
                <c:pt idx="360944">
                  <c:v>4177.08</c:v>
                </c:pt>
                <c:pt idx="360945">
                  <c:v>4126.46</c:v>
                </c:pt>
                <c:pt idx="360946">
                  <c:v>4418.1099999999997</c:v>
                </c:pt>
                <c:pt idx="360947">
                  <c:v>4512.51</c:v>
                </c:pt>
                <c:pt idx="360948">
                  <c:v>3822.55</c:v>
                </c:pt>
                <c:pt idx="360949">
                  <c:v>4153.6099999999997</c:v>
                </c:pt>
                <c:pt idx="360950">
                  <c:v>4553.3999999999996</c:v>
                </c:pt>
                <c:pt idx="360951">
                  <c:v>4295.51</c:v>
                </c:pt>
                <c:pt idx="360952">
                  <c:v>3857.53</c:v>
                </c:pt>
                <c:pt idx="360953">
                  <c:v>4117.28</c:v>
                </c:pt>
                <c:pt idx="360954">
                  <c:v>4664.84</c:v>
                </c:pt>
                <c:pt idx="360955">
                  <c:v>4431.84</c:v>
                </c:pt>
                <c:pt idx="360956">
                  <c:v>3813.37</c:v>
                </c:pt>
                <c:pt idx="360957">
                  <c:v>3989.72</c:v>
                </c:pt>
                <c:pt idx="360958">
                  <c:v>3952.08</c:v>
                </c:pt>
                <c:pt idx="360959">
                  <c:v>4514.88</c:v>
                </c:pt>
                <c:pt idx="360960">
                  <c:v>3982.72</c:v>
                </c:pt>
                <c:pt idx="360961">
                  <c:v>3898.07</c:v>
                </c:pt>
                <c:pt idx="360962">
                  <c:v>3697.84</c:v>
                </c:pt>
                <c:pt idx="360963">
                  <c:v>4299.08</c:v>
                </c:pt>
                <c:pt idx="360964">
                  <c:v>4548.99</c:v>
                </c:pt>
                <c:pt idx="360965">
                  <c:v>4122.66</c:v>
                </c:pt>
                <c:pt idx="360966">
                  <c:v>4267.1899999999996</c:v>
                </c:pt>
                <c:pt idx="360967">
                  <c:v>4221.2</c:v>
                </c:pt>
                <c:pt idx="360968">
                  <c:v>4617.49</c:v>
                </c:pt>
                <c:pt idx="360969">
                  <c:v>4410.49</c:v>
                </c:pt>
                <c:pt idx="360970">
                  <c:v>4639.59</c:v>
                </c:pt>
                <c:pt idx="360971">
                  <c:v>5244.1</c:v>
                </c:pt>
                <c:pt idx="360972">
                  <c:v>4839.46</c:v>
                </c:pt>
                <c:pt idx="360973">
                  <c:v>4524.34</c:v>
                </c:pt>
                <c:pt idx="360974">
                  <c:v>5064.7700000000004</c:v>
                </c:pt>
                <c:pt idx="360975">
                  <c:v>7317.6</c:v>
                </c:pt>
                <c:pt idx="360976">
                  <c:v>4426.78</c:v>
                </c:pt>
                <c:pt idx="360977">
                  <c:v>5130.83</c:v>
                </c:pt>
                <c:pt idx="360978">
                  <c:v>6572.14</c:v>
                </c:pt>
                <c:pt idx="360979">
                  <c:v>6740.04</c:v>
                </c:pt>
                <c:pt idx="360980">
                  <c:v>4029.12</c:v>
                </c:pt>
                <c:pt idx="360981">
                  <c:v>4970.17</c:v>
                </c:pt>
                <c:pt idx="360982">
                  <c:v>4682.82</c:v>
                </c:pt>
                <c:pt idx="360983">
                  <c:v>4224.5</c:v>
                </c:pt>
                <c:pt idx="360984">
                  <c:v>4759.3100000000004</c:v>
                </c:pt>
                <c:pt idx="360985">
                  <c:v>4762.34</c:v>
                </c:pt>
                <c:pt idx="360986">
                  <c:v>5483.12</c:v>
                </c:pt>
                <c:pt idx="360987">
                  <c:v>6465.72</c:v>
                </c:pt>
                <c:pt idx="360988">
                  <c:v>4674.6899999999996</c:v>
                </c:pt>
                <c:pt idx="360989">
                  <c:v>4834.57</c:v>
                </c:pt>
                <c:pt idx="360990">
                  <c:v>4721.3999999999996</c:v>
                </c:pt>
                <c:pt idx="360991">
                  <c:v>4673.4399999999996</c:v>
                </c:pt>
                <c:pt idx="360992">
                  <c:v>4418.17</c:v>
                </c:pt>
                <c:pt idx="360993">
                  <c:v>4737.75</c:v>
                </c:pt>
                <c:pt idx="360994">
                  <c:v>4793.6000000000004</c:v>
                </c:pt>
                <c:pt idx="360995">
                  <c:v>4466.54</c:v>
                </c:pt>
                <c:pt idx="360996">
                  <c:v>4706.13</c:v>
                </c:pt>
                <c:pt idx="360997">
                  <c:v>4979.55</c:v>
                </c:pt>
                <c:pt idx="360998">
                  <c:v>4804.3599999999997</c:v>
                </c:pt>
                <c:pt idx="360999">
                  <c:v>4619.1499999999996</c:v>
                </c:pt>
                <c:pt idx="361000">
                  <c:v>4213.8599999999997</c:v>
                </c:pt>
                <c:pt idx="361001">
                  <c:v>4130.1899999999996</c:v>
                </c:pt>
                <c:pt idx="361002">
                  <c:v>4205.08</c:v>
                </c:pt>
                <c:pt idx="361003">
                  <c:v>4689.8500000000004</c:v>
                </c:pt>
                <c:pt idx="361004">
                  <c:v>3873.76</c:v>
                </c:pt>
                <c:pt idx="361005">
                  <c:v>4257.01</c:v>
                </c:pt>
                <c:pt idx="361006">
                  <c:v>4554.0600000000004</c:v>
                </c:pt>
                <c:pt idx="361007">
                  <c:v>5322.11</c:v>
                </c:pt>
                <c:pt idx="361008">
                  <c:v>4347.66</c:v>
                </c:pt>
                <c:pt idx="361009">
                  <c:v>4052.57</c:v>
                </c:pt>
                <c:pt idx="361010">
                  <c:v>3823.94</c:v>
                </c:pt>
                <c:pt idx="361011">
                  <c:v>4676.05</c:v>
                </c:pt>
                <c:pt idx="361012">
                  <c:v>4269.6400000000003</c:v>
                </c:pt>
                <c:pt idx="361013">
                  <c:v>4270.3</c:v>
                </c:pt>
                <c:pt idx="361014">
                  <c:v>4059.38</c:v>
                </c:pt>
                <c:pt idx="361015">
                  <c:v>4413.6400000000003</c:v>
                </c:pt>
                <c:pt idx="361016">
                  <c:v>4405.5600000000004</c:v>
                </c:pt>
                <c:pt idx="361017">
                  <c:v>4638.32</c:v>
                </c:pt>
                <c:pt idx="361018">
                  <c:v>4337.17</c:v>
                </c:pt>
                <c:pt idx="361019">
                  <c:v>4466.09</c:v>
                </c:pt>
                <c:pt idx="361020">
                  <c:v>5988.89</c:v>
                </c:pt>
                <c:pt idx="361021">
                  <c:v>5643.49</c:v>
                </c:pt>
                <c:pt idx="361022">
                  <c:v>5694.39</c:v>
                </c:pt>
                <c:pt idx="361023">
                  <c:v>5407.22</c:v>
                </c:pt>
                <c:pt idx="361024">
                  <c:v>6042.75</c:v>
                </c:pt>
                <c:pt idx="361025">
                  <c:v>5082.3599999999997</c:v>
                </c:pt>
                <c:pt idx="361026">
                  <c:v>5006.01</c:v>
                </c:pt>
                <c:pt idx="361027">
                  <c:v>8330.31</c:v>
                </c:pt>
                <c:pt idx="361028">
                  <c:v>4668.37</c:v>
                </c:pt>
                <c:pt idx="361029">
                  <c:v>5346.38</c:v>
                </c:pt>
                <c:pt idx="361030">
                  <c:v>7618.34</c:v>
                </c:pt>
                <c:pt idx="361031">
                  <c:v>6869.16</c:v>
                </c:pt>
                <c:pt idx="361032">
                  <c:v>4985.72</c:v>
                </c:pt>
                <c:pt idx="361033">
                  <c:v>5301.47</c:v>
                </c:pt>
                <c:pt idx="361034">
                  <c:v>4529.6099999999997</c:v>
                </c:pt>
                <c:pt idx="361035">
                  <c:v>4731.76</c:v>
                </c:pt>
                <c:pt idx="361036">
                  <c:v>4683.59</c:v>
                </c:pt>
                <c:pt idx="361037">
                  <c:v>5454.36</c:v>
                </c:pt>
                <c:pt idx="361038">
                  <c:v>6605.95</c:v>
                </c:pt>
                <c:pt idx="361039">
                  <c:v>7274.72</c:v>
                </c:pt>
                <c:pt idx="361040">
                  <c:v>4683.04</c:v>
                </c:pt>
                <c:pt idx="361041">
                  <c:v>5046.05</c:v>
                </c:pt>
                <c:pt idx="361042">
                  <c:v>5340.25</c:v>
                </c:pt>
                <c:pt idx="361043">
                  <c:v>5490.39</c:v>
                </c:pt>
                <c:pt idx="361044">
                  <c:v>4596.6400000000003</c:v>
                </c:pt>
                <c:pt idx="361045">
                  <c:v>4904.72</c:v>
                </c:pt>
                <c:pt idx="361046">
                  <c:v>5470.32</c:v>
                </c:pt>
                <c:pt idx="361047">
                  <c:v>5651.37</c:v>
                </c:pt>
                <c:pt idx="361048">
                  <c:v>4519.47</c:v>
                </c:pt>
                <c:pt idx="361049">
                  <c:v>4434.6400000000003</c:v>
                </c:pt>
                <c:pt idx="361050">
                  <c:v>5106.87</c:v>
                </c:pt>
                <c:pt idx="361051">
                  <c:v>5432.09</c:v>
                </c:pt>
                <c:pt idx="361052">
                  <c:v>4877.75</c:v>
                </c:pt>
                <c:pt idx="361053">
                  <c:v>4365.42</c:v>
                </c:pt>
                <c:pt idx="361054">
                  <c:v>5032.33</c:v>
                </c:pt>
                <c:pt idx="361055">
                  <c:v>4799.4399999999996</c:v>
                </c:pt>
                <c:pt idx="361056">
                  <c:v>4239.92</c:v>
                </c:pt>
                <c:pt idx="361057">
                  <c:v>4000.23</c:v>
                </c:pt>
                <c:pt idx="361058">
                  <c:v>4005.14</c:v>
                </c:pt>
                <c:pt idx="361059">
                  <c:v>5469.93</c:v>
                </c:pt>
                <c:pt idx="361060">
                  <c:v>3795.33</c:v>
                </c:pt>
                <c:pt idx="361061">
                  <c:v>3857.54</c:v>
                </c:pt>
                <c:pt idx="361062">
                  <c:v>4443.04</c:v>
                </c:pt>
                <c:pt idx="361063">
                  <c:v>4434.4399999999996</c:v>
                </c:pt>
                <c:pt idx="361064">
                  <c:v>4452.87</c:v>
                </c:pt>
                <c:pt idx="361065">
                  <c:v>4369.08</c:v>
                </c:pt>
                <c:pt idx="361066">
                  <c:v>4128.0600000000004</c:v>
                </c:pt>
                <c:pt idx="361067">
                  <c:v>4099.21</c:v>
                </c:pt>
                <c:pt idx="361068">
                  <c:v>5828.17</c:v>
                </c:pt>
                <c:pt idx="361069">
                  <c:v>5593.42</c:v>
                </c:pt>
                <c:pt idx="361070">
                  <c:v>5115.0600000000004</c:v>
                </c:pt>
                <c:pt idx="361071">
                  <c:v>4576.03</c:v>
                </c:pt>
                <c:pt idx="361072">
                  <c:v>5044.8</c:v>
                </c:pt>
                <c:pt idx="361073">
                  <c:v>4972.1400000000003</c:v>
                </c:pt>
                <c:pt idx="361074">
                  <c:v>5492.74</c:v>
                </c:pt>
                <c:pt idx="361075">
                  <c:v>5884.56</c:v>
                </c:pt>
                <c:pt idx="361076">
                  <c:v>25</c:v>
                </c:pt>
                <c:pt idx="361077">
                  <c:v>21244.5</c:v>
                </c:pt>
                <c:pt idx="361078">
                  <c:v>39584.160000000003</c:v>
                </c:pt>
                <c:pt idx="361079">
                  <c:v>23025.91</c:v>
                </c:pt>
                <c:pt idx="361080">
                  <c:v>14011.39</c:v>
                </c:pt>
                <c:pt idx="361081">
                  <c:v>14875.08</c:v>
                </c:pt>
                <c:pt idx="361082">
                  <c:v>16830.740000000002</c:v>
                </c:pt>
                <c:pt idx="361083">
                  <c:v>18102.47</c:v>
                </c:pt>
                <c:pt idx="361084">
                  <c:v>23789.42</c:v>
                </c:pt>
                <c:pt idx="361085">
                  <c:v>58728.61</c:v>
                </c:pt>
                <c:pt idx="361086">
                  <c:v>31410.11</c:v>
                </c:pt>
                <c:pt idx="361087">
                  <c:v>11840.19</c:v>
                </c:pt>
                <c:pt idx="361088">
                  <c:v>12822.98</c:v>
                </c:pt>
                <c:pt idx="361089">
                  <c:v>13029.27</c:v>
                </c:pt>
                <c:pt idx="361090">
                  <c:v>15658.8</c:v>
                </c:pt>
                <c:pt idx="361091">
                  <c:v>13976.8</c:v>
                </c:pt>
                <c:pt idx="361092">
                  <c:v>14078.9</c:v>
                </c:pt>
                <c:pt idx="361093">
                  <c:v>14563.84</c:v>
                </c:pt>
                <c:pt idx="361094">
                  <c:v>15563.47</c:v>
                </c:pt>
                <c:pt idx="361095">
                  <c:v>14198.96</c:v>
                </c:pt>
                <c:pt idx="361096">
                  <c:v>14437.3</c:v>
                </c:pt>
                <c:pt idx="361097">
                  <c:v>14122.17</c:v>
                </c:pt>
                <c:pt idx="361098">
                  <c:v>15470.81</c:v>
                </c:pt>
                <c:pt idx="361099">
                  <c:v>14789.04</c:v>
                </c:pt>
                <c:pt idx="361100">
                  <c:v>15557.29</c:v>
                </c:pt>
                <c:pt idx="361101">
                  <c:v>14549.03</c:v>
                </c:pt>
                <c:pt idx="361102">
                  <c:v>13975.94</c:v>
                </c:pt>
                <c:pt idx="361103">
                  <c:v>14109.37</c:v>
                </c:pt>
                <c:pt idx="361104">
                  <c:v>14179.73</c:v>
                </c:pt>
                <c:pt idx="361105">
                  <c:v>13963.25</c:v>
                </c:pt>
                <c:pt idx="361106">
                  <c:v>14321.58</c:v>
                </c:pt>
                <c:pt idx="361107">
                  <c:v>15019.76</c:v>
                </c:pt>
                <c:pt idx="361108">
                  <c:v>16124.78</c:v>
                </c:pt>
                <c:pt idx="361109">
                  <c:v>18675.48</c:v>
                </c:pt>
                <c:pt idx="361110">
                  <c:v>17907.740000000002</c:v>
                </c:pt>
                <c:pt idx="361111">
                  <c:v>18819.37</c:v>
                </c:pt>
                <c:pt idx="361112">
                  <c:v>20997.54</c:v>
                </c:pt>
                <c:pt idx="361113">
                  <c:v>24051.41</c:v>
                </c:pt>
                <c:pt idx="361114">
                  <c:v>30550.5</c:v>
                </c:pt>
                <c:pt idx="361115">
                  <c:v>54033.43</c:v>
                </c:pt>
                <c:pt idx="361116">
                  <c:v>31729.41</c:v>
                </c:pt>
                <c:pt idx="361117">
                  <c:v>12324.6</c:v>
                </c:pt>
                <c:pt idx="361118">
                  <c:v>15137.86</c:v>
                </c:pt>
                <c:pt idx="361119">
                  <c:v>19044.2</c:v>
                </c:pt>
                <c:pt idx="361120">
                  <c:v>24716.6</c:v>
                </c:pt>
                <c:pt idx="361121">
                  <c:v>27374.33</c:v>
                </c:pt>
                <c:pt idx="361122">
                  <c:v>40915.050000000003</c:v>
                </c:pt>
                <c:pt idx="361123">
                  <c:v>52300.37</c:v>
                </c:pt>
                <c:pt idx="361124">
                  <c:v>12813.29</c:v>
                </c:pt>
                <c:pt idx="361125">
                  <c:v>11141.04</c:v>
                </c:pt>
                <c:pt idx="361126">
                  <c:v>12264.96</c:v>
                </c:pt>
                <c:pt idx="361127">
                  <c:v>14282.12</c:v>
                </c:pt>
                <c:pt idx="361128">
                  <c:v>14960.31</c:v>
                </c:pt>
                <c:pt idx="361129">
                  <c:v>19488.919999999998</c:v>
                </c:pt>
                <c:pt idx="361130">
                  <c:v>31740.91</c:v>
                </c:pt>
                <c:pt idx="361131">
                  <c:v>40794.910000000003</c:v>
                </c:pt>
                <c:pt idx="361132">
                  <c:v>14072.17</c:v>
                </c:pt>
                <c:pt idx="361133">
                  <c:v>14677.98</c:v>
                </c:pt>
                <c:pt idx="361134">
                  <c:v>14947.34</c:v>
                </c:pt>
                <c:pt idx="361135">
                  <c:v>14853.55</c:v>
                </c:pt>
                <c:pt idx="361136">
                  <c:v>15194.03</c:v>
                </c:pt>
                <c:pt idx="361137">
                  <c:v>16379</c:v>
                </c:pt>
                <c:pt idx="361138">
                  <c:v>18917.349999999999</c:v>
                </c:pt>
                <c:pt idx="361139">
                  <c:v>23271.95</c:v>
                </c:pt>
                <c:pt idx="361140">
                  <c:v>62115.26</c:v>
                </c:pt>
                <c:pt idx="361141">
                  <c:v>37114.74</c:v>
                </c:pt>
                <c:pt idx="361142">
                  <c:v>14549.99</c:v>
                </c:pt>
                <c:pt idx="361143">
                  <c:v>14493.12</c:v>
                </c:pt>
                <c:pt idx="361144">
                  <c:v>14777.96</c:v>
                </c:pt>
                <c:pt idx="361145">
                  <c:v>14700.37</c:v>
                </c:pt>
                <c:pt idx="361146">
                  <c:v>16575.04</c:v>
                </c:pt>
                <c:pt idx="361147">
                  <c:v>14498.75</c:v>
                </c:pt>
                <c:pt idx="361148">
                  <c:v>14906.77</c:v>
                </c:pt>
                <c:pt idx="361149">
                  <c:v>13960.26</c:v>
                </c:pt>
                <c:pt idx="361150">
                  <c:v>15264.22</c:v>
                </c:pt>
                <c:pt idx="361151">
                  <c:v>14611.7</c:v>
                </c:pt>
                <c:pt idx="361152">
                  <c:v>14622.25</c:v>
                </c:pt>
                <c:pt idx="361153">
                  <c:v>15123.34</c:v>
                </c:pt>
                <c:pt idx="361154">
                  <c:v>15545.78</c:v>
                </c:pt>
                <c:pt idx="361155">
                  <c:v>15243.88</c:v>
                </c:pt>
                <c:pt idx="361156">
                  <c:v>14774.39</c:v>
                </c:pt>
                <c:pt idx="361157">
                  <c:v>16395.09</c:v>
                </c:pt>
                <c:pt idx="361158">
                  <c:v>16159.96</c:v>
                </c:pt>
                <c:pt idx="361159">
                  <c:v>15723.5</c:v>
                </c:pt>
                <c:pt idx="361160">
                  <c:v>17030.57</c:v>
                </c:pt>
                <c:pt idx="361161">
                  <c:v>18248.189999999999</c:v>
                </c:pt>
                <c:pt idx="361162">
                  <c:v>18678.22</c:v>
                </c:pt>
                <c:pt idx="361163">
                  <c:v>19906.86</c:v>
                </c:pt>
                <c:pt idx="361164">
                  <c:v>22858.13</c:v>
                </c:pt>
                <c:pt idx="361165">
                  <c:v>28814.86</c:v>
                </c:pt>
                <c:pt idx="361166">
                  <c:v>34099.050000000003</c:v>
                </c:pt>
                <c:pt idx="361167">
                  <c:v>51024.43</c:v>
                </c:pt>
                <c:pt idx="361168">
                  <c:v>53074.19</c:v>
                </c:pt>
                <c:pt idx="361169">
                  <c:v>16273.76</c:v>
                </c:pt>
                <c:pt idx="361170">
                  <c:v>17388.89</c:v>
                </c:pt>
                <c:pt idx="361171">
                  <c:v>20837.830000000002</c:v>
                </c:pt>
                <c:pt idx="361172">
                  <c:v>25484.11</c:v>
                </c:pt>
                <c:pt idx="361173">
                  <c:v>34144.480000000003</c:v>
                </c:pt>
                <c:pt idx="361174">
                  <c:v>52487.06</c:v>
                </c:pt>
                <c:pt idx="361175">
                  <c:v>51349.279999999999</c:v>
                </c:pt>
                <c:pt idx="361176">
                  <c:v>21838.720000000001</c:v>
                </c:pt>
                <c:pt idx="361177">
                  <c:v>15087.29</c:v>
                </c:pt>
                <c:pt idx="361178">
                  <c:v>16511.75</c:v>
                </c:pt>
                <c:pt idx="361179">
                  <c:v>18702.189999999999</c:v>
                </c:pt>
                <c:pt idx="361180">
                  <c:v>19821.73</c:v>
                </c:pt>
                <c:pt idx="361181">
                  <c:v>23169.26</c:v>
                </c:pt>
                <c:pt idx="361182">
                  <c:v>32103.3</c:v>
                </c:pt>
                <c:pt idx="361183">
                  <c:v>51402.01</c:v>
                </c:pt>
                <c:pt idx="361184">
                  <c:v>17962.03</c:v>
                </c:pt>
                <c:pt idx="361185">
                  <c:v>18097.64</c:v>
                </c:pt>
                <c:pt idx="361186">
                  <c:v>20035.560000000001</c:v>
                </c:pt>
                <c:pt idx="361187">
                  <c:v>20516.759999999998</c:v>
                </c:pt>
                <c:pt idx="361188">
                  <c:v>23136.02</c:v>
                </c:pt>
                <c:pt idx="361189">
                  <c:v>27914.12</c:v>
                </c:pt>
                <c:pt idx="361190">
                  <c:v>65523.35</c:v>
                </c:pt>
                <c:pt idx="361191">
                  <c:v>39344.46</c:v>
                </c:pt>
                <c:pt idx="361192">
                  <c:v>15054.9</c:v>
                </c:pt>
                <c:pt idx="361193">
                  <c:v>17159.57</c:v>
                </c:pt>
                <c:pt idx="361194">
                  <c:v>16121.79</c:v>
                </c:pt>
                <c:pt idx="361195">
                  <c:v>18609.89</c:v>
                </c:pt>
                <c:pt idx="361196">
                  <c:v>19509.740000000002</c:v>
                </c:pt>
                <c:pt idx="361197">
                  <c:v>17652.919999999998</c:v>
                </c:pt>
                <c:pt idx="361198">
                  <c:v>19040.509999999998</c:v>
                </c:pt>
                <c:pt idx="361199">
                  <c:v>17857.560000000001</c:v>
                </c:pt>
                <c:pt idx="361200">
                  <c:v>17234.96</c:v>
                </c:pt>
                <c:pt idx="361201">
                  <c:v>17261.05</c:v>
                </c:pt>
                <c:pt idx="361202">
                  <c:v>17316.21</c:v>
                </c:pt>
                <c:pt idx="361203">
                  <c:v>18265.939999999999</c:v>
                </c:pt>
                <c:pt idx="361204">
                  <c:v>18421.72</c:v>
                </c:pt>
                <c:pt idx="361205">
                  <c:v>18694.240000000002</c:v>
                </c:pt>
                <c:pt idx="361206">
                  <c:v>16697.48</c:v>
                </c:pt>
                <c:pt idx="361207">
                  <c:v>17376.71</c:v>
                </c:pt>
                <c:pt idx="361208">
                  <c:v>17929.62</c:v>
                </c:pt>
                <c:pt idx="361209">
                  <c:v>18366.509999999998</c:v>
                </c:pt>
                <c:pt idx="361210">
                  <c:v>19247.509999999998</c:v>
                </c:pt>
                <c:pt idx="361211">
                  <c:v>19712.14</c:v>
                </c:pt>
                <c:pt idx="361212">
                  <c:v>18988.03</c:v>
                </c:pt>
                <c:pt idx="361213">
                  <c:v>18828.05</c:v>
                </c:pt>
                <c:pt idx="361214">
                  <c:v>20296.23</c:v>
                </c:pt>
                <c:pt idx="361215">
                  <c:v>21266.41</c:v>
                </c:pt>
                <c:pt idx="361216">
                  <c:v>25758.12</c:v>
                </c:pt>
                <c:pt idx="361217">
                  <c:v>28105.98</c:v>
                </c:pt>
                <c:pt idx="361218">
                  <c:v>36514.449999999997</c:v>
                </c:pt>
                <c:pt idx="361219">
                  <c:v>47633.95</c:v>
                </c:pt>
                <c:pt idx="361220">
                  <c:v>52359.34</c:v>
                </c:pt>
                <c:pt idx="361221">
                  <c:v>50874.07</c:v>
                </c:pt>
                <c:pt idx="361222">
                  <c:v>56270.81</c:v>
                </c:pt>
                <c:pt idx="361223">
                  <c:v>52825.120000000003</c:v>
                </c:pt>
                <c:pt idx="361224">
                  <c:v>56766.01</c:v>
                </c:pt>
                <c:pt idx="361225">
                  <c:v>57152.76</c:v>
                </c:pt>
                <c:pt idx="361226">
                  <c:v>55541</c:v>
                </c:pt>
                <c:pt idx="361227">
                  <c:v>55038.46</c:v>
                </c:pt>
                <c:pt idx="361228">
                  <c:v>58427.01</c:v>
                </c:pt>
                <c:pt idx="361229">
                  <c:v>56901.95</c:v>
                </c:pt>
                <c:pt idx="361230">
                  <c:v>59169.27</c:v>
                </c:pt>
                <c:pt idx="361231">
                  <c:v>58978.11</c:v>
                </c:pt>
                <c:pt idx="361232">
                  <c:v>56469.67</c:v>
                </c:pt>
                <c:pt idx="361233">
                  <c:v>61886.28</c:v>
                </c:pt>
                <c:pt idx="361234">
                  <c:v>55960.42</c:v>
                </c:pt>
                <c:pt idx="361235">
                  <c:v>66331.97</c:v>
                </c:pt>
                <c:pt idx="361236">
                  <c:v>61493.99</c:v>
                </c:pt>
                <c:pt idx="361237">
                  <c:v>68800.899999999994</c:v>
                </c:pt>
                <c:pt idx="361238">
                  <c:v>64939.78</c:v>
                </c:pt>
                <c:pt idx="361239">
                  <c:v>65723.67</c:v>
                </c:pt>
                <c:pt idx="361240">
                  <c:v>58563.92</c:v>
                </c:pt>
                <c:pt idx="361241">
                  <c:v>64260.69</c:v>
                </c:pt>
                <c:pt idx="361242">
                  <c:v>65271.91</c:v>
                </c:pt>
                <c:pt idx="361243">
                  <c:v>65047.27</c:v>
                </c:pt>
                <c:pt idx="361244">
                  <c:v>64251.77</c:v>
                </c:pt>
                <c:pt idx="361245">
                  <c:v>65021</c:v>
                </c:pt>
                <c:pt idx="361246">
                  <c:v>67702.44</c:v>
                </c:pt>
                <c:pt idx="361247">
                  <c:v>67082.179999999993</c:v>
                </c:pt>
                <c:pt idx="361248">
                  <c:v>73582.84</c:v>
                </c:pt>
                <c:pt idx="361249">
                  <c:v>69075.350000000006</c:v>
                </c:pt>
                <c:pt idx="361250">
                  <c:v>63810.25</c:v>
                </c:pt>
                <c:pt idx="361251">
                  <c:v>59029.48</c:v>
                </c:pt>
                <c:pt idx="361252">
                  <c:v>58423.77</c:v>
                </c:pt>
                <c:pt idx="361253">
                  <c:v>58190.07</c:v>
                </c:pt>
                <c:pt idx="361254">
                  <c:v>57431.23</c:v>
                </c:pt>
                <c:pt idx="361255">
                  <c:v>61764.86</c:v>
                </c:pt>
                <c:pt idx="361256">
                  <c:v>58052.34</c:v>
                </c:pt>
                <c:pt idx="361257">
                  <c:v>60986.03</c:v>
                </c:pt>
                <c:pt idx="361258">
                  <c:v>59002.02</c:v>
                </c:pt>
                <c:pt idx="361259">
                  <c:v>59009.69</c:v>
                </c:pt>
                <c:pt idx="361260">
                  <c:v>58592.98</c:v>
                </c:pt>
                <c:pt idx="361261">
                  <c:v>61284.6</c:v>
                </c:pt>
                <c:pt idx="361262">
                  <c:v>64823.42</c:v>
                </c:pt>
                <c:pt idx="361263">
                  <c:v>58517.94</c:v>
                </c:pt>
                <c:pt idx="361264">
                  <c:v>64834.879999999997</c:v>
                </c:pt>
                <c:pt idx="361265">
                  <c:v>70249.09</c:v>
                </c:pt>
                <c:pt idx="361266">
                  <c:v>91667.45</c:v>
                </c:pt>
                <c:pt idx="361267">
                  <c:v>55026.35</c:v>
                </c:pt>
                <c:pt idx="361268">
                  <c:v>60251.88</c:v>
                </c:pt>
                <c:pt idx="361269">
                  <c:v>57239.85</c:v>
                </c:pt>
                <c:pt idx="361270">
                  <c:v>59378.42</c:v>
                </c:pt>
                <c:pt idx="361271">
                  <c:v>52181.25</c:v>
                </c:pt>
                <c:pt idx="361272">
                  <c:v>60345.46</c:v>
                </c:pt>
                <c:pt idx="361273">
                  <c:v>57091.79</c:v>
                </c:pt>
                <c:pt idx="361274">
                  <c:v>60571.63</c:v>
                </c:pt>
                <c:pt idx="361275">
                  <c:v>60620.44</c:v>
                </c:pt>
                <c:pt idx="361276">
                  <c:v>64034.84</c:v>
                </c:pt>
                <c:pt idx="361277">
                  <c:v>64672.74</c:v>
                </c:pt>
                <c:pt idx="361278">
                  <c:v>62011.32</c:v>
                </c:pt>
                <c:pt idx="361279">
                  <c:v>61275.27</c:v>
                </c:pt>
                <c:pt idx="361280">
                  <c:v>59550.1</c:v>
                </c:pt>
                <c:pt idx="361281">
                  <c:v>64884.9</c:v>
                </c:pt>
                <c:pt idx="361282">
                  <c:v>63730.39</c:v>
                </c:pt>
                <c:pt idx="361283">
                  <c:v>69255.520000000004</c:v>
                </c:pt>
                <c:pt idx="361284">
                  <c:v>61013.75</c:v>
                </c:pt>
                <c:pt idx="361285">
                  <c:v>62890.37</c:v>
                </c:pt>
                <c:pt idx="361286">
                  <c:v>63620.25</c:v>
                </c:pt>
                <c:pt idx="361287">
                  <c:v>68114.06</c:v>
                </c:pt>
                <c:pt idx="361288">
                  <c:v>67898.16</c:v>
                </c:pt>
                <c:pt idx="361289">
                  <c:v>74980.460000000006</c:v>
                </c:pt>
                <c:pt idx="361290">
                  <c:v>68460.66</c:v>
                </c:pt>
                <c:pt idx="361291">
                  <c:v>68181.39</c:v>
                </c:pt>
                <c:pt idx="361292">
                  <c:v>67846.179999999993</c:v>
                </c:pt>
                <c:pt idx="361293">
                  <c:v>70471.210000000006</c:v>
                </c:pt>
                <c:pt idx="361294">
                  <c:v>68687.05</c:v>
                </c:pt>
                <c:pt idx="361295">
                  <c:v>69013.19</c:v>
                </c:pt>
                <c:pt idx="361296">
                  <c:v>69134.149999999994</c:v>
                </c:pt>
                <c:pt idx="361297">
                  <c:v>70760.44</c:v>
                </c:pt>
                <c:pt idx="361298">
                  <c:v>74828.39</c:v>
                </c:pt>
                <c:pt idx="361299">
                  <c:v>72699.490000000005</c:v>
                </c:pt>
                <c:pt idx="361300">
                  <c:v>82908.47</c:v>
                </c:pt>
                <c:pt idx="361301">
                  <c:v>79547.179999999993</c:v>
                </c:pt>
                <c:pt idx="361302">
                  <c:v>72688.81</c:v>
                </c:pt>
                <c:pt idx="361303">
                  <c:v>66293.36</c:v>
                </c:pt>
                <c:pt idx="361304">
                  <c:v>64849.08</c:v>
                </c:pt>
                <c:pt idx="361305">
                  <c:v>64750.3</c:v>
                </c:pt>
                <c:pt idx="361306">
                  <c:v>64770.73</c:v>
                </c:pt>
                <c:pt idx="361307">
                  <c:v>68603.240000000005</c:v>
                </c:pt>
                <c:pt idx="361308">
                  <c:v>66950.58</c:v>
                </c:pt>
                <c:pt idx="361309">
                  <c:v>68939.59</c:v>
                </c:pt>
                <c:pt idx="361310">
                  <c:v>67426.17</c:v>
                </c:pt>
                <c:pt idx="361311">
                  <c:v>69960.929999999993</c:v>
                </c:pt>
                <c:pt idx="361312">
                  <c:v>65758.97</c:v>
                </c:pt>
                <c:pt idx="361313">
                  <c:v>70050.429999999993</c:v>
                </c:pt>
                <c:pt idx="361314">
                  <c:v>75647.509999999995</c:v>
                </c:pt>
                <c:pt idx="361315">
                  <c:v>70180.45</c:v>
                </c:pt>
                <c:pt idx="361316">
                  <c:v>69650.69</c:v>
                </c:pt>
                <c:pt idx="361317">
                  <c:v>79434.289999999994</c:v>
                </c:pt>
                <c:pt idx="361318">
                  <c:v>103087.01</c:v>
                </c:pt>
                <c:pt idx="361319">
                  <c:v>67168.240000000005</c:v>
                </c:pt>
                <c:pt idx="361320">
                  <c:v>74024.899999999994</c:v>
                </c:pt>
                <c:pt idx="361321">
                  <c:v>68886.179999999993</c:v>
                </c:pt>
                <c:pt idx="361322">
                  <c:v>71887.39</c:v>
                </c:pt>
                <c:pt idx="361323">
                  <c:v>64193.33</c:v>
                </c:pt>
                <c:pt idx="361324">
                  <c:v>67102.600000000006</c:v>
                </c:pt>
                <c:pt idx="361325">
                  <c:v>68593.11</c:v>
                </c:pt>
                <c:pt idx="361326">
                  <c:v>69341.490000000005</c:v>
                </c:pt>
                <c:pt idx="361327">
                  <c:v>72878.67</c:v>
                </c:pt>
                <c:pt idx="361328">
                  <c:v>72219.289999999994</c:v>
                </c:pt>
                <c:pt idx="361329">
                  <c:v>72607.460000000006</c:v>
                </c:pt>
                <c:pt idx="361330">
                  <c:v>74386.649999999994</c:v>
                </c:pt>
                <c:pt idx="361331">
                  <c:v>71496.009999999995</c:v>
                </c:pt>
                <c:pt idx="361332">
                  <c:v>70754.460000000006</c:v>
                </c:pt>
                <c:pt idx="361333">
                  <c:v>76324.61</c:v>
                </c:pt>
                <c:pt idx="361334">
                  <c:v>70780.789999999994</c:v>
                </c:pt>
                <c:pt idx="361335">
                  <c:v>69517.73</c:v>
                </c:pt>
                <c:pt idx="361336">
                  <c:v>66850.2</c:v>
                </c:pt>
                <c:pt idx="361337">
                  <c:v>71672.44</c:v>
                </c:pt>
                <c:pt idx="361338">
                  <c:v>65710.63</c:v>
                </c:pt>
                <c:pt idx="361339">
                  <c:v>69767</c:v>
                </c:pt>
                <c:pt idx="361340">
                  <c:v>77267.27</c:v>
                </c:pt>
                <c:pt idx="361341">
                  <c:v>76571.199999999997</c:v>
                </c:pt>
                <c:pt idx="361342">
                  <c:v>79274.77</c:v>
                </c:pt>
                <c:pt idx="361343">
                  <c:v>77595.88</c:v>
                </c:pt>
                <c:pt idx="361344">
                  <c:v>73689.73</c:v>
                </c:pt>
                <c:pt idx="361345">
                  <c:v>77090.259999999995</c:v>
                </c:pt>
                <c:pt idx="361346">
                  <c:v>80196.86</c:v>
                </c:pt>
                <c:pt idx="361347">
                  <c:v>73780.800000000003</c:v>
                </c:pt>
                <c:pt idx="361348">
                  <c:v>78605</c:v>
                </c:pt>
                <c:pt idx="361349">
                  <c:v>72223.149999999994</c:v>
                </c:pt>
                <c:pt idx="361350">
                  <c:v>82139.360000000001</c:v>
                </c:pt>
                <c:pt idx="361351">
                  <c:v>79582.36</c:v>
                </c:pt>
                <c:pt idx="361352">
                  <c:v>83258.05</c:v>
                </c:pt>
                <c:pt idx="361353">
                  <c:v>82745.69</c:v>
                </c:pt>
                <c:pt idx="361354">
                  <c:v>83509.960000000006</c:v>
                </c:pt>
                <c:pt idx="361355">
                  <c:v>78341.66</c:v>
                </c:pt>
                <c:pt idx="361356">
                  <c:v>71500.649999999994</c:v>
                </c:pt>
                <c:pt idx="361357">
                  <c:v>72339.69</c:v>
                </c:pt>
                <c:pt idx="361358">
                  <c:v>70975.06</c:v>
                </c:pt>
                <c:pt idx="361359">
                  <c:v>72146.23</c:v>
                </c:pt>
                <c:pt idx="361360">
                  <c:v>67371.38</c:v>
                </c:pt>
                <c:pt idx="361361">
                  <c:v>71893.259999999995</c:v>
                </c:pt>
                <c:pt idx="361362">
                  <c:v>71474.75</c:v>
                </c:pt>
                <c:pt idx="361363">
                  <c:v>13308.76</c:v>
                </c:pt>
                <c:pt idx="361364">
                  <c:v>12204.09</c:v>
                </c:pt>
                <c:pt idx="361365">
                  <c:v>11147.06</c:v>
                </c:pt>
                <c:pt idx="361366">
                  <c:v>11282.86</c:v>
                </c:pt>
                <c:pt idx="361367">
                  <c:v>11717.52</c:v>
                </c:pt>
                <c:pt idx="361368">
                  <c:v>9376.2999999999993</c:v>
                </c:pt>
                <c:pt idx="361369">
                  <c:v>8839.48</c:v>
                </c:pt>
                <c:pt idx="361370">
                  <c:v>10284.459999999999</c:v>
                </c:pt>
                <c:pt idx="361371">
                  <c:v>11744.52</c:v>
                </c:pt>
                <c:pt idx="361372">
                  <c:v>10777.18</c:v>
                </c:pt>
                <c:pt idx="361373">
                  <c:v>10687.36</c:v>
                </c:pt>
                <c:pt idx="361374">
                  <c:v>11521.98</c:v>
                </c:pt>
                <c:pt idx="361375">
                  <c:v>9679.08</c:v>
                </c:pt>
                <c:pt idx="361376">
                  <c:v>11311.95</c:v>
                </c:pt>
                <c:pt idx="361377">
                  <c:v>9443.59</c:v>
                </c:pt>
                <c:pt idx="361378">
                  <c:v>10120.39</c:v>
                </c:pt>
                <c:pt idx="361379">
                  <c:v>10516.32</c:v>
                </c:pt>
                <c:pt idx="361380">
                  <c:v>10466.540000000001</c:v>
                </c:pt>
                <c:pt idx="361381">
                  <c:v>9897.26</c:v>
                </c:pt>
                <c:pt idx="361382">
                  <c:v>10471.82</c:v>
                </c:pt>
                <c:pt idx="361383">
                  <c:v>8451.14</c:v>
                </c:pt>
                <c:pt idx="361384">
                  <c:v>9115.5400000000009</c:v>
                </c:pt>
                <c:pt idx="361385">
                  <c:v>16598.63</c:v>
                </c:pt>
                <c:pt idx="361386">
                  <c:v>27940.03</c:v>
                </c:pt>
                <c:pt idx="361387">
                  <c:v>35513.01</c:v>
                </c:pt>
                <c:pt idx="361388">
                  <c:v>44769.49</c:v>
                </c:pt>
                <c:pt idx="361389">
                  <c:v>52859.34</c:v>
                </c:pt>
                <c:pt idx="361390">
                  <c:v>61398.57</c:v>
                </c:pt>
                <c:pt idx="361391">
                  <c:v>84028.02</c:v>
                </c:pt>
                <c:pt idx="361392">
                  <c:v>67498.100000000006</c:v>
                </c:pt>
                <c:pt idx="361393">
                  <c:v>25737.43</c:v>
                </c:pt>
                <c:pt idx="361394">
                  <c:v>14246.19</c:v>
                </c:pt>
                <c:pt idx="361395">
                  <c:v>13731.73</c:v>
                </c:pt>
                <c:pt idx="361396">
                  <c:v>11465.88</c:v>
                </c:pt>
                <c:pt idx="361397">
                  <c:v>12055.44</c:v>
                </c:pt>
                <c:pt idx="361398">
                  <c:v>11898.27</c:v>
                </c:pt>
                <c:pt idx="361399">
                  <c:v>10970.74</c:v>
                </c:pt>
                <c:pt idx="361400">
                  <c:v>12000.65</c:v>
                </c:pt>
                <c:pt idx="361401">
                  <c:v>11945.85</c:v>
                </c:pt>
                <c:pt idx="361402">
                  <c:v>10805.78</c:v>
                </c:pt>
                <c:pt idx="361403">
                  <c:v>11906.18</c:v>
                </c:pt>
                <c:pt idx="361404">
                  <c:v>11526.02</c:v>
                </c:pt>
                <c:pt idx="361405">
                  <c:v>14627.59</c:v>
                </c:pt>
                <c:pt idx="361406">
                  <c:v>13127.29</c:v>
                </c:pt>
                <c:pt idx="361407">
                  <c:v>14910.53</c:v>
                </c:pt>
                <c:pt idx="361408">
                  <c:v>17744.72</c:v>
                </c:pt>
                <c:pt idx="361409">
                  <c:v>19110.11</c:v>
                </c:pt>
                <c:pt idx="361410">
                  <c:v>9862.68</c:v>
                </c:pt>
                <c:pt idx="361411">
                  <c:v>19924.12</c:v>
                </c:pt>
                <c:pt idx="361412">
                  <c:v>16948.96</c:v>
                </c:pt>
                <c:pt idx="361413">
                  <c:v>17503.400000000001</c:v>
                </c:pt>
                <c:pt idx="361414">
                  <c:v>14539.82</c:v>
                </c:pt>
                <c:pt idx="361415">
                  <c:v>14736.11</c:v>
                </c:pt>
                <c:pt idx="361416">
                  <c:v>12205.29</c:v>
                </c:pt>
                <c:pt idx="361417">
                  <c:v>12566.84</c:v>
                </c:pt>
                <c:pt idx="361418">
                  <c:v>11941.2</c:v>
                </c:pt>
                <c:pt idx="361419">
                  <c:v>12519.76</c:v>
                </c:pt>
                <c:pt idx="361420">
                  <c:v>11182.36</c:v>
                </c:pt>
                <c:pt idx="361421">
                  <c:v>8853.11</c:v>
                </c:pt>
                <c:pt idx="361422">
                  <c:v>10958.58</c:v>
                </c:pt>
                <c:pt idx="361423">
                  <c:v>12383.95</c:v>
                </c:pt>
                <c:pt idx="361424">
                  <c:v>13899.83</c:v>
                </c:pt>
                <c:pt idx="361425">
                  <c:v>12992.12</c:v>
                </c:pt>
                <c:pt idx="361426">
                  <c:v>12009.87</c:v>
                </c:pt>
                <c:pt idx="361427">
                  <c:v>11279.09</c:v>
                </c:pt>
                <c:pt idx="361428">
                  <c:v>13848.04</c:v>
                </c:pt>
                <c:pt idx="361429">
                  <c:v>11355.96</c:v>
                </c:pt>
                <c:pt idx="361430">
                  <c:v>12396.65</c:v>
                </c:pt>
                <c:pt idx="361431">
                  <c:v>12291.88</c:v>
                </c:pt>
                <c:pt idx="361432">
                  <c:v>13177.46</c:v>
                </c:pt>
                <c:pt idx="361433">
                  <c:v>11855.38</c:v>
                </c:pt>
                <c:pt idx="361434">
                  <c:v>10867.92</c:v>
                </c:pt>
                <c:pt idx="361435">
                  <c:v>9942.24</c:v>
                </c:pt>
                <c:pt idx="361436">
                  <c:v>11085.82</c:v>
                </c:pt>
                <c:pt idx="361437">
                  <c:v>14627.37</c:v>
                </c:pt>
                <c:pt idx="361438">
                  <c:v>30478.19</c:v>
                </c:pt>
                <c:pt idx="361439">
                  <c:v>39567.71</c:v>
                </c:pt>
                <c:pt idx="361440">
                  <c:v>48445.62</c:v>
                </c:pt>
                <c:pt idx="361441">
                  <c:v>67214.8</c:v>
                </c:pt>
                <c:pt idx="361442">
                  <c:v>74545.05</c:v>
                </c:pt>
                <c:pt idx="361443">
                  <c:v>95803.48</c:v>
                </c:pt>
                <c:pt idx="361444">
                  <c:v>82638.09</c:v>
                </c:pt>
                <c:pt idx="361445">
                  <c:v>30102.73</c:v>
                </c:pt>
                <c:pt idx="361446">
                  <c:v>18072.64</c:v>
                </c:pt>
                <c:pt idx="361447">
                  <c:v>16004.51</c:v>
                </c:pt>
                <c:pt idx="361448">
                  <c:v>13380.49</c:v>
                </c:pt>
                <c:pt idx="361449">
                  <c:v>12208.13</c:v>
                </c:pt>
                <c:pt idx="361450">
                  <c:v>13548.45</c:v>
                </c:pt>
                <c:pt idx="361451">
                  <c:v>13677.35</c:v>
                </c:pt>
                <c:pt idx="361452">
                  <c:v>12096.04</c:v>
                </c:pt>
                <c:pt idx="361453">
                  <c:v>11060.33</c:v>
                </c:pt>
                <c:pt idx="361454">
                  <c:v>12017.74</c:v>
                </c:pt>
                <c:pt idx="361455">
                  <c:v>11469.34</c:v>
                </c:pt>
                <c:pt idx="361456">
                  <c:v>13252.53</c:v>
                </c:pt>
                <c:pt idx="361457">
                  <c:v>13249.25</c:v>
                </c:pt>
                <c:pt idx="361458">
                  <c:v>14201.65</c:v>
                </c:pt>
                <c:pt idx="361459">
                  <c:v>15293.06</c:v>
                </c:pt>
                <c:pt idx="361460">
                  <c:v>18651.05</c:v>
                </c:pt>
                <c:pt idx="361461">
                  <c:v>21686.73</c:v>
                </c:pt>
                <c:pt idx="361462">
                  <c:v>11254.99</c:v>
                </c:pt>
                <c:pt idx="361463">
                  <c:v>19501.740000000002</c:v>
                </c:pt>
                <c:pt idx="361464">
                  <c:v>18031.990000000002</c:v>
                </c:pt>
                <c:pt idx="361465">
                  <c:v>18094.400000000001</c:v>
                </c:pt>
                <c:pt idx="361466">
                  <c:v>17275.41</c:v>
                </c:pt>
                <c:pt idx="361467">
                  <c:v>14538.67</c:v>
                </c:pt>
                <c:pt idx="361468">
                  <c:v>14162.89</c:v>
                </c:pt>
                <c:pt idx="361469">
                  <c:v>15796.74</c:v>
                </c:pt>
                <c:pt idx="361470">
                  <c:v>14063.9</c:v>
                </c:pt>
                <c:pt idx="361471">
                  <c:v>14187.99</c:v>
                </c:pt>
                <c:pt idx="361472">
                  <c:v>12855.35</c:v>
                </c:pt>
                <c:pt idx="361473">
                  <c:v>10821.92</c:v>
                </c:pt>
                <c:pt idx="361474">
                  <c:v>12098.79</c:v>
                </c:pt>
                <c:pt idx="361475">
                  <c:v>12629.43</c:v>
                </c:pt>
                <c:pt idx="361476">
                  <c:v>13135.25</c:v>
                </c:pt>
                <c:pt idx="361477">
                  <c:v>10987.46</c:v>
                </c:pt>
                <c:pt idx="361478">
                  <c:v>12301</c:v>
                </c:pt>
                <c:pt idx="361479">
                  <c:v>12368.07</c:v>
                </c:pt>
                <c:pt idx="361480">
                  <c:v>13753.63</c:v>
                </c:pt>
                <c:pt idx="361481">
                  <c:v>13333.96</c:v>
                </c:pt>
                <c:pt idx="361482">
                  <c:v>11916.56</c:v>
                </c:pt>
                <c:pt idx="361483">
                  <c:v>12528.23</c:v>
                </c:pt>
                <c:pt idx="361484">
                  <c:v>12760.53</c:v>
                </c:pt>
                <c:pt idx="361485">
                  <c:v>12099.03</c:v>
                </c:pt>
                <c:pt idx="361486">
                  <c:v>12343.51</c:v>
                </c:pt>
                <c:pt idx="361487">
                  <c:v>12860.83</c:v>
                </c:pt>
                <c:pt idx="361488">
                  <c:v>11579.52</c:v>
                </c:pt>
                <c:pt idx="361489">
                  <c:v>15864.34</c:v>
                </c:pt>
                <c:pt idx="361490">
                  <c:v>30902.19</c:v>
                </c:pt>
                <c:pt idx="361491">
                  <c:v>41189.68</c:v>
                </c:pt>
                <c:pt idx="361492">
                  <c:v>41605.300000000003</c:v>
                </c:pt>
                <c:pt idx="361493">
                  <c:v>58622.64</c:v>
                </c:pt>
                <c:pt idx="361494">
                  <c:v>70525.5</c:v>
                </c:pt>
                <c:pt idx="361495">
                  <c:v>92628.93</c:v>
                </c:pt>
                <c:pt idx="361496">
                  <c:v>107674.5</c:v>
                </c:pt>
                <c:pt idx="361497">
                  <c:v>74657.399999999994</c:v>
                </c:pt>
                <c:pt idx="361498">
                  <c:v>27998.09</c:v>
                </c:pt>
                <c:pt idx="361499">
                  <c:v>16937.91</c:v>
                </c:pt>
                <c:pt idx="361500">
                  <c:v>14432.65</c:v>
                </c:pt>
                <c:pt idx="361501">
                  <c:v>13759.08</c:v>
                </c:pt>
                <c:pt idx="361502">
                  <c:v>13758.62</c:v>
                </c:pt>
                <c:pt idx="361503">
                  <c:v>12056.97</c:v>
                </c:pt>
                <c:pt idx="361504">
                  <c:v>12912.72</c:v>
                </c:pt>
                <c:pt idx="361505">
                  <c:v>11457.46</c:v>
                </c:pt>
                <c:pt idx="361506">
                  <c:v>38229.519999999997</c:v>
                </c:pt>
                <c:pt idx="361507">
                  <c:v>35728.26</c:v>
                </c:pt>
                <c:pt idx="361508">
                  <c:v>35724.85</c:v>
                </c:pt>
                <c:pt idx="361509">
                  <c:v>36742.97</c:v>
                </c:pt>
                <c:pt idx="361510">
                  <c:v>36039.46</c:v>
                </c:pt>
                <c:pt idx="361511">
                  <c:v>36069.160000000003</c:v>
                </c:pt>
                <c:pt idx="361512">
                  <c:v>36718.89</c:v>
                </c:pt>
                <c:pt idx="361513">
                  <c:v>36850.44</c:v>
                </c:pt>
                <c:pt idx="361514">
                  <c:v>40655.08</c:v>
                </c:pt>
                <c:pt idx="361515">
                  <c:v>38709.769999999997</c:v>
                </c:pt>
                <c:pt idx="361516">
                  <c:v>39318.839999999997</c:v>
                </c:pt>
                <c:pt idx="361517">
                  <c:v>38945.96</c:v>
                </c:pt>
                <c:pt idx="361518">
                  <c:v>36571.22</c:v>
                </c:pt>
                <c:pt idx="361519">
                  <c:v>38918.839999999997</c:v>
                </c:pt>
                <c:pt idx="361520">
                  <c:v>34579.26</c:v>
                </c:pt>
                <c:pt idx="361521">
                  <c:v>41567.07</c:v>
                </c:pt>
                <c:pt idx="361522">
                  <c:v>40504</c:v>
                </c:pt>
                <c:pt idx="361523">
                  <c:v>45498.28</c:v>
                </c:pt>
                <c:pt idx="361524">
                  <c:v>40916.839999999997</c:v>
                </c:pt>
                <c:pt idx="361525">
                  <c:v>42029.65</c:v>
                </c:pt>
                <c:pt idx="361526">
                  <c:v>38615.839999999997</c:v>
                </c:pt>
                <c:pt idx="361527">
                  <c:v>43796.49</c:v>
                </c:pt>
                <c:pt idx="361528">
                  <c:v>45040.9</c:v>
                </c:pt>
                <c:pt idx="361529">
                  <c:v>42803.21</c:v>
                </c:pt>
                <c:pt idx="361530">
                  <c:v>41093.53</c:v>
                </c:pt>
                <c:pt idx="361531">
                  <c:v>42355.34</c:v>
                </c:pt>
                <c:pt idx="361532">
                  <c:v>47435.29</c:v>
                </c:pt>
                <c:pt idx="361533">
                  <c:v>45511.92</c:v>
                </c:pt>
                <c:pt idx="361534">
                  <c:v>49890.94</c:v>
                </c:pt>
                <c:pt idx="361535">
                  <c:v>46905.9</c:v>
                </c:pt>
                <c:pt idx="361536">
                  <c:v>43265.46</c:v>
                </c:pt>
                <c:pt idx="361537">
                  <c:v>41112.050000000003</c:v>
                </c:pt>
                <c:pt idx="361538">
                  <c:v>39212.82</c:v>
                </c:pt>
                <c:pt idx="361539">
                  <c:v>38558.11</c:v>
                </c:pt>
                <c:pt idx="361540">
                  <c:v>38103.64</c:v>
                </c:pt>
                <c:pt idx="361541">
                  <c:v>40084.980000000003</c:v>
                </c:pt>
                <c:pt idx="361542">
                  <c:v>38938.47</c:v>
                </c:pt>
                <c:pt idx="361543">
                  <c:v>40861.42</c:v>
                </c:pt>
                <c:pt idx="361544">
                  <c:v>39994.57</c:v>
                </c:pt>
                <c:pt idx="361545">
                  <c:v>41635.94</c:v>
                </c:pt>
                <c:pt idx="361546">
                  <c:v>40312.699999999997</c:v>
                </c:pt>
                <c:pt idx="361547">
                  <c:v>44469.84</c:v>
                </c:pt>
                <c:pt idx="361548">
                  <c:v>50655.31</c:v>
                </c:pt>
                <c:pt idx="361549">
                  <c:v>42254.57</c:v>
                </c:pt>
                <c:pt idx="361550">
                  <c:v>45136.4</c:v>
                </c:pt>
                <c:pt idx="361551">
                  <c:v>46341.17</c:v>
                </c:pt>
                <c:pt idx="361552">
                  <c:v>56413.73</c:v>
                </c:pt>
                <c:pt idx="361553">
                  <c:v>43083.76</c:v>
                </c:pt>
                <c:pt idx="361554">
                  <c:v>44208.36</c:v>
                </c:pt>
                <c:pt idx="361555">
                  <c:v>40660.959999999999</c:v>
                </c:pt>
                <c:pt idx="361556">
                  <c:v>43242.559999999998</c:v>
                </c:pt>
                <c:pt idx="361557">
                  <c:v>37476.17</c:v>
                </c:pt>
                <c:pt idx="361558">
                  <c:v>41718.78</c:v>
                </c:pt>
                <c:pt idx="361559">
                  <c:v>39302.97</c:v>
                </c:pt>
                <c:pt idx="361560">
                  <c:v>39624.660000000003</c:v>
                </c:pt>
                <c:pt idx="361561">
                  <c:v>40285.599999999999</c:v>
                </c:pt>
                <c:pt idx="361562">
                  <c:v>40713.67</c:v>
                </c:pt>
                <c:pt idx="361563">
                  <c:v>38096.25</c:v>
                </c:pt>
                <c:pt idx="361564">
                  <c:v>39553.22</c:v>
                </c:pt>
                <c:pt idx="361565">
                  <c:v>38295.21</c:v>
                </c:pt>
                <c:pt idx="361566">
                  <c:v>39961.96</c:v>
                </c:pt>
                <c:pt idx="361567">
                  <c:v>41976.23</c:v>
                </c:pt>
                <c:pt idx="361568">
                  <c:v>40127.449999999997</c:v>
                </c:pt>
                <c:pt idx="361569">
                  <c:v>42423.48</c:v>
                </c:pt>
                <c:pt idx="361570">
                  <c:v>40839.370000000003</c:v>
                </c:pt>
                <c:pt idx="361571">
                  <c:v>40943.86</c:v>
                </c:pt>
                <c:pt idx="361572">
                  <c:v>37854.1</c:v>
                </c:pt>
                <c:pt idx="361573">
                  <c:v>41166.559999999998</c:v>
                </c:pt>
                <c:pt idx="361574">
                  <c:v>42016.1</c:v>
                </c:pt>
                <c:pt idx="361575">
                  <c:v>47591.41</c:v>
                </c:pt>
                <c:pt idx="361576">
                  <c:v>43224.92</c:v>
                </c:pt>
                <c:pt idx="361577">
                  <c:v>43587.44</c:v>
                </c:pt>
                <c:pt idx="361578">
                  <c:v>40101.480000000003</c:v>
                </c:pt>
                <c:pt idx="361579">
                  <c:v>44029.29</c:v>
                </c:pt>
                <c:pt idx="361580">
                  <c:v>44274.89</c:v>
                </c:pt>
                <c:pt idx="361581">
                  <c:v>42483.17</c:v>
                </c:pt>
                <c:pt idx="361582">
                  <c:v>44422.64</c:v>
                </c:pt>
                <c:pt idx="361583">
                  <c:v>46907.1</c:v>
                </c:pt>
                <c:pt idx="361584">
                  <c:v>51015.79</c:v>
                </c:pt>
                <c:pt idx="361585">
                  <c:v>49456.92</c:v>
                </c:pt>
                <c:pt idx="361586">
                  <c:v>57010.14</c:v>
                </c:pt>
                <c:pt idx="361587">
                  <c:v>54628.480000000003</c:v>
                </c:pt>
                <c:pt idx="361588">
                  <c:v>47885.07</c:v>
                </c:pt>
                <c:pt idx="361589">
                  <c:v>45366.54</c:v>
                </c:pt>
                <c:pt idx="361590">
                  <c:v>43105.89</c:v>
                </c:pt>
                <c:pt idx="361591">
                  <c:v>40742.54</c:v>
                </c:pt>
                <c:pt idx="361592">
                  <c:v>41813.839999999997</c:v>
                </c:pt>
                <c:pt idx="361593">
                  <c:v>45756.22</c:v>
                </c:pt>
                <c:pt idx="361594">
                  <c:v>43904.12</c:v>
                </c:pt>
                <c:pt idx="361595">
                  <c:v>46248.24</c:v>
                </c:pt>
                <c:pt idx="361596">
                  <c:v>42993.98</c:v>
                </c:pt>
                <c:pt idx="361597">
                  <c:v>48194.67</c:v>
                </c:pt>
                <c:pt idx="361598">
                  <c:v>46659.55</c:v>
                </c:pt>
                <c:pt idx="361599">
                  <c:v>49698.17</c:v>
                </c:pt>
                <c:pt idx="361600">
                  <c:v>57919.32</c:v>
                </c:pt>
                <c:pt idx="361601">
                  <c:v>48169.84</c:v>
                </c:pt>
                <c:pt idx="361602">
                  <c:v>48812.14</c:v>
                </c:pt>
                <c:pt idx="361603">
                  <c:v>52492.13</c:v>
                </c:pt>
                <c:pt idx="361604">
                  <c:v>61866.66</c:v>
                </c:pt>
                <c:pt idx="361605">
                  <c:v>47691.39</c:v>
                </c:pt>
                <c:pt idx="361606">
                  <c:v>53075.76</c:v>
                </c:pt>
                <c:pt idx="361607">
                  <c:v>46256.01</c:v>
                </c:pt>
                <c:pt idx="361608">
                  <c:v>47094.39</c:v>
                </c:pt>
                <c:pt idx="361609">
                  <c:v>43556.87</c:v>
                </c:pt>
                <c:pt idx="361610">
                  <c:v>45707.37</c:v>
                </c:pt>
                <c:pt idx="361611">
                  <c:v>44244.77</c:v>
                </c:pt>
                <c:pt idx="361612">
                  <c:v>44032.55</c:v>
                </c:pt>
                <c:pt idx="361613">
                  <c:v>46510.64</c:v>
                </c:pt>
                <c:pt idx="361614">
                  <c:v>48120.02</c:v>
                </c:pt>
                <c:pt idx="361615">
                  <c:v>44667.87</c:v>
                </c:pt>
                <c:pt idx="361616">
                  <c:v>45083.64</c:v>
                </c:pt>
                <c:pt idx="361617">
                  <c:v>46521.59</c:v>
                </c:pt>
                <c:pt idx="361618">
                  <c:v>46819.46</c:v>
                </c:pt>
                <c:pt idx="361619">
                  <c:v>54049.83</c:v>
                </c:pt>
                <c:pt idx="361620">
                  <c:v>49764.83</c:v>
                </c:pt>
                <c:pt idx="361621">
                  <c:v>47745.32</c:v>
                </c:pt>
                <c:pt idx="361622">
                  <c:v>45396.72</c:v>
                </c:pt>
                <c:pt idx="361623">
                  <c:v>47054.45</c:v>
                </c:pt>
                <c:pt idx="361624">
                  <c:v>44636</c:v>
                </c:pt>
                <c:pt idx="361625">
                  <c:v>45734.76</c:v>
                </c:pt>
                <c:pt idx="361626">
                  <c:v>50502.17</c:v>
                </c:pt>
                <c:pt idx="361627">
                  <c:v>53236.79</c:v>
                </c:pt>
                <c:pt idx="361628">
                  <c:v>50645.88</c:v>
                </c:pt>
                <c:pt idx="361629">
                  <c:v>48266</c:v>
                </c:pt>
                <c:pt idx="361630">
                  <c:v>46727.72</c:v>
                </c:pt>
                <c:pt idx="361631">
                  <c:v>49151.95</c:v>
                </c:pt>
                <c:pt idx="361632">
                  <c:v>53457.63</c:v>
                </c:pt>
                <c:pt idx="361633">
                  <c:v>49237.46</c:v>
                </c:pt>
                <c:pt idx="361634">
                  <c:v>53248.74</c:v>
                </c:pt>
                <c:pt idx="361635">
                  <c:v>48494.34</c:v>
                </c:pt>
                <c:pt idx="361636">
                  <c:v>54883.55</c:v>
                </c:pt>
                <c:pt idx="361637">
                  <c:v>54866.84</c:v>
                </c:pt>
                <c:pt idx="361638">
                  <c:v>58798.23</c:v>
                </c:pt>
                <c:pt idx="361639">
                  <c:v>58889.54</c:v>
                </c:pt>
                <c:pt idx="361640">
                  <c:v>56458.69</c:v>
                </c:pt>
                <c:pt idx="361641">
                  <c:v>50235.94</c:v>
                </c:pt>
                <c:pt idx="361642">
                  <c:v>44187.86</c:v>
                </c:pt>
                <c:pt idx="361643">
                  <c:v>49809.83</c:v>
                </c:pt>
                <c:pt idx="361644">
                  <c:v>46218.71</c:v>
                </c:pt>
                <c:pt idx="361645">
                  <c:v>49691.01</c:v>
                </c:pt>
                <c:pt idx="361646">
                  <c:v>46065.96</c:v>
                </c:pt>
                <c:pt idx="361647">
                  <c:v>48402.86</c:v>
                </c:pt>
                <c:pt idx="361648">
                  <c:v>47179.95</c:v>
                </c:pt>
                <c:pt idx="361649">
                  <c:v>22081.23</c:v>
                </c:pt>
                <c:pt idx="361650">
                  <c:v>24519.54</c:v>
                </c:pt>
                <c:pt idx="361651">
                  <c:v>22750.65</c:v>
                </c:pt>
                <c:pt idx="361652">
                  <c:v>16069.37</c:v>
                </c:pt>
                <c:pt idx="361653">
                  <c:v>17527.91</c:v>
                </c:pt>
                <c:pt idx="361654">
                  <c:v>22613</c:v>
                </c:pt>
                <c:pt idx="361655">
                  <c:v>27492.080000000002</c:v>
                </c:pt>
                <c:pt idx="361656">
                  <c:v>37560.839999999997</c:v>
                </c:pt>
                <c:pt idx="361657">
                  <c:v>36375.47</c:v>
                </c:pt>
                <c:pt idx="361658">
                  <c:v>25390.880000000001</c:v>
                </c:pt>
                <c:pt idx="361659">
                  <c:v>15226.82</c:v>
                </c:pt>
                <c:pt idx="361660">
                  <c:v>27922.06</c:v>
                </c:pt>
                <c:pt idx="361661">
                  <c:v>23832.01</c:v>
                </c:pt>
                <c:pt idx="361662">
                  <c:v>20843</c:v>
                </c:pt>
                <c:pt idx="361663">
                  <c:v>19058.38</c:v>
                </c:pt>
                <c:pt idx="361664">
                  <c:v>18033.22</c:v>
                </c:pt>
                <c:pt idx="361665">
                  <c:v>16094.18</c:v>
                </c:pt>
                <c:pt idx="361666">
                  <c:v>27863.61</c:v>
                </c:pt>
                <c:pt idx="361667">
                  <c:v>25874.52</c:v>
                </c:pt>
                <c:pt idx="361668">
                  <c:v>22273.64</c:v>
                </c:pt>
                <c:pt idx="361669">
                  <c:v>20784.22</c:v>
                </c:pt>
                <c:pt idx="361670">
                  <c:v>23640.639999999999</c:v>
                </c:pt>
                <c:pt idx="361671">
                  <c:v>22749.759999999998</c:v>
                </c:pt>
                <c:pt idx="361672">
                  <c:v>19491.939999999999</c:v>
                </c:pt>
                <c:pt idx="361673">
                  <c:v>18071.46</c:v>
                </c:pt>
                <c:pt idx="361674">
                  <c:v>21315.78</c:v>
                </c:pt>
                <c:pt idx="361675">
                  <c:v>19879</c:v>
                </c:pt>
                <c:pt idx="361676">
                  <c:v>20302.22</c:v>
                </c:pt>
                <c:pt idx="361677">
                  <c:v>22526.44</c:v>
                </c:pt>
                <c:pt idx="361678">
                  <c:v>15387.96</c:v>
                </c:pt>
                <c:pt idx="361679">
                  <c:v>17629.13</c:v>
                </c:pt>
                <c:pt idx="361680">
                  <c:v>15981.73</c:v>
                </c:pt>
                <c:pt idx="361681">
                  <c:v>16277.46</c:v>
                </c:pt>
                <c:pt idx="361682">
                  <c:v>20102.8</c:v>
                </c:pt>
                <c:pt idx="361683">
                  <c:v>20817.36</c:v>
                </c:pt>
                <c:pt idx="361684">
                  <c:v>20468.740000000002</c:v>
                </c:pt>
                <c:pt idx="361685">
                  <c:v>19249.71</c:v>
                </c:pt>
                <c:pt idx="361686">
                  <c:v>18963.55</c:v>
                </c:pt>
                <c:pt idx="361687">
                  <c:v>15033.49</c:v>
                </c:pt>
                <c:pt idx="361688">
                  <c:v>22833.63</c:v>
                </c:pt>
                <c:pt idx="361689">
                  <c:v>28393.75</c:v>
                </c:pt>
                <c:pt idx="361690">
                  <c:v>24621.56</c:v>
                </c:pt>
                <c:pt idx="361691">
                  <c:v>100214.61</c:v>
                </c:pt>
                <c:pt idx="361692">
                  <c:v>29310.09</c:v>
                </c:pt>
                <c:pt idx="361693">
                  <c:v>57470.01</c:v>
                </c:pt>
                <c:pt idx="361694">
                  <c:v>87187.41</c:v>
                </c:pt>
                <c:pt idx="361695">
                  <c:v>124576.65</c:v>
                </c:pt>
                <c:pt idx="361696">
                  <c:v>29915.72</c:v>
                </c:pt>
                <c:pt idx="361697">
                  <c:v>22796.2</c:v>
                </c:pt>
                <c:pt idx="361698">
                  <c:v>13268.06</c:v>
                </c:pt>
                <c:pt idx="361699">
                  <c:v>15082.21</c:v>
                </c:pt>
                <c:pt idx="361700">
                  <c:v>16264.83</c:v>
                </c:pt>
                <c:pt idx="361701">
                  <c:v>20135.79</c:v>
                </c:pt>
                <c:pt idx="361702">
                  <c:v>17154.740000000002</c:v>
                </c:pt>
                <c:pt idx="361703">
                  <c:v>21471.86</c:v>
                </c:pt>
                <c:pt idx="361704">
                  <c:v>17505.53</c:v>
                </c:pt>
                <c:pt idx="361705">
                  <c:v>19472.169999999998</c:v>
                </c:pt>
                <c:pt idx="361706">
                  <c:v>18111.79</c:v>
                </c:pt>
                <c:pt idx="361707">
                  <c:v>18856.47</c:v>
                </c:pt>
                <c:pt idx="361708">
                  <c:v>14310.13</c:v>
                </c:pt>
                <c:pt idx="361709">
                  <c:v>21984.3</c:v>
                </c:pt>
                <c:pt idx="361710">
                  <c:v>22012.25</c:v>
                </c:pt>
                <c:pt idx="361711">
                  <c:v>20468.97</c:v>
                </c:pt>
                <c:pt idx="361712">
                  <c:v>26885.84</c:v>
                </c:pt>
                <c:pt idx="361713">
                  <c:v>18487.2</c:v>
                </c:pt>
                <c:pt idx="361714">
                  <c:v>17656.939999999999</c:v>
                </c:pt>
                <c:pt idx="361715">
                  <c:v>14230.89</c:v>
                </c:pt>
                <c:pt idx="361716">
                  <c:v>18903.3</c:v>
                </c:pt>
                <c:pt idx="361717">
                  <c:v>18287.12</c:v>
                </c:pt>
                <c:pt idx="361718">
                  <c:v>16944.509999999998</c:v>
                </c:pt>
                <c:pt idx="361719">
                  <c:v>19526.439999999999</c:v>
                </c:pt>
                <c:pt idx="361720">
                  <c:v>21111.05</c:v>
                </c:pt>
                <c:pt idx="361721">
                  <c:v>19661.62</c:v>
                </c:pt>
                <c:pt idx="361722">
                  <c:v>17478.25</c:v>
                </c:pt>
                <c:pt idx="361723">
                  <c:v>15570.16</c:v>
                </c:pt>
                <c:pt idx="361724">
                  <c:v>18963.580000000002</c:v>
                </c:pt>
                <c:pt idx="361725">
                  <c:v>17277.73</c:v>
                </c:pt>
                <c:pt idx="361726">
                  <c:v>15744.94</c:v>
                </c:pt>
                <c:pt idx="361727">
                  <c:v>19914.400000000001</c:v>
                </c:pt>
                <c:pt idx="361728">
                  <c:v>17272.77</c:v>
                </c:pt>
                <c:pt idx="361729">
                  <c:v>18343.669999999998</c:v>
                </c:pt>
                <c:pt idx="361730">
                  <c:v>13128.12</c:v>
                </c:pt>
                <c:pt idx="361731">
                  <c:v>15099.29</c:v>
                </c:pt>
                <c:pt idx="361732">
                  <c:v>17190.849999999999</c:v>
                </c:pt>
                <c:pt idx="361733">
                  <c:v>18309.02</c:v>
                </c:pt>
                <c:pt idx="361734">
                  <c:v>19888.37</c:v>
                </c:pt>
                <c:pt idx="361735">
                  <c:v>20125.490000000002</c:v>
                </c:pt>
                <c:pt idx="361736">
                  <c:v>24563.89</c:v>
                </c:pt>
                <c:pt idx="361737">
                  <c:v>21401.54</c:v>
                </c:pt>
                <c:pt idx="361738">
                  <c:v>25054.959999999999</c:v>
                </c:pt>
                <c:pt idx="361739">
                  <c:v>25688.959999999999</c:v>
                </c:pt>
                <c:pt idx="361740">
                  <c:v>24004.06</c:v>
                </c:pt>
                <c:pt idx="361741">
                  <c:v>34493.040000000001</c:v>
                </c:pt>
                <c:pt idx="361742">
                  <c:v>24197.93</c:v>
                </c:pt>
                <c:pt idx="361743">
                  <c:v>82293.06</c:v>
                </c:pt>
                <c:pt idx="361744">
                  <c:v>25226.3</c:v>
                </c:pt>
                <c:pt idx="361745">
                  <c:v>41858.18</c:v>
                </c:pt>
                <c:pt idx="361746">
                  <c:v>59361.85</c:v>
                </c:pt>
                <c:pt idx="361747">
                  <c:v>79707.899999999994</c:v>
                </c:pt>
                <c:pt idx="361748">
                  <c:v>35082.959999999999</c:v>
                </c:pt>
                <c:pt idx="361749">
                  <c:v>20795.46</c:v>
                </c:pt>
                <c:pt idx="361750">
                  <c:v>15462.27</c:v>
                </c:pt>
                <c:pt idx="361751">
                  <c:v>15024.66</c:v>
                </c:pt>
                <c:pt idx="361752">
                  <c:v>15809.61</c:v>
                </c:pt>
                <c:pt idx="361753">
                  <c:v>16356.05</c:v>
                </c:pt>
                <c:pt idx="361754">
                  <c:v>19492.150000000001</c:v>
                </c:pt>
                <c:pt idx="361755">
                  <c:v>30111.56</c:v>
                </c:pt>
                <c:pt idx="361756">
                  <c:v>21305.01</c:v>
                </c:pt>
                <c:pt idx="361757">
                  <c:v>20371.88</c:v>
                </c:pt>
                <c:pt idx="361758">
                  <c:v>23380.18</c:v>
                </c:pt>
                <c:pt idx="361759">
                  <c:v>24600.39</c:v>
                </c:pt>
                <c:pt idx="361760">
                  <c:v>17917.61</c:v>
                </c:pt>
                <c:pt idx="361761">
                  <c:v>19884.009999999998</c:v>
                </c:pt>
                <c:pt idx="361762">
                  <c:v>26281.86</c:v>
                </c:pt>
                <c:pt idx="361763">
                  <c:v>18015.25</c:v>
                </c:pt>
                <c:pt idx="361764">
                  <c:v>14849.47</c:v>
                </c:pt>
                <c:pt idx="361765">
                  <c:v>14838.68</c:v>
                </c:pt>
                <c:pt idx="361766">
                  <c:v>17162.650000000001</c:v>
                </c:pt>
                <c:pt idx="361767">
                  <c:v>14755.52</c:v>
                </c:pt>
                <c:pt idx="361768">
                  <c:v>14486.39</c:v>
                </c:pt>
                <c:pt idx="361769">
                  <c:v>15815.03</c:v>
                </c:pt>
                <c:pt idx="361770">
                  <c:v>17506.68</c:v>
                </c:pt>
                <c:pt idx="361771">
                  <c:v>27905.39</c:v>
                </c:pt>
                <c:pt idx="361772">
                  <c:v>26842.07</c:v>
                </c:pt>
                <c:pt idx="361773">
                  <c:v>23107.47</c:v>
                </c:pt>
                <c:pt idx="361774">
                  <c:v>19394.400000000001</c:v>
                </c:pt>
                <c:pt idx="361775">
                  <c:v>21451.79</c:v>
                </c:pt>
                <c:pt idx="361776">
                  <c:v>17926.3</c:v>
                </c:pt>
                <c:pt idx="361777">
                  <c:v>19031.599999999999</c:v>
                </c:pt>
                <c:pt idx="361778">
                  <c:v>15992.9</c:v>
                </c:pt>
                <c:pt idx="361779">
                  <c:v>17312.07</c:v>
                </c:pt>
                <c:pt idx="361780">
                  <c:v>18782.72</c:v>
                </c:pt>
                <c:pt idx="361781">
                  <c:v>19371.330000000002</c:v>
                </c:pt>
                <c:pt idx="361782">
                  <c:v>30857.279999999999</c:v>
                </c:pt>
                <c:pt idx="361783">
                  <c:v>19277.45</c:v>
                </c:pt>
                <c:pt idx="361784">
                  <c:v>19112.59</c:v>
                </c:pt>
                <c:pt idx="361785">
                  <c:v>18798.7</c:v>
                </c:pt>
                <c:pt idx="361786">
                  <c:v>22636.32</c:v>
                </c:pt>
                <c:pt idx="361787">
                  <c:v>26665.79</c:v>
                </c:pt>
                <c:pt idx="361788">
                  <c:v>25147.49</c:v>
                </c:pt>
                <c:pt idx="361789">
                  <c:v>23501.200000000001</c:v>
                </c:pt>
                <c:pt idx="361790">
                  <c:v>26325.53</c:v>
                </c:pt>
                <c:pt idx="361791">
                  <c:v>24117.99</c:v>
                </c:pt>
                <c:pt idx="361792">
                  <c:v>3569.91</c:v>
                </c:pt>
                <c:pt idx="361793">
                  <c:v>4019.83</c:v>
                </c:pt>
                <c:pt idx="361794">
                  <c:v>5069.2</c:v>
                </c:pt>
                <c:pt idx="361795">
                  <c:v>2775.82</c:v>
                </c:pt>
                <c:pt idx="361796">
                  <c:v>3270.84</c:v>
                </c:pt>
                <c:pt idx="361797">
                  <c:v>5041.04</c:v>
                </c:pt>
                <c:pt idx="361798">
                  <c:v>6474.17</c:v>
                </c:pt>
                <c:pt idx="361799">
                  <c:v>5373.94</c:v>
                </c:pt>
                <c:pt idx="361800">
                  <c:v>6312.41</c:v>
                </c:pt>
                <c:pt idx="361801">
                  <c:v>4079.5</c:v>
                </c:pt>
                <c:pt idx="361802">
                  <c:v>5610.35</c:v>
                </c:pt>
                <c:pt idx="361803">
                  <c:v>4820.38</c:v>
                </c:pt>
                <c:pt idx="361804">
                  <c:v>3954.96</c:v>
                </c:pt>
                <c:pt idx="361805">
                  <c:v>3523.19</c:v>
                </c:pt>
                <c:pt idx="361806">
                  <c:v>6738.27</c:v>
                </c:pt>
                <c:pt idx="361807">
                  <c:v>5429.36</c:v>
                </c:pt>
                <c:pt idx="361808">
                  <c:v>5384.43</c:v>
                </c:pt>
                <c:pt idx="361809">
                  <c:v>11582.85</c:v>
                </c:pt>
                <c:pt idx="361810">
                  <c:v>6746.75</c:v>
                </c:pt>
                <c:pt idx="361811">
                  <c:v>7017.33</c:v>
                </c:pt>
                <c:pt idx="361812">
                  <c:v>7122.57</c:v>
                </c:pt>
                <c:pt idx="361813">
                  <c:v>6289.16</c:v>
                </c:pt>
                <c:pt idx="361814">
                  <c:v>4561.75</c:v>
                </c:pt>
                <c:pt idx="361815">
                  <c:v>6378.15</c:v>
                </c:pt>
                <c:pt idx="361816">
                  <c:v>4708.57</c:v>
                </c:pt>
                <c:pt idx="361817">
                  <c:v>4574.87</c:v>
                </c:pt>
                <c:pt idx="361818">
                  <c:v>5932.56</c:v>
                </c:pt>
                <c:pt idx="361819">
                  <c:v>3860.26</c:v>
                </c:pt>
                <c:pt idx="361820">
                  <c:v>6228.56</c:v>
                </c:pt>
                <c:pt idx="361821">
                  <c:v>4898.63</c:v>
                </c:pt>
                <c:pt idx="361822">
                  <c:v>3103.01</c:v>
                </c:pt>
                <c:pt idx="361823">
                  <c:v>4894.6099999999997</c:v>
                </c:pt>
                <c:pt idx="361824">
                  <c:v>3475.39</c:v>
                </c:pt>
                <c:pt idx="361825">
                  <c:v>3167.55</c:v>
                </c:pt>
                <c:pt idx="361826">
                  <c:v>3751.2</c:v>
                </c:pt>
                <c:pt idx="361827">
                  <c:v>3111.99</c:v>
                </c:pt>
                <c:pt idx="361828">
                  <c:v>5008.2299999999996</c:v>
                </c:pt>
                <c:pt idx="361829">
                  <c:v>3922.96</c:v>
                </c:pt>
                <c:pt idx="361830">
                  <c:v>4178.91</c:v>
                </c:pt>
                <c:pt idx="361831">
                  <c:v>4304.3</c:v>
                </c:pt>
                <c:pt idx="361832">
                  <c:v>3733.12</c:v>
                </c:pt>
                <c:pt idx="361833">
                  <c:v>2642.83</c:v>
                </c:pt>
                <c:pt idx="361834">
                  <c:v>38829.51</c:v>
                </c:pt>
                <c:pt idx="361835">
                  <c:v>5389.43</c:v>
                </c:pt>
                <c:pt idx="361836">
                  <c:v>8273.44</c:v>
                </c:pt>
                <c:pt idx="361837">
                  <c:v>12125.15</c:v>
                </c:pt>
                <c:pt idx="361838">
                  <c:v>23950.35</c:v>
                </c:pt>
                <c:pt idx="361839">
                  <c:v>3710.12</c:v>
                </c:pt>
                <c:pt idx="361840">
                  <c:v>4266.5200000000004</c:v>
                </c:pt>
                <c:pt idx="361841">
                  <c:v>2974.28</c:v>
                </c:pt>
                <c:pt idx="361842">
                  <c:v>2419.09</c:v>
                </c:pt>
                <c:pt idx="361843">
                  <c:v>3322.89</c:v>
                </c:pt>
                <c:pt idx="361844">
                  <c:v>2229.83</c:v>
                </c:pt>
                <c:pt idx="361845">
                  <c:v>2365.19</c:v>
                </c:pt>
                <c:pt idx="361846">
                  <c:v>5385.48</c:v>
                </c:pt>
                <c:pt idx="361847">
                  <c:v>3571.15</c:v>
                </c:pt>
                <c:pt idx="361848">
                  <c:v>5631.65</c:v>
                </c:pt>
                <c:pt idx="361849">
                  <c:v>4999.2700000000004</c:v>
                </c:pt>
                <c:pt idx="361850">
                  <c:v>2395.37</c:v>
                </c:pt>
                <c:pt idx="361851">
                  <c:v>3363.59</c:v>
                </c:pt>
                <c:pt idx="361852">
                  <c:v>4900.58</c:v>
                </c:pt>
                <c:pt idx="361853">
                  <c:v>4945.03</c:v>
                </c:pt>
                <c:pt idx="361854">
                  <c:v>2426.3000000000002</c:v>
                </c:pt>
                <c:pt idx="361855">
                  <c:v>3603.67</c:v>
                </c:pt>
                <c:pt idx="361856">
                  <c:v>4315.75</c:v>
                </c:pt>
                <c:pt idx="361857">
                  <c:v>5317.25</c:v>
                </c:pt>
                <c:pt idx="361858">
                  <c:v>6538.94</c:v>
                </c:pt>
                <c:pt idx="361859">
                  <c:v>6097.91</c:v>
                </c:pt>
                <c:pt idx="361860">
                  <c:v>6676.98</c:v>
                </c:pt>
                <c:pt idx="361861">
                  <c:v>6115.41</c:v>
                </c:pt>
                <c:pt idx="361862">
                  <c:v>8086.78</c:v>
                </c:pt>
                <c:pt idx="361863">
                  <c:v>5074.3599999999997</c:v>
                </c:pt>
                <c:pt idx="361864">
                  <c:v>5590.67</c:v>
                </c:pt>
                <c:pt idx="361865">
                  <c:v>6882.54</c:v>
                </c:pt>
                <c:pt idx="361866">
                  <c:v>4813.5</c:v>
                </c:pt>
                <c:pt idx="361867">
                  <c:v>5211.47</c:v>
                </c:pt>
                <c:pt idx="361868">
                  <c:v>3741.07</c:v>
                </c:pt>
                <c:pt idx="361869">
                  <c:v>5337.81</c:v>
                </c:pt>
                <c:pt idx="361870">
                  <c:v>5893.06</c:v>
                </c:pt>
                <c:pt idx="361871">
                  <c:v>4764.79</c:v>
                </c:pt>
                <c:pt idx="361872">
                  <c:v>3061.38</c:v>
                </c:pt>
                <c:pt idx="361873">
                  <c:v>3664.89</c:v>
                </c:pt>
                <c:pt idx="361874">
                  <c:v>4860.93</c:v>
                </c:pt>
                <c:pt idx="361875">
                  <c:v>2705.65</c:v>
                </c:pt>
                <c:pt idx="361876">
                  <c:v>2990.33</c:v>
                </c:pt>
                <c:pt idx="361877">
                  <c:v>3804.72</c:v>
                </c:pt>
                <c:pt idx="361878">
                  <c:v>4005.47</c:v>
                </c:pt>
                <c:pt idx="361879">
                  <c:v>3536.06</c:v>
                </c:pt>
                <c:pt idx="361880">
                  <c:v>1776.33</c:v>
                </c:pt>
                <c:pt idx="361881">
                  <c:v>4708.93</c:v>
                </c:pt>
                <c:pt idx="361882">
                  <c:v>4178.3</c:v>
                </c:pt>
                <c:pt idx="361883">
                  <c:v>3846.95</c:v>
                </c:pt>
                <c:pt idx="361884">
                  <c:v>2782.36</c:v>
                </c:pt>
                <c:pt idx="361885">
                  <c:v>2738.18</c:v>
                </c:pt>
                <c:pt idx="361886">
                  <c:v>25697.46</c:v>
                </c:pt>
                <c:pt idx="361887">
                  <c:v>3924.3</c:v>
                </c:pt>
                <c:pt idx="361888">
                  <c:v>5105.92</c:v>
                </c:pt>
                <c:pt idx="361889">
                  <c:v>6237.26</c:v>
                </c:pt>
                <c:pt idx="361890">
                  <c:v>15689.59</c:v>
                </c:pt>
                <c:pt idx="361891">
                  <c:v>8697.16</c:v>
                </c:pt>
                <c:pt idx="361892">
                  <c:v>3696.51</c:v>
                </c:pt>
                <c:pt idx="361893">
                  <c:v>2778.62</c:v>
                </c:pt>
                <c:pt idx="361894">
                  <c:v>2434.6</c:v>
                </c:pt>
                <c:pt idx="361895">
                  <c:v>1526.36</c:v>
                </c:pt>
                <c:pt idx="361896">
                  <c:v>1511.66</c:v>
                </c:pt>
                <c:pt idx="361897">
                  <c:v>3043.9</c:v>
                </c:pt>
                <c:pt idx="361898">
                  <c:v>2544.7199999999998</c:v>
                </c:pt>
                <c:pt idx="361899">
                  <c:v>1888.9</c:v>
                </c:pt>
                <c:pt idx="361900">
                  <c:v>2345.91</c:v>
                </c:pt>
                <c:pt idx="361901">
                  <c:v>4292.97</c:v>
                </c:pt>
                <c:pt idx="361902">
                  <c:v>4253.3999999999996</c:v>
                </c:pt>
                <c:pt idx="361903">
                  <c:v>2608.4699999999998</c:v>
                </c:pt>
                <c:pt idx="361904">
                  <c:v>3513.02</c:v>
                </c:pt>
                <c:pt idx="361905">
                  <c:v>2499.38</c:v>
                </c:pt>
                <c:pt idx="361906">
                  <c:v>4586.33</c:v>
                </c:pt>
                <c:pt idx="361907">
                  <c:v>3216.13</c:v>
                </c:pt>
                <c:pt idx="361908">
                  <c:v>3250.96</c:v>
                </c:pt>
                <c:pt idx="361909">
                  <c:v>2720.8</c:v>
                </c:pt>
                <c:pt idx="361910">
                  <c:v>2786.96</c:v>
                </c:pt>
                <c:pt idx="361911">
                  <c:v>4331.22</c:v>
                </c:pt>
                <c:pt idx="361912">
                  <c:v>2649.16</c:v>
                </c:pt>
                <c:pt idx="361913">
                  <c:v>4987.2</c:v>
                </c:pt>
                <c:pt idx="361914">
                  <c:v>4410.54</c:v>
                </c:pt>
                <c:pt idx="361915">
                  <c:v>3707.5</c:v>
                </c:pt>
                <c:pt idx="361916">
                  <c:v>3896.76</c:v>
                </c:pt>
                <c:pt idx="361917">
                  <c:v>3652.38</c:v>
                </c:pt>
                <c:pt idx="361918">
                  <c:v>4916.99</c:v>
                </c:pt>
                <c:pt idx="361919">
                  <c:v>2658.62</c:v>
                </c:pt>
                <c:pt idx="361920">
                  <c:v>5566.26</c:v>
                </c:pt>
                <c:pt idx="361921">
                  <c:v>5720.59</c:v>
                </c:pt>
                <c:pt idx="361922">
                  <c:v>2888.24</c:v>
                </c:pt>
                <c:pt idx="361923">
                  <c:v>3763.71</c:v>
                </c:pt>
                <c:pt idx="361924">
                  <c:v>3384.8</c:v>
                </c:pt>
                <c:pt idx="361925">
                  <c:v>2343.06</c:v>
                </c:pt>
                <c:pt idx="361926">
                  <c:v>3347.22</c:v>
                </c:pt>
                <c:pt idx="361927">
                  <c:v>3545.99</c:v>
                </c:pt>
                <c:pt idx="361928">
                  <c:v>2464.06</c:v>
                </c:pt>
                <c:pt idx="361929">
                  <c:v>3181.3</c:v>
                </c:pt>
                <c:pt idx="361930">
                  <c:v>2468.7800000000002</c:v>
                </c:pt>
                <c:pt idx="361931">
                  <c:v>3233.5</c:v>
                </c:pt>
                <c:pt idx="361932">
                  <c:v>1636.72</c:v>
                </c:pt>
                <c:pt idx="361933">
                  <c:v>2275.1999999999998</c:v>
                </c:pt>
                <c:pt idx="361934">
                  <c:v>3628.82</c:v>
                </c:pt>
                <c:pt idx="361935">
                  <c:v>23845.33</c:v>
                </c:pt>
                <c:pt idx="361936">
                  <c:v>24081.42</c:v>
                </c:pt>
                <c:pt idx="361937">
                  <c:v>24240.86</c:v>
                </c:pt>
                <c:pt idx="361938">
                  <c:v>24424.86</c:v>
                </c:pt>
                <c:pt idx="361939">
                  <c:v>26142.46</c:v>
                </c:pt>
                <c:pt idx="361940">
                  <c:v>25843.46</c:v>
                </c:pt>
                <c:pt idx="361941">
                  <c:v>30479.08</c:v>
                </c:pt>
                <c:pt idx="361942">
                  <c:v>21585.77</c:v>
                </c:pt>
                <c:pt idx="361943">
                  <c:v>39673.64</c:v>
                </c:pt>
                <c:pt idx="361944">
                  <c:v>32666.46</c:v>
                </c:pt>
                <c:pt idx="361945">
                  <c:v>28400.92</c:v>
                </c:pt>
                <c:pt idx="361946">
                  <c:v>30117.85</c:v>
                </c:pt>
                <c:pt idx="361947">
                  <c:v>30007.89</c:v>
                </c:pt>
                <c:pt idx="361948">
                  <c:v>29340.49</c:v>
                </c:pt>
                <c:pt idx="361949">
                  <c:v>28165.78</c:v>
                </c:pt>
                <c:pt idx="361950">
                  <c:v>35232.61</c:v>
                </c:pt>
                <c:pt idx="361951">
                  <c:v>40408.14</c:v>
                </c:pt>
                <c:pt idx="361952">
                  <c:v>47694.92</c:v>
                </c:pt>
                <c:pt idx="361953">
                  <c:v>38632.19</c:v>
                </c:pt>
                <c:pt idx="361954">
                  <c:v>37282.29</c:v>
                </c:pt>
                <c:pt idx="361955">
                  <c:v>31788.91</c:v>
                </c:pt>
                <c:pt idx="361956">
                  <c:v>31564.06</c:v>
                </c:pt>
                <c:pt idx="361957">
                  <c:v>30730.07</c:v>
                </c:pt>
                <c:pt idx="361958">
                  <c:v>32080.77</c:v>
                </c:pt>
                <c:pt idx="361959">
                  <c:v>28497.03</c:v>
                </c:pt>
                <c:pt idx="361960">
                  <c:v>26340.25</c:v>
                </c:pt>
                <c:pt idx="361961">
                  <c:v>29893.68</c:v>
                </c:pt>
                <c:pt idx="361962">
                  <c:v>28256.42</c:v>
                </c:pt>
                <c:pt idx="361963">
                  <c:v>27816.48</c:v>
                </c:pt>
                <c:pt idx="361964">
                  <c:v>25627.07</c:v>
                </c:pt>
                <c:pt idx="361965">
                  <c:v>28276.98</c:v>
                </c:pt>
                <c:pt idx="361966">
                  <c:v>29894.93</c:v>
                </c:pt>
                <c:pt idx="361967">
                  <c:v>28880.34</c:v>
                </c:pt>
                <c:pt idx="361968">
                  <c:v>27652.11</c:v>
                </c:pt>
                <c:pt idx="361969">
                  <c:v>27789.72</c:v>
                </c:pt>
                <c:pt idx="361970">
                  <c:v>29762.1</c:v>
                </c:pt>
                <c:pt idx="361971">
                  <c:v>29483.82</c:v>
                </c:pt>
                <c:pt idx="361972">
                  <c:v>29924.95</c:v>
                </c:pt>
                <c:pt idx="361973">
                  <c:v>28385.759999999998</c:v>
                </c:pt>
                <c:pt idx="361974">
                  <c:v>26071.47</c:v>
                </c:pt>
                <c:pt idx="361975">
                  <c:v>34794.36</c:v>
                </c:pt>
                <c:pt idx="361976">
                  <c:v>45935.73</c:v>
                </c:pt>
                <c:pt idx="361977">
                  <c:v>108062.03</c:v>
                </c:pt>
                <c:pt idx="361978">
                  <c:v>64779.28</c:v>
                </c:pt>
                <c:pt idx="361979">
                  <c:v>96155.62</c:v>
                </c:pt>
                <c:pt idx="361980">
                  <c:v>134607.6</c:v>
                </c:pt>
                <c:pt idx="361981">
                  <c:v>226252.44</c:v>
                </c:pt>
                <c:pt idx="361982">
                  <c:v>23135.82</c:v>
                </c:pt>
                <c:pt idx="361983">
                  <c:v>17469.73</c:v>
                </c:pt>
                <c:pt idx="361984">
                  <c:v>17920.7</c:v>
                </c:pt>
                <c:pt idx="361985">
                  <c:v>19774.89</c:v>
                </c:pt>
                <c:pt idx="361986">
                  <c:v>19679.8</c:v>
                </c:pt>
                <c:pt idx="361987">
                  <c:v>21040.34</c:v>
                </c:pt>
                <c:pt idx="361988">
                  <c:v>23711.56</c:v>
                </c:pt>
                <c:pt idx="361989">
                  <c:v>30348.59</c:v>
                </c:pt>
                <c:pt idx="361990">
                  <c:v>27450.81</c:v>
                </c:pt>
                <c:pt idx="361991">
                  <c:v>32979.54</c:v>
                </c:pt>
                <c:pt idx="361992">
                  <c:v>28801.94</c:v>
                </c:pt>
                <c:pt idx="361993">
                  <c:v>32215.98</c:v>
                </c:pt>
                <c:pt idx="361994">
                  <c:v>30279.75</c:v>
                </c:pt>
                <c:pt idx="361995">
                  <c:v>32137.03</c:v>
                </c:pt>
                <c:pt idx="361996">
                  <c:v>32685.8</c:v>
                </c:pt>
                <c:pt idx="361997">
                  <c:v>38860.129999999997</c:v>
                </c:pt>
                <c:pt idx="361998">
                  <c:v>54139.040000000001</c:v>
                </c:pt>
                <c:pt idx="361999">
                  <c:v>40876.620000000003</c:v>
                </c:pt>
                <c:pt idx="362000">
                  <c:v>34337.79</c:v>
                </c:pt>
                <c:pt idx="362001">
                  <c:v>35099.99</c:v>
                </c:pt>
                <c:pt idx="362002">
                  <c:v>33774.21</c:v>
                </c:pt>
                <c:pt idx="362003">
                  <c:v>37620.910000000003</c:v>
                </c:pt>
                <c:pt idx="362004">
                  <c:v>52085.67</c:v>
                </c:pt>
                <c:pt idx="362005">
                  <c:v>42311.31</c:v>
                </c:pt>
                <c:pt idx="362006">
                  <c:v>40874.519999999997</c:v>
                </c:pt>
                <c:pt idx="362007">
                  <c:v>33435.370000000003</c:v>
                </c:pt>
                <c:pt idx="362008">
                  <c:v>35121.15</c:v>
                </c:pt>
                <c:pt idx="362009">
                  <c:v>37183.67</c:v>
                </c:pt>
                <c:pt idx="362010">
                  <c:v>31914.22</c:v>
                </c:pt>
                <c:pt idx="362011">
                  <c:v>32593.35</c:v>
                </c:pt>
                <c:pt idx="362012">
                  <c:v>31425.34</c:v>
                </c:pt>
                <c:pt idx="362013">
                  <c:v>31420.32</c:v>
                </c:pt>
                <c:pt idx="362014">
                  <c:v>31713.77</c:v>
                </c:pt>
                <c:pt idx="362015">
                  <c:v>28044.799999999999</c:v>
                </c:pt>
                <c:pt idx="362016">
                  <c:v>21880.99</c:v>
                </c:pt>
                <c:pt idx="362017">
                  <c:v>30143.74</c:v>
                </c:pt>
                <c:pt idx="362018">
                  <c:v>32783.279999999999</c:v>
                </c:pt>
                <c:pt idx="362019">
                  <c:v>30989.29</c:v>
                </c:pt>
                <c:pt idx="362020">
                  <c:v>29860.31</c:v>
                </c:pt>
                <c:pt idx="362021">
                  <c:v>28246.46</c:v>
                </c:pt>
                <c:pt idx="362022">
                  <c:v>33913.360000000001</c:v>
                </c:pt>
                <c:pt idx="362023">
                  <c:v>28588.89</c:v>
                </c:pt>
                <c:pt idx="362024">
                  <c:v>37304.67</c:v>
                </c:pt>
                <c:pt idx="362025">
                  <c:v>37508.14</c:v>
                </c:pt>
                <c:pt idx="362026">
                  <c:v>36357.870000000003</c:v>
                </c:pt>
                <c:pt idx="362027">
                  <c:v>44017.06</c:v>
                </c:pt>
                <c:pt idx="362028">
                  <c:v>52145.9</c:v>
                </c:pt>
                <c:pt idx="362029">
                  <c:v>140989.66</c:v>
                </c:pt>
                <c:pt idx="362030">
                  <c:v>77446.87</c:v>
                </c:pt>
                <c:pt idx="362031">
                  <c:v>104156.74</c:v>
                </c:pt>
                <c:pt idx="362032">
                  <c:v>141771.35</c:v>
                </c:pt>
                <c:pt idx="362033">
                  <c:v>225134.39</c:v>
                </c:pt>
                <c:pt idx="362034">
                  <c:v>59003.41</c:v>
                </c:pt>
                <c:pt idx="362035">
                  <c:v>20525.080000000002</c:v>
                </c:pt>
                <c:pt idx="362036">
                  <c:v>20961.38</c:v>
                </c:pt>
                <c:pt idx="362037">
                  <c:v>21347.040000000001</c:v>
                </c:pt>
                <c:pt idx="362038">
                  <c:v>23985.73</c:v>
                </c:pt>
                <c:pt idx="362039">
                  <c:v>25792.91</c:v>
                </c:pt>
                <c:pt idx="362040">
                  <c:v>25087.13</c:v>
                </c:pt>
                <c:pt idx="362041">
                  <c:v>29883.26</c:v>
                </c:pt>
                <c:pt idx="362042">
                  <c:v>26686.93</c:v>
                </c:pt>
                <c:pt idx="362043">
                  <c:v>26994.240000000002</c:v>
                </c:pt>
                <c:pt idx="362044">
                  <c:v>30755.82</c:v>
                </c:pt>
                <c:pt idx="362045">
                  <c:v>35128.86</c:v>
                </c:pt>
                <c:pt idx="362046">
                  <c:v>34581.49</c:v>
                </c:pt>
                <c:pt idx="362047">
                  <c:v>38895.660000000003</c:v>
                </c:pt>
                <c:pt idx="362048">
                  <c:v>54472.73</c:v>
                </c:pt>
                <c:pt idx="362049">
                  <c:v>49139.73</c:v>
                </c:pt>
                <c:pt idx="362050">
                  <c:v>30264.16</c:v>
                </c:pt>
                <c:pt idx="362051">
                  <c:v>34061.800000000003</c:v>
                </c:pt>
                <c:pt idx="362052">
                  <c:v>39621.620000000003</c:v>
                </c:pt>
                <c:pt idx="362053">
                  <c:v>36381.72</c:v>
                </c:pt>
                <c:pt idx="362054">
                  <c:v>39217.21</c:v>
                </c:pt>
                <c:pt idx="362055">
                  <c:v>46053.95</c:v>
                </c:pt>
                <c:pt idx="362056">
                  <c:v>52399.99</c:v>
                </c:pt>
                <c:pt idx="362057">
                  <c:v>45869.120000000003</c:v>
                </c:pt>
                <c:pt idx="362058">
                  <c:v>47390.86</c:v>
                </c:pt>
                <c:pt idx="362059">
                  <c:v>40910.53</c:v>
                </c:pt>
                <c:pt idx="362060">
                  <c:v>38666.25</c:v>
                </c:pt>
                <c:pt idx="362061">
                  <c:v>42083.77</c:v>
                </c:pt>
                <c:pt idx="362062">
                  <c:v>31905.87</c:v>
                </c:pt>
                <c:pt idx="362063">
                  <c:v>36941.620000000003</c:v>
                </c:pt>
                <c:pt idx="362064">
                  <c:v>32046.75</c:v>
                </c:pt>
                <c:pt idx="362065">
                  <c:v>33518.31</c:v>
                </c:pt>
                <c:pt idx="362066">
                  <c:v>31997.9</c:v>
                </c:pt>
                <c:pt idx="362067">
                  <c:v>36822.61</c:v>
                </c:pt>
                <c:pt idx="362068">
                  <c:v>35262.79</c:v>
                </c:pt>
                <c:pt idx="362069">
                  <c:v>32762.39</c:v>
                </c:pt>
                <c:pt idx="362070">
                  <c:v>39029.68</c:v>
                </c:pt>
                <c:pt idx="362071">
                  <c:v>33290.300000000003</c:v>
                </c:pt>
                <c:pt idx="362072">
                  <c:v>41717.01</c:v>
                </c:pt>
                <c:pt idx="362073">
                  <c:v>39620.839999999997</c:v>
                </c:pt>
                <c:pt idx="362074">
                  <c:v>35458.39</c:v>
                </c:pt>
                <c:pt idx="362075">
                  <c:v>33305.99</c:v>
                </c:pt>
                <c:pt idx="362076">
                  <c:v>37779.47</c:v>
                </c:pt>
                <c:pt idx="362077">
                  <c:v>42034.35</c:v>
                </c:pt>
                <c:pt idx="362078">
                  <c:v>32760.39</c:v>
                </c:pt>
                <c:pt idx="362079">
                  <c:v>31887.58</c:v>
                </c:pt>
                <c:pt idx="362080">
                  <c:v>32447.06</c:v>
                </c:pt>
                <c:pt idx="362081">
                  <c:v>32634.21</c:v>
                </c:pt>
                <c:pt idx="362082">
                  <c:v>32514.42</c:v>
                </c:pt>
                <c:pt idx="362083">
                  <c:v>34633.86</c:v>
                </c:pt>
                <c:pt idx="362084">
                  <c:v>30740.5</c:v>
                </c:pt>
                <c:pt idx="362085">
                  <c:v>32087.64</c:v>
                </c:pt>
                <c:pt idx="362086">
                  <c:v>35019.51</c:v>
                </c:pt>
                <c:pt idx="362087">
                  <c:v>30344.29</c:v>
                </c:pt>
                <c:pt idx="362088">
                  <c:v>32199.56</c:v>
                </c:pt>
                <c:pt idx="362089">
                  <c:v>34785.85</c:v>
                </c:pt>
                <c:pt idx="362090">
                  <c:v>33312.21</c:v>
                </c:pt>
                <c:pt idx="362091">
                  <c:v>34260.11</c:v>
                </c:pt>
                <c:pt idx="362092">
                  <c:v>31650.69</c:v>
                </c:pt>
                <c:pt idx="362093">
                  <c:v>34341.56</c:v>
                </c:pt>
                <c:pt idx="362094">
                  <c:v>34931.230000000003</c:v>
                </c:pt>
                <c:pt idx="362095">
                  <c:v>37024.080000000002</c:v>
                </c:pt>
                <c:pt idx="362096">
                  <c:v>34750.11</c:v>
                </c:pt>
                <c:pt idx="362097">
                  <c:v>34442.550000000003</c:v>
                </c:pt>
                <c:pt idx="362098">
                  <c:v>32772.480000000003</c:v>
                </c:pt>
                <c:pt idx="362099">
                  <c:v>36280.589999999997</c:v>
                </c:pt>
                <c:pt idx="362100">
                  <c:v>33823.26</c:v>
                </c:pt>
                <c:pt idx="362101">
                  <c:v>36169.629999999997</c:v>
                </c:pt>
                <c:pt idx="362102">
                  <c:v>35997.730000000003</c:v>
                </c:pt>
                <c:pt idx="362103">
                  <c:v>34391.089999999997</c:v>
                </c:pt>
                <c:pt idx="362104">
                  <c:v>34890.74</c:v>
                </c:pt>
                <c:pt idx="362105">
                  <c:v>31578.78</c:v>
                </c:pt>
                <c:pt idx="362106">
                  <c:v>31852.18</c:v>
                </c:pt>
                <c:pt idx="362107">
                  <c:v>32024.76</c:v>
                </c:pt>
                <c:pt idx="362108">
                  <c:v>34909.06</c:v>
                </c:pt>
                <c:pt idx="362109">
                  <c:v>34171.06</c:v>
                </c:pt>
                <c:pt idx="362110">
                  <c:v>33162.42</c:v>
                </c:pt>
                <c:pt idx="362111">
                  <c:v>32148.51</c:v>
                </c:pt>
                <c:pt idx="362112">
                  <c:v>34016.31</c:v>
                </c:pt>
                <c:pt idx="362113">
                  <c:v>35081.29</c:v>
                </c:pt>
                <c:pt idx="362114">
                  <c:v>32029.75</c:v>
                </c:pt>
                <c:pt idx="362115">
                  <c:v>33248.06</c:v>
                </c:pt>
                <c:pt idx="362116">
                  <c:v>33323.660000000003</c:v>
                </c:pt>
                <c:pt idx="362117">
                  <c:v>33249.75</c:v>
                </c:pt>
                <c:pt idx="362118">
                  <c:v>34889.53</c:v>
                </c:pt>
                <c:pt idx="362119">
                  <c:v>35850.339999999997</c:v>
                </c:pt>
                <c:pt idx="362120">
                  <c:v>35464.5</c:v>
                </c:pt>
                <c:pt idx="362121">
                  <c:v>33455.120000000003</c:v>
                </c:pt>
                <c:pt idx="362122">
                  <c:v>39415.120000000003</c:v>
                </c:pt>
                <c:pt idx="362123">
                  <c:v>41404.75</c:v>
                </c:pt>
                <c:pt idx="362124">
                  <c:v>52220.959999999999</c:v>
                </c:pt>
                <c:pt idx="362125">
                  <c:v>29772.799999999999</c:v>
                </c:pt>
                <c:pt idx="362126">
                  <c:v>32212.42</c:v>
                </c:pt>
                <c:pt idx="362127">
                  <c:v>33509.089999999997</c:v>
                </c:pt>
                <c:pt idx="362128">
                  <c:v>35586.18</c:v>
                </c:pt>
                <c:pt idx="362129">
                  <c:v>32946.65</c:v>
                </c:pt>
                <c:pt idx="362130">
                  <c:v>35787.199999999997</c:v>
                </c:pt>
                <c:pt idx="362131">
                  <c:v>33554.03</c:v>
                </c:pt>
                <c:pt idx="362132">
                  <c:v>33732.74</c:v>
                </c:pt>
                <c:pt idx="362133">
                  <c:v>32738.53</c:v>
                </c:pt>
                <c:pt idx="362134">
                  <c:v>34766.080000000002</c:v>
                </c:pt>
                <c:pt idx="362135">
                  <c:v>34287.17</c:v>
                </c:pt>
                <c:pt idx="362136">
                  <c:v>34866.51</c:v>
                </c:pt>
                <c:pt idx="362137">
                  <c:v>32778.25</c:v>
                </c:pt>
                <c:pt idx="362138">
                  <c:v>33639.97</c:v>
                </c:pt>
                <c:pt idx="362139">
                  <c:v>34726.58</c:v>
                </c:pt>
                <c:pt idx="362140">
                  <c:v>33558.269999999997</c:v>
                </c:pt>
                <c:pt idx="362141">
                  <c:v>35987.22</c:v>
                </c:pt>
                <c:pt idx="362142">
                  <c:v>34083.25</c:v>
                </c:pt>
                <c:pt idx="362143">
                  <c:v>37773.39</c:v>
                </c:pt>
                <c:pt idx="362144">
                  <c:v>34443.980000000003</c:v>
                </c:pt>
                <c:pt idx="362145">
                  <c:v>36553.980000000003</c:v>
                </c:pt>
                <c:pt idx="362146">
                  <c:v>36750.28</c:v>
                </c:pt>
                <c:pt idx="362147">
                  <c:v>38210.980000000003</c:v>
                </c:pt>
                <c:pt idx="362148">
                  <c:v>36502.81</c:v>
                </c:pt>
                <c:pt idx="362149">
                  <c:v>35929.4</c:v>
                </c:pt>
                <c:pt idx="362150">
                  <c:v>35803.040000000001</c:v>
                </c:pt>
                <c:pt idx="362151">
                  <c:v>40373</c:v>
                </c:pt>
                <c:pt idx="362152">
                  <c:v>36782.769999999997</c:v>
                </c:pt>
                <c:pt idx="362153">
                  <c:v>37679.26</c:v>
                </c:pt>
                <c:pt idx="362154">
                  <c:v>38045.800000000003</c:v>
                </c:pt>
                <c:pt idx="362155">
                  <c:v>37497.26</c:v>
                </c:pt>
                <c:pt idx="362156">
                  <c:v>38825.9</c:v>
                </c:pt>
                <c:pt idx="362157">
                  <c:v>34338.17</c:v>
                </c:pt>
                <c:pt idx="362158">
                  <c:v>36680.51</c:v>
                </c:pt>
                <c:pt idx="362159">
                  <c:v>35158.449999999997</c:v>
                </c:pt>
                <c:pt idx="362160">
                  <c:v>37882.86</c:v>
                </c:pt>
                <c:pt idx="362161">
                  <c:v>36163.57</c:v>
                </c:pt>
                <c:pt idx="362162">
                  <c:v>34460.42</c:v>
                </c:pt>
                <c:pt idx="362163">
                  <c:v>35323.699999999997</c:v>
                </c:pt>
                <c:pt idx="362164">
                  <c:v>33691.03</c:v>
                </c:pt>
                <c:pt idx="362165">
                  <c:v>35401.29</c:v>
                </c:pt>
                <c:pt idx="362166">
                  <c:v>36165.129999999997</c:v>
                </c:pt>
                <c:pt idx="362167">
                  <c:v>36013.879999999997</c:v>
                </c:pt>
                <c:pt idx="362168">
                  <c:v>34890.89</c:v>
                </c:pt>
                <c:pt idx="362169">
                  <c:v>37323.46</c:v>
                </c:pt>
                <c:pt idx="362170">
                  <c:v>36646.07</c:v>
                </c:pt>
                <c:pt idx="362171">
                  <c:v>37366.67</c:v>
                </c:pt>
                <c:pt idx="362172">
                  <c:v>37441.360000000001</c:v>
                </c:pt>
                <c:pt idx="362173">
                  <c:v>36766.69</c:v>
                </c:pt>
                <c:pt idx="362174">
                  <c:v>38718.6</c:v>
                </c:pt>
                <c:pt idx="362175">
                  <c:v>42375.12</c:v>
                </c:pt>
                <c:pt idx="362176">
                  <c:v>51348.55</c:v>
                </c:pt>
                <c:pt idx="362177">
                  <c:v>31727.89</c:v>
                </c:pt>
                <c:pt idx="362178">
                  <c:v>33749.31</c:v>
                </c:pt>
                <c:pt idx="362179">
                  <c:v>35541.94</c:v>
                </c:pt>
                <c:pt idx="362180">
                  <c:v>35731.1</c:v>
                </c:pt>
                <c:pt idx="362181">
                  <c:v>34204.79</c:v>
                </c:pt>
                <c:pt idx="362182">
                  <c:v>36229.589999999997</c:v>
                </c:pt>
                <c:pt idx="362183">
                  <c:v>37892.99</c:v>
                </c:pt>
                <c:pt idx="362184">
                  <c:v>38124.58</c:v>
                </c:pt>
                <c:pt idx="362185">
                  <c:v>37654.43</c:v>
                </c:pt>
                <c:pt idx="362186">
                  <c:v>38209.79</c:v>
                </c:pt>
                <c:pt idx="362187">
                  <c:v>40062.93</c:v>
                </c:pt>
                <c:pt idx="362188">
                  <c:v>37510.79</c:v>
                </c:pt>
                <c:pt idx="362189">
                  <c:v>35449.730000000003</c:v>
                </c:pt>
                <c:pt idx="362190">
                  <c:v>38556.39</c:v>
                </c:pt>
                <c:pt idx="362191">
                  <c:v>40984.379999999997</c:v>
                </c:pt>
                <c:pt idx="362192">
                  <c:v>38541.800000000003</c:v>
                </c:pt>
                <c:pt idx="362193">
                  <c:v>39620.18</c:v>
                </c:pt>
                <c:pt idx="362194">
                  <c:v>37443.97</c:v>
                </c:pt>
                <c:pt idx="362195">
                  <c:v>37509.360000000001</c:v>
                </c:pt>
                <c:pt idx="362196">
                  <c:v>38011.33</c:v>
                </c:pt>
                <c:pt idx="362197">
                  <c:v>37866.620000000003</c:v>
                </c:pt>
                <c:pt idx="362198">
                  <c:v>38633.879999999997</c:v>
                </c:pt>
                <c:pt idx="362199">
                  <c:v>38446.01</c:v>
                </c:pt>
                <c:pt idx="362200">
                  <c:v>38484.5</c:v>
                </c:pt>
                <c:pt idx="362201">
                  <c:v>38097.93</c:v>
                </c:pt>
                <c:pt idx="362202">
                  <c:v>38815.64</c:v>
                </c:pt>
                <c:pt idx="362203">
                  <c:v>39187.78</c:v>
                </c:pt>
                <c:pt idx="362204">
                  <c:v>41690.519999999997</c:v>
                </c:pt>
                <c:pt idx="362205">
                  <c:v>38028.42</c:v>
                </c:pt>
                <c:pt idx="362206">
                  <c:v>38576.910000000003</c:v>
                </c:pt>
                <c:pt idx="362207">
                  <c:v>40008.9</c:v>
                </c:pt>
                <c:pt idx="362208">
                  <c:v>41036.46</c:v>
                </c:pt>
                <c:pt idx="362209">
                  <c:v>38555.660000000003</c:v>
                </c:pt>
                <c:pt idx="362210">
                  <c:v>38465.769999999997</c:v>
                </c:pt>
                <c:pt idx="362211">
                  <c:v>37275.99</c:v>
                </c:pt>
                <c:pt idx="362212">
                  <c:v>40166.639999999999</c:v>
                </c:pt>
                <c:pt idx="362213">
                  <c:v>39853.18</c:v>
                </c:pt>
                <c:pt idx="362214">
                  <c:v>36479.08</c:v>
                </c:pt>
                <c:pt idx="362215">
                  <c:v>39208.959999999999</c:v>
                </c:pt>
                <c:pt idx="362216">
                  <c:v>37258.89</c:v>
                </c:pt>
                <c:pt idx="362217">
                  <c:v>41123.599999999999</c:v>
                </c:pt>
                <c:pt idx="362218">
                  <c:v>38828.54</c:v>
                </c:pt>
                <c:pt idx="362219">
                  <c:v>38750.239999999998</c:v>
                </c:pt>
                <c:pt idx="362220">
                  <c:v>40634.31</c:v>
                </c:pt>
                <c:pt idx="362221">
                  <c:v>9652.18</c:v>
                </c:pt>
                <c:pt idx="362222">
                  <c:v>12093.32</c:v>
                </c:pt>
                <c:pt idx="362223">
                  <c:v>11071.24</c:v>
                </c:pt>
                <c:pt idx="362224">
                  <c:v>12655.32</c:v>
                </c:pt>
                <c:pt idx="362225">
                  <c:v>15256.52</c:v>
                </c:pt>
                <c:pt idx="362226">
                  <c:v>16093.94</c:v>
                </c:pt>
                <c:pt idx="362227">
                  <c:v>20772.32</c:v>
                </c:pt>
                <c:pt idx="362228">
                  <c:v>12914.23</c:v>
                </c:pt>
                <c:pt idx="362229">
                  <c:v>19822.71</c:v>
                </c:pt>
                <c:pt idx="362230">
                  <c:v>18097.349999999999</c:v>
                </c:pt>
                <c:pt idx="362231">
                  <c:v>17694.080000000002</c:v>
                </c:pt>
                <c:pt idx="362232">
                  <c:v>18965.939999999999</c:v>
                </c:pt>
                <c:pt idx="362233">
                  <c:v>16193.55</c:v>
                </c:pt>
                <c:pt idx="362234">
                  <c:v>17738.98</c:v>
                </c:pt>
                <c:pt idx="362235">
                  <c:v>17015.939999999999</c:v>
                </c:pt>
                <c:pt idx="362236">
                  <c:v>20378.419999999998</c:v>
                </c:pt>
                <c:pt idx="362237">
                  <c:v>21143.759999999998</c:v>
                </c:pt>
                <c:pt idx="362238">
                  <c:v>28387.7</c:v>
                </c:pt>
                <c:pt idx="362239">
                  <c:v>22112.799999999999</c:v>
                </c:pt>
                <c:pt idx="362240">
                  <c:v>21442.38</c:v>
                </c:pt>
                <c:pt idx="362241">
                  <c:v>22150.240000000002</c:v>
                </c:pt>
                <c:pt idx="362242">
                  <c:v>18723.14</c:v>
                </c:pt>
                <c:pt idx="362243">
                  <c:v>20151.900000000001</c:v>
                </c:pt>
                <c:pt idx="362244">
                  <c:v>17047.650000000001</c:v>
                </c:pt>
                <c:pt idx="362245">
                  <c:v>17302.669999999998</c:v>
                </c:pt>
                <c:pt idx="362246">
                  <c:v>16704.78</c:v>
                </c:pt>
                <c:pt idx="362247">
                  <c:v>19810.240000000002</c:v>
                </c:pt>
                <c:pt idx="362248">
                  <c:v>16884.830000000002</c:v>
                </c:pt>
                <c:pt idx="362249">
                  <c:v>15172.69</c:v>
                </c:pt>
                <c:pt idx="362250">
                  <c:v>14891.84</c:v>
                </c:pt>
                <c:pt idx="362251">
                  <c:v>18705.46</c:v>
                </c:pt>
                <c:pt idx="362252">
                  <c:v>20870.63</c:v>
                </c:pt>
                <c:pt idx="362253">
                  <c:v>17630.95</c:v>
                </c:pt>
                <c:pt idx="362254">
                  <c:v>17144.759999999998</c:v>
                </c:pt>
                <c:pt idx="362255">
                  <c:v>13788.46</c:v>
                </c:pt>
                <c:pt idx="362256">
                  <c:v>16593.14</c:v>
                </c:pt>
                <c:pt idx="362257">
                  <c:v>15546.15</c:v>
                </c:pt>
                <c:pt idx="362258">
                  <c:v>15461.58</c:v>
                </c:pt>
                <c:pt idx="362259">
                  <c:v>15483.5</c:v>
                </c:pt>
                <c:pt idx="362260">
                  <c:v>14112.49</c:v>
                </c:pt>
                <c:pt idx="362261">
                  <c:v>13584.43</c:v>
                </c:pt>
                <c:pt idx="362262">
                  <c:v>12887.93</c:v>
                </c:pt>
                <c:pt idx="362263">
                  <c:v>25205.9</c:v>
                </c:pt>
                <c:pt idx="362264">
                  <c:v>14509.86</c:v>
                </c:pt>
                <c:pt idx="362265">
                  <c:v>15034.22</c:v>
                </c:pt>
                <c:pt idx="362266">
                  <c:v>20068.34</c:v>
                </c:pt>
                <c:pt idx="362267">
                  <c:v>34029.129999999997</c:v>
                </c:pt>
                <c:pt idx="362268">
                  <c:v>14351.37</c:v>
                </c:pt>
                <c:pt idx="362269">
                  <c:v>15235.61</c:v>
                </c:pt>
                <c:pt idx="362270">
                  <c:v>10336.18</c:v>
                </c:pt>
                <c:pt idx="362271">
                  <c:v>12624.72</c:v>
                </c:pt>
                <c:pt idx="362272">
                  <c:v>10779.42</c:v>
                </c:pt>
                <c:pt idx="362273">
                  <c:v>12155.46</c:v>
                </c:pt>
                <c:pt idx="362274">
                  <c:v>12002.19</c:v>
                </c:pt>
                <c:pt idx="362275">
                  <c:v>14904.55</c:v>
                </c:pt>
                <c:pt idx="362276">
                  <c:v>16489.14</c:v>
                </c:pt>
                <c:pt idx="362277">
                  <c:v>16786.84</c:v>
                </c:pt>
                <c:pt idx="362278">
                  <c:v>18413.45</c:v>
                </c:pt>
                <c:pt idx="362279">
                  <c:v>23564.09</c:v>
                </c:pt>
                <c:pt idx="362280">
                  <c:v>20427.97</c:v>
                </c:pt>
                <c:pt idx="362281">
                  <c:v>18762.240000000002</c:v>
                </c:pt>
                <c:pt idx="362282">
                  <c:v>21317.16</c:v>
                </c:pt>
                <c:pt idx="362283">
                  <c:v>20795.599999999999</c:v>
                </c:pt>
                <c:pt idx="362284">
                  <c:v>23317.86</c:v>
                </c:pt>
                <c:pt idx="362285">
                  <c:v>20362.36</c:v>
                </c:pt>
                <c:pt idx="362286">
                  <c:v>17632.689999999999</c:v>
                </c:pt>
                <c:pt idx="362287">
                  <c:v>20273.37</c:v>
                </c:pt>
                <c:pt idx="362288">
                  <c:v>20762.25</c:v>
                </c:pt>
                <c:pt idx="362289">
                  <c:v>28523.200000000001</c:v>
                </c:pt>
                <c:pt idx="362290">
                  <c:v>29984.59</c:v>
                </c:pt>
                <c:pt idx="362291">
                  <c:v>24606.43</c:v>
                </c:pt>
                <c:pt idx="362292">
                  <c:v>25249.29</c:v>
                </c:pt>
                <c:pt idx="362293">
                  <c:v>21238.19</c:v>
                </c:pt>
                <c:pt idx="362294">
                  <c:v>26239.29</c:v>
                </c:pt>
                <c:pt idx="362295">
                  <c:v>25732.81</c:v>
                </c:pt>
                <c:pt idx="362296">
                  <c:v>20146.86</c:v>
                </c:pt>
                <c:pt idx="362297">
                  <c:v>20010.23</c:v>
                </c:pt>
                <c:pt idx="362298">
                  <c:v>19234.490000000002</c:v>
                </c:pt>
                <c:pt idx="362299">
                  <c:v>21829.39</c:v>
                </c:pt>
                <c:pt idx="362300">
                  <c:v>19188.13</c:v>
                </c:pt>
                <c:pt idx="362301">
                  <c:v>17497.18</c:v>
                </c:pt>
                <c:pt idx="362302">
                  <c:v>18681.79</c:v>
                </c:pt>
                <c:pt idx="362303">
                  <c:v>21725.9</c:v>
                </c:pt>
                <c:pt idx="362304">
                  <c:v>20414.13</c:v>
                </c:pt>
                <c:pt idx="362305">
                  <c:v>18468.580000000002</c:v>
                </c:pt>
                <c:pt idx="362306">
                  <c:v>19455.07</c:v>
                </c:pt>
                <c:pt idx="362307">
                  <c:v>18357.28</c:v>
                </c:pt>
                <c:pt idx="362308">
                  <c:v>17945.13</c:v>
                </c:pt>
                <c:pt idx="362309">
                  <c:v>17679.39</c:v>
                </c:pt>
                <c:pt idx="362310">
                  <c:v>14308.72</c:v>
                </c:pt>
                <c:pt idx="362311">
                  <c:v>15775.76</c:v>
                </c:pt>
                <c:pt idx="362312">
                  <c:v>15719.15</c:v>
                </c:pt>
                <c:pt idx="362313">
                  <c:v>16118.71</c:v>
                </c:pt>
                <c:pt idx="362314">
                  <c:v>16217.52</c:v>
                </c:pt>
                <c:pt idx="362315">
                  <c:v>32200.01</c:v>
                </c:pt>
                <c:pt idx="362316">
                  <c:v>15181.37</c:v>
                </c:pt>
                <c:pt idx="362317">
                  <c:v>16020.7</c:v>
                </c:pt>
                <c:pt idx="362318">
                  <c:v>21105.75</c:v>
                </c:pt>
                <c:pt idx="362319">
                  <c:v>34243.769999999997</c:v>
                </c:pt>
                <c:pt idx="362320">
                  <c:v>21348.22</c:v>
                </c:pt>
                <c:pt idx="362321">
                  <c:v>15916.8</c:v>
                </c:pt>
                <c:pt idx="362322">
                  <c:v>14527.73</c:v>
                </c:pt>
                <c:pt idx="362323">
                  <c:v>13298.87</c:v>
                </c:pt>
                <c:pt idx="362324">
                  <c:v>14604.96</c:v>
                </c:pt>
                <c:pt idx="362325">
                  <c:v>14438.75</c:v>
                </c:pt>
                <c:pt idx="362326">
                  <c:v>10978.64</c:v>
                </c:pt>
                <c:pt idx="362327">
                  <c:v>17422.77</c:v>
                </c:pt>
                <c:pt idx="362328">
                  <c:v>15368.5</c:v>
                </c:pt>
                <c:pt idx="362329">
                  <c:v>18659.310000000001</c:v>
                </c:pt>
                <c:pt idx="362330">
                  <c:v>18828.45</c:v>
                </c:pt>
                <c:pt idx="362331">
                  <c:v>22784.33</c:v>
                </c:pt>
                <c:pt idx="362332">
                  <c:v>20417.439999999999</c:v>
                </c:pt>
                <c:pt idx="362333">
                  <c:v>21521.57</c:v>
                </c:pt>
                <c:pt idx="362334">
                  <c:v>27937.05</c:v>
                </c:pt>
                <c:pt idx="362335">
                  <c:v>29524.22</c:v>
                </c:pt>
                <c:pt idx="362336">
                  <c:v>22178.49</c:v>
                </c:pt>
                <c:pt idx="362337">
                  <c:v>26536.75</c:v>
                </c:pt>
                <c:pt idx="362338">
                  <c:v>23165.56</c:v>
                </c:pt>
                <c:pt idx="362339">
                  <c:v>20322.310000000001</c:v>
                </c:pt>
                <c:pt idx="362340">
                  <c:v>21912.66</c:v>
                </c:pt>
                <c:pt idx="362341">
                  <c:v>26608.3</c:v>
                </c:pt>
                <c:pt idx="362342">
                  <c:v>30660.79</c:v>
                </c:pt>
                <c:pt idx="362343">
                  <c:v>27366.06</c:v>
                </c:pt>
                <c:pt idx="362344">
                  <c:v>27938.51</c:v>
                </c:pt>
                <c:pt idx="362345">
                  <c:v>26727.27</c:v>
                </c:pt>
                <c:pt idx="362346">
                  <c:v>23733.3</c:v>
                </c:pt>
                <c:pt idx="362347">
                  <c:v>30225.21</c:v>
                </c:pt>
                <c:pt idx="362348">
                  <c:v>19622.009999999998</c:v>
                </c:pt>
                <c:pt idx="362349">
                  <c:v>21903.42</c:v>
                </c:pt>
                <c:pt idx="362350">
                  <c:v>21501</c:v>
                </c:pt>
                <c:pt idx="362351">
                  <c:v>23077.19</c:v>
                </c:pt>
                <c:pt idx="362352">
                  <c:v>22380.74</c:v>
                </c:pt>
                <c:pt idx="362353">
                  <c:v>19307.21</c:v>
                </c:pt>
                <c:pt idx="362354">
                  <c:v>21180.15</c:v>
                </c:pt>
                <c:pt idx="362355">
                  <c:v>23608.68</c:v>
                </c:pt>
                <c:pt idx="362356">
                  <c:v>24619.84</c:v>
                </c:pt>
                <c:pt idx="362357">
                  <c:v>18998.98</c:v>
                </c:pt>
                <c:pt idx="362358">
                  <c:v>21418.28</c:v>
                </c:pt>
                <c:pt idx="362359">
                  <c:v>22546.080000000002</c:v>
                </c:pt>
                <c:pt idx="362360">
                  <c:v>17767.990000000002</c:v>
                </c:pt>
                <c:pt idx="362361">
                  <c:v>17003.78</c:v>
                </c:pt>
                <c:pt idx="362362">
                  <c:v>17183.78</c:v>
                </c:pt>
                <c:pt idx="362363">
                  <c:v>17179.96</c:v>
                </c:pt>
                <c:pt idx="362364">
                  <c:v>10416.43</c:v>
                </c:pt>
                <c:pt idx="362365">
                  <c:v>10233.33</c:v>
                </c:pt>
                <c:pt idx="362366">
                  <c:v>10947.75</c:v>
                </c:pt>
                <c:pt idx="362367">
                  <c:v>10401.35</c:v>
                </c:pt>
                <c:pt idx="362368">
                  <c:v>13994.7</c:v>
                </c:pt>
                <c:pt idx="362369">
                  <c:v>12799.82</c:v>
                </c:pt>
                <c:pt idx="362370">
                  <c:v>13447.81</c:v>
                </c:pt>
                <c:pt idx="362371">
                  <c:v>11041.51</c:v>
                </c:pt>
                <c:pt idx="362372">
                  <c:v>13656.04</c:v>
                </c:pt>
                <c:pt idx="362373">
                  <c:v>14220.87</c:v>
                </c:pt>
                <c:pt idx="362374">
                  <c:v>11377.06</c:v>
                </c:pt>
                <c:pt idx="362375">
                  <c:v>10380.450000000001</c:v>
                </c:pt>
                <c:pt idx="362376">
                  <c:v>12325.93</c:v>
                </c:pt>
                <c:pt idx="362377">
                  <c:v>13310.72</c:v>
                </c:pt>
                <c:pt idx="362378">
                  <c:v>11448.88</c:v>
                </c:pt>
                <c:pt idx="362379">
                  <c:v>14331.75</c:v>
                </c:pt>
                <c:pt idx="362380">
                  <c:v>14571.95</c:v>
                </c:pt>
                <c:pt idx="362381">
                  <c:v>15531.13</c:v>
                </c:pt>
                <c:pt idx="362382">
                  <c:v>12699.52</c:v>
                </c:pt>
                <c:pt idx="362383">
                  <c:v>14099.68</c:v>
                </c:pt>
                <c:pt idx="362384">
                  <c:v>14347.58</c:v>
                </c:pt>
                <c:pt idx="362385">
                  <c:v>15281.03</c:v>
                </c:pt>
                <c:pt idx="362386">
                  <c:v>13831.92</c:v>
                </c:pt>
                <c:pt idx="362387">
                  <c:v>13787.87</c:v>
                </c:pt>
                <c:pt idx="362388">
                  <c:v>13790.45</c:v>
                </c:pt>
                <c:pt idx="362389">
                  <c:v>12474.64</c:v>
                </c:pt>
                <c:pt idx="362390">
                  <c:v>15850.06</c:v>
                </c:pt>
                <c:pt idx="362391">
                  <c:v>14252.87</c:v>
                </c:pt>
                <c:pt idx="362392">
                  <c:v>14240.82</c:v>
                </c:pt>
                <c:pt idx="362393">
                  <c:v>14616.24</c:v>
                </c:pt>
                <c:pt idx="362394">
                  <c:v>15399.32</c:v>
                </c:pt>
                <c:pt idx="362395">
                  <c:v>15005.69</c:v>
                </c:pt>
                <c:pt idx="362396">
                  <c:v>12703.82</c:v>
                </c:pt>
                <c:pt idx="362397">
                  <c:v>13879.2</c:v>
                </c:pt>
                <c:pt idx="362398">
                  <c:v>12449.19</c:v>
                </c:pt>
                <c:pt idx="362399">
                  <c:v>14147.51</c:v>
                </c:pt>
                <c:pt idx="362400">
                  <c:v>12044.49</c:v>
                </c:pt>
                <c:pt idx="362401">
                  <c:v>13036.82</c:v>
                </c:pt>
                <c:pt idx="362402">
                  <c:v>12629</c:v>
                </c:pt>
                <c:pt idx="362403">
                  <c:v>13990.07</c:v>
                </c:pt>
                <c:pt idx="362404">
                  <c:v>12559.34</c:v>
                </c:pt>
                <c:pt idx="362405">
                  <c:v>11715.65</c:v>
                </c:pt>
                <c:pt idx="362406">
                  <c:v>13373.83</c:v>
                </c:pt>
                <c:pt idx="362407">
                  <c:v>12730.97</c:v>
                </c:pt>
                <c:pt idx="362408">
                  <c:v>12053.93</c:v>
                </c:pt>
                <c:pt idx="362409">
                  <c:v>13585.4</c:v>
                </c:pt>
                <c:pt idx="362410">
                  <c:v>20510.849999999999</c:v>
                </c:pt>
                <c:pt idx="362411">
                  <c:v>10777.27</c:v>
                </c:pt>
                <c:pt idx="362412">
                  <c:v>10499.67</c:v>
                </c:pt>
                <c:pt idx="362413">
                  <c:v>8737.4500000000007</c:v>
                </c:pt>
                <c:pt idx="362414">
                  <c:v>10590</c:v>
                </c:pt>
                <c:pt idx="362415">
                  <c:v>10881.11</c:v>
                </c:pt>
                <c:pt idx="362416">
                  <c:v>12201.65</c:v>
                </c:pt>
                <c:pt idx="362417">
                  <c:v>10218.17</c:v>
                </c:pt>
                <c:pt idx="362418">
                  <c:v>12557.38</c:v>
                </c:pt>
                <c:pt idx="362419">
                  <c:v>12344.4</c:v>
                </c:pt>
                <c:pt idx="362420">
                  <c:v>11559.64</c:v>
                </c:pt>
                <c:pt idx="362421">
                  <c:v>14353.5</c:v>
                </c:pt>
                <c:pt idx="362422">
                  <c:v>14466.96</c:v>
                </c:pt>
                <c:pt idx="362423">
                  <c:v>12392.98</c:v>
                </c:pt>
                <c:pt idx="362424">
                  <c:v>13485.12</c:v>
                </c:pt>
                <c:pt idx="362425">
                  <c:v>13852.94</c:v>
                </c:pt>
                <c:pt idx="362426">
                  <c:v>13303.26</c:v>
                </c:pt>
                <c:pt idx="362427">
                  <c:v>15442.65</c:v>
                </c:pt>
                <c:pt idx="362428">
                  <c:v>13834.5</c:v>
                </c:pt>
                <c:pt idx="362429">
                  <c:v>12930.08</c:v>
                </c:pt>
                <c:pt idx="362430">
                  <c:v>14675.23</c:v>
                </c:pt>
                <c:pt idx="362431">
                  <c:v>13853.85</c:v>
                </c:pt>
                <c:pt idx="362432">
                  <c:v>13277.65</c:v>
                </c:pt>
                <c:pt idx="362433">
                  <c:v>14832.92</c:v>
                </c:pt>
                <c:pt idx="362434">
                  <c:v>14965.25</c:v>
                </c:pt>
                <c:pt idx="362435">
                  <c:v>15333.82</c:v>
                </c:pt>
                <c:pt idx="362436">
                  <c:v>15640.17</c:v>
                </c:pt>
                <c:pt idx="362437">
                  <c:v>15457.57</c:v>
                </c:pt>
                <c:pt idx="362438">
                  <c:v>18571.240000000002</c:v>
                </c:pt>
                <c:pt idx="362439">
                  <c:v>16168.66</c:v>
                </c:pt>
                <c:pt idx="362440">
                  <c:v>16047.92</c:v>
                </c:pt>
                <c:pt idx="362441">
                  <c:v>15426.11</c:v>
                </c:pt>
                <c:pt idx="362442">
                  <c:v>16878.759999999998</c:v>
                </c:pt>
                <c:pt idx="362443">
                  <c:v>18081.89</c:v>
                </c:pt>
                <c:pt idx="362444">
                  <c:v>15865.21</c:v>
                </c:pt>
                <c:pt idx="362445">
                  <c:v>15291.12</c:v>
                </c:pt>
                <c:pt idx="362446">
                  <c:v>14918.99</c:v>
                </c:pt>
                <c:pt idx="362447">
                  <c:v>16942.04</c:v>
                </c:pt>
                <c:pt idx="362448">
                  <c:v>16005.01</c:v>
                </c:pt>
                <c:pt idx="362449">
                  <c:v>16553.89</c:v>
                </c:pt>
                <c:pt idx="362450">
                  <c:v>16277.86</c:v>
                </c:pt>
                <c:pt idx="362451">
                  <c:v>16674.41</c:v>
                </c:pt>
                <c:pt idx="362452">
                  <c:v>13969.47</c:v>
                </c:pt>
                <c:pt idx="362453">
                  <c:v>13778.44</c:v>
                </c:pt>
                <c:pt idx="362454">
                  <c:v>12661.83</c:v>
                </c:pt>
                <c:pt idx="362455">
                  <c:v>14959.27</c:v>
                </c:pt>
                <c:pt idx="362456">
                  <c:v>13547.83</c:v>
                </c:pt>
                <c:pt idx="362457">
                  <c:v>12681.96</c:v>
                </c:pt>
                <c:pt idx="362458">
                  <c:v>18197.419999999998</c:v>
                </c:pt>
                <c:pt idx="362459">
                  <c:v>13781.7</c:v>
                </c:pt>
                <c:pt idx="362460">
                  <c:v>15075.99</c:v>
                </c:pt>
                <c:pt idx="362461">
                  <c:v>17139.150000000001</c:v>
                </c:pt>
                <c:pt idx="362462">
                  <c:v>21934.79</c:v>
                </c:pt>
                <c:pt idx="362463">
                  <c:v>17425.439999999999</c:v>
                </c:pt>
                <c:pt idx="362464">
                  <c:v>12805.33</c:v>
                </c:pt>
                <c:pt idx="362465">
                  <c:v>12758.57</c:v>
                </c:pt>
                <c:pt idx="362466">
                  <c:v>12998.9</c:v>
                </c:pt>
                <c:pt idx="362467">
                  <c:v>13232.01</c:v>
                </c:pt>
                <c:pt idx="362468">
                  <c:v>13836.33</c:v>
                </c:pt>
                <c:pt idx="362469">
                  <c:v>11761.93</c:v>
                </c:pt>
                <c:pt idx="362470">
                  <c:v>14957.7</c:v>
                </c:pt>
                <c:pt idx="362471">
                  <c:v>14768.64</c:v>
                </c:pt>
                <c:pt idx="362472">
                  <c:v>15044.9</c:v>
                </c:pt>
                <c:pt idx="362473">
                  <c:v>17677.91</c:v>
                </c:pt>
                <c:pt idx="362474">
                  <c:v>19159.27</c:v>
                </c:pt>
                <c:pt idx="362475">
                  <c:v>19585.37</c:v>
                </c:pt>
                <c:pt idx="362476">
                  <c:v>17821.72</c:v>
                </c:pt>
                <c:pt idx="362477">
                  <c:v>21391.87</c:v>
                </c:pt>
                <c:pt idx="362478">
                  <c:v>16808.560000000001</c:v>
                </c:pt>
                <c:pt idx="362479">
                  <c:v>19399.759999999998</c:v>
                </c:pt>
                <c:pt idx="362480">
                  <c:v>16471.25</c:v>
                </c:pt>
                <c:pt idx="362481">
                  <c:v>17897.64</c:v>
                </c:pt>
                <c:pt idx="362482">
                  <c:v>17868.599999999999</c:v>
                </c:pt>
                <c:pt idx="362483">
                  <c:v>15870.26</c:v>
                </c:pt>
                <c:pt idx="362484">
                  <c:v>18321.63</c:v>
                </c:pt>
                <c:pt idx="362485">
                  <c:v>21038.26</c:v>
                </c:pt>
                <c:pt idx="362486">
                  <c:v>19191.13</c:v>
                </c:pt>
                <c:pt idx="362487">
                  <c:v>19125.740000000002</c:v>
                </c:pt>
                <c:pt idx="362488">
                  <c:v>18486.400000000001</c:v>
                </c:pt>
                <c:pt idx="362489">
                  <c:v>17303.580000000002</c:v>
                </c:pt>
                <c:pt idx="362490">
                  <c:v>18592.34</c:v>
                </c:pt>
                <c:pt idx="362491">
                  <c:v>17283.2</c:v>
                </c:pt>
                <c:pt idx="362492">
                  <c:v>19614.75</c:v>
                </c:pt>
                <c:pt idx="362493">
                  <c:v>18838.97</c:v>
                </c:pt>
                <c:pt idx="362494">
                  <c:v>18284.86</c:v>
                </c:pt>
                <c:pt idx="362495">
                  <c:v>19143.169999999998</c:v>
                </c:pt>
                <c:pt idx="362496">
                  <c:v>19063.55</c:v>
                </c:pt>
                <c:pt idx="362497">
                  <c:v>20518.96</c:v>
                </c:pt>
                <c:pt idx="362498">
                  <c:v>18670.13</c:v>
                </c:pt>
                <c:pt idx="362499">
                  <c:v>20121.830000000002</c:v>
                </c:pt>
                <c:pt idx="362500">
                  <c:v>15964.69</c:v>
                </c:pt>
                <c:pt idx="362501">
                  <c:v>17638.439999999999</c:v>
                </c:pt>
                <c:pt idx="362502">
                  <c:v>18056.23</c:v>
                </c:pt>
                <c:pt idx="362503">
                  <c:v>17895.419999999998</c:v>
                </c:pt>
                <c:pt idx="362504">
                  <c:v>14063.02</c:v>
                </c:pt>
                <c:pt idx="362505">
                  <c:v>15440.81</c:v>
                </c:pt>
                <c:pt idx="362506">
                  <c:v>15850.01</c:v>
                </c:pt>
                <c:pt idx="362507">
                  <c:v>15715.06</c:v>
                </c:pt>
                <c:pt idx="362508">
                  <c:v>15813.26</c:v>
                </c:pt>
                <c:pt idx="362509">
                  <c:v>14558.66</c:v>
                </c:pt>
                <c:pt idx="362510">
                  <c:v>15233.64</c:v>
                </c:pt>
                <c:pt idx="362511">
                  <c:v>15701</c:v>
                </c:pt>
                <c:pt idx="362512">
                  <c:v>14673.99</c:v>
                </c:pt>
                <c:pt idx="362513">
                  <c:v>16280.49</c:v>
                </c:pt>
                <c:pt idx="362514">
                  <c:v>14150.63</c:v>
                </c:pt>
                <c:pt idx="362515">
                  <c:v>16631.86</c:v>
                </c:pt>
                <c:pt idx="362516">
                  <c:v>16783.27</c:v>
                </c:pt>
                <c:pt idx="362517">
                  <c:v>15203.35</c:v>
                </c:pt>
                <c:pt idx="362518">
                  <c:v>14790.91</c:v>
                </c:pt>
                <c:pt idx="362519">
                  <c:v>16479.45</c:v>
                </c:pt>
                <c:pt idx="362520">
                  <c:v>18234.07</c:v>
                </c:pt>
                <c:pt idx="362521">
                  <c:v>15256.59</c:v>
                </c:pt>
                <c:pt idx="362522">
                  <c:v>18744.02</c:v>
                </c:pt>
                <c:pt idx="362523">
                  <c:v>19671.54</c:v>
                </c:pt>
                <c:pt idx="362524">
                  <c:v>21611.439999999999</c:v>
                </c:pt>
                <c:pt idx="362525">
                  <c:v>18485.47</c:v>
                </c:pt>
                <c:pt idx="362526">
                  <c:v>21150.82</c:v>
                </c:pt>
                <c:pt idx="362527">
                  <c:v>19374.91</c:v>
                </c:pt>
                <c:pt idx="362528">
                  <c:v>17939.25</c:v>
                </c:pt>
                <c:pt idx="362529">
                  <c:v>20979.78</c:v>
                </c:pt>
                <c:pt idx="362530">
                  <c:v>18917.009999999998</c:v>
                </c:pt>
                <c:pt idx="362531">
                  <c:v>19923.650000000001</c:v>
                </c:pt>
                <c:pt idx="362532">
                  <c:v>17534.12</c:v>
                </c:pt>
                <c:pt idx="362533">
                  <c:v>22299.22</c:v>
                </c:pt>
                <c:pt idx="362534">
                  <c:v>21401.68</c:v>
                </c:pt>
                <c:pt idx="362535">
                  <c:v>22825.03</c:v>
                </c:pt>
                <c:pt idx="362536">
                  <c:v>20574.48</c:v>
                </c:pt>
                <c:pt idx="362537">
                  <c:v>19673.53</c:v>
                </c:pt>
                <c:pt idx="362538">
                  <c:v>17945.02</c:v>
                </c:pt>
                <c:pt idx="362539">
                  <c:v>18572.11</c:v>
                </c:pt>
                <c:pt idx="362540">
                  <c:v>14782.08</c:v>
                </c:pt>
                <c:pt idx="362541">
                  <c:v>16210.92</c:v>
                </c:pt>
                <c:pt idx="362542">
                  <c:v>15369.94</c:v>
                </c:pt>
                <c:pt idx="362543">
                  <c:v>15126.28</c:v>
                </c:pt>
                <c:pt idx="362544">
                  <c:v>15976.99</c:v>
                </c:pt>
                <c:pt idx="362545">
                  <c:v>14945.55</c:v>
                </c:pt>
                <c:pt idx="362546">
                  <c:v>16333.89</c:v>
                </c:pt>
                <c:pt idx="362547">
                  <c:v>17182.04</c:v>
                </c:pt>
                <c:pt idx="362548">
                  <c:v>19757.25</c:v>
                </c:pt>
                <c:pt idx="362549">
                  <c:v>29922.080000000002</c:v>
                </c:pt>
                <c:pt idx="362550">
                  <c:v>30728.61</c:v>
                </c:pt>
                <c:pt idx="362551">
                  <c:v>27576.81</c:v>
                </c:pt>
                <c:pt idx="362552">
                  <c:v>25045.81</c:v>
                </c:pt>
                <c:pt idx="362553">
                  <c:v>25868.07</c:v>
                </c:pt>
                <c:pt idx="362554">
                  <c:v>16105.26</c:v>
                </c:pt>
                <c:pt idx="362555">
                  <c:v>15784.52</c:v>
                </c:pt>
                <c:pt idx="362556">
                  <c:v>21282.9</c:v>
                </c:pt>
                <c:pt idx="362557">
                  <c:v>17603.689999999999</c:v>
                </c:pt>
                <c:pt idx="362558">
                  <c:v>13896.73</c:v>
                </c:pt>
                <c:pt idx="362559">
                  <c:v>17449.88</c:v>
                </c:pt>
                <c:pt idx="362560">
                  <c:v>14550.09</c:v>
                </c:pt>
                <c:pt idx="362561">
                  <c:v>14648.39</c:v>
                </c:pt>
                <c:pt idx="362562">
                  <c:v>18021.38</c:v>
                </c:pt>
                <c:pt idx="362563">
                  <c:v>16138.08</c:v>
                </c:pt>
                <c:pt idx="362564">
                  <c:v>14383.58</c:v>
                </c:pt>
                <c:pt idx="362565">
                  <c:v>17955.52</c:v>
                </c:pt>
                <c:pt idx="362566">
                  <c:v>16828.009999999998</c:v>
                </c:pt>
                <c:pt idx="362567">
                  <c:v>15621.36</c:v>
                </c:pt>
                <c:pt idx="362568">
                  <c:v>17869.150000000001</c:v>
                </c:pt>
                <c:pt idx="362569">
                  <c:v>17466.59</c:v>
                </c:pt>
                <c:pt idx="362570">
                  <c:v>18473.39</c:v>
                </c:pt>
                <c:pt idx="362571">
                  <c:v>17796.599999999999</c:v>
                </c:pt>
                <c:pt idx="362572">
                  <c:v>16497.54</c:v>
                </c:pt>
                <c:pt idx="362573">
                  <c:v>17418.07</c:v>
                </c:pt>
                <c:pt idx="362574">
                  <c:v>17748.03</c:v>
                </c:pt>
                <c:pt idx="362575">
                  <c:v>21260.89</c:v>
                </c:pt>
                <c:pt idx="362576">
                  <c:v>24627</c:v>
                </c:pt>
                <c:pt idx="362577">
                  <c:v>21051.68</c:v>
                </c:pt>
                <c:pt idx="362578">
                  <c:v>23386.82</c:v>
                </c:pt>
                <c:pt idx="362579">
                  <c:v>22309.88</c:v>
                </c:pt>
                <c:pt idx="362580">
                  <c:v>22179.65</c:v>
                </c:pt>
                <c:pt idx="362581">
                  <c:v>24712.080000000002</c:v>
                </c:pt>
                <c:pt idx="362582">
                  <c:v>22600.59</c:v>
                </c:pt>
                <c:pt idx="362583">
                  <c:v>22069.95</c:v>
                </c:pt>
                <c:pt idx="362584">
                  <c:v>22172.43</c:v>
                </c:pt>
                <c:pt idx="362585">
                  <c:v>25008.77</c:v>
                </c:pt>
                <c:pt idx="362586">
                  <c:v>21984.33</c:v>
                </c:pt>
                <c:pt idx="362587">
                  <c:v>22269.13</c:v>
                </c:pt>
                <c:pt idx="362588">
                  <c:v>22546.53</c:v>
                </c:pt>
                <c:pt idx="362589">
                  <c:v>20833.29</c:v>
                </c:pt>
                <c:pt idx="362590">
                  <c:v>21478.86</c:v>
                </c:pt>
                <c:pt idx="362591">
                  <c:v>17385.560000000001</c:v>
                </c:pt>
                <c:pt idx="362592">
                  <c:v>16429.11</c:v>
                </c:pt>
                <c:pt idx="362593">
                  <c:v>17639.39</c:v>
                </c:pt>
                <c:pt idx="362594">
                  <c:v>19087.54</c:v>
                </c:pt>
                <c:pt idx="362595">
                  <c:v>19004.47</c:v>
                </c:pt>
                <c:pt idx="362596">
                  <c:v>20029.28</c:v>
                </c:pt>
                <c:pt idx="362597">
                  <c:v>17340.080000000002</c:v>
                </c:pt>
                <c:pt idx="362598">
                  <c:v>20275.64</c:v>
                </c:pt>
                <c:pt idx="362599">
                  <c:v>19359.189999999999</c:v>
                </c:pt>
                <c:pt idx="362600">
                  <c:v>18451.18</c:v>
                </c:pt>
                <c:pt idx="362601">
                  <c:v>32693.82</c:v>
                </c:pt>
                <c:pt idx="362602">
                  <c:v>33210.29</c:v>
                </c:pt>
                <c:pt idx="362603">
                  <c:v>35548.17</c:v>
                </c:pt>
                <c:pt idx="362604">
                  <c:v>27508.65</c:v>
                </c:pt>
                <c:pt idx="362605">
                  <c:v>33563.43</c:v>
                </c:pt>
                <c:pt idx="362606">
                  <c:v>23951.89</c:v>
                </c:pt>
                <c:pt idx="362607">
                  <c:v>21976.32</c:v>
                </c:pt>
                <c:pt idx="362608">
                  <c:v>20712.12</c:v>
                </c:pt>
                <c:pt idx="362609">
                  <c:v>18769.62</c:v>
                </c:pt>
                <c:pt idx="362610">
                  <c:v>17839.2</c:v>
                </c:pt>
                <c:pt idx="362611">
                  <c:v>19242.39</c:v>
                </c:pt>
                <c:pt idx="362612">
                  <c:v>17454.5</c:v>
                </c:pt>
                <c:pt idx="362613">
                  <c:v>18493.07</c:v>
                </c:pt>
                <c:pt idx="362614">
                  <c:v>20922.240000000002</c:v>
                </c:pt>
                <c:pt idx="362615">
                  <c:v>19931.02</c:v>
                </c:pt>
                <c:pt idx="362616">
                  <c:v>18253.990000000002</c:v>
                </c:pt>
                <c:pt idx="362617">
                  <c:v>21009.16</c:v>
                </c:pt>
                <c:pt idx="362618">
                  <c:v>18448.86</c:v>
                </c:pt>
                <c:pt idx="362619">
                  <c:v>21356.16</c:v>
                </c:pt>
                <c:pt idx="362620">
                  <c:v>23849.83</c:v>
                </c:pt>
                <c:pt idx="362621">
                  <c:v>20339.3</c:v>
                </c:pt>
                <c:pt idx="362622">
                  <c:v>20030.98</c:v>
                </c:pt>
                <c:pt idx="362623">
                  <c:v>20773.900000000001</c:v>
                </c:pt>
                <c:pt idx="362624">
                  <c:v>23350.09</c:v>
                </c:pt>
                <c:pt idx="362625">
                  <c:v>22259.8</c:v>
                </c:pt>
                <c:pt idx="362626">
                  <c:v>20383.18</c:v>
                </c:pt>
                <c:pt idx="362627">
                  <c:v>24545.4</c:v>
                </c:pt>
                <c:pt idx="362628">
                  <c:v>25958.11</c:v>
                </c:pt>
                <c:pt idx="362629">
                  <c:v>22797.82</c:v>
                </c:pt>
                <c:pt idx="362630">
                  <c:v>25468.43</c:v>
                </c:pt>
                <c:pt idx="362631">
                  <c:v>23833.81</c:v>
                </c:pt>
                <c:pt idx="362632">
                  <c:v>27025.08</c:v>
                </c:pt>
                <c:pt idx="362633">
                  <c:v>26278.97</c:v>
                </c:pt>
                <c:pt idx="362634">
                  <c:v>22115.21</c:v>
                </c:pt>
                <c:pt idx="362635">
                  <c:v>25452.71</c:v>
                </c:pt>
                <c:pt idx="362636">
                  <c:v>23840.880000000001</c:v>
                </c:pt>
                <c:pt idx="362637">
                  <c:v>24244.29</c:v>
                </c:pt>
                <c:pt idx="362638">
                  <c:v>27526.51</c:v>
                </c:pt>
                <c:pt idx="362639">
                  <c:v>25562.720000000001</c:v>
                </c:pt>
                <c:pt idx="362640">
                  <c:v>25647.05</c:v>
                </c:pt>
                <c:pt idx="362641">
                  <c:v>25667.47</c:v>
                </c:pt>
                <c:pt idx="362642">
                  <c:v>26613.07</c:v>
                </c:pt>
                <c:pt idx="362643">
                  <c:v>21474.82</c:v>
                </c:pt>
                <c:pt idx="362644">
                  <c:v>22490.23</c:v>
                </c:pt>
                <c:pt idx="362645">
                  <c:v>21377.74</c:v>
                </c:pt>
                <c:pt idx="362646">
                  <c:v>21483.43</c:v>
                </c:pt>
                <c:pt idx="362647">
                  <c:v>21683.81</c:v>
                </c:pt>
                <c:pt idx="362648">
                  <c:v>20583.7</c:v>
                </c:pt>
                <c:pt idx="362649">
                  <c:v>20710.560000000001</c:v>
                </c:pt>
                <c:pt idx="362650">
                  <c:v>3911.18</c:v>
                </c:pt>
                <c:pt idx="362651">
                  <c:v>3765.7</c:v>
                </c:pt>
                <c:pt idx="362652">
                  <c:v>3823.31</c:v>
                </c:pt>
                <c:pt idx="362653">
                  <c:v>3320.24</c:v>
                </c:pt>
                <c:pt idx="362654">
                  <c:v>3872.98</c:v>
                </c:pt>
                <c:pt idx="362655">
                  <c:v>3564.03</c:v>
                </c:pt>
                <c:pt idx="362656">
                  <c:v>5898.4</c:v>
                </c:pt>
                <c:pt idx="362657">
                  <c:v>4048.58</c:v>
                </c:pt>
                <c:pt idx="362658">
                  <c:v>5107.3500000000004</c:v>
                </c:pt>
                <c:pt idx="362659">
                  <c:v>4134.5</c:v>
                </c:pt>
                <c:pt idx="362660">
                  <c:v>4325.38</c:v>
                </c:pt>
                <c:pt idx="362661">
                  <c:v>4507.2</c:v>
                </c:pt>
                <c:pt idx="362662">
                  <c:v>4614.76</c:v>
                </c:pt>
                <c:pt idx="362663">
                  <c:v>4794.95</c:v>
                </c:pt>
                <c:pt idx="362664">
                  <c:v>3846.36</c:v>
                </c:pt>
                <c:pt idx="362665">
                  <c:v>4950.32</c:v>
                </c:pt>
                <c:pt idx="362666">
                  <c:v>4969.87</c:v>
                </c:pt>
                <c:pt idx="362667">
                  <c:v>4813.37</c:v>
                </c:pt>
                <c:pt idx="362668">
                  <c:v>4738.63</c:v>
                </c:pt>
                <c:pt idx="362669">
                  <c:v>4743.21</c:v>
                </c:pt>
                <c:pt idx="362670">
                  <c:v>3215.15</c:v>
                </c:pt>
                <c:pt idx="362671">
                  <c:v>4951.99</c:v>
                </c:pt>
                <c:pt idx="362672">
                  <c:v>4493.3900000000003</c:v>
                </c:pt>
                <c:pt idx="362673">
                  <c:v>4928.07</c:v>
                </c:pt>
                <c:pt idx="362674">
                  <c:v>4090.43</c:v>
                </c:pt>
                <c:pt idx="362675">
                  <c:v>4914.67</c:v>
                </c:pt>
                <c:pt idx="362676">
                  <c:v>5113.03</c:v>
                </c:pt>
                <c:pt idx="362677">
                  <c:v>5078.5200000000004</c:v>
                </c:pt>
                <c:pt idx="362678">
                  <c:v>4766.37</c:v>
                </c:pt>
                <c:pt idx="362679">
                  <c:v>4460.4799999999996</c:v>
                </c:pt>
                <c:pt idx="362680">
                  <c:v>3839.88</c:v>
                </c:pt>
                <c:pt idx="362681">
                  <c:v>4263.8</c:v>
                </c:pt>
                <c:pt idx="362682">
                  <c:v>4575.99</c:v>
                </c:pt>
                <c:pt idx="362683">
                  <c:v>3840.51</c:v>
                </c:pt>
                <c:pt idx="362684">
                  <c:v>3646.48</c:v>
                </c:pt>
                <c:pt idx="362685">
                  <c:v>4609.26</c:v>
                </c:pt>
                <c:pt idx="362686">
                  <c:v>4134.76</c:v>
                </c:pt>
                <c:pt idx="362687">
                  <c:v>4358.46</c:v>
                </c:pt>
                <c:pt idx="362688">
                  <c:v>4451.7299999999996</c:v>
                </c:pt>
                <c:pt idx="362689">
                  <c:v>3581.36</c:v>
                </c:pt>
                <c:pt idx="362690">
                  <c:v>3992.04</c:v>
                </c:pt>
                <c:pt idx="362691">
                  <c:v>4390.84</c:v>
                </c:pt>
                <c:pt idx="362692">
                  <c:v>4952.8</c:v>
                </c:pt>
                <c:pt idx="362693">
                  <c:v>3908.36</c:v>
                </c:pt>
                <c:pt idx="362694">
                  <c:v>3839.73</c:v>
                </c:pt>
                <c:pt idx="362695">
                  <c:v>3888.46</c:v>
                </c:pt>
                <c:pt idx="362696">
                  <c:v>4286.3500000000004</c:v>
                </c:pt>
                <c:pt idx="362697">
                  <c:v>3316.96</c:v>
                </c:pt>
                <c:pt idx="362698">
                  <c:v>3500.83</c:v>
                </c:pt>
                <c:pt idx="362699">
                  <c:v>3412.8</c:v>
                </c:pt>
                <c:pt idx="362700">
                  <c:v>3160.01</c:v>
                </c:pt>
                <c:pt idx="362701">
                  <c:v>3572.83</c:v>
                </c:pt>
                <c:pt idx="362702">
                  <c:v>4902.09</c:v>
                </c:pt>
                <c:pt idx="362703">
                  <c:v>4038.71</c:v>
                </c:pt>
                <c:pt idx="362704">
                  <c:v>3731.71</c:v>
                </c:pt>
                <c:pt idx="362705">
                  <c:v>3856.96</c:v>
                </c:pt>
                <c:pt idx="362706">
                  <c:v>3970.26</c:v>
                </c:pt>
                <c:pt idx="362707">
                  <c:v>3844.15</c:v>
                </c:pt>
                <c:pt idx="362708">
                  <c:v>4803.2700000000004</c:v>
                </c:pt>
                <c:pt idx="362709">
                  <c:v>4529.45</c:v>
                </c:pt>
                <c:pt idx="362710">
                  <c:v>4070.21</c:v>
                </c:pt>
                <c:pt idx="362711">
                  <c:v>4342.58</c:v>
                </c:pt>
                <c:pt idx="362712">
                  <c:v>4061.43</c:v>
                </c:pt>
                <c:pt idx="362713">
                  <c:v>5734.62</c:v>
                </c:pt>
                <c:pt idx="362714">
                  <c:v>4414.7299999999996</c:v>
                </c:pt>
                <c:pt idx="362715">
                  <c:v>4594.46</c:v>
                </c:pt>
                <c:pt idx="362716">
                  <c:v>3963.81</c:v>
                </c:pt>
                <c:pt idx="362717">
                  <c:v>4548.4399999999996</c:v>
                </c:pt>
                <c:pt idx="362718">
                  <c:v>4174.3599999999997</c:v>
                </c:pt>
                <c:pt idx="362719">
                  <c:v>4954.1400000000003</c:v>
                </c:pt>
                <c:pt idx="362720">
                  <c:v>5117.3599999999997</c:v>
                </c:pt>
                <c:pt idx="362721">
                  <c:v>5520.47</c:v>
                </c:pt>
                <c:pt idx="362722">
                  <c:v>4559.8100000000004</c:v>
                </c:pt>
                <c:pt idx="362723">
                  <c:v>4825.46</c:v>
                </c:pt>
                <c:pt idx="362724">
                  <c:v>5552.91</c:v>
                </c:pt>
                <c:pt idx="362725">
                  <c:v>5201.8999999999996</c:v>
                </c:pt>
                <c:pt idx="362726">
                  <c:v>5239.1499999999996</c:v>
                </c:pt>
                <c:pt idx="362727">
                  <c:v>5564.77</c:v>
                </c:pt>
                <c:pt idx="362728">
                  <c:v>4856.78</c:v>
                </c:pt>
                <c:pt idx="362729">
                  <c:v>5315.07</c:v>
                </c:pt>
                <c:pt idx="362730">
                  <c:v>4894.37</c:v>
                </c:pt>
                <c:pt idx="362731">
                  <c:v>4431.7299999999996</c:v>
                </c:pt>
                <c:pt idx="362732">
                  <c:v>4606.12</c:v>
                </c:pt>
                <c:pt idx="362733">
                  <c:v>5168.84</c:v>
                </c:pt>
                <c:pt idx="362734">
                  <c:v>4785.34</c:v>
                </c:pt>
                <c:pt idx="362735">
                  <c:v>4299.5</c:v>
                </c:pt>
                <c:pt idx="362736">
                  <c:v>4883.6400000000003</c:v>
                </c:pt>
                <c:pt idx="362737">
                  <c:v>4519.45</c:v>
                </c:pt>
                <c:pt idx="362738">
                  <c:v>4845.07</c:v>
                </c:pt>
                <c:pt idx="362739">
                  <c:v>4461.33</c:v>
                </c:pt>
                <c:pt idx="362740">
                  <c:v>4694.25</c:v>
                </c:pt>
                <c:pt idx="362741">
                  <c:v>4071.23</c:v>
                </c:pt>
                <c:pt idx="362742">
                  <c:v>4337.6099999999997</c:v>
                </c:pt>
                <c:pt idx="362743">
                  <c:v>5298.46</c:v>
                </c:pt>
                <c:pt idx="362744">
                  <c:v>5147.7700000000004</c:v>
                </c:pt>
                <c:pt idx="362745">
                  <c:v>4622.29</c:v>
                </c:pt>
                <c:pt idx="362746">
                  <c:v>4403.97</c:v>
                </c:pt>
                <c:pt idx="362747">
                  <c:v>4172.51</c:v>
                </c:pt>
                <c:pt idx="362748">
                  <c:v>4548.37</c:v>
                </c:pt>
                <c:pt idx="362749">
                  <c:v>3704.6</c:v>
                </c:pt>
                <c:pt idx="362750">
                  <c:v>4191.32</c:v>
                </c:pt>
                <c:pt idx="362751">
                  <c:v>3564.87</c:v>
                </c:pt>
                <c:pt idx="362752">
                  <c:v>3477.81</c:v>
                </c:pt>
                <c:pt idx="362753">
                  <c:v>4224.93</c:v>
                </c:pt>
                <c:pt idx="362754">
                  <c:v>4432.8</c:v>
                </c:pt>
                <c:pt idx="362755">
                  <c:v>4193.38</c:v>
                </c:pt>
                <c:pt idx="362756">
                  <c:v>4048.63</c:v>
                </c:pt>
                <c:pt idx="362757">
                  <c:v>4646.93</c:v>
                </c:pt>
                <c:pt idx="362758">
                  <c:v>4000.54</c:v>
                </c:pt>
                <c:pt idx="362759">
                  <c:v>3674.92</c:v>
                </c:pt>
                <c:pt idx="362760">
                  <c:v>5593.32</c:v>
                </c:pt>
                <c:pt idx="362761">
                  <c:v>4458.78</c:v>
                </c:pt>
                <c:pt idx="362762">
                  <c:v>5396</c:v>
                </c:pt>
                <c:pt idx="362763">
                  <c:v>5114.03</c:v>
                </c:pt>
                <c:pt idx="362764">
                  <c:v>5195.6099999999997</c:v>
                </c:pt>
                <c:pt idx="362765">
                  <c:v>4413.3900000000003</c:v>
                </c:pt>
                <c:pt idx="362766">
                  <c:v>5680.59</c:v>
                </c:pt>
                <c:pt idx="362767">
                  <c:v>5805.26</c:v>
                </c:pt>
                <c:pt idx="362768">
                  <c:v>5271.95</c:v>
                </c:pt>
                <c:pt idx="362769">
                  <c:v>4547.13</c:v>
                </c:pt>
                <c:pt idx="362770">
                  <c:v>5581.29</c:v>
                </c:pt>
                <c:pt idx="362771">
                  <c:v>5774.44</c:v>
                </c:pt>
                <c:pt idx="362772">
                  <c:v>5758.98</c:v>
                </c:pt>
                <c:pt idx="362773">
                  <c:v>5742.11</c:v>
                </c:pt>
                <c:pt idx="362774">
                  <c:v>5233.45</c:v>
                </c:pt>
                <c:pt idx="362775">
                  <c:v>5951.22</c:v>
                </c:pt>
                <c:pt idx="362776">
                  <c:v>6382.16</c:v>
                </c:pt>
                <c:pt idx="362777">
                  <c:v>6459.02</c:v>
                </c:pt>
                <c:pt idx="362778">
                  <c:v>5315.82</c:v>
                </c:pt>
                <c:pt idx="362779">
                  <c:v>6140.42</c:v>
                </c:pt>
                <c:pt idx="362780">
                  <c:v>5653.41</c:v>
                </c:pt>
                <c:pt idx="362781">
                  <c:v>5101.62</c:v>
                </c:pt>
                <c:pt idx="362782">
                  <c:v>5607.27</c:v>
                </c:pt>
                <c:pt idx="362783">
                  <c:v>5284.72</c:v>
                </c:pt>
                <c:pt idx="362784">
                  <c:v>4931.53</c:v>
                </c:pt>
                <c:pt idx="362785">
                  <c:v>5660.63</c:v>
                </c:pt>
                <c:pt idx="362786">
                  <c:v>4473.18</c:v>
                </c:pt>
                <c:pt idx="362787">
                  <c:v>4762.25</c:v>
                </c:pt>
                <c:pt idx="362788">
                  <c:v>5399.84</c:v>
                </c:pt>
                <c:pt idx="362789">
                  <c:v>4748.9799999999996</c:v>
                </c:pt>
                <c:pt idx="362790">
                  <c:v>4818.55</c:v>
                </c:pt>
                <c:pt idx="362791">
                  <c:v>5206.38</c:v>
                </c:pt>
                <c:pt idx="362792">
                  <c:v>5434.23</c:v>
                </c:pt>
                <c:pt idx="362793">
                  <c:v>48559.91</c:v>
                </c:pt>
                <c:pt idx="362794">
                  <c:v>44909.46</c:v>
                </c:pt>
                <c:pt idx="362795">
                  <c:v>46838.28</c:v>
                </c:pt>
                <c:pt idx="362796">
                  <c:v>48317.51</c:v>
                </c:pt>
                <c:pt idx="362797">
                  <c:v>50715.02</c:v>
                </c:pt>
                <c:pt idx="362798">
                  <c:v>46723.66</c:v>
                </c:pt>
                <c:pt idx="362799">
                  <c:v>47517.35</c:v>
                </c:pt>
                <c:pt idx="362800">
                  <c:v>48348.75</c:v>
                </c:pt>
                <c:pt idx="362801">
                  <c:v>51048.34</c:v>
                </c:pt>
                <c:pt idx="362802">
                  <c:v>48504.55</c:v>
                </c:pt>
                <c:pt idx="362803">
                  <c:v>49361.24</c:v>
                </c:pt>
                <c:pt idx="362804">
                  <c:v>50584.3</c:v>
                </c:pt>
                <c:pt idx="362805">
                  <c:v>49814.52</c:v>
                </c:pt>
                <c:pt idx="362806">
                  <c:v>51551.27</c:v>
                </c:pt>
                <c:pt idx="362807">
                  <c:v>45315.45</c:v>
                </c:pt>
                <c:pt idx="362808">
                  <c:v>52720.42</c:v>
                </c:pt>
                <c:pt idx="362809">
                  <c:v>50802.94</c:v>
                </c:pt>
                <c:pt idx="362810">
                  <c:v>57137.21</c:v>
                </c:pt>
                <c:pt idx="362811">
                  <c:v>53158.76</c:v>
                </c:pt>
                <c:pt idx="362812">
                  <c:v>53408.94</c:v>
                </c:pt>
                <c:pt idx="362813">
                  <c:v>48660.36</c:v>
                </c:pt>
                <c:pt idx="362814">
                  <c:v>53172.46</c:v>
                </c:pt>
                <c:pt idx="362815">
                  <c:v>54616.800000000003</c:v>
                </c:pt>
                <c:pt idx="362816">
                  <c:v>55683.73</c:v>
                </c:pt>
                <c:pt idx="362817">
                  <c:v>52105.5</c:v>
                </c:pt>
                <c:pt idx="362818">
                  <c:v>52987.14</c:v>
                </c:pt>
                <c:pt idx="362819">
                  <c:v>55060.47</c:v>
                </c:pt>
                <c:pt idx="362820">
                  <c:v>53842.02</c:v>
                </c:pt>
                <c:pt idx="362821">
                  <c:v>56849.71</c:v>
                </c:pt>
                <c:pt idx="362822">
                  <c:v>57258.83</c:v>
                </c:pt>
                <c:pt idx="362823">
                  <c:v>58079.27</c:v>
                </c:pt>
                <c:pt idx="362824">
                  <c:v>54800.54</c:v>
                </c:pt>
                <c:pt idx="362825">
                  <c:v>52152.7</c:v>
                </c:pt>
                <c:pt idx="362826">
                  <c:v>51729.29</c:v>
                </c:pt>
                <c:pt idx="362827">
                  <c:v>50532.97</c:v>
                </c:pt>
                <c:pt idx="362828">
                  <c:v>51534.42</c:v>
                </c:pt>
                <c:pt idx="362829">
                  <c:v>50551.15</c:v>
                </c:pt>
                <c:pt idx="362830">
                  <c:v>50526.29</c:v>
                </c:pt>
                <c:pt idx="362831">
                  <c:v>50980.85</c:v>
                </c:pt>
                <c:pt idx="362832">
                  <c:v>52186.41</c:v>
                </c:pt>
                <c:pt idx="362833">
                  <c:v>51447.29</c:v>
                </c:pt>
                <c:pt idx="362834">
                  <c:v>54474.63</c:v>
                </c:pt>
                <c:pt idx="362835">
                  <c:v>55075.32</c:v>
                </c:pt>
                <c:pt idx="362836">
                  <c:v>49643.81</c:v>
                </c:pt>
                <c:pt idx="362837">
                  <c:v>50352.29</c:v>
                </c:pt>
                <c:pt idx="362838">
                  <c:v>52517.71</c:v>
                </c:pt>
                <c:pt idx="362839">
                  <c:v>56920.2</c:v>
                </c:pt>
                <c:pt idx="362840">
                  <c:v>46994.59</c:v>
                </c:pt>
                <c:pt idx="362841">
                  <c:v>53020.88</c:v>
                </c:pt>
                <c:pt idx="362842">
                  <c:v>48370.65</c:v>
                </c:pt>
                <c:pt idx="362843">
                  <c:v>51498.400000000001</c:v>
                </c:pt>
                <c:pt idx="362844">
                  <c:v>46074.28</c:v>
                </c:pt>
                <c:pt idx="362845">
                  <c:v>50816.72</c:v>
                </c:pt>
                <c:pt idx="362846">
                  <c:v>45675.31</c:v>
                </c:pt>
                <c:pt idx="362847">
                  <c:v>51139.63</c:v>
                </c:pt>
                <c:pt idx="362848">
                  <c:v>53896.24</c:v>
                </c:pt>
                <c:pt idx="362849">
                  <c:v>56701.3</c:v>
                </c:pt>
                <c:pt idx="362850">
                  <c:v>52901.88</c:v>
                </c:pt>
                <c:pt idx="362851">
                  <c:v>52102.53</c:v>
                </c:pt>
                <c:pt idx="362852">
                  <c:v>50966.11</c:v>
                </c:pt>
                <c:pt idx="362853">
                  <c:v>50757.72</c:v>
                </c:pt>
                <c:pt idx="362854">
                  <c:v>51547.13</c:v>
                </c:pt>
                <c:pt idx="362855">
                  <c:v>49880.27</c:v>
                </c:pt>
                <c:pt idx="362856">
                  <c:v>55274.63</c:v>
                </c:pt>
                <c:pt idx="362857">
                  <c:v>49677.36</c:v>
                </c:pt>
                <c:pt idx="362858">
                  <c:v>52794.7</c:v>
                </c:pt>
                <c:pt idx="362859">
                  <c:v>47913.39</c:v>
                </c:pt>
                <c:pt idx="362860">
                  <c:v>53198.15</c:v>
                </c:pt>
                <c:pt idx="362861">
                  <c:v>50063.41</c:v>
                </c:pt>
                <c:pt idx="362862">
                  <c:v>54357.45</c:v>
                </c:pt>
                <c:pt idx="362863">
                  <c:v>51009.17</c:v>
                </c:pt>
                <c:pt idx="362864">
                  <c:v>52947.67</c:v>
                </c:pt>
                <c:pt idx="362865">
                  <c:v>50376.13</c:v>
                </c:pt>
                <c:pt idx="362866">
                  <c:v>54914.49</c:v>
                </c:pt>
                <c:pt idx="362867">
                  <c:v>52965.65</c:v>
                </c:pt>
                <c:pt idx="362868">
                  <c:v>54579.21</c:v>
                </c:pt>
                <c:pt idx="362869">
                  <c:v>56158.62</c:v>
                </c:pt>
                <c:pt idx="362870">
                  <c:v>56435.23</c:v>
                </c:pt>
                <c:pt idx="362871">
                  <c:v>60213.760000000002</c:v>
                </c:pt>
                <c:pt idx="362872">
                  <c:v>58822.57</c:v>
                </c:pt>
                <c:pt idx="362873">
                  <c:v>64682.46</c:v>
                </c:pt>
                <c:pt idx="362874">
                  <c:v>62338.879999999997</c:v>
                </c:pt>
                <c:pt idx="362875">
                  <c:v>61922.02</c:v>
                </c:pt>
                <c:pt idx="362876">
                  <c:v>58203.56</c:v>
                </c:pt>
                <c:pt idx="362877">
                  <c:v>55018.9</c:v>
                </c:pt>
                <c:pt idx="362878">
                  <c:v>54357.34</c:v>
                </c:pt>
                <c:pt idx="362879">
                  <c:v>53272.28</c:v>
                </c:pt>
                <c:pt idx="362880">
                  <c:v>59265.11</c:v>
                </c:pt>
                <c:pt idx="362881">
                  <c:v>57074.6</c:v>
                </c:pt>
                <c:pt idx="362882">
                  <c:v>59874.77</c:v>
                </c:pt>
                <c:pt idx="362883">
                  <c:v>57119.98</c:v>
                </c:pt>
                <c:pt idx="362884">
                  <c:v>57536.480000000003</c:v>
                </c:pt>
                <c:pt idx="362885">
                  <c:v>56825.41</c:v>
                </c:pt>
                <c:pt idx="362886">
                  <c:v>57815.62</c:v>
                </c:pt>
                <c:pt idx="362887">
                  <c:v>61027.67</c:v>
                </c:pt>
                <c:pt idx="362888">
                  <c:v>54631.360000000001</c:v>
                </c:pt>
                <c:pt idx="362889">
                  <c:v>54178.36</c:v>
                </c:pt>
                <c:pt idx="362890">
                  <c:v>55018.22</c:v>
                </c:pt>
                <c:pt idx="362891">
                  <c:v>63311.41</c:v>
                </c:pt>
                <c:pt idx="362892">
                  <c:v>49717.8</c:v>
                </c:pt>
                <c:pt idx="362893">
                  <c:v>59876.6</c:v>
                </c:pt>
                <c:pt idx="362894">
                  <c:v>55195.199999999997</c:v>
                </c:pt>
                <c:pt idx="362895">
                  <c:v>57823.99</c:v>
                </c:pt>
                <c:pt idx="362896">
                  <c:v>52479.44</c:v>
                </c:pt>
                <c:pt idx="362897">
                  <c:v>55361.26</c:v>
                </c:pt>
                <c:pt idx="362898">
                  <c:v>55083.98</c:v>
                </c:pt>
                <c:pt idx="362899">
                  <c:v>53443.81</c:v>
                </c:pt>
                <c:pt idx="362900">
                  <c:v>58778.75</c:v>
                </c:pt>
                <c:pt idx="362901">
                  <c:v>60497.03</c:v>
                </c:pt>
                <c:pt idx="362902">
                  <c:v>57259.65</c:v>
                </c:pt>
                <c:pt idx="362903">
                  <c:v>59456.02</c:v>
                </c:pt>
                <c:pt idx="362904">
                  <c:v>60493.19</c:v>
                </c:pt>
                <c:pt idx="362905">
                  <c:v>57772.14</c:v>
                </c:pt>
                <c:pt idx="362906">
                  <c:v>63195.63</c:v>
                </c:pt>
                <c:pt idx="362907">
                  <c:v>56240.65</c:v>
                </c:pt>
                <c:pt idx="362908">
                  <c:v>57355.74</c:v>
                </c:pt>
                <c:pt idx="362909">
                  <c:v>55321.63</c:v>
                </c:pt>
                <c:pt idx="362910">
                  <c:v>57665.72</c:v>
                </c:pt>
                <c:pt idx="362911">
                  <c:v>54628.46</c:v>
                </c:pt>
                <c:pt idx="362912">
                  <c:v>56677.96</c:v>
                </c:pt>
                <c:pt idx="362913">
                  <c:v>58846.64</c:v>
                </c:pt>
                <c:pt idx="362914">
                  <c:v>59707.199999999997</c:v>
                </c:pt>
                <c:pt idx="362915">
                  <c:v>59821.81</c:v>
                </c:pt>
                <c:pt idx="362916">
                  <c:v>57340.17</c:v>
                </c:pt>
                <c:pt idx="362917">
                  <c:v>56329.94</c:v>
                </c:pt>
                <c:pt idx="362918">
                  <c:v>58278.58</c:v>
                </c:pt>
                <c:pt idx="362919">
                  <c:v>62549.11</c:v>
                </c:pt>
                <c:pt idx="362920">
                  <c:v>59891.76</c:v>
                </c:pt>
                <c:pt idx="362921">
                  <c:v>63703.38</c:v>
                </c:pt>
                <c:pt idx="362922">
                  <c:v>59409.71</c:v>
                </c:pt>
                <c:pt idx="362923">
                  <c:v>64342.06</c:v>
                </c:pt>
                <c:pt idx="362924">
                  <c:v>63678.6</c:v>
                </c:pt>
                <c:pt idx="362925">
                  <c:v>66143.570000000007</c:v>
                </c:pt>
                <c:pt idx="362926">
                  <c:v>65943.73</c:v>
                </c:pt>
                <c:pt idx="362927">
                  <c:v>67169.36</c:v>
                </c:pt>
                <c:pt idx="362928">
                  <c:v>66691.679999999993</c:v>
                </c:pt>
                <c:pt idx="362929">
                  <c:v>57351.040000000001</c:v>
                </c:pt>
                <c:pt idx="362930">
                  <c:v>64181.79</c:v>
                </c:pt>
                <c:pt idx="362931">
                  <c:v>61837.07</c:v>
                </c:pt>
                <c:pt idx="362932">
                  <c:v>62517.41</c:v>
                </c:pt>
                <c:pt idx="362933">
                  <c:v>57577.34</c:v>
                </c:pt>
                <c:pt idx="362934">
                  <c:v>59933.35</c:v>
                </c:pt>
                <c:pt idx="362935">
                  <c:v>59603.9</c:v>
                </c:pt>
                <c:pt idx="362936">
                  <c:v>18411.82</c:v>
                </c:pt>
                <c:pt idx="362937">
                  <c:v>16765.96</c:v>
                </c:pt>
                <c:pt idx="362938">
                  <c:v>17384.48</c:v>
                </c:pt>
                <c:pt idx="362939">
                  <c:v>16781.45</c:v>
                </c:pt>
                <c:pt idx="362940">
                  <c:v>18822.89</c:v>
                </c:pt>
                <c:pt idx="362941">
                  <c:v>17145.740000000002</c:v>
                </c:pt>
                <c:pt idx="362942">
                  <c:v>17516.73</c:v>
                </c:pt>
                <c:pt idx="362943">
                  <c:v>15884.1</c:v>
                </c:pt>
                <c:pt idx="362944">
                  <c:v>18207.580000000002</c:v>
                </c:pt>
                <c:pt idx="362945">
                  <c:v>17567.97</c:v>
                </c:pt>
                <c:pt idx="362946">
                  <c:v>16278.13</c:v>
                </c:pt>
                <c:pt idx="362947">
                  <c:v>15594.3</c:v>
                </c:pt>
                <c:pt idx="362948">
                  <c:v>16780.78</c:v>
                </c:pt>
                <c:pt idx="362949">
                  <c:v>18587.25</c:v>
                </c:pt>
                <c:pt idx="362950">
                  <c:v>18757.93</c:v>
                </c:pt>
                <c:pt idx="362951">
                  <c:v>17633.77</c:v>
                </c:pt>
                <c:pt idx="362952">
                  <c:v>17429.79</c:v>
                </c:pt>
                <c:pt idx="362953">
                  <c:v>18498.61</c:v>
                </c:pt>
                <c:pt idx="362954">
                  <c:v>17307.189999999999</c:v>
                </c:pt>
                <c:pt idx="362955">
                  <c:v>17217.759999999998</c:v>
                </c:pt>
                <c:pt idx="362956">
                  <c:v>14915.42</c:v>
                </c:pt>
                <c:pt idx="362957">
                  <c:v>20032.080000000002</c:v>
                </c:pt>
                <c:pt idx="362958">
                  <c:v>17982.75</c:v>
                </c:pt>
                <c:pt idx="362959">
                  <c:v>17473.419999999998</c:v>
                </c:pt>
                <c:pt idx="362960">
                  <c:v>18143.650000000001</c:v>
                </c:pt>
                <c:pt idx="362961">
                  <c:v>16992.64</c:v>
                </c:pt>
                <c:pt idx="362962">
                  <c:v>20103.099999999999</c:v>
                </c:pt>
                <c:pt idx="362963">
                  <c:v>20546.259999999998</c:v>
                </c:pt>
                <c:pt idx="362964">
                  <c:v>22596.35</c:v>
                </c:pt>
                <c:pt idx="362965">
                  <c:v>19602.62</c:v>
                </c:pt>
                <c:pt idx="362966">
                  <c:v>16863.28</c:v>
                </c:pt>
                <c:pt idx="362967">
                  <c:v>17895.560000000001</c:v>
                </c:pt>
                <c:pt idx="362968">
                  <c:v>18289.3</c:v>
                </c:pt>
                <c:pt idx="362969">
                  <c:v>15309.57</c:v>
                </c:pt>
                <c:pt idx="362970">
                  <c:v>15726.98</c:v>
                </c:pt>
                <c:pt idx="362971">
                  <c:v>17776.34</c:v>
                </c:pt>
                <c:pt idx="362972">
                  <c:v>17365.32</c:v>
                </c:pt>
                <c:pt idx="362973">
                  <c:v>15150.03</c:v>
                </c:pt>
                <c:pt idx="362974">
                  <c:v>15087.49</c:v>
                </c:pt>
                <c:pt idx="362975">
                  <c:v>16795.060000000001</c:v>
                </c:pt>
                <c:pt idx="362976">
                  <c:v>18747.16</c:v>
                </c:pt>
                <c:pt idx="362977">
                  <c:v>19707.18</c:v>
                </c:pt>
                <c:pt idx="362978">
                  <c:v>56245.51</c:v>
                </c:pt>
                <c:pt idx="362979">
                  <c:v>22987</c:v>
                </c:pt>
                <c:pt idx="362980">
                  <c:v>32003.82</c:v>
                </c:pt>
                <c:pt idx="362981">
                  <c:v>40752.14</c:v>
                </c:pt>
                <c:pt idx="362982">
                  <c:v>70892.53</c:v>
                </c:pt>
                <c:pt idx="362983">
                  <c:v>23083.24</c:v>
                </c:pt>
                <c:pt idx="362984">
                  <c:v>19318.349999999999</c:v>
                </c:pt>
                <c:pt idx="362985">
                  <c:v>17418.560000000001</c:v>
                </c:pt>
                <c:pt idx="362986">
                  <c:v>17442.57</c:v>
                </c:pt>
                <c:pt idx="362987">
                  <c:v>16097.62</c:v>
                </c:pt>
                <c:pt idx="362988">
                  <c:v>17012.05</c:v>
                </c:pt>
                <c:pt idx="362989">
                  <c:v>19464.59</c:v>
                </c:pt>
                <c:pt idx="362990">
                  <c:v>17453.12</c:v>
                </c:pt>
                <c:pt idx="362991">
                  <c:v>15887.27</c:v>
                </c:pt>
                <c:pt idx="362992">
                  <c:v>15558.01</c:v>
                </c:pt>
                <c:pt idx="362993">
                  <c:v>16667.39</c:v>
                </c:pt>
                <c:pt idx="362994">
                  <c:v>17788.240000000002</c:v>
                </c:pt>
                <c:pt idx="362995">
                  <c:v>16960.47</c:v>
                </c:pt>
                <c:pt idx="362996">
                  <c:v>17917.16</c:v>
                </c:pt>
                <c:pt idx="362997">
                  <c:v>17800.21</c:v>
                </c:pt>
                <c:pt idx="362998">
                  <c:v>17548.14</c:v>
                </c:pt>
                <c:pt idx="362999">
                  <c:v>19876.05</c:v>
                </c:pt>
                <c:pt idx="363000">
                  <c:v>19384.75</c:v>
                </c:pt>
                <c:pt idx="363001">
                  <c:v>18361.54</c:v>
                </c:pt>
                <c:pt idx="363002">
                  <c:v>19200.080000000002</c:v>
                </c:pt>
                <c:pt idx="363003">
                  <c:v>17508.63</c:v>
                </c:pt>
                <c:pt idx="363004">
                  <c:v>18088.3</c:v>
                </c:pt>
                <c:pt idx="363005">
                  <c:v>19502.59</c:v>
                </c:pt>
                <c:pt idx="363006">
                  <c:v>17488.599999999999</c:v>
                </c:pt>
                <c:pt idx="363007">
                  <c:v>17680.349999999999</c:v>
                </c:pt>
                <c:pt idx="363008">
                  <c:v>17113.52</c:v>
                </c:pt>
                <c:pt idx="363009">
                  <c:v>16972</c:v>
                </c:pt>
                <c:pt idx="363010">
                  <c:v>19186.28</c:v>
                </c:pt>
                <c:pt idx="363011">
                  <c:v>15961.63</c:v>
                </c:pt>
                <c:pt idx="363012">
                  <c:v>19856.439999999999</c:v>
                </c:pt>
                <c:pt idx="363013">
                  <c:v>19921.900000000001</c:v>
                </c:pt>
                <c:pt idx="363014">
                  <c:v>23710.41</c:v>
                </c:pt>
                <c:pt idx="363015">
                  <c:v>21288.82</c:v>
                </c:pt>
                <c:pt idx="363016">
                  <c:v>24891.95</c:v>
                </c:pt>
                <c:pt idx="363017">
                  <c:v>21458.26</c:v>
                </c:pt>
                <c:pt idx="363018">
                  <c:v>19184.939999999999</c:v>
                </c:pt>
                <c:pt idx="363019">
                  <c:v>20711.310000000001</c:v>
                </c:pt>
                <c:pt idx="363020">
                  <c:v>17394.82</c:v>
                </c:pt>
                <c:pt idx="363021">
                  <c:v>15803.95</c:v>
                </c:pt>
                <c:pt idx="363022">
                  <c:v>17166.3</c:v>
                </c:pt>
                <c:pt idx="363023">
                  <c:v>17980.09</c:v>
                </c:pt>
                <c:pt idx="363024">
                  <c:v>18895.32</c:v>
                </c:pt>
                <c:pt idx="363025">
                  <c:v>18264.669999999998</c:v>
                </c:pt>
                <c:pt idx="363026">
                  <c:v>18612.689999999999</c:v>
                </c:pt>
                <c:pt idx="363027">
                  <c:v>18630.669999999998</c:v>
                </c:pt>
                <c:pt idx="363028">
                  <c:v>22171.75</c:v>
                </c:pt>
                <c:pt idx="363029">
                  <c:v>26508.639999999999</c:v>
                </c:pt>
                <c:pt idx="363030">
                  <c:v>58389.04</c:v>
                </c:pt>
                <c:pt idx="363031">
                  <c:v>24880.29</c:v>
                </c:pt>
                <c:pt idx="363032">
                  <c:v>30210.48</c:v>
                </c:pt>
                <c:pt idx="363033">
                  <c:v>40029.019999999997</c:v>
                </c:pt>
                <c:pt idx="363034">
                  <c:v>70482.27</c:v>
                </c:pt>
                <c:pt idx="363035">
                  <c:v>33240.9</c:v>
                </c:pt>
                <c:pt idx="363036">
                  <c:v>21148.33</c:v>
                </c:pt>
                <c:pt idx="363037">
                  <c:v>20275.14</c:v>
                </c:pt>
                <c:pt idx="363038">
                  <c:v>18734.77</c:v>
                </c:pt>
                <c:pt idx="363039">
                  <c:v>17023.25</c:v>
                </c:pt>
                <c:pt idx="363040">
                  <c:v>19009.25</c:v>
                </c:pt>
                <c:pt idx="363041">
                  <c:v>21689.49</c:v>
                </c:pt>
                <c:pt idx="363042">
                  <c:v>21666.36</c:v>
                </c:pt>
                <c:pt idx="363043">
                  <c:v>21307.83</c:v>
                </c:pt>
                <c:pt idx="363044">
                  <c:v>18913.060000000001</c:v>
                </c:pt>
                <c:pt idx="363045">
                  <c:v>19388.009999999998</c:v>
                </c:pt>
                <c:pt idx="363046">
                  <c:v>20435.61</c:v>
                </c:pt>
                <c:pt idx="363047">
                  <c:v>16800.61</c:v>
                </c:pt>
                <c:pt idx="363048">
                  <c:v>18740.96</c:v>
                </c:pt>
                <c:pt idx="363049">
                  <c:v>22791.55</c:v>
                </c:pt>
                <c:pt idx="363050">
                  <c:v>20680.38</c:v>
                </c:pt>
                <c:pt idx="363051">
                  <c:v>20245.259999999998</c:v>
                </c:pt>
                <c:pt idx="363052">
                  <c:v>20318.650000000001</c:v>
                </c:pt>
                <c:pt idx="363053">
                  <c:v>23071.8</c:v>
                </c:pt>
                <c:pt idx="363054">
                  <c:v>22562.09</c:v>
                </c:pt>
                <c:pt idx="363055">
                  <c:v>25326.75</c:v>
                </c:pt>
                <c:pt idx="363056">
                  <c:v>23229.279999999999</c:v>
                </c:pt>
                <c:pt idx="363057">
                  <c:v>24679.15</c:v>
                </c:pt>
                <c:pt idx="363058">
                  <c:v>22569.439999999999</c:v>
                </c:pt>
                <c:pt idx="363059">
                  <c:v>20724.22</c:v>
                </c:pt>
                <c:pt idx="363060">
                  <c:v>23025.87</c:v>
                </c:pt>
                <c:pt idx="363061">
                  <c:v>20146.849999999999</c:v>
                </c:pt>
                <c:pt idx="363062">
                  <c:v>24225.53</c:v>
                </c:pt>
                <c:pt idx="363063">
                  <c:v>22014.78</c:v>
                </c:pt>
                <c:pt idx="363064">
                  <c:v>23157.26</c:v>
                </c:pt>
                <c:pt idx="363065">
                  <c:v>20643.21</c:v>
                </c:pt>
                <c:pt idx="363066">
                  <c:v>23962.46</c:v>
                </c:pt>
                <c:pt idx="363067">
                  <c:v>22356.87</c:v>
                </c:pt>
                <c:pt idx="363068">
                  <c:v>26388.81</c:v>
                </c:pt>
                <c:pt idx="363069">
                  <c:v>27435.22</c:v>
                </c:pt>
                <c:pt idx="363070">
                  <c:v>22281.74</c:v>
                </c:pt>
                <c:pt idx="363071">
                  <c:v>22646.21</c:v>
                </c:pt>
                <c:pt idx="363072">
                  <c:v>17802.259999999998</c:v>
                </c:pt>
                <c:pt idx="363073">
                  <c:v>20732.36</c:v>
                </c:pt>
                <c:pt idx="363074">
                  <c:v>20199.080000000002</c:v>
                </c:pt>
                <c:pt idx="363075">
                  <c:v>20975.33</c:v>
                </c:pt>
                <c:pt idx="363076">
                  <c:v>18017.990000000002</c:v>
                </c:pt>
                <c:pt idx="363077">
                  <c:v>18931.95</c:v>
                </c:pt>
                <c:pt idx="363078">
                  <c:v>20728.25</c:v>
                </c:pt>
                <c:pt idx="363079">
                  <c:v>6507.73</c:v>
                </c:pt>
                <c:pt idx="363080">
                  <c:v>10815.56</c:v>
                </c:pt>
                <c:pt idx="363081">
                  <c:v>16390.810000000001</c:v>
                </c:pt>
                <c:pt idx="363082">
                  <c:v>16467.96</c:v>
                </c:pt>
                <c:pt idx="363083">
                  <c:v>28286.06</c:v>
                </c:pt>
                <c:pt idx="363084">
                  <c:v>36386.44</c:v>
                </c:pt>
                <c:pt idx="363085">
                  <c:v>65507.93</c:v>
                </c:pt>
                <c:pt idx="363086">
                  <c:v>35129.019999999997</c:v>
                </c:pt>
                <c:pt idx="363087">
                  <c:v>57633.43</c:v>
                </c:pt>
                <c:pt idx="363088">
                  <c:v>54274.92</c:v>
                </c:pt>
                <c:pt idx="363089">
                  <c:v>48734.58</c:v>
                </c:pt>
                <c:pt idx="363090">
                  <c:v>50054.12</c:v>
                </c:pt>
                <c:pt idx="363091">
                  <c:v>51783.8</c:v>
                </c:pt>
                <c:pt idx="363092">
                  <c:v>51919.29</c:v>
                </c:pt>
                <c:pt idx="363093">
                  <c:v>42989.36</c:v>
                </c:pt>
                <c:pt idx="363094">
                  <c:v>34255.4</c:v>
                </c:pt>
                <c:pt idx="363095">
                  <c:v>50563.12</c:v>
                </c:pt>
                <c:pt idx="363096">
                  <c:v>56287.26</c:v>
                </c:pt>
                <c:pt idx="363097">
                  <c:v>32285.84</c:v>
                </c:pt>
                <c:pt idx="363098">
                  <c:v>37560.61</c:v>
                </c:pt>
                <c:pt idx="363099">
                  <c:v>29913.8</c:v>
                </c:pt>
                <c:pt idx="363100">
                  <c:v>30123.55</c:v>
                </c:pt>
                <c:pt idx="363101">
                  <c:v>32075.58</c:v>
                </c:pt>
                <c:pt idx="363102">
                  <c:v>30845.06</c:v>
                </c:pt>
                <c:pt idx="363103">
                  <c:v>21855.54</c:v>
                </c:pt>
                <c:pt idx="363104">
                  <c:v>16984.16</c:v>
                </c:pt>
                <c:pt idx="363105">
                  <c:v>24443.77</c:v>
                </c:pt>
                <c:pt idx="363106">
                  <c:v>22958.35</c:v>
                </c:pt>
                <c:pt idx="363107">
                  <c:v>17353.71</c:v>
                </c:pt>
                <c:pt idx="363108">
                  <c:v>20025.59</c:v>
                </c:pt>
                <c:pt idx="363109">
                  <c:v>19716.04</c:v>
                </c:pt>
                <c:pt idx="363110">
                  <c:v>20999.32</c:v>
                </c:pt>
                <c:pt idx="363111">
                  <c:v>18057.740000000002</c:v>
                </c:pt>
                <c:pt idx="363112">
                  <c:v>14351.44</c:v>
                </c:pt>
                <c:pt idx="363113">
                  <c:v>12045.05</c:v>
                </c:pt>
                <c:pt idx="363114">
                  <c:v>16232.85</c:v>
                </c:pt>
                <c:pt idx="363115">
                  <c:v>13091.52</c:v>
                </c:pt>
                <c:pt idx="363116">
                  <c:v>10930.34</c:v>
                </c:pt>
                <c:pt idx="363117">
                  <c:v>9990</c:v>
                </c:pt>
                <c:pt idx="363118">
                  <c:v>8315.51</c:v>
                </c:pt>
                <c:pt idx="363119">
                  <c:v>6349.48</c:v>
                </c:pt>
                <c:pt idx="363120">
                  <c:v>6503.9</c:v>
                </c:pt>
                <c:pt idx="363121">
                  <c:v>9749.74</c:v>
                </c:pt>
                <c:pt idx="363122">
                  <c:v>4193.47</c:v>
                </c:pt>
                <c:pt idx="363123">
                  <c:v>4378.4799999999996</c:v>
                </c:pt>
                <c:pt idx="363124">
                  <c:v>4861.88</c:v>
                </c:pt>
                <c:pt idx="363125">
                  <c:v>9570.2099999999991</c:v>
                </c:pt>
                <c:pt idx="363126">
                  <c:v>5365.71</c:v>
                </c:pt>
                <c:pt idx="363127">
                  <c:v>4791.5200000000004</c:v>
                </c:pt>
                <c:pt idx="363128">
                  <c:v>5132.84</c:v>
                </c:pt>
                <c:pt idx="363129">
                  <c:v>5393.32</c:v>
                </c:pt>
                <c:pt idx="363130">
                  <c:v>8912.74</c:v>
                </c:pt>
                <c:pt idx="363131">
                  <c:v>8329.2199999999993</c:v>
                </c:pt>
                <c:pt idx="363132">
                  <c:v>6849.16</c:v>
                </c:pt>
                <c:pt idx="363133">
                  <c:v>17080.150000000001</c:v>
                </c:pt>
                <c:pt idx="363134">
                  <c:v>28899.16</c:v>
                </c:pt>
                <c:pt idx="363135">
                  <c:v>42658.879999999997</c:v>
                </c:pt>
                <c:pt idx="363136">
                  <c:v>42506.8</c:v>
                </c:pt>
                <c:pt idx="363137">
                  <c:v>59721.84</c:v>
                </c:pt>
                <c:pt idx="363138">
                  <c:v>55554.12</c:v>
                </c:pt>
                <c:pt idx="363139">
                  <c:v>51754.89</c:v>
                </c:pt>
                <c:pt idx="363140">
                  <c:v>47124.54</c:v>
                </c:pt>
                <c:pt idx="363141">
                  <c:v>43119.57</c:v>
                </c:pt>
                <c:pt idx="363142">
                  <c:v>56976.45</c:v>
                </c:pt>
                <c:pt idx="363143">
                  <c:v>46509.42</c:v>
                </c:pt>
                <c:pt idx="363144">
                  <c:v>47816.84</c:v>
                </c:pt>
                <c:pt idx="363145">
                  <c:v>38665.56</c:v>
                </c:pt>
                <c:pt idx="363146">
                  <c:v>40060.92</c:v>
                </c:pt>
                <c:pt idx="363147">
                  <c:v>44499.6</c:v>
                </c:pt>
                <c:pt idx="363148">
                  <c:v>51983.199999999997</c:v>
                </c:pt>
                <c:pt idx="363149">
                  <c:v>36136.39</c:v>
                </c:pt>
                <c:pt idx="363150">
                  <c:v>41320.92</c:v>
                </c:pt>
                <c:pt idx="363151">
                  <c:v>33965.14</c:v>
                </c:pt>
                <c:pt idx="363152">
                  <c:v>33917.72</c:v>
                </c:pt>
                <c:pt idx="363153">
                  <c:v>43114.73</c:v>
                </c:pt>
                <c:pt idx="363154">
                  <c:v>28331.33</c:v>
                </c:pt>
                <c:pt idx="363155">
                  <c:v>27410.46</c:v>
                </c:pt>
                <c:pt idx="363156">
                  <c:v>25403.35</c:v>
                </c:pt>
                <c:pt idx="363157">
                  <c:v>24562.82</c:v>
                </c:pt>
                <c:pt idx="363158">
                  <c:v>26332.62</c:v>
                </c:pt>
                <c:pt idx="363159">
                  <c:v>23549.040000000001</c:v>
                </c:pt>
                <c:pt idx="363160">
                  <c:v>19292.419999999998</c:v>
                </c:pt>
                <c:pt idx="363161">
                  <c:v>19749.689999999999</c:v>
                </c:pt>
                <c:pt idx="363162">
                  <c:v>23655.41</c:v>
                </c:pt>
                <c:pt idx="363163">
                  <c:v>19285.86</c:v>
                </c:pt>
                <c:pt idx="363164">
                  <c:v>16307.73</c:v>
                </c:pt>
                <c:pt idx="363165">
                  <c:v>15306</c:v>
                </c:pt>
                <c:pt idx="363166">
                  <c:v>16091.63</c:v>
                </c:pt>
                <c:pt idx="363167">
                  <c:v>14663.66</c:v>
                </c:pt>
                <c:pt idx="363168">
                  <c:v>12973.35</c:v>
                </c:pt>
                <c:pt idx="363169">
                  <c:v>12734.63</c:v>
                </c:pt>
                <c:pt idx="363170">
                  <c:v>10085.959999999999</c:v>
                </c:pt>
                <c:pt idx="363171">
                  <c:v>8670.93</c:v>
                </c:pt>
                <c:pt idx="363172">
                  <c:v>8348.2099999999991</c:v>
                </c:pt>
                <c:pt idx="363173">
                  <c:v>12885.36</c:v>
                </c:pt>
                <c:pt idx="363174">
                  <c:v>6198.99</c:v>
                </c:pt>
                <c:pt idx="363175">
                  <c:v>5768.98</c:v>
                </c:pt>
                <c:pt idx="363176">
                  <c:v>5468.67</c:v>
                </c:pt>
                <c:pt idx="363177">
                  <c:v>7211.21</c:v>
                </c:pt>
                <c:pt idx="363178">
                  <c:v>6680.9</c:v>
                </c:pt>
                <c:pt idx="363179">
                  <c:v>6788.47</c:v>
                </c:pt>
                <c:pt idx="363180">
                  <c:v>8894.7099999999991</c:v>
                </c:pt>
                <c:pt idx="363181">
                  <c:v>11084.43</c:v>
                </c:pt>
                <c:pt idx="363182">
                  <c:v>13004.51</c:v>
                </c:pt>
                <c:pt idx="363183">
                  <c:v>16782.45</c:v>
                </c:pt>
                <c:pt idx="363184">
                  <c:v>15995.47</c:v>
                </c:pt>
                <c:pt idx="363185">
                  <c:v>18138.53</c:v>
                </c:pt>
                <c:pt idx="363186">
                  <c:v>24566.79</c:v>
                </c:pt>
                <c:pt idx="363187">
                  <c:v>40356.75</c:v>
                </c:pt>
                <c:pt idx="363188">
                  <c:v>44296.27</c:v>
                </c:pt>
                <c:pt idx="363189">
                  <c:v>37784.32</c:v>
                </c:pt>
                <c:pt idx="363190">
                  <c:v>50503.71</c:v>
                </c:pt>
                <c:pt idx="363191">
                  <c:v>55219.14</c:v>
                </c:pt>
                <c:pt idx="363192">
                  <c:v>56256.39</c:v>
                </c:pt>
                <c:pt idx="363193">
                  <c:v>52554.91</c:v>
                </c:pt>
                <c:pt idx="363194">
                  <c:v>40420.21</c:v>
                </c:pt>
                <c:pt idx="363195">
                  <c:v>46232.95</c:v>
                </c:pt>
                <c:pt idx="363196">
                  <c:v>45708.95</c:v>
                </c:pt>
                <c:pt idx="363197">
                  <c:v>38257.54</c:v>
                </c:pt>
                <c:pt idx="363198">
                  <c:v>42757.89</c:v>
                </c:pt>
                <c:pt idx="363199">
                  <c:v>51182.65</c:v>
                </c:pt>
                <c:pt idx="363200">
                  <c:v>53542.239999999998</c:v>
                </c:pt>
                <c:pt idx="363201">
                  <c:v>42580.47</c:v>
                </c:pt>
                <c:pt idx="363202">
                  <c:v>36008.51</c:v>
                </c:pt>
                <c:pt idx="363203">
                  <c:v>31500.28</c:v>
                </c:pt>
                <c:pt idx="363204">
                  <c:v>31466.3</c:v>
                </c:pt>
                <c:pt idx="363205">
                  <c:v>39540.61</c:v>
                </c:pt>
                <c:pt idx="363206">
                  <c:v>21321.53</c:v>
                </c:pt>
                <c:pt idx="363207">
                  <c:v>26808.21</c:v>
                </c:pt>
                <c:pt idx="363208">
                  <c:v>22325.119999999999</c:v>
                </c:pt>
                <c:pt idx="363209">
                  <c:v>23575.919999999998</c:v>
                </c:pt>
                <c:pt idx="363210">
                  <c:v>22538.99</c:v>
                </c:pt>
                <c:pt idx="363211">
                  <c:v>21601.22</c:v>
                </c:pt>
                <c:pt idx="363212">
                  <c:v>15888.76</c:v>
                </c:pt>
                <c:pt idx="363213">
                  <c:v>22015.39</c:v>
                </c:pt>
                <c:pt idx="363214">
                  <c:v>23785.13</c:v>
                </c:pt>
                <c:pt idx="363215">
                  <c:v>16717</c:v>
                </c:pt>
                <c:pt idx="363216">
                  <c:v>17477.509999999998</c:v>
                </c:pt>
                <c:pt idx="363217">
                  <c:v>15975.15</c:v>
                </c:pt>
                <c:pt idx="363218">
                  <c:v>12523.74</c:v>
                </c:pt>
                <c:pt idx="363219">
                  <c:v>14218.06</c:v>
                </c:pt>
                <c:pt idx="363220">
                  <c:v>11548.88</c:v>
                </c:pt>
                <c:pt idx="363221">
                  <c:v>12297.05</c:v>
                </c:pt>
                <c:pt idx="363222">
                  <c:v>11486.59</c:v>
                </c:pt>
                <c:pt idx="363223">
                  <c:v>11277.99</c:v>
                </c:pt>
                <c:pt idx="363224">
                  <c:v>12421.92</c:v>
                </c:pt>
                <c:pt idx="363225">
                  <c:v>9386.02</c:v>
                </c:pt>
                <c:pt idx="363226">
                  <c:v>12367.17</c:v>
                </c:pt>
                <c:pt idx="363227">
                  <c:v>10671.95</c:v>
                </c:pt>
                <c:pt idx="363228">
                  <c:v>13725.38</c:v>
                </c:pt>
                <c:pt idx="363229">
                  <c:v>11721.27</c:v>
                </c:pt>
                <c:pt idx="363230">
                  <c:v>12230.33</c:v>
                </c:pt>
                <c:pt idx="363231">
                  <c:v>10442.92</c:v>
                </c:pt>
                <c:pt idx="363232">
                  <c:v>9441.84</c:v>
                </c:pt>
                <c:pt idx="363233">
                  <c:v>10231.51</c:v>
                </c:pt>
                <c:pt idx="363234">
                  <c:v>9328.81</c:v>
                </c:pt>
                <c:pt idx="363235">
                  <c:v>11747.93</c:v>
                </c:pt>
                <c:pt idx="363236">
                  <c:v>10624.85</c:v>
                </c:pt>
                <c:pt idx="363237">
                  <c:v>11460.5</c:v>
                </c:pt>
                <c:pt idx="363238">
                  <c:v>10648.94</c:v>
                </c:pt>
                <c:pt idx="363239">
                  <c:v>12982.89</c:v>
                </c:pt>
                <c:pt idx="363240">
                  <c:v>10498.62</c:v>
                </c:pt>
                <c:pt idx="363241">
                  <c:v>12420.55</c:v>
                </c:pt>
                <c:pt idx="363242">
                  <c:v>10797.64</c:v>
                </c:pt>
                <c:pt idx="363243">
                  <c:v>11121.37</c:v>
                </c:pt>
                <c:pt idx="363244">
                  <c:v>10841.31</c:v>
                </c:pt>
                <c:pt idx="363245">
                  <c:v>12817.69</c:v>
                </c:pt>
                <c:pt idx="363246">
                  <c:v>12684.11</c:v>
                </c:pt>
                <c:pt idx="363247">
                  <c:v>10813.37</c:v>
                </c:pt>
                <c:pt idx="363248">
                  <c:v>12562.23</c:v>
                </c:pt>
                <c:pt idx="363249">
                  <c:v>12555.52</c:v>
                </c:pt>
                <c:pt idx="363250">
                  <c:v>13637.4</c:v>
                </c:pt>
                <c:pt idx="363251">
                  <c:v>12875.1</c:v>
                </c:pt>
                <c:pt idx="363252">
                  <c:v>12024.41</c:v>
                </c:pt>
                <c:pt idx="363253">
                  <c:v>12543.66</c:v>
                </c:pt>
                <c:pt idx="363254">
                  <c:v>11860.12</c:v>
                </c:pt>
                <c:pt idx="363255">
                  <c:v>10625.6</c:v>
                </c:pt>
                <c:pt idx="363256">
                  <c:v>11183.56</c:v>
                </c:pt>
                <c:pt idx="363257">
                  <c:v>11301.93</c:v>
                </c:pt>
                <c:pt idx="363258">
                  <c:v>10575.88</c:v>
                </c:pt>
                <c:pt idx="363259">
                  <c:v>10948.86</c:v>
                </c:pt>
                <c:pt idx="363260">
                  <c:v>9810.09</c:v>
                </c:pt>
                <c:pt idx="363261">
                  <c:v>10010.459999999999</c:v>
                </c:pt>
                <c:pt idx="363262">
                  <c:v>10632.88</c:v>
                </c:pt>
                <c:pt idx="363263">
                  <c:v>12129.76</c:v>
                </c:pt>
                <c:pt idx="363264">
                  <c:v>16819.150000000001</c:v>
                </c:pt>
                <c:pt idx="363265">
                  <c:v>13699.43</c:v>
                </c:pt>
                <c:pt idx="363266">
                  <c:v>12685.14</c:v>
                </c:pt>
                <c:pt idx="363267">
                  <c:v>13943.51</c:v>
                </c:pt>
                <c:pt idx="363268">
                  <c:v>21905.49</c:v>
                </c:pt>
                <c:pt idx="363269">
                  <c:v>11053.11</c:v>
                </c:pt>
                <c:pt idx="363270">
                  <c:v>11126.12</c:v>
                </c:pt>
                <c:pt idx="363271">
                  <c:v>9630.7000000000007</c:v>
                </c:pt>
                <c:pt idx="363272">
                  <c:v>10389.52</c:v>
                </c:pt>
                <c:pt idx="363273">
                  <c:v>9952.2900000000009</c:v>
                </c:pt>
                <c:pt idx="363274">
                  <c:v>10958.78</c:v>
                </c:pt>
                <c:pt idx="363275">
                  <c:v>10225.49</c:v>
                </c:pt>
                <c:pt idx="363276">
                  <c:v>10420.969999999999</c:v>
                </c:pt>
                <c:pt idx="363277">
                  <c:v>10031.35</c:v>
                </c:pt>
                <c:pt idx="363278">
                  <c:v>10478.41</c:v>
                </c:pt>
                <c:pt idx="363279">
                  <c:v>10562.12</c:v>
                </c:pt>
                <c:pt idx="363280">
                  <c:v>9715.1</c:v>
                </c:pt>
                <c:pt idx="363281">
                  <c:v>10289.379999999999</c:v>
                </c:pt>
                <c:pt idx="363282">
                  <c:v>9225.27</c:v>
                </c:pt>
                <c:pt idx="363283">
                  <c:v>12203.78</c:v>
                </c:pt>
                <c:pt idx="363284">
                  <c:v>9956.5300000000007</c:v>
                </c:pt>
                <c:pt idx="363285">
                  <c:v>9550.93</c:v>
                </c:pt>
                <c:pt idx="363286">
                  <c:v>9571.57</c:v>
                </c:pt>
                <c:pt idx="363287">
                  <c:v>11527.97</c:v>
                </c:pt>
                <c:pt idx="363288">
                  <c:v>10000.11</c:v>
                </c:pt>
                <c:pt idx="363289">
                  <c:v>9285.39</c:v>
                </c:pt>
                <c:pt idx="363290">
                  <c:v>9429.18</c:v>
                </c:pt>
                <c:pt idx="363291">
                  <c:v>9539.8799999999992</c:v>
                </c:pt>
                <c:pt idx="363292">
                  <c:v>9802.34</c:v>
                </c:pt>
                <c:pt idx="363293">
                  <c:v>9009.74</c:v>
                </c:pt>
                <c:pt idx="363294">
                  <c:v>9984.9699999999993</c:v>
                </c:pt>
                <c:pt idx="363295">
                  <c:v>10037.31</c:v>
                </c:pt>
                <c:pt idx="363296">
                  <c:v>9859.8799999999992</c:v>
                </c:pt>
                <c:pt idx="363297">
                  <c:v>10793.87</c:v>
                </c:pt>
                <c:pt idx="363298">
                  <c:v>12165.51</c:v>
                </c:pt>
                <c:pt idx="363299">
                  <c:v>10366.200000000001</c:v>
                </c:pt>
                <c:pt idx="363300">
                  <c:v>12001.37</c:v>
                </c:pt>
                <c:pt idx="363301">
                  <c:v>13250.08</c:v>
                </c:pt>
                <c:pt idx="363302">
                  <c:v>13036.39</c:v>
                </c:pt>
                <c:pt idx="363303">
                  <c:v>13095.22</c:v>
                </c:pt>
                <c:pt idx="363304">
                  <c:v>13985.99</c:v>
                </c:pt>
                <c:pt idx="363305">
                  <c:v>11087.36</c:v>
                </c:pt>
                <c:pt idx="363306">
                  <c:v>9467.2000000000007</c:v>
                </c:pt>
                <c:pt idx="363307">
                  <c:v>11610.08</c:v>
                </c:pt>
                <c:pt idx="363308">
                  <c:v>11069.09</c:v>
                </c:pt>
                <c:pt idx="363309">
                  <c:v>12018.45</c:v>
                </c:pt>
                <c:pt idx="363310">
                  <c:v>11307.77</c:v>
                </c:pt>
                <c:pt idx="363311">
                  <c:v>12069.05</c:v>
                </c:pt>
                <c:pt idx="363312">
                  <c:v>11481.93</c:v>
                </c:pt>
                <c:pt idx="363313">
                  <c:v>11020.54</c:v>
                </c:pt>
                <c:pt idx="363314">
                  <c:v>12630.38</c:v>
                </c:pt>
                <c:pt idx="363315">
                  <c:v>13844.47</c:v>
                </c:pt>
                <c:pt idx="363316">
                  <c:v>20447.740000000002</c:v>
                </c:pt>
                <c:pt idx="363317">
                  <c:v>14003.81</c:v>
                </c:pt>
                <c:pt idx="363318">
                  <c:v>14269.09</c:v>
                </c:pt>
                <c:pt idx="363319">
                  <c:v>16302.13</c:v>
                </c:pt>
                <c:pt idx="363320">
                  <c:v>23515.83</c:v>
                </c:pt>
                <c:pt idx="363321">
                  <c:v>12363.48</c:v>
                </c:pt>
                <c:pt idx="363322">
                  <c:v>11949.1</c:v>
                </c:pt>
                <c:pt idx="363323">
                  <c:v>10168.19</c:v>
                </c:pt>
                <c:pt idx="363324">
                  <c:v>10893.89</c:v>
                </c:pt>
                <c:pt idx="363325">
                  <c:v>10157.280000000001</c:v>
                </c:pt>
                <c:pt idx="363326">
                  <c:v>9482.0499999999993</c:v>
                </c:pt>
                <c:pt idx="363327">
                  <c:v>11861.48</c:v>
                </c:pt>
                <c:pt idx="363328">
                  <c:v>12094.03</c:v>
                </c:pt>
                <c:pt idx="363329">
                  <c:v>9846.6299999999992</c:v>
                </c:pt>
                <c:pt idx="363330">
                  <c:v>11461.11</c:v>
                </c:pt>
                <c:pt idx="363331">
                  <c:v>11214.66</c:v>
                </c:pt>
                <c:pt idx="363332">
                  <c:v>11738.27</c:v>
                </c:pt>
                <c:pt idx="363333">
                  <c:v>10897.2</c:v>
                </c:pt>
                <c:pt idx="363334">
                  <c:v>10104.34</c:v>
                </c:pt>
                <c:pt idx="363335">
                  <c:v>11267.35</c:v>
                </c:pt>
                <c:pt idx="363336">
                  <c:v>9874.93</c:v>
                </c:pt>
                <c:pt idx="363337">
                  <c:v>10425.43</c:v>
                </c:pt>
                <c:pt idx="363338">
                  <c:v>10020.01</c:v>
                </c:pt>
                <c:pt idx="363339">
                  <c:v>11015.59</c:v>
                </c:pt>
                <c:pt idx="363340">
                  <c:v>13356.7</c:v>
                </c:pt>
                <c:pt idx="363341">
                  <c:v>11937.35</c:v>
                </c:pt>
                <c:pt idx="363342">
                  <c:v>11075</c:v>
                </c:pt>
                <c:pt idx="363343">
                  <c:v>11399.14</c:v>
                </c:pt>
                <c:pt idx="363344">
                  <c:v>9820.39</c:v>
                </c:pt>
                <c:pt idx="363345">
                  <c:v>12097.06</c:v>
                </c:pt>
                <c:pt idx="363346">
                  <c:v>10117.42</c:v>
                </c:pt>
                <c:pt idx="363347">
                  <c:v>10286.56</c:v>
                </c:pt>
                <c:pt idx="363348">
                  <c:v>12368.25</c:v>
                </c:pt>
                <c:pt idx="363349">
                  <c:v>11271.5</c:v>
                </c:pt>
                <c:pt idx="363350">
                  <c:v>13014.7</c:v>
                </c:pt>
                <c:pt idx="363351">
                  <c:v>10941.88</c:v>
                </c:pt>
                <c:pt idx="363352">
                  <c:v>13518.98</c:v>
                </c:pt>
                <c:pt idx="363353">
                  <c:v>14812.45</c:v>
                </c:pt>
                <c:pt idx="363354">
                  <c:v>14649.53</c:v>
                </c:pt>
                <c:pt idx="363355">
                  <c:v>13002.73</c:v>
                </c:pt>
                <c:pt idx="363356">
                  <c:v>14158.68</c:v>
                </c:pt>
                <c:pt idx="363357">
                  <c:v>14165.01</c:v>
                </c:pt>
                <c:pt idx="363358">
                  <c:v>11978.16</c:v>
                </c:pt>
                <c:pt idx="363359">
                  <c:v>13738.67</c:v>
                </c:pt>
                <c:pt idx="363360">
                  <c:v>11571.45</c:v>
                </c:pt>
                <c:pt idx="363361">
                  <c:v>13834.57</c:v>
                </c:pt>
                <c:pt idx="363362">
                  <c:v>11867.33</c:v>
                </c:pt>
                <c:pt idx="363363">
                  <c:v>11984.64</c:v>
                </c:pt>
                <c:pt idx="363364">
                  <c:v>12049.51</c:v>
                </c:pt>
                <c:pt idx="363365">
                  <c:v>4888.5</c:v>
                </c:pt>
                <c:pt idx="363366">
                  <c:v>17643.25</c:v>
                </c:pt>
                <c:pt idx="363367">
                  <c:v>9627.02</c:v>
                </c:pt>
                <c:pt idx="363368">
                  <c:v>969.9</c:v>
                </c:pt>
                <c:pt idx="363369">
                  <c:v>1228.1300000000001</c:v>
                </c:pt>
                <c:pt idx="363370">
                  <c:v>2819.46</c:v>
                </c:pt>
                <c:pt idx="363371">
                  <c:v>2942.53</c:v>
                </c:pt>
                <c:pt idx="363372">
                  <c:v>6192.68</c:v>
                </c:pt>
                <c:pt idx="363373">
                  <c:v>20519.34</c:v>
                </c:pt>
                <c:pt idx="363374">
                  <c:v>9258.4</c:v>
                </c:pt>
                <c:pt idx="363375">
                  <c:v>541.92999999999995</c:v>
                </c:pt>
                <c:pt idx="363376">
                  <c:v>130.94999999999999</c:v>
                </c:pt>
                <c:pt idx="363377">
                  <c:v>24.5</c:v>
                </c:pt>
                <c:pt idx="363378">
                  <c:v>10.25</c:v>
                </c:pt>
                <c:pt idx="363379">
                  <c:v>9.3000000000000007</c:v>
                </c:pt>
                <c:pt idx="363380">
                  <c:v>6.6</c:v>
                </c:pt>
                <c:pt idx="363381">
                  <c:v>-1</c:v>
                </c:pt>
                <c:pt idx="363382">
                  <c:v>16.37</c:v>
                </c:pt>
                <c:pt idx="363383">
                  <c:v>17.75</c:v>
                </c:pt>
                <c:pt idx="363384">
                  <c:v>13.5</c:v>
                </c:pt>
                <c:pt idx="363385">
                  <c:v>15.5</c:v>
                </c:pt>
                <c:pt idx="363386">
                  <c:v>10</c:v>
                </c:pt>
                <c:pt idx="363387">
                  <c:v>2</c:v>
                </c:pt>
                <c:pt idx="363388">
                  <c:v>15</c:v>
                </c:pt>
                <c:pt idx="363389">
                  <c:v>9.5</c:v>
                </c:pt>
                <c:pt idx="363390">
                  <c:v>33.5</c:v>
                </c:pt>
                <c:pt idx="363391">
                  <c:v>30</c:v>
                </c:pt>
                <c:pt idx="363392">
                  <c:v>14</c:v>
                </c:pt>
                <c:pt idx="363393">
                  <c:v>-23</c:v>
                </c:pt>
                <c:pt idx="363394">
                  <c:v>0.5</c:v>
                </c:pt>
                <c:pt idx="363395">
                  <c:v>-139</c:v>
                </c:pt>
                <c:pt idx="363396">
                  <c:v>291</c:v>
                </c:pt>
                <c:pt idx="363397">
                  <c:v>4727.3</c:v>
                </c:pt>
                <c:pt idx="363398">
                  <c:v>10047.92</c:v>
                </c:pt>
                <c:pt idx="363399">
                  <c:v>10828.53</c:v>
                </c:pt>
                <c:pt idx="363400">
                  <c:v>16308.97</c:v>
                </c:pt>
                <c:pt idx="363401">
                  <c:v>15114.33</c:v>
                </c:pt>
                <c:pt idx="363402">
                  <c:v>17518.88</c:v>
                </c:pt>
                <c:pt idx="363403">
                  <c:v>32617.42</c:v>
                </c:pt>
                <c:pt idx="363404">
                  <c:v>27462.83</c:v>
                </c:pt>
                <c:pt idx="363405">
                  <c:v>17677.939999999999</c:v>
                </c:pt>
                <c:pt idx="363406">
                  <c:v>26053.25</c:v>
                </c:pt>
                <c:pt idx="363407">
                  <c:v>66724.88</c:v>
                </c:pt>
                <c:pt idx="363408">
                  <c:v>103351.46</c:v>
                </c:pt>
                <c:pt idx="363409">
                  <c:v>85310.48</c:v>
                </c:pt>
                <c:pt idx="363410">
                  <c:v>53826.96</c:v>
                </c:pt>
                <c:pt idx="363411">
                  <c:v>42899.360000000001</c:v>
                </c:pt>
                <c:pt idx="363412">
                  <c:v>23968.6</c:v>
                </c:pt>
                <c:pt idx="363413">
                  <c:v>7486.37</c:v>
                </c:pt>
                <c:pt idx="363414">
                  <c:v>3352.27</c:v>
                </c:pt>
                <c:pt idx="363415">
                  <c:v>3298.39</c:v>
                </c:pt>
                <c:pt idx="363416">
                  <c:v>2668.98</c:v>
                </c:pt>
                <c:pt idx="363417">
                  <c:v>4457.0200000000004</c:v>
                </c:pt>
                <c:pt idx="363418">
                  <c:v>11594.15</c:v>
                </c:pt>
                <c:pt idx="363419">
                  <c:v>19365.03</c:v>
                </c:pt>
                <c:pt idx="363420">
                  <c:v>1082.83</c:v>
                </c:pt>
                <c:pt idx="363421">
                  <c:v>-31.11</c:v>
                </c:pt>
                <c:pt idx="363422">
                  <c:v>125.04</c:v>
                </c:pt>
                <c:pt idx="363423">
                  <c:v>724.13</c:v>
                </c:pt>
                <c:pt idx="363424">
                  <c:v>3672.29</c:v>
                </c:pt>
                <c:pt idx="363425">
                  <c:v>3715.14</c:v>
                </c:pt>
                <c:pt idx="363426">
                  <c:v>4396.62</c:v>
                </c:pt>
                <c:pt idx="363427">
                  <c:v>6496.8</c:v>
                </c:pt>
                <c:pt idx="363428">
                  <c:v>20913.830000000002</c:v>
                </c:pt>
                <c:pt idx="363429">
                  <c:v>10870.92</c:v>
                </c:pt>
                <c:pt idx="363430">
                  <c:v>310.74</c:v>
                </c:pt>
                <c:pt idx="363431">
                  <c:v>-19.28</c:v>
                </c:pt>
                <c:pt idx="363432">
                  <c:v>2.7</c:v>
                </c:pt>
                <c:pt idx="363433">
                  <c:v>-11</c:v>
                </c:pt>
                <c:pt idx="363434">
                  <c:v>1.2</c:v>
                </c:pt>
                <c:pt idx="363435">
                  <c:v>-6.2</c:v>
                </c:pt>
                <c:pt idx="363436">
                  <c:v>-0.1</c:v>
                </c:pt>
                <c:pt idx="363437">
                  <c:v>0.1</c:v>
                </c:pt>
                <c:pt idx="363438">
                  <c:v>2.37</c:v>
                </c:pt>
                <c:pt idx="363439">
                  <c:v>0.1</c:v>
                </c:pt>
                <c:pt idx="363440">
                  <c:v>0.1</c:v>
                </c:pt>
                <c:pt idx="363441">
                  <c:v>-59</c:v>
                </c:pt>
                <c:pt idx="363442">
                  <c:v>1</c:v>
                </c:pt>
                <c:pt idx="363443">
                  <c:v>114.25</c:v>
                </c:pt>
                <c:pt idx="363444">
                  <c:v>2563.75</c:v>
                </c:pt>
                <c:pt idx="363445">
                  <c:v>6286.48</c:v>
                </c:pt>
                <c:pt idx="363446">
                  <c:v>7709.75</c:v>
                </c:pt>
                <c:pt idx="363447">
                  <c:v>8374.14</c:v>
                </c:pt>
                <c:pt idx="363448">
                  <c:v>15272.81</c:v>
                </c:pt>
                <c:pt idx="363449">
                  <c:v>16725.54</c:v>
                </c:pt>
                <c:pt idx="363450">
                  <c:v>20405.080000000002</c:v>
                </c:pt>
                <c:pt idx="363451">
                  <c:v>33931.49</c:v>
                </c:pt>
                <c:pt idx="363452">
                  <c:v>37926.29</c:v>
                </c:pt>
                <c:pt idx="363453">
                  <c:v>16020.63</c:v>
                </c:pt>
                <c:pt idx="363454">
                  <c:v>21093.11</c:v>
                </c:pt>
                <c:pt idx="363455">
                  <c:v>60681.91</c:v>
                </c:pt>
                <c:pt idx="363456">
                  <c:v>96370.19</c:v>
                </c:pt>
                <c:pt idx="363457">
                  <c:v>89006.43</c:v>
                </c:pt>
                <c:pt idx="363458">
                  <c:v>67845.399999999994</c:v>
                </c:pt>
                <c:pt idx="363459">
                  <c:v>47211.99</c:v>
                </c:pt>
                <c:pt idx="363460">
                  <c:v>33573.51</c:v>
                </c:pt>
                <c:pt idx="363461">
                  <c:v>8064.96</c:v>
                </c:pt>
                <c:pt idx="363462">
                  <c:v>3741.39</c:v>
                </c:pt>
                <c:pt idx="363463">
                  <c:v>2939.27</c:v>
                </c:pt>
                <c:pt idx="363464">
                  <c:v>2884.26</c:v>
                </c:pt>
                <c:pt idx="363465">
                  <c:v>4232.93</c:v>
                </c:pt>
                <c:pt idx="363466">
                  <c:v>8816.5300000000007</c:v>
                </c:pt>
                <c:pt idx="363467">
                  <c:v>21462.86</c:v>
                </c:pt>
                <c:pt idx="363468">
                  <c:v>3025.91</c:v>
                </c:pt>
                <c:pt idx="363469">
                  <c:v>3119.32</c:v>
                </c:pt>
                <c:pt idx="363470">
                  <c:v>2499.33</c:v>
                </c:pt>
                <c:pt idx="363471">
                  <c:v>2890.95</c:v>
                </c:pt>
                <c:pt idx="363472">
                  <c:v>3940.04</c:v>
                </c:pt>
                <c:pt idx="363473">
                  <c:v>6720.13</c:v>
                </c:pt>
                <c:pt idx="363474">
                  <c:v>20688.98</c:v>
                </c:pt>
                <c:pt idx="363475">
                  <c:v>6608.98</c:v>
                </c:pt>
                <c:pt idx="363476">
                  <c:v>35.03</c:v>
                </c:pt>
                <c:pt idx="363477">
                  <c:v>9.17</c:v>
                </c:pt>
                <c:pt idx="363478">
                  <c:v>3.79</c:v>
                </c:pt>
                <c:pt idx="363479">
                  <c:v>1.2</c:v>
                </c:pt>
                <c:pt idx="363480">
                  <c:v>0.1</c:v>
                </c:pt>
                <c:pt idx="363481">
                  <c:v>8.86</c:v>
                </c:pt>
                <c:pt idx="363482">
                  <c:v>-3.6</c:v>
                </c:pt>
                <c:pt idx="363483">
                  <c:v>2.8</c:v>
                </c:pt>
                <c:pt idx="363484">
                  <c:v>0.88</c:v>
                </c:pt>
                <c:pt idx="363485">
                  <c:v>0.27</c:v>
                </c:pt>
                <c:pt idx="363486">
                  <c:v>0.6</c:v>
                </c:pt>
                <c:pt idx="363487">
                  <c:v>-0.72</c:v>
                </c:pt>
                <c:pt idx="363488">
                  <c:v>48.32</c:v>
                </c:pt>
                <c:pt idx="363489">
                  <c:v>33.6</c:v>
                </c:pt>
                <c:pt idx="363490">
                  <c:v>12.88</c:v>
                </c:pt>
                <c:pt idx="363491">
                  <c:v>43.2</c:v>
                </c:pt>
                <c:pt idx="363492">
                  <c:v>15.38</c:v>
                </c:pt>
                <c:pt idx="363493">
                  <c:v>669.82</c:v>
                </c:pt>
                <c:pt idx="363494">
                  <c:v>2914.1</c:v>
                </c:pt>
                <c:pt idx="363495">
                  <c:v>7985.16</c:v>
                </c:pt>
                <c:pt idx="363496">
                  <c:v>12879.82</c:v>
                </c:pt>
                <c:pt idx="363497">
                  <c:v>15938.75</c:v>
                </c:pt>
                <c:pt idx="363498">
                  <c:v>19639.5</c:v>
                </c:pt>
                <c:pt idx="363499">
                  <c:v>23513.11</c:v>
                </c:pt>
                <c:pt idx="363500">
                  <c:v>24601.78</c:v>
                </c:pt>
                <c:pt idx="363501">
                  <c:v>25595</c:v>
                </c:pt>
                <c:pt idx="363502">
                  <c:v>-11</c:v>
                </c:pt>
                <c:pt idx="363503">
                  <c:v>-19.940000000000001</c:v>
                </c:pt>
                <c:pt idx="363504">
                  <c:v>20</c:v>
                </c:pt>
                <c:pt idx="363505">
                  <c:v>-32</c:v>
                </c:pt>
                <c:pt idx="363506">
                  <c:v>7</c:v>
                </c:pt>
                <c:pt idx="363507">
                  <c:v>5</c:v>
                </c:pt>
                <c:pt idx="363508">
                  <c:v>-5</c:v>
                </c:pt>
                <c:pt idx="363509">
                  <c:v>5</c:v>
                </c:pt>
                <c:pt idx="363510">
                  <c:v>10</c:v>
                </c:pt>
                <c:pt idx="363511">
                  <c:v>-14</c:v>
                </c:pt>
                <c:pt idx="363512">
                  <c:v>-18</c:v>
                </c:pt>
                <c:pt idx="363513">
                  <c:v>-7</c:v>
                </c:pt>
                <c:pt idx="363514">
                  <c:v>9</c:v>
                </c:pt>
                <c:pt idx="363515">
                  <c:v>6.47</c:v>
                </c:pt>
                <c:pt idx="363516">
                  <c:v>7</c:v>
                </c:pt>
                <c:pt idx="363517">
                  <c:v>-9.9700000000000006</c:v>
                </c:pt>
                <c:pt idx="363518">
                  <c:v>4.97</c:v>
                </c:pt>
                <c:pt idx="363519">
                  <c:v>-15.94</c:v>
                </c:pt>
                <c:pt idx="363520">
                  <c:v>25.91</c:v>
                </c:pt>
                <c:pt idx="363521">
                  <c:v>-2.97</c:v>
                </c:pt>
                <c:pt idx="363522">
                  <c:v>-12.97</c:v>
                </c:pt>
                <c:pt idx="363523">
                  <c:v>-59.76</c:v>
                </c:pt>
                <c:pt idx="363524">
                  <c:v>7.47</c:v>
                </c:pt>
                <c:pt idx="363525">
                  <c:v>14.94</c:v>
                </c:pt>
                <c:pt idx="363526">
                  <c:v>7.47</c:v>
                </c:pt>
                <c:pt idx="363527">
                  <c:v>-22.41</c:v>
                </c:pt>
                <c:pt idx="363528">
                  <c:v>14.94</c:v>
                </c:pt>
                <c:pt idx="363529">
                  <c:v>-4.97</c:v>
                </c:pt>
                <c:pt idx="363530">
                  <c:v>-8.44</c:v>
                </c:pt>
                <c:pt idx="363531">
                  <c:v>0.75</c:v>
                </c:pt>
                <c:pt idx="363532">
                  <c:v>5</c:v>
                </c:pt>
                <c:pt idx="363533">
                  <c:v>-14.38</c:v>
                </c:pt>
                <c:pt idx="363534">
                  <c:v>0.97</c:v>
                </c:pt>
                <c:pt idx="363535">
                  <c:v>7455.09</c:v>
                </c:pt>
                <c:pt idx="363536">
                  <c:v>6862.87</c:v>
                </c:pt>
                <c:pt idx="363537">
                  <c:v>6238.97</c:v>
                </c:pt>
                <c:pt idx="363538">
                  <c:v>5771.68</c:v>
                </c:pt>
                <c:pt idx="363539">
                  <c:v>6157.21</c:v>
                </c:pt>
                <c:pt idx="363540">
                  <c:v>6865.38</c:v>
                </c:pt>
                <c:pt idx="363541">
                  <c:v>8983.14</c:v>
                </c:pt>
                <c:pt idx="363542">
                  <c:v>6237.16</c:v>
                </c:pt>
                <c:pt idx="363543">
                  <c:v>7182.73</c:v>
                </c:pt>
                <c:pt idx="363544">
                  <c:v>6485.6</c:v>
                </c:pt>
                <c:pt idx="363545">
                  <c:v>6611.88</c:v>
                </c:pt>
                <c:pt idx="363546">
                  <c:v>6890.56</c:v>
                </c:pt>
                <c:pt idx="363547">
                  <c:v>7906.43</c:v>
                </c:pt>
                <c:pt idx="363548">
                  <c:v>7864.31</c:v>
                </c:pt>
                <c:pt idx="363549">
                  <c:v>6394.68</c:v>
                </c:pt>
                <c:pt idx="363550">
                  <c:v>9304.9599999999991</c:v>
                </c:pt>
                <c:pt idx="363551">
                  <c:v>8940.7099999999991</c:v>
                </c:pt>
                <c:pt idx="363552">
                  <c:v>9893.9599999999991</c:v>
                </c:pt>
                <c:pt idx="363553">
                  <c:v>8297.34</c:v>
                </c:pt>
                <c:pt idx="363554">
                  <c:v>7994.7</c:v>
                </c:pt>
                <c:pt idx="363555">
                  <c:v>7466.93</c:v>
                </c:pt>
                <c:pt idx="363556">
                  <c:v>8880.32</c:v>
                </c:pt>
                <c:pt idx="363557">
                  <c:v>8031.66</c:v>
                </c:pt>
                <c:pt idx="363558">
                  <c:v>8497.48</c:v>
                </c:pt>
                <c:pt idx="363559">
                  <c:v>7499.39</c:v>
                </c:pt>
                <c:pt idx="363560">
                  <c:v>8708</c:v>
                </c:pt>
                <c:pt idx="363561">
                  <c:v>8192.67</c:v>
                </c:pt>
                <c:pt idx="363562">
                  <c:v>7907.86</c:v>
                </c:pt>
                <c:pt idx="363563">
                  <c:v>8437.89</c:v>
                </c:pt>
                <c:pt idx="363564">
                  <c:v>8016.11</c:v>
                </c:pt>
                <c:pt idx="363565">
                  <c:v>7042.64</c:v>
                </c:pt>
                <c:pt idx="363566">
                  <c:v>7038.9</c:v>
                </c:pt>
                <c:pt idx="363567">
                  <c:v>5573.95</c:v>
                </c:pt>
                <c:pt idx="363568">
                  <c:v>5328.36</c:v>
                </c:pt>
                <c:pt idx="363569">
                  <c:v>5562.02</c:v>
                </c:pt>
                <c:pt idx="363570">
                  <c:v>6914.24</c:v>
                </c:pt>
                <c:pt idx="363571">
                  <c:v>5119.87</c:v>
                </c:pt>
                <c:pt idx="363572">
                  <c:v>5349.25</c:v>
                </c:pt>
                <c:pt idx="363573">
                  <c:v>5435.54</c:v>
                </c:pt>
                <c:pt idx="363574">
                  <c:v>6049.56</c:v>
                </c:pt>
                <c:pt idx="363575">
                  <c:v>6383.88</c:v>
                </c:pt>
                <c:pt idx="363576">
                  <c:v>6461.25</c:v>
                </c:pt>
                <c:pt idx="363577">
                  <c:v>13159.28</c:v>
                </c:pt>
                <c:pt idx="363578">
                  <c:v>5862.34</c:v>
                </c:pt>
                <c:pt idx="363579">
                  <c:v>5124.9799999999996</c:v>
                </c:pt>
                <c:pt idx="363580">
                  <c:v>6240.68</c:v>
                </c:pt>
                <c:pt idx="363581">
                  <c:v>9741.5499999999993</c:v>
                </c:pt>
                <c:pt idx="363582">
                  <c:v>5819.63</c:v>
                </c:pt>
                <c:pt idx="363583">
                  <c:v>7432.21</c:v>
                </c:pt>
                <c:pt idx="363584">
                  <c:v>6039.27</c:v>
                </c:pt>
                <c:pt idx="363585">
                  <c:v>6134.18</c:v>
                </c:pt>
                <c:pt idx="363586">
                  <c:v>5569.94</c:v>
                </c:pt>
                <c:pt idx="363587">
                  <c:v>6284.36</c:v>
                </c:pt>
                <c:pt idx="363588">
                  <c:v>6603.81</c:v>
                </c:pt>
                <c:pt idx="363589">
                  <c:v>5000.8</c:v>
                </c:pt>
                <c:pt idx="363590">
                  <c:v>5875.73</c:v>
                </c:pt>
                <c:pt idx="363591">
                  <c:v>6158.01</c:v>
                </c:pt>
                <c:pt idx="363592">
                  <c:v>6914.42</c:v>
                </c:pt>
                <c:pt idx="363593">
                  <c:v>8925.49</c:v>
                </c:pt>
                <c:pt idx="363594">
                  <c:v>7669.55</c:v>
                </c:pt>
                <c:pt idx="363595">
                  <c:v>6878.82</c:v>
                </c:pt>
                <c:pt idx="363596">
                  <c:v>7622.54</c:v>
                </c:pt>
                <c:pt idx="363597">
                  <c:v>7507.69</c:v>
                </c:pt>
                <c:pt idx="363598">
                  <c:v>7732.78</c:v>
                </c:pt>
                <c:pt idx="363599">
                  <c:v>7816.13</c:v>
                </c:pt>
                <c:pt idx="363600">
                  <c:v>7516.62</c:v>
                </c:pt>
                <c:pt idx="363601">
                  <c:v>6930.09</c:v>
                </c:pt>
                <c:pt idx="363602">
                  <c:v>8164.85</c:v>
                </c:pt>
                <c:pt idx="363603">
                  <c:v>9640.2900000000009</c:v>
                </c:pt>
                <c:pt idx="363604">
                  <c:v>11272.55</c:v>
                </c:pt>
                <c:pt idx="363605">
                  <c:v>8737.82</c:v>
                </c:pt>
                <c:pt idx="363606">
                  <c:v>8424.44</c:v>
                </c:pt>
                <c:pt idx="363607">
                  <c:v>8929.5</c:v>
                </c:pt>
                <c:pt idx="363608">
                  <c:v>10615.79</c:v>
                </c:pt>
                <c:pt idx="363609">
                  <c:v>9863.32</c:v>
                </c:pt>
                <c:pt idx="363610">
                  <c:v>9129.93</c:v>
                </c:pt>
                <c:pt idx="363611">
                  <c:v>8231.39</c:v>
                </c:pt>
                <c:pt idx="363612">
                  <c:v>8021.49</c:v>
                </c:pt>
                <c:pt idx="363613">
                  <c:v>9303.83</c:v>
                </c:pt>
                <c:pt idx="363614">
                  <c:v>9596</c:v>
                </c:pt>
                <c:pt idx="363615">
                  <c:v>7614.53</c:v>
                </c:pt>
                <c:pt idx="363616">
                  <c:v>7796.98</c:v>
                </c:pt>
                <c:pt idx="363617">
                  <c:v>8649.14</c:v>
                </c:pt>
                <c:pt idx="363618">
                  <c:v>6969.93</c:v>
                </c:pt>
                <c:pt idx="363619">
                  <c:v>6261.84</c:v>
                </c:pt>
                <c:pt idx="363620">
                  <c:v>7144.46</c:v>
                </c:pt>
                <c:pt idx="363621">
                  <c:v>5902.15</c:v>
                </c:pt>
                <c:pt idx="363622">
                  <c:v>7374.59</c:v>
                </c:pt>
                <c:pt idx="363623">
                  <c:v>6920.21</c:v>
                </c:pt>
                <c:pt idx="363624">
                  <c:v>7605.43</c:v>
                </c:pt>
                <c:pt idx="363625">
                  <c:v>6234.26</c:v>
                </c:pt>
                <c:pt idx="363626">
                  <c:v>7019.98</c:v>
                </c:pt>
                <c:pt idx="363627">
                  <c:v>6144.46</c:v>
                </c:pt>
                <c:pt idx="363628">
                  <c:v>7521.09</c:v>
                </c:pt>
                <c:pt idx="363629">
                  <c:v>12508.37</c:v>
                </c:pt>
                <c:pt idx="363630">
                  <c:v>6547.28</c:v>
                </c:pt>
                <c:pt idx="363631">
                  <c:v>7699.17</c:v>
                </c:pt>
                <c:pt idx="363632">
                  <c:v>8129.97</c:v>
                </c:pt>
                <c:pt idx="363633">
                  <c:v>11169.2</c:v>
                </c:pt>
                <c:pt idx="363634">
                  <c:v>6304.13</c:v>
                </c:pt>
                <c:pt idx="363635">
                  <c:v>7128.01</c:v>
                </c:pt>
                <c:pt idx="363636">
                  <c:v>7000.68</c:v>
                </c:pt>
                <c:pt idx="363637">
                  <c:v>8172.07</c:v>
                </c:pt>
                <c:pt idx="363638">
                  <c:v>8474.39</c:v>
                </c:pt>
                <c:pt idx="363639">
                  <c:v>6512.71</c:v>
                </c:pt>
                <c:pt idx="363640">
                  <c:v>7683.11</c:v>
                </c:pt>
                <c:pt idx="363641">
                  <c:v>6233.17</c:v>
                </c:pt>
                <c:pt idx="363642">
                  <c:v>7359.28</c:v>
                </c:pt>
                <c:pt idx="363643">
                  <c:v>7251.93</c:v>
                </c:pt>
                <c:pt idx="363644">
                  <c:v>8401.7000000000007</c:v>
                </c:pt>
                <c:pt idx="363645">
                  <c:v>10030.66</c:v>
                </c:pt>
                <c:pt idx="363646">
                  <c:v>7522.93</c:v>
                </c:pt>
                <c:pt idx="363647">
                  <c:v>7527.51</c:v>
                </c:pt>
                <c:pt idx="363648">
                  <c:v>9483.66</c:v>
                </c:pt>
                <c:pt idx="363649">
                  <c:v>7613.76</c:v>
                </c:pt>
                <c:pt idx="363650">
                  <c:v>8154.58</c:v>
                </c:pt>
                <c:pt idx="363651">
                  <c:v>8635.77</c:v>
                </c:pt>
                <c:pt idx="363652">
                  <c:v>8050.31</c:v>
                </c:pt>
                <c:pt idx="363653">
                  <c:v>7878.68</c:v>
                </c:pt>
                <c:pt idx="363654">
                  <c:v>8585.49</c:v>
                </c:pt>
                <c:pt idx="363655">
                  <c:v>11100.25</c:v>
                </c:pt>
                <c:pt idx="363656">
                  <c:v>11989.48</c:v>
                </c:pt>
                <c:pt idx="363657">
                  <c:v>11331.61</c:v>
                </c:pt>
                <c:pt idx="363658">
                  <c:v>10053.23</c:v>
                </c:pt>
                <c:pt idx="363659">
                  <c:v>10063.19</c:v>
                </c:pt>
                <c:pt idx="363660">
                  <c:v>8635.6</c:v>
                </c:pt>
                <c:pt idx="363661">
                  <c:v>11626.62</c:v>
                </c:pt>
                <c:pt idx="363662">
                  <c:v>8893.7199999999993</c:v>
                </c:pt>
                <c:pt idx="363663">
                  <c:v>10914.3</c:v>
                </c:pt>
                <c:pt idx="363664">
                  <c:v>9524.8700000000008</c:v>
                </c:pt>
                <c:pt idx="363665">
                  <c:v>9846.91</c:v>
                </c:pt>
                <c:pt idx="363666">
                  <c:v>10771.85</c:v>
                </c:pt>
                <c:pt idx="363667">
                  <c:v>11120.76</c:v>
                </c:pt>
                <c:pt idx="363668">
                  <c:v>9990.92</c:v>
                </c:pt>
                <c:pt idx="363669">
                  <c:v>10183.41</c:v>
                </c:pt>
                <c:pt idx="363670">
                  <c:v>9269.42</c:v>
                </c:pt>
                <c:pt idx="363671">
                  <c:v>7491.4</c:v>
                </c:pt>
                <c:pt idx="363672">
                  <c:v>8281.32</c:v>
                </c:pt>
                <c:pt idx="363673">
                  <c:v>6118.56</c:v>
                </c:pt>
                <c:pt idx="363674">
                  <c:v>8251.6</c:v>
                </c:pt>
                <c:pt idx="363675">
                  <c:v>6464.97</c:v>
                </c:pt>
                <c:pt idx="363676">
                  <c:v>8109.26</c:v>
                </c:pt>
                <c:pt idx="363677">
                  <c:v>8087.99</c:v>
                </c:pt>
                <c:pt idx="363678">
                  <c:v>6843.57</c:v>
                </c:pt>
                <c:pt idx="363679">
                  <c:v>6871.52</c:v>
                </c:pt>
                <c:pt idx="363680">
                  <c:v>6618.23</c:v>
                </c:pt>
                <c:pt idx="363681">
                  <c:v>6280.54</c:v>
                </c:pt>
                <c:pt idx="363682">
                  <c:v>6306.3</c:v>
                </c:pt>
                <c:pt idx="363683">
                  <c:v>7332.81</c:v>
                </c:pt>
                <c:pt idx="363684">
                  <c:v>6887.65</c:v>
                </c:pt>
                <c:pt idx="363685">
                  <c:v>6970.87</c:v>
                </c:pt>
                <c:pt idx="363686">
                  <c:v>8881.59</c:v>
                </c:pt>
                <c:pt idx="363687">
                  <c:v>7463.29</c:v>
                </c:pt>
                <c:pt idx="363688">
                  <c:v>6622.9</c:v>
                </c:pt>
                <c:pt idx="363689">
                  <c:v>6412.76</c:v>
                </c:pt>
                <c:pt idx="363690">
                  <c:v>6677.52</c:v>
                </c:pt>
                <c:pt idx="363691">
                  <c:v>7685.29</c:v>
                </c:pt>
                <c:pt idx="363692">
                  <c:v>6497.33</c:v>
                </c:pt>
                <c:pt idx="363693">
                  <c:v>7158.73</c:v>
                </c:pt>
                <c:pt idx="363694">
                  <c:v>7623.19</c:v>
                </c:pt>
                <c:pt idx="363695">
                  <c:v>8204.0400000000009</c:v>
                </c:pt>
                <c:pt idx="363696">
                  <c:v>8495.2800000000007</c:v>
                </c:pt>
                <c:pt idx="363697">
                  <c:v>8212.08</c:v>
                </c:pt>
                <c:pt idx="363698">
                  <c:v>8144.8</c:v>
                </c:pt>
                <c:pt idx="363699">
                  <c:v>8503.49</c:v>
                </c:pt>
                <c:pt idx="363700">
                  <c:v>7367</c:v>
                </c:pt>
                <c:pt idx="363701">
                  <c:v>7657.15</c:v>
                </c:pt>
                <c:pt idx="363702">
                  <c:v>6995.1</c:v>
                </c:pt>
                <c:pt idx="363703">
                  <c:v>6590.89</c:v>
                </c:pt>
                <c:pt idx="363704">
                  <c:v>7066.93</c:v>
                </c:pt>
                <c:pt idx="363705">
                  <c:v>6883.96</c:v>
                </c:pt>
                <c:pt idx="363706">
                  <c:v>7820</c:v>
                </c:pt>
                <c:pt idx="363707">
                  <c:v>7073.04</c:v>
                </c:pt>
                <c:pt idx="363708">
                  <c:v>7683.8</c:v>
                </c:pt>
                <c:pt idx="363709">
                  <c:v>5986.61</c:v>
                </c:pt>
                <c:pt idx="363710">
                  <c:v>6790.54</c:v>
                </c:pt>
                <c:pt idx="363711">
                  <c:v>6674.13</c:v>
                </c:pt>
                <c:pt idx="363712">
                  <c:v>6143.11</c:v>
                </c:pt>
                <c:pt idx="363713">
                  <c:v>6326.24</c:v>
                </c:pt>
                <c:pt idx="363714">
                  <c:v>6277.91</c:v>
                </c:pt>
                <c:pt idx="363715">
                  <c:v>6647.15</c:v>
                </c:pt>
                <c:pt idx="363716">
                  <c:v>6735.15</c:v>
                </c:pt>
                <c:pt idx="363717">
                  <c:v>6355.02</c:v>
                </c:pt>
                <c:pt idx="363718">
                  <c:v>7554.13</c:v>
                </c:pt>
                <c:pt idx="363719">
                  <c:v>8573.7099999999991</c:v>
                </c:pt>
                <c:pt idx="363720">
                  <c:v>10464.549999999999</c:v>
                </c:pt>
                <c:pt idx="363721">
                  <c:v>8124.05</c:v>
                </c:pt>
                <c:pt idx="363722">
                  <c:v>9840.41</c:v>
                </c:pt>
                <c:pt idx="363723">
                  <c:v>12288.92</c:v>
                </c:pt>
                <c:pt idx="363724">
                  <c:v>18092.47</c:v>
                </c:pt>
                <c:pt idx="363725">
                  <c:v>5232.54</c:v>
                </c:pt>
                <c:pt idx="363726">
                  <c:v>5990.86</c:v>
                </c:pt>
                <c:pt idx="363727">
                  <c:v>6014.9</c:v>
                </c:pt>
                <c:pt idx="363728">
                  <c:v>5297.99</c:v>
                </c:pt>
                <c:pt idx="363729">
                  <c:v>5648.31</c:v>
                </c:pt>
                <c:pt idx="363730">
                  <c:v>5964.7</c:v>
                </c:pt>
                <c:pt idx="363731">
                  <c:v>6293.62</c:v>
                </c:pt>
                <c:pt idx="363732">
                  <c:v>6720.52</c:v>
                </c:pt>
                <c:pt idx="363733">
                  <c:v>5975.05</c:v>
                </c:pt>
                <c:pt idx="363734">
                  <c:v>5809.19</c:v>
                </c:pt>
                <c:pt idx="363735">
                  <c:v>6475.78</c:v>
                </c:pt>
                <c:pt idx="363736">
                  <c:v>6447.83</c:v>
                </c:pt>
                <c:pt idx="363737">
                  <c:v>6008.11</c:v>
                </c:pt>
                <c:pt idx="363738">
                  <c:v>6094.3</c:v>
                </c:pt>
                <c:pt idx="363739">
                  <c:v>6087.3</c:v>
                </c:pt>
                <c:pt idx="363740">
                  <c:v>6604.39</c:v>
                </c:pt>
                <c:pt idx="363741">
                  <c:v>7560.72</c:v>
                </c:pt>
                <c:pt idx="363742">
                  <c:v>7283.06</c:v>
                </c:pt>
                <c:pt idx="363743">
                  <c:v>7407.68</c:v>
                </c:pt>
                <c:pt idx="363744">
                  <c:v>6843.35</c:v>
                </c:pt>
                <c:pt idx="363745">
                  <c:v>6175.32</c:v>
                </c:pt>
                <c:pt idx="363746">
                  <c:v>7044.27</c:v>
                </c:pt>
                <c:pt idx="363747">
                  <c:v>6909.85</c:v>
                </c:pt>
                <c:pt idx="363748">
                  <c:v>7036.6</c:v>
                </c:pt>
                <c:pt idx="363749">
                  <c:v>6802.11</c:v>
                </c:pt>
                <c:pt idx="363750">
                  <c:v>7173.23</c:v>
                </c:pt>
                <c:pt idx="363751">
                  <c:v>6376.94</c:v>
                </c:pt>
                <c:pt idx="363752">
                  <c:v>6715.89</c:v>
                </c:pt>
                <c:pt idx="363753">
                  <c:v>6461.56</c:v>
                </c:pt>
                <c:pt idx="363754">
                  <c:v>6630.78</c:v>
                </c:pt>
                <c:pt idx="363755">
                  <c:v>6129.33</c:v>
                </c:pt>
                <c:pt idx="363756">
                  <c:v>6574.04</c:v>
                </c:pt>
                <c:pt idx="363757">
                  <c:v>6578.25</c:v>
                </c:pt>
                <c:pt idx="363758">
                  <c:v>7142.98</c:v>
                </c:pt>
                <c:pt idx="363759">
                  <c:v>7006.96</c:v>
                </c:pt>
                <c:pt idx="363760">
                  <c:v>7154.56</c:v>
                </c:pt>
                <c:pt idx="363761">
                  <c:v>6001.91</c:v>
                </c:pt>
                <c:pt idx="363762">
                  <c:v>6520.87</c:v>
                </c:pt>
                <c:pt idx="363763">
                  <c:v>6753.3</c:v>
                </c:pt>
                <c:pt idx="363764">
                  <c:v>6224.05</c:v>
                </c:pt>
                <c:pt idx="363765">
                  <c:v>6702.58</c:v>
                </c:pt>
                <c:pt idx="363766">
                  <c:v>6685.21</c:v>
                </c:pt>
                <c:pt idx="363767">
                  <c:v>6940.49</c:v>
                </c:pt>
                <c:pt idx="363768">
                  <c:v>7009.16</c:v>
                </c:pt>
                <c:pt idx="363769">
                  <c:v>6141.24</c:v>
                </c:pt>
                <c:pt idx="363770">
                  <c:v>7457.52</c:v>
                </c:pt>
                <c:pt idx="363771">
                  <c:v>8351.7800000000007</c:v>
                </c:pt>
                <c:pt idx="363772">
                  <c:v>11558.76</c:v>
                </c:pt>
                <c:pt idx="363773">
                  <c:v>9081.74</c:v>
                </c:pt>
                <c:pt idx="363774">
                  <c:v>9706.24</c:v>
                </c:pt>
                <c:pt idx="363775">
                  <c:v>13967.82</c:v>
                </c:pt>
                <c:pt idx="363776">
                  <c:v>15352.57</c:v>
                </c:pt>
                <c:pt idx="363777">
                  <c:v>6034.15</c:v>
                </c:pt>
                <c:pt idx="363778">
                  <c:v>5391.23</c:v>
                </c:pt>
                <c:pt idx="363779">
                  <c:v>5102.51</c:v>
                </c:pt>
                <c:pt idx="363780">
                  <c:v>6190.77</c:v>
                </c:pt>
                <c:pt idx="363781">
                  <c:v>4743.8900000000003</c:v>
                </c:pt>
                <c:pt idx="363782">
                  <c:v>5405.57</c:v>
                </c:pt>
                <c:pt idx="363783">
                  <c:v>6105.53</c:v>
                </c:pt>
                <c:pt idx="363784">
                  <c:v>6610.27</c:v>
                </c:pt>
                <c:pt idx="363785">
                  <c:v>5896.16</c:v>
                </c:pt>
                <c:pt idx="363786">
                  <c:v>6102.16</c:v>
                </c:pt>
                <c:pt idx="363787">
                  <c:v>6820.26</c:v>
                </c:pt>
                <c:pt idx="363788">
                  <c:v>7956.77</c:v>
                </c:pt>
                <c:pt idx="363789">
                  <c:v>7610.23</c:v>
                </c:pt>
                <c:pt idx="363790">
                  <c:v>8542.1200000000008</c:v>
                </c:pt>
                <c:pt idx="363791">
                  <c:v>10572.9</c:v>
                </c:pt>
                <c:pt idx="363792">
                  <c:v>8181.88</c:v>
                </c:pt>
                <c:pt idx="363793">
                  <c:v>6885.12</c:v>
                </c:pt>
                <c:pt idx="363794">
                  <c:v>6589.09</c:v>
                </c:pt>
                <c:pt idx="363795">
                  <c:v>7025.04</c:v>
                </c:pt>
                <c:pt idx="363796">
                  <c:v>7193.9</c:v>
                </c:pt>
                <c:pt idx="363797">
                  <c:v>7016.01</c:v>
                </c:pt>
                <c:pt idx="363798">
                  <c:v>6337.36</c:v>
                </c:pt>
                <c:pt idx="363799">
                  <c:v>7030.73</c:v>
                </c:pt>
                <c:pt idx="363800">
                  <c:v>7645.26</c:v>
                </c:pt>
                <c:pt idx="363801">
                  <c:v>7433.98</c:v>
                </c:pt>
                <c:pt idx="363802">
                  <c:v>6686.17</c:v>
                </c:pt>
                <c:pt idx="363803">
                  <c:v>6108.08</c:v>
                </c:pt>
                <c:pt idx="363804">
                  <c:v>6665.16</c:v>
                </c:pt>
                <c:pt idx="363805">
                  <c:v>6548.38</c:v>
                </c:pt>
                <c:pt idx="363806">
                  <c:v>7075.66</c:v>
                </c:pt>
                <c:pt idx="363807">
                  <c:v>5759.32</c:v>
                </c:pt>
                <c:pt idx="363808">
                  <c:v>6954.39</c:v>
                </c:pt>
                <c:pt idx="363809">
                  <c:v>6968.09</c:v>
                </c:pt>
                <c:pt idx="363810">
                  <c:v>6912.45</c:v>
                </c:pt>
                <c:pt idx="363811">
                  <c:v>6986.21</c:v>
                </c:pt>
                <c:pt idx="363812">
                  <c:v>7575.21</c:v>
                </c:pt>
                <c:pt idx="363813">
                  <c:v>7359.46</c:v>
                </c:pt>
                <c:pt idx="363814">
                  <c:v>6432.59</c:v>
                </c:pt>
                <c:pt idx="363815">
                  <c:v>6192.17</c:v>
                </c:pt>
                <c:pt idx="363816">
                  <c:v>6363.68</c:v>
                </c:pt>
                <c:pt idx="363817">
                  <c:v>7486.04</c:v>
                </c:pt>
                <c:pt idx="363818">
                  <c:v>7665.81</c:v>
                </c:pt>
                <c:pt idx="363819">
                  <c:v>6697.46</c:v>
                </c:pt>
                <c:pt idx="363820">
                  <c:v>6628.6</c:v>
                </c:pt>
                <c:pt idx="363821">
                  <c:v>11832.54</c:v>
                </c:pt>
                <c:pt idx="363822">
                  <c:v>10755.78</c:v>
                </c:pt>
                <c:pt idx="363823">
                  <c:v>12452.99</c:v>
                </c:pt>
                <c:pt idx="363824">
                  <c:v>8652.23</c:v>
                </c:pt>
                <c:pt idx="363825">
                  <c:v>11272.62</c:v>
                </c:pt>
                <c:pt idx="363826">
                  <c:v>11516.44</c:v>
                </c:pt>
                <c:pt idx="363827">
                  <c:v>12878.81</c:v>
                </c:pt>
                <c:pt idx="363828">
                  <c:v>11251.68</c:v>
                </c:pt>
                <c:pt idx="363829">
                  <c:v>9398.5400000000009</c:v>
                </c:pt>
                <c:pt idx="363830">
                  <c:v>10774.43</c:v>
                </c:pt>
                <c:pt idx="363831">
                  <c:v>9022.01</c:v>
                </c:pt>
                <c:pt idx="363832">
                  <c:v>9972.0400000000009</c:v>
                </c:pt>
                <c:pt idx="363833">
                  <c:v>10691.77</c:v>
                </c:pt>
                <c:pt idx="363834">
                  <c:v>10965.16</c:v>
                </c:pt>
                <c:pt idx="363835">
                  <c:v>9715.16</c:v>
                </c:pt>
                <c:pt idx="363836">
                  <c:v>9189.83</c:v>
                </c:pt>
                <c:pt idx="363837">
                  <c:v>11186.46</c:v>
                </c:pt>
                <c:pt idx="363838">
                  <c:v>13771.9</c:v>
                </c:pt>
                <c:pt idx="363839">
                  <c:v>11127.71</c:v>
                </c:pt>
                <c:pt idx="363840">
                  <c:v>9780.43</c:v>
                </c:pt>
                <c:pt idx="363841">
                  <c:v>11553.85</c:v>
                </c:pt>
                <c:pt idx="363842">
                  <c:v>14282.43</c:v>
                </c:pt>
                <c:pt idx="363843">
                  <c:v>14140.08</c:v>
                </c:pt>
                <c:pt idx="363844">
                  <c:v>13061.59</c:v>
                </c:pt>
                <c:pt idx="363845">
                  <c:v>13448.08</c:v>
                </c:pt>
                <c:pt idx="363846">
                  <c:v>13875.03</c:v>
                </c:pt>
                <c:pt idx="363847">
                  <c:v>13559.95</c:v>
                </c:pt>
                <c:pt idx="363848">
                  <c:v>13481.53</c:v>
                </c:pt>
                <c:pt idx="363849">
                  <c:v>13650.03</c:v>
                </c:pt>
                <c:pt idx="363850">
                  <c:v>9176.64</c:v>
                </c:pt>
                <c:pt idx="363851">
                  <c:v>9252.1299999999992</c:v>
                </c:pt>
                <c:pt idx="363852">
                  <c:v>9585.2800000000007</c:v>
                </c:pt>
                <c:pt idx="363853">
                  <c:v>12147.04</c:v>
                </c:pt>
                <c:pt idx="363854">
                  <c:v>8598.11</c:v>
                </c:pt>
                <c:pt idx="363855">
                  <c:v>10500.89</c:v>
                </c:pt>
                <c:pt idx="363856">
                  <c:v>12654.11</c:v>
                </c:pt>
                <c:pt idx="363857">
                  <c:v>11534.07</c:v>
                </c:pt>
                <c:pt idx="363858">
                  <c:v>11336.88</c:v>
                </c:pt>
                <c:pt idx="363859">
                  <c:v>9805.77</c:v>
                </c:pt>
                <c:pt idx="363860">
                  <c:v>11542.87</c:v>
                </c:pt>
                <c:pt idx="363861">
                  <c:v>10690.57</c:v>
                </c:pt>
                <c:pt idx="363862">
                  <c:v>13492.36</c:v>
                </c:pt>
                <c:pt idx="363863">
                  <c:v>27677.599999999999</c:v>
                </c:pt>
                <c:pt idx="363864">
                  <c:v>11702.97</c:v>
                </c:pt>
                <c:pt idx="363865">
                  <c:v>15438.71</c:v>
                </c:pt>
                <c:pt idx="363866">
                  <c:v>17656.810000000001</c:v>
                </c:pt>
                <c:pt idx="363867">
                  <c:v>29296.41</c:v>
                </c:pt>
                <c:pt idx="363868">
                  <c:v>14261.72</c:v>
                </c:pt>
                <c:pt idx="363869">
                  <c:v>11418.29</c:v>
                </c:pt>
                <c:pt idx="363870">
                  <c:v>11147.69</c:v>
                </c:pt>
                <c:pt idx="363871">
                  <c:v>10623.36</c:v>
                </c:pt>
                <c:pt idx="363872">
                  <c:v>9139.5400000000009</c:v>
                </c:pt>
                <c:pt idx="363873">
                  <c:v>13509.86</c:v>
                </c:pt>
                <c:pt idx="363874">
                  <c:v>11866.47</c:v>
                </c:pt>
                <c:pt idx="363875">
                  <c:v>11610.95</c:v>
                </c:pt>
                <c:pt idx="363876">
                  <c:v>12438.26</c:v>
                </c:pt>
                <c:pt idx="363877">
                  <c:v>11701.61</c:v>
                </c:pt>
                <c:pt idx="363878">
                  <c:v>11674.7</c:v>
                </c:pt>
                <c:pt idx="363879">
                  <c:v>13027.49</c:v>
                </c:pt>
                <c:pt idx="363880">
                  <c:v>11941.31</c:v>
                </c:pt>
                <c:pt idx="363881">
                  <c:v>11355.67</c:v>
                </c:pt>
                <c:pt idx="363882">
                  <c:v>9405.6200000000008</c:v>
                </c:pt>
                <c:pt idx="363883">
                  <c:v>9729.4699999999993</c:v>
                </c:pt>
                <c:pt idx="363884">
                  <c:v>13595.5</c:v>
                </c:pt>
                <c:pt idx="363885">
                  <c:v>9891.09</c:v>
                </c:pt>
                <c:pt idx="363886">
                  <c:v>12491.55</c:v>
                </c:pt>
                <c:pt idx="363887">
                  <c:v>11004.08</c:v>
                </c:pt>
                <c:pt idx="363888">
                  <c:v>11629.26</c:v>
                </c:pt>
                <c:pt idx="363889">
                  <c:v>13404.05</c:v>
                </c:pt>
                <c:pt idx="363890">
                  <c:v>11403.89</c:v>
                </c:pt>
                <c:pt idx="363891">
                  <c:v>12243.45</c:v>
                </c:pt>
                <c:pt idx="363892">
                  <c:v>11349.03</c:v>
                </c:pt>
                <c:pt idx="363893">
                  <c:v>11805.52</c:v>
                </c:pt>
                <c:pt idx="363894">
                  <c:v>14485.39</c:v>
                </c:pt>
                <c:pt idx="363895">
                  <c:v>13326.41</c:v>
                </c:pt>
                <c:pt idx="363896">
                  <c:v>13368.76</c:v>
                </c:pt>
                <c:pt idx="363897">
                  <c:v>13831.95</c:v>
                </c:pt>
                <c:pt idx="363898">
                  <c:v>12775</c:v>
                </c:pt>
                <c:pt idx="363899">
                  <c:v>14768.81</c:v>
                </c:pt>
                <c:pt idx="363900">
                  <c:v>13011.55</c:v>
                </c:pt>
                <c:pt idx="363901">
                  <c:v>15989.28</c:v>
                </c:pt>
                <c:pt idx="363902">
                  <c:v>11222.2</c:v>
                </c:pt>
                <c:pt idx="363903">
                  <c:v>13820.17</c:v>
                </c:pt>
                <c:pt idx="363904">
                  <c:v>14086.12</c:v>
                </c:pt>
                <c:pt idx="363905">
                  <c:v>10515.42</c:v>
                </c:pt>
                <c:pt idx="363906">
                  <c:v>12125.04</c:v>
                </c:pt>
                <c:pt idx="363907">
                  <c:v>10132.549999999999</c:v>
                </c:pt>
                <c:pt idx="363908">
                  <c:v>12170.57</c:v>
                </c:pt>
                <c:pt idx="363909">
                  <c:v>10845.93</c:v>
                </c:pt>
                <c:pt idx="363910">
                  <c:v>12085</c:v>
                </c:pt>
                <c:pt idx="363911">
                  <c:v>10530.78</c:v>
                </c:pt>
                <c:pt idx="363912">
                  <c:v>13811.7</c:v>
                </c:pt>
                <c:pt idx="363913">
                  <c:v>12787.09</c:v>
                </c:pt>
                <c:pt idx="363914">
                  <c:v>13900.5</c:v>
                </c:pt>
                <c:pt idx="363915">
                  <c:v>28387.83</c:v>
                </c:pt>
                <c:pt idx="363916">
                  <c:v>16622.490000000002</c:v>
                </c:pt>
                <c:pt idx="363917">
                  <c:v>17259.419999999998</c:v>
                </c:pt>
                <c:pt idx="363918">
                  <c:v>18966.62</c:v>
                </c:pt>
                <c:pt idx="363919">
                  <c:v>27390.63</c:v>
                </c:pt>
                <c:pt idx="363920">
                  <c:v>14403.86</c:v>
                </c:pt>
                <c:pt idx="363921">
                  <c:v>13634.24</c:v>
                </c:pt>
                <c:pt idx="363922">
                  <c:v>11875.78</c:v>
                </c:pt>
                <c:pt idx="363923">
                  <c:v>11580.7</c:v>
                </c:pt>
                <c:pt idx="363924">
                  <c:v>11431.14</c:v>
                </c:pt>
                <c:pt idx="363925">
                  <c:v>10888.72</c:v>
                </c:pt>
                <c:pt idx="363926">
                  <c:v>14207.5</c:v>
                </c:pt>
                <c:pt idx="363927">
                  <c:v>16970.39</c:v>
                </c:pt>
                <c:pt idx="363928">
                  <c:v>12123.95</c:v>
                </c:pt>
                <c:pt idx="363929">
                  <c:v>13453.87</c:v>
                </c:pt>
                <c:pt idx="363930">
                  <c:v>15382.36</c:v>
                </c:pt>
                <c:pt idx="363931">
                  <c:v>15867.14</c:v>
                </c:pt>
                <c:pt idx="363932">
                  <c:v>11498.52</c:v>
                </c:pt>
                <c:pt idx="363933">
                  <c:v>11800.05</c:v>
                </c:pt>
                <c:pt idx="363934">
                  <c:v>13294.23</c:v>
                </c:pt>
                <c:pt idx="363935">
                  <c:v>12509.55</c:v>
                </c:pt>
                <c:pt idx="363936">
                  <c:v>10620.87</c:v>
                </c:pt>
                <c:pt idx="363937">
                  <c:v>11657.14</c:v>
                </c:pt>
                <c:pt idx="363938">
                  <c:v>11592.42</c:v>
                </c:pt>
                <c:pt idx="363939">
                  <c:v>12331.85</c:v>
                </c:pt>
                <c:pt idx="363940">
                  <c:v>11691.68</c:v>
                </c:pt>
                <c:pt idx="363941">
                  <c:v>14279.7</c:v>
                </c:pt>
                <c:pt idx="363942">
                  <c:v>15002.64</c:v>
                </c:pt>
                <c:pt idx="363943">
                  <c:v>13483.99</c:v>
                </c:pt>
                <c:pt idx="363944">
                  <c:v>13132.76</c:v>
                </c:pt>
                <c:pt idx="363945">
                  <c:v>12676.41</c:v>
                </c:pt>
                <c:pt idx="363946">
                  <c:v>12834.74</c:v>
                </c:pt>
                <c:pt idx="363947">
                  <c:v>16458.689999999999</c:v>
                </c:pt>
                <c:pt idx="363948">
                  <c:v>14788.29</c:v>
                </c:pt>
                <c:pt idx="363949">
                  <c:v>14634.34</c:v>
                </c:pt>
                <c:pt idx="363950">
                  <c:v>13595.65</c:v>
                </c:pt>
                <c:pt idx="363951">
                  <c:v>16219.08</c:v>
                </c:pt>
                <c:pt idx="363952">
                  <c:v>17637.53</c:v>
                </c:pt>
                <c:pt idx="363953">
                  <c:v>18573.48</c:v>
                </c:pt>
                <c:pt idx="363954">
                  <c:v>15918.04</c:v>
                </c:pt>
                <c:pt idx="363955">
                  <c:v>15167.69</c:v>
                </c:pt>
                <c:pt idx="363956">
                  <c:v>16005.75</c:v>
                </c:pt>
                <c:pt idx="363957">
                  <c:v>13525.47</c:v>
                </c:pt>
                <c:pt idx="363958">
                  <c:v>12314.51</c:v>
                </c:pt>
                <c:pt idx="363959">
                  <c:v>14281.22</c:v>
                </c:pt>
                <c:pt idx="363960">
                  <c:v>12347.72</c:v>
                </c:pt>
                <c:pt idx="363961">
                  <c:v>11746.61</c:v>
                </c:pt>
                <c:pt idx="363962">
                  <c:v>12887.53</c:v>
                </c:pt>
                <c:pt idx="363963">
                  <c:v>13374.34</c:v>
                </c:pt>
                <c:pt idx="363964">
                  <c:v>13554.53</c:v>
                </c:pt>
                <c:pt idx="363965">
                  <c:v>14117.46</c:v>
                </c:pt>
                <c:pt idx="363966">
                  <c:v>15076.91</c:v>
                </c:pt>
                <c:pt idx="363967">
                  <c:v>14166.73</c:v>
                </c:pt>
                <c:pt idx="363968">
                  <c:v>13544.5</c:v>
                </c:pt>
                <c:pt idx="363969">
                  <c:v>14058.54</c:v>
                </c:pt>
                <c:pt idx="363970">
                  <c:v>15581.43</c:v>
                </c:pt>
                <c:pt idx="363971">
                  <c:v>13565.28</c:v>
                </c:pt>
                <c:pt idx="363972">
                  <c:v>15902.11</c:v>
                </c:pt>
                <c:pt idx="363973">
                  <c:v>15862.36</c:v>
                </c:pt>
                <c:pt idx="363974">
                  <c:v>14612.43</c:v>
                </c:pt>
                <c:pt idx="363975">
                  <c:v>15277.95</c:v>
                </c:pt>
                <c:pt idx="363976">
                  <c:v>15282.18</c:v>
                </c:pt>
                <c:pt idx="363977">
                  <c:v>18286.61</c:v>
                </c:pt>
                <c:pt idx="363978">
                  <c:v>15586.83</c:v>
                </c:pt>
                <c:pt idx="363979">
                  <c:v>19247.57</c:v>
                </c:pt>
                <c:pt idx="363980">
                  <c:v>20315.62</c:v>
                </c:pt>
                <c:pt idx="363981">
                  <c:v>22160.73</c:v>
                </c:pt>
                <c:pt idx="363982">
                  <c:v>20693.830000000002</c:v>
                </c:pt>
                <c:pt idx="363983">
                  <c:v>22224.25</c:v>
                </c:pt>
                <c:pt idx="363984">
                  <c:v>20875.89</c:v>
                </c:pt>
                <c:pt idx="363985">
                  <c:v>17105.68</c:v>
                </c:pt>
                <c:pt idx="363986">
                  <c:v>16294.26</c:v>
                </c:pt>
                <c:pt idx="363987">
                  <c:v>15775.99</c:v>
                </c:pt>
                <c:pt idx="363988">
                  <c:v>15957.65</c:v>
                </c:pt>
                <c:pt idx="363989">
                  <c:v>17769.7</c:v>
                </c:pt>
                <c:pt idx="363990">
                  <c:v>18870.36</c:v>
                </c:pt>
                <c:pt idx="363991">
                  <c:v>19076.34</c:v>
                </c:pt>
                <c:pt idx="363992">
                  <c:v>20296.599999999999</c:v>
                </c:pt>
                <c:pt idx="363993">
                  <c:v>24587.58</c:v>
                </c:pt>
                <c:pt idx="363994">
                  <c:v>13477.8</c:v>
                </c:pt>
                <c:pt idx="363995">
                  <c:v>11587.92</c:v>
                </c:pt>
                <c:pt idx="363996">
                  <c:v>10049.99</c:v>
                </c:pt>
                <c:pt idx="363997">
                  <c:v>10548.47</c:v>
                </c:pt>
                <c:pt idx="363998">
                  <c:v>11452.15</c:v>
                </c:pt>
                <c:pt idx="363999">
                  <c:v>13297.59</c:v>
                </c:pt>
                <c:pt idx="364000">
                  <c:v>13080.18</c:v>
                </c:pt>
                <c:pt idx="364001">
                  <c:v>13746.13</c:v>
                </c:pt>
                <c:pt idx="364002">
                  <c:v>14796.3</c:v>
                </c:pt>
                <c:pt idx="364003">
                  <c:v>19099.25</c:v>
                </c:pt>
                <c:pt idx="364004">
                  <c:v>17073.900000000001</c:v>
                </c:pt>
                <c:pt idx="364005">
                  <c:v>18682.27</c:v>
                </c:pt>
                <c:pt idx="364006">
                  <c:v>26270.48</c:v>
                </c:pt>
                <c:pt idx="364007">
                  <c:v>19861.43</c:v>
                </c:pt>
                <c:pt idx="364008">
                  <c:v>23782.6</c:v>
                </c:pt>
                <c:pt idx="364009">
                  <c:v>28414.99</c:v>
                </c:pt>
                <c:pt idx="364010">
                  <c:v>48134.65</c:v>
                </c:pt>
                <c:pt idx="364011">
                  <c:v>15896.96</c:v>
                </c:pt>
                <c:pt idx="364012">
                  <c:v>13419.02</c:v>
                </c:pt>
                <c:pt idx="364013">
                  <c:v>15337.98</c:v>
                </c:pt>
                <c:pt idx="364014">
                  <c:v>12722.92</c:v>
                </c:pt>
                <c:pt idx="364015">
                  <c:v>13175.77</c:v>
                </c:pt>
                <c:pt idx="364016">
                  <c:v>16510.900000000001</c:v>
                </c:pt>
                <c:pt idx="364017">
                  <c:v>11908.08</c:v>
                </c:pt>
                <c:pt idx="364018">
                  <c:v>12413.92</c:v>
                </c:pt>
                <c:pt idx="364019">
                  <c:v>12943.52</c:v>
                </c:pt>
                <c:pt idx="364020">
                  <c:v>15076.82</c:v>
                </c:pt>
                <c:pt idx="364021">
                  <c:v>15699.85</c:v>
                </c:pt>
                <c:pt idx="364022">
                  <c:v>15619.44</c:v>
                </c:pt>
                <c:pt idx="364023">
                  <c:v>13668.78</c:v>
                </c:pt>
                <c:pt idx="364024">
                  <c:v>14177.99</c:v>
                </c:pt>
                <c:pt idx="364025">
                  <c:v>13477.61</c:v>
                </c:pt>
                <c:pt idx="364026">
                  <c:v>15546.06</c:v>
                </c:pt>
                <c:pt idx="364027">
                  <c:v>16912.73</c:v>
                </c:pt>
                <c:pt idx="364028">
                  <c:v>17490.79</c:v>
                </c:pt>
                <c:pt idx="364029">
                  <c:v>16234.05</c:v>
                </c:pt>
                <c:pt idx="364030">
                  <c:v>16639.080000000002</c:v>
                </c:pt>
                <c:pt idx="364031">
                  <c:v>16573.61</c:v>
                </c:pt>
                <c:pt idx="364032">
                  <c:v>20546.89</c:v>
                </c:pt>
                <c:pt idx="364033">
                  <c:v>21007.89</c:v>
                </c:pt>
                <c:pt idx="364034">
                  <c:v>22146.32</c:v>
                </c:pt>
                <c:pt idx="364035">
                  <c:v>22807.65</c:v>
                </c:pt>
                <c:pt idx="364036">
                  <c:v>21200.36</c:v>
                </c:pt>
                <c:pt idx="364037">
                  <c:v>20374.78</c:v>
                </c:pt>
                <c:pt idx="364038">
                  <c:v>20047.78</c:v>
                </c:pt>
                <c:pt idx="364039">
                  <c:v>17320.63</c:v>
                </c:pt>
                <c:pt idx="364040">
                  <c:v>19099.740000000002</c:v>
                </c:pt>
                <c:pt idx="364041">
                  <c:v>16693.28</c:v>
                </c:pt>
                <c:pt idx="364042">
                  <c:v>18225.64</c:v>
                </c:pt>
                <c:pt idx="364043">
                  <c:v>18357.03</c:v>
                </c:pt>
                <c:pt idx="364044">
                  <c:v>24253.22</c:v>
                </c:pt>
                <c:pt idx="364045">
                  <c:v>24026.89</c:v>
                </c:pt>
                <c:pt idx="364046">
                  <c:v>13852.04</c:v>
                </c:pt>
                <c:pt idx="364047">
                  <c:v>14088.94</c:v>
                </c:pt>
                <c:pt idx="364048">
                  <c:v>14039.51</c:v>
                </c:pt>
                <c:pt idx="364049">
                  <c:v>14373.21</c:v>
                </c:pt>
                <c:pt idx="364050">
                  <c:v>13484.57</c:v>
                </c:pt>
                <c:pt idx="364051">
                  <c:v>13686.25</c:v>
                </c:pt>
                <c:pt idx="364052">
                  <c:v>14050.7</c:v>
                </c:pt>
                <c:pt idx="364053">
                  <c:v>17601.939999999999</c:v>
                </c:pt>
                <c:pt idx="364054">
                  <c:v>17302.18</c:v>
                </c:pt>
                <c:pt idx="364055">
                  <c:v>18754.599999999999</c:v>
                </c:pt>
                <c:pt idx="364056">
                  <c:v>16106.93</c:v>
                </c:pt>
                <c:pt idx="364057">
                  <c:v>17184.2</c:v>
                </c:pt>
                <c:pt idx="364058">
                  <c:v>25008.080000000002</c:v>
                </c:pt>
                <c:pt idx="364059">
                  <c:v>22060.37</c:v>
                </c:pt>
                <c:pt idx="364060">
                  <c:v>26824.85</c:v>
                </c:pt>
                <c:pt idx="364061">
                  <c:v>29319.06</c:v>
                </c:pt>
                <c:pt idx="364062">
                  <c:v>49009.88</c:v>
                </c:pt>
                <c:pt idx="364063">
                  <c:v>22323.72</c:v>
                </c:pt>
                <c:pt idx="364064">
                  <c:v>17291.8</c:v>
                </c:pt>
                <c:pt idx="364065">
                  <c:v>16439.75</c:v>
                </c:pt>
                <c:pt idx="364066">
                  <c:v>14935.48</c:v>
                </c:pt>
                <c:pt idx="364067">
                  <c:v>14105.41</c:v>
                </c:pt>
                <c:pt idx="364068">
                  <c:v>14595.73</c:v>
                </c:pt>
                <c:pt idx="364069">
                  <c:v>16976.57</c:v>
                </c:pt>
                <c:pt idx="364070">
                  <c:v>17746.39</c:v>
                </c:pt>
                <c:pt idx="364071">
                  <c:v>16728.310000000001</c:v>
                </c:pt>
                <c:pt idx="364072">
                  <c:v>16230.78</c:v>
                </c:pt>
                <c:pt idx="364073">
                  <c:v>20097.669999999998</c:v>
                </c:pt>
                <c:pt idx="364074">
                  <c:v>22154.01</c:v>
                </c:pt>
                <c:pt idx="364075">
                  <c:v>17619.79</c:v>
                </c:pt>
                <c:pt idx="364076">
                  <c:v>18976.310000000001</c:v>
                </c:pt>
                <c:pt idx="364077">
                  <c:v>23334.19</c:v>
                </c:pt>
                <c:pt idx="364078">
                  <c:v>21829.49</c:v>
                </c:pt>
                <c:pt idx="364079">
                  <c:v>18679.97</c:v>
                </c:pt>
                <c:pt idx="364080">
                  <c:v>18945.54</c:v>
                </c:pt>
                <c:pt idx="364081">
                  <c:v>19577.84</c:v>
                </c:pt>
                <c:pt idx="364082">
                  <c:v>20216.21</c:v>
                </c:pt>
                <c:pt idx="364083">
                  <c:v>20248.439999999999</c:v>
                </c:pt>
                <c:pt idx="364084">
                  <c:v>22521.51</c:v>
                </c:pt>
                <c:pt idx="364085">
                  <c:v>24419.54</c:v>
                </c:pt>
                <c:pt idx="364086">
                  <c:v>24817.040000000001</c:v>
                </c:pt>
                <c:pt idx="364087">
                  <c:v>27279.91</c:v>
                </c:pt>
                <c:pt idx="364088">
                  <c:v>26011.78</c:v>
                </c:pt>
                <c:pt idx="364089">
                  <c:v>23386.45</c:v>
                </c:pt>
                <c:pt idx="364090">
                  <c:v>24333.040000000001</c:v>
                </c:pt>
                <c:pt idx="364091">
                  <c:v>20673.939999999999</c:v>
                </c:pt>
                <c:pt idx="364092">
                  <c:v>20479.169999999998</c:v>
                </c:pt>
                <c:pt idx="364093">
                  <c:v>20790</c:v>
                </c:pt>
                <c:pt idx="364094">
                  <c:v>21247.47</c:v>
                </c:pt>
                <c:pt idx="364095">
                  <c:v>22164.74</c:v>
                </c:pt>
                <c:pt idx="364096">
                  <c:v>26283.25</c:v>
                </c:pt>
                <c:pt idx="364097">
                  <c:v>30039.59</c:v>
                </c:pt>
                <c:pt idx="364098">
                  <c:v>24591.8</c:v>
                </c:pt>
                <c:pt idx="364099">
                  <c:v>16717.93</c:v>
                </c:pt>
                <c:pt idx="364100">
                  <c:v>16183.97</c:v>
                </c:pt>
                <c:pt idx="364101">
                  <c:v>16918.2</c:v>
                </c:pt>
                <c:pt idx="364102">
                  <c:v>18772.400000000001</c:v>
                </c:pt>
                <c:pt idx="364103">
                  <c:v>17611.41</c:v>
                </c:pt>
                <c:pt idx="364104">
                  <c:v>16513.88</c:v>
                </c:pt>
                <c:pt idx="364105">
                  <c:v>18505.64</c:v>
                </c:pt>
                <c:pt idx="364106">
                  <c:v>20056.259999999998</c:v>
                </c:pt>
                <c:pt idx="364107">
                  <c:v>4099.29</c:v>
                </c:pt>
                <c:pt idx="364108">
                  <c:v>3722.11</c:v>
                </c:pt>
                <c:pt idx="364109">
                  <c:v>4384.0200000000004</c:v>
                </c:pt>
                <c:pt idx="364110">
                  <c:v>4036.56</c:v>
                </c:pt>
                <c:pt idx="364111">
                  <c:v>3930.55</c:v>
                </c:pt>
                <c:pt idx="364112">
                  <c:v>5778.93</c:v>
                </c:pt>
                <c:pt idx="364113">
                  <c:v>4615.8500000000004</c:v>
                </c:pt>
                <c:pt idx="364114">
                  <c:v>3917.36</c:v>
                </c:pt>
                <c:pt idx="364115">
                  <c:v>5935.9</c:v>
                </c:pt>
                <c:pt idx="364116">
                  <c:v>5740.55</c:v>
                </c:pt>
                <c:pt idx="364117">
                  <c:v>4717.01</c:v>
                </c:pt>
                <c:pt idx="364118">
                  <c:v>4457.6000000000004</c:v>
                </c:pt>
                <c:pt idx="364119">
                  <c:v>4891.8100000000004</c:v>
                </c:pt>
                <c:pt idx="364120">
                  <c:v>6615.27</c:v>
                </c:pt>
                <c:pt idx="364121">
                  <c:v>5510.92</c:v>
                </c:pt>
                <c:pt idx="364122">
                  <c:v>5856.06</c:v>
                </c:pt>
                <c:pt idx="364123">
                  <c:v>5613.34</c:v>
                </c:pt>
                <c:pt idx="364124">
                  <c:v>7804.27</c:v>
                </c:pt>
                <c:pt idx="364125">
                  <c:v>6298.05</c:v>
                </c:pt>
                <c:pt idx="364126">
                  <c:v>6147.59</c:v>
                </c:pt>
                <c:pt idx="364127">
                  <c:v>5164.17</c:v>
                </c:pt>
                <c:pt idx="364128">
                  <c:v>5214.25</c:v>
                </c:pt>
                <c:pt idx="364129">
                  <c:v>5283.13</c:v>
                </c:pt>
                <c:pt idx="364130">
                  <c:v>4916.46</c:v>
                </c:pt>
                <c:pt idx="364131">
                  <c:v>5195.96</c:v>
                </c:pt>
                <c:pt idx="364132">
                  <c:v>5878.96</c:v>
                </c:pt>
                <c:pt idx="364133">
                  <c:v>7854.49</c:v>
                </c:pt>
                <c:pt idx="364134">
                  <c:v>9084.64</c:v>
                </c:pt>
                <c:pt idx="364135">
                  <c:v>12721.22</c:v>
                </c:pt>
                <c:pt idx="364136">
                  <c:v>12553.76</c:v>
                </c:pt>
                <c:pt idx="364137">
                  <c:v>4439.6099999999997</c:v>
                </c:pt>
                <c:pt idx="364138">
                  <c:v>3351.21</c:v>
                </c:pt>
                <c:pt idx="364139">
                  <c:v>3027.87</c:v>
                </c:pt>
                <c:pt idx="364140">
                  <c:v>2986.94</c:v>
                </c:pt>
                <c:pt idx="364141">
                  <c:v>4859.4399999999996</c:v>
                </c:pt>
                <c:pt idx="364142">
                  <c:v>6461.13</c:v>
                </c:pt>
                <c:pt idx="364143">
                  <c:v>4461.6400000000003</c:v>
                </c:pt>
                <c:pt idx="364144">
                  <c:v>5193.54</c:v>
                </c:pt>
                <c:pt idx="364145">
                  <c:v>5116.32</c:v>
                </c:pt>
                <c:pt idx="364146">
                  <c:v>8536.24</c:v>
                </c:pt>
                <c:pt idx="364147">
                  <c:v>7736.01</c:v>
                </c:pt>
                <c:pt idx="364148">
                  <c:v>8174.92</c:v>
                </c:pt>
                <c:pt idx="364149">
                  <c:v>9637.11</c:v>
                </c:pt>
                <c:pt idx="364150">
                  <c:v>9216.2999999999993</c:v>
                </c:pt>
                <c:pt idx="364151">
                  <c:v>11481.89</c:v>
                </c:pt>
                <c:pt idx="364152">
                  <c:v>11088.88</c:v>
                </c:pt>
                <c:pt idx="364153">
                  <c:v>11510.57</c:v>
                </c:pt>
                <c:pt idx="364154">
                  <c:v>3549.85</c:v>
                </c:pt>
                <c:pt idx="364155">
                  <c:v>3482.9</c:v>
                </c:pt>
                <c:pt idx="364156">
                  <c:v>4687.24</c:v>
                </c:pt>
                <c:pt idx="364157">
                  <c:v>3328.35</c:v>
                </c:pt>
                <c:pt idx="364158">
                  <c:v>3350.5</c:v>
                </c:pt>
                <c:pt idx="364159">
                  <c:v>5118.4799999999996</c:v>
                </c:pt>
                <c:pt idx="364160">
                  <c:v>4092.76</c:v>
                </c:pt>
                <c:pt idx="364161">
                  <c:v>4257.3599999999997</c:v>
                </c:pt>
                <c:pt idx="364162">
                  <c:v>4136.58</c:v>
                </c:pt>
                <c:pt idx="364163">
                  <c:v>4548.8599999999997</c:v>
                </c:pt>
                <c:pt idx="364164">
                  <c:v>4792.51</c:v>
                </c:pt>
                <c:pt idx="364165">
                  <c:v>4771.26</c:v>
                </c:pt>
                <c:pt idx="364166">
                  <c:v>4749.51</c:v>
                </c:pt>
                <c:pt idx="364167">
                  <c:v>5693.87</c:v>
                </c:pt>
                <c:pt idx="364168">
                  <c:v>4723.12</c:v>
                </c:pt>
                <c:pt idx="364169">
                  <c:v>5179.3</c:v>
                </c:pt>
                <c:pt idx="364170">
                  <c:v>6435.34</c:v>
                </c:pt>
                <c:pt idx="364171">
                  <c:v>5706.11</c:v>
                </c:pt>
                <c:pt idx="364172">
                  <c:v>4783.92</c:v>
                </c:pt>
                <c:pt idx="364173">
                  <c:v>5020.8500000000004</c:v>
                </c:pt>
                <c:pt idx="364174">
                  <c:v>5297.94</c:v>
                </c:pt>
                <c:pt idx="364175">
                  <c:v>5784.41</c:v>
                </c:pt>
                <c:pt idx="364176">
                  <c:v>7019.39</c:v>
                </c:pt>
                <c:pt idx="364177">
                  <c:v>5794.88</c:v>
                </c:pt>
                <c:pt idx="364178">
                  <c:v>5868.85</c:v>
                </c:pt>
                <c:pt idx="364179">
                  <c:v>5324.51</c:v>
                </c:pt>
                <c:pt idx="364180">
                  <c:v>5645.28</c:v>
                </c:pt>
                <c:pt idx="364181">
                  <c:v>5070.67</c:v>
                </c:pt>
                <c:pt idx="364182">
                  <c:v>5477.34</c:v>
                </c:pt>
                <c:pt idx="364183">
                  <c:v>6849.54</c:v>
                </c:pt>
                <c:pt idx="364184">
                  <c:v>6269.26</c:v>
                </c:pt>
                <c:pt idx="364185">
                  <c:v>7769.22</c:v>
                </c:pt>
                <c:pt idx="364186">
                  <c:v>6940.28</c:v>
                </c:pt>
                <c:pt idx="364187">
                  <c:v>13879.18</c:v>
                </c:pt>
                <c:pt idx="364188">
                  <c:v>12178.32</c:v>
                </c:pt>
                <c:pt idx="364189">
                  <c:v>4199.63</c:v>
                </c:pt>
                <c:pt idx="364190">
                  <c:v>3875.43</c:v>
                </c:pt>
                <c:pt idx="364191">
                  <c:v>3569.51</c:v>
                </c:pt>
                <c:pt idx="364192">
                  <c:v>4307.9799999999996</c:v>
                </c:pt>
                <c:pt idx="364193">
                  <c:v>3107.71</c:v>
                </c:pt>
                <c:pt idx="364194">
                  <c:v>5014.3500000000004</c:v>
                </c:pt>
                <c:pt idx="364195">
                  <c:v>4465.3599999999997</c:v>
                </c:pt>
                <c:pt idx="364196">
                  <c:v>7904.86</c:v>
                </c:pt>
                <c:pt idx="364197">
                  <c:v>7810.44</c:v>
                </c:pt>
                <c:pt idx="364198">
                  <c:v>9372.2900000000009</c:v>
                </c:pt>
                <c:pt idx="364199">
                  <c:v>6916.78</c:v>
                </c:pt>
                <c:pt idx="364200">
                  <c:v>6185.98</c:v>
                </c:pt>
                <c:pt idx="364201">
                  <c:v>12298.27</c:v>
                </c:pt>
                <c:pt idx="364202">
                  <c:v>11968.15</c:v>
                </c:pt>
                <c:pt idx="364203">
                  <c:v>13723.14</c:v>
                </c:pt>
                <c:pt idx="364204">
                  <c:v>11245.44</c:v>
                </c:pt>
                <c:pt idx="364205">
                  <c:v>10896.64</c:v>
                </c:pt>
                <c:pt idx="364206">
                  <c:v>5225.7700000000004</c:v>
                </c:pt>
                <c:pt idx="364207">
                  <c:v>4844.33</c:v>
                </c:pt>
                <c:pt idx="364208">
                  <c:v>5139.53</c:v>
                </c:pt>
                <c:pt idx="364209">
                  <c:v>3917.48</c:v>
                </c:pt>
                <c:pt idx="364210">
                  <c:v>3723.02</c:v>
                </c:pt>
                <c:pt idx="364211">
                  <c:v>4455.22</c:v>
                </c:pt>
                <c:pt idx="364212">
                  <c:v>5064.6400000000003</c:v>
                </c:pt>
                <c:pt idx="364213">
                  <c:v>5235.75</c:v>
                </c:pt>
                <c:pt idx="364214">
                  <c:v>5960.73</c:v>
                </c:pt>
                <c:pt idx="364215">
                  <c:v>5080.97</c:v>
                </c:pt>
                <c:pt idx="364216">
                  <c:v>7081.82</c:v>
                </c:pt>
                <c:pt idx="364217">
                  <c:v>6785.07</c:v>
                </c:pt>
                <c:pt idx="364218">
                  <c:v>6232.67</c:v>
                </c:pt>
                <c:pt idx="364219">
                  <c:v>6295.89</c:v>
                </c:pt>
                <c:pt idx="364220">
                  <c:v>8928.48</c:v>
                </c:pt>
                <c:pt idx="364221">
                  <c:v>6769.45</c:v>
                </c:pt>
                <c:pt idx="364222">
                  <c:v>5987.47</c:v>
                </c:pt>
                <c:pt idx="364223">
                  <c:v>5425.93</c:v>
                </c:pt>
                <c:pt idx="364224">
                  <c:v>6261.71</c:v>
                </c:pt>
                <c:pt idx="364225">
                  <c:v>6219.65</c:v>
                </c:pt>
                <c:pt idx="364226">
                  <c:v>6623.32</c:v>
                </c:pt>
                <c:pt idx="364227">
                  <c:v>7212.5</c:v>
                </c:pt>
                <c:pt idx="364228">
                  <c:v>7841.15</c:v>
                </c:pt>
                <c:pt idx="364229">
                  <c:v>7676.55</c:v>
                </c:pt>
                <c:pt idx="364230">
                  <c:v>7192.93</c:v>
                </c:pt>
                <c:pt idx="364231">
                  <c:v>6213.67</c:v>
                </c:pt>
                <c:pt idx="364232">
                  <c:v>6196.38</c:v>
                </c:pt>
                <c:pt idx="364233">
                  <c:v>6422.89</c:v>
                </c:pt>
                <c:pt idx="364234">
                  <c:v>5707.05</c:v>
                </c:pt>
                <c:pt idx="364235">
                  <c:v>7816.86</c:v>
                </c:pt>
                <c:pt idx="364236">
                  <c:v>6526.92</c:v>
                </c:pt>
                <c:pt idx="364237">
                  <c:v>7866.58</c:v>
                </c:pt>
                <c:pt idx="364238">
                  <c:v>9615.2000000000007</c:v>
                </c:pt>
                <c:pt idx="364239">
                  <c:v>12245.87</c:v>
                </c:pt>
                <c:pt idx="364240">
                  <c:v>16831.849999999999</c:v>
                </c:pt>
                <c:pt idx="364241">
                  <c:v>12153.33</c:v>
                </c:pt>
                <c:pt idx="364242">
                  <c:v>7103.6</c:v>
                </c:pt>
                <c:pt idx="364243">
                  <c:v>4988.5</c:v>
                </c:pt>
                <c:pt idx="364244">
                  <c:v>5518.7</c:v>
                </c:pt>
                <c:pt idx="364245">
                  <c:v>6111.04</c:v>
                </c:pt>
                <c:pt idx="364246">
                  <c:v>7677.28</c:v>
                </c:pt>
                <c:pt idx="364247">
                  <c:v>7030.97</c:v>
                </c:pt>
                <c:pt idx="364248">
                  <c:v>7997.59</c:v>
                </c:pt>
                <c:pt idx="364249">
                  <c:v>10458.030000000001</c:v>
                </c:pt>
                <c:pt idx="364250">
                  <c:v>4457.41</c:v>
                </c:pt>
                <c:pt idx="364251">
                  <c:v>5155.22</c:v>
                </c:pt>
                <c:pt idx="364252">
                  <c:v>5594.75</c:v>
                </c:pt>
                <c:pt idx="364253">
                  <c:v>5170.5</c:v>
                </c:pt>
                <c:pt idx="364254">
                  <c:v>5824.5</c:v>
                </c:pt>
                <c:pt idx="364255">
                  <c:v>6347</c:v>
                </c:pt>
                <c:pt idx="364256">
                  <c:v>7504</c:v>
                </c:pt>
                <c:pt idx="364257">
                  <c:v>5633.28</c:v>
                </c:pt>
                <c:pt idx="364258">
                  <c:v>7687.5</c:v>
                </c:pt>
                <c:pt idx="364259">
                  <c:v>7418</c:v>
                </c:pt>
                <c:pt idx="364260">
                  <c:v>6059.25</c:v>
                </c:pt>
                <c:pt idx="364261">
                  <c:v>6545.25</c:v>
                </c:pt>
                <c:pt idx="364262">
                  <c:v>7006.75</c:v>
                </c:pt>
                <c:pt idx="364263">
                  <c:v>7907.75</c:v>
                </c:pt>
                <c:pt idx="364264">
                  <c:v>6378.75</c:v>
                </c:pt>
                <c:pt idx="364265">
                  <c:v>7013</c:v>
                </c:pt>
                <c:pt idx="364266">
                  <c:v>7471.25</c:v>
                </c:pt>
                <c:pt idx="364267">
                  <c:v>9161</c:v>
                </c:pt>
                <c:pt idx="364268">
                  <c:v>8103.25</c:v>
                </c:pt>
                <c:pt idx="364269">
                  <c:v>7413.53</c:v>
                </c:pt>
                <c:pt idx="364270">
                  <c:v>6219</c:v>
                </c:pt>
                <c:pt idx="364271">
                  <c:v>6011.25</c:v>
                </c:pt>
                <c:pt idx="364272">
                  <c:v>6040</c:v>
                </c:pt>
                <c:pt idx="364273">
                  <c:v>6538</c:v>
                </c:pt>
                <c:pt idx="364274">
                  <c:v>5910.75</c:v>
                </c:pt>
                <c:pt idx="364275">
                  <c:v>5458.5</c:v>
                </c:pt>
                <c:pt idx="364276">
                  <c:v>6492.75</c:v>
                </c:pt>
                <c:pt idx="364277">
                  <c:v>5965.35</c:v>
                </c:pt>
                <c:pt idx="364278">
                  <c:v>6191.94</c:v>
                </c:pt>
                <c:pt idx="364279">
                  <c:v>6623.41</c:v>
                </c:pt>
                <c:pt idx="364280">
                  <c:v>4980.04</c:v>
                </c:pt>
                <c:pt idx="364281">
                  <c:v>4812.6899999999996</c:v>
                </c:pt>
                <c:pt idx="364282">
                  <c:v>4891.79</c:v>
                </c:pt>
                <c:pt idx="364283">
                  <c:v>4557.17</c:v>
                </c:pt>
                <c:pt idx="364284">
                  <c:v>5124.62</c:v>
                </c:pt>
                <c:pt idx="364285">
                  <c:v>6098.74</c:v>
                </c:pt>
                <c:pt idx="364286">
                  <c:v>5681.87</c:v>
                </c:pt>
                <c:pt idx="364287">
                  <c:v>6461.59</c:v>
                </c:pt>
                <c:pt idx="364288">
                  <c:v>7121.89</c:v>
                </c:pt>
                <c:pt idx="364289">
                  <c:v>7033.96</c:v>
                </c:pt>
                <c:pt idx="364290">
                  <c:v>6412.77</c:v>
                </c:pt>
                <c:pt idx="364291">
                  <c:v>6903.15</c:v>
                </c:pt>
                <c:pt idx="364292">
                  <c:v>9135.9500000000007</c:v>
                </c:pt>
                <c:pt idx="364293">
                  <c:v>6088.07</c:v>
                </c:pt>
                <c:pt idx="364294">
                  <c:v>7495.88</c:v>
                </c:pt>
                <c:pt idx="364295">
                  <c:v>9279.7900000000009</c:v>
                </c:pt>
                <c:pt idx="364296">
                  <c:v>11153.13</c:v>
                </c:pt>
                <c:pt idx="364297">
                  <c:v>4208.75</c:v>
                </c:pt>
                <c:pt idx="364298">
                  <c:v>4434.4399999999996</c:v>
                </c:pt>
                <c:pt idx="364299">
                  <c:v>4353.82</c:v>
                </c:pt>
                <c:pt idx="364300">
                  <c:v>4686.8</c:v>
                </c:pt>
                <c:pt idx="364301">
                  <c:v>3839.68</c:v>
                </c:pt>
                <c:pt idx="364302">
                  <c:v>5190.84</c:v>
                </c:pt>
                <c:pt idx="364303">
                  <c:v>4668.07</c:v>
                </c:pt>
                <c:pt idx="364304">
                  <c:v>5971.43</c:v>
                </c:pt>
                <c:pt idx="364305">
                  <c:v>6813.35</c:v>
                </c:pt>
                <c:pt idx="364306">
                  <c:v>7773.1</c:v>
                </c:pt>
                <c:pt idx="364307">
                  <c:v>7087.99</c:v>
                </c:pt>
                <c:pt idx="364308">
                  <c:v>8393.4599999999991</c:v>
                </c:pt>
                <c:pt idx="364309">
                  <c:v>6371.33</c:v>
                </c:pt>
                <c:pt idx="364310">
                  <c:v>7048.01</c:v>
                </c:pt>
                <c:pt idx="364311">
                  <c:v>6489.28</c:v>
                </c:pt>
                <c:pt idx="364312">
                  <c:v>7321.56</c:v>
                </c:pt>
                <c:pt idx="364313">
                  <c:v>9047.24</c:v>
                </c:pt>
                <c:pt idx="364314">
                  <c:v>7920.67</c:v>
                </c:pt>
                <c:pt idx="364315">
                  <c:v>6649.63</c:v>
                </c:pt>
                <c:pt idx="364316">
                  <c:v>7687.8</c:v>
                </c:pt>
                <c:pt idx="364317">
                  <c:v>7080.67</c:v>
                </c:pt>
                <c:pt idx="364318">
                  <c:v>8697.0499999999993</c:v>
                </c:pt>
                <c:pt idx="364319">
                  <c:v>10138.459999999999</c:v>
                </c:pt>
                <c:pt idx="364320">
                  <c:v>9090.61</c:v>
                </c:pt>
                <c:pt idx="364321">
                  <c:v>7695.1</c:v>
                </c:pt>
                <c:pt idx="364322">
                  <c:v>7041.34</c:v>
                </c:pt>
                <c:pt idx="364323">
                  <c:v>6604.72</c:v>
                </c:pt>
                <c:pt idx="364324">
                  <c:v>6793.57</c:v>
                </c:pt>
                <c:pt idx="364325">
                  <c:v>6291.51</c:v>
                </c:pt>
                <c:pt idx="364326">
                  <c:v>6411.73</c:v>
                </c:pt>
                <c:pt idx="364327">
                  <c:v>6513.4</c:v>
                </c:pt>
                <c:pt idx="364328">
                  <c:v>6801.3</c:v>
                </c:pt>
                <c:pt idx="364329">
                  <c:v>5937.51</c:v>
                </c:pt>
                <c:pt idx="364330">
                  <c:v>7839.49</c:v>
                </c:pt>
                <c:pt idx="364331">
                  <c:v>8310.92</c:v>
                </c:pt>
                <c:pt idx="364332">
                  <c:v>6162.5</c:v>
                </c:pt>
                <c:pt idx="364333">
                  <c:v>5609.42</c:v>
                </c:pt>
                <c:pt idx="364334">
                  <c:v>4643.63</c:v>
                </c:pt>
                <c:pt idx="364335">
                  <c:v>5506.51</c:v>
                </c:pt>
                <c:pt idx="364336">
                  <c:v>6267.67</c:v>
                </c:pt>
                <c:pt idx="364337">
                  <c:v>7263.89</c:v>
                </c:pt>
                <c:pt idx="364338">
                  <c:v>6148.12</c:v>
                </c:pt>
                <c:pt idx="364339">
                  <c:v>8198.59</c:v>
                </c:pt>
                <c:pt idx="364340">
                  <c:v>8722.35</c:v>
                </c:pt>
                <c:pt idx="364341">
                  <c:v>10607.1</c:v>
                </c:pt>
                <c:pt idx="364342">
                  <c:v>8655.73</c:v>
                </c:pt>
                <c:pt idx="364343">
                  <c:v>7893.66</c:v>
                </c:pt>
                <c:pt idx="364344">
                  <c:v>10201.98</c:v>
                </c:pt>
                <c:pt idx="364345">
                  <c:v>9372.82</c:v>
                </c:pt>
                <c:pt idx="364346">
                  <c:v>11363.83</c:v>
                </c:pt>
                <c:pt idx="364347">
                  <c:v>10910.76</c:v>
                </c:pt>
                <c:pt idx="364348">
                  <c:v>12596.76</c:v>
                </c:pt>
                <c:pt idx="364349">
                  <c:v>7086.18</c:v>
                </c:pt>
                <c:pt idx="364350">
                  <c:v>5867.81</c:v>
                </c:pt>
                <c:pt idx="364351">
                  <c:v>6578.77</c:v>
                </c:pt>
                <c:pt idx="364352">
                  <c:v>4900.4399999999996</c:v>
                </c:pt>
                <c:pt idx="364353">
                  <c:v>5220.4799999999996</c:v>
                </c:pt>
                <c:pt idx="364354">
                  <c:v>5837.97</c:v>
                </c:pt>
                <c:pt idx="364355">
                  <c:v>6698.96</c:v>
                </c:pt>
                <c:pt idx="364356">
                  <c:v>7308.08</c:v>
                </c:pt>
                <c:pt idx="364357">
                  <c:v>8027.98</c:v>
                </c:pt>
                <c:pt idx="364358">
                  <c:v>6916.15</c:v>
                </c:pt>
                <c:pt idx="364359">
                  <c:v>9287.7000000000007</c:v>
                </c:pt>
                <c:pt idx="364360">
                  <c:v>9642.56</c:v>
                </c:pt>
                <c:pt idx="364361">
                  <c:v>8561.0300000000007</c:v>
                </c:pt>
                <c:pt idx="364362">
                  <c:v>8660.06</c:v>
                </c:pt>
                <c:pt idx="364363">
                  <c:v>11250.15</c:v>
                </c:pt>
                <c:pt idx="364364">
                  <c:v>10571.94</c:v>
                </c:pt>
                <c:pt idx="364365">
                  <c:v>9273.5400000000009</c:v>
                </c:pt>
                <c:pt idx="364366">
                  <c:v>7986.54</c:v>
                </c:pt>
                <c:pt idx="364367">
                  <c:v>9013.1</c:v>
                </c:pt>
                <c:pt idx="364368">
                  <c:v>8235.39</c:v>
                </c:pt>
                <c:pt idx="364369">
                  <c:v>9255.09</c:v>
                </c:pt>
                <c:pt idx="364370">
                  <c:v>8865.99</c:v>
                </c:pt>
                <c:pt idx="364371">
                  <c:v>9460.11</c:v>
                </c:pt>
                <c:pt idx="364372">
                  <c:v>10890.65</c:v>
                </c:pt>
                <c:pt idx="364373">
                  <c:v>9119.34</c:v>
                </c:pt>
                <c:pt idx="364374">
                  <c:v>8390.98</c:v>
                </c:pt>
                <c:pt idx="364375">
                  <c:v>7870.63</c:v>
                </c:pt>
                <c:pt idx="364376">
                  <c:v>9058.9</c:v>
                </c:pt>
                <c:pt idx="364377">
                  <c:v>8468.84</c:v>
                </c:pt>
                <c:pt idx="364378">
                  <c:v>7770.51</c:v>
                </c:pt>
                <c:pt idx="364379">
                  <c:v>7165.62</c:v>
                </c:pt>
                <c:pt idx="364380">
                  <c:v>7384.92</c:v>
                </c:pt>
                <c:pt idx="364381">
                  <c:v>6987.45</c:v>
                </c:pt>
                <c:pt idx="364382">
                  <c:v>8264.56</c:v>
                </c:pt>
                <c:pt idx="364383">
                  <c:v>8723.5400000000009</c:v>
                </c:pt>
                <c:pt idx="364384">
                  <c:v>8075.87</c:v>
                </c:pt>
                <c:pt idx="364385">
                  <c:v>6426.3</c:v>
                </c:pt>
                <c:pt idx="364386">
                  <c:v>5809.75</c:v>
                </c:pt>
                <c:pt idx="364387">
                  <c:v>7604.79</c:v>
                </c:pt>
                <c:pt idx="364388">
                  <c:v>6627.8</c:v>
                </c:pt>
                <c:pt idx="364389">
                  <c:v>6885.04</c:v>
                </c:pt>
                <c:pt idx="364390">
                  <c:v>7547.23</c:v>
                </c:pt>
                <c:pt idx="364391">
                  <c:v>7889.14</c:v>
                </c:pt>
                <c:pt idx="364392">
                  <c:v>8437.06</c:v>
                </c:pt>
                <c:pt idx="364393">
                  <c:v>8126.4</c:v>
                </c:pt>
                <c:pt idx="364394">
                  <c:v>7651.69</c:v>
                </c:pt>
                <c:pt idx="364395">
                  <c:v>7153.66</c:v>
                </c:pt>
                <c:pt idx="364396">
                  <c:v>8772.9699999999993</c:v>
                </c:pt>
                <c:pt idx="364397">
                  <c:v>8838.51</c:v>
                </c:pt>
                <c:pt idx="364398">
                  <c:v>9703.6200000000008</c:v>
                </c:pt>
                <c:pt idx="364399">
                  <c:v>10444.09</c:v>
                </c:pt>
                <c:pt idx="364400">
                  <c:v>7486.67</c:v>
                </c:pt>
                <c:pt idx="364401">
                  <c:v>10381.92</c:v>
                </c:pt>
                <c:pt idx="364402">
                  <c:v>10457.1</c:v>
                </c:pt>
                <c:pt idx="364403">
                  <c:v>9251.7199999999993</c:v>
                </c:pt>
                <c:pt idx="364404">
                  <c:v>9611.8799999999992</c:v>
                </c:pt>
                <c:pt idx="364405">
                  <c:v>8535.26</c:v>
                </c:pt>
                <c:pt idx="364406">
                  <c:v>9838.68</c:v>
                </c:pt>
                <c:pt idx="364407">
                  <c:v>8242.44</c:v>
                </c:pt>
                <c:pt idx="364408">
                  <c:v>10209.49</c:v>
                </c:pt>
                <c:pt idx="364409">
                  <c:v>9024</c:v>
                </c:pt>
                <c:pt idx="364410">
                  <c:v>10777.11</c:v>
                </c:pt>
                <c:pt idx="364411">
                  <c:v>8252.39</c:v>
                </c:pt>
                <c:pt idx="364412">
                  <c:v>7625.58</c:v>
                </c:pt>
                <c:pt idx="364413">
                  <c:v>7204.41</c:v>
                </c:pt>
                <c:pt idx="364414">
                  <c:v>6894.13</c:v>
                </c:pt>
                <c:pt idx="364415">
                  <c:v>7068.25</c:v>
                </c:pt>
                <c:pt idx="364416">
                  <c:v>7410</c:v>
                </c:pt>
                <c:pt idx="364417">
                  <c:v>7148.4</c:v>
                </c:pt>
                <c:pt idx="364418">
                  <c:v>7757.76</c:v>
                </c:pt>
                <c:pt idx="364419">
                  <c:v>7257.48</c:v>
                </c:pt>
                <c:pt idx="364420">
                  <c:v>7517.43</c:v>
                </c:pt>
                <c:pt idx="364421">
                  <c:v>8074.47</c:v>
                </c:pt>
                <c:pt idx="364422">
                  <c:v>7972.76</c:v>
                </c:pt>
                <c:pt idx="364423">
                  <c:v>7754.01</c:v>
                </c:pt>
                <c:pt idx="364424">
                  <c:v>6528.94</c:v>
                </c:pt>
                <c:pt idx="364425">
                  <c:v>10361.75</c:v>
                </c:pt>
                <c:pt idx="364426">
                  <c:v>7048.95</c:v>
                </c:pt>
                <c:pt idx="364427">
                  <c:v>9749.31</c:v>
                </c:pt>
                <c:pt idx="364428">
                  <c:v>12880.1</c:v>
                </c:pt>
                <c:pt idx="364429">
                  <c:v>10163.5</c:v>
                </c:pt>
                <c:pt idx="364430">
                  <c:v>8580.36</c:v>
                </c:pt>
                <c:pt idx="364431">
                  <c:v>8933.9500000000007</c:v>
                </c:pt>
                <c:pt idx="364432">
                  <c:v>12699.18</c:v>
                </c:pt>
                <c:pt idx="364433">
                  <c:v>10265.94</c:v>
                </c:pt>
                <c:pt idx="364434">
                  <c:v>10467.780000000001</c:v>
                </c:pt>
                <c:pt idx="364435">
                  <c:v>15206.69</c:v>
                </c:pt>
                <c:pt idx="364436">
                  <c:v>9331.27</c:v>
                </c:pt>
                <c:pt idx="364437">
                  <c:v>9705.1200000000008</c:v>
                </c:pt>
                <c:pt idx="364438">
                  <c:v>11591.15</c:v>
                </c:pt>
                <c:pt idx="364439">
                  <c:v>13797.58</c:v>
                </c:pt>
                <c:pt idx="364440">
                  <c:v>5325.21</c:v>
                </c:pt>
                <c:pt idx="364441">
                  <c:v>5184.04</c:v>
                </c:pt>
                <c:pt idx="364442">
                  <c:v>5569.94</c:v>
                </c:pt>
                <c:pt idx="364443">
                  <c:v>6823.16</c:v>
                </c:pt>
                <c:pt idx="364444">
                  <c:v>6480.16</c:v>
                </c:pt>
                <c:pt idx="364445">
                  <c:v>7990.14</c:v>
                </c:pt>
                <c:pt idx="364446">
                  <c:v>6552.95</c:v>
                </c:pt>
                <c:pt idx="364447">
                  <c:v>8699.83</c:v>
                </c:pt>
                <c:pt idx="364448">
                  <c:v>9061.0400000000009</c:v>
                </c:pt>
                <c:pt idx="364449">
                  <c:v>9481.25</c:v>
                </c:pt>
                <c:pt idx="364450">
                  <c:v>8132.81</c:v>
                </c:pt>
                <c:pt idx="364451">
                  <c:v>8763.5</c:v>
                </c:pt>
                <c:pt idx="364452">
                  <c:v>8544.14</c:v>
                </c:pt>
                <c:pt idx="364453">
                  <c:v>9929.66</c:v>
                </c:pt>
                <c:pt idx="364454">
                  <c:v>8713.42</c:v>
                </c:pt>
                <c:pt idx="364455">
                  <c:v>9367.7000000000007</c:v>
                </c:pt>
                <c:pt idx="364456">
                  <c:v>10902.34</c:v>
                </c:pt>
                <c:pt idx="364457">
                  <c:v>9211.6200000000008</c:v>
                </c:pt>
                <c:pt idx="364458">
                  <c:v>8428</c:v>
                </c:pt>
                <c:pt idx="364459">
                  <c:v>8173.62</c:v>
                </c:pt>
                <c:pt idx="364460">
                  <c:v>8512.59</c:v>
                </c:pt>
                <c:pt idx="364461">
                  <c:v>9507.68</c:v>
                </c:pt>
                <c:pt idx="364462">
                  <c:v>9108.1299999999992</c:v>
                </c:pt>
                <c:pt idx="364463">
                  <c:v>9077.76</c:v>
                </c:pt>
                <c:pt idx="364464">
                  <c:v>8878.9</c:v>
                </c:pt>
                <c:pt idx="364465">
                  <c:v>8800.2999999999993</c:v>
                </c:pt>
                <c:pt idx="364466">
                  <c:v>9361.59</c:v>
                </c:pt>
                <c:pt idx="364467">
                  <c:v>7074.71</c:v>
                </c:pt>
                <c:pt idx="364468">
                  <c:v>6642.07</c:v>
                </c:pt>
                <c:pt idx="364469">
                  <c:v>7414.87</c:v>
                </c:pt>
                <c:pt idx="364470">
                  <c:v>7469.05</c:v>
                </c:pt>
                <c:pt idx="364471">
                  <c:v>8494.81</c:v>
                </c:pt>
                <c:pt idx="364472">
                  <c:v>8245.77</c:v>
                </c:pt>
                <c:pt idx="364473">
                  <c:v>9258.81</c:v>
                </c:pt>
                <c:pt idx="364474">
                  <c:v>9113.2000000000007</c:v>
                </c:pt>
                <c:pt idx="364475">
                  <c:v>8243.7099999999991</c:v>
                </c:pt>
                <c:pt idx="364476">
                  <c:v>7653.85</c:v>
                </c:pt>
                <c:pt idx="364477">
                  <c:v>9049.94</c:v>
                </c:pt>
                <c:pt idx="364478">
                  <c:v>8610.4599999999991</c:v>
                </c:pt>
                <c:pt idx="364479">
                  <c:v>8280.0499999999993</c:v>
                </c:pt>
                <c:pt idx="364480">
                  <c:v>9368.83</c:v>
                </c:pt>
                <c:pt idx="364481">
                  <c:v>10039.290000000001</c:v>
                </c:pt>
                <c:pt idx="364482">
                  <c:v>15417.64</c:v>
                </c:pt>
                <c:pt idx="364483">
                  <c:v>12327.58</c:v>
                </c:pt>
                <c:pt idx="364484">
                  <c:v>16126.56</c:v>
                </c:pt>
                <c:pt idx="364485">
                  <c:v>13807.09</c:v>
                </c:pt>
                <c:pt idx="364486">
                  <c:v>10271.44</c:v>
                </c:pt>
                <c:pt idx="364487">
                  <c:v>14489.67</c:v>
                </c:pt>
                <c:pt idx="364488">
                  <c:v>13261.71</c:v>
                </c:pt>
                <c:pt idx="364489">
                  <c:v>12109.72</c:v>
                </c:pt>
                <c:pt idx="364490">
                  <c:v>12238.99</c:v>
                </c:pt>
                <c:pt idx="364491">
                  <c:v>13794.38</c:v>
                </c:pt>
                <c:pt idx="364492">
                  <c:v>6088.33</c:v>
                </c:pt>
                <c:pt idx="364493">
                  <c:v>6729.12</c:v>
                </c:pt>
                <c:pt idx="364494">
                  <c:v>8350.83</c:v>
                </c:pt>
                <c:pt idx="364495">
                  <c:v>7016.27</c:v>
                </c:pt>
                <c:pt idx="364496">
                  <c:v>7108.29</c:v>
                </c:pt>
                <c:pt idx="364497">
                  <c:v>8382.02</c:v>
                </c:pt>
                <c:pt idx="364498">
                  <c:v>9628.9</c:v>
                </c:pt>
                <c:pt idx="364499">
                  <c:v>8717.84</c:v>
                </c:pt>
                <c:pt idx="364500">
                  <c:v>9708.5300000000007</c:v>
                </c:pt>
                <c:pt idx="364501">
                  <c:v>9004.2900000000009</c:v>
                </c:pt>
                <c:pt idx="364502">
                  <c:v>9699.81</c:v>
                </c:pt>
                <c:pt idx="364503">
                  <c:v>11346.36</c:v>
                </c:pt>
                <c:pt idx="364504">
                  <c:v>11254.57</c:v>
                </c:pt>
                <c:pt idx="364505">
                  <c:v>12702.21</c:v>
                </c:pt>
                <c:pt idx="364506">
                  <c:v>14453.16</c:v>
                </c:pt>
                <c:pt idx="364507">
                  <c:v>11330.9</c:v>
                </c:pt>
                <c:pt idx="364508">
                  <c:v>10954.95</c:v>
                </c:pt>
                <c:pt idx="364509">
                  <c:v>10880.83</c:v>
                </c:pt>
                <c:pt idx="364510">
                  <c:v>10557.69</c:v>
                </c:pt>
                <c:pt idx="364511">
                  <c:v>9613.51</c:v>
                </c:pt>
                <c:pt idx="364512">
                  <c:v>10311.92</c:v>
                </c:pt>
                <c:pt idx="364513">
                  <c:v>10405.42</c:v>
                </c:pt>
                <c:pt idx="364514">
                  <c:v>9931.6299999999992</c:v>
                </c:pt>
                <c:pt idx="364515">
                  <c:v>11066.02</c:v>
                </c:pt>
                <c:pt idx="364516">
                  <c:v>9036.93</c:v>
                </c:pt>
                <c:pt idx="364517">
                  <c:v>8269.08</c:v>
                </c:pt>
                <c:pt idx="364518">
                  <c:v>9314.1</c:v>
                </c:pt>
                <c:pt idx="364519">
                  <c:v>8734.26</c:v>
                </c:pt>
                <c:pt idx="364520">
                  <c:v>7466.08</c:v>
                </c:pt>
                <c:pt idx="364521">
                  <c:v>9022.68</c:v>
                </c:pt>
                <c:pt idx="364522">
                  <c:v>8040.57</c:v>
                </c:pt>
                <c:pt idx="364523">
                  <c:v>9214.68</c:v>
                </c:pt>
                <c:pt idx="364524">
                  <c:v>8621.8700000000008</c:v>
                </c:pt>
                <c:pt idx="364525">
                  <c:v>10809.46</c:v>
                </c:pt>
                <c:pt idx="364526">
                  <c:v>10228.76</c:v>
                </c:pt>
                <c:pt idx="364527">
                  <c:v>9080.7999999999993</c:v>
                </c:pt>
                <c:pt idx="364528">
                  <c:v>8490</c:v>
                </c:pt>
                <c:pt idx="364529">
                  <c:v>9127.1200000000008</c:v>
                </c:pt>
                <c:pt idx="364530">
                  <c:v>10795.02</c:v>
                </c:pt>
                <c:pt idx="364531">
                  <c:v>9154.99</c:v>
                </c:pt>
                <c:pt idx="364532">
                  <c:v>12212.3</c:v>
                </c:pt>
                <c:pt idx="364533">
                  <c:v>15112.96</c:v>
                </c:pt>
                <c:pt idx="364534">
                  <c:v>12525.16</c:v>
                </c:pt>
                <c:pt idx="364535">
                  <c:v>11520.18</c:v>
                </c:pt>
                <c:pt idx="364536">
                  <c:v>1591.08</c:v>
                </c:pt>
                <c:pt idx="364537">
                  <c:v>1601.46</c:v>
                </c:pt>
                <c:pt idx="364538">
                  <c:v>1470</c:v>
                </c:pt>
                <c:pt idx="364539">
                  <c:v>1459.5</c:v>
                </c:pt>
                <c:pt idx="364540">
                  <c:v>1422.5</c:v>
                </c:pt>
                <c:pt idx="364541">
                  <c:v>1506</c:v>
                </c:pt>
                <c:pt idx="364542">
                  <c:v>1262.5</c:v>
                </c:pt>
                <c:pt idx="364543">
                  <c:v>984</c:v>
                </c:pt>
                <c:pt idx="364544">
                  <c:v>1117</c:v>
                </c:pt>
                <c:pt idx="364545">
                  <c:v>959.5</c:v>
                </c:pt>
                <c:pt idx="364546">
                  <c:v>927.5</c:v>
                </c:pt>
                <c:pt idx="364547">
                  <c:v>764.66</c:v>
                </c:pt>
                <c:pt idx="364548">
                  <c:v>732.44</c:v>
                </c:pt>
                <c:pt idx="364549">
                  <c:v>881.16</c:v>
                </c:pt>
                <c:pt idx="364550">
                  <c:v>909</c:v>
                </c:pt>
                <c:pt idx="364551">
                  <c:v>779.66</c:v>
                </c:pt>
                <c:pt idx="364552">
                  <c:v>776.69</c:v>
                </c:pt>
                <c:pt idx="364553">
                  <c:v>1003.16</c:v>
                </c:pt>
                <c:pt idx="364554">
                  <c:v>1020.38</c:v>
                </c:pt>
                <c:pt idx="364555">
                  <c:v>944.72</c:v>
                </c:pt>
                <c:pt idx="364556">
                  <c:v>930.72</c:v>
                </c:pt>
                <c:pt idx="364557">
                  <c:v>803.72</c:v>
                </c:pt>
                <c:pt idx="364558">
                  <c:v>882.66</c:v>
                </c:pt>
                <c:pt idx="364559">
                  <c:v>855</c:v>
                </c:pt>
                <c:pt idx="364560">
                  <c:v>851.26</c:v>
                </c:pt>
                <c:pt idx="364561">
                  <c:v>1056.73</c:v>
                </c:pt>
                <c:pt idx="364562">
                  <c:v>1246.67</c:v>
                </c:pt>
                <c:pt idx="364563">
                  <c:v>1195.7</c:v>
                </c:pt>
                <c:pt idx="364564">
                  <c:v>1495.83</c:v>
                </c:pt>
                <c:pt idx="364565">
                  <c:v>1741.59</c:v>
                </c:pt>
                <c:pt idx="364566">
                  <c:v>930.47</c:v>
                </c:pt>
                <c:pt idx="364567">
                  <c:v>738.67</c:v>
                </c:pt>
                <c:pt idx="364568">
                  <c:v>711.38</c:v>
                </c:pt>
                <c:pt idx="364569">
                  <c:v>856.06</c:v>
                </c:pt>
                <c:pt idx="364570">
                  <c:v>746.65</c:v>
                </c:pt>
                <c:pt idx="364571">
                  <c:v>1086.06</c:v>
                </c:pt>
                <c:pt idx="364572">
                  <c:v>798.02</c:v>
                </c:pt>
                <c:pt idx="364573">
                  <c:v>936.1</c:v>
                </c:pt>
                <c:pt idx="364574">
                  <c:v>1016.68</c:v>
                </c:pt>
                <c:pt idx="364575">
                  <c:v>1549.52</c:v>
                </c:pt>
                <c:pt idx="364576">
                  <c:v>1717.06</c:v>
                </c:pt>
                <c:pt idx="364577">
                  <c:v>1890.18</c:v>
                </c:pt>
                <c:pt idx="364578">
                  <c:v>1984.24</c:v>
                </c:pt>
                <c:pt idx="364579">
                  <c:v>1997.14</c:v>
                </c:pt>
                <c:pt idx="364580">
                  <c:v>2197.16</c:v>
                </c:pt>
                <c:pt idx="364581">
                  <c:v>2971.58</c:v>
                </c:pt>
                <c:pt idx="364582">
                  <c:v>3384.72</c:v>
                </c:pt>
                <c:pt idx="364583">
                  <c:v>1967.34</c:v>
                </c:pt>
                <c:pt idx="364584">
                  <c:v>1916.82</c:v>
                </c:pt>
                <c:pt idx="364585">
                  <c:v>1815.13</c:v>
                </c:pt>
                <c:pt idx="364586">
                  <c:v>1824.07</c:v>
                </c:pt>
                <c:pt idx="364587">
                  <c:v>1417.36</c:v>
                </c:pt>
                <c:pt idx="364588">
                  <c:v>1738.07</c:v>
                </c:pt>
                <c:pt idx="364589">
                  <c:v>1626.08</c:v>
                </c:pt>
                <c:pt idx="364590">
                  <c:v>1502.08</c:v>
                </c:pt>
                <c:pt idx="364591">
                  <c:v>1356.9</c:v>
                </c:pt>
                <c:pt idx="364592">
                  <c:v>1276.1300000000001</c:v>
                </c:pt>
                <c:pt idx="364593">
                  <c:v>1350.33</c:v>
                </c:pt>
                <c:pt idx="364594">
                  <c:v>1234.8900000000001</c:v>
                </c:pt>
                <c:pt idx="364595">
                  <c:v>1260.01</c:v>
                </c:pt>
                <c:pt idx="364596">
                  <c:v>878.04</c:v>
                </c:pt>
                <c:pt idx="364597">
                  <c:v>1240.33</c:v>
                </c:pt>
                <c:pt idx="364598">
                  <c:v>957.04</c:v>
                </c:pt>
                <c:pt idx="364599">
                  <c:v>1088.26</c:v>
                </c:pt>
                <c:pt idx="364600">
                  <c:v>1077</c:v>
                </c:pt>
                <c:pt idx="364601">
                  <c:v>1020.32</c:v>
                </c:pt>
                <c:pt idx="364602">
                  <c:v>940.85</c:v>
                </c:pt>
                <c:pt idx="364603">
                  <c:v>990.17</c:v>
                </c:pt>
                <c:pt idx="364604">
                  <c:v>1096.01</c:v>
                </c:pt>
                <c:pt idx="364605">
                  <c:v>900.85</c:v>
                </c:pt>
                <c:pt idx="364606">
                  <c:v>1080.01</c:v>
                </c:pt>
                <c:pt idx="364607">
                  <c:v>956.25</c:v>
                </c:pt>
                <c:pt idx="364608">
                  <c:v>931.62</c:v>
                </c:pt>
                <c:pt idx="364609">
                  <c:v>1036.31</c:v>
                </c:pt>
                <c:pt idx="364610">
                  <c:v>811.01</c:v>
                </c:pt>
                <c:pt idx="364611">
                  <c:v>866.57</c:v>
                </c:pt>
                <c:pt idx="364612">
                  <c:v>972.16</c:v>
                </c:pt>
                <c:pt idx="364613">
                  <c:v>1246.3699999999999</c:v>
                </c:pt>
                <c:pt idx="364614">
                  <c:v>1550.5</c:v>
                </c:pt>
                <c:pt idx="364615">
                  <c:v>1361.09</c:v>
                </c:pt>
                <c:pt idx="364616">
                  <c:v>1856.16</c:v>
                </c:pt>
                <c:pt idx="364617">
                  <c:v>1866.47</c:v>
                </c:pt>
                <c:pt idx="364618">
                  <c:v>795.65</c:v>
                </c:pt>
                <c:pt idx="364619">
                  <c:v>864.78</c:v>
                </c:pt>
                <c:pt idx="364620">
                  <c:v>1010.07</c:v>
                </c:pt>
                <c:pt idx="364621">
                  <c:v>901.26</c:v>
                </c:pt>
                <c:pt idx="364622">
                  <c:v>969.41</c:v>
                </c:pt>
                <c:pt idx="364623">
                  <c:v>1238.42</c:v>
                </c:pt>
                <c:pt idx="364624">
                  <c:v>1152.55</c:v>
                </c:pt>
                <c:pt idx="364625">
                  <c:v>1530.06</c:v>
                </c:pt>
                <c:pt idx="364626">
                  <c:v>1664.08</c:v>
                </c:pt>
                <c:pt idx="364627">
                  <c:v>2127.29</c:v>
                </c:pt>
                <c:pt idx="364628">
                  <c:v>1977.33</c:v>
                </c:pt>
                <c:pt idx="364629">
                  <c:v>1788.45</c:v>
                </c:pt>
                <c:pt idx="364630">
                  <c:v>2258.0100000000002</c:v>
                </c:pt>
                <c:pt idx="364631">
                  <c:v>2641.45</c:v>
                </c:pt>
                <c:pt idx="364632">
                  <c:v>3340.15</c:v>
                </c:pt>
                <c:pt idx="364633">
                  <c:v>3880.6</c:v>
                </c:pt>
                <c:pt idx="364634">
                  <c:v>4454.58</c:v>
                </c:pt>
                <c:pt idx="364635">
                  <c:v>2237.4899999999998</c:v>
                </c:pt>
                <c:pt idx="364636">
                  <c:v>1986.16</c:v>
                </c:pt>
                <c:pt idx="364637">
                  <c:v>1814.03</c:v>
                </c:pt>
                <c:pt idx="364638">
                  <c:v>1647.08</c:v>
                </c:pt>
                <c:pt idx="364639">
                  <c:v>1587.7</c:v>
                </c:pt>
                <c:pt idx="364640">
                  <c:v>1480.13</c:v>
                </c:pt>
                <c:pt idx="364641">
                  <c:v>1672.93</c:v>
                </c:pt>
                <c:pt idx="364642">
                  <c:v>1999.95</c:v>
                </c:pt>
                <c:pt idx="364643">
                  <c:v>1721.16</c:v>
                </c:pt>
                <c:pt idx="364644">
                  <c:v>1720.45</c:v>
                </c:pt>
                <c:pt idx="364645">
                  <c:v>1839.85</c:v>
                </c:pt>
                <c:pt idx="364646">
                  <c:v>1652.98</c:v>
                </c:pt>
                <c:pt idx="364647">
                  <c:v>1310.07</c:v>
                </c:pt>
                <c:pt idx="364648">
                  <c:v>1289.92</c:v>
                </c:pt>
                <c:pt idx="364649">
                  <c:v>1543.96</c:v>
                </c:pt>
                <c:pt idx="364650">
                  <c:v>1435.77</c:v>
                </c:pt>
                <c:pt idx="364651">
                  <c:v>1926.78</c:v>
                </c:pt>
                <c:pt idx="364652">
                  <c:v>1335.11</c:v>
                </c:pt>
                <c:pt idx="364653">
                  <c:v>1152.49</c:v>
                </c:pt>
                <c:pt idx="364654">
                  <c:v>1063.8499999999999</c:v>
                </c:pt>
                <c:pt idx="364655">
                  <c:v>1283.27</c:v>
                </c:pt>
                <c:pt idx="364656">
                  <c:v>1139.8499999999999</c:v>
                </c:pt>
                <c:pt idx="364657">
                  <c:v>1231.3800000000001</c:v>
                </c:pt>
                <c:pt idx="364658">
                  <c:v>1283.94</c:v>
                </c:pt>
                <c:pt idx="364659">
                  <c:v>1487.28</c:v>
                </c:pt>
                <c:pt idx="364660">
                  <c:v>1259.46</c:v>
                </c:pt>
                <c:pt idx="364661">
                  <c:v>1035.81</c:v>
                </c:pt>
                <c:pt idx="364662">
                  <c:v>1492.12</c:v>
                </c:pt>
                <c:pt idx="364663">
                  <c:v>1185.0899999999999</c:v>
                </c:pt>
                <c:pt idx="364664">
                  <c:v>1292.44</c:v>
                </c:pt>
                <c:pt idx="364665">
                  <c:v>1064.45</c:v>
                </c:pt>
                <c:pt idx="364666">
                  <c:v>1274.74</c:v>
                </c:pt>
                <c:pt idx="364667">
                  <c:v>1531.8</c:v>
                </c:pt>
                <c:pt idx="364668">
                  <c:v>1942.4</c:v>
                </c:pt>
                <c:pt idx="364669">
                  <c:v>2251.13</c:v>
                </c:pt>
                <c:pt idx="364670">
                  <c:v>1805.59</c:v>
                </c:pt>
                <c:pt idx="364671">
                  <c:v>1460.13</c:v>
                </c:pt>
                <c:pt idx="364672">
                  <c:v>1586.12</c:v>
                </c:pt>
                <c:pt idx="364673">
                  <c:v>1446.66</c:v>
                </c:pt>
                <c:pt idx="364674">
                  <c:v>1215.81</c:v>
                </c:pt>
                <c:pt idx="364675">
                  <c:v>1607.05</c:v>
                </c:pt>
                <c:pt idx="364676">
                  <c:v>1482.08</c:v>
                </c:pt>
                <c:pt idx="364677">
                  <c:v>1651.71</c:v>
                </c:pt>
                <c:pt idx="364678">
                  <c:v>1968.25</c:v>
                </c:pt>
                <c:pt idx="364679">
                  <c:v>828.8</c:v>
                </c:pt>
                <c:pt idx="364680">
                  <c:v>759.82</c:v>
                </c:pt>
                <c:pt idx="364681">
                  <c:v>802</c:v>
                </c:pt>
                <c:pt idx="364682">
                  <c:v>634.04</c:v>
                </c:pt>
                <c:pt idx="364683">
                  <c:v>842.93</c:v>
                </c:pt>
                <c:pt idx="364684">
                  <c:v>860.01</c:v>
                </c:pt>
                <c:pt idx="364685">
                  <c:v>417.48</c:v>
                </c:pt>
                <c:pt idx="364686">
                  <c:v>660.87</c:v>
                </c:pt>
                <c:pt idx="364687">
                  <c:v>609.12</c:v>
                </c:pt>
                <c:pt idx="364688">
                  <c:v>730.46</c:v>
                </c:pt>
                <c:pt idx="364689">
                  <c:v>639.45000000000005</c:v>
                </c:pt>
                <c:pt idx="364690">
                  <c:v>517.82000000000005</c:v>
                </c:pt>
                <c:pt idx="364691">
                  <c:v>437.42</c:v>
                </c:pt>
                <c:pt idx="364692">
                  <c:v>551.1</c:v>
                </c:pt>
                <c:pt idx="364693">
                  <c:v>498.73</c:v>
                </c:pt>
                <c:pt idx="364694">
                  <c:v>463.23</c:v>
                </c:pt>
                <c:pt idx="364695">
                  <c:v>369.26</c:v>
                </c:pt>
                <c:pt idx="364696">
                  <c:v>392.44</c:v>
                </c:pt>
                <c:pt idx="364697">
                  <c:v>374.77</c:v>
                </c:pt>
                <c:pt idx="364698">
                  <c:v>457.21</c:v>
                </c:pt>
                <c:pt idx="364699">
                  <c:v>301.24</c:v>
                </c:pt>
                <c:pt idx="364700">
                  <c:v>338.16</c:v>
                </c:pt>
                <c:pt idx="364701">
                  <c:v>377.41</c:v>
                </c:pt>
                <c:pt idx="364702">
                  <c:v>328.63</c:v>
                </c:pt>
                <c:pt idx="364703">
                  <c:v>344.83</c:v>
                </c:pt>
                <c:pt idx="364704">
                  <c:v>425.08</c:v>
                </c:pt>
                <c:pt idx="364705">
                  <c:v>236.25</c:v>
                </c:pt>
                <c:pt idx="364706">
                  <c:v>338.13</c:v>
                </c:pt>
                <c:pt idx="364707">
                  <c:v>310.63</c:v>
                </c:pt>
                <c:pt idx="364708">
                  <c:v>438.89</c:v>
                </c:pt>
                <c:pt idx="364709">
                  <c:v>422.5</c:v>
                </c:pt>
                <c:pt idx="364710">
                  <c:v>318.47000000000003</c:v>
                </c:pt>
                <c:pt idx="364711">
                  <c:v>399.6</c:v>
                </c:pt>
                <c:pt idx="364712">
                  <c:v>411.49</c:v>
                </c:pt>
                <c:pt idx="364713">
                  <c:v>465.15</c:v>
                </c:pt>
                <c:pt idx="364714">
                  <c:v>717.77</c:v>
                </c:pt>
                <c:pt idx="364715">
                  <c:v>696.75</c:v>
                </c:pt>
                <c:pt idx="364716">
                  <c:v>608.35</c:v>
                </c:pt>
                <c:pt idx="364717">
                  <c:v>870.4</c:v>
                </c:pt>
                <c:pt idx="364718">
                  <c:v>970.33</c:v>
                </c:pt>
                <c:pt idx="364719">
                  <c:v>817.76</c:v>
                </c:pt>
                <c:pt idx="364720">
                  <c:v>1221.1099999999999</c:v>
                </c:pt>
                <c:pt idx="364721">
                  <c:v>871.1</c:v>
                </c:pt>
                <c:pt idx="364722">
                  <c:v>985.65</c:v>
                </c:pt>
                <c:pt idx="364723">
                  <c:v>1323.11</c:v>
                </c:pt>
                <c:pt idx="364724">
                  <c:v>1301.17</c:v>
                </c:pt>
                <c:pt idx="364725">
                  <c:v>1315.95</c:v>
                </c:pt>
                <c:pt idx="364726">
                  <c:v>779.63</c:v>
                </c:pt>
                <c:pt idx="364727">
                  <c:v>730.46</c:v>
                </c:pt>
                <c:pt idx="364728">
                  <c:v>868.99</c:v>
                </c:pt>
                <c:pt idx="364729">
                  <c:v>857.73</c:v>
                </c:pt>
                <c:pt idx="364730">
                  <c:v>767.64</c:v>
                </c:pt>
                <c:pt idx="364731">
                  <c:v>896.04</c:v>
                </c:pt>
                <c:pt idx="364732">
                  <c:v>744.14</c:v>
                </c:pt>
                <c:pt idx="364733">
                  <c:v>842.12</c:v>
                </c:pt>
                <c:pt idx="364734">
                  <c:v>732.91</c:v>
                </c:pt>
                <c:pt idx="364735">
                  <c:v>798.26</c:v>
                </c:pt>
                <c:pt idx="364736">
                  <c:v>757.34</c:v>
                </c:pt>
                <c:pt idx="364737">
                  <c:v>528.80999999999995</c:v>
                </c:pt>
                <c:pt idx="364738">
                  <c:v>592.15</c:v>
                </c:pt>
                <c:pt idx="364739">
                  <c:v>505.48</c:v>
                </c:pt>
                <c:pt idx="364740">
                  <c:v>439.13</c:v>
                </c:pt>
                <c:pt idx="364741">
                  <c:v>363.11</c:v>
                </c:pt>
                <c:pt idx="364742">
                  <c:v>577.22</c:v>
                </c:pt>
                <c:pt idx="364743">
                  <c:v>576.47</c:v>
                </c:pt>
                <c:pt idx="364744">
                  <c:v>409.5</c:v>
                </c:pt>
                <c:pt idx="364745">
                  <c:v>537.6</c:v>
                </c:pt>
                <c:pt idx="364746">
                  <c:v>297.68</c:v>
                </c:pt>
                <c:pt idx="364747">
                  <c:v>420.7</c:v>
                </c:pt>
                <c:pt idx="364748">
                  <c:v>342.84</c:v>
                </c:pt>
                <c:pt idx="364749">
                  <c:v>352.88</c:v>
                </c:pt>
                <c:pt idx="364750">
                  <c:v>390.82</c:v>
                </c:pt>
                <c:pt idx="364751">
                  <c:v>357.74</c:v>
                </c:pt>
                <c:pt idx="364752">
                  <c:v>399.8</c:v>
                </c:pt>
                <c:pt idx="364753">
                  <c:v>279.20999999999998</c:v>
                </c:pt>
                <c:pt idx="364754">
                  <c:v>409.56</c:v>
                </c:pt>
                <c:pt idx="364755">
                  <c:v>341.64</c:v>
                </c:pt>
                <c:pt idx="364756">
                  <c:v>404.92</c:v>
                </c:pt>
                <c:pt idx="364757">
                  <c:v>379.47</c:v>
                </c:pt>
                <c:pt idx="364758">
                  <c:v>321.91000000000003</c:v>
                </c:pt>
                <c:pt idx="364759">
                  <c:v>286.24</c:v>
                </c:pt>
                <c:pt idx="364760">
                  <c:v>371.2</c:v>
                </c:pt>
                <c:pt idx="364761">
                  <c:v>308.35000000000002</c:v>
                </c:pt>
                <c:pt idx="364762">
                  <c:v>370.88</c:v>
                </c:pt>
                <c:pt idx="364763">
                  <c:v>359.72</c:v>
                </c:pt>
                <c:pt idx="364764">
                  <c:v>391.59</c:v>
                </c:pt>
                <c:pt idx="364765">
                  <c:v>426.07</c:v>
                </c:pt>
                <c:pt idx="364766">
                  <c:v>660.62</c:v>
                </c:pt>
                <c:pt idx="364767">
                  <c:v>555.22</c:v>
                </c:pt>
                <c:pt idx="364768">
                  <c:v>826.67</c:v>
                </c:pt>
                <c:pt idx="364769">
                  <c:v>1149.29</c:v>
                </c:pt>
                <c:pt idx="364770">
                  <c:v>1186.1300000000001</c:v>
                </c:pt>
                <c:pt idx="364771">
                  <c:v>986.58</c:v>
                </c:pt>
                <c:pt idx="364772">
                  <c:v>739.53</c:v>
                </c:pt>
                <c:pt idx="364773">
                  <c:v>880.13</c:v>
                </c:pt>
                <c:pt idx="364774">
                  <c:v>999.59</c:v>
                </c:pt>
                <c:pt idx="364775">
                  <c:v>1621.01</c:v>
                </c:pt>
                <c:pt idx="364776">
                  <c:v>1478.48</c:v>
                </c:pt>
                <c:pt idx="364777">
                  <c:v>1551.6</c:v>
                </c:pt>
                <c:pt idx="364778">
                  <c:v>867.67</c:v>
                </c:pt>
                <c:pt idx="364779">
                  <c:v>846.1</c:v>
                </c:pt>
                <c:pt idx="364780">
                  <c:v>784.05</c:v>
                </c:pt>
                <c:pt idx="364781">
                  <c:v>878.23</c:v>
                </c:pt>
                <c:pt idx="364782">
                  <c:v>788.4</c:v>
                </c:pt>
                <c:pt idx="364783">
                  <c:v>798.11</c:v>
                </c:pt>
                <c:pt idx="364784">
                  <c:v>921.97</c:v>
                </c:pt>
                <c:pt idx="364785">
                  <c:v>1004.87</c:v>
                </c:pt>
                <c:pt idx="364786">
                  <c:v>873.51</c:v>
                </c:pt>
                <c:pt idx="364787">
                  <c:v>778.2</c:v>
                </c:pt>
                <c:pt idx="364788">
                  <c:v>742.3</c:v>
                </c:pt>
                <c:pt idx="364789">
                  <c:v>666.54</c:v>
                </c:pt>
                <c:pt idx="364790">
                  <c:v>539.21</c:v>
                </c:pt>
                <c:pt idx="364791">
                  <c:v>757.43</c:v>
                </c:pt>
                <c:pt idx="364792">
                  <c:v>755.33</c:v>
                </c:pt>
                <c:pt idx="364793">
                  <c:v>722.82</c:v>
                </c:pt>
                <c:pt idx="364794">
                  <c:v>531.21</c:v>
                </c:pt>
                <c:pt idx="364795">
                  <c:v>533.22</c:v>
                </c:pt>
                <c:pt idx="364796">
                  <c:v>529.80999999999995</c:v>
                </c:pt>
                <c:pt idx="364797">
                  <c:v>501.87</c:v>
                </c:pt>
                <c:pt idx="364798">
                  <c:v>653.59</c:v>
                </c:pt>
                <c:pt idx="364799">
                  <c:v>534.53</c:v>
                </c:pt>
                <c:pt idx="364800">
                  <c:v>370.71</c:v>
                </c:pt>
                <c:pt idx="364801">
                  <c:v>350.25</c:v>
                </c:pt>
                <c:pt idx="364802">
                  <c:v>508.41</c:v>
                </c:pt>
                <c:pt idx="364803">
                  <c:v>354.59</c:v>
                </c:pt>
                <c:pt idx="364804">
                  <c:v>307.69</c:v>
                </c:pt>
                <c:pt idx="364805">
                  <c:v>370.68</c:v>
                </c:pt>
                <c:pt idx="364806">
                  <c:v>490.16</c:v>
                </c:pt>
                <c:pt idx="364807">
                  <c:v>456.2</c:v>
                </c:pt>
                <c:pt idx="364808">
                  <c:v>281.26</c:v>
                </c:pt>
                <c:pt idx="364809">
                  <c:v>442.73</c:v>
                </c:pt>
                <c:pt idx="364810">
                  <c:v>518.16999999999996</c:v>
                </c:pt>
                <c:pt idx="364811">
                  <c:v>436.17</c:v>
                </c:pt>
                <c:pt idx="364812">
                  <c:v>374.38</c:v>
                </c:pt>
                <c:pt idx="364813">
                  <c:v>335.24</c:v>
                </c:pt>
                <c:pt idx="364814">
                  <c:v>408.64</c:v>
                </c:pt>
                <c:pt idx="364815">
                  <c:v>369.75</c:v>
                </c:pt>
                <c:pt idx="364816">
                  <c:v>459.29</c:v>
                </c:pt>
                <c:pt idx="364817">
                  <c:v>600.54999999999995</c:v>
                </c:pt>
                <c:pt idx="364818">
                  <c:v>573.67999999999995</c:v>
                </c:pt>
                <c:pt idx="364819">
                  <c:v>699.75</c:v>
                </c:pt>
                <c:pt idx="364820">
                  <c:v>737.98</c:v>
                </c:pt>
                <c:pt idx="364821">
                  <c:v>1372.38</c:v>
                </c:pt>
                <c:pt idx="364822">
                  <c:v>4959</c:v>
                </c:pt>
                <c:pt idx="364823">
                  <c:v>6335.4</c:v>
                </c:pt>
                <c:pt idx="364824">
                  <c:v>5486.38</c:v>
                </c:pt>
                <c:pt idx="364825">
                  <c:v>3947.32</c:v>
                </c:pt>
                <c:pt idx="364826">
                  <c:v>4815.1400000000003</c:v>
                </c:pt>
                <c:pt idx="364827">
                  <c:v>4703.22</c:v>
                </c:pt>
                <c:pt idx="364828">
                  <c:v>5095.82</c:v>
                </c:pt>
                <c:pt idx="364829">
                  <c:v>3856.71</c:v>
                </c:pt>
                <c:pt idx="364830">
                  <c:v>4955.25</c:v>
                </c:pt>
                <c:pt idx="364831">
                  <c:v>4762.26</c:v>
                </c:pt>
                <c:pt idx="364832">
                  <c:v>4946.12</c:v>
                </c:pt>
                <c:pt idx="364833">
                  <c:v>4669.12</c:v>
                </c:pt>
                <c:pt idx="364834">
                  <c:v>4313.3599999999997</c:v>
                </c:pt>
                <c:pt idx="364835">
                  <c:v>5930.19</c:v>
                </c:pt>
                <c:pt idx="364836">
                  <c:v>4911</c:v>
                </c:pt>
                <c:pt idx="364837">
                  <c:v>5401</c:v>
                </c:pt>
                <c:pt idx="364838">
                  <c:v>5014.5</c:v>
                </c:pt>
                <c:pt idx="364839">
                  <c:v>6228.5</c:v>
                </c:pt>
                <c:pt idx="364840">
                  <c:v>5606</c:v>
                </c:pt>
                <c:pt idx="364841">
                  <c:v>5947.5</c:v>
                </c:pt>
                <c:pt idx="364842">
                  <c:v>5407.75</c:v>
                </c:pt>
                <c:pt idx="364843">
                  <c:v>5607.25</c:v>
                </c:pt>
                <c:pt idx="364844">
                  <c:v>5421.5</c:v>
                </c:pt>
                <c:pt idx="364845">
                  <c:v>5079</c:v>
                </c:pt>
                <c:pt idx="364846">
                  <c:v>5208.3</c:v>
                </c:pt>
                <c:pt idx="364847">
                  <c:v>4727.79</c:v>
                </c:pt>
                <c:pt idx="364848">
                  <c:v>5827.59</c:v>
                </c:pt>
                <c:pt idx="364849">
                  <c:v>5629.85</c:v>
                </c:pt>
                <c:pt idx="364850">
                  <c:v>7068.73</c:v>
                </c:pt>
                <c:pt idx="364851">
                  <c:v>6668.79</c:v>
                </c:pt>
                <c:pt idx="364852">
                  <c:v>4580.22</c:v>
                </c:pt>
                <c:pt idx="364853">
                  <c:v>4243.26</c:v>
                </c:pt>
                <c:pt idx="364854">
                  <c:v>4505.71</c:v>
                </c:pt>
                <c:pt idx="364855">
                  <c:v>3822.85</c:v>
                </c:pt>
                <c:pt idx="364856">
                  <c:v>4266.2</c:v>
                </c:pt>
                <c:pt idx="364857">
                  <c:v>5112.37</c:v>
                </c:pt>
                <c:pt idx="364858">
                  <c:v>4776.7700000000004</c:v>
                </c:pt>
                <c:pt idx="364859">
                  <c:v>4634.9399999999996</c:v>
                </c:pt>
                <c:pt idx="364860">
                  <c:v>4891.25</c:v>
                </c:pt>
                <c:pt idx="364861">
                  <c:v>4688.88</c:v>
                </c:pt>
                <c:pt idx="364862">
                  <c:v>4678.37</c:v>
                </c:pt>
                <c:pt idx="364863">
                  <c:v>6277.83</c:v>
                </c:pt>
                <c:pt idx="364864">
                  <c:v>6693.27</c:v>
                </c:pt>
                <c:pt idx="364865">
                  <c:v>6569</c:v>
                </c:pt>
                <c:pt idx="364866">
                  <c:v>7533.73</c:v>
                </c:pt>
                <c:pt idx="364867">
                  <c:v>9672.7800000000007</c:v>
                </c:pt>
                <c:pt idx="364868">
                  <c:v>13498.5</c:v>
                </c:pt>
                <c:pt idx="364869">
                  <c:v>5091.25</c:v>
                </c:pt>
                <c:pt idx="364870">
                  <c:v>4624.66</c:v>
                </c:pt>
                <c:pt idx="364871">
                  <c:v>5052.75</c:v>
                </c:pt>
                <c:pt idx="364872">
                  <c:v>4731.04</c:v>
                </c:pt>
                <c:pt idx="364873">
                  <c:v>4050.61</c:v>
                </c:pt>
                <c:pt idx="364874">
                  <c:v>5985</c:v>
                </c:pt>
                <c:pt idx="364875">
                  <c:v>6462.21</c:v>
                </c:pt>
                <c:pt idx="364876">
                  <c:v>4832.92</c:v>
                </c:pt>
                <c:pt idx="364877">
                  <c:v>5004.84</c:v>
                </c:pt>
                <c:pt idx="364878">
                  <c:v>4579.38</c:v>
                </c:pt>
                <c:pt idx="364879">
                  <c:v>4573.6000000000004</c:v>
                </c:pt>
                <c:pt idx="364880">
                  <c:v>4191.71</c:v>
                </c:pt>
                <c:pt idx="364881">
                  <c:v>4590.6899999999996</c:v>
                </c:pt>
                <c:pt idx="364882">
                  <c:v>4703.6000000000004</c:v>
                </c:pt>
                <c:pt idx="364883">
                  <c:v>4768.74</c:v>
                </c:pt>
                <c:pt idx="364884">
                  <c:v>4240.46</c:v>
                </c:pt>
                <c:pt idx="364885">
                  <c:v>4019.31</c:v>
                </c:pt>
                <c:pt idx="364886">
                  <c:v>4819.4399999999996</c:v>
                </c:pt>
                <c:pt idx="364887">
                  <c:v>5195.92</c:v>
                </c:pt>
                <c:pt idx="364888">
                  <c:v>6705.7</c:v>
                </c:pt>
                <c:pt idx="364889">
                  <c:v>5157.4399999999996</c:v>
                </c:pt>
                <c:pt idx="364890">
                  <c:v>5001.38</c:v>
                </c:pt>
                <c:pt idx="364891">
                  <c:v>5022.58</c:v>
                </c:pt>
                <c:pt idx="364892">
                  <c:v>5974.36</c:v>
                </c:pt>
                <c:pt idx="364893">
                  <c:v>5478.98</c:v>
                </c:pt>
                <c:pt idx="364894">
                  <c:v>4793.3999999999996</c:v>
                </c:pt>
                <c:pt idx="364895">
                  <c:v>5612.61</c:v>
                </c:pt>
                <c:pt idx="364896">
                  <c:v>4856.17</c:v>
                </c:pt>
                <c:pt idx="364897">
                  <c:v>5057.05</c:v>
                </c:pt>
                <c:pt idx="364898">
                  <c:v>5290.07</c:v>
                </c:pt>
                <c:pt idx="364899">
                  <c:v>5361.4</c:v>
                </c:pt>
                <c:pt idx="364900">
                  <c:v>6095.99</c:v>
                </c:pt>
                <c:pt idx="364901">
                  <c:v>5441.94</c:v>
                </c:pt>
                <c:pt idx="364902">
                  <c:v>6535.58</c:v>
                </c:pt>
                <c:pt idx="364903">
                  <c:v>6255.13</c:v>
                </c:pt>
                <c:pt idx="364904">
                  <c:v>4756.07</c:v>
                </c:pt>
                <c:pt idx="364905">
                  <c:v>4688.28</c:v>
                </c:pt>
                <c:pt idx="364906">
                  <c:v>4659.41</c:v>
                </c:pt>
                <c:pt idx="364907">
                  <c:v>5128.8999999999996</c:v>
                </c:pt>
                <c:pt idx="364908">
                  <c:v>3466.69</c:v>
                </c:pt>
                <c:pt idx="364909">
                  <c:v>4050.82</c:v>
                </c:pt>
                <c:pt idx="364910">
                  <c:v>4285.2700000000004</c:v>
                </c:pt>
                <c:pt idx="364911">
                  <c:v>4200.45</c:v>
                </c:pt>
                <c:pt idx="364912">
                  <c:v>5568.65</c:v>
                </c:pt>
                <c:pt idx="364913">
                  <c:v>4915.6000000000004</c:v>
                </c:pt>
                <c:pt idx="364914">
                  <c:v>5576.6</c:v>
                </c:pt>
                <c:pt idx="364915">
                  <c:v>5344.73</c:v>
                </c:pt>
                <c:pt idx="364916">
                  <c:v>7262.02</c:v>
                </c:pt>
                <c:pt idx="364917">
                  <c:v>6691.05</c:v>
                </c:pt>
                <c:pt idx="364918">
                  <c:v>7590.09</c:v>
                </c:pt>
                <c:pt idx="364919">
                  <c:v>10388.91</c:v>
                </c:pt>
                <c:pt idx="364920">
                  <c:v>14443.2</c:v>
                </c:pt>
                <c:pt idx="364921">
                  <c:v>7637.13</c:v>
                </c:pt>
                <c:pt idx="364922">
                  <c:v>5458.36</c:v>
                </c:pt>
                <c:pt idx="364923">
                  <c:v>5069.3599999999997</c:v>
                </c:pt>
                <c:pt idx="364924">
                  <c:v>5292.85</c:v>
                </c:pt>
                <c:pt idx="364925">
                  <c:v>4907.4799999999996</c:v>
                </c:pt>
                <c:pt idx="364926">
                  <c:v>4931.0200000000004</c:v>
                </c:pt>
                <c:pt idx="364927">
                  <c:v>6019.55</c:v>
                </c:pt>
                <c:pt idx="364928">
                  <c:v>6213.6</c:v>
                </c:pt>
                <c:pt idx="364929">
                  <c:v>5895.8</c:v>
                </c:pt>
                <c:pt idx="364930">
                  <c:v>5904.06</c:v>
                </c:pt>
                <c:pt idx="364931">
                  <c:v>5671.94</c:v>
                </c:pt>
                <c:pt idx="364932">
                  <c:v>6209.99</c:v>
                </c:pt>
                <c:pt idx="364933">
                  <c:v>4850.53</c:v>
                </c:pt>
                <c:pt idx="364934">
                  <c:v>5016.99</c:v>
                </c:pt>
                <c:pt idx="364935">
                  <c:v>6284.71</c:v>
                </c:pt>
                <c:pt idx="364936">
                  <c:v>6226.73</c:v>
                </c:pt>
                <c:pt idx="364937">
                  <c:v>6750.22</c:v>
                </c:pt>
                <c:pt idx="364938">
                  <c:v>5988.68</c:v>
                </c:pt>
                <c:pt idx="364939">
                  <c:v>6752.69</c:v>
                </c:pt>
                <c:pt idx="364940">
                  <c:v>5777.27</c:v>
                </c:pt>
                <c:pt idx="364941">
                  <c:v>6486.7</c:v>
                </c:pt>
                <c:pt idx="364942">
                  <c:v>6117.06</c:v>
                </c:pt>
                <c:pt idx="364943">
                  <c:v>6632.83</c:v>
                </c:pt>
                <c:pt idx="364944">
                  <c:v>6910.26</c:v>
                </c:pt>
                <c:pt idx="364945">
                  <c:v>7137.59</c:v>
                </c:pt>
                <c:pt idx="364946">
                  <c:v>6435.98</c:v>
                </c:pt>
                <c:pt idx="364947">
                  <c:v>6465.26</c:v>
                </c:pt>
                <c:pt idx="364948">
                  <c:v>7130.25</c:v>
                </c:pt>
                <c:pt idx="364949">
                  <c:v>6010.01</c:v>
                </c:pt>
                <c:pt idx="364950">
                  <c:v>7061.37</c:v>
                </c:pt>
                <c:pt idx="364951">
                  <c:v>6697.7</c:v>
                </c:pt>
                <c:pt idx="364952">
                  <c:v>6463.12</c:v>
                </c:pt>
                <c:pt idx="364953">
                  <c:v>7194.69</c:v>
                </c:pt>
                <c:pt idx="364954">
                  <c:v>7781.97</c:v>
                </c:pt>
                <c:pt idx="364955">
                  <c:v>8465.33</c:v>
                </c:pt>
                <c:pt idx="364956">
                  <c:v>6249.06</c:v>
                </c:pt>
                <c:pt idx="364957">
                  <c:v>5689.75</c:v>
                </c:pt>
                <c:pt idx="364958">
                  <c:v>6319.48</c:v>
                </c:pt>
                <c:pt idx="364959">
                  <c:v>5602.92</c:v>
                </c:pt>
                <c:pt idx="364960">
                  <c:v>6460.45</c:v>
                </c:pt>
                <c:pt idx="364961">
                  <c:v>4730.17</c:v>
                </c:pt>
                <c:pt idx="364962">
                  <c:v>4531.67</c:v>
                </c:pt>
                <c:pt idx="364963">
                  <c:v>5245.46</c:v>
                </c:pt>
                <c:pt idx="364964">
                  <c:v>5196.2700000000004</c:v>
                </c:pt>
                <c:pt idx="364965">
                  <c:v>2662.5</c:v>
                </c:pt>
                <c:pt idx="364966">
                  <c:v>2898.54</c:v>
                </c:pt>
                <c:pt idx="364967">
                  <c:v>2908.5</c:v>
                </c:pt>
                <c:pt idx="364968">
                  <c:v>2683.62</c:v>
                </c:pt>
                <c:pt idx="364969">
                  <c:v>2764.5</c:v>
                </c:pt>
                <c:pt idx="364970">
                  <c:v>2923</c:v>
                </c:pt>
                <c:pt idx="364971">
                  <c:v>2998.64</c:v>
                </c:pt>
                <c:pt idx="364972">
                  <c:v>2369</c:v>
                </c:pt>
                <c:pt idx="364973">
                  <c:v>3084.5</c:v>
                </c:pt>
                <c:pt idx="364974">
                  <c:v>3045.88</c:v>
                </c:pt>
                <c:pt idx="364975">
                  <c:v>3009.12</c:v>
                </c:pt>
                <c:pt idx="364976">
                  <c:v>3493.5</c:v>
                </c:pt>
                <c:pt idx="364977">
                  <c:v>4113.71</c:v>
                </c:pt>
                <c:pt idx="364978">
                  <c:v>5269.48</c:v>
                </c:pt>
                <c:pt idx="364979">
                  <c:v>4138.0600000000004</c:v>
                </c:pt>
                <c:pt idx="364980">
                  <c:v>4003.33</c:v>
                </c:pt>
                <c:pt idx="364981">
                  <c:v>5078.76</c:v>
                </c:pt>
                <c:pt idx="364982">
                  <c:v>5564.12</c:v>
                </c:pt>
                <c:pt idx="364983">
                  <c:v>5435.55</c:v>
                </c:pt>
                <c:pt idx="364984">
                  <c:v>4890.38</c:v>
                </c:pt>
                <c:pt idx="364985">
                  <c:v>4718.18</c:v>
                </c:pt>
                <c:pt idx="364986">
                  <c:v>4455.0200000000004</c:v>
                </c:pt>
                <c:pt idx="364987">
                  <c:v>4349.42</c:v>
                </c:pt>
                <c:pt idx="364988">
                  <c:v>4165.82</c:v>
                </c:pt>
                <c:pt idx="364989">
                  <c:v>4098.26</c:v>
                </c:pt>
                <c:pt idx="364990">
                  <c:v>4233.54</c:v>
                </c:pt>
                <c:pt idx="364991">
                  <c:v>4551.34</c:v>
                </c:pt>
                <c:pt idx="364992">
                  <c:v>3830.38</c:v>
                </c:pt>
                <c:pt idx="364993">
                  <c:v>5091.62</c:v>
                </c:pt>
                <c:pt idx="364994">
                  <c:v>5156</c:v>
                </c:pt>
                <c:pt idx="364995">
                  <c:v>3444.76</c:v>
                </c:pt>
                <c:pt idx="364996">
                  <c:v>3376.34</c:v>
                </c:pt>
                <c:pt idx="364997">
                  <c:v>3235.56</c:v>
                </c:pt>
                <c:pt idx="364998">
                  <c:v>3356.94</c:v>
                </c:pt>
                <c:pt idx="364999">
                  <c:v>2830.82</c:v>
                </c:pt>
                <c:pt idx="365000">
                  <c:v>3121.42</c:v>
                </c:pt>
                <c:pt idx="365001">
                  <c:v>3012.38</c:v>
                </c:pt>
                <c:pt idx="365002">
                  <c:v>3374.08</c:v>
                </c:pt>
                <c:pt idx="365003">
                  <c:v>3149.02</c:v>
                </c:pt>
                <c:pt idx="365004">
                  <c:v>3049.72</c:v>
                </c:pt>
                <c:pt idx="365005">
                  <c:v>2798.96</c:v>
                </c:pt>
                <c:pt idx="365006">
                  <c:v>2910.68</c:v>
                </c:pt>
                <c:pt idx="365007">
                  <c:v>3060.6</c:v>
                </c:pt>
                <c:pt idx="365008">
                  <c:v>2650.4</c:v>
                </c:pt>
                <c:pt idx="365009">
                  <c:v>2415.1</c:v>
                </c:pt>
                <c:pt idx="365010">
                  <c:v>3262.09</c:v>
                </c:pt>
                <c:pt idx="365011">
                  <c:v>3657.6</c:v>
                </c:pt>
                <c:pt idx="365012">
                  <c:v>2388.52</c:v>
                </c:pt>
                <c:pt idx="365013">
                  <c:v>2907.76</c:v>
                </c:pt>
                <c:pt idx="365014">
                  <c:v>2420.86</c:v>
                </c:pt>
                <c:pt idx="365015">
                  <c:v>3127.12</c:v>
                </c:pt>
                <c:pt idx="365016">
                  <c:v>2515.38</c:v>
                </c:pt>
                <c:pt idx="365017">
                  <c:v>2222.48</c:v>
                </c:pt>
                <c:pt idx="365018">
                  <c:v>2180.8200000000002</c:v>
                </c:pt>
                <c:pt idx="365019">
                  <c:v>2732.22</c:v>
                </c:pt>
                <c:pt idx="365020">
                  <c:v>3030.08</c:v>
                </c:pt>
                <c:pt idx="365021">
                  <c:v>3179.3</c:v>
                </c:pt>
                <c:pt idx="365022">
                  <c:v>3883.5</c:v>
                </c:pt>
                <c:pt idx="365023">
                  <c:v>3922.86</c:v>
                </c:pt>
                <c:pt idx="365024">
                  <c:v>3642.44</c:v>
                </c:pt>
                <c:pt idx="365025">
                  <c:v>3405.1</c:v>
                </c:pt>
                <c:pt idx="365026">
                  <c:v>4068.02</c:v>
                </c:pt>
                <c:pt idx="365027">
                  <c:v>3544.36</c:v>
                </c:pt>
                <c:pt idx="365028">
                  <c:v>4271.6000000000004</c:v>
                </c:pt>
                <c:pt idx="365029">
                  <c:v>4305.5600000000004</c:v>
                </c:pt>
                <c:pt idx="365030">
                  <c:v>3727.28</c:v>
                </c:pt>
                <c:pt idx="365031">
                  <c:v>3935.38</c:v>
                </c:pt>
                <c:pt idx="365032">
                  <c:v>4534.3</c:v>
                </c:pt>
                <c:pt idx="365033">
                  <c:v>5026.32</c:v>
                </c:pt>
                <c:pt idx="365034">
                  <c:v>4597.46</c:v>
                </c:pt>
                <c:pt idx="365035">
                  <c:v>4533.55</c:v>
                </c:pt>
                <c:pt idx="365036">
                  <c:v>4361.24</c:v>
                </c:pt>
                <c:pt idx="365037">
                  <c:v>3251.84</c:v>
                </c:pt>
                <c:pt idx="365038">
                  <c:v>5004.6400000000003</c:v>
                </c:pt>
                <c:pt idx="365039">
                  <c:v>4014.7</c:v>
                </c:pt>
                <c:pt idx="365040">
                  <c:v>4408.8599999999997</c:v>
                </c:pt>
                <c:pt idx="365041">
                  <c:v>4132.54</c:v>
                </c:pt>
                <c:pt idx="365042">
                  <c:v>3982.9</c:v>
                </c:pt>
                <c:pt idx="365043">
                  <c:v>4122.5200000000004</c:v>
                </c:pt>
                <c:pt idx="365044">
                  <c:v>3949.52</c:v>
                </c:pt>
                <c:pt idx="365045">
                  <c:v>5117.58</c:v>
                </c:pt>
                <c:pt idx="365046">
                  <c:v>4688.5</c:v>
                </c:pt>
                <c:pt idx="365047">
                  <c:v>3220.47</c:v>
                </c:pt>
                <c:pt idx="365048">
                  <c:v>3676.36</c:v>
                </c:pt>
                <c:pt idx="365049">
                  <c:v>2624.7</c:v>
                </c:pt>
                <c:pt idx="365050">
                  <c:v>2916.56</c:v>
                </c:pt>
                <c:pt idx="365051">
                  <c:v>3003.44</c:v>
                </c:pt>
                <c:pt idx="365052">
                  <c:v>3089.26</c:v>
                </c:pt>
                <c:pt idx="365053">
                  <c:v>3203.34</c:v>
                </c:pt>
                <c:pt idx="365054">
                  <c:v>3283.36</c:v>
                </c:pt>
                <c:pt idx="365055">
                  <c:v>3624.12</c:v>
                </c:pt>
                <c:pt idx="365056">
                  <c:v>3175.24</c:v>
                </c:pt>
                <c:pt idx="365057">
                  <c:v>3532.8</c:v>
                </c:pt>
                <c:pt idx="365058">
                  <c:v>3379.88</c:v>
                </c:pt>
                <c:pt idx="365059">
                  <c:v>3975.94</c:v>
                </c:pt>
                <c:pt idx="365060">
                  <c:v>3272.29</c:v>
                </c:pt>
                <c:pt idx="365061">
                  <c:v>2632.31</c:v>
                </c:pt>
                <c:pt idx="365062">
                  <c:v>3633.23</c:v>
                </c:pt>
                <c:pt idx="365063">
                  <c:v>4056.22</c:v>
                </c:pt>
                <c:pt idx="365064">
                  <c:v>3509.66</c:v>
                </c:pt>
                <c:pt idx="365065">
                  <c:v>3185.62</c:v>
                </c:pt>
                <c:pt idx="365066">
                  <c:v>3596.72</c:v>
                </c:pt>
                <c:pt idx="365067">
                  <c:v>3275.56</c:v>
                </c:pt>
                <c:pt idx="365068">
                  <c:v>2868.1</c:v>
                </c:pt>
                <c:pt idx="365069">
                  <c:v>3416.86</c:v>
                </c:pt>
                <c:pt idx="365070">
                  <c:v>4066.14</c:v>
                </c:pt>
                <c:pt idx="365071">
                  <c:v>3290.96</c:v>
                </c:pt>
                <c:pt idx="365072">
                  <c:v>3762.84</c:v>
                </c:pt>
                <c:pt idx="365073">
                  <c:v>3046.12</c:v>
                </c:pt>
                <c:pt idx="365074">
                  <c:v>4409.6400000000003</c:v>
                </c:pt>
                <c:pt idx="365075">
                  <c:v>4422.04</c:v>
                </c:pt>
                <c:pt idx="365076">
                  <c:v>3607.8</c:v>
                </c:pt>
                <c:pt idx="365077">
                  <c:v>3576.5</c:v>
                </c:pt>
                <c:pt idx="365078">
                  <c:v>4548.0200000000004</c:v>
                </c:pt>
                <c:pt idx="365079">
                  <c:v>4735.6899999999996</c:v>
                </c:pt>
                <c:pt idx="365080">
                  <c:v>4412.26</c:v>
                </c:pt>
                <c:pt idx="365081">
                  <c:v>4770.3599999999997</c:v>
                </c:pt>
                <c:pt idx="365082">
                  <c:v>4552.76</c:v>
                </c:pt>
                <c:pt idx="365083">
                  <c:v>4752.0200000000004</c:v>
                </c:pt>
                <c:pt idx="365084">
                  <c:v>4565.58</c:v>
                </c:pt>
                <c:pt idx="365085">
                  <c:v>5592.94</c:v>
                </c:pt>
                <c:pt idx="365086">
                  <c:v>5276.86</c:v>
                </c:pt>
                <c:pt idx="365087">
                  <c:v>5764.52</c:v>
                </c:pt>
                <c:pt idx="365088">
                  <c:v>5295.46</c:v>
                </c:pt>
                <c:pt idx="365089">
                  <c:v>4451.0600000000004</c:v>
                </c:pt>
                <c:pt idx="365090">
                  <c:v>4653.22</c:v>
                </c:pt>
                <c:pt idx="365091">
                  <c:v>5657.92</c:v>
                </c:pt>
                <c:pt idx="365092">
                  <c:v>3887.38</c:v>
                </c:pt>
                <c:pt idx="365093">
                  <c:v>4427.8</c:v>
                </c:pt>
                <c:pt idx="365094">
                  <c:v>4349.96</c:v>
                </c:pt>
                <c:pt idx="365095">
                  <c:v>4106.5600000000004</c:v>
                </c:pt>
                <c:pt idx="365096">
                  <c:v>4754.54</c:v>
                </c:pt>
                <c:pt idx="365097">
                  <c:v>5257.22</c:v>
                </c:pt>
                <c:pt idx="365098">
                  <c:v>6120.02</c:v>
                </c:pt>
                <c:pt idx="365099">
                  <c:v>4765.78</c:v>
                </c:pt>
                <c:pt idx="365100">
                  <c:v>4467.26</c:v>
                </c:pt>
                <c:pt idx="365101">
                  <c:v>3578.16</c:v>
                </c:pt>
                <c:pt idx="365102">
                  <c:v>3693.72</c:v>
                </c:pt>
                <c:pt idx="365103">
                  <c:v>3224.9</c:v>
                </c:pt>
                <c:pt idx="365104">
                  <c:v>3268.08</c:v>
                </c:pt>
                <c:pt idx="365105">
                  <c:v>3025.68</c:v>
                </c:pt>
                <c:pt idx="365106">
                  <c:v>2965.14</c:v>
                </c:pt>
                <c:pt idx="365107">
                  <c:v>4272.62</c:v>
                </c:pt>
                <c:pt idx="365108">
                  <c:v>1556.96</c:v>
                </c:pt>
                <c:pt idx="365109">
                  <c:v>1480.63</c:v>
                </c:pt>
                <c:pt idx="365110">
                  <c:v>1345</c:v>
                </c:pt>
                <c:pt idx="365111">
                  <c:v>1974</c:v>
                </c:pt>
                <c:pt idx="365112">
                  <c:v>1637</c:v>
                </c:pt>
                <c:pt idx="365113">
                  <c:v>1644.25</c:v>
                </c:pt>
                <c:pt idx="365114">
                  <c:v>1615.6</c:v>
                </c:pt>
                <c:pt idx="365115">
                  <c:v>1115.5</c:v>
                </c:pt>
                <c:pt idx="365116">
                  <c:v>1163.5</c:v>
                </c:pt>
                <c:pt idx="365117">
                  <c:v>1028.5</c:v>
                </c:pt>
                <c:pt idx="365118">
                  <c:v>1270</c:v>
                </c:pt>
                <c:pt idx="365119">
                  <c:v>1299</c:v>
                </c:pt>
                <c:pt idx="365120">
                  <c:v>1411.88</c:v>
                </c:pt>
                <c:pt idx="365121">
                  <c:v>1458.92</c:v>
                </c:pt>
                <c:pt idx="365122">
                  <c:v>1617.88</c:v>
                </c:pt>
                <c:pt idx="365123">
                  <c:v>1247.5</c:v>
                </c:pt>
                <c:pt idx="365124">
                  <c:v>1772.92</c:v>
                </c:pt>
                <c:pt idx="365125">
                  <c:v>1775.46</c:v>
                </c:pt>
                <c:pt idx="365126">
                  <c:v>1934.88</c:v>
                </c:pt>
                <c:pt idx="365127">
                  <c:v>1516.38</c:v>
                </c:pt>
                <c:pt idx="365128">
                  <c:v>1492.67</c:v>
                </c:pt>
                <c:pt idx="365129">
                  <c:v>1727.42</c:v>
                </c:pt>
                <c:pt idx="365130">
                  <c:v>1738.5</c:v>
                </c:pt>
                <c:pt idx="365131">
                  <c:v>2442.5</c:v>
                </c:pt>
                <c:pt idx="365132">
                  <c:v>4618.17</c:v>
                </c:pt>
                <c:pt idx="365133">
                  <c:v>4349.04</c:v>
                </c:pt>
                <c:pt idx="365134">
                  <c:v>4717.96</c:v>
                </c:pt>
                <c:pt idx="365135">
                  <c:v>5834.5</c:v>
                </c:pt>
                <c:pt idx="365136">
                  <c:v>5748.5</c:v>
                </c:pt>
                <c:pt idx="365137">
                  <c:v>5902</c:v>
                </c:pt>
                <c:pt idx="365138">
                  <c:v>1909</c:v>
                </c:pt>
                <c:pt idx="365139">
                  <c:v>1964.33</c:v>
                </c:pt>
                <c:pt idx="365140">
                  <c:v>1397.74</c:v>
                </c:pt>
                <c:pt idx="365141">
                  <c:v>1764.5</c:v>
                </c:pt>
                <c:pt idx="365142">
                  <c:v>1476.17</c:v>
                </c:pt>
                <c:pt idx="365143">
                  <c:v>1568.5</c:v>
                </c:pt>
                <c:pt idx="365144">
                  <c:v>1344</c:v>
                </c:pt>
                <c:pt idx="365145">
                  <c:v>1525.23</c:v>
                </c:pt>
                <c:pt idx="365146">
                  <c:v>1425.8</c:v>
                </c:pt>
                <c:pt idx="365147">
                  <c:v>1760.85</c:v>
                </c:pt>
                <c:pt idx="365148">
                  <c:v>1464.85</c:v>
                </c:pt>
                <c:pt idx="365149">
                  <c:v>1857.7</c:v>
                </c:pt>
                <c:pt idx="365150">
                  <c:v>1794.4</c:v>
                </c:pt>
                <c:pt idx="365151">
                  <c:v>1618.6</c:v>
                </c:pt>
                <c:pt idx="365152">
                  <c:v>1717.65</c:v>
                </c:pt>
                <c:pt idx="365153">
                  <c:v>2561.75</c:v>
                </c:pt>
                <c:pt idx="365154">
                  <c:v>3885.45</c:v>
                </c:pt>
                <c:pt idx="365155">
                  <c:v>1534.2</c:v>
                </c:pt>
                <c:pt idx="365156">
                  <c:v>1421.95</c:v>
                </c:pt>
                <c:pt idx="365157">
                  <c:v>1970.85</c:v>
                </c:pt>
                <c:pt idx="365158">
                  <c:v>1666.85</c:v>
                </c:pt>
                <c:pt idx="365159">
                  <c:v>1490.4</c:v>
                </c:pt>
                <c:pt idx="365160">
                  <c:v>1313.2</c:v>
                </c:pt>
                <c:pt idx="365161">
                  <c:v>1100.7</c:v>
                </c:pt>
                <c:pt idx="365162">
                  <c:v>866.65</c:v>
                </c:pt>
                <c:pt idx="365163">
                  <c:v>1290.5</c:v>
                </c:pt>
                <c:pt idx="365164">
                  <c:v>1440.15</c:v>
                </c:pt>
                <c:pt idx="365165">
                  <c:v>1257.1500000000001</c:v>
                </c:pt>
                <c:pt idx="365166">
                  <c:v>1180.9000000000001</c:v>
                </c:pt>
                <c:pt idx="365167">
                  <c:v>1110.4000000000001</c:v>
                </c:pt>
                <c:pt idx="365168">
                  <c:v>1168.25</c:v>
                </c:pt>
                <c:pt idx="365169">
                  <c:v>1283.78</c:v>
                </c:pt>
                <c:pt idx="365170">
                  <c:v>1307.3</c:v>
                </c:pt>
                <c:pt idx="365171">
                  <c:v>1739.68</c:v>
                </c:pt>
                <c:pt idx="365172">
                  <c:v>1580.26</c:v>
                </c:pt>
                <c:pt idx="365173">
                  <c:v>1319.42</c:v>
                </c:pt>
                <c:pt idx="365174">
                  <c:v>1517.1</c:v>
                </c:pt>
                <c:pt idx="365175">
                  <c:v>1484.76</c:v>
                </c:pt>
                <c:pt idx="365176">
                  <c:v>1406.52</c:v>
                </c:pt>
                <c:pt idx="365177">
                  <c:v>2116.98</c:v>
                </c:pt>
                <c:pt idx="365178">
                  <c:v>1789</c:v>
                </c:pt>
                <c:pt idx="365179">
                  <c:v>1866.72</c:v>
                </c:pt>
                <c:pt idx="365180">
                  <c:v>1994.4</c:v>
                </c:pt>
                <c:pt idx="365181">
                  <c:v>1862.46</c:v>
                </c:pt>
                <c:pt idx="365182">
                  <c:v>1742.73</c:v>
                </c:pt>
                <c:pt idx="365183">
                  <c:v>1955.97</c:v>
                </c:pt>
                <c:pt idx="365184">
                  <c:v>3017.2</c:v>
                </c:pt>
                <c:pt idx="365185">
                  <c:v>3120.94</c:v>
                </c:pt>
                <c:pt idx="365186">
                  <c:v>5923.43</c:v>
                </c:pt>
                <c:pt idx="365187">
                  <c:v>15268.63</c:v>
                </c:pt>
                <c:pt idx="365188">
                  <c:v>4673.7</c:v>
                </c:pt>
                <c:pt idx="365189">
                  <c:v>5682.74</c:v>
                </c:pt>
                <c:pt idx="365190">
                  <c:v>1536.99</c:v>
                </c:pt>
                <c:pt idx="365191">
                  <c:v>1225.19</c:v>
                </c:pt>
                <c:pt idx="365192">
                  <c:v>1111.9000000000001</c:v>
                </c:pt>
                <c:pt idx="365193">
                  <c:v>2069.36</c:v>
                </c:pt>
                <c:pt idx="365194">
                  <c:v>1945.6</c:v>
                </c:pt>
                <c:pt idx="365195">
                  <c:v>2065.89</c:v>
                </c:pt>
                <c:pt idx="365196">
                  <c:v>2263.06</c:v>
                </c:pt>
                <c:pt idx="365197">
                  <c:v>1771.39</c:v>
                </c:pt>
                <c:pt idx="365198">
                  <c:v>1857.74</c:v>
                </c:pt>
                <c:pt idx="365199">
                  <c:v>1860.25</c:v>
                </c:pt>
                <c:pt idx="365200">
                  <c:v>1835.06</c:v>
                </c:pt>
                <c:pt idx="365201">
                  <c:v>1707.31</c:v>
                </c:pt>
                <c:pt idx="365202">
                  <c:v>1915.36</c:v>
                </c:pt>
                <c:pt idx="365203">
                  <c:v>2756.55</c:v>
                </c:pt>
                <c:pt idx="365204">
                  <c:v>4529.92</c:v>
                </c:pt>
                <c:pt idx="365205">
                  <c:v>3821.94</c:v>
                </c:pt>
                <c:pt idx="365206">
                  <c:v>5191.1499999999996</c:v>
                </c:pt>
                <c:pt idx="365207">
                  <c:v>2500.16</c:v>
                </c:pt>
                <c:pt idx="365208">
                  <c:v>1278</c:v>
                </c:pt>
                <c:pt idx="365209">
                  <c:v>1579.04</c:v>
                </c:pt>
                <c:pt idx="365210">
                  <c:v>921.86</c:v>
                </c:pt>
                <c:pt idx="365211">
                  <c:v>1279.79</c:v>
                </c:pt>
                <c:pt idx="365212">
                  <c:v>1615.49</c:v>
                </c:pt>
                <c:pt idx="365213">
                  <c:v>1772.41</c:v>
                </c:pt>
                <c:pt idx="365214">
                  <c:v>2594.54</c:v>
                </c:pt>
                <c:pt idx="365215">
                  <c:v>1988.76</c:v>
                </c:pt>
                <c:pt idx="365216">
                  <c:v>1588.71</c:v>
                </c:pt>
                <c:pt idx="365217">
                  <c:v>2067.09</c:v>
                </c:pt>
                <c:pt idx="365218">
                  <c:v>2662.94</c:v>
                </c:pt>
                <c:pt idx="365219">
                  <c:v>2009.43</c:v>
                </c:pt>
                <c:pt idx="365220">
                  <c:v>1560.31</c:v>
                </c:pt>
                <c:pt idx="365221">
                  <c:v>1710.11</c:v>
                </c:pt>
                <c:pt idx="365222">
                  <c:v>1646.77</c:v>
                </c:pt>
                <c:pt idx="365223">
                  <c:v>2013.42</c:v>
                </c:pt>
                <c:pt idx="365224">
                  <c:v>1514.27</c:v>
                </c:pt>
                <c:pt idx="365225">
                  <c:v>2055.1999999999998</c:v>
                </c:pt>
                <c:pt idx="365226">
                  <c:v>1965.24</c:v>
                </c:pt>
                <c:pt idx="365227">
                  <c:v>1984.92</c:v>
                </c:pt>
                <c:pt idx="365228">
                  <c:v>1748.41</c:v>
                </c:pt>
                <c:pt idx="365229">
                  <c:v>2417.2399999999998</c:v>
                </c:pt>
                <c:pt idx="365230">
                  <c:v>2168.62</c:v>
                </c:pt>
                <c:pt idx="365231">
                  <c:v>2018.98</c:v>
                </c:pt>
                <c:pt idx="365232">
                  <c:v>2080.62</c:v>
                </c:pt>
                <c:pt idx="365233">
                  <c:v>1754.34</c:v>
                </c:pt>
                <c:pt idx="365234">
                  <c:v>2437.84</c:v>
                </c:pt>
                <c:pt idx="365235">
                  <c:v>3747.5</c:v>
                </c:pt>
                <c:pt idx="365236">
                  <c:v>3639.71</c:v>
                </c:pt>
                <c:pt idx="365237">
                  <c:v>3344.2</c:v>
                </c:pt>
                <c:pt idx="365238">
                  <c:v>4834.46</c:v>
                </c:pt>
                <c:pt idx="365239">
                  <c:v>5254.39</c:v>
                </c:pt>
                <c:pt idx="365240">
                  <c:v>6284.61</c:v>
                </c:pt>
                <c:pt idx="365241">
                  <c:v>9100.15</c:v>
                </c:pt>
                <c:pt idx="365242">
                  <c:v>6980.66</c:v>
                </c:pt>
                <c:pt idx="365243">
                  <c:v>2459.35</c:v>
                </c:pt>
                <c:pt idx="365244">
                  <c:v>2100.25</c:v>
                </c:pt>
                <c:pt idx="365245">
                  <c:v>2651.96</c:v>
                </c:pt>
                <c:pt idx="365246">
                  <c:v>1763.35</c:v>
                </c:pt>
                <c:pt idx="365247">
                  <c:v>2468.67</c:v>
                </c:pt>
                <c:pt idx="365248">
                  <c:v>1459.64</c:v>
                </c:pt>
                <c:pt idx="365249">
                  <c:v>2313.17</c:v>
                </c:pt>
                <c:pt idx="365250">
                  <c:v>2460.98</c:v>
                </c:pt>
                <c:pt idx="365251">
                  <c:v>4127.3500000000004</c:v>
                </c:pt>
                <c:pt idx="365252">
                  <c:v>6073.94</c:v>
                </c:pt>
                <c:pt idx="365253">
                  <c:v>7379.19</c:v>
                </c:pt>
                <c:pt idx="365254">
                  <c:v>4311.6000000000004</c:v>
                </c:pt>
                <c:pt idx="365255">
                  <c:v>5114.16</c:v>
                </c:pt>
                <c:pt idx="365256">
                  <c:v>4144.18</c:v>
                </c:pt>
                <c:pt idx="365257">
                  <c:v>6356.16</c:v>
                </c:pt>
                <c:pt idx="365258">
                  <c:v>3518.92</c:v>
                </c:pt>
                <c:pt idx="365259">
                  <c:v>5674.2</c:v>
                </c:pt>
                <c:pt idx="365260">
                  <c:v>4422.6899999999996</c:v>
                </c:pt>
                <c:pt idx="365261">
                  <c:v>5440.02</c:v>
                </c:pt>
                <c:pt idx="365262">
                  <c:v>4132.2299999999996</c:v>
                </c:pt>
                <c:pt idx="365263">
                  <c:v>5008.05</c:v>
                </c:pt>
                <c:pt idx="365264">
                  <c:v>6288.29</c:v>
                </c:pt>
                <c:pt idx="365265">
                  <c:v>6729.05</c:v>
                </c:pt>
                <c:pt idx="365266">
                  <c:v>5422.22</c:v>
                </c:pt>
                <c:pt idx="365267">
                  <c:v>5746.09</c:v>
                </c:pt>
                <c:pt idx="365268">
                  <c:v>7797.01</c:v>
                </c:pt>
                <c:pt idx="365269">
                  <c:v>5564.07</c:v>
                </c:pt>
                <c:pt idx="365270">
                  <c:v>6230.79</c:v>
                </c:pt>
                <c:pt idx="365271">
                  <c:v>6197.83</c:v>
                </c:pt>
                <c:pt idx="365272">
                  <c:v>5554.89</c:v>
                </c:pt>
                <c:pt idx="365273">
                  <c:v>4809.76</c:v>
                </c:pt>
                <c:pt idx="365274">
                  <c:v>4970.1499999999996</c:v>
                </c:pt>
                <c:pt idx="365275">
                  <c:v>4744.9799999999996</c:v>
                </c:pt>
                <c:pt idx="365276">
                  <c:v>3924.94</c:v>
                </c:pt>
                <c:pt idx="365277">
                  <c:v>6289.14</c:v>
                </c:pt>
                <c:pt idx="365278">
                  <c:v>5117.92</c:v>
                </c:pt>
                <c:pt idx="365279">
                  <c:v>5344.26</c:v>
                </c:pt>
                <c:pt idx="365280">
                  <c:v>5458.67</c:v>
                </c:pt>
                <c:pt idx="365281">
                  <c:v>5511.15</c:v>
                </c:pt>
                <c:pt idx="365282">
                  <c:v>6014.48</c:v>
                </c:pt>
                <c:pt idx="365283">
                  <c:v>5534.64</c:v>
                </c:pt>
                <c:pt idx="365284">
                  <c:v>4190.6499999999996</c:v>
                </c:pt>
                <c:pt idx="365285">
                  <c:v>5438.76</c:v>
                </c:pt>
                <c:pt idx="365286">
                  <c:v>5572.46</c:v>
                </c:pt>
                <c:pt idx="365287">
                  <c:v>4435.13</c:v>
                </c:pt>
                <c:pt idx="365288">
                  <c:v>5264.37</c:v>
                </c:pt>
                <c:pt idx="365289">
                  <c:v>5669.3</c:v>
                </c:pt>
                <c:pt idx="365290">
                  <c:v>4551.6499999999996</c:v>
                </c:pt>
                <c:pt idx="365291">
                  <c:v>4708.3999999999996</c:v>
                </c:pt>
                <c:pt idx="365292">
                  <c:v>7210.15</c:v>
                </c:pt>
                <c:pt idx="365293">
                  <c:v>8650.2099999999991</c:v>
                </c:pt>
                <c:pt idx="365294">
                  <c:v>6703.67</c:v>
                </c:pt>
                <c:pt idx="365295">
                  <c:v>8469.92</c:v>
                </c:pt>
                <c:pt idx="365296">
                  <c:v>12509.06</c:v>
                </c:pt>
                <c:pt idx="365297">
                  <c:v>24684.2</c:v>
                </c:pt>
                <c:pt idx="365298">
                  <c:v>5471.13</c:v>
                </c:pt>
                <c:pt idx="365299">
                  <c:v>4358.24</c:v>
                </c:pt>
                <c:pt idx="365300">
                  <c:v>3306.64</c:v>
                </c:pt>
                <c:pt idx="365301">
                  <c:v>2977.29</c:v>
                </c:pt>
                <c:pt idx="365302">
                  <c:v>3897.84</c:v>
                </c:pt>
                <c:pt idx="365303">
                  <c:v>3394.79</c:v>
                </c:pt>
                <c:pt idx="365304">
                  <c:v>4398.7299999999996</c:v>
                </c:pt>
                <c:pt idx="365305">
                  <c:v>7940.22</c:v>
                </c:pt>
                <c:pt idx="365306">
                  <c:v>5464.1</c:v>
                </c:pt>
                <c:pt idx="365307">
                  <c:v>5192.79</c:v>
                </c:pt>
                <c:pt idx="365308">
                  <c:v>5275.08</c:v>
                </c:pt>
                <c:pt idx="365309">
                  <c:v>6205.51</c:v>
                </c:pt>
                <c:pt idx="365310">
                  <c:v>5075.8900000000003</c:v>
                </c:pt>
                <c:pt idx="365311">
                  <c:v>5185.72</c:v>
                </c:pt>
                <c:pt idx="365312">
                  <c:v>5235.41</c:v>
                </c:pt>
                <c:pt idx="365313">
                  <c:v>4864.63</c:v>
                </c:pt>
                <c:pt idx="365314">
                  <c:v>6752.23</c:v>
                </c:pt>
                <c:pt idx="365315">
                  <c:v>6363.79</c:v>
                </c:pt>
                <c:pt idx="365316">
                  <c:v>6689.41</c:v>
                </c:pt>
                <c:pt idx="365317">
                  <c:v>9729.9699999999993</c:v>
                </c:pt>
                <c:pt idx="365318">
                  <c:v>5453.3</c:v>
                </c:pt>
                <c:pt idx="365319">
                  <c:v>6261.45</c:v>
                </c:pt>
                <c:pt idx="365320">
                  <c:v>7038.82</c:v>
                </c:pt>
                <c:pt idx="365321">
                  <c:v>7781.4</c:v>
                </c:pt>
                <c:pt idx="365322">
                  <c:v>7010.89</c:v>
                </c:pt>
                <c:pt idx="365323">
                  <c:v>6180</c:v>
                </c:pt>
                <c:pt idx="365324">
                  <c:v>5439.82</c:v>
                </c:pt>
                <c:pt idx="365325">
                  <c:v>6640.61</c:v>
                </c:pt>
                <c:pt idx="365326">
                  <c:v>5415.17</c:v>
                </c:pt>
                <c:pt idx="365327">
                  <c:v>5639.25</c:v>
                </c:pt>
                <c:pt idx="365328">
                  <c:v>5288.5</c:v>
                </c:pt>
                <c:pt idx="365329">
                  <c:v>6394.35</c:v>
                </c:pt>
                <c:pt idx="365330">
                  <c:v>4546.04</c:v>
                </c:pt>
                <c:pt idx="365331">
                  <c:v>6000.4</c:v>
                </c:pt>
                <c:pt idx="365332">
                  <c:v>5546.66</c:v>
                </c:pt>
                <c:pt idx="365333">
                  <c:v>4963.41</c:v>
                </c:pt>
                <c:pt idx="365334">
                  <c:v>5814.95</c:v>
                </c:pt>
                <c:pt idx="365335">
                  <c:v>5256.08</c:v>
                </c:pt>
                <c:pt idx="365336">
                  <c:v>4939.34</c:v>
                </c:pt>
                <c:pt idx="365337">
                  <c:v>4775.62</c:v>
                </c:pt>
                <c:pt idx="365338">
                  <c:v>4017.58</c:v>
                </c:pt>
                <c:pt idx="365339">
                  <c:v>4792.16</c:v>
                </c:pt>
                <c:pt idx="365340">
                  <c:v>4880.6099999999997</c:v>
                </c:pt>
                <c:pt idx="365341">
                  <c:v>4652.62</c:v>
                </c:pt>
                <c:pt idx="365342">
                  <c:v>5128.1899999999996</c:v>
                </c:pt>
                <c:pt idx="365343">
                  <c:v>4807.6000000000004</c:v>
                </c:pt>
                <c:pt idx="365344">
                  <c:v>6316.99</c:v>
                </c:pt>
                <c:pt idx="365345">
                  <c:v>8007.33</c:v>
                </c:pt>
                <c:pt idx="365346">
                  <c:v>6691.17</c:v>
                </c:pt>
                <c:pt idx="365347">
                  <c:v>7603.33</c:v>
                </c:pt>
                <c:pt idx="365348">
                  <c:v>12553.19</c:v>
                </c:pt>
                <c:pt idx="365349">
                  <c:v>20974.799999999999</c:v>
                </c:pt>
                <c:pt idx="365350">
                  <c:v>10761.22</c:v>
                </c:pt>
                <c:pt idx="365351">
                  <c:v>4614.76</c:v>
                </c:pt>
                <c:pt idx="365352">
                  <c:v>4632</c:v>
                </c:pt>
                <c:pt idx="365353">
                  <c:v>4066.2</c:v>
                </c:pt>
                <c:pt idx="365354">
                  <c:v>4084.44</c:v>
                </c:pt>
                <c:pt idx="365355">
                  <c:v>3110.64</c:v>
                </c:pt>
                <c:pt idx="365356">
                  <c:v>4862.18</c:v>
                </c:pt>
                <c:pt idx="365357">
                  <c:v>8522.7099999999991</c:v>
                </c:pt>
                <c:pt idx="365358">
                  <c:v>3594.82</c:v>
                </c:pt>
                <c:pt idx="365359">
                  <c:v>4909.18</c:v>
                </c:pt>
                <c:pt idx="365360">
                  <c:v>4933.88</c:v>
                </c:pt>
                <c:pt idx="365361">
                  <c:v>5326.48</c:v>
                </c:pt>
                <c:pt idx="365362">
                  <c:v>5510.97</c:v>
                </c:pt>
                <c:pt idx="365363">
                  <c:v>4383.2299999999996</c:v>
                </c:pt>
                <c:pt idx="365364">
                  <c:v>6035.09</c:v>
                </c:pt>
                <c:pt idx="365365">
                  <c:v>6156.12</c:v>
                </c:pt>
                <c:pt idx="365366">
                  <c:v>5442.52</c:v>
                </c:pt>
                <c:pt idx="365367">
                  <c:v>5846.12</c:v>
                </c:pt>
                <c:pt idx="365368">
                  <c:v>6086.73</c:v>
                </c:pt>
                <c:pt idx="365369">
                  <c:v>7082.99</c:v>
                </c:pt>
                <c:pt idx="365370">
                  <c:v>8201.65</c:v>
                </c:pt>
                <c:pt idx="365371">
                  <c:v>6479.85</c:v>
                </c:pt>
                <c:pt idx="365372">
                  <c:v>7170.52</c:v>
                </c:pt>
                <c:pt idx="365373">
                  <c:v>6671.62</c:v>
                </c:pt>
                <c:pt idx="365374">
                  <c:v>6820.49</c:v>
                </c:pt>
                <c:pt idx="365375">
                  <c:v>6519.29</c:v>
                </c:pt>
                <c:pt idx="365376">
                  <c:v>5723.54</c:v>
                </c:pt>
                <c:pt idx="365377">
                  <c:v>7323.19</c:v>
                </c:pt>
                <c:pt idx="365378">
                  <c:v>4720.3</c:v>
                </c:pt>
                <c:pt idx="365379">
                  <c:v>6609.99</c:v>
                </c:pt>
                <c:pt idx="365380">
                  <c:v>5779.95</c:v>
                </c:pt>
                <c:pt idx="365381">
                  <c:v>5463.62</c:v>
                </c:pt>
                <c:pt idx="365382">
                  <c:v>5383.18</c:v>
                </c:pt>
                <c:pt idx="365383">
                  <c:v>5790.04</c:v>
                </c:pt>
                <c:pt idx="365384">
                  <c:v>5631.55</c:v>
                </c:pt>
                <c:pt idx="365385">
                  <c:v>6160.6</c:v>
                </c:pt>
                <c:pt idx="365386">
                  <c:v>5882.05</c:v>
                </c:pt>
                <c:pt idx="365387">
                  <c:v>5546.82</c:v>
                </c:pt>
                <c:pt idx="365388">
                  <c:v>5598.3</c:v>
                </c:pt>
                <c:pt idx="365389">
                  <c:v>5469.64</c:v>
                </c:pt>
                <c:pt idx="365390">
                  <c:v>4702.3100000000004</c:v>
                </c:pt>
                <c:pt idx="365391">
                  <c:v>5118.46</c:v>
                </c:pt>
                <c:pt idx="365392">
                  <c:v>5087.5600000000004</c:v>
                </c:pt>
                <c:pt idx="365393">
                  <c:v>5181.1000000000004</c:v>
                </c:pt>
                <c:pt idx="365394">
                  <c:v>5940.18</c:v>
                </c:pt>
                <c:pt idx="365395">
                  <c:v>5649.35</c:v>
                </c:pt>
                <c:pt idx="365396">
                  <c:v>5684.36</c:v>
                </c:pt>
                <c:pt idx="365397">
                  <c:v>5413.89</c:v>
                </c:pt>
                <c:pt idx="365398">
                  <c:v>5345.65</c:v>
                </c:pt>
                <c:pt idx="365399">
                  <c:v>5789.85</c:v>
                </c:pt>
                <c:pt idx="365400">
                  <c:v>6734.37</c:v>
                </c:pt>
                <c:pt idx="365401">
                  <c:v>4361.5</c:v>
                </c:pt>
                <c:pt idx="365402">
                  <c:v>7457.15</c:v>
                </c:pt>
                <c:pt idx="365403">
                  <c:v>7155.88</c:v>
                </c:pt>
                <c:pt idx="365404">
                  <c:v>5756.4</c:v>
                </c:pt>
                <c:pt idx="365405">
                  <c:v>5248.5</c:v>
                </c:pt>
                <c:pt idx="365406">
                  <c:v>5226</c:v>
                </c:pt>
                <c:pt idx="365407">
                  <c:v>6520.5</c:v>
                </c:pt>
                <c:pt idx="365408">
                  <c:v>5271.5</c:v>
                </c:pt>
                <c:pt idx="365409">
                  <c:v>6405.75</c:v>
                </c:pt>
                <c:pt idx="365410">
                  <c:v>7000.75</c:v>
                </c:pt>
                <c:pt idx="365411">
                  <c:v>8385.5</c:v>
                </c:pt>
                <c:pt idx="365412">
                  <c:v>6160.75</c:v>
                </c:pt>
                <c:pt idx="365413">
                  <c:v>5544.77</c:v>
                </c:pt>
                <c:pt idx="365414">
                  <c:v>5535.25</c:v>
                </c:pt>
                <c:pt idx="365415">
                  <c:v>5020.75</c:v>
                </c:pt>
                <c:pt idx="365416">
                  <c:v>5226</c:v>
                </c:pt>
                <c:pt idx="365417">
                  <c:v>5536.25</c:v>
                </c:pt>
                <c:pt idx="365418">
                  <c:v>5388.25</c:v>
                </c:pt>
                <c:pt idx="365419">
                  <c:v>5878.75</c:v>
                </c:pt>
                <c:pt idx="365420">
                  <c:v>8328.07</c:v>
                </c:pt>
                <c:pt idx="365421">
                  <c:v>9429.93</c:v>
                </c:pt>
                <c:pt idx="365422">
                  <c:v>11771.75</c:v>
                </c:pt>
                <c:pt idx="365423">
                  <c:v>9978.34</c:v>
                </c:pt>
                <c:pt idx="365424">
                  <c:v>5334.34</c:v>
                </c:pt>
                <c:pt idx="365425">
                  <c:v>4597.1099999999997</c:v>
                </c:pt>
                <c:pt idx="365426">
                  <c:v>5149.1099999999997</c:v>
                </c:pt>
                <c:pt idx="365427">
                  <c:v>4588.54</c:v>
                </c:pt>
                <c:pt idx="365428">
                  <c:v>5105.41</c:v>
                </c:pt>
                <c:pt idx="365429">
                  <c:v>6813.72</c:v>
                </c:pt>
                <c:pt idx="365430">
                  <c:v>5391.34</c:v>
                </c:pt>
                <c:pt idx="365431">
                  <c:v>5187.16</c:v>
                </c:pt>
                <c:pt idx="365432">
                  <c:v>5919.55</c:v>
                </c:pt>
                <c:pt idx="365433">
                  <c:v>8010.03</c:v>
                </c:pt>
                <c:pt idx="365434">
                  <c:v>7312.2</c:v>
                </c:pt>
                <c:pt idx="365435">
                  <c:v>7849.73</c:v>
                </c:pt>
                <c:pt idx="365436">
                  <c:v>12416.93</c:v>
                </c:pt>
                <c:pt idx="365437">
                  <c:v>7885.2</c:v>
                </c:pt>
                <c:pt idx="365438">
                  <c:v>9267.4500000000007</c:v>
                </c:pt>
                <c:pt idx="365439">
                  <c:v>10553.91</c:v>
                </c:pt>
                <c:pt idx="365440">
                  <c:v>14445.75</c:v>
                </c:pt>
                <c:pt idx="365441">
                  <c:v>4076.43</c:v>
                </c:pt>
                <c:pt idx="365442">
                  <c:v>3841.69</c:v>
                </c:pt>
                <c:pt idx="365443">
                  <c:v>4268.8</c:v>
                </c:pt>
                <c:pt idx="365444">
                  <c:v>3993.13</c:v>
                </c:pt>
                <c:pt idx="365445">
                  <c:v>3856.7</c:v>
                </c:pt>
                <c:pt idx="365446">
                  <c:v>4511.83</c:v>
                </c:pt>
                <c:pt idx="365447">
                  <c:v>6096.62</c:v>
                </c:pt>
                <c:pt idx="365448">
                  <c:v>6467.32</c:v>
                </c:pt>
                <c:pt idx="365449">
                  <c:v>5151.79</c:v>
                </c:pt>
                <c:pt idx="365450">
                  <c:v>5083.74</c:v>
                </c:pt>
                <c:pt idx="365451">
                  <c:v>6184.99</c:v>
                </c:pt>
                <c:pt idx="365452">
                  <c:v>5958.98</c:v>
                </c:pt>
                <c:pt idx="365453">
                  <c:v>5971.75</c:v>
                </c:pt>
                <c:pt idx="365454">
                  <c:v>5813.82</c:v>
                </c:pt>
                <c:pt idx="365455">
                  <c:v>5434.7</c:v>
                </c:pt>
                <c:pt idx="365456">
                  <c:v>6157.35</c:v>
                </c:pt>
                <c:pt idx="365457">
                  <c:v>7002.32</c:v>
                </c:pt>
                <c:pt idx="365458">
                  <c:v>6867.47</c:v>
                </c:pt>
                <c:pt idx="365459">
                  <c:v>4989.33</c:v>
                </c:pt>
                <c:pt idx="365460">
                  <c:v>5439.14</c:v>
                </c:pt>
                <c:pt idx="365461">
                  <c:v>5955.77</c:v>
                </c:pt>
                <c:pt idx="365462">
                  <c:v>6670.64</c:v>
                </c:pt>
                <c:pt idx="365463">
                  <c:v>7164.37</c:v>
                </c:pt>
                <c:pt idx="365464">
                  <c:v>6864.27</c:v>
                </c:pt>
                <c:pt idx="365465">
                  <c:v>6686.91</c:v>
                </c:pt>
                <c:pt idx="365466">
                  <c:v>6804.72</c:v>
                </c:pt>
                <c:pt idx="365467">
                  <c:v>6252.05</c:v>
                </c:pt>
                <c:pt idx="365468">
                  <c:v>6416.95</c:v>
                </c:pt>
                <c:pt idx="365469">
                  <c:v>5366.57</c:v>
                </c:pt>
                <c:pt idx="365470">
                  <c:v>6244.94</c:v>
                </c:pt>
                <c:pt idx="365471">
                  <c:v>6223.86</c:v>
                </c:pt>
                <c:pt idx="365472">
                  <c:v>9682.35</c:v>
                </c:pt>
                <c:pt idx="365473">
                  <c:v>8057.55</c:v>
                </c:pt>
                <c:pt idx="365474">
                  <c:v>12198.39</c:v>
                </c:pt>
                <c:pt idx="365475">
                  <c:v>12628.14</c:v>
                </c:pt>
                <c:pt idx="365476">
                  <c:v>5845.12</c:v>
                </c:pt>
                <c:pt idx="365477">
                  <c:v>5690.3</c:v>
                </c:pt>
                <c:pt idx="365478">
                  <c:v>4942.8599999999997</c:v>
                </c:pt>
                <c:pt idx="365479">
                  <c:v>5146.01</c:v>
                </c:pt>
                <c:pt idx="365480">
                  <c:v>4360.33</c:v>
                </c:pt>
                <c:pt idx="365481">
                  <c:v>4888.55</c:v>
                </c:pt>
                <c:pt idx="365482">
                  <c:v>5542.3</c:v>
                </c:pt>
                <c:pt idx="365483">
                  <c:v>8560.3700000000008</c:v>
                </c:pt>
                <c:pt idx="365484">
                  <c:v>8059.44</c:v>
                </c:pt>
                <c:pt idx="365485">
                  <c:v>10035.56</c:v>
                </c:pt>
                <c:pt idx="365486">
                  <c:v>8982.2999999999993</c:v>
                </c:pt>
                <c:pt idx="365487">
                  <c:v>8179.82</c:v>
                </c:pt>
                <c:pt idx="365488">
                  <c:v>13592</c:v>
                </c:pt>
                <c:pt idx="365489">
                  <c:v>11859.98</c:v>
                </c:pt>
                <c:pt idx="365490">
                  <c:v>11637.88</c:v>
                </c:pt>
                <c:pt idx="365491">
                  <c:v>13131.27</c:v>
                </c:pt>
                <c:pt idx="365492">
                  <c:v>14449.38</c:v>
                </c:pt>
                <c:pt idx="365493">
                  <c:v>6205.57</c:v>
                </c:pt>
                <c:pt idx="365494">
                  <c:v>4710.1400000000003</c:v>
                </c:pt>
                <c:pt idx="365495">
                  <c:v>3723.16</c:v>
                </c:pt>
                <c:pt idx="365496">
                  <c:v>4507.3900000000003</c:v>
                </c:pt>
                <c:pt idx="365497">
                  <c:v>3601.63</c:v>
                </c:pt>
                <c:pt idx="365498">
                  <c:v>5605.48</c:v>
                </c:pt>
                <c:pt idx="365499">
                  <c:v>5997.69</c:v>
                </c:pt>
                <c:pt idx="365500">
                  <c:v>5493.96</c:v>
                </c:pt>
                <c:pt idx="365501">
                  <c:v>4619.4799999999996</c:v>
                </c:pt>
                <c:pt idx="365502">
                  <c:v>5899.25</c:v>
                </c:pt>
                <c:pt idx="365503">
                  <c:v>7175.73</c:v>
                </c:pt>
                <c:pt idx="365504">
                  <c:v>6790.16</c:v>
                </c:pt>
                <c:pt idx="365505">
                  <c:v>6320.77</c:v>
                </c:pt>
                <c:pt idx="365506">
                  <c:v>6657.93</c:v>
                </c:pt>
                <c:pt idx="365507">
                  <c:v>8849.1200000000008</c:v>
                </c:pt>
                <c:pt idx="365508">
                  <c:v>6542.88</c:v>
                </c:pt>
                <c:pt idx="365509">
                  <c:v>6725.46</c:v>
                </c:pt>
                <c:pt idx="365510">
                  <c:v>6141.94</c:v>
                </c:pt>
                <c:pt idx="365511">
                  <c:v>7138.63</c:v>
                </c:pt>
                <c:pt idx="365512">
                  <c:v>6886.27</c:v>
                </c:pt>
                <c:pt idx="365513">
                  <c:v>6162.07</c:v>
                </c:pt>
                <c:pt idx="365514">
                  <c:v>8232.1</c:v>
                </c:pt>
                <c:pt idx="365515">
                  <c:v>8135.14</c:v>
                </c:pt>
                <c:pt idx="365516">
                  <c:v>7493.06</c:v>
                </c:pt>
                <c:pt idx="365517">
                  <c:v>6735.84</c:v>
                </c:pt>
                <c:pt idx="365518">
                  <c:v>6343.06</c:v>
                </c:pt>
                <c:pt idx="365519">
                  <c:v>6207.44</c:v>
                </c:pt>
                <c:pt idx="365520">
                  <c:v>6863.76</c:v>
                </c:pt>
                <c:pt idx="365521">
                  <c:v>7336.87</c:v>
                </c:pt>
                <c:pt idx="365522">
                  <c:v>7922.54</c:v>
                </c:pt>
                <c:pt idx="365523">
                  <c:v>7597.53</c:v>
                </c:pt>
                <c:pt idx="365524">
                  <c:v>8538.99</c:v>
                </c:pt>
                <c:pt idx="365525">
                  <c:v>9041.41</c:v>
                </c:pt>
                <c:pt idx="365526">
                  <c:v>11549.49</c:v>
                </c:pt>
                <c:pt idx="365527">
                  <c:v>13432.44</c:v>
                </c:pt>
                <c:pt idx="365528">
                  <c:v>8995.23</c:v>
                </c:pt>
                <c:pt idx="365529">
                  <c:v>6338.83</c:v>
                </c:pt>
                <c:pt idx="365530">
                  <c:v>6172.88</c:v>
                </c:pt>
                <c:pt idx="365531">
                  <c:v>5956.45</c:v>
                </c:pt>
                <c:pt idx="365532">
                  <c:v>4627.82</c:v>
                </c:pt>
                <c:pt idx="365533">
                  <c:v>7609.38</c:v>
                </c:pt>
                <c:pt idx="365534">
                  <c:v>8100.78</c:v>
                </c:pt>
                <c:pt idx="365535">
                  <c:v>8346</c:v>
                </c:pt>
                <c:pt idx="365536">
                  <c:v>8494.43</c:v>
                </c:pt>
                <c:pt idx="365537">
                  <c:v>11505.5</c:v>
                </c:pt>
                <c:pt idx="365538">
                  <c:v>15084.47</c:v>
                </c:pt>
                <c:pt idx="365539">
                  <c:v>12668</c:v>
                </c:pt>
                <c:pt idx="365540">
                  <c:v>14392.5</c:v>
                </c:pt>
                <c:pt idx="365541">
                  <c:v>16815.5</c:v>
                </c:pt>
                <c:pt idx="365542">
                  <c:v>16145</c:v>
                </c:pt>
                <c:pt idx="365543">
                  <c:v>16918.5</c:v>
                </c:pt>
                <c:pt idx="365544">
                  <c:v>12573.38</c:v>
                </c:pt>
                <c:pt idx="365545">
                  <c:v>14543</c:v>
                </c:pt>
                <c:pt idx="365546">
                  <c:v>16425.509999999998</c:v>
                </c:pt>
                <c:pt idx="365547">
                  <c:v>13773</c:v>
                </c:pt>
                <c:pt idx="365548">
                  <c:v>14921</c:v>
                </c:pt>
                <c:pt idx="365549">
                  <c:v>17492</c:v>
                </c:pt>
                <c:pt idx="365550">
                  <c:v>19084.5</c:v>
                </c:pt>
                <c:pt idx="365551">
                  <c:v>17327.560000000001</c:v>
                </c:pt>
                <c:pt idx="365552">
                  <c:v>19346.5</c:v>
                </c:pt>
                <c:pt idx="365553">
                  <c:v>20551</c:v>
                </c:pt>
                <c:pt idx="365554">
                  <c:v>23969.51</c:v>
                </c:pt>
                <c:pt idx="365555">
                  <c:v>21715</c:v>
                </c:pt>
                <c:pt idx="365556">
                  <c:v>18981.669999999998</c:v>
                </c:pt>
                <c:pt idx="365557">
                  <c:v>17732</c:v>
                </c:pt>
                <c:pt idx="365558">
                  <c:v>16689.330000000002</c:v>
                </c:pt>
                <c:pt idx="365559">
                  <c:v>15091.1</c:v>
                </c:pt>
                <c:pt idx="365560">
                  <c:v>13861</c:v>
                </c:pt>
                <c:pt idx="365561">
                  <c:v>14777.87</c:v>
                </c:pt>
                <c:pt idx="365562">
                  <c:v>13510</c:v>
                </c:pt>
                <c:pt idx="365563">
                  <c:v>15976.99</c:v>
                </c:pt>
                <c:pt idx="365564">
                  <c:v>13908.33</c:v>
                </c:pt>
                <c:pt idx="365565">
                  <c:v>16832.830000000002</c:v>
                </c:pt>
                <c:pt idx="365566">
                  <c:v>15456.51</c:v>
                </c:pt>
                <c:pt idx="365567">
                  <c:v>13596.16</c:v>
                </c:pt>
                <c:pt idx="365568">
                  <c:v>12156.33</c:v>
                </c:pt>
                <c:pt idx="365569">
                  <c:v>12321</c:v>
                </c:pt>
                <c:pt idx="365570">
                  <c:v>12799.93</c:v>
                </c:pt>
                <c:pt idx="365571">
                  <c:v>15085.5</c:v>
                </c:pt>
                <c:pt idx="365572">
                  <c:v>14230</c:v>
                </c:pt>
                <c:pt idx="365573">
                  <c:v>12163.83</c:v>
                </c:pt>
                <c:pt idx="365574">
                  <c:v>12497.7</c:v>
                </c:pt>
                <c:pt idx="365575">
                  <c:v>14664.2</c:v>
                </c:pt>
                <c:pt idx="365576">
                  <c:v>14836</c:v>
                </c:pt>
                <c:pt idx="365577">
                  <c:v>14498.75</c:v>
                </c:pt>
                <c:pt idx="365578">
                  <c:v>16690.5</c:v>
                </c:pt>
                <c:pt idx="365579">
                  <c:v>20058.5</c:v>
                </c:pt>
                <c:pt idx="365580">
                  <c:v>15432.5</c:v>
                </c:pt>
                <c:pt idx="365581">
                  <c:v>15599.23</c:v>
                </c:pt>
                <c:pt idx="365582">
                  <c:v>15795.88</c:v>
                </c:pt>
                <c:pt idx="365583">
                  <c:v>18491.5</c:v>
                </c:pt>
                <c:pt idx="365584">
                  <c:v>10361.25</c:v>
                </c:pt>
                <c:pt idx="365585">
                  <c:v>10909</c:v>
                </c:pt>
                <c:pt idx="365586">
                  <c:v>12140.25</c:v>
                </c:pt>
                <c:pt idx="365587">
                  <c:v>11962.86</c:v>
                </c:pt>
                <c:pt idx="365588">
                  <c:v>11099.47</c:v>
                </c:pt>
                <c:pt idx="365589">
                  <c:v>12416.12</c:v>
                </c:pt>
                <c:pt idx="365590">
                  <c:v>12436.38</c:v>
                </c:pt>
                <c:pt idx="365591">
                  <c:v>13029.3</c:v>
                </c:pt>
                <c:pt idx="365592">
                  <c:v>15995.11</c:v>
                </c:pt>
                <c:pt idx="365593">
                  <c:v>16198.65</c:v>
                </c:pt>
                <c:pt idx="365594">
                  <c:v>13805.62</c:v>
                </c:pt>
                <c:pt idx="365595">
                  <c:v>16333.98</c:v>
                </c:pt>
                <c:pt idx="365596">
                  <c:v>15377.27</c:v>
                </c:pt>
                <c:pt idx="365597">
                  <c:v>15007.84</c:v>
                </c:pt>
                <c:pt idx="365598">
                  <c:v>14581.48</c:v>
                </c:pt>
                <c:pt idx="365599">
                  <c:v>16063.33</c:v>
                </c:pt>
                <c:pt idx="365600">
                  <c:v>19442.87</c:v>
                </c:pt>
                <c:pt idx="365601">
                  <c:v>17087.150000000001</c:v>
                </c:pt>
                <c:pt idx="365602">
                  <c:v>16383.17</c:v>
                </c:pt>
                <c:pt idx="365603">
                  <c:v>17508.310000000001</c:v>
                </c:pt>
                <c:pt idx="365604">
                  <c:v>15956.03</c:v>
                </c:pt>
                <c:pt idx="365605">
                  <c:v>20898.580000000002</c:v>
                </c:pt>
                <c:pt idx="365606">
                  <c:v>22263.42</c:v>
                </c:pt>
                <c:pt idx="365607">
                  <c:v>21328.7</c:v>
                </c:pt>
                <c:pt idx="365608">
                  <c:v>18749.939999999999</c:v>
                </c:pt>
                <c:pt idx="365609">
                  <c:v>15913.91</c:v>
                </c:pt>
                <c:pt idx="365610">
                  <c:v>17551.740000000002</c:v>
                </c:pt>
                <c:pt idx="365611">
                  <c:v>16705.14</c:v>
                </c:pt>
                <c:pt idx="365612">
                  <c:v>16501.96</c:v>
                </c:pt>
                <c:pt idx="365613">
                  <c:v>14665.7</c:v>
                </c:pt>
                <c:pt idx="365614">
                  <c:v>15871.2</c:v>
                </c:pt>
                <c:pt idx="365615">
                  <c:v>15903.96</c:v>
                </c:pt>
                <c:pt idx="365616">
                  <c:v>15636.59</c:v>
                </c:pt>
                <c:pt idx="365617">
                  <c:v>18115.259999999998</c:v>
                </c:pt>
                <c:pt idx="365618">
                  <c:v>17569.23</c:v>
                </c:pt>
                <c:pt idx="365619">
                  <c:v>14143.11</c:v>
                </c:pt>
                <c:pt idx="365620">
                  <c:v>11650.43</c:v>
                </c:pt>
                <c:pt idx="365621">
                  <c:v>11523.42</c:v>
                </c:pt>
                <c:pt idx="365622">
                  <c:v>12049.97</c:v>
                </c:pt>
                <c:pt idx="365623">
                  <c:v>11447.53</c:v>
                </c:pt>
                <c:pt idx="365624">
                  <c:v>13332.59</c:v>
                </c:pt>
                <c:pt idx="365625">
                  <c:v>11235.58</c:v>
                </c:pt>
                <c:pt idx="365626">
                  <c:v>14078.2</c:v>
                </c:pt>
                <c:pt idx="365627">
                  <c:v>16064.02</c:v>
                </c:pt>
                <c:pt idx="365628">
                  <c:v>15554.07</c:v>
                </c:pt>
                <c:pt idx="365629">
                  <c:v>17008.48</c:v>
                </c:pt>
                <c:pt idx="365630">
                  <c:v>14630.82</c:v>
                </c:pt>
                <c:pt idx="365631">
                  <c:v>17653.05</c:v>
                </c:pt>
                <c:pt idx="365632">
                  <c:v>18274.669999999998</c:v>
                </c:pt>
                <c:pt idx="365633">
                  <c:v>21878.720000000001</c:v>
                </c:pt>
                <c:pt idx="365634">
                  <c:v>20782.55</c:v>
                </c:pt>
                <c:pt idx="365635">
                  <c:v>22717.83</c:v>
                </c:pt>
                <c:pt idx="365636">
                  <c:v>13838.16</c:v>
                </c:pt>
                <c:pt idx="365637">
                  <c:v>14469.1</c:v>
                </c:pt>
                <c:pt idx="365638">
                  <c:v>13297.61</c:v>
                </c:pt>
                <c:pt idx="365639">
                  <c:v>13336.07</c:v>
                </c:pt>
                <c:pt idx="365640">
                  <c:v>11000.96</c:v>
                </c:pt>
                <c:pt idx="365641">
                  <c:v>11416.85</c:v>
                </c:pt>
                <c:pt idx="365642">
                  <c:v>14090.27</c:v>
                </c:pt>
                <c:pt idx="365643">
                  <c:v>14248.03</c:v>
                </c:pt>
                <c:pt idx="365644">
                  <c:v>16589.169999999998</c:v>
                </c:pt>
                <c:pt idx="365645">
                  <c:v>17219.77</c:v>
                </c:pt>
                <c:pt idx="365646">
                  <c:v>18220.36</c:v>
                </c:pt>
                <c:pt idx="365647">
                  <c:v>16508.41</c:v>
                </c:pt>
                <c:pt idx="365648">
                  <c:v>17836.96</c:v>
                </c:pt>
                <c:pt idx="365649">
                  <c:v>19259.78</c:v>
                </c:pt>
                <c:pt idx="365650">
                  <c:v>22139.63</c:v>
                </c:pt>
                <c:pt idx="365651">
                  <c:v>19907.84</c:v>
                </c:pt>
                <c:pt idx="365652">
                  <c:v>18494.419999999998</c:v>
                </c:pt>
                <c:pt idx="365653">
                  <c:v>19872.82</c:v>
                </c:pt>
                <c:pt idx="365654">
                  <c:v>21908.1</c:v>
                </c:pt>
                <c:pt idx="365655">
                  <c:v>19568.14</c:v>
                </c:pt>
                <c:pt idx="365656">
                  <c:v>22288.47</c:v>
                </c:pt>
                <c:pt idx="365657">
                  <c:v>23887.75</c:v>
                </c:pt>
                <c:pt idx="365658">
                  <c:v>23682.21</c:v>
                </c:pt>
                <c:pt idx="365659">
                  <c:v>22787.66</c:v>
                </c:pt>
                <c:pt idx="365660">
                  <c:v>22098.9</c:v>
                </c:pt>
                <c:pt idx="365661">
                  <c:v>20691.560000000001</c:v>
                </c:pt>
                <c:pt idx="365662">
                  <c:v>20568.84</c:v>
                </c:pt>
                <c:pt idx="365663">
                  <c:v>20365.39</c:v>
                </c:pt>
                <c:pt idx="365664">
                  <c:v>16442.650000000001</c:v>
                </c:pt>
                <c:pt idx="365665">
                  <c:v>17619.59</c:v>
                </c:pt>
                <c:pt idx="365666">
                  <c:v>16734.990000000002</c:v>
                </c:pt>
                <c:pt idx="365667">
                  <c:v>18261.41</c:v>
                </c:pt>
                <c:pt idx="365668">
                  <c:v>19067.75</c:v>
                </c:pt>
                <c:pt idx="365669">
                  <c:v>22237.46</c:v>
                </c:pt>
                <c:pt idx="365670">
                  <c:v>18453.810000000001</c:v>
                </c:pt>
                <c:pt idx="365671">
                  <c:v>17142.080000000002</c:v>
                </c:pt>
                <c:pt idx="365672">
                  <c:v>16138.26</c:v>
                </c:pt>
                <c:pt idx="365673">
                  <c:v>15731.02</c:v>
                </c:pt>
                <c:pt idx="365674">
                  <c:v>16332.97</c:v>
                </c:pt>
                <c:pt idx="365675">
                  <c:v>15927.87</c:v>
                </c:pt>
                <c:pt idx="365676">
                  <c:v>16760.8</c:v>
                </c:pt>
                <c:pt idx="365677">
                  <c:v>15709.26</c:v>
                </c:pt>
                <c:pt idx="365678">
                  <c:v>15546.13</c:v>
                </c:pt>
                <c:pt idx="365679">
                  <c:v>16204.3</c:v>
                </c:pt>
                <c:pt idx="365680">
                  <c:v>1119.04</c:v>
                </c:pt>
                <c:pt idx="365681">
                  <c:v>1861</c:v>
                </c:pt>
                <c:pt idx="365682">
                  <c:v>1838</c:v>
                </c:pt>
                <c:pt idx="365683">
                  <c:v>1314</c:v>
                </c:pt>
                <c:pt idx="365684">
                  <c:v>1574</c:v>
                </c:pt>
                <c:pt idx="365685">
                  <c:v>2358</c:v>
                </c:pt>
                <c:pt idx="365686">
                  <c:v>2589.84</c:v>
                </c:pt>
                <c:pt idx="365687">
                  <c:v>1934</c:v>
                </c:pt>
                <c:pt idx="365688">
                  <c:v>2083</c:v>
                </c:pt>
                <c:pt idx="365689">
                  <c:v>2620</c:v>
                </c:pt>
                <c:pt idx="365690">
                  <c:v>2564</c:v>
                </c:pt>
                <c:pt idx="365691">
                  <c:v>2197</c:v>
                </c:pt>
                <c:pt idx="365692">
                  <c:v>3051</c:v>
                </c:pt>
                <c:pt idx="365693">
                  <c:v>2993.99</c:v>
                </c:pt>
                <c:pt idx="365694">
                  <c:v>2312</c:v>
                </c:pt>
                <c:pt idx="365695">
                  <c:v>2620</c:v>
                </c:pt>
                <c:pt idx="365696">
                  <c:v>2717</c:v>
                </c:pt>
                <c:pt idx="365697">
                  <c:v>3942</c:v>
                </c:pt>
                <c:pt idx="365698">
                  <c:v>1911</c:v>
                </c:pt>
                <c:pt idx="365699">
                  <c:v>1860</c:v>
                </c:pt>
                <c:pt idx="365700">
                  <c:v>2657</c:v>
                </c:pt>
                <c:pt idx="365701">
                  <c:v>1937</c:v>
                </c:pt>
                <c:pt idx="365702">
                  <c:v>2044</c:v>
                </c:pt>
                <c:pt idx="365703">
                  <c:v>1863</c:v>
                </c:pt>
                <c:pt idx="365704">
                  <c:v>1720</c:v>
                </c:pt>
                <c:pt idx="365705">
                  <c:v>1212</c:v>
                </c:pt>
                <c:pt idx="365706">
                  <c:v>2002</c:v>
                </c:pt>
                <c:pt idx="365707">
                  <c:v>1803</c:v>
                </c:pt>
                <c:pt idx="365708">
                  <c:v>1967</c:v>
                </c:pt>
                <c:pt idx="365709">
                  <c:v>1861</c:v>
                </c:pt>
                <c:pt idx="365710">
                  <c:v>1572</c:v>
                </c:pt>
                <c:pt idx="365711">
                  <c:v>1406</c:v>
                </c:pt>
                <c:pt idx="365712">
                  <c:v>1618</c:v>
                </c:pt>
                <c:pt idx="365713">
                  <c:v>1153</c:v>
                </c:pt>
                <c:pt idx="365714">
                  <c:v>1420</c:v>
                </c:pt>
                <c:pt idx="365715">
                  <c:v>2097</c:v>
                </c:pt>
                <c:pt idx="365716">
                  <c:v>1713</c:v>
                </c:pt>
                <c:pt idx="365717">
                  <c:v>1651</c:v>
                </c:pt>
                <c:pt idx="365718">
                  <c:v>1906</c:v>
                </c:pt>
                <c:pt idx="365719">
                  <c:v>2627.5</c:v>
                </c:pt>
                <c:pt idx="365720">
                  <c:v>2550</c:v>
                </c:pt>
                <c:pt idx="365721">
                  <c:v>2535</c:v>
                </c:pt>
                <c:pt idx="365722">
                  <c:v>2950</c:v>
                </c:pt>
                <c:pt idx="365723">
                  <c:v>1942</c:v>
                </c:pt>
                <c:pt idx="365724">
                  <c:v>2522</c:v>
                </c:pt>
                <c:pt idx="365725">
                  <c:v>2681</c:v>
                </c:pt>
                <c:pt idx="365726">
                  <c:v>3279</c:v>
                </c:pt>
                <c:pt idx="365727">
                  <c:v>1564.75</c:v>
                </c:pt>
                <c:pt idx="365728">
                  <c:v>1548.5</c:v>
                </c:pt>
                <c:pt idx="365729">
                  <c:v>1905</c:v>
                </c:pt>
                <c:pt idx="365730">
                  <c:v>2001</c:v>
                </c:pt>
                <c:pt idx="365731">
                  <c:v>1256</c:v>
                </c:pt>
                <c:pt idx="365732">
                  <c:v>1628.44</c:v>
                </c:pt>
                <c:pt idx="365733">
                  <c:v>2203.8200000000002</c:v>
                </c:pt>
                <c:pt idx="365734">
                  <c:v>2357.79</c:v>
                </c:pt>
                <c:pt idx="365735">
                  <c:v>2408.85</c:v>
                </c:pt>
                <c:pt idx="365736">
                  <c:v>2535</c:v>
                </c:pt>
                <c:pt idx="365737">
                  <c:v>1205</c:v>
                </c:pt>
                <c:pt idx="365738">
                  <c:v>1962.88</c:v>
                </c:pt>
                <c:pt idx="365739">
                  <c:v>2656.97</c:v>
                </c:pt>
                <c:pt idx="365740">
                  <c:v>1702.03</c:v>
                </c:pt>
                <c:pt idx="365741">
                  <c:v>2601.91</c:v>
                </c:pt>
                <c:pt idx="365742">
                  <c:v>2186.91</c:v>
                </c:pt>
                <c:pt idx="365743">
                  <c:v>2768</c:v>
                </c:pt>
                <c:pt idx="365744">
                  <c:v>2401.88</c:v>
                </c:pt>
                <c:pt idx="365745">
                  <c:v>2363.91</c:v>
                </c:pt>
                <c:pt idx="365746">
                  <c:v>2618</c:v>
                </c:pt>
                <c:pt idx="365747">
                  <c:v>2371.91</c:v>
                </c:pt>
                <c:pt idx="365748">
                  <c:v>2484.94</c:v>
                </c:pt>
                <c:pt idx="365749">
                  <c:v>2603</c:v>
                </c:pt>
                <c:pt idx="365750">
                  <c:v>2624.94</c:v>
                </c:pt>
                <c:pt idx="365751">
                  <c:v>1932.91</c:v>
                </c:pt>
                <c:pt idx="365752">
                  <c:v>1851.03</c:v>
                </c:pt>
                <c:pt idx="365753">
                  <c:v>2697.56</c:v>
                </c:pt>
                <c:pt idx="365754">
                  <c:v>2055.0300000000002</c:v>
                </c:pt>
                <c:pt idx="365755">
                  <c:v>2365.33</c:v>
                </c:pt>
                <c:pt idx="365756">
                  <c:v>1735.08</c:v>
                </c:pt>
                <c:pt idx="365757">
                  <c:v>1765.2</c:v>
                </c:pt>
                <c:pt idx="365758">
                  <c:v>1871.93</c:v>
                </c:pt>
                <c:pt idx="365759">
                  <c:v>2221.6</c:v>
                </c:pt>
                <c:pt idx="365760">
                  <c:v>1689.38</c:v>
                </c:pt>
                <c:pt idx="365761">
                  <c:v>2170.6</c:v>
                </c:pt>
                <c:pt idx="365762">
                  <c:v>1875.62</c:v>
                </c:pt>
                <c:pt idx="365763">
                  <c:v>1491.95</c:v>
                </c:pt>
                <c:pt idx="365764">
                  <c:v>1575.43</c:v>
                </c:pt>
                <c:pt idx="365765">
                  <c:v>1704.52</c:v>
                </c:pt>
                <c:pt idx="365766">
                  <c:v>1449.23</c:v>
                </c:pt>
                <c:pt idx="365767">
                  <c:v>2048.37</c:v>
                </c:pt>
                <c:pt idx="365768">
                  <c:v>1542.88</c:v>
                </c:pt>
                <c:pt idx="365769">
                  <c:v>2072.1999999999998</c:v>
                </c:pt>
                <c:pt idx="365770">
                  <c:v>2000.36</c:v>
                </c:pt>
                <c:pt idx="365771">
                  <c:v>1506.09</c:v>
                </c:pt>
                <c:pt idx="365772">
                  <c:v>1387.75</c:v>
                </c:pt>
                <c:pt idx="365773">
                  <c:v>1775.27</c:v>
                </c:pt>
                <c:pt idx="365774">
                  <c:v>2432.7800000000002</c:v>
                </c:pt>
                <c:pt idx="365775">
                  <c:v>2375.6799999999998</c:v>
                </c:pt>
                <c:pt idx="365776">
                  <c:v>2609.6999999999998</c:v>
                </c:pt>
                <c:pt idx="365777">
                  <c:v>2710.69</c:v>
                </c:pt>
                <c:pt idx="365778">
                  <c:v>2565</c:v>
                </c:pt>
                <c:pt idx="365779">
                  <c:v>1749.23</c:v>
                </c:pt>
                <c:pt idx="365780">
                  <c:v>1216.3900000000001</c:v>
                </c:pt>
                <c:pt idx="365781">
                  <c:v>1329.47</c:v>
                </c:pt>
                <c:pt idx="365782">
                  <c:v>1427.04</c:v>
                </c:pt>
                <c:pt idx="365783">
                  <c:v>1683.79</c:v>
                </c:pt>
                <c:pt idx="365784">
                  <c:v>1765.22</c:v>
                </c:pt>
                <c:pt idx="365785">
                  <c:v>2381.2800000000002</c:v>
                </c:pt>
                <c:pt idx="365786">
                  <c:v>1865.09</c:v>
                </c:pt>
                <c:pt idx="365787">
                  <c:v>2607.65</c:v>
                </c:pt>
                <c:pt idx="365788">
                  <c:v>2684.76</c:v>
                </c:pt>
                <c:pt idx="365789">
                  <c:v>2218.4699999999998</c:v>
                </c:pt>
                <c:pt idx="365790">
                  <c:v>1697.44</c:v>
                </c:pt>
                <c:pt idx="365791">
                  <c:v>1934.91</c:v>
                </c:pt>
                <c:pt idx="365792">
                  <c:v>1853.2</c:v>
                </c:pt>
                <c:pt idx="365793">
                  <c:v>2895.87</c:v>
                </c:pt>
                <c:pt idx="365794">
                  <c:v>2683.62</c:v>
                </c:pt>
                <c:pt idx="365795">
                  <c:v>2030.65</c:v>
                </c:pt>
                <c:pt idx="365796">
                  <c:v>1836.89</c:v>
                </c:pt>
                <c:pt idx="365797">
                  <c:v>3171.78</c:v>
                </c:pt>
                <c:pt idx="365798">
                  <c:v>2358.35</c:v>
                </c:pt>
                <c:pt idx="365799">
                  <c:v>2670.71</c:v>
                </c:pt>
                <c:pt idx="365800">
                  <c:v>2777.81</c:v>
                </c:pt>
                <c:pt idx="365801">
                  <c:v>2589.9</c:v>
                </c:pt>
                <c:pt idx="365802">
                  <c:v>2623.59</c:v>
                </c:pt>
                <c:pt idx="365803">
                  <c:v>2252.31</c:v>
                </c:pt>
                <c:pt idx="365804">
                  <c:v>1920.5</c:v>
                </c:pt>
                <c:pt idx="365805">
                  <c:v>1998.05</c:v>
                </c:pt>
                <c:pt idx="365806">
                  <c:v>3103.66</c:v>
                </c:pt>
                <c:pt idx="365807">
                  <c:v>1474.29</c:v>
                </c:pt>
                <c:pt idx="365808">
                  <c:v>1693.88</c:v>
                </c:pt>
                <c:pt idx="365809">
                  <c:v>1327.98</c:v>
                </c:pt>
                <c:pt idx="365810">
                  <c:v>1815.24</c:v>
                </c:pt>
                <c:pt idx="365811">
                  <c:v>1585.42</c:v>
                </c:pt>
                <c:pt idx="365812">
                  <c:v>1981.33</c:v>
                </c:pt>
                <c:pt idx="365813">
                  <c:v>1593.99</c:v>
                </c:pt>
                <c:pt idx="365814">
                  <c:v>1681.04</c:v>
                </c:pt>
                <c:pt idx="365815">
                  <c:v>1666.99</c:v>
                </c:pt>
                <c:pt idx="365816">
                  <c:v>1312.86</c:v>
                </c:pt>
                <c:pt idx="365817">
                  <c:v>1038.53</c:v>
                </c:pt>
                <c:pt idx="365818">
                  <c:v>1673.66</c:v>
                </c:pt>
                <c:pt idx="365819">
                  <c:v>1908.03</c:v>
                </c:pt>
                <c:pt idx="365820">
                  <c:v>1615.27</c:v>
                </c:pt>
                <c:pt idx="365821">
                  <c:v>1503.3</c:v>
                </c:pt>
                <c:pt idx="365822">
                  <c:v>1404.21</c:v>
                </c:pt>
                <c:pt idx="365823">
                  <c:v>660.5</c:v>
                </c:pt>
                <c:pt idx="365824">
                  <c:v>949.5</c:v>
                </c:pt>
                <c:pt idx="365825">
                  <c:v>704.5</c:v>
                </c:pt>
                <c:pt idx="365826">
                  <c:v>724</c:v>
                </c:pt>
                <c:pt idx="365827">
                  <c:v>863</c:v>
                </c:pt>
                <c:pt idx="365828">
                  <c:v>1100.5</c:v>
                </c:pt>
                <c:pt idx="365829">
                  <c:v>1769.5</c:v>
                </c:pt>
                <c:pt idx="365830">
                  <c:v>825</c:v>
                </c:pt>
                <c:pt idx="365831">
                  <c:v>1660.5</c:v>
                </c:pt>
                <c:pt idx="365832">
                  <c:v>1170</c:v>
                </c:pt>
                <c:pt idx="365833">
                  <c:v>1148.5</c:v>
                </c:pt>
                <c:pt idx="365834">
                  <c:v>687</c:v>
                </c:pt>
                <c:pt idx="365835">
                  <c:v>1136</c:v>
                </c:pt>
                <c:pt idx="365836">
                  <c:v>1151.5</c:v>
                </c:pt>
                <c:pt idx="365837">
                  <c:v>4506</c:v>
                </c:pt>
                <c:pt idx="365838">
                  <c:v>5350</c:v>
                </c:pt>
                <c:pt idx="365839">
                  <c:v>6670</c:v>
                </c:pt>
                <c:pt idx="365840">
                  <c:v>7477.5</c:v>
                </c:pt>
                <c:pt idx="365841">
                  <c:v>4400.5</c:v>
                </c:pt>
                <c:pt idx="365842">
                  <c:v>5051</c:v>
                </c:pt>
                <c:pt idx="365843">
                  <c:v>4230.5</c:v>
                </c:pt>
                <c:pt idx="365844">
                  <c:v>3156.5</c:v>
                </c:pt>
                <c:pt idx="365845">
                  <c:v>2799</c:v>
                </c:pt>
                <c:pt idx="365846">
                  <c:v>2528</c:v>
                </c:pt>
                <c:pt idx="365847">
                  <c:v>2615.5</c:v>
                </c:pt>
                <c:pt idx="365848">
                  <c:v>1620.5</c:v>
                </c:pt>
                <c:pt idx="365849">
                  <c:v>2509</c:v>
                </c:pt>
                <c:pt idx="365850">
                  <c:v>1382.5</c:v>
                </c:pt>
                <c:pt idx="365851">
                  <c:v>739.5</c:v>
                </c:pt>
                <c:pt idx="365852">
                  <c:v>611</c:v>
                </c:pt>
                <c:pt idx="365853">
                  <c:v>480.5</c:v>
                </c:pt>
                <c:pt idx="365854">
                  <c:v>496</c:v>
                </c:pt>
                <c:pt idx="365855">
                  <c:v>191</c:v>
                </c:pt>
                <c:pt idx="365856">
                  <c:v>249.5</c:v>
                </c:pt>
                <c:pt idx="365857">
                  <c:v>188.5</c:v>
                </c:pt>
                <c:pt idx="365858">
                  <c:v>480</c:v>
                </c:pt>
                <c:pt idx="365859">
                  <c:v>285</c:v>
                </c:pt>
                <c:pt idx="365860">
                  <c:v>253</c:v>
                </c:pt>
                <c:pt idx="365861">
                  <c:v>482</c:v>
                </c:pt>
                <c:pt idx="365862">
                  <c:v>1868</c:v>
                </c:pt>
                <c:pt idx="365863">
                  <c:v>1443</c:v>
                </c:pt>
                <c:pt idx="365864">
                  <c:v>1599</c:v>
                </c:pt>
                <c:pt idx="365865">
                  <c:v>2324</c:v>
                </c:pt>
                <c:pt idx="365866">
                  <c:v>1348</c:v>
                </c:pt>
                <c:pt idx="365867">
                  <c:v>1138.0999999999999</c:v>
                </c:pt>
                <c:pt idx="365868">
                  <c:v>1373</c:v>
                </c:pt>
                <c:pt idx="365869">
                  <c:v>1750</c:v>
                </c:pt>
                <c:pt idx="365870">
                  <c:v>774</c:v>
                </c:pt>
                <c:pt idx="365871">
                  <c:v>410</c:v>
                </c:pt>
                <c:pt idx="365872">
                  <c:v>1104.9000000000001</c:v>
                </c:pt>
                <c:pt idx="365873">
                  <c:v>930</c:v>
                </c:pt>
                <c:pt idx="365874">
                  <c:v>808</c:v>
                </c:pt>
                <c:pt idx="365875">
                  <c:v>1039.5</c:v>
                </c:pt>
                <c:pt idx="365876">
                  <c:v>581.5</c:v>
                </c:pt>
                <c:pt idx="365877">
                  <c:v>568.5</c:v>
                </c:pt>
                <c:pt idx="365878">
                  <c:v>1120.5</c:v>
                </c:pt>
                <c:pt idx="365879">
                  <c:v>777</c:v>
                </c:pt>
                <c:pt idx="365880">
                  <c:v>1091</c:v>
                </c:pt>
                <c:pt idx="365881">
                  <c:v>2265</c:v>
                </c:pt>
                <c:pt idx="365882">
                  <c:v>1119</c:v>
                </c:pt>
                <c:pt idx="365883">
                  <c:v>1276</c:v>
                </c:pt>
                <c:pt idx="365884">
                  <c:v>2268.5</c:v>
                </c:pt>
                <c:pt idx="365885">
                  <c:v>2703</c:v>
                </c:pt>
                <c:pt idx="365886">
                  <c:v>3208.5</c:v>
                </c:pt>
                <c:pt idx="365887">
                  <c:v>2988</c:v>
                </c:pt>
                <c:pt idx="365888">
                  <c:v>2357</c:v>
                </c:pt>
                <c:pt idx="365889">
                  <c:v>4032</c:v>
                </c:pt>
                <c:pt idx="365890">
                  <c:v>4098</c:v>
                </c:pt>
                <c:pt idx="365891">
                  <c:v>6560.5</c:v>
                </c:pt>
                <c:pt idx="365892">
                  <c:v>8879.6</c:v>
                </c:pt>
                <c:pt idx="365893">
                  <c:v>7912</c:v>
                </c:pt>
                <c:pt idx="365894">
                  <c:v>5812</c:v>
                </c:pt>
                <c:pt idx="365895">
                  <c:v>3940</c:v>
                </c:pt>
                <c:pt idx="365896">
                  <c:v>4393</c:v>
                </c:pt>
                <c:pt idx="365897">
                  <c:v>4581</c:v>
                </c:pt>
                <c:pt idx="365898">
                  <c:v>2297</c:v>
                </c:pt>
                <c:pt idx="365899">
                  <c:v>1719</c:v>
                </c:pt>
                <c:pt idx="365900">
                  <c:v>2359</c:v>
                </c:pt>
                <c:pt idx="365901">
                  <c:v>2423</c:v>
                </c:pt>
                <c:pt idx="365902">
                  <c:v>1660</c:v>
                </c:pt>
                <c:pt idx="365903">
                  <c:v>1402</c:v>
                </c:pt>
                <c:pt idx="365904">
                  <c:v>1108</c:v>
                </c:pt>
                <c:pt idx="365905">
                  <c:v>898</c:v>
                </c:pt>
                <c:pt idx="365906">
                  <c:v>909</c:v>
                </c:pt>
                <c:pt idx="365907">
                  <c:v>472</c:v>
                </c:pt>
                <c:pt idx="365908">
                  <c:v>512</c:v>
                </c:pt>
                <c:pt idx="365909">
                  <c:v>293</c:v>
                </c:pt>
                <c:pt idx="365910">
                  <c:v>252.91</c:v>
                </c:pt>
                <c:pt idx="365911">
                  <c:v>252.91</c:v>
                </c:pt>
                <c:pt idx="365912">
                  <c:v>384.82</c:v>
                </c:pt>
                <c:pt idx="365913">
                  <c:v>748.22</c:v>
                </c:pt>
                <c:pt idx="365914">
                  <c:v>1024.77</c:v>
                </c:pt>
                <c:pt idx="365915">
                  <c:v>745.19</c:v>
                </c:pt>
                <c:pt idx="365916">
                  <c:v>652.25</c:v>
                </c:pt>
                <c:pt idx="365917">
                  <c:v>631.30999999999995</c:v>
                </c:pt>
                <c:pt idx="365918">
                  <c:v>1023.71</c:v>
                </c:pt>
                <c:pt idx="365919">
                  <c:v>1913.96</c:v>
                </c:pt>
                <c:pt idx="365920">
                  <c:v>1492.62</c:v>
                </c:pt>
                <c:pt idx="365921">
                  <c:v>1701.74</c:v>
                </c:pt>
                <c:pt idx="365922">
                  <c:v>1045.1600000000001</c:v>
                </c:pt>
                <c:pt idx="365923">
                  <c:v>731.61</c:v>
                </c:pt>
                <c:pt idx="365924">
                  <c:v>768.58</c:v>
                </c:pt>
                <c:pt idx="365925">
                  <c:v>628.66999999999996</c:v>
                </c:pt>
                <c:pt idx="365926">
                  <c:v>583.73</c:v>
                </c:pt>
                <c:pt idx="365927">
                  <c:v>431.93</c:v>
                </c:pt>
                <c:pt idx="365928">
                  <c:v>465.25</c:v>
                </c:pt>
                <c:pt idx="365929">
                  <c:v>1047.71</c:v>
                </c:pt>
                <c:pt idx="365930">
                  <c:v>562.33000000000004</c:v>
                </c:pt>
                <c:pt idx="365931">
                  <c:v>1151.9100000000001</c:v>
                </c:pt>
                <c:pt idx="365932">
                  <c:v>1498.96</c:v>
                </c:pt>
                <c:pt idx="365933">
                  <c:v>2377</c:v>
                </c:pt>
                <c:pt idx="365934">
                  <c:v>2211</c:v>
                </c:pt>
                <c:pt idx="365935">
                  <c:v>2524</c:v>
                </c:pt>
                <c:pt idx="365936">
                  <c:v>3887</c:v>
                </c:pt>
                <c:pt idx="365937">
                  <c:v>2719.5</c:v>
                </c:pt>
                <c:pt idx="365938">
                  <c:v>1823</c:v>
                </c:pt>
                <c:pt idx="365939">
                  <c:v>2081.5</c:v>
                </c:pt>
                <c:pt idx="365940">
                  <c:v>2535.5</c:v>
                </c:pt>
                <c:pt idx="365941">
                  <c:v>3346</c:v>
                </c:pt>
                <c:pt idx="365942">
                  <c:v>4650</c:v>
                </c:pt>
                <c:pt idx="365943">
                  <c:v>6483</c:v>
                </c:pt>
                <c:pt idx="365944">
                  <c:v>8966</c:v>
                </c:pt>
                <c:pt idx="365945">
                  <c:v>7431</c:v>
                </c:pt>
                <c:pt idx="365946">
                  <c:v>6237</c:v>
                </c:pt>
                <c:pt idx="365947">
                  <c:v>4893</c:v>
                </c:pt>
                <c:pt idx="365948">
                  <c:v>4795.5</c:v>
                </c:pt>
                <c:pt idx="365949">
                  <c:v>5173</c:v>
                </c:pt>
                <c:pt idx="365950">
                  <c:v>2347</c:v>
                </c:pt>
                <c:pt idx="365951">
                  <c:v>2850</c:v>
                </c:pt>
                <c:pt idx="365952">
                  <c:v>2871</c:v>
                </c:pt>
                <c:pt idx="365953">
                  <c:v>2508</c:v>
                </c:pt>
                <c:pt idx="365954">
                  <c:v>1781</c:v>
                </c:pt>
                <c:pt idx="365955">
                  <c:v>1704</c:v>
                </c:pt>
                <c:pt idx="365956">
                  <c:v>1212</c:v>
                </c:pt>
                <c:pt idx="365957">
                  <c:v>1064.96</c:v>
                </c:pt>
                <c:pt idx="365958">
                  <c:v>615</c:v>
                </c:pt>
                <c:pt idx="365959">
                  <c:v>356.96</c:v>
                </c:pt>
                <c:pt idx="365960">
                  <c:v>187.88</c:v>
                </c:pt>
                <c:pt idx="365961">
                  <c:v>204.88</c:v>
                </c:pt>
                <c:pt idx="365962">
                  <c:v>44.94</c:v>
                </c:pt>
                <c:pt idx="365963">
                  <c:v>254.48</c:v>
                </c:pt>
                <c:pt idx="365964">
                  <c:v>552.86</c:v>
                </c:pt>
                <c:pt idx="365965">
                  <c:v>380.16</c:v>
                </c:pt>
                <c:pt idx="365966">
                  <c:v>39219.9</c:v>
                </c:pt>
                <c:pt idx="365967">
                  <c:v>38759</c:v>
                </c:pt>
                <c:pt idx="365968">
                  <c:v>39931.67</c:v>
                </c:pt>
                <c:pt idx="365969">
                  <c:v>38138.36</c:v>
                </c:pt>
                <c:pt idx="365970">
                  <c:v>41783.78</c:v>
                </c:pt>
                <c:pt idx="365971">
                  <c:v>42388.14</c:v>
                </c:pt>
                <c:pt idx="365972">
                  <c:v>37850.82</c:v>
                </c:pt>
                <c:pt idx="365973">
                  <c:v>36937.199999999997</c:v>
                </c:pt>
                <c:pt idx="365974">
                  <c:v>46972.78</c:v>
                </c:pt>
                <c:pt idx="365975">
                  <c:v>37060.49</c:v>
                </c:pt>
                <c:pt idx="365976">
                  <c:v>37592.04</c:v>
                </c:pt>
                <c:pt idx="365977">
                  <c:v>39860.07</c:v>
                </c:pt>
                <c:pt idx="365978">
                  <c:v>38913.86</c:v>
                </c:pt>
                <c:pt idx="365979">
                  <c:v>36901.93</c:v>
                </c:pt>
                <c:pt idx="365980">
                  <c:v>35497.4</c:v>
                </c:pt>
                <c:pt idx="365981">
                  <c:v>39304.47</c:v>
                </c:pt>
                <c:pt idx="365982">
                  <c:v>40507.519999999997</c:v>
                </c:pt>
                <c:pt idx="365983">
                  <c:v>29905.03</c:v>
                </c:pt>
                <c:pt idx="365984">
                  <c:v>37082.339999999997</c:v>
                </c:pt>
                <c:pt idx="365985">
                  <c:v>30778.89</c:v>
                </c:pt>
                <c:pt idx="365986">
                  <c:v>35010.76</c:v>
                </c:pt>
                <c:pt idx="365987">
                  <c:v>34805.050000000003</c:v>
                </c:pt>
                <c:pt idx="365988">
                  <c:v>29387.09</c:v>
                </c:pt>
                <c:pt idx="365989">
                  <c:v>40275.279999999999</c:v>
                </c:pt>
                <c:pt idx="365990">
                  <c:v>36114.06</c:v>
                </c:pt>
                <c:pt idx="365991">
                  <c:v>38840.32</c:v>
                </c:pt>
                <c:pt idx="365992">
                  <c:v>38172.050000000003</c:v>
                </c:pt>
                <c:pt idx="365993">
                  <c:v>34997.94</c:v>
                </c:pt>
                <c:pt idx="365994">
                  <c:v>42222.34</c:v>
                </c:pt>
                <c:pt idx="365995">
                  <c:v>35368.89</c:v>
                </c:pt>
                <c:pt idx="365996">
                  <c:v>40406.019999999997</c:v>
                </c:pt>
                <c:pt idx="365997">
                  <c:v>37988.480000000003</c:v>
                </c:pt>
                <c:pt idx="365998">
                  <c:v>38564.47</c:v>
                </c:pt>
                <c:pt idx="365999">
                  <c:v>34766</c:v>
                </c:pt>
                <c:pt idx="366000">
                  <c:v>41546.230000000003</c:v>
                </c:pt>
                <c:pt idx="366001">
                  <c:v>38979.339999999997</c:v>
                </c:pt>
                <c:pt idx="366002">
                  <c:v>43529.16</c:v>
                </c:pt>
                <c:pt idx="366003">
                  <c:v>39214.6</c:v>
                </c:pt>
                <c:pt idx="366004">
                  <c:v>38963.269999999997</c:v>
                </c:pt>
                <c:pt idx="366005">
                  <c:v>39490.74</c:v>
                </c:pt>
                <c:pt idx="366006">
                  <c:v>32117.52</c:v>
                </c:pt>
                <c:pt idx="366007">
                  <c:v>38905.74</c:v>
                </c:pt>
                <c:pt idx="366008">
                  <c:v>33605.4</c:v>
                </c:pt>
                <c:pt idx="366009">
                  <c:v>34052</c:v>
                </c:pt>
                <c:pt idx="366010">
                  <c:v>47852.13</c:v>
                </c:pt>
                <c:pt idx="366011">
                  <c:v>43635.64</c:v>
                </c:pt>
                <c:pt idx="366012">
                  <c:v>35351.94</c:v>
                </c:pt>
                <c:pt idx="366013">
                  <c:v>35591.160000000003</c:v>
                </c:pt>
                <c:pt idx="366014">
                  <c:v>46458.55</c:v>
                </c:pt>
                <c:pt idx="366015">
                  <c:v>43771.63</c:v>
                </c:pt>
                <c:pt idx="366016">
                  <c:v>47793.36</c:v>
                </c:pt>
                <c:pt idx="366017">
                  <c:v>38617.31</c:v>
                </c:pt>
                <c:pt idx="366018">
                  <c:v>36217.74</c:v>
                </c:pt>
                <c:pt idx="366019">
                  <c:v>39917.589999999997</c:v>
                </c:pt>
                <c:pt idx="366020">
                  <c:v>44628.42</c:v>
                </c:pt>
                <c:pt idx="366021">
                  <c:v>41584.519999999997</c:v>
                </c:pt>
                <c:pt idx="366022">
                  <c:v>40320.019999999997</c:v>
                </c:pt>
                <c:pt idx="366023">
                  <c:v>36221.03</c:v>
                </c:pt>
                <c:pt idx="366024">
                  <c:v>45106.61</c:v>
                </c:pt>
                <c:pt idx="366025">
                  <c:v>39732.14</c:v>
                </c:pt>
                <c:pt idx="366026">
                  <c:v>43224.35</c:v>
                </c:pt>
                <c:pt idx="366027">
                  <c:v>42133.36</c:v>
                </c:pt>
                <c:pt idx="366028">
                  <c:v>42423.56</c:v>
                </c:pt>
                <c:pt idx="366029">
                  <c:v>44610.83</c:v>
                </c:pt>
                <c:pt idx="366030">
                  <c:v>36018.21</c:v>
                </c:pt>
                <c:pt idx="366031">
                  <c:v>39389.629999999997</c:v>
                </c:pt>
                <c:pt idx="366032">
                  <c:v>37824.81</c:v>
                </c:pt>
                <c:pt idx="366033">
                  <c:v>41408.33</c:v>
                </c:pt>
                <c:pt idx="366034">
                  <c:v>38011.42</c:v>
                </c:pt>
                <c:pt idx="366035">
                  <c:v>40338.269999999997</c:v>
                </c:pt>
                <c:pt idx="366036">
                  <c:v>41114.86</c:v>
                </c:pt>
                <c:pt idx="366037">
                  <c:v>44277.8</c:v>
                </c:pt>
                <c:pt idx="366038">
                  <c:v>42283.14</c:v>
                </c:pt>
                <c:pt idx="366039">
                  <c:v>35588.269999999997</c:v>
                </c:pt>
                <c:pt idx="366040">
                  <c:v>35698.769999999997</c:v>
                </c:pt>
                <c:pt idx="366041">
                  <c:v>39204.5</c:v>
                </c:pt>
                <c:pt idx="366042">
                  <c:v>39056.769999999997</c:v>
                </c:pt>
                <c:pt idx="366043">
                  <c:v>42506.66</c:v>
                </c:pt>
                <c:pt idx="366044">
                  <c:v>43632.67</c:v>
                </c:pt>
                <c:pt idx="366045">
                  <c:v>43916.31</c:v>
                </c:pt>
                <c:pt idx="366046">
                  <c:v>50151.86</c:v>
                </c:pt>
                <c:pt idx="366047">
                  <c:v>47934.29</c:v>
                </c:pt>
                <c:pt idx="366048">
                  <c:v>44652.44</c:v>
                </c:pt>
                <c:pt idx="366049">
                  <c:v>39154.160000000003</c:v>
                </c:pt>
                <c:pt idx="366050">
                  <c:v>54512.480000000003</c:v>
                </c:pt>
                <c:pt idx="366051">
                  <c:v>41322.25</c:v>
                </c:pt>
                <c:pt idx="366052">
                  <c:v>44157.41</c:v>
                </c:pt>
                <c:pt idx="366053">
                  <c:v>43154.16</c:v>
                </c:pt>
                <c:pt idx="366054">
                  <c:v>45739.51</c:v>
                </c:pt>
                <c:pt idx="366055">
                  <c:v>44311.9</c:v>
                </c:pt>
                <c:pt idx="366056">
                  <c:v>44432.89</c:v>
                </c:pt>
                <c:pt idx="366057">
                  <c:v>50879.3</c:v>
                </c:pt>
                <c:pt idx="366058">
                  <c:v>44403.38</c:v>
                </c:pt>
                <c:pt idx="366059">
                  <c:v>51492.47</c:v>
                </c:pt>
                <c:pt idx="366060">
                  <c:v>38737.67</c:v>
                </c:pt>
                <c:pt idx="366061">
                  <c:v>55383.12</c:v>
                </c:pt>
                <c:pt idx="366062">
                  <c:v>46163.360000000001</c:v>
                </c:pt>
                <c:pt idx="366063">
                  <c:v>52738.59</c:v>
                </c:pt>
                <c:pt idx="366064">
                  <c:v>40926.879999999997</c:v>
                </c:pt>
                <c:pt idx="366065">
                  <c:v>37936.620000000003</c:v>
                </c:pt>
                <c:pt idx="366066">
                  <c:v>56744.45</c:v>
                </c:pt>
                <c:pt idx="366067">
                  <c:v>48013.07</c:v>
                </c:pt>
                <c:pt idx="366068">
                  <c:v>48950.51</c:v>
                </c:pt>
                <c:pt idx="366069">
                  <c:v>44914.5</c:v>
                </c:pt>
                <c:pt idx="366070">
                  <c:v>50341.83</c:v>
                </c:pt>
                <c:pt idx="366071">
                  <c:v>48385.94</c:v>
                </c:pt>
                <c:pt idx="366072">
                  <c:v>52379.87</c:v>
                </c:pt>
                <c:pt idx="366073">
                  <c:v>46513.1</c:v>
                </c:pt>
                <c:pt idx="366074">
                  <c:v>55346.29</c:v>
                </c:pt>
                <c:pt idx="366075">
                  <c:v>51180.26</c:v>
                </c:pt>
                <c:pt idx="366076">
                  <c:v>54662.8</c:v>
                </c:pt>
                <c:pt idx="366077">
                  <c:v>54775.14</c:v>
                </c:pt>
                <c:pt idx="366078">
                  <c:v>53457.57</c:v>
                </c:pt>
                <c:pt idx="366079">
                  <c:v>55470.23</c:v>
                </c:pt>
                <c:pt idx="366080">
                  <c:v>48697.31</c:v>
                </c:pt>
                <c:pt idx="366081">
                  <c:v>45158.76</c:v>
                </c:pt>
                <c:pt idx="366082">
                  <c:v>54387.23</c:v>
                </c:pt>
                <c:pt idx="366083">
                  <c:v>52617.83</c:v>
                </c:pt>
                <c:pt idx="366084">
                  <c:v>45732.34</c:v>
                </c:pt>
                <c:pt idx="366085">
                  <c:v>45147.82</c:v>
                </c:pt>
                <c:pt idx="366086">
                  <c:v>52892.45</c:v>
                </c:pt>
                <c:pt idx="366087">
                  <c:v>48213.73</c:v>
                </c:pt>
                <c:pt idx="366088">
                  <c:v>45901.38</c:v>
                </c:pt>
                <c:pt idx="366089">
                  <c:v>47698.01</c:v>
                </c:pt>
                <c:pt idx="366090">
                  <c:v>42560.44</c:v>
                </c:pt>
                <c:pt idx="366091">
                  <c:v>46198.91</c:v>
                </c:pt>
                <c:pt idx="366092">
                  <c:v>56393.85</c:v>
                </c:pt>
                <c:pt idx="366093">
                  <c:v>52881.72</c:v>
                </c:pt>
                <c:pt idx="366094">
                  <c:v>47244.73</c:v>
                </c:pt>
                <c:pt idx="366095">
                  <c:v>51403.35</c:v>
                </c:pt>
                <c:pt idx="366096">
                  <c:v>46764.99</c:v>
                </c:pt>
                <c:pt idx="366097">
                  <c:v>56359.88</c:v>
                </c:pt>
                <c:pt idx="366098">
                  <c:v>49446.69</c:v>
                </c:pt>
                <c:pt idx="366099">
                  <c:v>47354.99</c:v>
                </c:pt>
                <c:pt idx="366100">
                  <c:v>38648.01</c:v>
                </c:pt>
                <c:pt idx="366101">
                  <c:v>44812.74</c:v>
                </c:pt>
                <c:pt idx="366102">
                  <c:v>39304.29</c:v>
                </c:pt>
                <c:pt idx="366103">
                  <c:v>46520.25</c:v>
                </c:pt>
                <c:pt idx="366104">
                  <c:v>47827.98</c:v>
                </c:pt>
                <c:pt idx="366105">
                  <c:v>46183.199999999997</c:v>
                </c:pt>
                <c:pt idx="366106">
                  <c:v>53903.45</c:v>
                </c:pt>
                <c:pt idx="366107">
                  <c:v>56451.51</c:v>
                </c:pt>
                <c:pt idx="366108">
                  <c:v>42768.81</c:v>
                </c:pt>
                <c:pt idx="366109">
                  <c:v>54197.29</c:v>
                </c:pt>
                <c:pt idx="366110">
                  <c:v>50425.09</c:v>
                </c:pt>
                <c:pt idx="366111">
                  <c:v>52454.76</c:v>
                </c:pt>
                <c:pt idx="366112">
                  <c:v>53103.15</c:v>
                </c:pt>
                <c:pt idx="366113">
                  <c:v>55263.44</c:v>
                </c:pt>
                <c:pt idx="366114">
                  <c:v>53962.96</c:v>
                </c:pt>
                <c:pt idx="366115">
                  <c:v>51646.94</c:v>
                </c:pt>
                <c:pt idx="366116">
                  <c:v>51656.89</c:v>
                </c:pt>
                <c:pt idx="366117">
                  <c:v>54809.72</c:v>
                </c:pt>
                <c:pt idx="366118">
                  <c:v>52231.51</c:v>
                </c:pt>
                <c:pt idx="366119">
                  <c:v>51780.63</c:v>
                </c:pt>
                <c:pt idx="366120">
                  <c:v>53901.59</c:v>
                </c:pt>
                <c:pt idx="366121">
                  <c:v>51404.95</c:v>
                </c:pt>
                <c:pt idx="366122">
                  <c:v>55012.45</c:v>
                </c:pt>
                <c:pt idx="366123">
                  <c:v>49928.84</c:v>
                </c:pt>
                <c:pt idx="366124">
                  <c:v>53655.22</c:v>
                </c:pt>
                <c:pt idx="366125">
                  <c:v>53741.67</c:v>
                </c:pt>
                <c:pt idx="366126">
                  <c:v>55595.18</c:v>
                </c:pt>
                <c:pt idx="366127">
                  <c:v>53202.31</c:v>
                </c:pt>
                <c:pt idx="366128">
                  <c:v>52777.47</c:v>
                </c:pt>
                <c:pt idx="366129">
                  <c:v>51748.66</c:v>
                </c:pt>
                <c:pt idx="366130">
                  <c:v>52507.42</c:v>
                </c:pt>
                <c:pt idx="366131">
                  <c:v>50812.74</c:v>
                </c:pt>
                <c:pt idx="366132">
                  <c:v>54111.75</c:v>
                </c:pt>
                <c:pt idx="366133">
                  <c:v>50566.3</c:v>
                </c:pt>
                <c:pt idx="366134">
                  <c:v>52010.41</c:v>
                </c:pt>
                <c:pt idx="366135">
                  <c:v>52622.17</c:v>
                </c:pt>
                <c:pt idx="366136">
                  <c:v>49989.11</c:v>
                </c:pt>
                <c:pt idx="366137">
                  <c:v>54315.71</c:v>
                </c:pt>
                <c:pt idx="366138">
                  <c:v>53594.65</c:v>
                </c:pt>
                <c:pt idx="366139">
                  <c:v>54822.31</c:v>
                </c:pt>
                <c:pt idx="366140">
                  <c:v>52920.62</c:v>
                </c:pt>
                <c:pt idx="366141">
                  <c:v>52379.21</c:v>
                </c:pt>
                <c:pt idx="366142">
                  <c:v>52546.79</c:v>
                </c:pt>
                <c:pt idx="366143">
                  <c:v>50094.13</c:v>
                </c:pt>
                <c:pt idx="366144">
                  <c:v>55748.25</c:v>
                </c:pt>
                <c:pt idx="366145">
                  <c:v>54938.48</c:v>
                </c:pt>
                <c:pt idx="366146">
                  <c:v>54592.72</c:v>
                </c:pt>
                <c:pt idx="366147">
                  <c:v>54926.98</c:v>
                </c:pt>
                <c:pt idx="366148">
                  <c:v>53622.080000000002</c:v>
                </c:pt>
                <c:pt idx="366149">
                  <c:v>54054.8</c:v>
                </c:pt>
                <c:pt idx="366150">
                  <c:v>54679.02</c:v>
                </c:pt>
                <c:pt idx="366151">
                  <c:v>52921.23</c:v>
                </c:pt>
                <c:pt idx="366152">
                  <c:v>55442.62</c:v>
                </c:pt>
                <c:pt idx="366153">
                  <c:v>55850.14</c:v>
                </c:pt>
                <c:pt idx="366154">
                  <c:v>57133.599999999999</c:v>
                </c:pt>
                <c:pt idx="366155">
                  <c:v>65456.45</c:v>
                </c:pt>
                <c:pt idx="366156">
                  <c:v>59875.54</c:v>
                </c:pt>
                <c:pt idx="366157">
                  <c:v>57301.27</c:v>
                </c:pt>
                <c:pt idx="366158">
                  <c:v>56880.09</c:v>
                </c:pt>
                <c:pt idx="366159">
                  <c:v>55341.17</c:v>
                </c:pt>
                <c:pt idx="366160">
                  <c:v>58077.19</c:v>
                </c:pt>
                <c:pt idx="366161">
                  <c:v>57713.07</c:v>
                </c:pt>
                <c:pt idx="366162">
                  <c:v>56888.480000000003</c:v>
                </c:pt>
                <c:pt idx="366163">
                  <c:v>58849.87</c:v>
                </c:pt>
                <c:pt idx="366164">
                  <c:v>56835.89</c:v>
                </c:pt>
                <c:pt idx="366165">
                  <c:v>57755.73</c:v>
                </c:pt>
                <c:pt idx="366166">
                  <c:v>59372.72</c:v>
                </c:pt>
                <c:pt idx="366167">
                  <c:v>57491.05</c:v>
                </c:pt>
                <c:pt idx="366168">
                  <c:v>56042.03</c:v>
                </c:pt>
                <c:pt idx="366169">
                  <c:v>56400.26</c:v>
                </c:pt>
                <c:pt idx="366170">
                  <c:v>57562.68</c:v>
                </c:pt>
                <c:pt idx="366171">
                  <c:v>56781.72</c:v>
                </c:pt>
                <c:pt idx="366172">
                  <c:v>58298.879999999997</c:v>
                </c:pt>
                <c:pt idx="366173">
                  <c:v>52649.01</c:v>
                </c:pt>
                <c:pt idx="366174">
                  <c:v>55304.17</c:v>
                </c:pt>
                <c:pt idx="366175">
                  <c:v>52802.65</c:v>
                </c:pt>
                <c:pt idx="366176">
                  <c:v>57396.31</c:v>
                </c:pt>
                <c:pt idx="366177">
                  <c:v>54538.69</c:v>
                </c:pt>
                <c:pt idx="366178">
                  <c:v>57478.57</c:v>
                </c:pt>
                <c:pt idx="366179">
                  <c:v>57634.8</c:v>
                </c:pt>
                <c:pt idx="366180">
                  <c:v>56080.09</c:v>
                </c:pt>
                <c:pt idx="366181">
                  <c:v>54541.97</c:v>
                </c:pt>
                <c:pt idx="366182">
                  <c:v>56114.69</c:v>
                </c:pt>
                <c:pt idx="366183">
                  <c:v>55200.59</c:v>
                </c:pt>
                <c:pt idx="366184">
                  <c:v>56823.6</c:v>
                </c:pt>
                <c:pt idx="366185">
                  <c:v>57566.36</c:v>
                </c:pt>
                <c:pt idx="366186">
                  <c:v>57782.69</c:v>
                </c:pt>
                <c:pt idx="366187">
                  <c:v>58249.14</c:v>
                </c:pt>
                <c:pt idx="366188">
                  <c:v>57446.71</c:v>
                </c:pt>
                <c:pt idx="366189">
                  <c:v>57731.58</c:v>
                </c:pt>
                <c:pt idx="366190">
                  <c:v>57360.84</c:v>
                </c:pt>
                <c:pt idx="366191">
                  <c:v>60708.73</c:v>
                </c:pt>
                <c:pt idx="366192">
                  <c:v>57549.06</c:v>
                </c:pt>
                <c:pt idx="366193">
                  <c:v>59142.5</c:v>
                </c:pt>
                <c:pt idx="366194">
                  <c:v>56133.440000000002</c:v>
                </c:pt>
                <c:pt idx="366195">
                  <c:v>57213.919999999998</c:v>
                </c:pt>
                <c:pt idx="366196">
                  <c:v>60957.39</c:v>
                </c:pt>
                <c:pt idx="366197">
                  <c:v>61671.75</c:v>
                </c:pt>
                <c:pt idx="366198">
                  <c:v>63041.14</c:v>
                </c:pt>
                <c:pt idx="366199">
                  <c:v>60712.3</c:v>
                </c:pt>
                <c:pt idx="366200">
                  <c:v>61693.97</c:v>
                </c:pt>
                <c:pt idx="366201">
                  <c:v>59243.06</c:v>
                </c:pt>
                <c:pt idx="366202">
                  <c:v>61588.94</c:v>
                </c:pt>
                <c:pt idx="366203">
                  <c:v>60691.47</c:v>
                </c:pt>
                <c:pt idx="366204">
                  <c:v>64548.55</c:v>
                </c:pt>
                <c:pt idx="366205">
                  <c:v>60748.59</c:v>
                </c:pt>
                <c:pt idx="366206">
                  <c:v>66719.179999999993</c:v>
                </c:pt>
                <c:pt idx="366207">
                  <c:v>71737.53</c:v>
                </c:pt>
                <c:pt idx="366208">
                  <c:v>57041.05</c:v>
                </c:pt>
                <c:pt idx="366209">
                  <c:v>69969.66</c:v>
                </c:pt>
                <c:pt idx="366210">
                  <c:v>64340.7</c:v>
                </c:pt>
                <c:pt idx="366211">
                  <c:v>68476.59</c:v>
                </c:pt>
                <c:pt idx="366212">
                  <c:v>60162.2</c:v>
                </c:pt>
                <c:pt idx="366213">
                  <c:v>64013.14</c:v>
                </c:pt>
                <c:pt idx="366214">
                  <c:v>64550.66</c:v>
                </c:pt>
                <c:pt idx="366215">
                  <c:v>60235.03</c:v>
                </c:pt>
                <c:pt idx="366216">
                  <c:v>64968.74</c:v>
                </c:pt>
                <c:pt idx="366217">
                  <c:v>66990.679999999993</c:v>
                </c:pt>
                <c:pt idx="366218">
                  <c:v>67383.89</c:v>
                </c:pt>
                <c:pt idx="366219">
                  <c:v>64636.4</c:v>
                </c:pt>
                <c:pt idx="366220">
                  <c:v>66621.429999999993</c:v>
                </c:pt>
                <c:pt idx="366221">
                  <c:v>63914.41</c:v>
                </c:pt>
                <c:pt idx="366222">
                  <c:v>67916.62</c:v>
                </c:pt>
                <c:pt idx="366223">
                  <c:v>65017.42</c:v>
                </c:pt>
                <c:pt idx="366224">
                  <c:v>65546.350000000006</c:v>
                </c:pt>
                <c:pt idx="366225">
                  <c:v>61244.08</c:v>
                </c:pt>
                <c:pt idx="366226">
                  <c:v>63692.06</c:v>
                </c:pt>
                <c:pt idx="366227">
                  <c:v>61233.03</c:v>
                </c:pt>
                <c:pt idx="366228">
                  <c:v>62711.519999999997</c:v>
                </c:pt>
                <c:pt idx="366229">
                  <c:v>67202.69</c:v>
                </c:pt>
                <c:pt idx="366230">
                  <c:v>63840.9</c:v>
                </c:pt>
                <c:pt idx="366231">
                  <c:v>67982.649999999994</c:v>
                </c:pt>
                <c:pt idx="366232">
                  <c:v>66746.19</c:v>
                </c:pt>
                <c:pt idx="366233">
                  <c:v>63032.12</c:v>
                </c:pt>
                <c:pt idx="366234">
                  <c:v>66258.33</c:v>
                </c:pt>
                <c:pt idx="366235">
                  <c:v>67963.98</c:v>
                </c:pt>
                <c:pt idx="366236">
                  <c:v>62401.06</c:v>
                </c:pt>
                <c:pt idx="366237">
                  <c:v>66956.44</c:v>
                </c:pt>
                <c:pt idx="366238">
                  <c:v>61764.959999999999</c:v>
                </c:pt>
                <c:pt idx="366239">
                  <c:v>67126.759999999995</c:v>
                </c:pt>
                <c:pt idx="366240">
                  <c:v>67448.84</c:v>
                </c:pt>
                <c:pt idx="366241">
                  <c:v>69381.58</c:v>
                </c:pt>
                <c:pt idx="366242">
                  <c:v>68172.679999999993</c:v>
                </c:pt>
                <c:pt idx="366243">
                  <c:v>71875.62</c:v>
                </c:pt>
                <c:pt idx="366244">
                  <c:v>70831.06</c:v>
                </c:pt>
                <c:pt idx="366245">
                  <c:v>67174.929999999993</c:v>
                </c:pt>
                <c:pt idx="366246">
                  <c:v>72768.039999999994</c:v>
                </c:pt>
                <c:pt idx="366247">
                  <c:v>68332.45</c:v>
                </c:pt>
                <c:pt idx="366248">
                  <c:v>73437.56</c:v>
                </c:pt>
                <c:pt idx="366249">
                  <c:v>70043.320000000007</c:v>
                </c:pt>
                <c:pt idx="366250">
                  <c:v>69278.61</c:v>
                </c:pt>
                <c:pt idx="366251">
                  <c:v>67754.17</c:v>
                </c:pt>
                <c:pt idx="366252">
                  <c:v>370.76</c:v>
                </c:pt>
                <c:pt idx="366253">
                  <c:v>383.38</c:v>
                </c:pt>
                <c:pt idx="366254">
                  <c:v>559.76</c:v>
                </c:pt>
                <c:pt idx="366255">
                  <c:v>340.59</c:v>
                </c:pt>
                <c:pt idx="366256">
                  <c:v>296</c:v>
                </c:pt>
                <c:pt idx="366257">
                  <c:v>171.76</c:v>
                </c:pt>
                <c:pt idx="366258">
                  <c:v>250</c:v>
                </c:pt>
                <c:pt idx="366259">
                  <c:v>273.39999999999998</c:v>
                </c:pt>
                <c:pt idx="366260">
                  <c:v>815.98</c:v>
                </c:pt>
                <c:pt idx="366261">
                  <c:v>526.32000000000005</c:v>
                </c:pt>
                <c:pt idx="366262">
                  <c:v>522.24</c:v>
                </c:pt>
                <c:pt idx="366263">
                  <c:v>450.16</c:v>
                </c:pt>
                <c:pt idx="366264">
                  <c:v>499.28</c:v>
                </c:pt>
                <c:pt idx="366265">
                  <c:v>388.04</c:v>
                </c:pt>
                <c:pt idx="366266">
                  <c:v>402.68</c:v>
                </c:pt>
                <c:pt idx="366267">
                  <c:v>530</c:v>
                </c:pt>
                <c:pt idx="366268">
                  <c:v>418.45</c:v>
                </c:pt>
                <c:pt idx="366269">
                  <c:v>720.84</c:v>
                </c:pt>
                <c:pt idx="366270">
                  <c:v>779.4</c:v>
                </c:pt>
                <c:pt idx="366271">
                  <c:v>815.01</c:v>
                </c:pt>
                <c:pt idx="366272">
                  <c:v>278.77</c:v>
                </c:pt>
                <c:pt idx="366273">
                  <c:v>249.28</c:v>
                </c:pt>
                <c:pt idx="366274">
                  <c:v>579.52</c:v>
                </c:pt>
                <c:pt idx="366275">
                  <c:v>545.47</c:v>
                </c:pt>
                <c:pt idx="366276">
                  <c:v>516.88</c:v>
                </c:pt>
                <c:pt idx="366277">
                  <c:v>708</c:v>
                </c:pt>
                <c:pt idx="366278">
                  <c:v>548.88</c:v>
                </c:pt>
                <c:pt idx="366279">
                  <c:v>2041.99</c:v>
                </c:pt>
                <c:pt idx="366280">
                  <c:v>1358.14</c:v>
                </c:pt>
                <c:pt idx="366281">
                  <c:v>1523.89</c:v>
                </c:pt>
                <c:pt idx="366282">
                  <c:v>2785.76</c:v>
                </c:pt>
                <c:pt idx="366283">
                  <c:v>1732.5</c:v>
                </c:pt>
                <c:pt idx="366284">
                  <c:v>2187</c:v>
                </c:pt>
                <c:pt idx="366285">
                  <c:v>2669.71</c:v>
                </c:pt>
                <c:pt idx="366286">
                  <c:v>2945.88</c:v>
                </c:pt>
                <c:pt idx="366287">
                  <c:v>2718</c:v>
                </c:pt>
                <c:pt idx="366288">
                  <c:v>2323.9299999999998</c:v>
                </c:pt>
                <c:pt idx="366289">
                  <c:v>1905.64</c:v>
                </c:pt>
                <c:pt idx="366290">
                  <c:v>1557.63</c:v>
                </c:pt>
                <c:pt idx="366291">
                  <c:v>1884.84</c:v>
                </c:pt>
                <c:pt idx="366292">
                  <c:v>1112</c:v>
                </c:pt>
                <c:pt idx="366293">
                  <c:v>1162.76</c:v>
                </c:pt>
                <c:pt idx="366294">
                  <c:v>1976.5</c:v>
                </c:pt>
                <c:pt idx="366295">
                  <c:v>1401.75</c:v>
                </c:pt>
                <c:pt idx="366296">
                  <c:v>2002.75</c:v>
                </c:pt>
                <c:pt idx="366297">
                  <c:v>2503</c:v>
                </c:pt>
                <c:pt idx="366298">
                  <c:v>3649.5</c:v>
                </c:pt>
                <c:pt idx="366299">
                  <c:v>207</c:v>
                </c:pt>
                <c:pt idx="366300">
                  <c:v>450</c:v>
                </c:pt>
                <c:pt idx="366301">
                  <c:v>569.63</c:v>
                </c:pt>
                <c:pt idx="366302">
                  <c:v>632.25</c:v>
                </c:pt>
                <c:pt idx="366303">
                  <c:v>294.5</c:v>
                </c:pt>
                <c:pt idx="366304">
                  <c:v>461</c:v>
                </c:pt>
                <c:pt idx="366305">
                  <c:v>621</c:v>
                </c:pt>
                <c:pt idx="366306">
                  <c:v>637</c:v>
                </c:pt>
                <c:pt idx="366307">
                  <c:v>325</c:v>
                </c:pt>
                <c:pt idx="366308">
                  <c:v>253</c:v>
                </c:pt>
                <c:pt idx="366309">
                  <c:v>373</c:v>
                </c:pt>
                <c:pt idx="366310">
                  <c:v>221</c:v>
                </c:pt>
                <c:pt idx="366311">
                  <c:v>503.5</c:v>
                </c:pt>
                <c:pt idx="366312">
                  <c:v>439.5</c:v>
                </c:pt>
                <c:pt idx="366313">
                  <c:v>553.5</c:v>
                </c:pt>
                <c:pt idx="366314">
                  <c:v>802.83</c:v>
                </c:pt>
                <c:pt idx="366315">
                  <c:v>570.5</c:v>
                </c:pt>
                <c:pt idx="366316">
                  <c:v>656.5</c:v>
                </c:pt>
                <c:pt idx="366317">
                  <c:v>398.5</c:v>
                </c:pt>
                <c:pt idx="366318">
                  <c:v>652</c:v>
                </c:pt>
                <c:pt idx="366319">
                  <c:v>859</c:v>
                </c:pt>
                <c:pt idx="366320">
                  <c:v>777.5</c:v>
                </c:pt>
                <c:pt idx="366321">
                  <c:v>437</c:v>
                </c:pt>
                <c:pt idx="366322">
                  <c:v>550.5</c:v>
                </c:pt>
                <c:pt idx="366323">
                  <c:v>1012.5</c:v>
                </c:pt>
                <c:pt idx="366324">
                  <c:v>1010.5</c:v>
                </c:pt>
                <c:pt idx="366325">
                  <c:v>471</c:v>
                </c:pt>
                <c:pt idx="366326">
                  <c:v>512.5</c:v>
                </c:pt>
                <c:pt idx="366327">
                  <c:v>476.88</c:v>
                </c:pt>
                <c:pt idx="366328">
                  <c:v>552.66999999999996</c:v>
                </c:pt>
                <c:pt idx="366329">
                  <c:v>442</c:v>
                </c:pt>
                <c:pt idx="366330">
                  <c:v>772.5</c:v>
                </c:pt>
                <c:pt idx="366331">
                  <c:v>797.5</c:v>
                </c:pt>
                <c:pt idx="366332">
                  <c:v>1222</c:v>
                </c:pt>
                <c:pt idx="366333">
                  <c:v>1708.5</c:v>
                </c:pt>
                <c:pt idx="366334">
                  <c:v>2309</c:v>
                </c:pt>
                <c:pt idx="366335">
                  <c:v>3120.75</c:v>
                </c:pt>
                <c:pt idx="366336">
                  <c:v>3407.5</c:v>
                </c:pt>
                <c:pt idx="366337">
                  <c:v>2530.5</c:v>
                </c:pt>
                <c:pt idx="366338">
                  <c:v>2522.5</c:v>
                </c:pt>
                <c:pt idx="366339">
                  <c:v>3113.25</c:v>
                </c:pt>
                <c:pt idx="366340">
                  <c:v>2823.75</c:v>
                </c:pt>
                <c:pt idx="366341">
                  <c:v>2901.58</c:v>
                </c:pt>
                <c:pt idx="366342">
                  <c:v>2739.75</c:v>
                </c:pt>
                <c:pt idx="366343">
                  <c:v>2398.75</c:v>
                </c:pt>
                <c:pt idx="366344">
                  <c:v>2621.25</c:v>
                </c:pt>
                <c:pt idx="366345">
                  <c:v>1921.25</c:v>
                </c:pt>
                <c:pt idx="366346">
                  <c:v>3650.94</c:v>
                </c:pt>
                <c:pt idx="366347">
                  <c:v>3071.83</c:v>
                </c:pt>
                <c:pt idx="366348">
                  <c:v>2570.63</c:v>
                </c:pt>
                <c:pt idx="366349">
                  <c:v>4441.91</c:v>
                </c:pt>
                <c:pt idx="366350">
                  <c:v>7810.85</c:v>
                </c:pt>
                <c:pt idx="366351">
                  <c:v>2440.44</c:v>
                </c:pt>
                <c:pt idx="366352">
                  <c:v>2662</c:v>
                </c:pt>
                <c:pt idx="366353">
                  <c:v>5817.25</c:v>
                </c:pt>
                <c:pt idx="366354">
                  <c:v>2246.69</c:v>
                </c:pt>
                <c:pt idx="366355">
                  <c:v>365.5</c:v>
                </c:pt>
                <c:pt idx="366356">
                  <c:v>455.5</c:v>
                </c:pt>
                <c:pt idx="366357">
                  <c:v>473.25</c:v>
                </c:pt>
                <c:pt idx="366358">
                  <c:v>334.69</c:v>
                </c:pt>
                <c:pt idx="366359">
                  <c:v>330</c:v>
                </c:pt>
                <c:pt idx="366360">
                  <c:v>816</c:v>
                </c:pt>
                <c:pt idx="366361">
                  <c:v>890</c:v>
                </c:pt>
                <c:pt idx="366362">
                  <c:v>751</c:v>
                </c:pt>
                <c:pt idx="366363">
                  <c:v>558.5</c:v>
                </c:pt>
                <c:pt idx="366364">
                  <c:v>897</c:v>
                </c:pt>
                <c:pt idx="366365">
                  <c:v>807.5</c:v>
                </c:pt>
                <c:pt idx="366366">
                  <c:v>408.5</c:v>
                </c:pt>
                <c:pt idx="366367">
                  <c:v>307.5</c:v>
                </c:pt>
                <c:pt idx="366368">
                  <c:v>365</c:v>
                </c:pt>
                <c:pt idx="366369">
                  <c:v>661.5</c:v>
                </c:pt>
                <c:pt idx="366370">
                  <c:v>293.5</c:v>
                </c:pt>
                <c:pt idx="366371">
                  <c:v>239.47</c:v>
                </c:pt>
                <c:pt idx="366372">
                  <c:v>314.35000000000002</c:v>
                </c:pt>
                <c:pt idx="366373">
                  <c:v>242.88</c:v>
                </c:pt>
                <c:pt idx="366374">
                  <c:v>306.10000000000002</c:v>
                </c:pt>
                <c:pt idx="366375">
                  <c:v>384.26</c:v>
                </c:pt>
                <c:pt idx="366376">
                  <c:v>190.2</c:v>
                </c:pt>
                <c:pt idx="366377">
                  <c:v>161.79</c:v>
                </c:pt>
                <c:pt idx="366378">
                  <c:v>310.26</c:v>
                </c:pt>
                <c:pt idx="366379">
                  <c:v>410.35</c:v>
                </c:pt>
                <c:pt idx="366380">
                  <c:v>260.85000000000002</c:v>
                </c:pt>
                <c:pt idx="366381">
                  <c:v>127.94</c:v>
                </c:pt>
                <c:pt idx="366382">
                  <c:v>287.08999999999997</c:v>
                </c:pt>
                <c:pt idx="366383">
                  <c:v>1190.8699999999999</c:v>
                </c:pt>
                <c:pt idx="366384">
                  <c:v>1638.34</c:v>
                </c:pt>
                <c:pt idx="366385">
                  <c:v>2442.08</c:v>
                </c:pt>
                <c:pt idx="366386">
                  <c:v>2687.14</c:v>
                </c:pt>
                <c:pt idx="366387">
                  <c:v>2943.03</c:v>
                </c:pt>
                <c:pt idx="366388">
                  <c:v>3868.75</c:v>
                </c:pt>
                <c:pt idx="366389">
                  <c:v>3684.12</c:v>
                </c:pt>
                <c:pt idx="366390">
                  <c:v>2531.5500000000002</c:v>
                </c:pt>
                <c:pt idx="366391">
                  <c:v>3808.6</c:v>
                </c:pt>
                <c:pt idx="366392">
                  <c:v>2852.28</c:v>
                </c:pt>
                <c:pt idx="366393">
                  <c:v>3720.68</c:v>
                </c:pt>
                <c:pt idx="366394">
                  <c:v>2926.31</c:v>
                </c:pt>
                <c:pt idx="366395">
                  <c:v>2308.33</c:v>
                </c:pt>
                <c:pt idx="366396">
                  <c:v>2752.79</c:v>
                </c:pt>
                <c:pt idx="366397">
                  <c:v>2368.52</c:v>
                </c:pt>
                <c:pt idx="366398">
                  <c:v>2587.1</c:v>
                </c:pt>
                <c:pt idx="366399">
                  <c:v>3072.93</c:v>
                </c:pt>
                <c:pt idx="366400">
                  <c:v>3451.86</c:v>
                </c:pt>
                <c:pt idx="366401">
                  <c:v>2723.01</c:v>
                </c:pt>
                <c:pt idx="366402">
                  <c:v>2918.5</c:v>
                </c:pt>
                <c:pt idx="366403">
                  <c:v>3185.85</c:v>
                </c:pt>
                <c:pt idx="366404">
                  <c:v>2375.17</c:v>
                </c:pt>
                <c:pt idx="366405">
                  <c:v>2208.02</c:v>
                </c:pt>
                <c:pt idx="366406">
                  <c:v>2757.09</c:v>
                </c:pt>
                <c:pt idx="366407">
                  <c:v>2404.59</c:v>
                </c:pt>
                <c:pt idx="366408">
                  <c:v>2524.7800000000002</c:v>
                </c:pt>
                <c:pt idx="366409">
                  <c:v>2587.5300000000002</c:v>
                </c:pt>
                <c:pt idx="366410">
                  <c:v>3187.35</c:v>
                </c:pt>
                <c:pt idx="366411">
                  <c:v>3041.71</c:v>
                </c:pt>
                <c:pt idx="366412">
                  <c:v>2629.01</c:v>
                </c:pt>
                <c:pt idx="366413">
                  <c:v>2974.14</c:v>
                </c:pt>
                <c:pt idx="366414">
                  <c:v>2886.73</c:v>
                </c:pt>
                <c:pt idx="366415">
                  <c:v>2786.68</c:v>
                </c:pt>
                <c:pt idx="366416">
                  <c:v>3135.32</c:v>
                </c:pt>
                <c:pt idx="366417">
                  <c:v>3174.02</c:v>
                </c:pt>
                <c:pt idx="366418">
                  <c:v>2761.77</c:v>
                </c:pt>
                <c:pt idx="366419">
                  <c:v>3244.66</c:v>
                </c:pt>
                <c:pt idx="366420">
                  <c:v>3327.58</c:v>
                </c:pt>
                <c:pt idx="366421">
                  <c:v>3331.23</c:v>
                </c:pt>
                <c:pt idx="366422">
                  <c:v>3732.47</c:v>
                </c:pt>
                <c:pt idx="366423">
                  <c:v>2866.71</c:v>
                </c:pt>
                <c:pt idx="366424">
                  <c:v>3208.87</c:v>
                </c:pt>
                <c:pt idx="366425">
                  <c:v>3642.68</c:v>
                </c:pt>
                <c:pt idx="366426">
                  <c:v>2905.74</c:v>
                </c:pt>
                <c:pt idx="366427">
                  <c:v>2788.64</c:v>
                </c:pt>
                <c:pt idx="366428">
                  <c:v>2669.59</c:v>
                </c:pt>
                <c:pt idx="366429">
                  <c:v>3035.07</c:v>
                </c:pt>
                <c:pt idx="366430">
                  <c:v>3049.11</c:v>
                </c:pt>
                <c:pt idx="366431">
                  <c:v>3003.07</c:v>
                </c:pt>
                <c:pt idx="366432">
                  <c:v>3189.28</c:v>
                </c:pt>
                <c:pt idx="366433">
                  <c:v>3013.59</c:v>
                </c:pt>
                <c:pt idx="366434">
                  <c:v>3171.28</c:v>
                </c:pt>
                <c:pt idx="366435">
                  <c:v>2802.07</c:v>
                </c:pt>
                <c:pt idx="366436">
                  <c:v>3076.34</c:v>
                </c:pt>
                <c:pt idx="366437">
                  <c:v>3373.89</c:v>
                </c:pt>
                <c:pt idx="366438">
                  <c:v>2731.14</c:v>
                </c:pt>
                <c:pt idx="366439">
                  <c:v>2641.24</c:v>
                </c:pt>
                <c:pt idx="366440">
                  <c:v>3064.42</c:v>
                </c:pt>
                <c:pt idx="366441">
                  <c:v>3747.38</c:v>
                </c:pt>
                <c:pt idx="366442">
                  <c:v>3531.46</c:v>
                </c:pt>
                <c:pt idx="366443">
                  <c:v>2744.75</c:v>
                </c:pt>
                <c:pt idx="366444">
                  <c:v>2542.8000000000002</c:v>
                </c:pt>
                <c:pt idx="366445">
                  <c:v>2943.48</c:v>
                </c:pt>
                <c:pt idx="366446">
                  <c:v>3339.71</c:v>
                </c:pt>
                <c:pt idx="366447">
                  <c:v>3395.4</c:v>
                </c:pt>
                <c:pt idx="366448">
                  <c:v>2927.85</c:v>
                </c:pt>
                <c:pt idx="366449">
                  <c:v>3931.45</c:v>
                </c:pt>
                <c:pt idx="366450">
                  <c:v>3598.07</c:v>
                </c:pt>
                <c:pt idx="366451">
                  <c:v>3760.18</c:v>
                </c:pt>
                <c:pt idx="366452">
                  <c:v>3734.85</c:v>
                </c:pt>
                <c:pt idx="366453">
                  <c:v>3735.9</c:v>
                </c:pt>
                <c:pt idx="366454">
                  <c:v>3536.31</c:v>
                </c:pt>
                <c:pt idx="366455">
                  <c:v>3173.97</c:v>
                </c:pt>
                <c:pt idx="366456">
                  <c:v>3844.96</c:v>
                </c:pt>
                <c:pt idx="366457">
                  <c:v>3833.54</c:v>
                </c:pt>
                <c:pt idx="366458">
                  <c:v>4610.25</c:v>
                </c:pt>
                <c:pt idx="366459">
                  <c:v>3741.73</c:v>
                </c:pt>
                <c:pt idx="366460">
                  <c:v>3404.89</c:v>
                </c:pt>
                <c:pt idx="366461">
                  <c:v>3115.04</c:v>
                </c:pt>
                <c:pt idx="366462">
                  <c:v>3267.81</c:v>
                </c:pt>
                <c:pt idx="366463">
                  <c:v>2901.66</c:v>
                </c:pt>
                <c:pt idx="366464">
                  <c:v>3783.12</c:v>
                </c:pt>
                <c:pt idx="366465">
                  <c:v>3092.7</c:v>
                </c:pt>
                <c:pt idx="366466">
                  <c:v>3862.47</c:v>
                </c:pt>
                <c:pt idx="366467">
                  <c:v>3228.54</c:v>
                </c:pt>
                <c:pt idx="366468">
                  <c:v>3184.34</c:v>
                </c:pt>
                <c:pt idx="366469">
                  <c:v>3591.48</c:v>
                </c:pt>
                <c:pt idx="366470">
                  <c:v>3588.2</c:v>
                </c:pt>
                <c:pt idx="366471">
                  <c:v>4147.45</c:v>
                </c:pt>
                <c:pt idx="366472">
                  <c:v>3143.06</c:v>
                </c:pt>
                <c:pt idx="366473">
                  <c:v>3790.56</c:v>
                </c:pt>
                <c:pt idx="366474">
                  <c:v>3847.08</c:v>
                </c:pt>
                <c:pt idx="366475">
                  <c:v>3810.32</c:v>
                </c:pt>
                <c:pt idx="366476">
                  <c:v>3818.35</c:v>
                </c:pt>
                <c:pt idx="366477">
                  <c:v>3319.99</c:v>
                </c:pt>
                <c:pt idx="366478">
                  <c:v>4777.71</c:v>
                </c:pt>
                <c:pt idx="366479">
                  <c:v>3424.52</c:v>
                </c:pt>
                <c:pt idx="366480">
                  <c:v>2840.11</c:v>
                </c:pt>
                <c:pt idx="366481">
                  <c:v>3484.75</c:v>
                </c:pt>
                <c:pt idx="366482">
                  <c:v>3538.16</c:v>
                </c:pt>
                <c:pt idx="366483">
                  <c:v>3576.68</c:v>
                </c:pt>
                <c:pt idx="366484">
                  <c:v>4279.8100000000004</c:v>
                </c:pt>
                <c:pt idx="366485">
                  <c:v>4056.3</c:v>
                </c:pt>
                <c:pt idx="366486">
                  <c:v>3807.56</c:v>
                </c:pt>
                <c:pt idx="366487">
                  <c:v>3362.75</c:v>
                </c:pt>
                <c:pt idx="366488">
                  <c:v>3737.72</c:v>
                </c:pt>
                <c:pt idx="366489">
                  <c:v>4074.47</c:v>
                </c:pt>
                <c:pt idx="366490">
                  <c:v>3209.36</c:v>
                </c:pt>
                <c:pt idx="366491">
                  <c:v>3869.06</c:v>
                </c:pt>
                <c:pt idx="366492">
                  <c:v>4242.09</c:v>
                </c:pt>
                <c:pt idx="366493">
                  <c:v>4361.04</c:v>
                </c:pt>
                <c:pt idx="366494">
                  <c:v>4336.34</c:v>
                </c:pt>
                <c:pt idx="366495">
                  <c:v>3927.82</c:v>
                </c:pt>
                <c:pt idx="366496">
                  <c:v>3757.41</c:v>
                </c:pt>
                <c:pt idx="366497">
                  <c:v>4528.4799999999996</c:v>
                </c:pt>
                <c:pt idx="366498">
                  <c:v>4278.88</c:v>
                </c:pt>
                <c:pt idx="366499">
                  <c:v>4266.75</c:v>
                </c:pt>
                <c:pt idx="366500">
                  <c:v>4248.6000000000004</c:v>
                </c:pt>
                <c:pt idx="366501">
                  <c:v>4602.83</c:v>
                </c:pt>
                <c:pt idx="366502">
                  <c:v>4426.7700000000004</c:v>
                </c:pt>
                <c:pt idx="366503">
                  <c:v>4658.9799999999996</c:v>
                </c:pt>
                <c:pt idx="366504">
                  <c:v>3538.66</c:v>
                </c:pt>
                <c:pt idx="366505">
                  <c:v>4665.75</c:v>
                </c:pt>
                <c:pt idx="366506">
                  <c:v>4787.95</c:v>
                </c:pt>
                <c:pt idx="366507">
                  <c:v>4113.55</c:v>
                </c:pt>
                <c:pt idx="366508">
                  <c:v>4812.46</c:v>
                </c:pt>
                <c:pt idx="366509">
                  <c:v>3431.5</c:v>
                </c:pt>
                <c:pt idx="366510">
                  <c:v>3619.48</c:v>
                </c:pt>
                <c:pt idx="366511">
                  <c:v>4135.33</c:v>
                </c:pt>
                <c:pt idx="366512">
                  <c:v>4647.5600000000004</c:v>
                </c:pt>
                <c:pt idx="366513">
                  <c:v>4658.58</c:v>
                </c:pt>
                <c:pt idx="366514">
                  <c:v>4679.58</c:v>
                </c:pt>
                <c:pt idx="366515">
                  <c:v>4192.2700000000004</c:v>
                </c:pt>
                <c:pt idx="366516">
                  <c:v>4662.7</c:v>
                </c:pt>
                <c:pt idx="366517">
                  <c:v>4091.64</c:v>
                </c:pt>
                <c:pt idx="366518">
                  <c:v>4409.6099999999997</c:v>
                </c:pt>
                <c:pt idx="366519">
                  <c:v>4662.05</c:v>
                </c:pt>
                <c:pt idx="366520">
                  <c:v>4305.3</c:v>
                </c:pt>
                <c:pt idx="366521">
                  <c:v>4201.2</c:v>
                </c:pt>
                <c:pt idx="366522">
                  <c:v>4150.03</c:v>
                </c:pt>
                <c:pt idx="366523">
                  <c:v>3824.05</c:v>
                </c:pt>
                <c:pt idx="366524">
                  <c:v>3890.84</c:v>
                </c:pt>
                <c:pt idx="366525">
                  <c:v>4598.97</c:v>
                </c:pt>
                <c:pt idx="366526">
                  <c:v>4625.62</c:v>
                </c:pt>
                <c:pt idx="366527">
                  <c:v>4197.7700000000004</c:v>
                </c:pt>
                <c:pt idx="366528">
                  <c:v>3636.61</c:v>
                </c:pt>
                <c:pt idx="366529">
                  <c:v>3912.54</c:v>
                </c:pt>
                <c:pt idx="366530">
                  <c:v>4056.28</c:v>
                </c:pt>
                <c:pt idx="366531">
                  <c:v>3901.24</c:v>
                </c:pt>
                <c:pt idx="366532">
                  <c:v>4713.4399999999996</c:v>
                </c:pt>
                <c:pt idx="366533">
                  <c:v>3891.69</c:v>
                </c:pt>
                <c:pt idx="366534">
                  <c:v>4666.62</c:v>
                </c:pt>
                <c:pt idx="366535">
                  <c:v>3935.75</c:v>
                </c:pt>
                <c:pt idx="366536">
                  <c:v>3789.91</c:v>
                </c:pt>
                <c:pt idx="366537">
                  <c:v>4113.2299999999996</c:v>
                </c:pt>
                <c:pt idx="366538">
                  <c:v>3751.44</c:v>
                </c:pt>
                <c:pt idx="366539">
                  <c:v>4119.68</c:v>
                </c:pt>
                <c:pt idx="366540">
                  <c:v>3690.69</c:v>
                </c:pt>
                <c:pt idx="366541">
                  <c:v>3331.53</c:v>
                </c:pt>
                <c:pt idx="366542">
                  <c:v>3123.72</c:v>
                </c:pt>
                <c:pt idx="366543">
                  <c:v>2804.41</c:v>
                </c:pt>
                <c:pt idx="366544">
                  <c:v>2717.06</c:v>
                </c:pt>
                <c:pt idx="366545">
                  <c:v>3451.89</c:v>
                </c:pt>
                <c:pt idx="366546">
                  <c:v>3792.76</c:v>
                </c:pt>
                <c:pt idx="366547">
                  <c:v>3289.17</c:v>
                </c:pt>
                <c:pt idx="366548">
                  <c:v>3540.05</c:v>
                </c:pt>
                <c:pt idx="366549">
                  <c:v>3901.52</c:v>
                </c:pt>
                <c:pt idx="366550">
                  <c:v>3575.71</c:v>
                </c:pt>
                <c:pt idx="366551">
                  <c:v>4921.6400000000003</c:v>
                </c:pt>
                <c:pt idx="366552">
                  <c:v>4668.62</c:v>
                </c:pt>
                <c:pt idx="366553">
                  <c:v>4594.32</c:v>
                </c:pt>
                <c:pt idx="366554">
                  <c:v>3545.3</c:v>
                </c:pt>
                <c:pt idx="366555">
                  <c:v>3569.24</c:v>
                </c:pt>
                <c:pt idx="366556">
                  <c:v>4069.53</c:v>
                </c:pt>
                <c:pt idx="366557">
                  <c:v>4145.09</c:v>
                </c:pt>
                <c:pt idx="366558">
                  <c:v>4856.78</c:v>
                </c:pt>
                <c:pt idx="366559">
                  <c:v>4368.3900000000003</c:v>
                </c:pt>
                <c:pt idx="366560">
                  <c:v>4068.77</c:v>
                </c:pt>
                <c:pt idx="366561">
                  <c:v>3909.31</c:v>
                </c:pt>
                <c:pt idx="366562">
                  <c:v>3921.03</c:v>
                </c:pt>
                <c:pt idx="366563">
                  <c:v>4146.67</c:v>
                </c:pt>
                <c:pt idx="366564">
                  <c:v>3902.6</c:v>
                </c:pt>
                <c:pt idx="366565">
                  <c:v>4591.2</c:v>
                </c:pt>
                <c:pt idx="366566">
                  <c:v>3998.06</c:v>
                </c:pt>
                <c:pt idx="366567">
                  <c:v>4878.26</c:v>
                </c:pt>
                <c:pt idx="366568">
                  <c:v>3813.39</c:v>
                </c:pt>
                <c:pt idx="366569">
                  <c:v>4618.71</c:v>
                </c:pt>
                <c:pt idx="366570">
                  <c:v>4909.96</c:v>
                </c:pt>
                <c:pt idx="366571">
                  <c:v>4874.6899999999996</c:v>
                </c:pt>
                <c:pt idx="366572">
                  <c:v>5043.9399999999996</c:v>
                </c:pt>
                <c:pt idx="366573">
                  <c:v>4662.99</c:v>
                </c:pt>
                <c:pt idx="366574">
                  <c:v>4144.7</c:v>
                </c:pt>
                <c:pt idx="366575">
                  <c:v>5456.82</c:v>
                </c:pt>
                <c:pt idx="366576">
                  <c:v>5808.53</c:v>
                </c:pt>
                <c:pt idx="366577">
                  <c:v>4309.71</c:v>
                </c:pt>
                <c:pt idx="366578">
                  <c:v>4620.82</c:v>
                </c:pt>
                <c:pt idx="366579">
                  <c:v>5288.04</c:v>
                </c:pt>
                <c:pt idx="366580">
                  <c:v>11527.35</c:v>
                </c:pt>
                <c:pt idx="366581">
                  <c:v>5370.64</c:v>
                </c:pt>
                <c:pt idx="366582">
                  <c:v>6254.4</c:v>
                </c:pt>
                <c:pt idx="366583">
                  <c:v>8588.77</c:v>
                </c:pt>
                <c:pt idx="366584">
                  <c:v>10233</c:v>
                </c:pt>
                <c:pt idx="366585">
                  <c:v>2777.89</c:v>
                </c:pt>
                <c:pt idx="366586">
                  <c:v>2872.79</c:v>
                </c:pt>
                <c:pt idx="366587">
                  <c:v>3926.58</c:v>
                </c:pt>
                <c:pt idx="366588">
                  <c:v>3832.85</c:v>
                </c:pt>
                <c:pt idx="366589">
                  <c:v>4425.34</c:v>
                </c:pt>
                <c:pt idx="366590">
                  <c:v>4972.32</c:v>
                </c:pt>
                <c:pt idx="366591">
                  <c:v>4173.93</c:v>
                </c:pt>
                <c:pt idx="366592">
                  <c:v>4515.53</c:v>
                </c:pt>
                <c:pt idx="366593">
                  <c:v>3931.26</c:v>
                </c:pt>
                <c:pt idx="366594">
                  <c:v>2991.72</c:v>
                </c:pt>
                <c:pt idx="366595">
                  <c:v>3252.19</c:v>
                </c:pt>
                <c:pt idx="366596">
                  <c:v>3583.94</c:v>
                </c:pt>
                <c:pt idx="366597">
                  <c:v>3292.91</c:v>
                </c:pt>
                <c:pt idx="366598">
                  <c:v>3602.92</c:v>
                </c:pt>
                <c:pt idx="366599">
                  <c:v>4343.57</c:v>
                </c:pt>
                <c:pt idx="366600">
                  <c:v>3682.99</c:v>
                </c:pt>
                <c:pt idx="366601">
                  <c:v>4895.75</c:v>
                </c:pt>
                <c:pt idx="366602">
                  <c:v>4292.66</c:v>
                </c:pt>
                <c:pt idx="366603">
                  <c:v>4478.47</c:v>
                </c:pt>
                <c:pt idx="366604">
                  <c:v>4544.28</c:v>
                </c:pt>
                <c:pt idx="366605">
                  <c:v>4324.21</c:v>
                </c:pt>
                <c:pt idx="366606">
                  <c:v>3194.99</c:v>
                </c:pt>
                <c:pt idx="366607">
                  <c:v>4387.2700000000004</c:v>
                </c:pt>
                <c:pt idx="366608">
                  <c:v>3679.64</c:v>
                </c:pt>
                <c:pt idx="366609">
                  <c:v>4017.52</c:v>
                </c:pt>
                <c:pt idx="366610">
                  <c:v>3664.58</c:v>
                </c:pt>
                <c:pt idx="366611">
                  <c:v>3691.82</c:v>
                </c:pt>
                <c:pt idx="366612">
                  <c:v>2416.61</c:v>
                </c:pt>
                <c:pt idx="366613">
                  <c:v>3428.9</c:v>
                </c:pt>
                <c:pt idx="366614">
                  <c:v>3510.6</c:v>
                </c:pt>
                <c:pt idx="366615">
                  <c:v>2940.18</c:v>
                </c:pt>
                <c:pt idx="366616">
                  <c:v>3250.18</c:v>
                </c:pt>
                <c:pt idx="366617">
                  <c:v>3312.75</c:v>
                </c:pt>
                <c:pt idx="366618">
                  <c:v>3610.28</c:v>
                </c:pt>
                <c:pt idx="366619">
                  <c:v>3727.81</c:v>
                </c:pt>
                <c:pt idx="366620">
                  <c:v>4194.71</c:v>
                </c:pt>
                <c:pt idx="366621">
                  <c:v>4011.38</c:v>
                </c:pt>
                <c:pt idx="366622">
                  <c:v>4128.2299999999996</c:v>
                </c:pt>
                <c:pt idx="366623">
                  <c:v>4601.88</c:v>
                </c:pt>
                <c:pt idx="366624">
                  <c:v>5367.63</c:v>
                </c:pt>
                <c:pt idx="366625">
                  <c:v>4214.49</c:v>
                </c:pt>
                <c:pt idx="366626">
                  <c:v>5217.2</c:v>
                </c:pt>
                <c:pt idx="366627">
                  <c:v>5188.08</c:v>
                </c:pt>
                <c:pt idx="366628">
                  <c:v>5349.53</c:v>
                </c:pt>
                <c:pt idx="366629">
                  <c:v>5426.27</c:v>
                </c:pt>
                <c:pt idx="366630">
                  <c:v>4982.55</c:v>
                </c:pt>
                <c:pt idx="366631">
                  <c:v>5325.88</c:v>
                </c:pt>
                <c:pt idx="366632">
                  <c:v>9510.9699999999993</c:v>
                </c:pt>
                <c:pt idx="366633">
                  <c:v>6497.46</c:v>
                </c:pt>
                <c:pt idx="366634">
                  <c:v>6900.47</c:v>
                </c:pt>
                <c:pt idx="366635">
                  <c:v>6468.55</c:v>
                </c:pt>
                <c:pt idx="366636">
                  <c:v>8335.92</c:v>
                </c:pt>
                <c:pt idx="366637">
                  <c:v>3867.11</c:v>
                </c:pt>
                <c:pt idx="366638">
                  <c:v>3251.48</c:v>
                </c:pt>
                <c:pt idx="366639">
                  <c:v>3535.68</c:v>
                </c:pt>
                <c:pt idx="366640">
                  <c:v>3939.82</c:v>
                </c:pt>
                <c:pt idx="366641">
                  <c:v>4923.21</c:v>
                </c:pt>
                <c:pt idx="366642">
                  <c:v>4454.01</c:v>
                </c:pt>
                <c:pt idx="366643">
                  <c:v>4333.74</c:v>
                </c:pt>
                <c:pt idx="366644">
                  <c:v>4001.47</c:v>
                </c:pt>
                <c:pt idx="366645">
                  <c:v>3506.28</c:v>
                </c:pt>
                <c:pt idx="366646">
                  <c:v>4219.2</c:v>
                </c:pt>
                <c:pt idx="366647">
                  <c:v>3912.15</c:v>
                </c:pt>
                <c:pt idx="366648">
                  <c:v>3736.8</c:v>
                </c:pt>
                <c:pt idx="366649">
                  <c:v>3299.89</c:v>
                </c:pt>
                <c:pt idx="366650">
                  <c:v>3537.8</c:v>
                </c:pt>
                <c:pt idx="366651">
                  <c:v>4427.87</c:v>
                </c:pt>
                <c:pt idx="366652">
                  <c:v>3966.62</c:v>
                </c:pt>
                <c:pt idx="366653">
                  <c:v>3630.34</c:v>
                </c:pt>
                <c:pt idx="366654">
                  <c:v>3694.95</c:v>
                </c:pt>
                <c:pt idx="366655">
                  <c:v>4344.54</c:v>
                </c:pt>
                <c:pt idx="366656">
                  <c:v>4830.9799999999996</c:v>
                </c:pt>
                <c:pt idx="366657">
                  <c:v>5028.12</c:v>
                </c:pt>
                <c:pt idx="366658">
                  <c:v>4608.9799999999996</c:v>
                </c:pt>
                <c:pt idx="366659">
                  <c:v>4088.99</c:v>
                </c:pt>
                <c:pt idx="366660">
                  <c:v>3862.23</c:v>
                </c:pt>
                <c:pt idx="366661">
                  <c:v>4333.4799999999996</c:v>
                </c:pt>
                <c:pt idx="366662">
                  <c:v>4141.43</c:v>
                </c:pt>
                <c:pt idx="366663">
                  <c:v>3791.48</c:v>
                </c:pt>
                <c:pt idx="366664">
                  <c:v>3838.39</c:v>
                </c:pt>
                <c:pt idx="366665">
                  <c:v>3824.53</c:v>
                </c:pt>
                <c:pt idx="366666">
                  <c:v>3622.11</c:v>
                </c:pt>
                <c:pt idx="366667">
                  <c:v>3999.61</c:v>
                </c:pt>
                <c:pt idx="366668">
                  <c:v>4077.12</c:v>
                </c:pt>
                <c:pt idx="366669">
                  <c:v>4400.66</c:v>
                </c:pt>
                <c:pt idx="366670">
                  <c:v>4751.2700000000004</c:v>
                </c:pt>
                <c:pt idx="366671">
                  <c:v>5117.1099999999997</c:v>
                </c:pt>
                <c:pt idx="366672">
                  <c:v>4623.28</c:v>
                </c:pt>
                <c:pt idx="366673">
                  <c:v>4805.6400000000003</c:v>
                </c:pt>
                <c:pt idx="366674">
                  <c:v>4242.33</c:v>
                </c:pt>
                <c:pt idx="366675">
                  <c:v>5218.16</c:v>
                </c:pt>
                <c:pt idx="366676">
                  <c:v>5992.97</c:v>
                </c:pt>
                <c:pt idx="366677">
                  <c:v>5016.6899999999996</c:v>
                </c:pt>
                <c:pt idx="366678">
                  <c:v>4744.78</c:v>
                </c:pt>
                <c:pt idx="366679">
                  <c:v>6382.22</c:v>
                </c:pt>
                <c:pt idx="366680">
                  <c:v>6213.29</c:v>
                </c:pt>
                <c:pt idx="366681">
                  <c:v>3.77</c:v>
                </c:pt>
                <c:pt idx="366682">
                  <c:v>15.54</c:v>
                </c:pt>
                <c:pt idx="366683">
                  <c:v>10</c:v>
                </c:pt>
                <c:pt idx="366684">
                  <c:v>15.72</c:v>
                </c:pt>
                <c:pt idx="366685">
                  <c:v>5</c:v>
                </c:pt>
                <c:pt idx="366686">
                  <c:v>5.25</c:v>
                </c:pt>
                <c:pt idx="366687">
                  <c:v>0.25</c:v>
                </c:pt>
                <c:pt idx="366688">
                  <c:v>2.5</c:v>
                </c:pt>
                <c:pt idx="366689">
                  <c:v>9.4600000000000009</c:v>
                </c:pt>
                <c:pt idx="366690">
                  <c:v>48.79</c:v>
                </c:pt>
                <c:pt idx="366691">
                  <c:v>20.99</c:v>
                </c:pt>
                <c:pt idx="366692">
                  <c:v>2.5</c:v>
                </c:pt>
                <c:pt idx="366693">
                  <c:v>28.21</c:v>
                </c:pt>
                <c:pt idx="366694">
                  <c:v>23.96</c:v>
                </c:pt>
                <c:pt idx="366695">
                  <c:v>26.51</c:v>
                </c:pt>
                <c:pt idx="366696">
                  <c:v>24.41</c:v>
                </c:pt>
                <c:pt idx="366697">
                  <c:v>8.25</c:v>
                </c:pt>
                <c:pt idx="366698">
                  <c:v>42.42</c:v>
                </c:pt>
                <c:pt idx="366699">
                  <c:v>1.25</c:v>
                </c:pt>
                <c:pt idx="366700">
                  <c:v>20.49</c:v>
                </c:pt>
                <c:pt idx="366701">
                  <c:v>2.5</c:v>
                </c:pt>
                <c:pt idx="366702">
                  <c:v>13.03</c:v>
                </c:pt>
                <c:pt idx="366703">
                  <c:v>2.56</c:v>
                </c:pt>
                <c:pt idx="366704">
                  <c:v>13.03</c:v>
                </c:pt>
                <c:pt idx="366705">
                  <c:v>15.59</c:v>
                </c:pt>
                <c:pt idx="366706">
                  <c:v>10.47</c:v>
                </c:pt>
                <c:pt idx="366707">
                  <c:v>20.94</c:v>
                </c:pt>
                <c:pt idx="366708">
                  <c:v>10.47</c:v>
                </c:pt>
                <c:pt idx="366709">
                  <c:v>15.47</c:v>
                </c:pt>
                <c:pt idx="366710">
                  <c:v>10.47</c:v>
                </c:pt>
                <c:pt idx="366711">
                  <c:v>10.47</c:v>
                </c:pt>
                <c:pt idx="366712">
                  <c:v>19.899999999999999</c:v>
                </c:pt>
                <c:pt idx="366713">
                  <c:v>14.96</c:v>
                </c:pt>
                <c:pt idx="366714">
                  <c:v>44.84</c:v>
                </c:pt>
                <c:pt idx="366715">
                  <c:v>31.41</c:v>
                </c:pt>
                <c:pt idx="366716">
                  <c:v>2.88</c:v>
                </c:pt>
                <c:pt idx="366717">
                  <c:v>10.47</c:v>
                </c:pt>
                <c:pt idx="366718">
                  <c:v>52.35</c:v>
                </c:pt>
                <c:pt idx="366719">
                  <c:v>2.56</c:v>
                </c:pt>
                <c:pt idx="366720">
                  <c:v>24.96</c:v>
                </c:pt>
                <c:pt idx="366721">
                  <c:v>20.94</c:v>
                </c:pt>
                <c:pt idx="366722">
                  <c:v>10.47</c:v>
                </c:pt>
                <c:pt idx="366723">
                  <c:v>10.47</c:v>
                </c:pt>
                <c:pt idx="366724">
                  <c:v>12.97</c:v>
                </c:pt>
                <c:pt idx="366725">
                  <c:v>20.94</c:v>
                </c:pt>
                <c:pt idx="366726">
                  <c:v>52.35</c:v>
                </c:pt>
                <c:pt idx="366727">
                  <c:v>41.88</c:v>
                </c:pt>
                <c:pt idx="366728">
                  <c:v>20.94</c:v>
                </c:pt>
                <c:pt idx="366729">
                  <c:v>26.44</c:v>
                </c:pt>
                <c:pt idx="366730">
                  <c:v>10.47</c:v>
                </c:pt>
                <c:pt idx="366731">
                  <c:v>11.47</c:v>
                </c:pt>
                <c:pt idx="366732">
                  <c:v>22.94</c:v>
                </c:pt>
                <c:pt idx="366733">
                  <c:v>11.47</c:v>
                </c:pt>
                <c:pt idx="366734">
                  <c:v>34.409999999999997</c:v>
                </c:pt>
                <c:pt idx="366735">
                  <c:v>11.47</c:v>
                </c:pt>
                <c:pt idx="366736">
                  <c:v>32.909999999999997</c:v>
                </c:pt>
                <c:pt idx="366737">
                  <c:v>34.409999999999997</c:v>
                </c:pt>
                <c:pt idx="366738">
                  <c:v>11.47</c:v>
                </c:pt>
                <c:pt idx="366739">
                  <c:v>22.94</c:v>
                </c:pt>
                <c:pt idx="366740">
                  <c:v>11.47</c:v>
                </c:pt>
                <c:pt idx="366741">
                  <c:v>5.97</c:v>
                </c:pt>
                <c:pt idx="366742">
                  <c:v>47.88</c:v>
                </c:pt>
                <c:pt idx="366743">
                  <c:v>11.47</c:v>
                </c:pt>
                <c:pt idx="366744">
                  <c:v>11.47</c:v>
                </c:pt>
                <c:pt idx="366745">
                  <c:v>45.88</c:v>
                </c:pt>
                <c:pt idx="366746">
                  <c:v>23.88</c:v>
                </c:pt>
                <c:pt idx="366747">
                  <c:v>5.97</c:v>
                </c:pt>
                <c:pt idx="366748">
                  <c:v>23.88</c:v>
                </c:pt>
                <c:pt idx="366749">
                  <c:v>25697.11</c:v>
                </c:pt>
                <c:pt idx="366750">
                  <c:v>24638.59</c:v>
                </c:pt>
                <c:pt idx="366751">
                  <c:v>28248.57</c:v>
                </c:pt>
                <c:pt idx="366752">
                  <c:v>26313.19</c:v>
                </c:pt>
                <c:pt idx="366753">
                  <c:v>28841.77</c:v>
                </c:pt>
                <c:pt idx="366754">
                  <c:v>27371.39</c:v>
                </c:pt>
                <c:pt idx="366755">
                  <c:v>29448.25</c:v>
                </c:pt>
                <c:pt idx="366756">
                  <c:v>28117.53</c:v>
                </c:pt>
                <c:pt idx="366757">
                  <c:v>31479.39</c:v>
                </c:pt>
                <c:pt idx="366758">
                  <c:v>30061.03</c:v>
                </c:pt>
                <c:pt idx="366759">
                  <c:v>29287.66</c:v>
                </c:pt>
                <c:pt idx="366760">
                  <c:v>29498.11</c:v>
                </c:pt>
                <c:pt idx="366761">
                  <c:v>29947.919999999998</c:v>
                </c:pt>
                <c:pt idx="366762">
                  <c:v>34455.43</c:v>
                </c:pt>
                <c:pt idx="366763">
                  <c:v>29644.06</c:v>
                </c:pt>
                <c:pt idx="366764">
                  <c:v>33118.370000000003</c:v>
                </c:pt>
                <c:pt idx="366765">
                  <c:v>38938.79</c:v>
                </c:pt>
                <c:pt idx="366766">
                  <c:v>43116.15</c:v>
                </c:pt>
                <c:pt idx="366767">
                  <c:v>37745.599999999999</c:v>
                </c:pt>
                <c:pt idx="366768">
                  <c:v>37083.699999999997</c:v>
                </c:pt>
                <c:pt idx="366769">
                  <c:v>33750.370000000003</c:v>
                </c:pt>
                <c:pt idx="366770">
                  <c:v>32269.52</c:v>
                </c:pt>
                <c:pt idx="366771">
                  <c:v>30796.63</c:v>
                </c:pt>
                <c:pt idx="366772">
                  <c:v>33570.239999999998</c:v>
                </c:pt>
                <c:pt idx="366773">
                  <c:v>32541.64</c:v>
                </c:pt>
                <c:pt idx="366774">
                  <c:v>30186.79</c:v>
                </c:pt>
                <c:pt idx="366775">
                  <c:v>31587.39</c:v>
                </c:pt>
                <c:pt idx="366776">
                  <c:v>29851.63</c:v>
                </c:pt>
                <c:pt idx="366777">
                  <c:v>32681.01</c:v>
                </c:pt>
                <c:pt idx="366778">
                  <c:v>31361.64</c:v>
                </c:pt>
                <c:pt idx="366779">
                  <c:v>29045.439999999999</c:v>
                </c:pt>
                <c:pt idx="366780">
                  <c:v>27015.119999999999</c:v>
                </c:pt>
                <c:pt idx="366781">
                  <c:v>27731.09</c:v>
                </c:pt>
                <c:pt idx="366782">
                  <c:v>27883.439999999999</c:v>
                </c:pt>
                <c:pt idx="366783">
                  <c:v>26453.78</c:v>
                </c:pt>
                <c:pt idx="366784">
                  <c:v>27640.91</c:v>
                </c:pt>
                <c:pt idx="366785">
                  <c:v>26550.98</c:v>
                </c:pt>
                <c:pt idx="366786">
                  <c:v>29933.19</c:v>
                </c:pt>
                <c:pt idx="366787">
                  <c:v>29008.99</c:v>
                </c:pt>
                <c:pt idx="366788">
                  <c:v>28323.91</c:v>
                </c:pt>
                <c:pt idx="366789">
                  <c:v>27464.04</c:v>
                </c:pt>
                <c:pt idx="366790">
                  <c:v>29517.4</c:v>
                </c:pt>
                <c:pt idx="366791">
                  <c:v>31377.02</c:v>
                </c:pt>
                <c:pt idx="366792">
                  <c:v>28721.29</c:v>
                </c:pt>
                <c:pt idx="366793">
                  <c:v>31612.42</c:v>
                </c:pt>
                <c:pt idx="366794">
                  <c:v>37991.79</c:v>
                </c:pt>
                <c:pt idx="366795">
                  <c:v>53412.11</c:v>
                </c:pt>
                <c:pt idx="366796">
                  <c:v>28868.15</c:v>
                </c:pt>
                <c:pt idx="366797">
                  <c:v>28979.37</c:v>
                </c:pt>
                <c:pt idx="366798">
                  <c:v>28520.880000000001</c:v>
                </c:pt>
                <c:pt idx="366799">
                  <c:v>29629.43</c:v>
                </c:pt>
                <c:pt idx="366800">
                  <c:v>28234.1</c:v>
                </c:pt>
                <c:pt idx="366801">
                  <c:v>28969.919999999998</c:v>
                </c:pt>
                <c:pt idx="366802">
                  <c:v>27765.83</c:v>
                </c:pt>
                <c:pt idx="366803">
                  <c:v>31676.19</c:v>
                </c:pt>
                <c:pt idx="366804">
                  <c:v>30901.48</c:v>
                </c:pt>
                <c:pt idx="366805">
                  <c:v>32673.119999999999</c:v>
                </c:pt>
                <c:pt idx="366806">
                  <c:v>33463.93</c:v>
                </c:pt>
                <c:pt idx="366807">
                  <c:v>33253.99</c:v>
                </c:pt>
                <c:pt idx="366808">
                  <c:v>32125.9</c:v>
                </c:pt>
                <c:pt idx="366809">
                  <c:v>33255</c:v>
                </c:pt>
                <c:pt idx="366810">
                  <c:v>31491.88</c:v>
                </c:pt>
                <c:pt idx="366811">
                  <c:v>31913.88</c:v>
                </c:pt>
                <c:pt idx="366812">
                  <c:v>37586.870000000003</c:v>
                </c:pt>
                <c:pt idx="366813">
                  <c:v>35160.93</c:v>
                </c:pt>
                <c:pt idx="366814">
                  <c:v>34893.1</c:v>
                </c:pt>
                <c:pt idx="366815">
                  <c:v>36610.589999999997</c:v>
                </c:pt>
                <c:pt idx="366816">
                  <c:v>38135.65</c:v>
                </c:pt>
                <c:pt idx="366817">
                  <c:v>39038.51</c:v>
                </c:pt>
                <c:pt idx="366818">
                  <c:v>48562.78</c:v>
                </c:pt>
                <c:pt idx="366819">
                  <c:v>44055.33</c:v>
                </c:pt>
                <c:pt idx="366820">
                  <c:v>41939.019999999997</c:v>
                </c:pt>
                <c:pt idx="366821">
                  <c:v>37368.36</c:v>
                </c:pt>
                <c:pt idx="366822">
                  <c:v>39707.01</c:v>
                </c:pt>
                <c:pt idx="366823">
                  <c:v>37839.730000000003</c:v>
                </c:pt>
                <c:pt idx="366824">
                  <c:v>38801.379999999997</c:v>
                </c:pt>
                <c:pt idx="366825">
                  <c:v>35562.9</c:v>
                </c:pt>
                <c:pt idx="366826">
                  <c:v>35429.120000000003</c:v>
                </c:pt>
                <c:pt idx="366827">
                  <c:v>36349.339999999997</c:v>
                </c:pt>
                <c:pt idx="366828">
                  <c:v>36695.919999999998</c:v>
                </c:pt>
                <c:pt idx="366829">
                  <c:v>38958</c:v>
                </c:pt>
                <c:pt idx="366830">
                  <c:v>36098.28</c:v>
                </c:pt>
                <c:pt idx="366831">
                  <c:v>34253.83</c:v>
                </c:pt>
                <c:pt idx="366832">
                  <c:v>32221.919999999998</c:v>
                </c:pt>
                <c:pt idx="366833">
                  <c:v>31357.15</c:v>
                </c:pt>
                <c:pt idx="366834">
                  <c:v>30339.3</c:v>
                </c:pt>
                <c:pt idx="366835">
                  <c:v>29383.18</c:v>
                </c:pt>
                <c:pt idx="366836">
                  <c:v>32124.25</c:v>
                </c:pt>
                <c:pt idx="366837">
                  <c:v>29938.62</c:v>
                </c:pt>
                <c:pt idx="366838">
                  <c:v>30828.91</c:v>
                </c:pt>
                <c:pt idx="366839">
                  <c:v>30622.11</c:v>
                </c:pt>
                <c:pt idx="366840">
                  <c:v>32408.41</c:v>
                </c:pt>
                <c:pt idx="366841">
                  <c:v>31360.62</c:v>
                </c:pt>
                <c:pt idx="366842">
                  <c:v>32720.62</c:v>
                </c:pt>
                <c:pt idx="366843">
                  <c:v>32881</c:v>
                </c:pt>
                <c:pt idx="366844">
                  <c:v>34639.449999999997</c:v>
                </c:pt>
                <c:pt idx="366845">
                  <c:v>36774.879999999997</c:v>
                </c:pt>
                <c:pt idx="366846">
                  <c:v>41363.31</c:v>
                </c:pt>
                <c:pt idx="366847">
                  <c:v>55649.37</c:v>
                </c:pt>
                <c:pt idx="366848">
                  <c:v>36155.870000000003</c:v>
                </c:pt>
                <c:pt idx="366849">
                  <c:v>32123.75</c:v>
                </c:pt>
                <c:pt idx="366850">
                  <c:v>29819.23</c:v>
                </c:pt>
                <c:pt idx="366851">
                  <c:v>32019.27</c:v>
                </c:pt>
                <c:pt idx="366852">
                  <c:v>29697.57</c:v>
                </c:pt>
                <c:pt idx="366853">
                  <c:v>31105.5</c:v>
                </c:pt>
                <c:pt idx="366854">
                  <c:v>31467.15</c:v>
                </c:pt>
                <c:pt idx="366855">
                  <c:v>32101.16</c:v>
                </c:pt>
                <c:pt idx="366856">
                  <c:v>32908.51</c:v>
                </c:pt>
                <c:pt idx="366857">
                  <c:v>34149.519999999997</c:v>
                </c:pt>
                <c:pt idx="366858">
                  <c:v>35531.800000000003</c:v>
                </c:pt>
                <c:pt idx="366859">
                  <c:v>35104.92</c:v>
                </c:pt>
                <c:pt idx="366860">
                  <c:v>33456.39</c:v>
                </c:pt>
                <c:pt idx="366861">
                  <c:v>36493.14</c:v>
                </c:pt>
                <c:pt idx="366862">
                  <c:v>41570.9</c:v>
                </c:pt>
                <c:pt idx="366863">
                  <c:v>38513.43</c:v>
                </c:pt>
                <c:pt idx="366864">
                  <c:v>34131.43</c:v>
                </c:pt>
                <c:pt idx="366865">
                  <c:v>35440.35</c:v>
                </c:pt>
                <c:pt idx="366866">
                  <c:v>36801.93</c:v>
                </c:pt>
                <c:pt idx="366867">
                  <c:v>37020.94</c:v>
                </c:pt>
                <c:pt idx="366868">
                  <c:v>40684.35</c:v>
                </c:pt>
                <c:pt idx="366869">
                  <c:v>46424.86</c:v>
                </c:pt>
                <c:pt idx="366870">
                  <c:v>48644.32</c:v>
                </c:pt>
                <c:pt idx="366871">
                  <c:v>51209.71</c:v>
                </c:pt>
                <c:pt idx="366872">
                  <c:v>43119.839999999997</c:v>
                </c:pt>
                <c:pt idx="366873">
                  <c:v>41582.92</c:v>
                </c:pt>
                <c:pt idx="366874">
                  <c:v>41629.699999999997</c:v>
                </c:pt>
                <c:pt idx="366875">
                  <c:v>42338.45</c:v>
                </c:pt>
                <c:pt idx="366876">
                  <c:v>36834.58</c:v>
                </c:pt>
                <c:pt idx="366877">
                  <c:v>40104.559999999998</c:v>
                </c:pt>
                <c:pt idx="366878">
                  <c:v>35825.85</c:v>
                </c:pt>
                <c:pt idx="366879">
                  <c:v>41975.13</c:v>
                </c:pt>
                <c:pt idx="366880">
                  <c:v>39499.15</c:v>
                </c:pt>
                <c:pt idx="366881">
                  <c:v>39165.980000000003</c:v>
                </c:pt>
                <c:pt idx="366882">
                  <c:v>38688.57</c:v>
                </c:pt>
                <c:pt idx="366883">
                  <c:v>37661.9</c:v>
                </c:pt>
                <c:pt idx="366884">
                  <c:v>34500.120000000003</c:v>
                </c:pt>
                <c:pt idx="366885">
                  <c:v>34189.800000000003</c:v>
                </c:pt>
                <c:pt idx="366886">
                  <c:v>33697.11</c:v>
                </c:pt>
                <c:pt idx="366887">
                  <c:v>33854.81</c:v>
                </c:pt>
                <c:pt idx="366888">
                  <c:v>34714.15</c:v>
                </c:pt>
                <c:pt idx="366889">
                  <c:v>30493.1</c:v>
                </c:pt>
                <c:pt idx="366890">
                  <c:v>33050.239999999998</c:v>
                </c:pt>
                <c:pt idx="366891">
                  <c:v>33254.910000000003</c:v>
                </c:pt>
                <c:pt idx="366892">
                  <c:v>40</c:v>
                </c:pt>
                <c:pt idx="366893">
                  <c:v>34</c:v>
                </c:pt>
                <c:pt idx="366894">
                  <c:v>25</c:v>
                </c:pt>
                <c:pt idx="366895">
                  <c:v>-79</c:v>
                </c:pt>
                <c:pt idx="366896">
                  <c:v>-15</c:v>
                </c:pt>
                <c:pt idx="366897">
                  <c:v>15</c:v>
                </c:pt>
                <c:pt idx="366898">
                  <c:v>-14.4</c:v>
                </c:pt>
                <c:pt idx="366899">
                  <c:v>-19</c:v>
                </c:pt>
                <c:pt idx="366900">
                  <c:v>19</c:v>
                </c:pt>
                <c:pt idx="366901">
                  <c:v>18</c:v>
                </c:pt>
                <c:pt idx="366902">
                  <c:v>4113.3</c:v>
                </c:pt>
                <c:pt idx="366903">
                  <c:v>5008.38</c:v>
                </c:pt>
                <c:pt idx="366904">
                  <c:v>6159.34</c:v>
                </c:pt>
                <c:pt idx="366905">
                  <c:v>6170.52</c:v>
                </c:pt>
                <c:pt idx="366906">
                  <c:v>6951.24</c:v>
                </c:pt>
                <c:pt idx="366907">
                  <c:v>4939.1899999999996</c:v>
                </c:pt>
                <c:pt idx="366908">
                  <c:v>10139.120000000001</c:v>
                </c:pt>
                <c:pt idx="366909">
                  <c:v>4644.67</c:v>
                </c:pt>
                <c:pt idx="366910">
                  <c:v>5596.13</c:v>
                </c:pt>
                <c:pt idx="366911">
                  <c:v>7056.36</c:v>
                </c:pt>
                <c:pt idx="366912">
                  <c:v>3822.62</c:v>
                </c:pt>
                <c:pt idx="366913">
                  <c:v>5276.4</c:v>
                </c:pt>
                <c:pt idx="366914">
                  <c:v>6022.7</c:v>
                </c:pt>
                <c:pt idx="366915">
                  <c:v>4207.8900000000003</c:v>
                </c:pt>
                <c:pt idx="366916">
                  <c:v>5273.96</c:v>
                </c:pt>
                <c:pt idx="366917">
                  <c:v>6306.58</c:v>
                </c:pt>
                <c:pt idx="366918">
                  <c:v>4400.4799999999996</c:v>
                </c:pt>
                <c:pt idx="366919">
                  <c:v>6283.92</c:v>
                </c:pt>
                <c:pt idx="366920">
                  <c:v>5489.99</c:v>
                </c:pt>
                <c:pt idx="366921">
                  <c:v>5600.73</c:v>
                </c:pt>
                <c:pt idx="366922">
                  <c:v>7122.48</c:v>
                </c:pt>
                <c:pt idx="366923">
                  <c:v>7625.96</c:v>
                </c:pt>
                <c:pt idx="366924">
                  <c:v>8966.86</c:v>
                </c:pt>
                <c:pt idx="366925">
                  <c:v>7391.12</c:v>
                </c:pt>
                <c:pt idx="366926">
                  <c:v>4290.6499999999996</c:v>
                </c:pt>
                <c:pt idx="366927">
                  <c:v>7231.71</c:v>
                </c:pt>
                <c:pt idx="366928">
                  <c:v>6184.47</c:v>
                </c:pt>
                <c:pt idx="366929">
                  <c:v>9718.81</c:v>
                </c:pt>
                <c:pt idx="366930">
                  <c:v>11752.47</c:v>
                </c:pt>
                <c:pt idx="366931">
                  <c:v>7969.42</c:v>
                </c:pt>
                <c:pt idx="366932">
                  <c:v>7002.19</c:v>
                </c:pt>
                <c:pt idx="366933">
                  <c:v>6517.65</c:v>
                </c:pt>
                <c:pt idx="366934">
                  <c:v>7771.97</c:v>
                </c:pt>
                <c:pt idx="366935">
                  <c:v>5904.11</c:v>
                </c:pt>
                <c:pt idx="366936">
                  <c:v>4798.57</c:v>
                </c:pt>
                <c:pt idx="366937">
                  <c:v>7270.97</c:v>
                </c:pt>
                <c:pt idx="366938">
                  <c:v>8297.69</c:v>
                </c:pt>
                <c:pt idx="366939">
                  <c:v>7551.93</c:v>
                </c:pt>
                <c:pt idx="366940">
                  <c:v>5723.43</c:v>
                </c:pt>
                <c:pt idx="366941">
                  <c:v>8789.26</c:v>
                </c:pt>
                <c:pt idx="366942">
                  <c:v>5408.99</c:v>
                </c:pt>
                <c:pt idx="366943">
                  <c:v>6232.3</c:v>
                </c:pt>
                <c:pt idx="366944">
                  <c:v>5989.62</c:v>
                </c:pt>
                <c:pt idx="366945">
                  <c:v>4986.3599999999997</c:v>
                </c:pt>
                <c:pt idx="366946">
                  <c:v>6478.02</c:v>
                </c:pt>
                <c:pt idx="366947">
                  <c:v>7013.23</c:v>
                </c:pt>
                <c:pt idx="366948">
                  <c:v>6435.69</c:v>
                </c:pt>
                <c:pt idx="366949">
                  <c:v>9706.61</c:v>
                </c:pt>
                <c:pt idx="366950">
                  <c:v>7277.45</c:v>
                </c:pt>
                <c:pt idx="366951">
                  <c:v>6223.6</c:v>
                </c:pt>
                <c:pt idx="366952">
                  <c:v>8102.39</c:v>
                </c:pt>
                <c:pt idx="366953">
                  <c:v>6018.77</c:v>
                </c:pt>
                <c:pt idx="366954">
                  <c:v>6444.21</c:v>
                </c:pt>
                <c:pt idx="366955">
                  <c:v>6162.83</c:v>
                </c:pt>
                <c:pt idx="366956">
                  <c:v>9400.25</c:v>
                </c:pt>
                <c:pt idx="366957">
                  <c:v>9229.75</c:v>
                </c:pt>
                <c:pt idx="366958">
                  <c:v>6838.55</c:v>
                </c:pt>
                <c:pt idx="366959">
                  <c:v>8606.18</c:v>
                </c:pt>
                <c:pt idx="366960">
                  <c:v>8790.08</c:v>
                </c:pt>
                <c:pt idx="366961">
                  <c:v>8020.01</c:v>
                </c:pt>
                <c:pt idx="366962">
                  <c:v>7166.33</c:v>
                </c:pt>
                <c:pt idx="366963">
                  <c:v>5032.3999999999996</c:v>
                </c:pt>
                <c:pt idx="366964">
                  <c:v>8784.35</c:v>
                </c:pt>
                <c:pt idx="366965">
                  <c:v>7594.61</c:v>
                </c:pt>
                <c:pt idx="366966">
                  <c:v>6617.68</c:v>
                </c:pt>
                <c:pt idx="366967">
                  <c:v>7040.79</c:v>
                </c:pt>
                <c:pt idx="366968">
                  <c:v>6165.95</c:v>
                </c:pt>
                <c:pt idx="366969">
                  <c:v>7643.24</c:v>
                </c:pt>
                <c:pt idx="366970">
                  <c:v>9434.75</c:v>
                </c:pt>
                <c:pt idx="366971">
                  <c:v>8753.51</c:v>
                </c:pt>
                <c:pt idx="366972">
                  <c:v>10410.56</c:v>
                </c:pt>
                <c:pt idx="366973">
                  <c:v>7610.87</c:v>
                </c:pt>
                <c:pt idx="366974">
                  <c:v>7268.43</c:v>
                </c:pt>
                <c:pt idx="366975">
                  <c:v>7433.96</c:v>
                </c:pt>
                <c:pt idx="366976">
                  <c:v>5478.69</c:v>
                </c:pt>
                <c:pt idx="366977">
                  <c:v>8371.61</c:v>
                </c:pt>
                <c:pt idx="366978">
                  <c:v>9805.5400000000009</c:v>
                </c:pt>
                <c:pt idx="366979">
                  <c:v>9582.83</c:v>
                </c:pt>
                <c:pt idx="366980">
                  <c:v>8653.57</c:v>
                </c:pt>
                <c:pt idx="366981">
                  <c:v>10142.5</c:v>
                </c:pt>
                <c:pt idx="366982">
                  <c:v>10112.36</c:v>
                </c:pt>
                <c:pt idx="366983">
                  <c:v>5408.85</c:v>
                </c:pt>
                <c:pt idx="366984">
                  <c:v>8969.9</c:v>
                </c:pt>
                <c:pt idx="366985">
                  <c:v>6277.09</c:v>
                </c:pt>
                <c:pt idx="366986">
                  <c:v>7342.18</c:v>
                </c:pt>
                <c:pt idx="366987">
                  <c:v>5732.34</c:v>
                </c:pt>
                <c:pt idx="366988">
                  <c:v>6138.16</c:v>
                </c:pt>
                <c:pt idx="366989">
                  <c:v>7683.94</c:v>
                </c:pt>
                <c:pt idx="366990">
                  <c:v>8315.99</c:v>
                </c:pt>
                <c:pt idx="366991">
                  <c:v>4637.1000000000004</c:v>
                </c:pt>
                <c:pt idx="366992">
                  <c:v>5873.25</c:v>
                </c:pt>
                <c:pt idx="366993">
                  <c:v>6686.59</c:v>
                </c:pt>
                <c:pt idx="366994">
                  <c:v>7330.4</c:v>
                </c:pt>
                <c:pt idx="366995">
                  <c:v>8511.4</c:v>
                </c:pt>
                <c:pt idx="366996">
                  <c:v>4497.3100000000004</c:v>
                </c:pt>
                <c:pt idx="366997">
                  <c:v>6529.96</c:v>
                </c:pt>
                <c:pt idx="366998">
                  <c:v>9139.94</c:v>
                </c:pt>
                <c:pt idx="366999">
                  <c:v>8553.77</c:v>
                </c:pt>
                <c:pt idx="367000">
                  <c:v>8283.9699999999993</c:v>
                </c:pt>
                <c:pt idx="367001">
                  <c:v>8050.64</c:v>
                </c:pt>
                <c:pt idx="367002">
                  <c:v>12663.17</c:v>
                </c:pt>
                <c:pt idx="367003">
                  <c:v>7648.8</c:v>
                </c:pt>
                <c:pt idx="367004">
                  <c:v>9945.14</c:v>
                </c:pt>
                <c:pt idx="367005">
                  <c:v>7052.89</c:v>
                </c:pt>
                <c:pt idx="367006">
                  <c:v>10329.25</c:v>
                </c:pt>
                <c:pt idx="367007">
                  <c:v>6347.02</c:v>
                </c:pt>
                <c:pt idx="367008">
                  <c:v>8076.62</c:v>
                </c:pt>
                <c:pt idx="367009">
                  <c:v>8798.9699999999993</c:v>
                </c:pt>
                <c:pt idx="367010">
                  <c:v>10255.19</c:v>
                </c:pt>
                <c:pt idx="367011">
                  <c:v>7366.58</c:v>
                </c:pt>
                <c:pt idx="367012">
                  <c:v>12289.06</c:v>
                </c:pt>
                <c:pt idx="367013">
                  <c:v>11545.84</c:v>
                </c:pt>
                <c:pt idx="367014">
                  <c:v>6602.78</c:v>
                </c:pt>
                <c:pt idx="367015">
                  <c:v>8501.8799999999992</c:v>
                </c:pt>
                <c:pt idx="367016">
                  <c:v>7698.35</c:v>
                </c:pt>
                <c:pt idx="367017">
                  <c:v>5903.96</c:v>
                </c:pt>
                <c:pt idx="367018">
                  <c:v>4966.91</c:v>
                </c:pt>
                <c:pt idx="367019">
                  <c:v>8276.0400000000009</c:v>
                </c:pt>
                <c:pt idx="367020">
                  <c:v>8713.5400000000009</c:v>
                </c:pt>
                <c:pt idx="367021">
                  <c:v>5724.77</c:v>
                </c:pt>
                <c:pt idx="367022">
                  <c:v>7349.09</c:v>
                </c:pt>
                <c:pt idx="367023">
                  <c:v>4932.3999999999996</c:v>
                </c:pt>
                <c:pt idx="367024">
                  <c:v>10268.120000000001</c:v>
                </c:pt>
                <c:pt idx="367025">
                  <c:v>7870.55</c:v>
                </c:pt>
                <c:pt idx="367026">
                  <c:v>8757.41</c:v>
                </c:pt>
                <c:pt idx="367027">
                  <c:v>7821.7</c:v>
                </c:pt>
                <c:pt idx="367028">
                  <c:v>7633.54</c:v>
                </c:pt>
                <c:pt idx="367029">
                  <c:v>8649.86</c:v>
                </c:pt>
                <c:pt idx="367030">
                  <c:v>11776.76</c:v>
                </c:pt>
                <c:pt idx="367031">
                  <c:v>8590.5499999999993</c:v>
                </c:pt>
                <c:pt idx="367032">
                  <c:v>10349.15</c:v>
                </c:pt>
                <c:pt idx="367033">
                  <c:v>15478</c:v>
                </c:pt>
                <c:pt idx="367034">
                  <c:v>14634.16</c:v>
                </c:pt>
                <c:pt idx="367035">
                  <c:v>10620.89</c:v>
                </c:pt>
                <c:pt idx="367036">
                  <c:v>10794.08</c:v>
                </c:pt>
                <c:pt idx="367037">
                  <c:v>6595.24</c:v>
                </c:pt>
                <c:pt idx="367038">
                  <c:v>9184.3700000000008</c:v>
                </c:pt>
                <c:pt idx="367039">
                  <c:v>10012.74</c:v>
                </c:pt>
                <c:pt idx="367040">
                  <c:v>9504.99</c:v>
                </c:pt>
                <c:pt idx="367041">
                  <c:v>7276.47</c:v>
                </c:pt>
                <c:pt idx="367042">
                  <c:v>8167.63</c:v>
                </c:pt>
                <c:pt idx="367043">
                  <c:v>9384.66</c:v>
                </c:pt>
                <c:pt idx="367044">
                  <c:v>8012.22</c:v>
                </c:pt>
                <c:pt idx="367045">
                  <c:v>14.96</c:v>
                </c:pt>
                <c:pt idx="367046">
                  <c:v>7.22</c:v>
                </c:pt>
                <c:pt idx="367047">
                  <c:v>2.72</c:v>
                </c:pt>
                <c:pt idx="367048">
                  <c:v>24.48</c:v>
                </c:pt>
                <c:pt idx="367049">
                  <c:v>2.72</c:v>
                </c:pt>
                <c:pt idx="367050">
                  <c:v>55.24</c:v>
                </c:pt>
                <c:pt idx="367051">
                  <c:v>1.36</c:v>
                </c:pt>
                <c:pt idx="367052">
                  <c:v>29.92</c:v>
                </c:pt>
                <c:pt idx="367053">
                  <c:v>4.12</c:v>
                </c:pt>
                <c:pt idx="367054">
                  <c:v>31.28</c:v>
                </c:pt>
                <c:pt idx="367055">
                  <c:v>18.68</c:v>
                </c:pt>
                <c:pt idx="367056">
                  <c:v>19.72</c:v>
                </c:pt>
                <c:pt idx="367057">
                  <c:v>25.68</c:v>
                </c:pt>
                <c:pt idx="367058">
                  <c:v>33.36</c:v>
                </c:pt>
                <c:pt idx="367059">
                  <c:v>70.12</c:v>
                </c:pt>
                <c:pt idx="367060">
                  <c:v>45.28</c:v>
                </c:pt>
                <c:pt idx="367061">
                  <c:v>31.36</c:v>
                </c:pt>
                <c:pt idx="367062">
                  <c:v>58.54</c:v>
                </c:pt>
                <c:pt idx="367063">
                  <c:v>38.68</c:v>
                </c:pt>
                <c:pt idx="367064">
                  <c:v>16.52</c:v>
                </c:pt>
                <c:pt idx="367065">
                  <c:v>10.24</c:v>
                </c:pt>
                <c:pt idx="367066">
                  <c:v>59.68</c:v>
                </c:pt>
                <c:pt idx="367067">
                  <c:v>17.04</c:v>
                </c:pt>
                <c:pt idx="367068">
                  <c:v>29.9</c:v>
                </c:pt>
                <c:pt idx="367069">
                  <c:v>14.04</c:v>
                </c:pt>
                <c:pt idx="367070">
                  <c:v>8.68</c:v>
                </c:pt>
                <c:pt idx="367071">
                  <c:v>17.559999999999999</c:v>
                </c:pt>
                <c:pt idx="367072">
                  <c:v>9.42</c:v>
                </c:pt>
                <c:pt idx="367073">
                  <c:v>7.08</c:v>
                </c:pt>
                <c:pt idx="367074">
                  <c:v>43.42</c:v>
                </c:pt>
                <c:pt idx="367075">
                  <c:v>3.12</c:v>
                </c:pt>
                <c:pt idx="367076">
                  <c:v>21.4</c:v>
                </c:pt>
                <c:pt idx="367077">
                  <c:v>17.600000000000001</c:v>
                </c:pt>
                <c:pt idx="367078">
                  <c:v>9.6199999999999992</c:v>
                </c:pt>
                <c:pt idx="367079">
                  <c:v>16.66</c:v>
                </c:pt>
                <c:pt idx="367080">
                  <c:v>9.24</c:v>
                </c:pt>
                <c:pt idx="367081">
                  <c:v>1.96</c:v>
                </c:pt>
                <c:pt idx="367082">
                  <c:v>-1.96</c:v>
                </c:pt>
                <c:pt idx="367083">
                  <c:v>12.24</c:v>
                </c:pt>
                <c:pt idx="367084">
                  <c:v>3.52</c:v>
                </c:pt>
                <c:pt idx="367085">
                  <c:v>13.24</c:v>
                </c:pt>
                <c:pt idx="367086">
                  <c:v>19.88</c:v>
                </c:pt>
                <c:pt idx="367087">
                  <c:v>1.96</c:v>
                </c:pt>
                <c:pt idx="367088">
                  <c:v>7.12</c:v>
                </c:pt>
                <c:pt idx="367089">
                  <c:v>8.2899999999999991</c:v>
                </c:pt>
                <c:pt idx="367090">
                  <c:v>6.56</c:v>
                </c:pt>
                <c:pt idx="367091">
                  <c:v>6.52</c:v>
                </c:pt>
                <c:pt idx="367092">
                  <c:v>38</c:v>
                </c:pt>
                <c:pt idx="367093">
                  <c:v>29.6</c:v>
                </c:pt>
                <c:pt idx="367094">
                  <c:v>10.88</c:v>
                </c:pt>
                <c:pt idx="367095">
                  <c:v>14.68</c:v>
                </c:pt>
                <c:pt idx="367096">
                  <c:v>8.68</c:v>
                </c:pt>
                <c:pt idx="367097">
                  <c:v>9.64</c:v>
                </c:pt>
                <c:pt idx="367098">
                  <c:v>11.89</c:v>
                </c:pt>
                <c:pt idx="367099">
                  <c:v>3.96</c:v>
                </c:pt>
                <c:pt idx="367100">
                  <c:v>3.56</c:v>
                </c:pt>
                <c:pt idx="367101">
                  <c:v>3.56</c:v>
                </c:pt>
                <c:pt idx="367102">
                  <c:v>29.64</c:v>
                </c:pt>
                <c:pt idx="367103">
                  <c:v>6.96</c:v>
                </c:pt>
                <c:pt idx="367104">
                  <c:v>5.52</c:v>
                </c:pt>
                <c:pt idx="367105">
                  <c:v>10.58</c:v>
                </c:pt>
                <c:pt idx="367106">
                  <c:v>2</c:v>
                </c:pt>
                <c:pt idx="367107">
                  <c:v>3.96</c:v>
                </c:pt>
                <c:pt idx="367108">
                  <c:v>16.96</c:v>
                </c:pt>
                <c:pt idx="367109">
                  <c:v>2.5</c:v>
                </c:pt>
                <c:pt idx="367110">
                  <c:v>2.56</c:v>
                </c:pt>
                <c:pt idx="367111">
                  <c:v>5.96</c:v>
                </c:pt>
                <c:pt idx="367112">
                  <c:v>10</c:v>
                </c:pt>
                <c:pt idx="367113">
                  <c:v>3.52</c:v>
                </c:pt>
                <c:pt idx="367114">
                  <c:v>1.56</c:v>
                </c:pt>
                <c:pt idx="367115">
                  <c:v>7.76</c:v>
                </c:pt>
                <c:pt idx="367116">
                  <c:v>1990.01</c:v>
                </c:pt>
                <c:pt idx="367117">
                  <c:v>1346.54</c:v>
                </c:pt>
                <c:pt idx="367118">
                  <c:v>1598.01</c:v>
                </c:pt>
                <c:pt idx="367119">
                  <c:v>1517.11</c:v>
                </c:pt>
                <c:pt idx="367120">
                  <c:v>1497.49</c:v>
                </c:pt>
                <c:pt idx="367121">
                  <c:v>1233.79</c:v>
                </c:pt>
                <c:pt idx="367122">
                  <c:v>1823.83</c:v>
                </c:pt>
                <c:pt idx="367123">
                  <c:v>1110.9100000000001</c:v>
                </c:pt>
                <c:pt idx="367124">
                  <c:v>1367.49</c:v>
                </c:pt>
                <c:pt idx="367125">
                  <c:v>1550.51</c:v>
                </c:pt>
                <c:pt idx="367126">
                  <c:v>1741.65</c:v>
                </c:pt>
                <c:pt idx="367127">
                  <c:v>1546.68</c:v>
                </c:pt>
                <c:pt idx="367128">
                  <c:v>1216.83</c:v>
                </c:pt>
                <c:pt idx="367129">
                  <c:v>1522.88</c:v>
                </c:pt>
                <c:pt idx="367130">
                  <c:v>2146.67</c:v>
                </c:pt>
                <c:pt idx="367131">
                  <c:v>1963.78</c:v>
                </c:pt>
                <c:pt idx="367132">
                  <c:v>1659.92</c:v>
                </c:pt>
                <c:pt idx="367133">
                  <c:v>2165.96</c:v>
                </c:pt>
                <c:pt idx="367134">
                  <c:v>825.45</c:v>
                </c:pt>
                <c:pt idx="367135">
                  <c:v>1263.02</c:v>
                </c:pt>
                <c:pt idx="367136">
                  <c:v>1266.33</c:v>
                </c:pt>
                <c:pt idx="367137">
                  <c:v>1694.94</c:v>
                </c:pt>
                <c:pt idx="367138">
                  <c:v>1159.45</c:v>
                </c:pt>
                <c:pt idx="367139">
                  <c:v>1387.51</c:v>
                </c:pt>
                <c:pt idx="367140">
                  <c:v>1316.26</c:v>
                </c:pt>
                <c:pt idx="367141">
                  <c:v>1682.69</c:v>
                </c:pt>
                <c:pt idx="367142">
                  <c:v>1645.41</c:v>
                </c:pt>
                <c:pt idx="367143">
                  <c:v>1766.95</c:v>
                </c:pt>
                <c:pt idx="367144">
                  <c:v>1578.39</c:v>
                </c:pt>
                <c:pt idx="367145">
                  <c:v>2009.91</c:v>
                </c:pt>
                <c:pt idx="367146">
                  <c:v>1315.75</c:v>
                </c:pt>
                <c:pt idx="367147">
                  <c:v>2441.27</c:v>
                </c:pt>
                <c:pt idx="367148">
                  <c:v>2773.96</c:v>
                </c:pt>
                <c:pt idx="367149">
                  <c:v>1720.55</c:v>
                </c:pt>
                <c:pt idx="367150">
                  <c:v>2578.77</c:v>
                </c:pt>
                <c:pt idx="367151">
                  <c:v>2870.71</c:v>
                </c:pt>
                <c:pt idx="367152">
                  <c:v>1936.45</c:v>
                </c:pt>
                <c:pt idx="367153">
                  <c:v>2008.3</c:v>
                </c:pt>
                <c:pt idx="367154">
                  <c:v>2253.23</c:v>
                </c:pt>
                <c:pt idx="367155">
                  <c:v>1950.07</c:v>
                </c:pt>
                <c:pt idx="367156">
                  <c:v>1706.05</c:v>
                </c:pt>
                <c:pt idx="367157">
                  <c:v>1633.96</c:v>
                </c:pt>
                <c:pt idx="367158">
                  <c:v>3754.39</c:v>
                </c:pt>
                <c:pt idx="367159">
                  <c:v>2823.52</c:v>
                </c:pt>
                <c:pt idx="367160">
                  <c:v>2498.84</c:v>
                </c:pt>
                <c:pt idx="367161">
                  <c:v>2596.25</c:v>
                </c:pt>
                <c:pt idx="367162">
                  <c:v>3596.58</c:v>
                </c:pt>
                <c:pt idx="367163">
                  <c:v>1397.56</c:v>
                </c:pt>
                <c:pt idx="367164">
                  <c:v>1860.99</c:v>
                </c:pt>
                <c:pt idx="367165">
                  <c:v>1208.93</c:v>
                </c:pt>
                <c:pt idx="367166">
                  <c:v>1749.41</c:v>
                </c:pt>
                <c:pt idx="367167">
                  <c:v>1622.26</c:v>
                </c:pt>
                <c:pt idx="367168">
                  <c:v>1528.56</c:v>
                </c:pt>
                <c:pt idx="367169">
                  <c:v>2031.56</c:v>
                </c:pt>
                <c:pt idx="367170">
                  <c:v>1985.05</c:v>
                </c:pt>
                <c:pt idx="367171">
                  <c:v>1338.56</c:v>
                </c:pt>
                <c:pt idx="367172">
                  <c:v>2193.94</c:v>
                </c:pt>
                <c:pt idx="367173">
                  <c:v>1811.18</c:v>
                </c:pt>
                <c:pt idx="367174">
                  <c:v>1560.52</c:v>
                </c:pt>
                <c:pt idx="367175">
                  <c:v>1980.06</c:v>
                </c:pt>
                <c:pt idx="367176">
                  <c:v>1733.68</c:v>
                </c:pt>
                <c:pt idx="367177">
                  <c:v>1930.51</c:v>
                </c:pt>
                <c:pt idx="367178">
                  <c:v>1354.39</c:v>
                </c:pt>
                <c:pt idx="367179">
                  <c:v>1587.3</c:v>
                </c:pt>
                <c:pt idx="367180">
                  <c:v>1473.02</c:v>
                </c:pt>
                <c:pt idx="367181">
                  <c:v>1651.67</c:v>
                </c:pt>
                <c:pt idx="367182">
                  <c:v>2369.4899999999998</c:v>
                </c:pt>
                <c:pt idx="367183">
                  <c:v>1714.57</c:v>
                </c:pt>
                <c:pt idx="367184">
                  <c:v>1421.9</c:v>
                </c:pt>
                <c:pt idx="367185">
                  <c:v>1956.03</c:v>
                </c:pt>
                <c:pt idx="367186">
                  <c:v>1357.03</c:v>
                </c:pt>
                <c:pt idx="367187">
                  <c:v>1493.45</c:v>
                </c:pt>
                <c:pt idx="367188">
                  <c:v>803.77</c:v>
                </c:pt>
                <c:pt idx="367189">
                  <c:v>2156.21</c:v>
                </c:pt>
                <c:pt idx="367190">
                  <c:v>1501.57</c:v>
                </c:pt>
                <c:pt idx="367191">
                  <c:v>1710.3</c:v>
                </c:pt>
                <c:pt idx="367192">
                  <c:v>1338.9</c:v>
                </c:pt>
                <c:pt idx="367193">
                  <c:v>1846.01</c:v>
                </c:pt>
                <c:pt idx="367194">
                  <c:v>1925.92</c:v>
                </c:pt>
                <c:pt idx="367195">
                  <c:v>1315.73</c:v>
                </c:pt>
                <c:pt idx="367196">
                  <c:v>1897.58</c:v>
                </c:pt>
                <c:pt idx="367197">
                  <c:v>1377.24</c:v>
                </c:pt>
                <c:pt idx="367198">
                  <c:v>1731.44</c:v>
                </c:pt>
                <c:pt idx="367199">
                  <c:v>2002.89</c:v>
                </c:pt>
                <c:pt idx="367200">
                  <c:v>1803.57</c:v>
                </c:pt>
                <c:pt idx="367201">
                  <c:v>2055.62</c:v>
                </c:pt>
                <c:pt idx="367202">
                  <c:v>2734.59</c:v>
                </c:pt>
                <c:pt idx="367203">
                  <c:v>2904.49</c:v>
                </c:pt>
                <c:pt idx="367204">
                  <c:v>3130.27</c:v>
                </c:pt>
                <c:pt idx="367205">
                  <c:v>2920.52</c:v>
                </c:pt>
                <c:pt idx="367206">
                  <c:v>3139.53</c:v>
                </c:pt>
                <c:pt idx="367207">
                  <c:v>2928.77</c:v>
                </c:pt>
                <c:pt idx="367208">
                  <c:v>2058.9699999999998</c:v>
                </c:pt>
                <c:pt idx="367209">
                  <c:v>2885.15</c:v>
                </c:pt>
                <c:pt idx="367210">
                  <c:v>2911.34</c:v>
                </c:pt>
                <c:pt idx="367211">
                  <c:v>2992.47</c:v>
                </c:pt>
                <c:pt idx="367212">
                  <c:v>2639.7</c:v>
                </c:pt>
                <c:pt idx="367213">
                  <c:v>2931.05</c:v>
                </c:pt>
                <c:pt idx="367214">
                  <c:v>3907.59</c:v>
                </c:pt>
                <c:pt idx="367215">
                  <c:v>1663.88</c:v>
                </c:pt>
                <c:pt idx="367216">
                  <c:v>1659.7</c:v>
                </c:pt>
                <c:pt idx="367217">
                  <c:v>1610.09</c:v>
                </c:pt>
                <c:pt idx="367218">
                  <c:v>1655.83</c:v>
                </c:pt>
                <c:pt idx="367219">
                  <c:v>1934.61</c:v>
                </c:pt>
                <c:pt idx="367220">
                  <c:v>1531.46</c:v>
                </c:pt>
                <c:pt idx="367221">
                  <c:v>1407.01</c:v>
                </c:pt>
                <c:pt idx="367222">
                  <c:v>1611.13</c:v>
                </c:pt>
                <c:pt idx="367223">
                  <c:v>1550.24</c:v>
                </c:pt>
                <c:pt idx="367224">
                  <c:v>1840.43</c:v>
                </c:pt>
                <c:pt idx="367225">
                  <c:v>2254.4499999999998</c:v>
                </c:pt>
                <c:pt idx="367226">
                  <c:v>1653.4</c:v>
                </c:pt>
                <c:pt idx="367227">
                  <c:v>1838.99</c:v>
                </c:pt>
                <c:pt idx="367228">
                  <c:v>1309.47</c:v>
                </c:pt>
                <c:pt idx="367229">
                  <c:v>2258.65</c:v>
                </c:pt>
                <c:pt idx="367230">
                  <c:v>1431.36</c:v>
                </c:pt>
                <c:pt idx="367231">
                  <c:v>1511.46</c:v>
                </c:pt>
                <c:pt idx="367232">
                  <c:v>1524.02</c:v>
                </c:pt>
                <c:pt idx="367233">
                  <c:v>1896.68</c:v>
                </c:pt>
                <c:pt idx="367234">
                  <c:v>2595.9899999999998</c:v>
                </c:pt>
                <c:pt idx="367235">
                  <c:v>1816.5</c:v>
                </c:pt>
                <c:pt idx="367236">
                  <c:v>2245.36</c:v>
                </c:pt>
                <c:pt idx="367237">
                  <c:v>1763.52</c:v>
                </c:pt>
                <c:pt idx="367238">
                  <c:v>1181.8499999999999</c:v>
                </c:pt>
                <c:pt idx="367239">
                  <c:v>2565.91</c:v>
                </c:pt>
                <c:pt idx="367240">
                  <c:v>1437</c:v>
                </c:pt>
                <c:pt idx="367241">
                  <c:v>1848.85</c:v>
                </c:pt>
                <c:pt idx="367242">
                  <c:v>2452.04</c:v>
                </c:pt>
                <c:pt idx="367243">
                  <c:v>1219.75</c:v>
                </c:pt>
                <c:pt idx="367244">
                  <c:v>1580.51</c:v>
                </c:pt>
                <c:pt idx="367245">
                  <c:v>1528.06</c:v>
                </c:pt>
                <c:pt idx="367246">
                  <c:v>1317.44</c:v>
                </c:pt>
                <c:pt idx="367247">
                  <c:v>2248.91</c:v>
                </c:pt>
                <c:pt idx="367248">
                  <c:v>2147.8000000000002</c:v>
                </c:pt>
                <c:pt idx="367249">
                  <c:v>1767.43</c:v>
                </c:pt>
                <c:pt idx="367250">
                  <c:v>2489.09</c:v>
                </c:pt>
                <c:pt idx="367251">
                  <c:v>2081.75</c:v>
                </c:pt>
                <c:pt idx="367252">
                  <c:v>2132.6799999999998</c:v>
                </c:pt>
                <c:pt idx="367253">
                  <c:v>1483.3</c:v>
                </c:pt>
                <c:pt idx="367254">
                  <c:v>2271.42</c:v>
                </c:pt>
                <c:pt idx="367255">
                  <c:v>2187.73</c:v>
                </c:pt>
                <c:pt idx="367256">
                  <c:v>1828.17</c:v>
                </c:pt>
                <c:pt idx="367257">
                  <c:v>1869.68</c:v>
                </c:pt>
                <c:pt idx="367258">
                  <c:v>2730.43</c:v>
                </c:pt>
                <c:pt idx="367259">
                  <c:v>212</c:v>
                </c:pt>
                <c:pt idx="367260">
                  <c:v>282</c:v>
                </c:pt>
                <c:pt idx="367261">
                  <c:v>491</c:v>
                </c:pt>
                <c:pt idx="367262">
                  <c:v>100</c:v>
                </c:pt>
                <c:pt idx="367263">
                  <c:v>134</c:v>
                </c:pt>
                <c:pt idx="367264">
                  <c:v>231</c:v>
                </c:pt>
                <c:pt idx="367265">
                  <c:v>333</c:v>
                </c:pt>
                <c:pt idx="367266">
                  <c:v>70</c:v>
                </c:pt>
                <c:pt idx="367267">
                  <c:v>307</c:v>
                </c:pt>
                <c:pt idx="367268">
                  <c:v>236</c:v>
                </c:pt>
                <c:pt idx="367269">
                  <c:v>235</c:v>
                </c:pt>
                <c:pt idx="367270">
                  <c:v>144</c:v>
                </c:pt>
                <c:pt idx="367271">
                  <c:v>225</c:v>
                </c:pt>
                <c:pt idx="367272">
                  <c:v>531</c:v>
                </c:pt>
                <c:pt idx="367273">
                  <c:v>282</c:v>
                </c:pt>
                <c:pt idx="367274">
                  <c:v>249</c:v>
                </c:pt>
                <c:pt idx="367275">
                  <c:v>105</c:v>
                </c:pt>
                <c:pt idx="367276">
                  <c:v>368</c:v>
                </c:pt>
                <c:pt idx="367277">
                  <c:v>171</c:v>
                </c:pt>
                <c:pt idx="367278">
                  <c:v>389</c:v>
                </c:pt>
                <c:pt idx="367279">
                  <c:v>238</c:v>
                </c:pt>
                <c:pt idx="367280">
                  <c:v>512</c:v>
                </c:pt>
                <c:pt idx="367281">
                  <c:v>325</c:v>
                </c:pt>
                <c:pt idx="367282">
                  <c:v>230</c:v>
                </c:pt>
                <c:pt idx="367283">
                  <c:v>266</c:v>
                </c:pt>
                <c:pt idx="367284">
                  <c:v>251</c:v>
                </c:pt>
                <c:pt idx="367285">
                  <c:v>100</c:v>
                </c:pt>
                <c:pt idx="367286">
                  <c:v>363</c:v>
                </c:pt>
                <c:pt idx="367287">
                  <c:v>290</c:v>
                </c:pt>
                <c:pt idx="367288">
                  <c:v>142</c:v>
                </c:pt>
                <c:pt idx="367289">
                  <c:v>156</c:v>
                </c:pt>
                <c:pt idx="367290">
                  <c:v>170</c:v>
                </c:pt>
                <c:pt idx="367291">
                  <c:v>153</c:v>
                </c:pt>
                <c:pt idx="367292">
                  <c:v>62</c:v>
                </c:pt>
                <c:pt idx="367293">
                  <c:v>84</c:v>
                </c:pt>
                <c:pt idx="367294">
                  <c:v>48</c:v>
                </c:pt>
                <c:pt idx="367295">
                  <c:v>71.92</c:v>
                </c:pt>
                <c:pt idx="367296">
                  <c:v>88</c:v>
                </c:pt>
                <c:pt idx="367297">
                  <c:v>156.84</c:v>
                </c:pt>
                <c:pt idx="367298">
                  <c:v>107</c:v>
                </c:pt>
                <c:pt idx="367299">
                  <c:v>75.92</c:v>
                </c:pt>
                <c:pt idx="367300">
                  <c:v>67.92</c:v>
                </c:pt>
                <c:pt idx="367301">
                  <c:v>108.84</c:v>
                </c:pt>
                <c:pt idx="367302">
                  <c:v>178.84</c:v>
                </c:pt>
                <c:pt idx="367303">
                  <c:v>-14.88</c:v>
                </c:pt>
                <c:pt idx="367304">
                  <c:v>127</c:v>
                </c:pt>
                <c:pt idx="367305">
                  <c:v>233</c:v>
                </c:pt>
                <c:pt idx="367306">
                  <c:v>123.92</c:v>
                </c:pt>
                <c:pt idx="367307">
                  <c:v>108</c:v>
                </c:pt>
                <c:pt idx="367308">
                  <c:v>21</c:v>
                </c:pt>
                <c:pt idx="367309">
                  <c:v>13</c:v>
                </c:pt>
                <c:pt idx="367310">
                  <c:v>61.88</c:v>
                </c:pt>
                <c:pt idx="367311">
                  <c:v>16</c:v>
                </c:pt>
                <c:pt idx="367312">
                  <c:v>15</c:v>
                </c:pt>
                <c:pt idx="367313">
                  <c:v>35</c:v>
                </c:pt>
                <c:pt idx="367314">
                  <c:v>51.76</c:v>
                </c:pt>
                <c:pt idx="367315">
                  <c:v>31.8</c:v>
                </c:pt>
                <c:pt idx="367316">
                  <c:v>82.92</c:v>
                </c:pt>
                <c:pt idx="367317">
                  <c:v>25</c:v>
                </c:pt>
                <c:pt idx="367318">
                  <c:v>38</c:v>
                </c:pt>
                <c:pt idx="367319">
                  <c:v>50</c:v>
                </c:pt>
                <c:pt idx="367320">
                  <c:v>45</c:v>
                </c:pt>
                <c:pt idx="367321">
                  <c:v>20</c:v>
                </c:pt>
                <c:pt idx="367322">
                  <c:v>20.88</c:v>
                </c:pt>
                <c:pt idx="367323">
                  <c:v>37</c:v>
                </c:pt>
                <c:pt idx="367324">
                  <c:v>33</c:v>
                </c:pt>
                <c:pt idx="367325">
                  <c:v>43.92</c:v>
                </c:pt>
                <c:pt idx="367326">
                  <c:v>25.92</c:v>
                </c:pt>
                <c:pt idx="367327">
                  <c:v>-68</c:v>
                </c:pt>
                <c:pt idx="367328">
                  <c:v>20.12</c:v>
                </c:pt>
                <c:pt idx="367329">
                  <c:v>38</c:v>
                </c:pt>
                <c:pt idx="367330">
                  <c:v>18</c:v>
                </c:pt>
                <c:pt idx="367331">
                  <c:v>10</c:v>
                </c:pt>
                <c:pt idx="367332">
                  <c:v>21</c:v>
                </c:pt>
                <c:pt idx="367333">
                  <c:v>23</c:v>
                </c:pt>
                <c:pt idx="367334">
                  <c:v>34</c:v>
                </c:pt>
                <c:pt idx="367335">
                  <c:v>33</c:v>
                </c:pt>
                <c:pt idx="367336">
                  <c:v>50.92</c:v>
                </c:pt>
                <c:pt idx="367337">
                  <c:v>27</c:v>
                </c:pt>
                <c:pt idx="367338">
                  <c:v>34.24</c:v>
                </c:pt>
                <c:pt idx="367339">
                  <c:v>44.92</c:v>
                </c:pt>
                <c:pt idx="367340">
                  <c:v>86.92</c:v>
                </c:pt>
                <c:pt idx="367341">
                  <c:v>14.24</c:v>
                </c:pt>
                <c:pt idx="367342">
                  <c:v>8</c:v>
                </c:pt>
                <c:pt idx="367343">
                  <c:v>47.84</c:v>
                </c:pt>
                <c:pt idx="367344">
                  <c:v>5.88</c:v>
                </c:pt>
                <c:pt idx="367345">
                  <c:v>40.92</c:v>
                </c:pt>
                <c:pt idx="367346">
                  <c:v>37</c:v>
                </c:pt>
                <c:pt idx="367347">
                  <c:v>-7</c:v>
                </c:pt>
                <c:pt idx="367348">
                  <c:v>57.84</c:v>
                </c:pt>
                <c:pt idx="367349">
                  <c:v>38.159999999999997</c:v>
                </c:pt>
                <c:pt idx="367350">
                  <c:v>110.84</c:v>
                </c:pt>
                <c:pt idx="367351">
                  <c:v>35.119999999999997</c:v>
                </c:pt>
                <c:pt idx="367352">
                  <c:v>87.8</c:v>
                </c:pt>
                <c:pt idx="367353">
                  <c:v>58.8</c:v>
                </c:pt>
                <c:pt idx="367354">
                  <c:v>157.72</c:v>
                </c:pt>
                <c:pt idx="367355">
                  <c:v>84.76</c:v>
                </c:pt>
                <c:pt idx="367356">
                  <c:v>15</c:v>
                </c:pt>
                <c:pt idx="367357">
                  <c:v>30.92</c:v>
                </c:pt>
                <c:pt idx="367358">
                  <c:v>11.76</c:v>
                </c:pt>
                <c:pt idx="367359">
                  <c:v>25</c:v>
                </c:pt>
                <c:pt idx="367360">
                  <c:v>30.76</c:v>
                </c:pt>
                <c:pt idx="367361">
                  <c:v>-14.88</c:v>
                </c:pt>
                <c:pt idx="367362">
                  <c:v>35.380000000000003</c:v>
                </c:pt>
                <c:pt idx="367363">
                  <c:v>42.92</c:v>
                </c:pt>
                <c:pt idx="367364">
                  <c:v>83.76</c:v>
                </c:pt>
                <c:pt idx="367365">
                  <c:v>28.92</c:v>
                </c:pt>
                <c:pt idx="367366">
                  <c:v>54.84</c:v>
                </c:pt>
                <c:pt idx="367367">
                  <c:v>19.88</c:v>
                </c:pt>
                <c:pt idx="367368">
                  <c:v>5.88</c:v>
                </c:pt>
                <c:pt idx="367369">
                  <c:v>14.88</c:v>
                </c:pt>
                <c:pt idx="367370">
                  <c:v>5.88</c:v>
                </c:pt>
                <c:pt idx="367371">
                  <c:v>20</c:v>
                </c:pt>
                <c:pt idx="367372">
                  <c:v>69.8</c:v>
                </c:pt>
                <c:pt idx="367373">
                  <c:v>103.84</c:v>
                </c:pt>
                <c:pt idx="367374">
                  <c:v>38.92</c:v>
                </c:pt>
                <c:pt idx="367375">
                  <c:v>15</c:v>
                </c:pt>
                <c:pt idx="367376">
                  <c:v>11.76</c:v>
                </c:pt>
                <c:pt idx="367377">
                  <c:v>20.76</c:v>
                </c:pt>
                <c:pt idx="367378">
                  <c:v>44.8</c:v>
                </c:pt>
                <c:pt idx="367379">
                  <c:v>38.92</c:v>
                </c:pt>
                <c:pt idx="367380">
                  <c:v>14.88</c:v>
                </c:pt>
                <c:pt idx="367381">
                  <c:v>5.88</c:v>
                </c:pt>
                <c:pt idx="367382">
                  <c:v>10</c:v>
                </c:pt>
                <c:pt idx="367383">
                  <c:v>-5.88</c:v>
                </c:pt>
                <c:pt idx="367384">
                  <c:v>15</c:v>
                </c:pt>
                <c:pt idx="367385">
                  <c:v>5.88</c:v>
                </c:pt>
                <c:pt idx="367386">
                  <c:v>10</c:v>
                </c:pt>
                <c:pt idx="367387">
                  <c:v>14</c:v>
                </c:pt>
                <c:pt idx="367388">
                  <c:v>10.76</c:v>
                </c:pt>
                <c:pt idx="367389">
                  <c:v>14</c:v>
                </c:pt>
                <c:pt idx="367390">
                  <c:v>53.92</c:v>
                </c:pt>
                <c:pt idx="367391">
                  <c:v>5.88</c:v>
                </c:pt>
                <c:pt idx="367392">
                  <c:v>39.880000000000003</c:v>
                </c:pt>
                <c:pt idx="367393">
                  <c:v>9844.58</c:v>
                </c:pt>
                <c:pt idx="367394">
                  <c:v>13632.5</c:v>
                </c:pt>
                <c:pt idx="367395">
                  <c:v>13576.31</c:v>
                </c:pt>
                <c:pt idx="367396">
                  <c:v>8869.9</c:v>
                </c:pt>
                <c:pt idx="367397">
                  <c:v>8135.1</c:v>
                </c:pt>
                <c:pt idx="367398">
                  <c:v>10750.99</c:v>
                </c:pt>
                <c:pt idx="367399">
                  <c:v>13830.4</c:v>
                </c:pt>
                <c:pt idx="367400">
                  <c:v>10093.59</c:v>
                </c:pt>
                <c:pt idx="367401">
                  <c:v>10859.13</c:v>
                </c:pt>
                <c:pt idx="367402">
                  <c:v>11011.9</c:v>
                </c:pt>
                <c:pt idx="367403">
                  <c:v>8096.42</c:v>
                </c:pt>
                <c:pt idx="367404">
                  <c:v>8486</c:v>
                </c:pt>
                <c:pt idx="367405">
                  <c:v>8631.2000000000007</c:v>
                </c:pt>
                <c:pt idx="367406">
                  <c:v>8258.8700000000008</c:v>
                </c:pt>
                <c:pt idx="367407">
                  <c:v>6939.86</c:v>
                </c:pt>
                <c:pt idx="367408">
                  <c:v>10486.18</c:v>
                </c:pt>
                <c:pt idx="367409">
                  <c:v>11174.08</c:v>
                </c:pt>
                <c:pt idx="367410">
                  <c:v>15840.34</c:v>
                </c:pt>
                <c:pt idx="367411">
                  <c:v>12243.61</c:v>
                </c:pt>
                <c:pt idx="367412">
                  <c:v>11548.08</c:v>
                </c:pt>
                <c:pt idx="367413">
                  <c:v>12641.4</c:v>
                </c:pt>
                <c:pt idx="367414">
                  <c:v>12916.62</c:v>
                </c:pt>
                <c:pt idx="367415">
                  <c:v>12647.8</c:v>
                </c:pt>
                <c:pt idx="367416">
                  <c:v>11715.84</c:v>
                </c:pt>
                <c:pt idx="367417">
                  <c:v>8565.9</c:v>
                </c:pt>
                <c:pt idx="367418">
                  <c:v>10311.68</c:v>
                </c:pt>
                <c:pt idx="367419">
                  <c:v>8675.6200000000008</c:v>
                </c:pt>
                <c:pt idx="367420">
                  <c:v>11911.56</c:v>
                </c:pt>
                <c:pt idx="367421">
                  <c:v>11057.24</c:v>
                </c:pt>
                <c:pt idx="367422">
                  <c:v>7020.78</c:v>
                </c:pt>
                <c:pt idx="367423">
                  <c:v>6036.34</c:v>
                </c:pt>
                <c:pt idx="367424">
                  <c:v>7330.28</c:v>
                </c:pt>
                <c:pt idx="367425">
                  <c:v>12570.86</c:v>
                </c:pt>
                <c:pt idx="367426">
                  <c:v>9268.34</c:v>
                </c:pt>
                <c:pt idx="367427">
                  <c:v>6716</c:v>
                </c:pt>
                <c:pt idx="367428">
                  <c:v>8431.39</c:v>
                </c:pt>
                <c:pt idx="367429">
                  <c:v>9328.34</c:v>
                </c:pt>
                <c:pt idx="367430">
                  <c:v>6885.23</c:v>
                </c:pt>
                <c:pt idx="367431">
                  <c:v>9009.69</c:v>
                </c:pt>
                <c:pt idx="367432">
                  <c:v>7805.57</c:v>
                </c:pt>
                <c:pt idx="367433">
                  <c:v>22508</c:v>
                </c:pt>
                <c:pt idx="367434">
                  <c:v>16757.849999999999</c:v>
                </c:pt>
                <c:pt idx="367435">
                  <c:v>49728.959999999999</c:v>
                </c:pt>
                <c:pt idx="367436">
                  <c:v>20017.189999999999</c:v>
                </c:pt>
                <c:pt idx="367437">
                  <c:v>26774.22</c:v>
                </c:pt>
                <c:pt idx="367438">
                  <c:v>42259.07</c:v>
                </c:pt>
                <c:pt idx="367439">
                  <c:v>72137.440000000002</c:v>
                </c:pt>
                <c:pt idx="367440">
                  <c:v>18335.78</c:v>
                </c:pt>
                <c:pt idx="367441">
                  <c:v>11490.78</c:v>
                </c:pt>
                <c:pt idx="367442">
                  <c:v>8528.17</c:v>
                </c:pt>
                <c:pt idx="367443">
                  <c:v>7994.95</c:v>
                </c:pt>
                <c:pt idx="367444">
                  <c:v>8403.24</c:v>
                </c:pt>
                <c:pt idx="367445">
                  <c:v>7639.58</c:v>
                </c:pt>
                <c:pt idx="367446">
                  <c:v>7179.73</c:v>
                </c:pt>
                <c:pt idx="367447">
                  <c:v>9946.1200000000008</c:v>
                </c:pt>
                <c:pt idx="367448">
                  <c:v>7523.8</c:v>
                </c:pt>
                <c:pt idx="367449">
                  <c:v>8886.9699999999993</c:v>
                </c:pt>
                <c:pt idx="367450">
                  <c:v>11130.62</c:v>
                </c:pt>
                <c:pt idx="367451">
                  <c:v>12055.88</c:v>
                </c:pt>
                <c:pt idx="367452">
                  <c:v>7638.94</c:v>
                </c:pt>
                <c:pt idx="367453">
                  <c:v>9259.09</c:v>
                </c:pt>
                <c:pt idx="367454">
                  <c:v>7358.21</c:v>
                </c:pt>
                <c:pt idx="367455">
                  <c:v>8531.94</c:v>
                </c:pt>
                <c:pt idx="367456">
                  <c:v>13180.45</c:v>
                </c:pt>
                <c:pt idx="367457">
                  <c:v>9926.1299999999992</c:v>
                </c:pt>
                <c:pt idx="367458">
                  <c:v>6493.73</c:v>
                </c:pt>
                <c:pt idx="367459">
                  <c:v>7158.92</c:v>
                </c:pt>
                <c:pt idx="367460">
                  <c:v>8289.68</c:v>
                </c:pt>
                <c:pt idx="367461">
                  <c:v>7941.61</c:v>
                </c:pt>
                <c:pt idx="367462">
                  <c:v>11231.93</c:v>
                </c:pt>
                <c:pt idx="367463">
                  <c:v>9756.98</c:v>
                </c:pt>
                <c:pt idx="367464">
                  <c:v>10314.23</c:v>
                </c:pt>
                <c:pt idx="367465">
                  <c:v>10236.290000000001</c:v>
                </c:pt>
                <c:pt idx="367466">
                  <c:v>9069.61</c:v>
                </c:pt>
                <c:pt idx="367467">
                  <c:v>9149.19</c:v>
                </c:pt>
                <c:pt idx="367468">
                  <c:v>9349</c:v>
                </c:pt>
                <c:pt idx="367469">
                  <c:v>9415.49</c:v>
                </c:pt>
                <c:pt idx="367470">
                  <c:v>7783.09</c:v>
                </c:pt>
                <c:pt idx="367471">
                  <c:v>8642.25</c:v>
                </c:pt>
                <c:pt idx="367472">
                  <c:v>7022.79</c:v>
                </c:pt>
                <c:pt idx="367473">
                  <c:v>7685.01</c:v>
                </c:pt>
                <c:pt idx="367474">
                  <c:v>6141.98</c:v>
                </c:pt>
                <c:pt idx="367475">
                  <c:v>8823.7800000000007</c:v>
                </c:pt>
                <c:pt idx="367476">
                  <c:v>9002.34</c:v>
                </c:pt>
                <c:pt idx="367477">
                  <c:v>6711.74</c:v>
                </c:pt>
                <c:pt idx="367478">
                  <c:v>8007.44</c:v>
                </c:pt>
                <c:pt idx="367479">
                  <c:v>6534.25</c:v>
                </c:pt>
                <c:pt idx="367480">
                  <c:v>7726.32</c:v>
                </c:pt>
                <c:pt idx="367481">
                  <c:v>7007.52</c:v>
                </c:pt>
                <c:pt idx="367482">
                  <c:v>9253.23</c:v>
                </c:pt>
                <c:pt idx="367483">
                  <c:v>11017.9</c:v>
                </c:pt>
                <c:pt idx="367484">
                  <c:v>11018.13</c:v>
                </c:pt>
                <c:pt idx="367485">
                  <c:v>27421.07</c:v>
                </c:pt>
                <c:pt idx="367486">
                  <c:v>15916.19</c:v>
                </c:pt>
                <c:pt idx="367487">
                  <c:v>47897.83</c:v>
                </c:pt>
                <c:pt idx="367488">
                  <c:v>16451.48</c:v>
                </c:pt>
                <c:pt idx="367489">
                  <c:v>19794.79</c:v>
                </c:pt>
                <c:pt idx="367490">
                  <c:v>31993.65</c:v>
                </c:pt>
                <c:pt idx="367491">
                  <c:v>52992.5</c:v>
                </c:pt>
                <c:pt idx="367492">
                  <c:v>24540.89</c:v>
                </c:pt>
                <c:pt idx="367493">
                  <c:v>10810.83</c:v>
                </c:pt>
                <c:pt idx="367494">
                  <c:v>8572.7800000000007</c:v>
                </c:pt>
                <c:pt idx="367495">
                  <c:v>7709.57</c:v>
                </c:pt>
                <c:pt idx="367496">
                  <c:v>7012.95</c:v>
                </c:pt>
                <c:pt idx="367497">
                  <c:v>7717.44</c:v>
                </c:pt>
                <c:pt idx="367498">
                  <c:v>6976.9</c:v>
                </c:pt>
                <c:pt idx="367499">
                  <c:v>9982.6299999999992</c:v>
                </c:pt>
                <c:pt idx="367500">
                  <c:v>7839.59</c:v>
                </c:pt>
                <c:pt idx="367501">
                  <c:v>8228.14</c:v>
                </c:pt>
                <c:pt idx="367502">
                  <c:v>7333.1</c:v>
                </c:pt>
                <c:pt idx="367503">
                  <c:v>11918.1</c:v>
                </c:pt>
                <c:pt idx="367504">
                  <c:v>7041.61</c:v>
                </c:pt>
                <c:pt idx="367505">
                  <c:v>7087.34</c:v>
                </c:pt>
                <c:pt idx="367506">
                  <c:v>10590.03</c:v>
                </c:pt>
                <c:pt idx="367507">
                  <c:v>9589.2199999999993</c:v>
                </c:pt>
                <c:pt idx="367508">
                  <c:v>6536.62</c:v>
                </c:pt>
                <c:pt idx="367509">
                  <c:v>6828.58</c:v>
                </c:pt>
                <c:pt idx="367510">
                  <c:v>6208.26</c:v>
                </c:pt>
                <c:pt idx="367511">
                  <c:v>6534.01</c:v>
                </c:pt>
                <c:pt idx="367512">
                  <c:v>8336.41</c:v>
                </c:pt>
                <c:pt idx="367513">
                  <c:v>8638.9699999999993</c:v>
                </c:pt>
                <c:pt idx="367514">
                  <c:v>8843.6200000000008</c:v>
                </c:pt>
                <c:pt idx="367515">
                  <c:v>10404.950000000001</c:v>
                </c:pt>
                <c:pt idx="367516">
                  <c:v>7893.15</c:v>
                </c:pt>
                <c:pt idx="367517">
                  <c:v>10096.93</c:v>
                </c:pt>
                <c:pt idx="367518">
                  <c:v>8771.59</c:v>
                </c:pt>
                <c:pt idx="367519">
                  <c:v>10357.129999999999</c:v>
                </c:pt>
                <c:pt idx="367520">
                  <c:v>11054.64</c:v>
                </c:pt>
                <c:pt idx="367521">
                  <c:v>8731.66</c:v>
                </c:pt>
                <c:pt idx="367522">
                  <c:v>8038.69</c:v>
                </c:pt>
                <c:pt idx="367523">
                  <c:v>7236.46</c:v>
                </c:pt>
                <c:pt idx="367524">
                  <c:v>8504.42</c:v>
                </c:pt>
                <c:pt idx="367525">
                  <c:v>8097.2</c:v>
                </c:pt>
                <c:pt idx="367526">
                  <c:v>8202.43</c:v>
                </c:pt>
                <c:pt idx="367527">
                  <c:v>9179.1299999999992</c:v>
                </c:pt>
                <c:pt idx="367528">
                  <c:v>7999.87</c:v>
                </c:pt>
                <c:pt idx="367529">
                  <c:v>5952.07</c:v>
                </c:pt>
                <c:pt idx="367530">
                  <c:v>8370.07</c:v>
                </c:pt>
                <c:pt idx="367531">
                  <c:v>6782.22</c:v>
                </c:pt>
                <c:pt idx="367532">
                  <c:v>8992.08</c:v>
                </c:pt>
                <c:pt idx="367533">
                  <c:v>8321.7000000000007</c:v>
                </c:pt>
                <c:pt idx="367534">
                  <c:v>8686.86</c:v>
                </c:pt>
                <c:pt idx="367535">
                  <c:v>10390.99</c:v>
                </c:pt>
                <c:pt idx="367536">
                  <c:v>1211.6400000000001</c:v>
                </c:pt>
                <c:pt idx="367537">
                  <c:v>1820.6</c:v>
                </c:pt>
                <c:pt idx="367538">
                  <c:v>2060.3000000000002</c:v>
                </c:pt>
                <c:pt idx="367539">
                  <c:v>1992.72</c:v>
                </c:pt>
                <c:pt idx="367540">
                  <c:v>4473.38</c:v>
                </c:pt>
                <c:pt idx="367541">
                  <c:v>6405.31</c:v>
                </c:pt>
                <c:pt idx="367542">
                  <c:v>10925.3</c:v>
                </c:pt>
                <c:pt idx="367543">
                  <c:v>7810.87</c:v>
                </c:pt>
                <c:pt idx="367544">
                  <c:v>14453.06</c:v>
                </c:pt>
                <c:pt idx="367545">
                  <c:v>11113.72</c:v>
                </c:pt>
                <c:pt idx="367546">
                  <c:v>10370.290000000001</c:v>
                </c:pt>
                <c:pt idx="367547">
                  <c:v>12045.94</c:v>
                </c:pt>
                <c:pt idx="367548">
                  <c:v>7912.86</c:v>
                </c:pt>
                <c:pt idx="367549">
                  <c:v>8215.26</c:v>
                </c:pt>
                <c:pt idx="367550">
                  <c:v>7286.23</c:v>
                </c:pt>
                <c:pt idx="367551">
                  <c:v>5865.82</c:v>
                </c:pt>
                <c:pt idx="367552">
                  <c:v>5333.15</c:v>
                </c:pt>
                <c:pt idx="367553">
                  <c:v>4008.23</c:v>
                </c:pt>
                <c:pt idx="367554">
                  <c:v>3015.1</c:v>
                </c:pt>
                <c:pt idx="367555">
                  <c:v>2910.34</c:v>
                </c:pt>
                <c:pt idx="367556">
                  <c:v>1439.67</c:v>
                </c:pt>
                <c:pt idx="367557">
                  <c:v>1354.31</c:v>
                </c:pt>
                <c:pt idx="367558">
                  <c:v>1291.05</c:v>
                </c:pt>
                <c:pt idx="367559">
                  <c:v>1472.58</c:v>
                </c:pt>
                <c:pt idx="367560">
                  <c:v>887.3</c:v>
                </c:pt>
                <c:pt idx="367561">
                  <c:v>893.67</c:v>
                </c:pt>
                <c:pt idx="367562">
                  <c:v>1055.7</c:v>
                </c:pt>
                <c:pt idx="367563">
                  <c:v>1095.92</c:v>
                </c:pt>
                <c:pt idx="367564">
                  <c:v>995.67</c:v>
                </c:pt>
                <c:pt idx="367565">
                  <c:v>819.25</c:v>
                </c:pt>
                <c:pt idx="367566">
                  <c:v>998.4</c:v>
                </c:pt>
                <c:pt idx="367567">
                  <c:v>886.9</c:v>
                </c:pt>
                <c:pt idx="367568">
                  <c:v>1602.53</c:v>
                </c:pt>
                <c:pt idx="367569">
                  <c:v>1443.87</c:v>
                </c:pt>
                <c:pt idx="367570">
                  <c:v>1276.76</c:v>
                </c:pt>
                <c:pt idx="367571">
                  <c:v>1612.68</c:v>
                </c:pt>
                <c:pt idx="367572">
                  <c:v>1628.05</c:v>
                </c:pt>
                <c:pt idx="367573">
                  <c:v>1709.23</c:v>
                </c:pt>
                <c:pt idx="367574">
                  <c:v>1317.08</c:v>
                </c:pt>
                <c:pt idx="367575">
                  <c:v>1060.52</c:v>
                </c:pt>
                <c:pt idx="367576">
                  <c:v>863.53</c:v>
                </c:pt>
                <c:pt idx="367577">
                  <c:v>1176.75</c:v>
                </c:pt>
                <c:pt idx="367578">
                  <c:v>3049.71</c:v>
                </c:pt>
                <c:pt idx="367579">
                  <c:v>3921.38</c:v>
                </c:pt>
                <c:pt idx="367580">
                  <c:v>2866.91</c:v>
                </c:pt>
                <c:pt idx="367581">
                  <c:v>4580.72</c:v>
                </c:pt>
                <c:pt idx="367582">
                  <c:v>765.09</c:v>
                </c:pt>
                <c:pt idx="367583">
                  <c:v>301.33999999999997</c:v>
                </c:pt>
                <c:pt idx="367584">
                  <c:v>1024.4000000000001</c:v>
                </c:pt>
                <c:pt idx="367585">
                  <c:v>615.70000000000005</c:v>
                </c:pt>
                <c:pt idx="367586">
                  <c:v>1076.8699999999999</c:v>
                </c:pt>
                <c:pt idx="367587">
                  <c:v>1374.57</c:v>
                </c:pt>
                <c:pt idx="367588">
                  <c:v>1101.57</c:v>
                </c:pt>
                <c:pt idx="367589">
                  <c:v>1504.95</c:v>
                </c:pt>
                <c:pt idx="367590">
                  <c:v>4067.93</c:v>
                </c:pt>
                <c:pt idx="367591">
                  <c:v>4927.3</c:v>
                </c:pt>
                <c:pt idx="367592">
                  <c:v>8771.5</c:v>
                </c:pt>
                <c:pt idx="367593">
                  <c:v>10510.22</c:v>
                </c:pt>
                <c:pt idx="367594">
                  <c:v>15100.15</c:v>
                </c:pt>
                <c:pt idx="367595">
                  <c:v>15863.7</c:v>
                </c:pt>
                <c:pt idx="367596">
                  <c:v>14060.27</c:v>
                </c:pt>
                <c:pt idx="367597">
                  <c:v>13374.63</c:v>
                </c:pt>
                <c:pt idx="367598">
                  <c:v>10427.9</c:v>
                </c:pt>
                <c:pt idx="367599">
                  <c:v>10576.95</c:v>
                </c:pt>
                <c:pt idx="367600">
                  <c:v>8056.67</c:v>
                </c:pt>
                <c:pt idx="367601">
                  <c:v>9416.85</c:v>
                </c:pt>
                <c:pt idx="367602">
                  <c:v>6685.33</c:v>
                </c:pt>
                <c:pt idx="367603">
                  <c:v>6391.44</c:v>
                </c:pt>
                <c:pt idx="367604">
                  <c:v>5694.25</c:v>
                </c:pt>
                <c:pt idx="367605">
                  <c:v>4416.51</c:v>
                </c:pt>
                <c:pt idx="367606">
                  <c:v>3581.18</c:v>
                </c:pt>
                <c:pt idx="367607">
                  <c:v>3765.3</c:v>
                </c:pt>
                <c:pt idx="367608">
                  <c:v>2386.25</c:v>
                </c:pt>
                <c:pt idx="367609">
                  <c:v>2197.8000000000002</c:v>
                </c:pt>
                <c:pt idx="367610">
                  <c:v>2308.2399999999998</c:v>
                </c:pt>
                <c:pt idx="367611">
                  <c:v>1621.32</c:v>
                </c:pt>
                <c:pt idx="367612">
                  <c:v>1683.26</c:v>
                </c:pt>
                <c:pt idx="367613">
                  <c:v>1487.83</c:v>
                </c:pt>
                <c:pt idx="367614">
                  <c:v>1149.6300000000001</c:v>
                </c:pt>
                <c:pt idx="367615">
                  <c:v>948.75</c:v>
                </c:pt>
                <c:pt idx="367616">
                  <c:v>993.73</c:v>
                </c:pt>
                <c:pt idx="367617">
                  <c:v>940.96</c:v>
                </c:pt>
                <c:pt idx="367618">
                  <c:v>1061.74</c:v>
                </c:pt>
                <c:pt idx="367619">
                  <c:v>1173.8399999999999</c:v>
                </c:pt>
                <c:pt idx="367620">
                  <c:v>1548.43</c:v>
                </c:pt>
                <c:pt idx="367621">
                  <c:v>1757.73</c:v>
                </c:pt>
                <c:pt idx="367622">
                  <c:v>2338.04</c:v>
                </c:pt>
                <c:pt idx="367623">
                  <c:v>3261.11</c:v>
                </c:pt>
                <c:pt idx="367624">
                  <c:v>2309.1999999999998</c:v>
                </c:pt>
                <c:pt idx="367625">
                  <c:v>2536.0300000000002</c:v>
                </c:pt>
                <c:pt idx="367626">
                  <c:v>2376.84</c:v>
                </c:pt>
                <c:pt idx="367627">
                  <c:v>1341.91</c:v>
                </c:pt>
                <c:pt idx="367628">
                  <c:v>1131.8599999999999</c:v>
                </c:pt>
                <c:pt idx="367629">
                  <c:v>2069.15</c:v>
                </c:pt>
                <c:pt idx="367630">
                  <c:v>3962.07</c:v>
                </c:pt>
                <c:pt idx="367631">
                  <c:v>6481.96</c:v>
                </c:pt>
                <c:pt idx="367632">
                  <c:v>5416.04</c:v>
                </c:pt>
                <c:pt idx="367633">
                  <c:v>3312.42</c:v>
                </c:pt>
                <c:pt idx="367634">
                  <c:v>906.13</c:v>
                </c:pt>
                <c:pt idx="367635">
                  <c:v>238.46</c:v>
                </c:pt>
                <c:pt idx="367636">
                  <c:v>619.37</c:v>
                </c:pt>
                <c:pt idx="367637">
                  <c:v>723.13</c:v>
                </c:pt>
                <c:pt idx="367638">
                  <c:v>1810.58</c:v>
                </c:pt>
                <c:pt idx="367639">
                  <c:v>1896.39</c:v>
                </c:pt>
                <c:pt idx="367640">
                  <c:v>2534.58</c:v>
                </c:pt>
                <c:pt idx="367641">
                  <c:v>2801.16</c:v>
                </c:pt>
                <c:pt idx="367642">
                  <c:v>3379.18</c:v>
                </c:pt>
                <c:pt idx="367643">
                  <c:v>3344.1</c:v>
                </c:pt>
                <c:pt idx="367644">
                  <c:v>6476.6</c:v>
                </c:pt>
                <c:pt idx="367645">
                  <c:v>8809.61</c:v>
                </c:pt>
                <c:pt idx="367646">
                  <c:v>8918.7099999999991</c:v>
                </c:pt>
                <c:pt idx="367647">
                  <c:v>11406.46</c:v>
                </c:pt>
                <c:pt idx="367648">
                  <c:v>9887.9599999999991</c:v>
                </c:pt>
                <c:pt idx="367649">
                  <c:v>10600.27</c:v>
                </c:pt>
                <c:pt idx="367650">
                  <c:v>8579.3799999999992</c:v>
                </c:pt>
                <c:pt idx="367651">
                  <c:v>6241.54</c:v>
                </c:pt>
                <c:pt idx="367652">
                  <c:v>7364.71</c:v>
                </c:pt>
                <c:pt idx="367653">
                  <c:v>6808.62</c:v>
                </c:pt>
                <c:pt idx="367654">
                  <c:v>5175.43</c:v>
                </c:pt>
                <c:pt idx="367655">
                  <c:v>5367.09</c:v>
                </c:pt>
                <c:pt idx="367656">
                  <c:v>2727.91</c:v>
                </c:pt>
                <c:pt idx="367657">
                  <c:v>2780.6</c:v>
                </c:pt>
                <c:pt idx="367658">
                  <c:v>2406.96</c:v>
                </c:pt>
                <c:pt idx="367659">
                  <c:v>2150.5500000000002</c:v>
                </c:pt>
                <c:pt idx="367660">
                  <c:v>1494.47</c:v>
                </c:pt>
                <c:pt idx="367661">
                  <c:v>1163.75</c:v>
                </c:pt>
                <c:pt idx="367662">
                  <c:v>1121.1300000000001</c:v>
                </c:pt>
                <c:pt idx="367663">
                  <c:v>1046.5899999999999</c:v>
                </c:pt>
                <c:pt idx="367664">
                  <c:v>1053.1199999999999</c:v>
                </c:pt>
                <c:pt idx="367665">
                  <c:v>798.92</c:v>
                </c:pt>
                <c:pt idx="367666">
                  <c:v>1013.16</c:v>
                </c:pt>
                <c:pt idx="367667">
                  <c:v>716.99</c:v>
                </c:pt>
                <c:pt idx="367668">
                  <c:v>611.01</c:v>
                </c:pt>
                <c:pt idx="367669">
                  <c:v>468.26</c:v>
                </c:pt>
                <c:pt idx="367670">
                  <c:v>784.47</c:v>
                </c:pt>
                <c:pt idx="367671">
                  <c:v>1233.6099999999999</c:v>
                </c:pt>
                <c:pt idx="367672">
                  <c:v>1384.62</c:v>
                </c:pt>
                <c:pt idx="367673">
                  <c:v>2063.88</c:v>
                </c:pt>
                <c:pt idx="367674">
                  <c:v>2291.4699999999998</c:v>
                </c:pt>
                <c:pt idx="367675">
                  <c:v>2080.61</c:v>
                </c:pt>
                <c:pt idx="367676">
                  <c:v>2591.66</c:v>
                </c:pt>
                <c:pt idx="367677">
                  <c:v>1754.16</c:v>
                </c:pt>
                <c:pt idx="367678">
                  <c:v>1357.35</c:v>
                </c:pt>
                <c:pt idx="367679">
                  <c:v>1576.01</c:v>
                </c:pt>
                <c:pt idx="367680">
                  <c:v>2655</c:v>
                </c:pt>
                <c:pt idx="367681">
                  <c:v>1350</c:v>
                </c:pt>
                <c:pt idx="367682">
                  <c:v>1180</c:v>
                </c:pt>
                <c:pt idx="367683">
                  <c:v>2960</c:v>
                </c:pt>
                <c:pt idx="367684">
                  <c:v>2030</c:v>
                </c:pt>
                <c:pt idx="367685">
                  <c:v>3220</c:v>
                </c:pt>
                <c:pt idx="367686">
                  <c:v>2494</c:v>
                </c:pt>
                <c:pt idx="367687">
                  <c:v>1693</c:v>
                </c:pt>
                <c:pt idx="367688">
                  <c:v>2180</c:v>
                </c:pt>
                <c:pt idx="367689">
                  <c:v>1628</c:v>
                </c:pt>
                <c:pt idx="367690">
                  <c:v>3200</c:v>
                </c:pt>
                <c:pt idx="367691">
                  <c:v>3580</c:v>
                </c:pt>
                <c:pt idx="367692">
                  <c:v>1865</c:v>
                </c:pt>
                <c:pt idx="367693">
                  <c:v>1795</c:v>
                </c:pt>
                <c:pt idx="367694">
                  <c:v>360</c:v>
                </c:pt>
                <c:pt idx="367695">
                  <c:v>1150</c:v>
                </c:pt>
                <c:pt idx="367696">
                  <c:v>1168</c:v>
                </c:pt>
                <c:pt idx="367697">
                  <c:v>2855</c:v>
                </c:pt>
                <c:pt idx="367698">
                  <c:v>4135</c:v>
                </c:pt>
                <c:pt idx="367699">
                  <c:v>2810</c:v>
                </c:pt>
                <c:pt idx="367700">
                  <c:v>2438</c:v>
                </c:pt>
                <c:pt idx="367701">
                  <c:v>1260</c:v>
                </c:pt>
                <c:pt idx="367702">
                  <c:v>4845</c:v>
                </c:pt>
                <c:pt idx="367703">
                  <c:v>1530</c:v>
                </c:pt>
                <c:pt idx="367704">
                  <c:v>2490</c:v>
                </c:pt>
                <c:pt idx="367705">
                  <c:v>3140</c:v>
                </c:pt>
                <c:pt idx="367706">
                  <c:v>4093</c:v>
                </c:pt>
                <c:pt idx="367707">
                  <c:v>2740</c:v>
                </c:pt>
                <c:pt idx="367708">
                  <c:v>2200</c:v>
                </c:pt>
                <c:pt idx="367709">
                  <c:v>3850</c:v>
                </c:pt>
                <c:pt idx="367710">
                  <c:v>2495</c:v>
                </c:pt>
                <c:pt idx="367711">
                  <c:v>4420</c:v>
                </c:pt>
                <c:pt idx="367712">
                  <c:v>2605</c:v>
                </c:pt>
                <c:pt idx="367713">
                  <c:v>1223</c:v>
                </c:pt>
                <c:pt idx="367714">
                  <c:v>2580</c:v>
                </c:pt>
                <c:pt idx="367715">
                  <c:v>2400</c:v>
                </c:pt>
                <c:pt idx="367716">
                  <c:v>2225</c:v>
                </c:pt>
                <c:pt idx="367717">
                  <c:v>723</c:v>
                </c:pt>
                <c:pt idx="367718">
                  <c:v>2680</c:v>
                </c:pt>
                <c:pt idx="367719">
                  <c:v>1760</c:v>
                </c:pt>
                <c:pt idx="367720">
                  <c:v>4015</c:v>
                </c:pt>
                <c:pt idx="367721">
                  <c:v>5326</c:v>
                </c:pt>
                <c:pt idx="367722">
                  <c:v>1535</c:v>
                </c:pt>
                <c:pt idx="367723">
                  <c:v>860</c:v>
                </c:pt>
                <c:pt idx="367724">
                  <c:v>3036</c:v>
                </c:pt>
                <c:pt idx="367725">
                  <c:v>4700</c:v>
                </c:pt>
                <c:pt idx="367726">
                  <c:v>1035</c:v>
                </c:pt>
                <c:pt idx="367727">
                  <c:v>1680</c:v>
                </c:pt>
                <c:pt idx="367728">
                  <c:v>510</c:v>
                </c:pt>
                <c:pt idx="367729">
                  <c:v>500</c:v>
                </c:pt>
                <c:pt idx="367730">
                  <c:v>1435</c:v>
                </c:pt>
                <c:pt idx="367731">
                  <c:v>2974</c:v>
                </c:pt>
                <c:pt idx="367732">
                  <c:v>535</c:v>
                </c:pt>
                <c:pt idx="367733">
                  <c:v>1235</c:v>
                </c:pt>
                <c:pt idx="367734">
                  <c:v>955</c:v>
                </c:pt>
                <c:pt idx="367735">
                  <c:v>450</c:v>
                </c:pt>
                <c:pt idx="367736">
                  <c:v>590</c:v>
                </c:pt>
                <c:pt idx="367737">
                  <c:v>1495</c:v>
                </c:pt>
                <c:pt idx="367738">
                  <c:v>450</c:v>
                </c:pt>
                <c:pt idx="367739">
                  <c:v>1900</c:v>
                </c:pt>
                <c:pt idx="367740">
                  <c:v>765</c:v>
                </c:pt>
                <c:pt idx="367741">
                  <c:v>440</c:v>
                </c:pt>
                <c:pt idx="367742">
                  <c:v>1120</c:v>
                </c:pt>
                <c:pt idx="367743">
                  <c:v>745</c:v>
                </c:pt>
                <c:pt idx="367744">
                  <c:v>605</c:v>
                </c:pt>
                <c:pt idx="367745">
                  <c:v>1315</c:v>
                </c:pt>
                <c:pt idx="367746">
                  <c:v>1475</c:v>
                </c:pt>
                <c:pt idx="367747">
                  <c:v>1705</c:v>
                </c:pt>
                <c:pt idx="367748">
                  <c:v>4375</c:v>
                </c:pt>
                <c:pt idx="367749">
                  <c:v>1445</c:v>
                </c:pt>
                <c:pt idx="367750">
                  <c:v>2495</c:v>
                </c:pt>
                <c:pt idx="367751">
                  <c:v>1280</c:v>
                </c:pt>
                <c:pt idx="367752">
                  <c:v>3149.97</c:v>
                </c:pt>
                <c:pt idx="367753">
                  <c:v>1780</c:v>
                </c:pt>
                <c:pt idx="367754">
                  <c:v>2205</c:v>
                </c:pt>
                <c:pt idx="367755">
                  <c:v>1190</c:v>
                </c:pt>
                <c:pt idx="367756">
                  <c:v>225</c:v>
                </c:pt>
                <c:pt idx="367757">
                  <c:v>705</c:v>
                </c:pt>
                <c:pt idx="367758">
                  <c:v>1295</c:v>
                </c:pt>
                <c:pt idx="367759">
                  <c:v>1725</c:v>
                </c:pt>
                <c:pt idx="367760">
                  <c:v>952.5</c:v>
                </c:pt>
                <c:pt idx="367761">
                  <c:v>1485</c:v>
                </c:pt>
                <c:pt idx="367762">
                  <c:v>1945</c:v>
                </c:pt>
                <c:pt idx="367763">
                  <c:v>2197.5</c:v>
                </c:pt>
                <c:pt idx="367764">
                  <c:v>635</c:v>
                </c:pt>
                <c:pt idx="367765">
                  <c:v>2165</c:v>
                </c:pt>
                <c:pt idx="367766">
                  <c:v>952.5</c:v>
                </c:pt>
                <c:pt idx="367767">
                  <c:v>2372.5</c:v>
                </c:pt>
                <c:pt idx="367768">
                  <c:v>1445</c:v>
                </c:pt>
                <c:pt idx="367769">
                  <c:v>2165</c:v>
                </c:pt>
                <c:pt idx="367770">
                  <c:v>995</c:v>
                </c:pt>
                <c:pt idx="367771">
                  <c:v>830</c:v>
                </c:pt>
                <c:pt idx="367772">
                  <c:v>1330</c:v>
                </c:pt>
                <c:pt idx="367773">
                  <c:v>2880</c:v>
                </c:pt>
                <c:pt idx="367774">
                  <c:v>6190</c:v>
                </c:pt>
                <c:pt idx="367775">
                  <c:v>3165</c:v>
                </c:pt>
                <c:pt idx="367776">
                  <c:v>1210</c:v>
                </c:pt>
                <c:pt idx="367777">
                  <c:v>2380</c:v>
                </c:pt>
                <c:pt idx="367778">
                  <c:v>495</c:v>
                </c:pt>
                <c:pt idx="367779">
                  <c:v>490</c:v>
                </c:pt>
                <c:pt idx="367780">
                  <c:v>740</c:v>
                </c:pt>
                <c:pt idx="367781">
                  <c:v>1125</c:v>
                </c:pt>
                <c:pt idx="367782">
                  <c:v>1345</c:v>
                </c:pt>
                <c:pt idx="367783">
                  <c:v>7015</c:v>
                </c:pt>
                <c:pt idx="367784">
                  <c:v>1450</c:v>
                </c:pt>
                <c:pt idx="367785">
                  <c:v>7260</c:v>
                </c:pt>
                <c:pt idx="367786">
                  <c:v>4135</c:v>
                </c:pt>
                <c:pt idx="367787">
                  <c:v>4995</c:v>
                </c:pt>
                <c:pt idx="367788">
                  <c:v>3926</c:v>
                </c:pt>
                <c:pt idx="367789">
                  <c:v>2740</c:v>
                </c:pt>
                <c:pt idx="367790">
                  <c:v>3365</c:v>
                </c:pt>
                <c:pt idx="367791">
                  <c:v>4105</c:v>
                </c:pt>
                <c:pt idx="367792">
                  <c:v>5405</c:v>
                </c:pt>
                <c:pt idx="367793">
                  <c:v>4190</c:v>
                </c:pt>
                <c:pt idx="367794">
                  <c:v>1486.08</c:v>
                </c:pt>
                <c:pt idx="367795">
                  <c:v>2690</c:v>
                </c:pt>
                <c:pt idx="367796">
                  <c:v>1360</c:v>
                </c:pt>
                <c:pt idx="367797">
                  <c:v>4885</c:v>
                </c:pt>
                <c:pt idx="367798">
                  <c:v>3240</c:v>
                </c:pt>
                <c:pt idx="367799">
                  <c:v>4390</c:v>
                </c:pt>
                <c:pt idx="367800">
                  <c:v>2830</c:v>
                </c:pt>
                <c:pt idx="367801">
                  <c:v>4010</c:v>
                </c:pt>
                <c:pt idx="367802">
                  <c:v>6050</c:v>
                </c:pt>
                <c:pt idx="367803">
                  <c:v>3625</c:v>
                </c:pt>
                <c:pt idx="367804">
                  <c:v>1640</c:v>
                </c:pt>
                <c:pt idx="367805">
                  <c:v>4358.97</c:v>
                </c:pt>
                <c:pt idx="367806">
                  <c:v>2135</c:v>
                </c:pt>
                <c:pt idx="367807">
                  <c:v>2395</c:v>
                </c:pt>
                <c:pt idx="367808">
                  <c:v>4745</c:v>
                </c:pt>
                <c:pt idx="367809">
                  <c:v>4730</c:v>
                </c:pt>
                <c:pt idx="367810">
                  <c:v>1950</c:v>
                </c:pt>
                <c:pt idx="367811">
                  <c:v>6215</c:v>
                </c:pt>
                <c:pt idx="367812">
                  <c:v>1495</c:v>
                </c:pt>
                <c:pt idx="367813">
                  <c:v>3960</c:v>
                </c:pt>
                <c:pt idx="367814">
                  <c:v>3830</c:v>
                </c:pt>
                <c:pt idx="367815">
                  <c:v>3895</c:v>
                </c:pt>
                <c:pt idx="367816">
                  <c:v>3435</c:v>
                </c:pt>
                <c:pt idx="367817">
                  <c:v>6445</c:v>
                </c:pt>
                <c:pt idx="367818">
                  <c:v>4005</c:v>
                </c:pt>
                <c:pt idx="367819">
                  <c:v>6190</c:v>
                </c:pt>
                <c:pt idx="367820">
                  <c:v>5340</c:v>
                </c:pt>
                <c:pt idx="367821">
                  <c:v>2390</c:v>
                </c:pt>
                <c:pt idx="367822">
                  <c:v>770.76</c:v>
                </c:pt>
                <c:pt idx="367823">
                  <c:v>845.89</c:v>
                </c:pt>
                <c:pt idx="367824">
                  <c:v>791.79</c:v>
                </c:pt>
                <c:pt idx="367825">
                  <c:v>832.09</c:v>
                </c:pt>
                <c:pt idx="367826">
                  <c:v>746.5</c:v>
                </c:pt>
                <c:pt idx="367827">
                  <c:v>554.22</c:v>
                </c:pt>
                <c:pt idx="367828">
                  <c:v>759.31</c:v>
                </c:pt>
                <c:pt idx="367829">
                  <c:v>690.96</c:v>
                </c:pt>
                <c:pt idx="367830">
                  <c:v>618.79</c:v>
                </c:pt>
                <c:pt idx="367831">
                  <c:v>596.70000000000005</c:v>
                </c:pt>
                <c:pt idx="367832">
                  <c:v>808.01</c:v>
                </c:pt>
                <c:pt idx="367833">
                  <c:v>799.58</c:v>
                </c:pt>
                <c:pt idx="367834">
                  <c:v>723.33</c:v>
                </c:pt>
                <c:pt idx="367835">
                  <c:v>722.76</c:v>
                </c:pt>
                <c:pt idx="367836">
                  <c:v>767.63</c:v>
                </c:pt>
                <c:pt idx="367837">
                  <c:v>581.37</c:v>
                </c:pt>
                <c:pt idx="367838">
                  <c:v>671.92</c:v>
                </c:pt>
                <c:pt idx="367839">
                  <c:v>818.16</c:v>
                </c:pt>
                <c:pt idx="367840">
                  <c:v>703.75</c:v>
                </c:pt>
                <c:pt idx="367841">
                  <c:v>597</c:v>
                </c:pt>
                <c:pt idx="367842">
                  <c:v>736.16</c:v>
                </c:pt>
                <c:pt idx="367843">
                  <c:v>625.55999999999995</c:v>
                </c:pt>
                <c:pt idx="367844">
                  <c:v>555.72</c:v>
                </c:pt>
                <c:pt idx="367845">
                  <c:v>586.21</c:v>
                </c:pt>
                <c:pt idx="367846">
                  <c:v>726.93</c:v>
                </c:pt>
                <c:pt idx="367847">
                  <c:v>756.91</c:v>
                </c:pt>
                <c:pt idx="367848">
                  <c:v>531.5</c:v>
                </c:pt>
                <c:pt idx="367849">
                  <c:v>730.72</c:v>
                </c:pt>
                <c:pt idx="367850">
                  <c:v>741.65</c:v>
                </c:pt>
                <c:pt idx="367851">
                  <c:v>617.55999999999995</c:v>
                </c:pt>
                <c:pt idx="367852">
                  <c:v>720.23</c:v>
                </c:pt>
                <c:pt idx="367853">
                  <c:v>563.91999999999996</c:v>
                </c:pt>
                <c:pt idx="367854">
                  <c:v>575.9</c:v>
                </c:pt>
                <c:pt idx="367855">
                  <c:v>605.45000000000005</c:v>
                </c:pt>
                <c:pt idx="367856">
                  <c:v>793.13</c:v>
                </c:pt>
                <c:pt idx="367857">
                  <c:v>619.52</c:v>
                </c:pt>
                <c:pt idx="367858">
                  <c:v>596.45000000000005</c:v>
                </c:pt>
                <c:pt idx="367859">
                  <c:v>560.73</c:v>
                </c:pt>
                <c:pt idx="367860">
                  <c:v>588.73</c:v>
                </c:pt>
                <c:pt idx="367861">
                  <c:v>777.86</c:v>
                </c:pt>
                <c:pt idx="367862">
                  <c:v>1251.8599999999999</c:v>
                </c:pt>
                <c:pt idx="367863">
                  <c:v>1334.11</c:v>
                </c:pt>
                <c:pt idx="367864">
                  <c:v>1602.37</c:v>
                </c:pt>
                <c:pt idx="367865">
                  <c:v>2074.35</c:v>
                </c:pt>
                <c:pt idx="367866">
                  <c:v>3523.09</c:v>
                </c:pt>
                <c:pt idx="367867">
                  <c:v>5961.24</c:v>
                </c:pt>
                <c:pt idx="367868">
                  <c:v>9943.27</c:v>
                </c:pt>
                <c:pt idx="367869">
                  <c:v>4601.1000000000004</c:v>
                </c:pt>
                <c:pt idx="367870">
                  <c:v>1063.79</c:v>
                </c:pt>
                <c:pt idx="367871">
                  <c:v>393.46</c:v>
                </c:pt>
                <c:pt idx="367872">
                  <c:v>484.07</c:v>
                </c:pt>
                <c:pt idx="367873">
                  <c:v>549.78</c:v>
                </c:pt>
                <c:pt idx="367874">
                  <c:v>561.65</c:v>
                </c:pt>
                <c:pt idx="367875">
                  <c:v>443.74</c:v>
                </c:pt>
                <c:pt idx="367876">
                  <c:v>409.4</c:v>
                </c:pt>
                <c:pt idx="367877">
                  <c:v>427.12</c:v>
                </c:pt>
                <c:pt idx="367878">
                  <c:v>519.4</c:v>
                </c:pt>
                <c:pt idx="367879">
                  <c:v>507.63</c:v>
                </c:pt>
                <c:pt idx="367880">
                  <c:v>460.88</c:v>
                </c:pt>
                <c:pt idx="367881">
                  <c:v>396.6</c:v>
                </c:pt>
                <c:pt idx="367882">
                  <c:v>302.85000000000002</c:v>
                </c:pt>
                <c:pt idx="367883">
                  <c:v>455.48</c:v>
                </c:pt>
                <c:pt idx="367884">
                  <c:v>354.6</c:v>
                </c:pt>
                <c:pt idx="367885">
                  <c:v>503.7</c:v>
                </c:pt>
                <c:pt idx="367886">
                  <c:v>468.12</c:v>
                </c:pt>
                <c:pt idx="367887">
                  <c:v>433.78</c:v>
                </c:pt>
                <c:pt idx="367888">
                  <c:v>345.82</c:v>
                </c:pt>
                <c:pt idx="367889">
                  <c:v>339.25</c:v>
                </c:pt>
                <c:pt idx="367890">
                  <c:v>330.12</c:v>
                </c:pt>
                <c:pt idx="367891">
                  <c:v>303.24</c:v>
                </c:pt>
                <c:pt idx="367892">
                  <c:v>226.56</c:v>
                </c:pt>
                <c:pt idx="367893">
                  <c:v>301.64</c:v>
                </c:pt>
                <c:pt idx="367894">
                  <c:v>248.26</c:v>
                </c:pt>
                <c:pt idx="367895">
                  <c:v>227.79</c:v>
                </c:pt>
                <c:pt idx="367896">
                  <c:v>203.19</c:v>
                </c:pt>
                <c:pt idx="367897">
                  <c:v>428.26</c:v>
                </c:pt>
                <c:pt idx="367898">
                  <c:v>262.67</c:v>
                </c:pt>
                <c:pt idx="367899">
                  <c:v>353.75</c:v>
                </c:pt>
                <c:pt idx="367900">
                  <c:v>342.26</c:v>
                </c:pt>
                <c:pt idx="367901">
                  <c:v>425.43</c:v>
                </c:pt>
                <c:pt idx="367902">
                  <c:v>416.85</c:v>
                </c:pt>
                <c:pt idx="367903">
                  <c:v>445.23</c:v>
                </c:pt>
                <c:pt idx="367904">
                  <c:v>272.08</c:v>
                </c:pt>
                <c:pt idx="367905">
                  <c:v>386.67</c:v>
                </c:pt>
                <c:pt idx="367906">
                  <c:v>298.10000000000002</c:v>
                </c:pt>
                <c:pt idx="367907">
                  <c:v>291.02999999999997</c:v>
                </c:pt>
                <c:pt idx="367908">
                  <c:v>213.21</c:v>
                </c:pt>
                <c:pt idx="367909">
                  <c:v>363.11</c:v>
                </c:pt>
                <c:pt idx="367910">
                  <c:v>337.2</c:v>
                </c:pt>
                <c:pt idx="367911">
                  <c:v>268.14</c:v>
                </c:pt>
                <c:pt idx="367912">
                  <c:v>322.08999999999997</c:v>
                </c:pt>
                <c:pt idx="367913">
                  <c:v>485.8</c:v>
                </c:pt>
                <c:pt idx="367914">
                  <c:v>741.57</c:v>
                </c:pt>
                <c:pt idx="367915">
                  <c:v>936.1</c:v>
                </c:pt>
                <c:pt idx="367916">
                  <c:v>1396.06</c:v>
                </c:pt>
                <c:pt idx="367917">
                  <c:v>1625.96</c:v>
                </c:pt>
                <c:pt idx="367918">
                  <c:v>2383.84</c:v>
                </c:pt>
                <c:pt idx="367919">
                  <c:v>3991.2</c:v>
                </c:pt>
                <c:pt idx="367920">
                  <c:v>3365.01</c:v>
                </c:pt>
                <c:pt idx="367921">
                  <c:v>1804.99</c:v>
                </c:pt>
                <c:pt idx="367922">
                  <c:v>415.91</c:v>
                </c:pt>
                <c:pt idx="367923">
                  <c:v>398.21</c:v>
                </c:pt>
                <c:pt idx="367924">
                  <c:v>189.58</c:v>
                </c:pt>
                <c:pt idx="367925">
                  <c:v>271.44</c:v>
                </c:pt>
                <c:pt idx="367926">
                  <c:v>125.63</c:v>
                </c:pt>
                <c:pt idx="367927">
                  <c:v>324.12</c:v>
                </c:pt>
                <c:pt idx="367928">
                  <c:v>257.58</c:v>
                </c:pt>
                <c:pt idx="367929">
                  <c:v>377.19</c:v>
                </c:pt>
                <c:pt idx="367930">
                  <c:v>420.19</c:v>
                </c:pt>
                <c:pt idx="367931">
                  <c:v>409.73</c:v>
                </c:pt>
                <c:pt idx="367932">
                  <c:v>219.21</c:v>
                </c:pt>
                <c:pt idx="367933">
                  <c:v>288.51</c:v>
                </c:pt>
                <c:pt idx="367934">
                  <c:v>288.76</c:v>
                </c:pt>
                <c:pt idx="367935">
                  <c:v>363.45</c:v>
                </c:pt>
                <c:pt idx="367936">
                  <c:v>316.32</c:v>
                </c:pt>
                <c:pt idx="367937">
                  <c:v>286.45</c:v>
                </c:pt>
                <c:pt idx="367938">
                  <c:v>257.05</c:v>
                </c:pt>
                <c:pt idx="367939">
                  <c:v>339.38</c:v>
                </c:pt>
                <c:pt idx="367940">
                  <c:v>270.93</c:v>
                </c:pt>
                <c:pt idx="367941">
                  <c:v>387.01</c:v>
                </c:pt>
                <c:pt idx="367942">
                  <c:v>303.92</c:v>
                </c:pt>
                <c:pt idx="367943">
                  <c:v>279.06</c:v>
                </c:pt>
                <c:pt idx="367944">
                  <c:v>274.26</c:v>
                </c:pt>
                <c:pt idx="367945">
                  <c:v>221.18</c:v>
                </c:pt>
                <c:pt idx="367946">
                  <c:v>212.33</c:v>
                </c:pt>
                <c:pt idx="367947">
                  <c:v>305.88</c:v>
                </c:pt>
                <c:pt idx="367948">
                  <c:v>274.56</c:v>
                </c:pt>
                <c:pt idx="367949">
                  <c:v>226.93</c:v>
                </c:pt>
                <c:pt idx="367950">
                  <c:v>407.09</c:v>
                </c:pt>
                <c:pt idx="367951">
                  <c:v>202.76</c:v>
                </c:pt>
                <c:pt idx="367952">
                  <c:v>282.42</c:v>
                </c:pt>
                <c:pt idx="367953">
                  <c:v>314.91000000000003</c:v>
                </c:pt>
                <c:pt idx="367954">
                  <c:v>240.77</c:v>
                </c:pt>
                <c:pt idx="367955">
                  <c:v>213.8</c:v>
                </c:pt>
                <c:pt idx="367956">
                  <c:v>322.95999999999998</c:v>
                </c:pt>
                <c:pt idx="367957">
                  <c:v>336.13</c:v>
                </c:pt>
                <c:pt idx="367958">
                  <c:v>194.03</c:v>
                </c:pt>
                <c:pt idx="367959">
                  <c:v>217.7</c:v>
                </c:pt>
                <c:pt idx="367960">
                  <c:v>238.29</c:v>
                </c:pt>
                <c:pt idx="367961">
                  <c:v>320.01</c:v>
                </c:pt>
                <c:pt idx="367962">
                  <c:v>178.03</c:v>
                </c:pt>
                <c:pt idx="367963">
                  <c:v>196.58</c:v>
                </c:pt>
                <c:pt idx="367964">
                  <c:v>204.82</c:v>
                </c:pt>
                <c:pt idx="367965">
                  <c:v>7</c:v>
                </c:pt>
                <c:pt idx="367966">
                  <c:v>7</c:v>
                </c:pt>
                <c:pt idx="367967">
                  <c:v>7.5</c:v>
                </c:pt>
                <c:pt idx="367968">
                  <c:v>0</c:v>
                </c:pt>
                <c:pt idx="367969">
                  <c:v>7</c:v>
                </c:pt>
                <c:pt idx="367970">
                  <c:v>7</c:v>
                </c:pt>
                <c:pt idx="367971">
                  <c:v>35.200000000000003</c:v>
                </c:pt>
                <c:pt idx="367972">
                  <c:v>26.4</c:v>
                </c:pt>
                <c:pt idx="367973">
                  <c:v>70.400000000000006</c:v>
                </c:pt>
                <c:pt idx="367974">
                  <c:v>299.2</c:v>
                </c:pt>
                <c:pt idx="367975">
                  <c:v>290.39999999999998</c:v>
                </c:pt>
                <c:pt idx="367976">
                  <c:v>343.2</c:v>
                </c:pt>
                <c:pt idx="367977">
                  <c:v>607.20000000000005</c:v>
                </c:pt>
                <c:pt idx="367978">
                  <c:v>299.2</c:v>
                </c:pt>
                <c:pt idx="367979">
                  <c:v>360.8</c:v>
                </c:pt>
                <c:pt idx="367980">
                  <c:v>334.4</c:v>
                </c:pt>
                <c:pt idx="367981">
                  <c:v>202.4</c:v>
                </c:pt>
                <c:pt idx="367982">
                  <c:v>334.4</c:v>
                </c:pt>
                <c:pt idx="367983">
                  <c:v>343.2</c:v>
                </c:pt>
                <c:pt idx="367984">
                  <c:v>325.60000000000002</c:v>
                </c:pt>
                <c:pt idx="367985">
                  <c:v>475.2</c:v>
                </c:pt>
                <c:pt idx="367986">
                  <c:v>501.6</c:v>
                </c:pt>
                <c:pt idx="367987">
                  <c:v>316.8</c:v>
                </c:pt>
                <c:pt idx="367988">
                  <c:v>308</c:v>
                </c:pt>
                <c:pt idx="367989">
                  <c:v>360.8</c:v>
                </c:pt>
                <c:pt idx="367990">
                  <c:v>431.2</c:v>
                </c:pt>
                <c:pt idx="367991">
                  <c:v>290.39999999999998</c:v>
                </c:pt>
                <c:pt idx="367992">
                  <c:v>290.39999999999998</c:v>
                </c:pt>
                <c:pt idx="367993">
                  <c:v>334.4</c:v>
                </c:pt>
                <c:pt idx="367994">
                  <c:v>369.6</c:v>
                </c:pt>
                <c:pt idx="367995">
                  <c:v>281.60000000000002</c:v>
                </c:pt>
                <c:pt idx="367996">
                  <c:v>316.8</c:v>
                </c:pt>
                <c:pt idx="367997">
                  <c:v>413.6</c:v>
                </c:pt>
                <c:pt idx="367998">
                  <c:v>457.6</c:v>
                </c:pt>
                <c:pt idx="367999">
                  <c:v>616</c:v>
                </c:pt>
                <c:pt idx="368000">
                  <c:v>871.2</c:v>
                </c:pt>
                <c:pt idx="368001">
                  <c:v>1293.5999999999999</c:v>
                </c:pt>
                <c:pt idx="368002">
                  <c:v>1399.2</c:v>
                </c:pt>
                <c:pt idx="368003">
                  <c:v>457.6</c:v>
                </c:pt>
                <c:pt idx="368004">
                  <c:v>624.79999999999995</c:v>
                </c:pt>
                <c:pt idx="368005">
                  <c:v>396</c:v>
                </c:pt>
                <c:pt idx="368006">
                  <c:v>431.2</c:v>
                </c:pt>
                <c:pt idx="368007">
                  <c:v>364.4</c:v>
                </c:pt>
                <c:pt idx="368008">
                  <c:v>432</c:v>
                </c:pt>
                <c:pt idx="368009">
                  <c:v>585</c:v>
                </c:pt>
                <c:pt idx="368010">
                  <c:v>387</c:v>
                </c:pt>
                <c:pt idx="368011">
                  <c:v>396</c:v>
                </c:pt>
                <c:pt idx="368012">
                  <c:v>486</c:v>
                </c:pt>
                <c:pt idx="368013">
                  <c:v>180</c:v>
                </c:pt>
                <c:pt idx="368014">
                  <c:v>450</c:v>
                </c:pt>
                <c:pt idx="368015">
                  <c:v>333</c:v>
                </c:pt>
                <c:pt idx="368016">
                  <c:v>540</c:v>
                </c:pt>
                <c:pt idx="368017">
                  <c:v>594</c:v>
                </c:pt>
                <c:pt idx="368018">
                  <c:v>369</c:v>
                </c:pt>
                <c:pt idx="368019">
                  <c:v>504</c:v>
                </c:pt>
                <c:pt idx="368020">
                  <c:v>558</c:v>
                </c:pt>
                <c:pt idx="368021">
                  <c:v>468</c:v>
                </c:pt>
                <c:pt idx="368022">
                  <c:v>684</c:v>
                </c:pt>
                <c:pt idx="368023">
                  <c:v>513</c:v>
                </c:pt>
                <c:pt idx="368024">
                  <c:v>279</c:v>
                </c:pt>
                <c:pt idx="368025">
                  <c:v>549</c:v>
                </c:pt>
                <c:pt idx="368026">
                  <c:v>495</c:v>
                </c:pt>
                <c:pt idx="368027">
                  <c:v>522</c:v>
                </c:pt>
                <c:pt idx="368028">
                  <c:v>342</c:v>
                </c:pt>
                <c:pt idx="368029">
                  <c:v>513</c:v>
                </c:pt>
                <c:pt idx="368030">
                  <c:v>387</c:v>
                </c:pt>
                <c:pt idx="368031">
                  <c:v>450</c:v>
                </c:pt>
                <c:pt idx="368032">
                  <c:v>513</c:v>
                </c:pt>
                <c:pt idx="368033">
                  <c:v>432</c:v>
                </c:pt>
                <c:pt idx="368034">
                  <c:v>459</c:v>
                </c:pt>
                <c:pt idx="368035">
                  <c:v>414</c:v>
                </c:pt>
                <c:pt idx="368036">
                  <c:v>360</c:v>
                </c:pt>
                <c:pt idx="368037">
                  <c:v>450</c:v>
                </c:pt>
                <c:pt idx="368038">
                  <c:v>711</c:v>
                </c:pt>
                <c:pt idx="368039">
                  <c:v>360</c:v>
                </c:pt>
                <c:pt idx="368040">
                  <c:v>378</c:v>
                </c:pt>
                <c:pt idx="368041">
                  <c:v>504</c:v>
                </c:pt>
                <c:pt idx="368042">
                  <c:v>486</c:v>
                </c:pt>
                <c:pt idx="368043">
                  <c:v>450</c:v>
                </c:pt>
                <c:pt idx="368044">
                  <c:v>360</c:v>
                </c:pt>
                <c:pt idx="368045">
                  <c:v>333</c:v>
                </c:pt>
                <c:pt idx="368046">
                  <c:v>486</c:v>
                </c:pt>
                <c:pt idx="368047">
                  <c:v>11778.8</c:v>
                </c:pt>
                <c:pt idx="368048">
                  <c:v>21566.560000000001</c:v>
                </c:pt>
                <c:pt idx="368049">
                  <c:v>16230.03</c:v>
                </c:pt>
                <c:pt idx="368050">
                  <c:v>8436.94</c:v>
                </c:pt>
                <c:pt idx="368051">
                  <c:v>7804.26</c:v>
                </c:pt>
                <c:pt idx="368052">
                  <c:v>7631.85</c:v>
                </c:pt>
                <c:pt idx="368053">
                  <c:v>6953.5</c:v>
                </c:pt>
                <c:pt idx="368054">
                  <c:v>8825.16</c:v>
                </c:pt>
                <c:pt idx="368055">
                  <c:v>12442.97</c:v>
                </c:pt>
                <c:pt idx="368056">
                  <c:v>9015.57</c:v>
                </c:pt>
                <c:pt idx="368057">
                  <c:v>8646.58</c:v>
                </c:pt>
                <c:pt idx="368058">
                  <c:v>8717.18</c:v>
                </c:pt>
                <c:pt idx="368059">
                  <c:v>10863.35</c:v>
                </c:pt>
                <c:pt idx="368060">
                  <c:v>21340.71</c:v>
                </c:pt>
                <c:pt idx="368061">
                  <c:v>18107.27</c:v>
                </c:pt>
                <c:pt idx="368062">
                  <c:v>11104.01</c:v>
                </c:pt>
                <c:pt idx="368063">
                  <c:v>10318.129999999999</c:v>
                </c:pt>
                <c:pt idx="368064">
                  <c:v>12493.69</c:v>
                </c:pt>
                <c:pt idx="368065">
                  <c:v>10438.959999999999</c:v>
                </c:pt>
                <c:pt idx="368066">
                  <c:v>16956.89</c:v>
                </c:pt>
                <c:pt idx="368067">
                  <c:v>14228.01</c:v>
                </c:pt>
                <c:pt idx="368068">
                  <c:v>7796.27</c:v>
                </c:pt>
                <c:pt idx="368069">
                  <c:v>8198.5</c:v>
                </c:pt>
                <c:pt idx="368070">
                  <c:v>8741.08</c:v>
                </c:pt>
                <c:pt idx="368071">
                  <c:v>7788.42</c:v>
                </c:pt>
                <c:pt idx="368072">
                  <c:v>8590.76</c:v>
                </c:pt>
                <c:pt idx="368073">
                  <c:v>8126.59</c:v>
                </c:pt>
                <c:pt idx="368074">
                  <c:v>8398.31</c:v>
                </c:pt>
                <c:pt idx="368075">
                  <c:v>8548.14</c:v>
                </c:pt>
                <c:pt idx="368076">
                  <c:v>7555.87</c:v>
                </c:pt>
                <c:pt idx="368077">
                  <c:v>7794.08</c:v>
                </c:pt>
                <c:pt idx="368078">
                  <c:v>8218.41</c:v>
                </c:pt>
                <c:pt idx="368079">
                  <c:v>9325.6200000000008</c:v>
                </c:pt>
                <c:pt idx="368080">
                  <c:v>9510.19</c:v>
                </c:pt>
                <c:pt idx="368081">
                  <c:v>8671.74</c:v>
                </c:pt>
                <c:pt idx="368082">
                  <c:v>10503.01</c:v>
                </c:pt>
                <c:pt idx="368083">
                  <c:v>9348.31</c:v>
                </c:pt>
                <c:pt idx="368084">
                  <c:v>9799.49</c:v>
                </c:pt>
                <c:pt idx="368085">
                  <c:v>11557.69</c:v>
                </c:pt>
                <c:pt idx="368086">
                  <c:v>9009.49</c:v>
                </c:pt>
                <c:pt idx="368087">
                  <c:v>8261.34</c:v>
                </c:pt>
                <c:pt idx="368088">
                  <c:v>9609.81</c:v>
                </c:pt>
                <c:pt idx="368089">
                  <c:v>10176.9</c:v>
                </c:pt>
                <c:pt idx="368090">
                  <c:v>12004.14</c:v>
                </c:pt>
                <c:pt idx="368091">
                  <c:v>15491.82</c:v>
                </c:pt>
                <c:pt idx="368092">
                  <c:v>22166.11</c:v>
                </c:pt>
                <c:pt idx="368093">
                  <c:v>26268.11</c:v>
                </c:pt>
                <c:pt idx="368094">
                  <c:v>7182.12</c:v>
                </c:pt>
                <c:pt idx="368095">
                  <c:v>7062.2</c:v>
                </c:pt>
                <c:pt idx="368096">
                  <c:v>8035.19</c:v>
                </c:pt>
                <c:pt idx="368097">
                  <c:v>8632.57</c:v>
                </c:pt>
                <c:pt idx="368098">
                  <c:v>8977.5499999999993</c:v>
                </c:pt>
                <c:pt idx="368099">
                  <c:v>10333.92</c:v>
                </c:pt>
                <c:pt idx="368100">
                  <c:v>20250.68</c:v>
                </c:pt>
                <c:pt idx="368101">
                  <c:v>22789.84</c:v>
                </c:pt>
                <c:pt idx="368102">
                  <c:v>7411.2</c:v>
                </c:pt>
                <c:pt idx="368103">
                  <c:v>8858.33</c:v>
                </c:pt>
                <c:pt idx="368104">
                  <c:v>8912.26</c:v>
                </c:pt>
                <c:pt idx="368105">
                  <c:v>7690.91</c:v>
                </c:pt>
                <c:pt idx="368106">
                  <c:v>8042.02</c:v>
                </c:pt>
                <c:pt idx="368107">
                  <c:v>8874.7800000000007</c:v>
                </c:pt>
                <c:pt idx="368108">
                  <c:v>9518.64</c:v>
                </c:pt>
                <c:pt idx="368109">
                  <c:v>9702.7199999999993</c:v>
                </c:pt>
                <c:pt idx="368110">
                  <c:v>12575.37</c:v>
                </c:pt>
                <c:pt idx="368111">
                  <c:v>11975.3</c:v>
                </c:pt>
                <c:pt idx="368112">
                  <c:v>25698.37</c:v>
                </c:pt>
                <c:pt idx="368113">
                  <c:v>21703.14</c:v>
                </c:pt>
                <c:pt idx="368114">
                  <c:v>11855.79</c:v>
                </c:pt>
                <c:pt idx="368115">
                  <c:v>11215.42</c:v>
                </c:pt>
                <c:pt idx="368116">
                  <c:v>13266.75</c:v>
                </c:pt>
                <c:pt idx="368117">
                  <c:v>13605.92</c:v>
                </c:pt>
                <c:pt idx="368118">
                  <c:v>19275.82</c:v>
                </c:pt>
                <c:pt idx="368119">
                  <c:v>13582.77</c:v>
                </c:pt>
                <c:pt idx="368120">
                  <c:v>7486.77</c:v>
                </c:pt>
                <c:pt idx="368121">
                  <c:v>7996.33</c:v>
                </c:pt>
                <c:pt idx="368122">
                  <c:v>7666.02</c:v>
                </c:pt>
                <c:pt idx="368123">
                  <c:v>8092.64</c:v>
                </c:pt>
                <c:pt idx="368124">
                  <c:v>8029.45</c:v>
                </c:pt>
                <c:pt idx="368125">
                  <c:v>7907.75</c:v>
                </c:pt>
                <c:pt idx="368126">
                  <c:v>7818.42</c:v>
                </c:pt>
                <c:pt idx="368127">
                  <c:v>7525.27</c:v>
                </c:pt>
                <c:pt idx="368128">
                  <c:v>7638.59</c:v>
                </c:pt>
                <c:pt idx="368129">
                  <c:v>8267.17</c:v>
                </c:pt>
                <c:pt idx="368130">
                  <c:v>9227.02</c:v>
                </c:pt>
                <c:pt idx="368131">
                  <c:v>10481.370000000001</c:v>
                </c:pt>
                <c:pt idx="368132">
                  <c:v>9787.36</c:v>
                </c:pt>
                <c:pt idx="368133">
                  <c:v>10229.84</c:v>
                </c:pt>
                <c:pt idx="368134">
                  <c:v>9768.64</c:v>
                </c:pt>
                <c:pt idx="368135">
                  <c:v>10234.73</c:v>
                </c:pt>
                <c:pt idx="368136">
                  <c:v>11305.12</c:v>
                </c:pt>
                <c:pt idx="368137">
                  <c:v>11748.36</c:v>
                </c:pt>
                <c:pt idx="368138">
                  <c:v>11160.97</c:v>
                </c:pt>
                <c:pt idx="368139">
                  <c:v>9296.59</c:v>
                </c:pt>
                <c:pt idx="368140">
                  <c:v>11454.33</c:v>
                </c:pt>
                <c:pt idx="368141">
                  <c:v>10811.04</c:v>
                </c:pt>
                <c:pt idx="368142">
                  <c:v>12284.36</c:v>
                </c:pt>
                <c:pt idx="368143">
                  <c:v>17527.509999999998</c:v>
                </c:pt>
                <c:pt idx="368144">
                  <c:v>25889.69</c:v>
                </c:pt>
                <c:pt idx="368145">
                  <c:v>28523.61</c:v>
                </c:pt>
                <c:pt idx="368146">
                  <c:v>12638.71</c:v>
                </c:pt>
                <c:pt idx="368147">
                  <c:v>7332.57</c:v>
                </c:pt>
                <c:pt idx="368148">
                  <c:v>9003.5</c:v>
                </c:pt>
                <c:pt idx="368149">
                  <c:v>9600.4</c:v>
                </c:pt>
                <c:pt idx="368150">
                  <c:v>10277.219999999999</c:v>
                </c:pt>
                <c:pt idx="368151">
                  <c:v>12149.22</c:v>
                </c:pt>
                <c:pt idx="368152">
                  <c:v>16531.689999999999</c:v>
                </c:pt>
                <c:pt idx="368153">
                  <c:v>27935.3</c:v>
                </c:pt>
                <c:pt idx="368154">
                  <c:v>8037.14</c:v>
                </c:pt>
                <c:pt idx="368155">
                  <c:v>8456.35</c:v>
                </c:pt>
                <c:pt idx="368156">
                  <c:v>8757.34</c:v>
                </c:pt>
                <c:pt idx="368157">
                  <c:v>8049.88</c:v>
                </c:pt>
                <c:pt idx="368158">
                  <c:v>8861.91</c:v>
                </c:pt>
                <c:pt idx="368159">
                  <c:v>10058.629999999999</c:v>
                </c:pt>
                <c:pt idx="368160">
                  <c:v>12332.77</c:v>
                </c:pt>
                <c:pt idx="368161">
                  <c:v>11098.29</c:v>
                </c:pt>
                <c:pt idx="368162">
                  <c:v>9148.86</c:v>
                </c:pt>
                <c:pt idx="368163">
                  <c:v>11464.35</c:v>
                </c:pt>
                <c:pt idx="368164">
                  <c:v>15738.51</c:v>
                </c:pt>
                <c:pt idx="368165">
                  <c:v>26634.04</c:v>
                </c:pt>
                <c:pt idx="368166">
                  <c:v>24509.360000000001</c:v>
                </c:pt>
                <c:pt idx="368167">
                  <c:v>14239.66</c:v>
                </c:pt>
                <c:pt idx="368168">
                  <c:v>15425.79</c:v>
                </c:pt>
                <c:pt idx="368169">
                  <c:v>13407.11</c:v>
                </c:pt>
                <c:pt idx="368170">
                  <c:v>22116.99</c:v>
                </c:pt>
                <c:pt idx="368171">
                  <c:v>15722.21</c:v>
                </c:pt>
                <c:pt idx="368172">
                  <c:v>9115.56</c:v>
                </c:pt>
                <c:pt idx="368173">
                  <c:v>9819.2199999999993</c:v>
                </c:pt>
                <c:pt idx="368174">
                  <c:v>8441.7999999999993</c:v>
                </c:pt>
                <c:pt idx="368175">
                  <c:v>9610.39</c:v>
                </c:pt>
                <c:pt idx="368176">
                  <c:v>8768.81</c:v>
                </c:pt>
                <c:pt idx="368177">
                  <c:v>10083.049999999999</c:v>
                </c:pt>
                <c:pt idx="368178">
                  <c:v>9470.66</c:v>
                </c:pt>
                <c:pt idx="368179">
                  <c:v>10331.25</c:v>
                </c:pt>
                <c:pt idx="368180">
                  <c:v>9117.99</c:v>
                </c:pt>
                <c:pt idx="368181">
                  <c:v>9269.44</c:v>
                </c:pt>
                <c:pt idx="368182">
                  <c:v>9061.2099999999991</c:v>
                </c:pt>
                <c:pt idx="368183">
                  <c:v>10963.37</c:v>
                </c:pt>
                <c:pt idx="368184">
                  <c:v>10962.5</c:v>
                </c:pt>
                <c:pt idx="368185">
                  <c:v>11160.84</c:v>
                </c:pt>
                <c:pt idx="368186">
                  <c:v>10977.21</c:v>
                </c:pt>
                <c:pt idx="368187">
                  <c:v>11598.3</c:v>
                </c:pt>
                <c:pt idx="368188">
                  <c:v>12556.14</c:v>
                </c:pt>
                <c:pt idx="368189">
                  <c:v>12192.45</c:v>
                </c:pt>
                <c:pt idx="368190">
                  <c:v>5890.63</c:v>
                </c:pt>
                <c:pt idx="368191">
                  <c:v>6191.2</c:v>
                </c:pt>
                <c:pt idx="368192">
                  <c:v>5400.28</c:v>
                </c:pt>
                <c:pt idx="368193">
                  <c:v>5697.58</c:v>
                </c:pt>
                <c:pt idx="368194">
                  <c:v>7077.33</c:v>
                </c:pt>
                <c:pt idx="368195">
                  <c:v>6215.15</c:v>
                </c:pt>
                <c:pt idx="368196">
                  <c:v>4903.34</c:v>
                </c:pt>
                <c:pt idx="368197">
                  <c:v>5394.12</c:v>
                </c:pt>
                <c:pt idx="368198">
                  <c:v>4721.78</c:v>
                </c:pt>
                <c:pt idx="368199">
                  <c:v>4088.82</c:v>
                </c:pt>
                <c:pt idx="368200">
                  <c:v>5577.16</c:v>
                </c:pt>
                <c:pt idx="368201">
                  <c:v>4220.7</c:v>
                </c:pt>
                <c:pt idx="368202">
                  <c:v>4109.2</c:v>
                </c:pt>
                <c:pt idx="368203">
                  <c:v>4554.82</c:v>
                </c:pt>
                <c:pt idx="368204">
                  <c:v>5238.2</c:v>
                </c:pt>
                <c:pt idx="368205">
                  <c:v>6676.4</c:v>
                </c:pt>
                <c:pt idx="368206">
                  <c:v>5426.16</c:v>
                </c:pt>
                <c:pt idx="368207">
                  <c:v>5588.06</c:v>
                </c:pt>
                <c:pt idx="368208">
                  <c:v>5897.16</c:v>
                </c:pt>
                <c:pt idx="368209">
                  <c:v>7179.61</c:v>
                </c:pt>
                <c:pt idx="368210">
                  <c:v>4498.42</c:v>
                </c:pt>
                <c:pt idx="368211">
                  <c:v>6752.2</c:v>
                </c:pt>
                <c:pt idx="368212">
                  <c:v>6903.15</c:v>
                </c:pt>
                <c:pt idx="368213">
                  <c:v>7064.48</c:v>
                </c:pt>
                <c:pt idx="368214">
                  <c:v>8048.3</c:v>
                </c:pt>
                <c:pt idx="368215">
                  <c:v>6606.64</c:v>
                </c:pt>
                <c:pt idx="368216">
                  <c:v>8325.76</c:v>
                </c:pt>
                <c:pt idx="368217">
                  <c:v>5736.36</c:v>
                </c:pt>
                <c:pt idx="368218">
                  <c:v>6770.82</c:v>
                </c:pt>
                <c:pt idx="368219">
                  <c:v>6745.32</c:v>
                </c:pt>
                <c:pt idx="368220">
                  <c:v>8220.1</c:v>
                </c:pt>
                <c:pt idx="368221">
                  <c:v>5350.18</c:v>
                </c:pt>
                <c:pt idx="368222">
                  <c:v>5054.8599999999997</c:v>
                </c:pt>
                <c:pt idx="368223">
                  <c:v>4342.8999999999996</c:v>
                </c:pt>
                <c:pt idx="368224">
                  <c:v>4000.48</c:v>
                </c:pt>
                <c:pt idx="368225">
                  <c:v>4332.42</c:v>
                </c:pt>
                <c:pt idx="368226">
                  <c:v>4079.92</c:v>
                </c:pt>
                <c:pt idx="368227">
                  <c:v>4656.62</c:v>
                </c:pt>
                <c:pt idx="368228">
                  <c:v>4635.12</c:v>
                </c:pt>
                <c:pt idx="368229">
                  <c:v>4287.34</c:v>
                </c:pt>
                <c:pt idx="368230">
                  <c:v>3229.52</c:v>
                </c:pt>
                <c:pt idx="368231">
                  <c:v>4174.3</c:v>
                </c:pt>
                <c:pt idx="368232">
                  <c:v>12070.08</c:v>
                </c:pt>
                <c:pt idx="368233">
                  <c:v>5033.08</c:v>
                </c:pt>
                <c:pt idx="368234">
                  <c:v>4802.22</c:v>
                </c:pt>
                <c:pt idx="368235">
                  <c:v>7283.76</c:v>
                </c:pt>
                <c:pt idx="368236">
                  <c:v>9910.32</c:v>
                </c:pt>
                <c:pt idx="368237">
                  <c:v>5944.1</c:v>
                </c:pt>
                <c:pt idx="368238">
                  <c:v>5186.3599999999997</c:v>
                </c:pt>
                <c:pt idx="368239">
                  <c:v>5096.51</c:v>
                </c:pt>
                <c:pt idx="368240">
                  <c:v>6124.36</c:v>
                </c:pt>
                <c:pt idx="368241">
                  <c:v>5853.04</c:v>
                </c:pt>
                <c:pt idx="368242">
                  <c:v>6126.42</c:v>
                </c:pt>
                <c:pt idx="368243">
                  <c:v>5892.4</c:v>
                </c:pt>
                <c:pt idx="368244">
                  <c:v>5221.9399999999996</c:v>
                </c:pt>
                <c:pt idx="368245">
                  <c:v>4576.3</c:v>
                </c:pt>
                <c:pt idx="368246">
                  <c:v>6282.86</c:v>
                </c:pt>
                <c:pt idx="368247">
                  <c:v>6178.54</c:v>
                </c:pt>
                <c:pt idx="368248">
                  <c:v>5339.56</c:v>
                </c:pt>
                <c:pt idx="368249">
                  <c:v>5028.7700000000004</c:v>
                </c:pt>
                <c:pt idx="368250">
                  <c:v>5780.26</c:v>
                </c:pt>
                <c:pt idx="368251">
                  <c:v>4146.75</c:v>
                </c:pt>
                <c:pt idx="368252">
                  <c:v>4575.83</c:v>
                </c:pt>
                <c:pt idx="368253">
                  <c:v>5385.26</c:v>
                </c:pt>
                <c:pt idx="368254">
                  <c:v>6421.64</c:v>
                </c:pt>
                <c:pt idx="368255">
                  <c:v>5190.37</c:v>
                </c:pt>
                <c:pt idx="368256">
                  <c:v>5603.84</c:v>
                </c:pt>
                <c:pt idx="368257">
                  <c:v>5428.42</c:v>
                </c:pt>
                <c:pt idx="368258">
                  <c:v>5487.45</c:v>
                </c:pt>
                <c:pt idx="368259">
                  <c:v>5285.87</c:v>
                </c:pt>
                <c:pt idx="368260">
                  <c:v>6443.48</c:v>
                </c:pt>
                <c:pt idx="368261">
                  <c:v>6931.64</c:v>
                </c:pt>
                <c:pt idx="368262">
                  <c:v>5358.45</c:v>
                </c:pt>
                <c:pt idx="368263">
                  <c:v>6150.78</c:v>
                </c:pt>
                <c:pt idx="368264">
                  <c:v>6672.53</c:v>
                </c:pt>
                <c:pt idx="368265">
                  <c:v>5589.16</c:v>
                </c:pt>
                <c:pt idx="368266">
                  <c:v>7742.4</c:v>
                </c:pt>
                <c:pt idx="368267">
                  <c:v>6896.17</c:v>
                </c:pt>
                <c:pt idx="368268">
                  <c:v>8443.32</c:v>
                </c:pt>
                <c:pt idx="368269">
                  <c:v>9106.02</c:v>
                </c:pt>
                <c:pt idx="368270">
                  <c:v>8982.2900000000009</c:v>
                </c:pt>
                <c:pt idx="368271">
                  <c:v>8205.74</c:v>
                </c:pt>
                <c:pt idx="368272">
                  <c:v>6447.16</c:v>
                </c:pt>
                <c:pt idx="368273">
                  <c:v>8780.74</c:v>
                </c:pt>
                <c:pt idx="368274">
                  <c:v>6737.93</c:v>
                </c:pt>
                <c:pt idx="368275">
                  <c:v>5221.25</c:v>
                </c:pt>
                <c:pt idx="368276">
                  <c:v>6164.02</c:v>
                </c:pt>
                <c:pt idx="368277">
                  <c:v>5782.39</c:v>
                </c:pt>
                <c:pt idx="368278">
                  <c:v>4755.66</c:v>
                </c:pt>
                <c:pt idx="368279">
                  <c:v>5577.64</c:v>
                </c:pt>
                <c:pt idx="368280">
                  <c:v>5461.69</c:v>
                </c:pt>
                <c:pt idx="368281">
                  <c:v>4627.3100000000004</c:v>
                </c:pt>
                <c:pt idx="368282">
                  <c:v>6500.24</c:v>
                </c:pt>
                <c:pt idx="368283">
                  <c:v>6497.19</c:v>
                </c:pt>
                <c:pt idx="368284">
                  <c:v>13874.57</c:v>
                </c:pt>
                <c:pt idx="368285">
                  <c:v>6996.59</c:v>
                </c:pt>
                <c:pt idx="368286">
                  <c:v>8217.82</c:v>
                </c:pt>
                <c:pt idx="368287">
                  <c:v>9068.2099999999991</c:v>
                </c:pt>
                <c:pt idx="368288">
                  <c:v>13316.63</c:v>
                </c:pt>
                <c:pt idx="368289">
                  <c:v>8876.75</c:v>
                </c:pt>
                <c:pt idx="368290">
                  <c:v>7365.78</c:v>
                </c:pt>
                <c:pt idx="368291">
                  <c:v>6366.11</c:v>
                </c:pt>
                <c:pt idx="368292">
                  <c:v>6252.98</c:v>
                </c:pt>
                <c:pt idx="368293">
                  <c:v>4277.6499999999996</c:v>
                </c:pt>
                <c:pt idx="368294">
                  <c:v>5973.39</c:v>
                </c:pt>
                <c:pt idx="368295">
                  <c:v>6746.93</c:v>
                </c:pt>
                <c:pt idx="368296">
                  <c:v>5551.72</c:v>
                </c:pt>
                <c:pt idx="368297">
                  <c:v>6333.26</c:v>
                </c:pt>
                <c:pt idx="368298">
                  <c:v>5976.84</c:v>
                </c:pt>
                <c:pt idx="368299">
                  <c:v>7777.42</c:v>
                </c:pt>
                <c:pt idx="368300">
                  <c:v>7950.59</c:v>
                </c:pt>
                <c:pt idx="368301">
                  <c:v>5712.83</c:v>
                </c:pt>
                <c:pt idx="368302">
                  <c:v>5782.75</c:v>
                </c:pt>
                <c:pt idx="368303">
                  <c:v>7478.32</c:v>
                </c:pt>
                <c:pt idx="368304">
                  <c:v>5411.37</c:v>
                </c:pt>
                <c:pt idx="368305">
                  <c:v>5717.41</c:v>
                </c:pt>
                <c:pt idx="368306">
                  <c:v>5902.53</c:v>
                </c:pt>
                <c:pt idx="368307">
                  <c:v>5088.6499999999996</c:v>
                </c:pt>
                <c:pt idx="368308">
                  <c:v>6412.34</c:v>
                </c:pt>
                <c:pt idx="368309">
                  <c:v>6851.09</c:v>
                </c:pt>
                <c:pt idx="368310">
                  <c:v>6664.46</c:v>
                </c:pt>
                <c:pt idx="368311">
                  <c:v>7861.2</c:v>
                </c:pt>
                <c:pt idx="368312">
                  <c:v>8161.09</c:v>
                </c:pt>
                <c:pt idx="368313">
                  <c:v>5896.41</c:v>
                </c:pt>
                <c:pt idx="368314">
                  <c:v>8605.59</c:v>
                </c:pt>
                <c:pt idx="368315">
                  <c:v>7090.14</c:v>
                </c:pt>
                <c:pt idx="368316">
                  <c:v>9519.39</c:v>
                </c:pt>
                <c:pt idx="368317">
                  <c:v>7110.14</c:v>
                </c:pt>
                <c:pt idx="368318">
                  <c:v>8017.37</c:v>
                </c:pt>
                <c:pt idx="368319">
                  <c:v>9209.19</c:v>
                </c:pt>
                <c:pt idx="368320">
                  <c:v>8013.28</c:v>
                </c:pt>
                <c:pt idx="368321">
                  <c:v>10311.06</c:v>
                </c:pt>
                <c:pt idx="368322">
                  <c:v>10150.379999999999</c:v>
                </c:pt>
                <c:pt idx="368323">
                  <c:v>11284.7</c:v>
                </c:pt>
                <c:pt idx="368324">
                  <c:v>8264.8700000000008</c:v>
                </c:pt>
                <c:pt idx="368325">
                  <c:v>8244.17</c:v>
                </c:pt>
                <c:pt idx="368326">
                  <c:v>7125.4</c:v>
                </c:pt>
                <c:pt idx="368327">
                  <c:v>6659.5</c:v>
                </c:pt>
                <c:pt idx="368328">
                  <c:v>6641.44</c:v>
                </c:pt>
                <c:pt idx="368329">
                  <c:v>6659.55</c:v>
                </c:pt>
                <c:pt idx="368330">
                  <c:v>6964.56</c:v>
                </c:pt>
                <c:pt idx="368331">
                  <c:v>7047.23</c:v>
                </c:pt>
                <c:pt idx="368332">
                  <c:v>6218.67</c:v>
                </c:pt>
                <c:pt idx="368333">
                  <c:v>71836.149999999994</c:v>
                </c:pt>
                <c:pt idx="368334">
                  <c:v>62801.85</c:v>
                </c:pt>
                <c:pt idx="368335">
                  <c:v>60207.63</c:v>
                </c:pt>
                <c:pt idx="368336">
                  <c:v>47639.12</c:v>
                </c:pt>
                <c:pt idx="368337">
                  <c:v>63948.35</c:v>
                </c:pt>
                <c:pt idx="368338">
                  <c:v>55125.82</c:v>
                </c:pt>
                <c:pt idx="368339">
                  <c:v>49331.19</c:v>
                </c:pt>
                <c:pt idx="368340">
                  <c:v>44068.9</c:v>
                </c:pt>
                <c:pt idx="368341">
                  <c:v>43233.96</c:v>
                </c:pt>
                <c:pt idx="368342">
                  <c:v>48811.16</c:v>
                </c:pt>
                <c:pt idx="368343">
                  <c:v>40928.15</c:v>
                </c:pt>
                <c:pt idx="368344">
                  <c:v>43116.98</c:v>
                </c:pt>
                <c:pt idx="368345">
                  <c:v>40615.019999999997</c:v>
                </c:pt>
                <c:pt idx="368346">
                  <c:v>46617.99</c:v>
                </c:pt>
                <c:pt idx="368347">
                  <c:v>37454.65</c:v>
                </c:pt>
                <c:pt idx="368348">
                  <c:v>38049.22</c:v>
                </c:pt>
                <c:pt idx="368349">
                  <c:v>44712.55</c:v>
                </c:pt>
                <c:pt idx="368350">
                  <c:v>46568.38</c:v>
                </c:pt>
                <c:pt idx="368351">
                  <c:v>50052.51</c:v>
                </c:pt>
                <c:pt idx="368352">
                  <c:v>43180.88</c:v>
                </c:pt>
                <c:pt idx="368353">
                  <c:v>46071</c:v>
                </c:pt>
                <c:pt idx="368354">
                  <c:v>51911.12</c:v>
                </c:pt>
                <c:pt idx="368355">
                  <c:v>37830.93</c:v>
                </c:pt>
                <c:pt idx="368356">
                  <c:v>41941.43</c:v>
                </c:pt>
                <c:pt idx="368357">
                  <c:v>45117.35</c:v>
                </c:pt>
                <c:pt idx="368358">
                  <c:v>47450.5</c:v>
                </c:pt>
                <c:pt idx="368359">
                  <c:v>52084.87</c:v>
                </c:pt>
                <c:pt idx="368360">
                  <c:v>51238.48</c:v>
                </c:pt>
                <c:pt idx="368361">
                  <c:v>64081.22</c:v>
                </c:pt>
                <c:pt idx="368362">
                  <c:v>53693.82</c:v>
                </c:pt>
                <c:pt idx="368363">
                  <c:v>56416.92</c:v>
                </c:pt>
                <c:pt idx="368364">
                  <c:v>44373.74</c:v>
                </c:pt>
                <c:pt idx="368365">
                  <c:v>40580.58</c:v>
                </c:pt>
                <c:pt idx="368366">
                  <c:v>37253.74</c:v>
                </c:pt>
                <c:pt idx="368367">
                  <c:v>36674.42</c:v>
                </c:pt>
                <c:pt idx="368368">
                  <c:v>35931.56</c:v>
                </c:pt>
                <c:pt idx="368369">
                  <c:v>33910.79</c:v>
                </c:pt>
                <c:pt idx="368370">
                  <c:v>35625.22</c:v>
                </c:pt>
                <c:pt idx="368371">
                  <c:v>30522.720000000001</c:v>
                </c:pt>
                <c:pt idx="368372">
                  <c:v>37318.879999999997</c:v>
                </c:pt>
                <c:pt idx="368373">
                  <c:v>58919.14</c:v>
                </c:pt>
                <c:pt idx="368374">
                  <c:v>54416.09</c:v>
                </c:pt>
                <c:pt idx="368375">
                  <c:v>339700.62</c:v>
                </c:pt>
                <c:pt idx="368376">
                  <c:v>57781.95</c:v>
                </c:pt>
                <c:pt idx="368377">
                  <c:v>74374.399999999994</c:v>
                </c:pt>
                <c:pt idx="368378">
                  <c:v>101035.23</c:v>
                </c:pt>
                <c:pt idx="368379">
                  <c:v>180099.4</c:v>
                </c:pt>
                <c:pt idx="368380">
                  <c:v>55278.879999999997</c:v>
                </c:pt>
                <c:pt idx="368381">
                  <c:v>38130.559999999998</c:v>
                </c:pt>
                <c:pt idx="368382">
                  <c:v>34461.72</c:v>
                </c:pt>
                <c:pt idx="368383">
                  <c:v>41867.660000000003</c:v>
                </c:pt>
                <c:pt idx="368384">
                  <c:v>40903.29</c:v>
                </c:pt>
                <c:pt idx="368385">
                  <c:v>55169.37</c:v>
                </c:pt>
                <c:pt idx="368386">
                  <c:v>45225.36</c:v>
                </c:pt>
                <c:pt idx="368387">
                  <c:v>57128.71</c:v>
                </c:pt>
                <c:pt idx="368388">
                  <c:v>42137.81</c:v>
                </c:pt>
                <c:pt idx="368389">
                  <c:v>46355.75</c:v>
                </c:pt>
                <c:pt idx="368390">
                  <c:v>39610.6</c:v>
                </c:pt>
                <c:pt idx="368391">
                  <c:v>47652.06</c:v>
                </c:pt>
                <c:pt idx="368392">
                  <c:v>40615.519999999997</c:v>
                </c:pt>
                <c:pt idx="368393">
                  <c:v>42606.15</c:v>
                </c:pt>
                <c:pt idx="368394">
                  <c:v>44302.55</c:v>
                </c:pt>
                <c:pt idx="368395">
                  <c:v>42831.51</c:v>
                </c:pt>
                <c:pt idx="368396">
                  <c:v>47414.13</c:v>
                </c:pt>
                <c:pt idx="368397">
                  <c:v>41081.879999999997</c:v>
                </c:pt>
                <c:pt idx="368398">
                  <c:v>47400.92</c:v>
                </c:pt>
                <c:pt idx="368399">
                  <c:v>38741.26</c:v>
                </c:pt>
                <c:pt idx="368400">
                  <c:v>43850.61</c:v>
                </c:pt>
                <c:pt idx="368401">
                  <c:v>42556.59</c:v>
                </c:pt>
                <c:pt idx="368402">
                  <c:v>52368.71</c:v>
                </c:pt>
                <c:pt idx="368403">
                  <c:v>49582.59</c:v>
                </c:pt>
                <c:pt idx="368404">
                  <c:v>44190.69</c:v>
                </c:pt>
                <c:pt idx="368405">
                  <c:v>54716.94</c:v>
                </c:pt>
                <c:pt idx="368406">
                  <c:v>46484.959999999999</c:v>
                </c:pt>
                <c:pt idx="368407">
                  <c:v>43418.400000000001</c:v>
                </c:pt>
                <c:pt idx="368408">
                  <c:v>43415.58</c:v>
                </c:pt>
                <c:pt idx="368409">
                  <c:v>43799.53</c:v>
                </c:pt>
                <c:pt idx="368410">
                  <c:v>42670.3</c:v>
                </c:pt>
                <c:pt idx="368411">
                  <c:v>41828</c:v>
                </c:pt>
                <c:pt idx="368412">
                  <c:v>49384.27</c:v>
                </c:pt>
                <c:pt idx="368413">
                  <c:v>57796.52</c:v>
                </c:pt>
                <c:pt idx="368414">
                  <c:v>52134.79</c:v>
                </c:pt>
                <c:pt idx="368415">
                  <c:v>46899.09</c:v>
                </c:pt>
                <c:pt idx="368416">
                  <c:v>51370.62</c:v>
                </c:pt>
                <c:pt idx="368417">
                  <c:v>48850.16</c:v>
                </c:pt>
                <c:pt idx="368418">
                  <c:v>48938.46</c:v>
                </c:pt>
                <c:pt idx="368419">
                  <c:v>40845.730000000003</c:v>
                </c:pt>
                <c:pt idx="368420">
                  <c:v>42425.99</c:v>
                </c:pt>
                <c:pt idx="368421">
                  <c:v>40114.980000000003</c:v>
                </c:pt>
                <c:pt idx="368422">
                  <c:v>61460.36</c:v>
                </c:pt>
                <c:pt idx="368423">
                  <c:v>57188.22</c:v>
                </c:pt>
                <c:pt idx="368424">
                  <c:v>72808.460000000006</c:v>
                </c:pt>
                <c:pt idx="368425">
                  <c:v>63851.77</c:v>
                </c:pt>
                <c:pt idx="368426">
                  <c:v>49873.919999999998</c:v>
                </c:pt>
                <c:pt idx="368427">
                  <c:v>351553.98</c:v>
                </c:pt>
                <c:pt idx="368428">
                  <c:v>56159.4</c:v>
                </c:pt>
                <c:pt idx="368429">
                  <c:v>57608.18</c:v>
                </c:pt>
                <c:pt idx="368430">
                  <c:v>79361.48</c:v>
                </c:pt>
                <c:pt idx="368431">
                  <c:v>152424</c:v>
                </c:pt>
                <c:pt idx="368432">
                  <c:v>82877.45</c:v>
                </c:pt>
                <c:pt idx="368433">
                  <c:v>48387.19</c:v>
                </c:pt>
                <c:pt idx="368434">
                  <c:v>37949.480000000003</c:v>
                </c:pt>
                <c:pt idx="368435">
                  <c:v>49940.91</c:v>
                </c:pt>
                <c:pt idx="368436">
                  <c:v>45688.41</c:v>
                </c:pt>
                <c:pt idx="368437">
                  <c:v>56213.77</c:v>
                </c:pt>
                <c:pt idx="368438">
                  <c:v>62852.46</c:v>
                </c:pt>
                <c:pt idx="368439">
                  <c:v>51936.32</c:v>
                </c:pt>
                <c:pt idx="368440">
                  <c:v>57219.39</c:v>
                </c:pt>
                <c:pt idx="368441">
                  <c:v>44706.26</c:v>
                </c:pt>
                <c:pt idx="368442">
                  <c:v>44754.5</c:v>
                </c:pt>
                <c:pt idx="368443">
                  <c:v>58501.59</c:v>
                </c:pt>
                <c:pt idx="368444">
                  <c:v>34500.94</c:v>
                </c:pt>
                <c:pt idx="368445">
                  <c:v>39473.29</c:v>
                </c:pt>
                <c:pt idx="368446">
                  <c:v>50241.03</c:v>
                </c:pt>
                <c:pt idx="368447">
                  <c:v>41470.33</c:v>
                </c:pt>
                <c:pt idx="368448">
                  <c:v>38021.11</c:v>
                </c:pt>
                <c:pt idx="368449">
                  <c:v>50335.89</c:v>
                </c:pt>
                <c:pt idx="368450">
                  <c:v>40856.949999999997</c:v>
                </c:pt>
                <c:pt idx="368451">
                  <c:v>39779.760000000002</c:v>
                </c:pt>
                <c:pt idx="368452">
                  <c:v>47042.54</c:v>
                </c:pt>
                <c:pt idx="368453">
                  <c:v>37355.15</c:v>
                </c:pt>
                <c:pt idx="368454">
                  <c:v>48785.8</c:v>
                </c:pt>
                <c:pt idx="368455">
                  <c:v>50728.5</c:v>
                </c:pt>
                <c:pt idx="368456">
                  <c:v>50344.7</c:v>
                </c:pt>
                <c:pt idx="368457">
                  <c:v>55453.08</c:v>
                </c:pt>
                <c:pt idx="368458">
                  <c:v>38531.300000000003</c:v>
                </c:pt>
                <c:pt idx="368459">
                  <c:v>52065.98</c:v>
                </c:pt>
                <c:pt idx="368460">
                  <c:v>41164.76</c:v>
                </c:pt>
                <c:pt idx="368461">
                  <c:v>49751.65</c:v>
                </c:pt>
                <c:pt idx="368462">
                  <c:v>44297.09</c:v>
                </c:pt>
                <c:pt idx="368463">
                  <c:v>48809.53</c:v>
                </c:pt>
                <c:pt idx="368464">
                  <c:v>58171.83</c:v>
                </c:pt>
                <c:pt idx="368465">
                  <c:v>54232.69</c:v>
                </c:pt>
                <c:pt idx="368466">
                  <c:v>63815.63</c:v>
                </c:pt>
                <c:pt idx="368467">
                  <c:v>60917.78</c:v>
                </c:pt>
                <c:pt idx="368468">
                  <c:v>61198.25</c:v>
                </c:pt>
                <c:pt idx="368469">
                  <c:v>52149.41</c:v>
                </c:pt>
                <c:pt idx="368470">
                  <c:v>60152.17</c:v>
                </c:pt>
                <c:pt idx="368471">
                  <c:v>48853.31</c:v>
                </c:pt>
                <c:pt idx="368472">
                  <c:v>60418.879999999997</c:v>
                </c:pt>
                <c:pt idx="368473">
                  <c:v>45733.56</c:v>
                </c:pt>
                <c:pt idx="368474">
                  <c:v>53838.43</c:v>
                </c:pt>
                <c:pt idx="368475">
                  <c:v>51833.63</c:v>
                </c:pt>
                <c:pt idx="368476">
                  <c:v>20523.7</c:v>
                </c:pt>
                <c:pt idx="368477">
                  <c:v>18013.16</c:v>
                </c:pt>
                <c:pt idx="368478">
                  <c:v>18085.900000000001</c:v>
                </c:pt>
                <c:pt idx="368479">
                  <c:v>17467.34</c:v>
                </c:pt>
                <c:pt idx="368480">
                  <c:v>20493.22</c:v>
                </c:pt>
                <c:pt idx="368481">
                  <c:v>16818.75</c:v>
                </c:pt>
                <c:pt idx="368482">
                  <c:v>19154.77</c:v>
                </c:pt>
                <c:pt idx="368483">
                  <c:v>17315.77</c:v>
                </c:pt>
                <c:pt idx="368484">
                  <c:v>16738.02</c:v>
                </c:pt>
                <c:pt idx="368485">
                  <c:v>17054.62</c:v>
                </c:pt>
                <c:pt idx="368486">
                  <c:v>18392.39</c:v>
                </c:pt>
                <c:pt idx="368487">
                  <c:v>17608.28</c:v>
                </c:pt>
                <c:pt idx="368488">
                  <c:v>17538.22</c:v>
                </c:pt>
                <c:pt idx="368489">
                  <c:v>21644.26</c:v>
                </c:pt>
                <c:pt idx="368490">
                  <c:v>16945.91</c:v>
                </c:pt>
                <c:pt idx="368491">
                  <c:v>21267.29</c:v>
                </c:pt>
                <c:pt idx="368492">
                  <c:v>19016.099999999999</c:v>
                </c:pt>
                <c:pt idx="368493">
                  <c:v>21600.43</c:v>
                </c:pt>
                <c:pt idx="368494">
                  <c:v>20617.98</c:v>
                </c:pt>
                <c:pt idx="368495">
                  <c:v>19800.14</c:v>
                </c:pt>
                <c:pt idx="368496">
                  <c:v>18141.84</c:v>
                </c:pt>
                <c:pt idx="368497">
                  <c:v>19855.54</c:v>
                </c:pt>
                <c:pt idx="368498">
                  <c:v>21788.53</c:v>
                </c:pt>
                <c:pt idx="368499">
                  <c:v>22637.599999999999</c:v>
                </c:pt>
                <c:pt idx="368500">
                  <c:v>20948.150000000001</c:v>
                </c:pt>
                <c:pt idx="368501">
                  <c:v>22827.15</c:v>
                </c:pt>
                <c:pt idx="368502">
                  <c:v>24224.7</c:v>
                </c:pt>
                <c:pt idx="368503">
                  <c:v>23623.09</c:v>
                </c:pt>
                <c:pt idx="368504">
                  <c:v>26023.41</c:v>
                </c:pt>
                <c:pt idx="368505">
                  <c:v>24893.01</c:v>
                </c:pt>
                <c:pt idx="368506">
                  <c:v>23302.09</c:v>
                </c:pt>
                <c:pt idx="368507">
                  <c:v>20484.05</c:v>
                </c:pt>
                <c:pt idx="368508">
                  <c:v>20131.939999999999</c:v>
                </c:pt>
                <c:pt idx="368509">
                  <c:v>17202.23</c:v>
                </c:pt>
                <c:pt idx="368510">
                  <c:v>17920.669999999998</c:v>
                </c:pt>
                <c:pt idx="368511">
                  <c:v>17749.93</c:v>
                </c:pt>
                <c:pt idx="368512">
                  <c:v>16176.63</c:v>
                </c:pt>
                <c:pt idx="368513">
                  <c:v>18608.84</c:v>
                </c:pt>
                <c:pt idx="368514">
                  <c:v>17563.849999999999</c:v>
                </c:pt>
                <c:pt idx="368515">
                  <c:v>18983.400000000001</c:v>
                </c:pt>
                <c:pt idx="368516">
                  <c:v>17415.650000000001</c:v>
                </c:pt>
                <c:pt idx="368517">
                  <c:v>17760.28</c:v>
                </c:pt>
                <c:pt idx="368518">
                  <c:v>37566.42</c:v>
                </c:pt>
                <c:pt idx="368519">
                  <c:v>18506.97</c:v>
                </c:pt>
                <c:pt idx="368520">
                  <c:v>16545.87</c:v>
                </c:pt>
                <c:pt idx="368521">
                  <c:v>19645.66</c:v>
                </c:pt>
                <c:pt idx="368522">
                  <c:v>28377.54</c:v>
                </c:pt>
                <c:pt idx="368523">
                  <c:v>27639.86</c:v>
                </c:pt>
                <c:pt idx="368524">
                  <c:v>30911.24</c:v>
                </c:pt>
                <c:pt idx="368525">
                  <c:v>21696.59</c:v>
                </c:pt>
                <c:pt idx="368526">
                  <c:v>22964.29</c:v>
                </c:pt>
                <c:pt idx="368527">
                  <c:v>20405.12</c:v>
                </c:pt>
                <c:pt idx="368528">
                  <c:v>19635.72</c:v>
                </c:pt>
                <c:pt idx="368529">
                  <c:v>17994.59</c:v>
                </c:pt>
                <c:pt idx="368530">
                  <c:v>19161.849999999999</c:v>
                </c:pt>
                <c:pt idx="368531">
                  <c:v>20789.09</c:v>
                </c:pt>
                <c:pt idx="368532">
                  <c:v>21662.29</c:v>
                </c:pt>
                <c:pt idx="368533">
                  <c:v>18972.080000000002</c:v>
                </c:pt>
                <c:pt idx="368534">
                  <c:v>21662.17</c:v>
                </c:pt>
                <c:pt idx="368535">
                  <c:v>20188.91</c:v>
                </c:pt>
                <c:pt idx="368536">
                  <c:v>18007.490000000002</c:v>
                </c:pt>
                <c:pt idx="368537">
                  <c:v>18302.009999999998</c:v>
                </c:pt>
                <c:pt idx="368538">
                  <c:v>18399.55</c:v>
                </c:pt>
                <c:pt idx="368539">
                  <c:v>19288.72</c:v>
                </c:pt>
                <c:pt idx="368540">
                  <c:v>19222.689999999999</c:v>
                </c:pt>
                <c:pt idx="368541">
                  <c:v>20591.27</c:v>
                </c:pt>
                <c:pt idx="368542">
                  <c:v>18021.79</c:v>
                </c:pt>
                <c:pt idx="368543">
                  <c:v>19031.02</c:v>
                </c:pt>
                <c:pt idx="368544">
                  <c:v>20318.64</c:v>
                </c:pt>
                <c:pt idx="368545">
                  <c:v>22975.97</c:v>
                </c:pt>
                <c:pt idx="368546">
                  <c:v>19162.93</c:v>
                </c:pt>
                <c:pt idx="368547">
                  <c:v>17932.939999999999</c:v>
                </c:pt>
                <c:pt idx="368548">
                  <c:v>21138.29</c:v>
                </c:pt>
                <c:pt idx="368549">
                  <c:v>22598.49</c:v>
                </c:pt>
                <c:pt idx="368550">
                  <c:v>21324.76</c:v>
                </c:pt>
                <c:pt idx="368551">
                  <c:v>21640.15</c:v>
                </c:pt>
                <c:pt idx="368552">
                  <c:v>22187.18</c:v>
                </c:pt>
                <c:pt idx="368553">
                  <c:v>25058.17</c:v>
                </c:pt>
                <c:pt idx="368554">
                  <c:v>25998.69</c:v>
                </c:pt>
                <c:pt idx="368555">
                  <c:v>27691.69</c:v>
                </c:pt>
                <c:pt idx="368556">
                  <c:v>27367.63</c:v>
                </c:pt>
                <c:pt idx="368557">
                  <c:v>26154.59</c:v>
                </c:pt>
                <c:pt idx="368558">
                  <c:v>24790.52</c:v>
                </c:pt>
                <c:pt idx="368559">
                  <c:v>23678.93</c:v>
                </c:pt>
                <c:pt idx="368560">
                  <c:v>17547.77</c:v>
                </c:pt>
                <c:pt idx="368561">
                  <c:v>18808.04</c:v>
                </c:pt>
                <c:pt idx="368562">
                  <c:v>18695.88</c:v>
                </c:pt>
                <c:pt idx="368563">
                  <c:v>21689.84</c:v>
                </c:pt>
                <c:pt idx="368564">
                  <c:v>20179.419999999998</c:v>
                </c:pt>
                <c:pt idx="368565">
                  <c:v>18884.84</c:v>
                </c:pt>
                <c:pt idx="368566">
                  <c:v>19455.23</c:v>
                </c:pt>
                <c:pt idx="368567">
                  <c:v>20684.439999999999</c:v>
                </c:pt>
                <c:pt idx="368568">
                  <c:v>20942.09</c:v>
                </c:pt>
                <c:pt idx="368569">
                  <c:v>21974.69</c:v>
                </c:pt>
                <c:pt idx="368570">
                  <c:v>40669.379999999997</c:v>
                </c:pt>
                <c:pt idx="368571">
                  <c:v>19249.080000000002</c:v>
                </c:pt>
                <c:pt idx="368572">
                  <c:v>19464.490000000002</c:v>
                </c:pt>
                <c:pt idx="368573">
                  <c:v>20217.78</c:v>
                </c:pt>
                <c:pt idx="368574">
                  <c:v>31460.13</c:v>
                </c:pt>
                <c:pt idx="368575">
                  <c:v>35077.360000000001</c:v>
                </c:pt>
                <c:pt idx="368576">
                  <c:v>35193.07</c:v>
                </c:pt>
                <c:pt idx="368577">
                  <c:v>26801.56</c:v>
                </c:pt>
                <c:pt idx="368578">
                  <c:v>25569.67</c:v>
                </c:pt>
                <c:pt idx="368579">
                  <c:v>22393.43</c:v>
                </c:pt>
                <c:pt idx="368580">
                  <c:v>22012.5</c:v>
                </c:pt>
                <c:pt idx="368581">
                  <c:v>23101.63</c:v>
                </c:pt>
                <c:pt idx="368582">
                  <c:v>21070.75</c:v>
                </c:pt>
                <c:pt idx="368583">
                  <c:v>20935.259999999998</c:v>
                </c:pt>
                <c:pt idx="368584">
                  <c:v>22865.31</c:v>
                </c:pt>
                <c:pt idx="368585">
                  <c:v>20802.849999999999</c:v>
                </c:pt>
                <c:pt idx="368586">
                  <c:v>23764.94</c:v>
                </c:pt>
                <c:pt idx="368587">
                  <c:v>20645.8</c:v>
                </c:pt>
                <c:pt idx="368588">
                  <c:v>20846.32</c:v>
                </c:pt>
                <c:pt idx="368589">
                  <c:v>23729.93</c:v>
                </c:pt>
                <c:pt idx="368590">
                  <c:v>22534.87</c:v>
                </c:pt>
                <c:pt idx="368591">
                  <c:v>20043.830000000002</c:v>
                </c:pt>
                <c:pt idx="368592">
                  <c:v>21705.51</c:v>
                </c:pt>
                <c:pt idx="368593">
                  <c:v>22992.12</c:v>
                </c:pt>
                <c:pt idx="368594">
                  <c:v>19139.71</c:v>
                </c:pt>
                <c:pt idx="368595">
                  <c:v>20987.17</c:v>
                </c:pt>
                <c:pt idx="368596">
                  <c:v>23274.55</c:v>
                </c:pt>
                <c:pt idx="368597">
                  <c:v>25960.95</c:v>
                </c:pt>
                <c:pt idx="368598">
                  <c:v>24333.77</c:v>
                </c:pt>
                <c:pt idx="368599">
                  <c:v>23767.89</c:v>
                </c:pt>
                <c:pt idx="368600">
                  <c:v>21963.37</c:v>
                </c:pt>
                <c:pt idx="368601">
                  <c:v>23482.33</c:v>
                </c:pt>
                <c:pt idx="368602">
                  <c:v>27609.8</c:v>
                </c:pt>
                <c:pt idx="368603">
                  <c:v>25952.5</c:v>
                </c:pt>
                <c:pt idx="368604">
                  <c:v>27618.73</c:v>
                </c:pt>
                <c:pt idx="368605">
                  <c:v>26146.11</c:v>
                </c:pt>
                <c:pt idx="368606">
                  <c:v>31201.93</c:v>
                </c:pt>
                <c:pt idx="368607">
                  <c:v>29146.57</c:v>
                </c:pt>
                <c:pt idx="368608">
                  <c:v>32282.19</c:v>
                </c:pt>
                <c:pt idx="368609">
                  <c:v>30146.11</c:v>
                </c:pt>
                <c:pt idx="368610">
                  <c:v>26014.71</c:v>
                </c:pt>
                <c:pt idx="368611">
                  <c:v>25322.240000000002</c:v>
                </c:pt>
                <c:pt idx="368612">
                  <c:v>20938.89</c:v>
                </c:pt>
                <c:pt idx="368613">
                  <c:v>22954.19</c:v>
                </c:pt>
                <c:pt idx="368614">
                  <c:v>20551.97</c:v>
                </c:pt>
                <c:pt idx="368615">
                  <c:v>21685.74</c:v>
                </c:pt>
                <c:pt idx="368616">
                  <c:v>22636.25</c:v>
                </c:pt>
                <c:pt idx="368617">
                  <c:v>21567</c:v>
                </c:pt>
                <c:pt idx="368618">
                  <c:v>21779.11</c:v>
                </c:pt>
                <c:pt idx="368619">
                  <c:v>636</c:v>
                </c:pt>
                <c:pt idx="368620">
                  <c:v>-159</c:v>
                </c:pt>
                <c:pt idx="368621">
                  <c:v>178</c:v>
                </c:pt>
                <c:pt idx="368622">
                  <c:v>9.86</c:v>
                </c:pt>
                <c:pt idx="368623">
                  <c:v>14.96</c:v>
                </c:pt>
                <c:pt idx="368624">
                  <c:v>12</c:v>
                </c:pt>
                <c:pt idx="368625">
                  <c:v>12</c:v>
                </c:pt>
                <c:pt idx="368626">
                  <c:v>35628.04</c:v>
                </c:pt>
                <c:pt idx="368627">
                  <c:v>34872.32</c:v>
                </c:pt>
                <c:pt idx="368628">
                  <c:v>34094.720000000001</c:v>
                </c:pt>
                <c:pt idx="368629">
                  <c:v>34363.39</c:v>
                </c:pt>
                <c:pt idx="368630">
                  <c:v>39141.72</c:v>
                </c:pt>
                <c:pt idx="368631">
                  <c:v>34479.94</c:v>
                </c:pt>
                <c:pt idx="368632">
                  <c:v>33465.589999999997</c:v>
                </c:pt>
                <c:pt idx="368633">
                  <c:v>32722.55</c:v>
                </c:pt>
                <c:pt idx="368634">
                  <c:v>39207.360000000001</c:v>
                </c:pt>
                <c:pt idx="368635">
                  <c:v>34656.35</c:v>
                </c:pt>
                <c:pt idx="368636">
                  <c:v>36337.43</c:v>
                </c:pt>
                <c:pt idx="368637">
                  <c:v>35269.54</c:v>
                </c:pt>
                <c:pt idx="368638">
                  <c:v>33848.53</c:v>
                </c:pt>
                <c:pt idx="368639">
                  <c:v>37365</c:v>
                </c:pt>
                <c:pt idx="368640">
                  <c:v>31802.78</c:v>
                </c:pt>
                <c:pt idx="368641">
                  <c:v>36187.300000000003</c:v>
                </c:pt>
                <c:pt idx="368642">
                  <c:v>35123.699999999997</c:v>
                </c:pt>
                <c:pt idx="368643">
                  <c:v>40137.07</c:v>
                </c:pt>
                <c:pt idx="368644">
                  <c:v>37819.17</c:v>
                </c:pt>
                <c:pt idx="368645">
                  <c:v>35779.24</c:v>
                </c:pt>
                <c:pt idx="368646">
                  <c:v>34094.61</c:v>
                </c:pt>
                <c:pt idx="368647">
                  <c:v>39959.089999999997</c:v>
                </c:pt>
                <c:pt idx="368648">
                  <c:v>38727.19</c:v>
                </c:pt>
                <c:pt idx="368649">
                  <c:v>37000.949999999997</c:v>
                </c:pt>
                <c:pt idx="368650">
                  <c:v>37402.78</c:v>
                </c:pt>
                <c:pt idx="368651">
                  <c:v>34277.300000000003</c:v>
                </c:pt>
                <c:pt idx="368652">
                  <c:v>39787.269999999997</c:v>
                </c:pt>
                <c:pt idx="368653">
                  <c:v>35633.089999999997</c:v>
                </c:pt>
                <c:pt idx="368654">
                  <c:v>35602.239999999998</c:v>
                </c:pt>
                <c:pt idx="368655">
                  <c:v>37394.379999999997</c:v>
                </c:pt>
                <c:pt idx="368656">
                  <c:v>39075.379999999997</c:v>
                </c:pt>
                <c:pt idx="368657">
                  <c:v>35873.65</c:v>
                </c:pt>
                <c:pt idx="368658">
                  <c:v>33084.199999999997</c:v>
                </c:pt>
                <c:pt idx="368659">
                  <c:v>33083.83</c:v>
                </c:pt>
                <c:pt idx="368660">
                  <c:v>35296.53</c:v>
                </c:pt>
                <c:pt idx="368661">
                  <c:v>35784.589999999997</c:v>
                </c:pt>
                <c:pt idx="368662">
                  <c:v>33520.78</c:v>
                </c:pt>
                <c:pt idx="368663">
                  <c:v>35632.080000000002</c:v>
                </c:pt>
                <c:pt idx="368664">
                  <c:v>33554.53</c:v>
                </c:pt>
                <c:pt idx="368665">
                  <c:v>35965.4</c:v>
                </c:pt>
                <c:pt idx="368666">
                  <c:v>34293.51</c:v>
                </c:pt>
                <c:pt idx="368667">
                  <c:v>35986.050000000003</c:v>
                </c:pt>
                <c:pt idx="368668">
                  <c:v>37161.18</c:v>
                </c:pt>
                <c:pt idx="368669">
                  <c:v>35679.75</c:v>
                </c:pt>
                <c:pt idx="368670">
                  <c:v>34190.160000000003</c:v>
                </c:pt>
                <c:pt idx="368671">
                  <c:v>36562.42</c:v>
                </c:pt>
                <c:pt idx="368672">
                  <c:v>42469.93</c:v>
                </c:pt>
                <c:pt idx="368673">
                  <c:v>29644.57</c:v>
                </c:pt>
                <c:pt idx="368674">
                  <c:v>33905.949999999997</c:v>
                </c:pt>
                <c:pt idx="368675">
                  <c:v>32347.72</c:v>
                </c:pt>
                <c:pt idx="368676">
                  <c:v>33994.160000000003</c:v>
                </c:pt>
                <c:pt idx="368677">
                  <c:v>35584.71</c:v>
                </c:pt>
                <c:pt idx="368678">
                  <c:v>37734.19</c:v>
                </c:pt>
                <c:pt idx="368679">
                  <c:v>32836.949999999997</c:v>
                </c:pt>
                <c:pt idx="368680">
                  <c:v>34159.24</c:v>
                </c:pt>
                <c:pt idx="368681">
                  <c:v>34407.769999999997</c:v>
                </c:pt>
                <c:pt idx="368682">
                  <c:v>40812.339999999997</c:v>
                </c:pt>
                <c:pt idx="368683">
                  <c:v>37074.910000000003</c:v>
                </c:pt>
                <c:pt idx="368684">
                  <c:v>36349.39</c:v>
                </c:pt>
                <c:pt idx="368685">
                  <c:v>30602.53</c:v>
                </c:pt>
                <c:pt idx="368686">
                  <c:v>37516.57</c:v>
                </c:pt>
                <c:pt idx="368687">
                  <c:v>40397.550000000003</c:v>
                </c:pt>
                <c:pt idx="368688">
                  <c:v>35167.019999999997</c:v>
                </c:pt>
                <c:pt idx="368689">
                  <c:v>39069.65</c:v>
                </c:pt>
                <c:pt idx="368690">
                  <c:v>36581.32</c:v>
                </c:pt>
                <c:pt idx="368691">
                  <c:v>40247.89</c:v>
                </c:pt>
                <c:pt idx="368692">
                  <c:v>37397.089999999997</c:v>
                </c:pt>
                <c:pt idx="368693">
                  <c:v>38281.43</c:v>
                </c:pt>
                <c:pt idx="368694">
                  <c:v>38095.040000000001</c:v>
                </c:pt>
                <c:pt idx="368695">
                  <c:v>43797.55</c:v>
                </c:pt>
                <c:pt idx="368696">
                  <c:v>39551.94</c:v>
                </c:pt>
                <c:pt idx="368697">
                  <c:v>40047.42</c:v>
                </c:pt>
                <c:pt idx="368698">
                  <c:v>38561.230000000003</c:v>
                </c:pt>
                <c:pt idx="368699">
                  <c:v>41722.699999999997</c:v>
                </c:pt>
                <c:pt idx="368700">
                  <c:v>41823.46</c:v>
                </c:pt>
                <c:pt idx="368701">
                  <c:v>38924.78</c:v>
                </c:pt>
                <c:pt idx="368702">
                  <c:v>39252.47</c:v>
                </c:pt>
                <c:pt idx="368703">
                  <c:v>40354.33</c:v>
                </c:pt>
                <c:pt idx="368704">
                  <c:v>45611.01</c:v>
                </c:pt>
                <c:pt idx="368705">
                  <c:v>40546.29</c:v>
                </c:pt>
                <c:pt idx="368706">
                  <c:v>40846.99</c:v>
                </c:pt>
                <c:pt idx="368707">
                  <c:v>45820.69</c:v>
                </c:pt>
                <c:pt idx="368708">
                  <c:v>46856.36</c:v>
                </c:pt>
                <c:pt idx="368709">
                  <c:v>40951.75</c:v>
                </c:pt>
                <c:pt idx="368710">
                  <c:v>39030.089999999997</c:v>
                </c:pt>
                <c:pt idx="368711">
                  <c:v>39267.42</c:v>
                </c:pt>
                <c:pt idx="368712">
                  <c:v>36987.730000000003</c:v>
                </c:pt>
                <c:pt idx="368713">
                  <c:v>44635.73</c:v>
                </c:pt>
                <c:pt idx="368714">
                  <c:v>38752.620000000003</c:v>
                </c:pt>
                <c:pt idx="368715">
                  <c:v>40582.04</c:v>
                </c:pt>
                <c:pt idx="368716">
                  <c:v>38047.56</c:v>
                </c:pt>
                <c:pt idx="368717">
                  <c:v>43022.79</c:v>
                </c:pt>
                <c:pt idx="368718">
                  <c:v>42355.54</c:v>
                </c:pt>
                <c:pt idx="368719">
                  <c:v>41407.07</c:v>
                </c:pt>
                <c:pt idx="368720">
                  <c:v>43436.17</c:v>
                </c:pt>
                <c:pt idx="368721">
                  <c:v>43483.81</c:v>
                </c:pt>
                <c:pt idx="368722">
                  <c:v>44554.91</c:v>
                </c:pt>
                <c:pt idx="368723">
                  <c:v>41218.300000000003</c:v>
                </c:pt>
                <c:pt idx="368724">
                  <c:v>49753.87</c:v>
                </c:pt>
                <c:pt idx="368725">
                  <c:v>35990.879999999997</c:v>
                </c:pt>
                <c:pt idx="368726">
                  <c:v>40557.839999999997</c:v>
                </c:pt>
                <c:pt idx="368727">
                  <c:v>41084.69</c:v>
                </c:pt>
                <c:pt idx="368728">
                  <c:v>38758.25</c:v>
                </c:pt>
                <c:pt idx="368729">
                  <c:v>38099.050000000003</c:v>
                </c:pt>
                <c:pt idx="368730">
                  <c:v>41060.04</c:v>
                </c:pt>
                <c:pt idx="368731">
                  <c:v>43098.02</c:v>
                </c:pt>
                <c:pt idx="368732">
                  <c:v>38662.589999999997</c:v>
                </c:pt>
                <c:pt idx="368733">
                  <c:v>42208.59</c:v>
                </c:pt>
                <c:pt idx="368734">
                  <c:v>44797.95</c:v>
                </c:pt>
                <c:pt idx="368735">
                  <c:v>44972.71</c:v>
                </c:pt>
                <c:pt idx="368736">
                  <c:v>42810.13</c:v>
                </c:pt>
                <c:pt idx="368737">
                  <c:v>40245.69</c:v>
                </c:pt>
                <c:pt idx="368738">
                  <c:v>40791.550000000003</c:v>
                </c:pt>
                <c:pt idx="368739">
                  <c:v>49047.57</c:v>
                </c:pt>
                <c:pt idx="368740">
                  <c:v>42549.1</c:v>
                </c:pt>
                <c:pt idx="368741">
                  <c:v>44406.37</c:v>
                </c:pt>
                <c:pt idx="368742">
                  <c:v>41264.980000000003</c:v>
                </c:pt>
                <c:pt idx="368743">
                  <c:v>45459.25</c:v>
                </c:pt>
                <c:pt idx="368744">
                  <c:v>41132.910000000003</c:v>
                </c:pt>
                <c:pt idx="368745">
                  <c:v>44384.26</c:v>
                </c:pt>
                <c:pt idx="368746">
                  <c:v>46808.74</c:v>
                </c:pt>
                <c:pt idx="368747">
                  <c:v>45314.79</c:v>
                </c:pt>
                <c:pt idx="368748">
                  <c:v>48552.08</c:v>
                </c:pt>
                <c:pt idx="368749">
                  <c:v>42849.440000000002</c:v>
                </c:pt>
                <c:pt idx="368750">
                  <c:v>42702.16</c:v>
                </c:pt>
                <c:pt idx="368751">
                  <c:v>43302.71</c:v>
                </c:pt>
                <c:pt idx="368752">
                  <c:v>46165.55</c:v>
                </c:pt>
                <c:pt idx="368753">
                  <c:v>41562</c:v>
                </c:pt>
                <c:pt idx="368754">
                  <c:v>44277.19</c:v>
                </c:pt>
                <c:pt idx="368755">
                  <c:v>42929.440000000002</c:v>
                </c:pt>
                <c:pt idx="368756">
                  <c:v>46892.91</c:v>
                </c:pt>
                <c:pt idx="368757">
                  <c:v>44787.24</c:v>
                </c:pt>
                <c:pt idx="368758">
                  <c:v>46870.98</c:v>
                </c:pt>
                <c:pt idx="368759">
                  <c:v>43993.67</c:v>
                </c:pt>
                <c:pt idx="368760">
                  <c:v>46943.01</c:v>
                </c:pt>
                <c:pt idx="368761">
                  <c:v>49356.56</c:v>
                </c:pt>
                <c:pt idx="368762">
                  <c:v>41221.129999999997</c:v>
                </c:pt>
                <c:pt idx="368763">
                  <c:v>41898.589999999997</c:v>
                </c:pt>
                <c:pt idx="368764">
                  <c:v>41280.25</c:v>
                </c:pt>
                <c:pt idx="368765">
                  <c:v>47345.66</c:v>
                </c:pt>
                <c:pt idx="368766">
                  <c:v>41716.629999999997</c:v>
                </c:pt>
                <c:pt idx="368767">
                  <c:v>43700.54</c:v>
                </c:pt>
                <c:pt idx="368768">
                  <c:v>43880.45</c:v>
                </c:pt>
                <c:pt idx="368769">
                  <c:v>11247.03</c:v>
                </c:pt>
                <c:pt idx="368770">
                  <c:v>12214.87</c:v>
                </c:pt>
                <c:pt idx="368771">
                  <c:v>10877.88</c:v>
                </c:pt>
                <c:pt idx="368772">
                  <c:v>11372.54</c:v>
                </c:pt>
                <c:pt idx="368773">
                  <c:v>12218.59</c:v>
                </c:pt>
                <c:pt idx="368774">
                  <c:v>11382.3</c:v>
                </c:pt>
                <c:pt idx="368775">
                  <c:v>10912.7</c:v>
                </c:pt>
                <c:pt idx="368776">
                  <c:v>11428.41</c:v>
                </c:pt>
                <c:pt idx="368777">
                  <c:v>12079.3</c:v>
                </c:pt>
                <c:pt idx="368778">
                  <c:v>10873.22</c:v>
                </c:pt>
                <c:pt idx="368779">
                  <c:v>10686.19</c:v>
                </c:pt>
                <c:pt idx="368780">
                  <c:v>11856.8</c:v>
                </c:pt>
                <c:pt idx="368781">
                  <c:v>11322.93</c:v>
                </c:pt>
                <c:pt idx="368782">
                  <c:v>11063.33</c:v>
                </c:pt>
                <c:pt idx="368783">
                  <c:v>11017.26</c:v>
                </c:pt>
                <c:pt idx="368784">
                  <c:v>12112.74</c:v>
                </c:pt>
                <c:pt idx="368785">
                  <c:v>11993.49</c:v>
                </c:pt>
                <c:pt idx="368786">
                  <c:v>12130.24</c:v>
                </c:pt>
                <c:pt idx="368787">
                  <c:v>11719.45</c:v>
                </c:pt>
                <c:pt idx="368788">
                  <c:v>10948.33</c:v>
                </c:pt>
                <c:pt idx="368789">
                  <c:v>9720.41</c:v>
                </c:pt>
                <c:pt idx="368790">
                  <c:v>10818.03</c:v>
                </c:pt>
                <c:pt idx="368791">
                  <c:v>11118.57</c:v>
                </c:pt>
                <c:pt idx="368792">
                  <c:v>11059</c:v>
                </c:pt>
                <c:pt idx="368793">
                  <c:v>10421.17</c:v>
                </c:pt>
                <c:pt idx="368794">
                  <c:v>11058.34</c:v>
                </c:pt>
                <c:pt idx="368795">
                  <c:v>11014.9</c:v>
                </c:pt>
                <c:pt idx="368796">
                  <c:v>11287.38</c:v>
                </c:pt>
                <c:pt idx="368797">
                  <c:v>10893.49</c:v>
                </c:pt>
                <c:pt idx="368798">
                  <c:v>11469.83</c:v>
                </c:pt>
                <c:pt idx="368799">
                  <c:v>12310.44</c:v>
                </c:pt>
                <c:pt idx="368800">
                  <c:v>11557.56</c:v>
                </c:pt>
                <c:pt idx="368801">
                  <c:v>11557.06</c:v>
                </c:pt>
                <c:pt idx="368802">
                  <c:v>11466.99</c:v>
                </c:pt>
                <c:pt idx="368803">
                  <c:v>11132.71</c:v>
                </c:pt>
                <c:pt idx="368804">
                  <c:v>11307.04</c:v>
                </c:pt>
                <c:pt idx="368805">
                  <c:v>11574.47</c:v>
                </c:pt>
                <c:pt idx="368806">
                  <c:v>11201.26</c:v>
                </c:pt>
                <c:pt idx="368807">
                  <c:v>12235.11</c:v>
                </c:pt>
                <c:pt idx="368808">
                  <c:v>11651.41</c:v>
                </c:pt>
                <c:pt idx="368809">
                  <c:v>11738.88</c:v>
                </c:pt>
                <c:pt idx="368810">
                  <c:v>11713.35</c:v>
                </c:pt>
                <c:pt idx="368811">
                  <c:v>10698.86</c:v>
                </c:pt>
                <c:pt idx="368812">
                  <c:v>10176.24</c:v>
                </c:pt>
                <c:pt idx="368813">
                  <c:v>12222.5</c:v>
                </c:pt>
                <c:pt idx="368814">
                  <c:v>12529.9</c:v>
                </c:pt>
                <c:pt idx="368815">
                  <c:v>14054.06</c:v>
                </c:pt>
                <c:pt idx="368816">
                  <c:v>10062.57</c:v>
                </c:pt>
                <c:pt idx="368817">
                  <c:v>10158.469999999999</c:v>
                </c:pt>
                <c:pt idx="368818">
                  <c:v>11438.64</c:v>
                </c:pt>
                <c:pt idx="368819">
                  <c:v>11611.33</c:v>
                </c:pt>
                <c:pt idx="368820">
                  <c:v>10592.17</c:v>
                </c:pt>
                <c:pt idx="368821">
                  <c:v>12401.45</c:v>
                </c:pt>
                <c:pt idx="368822">
                  <c:v>10980.41</c:v>
                </c:pt>
                <c:pt idx="368823">
                  <c:v>10529.69</c:v>
                </c:pt>
                <c:pt idx="368824">
                  <c:v>10731.46</c:v>
                </c:pt>
                <c:pt idx="368825">
                  <c:v>10899.48</c:v>
                </c:pt>
                <c:pt idx="368826">
                  <c:v>10898.86</c:v>
                </c:pt>
                <c:pt idx="368827">
                  <c:v>11059.53</c:v>
                </c:pt>
                <c:pt idx="368828">
                  <c:v>10625.94</c:v>
                </c:pt>
                <c:pt idx="368829">
                  <c:v>11593.03</c:v>
                </c:pt>
                <c:pt idx="368830">
                  <c:v>10398.620000000001</c:v>
                </c:pt>
                <c:pt idx="368831">
                  <c:v>11246.97</c:v>
                </c:pt>
                <c:pt idx="368832">
                  <c:v>11432.38</c:v>
                </c:pt>
                <c:pt idx="368833">
                  <c:v>11176.73</c:v>
                </c:pt>
                <c:pt idx="368834">
                  <c:v>11604.99</c:v>
                </c:pt>
                <c:pt idx="368835">
                  <c:v>10592.45</c:v>
                </c:pt>
                <c:pt idx="368836">
                  <c:v>12165.23</c:v>
                </c:pt>
                <c:pt idx="368837">
                  <c:v>11450.68</c:v>
                </c:pt>
                <c:pt idx="368838">
                  <c:v>11644.8</c:v>
                </c:pt>
                <c:pt idx="368839">
                  <c:v>11909.68</c:v>
                </c:pt>
                <c:pt idx="368840">
                  <c:v>12133.27</c:v>
                </c:pt>
                <c:pt idx="368841">
                  <c:v>11495.22</c:v>
                </c:pt>
                <c:pt idx="368842">
                  <c:v>11939.79</c:v>
                </c:pt>
                <c:pt idx="368843">
                  <c:v>11705.67</c:v>
                </c:pt>
                <c:pt idx="368844">
                  <c:v>12451.75</c:v>
                </c:pt>
                <c:pt idx="368845">
                  <c:v>12604.5</c:v>
                </c:pt>
                <c:pt idx="368846">
                  <c:v>11578.71</c:v>
                </c:pt>
                <c:pt idx="368847">
                  <c:v>12393.1</c:v>
                </c:pt>
                <c:pt idx="368848">
                  <c:v>11680.75</c:v>
                </c:pt>
                <c:pt idx="368849">
                  <c:v>13133.5</c:v>
                </c:pt>
                <c:pt idx="368850">
                  <c:v>12635.99</c:v>
                </c:pt>
                <c:pt idx="368851">
                  <c:v>12761.39</c:v>
                </c:pt>
                <c:pt idx="368852">
                  <c:v>12025.81</c:v>
                </c:pt>
                <c:pt idx="368853">
                  <c:v>11984.14</c:v>
                </c:pt>
                <c:pt idx="368854">
                  <c:v>11877.46</c:v>
                </c:pt>
                <c:pt idx="368855">
                  <c:v>11181.55</c:v>
                </c:pt>
                <c:pt idx="368856">
                  <c:v>12209.02</c:v>
                </c:pt>
                <c:pt idx="368857">
                  <c:v>11508.3</c:v>
                </c:pt>
                <c:pt idx="368858">
                  <c:v>11244.37</c:v>
                </c:pt>
                <c:pt idx="368859">
                  <c:v>11871.93</c:v>
                </c:pt>
                <c:pt idx="368860">
                  <c:v>12957.95</c:v>
                </c:pt>
                <c:pt idx="368861">
                  <c:v>12167.48</c:v>
                </c:pt>
                <c:pt idx="368862">
                  <c:v>13032.47</c:v>
                </c:pt>
                <c:pt idx="368863">
                  <c:v>12220.86</c:v>
                </c:pt>
                <c:pt idx="368864">
                  <c:v>12045.97</c:v>
                </c:pt>
                <c:pt idx="368865">
                  <c:v>12947.17</c:v>
                </c:pt>
                <c:pt idx="368866">
                  <c:v>12829.58</c:v>
                </c:pt>
                <c:pt idx="368867">
                  <c:v>15200.98</c:v>
                </c:pt>
                <c:pt idx="368868">
                  <c:v>10422.959999999999</c:v>
                </c:pt>
                <c:pt idx="368869">
                  <c:v>12818.18</c:v>
                </c:pt>
                <c:pt idx="368870">
                  <c:v>12273.54</c:v>
                </c:pt>
                <c:pt idx="368871">
                  <c:v>12066.81</c:v>
                </c:pt>
                <c:pt idx="368872">
                  <c:v>12703.84</c:v>
                </c:pt>
                <c:pt idx="368873">
                  <c:v>13027.37</c:v>
                </c:pt>
                <c:pt idx="368874">
                  <c:v>13666.94</c:v>
                </c:pt>
                <c:pt idx="368875">
                  <c:v>12706.32</c:v>
                </c:pt>
                <c:pt idx="368876">
                  <c:v>12384.43</c:v>
                </c:pt>
                <c:pt idx="368877">
                  <c:v>13365.4</c:v>
                </c:pt>
                <c:pt idx="368878">
                  <c:v>12966.98</c:v>
                </c:pt>
                <c:pt idx="368879">
                  <c:v>12885.28</c:v>
                </c:pt>
                <c:pt idx="368880">
                  <c:v>12658.33</c:v>
                </c:pt>
                <c:pt idx="368881">
                  <c:v>12733.21</c:v>
                </c:pt>
                <c:pt idx="368882">
                  <c:v>13660.24</c:v>
                </c:pt>
                <c:pt idx="368883">
                  <c:v>13289.91</c:v>
                </c:pt>
                <c:pt idx="368884">
                  <c:v>12554.3</c:v>
                </c:pt>
                <c:pt idx="368885">
                  <c:v>12876.18</c:v>
                </c:pt>
                <c:pt idx="368886">
                  <c:v>12899.02</c:v>
                </c:pt>
                <c:pt idx="368887">
                  <c:v>12437.54</c:v>
                </c:pt>
                <c:pt idx="368888">
                  <c:v>11343.09</c:v>
                </c:pt>
                <c:pt idx="368889">
                  <c:v>13500.35</c:v>
                </c:pt>
                <c:pt idx="368890">
                  <c:v>12505.28</c:v>
                </c:pt>
                <c:pt idx="368891">
                  <c:v>13150.47</c:v>
                </c:pt>
                <c:pt idx="368892">
                  <c:v>12669.22</c:v>
                </c:pt>
                <c:pt idx="368893">
                  <c:v>12225.7</c:v>
                </c:pt>
                <c:pt idx="368894">
                  <c:v>12204.96</c:v>
                </c:pt>
                <c:pt idx="368895">
                  <c:v>12742.88</c:v>
                </c:pt>
                <c:pt idx="368896">
                  <c:v>12142.78</c:v>
                </c:pt>
                <c:pt idx="368897">
                  <c:v>12799.29</c:v>
                </c:pt>
                <c:pt idx="368898">
                  <c:v>13047.49</c:v>
                </c:pt>
                <c:pt idx="368899">
                  <c:v>13737.88</c:v>
                </c:pt>
                <c:pt idx="368900">
                  <c:v>12233.43</c:v>
                </c:pt>
                <c:pt idx="368901">
                  <c:v>12590.51</c:v>
                </c:pt>
                <c:pt idx="368902">
                  <c:v>13485.39</c:v>
                </c:pt>
                <c:pt idx="368903">
                  <c:v>14039.82</c:v>
                </c:pt>
                <c:pt idx="368904">
                  <c:v>13044.83</c:v>
                </c:pt>
                <c:pt idx="368905">
                  <c:v>13207.52</c:v>
                </c:pt>
                <c:pt idx="368906">
                  <c:v>12706.82</c:v>
                </c:pt>
                <c:pt idx="368907">
                  <c:v>12282.05</c:v>
                </c:pt>
                <c:pt idx="368908">
                  <c:v>12816.43</c:v>
                </c:pt>
                <c:pt idx="368909">
                  <c:v>12604.08</c:v>
                </c:pt>
                <c:pt idx="368910">
                  <c:v>14263.75</c:v>
                </c:pt>
                <c:pt idx="368911">
                  <c:v>13909.82</c:v>
                </c:pt>
                <c:pt idx="368912">
                  <c:v>17308.29</c:v>
                </c:pt>
                <c:pt idx="368913">
                  <c:v>16806</c:v>
                </c:pt>
                <c:pt idx="368914">
                  <c:v>16577.150000000001</c:v>
                </c:pt>
                <c:pt idx="368915">
                  <c:v>17270.740000000002</c:v>
                </c:pt>
                <c:pt idx="368916">
                  <c:v>18168.3</c:v>
                </c:pt>
                <c:pt idx="368917">
                  <c:v>17858.25</c:v>
                </c:pt>
                <c:pt idx="368918">
                  <c:v>17543.810000000001</c:v>
                </c:pt>
                <c:pt idx="368919">
                  <c:v>18187.28</c:v>
                </c:pt>
                <c:pt idx="368920">
                  <c:v>18740.05</c:v>
                </c:pt>
                <c:pt idx="368921">
                  <c:v>17878.38</c:v>
                </c:pt>
                <c:pt idx="368922">
                  <c:v>17486.91</c:v>
                </c:pt>
                <c:pt idx="368923">
                  <c:v>17783.740000000002</c:v>
                </c:pt>
                <c:pt idx="368924">
                  <c:v>18425.97</c:v>
                </c:pt>
                <c:pt idx="368925">
                  <c:v>18254.04</c:v>
                </c:pt>
                <c:pt idx="368926">
                  <c:v>16915.38</c:v>
                </c:pt>
                <c:pt idx="368927">
                  <c:v>19931.13</c:v>
                </c:pt>
                <c:pt idx="368928">
                  <c:v>18661.650000000001</c:v>
                </c:pt>
                <c:pt idx="368929">
                  <c:v>20644.23</c:v>
                </c:pt>
                <c:pt idx="368930">
                  <c:v>18785.61</c:v>
                </c:pt>
                <c:pt idx="368931">
                  <c:v>18140.580000000002</c:v>
                </c:pt>
                <c:pt idx="368932">
                  <c:v>16723.580000000002</c:v>
                </c:pt>
                <c:pt idx="368933">
                  <c:v>18659.830000000002</c:v>
                </c:pt>
                <c:pt idx="368934">
                  <c:v>19792.2</c:v>
                </c:pt>
                <c:pt idx="368935">
                  <c:v>18209.86</c:v>
                </c:pt>
                <c:pt idx="368936">
                  <c:v>18702.25</c:v>
                </c:pt>
                <c:pt idx="368937">
                  <c:v>17724.259999999998</c:v>
                </c:pt>
                <c:pt idx="368938">
                  <c:v>18011.740000000002</c:v>
                </c:pt>
                <c:pt idx="368939">
                  <c:v>16703.64</c:v>
                </c:pt>
                <c:pt idx="368940">
                  <c:v>18418.63</c:v>
                </c:pt>
                <c:pt idx="368941">
                  <c:v>19923</c:v>
                </c:pt>
                <c:pt idx="368942">
                  <c:v>19946.189999999999</c:v>
                </c:pt>
                <c:pt idx="368943">
                  <c:v>18702.54</c:v>
                </c:pt>
                <c:pt idx="368944">
                  <c:v>18453.47</c:v>
                </c:pt>
                <c:pt idx="368945">
                  <c:v>17715.36</c:v>
                </c:pt>
                <c:pt idx="368946">
                  <c:v>17871.12</c:v>
                </c:pt>
                <c:pt idx="368947">
                  <c:v>18318.98</c:v>
                </c:pt>
                <c:pt idx="368948">
                  <c:v>17665.849999999999</c:v>
                </c:pt>
                <c:pt idx="368949">
                  <c:v>17494.490000000002</c:v>
                </c:pt>
                <c:pt idx="368950">
                  <c:v>18232.75</c:v>
                </c:pt>
                <c:pt idx="368951">
                  <c:v>18347.490000000002</c:v>
                </c:pt>
                <c:pt idx="368952">
                  <c:v>18028.7</c:v>
                </c:pt>
                <c:pt idx="368953">
                  <c:v>18388.29</c:v>
                </c:pt>
                <c:pt idx="368954">
                  <c:v>19412.810000000001</c:v>
                </c:pt>
                <c:pt idx="368955">
                  <c:v>18473.580000000002</c:v>
                </c:pt>
                <c:pt idx="368956">
                  <c:v>19763.91</c:v>
                </c:pt>
                <c:pt idx="368957">
                  <c:v>19239.71</c:v>
                </c:pt>
                <c:pt idx="368958">
                  <c:v>21330.27</c:v>
                </c:pt>
                <c:pt idx="368959">
                  <c:v>15572.81</c:v>
                </c:pt>
                <c:pt idx="368960">
                  <c:v>18441.28</c:v>
                </c:pt>
                <c:pt idx="368961">
                  <c:v>18836.62</c:v>
                </c:pt>
                <c:pt idx="368962">
                  <c:v>19211.63</c:v>
                </c:pt>
                <c:pt idx="368963">
                  <c:v>17770.759999999998</c:v>
                </c:pt>
                <c:pt idx="368964">
                  <c:v>21547.37</c:v>
                </c:pt>
                <c:pt idx="368965">
                  <c:v>17478.060000000001</c:v>
                </c:pt>
                <c:pt idx="368966">
                  <c:v>18217.490000000002</c:v>
                </c:pt>
                <c:pt idx="368967">
                  <c:v>17844.59</c:v>
                </c:pt>
                <c:pt idx="368968">
                  <c:v>17654.060000000001</c:v>
                </c:pt>
                <c:pt idx="368969">
                  <c:v>17584.05</c:v>
                </c:pt>
                <c:pt idx="368970">
                  <c:v>18573.47</c:v>
                </c:pt>
                <c:pt idx="368971">
                  <c:v>17972.23</c:v>
                </c:pt>
                <c:pt idx="368972">
                  <c:v>18239.88</c:v>
                </c:pt>
                <c:pt idx="368973">
                  <c:v>18661.98</c:v>
                </c:pt>
                <c:pt idx="368974">
                  <c:v>19119.95</c:v>
                </c:pt>
                <c:pt idx="368975">
                  <c:v>20704.96</c:v>
                </c:pt>
                <c:pt idx="368976">
                  <c:v>18843.310000000001</c:v>
                </c:pt>
                <c:pt idx="368977">
                  <c:v>18635.03</c:v>
                </c:pt>
                <c:pt idx="368978">
                  <c:v>18014.27</c:v>
                </c:pt>
                <c:pt idx="368979">
                  <c:v>18830.689999999999</c:v>
                </c:pt>
                <c:pt idx="368980">
                  <c:v>19355.95</c:v>
                </c:pt>
                <c:pt idx="368981">
                  <c:v>20406.77</c:v>
                </c:pt>
                <c:pt idx="368982">
                  <c:v>19131.599999999999</c:v>
                </c:pt>
                <c:pt idx="368983">
                  <c:v>19228.97</c:v>
                </c:pt>
                <c:pt idx="368984">
                  <c:v>17249.310000000001</c:v>
                </c:pt>
                <c:pt idx="368985">
                  <c:v>19187.97</c:v>
                </c:pt>
                <c:pt idx="368986">
                  <c:v>19322.36</c:v>
                </c:pt>
                <c:pt idx="368987">
                  <c:v>17953.04</c:v>
                </c:pt>
                <c:pt idx="368988">
                  <c:v>18523.169999999998</c:v>
                </c:pt>
                <c:pt idx="368989">
                  <c:v>18967.650000000001</c:v>
                </c:pt>
                <c:pt idx="368990">
                  <c:v>19288.41</c:v>
                </c:pt>
                <c:pt idx="368991">
                  <c:v>19029.669999999998</c:v>
                </c:pt>
                <c:pt idx="368992">
                  <c:v>21067.08</c:v>
                </c:pt>
                <c:pt idx="368993">
                  <c:v>22275.08</c:v>
                </c:pt>
                <c:pt idx="368994">
                  <c:v>20804.580000000002</c:v>
                </c:pt>
                <c:pt idx="368995">
                  <c:v>20752.03</c:v>
                </c:pt>
                <c:pt idx="368996">
                  <c:v>19535.04</c:v>
                </c:pt>
                <c:pt idx="368997">
                  <c:v>19399.48</c:v>
                </c:pt>
                <c:pt idx="368998">
                  <c:v>19710.22</c:v>
                </c:pt>
                <c:pt idx="368999">
                  <c:v>20772.79</c:v>
                </c:pt>
                <c:pt idx="369000">
                  <c:v>19299.28</c:v>
                </c:pt>
                <c:pt idx="369001">
                  <c:v>18886.91</c:v>
                </c:pt>
                <c:pt idx="369002">
                  <c:v>19251.12</c:v>
                </c:pt>
                <c:pt idx="369003">
                  <c:v>20816.73</c:v>
                </c:pt>
                <c:pt idx="369004">
                  <c:v>19804.73</c:v>
                </c:pt>
                <c:pt idx="369005">
                  <c:v>20563.689999999999</c:v>
                </c:pt>
                <c:pt idx="369006">
                  <c:v>20886.830000000002</c:v>
                </c:pt>
                <c:pt idx="369007">
                  <c:v>20121.919999999998</c:v>
                </c:pt>
                <c:pt idx="369008">
                  <c:v>20329.38</c:v>
                </c:pt>
                <c:pt idx="369009">
                  <c:v>20086.330000000002</c:v>
                </c:pt>
                <c:pt idx="369010">
                  <c:v>22614.74</c:v>
                </c:pt>
                <c:pt idx="369011">
                  <c:v>17092.43</c:v>
                </c:pt>
                <c:pt idx="369012">
                  <c:v>19985.54</c:v>
                </c:pt>
                <c:pt idx="369013">
                  <c:v>20079.5</c:v>
                </c:pt>
                <c:pt idx="369014">
                  <c:v>20397.46</c:v>
                </c:pt>
                <c:pt idx="369015">
                  <c:v>20190.78</c:v>
                </c:pt>
                <c:pt idx="369016">
                  <c:v>20127.689999999999</c:v>
                </c:pt>
                <c:pt idx="369017">
                  <c:v>20115.009999999998</c:v>
                </c:pt>
                <c:pt idx="369018">
                  <c:v>19064.060000000001</c:v>
                </c:pt>
                <c:pt idx="369019">
                  <c:v>19664.05</c:v>
                </c:pt>
                <c:pt idx="369020">
                  <c:v>20017.64</c:v>
                </c:pt>
                <c:pt idx="369021">
                  <c:v>19499.27</c:v>
                </c:pt>
                <c:pt idx="369022">
                  <c:v>19612.490000000002</c:v>
                </c:pt>
                <c:pt idx="369023">
                  <c:v>19384.2</c:v>
                </c:pt>
                <c:pt idx="369024">
                  <c:v>19886.830000000002</c:v>
                </c:pt>
                <c:pt idx="369025">
                  <c:v>22402.53</c:v>
                </c:pt>
                <c:pt idx="369026">
                  <c:v>20153.689999999999</c:v>
                </c:pt>
                <c:pt idx="369027">
                  <c:v>19892.7</c:v>
                </c:pt>
                <c:pt idx="369028">
                  <c:v>20495.82</c:v>
                </c:pt>
                <c:pt idx="369029">
                  <c:v>20205.57</c:v>
                </c:pt>
                <c:pt idx="369030">
                  <c:v>19983.48</c:v>
                </c:pt>
                <c:pt idx="369031">
                  <c:v>20330.009999999998</c:v>
                </c:pt>
                <c:pt idx="369032">
                  <c:v>20863.240000000002</c:v>
                </c:pt>
                <c:pt idx="369033">
                  <c:v>21524.68</c:v>
                </c:pt>
                <c:pt idx="369034">
                  <c:v>21175.1</c:v>
                </c:pt>
                <c:pt idx="369035">
                  <c:v>20398.310000000001</c:v>
                </c:pt>
                <c:pt idx="369036">
                  <c:v>19776.560000000001</c:v>
                </c:pt>
                <c:pt idx="369037">
                  <c:v>19841.54</c:v>
                </c:pt>
                <c:pt idx="369038">
                  <c:v>21838.92</c:v>
                </c:pt>
                <c:pt idx="369039">
                  <c:v>19325.93</c:v>
                </c:pt>
                <c:pt idx="369040">
                  <c:v>20336.7</c:v>
                </c:pt>
                <c:pt idx="369041">
                  <c:v>19270.900000000001</c:v>
                </c:pt>
                <c:pt idx="369042">
                  <c:v>19790.96</c:v>
                </c:pt>
                <c:pt idx="369043">
                  <c:v>19609.240000000002</c:v>
                </c:pt>
                <c:pt idx="369044">
                  <c:v>19884.7</c:v>
                </c:pt>
                <c:pt idx="369045">
                  <c:v>19944.37</c:v>
                </c:pt>
                <c:pt idx="369046">
                  <c:v>22696.61</c:v>
                </c:pt>
                <c:pt idx="369047">
                  <c:v>21903.06</c:v>
                </c:pt>
                <c:pt idx="369048">
                  <c:v>20080.53</c:v>
                </c:pt>
                <c:pt idx="369049">
                  <c:v>20615.09</c:v>
                </c:pt>
                <c:pt idx="369050">
                  <c:v>19640.46</c:v>
                </c:pt>
                <c:pt idx="369051">
                  <c:v>20852.64</c:v>
                </c:pt>
                <c:pt idx="369052">
                  <c:v>19917.98</c:v>
                </c:pt>
                <c:pt idx="369053">
                  <c:v>19970.900000000001</c:v>
                </c:pt>
                <c:pt idx="369054">
                  <c:v>20232.22</c:v>
                </c:pt>
                <c:pt idx="369055">
                  <c:v>13580.95</c:v>
                </c:pt>
                <c:pt idx="369056">
                  <c:v>15465.29</c:v>
                </c:pt>
                <c:pt idx="369057">
                  <c:v>15170.56</c:v>
                </c:pt>
                <c:pt idx="369058">
                  <c:v>12663.06</c:v>
                </c:pt>
                <c:pt idx="369059">
                  <c:v>14160.44</c:v>
                </c:pt>
                <c:pt idx="369060">
                  <c:v>13348.47</c:v>
                </c:pt>
                <c:pt idx="369061">
                  <c:v>14522.98</c:v>
                </c:pt>
                <c:pt idx="369062">
                  <c:v>13151.15</c:v>
                </c:pt>
                <c:pt idx="369063">
                  <c:v>15796.76</c:v>
                </c:pt>
                <c:pt idx="369064">
                  <c:v>15247.61</c:v>
                </c:pt>
                <c:pt idx="369065">
                  <c:v>13093.6</c:v>
                </c:pt>
                <c:pt idx="369066">
                  <c:v>14170.24</c:v>
                </c:pt>
                <c:pt idx="369067">
                  <c:v>14444.76</c:v>
                </c:pt>
                <c:pt idx="369068">
                  <c:v>17345.59</c:v>
                </c:pt>
                <c:pt idx="369069">
                  <c:v>15675.02</c:v>
                </c:pt>
                <c:pt idx="369070">
                  <c:v>17616.38</c:v>
                </c:pt>
                <c:pt idx="369071">
                  <c:v>17022.03</c:v>
                </c:pt>
                <c:pt idx="369072">
                  <c:v>19457.09</c:v>
                </c:pt>
                <c:pt idx="369073">
                  <c:v>18853.79</c:v>
                </c:pt>
                <c:pt idx="369074">
                  <c:v>18984.82</c:v>
                </c:pt>
                <c:pt idx="369075">
                  <c:v>17693.560000000001</c:v>
                </c:pt>
                <c:pt idx="369076">
                  <c:v>18586.93</c:v>
                </c:pt>
                <c:pt idx="369077">
                  <c:v>16584.62</c:v>
                </c:pt>
                <c:pt idx="369078">
                  <c:v>17544.12</c:v>
                </c:pt>
                <c:pt idx="369079">
                  <c:v>17225.87</c:v>
                </c:pt>
                <c:pt idx="369080">
                  <c:v>16432.259999999998</c:v>
                </c:pt>
                <c:pt idx="369081">
                  <c:v>17038.54</c:v>
                </c:pt>
                <c:pt idx="369082">
                  <c:v>17131.3</c:v>
                </c:pt>
                <c:pt idx="369083">
                  <c:v>18360.18</c:v>
                </c:pt>
                <c:pt idx="369084">
                  <c:v>18351.810000000001</c:v>
                </c:pt>
                <c:pt idx="369085">
                  <c:v>15548</c:v>
                </c:pt>
                <c:pt idx="369086">
                  <c:v>14828.64</c:v>
                </c:pt>
                <c:pt idx="369087">
                  <c:v>15223.97</c:v>
                </c:pt>
                <c:pt idx="369088">
                  <c:v>14191.24</c:v>
                </c:pt>
                <c:pt idx="369089">
                  <c:v>14685.74</c:v>
                </c:pt>
                <c:pt idx="369090">
                  <c:v>16294.25</c:v>
                </c:pt>
                <c:pt idx="369091">
                  <c:v>15953.8</c:v>
                </c:pt>
                <c:pt idx="369092">
                  <c:v>17314.349999999999</c:v>
                </c:pt>
                <c:pt idx="369093">
                  <c:v>17127.060000000001</c:v>
                </c:pt>
                <c:pt idx="369094">
                  <c:v>16057.33</c:v>
                </c:pt>
                <c:pt idx="369095">
                  <c:v>19825.25</c:v>
                </c:pt>
                <c:pt idx="369096">
                  <c:v>19393.72</c:v>
                </c:pt>
                <c:pt idx="369097">
                  <c:v>21352.99</c:v>
                </c:pt>
                <c:pt idx="369098">
                  <c:v>21840.49</c:v>
                </c:pt>
                <c:pt idx="369099">
                  <c:v>32545.03</c:v>
                </c:pt>
                <c:pt idx="369100">
                  <c:v>43957.69</c:v>
                </c:pt>
                <c:pt idx="369101">
                  <c:v>80878.23</c:v>
                </c:pt>
                <c:pt idx="369102">
                  <c:v>20926.810000000001</c:v>
                </c:pt>
                <c:pt idx="369103">
                  <c:v>17014.39</c:v>
                </c:pt>
                <c:pt idx="369104">
                  <c:v>16102.86</c:v>
                </c:pt>
                <c:pt idx="369105">
                  <c:v>17298.5</c:v>
                </c:pt>
                <c:pt idx="369106">
                  <c:v>15564.47</c:v>
                </c:pt>
                <c:pt idx="369107">
                  <c:v>18315.04</c:v>
                </c:pt>
                <c:pt idx="369108">
                  <c:v>16242.61</c:v>
                </c:pt>
                <c:pt idx="369109">
                  <c:v>17848.759999999998</c:v>
                </c:pt>
                <c:pt idx="369110">
                  <c:v>15441.5</c:v>
                </c:pt>
                <c:pt idx="369111">
                  <c:v>16101.51</c:v>
                </c:pt>
                <c:pt idx="369112">
                  <c:v>16091.09</c:v>
                </c:pt>
                <c:pt idx="369113">
                  <c:v>16870.22</c:v>
                </c:pt>
                <c:pt idx="369114">
                  <c:v>15566.3</c:v>
                </c:pt>
                <c:pt idx="369115">
                  <c:v>14863.64</c:v>
                </c:pt>
                <c:pt idx="369116">
                  <c:v>15806.39</c:v>
                </c:pt>
                <c:pt idx="369117">
                  <c:v>17752.73</c:v>
                </c:pt>
                <c:pt idx="369118">
                  <c:v>21801.41</c:v>
                </c:pt>
                <c:pt idx="369119">
                  <c:v>19956.669999999998</c:v>
                </c:pt>
                <c:pt idx="369120">
                  <c:v>18794.310000000001</c:v>
                </c:pt>
                <c:pt idx="369121">
                  <c:v>18288.349999999999</c:v>
                </c:pt>
                <c:pt idx="369122">
                  <c:v>22467.35</c:v>
                </c:pt>
                <c:pt idx="369123">
                  <c:v>24789.85</c:v>
                </c:pt>
                <c:pt idx="369124">
                  <c:v>25153.279999999999</c:v>
                </c:pt>
                <c:pt idx="369125">
                  <c:v>29228.71</c:v>
                </c:pt>
                <c:pt idx="369126">
                  <c:v>31361.27</c:v>
                </c:pt>
                <c:pt idx="369127">
                  <c:v>31174.400000000001</c:v>
                </c:pt>
                <c:pt idx="369128">
                  <c:v>24230.59</c:v>
                </c:pt>
                <c:pt idx="369129">
                  <c:v>21090.18</c:v>
                </c:pt>
                <c:pt idx="369130">
                  <c:v>24181.58</c:v>
                </c:pt>
                <c:pt idx="369131">
                  <c:v>23560.3</c:v>
                </c:pt>
                <c:pt idx="369132">
                  <c:v>25572.52</c:v>
                </c:pt>
                <c:pt idx="369133">
                  <c:v>27884.03</c:v>
                </c:pt>
                <c:pt idx="369134">
                  <c:v>27229.69</c:v>
                </c:pt>
                <c:pt idx="369135">
                  <c:v>24871.15</c:v>
                </c:pt>
                <c:pt idx="369136">
                  <c:v>25090.85</c:v>
                </c:pt>
                <c:pt idx="369137">
                  <c:v>23182.400000000001</c:v>
                </c:pt>
                <c:pt idx="369138">
                  <c:v>19950.71</c:v>
                </c:pt>
                <c:pt idx="369139">
                  <c:v>18854.37</c:v>
                </c:pt>
                <c:pt idx="369140">
                  <c:v>18558.82</c:v>
                </c:pt>
                <c:pt idx="369141">
                  <c:v>17839.23</c:v>
                </c:pt>
                <c:pt idx="369142">
                  <c:v>22226.31</c:v>
                </c:pt>
                <c:pt idx="369143">
                  <c:v>20785.490000000002</c:v>
                </c:pt>
                <c:pt idx="369144">
                  <c:v>19321.59</c:v>
                </c:pt>
                <c:pt idx="369145">
                  <c:v>25119.119999999999</c:v>
                </c:pt>
                <c:pt idx="369146">
                  <c:v>26556.51</c:v>
                </c:pt>
                <c:pt idx="369147">
                  <c:v>22117.51</c:v>
                </c:pt>
                <c:pt idx="369148">
                  <c:v>23249.34</c:v>
                </c:pt>
                <c:pt idx="369149">
                  <c:v>33488.58</c:v>
                </c:pt>
                <c:pt idx="369150">
                  <c:v>30448.33</c:v>
                </c:pt>
                <c:pt idx="369151">
                  <c:v>39185.9</c:v>
                </c:pt>
                <c:pt idx="369152">
                  <c:v>66547.34</c:v>
                </c:pt>
                <c:pt idx="369153">
                  <c:v>107335.38</c:v>
                </c:pt>
                <c:pt idx="369154">
                  <c:v>48411.97</c:v>
                </c:pt>
                <c:pt idx="369155">
                  <c:v>27746.85</c:v>
                </c:pt>
                <c:pt idx="369156">
                  <c:v>19930.59</c:v>
                </c:pt>
                <c:pt idx="369157">
                  <c:v>20312.55</c:v>
                </c:pt>
                <c:pt idx="369158">
                  <c:v>17078.84</c:v>
                </c:pt>
                <c:pt idx="369159">
                  <c:v>17917.41</c:v>
                </c:pt>
                <c:pt idx="369160">
                  <c:v>21291.63</c:v>
                </c:pt>
                <c:pt idx="369161">
                  <c:v>26296.45</c:v>
                </c:pt>
                <c:pt idx="369162">
                  <c:v>22475.47</c:v>
                </c:pt>
                <c:pt idx="369163">
                  <c:v>21450.99</c:v>
                </c:pt>
                <c:pt idx="369164">
                  <c:v>21488.9</c:v>
                </c:pt>
                <c:pt idx="369165">
                  <c:v>23742.560000000001</c:v>
                </c:pt>
                <c:pt idx="369166">
                  <c:v>21530.94</c:v>
                </c:pt>
                <c:pt idx="369167">
                  <c:v>23792.82</c:v>
                </c:pt>
                <c:pt idx="369168">
                  <c:v>26987.3</c:v>
                </c:pt>
                <c:pt idx="369169">
                  <c:v>29574.59</c:v>
                </c:pt>
                <c:pt idx="369170">
                  <c:v>20533.71</c:v>
                </c:pt>
                <c:pt idx="369171">
                  <c:v>19923.830000000002</c:v>
                </c:pt>
                <c:pt idx="369172">
                  <c:v>22215.79</c:v>
                </c:pt>
                <c:pt idx="369173">
                  <c:v>25017.54</c:v>
                </c:pt>
                <c:pt idx="369174">
                  <c:v>27492.52</c:v>
                </c:pt>
                <c:pt idx="369175">
                  <c:v>30369.3</c:v>
                </c:pt>
                <c:pt idx="369176">
                  <c:v>27096.39</c:v>
                </c:pt>
                <c:pt idx="369177">
                  <c:v>23569.759999999998</c:v>
                </c:pt>
                <c:pt idx="369178">
                  <c:v>23472.02</c:v>
                </c:pt>
                <c:pt idx="369179">
                  <c:v>26628.95</c:v>
                </c:pt>
                <c:pt idx="369180">
                  <c:v>22650.04</c:v>
                </c:pt>
                <c:pt idx="369181">
                  <c:v>24934.28</c:v>
                </c:pt>
                <c:pt idx="369182">
                  <c:v>21791.78</c:v>
                </c:pt>
                <c:pt idx="369183">
                  <c:v>23659.47</c:v>
                </c:pt>
                <c:pt idx="369184">
                  <c:v>21689.279999999999</c:v>
                </c:pt>
                <c:pt idx="369185">
                  <c:v>23611.56</c:v>
                </c:pt>
                <c:pt idx="369186">
                  <c:v>23152.07</c:v>
                </c:pt>
                <c:pt idx="369187">
                  <c:v>25996.61</c:v>
                </c:pt>
                <c:pt idx="369188">
                  <c:v>27919.77</c:v>
                </c:pt>
                <c:pt idx="369189">
                  <c:v>28653.02</c:v>
                </c:pt>
                <c:pt idx="369190">
                  <c:v>23144.59</c:v>
                </c:pt>
                <c:pt idx="369191">
                  <c:v>20369.16</c:v>
                </c:pt>
                <c:pt idx="369192">
                  <c:v>22164.01</c:v>
                </c:pt>
                <c:pt idx="369193">
                  <c:v>22552.7</c:v>
                </c:pt>
                <c:pt idx="369194">
                  <c:v>22205.85</c:v>
                </c:pt>
                <c:pt idx="369195">
                  <c:v>20735.7</c:v>
                </c:pt>
                <c:pt idx="369196">
                  <c:v>22546.26</c:v>
                </c:pt>
                <c:pt idx="369197">
                  <c:v>23266.28</c:v>
                </c:pt>
                <c:pt idx="369198">
                  <c:v>5345.01</c:v>
                </c:pt>
                <c:pt idx="369199">
                  <c:v>6842.36</c:v>
                </c:pt>
                <c:pt idx="369200">
                  <c:v>7080.79</c:v>
                </c:pt>
                <c:pt idx="369201">
                  <c:v>5963.66</c:v>
                </c:pt>
                <c:pt idx="369202">
                  <c:v>6398.88</c:v>
                </c:pt>
                <c:pt idx="369203">
                  <c:v>5803.62</c:v>
                </c:pt>
                <c:pt idx="369204">
                  <c:v>5893.36</c:v>
                </c:pt>
                <c:pt idx="369205">
                  <c:v>5700.41</c:v>
                </c:pt>
                <c:pt idx="369206">
                  <c:v>8502.75</c:v>
                </c:pt>
                <c:pt idx="369207">
                  <c:v>6380.88</c:v>
                </c:pt>
                <c:pt idx="369208">
                  <c:v>6145.97</c:v>
                </c:pt>
                <c:pt idx="369209">
                  <c:v>5816.81</c:v>
                </c:pt>
                <c:pt idx="369210">
                  <c:v>5293.95</c:v>
                </c:pt>
                <c:pt idx="369211">
                  <c:v>5624.62</c:v>
                </c:pt>
                <c:pt idx="369212">
                  <c:v>4769.16</c:v>
                </c:pt>
                <c:pt idx="369213">
                  <c:v>5100.49</c:v>
                </c:pt>
                <c:pt idx="369214">
                  <c:v>5194.04</c:v>
                </c:pt>
                <c:pt idx="369215">
                  <c:v>5642.41</c:v>
                </c:pt>
                <c:pt idx="369216">
                  <c:v>5270.3</c:v>
                </c:pt>
                <c:pt idx="369217">
                  <c:v>5580.7</c:v>
                </c:pt>
                <c:pt idx="369218">
                  <c:v>5027.72</c:v>
                </c:pt>
                <c:pt idx="369219">
                  <c:v>6592.31</c:v>
                </c:pt>
                <c:pt idx="369220">
                  <c:v>7287.02</c:v>
                </c:pt>
                <c:pt idx="369221">
                  <c:v>6458.36</c:v>
                </c:pt>
                <c:pt idx="369222">
                  <c:v>6244.18</c:v>
                </c:pt>
                <c:pt idx="369223">
                  <c:v>5871.98</c:v>
                </c:pt>
                <c:pt idx="369224">
                  <c:v>6308.84</c:v>
                </c:pt>
                <c:pt idx="369225">
                  <c:v>6448.31</c:v>
                </c:pt>
                <c:pt idx="369226">
                  <c:v>6098.76</c:v>
                </c:pt>
                <c:pt idx="369227">
                  <c:v>6105.78</c:v>
                </c:pt>
                <c:pt idx="369228">
                  <c:v>6610.24</c:v>
                </c:pt>
                <c:pt idx="369229">
                  <c:v>6121.19</c:v>
                </c:pt>
                <c:pt idx="369230">
                  <c:v>5562.93</c:v>
                </c:pt>
                <c:pt idx="369231">
                  <c:v>5149.88</c:v>
                </c:pt>
                <c:pt idx="369232">
                  <c:v>5300.75</c:v>
                </c:pt>
                <c:pt idx="369233">
                  <c:v>5496.04</c:v>
                </c:pt>
                <c:pt idx="369234">
                  <c:v>4847.7299999999996</c:v>
                </c:pt>
                <c:pt idx="369235">
                  <c:v>5178.34</c:v>
                </c:pt>
                <c:pt idx="369236">
                  <c:v>4655.12</c:v>
                </c:pt>
                <c:pt idx="369237">
                  <c:v>4964.75</c:v>
                </c:pt>
                <c:pt idx="369238">
                  <c:v>5103.6099999999997</c:v>
                </c:pt>
                <c:pt idx="369239">
                  <c:v>4274.76</c:v>
                </c:pt>
                <c:pt idx="369240">
                  <c:v>4921.83</c:v>
                </c:pt>
                <c:pt idx="369241">
                  <c:v>4862.8900000000003</c:v>
                </c:pt>
                <c:pt idx="369242">
                  <c:v>5158.6000000000004</c:v>
                </c:pt>
                <c:pt idx="369243">
                  <c:v>5037.62</c:v>
                </c:pt>
                <c:pt idx="369244">
                  <c:v>7040.66</c:v>
                </c:pt>
                <c:pt idx="369245">
                  <c:v>5479.11</c:v>
                </c:pt>
                <c:pt idx="369246">
                  <c:v>6006.8</c:v>
                </c:pt>
                <c:pt idx="369247">
                  <c:v>6172.7</c:v>
                </c:pt>
                <c:pt idx="369248">
                  <c:v>6207.41</c:v>
                </c:pt>
                <c:pt idx="369249">
                  <c:v>5434.52</c:v>
                </c:pt>
                <c:pt idx="369250">
                  <c:v>6898.88</c:v>
                </c:pt>
                <c:pt idx="369251">
                  <c:v>5645.25</c:v>
                </c:pt>
                <c:pt idx="369252">
                  <c:v>6186.68</c:v>
                </c:pt>
                <c:pt idx="369253">
                  <c:v>6195.63</c:v>
                </c:pt>
                <c:pt idx="369254">
                  <c:v>6032.09</c:v>
                </c:pt>
                <c:pt idx="369255">
                  <c:v>6079.32</c:v>
                </c:pt>
                <c:pt idx="369256">
                  <c:v>6011.8</c:v>
                </c:pt>
                <c:pt idx="369257">
                  <c:v>5869.48</c:v>
                </c:pt>
                <c:pt idx="369258">
                  <c:v>6006.64</c:v>
                </c:pt>
                <c:pt idx="369259">
                  <c:v>5575.82</c:v>
                </c:pt>
                <c:pt idx="369260">
                  <c:v>5798.13</c:v>
                </c:pt>
                <c:pt idx="369261">
                  <c:v>6618.38</c:v>
                </c:pt>
                <c:pt idx="369262">
                  <c:v>5485.78</c:v>
                </c:pt>
                <c:pt idx="369263">
                  <c:v>4824.57</c:v>
                </c:pt>
                <c:pt idx="369264">
                  <c:v>5519.22</c:v>
                </c:pt>
                <c:pt idx="369265">
                  <c:v>5233.8999999999996</c:v>
                </c:pt>
                <c:pt idx="369266">
                  <c:v>4577.79</c:v>
                </c:pt>
                <c:pt idx="369267">
                  <c:v>5300.96</c:v>
                </c:pt>
                <c:pt idx="369268">
                  <c:v>5270.76</c:v>
                </c:pt>
                <c:pt idx="369269">
                  <c:v>5276.76</c:v>
                </c:pt>
                <c:pt idx="369270">
                  <c:v>4670.42</c:v>
                </c:pt>
                <c:pt idx="369271">
                  <c:v>5423.49</c:v>
                </c:pt>
                <c:pt idx="369272">
                  <c:v>5284.02</c:v>
                </c:pt>
                <c:pt idx="369273">
                  <c:v>4958.74</c:v>
                </c:pt>
                <c:pt idx="369274">
                  <c:v>5661.37</c:v>
                </c:pt>
                <c:pt idx="369275">
                  <c:v>5310.52</c:v>
                </c:pt>
                <c:pt idx="369276">
                  <c:v>5408.51</c:v>
                </c:pt>
                <c:pt idx="369277">
                  <c:v>5138.68</c:v>
                </c:pt>
                <c:pt idx="369278">
                  <c:v>5594.67</c:v>
                </c:pt>
                <c:pt idx="369279">
                  <c:v>5176.0200000000004</c:v>
                </c:pt>
                <c:pt idx="369280">
                  <c:v>5315.72</c:v>
                </c:pt>
                <c:pt idx="369281">
                  <c:v>5259.84</c:v>
                </c:pt>
                <c:pt idx="369282">
                  <c:v>4899.7</c:v>
                </c:pt>
                <c:pt idx="369283">
                  <c:v>3316.49</c:v>
                </c:pt>
                <c:pt idx="369284">
                  <c:v>2050.5300000000002</c:v>
                </c:pt>
                <c:pt idx="369285">
                  <c:v>4884.97</c:v>
                </c:pt>
                <c:pt idx="369286">
                  <c:v>6000.25</c:v>
                </c:pt>
                <c:pt idx="369287">
                  <c:v>4850.43</c:v>
                </c:pt>
                <c:pt idx="369288">
                  <c:v>4893.96</c:v>
                </c:pt>
                <c:pt idx="369289">
                  <c:v>5081.74</c:v>
                </c:pt>
                <c:pt idx="369290">
                  <c:v>4799.22</c:v>
                </c:pt>
                <c:pt idx="369291">
                  <c:v>5063.8900000000003</c:v>
                </c:pt>
                <c:pt idx="369292">
                  <c:v>5310.01</c:v>
                </c:pt>
                <c:pt idx="369293">
                  <c:v>4981.41</c:v>
                </c:pt>
                <c:pt idx="369294">
                  <c:v>5546.44</c:v>
                </c:pt>
                <c:pt idx="369295">
                  <c:v>5445.02</c:v>
                </c:pt>
                <c:pt idx="369296">
                  <c:v>6855.38</c:v>
                </c:pt>
                <c:pt idx="369297">
                  <c:v>6047.94</c:v>
                </c:pt>
                <c:pt idx="369298">
                  <c:v>6612.79</c:v>
                </c:pt>
                <c:pt idx="369299">
                  <c:v>5687.57</c:v>
                </c:pt>
                <c:pt idx="369300">
                  <c:v>6429.36</c:v>
                </c:pt>
                <c:pt idx="369301">
                  <c:v>5305.79</c:v>
                </c:pt>
                <c:pt idx="369302">
                  <c:v>5584.82</c:v>
                </c:pt>
                <c:pt idx="369303">
                  <c:v>6286.26</c:v>
                </c:pt>
                <c:pt idx="369304">
                  <c:v>6557.29</c:v>
                </c:pt>
                <c:pt idx="369305">
                  <c:v>6096.91</c:v>
                </c:pt>
                <c:pt idx="369306">
                  <c:v>6012.24</c:v>
                </c:pt>
                <c:pt idx="369307">
                  <c:v>6040.33</c:v>
                </c:pt>
                <c:pt idx="369308">
                  <c:v>5579.31</c:v>
                </c:pt>
                <c:pt idx="369309">
                  <c:v>5918.17</c:v>
                </c:pt>
                <c:pt idx="369310">
                  <c:v>6848.27</c:v>
                </c:pt>
                <c:pt idx="369311">
                  <c:v>7707.04</c:v>
                </c:pt>
                <c:pt idx="369312">
                  <c:v>6178.14</c:v>
                </c:pt>
                <c:pt idx="369313">
                  <c:v>5874.27</c:v>
                </c:pt>
                <c:pt idx="369314">
                  <c:v>5888.3</c:v>
                </c:pt>
                <c:pt idx="369315">
                  <c:v>6199.33</c:v>
                </c:pt>
                <c:pt idx="369316">
                  <c:v>5723.27</c:v>
                </c:pt>
                <c:pt idx="369317">
                  <c:v>5291.4</c:v>
                </c:pt>
                <c:pt idx="369318">
                  <c:v>5202.63</c:v>
                </c:pt>
                <c:pt idx="369319">
                  <c:v>6051.62</c:v>
                </c:pt>
                <c:pt idx="369320">
                  <c:v>6498.7</c:v>
                </c:pt>
                <c:pt idx="369321">
                  <c:v>6026.52</c:v>
                </c:pt>
                <c:pt idx="369322">
                  <c:v>5823.07</c:v>
                </c:pt>
                <c:pt idx="369323">
                  <c:v>6077.7</c:v>
                </c:pt>
                <c:pt idx="369324">
                  <c:v>6783.9</c:v>
                </c:pt>
                <c:pt idx="369325">
                  <c:v>6614.82</c:v>
                </c:pt>
                <c:pt idx="369326">
                  <c:v>6317.7</c:v>
                </c:pt>
                <c:pt idx="369327">
                  <c:v>5809.6</c:v>
                </c:pt>
                <c:pt idx="369328">
                  <c:v>6539.77</c:v>
                </c:pt>
                <c:pt idx="369329">
                  <c:v>6396.84</c:v>
                </c:pt>
                <c:pt idx="369330">
                  <c:v>5893.13</c:v>
                </c:pt>
                <c:pt idx="369331">
                  <c:v>6063.47</c:v>
                </c:pt>
                <c:pt idx="369332">
                  <c:v>6266.32</c:v>
                </c:pt>
                <c:pt idx="369333">
                  <c:v>6471.04</c:v>
                </c:pt>
                <c:pt idx="369334">
                  <c:v>6200.85</c:v>
                </c:pt>
                <c:pt idx="369335">
                  <c:v>5877.71</c:v>
                </c:pt>
                <c:pt idx="369336">
                  <c:v>5888.7</c:v>
                </c:pt>
                <c:pt idx="369337">
                  <c:v>6481.4</c:v>
                </c:pt>
                <c:pt idx="369338">
                  <c:v>5695.3</c:v>
                </c:pt>
                <c:pt idx="369339">
                  <c:v>6146.06</c:v>
                </c:pt>
                <c:pt idx="369340">
                  <c:v>5687.21</c:v>
                </c:pt>
                <c:pt idx="369341">
                  <c:v>1208.79</c:v>
                </c:pt>
                <c:pt idx="369342">
                  <c:v>961.13</c:v>
                </c:pt>
                <c:pt idx="369343">
                  <c:v>1385.53</c:v>
                </c:pt>
                <c:pt idx="369344">
                  <c:v>1143.83</c:v>
                </c:pt>
                <c:pt idx="369345">
                  <c:v>1418.96</c:v>
                </c:pt>
                <c:pt idx="369346">
                  <c:v>1320.49</c:v>
                </c:pt>
                <c:pt idx="369347">
                  <c:v>1100.73</c:v>
                </c:pt>
                <c:pt idx="369348">
                  <c:v>1616.26</c:v>
                </c:pt>
                <c:pt idx="369349">
                  <c:v>1398.14</c:v>
                </c:pt>
                <c:pt idx="369350">
                  <c:v>874.67</c:v>
                </c:pt>
                <c:pt idx="369351">
                  <c:v>1677.94</c:v>
                </c:pt>
                <c:pt idx="369352">
                  <c:v>1676.51</c:v>
                </c:pt>
                <c:pt idx="369353">
                  <c:v>1628.65</c:v>
                </c:pt>
                <c:pt idx="369354">
                  <c:v>1937.06</c:v>
                </c:pt>
                <c:pt idx="369355">
                  <c:v>2757.29</c:v>
                </c:pt>
                <c:pt idx="369356">
                  <c:v>2273.41</c:v>
                </c:pt>
                <c:pt idx="369357">
                  <c:v>2180.85</c:v>
                </c:pt>
                <c:pt idx="369358">
                  <c:v>2703.44</c:v>
                </c:pt>
                <c:pt idx="369359">
                  <c:v>2000.65</c:v>
                </c:pt>
                <c:pt idx="369360">
                  <c:v>2285.38</c:v>
                </c:pt>
                <c:pt idx="369361">
                  <c:v>1848.28</c:v>
                </c:pt>
                <c:pt idx="369362">
                  <c:v>1674.84</c:v>
                </c:pt>
                <c:pt idx="369363">
                  <c:v>1873</c:v>
                </c:pt>
                <c:pt idx="369364">
                  <c:v>1045.9000000000001</c:v>
                </c:pt>
                <c:pt idx="369365">
                  <c:v>1198.3</c:v>
                </c:pt>
                <c:pt idx="369366">
                  <c:v>1728.43</c:v>
                </c:pt>
                <c:pt idx="369367">
                  <c:v>1740.2</c:v>
                </c:pt>
                <c:pt idx="369368">
                  <c:v>1664.32</c:v>
                </c:pt>
                <c:pt idx="369369">
                  <c:v>1754.67</c:v>
                </c:pt>
                <c:pt idx="369370">
                  <c:v>1897.55</c:v>
                </c:pt>
                <c:pt idx="369371">
                  <c:v>1294.02</c:v>
                </c:pt>
                <c:pt idx="369372">
                  <c:v>1724.54</c:v>
                </c:pt>
                <c:pt idx="369373">
                  <c:v>1289.95</c:v>
                </c:pt>
                <c:pt idx="369374">
                  <c:v>1386.2</c:v>
                </c:pt>
                <c:pt idx="369375">
                  <c:v>1556.04</c:v>
                </c:pt>
                <c:pt idx="369376">
                  <c:v>959.29</c:v>
                </c:pt>
                <c:pt idx="369377">
                  <c:v>1396.24</c:v>
                </c:pt>
                <c:pt idx="369378">
                  <c:v>1294.3599999999999</c:v>
                </c:pt>
                <c:pt idx="369379">
                  <c:v>1542.11</c:v>
                </c:pt>
                <c:pt idx="369380">
                  <c:v>1270.08</c:v>
                </c:pt>
                <c:pt idx="369381">
                  <c:v>1274.53</c:v>
                </c:pt>
                <c:pt idx="369382">
                  <c:v>1556.53</c:v>
                </c:pt>
                <c:pt idx="369383">
                  <c:v>1434</c:v>
                </c:pt>
                <c:pt idx="369384">
                  <c:v>1913.48</c:v>
                </c:pt>
                <c:pt idx="369385">
                  <c:v>3605.79</c:v>
                </c:pt>
                <c:pt idx="369386">
                  <c:v>4119.8</c:v>
                </c:pt>
                <c:pt idx="369387">
                  <c:v>4419.79</c:v>
                </c:pt>
                <c:pt idx="369388">
                  <c:v>1812.41</c:v>
                </c:pt>
                <c:pt idx="369389">
                  <c:v>1337.54</c:v>
                </c:pt>
                <c:pt idx="369390">
                  <c:v>1443.92</c:v>
                </c:pt>
                <c:pt idx="369391">
                  <c:v>1742.47</c:v>
                </c:pt>
                <c:pt idx="369392">
                  <c:v>830.45</c:v>
                </c:pt>
                <c:pt idx="369393">
                  <c:v>1542.93</c:v>
                </c:pt>
                <c:pt idx="369394">
                  <c:v>1660.58</c:v>
                </c:pt>
                <c:pt idx="369395">
                  <c:v>1114.44</c:v>
                </c:pt>
                <c:pt idx="369396">
                  <c:v>1061.98</c:v>
                </c:pt>
                <c:pt idx="369397">
                  <c:v>1321.48</c:v>
                </c:pt>
                <c:pt idx="369398">
                  <c:v>1064.05</c:v>
                </c:pt>
                <c:pt idx="369399">
                  <c:v>1319.69</c:v>
                </c:pt>
                <c:pt idx="369400">
                  <c:v>1173.3</c:v>
                </c:pt>
                <c:pt idx="369401">
                  <c:v>1395.77</c:v>
                </c:pt>
                <c:pt idx="369402">
                  <c:v>1014.24</c:v>
                </c:pt>
                <c:pt idx="369403">
                  <c:v>886.13</c:v>
                </c:pt>
                <c:pt idx="369404">
                  <c:v>1779.03</c:v>
                </c:pt>
                <c:pt idx="369405">
                  <c:v>1294.42</c:v>
                </c:pt>
                <c:pt idx="369406">
                  <c:v>2780.59</c:v>
                </c:pt>
                <c:pt idx="369407">
                  <c:v>2154.3200000000002</c:v>
                </c:pt>
                <c:pt idx="369408">
                  <c:v>1282.6500000000001</c:v>
                </c:pt>
                <c:pt idx="369409">
                  <c:v>2111.2600000000002</c:v>
                </c:pt>
                <c:pt idx="369410">
                  <c:v>1638.7</c:v>
                </c:pt>
                <c:pt idx="369411">
                  <c:v>1628.36</c:v>
                </c:pt>
                <c:pt idx="369412">
                  <c:v>1372.64</c:v>
                </c:pt>
                <c:pt idx="369413">
                  <c:v>1440.27</c:v>
                </c:pt>
                <c:pt idx="369414">
                  <c:v>1294.42</c:v>
                </c:pt>
                <c:pt idx="369415">
                  <c:v>1330.73</c:v>
                </c:pt>
                <c:pt idx="369416">
                  <c:v>1686.91</c:v>
                </c:pt>
                <c:pt idx="369417">
                  <c:v>1555.12</c:v>
                </c:pt>
                <c:pt idx="369418">
                  <c:v>1370.62</c:v>
                </c:pt>
                <c:pt idx="369419">
                  <c:v>1654.71</c:v>
                </c:pt>
                <c:pt idx="369420">
                  <c:v>1737.03</c:v>
                </c:pt>
                <c:pt idx="369421">
                  <c:v>1859.95</c:v>
                </c:pt>
                <c:pt idx="369422">
                  <c:v>1376.32</c:v>
                </c:pt>
                <c:pt idx="369423">
                  <c:v>1988.29</c:v>
                </c:pt>
                <c:pt idx="369424">
                  <c:v>1546.18</c:v>
                </c:pt>
                <c:pt idx="369425">
                  <c:v>1504.31</c:v>
                </c:pt>
                <c:pt idx="369426">
                  <c:v>1721.59</c:v>
                </c:pt>
                <c:pt idx="369427">
                  <c:v>1556.72</c:v>
                </c:pt>
                <c:pt idx="369428">
                  <c:v>1626.45</c:v>
                </c:pt>
                <c:pt idx="369429">
                  <c:v>1361.43</c:v>
                </c:pt>
                <c:pt idx="369430">
                  <c:v>1870.19</c:v>
                </c:pt>
                <c:pt idx="369431">
                  <c:v>1620.83</c:v>
                </c:pt>
                <c:pt idx="369432">
                  <c:v>1218.3599999999999</c:v>
                </c:pt>
                <c:pt idx="369433">
                  <c:v>1474.96</c:v>
                </c:pt>
                <c:pt idx="369434">
                  <c:v>1803.61</c:v>
                </c:pt>
                <c:pt idx="369435">
                  <c:v>2039.39</c:v>
                </c:pt>
                <c:pt idx="369436">
                  <c:v>2793.15</c:v>
                </c:pt>
                <c:pt idx="369437">
                  <c:v>4170.2</c:v>
                </c:pt>
                <c:pt idx="369438">
                  <c:v>5796.55</c:v>
                </c:pt>
                <c:pt idx="369439">
                  <c:v>7928.22</c:v>
                </c:pt>
                <c:pt idx="369440">
                  <c:v>2319.79</c:v>
                </c:pt>
                <c:pt idx="369441">
                  <c:v>1723.62</c:v>
                </c:pt>
                <c:pt idx="369442">
                  <c:v>1267.72</c:v>
                </c:pt>
                <c:pt idx="369443">
                  <c:v>1310.9</c:v>
                </c:pt>
                <c:pt idx="369444">
                  <c:v>1445.48</c:v>
                </c:pt>
                <c:pt idx="369445">
                  <c:v>1110.03</c:v>
                </c:pt>
                <c:pt idx="369446">
                  <c:v>1398.78</c:v>
                </c:pt>
                <c:pt idx="369447">
                  <c:v>1149.6600000000001</c:v>
                </c:pt>
                <c:pt idx="369448">
                  <c:v>1510.86</c:v>
                </c:pt>
                <c:pt idx="369449">
                  <c:v>974.87</c:v>
                </c:pt>
                <c:pt idx="369450">
                  <c:v>1032.73</c:v>
                </c:pt>
                <c:pt idx="369451">
                  <c:v>1160.18</c:v>
                </c:pt>
                <c:pt idx="369452">
                  <c:v>1661.68</c:v>
                </c:pt>
                <c:pt idx="369453">
                  <c:v>1058.76</c:v>
                </c:pt>
                <c:pt idx="369454">
                  <c:v>1364.52</c:v>
                </c:pt>
                <c:pt idx="369455">
                  <c:v>1379.29</c:v>
                </c:pt>
                <c:pt idx="369456">
                  <c:v>1203.96</c:v>
                </c:pt>
                <c:pt idx="369457">
                  <c:v>1415.9</c:v>
                </c:pt>
                <c:pt idx="369458">
                  <c:v>2461.61</c:v>
                </c:pt>
                <c:pt idx="369459">
                  <c:v>2610.41</c:v>
                </c:pt>
                <c:pt idx="369460">
                  <c:v>2580.65</c:v>
                </c:pt>
                <c:pt idx="369461">
                  <c:v>2025.05</c:v>
                </c:pt>
                <c:pt idx="369462">
                  <c:v>1808.68</c:v>
                </c:pt>
                <c:pt idx="369463">
                  <c:v>1129.07</c:v>
                </c:pt>
                <c:pt idx="369464">
                  <c:v>2083.04</c:v>
                </c:pt>
                <c:pt idx="369465">
                  <c:v>2120.71</c:v>
                </c:pt>
                <c:pt idx="369466">
                  <c:v>1273.51</c:v>
                </c:pt>
                <c:pt idx="369467">
                  <c:v>1197.98</c:v>
                </c:pt>
                <c:pt idx="369468">
                  <c:v>1813.41</c:v>
                </c:pt>
                <c:pt idx="369469">
                  <c:v>1244.3599999999999</c:v>
                </c:pt>
                <c:pt idx="369470">
                  <c:v>1247.29</c:v>
                </c:pt>
                <c:pt idx="369471">
                  <c:v>2135.4699999999998</c:v>
                </c:pt>
                <c:pt idx="369472">
                  <c:v>2614</c:v>
                </c:pt>
                <c:pt idx="369473">
                  <c:v>2045.2</c:v>
                </c:pt>
                <c:pt idx="369474">
                  <c:v>1144.05</c:v>
                </c:pt>
                <c:pt idx="369475">
                  <c:v>1624.07</c:v>
                </c:pt>
                <c:pt idx="369476">
                  <c:v>1815.88</c:v>
                </c:pt>
                <c:pt idx="369477">
                  <c:v>1554.23</c:v>
                </c:pt>
                <c:pt idx="369478">
                  <c:v>1170.94</c:v>
                </c:pt>
                <c:pt idx="369479">
                  <c:v>1453.4</c:v>
                </c:pt>
                <c:pt idx="369480">
                  <c:v>1077.29</c:v>
                </c:pt>
                <c:pt idx="369481">
                  <c:v>1478.15</c:v>
                </c:pt>
                <c:pt idx="369482">
                  <c:v>1182.22</c:v>
                </c:pt>
                <c:pt idx="369483">
                  <c:v>1069.0999999999999</c:v>
                </c:pt>
                <c:pt idx="369484">
                  <c:v>5719.27</c:v>
                </c:pt>
                <c:pt idx="369485">
                  <c:v>5214.9399999999996</c:v>
                </c:pt>
                <c:pt idx="369486">
                  <c:v>5058.8</c:v>
                </c:pt>
                <c:pt idx="369487">
                  <c:v>5419.42</c:v>
                </c:pt>
                <c:pt idx="369488">
                  <c:v>6074.64</c:v>
                </c:pt>
                <c:pt idx="369489">
                  <c:v>5063.25</c:v>
                </c:pt>
                <c:pt idx="369490">
                  <c:v>5096.92</c:v>
                </c:pt>
                <c:pt idx="369491">
                  <c:v>5566.28</c:v>
                </c:pt>
                <c:pt idx="369492">
                  <c:v>5745.93</c:v>
                </c:pt>
                <c:pt idx="369493">
                  <c:v>6014.18</c:v>
                </c:pt>
                <c:pt idx="369494">
                  <c:v>4941.2299999999996</c:v>
                </c:pt>
                <c:pt idx="369495">
                  <c:v>4982.03</c:v>
                </c:pt>
                <c:pt idx="369496">
                  <c:v>4170.04</c:v>
                </c:pt>
                <c:pt idx="369497">
                  <c:v>3967.62</c:v>
                </c:pt>
                <c:pt idx="369498">
                  <c:v>4667.99</c:v>
                </c:pt>
                <c:pt idx="369499">
                  <c:v>4350.2</c:v>
                </c:pt>
                <c:pt idx="369500">
                  <c:v>4137.16</c:v>
                </c:pt>
                <c:pt idx="369501">
                  <c:v>4666.49</c:v>
                </c:pt>
                <c:pt idx="369502">
                  <c:v>4989.72</c:v>
                </c:pt>
                <c:pt idx="369503">
                  <c:v>5291.43</c:v>
                </c:pt>
                <c:pt idx="369504">
                  <c:v>5138.1400000000003</c:v>
                </c:pt>
                <c:pt idx="369505">
                  <c:v>5954.81</c:v>
                </c:pt>
                <c:pt idx="369506">
                  <c:v>6218.26</c:v>
                </c:pt>
                <c:pt idx="369507">
                  <c:v>5872.57</c:v>
                </c:pt>
                <c:pt idx="369508">
                  <c:v>6426.99</c:v>
                </c:pt>
                <c:pt idx="369509">
                  <c:v>6095.93</c:v>
                </c:pt>
                <c:pt idx="369510">
                  <c:v>6211.07</c:v>
                </c:pt>
                <c:pt idx="369511">
                  <c:v>5582.75</c:v>
                </c:pt>
                <c:pt idx="369512">
                  <c:v>7054.21</c:v>
                </c:pt>
                <c:pt idx="369513">
                  <c:v>6832.65</c:v>
                </c:pt>
                <c:pt idx="369514">
                  <c:v>7117.61</c:v>
                </c:pt>
                <c:pt idx="369515">
                  <c:v>5924.48</c:v>
                </c:pt>
                <c:pt idx="369516">
                  <c:v>7000.08</c:v>
                </c:pt>
                <c:pt idx="369517">
                  <c:v>6271.36</c:v>
                </c:pt>
                <c:pt idx="369518">
                  <c:v>5579.6</c:v>
                </c:pt>
                <c:pt idx="369519">
                  <c:v>6650.58</c:v>
                </c:pt>
                <c:pt idx="369520">
                  <c:v>4117.1000000000004</c:v>
                </c:pt>
                <c:pt idx="369521">
                  <c:v>6033.61</c:v>
                </c:pt>
                <c:pt idx="369522">
                  <c:v>5383.42</c:v>
                </c:pt>
                <c:pt idx="369523">
                  <c:v>4401.01</c:v>
                </c:pt>
                <c:pt idx="369524">
                  <c:v>5161.4399999999996</c:v>
                </c:pt>
                <c:pt idx="369525">
                  <c:v>6678.58</c:v>
                </c:pt>
                <c:pt idx="369526">
                  <c:v>7039.96</c:v>
                </c:pt>
                <c:pt idx="369527">
                  <c:v>4683.5</c:v>
                </c:pt>
                <c:pt idx="369528">
                  <c:v>4214.08</c:v>
                </c:pt>
                <c:pt idx="369529">
                  <c:v>6549.59</c:v>
                </c:pt>
                <c:pt idx="369530">
                  <c:v>9496.4</c:v>
                </c:pt>
                <c:pt idx="369531">
                  <c:v>4570.66</c:v>
                </c:pt>
                <c:pt idx="369532">
                  <c:v>6026.84</c:v>
                </c:pt>
                <c:pt idx="369533">
                  <c:v>4733.3900000000003</c:v>
                </c:pt>
                <c:pt idx="369534">
                  <c:v>4315.6099999999997</c:v>
                </c:pt>
                <c:pt idx="369535">
                  <c:v>5372.37</c:v>
                </c:pt>
                <c:pt idx="369536">
                  <c:v>5933.94</c:v>
                </c:pt>
                <c:pt idx="369537">
                  <c:v>5559.66</c:v>
                </c:pt>
                <c:pt idx="369538">
                  <c:v>5157.08</c:v>
                </c:pt>
                <c:pt idx="369539">
                  <c:v>5577.14</c:v>
                </c:pt>
                <c:pt idx="369540">
                  <c:v>6255.23</c:v>
                </c:pt>
                <c:pt idx="369541">
                  <c:v>5463.61</c:v>
                </c:pt>
                <c:pt idx="369542">
                  <c:v>6001.79</c:v>
                </c:pt>
                <c:pt idx="369543">
                  <c:v>6314.83</c:v>
                </c:pt>
                <c:pt idx="369544">
                  <c:v>4998.01</c:v>
                </c:pt>
                <c:pt idx="369545">
                  <c:v>6792.79</c:v>
                </c:pt>
                <c:pt idx="369546">
                  <c:v>5481.86</c:v>
                </c:pt>
                <c:pt idx="369547">
                  <c:v>5502.14</c:v>
                </c:pt>
                <c:pt idx="369548">
                  <c:v>6156.06</c:v>
                </c:pt>
                <c:pt idx="369549">
                  <c:v>4287.59</c:v>
                </c:pt>
                <c:pt idx="369550">
                  <c:v>5151.9799999999996</c:v>
                </c:pt>
                <c:pt idx="369551">
                  <c:v>5462.95</c:v>
                </c:pt>
                <c:pt idx="369552">
                  <c:v>5415.55</c:v>
                </c:pt>
                <c:pt idx="369553">
                  <c:v>7399.99</c:v>
                </c:pt>
                <c:pt idx="369554">
                  <c:v>6620.75</c:v>
                </c:pt>
                <c:pt idx="369555">
                  <c:v>8168.94</c:v>
                </c:pt>
                <c:pt idx="369556">
                  <c:v>6151.49</c:v>
                </c:pt>
                <c:pt idx="369557">
                  <c:v>8207.49</c:v>
                </c:pt>
                <c:pt idx="369558">
                  <c:v>8037.71</c:v>
                </c:pt>
                <c:pt idx="369559">
                  <c:v>7878.92</c:v>
                </c:pt>
                <c:pt idx="369560">
                  <c:v>5962.71</c:v>
                </c:pt>
                <c:pt idx="369561">
                  <c:v>5539.15</c:v>
                </c:pt>
                <c:pt idx="369562">
                  <c:v>7256.51</c:v>
                </c:pt>
                <c:pt idx="369563">
                  <c:v>7869.91</c:v>
                </c:pt>
                <c:pt idx="369564">
                  <c:v>7717.87</c:v>
                </c:pt>
                <c:pt idx="369565">
                  <c:v>7629.31</c:v>
                </c:pt>
                <c:pt idx="369566">
                  <c:v>8330.0499999999993</c:v>
                </c:pt>
                <c:pt idx="369567">
                  <c:v>6761.36</c:v>
                </c:pt>
                <c:pt idx="369568">
                  <c:v>6757.93</c:v>
                </c:pt>
                <c:pt idx="369569">
                  <c:v>5857.59</c:v>
                </c:pt>
                <c:pt idx="369570">
                  <c:v>6801.26</c:v>
                </c:pt>
                <c:pt idx="369571">
                  <c:v>7353.15</c:v>
                </c:pt>
                <c:pt idx="369572">
                  <c:v>7551.52</c:v>
                </c:pt>
                <c:pt idx="369573">
                  <c:v>7154.77</c:v>
                </c:pt>
                <c:pt idx="369574">
                  <c:v>7532.4</c:v>
                </c:pt>
                <c:pt idx="369575">
                  <c:v>7597.07</c:v>
                </c:pt>
                <c:pt idx="369576">
                  <c:v>7114.74</c:v>
                </c:pt>
                <c:pt idx="369577">
                  <c:v>5856.61</c:v>
                </c:pt>
                <c:pt idx="369578">
                  <c:v>9392.9500000000007</c:v>
                </c:pt>
                <c:pt idx="369579">
                  <c:v>7230.86</c:v>
                </c:pt>
                <c:pt idx="369580">
                  <c:v>7088.64</c:v>
                </c:pt>
                <c:pt idx="369581">
                  <c:v>8412.0300000000007</c:v>
                </c:pt>
                <c:pt idx="369582">
                  <c:v>13002.66</c:v>
                </c:pt>
                <c:pt idx="369583">
                  <c:v>8935.15</c:v>
                </c:pt>
                <c:pt idx="369584">
                  <c:v>7776.4</c:v>
                </c:pt>
                <c:pt idx="369585">
                  <c:v>6427.67</c:v>
                </c:pt>
                <c:pt idx="369586">
                  <c:v>4957.83</c:v>
                </c:pt>
                <c:pt idx="369587">
                  <c:v>5558.59</c:v>
                </c:pt>
                <c:pt idx="369588">
                  <c:v>7424.74</c:v>
                </c:pt>
                <c:pt idx="369589">
                  <c:v>7527.01</c:v>
                </c:pt>
                <c:pt idx="369590">
                  <c:v>9063.5499999999993</c:v>
                </c:pt>
                <c:pt idx="369591">
                  <c:v>6337.56</c:v>
                </c:pt>
                <c:pt idx="369592">
                  <c:v>6958.75</c:v>
                </c:pt>
                <c:pt idx="369593">
                  <c:v>8282.91</c:v>
                </c:pt>
                <c:pt idx="369594">
                  <c:v>7626.06</c:v>
                </c:pt>
                <c:pt idx="369595">
                  <c:v>7747.6</c:v>
                </c:pt>
                <c:pt idx="369596">
                  <c:v>6747.23</c:v>
                </c:pt>
                <c:pt idx="369597">
                  <c:v>8055.03</c:v>
                </c:pt>
                <c:pt idx="369598">
                  <c:v>7955.63</c:v>
                </c:pt>
                <c:pt idx="369599">
                  <c:v>7030.32</c:v>
                </c:pt>
                <c:pt idx="369600">
                  <c:v>4891.26</c:v>
                </c:pt>
                <c:pt idx="369601">
                  <c:v>6131.85</c:v>
                </c:pt>
                <c:pt idx="369602">
                  <c:v>5966.7</c:v>
                </c:pt>
                <c:pt idx="369603">
                  <c:v>6266.5</c:v>
                </c:pt>
                <c:pt idx="369604">
                  <c:v>8072.64</c:v>
                </c:pt>
                <c:pt idx="369605">
                  <c:v>8171.3</c:v>
                </c:pt>
                <c:pt idx="369606">
                  <c:v>9556.4599999999991</c:v>
                </c:pt>
                <c:pt idx="369607">
                  <c:v>8859.65</c:v>
                </c:pt>
                <c:pt idx="369608">
                  <c:v>11009.41</c:v>
                </c:pt>
                <c:pt idx="369609">
                  <c:v>7688.27</c:v>
                </c:pt>
                <c:pt idx="369610">
                  <c:v>9559.7900000000009</c:v>
                </c:pt>
                <c:pt idx="369611">
                  <c:v>7354.76</c:v>
                </c:pt>
                <c:pt idx="369612">
                  <c:v>10602.63</c:v>
                </c:pt>
                <c:pt idx="369613">
                  <c:v>10900.11</c:v>
                </c:pt>
                <c:pt idx="369614">
                  <c:v>9604.2000000000007</c:v>
                </c:pt>
                <c:pt idx="369615">
                  <c:v>10322.41</c:v>
                </c:pt>
                <c:pt idx="369616">
                  <c:v>8585.2900000000009</c:v>
                </c:pt>
                <c:pt idx="369617">
                  <c:v>8317.27</c:v>
                </c:pt>
                <c:pt idx="369618">
                  <c:v>9932.98</c:v>
                </c:pt>
                <c:pt idx="369619">
                  <c:v>11377.98</c:v>
                </c:pt>
                <c:pt idx="369620">
                  <c:v>8467.57</c:v>
                </c:pt>
                <c:pt idx="369621">
                  <c:v>8635.65</c:v>
                </c:pt>
                <c:pt idx="369622">
                  <c:v>8979.51</c:v>
                </c:pt>
                <c:pt idx="369623">
                  <c:v>8660.61</c:v>
                </c:pt>
                <c:pt idx="369624">
                  <c:v>8659</c:v>
                </c:pt>
                <c:pt idx="369625">
                  <c:v>8641.57</c:v>
                </c:pt>
                <c:pt idx="369626">
                  <c:v>7806.35</c:v>
                </c:pt>
                <c:pt idx="369627">
                  <c:v>68699.679999999993</c:v>
                </c:pt>
                <c:pt idx="369628">
                  <c:v>67095.649999999994</c:v>
                </c:pt>
                <c:pt idx="369629">
                  <c:v>65698.94</c:v>
                </c:pt>
                <c:pt idx="369630">
                  <c:v>67406.45</c:v>
                </c:pt>
                <c:pt idx="369631">
                  <c:v>68857.78</c:v>
                </c:pt>
                <c:pt idx="369632">
                  <c:v>65330.14</c:v>
                </c:pt>
                <c:pt idx="369633">
                  <c:v>64226.51</c:v>
                </c:pt>
                <c:pt idx="369634">
                  <c:v>67028.3</c:v>
                </c:pt>
                <c:pt idx="369635">
                  <c:v>72821.81</c:v>
                </c:pt>
                <c:pt idx="369636">
                  <c:v>67919.13</c:v>
                </c:pt>
                <c:pt idx="369637">
                  <c:v>65453.38</c:v>
                </c:pt>
                <c:pt idx="369638">
                  <c:v>67007.62</c:v>
                </c:pt>
                <c:pt idx="369639">
                  <c:v>66529.63</c:v>
                </c:pt>
                <c:pt idx="369640">
                  <c:v>68418.06</c:v>
                </c:pt>
                <c:pt idx="369641">
                  <c:v>63807.45</c:v>
                </c:pt>
                <c:pt idx="369642">
                  <c:v>71357.320000000007</c:v>
                </c:pt>
                <c:pt idx="369643">
                  <c:v>69157.81</c:v>
                </c:pt>
                <c:pt idx="369644">
                  <c:v>72945.7</c:v>
                </c:pt>
                <c:pt idx="369645">
                  <c:v>71465.179999999993</c:v>
                </c:pt>
                <c:pt idx="369646">
                  <c:v>70408.53</c:v>
                </c:pt>
                <c:pt idx="369647">
                  <c:v>66973.039999999994</c:v>
                </c:pt>
                <c:pt idx="369648">
                  <c:v>71389.009999999995</c:v>
                </c:pt>
                <c:pt idx="369649">
                  <c:v>70387.38</c:v>
                </c:pt>
                <c:pt idx="369650">
                  <c:v>70135.78</c:v>
                </c:pt>
                <c:pt idx="369651">
                  <c:v>71674.929999999993</c:v>
                </c:pt>
                <c:pt idx="369652">
                  <c:v>69555.77</c:v>
                </c:pt>
                <c:pt idx="369653">
                  <c:v>72833.91</c:v>
                </c:pt>
                <c:pt idx="369654">
                  <c:v>69044.3</c:v>
                </c:pt>
                <c:pt idx="369655">
                  <c:v>72651.37</c:v>
                </c:pt>
                <c:pt idx="369656">
                  <c:v>74337.31</c:v>
                </c:pt>
                <c:pt idx="369657">
                  <c:v>74419.5</c:v>
                </c:pt>
                <c:pt idx="369658">
                  <c:v>73619</c:v>
                </c:pt>
                <c:pt idx="369659">
                  <c:v>71672.33</c:v>
                </c:pt>
                <c:pt idx="369660">
                  <c:v>70208.899999999994</c:v>
                </c:pt>
                <c:pt idx="369661">
                  <c:v>70849.13</c:v>
                </c:pt>
                <c:pt idx="369662">
                  <c:v>71585.88</c:v>
                </c:pt>
                <c:pt idx="369663">
                  <c:v>70990.2</c:v>
                </c:pt>
                <c:pt idx="369664">
                  <c:v>70493.16</c:v>
                </c:pt>
                <c:pt idx="369665">
                  <c:v>72395.179999999993</c:v>
                </c:pt>
                <c:pt idx="369666">
                  <c:v>71639.78</c:v>
                </c:pt>
                <c:pt idx="369667">
                  <c:v>71673.919999999998</c:v>
                </c:pt>
                <c:pt idx="369668">
                  <c:v>76719.44</c:v>
                </c:pt>
                <c:pt idx="369669">
                  <c:v>87706.72</c:v>
                </c:pt>
                <c:pt idx="369670">
                  <c:v>71167.990000000005</c:v>
                </c:pt>
                <c:pt idx="369671">
                  <c:v>77708.83</c:v>
                </c:pt>
                <c:pt idx="369672">
                  <c:v>80431.710000000006</c:v>
                </c:pt>
                <c:pt idx="369673">
                  <c:v>106809.12</c:v>
                </c:pt>
                <c:pt idx="369674">
                  <c:v>68322.92</c:v>
                </c:pt>
                <c:pt idx="369675">
                  <c:v>72505.100000000006</c:v>
                </c:pt>
                <c:pt idx="369676">
                  <c:v>74027.41</c:v>
                </c:pt>
                <c:pt idx="369677">
                  <c:v>77042.34</c:v>
                </c:pt>
                <c:pt idx="369678">
                  <c:v>71741.88</c:v>
                </c:pt>
                <c:pt idx="369679">
                  <c:v>84927.2</c:v>
                </c:pt>
                <c:pt idx="369680">
                  <c:v>71966.570000000007</c:v>
                </c:pt>
                <c:pt idx="369681">
                  <c:v>73205.52</c:v>
                </c:pt>
                <c:pt idx="369682">
                  <c:v>70848.78</c:v>
                </c:pt>
                <c:pt idx="369683">
                  <c:v>71679.11</c:v>
                </c:pt>
                <c:pt idx="369684">
                  <c:v>70996.06</c:v>
                </c:pt>
                <c:pt idx="369685">
                  <c:v>72719.3</c:v>
                </c:pt>
                <c:pt idx="369686">
                  <c:v>71300.5</c:v>
                </c:pt>
                <c:pt idx="369687">
                  <c:v>71984.92</c:v>
                </c:pt>
                <c:pt idx="369688">
                  <c:v>73841.73</c:v>
                </c:pt>
                <c:pt idx="369689">
                  <c:v>74510.399999999994</c:v>
                </c:pt>
                <c:pt idx="369690">
                  <c:v>83116.649999999994</c:v>
                </c:pt>
                <c:pt idx="369691">
                  <c:v>76559.679999999993</c:v>
                </c:pt>
                <c:pt idx="369692">
                  <c:v>75219.45</c:v>
                </c:pt>
                <c:pt idx="369693">
                  <c:v>72547.09</c:v>
                </c:pt>
                <c:pt idx="369694">
                  <c:v>77266.759999999995</c:v>
                </c:pt>
                <c:pt idx="369695">
                  <c:v>76380.33</c:v>
                </c:pt>
                <c:pt idx="369696">
                  <c:v>79003.570000000007</c:v>
                </c:pt>
                <c:pt idx="369697">
                  <c:v>77484.289999999994</c:v>
                </c:pt>
                <c:pt idx="369698">
                  <c:v>78529.89</c:v>
                </c:pt>
                <c:pt idx="369699">
                  <c:v>72718.7</c:v>
                </c:pt>
                <c:pt idx="369700">
                  <c:v>79773.97</c:v>
                </c:pt>
                <c:pt idx="369701">
                  <c:v>76723.600000000006</c:v>
                </c:pt>
                <c:pt idx="369702">
                  <c:v>77311.960000000006</c:v>
                </c:pt>
                <c:pt idx="369703">
                  <c:v>79482.23</c:v>
                </c:pt>
                <c:pt idx="369704">
                  <c:v>79851.34</c:v>
                </c:pt>
                <c:pt idx="369705">
                  <c:v>82388.59</c:v>
                </c:pt>
                <c:pt idx="369706">
                  <c:v>83138.899999999994</c:v>
                </c:pt>
                <c:pt idx="369707">
                  <c:v>90484.9</c:v>
                </c:pt>
                <c:pt idx="369708">
                  <c:v>90941.53</c:v>
                </c:pt>
                <c:pt idx="369709">
                  <c:v>88695.87</c:v>
                </c:pt>
                <c:pt idx="369710">
                  <c:v>86821.62</c:v>
                </c:pt>
                <c:pt idx="369711">
                  <c:v>84217.2</c:v>
                </c:pt>
                <c:pt idx="369712">
                  <c:v>82448.41</c:v>
                </c:pt>
                <c:pt idx="369713">
                  <c:v>81183.19</c:v>
                </c:pt>
                <c:pt idx="369714">
                  <c:v>87458.25</c:v>
                </c:pt>
                <c:pt idx="369715">
                  <c:v>84761.48</c:v>
                </c:pt>
                <c:pt idx="369716">
                  <c:v>84980.07</c:v>
                </c:pt>
                <c:pt idx="369717">
                  <c:v>84323.78</c:v>
                </c:pt>
                <c:pt idx="369718">
                  <c:v>86507.76</c:v>
                </c:pt>
                <c:pt idx="369719">
                  <c:v>82267.42</c:v>
                </c:pt>
                <c:pt idx="369720">
                  <c:v>88335.93</c:v>
                </c:pt>
                <c:pt idx="369721">
                  <c:v>105587.41</c:v>
                </c:pt>
                <c:pt idx="369722">
                  <c:v>84566.89</c:v>
                </c:pt>
                <c:pt idx="369723">
                  <c:v>89338.12</c:v>
                </c:pt>
                <c:pt idx="369724">
                  <c:v>93886.24</c:v>
                </c:pt>
                <c:pt idx="369725">
                  <c:v>116138.97</c:v>
                </c:pt>
                <c:pt idx="369726">
                  <c:v>80965.81</c:v>
                </c:pt>
                <c:pt idx="369727">
                  <c:v>87283.03</c:v>
                </c:pt>
                <c:pt idx="369728">
                  <c:v>83928.37</c:v>
                </c:pt>
                <c:pt idx="369729">
                  <c:v>84432.67</c:v>
                </c:pt>
                <c:pt idx="369730">
                  <c:v>81593.259999999995</c:v>
                </c:pt>
                <c:pt idx="369731">
                  <c:v>84405.759999999995</c:v>
                </c:pt>
                <c:pt idx="369732">
                  <c:v>84550.66</c:v>
                </c:pt>
                <c:pt idx="369733">
                  <c:v>82947.95</c:v>
                </c:pt>
                <c:pt idx="369734">
                  <c:v>82139.05</c:v>
                </c:pt>
                <c:pt idx="369735">
                  <c:v>82842.490000000005</c:v>
                </c:pt>
                <c:pt idx="369736">
                  <c:v>80233.08</c:v>
                </c:pt>
                <c:pt idx="369737">
                  <c:v>83210.720000000001</c:v>
                </c:pt>
                <c:pt idx="369738">
                  <c:v>81073.759999999995</c:v>
                </c:pt>
                <c:pt idx="369739">
                  <c:v>81643.03</c:v>
                </c:pt>
                <c:pt idx="369740">
                  <c:v>92536.45</c:v>
                </c:pt>
                <c:pt idx="369741">
                  <c:v>85547.37</c:v>
                </c:pt>
                <c:pt idx="369742">
                  <c:v>81303.31</c:v>
                </c:pt>
                <c:pt idx="369743">
                  <c:v>83014.89</c:v>
                </c:pt>
                <c:pt idx="369744">
                  <c:v>82322.009999999995</c:v>
                </c:pt>
                <c:pt idx="369745">
                  <c:v>79738.44</c:v>
                </c:pt>
                <c:pt idx="369746">
                  <c:v>81735.240000000005</c:v>
                </c:pt>
                <c:pt idx="369747">
                  <c:v>83494.61</c:v>
                </c:pt>
                <c:pt idx="369748">
                  <c:v>82107.259999999995</c:v>
                </c:pt>
                <c:pt idx="369749">
                  <c:v>84216.52</c:v>
                </c:pt>
                <c:pt idx="369750">
                  <c:v>83497.97</c:v>
                </c:pt>
                <c:pt idx="369751">
                  <c:v>80627.72</c:v>
                </c:pt>
                <c:pt idx="369752">
                  <c:v>80753.69</c:v>
                </c:pt>
                <c:pt idx="369753">
                  <c:v>85872.88</c:v>
                </c:pt>
                <c:pt idx="369754">
                  <c:v>81050.73</c:v>
                </c:pt>
                <c:pt idx="369755">
                  <c:v>84354.39</c:v>
                </c:pt>
                <c:pt idx="369756">
                  <c:v>79905.600000000006</c:v>
                </c:pt>
                <c:pt idx="369757">
                  <c:v>84320.14</c:v>
                </c:pt>
                <c:pt idx="369758">
                  <c:v>83719.839999999997</c:v>
                </c:pt>
                <c:pt idx="369759">
                  <c:v>87924.64</c:v>
                </c:pt>
                <c:pt idx="369760">
                  <c:v>85907.25</c:v>
                </c:pt>
                <c:pt idx="369761">
                  <c:v>92563.7</c:v>
                </c:pt>
                <c:pt idx="369762">
                  <c:v>89539.32</c:v>
                </c:pt>
                <c:pt idx="369763">
                  <c:v>82919.16</c:v>
                </c:pt>
                <c:pt idx="369764">
                  <c:v>85436.62</c:v>
                </c:pt>
                <c:pt idx="369765">
                  <c:v>82028.77</c:v>
                </c:pt>
                <c:pt idx="369766">
                  <c:v>87517.19</c:v>
                </c:pt>
                <c:pt idx="369767">
                  <c:v>83090.36</c:v>
                </c:pt>
                <c:pt idx="369768">
                  <c:v>88184.36</c:v>
                </c:pt>
                <c:pt idx="369769">
                  <c:v>87632.95</c:v>
                </c:pt>
                <c:pt idx="369770">
                  <c:v>59553</c:v>
                </c:pt>
                <c:pt idx="369771">
                  <c:v>55086.92</c:v>
                </c:pt>
                <c:pt idx="369772">
                  <c:v>54356.25</c:v>
                </c:pt>
                <c:pt idx="369773">
                  <c:v>56242.7</c:v>
                </c:pt>
                <c:pt idx="369774">
                  <c:v>58350.92</c:v>
                </c:pt>
                <c:pt idx="369775">
                  <c:v>57273.440000000002</c:v>
                </c:pt>
                <c:pt idx="369776">
                  <c:v>55323.9</c:v>
                </c:pt>
                <c:pt idx="369777">
                  <c:v>56250.79</c:v>
                </c:pt>
                <c:pt idx="369778">
                  <c:v>60135.97</c:v>
                </c:pt>
                <c:pt idx="369779">
                  <c:v>56198.59</c:v>
                </c:pt>
                <c:pt idx="369780">
                  <c:v>58535.21</c:v>
                </c:pt>
                <c:pt idx="369781">
                  <c:v>59255.45</c:v>
                </c:pt>
                <c:pt idx="369782">
                  <c:v>55464.62</c:v>
                </c:pt>
                <c:pt idx="369783">
                  <c:v>60108.67</c:v>
                </c:pt>
                <c:pt idx="369784">
                  <c:v>51591.82</c:v>
                </c:pt>
                <c:pt idx="369785">
                  <c:v>61175.5</c:v>
                </c:pt>
                <c:pt idx="369786">
                  <c:v>55148.61</c:v>
                </c:pt>
                <c:pt idx="369787">
                  <c:v>60808.76</c:v>
                </c:pt>
                <c:pt idx="369788">
                  <c:v>61408.72</c:v>
                </c:pt>
                <c:pt idx="369789">
                  <c:v>60539.25</c:v>
                </c:pt>
                <c:pt idx="369790">
                  <c:v>57267.88</c:v>
                </c:pt>
                <c:pt idx="369791">
                  <c:v>57101.47</c:v>
                </c:pt>
                <c:pt idx="369792">
                  <c:v>58686.96</c:v>
                </c:pt>
                <c:pt idx="369793">
                  <c:v>58289.55</c:v>
                </c:pt>
                <c:pt idx="369794">
                  <c:v>60418.78</c:v>
                </c:pt>
                <c:pt idx="369795">
                  <c:v>57793.89</c:v>
                </c:pt>
                <c:pt idx="369796">
                  <c:v>59637.01</c:v>
                </c:pt>
                <c:pt idx="369797">
                  <c:v>58219.83</c:v>
                </c:pt>
                <c:pt idx="369798">
                  <c:v>61064.82</c:v>
                </c:pt>
                <c:pt idx="369799">
                  <c:v>62030.720000000001</c:v>
                </c:pt>
                <c:pt idx="369800">
                  <c:v>62954.400000000001</c:v>
                </c:pt>
                <c:pt idx="369801">
                  <c:v>60379.77</c:v>
                </c:pt>
                <c:pt idx="369802">
                  <c:v>58416.27</c:v>
                </c:pt>
                <c:pt idx="369803">
                  <c:v>56982.22</c:v>
                </c:pt>
                <c:pt idx="369804">
                  <c:v>57957.47</c:v>
                </c:pt>
                <c:pt idx="369805">
                  <c:v>60232.69</c:v>
                </c:pt>
                <c:pt idx="369806">
                  <c:v>58053.2</c:v>
                </c:pt>
                <c:pt idx="369807">
                  <c:v>57759</c:v>
                </c:pt>
                <c:pt idx="369808">
                  <c:v>57147.66</c:v>
                </c:pt>
                <c:pt idx="369809">
                  <c:v>54441.48</c:v>
                </c:pt>
                <c:pt idx="369810">
                  <c:v>57471.47</c:v>
                </c:pt>
                <c:pt idx="369811">
                  <c:v>56767.3</c:v>
                </c:pt>
                <c:pt idx="369812">
                  <c:v>54804.08</c:v>
                </c:pt>
                <c:pt idx="369813">
                  <c:v>52004.3</c:v>
                </c:pt>
                <c:pt idx="369814">
                  <c:v>57584.27</c:v>
                </c:pt>
                <c:pt idx="369815">
                  <c:v>55784.4</c:v>
                </c:pt>
                <c:pt idx="369816">
                  <c:v>64276.81</c:v>
                </c:pt>
                <c:pt idx="369817">
                  <c:v>50381.19</c:v>
                </c:pt>
                <c:pt idx="369818">
                  <c:v>58650.6</c:v>
                </c:pt>
                <c:pt idx="369819">
                  <c:v>59540.08</c:v>
                </c:pt>
                <c:pt idx="369820">
                  <c:v>62344.9</c:v>
                </c:pt>
                <c:pt idx="369821">
                  <c:v>54882.58</c:v>
                </c:pt>
                <c:pt idx="369822">
                  <c:v>67070.36</c:v>
                </c:pt>
                <c:pt idx="369823">
                  <c:v>53679.6</c:v>
                </c:pt>
                <c:pt idx="369824">
                  <c:v>56950.37</c:v>
                </c:pt>
                <c:pt idx="369825">
                  <c:v>56686.400000000001</c:v>
                </c:pt>
                <c:pt idx="369826">
                  <c:v>59427.81</c:v>
                </c:pt>
                <c:pt idx="369827">
                  <c:v>56985.25</c:v>
                </c:pt>
                <c:pt idx="369828">
                  <c:v>57327.040000000001</c:v>
                </c:pt>
                <c:pt idx="369829">
                  <c:v>54168.83</c:v>
                </c:pt>
                <c:pt idx="369830">
                  <c:v>58563.11</c:v>
                </c:pt>
                <c:pt idx="369831">
                  <c:v>59766.02</c:v>
                </c:pt>
                <c:pt idx="369832">
                  <c:v>58160.55</c:v>
                </c:pt>
                <c:pt idx="369833">
                  <c:v>62487.54</c:v>
                </c:pt>
                <c:pt idx="369834">
                  <c:v>54564.78</c:v>
                </c:pt>
                <c:pt idx="369835">
                  <c:v>59287.65</c:v>
                </c:pt>
                <c:pt idx="369836">
                  <c:v>55560.02</c:v>
                </c:pt>
                <c:pt idx="369837">
                  <c:v>60723.07</c:v>
                </c:pt>
                <c:pt idx="369838">
                  <c:v>57236.24</c:v>
                </c:pt>
                <c:pt idx="369839">
                  <c:v>60756.2</c:v>
                </c:pt>
                <c:pt idx="369840">
                  <c:v>62232.15</c:v>
                </c:pt>
                <c:pt idx="369841">
                  <c:v>62964.86</c:v>
                </c:pt>
                <c:pt idx="369842">
                  <c:v>57917.71</c:v>
                </c:pt>
                <c:pt idx="369843">
                  <c:v>61998.17</c:v>
                </c:pt>
                <c:pt idx="369844">
                  <c:v>59184.66</c:v>
                </c:pt>
                <c:pt idx="369845">
                  <c:v>60661.01</c:v>
                </c:pt>
                <c:pt idx="369846">
                  <c:v>62242.18</c:v>
                </c:pt>
                <c:pt idx="369847">
                  <c:v>61111</c:v>
                </c:pt>
                <c:pt idx="369848">
                  <c:v>63049.04</c:v>
                </c:pt>
                <c:pt idx="369849">
                  <c:v>63712.75</c:v>
                </c:pt>
                <c:pt idx="369850">
                  <c:v>67050.23</c:v>
                </c:pt>
                <c:pt idx="369851">
                  <c:v>65193.16</c:v>
                </c:pt>
                <c:pt idx="369852">
                  <c:v>63002.69</c:v>
                </c:pt>
                <c:pt idx="369853">
                  <c:v>65059.31</c:v>
                </c:pt>
                <c:pt idx="369854">
                  <c:v>63414.41</c:v>
                </c:pt>
                <c:pt idx="369855">
                  <c:v>62527.01</c:v>
                </c:pt>
                <c:pt idx="369856">
                  <c:v>60976.35</c:v>
                </c:pt>
                <c:pt idx="369857">
                  <c:v>67269.289999999994</c:v>
                </c:pt>
                <c:pt idx="369858">
                  <c:v>61514.23</c:v>
                </c:pt>
                <c:pt idx="369859">
                  <c:v>63440.55</c:v>
                </c:pt>
                <c:pt idx="369860">
                  <c:v>58473.120000000003</c:v>
                </c:pt>
                <c:pt idx="369861">
                  <c:v>61338.69</c:v>
                </c:pt>
                <c:pt idx="369862">
                  <c:v>58990.65</c:v>
                </c:pt>
                <c:pt idx="369863">
                  <c:v>62637.2</c:v>
                </c:pt>
                <c:pt idx="369864">
                  <c:v>60488.06</c:v>
                </c:pt>
                <c:pt idx="369865">
                  <c:v>57179.37</c:v>
                </c:pt>
                <c:pt idx="369866">
                  <c:v>63157.440000000002</c:v>
                </c:pt>
                <c:pt idx="369867">
                  <c:v>61485.98</c:v>
                </c:pt>
                <c:pt idx="369868">
                  <c:v>67443.350000000006</c:v>
                </c:pt>
                <c:pt idx="369869">
                  <c:v>48973.55</c:v>
                </c:pt>
                <c:pt idx="369870">
                  <c:v>64273.760000000002</c:v>
                </c:pt>
                <c:pt idx="369871">
                  <c:v>63447.94</c:v>
                </c:pt>
                <c:pt idx="369872">
                  <c:v>63804.44</c:v>
                </c:pt>
                <c:pt idx="369873">
                  <c:v>61639.74</c:v>
                </c:pt>
                <c:pt idx="369874">
                  <c:v>63196.95</c:v>
                </c:pt>
                <c:pt idx="369875">
                  <c:v>62831.33</c:v>
                </c:pt>
                <c:pt idx="369876">
                  <c:v>61589</c:v>
                </c:pt>
                <c:pt idx="369877">
                  <c:v>60421.47</c:v>
                </c:pt>
                <c:pt idx="369878">
                  <c:v>62282.31</c:v>
                </c:pt>
                <c:pt idx="369879">
                  <c:v>61079.03</c:v>
                </c:pt>
                <c:pt idx="369880">
                  <c:v>60538.36</c:v>
                </c:pt>
                <c:pt idx="369881">
                  <c:v>61393.07</c:v>
                </c:pt>
                <c:pt idx="369882">
                  <c:v>60147.21</c:v>
                </c:pt>
                <c:pt idx="369883">
                  <c:v>64592.51</c:v>
                </c:pt>
                <c:pt idx="369884">
                  <c:v>58581.22</c:v>
                </c:pt>
                <c:pt idx="369885">
                  <c:v>60557.54</c:v>
                </c:pt>
                <c:pt idx="369886">
                  <c:v>59803.519999999997</c:v>
                </c:pt>
                <c:pt idx="369887">
                  <c:v>62875.5</c:v>
                </c:pt>
                <c:pt idx="369888">
                  <c:v>60784.42</c:v>
                </c:pt>
                <c:pt idx="369889">
                  <c:v>62002.81</c:v>
                </c:pt>
                <c:pt idx="369890">
                  <c:v>62461.18</c:v>
                </c:pt>
                <c:pt idx="369891">
                  <c:v>61593.17</c:v>
                </c:pt>
                <c:pt idx="369892">
                  <c:v>66258.2</c:v>
                </c:pt>
                <c:pt idx="369893">
                  <c:v>65130.3</c:v>
                </c:pt>
                <c:pt idx="369894">
                  <c:v>62367.65</c:v>
                </c:pt>
                <c:pt idx="369895">
                  <c:v>61350.29</c:v>
                </c:pt>
                <c:pt idx="369896">
                  <c:v>64969.26</c:v>
                </c:pt>
                <c:pt idx="369897">
                  <c:v>62685.78</c:v>
                </c:pt>
                <c:pt idx="369898">
                  <c:v>66569.23</c:v>
                </c:pt>
                <c:pt idx="369899">
                  <c:v>61119.28</c:v>
                </c:pt>
                <c:pt idx="369900">
                  <c:v>65390.86</c:v>
                </c:pt>
                <c:pt idx="369901">
                  <c:v>65319.7</c:v>
                </c:pt>
                <c:pt idx="369902">
                  <c:v>66977</c:v>
                </c:pt>
                <c:pt idx="369903">
                  <c:v>65613.53</c:v>
                </c:pt>
                <c:pt idx="369904">
                  <c:v>68239.710000000006</c:v>
                </c:pt>
                <c:pt idx="369905">
                  <c:v>65326.82</c:v>
                </c:pt>
                <c:pt idx="369906">
                  <c:v>62945.27</c:v>
                </c:pt>
                <c:pt idx="369907">
                  <c:v>65698.350000000006</c:v>
                </c:pt>
                <c:pt idx="369908">
                  <c:v>61663.58</c:v>
                </c:pt>
                <c:pt idx="369909">
                  <c:v>67084.899999999994</c:v>
                </c:pt>
                <c:pt idx="369910">
                  <c:v>63869.5</c:v>
                </c:pt>
                <c:pt idx="369911">
                  <c:v>67145.56</c:v>
                </c:pt>
                <c:pt idx="369912">
                  <c:v>63392.5</c:v>
                </c:pt>
                <c:pt idx="369913">
                  <c:v>101393.65</c:v>
                </c:pt>
                <c:pt idx="369914">
                  <c:v>97260.479999999996</c:v>
                </c:pt>
                <c:pt idx="369915">
                  <c:v>95355.88</c:v>
                </c:pt>
                <c:pt idx="369916">
                  <c:v>98835.75</c:v>
                </c:pt>
                <c:pt idx="369917">
                  <c:v>99331.66</c:v>
                </c:pt>
                <c:pt idx="369918">
                  <c:v>93051.31</c:v>
                </c:pt>
                <c:pt idx="369919">
                  <c:v>90971.54</c:v>
                </c:pt>
                <c:pt idx="369920">
                  <c:v>96107</c:v>
                </c:pt>
                <c:pt idx="369921">
                  <c:v>103866.03</c:v>
                </c:pt>
                <c:pt idx="369922">
                  <c:v>95180.23</c:v>
                </c:pt>
                <c:pt idx="369923">
                  <c:v>94004.28</c:v>
                </c:pt>
                <c:pt idx="369924">
                  <c:v>95877.69</c:v>
                </c:pt>
                <c:pt idx="369925">
                  <c:v>92860.23</c:v>
                </c:pt>
                <c:pt idx="369926">
                  <c:v>98023.5</c:v>
                </c:pt>
                <c:pt idx="369927">
                  <c:v>86385.81</c:v>
                </c:pt>
                <c:pt idx="369928">
                  <c:v>101548.11</c:v>
                </c:pt>
                <c:pt idx="369929">
                  <c:v>93196.78</c:v>
                </c:pt>
                <c:pt idx="369930">
                  <c:v>102977.94</c:v>
                </c:pt>
                <c:pt idx="369931">
                  <c:v>98162.74</c:v>
                </c:pt>
                <c:pt idx="369932">
                  <c:v>99931.53</c:v>
                </c:pt>
                <c:pt idx="369933">
                  <c:v>91080.74</c:v>
                </c:pt>
                <c:pt idx="369934">
                  <c:v>102986.43</c:v>
                </c:pt>
                <c:pt idx="369935">
                  <c:v>98748.73</c:v>
                </c:pt>
                <c:pt idx="369936">
                  <c:v>95926.399999999994</c:v>
                </c:pt>
                <c:pt idx="369937">
                  <c:v>96970.27</c:v>
                </c:pt>
                <c:pt idx="369938">
                  <c:v>93777.29</c:v>
                </c:pt>
                <c:pt idx="369939">
                  <c:v>101132.01</c:v>
                </c:pt>
                <c:pt idx="369940">
                  <c:v>95331.97</c:v>
                </c:pt>
                <c:pt idx="369941">
                  <c:v>99463.21</c:v>
                </c:pt>
                <c:pt idx="369942">
                  <c:v>102337.38</c:v>
                </c:pt>
                <c:pt idx="369943">
                  <c:v>103043.03</c:v>
                </c:pt>
                <c:pt idx="369944">
                  <c:v>101129.04</c:v>
                </c:pt>
                <c:pt idx="369945">
                  <c:v>97433.16</c:v>
                </c:pt>
                <c:pt idx="369946">
                  <c:v>94197.82</c:v>
                </c:pt>
                <c:pt idx="369947">
                  <c:v>95209.15</c:v>
                </c:pt>
                <c:pt idx="369948">
                  <c:v>100019.72</c:v>
                </c:pt>
                <c:pt idx="369949">
                  <c:v>96973.61</c:v>
                </c:pt>
                <c:pt idx="369950">
                  <c:v>98164.2</c:v>
                </c:pt>
                <c:pt idx="369951">
                  <c:v>97987.49</c:v>
                </c:pt>
                <c:pt idx="369952">
                  <c:v>102982.37</c:v>
                </c:pt>
                <c:pt idx="369953">
                  <c:v>105190.73</c:v>
                </c:pt>
                <c:pt idx="369954">
                  <c:v>119848.34</c:v>
                </c:pt>
                <c:pt idx="369955">
                  <c:v>140226.17000000001</c:v>
                </c:pt>
                <c:pt idx="369956">
                  <c:v>97304.18</c:v>
                </c:pt>
                <c:pt idx="369957">
                  <c:v>110552.48</c:v>
                </c:pt>
                <c:pt idx="369958">
                  <c:v>118816.46</c:v>
                </c:pt>
                <c:pt idx="369959">
                  <c:v>148416</c:v>
                </c:pt>
                <c:pt idx="369960">
                  <c:v>87335.22</c:v>
                </c:pt>
                <c:pt idx="369961">
                  <c:v>98038.47</c:v>
                </c:pt>
                <c:pt idx="369962">
                  <c:v>104029.91</c:v>
                </c:pt>
                <c:pt idx="369963">
                  <c:v>107081.69</c:v>
                </c:pt>
                <c:pt idx="369964">
                  <c:v>95919.84</c:v>
                </c:pt>
                <c:pt idx="369965">
                  <c:v>120192.5</c:v>
                </c:pt>
                <c:pt idx="369966">
                  <c:v>98140.74</c:v>
                </c:pt>
                <c:pt idx="369967">
                  <c:v>97606.88</c:v>
                </c:pt>
                <c:pt idx="369968">
                  <c:v>91244.83</c:v>
                </c:pt>
                <c:pt idx="369969">
                  <c:v>95310.66</c:v>
                </c:pt>
                <c:pt idx="369970">
                  <c:v>96735.92</c:v>
                </c:pt>
                <c:pt idx="369971">
                  <c:v>94310.76</c:v>
                </c:pt>
                <c:pt idx="369972">
                  <c:v>93471.46</c:v>
                </c:pt>
                <c:pt idx="369973">
                  <c:v>94725.88</c:v>
                </c:pt>
                <c:pt idx="369974">
                  <c:v>99580.9</c:v>
                </c:pt>
                <c:pt idx="369975">
                  <c:v>98922.63</c:v>
                </c:pt>
                <c:pt idx="369976">
                  <c:v>108262.09</c:v>
                </c:pt>
                <c:pt idx="369977">
                  <c:v>95870.13</c:v>
                </c:pt>
                <c:pt idx="369978">
                  <c:v>100050.68</c:v>
                </c:pt>
                <c:pt idx="369979">
                  <c:v>93871.79</c:v>
                </c:pt>
                <c:pt idx="369980">
                  <c:v>102511.09</c:v>
                </c:pt>
                <c:pt idx="369981">
                  <c:v>97829.06</c:v>
                </c:pt>
                <c:pt idx="369982">
                  <c:v>102911.03</c:v>
                </c:pt>
                <c:pt idx="369983">
                  <c:v>101144.5</c:v>
                </c:pt>
                <c:pt idx="369984">
                  <c:v>101983.35</c:v>
                </c:pt>
                <c:pt idx="369985">
                  <c:v>96059.57</c:v>
                </c:pt>
                <c:pt idx="369986">
                  <c:v>102401.88</c:v>
                </c:pt>
                <c:pt idx="369987">
                  <c:v>102057.83</c:v>
                </c:pt>
                <c:pt idx="369988">
                  <c:v>100742.18</c:v>
                </c:pt>
                <c:pt idx="369989">
                  <c:v>104101.66</c:v>
                </c:pt>
                <c:pt idx="369990">
                  <c:v>106794.12</c:v>
                </c:pt>
                <c:pt idx="369991">
                  <c:v>108566.26</c:v>
                </c:pt>
                <c:pt idx="369992">
                  <c:v>107983.59</c:v>
                </c:pt>
                <c:pt idx="369993">
                  <c:v>117002.47</c:v>
                </c:pt>
                <c:pt idx="369994">
                  <c:v>118527.99</c:v>
                </c:pt>
                <c:pt idx="369995">
                  <c:v>112160.74</c:v>
                </c:pt>
                <c:pt idx="369996">
                  <c:v>114296.19</c:v>
                </c:pt>
                <c:pt idx="369997">
                  <c:v>110099.34</c:v>
                </c:pt>
                <c:pt idx="369998">
                  <c:v>106565.23</c:v>
                </c:pt>
                <c:pt idx="369999">
                  <c:v>104725.7</c:v>
                </c:pt>
                <c:pt idx="370000">
                  <c:v>120557.54</c:v>
                </c:pt>
                <c:pt idx="370001">
                  <c:v>112510.78</c:v>
                </c:pt>
                <c:pt idx="370002">
                  <c:v>118241.45</c:v>
                </c:pt>
                <c:pt idx="370003">
                  <c:v>113759.37</c:v>
                </c:pt>
                <c:pt idx="370004">
                  <c:v>123376.84</c:v>
                </c:pt>
                <c:pt idx="370005">
                  <c:v>121343.84</c:v>
                </c:pt>
                <c:pt idx="370006">
                  <c:v>137056.21</c:v>
                </c:pt>
                <c:pt idx="370007">
                  <c:v>168899.55</c:v>
                </c:pt>
                <c:pt idx="370008">
                  <c:v>116367.14</c:v>
                </c:pt>
                <c:pt idx="370009">
                  <c:v>137318.32</c:v>
                </c:pt>
                <c:pt idx="370010">
                  <c:v>143454.26999999999</c:v>
                </c:pt>
                <c:pt idx="370011">
                  <c:v>178292.77</c:v>
                </c:pt>
                <c:pt idx="370012">
                  <c:v>109435.11</c:v>
                </c:pt>
                <c:pt idx="370013">
                  <c:v>126806.3</c:v>
                </c:pt>
                <c:pt idx="370014">
                  <c:v>122961.71</c:v>
                </c:pt>
                <c:pt idx="370015">
                  <c:v>124866.67</c:v>
                </c:pt>
                <c:pt idx="370016">
                  <c:v>118810.89</c:v>
                </c:pt>
                <c:pt idx="370017">
                  <c:v>121943.05</c:v>
                </c:pt>
                <c:pt idx="370018">
                  <c:v>122346.63</c:v>
                </c:pt>
                <c:pt idx="370019">
                  <c:v>119898.02</c:v>
                </c:pt>
                <c:pt idx="370020">
                  <c:v>117225.68</c:v>
                </c:pt>
                <c:pt idx="370021">
                  <c:v>119531.03</c:v>
                </c:pt>
                <c:pt idx="370022">
                  <c:v>115685.15</c:v>
                </c:pt>
                <c:pt idx="370023">
                  <c:v>118526.13</c:v>
                </c:pt>
                <c:pt idx="370024">
                  <c:v>115991.77</c:v>
                </c:pt>
                <c:pt idx="370025">
                  <c:v>113436.21</c:v>
                </c:pt>
                <c:pt idx="370026">
                  <c:v>131111.81</c:v>
                </c:pt>
                <c:pt idx="370027">
                  <c:v>122693.27</c:v>
                </c:pt>
                <c:pt idx="370028">
                  <c:v>115871.78</c:v>
                </c:pt>
                <c:pt idx="370029">
                  <c:v>112921.59</c:v>
                </c:pt>
                <c:pt idx="370030">
                  <c:v>115821.39</c:v>
                </c:pt>
                <c:pt idx="370031">
                  <c:v>113829.85</c:v>
                </c:pt>
                <c:pt idx="370032">
                  <c:v>117034.63</c:v>
                </c:pt>
                <c:pt idx="370033">
                  <c:v>118795.75</c:v>
                </c:pt>
                <c:pt idx="370034">
                  <c:v>117034.72</c:v>
                </c:pt>
                <c:pt idx="370035">
                  <c:v>123000.61</c:v>
                </c:pt>
                <c:pt idx="370036">
                  <c:v>118273.16</c:v>
                </c:pt>
                <c:pt idx="370037">
                  <c:v>114614.42</c:v>
                </c:pt>
                <c:pt idx="370038">
                  <c:v>115994.16</c:v>
                </c:pt>
                <c:pt idx="370039">
                  <c:v>126748.85</c:v>
                </c:pt>
                <c:pt idx="370040">
                  <c:v>118308.43</c:v>
                </c:pt>
                <c:pt idx="370041">
                  <c:v>125407.99</c:v>
                </c:pt>
                <c:pt idx="370042">
                  <c:v>113297.15</c:v>
                </c:pt>
                <c:pt idx="370043">
                  <c:v>120818.81</c:v>
                </c:pt>
                <c:pt idx="370044">
                  <c:v>123513.56</c:v>
                </c:pt>
                <c:pt idx="370045">
                  <c:v>128051.28</c:v>
                </c:pt>
                <c:pt idx="370046">
                  <c:v>125898.93</c:v>
                </c:pt>
                <c:pt idx="370047">
                  <c:v>134475.75</c:v>
                </c:pt>
                <c:pt idx="370048">
                  <c:v>127792.37</c:v>
                </c:pt>
                <c:pt idx="370049">
                  <c:v>118513.4</c:v>
                </c:pt>
                <c:pt idx="370050">
                  <c:v>129678.58</c:v>
                </c:pt>
                <c:pt idx="370051">
                  <c:v>119555.01</c:v>
                </c:pt>
                <c:pt idx="370052">
                  <c:v>132529.56</c:v>
                </c:pt>
                <c:pt idx="370053">
                  <c:v>123327.7</c:v>
                </c:pt>
                <c:pt idx="370054">
                  <c:v>130357.54</c:v>
                </c:pt>
                <c:pt idx="370055">
                  <c:v>125396.21</c:v>
                </c:pt>
                <c:pt idx="370056">
                  <c:v>37206.629999999997</c:v>
                </c:pt>
                <c:pt idx="370057">
                  <c:v>34052.239999999998</c:v>
                </c:pt>
                <c:pt idx="370058">
                  <c:v>33626.18</c:v>
                </c:pt>
                <c:pt idx="370059">
                  <c:v>34340.370000000003</c:v>
                </c:pt>
                <c:pt idx="370060">
                  <c:v>34765.17</c:v>
                </c:pt>
                <c:pt idx="370061">
                  <c:v>33255.620000000003</c:v>
                </c:pt>
                <c:pt idx="370062">
                  <c:v>32839.800000000003</c:v>
                </c:pt>
                <c:pt idx="370063">
                  <c:v>33928.730000000003</c:v>
                </c:pt>
                <c:pt idx="370064">
                  <c:v>39533.379999999997</c:v>
                </c:pt>
                <c:pt idx="370065">
                  <c:v>37575.75</c:v>
                </c:pt>
                <c:pt idx="370066">
                  <c:v>35539.589999999997</c:v>
                </c:pt>
                <c:pt idx="370067">
                  <c:v>34999.870000000003</c:v>
                </c:pt>
                <c:pt idx="370068">
                  <c:v>34314.39</c:v>
                </c:pt>
                <c:pt idx="370069">
                  <c:v>37836.769999999997</c:v>
                </c:pt>
                <c:pt idx="370070">
                  <c:v>33158.89</c:v>
                </c:pt>
                <c:pt idx="370071">
                  <c:v>37758.550000000003</c:v>
                </c:pt>
                <c:pt idx="370072">
                  <c:v>37120.160000000003</c:v>
                </c:pt>
                <c:pt idx="370073">
                  <c:v>42238.41</c:v>
                </c:pt>
                <c:pt idx="370074">
                  <c:v>37235.019999999997</c:v>
                </c:pt>
                <c:pt idx="370075">
                  <c:v>38135.4</c:v>
                </c:pt>
                <c:pt idx="370076">
                  <c:v>34595.870000000003</c:v>
                </c:pt>
                <c:pt idx="370077">
                  <c:v>40467.29</c:v>
                </c:pt>
                <c:pt idx="370078">
                  <c:v>41913.019999999997</c:v>
                </c:pt>
                <c:pt idx="370079">
                  <c:v>36734.9</c:v>
                </c:pt>
                <c:pt idx="370080">
                  <c:v>37920.49</c:v>
                </c:pt>
                <c:pt idx="370081">
                  <c:v>36363.839999999997</c:v>
                </c:pt>
                <c:pt idx="370082">
                  <c:v>39098.269999999997</c:v>
                </c:pt>
                <c:pt idx="370083">
                  <c:v>36534.75</c:v>
                </c:pt>
                <c:pt idx="370084">
                  <c:v>37360.660000000003</c:v>
                </c:pt>
                <c:pt idx="370085">
                  <c:v>37645.15</c:v>
                </c:pt>
                <c:pt idx="370086">
                  <c:v>39107.449999999997</c:v>
                </c:pt>
                <c:pt idx="370087">
                  <c:v>40386.629999999997</c:v>
                </c:pt>
                <c:pt idx="370088">
                  <c:v>35997.040000000001</c:v>
                </c:pt>
                <c:pt idx="370089">
                  <c:v>35316.07</c:v>
                </c:pt>
                <c:pt idx="370090">
                  <c:v>35395.730000000003</c:v>
                </c:pt>
                <c:pt idx="370091">
                  <c:v>36520.97</c:v>
                </c:pt>
                <c:pt idx="370092">
                  <c:v>36603.760000000002</c:v>
                </c:pt>
                <c:pt idx="370093">
                  <c:v>35732.21</c:v>
                </c:pt>
                <c:pt idx="370094">
                  <c:v>34638.78</c:v>
                </c:pt>
                <c:pt idx="370095">
                  <c:v>38226.97</c:v>
                </c:pt>
                <c:pt idx="370096">
                  <c:v>38960.35</c:v>
                </c:pt>
                <c:pt idx="370097">
                  <c:v>42684.89</c:v>
                </c:pt>
                <c:pt idx="370098">
                  <c:v>47816.87</c:v>
                </c:pt>
                <c:pt idx="370099">
                  <c:v>33292.76</c:v>
                </c:pt>
                <c:pt idx="370100">
                  <c:v>38902.239999999998</c:v>
                </c:pt>
                <c:pt idx="370101">
                  <c:v>38123.51</c:v>
                </c:pt>
                <c:pt idx="370102">
                  <c:v>54037.41</c:v>
                </c:pt>
                <c:pt idx="370103">
                  <c:v>34717.82</c:v>
                </c:pt>
                <c:pt idx="370104">
                  <c:v>37550.639999999999</c:v>
                </c:pt>
                <c:pt idx="370105">
                  <c:v>39298.11</c:v>
                </c:pt>
                <c:pt idx="370106">
                  <c:v>39745.79</c:v>
                </c:pt>
                <c:pt idx="370107">
                  <c:v>34591.03</c:v>
                </c:pt>
                <c:pt idx="370108">
                  <c:v>49378.48</c:v>
                </c:pt>
                <c:pt idx="370109">
                  <c:v>33312.15</c:v>
                </c:pt>
                <c:pt idx="370110">
                  <c:v>36191.440000000002</c:v>
                </c:pt>
                <c:pt idx="370111">
                  <c:v>35228.35</c:v>
                </c:pt>
                <c:pt idx="370112">
                  <c:v>36975.379999999997</c:v>
                </c:pt>
                <c:pt idx="370113">
                  <c:v>35278.449999999997</c:v>
                </c:pt>
                <c:pt idx="370114">
                  <c:v>35849.089999999997</c:v>
                </c:pt>
                <c:pt idx="370115">
                  <c:v>34830.160000000003</c:v>
                </c:pt>
                <c:pt idx="370116">
                  <c:v>35771.620000000003</c:v>
                </c:pt>
                <c:pt idx="370117">
                  <c:v>36306.199999999997</c:v>
                </c:pt>
                <c:pt idx="370118">
                  <c:v>36106.11</c:v>
                </c:pt>
                <c:pt idx="370119">
                  <c:v>41302.33</c:v>
                </c:pt>
                <c:pt idx="370120">
                  <c:v>36298.019999999997</c:v>
                </c:pt>
                <c:pt idx="370121">
                  <c:v>37646.9</c:v>
                </c:pt>
                <c:pt idx="370122">
                  <c:v>33864.65</c:v>
                </c:pt>
                <c:pt idx="370123">
                  <c:v>37607.57</c:v>
                </c:pt>
                <c:pt idx="370124">
                  <c:v>37031.43</c:v>
                </c:pt>
                <c:pt idx="370125">
                  <c:v>41541.97</c:v>
                </c:pt>
                <c:pt idx="370126">
                  <c:v>37353.33</c:v>
                </c:pt>
                <c:pt idx="370127">
                  <c:v>37291.31</c:v>
                </c:pt>
                <c:pt idx="370128">
                  <c:v>35345.589999999997</c:v>
                </c:pt>
                <c:pt idx="370129">
                  <c:v>39730.82</c:v>
                </c:pt>
                <c:pt idx="370130">
                  <c:v>42450.39</c:v>
                </c:pt>
                <c:pt idx="370131">
                  <c:v>37691.93</c:v>
                </c:pt>
                <c:pt idx="370132">
                  <c:v>39279.410000000003</c:v>
                </c:pt>
                <c:pt idx="370133">
                  <c:v>38263.339999999997</c:v>
                </c:pt>
                <c:pt idx="370134">
                  <c:v>39359.300000000003</c:v>
                </c:pt>
                <c:pt idx="370135">
                  <c:v>38538.36</c:v>
                </c:pt>
                <c:pt idx="370136">
                  <c:v>40356.720000000001</c:v>
                </c:pt>
                <c:pt idx="370137">
                  <c:v>41526.019999999997</c:v>
                </c:pt>
                <c:pt idx="370138">
                  <c:v>41597.64</c:v>
                </c:pt>
                <c:pt idx="370139">
                  <c:v>43894.47</c:v>
                </c:pt>
                <c:pt idx="370140">
                  <c:v>39073.78</c:v>
                </c:pt>
                <c:pt idx="370141">
                  <c:v>38242.519999999997</c:v>
                </c:pt>
                <c:pt idx="370142">
                  <c:v>36456.129999999997</c:v>
                </c:pt>
                <c:pt idx="370143">
                  <c:v>42398.63</c:v>
                </c:pt>
                <c:pt idx="370144">
                  <c:v>37641</c:v>
                </c:pt>
                <c:pt idx="370145">
                  <c:v>39125.64</c:v>
                </c:pt>
                <c:pt idx="370146">
                  <c:v>37394.639999999999</c:v>
                </c:pt>
                <c:pt idx="370147">
                  <c:v>41913.769999999997</c:v>
                </c:pt>
                <c:pt idx="370148">
                  <c:v>39894</c:v>
                </c:pt>
                <c:pt idx="370149">
                  <c:v>45640.28</c:v>
                </c:pt>
                <c:pt idx="370150">
                  <c:v>52205.1</c:v>
                </c:pt>
                <c:pt idx="370151">
                  <c:v>37773.440000000002</c:v>
                </c:pt>
                <c:pt idx="370152">
                  <c:v>43083.64</c:v>
                </c:pt>
                <c:pt idx="370153">
                  <c:v>41958.89</c:v>
                </c:pt>
                <c:pt idx="370154">
                  <c:v>56179.73</c:v>
                </c:pt>
                <c:pt idx="370155">
                  <c:v>37757.120000000003</c:v>
                </c:pt>
                <c:pt idx="370156">
                  <c:v>44431.45</c:v>
                </c:pt>
                <c:pt idx="370157">
                  <c:v>42267.02</c:v>
                </c:pt>
                <c:pt idx="370158">
                  <c:v>43375.46</c:v>
                </c:pt>
                <c:pt idx="370159">
                  <c:v>39685.440000000002</c:v>
                </c:pt>
                <c:pt idx="370160">
                  <c:v>40210.400000000001</c:v>
                </c:pt>
                <c:pt idx="370161">
                  <c:v>38795.81</c:v>
                </c:pt>
                <c:pt idx="370162">
                  <c:v>38708.379999999997</c:v>
                </c:pt>
                <c:pt idx="370163">
                  <c:v>38700.39</c:v>
                </c:pt>
                <c:pt idx="370164">
                  <c:v>37412.199999999997</c:v>
                </c:pt>
                <c:pt idx="370165">
                  <c:v>38007.910000000003</c:v>
                </c:pt>
                <c:pt idx="370166">
                  <c:v>38344.26</c:v>
                </c:pt>
                <c:pt idx="370167">
                  <c:v>38511.61</c:v>
                </c:pt>
                <c:pt idx="370168">
                  <c:v>38129.269999999997</c:v>
                </c:pt>
                <c:pt idx="370169">
                  <c:v>46194.6</c:v>
                </c:pt>
                <c:pt idx="370170">
                  <c:v>42153.88</c:v>
                </c:pt>
                <c:pt idx="370171">
                  <c:v>38900.11</c:v>
                </c:pt>
                <c:pt idx="370172">
                  <c:v>38617.78</c:v>
                </c:pt>
                <c:pt idx="370173">
                  <c:v>40062.85</c:v>
                </c:pt>
                <c:pt idx="370174">
                  <c:v>38777.17</c:v>
                </c:pt>
                <c:pt idx="370175">
                  <c:v>40377.589999999997</c:v>
                </c:pt>
                <c:pt idx="370176">
                  <c:v>42420.93</c:v>
                </c:pt>
                <c:pt idx="370177">
                  <c:v>46037.279999999999</c:v>
                </c:pt>
                <c:pt idx="370178">
                  <c:v>42637.83</c:v>
                </c:pt>
                <c:pt idx="370179">
                  <c:v>42483.01</c:v>
                </c:pt>
                <c:pt idx="370180">
                  <c:v>42526.66</c:v>
                </c:pt>
                <c:pt idx="370181">
                  <c:v>41744.400000000001</c:v>
                </c:pt>
                <c:pt idx="370182">
                  <c:v>53786.98</c:v>
                </c:pt>
                <c:pt idx="370183">
                  <c:v>43463.4</c:v>
                </c:pt>
                <c:pt idx="370184">
                  <c:v>43063.519999999997</c:v>
                </c:pt>
                <c:pt idx="370185">
                  <c:v>40678.82</c:v>
                </c:pt>
                <c:pt idx="370186">
                  <c:v>46310.080000000002</c:v>
                </c:pt>
                <c:pt idx="370187">
                  <c:v>43917</c:v>
                </c:pt>
                <c:pt idx="370188">
                  <c:v>46189.03</c:v>
                </c:pt>
                <c:pt idx="370189">
                  <c:v>43603.74</c:v>
                </c:pt>
                <c:pt idx="370190">
                  <c:v>49475.35</c:v>
                </c:pt>
                <c:pt idx="370191">
                  <c:v>51097.59</c:v>
                </c:pt>
                <c:pt idx="370192">
                  <c:v>44277.440000000002</c:v>
                </c:pt>
                <c:pt idx="370193">
                  <c:v>47369.83</c:v>
                </c:pt>
                <c:pt idx="370194">
                  <c:v>42908.160000000003</c:v>
                </c:pt>
                <c:pt idx="370195">
                  <c:v>47213.34</c:v>
                </c:pt>
                <c:pt idx="370196">
                  <c:v>43980.07</c:v>
                </c:pt>
                <c:pt idx="370197">
                  <c:v>46622.41</c:v>
                </c:pt>
                <c:pt idx="370198">
                  <c:v>45735.05</c:v>
                </c:pt>
                <c:pt idx="370199">
                  <c:v>50121.73</c:v>
                </c:pt>
                <c:pt idx="370200">
                  <c:v>51116.32</c:v>
                </c:pt>
                <c:pt idx="370201">
                  <c:v>55922.74</c:v>
                </c:pt>
                <c:pt idx="370202">
                  <c:v>51011.95</c:v>
                </c:pt>
                <c:pt idx="370203">
                  <c:v>54252.02</c:v>
                </c:pt>
                <c:pt idx="370204">
                  <c:v>52477.31</c:v>
                </c:pt>
                <c:pt idx="370205">
                  <c:v>51595</c:v>
                </c:pt>
                <c:pt idx="370206">
                  <c:v>56260.71</c:v>
                </c:pt>
                <c:pt idx="370207">
                  <c:v>61656.17</c:v>
                </c:pt>
                <c:pt idx="370208">
                  <c:v>61441.89</c:v>
                </c:pt>
                <c:pt idx="370209">
                  <c:v>54409.37</c:v>
                </c:pt>
                <c:pt idx="370210">
                  <c:v>55552.43</c:v>
                </c:pt>
                <c:pt idx="370211">
                  <c:v>54438.58</c:v>
                </c:pt>
                <c:pt idx="370212">
                  <c:v>58647.839999999997</c:v>
                </c:pt>
                <c:pt idx="370213">
                  <c:v>60589.24</c:v>
                </c:pt>
                <c:pt idx="370214">
                  <c:v>60320.93</c:v>
                </c:pt>
                <c:pt idx="370215">
                  <c:v>60740.07</c:v>
                </c:pt>
                <c:pt idx="370216">
                  <c:v>66386.509999999995</c:v>
                </c:pt>
                <c:pt idx="370217">
                  <c:v>57715.09</c:v>
                </c:pt>
                <c:pt idx="370218">
                  <c:v>58089.7</c:v>
                </c:pt>
                <c:pt idx="370219">
                  <c:v>56362.63</c:v>
                </c:pt>
                <c:pt idx="370220">
                  <c:v>54573.65</c:v>
                </c:pt>
                <c:pt idx="370221">
                  <c:v>57782.9</c:v>
                </c:pt>
                <c:pt idx="370222">
                  <c:v>58634.61</c:v>
                </c:pt>
                <c:pt idx="370223">
                  <c:v>58110.48</c:v>
                </c:pt>
                <c:pt idx="370224">
                  <c:v>56870.12</c:v>
                </c:pt>
                <c:pt idx="370225">
                  <c:v>60646.559999999998</c:v>
                </c:pt>
                <c:pt idx="370226">
                  <c:v>58473.78</c:v>
                </c:pt>
                <c:pt idx="370227">
                  <c:v>59080.82</c:v>
                </c:pt>
                <c:pt idx="370228">
                  <c:v>60790.33</c:v>
                </c:pt>
                <c:pt idx="370229">
                  <c:v>59822.54</c:v>
                </c:pt>
                <c:pt idx="370230">
                  <c:v>58251.39</c:v>
                </c:pt>
                <c:pt idx="370231">
                  <c:v>52077.94</c:v>
                </c:pt>
                <c:pt idx="370232">
                  <c:v>50909.38</c:v>
                </c:pt>
                <c:pt idx="370233">
                  <c:v>51476.33</c:v>
                </c:pt>
                <c:pt idx="370234">
                  <c:v>53738.82</c:v>
                </c:pt>
                <c:pt idx="370235">
                  <c:v>53191.48</c:v>
                </c:pt>
                <c:pt idx="370236">
                  <c:v>51939.19</c:v>
                </c:pt>
                <c:pt idx="370237">
                  <c:v>55052.84</c:v>
                </c:pt>
                <c:pt idx="370238">
                  <c:v>52810.76</c:v>
                </c:pt>
                <c:pt idx="370239">
                  <c:v>49697.39</c:v>
                </c:pt>
                <c:pt idx="370240">
                  <c:v>48166.65</c:v>
                </c:pt>
                <c:pt idx="370241">
                  <c:v>58467.64</c:v>
                </c:pt>
                <c:pt idx="370242">
                  <c:v>45083.74</c:v>
                </c:pt>
                <c:pt idx="370243">
                  <c:v>47935.37</c:v>
                </c:pt>
                <c:pt idx="370244">
                  <c:v>48545.49</c:v>
                </c:pt>
                <c:pt idx="370245">
                  <c:v>65182.38</c:v>
                </c:pt>
                <c:pt idx="370246">
                  <c:v>44892.05</c:v>
                </c:pt>
                <c:pt idx="370247">
                  <c:v>51331.81</c:v>
                </c:pt>
                <c:pt idx="370248">
                  <c:v>53288.44</c:v>
                </c:pt>
                <c:pt idx="370249">
                  <c:v>54961.65</c:v>
                </c:pt>
                <c:pt idx="370250">
                  <c:v>52442.9</c:v>
                </c:pt>
                <c:pt idx="370251">
                  <c:v>59462.93</c:v>
                </c:pt>
                <c:pt idx="370252">
                  <c:v>51530.05</c:v>
                </c:pt>
                <c:pt idx="370253">
                  <c:v>59423.82</c:v>
                </c:pt>
                <c:pt idx="370254">
                  <c:v>53162.49</c:v>
                </c:pt>
                <c:pt idx="370255">
                  <c:v>56812.46</c:v>
                </c:pt>
                <c:pt idx="370256">
                  <c:v>55263.71</c:v>
                </c:pt>
                <c:pt idx="370257">
                  <c:v>54358.1</c:v>
                </c:pt>
                <c:pt idx="370258">
                  <c:v>57046.03</c:v>
                </c:pt>
                <c:pt idx="370259">
                  <c:v>57266.77</c:v>
                </c:pt>
                <c:pt idx="370260">
                  <c:v>61426.38</c:v>
                </c:pt>
                <c:pt idx="370261">
                  <c:v>62173.5</c:v>
                </c:pt>
                <c:pt idx="370262">
                  <c:v>66980.83</c:v>
                </c:pt>
                <c:pt idx="370263">
                  <c:v>66594.47</c:v>
                </c:pt>
                <c:pt idx="370264">
                  <c:v>62974.53</c:v>
                </c:pt>
                <c:pt idx="370265">
                  <c:v>68431</c:v>
                </c:pt>
                <c:pt idx="370266">
                  <c:v>61042.63</c:v>
                </c:pt>
                <c:pt idx="370267">
                  <c:v>62087.64</c:v>
                </c:pt>
                <c:pt idx="370268">
                  <c:v>65265.69</c:v>
                </c:pt>
                <c:pt idx="370269">
                  <c:v>62633.98</c:v>
                </c:pt>
                <c:pt idx="370270">
                  <c:v>63768.38</c:v>
                </c:pt>
                <c:pt idx="370271">
                  <c:v>58953.86</c:v>
                </c:pt>
                <c:pt idx="370272">
                  <c:v>63707.839999999997</c:v>
                </c:pt>
                <c:pt idx="370273">
                  <c:v>62990.6</c:v>
                </c:pt>
                <c:pt idx="370274">
                  <c:v>60682.53</c:v>
                </c:pt>
                <c:pt idx="370275">
                  <c:v>63708.88</c:v>
                </c:pt>
                <c:pt idx="370276">
                  <c:v>65785.17</c:v>
                </c:pt>
                <c:pt idx="370277">
                  <c:v>67771.38</c:v>
                </c:pt>
                <c:pt idx="370278">
                  <c:v>66884.929999999993</c:v>
                </c:pt>
                <c:pt idx="370279">
                  <c:v>69026.06</c:v>
                </c:pt>
                <c:pt idx="370280">
                  <c:v>70232.92</c:v>
                </c:pt>
                <c:pt idx="370281">
                  <c:v>68719.06</c:v>
                </c:pt>
                <c:pt idx="370282">
                  <c:v>66737.070000000007</c:v>
                </c:pt>
                <c:pt idx="370283">
                  <c:v>62137.82</c:v>
                </c:pt>
                <c:pt idx="370284">
                  <c:v>58574.19</c:v>
                </c:pt>
                <c:pt idx="370285">
                  <c:v>58832.51</c:v>
                </c:pt>
                <c:pt idx="370286">
                  <c:v>62169.82</c:v>
                </c:pt>
                <c:pt idx="370287">
                  <c:v>59075.55</c:v>
                </c:pt>
                <c:pt idx="370288">
                  <c:v>58104.09</c:v>
                </c:pt>
                <c:pt idx="370289">
                  <c:v>60564.86</c:v>
                </c:pt>
                <c:pt idx="370290">
                  <c:v>59550.09</c:v>
                </c:pt>
                <c:pt idx="370291">
                  <c:v>53692.99</c:v>
                </c:pt>
                <c:pt idx="370292">
                  <c:v>55872.47</c:v>
                </c:pt>
                <c:pt idx="370293">
                  <c:v>64802.25</c:v>
                </c:pt>
                <c:pt idx="370294">
                  <c:v>50434.98</c:v>
                </c:pt>
                <c:pt idx="370295">
                  <c:v>53900.26</c:v>
                </c:pt>
                <c:pt idx="370296">
                  <c:v>54229.95</c:v>
                </c:pt>
                <c:pt idx="370297">
                  <c:v>65552.66</c:v>
                </c:pt>
                <c:pt idx="370298">
                  <c:v>50605.75</c:v>
                </c:pt>
                <c:pt idx="370299">
                  <c:v>64581.54</c:v>
                </c:pt>
                <c:pt idx="370300">
                  <c:v>58240.31</c:v>
                </c:pt>
                <c:pt idx="370301">
                  <c:v>59714.19</c:v>
                </c:pt>
                <c:pt idx="370302">
                  <c:v>59292.1</c:v>
                </c:pt>
                <c:pt idx="370303">
                  <c:v>60353.42</c:v>
                </c:pt>
                <c:pt idx="370304">
                  <c:v>58283.75</c:v>
                </c:pt>
                <c:pt idx="370305">
                  <c:v>68088.600000000006</c:v>
                </c:pt>
                <c:pt idx="370306">
                  <c:v>55319.93</c:v>
                </c:pt>
                <c:pt idx="370307">
                  <c:v>55992.72</c:v>
                </c:pt>
                <c:pt idx="370308">
                  <c:v>56419.25</c:v>
                </c:pt>
                <c:pt idx="370309">
                  <c:v>55535.18</c:v>
                </c:pt>
                <c:pt idx="370310">
                  <c:v>61187.38</c:v>
                </c:pt>
                <c:pt idx="370311">
                  <c:v>60230.09</c:v>
                </c:pt>
                <c:pt idx="370312">
                  <c:v>65963.83</c:v>
                </c:pt>
                <c:pt idx="370313">
                  <c:v>66992.460000000006</c:v>
                </c:pt>
                <c:pt idx="370314">
                  <c:v>61130.92</c:v>
                </c:pt>
                <c:pt idx="370315">
                  <c:v>60054.15</c:v>
                </c:pt>
                <c:pt idx="370316">
                  <c:v>63747.73</c:v>
                </c:pt>
                <c:pt idx="370317">
                  <c:v>63484.51</c:v>
                </c:pt>
                <c:pt idx="370318">
                  <c:v>71413.14</c:v>
                </c:pt>
                <c:pt idx="370319">
                  <c:v>64969.97</c:v>
                </c:pt>
                <c:pt idx="370320">
                  <c:v>67608.210000000006</c:v>
                </c:pt>
                <c:pt idx="370321">
                  <c:v>65889.97</c:v>
                </c:pt>
                <c:pt idx="370322">
                  <c:v>66618.42</c:v>
                </c:pt>
                <c:pt idx="370323">
                  <c:v>66096.27</c:v>
                </c:pt>
                <c:pt idx="370324">
                  <c:v>64104.79</c:v>
                </c:pt>
                <c:pt idx="370325">
                  <c:v>70230.66</c:v>
                </c:pt>
                <c:pt idx="370326">
                  <c:v>63533.8</c:v>
                </c:pt>
                <c:pt idx="370327">
                  <c:v>65860.160000000003</c:v>
                </c:pt>
                <c:pt idx="370328">
                  <c:v>64703.199999999997</c:v>
                </c:pt>
                <c:pt idx="370329">
                  <c:v>68935.66</c:v>
                </c:pt>
                <c:pt idx="370330">
                  <c:v>67070.14</c:v>
                </c:pt>
                <c:pt idx="370331">
                  <c:v>67670.11</c:v>
                </c:pt>
                <c:pt idx="370332">
                  <c:v>67278.84</c:v>
                </c:pt>
                <c:pt idx="370333">
                  <c:v>71537.5</c:v>
                </c:pt>
                <c:pt idx="370334">
                  <c:v>69463.66</c:v>
                </c:pt>
                <c:pt idx="370335">
                  <c:v>63957.51</c:v>
                </c:pt>
                <c:pt idx="370336">
                  <c:v>66400.039999999994</c:v>
                </c:pt>
                <c:pt idx="370337">
                  <c:v>63788.84</c:v>
                </c:pt>
                <c:pt idx="370338">
                  <c:v>66824.44</c:v>
                </c:pt>
                <c:pt idx="370339">
                  <c:v>63904.95</c:v>
                </c:pt>
                <c:pt idx="370340">
                  <c:v>69228.78</c:v>
                </c:pt>
                <c:pt idx="370341">
                  <c:v>69672.5</c:v>
                </c:pt>
                <c:pt idx="370342">
                  <c:v>88385.24</c:v>
                </c:pt>
                <c:pt idx="370343">
                  <c:v>89631.28</c:v>
                </c:pt>
                <c:pt idx="370344">
                  <c:v>81266.52</c:v>
                </c:pt>
                <c:pt idx="370345">
                  <c:v>85841.96</c:v>
                </c:pt>
                <c:pt idx="370346">
                  <c:v>90747.72</c:v>
                </c:pt>
                <c:pt idx="370347">
                  <c:v>90242.79</c:v>
                </c:pt>
                <c:pt idx="370348">
                  <c:v>89430.63</c:v>
                </c:pt>
                <c:pt idx="370349">
                  <c:v>90418.78</c:v>
                </c:pt>
                <c:pt idx="370350">
                  <c:v>99318.88</c:v>
                </c:pt>
                <c:pt idx="370351">
                  <c:v>92543.26</c:v>
                </c:pt>
                <c:pt idx="370352">
                  <c:v>96760.15</c:v>
                </c:pt>
                <c:pt idx="370353">
                  <c:v>94381.6</c:v>
                </c:pt>
                <c:pt idx="370354">
                  <c:v>98814.91</c:v>
                </c:pt>
                <c:pt idx="370355">
                  <c:v>102049.58</c:v>
                </c:pt>
                <c:pt idx="370356">
                  <c:v>93242.240000000005</c:v>
                </c:pt>
                <c:pt idx="370357">
                  <c:v>106063.09</c:v>
                </c:pt>
                <c:pt idx="370358">
                  <c:v>109022.63</c:v>
                </c:pt>
                <c:pt idx="370359">
                  <c:v>114691.1</c:v>
                </c:pt>
                <c:pt idx="370360">
                  <c:v>105670.86</c:v>
                </c:pt>
                <c:pt idx="370361">
                  <c:v>108580.58</c:v>
                </c:pt>
                <c:pt idx="370362">
                  <c:v>98950.98</c:v>
                </c:pt>
                <c:pt idx="370363">
                  <c:v>107647.18</c:v>
                </c:pt>
                <c:pt idx="370364">
                  <c:v>101380.19</c:v>
                </c:pt>
                <c:pt idx="370365">
                  <c:v>100590.71</c:v>
                </c:pt>
                <c:pt idx="370366">
                  <c:v>99346.91</c:v>
                </c:pt>
                <c:pt idx="370367">
                  <c:v>97769.56</c:v>
                </c:pt>
                <c:pt idx="370368">
                  <c:v>104161.4</c:v>
                </c:pt>
                <c:pt idx="370369">
                  <c:v>100197.75</c:v>
                </c:pt>
                <c:pt idx="370370">
                  <c:v>103383.92</c:v>
                </c:pt>
                <c:pt idx="370371">
                  <c:v>108040.08</c:v>
                </c:pt>
                <c:pt idx="370372">
                  <c:v>103771.98</c:v>
                </c:pt>
                <c:pt idx="370373">
                  <c:v>99797.91</c:v>
                </c:pt>
                <c:pt idx="370374">
                  <c:v>97490.67</c:v>
                </c:pt>
                <c:pt idx="370375">
                  <c:v>94677.48</c:v>
                </c:pt>
                <c:pt idx="370376">
                  <c:v>97149.34</c:v>
                </c:pt>
                <c:pt idx="370377">
                  <c:v>95854.97</c:v>
                </c:pt>
                <c:pt idx="370378">
                  <c:v>93184.21</c:v>
                </c:pt>
                <c:pt idx="370379">
                  <c:v>95833.74</c:v>
                </c:pt>
                <c:pt idx="370380">
                  <c:v>99138.37</c:v>
                </c:pt>
                <c:pt idx="370381">
                  <c:v>90509.18</c:v>
                </c:pt>
                <c:pt idx="370382">
                  <c:v>88876.47</c:v>
                </c:pt>
                <c:pt idx="370383">
                  <c:v>88940.58</c:v>
                </c:pt>
                <c:pt idx="370384">
                  <c:v>93378.35</c:v>
                </c:pt>
                <c:pt idx="370385">
                  <c:v>83451.22</c:v>
                </c:pt>
                <c:pt idx="370386">
                  <c:v>93660.66</c:v>
                </c:pt>
                <c:pt idx="370387">
                  <c:v>98261.119999999995</c:v>
                </c:pt>
                <c:pt idx="370388">
                  <c:v>108788.16</c:v>
                </c:pt>
                <c:pt idx="370389">
                  <c:v>80649.91</c:v>
                </c:pt>
                <c:pt idx="370390">
                  <c:v>84207.21</c:v>
                </c:pt>
                <c:pt idx="370391">
                  <c:v>87227.55</c:v>
                </c:pt>
                <c:pt idx="370392">
                  <c:v>93172.49</c:v>
                </c:pt>
                <c:pt idx="370393">
                  <c:v>87954.08</c:v>
                </c:pt>
                <c:pt idx="370394">
                  <c:v>104128.42</c:v>
                </c:pt>
                <c:pt idx="370395">
                  <c:v>89100.21</c:v>
                </c:pt>
                <c:pt idx="370396">
                  <c:v>87300.49</c:v>
                </c:pt>
                <c:pt idx="370397">
                  <c:v>88663.77</c:v>
                </c:pt>
                <c:pt idx="370398">
                  <c:v>94683.24</c:v>
                </c:pt>
                <c:pt idx="370399">
                  <c:v>90827.14</c:v>
                </c:pt>
                <c:pt idx="370400">
                  <c:v>92076.09</c:v>
                </c:pt>
                <c:pt idx="370401">
                  <c:v>89422.88</c:v>
                </c:pt>
                <c:pt idx="370402">
                  <c:v>91794.2</c:v>
                </c:pt>
                <c:pt idx="370403">
                  <c:v>95681.43</c:v>
                </c:pt>
                <c:pt idx="370404">
                  <c:v>99425.05</c:v>
                </c:pt>
                <c:pt idx="370405">
                  <c:v>104420.07</c:v>
                </c:pt>
                <c:pt idx="370406">
                  <c:v>96530.18</c:v>
                </c:pt>
                <c:pt idx="370407">
                  <c:v>98050.01</c:v>
                </c:pt>
                <c:pt idx="370408">
                  <c:v>97587.3</c:v>
                </c:pt>
                <c:pt idx="370409">
                  <c:v>101383.32</c:v>
                </c:pt>
                <c:pt idx="370410">
                  <c:v>105418.51</c:v>
                </c:pt>
                <c:pt idx="370411">
                  <c:v>114635.81</c:v>
                </c:pt>
                <c:pt idx="370412">
                  <c:v>104115.12</c:v>
                </c:pt>
                <c:pt idx="370413">
                  <c:v>106950.49</c:v>
                </c:pt>
                <c:pt idx="370414">
                  <c:v>97690.7</c:v>
                </c:pt>
                <c:pt idx="370415">
                  <c:v>110239.89</c:v>
                </c:pt>
                <c:pt idx="370416">
                  <c:v>106984.6</c:v>
                </c:pt>
                <c:pt idx="370417">
                  <c:v>99761.93</c:v>
                </c:pt>
                <c:pt idx="370418">
                  <c:v>102868.37</c:v>
                </c:pt>
                <c:pt idx="370419">
                  <c:v>104633.02</c:v>
                </c:pt>
                <c:pt idx="370420">
                  <c:v>106169.63</c:v>
                </c:pt>
                <c:pt idx="370421">
                  <c:v>107373.22</c:v>
                </c:pt>
                <c:pt idx="370422">
                  <c:v>115743.3</c:v>
                </c:pt>
                <c:pt idx="370423">
                  <c:v>121243.2</c:v>
                </c:pt>
                <c:pt idx="370424">
                  <c:v>116670.51</c:v>
                </c:pt>
                <c:pt idx="370425">
                  <c:v>112496.32000000001</c:v>
                </c:pt>
                <c:pt idx="370426">
                  <c:v>109171.19</c:v>
                </c:pt>
                <c:pt idx="370427">
                  <c:v>105794.3</c:v>
                </c:pt>
                <c:pt idx="370428">
                  <c:v>105032.04</c:v>
                </c:pt>
                <c:pt idx="370429">
                  <c:v>113653.51</c:v>
                </c:pt>
                <c:pt idx="370430">
                  <c:v>105552.43</c:v>
                </c:pt>
                <c:pt idx="370431">
                  <c:v>108053.71</c:v>
                </c:pt>
                <c:pt idx="370432">
                  <c:v>104274.62</c:v>
                </c:pt>
                <c:pt idx="370433">
                  <c:v>103945.56</c:v>
                </c:pt>
                <c:pt idx="370434">
                  <c:v>99366.720000000001</c:v>
                </c:pt>
                <c:pt idx="370435">
                  <c:v>105907.14</c:v>
                </c:pt>
                <c:pt idx="370436">
                  <c:v>111922.65</c:v>
                </c:pt>
                <c:pt idx="370437">
                  <c:v>97100.94</c:v>
                </c:pt>
                <c:pt idx="370438">
                  <c:v>106676.67</c:v>
                </c:pt>
                <c:pt idx="370439">
                  <c:v>109732.98</c:v>
                </c:pt>
                <c:pt idx="370440">
                  <c:v>118739.75</c:v>
                </c:pt>
                <c:pt idx="370441">
                  <c:v>88294.97</c:v>
                </c:pt>
                <c:pt idx="370442">
                  <c:v>106805.64</c:v>
                </c:pt>
                <c:pt idx="370443">
                  <c:v>105885.75</c:v>
                </c:pt>
                <c:pt idx="370444">
                  <c:v>105459.03</c:v>
                </c:pt>
                <c:pt idx="370445">
                  <c:v>100495.6</c:v>
                </c:pt>
                <c:pt idx="370446">
                  <c:v>102363.32</c:v>
                </c:pt>
                <c:pt idx="370447">
                  <c:v>101931.44</c:v>
                </c:pt>
                <c:pt idx="370448">
                  <c:v>95373.03</c:v>
                </c:pt>
                <c:pt idx="370449">
                  <c:v>97595.839999999997</c:v>
                </c:pt>
                <c:pt idx="370450">
                  <c:v>102171.66</c:v>
                </c:pt>
                <c:pt idx="370451">
                  <c:v>103784.53</c:v>
                </c:pt>
                <c:pt idx="370452">
                  <c:v>104407.37</c:v>
                </c:pt>
                <c:pt idx="370453">
                  <c:v>105986.88</c:v>
                </c:pt>
                <c:pt idx="370454">
                  <c:v>109502.87</c:v>
                </c:pt>
                <c:pt idx="370455">
                  <c:v>121426.51</c:v>
                </c:pt>
                <c:pt idx="370456">
                  <c:v>112836.16</c:v>
                </c:pt>
                <c:pt idx="370457">
                  <c:v>109488.87</c:v>
                </c:pt>
                <c:pt idx="370458">
                  <c:v>109647.52</c:v>
                </c:pt>
                <c:pt idx="370459">
                  <c:v>115469.57</c:v>
                </c:pt>
                <c:pt idx="370460">
                  <c:v>111313.87</c:v>
                </c:pt>
                <c:pt idx="370461">
                  <c:v>109995.25</c:v>
                </c:pt>
                <c:pt idx="370462">
                  <c:v>120387.83</c:v>
                </c:pt>
                <c:pt idx="370463">
                  <c:v>120589.55</c:v>
                </c:pt>
                <c:pt idx="370464">
                  <c:v>117752.24</c:v>
                </c:pt>
                <c:pt idx="370465">
                  <c:v>114874.28</c:v>
                </c:pt>
                <c:pt idx="370466">
                  <c:v>111498.21</c:v>
                </c:pt>
                <c:pt idx="370467">
                  <c:v>114970.72</c:v>
                </c:pt>
                <c:pt idx="370468">
                  <c:v>117416.4</c:v>
                </c:pt>
                <c:pt idx="370469">
                  <c:v>101404.56</c:v>
                </c:pt>
                <c:pt idx="370470">
                  <c:v>110826.36</c:v>
                </c:pt>
                <c:pt idx="370471">
                  <c:v>104899.47</c:v>
                </c:pt>
                <c:pt idx="370472">
                  <c:v>111969.14</c:v>
                </c:pt>
                <c:pt idx="370473">
                  <c:v>114345.83</c:v>
                </c:pt>
                <c:pt idx="370474">
                  <c:v>119343.17</c:v>
                </c:pt>
                <c:pt idx="370475">
                  <c:v>116506.74</c:v>
                </c:pt>
                <c:pt idx="370476">
                  <c:v>132120.70000000001</c:v>
                </c:pt>
                <c:pt idx="370477">
                  <c:v>120421.13</c:v>
                </c:pt>
                <c:pt idx="370478">
                  <c:v>111668.96</c:v>
                </c:pt>
                <c:pt idx="370479">
                  <c:v>117354.13</c:v>
                </c:pt>
                <c:pt idx="370480">
                  <c:v>112176.91</c:v>
                </c:pt>
                <c:pt idx="370481">
                  <c:v>117713.63</c:v>
                </c:pt>
                <c:pt idx="370482">
                  <c:v>110760.02</c:v>
                </c:pt>
                <c:pt idx="370483">
                  <c:v>116744.89</c:v>
                </c:pt>
                <c:pt idx="370484">
                  <c:v>114734.96</c:v>
                </c:pt>
                <c:pt idx="370485">
                  <c:v>21450.05</c:v>
                </c:pt>
                <c:pt idx="370486">
                  <c:v>25364</c:v>
                </c:pt>
                <c:pt idx="370487">
                  <c:v>19577.080000000002</c:v>
                </c:pt>
                <c:pt idx="370488">
                  <c:v>18824.04</c:v>
                </c:pt>
                <c:pt idx="370489">
                  <c:v>19295.439999999999</c:v>
                </c:pt>
                <c:pt idx="370490">
                  <c:v>20303.23</c:v>
                </c:pt>
                <c:pt idx="370491">
                  <c:v>22309.13</c:v>
                </c:pt>
                <c:pt idx="370492">
                  <c:v>20804.95</c:v>
                </c:pt>
                <c:pt idx="370493">
                  <c:v>28080.799999999999</c:v>
                </c:pt>
                <c:pt idx="370494">
                  <c:v>23042.47</c:v>
                </c:pt>
                <c:pt idx="370495">
                  <c:v>21072.07</c:v>
                </c:pt>
                <c:pt idx="370496">
                  <c:v>23098.31</c:v>
                </c:pt>
                <c:pt idx="370497">
                  <c:v>25081.8</c:v>
                </c:pt>
                <c:pt idx="370498">
                  <c:v>26536.22</c:v>
                </c:pt>
                <c:pt idx="370499">
                  <c:v>23986.87</c:v>
                </c:pt>
                <c:pt idx="370500">
                  <c:v>27457.4</c:v>
                </c:pt>
                <c:pt idx="370501">
                  <c:v>31260.32</c:v>
                </c:pt>
                <c:pt idx="370502">
                  <c:v>32629.87</c:v>
                </c:pt>
                <c:pt idx="370503">
                  <c:v>28345.94</c:v>
                </c:pt>
                <c:pt idx="370504">
                  <c:v>26094.43</c:v>
                </c:pt>
                <c:pt idx="370505">
                  <c:v>26398.27</c:v>
                </c:pt>
                <c:pt idx="370506">
                  <c:v>30060.32</c:v>
                </c:pt>
                <c:pt idx="370507">
                  <c:v>31323.13</c:v>
                </c:pt>
                <c:pt idx="370508">
                  <c:v>25807.35</c:v>
                </c:pt>
                <c:pt idx="370509">
                  <c:v>25852.57</c:v>
                </c:pt>
                <c:pt idx="370510">
                  <c:v>25378.02</c:v>
                </c:pt>
                <c:pt idx="370511">
                  <c:v>26359.08</c:v>
                </c:pt>
                <c:pt idx="370512">
                  <c:v>25521.24</c:v>
                </c:pt>
                <c:pt idx="370513">
                  <c:v>25438.04</c:v>
                </c:pt>
                <c:pt idx="370514">
                  <c:v>24034.27</c:v>
                </c:pt>
                <c:pt idx="370515">
                  <c:v>26501.74</c:v>
                </c:pt>
                <c:pt idx="370516">
                  <c:v>27161.61</c:v>
                </c:pt>
                <c:pt idx="370517">
                  <c:v>23696.560000000001</c:v>
                </c:pt>
                <c:pt idx="370518">
                  <c:v>21701.08</c:v>
                </c:pt>
                <c:pt idx="370519">
                  <c:v>25440.22</c:v>
                </c:pt>
                <c:pt idx="370520">
                  <c:v>23911.62</c:v>
                </c:pt>
                <c:pt idx="370521">
                  <c:v>23953.75</c:v>
                </c:pt>
                <c:pt idx="370522">
                  <c:v>23721.1</c:v>
                </c:pt>
                <c:pt idx="370523">
                  <c:v>24458.2</c:v>
                </c:pt>
                <c:pt idx="370524">
                  <c:v>25396.49</c:v>
                </c:pt>
                <c:pt idx="370525">
                  <c:v>22616.63</c:v>
                </c:pt>
                <c:pt idx="370526">
                  <c:v>22729.65</c:v>
                </c:pt>
                <c:pt idx="370527">
                  <c:v>39529.660000000003</c:v>
                </c:pt>
                <c:pt idx="370528">
                  <c:v>20329.63</c:v>
                </c:pt>
                <c:pt idx="370529">
                  <c:v>24875.05</c:v>
                </c:pt>
                <c:pt idx="370530">
                  <c:v>28279.599999999999</c:v>
                </c:pt>
                <c:pt idx="370531">
                  <c:v>45303.48</c:v>
                </c:pt>
                <c:pt idx="370532">
                  <c:v>33809.56</c:v>
                </c:pt>
                <c:pt idx="370533">
                  <c:v>17294.650000000001</c:v>
                </c:pt>
                <c:pt idx="370534">
                  <c:v>19866.41</c:v>
                </c:pt>
                <c:pt idx="370535">
                  <c:v>20794.689999999999</c:v>
                </c:pt>
                <c:pt idx="370536">
                  <c:v>20229.55</c:v>
                </c:pt>
                <c:pt idx="370537">
                  <c:v>25795.05</c:v>
                </c:pt>
                <c:pt idx="370538">
                  <c:v>26313.63</c:v>
                </c:pt>
                <c:pt idx="370539">
                  <c:v>21462.26</c:v>
                </c:pt>
                <c:pt idx="370540">
                  <c:v>20381.25</c:v>
                </c:pt>
                <c:pt idx="370541">
                  <c:v>22068.76</c:v>
                </c:pt>
                <c:pt idx="370542">
                  <c:v>20161.75</c:v>
                </c:pt>
                <c:pt idx="370543">
                  <c:v>25264.13</c:v>
                </c:pt>
                <c:pt idx="370544">
                  <c:v>23560.1</c:v>
                </c:pt>
                <c:pt idx="370545">
                  <c:v>23765.46</c:v>
                </c:pt>
                <c:pt idx="370546">
                  <c:v>23893.29</c:v>
                </c:pt>
                <c:pt idx="370547">
                  <c:v>23927.5</c:v>
                </c:pt>
                <c:pt idx="370548">
                  <c:v>28861.05</c:v>
                </c:pt>
                <c:pt idx="370549">
                  <c:v>27376.17</c:v>
                </c:pt>
                <c:pt idx="370550">
                  <c:v>24141.35</c:v>
                </c:pt>
                <c:pt idx="370551">
                  <c:v>25945.46</c:v>
                </c:pt>
                <c:pt idx="370552">
                  <c:v>26072.75</c:v>
                </c:pt>
                <c:pt idx="370553">
                  <c:v>28804.400000000001</c:v>
                </c:pt>
                <c:pt idx="370554">
                  <c:v>33140.44</c:v>
                </c:pt>
                <c:pt idx="370555">
                  <c:v>27352.98</c:v>
                </c:pt>
                <c:pt idx="370556">
                  <c:v>27314.67</c:v>
                </c:pt>
                <c:pt idx="370557">
                  <c:v>25951.52</c:v>
                </c:pt>
                <c:pt idx="370558">
                  <c:v>30475.23</c:v>
                </c:pt>
                <c:pt idx="370559">
                  <c:v>32990.49</c:v>
                </c:pt>
                <c:pt idx="370560">
                  <c:v>25708.45</c:v>
                </c:pt>
                <c:pt idx="370561">
                  <c:v>28134.37</c:v>
                </c:pt>
                <c:pt idx="370562">
                  <c:v>27332.81</c:v>
                </c:pt>
                <c:pt idx="370563">
                  <c:v>27492.62</c:v>
                </c:pt>
                <c:pt idx="370564">
                  <c:v>28256.18</c:v>
                </c:pt>
                <c:pt idx="370565">
                  <c:v>29085.91</c:v>
                </c:pt>
                <c:pt idx="370566">
                  <c:v>26787.599999999999</c:v>
                </c:pt>
                <c:pt idx="370567">
                  <c:v>30065.23</c:v>
                </c:pt>
                <c:pt idx="370568">
                  <c:v>30676.91</c:v>
                </c:pt>
                <c:pt idx="370569">
                  <c:v>27475.29</c:v>
                </c:pt>
                <c:pt idx="370570">
                  <c:v>27334.02</c:v>
                </c:pt>
                <c:pt idx="370571">
                  <c:v>25638.87</c:v>
                </c:pt>
                <c:pt idx="370572">
                  <c:v>26604.46</c:v>
                </c:pt>
                <c:pt idx="370573">
                  <c:v>26109.200000000001</c:v>
                </c:pt>
                <c:pt idx="370574">
                  <c:v>28017.87</c:v>
                </c:pt>
                <c:pt idx="370575">
                  <c:v>27858.22</c:v>
                </c:pt>
                <c:pt idx="370576">
                  <c:v>29119.31</c:v>
                </c:pt>
                <c:pt idx="370577">
                  <c:v>24922.34</c:v>
                </c:pt>
                <c:pt idx="370578">
                  <c:v>25519.919999999998</c:v>
                </c:pt>
                <c:pt idx="370579">
                  <c:v>46633.9</c:v>
                </c:pt>
                <c:pt idx="370580">
                  <c:v>23170.3</c:v>
                </c:pt>
                <c:pt idx="370581">
                  <c:v>26719.32</c:v>
                </c:pt>
                <c:pt idx="370582">
                  <c:v>31542.639999999999</c:v>
                </c:pt>
                <c:pt idx="370583">
                  <c:v>47587.24</c:v>
                </c:pt>
                <c:pt idx="370584">
                  <c:v>39483.85</c:v>
                </c:pt>
                <c:pt idx="370585">
                  <c:v>34065.72</c:v>
                </c:pt>
                <c:pt idx="370586">
                  <c:v>26288.37</c:v>
                </c:pt>
                <c:pt idx="370587">
                  <c:v>27035.27</c:v>
                </c:pt>
                <c:pt idx="370588">
                  <c:v>25553.09</c:v>
                </c:pt>
                <c:pt idx="370589">
                  <c:v>25098.18</c:v>
                </c:pt>
                <c:pt idx="370590">
                  <c:v>29578.38</c:v>
                </c:pt>
                <c:pt idx="370591">
                  <c:v>24939.93</c:v>
                </c:pt>
                <c:pt idx="370592">
                  <c:v>24557.37</c:v>
                </c:pt>
                <c:pt idx="370593">
                  <c:v>24423.46</c:v>
                </c:pt>
                <c:pt idx="370594">
                  <c:v>24292.49</c:v>
                </c:pt>
                <c:pt idx="370595">
                  <c:v>28218.81</c:v>
                </c:pt>
                <c:pt idx="370596">
                  <c:v>26987.84</c:v>
                </c:pt>
                <c:pt idx="370597">
                  <c:v>27079.86</c:v>
                </c:pt>
                <c:pt idx="370598">
                  <c:v>31860.77</c:v>
                </c:pt>
                <c:pt idx="370599">
                  <c:v>31597.24</c:v>
                </c:pt>
                <c:pt idx="370600">
                  <c:v>24278.14</c:v>
                </c:pt>
                <c:pt idx="370601">
                  <c:v>26633.01</c:v>
                </c:pt>
                <c:pt idx="370602">
                  <c:v>27443.45</c:v>
                </c:pt>
                <c:pt idx="370603">
                  <c:v>27158.12</c:v>
                </c:pt>
                <c:pt idx="370604">
                  <c:v>28310.86</c:v>
                </c:pt>
                <c:pt idx="370605">
                  <c:v>33909.379999999997</c:v>
                </c:pt>
                <c:pt idx="370606">
                  <c:v>35953.879999999997</c:v>
                </c:pt>
                <c:pt idx="370607">
                  <c:v>29009.69</c:v>
                </c:pt>
                <c:pt idx="370608">
                  <c:v>30213.57</c:v>
                </c:pt>
                <c:pt idx="370609">
                  <c:v>29970.76</c:v>
                </c:pt>
                <c:pt idx="370610">
                  <c:v>28054.11</c:v>
                </c:pt>
                <c:pt idx="370611">
                  <c:v>36843.870000000003</c:v>
                </c:pt>
                <c:pt idx="370612">
                  <c:v>26952.23</c:v>
                </c:pt>
                <c:pt idx="370613">
                  <c:v>27549.29</c:v>
                </c:pt>
                <c:pt idx="370614">
                  <c:v>27694.51</c:v>
                </c:pt>
                <c:pt idx="370615">
                  <c:v>28945.75</c:v>
                </c:pt>
                <c:pt idx="370616">
                  <c:v>28744.84</c:v>
                </c:pt>
                <c:pt idx="370617">
                  <c:v>29734.18</c:v>
                </c:pt>
                <c:pt idx="370618">
                  <c:v>26484.45</c:v>
                </c:pt>
                <c:pt idx="370619">
                  <c:v>30080.15</c:v>
                </c:pt>
                <c:pt idx="370620">
                  <c:v>32064.05</c:v>
                </c:pt>
                <c:pt idx="370621">
                  <c:v>27847.53</c:v>
                </c:pt>
                <c:pt idx="370622">
                  <c:v>29593.3</c:v>
                </c:pt>
                <c:pt idx="370623">
                  <c:v>27130.89</c:v>
                </c:pt>
                <c:pt idx="370624">
                  <c:v>29499.35</c:v>
                </c:pt>
                <c:pt idx="370625">
                  <c:v>29054.03</c:v>
                </c:pt>
                <c:pt idx="370626">
                  <c:v>29447.82</c:v>
                </c:pt>
                <c:pt idx="370627">
                  <c:v>28887.53</c:v>
                </c:pt>
                <c:pt idx="370628">
                  <c:v>21162.05</c:v>
                </c:pt>
                <c:pt idx="370629">
                  <c:v>21305.57</c:v>
                </c:pt>
                <c:pt idx="370630">
                  <c:v>19712.27</c:v>
                </c:pt>
                <c:pt idx="370631">
                  <c:v>21138.3</c:v>
                </c:pt>
                <c:pt idx="370632">
                  <c:v>20792.64</c:v>
                </c:pt>
                <c:pt idx="370633">
                  <c:v>20877.02</c:v>
                </c:pt>
                <c:pt idx="370634">
                  <c:v>20781.810000000001</c:v>
                </c:pt>
                <c:pt idx="370635">
                  <c:v>21184</c:v>
                </c:pt>
                <c:pt idx="370636">
                  <c:v>22594.23</c:v>
                </c:pt>
                <c:pt idx="370637">
                  <c:v>21227.42</c:v>
                </c:pt>
                <c:pt idx="370638">
                  <c:v>21453.57</c:v>
                </c:pt>
                <c:pt idx="370639">
                  <c:v>21799.19</c:v>
                </c:pt>
                <c:pt idx="370640">
                  <c:v>22345.45</c:v>
                </c:pt>
                <c:pt idx="370641">
                  <c:v>22700.41</c:v>
                </c:pt>
                <c:pt idx="370642">
                  <c:v>19653.650000000001</c:v>
                </c:pt>
                <c:pt idx="370643">
                  <c:v>22308.44</c:v>
                </c:pt>
                <c:pt idx="370644">
                  <c:v>22378.31</c:v>
                </c:pt>
                <c:pt idx="370645">
                  <c:v>23923.41</c:v>
                </c:pt>
                <c:pt idx="370646">
                  <c:v>22658.799999999999</c:v>
                </c:pt>
                <c:pt idx="370647">
                  <c:v>22870.26</c:v>
                </c:pt>
                <c:pt idx="370648">
                  <c:v>21321</c:v>
                </c:pt>
                <c:pt idx="370649">
                  <c:v>22823.38</c:v>
                </c:pt>
                <c:pt idx="370650">
                  <c:v>24243.43</c:v>
                </c:pt>
                <c:pt idx="370651">
                  <c:v>22159.07</c:v>
                </c:pt>
                <c:pt idx="370652">
                  <c:v>22856.34</c:v>
                </c:pt>
                <c:pt idx="370653">
                  <c:v>21418.66</c:v>
                </c:pt>
                <c:pt idx="370654">
                  <c:v>24152.46</c:v>
                </c:pt>
                <c:pt idx="370655">
                  <c:v>22870.36</c:v>
                </c:pt>
                <c:pt idx="370656">
                  <c:v>23472.28</c:v>
                </c:pt>
                <c:pt idx="370657">
                  <c:v>25050.46</c:v>
                </c:pt>
                <c:pt idx="370658">
                  <c:v>26882.38</c:v>
                </c:pt>
                <c:pt idx="370659">
                  <c:v>24890.560000000001</c:v>
                </c:pt>
                <c:pt idx="370660">
                  <c:v>23963.19</c:v>
                </c:pt>
                <c:pt idx="370661">
                  <c:v>22646.42</c:v>
                </c:pt>
                <c:pt idx="370662">
                  <c:v>22813.33</c:v>
                </c:pt>
                <c:pt idx="370663">
                  <c:v>24081.53</c:v>
                </c:pt>
                <c:pt idx="370664">
                  <c:v>23283.27</c:v>
                </c:pt>
                <c:pt idx="370665">
                  <c:v>22663.19</c:v>
                </c:pt>
                <c:pt idx="370666">
                  <c:v>23389.42</c:v>
                </c:pt>
                <c:pt idx="370667">
                  <c:v>24082.799999999999</c:v>
                </c:pt>
                <c:pt idx="370668">
                  <c:v>22871.439999999999</c:v>
                </c:pt>
                <c:pt idx="370669">
                  <c:v>23359.360000000001</c:v>
                </c:pt>
                <c:pt idx="370670">
                  <c:v>23031.01</c:v>
                </c:pt>
                <c:pt idx="370671">
                  <c:v>21444.94</c:v>
                </c:pt>
                <c:pt idx="370672">
                  <c:v>23914.98</c:v>
                </c:pt>
                <c:pt idx="370673">
                  <c:v>24328.45</c:v>
                </c:pt>
                <c:pt idx="370674">
                  <c:v>29078.01</c:v>
                </c:pt>
                <c:pt idx="370675">
                  <c:v>20607.98</c:v>
                </c:pt>
                <c:pt idx="370676">
                  <c:v>22660.01</c:v>
                </c:pt>
                <c:pt idx="370677">
                  <c:v>22779.32</c:v>
                </c:pt>
                <c:pt idx="370678">
                  <c:v>23189.97</c:v>
                </c:pt>
                <c:pt idx="370679">
                  <c:v>20181.68</c:v>
                </c:pt>
                <c:pt idx="370680">
                  <c:v>26695.1</c:v>
                </c:pt>
                <c:pt idx="370681">
                  <c:v>21006.04</c:v>
                </c:pt>
                <c:pt idx="370682">
                  <c:v>21714.959999999999</c:v>
                </c:pt>
                <c:pt idx="370683">
                  <c:v>21336.69</c:v>
                </c:pt>
                <c:pt idx="370684">
                  <c:v>22544.46</c:v>
                </c:pt>
                <c:pt idx="370685">
                  <c:v>21849.17</c:v>
                </c:pt>
                <c:pt idx="370686">
                  <c:v>22329.33</c:v>
                </c:pt>
                <c:pt idx="370687">
                  <c:v>22318.3</c:v>
                </c:pt>
                <c:pt idx="370688">
                  <c:v>22333.96</c:v>
                </c:pt>
                <c:pt idx="370689">
                  <c:v>23930.560000000001</c:v>
                </c:pt>
                <c:pt idx="370690">
                  <c:v>23434.560000000001</c:v>
                </c:pt>
                <c:pt idx="370691">
                  <c:v>24441.89</c:v>
                </c:pt>
                <c:pt idx="370692">
                  <c:v>23759.68</c:v>
                </c:pt>
                <c:pt idx="370693">
                  <c:v>23311.96</c:v>
                </c:pt>
                <c:pt idx="370694">
                  <c:v>22428.45</c:v>
                </c:pt>
                <c:pt idx="370695">
                  <c:v>24330.16</c:v>
                </c:pt>
                <c:pt idx="370696">
                  <c:v>25275.3</c:v>
                </c:pt>
                <c:pt idx="370697">
                  <c:v>26199.97</c:v>
                </c:pt>
                <c:pt idx="370698">
                  <c:v>23453.91</c:v>
                </c:pt>
                <c:pt idx="370699">
                  <c:v>24536.79</c:v>
                </c:pt>
                <c:pt idx="370700">
                  <c:v>21975.03</c:v>
                </c:pt>
                <c:pt idx="370701">
                  <c:v>25434.38</c:v>
                </c:pt>
                <c:pt idx="370702">
                  <c:v>25028.98</c:v>
                </c:pt>
                <c:pt idx="370703">
                  <c:v>23497.360000000001</c:v>
                </c:pt>
                <c:pt idx="370704">
                  <c:v>23579.03</c:v>
                </c:pt>
                <c:pt idx="370705">
                  <c:v>23707.91</c:v>
                </c:pt>
                <c:pt idx="370706">
                  <c:v>24691.96</c:v>
                </c:pt>
                <c:pt idx="370707">
                  <c:v>23943.42</c:v>
                </c:pt>
                <c:pt idx="370708">
                  <c:v>27343.17</c:v>
                </c:pt>
                <c:pt idx="370709">
                  <c:v>28592.46</c:v>
                </c:pt>
                <c:pt idx="370710">
                  <c:v>26321.46</c:v>
                </c:pt>
                <c:pt idx="370711">
                  <c:v>27863.58</c:v>
                </c:pt>
                <c:pt idx="370712">
                  <c:v>25165.24</c:v>
                </c:pt>
                <c:pt idx="370713">
                  <c:v>25488.86</c:v>
                </c:pt>
                <c:pt idx="370714">
                  <c:v>23251.75</c:v>
                </c:pt>
                <c:pt idx="370715">
                  <c:v>26682.97</c:v>
                </c:pt>
                <c:pt idx="370716">
                  <c:v>24935.05</c:v>
                </c:pt>
                <c:pt idx="370717">
                  <c:v>24112.61</c:v>
                </c:pt>
                <c:pt idx="370718">
                  <c:v>24446.97</c:v>
                </c:pt>
                <c:pt idx="370719">
                  <c:v>26135.360000000001</c:v>
                </c:pt>
                <c:pt idx="370720">
                  <c:v>23802.92</c:v>
                </c:pt>
                <c:pt idx="370721">
                  <c:v>25701.63</c:v>
                </c:pt>
                <c:pt idx="370722">
                  <c:v>23436.95</c:v>
                </c:pt>
                <c:pt idx="370723">
                  <c:v>23032.95</c:v>
                </c:pt>
                <c:pt idx="370724">
                  <c:v>24853.34</c:v>
                </c:pt>
                <c:pt idx="370725">
                  <c:v>24969.26</c:v>
                </c:pt>
                <c:pt idx="370726">
                  <c:v>29076.49</c:v>
                </c:pt>
                <c:pt idx="370727">
                  <c:v>21583.91</c:v>
                </c:pt>
                <c:pt idx="370728">
                  <c:v>26514.41</c:v>
                </c:pt>
                <c:pt idx="370729">
                  <c:v>23862.29</c:v>
                </c:pt>
                <c:pt idx="370730">
                  <c:v>25633.42</c:v>
                </c:pt>
                <c:pt idx="370731">
                  <c:v>23995.22</c:v>
                </c:pt>
                <c:pt idx="370732">
                  <c:v>23716.2</c:v>
                </c:pt>
                <c:pt idx="370733">
                  <c:v>24180.47</c:v>
                </c:pt>
                <c:pt idx="370734">
                  <c:v>24464.240000000002</c:v>
                </c:pt>
                <c:pt idx="370735">
                  <c:v>23460.78</c:v>
                </c:pt>
                <c:pt idx="370736">
                  <c:v>23285.5</c:v>
                </c:pt>
                <c:pt idx="370737">
                  <c:v>24294.41</c:v>
                </c:pt>
                <c:pt idx="370738">
                  <c:v>25089.42</c:v>
                </c:pt>
                <c:pt idx="370739">
                  <c:v>24192.43</c:v>
                </c:pt>
                <c:pt idx="370740">
                  <c:v>24334.53</c:v>
                </c:pt>
                <c:pt idx="370741">
                  <c:v>27411.3</c:v>
                </c:pt>
                <c:pt idx="370742">
                  <c:v>24685.85</c:v>
                </c:pt>
                <c:pt idx="370743">
                  <c:v>25444.41</c:v>
                </c:pt>
                <c:pt idx="370744">
                  <c:v>24556.59</c:v>
                </c:pt>
                <c:pt idx="370745">
                  <c:v>24605.55</c:v>
                </c:pt>
                <c:pt idx="370746">
                  <c:v>23669.41</c:v>
                </c:pt>
                <c:pt idx="370747">
                  <c:v>24982.880000000001</c:v>
                </c:pt>
                <c:pt idx="370748">
                  <c:v>24819.360000000001</c:v>
                </c:pt>
                <c:pt idx="370749">
                  <c:v>25547.17</c:v>
                </c:pt>
                <c:pt idx="370750">
                  <c:v>24961.31</c:v>
                </c:pt>
                <c:pt idx="370751">
                  <c:v>24596.9</c:v>
                </c:pt>
                <c:pt idx="370752">
                  <c:v>23924.3</c:v>
                </c:pt>
                <c:pt idx="370753">
                  <c:v>22839.66</c:v>
                </c:pt>
                <c:pt idx="370754">
                  <c:v>27191.55</c:v>
                </c:pt>
                <c:pt idx="370755">
                  <c:v>23138.94</c:v>
                </c:pt>
                <c:pt idx="370756">
                  <c:v>24648.46</c:v>
                </c:pt>
                <c:pt idx="370757">
                  <c:v>23679.29</c:v>
                </c:pt>
                <c:pt idx="370758">
                  <c:v>24964.799999999999</c:v>
                </c:pt>
                <c:pt idx="370759">
                  <c:v>24309.47</c:v>
                </c:pt>
                <c:pt idx="370760">
                  <c:v>26735.4</c:v>
                </c:pt>
                <c:pt idx="370761">
                  <c:v>25290.53</c:v>
                </c:pt>
                <c:pt idx="370762">
                  <c:v>29896.67</c:v>
                </c:pt>
                <c:pt idx="370763">
                  <c:v>28391.75</c:v>
                </c:pt>
                <c:pt idx="370764">
                  <c:v>26333.09</c:v>
                </c:pt>
                <c:pt idx="370765">
                  <c:v>27785.26</c:v>
                </c:pt>
                <c:pt idx="370766">
                  <c:v>25813.26</c:v>
                </c:pt>
                <c:pt idx="370767">
                  <c:v>27876</c:v>
                </c:pt>
                <c:pt idx="370768">
                  <c:v>25673.63</c:v>
                </c:pt>
                <c:pt idx="370769">
                  <c:v>27905.05</c:v>
                </c:pt>
                <c:pt idx="370770">
                  <c:v>27092.3</c:v>
                </c:pt>
                <c:pt idx="370771">
                  <c:v>9023.09</c:v>
                </c:pt>
                <c:pt idx="370772">
                  <c:v>13567.45</c:v>
                </c:pt>
                <c:pt idx="370773">
                  <c:v>10063.57</c:v>
                </c:pt>
                <c:pt idx="370774">
                  <c:v>9018.23</c:v>
                </c:pt>
                <c:pt idx="370775">
                  <c:v>9469.8700000000008</c:v>
                </c:pt>
                <c:pt idx="370776">
                  <c:v>9019.26</c:v>
                </c:pt>
                <c:pt idx="370777">
                  <c:v>8860.65</c:v>
                </c:pt>
                <c:pt idx="370778">
                  <c:v>9595.41</c:v>
                </c:pt>
                <c:pt idx="370779">
                  <c:v>11831.34</c:v>
                </c:pt>
                <c:pt idx="370780">
                  <c:v>11618.92</c:v>
                </c:pt>
                <c:pt idx="370781">
                  <c:v>8285.19</c:v>
                </c:pt>
                <c:pt idx="370782">
                  <c:v>8902.33</c:v>
                </c:pt>
                <c:pt idx="370783">
                  <c:v>8525.42</c:v>
                </c:pt>
                <c:pt idx="370784">
                  <c:v>9167.98</c:v>
                </c:pt>
                <c:pt idx="370785">
                  <c:v>10603.24</c:v>
                </c:pt>
                <c:pt idx="370786">
                  <c:v>9059.59</c:v>
                </c:pt>
                <c:pt idx="370787">
                  <c:v>9408.2000000000007</c:v>
                </c:pt>
                <c:pt idx="370788">
                  <c:v>9703.9</c:v>
                </c:pt>
                <c:pt idx="370789">
                  <c:v>8381.9699999999993</c:v>
                </c:pt>
                <c:pt idx="370790">
                  <c:v>7983.79</c:v>
                </c:pt>
                <c:pt idx="370791">
                  <c:v>8124.7</c:v>
                </c:pt>
                <c:pt idx="370792">
                  <c:v>8444.44</c:v>
                </c:pt>
                <c:pt idx="370793">
                  <c:v>9072.5400000000009</c:v>
                </c:pt>
                <c:pt idx="370794">
                  <c:v>8660.7800000000007</c:v>
                </c:pt>
                <c:pt idx="370795">
                  <c:v>8306.99</c:v>
                </c:pt>
                <c:pt idx="370796">
                  <c:v>8618.83</c:v>
                </c:pt>
                <c:pt idx="370797">
                  <c:v>8646.1200000000008</c:v>
                </c:pt>
                <c:pt idx="370798">
                  <c:v>8824.31</c:v>
                </c:pt>
                <c:pt idx="370799">
                  <c:v>8810.73</c:v>
                </c:pt>
                <c:pt idx="370800">
                  <c:v>8309.89</c:v>
                </c:pt>
                <c:pt idx="370801">
                  <c:v>8054.16</c:v>
                </c:pt>
                <c:pt idx="370802">
                  <c:v>9027.1200000000008</c:v>
                </c:pt>
                <c:pt idx="370803">
                  <c:v>8163.91</c:v>
                </c:pt>
                <c:pt idx="370804">
                  <c:v>8182.58</c:v>
                </c:pt>
                <c:pt idx="370805">
                  <c:v>8372.41</c:v>
                </c:pt>
                <c:pt idx="370806">
                  <c:v>8592.0400000000009</c:v>
                </c:pt>
                <c:pt idx="370807">
                  <c:v>8881.41</c:v>
                </c:pt>
                <c:pt idx="370808">
                  <c:v>9020.2199999999993</c:v>
                </c:pt>
                <c:pt idx="370809">
                  <c:v>10653.99</c:v>
                </c:pt>
                <c:pt idx="370810">
                  <c:v>9708.43</c:v>
                </c:pt>
                <c:pt idx="370811">
                  <c:v>9808.26</c:v>
                </c:pt>
                <c:pt idx="370812">
                  <c:v>11720.18</c:v>
                </c:pt>
                <c:pt idx="370813">
                  <c:v>16372.49</c:v>
                </c:pt>
                <c:pt idx="370814">
                  <c:v>8980.7199999999993</c:v>
                </c:pt>
                <c:pt idx="370815">
                  <c:v>11432.53</c:v>
                </c:pt>
                <c:pt idx="370816">
                  <c:v>14640.07</c:v>
                </c:pt>
                <c:pt idx="370817">
                  <c:v>16051.64</c:v>
                </c:pt>
                <c:pt idx="370818">
                  <c:v>8220.76</c:v>
                </c:pt>
                <c:pt idx="370819">
                  <c:v>7666.71</c:v>
                </c:pt>
                <c:pt idx="370820">
                  <c:v>8580.58</c:v>
                </c:pt>
                <c:pt idx="370821">
                  <c:v>8010.19</c:v>
                </c:pt>
                <c:pt idx="370822">
                  <c:v>8382.91</c:v>
                </c:pt>
                <c:pt idx="370823">
                  <c:v>8971.6</c:v>
                </c:pt>
                <c:pt idx="370824">
                  <c:v>11317.6</c:v>
                </c:pt>
                <c:pt idx="370825">
                  <c:v>10933.5</c:v>
                </c:pt>
                <c:pt idx="370826">
                  <c:v>8060.5</c:v>
                </c:pt>
                <c:pt idx="370827">
                  <c:v>8472.2800000000007</c:v>
                </c:pt>
                <c:pt idx="370828">
                  <c:v>8907.4</c:v>
                </c:pt>
                <c:pt idx="370829">
                  <c:v>8574.7800000000007</c:v>
                </c:pt>
                <c:pt idx="370830">
                  <c:v>8159.82</c:v>
                </c:pt>
                <c:pt idx="370831">
                  <c:v>8943.8799999999992</c:v>
                </c:pt>
                <c:pt idx="370832">
                  <c:v>9453.6299999999992</c:v>
                </c:pt>
                <c:pt idx="370833">
                  <c:v>9285.69</c:v>
                </c:pt>
                <c:pt idx="370834">
                  <c:v>11387.94</c:v>
                </c:pt>
                <c:pt idx="370835">
                  <c:v>10221.9</c:v>
                </c:pt>
                <c:pt idx="370836">
                  <c:v>8827.44</c:v>
                </c:pt>
                <c:pt idx="370837">
                  <c:v>8878.49</c:v>
                </c:pt>
                <c:pt idx="370838">
                  <c:v>9233.27</c:v>
                </c:pt>
                <c:pt idx="370839">
                  <c:v>9692.2900000000009</c:v>
                </c:pt>
                <c:pt idx="370840">
                  <c:v>9662.8799999999992</c:v>
                </c:pt>
                <c:pt idx="370841">
                  <c:v>7905.74</c:v>
                </c:pt>
                <c:pt idx="370842">
                  <c:v>8599.61</c:v>
                </c:pt>
                <c:pt idx="370843">
                  <c:v>8521.2000000000007</c:v>
                </c:pt>
                <c:pt idx="370844">
                  <c:v>8728.08</c:v>
                </c:pt>
                <c:pt idx="370845">
                  <c:v>8900.3799999999992</c:v>
                </c:pt>
                <c:pt idx="370846">
                  <c:v>7961.8</c:v>
                </c:pt>
                <c:pt idx="370847">
                  <c:v>8116.31</c:v>
                </c:pt>
                <c:pt idx="370848">
                  <c:v>8137.29</c:v>
                </c:pt>
                <c:pt idx="370849">
                  <c:v>8051.05</c:v>
                </c:pt>
                <c:pt idx="370850">
                  <c:v>8476.6</c:v>
                </c:pt>
                <c:pt idx="370851">
                  <c:v>8177.68</c:v>
                </c:pt>
                <c:pt idx="370852">
                  <c:v>8603.58</c:v>
                </c:pt>
                <c:pt idx="370853">
                  <c:v>8042.78</c:v>
                </c:pt>
                <c:pt idx="370854">
                  <c:v>8679.3799999999992</c:v>
                </c:pt>
                <c:pt idx="370855">
                  <c:v>8171.39</c:v>
                </c:pt>
                <c:pt idx="370856">
                  <c:v>8747.6</c:v>
                </c:pt>
                <c:pt idx="370857">
                  <c:v>8200.83</c:v>
                </c:pt>
                <c:pt idx="370858">
                  <c:v>9166.83</c:v>
                </c:pt>
                <c:pt idx="370859">
                  <c:v>9882.75</c:v>
                </c:pt>
                <c:pt idx="370860">
                  <c:v>10114.07</c:v>
                </c:pt>
                <c:pt idx="370861">
                  <c:v>11746.41</c:v>
                </c:pt>
                <c:pt idx="370862">
                  <c:v>11506.06</c:v>
                </c:pt>
                <c:pt idx="370863">
                  <c:v>9818.69</c:v>
                </c:pt>
                <c:pt idx="370864">
                  <c:v>11142.98</c:v>
                </c:pt>
                <c:pt idx="370865">
                  <c:v>17014.150000000001</c:v>
                </c:pt>
                <c:pt idx="370866">
                  <c:v>9419.77</c:v>
                </c:pt>
                <c:pt idx="370867">
                  <c:v>12328.7</c:v>
                </c:pt>
                <c:pt idx="370868">
                  <c:v>16863.66</c:v>
                </c:pt>
                <c:pt idx="370869">
                  <c:v>14483.83</c:v>
                </c:pt>
                <c:pt idx="370870">
                  <c:v>9945.36</c:v>
                </c:pt>
                <c:pt idx="370871">
                  <c:v>9694.3700000000008</c:v>
                </c:pt>
                <c:pt idx="370872">
                  <c:v>8618.48</c:v>
                </c:pt>
                <c:pt idx="370873">
                  <c:v>8858.7900000000009</c:v>
                </c:pt>
                <c:pt idx="370874">
                  <c:v>8944.8700000000008</c:v>
                </c:pt>
                <c:pt idx="370875">
                  <c:v>9683.0499999999993</c:v>
                </c:pt>
                <c:pt idx="370876">
                  <c:v>12198.42</c:v>
                </c:pt>
                <c:pt idx="370877">
                  <c:v>12030.1</c:v>
                </c:pt>
                <c:pt idx="370878">
                  <c:v>10101.01</c:v>
                </c:pt>
                <c:pt idx="370879">
                  <c:v>9024.7099999999991</c:v>
                </c:pt>
                <c:pt idx="370880">
                  <c:v>10635.22</c:v>
                </c:pt>
                <c:pt idx="370881">
                  <c:v>9835.06</c:v>
                </c:pt>
                <c:pt idx="370882">
                  <c:v>10215.89</c:v>
                </c:pt>
                <c:pt idx="370883">
                  <c:v>9943.48</c:v>
                </c:pt>
                <c:pt idx="370884">
                  <c:v>11627.99</c:v>
                </c:pt>
                <c:pt idx="370885">
                  <c:v>11285.29</c:v>
                </c:pt>
                <c:pt idx="370886">
                  <c:v>9315.7099999999991</c:v>
                </c:pt>
                <c:pt idx="370887">
                  <c:v>9349.86</c:v>
                </c:pt>
                <c:pt idx="370888">
                  <c:v>10135.299999999999</c:v>
                </c:pt>
                <c:pt idx="370889">
                  <c:v>10755</c:v>
                </c:pt>
                <c:pt idx="370890">
                  <c:v>11146.38</c:v>
                </c:pt>
                <c:pt idx="370891">
                  <c:v>10575.42</c:v>
                </c:pt>
                <c:pt idx="370892">
                  <c:v>11956.02</c:v>
                </c:pt>
                <c:pt idx="370893">
                  <c:v>9752.2199999999993</c:v>
                </c:pt>
                <c:pt idx="370894">
                  <c:v>9300.69</c:v>
                </c:pt>
                <c:pt idx="370895">
                  <c:v>10646.48</c:v>
                </c:pt>
                <c:pt idx="370896">
                  <c:v>8819.14</c:v>
                </c:pt>
                <c:pt idx="370897">
                  <c:v>10949.6</c:v>
                </c:pt>
                <c:pt idx="370898">
                  <c:v>9095.09</c:v>
                </c:pt>
                <c:pt idx="370899">
                  <c:v>9057.94</c:v>
                </c:pt>
                <c:pt idx="370900">
                  <c:v>9219.5499999999993</c:v>
                </c:pt>
                <c:pt idx="370901">
                  <c:v>8901.2000000000007</c:v>
                </c:pt>
                <c:pt idx="370902">
                  <c:v>9046.85</c:v>
                </c:pt>
                <c:pt idx="370903">
                  <c:v>9092.94</c:v>
                </c:pt>
                <c:pt idx="370904">
                  <c:v>9602.7800000000007</c:v>
                </c:pt>
                <c:pt idx="370905">
                  <c:v>9068.6200000000008</c:v>
                </c:pt>
                <c:pt idx="370906">
                  <c:v>9548.2999999999993</c:v>
                </c:pt>
                <c:pt idx="370907">
                  <c:v>9196.4699999999993</c:v>
                </c:pt>
                <c:pt idx="370908">
                  <c:v>10317.69</c:v>
                </c:pt>
                <c:pt idx="370909">
                  <c:v>11061.85</c:v>
                </c:pt>
                <c:pt idx="370910">
                  <c:v>11053.45</c:v>
                </c:pt>
                <c:pt idx="370911">
                  <c:v>11542.66</c:v>
                </c:pt>
                <c:pt idx="370912">
                  <c:v>11315.74</c:v>
                </c:pt>
                <c:pt idx="370913">
                  <c:v>13332.12</c:v>
                </c:pt>
                <c:pt idx="370914">
                  <c:v>0.01</c:v>
                </c:pt>
                <c:pt idx="370915">
                  <c:v>0.01</c:v>
                </c:pt>
                <c:pt idx="370916">
                  <c:v>0.01</c:v>
                </c:pt>
                <c:pt idx="370917">
                  <c:v>167</c:v>
                </c:pt>
                <c:pt idx="370918">
                  <c:v>490</c:v>
                </c:pt>
                <c:pt idx="370919">
                  <c:v>100</c:v>
                </c:pt>
                <c:pt idx="370920">
                  <c:v>150</c:v>
                </c:pt>
                <c:pt idx="370921">
                  <c:v>50</c:v>
                </c:pt>
                <c:pt idx="370922">
                  <c:v>75</c:v>
                </c:pt>
                <c:pt idx="370923">
                  <c:v>40</c:v>
                </c:pt>
                <c:pt idx="370924">
                  <c:v>65</c:v>
                </c:pt>
                <c:pt idx="370925">
                  <c:v>622</c:v>
                </c:pt>
                <c:pt idx="370926">
                  <c:v>150</c:v>
                </c:pt>
                <c:pt idx="370927">
                  <c:v>20</c:v>
                </c:pt>
                <c:pt idx="370928">
                  <c:v>40</c:v>
                </c:pt>
                <c:pt idx="370929">
                  <c:v>50</c:v>
                </c:pt>
                <c:pt idx="370930">
                  <c:v>1050</c:v>
                </c:pt>
                <c:pt idx="370931">
                  <c:v>895</c:v>
                </c:pt>
                <c:pt idx="370932">
                  <c:v>3280</c:v>
                </c:pt>
                <c:pt idx="370933">
                  <c:v>2140</c:v>
                </c:pt>
                <c:pt idx="370934">
                  <c:v>350</c:v>
                </c:pt>
                <c:pt idx="370935">
                  <c:v>1250</c:v>
                </c:pt>
                <c:pt idx="370936">
                  <c:v>250</c:v>
                </c:pt>
                <c:pt idx="370937">
                  <c:v>60</c:v>
                </c:pt>
                <c:pt idx="370938">
                  <c:v>40</c:v>
                </c:pt>
                <c:pt idx="370939">
                  <c:v>90</c:v>
                </c:pt>
                <c:pt idx="370940">
                  <c:v>450</c:v>
                </c:pt>
                <c:pt idx="370941">
                  <c:v>295</c:v>
                </c:pt>
                <c:pt idx="370942">
                  <c:v>55</c:v>
                </c:pt>
                <c:pt idx="370943">
                  <c:v>0.06</c:v>
                </c:pt>
                <c:pt idx="370944">
                  <c:v>7.0000000000000007E-2</c:v>
                </c:pt>
                <c:pt idx="370945">
                  <c:v>0.06</c:v>
                </c:pt>
                <c:pt idx="370946">
                  <c:v>160.06</c:v>
                </c:pt>
                <c:pt idx="370947">
                  <c:v>70.02</c:v>
                </c:pt>
                <c:pt idx="370948">
                  <c:v>100.08</c:v>
                </c:pt>
                <c:pt idx="370949">
                  <c:v>30.04</c:v>
                </c:pt>
                <c:pt idx="370950">
                  <c:v>100.06</c:v>
                </c:pt>
                <c:pt idx="370951">
                  <c:v>20.100000000000001</c:v>
                </c:pt>
                <c:pt idx="370952">
                  <c:v>0.08</c:v>
                </c:pt>
                <c:pt idx="370953">
                  <c:v>915</c:v>
                </c:pt>
                <c:pt idx="370954">
                  <c:v>110</c:v>
                </c:pt>
                <c:pt idx="370955">
                  <c:v>18116.849999999999</c:v>
                </c:pt>
                <c:pt idx="370956">
                  <c:v>26138.18</c:v>
                </c:pt>
                <c:pt idx="370957">
                  <c:v>23172.75</c:v>
                </c:pt>
                <c:pt idx="370958">
                  <c:v>14728.82</c:v>
                </c:pt>
                <c:pt idx="370959">
                  <c:v>18494.41</c:v>
                </c:pt>
                <c:pt idx="370960">
                  <c:v>17878.59</c:v>
                </c:pt>
                <c:pt idx="370961">
                  <c:v>18196.169999999998</c:v>
                </c:pt>
                <c:pt idx="370962">
                  <c:v>20505.330000000002</c:v>
                </c:pt>
                <c:pt idx="370963">
                  <c:v>44018.34</c:v>
                </c:pt>
                <c:pt idx="370964">
                  <c:v>27537.15</c:v>
                </c:pt>
                <c:pt idx="370965">
                  <c:v>14172.19</c:v>
                </c:pt>
                <c:pt idx="370966">
                  <c:v>13109.49</c:v>
                </c:pt>
                <c:pt idx="370967">
                  <c:v>13263.01</c:v>
                </c:pt>
                <c:pt idx="370968">
                  <c:v>16615.560000000001</c:v>
                </c:pt>
                <c:pt idx="370969">
                  <c:v>15612.5</c:v>
                </c:pt>
                <c:pt idx="370970">
                  <c:v>13998.82</c:v>
                </c:pt>
                <c:pt idx="370971">
                  <c:v>15761.94</c:v>
                </c:pt>
                <c:pt idx="370972">
                  <c:v>16940.150000000001</c:v>
                </c:pt>
                <c:pt idx="370973">
                  <c:v>15295.25</c:v>
                </c:pt>
                <c:pt idx="370974">
                  <c:v>16358.41</c:v>
                </c:pt>
                <c:pt idx="370975">
                  <c:v>16309.34</c:v>
                </c:pt>
                <c:pt idx="370976">
                  <c:v>18852.169999999998</c:v>
                </c:pt>
                <c:pt idx="370977">
                  <c:v>17132.64</c:v>
                </c:pt>
                <c:pt idx="370978">
                  <c:v>16105.75</c:v>
                </c:pt>
                <c:pt idx="370979">
                  <c:v>16335.62</c:v>
                </c:pt>
                <c:pt idx="370980">
                  <c:v>16676.150000000001</c:v>
                </c:pt>
                <c:pt idx="370981">
                  <c:v>17057.240000000002</c:v>
                </c:pt>
                <c:pt idx="370982">
                  <c:v>15879.31</c:v>
                </c:pt>
                <c:pt idx="370983">
                  <c:v>15627.58</c:v>
                </c:pt>
                <c:pt idx="370984">
                  <c:v>14917.99</c:v>
                </c:pt>
                <c:pt idx="370985">
                  <c:v>15127.21</c:v>
                </c:pt>
                <c:pt idx="370986">
                  <c:v>15965.48</c:v>
                </c:pt>
                <c:pt idx="370987">
                  <c:v>17397.849999999999</c:v>
                </c:pt>
                <c:pt idx="370988">
                  <c:v>18243.099999999999</c:v>
                </c:pt>
                <c:pt idx="370989">
                  <c:v>19612.740000000002</c:v>
                </c:pt>
                <c:pt idx="370990">
                  <c:v>22557.74</c:v>
                </c:pt>
                <c:pt idx="370991">
                  <c:v>21981.82</c:v>
                </c:pt>
                <c:pt idx="370992">
                  <c:v>24148.49</c:v>
                </c:pt>
                <c:pt idx="370993">
                  <c:v>31603.21</c:v>
                </c:pt>
                <c:pt idx="370994">
                  <c:v>25797.97</c:v>
                </c:pt>
                <c:pt idx="370995">
                  <c:v>14870.81</c:v>
                </c:pt>
                <c:pt idx="370996">
                  <c:v>14531.98</c:v>
                </c:pt>
                <c:pt idx="370997">
                  <c:v>17623.349999999999</c:v>
                </c:pt>
                <c:pt idx="370998">
                  <c:v>21970.57</c:v>
                </c:pt>
                <c:pt idx="370999">
                  <c:v>28438.95</c:v>
                </c:pt>
                <c:pt idx="371000">
                  <c:v>35758.699999999997</c:v>
                </c:pt>
                <c:pt idx="371001">
                  <c:v>49964.04</c:v>
                </c:pt>
                <c:pt idx="371002">
                  <c:v>13519.46</c:v>
                </c:pt>
                <c:pt idx="371003">
                  <c:v>12810.68</c:v>
                </c:pt>
                <c:pt idx="371004">
                  <c:v>12046.3</c:v>
                </c:pt>
                <c:pt idx="371005">
                  <c:v>12549.9</c:v>
                </c:pt>
                <c:pt idx="371006">
                  <c:v>13552.35</c:v>
                </c:pt>
                <c:pt idx="371007">
                  <c:v>17108.12</c:v>
                </c:pt>
                <c:pt idx="371008">
                  <c:v>22370.66</c:v>
                </c:pt>
                <c:pt idx="371009">
                  <c:v>27774.81</c:v>
                </c:pt>
                <c:pt idx="371010">
                  <c:v>13941.43</c:v>
                </c:pt>
                <c:pt idx="371011">
                  <c:v>16201.53</c:v>
                </c:pt>
                <c:pt idx="371012">
                  <c:v>15207</c:v>
                </c:pt>
                <c:pt idx="371013">
                  <c:v>16400.52</c:v>
                </c:pt>
                <c:pt idx="371014">
                  <c:v>17119.689999999999</c:v>
                </c:pt>
                <c:pt idx="371015">
                  <c:v>17347.34</c:v>
                </c:pt>
                <c:pt idx="371016">
                  <c:v>21474.02</c:v>
                </c:pt>
                <c:pt idx="371017">
                  <c:v>23192.04</c:v>
                </c:pt>
                <c:pt idx="371018">
                  <c:v>40977.22</c:v>
                </c:pt>
                <c:pt idx="371019">
                  <c:v>28808.880000000001</c:v>
                </c:pt>
                <c:pt idx="371020">
                  <c:v>15333.65</c:v>
                </c:pt>
                <c:pt idx="371021">
                  <c:v>13487.27</c:v>
                </c:pt>
                <c:pt idx="371022">
                  <c:v>13590.52</c:v>
                </c:pt>
                <c:pt idx="371023">
                  <c:v>13445.91</c:v>
                </c:pt>
                <c:pt idx="371024">
                  <c:v>14579.85</c:v>
                </c:pt>
                <c:pt idx="371025">
                  <c:v>13945.42</c:v>
                </c:pt>
                <c:pt idx="371026">
                  <c:v>14417.44</c:v>
                </c:pt>
                <c:pt idx="371027">
                  <c:v>15092.44</c:v>
                </c:pt>
                <c:pt idx="371028">
                  <c:v>16574.82</c:v>
                </c:pt>
                <c:pt idx="371029">
                  <c:v>17997.43</c:v>
                </c:pt>
                <c:pt idx="371030">
                  <c:v>14415.45</c:v>
                </c:pt>
                <c:pt idx="371031">
                  <c:v>13002.64</c:v>
                </c:pt>
                <c:pt idx="371032">
                  <c:v>14184.33</c:v>
                </c:pt>
                <c:pt idx="371033">
                  <c:v>16003.39</c:v>
                </c:pt>
                <c:pt idx="371034">
                  <c:v>13936.44</c:v>
                </c:pt>
                <c:pt idx="371035">
                  <c:v>13800.43</c:v>
                </c:pt>
                <c:pt idx="371036">
                  <c:v>14587.37</c:v>
                </c:pt>
                <c:pt idx="371037">
                  <c:v>15789.26</c:v>
                </c:pt>
                <c:pt idx="371038">
                  <c:v>15496.16</c:v>
                </c:pt>
                <c:pt idx="371039">
                  <c:v>16211.55</c:v>
                </c:pt>
                <c:pt idx="371040">
                  <c:v>17433.97</c:v>
                </c:pt>
                <c:pt idx="371041">
                  <c:v>16988.669999999998</c:v>
                </c:pt>
                <c:pt idx="371042">
                  <c:v>20465.95</c:v>
                </c:pt>
                <c:pt idx="371043">
                  <c:v>20863.189999999999</c:v>
                </c:pt>
                <c:pt idx="371044">
                  <c:v>23386.14</c:v>
                </c:pt>
                <c:pt idx="371045">
                  <c:v>28895.87</c:v>
                </c:pt>
                <c:pt idx="371046">
                  <c:v>27908.28</c:v>
                </c:pt>
                <c:pt idx="371047">
                  <c:v>16578.16</c:v>
                </c:pt>
                <c:pt idx="371048">
                  <c:v>14935.29</c:v>
                </c:pt>
                <c:pt idx="371049">
                  <c:v>16869.189999999999</c:v>
                </c:pt>
                <c:pt idx="371050">
                  <c:v>20493.98</c:v>
                </c:pt>
                <c:pt idx="371051">
                  <c:v>30088.880000000001</c:v>
                </c:pt>
                <c:pt idx="371052">
                  <c:v>35247.870000000003</c:v>
                </c:pt>
                <c:pt idx="371053">
                  <c:v>43825.22</c:v>
                </c:pt>
                <c:pt idx="371054">
                  <c:v>18275.150000000001</c:v>
                </c:pt>
                <c:pt idx="371055">
                  <c:v>15043.88</c:v>
                </c:pt>
                <c:pt idx="371056">
                  <c:v>11918.82</c:v>
                </c:pt>
                <c:pt idx="371057">
                  <c:v>12814.61</c:v>
                </c:pt>
                <c:pt idx="371058">
                  <c:v>13801.73</c:v>
                </c:pt>
                <c:pt idx="371059">
                  <c:v>17068.689999999999</c:v>
                </c:pt>
                <c:pt idx="371060">
                  <c:v>22014.52</c:v>
                </c:pt>
                <c:pt idx="371061">
                  <c:v>32669.17</c:v>
                </c:pt>
                <c:pt idx="371062">
                  <c:v>15638.14</c:v>
                </c:pt>
                <c:pt idx="371063">
                  <c:v>16905.48</c:v>
                </c:pt>
                <c:pt idx="371064">
                  <c:v>17535.189999999999</c:v>
                </c:pt>
                <c:pt idx="371065">
                  <c:v>18792.84</c:v>
                </c:pt>
                <c:pt idx="371066">
                  <c:v>18320.29</c:v>
                </c:pt>
                <c:pt idx="371067">
                  <c:v>22137.97</c:v>
                </c:pt>
                <c:pt idx="371068">
                  <c:v>49727.89</c:v>
                </c:pt>
                <c:pt idx="371069">
                  <c:v>29219.16</c:v>
                </c:pt>
                <c:pt idx="371070">
                  <c:v>11631.53</c:v>
                </c:pt>
                <c:pt idx="371071">
                  <c:v>12452.04</c:v>
                </c:pt>
                <c:pt idx="371072">
                  <c:v>13059.21</c:v>
                </c:pt>
                <c:pt idx="371073">
                  <c:v>14092.87</c:v>
                </c:pt>
                <c:pt idx="371074">
                  <c:v>12721.6</c:v>
                </c:pt>
                <c:pt idx="371075">
                  <c:v>14008.59</c:v>
                </c:pt>
                <c:pt idx="371076">
                  <c:v>13972.3</c:v>
                </c:pt>
                <c:pt idx="371077">
                  <c:v>15690.14</c:v>
                </c:pt>
                <c:pt idx="371078">
                  <c:v>14321.07</c:v>
                </c:pt>
                <c:pt idx="371079">
                  <c:v>14444.95</c:v>
                </c:pt>
                <c:pt idx="371080">
                  <c:v>14201.44</c:v>
                </c:pt>
                <c:pt idx="371081">
                  <c:v>17503.439999999999</c:v>
                </c:pt>
                <c:pt idx="371082">
                  <c:v>14706.52</c:v>
                </c:pt>
                <c:pt idx="371083">
                  <c:v>15157.26</c:v>
                </c:pt>
                <c:pt idx="371084">
                  <c:v>14510.18</c:v>
                </c:pt>
                <c:pt idx="371085">
                  <c:v>16556.45</c:v>
                </c:pt>
                <c:pt idx="371086">
                  <c:v>16127.96</c:v>
                </c:pt>
                <c:pt idx="371087">
                  <c:v>15189.12</c:v>
                </c:pt>
                <c:pt idx="371088">
                  <c:v>14120.89</c:v>
                </c:pt>
                <c:pt idx="371089">
                  <c:v>14549.98</c:v>
                </c:pt>
                <c:pt idx="371090">
                  <c:v>16848.25</c:v>
                </c:pt>
                <c:pt idx="371091">
                  <c:v>16669.259999999998</c:v>
                </c:pt>
                <c:pt idx="371092">
                  <c:v>16266.66</c:v>
                </c:pt>
                <c:pt idx="371093">
                  <c:v>17502.189999999999</c:v>
                </c:pt>
                <c:pt idx="371094">
                  <c:v>19572.14</c:v>
                </c:pt>
                <c:pt idx="371095">
                  <c:v>20376.34</c:v>
                </c:pt>
                <c:pt idx="371096">
                  <c:v>22123.52</c:v>
                </c:pt>
                <c:pt idx="371097">
                  <c:v>24689.25</c:v>
                </c:pt>
                <c:pt idx="371098">
                  <c:v>27089.38</c:v>
                </c:pt>
                <c:pt idx="371099">
                  <c:v>25187.64</c:v>
                </c:pt>
                <c:pt idx="371100">
                  <c:v>25082.06</c:v>
                </c:pt>
                <c:pt idx="371101">
                  <c:v>24338.23</c:v>
                </c:pt>
                <c:pt idx="371102">
                  <c:v>25673.66</c:v>
                </c:pt>
                <c:pt idx="371103">
                  <c:v>24345.43</c:v>
                </c:pt>
                <c:pt idx="371104">
                  <c:v>23987.48</c:v>
                </c:pt>
                <c:pt idx="371105">
                  <c:v>23886.959999999999</c:v>
                </c:pt>
                <c:pt idx="371106">
                  <c:v>25791.040000000001</c:v>
                </c:pt>
                <c:pt idx="371107">
                  <c:v>23950.61</c:v>
                </c:pt>
                <c:pt idx="371108">
                  <c:v>25355.47</c:v>
                </c:pt>
                <c:pt idx="371109">
                  <c:v>24002.04</c:v>
                </c:pt>
                <c:pt idx="371110">
                  <c:v>23009.05</c:v>
                </c:pt>
                <c:pt idx="371111">
                  <c:v>25699.63</c:v>
                </c:pt>
                <c:pt idx="371112">
                  <c:v>23876.45</c:v>
                </c:pt>
                <c:pt idx="371113">
                  <c:v>24618.18</c:v>
                </c:pt>
                <c:pt idx="371114">
                  <c:v>26221.43</c:v>
                </c:pt>
                <c:pt idx="371115">
                  <c:v>28068.84</c:v>
                </c:pt>
                <c:pt idx="371116">
                  <c:v>26963.71</c:v>
                </c:pt>
                <c:pt idx="371117">
                  <c:v>27325.72</c:v>
                </c:pt>
                <c:pt idx="371118">
                  <c:v>26240.45</c:v>
                </c:pt>
                <c:pt idx="371119">
                  <c:v>28826.15</c:v>
                </c:pt>
                <c:pt idx="371120">
                  <c:v>28715.119999999999</c:v>
                </c:pt>
                <c:pt idx="371121">
                  <c:v>30091.86</c:v>
                </c:pt>
                <c:pt idx="371122">
                  <c:v>29866.19</c:v>
                </c:pt>
                <c:pt idx="371123">
                  <c:v>29223.65</c:v>
                </c:pt>
                <c:pt idx="371124">
                  <c:v>31842.74</c:v>
                </c:pt>
                <c:pt idx="371125">
                  <c:v>28251.65</c:v>
                </c:pt>
                <c:pt idx="371126">
                  <c:v>28204.19</c:v>
                </c:pt>
                <c:pt idx="371127">
                  <c:v>29081.83</c:v>
                </c:pt>
                <c:pt idx="371128">
                  <c:v>30377.61</c:v>
                </c:pt>
                <c:pt idx="371129">
                  <c:v>28201.81</c:v>
                </c:pt>
                <c:pt idx="371130">
                  <c:v>25577.35</c:v>
                </c:pt>
                <c:pt idx="371131">
                  <c:v>24357.43</c:v>
                </c:pt>
                <c:pt idx="371132">
                  <c:v>27169.57</c:v>
                </c:pt>
                <c:pt idx="371133">
                  <c:v>27929.1</c:v>
                </c:pt>
                <c:pt idx="371134">
                  <c:v>25892.31</c:v>
                </c:pt>
                <c:pt idx="371135">
                  <c:v>24048.43</c:v>
                </c:pt>
                <c:pt idx="371136">
                  <c:v>22394.52</c:v>
                </c:pt>
                <c:pt idx="371137">
                  <c:v>25449.88</c:v>
                </c:pt>
                <c:pt idx="371138">
                  <c:v>25324.79</c:v>
                </c:pt>
                <c:pt idx="371139">
                  <c:v>21892.76</c:v>
                </c:pt>
                <c:pt idx="371140">
                  <c:v>25251.73</c:v>
                </c:pt>
                <c:pt idx="371141">
                  <c:v>25472.18</c:v>
                </c:pt>
                <c:pt idx="371142">
                  <c:v>29968.16</c:v>
                </c:pt>
                <c:pt idx="371143">
                  <c:v>31575.65</c:v>
                </c:pt>
                <c:pt idx="371144">
                  <c:v>52961.05</c:v>
                </c:pt>
                <c:pt idx="371145">
                  <c:v>18851.45</c:v>
                </c:pt>
                <c:pt idx="371146">
                  <c:v>22450.25</c:v>
                </c:pt>
                <c:pt idx="371147">
                  <c:v>20379.09</c:v>
                </c:pt>
                <c:pt idx="371148">
                  <c:v>21904.22</c:v>
                </c:pt>
                <c:pt idx="371149">
                  <c:v>21241.19</c:v>
                </c:pt>
                <c:pt idx="371150">
                  <c:v>23727.43</c:v>
                </c:pt>
                <c:pt idx="371151">
                  <c:v>24379.58</c:v>
                </c:pt>
                <c:pt idx="371152">
                  <c:v>26461.66</c:v>
                </c:pt>
                <c:pt idx="371153">
                  <c:v>26067.98</c:v>
                </c:pt>
                <c:pt idx="371154">
                  <c:v>27352.83</c:v>
                </c:pt>
                <c:pt idx="371155">
                  <c:v>22492.29</c:v>
                </c:pt>
                <c:pt idx="371156">
                  <c:v>25627.599999999999</c:v>
                </c:pt>
                <c:pt idx="371157">
                  <c:v>26026.54</c:v>
                </c:pt>
                <c:pt idx="371158">
                  <c:v>24292.29</c:v>
                </c:pt>
                <c:pt idx="371159">
                  <c:v>27303.19</c:v>
                </c:pt>
                <c:pt idx="371160">
                  <c:v>24030.45</c:v>
                </c:pt>
                <c:pt idx="371161">
                  <c:v>24615.74</c:v>
                </c:pt>
                <c:pt idx="371162">
                  <c:v>22473.58</c:v>
                </c:pt>
                <c:pt idx="371163">
                  <c:v>25055.61</c:v>
                </c:pt>
                <c:pt idx="371164">
                  <c:v>23850.12</c:v>
                </c:pt>
                <c:pt idx="371165">
                  <c:v>24703.14</c:v>
                </c:pt>
                <c:pt idx="371166">
                  <c:v>25729.439999999999</c:v>
                </c:pt>
                <c:pt idx="371167">
                  <c:v>28477.200000000001</c:v>
                </c:pt>
                <c:pt idx="371168">
                  <c:v>25203.79</c:v>
                </c:pt>
                <c:pt idx="371169">
                  <c:v>27118.87</c:v>
                </c:pt>
                <c:pt idx="371170">
                  <c:v>27242.19</c:v>
                </c:pt>
                <c:pt idx="371171">
                  <c:v>29035.32</c:v>
                </c:pt>
                <c:pt idx="371172">
                  <c:v>29447.13</c:v>
                </c:pt>
                <c:pt idx="371173">
                  <c:v>28642.07</c:v>
                </c:pt>
                <c:pt idx="371174">
                  <c:v>29375.21</c:v>
                </c:pt>
                <c:pt idx="371175">
                  <c:v>28244.89</c:v>
                </c:pt>
                <c:pt idx="371176">
                  <c:v>30689.9</c:v>
                </c:pt>
                <c:pt idx="371177">
                  <c:v>29521.47</c:v>
                </c:pt>
                <c:pt idx="371178">
                  <c:v>28742.79</c:v>
                </c:pt>
                <c:pt idx="371179">
                  <c:v>30453.73</c:v>
                </c:pt>
                <c:pt idx="371180">
                  <c:v>27253.08</c:v>
                </c:pt>
                <c:pt idx="371181">
                  <c:v>29712.240000000002</c:v>
                </c:pt>
                <c:pt idx="371182">
                  <c:v>26721.81</c:v>
                </c:pt>
                <c:pt idx="371183">
                  <c:v>25785.37</c:v>
                </c:pt>
                <c:pt idx="371184">
                  <c:v>25832.93</c:v>
                </c:pt>
                <c:pt idx="371185">
                  <c:v>28690.71</c:v>
                </c:pt>
                <c:pt idx="371186">
                  <c:v>25033.58</c:v>
                </c:pt>
                <c:pt idx="371187">
                  <c:v>25880.080000000002</c:v>
                </c:pt>
                <c:pt idx="371188">
                  <c:v>24191.29</c:v>
                </c:pt>
                <c:pt idx="371189">
                  <c:v>26510.67</c:v>
                </c:pt>
                <c:pt idx="371190">
                  <c:v>25801.51</c:v>
                </c:pt>
                <c:pt idx="371191">
                  <c:v>23723.19</c:v>
                </c:pt>
                <c:pt idx="371192">
                  <c:v>25526.89</c:v>
                </c:pt>
                <c:pt idx="371193">
                  <c:v>27566.42</c:v>
                </c:pt>
                <c:pt idx="371194">
                  <c:v>31767.279999999999</c:v>
                </c:pt>
                <c:pt idx="371195">
                  <c:v>33543.440000000002</c:v>
                </c:pt>
                <c:pt idx="371196">
                  <c:v>49470.42</c:v>
                </c:pt>
                <c:pt idx="371197">
                  <c:v>24531.03</c:v>
                </c:pt>
                <c:pt idx="371198">
                  <c:v>23472.77</c:v>
                </c:pt>
                <c:pt idx="371199">
                  <c:v>21423.84</c:v>
                </c:pt>
                <c:pt idx="371200">
                  <c:v>23960.06</c:v>
                </c:pt>
                <c:pt idx="371201">
                  <c:v>21194.94</c:v>
                </c:pt>
                <c:pt idx="371202">
                  <c:v>27069.05</c:v>
                </c:pt>
                <c:pt idx="371203">
                  <c:v>25414.26</c:v>
                </c:pt>
                <c:pt idx="371204">
                  <c:v>27104.18</c:v>
                </c:pt>
                <c:pt idx="371205">
                  <c:v>26512.83</c:v>
                </c:pt>
                <c:pt idx="371206">
                  <c:v>27333.05</c:v>
                </c:pt>
                <c:pt idx="371207">
                  <c:v>27312.87</c:v>
                </c:pt>
                <c:pt idx="371208">
                  <c:v>26682.84</c:v>
                </c:pt>
                <c:pt idx="371209">
                  <c:v>24029.46</c:v>
                </c:pt>
                <c:pt idx="371210">
                  <c:v>25410.639999999999</c:v>
                </c:pt>
                <c:pt idx="371211">
                  <c:v>28812.1</c:v>
                </c:pt>
                <c:pt idx="371212">
                  <c:v>23507.91</c:v>
                </c:pt>
                <c:pt idx="371213">
                  <c:v>25160.83</c:v>
                </c:pt>
                <c:pt idx="371214">
                  <c:v>25123.8</c:v>
                </c:pt>
                <c:pt idx="371215">
                  <c:v>26283</c:v>
                </c:pt>
                <c:pt idx="371216">
                  <c:v>25995.21</c:v>
                </c:pt>
                <c:pt idx="371217">
                  <c:v>23426.65</c:v>
                </c:pt>
                <c:pt idx="371218">
                  <c:v>25112.799999999999</c:v>
                </c:pt>
                <c:pt idx="371219">
                  <c:v>27676.81</c:v>
                </c:pt>
                <c:pt idx="371220">
                  <c:v>29016.19</c:v>
                </c:pt>
                <c:pt idx="371221">
                  <c:v>26487.29</c:v>
                </c:pt>
                <c:pt idx="371222">
                  <c:v>27508.52</c:v>
                </c:pt>
                <c:pt idx="371223">
                  <c:v>28063.43</c:v>
                </c:pt>
                <c:pt idx="371224">
                  <c:v>30610.66</c:v>
                </c:pt>
                <c:pt idx="371225">
                  <c:v>28357.63</c:v>
                </c:pt>
                <c:pt idx="371226">
                  <c:v>27849.25</c:v>
                </c:pt>
                <c:pt idx="371227">
                  <c:v>27625.52</c:v>
                </c:pt>
                <c:pt idx="371228">
                  <c:v>30702.74</c:v>
                </c:pt>
                <c:pt idx="371229">
                  <c:v>30086.3</c:v>
                </c:pt>
                <c:pt idx="371230">
                  <c:v>30037.9</c:v>
                </c:pt>
                <c:pt idx="371231">
                  <c:v>28019.26</c:v>
                </c:pt>
                <c:pt idx="371232">
                  <c:v>29797.24</c:v>
                </c:pt>
                <c:pt idx="371233">
                  <c:v>30367.64</c:v>
                </c:pt>
                <c:pt idx="371234">
                  <c:v>26095.61</c:v>
                </c:pt>
                <c:pt idx="371235">
                  <c:v>25091.89</c:v>
                </c:pt>
                <c:pt idx="371236">
                  <c:v>24393.39</c:v>
                </c:pt>
                <c:pt idx="371237">
                  <c:v>28521.9</c:v>
                </c:pt>
                <c:pt idx="371238">
                  <c:v>25868.29</c:v>
                </c:pt>
                <c:pt idx="371239">
                  <c:v>24332.14</c:v>
                </c:pt>
                <c:pt idx="371240">
                  <c:v>24220.81</c:v>
                </c:pt>
                <c:pt idx="371241">
                  <c:v>6269.14</c:v>
                </c:pt>
                <c:pt idx="371242">
                  <c:v>5837.32</c:v>
                </c:pt>
                <c:pt idx="371243">
                  <c:v>5836.3</c:v>
                </c:pt>
                <c:pt idx="371244">
                  <c:v>4859.75</c:v>
                </c:pt>
                <c:pt idx="371245">
                  <c:v>5687.36</c:v>
                </c:pt>
                <c:pt idx="371246">
                  <c:v>5589.36</c:v>
                </c:pt>
                <c:pt idx="371247">
                  <c:v>5272.58</c:v>
                </c:pt>
                <c:pt idx="371248">
                  <c:v>5342.67</c:v>
                </c:pt>
                <c:pt idx="371249">
                  <c:v>5951.19</c:v>
                </c:pt>
                <c:pt idx="371250">
                  <c:v>4732.78</c:v>
                </c:pt>
                <c:pt idx="371251">
                  <c:v>5129.78</c:v>
                </c:pt>
                <c:pt idx="371252">
                  <c:v>4833.43</c:v>
                </c:pt>
                <c:pt idx="371253">
                  <c:v>4491.28</c:v>
                </c:pt>
                <c:pt idx="371254">
                  <c:v>4640.46</c:v>
                </c:pt>
                <c:pt idx="371255">
                  <c:v>4943.0200000000004</c:v>
                </c:pt>
                <c:pt idx="371256">
                  <c:v>4282.1499999999996</c:v>
                </c:pt>
                <c:pt idx="371257">
                  <c:v>4650.28</c:v>
                </c:pt>
                <c:pt idx="371258">
                  <c:v>5127.49</c:v>
                </c:pt>
                <c:pt idx="371259">
                  <c:v>5063.7</c:v>
                </c:pt>
                <c:pt idx="371260">
                  <c:v>4348.08</c:v>
                </c:pt>
                <c:pt idx="371261">
                  <c:v>4391.22</c:v>
                </c:pt>
                <c:pt idx="371262">
                  <c:v>5603.44</c:v>
                </c:pt>
                <c:pt idx="371263">
                  <c:v>5760.88</c:v>
                </c:pt>
                <c:pt idx="371264">
                  <c:v>7225.53</c:v>
                </c:pt>
                <c:pt idx="371265">
                  <c:v>7871.63</c:v>
                </c:pt>
                <c:pt idx="371266">
                  <c:v>8554.57</c:v>
                </c:pt>
                <c:pt idx="371267">
                  <c:v>10392.98</c:v>
                </c:pt>
                <c:pt idx="371268">
                  <c:v>10980.97</c:v>
                </c:pt>
                <c:pt idx="371269">
                  <c:v>12225.85</c:v>
                </c:pt>
                <c:pt idx="371270">
                  <c:v>16486.37</c:v>
                </c:pt>
                <c:pt idx="371271">
                  <c:v>12976.7</c:v>
                </c:pt>
                <c:pt idx="371272">
                  <c:v>6532.73</c:v>
                </c:pt>
                <c:pt idx="371273">
                  <c:v>6989.99</c:v>
                </c:pt>
                <c:pt idx="371274">
                  <c:v>5772.78</c:v>
                </c:pt>
                <c:pt idx="371275">
                  <c:v>4611.7299999999996</c:v>
                </c:pt>
                <c:pt idx="371276">
                  <c:v>5432.52</c:v>
                </c:pt>
                <c:pt idx="371277">
                  <c:v>4743.72</c:v>
                </c:pt>
                <c:pt idx="371278">
                  <c:v>4816.33</c:v>
                </c:pt>
                <c:pt idx="371279">
                  <c:v>4252.1499999999996</c:v>
                </c:pt>
                <c:pt idx="371280">
                  <c:v>4979.99</c:v>
                </c:pt>
                <c:pt idx="371281">
                  <c:v>5140.3100000000004</c:v>
                </c:pt>
                <c:pt idx="371282">
                  <c:v>5126.7</c:v>
                </c:pt>
                <c:pt idx="371283">
                  <c:v>6618.6</c:v>
                </c:pt>
                <c:pt idx="371284">
                  <c:v>7274.86</c:v>
                </c:pt>
                <c:pt idx="371285">
                  <c:v>8387.67</c:v>
                </c:pt>
                <c:pt idx="371286">
                  <c:v>8995.61</c:v>
                </c:pt>
                <c:pt idx="371287">
                  <c:v>15118.02</c:v>
                </c:pt>
                <c:pt idx="371288">
                  <c:v>5099.3999999999996</c:v>
                </c:pt>
                <c:pt idx="371289">
                  <c:v>6778.89</c:v>
                </c:pt>
                <c:pt idx="371290">
                  <c:v>5500.09</c:v>
                </c:pt>
                <c:pt idx="371291">
                  <c:v>6329.26</c:v>
                </c:pt>
                <c:pt idx="371292">
                  <c:v>5406.12</c:v>
                </c:pt>
                <c:pt idx="371293">
                  <c:v>4927.87</c:v>
                </c:pt>
                <c:pt idx="371294">
                  <c:v>5322.03</c:v>
                </c:pt>
                <c:pt idx="371295">
                  <c:v>5075.74</c:v>
                </c:pt>
                <c:pt idx="371296">
                  <c:v>5248.13</c:v>
                </c:pt>
                <c:pt idx="371297">
                  <c:v>5065.75</c:v>
                </c:pt>
                <c:pt idx="371298">
                  <c:v>4709.83</c:v>
                </c:pt>
                <c:pt idx="371299">
                  <c:v>5297.66</c:v>
                </c:pt>
                <c:pt idx="371300">
                  <c:v>4744.29</c:v>
                </c:pt>
                <c:pt idx="371301">
                  <c:v>5095.41</c:v>
                </c:pt>
                <c:pt idx="371302">
                  <c:v>5283.29</c:v>
                </c:pt>
                <c:pt idx="371303">
                  <c:v>4820.87</c:v>
                </c:pt>
                <c:pt idx="371304">
                  <c:v>4492.91</c:v>
                </c:pt>
                <c:pt idx="371305">
                  <c:v>4153.8599999999997</c:v>
                </c:pt>
                <c:pt idx="371306">
                  <c:v>5197.09</c:v>
                </c:pt>
                <c:pt idx="371307">
                  <c:v>4656.76</c:v>
                </c:pt>
                <c:pt idx="371308">
                  <c:v>4530.3</c:v>
                </c:pt>
                <c:pt idx="371309">
                  <c:v>5484.52</c:v>
                </c:pt>
                <c:pt idx="371310">
                  <c:v>5026.8599999999997</c:v>
                </c:pt>
                <c:pt idx="371311">
                  <c:v>4370.4399999999996</c:v>
                </c:pt>
                <c:pt idx="371312">
                  <c:v>4788.5600000000004</c:v>
                </c:pt>
                <c:pt idx="371313">
                  <c:v>4769.92</c:v>
                </c:pt>
                <c:pt idx="371314">
                  <c:v>5278.65</c:v>
                </c:pt>
                <c:pt idx="371315">
                  <c:v>4985.87</c:v>
                </c:pt>
                <c:pt idx="371316">
                  <c:v>4772.3100000000004</c:v>
                </c:pt>
                <c:pt idx="371317">
                  <c:v>7451.2</c:v>
                </c:pt>
                <c:pt idx="371318">
                  <c:v>8273.77</c:v>
                </c:pt>
                <c:pt idx="371319">
                  <c:v>10213.49</c:v>
                </c:pt>
                <c:pt idx="371320">
                  <c:v>11792.98</c:v>
                </c:pt>
                <c:pt idx="371321">
                  <c:v>13314.99</c:v>
                </c:pt>
                <c:pt idx="371322">
                  <c:v>15437.47</c:v>
                </c:pt>
                <c:pt idx="371323">
                  <c:v>15551.83</c:v>
                </c:pt>
                <c:pt idx="371324">
                  <c:v>8944.66</c:v>
                </c:pt>
                <c:pt idx="371325">
                  <c:v>6290.19</c:v>
                </c:pt>
                <c:pt idx="371326">
                  <c:v>5555.37</c:v>
                </c:pt>
                <c:pt idx="371327">
                  <c:v>5130.6899999999996</c:v>
                </c:pt>
                <c:pt idx="371328">
                  <c:v>6023.46</c:v>
                </c:pt>
                <c:pt idx="371329">
                  <c:v>4945.74</c:v>
                </c:pt>
                <c:pt idx="371330">
                  <c:v>4777.0200000000004</c:v>
                </c:pt>
                <c:pt idx="371331">
                  <c:v>4824.74</c:v>
                </c:pt>
                <c:pt idx="371332">
                  <c:v>4892.92</c:v>
                </c:pt>
                <c:pt idx="371333">
                  <c:v>5570.57</c:v>
                </c:pt>
                <c:pt idx="371334">
                  <c:v>5251.21</c:v>
                </c:pt>
                <c:pt idx="371335">
                  <c:v>6308.87</c:v>
                </c:pt>
                <c:pt idx="371336">
                  <c:v>7653.31</c:v>
                </c:pt>
                <c:pt idx="371337">
                  <c:v>8807.7000000000007</c:v>
                </c:pt>
                <c:pt idx="371338">
                  <c:v>10057.43</c:v>
                </c:pt>
                <c:pt idx="371339">
                  <c:v>14089.26</c:v>
                </c:pt>
                <c:pt idx="371340">
                  <c:v>6197.18</c:v>
                </c:pt>
                <c:pt idx="371341">
                  <c:v>6823.09</c:v>
                </c:pt>
                <c:pt idx="371342">
                  <c:v>6070.95</c:v>
                </c:pt>
                <c:pt idx="371343">
                  <c:v>6445.65</c:v>
                </c:pt>
                <c:pt idx="371344">
                  <c:v>5828.77</c:v>
                </c:pt>
                <c:pt idx="371345">
                  <c:v>6051.55</c:v>
                </c:pt>
                <c:pt idx="371346">
                  <c:v>5971.85</c:v>
                </c:pt>
                <c:pt idx="371347">
                  <c:v>5735.44</c:v>
                </c:pt>
                <c:pt idx="371348">
                  <c:v>5059.75</c:v>
                </c:pt>
                <c:pt idx="371349">
                  <c:v>4759.41</c:v>
                </c:pt>
                <c:pt idx="371350">
                  <c:v>5581.74</c:v>
                </c:pt>
                <c:pt idx="371351">
                  <c:v>4565.76</c:v>
                </c:pt>
                <c:pt idx="371352">
                  <c:v>4468.05</c:v>
                </c:pt>
                <c:pt idx="371353">
                  <c:v>4875.91</c:v>
                </c:pt>
                <c:pt idx="371354">
                  <c:v>5589.9</c:v>
                </c:pt>
                <c:pt idx="371355">
                  <c:v>4790.66</c:v>
                </c:pt>
                <c:pt idx="371356">
                  <c:v>3785.39</c:v>
                </c:pt>
                <c:pt idx="371357">
                  <c:v>4845.8</c:v>
                </c:pt>
                <c:pt idx="371358">
                  <c:v>5035.32</c:v>
                </c:pt>
                <c:pt idx="371359">
                  <c:v>4604.18</c:v>
                </c:pt>
                <c:pt idx="371360">
                  <c:v>4535.6499999999996</c:v>
                </c:pt>
                <c:pt idx="371361">
                  <c:v>4410.22</c:v>
                </c:pt>
                <c:pt idx="371362">
                  <c:v>5687.54</c:v>
                </c:pt>
                <c:pt idx="371363">
                  <c:v>5740.17</c:v>
                </c:pt>
                <c:pt idx="371364">
                  <c:v>5082.1099999999997</c:v>
                </c:pt>
                <c:pt idx="371365">
                  <c:v>4850.3599999999997</c:v>
                </c:pt>
                <c:pt idx="371366">
                  <c:v>6041.81</c:v>
                </c:pt>
                <c:pt idx="371367">
                  <c:v>6131.76</c:v>
                </c:pt>
                <c:pt idx="371368">
                  <c:v>6964.44</c:v>
                </c:pt>
                <c:pt idx="371369">
                  <c:v>7043.36</c:v>
                </c:pt>
                <c:pt idx="371370">
                  <c:v>7907.29</c:v>
                </c:pt>
                <c:pt idx="371371">
                  <c:v>9851.9599999999991</c:v>
                </c:pt>
                <c:pt idx="371372">
                  <c:v>9801.26</c:v>
                </c:pt>
                <c:pt idx="371373">
                  <c:v>11636.62</c:v>
                </c:pt>
                <c:pt idx="371374">
                  <c:v>15160.63</c:v>
                </c:pt>
                <c:pt idx="371375">
                  <c:v>16754.759999999998</c:v>
                </c:pt>
                <c:pt idx="371376">
                  <c:v>8128.76</c:v>
                </c:pt>
                <c:pt idx="371377">
                  <c:v>6628.01</c:v>
                </c:pt>
                <c:pt idx="371378">
                  <c:v>5314.79</c:v>
                </c:pt>
                <c:pt idx="371379">
                  <c:v>4781.5</c:v>
                </c:pt>
                <c:pt idx="371380">
                  <c:v>5308.07</c:v>
                </c:pt>
                <c:pt idx="371381">
                  <c:v>4900.57</c:v>
                </c:pt>
                <c:pt idx="371382">
                  <c:v>4661.38</c:v>
                </c:pt>
                <c:pt idx="371383">
                  <c:v>4998.45</c:v>
                </c:pt>
                <c:pt idx="371384">
                  <c:v>23906.14</c:v>
                </c:pt>
                <c:pt idx="371385">
                  <c:v>21778.87</c:v>
                </c:pt>
                <c:pt idx="371386">
                  <c:v>21779.47</c:v>
                </c:pt>
                <c:pt idx="371387">
                  <c:v>20609.53</c:v>
                </c:pt>
                <c:pt idx="371388">
                  <c:v>25311.53</c:v>
                </c:pt>
                <c:pt idx="371389">
                  <c:v>21921.82</c:v>
                </c:pt>
                <c:pt idx="371390">
                  <c:v>21356.97</c:v>
                </c:pt>
                <c:pt idx="371391">
                  <c:v>21865.7</c:v>
                </c:pt>
                <c:pt idx="371392">
                  <c:v>23860.81</c:v>
                </c:pt>
                <c:pt idx="371393">
                  <c:v>21321.64</c:v>
                </c:pt>
                <c:pt idx="371394">
                  <c:v>22288.3</c:v>
                </c:pt>
                <c:pt idx="371395">
                  <c:v>21947.07</c:v>
                </c:pt>
                <c:pt idx="371396">
                  <c:v>20806.150000000001</c:v>
                </c:pt>
                <c:pt idx="371397">
                  <c:v>24371.97</c:v>
                </c:pt>
                <c:pt idx="371398">
                  <c:v>22923.7</c:v>
                </c:pt>
                <c:pt idx="371399">
                  <c:v>22583.53</c:v>
                </c:pt>
                <c:pt idx="371400">
                  <c:v>23216.91</c:v>
                </c:pt>
                <c:pt idx="371401">
                  <c:v>26084.16</c:v>
                </c:pt>
                <c:pt idx="371402">
                  <c:v>25090.77</c:v>
                </c:pt>
                <c:pt idx="371403">
                  <c:v>24583.040000000001</c:v>
                </c:pt>
                <c:pt idx="371404">
                  <c:v>23139.35</c:v>
                </c:pt>
                <c:pt idx="371405">
                  <c:v>29461.56</c:v>
                </c:pt>
                <c:pt idx="371406">
                  <c:v>26173.4</c:v>
                </c:pt>
                <c:pt idx="371407">
                  <c:v>25722.38</c:v>
                </c:pt>
                <c:pt idx="371408">
                  <c:v>26797.59</c:v>
                </c:pt>
                <c:pt idx="371409">
                  <c:v>25706.3</c:v>
                </c:pt>
                <c:pt idx="371410">
                  <c:v>29667.02</c:v>
                </c:pt>
                <c:pt idx="371411">
                  <c:v>24876.87</c:v>
                </c:pt>
                <c:pt idx="371412">
                  <c:v>24946.77</c:v>
                </c:pt>
                <c:pt idx="371413">
                  <c:v>25633.3</c:v>
                </c:pt>
                <c:pt idx="371414">
                  <c:v>26314.71</c:v>
                </c:pt>
                <c:pt idx="371415">
                  <c:v>26862.59</c:v>
                </c:pt>
                <c:pt idx="371416">
                  <c:v>24092.799999999999</c:v>
                </c:pt>
                <c:pt idx="371417">
                  <c:v>22841.26</c:v>
                </c:pt>
                <c:pt idx="371418">
                  <c:v>23983.73</c:v>
                </c:pt>
                <c:pt idx="371419">
                  <c:v>24510.55</c:v>
                </c:pt>
                <c:pt idx="371420">
                  <c:v>22681.74</c:v>
                </c:pt>
                <c:pt idx="371421">
                  <c:v>22125.99</c:v>
                </c:pt>
                <c:pt idx="371422">
                  <c:v>21633.53</c:v>
                </c:pt>
                <c:pt idx="371423">
                  <c:v>23719.13</c:v>
                </c:pt>
                <c:pt idx="371424">
                  <c:v>23915.41</c:v>
                </c:pt>
                <c:pt idx="371425">
                  <c:v>21333.08</c:v>
                </c:pt>
                <c:pt idx="371426">
                  <c:v>24478.78</c:v>
                </c:pt>
                <c:pt idx="371427">
                  <c:v>23326.81</c:v>
                </c:pt>
                <c:pt idx="371428">
                  <c:v>22922.74</c:v>
                </c:pt>
                <c:pt idx="371429">
                  <c:v>21521.68</c:v>
                </c:pt>
                <c:pt idx="371430">
                  <c:v>25876.14</c:v>
                </c:pt>
                <c:pt idx="371431">
                  <c:v>22467.31</c:v>
                </c:pt>
                <c:pt idx="371432">
                  <c:v>24691.51</c:v>
                </c:pt>
                <c:pt idx="371433">
                  <c:v>21980.89</c:v>
                </c:pt>
                <c:pt idx="371434">
                  <c:v>21182.7</c:v>
                </c:pt>
                <c:pt idx="371435">
                  <c:v>20532.439999999999</c:v>
                </c:pt>
                <c:pt idx="371436">
                  <c:v>23147.61</c:v>
                </c:pt>
                <c:pt idx="371437">
                  <c:v>20613.39</c:v>
                </c:pt>
                <c:pt idx="371438">
                  <c:v>22119.35</c:v>
                </c:pt>
                <c:pt idx="371439">
                  <c:v>21892.400000000001</c:v>
                </c:pt>
                <c:pt idx="371440">
                  <c:v>23829.759999999998</c:v>
                </c:pt>
                <c:pt idx="371441">
                  <c:v>20974.85</c:v>
                </c:pt>
                <c:pt idx="371442">
                  <c:v>20445.009999999998</c:v>
                </c:pt>
                <c:pt idx="371443">
                  <c:v>21231.59</c:v>
                </c:pt>
                <c:pt idx="371444">
                  <c:v>22285.61</c:v>
                </c:pt>
                <c:pt idx="371445">
                  <c:v>23063.69</c:v>
                </c:pt>
                <c:pt idx="371446">
                  <c:v>20623.18</c:v>
                </c:pt>
                <c:pt idx="371447">
                  <c:v>21845.42</c:v>
                </c:pt>
                <c:pt idx="371448">
                  <c:v>20070.98</c:v>
                </c:pt>
                <c:pt idx="371449">
                  <c:v>26139.35</c:v>
                </c:pt>
                <c:pt idx="371450">
                  <c:v>22904.63</c:v>
                </c:pt>
                <c:pt idx="371451">
                  <c:v>23325.25</c:v>
                </c:pt>
                <c:pt idx="371452">
                  <c:v>24160.87</c:v>
                </c:pt>
                <c:pt idx="371453">
                  <c:v>27091.65</c:v>
                </c:pt>
                <c:pt idx="371454">
                  <c:v>25650.16</c:v>
                </c:pt>
                <c:pt idx="371455">
                  <c:v>24287.23</c:v>
                </c:pt>
                <c:pt idx="371456">
                  <c:v>25344.33</c:v>
                </c:pt>
                <c:pt idx="371457">
                  <c:v>29244.06</c:v>
                </c:pt>
                <c:pt idx="371458">
                  <c:v>28904.93</c:v>
                </c:pt>
                <c:pt idx="371459">
                  <c:v>26273.31</c:v>
                </c:pt>
                <c:pt idx="371460">
                  <c:v>25946.62</c:v>
                </c:pt>
                <c:pt idx="371461">
                  <c:v>26456.87</c:v>
                </c:pt>
                <c:pt idx="371462">
                  <c:v>29709.39</c:v>
                </c:pt>
                <c:pt idx="371463">
                  <c:v>27360.11</c:v>
                </c:pt>
                <c:pt idx="371464">
                  <c:v>26512.66</c:v>
                </c:pt>
                <c:pt idx="371465">
                  <c:v>27182.48</c:v>
                </c:pt>
                <c:pt idx="371466">
                  <c:v>26046.42</c:v>
                </c:pt>
                <c:pt idx="371467">
                  <c:v>27988.79</c:v>
                </c:pt>
                <c:pt idx="371468">
                  <c:v>26130.16</c:v>
                </c:pt>
                <c:pt idx="371469">
                  <c:v>23803.56</c:v>
                </c:pt>
                <c:pt idx="371470">
                  <c:v>25338.69</c:v>
                </c:pt>
                <c:pt idx="371471">
                  <c:v>28446.26</c:v>
                </c:pt>
                <c:pt idx="371472">
                  <c:v>25050.33</c:v>
                </c:pt>
                <c:pt idx="371473">
                  <c:v>23355.77</c:v>
                </c:pt>
                <c:pt idx="371474">
                  <c:v>23453.91</c:v>
                </c:pt>
                <c:pt idx="371475">
                  <c:v>25352.14</c:v>
                </c:pt>
                <c:pt idx="371476">
                  <c:v>24848.39</c:v>
                </c:pt>
                <c:pt idx="371477">
                  <c:v>22588.77</c:v>
                </c:pt>
                <c:pt idx="371478">
                  <c:v>23227.83</c:v>
                </c:pt>
                <c:pt idx="371479">
                  <c:v>24346.86</c:v>
                </c:pt>
                <c:pt idx="371480">
                  <c:v>24713.42</c:v>
                </c:pt>
                <c:pt idx="371481">
                  <c:v>23198.36</c:v>
                </c:pt>
                <c:pt idx="371482">
                  <c:v>27543.69</c:v>
                </c:pt>
                <c:pt idx="371483">
                  <c:v>20958.23</c:v>
                </c:pt>
                <c:pt idx="371484">
                  <c:v>27014.15</c:v>
                </c:pt>
                <c:pt idx="371485">
                  <c:v>23009.01</c:v>
                </c:pt>
                <c:pt idx="371486">
                  <c:v>23056.3</c:v>
                </c:pt>
                <c:pt idx="371487">
                  <c:v>20443.45</c:v>
                </c:pt>
                <c:pt idx="371488">
                  <c:v>25029.74</c:v>
                </c:pt>
                <c:pt idx="371489">
                  <c:v>22612.86</c:v>
                </c:pt>
                <c:pt idx="371490">
                  <c:v>22121.79</c:v>
                </c:pt>
                <c:pt idx="371491">
                  <c:v>23275.83</c:v>
                </c:pt>
                <c:pt idx="371492">
                  <c:v>24360.53</c:v>
                </c:pt>
                <c:pt idx="371493">
                  <c:v>23528.38</c:v>
                </c:pt>
                <c:pt idx="371494">
                  <c:v>22356.97</c:v>
                </c:pt>
                <c:pt idx="371495">
                  <c:v>20848.28</c:v>
                </c:pt>
                <c:pt idx="371496">
                  <c:v>22631.97</c:v>
                </c:pt>
                <c:pt idx="371497">
                  <c:v>27642.06</c:v>
                </c:pt>
                <c:pt idx="371498">
                  <c:v>21120.38</c:v>
                </c:pt>
                <c:pt idx="371499">
                  <c:v>22677.59</c:v>
                </c:pt>
                <c:pt idx="371500">
                  <c:v>24598.59</c:v>
                </c:pt>
                <c:pt idx="371501">
                  <c:v>25907.599999999999</c:v>
                </c:pt>
                <c:pt idx="371502">
                  <c:v>24006.47</c:v>
                </c:pt>
                <c:pt idx="371503">
                  <c:v>23310.67</c:v>
                </c:pt>
                <c:pt idx="371504">
                  <c:v>24282.47</c:v>
                </c:pt>
                <c:pt idx="371505">
                  <c:v>26287.77</c:v>
                </c:pt>
                <c:pt idx="371506">
                  <c:v>29713.53</c:v>
                </c:pt>
                <c:pt idx="371507">
                  <c:v>25058.75</c:v>
                </c:pt>
                <c:pt idx="371508">
                  <c:v>25134.639999999999</c:v>
                </c:pt>
                <c:pt idx="371509">
                  <c:v>26639.86</c:v>
                </c:pt>
                <c:pt idx="371510">
                  <c:v>31653.89</c:v>
                </c:pt>
                <c:pt idx="371511">
                  <c:v>27508.13</c:v>
                </c:pt>
                <c:pt idx="371512">
                  <c:v>26413.05</c:v>
                </c:pt>
                <c:pt idx="371513">
                  <c:v>26394.12</c:v>
                </c:pt>
                <c:pt idx="371514">
                  <c:v>30442.76</c:v>
                </c:pt>
                <c:pt idx="371515">
                  <c:v>27357.91</c:v>
                </c:pt>
                <c:pt idx="371516">
                  <c:v>27211.16</c:v>
                </c:pt>
                <c:pt idx="371517">
                  <c:v>26006.720000000001</c:v>
                </c:pt>
                <c:pt idx="371518">
                  <c:v>27586.26</c:v>
                </c:pt>
                <c:pt idx="371519">
                  <c:v>30202.87</c:v>
                </c:pt>
                <c:pt idx="371520">
                  <c:v>25157.38</c:v>
                </c:pt>
                <c:pt idx="371521">
                  <c:v>24200.49</c:v>
                </c:pt>
                <c:pt idx="371522">
                  <c:v>23473.66</c:v>
                </c:pt>
                <c:pt idx="371523">
                  <c:v>27127.41</c:v>
                </c:pt>
                <c:pt idx="371524">
                  <c:v>25611.14</c:v>
                </c:pt>
                <c:pt idx="371525">
                  <c:v>23069.57</c:v>
                </c:pt>
                <c:pt idx="371526">
                  <c:v>23462.71</c:v>
                </c:pt>
                <c:pt idx="371527">
                  <c:v>20669.72</c:v>
                </c:pt>
                <c:pt idx="371528">
                  <c:v>21179.29</c:v>
                </c:pt>
                <c:pt idx="371529">
                  <c:v>20121.61</c:v>
                </c:pt>
                <c:pt idx="371530">
                  <c:v>17329.43</c:v>
                </c:pt>
                <c:pt idx="371531">
                  <c:v>16938.63</c:v>
                </c:pt>
                <c:pt idx="371532">
                  <c:v>20626.560000000001</c:v>
                </c:pt>
                <c:pt idx="371533">
                  <c:v>18126.439999999999</c:v>
                </c:pt>
                <c:pt idx="371534">
                  <c:v>27264.55</c:v>
                </c:pt>
                <c:pt idx="371535">
                  <c:v>26043.02</c:v>
                </c:pt>
                <c:pt idx="371536">
                  <c:v>14807.17</c:v>
                </c:pt>
                <c:pt idx="371537">
                  <c:v>15240.6</c:v>
                </c:pt>
                <c:pt idx="371538">
                  <c:v>18762.650000000001</c:v>
                </c:pt>
                <c:pt idx="371539">
                  <c:v>13751.43</c:v>
                </c:pt>
                <c:pt idx="371540">
                  <c:v>15056.89</c:v>
                </c:pt>
                <c:pt idx="371541">
                  <c:v>17143.849999999999</c:v>
                </c:pt>
                <c:pt idx="371542">
                  <c:v>10100.549999999999</c:v>
                </c:pt>
                <c:pt idx="371543">
                  <c:v>12930.95</c:v>
                </c:pt>
                <c:pt idx="371544">
                  <c:v>15046.63</c:v>
                </c:pt>
                <c:pt idx="371545">
                  <c:v>16808.240000000002</c:v>
                </c:pt>
                <c:pt idx="371546">
                  <c:v>15935.19</c:v>
                </c:pt>
                <c:pt idx="371547">
                  <c:v>14187.85</c:v>
                </c:pt>
                <c:pt idx="371548">
                  <c:v>15771.8</c:v>
                </c:pt>
                <c:pt idx="371549">
                  <c:v>11641.37</c:v>
                </c:pt>
                <c:pt idx="371550">
                  <c:v>13628.43</c:v>
                </c:pt>
                <c:pt idx="371551">
                  <c:v>12481.34</c:v>
                </c:pt>
                <c:pt idx="371552">
                  <c:v>14343.91</c:v>
                </c:pt>
                <c:pt idx="371553">
                  <c:v>14435.8</c:v>
                </c:pt>
                <c:pt idx="371554">
                  <c:v>12377.29</c:v>
                </c:pt>
                <c:pt idx="371555">
                  <c:v>14810.87</c:v>
                </c:pt>
                <c:pt idx="371556">
                  <c:v>13669.19</c:v>
                </c:pt>
                <c:pt idx="371557">
                  <c:v>13187.51</c:v>
                </c:pt>
                <c:pt idx="371558">
                  <c:v>14635.62</c:v>
                </c:pt>
                <c:pt idx="371559">
                  <c:v>12243.1</c:v>
                </c:pt>
                <c:pt idx="371560">
                  <c:v>14905.46</c:v>
                </c:pt>
                <c:pt idx="371561">
                  <c:v>16847.84</c:v>
                </c:pt>
                <c:pt idx="371562">
                  <c:v>14505.37</c:v>
                </c:pt>
                <c:pt idx="371563">
                  <c:v>15869.42</c:v>
                </c:pt>
                <c:pt idx="371564">
                  <c:v>15305.44</c:v>
                </c:pt>
                <c:pt idx="371565">
                  <c:v>14119.46</c:v>
                </c:pt>
                <c:pt idx="371566">
                  <c:v>17480.060000000001</c:v>
                </c:pt>
                <c:pt idx="371567">
                  <c:v>19576.189999999999</c:v>
                </c:pt>
                <c:pt idx="371568">
                  <c:v>19354.349999999999</c:v>
                </c:pt>
                <c:pt idx="371569">
                  <c:v>52549.64</c:v>
                </c:pt>
                <c:pt idx="371570">
                  <c:v>26547.3</c:v>
                </c:pt>
                <c:pt idx="371571">
                  <c:v>40030.01</c:v>
                </c:pt>
                <c:pt idx="371572">
                  <c:v>44142.9</c:v>
                </c:pt>
                <c:pt idx="371573">
                  <c:v>74400.52</c:v>
                </c:pt>
                <c:pt idx="371574">
                  <c:v>22111.21</c:v>
                </c:pt>
                <c:pt idx="371575">
                  <c:v>17688.84</c:v>
                </c:pt>
                <c:pt idx="371576">
                  <c:v>13585.28</c:v>
                </c:pt>
                <c:pt idx="371577">
                  <c:v>12417.71</c:v>
                </c:pt>
                <c:pt idx="371578">
                  <c:v>16397.27</c:v>
                </c:pt>
                <c:pt idx="371579">
                  <c:v>19363.900000000001</c:v>
                </c:pt>
                <c:pt idx="371580">
                  <c:v>22683.63</c:v>
                </c:pt>
                <c:pt idx="371581">
                  <c:v>26030.44</c:v>
                </c:pt>
                <c:pt idx="371582">
                  <c:v>23998.79</c:v>
                </c:pt>
                <c:pt idx="371583">
                  <c:v>22767.19</c:v>
                </c:pt>
                <c:pt idx="371584">
                  <c:v>19200.150000000001</c:v>
                </c:pt>
                <c:pt idx="371585">
                  <c:v>17730.8</c:v>
                </c:pt>
                <c:pt idx="371586">
                  <c:v>14566.75</c:v>
                </c:pt>
                <c:pt idx="371587">
                  <c:v>18719.259999999998</c:v>
                </c:pt>
                <c:pt idx="371588">
                  <c:v>17440.45</c:v>
                </c:pt>
                <c:pt idx="371589">
                  <c:v>16697.400000000001</c:v>
                </c:pt>
                <c:pt idx="371590">
                  <c:v>21992.85</c:v>
                </c:pt>
                <c:pt idx="371591">
                  <c:v>14949.52</c:v>
                </c:pt>
                <c:pt idx="371592">
                  <c:v>11331.88</c:v>
                </c:pt>
                <c:pt idx="371593">
                  <c:v>10527.6</c:v>
                </c:pt>
                <c:pt idx="371594">
                  <c:v>14143.04</c:v>
                </c:pt>
                <c:pt idx="371595">
                  <c:v>12576.92</c:v>
                </c:pt>
                <c:pt idx="371596">
                  <c:v>16076.53</c:v>
                </c:pt>
                <c:pt idx="371597">
                  <c:v>12856.88</c:v>
                </c:pt>
                <c:pt idx="371598">
                  <c:v>15429.46</c:v>
                </c:pt>
                <c:pt idx="371599">
                  <c:v>15610.83</c:v>
                </c:pt>
                <c:pt idx="371600">
                  <c:v>13659.13</c:v>
                </c:pt>
                <c:pt idx="371601">
                  <c:v>14426.14</c:v>
                </c:pt>
                <c:pt idx="371602">
                  <c:v>10851.03</c:v>
                </c:pt>
                <c:pt idx="371603">
                  <c:v>12784.65</c:v>
                </c:pt>
                <c:pt idx="371604">
                  <c:v>13064.45</c:v>
                </c:pt>
                <c:pt idx="371605">
                  <c:v>13583.05</c:v>
                </c:pt>
                <c:pt idx="371606">
                  <c:v>14007.28</c:v>
                </c:pt>
                <c:pt idx="371607">
                  <c:v>12995.5</c:v>
                </c:pt>
                <c:pt idx="371608">
                  <c:v>12000.05</c:v>
                </c:pt>
                <c:pt idx="371609">
                  <c:v>13462.75</c:v>
                </c:pt>
                <c:pt idx="371610">
                  <c:v>14814.08</c:v>
                </c:pt>
                <c:pt idx="371611">
                  <c:v>12255.97</c:v>
                </c:pt>
                <c:pt idx="371612">
                  <c:v>13618.92</c:v>
                </c:pt>
                <c:pt idx="371613">
                  <c:v>15091.87</c:v>
                </c:pt>
                <c:pt idx="371614">
                  <c:v>19623.96</c:v>
                </c:pt>
                <c:pt idx="371615">
                  <c:v>18544.95</c:v>
                </c:pt>
                <c:pt idx="371616">
                  <c:v>22617.24</c:v>
                </c:pt>
                <c:pt idx="371617">
                  <c:v>15896</c:v>
                </c:pt>
                <c:pt idx="371618">
                  <c:v>19003.060000000001</c:v>
                </c:pt>
                <c:pt idx="371619">
                  <c:v>23011.67</c:v>
                </c:pt>
                <c:pt idx="371620">
                  <c:v>19794.77</c:v>
                </c:pt>
                <c:pt idx="371621">
                  <c:v>54501.36</c:v>
                </c:pt>
                <c:pt idx="371622">
                  <c:v>23330.62</c:v>
                </c:pt>
                <c:pt idx="371623">
                  <c:v>28991.43</c:v>
                </c:pt>
                <c:pt idx="371624">
                  <c:v>37247.730000000003</c:v>
                </c:pt>
                <c:pt idx="371625">
                  <c:v>51585.02</c:v>
                </c:pt>
                <c:pt idx="371626">
                  <c:v>26514.19</c:v>
                </c:pt>
                <c:pt idx="371627">
                  <c:v>15776</c:v>
                </c:pt>
                <c:pt idx="371628">
                  <c:v>14273.78</c:v>
                </c:pt>
                <c:pt idx="371629">
                  <c:v>11727.87</c:v>
                </c:pt>
                <c:pt idx="371630">
                  <c:v>12028.82</c:v>
                </c:pt>
                <c:pt idx="371631">
                  <c:v>19394.52</c:v>
                </c:pt>
                <c:pt idx="371632">
                  <c:v>20286.79</c:v>
                </c:pt>
                <c:pt idx="371633">
                  <c:v>27607.88</c:v>
                </c:pt>
                <c:pt idx="371634">
                  <c:v>19865.79</c:v>
                </c:pt>
                <c:pt idx="371635">
                  <c:v>20528.669999999998</c:v>
                </c:pt>
                <c:pt idx="371636">
                  <c:v>22126.94</c:v>
                </c:pt>
                <c:pt idx="371637">
                  <c:v>17996</c:v>
                </c:pt>
                <c:pt idx="371638">
                  <c:v>12922.47</c:v>
                </c:pt>
                <c:pt idx="371639">
                  <c:v>16461.43</c:v>
                </c:pt>
                <c:pt idx="371640">
                  <c:v>19740.05</c:v>
                </c:pt>
                <c:pt idx="371641">
                  <c:v>14867.75</c:v>
                </c:pt>
                <c:pt idx="371642">
                  <c:v>10961.26</c:v>
                </c:pt>
                <c:pt idx="371643">
                  <c:v>10788.91</c:v>
                </c:pt>
                <c:pt idx="371644">
                  <c:v>12882.49</c:v>
                </c:pt>
                <c:pt idx="371645">
                  <c:v>11224.98</c:v>
                </c:pt>
                <c:pt idx="371646">
                  <c:v>10703.77</c:v>
                </c:pt>
                <c:pt idx="371647">
                  <c:v>10198.02</c:v>
                </c:pt>
                <c:pt idx="371648">
                  <c:v>10139.82</c:v>
                </c:pt>
                <c:pt idx="371649">
                  <c:v>14152.71</c:v>
                </c:pt>
                <c:pt idx="371650">
                  <c:v>12964.68</c:v>
                </c:pt>
                <c:pt idx="371651">
                  <c:v>12115.27</c:v>
                </c:pt>
                <c:pt idx="371652">
                  <c:v>13087.02</c:v>
                </c:pt>
                <c:pt idx="371653">
                  <c:v>12591.66</c:v>
                </c:pt>
                <c:pt idx="371654">
                  <c:v>10733.78</c:v>
                </c:pt>
                <c:pt idx="371655">
                  <c:v>11164.4</c:v>
                </c:pt>
                <c:pt idx="371656">
                  <c:v>10216.780000000001</c:v>
                </c:pt>
                <c:pt idx="371657">
                  <c:v>13031.56</c:v>
                </c:pt>
                <c:pt idx="371658">
                  <c:v>13277.64</c:v>
                </c:pt>
                <c:pt idx="371659">
                  <c:v>13096.6</c:v>
                </c:pt>
                <c:pt idx="371660">
                  <c:v>15486.13</c:v>
                </c:pt>
                <c:pt idx="371661">
                  <c:v>13015.68</c:v>
                </c:pt>
                <c:pt idx="371662">
                  <c:v>12737.84</c:v>
                </c:pt>
                <c:pt idx="371663">
                  <c:v>10375.66</c:v>
                </c:pt>
                <c:pt idx="371664">
                  <c:v>10927.39</c:v>
                </c:pt>
                <c:pt idx="371665">
                  <c:v>14722.24</c:v>
                </c:pt>
                <c:pt idx="371666">
                  <c:v>17306.900000000001</c:v>
                </c:pt>
                <c:pt idx="371667">
                  <c:v>15681.27</c:v>
                </c:pt>
                <c:pt idx="371668">
                  <c:v>15045.85</c:v>
                </c:pt>
                <c:pt idx="371669">
                  <c:v>14285.09</c:v>
                </c:pt>
                <c:pt idx="371670">
                  <c:v>3634.06</c:v>
                </c:pt>
                <c:pt idx="371671">
                  <c:v>4706.78</c:v>
                </c:pt>
                <c:pt idx="371672">
                  <c:v>6142.09</c:v>
                </c:pt>
                <c:pt idx="371673">
                  <c:v>6287.57</c:v>
                </c:pt>
                <c:pt idx="371674">
                  <c:v>3294.73</c:v>
                </c:pt>
                <c:pt idx="371675">
                  <c:v>2982.32</c:v>
                </c:pt>
                <c:pt idx="371676">
                  <c:v>3503.02</c:v>
                </c:pt>
                <c:pt idx="371677">
                  <c:v>3115.82</c:v>
                </c:pt>
                <c:pt idx="371678">
                  <c:v>5063.07</c:v>
                </c:pt>
                <c:pt idx="371679">
                  <c:v>2763.19</c:v>
                </c:pt>
                <c:pt idx="371680">
                  <c:v>3564.88</c:v>
                </c:pt>
                <c:pt idx="371681">
                  <c:v>2636.34</c:v>
                </c:pt>
                <c:pt idx="371682">
                  <c:v>3679.28</c:v>
                </c:pt>
                <c:pt idx="371683">
                  <c:v>4410.47</c:v>
                </c:pt>
                <c:pt idx="371684">
                  <c:v>6299.24</c:v>
                </c:pt>
                <c:pt idx="371685">
                  <c:v>6770.54</c:v>
                </c:pt>
                <c:pt idx="371686">
                  <c:v>2671.38</c:v>
                </c:pt>
                <c:pt idx="371687">
                  <c:v>5167.74</c:v>
                </c:pt>
                <c:pt idx="371688">
                  <c:v>3905.98</c:v>
                </c:pt>
                <c:pt idx="371689">
                  <c:v>5127.7</c:v>
                </c:pt>
                <c:pt idx="371690">
                  <c:v>5625.36</c:v>
                </c:pt>
                <c:pt idx="371691">
                  <c:v>6101.24</c:v>
                </c:pt>
                <c:pt idx="371692">
                  <c:v>4847.8100000000004</c:v>
                </c:pt>
                <c:pt idx="371693">
                  <c:v>6440.94</c:v>
                </c:pt>
                <c:pt idx="371694">
                  <c:v>4174.26</c:v>
                </c:pt>
                <c:pt idx="371695">
                  <c:v>5501.37</c:v>
                </c:pt>
                <c:pt idx="371696">
                  <c:v>3325.12</c:v>
                </c:pt>
                <c:pt idx="371697">
                  <c:v>6327.08</c:v>
                </c:pt>
                <c:pt idx="371698">
                  <c:v>6005.12</c:v>
                </c:pt>
                <c:pt idx="371699">
                  <c:v>3741.78</c:v>
                </c:pt>
                <c:pt idx="371700">
                  <c:v>4291.78</c:v>
                </c:pt>
                <c:pt idx="371701">
                  <c:v>3748.58</c:v>
                </c:pt>
                <c:pt idx="371702">
                  <c:v>3135.34</c:v>
                </c:pt>
                <c:pt idx="371703">
                  <c:v>3087.58</c:v>
                </c:pt>
                <c:pt idx="371704">
                  <c:v>4496.6899999999996</c:v>
                </c:pt>
                <c:pt idx="371705">
                  <c:v>5714.18</c:v>
                </c:pt>
                <c:pt idx="371706">
                  <c:v>4464.58</c:v>
                </c:pt>
                <c:pt idx="371707">
                  <c:v>4834.5</c:v>
                </c:pt>
                <c:pt idx="371708">
                  <c:v>3319.18</c:v>
                </c:pt>
                <c:pt idx="371709">
                  <c:v>3633.16</c:v>
                </c:pt>
                <c:pt idx="371710">
                  <c:v>3066.16</c:v>
                </c:pt>
                <c:pt idx="371711">
                  <c:v>2864.88</c:v>
                </c:pt>
                <c:pt idx="371712">
                  <c:v>15849.26</c:v>
                </c:pt>
                <c:pt idx="371713">
                  <c:v>6041.54</c:v>
                </c:pt>
                <c:pt idx="371714">
                  <c:v>5410.6</c:v>
                </c:pt>
                <c:pt idx="371715">
                  <c:v>10274.86</c:v>
                </c:pt>
                <c:pt idx="371716">
                  <c:v>19151</c:v>
                </c:pt>
                <c:pt idx="371717">
                  <c:v>3848.2</c:v>
                </c:pt>
                <c:pt idx="371718">
                  <c:v>2676.1</c:v>
                </c:pt>
                <c:pt idx="371719">
                  <c:v>2553.2800000000002</c:v>
                </c:pt>
                <c:pt idx="371720">
                  <c:v>1462.18</c:v>
                </c:pt>
                <c:pt idx="371721">
                  <c:v>1816.64</c:v>
                </c:pt>
                <c:pt idx="371722">
                  <c:v>2939.8</c:v>
                </c:pt>
                <c:pt idx="371723">
                  <c:v>3535.3</c:v>
                </c:pt>
                <c:pt idx="371724">
                  <c:v>3510.04</c:v>
                </c:pt>
                <c:pt idx="371725">
                  <c:v>3167.77</c:v>
                </c:pt>
                <c:pt idx="371726">
                  <c:v>2306.42</c:v>
                </c:pt>
                <c:pt idx="371727">
                  <c:v>2311.66</c:v>
                </c:pt>
                <c:pt idx="371728">
                  <c:v>3714.78</c:v>
                </c:pt>
                <c:pt idx="371729">
                  <c:v>2937.04</c:v>
                </c:pt>
                <c:pt idx="371730">
                  <c:v>3417.89</c:v>
                </c:pt>
                <c:pt idx="371731">
                  <c:v>4376</c:v>
                </c:pt>
                <c:pt idx="371732">
                  <c:v>3059.82</c:v>
                </c:pt>
                <c:pt idx="371733">
                  <c:v>4034.22</c:v>
                </c:pt>
                <c:pt idx="371734">
                  <c:v>3449.71</c:v>
                </c:pt>
                <c:pt idx="371735">
                  <c:v>3383.89</c:v>
                </c:pt>
                <c:pt idx="371736">
                  <c:v>3338</c:v>
                </c:pt>
                <c:pt idx="371737">
                  <c:v>3669.85</c:v>
                </c:pt>
                <c:pt idx="371738">
                  <c:v>4591.4399999999996</c:v>
                </c:pt>
                <c:pt idx="371739">
                  <c:v>2820.41</c:v>
                </c:pt>
                <c:pt idx="371740">
                  <c:v>3077.56</c:v>
                </c:pt>
                <c:pt idx="371741">
                  <c:v>4262.95</c:v>
                </c:pt>
                <c:pt idx="371742">
                  <c:v>2410.58</c:v>
                </c:pt>
                <c:pt idx="371743">
                  <c:v>3105.24</c:v>
                </c:pt>
                <c:pt idx="371744">
                  <c:v>5009.0200000000004</c:v>
                </c:pt>
                <c:pt idx="371745">
                  <c:v>3473.04</c:v>
                </c:pt>
                <c:pt idx="371746">
                  <c:v>3234.85</c:v>
                </c:pt>
                <c:pt idx="371747">
                  <c:v>3235.76</c:v>
                </c:pt>
                <c:pt idx="371748">
                  <c:v>3016.04</c:v>
                </c:pt>
                <c:pt idx="371749">
                  <c:v>3610.66</c:v>
                </c:pt>
                <c:pt idx="371750">
                  <c:v>3864.9</c:v>
                </c:pt>
                <c:pt idx="371751">
                  <c:v>4024.54</c:v>
                </c:pt>
                <c:pt idx="371752">
                  <c:v>4053.4</c:v>
                </c:pt>
                <c:pt idx="371753">
                  <c:v>3712.93</c:v>
                </c:pt>
                <c:pt idx="371754">
                  <c:v>2106.34</c:v>
                </c:pt>
                <c:pt idx="371755">
                  <c:v>2780.13</c:v>
                </c:pt>
                <c:pt idx="371756">
                  <c:v>3535.39</c:v>
                </c:pt>
                <c:pt idx="371757">
                  <c:v>3535.75</c:v>
                </c:pt>
                <c:pt idx="371758">
                  <c:v>3040.28</c:v>
                </c:pt>
                <c:pt idx="371759">
                  <c:v>2879.56</c:v>
                </c:pt>
                <c:pt idx="371760">
                  <c:v>2687.28</c:v>
                </c:pt>
                <c:pt idx="371761">
                  <c:v>2494.52</c:v>
                </c:pt>
                <c:pt idx="371762">
                  <c:v>4116.93</c:v>
                </c:pt>
                <c:pt idx="371763">
                  <c:v>2086.41</c:v>
                </c:pt>
                <c:pt idx="371764">
                  <c:v>16520.599999999999</c:v>
                </c:pt>
                <c:pt idx="371765">
                  <c:v>5256.12</c:v>
                </c:pt>
                <c:pt idx="371766">
                  <c:v>5490.48</c:v>
                </c:pt>
                <c:pt idx="371767">
                  <c:v>9604.17</c:v>
                </c:pt>
                <c:pt idx="371768">
                  <c:v>14149.98</c:v>
                </c:pt>
                <c:pt idx="371769">
                  <c:v>3828.48</c:v>
                </c:pt>
                <c:pt idx="371770">
                  <c:v>1860.76</c:v>
                </c:pt>
                <c:pt idx="371771">
                  <c:v>894.07</c:v>
                </c:pt>
                <c:pt idx="371772">
                  <c:v>1878.18</c:v>
                </c:pt>
                <c:pt idx="371773">
                  <c:v>966.52</c:v>
                </c:pt>
                <c:pt idx="371774">
                  <c:v>2362.42</c:v>
                </c:pt>
                <c:pt idx="371775">
                  <c:v>3949.19</c:v>
                </c:pt>
                <c:pt idx="371776">
                  <c:v>3634.73</c:v>
                </c:pt>
                <c:pt idx="371777">
                  <c:v>3788.43</c:v>
                </c:pt>
                <c:pt idx="371778">
                  <c:v>2650.2</c:v>
                </c:pt>
                <c:pt idx="371779">
                  <c:v>2195.08</c:v>
                </c:pt>
                <c:pt idx="371780">
                  <c:v>2339.04</c:v>
                </c:pt>
                <c:pt idx="371781">
                  <c:v>2400.2600000000002</c:v>
                </c:pt>
                <c:pt idx="371782">
                  <c:v>2537.67</c:v>
                </c:pt>
                <c:pt idx="371783">
                  <c:v>3206.5</c:v>
                </c:pt>
                <c:pt idx="371784">
                  <c:v>2418.19</c:v>
                </c:pt>
                <c:pt idx="371785">
                  <c:v>2856.69</c:v>
                </c:pt>
                <c:pt idx="371786">
                  <c:v>2096.66</c:v>
                </c:pt>
                <c:pt idx="371787">
                  <c:v>2229.37</c:v>
                </c:pt>
                <c:pt idx="371788">
                  <c:v>2602.29</c:v>
                </c:pt>
                <c:pt idx="371789">
                  <c:v>2421.15</c:v>
                </c:pt>
                <c:pt idx="371790">
                  <c:v>3001.31</c:v>
                </c:pt>
                <c:pt idx="371791">
                  <c:v>2731.47</c:v>
                </c:pt>
                <c:pt idx="371792">
                  <c:v>3895.04</c:v>
                </c:pt>
                <c:pt idx="371793">
                  <c:v>5202.42</c:v>
                </c:pt>
                <c:pt idx="371794">
                  <c:v>2439.86</c:v>
                </c:pt>
                <c:pt idx="371795">
                  <c:v>3447.54</c:v>
                </c:pt>
                <c:pt idx="371796">
                  <c:v>3722.54</c:v>
                </c:pt>
                <c:pt idx="371797">
                  <c:v>3217.34</c:v>
                </c:pt>
                <c:pt idx="371798">
                  <c:v>3363.32</c:v>
                </c:pt>
                <c:pt idx="371799">
                  <c:v>2643.57</c:v>
                </c:pt>
                <c:pt idx="371800">
                  <c:v>2833.57</c:v>
                </c:pt>
                <c:pt idx="371801">
                  <c:v>4358.41</c:v>
                </c:pt>
                <c:pt idx="371802">
                  <c:v>3174.28</c:v>
                </c:pt>
                <c:pt idx="371803">
                  <c:v>3085.22</c:v>
                </c:pt>
                <c:pt idx="371804">
                  <c:v>2654.63</c:v>
                </c:pt>
                <c:pt idx="371805">
                  <c:v>3161.17</c:v>
                </c:pt>
                <c:pt idx="371806">
                  <c:v>2848.87</c:v>
                </c:pt>
                <c:pt idx="371807">
                  <c:v>2428.46</c:v>
                </c:pt>
                <c:pt idx="371808">
                  <c:v>4473.46</c:v>
                </c:pt>
                <c:pt idx="371809">
                  <c:v>4279</c:v>
                </c:pt>
                <c:pt idx="371810">
                  <c:v>3088.78</c:v>
                </c:pt>
                <c:pt idx="371811">
                  <c:v>2863.32</c:v>
                </c:pt>
                <c:pt idx="371812">
                  <c:v>1913.35</c:v>
                </c:pt>
                <c:pt idx="371813">
                  <c:v>13996.67</c:v>
                </c:pt>
                <c:pt idx="371814">
                  <c:v>14828.83</c:v>
                </c:pt>
                <c:pt idx="371815">
                  <c:v>15703.5</c:v>
                </c:pt>
                <c:pt idx="371816">
                  <c:v>14870.76</c:v>
                </c:pt>
                <c:pt idx="371817">
                  <c:v>13607.04</c:v>
                </c:pt>
                <c:pt idx="371818">
                  <c:v>16425.62</c:v>
                </c:pt>
                <c:pt idx="371819">
                  <c:v>20167.97</c:v>
                </c:pt>
                <c:pt idx="371820">
                  <c:v>18288.34</c:v>
                </c:pt>
                <c:pt idx="371821">
                  <c:v>25865.22</c:v>
                </c:pt>
                <c:pt idx="371822">
                  <c:v>20585.689999999999</c:v>
                </c:pt>
                <c:pt idx="371823">
                  <c:v>17085.13</c:v>
                </c:pt>
                <c:pt idx="371824">
                  <c:v>16531.47</c:v>
                </c:pt>
                <c:pt idx="371825">
                  <c:v>13876.75</c:v>
                </c:pt>
                <c:pt idx="371826">
                  <c:v>16789.96</c:v>
                </c:pt>
                <c:pt idx="371827">
                  <c:v>14002.97</c:v>
                </c:pt>
                <c:pt idx="371828">
                  <c:v>16961.349999999999</c:v>
                </c:pt>
                <c:pt idx="371829">
                  <c:v>25953.45</c:v>
                </c:pt>
                <c:pt idx="371830">
                  <c:v>21629.54</c:v>
                </c:pt>
                <c:pt idx="371831">
                  <c:v>17020.45</c:v>
                </c:pt>
                <c:pt idx="371832">
                  <c:v>21538.41</c:v>
                </c:pt>
                <c:pt idx="371833">
                  <c:v>18981.55</c:v>
                </c:pt>
                <c:pt idx="371834">
                  <c:v>22813.16</c:v>
                </c:pt>
                <c:pt idx="371835">
                  <c:v>25271.5</c:v>
                </c:pt>
                <c:pt idx="371836">
                  <c:v>16378.07</c:v>
                </c:pt>
                <c:pt idx="371837">
                  <c:v>14584.38</c:v>
                </c:pt>
                <c:pt idx="371838">
                  <c:v>16202.46</c:v>
                </c:pt>
                <c:pt idx="371839">
                  <c:v>15071.91</c:v>
                </c:pt>
                <c:pt idx="371840">
                  <c:v>14171.62</c:v>
                </c:pt>
                <c:pt idx="371841">
                  <c:v>16545.45</c:v>
                </c:pt>
                <c:pt idx="371842">
                  <c:v>14106.43</c:v>
                </c:pt>
                <c:pt idx="371843">
                  <c:v>12922.92</c:v>
                </c:pt>
                <c:pt idx="371844">
                  <c:v>14225.1</c:v>
                </c:pt>
                <c:pt idx="371845">
                  <c:v>11759.6</c:v>
                </c:pt>
                <c:pt idx="371846">
                  <c:v>11645</c:v>
                </c:pt>
                <c:pt idx="371847">
                  <c:v>12557.34</c:v>
                </c:pt>
                <c:pt idx="371848">
                  <c:v>12803.64</c:v>
                </c:pt>
                <c:pt idx="371849">
                  <c:v>14051.23</c:v>
                </c:pt>
                <c:pt idx="371850">
                  <c:v>15449.05</c:v>
                </c:pt>
                <c:pt idx="371851">
                  <c:v>13425.05</c:v>
                </c:pt>
                <c:pt idx="371852">
                  <c:v>15133.39</c:v>
                </c:pt>
                <c:pt idx="371853">
                  <c:v>17419.57</c:v>
                </c:pt>
                <c:pt idx="371854">
                  <c:v>19162.060000000001</c:v>
                </c:pt>
                <c:pt idx="371855">
                  <c:v>53972.4</c:v>
                </c:pt>
                <c:pt idx="371856">
                  <c:v>38194.25</c:v>
                </c:pt>
                <c:pt idx="371857">
                  <c:v>47459.82</c:v>
                </c:pt>
                <c:pt idx="371858">
                  <c:v>65230.82</c:v>
                </c:pt>
                <c:pt idx="371859">
                  <c:v>92144.18</c:v>
                </c:pt>
                <c:pt idx="371860">
                  <c:v>14351.27</c:v>
                </c:pt>
                <c:pt idx="371861">
                  <c:v>11359.21</c:v>
                </c:pt>
                <c:pt idx="371862">
                  <c:v>9111.77</c:v>
                </c:pt>
                <c:pt idx="371863">
                  <c:v>9811.7099999999991</c:v>
                </c:pt>
                <c:pt idx="371864">
                  <c:v>9866.0400000000009</c:v>
                </c:pt>
                <c:pt idx="371865">
                  <c:v>9502.48</c:v>
                </c:pt>
                <c:pt idx="371866">
                  <c:v>13127.7</c:v>
                </c:pt>
                <c:pt idx="371867">
                  <c:v>14944.28</c:v>
                </c:pt>
                <c:pt idx="371868">
                  <c:v>14552.8</c:v>
                </c:pt>
                <c:pt idx="371869">
                  <c:v>13280.4</c:v>
                </c:pt>
                <c:pt idx="371870">
                  <c:v>13188.8</c:v>
                </c:pt>
                <c:pt idx="371871">
                  <c:v>12725.35</c:v>
                </c:pt>
                <c:pt idx="371872">
                  <c:v>13893.72</c:v>
                </c:pt>
                <c:pt idx="371873">
                  <c:v>11928.35</c:v>
                </c:pt>
                <c:pt idx="371874">
                  <c:v>15247.82</c:v>
                </c:pt>
                <c:pt idx="371875">
                  <c:v>18147.509999999998</c:v>
                </c:pt>
                <c:pt idx="371876">
                  <c:v>32586.6</c:v>
                </c:pt>
                <c:pt idx="371877">
                  <c:v>20299.57</c:v>
                </c:pt>
                <c:pt idx="371878">
                  <c:v>17649.7</c:v>
                </c:pt>
                <c:pt idx="371879">
                  <c:v>16281.52</c:v>
                </c:pt>
                <c:pt idx="371880">
                  <c:v>15200.33</c:v>
                </c:pt>
                <c:pt idx="371881">
                  <c:v>15522.85</c:v>
                </c:pt>
                <c:pt idx="371882">
                  <c:v>21896.69</c:v>
                </c:pt>
                <c:pt idx="371883">
                  <c:v>20139.849999999999</c:v>
                </c:pt>
                <c:pt idx="371884">
                  <c:v>17484.740000000002</c:v>
                </c:pt>
                <c:pt idx="371885">
                  <c:v>18634.38</c:v>
                </c:pt>
                <c:pt idx="371886">
                  <c:v>19302.650000000001</c:v>
                </c:pt>
                <c:pt idx="371887">
                  <c:v>26463.03</c:v>
                </c:pt>
                <c:pt idx="371888">
                  <c:v>18456.82</c:v>
                </c:pt>
                <c:pt idx="371889">
                  <c:v>16613.53</c:v>
                </c:pt>
                <c:pt idx="371890">
                  <c:v>13886.18</c:v>
                </c:pt>
                <c:pt idx="371891">
                  <c:v>15325.81</c:v>
                </c:pt>
                <c:pt idx="371892">
                  <c:v>14124.44</c:v>
                </c:pt>
                <c:pt idx="371893">
                  <c:v>11747.58</c:v>
                </c:pt>
                <c:pt idx="371894">
                  <c:v>10055.73</c:v>
                </c:pt>
                <c:pt idx="371895">
                  <c:v>11583.16</c:v>
                </c:pt>
                <c:pt idx="371896">
                  <c:v>14139.95</c:v>
                </c:pt>
                <c:pt idx="371897">
                  <c:v>12518.73</c:v>
                </c:pt>
                <c:pt idx="371898">
                  <c:v>11318.54</c:v>
                </c:pt>
                <c:pt idx="371899">
                  <c:v>11655.33</c:v>
                </c:pt>
                <c:pt idx="371900">
                  <c:v>12434</c:v>
                </c:pt>
                <c:pt idx="371901">
                  <c:v>13420.68</c:v>
                </c:pt>
                <c:pt idx="371902">
                  <c:v>17608.03</c:v>
                </c:pt>
                <c:pt idx="371903">
                  <c:v>17249.39</c:v>
                </c:pt>
                <c:pt idx="371904">
                  <c:v>19406.23</c:v>
                </c:pt>
                <c:pt idx="371905">
                  <c:v>25089.79</c:v>
                </c:pt>
                <c:pt idx="371906">
                  <c:v>21943.4</c:v>
                </c:pt>
                <c:pt idx="371907">
                  <c:v>55945.75</c:v>
                </c:pt>
                <c:pt idx="371908">
                  <c:v>40445.72</c:v>
                </c:pt>
                <c:pt idx="371909">
                  <c:v>45080.22</c:v>
                </c:pt>
                <c:pt idx="371910">
                  <c:v>56075.13</c:v>
                </c:pt>
                <c:pt idx="371911">
                  <c:v>90908.53</c:v>
                </c:pt>
                <c:pt idx="371912">
                  <c:v>22286.28</c:v>
                </c:pt>
                <c:pt idx="371913">
                  <c:v>9867.91</c:v>
                </c:pt>
                <c:pt idx="371914">
                  <c:v>8333.5</c:v>
                </c:pt>
                <c:pt idx="371915">
                  <c:v>9102.19</c:v>
                </c:pt>
                <c:pt idx="371916">
                  <c:v>8249.52</c:v>
                </c:pt>
                <c:pt idx="371917">
                  <c:v>9989.74</c:v>
                </c:pt>
                <c:pt idx="371918">
                  <c:v>14691.15</c:v>
                </c:pt>
                <c:pt idx="371919">
                  <c:v>13167.61</c:v>
                </c:pt>
                <c:pt idx="371920">
                  <c:v>12979.54</c:v>
                </c:pt>
                <c:pt idx="371921">
                  <c:v>12758.71</c:v>
                </c:pt>
                <c:pt idx="371922">
                  <c:v>12919.65</c:v>
                </c:pt>
                <c:pt idx="371923">
                  <c:v>15266.91</c:v>
                </c:pt>
                <c:pt idx="371924">
                  <c:v>15413.24</c:v>
                </c:pt>
                <c:pt idx="371925">
                  <c:v>15075.76</c:v>
                </c:pt>
                <c:pt idx="371926">
                  <c:v>27549.01</c:v>
                </c:pt>
                <c:pt idx="371927">
                  <c:v>16465.22</c:v>
                </c:pt>
                <c:pt idx="371928">
                  <c:v>18223.310000000001</c:v>
                </c:pt>
                <c:pt idx="371929">
                  <c:v>14432.62</c:v>
                </c:pt>
                <c:pt idx="371930">
                  <c:v>13246.18</c:v>
                </c:pt>
                <c:pt idx="371931">
                  <c:v>12986.76</c:v>
                </c:pt>
                <c:pt idx="371932">
                  <c:v>15170.19</c:v>
                </c:pt>
                <c:pt idx="371933">
                  <c:v>18976.650000000001</c:v>
                </c:pt>
                <c:pt idx="371934">
                  <c:v>18628.07</c:v>
                </c:pt>
                <c:pt idx="371935">
                  <c:v>17702.150000000001</c:v>
                </c:pt>
                <c:pt idx="371936">
                  <c:v>19428.71</c:v>
                </c:pt>
                <c:pt idx="371937">
                  <c:v>24540.65</c:v>
                </c:pt>
                <c:pt idx="371938">
                  <c:v>18733</c:v>
                </c:pt>
                <c:pt idx="371939">
                  <c:v>25254.1</c:v>
                </c:pt>
                <c:pt idx="371940">
                  <c:v>18524.099999999999</c:v>
                </c:pt>
                <c:pt idx="371941">
                  <c:v>16343.27</c:v>
                </c:pt>
                <c:pt idx="371942">
                  <c:v>14301.74</c:v>
                </c:pt>
                <c:pt idx="371943">
                  <c:v>14354.63</c:v>
                </c:pt>
                <c:pt idx="371944">
                  <c:v>15222.01</c:v>
                </c:pt>
                <c:pt idx="371945">
                  <c:v>12725.91</c:v>
                </c:pt>
                <c:pt idx="371946">
                  <c:v>13375.44</c:v>
                </c:pt>
                <c:pt idx="371947">
                  <c:v>13434.61</c:v>
                </c:pt>
                <c:pt idx="371948">
                  <c:v>14237.29</c:v>
                </c:pt>
                <c:pt idx="371949">
                  <c:v>11210.23</c:v>
                </c:pt>
                <c:pt idx="371950">
                  <c:v>16333.97</c:v>
                </c:pt>
                <c:pt idx="371951">
                  <c:v>13941.05</c:v>
                </c:pt>
                <c:pt idx="371952">
                  <c:v>18400.57</c:v>
                </c:pt>
                <c:pt idx="371953">
                  <c:v>15742.14</c:v>
                </c:pt>
                <c:pt idx="371954">
                  <c:v>15586.59</c:v>
                </c:pt>
                <c:pt idx="371955">
                  <c:v>16327.91</c:v>
                </c:pt>
                <c:pt idx="371956">
                  <c:v>35639.800000000003</c:v>
                </c:pt>
                <c:pt idx="371957">
                  <c:v>34581.57</c:v>
                </c:pt>
                <c:pt idx="371958">
                  <c:v>32851.730000000003</c:v>
                </c:pt>
                <c:pt idx="371959">
                  <c:v>32642.16</c:v>
                </c:pt>
                <c:pt idx="371960">
                  <c:v>36841.120000000003</c:v>
                </c:pt>
                <c:pt idx="371961">
                  <c:v>33912.31</c:v>
                </c:pt>
                <c:pt idx="371962">
                  <c:v>33493.94</c:v>
                </c:pt>
                <c:pt idx="371963">
                  <c:v>31509.919999999998</c:v>
                </c:pt>
                <c:pt idx="371964">
                  <c:v>35189.85</c:v>
                </c:pt>
                <c:pt idx="371965">
                  <c:v>31814.5</c:v>
                </c:pt>
                <c:pt idx="371966">
                  <c:v>32924.17</c:v>
                </c:pt>
                <c:pt idx="371967">
                  <c:v>30805.360000000001</c:v>
                </c:pt>
                <c:pt idx="371968">
                  <c:v>30266.04</c:v>
                </c:pt>
                <c:pt idx="371969">
                  <c:v>32850.589999999997</c:v>
                </c:pt>
                <c:pt idx="371970">
                  <c:v>31946.22</c:v>
                </c:pt>
                <c:pt idx="371971">
                  <c:v>30958.83</c:v>
                </c:pt>
                <c:pt idx="371972">
                  <c:v>31235.52</c:v>
                </c:pt>
                <c:pt idx="371973">
                  <c:v>33328.76</c:v>
                </c:pt>
                <c:pt idx="371974">
                  <c:v>32098.04</c:v>
                </c:pt>
                <c:pt idx="371975">
                  <c:v>30826.47</c:v>
                </c:pt>
                <c:pt idx="371976">
                  <c:v>29871.19</c:v>
                </c:pt>
                <c:pt idx="371977">
                  <c:v>34633.629999999997</c:v>
                </c:pt>
                <c:pt idx="371978">
                  <c:v>30317.71</c:v>
                </c:pt>
                <c:pt idx="371979">
                  <c:v>32528.13</c:v>
                </c:pt>
                <c:pt idx="371980">
                  <c:v>31703.19</c:v>
                </c:pt>
                <c:pt idx="371981">
                  <c:v>31671.439999999999</c:v>
                </c:pt>
                <c:pt idx="371982">
                  <c:v>34953.58</c:v>
                </c:pt>
                <c:pt idx="371983">
                  <c:v>32898.65</c:v>
                </c:pt>
                <c:pt idx="371984">
                  <c:v>31413.5</c:v>
                </c:pt>
                <c:pt idx="371985">
                  <c:v>33656.25</c:v>
                </c:pt>
                <c:pt idx="371986">
                  <c:v>33997.019999999997</c:v>
                </c:pt>
                <c:pt idx="371987">
                  <c:v>35355.410000000003</c:v>
                </c:pt>
                <c:pt idx="371988">
                  <c:v>33134.53</c:v>
                </c:pt>
                <c:pt idx="371989">
                  <c:v>31567.279999999999</c:v>
                </c:pt>
                <c:pt idx="371990">
                  <c:v>34353.440000000002</c:v>
                </c:pt>
                <c:pt idx="371991">
                  <c:v>35862.620000000003</c:v>
                </c:pt>
                <c:pt idx="371992">
                  <c:v>33172.31</c:v>
                </c:pt>
                <c:pt idx="371993">
                  <c:v>35357.65</c:v>
                </c:pt>
                <c:pt idx="371994">
                  <c:v>33720.42</c:v>
                </c:pt>
                <c:pt idx="371995">
                  <c:v>35044.49</c:v>
                </c:pt>
                <c:pt idx="371996">
                  <c:v>32872.86</c:v>
                </c:pt>
                <c:pt idx="371997">
                  <c:v>32574.66</c:v>
                </c:pt>
                <c:pt idx="371998">
                  <c:v>32934.639999999999</c:v>
                </c:pt>
                <c:pt idx="371999">
                  <c:v>34019.29</c:v>
                </c:pt>
                <c:pt idx="372000">
                  <c:v>35962.300000000003</c:v>
                </c:pt>
                <c:pt idx="372001">
                  <c:v>36315.949999999997</c:v>
                </c:pt>
                <c:pt idx="372002">
                  <c:v>45130.91</c:v>
                </c:pt>
                <c:pt idx="372003">
                  <c:v>29764.62</c:v>
                </c:pt>
                <c:pt idx="372004">
                  <c:v>32443.17</c:v>
                </c:pt>
                <c:pt idx="372005">
                  <c:v>29786.45</c:v>
                </c:pt>
                <c:pt idx="372006">
                  <c:v>30314.11</c:v>
                </c:pt>
                <c:pt idx="372007">
                  <c:v>32074.639999999999</c:v>
                </c:pt>
                <c:pt idx="372008">
                  <c:v>35154.769999999997</c:v>
                </c:pt>
                <c:pt idx="372009">
                  <c:v>32202.78</c:v>
                </c:pt>
                <c:pt idx="372010">
                  <c:v>34121.32</c:v>
                </c:pt>
                <c:pt idx="372011">
                  <c:v>31994.63</c:v>
                </c:pt>
                <c:pt idx="372012">
                  <c:v>35705.03</c:v>
                </c:pt>
                <c:pt idx="372013">
                  <c:v>30775.5</c:v>
                </c:pt>
                <c:pt idx="372014">
                  <c:v>33605.65</c:v>
                </c:pt>
                <c:pt idx="372015">
                  <c:v>32057.75</c:v>
                </c:pt>
                <c:pt idx="372016">
                  <c:v>32176.6</c:v>
                </c:pt>
                <c:pt idx="372017">
                  <c:v>34190.42</c:v>
                </c:pt>
                <c:pt idx="372018">
                  <c:v>30807.41</c:v>
                </c:pt>
                <c:pt idx="372019">
                  <c:v>31879.09</c:v>
                </c:pt>
                <c:pt idx="372020">
                  <c:v>29646.19</c:v>
                </c:pt>
                <c:pt idx="372021">
                  <c:v>34350.79</c:v>
                </c:pt>
                <c:pt idx="372022">
                  <c:v>31748.33</c:v>
                </c:pt>
                <c:pt idx="372023">
                  <c:v>32134.16</c:v>
                </c:pt>
                <c:pt idx="372024">
                  <c:v>32501.03</c:v>
                </c:pt>
                <c:pt idx="372025">
                  <c:v>33074.61</c:v>
                </c:pt>
                <c:pt idx="372026">
                  <c:v>31325.47</c:v>
                </c:pt>
                <c:pt idx="372027">
                  <c:v>33213.17</c:v>
                </c:pt>
                <c:pt idx="372028">
                  <c:v>33058.28</c:v>
                </c:pt>
                <c:pt idx="372029">
                  <c:v>35027.51</c:v>
                </c:pt>
                <c:pt idx="372030">
                  <c:v>34588.22</c:v>
                </c:pt>
                <c:pt idx="372031">
                  <c:v>33328.69</c:v>
                </c:pt>
                <c:pt idx="372032">
                  <c:v>31743.31</c:v>
                </c:pt>
                <c:pt idx="372033">
                  <c:v>33022.769999999997</c:v>
                </c:pt>
                <c:pt idx="372034">
                  <c:v>37469.61</c:v>
                </c:pt>
                <c:pt idx="372035">
                  <c:v>32910.81</c:v>
                </c:pt>
                <c:pt idx="372036">
                  <c:v>33572.07</c:v>
                </c:pt>
                <c:pt idx="372037">
                  <c:v>33891.64</c:v>
                </c:pt>
                <c:pt idx="372038">
                  <c:v>33771.19</c:v>
                </c:pt>
                <c:pt idx="372039">
                  <c:v>36787.300000000003</c:v>
                </c:pt>
                <c:pt idx="372040">
                  <c:v>33006.519999999997</c:v>
                </c:pt>
                <c:pt idx="372041">
                  <c:v>33957.4</c:v>
                </c:pt>
                <c:pt idx="372042">
                  <c:v>33948.720000000001</c:v>
                </c:pt>
                <c:pt idx="372043">
                  <c:v>39184.78</c:v>
                </c:pt>
                <c:pt idx="372044">
                  <c:v>35082.910000000003</c:v>
                </c:pt>
                <c:pt idx="372045">
                  <c:v>33914.17</c:v>
                </c:pt>
                <c:pt idx="372046">
                  <c:v>35058.239999999998</c:v>
                </c:pt>
                <c:pt idx="372047">
                  <c:v>37085.39</c:v>
                </c:pt>
                <c:pt idx="372048">
                  <c:v>35799.339999999997</c:v>
                </c:pt>
                <c:pt idx="372049">
                  <c:v>33424.47</c:v>
                </c:pt>
                <c:pt idx="372050">
                  <c:v>31882.02</c:v>
                </c:pt>
                <c:pt idx="372051">
                  <c:v>36206.300000000003</c:v>
                </c:pt>
                <c:pt idx="372052">
                  <c:v>35951.769999999997</c:v>
                </c:pt>
                <c:pt idx="372053">
                  <c:v>36720.22</c:v>
                </c:pt>
                <c:pt idx="372054">
                  <c:v>42369.15</c:v>
                </c:pt>
                <c:pt idx="372055">
                  <c:v>32346.94</c:v>
                </c:pt>
                <c:pt idx="372056">
                  <c:v>34905.78</c:v>
                </c:pt>
                <c:pt idx="372057">
                  <c:v>30173.42</c:v>
                </c:pt>
                <c:pt idx="372058">
                  <c:v>33496.93</c:v>
                </c:pt>
                <c:pt idx="372059">
                  <c:v>30282.68</c:v>
                </c:pt>
                <c:pt idx="372060">
                  <c:v>37528.519999999997</c:v>
                </c:pt>
                <c:pt idx="372061">
                  <c:v>34161.97</c:v>
                </c:pt>
                <c:pt idx="372062">
                  <c:v>33861.5</c:v>
                </c:pt>
                <c:pt idx="372063">
                  <c:v>35282.980000000003</c:v>
                </c:pt>
                <c:pt idx="372064">
                  <c:v>37189.64</c:v>
                </c:pt>
                <c:pt idx="372065">
                  <c:v>35720.379999999997</c:v>
                </c:pt>
                <c:pt idx="372066">
                  <c:v>33443.78</c:v>
                </c:pt>
                <c:pt idx="372067">
                  <c:v>32960.43</c:v>
                </c:pt>
                <c:pt idx="372068">
                  <c:v>34406.370000000003</c:v>
                </c:pt>
                <c:pt idx="372069">
                  <c:v>37094.410000000003</c:v>
                </c:pt>
                <c:pt idx="372070">
                  <c:v>31920.94</c:v>
                </c:pt>
                <c:pt idx="372071">
                  <c:v>32868.400000000001</c:v>
                </c:pt>
                <c:pt idx="372072">
                  <c:v>34802.25</c:v>
                </c:pt>
                <c:pt idx="372073">
                  <c:v>38195.54</c:v>
                </c:pt>
                <c:pt idx="372074">
                  <c:v>34439.370000000003</c:v>
                </c:pt>
                <c:pt idx="372075">
                  <c:v>31902.83</c:v>
                </c:pt>
                <c:pt idx="372076">
                  <c:v>31664.98</c:v>
                </c:pt>
                <c:pt idx="372077">
                  <c:v>34259.730000000003</c:v>
                </c:pt>
                <c:pt idx="372078">
                  <c:v>38033.01</c:v>
                </c:pt>
                <c:pt idx="372079">
                  <c:v>32768.800000000003</c:v>
                </c:pt>
                <c:pt idx="372080">
                  <c:v>32641.07</c:v>
                </c:pt>
                <c:pt idx="372081">
                  <c:v>34797.120000000003</c:v>
                </c:pt>
                <c:pt idx="372082">
                  <c:v>37469.93</c:v>
                </c:pt>
                <c:pt idx="372083">
                  <c:v>33895.370000000003</c:v>
                </c:pt>
                <c:pt idx="372084">
                  <c:v>33992.949999999997</c:v>
                </c:pt>
                <c:pt idx="372085">
                  <c:v>36095.410000000003</c:v>
                </c:pt>
                <c:pt idx="372086">
                  <c:v>39388.04</c:v>
                </c:pt>
                <c:pt idx="372087">
                  <c:v>35116.21</c:v>
                </c:pt>
                <c:pt idx="372088">
                  <c:v>35709.57</c:v>
                </c:pt>
                <c:pt idx="372089">
                  <c:v>35384.36</c:v>
                </c:pt>
                <c:pt idx="372090">
                  <c:v>37416.51</c:v>
                </c:pt>
                <c:pt idx="372091">
                  <c:v>38686.959999999999</c:v>
                </c:pt>
                <c:pt idx="372092">
                  <c:v>34738.57</c:v>
                </c:pt>
                <c:pt idx="372093">
                  <c:v>35699</c:v>
                </c:pt>
                <c:pt idx="372094">
                  <c:v>35059.5</c:v>
                </c:pt>
                <c:pt idx="372095">
                  <c:v>40013.699999999997</c:v>
                </c:pt>
                <c:pt idx="372096">
                  <c:v>36781.69</c:v>
                </c:pt>
                <c:pt idx="372097">
                  <c:v>35096.14</c:v>
                </c:pt>
                <c:pt idx="372098">
                  <c:v>35684.99</c:v>
                </c:pt>
                <c:pt idx="372099">
                  <c:v>10636.39</c:v>
                </c:pt>
                <c:pt idx="372100">
                  <c:v>7942.91</c:v>
                </c:pt>
                <c:pt idx="372101">
                  <c:v>10371.69</c:v>
                </c:pt>
                <c:pt idx="372102">
                  <c:v>10962.8</c:v>
                </c:pt>
                <c:pt idx="372103">
                  <c:v>11392.33</c:v>
                </c:pt>
                <c:pt idx="372104">
                  <c:v>12533.26</c:v>
                </c:pt>
                <c:pt idx="372105">
                  <c:v>13173.06</c:v>
                </c:pt>
                <c:pt idx="372106">
                  <c:v>12966.6</c:v>
                </c:pt>
                <c:pt idx="372107">
                  <c:v>17735.13</c:v>
                </c:pt>
                <c:pt idx="372108">
                  <c:v>17386.39</c:v>
                </c:pt>
                <c:pt idx="372109">
                  <c:v>16011.1</c:v>
                </c:pt>
                <c:pt idx="372110">
                  <c:v>17273.78</c:v>
                </c:pt>
                <c:pt idx="372111">
                  <c:v>18469.080000000002</c:v>
                </c:pt>
                <c:pt idx="372112">
                  <c:v>19548.21</c:v>
                </c:pt>
                <c:pt idx="372113">
                  <c:v>16615.259999999998</c:v>
                </c:pt>
                <c:pt idx="372114">
                  <c:v>21136.17</c:v>
                </c:pt>
                <c:pt idx="372115">
                  <c:v>26884.11</c:v>
                </c:pt>
                <c:pt idx="372116">
                  <c:v>27542.41</c:v>
                </c:pt>
                <c:pt idx="372117">
                  <c:v>25007.86</c:v>
                </c:pt>
                <c:pt idx="372118">
                  <c:v>29139.119999999999</c:v>
                </c:pt>
                <c:pt idx="372119">
                  <c:v>30126.1</c:v>
                </c:pt>
                <c:pt idx="372120">
                  <c:v>31973.87</c:v>
                </c:pt>
                <c:pt idx="372121">
                  <c:v>35407.94</c:v>
                </c:pt>
                <c:pt idx="372122">
                  <c:v>25430.95</c:v>
                </c:pt>
                <c:pt idx="372123">
                  <c:v>23655.09</c:v>
                </c:pt>
                <c:pt idx="372124">
                  <c:v>25375.56</c:v>
                </c:pt>
                <c:pt idx="372125">
                  <c:v>23093.27</c:v>
                </c:pt>
                <c:pt idx="372126">
                  <c:v>20786.66</c:v>
                </c:pt>
                <c:pt idx="372127">
                  <c:v>22335.72</c:v>
                </c:pt>
                <c:pt idx="372128">
                  <c:v>19273.439999999999</c:v>
                </c:pt>
                <c:pt idx="372129">
                  <c:v>19394.95</c:v>
                </c:pt>
                <c:pt idx="372130">
                  <c:v>22327.200000000001</c:v>
                </c:pt>
                <c:pt idx="372131">
                  <c:v>18678.689999999999</c:v>
                </c:pt>
                <c:pt idx="372132">
                  <c:v>14923.7</c:v>
                </c:pt>
                <c:pt idx="372133">
                  <c:v>18323.68</c:v>
                </c:pt>
                <c:pt idx="372134">
                  <c:v>16774.25</c:v>
                </c:pt>
                <c:pt idx="372135">
                  <c:v>18054.349999999999</c:v>
                </c:pt>
                <c:pt idx="372136">
                  <c:v>18953.61</c:v>
                </c:pt>
                <c:pt idx="372137">
                  <c:v>19549.57</c:v>
                </c:pt>
                <c:pt idx="372138">
                  <c:v>20092.599999999999</c:v>
                </c:pt>
                <c:pt idx="372139">
                  <c:v>20263.07</c:v>
                </c:pt>
                <c:pt idx="372140">
                  <c:v>12056.28</c:v>
                </c:pt>
                <c:pt idx="372141">
                  <c:v>15783.48</c:v>
                </c:pt>
                <c:pt idx="372142">
                  <c:v>14424.14</c:v>
                </c:pt>
                <c:pt idx="372143">
                  <c:v>15591.73</c:v>
                </c:pt>
                <c:pt idx="372144">
                  <c:v>18599.810000000001</c:v>
                </c:pt>
                <c:pt idx="372145">
                  <c:v>32548.49</c:v>
                </c:pt>
                <c:pt idx="372146">
                  <c:v>8841.69</c:v>
                </c:pt>
                <c:pt idx="372147">
                  <c:v>10261.84</c:v>
                </c:pt>
                <c:pt idx="372148">
                  <c:v>7568.25</c:v>
                </c:pt>
                <c:pt idx="372149">
                  <c:v>7400.49</c:v>
                </c:pt>
                <c:pt idx="372150">
                  <c:v>7463.6</c:v>
                </c:pt>
                <c:pt idx="372151">
                  <c:v>7957.39</c:v>
                </c:pt>
                <c:pt idx="372152">
                  <c:v>6445.17</c:v>
                </c:pt>
                <c:pt idx="372153">
                  <c:v>8419.94</c:v>
                </c:pt>
                <c:pt idx="372154">
                  <c:v>9367.52</c:v>
                </c:pt>
                <c:pt idx="372155">
                  <c:v>6800.59</c:v>
                </c:pt>
                <c:pt idx="372156">
                  <c:v>9590.6200000000008</c:v>
                </c:pt>
                <c:pt idx="372157">
                  <c:v>9606.5</c:v>
                </c:pt>
                <c:pt idx="372158">
                  <c:v>9044.3799999999992</c:v>
                </c:pt>
                <c:pt idx="372159">
                  <c:v>9799.83</c:v>
                </c:pt>
                <c:pt idx="372160">
                  <c:v>11891.24</c:v>
                </c:pt>
                <c:pt idx="372161">
                  <c:v>16042.37</c:v>
                </c:pt>
                <c:pt idx="372162">
                  <c:v>17790.43</c:v>
                </c:pt>
                <c:pt idx="372163">
                  <c:v>15521.12</c:v>
                </c:pt>
                <c:pt idx="372164">
                  <c:v>19185.93</c:v>
                </c:pt>
                <c:pt idx="372165">
                  <c:v>16550.11</c:v>
                </c:pt>
                <c:pt idx="372166">
                  <c:v>17765.79</c:v>
                </c:pt>
                <c:pt idx="372167">
                  <c:v>24369.37</c:v>
                </c:pt>
                <c:pt idx="372168">
                  <c:v>30702.31</c:v>
                </c:pt>
                <c:pt idx="372169">
                  <c:v>23380.01</c:v>
                </c:pt>
                <c:pt idx="372170">
                  <c:v>30591.26</c:v>
                </c:pt>
                <c:pt idx="372171">
                  <c:v>30764.28</c:v>
                </c:pt>
                <c:pt idx="372172">
                  <c:v>32757.79</c:v>
                </c:pt>
                <c:pt idx="372173">
                  <c:v>39280.57</c:v>
                </c:pt>
                <c:pt idx="372174">
                  <c:v>30725.54</c:v>
                </c:pt>
                <c:pt idx="372175">
                  <c:v>25927.53</c:v>
                </c:pt>
                <c:pt idx="372176">
                  <c:v>20980.47</c:v>
                </c:pt>
                <c:pt idx="372177">
                  <c:v>23449.56</c:v>
                </c:pt>
                <c:pt idx="372178">
                  <c:v>21994.16</c:v>
                </c:pt>
                <c:pt idx="372179">
                  <c:v>20985.56</c:v>
                </c:pt>
                <c:pt idx="372180">
                  <c:v>25833.439999999999</c:v>
                </c:pt>
                <c:pt idx="372181">
                  <c:v>19780.490000000002</c:v>
                </c:pt>
                <c:pt idx="372182">
                  <c:v>21703.78</c:v>
                </c:pt>
                <c:pt idx="372183">
                  <c:v>19648.72</c:v>
                </c:pt>
                <c:pt idx="372184">
                  <c:v>19494</c:v>
                </c:pt>
                <c:pt idx="372185">
                  <c:v>23561.89</c:v>
                </c:pt>
                <c:pt idx="372186">
                  <c:v>18576.16</c:v>
                </c:pt>
                <c:pt idx="372187">
                  <c:v>18279.36</c:v>
                </c:pt>
                <c:pt idx="372188">
                  <c:v>18607.32</c:v>
                </c:pt>
                <c:pt idx="372189">
                  <c:v>19318.52</c:v>
                </c:pt>
                <c:pt idx="372190">
                  <c:v>16167.59</c:v>
                </c:pt>
                <c:pt idx="372191">
                  <c:v>25074.959999999999</c:v>
                </c:pt>
                <c:pt idx="372192">
                  <c:v>11952.28</c:v>
                </c:pt>
                <c:pt idx="372193">
                  <c:v>16159.29</c:v>
                </c:pt>
                <c:pt idx="372194">
                  <c:v>13231.15</c:v>
                </c:pt>
                <c:pt idx="372195">
                  <c:v>16073.88</c:v>
                </c:pt>
                <c:pt idx="372196">
                  <c:v>16947.03</c:v>
                </c:pt>
                <c:pt idx="372197">
                  <c:v>32834.17</c:v>
                </c:pt>
                <c:pt idx="372198">
                  <c:v>12709.44</c:v>
                </c:pt>
                <c:pt idx="372199">
                  <c:v>10359.77</c:v>
                </c:pt>
                <c:pt idx="372200">
                  <c:v>7145.17</c:v>
                </c:pt>
                <c:pt idx="372201">
                  <c:v>8098.93</c:v>
                </c:pt>
                <c:pt idx="372202">
                  <c:v>6275.88</c:v>
                </c:pt>
                <c:pt idx="372203">
                  <c:v>8152.81</c:v>
                </c:pt>
                <c:pt idx="372204">
                  <c:v>10475.25</c:v>
                </c:pt>
                <c:pt idx="372205">
                  <c:v>10219.5</c:v>
                </c:pt>
                <c:pt idx="372206">
                  <c:v>11115.47</c:v>
                </c:pt>
                <c:pt idx="372207">
                  <c:v>10088.25</c:v>
                </c:pt>
                <c:pt idx="372208">
                  <c:v>9433.69</c:v>
                </c:pt>
                <c:pt idx="372209">
                  <c:v>14334.5</c:v>
                </c:pt>
                <c:pt idx="372210">
                  <c:v>13773.07</c:v>
                </c:pt>
                <c:pt idx="372211">
                  <c:v>14474.46</c:v>
                </c:pt>
                <c:pt idx="372212">
                  <c:v>22269.68</c:v>
                </c:pt>
                <c:pt idx="372213">
                  <c:v>19129.14</c:v>
                </c:pt>
                <c:pt idx="372214">
                  <c:v>21950.49</c:v>
                </c:pt>
                <c:pt idx="372215">
                  <c:v>20269.740000000002</c:v>
                </c:pt>
                <c:pt idx="372216">
                  <c:v>21229.66</c:v>
                </c:pt>
                <c:pt idx="372217">
                  <c:v>19434.97</c:v>
                </c:pt>
                <c:pt idx="372218">
                  <c:v>18508.78</c:v>
                </c:pt>
                <c:pt idx="372219">
                  <c:v>27525.200000000001</c:v>
                </c:pt>
                <c:pt idx="372220">
                  <c:v>29045.87</c:v>
                </c:pt>
                <c:pt idx="372221">
                  <c:v>24297.15</c:v>
                </c:pt>
                <c:pt idx="372222">
                  <c:v>31246.79</c:v>
                </c:pt>
                <c:pt idx="372223">
                  <c:v>34838.78</c:v>
                </c:pt>
                <c:pt idx="372224">
                  <c:v>28422.92</c:v>
                </c:pt>
                <c:pt idx="372225">
                  <c:v>34494.129999999997</c:v>
                </c:pt>
                <c:pt idx="372226">
                  <c:v>26168.31</c:v>
                </c:pt>
                <c:pt idx="372227">
                  <c:v>27715.71</c:v>
                </c:pt>
                <c:pt idx="372228">
                  <c:v>28584.84</c:v>
                </c:pt>
                <c:pt idx="372229">
                  <c:v>25260.65</c:v>
                </c:pt>
                <c:pt idx="372230">
                  <c:v>22969.87</c:v>
                </c:pt>
                <c:pt idx="372231">
                  <c:v>22153.56</c:v>
                </c:pt>
                <c:pt idx="372232">
                  <c:v>23283.11</c:v>
                </c:pt>
                <c:pt idx="372233">
                  <c:v>23835.38</c:v>
                </c:pt>
                <c:pt idx="372234">
                  <c:v>23860.66</c:v>
                </c:pt>
                <c:pt idx="372235">
                  <c:v>20930.099999999999</c:v>
                </c:pt>
                <c:pt idx="372236">
                  <c:v>22195.77</c:v>
                </c:pt>
                <c:pt idx="372237">
                  <c:v>20867.330000000002</c:v>
                </c:pt>
                <c:pt idx="372238">
                  <c:v>22016.82</c:v>
                </c:pt>
                <c:pt idx="372239">
                  <c:v>20521.71</c:v>
                </c:pt>
                <c:pt idx="372240">
                  <c:v>18019.5</c:v>
                </c:pt>
                <c:pt idx="372241">
                  <c:v>19661.48</c:v>
                </c:pt>
                <c:pt idx="372242">
                  <c:v>12385.22</c:v>
                </c:pt>
                <c:pt idx="372243">
                  <c:v>11444.22</c:v>
                </c:pt>
                <c:pt idx="372244">
                  <c:v>13688.21</c:v>
                </c:pt>
                <c:pt idx="372245">
                  <c:v>13680.4</c:v>
                </c:pt>
                <c:pt idx="372246">
                  <c:v>10879.96</c:v>
                </c:pt>
                <c:pt idx="372247">
                  <c:v>12060.38</c:v>
                </c:pt>
                <c:pt idx="372248">
                  <c:v>15691.45</c:v>
                </c:pt>
                <c:pt idx="372249">
                  <c:v>15838.21</c:v>
                </c:pt>
                <c:pt idx="372250">
                  <c:v>15402.46</c:v>
                </c:pt>
                <c:pt idx="372251">
                  <c:v>18295.48</c:v>
                </c:pt>
                <c:pt idx="372252">
                  <c:v>17773.5</c:v>
                </c:pt>
                <c:pt idx="372253">
                  <c:v>18021.310000000001</c:v>
                </c:pt>
                <c:pt idx="372254">
                  <c:v>15592.38</c:v>
                </c:pt>
                <c:pt idx="372255">
                  <c:v>16786.169999999998</c:v>
                </c:pt>
                <c:pt idx="372256">
                  <c:v>15649.56</c:v>
                </c:pt>
                <c:pt idx="372257">
                  <c:v>16930.79</c:v>
                </c:pt>
                <c:pt idx="372258">
                  <c:v>20073.759999999998</c:v>
                </c:pt>
                <c:pt idx="372259">
                  <c:v>23326.6</c:v>
                </c:pt>
                <c:pt idx="372260">
                  <c:v>19487.16</c:v>
                </c:pt>
                <c:pt idx="372261">
                  <c:v>20217.59</c:v>
                </c:pt>
                <c:pt idx="372262">
                  <c:v>19724.47</c:v>
                </c:pt>
                <c:pt idx="372263">
                  <c:v>18008.88</c:v>
                </c:pt>
                <c:pt idx="372264">
                  <c:v>21042.98</c:v>
                </c:pt>
                <c:pt idx="372265">
                  <c:v>17157.68</c:v>
                </c:pt>
                <c:pt idx="372266">
                  <c:v>17381.560000000001</c:v>
                </c:pt>
                <c:pt idx="372267">
                  <c:v>18929.62</c:v>
                </c:pt>
                <c:pt idx="372268">
                  <c:v>19756.22</c:v>
                </c:pt>
                <c:pt idx="372269">
                  <c:v>19022.55</c:v>
                </c:pt>
                <c:pt idx="372270">
                  <c:v>19174.16</c:v>
                </c:pt>
                <c:pt idx="372271">
                  <c:v>17940.5</c:v>
                </c:pt>
                <c:pt idx="372272">
                  <c:v>18662.64</c:v>
                </c:pt>
                <c:pt idx="372273">
                  <c:v>21724.97</c:v>
                </c:pt>
                <c:pt idx="372274">
                  <c:v>16241.21</c:v>
                </c:pt>
                <c:pt idx="372275">
                  <c:v>15507.39</c:v>
                </c:pt>
                <c:pt idx="372276">
                  <c:v>17330.53</c:v>
                </c:pt>
                <c:pt idx="372277">
                  <c:v>21112.73</c:v>
                </c:pt>
                <c:pt idx="372278">
                  <c:v>25021.1</c:v>
                </c:pt>
                <c:pt idx="372279">
                  <c:v>20461.939999999999</c:v>
                </c:pt>
                <c:pt idx="372280">
                  <c:v>19456.05</c:v>
                </c:pt>
                <c:pt idx="372281">
                  <c:v>28443.08</c:v>
                </c:pt>
                <c:pt idx="372282">
                  <c:v>25901.64</c:v>
                </c:pt>
                <c:pt idx="372283">
                  <c:v>21225.83</c:v>
                </c:pt>
                <c:pt idx="372284">
                  <c:v>21608.82</c:v>
                </c:pt>
                <c:pt idx="372285">
                  <c:v>22965.3</c:v>
                </c:pt>
                <c:pt idx="372286">
                  <c:v>26263.93</c:v>
                </c:pt>
                <c:pt idx="372287">
                  <c:v>27707.4</c:v>
                </c:pt>
                <c:pt idx="372288">
                  <c:v>30844.39</c:v>
                </c:pt>
                <c:pt idx="372289">
                  <c:v>16675.580000000002</c:v>
                </c:pt>
                <c:pt idx="372290">
                  <c:v>16889.05</c:v>
                </c:pt>
                <c:pt idx="372291">
                  <c:v>13301.96</c:v>
                </c:pt>
                <c:pt idx="372292">
                  <c:v>12690.77</c:v>
                </c:pt>
                <c:pt idx="372293">
                  <c:v>14803.13</c:v>
                </c:pt>
                <c:pt idx="372294">
                  <c:v>15153.2</c:v>
                </c:pt>
                <c:pt idx="372295">
                  <c:v>16675.25</c:v>
                </c:pt>
                <c:pt idx="372296">
                  <c:v>12496.85</c:v>
                </c:pt>
                <c:pt idx="372297">
                  <c:v>14982.8</c:v>
                </c:pt>
                <c:pt idx="372298">
                  <c:v>15348.3</c:v>
                </c:pt>
                <c:pt idx="372299">
                  <c:v>13421.24</c:v>
                </c:pt>
                <c:pt idx="372300">
                  <c:v>14560.31</c:v>
                </c:pt>
                <c:pt idx="372301">
                  <c:v>10601.19</c:v>
                </c:pt>
                <c:pt idx="372302">
                  <c:v>15230.74</c:v>
                </c:pt>
                <c:pt idx="372303">
                  <c:v>17689.48</c:v>
                </c:pt>
                <c:pt idx="372304">
                  <c:v>20787.060000000001</c:v>
                </c:pt>
                <c:pt idx="372305">
                  <c:v>18264.3</c:v>
                </c:pt>
                <c:pt idx="372306">
                  <c:v>18053.02</c:v>
                </c:pt>
                <c:pt idx="372307">
                  <c:v>20893.54</c:v>
                </c:pt>
                <c:pt idx="372308">
                  <c:v>20830.41</c:v>
                </c:pt>
                <c:pt idx="372309">
                  <c:v>20507.32</c:v>
                </c:pt>
                <c:pt idx="372310">
                  <c:v>18489.580000000002</c:v>
                </c:pt>
                <c:pt idx="372311">
                  <c:v>23880.31</c:v>
                </c:pt>
                <c:pt idx="372312">
                  <c:v>22952.63</c:v>
                </c:pt>
                <c:pt idx="372313">
                  <c:v>20282.27</c:v>
                </c:pt>
                <c:pt idx="372314">
                  <c:v>23547.24</c:v>
                </c:pt>
                <c:pt idx="372315">
                  <c:v>22186.32</c:v>
                </c:pt>
                <c:pt idx="372316">
                  <c:v>23486.99</c:v>
                </c:pt>
                <c:pt idx="372317">
                  <c:v>19487.93</c:v>
                </c:pt>
                <c:pt idx="372318">
                  <c:v>19483.71</c:v>
                </c:pt>
                <c:pt idx="372319">
                  <c:v>19847.3</c:v>
                </c:pt>
                <c:pt idx="372320">
                  <c:v>19493.32</c:v>
                </c:pt>
                <c:pt idx="372321">
                  <c:v>19308.96</c:v>
                </c:pt>
                <c:pt idx="372322">
                  <c:v>21343.37</c:v>
                </c:pt>
                <c:pt idx="372323">
                  <c:v>17776.09</c:v>
                </c:pt>
                <c:pt idx="372324">
                  <c:v>16527.22</c:v>
                </c:pt>
                <c:pt idx="372325">
                  <c:v>18349.97</c:v>
                </c:pt>
                <c:pt idx="372326">
                  <c:v>15765.04</c:v>
                </c:pt>
                <c:pt idx="372327">
                  <c:v>15936.31</c:v>
                </c:pt>
                <c:pt idx="372328">
                  <c:v>18831.13</c:v>
                </c:pt>
                <c:pt idx="372329">
                  <c:v>21873.66</c:v>
                </c:pt>
                <c:pt idx="372330">
                  <c:v>23673</c:v>
                </c:pt>
                <c:pt idx="372331">
                  <c:v>23530.57</c:v>
                </c:pt>
                <c:pt idx="372332">
                  <c:v>33935.53</c:v>
                </c:pt>
                <c:pt idx="372333">
                  <c:v>35556.51</c:v>
                </c:pt>
                <c:pt idx="372334">
                  <c:v>27705.26</c:v>
                </c:pt>
                <c:pt idx="372335">
                  <c:v>20601.080000000002</c:v>
                </c:pt>
                <c:pt idx="372336">
                  <c:v>35405.26</c:v>
                </c:pt>
                <c:pt idx="372337">
                  <c:v>26491.72</c:v>
                </c:pt>
                <c:pt idx="372338">
                  <c:v>24953.51</c:v>
                </c:pt>
                <c:pt idx="372339">
                  <c:v>22179.78</c:v>
                </c:pt>
                <c:pt idx="372340">
                  <c:v>25783.95</c:v>
                </c:pt>
                <c:pt idx="372341">
                  <c:v>21437.13</c:v>
                </c:pt>
                <c:pt idx="372342">
                  <c:v>17167.169999999998</c:v>
                </c:pt>
                <c:pt idx="372343">
                  <c:v>13075.14</c:v>
                </c:pt>
                <c:pt idx="372344">
                  <c:v>16264.75</c:v>
                </c:pt>
                <c:pt idx="372345">
                  <c:v>13557.65</c:v>
                </c:pt>
                <c:pt idx="372346">
                  <c:v>16722.43</c:v>
                </c:pt>
                <c:pt idx="372347">
                  <c:v>12787.49</c:v>
                </c:pt>
                <c:pt idx="372348">
                  <c:v>16037.29</c:v>
                </c:pt>
                <c:pt idx="372349">
                  <c:v>15201.82</c:v>
                </c:pt>
                <c:pt idx="372350">
                  <c:v>16095.22</c:v>
                </c:pt>
                <c:pt idx="372351">
                  <c:v>15768.33</c:v>
                </c:pt>
                <c:pt idx="372352">
                  <c:v>20430.7</c:v>
                </c:pt>
                <c:pt idx="372353">
                  <c:v>20327.82</c:v>
                </c:pt>
                <c:pt idx="372354">
                  <c:v>21809.08</c:v>
                </c:pt>
                <c:pt idx="372355">
                  <c:v>20550.43</c:v>
                </c:pt>
                <c:pt idx="372356">
                  <c:v>19377.55</c:v>
                </c:pt>
                <c:pt idx="372357">
                  <c:v>26133.58</c:v>
                </c:pt>
                <c:pt idx="372358">
                  <c:v>20495.009999999998</c:v>
                </c:pt>
                <c:pt idx="372359">
                  <c:v>18331.63</c:v>
                </c:pt>
                <c:pt idx="372360">
                  <c:v>20201.2</c:v>
                </c:pt>
                <c:pt idx="372361">
                  <c:v>21812.51</c:v>
                </c:pt>
                <c:pt idx="372362">
                  <c:v>20345.580000000002</c:v>
                </c:pt>
                <c:pt idx="372363">
                  <c:v>22596.29</c:v>
                </c:pt>
                <c:pt idx="372364">
                  <c:v>18729.03</c:v>
                </c:pt>
                <c:pt idx="372365">
                  <c:v>22935.77</c:v>
                </c:pt>
                <c:pt idx="372366">
                  <c:v>23145.99</c:v>
                </c:pt>
                <c:pt idx="372367">
                  <c:v>18415.810000000001</c:v>
                </c:pt>
                <c:pt idx="372368">
                  <c:v>25360.97</c:v>
                </c:pt>
                <c:pt idx="372369">
                  <c:v>24384.75</c:v>
                </c:pt>
                <c:pt idx="372370">
                  <c:v>19516.740000000002</c:v>
                </c:pt>
                <c:pt idx="372371">
                  <c:v>22401.75</c:v>
                </c:pt>
                <c:pt idx="372372">
                  <c:v>20859.88</c:v>
                </c:pt>
                <c:pt idx="372373">
                  <c:v>20976.44</c:v>
                </c:pt>
                <c:pt idx="372374">
                  <c:v>20917.07</c:v>
                </c:pt>
                <c:pt idx="372375">
                  <c:v>17813.86</c:v>
                </c:pt>
                <c:pt idx="372376">
                  <c:v>20848.25</c:v>
                </c:pt>
                <c:pt idx="372377">
                  <c:v>21750.6</c:v>
                </c:pt>
                <c:pt idx="372378">
                  <c:v>16966</c:v>
                </c:pt>
                <c:pt idx="372379">
                  <c:v>17548.38</c:v>
                </c:pt>
                <c:pt idx="372380">
                  <c:v>18474.55</c:v>
                </c:pt>
                <c:pt idx="372381">
                  <c:v>26724.67</c:v>
                </c:pt>
                <c:pt idx="372382">
                  <c:v>24405.599999999999</c:v>
                </c:pt>
                <c:pt idx="372383">
                  <c:v>21598.240000000002</c:v>
                </c:pt>
                <c:pt idx="372384">
                  <c:v>23942.44</c:v>
                </c:pt>
                <c:pt idx="372385">
                  <c:v>12635.04</c:v>
                </c:pt>
                <c:pt idx="372386">
                  <c:v>13062.73</c:v>
                </c:pt>
                <c:pt idx="372387">
                  <c:v>12178.36</c:v>
                </c:pt>
                <c:pt idx="372388">
                  <c:v>12399.24</c:v>
                </c:pt>
                <c:pt idx="372389">
                  <c:v>11500.94</c:v>
                </c:pt>
                <c:pt idx="372390">
                  <c:v>9704.2199999999993</c:v>
                </c:pt>
                <c:pt idx="372391">
                  <c:v>8935.6200000000008</c:v>
                </c:pt>
                <c:pt idx="372392">
                  <c:v>9296.68</c:v>
                </c:pt>
                <c:pt idx="372393">
                  <c:v>10431.34</c:v>
                </c:pt>
                <c:pt idx="372394">
                  <c:v>9419.8700000000008</c:v>
                </c:pt>
                <c:pt idx="372395">
                  <c:v>10489.31</c:v>
                </c:pt>
                <c:pt idx="372396">
                  <c:v>11302.3</c:v>
                </c:pt>
                <c:pt idx="372397">
                  <c:v>8722.6200000000008</c:v>
                </c:pt>
                <c:pt idx="372398">
                  <c:v>11563.54</c:v>
                </c:pt>
                <c:pt idx="372399">
                  <c:v>10623.32</c:v>
                </c:pt>
                <c:pt idx="372400">
                  <c:v>10216</c:v>
                </c:pt>
                <c:pt idx="372401">
                  <c:v>25410.47</c:v>
                </c:pt>
                <c:pt idx="372402">
                  <c:v>12873.67</c:v>
                </c:pt>
                <c:pt idx="372403">
                  <c:v>12463.38</c:v>
                </c:pt>
                <c:pt idx="372404">
                  <c:v>11474.32</c:v>
                </c:pt>
                <c:pt idx="372405">
                  <c:v>14562.15</c:v>
                </c:pt>
                <c:pt idx="372406">
                  <c:v>10955.91</c:v>
                </c:pt>
                <c:pt idx="372407">
                  <c:v>37222.57</c:v>
                </c:pt>
                <c:pt idx="372408">
                  <c:v>14430.8</c:v>
                </c:pt>
                <c:pt idx="372409">
                  <c:v>10611.71</c:v>
                </c:pt>
                <c:pt idx="372410">
                  <c:v>11783.02</c:v>
                </c:pt>
                <c:pt idx="372411">
                  <c:v>14131.23</c:v>
                </c:pt>
                <c:pt idx="372412">
                  <c:v>9429.52</c:v>
                </c:pt>
                <c:pt idx="372413">
                  <c:v>9576.2000000000007</c:v>
                </c:pt>
                <c:pt idx="372414">
                  <c:v>9355.1200000000008</c:v>
                </c:pt>
                <c:pt idx="372415">
                  <c:v>12871.66</c:v>
                </c:pt>
                <c:pt idx="372416">
                  <c:v>11692.47</c:v>
                </c:pt>
                <c:pt idx="372417">
                  <c:v>9702.91</c:v>
                </c:pt>
                <c:pt idx="372418">
                  <c:v>10824.52</c:v>
                </c:pt>
                <c:pt idx="372419">
                  <c:v>11007</c:v>
                </c:pt>
                <c:pt idx="372420">
                  <c:v>12698.26</c:v>
                </c:pt>
                <c:pt idx="372421">
                  <c:v>13580.68</c:v>
                </c:pt>
                <c:pt idx="372422">
                  <c:v>16196.33</c:v>
                </c:pt>
                <c:pt idx="372423">
                  <c:v>12195.9</c:v>
                </c:pt>
                <c:pt idx="372424">
                  <c:v>13841.14</c:v>
                </c:pt>
                <c:pt idx="372425">
                  <c:v>12599.31</c:v>
                </c:pt>
                <c:pt idx="372426">
                  <c:v>11349.38</c:v>
                </c:pt>
                <c:pt idx="372427">
                  <c:v>16309.96</c:v>
                </c:pt>
                <c:pt idx="372428">
                  <c:v>14958.02</c:v>
                </c:pt>
                <c:pt idx="372429">
                  <c:v>16873.990000000002</c:v>
                </c:pt>
                <c:pt idx="372430">
                  <c:v>14897.28</c:v>
                </c:pt>
                <c:pt idx="372431">
                  <c:v>21466.48</c:v>
                </c:pt>
                <c:pt idx="372432">
                  <c:v>11255.75</c:v>
                </c:pt>
                <c:pt idx="372433">
                  <c:v>11663.4</c:v>
                </c:pt>
                <c:pt idx="372434">
                  <c:v>11376.96</c:v>
                </c:pt>
                <c:pt idx="372435">
                  <c:v>11265.06</c:v>
                </c:pt>
                <c:pt idx="372436">
                  <c:v>12765.98</c:v>
                </c:pt>
                <c:pt idx="372437">
                  <c:v>10285.219999999999</c:v>
                </c:pt>
                <c:pt idx="372438">
                  <c:v>9535.6299999999992</c:v>
                </c:pt>
                <c:pt idx="372439">
                  <c:v>10110.719999999999</c:v>
                </c:pt>
                <c:pt idx="372440">
                  <c:v>10951.51</c:v>
                </c:pt>
                <c:pt idx="372441">
                  <c:v>9141.41</c:v>
                </c:pt>
                <c:pt idx="372442">
                  <c:v>10173</c:v>
                </c:pt>
                <c:pt idx="372443">
                  <c:v>8589.9</c:v>
                </c:pt>
                <c:pt idx="372444">
                  <c:v>8702.07</c:v>
                </c:pt>
                <c:pt idx="372445">
                  <c:v>10166.59</c:v>
                </c:pt>
                <c:pt idx="372446">
                  <c:v>11061.92</c:v>
                </c:pt>
                <c:pt idx="372447">
                  <c:v>9427.35</c:v>
                </c:pt>
                <c:pt idx="372448">
                  <c:v>10013.91</c:v>
                </c:pt>
                <c:pt idx="372449">
                  <c:v>10378.59</c:v>
                </c:pt>
                <c:pt idx="372450">
                  <c:v>9761.32</c:v>
                </c:pt>
                <c:pt idx="372451">
                  <c:v>7946.77</c:v>
                </c:pt>
                <c:pt idx="372452">
                  <c:v>11389.64</c:v>
                </c:pt>
                <c:pt idx="372453">
                  <c:v>18113.54</c:v>
                </c:pt>
                <c:pt idx="372454">
                  <c:v>23378.7</c:v>
                </c:pt>
                <c:pt idx="372455">
                  <c:v>18060.09</c:v>
                </c:pt>
                <c:pt idx="372456">
                  <c:v>12308.04</c:v>
                </c:pt>
                <c:pt idx="372457">
                  <c:v>10711.4</c:v>
                </c:pt>
                <c:pt idx="372458">
                  <c:v>12210.15</c:v>
                </c:pt>
                <c:pt idx="372459">
                  <c:v>15914.63</c:v>
                </c:pt>
                <c:pt idx="372460">
                  <c:v>14664.53</c:v>
                </c:pt>
                <c:pt idx="372461">
                  <c:v>37746.089999999997</c:v>
                </c:pt>
                <c:pt idx="372462">
                  <c:v>10990.49</c:v>
                </c:pt>
                <c:pt idx="372463">
                  <c:v>9316.07</c:v>
                </c:pt>
                <c:pt idx="372464">
                  <c:v>9431.0300000000007</c:v>
                </c:pt>
                <c:pt idx="372465">
                  <c:v>8354.9500000000007</c:v>
                </c:pt>
                <c:pt idx="372466">
                  <c:v>11412.15</c:v>
                </c:pt>
                <c:pt idx="372467">
                  <c:v>9238.15</c:v>
                </c:pt>
                <c:pt idx="372468">
                  <c:v>12906.84</c:v>
                </c:pt>
                <c:pt idx="372469">
                  <c:v>9739.11</c:v>
                </c:pt>
                <c:pt idx="372470">
                  <c:v>10400.82</c:v>
                </c:pt>
                <c:pt idx="372471">
                  <c:v>9411.83</c:v>
                </c:pt>
                <c:pt idx="372472">
                  <c:v>13242.36</c:v>
                </c:pt>
                <c:pt idx="372473">
                  <c:v>11587.31</c:v>
                </c:pt>
                <c:pt idx="372474">
                  <c:v>12971.34</c:v>
                </c:pt>
                <c:pt idx="372475">
                  <c:v>14379.36</c:v>
                </c:pt>
                <c:pt idx="372476">
                  <c:v>15545.51</c:v>
                </c:pt>
                <c:pt idx="372477">
                  <c:v>15080.73</c:v>
                </c:pt>
                <c:pt idx="372478">
                  <c:v>13906.37</c:v>
                </c:pt>
                <c:pt idx="372479">
                  <c:v>14840.09</c:v>
                </c:pt>
                <c:pt idx="372480">
                  <c:v>14044.63</c:v>
                </c:pt>
                <c:pt idx="372481">
                  <c:v>16341.71</c:v>
                </c:pt>
                <c:pt idx="372482">
                  <c:v>16289.6</c:v>
                </c:pt>
                <c:pt idx="372483">
                  <c:v>21362.97</c:v>
                </c:pt>
                <c:pt idx="372484">
                  <c:v>14223.15</c:v>
                </c:pt>
                <c:pt idx="372485">
                  <c:v>15086.19</c:v>
                </c:pt>
                <c:pt idx="372486">
                  <c:v>11024.33</c:v>
                </c:pt>
                <c:pt idx="372487">
                  <c:v>14421.85</c:v>
                </c:pt>
                <c:pt idx="372488">
                  <c:v>11730.63</c:v>
                </c:pt>
                <c:pt idx="372489">
                  <c:v>12705.24</c:v>
                </c:pt>
                <c:pt idx="372490">
                  <c:v>11508.73</c:v>
                </c:pt>
                <c:pt idx="372491">
                  <c:v>11159.73</c:v>
                </c:pt>
                <c:pt idx="372492">
                  <c:v>10575.31</c:v>
                </c:pt>
                <c:pt idx="372493">
                  <c:v>7755.38</c:v>
                </c:pt>
                <c:pt idx="372494">
                  <c:v>9718.59</c:v>
                </c:pt>
                <c:pt idx="372495">
                  <c:v>8158.5</c:v>
                </c:pt>
                <c:pt idx="372496">
                  <c:v>8672.41</c:v>
                </c:pt>
                <c:pt idx="372497">
                  <c:v>8583.07</c:v>
                </c:pt>
                <c:pt idx="372498">
                  <c:v>9436.27</c:v>
                </c:pt>
                <c:pt idx="372499">
                  <c:v>6930.07</c:v>
                </c:pt>
                <c:pt idx="372500">
                  <c:v>10106.65</c:v>
                </c:pt>
                <c:pt idx="372501">
                  <c:v>9294.6</c:v>
                </c:pt>
                <c:pt idx="372502">
                  <c:v>9490.4599999999991</c:v>
                </c:pt>
                <c:pt idx="372503">
                  <c:v>9343.14</c:v>
                </c:pt>
                <c:pt idx="372504">
                  <c:v>9383.56</c:v>
                </c:pt>
                <c:pt idx="372505">
                  <c:v>18450</c:v>
                </c:pt>
                <c:pt idx="372506">
                  <c:v>16374.61</c:v>
                </c:pt>
                <c:pt idx="372507">
                  <c:v>11279.99</c:v>
                </c:pt>
                <c:pt idx="372508">
                  <c:v>13324.89</c:v>
                </c:pt>
                <c:pt idx="372509">
                  <c:v>43889.88</c:v>
                </c:pt>
                <c:pt idx="372510">
                  <c:v>22214.400000000001</c:v>
                </c:pt>
                <c:pt idx="372511">
                  <c:v>19212.849999999999</c:v>
                </c:pt>
                <c:pt idx="372512">
                  <c:v>12527.67</c:v>
                </c:pt>
                <c:pt idx="372513">
                  <c:v>17116.689999999999</c:v>
                </c:pt>
                <c:pt idx="372514">
                  <c:v>10342.64</c:v>
                </c:pt>
                <c:pt idx="372515">
                  <c:v>12754.67</c:v>
                </c:pt>
                <c:pt idx="372516">
                  <c:v>11148.55</c:v>
                </c:pt>
                <c:pt idx="372517">
                  <c:v>13282.84</c:v>
                </c:pt>
                <c:pt idx="372518">
                  <c:v>9340.43</c:v>
                </c:pt>
                <c:pt idx="372519">
                  <c:v>11342.77</c:v>
                </c:pt>
                <c:pt idx="372520">
                  <c:v>11990.86</c:v>
                </c:pt>
                <c:pt idx="372521">
                  <c:v>10555.23</c:v>
                </c:pt>
                <c:pt idx="372522">
                  <c:v>12201.82</c:v>
                </c:pt>
                <c:pt idx="372523">
                  <c:v>11814.67</c:v>
                </c:pt>
                <c:pt idx="372524">
                  <c:v>13038.23</c:v>
                </c:pt>
                <c:pt idx="372525">
                  <c:v>13319.95</c:v>
                </c:pt>
                <c:pt idx="372526">
                  <c:v>14683.88</c:v>
                </c:pt>
                <c:pt idx="372527">
                  <c:v>12216.53</c:v>
                </c:pt>
                <c:pt idx="372528">
                  <c:v>2964.03</c:v>
                </c:pt>
                <c:pt idx="372529">
                  <c:v>3236.24</c:v>
                </c:pt>
                <c:pt idx="372530">
                  <c:v>3450.79</c:v>
                </c:pt>
                <c:pt idx="372531">
                  <c:v>3838.7</c:v>
                </c:pt>
                <c:pt idx="372532">
                  <c:v>4148.42</c:v>
                </c:pt>
                <c:pt idx="372533">
                  <c:v>4271.97</c:v>
                </c:pt>
                <c:pt idx="372534">
                  <c:v>4444.08</c:v>
                </c:pt>
                <c:pt idx="372535">
                  <c:v>3272.47</c:v>
                </c:pt>
                <c:pt idx="372536">
                  <c:v>4675.75</c:v>
                </c:pt>
                <c:pt idx="372537">
                  <c:v>4778.6000000000004</c:v>
                </c:pt>
                <c:pt idx="372538">
                  <c:v>4283.49</c:v>
                </c:pt>
                <c:pt idx="372539">
                  <c:v>4892.09</c:v>
                </c:pt>
                <c:pt idx="372540">
                  <c:v>5260.67</c:v>
                </c:pt>
                <c:pt idx="372541">
                  <c:v>5234.6499999999996</c:v>
                </c:pt>
                <c:pt idx="372542">
                  <c:v>4429.72</c:v>
                </c:pt>
                <c:pt idx="372543">
                  <c:v>5619.68</c:v>
                </c:pt>
                <c:pt idx="372544">
                  <c:v>5325.74</c:v>
                </c:pt>
                <c:pt idx="372545">
                  <c:v>5033.5200000000004</c:v>
                </c:pt>
                <c:pt idx="372546">
                  <c:v>3978.91</c:v>
                </c:pt>
                <c:pt idx="372547">
                  <c:v>4954.07</c:v>
                </c:pt>
                <c:pt idx="372548">
                  <c:v>5400.7</c:v>
                </c:pt>
                <c:pt idx="372549">
                  <c:v>6069.55</c:v>
                </c:pt>
                <c:pt idx="372550">
                  <c:v>4867.68</c:v>
                </c:pt>
                <c:pt idx="372551">
                  <c:v>5287.84</c:v>
                </c:pt>
                <c:pt idx="372552">
                  <c:v>5540.24</c:v>
                </c:pt>
                <c:pt idx="372553">
                  <c:v>5189.8999999999996</c:v>
                </c:pt>
                <c:pt idx="372554">
                  <c:v>5842.93</c:v>
                </c:pt>
                <c:pt idx="372555">
                  <c:v>6154.49</c:v>
                </c:pt>
                <c:pt idx="372556">
                  <c:v>6274.24</c:v>
                </c:pt>
                <c:pt idx="372557">
                  <c:v>5296.07</c:v>
                </c:pt>
                <c:pt idx="372558">
                  <c:v>5356.72</c:v>
                </c:pt>
                <c:pt idx="372559">
                  <c:v>5542.17</c:v>
                </c:pt>
                <c:pt idx="372560">
                  <c:v>4865.12</c:v>
                </c:pt>
                <c:pt idx="372561">
                  <c:v>5714.55</c:v>
                </c:pt>
                <c:pt idx="372562">
                  <c:v>4539.79</c:v>
                </c:pt>
                <c:pt idx="372563">
                  <c:v>4213.6899999999996</c:v>
                </c:pt>
                <c:pt idx="372564">
                  <c:v>4201.33</c:v>
                </c:pt>
                <c:pt idx="372565">
                  <c:v>3897.25</c:v>
                </c:pt>
                <c:pt idx="372566">
                  <c:v>4007.98</c:v>
                </c:pt>
                <c:pt idx="372567">
                  <c:v>3327.47</c:v>
                </c:pt>
                <c:pt idx="372568">
                  <c:v>3065.47</c:v>
                </c:pt>
                <c:pt idx="372569">
                  <c:v>3198.01</c:v>
                </c:pt>
                <c:pt idx="372570">
                  <c:v>2690.55</c:v>
                </c:pt>
                <c:pt idx="372571">
                  <c:v>2790.02</c:v>
                </c:pt>
                <c:pt idx="372572">
                  <c:v>2268.5</c:v>
                </c:pt>
                <c:pt idx="372573">
                  <c:v>2640.4</c:v>
                </c:pt>
                <c:pt idx="372574">
                  <c:v>2969.55</c:v>
                </c:pt>
                <c:pt idx="372575">
                  <c:v>1968.49</c:v>
                </c:pt>
                <c:pt idx="372576">
                  <c:v>1986.55</c:v>
                </c:pt>
                <c:pt idx="372577">
                  <c:v>2021.23</c:v>
                </c:pt>
                <c:pt idx="372578">
                  <c:v>2438.0100000000002</c:v>
                </c:pt>
                <c:pt idx="372579">
                  <c:v>2514.2399999999998</c:v>
                </c:pt>
                <c:pt idx="372580">
                  <c:v>2898.74</c:v>
                </c:pt>
                <c:pt idx="372581">
                  <c:v>2241.81</c:v>
                </c:pt>
                <c:pt idx="372582">
                  <c:v>3041.87</c:v>
                </c:pt>
                <c:pt idx="372583">
                  <c:v>2930.99</c:v>
                </c:pt>
                <c:pt idx="372584">
                  <c:v>2737.15</c:v>
                </c:pt>
                <c:pt idx="372585">
                  <c:v>2778.06</c:v>
                </c:pt>
                <c:pt idx="372586">
                  <c:v>3846.02</c:v>
                </c:pt>
                <c:pt idx="372587">
                  <c:v>3819.68</c:v>
                </c:pt>
                <c:pt idx="372588">
                  <c:v>3727.63</c:v>
                </c:pt>
                <c:pt idx="372589">
                  <c:v>3171.55</c:v>
                </c:pt>
                <c:pt idx="372590">
                  <c:v>3571.1</c:v>
                </c:pt>
                <c:pt idx="372591">
                  <c:v>4396</c:v>
                </c:pt>
                <c:pt idx="372592">
                  <c:v>3938.32</c:v>
                </c:pt>
                <c:pt idx="372593">
                  <c:v>4705.47</c:v>
                </c:pt>
                <c:pt idx="372594">
                  <c:v>4804.37</c:v>
                </c:pt>
                <c:pt idx="372595">
                  <c:v>4716.58</c:v>
                </c:pt>
                <c:pt idx="372596">
                  <c:v>4315.5600000000004</c:v>
                </c:pt>
                <c:pt idx="372597">
                  <c:v>6109.95</c:v>
                </c:pt>
                <c:pt idx="372598">
                  <c:v>5877.26</c:v>
                </c:pt>
                <c:pt idx="372599">
                  <c:v>4665.0200000000004</c:v>
                </c:pt>
                <c:pt idx="372600">
                  <c:v>5510.38</c:v>
                </c:pt>
                <c:pt idx="372601">
                  <c:v>6367.23</c:v>
                </c:pt>
                <c:pt idx="372602">
                  <c:v>6281.36</c:v>
                </c:pt>
                <c:pt idx="372603">
                  <c:v>5903.91</c:v>
                </c:pt>
                <c:pt idx="372604">
                  <c:v>5702</c:v>
                </c:pt>
                <c:pt idx="372605">
                  <c:v>5833.73</c:v>
                </c:pt>
                <c:pt idx="372606">
                  <c:v>5892.03</c:v>
                </c:pt>
                <c:pt idx="372607">
                  <c:v>4550.99</c:v>
                </c:pt>
                <c:pt idx="372608">
                  <c:v>5893.61</c:v>
                </c:pt>
                <c:pt idx="372609">
                  <c:v>6050.08</c:v>
                </c:pt>
                <c:pt idx="372610">
                  <c:v>3898.1</c:v>
                </c:pt>
                <c:pt idx="372611">
                  <c:v>5640.45</c:v>
                </c:pt>
                <c:pt idx="372612">
                  <c:v>4918.72</c:v>
                </c:pt>
                <c:pt idx="372613">
                  <c:v>5017.1899999999996</c:v>
                </c:pt>
                <c:pt idx="372614">
                  <c:v>5480.11</c:v>
                </c:pt>
                <c:pt idx="372615">
                  <c:v>4572.91</c:v>
                </c:pt>
                <c:pt idx="372616">
                  <c:v>5536.4</c:v>
                </c:pt>
                <c:pt idx="372617">
                  <c:v>4099.55</c:v>
                </c:pt>
                <c:pt idx="372618">
                  <c:v>4313.34</c:v>
                </c:pt>
                <c:pt idx="372619">
                  <c:v>3677.94</c:v>
                </c:pt>
                <c:pt idx="372620">
                  <c:v>3817.06</c:v>
                </c:pt>
                <c:pt idx="372621">
                  <c:v>3834.37</c:v>
                </c:pt>
                <c:pt idx="372622">
                  <c:v>2964.15</c:v>
                </c:pt>
                <c:pt idx="372623">
                  <c:v>2937.04</c:v>
                </c:pt>
                <c:pt idx="372624">
                  <c:v>3265.55</c:v>
                </c:pt>
                <c:pt idx="372625">
                  <c:v>2882.73</c:v>
                </c:pt>
                <c:pt idx="372626">
                  <c:v>2778.78</c:v>
                </c:pt>
                <c:pt idx="372627">
                  <c:v>1780.57</c:v>
                </c:pt>
                <c:pt idx="372628">
                  <c:v>2698.7</c:v>
                </c:pt>
                <c:pt idx="372629">
                  <c:v>2666.81</c:v>
                </c:pt>
                <c:pt idx="372630">
                  <c:v>2773.45</c:v>
                </c:pt>
                <c:pt idx="372631">
                  <c:v>2370.64</c:v>
                </c:pt>
                <c:pt idx="372632">
                  <c:v>2988.91</c:v>
                </c:pt>
                <c:pt idx="372633">
                  <c:v>3763.04</c:v>
                </c:pt>
                <c:pt idx="372634">
                  <c:v>3172.74</c:v>
                </c:pt>
                <c:pt idx="372635">
                  <c:v>3767.19</c:v>
                </c:pt>
                <c:pt idx="372636">
                  <c:v>3225.52</c:v>
                </c:pt>
                <c:pt idx="372637">
                  <c:v>3511.04</c:v>
                </c:pt>
                <c:pt idx="372638">
                  <c:v>4062.84</c:v>
                </c:pt>
                <c:pt idx="372639">
                  <c:v>4625.4799999999996</c:v>
                </c:pt>
                <c:pt idx="372640">
                  <c:v>3959.18</c:v>
                </c:pt>
                <c:pt idx="372641">
                  <c:v>4281.3</c:v>
                </c:pt>
                <c:pt idx="372642">
                  <c:v>4171.49</c:v>
                </c:pt>
                <c:pt idx="372643">
                  <c:v>5459.62</c:v>
                </c:pt>
                <c:pt idx="372644">
                  <c:v>4908.17</c:v>
                </c:pt>
                <c:pt idx="372645">
                  <c:v>4499.5200000000004</c:v>
                </c:pt>
                <c:pt idx="372646">
                  <c:v>5600.95</c:v>
                </c:pt>
                <c:pt idx="372647">
                  <c:v>5142.53</c:v>
                </c:pt>
                <c:pt idx="372648">
                  <c:v>5556.49</c:v>
                </c:pt>
                <c:pt idx="372649">
                  <c:v>5671.32</c:v>
                </c:pt>
                <c:pt idx="372650">
                  <c:v>4829.3999999999996</c:v>
                </c:pt>
                <c:pt idx="372651">
                  <c:v>6669.46</c:v>
                </c:pt>
                <c:pt idx="372652">
                  <c:v>6672.94</c:v>
                </c:pt>
                <c:pt idx="372653">
                  <c:v>5567.4</c:v>
                </c:pt>
                <c:pt idx="372654">
                  <c:v>5578.21</c:v>
                </c:pt>
                <c:pt idx="372655">
                  <c:v>6886.68</c:v>
                </c:pt>
                <c:pt idx="372656">
                  <c:v>4767.3</c:v>
                </c:pt>
                <c:pt idx="372657">
                  <c:v>6133.43</c:v>
                </c:pt>
                <c:pt idx="372658">
                  <c:v>5929.29</c:v>
                </c:pt>
                <c:pt idx="372659">
                  <c:v>5457.11</c:v>
                </c:pt>
                <c:pt idx="372660">
                  <c:v>4768.17</c:v>
                </c:pt>
                <c:pt idx="372661">
                  <c:v>5575.51</c:v>
                </c:pt>
                <c:pt idx="372662">
                  <c:v>6102.92</c:v>
                </c:pt>
                <c:pt idx="372663">
                  <c:v>6343.12</c:v>
                </c:pt>
                <c:pt idx="372664">
                  <c:v>5506.18</c:v>
                </c:pt>
                <c:pt idx="372665">
                  <c:v>4817.67</c:v>
                </c:pt>
                <c:pt idx="372666">
                  <c:v>4432.7</c:v>
                </c:pt>
                <c:pt idx="372667">
                  <c:v>4406.3599999999997</c:v>
                </c:pt>
                <c:pt idx="372668">
                  <c:v>4117.5600000000004</c:v>
                </c:pt>
                <c:pt idx="372669">
                  <c:v>4261.1499999999996</c:v>
                </c:pt>
                <c:pt idx="372670">
                  <c:v>4078.23</c:v>
                </c:pt>
                <c:pt idx="372671">
                  <c:v>24560.82</c:v>
                </c:pt>
                <c:pt idx="372672">
                  <c:v>21886.75</c:v>
                </c:pt>
                <c:pt idx="372673">
                  <c:v>21051.52</c:v>
                </c:pt>
                <c:pt idx="372674">
                  <c:v>22179.42</c:v>
                </c:pt>
                <c:pt idx="372675">
                  <c:v>24965.23</c:v>
                </c:pt>
                <c:pt idx="372676">
                  <c:v>21582.07</c:v>
                </c:pt>
                <c:pt idx="372677">
                  <c:v>21355.919999999998</c:v>
                </c:pt>
                <c:pt idx="372678">
                  <c:v>20892.86</c:v>
                </c:pt>
                <c:pt idx="372679">
                  <c:v>22675.75</c:v>
                </c:pt>
                <c:pt idx="372680">
                  <c:v>19957.43</c:v>
                </c:pt>
                <c:pt idx="372681">
                  <c:v>22353.55</c:v>
                </c:pt>
                <c:pt idx="372682">
                  <c:v>20865.73</c:v>
                </c:pt>
                <c:pt idx="372683">
                  <c:v>20125.330000000002</c:v>
                </c:pt>
                <c:pt idx="372684">
                  <c:v>22703.99</c:v>
                </c:pt>
                <c:pt idx="372685">
                  <c:v>22230.89</c:v>
                </c:pt>
                <c:pt idx="372686">
                  <c:v>20987.15</c:v>
                </c:pt>
                <c:pt idx="372687">
                  <c:v>20718.52</c:v>
                </c:pt>
                <c:pt idx="372688">
                  <c:v>24360.720000000001</c:v>
                </c:pt>
                <c:pt idx="372689">
                  <c:v>23709.67</c:v>
                </c:pt>
                <c:pt idx="372690">
                  <c:v>23011.48</c:v>
                </c:pt>
                <c:pt idx="372691">
                  <c:v>21687.48</c:v>
                </c:pt>
                <c:pt idx="372692">
                  <c:v>25393.78</c:v>
                </c:pt>
                <c:pt idx="372693">
                  <c:v>22621.88</c:v>
                </c:pt>
                <c:pt idx="372694">
                  <c:v>23992.93</c:v>
                </c:pt>
                <c:pt idx="372695">
                  <c:v>22950.57</c:v>
                </c:pt>
                <c:pt idx="372696">
                  <c:v>24469.62</c:v>
                </c:pt>
                <c:pt idx="372697">
                  <c:v>25042.17</c:v>
                </c:pt>
                <c:pt idx="372698">
                  <c:v>21811.51</c:v>
                </c:pt>
                <c:pt idx="372699">
                  <c:v>24159.439999999999</c:v>
                </c:pt>
                <c:pt idx="372700">
                  <c:v>24691.24</c:v>
                </c:pt>
                <c:pt idx="372701">
                  <c:v>25344</c:v>
                </c:pt>
                <c:pt idx="372702">
                  <c:v>24795.279999999999</c:v>
                </c:pt>
                <c:pt idx="372703">
                  <c:v>22938.3</c:v>
                </c:pt>
                <c:pt idx="372704">
                  <c:v>23304.11</c:v>
                </c:pt>
                <c:pt idx="372705">
                  <c:v>24138.35</c:v>
                </c:pt>
                <c:pt idx="372706">
                  <c:v>24284.639999999999</c:v>
                </c:pt>
                <c:pt idx="372707">
                  <c:v>23035.83</c:v>
                </c:pt>
                <c:pt idx="372708">
                  <c:v>22169.99</c:v>
                </c:pt>
                <c:pt idx="372709">
                  <c:v>21192.06</c:v>
                </c:pt>
                <c:pt idx="372710">
                  <c:v>22126.04</c:v>
                </c:pt>
                <c:pt idx="372711">
                  <c:v>21508.11</c:v>
                </c:pt>
                <c:pt idx="372712">
                  <c:v>19454.59</c:v>
                </c:pt>
                <c:pt idx="372713">
                  <c:v>19612.13</c:v>
                </c:pt>
                <c:pt idx="372714">
                  <c:v>20659.48</c:v>
                </c:pt>
                <c:pt idx="372715">
                  <c:v>19374.12</c:v>
                </c:pt>
                <c:pt idx="372716">
                  <c:v>18351.03</c:v>
                </c:pt>
                <c:pt idx="372717">
                  <c:v>19975.14</c:v>
                </c:pt>
                <c:pt idx="372718">
                  <c:v>19104.04</c:v>
                </c:pt>
                <c:pt idx="372719">
                  <c:v>22556.79</c:v>
                </c:pt>
                <c:pt idx="372720">
                  <c:v>19482.73</c:v>
                </c:pt>
                <c:pt idx="372721">
                  <c:v>19055.73</c:v>
                </c:pt>
                <c:pt idx="372722">
                  <c:v>18776.25</c:v>
                </c:pt>
                <c:pt idx="372723">
                  <c:v>20569.14</c:v>
                </c:pt>
                <c:pt idx="372724">
                  <c:v>19876.919999999998</c:v>
                </c:pt>
                <c:pt idx="372725">
                  <c:v>21005.03</c:v>
                </c:pt>
                <c:pt idx="372726">
                  <c:v>21455.96</c:v>
                </c:pt>
                <c:pt idx="372727">
                  <c:v>22090.39</c:v>
                </c:pt>
                <c:pt idx="372728">
                  <c:v>20018.169999999998</c:v>
                </c:pt>
                <c:pt idx="372729">
                  <c:v>20789.169999999998</c:v>
                </c:pt>
                <c:pt idx="372730">
                  <c:v>20286.13</c:v>
                </c:pt>
                <c:pt idx="372731">
                  <c:v>20207.37</c:v>
                </c:pt>
                <c:pt idx="372732">
                  <c:v>21250.55</c:v>
                </c:pt>
                <c:pt idx="372733">
                  <c:v>18415.080000000002</c:v>
                </c:pt>
                <c:pt idx="372734">
                  <c:v>20323.11</c:v>
                </c:pt>
                <c:pt idx="372735">
                  <c:v>17635.89</c:v>
                </c:pt>
                <c:pt idx="372736">
                  <c:v>22935.42</c:v>
                </c:pt>
                <c:pt idx="372737">
                  <c:v>18815.259999999998</c:v>
                </c:pt>
                <c:pt idx="372738">
                  <c:v>20771.310000000001</c:v>
                </c:pt>
                <c:pt idx="372739">
                  <c:v>20697.080000000002</c:v>
                </c:pt>
                <c:pt idx="372740">
                  <c:v>23172.14</c:v>
                </c:pt>
                <c:pt idx="372741">
                  <c:v>21160.6</c:v>
                </c:pt>
                <c:pt idx="372742">
                  <c:v>20172.36</c:v>
                </c:pt>
                <c:pt idx="372743">
                  <c:v>20051.009999999998</c:v>
                </c:pt>
                <c:pt idx="372744">
                  <c:v>22815.33</c:v>
                </c:pt>
                <c:pt idx="372745">
                  <c:v>22368.74</c:v>
                </c:pt>
                <c:pt idx="372746">
                  <c:v>20216.21</c:v>
                </c:pt>
                <c:pt idx="372747">
                  <c:v>20920.560000000001</c:v>
                </c:pt>
                <c:pt idx="372748">
                  <c:v>21082.74</c:v>
                </c:pt>
                <c:pt idx="372749">
                  <c:v>23675.19</c:v>
                </c:pt>
                <c:pt idx="372750">
                  <c:v>21782.45</c:v>
                </c:pt>
                <c:pt idx="372751">
                  <c:v>23388.87</c:v>
                </c:pt>
                <c:pt idx="372752">
                  <c:v>22387.49</c:v>
                </c:pt>
                <c:pt idx="372753">
                  <c:v>21213.11</c:v>
                </c:pt>
                <c:pt idx="372754">
                  <c:v>24827.14</c:v>
                </c:pt>
                <c:pt idx="372755">
                  <c:v>22676.17</c:v>
                </c:pt>
                <c:pt idx="372756">
                  <c:v>22169.439999999999</c:v>
                </c:pt>
                <c:pt idx="372757">
                  <c:v>22158.81</c:v>
                </c:pt>
                <c:pt idx="372758">
                  <c:v>25467.05</c:v>
                </c:pt>
                <c:pt idx="372759">
                  <c:v>22600.32</c:v>
                </c:pt>
                <c:pt idx="372760">
                  <c:v>21581.21</c:v>
                </c:pt>
                <c:pt idx="372761">
                  <c:v>20790.43</c:v>
                </c:pt>
                <c:pt idx="372762">
                  <c:v>22325.98</c:v>
                </c:pt>
                <c:pt idx="372763">
                  <c:v>22312.91</c:v>
                </c:pt>
                <c:pt idx="372764">
                  <c:v>19478.990000000002</c:v>
                </c:pt>
                <c:pt idx="372765">
                  <c:v>18212.439999999999</c:v>
                </c:pt>
                <c:pt idx="372766">
                  <c:v>19691.900000000001</c:v>
                </c:pt>
                <c:pt idx="372767">
                  <c:v>19928.689999999999</c:v>
                </c:pt>
                <c:pt idx="372768">
                  <c:v>18795.57</c:v>
                </c:pt>
                <c:pt idx="372769">
                  <c:v>20119.009999999998</c:v>
                </c:pt>
                <c:pt idx="372770">
                  <c:v>15828.79</c:v>
                </c:pt>
                <c:pt idx="372771">
                  <c:v>20912.14</c:v>
                </c:pt>
                <c:pt idx="372772">
                  <c:v>18525.91</c:v>
                </c:pt>
                <c:pt idx="372773">
                  <c:v>20018.43</c:v>
                </c:pt>
                <c:pt idx="372774">
                  <c:v>16711.759999999998</c:v>
                </c:pt>
                <c:pt idx="372775">
                  <c:v>21888.240000000002</c:v>
                </c:pt>
                <c:pt idx="372776">
                  <c:v>20576</c:v>
                </c:pt>
                <c:pt idx="372777">
                  <c:v>19626.45</c:v>
                </c:pt>
                <c:pt idx="372778">
                  <c:v>21102.560000000001</c:v>
                </c:pt>
                <c:pt idx="372779">
                  <c:v>22051.46</c:v>
                </c:pt>
                <c:pt idx="372780">
                  <c:v>21192.89</c:v>
                </c:pt>
                <c:pt idx="372781">
                  <c:v>20451</c:v>
                </c:pt>
                <c:pt idx="372782">
                  <c:v>18580.560000000001</c:v>
                </c:pt>
                <c:pt idx="372783">
                  <c:v>18515.89</c:v>
                </c:pt>
                <c:pt idx="372784">
                  <c:v>22760.18</c:v>
                </c:pt>
                <c:pt idx="372785">
                  <c:v>17622.77</c:v>
                </c:pt>
                <c:pt idx="372786">
                  <c:v>20216.34</c:v>
                </c:pt>
                <c:pt idx="372787">
                  <c:v>19691.71</c:v>
                </c:pt>
                <c:pt idx="372788">
                  <c:v>22668.6</c:v>
                </c:pt>
                <c:pt idx="372789">
                  <c:v>20616.29</c:v>
                </c:pt>
                <c:pt idx="372790">
                  <c:v>18102.77</c:v>
                </c:pt>
                <c:pt idx="372791">
                  <c:v>19867.3</c:v>
                </c:pt>
                <c:pt idx="372792">
                  <c:v>21423.23</c:v>
                </c:pt>
                <c:pt idx="372793">
                  <c:v>23609.3</c:v>
                </c:pt>
                <c:pt idx="372794">
                  <c:v>20579.77</c:v>
                </c:pt>
                <c:pt idx="372795">
                  <c:v>20694.55</c:v>
                </c:pt>
                <c:pt idx="372796">
                  <c:v>22596.91</c:v>
                </c:pt>
                <c:pt idx="372797">
                  <c:v>23735.21</c:v>
                </c:pt>
                <c:pt idx="372798">
                  <c:v>21441.98</c:v>
                </c:pt>
                <c:pt idx="372799">
                  <c:v>21514</c:v>
                </c:pt>
                <c:pt idx="372800">
                  <c:v>20903.97</c:v>
                </c:pt>
                <c:pt idx="372801">
                  <c:v>24438.68</c:v>
                </c:pt>
                <c:pt idx="372802">
                  <c:v>24070.11</c:v>
                </c:pt>
                <c:pt idx="372803">
                  <c:v>24196.13</c:v>
                </c:pt>
                <c:pt idx="372804">
                  <c:v>23379.65</c:v>
                </c:pt>
                <c:pt idx="372805">
                  <c:v>23145.9</c:v>
                </c:pt>
                <c:pt idx="372806">
                  <c:v>25384.15</c:v>
                </c:pt>
                <c:pt idx="372807">
                  <c:v>23194.34</c:v>
                </c:pt>
                <c:pt idx="372808">
                  <c:v>23028.400000000001</c:v>
                </c:pt>
                <c:pt idx="372809">
                  <c:v>22418.47</c:v>
                </c:pt>
                <c:pt idx="372810">
                  <c:v>24578.62</c:v>
                </c:pt>
                <c:pt idx="372811">
                  <c:v>23011.71</c:v>
                </c:pt>
                <c:pt idx="372812">
                  <c:v>20789.830000000002</c:v>
                </c:pt>
                <c:pt idx="372813">
                  <c:v>21119.09</c:v>
                </c:pt>
                <c:pt idx="372814">
                  <c:v>11527.12</c:v>
                </c:pt>
                <c:pt idx="372815">
                  <c:v>12559.68</c:v>
                </c:pt>
                <c:pt idx="372816">
                  <c:v>11042.58</c:v>
                </c:pt>
                <c:pt idx="372817">
                  <c:v>10384.18</c:v>
                </c:pt>
                <c:pt idx="372818">
                  <c:v>13102.73</c:v>
                </c:pt>
                <c:pt idx="372819">
                  <c:v>12163.88</c:v>
                </c:pt>
                <c:pt idx="372820">
                  <c:v>12709.85</c:v>
                </c:pt>
                <c:pt idx="372821">
                  <c:v>10121.06</c:v>
                </c:pt>
                <c:pt idx="372822">
                  <c:v>9811.25</c:v>
                </c:pt>
                <c:pt idx="372823">
                  <c:v>9121.7099999999991</c:v>
                </c:pt>
                <c:pt idx="372824">
                  <c:v>9919.73</c:v>
                </c:pt>
                <c:pt idx="372825">
                  <c:v>10869.37</c:v>
                </c:pt>
                <c:pt idx="372826">
                  <c:v>10209.36</c:v>
                </c:pt>
                <c:pt idx="372827">
                  <c:v>11138.34</c:v>
                </c:pt>
                <c:pt idx="372828">
                  <c:v>11080.87</c:v>
                </c:pt>
                <c:pt idx="372829">
                  <c:v>9715.44</c:v>
                </c:pt>
                <c:pt idx="372830">
                  <c:v>10723.5</c:v>
                </c:pt>
                <c:pt idx="372831">
                  <c:v>9368.1200000000008</c:v>
                </c:pt>
                <c:pt idx="372832">
                  <c:v>10949.62</c:v>
                </c:pt>
                <c:pt idx="372833">
                  <c:v>10364.14</c:v>
                </c:pt>
                <c:pt idx="372834">
                  <c:v>10270.23</c:v>
                </c:pt>
                <c:pt idx="372835">
                  <c:v>11848.29</c:v>
                </c:pt>
                <c:pt idx="372836">
                  <c:v>11368.78</c:v>
                </c:pt>
                <c:pt idx="372837">
                  <c:v>11333.28</c:v>
                </c:pt>
                <c:pt idx="372838">
                  <c:v>10980.16</c:v>
                </c:pt>
                <c:pt idx="372839">
                  <c:v>13464.52</c:v>
                </c:pt>
                <c:pt idx="372840">
                  <c:v>13923.94</c:v>
                </c:pt>
                <c:pt idx="372841">
                  <c:v>13203.14</c:v>
                </c:pt>
                <c:pt idx="372842">
                  <c:v>11486.14</c:v>
                </c:pt>
                <c:pt idx="372843">
                  <c:v>13728.17</c:v>
                </c:pt>
                <c:pt idx="372844">
                  <c:v>13106.64</c:v>
                </c:pt>
                <c:pt idx="372845">
                  <c:v>13332.17</c:v>
                </c:pt>
                <c:pt idx="372846">
                  <c:v>11044.77</c:v>
                </c:pt>
                <c:pt idx="372847">
                  <c:v>11380.39</c:v>
                </c:pt>
                <c:pt idx="372848">
                  <c:v>12434.48</c:v>
                </c:pt>
                <c:pt idx="372849">
                  <c:v>10995.28</c:v>
                </c:pt>
                <c:pt idx="372850">
                  <c:v>13046.07</c:v>
                </c:pt>
                <c:pt idx="372851">
                  <c:v>12089.22</c:v>
                </c:pt>
                <c:pt idx="372852">
                  <c:v>12483.76</c:v>
                </c:pt>
                <c:pt idx="372853">
                  <c:v>13530.48</c:v>
                </c:pt>
                <c:pt idx="372854">
                  <c:v>12460</c:v>
                </c:pt>
                <c:pt idx="372855">
                  <c:v>13783.21</c:v>
                </c:pt>
                <c:pt idx="372856">
                  <c:v>31028.33</c:v>
                </c:pt>
                <c:pt idx="372857">
                  <c:v>17447.05</c:v>
                </c:pt>
                <c:pt idx="372858">
                  <c:v>21637.23</c:v>
                </c:pt>
                <c:pt idx="372859">
                  <c:v>29274.27</c:v>
                </c:pt>
                <c:pt idx="372860">
                  <c:v>51571.69</c:v>
                </c:pt>
                <c:pt idx="372861">
                  <c:v>12619.4</c:v>
                </c:pt>
                <c:pt idx="372862">
                  <c:v>10733.25</c:v>
                </c:pt>
                <c:pt idx="372863">
                  <c:v>8287.98</c:v>
                </c:pt>
                <c:pt idx="372864">
                  <c:v>7830.91</c:v>
                </c:pt>
                <c:pt idx="372865">
                  <c:v>7949.03</c:v>
                </c:pt>
                <c:pt idx="372866">
                  <c:v>9936.68</c:v>
                </c:pt>
                <c:pt idx="372867">
                  <c:v>10082.31</c:v>
                </c:pt>
                <c:pt idx="372868">
                  <c:v>12869.46</c:v>
                </c:pt>
                <c:pt idx="372869">
                  <c:v>11238.61</c:v>
                </c:pt>
                <c:pt idx="372870">
                  <c:v>10737.2</c:v>
                </c:pt>
                <c:pt idx="372871">
                  <c:v>9546.19</c:v>
                </c:pt>
                <c:pt idx="372872">
                  <c:v>10701.33</c:v>
                </c:pt>
                <c:pt idx="372873">
                  <c:v>10368.39</c:v>
                </c:pt>
                <c:pt idx="372874">
                  <c:v>9900.58</c:v>
                </c:pt>
                <c:pt idx="372875">
                  <c:v>9254.08</c:v>
                </c:pt>
                <c:pt idx="372876">
                  <c:v>9152.5300000000007</c:v>
                </c:pt>
                <c:pt idx="372877">
                  <c:v>9494.69</c:v>
                </c:pt>
                <c:pt idx="372878">
                  <c:v>9526.0400000000009</c:v>
                </c:pt>
                <c:pt idx="372879">
                  <c:v>9682.2199999999993</c:v>
                </c:pt>
                <c:pt idx="372880">
                  <c:v>10997.58</c:v>
                </c:pt>
                <c:pt idx="372881">
                  <c:v>8255.8700000000008</c:v>
                </c:pt>
                <c:pt idx="372882">
                  <c:v>10191.379999999999</c:v>
                </c:pt>
                <c:pt idx="372883">
                  <c:v>10243.530000000001</c:v>
                </c:pt>
                <c:pt idx="372884">
                  <c:v>9453</c:v>
                </c:pt>
                <c:pt idx="372885">
                  <c:v>10692.16</c:v>
                </c:pt>
                <c:pt idx="372886">
                  <c:v>10088.59</c:v>
                </c:pt>
                <c:pt idx="372887">
                  <c:v>11492.61</c:v>
                </c:pt>
                <c:pt idx="372888">
                  <c:v>10620.21</c:v>
                </c:pt>
                <c:pt idx="372889">
                  <c:v>9049.0300000000007</c:v>
                </c:pt>
                <c:pt idx="372890">
                  <c:v>10435.969999999999</c:v>
                </c:pt>
                <c:pt idx="372891">
                  <c:v>11404.93</c:v>
                </c:pt>
                <c:pt idx="372892">
                  <c:v>11854</c:v>
                </c:pt>
                <c:pt idx="372893">
                  <c:v>11007.96</c:v>
                </c:pt>
                <c:pt idx="372894">
                  <c:v>11119.26</c:v>
                </c:pt>
                <c:pt idx="372895">
                  <c:v>10955.89</c:v>
                </c:pt>
                <c:pt idx="372896">
                  <c:v>10357.89</c:v>
                </c:pt>
                <c:pt idx="372897">
                  <c:v>12653.2</c:v>
                </c:pt>
                <c:pt idx="372898">
                  <c:v>10913.44</c:v>
                </c:pt>
                <c:pt idx="372899">
                  <c:v>11229.26</c:v>
                </c:pt>
                <c:pt idx="372900">
                  <c:v>10877.81</c:v>
                </c:pt>
                <c:pt idx="372901">
                  <c:v>13644.95</c:v>
                </c:pt>
                <c:pt idx="372902">
                  <c:v>11673.07</c:v>
                </c:pt>
                <c:pt idx="372903">
                  <c:v>12957.87</c:v>
                </c:pt>
                <c:pt idx="372904">
                  <c:v>11873.77</c:v>
                </c:pt>
                <c:pt idx="372905">
                  <c:v>11760.23</c:v>
                </c:pt>
                <c:pt idx="372906">
                  <c:v>13159.55</c:v>
                </c:pt>
                <c:pt idx="372907">
                  <c:v>14479.29</c:v>
                </c:pt>
                <c:pt idx="372908">
                  <c:v>27558.47</c:v>
                </c:pt>
                <c:pt idx="372909">
                  <c:v>17596.25</c:v>
                </c:pt>
                <c:pt idx="372910">
                  <c:v>21891.37</c:v>
                </c:pt>
                <c:pt idx="372911">
                  <c:v>24888.03</c:v>
                </c:pt>
                <c:pt idx="372912">
                  <c:v>43797.53</c:v>
                </c:pt>
                <c:pt idx="372913">
                  <c:v>16723.36</c:v>
                </c:pt>
                <c:pt idx="372914">
                  <c:v>11469.82</c:v>
                </c:pt>
                <c:pt idx="372915">
                  <c:v>9328.9699999999993</c:v>
                </c:pt>
                <c:pt idx="372916">
                  <c:v>9637.7199999999993</c:v>
                </c:pt>
                <c:pt idx="372917">
                  <c:v>8258.7800000000007</c:v>
                </c:pt>
                <c:pt idx="372918">
                  <c:v>11333.78</c:v>
                </c:pt>
                <c:pt idx="372919">
                  <c:v>12406.93</c:v>
                </c:pt>
                <c:pt idx="372920">
                  <c:v>11627.92</c:v>
                </c:pt>
                <c:pt idx="372921">
                  <c:v>12911.37</c:v>
                </c:pt>
                <c:pt idx="372922">
                  <c:v>8707.23</c:v>
                </c:pt>
                <c:pt idx="372923">
                  <c:v>10089.67</c:v>
                </c:pt>
                <c:pt idx="372924">
                  <c:v>11040.53</c:v>
                </c:pt>
                <c:pt idx="372925">
                  <c:v>8709.3700000000008</c:v>
                </c:pt>
                <c:pt idx="372926">
                  <c:v>10167.91</c:v>
                </c:pt>
                <c:pt idx="372927">
                  <c:v>13231.83</c:v>
                </c:pt>
                <c:pt idx="372928">
                  <c:v>10522.05</c:v>
                </c:pt>
                <c:pt idx="372929">
                  <c:v>10275.51</c:v>
                </c:pt>
                <c:pt idx="372930">
                  <c:v>10988.96</c:v>
                </c:pt>
                <c:pt idx="372931">
                  <c:v>11834.77</c:v>
                </c:pt>
                <c:pt idx="372932">
                  <c:v>11013.33</c:v>
                </c:pt>
                <c:pt idx="372933">
                  <c:v>9785.84</c:v>
                </c:pt>
                <c:pt idx="372934">
                  <c:v>8692.59</c:v>
                </c:pt>
                <c:pt idx="372935">
                  <c:v>10633.64</c:v>
                </c:pt>
                <c:pt idx="372936">
                  <c:v>12021.2</c:v>
                </c:pt>
                <c:pt idx="372937">
                  <c:v>10660.45</c:v>
                </c:pt>
                <c:pt idx="372938">
                  <c:v>10722.65</c:v>
                </c:pt>
                <c:pt idx="372939">
                  <c:v>9312.39</c:v>
                </c:pt>
                <c:pt idx="372940">
                  <c:v>12393.22</c:v>
                </c:pt>
                <c:pt idx="372941">
                  <c:v>9015.92</c:v>
                </c:pt>
                <c:pt idx="372942">
                  <c:v>9591.0400000000009</c:v>
                </c:pt>
                <c:pt idx="372943">
                  <c:v>11809.27</c:v>
                </c:pt>
                <c:pt idx="372944">
                  <c:v>11889.53</c:v>
                </c:pt>
                <c:pt idx="372945">
                  <c:v>11800.47</c:v>
                </c:pt>
                <c:pt idx="372946">
                  <c:v>10382.280000000001</c:v>
                </c:pt>
                <c:pt idx="372947">
                  <c:v>10105.75</c:v>
                </c:pt>
                <c:pt idx="372948">
                  <c:v>13161.68</c:v>
                </c:pt>
                <c:pt idx="372949">
                  <c:v>13292.32</c:v>
                </c:pt>
                <c:pt idx="372950">
                  <c:v>11274.8</c:v>
                </c:pt>
                <c:pt idx="372951">
                  <c:v>11084.78</c:v>
                </c:pt>
                <c:pt idx="372952">
                  <c:v>12335.68</c:v>
                </c:pt>
                <c:pt idx="372953">
                  <c:v>12835.4</c:v>
                </c:pt>
                <c:pt idx="372954">
                  <c:v>12224.16</c:v>
                </c:pt>
                <c:pt idx="372955">
                  <c:v>11386.74</c:v>
                </c:pt>
                <c:pt idx="372956">
                  <c:v>10920.75</c:v>
                </c:pt>
                <c:pt idx="372957">
                  <c:v>3263.97</c:v>
                </c:pt>
                <c:pt idx="372958">
                  <c:v>3334.55</c:v>
                </c:pt>
                <c:pt idx="372959">
                  <c:v>4421.5200000000004</c:v>
                </c:pt>
                <c:pt idx="372960">
                  <c:v>4232.67</c:v>
                </c:pt>
                <c:pt idx="372961">
                  <c:v>5708.55</c:v>
                </c:pt>
                <c:pt idx="372962">
                  <c:v>7851.13</c:v>
                </c:pt>
                <c:pt idx="372963">
                  <c:v>9852.84</c:v>
                </c:pt>
                <c:pt idx="372964">
                  <c:v>12593.35</c:v>
                </c:pt>
                <c:pt idx="372965">
                  <c:v>13001.26</c:v>
                </c:pt>
                <c:pt idx="372966">
                  <c:v>19574.04</c:v>
                </c:pt>
                <c:pt idx="372967">
                  <c:v>21478.87</c:v>
                </c:pt>
                <c:pt idx="372968">
                  <c:v>18192.439999999999</c:v>
                </c:pt>
                <c:pt idx="372969">
                  <c:v>27739.19</c:v>
                </c:pt>
                <c:pt idx="372970">
                  <c:v>31669.84</c:v>
                </c:pt>
                <c:pt idx="372971">
                  <c:v>25425.99</c:v>
                </c:pt>
                <c:pt idx="372972">
                  <c:v>34480.49</c:v>
                </c:pt>
                <c:pt idx="372973">
                  <c:v>48983.7</c:v>
                </c:pt>
                <c:pt idx="372974">
                  <c:v>43646.2</c:v>
                </c:pt>
                <c:pt idx="372975">
                  <c:v>30024.43</c:v>
                </c:pt>
                <c:pt idx="372976">
                  <c:v>27989.29</c:v>
                </c:pt>
                <c:pt idx="372977">
                  <c:v>28811.31</c:v>
                </c:pt>
                <c:pt idx="372978">
                  <c:v>26567.89</c:v>
                </c:pt>
                <c:pt idx="372979">
                  <c:v>28112.71</c:v>
                </c:pt>
                <c:pt idx="372980">
                  <c:v>18977.64</c:v>
                </c:pt>
                <c:pt idx="372981">
                  <c:v>18913.87</c:v>
                </c:pt>
                <c:pt idx="372982">
                  <c:v>15646.98</c:v>
                </c:pt>
                <c:pt idx="372983">
                  <c:v>15278.75</c:v>
                </c:pt>
                <c:pt idx="372984">
                  <c:v>12251.77</c:v>
                </c:pt>
                <c:pt idx="372985">
                  <c:v>11519.76</c:v>
                </c:pt>
                <c:pt idx="372986">
                  <c:v>9855.3700000000008</c:v>
                </c:pt>
                <c:pt idx="372987">
                  <c:v>9187.74</c:v>
                </c:pt>
                <c:pt idx="372988">
                  <c:v>7704.12</c:v>
                </c:pt>
                <c:pt idx="372989">
                  <c:v>4904.01</c:v>
                </c:pt>
                <c:pt idx="372990">
                  <c:v>5600.68</c:v>
                </c:pt>
                <c:pt idx="372991">
                  <c:v>4536.51</c:v>
                </c:pt>
                <c:pt idx="372992">
                  <c:v>5840.9</c:v>
                </c:pt>
                <c:pt idx="372993">
                  <c:v>4829.79</c:v>
                </c:pt>
                <c:pt idx="372994">
                  <c:v>2675.74</c:v>
                </c:pt>
                <c:pt idx="372995">
                  <c:v>3386.97</c:v>
                </c:pt>
                <c:pt idx="372996">
                  <c:v>3006.14</c:v>
                </c:pt>
                <c:pt idx="372997">
                  <c:v>3093.42</c:v>
                </c:pt>
                <c:pt idx="372998">
                  <c:v>2958.57</c:v>
                </c:pt>
                <c:pt idx="372999">
                  <c:v>3515.82</c:v>
                </c:pt>
                <c:pt idx="373000">
                  <c:v>3068.31</c:v>
                </c:pt>
                <c:pt idx="373001">
                  <c:v>4519.21</c:v>
                </c:pt>
                <c:pt idx="373002">
                  <c:v>3366.25</c:v>
                </c:pt>
                <c:pt idx="373003">
                  <c:v>4650.01</c:v>
                </c:pt>
                <c:pt idx="373004">
                  <c:v>5280.33</c:v>
                </c:pt>
                <c:pt idx="373005">
                  <c:v>2711.19</c:v>
                </c:pt>
                <c:pt idx="373006">
                  <c:v>2830.37</c:v>
                </c:pt>
                <c:pt idx="373007">
                  <c:v>3486.04</c:v>
                </c:pt>
                <c:pt idx="373008">
                  <c:v>2591.9299999999998</c:v>
                </c:pt>
                <c:pt idx="373009">
                  <c:v>4615.25</c:v>
                </c:pt>
                <c:pt idx="373010">
                  <c:v>4207.4799999999996</c:v>
                </c:pt>
                <c:pt idx="373011">
                  <c:v>3573.86</c:v>
                </c:pt>
                <c:pt idx="373012">
                  <c:v>3612.5</c:v>
                </c:pt>
                <c:pt idx="373013">
                  <c:v>5081.53</c:v>
                </c:pt>
                <c:pt idx="373014">
                  <c:v>4394.66</c:v>
                </c:pt>
                <c:pt idx="373015">
                  <c:v>5352.6</c:v>
                </c:pt>
                <c:pt idx="373016">
                  <c:v>5861.71</c:v>
                </c:pt>
                <c:pt idx="373017">
                  <c:v>5793.15</c:v>
                </c:pt>
                <c:pt idx="373018">
                  <c:v>10352.94</c:v>
                </c:pt>
                <c:pt idx="373019">
                  <c:v>14697.58</c:v>
                </c:pt>
                <c:pt idx="373020">
                  <c:v>13725.36</c:v>
                </c:pt>
                <c:pt idx="373021">
                  <c:v>16121.27</c:v>
                </c:pt>
                <c:pt idx="373022">
                  <c:v>29168.55</c:v>
                </c:pt>
                <c:pt idx="373023">
                  <c:v>37136.699999999997</c:v>
                </c:pt>
                <c:pt idx="373024">
                  <c:v>29159.47</c:v>
                </c:pt>
                <c:pt idx="373025">
                  <c:v>38007.19</c:v>
                </c:pt>
                <c:pt idx="373026">
                  <c:v>43974.35</c:v>
                </c:pt>
                <c:pt idx="373027">
                  <c:v>34645.53</c:v>
                </c:pt>
                <c:pt idx="373028">
                  <c:v>24817.63</c:v>
                </c:pt>
                <c:pt idx="373029">
                  <c:v>28125.64</c:v>
                </c:pt>
                <c:pt idx="373030">
                  <c:v>24255.49</c:v>
                </c:pt>
                <c:pt idx="373031">
                  <c:v>28391.1</c:v>
                </c:pt>
                <c:pt idx="373032">
                  <c:v>22079.35</c:v>
                </c:pt>
                <c:pt idx="373033">
                  <c:v>22036.98</c:v>
                </c:pt>
                <c:pt idx="373034">
                  <c:v>15280.68</c:v>
                </c:pt>
                <c:pt idx="373035">
                  <c:v>14899.92</c:v>
                </c:pt>
                <c:pt idx="373036">
                  <c:v>11191.62</c:v>
                </c:pt>
                <c:pt idx="373037">
                  <c:v>8971.82</c:v>
                </c:pt>
                <c:pt idx="373038">
                  <c:v>8569.74</c:v>
                </c:pt>
                <c:pt idx="373039">
                  <c:v>6477.19</c:v>
                </c:pt>
                <c:pt idx="373040">
                  <c:v>7588.42</c:v>
                </c:pt>
                <c:pt idx="373041">
                  <c:v>5471.84</c:v>
                </c:pt>
                <c:pt idx="373042">
                  <c:v>5790.7</c:v>
                </c:pt>
                <c:pt idx="373043">
                  <c:v>4487.47</c:v>
                </c:pt>
                <c:pt idx="373044">
                  <c:v>3555.9</c:v>
                </c:pt>
                <c:pt idx="373045">
                  <c:v>4076.59</c:v>
                </c:pt>
                <c:pt idx="373046">
                  <c:v>3237.22</c:v>
                </c:pt>
                <c:pt idx="373047">
                  <c:v>3933.97</c:v>
                </c:pt>
                <c:pt idx="373048">
                  <c:v>3832.08</c:v>
                </c:pt>
                <c:pt idx="373049">
                  <c:v>3865.69</c:v>
                </c:pt>
                <c:pt idx="373050">
                  <c:v>2642.42</c:v>
                </c:pt>
                <c:pt idx="373051">
                  <c:v>5315.87</c:v>
                </c:pt>
                <c:pt idx="373052">
                  <c:v>4374.74</c:v>
                </c:pt>
                <c:pt idx="373053">
                  <c:v>4051.02</c:v>
                </c:pt>
                <c:pt idx="373054">
                  <c:v>3370.44</c:v>
                </c:pt>
                <c:pt idx="373055">
                  <c:v>5483.56</c:v>
                </c:pt>
                <c:pt idx="373056">
                  <c:v>4367.59</c:v>
                </c:pt>
                <c:pt idx="373057">
                  <c:v>3969.61</c:v>
                </c:pt>
                <c:pt idx="373058">
                  <c:v>2913.42</c:v>
                </c:pt>
                <c:pt idx="373059">
                  <c:v>4354.1000000000004</c:v>
                </c:pt>
                <c:pt idx="373060">
                  <c:v>3291.75</c:v>
                </c:pt>
                <c:pt idx="373061">
                  <c:v>3957.42</c:v>
                </c:pt>
                <c:pt idx="373062">
                  <c:v>4347.8100000000004</c:v>
                </c:pt>
                <c:pt idx="373063">
                  <c:v>3899.02</c:v>
                </c:pt>
                <c:pt idx="373064">
                  <c:v>3922.99</c:v>
                </c:pt>
                <c:pt idx="373065">
                  <c:v>4317.1899999999996</c:v>
                </c:pt>
                <c:pt idx="373066">
                  <c:v>6494.99</c:v>
                </c:pt>
                <c:pt idx="373067">
                  <c:v>8072.52</c:v>
                </c:pt>
                <c:pt idx="373068">
                  <c:v>20067.23</c:v>
                </c:pt>
                <c:pt idx="373069">
                  <c:v>10386.280000000001</c:v>
                </c:pt>
                <c:pt idx="373070">
                  <c:v>12631.79</c:v>
                </c:pt>
                <c:pt idx="373071">
                  <c:v>11437.84</c:v>
                </c:pt>
                <c:pt idx="373072">
                  <c:v>26485.06</c:v>
                </c:pt>
                <c:pt idx="373073">
                  <c:v>19890.439999999999</c:v>
                </c:pt>
                <c:pt idx="373074">
                  <c:v>19718.599999999999</c:v>
                </c:pt>
                <c:pt idx="373075">
                  <c:v>30072.3</c:v>
                </c:pt>
                <c:pt idx="373076">
                  <c:v>37018.82</c:v>
                </c:pt>
                <c:pt idx="373077">
                  <c:v>46427.46</c:v>
                </c:pt>
                <c:pt idx="373078">
                  <c:v>44743.64</c:v>
                </c:pt>
                <c:pt idx="373079">
                  <c:v>26899.01</c:v>
                </c:pt>
                <c:pt idx="373080">
                  <c:v>31313.24</c:v>
                </c:pt>
                <c:pt idx="373081">
                  <c:v>33313.22</c:v>
                </c:pt>
                <c:pt idx="373082">
                  <c:v>25254.34</c:v>
                </c:pt>
                <c:pt idx="373083">
                  <c:v>28554.6</c:v>
                </c:pt>
                <c:pt idx="373084">
                  <c:v>21004.04</c:v>
                </c:pt>
                <c:pt idx="373085">
                  <c:v>18168.27</c:v>
                </c:pt>
                <c:pt idx="373086">
                  <c:v>13261.52</c:v>
                </c:pt>
                <c:pt idx="373087">
                  <c:v>14882.31</c:v>
                </c:pt>
                <c:pt idx="373088">
                  <c:v>13917.89</c:v>
                </c:pt>
                <c:pt idx="373089">
                  <c:v>10589.34</c:v>
                </c:pt>
                <c:pt idx="373090">
                  <c:v>9229.98</c:v>
                </c:pt>
                <c:pt idx="373091">
                  <c:v>9655.0499999999993</c:v>
                </c:pt>
                <c:pt idx="373092">
                  <c:v>11957.96</c:v>
                </c:pt>
                <c:pt idx="373093">
                  <c:v>6137.72</c:v>
                </c:pt>
                <c:pt idx="373094">
                  <c:v>6280.72</c:v>
                </c:pt>
                <c:pt idx="373095">
                  <c:v>5862.55</c:v>
                </c:pt>
                <c:pt idx="373096">
                  <c:v>4707.43</c:v>
                </c:pt>
                <c:pt idx="373097">
                  <c:v>4138.5</c:v>
                </c:pt>
                <c:pt idx="373098">
                  <c:v>4038.74</c:v>
                </c:pt>
                <c:pt idx="373099">
                  <c:v>4343.71</c:v>
                </c:pt>
                <c:pt idx="373100">
                  <c:v>7587.77</c:v>
                </c:pt>
                <c:pt idx="373101">
                  <c:v>7934.09</c:v>
                </c:pt>
                <c:pt idx="373102">
                  <c:v>8200.69</c:v>
                </c:pt>
                <c:pt idx="373103">
                  <c:v>8957.2900000000009</c:v>
                </c:pt>
                <c:pt idx="373104">
                  <c:v>9067.5400000000009</c:v>
                </c:pt>
                <c:pt idx="373105">
                  <c:v>8372.7800000000007</c:v>
                </c:pt>
                <c:pt idx="373106">
                  <c:v>8747.93</c:v>
                </c:pt>
                <c:pt idx="373107">
                  <c:v>7783.68</c:v>
                </c:pt>
                <c:pt idx="373108">
                  <c:v>7478.37</c:v>
                </c:pt>
                <c:pt idx="373109">
                  <c:v>7075.66</c:v>
                </c:pt>
                <c:pt idx="373110">
                  <c:v>6359.4</c:v>
                </c:pt>
                <c:pt idx="373111">
                  <c:v>6452.42</c:v>
                </c:pt>
                <c:pt idx="373112">
                  <c:v>6054.85</c:v>
                </c:pt>
                <c:pt idx="373113">
                  <c:v>7334.46</c:v>
                </c:pt>
                <c:pt idx="373114">
                  <c:v>6410.26</c:v>
                </c:pt>
                <c:pt idx="373115">
                  <c:v>5945.99</c:v>
                </c:pt>
                <c:pt idx="373116">
                  <c:v>6005.86</c:v>
                </c:pt>
                <c:pt idx="373117">
                  <c:v>6364.23</c:v>
                </c:pt>
                <c:pt idx="373118">
                  <c:v>7966.01</c:v>
                </c:pt>
                <c:pt idx="373119">
                  <c:v>7463.54</c:v>
                </c:pt>
                <c:pt idx="373120">
                  <c:v>6171.99</c:v>
                </c:pt>
                <c:pt idx="373121">
                  <c:v>7323.82</c:v>
                </c:pt>
                <c:pt idx="373122">
                  <c:v>6628.39</c:v>
                </c:pt>
                <c:pt idx="373123">
                  <c:v>7347.49</c:v>
                </c:pt>
                <c:pt idx="373124">
                  <c:v>6709.96</c:v>
                </c:pt>
                <c:pt idx="373125">
                  <c:v>7671.78</c:v>
                </c:pt>
                <c:pt idx="373126">
                  <c:v>7977.46</c:v>
                </c:pt>
                <c:pt idx="373127">
                  <c:v>6174.95</c:v>
                </c:pt>
                <c:pt idx="373128">
                  <c:v>6634.14</c:v>
                </c:pt>
                <c:pt idx="373129">
                  <c:v>8508.15</c:v>
                </c:pt>
                <c:pt idx="373130">
                  <c:v>7520.25</c:v>
                </c:pt>
                <c:pt idx="373131">
                  <c:v>6797.64</c:v>
                </c:pt>
                <c:pt idx="373132">
                  <c:v>7235.83</c:v>
                </c:pt>
                <c:pt idx="373133">
                  <c:v>8788.5400000000009</c:v>
                </c:pt>
                <c:pt idx="373134">
                  <c:v>8765.75</c:v>
                </c:pt>
                <c:pt idx="373135">
                  <c:v>9005.19</c:v>
                </c:pt>
                <c:pt idx="373136">
                  <c:v>8254.01</c:v>
                </c:pt>
                <c:pt idx="373137">
                  <c:v>8686.16</c:v>
                </c:pt>
                <c:pt idx="373138">
                  <c:v>7395.74</c:v>
                </c:pt>
                <c:pt idx="373139">
                  <c:v>7548.1</c:v>
                </c:pt>
                <c:pt idx="373140">
                  <c:v>8839.4</c:v>
                </c:pt>
                <c:pt idx="373141">
                  <c:v>10359.02</c:v>
                </c:pt>
                <c:pt idx="373142">
                  <c:v>10765.7</c:v>
                </c:pt>
                <c:pt idx="373143">
                  <c:v>9420.42</c:v>
                </c:pt>
                <c:pt idx="373144">
                  <c:v>10730.51</c:v>
                </c:pt>
                <c:pt idx="373145">
                  <c:v>12925.97</c:v>
                </c:pt>
                <c:pt idx="373146">
                  <c:v>21322.6</c:v>
                </c:pt>
                <c:pt idx="373147">
                  <c:v>8012.98</c:v>
                </c:pt>
                <c:pt idx="373148">
                  <c:v>6338.47</c:v>
                </c:pt>
                <c:pt idx="373149">
                  <c:v>5469.38</c:v>
                </c:pt>
                <c:pt idx="373150">
                  <c:v>5507</c:v>
                </c:pt>
                <c:pt idx="373151">
                  <c:v>6510.08</c:v>
                </c:pt>
                <c:pt idx="373152">
                  <c:v>6391.35</c:v>
                </c:pt>
                <c:pt idx="373153">
                  <c:v>6758.13</c:v>
                </c:pt>
                <c:pt idx="373154">
                  <c:v>8152.83</c:v>
                </c:pt>
                <c:pt idx="373155">
                  <c:v>8101.39</c:v>
                </c:pt>
                <c:pt idx="373156">
                  <c:v>7567.43</c:v>
                </c:pt>
                <c:pt idx="373157">
                  <c:v>6451.59</c:v>
                </c:pt>
                <c:pt idx="373158">
                  <c:v>7672.6</c:v>
                </c:pt>
                <c:pt idx="373159">
                  <c:v>6198.27</c:v>
                </c:pt>
                <c:pt idx="373160">
                  <c:v>5596.49</c:v>
                </c:pt>
                <c:pt idx="373161">
                  <c:v>7311.61</c:v>
                </c:pt>
                <c:pt idx="373162">
                  <c:v>5781.18</c:v>
                </c:pt>
                <c:pt idx="373163">
                  <c:v>7363.35</c:v>
                </c:pt>
                <c:pt idx="373164">
                  <c:v>6021.65</c:v>
                </c:pt>
                <c:pt idx="373165">
                  <c:v>7823.13</c:v>
                </c:pt>
                <c:pt idx="373166">
                  <c:v>6535.97</c:v>
                </c:pt>
                <c:pt idx="373167">
                  <c:v>5880.1</c:v>
                </c:pt>
                <c:pt idx="373168">
                  <c:v>5359.67</c:v>
                </c:pt>
                <c:pt idx="373169">
                  <c:v>6103.08</c:v>
                </c:pt>
                <c:pt idx="373170">
                  <c:v>5418.29</c:v>
                </c:pt>
                <c:pt idx="373171">
                  <c:v>7109.6</c:v>
                </c:pt>
                <c:pt idx="373172">
                  <c:v>6949.15</c:v>
                </c:pt>
                <c:pt idx="373173">
                  <c:v>7068.19</c:v>
                </c:pt>
                <c:pt idx="373174">
                  <c:v>6334.57</c:v>
                </c:pt>
                <c:pt idx="373175">
                  <c:v>4943.8100000000004</c:v>
                </c:pt>
                <c:pt idx="373176">
                  <c:v>6125.63</c:v>
                </c:pt>
                <c:pt idx="373177">
                  <c:v>6674.87</c:v>
                </c:pt>
                <c:pt idx="373178">
                  <c:v>6635.57</c:v>
                </c:pt>
                <c:pt idx="373179">
                  <c:v>6418.98</c:v>
                </c:pt>
                <c:pt idx="373180">
                  <c:v>6751.19</c:v>
                </c:pt>
                <c:pt idx="373181">
                  <c:v>7851.8</c:v>
                </c:pt>
                <c:pt idx="373182">
                  <c:v>6975.13</c:v>
                </c:pt>
                <c:pt idx="373183">
                  <c:v>8404.91</c:v>
                </c:pt>
                <c:pt idx="373184">
                  <c:v>7184.44</c:v>
                </c:pt>
                <c:pt idx="373185">
                  <c:v>8384.31</c:v>
                </c:pt>
                <c:pt idx="373186">
                  <c:v>7136.67</c:v>
                </c:pt>
                <c:pt idx="373187">
                  <c:v>10335.44</c:v>
                </c:pt>
                <c:pt idx="373188">
                  <c:v>8573.7800000000007</c:v>
                </c:pt>
                <c:pt idx="373189">
                  <c:v>8408.83</c:v>
                </c:pt>
                <c:pt idx="373190">
                  <c:v>7764.93</c:v>
                </c:pt>
                <c:pt idx="373191">
                  <c:v>9530.99</c:v>
                </c:pt>
                <c:pt idx="373192">
                  <c:v>11060.36</c:v>
                </c:pt>
                <c:pt idx="373193">
                  <c:v>7599.06</c:v>
                </c:pt>
                <c:pt idx="373194">
                  <c:v>11937.45</c:v>
                </c:pt>
                <c:pt idx="373195">
                  <c:v>10344.379999999999</c:v>
                </c:pt>
                <c:pt idx="373196">
                  <c:v>10934.89</c:v>
                </c:pt>
                <c:pt idx="373197">
                  <c:v>13828.47</c:v>
                </c:pt>
                <c:pt idx="373198">
                  <c:v>21761.07</c:v>
                </c:pt>
                <c:pt idx="373199">
                  <c:v>10457.69</c:v>
                </c:pt>
                <c:pt idx="373200">
                  <c:v>7919.07</c:v>
                </c:pt>
                <c:pt idx="373201">
                  <c:v>5882.8</c:v>
                </c:pt>
                <c:pt idx="373202">
                  <c:v>6146.31</c:v>
                </c:pt>
                <c:pt idx="373203">
                  <c:v>5742.88</c:v>
                </c:pt>
                <c:pt idx="373204">
                  <c:v>6932.26</c:v>
                </c:pt>
                <c:pt idx="373205">
                  <c:v>7571.58</c:v>
                </c:pt>
                <c:pt idx="373206">
                  <c:v>7436.54</c:v>
                </c:pt>
                <c:pt idx="373207">
                  <c:v>8468.27</c:v>
                </c:pt>
                <c:pt idx="373208">
                  <c:v>6604.22</c:v>
                </c:pt>
                <c:pt idx="373209">
                  <c:v>7932.08</c:v>
                </c:pt>
                <c:pt idx="373210">
                  <c:v>7327.49</c:v>
                </c:pt>
                <c:pt idx="373211">
                  <c:v>5902.18</c:v>
                </c:pt>
                <c:pt idx="373212">
                  <c:v>6622.51</c:v>
                </c:pt>
                <c:pt idx="373213">
                  <c:v>6376.2</c:v>
                </c:pt>
                <c:pt idx="373214">
                  <c:v>6485.88</c:v>
                </c:pt>
                <c:pt idx="373215">
                  <c:v>5977.75</c:v>
                </c:pt>
                <c:pt idx="373216">
                  <c:v>6267.34</c:v>
                </c:pt>
                <c:pt idx="373217">
                  <c:v>7522.71</c:v>
                </c:pt>
                <c:pt idx="373218">
                  <c:v>7046.91</c:v>
                </c:pt>
                <c:pt idx="373219">
                  <c:v>6350.47</c:v>
                </c:pt>
                <c:pt idx="373220">
                  <c:v>5500.98</c:v>
                </c:pt>
                <c:pt idx="373221">
                  <c:v>6344.6</c:v>
                </c:pt>
                <c:pt idx="373222">
                  <c:v>6650.36</c:v>
                </c:pt>
                <c:pt idx="373223">
                  <c:v>5913.66</c:v>
                </c:pt>
                <c:pt idx="373224">
                  <c:v>5186.5200000000004</c:v>
                </c:pt>
                <c:pt idx="373225">
                  <c:v>6463.63</c:v>
                </c:pt>
                <c:pt idx="373226">
                  <c:v>6266.23</c:v>
                </c:pt>
                <c:pt idx="373227">
                  <c:v>6321.51</c:v>
                </c:pt>
                <c:pt idx="373228">
                  <c:v>6106.63</c:v>
                </c:pt>
                <c:pt idx="373229">
                  <c:v>6163.81</c:v>
                </c:pt>
                <c:pt idx="373230">
                  <c:v>6784.16</c:v>
                </c:pt>
                <c:pt idx="373231">
                  <c:v>6196.91</c:v>
                </c:pt>
                <c:pt idx="373232">
                  <c:v>6812.3</c:v>
                </c:pt>
                <c:pt idx="373233">
                  <c:v>7219.77</c:v>
                </c:pt>
                <c:pt idx="373234">
                  <c:v>6680.35</c:v>
                </c:pt>
                <c:pt idx="373235">
                  <c:v>9445.3799999999992</c:v>
                </c:pt>
                <c:pt idx="373236">
                  <c:v>7816.83</c:v>
                </c:pt>
                <c:pt idx="373237">
                  <c:v>7937.14</c:v>
                </c:pt>
                <c:pt idx="373238">
                  <c:v>8013.62</c:v>
                </c:pt>
                <c:pt idx="373239">
                  <c:v>9585.91</c:v>
                </c:pt>
                <c:pt idx="373240">
                  <c:v>8421.1299999999992</c:v>
                </c:pt>
                <c:pt idx="373241">
                  <c:v>8582.81</c:v>
                </c:pt>
                <c:pt idx="373242">
                  <c:v>8468.2199999999993</c:v>
                </c:pt>
                <c:pt idx="373243">
                  <c:v>2762.1</c:v>
                </c:pt>
                <c:pt idx="373244">
                  <c:v>6680.4</c:v>
                </c:pt>
                <c:pt idx="373245">
                  <c:v>4666</c:v>
                </c:pt>
                <c:pt idx="373246">
                  <c:v>710.05</c:v>
                </c:pt>
                <c:pt idx="373247">
                  <c:v>409.17</c:v>
                </c:pt>
                <c:pt idx="373248">
                  <c:v>1191.81</c:v>
                </c:pt>
                <c:pt idx="373249">
                  <c:v>2083.7199999999998</c:v>
                </c:pt>
                <c:pt idx="373250">
                  <c:v>3125.2</c:v>
                </c:pt>
                <c:pt idx="373251">
                  <c:v>11255.14</c:v>
                </c:pt>
                <c:pt idx="373252">
                  <c:v>4198.42</c:v>
                </c:pt>
                <c:pt idx="373253">
                  <c:v>325.12</c:v>
                </c:pt>
                <c:pt idx="373254">
                  <c:v>9.75</c:v>
                </c:pt>
                <c:pt idx="373255">
                  <c:v>0.1</c:v>
                </c:pt>
                <c:pt idx="373256">
                  <c:v>0.2</c:v>
                </c:pt>
                <c:pt idx="373257">
                  <c:v>0.02</c:v>
                </c:pt>
                <c:pt idx="373258">
                  <c:v>0.82</c:v>
                </c:pt>
                <c:pt idx="373259">
                  <c:v>0.1</c:v>
                </c:pt>
                <c:pt idx="373260">
                  <c:v>0.2</c:v>
                </c:pt>
                <c:pt idx="373261">
                  <c:v>0.3</c:v>
                </c:pt>
                <c:pt idx="373262">
                  <c:v>1</c:v>
                </c:pt>
                <c:pt idx="373263">
                  <c:v>1</c:v>
                </c:pt>
                <c:pt idx="373264">
                  <c:v>367.4</c:v>
                </c:pt>
                <c:pt idx="373265">
                  <c:v>2736.97</c:v>
                </c:pt>
                <c:pt idx="373266">
                  <c:v>3591.56</c:v>
                </c:pt>
                <c:pt idx="373267">
                  <c:v>4585.62</c:v>
                </c:pt>
                <c:pt idx="373268">
                  <c:v>4803.47</c:v>
                </c:pt>
                <c:pt idx="373269">
                  <c:v>6292.35</c:v>
                </c:pt>
                <c:pt idx="373270">
                  <c:v>7703.2</c:v>
                </c:pt>
                <c:pt idx="373271">
                  <c:v>12674.66</c:v>
                </c:pt>
                <c:pt idx="373272">
                  <c:v>8400.31</c:v>
                </c:pt>
                <c:pt idx="373273">
                  <c:v>8909.36</c:v>
                </c:pt>
                <c:pt idx="373274">
                  <c:v>8808.1299999999992</c:v>
                </c:pt>
                <c:pt idx="373275">
                  <c:v>15773.7</c:v>
                </c:pt>
                <c:pt idx="373276">
                  <c:v>25632.25</c:v>
                </c:pt>
                <c:pt idx="373277">
                  <c:v>26792.34</c:v>
                </c:pt>
                <c:pt idx="373278">
                  <c:v>22761.73</c:v>
                </c:pt>
                <c:pt idx="373279">
                  <c:v>22781.71</c:v>
                </c:pt>
                <c:pt idx="373280">
                  <c:v>14787.6</c:v>
                </c:pt>
                <c:pt idx="373281">
                  <c:v>4382.09</c:v>
                </c:pt>
                <c:pt idx="373282">
                  <c:v>892.09</c:v>
                </c:pt>
                <c:pt idx="373283">
                  <c:v>469.48</c:v>
                </c:pt>
                <c:pt idx="373284">
                  <c:v>1047.3699999999999</c:v>
                </c:pt>
                <c:pt idx="373285">
                  <c:v>1912.91</c:v>
                </c:pt>
                <c:pt idx="373286">
                  <c:v>3661.8</c:v>
                </c:pt>
                <c:pt idx="373287">
                  <c:v>5201.4399999999996</c:v>
                </c:pt>
                <c:pt idx="373288">
                  <c:v>312.08999999999997</c:v>
                </c:pt>
                <c:pt idx="373289">
                  <c:v>71.7</c:v>
                </c:pt>
                <c:pt idx="373290">
                  <c:v>28.47</c:v>
                </c:pt>
                <c:pt idx="373291">
                  <c:v>400.4</c:v>
                </c:pt>
                <c:pt idx="373292">
                  <c:v>969.14</c:v>
                </c:pt>
                <c:pt idx="373293">
                  <c:v>964.63</c:v>
                </c:pt>
                <c:pt idx="373294">
                  <c:v>1413.97</c:v>
                </c:pt>
                <c:pt idx="373295">
                  <c:v>2046.38</c:v>
                </c:pt>
                <c:pt idx="373296">
                  <c:v>6718.72</c:v>
                </c:pt>
                <c:pt idx="373297">
                  <c:v>4752.49</c:v>
                </c:pt>
                <c:pt idx="373298">
                  <c:v>515.91</c:v>
                </c:pt>
                <c:pt idx="373299">
                  <c:v>215.4</c:v>
                </c:pt>
                <c:pt idx="373300">
                  <c:v>64.599999999999994</c:v>
                </c:pt>
                <c:pt idx="373301">
                  <c:v>1.05</c:v>
                </c:pt>
                <c:pt idx="373302">
                  <c:v>0.94</c:v>
                </c:pt>
                <c:pt idx="373303">
                  <c:v>1.04</c:v>
                </c:pt>
                <c:pt idx="373304">
                  <c:v>0.4</c:v>
                </c:pt>
                <c:pt idx="373305">
                  <c:v>0.1</c:v>
                </c:pt>
                <c:pt idx="373306">
                  <c:v>0.35</c:v>
                </c:pt>
                <c:pt idx="373307">
                  <c:v>0.1</c:v>
                </c:pt>
                <c:pt idx="373308">
                  <c:v>5.91</c:v>
                </c:pt>
                <c:pt idx="373309">
                  <c:v>48.7</c:v>
                </c:pt>
                <c:pt idx="373310">
                  <c:v>53.28</c:v>
                </c:pt>
                <c:pt idx="373311">
                  <c:v>259.14</c:v>
                </c:pt>
                <c:pt idx="373312">
                  <c:v>3740.3</c:v>
                </c:pt>
                <c:pt idx="373313">
                  <c:v>4102.8599999999997</c:v>
                </c:pt>
                <c:pt idx="373314">
                  <c:v>6046.26</c:v>
                </c:pt>
                <c:pt idx="373315">
                  <c:v>6662.63</c:v>
                </c:pt>
                <c:pt idx="373316">
                  <c:v>9173.8799999999992</c:v>
                </c:pt>
                <c:pt idx="373317">
                  <c:v>12223.5</c:v>
                </c:pt>
                <c:pt idx="373318">
                  <c:v>8671.59</c:v>
                </c:pt>
                <c:pt idx="373319">
                  <c:v>7379.53</c:v>
                </c:pt>
                <c:pt idx="373320">
                  <c:v>8699.5400000000009</c:v>
                </c:pt>
                <c:pt idx="373321">
                  <c:v>14853.16</c:v>
                </c:pt>
                <c:pt idx="373322">
                  <c:v>24468.49</c:v>
                </c:pt>
                <c:pt idx="373323">
                  <c:v>28379.06</c:v>
                </c:pt>
                <c:pt idx="373324">
                  <c:v>22793.85</c:v>
                </c:pt>
                <c:pt idx="373325">
                  <c:v>21584.14</c:v>
                </c:pt>
                <c:pt idx="373326">
                  <c:v>12968.48</c:v>
                </c:pt>
                <c:pt idx="373327">
                  <c:v>4655.91</c:v>
                </c:pt>
                <c:pt idx="373328">
                  <c:v>1851.35</c:v>
                </c:pt>
                <c:pt idx="373329">
                  <c:v>945.27</c:v>
                </c:pt>
                <c:pt idx="373330">
                  <c:v>583.61</c:v>
                </c:pt>
                <c:pt idx="373331">
                  <c:v>1343.94</c:v>
                </c:pt>
                <c:pt idx="373332">
                  <c:v>2111.5300000000002</c:v>
                </c:pt>
                <c:pt idx="373333">
                  <c:v>5641.1</c:v>
                </c:pt>
                <c:pt idx="373334">
                  <c:v>516.85</c:v>
                </c:pt>
                <c:pt idx="373335">
                  <c:v>611.30999999999995</c:v>
                </c:pt>
                <c:pt idx="373336">
                  <c:v>470.75</c:v>
                </c:pt>
                <c:pt idx="373337">
                  <c:v>843.67</c:v>
                </c:pt>
                <c:pt idx="373338">
                  <c:v>711.5</c:v>
                </c:pt>
                <c:pt idx="373339">
                  <c:v>1632.48</c:v>
                </c:pt>
                <c:pt idx="373340">
                  <c:v>6086.27</c:v>
                </c:pt>
                <c:pt idx="373341">
                  <c:v>2514.0100000000002</c:v>
                </c:pt>
                <c:pt idx="373342">
                  <c:v>133.97999999999999</c:v>
                </c:pt>
                <c:pt idx="373343">
                  <c:v>30.1</c:v>
                </c:pt>
                <c:pt idx="373344">
                  <c:v>29.95</c:v>
                </c:pt>
                <c:pt idx="373345">
                  <c:v>-0.4</c:v>
                </c:pt>
                <c:pt idx="373346">
                  <c:v>0.25</c:v>
                </c:pt>
                <c:pt idx="373347">
                  <c:v>5</c:v>
                </c:pt>
                <c:pt idx="373348">
                  <c:v>1.6</c:v>
                </c:pt>
                <c:pt idx="373349">
                  <c:v>8.02</c:v>
                </c:pt>
                <c:pt idx="373350">
                  <c:v>1.24</c:v>
                </c:pt>
                <c:pt idx="373351">
                  <c:v>6.6</c:v>
                </c:pt>
                <c:pt idx="373352">
                  <c:v>0.5</c:v>
                </c:pt>
                <c:pt idx="373353">
                  <c:v>15.94</c:v>
                </c:pt>
                <c:pt idx="373354">
                  <c:v>116.4</c:v>
                </c:pt>
                <c:pt idx="373355">
                  <c:v>1549.96</c:v>
                </c:pt>
                <c:pt idx="373356">
                  <c:v>3675.84</c:v>
                </c:pt>
                <c:pt idx="373357">
                  <c:v>6286.06</c:v>
                </c:pt>
                <c:pt idx="373358">
                  <c:v>7431.92</c:v>
                </c:pt>
                <c:pt idx="373359">
                  <c:v>8149.19</c:v>
                </c:pt>
                <c:pt idx="373360">
                  <c:v>11161.87</c:v>
                </c:pt>
                <c:pt idx="373361">
                  <c:v>-16</c:v>
                </c:pt>
                <c:pt idx="373362">
                  <c:v>16</c:v>
                </c:pt>
                <c:pt idx="373363">
                  <c:v>-15</c:v>
                </c:pt>
                <c:pt idx="373364">
                  <c:v>2495.7199999999998</c:v>
                </c:pt>
                <c:pt idx="373365">
                  <c:v>3190.64</c:v>
                </c:pt>
                <c:pt idx="373366">
                  <c:v>2907.36</c:v>
                </c:pt>
                <c:pt idx="373367">
                  <c:v>3675.76</c:v>
                </c:pt>
                <c:pt idx="373368">
                  <c:v>3738.82</c:v>
                </c:pt>
                <c:pt idx="373369">
                  <c:v>3222.63</c:v>
                </c:pt>
                <c:pt idx="373370">
                  <c:v>4524.22</c:v>
                </c:pt>
                <c:pt idx="373371">
                  <c:v>3723.17</c:v>
                </c:pt>
                <c:pt idx="373372">
                  <c:v>3870.92</c:v>
                </c:pt>
                <c:pt idx="373373">
                  <c:v>3059</c:v>
                </c:pt>
                <c:pt idx="373374">
                  <c:v>3759.26</c:v>
                </c:pt>
                <c:pt idx="373375">
                  <c:v>2569.04</c:v>
                </c:pt>
                <c:pt idx="373376">
                  <c:v>2920.3</c:v>
                </c:pt>
                <c:pt idx="373377">
                  <c:v>3108.85</c:v>
                </c:pt>
                <c:pt idx="373378">
                  <c:v>3373.8</c:v>
                </c:pt>
                <c:pt idx="373379">
                  <c:v>3228.99</c:v>
                </c:pt>
                <c:pt idx="373380">
                  <c:v>4147.59</c:v>
                </c:pt>
                <c:pt idx="373381">
                  <c:v>4398.41</c:v>
                </c:pt>
                <c:pt idx="373382">
                  <c:v>4303.92</c:v>
                </c:pt>
                <c:pt idx="373383">
                  <c:v>3857.31</c:v>
                </c:pt>
                <c:pt idx="373384">
                  <c:v>4220.72</c:v>
                </c:pt>
                <c:pt idx="373385">
                  <c:v>4687.22</c:v>
                </c:pt>
                <c:pt idx="373386">
                  <c:v>4823.62</c:v>
                </c:pt>
                <c:pt idx="373387">
                  <c:v>4561.6899999999996</c:v>
                </c:pt>
                <c:pt idx="373388">
                  <c:v>4394.08</c:v>
                </c:pt>
                <c:pt idx="373389">
                  <c:v>4505.5</c:v>
                </c:pt>
                <c:pt idx="373390">
                  <c:v>3730.66</c:v>
                </c:pt>
                <c:pt idx="373391">
                  <c:v>4019.39</c:v>
                </c:pt>
                <c:pt idx="373392">
                  <c:v>4529.8999999999996</c:v>
                </c:pt>
                <c:pt idx="373393">
                  <c:v>3995.32</c:v>
                </c:pt>
                <c:pt idx="373394">
                  <c:v>3574.18</c:v>
                </c:pt>
                <c:pt idx="373395">
                  <c:v>4259.74</c:v>
                </c:pt>
                <c:pt idx="373396">
                  <c:v>2975.34</c:v>
                </c:pt>
                <c:pt idx="373397">
                  <c:v>3353.1</c:v>
                </c:pt>
                <c:pt idx="373398">
                  <c:v>4032.33</c:v>
                </c:pt>
                <c:pt idx="373399">
                  <c:v>4050.23</c:v>
                </c:pt>
                <c:pt idx="373400">
                  <c:v>3315.93</c:v>
                </c:pt>
                <c:pt idx="373401">
                  <c:v>3644.95</c:v>
                </c:pt>
                <c:pt idx="373402">
                  <c:v>3482.88</c:v>
                </c:pt>
                <c:pt idx="373403">
                  <c:v>3186.23</c:v>
                </c:pt>
                <c:pt idx="373404">
                  <c:v>3414.27</c:v>
                </c:pt>
                <c:pt idx="373405">
                  <c:v>2814.63</c:v>
                </c:pt>
                <c:pt idx="373406">
                  <c:v>3895.18</c:v>
                </c:pt>
                <c:pt idx="373407">
                  <c:v>2671.75</c:v>
                </c:pt>
                <c:pt idx="373408">
                  <c:v>2750.02</c:v>
                </c:pt>
                <c:pt idx="373409">
                  <c:v>2511.37</c:v>
                </c:pt>
                <c:pt idx="373410">
                  <c:v>4470.26</c:v>
                </c:pt>
                <c:pt idx="373411">
                  <c:v>2332.31</c:v>
                </c:pt>
                <c:pt idx="373412">
                  <c:v>2246.54</c:v>
                </c:pt>
                <c:pt idx="373413">
                  <c:v>1943.1</c:v>
                </c:pt>
                <c:pt idx="373414">
                  <c:v>2311.4899999999998</c:v>
                </c:pt>
                <c:pt idx="373415">
                  <c:v>2332.11</c:v>
                </c:pt>
                <c:pt idx="373416">
                  <c:v>2452.25</c:v>
                </c:pt>
                <c:pt idx="373417">
                  <c:v>2583.2199999999998</c:v>
                </c:pt>
                <c:pt idx="373418">
                  <c:v>3104.59</c:v>
                </c:pt>
                <c:pt idx="373419">
                  <c:v>4603.2299999999996</c:v>
                </c:pt>
                <c:pt idx="373420">
                  <c:v>3549.03</c:v>
                </c:pt>
                <c:pt idx="373421">
                  <c:v>3354.46</c:v>
                </c:pt>
                <c:pt idx="373422">
                  <c:v>7409.1</c:v>
                </c:pt>
                <c:pt idx="373423">
                  <c:v>5702.72</c:v>
                </c:pt>
                <c:pt idx="373424">
                  <c:v>4753.25</c:v>
                </c:pt>
                <c:pt idx="373425">
                  <c:v>4475.66</c:v>
                </c:pt>
                <c:pt idx="373426">
                  <c:v>2916.91</c:v>
                </c:pt>
                <c:pt idx="373427">
                  <c:v>3095.3</c:v>
                </c:pt>
                <c:pt idx="373428">
                  <c:v>2446.37</c:v>
                </c:pt>
                <c:pt idx="373429">
                  <c:v>3279.12</c:v>
                </c:pt>
                <c:pt idx="373430">
                  <c:v>2670.25</c:v>
                </c:pt>
                <c:pt idx="373431">
                  <c:v>3167.07</c:v>
                </c:pt>
                <c:pt idx="373432">
                  <c:v>3501.43</c:v>
                </c:pt>
                <c:pt idx="373433">
                  <c:v>3322.98</c:v>
                </c:pt>
                <c:pt idx="373434">
                  <c:v>3768.43</c:v>
                </c:pt>
                <c:pt idx="373435">
                  <c:v>4166.13</c:v>
                </c:pt>
                <c:pt idx="373436">
                  <c:v>3903.76</c:v>
                </c:pt>
                <c:pt idx="373437">
                  <c:v>4945.3599999999997</c:v>
                </c:pt>
                <c:pt idx="373438">
                  <c:v>4701</c:v>
                </c:pt>
                <c:pt idx="373439">
                  <c:v>4087.98</c:v>
                </c:pt>
                <c:pt idx="373440">
                  <c:v>3839.02</c:v>
                </c:pt>
                <c:pt idx="373441">
                  <c:v>3470.16</c:v>
                </c:pt>
                <c:pt idx="373442">
                  <c:v>3660.95</c:v>
                </c:pt>
                <c:pt idx="373443">
                  <c:v>3801.77</c:v>
                </c:pt>
                <c:pt idx="373444">
                  <c:v>4093.61</c:v>
                </c:pt>
                <c:pt idx="373445">
                  <c:v>3615.82</c:v>
                </c:pt>
                <c:pt idx="373446">
                  <c:v>3352.36</c:v>
                </c:pt>
                <c:pt idx="373447">
                  <c:v>4132.1000000000004</c:v>
                </c:pt>
                <c:pt idx="373448">
                  <c:v>2899.81</c:v>
                </c:pt>
                <c:pt idx="373449">
                  <c:v>2903.5</c:v>
                </c:pt>
                <c:pt idx="373450">
                  <c:v>3475.83</c:v>
                </c:pt>
                <c:pt idx="373451">
                  <c:v>4241.8900000000003</c:v>
                </c:pt>
                <c:pt idx="373452">
                  <c:v>3273.89</c:v>
                </c:pt>
                <c:pt idx="373453">
                  <c:v>2967.87</c:v>
                </c:pt>
                <c:pt idx="373454">
                  <c:v>2665.61</c:v>
                </c:pt>
                <c:pt idx="373455">
                  <c:v>3249.34</c:v>
                </c:pt>
                <c:pt idx="373456">
                  <c:v>3041.59</c:v>
                </c:pt>
                <c:pt idx="373457">
                  <c:v>2505.21</c:v>
                </c:pt>
                <c:pt idx="373458">
                  <c:v>4051.52</c:v>
                </c:pt>
                <c:pt idx="373459">
                  <c:v>2723.52</c:v>
                </c:pt>
                <c:pt idx="373460">
                  <c:v>3349.13</c:v>
                </c:pt>
                <c:pt idx="373461">
                  <c:v>3659.41</c:v>
                </c:pt>
                <c:pt idx="373462">
                  <c:v>4947.51</c:v>
                </c:pt>
                <c:pt idx="373463">
                  <c:v>3097.68</c:v>
                </c:pt>
                <c:pt idx="373464">
                  <c:v>2057.4</c:v>
                </c:pt>
                <c:pt idx="373465">
                  <c:v>2422.46</c:v>
                </c:pt>
                <c:pt idx="373466">
                  <c:v>2177.73</c:v>
                </c:pt>
                <c:pt idx="373467">
                  <c:v>2211.52</c:v>
                </c:pt>
                <c:pt idx="373468">
                  <c:v>2469.96</c:v>
                </c:pt>
                <c:pt idx="373469">
                  <c:v>3315.55</c:v>
                </c:pt>
                <c:pt idx="373470">
                  <c:v>3401.1</c:v>
                </c:pt>
                <c:pt idx="373471">
                  <c:v>3712.23</c:v>
                </c:pt>
                <c:pt idx="373472">
                  <c:v>3347.18</c:v>
                </c:pt>
                <c:pt idx="373473">
                  <c:v>4031.05</c:v>
                </c:pt>
                <c:pt idx="373474">
                  <c:v>3781.61</c:v>
                </c:pt>
                <c:pt idx="373475">
                  <c:v>2771.56</c:v>
                </c:pt>
                <c:pt idx="373476">
                  <c:v>2662.62</c:v>
                </c:pt>
                <c:pt idx="373477">
                  <c:v>3591.93</c:v>
                </c:pt>
                <c:pt idx="373478">
                  <c:v>3401.19</c:v>
                </c:pt>
                <c:pt idx="373479">
                  <c:v>3114.81</c:v>
                </c:pt>
                <c:pt idx="373480">
                  <c:v>3266.29</c:v>
                </c:pt>
                <c:pt idx="373481">
                  <c:v>3509.65</c:v>
                </c:pt>
                <c:pt idx="373482">
                  <c:v>3279.14</c:v>
                </c:pt>
                <c:pt idx="373483">
                  <c:v>2812.71</c:v>
                </c:pt>
                <c:pt idx="373484">
                  <c:v>3223.2</c:v>
                </c:pt>
                <c:pt idx="373485">
                  <c:v>3738.85</c:v>
                </c:pt>
                <c:pt idx="373486">
                  <c:v>4308.43</c:v>
                </c:pt>
                <c:pt idx="373487">
                  <c:v>3890.38</c:v>
                </c:pt>
                <c:pt idx="373488">
                  <c:v>3850.39</c:v>
                </c:pt>
                <c:pt idx="373489">
                  <c:v>4798.88</c:v>
                </c:pt>
                <c:pt idx="373490">
                  <c:v>4426.63</c:v>
                </c:pt>
                <c:pt idx="373491">
                  <c:v>4205.96</c:v>
                </c:pt>
                <c:pt idx="373492">
                  <c:v>4032.24</c:v>
                </c:pt>
                <c:pt idx="373493">
                  <c:v>3616.35</c:v>
                </c:pt>
                <c:pt idx="373494">
                  <c:v>3736.2</c:v>
                </c:pt>
                <c:pt idx="373495">
                  <c:v>3533.59</c:v>
                </c:pt>
                <c:pt idx="373496">
                  <c:v>3763.88</c:v>
                </c:pt>
                <c:pt idx="373497">
                  <c:v>4104.8599999999997</c:v>
                </c:pt>
                <c:pt idx="373498">
                  <c:v>3896.33</c:v>
                </c:pt>
                <c:pt idx="373499">
                  <c:v>4165.41</c:v>
                </c:pt>
                <c:pt idx="373500">
                  <c:v>3350.35</c:v>
                </c:pt>
                <c:pt idx="373501">
                  <c:v>3502.67</c:v>
                </c:pt>
                <c:pt idx="373502">
                  <c:v>2921.82</c:v>
                </c:pt>
                <c:pt idx="373503">
                  <c:v>2943.55</c:v>
                </c:pt>
                <c:pt idx="373504">
                  <c:v>2786.39</c:v>
                </c:pt>
                <c:pt idx="373505">
                  <c:v>3144.51</c:v>
                </c:pt>
                <c:pt idx="373506">
                  <c:v>2895.03</c:v>
                </c:pt>
                <c:pt idx="373507">
                  <c:v>6700.48</c:v>
                </c:pt>
                <c:pt idx="373508">
                  <c:v>6887.26</c:v>
                </c:pt>
                <c:pt idx="373509">
                  <c:v>7032.93</c:v>
                </c:pt>
                <c:pt idx="373510">
                  <c:v>6741.33</c:v>
                </c:pt>
                <c:pt idx="373511">
                  <c:v>7275.1</c:v>
                </c:pt>
                <c:pt idx="373512">
                  <c:v>6766.66</c:v>
                </c:pt>
                <c:pt idx="373513">
                  <c:v>6458.26</c:v>
                </c:pt>
                <c:pt idx="373514">
                  <c:v>6684.61</c:v>
                </c:pt>
                <c:pt idx="373515">
                  <c:v>7286.61</c:v>
                </c:pt>
                <c:pt idx="373516">
                  <c:v>6388.39</c:v>
                </c:pt>
                <c:pt idx="373517">
                  <c:v>6045.01</c:v>
                </c:pt>
                <c:pt idx="373518">
                  <c:v>6549.25</c:v>
                </c:pt>
                <c:pt idx="373519">
                  <c:v>5489.24</c:v>
                </c:pt>
                <c:pt idx="373520">
                  <c:v>6977.25</c:v>
                </c:pt>
                <c:pt idx="373521">
                  <c:v>5822.48</c:v>
                </c:pt>
                <c:pt idx="373522">
                  <c:v>5215.05</c:v>
                </c:pt>
                <c:pt idx="373523">
                  <c:v>5970.91</c:v>
                </c:pt>
                <c:pt idx="373524">
                  <c:v>6958.12</c:v>
                </c:pt>
                <c:pt idx="373525">
                  <c:v>6382.53</c:v>
                </c:pt>
                <c:pt idx="373526">
                  <c:v>6343.86</c:v>
                </c:pt>
                <c:pt idx="373527">
                  <c:v>6357.39</c:v>
                </c:pt>
                <c:pt idx="373528">
                  <c:v>7669.82</c:v>
                </c:pt>
                <c:pt idx="373529">
                  <c:v>7637.05</c:v>
                </c:pt>
                <c:pt idx="373530">
                  <c:v>7982.6</c:v>
                </c:pt>
                <c:pt idx="373531">
                  <c:v>6532.38</c:v>
                </c:pt>
                <c:pt idx="373532">
                  <c:v>6652.47</c:v>
                </c:pt>
                <c:pt idx="373533">
                  <c:v>7652.95</c:v>
                </c:pt>
                <c:pt idx="373534">
                  <c:v>6555</c:v>
                </c:pt>
                <c:pt idx="373535">
                  <c:v>6549.29</c:v>
                </c:pt>
                <c:pt idx="373536">
                  <c:v>7014.35</c:v>
                </c:pt>
                <c:pt idx="373537">
                  <c:v>6956.92</c:v>
                </c:pt>
                <c:pt idx="373538">
                  <c:v>6756.47</c:v>
                </c:pt>
                <c:pt idx="373539">
                  <c:v>6016.59</c:v>
                </c:pt>
                <c:pt idx="373540">
                  <c:v>5999.08</c:v>
                </c:pt>
                <c:pt idx="373541">
                  <c:v>6415.53</c:v>
                </c:pt>
                <c:pt idx="373542">
                  <c:v>7422.08</c:v>
                </c:pt>
                <c:pt idx="373543">
                  <c:v>6951.4</c:v>
                </c:pt>
                <c:pt idx="373544">
                  <c:v>7064.09</c:v>
                </c:pt>
                <c:pt idx="373545">
                  <c:v>7028.2</c:v>
                </c:pt>
                <c:pt idx="373546">
                  <c:v>7267.39</c:v>
                </c:pt>
                <c:pt idx="373547">
                  <c:v>7624.39</c:v>
                </c:pt>
                <c:pt idx="373548">
                  <c:v>6778.77</c:v>
                </c:pt>
                <c:pt idx="373549">
                  <c:v>8032.57</c:v>
                </c:pt>
                <c:pt idx="373550">
                  <c:v>7814.39</c:v>
                </c:pt>
                <c:pt idx="373551">
                  <c:v>8820.7999999999993</c:v>
                </c:pt>
                <c:pt idx="373552">
                  <c:v>10781.57</c:v>
                </c:pt>
                <c:pt idx="373553">
                  <c:v>16333.23</c:v>
                </c:pt>
                <c:pt idx="373554">
                  <c:v>4976.1899999999996</c:v>
                </c:pt>
                <c:pt idx="373555">
                  <c:v>5437.53</c:v>
                </c:pt>
                <c:pt idx="373556">
                  <c:v>4880.91</c:v>
                </c:pt>
                <c:pt idx="373557">
                  <c:v>4801.53</c:v>
                </c:pt>
                <c:pt idx="373558">
                  <c:v>5294.39</c:v>
                </c:pt>
                <c:pt idx="373559">
                  <c:v>5185.2700000000004</c:v>
                </c:pt>
                <c:pt idx="373560">
                  <c:v>6057.37</c:v>
                </c:pt>
                <c:pt idx="373561">
                  <c:v>6307.92</c:v>
                </c:pt>
                <c:pt idx="373562">
                  <c:v>6512.84</c:v>
                </c:pt>
                <c:pt idx="373563">
                  <c:v>6936.81</c:v>
                </c:pt>
                <c:pt idx="373564">
                  <c:v>5535.42</c:v>
                </c:pt>
                <c:pt idx="373565">
                  <c:v>6063.79</c:v>
                </c:pt>
                <c:pt idx="373566">
                  <c:v>5827.71</c:v>
                </c:pt>
                <c:pt idx="373567">
                  <c:v>5792.19</c:v>
                </c:pt>
                <c:pt idx="373568">
                  <c:v>6648.45</c:v>
                </c:pt>
                <c:pt idx="373569">
                  <c:v>6145.07</c:v>
                </c:pt>
                <c:pt idx="373570">
                  <c:v>7474.52</c:v>
                </c:pt>
                <c:pt idx="373571">
                  <c:v>5951.58</c:v>
                </c:pt>
                <c:pt idx="373572">
                  <c:v>6206.07</c:v>
                </c:pt>
                <c:pt idx="373573">
                  <c:v>4500.08</c:v>
                </c:pt>
                <c:pt idx="373574">
                  <c:v>5497.7</c:v>
                </c:pt>
                <c:pt idx="373575">
                  <c:v>4405.4399999999996</c:v>
                </c:pt>
                <c:pt idx="373576">
                  <c:v>5283.2</c:v>
                </c:pt>
                <c:pt idx="373577">
                  <c:v>4807.45</c:v>
                </c:pt>
                <c:pt idx="373578">
                  <c:v>5700.2</c:v>
                </c:pt>
                <c:pt idx="373579">
                  <c:v>6735.72</c:v>
                </c:pt>
                <c:pt idx="373580">
                  <c:v>6293.08</c:v>
                </c:pt>
                <c:pt idx="373581">
                  <c:v>7042.16</c:v>
                </c:pt>
                <c:pt idx="373582">
                  <c:v>6376.31</c:v>
                </c:pt>
                <c:pt idx="373583">
                  <c:v>6013.19</c:v>
                </c:pt>
                <c:pt idx="373584">
                  <c:v>7066.22</c:v>
                </c:pt>
                <c:pt idx="373585">
                  <c:v>7093.1</c:v>
                </c:pt>
                <c:pt idx="373586">
                  <c:v>6897.84</c:v>
                </c:pt>
                <c:pt idx="373587">
                  <c:v>6323.39</c:v>
                </c:pt>
                <c:pt idx="373588">
                  <c:v>6255.6</c:v>
                </c:pt>
                <c:pt idx="373589">
                  <c:v>6501.18</c:v>
                </c:pt>
                <c:pt idx="373590">
                  <c:v>6677.74</c:v>
                </c:pt>
                <c:pt idx="373591">
                  <c:v>6411.74</c:v>
                </c:pt>
                <c:pt idx="373592">
                  <c:v>5624.78</c:v>
                </c:pt>
                <c:pt idx="373593">
                  <c:v>6234.22</c:v>
                </c:pt>
                <c:pt idx="373594">
                  <c:v>7158.22</c:v>
                </c:pt>
                <c:pt idx="373595">
                  <c:v>6236.14</c:v>
                </c:pt>
                <c:pt idx="373596">
                  <c:v>6663.73</c:v>
                </c:pt>
                <c:pt idx="373597">
                  <c:v>6174.72</c:v>
                </c:pt>
                <c:pt idx="373598">
                  <c:v>6474.62</c:v>
                </c:pt>
                <c:pt idx="373599">
                  <c:v>7605.81</c:v>
                </c:pt>
                <c:pt idx="373600">
                  <c:v>6876.24</c:v>
                </c:pt>
                <c:pt idx="373601">
                  <c:v>8816.19</c:v>
                </c:pt>
                <c:pt idx="373602">
                  <c:v>8276.84</c:v>
                </c:pt>
                <c:pt idx="373603">
                  <c:v>10008.39</c:v>
                </c:pt>
                <c:pt idx="373604">
                  <c:v>11402.09</c:v>
                </c:pt>
                <c:pt idx="373605">
                  <c:v>15832.28</c:v>
                </c:pt>
                <c:pt idx="373606">
                  <c:v>6788.97</c:v>
                </c:pt>
                <c:pt idx="373607">
                  <c:v>4751.16</c:v>
                </c:pt>
                <c:pt idx="373608">
                  <c:v>4840.5</c:v>
                </c:pt>
                <c:pt idx="373609">
                  <c:v>4820.2299999999996</c:v>
                </c:pt>
                <c:pt idx="373610">
                  <c:v>4649.51</c:v>
                </c:pt>
                <c:pt idx="373611">
                  <c:v>5518.39</c:v>
                </c:pt>
                <c:pt idx="373612">
                  <c:v>5852.63</c:v>
                </c:pt>
                <c:pt idx="373613">
                  <c:v>6070.7</c:v>
                </c:pt>
                <c:pt idx="373614">
                  <c:v>6228.65</c:v>
                </c:pt>
                <c:pt idx="373615">
                  <c:v>5969.97</c:v>
                </c:pt>
                <c:pt idx="373616">
                  <c:v>7392.14</c:v>
                </c:pt>
                <c:pt idx="373617">
                  <c:v>6405.62</c:v>
                </c:pt>
                <c:pt idx="373618">
                  <c:v>5519.93</c:v>
                </c:pt>
                <c:pt idx="373619">
                  <c:v>6549.96</c:v>
                </c:pt>
                <c:pt idx="373620">
                  <c:v>8457.11</c:v>
                </c:pt>
                <c:pt idx="373621">
                  <c:v>5933</c:v>
                </c:pt>
                <c:pt idx="373622">
                  <c:v>5261.22</c:v>
                </c:pt>
                <c:pt idx="373623">
                  <c:v>5200.99</c:v>
                </c:pt>
                <c:pt idx="373624">
                  <c:v>6032.36</c:v>
                </c:pt>
                <c:pt idx="373625">
                  <c:v>5606.31</c:v>
                </c:pt>
                <c:pt idx="373626">
                  <c:v>5051.09</c:v>
                </c:pt>
                <c:pt idx="373627">
                  <c:v>4753.66</c:v>
                </c:pt>
                <c:pt idx="373628">
                  <c:v>5964.8</c:v>
                </c:pt>
                <c:pt idx="373629">
                  <c:v>6224.55</c:v>
                </c:pt>
                <c:pt idx="373630">
                  <c:v>5493.37</c:v>
                </c:pt>
                <c:pt idx="373631">
                  <c:v>4918.75</c:v>
                </c:pt>
                <c:pt idx="373632">
                  <c:v>5899.01</c:v>
                </c:pt>
                <c:pt idx="373633">
                  <c:v>7815.99</c:v>
                </c:pt>
                <c:pt idx="373634">
                  <c:v>5727.2</c:v>
                </c:pt>
                <c:pt idx="373635">
                  <c:v>5628.71</c:v>
                </c:pt>
                <c:pt idx="373636">
                  <c:v>5878.3</c:v>
                </c:pt>
                <c:pt idx="373637">
                  <c:v>7551.38</c:v>
                </c:pt>
                <c:pt idx="373638">
                  <c:v>7327.59</c:v>
                </c:pt>
                <c:pt idx="373639">
                  <c:v>7071.25</c:v>
                </c:pt>
                <c:pt idx="373640">
                  <c:v>6275.75</c:v>
                </c:pt>
                <c:pt idx="373641">
                  <c:v>6318.08</c:v>
                </c:pt>
                <c:pt idx="373642">
                  <c:v>6590.14</c:v>
                </c:pt>
                <c:pt idx="373643">
                  <c:v>6175.41</c:v>
                </c:pt>
                <c:pt idx="373644">
                  <c:v>6180.17</c:v>
                </c:pt>
                <c:pt idx="373645">
                  <c:v>6071.2</c:v>
                </c:pt>
                <c:pt idx="373646">
                  <c:v>6779.71</c:v>
                </c:pt>
                <c:pt idx="373647">
                  <c:v>6549.03</c:v>
                </c:pt>
                <c:pt idx="373648">
                  <c:v>5659.99</c:v>
                </c:pt>
                <c:pt idx="373649">
                  <c:v>6069.21</c:v>
                </c:pt>
                <c:pt idx="373650">
                  <c:v>6361.58</c:v>
                </c:pt>
                <c:pt idx="373651">
                  <c:v>5939.39</c:v>
                </c:pt>
                <c:pt idx="373652">
                  <c:v>7244.47</c:v>
                </c:pt>
                <c:pt idx="373653">
                  <c:v>6401.99</c:v>
                </c:pt>
                <c:pt idx="373654">
                  <c:v>5761.9</c:v>
                </c:pt>
                <c:pt idx="373655">
                  <c:v>6378.01</c:v>
                </c:pt>
                <c:pt idx="373656">
                  <c:v>6761.76</c:v>
                </c:pt>
                <c:pt idx="373657">
                  <c:v>5340.18</c:v>
                </c:pt>
                <c:pt idx="373658">
                  <c:v>5422.69</c:v>
                </c:pt>
                <c:pt idx="373659">
                  <c:v>4162.09</c:v>
                </c:pt>
                <c:pt idx="373660">
                  <c:v>5414.44</c:v>
                </c:pt>
                <c:pt idx="373661">
                  <c:v>5958.83</c:v>
                </c:pt>
                <c:pt idx="373662">
                  <c:v>4467.74</c:v>
                </c:pt>
                <c:pt idx="373663">
                  <c:v>5748.8</c:v>
                </c:pt>
                <c:pt idx="373664">
                  <c:v>5022.83</c:v>
                </c:pt>
                <c:pt idx="373665">
                  <c:v>5532.36</c:v>
                </c:pt>
                <c:pt idx="373666">
                  <c:v>4265.66</c:v>
                </c:pt>
                <c:pt idx="373667">
                  <c:v>7006.74</c:v>
                </c:pt>
                <c:pt idx="373668">
                  <c:v>6378.26</c:v>
                </c:pt>
                <c:pt idx="373669">
                  <c:v>6937.35</c:v>
                </c:pt>
                <c:pt idx="373670">
                  <c:v>6849.94</c:v>
                </c:pt>
                <c:pt idx="373671">
                  <c:v>7334.19</c:v>
                </c:pt>
                <c:pt idx="373672">
                  <c:v>7497.97</c:v>
                </c:pt>
                <c:pt idx="373673">
                  <c:v>7800.04</c:v>
                </c:pt>
                <c:pt idx="373674">
                  <c:v>6709.99</c:v>
                </c:pt>
                <c:pt idx="373675">
                  <c:v>6784.71</c:v>
                </c:pt>
                <c:pt idx="373676">
                  <c:v>7823.55</c:v>
                </c:pt>
                <c:pt idx="373677">
                  <c:v>7093.42</c:v>
                </c:pt>
                <c:pt idx="373678">
                  <c:v>7105.34</c:v>
                </c:pt>
                <c:pt idx="373679">
                  <c:v>6463.47</c:v>
                </c:pt>
                <c:pt idx="373680">
                  <c:v>6971.39</c:v>
                </c:pt>
                <c:pt idx="373681">
                  <c:v>7673.48</c:v>
                </c:pt>
                <c:pt idx="373682">
                  <c:v>7128.71</c:v>
                </c:pt>
                <c:pt idx="373683">
                  <c:v>7286.87</c:v>
                </c:pt>
                <c:pt idx="373684">
                  <c:v>7298.53</c:v>
                </c:pt>
                <c:pt idx="373685">
                  <c:v>6454.3</c:v>
                </c:pt>
                <c:pt idx="373686">
                  <c:v>6825.25</c:v>
                </c:pt>
                <c:pt idx="373687">
                  <c:v>7510.34</c:v>
                </c:pt>
                <c:pt idx="373688">
                  <c:v>7103.92</c:v>
                </c:pt>
                <c:pt idx="373689">
                  <c:v>7713.51</c:v>
                </c:pt>
                <c:pt idx="373690">
                  <c:v>6601.37</c:v>
                </c:pt>
                <c:pt idx="373691">
                  <c:v>5373.17</c:v>
                </c:pt>
                <c:pt idx="373692">
                  <c:v>12144.81</c:v>
                </c:pt>
                <c:pt idx="373693">
                  <c:v>7942.55</c:v>
                </c:pt>
                <c:pt idx="373694">
                  <c:v>9144.14</c:v>
                </c:pt>
                <c:pt idx="373695">
                  <c:v>11531.17</c:v>
                </c:pt>
                <c:pt idx="373696">
                  <c:v>18604.63</c:v>
                </c:pt>
                <c:pt idx="373697">
                  <c:v>7854.65</c:v>
                </c:pt>
                <c:pt idx="373698">
                  <c:v>4827.99</c:v>
                </c:pt>
                <c:pt idx="373699">
                  <c:v>4313.1499999999996</c:v>
                </c:pt>
                <c:pt idx="373700">
                  <c:v>4439.9799999999996</c:v>
                </c:pt>
                <c:pt idx="373701">
                  <c:v>5534.02</c:v>
                </c:pt>
                <c:pt idx="373702">
                  <c:v>4638.75</c:v>
                </c:pt>
                <c:pt idx="373703">
                  <c:v>4916.72</c:v>
                </c:pt>
                <c:pt idx="373704">
                  <c:v>6590.94</c:v>
                </c:pt>
                <c:pt idx="373705">
                  <c:v>6750.21</c:v>
                </c:pt>
                <c:pt idx="373706">
                  <c:v>5551.93</c:v>
                </c:pt>
                <c:pt idx="373707">
                  <c:v>5366.34</c:v>
                </c:pt>
                <c:pt idx="373708">
                  <c:v>5071.1000000000004</c:v>
                </c:pt>
                <c:pt idx="373709">
                  <c:v>3676.21</c:v>
                </c:pt>
                <c:pt idx="373710">
                  <c:v>4616.1099999999997</c:v>
                </c:pt>
                <c:pt idx="373711">
                  <c:v>4166.16</c:v>
                </c:pt>
                <c:pt idx="373712">
                  <c:v>4686.24</c:v>
                </c:pt>
                <c:pt idx="373713">
                  <c:v>6054.54</c:v>
                </c:pt>
                <c:pt idx="373714">
                  <c:v>4928.43</c:v>
                </c:pt>
                <c:pt idx="373715">
                  <c:v>4410.5200000000004</c:v>
                </c:pt>
                <c:pt idx="373716">
                  <c:v>4132.1000000000004</c:v>
                </c:pt>
                <c:pt idx="373717">
                  <c:v>4779.87</c:v>
                </c:pt>
                <c:pt idx="373718">
                  <c:v>5787.48</c:v>
                </c:pt>
                <c:pt idx="373719">
                  <c:v>5164.7</c:v>
                </c:pt>
                <c:pt idx="373720">
                  <c:v>4196.68</c:v>
                </c:pt>
                <c:pt idx="373721">
                  <c:v>6042.58</c:v>
                </c:pt>
                <c:pt idx="373722">
                  <c:v>5987.6</c:v>
                </c:pt>
                <c:pt idx="373723">
                  <c:v>6563.26</c:v>
                </c:pt>
                <c:pt idx="373724">
                  <c:v>5529.25</c:v>
                </c:pt>
                <c:pt idx="373725">
                  <c:v>5774.47</c:v>
                </c:pt>
                <c:pt idx="373726">
                  <c:v>5211.8900000000003</c:v>
                </c:pt>
                <c:pt idx="373727">
                  <c:v>6720.6</c:v>
                </c:pt>
                <c:pt idx="373728">
                  <c:v>6748.45</c:v>
                </c:pt>
                <c:pt idx="373729">
                  <c:v>5763.09</c:v>
                </c:pt>
                <c:pt idx="373730">
                  <c:v>7589.36</c:v>
                </c:pt>
                <c:pt idx="373731">
                  <c:v>6337.98</c:v>
                </c:pt>
                <c:pt idx="373732">
                  <c:v>6858.65</c:v>
                </c:pt>
                <c:pt idx="373733">
                  <c:v>7657.15</c:v>
                </c:pt>
                <c:pt idx="373734">
                  <c:v>5879.18</c:v>
                </c:pt>
                <c:pt idx="373735">
                  <c:v>7261.8</c:v>
                </c:pt>
                <c:pt idx="373736">
                  <c:v>6942.3</c:v>
                </c:pt>
                <c:pt idx="373737">
                  <c:v>8404.25</c:v>
                </c:pt>
                <c:pt idx="373738">
                  <c:v>7580.94</c:v>
                </c:pt>
                <c:pt idx="373739">
                  <c:v>6453.94</c:v>
                </c:pt>
                <c:pt idx="373740">
                  <c:v>5308.87</c:v>
                </c:pt>
                <c:pt idx="373741">
                  <c:v>6731.22</c:v>
                </c:pt>
                <c:pt idx="373742">
                  <c:v>6359.37</c:v>
                </c:pt>
                <c:pt idx="373743">
                  <c:v>5312.04</c:v>
                </c:pt>
                <c:pt idx="373744">
                  <c:v>11634.68</c:v>
                </c:pt>
                <c:pt idx="373745">
                  <c:v>8725.2999999999993</c:v>
                </c:pt>
                <c:pt idx="373746">
                  <c:v>7380.24</c:v>
                </c:pt>
                <c:pt idx="373747">
                  <c:v>10345.01</c:v>
                </c:pt>
                <c:pt idx="373748">
                  <c:v>14217.49</c:v>
                </c:pt>
                <c:pt idx="373749">
                  <c:v>8237.0300000000007</c:v>
                </c:pt>
                <c:pt idx="373750">
                  <c:v>6185.63</c:v>
                </c:pt>
                <c:pt idx="373751">
                  <c:v>5204.1000000000004</c:v>
                </c:pt>
                <c:pt idx="373752">
                  <c:v>4546.82</c:v>
                </c:pt>
                <c:pt idx="373753">
                  <c:v>4831.08</c:v>
                </c:pt>
                <c:pt idx="373754">
                  <c:v>4711.37</c:v>
                </c:pt>
                <c:pt idx="373755">
                  <c:v>6539.05</c:v>
                </c:pt>
                <c:pt idx="373756">
                  <c:v>8688.15</c:v>
                </c:pt>
                <c:pt idx="373757">
                  <c:v>8726.16</c:v>
                </c:pt>
                <c:pt idx="373758">
                  <c:v>5846.23</c:v>
                </c:pt>
                <c:pt idx="373759">
                  <c:v>5928.17</c:v>
                </c:pt>
                <c:pt idx="373760">
                  <c:v>6728.91</c:v>
                </c:pt>
                <c:pt idx="373761">
                  <c:v>4117.75</c:v>
                </c:pt>
                <c:pt idx="373762">
                  <c:v>5086.75</c:v>
                </c:pt>
                <c:pt idx="373763">
                  <c:v>5153.9399999999996</c:v>
                </c:pt>
                <c:pt idx="373764">
                  <c:v>4619.8500000000004</c:v>
                </c:pt>
                <c:pt idx="373765">
                  <c:v>4666.83</c:v>
                </c:pt>
                <c:pt idx="373766">
                  <c:v>5304.52</c:v>
                </c:pt>
                <c:pt idx="373767">
                  <c:v>6217.89</c:v>
                </c:pt>
                <c:pt idx="373768">
                  <c:v>5556.53</c:v>
                </c:pt>
                <c:pt idx="373769">
                  <c:v>4005.67</c:v>
                </c:pt>
                <c:pt idx="373770">
                  <c:v>5453.08</c:v>
                </c:pt>
                <c:pt idx="373771">
                  <c:v>6018.46</c:v>
                </c:pt>
                <c:pt idx="373772">
                  <c:v>5812.49</c:v>
                </c:pt>
                <c:pt idx="373773">
                  <c:v>4662.91</c:v>
                </c:pt>
                <c:pt idx="373774">
                  <c:v>5299.29</c:v>
                </c:pt>
                <c:pt idx="373775">
                  <c:v>6565.7</c:v>
                </c:pt>
                <c:pt idx="373776">
                  <c:v>6356.85</c:v>
                </c:pt>
                <c:pt idx="373777">
                  <c:v>6197.08</c:v>
                </c:pt>
                <c:pt idx="373778">
                  <c:v>6206.39</c:v>
                </c:pt>
                <c:pt idx="373779">
                  <c:v>5510.23</c:v>
                </c:pt>
                <c:pt idx="373780">
                  <c:v>5947.11</c:v>
                </c:pt>
                <c:pt idx="373781">
                  <c:v>5789.37</c:v>
                </c:pt>
                <c:pt idx="373782">
                  <c:v>7817.16</c:v>
                </c:pt>
                <c:pt idx="373783">
                  <c:v>7211.88</c:v>
                </c:pt>
                <c:pt idx="373784">
                  <c:v>6637.32</c:v>
                </c:pt>
                <c:pt idx="373785">
                  <c:v>7974.17</c:v>
                </c:pt>
                <c:pt idx="373786">
                  <c:v>6043.99</c:v>
                </c:pt>
                <c:pt idx="373787">
                  <c:v>6909.29</c:v>
                </c:pt>
                <c:pt idx="373788">
                  <c:v>5973.96</c:v>
                </c:pt>
                <c:pt idx="373789">
                  <c:v>7846.82</c:v>
                </c:pt>
                <c:pt idx="373790">
                  <c:v>8602.76</c:v>
                </c:pt>
                <c:pt idx="373791">
                  <c:v>6930.76</c:v>
                </c:pt>
                <c:pt idx="373792">
                  <c:v>5292.07</c:v>
                </c:pt>
                <c:pt idx="373793">
                  <c:v>9942.48</c:v>
                </c:pt>
                <c:pt idx="373794">
                  <c:v>11374</c:v>
                </c:pt>
                <c:pt idx="373795">
                  <c:v>11852.54</c:v>
                </c:pt>
                <c:pt idx="373796">
                  <c:v>9992.7800000000007</c:v>
                </c:pt>
                <c:pt idx="373797">
                  <c:v>10239.530000000001</c:v>
                </c:pt>
                <c:pt idx="373798">
                  <c:v>10633.39</c:v>
                </c:pt>
                <c:pt idx="373799">
                  <c:v>11580.88</c:v>
                </c:pt>
                <c:pt idx="373800">
                  <c:v>10368.459999999999</c:v>
                </c:pt>
                <c:pt idx="373801">
                  <c:v>13670.67</c:v>
                </c:pt>
                <c:pt idx="373802">
                  <c:v>13909.53</c:v>
                </c:pt>
                <c:pt idx="373803">
                  <c:v>12336.96</c:v>
                </c:pt>
                <c:pt idx="373804">
                  <c:v>11095.99</c:v>
                </c:pt>
                <c:pt idx="373805">
                  <c:v>10987.42</c:v>
                </c:pt>
                <c:pt idx="373806">
                  <c:v>15306.2</c:v>
                </c:pt>
                <c:pt idx="373807">
                  <c:v>13095.73</c:v>
                </c:pt>
                <c:pt idx="373808">
                  <c:v>11950.72</c:v>
                </c:pt>
                <c:pt idx="373809">
                  <c:v>17802.98</c:v>
                </c:pt>
                <c:pt idx="373810">
                  <c:v>18091.150000000001</c:v>
                </c:pt>
                <c:pt idx="373811">
                  <c:v>17827.400000000001</c:v>
                </c:pt>
                <c:pt idx="373812">
                  <c:v>16535.8</c:v>
                </c:pt>
                <c:pt idx="373813">
                  <c:v>15953.19</c:v>
                </c:pt>
                <c:pt idx="373814">
                  <c:v>15505.56</c:v>
                </c:pt>
                <c:pt idx="373815">
                  <c:v>19458.330000000002</c:v>
                </c:pt>
                <c:pt idx="373816">
                  <c:v>15372.56</c:v>
                </c:pt>
                <c:pt idx="373817">
                  <c:v>14294.3</c:v>
                </c:pt>
                <c:pt idx="373818">
                  <c:v>13364.33</c:v>
                </c:pt>
                <c:pt idx="373819">
                  <c:v>15626.2</c:v>
                </c:pt>
                <c:pt idx="373820">
                  <c:v>13905.64</c:v>
                </c:pt>
                <c:pt idx="373821">
                  <c:v>14477.62</c:v>
                </c:pt>
                <c:pt idx="373822">
                  <c:v>17431.580000000002</c:v>
                </c:pt>
                <c:pt idx="373823">
                  <c:v>13602.7</c:v>
                </c:pt>
                <c:pt idx="373824">
                  <c:v>12359.73</c:v>
                </c:pt>
                <c:pt idx="373825">
                  <c:v>11594.97</c:v>
                </c:pt>
                <c:pt idx="373826">
                  <c:v>12484.62</c:v>
                </c:pt>
                <c:pt idx="373827">
                  <c:v>12491.38</c:v>
                </c:pt>
                <c:pt idx="373828">
                  <c:v>12989.28</c:v>
                </c:pt>
                <c:pt idx="373829">
                  <c:v>15870.87</c:v>
                </c:pt>
                <c:pt idx="373830">
                  <c:v>13249.69</c:v>
                </c:pt>
                <c:pt idx="373831">
                  <c:v>13440.91</c:v>
                </c:pt>
                <c:pt idx="373832">
                  <c:v>13395.69</c:v>
                </c:pt>
                <c:pt idx="373833">
                  <c:v>13317.88</c:v>
                </c:pt>
                <c:pt idx="373834">
                  <c:v>10512.25</c:v>
                </c:pt>
                <c:pt idx="373835">
                  <c:v>20032.52</c:v>
                </c:pt>
                <c:pt idx="373836">
                  <c:v>16101.79</c:v>
                </c:pt>
                <c:pt idx="373837">
                  <c:v>23218.74</c:v>
                </c:pt>
                <c:pt idx="373838">
                  <c:v>24080.71</c:v>
                </c:pt>
                <c:pt idx="373839">
                  <c:v>44505.21</c:v>
                </c:pt>
                <c:pt idx="373840">
                  <c:v>9399.7800000000007</c:v>
                </c:pt>
                <c:pt idx="373841">
                  <c:v>8603.49</c:v>
                </c:pt>
                <c:pt idx="373842">
                  <c:v>8002.6</c:v>
                </c:pt>
                <c:pt idx="373843">
                  <c:v>7125.32</c:v>
                </c:pt>
                <c:pt idx="373844">
                  <c:v>9084.2800000000007</c:v>
                </c:pt>
                <c:pt idx="373845">
                  <c:v>9248.7800000000007</c:v>
                </c:pt>
                <c:pt idx="373846">
                  <c:v>12517.99</c:v>
                </c:pt>
                <c:pt idx="373847">
                  <c:v>14319.49</c:v>
                </c:pt>
                <c:pt idx="373848">
                  <c:v>10396.200000000001</c:v>
                </c:pt>
                <c:pt idx="373849">
                  <c:v>11711.17</c:v>
                </c:pt>
                <c:pt idx="373850">
                  <c:v>8709.7999999999993</c:v>
                </c:pt>
                <c:pt idx="373851">
                  <c:v>11090.07</c:v>
                </c:pt>
                <c:pt idx="373852">
                  <c:v>10832.13</c:v>
                </c:pt>
                <c:pt idx="373853">
                  <c:v>8684.2999999999993</c:v>
                </c:pt>
                <c:pt idx="373854">
                  <c:v>11735.12</c:v>
                </c:pt>
                <c:pt idx="373855">
                  <c:v>10372.459999999999</c:v>
                </c:pt>
                <c:pt idx="373856">
                  <c:v>9849.18</c:v>
                </c:pt>
                <c:pt idx="373857">
                  <c:v>11367.49</c:v>
                </c:pt>
                <c:pt idx="373858">
                  <c:v>11853.13</c:v>
                </c:pt>
                <c:pt idx="373859">
                  <c:v>12913.87</c:v>
                </c:pt>
                <c:pt idx="373860">
                  <c:v>12939.78</c:v>
                </c:pt>
                <c:pt idx="373861">
                  <c:v>14055.43</c:v>
                </c:pt>
                <c:pt idx="373862">
                  <c:v>18562.28</c:v>
                </c:pt>
                <c:pt idx="373863">
                  <c:v>15434.7</c:v>
                </c:pt>
                <c:pt idx="373864">
                  <c:v>18688.599999999999</c:v>
                </c:pt>
                <c:pt idx="373865">
                  <c:v>16457.75</c:v>
                </c:pt>
                <c:pt idx="373866">
                  <c:v>13668.33</c:v>
                </c:pt>
                <c:pt idx="373867">
                  <c:v>15663.29</c:v>
                </c:pt>
                <c:pt idx="373868">
                  <c:v>13533.94</c:v>
                </c:pt>
                <c:pt idx="373869">
                  <c:v>15209.86</c:v>
                </c:pt>
                <c:pt idx="373870">
                  <c:v>13259.63</c:v>
                </c:pt>
                <c:pt idx="373871">
                  <c:v>15793.79</c:v>
                </c:pt>
                <c:pt idx="373872">
                  <c:v>15105.22</c:v>
                </c:pt>
                <c:pt idx="373873">
                  <c:v>13717.17</c:v>
                </c:pt>
                <c:pt idx="373874">
                  <c:v>13983.15</c:v>
                </c:pt>
                <c:pt idx="373875">
                  <c:v>12138.84</c:v>
                </c:pt>
                <c:pt idx="373876">
                  <c:v>15494.19</c:v>
                </c:pt>
                <c:pt idx="373877">
                  <c:v>11593.04</c:v>
                </c:pt>
                <c:pt idx="373878">
                  <c:v>13763.32</c:v>
                </c:pt>
                <c:pt idx="373879">
                  <c:v>12951.14</c:v>
                </c:pt>
                <c:pt idx="373880">
                  <c:v>14969.8</c:v>
                </c:pt>
                <c:pt idx="373881">
                  <c:v>13763.74</c:v>
                </c:pt>
                <c:pt idx="373882">
                  <c:v>13187.9</c:v>
                </c:pt>
                <c:pt idx="373883">
                  <c:v>15123.56</c:v>
                </c:pt>
                <c:pt idx="373884">
                  <c:v>15749.41</c:v>
                </c:pt>
                <c:pt idx="373885">
                  <c:v>15250.81</c:v>
                </c:pt>
                <c:pt idx="373886">
                  <c:v>11763.45</c:v>
                </c:pt>
                <c:pt idx="373887">
                  <c:v>19669.84</c:v>
                </c:pt>
                <c:pt idx="373888">
                  <c:v>16921.32</c:v>
                </c:pt>
                <c:pt idx="373889">
                  <c:v>21342.720000000001</c:v>
                </c:pt>
                <c:pt idx="373890">
                  <c:v>25983.57</c:v>
                </c:pt>
                <c:pt idx="373891">
                  <c:v>43679.79</c:v>
                </c:pt>
                <c:pt idx="373892">
                  <c:v>15235.15</c:v>
                </c:pt>
                <c:pt idx="373893">
                  <c:v>10311.07</c:v>
                </c:pt>
                <c:pt idx="373894">
                  <c:v>7961.31</c:v>
                </c:pt>
                <c:pt idx="373895">
                  <c:v>8187.83</c:v>
                </c:pt>
                <c:pt idx="373896">
                  <c:v>6973.53</c:v>
                </c:pt>
                <c:pt idx="373897">
                  <c:v>9425.2800000000007</c:v>
                </c:pt>
                <c:pt idx="373898">
                  <c:v>12021.3</c:v>
                </c:pt>
                <c:pt idx="373899">
                  <c:v>14190.02</c:v>
                </c:pt>
                <c:pt idx="373900">
                  <c:v>9970.57</c:v>
                </c:pt>
                <c:pt idx="373901">
                  <c:v>9699.67</c:v>
                </c:pt>
                <c:pt idx="373902">
                  <c:v>11219.41</c:v>
                </c:pt>
                <c:pt idx="373903">
                  <c:v>10473.42</c:v>
                </c:pt>
                <c:pt idx="373904">
                  <c:v>13991.96</c:v>
                </c:pt>
                <c:pt idx="373905">
                  <c:v>11072.73</c:v>
                </c:pt>
                <c:pt idx="373906">
                  <c:v>12822.18</c:v>
                </c:pt>
                <c:pt idx="373907">
                  <c:v>12706.83</c:v>
                </c:pt>
                <c:pt idx="373908">
                  <c:v>13443.59</c:v>
                </c:pt>
                <c:pt idx="373909">
                  <c:v>11248.78</c:v>
                </c:pt>
                <c:pt idx="373910">
                  <c:v>12119.39</c:v>
                </c:pt>
                <c:pt idx="373911">
                  <c:v>12386.84</c:v>
                </c:pt>
                <c:pt idx="373912">
                  <c:v>11449.65</c:v>
                </c:pt>
                <c:pt idx="373913">
                  <c:v>14647.47</c:v>
                </c:pt>
                <c:pt idx="373914">
                  <c:v>18640.04</c:v>
                </c:pt>
                <c:pt idx="373915">
                  <c:v>14622.06</c:v>
                </c:pt>
                <c:pt idx="373916">
                  <c:v>15352.36</c:v>
                </c:pt>
                <c:pt idx="373917">
                  <c:v>17497.12</c:v>
                </c:pt>
                <c:pt idx="373918">
                  <c:v>15151.01</c:v>
                </c:pt>
                <c:pt idx="373919">
                  <c:v>16060.63</c:v>
                </c:pt>
                <c:pt idx="373920">
                  <c:v>14203.44</c:v>
                </c:pt>
                <c:pt idx="373921">
                  <c:v>14365.92</c:v>
                </c:pt>
                <c:pt idx="373922">
                  <c:v>14895.09</c:v>
                </c:pt>
                <c:pt idx="373923">
                  <c:v>14627.45</c:v>
                </c:pt>
                <c:pt idx="373924">
                  <c:v>16633.32</c:v>
                </c:pt>
                <c:pt idx="373925">
                  <c:v>15368.89</c:v>
                </c:pt>
                <c:pt idx="373926">
                  <c:v>15503.47</c:v>
                </c:pt>
                <c:pt idx="373927">
                  <c:v>14774.09</c:v>
                </c:pt>
                <c:pt idx="373928">
                  <c:v>14005.93</c:v>
                </c:pt>
                <c:pt idx="373929">
                  <c:v>11463.55</c:v>
                </c:pt>
                <c:pt idx="373930">
                  <c:v>13408.52</c:v>
                </c:pt>
                <c:pt idx="373931">
                  <c:v>14582.92</c:v>
                </c:pt>
                <c:pt idx="373932">
                  <c:v>17376.18</c:v>
                </c:pt>
                <c:pt idx="373933">
                  <c:v>16830.849999999999</c:v>
                </c:pt>
                <c:pt idx="373934">
                  <c:v>15830.3</c:v>
                </c:pt>
                <c:pt idx="373935">
                  <c:v>14027.6</c:v>
                </c:pt>
                <c:pt idx="373936">
                  <c:v>2669.75</c:v>
                </c:pt>
                <c:pt idx="373937">
                  <c:v>2332</c:v>
                </c:pt>
                <c:pt idx="373938">
                  <c:v>3492.21</c:v>
                </c:pt>
                <c:pt idx="373939">
                  <c:v>2506.17</c:v>
                </c:pt>
                <c:pt idx="373940">
                  <c:v>2499.81</c:v>
                </c:pt>
                <c:pt idx="373941">
                  <c:v>1802.75</c:v>
                </c:pt>
                <c:pt idx="373942">
                  <c:v>2365.13</c:v>
                </c:pt>
                <c:pt idx="373943">
                  <c:v>2524.96</c:v>
                </c:pt>
                <c:pt idx="373944">
                  <c:v>3377.11</c:v>
                </c:pt>
                <c:pt idx="373945">
                  <c:v>3275.91</c:v>
                </c:pt>
                <c:pt idx="373946">
                  <c:v>2598.56</c:v>
                </c:pt>
                <c:pt idx="373947">
                  <c:v>2191.92</c:v>
                </c:pt>
                <c:pt idx="373948">
                  <c:v>2025.51</c:v>
                </c:pt>
                <c:pt idx="373949">
                  <c:v>3011.5</c:v>
                </c:pt>
                <c:pt idx="373950">
                  <c:v>2138</c:v>
                </c:pt>
                <c:pt idx="373951">
                  <c:v>2196.17</c:v>
                </c:pt>
                <c:pt idx="373952">
                  <c:v>3801</c:v>
                </c:pt>
                <c:pt idx="373953">
                  <c:v>2974.21</c:v>
                </c:pt>
                <c:pt idx="373954">
                  <c:v>2665.25</c:v>
                </c:pt>
                <c:pt idx="373955">
                  <c:v>2273.5</c:v>
                </c:pt>
                <c:pt idx="373956">
                  <c:v>2496.5</c:v>
                </c:pt>
                <c:pt idx="373957">
                  <c:v>2598</c:v>
                </c:pt>
                <c:pt idx="373958">
                  <c:v>3063.75</c:v>
                </c:pt>
                <c:pt idx="373959">
                  <c:v>2331.5</c:v>
                </c:pt>
                <c:pt idx="373960">
                  <c:v>2053.5</c:v>
                </c:pt>
                <c:pt idx="373961">
                  <c:v>2156.25</c:v>
                </c:pt>
                <c:pt idx="373962">
                  <c:v>3406.35</c:v>
                </c:pt>
                <c:pt idx="373963">
                  <c:v>4139.83</c:v>
                </c:pt>
                <c:pt idx="373964">
                  <c:v>5470.3</c:v>
                </c:pt>
                <c:pt idx="373965">
                  <c:v>6995.37</c:v>
                </c:pt>
                <c:pt idx="373966">
                  <c:v>4283.22</c:v>
                </c:pt>
                <c:pt idx="373967">
                  <c:v>2256.2600000000002</c:v>
                </c:pt>
                <c:pt idx="373968">
                  <c:v>2542.08</c:v>
                </c:pt>
                <c:pt idx="373969">
                  <c:v>2540.59</c:v>
                </c:pt>
                <c:pt idx="373970">
                  <c:v>1800.34</c:v>
                </c:pt>
                <c:pt idx="373971">
                  <c:v>2337.79</c:v>
                </c:pt>
                <c:pt idx="373972">
                  <c:v>2876.97</c:v>
                </c:pt>
                <c:pt idx="373973">
                  <c:v>3182.85</c:v>
                </c:pt>
                <c:pt idx="373974">
                  <c:v>2165.8000000000002</c:v>
                </c:pt>
                <c:pt idx="373975">
                  <c:v>3063.3</c:v>
                </c:pt>
                <c:pt idx="373976">
                  <c:v>3544.15</c:v>
                </c:pt>
                <c:pt idx="373977">
                  <c:v>2754.81</c:v>
                </c:pt>
                <c:pt idx="373978">
                  <c:v>5656.3</c:v>
                </c:pt>
                <c:pt idx="373979">
                  <c:v>3602.64</c:v>
                </c:pt>
                <c:pt idx="373980">
                  <c:v>5888.93</c:v>
                </c:pt>
                <c:pt idx="373981">
                  <c:v>6287.23</c:v>
                </c:pt>
                <c:pt idx="373982">
                  <c:v>8762.75</c:v>
                </c:pt>
                <c:pt idx="373983">
                  <c:v>1344.41</c:v>
                </c:pt>
                <c:pt idx="373984">
                  <c:v>1757.87</c:v>
                </c:pt>
                <c:pt idx="373985">
                  <c:v>1590.39</c:v>
                </c:pt>
                <c:pt idx="373986">
                  <c:v>1223.1099999999999</c:v>
                </c:pt>
                <c:pt idx="373987">
                  <c:v>1225.9100000000001</c:v>
                </c:pt>
                <c:pt idx="373988">
                  <c:v>2182.9299999999998</c:v>
                </c:pt>
                <c:pt idx="373989">
                  <c:v>2106.94</c:v>
                </c:pt>
                <c:pt idx="373990">
                  <c:v>2498.3200000000002</c:v>
                </c:pt>
                <c:pt idx="373991">
                  <c:v>2277.6</c:v>
                </c:pt>
                <c:pt idx="373992">
                  <c:v>1972.57</c:v>
                </c:pt>
                <c:pt idx="373993">
                  <c:v>1259.55</c:v>
                </c:pt>
                <c:pt idx="373994">
                  <c:v>2213.64</c:v>
                </c:pt>
                <c:pt idx="373995">
                  <c:v>1484.8</c:v>
                </c:pt>
                <c:pt idx="373996">
                  <c:v>1983.64</c:v>
                </c:pt>
                <c:pt idx="373997">
                  <c:v>2329.9</c:v>
                </c:pt>
                <c:pt idx="373998">
                  <c:v>2325.9299999999998</c:v>
                </c:pt>
                <c:pt idx="373999">
                  <c:v>2561.17</c:v>
                </c:pt>
                <c:pt idx="374000">
                  <c:v>2399.0100000000002</c:v>
                </c:pt>
                <c:pt idx="374001">
                  <c:v>2203.1999999999998</c:v>
                </c:pt>
                <c:pt idx="374002">
                  <c:v>1831.88</c:v>
                </c:pt>
                <c:pt idx="374003">
                  <c:v>2108.4699999999998</c:v>
                </c:pt>
                <c:pt idx="374004">
                  <c:v>2622.13</c:v>
                </c:pt>
                <c:pt idx="374005">
                  <c:v>2957.97</c:v>
                </c:pt>
                <c:pt idx="374006">
                  <c:v>2586.6999999999998</c:v>
                </c:pt>
                <c:pt idx="374007">
                  <c:v>2396.0100000000002</c:v>
                </c:pt>
                <c:pt idx="374008">
                  <c:v>2398.1999999999998</c:v>
                </c:pt>
                <c:pt idx="374009">
                  <c:v>2460.7600000000002</c:v>
                </c:pt>
                <c:pt idx="374010">
                  <c:v>2464.2399999999998</c:v>
                </c:pt>
                <c:pt idx="374011">
                  <c:v>1781.68</c:v>
                </c:pt>
                <c:pt idx="374012">
                  <c:v>2013.53</c:v>
                </c:pt>
                <c:pt idx="374013">
                  <c:v>2359.61</c:v>
                </c:pt>
                <c:pt idx="374014">
                  <c:v>4348.71</c:v>
                </c:pt>
                <c:pt idx="374015">
                  <c:v>4339.47</c:v>
                </c:pt>
                <c:pt idx="374016">
                  <c:v>5830.89</c:v>
                </c:pt>
                <c:pt idx="374017">
                  <c:v>6495.03</c:v>
                </c:pt>
                <c:pt idx="374018">
                  <c:v>5568.52</c:v>
                </c:pt>
                <c:pt idx="374019">
                  <c:v>3045.72</c:v>
                </c:pt>
                <c:pt idx="374020">
                  <c:v>2506.84</c:v>
                </c:pt>
                <c:pt idx="374021">
                  <c:v>2151.54</c:v>
                </c:pt>
                <c:pt idx="374022">
                  <c:v>2708.79</c:v>
                </c:pt>
                <c:pt idx="374023">
                  <c:v>2345.02</c:v>
                </c:pt>
                <c:pt idx="374024">
                  <c:v>2971.15</c:v>
                </c:pt>
                <c:pt idx="374025">
                  <c:v>2933.54</c:v>
                </c:pt>
                <c:pt idx="374026">
                  <c:v>3038.72</c:v>
                </c:pt>
                <c:pt idx="374027">
                  <c:v>3581.32</c:v>
                </c:pt>
                <c:pt idx="374028">
                  <c:v>3467.06</c:v>
                </c:pt>
                <c:pt idx="374029">
                  <c:v>2160.87</c:v>
                </c:pt>
                <c:pt idx="374030">
                  <c:v>7676.85</c:v>
                </c:pt>
                <c:pt idx="374031">
                  <c:v>4308.6899999999996</c:v>
                </c:pt>
                <c:pt idx="374032">
                  <c:v>6123.02</c:v>
                </c:pt>
                <c:pt idx="374033">
                  <c:v>6301.77</c:v>
                </c:pt>
                <c:pt idx="374034">
                  <c:v>7336.88</c:v>
                </c:pt>
                <c:pt idx="374035">
                  <c:v>1745.78</c:v>
                </c:pt>
                <c:pt idx="374036">
                  <c:v>1258.47</c:v>
                </c:pt>
                <c:pt idx="374037">
                  <c:v>1531.07</c:v>
                </c:pt>
                <c:pt idx="374038">
                  <c:v>1193.6400000000001</c:v>
                </c:pt>
                <c:pt idx="374039">
                  <c:v>1581.95</c:v>
                </c:pt>
                <c:pt idx="374040">
                  <c:v>1813.33</c:v>
                </c:pt>
                <c:pt idx="374041">
                  <c:v>2636.79</c:v>
                </c:pt>
                <c:pt idx="374042">
                  <c:v>2618.21</c:v>
                </c:pt>
                <c:pt idx="374043">
                  <c:v>2052.38</c:v>
                </c:pt>
                <c:pt idx="374044">
                  <c:v>2363.5500000000002</c:v>
                </c:pt>
                <c:pt idx="374045">
                  <c:v>2098.88</c:v>
                </c:pt>
                <c:pt idx="374046">
                  <c:v>2208.21</c:v>
                </c:pt>
                <c:pt idx="374047">
                  <c:v>3312.87</c:v>
                </c:pt>
                <c:pt idx="374048">
                  <c:v>2197.35</c:v>
                </c:pt>
                <c:pt idx="374049">
                  <c:v>3205.18</c:v>
                </c:pt>
                <c:pt idx="374050">
                  <c:v>2497.61</c:v>
                </c:pt>
                <c:pt idx="374051">
                  <c:v>1925.33</c:v>
                </c:pt>
                <c:pt idx="374052">
                  <c:v>2465.37</c:v>
                </c:pt>
                <c:pt idx="374053">
                  <c:v>2137.64</c:v>
                </c:pt>
                <c:pt idx="374054">
                  <c:v>2343.5700000000002</c:v>
                </c:pt>
                <c:pt idx="374055">
                  <c:v>2217.16</c:v>
                </c:pt>
                <c:pt idx="374056">
                  <c:v>3205.86</c:v>
                </c:pt>
                <c:pt idx="374057">
                  <c:v>2675.08</c:v>
                </c:pt>
                <c:pt idx="374058">
                  <c:v>2329.98</c:v>
                </c:pt>
                <c:pt idx="374059">
                  <c:v>2633.59</c:v>
                </c:pt>
                <c:pt idx="374060">
                  <c:v>2689.43</c:v>
                </c:pt>
                <c:pt idx="374061">
                  <c:v>2285.4299999999998</c:v>
                </c:pt>
                <c:pt idx="374062">
                  <c:v>2659.32</c:v>
                </c:pt>
                <c:pt idx="374063">
                  <c:v>2118.2399999999998</c:v>
                </c:pt>
                <c:pt idx="374064">
                  <c:v>2005.55</c:v>
                </c:pt>
                <c:pt idx="374065">
                  <c:v>2550.9899999999998</c:v>
                </c:pt>
                <c:pt idx="374066">
                  <c:v>3923.01</c:v>
                </c:pt>
                <c:pt idx="374067">
                  <c:v>4095.65</c:v>
                </c:pt>
                <c:pt idx="374068">
                  <c:v>4538</c:v>
                </c:pt>
                <c:pt idx="374069">
                  <c:v>6600.26</c:v>
                </c:pt>
                <c:pt idx="374070">
                  <c:v>6028.69</c:v>
                </c:pt>
                <c:pt idx="374071">
                  <c:v>2868.84</c:v>
                </c:pt>
                <c:pt idx="374072">
                  <c:v>1817.07</c:v>
                </c:pt>
                <c:pt idx="374073">
                  <c:v>2611.7600000000002</c:v>
                </c:pt>
                <c:pt idx="374074">
                  <c:v>2511.06</c:v>
                </c:pt>
                <c:pt idx="374075">
                  <c:v>3314.69</c:v>
                </c:pt>
                <c:pt idx="374076">
                  <c:v>2868.98</c:v>
                </c:pt>
                <c:pt idx="374077">
                  <c:v>2922.2</c:v>
                </c:pt>
                <c:pt idx="374078">
                  <c:v>2697.35</c:v>
                </c:pt>
                <c:pt idx="374079">
                  <c:v>4214.5</c:v>
                </c:pt>
                <c:pt idx="374080">
                  <c:v>5444</c:v>
                </c:pt>
                <c:pt idx="374081">
                  <c:v>6190</c:v>
                </c:pt>
                <c:pt idx="374082">
                  <c:v>4752</c:v>
                </c:pt>
                <c:pt idx="374083">
                  <c:v>4934.75</c:v>
                </c:pt>
                <c:pt idx="374084">
                  <c:v>6565</c:v>
                </c:pt>
                <c:pt idx="374085">
                  <c:v>8168.57</c:v>
                </c:pt>
                <c:pt idx="374086">
                  <c:v>6348.19</c:v>
                </c:pt>
                <c:pt idx="374087">
                  <c:v>7888.38</c:v>
                </c:pt>
                <c:pt idx="374088">
                  <c:v>8344.44</c:v>
                </c:pt>
                <c:pt idx="374089">
                  <c:v>6696.38</c:v>
                </c:pt>
                <c:pt idx="374090">
                  <c:v>5928.37</c:v>
                </c:pt>
                <c:pt idx="374091">
                  <c:v>6465.5</c:v>
                </c:pt>
                <c:pt idx="374092">
                  <c:v>7311.5</c:v>
                </c:pt>
                <c:pt idx="374093">
                  <c:v>6183.75</c:v>
                </c:pt>
                <c:pt idx="374094">
                  <c:v>6247.25</c:v>
                </c:pt>
                <c:pt idx="374095">
                  <c:v>8004.51</c:v>
                </c:pt>
                <c:pt idx="374096">
                  <c:v>8749.75</c:v>
                </c:pt>
                <c:pt idx="374097">
                  <c:v>8118.75</c:v>
                </c:pt>
                <c:pt idx="374098">
                  <c:v>6592.25</c:v>
                </c:pt>
                <c:pt idx="374099">
                  <c:v>6717.33</c:v>
                </c:pt>
                <c:pt idx="374100">
                  <c:v>7492</c:v>
                </c:pt>
                <c:pt idx="374101">
                  <c:v>7960.75</c:v>
                </c:pt>
                <c:pt idx="374102">
                  <c:v>7190.5</c:v>
                </c:pt>
                <c:pt idx="374103">
                  <c:v>5435.14</c:v>
                </c:pt>
                <c:pt idx="374104">
                  <c:v>6149.88</c:v>
                </c:pt>
                <c:pt idx="374105">
                  <c:v>6589.15</c:v>
                </c:pt>
                <c:pt idx="374106">
                  <c:v>6839.9</c:v>
                </c:pt>
                <c:pt idx="374107">
                  <c:v>6284.78</c:v>
                </c:pt>
                <c:pt idx="374108">
                  <c:v>7936.38</c:v>
                </c:pt>
                <c:pt idx="374109">
                  <c:v>6921.18</c:v>
                </c:pt>
                <c:pt idx="374110">
                  <c:v>5740.23</c:v>
                </c:pt>
                <c:pt idx="374111">
                  <c:v>6075.93</c:v>
                </c:pt>
                <c:pt idx="374112">
                  <c:v>6136.15</c:v>
                </c:pt>
                <c:pt idx="374113">
                  <c:v>7640.13</c:v>
                </c:pt>
                <c:pt idx="374114">
                  <c:v>7323.25</c:v>
                </c:pt>
                <c:pt idx="374115">
                  <c:v>7420.73</c:v>
                </c:pt>
                <c:pt idx="374116">
                  <c:v>8346.58</c:v>
                </c:pt>
                <c:pt idx="374117">
                  <c:v>7237</c:v>
                </c:pt>
                <c:pt idx="374118">
                  <c:v>6985.59</c:v>
                </c:pt>
                <c:pt idx="374119">
                  <c:v>6375.72</c:v>
                </c:pt>
                <c:pt idx="374120">
                  <c:v>5201.3500000000004</c:v>
                </c:pt>
                <c:pt idx="374121">
                  <c:v>6966.18</c:v>
                </c:pt>
                <c:pt idx="374122">
                  <c:v>7564.18</c:v>
                </c:pt>
                <c:pt idx="374123">
                  <c:v>9404.07</c:v>
                </c:pt>
                <c:pt idx="374124">
                  <c:v>8878.4699999999993</c:v>
                </c:pt>
                <c:pt idx="374125">
                  <c:v>11396.78</c:v>
                </c:pt>
                <c:pt idx="374126">
                  <c:v>4954.54</c:v>
                </c:pt>
                <c:pt idx="374127">
                  <c:v>4639.93</c:v>
                </c:pt>
                <c:pt idx="374128">
                  <c:v>3469.05</c:v>
                </c:pt>
                <c:pt idx="374129">
                  <c:v>3392.07</c:v>
                </c:pt>
                <c:pt idx="374130">
                  <c:v>3750.67</c:v>
                </c:pt>
                <c:pt idx="374131">
                  <c:v>4540.9399999999996</c:v>
                </c:pt>
                <c:pt idx="374132">
                  <c:v>4449.93</c:v>
                </c:pt>
                <c:pt idx="374133">
                  <c:v>5823.86</c:v>
                </c:pt>
                <c:pt idx="374134">
                  <c:v>4212.8900000000003</c:v>
                </c:pt>
                <c:pt idx="374135">
                  <c:v>4040.58</c:v>
                </c:pt>
                <c:pt idx="374136">
                  <c:v>4094.05</c:v>
                </c:pt>
                <c:pt idx="374137">
                  <c:v>5695.9</c:v>
                </c:pt>
                <c:pt idx="374138">
                  <c:v>5000.79</c:v>
                </c:pt>
                <c:pt idx="374139">
                  <c:v>4725.51</c:v>
                </c:pt>
                <c:pt idx="374140">
                  <c:v>6173.69</c:v>
                </c:pt>
                <c:pt idx="374141">
                  <c:v>7189.56</c:v>
                </c:pt>
                <c:pt idx="374142">
                  <c:v>6225.43</c:v>
                </c:pt>
                <c:pt idx="374143">
                  <c:v>6749.96</c:v>
                </c:pt>
                <c:pt idx="374144">
                  <c:v>7575.93</c:v>
                </c:pt>
                <c:pt idx="374145">
                  <c:v>6919.41</c:v>
                </c:pt>
                <c:pt idx="374146">
                  <c:v>7536.79</c:v>
                </c:pt>
                <c:pt idx="374147">
                  <c:v>8531.74</c:v>
                </c:pt>
                <c:pt idx="374148">
                  <c:v>9402.7000000000007</c:v>
                </c:pt>
                <c:pt idx="374149">
                  <c:v>8559.18</c:v>
                </c:pt>
                <c:pt idx="374150">
                  <c:v>7754.62</c:v>
                </c:pt>
                <c:pt idx="374151">
                  <c:v>6919.54</c:v>
                </c:pt>
                <c:pt idx="374152">
                  <c:v>8100.63</c:v>
                </c:pt>
                <c:pt idx="374153">
                  <c:v>7632.68</c:v>
                </c:pt>
                <c:pt idx="374154">
                  <c:v>6454.7</c:v>
                </c:pt>
                <c:pt idx="374155">
                  <c:v>6523.44</c:v>
                </c:pt>
                <c:pt idx="374156">
                  <c:v>5662.23</c:v>
                </c:pt>
                <c:pt idx="374157">
                  <c:v>7296.54</c:v>
                </c:pt>
                <c:pt idx="374158">
                  <c:v>6457.28</c:v>
                </c:pt>
                <c:pt idx="374159">
                  <c:v>7241.73</c:v>
                </c:pt>
                <c:pt idx="374160">
                  <c:v>8322.7800000000007</c:v>
                </c:pt>
                <c:pt idx="374161">
                  <c:v>6960.2</c:v>
                </c:pt>
                <c:pt idx="374162">
                  <c:v>8041.3</c:v>
                </c:pt>
                <c:pt idx="374163">
                  <c:v>7187.38</c:v>
                </c:pt>
                <c:pt idx="374164">
                  <c:v>7701.75</c:v>
                </c:pt>
                <c:pt idx="374165">
                  <c:v>7486.85</c:v>
                </c:pt>
                <c:pt idx="374166">
                  <c:v>8346.4599999999991</c:v>
                </c:pt>
                <c:pt idx="374167">
                  <c:v>7873.27</c:v>
                </c:pt>
                <c:pt idx="374168">
                  <c:v>7316.92</c:v>
                </c:pt>
                <c:pt idx="374169">
                  <c:v>7179.25</c:v>
                </c:pt>
                <c:pt idx="374170">
                  <c:v>10636.21</c:v>
                </c:pt>
                <c:pt idx="374171">
                  <c:v>7108.79</c:v>
                </c:pt>
                <c:pt idx="374172">
                  <c:v>5979.55</c:v>
                </c:pt>
                <c:pt idx="374173">
                  <c:v>10564.78</c:v>
                </c:pt>
                <c:pt idx="374174">
                  <c:v>6762.4</c:v>
                </c:pt>
                <c:pt idx="374175">
                  <c:v>7639.15</c:v>
                </c:pt>
                <c:pt idx="374176">
                  <c:v>9318.02</c:v>
                </c:pt>
                <c:pt idx="374177">
                  <c:v>9578.6200000000008</c:v>
                </c:pt>
                <c:pt idx="374178">
                  <c:v>5151.76</c:v>
                </c:pt>
                <c:pt idx="374179">
                  <c:v>4798.2299999999996</c:v>
                </c:pt>
                <c:pt idx="374180">
                  <c:v>4023.7</c:v>
                </c:pt>
                <c:pt idx="374181">
                  <c:v>3179.38</c:v>
                </c:pt>
                <c:pt idx="374182">
                  <c:v>3459.86</c:v>
                </c:pt>
                <c:pt idx="374183">
                  <c:v>4250.82</c:v>
                </c:pt>
                <c:pt idx="374184">
                  <c:v>5338.74</c:v>
                </c:pt>
                <c:pt idx="374185">
                  <c:v>5276.03</c:v>
                </c:pt>
                <c:pt idx="374186">
                  <c:v>4385.67</c:v>
                </c:pt>
                <c:pt idx="374187">
                  <c:v>4475.0600000000004</c:v>
                </c:pt>
                <c:pt idx="374188">
                  <c:v>6345.17</c:v>
                </c:pt>
                <c:pt idx="374189">
                  <c:v>7526.55</c:v>
                </c:pt>
                <c:pt idx="374190">
                  <c:v>9999.5</c:v>
                </c:pt>
                <c:pt idx="374191">
                  <c:v>6399.74</c:v>
                </c:pt>
                <c:pt idx="374192">
                  <c:v>7853.03</c:v>
                </c:pt>
                <c:pt idx="374193">
                  <c:v>6711.35</c:v>
                </c:pt>
                <c:pt idx="374194">
                  <c:v>8982.0499999999993</c:v>
                </c:pt>
                <c:pt idx="374195">
                  <c:v>5932.18</c:v>
                </c:pt>
                <c:pt idx="374196">
                  <c:v>6487.94</c:v>
                </c:pt>
                <c:pt idx="374197">
                  <c:v>6662.71</c:v>
                </c:pt>
                <c:pt idx="374198">
                  <c:v>6187.98</c:v>
                </c:pt>
                <c:pt idx="374199">
                  <c:v>7796.94</c:v>
                </c:pt>
                <c:pt idx="374200">
                  <c:v>8046.85</c:v>
                </c:pt>
                <c:pt idx="374201">
                  <c:v>7979.66</c:v>
                </c:pt>
                <c:pt idx="374202">
                  <c:v>7306.62</c:v>
                </c:pt>
                <c:pt idx="374203">
                  <c:v>7497.25</c:v>
                </c:pt>
                <c:pt idx="374204">
                  <c:v>7183.2</c:v>
                </c:pt>
                <c:pt idx="374205">
                  <c:v>7705.82</c:v>
                </c:pt>
                <c:pt idx="374206">
                  <c:v>5578.61</c:v>
                </c:pt>
                <c:pt idx="374207">
                  <c:v>6485.46</c:v>
                </c:pt>
                <c:pt idx="374208">
                  <c:v>5768.98</c:v>
                </c:pt>
                <c:pt idx="374209">
                  <c:v>6626.1</c:v>
                </c:pt>
                <c:pt idx="374210">
                  <c:v>6602.65</c:v>
                </c:pt>
                <c:pt idx="374211">
                  <c:v>7051.15</c:v>
                </c:pt>
                <c:pt idx="374212">
                  <c:v>6832.48</c:v>
                </c:pt>
                <c:pt idx="374213">
                  <c:v>7461.31</c:v>
                </c:pt>
                <c:pt idx="374214">
                  <c:v>6886.68</c:v>
                </c:pt>
                <c:pt idx="374215">
                  <c:v>5546.5</c:v>
                </c:pt>
                <c:pt idx="374216">
                  <c:v>5919.92</c:v>
                </c:pt>
                <c:pt idx="374217">
                  <c:v>5694.6</c:v>
                </c:pt>
                <c:pt idx="374218">
                  <c:v>8181.39</c:v>
                </c:pt>
                <c:pt idx="374219">
                  <c:v>6881.68</c:v>
                </c:pt>
                <c:pt idx="374220">
                  <c:v>5957.89</c:v>
                </c:pt>
                <c:pt idx="374221">
                  <c:v>5252.15</c:v>
                </c:pt>
                <c:pt idx="374222">
                  <c:v>4565.8500000000004</c:v>
                </c:pt>
                <c:pt idx="374223">
                  <c:v>5401.61</c:v>
                </c:pt>
                <c:pt idx="374224">
                  <c:v>4832.75</c:v>
                </c:pt>
                <c:pt idx="374225">
                  <c:v>4308.3900000000003</c:v>
                </c:pt>
                <c:pt idx="374226">
                  <c:v>5406.16</c:v>
                </c:pt>
                <c:pt idx="374227">
                  <c:v>4610.7</c:v>
                </c:pt>
                <c:pt idx="374228">
                  <c:v>5655.05</c:v>
                </c:pt>
                <c:pt idx="374229">
                  <c:v>4643.16</c:v>
                </c:pt>
                <c:pt idx="374230">
                  <c:v>6263.17</c:v>
                </c:pt>
                <c:pt idx="374231">
                  <c:v>5857.84</c:v>
                </c:pt>
                <c:pt idx="374232">
                  <c:v>4030.26</c:v>
                </c:pt>
                <c:pt idx="374233">
                  <c:v>4593.78</c:v>
                </c:pt>
                <c:pt idx="374234">
                  <c:v>4008.98</c:v>
                </c:pt>
                <c:pt idx="374235">
                  <c:v>5133.7</c:v>
                </c:pt>
                <c:pt idx="374236">
                  <c:v>3823.76</c:v>
                </c:pt>
                <c:pt idx="374237">
                  <c:v>3855.28</c:v>
                </c:pt>
                <c:pt idx="374238">
                  <c:v>4969.6400000000003</c:v>
                </c:pt>
                <c:pt idx="374239">
                  <c:v>4874.32</c:v>
                </c:pt>
                <c:pt idx="374240">
                  <c:v>3137.58</c:v>
                </c:pt>
                <c:pt idx="374241">
                  <c:v>3139.04</c:v>
                </c:pt>
                <c:pt idx="374242">
                  <c:v>3278.24</c:v>
                </c:pt>
                <c:pt idx="374243">
                  <c:v>3626.57</c:v>
                </c:pt>
                <c:pt idx="374244">
                  <c:v>3034.75</c:v>
                </c:pt>
                <c:pt idx="374245">
                  <c:v>2921.14</c:v>
                </c:pt>
                <c:pt idx="374246">
                  <c:v>3245.76</c:v>
                </c:pt>
                <c:pt idx="374247">
                  <c:v>3417.28</c:v>
                </c:pt>
                <c:pt idx="374248">
                  <c:v>3764.57</c:v>
                </c:pt>
                <c:pt idx="374249">
                  <c:v>3949.58</c:v>
                </c:pt>
                <c:pt idx="374250">
                  <c:v>4404.6899999999996</c:v>
                </c:pt>
                <c:pt idx="374251">
                  <c:v>3796.37</c:v>
                </c:pt>
                <c:pt idx="374252">
                  <c:v>4405.4799999999996</c:v>
                </c:pt>
                <c:pt idx="374253">
                  <c:v>5225.75</c:v>
                </c:pt>
                <c:pt idx="374254">
                  <c:v>5177.96</c:v>
                </c:pt>
                <c:pt idx="374255">
                  <c:v>5328.28</c:v>
                </c:pt>
                <c:pt idx="374256">
                  <c:v>4854.58</c:v>
                </c:pt>
                <c:pt idx="374257">
                  <c:v>5830.75</c:v>
                </c:pt>
                <c:pt idx="374258">
                  <c:v>5659.58</c:v>
                </c:pt>
                <c:pt idx="374259">
                  <c:v>5671.37</c:v>
                </c:pt>
                <c:pt idx="374260">
                  <c:v>4757.9399999999996</c:v>
                </c:pt>
                <c:pt idx="374261">
                  <c:v>4451.18</c:v>
                </c:pt>
                <c:pt idx="374262">
                  <c:v>4601.38</c:v>
                </c:pt>
                <c:pt idx="374263">
                  <c:v>4246.47</c:v>
                </c:pt>
                <c:pt idx="374264">
                  <c:v>7692.04</c:v>
                </c:pt>
                <c:pt idx="374265">
                  <c:v>5202.22</c:v>
                </c:pt>
                <c:pt idx="374266">
                  <c:v>5947.03</c:v>
                </c:pt>
                <c:pt idx="374267">
                  <c:v>6919.46</c:v>
                </c:pt>
                <c:pt idx="374268">
                  <c:v>9461.39</c:v>
                </c:pt>
                <c:pt idx="374269">
                  <c:v>2093.8000000000002</c:v>
                </c:pt>
                <c:pt idx="374270">
                  <c:v>2523.2600000000002</c:v>
                </c:pt>
                <c:pt idx="374271">
                  <c:v>2705.71</c:v>
                </c:pt>
                <c:pt idx="374272">
                  <c:v>2742.52</c:v>
                </c:pt>
                <c:pt idx="374273">
                  <c:v>2625.17</c:v>
                </c:pt>
                <c:pt idx="374274">
                  <c:v>3160.15</c:v>
                </c:pt>
                <c:pt idx="374275">
                  <c:v>4044.97</c:v>
                </c:pt>
                <c:pt idx="374276">
                  <c:v>4690.62</c:v>
                </c:pt>
                <c:pt idx="374277">
                  <c:v>3623.1</c:v>
                </c:pt>
                <c:pt idx="374278">
                  <c:v>4125.75</c:v>
                </c:pt>
                <c:pt idx="374279">
                  <c:v>3776.46</c:v>
                </c:pt>
                <c:pt idx="374280">
                  <c:v>4168.3999999999996</c:v>
                </c:pt>
                <c:pt idx="374281">
                  <c:v>3620.22</c:v>
                </c:pt>
                <c:pt idx="374282">
                  <c:v>2889.52</c:v>
                </c:pt>
                <c:pt idx="374283">
                  <c:v>4509.16</c:v>
                </c:pt>
                <c:pt idx="374284">
                  <c:v>4027.77</c:v>
                </c:pt>
                <c:pt idx="374285">
                  <c:v>5064.3599999999997</c:v>
                </c:pt>
                <c:pt idx="374286">
                  <c:v>4622.8100000000004</c:v>
                </c:pt>
                <c:pt idx="374287">
                  <c:v>4172.18</c:v>
                </c:pt>
                <c:pt idx="374288">
                  <c:v>3245.68</c:v>
                </c:pt>
                <c:pt idx="374289">
                  <c:v>3669.65</c:v>
                </c:pt>
                <c:pt idx="374290">
                  <c:v>3876.33</c:v>
                </c:pt>
                <c:pt idx="374291">
                  <c:v>4668.22</c:v>
                </c:pt>
                <c:pt idx="374292">
                  <c:v>3217.79</c:v>
                </c:pt>
                <c:pt idx="374293">
                  <c:v>3398.72</c:v>
                </c:pt>
                <c:pt idx="374294">
                  <c:v>2834.93</c:v>
                </c:pt>
                <c:pt idx="374295">
                  <c:v>3348.48</c:v>
                </c:pt>
                <c:pt idx="374296">
                  <c:v>2980.24</c:v>
                </c:pt>
                <c:pt idx="374297">
                  <c:v>2452.42</c:v>
                </c:pt>
                <c:pt idx="374298">
                  <c:v>2981.8</c:v>
                </c:pt>
                <c:pt idx="374299">
                  <c:v>3453.75</c:v>
                </c:pt>
                <c:pt idx="374300">
                  <c:v>4698.84</c:v>
                </c:pt>
                <c:pt idx="374301">
                  <c:v>3238.7</c:v>
                </c:pt>
                <c:pt idx="374302">
                  <c:v>4520.79</c:v>
                </c:pt>
                <c:pt idx="374303">
                  <c:v>3483.22</c:v>
                </c:pt>
                <c:pt idx="374304">
                  <c:v>3805.18</c:v>
                </c:pt>
                <c:pt idx="374305">
                  <c:v>4712.8100000000004</c:v>
                </c:pt>
                <c:pt idx="374306">
                  <c:v>4607.45</c:v>
                </c:pt>
                <c:pt idx="374307">
                  <c:v>5213.53</c:v>
                </c:pt>
                <c:pt idx="374308">
                  <c:v>4883.37</c:v>
                </c:pt>
                <c:pt idx="374309">
                  <c:v>5756.52</c:v>
                </c:pt>
                <c:pt idx="374310">
                  <c:v>5396.93</c:v>
                </c:pt>
                <c:pt idx="374311">
                  <c:v>5359.55</c:v>
                </c:pt>
                <c:pt idx="374312">
                  <c:v>5172.0600000000004</c:v>
                </c:pt>
                <c:pt idx="374313">
                  <c:v>5309.27</c:v>
                </c:pt>
                <c:pt idx="374314">
                  <c:v>4757.1499999999996</c:v>
                </c:pt>
                <c:pt idx="374315">
                  <c:v>4947.67</c:v>
                </c:pt>
                <c:pt idx="374316">
                  <c:v>7320.27</c:v>
                </c:pt>
                <c:pt idx="374317">
                  <c:v>5678.47</c:v>
                </c:pt>
                <c:pt idx="374318">
                  <c:v>5745.24</c:v>
                </c:pt>
                <c:pt idx="374319">
                  <c:v>6426.11</c:v>
                </c:pt>
                <c:pt idx="374320">
                  <c:v>7731.56</c:v>
                </c:pt>
                <c:pt idx="374321">
                  <c:v>2405.54</c:v>
                </c:pt>
                <c:pt idx="374322">
                  <c:v>2328.2800000000002</c:v>
                </c:pt>
                <c:pt idx="374323">
                  <c:v>2098.33</c:v>
                </c:pt>
                <c:pt idx="374324">
                  <c:v>2660.53</c:v>
                </c:pt>
                <c:pt idx="374325">
                  <c:v>2205.1799999999998</c:v>
                </c:pt>
                <c:pt idx="374326">
                  <c:v>4247.32</c:v>
                </c:pt>
                <c:pt idx="374327">
                  <c:v>5434.88</c:v>
                </c:pt>
                <c:pt idx="374328">
                  <c:v>3774.04</c:v>
                </c:pt>
                <c:pt idx="374329">
                  <c:v>4422.1000000000004</c:v>
                </c:pt>
                <c:pt idx="374330">
                  <c:v>4822.6099999999997</c:v>
                </c:pt>
                <c:pt idx="374331">
                  <c:v>4676.21</c:v>
                </c:pt>
                <c:pt idx="374332">
                  <c:v>3772.48</c:v>
                </c:pt>
                <c:pt idx="374333">
                  <c:v>5441.96</c:v>
                </c:pt>
                <c:pt idx="374334">
                  <c:v>4106.95</c:v>
                </c:pt>
                <c:pt idx="374335">
                  <c:v>6308.18</c:v>
                </c:pt>
                <c:pt idx="374336">
                  <c:v>3512.75</c:v>
                </c:pt>
                <c:pt idx="374337">
                  <c:v>4735.51</c:v>
                </c:pt>
                <c:pt idx="374338">
                  <c:v>4320.3</c:v>
                </c:pt>
                <c:pt idx="374339">
                  <c:v>3573.78</c:v>
                </c:pt>
                <c:pt idx="374340">
                  <c:v>2897.3</c:v>
                </c:pt>
                <c:pt idx="374341">
                  <c:v>2641.24</c:v>
                </c:pt>
                <c:pt idx="374342">
                  <c:v>3639.32</c:v>
                </c:pt>
                <c:pt idx="374343">
                  <c:v>4605.9399999999996</c:v>
                </c:pt>
                <c:pt idx="374344">
                  <c:v>4057.28</c:v>
                </c:pt>
                <c:pt idx="374345">
                  <c:v>3510.24</c:v>
                </c:pt>
                <c:pt idx="374346">
                  <c:v>3299.69</c:v>
                </c:pt>
                <c:pt idx="374347">
                  <c:v>3269.69</c:v>
                </c:pt>
                <c:pt idx="374348">
                  <c:v>3519.39</c:v>
                </c:pt>
                <c:pt idx="374349">
                  <c:v>3290.78</c:v>
                </c:pt>
                <c:pt idx="374350">
                  <c:v>3517.59</c:v>
                </c:pt>
                <c:pt idx="374351">
                  <c:v>3063.04</c:v>
                </c:pt>
                <c:pt idx="374352">
                  <c:v>4153.1899999999996</c:v>
                </c:pt>
                <c:pt idx="374353">
                  <c:v>3652.66</c:v>
                </c:pt>
                <c:pt idx="374354">
                  <c:v>3888.45</c:v>
                </c:pt>
                <c:pt idx="374355">
                  <c:v>3891.23</c:v>
                </c:pt>
                <c:pt idx="374356">
                  <c:v>4256.62</c:v>
                </c:pt>
                <c:pt idx="374357">
                  <c:v>4441.22</c:v>
                </c:pt>
                <c:pt idx="374358">
                  <c:v>4273.7700000000004</c:v>
                </c:pt>
                <c:pt idx="374359">
                  <c:v>5324.65</c:v>
                </c:pt>
                <c:pt idx="374360">
                  <c:v>5405.99</c:v>
                </c:pt>
                <c:pt idx="374361">
                  <c:v>5846.8</c:v>
                </c:pt>
                <c:pt idx="374362">
                  <c:v>5261.68</c:v>
                </c:pt>
                <c:pt idx="374363">
                  <c:v>4750.24</c:v>
                </c:pt>
                <c:pt idx="374364">
                  <c:v>4172.1499999999996</c:v>
                </c:pt>
                <c:pt idx="374365">
                  <c:v>904</c:v>
                </c:pt>
                <c:pt idx="374366">
                  <c:v>1176.5</c:v>
                </c:pt>
                <c:pt idx="374367">
                  <c:v>954.25</c:v>
                </c:pt>
                <c:pt idx="374368">
                  <c:v>776.25</c:v>
                </c:pt>
                <c:pt idx="374369">
                  <c:v>987.5</c:v>
                </c:pt>
                <c:pt idx="374370">
                  <c:v>1045.5</c:v>
                </c:pt>
                <c:pt idx="374371">
                  <c:v>887</c:v>
                </c:pt>
                <c:pt idx="374372">
                  <c:v>816.5</c:v>
                </c:pt>
                <c:pt idx="374373">
                  <c:v>903.5</c:v>
                </c:pt>
                <c:pt idx="374374">
                  <c:v>829.25</c:v>
                </c:pt>
                <c:pt idx="374375">
                  <c:v>910.5</c:v>
                </c:pt>
                <c:pt idx="374376">
                  <c:v>763.5</c:v>
                </c:pt>
                <c:pt idx="374377">
                  <c:v>782</c:v>
                </c:pt>
                <c:pt idx="374378">
                  <c:v>873.75</c:v>
                </c:pt>
                <c:pt idx="374379">
                  <c:v>820</c:v>
                </c:pt>
                <c:pt idx="374380">
                  <c:v>909.75</c:v>
                </c:pt>
                <c:pt idx="374381">
                  <c:v>915.5</c:v>
                </c:pt>
                <c:pt idx="374382">
                  <c:v>961.25</c:v>
                </c:pt>
                <c:pt idx="374383">
                  <c:v>1045</c:v>
                </c:pt>
                <c:pt idx="374384">
                  <c:v>1011.25</c:v>
                </c:pt>
                <c:pt idx="374385">
                  <c:v>764.5</c:v>
                </c:pt>
                <c:pt idx="374386">
                  <c:v>878</c:v>
                </c:pt>
                <c:pt idx="374387">
                  <c:v>827</c:v>
                </c:pt>
                <c:pt idx="374388">
                  <c:v>828</c:v>
                </c:pt>
                <c:pt idx="374389">
                  <c:v>753.5</c:v>
                </c:pt>
                <c:pt idx="374390">
                  <c:v>789.74</c:v>
                </c:pt>
                <c:pt idx="374391">
                  <c:v>970.44</c:v>
                </c:pt>
                <c:pt idx="374392">
                  <c:v>829.94</c:v>
                </c:pt>
                <c:pt idx="374393">
                  <c:v>1150.56</c:v>
                </c:pt>
                <c:pt idx="374394">
                  <c:v>1167.0899999999999</c:v>
                </c:pt>
                <c:pt idx="374395">
                  <c:v>998.97</c:v>
                </c:pt>
                <c:pt idx="374396">
                  <c:v>758.65</c:v>
                </c:pt>
                <c:pt idx="374397">
                  <c:v>911.88</c:v>
                </c:pt>
                <c:pt idx="374398">
                  <c:v>1107</c:v>
                </c:pt>
                <c:pt idx="374399">
                  <c:v>1193</c:v>
                </c:pt>
                <c:pt idx="374400">
                  <c:v>1232</c:v>
                </c:pt>
                <c:pt idx="374401">
                  <c:v>1120</c:v>
                </c:pt>
                <c:pt idx="374402">
                  <c:v>1223.5</c:v>
                </c:pt>
                <c:pt idx="374403">
                  <c:v>1093.9000000000001</c:v>
                </c:pt>
                <c:pt idx="374404">
                  <c:v>1421.3</c:v>
                </c:pt>
                <c:pt idx="374405">
                  <c:v>1102.3499999999999</c:v>
                </c:pt>
                <c:pt idx="374406">
                  <c:v>1077.0999999999999</c:v>
                </c:pt>
                <c:pt idx="374407">
                  <c:v>1232.5999999999999</c:v>
                </c:pt>
                <c:pt idx="374408">
                  <c:v>1436.5</c:v>
                </c:pt>
                <c:pt idx="374409">
                  <c:v>1736.8</c:v>
                </c:pt>
                <c:pt idx="374410">
                  <c:v>2123.6999999999998</c:v>
                </c:pt>
                <c:pt idx="374411">
                  <c:v>4174.8</c:v>
                </c:pt>
                <c:pt idx="374412">
                  <c:v>948.2</c:v>
                </c:pt>
                <c:pt idx="374413">
                  <c:v>933.27</c:v>
                </c:pt>
                <c:pt idx="374414">
                  <c:v>833.72</c:v>
                </c:pt>
                <c:pt idx="374415">
                  <c:v>758.6</c:v>
                </c:pt>
                <c:pt idx="374416">
                  <c:v>768</c:v>
                </c:pt>
                <c:pt idx="374417">
                  <c:v>775.24</c:v>
                </c:pt>
                <c:pt idx="374418">
                  <c:v>917.86</c:v>
                </c:pt>
                <c:pt idx="374419">
                  <c:v>1187.75</c:v>
                </c:pt>
                <c:pt idx="374420">
                  <c:v>865.21</c:v>
                </c:pt>
                <c:pt idx="374421">
                  <c:v>770.63</c:v>
                </c:pt>
                <c:pt idx="374422">
                  <c:v>671.05</c:v>
                </c:pt>
                <c:pt idx="374423">
                  <c:v>864.44</c:v>
                </c:pt>
                <c:pt idx="374424">
                  <c:v>1023.47</c:v>
                </c:pt>
                <c:pt idx="374425">
                  <c:v>923.95</c:v>
                </c:pt>
                <c:pt idx="374426">
                  <c:v>965.54</c:v>
                </c:pt>
                <c:pt idx="374427">
                  <c:v>937.19</c:v>
                </c:pt>
                <c:pt idx="374428">
                  <c:v>808.66</c:v>
                </c:pt>
                <c:pt idx="374429">
                  <c:v>745.13</c:v>
                </c:pt>
                <c:pt idx="374430">
                  <c:v>826.03</c:v>
                </c:pt>
                <c:pt idx="374431">
                  <c:v>842.83</c:v>
                </c:pt>
                <c:pt idx="374432">
                  <c:v>850.21</c:v>
                </c:pt>
                <c:pt idx="374433">
                  <c:v>932.5</c:v>
                </c:pt>
                <c:pt idx="374434">
                  <c:v>905.92</c:v>
                </c:pt>
                <c:pt idx="374435">
                  <c:v>658.24</c:v>
                </c:pt>
                <c:pt idx="374436">
                  <c:v>794.29</c:v>
                </c:pt>
                <c:pt idx="374437">
                  <c:v>770.1</c:v>
                </c:pt>
                <c:pt idx="374438">
                  <c:v>744.23</c:v>
                </c:pt>
                <c:pt idx="374439">
                  <c:v>815.54</c:v>
                </c:pt>
                <c:pt idx="374440">
                  <c:v>728.93</c:v>
                </c:pt>
                <c:pt idx="374441">
                  <c:v>643.29999999999995</c:v>
                </c:pt>
                <c:pt idx="374442">
                  <c:v>711.44</c:v>
                </c:pt>
                <c:pt idx="374443">
                  <c:v>846.94</c:v>
                </c:pt>
                <c:pt idx="374444">
                  <c:v>759.33</c:v>
                </c:pt>
                <c:pt idx="374445">
                  <c:v>1016.62</c:v>
                </c:pt>
                <c:pt idx="374446">
                  <c:v>1042.95</c:v>
                </c:pt>
                <c:pt idx="374447">
                  <c:v>873.3</c:v>
                </c:pt>
                <c:pt idx="374448">
                  <c:v>908.05</c:v>
                </c:pt>
                <c:pt idx="374449">
                  <c:v>792.13</c:v>
                </c:pt>
                <c:pt idx="374450">
                  <c:v>1086.1500000000001</c:v>
                </c:pt>
                <c:pt idx="374451">
                  <c:v>868.67</c:v>
                </c:pt>
                <c:pt idx="374452">
                  <c:v>1159.4100000000001</c:v>
                </c:pt>
                <c:pt idx="374453">
                  <c:v>869.85</c:v>
                </c:pt>
                <c:pt idx="374454">
                  <c:v>1107.25</c:v>
                </c:pt>
                <c:pt idx="374455">
                  <c:v>1186.0899999999999</c:v>
                </c:pt>
                <c:pt idx="374456">
                  <c:v>1278.3</c:v>
                </c:pt>
                <c:pt idx="374457">
                  <c:v>1208.49</c:v>
                </c:pt>
                <c:pt idx="374458">
                  <c:v>1101.95</c:v>
                </c:pt>
                <c:pt idx="374459">
                  <c:v>1610.92</c:v>
                </c:pt>
                <c:pt idx="374460">
                  <c:v>1379.02</c:v>
                </c:pt>
                <c:pt idx="374461">
                  <c:v>1481.54</c:v>
                </c:pt>
                <c:pt idx="374462">
                  <c:v>2032.18</c:v>
                </c:pt>
                <c:pt idx="374463">
                  <c:v>3333.44</c:v>
                </c:pt>
                <c:pt idx="374464">
                  <c:v>1353.71</c:v>
                </c:pt>
                <c:pt idx="374465">
                  <c:v>959.15</c:v>
                </c:pt>
                <c:pt idx="374466">
                  <c:v>753.03</c:v>
                </c:pt>
                <c:pt idx="374467">
                  <c:v>881.45</c:v>
                </c:pt>
                <c:pt idx="374468">
                  <c:v>726.65</c:v>
                </c:pt>
                <c:pt idx="374469">
                  <c:v>913.99</c:v>
                </c:pt>
                <c:pt idx="374470">
                  <c:v>1260.22</c:v>
                </c:pt>
                <c:pt idx="374471">
                  <c:v>1201.51</c:v>
                </c:pt>
                <c:pt idx="374472">
                  <c:v>1176.82</c:v>
                </c:pt>
                <c:pt idx="374473">
                  <c:v>1075.3399999999999</c:v>
                </c:pt>
                <c:pt idx="374474">
                  <c:v>863.84</c:v>
                </c:pt>
                <c:pt idx="374475">
                  <c:v>1032.8399999999999</c:v>
                </c:pt>
                <c:pt idx="374476">
                  <c:v>1101.6500000000001</c:v>
                </c:pt>
                <c:pt idx="374477">
                  <c:v>953.97</c:v>
                </c:pt>
                <c:pt idx="374478">
                  <c:v>1186.53</c:v>
                </c:pt>
                <c:pt idx="374479">
                  <c:v>931.96</c:v>
                </c:pt>
                <c:pt idx="374480">
                  <c:v>867.88</c:v>
                </c:pt>
                <c:pt idx="374481">
                  <c:v>830.89</c:v>
                </c:pt>
                <c:pt idx="374482">
                  <c:v>697.63</c:v>
                </c:pt>
                <c:pt idx="374483">
                  <c:v>717.4</c:v>
                </c:pt>
                <c:pt idx="374484">
                  <c:v>650.48</c:v>
                </c:pt>
                <c:pt idx="374485">
                  <c:v>718.48</c:v>
                </c:pt>
                <c:pt idx="374486">
                  <c:v>779.53</c:v>
                </c:pt>
                <c:pt idx="374487">
                  <c:v>767.93</c:v>
                </c:pt>
                <c:pt idx="374488">
                  <c:v>737.55</c:v>
                </c:pt>
                <c:pt idx="374489">
                  <c:v>738.49</c:v>
                </c:pt>
                <c:pt idx="374490">
                  <c:v>704.71</c:v>
                </c:pt>
                <c:pt idx="374491">
                  <c:v>829.84</c:v>
                </c:pt>
                <c:pt idx="374492">
                  <c:v>724.77</c:v>
                </c:pt>
                <c:pt idx="374493">
                  <c:v>792.39</c:v>
                </c:pt>
                <c:pt idx="374494">
                  <c:v>779.98</c:v>
                </c:pt>
                <c:pt idx="374495">
                  <c:v>771.37</c:v>
                </c:pt>
                <c:pt idx="374496">
                  <c:v>713.6</c:v>
                </c:pt>
                <c:pt idx="374497">
                  <c:v>936.64</c:v>
                </c:pt>
                <c:pt idx="374498">
                  <c:v>921.68</c:v>
                </c:pt>
                <c:pt idx="374499">
                  <c:v>1013.89</c:v>
                </c:pt>
                <c:pt idx="374500">
                  <c:v>861.96</c:v>
                </c:pt>
                <c:pt idx="374501">
                  <c:v>863.09</c:v>
                </c:pt>
                <c:pt idx="374502">
                  <c:v>933.19</c:v>
                </c:pt>
                <c:pt idx="374503">
                  <c:v>1094.29</c:v>
                </c:pt>
                <c:pt idx="374504">
                  <c:v>1184.17</c:v>
                </c:pt>
                <c:pt idx="374505">
                  <c:v>1271.6199999999999</c:v>
                </c:pt>
                <c:pt idx="374506">
                  <c:v>1237.6199999999999</c:v>
                </c:pt>
                <c:pt idx="374507">
                  <c:v>1398.04</c:v>
                </c:pt>
                <c:pt idx="374508">
                  <c:v>310.45999999999998</c:v>
                </c:pt>
                <c:pt idx="374509">
                  <c:v>327.17</c:v>
                </c:pt>
                <c:pt idx="374510">
                  <c:v>398.95</c:v>
                </c:pt>
                <c:pt idx="374511">
                  <c:v>270.01</c:v>
                </c:pt>
                <c:pt idx="374512">
                  <c:v>372.11</c:v>
                </c:pt>
                <c:pt idx="374513">
                  <c:v>510.46</c:v>
                </c:pt>
                <c:pt idx="374514">
                  <c:v>457.27</c:v>
                </c:pt>
                <c:pt idx="374515">
                  <c:v>337.48</c:v>
                </c:pt>
                <c:pt idx="374516">
                  <c:v>522.5</c:v>
                </c:pt>
                <c:pt idx="374517">
                  <c:v>366.77</c:v>
                </c:pt>
                <c:pt idx="374518">
                  <c:v>547.75</c:v>
                </c:pt>
                <c:pt idx="374519">
                  <c:v>477.95</c:v>
                </c:pt>
                <c:pt idx="374520">
                  <c:v>401.96</c:v>
                </c:pt>
                <c:pt idx="374521">
                  <c:v>407.6</c:v>
                </c:pt>
                <c:pt idx="374522">
                  <c:v>407.59</c:v>
                </c:pt>
                <c:pt idx="374523">
                  <c:v>393.73</c:v>
                </c:pt>
                <c:pt idx="374524">
                  <c:v>368.62</c:v>
                </c:pt>
                <c:pt idx="374525">
                  <c:v>381.59</c:v>
                </c:pt>
                <c:pt idx="374526">
                  <c:v>362.76</c:v>
                </c:pt>
                <c:pt idx="374527">
                  <c:v>359.58</c:v>
                </c:pt>
                <c:pt idx="374528">
                  <c:v>344.92</c:v>
                </c:pt>
                <c:pt idx="374529">
                  <c:v>292.73</c:v>
                </c:pt>
                <c:pt idx="374530">
                  <c:v>328.35</c:v>
                </c:pt>
                <c:pt idx="374531">
                  <c:v>362.65</c:v>
                </c:pt>
                <c:pt idx="374532">
                  <c:v>309.22000000000003</c:v>
                </c:pt>
                <c:pt idx="374533">
                  <c:v>297.89</c:v>
                </c:pt>
                <c:pt idx="374534">
                  <c:v>363.5</c:v>
                </c:pt>
                <c:pt idx="374535">
                  <c:v>237.74</c:v>
                </c:pt>
                <c:pt idx="374536">
                  <c:v>317.89</c:v>
                </c:pt>
                <c:pt idx="374537">
                  <c:v>357.13</c:v>
                </c:pt>
                <c:pt idx="374538">
                  <c:v>302.37</c:v>
                </c:pt>
                <c:pt idx="374539">
                  <c:v>326.37</c:v>
                </c:pt>
                <c:pt idx="374540">
                  <c:v>338.01</c:v>
                </c:pt>
                <c:pt idx="374541">
                  <c:v>548.65</c:v>
                </c:pt>
                <c:pt idx="374542">
                  <c:v>377.51</c:v>
                </c:pt>
                <c:pt idx="374543">
                  <c:v>610.95000000000005</c:v>
                </c:pt>
                <c:pt idx="374544">
                  <c:v>560.09</c:v>
                </c:pt>
                <c:pt idx="374545">
                  <c:v>568.58000000000004</c:v>
                </c:pt>
                <c:pt idx="374546">
                  <c:v>856.26</c:v>
                </c:pt>
                <c:pt idx="374547">
                  <c:v>506.27</c:v>
                </c:pt>
                <c:pt idx="374548">
                  <c:v>544.63</c:v>
                </c:pt>
                <c:pt idx="374549">
                  <c:v>416.39</c:v>
                </c:pt>
                <c:pt idx="374550">
                  <c:v>429.97</c:v>
                </c:pt>
                <c:pt idx="374551">
                  <c:v>313.93</c:v>
                </c:pt>
                <c:pt idx="374552">
                  <c:v>563.91</c:v>
                </c:pt>
                <c:pt idx="374553">
                  <c:v>480.64</c:v>
                </c:pt>
                <c:pt idx="374554">
                  <c:v>567.07000000000005</c:v>
                </c:pt>
                <c:pt idx="374555">
                  <c:v>312.14</c:v>
                </c:pt>
                <c:pt idx="374556">
                  <c:v>302.29000000000002</c:v>
                </c:pt>
                <c:pt idx="374557">
                  <c:v>243.8</c:v>
                </c:pt>
                <c:pt idx="374558">
                  <c:v>174.54</c:v>
                </c:pt>
                <c:pt idx="374559">
                  <c:v>281.63</c:v>
                </c:pt>
                <c:pt idx="374560">
                  <c:v>319.97000000000003</c:v>
                </c:pt>
                <c:pt idx="374561">
                  <c:v>313.14</c:v>
                </c:pt>
                <c:pt idx="374562">
                  <c:v>451.04</c:v>
                </c:pt>
                <c:pt idx="374563">
                  <c:v>273.39999999999998</c:v>
                </c:pt>
                <c:pt idx="374564">
                  <c:v>288.11</c:v>
                </c:pt>
                <c:pt idx="374565">
                  <c:v>336.07</c:v>
                </c:pt>
                <c:pt idx="374566">
                  <c:v>256.95</c:v>
                </c:pt>
                <c:pt idx="374567">
                  <c:v>304.49</c:v>
                </c:pt>
                <c:pt idx="374568">
                  <c:v>228.5</c:v>
                </c:pt>
                <c:pt idx="374569">
                  <c:v>329.78</c:v>
                </c:pt>
                <c:pt idx="374570">
                  <c:v>327.49</c:v>
                </c:pt>
                <c:pt idx="374571">
                  <c:v>304.2</c:v>
                </c:pt>
                <c:pt idx="374572">
                  <c:v>326.39999999999998</c:v>
                </c:pt>
                <c:pt idx="374573">
                  <c:v>363.92</c:v>
                </c:pt>
                <c:pt idx="374574">
                  <c:v>211.97</c:v>
                </c:pt>
                <c:pt idx="374575">
                  <c:v>290.44</c:v>
                </c:pt>
                <c:pt idx="374576">
                  <c:v>221.13</c:v>
                </c:pt>
                <c:pt idx="374577">
                  <c:v>307.89</c:v>
                </c:pt>
                <c:pt idx="374578">
                  <c:v>271.3</c:v>
                </c:pt>
                <c:pt idx="374579">
                  <c:v>205.8</c:v>
                </c:pt>
                <c:pt idx="374580">
                  <c:v>225.69</c:v>
                </c:pt>
                <c:pt idx="374581">
                  <c:v>173.97</c:v>
                </c:pt>
                <c:pt idx="374582">
                  <c:v>109.82</c:v>
                </c:pt>
                <c:pt idx="374583">
                  <c:v>197.54</c:v>
                </c:pt>
                <c:pt idx="374584">
                  <c:v>117.02</c:v>
                </c:pt>
                <c:pt idx="374585">
                  <c:v>205.89</c:v>
                </c:pt>
                <c:pt idx="374586">
                  <c:v>148.72</c:v>
                </c:pt>
                <c:pt idx="374587">
                  <c:v>180.56</c:v>
                </c:pt>
                <c:pt idx="374588">
                  <c:v>182.26</c:v>
                </c:pt>
                <c:pt idx="374589">
                  <c:v>182.26</c:v>
                </c:pt>
                <c:pt idx="374590">
                  <c:v>211.01</c:v>
                </c:pt>
                <c:pt idx="374591">
                  <c:v>208.84</c:v>
                </c:pt>
                <c:pt idx="374592">
                  <c:v>237.25</c:v>
                </c:pt>
                <c:pt idx="374593">
                  <c:v>361.66</c:v>
                </c:pt>
                <c:pt idx="374594">
                  <c:v>309.52</c:v>
                </c:pt>
                <c:pt idx="374595">
                  <c:v>326.37</c:v>
                </c:pt>
                <c:pt idx="374596">
                  <c:v>336.52</c:v>
                </c:pt>
                <c:pt idx="374597">
                  <c:v>410.13</c:v>
                </c:pt>
                <c:pt idx="374598">
                  <c:v>553.83000000000004</c:v>
                </c:pt>
                <c:pt idx="374599">
                  <c:v>346.65</c:v>
                </c:pt>
                <c:pt idx="374600">
                  <c:v>388.07</c:v>
                </c:pt>
                <c:pt idx="374601">
                  <c:v>273.48</c:v>
                </c:pt>
                <c:pt idx="374602">
                  <c:v>347.34</c:v>
                </c:pt>
                <c:pt idx="374603">
                  <c:v>316.52999999999997</c:v>
                </c:pt>
                <c:pt idx="374604">
                  <c:v>471.93</c:v>
                </c:pt>
                <c:pt idx="374605">
                  <c:v>373.58</c:v>
                </c:pt>
                <c:pt idx="374606">
                  <c:v>420.07</c:v>
                </c:pt>
                <c:pt idx="374607">
                  <c:v>202.41</c:v>
                </c:pt>
                <c:pt idx="374608">
                  <c:v>297.72000000000003</c:v>
                </c:pt>
                <c:pt idx="374609">
                  <c:v>187.89</c:v>
                </c:pt>
                <c:pt idx="374610">
                  <c:v>157.74</c:v>
                </c:pt>
                <c:pt idx="374611">
                  <c:v>222.84</c:v>
                </c:pt>
                <c:pt idx="374612">
                  <c:v>286.56</c:v>
                </c:pt>
                <c:pt idx="374613">
                  <c:v>292.06</c:v>
                </c:pt>
                <c:pt idx="374614">
                  <c:v>463.97</c:v>
                </c:pt>
                <c:pt idx="374615">
                  <c:v>274.8</c:v>
                </c:pt>
                <c:pt idx="374616">
                  <c:v>248.5</c:v>
                </c:pt>
                <c:pt idx="374617">
                  <c:v>320.04000000000002</c:v>
                </c:pt>
                <c:pt idx="374618">
                  <c:v>278.39</c:v>
                </c:pt>
                <c:pt idx="374619">
                  <c:v>371.04</c:v>
                </c:pt>
                <c:pt idx="374620">
                  <c:v>231.39</c:v>
                </c:pt>
                <c:pt idx="374621">
                  <c:v>461.63</c:v>
                </c:pt>
                <c:pt idx="374622">
                  <c:v>320.92</c:v>
                </c:pt>
                <c:pt idx="374623">
                  <c:v>266.44</c:v>
                </c:pt>
                <c:pt idx="374624">
                  <c:v>265.55</c:v>
                </c:pt>
                <c:pt idx="374625">
                  <c:v>244.02</c:v>
                </c:pt>
                <c:pt idx="374626">
                  <c:v>333.04</c:v>
                </c:pt>
                <c:pt idx="374627">
                  <c:v>300.3</c:v>
                </c:pt>
                <c:pt idx="374628">
                  <c:v>210.1</c:v>
                </c:pt>
                <c:pt idx="374629">
                  <c:v>324.74</c:v>
                </c:pt>
                <c:pt idx="374630">
                  <c:v>320.75</c:v>
                </c:pt>
                <c:pt idx="374631">
                  <c:v>280.77999999999997</c:v>
                </c:pt>
                <c:pt idx="374632">
                  <c:v>136.02000000000001</c:v>
                </c:pt>
                <c:pt idx="374633">
                  <c:v>174.07</c:v>
                </c:pt>
                <c:pt idx="374634">
                  <c:v>112.3</c:v>
                </c:pt>
                <c:pt idx="374635">
                  <c:v>191.39</c:v>
                </c:pt>
                <c:pt idx="374636">
                  <c:v>137.16999999999999</c:v>
                </c:pt>
                <c:pt idx="374637">
                  <c:v>199.58</c:v>
                </c:pt>
                <c:pt idx="374638">
                  <c:v>173.92</c:v>
                </c:pt>
                <c:pt idx="374639">
                  <c:v>166.03</c:v>
                </c:pt>
                <c:pt idx="374640">
                  <c:v>158.75</c:v>
                </c:pt>
                <c:pt idx="374641">
                  <c:v>194.16</c:v>
                </c:pt>
                <c:pt idx="374642">
                  <c:v>127.44</c:v>
                </c:pt>
                <c:pt idx="374643">
                  <c:v>236.64</c:v>
                </c:pt>
                <c:pt idx="374644">
                  <c:v>232.75</c:v>
                </c:pt>
                <c:pt idx="374645">
                  <c:v>355.77</c:v>
                </c:pt>
                <c:pt idx="374646">
                  <c:v>423.17</c:v>
                </c:pt>
                <c:pt idx="374647">
                  <c:v>347.72</c:v>
                </c:pt>
                <c:pt idx="374648">
                  <c:v>518.69000000000005</c:v>
                </c:pt>
                <c:pt idx="374649">
                  <c:v>481.03</c:v>
                </c:pt>
                <c:pt idx="374650">
                  <c:v>466.49</c:v>
                </c:pt>
                <c:pt idx="374651">
                  <c:v>3179.03</c:v>
                </c:pt>
                <c:pt idx="374652">
                  <c:v>3249.12</c:v>
                </c:pt>
                <c:pt idx="374653">
                  <c:v>3419.25</c:v>
                </c:pt>
                <c:pt idx="374654">
                  <c:v>3116.99</c:v>
                </c:pt>
                <c:pt idx="374655">
                  <c:v>3128</c:v>
                </c:pt>
                <c:pt idx="374656">
                  <c:v>2937.25</c:v>
                </c:pt>
                <c:pt idx="374657">
                  <c:v>2700.25</c:v>
                </c:pt>
                <c:pt idx="374658">
                  <c:v>2692.83</c:v>
                </c:pt>
                <c:pt idx="374659">
                  <c:v>2666.87</c:v>
                </c:pt>
                <c:pt idx="374660">
                  <c:v>2696.74</c:v>
                </c:pt>
                <c:pt idx="374661">
                  <c:v>2312.5</c:v>
                </c:pt>
                <c:pt idx="374662">
                  <c:v>2672.74</c:v>
                </c:pt>
                <c:pt idx="374663">
                  <c:v>2982.37</c:v>
                </c:pt>
                <c:pt idx="374664">
                  <c:v>3219.04</c:v>
                </c:pt>
                <c:pt idx="374665">
                  <c:v>2759.5</c:v>
                </c:pt>
                <c:pt idx="374666">
                  <c:v>2525</c:v>
                </c:pt>
                <c:pt idx="374667">
                  <c:v>3227</c:v>
                </c:pt>
                <c:pt idx="374668">
                  <c:v>3047.26</c:v>
                </c:pt>
                <c:pt idx="374669">
                  <c:v>2670</c:v>
                </c:pt>
                <c:pt idx="374670">
                  <c:v>3212.5</c:v>
                </c:pt>
                <c:pt idx="374671">
                  <c:v>3077.81</c:v>
                </c:pt>
                <c:pt idx="374672">
                  <c:v>3526.25</c:v>
                </c:pt>
                <c:pt idx="374673">
                  <c:v>4106</c:v>
                </c:pt>
                <c:pt idx="374674">
                  <c:v>3591.38</c:v>
                </c:pt>
                <c:pt idx="374675">
                  <c:v>3321.5</c:v>
                </c:pt>
                <c:pt idx="374676">
                  <c:v>3076.72</c:v>
                </c:pt>
                <c:pt idx="374677">
                  <c:v>4280.8900000000003</c:v>
                </c:pt>
                <c:pt idx="374678">
                  <c:v>3302.88</c:v>
                </c:pt>
                <c:pt idx="374679">
                  <c:v>3554.77</c:v>
                </c:pt>
                <c:pt idx="374680">
                  <c:v>3338.42</c:v>
                </c:pt>
                <c:pt idx="374681">
                  <c:v>3080.77</c:v>
                </c:pt>
                <c:pt idx="374682">
                  <c:v>3516.06</c:v>
                </c:pt>
                <c:pt idx="374683">
                  <c:v>2857.57</c:v>
                </c:pt>
                <c:pt idx="374684">
                  <c:v>3012.01</c:v>
                </c:pt>
                <c:pt idx="374685">
                  <c:v>2943.59</c:v>
                </c:pt>
                <c:pt idx="374686">
                  <c:v>3502.53</c:v>
                </c:pt>
                <c:pt idx="374687">
                  <c:v>3393.92</c:v>
                </c:pt>
                <c:pt idx="374688">
                  <c:v>2925.88</c:v>
                </c:pt>
                <c:pt idx="374689">
                  <c:v>3440.62</c:v>
                </c:pt>
                <c:pt idx="374690">
                  <c:v>3337.16</c:v>
                </c:pt>
                <c:pt idx="374691">
                  <c:v>3030</c:v>
                </c:pt>
                <c:pt idx="374692">
                  <c:v>3207</c:v>
                </c:pt>
                <c:pt idx="374693">
                  <c:v>4651.5</c:v>
                </c:pt>
                <c:pt idx="374694">
                  <c:v>3558.5</c:v>
                </c:pt>
                <c:pt idx="374695">
                  <c:v>4778.5</c:v>
                </c:pt>
                <c:pt idx="374696">
                  <c:v>5961.28</c:v>
                </c:pt>
                <c:pt idx="374697">
                  <c:v>10693.54</c:v>
                </c:pt>
                <c:pt idx="374698">
                  <c:v>3001</c:v>
                </c:pt>
                <c:pt idx="374699">
                  <c:v>2805</c:v>
                </c:pt>
                <c:pt idx="374700">
                  <c:v>2642.75</c:v>
                </c:pt>
                <c:pt idx="374701">
                  <c:v>2234.6999999999998</c:v>
                </c:pt>
                <c:pt idx="374702">
                  <c:v>2789.69</c:v>
                </c:pt>
                <c:pt idx="374703">
                  <c:v>2979.35</c:v>
                </c:pt>
                <c:pt idx="374704">
                  <c:v>3746.9</c:v>
                </c:pt>
                <c:pt idx="374705">
                  <c:v>4897.4799999999996</c:v>
                </c:pt>
                <c:pt idx="374706">
                  <c:v>3797.53</c:v>
                </c:pt>
                <c:pt idx="374707">
                  <c:v>3140.24</c:v>
                </c:pt>
                <c:pt idx="374708">
                  <c:v>2751.05</c:v>
                </c:pt>
                <c:pt idx="374709">
                  <c:v>3339.18</c:v>
                </c:pt>
                <c:pt idx="374710">
                  <c:v>2958.14</c:v>
                </c:pt>
                <c:pt idx="374711">
                  <c:v>3243.89</c:v>
                </c:pt>
                <c:pt idx="374712">
                  <c:v>2898.65</c:v>
                </c:pt>
                <c:pt idx="374713">
                  <c:v>2528.89</c:v>
                </c:pt>
                <c:pt idx="374714">
                  <c:v>2418.56</c:v>
                </c:pt>
                <c:pt idx="374715">
                  <c:v>2968.38</c:v>
                </c:pt>
                <c:pt idx="374716">
                  <c:v>3501.1</c:v>
                </c:pt>
                <c:pt idx="374717">
                  <c:v>2588.84</c:v>
                </c:pt>
                <c:pt idx="374718">
                  <c:v>2345.36</c:v>
                </c:pt>
                <c:pt idx="374719">
                  <c:v>2486.79</c:v>
                </c:pt>
                <c:pt idx="374720">
                  <c:v>3020.73</c:v>
                </c:pt>
                <c:pt idx="374721">
                  <c:v>2282.92</c:v>
                </c:pt>
                <c:pt idx="374722">
                  <c:v>2978.1</c:v>
                </c:pt>
                <c:pt idx="374723">
                  <c:v>3313.06</c:v>
                </c:pt>
                <c:pt idx="374724">
                  <c:v>2903.76</c:v>
                </c:pt>
                <c:pt idx="374725">
                  <c:v>3310.91</c:v>
                </c:pt>
                <c:pt idx="374726">
                  <c:v>3422.52</c:v>
                </c:pt>
                <c:pt idx="374727">
                  <c:v>3094.15</c:v>
                </c:pt>
                <c:pt idx="374728">
                  <c:v>2819.44</c:v>
                </c:pt>
                <c:pt idx="374729">
                  <c:v>2660.89</c:v>
                </c:pt>
                <c:pt idx="374730">
                  <c:v>3509.37</c:v>
                </c:pt>
                <c:pt idx="374731">
                  <c:v>2462.8200000000002</c:v>
                </c:pt>
                <c:pt idx="374732">
                  <c:v>2951.52</c:v>
                </c:pt>
                <c:pt idx="374733">
                  <c:v>2610.8000000000002</c:v>
                </c:pt>
                <c:pt idx="374734">
                  <c:v>3446.16</c:v>
                </c:pt>
                <c:pt idx="374735">
                  <c:v>2585.85</c:v>
                </c:pt>
                <c:pt idx="374736">
                  <c:v>2780.78</c:v>
                </c:pt>
                <c:pt idx="374737">
                  <c:v>3374.14</c:v>
                </c:pt>
                <c:pt idx="374738">
                  <c:v>3310.7</c:v>
                </c:pt>
                <c:pt idx="374739">
                  <c:v>3128.39</c:v>
                </c:pt>
                <c:pt idx="374740">
                  <c:v>2909.34</c:v>
                </c:pt>
                <c:pt idx="374741">
                  <c:v>2888.4</c:v>
                </c:pt>
                <c:pt idx="374742">
                  <c:v>2715.07</c:v>
                </c:pt>
                <c:pt idx="374743">
                  <c:v>3207.19</c:v>
                </c:pt>
                <c:pt idx="374744">
                  <c:v>2741.17</c:v>
                </c:pt>
                <c:pt idx="374745">
                  <c:v>4232.6400000000003</c:v>
                </c:pt>
                <c:pt idx="374746">
                  <c:v>4141.9799999999996</c:v>
                </c:pt>
                <c:pt idx="374747">
                  <c:v>4710.67</c:v>
                </c:pt>
                <c:pt idx="374748">
                  <c:v>5969.86</c:v>
                </c:pt>
                <c:pt idx="374749">
                  <c:v>9565.14</c:v>
                </c:pt>
                <c:pt idx="374750">
                  <c:v>4476.24</c:v>
                </c:pt>
                <c:pt idx="374751">
                  <c:v>2944.86</c:v>
                </c:pt>
                <c:pt idx="374752">
                  <c:v>2903.52</c:v>
                </c:pt>
                <c:pt idx="374753">
                  <c:v>2179.84</c:v>
                </c:pt>
                <c:pt idx="374754">
                  <c:v>2387.31</c:v>
                </c:pt>
                <c:pt idx="374755">
                  <c:v>3480.38</c:v>
                </c:pt>
                <c:pt idx="374756">
                  <c:v>4025.05</c:v>
                </c:pt>
                <c:pt idx="374757">
                  <c:v>4836.7700000000004</c:v>
                </c:pt>
                <c:pt idx="374758">
                  <c:v>3467.58</c:v>
                </c:pt>
                <c:pt idx="374759">
                  <c:v>3236.3</c:v>
                </c:pt>
                <c:pt idx="374760">
                  <c:v>3075.09</c:v>
                </c:pt>
                <c:pt idx="374761">
                  <c:v>3214.66</c:v>
                </c:pt>
                <c:pt idx="374762">
                  <c:v>2705.97</c:v>
                </c:pt>
                <c:pt idx="374763">
                  <c:v>2483.91</c:v>
                </c:pt>
                <c:pt idx="374764">
                  <c:v>3019.04</c:v>
                </c:pt>
                <c:pt idx="374765">
                  <c:v>2793.41</c:v>
                </c:pt>
                <c:pt idx="374766">
                  <c:v>2306.19</c:v>
                </c:pt>
                <c:pt idx="374767">
                  <c:v>3125.32</c:v>
                </c:pt>
                <c:pt idx="374768">
                  <c:v>2858.85</c:v>
                </c:pt>
                <c:pt idx="374769">
                  <c:v>3184.33</c:v>
                </c:pt>
                <c:pt idx="374770">
                  <c:v>2433.89</c:v>
                </c:pt>
                <c:pt idx="374771">
                  <c:v>2348.14</c:v>
                </c:pt>
                <c:pt idx="374772">
                  <c:v>2707.9</c:v>
                </c:pt>
                <c:pt idx="374773">
                  <c:v>3090.33</c:v>
                </c:pt>
                <c:pt idx="374774">
                  <c:v>2199.31</c:v>
                </c:pt>
                <c:pt idx="374775">
                  <c:v>3154.49</c:v>
                </c:pt>
                <c:pt idx="374776">
                  <c:v>2761.21</c:v>
                </c:pt>
                <c:pt idx="374777">
                  <c:v>3297.04</c:v>
                </c:pt>
                <c:pt idx="374778">
                  <c:v>3094</c:v>
                </c:pt>
                <c:pt idx="374779">
                  <c:v>3420.79</c:v>
                </c:pt>
                <c:pt idx="374780">
                  <c:v>3028.73</c:v>
                </c:pt>
                <c:pt idx="374781">
                  <c:v>3898.67</c:v>
                </c:pt>
                <c:pt idx="374782">
                  <c:v>2985.47</c:v>
                </c:pt>
                <c:pt idx="374783">
                  <c:v>3667.19</c:v>
                </c:pt>
                <c:pt idx="374784">
                  <c:v>3253.6</c:v>
                </c:pt>
                <c:pt idx="374785">
                  <c:v>3410.57</c:v>
                </c:pt>
                <c:pt idx="374786">
                  <c:v>3169.83</c:v>
                </c:pt>
                <c:pt idx="374787">
                  <c:v>3063.14</c:v>
                </c:pt>
                <c:pt idx="374788">
                  <c:v>2983.91</c:v>
                </c:pt>
                <c:pt idx="374789">
                  <c:v>2998.49</c:v>
                </c:pt>
                <c:pt idx="374790">
                  <c:v>3680.72</c:v>
                </c:pt>
                <c:pt idx="374791">
                  <c:v>3414.44</c:v>
                </c:pt>
                <c:pt idx="374792">
                  <c:v>3740.08</c:v>
                </c:pt>
                <c:pt idx="374793">
                  <c:v>2595.56</c:v>
                </c:pt>
                <c:pt idx="374794">
                  <c:v>2503.5</c:v>
                </c:pt>
                <c:pt idx="374795">
                  <c:v>2735.5</c:v>
                </c:pt>
                <c:pt idx="374796">
                  <c:v>3291.86</c:v>
                </c:pt>
                <c:pt idx="374797">
                  <c:v>2547</c:v>
                </c:pt>
                <c:pt idx="374798">
                  <c:v>2512.5</c:v>
                </c:pt>
                <c:pt idx="374799">
                  <c:v>2712.48</c:v>
                </c:pt>
                <c:pt idx="374800">
                  <c:v>2371.98</c:v>
                </c:pt>
                <c:pt idx="374801">
                  <c:v>2203.5</c:v>
                </c:pt>
                <c:pt idx="374802">
                  <c:v>2575.5</c:v>
                </c:pt>
                <c:pt idx="374803">
                  <c:v>2886.27</c:v>
                </c:pt>
                <c:pt idx="374804">
                  <c:v>2740.26</c:v>
                </c:pt>
                <c:pt idx="374805">
                  <c:v>3033.5</c:v>
                </c:pt>
                <c:pt idx="374806">
                  <c:v>2673.76</c:v>
                </c:pt>
                <c:pt idx="374807">
                  <c:v>3302.51</c:v>
                </c:pt>
                <c:pt idx="374808">
                  <c:v>3561.88</c:v>
                </c:pt>
                <c:pt idx="374809">
                  <c:v>3131.34</c:v>
                </c:pt>
                <c:pt idx="374810">
                  <c:v>3736.14</c:v>
                </c:pt>
                <c:pt idx="374811">
                  <c:v>3656.83</c:v>
                </c:pt>
                <c:pt idx="374812">
                  <c:v>3638.96</c:v>
                </c:pt>
                <c:pt idx="374813">
                  <c:v>3052.44</c:v>
                </c:pt>
                <c:pt idx="374814">
                  <c:v>3293.6</c:v>
                </c:pt>
                <c:pt idx="374815">
                  <c:v>3463.67</c:v>
                </c:pt>
                <c:pt idx="374816">
                  <c:v>3755.06</c:v>
                </c:pt>
                <c:pt idx="374817">
                  <c:v>3758.5</c:v>
                </c:pt>
                <c:pt idx="374818">
                  <c:v>3454.22</c:v>
                </c:pt>
                <c:pt idx="374819">
                  <c:v>3542.52</c:v>
                </c:pt>
                <c:pt idx="374820">
                  <c:v>3382.84</c:v>
                </c:pt>
                <c:pt idx="374821">
                  <c:v>3443.1</c:v>
                </c:pt>
                <c:pt idx="374822">
                  <c:v>3643.6</c:v>
                </c:pt>
                <c:pt idx="374823">
                  <c:v>3262.98</c:v>
                </c:pt>
                <c:pt idx="374824">
                  <c:v>3133.96</c:v>
                </c:pt>
                <c:pt idx="374825">
                  <c:v>2754</c:v>
                </c:pt>
                <c:pt idx="374826">
                  <c:v>2600.7600000000002</c:v>
                </c:pt>
                <c:pt idx="374827">
                  <c:v>2381.5</c:v>
                </c:pt>
                <c:pt idx="374828">
                  <c:v>2756.5</c:v>
                </c:pt>
                <c:pt idx="374829">
                  <c:v>2618.8000000000002</c:v>
                </c:pt>
                <c:pt idx="374830">
                  <c:v>2171.38</c:v>
                </c:pt>
                <c:pt idx="374831">
                  <c:v>2249.38</c:v>
                </c:pt>
                <c:pt idx="374832">
                  <c:v>2534.46</c:v>
                </c:pt>
                <c:pt idx="374833">
                  <c:v>2295.5</c:v>
                </c:pt>
                <c:pt idx="374834">
                  <c:v>1731.38</c:v>
                </c:pt>
                <c:pt idx="374835">
                  <c:v>2095.38</c:v>
                </c:pt>
                <c:pt idx="374836">
                  <c:v>1571.72</c:v>
                </c:pt>
                <c:pt idx="374837">
                  <c:v>1578.84</c:v>
                </c:pt>
                <c:pt idx="374838">
                  <c:v>2036.5</c:v>
                </c:pt>
                <c:pt idx="374839">
                  <c:v>1799.54</c:v>
                </c:pt>
                <c:pt idx="374840">
                  <c:v>2941.5</c:v>
                </c:pt>
                <c:pt idx="374841">
                  <c:v>1612.5</c:v>
                </c:pt>
                <c:pt idx="374842">
                  <c:v>1892.34</c:v>
                </c:pt>
                <c:pt idx="374843">
                  <c:v>1834.5</c:v>
                </c:pt>
                <c:pt idx="374844">
                  <c:v>1620.5</c:v>
                </c:pt>
                <c:pt idx="374845">
                  <c:v>1558.3</c:v>
                </c:pt>
                <c:pt idx="374846">
                  <c:v>2069.83</c:v>
                </c:pt>
                <c:pt idx="374847">
                  <c:v>2813.6</c:v>
                </c:pt>
                <c:pt idx="374848">
                  <c:v>3257.9</c:v>
                </c:pt>
                <c:pt idx="374849">
                  <c:v>2235.88</c:v>
                </c:pt>
                <c:pt idx="374850">
                  <c:v>2219.1799999999998</c:v>
                </c:pt>
                <c:pt idx="374851">
                  <c:v>2258.66</c:v>
                </c:pt>
                <c:pt idx="374852">
                  <c:v>2580.14</c:v>
                </c:pt>
                <c:pt idx="374853">
                  <c:v>2842.06</c:v>
                </c:pt>
                <c:pt idx="374854">
                  <c:v>2822.08</c:v>
                </c:pt>
                <c:pt idx="374855">
                  <c:v>2904.64</c:v>
                </c:pt>
                <c:pt idx="374856">
                  <c:v>2394.98</c:v>
                </c:pt>
                <c:pt idx="374857">
                  <c:v>2215.1999999999998</c:v>
                </c:pt>
                <c:pt idx="374858">
                  <c:v>2484.9</c:v>
                </c:pt>
                <c:pt idx="374859">
                  <c:v>2781.3</c:v>
                </c:pt>
                <c:pt idx="374860">
                  <c:v>3212.5</c:v>
                </c:pt>
                <c:pt idx="374861">
                  <c:v>2645.96</c:v>
                </c:pt>
                <c:pt idx="374862">
                  <c:v>3393.82</c:v>
                </c:pt>
                <c:pt idx="374863">
                  <c:v>3409.46</c:v>
                </c:pt>
                <c:pt idx="374864">
                  <c:v>3642.74</c:v>
                </c:pt>
                <c:pt idx="374865">
                  <c:v>3051.24</c:v>
                </c:pt>
                <c:pt idx="374866">
                  <c:v>3159.56</c:v>
                </c:pt>
                <c:pt idx="374867">
                  <c:v>2931.08</c:v>
                </c:pt>
                <c:pt idx="374868">
                  <c:v>3461.92</c:v>
                </c:pt>
                <c:pt idx="374869">
                  <c:v>3333.24</c:v>
                </c:pt>
                <c:pt idx="374870">
                  <c:v>3514.96</c:v>
                </c:pt>
                <c:pt idx="374871">
                  <c:v>2893.7</c:v>
                </c:pt>
                <c:pt idx="374872">
                  <c:v>3189.28</c:v>
                </c:pt>
                <c:pt idx="374873">
                  <c:v>2839.1</c:v>
                </c:pt>
                <c:pt idx="374874">
                  <c:v>2537.48</c:v>
                </c:pt>
                <c:pt idx="374875">
                  <c:v>2968.62</c:v>
                </c:pt>
                <c:pt idx="374876">
                  <c:v>2046.32</c:v>
                </c:pt>
                <c:pt idx="374877">
                  <c:v>2796.5</c:v>
                </c:pt>
                <c:pt idx="374878">
                  <c:v>2251.12</c:v>
                </c:pt>
                <c:pt idx="374879">
                  <c:v>1979.22</c:v>
                </c:pt>
                <c:pt idx="374880">
                  <c:v>2755.54</c:v>
                </c:pt>
                <c:pt idx="374881">
                  <c:v>2013.14</c:v>
                </c:pt>
                <c:pt idx="374882">
                  <c:v>2200.5</c:v>
                </c:pt>
                <c:pt idx="374883">
                  <c:v>2137.92</c:v>
                </c:pt>
                <c:pt idx="374884">
                  <c:v>2067.98</c:v>
                </c:pt>
                <c:pt idx="374885">
                  <c:v>2164.84</c:v>
                </c:pt>
                <c:pt idx="374886">
                  <c:v>2075</c:v>
                </c:pt>
                <c:pt idx="374887">
                  <c:v>2008.8</c:v>
                </c:pt>
                <c:pt idx="374888">
                  <c:v>2023.18</c:v>
                </c:pt>
                <c:pt idx="374889">
                  <c:v>1847.6</c:v>
                </c:pt>
                <c:pt idx="374890">
                  <c:v>2224.25</c:v>
                </c:pt>
                <c:pt idx="374891">
                  <c:v>2293.3200000000002</c:v>
                </c:pt>
                <c:pt idx="374892">
                  <c:v>2897.48</c:v>
                </c:pt>
                <c:pt idx="374893">
                  <c:v>1926.6</c:v>
                </c:pt>
                <c:pt idx="374894">
                  <c:v>1969.3</c:v>
                </c:pt>
                <c:pt idx="374895">
                  <c:v>1460.62</c:v>
                </c:pt>
                <c:pt idx="374896">
                  <c:v>1333.8</c:v>
                </c:pt>
                <c:pt idx="374897">
                  <c:v>1412.56</c:v>
                </c:pt>
                <c:pt idx="374898">
                  <c:v>2511.8000000000002</c:v>
                </c:pt>
                <c:pt idx="374899">
                  <c:v>2688.63</c:v>
                </c:pt>
                <c:pt idx="374900">
                  <c:v>3177.64</c:v>
                </c:pt>
                <c:pt idx="374901">
                  <c:v>2945.98</c:v>
                </c:pt>
                <c:pt idx="374902">
                  <c:v>2451.44</c:v>
                </c:pt>
                <c:pt idx="374903">
                  <c:v>2453.4</c:v>
                </c:pt>
                <c:pt idx="374904">
                  <c:v>2403.86</c:v>
                </c:pt>
                <c:pt idx="374905">
                  <c:v>2519.2399999999998</c:v>
                </c:pt>
                <c:pt idx="374906">
                  <c:v>2046.18</c:v>
                </c:pt>
                <c:pt idx="374907">
                  <c:v>2780</c:v>
                </c:pt>
                <c:pt idx="374908">
                  <c:v>2397</c:v>
                </c:pt>
                <c:pt idx="374909">
                  <c:v>2391.88</c:v>
                </c:pt>
                <c:pt idx="374910">
                  <c:v>2713.58</c:v>
                </c:pt>
                <c:pt idx="374911">
                  <c:v>2647.08</c:v>
                </c:pt>
                <c:pt idx="374912">
                  <c:v>2503.66</c:v>
                </c:pt>
                <c:pt idx="374913">
                  <c:v>2074.54</c:v>
                </c:pt>
                <c:pt idx="374914">
                  <c:v>2572.2600000000002</c:v>
                </c:pt>
                <c:pt idx="374915">
                  <c:v>3537.72</c:v>
                </c:pt>
                <c:pt idx="374916">
                  <c:v>3607.46</c:v>
                </c:pt>
                <c:pt idx="374917">
                  <c:v>2905.46</c:v>
                </c:pt>
                <c:pt idx="374918">
                  <c:v>2757.78</c:v>
                </c:pt>
                <c:pt idx="374919">
                  <c:v>2987.28</c:v>
                </c:pt>
                <c:pt idx="374920">
                  <c:v>3403.54</c:v>
                </c:pt>
                <c:pt idx="374921">
                  <c:v>2961.38</c:v>
                </c:pt>
                <c:pt idx="374922">
                  <c:v>3133.64</c:v>
                </c:pt>
                <c:pt idx="374923">
                  <c:v>2418.84</c:v>
                </c:pt>
                <c:pt idx="374924">
                  <c:v>3516.38</c:v>
                </c:pt>
                <c:pt idx="374925">
                  <c:v>2522.0100000000002</c:v>
                </c:pt>
                <c:pt idx="374926">
                  <c:v>3454.46</c:v>
                </c:pt>
                <c:pt idx="374927">
                  <c:v>2887.48</c:v>
                </c:pt>
                <c:pt idx="374928">
                  <c:v>3130.22</c:v>
                </c:pt>
                <c:pt idx="374929">
                  <c:v>2767.94</c:v>
                </c:pt>
                <c:pt idx="374930">
                  <c:v>2198.94</c:v>
                </c:pt>
                <c:pt idx="374931">
                  <c:v>2123.2199999999998</c:v>
                </c:pt>
                <c:pt idx="374932">
                  <c:v>2090.56</c:v>
                </c:pt>
                <c:pt idx="374933">
                  <c:v>1701.6</c:v>
                </c:pt>
                <c:pt idx="374934">
                  <c:v>1670.94</c:v>
                </c:pt>
                <c:pt idx="374935">
                  <c:v>2081.8000000000002</c:v>
                </c:pt>
                <c:pt idx="374936">
                  <c:v>2193.46</c:v>
                </c:pt>
                <c:pt idx="374937">
                  <c:v>1263.5</c:v>
                </c:pt>
                <c:pt idx="374938">
                  <c:v>1505.96</c:v>
                </c:pt>
                <c:pt idx="374939">
                  <c:v>1549</c:v>
                </c:pt>
                <c:pt idx="374940">
                  <c:v>1147</c:v>
                </c:pt>
                <c:pt idx="374941">
                  <c:v>1639.8</c:v>
                </c:pt>
                <c:pt idx="374942">
                  <c:v>1119</c:v>
                </c:pt>
                <c:pt idx="374943">
                  <c:v>1172</c:v>
                </c:pt>
                <c:pt idx="374944">
                  <c:v>1469.5</c:v>
                </c:pt>
                <c:pt idx="374945">
                  <c:v>1349.5</c:v>
                </c:pt>
                <c:pt idx="374946">
                  <c:v>1095.8399999999999</c:v>
                </c:pt>
                <c:pt idx="374947">
                  <c:v>1015.5</c:v>
                </c:pt>
                <c:pt idx="374948">
                  <c:v>1159.8</c:v>
                </c:pt>
                <c:pt idx="374949">
                  <c:v>1091.54</c:v>
                </c:pt>
                <c:pt idx="374950">
                  <c:v>1415.5</c:v>
                </c:pt>
                <c:pt idx="374951">
                  <c:v>1265</c:v>
                </c:pt>
                <c:pt idx="374952">
                  <c:v>972</c:v>
                </c:pt>
                <c:pt idx="374953">
                  <c:v>1207.96</c:v>
                </c:pt>
                <c:pt idx="374954">
                  <c:v>1207</c:v>
                </c:pt>
                <c:pt idx="374955">
                  <c:v>1259.5</c:v>
                </c:pt>
                <c:pt idx="374956">
                  <c:v>991.46</c:v>
                </c:pt>
                <c:pt idx="374957">
                  <c:v>865.42</c:v>
                </c:pt>
                <c:pt idx="374958">
                  <c:v>1282.5</c:v>
                </c:pt>
                <c:pt idx="374959">
                  <c:v>1281.96</c:v>
                </c:pt>
                <c:pt idx="374960">
                  <c:v>1027.96</c:v>
                </c:pt>
                <c:pt idx="374961">
                  <c:v>1101.6400000000001</c:v>
                </c:pt>
                <c:pt idx="374962">
                  <c:v>1051.3</c:v>
                </c:pt>
                <c:pt idx="374963">
                  <c:v>1772</c:v>
                </c:pt>
                <c:pt idx="374964">
                  <c:v>1944.67</c:v>
                </c:pt>
                <c:pt idx="374965">
                  <c:v>2734.5</c:v>
                </c:pt>
                <c:pt idx="374966">
                  <c:v>3599.5</c:v>
                </c:pt>
                <c:pt idx="374967">
                  <c:v>2731.35</c:v>
                </c:pt>
                <c:pt idx="374968">
                  <c:v>1429.67</c:v>
                </c:pt>
                <c:pt idx="374969">
                  <c:v>1106.74</c:v>
                </c:pt>
                <c:pt idx="374970">
                  <c:v>918</c:v>
                </c:pt>
                <c:pt idx="374971">
                  <c:v>1367.24</c:v>
                </c:pt>
                <c:pt idx="374972">
                  <c:v>1477.74</c:v>
                </c:pt>
                <c:pt idx="374973">
                  <c:v>1437.24</c:v>
                </c:pt>
                <c:pt idx="374974">
                  <c:v>1461</c:v>
                </c:pt>
                <c:pt idx="374975">
                  <c:v>1607.9</c:v>
                </c:pt>
                <c:pt idx="374976">
                  <c:v>1662.48</c:v>
                </c:pt>
                <c:pt idx="374977">
                  <c:v>1432.9</c:v>
                </c:pt>
                <c:pt idx="374978">
                  <c:v>1305.25</c:v>
                </c:pt>
                <c:pt idx="374979">
                  <c:v>1244</c:v>
                </c:pt>
                <c:pt idx="374980">
                  <c:v>1662.8</c:v>
                </c:pt>
                <c:pt idx="374981">
                  <c:v>2416.1999999999998</c:v>
                </c:pt>
                <c:pt idx="374982">
                  <c:v>2468.65</c:v>
                </c:pt>
                <c:pt idx="374983">
                  <c:v>4407.7</c:v>
                </c:pt>
                <c:pt idx="374984">
                  <c:v>1209.8</c:v>
                </c:pt>
                <c:pt idx="374985">
                  <c:v>867.3</c:v>
                </c:pt>
                <c:pt idx="374986">
                  <c:v>780.3</c:v>
                </c:pt>
                <c:pt idx="374987">
                  <c:v>826.5</c:v>
                </c:pt>
                <c:pt idx="374988">
                  <c:v>1055.9000000000001</c:v>
                </c:pt>
                <c:pt idx="374989">
                  <c:v>716.8</c:v>
                </c:pt>
                <c:pt idx="374990">
                  <c:v>838.8</c:v>
                </c:pt>
                <c:pt idx="374991">
                  <c:v>1121.7</c:v>
                </c:pt>
                <c:pt idx="374992">
                  <c:v>1125.5</c:v>
                </c:pt>
                <c:pt idx="374993">
                  <c:v>1057.0999999999999</c:v>
                </c:pt>
                <c:pt idx="374994">
                  <c:v>825.5</c:v>
                </c:pt>
                <c:pt idx="374995">
                  <c:v>1073.7</c:v>
                </c:pt>
                <c:pt idx="374996">
                  <c:v>1133.55</c:v>
                </c:pt>
                <c:pt idx="374997">
                  <c:v>1117.5</c:v>
                </c:pt>
                <c:pt idx="374998">
                  <c:v>922.77</c:v>
                </c:pt>
                <c:pt idx="374999">
                  <c:v>1145.81</c:v>
                </c:pt>
                <c:pt idx="375000">
                  <c:v>936.95</c:v>
                </c:pt>
                <c:pt idx="375001">
                  <c:v>875.8</c:v>
                </c:pt>
                <c:pt idx="375002">
                  <c:v>1034.57</c:v>
                </c:pt>
                <c:pt idx="375003">
                  <c:v>733.26</c:v>
                </c:pt>
                <c:pt idx="375004">
                  <c:v>831.05</c:v>
                </c:pt>
                <c:pt idx="375005">
                  <c:v>978.48</c:v>
                </c:pt>
                <c:pt idx="375006">
                  <c:v>1114.92</c:v>
                </c:pt>
                <c:pt idx="375007">
                  <c:v>877.26</c:v>
                </c:pt>
                <c:pt idx="375008">
                  <c:v>1009.42</c:v>
                </c:pt>
                <c:pt idx="375009">
                  <c:v>1030.46</c:v>
                </c:pt>
                <c:pt idx="375010">
                  <c:v>994.96</c:v>
                </c:pt>
                <c:pt idx="375011">
                  <c:v>1136.8</c:v>
                </c:pt>
                <c:pt idx="375012">
                  <c:v>1081.58</c:v>
                </c:pt>
                <c:pt idx="375013">
                  <c:v>1129.28</c:v>
                </c:pt>
                <c:pt idx="375014">
                  <c:v>1333.58</c:v>
                </c:pt>
                <c:pt idx="375015">
                  <c:v>1652.28</c:v>
                </c:pt>
                <c:pt idx="375016">
                  <c:v>1738.11</c:v>
                </c:pt>
                <c:pt idx="375017">
                  <c:v>2714.98</c:v>
                </c:pt>
                <c:pt idx="375018">
                  <c:v>2572.34</c:v>
                </c:pt>
                <c:pt idx="375019">
                  <c:v>2755.08</c:v>
                </c:pt>
                <c:pt idx="375020">
                  <c:v>1471.66</c:v>
                </c:pt>
                <c:pt idx="375021">
                  <c:v>1032.98</c:v>
                </c:pt>
                <c:pt idx="375022">
                  <c:v>965.27</c:v>
                </c:pt>
                <c:pt idx="375023">
                  <c:v>889.36</c:v>
                </c:pt>
                <c:pt idx="375024">
                  <c:v>1416.81</c:v>
                </c:pt>
                <c:pt idx="375025">
                  <c:v>1182.96</c:v>
                </c:pt>
                <c:pt idx="375026">
                  <c:v>1084.3800000000001</c:v>
                </c:pt>
                <c:pt idx="375027">
                  <c:v>1638.61</c:v>
                </c:pt>
                <c:pt idx="375028">
                  <c:v>1760.22</c:v>
                </c:pt>
                <c:pt idx="375029">
                  <c:v>1234.3800000000001</c:v>
                </c:pt>
                <c:pt idx="375030">
                  <c:v>1036.83</c:v>
                </c:pt>
                <c:pt idx="375031">
                  <c:v>1514.99</c:v>
                </c:pt>
                <c:pt idx="375032">
                  <c:v>1396.65</c:v>
                </c:pt>
                <c:pt idx="375033">
                  <c:v>1749.5</c:v>
                </c:pt>
                <c:pt idx="375034">
                  <c:v>2449.89</c:v>
                </c:pt>
                <c:pt idx="375035">
                  <c:v>4290.71</c:v>
                </c:pt>
                <c:pt idx="375036">
                  <c:v>1594.86</c:v>
                </c:pt>
                <c:pt idx="375037">
                  <c:v>1043.74</c:v>
                </c:pt>
                <c:pt idx="375038">
                  <c:v>870.76</c:v>
                </c:pt>
                <c:pt idx="375039">
                  <c:v>1205.08</c:v>
                </c:pt>
                <c:pt idx="375040">
                  <c:v>790.92</c:v>
                </c:pt>
                <c:pt idx="375041">
                  <c:v>924.6</c:v>
                </c:pt>
                <c:pt idx="375042">
                  <c:v>909.49</c:v>
                </c:pt>
                <c:pt idx="375043">
                  <c:v>1216.3599999999999</c:v>
                </c:pt>
                <c:pt idx="375044">
                  <c:v>1082.99</c:v>
                </c:pt>
                <c:pt idx="375045">
                  <c:v>899.52</c:v>
                </c:pt>
                <c:pt idx="375046">
                  <c:v>910.8</c:v>
                </c:pt>
                <c:pt idx="375047">
                  <c:v>881.34</c:v>
                </c:pt>
                <c:pt idx="375048">
                  <c:v>883.91</c:v>
                </c:pt>
                <c:pt idx="375049">
                  <c:v>1063.92</c:v>
                </c:pt>
                <c:pt idx="375050">
                  <c:v>1257.8399999999999</c:v>
                </c:pt>
                <c:pt idx="375051">
                  <c:v>1026.43</c:v>
                </c:pt>
                <c:pt idx="375052">
                  <c:v>646.55999999999995</c:v>
                </c:pt>
                <c:pt idx="375053">
                  <c:v>792.02</c:v>
                </c:pt>
                <c:pt idx="375054">
                  <c:v>813.81</c:v>
                </c:pt>
                <c:pt idx="375055">
                  <c:v>886.49</c:v>
                </c:pt>
                <c:pt idx="375056">
                  <c:v>777.25</c:v>
                </c:pt>
                <c:pt idx="375057">
                  <c:v>858.04</c:v>
                </c:pt>
                <c:pt idx="375058">
                  <c:v>920.87</c:v>
                </c:pt>
                <c:pt idx="375059">
                  <c:v>1366.58</c:v>
                </c:pt>
                <c:pt idx="375060">
                  <c:v>776.36</c:v>
                </c:pt>
                <c:pt idx="375061">
                  <c:v>757.65</c:v>
                </c:pt>
                <c:pt idx="375062">
                  <c:v>1114.76</c:v>
                </c:pt>
                <c:pt idx="375063">
                  <c:v>1242.04</c:v>
                </c:pt>
                <c:pt idx="375064">
                  <c:v>855.3</c:v>
                </c:pt>
                <c:pt idx="375065">
                  <c:v>1055.02</c:v>
                </c:pt>
                <c:pt idx="375066">
                  <c:v>1019.61</c:v>
                </c:pt>
                <c:pt idx="375067">
                  <c:v>1505.19</c:v>
                </c:pt>
                <c:pt idx="375068">
                  <c:v>1618.4</c:v>
                </c:pt>
                <c:pt idx="375069">
                  <c:v>1920.13</c:v>
                </c:pt>
                <c:pt idx="375070">
                  <c:v>2270.04</c:v>
                </c:pt>
                <c:pt idx="375071">
                  <c:v>2477.08</c:v>
                </c:pt>
                <c:pt idx="375072">
                  <c:v>885.28</c:v>
                </c:pt>
                <c:pt idx="375073">
                  <c:v>801.18</c:v>
                </c:pt>
                <c:pt idx="375074">
                  <c:v>770.06</c:v>
                </c:pt>
                <c:pt idx="375075">
                  <c:v>1056.8</c:v>
                </c:pt>
                <c:pt idx="375076">
                  <c:v>1550.77</c:v>
                </c:pt>
                <c:pt idx="375077">
                  <c:v>1426.87</c:v>
                </c:pt>
                <c:pt idx="375078">
                  <c:v>1569.42</c:v>
                </c:pt>
                <c:pt idx="375079">
                  <c:v>1200.92</c:v>
                </c:pt>
                <c:pt idx="375080">
                  <c:v>4811.57</c:v>
                </c:pt>
                <c:pt idx="375081">
                  <c:v>5550.88</c:v>
                </c:pt>
                <c:pt idx="375082">
                  <c:v>6764.1</c:v>
                </c:pt>
                <c:pt idx="375083">
                  <c:v>3590.95</c:v>
                </c:pt>
                <c:pt idx="375084">
                  <c:v>4323.8500000000004</c:v>
                </c:pt>
                <c:pt idx="375085">
                  <c:v>3702.64</c:v>
                </c:pt>
                <c:pt idx="375086">
                  <c:v>3358.57</c:v>
                </c:pt>
                <c:pt idx="375087">
                  <c:v>3051.12</c:v>
                </c:pt>
                <c:pt idx="375088">
                  <c:v>3284.09</c:v>
                </c:pt>
                <c:pt idx="375089">
                  <c:v>4562.3999999999996</c:v>
                </c:pt>
                <c:pt idx="375090">
                  <c:v>2784.94</c:v>
                </c:pt>
                <c:pt idx="375091">
                  <c:v>2763.92</c:v>
                </c:pt>
                <c:pt idx="375092">
                  <c:v>3588.41</c:v>
                </c:pt>
                <c:pt idx="375093">
                  <c:v>4305.32</c:v>
                </c:pt>
                <c:pt idx="375094">
                  <c:v>6282.09</c:v>
                </c:pt>
                <c:pt idx="375095">
                  <c:v>3802.56</c:v>
                </c:pt>
                <c:pt idx="375096">
                  <c:v>4238.6000000000004</c:v>
                </c:pt>
                <c:pt idx="375097">
                  <c:v>4859.8</c:v>
                </c:pt>
                <c:pt idx="375098">
                  <c:v>5446.48</c:v>
                </c:pt>
                <c:pt idx="375099">
                  <c:v>4648.1400000000003</c:v>
                </c:pt>
                <c:pt idx="375100">
                  <c:v>4464.3500000000004</c:v>
                </c:pt>
                <c:pt idx="375101">
                  <c:v>4728.96</c:v>
                </c:pt>
                <c:pt idx="375102">
                  <c:v>5460.85</c:v>
                </c:pt>
                <c:pt idx="375103">
                  <c:v>4176.33</c:v>
                </c:pt>
                <c:pt idx="375104">
                  <c:v>4296.49</c:v>
                </c:pt>
                <c:pt idx="375105">
                  <c:v>4864.95</c:v>
                </c:pt>
                <c:pt idx="375106">
                  <c:v>4562.04</c:v>
                </c:pt>
                <c:pt idx="375107">
                  <c:v>3737.58</c:v>
                </c:pt>
                <c:pt idx="375108">
                  <c:v>4562.3100000000004</c:v>
                </c:pt>
                <c:pt idx="375109">
                  <c:v>2542.34</c:v>
                </c:pt>
                <c:pt idx="375110">
                  <c:v>4476.58</c:v>
                </c:pt>
                <c:pt idx="375111">
                  <c:v>4462.34</c:v>
                </c:pt>
                <c:pt idx="375112">
                  <c:v>4184.8900000000003</c:v>
                </c:pt>
                <c:pt idx="375113">
                  <c:v>3786.01</c:v>
                </c:pt>
                <c:pt idx="375114">
                  <c:v>4069.12</c:v>
                </c:pt>
                <c:pt idx="375115">
                  <c:v>3939.53</c:v>
                </c:pt>
                <c:pt idx="375116">
                  <c:v>3457.7</c:v>
                </c:pt>
                <c:pt idx="375117">
                  <c:v>3132.41</c:v>
                </c:pt>
                <c:pt idx="375118">
                  <c:v>3527.75</c:v>
                </c:pt>
                <c:pt idx="375119">
                  <c:v>3958.42</c:v>
                </c:pt>
                <c:pt idx="375120">
                  <c:v>3694.03</c:v>
                </c:pt>
                <c:pt idx="375121">
                  <c:v>4438.47</c:v>
                </c:pt>
                <c:pt idx="375122">
                  <c:v>4086.6</c:v>
                </c:pt>
                <c:pt idx="375123">
                  <c:v>5167.5200000000004</c:v>
                </c:pt>
                <c:pt idx="375124">
                  <c:v>7417.12</c:v>
                </c:pt>
                <c:pt idx="375125">
                  <c:v>9502.1200000000008</c:v>
                </c:pt>
                <c:pt idx="375126">
                  <c:v>24647.98</c:v>
                </c:pt>
                <c:pt idx="375127">
                  <c:v>4260.47</c:v>
                </c:pt>
                <c:pt idx="375128">
                  <c:v>4049.88</c:v>
                </c:pt>
                <c:pt idx="375129">
                  <c:v>2817.05</c:v>
                </c:pt>
                <c:pt idx="375130">
                  <c:v>2555.35</c:v>
                </c:pt>
                <c:pt idx="375131">
                  <c:v>2793.3</c:v>
                </c:pt>
                <c:pt idx="375132">
                  <c:v>3022.7</c:v>
                </c:pt>
                <c:pt idx="375133">
                  <c:v>6013.04</c:v>
                </c:pt>
                <c:pt idx="375134">
                  <c:v>8859.49</c:v>
                </c:pt>
                <c:pt idx="375135">
                  <c:v>4443.2700000000004</c:v>
                </c:pt>
                <c:pt idx="375136">
                  <c:v>4989.8500000000004</c:v>
                </c:pt>
                <c:pt idx="375137">
                  <c:v>3630.7</c:v>
                </c:pt>
                <c:pt idx="375138">
                  <c:v>3339</c:v>
                </c:pt>
                <c:pt idx="375139">
                  <c:v>3844.93</c:v>
                </c:pt>
                <c:pt idx="375140">
                  <c:v>1944.63</c:v>
                </c:pt>
                <c:pt idx="375141">
                  <c:v>4224.43</c:v>
                </c:pt>
                <c:pt idx="375142">
                  <c:v>4503.1099999999997</c:v>
                </c:pt>
                <c:pt idx="375143">
                  <c:v>3562.36</c:v>
                </c:pt>
                <c:pt idx="375144">
                  <c:v>3451.29</c:v>
                </c:pt>
                <c:pt idx="375145">
                  <c:v>3879.74</c:v>
                </c:pt>
                <c:pt idx="375146">
                  <c:v>5352.72</c:v>
                </c:pt>
                <c:pt idx="375147">
                  <c:v>3056.39</c:v>
                </c:pt>
                <c:pt idx="375148">
                  <c:v>3638.02</c:v>
                </c:pt>
                <c:pt idx="375149">
                  <c:v>4298.87</c:v>
                </c:pt>
                <c:pt idx="375150">
                  <c:v>4418.33</c:v>
                </c:pt>
                <c:pt idx="375151">
                  <c:v>4550.45</c:v>
                </c:pt>
                <c:pt idx="375152">
                  <c:v>4474.84</c:v>
                </c:pt>
                <c:pt idx="375153">
                  <c:v>3518.78</c:v>
                </c:pt>
                <c:pt idx="375154">
                  <c:v>5553.31</c:v>
                </c:pt>
                <c:pt idx="375155">
                  <c:v>5332.59</c:v>
                </c:pt>
                <c:pt idx="375156">
                  <c:v>4699.0200000000004</c:v>
                </c:pt>
                <c:pt idx="375157">
                  <c:v>4531.2299999999996</c:v>
                </c:pt>
                <c:pt idx="375158">
                  <c:v>4685.0600000000004</c:v>
                </c:pt>
                <c:pt idx="375159">
                  <c:v>4285.8999999999996</c:v>
                </c:pt>
                <c:pt idx="375160">
                  <c:v>3414.58</c:v>
                </c:pt>
                <c:pt idx="375161">
                  <c:v>4377.8999999999996</c:v>
                </c:pt>
                <c:pt idx="375162">
                  <c:v>4204.4399999999996</c:v>
                </c:pt>
                <c:pt idx="375163">
                  <c:v>4303.76</c:v>
                </c:pt>
                <c:pt idx="375164">
                  <c:v>4011.49</c:v>
                </c:pt>
                <c:pt idx="375165">
                  <c:v>3539.43</c:v>
                </c:pt>
                <c:pt idx="375166">
                  <c:v>4134.6099999999997</c:v>
                </c:pt>
                <c:pt idx="375167">
                  <c:v>3640.78</c:v>
                </c:pt>
                <c:pt idx="375168">
                  <c:v>4163.83</c:v>
                </c:pt>
                <c:pt idx="375169">
                  <c:v>3747.21</c:v>
                </c:pt>
                <c:pt idx="375170">
                  <c:v>4027.92</c:v>
                </c:pt>
                <c:pt idx="375171">
                  <c:v>3557.98</c:v>
                </c:pt>
                <c:pt idx="375172">
                  <c:v>4134.67</c:v>
                </c:pt>
                <c:pt idx="375173">
                  <c:v>3580.35</c:v>
                </c:pt>
                <c:pt idx="375174">
                  <c:v>4802.16</c:v>
                </c:pt>
                <c:pt idx="375175">
                  <c:v>4826.55</c:v>
                </c:pt>
                <c:pt idx="375176">
                  <c:v>6759.36</c:v>
                </c:pt>
                <c:pt idx="375177">
                  <c:v>9549.27</c:v>
                </c:pt>
                <c:pt idx="375178">
                  <c:v>19917.77</c:v>
                </c:pt>
                <c:pt idx="375179">
                  <c:v>7426.6</c:v>
                </c:pt>
                <c:pt idx="375180">
                  <c:v>3528.42</c:v>
                </c:pt>
                <c:pt idx="375181">
                  <c:v>2777.02</c:v>
                </c:pt>
                <c:pt idx="375182">
                  <c:v>2058.4</c:v>
                </c:pt>
                <c:pt idx="375183">
                  <c:v>2307.09</c:v>
                </c:pt>
                <c:pt idx="375184">
                  <c:v>3797.53</c:v>
                </c:pt>
                <c:pt idx="375185">
                  <c:v>4517.12</c:v>
                </c:pt>
                <c:pt idx="375186">
                  <c:v>7750.68</c:v>
                </c:pt>
                <c:pt idx="375187">
                  <c:v>4320.8999999999996</c:v>
                </c:pt>
                <c:pt idx="375188">
                  <c:v>3303.89</c:v>
                </c:pt>
                <c:pt idx="375189">
                  <c:v>4050.7</c:v>
                </c:pt>
                <c:pt idx="375190">
                  <c:v>3371.33</c:v>
                </c:pt>
                <c:pt idx="375191">
                  <c:v>3723.72</c:v>
                </c:pt>
                <c:pt idx="375192">
                  <c:v>2770.05</c:v>
                </c:pt>
                <c:pt idx="375193">
                  <c:v>4376.43</c:v>
                </c:pt>
                <c:pt idx="375194">
                  <c:v>4130.84</c:v>
                </c:pt>
                <c:pt idx="375195">
                  <c:v>4197.63</c:v>
                </c:pt>
                <c:pt idx="375196">
                  <c:v>3656</c:v>
                </c:pt>
                <c:pt idx="375197">
                  <c:v>3926.51</c:v>
                </c:pt>
                <c:pt idx="375198">
                  <c:v>4155.49</c:v>
                </c:pt>
                <c:pt idx="375199">
                  <c:v>4877.16</c:v>
                </c:pt>
                <c:pt idx="375200">
                  <c:v>2917.32</c:v>
                </c:pt>
                <c:pt idx="375201">
                  <c:v>4890.16</c:v>
                </c:pt>
                <c:pt idx="375202">
                  <c:v>5127.13</c:v>
                </c:pt>
                <c:pt idx="375203">
                  <c:v>4687.55</c:v>
                </c:pt>
                <c:pt idx="375204">
                  <c:v>4832.1400000000003</c:v>
                </c:pt>
                <c:pt idx="375205">
                  <c:v>5141.9399999999996</c:v>
                </c:pt>
                <c:pt idx="375206">
                  <c:v>6497.29</c:v>
                </c:pt>
                <c:pt idx="375207">
                  <c:v>4534.2700000000004</c:v>
                </c:pt>
                <c:pt idx="375208">
                  <c:v>4664.6899999999996</c:v>
                </c:pt>
                <c:pt idx="375209">
                  <c:v>4457.21</c:v>
                </c:pt>
                <c:pt idx="375210">
                  <c:v>4357.5200000000004</c:v>
                </c:pt>
                <c:pt idx="375211">
                  <c:v>4271.12</c:v>
                </c:pt>
                <c:pt idx="375212">
                  <c:v>4671.17</c:v>
                </c:pt>
                <c:pt idx="375213">
                  <c:v>4090.5</c:v>
                </c:pt>
                <c:pt idx="375214">
                  <c:v>4208.84</c:v>
                </c:pt>
                <c:pt idx="375215">
                  <c:v>4136.74</c:v>
                </c:pt>
                <c:pt idx="375216">
                  <c:v>3300.59</c:v>
                </c:pt>
                <c:pt idx="375217">
                  <c:v>2553.5300000000002</c:v>
                </c:pt>
                <c:pt idx="375218">
                  <c:v>2935.82</c:v>
                </c:pt>
                <c:pt idx="375219">
                  <c:v>3292.44</c:v>
                </c:pt>
                <c:pt idx="375220">
                  <c:v>3183.9</c:v>
                </c:pt>
                <c:pt idx="375221">
                  <c:v>3774</c:v>
                </c:pt>
                <c:pt idx="375222">
                  <c:v>4259.24</c:v>
                </c:pt>
                <c:pt idx="375223">
                  <c:v>2818.91</c:v>
                </c:pt>
                <c:pt idx="375224">
                  <c:v>3744.56</c:v>
                </c:pt>
                <c:pt idx="375225">
                  <c:v>3605.39</c:v>
                </c:pt>
                <c:pt idx="375226">
                  <c:v>2577.4299999999998</c:v>
                </c:pt>
                <c:pt idx="375227">
                  <c:v>2991.88</c:v>
                </c:pt>
                <c:pt idx="375228">
                  <c:v>3020.38</c:v>
                </c:pt>
                <c:pt idx="375229">
                  <c:v>3814.5</c:v>
                </c:pt>
                <c:pt idx="375230">
                  <c:v>3194.54</c:v>
                </c:pt>
                <c:pt idx="375231">
                  <c:v>5087</c:v>
                </c:pt>
                <c:pt idx="375232">
                  <c:v>4142.3900000000003</c:v>
                </c:pt>
                <c:pt idx="375233">
                  <c:v>3268.75</c:v>
                </c:pt>
                <c:pt idx="375234">
                  <c:v>3156</c:v>
                </c:pt>
                <c:pt idx="375235">
                  <c:v>2214.75</c:v>
                </c:pt>
                <c:pt idx="375236">
                  <c:v>3537.5</c:v>
                </c:pt>
                <c:pt idx="375237">
                  <c:v>2498.5</c:v>
                </c:pt>
                <c:pt idx="375238">
                  <c:v>2724</c:v>
                </c:pt>
                <c:pt idx="375239">
                  <c:v>4018</c:v>
                </c:pt>
                <c:pt idx="375240">
                  <c:v>3751.75</c:v>
                </c:pt>
                <c:pt idx="375241">
                  <c:v>2643.5</c:v>
                </c:pt>
                <c:pt idx="375242">
                  <c:v>2272.5</c:v>
                </c:pt>
                <c:pt idx="375243">
                  <c:v>2358.5</c:v>
                </c:pt>
                <c:pt idx="375244">
                  <c:v>2662.25</c:v>
                </c:pt>
                <c:pt idx="375245">
                  <c:v>3032</c:v>
                </c:pt>
                <c:pt idx="375246">
                  <c:v>2069.5</c:v>
                </c:pt>
                <c:pt idx="375247">
                  <c:v>2233.75</c:v>
                </c:pt>
                <c:pt idx="375248">
                  <c:v>2529.5</c:v>
                </c:pt>
                <c:pt idx="375249">
                  <c:v>3505.12</c:v>
                </c:pt>
                <c:pt idx="375250">
                  <c:v>4372.1000000000004</c:v>
                </c:pt>
                <c:pt idx="375251">
                  <c:v>5014.87</c:v>
                </c:pt>
                <c:pt idx="375252">
                  <c:v>5739.65</c:v>
                </c:pt>
                <c:pt idx="375253">
                  <c:v>4685.5600000000004</c:v>
                </c:pt>
                <c:pt idx="375254">
                  <c:v>2493.59</c:v>
                </c:pt>
                <c:pt idx="375255">
                  <c:v>2258.56</c:v>
                </c:pt>
                <c:pt idx="375256">
                  <c:v>2590.85</c:v>
                </c:pt>
                <c:pt idx="375257">
                  <c:v>2772.18</c:v>
                </c:pt>
                <c:pt idx="375258">
                  <c:v>3136.42</c:v>
                </c:pt>
                <c:pt idx="375259">
                  <c:v>2950.24</c:v>
                </c:pt>
                <c:pt idx="375260">
                  <c:v>3073.48</c:v>
                </c:pt>
                <c:pt idx="375261">
                  <c:v>2542.66</c:v>
                </c:pt>
                <c:pt idx="375262">
                  <c:v>2897.68</c:v>
                </c:pt>
                <c:pt idx="375263">
                  <c:v>2337.0100000000002</c:v>
                </c:pt>
                <c:pt idx="375264">
                  <c:v>2427.91</c:v>
                </c:pt>
                <c:pt idx="375265">
                  <c:v>4686.32</c:v>
                </c:pt>
                <c:pt idx="375266">
                  <c:v>4246.21</c:v>
                </c:pt>
                <c:pt idx="375267">
                  <c:v>4876.91</c:v>
                </c:pt>
                <c:pt idx="375268">
                  <c:v>6051.37</c:v>
                </c:pt>
                <c:pt idx="375269">
                  <c:v>6083.25</c:v>
                </c:pt>
                <c:pt idx="375270">
                  <c:v>1509.49</c:v>
                </c:pt>
                <c:pt idx="375271">
                  <c:v>1263.9000000000001</c:v>
                </c:pt>
                <c:pt idx="375272">
                  <c:v>1659.9</c:v>
                </c:pt>
                <c:pt idx="375273">
                  <c:v>1265.6400000000001</c:v>
                </c:pt>
                <c:pt idx="375274">
                  <c:v>1324.39</c:v>
                </c:pt>
                <c:pt idx="375275">
                  <c:v>1731.36</c:v>
                </c:pt>
                <c:pt idx="375276">
                  <c:v>2921.67</c:v>
                </c:pt>
                <c:pt idx="375277">
                  <c:v>2410.0300000000002</c:v>
                </c:pt>
                <c:pt idx="375278">
                  <c:v>2205.4499999999998</c:v>
                </c:pt>
                <c:pt idx="375279">
                  <c:v>1652.42</c:v>
                </c:pt>
                <c:pt idx="375280">
                  <c:v>1651.64</c:v>
                </c:pt>
                <c:pt idx="375281">
                  <c:v>2087.83</c:v>
                </c:pt>
                <c:pt idx="375282">
                  <c:v>2587.96</c:v>
                </c:pt>
                <c:pt idx="375283">
                  <c:v>2171.16</c:v>
                </c:pt>
                <c:pt idx="375284">
                  <c:v>2798.71</c:v>
                </c:pt>
                <c:pt idx="375285">
                  <c:v>3260.61</c:v>
                </c:pt>
                <c:pt idx="375286">
                  <c:v>3256.62</c:v>
                </c:pt>
                <c:pt idx="375287">
                  <c:v>2637.34</c:v>
                </c:pt>
                <c:pt idx="375288">
                  <c:v>2822.93</c:v>
                </c:pt>
                <c:pt idx="375289">
                  <c:v>2372.0300000000002</c:v>
                </c:pt>
                <c:pt idx="375290">
                  <c:v>2607.2800000000002</c:v>
                </c:pt>
                <c:pt idx="375291">
                  <c:v>3018.57</c:v>
                </c:pt>
                <c:pt idx="375292">
                  <c:v>3368.54</c:v>
                </c:pt>
                <c:pt idx="375293">
                  <c:v>2423.63</c:v>
                </c:pt>
                <c:pt idx="375294">
                  <c:v>2334.0700000000002</c:v>
                </c:pt>
                <c:pt idx="375295">
                  <c:v>2561.3000000000002</c:v>
                </c:pt>
                <c:pt idx="375296">
                  <c:v>2546.7800000000002</c:v>
                </c:pt>
                <c:pt idx="375297">
                  <c:v>3289.38</c:v>
                </c:pt>
                <c:pt idx="375298">
                  <c:v>2431.77</c:v>
                </c:pt>
                <c:pt idx="375299">
                  <c:v>2934.78</c:v>
                </c:pt>
                <c:pt idx="375300">
                  <c:v>2496.5100000000002</c:v>
                </c:pt>
                <c:pt idx="375301">
                  <c:v>4711.83</c:v>
                </c:pt>
                <c:pt idx="375302">
                  <c:v>4987.53</c:v>
                </c:pt>
                <c:pt idx="375303">
                  <c:v>4867.92</c:v>
                </c:pt>
                <c:pt idx="375304">
                  <c:v>3904.1</c:v>
                </c:pt>
                <c:pt idx="375305">
                  <c:v>5520.55</c:v>
                </c:pt>
                <c:pt idx="375306">
                  <c:v>2958.01</c:v>
                </c:pt>
                <c:pt idx="375307">
                  <c:v>2110.9499999999998</c:v>
                </c:pt>
                <c:pt idx="375308">
                  <c:v>2928.4</c:v>
                </c:pt>
                <c:pt idx="375309">
                  <c:v>2936.99</c:v>
                </c:pt>
                <c:pt idx="375310">
                  <c:v>3362.87</c:v>
                </c:pt>
                <c:pt idx="375311">
                  <c:v>2639.61</c:v>
                </c:pt>
                <c:pt idx="375312">
                  <c:v>2591.2199999999998</c:v>
                </c:pt>
                <c:pt idx="375313">
                  <c:v>3261.8</c:v>
                </c:pt>
                <c:pt idx="375314">
                  <c:v>2968</c:v>
                </c:pt>
                <c:pt idx="375315">
                  <c:v>2867.36</c:v>
                </c:pt>
                <c:pt idx="375316">
                  <c:v>2760.37</c:v>
                </c:pt>
                <c:pt idx="375317">
                  <c:v>6009.24</c:v>
                </c:pt>
                <c:pt idx="375318">
                  <c:v>3822.82</c:v>
                </c:pt>
                <c:pt idx="375319">
                  <c:v>5345.54</c:v>
                </c:pt>
                <c:pt idx="375320">
                  <c:v>5451.64</c:v>
                </c:pt>
                <c:pt idx="375321">
                  <c:v>7150.51</c:v>
                </c:pt>
                <c:pt idx="375322">
                  <c:v>2396.44</c:v>
                </c:pt>
                <c:pt idx="375323">
                  <c:v>1793.07</c:v>
                </c:pt>
                <c:pt idx="375324">
                  <c:v>1325.26</c:v>
                </c:pt>
                <c:pt idx="375325">
                  <c:v>1294.0899999999999</c:v>
                </c:pt>
                <c:pt idx="375326">
                  <c:v>1245.5999999999999</c:v>
                </c:pt>
                <c:pt idx="375327">
                  <c:v>2127.75</c:v>
                </c:pt>
                <c:pt idx="375328">
                  <c:v>3148.24</c:v>
                </c:pt>
                <c:pt idx="375329">
                  <c:v>2680.4</c:v>
                </c:pt>
                <c:pt idx="375330">
                  <c:v>2619.15</c:v>
                </c:pt>
                <c:pt idx="375331">
                  <c:v>2197.29</c:v>
                </c:pt>
                <c:pt idx="375332">
                  <c:v>1993.54</c:v>
                </c:pt>
                <c:pt idx="375333">
                  <c:v>2481.94</c:v>
                </c:pt>
                <c:pt idx="375334">
                  <c:v>3046.75</c:v>
                </c:pt>
                <c:pt idx="375335">
                  <c:v>3510.89</c:v>
                </c:pt>
                <c:pt idx="375336">
                  <c:v>4416.8900000000003</c:v>
                </c:pt>
                <c:pt idx="375337">
                  <c:v>2691.33</c:v>
                </c:pt>
                <c:pt idx="375338">
                  <c:v>2795.59</c:v>
                </c:pt>
                <c:pt idx="375339">
                  <c:v>2514.12</c:v>
                </c:pt>
                <c:pt idx="375340">
                  <c:v>2074.2199999999998</c:v>
                </c:pt>
                <c:pt idx="375341">
                  <c:v>2332.0500000000002</c:v>
                </c:pt>
                <c:pt idx="375342">
                  <c:v>2020.3</c:v>
                </c:pt>
                <c:pt idx="375343">
                  <c:v>3283.61</c:v>
                </c:pt>
                <c:pt idx="375344">
                  <c:v>3577.11</c:v>
                </c:pt>
                <c:pt idx="375345">
                  <c:v>2489.63</c:v>
                </c:pt>
                <c:pt idx="375346">
                  <c:v>2824.64</c:v>
                </c:pt>
                <c:pt idx="375347">
                  <c:v>2692.51</c:v>
                </c:pt>
                <c:pt idx="375348">
                  <c:v>2663.34</c:v>
                </c:pt>
                <c:pt idx="375349">
                  <c:v>3029.72</c:v>
                </c:pt>
                <c:pt idx="375350">
                  <c:v>2339.7399999999998</c:v>
                </c:pt>
                <c:pt idx="375351">
                  <c:v>2410.23</c:v>
                </c:pt>
                <c:pt idx="375352">
                  <c:v>2440.65</c:v>
                </c:pt>
                <c:pt idx="375353">
                  <c:v>3453.63</c:v>
                </c:pt>
                <c:pt idx="375354">
                  <c:v>4607.24</c:v>
                </c:pt>
                <c:pt idx="375355">
                  <c:v>4542.21</c:v>
                </c:pt>
                <c:pt idx="375356">
                  <c:v>5866.15</c:v>
                </c:pt>
                <c:pt idx="375357">
                  <c:v>6103.75</c:v>
                </c:pt>
                <c:pt idx="375358">
                  <c:v>3454.3</c:v>
                </c:pt>
                <c:pt idx="375359">
                  <c:v>2712.75</c:v>
                </c:pt>
                <c:pt idx="375360">
                  <c:v>2344.87</c:v>
                </c:pt>
                <c:pt idx="375361">
                  <c:v>2740.89</c:v>
                </c:pt>
                <c:pt idx="375362">
                  <c:v>3577.61</c:v>
                </c:pt>
                <c:pt idx="375363">
                  <c:v>3218.23</c:v>
                </c:pt>
                <c:pt idx="375364">
                  <c:v>4238.5</c:v>
                </c:pt>
                <c:pt idx="375365">
                  <c:v>3474.71</c:v>
                </c:pt>
                <c:pt idx="375366">
                  <c:v>6589</c:v>
                </c:pt>
                <c:pt idx="375367">
                  <c:v>6382</c:v>
                </c:pt>
                <c:pt idx="375368">
                  <c:v>8114.43</c:v>
                </c:pt>
                <c:pt idx="375369">
                  <c:v>7940.5</c:v>
                </c:pt>
                <c:pt idx="375370">
                  <c:v>9182.9699999999993</c:v>
                </c:pt>
                <c:pt idx="375371">
                  <c:v>8394.2999999999993</c:v>
                </c:pt>
                <c:pt idx="375372">
                  <c:v>9379.6</c:v>
                </c:pt>
                <c:pt idx="375373">
                  <c:v>7444.6</c:v>
                </c:pt>
                <c:pt idx="375374">
                  <c:v>9882.7999999999993</c:v>
                </c:pt>
                <c:pt idx="375375">
                  <c:v>12215</c:v>
                </c:pt>
                <c:pt idx="375376">
                  <c:v>8539</c:v>
                </c:pt>
                <c:pt idx="375377">
                  <c:v>9434.93</c:v>
                </c:pt>
                <c:pt idx="375378">
                  <c:v>7372.5</c:v>
                </c:pt>
                <c:pt idx="375379">
                  <c:v>11207.5</c:v>
                </c:pt>
                <c:pt idx="375380">
                  <c:v>7850.08</c:v>
                </c:pt>
                <c:pt idx="375381">
                  <c:v>9233.5</c:v>
                </c:pt>
                <c:pt idx="375382">
                  <c:v>16510</c:v>
                </c:pt>
                <c:pt idx="375383">
                  <c:v>11647</c:v>
                </c:pt>
                <c:pt idx="375384">
                  <c:v>9351</c:v>
                </c:pt>
                <c:pt idx="375385">
                  <c:v>7434</c:v>
                </c:pt>
                <c:pt idx="375386">
                  <c:v>8579.08</c:v>
                </c:pt>
                <c:pt idx="375387">
                  <c:v>8275.5</c:v>
                </c:pt>
                <c:pt idx="375388">
                  <c:v>12130.5</c:v>
                </c:pt>
                <c:pt idx="375389">
                  <c:v>9797.6</c:v>
                </c:pt>
                <c:pt idx="375390">
                  <c:v>8792.5</c:v>
                </c:pt>
                <c:pt idx="375391">
                  <c:v>8514.36</c:v>
                </c:pt>
                <c:pt idx="375392">
                  <c:v>9040.36</c:v>
                </c:pt>
                <c:pt idx="375393">
                  <c:v>8245.93</c:v>
                </c:pt>
                <c:pt idx="375394">
                  <c:v>7793.5</c:v>
                </c:pt>
                <c:pt idx="375395">
                  <c:v>7526.5</c:v>
                </c:pt>
                <c:pt idx="375396">
                  <c:v>7642.5</c:v>
                </c:pt>
                <c:pt idx="375397">
                  <c:v>7246.5</c:v>
                </c:pt>
                <c:pt idx="375398">
                  <c:v>7291</c:v>
                </c:pt>
                <c:pt idx="375399">
                  <c:v>6451</c:v>
                </c:pt>
                <c:pt idx="375400">
                  <c:v>5896.5</c:v>
                </c:pt>
                <c:pt idx="375401">
                  <c:v>7903</c:v>
                </c:pt>
                <c:pt idx="375402">
                  <c:v>6369.5</c:v>
                </c:pt>
                <c:pt idx="375403">
                  <c:v>6829</c:v>
                </c:pt>
                <c:pt idx="375404">
                  <c:v>6478.56</c:v>
                </c:pt>
                <c:pt idx="375405">
                  <c:v>6108.43</c:v>
                </c:pt>
                <c:pt idx="375406">
                  <c:v>5599.53</c:v>
                </c:pt>
                <c:pt idx="375407">
                  <c:v>5636.48</c:v>
                </c:pt>
                <c:pt idx="375408">
                  <c:v>7795</c:v>
                </c:pt>
                <c:pt idx="375409">
                  <c:v>6785.5</c:v>
                </c:pt>
                <c:pt idx="375410">
                  <c:v>7298.93</c:v>
                </c:pt>
                <c:pt idx="375411">
                  <c:v>7459</c:v>
                </c:pt>
                <c:pt idx="375412">
                  <c:v>12748.29</c:v>
                </c:pt>
                <c:pt idx="375413">
                  <c:v>5566.5</c:v>
                </c:pt>
                <c:pt idx="375414">
                  <c:v>5322.75</c:v>
                </c:pt>
                <c:pt idx="375415">
                  <c:v>4865.12</c:v>
                </c:pt>
                <c:pt idx="375416">
                  <c:v>4231.88</c:v>
                </c:pt>
                <c:pt idx="375417">
                  <c:v>4621.6000000000004</c:v>
                </c:pt>
                <c:pt idx="375418">
                  <c:v>4160.12</c:v>
                </c:pt>
                <c:pt idx="375419">
                  <c:v>4901</c:v>
                </c:pt>
                <c:pt idx="375420">
                  <c:v>6539.71</c:v>
                </c:pt>
                <c:pt idx="375421">
                  <c:v>5878.89</c:v>
                </c:pt>
                <c:pt idx="375422">
                  <c:v>5951.57</c:v>
                </c:pt>
                <c:pt idx="375423">
                  <c:v>5461.75</c:v>
                </c:pt>
                <c:pt idx="375424">
                  <c:v>7418.28</c:v>
                </c:pt>
                <c:pt idx="375425">
                  <c:v>6062.04</c:v>
                </c:pt>
                <c:pt idx="375426">
                  <c:v>5680.73</c:v>
                </c:pt>
                <c:pt idx="375427">
                  <c:v>7268.96</c:v>
                </c:pt>
                <c:pt idx="375428">
                  <c:v>7540.6</c:v>
                </c:pt>
                <c:pt idx="375429">
                  <c:v>6469.44</c:v>
                </c:pt>
                <c:pt idx="375430">
                  <c:v>7618.22</c:v>
                </c:pt>
                <c:pt idx="375431">
                  <c:v>9015.56</c:v>
                </c:pt>
                <c:pt idx="375432">
                  <c:v>8940.4</c:v>
                </c:pt>
                <c:pt idx="375433">
                  <c:v>6971.92</c:v>
                </c:pt>
                <c:pt idx="375434">
                  <c:v>10697.62</c:v>
                </c:pt>
                <c:pt idx="375435">
                  <c:v>12629.4</c:v>
                </c:pt>
                <c:pt idx="375436">
                  <c:v>11301.26</c:v>
                </c:pt>
                <c:pt idx="375437">
                  <c:v>9159.4500000000007</c:v>
                </c:pt>
                <c:pt idx="375438">
                  <c:v>10341.969999999999</c:v>
                </c:pt>
                <c:pt idx="375439">
                  <c:v>9155.6200000000008</c:v>
                </c:pt>
                <c:pt idx="375440">
                  <c:v>12228.14</c:v>
                </c:pt>
                <c:pt idx="375441">
                  <c:v>9467.0300000000007</c:v>
                </c:pt>
                <c:pt idx="375442">
                  <c:v>10511.41</c:v>
                </c:pt>
                <c:pt idx="375443">
                  <c:v>8412.5400000000009</c:v>
                </c:pt>
                <c:pt idx="375444">
                  <c:v>8964.76</c:v>
                </c:pt>
                <c:pt idx="375445">
                  <c:v>7829.9</c:v>
                </c:pt>
                <c:pt idx="375446">
                  <c:v>8197.5499999999993</c:v>
                </c:pt>
                <c:pt idx="375447">
                  <c:v>7736.89</c:v>
                </c:pt>
                <c:pt idx="375448">
                  <c:v>6826.06</c:v>
                </c:pt>
                <c:pt idx="375449">
                  <c:v>8488.7199999999993</c:v>
                </c:pt>
                <c:pt idx="375450">
                  <c:v>5998.13</c:v>
                </c:pt>
                <c:pt idx="375451">
                  <c:v>6346.22</c:v>
                </c:pt>
                <c:pt idx="375452">
                  <c:v>7590.49</c:v>
                </c:pt>
                <c:pt idx="375453">
                  <c:v>7111.4</c:v>
                </c:pt>
                <c:pt idx="375454">
                  <c:v>6712.75</c:v>
                </c:pt>
                <c:pt idx="375455">
                  <c:v>6583.3</c:v>
                </c:pt>
                <c:pt idx="375456">
                  <c:v>6047.37</c:v>
                </c:pt>
                <c:pt idx="375457">
                  <c:v>6351.81</c:v>
                </c:pt>
                <c:pt idx="375458">
                  <c:v>6096.12</c:v>
                </c:pt>
                <c:pt idx="375459">
                  <c:v>5255.48</c:v>
                </c:pt>
                <c:pt idx="375460">
                  <c:v>6456.4</c:v>
                </c:pt>
                <c:pt idx="375461">
                  <c:v>5708.15</c:v>
                </c:pt>
                <c:pt idx="375462">
                  <c:v>5635.32</c:v>
                </c:pt>
                <c:pt idx="375463">
                  <c:v>6967.99</c:v>
                </c:pt>
                <c:pt idx="375464">
                  <c:v>10570.49</c:v>
                </c:pt>
                <c:pt idx="375465">
                  <c:v>6148.36</c:v>
                </c:pt>
                <c:pt idx="375466">
                  <c:v>4789.3</c:v>
                </c:pt>
                <c:pt idx="375467">
                  <c:v>3969.35</c:v>
                </c:pt>
                <c:pt idx="375468">
                  <c:v>3647.01</c:v>
                </c:pt>
                <c:pt idx="375469">
                  <c:v>4026.23</c:v>
                </c:pt>
                <c:pt idx="375470">
                  <c:v>5012.6099999999997</c:v>
                </c:pt>
                <c:pt idx="375471">
                  <c:v>5798.65</c:v>
                </c:pt>
                <c:pt idx="375472">
                  <c:v>7061.16</c:v>
                </c:pt>
                <c:pt idx="375473">
                  <c:v>5317.92</c:v>
                </c:pt>
                <c:pt idx="375474">
                  <c:v>5803.45</c:v>
                </c:pt>
                <c:pt idx="375475">
                  <c:v>5420.09</c:v>
                </c:pt>
                <c:pt idx="375476">
                  <c:v>6056.43</c:v>
                </c:pt>
                <c:pt idx="375477">
                  <c:v>10331.870000000001</c:v>
                </c:pt>
                <c:pt idx="375478">
                  <c:v>7382.22</c:v>
                </c:pt>
                <c:pt idx="375479">
                  <c:v>7474.61</c:v>
                </c:pt>
                <c:pt idx="375480">
                  <c:v>6993.3</c:v>
                </c:pt>
                <c:pt idx="375481">
                  <c:v>8354.68</c:v>
                </c:pt>
                <c:pt idx="375482">
                  <c:v>6494.88</c:v>
                </c:pt>
                <c:pt idx="375483">
                  <c:v>6411.06</c:v>
                </c:pt>
                <c:pt idx="375484">
                  <c:v>7003.83</c:v>
                </c:pt>
                <c:pt idx="375485">
                  <c:v>7548.47</c:v>
                </c:pt>
                <c:pt idx="375486">
                  <c:v>11228.15</c:v>
                </c:pt>
                <c:pt idx="375487">
                  <c:v>12085.99</c:v>
                </c:pt>
                <c:pt idx="375488">
                  <c:v>8687.7900000000009</c:v>
                </c:pt>
                <c:pt idx="375489">
                  <c:v>8889.11</c:v>
                </c:pt>
                <c:pt idx="375490">
                  <c:v>11116.08</c:v>
                </c:pt>
                <c:pt idx="375491">
                  <c:v>7556.56</c:v>
                </c:pt>
                <c:pt idx="375492">
                  <c:v>10301.969999999999</c:v>
                </c:pt>
                <c:pt idx="375493">
                  <c:v>6368.23</c:v>
                </c:pt>
                <c:pt idx="375494">
                  <c:v>7700.39</c:v>
                </c:pt>
                <c:pt idx="375495">
                  <c:v>6688.62</c:v>
                </c:pt>
                <c:pt idx="375496">
                  <c:v>7609.04</c:v>
                </c:pt>
                <c:pt idx="375497">
                  <c:v>6609.68</c:v>
                </c:pt>
                <c:pt idx="375498">
                  <c:v>6423.2</c:v>
                </c:pt>
                <c:pt idx="375499">
                  <c:v>6523.13</c:v>
                </c:pt>
                <c:pt idx="375500">
                  <c:v>6014.85</c:v>
                </c:pt>
                <c:pt idx="375501">
                  <c:v>6071.74</c:v>
                </c:pt>
                <c:pt idx="375502">
                  <c:v>4969.46</c:v>
                </c:pt>
                <c:pt idx="375503">
                  <c:v>6243.7</c:v>
                </c:pt>
                <c:pt idx="375504">
                  <c:v>7014.66</c:v>
                </c:pt>
                <c:pt idx="375505">
                  <c:v>7219</c:v>
                </c:pt>
                <c:pt idx="375506">
                  <c:v>8218.44</c:v>
                </c:pt>
                <c:pt idx="375507">
                  <c:v>7384.62</c:v>
                </c:pt>
                <c:pt idx="375508">
                  <c:v>7239.76</c:v>
                </c:pt>
                <c:pt idx="375509">
                  <c:v>1807.5</c:v>
                </c:pt>
                <c:pt idx="375510">
                  <c:v>1725</c:v>
                </c:pt>
                <c:pt idx="375511">
                  <c:v>2056</c:v>
                </c:pt>
                <c:pt idx="375512">
                  <c:v>1715.72</c:v>
                </c:pt>
                <c:pt idx="375513">
                  <c:v>1876</c:v>
                </c:pt>
                <c:pt idx="375514">
                  <c:v>2011</c:v>
                </c:pt>
                <c:pt idx="375515">
                  <c:v>2314</c:v>
                </c:pt>
                <c:pt idx="375516">
                  <c:v>1922</c:v>
                </c:pt>
                <c:pt idx="375517">
                  <c:v>2063</c:v>
                </c:pt>
                <c:pt idx="375518">
                  <c:v>2986</c:v>
                </c:pt>
                <c:pt idx="375519">
                  <c:v>2292</c:v>
                </c:pt>
                <c:pt idx="375520">
                  <c:v>2553</c:v>
                </c:pt>
                <c:pt idx="375521">
                  <c:v>1623.12</c:v>
                </c:pt>
                <c:pt idx="375522">
                  <c:v>3265</c:v>
                </c:pt>
                <c:pt idx="375523">
                  <c:v>2446</c:v>
                </c:pt>
                <c:pt idx="375524">
                  <c:v>1803</c:v>
                </c:pt>
                <c:pt idx="375525">
                  <c:v>4040</c:v>
                </c:pt>
                <c:pt idx="375526">
                  <c:v>2405</c:v>
                </c:pt>
                <c:pt idx="375527">
                  <c:v>2330.16</c:v>
                </c:pt>
                <c:pt idx="375528">
                  <c:v>2332</c:v>
                </c:pt>
                <c:pt idx="375529">
                  <c:v>2508</c:v>
                </c:pt>
                <c:pt idx="375530">
                  <c:v>1743</c:v>
                </c:pt>
                <c:pt idx="375531">
                  <c:v>2850</c:v>
                </c:pt>
                <c:pt idx="375532">
                  <c:v>2333</c:v>
                </c:pt>
                <c:pt idx="375533">
                  <c:v>1821</c:v>
                </c:pt>
                <c:pt idx="375534">
                  <c:v>1571</c:v>
                </c:pt>
                <c:pt idx="375535">
                  <c:v>1553</c:v>
                </c:pt>
                <c:pt idx="375536">
                  <c:v>1502</c:v>
                </c:pt>
                <c:pt idx="375537">
                  <c:v>1748</c:v>
                </c:pt>
                <c:pt idx="375538">
                  <c:v>2107</c:v>
                </c:pt>
                <c:pt idx="375539">
                  <c:v>1708</c:v>
                </c:pt>
                <c:pt idx="375540">
                  <c:v>2314</c:v>
                </c:pt>
                <c:pt idx="375541">
                  <c:v>2484</c:v>
                </c:pt>
                <c:pt idx="375542">
                  <c:v>2136</c:v>
                </c:pt>
                <c:pt idx="375543">
                  <c:v>1773</c:v>
                </c:pt>
                <c:pt idx="375544">
                  <c:v>2562</c:v>
                </c:pt>
                <c:pt idx="375545">
                  <c:v>1987</c:v>
                </c:pt>
                <c:pt idx="375546">
                  <c:v>2384</c:v>
                </c:pt>
                <c:pt idx="375547">
                  <c:v>2160</c:v>
                </c:pt>
                <c:pt idx="375548">
                  <c:v>2003</c:v>
                </c:pt>
                <c:pt idx="375549">
                  <c:v>1945</c:v>
                </c:pt>
                <c:pt idx="375550">
                  <c:v>1367</c:v>
                </c:pt>
                <c:pt idx="375551">
                  <c:v>1934</c:v>
                </c:pt>
                <c:pt idx="375552">
                  <c:v>1641</c:v>
                </c:pt>
                <c:pt idx="375553">
                  <c:v>2082</c:v>
                </c:pt>
                <c:pt idx="375554">
                  <c:v>2110</c:v>
                </c:pt>
                <c:pt idx="375555">
                  <c:v>3724</c:v>
                </c:pt>
                <c:pt idx="375556">
                  <c:v>1492</c:v>
                </c:pt>
                <c:pt idx="375557">
                  <c:v>1460</c:v>
                </c:pt>
                <c:pt idx="375558">
                  <c:v>1297.2</c:v>
                </c:pt>
                <c:pt idx="375559">
                  <c:v>1282.0999999999999</c:v>
                </c:pt>
                <c:pt idx="375560">
                  <c:v>1675</c:v>
                </c:pt>
                <c:pt idx="375561">
                  <c:v>1143</c:v>
                </c:pt>
                <c:pt idx="375562">
                  <c:v>1512</c:v>
                </c:pt>
                <c:pt idx="375563">
                  <c:v>1802</c:v>
                </c:pt>
                <c:pt idx="375564">
                  <c:v>1946</c:v>
                </c:pt>
                <c:pt idx="375565">
                  <c:v>1518</c:v>
                </c:pt>
                <c:pt idx="375566">
                  <c:v>1520</c:v>
                </c:pt>
                <c:pt idx="375567">
                  <c:v>2139</c:v>
                </c:pt>
                <c:pt idx="375568">
                  <c:v>2091.4899999999998</c:v>
                </c:pt>
                <c:pt idx="375569">
                  <c:v>1657.53</c:v>
                </c:pt>
                <c:pt idx="375570">
                  <c:v>2764.97</c:v>
                </c:pt>
                <c:pt idx="375571">
                  <c:v>2303</c:v>
                </c:pt>
                <c:pt idx="375572">
                  <c:v>2364.8000000000002</c:v>
                </c:pt>
                <c:pt idx="375573">
                  <c:v>2826</c:v>
                </c:pt>
                <c:pt idx="375574">
                  <c:v>3629</c:v>
                </c:pt>
                <c:pt idx="375575">
                  <c:v>3114</c:v>
                </c:pt>
                <c:pt idx="375576">
                  <c:v>2145</c:v>
                </c:pt>
                <c:pt idx="375577">
                  <c:v>3465</c:v>
                </c:pt>
                <c:pt idx="375578">
                  <c:v>3266</c:v>
                </c:pt>
                <c:pt idx="375579">
                  <c:v>3296</c:v>
                </c:pt>
                <c:pt idx="375580">
                  <c:v>2669</c:v>
                </c:pt>
                <c:pt idx="375581">
                  <c:v>2216.5</c:v>
                </c:pt>
                <c:pt idx="375582">
                  <c:v>2407</c:v>
                </c:pt>
                <c:pt idx="375583">
                  <c:v>2580.1999999999998</c:v>
                </c:pt>
                <c:pt idx="375584">
                  <c:v>2342.3000000000002</c:v>
                </c:pt>
                <c:pt idx="375585">
                  <c:v>1772.63</c:v>
                </c:pt>
                <c:pt idx="375586">
                  <c:v>1488.3</c:v>
                </c:pt>
                <c:pt idx="375587">
                  <c:v>2181.64</c:v>
                </c:pt>
                <c:pt idx="375588">
                  <c:v>2428.15</c:v>
                </c:pt>
                <c:pt idx="375589">
                  <c:v>2039.13</c:v>
                </c:pt>
                <c:pt idx="375590">
                  <c:v>1729.84</c:v>
                </c:pt>
                <c:pt idx="375591">
                  <c:v>2020.9</c:v>
                </c:pt>
                <c:pt idx="375592">
                  <c:v>1905.32</c:v>
                </c:pt>
                <c:pt idx="375593">
                  <c:v>1753.1</c:v>
                </c:pt>
                <c:pt idx="375594">
                  <c:v>1745.6</c:v>
                </c:pt>
                <c:pt idx="375595">
                  <c:v>1848.25</c:v>
                </c:pt>
                <c:pt idx="375596">
                  <c:v>1812.3</c:v>
                </c:pt>
                <c:pt idx="375597">
                  <c:v>2025.49</c:v>
                </c:pt>
                <c:pt idx="375598">
                  <c:v>1886.21</c:v>
                </c:pt>
                <c:pt idx="375599">
                  <c:v>1882.79</c:v>
                </c:pt>
                <c:pt idx="375600">
                  <c:v>1962.39</c:v>
                </c:pt>
                <c:pt idx="375601">
                  <c:v>1812.27</c:v>
                </c:pt>
                <c:pt idx="375602">
                  <c:v>1673.38</c:v>
                </c:pt>
                <c:pt idx="375603">
                  <c:v>1978.16</c:v>
                </c:pt>
                <c:pt idx="375604">
                  <c:v>2082.38</c:v>
                </c:pt>
                <c:pt idx="375605">
                  <c:v>2105.79</c:v>
                </c:pt>
                <c:pt idx="375606">
                  <c:v>2004.13</c:v>
                </c:pt>
                <c:pt idx="375607">
                  <c:v>2996.55</c:v>
                </c:pt>
                <c:pt idx="375608">
                  <c:v>1090.25</c:v>
                </c:pt>
                <c:pt idx="375609">
                  <c:v>1002.06</c:v>
                </c:pt>
                <c:pt idx="375610">
                  <c:v>1938.01</c:v>
                </c:pt>
                <c:pt idx="375611">
                  <c:v>1342.89</c:v>
                </c:pt>
                <c:pt idx="375612">
                  <c:v>1131.02</c:v>
                </c:pt>
                <c:pt idx="375613">
                  <c:v>1495.5</c:v>
                </c:pt>
                <c:pt idx="375614">
                  <c:v>2050.39</c:v>
                </c:pt>
                <c:pt idx="375615">
                  <c:v>1862.02</c:v>
                </c:pt>
                <c:pt idx="375616">
                  <c:v>1976.09</c:v>
                </c:pt>
                <c:pt idx="375617">
                  <c:v>1553.69</c:v>
                </c:pt>
                <c:pt idx="375618">
                  <c:v>1823.77</c:v>
                </c:pt>
                <c:pt idx="375619">
                  <c:v>1852.75</c:v>
                </c:pt>
                <c:pt idx="375620">
                  <c:v>2717.05</c:v>
                </c:pt>
                <c:pt idx="375621">
                  <c:v>1820</c:v>
                </c:pt>
                <c:pt idx="375622">
                  <c:v>2237.08</c:v>
                </c:pt>
                <c:pt idx="375623">
                  <c:v>1984.15</c:v>
                </c:pt>
                <c:pt idx="375624">
                  <c:v>2206.65</c:v>
                </c:pt>
                <c:pt idx="375625">
                  <c:v>2233.36</c:v>
                </c:pt>
                <c:pt idx="375626">
                  <c:v>1468.65</c:v>
                </c:pt>
                <c:pt idx="375627">
                  <c:v>1657.74</c:v>
                </c:pt>
                <c:pt idx="375628">
                  <c:v>1847.04</c:v>
                </c:pt>
                <c:pt idx="375629">
                  <c:v>3187.62</c:v>
                </c:pt>
                <c:pt idx="375630">
                  <c:v>3077.08</c:v>
                </c:pt>
                <c:pt idx="375631">
                  <c:v>2457.35</c:v>
                </c:pt>
                <c:pt idx="375632">
                  <c:v>2211.87</c:v>
                </c:pt>
                <c:pt idx="375633">
                  <c:v>2578.11</c:v>
                </c:pt>
                <c:pt idx="375634">
                  <c:v>2022.33</c:v>
                </c:pt>
                <c:pt idx="375635">
                  <c:v>2276.9299999999998</c:v>
                </c:pt>
                <c:pt idx="375636">
                  <c:v>2075.44</c:v>
                </c:pt>
                <c:pt idx="375637">
                  <c:v>1894.42</c:v>
                </c:pt>
                <c:pt idx="375638">
                  <c:v>1255.25</c:v>
                </c:pt>
                <c:pt idx="375639">
                  <c:v>1884.36</c:v>
                </c:pt>
                <c:pt idx="375640">
                  <c:v>1440.13</c:v>
                </c:pt>
                <c:pt idx="375641">
                  <c:v>1720.18</c:v>
                </c:pt>
                <c:pt idx="375642">
                  <c:v>1101.9100000000001</c:v>
                </c:pt>
                <c:pt idx="375643">
                  <c:v>1388.34</c:v>
                </c:pt>
                <c:pt idx="375644">
                  <c:v>1770.45</c:v>
                </c:pt>
                <c:pt idx="375645">
                  <c:v>1999.39</c:v>
                </c:pt>
                <c:pt idx="375646">
                  <c:v>2046.2</c:v>
                </c:pt>
                <c:pt idx="375647">
                  <c:v>2306.8000000000002</c:v>
                </c:pt>
                <c:pt idx="375648">
                  <c:v>2608.4</c:v>
                </c:pt>
                <c:pt idx="375649">
                  <c:v>2004.04</c:v>
                </c:pt>
                <c:pt idx="375650">
                  <c:v>1871.53</c:v>
                </c:pt>
                <c:pt idx="375651">
                  <c:v>1469.74</c:v>
                </c:pt>
                <c:pt idx="375652">
                  <c:v>305</c:v>
                </c:pt>
                <c:pt idx="375653">
                  <c:v>206</c:v>
                </c:pt>
                <c:pt idx="375654">
                  <c:v>323.5</c:v>
                </c:pt>
                <c:pt idx="375655">
                  <c:v>265</c:v>
                </c:pt>
                <c:pt idx="375656">
                  <c:v>341</c:v>
                </c:pt>
                <c:pt idx="375657">
                  <c:v>362</c:v>
                </c:pt>
                <c:pt idx="375658">
                  <c:v>507.5</c:v>
                </c:pt>
                <c:pt idx="375659">
                  <c:v>693.5</c:v>
                </c:pt>
                <c:pt idx="375660">
                  <c:v>755.5</c:v>
                </c:pt>
                <c:pt idx="375661">
                  <c:v>765</c:v>
                </c:pt>
                <c:pt idx="375662">
                  <c:v>780</c:v>
                </c:pt>
                <c:pt idx="375663">
                  <c:v>589</c:v>
                </c:pt>
                <c:pt idx="375664">
                  <c:v>288.5</c:v>
                </c:pt>
                <c:pt idx="375665">
                  <c:v>807.5</c:v>
                </c:pt>
                <c:pt idx="375666">
                  <c:v>418</c:v>
                </c:pt>
                <c:pt idx="375667">
                  <c:v>897.5</c:v>
                </c:pt>
                <c:pt idx="375668">
                  <c:v>2654.5</c:v>
                </c:pt>
                <c:pt idx="375669">
                  <c:v>2083</c:v>
                </c:pt>
                <c:pt idx="375670">
                  <c:v>865.5</c:v>
                </c:pt>
                <c:pt idx="375671">
                  <c:v>1561.5</c:v>
                </c:pt>
                <c:pt idx="375672">
                  <c:v>2584</c:v>
                </c:pt>
                <c:pt idx="375673">
                  <c:v>1925.5</c:v>
                </c:pt>
                <c:pt idx="375674">
                  <c:v>3391</c:v>
                </c:pt>
                <c:pt idx="375675">
                  <c:v>1703.5</c:v>
                </c:pt>
                <c:pt idx="375676">
                  <c:v>808.5</c:v>
                </c:pt>
                <c:pt idx="375677">
                  <c:v>462</c:v>
                </c:pt>
                <c:pt idx="375678">
                  <c:v>502</c:v>
                </c:pt>
                <c:pt idx="375679">
                  <c:v>208</c:v>
                </c:pt>
                <c:pt idx="375680">
                  <c:v>243.5</c:v>
                </c:pt>
                <c:pt idx="375681">
                  <c:v>334</c:v>
                </c:pt>
                <c:pt idx="375682">
                  <c:v>319</c:v>
                </c:pt>
                <c:pt idx="375683">
                  <c:v>502</c:v>
                </c:pt>
                <c:pt idx="375684">
                  <c:v>521</c:v>
                </c:pt>
                <c:pt idx="375685">
                  <c:v>380</c:v>
                </c:pt>
                <c:pt idx="375686">
                  <c:v>465</c:v>
                </c:pt>
                <c:pt idx="375687">
                  <c:v>689</c:v>
                </c:pt>
                <c:pt idx="375688">
                  <c:v>577</c:v>
                </c:pt>
                <c:pt idx="375689">
                  <c:v>1020</c:v>
                </c:pt>
                <c:pt idx="375690">
                  <c:v>782</c:v>
                </c:pt>
                <c:pt idx="375691">
                  <c:v>766</c:v>
                </c:pt>
                <c:pt idx="375692">
                  <c:v>696</c:v>
                </c:pt>
                <c:pt idx="375693">
                  <c:v>580</c:v>
                </c:pt>
                <c:pt idx="375694">
                  <c:v>1665</c:v>
                </c:pt>
                <c:pt idx="375695">
                  <c:v>1068</c:v>
                </c:pt>
                <c:pt idx="375696">
                  <c:v>1040</c:v>
                </c:pt>
                <c:pt idx="375697">
                  <c:v>931</c:v>
                </c:pt>
                <c:pt idx="375698">
                  <c:v>1651</c:v>
                </c:pt>
                <c:pt idx="375699">
                  <c:v>102</c:v>
                </c:pt>
                <c:pt idx="375700">
                  <c:v>512</c:v>
                </c:pt>
                <c:pt idx="375701">
                  <c:v>294</c:v>
                </c:pt>
                <c:pt idx="375702">
                  <c:v>428</c:v>
                </c:pt>
                <c:pt idx="375703">
                  <c:v>249</c:v>
                </c:pt>
                <c:pt idx="375704">
                  <c:v>382.5</c:v>
                </c:pt>
                <c:pt idx="375705">
                  <c:v>881</c:v>
                </c:pt>
                <c:pt idx="375706">
                  <c:v>887.5</c:v>
                </c:pt>
                <c:pt idx="375707">
                  <c:v>521</c:v>
                </c:pt>
                <c:pt idx="375708">
                  <c:v>414</c:v>
                </c:pt>
                <c:pt idx="375709">
                  <c:v>464</c:v>
                </c:pt>
                <c:pt idx="375710">
                  <c:v>463.5</c:v>
                </c:pt>
                <c:pt idx="375711">
                  <c:v>419</c:v>
                </c:pt>
                <c:pt idx="375712">
                  <c:v>244</c:v>
                </c:pt>
                <c:pt idx="375713">
                  <c:v>448</c:v>
                </c:pt>
                <c:pt idx="375714">
                  <c:v>513</c:v>
                </c:pt>
                <c:pt idx="375715">
                  <c:v>545</c:v>
                </c:pt>
                <c:pt idx="375716">
                  <c:v>457</c:v>
                </c:pt>
                <c:pt idx="375717">
                  <c:v>562</c:v>
                </c:pt>
                <c:pt idx="375718">
                  <c:v>763</c:v>
                </c:pt>
                <c:pt idx="375719">
                  <c:v>540</c:v>
                </c:pt>
                <c:pt idx="375720">
                  <c:v>1191</c:v>
                </c:pt>
                <c:pt idx="375721">
                  <c:v>2064.5</c:v>
                </c:pt>
                <c:pt idx="375722">
                  <c:v>2505</c:v>
                </c:pt>
                <c:pt idx="375723">
                  <c:v>1214</c:v>
                </c:pt>
                <c:pt idx="375724">
                  <c:v>1941</c:v>
                </c:pt>
                <c:pt idx="375725">
                  <c:v>2045</c:v>
                </c:pt>
                <c:pt idx="375726">
                  <c:v>2888</c:v>
                </c:pt>
                <c:pt idx="375727">
                  <c:v>1920</c:v>
                </c:pt>
                <c:pt idx="375728">
                  <c:v>1812</c:v>
                </c:pt>
                <c:pt idx="375729">
                  <c:v>645</c:v>
                </c:pt>
                <c:pt idx="375730">
                  <c:v>359</c:v>
                </c:pt>
                <c:pt idx="375731">
                  <c:v>432.99</c:v>
                </c:pt>
                <c:pt idx="375732">
                  <c:v>655.5</c:v>
                </c:pt>
                <c:pt idx="375733">
                  <c:v>747.67</c:v>
                </c:pt>
                <c:pt idx="375734">
                  <c:v>734.38</c:v>
                </c:pt>
                <c:pt idx="375735">
                  <c:v>490.56</c:v>
                </c:pt>
                <c:pt idx="375736">
                  <c:v>695.5</c:v>
                </c:pt>
                <c:pt idx="375737">
                  <c:v>871.82</c:v>
                </c:pt>
                <c:pt idx="375738">
                  <c:v>629.57000000000005</c:v>
                </c:pt>
                <c:pt idx="375739">
                  <c:v>844.85</c:v>
                </c:pt>
                <c:pt idx="375740">
                  <c:v>904.3</c:v>
                </c:pt>
                <c:pt idx="375741">
                  <c:v>685.93</c:v>
                </c:pt>
                <c:pt idx="375742">
                  <c:v>1202.19</c:v>
                </c:pt>
                <c:pt idx="375743">
                  <c:v>995.13</c:v>
                </c:pt>
                <c:pt idx="375744">
                  <c:v>682.99</c:v>
                </c:pt>
                <c:pt idx="375745">
                  <c:v>620.13</c:v>
                </c:pt>
                <c:pt idx="375746">
                  <c:v>714.75</c:v>
                </c:pt>
                <c:pt idx="375747">
                  <c:v>815.23</c:v>
                </c:pt>
                <c:pt idx="375748">
                  <c:v>686.58</c:v>
                </c:pt>
                <c:pt idx="375749">
                  <c:v>1159.4000000000001</c:v>
                </c:pt>
                <c:pt idx="375750">
                  <c:v>1825.68</c:v>
                </c:pt>
                <c:pt idx="375751">
                  <c:v>959.31</c:v>
                </c:pt>
                <c:pt idx="375752">
                  <c:v>484.79</c:v>
                </c:pt>
                <c:pt idx="375753">
                  <c:v>385.82</c:v>
                </c:pt>
                <c:pt idx="375754">
                  <c:v>545.66999999999996</c:v>
                </c:pt>
                <c:pt idx="375755">
                  <c:v>361.82</c:v>
                </c:pt>
                <c:pt idx="375756">
                  <c:v>701.8</c:v>
                </c:pt>
                <c:pt idx="375757">
                  <c:v>1072.8399999999999</c:v>
                </c:pt>
                <c:pt idx="375758">
                  <c:v>907.86</c:v>
                </c:pt>
                <c:pt idx="375759">
                  <c:v>632.82000000000005</c:v>
                </c:pt>
                <c:pt idx="375760">
                  <c:v>308.95</c:v>
                </c:pt>
                <c:pt idx="375761">
                  <c:v>828.24</c:v>
                </c:pt>
                <c:pt idx="375762">
                  <c:v>694.02</c:v>
                </c:pt>
                <c:pt idx="375763">
                  <c:v>1332</c:v>
                </c:pt>
                <c:pt idx="375764">
                  <c:v>1514</c:v>
                </c:pt>
                <c:pt idx="375765">
                  <c:v>793.51</c:v>
                </c:pt>
                <c:pt idx="375766">
                  <c:v>538</c:v>
                </c:pt>
                <c:pt idx="375767">
                  <c:v>950.99</c:v>
                </c:pt>
                <c:pt idx="375768">
                  <c:v>565.99</c:v>
                </c:pt>
                <c:pt idx="375769">
                  <c:v>497</c:v>
                </c:pt>
                <c:pt idx="375770">
                  <c:v>577.99</c:v>
                </c:pt>
                <c:pt idx="375771">
                  <c:v>652</c:v>
                </c:pt>
                <c:pt idx="375772">
                  <c:v>1507</c:v>
                </c:pt>
                <c:pt idx="375773">
                  <c:v>1808</c:v>
                </c:pt>
                <c:pt idx="375774">
                  <c:v>1300</c:v>
                </c:pt>
                <c:pt idx="375775">
                  <c:v>1031</c:v>
                </c:pt>
                <c:pt idx="375776">
                  <c:v>2594</c:v>
                </c:pt>
                <c:pt idx="375777">
                  <c:v>1031</c:v>
                </c:pt>
                <c:pt idx="375778">
                  <c:v>684</c:v>
                </c:pt>
                <c:pt idx="375779">
                  <c:v>310.98</c:v>
                </c:pt>
                <c:pt idx="375780">
                  <c:v>209.03</c:v>
                </c:pt>
                <c:pt idx="375781">
                  <c:v>50</c:v>
                </c:pt>
                <c:pt idx="375782">
                  <c:v>37</c:v>
                </c:pt>
                <c:pt idx="375783">
                  <c:v>120.88</c:v>
                </c:pt>
                <c:pt idx="375784">
                  <c:v>312.56</c:v>
                </c:pt>
                <c:pt idx="375785">
                  <c:v>212.64</c:v>
                </c:pt>
                <c:pt idx="375786">
                  <c:v>291.48</c:v>
                </c:pt>
                <c:pt idx="375787">
                  <c:v>272.36</c:v>
                </c:pt>
                <c:pt idx="375788">
                  <c:v>431.11</c:v>
                </c:pt>
                <c:pt idx="375789">
                  <c:v>581.70000000000005</c:v>
                </c:pt>
                <c:pt idx="375790">
                  <c:v>866.35</c:v>
                </c:pt>
                <c:pt idx="375791">
                  <c:v>774.54</c:v>
                </c:pt>
                <c:pt idx="375792">
                  <c:v>1038.8599999999999</c:v>
                </c:pt>
                <c:pt idx="375793">
                  <c:v>645</c:v>
                </c:pt>
                <c:pt idx="375794">
                  <c:v>720.8</c:v>
                </c:pt>
                <c:pt idx="375795">
                  <c:v>1233.23</c:v>
                </c:pt>
                <c:pt idx="375796">
                  <c:v>1223.9100000000001</c:v>
                </c:pt>
                <c:pt idx="375797">
                  <c:v>1247.97</c:v>
                </c:pt>
                <c:pt idx="375798">
                  <c:v>1255.8599999999999</c:v>
                </c:pt>
                <c:pt idx="375799">
                  <c:v>1189.29</c:v>
                </c:pt>
                <c:pt idx="375800">
                  <c:v>1361.56</c:v>
                </c:pt>
                <c:pt idx="375801">
                  <c:v>1416.09</c:v>
                </c:pt>
                <c:pt idx="375802">
                  <c:v>1603.52</c:v>
                </c:pt>
                <c:pt idx="375803">
                  <c:v>1774.65</c:v>
                </c:pt>
                <c:pt idx="375804">
                  <c:v>2198.2600000000002</c:v>
                </c:pt>
                <c:pt idx="375805">
                  <c:v>1868.1</c:v>
                </c:pt>
                <c:pt idx="375806">
                  <c:v>1595.19</c:v>
                </c:pt>
                <c:pt idx="375807">
                  <c:v>1651.92</c:v>
                </c:pt>
                <c:pt idx="375808">
                  <c:v>2086.4699999999998</c:v>
                </c:pt>
                <c:pt idx="375809">
                  <c:v>1769.87</c:v>
                </c:pt>
                <c:pt idx="375810">
                  <c:v>1762.53</c:v>
                </c:pt>
                <c:pt idx="375811">
                  <c:v>1501.1</c:v>
                </c:pt>
                <c:pt idx="375812">
                  <c:v>1881.04</c:v>
                </c:pt>
                <c:pt idx="375813">
                  <c:v>2032.13</c:v>
                </c:pt>
                <c:pt idx="375814">
                  <c:v>1280.29</c:v>
                </c:pt>
                <c:pt idx="375815">
                  <c:v>1166.8</c:v>
                </c:pt>
                <c:pt idx="375816">
                  <c:v>1396.36</c:v>
                </c:pt>
                <c:pt idx="375817">
                  <c:v>1408.56</c:v>
                </c:pt>
                <c:pt idx="375818">
                  <c:v>1387.45</c:v>
                </c:pt>
                <c:pt idx="375819">
                  <c:v>1133.6600000000001</c:v>
                </c:pt>
                <c:pt idx="375820">
                  <c:v>1745.97</c:v>
                </c:pt>
                <c:pt idx="375821">
                  <c:v>2086.4899999999998</c:v>
                </c:pt>
                <c:pt idx="375822">
                  <c:v>1560.37</c:v>
                </c:pt>
                <c:pt idx="375823">
                  <c:v>1433.82</c:v>
                </c:pt>
                <c:pt idx="375824">
                  <c:v>1403.62</c:v>
                </c:pt>
                <c:pt idx="375825">
                  <c:v>1567.92</c:v>
                </c:pt>
                <c:pt idx="375826">
                  <c:v>1522.23</c:v>
                </c:pt>
                <c:pt idx="375827">
                  <c:v>1364.59</c:v>
                </c:pt>
                <c:pt idx="375828">
                  <c:v>1078.71</c:v>
                </c:pt>
                <c:pt idx="375829">
                  <c:v>1507.81</c:v>
                </c:pt>
                <c:pt idx="375830">
                  <c:v>1715.09</c:v>
                </c:pt>
                <c:pt idx="375831">
                  <c:v>2042.76</c:v>
                </c:pt>
                <c:pt idx="375832">
                  <c:v>2195.4</c:v>
                </c:pt>
                <c:pt idx="375833">
                  <c:v>2032.73</c:v>
                </c:pt>
                <c:pt idx="375834">
                  <c:v>3319.78</c:v>
                </c:pt>
                <c:pt idx="375835">
                  <c:v>3885.13</c:v>
                </c:pt>
                <c:pt idx="375836">
                  <c:v>3053.8</c:v>
                </c:pt>
                <c:pt idx="375837">
                  <c:v>2996.4</c:v>
                </c:pt>
                <c:pt idx="375838">
                  <c:v>3175.65</c:v>
                </c:pt>
                <c:pt idx="375839">
                  <c:v>3567.99</c:v>
                </c:pt>
                <c:pt idx="375840">
                  <c:v>2526.35</c:v>
                </c:pt>
                <c:pt idx="375841">
                  <c:v>2120.16</c:v>
                </c:pt>
                <c:pt idx="375842">
                  <c:v>1673.4</c:v>
                </c:pt>
                <c:pt idx="375843">
                  <c:v>1629.95</c:v>
                </c:pt>
                <c:pt idx="375844">
                  <c:v>1256.74</c:v>
                </c:pt>
                <c:pt idx="375845">
                  <c:v>1487.03</c:v>
                </c:pt>
                <c:pt idx="375846">
                  <c:v>1114.6400000000001</c:v>
                </c:pt>
                <c:pt idx="375847">
                  <c:v>1242.83</c:v>
                </c:pt>
                <c:pt idx="375848">
                  <c:v>1544.35</c:v>
                </c:pt>
                <c:pt idx="375849">
                  <c:v>1426.18</c:v>
                </c:pt>
                <c:pt idx="375850">
                  <c:v>1437.55</c:v>
                </c:pt>
                <c:pt idx="375851">
                  <c:v>1295</c:v>
                </c:pt>
                <c:pt idx="375852">
                  <c:v>1357.71</c:v>
                </c:pt>
                <c:pt idx="375853">
                  <c:v>1376.96</c:v>
                </c:pt>
                <c:pt idx="375854">
                  <c:v>959.05</c:v>
                </c:pt>
                <c:pt idx="375855">
                  <c:v>1541.74</c:v>
                </c:pt>
                <c:pt idx="375856">
                  <c:v>2142.2199999999998</c:v>
                </c:pt>
                <c:pt idx="375857">
                  <c:v>3048.13</c:v>
                </c:pt>
                <c:pt idx="375858">
                  <c:v>2968.85</c:v>
                </c:pt>
                <c:pt idx="375859">
                  <c:v>2154.5</c:v>
                </c:pt>
                <c:pt idx="375860">
                  <c:v>2652.04</c:v>
                </c:pt>
                <c:pt idx="375861">
                  <c:v>2450.77</c:v>
                </c:pt>
                <c:pt idx="375862">
                  <c:v>2367.19</c:v>
                </c:pt>
                <c:pt idx="375863">
                  <c:v>2323.04</c:v>
                </c:pt>
                <c:pt idx="375864">
                  <c:v>2479.5500000000002</c:v>
                </c:pt>
                <c:pt idx="375865">
                  <c:v>1933.97</c:v>
                </c:pt>
                <c:pt idx="375866">
                  <c:v>1497.38</c:v>
                </c:pt>
                <c:pt idx="375867">
                  <c:v>1877.72</c:v>
                </c:pt>
                <c:pt idx="375868">
                  <c:v>1741.1</c:v>
                </c:pt>
                <c:pt idx="375869">
                  <c:v>1671.03</c:v>
                </c:pt>
                <c:pt idx="375870">
                  <c:v>1413.02</c:v>
                </c:pt>
                <c:pt idx="375871">
                  <c:v>1803.06</c:v>
                </c:pt>
                <c:pt idx="375872">
                  <c:v>1765.93</c:v>
                </c:pt>
                <c:pt idx="375873">
                  <c:v>1548.02</c:v>
                </c:pt>
                <c:pt idx="375874">
                  <c:v>1803.65</c:v>
                </c:pt>
                <c:pt idx="375875">
                  <c:v>1923.39</c:v>
                </c:pt>
                <c:pt idx="375876">
                  <c:v>1662.94</c:v>
                </c:pt>
                <c:pt idx="375877">
                  <c:v>1400.24</c:v>
                </c:pt>
                <c:pt idx="375878">
                  <c:v>1530.17</c:v>
                </c:pt>
                <c:pt idx="375879">
                  <c:v>1322.99</c:v>
                </c:pt>
                <c:pt idx="375880">
                  <c:v>1232.97</c:v>
                </c:pt>
                <c:pt idx="375881">
                  <c:v>1415.14</c:v>
                </c:pt>
                <c:pt idx="375882">
                  <c:v>2080.48</c:v>
                </c:pt>
                <c:pt idx="375883">
                  <c:v>1704.67</c:v>
                </c:pt>
                <c:pt idx="375884">
                  <c:v>2292.37</c:v>
                </c:pt>
                <c:pt idx="375885">
                  <c:v>3547.15</c:v>
                </c:pt>
                <c:pt idx="375886">
                  <c:v>4391.78</c:v>
                </c:pt>
                <c:pt idx="375887">
                  <c:v>3133.48</c:v>
                </c:pt>
                <c:pt idx="375888">
                  <c:v>2631.1</c:v>
                </c:pt>
                <c:pt idx="375889">
                  <c:v>3636.64</c:v>
                </c:pt>
                <c:pt idx="375890">
                  <c:v>3243.11</c:v>
                </c:pt>
                <c:pt idx="375891">
                  <c:v>3370.91</c:v>
                </c:pt>
                <c:pt idx="375892">
                  <c:v>2057.64</c:v>
                </c:pt>
                <c:pt idx="375893">
                  <c:v>2152.79</c:v>
                </c:pt>
                <c:pt idx="375894">
                  <c:v>2037.09</c:v>
                </c:pt>
                <c:pt idx="375895">
                  <c:v>1693.03</c:v>
                </c:pt>
                <c:pt idx="375896">
                  <c:v>1361.38</c:v>
                </c:pt>
                <c:pt idx="375897">
                  <c:v>1202.28</c:v>
                </c:pt>
                <c:pt idx="375898">
                  <c:v>1972.37</c:v>
                </c:pt>
                <c:pt idx="375899">
                  <c:v>1610.58</c:v>
                </c:pt>
                <c:pt idx="375900">
                  <c:v>1267.17</c:v>
                </c:pt>
                <c:pt idx="375901">
                  <c:v>1607.65</c:v>
                </c:pt>
                <c:pt idx="375902">
                  <c:v>1652.97</c:v>
                </c:pt>
                <c:pt idx="375903">
                  <c:v>1712.48</c:v>
                </c:pt>
                <c:pt idx="375904">
                  <c:v>1736.6</c:v>
                </c:pt>
                <c:pt idx="375905">
                  <c:v>1953.38</c:v>
                </c:pt>
                <c:pt idx="375906">
                  <c:v>2453.77</c:v>
                </c:pt>
                <c:pt idx="375907">
                  <c:v>2563.94</c:v>
                </c:pt>
                <c:pt idx="375908">
                  <c:v>2808.62</c:v>
                </c:pt>
                <c:pt idx="375909">
                  <c:v>2550.83</c:v>
                </c:pt>
                <c:pt idx="375910">
                  <c:v>3586.98</c:v>
                </c:pt>
                <c:pt idx="375911">
                  <c:v>2548.36</c:v>
                </c:pt>
                <c:pt idx="375912">
                  <c:v>2445.0700000000002</c:v>
                </c:pt>
                <c:pt idx="375913">
                  <c:v>2495.1999999999998</c:v>
                </c:pt>
                <c:pt idx="375914">
                  <c:v>2293.1</c:v>
                </c:pt>
                <c:pt idx="375915">
                  <c:v>2034.38</c:v>
                </c:pt>
                <c:pt idx="375916">
                  <c:v>1909.24</c:v>
                </c:pt>
                <c:pt idx="375917">
                  <c:v>2009.29</c:v>
                </c:pt>
                <c:pt idx="375918">
                  <c:v>2170.81</c:v>
                </c:pt>
                <c:pt idx="375919">
                  <c:v>2007</c:v>
                </c:pt>
                <c:pt idx="375920">
                  <c:v>1838.57</c:v>
                </c:pt>
                <c:pt idx="375921">
                  <c:v>2050.58</c:v>
                </c:pt>
                <c:pt idx="375922">
                  <c:v>2053.23</c:v>
                </c:pt>
                <c:pt idx="375923">
                  <c:v>1603.2</c:v>
                </c:pt>
                <c:pt idx="375924">
                  <c:v>1933.18</c:v>
                </c:pt>
                <c:pt idx="375925">
                  <c:v>2030.69</c:v>
                </c:pt>
                <c:pt idx="375926">
                  <c:v>2244.7600000000002</c:v>
                </c:pt>
                <c:pt idx="375927">
                  <c:v>1826.66</c:v>
                </c:pt>
                <c:pt idx="375928">
                  <c:v>1543.51</c:v>
                </c:pt>
                <c:pt idx="375929">
                  <c:v>1787.17</c:v>
                </c:pt>
                <c:pt idx="375930">
                  <c:v>1691.28</c:v>
                </c:pt>
                <c:pt idx="375931">
                  <c:v>1746.31</c:v>
                </c:pt>
                <c:pt idx="375932">
                  <c:v>1881.25</c:v>
                </c:pt>
                <c:pt idx="375933">
                  <c:v>1674.87</c:v>
                </c:pt>
                <c:pt idx="375934">
                  <c:v>3075.91</c:v>
                </c:pt>
                <c:pt idx="375935">
                  <c:v>2470.5500000000002</c:v>
                </c:pt>
                <c:pt idx="375936">
                  <c:v>2341.5500000000002</c:v>
                </c:pt>
                <c:pt idx="375937">
                  <c:v>2469.25</c:v>
                </c:pt>
                <c:pt idx="375938">
                  <c:v>39101.660000000003</c:v>
                </c:pt>
                <c:pt idx="375939">
                  <c:v>29701.58</c:v>
                </c:pt>
                <c:pt idx="375940">
                  <c:v>31395.33</c:v>
                </c:pt>
                <c:pt idx="375941">
                  <c:v>24253.439999999999</c:v>
                </c:pt>
                <c:pt idx="375942">
                  <c:v>36004.78</c:v>
                </c:pt>
                <c:pt idx="375943">
                  <c:v>27697.74</c:v>
                </c:pt>
                <c:pt idx="375944">
                  <c:v>24960.99</c:v>
                </c:pt>
                <c:pt idx="375945">
                  <c:v>32220.01</c:v>
                </c:pt>
                <c:pt idx="375946">
                  <c:v>27954.95</c:v>
                </c:pt>
                <c:pt idx="375947">
                  <c:v>33824.720000000001</c:v>
                </c:pt>
                <c:pt idx="375948">
                  <c:v>38073.660000000003</c:v>
                </c:pt>
                <c:pt idx="375949">
                  <c:v>25078.62</c:v>
                </c:pt>
                <c:pt idx="375950">
                  <c:v>32974.97</c:v>
                </c:pt>
                <c:pt idx="375951">
                  <c:v>33112.81</c:v>
                </c:pt>
                <c:pt idx="375952">
                  <c:v>34100.410000000003</c:v>
                </c:pt>
                <c:pt idx="375953">
                  <c:v>31668.18</c:v>
                </c:pt>
                <c:pt idx="375954">
                  <c:v>32665.06</c:v>
                </c:pt>
                <c:pt idx="375955">
                  <c:v>32555.87</c:v>
                </c:pt>
                <c:pt idx="375956">
                  <c:v>29831.53</c:v>
                </c:pt>
                <c:pt idx="375957">
                  <c:v>32121.9</c:v>
                </c:pt>
                <c:pt idx="375958">
                  <c:v>38344.660000000003</c:v>
                </c:pt>
                <c:pt idx="375959">
                  <c:v>38898.22</c:v>
                </c:pt>
                <c:pt idx="375960">
                  <c:v>32536.22</c:v>
                </c:pt>
                <c:pt idx="375961">
                  <c:v>35610.28</c:v>
                </c:pt>
                <c:pt idx="375962">
                  <c:v>36244.78</c:v>
                </c:pt>
                <c:pt idx="375963">
                  <c:v>32499.67</c:v>
                </c:pt>
                <c:pt idx="375964">
                  <c:v>28351.16</c:v>
                </c:pt>
                <c:pt idx="375965">
                  <c:v>32367.73</c:v>
                </c:pt>
                <c:pt idx="375966">
                  <c:v>34888.39</c:v>
                </c:pt>
                <c:pt idx="375967">
                  <c:v>37867.81</c:v>
                </c:pt>
                <c:pt idx="375968">
                  <c:v>31588.13</c:v>
                </c:pt>
                <c:pt idx="375969">
                  <c:v>38912.910000000003</c:v>
                </c:pt>
                <c:pt idx="375970">
                  <c:v>35900.839999999997</c:v>
                </c:pt>
                <c:pt idx="375971">
                  <c:v>36300.18</c:v>
                </c:pt>
                <c:pt idx="375972">
                  <c:v>36551.35</c:v>
                </c:pt>
                <c:pt idx="375973">
                  <c:v>40891.1</c:v>
                </c:pt>
                <c:pt idx="375974">
                  <c:v>44933.08</c:v>
                </c:pt>
                <c:pt idx="375975">
                  <c:v>31223.94</c:v>
                </c:pt>
                <c:pt idx="375976">
                  <c:v>36162</c:v>
                </c:pt>
                <c:pt idx="375977">
                  <c:v>41515.019999999997</c:v>
                </c:pt>
                <c:pt idx="375978">
                  <c:v>30454.9</c:v>
                </c:pt>
                <c:pt idx="375979">
                  <c:v>35085.019999999997</c:v>
                </c:pt>
                <c:pt idx="375980">
                  <c:v>24023.78</c:v>
                </c:pt>
                <c:pt idx="375981">
                  <c:v>36836.57</c:v>
                </c:pt>
                <c:pt idx="375982">
                  <c:v>36943.97</c:v>
                </c:pt>
                <c:pt idx="375983">
                  <c:v>38615.040000000001</c:v>
                </c:pt>
                <c:pt idx="375984">
                  <c:v>31518.26</c:v>
                </c:pt>
                <c:pt idx="375985">
                  <c:v>28259.63</c:v>
                </c:pt>
                <c:pt idx="375986">
                  <c:v>38790.26</c:v>
                </c:pt>
                <c:pt idx="375987">
                  <c:v>34597.58</c:v>
                </c:pt>
                <c:pt idx="375988">
                  <c:v>40027.93</c:v>
                </c:pt>
                <c:pt idx="375989">
                  <c:v>32205.5</c:v>
                </c:pt>
                <c:pt idx="375990">
                  <c:v>33868.199999999997</c:v>
                </c:pt>
                <c:pt idx="375991">
                  <c:v>34424.14</c:v>
                </c:pt>
                <c:pt idx="375992">
                  <c:v>31702.44</c:v>
                </c:pt>
                <c:pt idx="375993">
                  <c:v>36424.44</c:v>
                </c:pt>
                <c:pt idx="375994">
                  <c:v>37711.949999999997</c:v>
                </c:pt>
                <c:pt idx="375995">
                  <c:v>40266.54</c:v>
                </c:pt>
                <c:pt idx="375996">
                  <c:v>36104.410000000003</c:v>
                </c:pt>
                <c:pt idx="375997">
                  <c:v>30283.11</c:v>
                </c:pt>
                <c:pt idx="375998">
                  <c:v>34340.17</c:v>
                </c:pt>
                <c:pt idx="375999">
                  <c:v>40014.910000000003</c:v>
                </c:pt>
                <c:pt idx="376000">
                  <c:v>30298.52</c:v>
                </c:pt>
                <c:pt idx="376001">
                  <c:v>36773.17</c:v>
                </c:pt>
                <c:pt idx="376002">
                  <c:v>38720.68</c:v>
                </c:pt>
                <c:pt idx="376003">
                  <c:v>40988.25</c:v>
                </c:pt>
                <c:pt idx="376004">
                  <c:v>30308.48</c:v>
                </c:pt>
                <c:pt idx="376005">
                  <c:v>34166.83</c:v>
                </c:pt>
                <c:pt idx="376006">
                  <c:v>42164.76</c:v>
                </c:pt>
                <c:pt idx="376007">
                  <c:v>34776.29</c:v>
                </c:pt>
                <c:pt idx="376008">
                  <c:v>33448.28</c:v>
                </c:pt>
                <c:pt idx="376009">
                  <c:v>32319.32</c:v>
                </c:pt>
                <c:pt idx="376010">
                  <c:v>47504.91</c:v>
                </c:pt>
                <c:pt idx="376011">
                  <c:v>43150.45</c:v>
                </c:pt>
                <c:pt idx="376012">
                  <c:v>42277.02</c:v>
                </c:pt>
                <c:pt idx="376013">
                  <c:v>28858.05</c:v>
                </c:pt>
                <c:pt idx="376014">
                  <c:v>39555.699999999997</c:v>
                </c:pt>
                <c:pt idx="376015">
                  <c:v>34777.120000000003</c:v>
                </c:pt>
                <c:pt idx="376016">
                  <c:v>45370.25</c:v>
                </c:pt>
                <c:pt idx="376017">
                  <c:v>36322.019999999997</c:v>
                </c:pt>
                <c:pt idx="376018">
                  <c:v>34191.4</c:v>
                </c:pt>
                <c:pt idx="376019">
                  <c:v>35811.68</c:v>
                </c:pt>
                <c:pt idx="376020">
                  <c:v>44790.49</c:v>
                </c:pt>
                <c:pt idx="376021">
                  <c:v>34502.410000000003</c:v>
                </c:pt>
                <c:pt idx="376022">
                  <c:v>38176.25</c:v>
                </c:pt>
                <c:pt idx="376023">
                  <c:v>40178.97</c:v>
                </c:pt>
                <c:pt idx="376024">
                  <c:v>44924.37</c:v>
                </c:pt>
                <c:pt idx="376025">
                  <c:v>39232.82</c:v>
                </c:pt>
                <c:pt idx="376026">
                  <c:v>35625.58</c:v>
                </c:pt>
                <c:pt idx="376027">
                  <c:v>40679.08</c:v>
                </c:pt>
                <c:pt idx="376028">
                  <c:v>37856.74</c:v>
                </c:pt>
                <c:pt idx="376029">
                  <c:v>37962.74</c:v>
                </c:pt>
                <c:pt idx="376030">
                  <c:v>38419.82</c:v>
                </c:pt>
                <c:pt idx="376031">
                  <c:v>39117.94</c:v>
                </c:pt>
                <c:pt idx="376032">
                  <c:v>32065.38</c:v>
                </c:pt>
                <c:pt idx="376033">
                  <c:v>39239.21</c:v>
                </c:pt>
                <c:pt idx="376034">
                  <c:v>42136.17</c:v>
                </c:pt>
                <c:pt idx="376035">
                  <c:v>35144.71</c:v>
                </c:pt>
                <c:pt idx="376036">
                  <c:v>45937.5</c:v>
                </c:pt>
                <c:pt idx="376037">
                  <c:v>33092.39</c:v>
                </c:pt>
                <c:pt idx="376038">
                  <c:v>43937.06</c:v>
                </c:pt>
                <c:pt idx="376039">
                  <c:v>32415.49</c:v>
                </c:pt>
                <c:pt idx="376040">
                  <c:v>32823.050000000003</c:v>
                </c:pt>
                <c:pt idx="376041">
                  <c:v>32208.36</c:v>
                </c:pt>
                <c:pt idx="376042">
                  <c:v>38666.83</c:v>
                </c:pt>
                <c:pt idx="376043">
                  <c:v>39567.5</c:v>
                </c:pt>
                <c:pt idx="376044">
                  <c:v>39342.370000000003</c:v>
                </c:pt>
                <c:pt idx="376045">
                  <c:v>31113.69</c:v>
                </c:pt>
                <c:pt idx="376046">
                  <c:v>40019</c:v>
                </c:pt>
                <c:pt idx="376047">
                  <c:v>41001.39</c:v>
                </c:pt>
                <c:pt idx="376048">
                  <c:v>39148.400000000001</c:v>
                </c:pt>
                <c:pt idx="376049">
                  <c:v>32035.06</c:v>
                </c:pt>
                <c:pt idx="376050">
                  <c:v>38685.1</c:v>
                </c:pt>
                <c:pt idx="376051">
                  <c:v>39011.79</c:v>
                </c:pt>
                <c:pt idx="376052">
                  <c:v>38488.19</c:v>
                </c:pt>
                <c:pt idx="376053">
                  <c:v>33502.57</c:v>
                </c:pt>
                <c:pt idx="376054">
                  <c:v>35541.1</c:v>
                </c:pt>
                <c:pt idx="376055">
                  <c:v>47128.18</c:v>
                </c:pt>
                <c:pt idx="376056">
                  <c:v>41321.199999999997</c:v>
                </c:pt>
                <c:pt idx="376057">
                  <c:v>29186.19</c:v>
                </c:pt>
                <c:pt idx="376058">
                  <c:v>47833.53</c:v>
                </c:pt>
                <c:pt idx="376059">
                  <c:v>32593.35</c:v>
                </c:pt>
                <c:pt idx="376060">
                  <c:v>44745.75</c:v>
                </c:pt>
                <c:pt idx="376061">
                  <c:v>32542.71</c:v>
                </c:pt>
                <c:pt idx="376062">
                  <c:v>33836.47</c:v>
                </c:pt>
                <c:pt idx="376063">
                  <c:v>40611.269999999997</c:v>
                </c:pt>
                <c:pt idx="376064">
                  <c:v>38122.730000000003</c:v>
                </c:pt>
                <c:pt idx="376065">
                  <c:v>42269.52</c:v>
                </c:pt>
                <c:pt idx="376066">
                  <c:v>38482.5</c:v>
                </c:pt>
                <c:pt idx="376067">
                  <c:v>46544.15</c:v>
                </c:pt>
                <c:pt idx="376068">
                  <c:v>39585.96</c:v>
                </c:pt>
                <c:pt idx="376069">
                  <c:v>31884.74</c:v>
                </c:pt>
                <c:pt idx="376070">
                  <c:v>33852.199999999997</c:v>
                </c:pt>
                <c:pt idx="376071">
                  <c:v>34207.96</c:v>
                </c:pt>
                <c:pt idx="376072">
                  <c:v>39592.379999999997</c:v>
                </c:pt>
                <c:pt idx="376073">
                  <c:v>40718.43</c:v>
                </c:pt>
                <c:pt idx="376074">
                  <c:v>38809.620000000003</c:v>
                </c:pt>
                <c:pt idx="376075">
                  <c:v>34553.550000000003</c:v>
                </c:pt>
                <c:pt idx="376076">
                  <c:v>43459.77</c:v>
                </c:pt>
                <c:pt idx="376077">
                  <c:v>34726.58</c:v>
                </c:pt>
                <c:pt idx="376078">
                  <c:v>37116.129999999997</c:v>
                </c:pt>
                <c:pt idx="376079">
                  <c:v>38662.730000000003</c:v>
                </c:pt>
                <c:pt idx="376080">
                  <c:v>36641.71</c:v>
                </c:pt>
                <c:pt idx="376081">
                  <c:v>34139.839999999997</c:v>
                </c:pt>
                <c:pt idx="376082">
                  <c:v>33766.58</c:v>
                </c:pt>
                <c:pt idx="376083">
                  <c:v>33246.559999999998</c:v>
                </c:pt>
                <c:pt idx="376084">
                  <c:v>31264.26</c:v>
                </c:pt>
                <c:pt idx="376085">
                  <c:v>32775.379999999997</c:v>
                </c:pt>
                <c:pt idx="376086">
                  <c:v>30406.15</c:v>
                </c:pt>
                <c:pt idx="376087">
                  <c:v>30754.23</c:v>
                </c:pt>
                <c:pt idx="376088">
                  <c:v>30338.21</c:v>
                </c:pt>
                <c:pt idx="376089">
                  <c:v>31765.18</c:v>
                </c:pt>
                <c:pt idx="376090">
                  <c:v>30208.84</c:v>
                </c:pt>
                <c:pt idx="376091">
                  <c:v>31489.25</c:v>
                </c:pt>
                <c:pt idx="376092">
                  <c:v>29903.4</c:v>
                </c:pt>
                <c:pt idx="376093">
                  <c:v>28698.02</c:v>
                </c:pt>
                <c:pt idx="376094">
                  <c:v>31572.11</c:v>
                </c:pt>
                <c:pt idx="376095">
                  <c:v>30964.23</c:v>
                </c:pt>
                <c:pt idx="376096">
                  <c:v>30786.36</c:v>
                </c:pt>
                <c:pt idx="376097">
                  <c:v>31698.63</c:v>
                </c:pt>
                <c:pt idx="376098">
                  <c:v>34049.19</c:v>
                </c:pt>
                <c:pt idx="376099">
                  <c:v>33132.35</c:v>
                </c:pt>
                <c:pt idx="376100">
                  <c:v>32443.26</c:v>
                </c:pt>
                <c:pt idx="376101">
                  <c:v>30516.21</c:v>
                </c:pt>
                <c:pt idx="376102">
                  <c:v>35059.040000000001</c:v>
                </c:pt>
                <c:pt idx="376103">
                  <c:v>32677.279999999999</c:v>
                </c:pt>
                <c:pt idx="376104">
                  <c:v>34216.71</c:v>
                </c:pt>
                <c:pt idx="376105">
                  <c:v>31563.99</c:v>
                </c:pt>
                <c:pt idx="376106">
                  <c:v>33286.43</c:v>
                </c:pt>
                <c:pt idx="376107">
                  <c:v>34619.379999999997</c:v>
                </c:pt>
                <c:pt idx="376108">
                  <c:v>31419.18</c:v>
                </c:pt>
                <c:pt idx="376109">
                  <c:v>30753.57</c:v>
                </c:pt>
                <c:pt idx="376110">
                  <c:v>32252.73</c:v>
                </c:pt>
                <c:pt idx="376111">
                  <c:v>30885.360000000001</c:v>
                </c:pt>
                <c:pt idx="376112">
                  <c:v>34873.17</c:v>
                </c:pt>
                <c:pt idx="376113">
                  <c:v>31388.25</c:v>
                </c:pt>
                <c:pt idx="376114">
                  <c:v>33121.94</c:v>
                </c:pt>
                <c:pt idx="376115">
                  <c:v>33174.370000000003</c:v>
                </c:pt>
                <c:pt idx="376116">
                  <c:v>35068.03</c:v>
                </c:pt>
                <c:pt idx="376117">
                  <c:v>32222.05</c:v>
                </c:pt>
                <c:pt idx="376118">
                  <c:v>32144.95</c:v>
                </c:pt>
                <c:pt idx="376119">
                  <c:v>29717.48</c:v>
                </c:pt>
                <c:pt idx="376120">
                  <c:v>33562.78</c:v>
                </c:pt>
                <c:pt idx="376121">
                  <c:v>33428.71</c:v>
                </c:pt>
                <c:pt idx="376122">
                  <c:v>28959.72</c:v>
                </c:pt>
                <c:pt idx="376123">
                  <c:v>28742.6</c:v>
                </c:pt>
                <c:pt idx="376124">
                  <c:v>33501.43</c:v>
                </c:pt>
                <c:pt idx="376125">
                  <c:v>32080.17</c:v>
                </c:pt>
                <c:pt idx="376126">
                  <c:v>31867.95</c:v>
                </c:pt>
                <c:pt idx="376127">
                  <c:v>38721.25</c:v>
                </c:pt>
                <c:pt idx="376128">
                  <c:v>31871.9</c:v>
                </c:pt>
                <c:pt idx="376129">
                  <c:v>33405.480000000003</c:v>
                </c:pt>
                <c:pt idx="376130">
                  <c:v>29690.400000000001</c:v>
                </c:pt>
                <c:pt idx="376131">
                  <c:v>30180.639999999999</c:v>
                </c:pt>
                <c:pt idx="376132">
                  <c:v>31159.22</c:v>
                </c:pt>
                <c:pt idx="376133">
                  <c:v>30587.439999999999</c:v>
                </c:pt>
                <c:pt idx="376134">
                  <c:v>33456.93</c:v>
                </c:pt>
                <c:pt idx="376135">
                  <c:v>34582.07</c:v>
                </c:pt>
                <c:pt idx="376136">
                  <c:v>33775.379999999997</c:v>
                </c:pt>
                <c:pt idx="376137">
                  <c:v>35406</c:v>
                </c:pt>
                <c:pt idx="376138">
                  <c:v>30103.62</c:v>
                </c:pt>
                <c:pt idx="376139">
                  <c:v>32013.05</c:v>
                </c:pt>
                <c:pt idx="376140">
                  <c:v>32681.26</c:v>
                </c:pt>
                <c:pt idx="376141">
                  <c:v>30845.21</c:v>
                </c:pt>
                <c:pt idx="376142">
                  <c:v>34377.96</c:v>
                </c:pt>
                <c:pt idx="376143">
                  <c:v>30231.86</c:v>
                </c:pt>
                <c:pt idx="376144">
                  <c:v>31905.57</c:v>
                </c:pt>
                <c:pt idx="376145">
                  <c:v>29899.65</c:v>
                </c:pt>
                <c:pt idx="376146">
                  <c:v>34030.94</c:v>
                </c:pt>
                <c:pt idx="376147">
                  <c:v>32028.63</c:v>
                </c:pt>
                <c:pt idx="376148">
                  <c:v>32445.62</c:v>
                </c:pt>
                <c:pt idx="376149">
                  <c:v>32509.18</c:v>
                </c:pt>
                <c:pt idx="376150">
                  <c:v>33637.230000000003</c:v>
                </c:pt>
                <c:pt idx="376151">
                  <c:v>32100.44</c:v>
                </c:pt>
                <c:pt idx="376152">
                  <c:v>32373.67</c:v>
                </c:pt>
                <c:pt idx="376153">
                  <c:v>32658.54</c:v>
                </c:pt>
                <c:pt idx="376154">
                  <c:v>34113.18</c:v>
                </c:pt>
                <c:pt idx="376155">
                  <c:v>33693.47</c:v>
                </c:pt>
                <c:pt idx="376156">
                  <c:v>32516.11</c:v>
                </c:pt>
                <c:pt idx="376157">
                  <c:v>32573.360000000001</c:v>
                </c:pt>
                <c:pt idx="376158">
                  <c:v>34172.74</c:v>
                </c:pt>
                <c:pt idx="376159">
                  <c:v>35326.51</c:v>
                </c:pt>
                <c:pt idx="376160">
                  <c:v>32910.65</c:v>
                </c:pt>
                <c:pt idx="376161">
                  <c:v>34126.699999999997</c:v>
                </c:pt>
                <c:pt idx="376162">
                  <c:v>34836.559999999998</c:v>
                </c:pt>
                <c:pt idx="376163">
                  <c:v>32605.02</c:v>
                </c:pt>
                <c:pt idx="376164">
                  <c:v>35747.54</c:v>
                </c:pt>
                <c:pt idx="376165">
                  <c:v>33535.07</c:v>
                </c:pt>
                <c:pt idx="376166">
                  <c:v>33597.58</c:v>
                </c:pt>
                <c:pt idx="376167">
                  <c:v>33056.28</c:v>
                </c:pt>
                <c:pt idx="376168">
                  <c:v>37239</c:v>
                </c:pt>
                <c:pt idx="376169">
                  <c:v>34864.230000000003</c:v>
                </c:pt>
                <c:pt idx="376170">
                  <c:v>32380.75</c:v>
                </c:pt>
                <c:pt idx="376171">
                  <c:v>32628.03</c:v>
                </c:pt>
                <c:pt idx="376172">
                  <c:v>33823.56</c:v>
                </c:pt>
                <c:pt idx="376173">
                  <c:v>34538.21</c:v>
                </c:pt>
                <c:pt idx="376174">
                  <c:v>32907.760000000002</c:v>
                </c:pt>
                <c:pt idx="376175">
                  <c:v>29524.67</c:v>
                </c:pt>
                <c:pt idx="376176">
                  <c:v>34431.39</c:v>
                </c:pt>
                <c:pt idx="376177">
                  <c:v>35446.730000000003</c:v>
                </c:pt>
                <c:pt idx="376178">
                  <c:v>33262.199999999997</c:v>
                </c:pt>
                <c:pt idx="376179">
                  <c:v>38002.61</c:v>
                </c:pt>
                <c:pt idx="376180">
                  <c:v>29041.040000000001</c:v>
                </c:pt>
                <c:pt idx="376181">
                  <c:v>35142.61</c:v>
                </c:pt>
                <c:pt idx="376182">
                  <c:v>31110.19</c:v>
                </c:pt>
                <c:pt idx="376183">
                  <c:v>34686.54</c:v>
                </c:pt>
                <c:pt idx="376184">
                  <c:v>32057.07</c:v>
                </c:pt>
                <c:pt idx="376185">
                  <c:v>37207.370000000003</c:v>
                </c:pt>
                <c:pt idx="376186">
                  <c:v>35890.699999999997</c:v>
                </c:pt>
                <c:pt idx="376187">
                  <c:v>35284.78</c:v>
                </c:pt>
                <c:pt idx="376188">
                  <c:v>36913.9</c:v>
                </c:pt>
                <c:pt idx="376189">
                  <c:v>35668.07</c:v>
                </c:pt>
                <c:pt idx="376190">
                  <c:v>36659.49</c:v>
                </c:pt>
                <c:pt idx="376191">
                  <c:v>33571.620000000003</c:v>
                </c:pt>
                <c:pt idx="376192">
                  <c:v>32919.339999999997</c:v>
                </c:pt>
                <c:pt idx="376193">
                  <c:v>33481.370000000003</c:v>
                </c:pt>
                <c:pt idx="376194">
                  <c:v>37898.660000000003</c:v>
                </c:pt>
                <c:pt idx="376195">
                  <c:v>31629.47</c:v>
                </c:pt>
                <c:pt idx="376196">
                  <c:v>33241.21</c:v>
                </c:pt>
                <c:pt idx="376197">
                  <c:v>33434.519999999997</c:v>
                </c:pt>
                <c:pt idx="376198">
                  <c:v>34297.800000000003</c:v>
                </c:pt>
                <c:pt idx="376199">
                  <c:v>33084.83</c:v>
                </c:pt>
                <c:pt idx="376200">
                  <c:v>31391.21</c:v>
                </c:pt>
                <c:pt idx="376201">
                  <c:v>35314.370000000003</c:v>
                </c:pt>
                <c:pt idx="376202">
                  <c:v>35454.47</c:v>
                </c:pt>
                <c:pt idx="376203">
                  <c:v>37486.21</c:v>
                </c:pt>
                <c:pt idx="376204">
                  <c:v>33549.769999999997</c:v>
                </c:pt>
                <c:pt idx="376205">
                  <c:v>34237.46</c:v>
                </c:pt>
                <c:pt idx="376206">
                  <c:v>35346.339999999997</c:v>
                </c:pt>
                <c:pt idx="376207">
                  <c:v>39250.82</c:v>
                </c:pt>
                <c:pt idx="376208">
                  <c:v>35632.879999999997</c:v>
                </c:pt>
                <c:pt idx="376209">
                  <c:v>34720.78</c:v>
                </c:pt>
                <c:pt idx="376210">
                  <c:v>35161.75</c:v>
                </c:pt>
                <c:pt idx="376211">
                  <c:v>37250.1</c:v>
                </c:pt>
                <c:pt idx="376212">
                  <c:v>36594.25</c:v>
                </c:pt>
                <c:pt idx="376213">
                  <c:v>35096.82</c:v>
                </c:pt>
                <c:pt idx="376214">
                  <c:v>35362.379999999997</c:v>
                </c:pt>
                <c:pt idx="376215">
                  <c:v>36163.230000000003</c:v>
                </c:pt>
                <c:pt idx="376216">
                  <c:v>39113.42</c:v>
                </c:pt>
                <c:pt idx="376217">
                  <c:v>36298.239999999998</c:v>
                </c:pt>
                <c:pt idx="376218">
                  <c:v>35665.15</c:v>
                </c:pt>
                <c:pt idx="376219">
                  <c:v>35483.19</c:v>
                </c:pt>
                <c:pt idx="376220">
                  <c:v>37837.65</c:v>
                </c:pt>
                <c:pt idx="376221">
                  <c:v>36331.51</c:v>
                </c:pt>
                <c:pt idx="376222">
                  <c:v>33879.629999999997</c:v>
                </c:pt>
                <c:pt idx="376223">
                  <c:v>33158.410000000003</c:v>
                </c:pt>
                <c:pt idx="376224">
                  <c:v>46</c:v>
                </c:pt>
                <c:pt idx="376225">
                  <c:v>39</c:v>
                </c:pt>
                <c:pt idx="376226">
                  <c:v>10</c:v>
                </c:pt>
                <c:pt idx="376227">
                  <c:v>42</c:v>
                </c:pt>
                <c:pt idx="376228">
                  <c:v>80</c:v>
                </c:pt>
                <c:pt idx="376229">
                  <c:v>113</c:v>
                </c:pt>
                <c:pt idx="376230">
                  <c:v>212</c:v>
                </c:pt>
                <c:pt idx="376231">
                  <c:v>79</c:v>
                </c:pt>
                <c:pt idx="376232">
                  <c:v>279</c:v>
                </c:pt>
                <c:pt idx="376233">
                  <c:v>191.68</c:v>
                </c:pt>
                <c:pt idx="376234">
                  <c:v>328.18</c:v>
                </c:pt>
                <c:pt idx="376235">
                  <c:v>420.06</c:v>
                </c:pt>
                <c:pt idx="376236">
                  <c:v>343.92</c:v>
                </c:pt>
                <c:pt idx="376237">
                  <c:v>498.08</c:v>
                </c:pt>
                <c:pt idx="376238">
                  <c:v>344.28</c:v>
                </c:pt>
                <c:pt idx="376239">
                  <c:v>257.16000000000003</c:v>
                </c:pt>
                <c:pt idx="376240">
                  <c:v>395</c:v>
                </c:pt>
                <c:pt idx="376241">
                  <c:v>521</c:v>
                </c:pt>
                <c:pt idx="376242">
                  <c:v>757</c:v>
                </c:pt>
                <c:pt idx="376243">
                  <c:v>602</c:v>
                </c:pt>
                <c:pt idx="376244">
                  <c:v>384</c:v>
                </c:pt>
                <c:pt idx="376245">
                  <c:v>775</c:v>
                </c:pt>
                <c:pt idx="376246">
                  <c:v>594</c:v>
                </c:pt>
                <c:pt idx="376247">
                  <c:v>272</c:v>
                </c:pt>
                <c:pt idx="376248">
                  <c:v>249</c:v>
                </c:pt>
                <c:pt idx="376249">
                  <c:v>355.83</c:v>
                </c:pt>
                <c:pt idx="376250">
                  <c:v>360.83</c:v>
                </c:pt>
                <c:pt idx="376251">
                  <c:v>110</c:v>
                </c:pt>
                <c:pt idx="376252">
                  <c:v>34</c:v>
                </c:pt>
                <c:pt idx="376253">
                  <c:v>64</c:v>
                </c:pt>
                <c:pt idx="376254">
                  <c:v>104</c:v>
                </c:pt>
                <c:pt idx="376255">
                  <c:v>644</c:v>
                </c:pt>
                <c:pt idx="376256">
                  <c:v>344</c:v>
                </c:pt>
                <c:pt idx="376257">
                  <c:v>293</c:v>
                </c:pt>
                <c:pt idx="376258">
                  <c:v>211</c:v>
                </c:pt>
                <c:pt idx="376259">
                  <c:v>195</c:v>
                </c:pt>
                <c:pt idx="376260">
                  <c:v>317.83</c:v>
                </c:pt>
                <c:pt idx="376261">
                  <c:v>263.83</c:v>
                </c:pt>
                <c:pt idx="376262">
                  <c:v>81</c:v>
                </c:pt>
                <c:pt idx="376263">
                  <c:v>32</c:v>
                </c:pt>
                <c:pt idx="376264">
                  <c:v>130</c:v>
                </c:pt>
                <c:pt idx="376265">
                  <c:v>140</c:v>
                </c:pt>
                <c:pt idx="376266">
                  <c:v>139.5</c:v>
                </c:pt>
                <c:pt idx="376267">
                  <c:v>143.5</c:v>
                </c:pt>
                <c:pt idx="376268">
                  <c:v>241.75</c:v>
                </c:pt>
                <c:pt idx="376269">
                  <c:v>216.5</c:v>
                </c:pt>
                <c:pt idx="376270">
                  <c:v>442.75</c:v>
                </c:pt>
                <c:pt idx="376271">
                  <c:v>211.33</c:v>
                </c:pt>
                <c:pt idx="376272">
                  <c:v>72.75</c:v>
                </c:pt>
                <c:pt idx="376273">
                  <c:v>51.58</c:v>
                </c:pt>
                <c:pt idx="376274">
                  <c:v>30</c:v>
                </c:pt>
                <c:pt idx="376275">
                  <c:v>29</c:v>
                </c:pt>
                <c:pt idx="376276">
                  <c:v>49.75</c:v>
                </c:pt>
                <c:pt idx="376277">
                  <c:v>80</c:v>
                </c:pt>
                <c:pt idx="376278">
                  <c:v>81</c:v>
                </c:pt>
                <c:pt idx="376279">
                  <c:v>87</c:v>
                </c:pt>
                <c:pt idx="376280">
                  <c:v>61.5</c:v>
                </c:pt>
                <c:pt idx="376281">
                  <c:v>119</c:v>
                </c:pt>
                <c:pt idx="376282">
                  <c:v>174</c:v>
                </c:pt>
                <c:pt idx="376283">
                  <c:v>235</c:v>
                </c:pt>
                <c:pt idx="376284">
                  <c:v>96</c:v>
                </c:pt>
                <c:pt idx="376285">
                  <c:v>240.5</c:v>
                </c:pt>
                <c:pt idx="376286">
                  <c:v>166</c:v>
                </c:pt>
                <c:pt idx="376287">
                  <c:v>191.5</c:v>
                </c:pt>
                <c:pt idx="376288">
                  <c:v>176.5</c:v>
                </c:pt>
                <c:pt idx="376289">
                  <c:v>130.5</c:v>
                </c:pt>
                <c:pt idx="376290">
                  <c:v>42.5</c:v>
                </c:pt>
                <c:pt idx="376291">
                  <c:v>123.5</c:v>
                </c:pt>
                <c:pt idx="376292">
                  <c:v>84.5</c:v>
                </c:pt>
                <c:pt idx="376293">
                  <c:v>98.5</c:v>
                </c:pt>
                <c:pt idx="376294">
                  <c:v>85.5</c:v>
                </c:pt>
                <c:pt idx="376295">
                  <c:v>141.5</c:v>
                </c:pt>
                <c:pt idx="376296">
                  <c:v>325.75</c:v>
                </c:pt>
                <c:pt idx="376297">
                  <c:v>142</c:v>
                </c:pt>
                <c:pt idx="376298">
                  <c:v>250.5</c:v>
                </c:pt>
                <c:pt idx="376299">
                  <c:v>159.5</c:v>
                </c:pt>
                <c:pt idx="376300">
                  <c:v>238.5</c:v>
                </c:pt>
                <c:pt idx="376301">
                  <c:v>302.5</c:v>
                </c:pt>
                <c:pt idx="376302">
                  <c:v>367.5</c:v>
                </c:pt>
                <c:pt idx="376303">
                  <c:v>476.97</c:v>
                </c:pt>
                <c:pt idx="376304">
                  <c:v>412</c:v>
                </c:pt>
                <c:pt idx="376305">
                  <c:v>415.5</c:v>
                </c:pt>
                <c:pt idx="376306">
                  <c:v>251.5</c:v>
                </c:pt>
                <c:pt idx="376307">
                  <c:v>621.5</c:v>
                </c:pt>
                <c:pt idx="376308">
                  <c:v>503</c:v>
                </c:pt>
                <c:pt idx="376309">
                  <c:v>444.5</c:v>
                </c:pt>
                <c:pt idx="376310">
                  <c:v>357.5</c:v>
                </c:pt>
                <c:pt idx="376311">
                  <c:v>678.5</c:v>
                </c:pt>
                <c:pt idx="376312">
                  <c:v>410.5</c:v>
                </c:pt>
                <c:pt idx="376313">
                  <c:v>250</c:v>
                </c:pt>
                <c:pt idx="376314">
                  <c:v>310</c:v>
                </c:pt>
                <c:pt idx="376315">
                  <c:v>295</c:v>
                </c:pt>
                <c:pt idx="376316">
                  <c:v>155.5</c:v>
                </c:pt>
                <c:pt idx="376317">
                  <c:v>193</c:v>
                </c:pt>
                <c:pt idx="376318">
                  <c:v>345</c:v>
                </c:pt>
                <c:pt idx="376319">
                  <c:v>181.5</c:v>
                </c:pt>
                <c:pt idx="376320">
                  <c:v>370.97</c:v>
                </c:pt>
                <c:pt idx="376321">
                  <c:v>700.47</c:v>
                </c:pt>
                <c:pt idx="376322">
                  <c:v>954.38</c:v>
                </c:pt>
                <c:pt idx="376323">
                  <c:v>484.44</c:v>
                </c:pt>
                <c:pt idx="376324">
                  <c:v>143.97</c:v>
                </c:pt>
                <c:pt idx="376325">
                  <c:v>47</c:v>
                </c:pt>
                <c:pt idx="376326">
                  <c:v>124.47</c:v>
                </c:pt>
                <c:pt idx="376327">
                  <c:v>425.47</c:v>
                </c:pt>
                <c:pt idx="376328">
                  <c:v>911</c:v>
                </c:pt>
                <c:pt idx="376329">
                  <c:v>572.97</c:v>
                </c:pt>
                <c:pt idx="376330">
                  <c:v>199.5</c:v>
                </c:pt>
                <c:pt idx="376331">
                  <c:v>210</c:v>
                </c:pt>
                <c:pt idx="376332">
                  <c:v>121.5</c:v>
                </c:pt>
                <c:pt idx="376333">
                  <c:v>173.5</c:v>
                </c:pt>
                <c:pt idx="376334">
                  <c:v>119.5</c:v>
                </c:pt>
                <c:pt idx="376335">
                  <c:v>52.5</c:v>
                </c:pt>
                <c:pt idx="376336">
                  <c:v>270</c:v>
                </c:pt>
                <c:pt idx="376337">
                  <c:v>196</c:v>
                </c:pt>
                <c:pt idx="376338">
                  <c:v>228</c:v>
                </c:pt>
                <c:pt idx="376339">
                  <c:v>142.5</c:v>
                </c:pt>
                <c:pt idx="376340">
                  <c:v>1.5</c:v>
                </c:pt>
                <c:pt idx="376341">
                  <c:v>157</c:v>
                </c:pt>
                <c:pt idx="376342">
                  <c:v>203.5</c:v>
                </c:pt>
                <c:pt idx="376343">
                  <c:v>240</c:v>
                </c:pt>
                <c:pt idx="376344">
                  <c:v>346</c:v>
                </c:pt>
                <c:pt idx="376345">
                  <c:v>433</c:v>
                </c:pt>
                <c:pt idx="376346">
                  <c:v>266.5</c:v>
                </c:pt>
                <c:pt idx="376347">
                  <c:v>315.5</c:v>
                </c:pt>
                <c:pt idx="376348">
                  <c:v>261</c:v>
                </c:pt>
                <c:pt idx="376349">
                  <c:v>627.35</c:v>
                </c:pt>
                <c:pt idx="376350">
                  <c:v>761.88</c:v>
                </c:pt>
                <c:pt idx="376351">
                  <c:v>698.91</c:v>
                </c:pt>
                <c:pt idx="376352">
                  <c:v>494.38</c:v>
                </c:pt>
                <c:pt idx="376353">
                  <c:v>584.88</c:v>
                </c:pt>
                <c:pt idx="376354">
                  <c:v>582.66999999999996</c:v>
                </c:pt>
                <c:pt idx="376355">
                  <c:v>598.70000000000005</c:v>
                </c:pt>
                <c:pt idx="376356">
                  <c:v>417.73</c:v>
                </c:pt>
                <c:pt idx="376357">
                  <c:v>425.79</c:v>
                </c:pt>
                <c:pt idx="376358">
                  <c:v>246.44</c:v>
                </c:pt>
                <c:pt idx="376359">
                  <c:v>527.44000000000005</c:v>
                </c:pt>
                <c:pt idx="376360">
                  <c:v>521.5</c:v>
                </c:pt>
                <c:pt idx="376361">
                  <c:v>212.97</c:v>
                </c:pt>
                <c:pt idx="376362">
                  <c:v>237.44</c:v>
                </c:pt>
                <c:pt idx="376363">
                  <c:v>291.41000000000003</c:v>
                </c:pt>
                <c:pt idx="376364">
                  <c:v>208.44</c:v>
                </c:pt>
                <c:pt idx="376365">
                  <c:v>224</c:v>
                </c:pt>
                <c:pt idx="376366">
                  <c:v>192.44</c:v>
                </c:pt>
                <c:pt idx="376367">
                  <c:v>4241.41</c:v>
                </c:pt>
                <c:pt idx="376368">
                  <c:v>3748.1</c:v>
                </c:pt>
                <c:pt idx="376369">
                  <c:v>4067.06</c:v>
                </c:pt>
                <c:pt idx="376370">
                  <c:v>3641.25</c:v>
                </c:pt>
                <c:pt idx="376371">
                  <c:v>4243.38</c:v>
                </c:pt>
                <c:pt idx="376372">
                  <c:v>4707.8999999999996</c:v>
                </c:pt>
                <c:pt idx="376373">
                  <c:v>4882.2700000000004</c:v>
                </c:pt>
                <c:pt idx="376374">
                  <c:v>3944.99</c:v>
                </c:pt>
                <c:pt idx="376375">
                  <c:v>4419.03</c:v>
                </c:pt>
                <c:pt idx="376376">
                  <c:v>4260.8</c:v>
                </c:pt>
                <c:pt idx="376377">
                  <c:v>4618.68</c:v>
                </c:pt>
                <c:pt idx="376378">
                  <c:v>4837.16</c:v>
                </c:pt>
                <c:pt idx="376379">
                  <c:v>3716.02</c:v>
                </c:pt>
                <c:pt idx="376380">
                  <c:v>4963.57</c:v>
                </c:pt>
                <c:pt idx="376381">
                  <c:v>4513.82</c:v>
                </c:pt>
                <c:pt idx="376382">
                  <c:v>4550.3100000000004</c:v>
                </c:pt>
                <c:pt idx="376383">
                  <c:v>4879.25</c:v>
                </c:pt>
                <c:pt idx="376384">
                  <c:v>4809.2700000000004</c:v>
                </c:pt>
                <c:pt idx="376385">
                  <c:v>5101.43</c:v>
                </c:pt>
                <c:pt idx="376386">
                  <c:v>4554.9799999999996</c:v>
                </c:pt>
                <c:pt idx="376387">
                  <c:v>4415.74</c:v>
                </c:pt>
                <c:pt idx="376388">
                  <c:v>5189.97</c:v>
                </c:pt>
                <c:pt idx="376389">
                  <c:v>4950.33</c:v>
                </c:pt>
                <c:pt idx="376390">
                  <c:v>5224.3</c:v>
                </c:pt>
                <c:pt idx="376391">
                  <c:v>4807.08</c:v>
                </c:pt>
                <c:pt idx="376392">
                  <c:v>4368.78</c:v>
                </c:pt>
                <c:pt idx="376393">
                  <c:v>5978.94</c:v>
                </c:pt>
                <c:pt idx="376394">
                  <c:v>4794.3500000000004</c:v>
                </c:pt>
                <c:pt idx="376395">
                  <c:v>5209.6000000000004</c:v>
                </c:pt>
                <c:pt idx="376396">
                  <c:v>5378.68</c:v>
                </c:pt>
                <c:pt idx="376397">
                  <c:v>4927.84</c:v>
                </c:pt>
                <c:pt idx="376398">
                  <c:v>5522.94</c:v>
                </c:pt>
                <c:pt idx="376399">
                  <c:v>4352.24</c:v>
                </c:pt>
                <c:pt idx="376400">
                  <c:v>4779.07</c:v>
                </c:pt>
                <c:pt idx="376401">
                  <c:v>4263.87</c:v>
                </c:pt>
                <c:pt idx="376402">
                  <c:v>4506.05</c:v>
                </c:pt>
                <c:pt idx="376403">
                  <c:v>5031.2</c:v>
                </c:pt>
                <c:pt idx="376404">
                  <c:v>5036.04</c:v>
                </c:pt>
                <c:pt idx="376405">
                  <c:v>4290.16</c:v>
                </c:pt>
                <c:pt idx="376406">
                  <c:v>4399.63</c:v>
                </c:pt>
                <c:pt idx="376407">
                  <c:v>4835.2299999999996</c:v>
                </c:pt>
                <c:pt idx="376408">
                  <c:v>3831.51</c:v>
                </c:pt>
                <c:pt idx="376409">
                  <c:v>3972.98</c:v>
                </c:pt>
                <c:pt idx="376410">
                  <c:v>3763.39</c:v>
                </c:pt>
                <c:pt idx="376411">
                  <c:v>3631.7</c:v>
                </c:pt>
                <c:pt idx="376412">
                  <c:v>3545.79</c:v>
                </c:pt>
                <c:pt idx="376413">
                  <c:v>3920.28</c:v>
                </c:pt>
                <c:pt idx="376414">
                  <c:v>3841.52</c:v>
                </c:pt>
                <c:pt idx="376415">
                  <c:v>4176.6099999999997</c:v>
                </c:pt>
                <c:pt idx="376416">
                  <c:v>3328.1</c:v>
                </c:pt>
                <c:pt idx="376417">
                  <c:v>3385.11</c:v>
                </c:pt>
                <c:pt idx="376418">
                  <c:v>3595.87</c:v>
                </c:pt>
                <c:pt idx="376419">
                  <c:v>3232.56</c:v>
                </c:pt>
                <c:pt idx="376420">
                  <c:v>3855.18</c:v>
                </c:pt>
                <c:pt idx="376421">
                  <c:v>4042.33</c:v>
                </c:pt>
                <c:pt idx="376422">
                  <c:v>3840.62</c:v>
                </c:pt>
                <c:pt idx="376423">
                  <c:v>3840.64</c:v>
                </c:pt>
                <c:pt idx="376424">
                  <c:v>3805</c:v>
                </c:pt>
                <c:pt idx="376425">
                  <c:v>4098.47</c:v>
                </c:pt>
                <c:pt idx="376426">
                  <c:v>4387.43</c:v>
                </c:pt>
                <c:pt idx="376427">
                  <c:v>4144.95</c:v>
                </c:pt>
                <c:pt idx="376428">
                  <c:v>4720.46</c:v>
                </c:pt>
                <c:pt idx="376429">
                  <c:v>4464.3100000000004</c:v>
                </c:pt>
                <c:pt idx="376430">
                  <c:v>4502.37</c:v>
                </c:pt>
                <c:pt idx="376431">
                  <c:v>4288.32</c:v>
                </c:pt>
                <c:pt idx="376432">
                  <c:v>4844.66</c:v>
                </c:pt>
                <c:pt idx="376433">
                  <c:v>5118.05</c:v>
                </c:pt>
                <c:pt idx="376434">
                  <c:v>4519.1400000000003</c:v>
                </c:pt>
                <c:pt idx="376435">
                  <c:v>4232.3999999999996</c:v>
                </c:pt>
                <c:pt idx="376436">
                  <c:v>4631.1899999999996</c:v>
                </c:pt>
                <c:pt idx="376437">
                  <c:v>4631.5</c:v>
                </c:pt>
                <c:pt idx="376438">
                  <c:v>4396.25</c:v>
                </c:pt>
                <c:pt idx="376439">
                  <c:v>4465.5200000000004</c:v>
                </c:pt>
                <c:pt idx="376440">
                  <c:v>5065.2299999999996</c:v>
                </c:pt>
                <c:pt idx="376441">
                  <c:v>4515.49</c:v>
                </c:pt>
                <c:pt idx="376442">
                  <c:v>4614.3500000000004</c:v>
                </c:pt>
                <c:pt idx="376443">
                  <c:v>5635.96</c:v>
                </c:pt>
                <c:pt idx="376444">
                  <c:v>4303.96</c:v>
                </c:pt>
                <c:pt idx="376445">
                  <c:v>5251.24</c:v>
                </c:pt>
                <c:pt idx="376446">
                  <c:v>4802.51</c:v>
                </c:pt>
                <c:pt idx="376447">
                  <c:v>5541.99</c:v>
                </c:pt>
                <c:pt idx="376448">
                  <c:v>5147.71</c:v>
                </c:pt>
                <c:pt idx="376449">
                  <c:v>4035.19</c:v>
                </c:pt>
                <c:pt idx="376450">
                  <c:v>5846.25</c:v>
                </c:pt>
                <c:pt idx="376451">
                  <c:v>5036.01</c:v>
                </c:pt>
                <c:pt idx="376452">
                  <c:v>4497.93</c:v>
                </c:pt>
                <c:pt idx="376453">
                  <c:v>5246.22</c:v>
                </c:pt>
                <c:pt idx="376454">
                  <c:v>5459.81</c:v>
                </c:pt>
                <c:pt idx="376455">
                  <c:v>5554.88</c:v>
                </c:pt>
                <c:pt idx="376456">
                  <c:v>5237.08</c:v>
                </c:pt>
                <c:pt idx="376457">
                  <c:v>5324.17</c:v>
                </c:pt>
                <c:pt idx="376458">
                  <c:v>4617.75</c:v>
                </c:pt>
                <c:pt idx="376459">
                  <c:v>4788.95</c:v>
                </c:pt>
                <c:pt idx="376460">
                  <c:v>4337.51</c:v>
                </c:pt>
                <c:pt idx="376461">
                  <c:v>4281.5200000000004</c:v>
                </c:pt>
                <c:pt idx="376462">
                  <c:v>4124.5</c:v>
                </c:pt>
                <c:pt idx="376463">
                  <c:v>5138.7</c:v>
                </c:pt>
                <c:pt idx="376464">
                  <c:v>4094.65</c:v>
                </c:pt>
                <c:pt idx="376465">
                  <c:v>4170.7700000000004</c:v>
                </c:pt>
                <c:pt idx="376466">
                  <c:v>3919.87</c:v>
                </c:pt>
                <c:pt idx="376467">
                  <c:v>3957.13</c:v>
                </c:pt>
                <c:pt idx="376468">
                  <c:v>3488.51</c:v>
                </c:pt>
                <c:pt idx="376469">
                  <c:v>3478.93</c:v>
                </c:pt>
                <c:pt idx="376470">
                  <c:v>3257.14</c:v>
                </c:pt>
                <c:pt idx="376471">
                  <c:v>4249.7700000000004</c:v>
                </c:pt>
                <c:pt idx="376472">
                  <c:v>3930.78</c:v>
                </c:pt>
                <c:pt idx="376473">
                  <c:v>5109.99</c:v>
                </c:pt>
                <c:pt idx="376474">
                  <c:v>4901.68</c:v>
                </c:pt>
                <c:pt idx="376475">
                  <c:v>4032.41</c:v>
                </c:pt>
                <c:pt idx="376476">
                  <c:v>4639.0200000000004</c:v>
                </c:pt>
                <c:pt idx="376477">
                  <c:v>4330.2299999999996</c:v>
                </c:pt>
                <c:pt idx="376478">
                  <c:v>5331.42</c:v>
                </c:pt>
                <c:pt idx="376479">
                  <c:v>5002.3100000000004</c:v>
                </c:pt>
                <c:pt idx="376480">
                  <c:v>4845.8599999999997</c:v>
                </c:pt>
                <c:pt idx="376481">
                  <c:v>4497.49</c:v>
                </c:pt>
                <c:pt idx="376482">
                  <c:v>5483.73</c:v>
                </c:pt>
                <c:pt idx="376483">
                  <c:v>5200.1000000000004</c:v>
                </c:pt>
                <c:pt idx="376484">
                  <c:v>5678.66</c:v>
                </c:pt>
                <c:pt idx="376485">
                  <c:v>4929.8</c:v>
                </c:pt>
                <c:pt idx="376486">
                  <c:v>4936.68</c:v>
                </c:pt>
                <c:pt idx="376487">
                  <c:v>4498.8900000000003</c:v>
                </c:pt>
                <c:pt idx="376488">
                  <c:v>4923.16</c:v>
                </c:pt>
                <c:pt idx="376489">
                  <c:v>5350.56</c:v>
                </c:pt>
                <c:pt idx="376490">
                  <c:v>5370.43</c:v>
                </c:pt>
                <c:pt idx="376491">
                  <c:v>4672.6899999999996</c:v>
                </c:pt>
                <c:pt idx="376492">
                  <c:v>5167.68</c:v>
                </c:pt>
                <c:pt idx="376493">
                  <c:v>5122.87</c:v>
                </c:pt>
                <c:pt idx="376494">
                  <c:v>5280.46</c:v>
                </c:pt>
                <c:pt idx="376495">
                  <c:v>4927.1400000000003</c:v>
                </c:pt>
                <c:pt idx="376496">
                  <c:v>4961.6099999999997</c:v>
                </c:pt>
                <c:pt idx="376497">
                  <c:v>5434.2</c:v>
                </c:pt>
                <c:pt idx="376498">
                  <c:v>4918.96</c:v>
                </c:pt>
                <c:pt idx="376499">
                  <c:v>4631.53</c:v>
                </c:pt>
                <c:pt idx="376500">
                  <c:v>4637.8</c:v>
                </c:pt>
                <c:pt idx="376501">
                  <c:v>5567.6</c:v>
                </c:pt>
                <c:pt idx="376502">
                  <c:v>5382.51</c:v>
                </c:pt>
                <c:pt idx="376503">
                  <c:v>4904.76</c:v>
                </c:pt>
                <c:pt idx="376504">
                  <c:v>5279.49</c:v>
                </c:pt>
                <c:pt idx="376505">
                  <c:v>5034.01</c:v>
                </c:pt>
                <c:pt idx="376506">
                  <c:v>4523</c:v>
                </c:pt>
                <c:pt idx="376507">
                  <c:v>4655.3</c:v>
                </c:pt>
                <c:pt idx="376508">
                  <c:v>4642.8900000000003</c:v>
                </c:pt>
                <c:pt idx="376509">
                  <c:v>5043.68</c:v>
                </c:pt>
                <c:pt idx="376510">
                  <c:v>3280</c:v>
                </c:pt>
                <c:pt idx="376511">
                  <c:v>3556.22</c:v>
                </c:pt>
                <c:pt idx="376512">
                  <c:v>2965.33</c:v>
                </c:pt>
                <c:pt idx="376513">
                  <c:v>3041.41</c:v>
                </c:pt>
                <c:pt idx="376514">
                  <c:v>3730.34</c:v>
                </c:pt>
                <c:pt idx="376515">
                  <c:v>3175.18</c:v>
                </c:pt>
                <c:pt idx="376516">
                  <c:v>2879.84</c:v>
                </c:pt>
                <c:pt idx="376517">
                  <c:v>2876.53</c:v>
                </c:pt>
                <c:pt idx="376518">
                  <c:v>3516.2</c:v>
                </c:pt>
                <c:pt idx="376519">
                  <c:v>2716.62</c:v>
                </c:pt>
                <c:pt idx="376520">
                  <c:v>2720.44</c:v>
                </c:pt>
                <c:pt idx="376521">
                  <c:v>2600.4299999999998</c:v>
                </c:pt>
                <c:pt idx="376522">
                  <c:v>2474.46</c:v>
                </c:pt>
                <c:pt idx="376523">
                  <c:v>2933.53</c:v>
                </c:pt>
                <c:pt idx="376524">
                  <c:v>2685.55</c:v>
                </c:pt>
                <c:pt idx="376525">
                  <c:v>2405.46</c:v>
                </c:pt>
                <c:pt idx="376526">
                  <c:v>2479.1999999999998</c:v>
                </c:pt>
                <c:pt idx="376527">
                  <c:v>2687.74</c:v>
                </c:pt>
                <c:pt idx="376528">
                  <c:v>3611.07</c:v>
                </c:pt>
                <c:pt idx="376529">
                  <c:v>3227.18</c:v>
                </c:pt>
                <c:pt idx="376530">
                  <c:v>2404.58</c:v>
                </c:pt>
                <c:pt idx="376531">
                  <c:v>3280.31</c:v>
                </c:pt>
                <c:pt idx="376532">
                  <c:v>3610.38</c:v>
                </c:pt>
                <c:pt idx="376533">
                  <c:v>3136.8</c:v>
                </c:pt>
                <c:pt idx="376534">
                  <c:v>3005.18</c:v>
                </c:pt>
                <c:pt idx="376535">
                  <c:v>3243.63</c:v>
                </c:pt>
                <c:pt idx="376536">
                  <c:v>3571.76</c:v>
                </c:pt>
                <c:pt idx="376537">
                  <c:v>3603.72</c:v>
                </c:pt>
                <c:pt idx="376538">
                  <c:v>2794.18</c:v>
                </c:pt>
                <c:pt idx="376539">
                  <c:v>2495.12</c:v>
                </c:pt>
                <c:pt idx="376540">
                  <c:v>2689.95</c:v>
                </c:pt>
                <c:pt idx="376541">
                  <c:v>2891.2</c:v>
                </c:pt>
                <c:pt idx="376542">
                  <c:v>2516.23</c:v>
                </c:pt>
                <c:pt idx="376543">
                  <c:v>2754.28</c:v>
                </c:pt>
                <c:pt idx="376544">
                  <c:v>2972.29</c:v>
                </c:pt>
                <c:pt idx="376545">
                  <c:v>3300.15</c:v>
                </c:pt>
                <c:pt idx="376546">
                  <c:v>2988.71</c:v>
                </c:pt>
                <c:pt idx="376547">
                  <c:v>3173.57</c:v>
                </c:pt>
                <c:pt idx="376548">
                  <c:v>3188.93</c:v>
                </c:pt>
                <c:pt idx="376549">
                  <c:v>3603.35</c:v>
                </c:pt>
                <c:pt idx="376550">
                  <c:v>4034.29</c:v>
                </c:pt>
                <c:pt idx="376551">
                  <c:v>3202.08</c:v>
                </c:pt>
                <c:pt idx="376552">
                  <c:v>5184.87</c:v>
                </c:pt>
                <c:pt idx="376553">
                  <c:v>4791.45</c:v>
                </c:pt>
                <c:pt idx="376554">
                  <c:v>4328.84</c:v>
                </c:pt>
                <c:pt idx="376555">
                  <c:v>5909.26</c:v>
                </c:pt>
                <c:pt idx="376556">
                  <c:v>7451</c:v>
                </c:pt>
                <c:pt idx="376557">
                  <c:v>2780.66</c:v>
                </c:pt>
                <c:pt idx="376558">
                  <c:v>2302.5100000000002</c:v>
                </c:pt>
                <c:pt idx="376559">
                  <c:v>2407.86</c:v>
                </c:pt>
                <c:pt idx="376560">
                  <c:v>2472.23</c:v>
                </c:pt>
                <c:pt idx="376561">
                  <c:v>2618.96</c:v>
                </c:pt>
                <c:pt idx="376562">
                  <c:v>3195.51</c:v>
                </c:pt>
                <c:pt idx="376563">
                  <c:v>3142</c:v>
                </c:pt>
                <c:pt idx="376564">
                  <c:v>2908.94</c:v>
                </c:pt>
                <c:pt idx="376565">
                  <c:v>3095.69</c:v>
                </c:pt>
                <c:pt idx="376566">
                  <c:v>2586.37</c:v>
                </c:pt>
                <c:pt idx="376567">
                  <c:v>2686.25</c:v>
                </c:pt>
                <c:pt idx="376568">
                  <c:v>2724.59</c:v>
                </c:pt>
                <c:pt idx="376569">
                  <c:v>2790.75</c:v>
                </c:pt>
                <c:pt idx="376570">
                  <c:v>2692.69</c:v>
                </c:pt>
                <c:pt idx="376571">
                  <c:v>3146.59</c:v>
                </c:pt>
                <c:pt idx="376572">
                  <c:v>3035.52</c:v>
                </c:pt>
                <c:pt idx="376573">
                  <c:v>2727.03</c:v>
                </c:pt>
                <c:pt idx="376574">
                  <c:v>2100</c:v>
                </c:pt>
                <c:pt idx="376575">
                  <c:v>2975.92</c:v>
                </c:pt>
                <c:pt idx="376576">
                  <c:v>2246.5700000000002</c:v>
                </c:pt>
                <c:pt idx="376577">
                  <c:v>2601.8000000000002</c:v>
                </c:pt>
                <c:pt idx="376578">
                  <c:v>2353.65</c:v>
                </c:pt>
                <c:pt idx="376579">
                  <c:v>2045.18</c:v>
                </c:pt>
                <c:pt idx="376580">
                  <c:v>2075.66</c:v>
                </c:pt>
                <c:pt idx="376581">
                  <c:v>3114.88</c:v>
                </c:pt>
                <c:pt idx="376582">
                  <c:v>2490.08</c:v>
                </c:pt>
                <c:pt idx="376583">
                  <c:v>3031.92</c:v>
                </c:pt>
                <c:pt idx="376584">
                  <c:v>2657.07</c:v>
                </c:pt>
                <c:pt idx="376585">
                  <c:v>2623.94</c:v>
                </c:pt>
                <c:pt idx="376586">
                  <c:v>2710.58</c:v>
                </c:pt>
                <c:pt idx="376587">
                  <c:v>2050.87</c:v>
                </c:pt>
                <c:pt idx="376588">
                  <c:v>3264.57</c:v>
                </c:pt>
                <c:pt idx="376589">
                  <c:v>2526.6799999999998</c:v>
                </c:pt>
                <c:pt idx="376590">
                  <c:v>3281.78</c:v>
                </c:pt>
                <c:pt idx="376591">
                  <c:v>3103.58</c:v>
                </c:pt>
                <c:pt idx="376592">
                  <c:v>2858.99</c:v>
                </c:pt>
                <c:pt idx="376593">
                  <c:v>2678.65</c:v>
                </c:pt>
                <c:pt idx="376594">
                  <c:v>2970.87</c:v>
                </c:pt>
                <c:pt idx="376595">
                  <c:v>3632.13</c:v>
                </c:pt>
                <c:pt idx="376596">
                  <c:v>3587.26</c:v>
                </c:pt>
                <c:pt idx="376597">
                  <c:v>3981.12</c:v>
                </c:pt>
                <c:pt idx="376598">
                  <c:v>3561.04</c:v>
                </c:pt>
                <c:pt idx="376599">
                  <c:v>3761.91</c:v>
                </c:pt>
                <c:pt idx="376600">
                  <c:v>3706</c:v>
                </c:pt>
                <c:pt idx="376601">
                  <c:v>3605.16</c:v>
                </c:pt>
                <c:pt idx="376602">
                  <c:v>3792.95</c:v>
                </c:pt>
                <c:pt idx="376603">
                  <c:v>4373.55</c:v>
                </c:pt>
                <c:pt idx="376604">
                  <c:v>5879.42</c:v>
                </c:pt>
                <c:pt idx="376605">
                  <c:v>6260.1</c:v>
                </c:pt>
                <c:pt idx="376606">
                  <c:v>6386.46</c:v>
                </c:pt>
                <c:pt idx="376607">
                  <c:v>6890.54</c:v>
                </c:pt>
                <c:pt idx="376608">
                  <c:v>8496.66</c:v>
                </c:pt>
                <c:pt idx="376609">
                  <c:v>3670.41</c:v>
                </c:pt>
                <c:pt idx="376610">
                  <c:v>3234.65</c:v>
                </c:pt>
                <c:pt idx="376611">
                  <c:v>3067.32</c:v>
                </c:pt>
                <c:pt idx="376612">
                  <c:v>3285.02</c:v>
                </c:pt>
                <c:pt idx="376613">
                  <c:v>2810.09</c:v>
                </c:pt>
                <c:pt idx="376614">
                  <c:v>3708.68</c:v>
                </c:pt>
                <c:pt idx="376615">
                  <c:v>4346.28</c:v>
                </c:pt>
                <c:pt idx="376616">
                  <c:v>3555.21</c:v>
                </c:pt>
                <c:pt idx="376617">
                  <c:v>3367.32</c:v>
                </c:pt>
                <c:pt idx="376618">
                  <c:v>3439.03</c:v>
                </c:pt>
                <c:pt idx="376619">
                  <c:v>2985.85</c:v>
                </c:pt>
                <c:pt idx="376620">
                  <c:v>3419.03</c:v>
                </c:pt>
                <c:pt idx="376621">
                  <c:v>2468.37</c:v>
                </c:pt>
                <c:pt idx="376622">
                  <c:v>3310.03</c:v>
                </c:pt>
                <c:pt idx="376623">
                  <c:v>3479.98</c:v>
                </c:pt>
                <c:pt idx="376624">
                  <c:v>3075.39</c:v>
                </c:pt>
                <c:pt idx="376625">
                  <c:v>2490.98</c:v>
                </c:pt>
                <c:pt idx="376626">
                  <c:v>2649.43</c:v>
                </c:pt>
                <c:pt idx="376627">
                  <c:v>3057.67</c:v>
                </c:pt>
                <c:pt idx="376628">
                  <c:v>2990.04</c:v>
                </c:pt>
                <c:pt idx="376629">
                  <c:v>2697.17</c:v>
                </c:pt>
                <c:pt idx="376630">
                  <c:v>2564.35</c:v>
                </c:pt>
                <c:pt idx="376631">
                  <c:v>2753.27</c:v>
                </c:pt>
                <c:pt idx="376632">
                  <c:v>3529.82</c:v>
                </c:pt>
                <c:pt idx="376633">
                  <c:v>2669.74</c:v>
                </c:pt>
                <c:pt idx="376634">
                  <c:v>2284.56</c:v>
                </c:pt>
                <c:pt idx="376635">
                  <c:v>2839.1</c:v>
                </c:pt>
                <c:pt idx="376636">
                  <c:v>3242.46</c:v>
                </c:pt>
                <c:pt idx="376637">
                  <c:v>3150.62</c:v>
                </c:pt>
                <c:pt idx="376638">
                  <c:v>3311.47</c:v>
                </c:pt>
                <c:pt idx="376639">
                  <c:v>2885.8</c:v>
                </c:pt>
                <c:pt idx="376640">
                  <c:v>3150.67</c:v>
                </c:pt>
                <c:pt idx="376641">
                  <c:v>3034.41</c:v>
                </c:pt>
                <c:pt idx="376642">
                  <c:v>2911.58</c:v>
                </c:pt>
                <c:pt idx="376643">
                  <c:v>2363.08</c:v>
                </c:pt>
                <c:pt idx="376644">
                  <c:v>2555.75</c:v>
                </c:pt>
                <c:pt idx="376645">
                  <c:v>3454.02</c:v>
                </c:pt>
                <c:pt idx="376646">
                  <c:v>2791.74</c:v>
                </c:pt>
                <c:pt idx="376647">
                  <c:v>3203.62</c:v>
                </c:pt>
                <c:pt idx="376648">
                  <c:v>3310.4</c:v>
                </c:pt>
                <c:pt idx="376649">
                  <c:v>3675.46</c:v>
                </c:pt>
                <c:pt idx="376650">
                  <c:v>3377.36</c:v>
                </c:pt>
                <c:pt idx="376651">
                  <c:v>3685.51</c:v>
                </c:pt>
                <c:pt idx="376652">
                  <c:v>3930.62</c:v>
                </c:pt>
                <c:pt idx="376653">
                  <c:v>23.94</c:v>
                </c:pt>
                <c:pt idx="376654">
                  <c:v>31.41</c:v>
                </c:pt>
                <c:pt idx="376655">
                  <c:v>2</c:v>
                </c:pt>
                <c:pt idx="376656">
                  <c:v>15.47</c:v>
                </c:pt>
                <c:pt idx="376657">
                  <c:v>13.5</c:v>
                </c:pt>
                <c:pt idx="376658">
                  <c:v>8</c:v>
                </c:pt>
                <c:pt idx="376659">
                  <c:v>15.5</c:v>
                </c:pt>
                <c:pt idx="376660">
                  <c:v>24.94</c:v>
                </c:pt>
                <c:pt idx="376661">
                  <c:v>26.75</c:v>
                </c:pt>
                <c:pt idx="376662">
                  <c:v>5.12</c:v>
                </c:pt>
                <c:pt idx="376663">
                  <c:v>24.96</c:v>
                </c:pt>
                <c:pt idx="376664">
                  <c:v>17.23</c:v>
                </c:pt>
                <c:pt idx="376665">
                  <c:v>5.56</c:v>
                </c:pt>
                <c:pt idx="376666">
                  <c:v>10.47</c:v>
                </c:pt>
                <c:pt idx="376667">
                  <c:v>4.76</c:v>
                </c:pt>
                <c:pt idx="376668">
                  <c:v>30.47</c:v>
                </c:pt>
                <c:pt idx="376669">
                  <c:v>31.41</c:v>
                </c:pt>
                <c:pt idx="376670">
                  <c:v>3</c:v>
                </c:pt>
                <c:pt idx="376671">
                  <c:v>6.5</c:v>
                </c:pt>
                <c:pt idx="376672">
                  <c:v>41.88</c:v>
                </c:pt>
                <c:pt idx="376673">
                  <c:v>20.94</c:v>
                </c:pt>
                <c:pt idx="376674">
                  <c:v>51.84</c:v>
                </c:pt>
                <c:pt idx="376675">
                  <c:v>10.47</c:v>
                </c:pt>
                <c:pt idx="376676">
                  <c:v>20.94</c:v>
                </c:pt>
                <c:pt idx="376677">
                  <c:v>10.47</c:v>
                </c:pt>
                <c:pt idx="376678">
                  <c:v>20.94</c:v>
                </c:pt>
                <c:pt idx="376679">
                  <c:v>10.47</c:v>
                </c:pt>
                <c:pt idx="376680">
                  <c:v>10.47</c:v>
                </c:pt>
                <c:pt idx="376681">
                  <c:v>5.47</c:v>
                </c:pt>
                <c:pt idx="376682">
                  <c:v>5.47</c:v>
                </c:pt>
                <c:pt idx="376683">
                  <c:v>9.9700000000000006</c:v>
                </c:pt>
                <c:pt idx="376684">
                  <c:v>20.94</c:v>
                </c:pt>
                <c:pt idx="376685">
                  <c:v>31.41</c:v>
                </c:pt>
                <c:pt idx="376686">
                  <c:v>10.47</c:v>
                </c:pt>
                <c:pt idx="376687">
                  <c:v>4.5599999999999996</c:v>
                </c:pt>
                <c:pt idx="376688">
                  <c:v>10.47</c:v>
                </c:pt>
                <c:pt idx="376689">
                  <c:v>10.47</c:v>
                </c:pt>
                <c:pt idx="376690">
                  <c:v>11.97</c:v>
                </c:pt>
                <c:pt idx="376691">
                  <c:v>11.97</c:v>
                </c:pt>
                <c:pt idx="376692">
                  <c:v>11.97</c:v>
                </c:pt>
                <c:pt idx="376693">
                  <c:v>47.88</c:v>
                </c:pt>
                <c:pt idx="376694">
                  <c:v>35.909999999999997</c:v>
                </c:pt>
                <c:pt idx="376695">
                  <c:v>11.97</c:v>
                </c:pt>
                <c:pt idx="376696">
                  <c:v>11.97</c:v>
                </c:pt>
                <c:pt idx="376697">
                  <c:v>11.97</c:v>
                </c:pt>
                <c:pt idx="376698">
                  <c:v>11.97</c:v>
                </c:pt>
                <c:pt idx="376699">
                  <c:v>11.97</c:v>
                </c:pt>
                <c:pt idx="376700">
                  <c:v>5.97</c:v>
                </c:pt>
                <c:pt idx="376701">
                  <c:v>5.97</c:v>
                </c:pt>
                <c:pt idx="376702">
                  <c:v>23.94</c:v>
                </c:pt>
                <c:pt idx="376703">
                  <c:v>47.88</c:v>
                </c:pt>
                <c:pt idx="376704">
                  <c:v>11.97</c:v>
                </c:pt>
                <c:pt idx="376705">
                  <c:v>11.97</c:v>
                </c:pt>
                <c:pt idx="376706">
                  <c:v>23.94</c:v>
                </c:pt>
                <c:pt idx="376707">
                  <c:v>83.79</c:v>
                </c:pt>
                <c:pt idx="376708">
                  <c:v>17.91</c:v>
                </c:pt>
                <c:pt idx="376709">
                  <c:v>9556.35</c:v>
                </c:pt>
                <c:pt idx="376710">
                  <c:v>9592.26</c:v>
                </c:pt>
                <c:pt idx="376711">
                  <c:v>8997.59</c:v>
                </c:pt>
                <c:pt idx="376712">
                  <c:v>8036.65</c:v>
                </c:pt>
                <c:pt idx="376713">
                  <c:v>8747.31</c:v>
                </c:pt>
                <c:pt idx="376714">
                  <c:v>8764.82</c:v>
                </c:pt>
                <c:pt idx="376715">
                  <c:v>8369.6299999999992</c:v>
                </c:pt>
                <c:pt idx="376716">
                  <c:v>8016.97</c:v>
                </c:pt>
                <c:pt idx="376717">
                  <c:v>9033.44</c:v>
                </c:pt>
                <c:pt idx="376718">
                  <c:v>8593.66</c:v>
                </c:pt>
                <c:pt idx="376719">
                  <c:v>9080.85</c:v>
                </c:pt>
                <c:pt idx="376720">
                  <c:v>8212.41</c:v>
                </c:pt>
                <c:pt idx="376721">
                  <c:v>8634.31</c:v>
                </c:pt>
                <c:pt idx="376722">
                  <c:v>9312.27</c:v>
                </c:pt>
                <c:pt idx="376723">
                  <c:v>8822.73</c:v>
                </c:pt>
                <c:pt idx="376724">
                  <c:v>8699.01</c:v>
                </c:pt>
                <c:pt idx="376725">
                  <c:v>11946.36</c:v>
                </c:pt>
                <c:pt idx="376726">
                  <c:v>10939.68</c:v>
                </c:pt>
                <c:pt idx="376727">
                  <c:v>9183.64</c:v>
                </c:pt>
                <c:pt idx="376728">
                  <c:v>9228.7900000000009</c:v>
                </c:pt>
                <c:pt idx="376729">
                  <c:v>9736.6</c:v>
                </c:pt>
                <c:pt idx="376730">
                  <c:v>10136.01</c:v>
                </c:pt>
                <c:pt idx="376731">
                  <c:v>12158.72</c:v>
                </c:pt>
                <c:pt idx="376732">
                  <c:v>10232.780000000001</c:v>
                </c:pt>
                <c:pt idx="376733">
                  <c:v>10085.290000000001</c:v>
                </c:pt>
                <c:pt idx="376734">
                  <c:v>8950.93</c:v>
                </c:pt>
                <c:pt idx="376735">
                  <c:v>9203.48</c:v>
                </c:pt>
                <c:pt idx="376736">
                  <c:v>9715.02</c:v>
                </c:pt>
                <c:pt idx="376737">
                  <c:v>8415.7199999999993</c:v>
                </c:pt>
                <c:pt idx="376738">
                  <c:v>8373.43</c:v>
                </c:pt>
                <c:pt idx="376739">
                  <c:v>8348.86</c:v>
                </c:pt>
                <c:pt idx="376740">
                  <c:v>7845.48</c:v>
                </c:pt>
                <c:pt idx="376741">
                  <c:v>7122.08</c:v>
                </c:pt>
                <c:pt idx="376742">
                  <c:v>7099.15</c:v>
                </c:pt>
                <c:pt idx="376743">
                  <c:v>8395.77</c:v>
                </c:pt>
                <c:pt idx="376744">
                  <c:v>8532.9699999999993</c:v>
                </c:pt>
                <c:pt idx="376745">
                  <c:v>7760.91</c:v>
                </c:pt>
                <c:pt idx="376746">
                  <c:v>7854.07</c:v>
                </c:pt>
                <c:pt idx="376747">
                  <c:v>7848.65</c:v>
                </c:pt>
                <c:pt idx="376748">
                  <c:v>7305.61</c:v>
                </c:pt>
                <c:pt idx="376749">
                  <c:v>7892.62</c:v>
                </c:pt>
                <c:pt idx="376750">
                  <c:v>8762.11</c:v>
                </c:pt>
                <c:pt idx="376751">
                  <c:v>10899.69</c:v>
                </c:pt>
                <c:pt idx="376752">
                  <c:v>10775.87</c:v>
                </c:pt>
                <c:pt idx="376753">
                  <c:v>12695.88</c:v>
                </c:pt>
                <c:pt idx="376754">
                  <c:v>14266.41</c:v>
                </c:pt>
                <c:pt idx="376755">
                  <c:v>25035.75</c:v>
                </c:pt>
                <c:pt idx="376756">
                  <c:v>9414.16</c:v>
                </c:pt>
                <c:pt idx="376757">
                  <c:v>8666.23</c:v>
                </c:pt>
                <c:pt idx="376758">
                  <c:v>7600.21</c:v>
                </c:pt>
                <c:pt idx="376759">
                  <c:v>7410.05</c:v>
                </c:pt>
                <c:pt idx="376760">
                  <c:v>8548.49</c:v>
                </c:pt>
                <c:pt idx="376761">
                  <c:v>7954.24</c:v>
                </c:pt>
                <c:pt idx="376762">
                  <c:v>9638.27</c:v>
                </c:pt>
                <c:pt idx="376763">
                  <c:v>9768.98</c:v>
                </c:pt>
                <c:pt idx="376764">
                  <c:v>9613.1</c:v>
                </c:pt>
                <c:pt idx="376765">
                  <c:v>9723.91</c:v>
                </c:pt>
                <c:pt idx="376766">
                  <c:v>8195.89</c:v>
                </c:pt>
                <c:pt idx="376767">
                  <c:v>9396.09</c:v>
                </c:pt>
                <c:pt idx="376768">
                  <c:v>8377.77</c:v>
                </c:pt>
                <c:pt idx="376769">
                  <c:v>8761.92</c:v>
                </c:pt>
                <c:pt idx="376770">
                  <c:v>9188.73</c:v>
                </c:pt>
                <c:pt idx="376771">
                  <c:v>8146.14</c:v>
                </c:pt>
                <c:pt idx="376772">
                  <c:v>9428.51</c:v>
                </c:pt>
                <c:pt idx="376773">
                  <c:v>8697.26</c:v>
                </c:pt>
                <c:pt idx="376774">
                  <c:v>10580.97</c:v>
                </c:pt>
                <c:pt idx="376775">
                  <c:v>9869.8700000000008</c:v>
                </c:pt>
                <c:pt idx="376776">
                  <c:v>10237.41</c:v>
                </c:pt>
                <c:pt idx="376777">
                  <c:v>9970.7900000000009</c:v>
                </c:pt>
                <c:pt idx="376778">
                  <c:v>11457.49</c:v>
                </c:pt>
                <c:pt idx="376779">
                  <c:v>10197.06</c:v>
                </c:pt>
                <c:pt idx="376780">
                  <c:v>9649.56</c:v>
                </c:pt>
                <c:pt idx="376781">
                  <c:v>10844.74</c:v>
                </c:pt>
                <c:pt idx="376782">
                  <c:v>10166.49</c:v>
                </c:pt>
                <c:pt idx="376783">
                  <c:v>11547.38</c:v>
                </c:pt>
                <c:pt idx="376784">
                  <c:v>10819.61</c:v>
                </c:pt>
                <c:pt idx="376785">
                  <c:v>10908.14</c:v>
                </c:pt>
                <c:pt idx="376786">
                  <c:v>7710.34</c:v>
                </c:pt>
                <c:pt idx="376787">
                  <c:v>9665.0300000000007</c:v>
                </c:pt>
                <c:pt idx="376788">
                  <c:v>9534.4500000000007</c:v>
                </c:pt>
                <c:pt idx="376789">
                  <c:v>9512.84</c:v>
                </c:pt>
                <c:pt idx="376790">
                  <c:v>9196.84</c:v>
                </c:pt>
                <c:pt idx="376791">
                  <c:v>8294.86</c:v>
                </c:pt>
                <c:pt idx="376792">
                  <c:v>9400.82</c:v>
                </c:pt>
                <c:pt idx="376793">
                  <c:v>7843.69</c:v>
                </c:pt>
                <c:pt idx="376794">
                  <c:v>8602.92</c:v>
                </c:pt>
                <c:pt idx="376795">
                  <c:v>7902.31</c:v>
                </c:pt>
                <c:pt idx="376796">
                  <c:v>8373.4599999999991</c:v>
                </c:pt>
                <c:pt idx="376797">
                  <c:v>8326.09</c:v>
                </c:pt>
                <c:pt idx="376798">
                  <c:v>7735.66</c:v>
                </c:pt>
                <c:pt idx="376799">
                  <c:v>8191</c:v>
                </c:pt>
                <c:pt idx="376800">
                  <c:v>7794.58</c:v>
                </c:pt>
                <c:pt idx="376801">
                  <c:v>8931.07</c:v>
                </c:pt>
                <c:pt idx="376802">
                  <c:v>7660.03</c:v>
                </c:pt>
                <c:pt idx="376803">
                  <c:v>9063.2900000000009</c:v>
                </c:pt>
                <c:pt idx="376804">
                  <c:v>10227.89</c:v>
                </c:pt>
                <c:pt idx="376805">
                  <c:v>10523.52</c:v>
                </c:pt>
                <c:pt idx="376806">
                  <c:v>13451.84</c:v>
                </c:pt>
                <c:pt idx="376807">
                  <c:v>20101.650000000001</c:v>
                </c:pt>
                <c:pt idx="376808">
                  <c:v>11856.73</c:v>
                </c:pt>
                <c:pt idx="376809">
                  <c:v>7829</c:v>
                </c:pt>
                <c:pt idx="376810">
                  <c:v>8110.16</c:v>
                </c:pt>
                <c:pt idx="376811">
                  <c:v>8077.39</c:v>
                </c:pt>
                <c:pt idx="376812">
                  <c:v>6647.02</c:v>
                </c:pt>
                <c:pt idx="376813">
                  <c:v>9393.25</c:v>
                </c:pt>
                <c:pt idx="376814">
                  <c:v>8774.68</c:v>
                </c:pt>
                <c:pt idx="376815">
                  <c:v>9887.56</c:v>
                </c:pt>
                <c:pt idx="376816">
                  <c:v>9282.58</c:v>
                </c:pt>
                <c:pt idx="376817">
                  <c:v>9251.92</c:v>
                </c:pt>
                <c:pt idx="376818">
                  <c:v>9561.9599999999991</c:v>
                </c:pt>
                <c:pt idx="376819">
                  <c:v>8879.4699999999993</c:v>
                </c:pt>
                <c:pt idx="376820">
                  <c:v>8533.32</c:v>
                </c:pt>
                <c:pt idx="376821">
                  <c:v>8258.6299999999992</c:v>
                </c:pt>
                <c:pt idx="376822">
                  <c:v>9440.2199999999993</c:v>
                </c:pt>
                <c:pt idx="376823">
                  <c:v>9018.4699999999993</c:v>
                </c:pt>
                <c:pt idx="376824">
                  <c:v>9573.59</c:v>
                </c:pt>
                <c:pt idx="376825">
                  <c:v>9355.86</c:v>
                </c:pt>
                <c:pt idx="376826">
                  <c:v>8455.5499999999993</c:v>
                </c:pt>
                <c:pt idx="376827">
                  <c:v>8952.43</c:v>
                </c:pt>
                <c:pt idx="376828">
                  <c:v>8472.9500000000007</c:v>
                </c:pt>
                <c:pt idx="376829">
                  <c:v>10313.01</c:v>
                </c:pt>
                <c:pt idx="376830">
                  <c:v>11021.77</c:v>
                </c:pt>
                <c:pt idx="376831">
                  <c:v>9592.82</c:v>
                </c:pt>
                <c:pt idx="376832">
                  <c:v>9153.26</c:v>
                </c:pt>
                <c:pt idx="376833">
                  <c:v>11326.06</c:v>
                </c:pt>
                <c:pt idx="376834">
                  <c:v>10112.030000000001</c:v>
                </c:pt>
                <c:pt idx="376835">
                  <c:v>11093.69</c:v>
                </c:pt>
                <c:pt idx="376836">
                  <c:v>11143.47</c:v>
                </c:pt>
                <c:pt idx="376837">
                  <c:v>10673.82</c:v>
                </c:pt>
                <c:pt idx="376838">
                  <c:v>9146.48</c:v>
                </c:pt>
                <c:pt idx="376839">
                  <c:v>9942.83</c:v>
                </c:pt>
                <c:pt idx="376840">
                  <c:v>9602.89</c:v>
                </c:pt>
                <c:pt idx="376841">
                  <c:v>9499.9</c:v>
                </c:pt>
                <c:pt idx="376842">
                  <c:v>9835.2999999999993</c:v>
                </c:pt>
                <c:pt idx="376843">
                  <c:v>9431.81</c:v>
                </c:pt>
                <c:pt idx="376844">
                  <c:v>8652.66</c:v>
                </c:pt>
                <c:pt idx="376845">
                  <c:v>7894.14</c:v>
                </c:pt>
                <c:pt idx="376846">
                  <c:v>7984.63</c:v>
                </c:pt>
                <c:pt idx="376847">
                  <c:v>8978.1299999999992</c:v>
                </c:pt>
                <c:pt idx="376848">
                  <c:v>8309.1299999999992</c:v>
                </c:pt>
                <c:pt idx="376849">
                  <c:v>8262.6299999999992</c:v>
                </c:pt>
                <c:pt idx="376850">
                  <c:v>8260.4599999999991</c:v>
                </c:pt>
                <c:pt idx="376851">
                  <c:v>8087.91</c:v>
                </c:pt>
                <c:pt idx="376852">
                  <c:v>80</c:v>
                </c:pt>
                <c:pt idx="376853">
                  <c:v>-224</c:v>
                </c:pt>
                <c:pt idx="376854">
                  <c:v>10</c:v>
                </c:pt>
                <c:pt idx="376855">
                  <c:v>45</c:v>
                </c:pt>
                <c:pt idx="376856">
                  <c:v>-298</c:v>
                </c:pt>
                <c:pt idx="376857">
                  <c:v>53</c:v>
                </c:pt>
                <c:pt idx="376858">
                  <c:v>18</c:v>
                </c:pt>
                <c:pt idx="376859">
                  <c:v>15</c:v>
                </c:pt>
                <c:pt idx="376860">
                  <c:v>15</c:v>
                </c:pt>
                <c:pt idx="376861">
                  <c:v>-109</c:v>
                </c:pt>
                <c:pt idx="376862">
                  <c:v>59.5</c:v>
                </c:pt>
                <c:pt idx="376863">
                  <c:v>98</c:v>
                </c:pt>
                <c:pt idx="376864">
                  <c:v>30.92</c:v>
                </c:pt>
                <c:pt idx="376865">
                  <c:v>-34.979999999999997</c:v>
                </c:pt>
                <c:pt idx="376866">
                  <c:v>394</c:v>
                </c:pt>
                <c:pt idx="376867">
                  <c:v>1088</c:v>
                </c:pt>
                <c:pt idx="376868">
                  <c:v>864</c:v>
                </c:pt>
                <c:pt idx="376869">
                  <c:v>921</c:v>
                </c:pt>
                <c:pt idx="376870">
                  <c:v>117</c:v>
                </c:pt>
                <c:pt idx="376871">
                  <c:v>1558</c:v>
                </c:pt>
                <c:pt idx="376872">
                  <c:v>512</c:v>
                </c:pt>
                <c:pt idx="376873">
                  <c:v>314</c:v>
                </c:pt>
                <c:pt idx="376874">
                  <c:v>287</c:v>
                </c:pt>
                <c:pt idx="376875">
                  <c:v>481</c:v>
                </c:pt>
                <c:pt idx="376876">
                  <c:v>428</c:v>
                </c:pt>
                <c:pt idx="376877">
                  <c:v>287</c:v>
                </c:pt>
                <c:pt idx="376878">
                  <c:v>384</c:v>
                </c:pt>
                <c:pt idx="376879">
                  <c:v>912</c:v>
                </c:pt>
                <c:pt idx="376880">
                  <c:v>514</c:v>
                </c:pt>
                <c:pt idx="376881">
                  <c:v>621</c:v>
                </c:pt>
                <c:pt idx="376882">
                  <c:v>2022</c:v>
                </c:pt>
                <c:pt idx="376883">
                  <c:v>254</c:v>
                </c:pt>
                <c:pt idx="376884">
                  <c:v>671</c:v>
                </c:pt>
                <c:pt idx="376885">
                  <c:v>648.84</c:v>
                </c:pt>
                <c:pt idx="376886">
                  <c:v>334</c:v>
                </c:pt>
                <c:pt idx="376887">
                  <c:v>137</c:v>
                </c:pt>
                <c:pt idx="376888">
                  <c:v>217</c:v>
                </c:pt>
                <c:pt idx="376889">
                  <c:v>481</c:v>
                </c:pt>
                <c:pt idx="376890">
                  <c:v>667</c:v>
                </c:pt>
                <c:pt idx="376891">
                  <c:v>364</c:v>
                </c:pt>
                <c:pt idx="376892">
                  <c:v>2049</c:v>
                </c:pt>
                <c:pt idx="376893">
                  <c:v>1665</c:v>
                </c:pt>
                <c:pt idx="376894">
                  <c:v>1247</c:v>
                </c:pt>
                <c:pt idx="376895">
                  <c:v>1186</c:v>
                </c:pt>
                <c:pt idx="376896">
                  <c:v>944</c:v>
                </c:pt>
                <c:pt idx="376897">
                  <c:v>429</c:v>
                </c:pt>
                <c:pt idx="376898">
                  <c:v>2909</c:v>
                </c:pt>
                <c:pt idx="376899">
                  <c:v>1863</c:v>
                </c:pt>
                <c:pt idx="376900">
                  <c:v>1659</c:v>
                </c:pt>
                <c:pt idx="376901">
                  <c:v>1358</c:v>
                </c:pt>
                <c:pt idx="376902">
                  <c:v>901</c:v>
                </c:pt>
                <c:pt idx="376903">
                  <c:v>554</c:v>
                </c:pt>
                <c:pt idx="376904">
                  <c:v>641</c:v>
                </c:pt>
                <c:pt idx="376905">
                  <c:v>441</c:v>
                </c:pt>
                <c:pt idx="376906">
                  <c:v>1005</c:v>
                </c:pt>
                <c:pt idx="376907">
                  <c:v>1279</c:v>
                </c:pt>
                <c:pt idx="376908">
                  <c:v>287</c:v>
                </c:pt>
                <c:pt idx="376909">
                  <c:v>718</c:v>
                </c:pt>
                <c:pt idx="376910">
                  <c:v>137</c:v>
                </c:pt>
                <c:pt idx="376911">
                  <c:v>159</c:v>
                </c:pt>
                <c:pt idx="376912">
                  <c:v>594</c:v>
                </c:pt>
                <c:pt idx="376913">
                  <c:v>217</c:v>
                </c:pt>
                <c:pt idx="376914">
                  <c:v>317</c:v>
                </c:pt>
                <c:pt idx="376915">
                  <c:v>414</c:v>
                </c:pt>
                <c:pt idx="376916">
                  <c:v>447</c:v>
                </c:pt>
                <c:pt idx="376917">
                  <c:v>334</c:v>
                </c:pt>
                <c:pt idx="376918">
                  <c:v>1328</c:v>
                </c:pt>
                <c:pt idx="376919">
                  <c:v>614</c:v>
                </c:pt>
                <c:pt idx="376920">
                  <c:v>1390</c:v>
                </c:pt>
                <c:pt idx="376921">
                  <c:v>159</c:v>
                </c:pt>
                <c:pt idx="376922">
                  <c:v>770</c:v>
                </c:pt>
                <c:pt idx="376923">
                  <c:v>484</c:v>
                </c:pt>
                <c:pt idx="376924">
                  <c:v>1258</c:v>
                </c:pt>
                <c:pt idx="376925">
                  <c:v>354</c:v>
                </c:pt>
                <c:pt idx="376926">
                  <c:v>324</c:v>
                </c:pt>
                <c:pt idx="376927">
                  <c:v>237</c:v>
                </c:pt>
                <c:pt idx="376928">
                  <c:v>117</c:v>
                </c:pt>
                <c:pt idx="376929">
                  <c:v>287</c:v>
                </c:pt>
                <c:pt idx="376930">
                  <c:v>-543</c:v>
                </c:pt>
                <c:pt idx="376931">
                  <c:v>331</c:v>
                </c:pt>
                <c:pt idx="376932">
                  <c:v>60</c:v>
                </c:pt>
                <c:pt idx="376933">
                  <c:v>930</c:v>
                </c:pt>
                <c:pt idx="376934">
                  <c:v>848</c:v>
                </c:pt>
                <c:pt idx="376935">
                  <c:v>287</c:v>
                </c:pt>
                <c:pt idx="376936">
                  <c:v>257</c:v>
                </c:pt>
                <c:pt idx="376937">
                  <c:v>891</c:v>
                </c:pt>
                <c:pt idx="376938">
                  <c:v>1267</c:v>
                </c:pt>
                <c:pt idx="376939">
                  <c:v>444</c:v>
                </c:pt>
                <c:pt idx="376940">
                  <c:v>863</c:v>
                </c:pt>
                <c:pt idx="376941">
                  <c:v>900</c:v>
                </c:pt>
                <c:pt idx="376942">
                  <c:v>853</c:v>
                </c:pt>
                <c:pt idx="376943">
                  <c:v>815</c:v>
                </c:pt>
                <c:pt idx="376944">
                  <c:v>643</c:v>
                </c:pt>
                <c:pt idx="376945">
                  <c:v>652</c:v>
                </c:pt>
                <c:pt idx="376946">
                  <c:v>958</c:v>
                </c:pt>
                <c:pt idx="376947">
                  <c:v>445</c:v>
                </c:pt>
                <c:pt idx="376948">
                  <c:v>2279</c:v>
                </c:pt>
                <c:pt idx="376949">
                  <c:v>1251</c:v>
                </c:pt>
                <c:pt idx="376950">
                  <c:v>236</c:v>
                </c:pt>
                <c:pt idx="376951">
                  <c:v>877</c:v>
                </c:pt>
                <c:pt idx="376952">
                  <c:v>2578</c:v>
                </c:pt>
                <c:pt idx="376953">
                  <c:v>324</c:v>
                </c:pt>
                <c:pt idx="376954">
                  <c:v>988</c:v>
                </c:pt>
                <c:pt idx="376955">
                  <c:v>247</c:v>
                </c:pt>
                <c:pt idx="376956">
                  <c:v>284</c:v>
                </c:pt>
                <c:pt idx="376957">
                  <c:v>177</c:v>
                </c:pt>
                <c:pt idx="376958">
                  <c:v>414</c:v>
                </c:pt>
                <c:pt idx="376959">
                  <c:v>227</c:v>
                </c:pt>
                <c:pt idx="376960">
                  <c:v>366</c:v>
                </c:pt>
                <c:pt idx="376961">
                  <c:v>1167</c:v>
                </c:pt>
                <c:pt idx="376962">
                  <c:v>1386</c:v>
                </c:pt>
                <c:pt idx="376963">
                  <c:v>779</c:v>
                </c:pt>
                <c:pt idx="376964">
                  <c:v>1704</c:v>
                </c:pt>
                <c:pt idx="376965">
                  <c:v>297</c:v>
                </c:pt>
                <c:pt idx="376966">
                  <c:v>678</c:v>
                </c:pt>
                <c:pt idx="376967">
                  <c:v>1564</c:v>
                </c:pt>
                <c:pt idx="376968">
                  <c:v>1349</c:v>
                </c:pt>
                <c:pt idx="376969">
                  <c:v>227</c:v>
                </c:pt>
                <c:pt idx="376970">
                  <c:v>743</c:v>
                </c:pt>
                <c:pt idx="376971">
                  <c:v>903</c:v>
                </c:pt>
                <c:pt idx="376972">
                  <c:v>109</c:v>
                </c:pt>
                <c:pt idx="376973">
                  <c:v>768</c:v>
                </c:pt>
                <c:pt idx="376974">
                  <c:v>803</c:v>
                </c:pt>
                <c:pt idx="376975">
                  <c:v>109</c:v>
                </c:pt>
                <c:pt idx="376976">
                  <c:v>167</c:v>
                </c:pt>
                <c:pt idx="376977">
                  <c:v>474</c:v>
                </c:pt>
                <c:pt idx="376978">
                  <c:v>277</c:v>
                </c:pt>
                <c:pt idx="376979">
                  <c:v>671</c:v>
                </c:pt>
                <c:pt idx="376980">
                  <c:v>199</c:v>
                </c:pt>
                <c:pt idx="376981">
                  <c:v>684</c:v>
                </c:pt>
                <c:pt idx="376982">
                  <c:v>436</c:v>
                </c:pt>
                <c:pt idx="376983">
                  <c:v>423</c:v>
                </c:pt>
                <c:pt idx="376984">
                  <c:v>1281</c:v>
                </c:pt>
                <c:pt idx="376985">
                  <c:v>809</c:v>
                </c:pt>
                <c:pt idx="376986">
                  <c:v>1740</c:v>
                </c:pt>
                <c:pt idx="376987">
                  <c:v>1181</c:v>
                </c:pt>
                <c:pt idx="376988">
                  <c:v>805</c:v>
                </c:pt>
                <c:pt idx="376989">
                  <c:v>857</c:v>
                </c:pt>
                <c:pt idx="376990">
                  <c:v>2133</c:v>
                </c:pt>
                <c:pt idx="376991">
                  <c:v>2234</c:v>
                </c:pt>
                <c:pt idx="376992">
                  <c:v>894</c:v>
                </c:pt>
                <c:pt idx="376993">
                  <c:v>-23.99</c:v>
                </c:pt>
                <c:pt idx="376994">
                  <c:v>15</c:v>
                </c:pt>
                <c:pt idx="376995">
                  <c:v>2.97</c:v>
                </c:pt>
                <c:pt idx="376996">
                  <c:v>56.43</c:v>
                </c:pt>
                <c:pt idx="376997">
                  <c:v>29.7</c:v>
                </c:pt>
                <c:pt idx="376998">
                  <c:v>65.34</c:v>
                </c:pt>
                <c:pt idx="376999">
                  <c:v>100.98</c:v>
                </c:pt>
                <c:pt idx="377000">
                  <c:v>106.92</c:v>
                </c:pt>
                <c:pt idx="377001">
                  <c:v>86.13</c:v>
                </c:pt>
                <c:pt idx="377002">
                  <c:v>98.01</c:v>
                </c:pt>
                <c:pt idx="377003">
                  <c:v>59.4</c:v>
                </c:pt>
                <c:pt idx="377004">
                  <c:v>59.4</c:v>
                </c:pt>
                <c:pt idx="377005">
                  <c:v>44.55</c:v>
                </c:pt>
                <c:pt idx="377006">
                  <c:v>5.94</c:v>
                </c:pt>
                <c:pt idx="377007">
                  <c:v>14.85</c:v>
                </c:pt>
                <c:pt idx="377008">
                  <c:v>32.67</c:v>
                </c:pt>
                <c:pt idx="377009">
                  <c:v>38.61</c:v>
                </c:pt>
                <c:pt idx="377010">
                  <c:v>29.7</c:v>
                </c:pt>
                <c:pt idx="377011">
                  <c:v>26.73</c:v>
                </c:pt>
                <c:pt idx="377012">
                  <c:v>26.73</c:v>
                </c:pt>
                <c:pt idx="377013">
                  <c:v>26.73</c:v>
                </c:pt>
                <c:pt idx="377014">
                  <c:v>11.88</c:v>
                </c:pt>
                <c:pt idx="377015">
                  <c:v>35.64</c:v>
                </c:pt>
                <c:pt idx="377016">
                  <c:v>32.67</c:v>
                </c:pt>
                <c:pt idx="377017">
                  <c:v>50.49</c:v>
                </c:pt>
                <c:pt idx="377018">
                  <c:v>77.22</c:v>
                </c:pt>
                <c:pt idx="377019">
                  <c:v>62.37</c:v>
                </c:pt>
                <c:pt idx="377020">
                  <c:v>44.55</c:v>
                </c:pt>
                <c:pt idx="377021">
                  <c:v>26.73</c:v>
                </c:pt>
                <c:pt idx="377022">
                  <c:v>14.85</c:v>
                </c:pt>
                <c:pt idx="377023">
                  <c:v>11.88</c:v>
                </c:pt>
                <c:pt idx="377024">
                  <c:v>11.88</c:v>
                </c:pt>
                <c:pt idx="377025">
                  <c:v>32.67</c:v>
                </c:pt>
                <c:pt idx="377026">
                  <c:v>20.79</c:v>
                </c:pt>
                <c:pt idx="377027">
                  <c:v>20.79</c:v>
                </c:pt>
                <c:pt idx="377028">
                  <c:v>11.88</c:v>
                </c:pt>
                <c:pt idx="377029">
                  <c:v>23.76</c:v>
                </c:pt>
                <c:pt idx="377030">
                  <c:v>35.64</c:v>
                </c:pt>
                <c:pt idx="377031">
                  <c:v>26.73</c:v>
                </c:pt>
                <c:pt idx="377032">
                  <c:v>17.82</c:v>
                </c:pt>
                <c:pt idx="377033">
                  <c:v>17.82</c:v>
                </c:pt>
                <c:pt idx="377034">
                  <c:v>8.91</c:v>
                </c:pt>
                <c:pt idx="377035">
                  <c:v>41.58</c:v>
                </c:pt>
                <c:pt idx="377036">
                  <c:v>62.37</c:v>
                </c:pt>
                <c:pt idx="377037">
                  <c:v>80.19</c:v>
                </c:pt>
                <c:pt idx="377038">
                  <c:v>95.04</c:v>
                </c:pt>
                <c:pt idx="377039">
                  <c:v>42.67</c:v>
                </c:pt>
                <c:pt idx="377040">
                  <c:v>36.729999999999997</c:v>
                </c:pt>
                <c:pt idx="377041">
                  <c:v>17.82</c:v>
                </c:pt>
                <c:pt idx="377042">
                  <c:v>71.430000000000007</c:v>
                </c:pt>
                <c:pt idx="377043">
                  <c:v>63.46</c:v>
                </c:pt>
                <c:pt idx="377044">
                  <c:v>52.52</c:v>
                </c:pt>
                <c:pt idx="377045">
                  <c:v>50.49</c:v>
                </c:pt>
                <c:pt idx="377046">
                  <c:v>52.52</c:v>
                </c:pt>
                <c:pt idx="377047">
                  <c:v>44.55</c:v>
                </c:pt>
                <c:pt idx="377048">
                  <c:v>83.16</c:v>
                </c:pt>
                <c:pt idx="377049">
                  <c:v>53.46</c:v>
                </c:pt>
                <c:pt idx="377050">
                  <c:v>77.22</c:v>
                </c:pt>
                <c:pt idx="377051">
                  <c:v>73.31</c:v>
                </c:pt>
                <c:pt idx="377052">
                  <c:v>65.34</c:v>
                </c:pt>
                <c:pt idx="377053">
                  <c:v>65.34</c:v>
                </c:pt>
                <c:pt idx="377054">
                  <c:v>74.25</c:v>
                </c:pt>
                <c:pt idx="377055">
                  <c:v>44.55</c:v>
                </c:pt>
                <c:pt idx="377056">
                  <c:v>47.52</c:v>
                </c:pt>
                <c:pt idx="377057">
                  <c:v>29.7</c:v>
                </c:pt>
                <c:pt idx="377058">
                  <c:v>54.55</c:v>
                </c:pt>
                <c:pt idx="377059">
                  <c:v>46.58</c:v>
                </c:pt>
                <c:pt idx="377060">
                  <c:v>71.58</c:v>
                </c:pt>
                <c:pt idx="377061">
                  <c:v>42.67</c:v>
                </c:pt>
                <c:pt idx="377062">
                  <c:v>20.94</c:v>
                </c:pt>
                <c:pt idx="377063">
                  <c:v>60</c:v>
                </c:pt>
                <c:pt idx="377064">
                  <c:v>7.12</c:v>
                </c:pt>
                <c:pt idx="377065">
                  <c:v>50.96</c:v>
                </c:pt>
                <c:pt idx="377066">
                  <c:v>8.9600000000000009</c:v>
                </c:pt>
                <c:pt idx="377067">
                  <c:v>16.12</c:v>
                </c:pt>
                <c:pt idx="377068">
                  <c:v>7.12</c:v>
                </c:pt>
                <c:pt idx="377069">
                  <c:v>48.28</c:v>
                </c:pt>
                <c:pt idx="377070">
                  <c:v>12.24</c:v>
                </c:pt>
                <c:pt idx="377071">
                  <c:v>20.2</c:v>
                </c:pt>
                <c:pt idx="377072">
                  <c:v>11.88</c:v>
                </c:pt>
                <c:pt idx="377073">
                  <c:v>27.44</c:v>
                </c:pt>
                <c:pt idx="377074">
                  <c:v>20.8</c:v>
                </c:pt>
                <c:pt idx="377075">
                  <c:v>5.96</c:v>
                </c:pt>
                <c:pt idx="377076">
                  <c:v>17.239999999999998</c:v>
                </c:pt>
                <c:pt idx="377077">
                  <c:v>49.24</c:v>
                </c:pt>
                <c:pt idx="377078">
                  <c:v>13.28</c:v>
                </c:pt>
                <c:pt idx="377079">
                  <c:v>11</c:v>
                </c:pt>
                <c:pt idx="377080">
                  <c:v>25.36</c:v>
                </c:pt>
                <c:pt idx="377081">
                  <c:v>23.68</c:v>
                </c:pt>
                <c:pt idx="377082">
                  <c:v>32.799999999999997</c:v>
                </c:pt>
                <c:pt idx="377083">
                  <c:v>20.6</c:v>
                </c:pt>
                <c:pt idx="377084">
                  <c:v>10.08</c:v>
                </c:pt>
                <c:pt idx="377085">
                  <c:v>4.16</c:v>
                </c:pt>
                <c:pt idx="377086">
                  <c:v>4.3600000000000003</c:v>
                </c:pt>
                <c:pt idx="377087">
                  <c:v>4.3600000000000003</c:v>
                </c:pt>
                <c:pt idx="377088">
                  <c:v>4.3600000000000003</c:v>
                </c:pt>
                <c:pt idx="377089">
                  <c:v>4.3600000000000003</c:v>
                </c:pt>
                <c:pt idx="377090">
                  <c:v>4.3600000000000003</c:v>
                </c:pt>
                <c:pt idx="377091">
                  <c:v>3</c:v>
                </c:pt>
                <c:pt idx="377092">
                  <c:v>19.96</c:v>
                </c:pt>
                <c:pt idx="377093">
                  <c:v>63.8</c:v>
                </c:pt>
                <c:pt idx="377094">
                  <c:v>62.84</c:v>
                </c:pt>
                <c:pt idx="377095">
                  <c:v>85.84</c:v>
                </c:pt>
                <c:pt idx="377096">
                  <c:v>47.32</c:v>
                </c:pt>
                <c:pt idx="377097">
                  <c:v>70.28</c:v>
                </c:pt>
                <c:pt idx="377098">
                  <c:v>3.12</c:v>
                </c:pt>
                <c:pt idx="377099">
                  <c:v>131.52000000000001</c:v>
                </c:pt>
                <c:pt idx="377100">
                  <c:v>84.9</c:v>
                </c:pt>
                <c:pt idx="377101">
                  <c:v>43.84</c:v>
                </c:pt>
                <c:pt idx="377102">
                  <c:v>5.0599999999999996</c:v>
                </c:pt>
                <c:pt idx="377103">
                  <c:v>1.56</c:v>
                </c:pt>
                <c:pt idx="377104">
                  <c:v>1.56</c:v>
                </c:pt>
                <c:pt idx="377105">
                  <c:v>3</c:v>
                </c:pt>
                <c:pt idx="377106">
                  <c:v>0.75</c:v>
                </c:pt>
                <c:pt idx="377107">
                  <c:v>6</c:v>
                </c:pt>
                <c:pt idx="377108">
                  <c:v>6</c:v>
                </c:pt>
                <c:pt idx="377109">
                  <c:v>3</c:v>
                </c:pt>
                <c:pt idx="377110">
                  <c:v>3.5</c:v>
                </c:pt>
                <c:pt idx="377111">
                  <c:v>4.16</c:v>
                </c:pt>
                <c:pt idx="377112">
                  <c:v>3.5</c:v>
                </c:pt>
                <c:pt idx="377113">
                  <c:v>3.5</c:v>
                </c:pt>
                <c:pt idx="377114">
                  <c:v>4.16</c:v>
                </c:pt>
                <c:pt idx="377115">
                  <c:v>926.16</c:v>
                </c:pt>
                <c:pt idx="377116">
                  <c:v>1046.1300000000001</c:v>
                </c:pt>
                <c:pt idx="377117">
                  <c:v>1120.3399999999999</c:v>
                </c:pt>
                <c:pt idx="377118">
                  <c:v>1162.46</c:v>
                </c:pt>
                <c:pt idx="377119">
                  <c:v>1448.1</c:v>
                </c:pt>
                <c:pt idx="377120">
                  <c:v>1200.73</c:v>
                </c:pt>
                <c:pt idx="377121">
                  <c:v>960.53</c:v>
                </c:pt>
                <c:pt idx="377122">
                  <c:v>992.94</c:v>
                </c:pt>
                <c:pt idx="377123">
                  <c:v>752.74</c:v>
                </c:pt>
                <c:pt idx="377124">
                  <c:v>1121.07</c:v>
                </c:pt>
                <c:pt idx="377125">
                  <c:v>1021.76</c:v>
                </c:pt>
                <c:pt idx="377126">
                  <c:v>603.29</c:v>
                </c:pt>
                <c:pt idx="377127">
                  <c:v>487.97</c:v>
                </c:pt>
                <c:pt idx="377128">
                  <c:v>1166.76</c:v>
                </c:pt>
                <c:pt idx="377129">
                  <c:v>1047.95</c:v>
                </c:pt>
                <c:pt idx="377130">
                  <c:v>794.88</c:v>
                </c:pt>
                <c:pt idx="377131">
                  <c:v>979.13</c:v>
                </c:pt>
                <c:pt idx="377132">
                  <c:v>969.23</c:v>
                </c:pt>
                <c:pt idx="377133">
                  <c:v>1053.8800000000001</c:v>
                </c:pt>
                <c:pt idx="377134">
                  <c:v>614.41999999999996</c:v>
                </c:pt>
                <c:pt idx="377135">
                  <c:v>860.7</c:v>
                </c:pt>
                <c:pt idx="377136">
                  <c:v>1232.9000000000001</c:v>
                </c:pt>
                <c:pt idx="377137">
                  <c:v>779.79</c:v>
                </c:pt>
                <c:pt idx="377138">
                  <c:v>996.87</c:v>
                </c:pt>
                <c:pt idx="377139">
                  <c:v>608.66999999999996</c:v>
                </c:pt>
                <c:pt idx="377140">
                  <c:v>963.74</c:v>
                </c:pt>
                <c:pt idx="377141">
                  <c:v>698.1</c:v>
                </c:pt>
                <c:pt idx="377142">
                  <c:v>739.96</c:v>
                </c:pt>
                <c:pt idx="377143">
                  <c:v>633.23</c:v>
                </c:pt>
                <c:pt idx="377144">
                  <c:v>1125.76</c:v>
                </c:pt>
                <c:pt idx="377145">
                  <c:v>653.99</c:v>
                </c:pt>
                <c:pt idx="377146">
                  <c:v>858.12</c:v>
                </c:pt>
                <c:pt idx="377147">
                  <c:v>713.8</c:v>
                </c:pt>
                <c:pt idx="377148">
                  <c:v>876.55</c:v>
                </c:pt>
                <c:pt idx="377149">
                  <c:v>1116.3499999999999</c:v>
                </c:pt>
                <c:pt idx="377150">
                  <c:v>1284.49</c:v>
                </c:pt>
                <c:pt idx="377151">
                  <c:v>1118.04</c:v>
                </c:pt>
                <c:pt idx="377152">
                  <c:v>798.43</c:v>
                </c:pt>
                <c:pt idx="377153">
                  <c:v>1009.55</c:v>
                </c:pt>
                <c:pt idx="377154">
                  <c:v>814.56</c:v>
                </c:pt>
                <c:pt idx="377155">
                  <c:v>981.92</c:v>
                </c:pt>
                <c:pt idx="377156">
                  <c:v>967.42</c:v>
                </c:pt>
                <c:pt idx="377157">
                  <c:v>1551.69</c:v>
                </c:pt>
                <c:pt idx="377158">
                  <c:v>1242</c:v>
                </c:pt>
                <c:pt idx="377159">
                  <c:v>1113.58</c:v>
                </c:pt>
                <c:pt idx="377160">
                  <c:v>1403.97</c:v>
                </c:pt>
                <c:pt idx="377161">
                  <c:v>1983.92</c:v>
                </c:pt>
                <c:pt idx="377162">
                  <c:v>475.7</c:v>
                </c:pt>
                <c:pt idx="377163">
                  <c:v>635.94000000000005</c:v>
                </c:pt>
                <c:pt idx="377164">
                  <c:v>636.03</c:v>
                </c:pt>
                <c:pt idx="377165">
                  <c:v>554.16</c:v>
                </c:pt>
                <c:pt idx="377166">
                  <c:v>919.78</c:v>
                </c:pt>
                <c:pt idx="377167">
                  <c:v>598.47</c:v>
                </c:pt>
                <c:pt idx="377168">
                  <c:v>833.67</c:v>
                </c:pt>
                <c:pt idx="377169">
                  <c:v>714.29</c:v>
                </c:pt>
                <c:pt idx="377170">
                  <c:v>1028.25</c:v>
                </c:pt>
                <c:pt idx="377171">
                  <c:v>1006.36</c:v>
                </c:pt>
                <c:pt idx="377172">
                  <c:v>916.62</c:v>
                </c:pt>
                <c:pt idx="377173">
                  <c:v>669.33</c:v>
                </c:pt>
                <c:pt idx="377174">
                  <c:v>988.73</c:v>
                </c:pt>
                <c:pt idx="377175">
                  <c:v>581.27</c:v>
                </c:pt>
                <c:pt idx="377176">
                  <c:v>900.06</c:v>
                </c:pt>
                <c:pt idx="377177">
                  <c:v>883.26</c:v>
                </c:pt>
                <c:pt idx="377178">
                  <c:v>856.56</c:v>
                </c:pt>
                <c:pt idx="377179">
                  <c:v>718.52</c:v>
                </c:pt>
                <c:pt idx="377180">
                  <c:v>1382.75</c:v>
                </c:pt>
                <c:pt idx="377181">
                  <c:v>1308.8699999999999</c:v>
                </c:pt>
                <c:pt idx="377182">
                  <c:v>1154.71</c:v>
                </c:pt>
                <c:pt idx="377183">
                  <c:v>1008.21</c:v>
                </c:pt>
                <c:pt idx="377184">
                  <c:v>699.96</c:v>
                </c:pt>
                <c:pt idx="377185">
                  <c:v>603.6</c:v>
                </c:pt>
                <c:pt idx="377186">
                  <c:v>801.22</c:v>
                </c:pt>
                <c:pt idx="377187">
                  <c:v>701.75</c:v>
                </c:pt>
                <c:pt idx="377188">
                  <c:v>974.34</c:v>
                </c:pt>
                <c:pt idx="377189">
                  <c:v>914.21</c:v>
                </c:pt>
                <c:pt idx="377190">
                  <c:v>689.73</c:v>
                </c:pt>
                <c:pt idx="377191">
                  <c:v>696.57</c:v>
                </c:pt>
                <c:pt idx="377192">
                  <c:v>1030.6400000000001</c:v>
                </c:pt>
                <c:pt idx="377193">
                  <c:v>932.94</c:v>
                </c:pt>
                <c:pt idx="377194">
                  <c:v>980.45</c:v>
                </c:pt>
                <c:pt idx="377195">
                  <c:v>916.8</c:v>
                </c:pt>
                <c:pt idx="377196">
                  <c:v>739.53</c:v>
                </c:pt>
                <c:pt idx="377197">
                  <c:v>995.94</c:v>
                </c:pt>
                <c:pt idx="377198">
                  <c:v>1323.67</c:v>
                </c:pt>
                <c:pt idx="377199">
                  <c:v>685.78</c:v>
                </c:pt>
                <c:pt idx="377200">
                  <c:v>859.1</c:v>
                </c:pt>
                <c:pt idx="377201">
                  <c:v>934.45</c:v>
                </c:pt>
                <c:pt idx="377202">
                  <c:v>1319.81</c:v>
                </c:pt>
                <c:pt idx="377203">
                  <c:v>1164.56</c:v>
                </c:pt>
                <c:pt idx="377204">
                  <c:v>895.31</c:v>
                </c:pt>
                <c:pt idx="377205">
                  <c:v>1060.25</c:v>
                </c:pt>
                <c:pt idx="377206">
                  <c:v>1229.72</c:v>
                </c:pt>
                <c:pt idx="377207">
                  <c:v>878.07</c:v>
                </c:pt>
                <c:pt idx="377208">
                  <c:v>960.05</c:v>
                </c:pt>
                <c:pt idx="377209">
                  <c:v>1585.07</c:v>
                </c:pt>
                <c:pt idx="377210">
                  <c:v>837.4</c:v>
                </c:pt>
                <c:pt idx="377211">
                  <c:v>1378.4</c:v>
                </c:pt>
                <c:pt idx="377212">
                  <c:v>1119.1500000000001</c:v>
                </c:pt>
                <c:pt idx="377213">
                  <c:v>1949.08</c:v>
                </c:pt>
                <c:pt idx="377214">
                  <c:v>853.66</c:v>
                </c:pt>
                <c:pt idx="377215">
                  <c:v>880.64</c:v>
                </c:pt>
                <c:pt idx="377216">
                  <c:v>1063.27</c:v>
                </c:pt>
                <c:pt idx="377217">
                  <c:v>701.63</c:v>
                </c:pt>
                <c:pt idx="377218">
                  <c:v>923.12</c:v>
                </c:pt>
                <c:pt idx="377219">
                  <c:v>955.47</c:v>
                </c:pt>
                <c:pt idx="377220">
                  <c:v>960.42</c:v>
                </c:pt>
                <c:pt idx="377221">
                  <c:v>821.13</c:v>
                </c:pt>
                <c:pt idx="377222">
                  <c:v>831.56</c:v>
                </c:pt>
                <c:pt idx="377223">
                  <c:v>727.3</c:v>
                </c:pt>
                <c:pt idx="377224">
                  <c:v>870.19</c:v>
                </c:pt>
                <c:pt idx="377225">
                  <c:v>935.64</c:v>
                </c:pt>
                <c:pt idx="377226">
                  <c:v>777.35</c:v>
                </c:pt>
                <c:pt idx="377227">
                  <c:v>801.97</c:v>
                </c:pt>
                <c:pt idx="377228">
                  <c:v>1097</c:v>
                </c:pt>
                <c:pt idx="377229">
                  <c:v>610.70000000000005</c:v>
                </c:pt>
                <c:pt idx="377230">
                  <c:v>767.99</c:v>
                </c:pt>
                <c:pt idx="377231">
                  <c:v>1012.91</c:v>
                </c:pt>
                <c:pt idx="377232">
                  <c:v>1237.6199999999999</c:v>
                </c:pt>
                <c:pt idx="377233">
                  <c:v>1094.25</c:v>
                </c:pt>
                <c:pt idx="377234">
                  <c:v>1075.72</c:v>
                </c:pt>
                <c:pt idx="377235">
                  <c:v>972.04</c:v>
                </c:pt>
                <c:pt idx="377236">
                  <c:v>1012.74</c:v>
                </c:pt>
                <c:pt idx="377237">
                  <c:v>962.61</c:v>
                </c:pt>
                <c:pt idx="377238">
                  <c:v>673.78</c:v>
                </c:pt>
                <c:pt idx="377239">
                  <c:v>813.29</c:v>
                </c:pt>
                <c:pt idx="377240">
                  <c:v>1108.8</c:v>
                </c:pt>
                <c:pt idx="377241">
                  <c:v>858.09</c:v>
                </c:pt>
                <c:pt idx="377242">
                  <c:v>752.54</c:v>
                </c:pt>
                <c:pt idx="377243">
                  <c:v>624.36</c:v>
                </c:pt>
                <c:pt idx="377244">
                  <c:v>1213.81</c:v>
                </c:pt>
                <c:pt idx="377245">
                  <c:v>752.17</c:v>
                </c:pt>
                <c:pt idx="377246">
                  <c:v>857.27</c:v>
                </c:pt>
                <c:pt idx="377247">
                  <c:v>716.07</c:v>
                </c:pt>
                <c:pt idx="377248">
                  <c:v>894.02</c:v>
                </c:pt>
                <c:pt idx="377249">
                  <c:v>838.2</c:v>
                </c:pt>
                <c:pt idx="377250">
                  <c:v>1035.95</c:v>
                </c:pt>
                <c:pt idx="377251">
                  <c:v>729.52</c:v>
                </c:pt>
                <c:pt idx="377252">
                  <c:v>892.52</c:v>
                </c:pt>
                <c:pt idx="377253">
                  <c:v>926.12</c:v>
                </c:pt>
                <c:pt idx="377254">
                  <c:v>1193.45</c:v>
                </c:pt>
                <c:pt idx="377255">
                  <c:v>798.18</c:v>
                </c:pt>
                <c:pt idx="377256">
                  <c:v>1045.04</c:v>
                </c:pt>
                <c:pt idx="377257">
                  <c:v>913.76</c:v>
                </c:pt>
                <c:pt idx="377258">
                  <c:v>205</c:v>
                </c:pt>
                <c:pt idx="377259">
                  <c:v>285</c:v>
                </c:pt>
                <c:pt idx="377260">
                  <c:v>339</c:v>
                </c:pt>
                <c:pt idx="377261">
                  <c:v>340</c:v>
                </c:pt>
                <c:pt idx="377262">
                  <c:v>147.47</c:v>
                </c:pt>
                <c:pt idx="377263">
                  <c:v>199</c:v>
                </c:pt>
                <c:pt idx="377264">
                  <c:v>86</c:v>
                </c:pt>
                <c:pt idx="377265">
                  <c:v>207</c:v>
                </c:pt>
                <c:pt idx="377266">
                  <c:v>431.97</c:v>
                </c:pt>
                <c:pt idx="377267">
                  <c:v>49</c:v>
                </c:pt>
                <c:pt idx="377268">
                  <c:v>142</c:v>
                </c:pt>
                <c:pt idx="377269">
                  <c:v>108</c:v>
                </c:pt>
                <c:pt idx="377270">
                  <c:v>157</c:v>
                </c:pt>
                <c:pt idx="377271">
                  <c:v>338</c:v>
                </c:pt>
                <c:pt idx="377272">
                  <c:v>502.97</c:v>
                </c:pt>
                <c:pt idx="377273">
                  <c:v>316</c:v>
                </c:pt>
                <c:pt idx="377274">
                  <c:v>146</c:v>
                </c:pt>
                <c:pt idx="377275">
                  <c:v>149</c:v>
                </c:pt>
                <c:pt idx="377276">
                  <c:v>476</c:v>
                </c:pt>
                <c:pt idx="377277">
                  <c:v>298.47000000000003</c:v>
                </c:pt>
                <c:pt idx="377278">
                  <c:v>224</c:v>
                </c:pt>
                <c:pt idx="377279">
                  <c:v>257</c:v>
                </c:pt>
                <c:pt idx="377280">
                  <c:v>162.97</c:v>
                </c:pt>
                <c:pt idx="377281">
                  <c:v>82</c:v>
                </c:pt>
                <c:pt idx="377282">
                  <c:v>210</c:v>
                </c:pt>
                <c:pt idx="377283">
                  <c:v>158</c:v>
                </c:pt>
                <c:pt idx="377284">
                  <c:v>236.47</c:v>
                </c:pt>
                <c:pt idx="377285">
                  <c:v>257</c:v>
                </c:pt>
                <c:pt idx="377286">
                  <c:v>189</c:v>
                </c:pt>
                <c:pt idx="377287">
                  <c:v>250</c:v>
                </c:pt>
                <c:pt idx="377288">
                  <c:v>182.94</c:v>
                </c:pt>
                <c:pt idx="377289">
                  <c:v>73</c:v>
                </c:pt>
                <c:pt idx="377290">
                  <c:v>173</c:v>
                </c:pt>
                <c:pt idx="377291">
                  <c:v>-20.5</c:v>
                </c:pt>
                <c:pt idx="377292">
                  <c:v>75</c:v>
                </c:pt>
                <c:pt idx="377293">
                  <c:v>111</c:v>
                </c:pt>
                <c:pt idx="377294">
                  <c:v>178.68</c:v>
                </c:pt>
                <c:pt idx="377295">
                  <c:v>35</c:v>
                </c:pt>
                <c:pt idx="377296">
                  <c:v>108</c:v>
                </c:pt>
                <c:pt idx="377297">
                  <c:v>22</c:v>
                </c:pt>
                <c:pt idx="377298">
                  <c:v>43</c:v>
                </c:pt>
                <c:pt idx="377299">
                  <c:v>65</c:v>
                </c:pt>
                <c:pt idx="377300">
                  <c:v>62.42</c:v>
                </c:pt>
                <c:pt idx="377301">
                  <c:v>80</c:v>
                </c:pt>
                <c:pt idx="377302">
                  <c:v>141.91999999999999</c:v>
                </c:pt>
                <c:pt idx="377303">
                  <c:v>168.92</c:v>
                </c:pt>
                <c:pt idx="377304">
                  <c:v>645.97</c:v>
                </c:pt>
                <c:pt idx="377305">
                  <c:v>33.08</c:v>
                </c:pt>
                <c:pt idx="377306">
                  <c:v>84.92</c:v>
                </c:pt>
                <c:pt idx="377307">
                  <c:v>96.5</c:v>
                </c:pt>
                <c:pt idx="377308">
                  <c:v>31.8</c:v>
                </c:pt>
                <c:pt idx="377309">
                  <c:v>77.92</c:v>
                </c:pt>
                <c:pt idx="377310">
                  <c:v>148.84</c:v>
                </c:pt>
                <c:pt idx="377311">
                  <c:v>87</c:v>
                </c:pt>
                <c:pt idx="377312">
                  <c:v>180.84</c:v>
                </c:pt>
                <c:pt idx="377313">
                  <c:v>17</c:v>
                </c:pt>
                <c:pt idx="377314">
                  <c:v>148.84</c:v>
                </c:pt>
                <c:pt idx="377315">
                  <c:v>15</c:v>
                </c:pt>
                <c:pt idx="377316">
                  <c:v>-3</c:v>
                </c:pt>
                <c:pt idx="377317">
                  <c:v>150.91999999999999</c:v>
                </c:pt>
                <c:pt idx="377318">
                  <c:v>12</c:v>
                </c:pt>
                <c:pt idx="377319">
                  <c:v>48.88</c:v>
                </c:pt>
                <c:pt idx="377320">
                  <c:v>5</c:v>
                </c:pt>
                <c:pt idx="377321">
                  <c:v>70.78</c:v>
                </c:pt>
                <c:pt idx="377322">
                  <c:v>86.8</c:v>
                </c:pt>
                <c:pt idx="377323">
                  <c:v>28</c:v>
                </c:pt>
                <c:pt idx="377324">
                  <c:v>56.88</c:v>
                </c:pt>
                <c:pt idx="377325">
                  <c:v>44.5</c:v>
                </c:pt>
                <c:pt idx="377326">
                  <c:v>105.84</c:v>
                </c:pt>
                <c:pt idx="377327">
                  <c:v>59.33</c:v>
                </c:pt>
                <c:pt idx="377328">
                  <c:v>66.92</c:v>
                </c:pt>
                <c:pt idx="377329">
                  <c:v>18</c:v>
                </c:pt>
                <c:pt idx="377330">
                  <c:v>15</c:v>
                </c:pt>
                <c:pt idx="377331">
                  <c:v>62.84</c:v>
                </c:pt>
                <c:pt idx="377332">
                  <c:v>33.520000000000003</c:v>
                </c:pt>
                <c:pt idx="377333">
                  <c:v>43.92</c:v>
                </c:pt>
                <c:pt idx="377334">
                  <c:v>128.84</c:v>
                </c:pt>
                <c:pt idx="377335">
                  <c:v>52.92</c:v>
                </c:pt>
                <c:pt idx="377336">
                  <c:v>11.85</c:v>
                </c:pt>
                <c:pt idx="377337">
                  <c:v>25.64</c:v>
                </c:pt>
                <c:pt idx="377338">
                  <c:v>17.88</c:v>
                </c:pt>
                <c:pt idx="377339">
                  <c:v>14.26</c:v>
                </c:pt>
                <c:pt idx="377340">
                  <c:v>32.64</c:v>
                </c:pt>
                <c:pt idx="377341">
                  <c:v>68.8</c:v>
                </c:pt>
                <c:pt idx="377342">
                  <c:v>14.24</c:v>
                </c:pt>
                <c:pt idx="377343">
                  <c:v>18</c:v>
                </c:pt>
                <c:pt idx="377344">
                  <c:v>25.92</c:v>
                </c:pt>
                <c:pt idx="377345">
                  <c:v>42.88</c:v>
                </c:pt>
                <c:pt idx="377346">
                  <c:v>48.8</c:v>
                </c:pt>
                <c:pt idx="377347">
                  <c:v>43.92</c:v>
                </c:pt>
                <c:pt idx="377348">
                  <c:v>43.92</c:v>
                </c:pt>
                <c:pt idx="377349">
                  <c:v>10</c:v>
                </c:pt>
                <c:pt idx="377350">
                  <c:v>30.76</c:v>
                </c:pt>
                <c:pt idx="377351">
                  <c:v>-8.92</c:v>
                </c:pt>
                <c:pt idx="377352">
                  <c:v>134.80000000000001</c:v>
                </c:pt>
                <c:pt idx="377353">
                  <c:v>129</c:v>
                </c:pt>
                <c:pt idx="377354">
                  <c:v>5.88</c:v>
                </c:pt>
                <c:pt idx="377355">
                  <c:v>5.88</c:v>
                </c:pt>
                <c:pt idx="377356">
                  <c:v>8</c:v>
                </c:pt>
                <c:pt idx="377357">
                  <c:v>5.88</c:v>
                </c:pt>
                <c:pt idx="377358">
                  <c:v>24.88</c:v>
                </c:pt>
                <c:pt idx="377359">
                  <c:v>27.76</c:v>
                </c:pt>
                <c:pt idx="377360">
                  <c:v>38.799999999999997</c:v>
                </c:pt>
                <c:pt idx="377361">
                  <c:v>63.72</c:v>
                </c:pt>
                <c:pt idx="377362">
                  <c:v>11.76</c:v>
                </c:pt>
                <c:pt idx="377363">
                  <c:v>-28.92</c:v>
                </c:pt>
                <c:pt idx="377364">
                  <c:v>28.92</c:v>
                </c:pt>
                <c:pt idx="377365">
                  <c:v>77.88</c:v>
                </c:pt>
                <c:pt idx="377366">
                  <c:v>28.92</c:v>
                </c:pt>
                <c:pt idx="377367">
                  <c:v>17.88</c:v>
                </c:pt>
                <c:pt idx="377368">
                  <c:v>20.88</c:v>
                </c:pt>
                <c:pt idx="377369">
                  <c:v>12</c:v>
                </c:pt>
                <c:pt idx="377370">
                  <c:v>28.92</c:v>
                </c:pt>
                <c:pt idx="377371">
                  <c:v>21.76</c:v>
                </c:pt>
                <c:pt idx="377372">
                  <c:v>5.88</c:v>
                </c:pt>
                <c:pt idx="377373">
                  <c:v>5.88</c:v>
                </c:pt>
                <c:pt idx="377374">
                  <c:v>65.72</c:v>
                </c:pt>
                <c:pt idx="377375">
                  <c:v>68.92</c:v>
                </c:pt>
                <c:pt idx="377376">
                  <c:v>30.92</c:v>
                </c:pt>
                <c:pt idx="377377">
                  <c:v>34.880000000000003</c:v>
                </c:pt>
                <c:pt idx="377378">
                  <c:v>69.599999999999994</c:v>
                </c:pt>
                <c:pt idx="377379">
                  <c:v>36.799999999999997</c:v>
                </c:pt>
                <c:pt idx="377380">
                  <c:v>34</c:v>
                </c:pt>
                <c:pt idx="377381">
                  <c:v>24</c:v>
                </c:pt>
                <c:pt idx="377382">
                  <c:v>36.799999999999997</c:v>
                </c:pt>
                <c:pt idx="377383">
                  <c:v>24</c:v>
                </c:pt>
                <c:pt idx="377384">
                  <c:v>48.65</c:v>
                </c:pt>
                <c:pt idx="377385">
                  <c:v>21</c:v>
                </c:pt>
                <c:pt idx="377386">
                  <c:v>20</c:v>
                </c:pt>
                <c:pt idx="377387">
                  <c:v>8</c:v>
                </c:pt>
                <c:pt idx="377388">
                  <c:v>23.76</c:v>
                </c:pt>
                <c:pt idx="377389">
                  <c:v>11</c:v>
                </c:pt>
                <c:pt idx="377390">
                  <c:v>25</c:v>
                </c:pt>
                <c:pt idx="377391">
                  <c:v>12132.29</c:v>
                </c:pt>
                <c:pt idx="377392">
                  <c:v>13994.82</c:v>
                </c:pt>
                <c:pt idx="377393">
                  <c:v>12673.78</c:v>
                </c:pt>
                <c:pt idx="377394">
                  <c:v>12497.92</c:v>
                </c:pt>
                <c:pt idx="377395">
                  <c:v>11307.86</c:v>
                </c:pt>
                <c:pt idx="377396">
                  <c:v>10037.89</c:v>
                </c:pt>
                <c:pt idx="377397">
                  <c:v>12903</c:v>
                </c:pt>
                <c:pt idx="377398">
                  <c:v>10019.36</c:v>
                </c:pt>
                <c:pt idx="377399">
                  <c:v>11549.58</c:v>
                </c:pt>
                <c:pt idx="377400">
                  <c:v>9566.65</c:v>
                </c:pt>
                <c:pt idx="377401">
                  <c:v>8716.17</c:v>
                </c:pt>
                <c:pt idx="377402">
                  <c:v>8811.09</c:v>
                </c:pt>
                <c:pt idx="377403">
                  <c:v>6574.05</c:v>
                </c:pt>
                <c:pt idx="377404">
                  <c:v>7887.32</c:v>
                </c:pt>
                <c:pt idx="377405">
                  <c:v>8093.34</c:v>
                </c:pt>
                <c:pt idx="377406">
                  <c:v>6760.33</c:v>
                </c:pt>
                <c:pt idx="377407">
                  <c:v>8139.88</c:v>
                </c:pt>
                <c:pt idx="377408">
                  <c:v>8110.39</c:v>
                </c:pt>
                <c:pt idx="377409">
                  <c:v>10487.56</c:v>
                </c:pt>
                <c:pt idx="377410">
                  <c:v>10748.44</c:v>
                </c:pt>
                <c:pt idx="377411">
                  <c:v>7962.54</c:v>
                </c:pt>
                <c:pt idx="377412">
                  <c:v>8567.25</c:v>
                </c:pt>
                <c:pt idx="377413">
                  <c:v>8204.3799999999992</c:v>
                </c:pt>
                <c:pt idx="377414">
                  <c:v>8448.34</c:v>
                </c:pt>
                <c:pt idx="377415">
                  <c:v>7381.33</c:v>
                </c:pt>
                <c:pt idx="377416">
                  <c:v>8073.02</c:v>
                </c:pt>
                <c:pt idx="377417">
                  <c:v>8624.14</c:v>
                </c:pt>
                <c:pt idx="377418">
                  <c:v>6441.9</c:v>
                </c:pt>
                <c:pt idx="377419">
                  <c:v>7254.9</c:v>
                </c:pt>
                <c:pt idx="377420">
                  <c:v>5696.79</c:v>
                </c:pt>
                <c:pt idx="377421">
                  <c:v>5611</c:v>
                </c:pt>
                <c:pt idx="377422">
                  <c:v>6913.95</c:v>
                </c:pt>
                <c:pt idx="377423">
                  <c:v>8118.47</c:v>
                </c:pt>
                <c:pt idx="377424">
                  <c:v>6603</c:v>
                </c:pt>
                <c:pt idx="377425">
                  <c:v>8067.05</c:v>
                </c:pt>
                <c:pt idx="377426">
                  <c:v>7637.97</c:v>
                </c:pt>
                <c:pt idx="377427">
                  <c:v>7216.32</c:v>
                </c:pt>
                <c:pt idx="377428">
                  <c:v>8190.38</c:v>
                </c:pt>
                <c:pt idx="377429">
                  <c:v>9352.56</c:v>
                </c:pt>
                <c:pt idx="377430">
                  <c:v>9044.44</c:v>
                </c:pt>
                <c:pt idx="377431">
                  <c:v>11660.4</c:v>
                </c:pt>
                <c:pt idx="377432">
                  <c:v>11822.6</c:v>
                </c:pt>
                <c:pt idx="377433">
                  <c:v>27019.8</c:v>
                </c:pt>
                <c:pt idx="377434">
                  <c:v>14092.6</c:v>
                </c:pt>
                <c:pt idx="377435">
                  <c:v>20661.72</c:v>
                </c:pt>
                <c:pt idx="377436">
                  <c:v>22119.919999999998</c:v>
                </c:pt>
                <c:pt idx="377437">
                  <c:v>42327.78</c:v>
                </c:pt>
                <c:pt idx="377438">
                  <c:v>17177.78</c:v>
                </c:pt>
                <c:pt idx="377439">
                  <c:v>10833.65</c:v>
                </c:pt>
                <c:pt idx="377440">
                  <c:v>6215.2</c:v>
                </c:pt>
                <c:pt idx="377441">
                  <c:v>7533.88</c:v>
                </c:pt>
                <c:pt idx="377442">
                  <c:v>7331.03</c:v>
                </c:pt>
                <c:pt idx="377443">
                  <c:v>7913.03</c:v>
                </c:pt>
                <c:pt idx="377444">
                  <c:v>10490.25</c:v>
                </c:pt>
                <c:pt idx="377445">
                  <c:v>15146.98</c:v>
                </c:pt>
                <c:pt idx="377446">
                  <c:v>12094.89</c:v>
                </c:pt>
                <c:pt idx="377447">
                  <c:v>11346.31</c:v>
                </c:pt>
                <c:pt idx="377448">
                  <c:v>10567.14</c:v>
                </c:pt>
                <c:pt idx="377449">
                  <c:v>9586.26</c:v>
                </c:pt>
                <c:pt idx="377450">
                  <c:v>8688.56</c:v>
                </c:pt>
                <c:pt idx="377451">
                  <c:v>7768.34</c:v>
                </c:pt>
                <c:pt idx="377452">
                  <c:v>9218.01</c:v>
                </c:pt>
                <c:pt idx="377453">
                  <c:v>7994.32</c:v>
                </c:pt>
                <c:pt idx="377454">
                  <c:v>9970.4</c:v>
                </c:pt>
                <c:pt idx="377455">
                  <c:v>8081.27</c:v>
                </c:pt>
                <c:pt idx="377456">
                  <c:v>6291.52</c:v>
                </c:pt>
                <c:pt idx="377457">
                  <c:v>5642.32</c:v>
                </c:pt>
                <c:pt idx="377458">
                  <c:v>6959.52</c:v>
                </c:pt>
                <c:pt idx="377459">
                  <c:v>5133.16</c:v>
                </c:pt>
                <c:pt idx="377460">
                  <c:v>6553.41</c:v>
                </c:pt>
                <c:pt idx="377461">
                  <c:v>6093.07</c:v>
                </c:pt>
                <c:pt idx="377462">
                  <c:v>7964.06</c:v>
                </c:pt>
                <c:pt idx="377463">
                  <c:v>7928.03</c:v>
                </c:pt>
                <c:pt idx="377464">
                  <c:v>7739.44</c:v>
                </c:pt>
                <c:pt idx="377465">
                  <c:v>7026.51</c:v>
                </c:pt>
                <c:pt idx="377466">
                  <c:v>5350.61</c:v>
                </c:pt>
                <c:pt idx="377467">
                  <c:v>5673.05</c:v>
                </c:pt>
                <c:pt idx="377468">
                  <c:v>5705.21</c:v>
                </c:pt>
                <c:pt idx="377469">
                  <c:v>7034.96</c:v>
                </c:pt>
                <c:pt idx="377470">
                  <c:v>5917.33</c:v>
                </c:pt>
                <c:pt idx="377471">
                  <c:v>6171.51</c:v>
                </c:pt>
                <c:pt idx="377472">
                  <c:v>5727.68</c:v>
                </c:pt>
                <c:pt idx="377473">
                  <c:v>6857.35</c:v>
                </c:pt>
                <c:pt idx="377474">
                  <c:v>7875.84</c:v>
                </c:pt>
                <c:pt idx="377475">
                  <c:v>5483.17</c:v>
                </c:pt>
                <c:pt idx="377476">
                  <c:v>5488.39</c:v>
                </c:pt>
                <c:pt idx="377477">
                  <c:v>6383.44</c:v>
                </c:pt>
                <c:pt idx="377478">
                  <c:v>7317.99</c:v>
                </c:pt>
                <c:pt idx="377479">
                  <c:v>7484.03</c:v>
                </c:pt>
                <c:pt idx="377480">
                  <c:v>8031.46</c:v>
                </c:pt>
                <c:pt idx="377481">
                  <c:v>7925.73</c:v>
                </c:pt>
                <c:pt idx="377482">
                  <c:v>6991.05</c:v>
                </c:pt>
                <c:pt idx="377483">
                  <c:v>14829.16</c:v>
                </c:pt>
                <c:pt idx="377484">
                  <c:v>11307.1</c:v>
                </c:pt>
                <c:pt idx="377485">
                  <c:v>30145.66</c:v>
                </c:pt>
                <c:pt idx="377486">
                  <c:v>13799.56</c:v>
                </c:pt>
                <c:pt idx="377487">
                  <c:v>14576.77</c:v>
                </c:pt>
                <c:pt idx="377488">
                  <c:v>18285.28</c:v>
                </c:pt>
                <c:pt idx="377489">
                  <c:v>32471.759999999998</c:v>
                </c:pt>
                <c:pt idx="377490">
                  <c:v>19177.41</c:v>
                </c:pt>
                <c:pt idx="377491">
                  <c:v>8272.07</c:v>
                </c:pt>
                <c:pt idx="377492">
                  <c:v>6565.63</c:v>
                </c:pt>
                <c:pt idx="377493">
                  <c:v>5309.6</c:v>
                </c:pt>
                <c:pt idx="377494">
                  <c:v>5818.78</c:v>
                </c:pt>
                <c:pt idx="377495">
                  <c:v>9496.7800000000007</c:v>
                </c:pt>
                <c:pt idx="377496">
                  <c:v>10346.450000000001</c:v>
                </c:pt>
                <c:pt idx="377497">
                  <c:v>11229.98</c:v>
                </c:pt>
                <c:pt idx="377498">
                  <c:v>9852.0400000000009</c:v>
                </c:pt>
                <c:pt idx="377499">
                  <c:v>8687.44</c:v>
                </c:pt>
                <c:pt idx="377500">
                  <c:v>9892.3700000000008</c:v>
                </c:pt>
                <c:pt idx="377501">
                  <c:v>7724.53</c:v>
                </c:pt>
                <c:pt idx="377502">
                  <c:v>5553.29</c:v>
                </c:pt>
                <c:pt idx="377503">
                  <c:v>6590</c:v>
                </c:pt>
                <c:pt idx="377504">
                  <c:v>9130.16</c:v>
                </c:pt>
                <c:pt idx="377505">
                  <c:v>6658.31</c:v>
                </c:pt>
                <c:pt idx="377506">
                  <c:v>6085.22</c:v>
                </c:pt>
                <c:pt idx="377507">
                  <c:v>4876.74</c:v>
                </c:pt>
                <c:pt idx="377508">
                  <c:v>5902.73</c:v>
                </c:pt>
                <c:pt idx="377509">
                  <c:v>4638.3100000000004</c:v>
                </c:pt>
                <c:pt idx="377510">
                  <c:v>5388.06</c:v>
                </c:pt>
                <c:pt idx="377511">
                  <c:v>4409.67</c:v>
                </c:pt>
                <c:pt idx="377512">
                  <c:v>5019.18</c:v>
                </c:pt>
                <c:pt idx="377513">
                  <c:v>6065.92</c:v>
                </c:pt>
                <c:pt idx="377514">
                  <c:v>5070.08</c:v>
                </c:pt>
                <c:pt idx="377515">
                  <c:v>4946.41</c:v>
                </c:pt>
                <c:pt idx="377516">
                  <c:v>5362.98</c:v>
                </c:pt>
                <c:pt idx="377517">
                  <c:v>6307.42</c:v>
                </c:pt>
                <c:pt idx="377518">
                  <c:v>5259.06</c:v>
                </c:pt>
                <c:pt idx="377519">
                  <c:v>5049.2</c:v>
                </c:pt>
                <c:pt idx="377520">
                  <c:v>5358.6</c:v>
                </c:pt>
                <c:pt idx="377521">
                  <c:v>5903.44</c:v>
                </c:pt>
                <c:pt idx="377522">
                  <c:v>5518.74</c:v>
                </c:pt>
                <c:pt idx="377523">
                  <c:v>5498.32</c:v>
                </c:pt>
                <c:pt idx="377524">
                  <c:v>4530.04</c:v>
                </c:pt>
                <c:pt idx="377525">
                  <c:v>4851</c:v>
                </c:pt>
                <c:pt idx="377526">
                  <c:v>5391.09</c:v>
                </c:pt>
                <c:pt idx="377527">
                  <c:v>4738.8</c:v>
                </c:pt>
                <c:pt idx="377528">
                  <c:v>4737.3599999999997</c:v>
                </c:pt>
                <c:pt idx="377529">
                  <c:v>4593.4399999999996</c:v>
                </c:pt>
                <c:pt idx="377530">
                  <c:v>5692.76</c:v>
                </c:pt>
                <c:pt idx="377531">
                  <c:v>6023.6</c:v>
                </c:pt>
                <c:pt idx="377532">
                  <c:v>5804.34</c:v>
                </c:pt>
                <c:pt idx="377533">
                  <c:v>7460.95</c:v>
                </c:pt>
                <c:pt idx="377534">
                  <c:v>1020.2</c:v>
                </c:pt>
                <c:pt idx="377535">
                  <c:v>1417.6</c:v>
                </c:pt>
                <c:pt idx="377536">
                  <c:v>2129.5</c:v>
                </c:pt>
                <c:pt idx="377537">
                  <c:v>1292.48</c:v>
                </c:pt>
                <c:pt idx="377538">
                  <c:v>1291.1400000000001</c:v>
                </c:pt>
                <c:pt idx="377539">
                  <c:v>1755.83</c:v>
                </c:pt>
                <c:pt idx="377540">
                  <c:v>2454.98</c:v>
                </c:pt>
                <c:pt idx="377541">
                  <c:v>2868.13</c:v>
                </c:pt>
                <c:pt idx="377542">
                  <c:v>7586.21</c:v>
                </c:pt>
                <c:pt idx="377543">
                  <c:v>8745.18</c:v>
                </c:pt>
                <c:pt idx="377544">
                  <c:v>4619.54</c:v>
                </c:pt>
                <c:pt idx="377545">
                  <c:v>5700.4</c:v>
                </c:pt>
                <c:pt idx="377546">
                  <c:v>5978.59</c:v>
                </c:pt>
                <c:pt idx="377547">
                  <c:v>11447.94</c:v>
                </c:pt>
                <c:pt idx="377548">
                  <c:v>9237.2199999999993</c:v>
                </c:pt>
                <c:pt idx="377549">
                  <c:v>11736.8</c:v>
                </c:pt>
                <c:pt idx="377550">
                  <c:v>15989.78</c:v>
                </c:pt>
                <c:pt idx="377551">
                  <c:v>12489.57</c:v>
                </c:pt>
                <c:pt idx="377552">
                  <c:v>7840.38</c:v>
                </c:pt>
                <c:pt idx="377553">
                  <c:v>6575.87</c:v>
                </c:pt>
                <c:pt idx="377554">
                  <c:v>5107.3500000000004</c:v>
                </c:pt>
                <c:pt idx="377555">
                  <c:v>5104.3100000000004</c:v>
                </c:pt>
                <c:pt idx="377556">
                  <c:v>3083.09</c:v>
                </c:pt>
                <c:pt idx="377557">
                  <c:v>2713.42</c:v>
                </c:pt>
                <c:pt idx="377558">
                  <c:v>2212.6799999999998</c:v>
                </c:pt>
                <c:pt idx="377559">
                  <c:v>1750.83</c:v>
                </c:pt>
                <c:pt idx="377560">
                  <c:v>2154.1799999999998</c:v>
                </c:pt>
                <c:pt idx="377561">
                  <c:v>1803.19</c:v>
                </c:pt>
                <c:pt idx="377562">
                  <c:v>1522.4</c:v>
                </c:pt>
                <c:pt idx="377563">
                  <c:v>1571.29</c:v>
                </c:pt>
                <c:pt idx="377564">
                  <c:v>1584.16</c:v>
                </c:pt>
                <c:pt idx="377565">
                  <c:v>2759.83</c:v>
                </c:pt>
                <c:pt idx="377566">
                  <c:v>2960.58</c:v>
                </c:pt>
                <c:pt idx="377567">
                  <c:v>2129.1799999999998</c:v>
                </c:pt>
                <c:pt idx="377568">
                  <c:v>1082.55</c:v>
                </c:pt>
                <c:pt idx="377569">
                  <c:v>764.17</c:v>
                </c:pt>
                <c:pt idx="377570">
                  <c:v>579.82000000000005</c:v>
                </c:pt>
                <c:pt idx="377571">
                  <c:v>405.46</c:v>
                </c:pt>
                <c:pt idx="377572">
                  <c:v>362.4</c:v>
                </c:pt>
                <c:pt idx="377573">
                  <c:v>493.88</c:v>
                </c:pt>
                <c:pt idx="377574">
                  <c:v>722.83</c:v>
                </c:pt>
                <c:pt idx="377575">
                  <c:v>854.54</c:v>
                </c:pt>
                <c:pt idx="377576">
                  <c:v>1155</c:v>
                </c:pt>
                <c:pt idx="377577">
                  <c:v>1864.29</c:v>
                </c:pt>
                <c:pt idx="377578">
                  <c:v>1948.64</c:v>
                </c:pt>
                <c:pt idx="377579">
                  <c:v>1814.21</c:v>
                </c:pt>
                <c:pt idx="377580">
                  <c:v>1959.59</c:v>
                </c:pt>
                <c:pt idx="377581">
                  <c:v>633.16</c:v>
                </c:pt>
                <c:pt idx="377582">
                  <c:v>277.5</c:v>
                </c:pt>
                <c:pt idx="377583">
                  <c:v>208.74</c:v>
                </c:pt>
                <c:pt idx="377584">
                  <c:v>192.6</c:v>
                </c:pt>
                <c:pt idx="377585">
                  <c:v>286.99</c:v>
                </c:pt>
                <c:pt idx="377586">
                  <c:v>576.07000000000005</c:v>
                </c:pt>
                <c:pt idx="377587">
                  <c:v>766.73</c:v>
                </c:pt>
                <c:pt idx="377588">
                  <c:v>1665.22</c:v>
                </c:pt>
                <c:pt idx="377589">
                  <c:v>1069.54</c:v>
                </c:pt>
                <c:pt idx="377590">
                  <c:v>1245.53</c:v>
                </c:pt>
                <c:pt idx="377591">
                  <c:v>1328.25</c:v>
                </c:pt>
                <c:pt idx="377592">
                  <c:v>1758.74</c:v>
                </c:pt>
                <c:pt idx="377593">
                  <c:v>1766.31</c:v>
                </c:pt>
                <c:pt idx="377594">
                  <c:v>2173.81</c:v>
                </c:pt>
                <c:pt idx="377595">
                  <c:v>2621.95</c:v>
                </c:pt>
                <c:pt idx="377596">
                  <c:v>4638.97</c:v>
                </c:pt>
                <c:pt idx="377597">
                  <c:v>8079.75</c:v>
                </c:pt>
                <c:pt idx="377598">
                  <c:v>8434.26</c:v>
                </c:pt>
                <c:pt idx="377599">
                  <c:v>12702.78</c:v>
                </c:pt>
                <c:pt idx="377600">
                  <c:v>20643.669999999998</c:v>
                </c:pt>
                <c:pt idx="377601">
                  <c:v>12047.25</c:v>
                </c:pt>
                <c:pt idx="377602">
                  <c:v>14743.05</c:v>
                </c:pt>
                <c:pt idx="377603">
                  <c:v>13152.85</c:v>
                </c:pt>
                <c:pt idx="377604">
                  <c:v>10301.43</c:v>
                </c:pt>
                <c:pt idx="377605">
                  <c:v>6205.6</c:v>
                </c:pt>
                <c:pt idx="377606">
                  <c:v>5244.58</c:v>
                </c:pt>
                <c:pt idx="377607">
                  <c:v>4036.1</c:v>
                </c:pt>
                <c:pt idx="377608">
                  <c:v>2743.4</c:v>
                </c:pt>
                <c:pt idx="377609">
                  <c:v>3393.59</c:v>
                </c:pt>
                <c:pt idx="377610">
                  <c:v>2210.54</c:v>
                </c:pt>
                <c:pt idx="377611">
                  <c:v>1945.26</c:v>
                </c:pt>
                <c:pt idx="377612">
                  <c:v>1617.35</c:v>
                </c:pt>
                <c:pt idx="377613">
                  <c:v>1212.8900000000001</c:v>
                </c:pt>
                <c:pt idx="377614">
                  <c:v>1382.65</c:v>
                </c:pt>
                <c:pt idx="377615">
                  <c:v>1544.13</c:v>
                </c:pt>
                <c:pt idx="377616">
                  <c:v>1386.04</c:v>
                </c:pt>
                <c:pt idx="377617">
                  <c:v>2209.4699999999998</c:v>
                </c:pt>
                <c:pt idx="377618">
                  <c:v>2666.82</c:v>
                </c:pt>
                <c:pt idx="377619">
                  <c:v>2722.73</c:v>
                </c:pt>
                <c:pt idx="377620">
                  <c:v>2830.29</c:v>
                </c:pt>
                <c:pt idx="377621">
                  <c:v>1869.29</c:v>
                </c:pt>
                <c:pt idx="377622">
                  <c:v>2155.11</c:v>
                </c:pt>
                <c:pt idx="377623">
                  <c:v>945.8</c:v>
                </c:pt>
                <c:pt idx="377624">
                  <c:v>599.72</c:v>
                </c:pt>
                <c:pt idx="377625">
                  <c:v>279.8</c:v>
                </c:pt>
                <c:pt idx="377626">
                  <c:v>870.75</c:v>
                </c:pt>
                <c:pt idx="377627">
                  <c:v>932.88</c:v>
                </c:pt>
                <c:pt idx="377628">
                  <c:v>1314.73</c:v>
                </c:pt>
                <c:pt idx="377629">
                  <c:v>2030.67</c:v>
                </c:pt>
                <c:pt idx="377630">
                  <c:v>3092.46</c:v>
                </c:pt>
                <c:pt idx="377631">
                  <c:v>2771.09</c:v>
                </c:pt>
                <c:pt idx="377632">
                  <c:v>2271.2600000000002</c:v>
                </c:pt>
                <c:pt idx="377633">
                  <c:v>730.52</c:v>
                </c:pt>
                <c:pt idx="377634">
                  <c:v>397.68</c:v>
                </c:pt>
                <c:pt idx="377635">
                  <c:v>425.68</c:v>
                </c:pt>
                <c:pt idx="377636">
                  <c:v>545.6</c:v>
                </c:pt>
                <c:pt idx="377637">
                  <c:v>461.53</c:v>
                </c:pt>
                <c:pt idx="377638">
                  <c:v>648.47</c:v>
                </c:pt>
                <c:pt idx="377639">
                  <c:v>1178.54</c:v>
                </c:pt>
                <c:pt idx="377640">
                  <c:v>1602.2</c:v>
                </c:pt>
                <c:pt idx="377641">
                  <c:v>847.45</c:v>
                </c:pt>
                <c:pt idx="377642">
                  <c:v>1235.1199999999999</c:v>
                </c:pt>
                <c:pt idx="377643">
                  <c:v>1508.76</c:v>
                </c:pt>
                <c:pt idx="377644">
                  <c:v>2952.06</c:v>
                </c:pt>
                <c:pt idx="377645">
                  <c:v>3585.06</c:v>
                </c:pt>
                <c:pt idx="377646">
                  <c:v>4090.27</c:v>
                </c:pt>
                <c:pt idx="377647">
                  <c:v>8638.68</c:v>
                </c:pt>
                <c:pt idx="377648">
                  <c:v>6002.97</c:v>
                </c:pt>
                <c:pt idx="377649">
                  <c:v>6560.65</c:v>
                </c:pt>
                <c:pt idx="377650">
                  <c:v>5411.48</c:v>
                </c:pt>
                <c:pt idx="377651">
                  <c:v>6214.41</c:v>
                </c:pt>
                <c:pt idx="377652">
                  <c:v>15661.76</c:v>
                </c:pt>
                <c:pt idx="377653">
                  <c:v>19726.490000000002</c:v>
                </c:pt>
                <c:pt idx="377654">
                  <c:v>17958.12</c:v>
                </c:pt>
                <c:pt idx="377655">
                  <c:v>16394.55</c:v>
                </c:pt>
                <c:pt idx="377656">
                  <c:v>8943.11</c:v>
                </c:pt>
                <c:pt idx="377657">
                  <c:v>9090.7199999999993</c:v>
                </c:pt>
                <c:pt idx="377658">
                  <c:v>6809.79</c:v>
                </c:pt>
                <c:pt idx="377659">
                  <c:v>4550.41</c:v>
                </c:pt>
                <c:pt idx="377660">
                  <c:v>2951.63</c:v>
                </c:pt>
                <c:pt idx="377661">
                  <c:v>2506.1799999999998</c:v>
                </c:pt>
                <c:pt idx="377662">
                  <c:v>1457.65</c:v>
                </c:pt>
                <c:pt idx="377663">
                  <c:v>1090.0999999999999</c:v>
                </c:pt>
                <c:pt idx="377664">
                  <c:v>1429.6</c:v>
                </c:pt>
                <c:pt idx="377665">
                  <c:v>1276.1300000000001</c:v>
                </c:pt>
                <c:pt idx="377666">
                  <c:v>1639.85</c:v>
                </c:pt>
                <c:pt idx="377667">
                  <c:v>2715.58</c:v>
                </c:pt>
                <c:pt idx="377668">
                  <c:v>2384.2800000000002</c:v>
                </c:pt>
                <c:pt idx="377669">
                  <c:v>3522.23</c:v>
                </c:pt>
                <c:pt idx="377670">
                  <c:v>2790.65</c:v>
                </c:pt>
                <c:pt idx="377671">
                  <c:v>2533.85</c:v>
                </c:pt>
                <c:pt idx="377672">
                  <c:v>2264.92</c:v>
                </c:pt>
                <c:pt idx="377673">
                  <c:v>1435.96</c:v>
                </c:pt>
                <c:pt idx="377674">
                  <c:v>1441.04</c:v>
                </c:pt>
                <c:pt idx="377675">
                  <c:v>762.71</c:v>
                </c:pt>
                <c:pt idx="377676">
                  <c:v>732.46</c:v>
                </c:pt>
                <c:pt idx="377677">
                  <c:v>4252</c:v>
                </c:pt>
                <c:pt idx="377678">
                  <c:v>3033</c:v>
                </c:pt>
                <c:pt idx="377679">
                  <c:v>1789</c:v>
                </c:pt>
                <c:pt idx="377680">
                  <c:v>7845</c:v>
                </c:pt>
                <c:pt idx="377681">
                  <c:v>2047</c:v>
                </c:pt>
                <c:pt idx="377682">
                  <c:v>2698</c:v>
                </c:pt>
                <c:pt idx="377683">
                  <c:v>3858</c:v>
                </c:pt>
                <c:pt idx="377684">
                  <c:v>2792</c:v>
                </c:pt>
                <c:pt idx="377685">
                  <c:v>1413</c:v>
                </c:pt>
                <c:pt idx="377686">
                  <c:v>3283</c:v>
                </c:pt>
                <c:pt idx="377687">
                  <c:v>2943</c:v>
                </c:pt>
                <c:pt idx="377688">
                  <c:v>2046</c:v>
                </c:pt>
                <c:pt idx="377689">
                  <c:v>3939</c:v>
                </c:pt>
                <c:pt idx="377690">
                  <c:v>4568</c:v>
                </c:pt>
                <c:pt idx="377691">
                  <c:v>1931</c:v>
                </c:pt>
                <c:pt idx="377692">
                  <c:v>870</c:v>
                </c:pt>
                <c:pt idx="377693">
                  <c:v>3931</c:v>
                </c:pt>
                <c:pt idx="377694">
                  <c:v>2783</c:v>
                </c:pt>
                <c:pt idx="377695">
                  <c:v>2278</c:v>
                </c:pt>
                <c:pt idx="377696">
                  <c:v>2231</c:v>
                </c:pt>
                <c:pt idx="377697">
                  <c:v>2866</c:v>
                </c:pt>
                <c:pt idx="377698">
                  <c:v>3057</c:v>
                </c:pt>
                <c:pt idx="377699">
                  <c:v>2153</c:v>
                </c:pt>
                <c:pt idx="377700">
                  <c:v>2285</c:v>
                </c:pt>
                <c:pt idx="377701">
                  <c:v>1930</c:v>
                </c:pt>
                <c:pt idx="377702">
                  <c:v>1035</c:v>
                </c:pt>
                <c:pt idx="377703">
                  <c:v>3365</c:v>
                </c:pt>
                <c:pt idx="377704">
                  <c:v>4150</c:v>
                </c:pt>
                <c:pt idx="377705">
                  <c:v>4585</c:v>
                </c:pt>
                <c:pt idx="377706">
                  <c:v>4340</c:v>
                </c:pt>
                <c:pt idx="377707">
                  <c:v>2180</c:v>
                </c:pt>
                <c:pt idx="377708">
                  <c:v>4175</c:v>
                </c:pt>
                <c:pt idx="377709">
                  <c:v>2265</c:v>
                </c:pt>
                <c:pt idx="377710">
                  <c:v>2905</c:v>
                </c:pt>
                <c:pt idx="377711">
                  <c:v>2905</c:v>
                </c:pt>
                <c:pt idx="377712">
                  <c:v>3300</c:v>
                </c:pt>
                <c:pt idx="377713">
                  <c:v>1890</c:v>
                </c:pt>
                <c:pt idx="377714">
                  <c:v>1980</c:v>
                </c:pt>
                <c:pt idx="377715">
                  <c:v>3640</c:v>
                </c:pt>
                <c:pt idx="377716">
                  <c:v>3700</c:v>
                </c:pt>
                <c:pt idx="377717">
                  <c:v>2410</c:v>
                </c:pt>
                <c:pt idx="377718">
                  <c:v>1240</c:v>
                </c:pt>
                <c:pt idx="377719">
                  <c:v>4085</c:v>
                </c:pt>
                <c:pt idx="377720">
                  <c:v>2665</c:v>
                </c:pt>
                <c:pt idx="377721">
                  <c:v>1330</c:v>
                </c:pt>
                <c:pt idx="377722">
                  <c:v>1925</c:v>
                </c:pt>
                <c:pt idx="377723">
                  <c:v>360</c:v>
                </c:pt>
                <c:pt idx="377724">
                  <c:v>1340</c:v>
                </c:pt>
                <c:pt idx="377725">
                  <c:v>1365</c:v>
                </c:pt>
                <c:pt idx="377726">
                  <c:v>1170</c:v>
                </c:pt>
                <c:pt idx="377727">
                  <c:v>6405</c:v>
                </c:pt>
                <c:pt idx="377728">
                  <c:v>3425</c:v>
                </c:pt>
                <c:pt idx="377729">
                  <c:v>4070</c:v>
                </c:pt>
                <c:pt idx="377730">
                  <c:v>4980</c:v>
                </c:pt>
                <c:pt idx="377731">
                  <c:v>3615</c:v>
                </c:pt>
                <c:pt idx="377732">
                  <c:v>1485</c:v>
                </c:pt>
                <c:pt idx="377733">
                  <c:v>3525</c:v>
                </c:pt>
                <c:pt idx="377734">
                  <c:v>1870</c:v>
                </c:pt>
                <c:pt idx="377735">
                  <c:v>2420</c:v>
                </c:pt>
                <c:pt idx="377736">
                  <c:v>6655</c:v>
                </c:pt>
                <c:pt idx="377737">
                  <c:v>5910</c:v>
                </c:pt>
                <c:pt idx="377738">
                  <c:v>3955</c:v>
                </c:pt>
                <c:pt idx="377739">
                  <c:v>6055</c:v>
                </c:pt>
                <c:pt idx="377740">
                  <c:v>3830</c:v>
                </c:pt>
                <c:pt idx="377741">
                  <c:v>1780</c:v>
                </c:pt>
                <c:pt idx="377742">
                  <c:v>3255</c:v>
                </c:pt>
                <c:pt idx="377743">
                  <c:v>2430</c:v>
                </c:pt>
                <c:pt idx="377744">
                  <c:v>2775</c:v>
                </c:pt>
                <c:pt idx="377745">
                  <c:v>1770</c:v>
                </c:pt>
                <c:pt idx="377746">
                  <c:v>995</c:v>
                </c:pt>
                <c:pt idx="377747">
                  <c:v>6490</c:v>
                </c:pt>
                <c:pt idx="377748">
                  <c:v>3350</c:v>
                </c:pt>
                <c:pt idx="377749">
                  <c:v>2680</c:v>
                </c:pt>
                <c:pt idx="377750">
                  <c:v>2210</c:v>
                </c:pt>
                <c:pt idx="377751">
                  <c:v>3900</c:v>
                </c:pt>
                <c:pt idx="377752">
                  <c:v>2190</c:v>
                </c:pt>
                <c:pt idx="377753">
                  <c:v>3090</c:v>
                </c:pt>
                <c:pt idx="377754">
                  <c:v>1730</c:v>
                </c:pt>
                <c:pt idx="377755">
                  <c:v>3765</c:v>
                </c:pt>
                <c:pt idx="377756">
                  <c:v>2760</c:v>
                </c:pt>
                <c:pt idx="377757">
                  <c:v>1485</c:v>
                </c:pt>
                <c:pt idx="377758">
                  <c:v>2585</c:v>
                </c:pt>
                <c:pt idx="377759">
                  <c:v>1000</c:v>
                </c:pt>
                <c:pt idx="377760">
                  <c:v>3880</c:v>
                </c:pt>
                <c:pt idx="377761">
                  <c:v>3515</c:v>
                </c:pt>
                <c:pt idx="377762">
                  <c:v>2550</c:v>
                </c:pt>
                <c:pt idx="377763">
                  <c:v>5560</c:v>
                </c:pt>
                <c:pt idx="377764">
                  <c:v>4465</c:v>
                </c:pt>
                <c:pt idx="377765">
                  <c:v>4000</c:v>
                </c:pt>
                <c:pt idx="377766">
                  <c:v>2410</c:v>
                </c:pt>
                <c:pt idx="377767">
                  <c:v>4700</c:v>
                </c:pt>
                <c:pt idx="377768">
                  <c:v>3360</c:v>
                </c:pt>
                <c:pt idx="377769">
                  <c:v>2840</c:v>
                </c:pt>
                <c:pt idx="377770">
                  <c:v>1595</c:v>
                </c:pt>
                <c:pt idx="377771">
                  <c:v>3495</c:v>
                </c:pt>
                <c:pt idx="377772">
                  <c:v>2780</c:v>
                </c:pt>
                <c:pt idx="377773">
                  <c:v>2045</c:v>
                </c:pt>
                <c:pt idx="377774">
                  <c:v>6024</c:v>
                </c:pt>
                <c:pt idx="377775">
                  <c:v>2835</c:v>
                </c:pt>
                <c:pt idx="377776">
                  <c:v>4900</c:v>
                </c:pt>
                <c:pt idx="377777">
                  <c:v>4555</c:v>
                </c:pt>
                <c:pt idx="377778">
                  <c:v>3340</c:v>
                </c:pt>
                <c:pt idx="377779">
                  <c:v>2395</c:v>
                </c:pt>
                <c:pt idx="377780">
                  <c:v>2010</c:v>
                </c:pt>
                <c:pt idx="377781">
                  <c:v>3615</c:v>
                </c:pt>
                <c:pt idx="377782">
                  <c:v>3085</c:v>
                </c:pt>
                <c:pt idx="377783">
                  <c:v>6975</c:v>
                </c:pt>
                <c:pt idx="377784">
                  <c:v>562.38</c:v>
                </c:pt>
                <c:pt idx="377785">
                  <c:v>477.8</c:v>
                </c:pt>
                <c:pt idx="377786">
                  <c:v>517.12</c:v>
                </c:pt>
                <c:pt idx="377787">
                  <c:v>283.5</c:v>
                </c:pt>
                <c:pt idx="377788">
                  <c:v>480</c:v>
                </c:pt>
                <c:pt idx="377789">
                  <c:v>356.79</c:v>
                </c:pt>
                <c:pt idx="377790">
                  <c:v>397.15</c:v>
                </c:pt>
                <c:pt idx="377791">
                  <c:v>252.22</c:v>
                </c:pt>
                <c:pt idx="377792">
                  <c:v>485.4</c:v>
                </c:pt>
                <c:pt idx="377793">
                  <c:v>350.46</c:v>
                </c:pt>
                <c:pt idx="377794">
                  <c:v>283.62</c:v>
                </c:pt>
                <c:pt idx="377795">
                  <c:v>306.69</c:v>
                </c:pt>
                <c:pt idx="377796">
                  <c:v>234.2</c:v>
                </c:pt>
                <c:pt idx="377797">
                  <c:v>255.45</c:v>
                </c:pt>
                <c:pt idx="377798">
                  <c:v>344.57</c:v>
                </c:pt>
                <c:pt idx="377799">
                  <c:v>308.76</c:v>
                </c:pt>
                <c:pt idx="377800">
                  <c:v>359.05</c:v>
                </c:pt>
                <c:pt idx="377801">
                  <c:v>273.13</c:v>
                </c:pt>
                <c:pt idx="377802">
                  <c:v>286.31</c:v>
                </c:pt>
                <c:pt idx="377803">
                  <c:v>255.68</c:v>
                </c:pt>
                <c:pt idx="377804">
                  <c:v>395.19</c:v>
                </c:pt>
                <c:pt idx="377805">
                  <c:v>368.34</c:v>
                </c:pt>
                <c:pt idx="377806">
                  <c:v>290.08</c:v>
                </c:pt>
                <c:pt idx="377807">
                  <c:v>283.32</c:v>
                </c:pt>
                <c:pt idx="377808">
                  <c:v>251.92</c:v>
                </c:pt>
                <c:pt idx="377809">
                  <c:v>284.48</c:v>
                </c:pt>
                <c:pt idx="377810">
                  <c:v>267.07</c:v>
                </c:pt>
                <c:pt idx="377811">
                  <c:v>337.93</c:v>
                </c:pt>
                <c:pt idx="377812">
                  <c:v>209.42</c:v>
                </c:pt>
                <c:pt idx="377813">
                  <c:v>296.20999999999998</c:v>
                </c:pt>
                <c:pt idx="377814">
                  <c:v>289.27</c:v>
                </c:pt>
                <c:pt idx="377815">
                  <c:v>271.5</c:v>
                </c:pt>
                <c:pt idx="377816">
                  <c:v>225.12</c:v>
                </c:pt>
                <c:pt idx="377817">
                  <c:v>190.89</c:v>
                </c:pt>
                <c:pt idx="377818">
                  <c:v>353.14</c:v>
                </c:pt>
                <c:pt idx="377819">
                  <c:v>298.74</c:v>
                </c:pt>
                <c:pt idx="377820">
                  <c:v>295.72000000000003</c:v>
                </c:pt>
                <c:pt idx="377821">
                  <c:v>282.67</c:v>
                </c:pt>
                <c:pt idx="377822">
                  <c:v>269.69</c:v>
                </c:pt>
                <c:pt idx="377823">
                  <c:v>351.13</c:v>
                </c:pt>
                <c:pt idx="377824">
                  <c:v>316.43</c:v>
                </c:pt>
                <c:pt idx="377825">
                  <c:v>559.25</c:v>
                </c:pt>
                <c:pt idx="377826">
                  <c:v>658.14</c:v>
                </c:pt>
                <c:pt idx="377827">
                  <c:v>655.20000000000005</c:v>
                </c:pt>
                <c:pt idx="377828">
                  <c:v>1149.42</c:v>
                </c:pt>
                <c:pt idx="377829">
                  <c:v>1540.15</c:v>
                </c:pt>
                <c:pt idx="377830">
                  <c:v>2150.9499999999998</c:v>
                </c:pt>
                <c:pt idx="377831">
                  <c:v>980.97</c:v>
                </c:pt>
                <c:pt idx="377832">
                  <c:v>253.63</c:v>
                </c:pt>
                <c:pt idx="377833">
                  <c:v>290.14999999999998</c:v>
                </c:pt>
                <c:pt idx="377834">
                  <c:v>252.44</c:v>
                </c:pt>
                <c:pt idx="377835">
                  <c:v>210.24</c:v>
                </c:pt>
                <c:pt idx="377836">
                  <c:v>137.6</c:v>
                </c:pt>
                <c:pt idx="377837">
                  <c:v>310.77999999999997</c:v>
                </c:pt>
                <c:pt idx="377838">
                  <c:v>341.89</c:v>
                </c:pt>
                <c:pt idx="377839">
                  <c:v>233.16</c:v>
                </c:pt>
                <c:pt idx="377840">
                  <c:v>223.07</c:v>
                </c:pt>
                <c:pt idx="377841">
                  <c:v>214.59</c:v>
                </c:pt>
                <c:pt idx="377842">
                  <c:v>212.1</c:v>
                </c:pt>
                <c:pt idx="377843">
                  <c:v>135.54</c:v>
                </c:pt>
                <c:pt idx="377844">
                  <c:v>137.85</c:v>
                </c:pt>
                <c:pt idx="377845">
                  <c:v>283.35000000000002</c:v>
                </c:pt>
                <c:pt idx="377846">
                  <c:v>196.82</c:v>
                </c:pt>
                <c:pt idx="377847">
                  <c:v>199.92</c:v>
                </c:pt>
                <c:pt idx="377848">
                  <c:v>163.63</c:v>
                </c:pt>
                <c:pt idx="377849">
                  <c:v>201.02</c:v>
                </c:pt>
                <c:pt idx="377850">
                  <c:v>221.96</c:v>
                </c:pt>
                <c:pt idx="377851">
                  <c:v>158.19</c:v>
                </c:pt>
                <c:pt idx="377852">
                  <c:v>123.54</c:v>
                </c:pt>
                <c:pt idx="377853">
                  <c:v>143.80000000000001</c:v>
                </c:pt>
                <c:pt idx="377854">
                  <c:v>117.19</c:v>
                </c:pt>
                <c:pt idx="377855">
                  <c:v>120.39</c:v>
                </c:pt>
                <c:pt idx="377856">
                  <c:v>160.87</c:v>
                </c:pt>
                <c:pt idx="377857">
                  <c:v>123.71</c:v>
                </c:pt>
                <c:pt idx="377858">
                  <c:v>103.81</c:v>
                </c:pt>
                <c:pt idx="377859">
                  <c:v>165.4</c:v>
                </c:pt>
                <c:pt idx="377860">
                  <c:v>206.03</c:v>
                </c:pt>
                <c:pt idx="377861">
                  <c:v>-0.65</c:v>
                </c:pt>
                <c:pt idx="377862">
                  <c:v>191.9</c:v>
                </c:pt>
                <c:pt idx="377863">
                  <c:v>185.12</c:v>
                </c:pt>
                <c:pt idx="377864">
                  <c:v>43.33</c:v>
                </c:pt>
                <c:pt idx="377865">
                  <c:v>169.71</c:v>
                </c:pt>
                <c:pt idx="377866">
                  <c:v>194.32</c:v>
                </c:pt>
                <c:pt idx="377867">
                  <c:v>128.05000000000001</c:v>
                </c:pt>
                <c:pt idx="377868">
                  <c:v>181.1</c:v>
                </c:pt>
                <c:pt idx="377869">
                  <c:v>195.81</c:v>
                </c:pt>
                <c:pt idx="377870">
                  <c:v>132.44</c:v>
                </c:pt>
                <c:pt idx="377871">
                  <c:v>153.32</c:v>
                </c:pt>
                <c:pt idx="377872">
                  <c:v>178.13</c:v>
                </c:pt>
                <c:pt idx="377873">
                  <c:v>143.57</c:v>
                </c:pt>
                <c:pt idx="377874">
                  <c:v>121.63</c:v>
                </c:pt>
                <c:pt idx="377875">
                  <c:v>248.28</c:v>
                </c:pt>
                <c:pt idx="377876">
                  <c:v>149.91</c:v>
                </c:pt>
                <c:pt idx="377877">
                  <c:v>134.66999999999999</c:v>
                </c:pt>
                <c:pt idx="377878">
                  <c:v>494.72</c:v>
                </c:pt>
                <c:pt idx="377879">
                  <c:v>492.44</c:v>
                </c:pt>
                <c:pt idx="377880">
                  <c:v>607.49</c:v>
                </c:pt>
                <c:pt idx="377881">
                  <c:v>1151.8499999999999</c:v>
                </c:pt>
                <c:pt idx="377882">
                  <c:v>1037.69</c:v>
                </c:pt>
                <c:pt idx="377883">
                  <c:v>480.53</c:v>
                </c:pt>
                <c:pt idx="377884">
                  <c:v>58.3</c:v>
                </c:pt>
                <c:pt idx="377885">
                  <c:v>98.45</c:v>
                </c:pt>
                <c:pt idx="377886">
                  <c:v>92.27</c:v>
                </c:pt>
                <c:pt idx="377887">
                  <c:v>41.54</c:v>
                </c:pt>
                <c:pt idx="377888">
                  <c:v>89.04</c:v>
                </c:pt>
                <c:pt idx="377889">
                  <c:v>255.67</c:v>
                </c:pt>
                <c:pt idx="377890">
                  <c:v>190.51</c:v>
                </c:pt>
                <c:pt idx="377891">
                  <c:v>136.72</c:v>
                </c:pt>
                <c:pt idx="377892">
                  <c:v>71.61</c:v>
                </c:pt>
                <c:pt idx="377893">
                  <c:v>90.68</c:v>
                </c:pt>
                <c:pt idx="377894">
                  <c:v>190.66</c:v>
                </c:pt>
                <c:pt idx="377895">
                  <c:v>105.48</c:v>
                </c:pt>
                <c:pt idx="377896">
                  <c:v>88.82</c:v>
                </c:pt>
                <c:pt idx="377897">
                  <c:v>168.42</c:v>
                </c:pt>
                <c:pt idx="377898">
                  <c:v>180.14</c:v>
                </c:pt>
                <c:pt idx="377899">
                  <c:v>120.04</c:v>
                </c:pt>
                <c:pt idx="377900">
                  <c:v>189.72</c:v>
                </c:pt>
                <c:pt idx="377901">
                  <c:v>141.04</c:v>
                </c:pt>
                <c:pt idx="377902">
                  <c:v>162.71</c:v>
                </c:pt>
                <c:pt idx="377903">
                  <c:v>137.61000000000001</c:v>
                </c:pt>
                <c:pt idx="377904">
                  <c:v>133.66999999999999</c:v>
                </c:pt>
                <c:pt idx="377905">
                  <c:v>141.94</c:v>
                </c:pt>
                <c:pt idx="377906">
                  <c:v>202.71</c:v>
                </c:pt>
                <c:pt idx="377907">
                  <c:v>150.61000000000001</c:v>
                </c:pt>
                <c:pt idx="377908">
                  <c:v>149.9</c:v>
                </c:pt>
                <c:pt idx="377909">
                  <c:v>209.6</c:v>
                </c:pt>
                <c:pt idx="377910">
                  <c:v>106.49</c:v>
                </c:pt>
                <c:pt idx="377911">
                  <c:v>85.79</c:v>
                </c:pt>
                <c:pt idx="377912">
                  <c:v>131.38</c:v>
                </c:pt>
                <c:pt idx="377913">
                  <c:v>91.38</c:v>
                </c:pt>
                <c:pt idx="377914">
                  <c:v>129.97999999999999</c:v>
                </c:pt>
                <c:pt idx="377915">
                  <c:v>112.79</c:v>
                </c:pt>
                <c:pt idx="377916">
                  <c:v>134</c:v>
                </c:pt>
                <c:pt idx="377917">
                  <c:v>150.91</c:v>
                </c:pt>
                <c:pt idx="377918">
                  <c:v>200.73</c:v>
                </c:pt>
                <c:pt idx="377919">
                  <c:v>82.86</c:v>
                </c:pt>
                <c:pt idx="377920">
                  <c:v>178.4</c:v>
                </c:pt>
                <c:pt idx="377921">
                  <c:v>210.25</c:v>
                </c:pt>
                <c:pt idx="377922">
                  <c:v>79.87</c:v>
                </c:pt>
                <c:pt idx="377923">
                  <c:v>205.96</c:v>
                </c:pt>
                <c:pt idx="377924">
                  <c:v>130.86000000000001</c:v>
                </c:pt>
                <c:pt idx="377925">
                  <c:v>75.33</c:v>
                </c:pt>
                <c:pt idx="377926">
                  <c:v>134.01</c:v>
                </c:pt>
                <c:pt idx="377927">
                  <c:v>140.80000000000001</c:v>
                </c:pt>
                <c:pt idx="377928">
                  <c:v>123.2</c:v>
                </c:pt>
                <c:pt idx="377929">
                  <c:v>52.8</c:v>
                </c:pt>
                <c:pt idx="377930">
                  <c:v>61.6</c:v>
                </c:pt>
                <c:pt idx="377931">
                  <c:v>96.8</c:v>
                </c:pt>
                <c:pt idx="377932">
                  <c:v>105.6</c:v>
                </c:pt>
                <c:pt idx="377933">
                  <c:v>88</c:v>
                </c:pt>
                <c:pt idx="377934">
                  <c:v>70.400000000000006</c:v>
                </c:pt>
                <c:pt idx="377935">
                  <c:v>140.80000000000001</c:v>
                </c:pt>
                <c:pt idx="377936">
                  <c:v>132</c:v>
                </c:pt>
                <c:pt idx="377937">
                  <c:v>44</c:v>
                </c:pt>
                <c:pt idx="377938">
                  <c:v>105.61</c:v>
                </c:pt>
                <c:pt idx="377939">
                  <c:v>88</c:v>
                </c:pt>
                <c:pt idx="377940">
                  <c:v>193.6</c:v>
                </c:pt>
                <c:pt idx="377941">
                  <c:v>114.4</c:v>
                </c:pt>
                <c:pt idx="377942">
                  <c:v>35.200000000000003</c:v>
                </c:pt>
                <c:pt idx="377943">
                  <c:v>61.6</c:v>
                </c:pt>
                <c:pt idx="377944">
                  <c:v>140.80000000000001</c:v>
                </c:pt>
                <c:pt idx="377945">
                  <c:v>140.80000000000001</c:v>
                </c:pt>
                <c:pt idx="377946">
                  <c:v>84.4</c:v>
                </c:pt>
                <c:pt idx="377947">
                  <c:v>135.4</c:v>
                </c:pt>
                <c:pt idx="377948">
                  <c:v>202.4</c:v>
                </c:pt>
                <c:pt idx="377949">
                  <c:v>149.6</c:v>
                </c:pt>
                <c:pt idx="377950">
                  <c:v>61.6</c:v>
                </c:pt>
                <c:pt idx="377951">
                  <c:v>130.19999999999999</c:v>
                </c:pt>
                <c:pt idx="377952">
                  <c:v>96.8</c:v>
                </c:pt>
                <c:pt idx="377953">
                  <c:v>121.4</c:v>
                </c:pt>
                <c:pt idx="377954">
                  <c:v>96.8</c:v>
                </c:pt>
                <c:pt idx="377955">
                  <c:v>96.8</c:v>
                </c:pt>
                <c:pt idx="377956">
                  <c:v>70.400000000000006</c:v>
                </c:pt>
                <c:pt idx="377957">
                  <c:v>70.400000000000006</c:v>
                </c:pt>
                <c:pt idx="377958">
                  <c:v>88</c:v>
                </c:pt>
                <c:pt idx="377959">
                  <c:v>79.2</c:v>
                </c:pt>
                <c:pt idx="377960">
                  <c:v>52.8</c:v>
                </c:pt>
                <c:pt idx="377961">
                  <c:v>88</c:v>
                </c:pt>
                <c:pt idx="377962">
                  <c:v>105.6</c:v>
                </c:pt>
                <c:pt idx="377963">
                  <c:v>105.6</c:v>
                </c:pt>
                <c:pt idx="377964">
                  <c:v>88</c:v>
                </c:pt>
                <c:pt idx="377965">
                  <c:v>121.4</c:v>
                </c:pt>
                <c:pt idx="377966">
                  <c:v>88</c:v>
                </c:pt>
                <c:pt idx="377967">
                  <c:v>96.8</c:v>
                </c:pt>
                <c:pt idx="377968">
                  <c:v>35.200000000000003</c:v>
                </c:pt>
                <c:pt idx="377969">
                  <c:v>62.9</c:v>
                </c:pt>
                <c:pt idx="377970">
                  <c:v>121.4</c:v>
                </c:pt>
                <c:pt idx="377971">
                  <c:v>237.6</c:v>
                </c:pt>
                <c:pt idx="377972">
                  <c:v>297.39999999999998</c:v>
                </c:pt>
                <c:pt idx="377973">
                  <c:v>184.8</c:v>
                </c:pt>
                <c:pt idx="377974">
                  <c:v>52.8</c:v>
                </c:pt>
                <c:pt idx="377975">
                  <c:v>79.2</c:v>
                </c:pt>
                <c:pt idx="377976">
                  <c:v>123.2</c:v>
                </c:pt>
                <c:pt idx="377977">
                  <c:v>52.8</c:v>
                </c:pt>
                <c:pt idx="377978">
                  <c:v>79.2</c:v>
                </c:pt>
                <c:pt idx="377979">
                  <c:v>96.8</c:v>
                </c:pt>
                <c:pt idx="377980">
                  <c:v>176</c:v>
                </c:pt>
                <c:pt idx="377981">
                  <c:v>149.6</c:v>
                </c:pt>
                <c:pt idx="377982">
                  <c:v>103.8</c:v>
                </c:pt>
                <c:pt idx="377983">
                  <c:v>132</c:v>
                </c:pt>
                <c:pt idx="377984">
                  <c:v>88</c:v>
                </c:pt>
                <c:pt idx="377985">
                  <c:v>105.6</c:v>
                </c:pt>
                <c:pt idx="377986">
                  <c:v>61.6</c:v>
                </c:pt>
                <c:pt idx="377987">
                  <c:v>167.2</c:v>
                </c:pt>
                <c:pt idx="377988">
                  <c:v>114.4</c:v>
                </c:pt>
                <c:pt idx="377989">
                  <c:v>140.80000000000001</c:v>
                </c:pt>
                <c:pt idx="377990">
                  <c:v>132</c:v>
                </c:pt>
                <c:pt idx="377991">
                  <c:v>70.400000000000006</c:v>
                </c:pt>
                <c:pt idx="377992">
                  <c:v>176</c:v>
                </c:pt>
                <c:pt idx="377993">
                  <c:v>140.80000000000001</c:v>
                </c:pt>
                <c:pt idx="377994">
                  <c:v>96.8</c:v>
                </c:pt>
                <c:pt idx="377995">
                  <c:v>79.2</c:v>
                </c:pt>
                <c:pt idx="377996">
                  <c:v>158.4</c:v>
                </c:pt>
                <c:pt idx="377997">
                  <c:v>105.6</c:v>
                </c:pt>
                <c:pt idx="377998">
                  <c:v>105.6</c:v>
                </c:pt>
                <c:pt idx="377999">
                  <c:v>114.4</c:v>
                </c:pt>
                <c:pt idx="378000">
                  <c:v>105.6</c:v>
                </c:pt>
                <c:pt idx="378001">
                  <c:v>176</c:v>
                </c:pt>
                <c:pt idx="378002">
                  <c:v>96.8</c:v>
                </c:pt>
                <c:pt idx="378003">
                  <c:v>79.2</c:v>
                </c:pt>
                <c:pt idx="378004">
                  <c:v>105.6</c:v>
                </c:pt>
                <c:pt idx="378005">
                  <c:v>132</c:v>
                </c:pt>
                <c:pt idx="378006">
                  <c:v>132</c:v>
                </c:pt>
                <c:pt idx="378007">
                  <c:v>132</c:v>
                </c:pt>
                <c:pt idx="378008">
                  <c:v>96.8</c:v>
                </c:pt>
                <c:pt idx="378009">
                  <c:v>211.2</c:v>
                </c:pt>
                <c:pt idx="378010">
                  <c:v>149.6</c:v>
                </c:pt>
                <c:pt idx="378011">
                  <c:v>105.6</c:v>
                </c:pt>
                <c:pt idx="378012">
                  <c:v>96.8</c:v>
                </c:pt>
                <c:pt idx="378013">
                  <c:v>96.8</c:v>
                </c:pt>
                <c:pt idx="378014">
                  <c:v>132</c:v>
                </c:pt>
                <c:pt idx="378015">
                  <c:v>114.4</c:v>
                </c:pt>
                <c:pt idx="378016">
                  <c:v>35.200000000000003</c:v>
                </c:pt>
                <c:pt idx="378017">
                  <c:v>96.8</c:v>
                </c:pt>
                <c:pt idx="378018">
                  <c:v>105.6</c:v>
                </c:pt>
                <c:pt idx="378019">
                  <c:v>158.4</c:v>
                </c:pt>
                <c:pt idx="378020">
                  <c:v>70.400000000000006</c:v>
                </c:pt>
                <c:pt idx="378021">
                  <c:v>96.8</c:v>
                </c:pt>
                <c:pt idx="378022">
                  <c:v>149.6</c:v>
                </c:pt>
                <c:pt idx="378023">
                  <c:v>149.6</c:v>
                </c:pt>
                <c:pt idx="378024">
                  <c:v>413.6</c:v>
                </c:pt>
                <c:pt idx="378025">
                  <c:v>167.2</c:v>
                </c:pt>
                <c:pt idx="378026">
                  <c:v>123.2</c:v>
                </c:pt>
                <c:pt idx="378027">
                  <c:v>140.80000000000001</c:v>
                </c:pt>
                <c:pt idx="378028">
                  <c:v>79.2</c:v>
                </c:pt>
                <c:pt idx="378029">
                  <c:v>105.6</c:v>
                </c:pt>
                <c:pt idx="378030">
                  <c:v>97.2</c:v>
                </c:pt>
                <c:pt idx="378031">
                  <c:v>171</c:v>
                </c:pt>
                <c:pt idx="378032">
                  <c:v>153</c:v>
                </c:pt>
                <c:pt idx="378033">
                  <c:v>117</c:v>
                </c:pt>
                <c:pt idx="378034">
                  <c:v>108</c:v>
                </c:pt>
                <c:pt idx="378035">
                  <c:v>135</c:v>
                </c:pt>
                <c:pt idx="378036">
                  <c:v>162</c:v>
                </c:pt>
                <c:pt idx="378037">
                  <c:v>81</c:v>
                </c:pt>
                <c:pt idx="378038">
                  <c:v>108</c:v>
                </c:pt>
                <c:pt idx="378039">
                  <c:v>54</c:v>
                </c:pt>
                <c:pt idx="378040">
                  <c:v>144</c:v>
                </c:pt>
                <c:pt idx="378041">
                  <c:v>99</c:v>
                </c:pt>
                <c:pt idx="378042">
                  <c:v>108</c:v>
                </c:pt>
                <c:pt idx="378043">
                  <c:v>36</c:v>
                </c:pt>
                <c:pt idx="378044">
                  <c:v>153</c:v>
                </c:pt>
                <c:pt idx="378045">
                  <c:v>99</c:v>
                </c:pt>
                <c:pt idx="378046">
                  <c:v>126</c:v>
                </c:pt>
                <c:pt idx="378047">
                  <c:v>72</c:v>
                </c:pt>
                <c:pt idx="378048">
                  <c:v>99</c:v>
                </c:pt>
                <c:pt idx="378049">
                  <c:v>207</c:v>
                </c:pt>
                <c:pt idx="378050">
                  <c:v>144</c:v>
                </c:pt>
                <c:pt idx="378051">
                  <c:v>117</c:v>
                </c:pt>
                <c:pt idx="378052">
                  <c:v>234</c:v>
                </c:pt>
                <c:pt idx="378053">
                  <c:v>162</c:v>
                </c:pt>
                <c:pt idx="378054">
                  <c:v>99</c:v>
                </c:pt>
                <c:pt idx="378055">
                  <c:v>144</c:v>
                </c:pt>
                <c:pt idx="378056">
                  <c:v>144</c:v>
                </c:pt>
                <c:pt idx="378057">
                  <c:v>189</c:v>
                </c:pt>
                <c:pt idx="378058">
                  <c:v>162</c:v>
                </c:pt>
                <c:pt idx="378059">
                  <c:v>99</c:v>
                </c:pt>
                <c:pt idx="378060">
                  <c:v>189</c:v>
                </c:pt>
                <c:pt idx="378061">
                  <c:v>252</c:v>
                </c:pt>
                <c:pt idx="378062">
                  <c:v>216</c:v>
                </c:pt>
                <c:pt idx="378063">
                  <c:v>171</c:v>
                </c:pt>
                <c:pt idx="378064">
                  <c:v>162</c:v>
                </c:pt>
                <c:pt idx="378065">
                  <c:v>162</c:v>
                </c:pt>
                <c:pt idx="378066">
                  <c:v>216</c:v>
                </c:pt>
                <c:pt idx="378067">
                  <c:v>135</c:v>
                </c:pt>
                <c:pt idx="378068">
                  <c:v>153</c:v>
                </c:pt>
                <c:pt idx="378069">
                  <c:v>189</c:v>
                </c:pt>
                <c:pt idx="378070">
                  <c:v>7035.16</c:v>
                </c:pt>
                <c:pt idx="378071">
                  <c:v>12723.92</c:v>
                </c:pt>
                <c:pt idx="378072">
                  <c:v>9387.4599999999991</c:v>
                </c:pt>
                <c:pt idx="378073">
                  <c:v>5005.1899999999996</c:v>
                </c:pt>
                <c:pt idx="378074">
                  <c:v>5375.11</c:v>
                </c:pt>
                <c:pt idx="378075">
                  <c:v>5248.68</c:v>
                </c:pt>
                <c:pt idx="378076">
                  <c:v>6114.1</c:v>
                </c:pt>
                <c:pt idx="378077">
                  <c:v>5947.19</c:v>
                </c:pt>
                <c:pt idx="378078">
                  <c:v>8156.44</c:v>
                </c:pt>
                <c:pt idx="378079">
                  <c:v>5974.9</c:v>
                </c:pt>
                <c:pt idx="378080">
                  <c:v>4995.25</c:v>
                </c:pt>
                <c:pt idx="378081">
                  <c:v>4946.1400000000003</c:v>
                </c:pt>
                <c:pt idx="378082">
                  <c:v>5372.06</c:v>
                </c:pt>
                <c:pt idx="378083">
                  <c:v>12278</c:v>
                </c:pt>
                <c:pt idx="378084">
                  <c:v>12072.84</c:v>
                </c:pt>
                <c:pt idx="378085">
                  <c:v>6633.15</c:v>
                </c:pt>
                <c:pt idx="378086">
                  <c:v>6546.16</c:v>
                </c:pt>
                <c:pt idx="378087">
                  <c:v>7114.56</c:v>
                </c:pt>
                <c:pt idx="378088">
                  <c:v>9831.02</c:v>
                </c:pt>
                <c:pt idx="378089">
                  <c:v>11885.05</c:v>
                </c:pt>
                <c:pt idx="378090">
                  <c:v>8911.8700000000008</c:v>
                </c:pt>
                <c:pt idx="378091">
                  <c:v>6003.25</c:v>
                </c:pt>
                <c:pt idx="378092">
                  <c:v>5597.77</c:v>
                </c:pt>
                <c:pt idx="378093">
                  <c:v>6258.41</c:v>
                </c:pt>
                <c:pt idx="378094">
                  <c:v>5400.76</c:v>
                </c:pt>
                <c:pt idx="378095">
                  <c:v>5933.48</c:v>
                </c:pt>
                <c:pt idx="378096">
                  <c:v>6234.83</c:v>
                </c:pt>
                <c:pt idx="378097">
                  <c:v>6250.28</c:v>
                </c:pt>
                <c:pt idx="378098">
                  <c:v>5912.17</c:v>
                </c:pt>
                <c:pt idx="378099">
                  <c:v>5446.47</c:v>
                </c:pt>
                <c:pt idx="378100">
                  <c:v>4730.78</c:v>
                </c:pt>
                <c:pt idx="378101">
                  <c:v>5519.3</c:v>
                </c:pt>
                <c:pt idx="378102">
                  <c:v>5967.2</c:v>
                </c:pt>
                <c:pt idx="378103">
                  <c:v>6432.66</c:v>
                </c:pt>
                <c:pt idx="378104">
                  <c:v>5631.31</c:v>
                </c:pt>
                <c:pt idx="378105">
                  <c:v>6044.69</c:v>
                </c:pt>
                <c:pt idx="378106">
                  <c:v>5232.8900000000003</c:v>
                </c:pt>
                <c:pt idx="378107">
                  <c:v>5382.14</c:v>
                </c:pt>
                <c:pt idx="378108">
                  <c:v>5765.05</c:v>
                </c:pt>
                <c:pt idx="378109">
                  <c:v>5072.4399999999996</c:v>
                </c:pt>
                <c:pt idx="378110">
                  <c:v>5052.5200000000004</c:v>
                </c:pt>
                <c:pt idx="378111">
                  <c:v>5103</c:v>
                </c:pt>
                <c:pt idx="378112">
                  <c:v>4857.91</c:v>
                </c:pt>
                <c:pt idx="378113">
                  <c:v>6015.51</c:v>
                </c:pt>
                <c:pt idx="378114">
                  <c:v>7452.94</c:v>
                </c:pt>
                <c:pt idx="378115">
                  <c:v>9702.7000000000007</c:v>
                </c:pt>
                <c:pt idx="378116">
                  <c:v>15439.95</c:v>
                </c:pt>
                <c:pt idx="378117">
                  <c:v>4159.0600000000004</c:v>
                </c:pt>
                <c:pt idx="378118">
                  <c:v>3970.22</c:v>
                </c:pt>
                <c:pt idx="378119">
                  <c:v>3957.23</c:v>
                </c:pt>
                <c:pt idx="378120">
                  <c:v>3662.09</c:v>
                </c:pt>
                <c:pt idx="378121">
                  <c:v>5089.4399999999996</c:v>
                </c:pt>
                <c:pt idx="378122">
                  <c:v>6682.68</c:v>
                </c:pt>
                <c:pt idx="378123">
                  <c:v>11017.07</c:v>
                </c:pt>
                <c:pt idx="378124">
                  <c:v>12998</c:v>
                </c:pt>
                <c:pt idx="378125">
                  <c:v>4732.7299999999996</c:v>
                </c:pt>
                <c:pt idx="378126">
                  <c:v>5749.07</c:v>
                </c:pt>
                <c:pt idx="378127">
                  <c:v>4412.6400000000003</c:v>
                </c:pt>
                <c:pt idx="378128">
                  <c:v>5102.34</c:v>
                </c:pt>
                <c:pt idx="378129">
                  <c:v>5177.6400000000003</c:v>
                </c:pt>
                <c:pt idx="378130">
                  <c:v>4759.8100000000004</c:v>
                </c:pt>
                <c:pt idx="378131">
                  <c:v>5773.06</c:v>
                </c:pt>
                <c:pt idx="378132">
                  <c:v>5611.06</c:v>
                </c:pt>
                <c:pt idx="378133">
                  <c:v>8374.33</c:v>
                </c:pt>
                <c:pt idx="378134">
                  <c:v>6258.41</c:v>
                </c:pt>
                <c:pt idx="378135">
                  <c:v>12967.81</c:v>
                </c:pt>
                <c:pt idx="378136">
                  <c:v>12048.71</c:v>
                </c:pt>
                <c:pt idx="378137">
                  <c:v>7389.73</c:v>
                </c:pt>
                <c:pt idx="378138">
                  <c:v>7510.17</c:v>
                </c:pt>
                <c:pt idx="378139">
                  <c:v>8394.49</c:v>
                </c:pt>
                <c:pt idx="378140">
                  <c:v>9297.94</c:v>
                </c:pt>
                <c:pt idx="378141">
                  <c:v>12301.56</c:v>
                </c:pt>
                <c:pt idx="378142">
                  <c:v>9400.4599999999991</c:v>
                </c:pt>
                <c:pt idx="378143">
                  <c:v>5392.44</c:v>
                </c:pt>
                <c:pt idx="378144">
                  <c:v>5362.44</c:v>
                </c:pt>
                <c:pt idx="378145">
                  <c:v>5225.43</c:v>
                </c:pt>
                <c:pt idx="378146">
                  <c:v>4792.59</c:v>
                </c:pt>
                <c:pt idx="378147">
                  <c:v>5125.62</c:v>
                </c:pt>
                <c:pt idx="378148">
                  <c:v>5677.53</c:v>
                </c:pt>
                <c:pt idx="378149">
                  <c:v>5917.66</c:v>
                </c:pt>
                <c:pt idx="378150">
                  <c:v>5689.6</c:v>
                </c:pt>
                <c:pt idx="378151">
                  <c:v>5097.8999999999996</c:v>
                </c:pt>
                <c:pt idx="378152">
                  <c:v>4813.26</c:v>
                </c:pt>
                <c:pt idx="378153">
                  <c:v>5997.22</c:v>
                </c:pt>
                <c:pt idx="378154">
                  <c:v>5543.07</c:v>
                </c:pt>
                <c:pt idx="378155">
                  <c:v>6072.56</c:v>
                </c:pt>
                <c:pt idx="378156">
                  <c:v>6061.07</c:v>
                </c:pt>
                <c:pt idx="378157">
                  <c:v>7065.06</c:v>
                </c:pt>
                <c:pt idx="378158">
                  <c:v>5733.19</c:v>
                </c:pt>
                <c:pt idx="378159">
                  <c:v>6392.21</c:v>
                </c:pt>
                <c:pt idx="378160">
                  <c:v>6478.93</c:v>
                </c:pt>
                <c:pt idx="378161">
                  <c:v>5854.16</c:v>
                </c:pt>
                <c:pt idx="378162">
                  <c:v>6636.8</c:v>
                </c:pt>
                <c:pt idx="378163">
                  <c:v>5811.36</c:v>
                </c:pt>
                <c:pt idx="378164">
                  <c:v>5994.71</c:v>
                </c:pt>
                <c:pt idx="378165">
                  <c:v>7082.44</c:v>
                </c:pt>
                <c:pt idx="378166">
                  <c:v>9382.36</c:v>
                </c:pt>
                <c:pt idx="378167">
                  <c:v>11466.31</c:v>
                </c:pt>
                <c:pt idx="378168">
                  <c:v>17227.37</c:v>
                </c:pt>
                <c:pt idx="378169">
                  <c:v>7003.46</c:v>
                </c:pt>
                <c:pt idx="378170">
                  <c:v>4701.53</c:v>
                </c:pt>
                <c:pt idx="378171">
                  <c:v>4644.3599999999997</c:v>
                </c:pt>
                <c:pt idx="378172">
                  <c:v>5155.1499999999996</c:v>
                </c:pt>
                <c:pt idx="378173">
                  <c:v>4810.5</c:v>
                </c:pt>
                <c:pt idx="378174">
                  <c:v>6656.96</c:v>
                </c:pt>
                <c:pt idx="378175">
                  <c:v>9907.9599999999991</c:v>
                </c:pt>
                <c:pt idx="378176">
                  <c:v>14891.23</c:v>
                </c:pt>
                <c:pt idx="378177">
                  <c:v>5536.29</c:v>
                </c:pt>
                <c:pt idx="378178">
                  <c:v>4810.3599999999997</c:v>
                </c:pt>
                <c:pt idx="378179">
                  <c:v>6086.5</c:v>
                </c:pt>
                <c:pt idx="378180">
                  <c:v>5858.46</c:v>
                </c:pt>
                <c:pt idx="378181">
                  <c:v>5171.46</c:v>
                </c:pt>
                <c:pt idx="378182">
                  <c:v>6215.37</c:v>
                </c:pt>
                <c:pt idx="378183">
                  <c:v>9551.59</c:v>
                </c:pt>
                <c:pt idx="378184">
                  <c:v>6661.89</c:v>
                </c:pt>
                <c:pt idx="378185">
                  <c:v>6316.67</c:v>
                </c:pt>
                <c:pt idx="378186">
                  <c:v>6401.02</c:v>
                </c:pt>
                <c:pt idx="378187">
                  <c:v>8321.18</c:v>
                </c:pt>
                <c:pt idx="378188">
                  <c:v>13369.21</c:v>
                </c:pt>
                <c:pt idx="378189">
                  <c:v>12892.32</c:v>
                </c:pt>
                <c:pt idx="378190">
                  <c:v>8842.6</c:v>
                </c:pt>
                <c:pt idx="378191">
                  <c:v>8466.92</c:v>
                </c:pt>
                <c:pt idx="378192">
                  <c:v>11040.86</c:v>
                </c:pt>
                <c:pt idx="378193">
                  <c:v>13380.26</c:v>
                </c:pt>
                <c:pt idx="378194">
                  <c:v>9528.18</c:v>
                </c:pt>
                <c:pt idx="378195">
                  <c:v>6121.11</c:v>
                </c:pt>
                <c:pt idx="378196">
                  <c:v>7425.32</c:v>
                </c:pt>
                <c:pt idx="378197">
                  <c:v>6594.95</c:v>
                </c:pt>
                <c:pt idx="378198">
                  <c:v>6222.14</c:v>
                </c:pt>
                <c:pt idx="378199">
                  <c:v>6094.3</c:v>
                </c:pt>
                <c:pt idx="378200">
                  <c:v>6642.18</c:v>
                </c:pt>
                <c:pt idx="378201">
                  <c:v>6631.83</c:v>
                </c:pt>
                <c:pt idx="378202">
                  <c:v>6312.8</c:v>
                </c:pt>
                <c:pt idx="378203">
                  <c:v>5988.3</c:v>
                </c:pt>
                <c:pt idx="378204">
                  <c:v>5317.01</c:v>
                </c:pt>
                <c:pt idx="378205">
                  <c:v>6177.36</c:v>
                </c:pt>
                <c:pt idx="378206">
                  <c:v>6252.42</c:v>
                </c:pt>
                <c:pt idx="378207">
                  <c:v>6172.3</c:v>
                </c:pt>
                <c:pt idx="378208">
                  <c:v>6096.76</c:v>
                </c:pt>
                <c:pt idx="378209">
                  <c:v>6488.29</c:v>
                </c:pt>
                <c:pt idx="378210">
                  <c:v>6622.63</c:v>
                </c:pt>
                <c:pt idx="378211">
                  <c:v>6936.06</c:v>
                </c:pt>
                <c:pt idx="378212">
                  <c:v>6056.88</c:v>
                </c:pt>
                <c:pt idx="378213">
                  <c:v>5138.63</c:v>
                </c:pt>
                <c:pt idx="378214">
                  <c:v>4894.04</c:v>
                </c:pt>
                <c:pt idx="378215">
                  <c:v>3293.5</c:v>
                </c:pt>
                <c:pt idx="378216">
                  <c:v>3422.1</c:v>
                </c:pt>
                <c:pt idx="378217">
                  <c:v>3553.08</c:v>
                </c:pt>
                <c:pt idx="378218">
                  <c:v>2815.54</c:v>
                </c:pt>
                <c:pt idx="378219">
                  <c:v>3834</c:v>
                </c:pt>
                <c:pt idx="378220">
                  <c:v>2768.04</c:v>
                </c:pt>
                <c:pt idx="378221">
                  <c:v>2815.06</c:v>
                </c:pt>
                <c:pt idx="378222">
                  <c:v>1958.37</c:v>
                </c:pt>
                <c:pt idx="378223">
                  <c:v>1558.58</c:v>
                </c:pt>
                <c:pt idx="378224">
                  <c:v>2573.2399999999998</c:v>
                </c:pt>
                <c:pt idx="378225">
                  <c:v>1038</c:v>
                </c:pt>
                <c:pt idx="378226">
                  <c:v>1612.84</c:v>
                </c:pt>
                <c:pt idx="378227">
                  <c:v>1801.76</c:v>
                </c:pt>
                <c:pt idx="378228">
                  <c:v>2902.92</c:v>
                </c:pt>
                <c:pt idx="378229">
                  <c:v>1475.42</c:v>
                </c:pt>
                <c:pt idx="378230">
                  <c:v>2416.37</c:v>
                </c:pt>
                <c:pt idx="378231">
                  <c:v>2335.92</c:v>
                </c:pt>
                <c:pt idx="378232">
                  <c:v>1884.84</c:v>
                </c:pt>
                <c:pt idx="378233">
                  <c:v>2460.14</c:v>
                </c:pt>
                <c:pt idx="378234">
                  <c:v>2493.08</c:v>
                </c:pt>
                <c:pt idx="378235">
                  <c:v>1224.05</c:v>
                </c:pt>
                <c:pt idx="378236">
                  <c:v>2132.11</c:v>
                </c:pt>
                <c:pt idx="378237">
                  <c:v>1912</c:v>
                </c:pt>
                <c:pt idx="378238">
                  <c:v>2818.04</c:v>
                </c:pt>
                <c:pt idx="378239">
                  <c:v>3459.64</c:v>
                </c:pt>
                <c:pt idx="378240">
                  <c:v>3082.5</c:v>
                </c:pt>
                <c:pt idx="378241">
                  <c:v>2551.64</c:v>
                </c:pt>
                <c:pt idx="378242">
                  <c:v>2958.97</c:v>
                </c:pt>
                <c:pt idx="378243">
                  <c:v>2697.08</c:v>
                </c:pt>
                <c:pt idx="378244">
                  <c:v>2721.88</c:v>
                </c:pt>
                <c:pt idx="378245">
                  <c:v>2301.44</c:v>
                </c:pt>
                <c:pt idx="378246">
                  <c:v>2273.4</c:v>
                </c:pt>
                <c:pt idx="378247">
                  <c:v>2177.92</c:v>
                </c:pt>
                <c:pt idx="378248">
                  <c:v>1785.32</c:v>
                </c:pt>
                <c:pt idx="378249">
                  <c:v>1749.48</c:v>
                </c:pt>
                <c:pt idx="378250">
                  <c:v>1922.94</c:v>
                </c:pt>
                <c:pt idx="378251">
                  <c:v>2023.92</c:v>
                </c:pt>
                <c:pt idx="378252">
                  <c:v>2355.34</c:v>
                </c:pt>
                <c:pt idx="378253">
                  <c:v>2097.8000000000002</c:v>
                </c:pt>
                <c:pt idx="378254">
                  <c:v>1731.32</c:v>
                </c:pt>
                <c:pt idx="378255">
                  <c:v>4443.32</c:v>
                </c:pt>
                <c:pt idx="378256">
                  <c:v>2314.79</c:v>
                </c:pt>
                <c:pt idx="378257">
                  <c:v>2323.52</c:v>
                </c:pt>
                <c:pt idx="378258">
                  <c:v>2452.54</c:v>
                </c:pt>
                <c:pt idx="378259">
                  <c:v>5755.52</c:v>
                </c:pt>
                <c:pt idx="378260">
                  <c:v>2844.88</c:v>
                </c:pt>
                <c:pt idx="378261">
                  <c:v>3236.12</c:v>
                </c:pt>
                <c:pt idx="378262">
                  <c:v>1616.32</c:v>
                </c:pt>
                <c:pt idx="378263">
                  <c:v>951.86</c:v>
                </c:pt>
                <c:pt idx="378264">
                  <c:v>1682.5</c:v>
                </c:pt>
                <c:pt idx="378265">
                  <c:v>2886.48</c:v>
                </c:pt>
                <c:pt idx="378266">
                  <c:v>2953.5</c:v>
                </c:pt>
                <c:pt idx="378267">
                  <c:v>3608.28</c:v>
                </c:pt>
                <c:pt idx="378268">
                  <c:v>3428.96</c:v>
                </c:pt>
                <c:pt idx="378269">
                  <c:v>3508.36</c:v>
                </c:pt>
                <c:pt idx="378270">
                  <c:v>2084.62</c:v>
                </c:pt>
                <c:pt idx="378271">
                  <c:v>1874.74</c:v>
                </c:pt>
                <c:pt idx="378272">
                  <c:v>2546.4699999999998</c:v>
                </c:pt>
                <c:pt idx="378273">
                  <c:v>2295.56</c:v>
                </c:pt>
                <c:pt idx="378274">
                  <c:v>2376.7199999999998</c:v>
                </c:pt>
                <c:pt idx="378275">
                  <c:v>2081.44</c:v>
                </c:pt>
                <c:pt idx="378276">
                  <c:v>1778.46</c:v>
                </c:pt>
                <c:pt idx="378277">
                  <c:v>1634.52</c:v>
                </c:pt>
                <c:pt idx="378278">
                  <c:v>1881.54</c:v>
                </c:pt>
                <c:pt idx="378279">
                  <c:v>1503.97</c:v>
                </c:pt>
                <c:pt idx="378280">
                  <c:v>1917.75</c:v>
                </c:pt>
                <c:pt idx="378281">
                  <c:v>1807.4</c:v>
                </c:pt>
                <c:pt idx="378282">
                  <c:v>1817.7</c:v>
                </c:pt>
                <c:pt idx="378283">
                  <c:v>1999.39</c:v>
                </c:pt>
                <c:pt idx="378284">
                  <c:v>2171.88</c:v>
                </c:pt>
                <c:pt idx="378285">
                  <c:v>2029.2</c:v>
                </c:pt>
                <c:pt idx="378286">
                  <c:v>1711.37</c:v>
                </c:pt>
                <c:pt idx="378287">
                  <c:v>935.28</c:v>
                </c:pt>
                <c:pt idx="378288">
                  <c:v>1532.11</c:v>
                </c:pt>
                <c:pt idx="378289">
                  <c:v>992.97</c:v>
                </c:pt>
                <c:pt idx="378290">
                  <c:v>2597.08</c:v>
                </c:pt>
                <c:pt idx="378291">
                  <c:v>1018.5</c:v>
                </c:pt>
                <c:pt idx="378292">
                  <c:v>1260.3599999999999</c:v>
                </c:pt>
                <c:pt idx="378293">
                  <c:v>1552.27</c:v>
                </c:pt>
                <c:pt idx="378294">
                  <c:v>2212.33</c:v>
                </c:pt>
                <c:pt idx="378295">
                  <c:v>3166.69</c:v>
                </c:pt>
                <c:pt idx="378296">
                  <c:v>2719.02</c:v>
                </c:pt>
                <c:pt idx="378297">
                  <c:v>1792.78</c:v>
                </c:pt>
                <c:pt idx="378298">
                  <c:v>2121.39</c:v>
                </c:pt>
                <c:pt idx="378299">
                  <c:v>2880.54</c:v>
                </c:pt>
                <c:pt idx="378300">
                  <c:v>2150.85</c:v>
                </c:pt>
                <c:pt idx="378301">
                  <c:v>2064.3200000000002</c:v>
                </c:pt>
                <c:pt idx="378302">
                  <c:v>2653.95</c:v>
                </c:pt>
                <c:pt idx="378303">
                  <c:v>1424.62</c:v>
                </c:pt>
                <c:pt idx="378304">
                  <c:v>2826.11</c:v>
                </c:pt>
                <c:pt idx="378305">
                  <c:v>1860.36</c:v>
                </c:pt>
                <c:pt idx="378306">
                  <c:v>1858.94</c:v>
                </c:pt>
                <c:pt idx="378307">
                  <c:v>4513.24</c:v>
                </c:pt>
                <c:pt idx="378308">
                  <c:v>2310.56</c:v>
                </c:pt>
                <c:pt idx="378309">
                  <c:v>3237.99</c:v>
                </c:pt>
                <c:pt idx="378310">
                  <c:v>2802.44</c:v>
                </c:pt>
                <c:pt idx="378311">
                  <c:v>5522.43</c:v>
                </c:pt>
                <c:pt idx="378312">
                  <c:v>2332.06</c:v>
                </c:pt>
                <c:pt idx="378313">
                  <c:v>2619.9699999999998</c:v>
                </c:pt>
                <c:pt idx="378314">
                  <c:v>2274.36</c:v>
                </c:pt>
                <c:pt idx="378315">
                  <c:v>1168</c:v>
                </c:pt>
                <c:pt idx="378316">
                  <c:v>2966.35</c:v>
                </c:pt>
                <c:pt idx="378317">
                  <c:v>2845.68</c:v>
                </c:pt>
                <c:pt idx="378318">
                  <c:v>3125.29</c:v>
                </c:pt>
                <c:pt idx="378319">
                  <c:v>3183.72</c:v>
                </c:pt>
                <c:pt idx="378320">
                  <c:v>3678.71</c:v>
                </c:pt>
                <c:pt idx="378321">
                  <c:v>3813.6</c:v>
                </c:pt>
                <c:pt idx="378322">
                  <c:v>2932.73</c:v>
                </c:pt>
                <c:pt idx="378323">
                  <c:v>2251.39</c:v>
                </c:pt>
                <c:pt idx="378324">
                  <c:v>1325.15</c:v>
                </c:pt>
                <c:pt idx="378325">
                  <c:v>2388.11</c:v>
                </c:pt>
                <c:pt idx="378326">
                  <c:v>2947.85</c:v>
                </c:pt>
                <c:pt idx="378327">
                  <c:v>1905.32</c:v>
                </c:pt>
                <c:pt idx="378328">
                  <c:v>2019.48</c:v>
                </c:pt>
                <c:pt idx="378329">
                  <c:v>1225.0899999999999</c:v>
                </c:pt>
                <c:pt idx="378330">
                  <c:v>2472.12</c:v>
                </c:pt>
                <c:pt idx="378331">
                  <c:v>1907.43</c:v>
                </c:pt>
                <c:pt idx="378332">
                  <c:v>721.25</c:v>
                </c:pt>
                <c:pt idx="378333">
                  <c:v>2064.85</c:v>
                </c:pt>
                <c:pt idx="378334">
                  <c:v>1458.01</c:v>
                </c:pt>
                <c:pt idx="378335">
                  <c:v>1736.13</c:v>
                </c:pt>
                <c:pt idx="378336">
                  <c:v>1027.05</c:v>
                </c:pt>
                <c:pt idx="378337">
                  <c:v>1403.21</c:v>
                </c:pt>
                <c:pt idx="378338">
                  <c:v>1514.7</c:v>
                </c:pt>
                <c:pt idx="378339">
                  <c:v>1348.42</c:v>
                </c:pt>
                <c:pt idx="378340">
                  <c:v>1415.57</c:v>
                </c:pt>
                <c:pt idx="378341">
                  <c:v>2385.5300000000002</c:v>
                </c:pt>
                <c:pt idx="378342">
                  <c:v>1346.81</c:v>
                </c:pt>
                <c:pt idx="378343">
                  <c:v>1941.75</c:v>
                </c:pt>
                <c:pt idx="378344">
                  <c:v>2147.83</c:v>
                </c:pt>
                <c:pt idx="378345">
                  <c:v>1493.94</c:v>
                </c:pt>
                <c:pt idx="378346">
                  <c:v>2292.2800000000002</c:v>
                </c:pt>
                <c:pt idx="378347">
                  <c:v>2504.29</c:v>
                </c:pt>
                <c:pt idx="378348">
                  <c:v>3042.92</c:v>
                </c:pt>
                <c:pt idx="378349">
                  <c:v>2041.87</c:v>
                </c:pt>
                <c:pt idx="378350">
                  <c:v>2514.0700000000002</c:v>
                </c:pt>
                <c:pt idx="378351">
                  <c:v>1705.09</c:v>
                </c:pt>
                <c:pt idx="378352">
                  <c:v>1541.92</c:v>
                </c:pt>
                <c:pt idx="378353">
                  <c:v>1986.51</c:v>
                </c:pt>
                <c:pt idx="378354">
                  <c:v>2166.6</c:v>
                </c:pt>
                <c:pt idx="378355">
                  <c:v>1594.56</c:v>
                </c:pt>
                <c:pt idx="378356">
                  <c:v>61433.73</c:v>
                </c:pt>
                <c:pt idx="378357">
                  <c:v>62886.61</c:v>
                </c:pt>
                <c:pt idx="378358">
                  <c:v>60691.519999999997</c:v>
                </c:pt>
                <c:pt idx="378359">
                  <c:v>55042.07</c:v>
                </c:pt>
                <c:pt idx="378360">
                  <c:v>47040.51</c:v>
                </c:pt>
                <c:pt idx="378361">
                  <c:v>44614.559999999998</c:v>
                </c:pt>
                <c:pt idx="378362">
                  <c:v>45488.78</c:v>
                </c:pt>
                <c:pt idx="378363">
                  <c:v>36056.550000000003</c:v>
                </c:pt>
                <c:pt idx="378364">
                  <c:v>35195.279999999999</c:v>
                </c:pt>
                <c:pt idx="378365">
                  <c:v>24257.68</c:v>
                </c:pt>
                <c:pt idx="378366">
                  <c:v>27926.84</c:v>
                </c:pt>
                <c:pt idx="378367">
                  <c:v>36424.239999999998</c:v>
                </c:pt>
                <c:pt idx="378368">
                  <c:v>24312.85</c:v>
                </c:pt>
                <c:pt idx="378369">
                  <c:v>33429.660000000003</c:v>
                </c:pt>
                <c:pt idx="378370">
                  <c:v>30477.79</c:v>
                </c:pt>
                <c:pt idx="378371">
                  <c:v>29035.3</c:v>
                </c:pt>
                <c:pt idx="378372">
                  <c:v>25500.45</c:v>
                </c:pt>
                <c:pt idx="378373">
                  <c:v>29939.02</c:v>
                </c:pt>
                <c:pt idx="378374">
                  <c:v>39994.43</c:v>
                </c:pt>
                <c:pt idx="378375">
                  <c:v>34790.85</c:v>
                </c:pt>
                <c:pt idx="378376">
                  <c:v>33653.32</c:v>
                </c:pt>
                <c:pt idx="378377">
                  <c:v>43052.11</c:v>
                </c:pt>
                <c:pt idx="378378">
                  <c:v>28710.6</c:v>
                </c:pt>
                <c:pt idx="378379">
                  <c:v>32639.98</c:v>
                </c:pt>
                <c:pt idx="378380">
                  <c:v>35429.69</c:v>
                </c:pt>
                <c:pt idx="378381">
                  <c:v>45000.74</c:v>
                </c:pt>
                <c:pt idx="378382">
                  <c:v>32933.5</c:v>
                </c:pt>
                <c:pt idx="378383">
                  <c:v>33884.92</c:v>
                </c:pt>
                <c:pt idx="378384">
                  <c:v>38451.97</c:v>
                </c:pt>
                <c:pt idx="378385">
                  <c:v>35300.870000000003</c:v>
                </c:pt>
                <c:pt idx="378386">
                  <c:v>36668.26</c:v>
                </c:pt>
                <c:pt idx="378387">
                  <c:v>39311.18</c:v>
                </c:pt>
                <c:pt idx="378388">
                  <c:v>28124.19</c:v>
                </c:pt>
                <c:pt idx="378389">
                  <c:v>33030.22</c:v>
                </c:pt>
                <c:pt idx="378390">
                  <c:v>28031.439999999999</c:v>
                </c:pt>
                <c:pt idx="378391">
                  <c:v>38390.080000000002</c:v>
                </c:pt>
                <c:pt idx="378392">
                  <c:v>34998.53</c:v>
                </c:pt>
                <c:pt idx="378393">
                  <c:v>31092.5</c:v>
                </c:pt>
                <c:pt idx="378394">
                  <c:v>31239.040000000001</c:v>
                </c:pt>
                <c:pt idx="378395">
                  <c:v>33081.21</c:v>
                </c:pt>
                <c:pt idx="378396">
                  <c:v>42085.74</c:v>
                </c:pt>
                <c:pt idx="378397">
                  <c:v>31764.19</c:v>
                </c:pt>
                <c:pt idx="378398">
                  <c:v>129601.64</c:v>
                </c:pt>
                <c:pt idx="378399">
                  <c:v>49755.42</c:v>
                </c:pt>
                <c:pt idx="378400">
                  <c:v>45782.84</c:v>
                </c:pt>
                <c:pt idx="378401">
                  <c:v>69257.64</c:v>
                </c:pt>
                <c:pt idx="378402">
                  <c:v>108681.74</c:v>
                </c:pt>
                <c:pt idx="378403">
                  <c:v>45526.99</c:v>
                </c:pt>
                <c:pt idx="378404">
                  <c:v>36428.28</c:v>
                </c:pt>
                <c:pt idx="378405">
                  <c:v>33998.239999999998</c:v>
                </c:pt>
                <c:pt idx="378406">
                  <c:v>29702.12</c:v>
                </c:pt>
                <c:pt idx="378407">
                  <c:v>35636.33</c:v>
                </c:pt>
                <c:pt idx="378408">
                  <c:v>50859.519999999997</c:v>
                </c:pt>
                <c:pt idx="378409">
                  <c:v>56905.64</c:v>
                </c:pt>
                <c:pt idx="378410">
                  <c:v>68075.759999999995</c:v>
                </c:pt>
                <c:pt idx="378411">
                  <c:v>46727.21</c:v>
                </c:pt>
                <c:pt idx="378412">
                  <c:v>61493.21</c:v>
                </c:pt>
                <c:pt idx="378413">
                  <c:v>41695.26</c:v>
                </c:pt>
                <c:pt idx="378414">
                  <c:v>43631.92</c:v>
                </c:pt>
                <c:pt idx="378415">
                  <c:v>41785.14</c:v>
                </c:pt>
                <c:pt idx="378416">
                  <c:v>35345.360000000001</c:v>
                </c:pt>
                <c:pt idx="378417">
                  <c:v>37564.910000000003</c:v>
                </c:pt>
                <c:pt idx="378418">
                  <c:v>31150.13</c:v>
                </c:pt>
                <c:pt idx="378419">
                  <c:v>32877.230000000003</c:v>
                </c:pt>
                <c:pt idx="378420">
                  <c:v>26452.79</c:v>
                </c:pt>
                <c:pt idx="378421">
                  <c:v>31948.06</c:v>
                </c:pt>
                <c:pt idx="378422">
                  <c:v>25442.22</c:v>
                </c:pt>
                <c:pt idx="378423">
                  <c:v>32170.48</c:v>
                </c:pt>
                <c:pt idx="378424">
                  <c:v>33804.54</c:v>
                </c:pt>
                <c:pt idx="378425">
                  <c:v>30344.7</c:v>
                </c:pt>
                <c:pt idx="378426">
                  <c:v>26792.63</c:v>
                </c:pt>
                <c:pt idx="378427">
                  <c:v>35090.81</c:v>
                </c:pt>
                <c:pt idx="378428">
                  <c:v>30385.84</c:v>
                </c:pt>
                <c:pt idx="378429">
                  <c:v>31874.52</c:v>
                </c:pt>
                <c:pt idx="378430">
                  <c:v>33919.93</c:v>
                </c:pt>
                <c:pt idx="378431">
                  <c:v>32243.25</c:v>
                </c:pt>
                <c:pt idx="378432">
                  <c:v>31342.67</c:v>
                </c:pt>
                <c:pt idx="378433">
                  <c:v>28315.52</c:v>
                </c:pt>
                <c:pt idx="378434">
                  <c:v>30580.1</c:v>
                </c:pt>
                <c:pt idx="378435">
                  <c:v>30313.84</c:v>
                </c:pt>
                <c:pt idx="378436">
                  <c:v>32951.480000000003</c:v>
                </c:pt>
                <c:pt idx="378437">
                  <c:v>36532.21</c:v>
                </c:pt>
                <c:pt idx="378438">
                  <c:v>31379.759999999998</c:v>
                </c:pt>
                <c:pt idx="378439">
                  <c:v>35111.71</c:v>
                </c:pt>
                <c:pt idx="378440">
                  <c:v>33732.29</c:v>
                </c:pt>
                <c:pt idx="378441">
                  <c:v>28435.73</c:v>
                </c:pt>
                <c:pt idx="378442">
                  <c:v>31787.32</c:v>
                </c:pt>
                <c:pt idx="378443">
                  <c:v>41005.9</c:v>
                </c:pt>
                <c:pt idx="378444">
                  <c:v>35920.94</c:v>
                </c:pt>
                <c:pt idx="378445">
                  <c:v>39729.910000000003</c:v>
                </c:pt>
                <c:pt idx="378446">
                  <c:v>42802.09</c:v>
                </c:pt>
                <c:pt idx="378447">
                  <c:v>39771.9</c:v>
                </c:pt>
                <c:pt idx="378448">
                  <c:v>40085.64</c:v>
                </c:pt>
                <c:pt idx="378449">
                  <c:v>38296.6</c:v>
                </c:pt>
                <c:pt idx="378450">
                  <c:v>145504.24</c:v>
                </c:pt>
                <c:pt idx="378451">
                  <c:v>56657.24</c:v>
                </c:pt>
                <c:pt idx="378452">
                  <c:v>51385.98</c:v>
                </c:pt>
                <c:pt idx="378453">
                  <c:v>60538.41</c:v>
                </c:pt>
                <c:pt idx="378454">
                  <c:v>109600.9</c:v>
                </c:pt>
                <c:pt idx="378455">
                  <c:v>48036.43</c:v>
                </c:pt>
                <c:pt idx="378456">
                  <c:v>38840.79</c:v>
                </c:pt>
                <c:pt idx="378457">
                  <c:v>22412.61</c:v>
                </c:pt>
                <c:pt idx="378458">
                  <c:v>25736.06</c:v>
                </c:pt>
                <c:pt idx="378459">
                  <c:v>34234.94</c:v>
                </c:pt>
                <c:pt idx="378460">
                  <c:v>64028</c:v>
                </c:pt>
                <c:pt idx="378461">
                  <c:v>63920.959999999999</c:v>
                </c:pt>
                <c:pt idx="378462">
                  <c:v>56075.28</c:v>
                </c:pt>
                <c:pt idx="378463">
                  <c:v>53118.29</c:v>
                </c:pt>
                <c:pt idx="378464">
                  <c:v>43298.52</c:v>
                </c:pt>
                <c:pt idx="378465">
                  <c:v>40880.79</c:v>
                </c:pt>
                <c:pt idx="378466">
                  <c:v>35917.03</c:v>
                </c:pt>
                <c:pt idx="378467">
                  <c:v>26444.54</c:v>
                </c:pt>
                <c:pt idx="378468">
                  <c:v>34017.440000000002</c:v>
                </c:pt>
                <c:pt idx="378469">
                  <c:v>31492.43</c:v>
                </c:pt>
                <c:pt idx="378470">
                  <c:v>26006.16</c:v>
                </c:pt>
                <c:pt idx="378471">
                  <c:v>27378.1</c:v>
                </c:pt>
                <c:pt idx="378472">
                  <c:v>28587.97</c:v>
                </c:pt>
                <c:pt idx="378473">
                  <c:v>29257.57</c:v>
                </c:pt>
                <c:pt idx="378474">
                  <c:v>28365.360000000001</c:v>
                </c:pt>
                <c:pt idx="378475">
                  <c:v>22820.57</c:v>
                </c:pt>
                <c:pt idx="378476">
                  <c:v>29377</c:v>
                </c:pt>
                <c:pt idx="378477">
                  <c:v>30387.95</c:v>
                </c:pt>
                <c:pt idx="378478">
                  <c:v>34108.36</c:v>
                </c:pt>
                <c:pt idx="378479">
                  <c:v>30898.39</c:v>
                </c:pt>
                <c:pt idx="378480">
                  <c:v>30179.18</c:v>
                </c:pt>
                <c:pt idx="378481">
                  <c:v>32893.18</c:v>
                </c:pt>
                <c:pt idx="378482">
                  <c:v>34427.269999999997</c:v>
                </c:pt>
                <c:pt idx="378483">
                  <c:v>27260.21</c:v>
                </c:pt>
                <c:pt idx="378484">
                  <c:v>32081.75</c:v>
                </c:pt>
                <c:pt idx="378485">
                  <c:v>25108.26</c:v>
                </c:pt>
                <c:pt idx="378486">
                  <c:v>35975.86</c:v>
                </c:pt>
                <c:pt idx="378487">
                  <c:v>29316.080000000002</c:v>
                </c:pt>
                <c:pt idx="378488">
                  <c:v>37104.35</c:v>
                </c:pt>
                <c:pt idx="378489">
                  <c:v>31455.3</c:v>
                </c:pt>
                <c:pt idx="378490">
                  <c:v>30946.73</c:v>
                </c:pt>
                <c:pt idx="378491">
                  <c:v>34508.410000000003</c:v>
                </c:pt>
                <c:pt idx="378492">
                  <c:v>29465.46</c:v>
                </c:pt>
                <c:pt idx="378493">
                  <c:v>31067.200000000001</c:v>
                </c:pt>
                <c:pt idx="378494">
                  <c:v>41413.629999999997</c:v>
                </c:pt>
                <c:pt idx="378495">
                  <c:v>41370.19</c:v>
                </c:pt>
                <c:pt idx="378496">
                  <c:v>38620.86</c:v>
                </c:pt>
                <c:pt idx="378497">
                  <c:v>35486.769999999997</c:v>
                </c:pt>
                <c:pt idx="378498">
                  <c:v>29888.04</c:v>
                </c:pt>
                <c:pt idx="378499">
                  <c:v>9196.18</c:v>
                </c:pt>
                <c:pt idx="378500">
                  <c:v>9257.15</c:v>
                </c:pt>
                <c:pt idx="378501">
                  <c:v>8699.16</c:v>
                </c:pt>
                <c:pt idx="378502">
                  <c:v>8884.7000000000007</c:v>
                </c:pt>
                <c:pt idx="378503">
                  <c:v>9629.9699999999993</c:v>
                </c:pt>
                <c:pt idx="378504">
                  <c:v>10369.86</c:v>
                </c:pt>
                <c:pt idx="378505">
                  <c:v>10016.67</c:v>
                </c:pt>
                <c:pt idx="378506">
                  <c:v>8961.67</c:v>
                </c:pt>
                <c:pt idx="378507">
                  <c:v>8763.7999999999993</c:v>
                </c:pt>
                <c:pt idx="378508">
                  <c:v>8910.2000000000007</c:v>
                </c:pt>
                <c:pt idx="378509">
                  <c:v>11160.39</c:v>
                </c:pt>
                <c:pt idx="378510">
                  <c:v>10058.120000000001</c:v>
                </c:pt>
                <c:pt idx="378511">
                  <c:v>8928.84</c:v>
                </c:pt>
                <c:pt idx="378512">
                  <c:v>10172.14</c:v>
                </c:pt>
                <c:pt idx="378513">
                  <c:v>9138.23</c:v>
                </c:pt>
                <c:pt idx="378514">
                  <c:v>8481.82</c:v>
                </c:pt>
                <c:pt idx="378515">
                  <c:v>9054.11</c:v>
                </c:pt>
                <c:pt idx="378516">
                  <c:v>8889.91</c:v>
                </c:pt>
                <c:pt idx="378517">
                  <c:v>11031.79</c:v>
                </c:pt>
                <c:pt idx="378518">
                  <c:v>9999.93</c:v>
                </c:pt>
                <c:pt idx="378519">
                  <c:v>10301.08</c:v>
                </c:pt>
                <c:pt idx="378520">
                  <c:v>11024.06</c:v>
                </c:pt>
                <c:pt idx="378521">
                  <c:v>9224.08</c:v>
                </c:pt>
                <c:pt idx="378522">
                  <c:v>12199.59</c:v>
                </c:pt>
                <c:pt idx="378523">
                  <c:v>12443.8</c:v>
                </c:pt>
                <c:pt idx="378524">
                  <c:v>12076.65</c:v>
                </c:pt>
                <c:pt idx="378525">
                  <c:v>15137.18</c:v>
                </c:pt>
                <c:pt idx="378526">
                  <c:v>13821.55</c:v>
                </c:pt>
                <c:pt idx="378527">
                  <c:v>13222.87</c:v>
                </c:pt>
                <c:pt idx="378528">
                  <c:v>15039.7</c:v>
                </c:pt>
                <c:pt idx="378529">
                  <c:v>12872.29</c:v>
                </c:pt>
                <c:pt idx="378530">
                  <c:v>12727.99</c:v>
                </c:pt>
                <c:pt idx="378531">
                  <c:v>12684.23</c:v>
                </c:pt>
                <c:pt idx="378532">
                  <c:v>8819.73</c:v>
                </c:pt>
                <c:pt idx="378533">
                  <c:v>9872.41</c:v>
                </c:pt>
                <c:pt idx="378534">
                  <c:v>9626.14</c:v>
                </c:pt>
                <c:pt idx="378535">
                  <c:v>9558.35</c:v>
                </c:pt>
                <c:pt idx="378536">
                  <c:v>8226.61</c:v>
                </c:pt>
                <c:pt idx="378537">
                  <c:v>10071.44</c:v>
                </c:pt>
                <c:pt idx="378538">
                  <c:v>9884.07</c:v>
                </c:pt>
                <c:pt idx="378539">
                  <c:v>8795.19</c:v>
                </c:pt>
                <c:pt idx="378540">
                  <c:v>7281.62</c:v>
                </c:pt>
                <c:pt idx="378541">
                  <c:v>10472.59</c:v>
                </c:pt>
                <c:pt idx="378542">
                  <c:v>9013.19</c:v>
                </c:pt>
                <c:pt idx="378543">
                  <c:v>7677.17</c:v>
                </c:pt>
                <c:pt idx="378544">
                  <c:v>7057.85</c:v>
                </c:pt>
                <c:pt idx="378545">
                  <c:v>13025.54</c:v>
                </c:pt>
                <c:pt idx="378546">
                  <c:v>7656.98</c:v>
                </c:pt>
                <c:pt idx="378547">
                  <c:v>8732.33</c:v>
                </c:pt>
                <c:pt idx="378548">
                  <c:v>7811.71</c:v>
                </c:pt>
                <c:pt idx="378549">
                  <c:v>6637.06</c:v>
                </c:pt>
                <c:pt idx="378550">
                  <c:v>6313.94</c:v>
                </c:pt>
                <c:pt idx="378551">
                  <c:v>6892.34</c:v>
                </c:pt>
                <c:pt idx="378552">
                  <c:v>8004.35</c:v>
                </c:pt>
                <c:pt idx="378553">
                  <c:v>9161.16</c:v>
                </c:pt>
                <c:pt idx="378554">
                  <c:v>9111.59</c:v>
                </c:pt>
                <c:pt idx="378555">
                  <c:v>9091.19</c:v>
                </c:pt>
                <c:pt idx="378556">
                  <c:v>6414.34</c:v>
                </c:pt>
                <c:pt idx="378557">
                  <c:v>8246.57</c:v>
                </c:pt>
                <c:pt idx="378558">
                  <c:v>9622.93</c:v>
                </c:pt>
                <c:pt idx="378559">
                  <c:v>7966.96</c:v>
                </c:pt>
                <c:pt idx="378560">
                  <c:v>7578.98</c:v>
                </c:pt>
                <c:pt idx="378561">
                  <c:v>6799.88</c:v>
                </c:pt>
                <c:pt idx="378562">
                  <c:v>8113.99</c:v>
                </c:pt>
                <c:pt idx="378563">
                  <c:v>6226.03</c:v>
                </c:pt>
                <c:pt idx="378564">
                  <c:v>8413.99</c:v>
                </c:pt>
                <c:pt idx="378565">
                  <c:v>7624.28</c:v>
                </c:pt>
                <c:pt idx="378566">
                  <c:v>9791.44</c:v>
                </c:pt>
                <c:pt idx="378567">
                  <c:v>9140.7800000000007</c:v>
                </c:pt>
                <c:pt idx="378568">
                  <c:v>8872.39</c:v>
                </c:pt>
                <c:pt idx="378569">
                  <c:v>7485.93</c:v>
                </c:pt>
                <c:pt idx="378570">
                  <c:v>9733.99</c:v>
                </c:pt>
                <c:pt idx="378571">
                  <c:v>9159.66</c:v>
                </c:pt>
                <c:pt idx="378572">
                  <c:v>11380.42</c:v>
                </c:pt>
                <c:pt idx="378573">
                  <c:v>10322.91</c:v>
                </c:pt>
                <c:pt idx="378574">
                  <c:v>9404.0400000000009</c:v>
                </c:pt>
                <c:pt idx="378575">
                  <c:v>10356.879999999999</c:v>
                </c:pt>
                <c:pt idx="378576">
                  <c:v>10144.299999999999</c:v>
                </c:pt>
                <c:pt idx="378577">
                  <c:v>11480.26</c:v>
                </c:pt>
                <c:pt idx="378578">
                  <c:v>12687.65</c:v>
                </c:pt>
                <c:pt idx="378579">
                  <c:v>12291.82</c:v>
                </c:pt>
                <c:pt idx="378580">
                  <c:v>13214.18</c:v>
                </c:pt>
                <c:pt idx="378581">
                  <c:v>11079.54</c:v>
                </c:pt>
                <c:pt idx="378582">
                  <c:v>13214.96</c:v>
                </c:pt>
                <c:pt idx="378583">
                  <c:v>12270.92</c:v>
                </c:pt>
                <c:pt idx="378584">
                  <c:v>11886.55</c:v>
                </c:pt>
                <c:pt idx="378585">
                  <c:v>11318.1</c:v>
                </c:pt>
                <c:pt idx="378586">
                  <c:v>11606.1</c:v>
                </c:pt>
                <c:pt idx="378587">
                  <c:v>9694.48</c:v>
                </c:pt>
                <c:pt idx="378588">
                  <c:v>9520.2099999999991</c:v>
                </c:pt>
                <c:pt idx="378589">
                  <c:v>8571.2199999999993</c:v>
                </c:pt>
                <c:pt idx="378590">
                  <c:v>10545.45</c:v>
                </c:pt>
                <c:pt idx="378591">
                  <c:v>8885.75</c:v>
                </c:pt>
                <c:pt idx="378592">
                  <c:v>8605.07</c:v>
                </c:pt>
                <c:pt idx="378593">
                  <c:v>12501.91</c:v>
                </c:pt>
                <c:pt idx="378594">
                  <c:v>8418.7000000000007</c:v>
                </c:pt>
                <c:pt idx="378595">
                  <c:v>10654.24</c:v>
                </c:pt>
                <c:pt idx="378596">
                  <c:v>9638.61</c:v>
                </c:pt>
                <c:pt idx="378597">
                  <c:v>12035.54</c:v>
                </c:pt>
                <c:pt idx="378598">
                  <c:v>10646.57</c:v>
                </c:pt>
                <c:pt idx="378599">
                  <c:v>9042.74</c:v>
                </c:pt>
                <c:pt idx="378600">
                  <c:v>8604.34</c:v>
                </c:pt>
                <c:pt idx="378601">
                  <c:v>7531.38</c:v>
                </c:pt>
                <c:pt idx="378602">
                  <c:v>7801.23</c:v>
                </c:pt>
                <c:pt idx="378603">
                  <c:v>7831.03</c:v>
                </c:pt>
                <c:pt idx="378604">
                  <c:v>9510.7199999999993</c:v>
                </c:pt>
                <c:pt idx="378605">
                  <c:v>8835.98</c:v>
                </c:pt>
                <c:pt idx="378606">
                  <c:v>11423.07</c:v>
                </c:pt>
                <c:pt idx="378607">
                  <c:v>7955.54</c:v>
                </c:pt>
                <c:pt idx="378608">
                  <c:v>9351.3700000000008</c:v>
                </c:pt>
                <c:pt idx="378609">
                  <c:v>7671.63</c:v>
                </c:pt>
                <c:pt idx="378610">
                  <c:v>8606.7999999999993</c:v>
                </c:pt>
                <c:pt idx="378611">
                  <c:v>6686.93</c:v>
                </c:pt>
                <c:pt idx="378612">
                  <c:v>7253.62</c:v>
                </c:pt>
                <c:pt idx="378613">
                  <c:v>6929.62</c:v>
                </c:pt>
                <c:pt idx="378614">
                  <c:v>8568.02</c:v>
                </c:pt>
                <c:pt idx="378615">
                  <c:v>8834.34</c:v>
                </c:pt>
                <c:pt idx="378616">
                  <c:v>9860.23</c:v>
                </c:pt>
                <c:pt idx="378617">
                  <c:v>8127.13</c:v>
                </c:pt>
                <c:pt idx="378618">
                  <c:v>8046.91</c:v>
                </c:pt>
                <c:pt idx="378619">
                  <c:v>8499.5499999999993</c:v>
                </c:pt>
                <c:pt idx="378620">
                  <c:v>8581.34</c:v>
                </c:pt>
                <c:pt idx="378621">
                  <c:v>10157.879999999999</c:v>
                </c:pt>
                <c:pt idx="378622">
                  <c:v>9140.9699999999993</c:v>
                </c:pt>
                <c:pt idx="378623">
                  <c:v>9059.11</c:v>
                </c:pt>
                <c:pt idx="378624">
                  <c:v>9856.44</c:v>
                </c:pt>
                <c:pt idx="378625">
                  <c:v>11632.4</c:v>
                </c:pt>
                <c:pt idx="378626">
                  <c:v>9703.49</c:v>
                </c:pt>
                <c:pt idx="378627">
                  <c:v>10204.299999999999</c:v>
                </c:pt>
                <c:pt idx="378628">
                  <c:v>10675.33</c:v>
                </c:pt>
                <c:pt idx="378629">
                  <c:v>13636.75</c:v>
                </c:pt>
                <c:pt idx="378630">
                  <c:v>13247.95</c:v>
                </c:pt>
                <c:pt idx="378631">
                  <c:v>13409.49</c:v>
                </c:pt>
                <c:pt idx="378632">
                  <c:v>13321.2</c:v>
                </c:pt>
                <c:pt idx="378633">
                  <c:v>13776.55</c:v>
                </c:pt>
                <c:pt idx="378634">
                  <c:v>13804.57</c:v>
                </c:pt>
                <c:pt idx="378635">
                  <c:v>12320.05</c:v>
                </c:pt>
                <c:pt idx="378636">
                  <c:v>11379.59</c:v>
                </c:pt>
                <c:pt idx="378637">
                  <c:v>9846.74</c:v>
                </c:pt>
                <c:pt idx="378638">
                  <c:v>10364.9</c:v>
                </c:pt>
                <c:pt idx="378639">
                  <c:v>9955.25</c:v>
                </c:pt>
                <c:pt idx="378640">
                  <c:v>8695.5300000000007</c:v>
                </c:pt>
                <c:pt idx="378641">
                  <c:v>10099.56</c:v>
                </c:pt>
                <c:pt idx="378642">
                  <c:v>477</c:v>
                </c:pt>
                <c:pt idx="378643">
                  <c:v>363</c:v>
                </c:pt>
                <c:pt idx="378644">
                  <c:v>408</c:v>
                </c:pt>
                <c:pt idx="378645">
                  <c:v>204</c:v>
                </c:pt>
                <c:pt idx="378646">
                  <c:v>12</c:v>
                </c:pt>
                <c:pt idx="378647">
                  <c:v>3</c:v>
                </c:pt>
                <c:pt idx="378648">
                  <c:v>17347.43</c:v>
                </c:pt>
                <c:pt idx="378649">
                  <c:v>13719.37</c:v>
                </c:pt>
                <c:pt idx="378650">
                  <c:v>13052.36</c:v>
                </c:pt>
                <c:pt idx="378651">
                  <c:v>15115.1</c:v>
                </c:pt>
                <c:pt idx="378652">
                  <c:v>16437.29</c:v>
                </c:pt>
                <c:pt idx="378653">
                  <c:v>14347.03</c:v>
                </c:pt>
                <c:pt idx="378654">
                  <c:v>14252.04</c:v>
                </c:pt>
                <c:pt idx="378655">
                  <c:v>13409.61</c:v>
                </c:pt>
                <c:pt idx="378656">
                  <c:v>14364.01</c:v>
                </c:pt>
                <c:pt idx="378657">
                  <c:v>12171.14</c:v>
                </c:pt>
                <c:pt idx="378658">
                  <c:v>11999.02</c:v>
                </c:pt>
                <c:pt idx="378659">
                  <c:v>14279.36</c:v>
                </c:pt>
                <c:pt idx="378660">
                  <c:v>12691.98</c:v>
                </c:pt>
                <c:pt idx="378661">
                  <c:v>13932.4</c:v>
                </c:pt>
                <c:pt idx="378662">
                  <c:v>11675.16</c:v>
                </c:pt>
                <c:pt idx="378663">
                  <c:v>12885.07</c:v>
                </c:pt>
                <c:pt idx="378664">
                  <c:v>12933.08</c:v>
                </c:pt>
                <c:pt idx="378665">
                  <c:v>15429.98</c:v>
                </c:pt>
                <c:pt idx="378666">
                  <c:v>13062.81</c:v>
                </c:pt>
                <c:pt idx="378667">
                  <c:v>13417.72</c:v>
                </c:pt>
                <c:pt idx="378668">
                  <c:v>13900.68</c:v>
                </c:pt>
                <c:pt idx="378669">
                  <c:v>15542.37</c:v>
                </c:pt>
                <c:pt idx="378670">
                  <c:v>13272.88</c:v>
                </c:pt>
                <c:pt idx="378671">
                  <c:v>13489.89</c:v>
                </c:pt>
                <c:pt idx="378672">
                  <c:v>13023.62</c:v>
                </c:pt>
                <c:pt idx="378673">
                  <c:v>13642.48</c:v>
                </c:pt>
                <c:pt idx="378674">
                  <c:v>15029.73</c:v>
                </c:pt>
                <c:pt idx="378675">
                  <c:v>13504.8</c:v>
                </c:pt>
                <c:pt idx="378676">
                  <c:v>12743.32</c:v>
                </c:pt>
                <c:pt idx="378677">
                  <c:v>12046.92</c:v>
                </c:pt>
                <c:pt idx="378678">
                  <c:v>13431.29</c:v>
                </c:pt>
                <c:pt idx="378679">
                  <c:v>11388.54</c:v>
                </c:pt>
                <c:pt idx="378680">
                  <c:v>10743.43</c:v>
                </c:pt>
                <c:pt idx="378681">
                  <c:v>12925.05</c:v>
                </c:pt>
                <c:pt idx="378682">
                  <c:v>10840.77</c:v>
                </c:pt>
                <c:pt idx="378683">
                  <c:v>11093.11</c:v>
                </c:pt>
                <c:pt idx="378684">
                  <c:v>12478.71</c:v>
                </c:pt>
                <c:pt idx="378685">
                  <c:v>12930.7</c:v>
                </c:pt>
                <c:pt idx="378686">
                  <c:v>10499.15</c:v>
                </c:pt>
                <c:pt idx="378687">
                  <c:v>11460.8</c:v>
                </c:pt>
                <c:pt idx="378688">
                  <c:v>11352.38</c:v>
                </c:pt>
                <c:pt idx="378689">
                  <c:v>11193.9</c:v>
                </c:pt>
                <c:pt idx="378690">
                  <c:v>12498.37</c:v>
                </c:pt>
                <c:pt idx="378691">
                  <c:v>12151.03</c:v>
                </c:pt>
                <c:pt idx="378692">
                  <c:v>11071.02</c:v>
                </c:pt>
                <c:pt idx="378693">
                  <c:v>11576.93</c:v>
                </c:pt>
                <c:pt idx="378694">
                  <c:v>14571.02</c:v>
                </c:pt>
                <c:pt idx="378695">
                  <c:v>9307.0400000000009</c:v>
                </c:pt>
                <c:pt idx="378696">
                  <c:v>11704.99</c:v>
                </c:pt>
                <c:pt idx="378697">
                  <c:v>10629.78</c:v>
                </c:pt>
                <c:pt idx="378698">
                  <c:v>10449.969999999999</c:v>
                </c:pt>
                <c:pt idx="378699">
                  <c:v>10644.41</c:v>
                </c:pt>
                <c:pt idx="378700">
                  <c:v>12445.64</c:v>
                </c:pt>
                <c:pt idx="378701">
                  <c:v>13078.11</c:v>
                </c:pt>
                <c:pt idx="378702">
                  <c:v>15029.19</c:v>
                </c:pt>
                <c:pt idx="378703">
                  <c:v>14125.41</c:v>
                </c:pt>
                <c:pt idx="378704">
                  <c:v>14534.54</c:v>
                </c:pt>
                <c:pt idx="378705">
                  <c:v>12017.43</c:v>
                </c:pt>
                <c:pt idx="378706">
                  <c:v>14435.03</c:v>
                </c:pt>
                <c:pt idx="378707">
                  <c:v>12340.83</c:v>
                </c:pt>
                <c:pt idx="378708">
                  <c:v>11836.05</c:v>
                </c:pt>
                <c:pt idx="378709">
                  <c:v>13236.07</c:v>
                </c:pt>
                <c:pt idx="378710">
                  <c:v>11404.12</c:v>
                </c:pt>
                <c:pt idx="378711">
                  <c:v>14033.39</c:v>
                </c:pt>
                <c:pt idx="378712">
                  <c:v>11790.74</c:v>
                </c:pt>
                <c:pt idx="378713">
                  <c:v>12998.07</c:v>
                </c:pt>
                <c:pt idx="378714">
                  <c:v>11173.18</c:v>
                </c:pt>
                <c:pt idx="378715">
                  <c:v>11686.16</c:v>
                </c:pt>
                <c:pt idx="378716">
                  <c:v>13656.92</c:v>
                </c:pt>
                <c:pt idx="378717">
                  <c:v>14129.15</c:v>
                </c:pt>
                <c:pt idx="378718">
                  <c:v>11233.83</c:v>
                </c:pt>
                <c:pt idx="378719">
                  <c:v>11412.69</c:v>
                </c:pt>
                <c:pt idx="378720">
                  <c:v>12270.01</c:v>
                </c:pt>
                <c:pt idx="378721">
                  <c:v>13717.59</c:v>
                </c:pt>
                <c:pt idx="378722">
                  <c:v>14438.06</c:v>
                </c:pt>
                <c:pt idx="378723">
                  <c:v>12569.87</c:v>
                </c:pt>
                <c:pt idx="378724">
                  <c:v>13377.48</c:v>
                </c:pt>
                <c:pt idx="378725">
                  <c:v>11658.6</c:v>
                </c:pt>
                <c:pt idx="378726">
                  <c:v>15214.71</c:v>
                </c:pt>
                <c:pt idx="378727">
                  <c:v>12989.44</c:v>
                </c:pt>
                <c:pt idx="378728">
                  <c:v>12521.96</c:v>
                </c:pt>
                <c:pt idx="378729">
                  <c:v>14358.47</c:v>
                </c:pt>
                <c:pt idx="378730">
                  <c:v>12242.85</c:v>
                </c:pt>
                <c:pt idx="378731">
                  <c:v>13651.17</c:v>
                </c:pt>
                <c:pt idx="378732">
                  <c:v>12547.26</c:v>
                </c:pt>
                <c:pt idx="378733">
                  <c:v>14008.59</c:v>
                </c:pt>
                <c:pt idx="378734">
                  <c:v>12679.28</c:v>
                </c:pt>
                <c:pt idx="378735">
                  <c:v>14495.81</c:v>
                </c:pt>
                <c:pt idx="378736">
                  <c:v>11581.03</c:v>
                </c:pt>
                <c:pt idx="378737">
                  <c:v>12747.44</c:v>
                </c:pt>
                <c:pt idx="378738">
                  <c:v>11864.59</c:v>
                </c:pt>
                <c:pt idx="378739">
                  <c:v>12838.78</c:v>
                </c:pt>
                <c:pt idx="378740">
                  <c:v>12189.18</c:v>
                </c:pt>
                <c:pt idx="378741">
                  <c:v>15372.16</c:v>
                </c:pt>
                <c:pt idx="378742">
                  <c:v>16388.02</c:v>
                </c:pt>
                <c:pt idx="378743">
                  <c:v>13733.24</c:v>
                </c:pt>
                <c:pt idx="378744">
                  <c:v>13117.17</c:v>
                </c:pt>
                <c:pt idx="378745">
                  <c:v>12546.4</c:v>
                </c:pt>
                <c:pt idx="378746">
                  <c:v>17497.28</c:v>
                </c:pt>
                <c:pt idx="378747">
                  <c:v>10121.790000000001</c:v>
                </c:pt>
                <c:pt idx="378748">
                  <c:v>13205.86</c:v>
                </c:pt>
                <c:pt idx="378749">
                  <c:v>10119.77</c:v>
                </c:pt>
                <c:pt idx="378750">
                  <c:v>14527.64</c:v>
                </c:pt>
                <c:pt idx="378751">
                  <c:v>11763.38</c:v>
                </c:pt>
                <c:pt idx="378752">
                  <c:v>15020.14</c:v>
                </c:pt>
                <c:pt idx="378753">
                  <c:v>15106.42</c:v>
                </c:pt>
                <c:pt idx="378754">
                  <c:v>14366.34</c:v>
                </c:pt>
                <c:pt idx="378755">
                  <c:v>17406.45</c:v>
                </c:pt>
                <c:pt idx="378756">
                  <c:v>17517.88</c:v>
                </c:pt>
                <c:pt idx="378757">
                  <c:v>15265.98</c:v>
                </c:pt>
                <c:pt idx="378758">
                  <c:v>13266.09</c:v>
                </c:pt>
                <c:pt idx="378759">
                  <c:v>14773.06</c:v>
                </c:pt>
                <c:pt idx="378760">
                  <c:v>12131.45</c:v>
                </c:pt>
                <c:pt idx="378761">
                  <c:v>14180.9</c:v>
                </c:pt>
                <c:pt idx="378762">
                  <c:v>11016.8</c:v>
                </c:pt>
                <c:pt idx="378763">
                  <c:v>13626.44</c:v>
                </c:pt>
                <c:pt idx="378764">
                  <c:v>14649.56</c:v>
                </c:pt>
                <c:pt idx="378765">
                  <c:v>14697.17</c:v>
                </c:pt>
                <c:pt idx="378766">
                  <c:v>12145.29</c:v>
                </c:pt>
                <c:pt idx="378767">
                  <c:v>11241.28</c:v>
                </c:pt>
                <c:pt idx="378768">
                  <c:v>11626.29</c:v>
                </c:pt>
                <c:pt idx="378769">
                  <c:v>13455.14</c:v>
                </c:pt>
                <c:pt idx="378770">
                  <c:v>14294.55</c:v>
                </c:pt>
                <c:pt idx="378771">
                  <c:v>11770.78</c:v>
                </c:pt>
                <c:pt idx="378772">
                  <c:v>13633.39</c:v>
                </c:pt>
                <c:pt idx="378773">
                  <c:v>14541.48</c:v>
                </c:pt>
                <c:pt idx="378774">
                  <c:v>15606.8</c:v>
                </c:pt>
                <c:pt idx="378775">
                  <c:v>12668.8</c:v>
                </c:pt>
                <c:pt idx="378776">
                  <c:v>12997.9</c:v>
                </c:pt>
                <c:pt idx="378777">
                  <c:v>15118.65</c:v>
                </c:pt>
                <c:pt idx="378778">
                  <c:v>15011.65</c:v>
                </c:pt>
                <c:pt idx="378779">
                  <c:v>13693.34</c:v>
                </c:pt>
                <c:pt idx="378780">
                  <c:v>12348.71</c:v>
                </c:pt>
                <c:pt idx="378781">
                  <c:v>13432.83</c:v>
                </c:pt>
                <c:pt idx="378782">
                  <c:v>12427.84</c:v>
                </c:pt>
                <c:pt idx="378783">
                  <c:v>13609.26</c:v>
                </c:pt>
                <c:pt idx="378784">
                  <c:v>11910.17</c:v>
                </c:pt>
                <c:pt idx="378785">
                  <c:v>12259.02</c:v>
                </c:pt>
                <c:pt idx="378786">
                  <c:v>12857.43</c:v>
                </c:pt>
                <c:pt idx="378787">
                  <c:v>13312.18</c:v>
                </c:pt>
                <c:pt idx="378788">
                  <c:v>13880.48</c:v>
                </c:pt>
                <c:pt idx="378789">
                  <c:v>11613.21</c:v>
                </c:pt>
                <c:pt idx="378790">
                  <c:v>12232.71</c:v>
                </c:pt>
                <c:pt idx="378791">
                  <c:v>18361.14</c:v>
                </c:pt>
                <c:pt idx="378792">
                  <c:v>17263.89</c:v>
                </c:pt>
                <c:pt idx="378793">
                  <c:v>15381.14</c:v>
                </c:pt>
                <c:pt idx="378794">
                  <c:v>15532.02</c:v>
                </c:pt>
                <c:pt idx="378795">
                  <c:v>17377.349999999999</c:v>
                </c:pt>
                <c:pt idx="378796">
                  <c:v>17145.72</c:v>
                </c:pt>
                <c:pt idx="378797">
                  <c:v>16229.28</c:v>
                </c:pt>
                <c:pt idx="378798">
                  <c:v>16209.22</c:v>
                </c:pt>
                <c:pt idx="378799">
                  <c:v>17213.830000000002</c:v>
                </c:pt>
                <c:pt idx="378800">
                  <c:v>16765.990000000002</c:v>
                </c:pt>
                <c:pt idx="378801">
                  <c:v>16243.1</c:v>
                </c:pt>
                <c:pt idx="378802">
                  <c:v>15689.87</c:v>
                </c:pt>
                <c:pt idx="378803">
                  <c:v>15182.07</c:v>
                </c:pt>
                <c:pt idx="378804">
                  <c:v>18620.72</c:v>
                </c:pt>
                <c:pt idx="378805">
                  <c:v>15585.27</c:v>
                </c:pt>
                <c:pt idx="378806">
                  <c:v>16587.37</c:v>
                </c:pt>
                <c:pt idx="378807">
                  <c:v>17949.09</c:v>
                </c:pt>
                <c:pt idx="378808">
                  <c:v>18611.57</c:v>
                </c:pt>
                <c:pt idx="378809">
                  <c:v>17980.13</c:v>
                </c:pt>
                <c:pt idx="378810">
                  <c:v>19180.12</c:v>
                </c:pt>
                <c:pt idx="378811">
                  <c:v>18150.88</c:v>
                </c:pt>
                <c:pt idx="378812">
                  <c:v>20145.73</c:v>
                </c:pt>
                <c:pt idx="378813">
                  <c:v>19628.64</c:v>
                </c:pt>
                <c:pt idx="378814">
                  <c:v>18589.599999999999</c:v>
                </c:pt>
                <c:pt idx="378815">
                  <c:v>17140.14</c:v>
                </c:pt>
                <c:pt idx="378816">
                  <c:v>18017.150000000001</c:v>
                </c:pt>
                <c:pt idx="378817">
                  <c:v>19780.87</c:v>
                </c:pt>
                <c:pt idx="378818">
                  <c:v>17711.39</c:v>
                </c:pt>
                <c:pt idx="378819">
                  <c:v>17192.87</c:v>
                </c:pt>
                <c:pt idx="378820">
                  <c:v>16812.740000000002</c:v>
                </c:pt>
                <c:pt idx="378821">
                  <c:v>17658.150000000001</c:v>
                </c:pt>
                <c:pt idx="378822">
                  <c:v>17336.86</c:v>
                </c:pt>
                <c:pt idx="378823">
                  <c:v>15242.63</c:v>
                </c:pt>
                <c:pt idx="378824">
                  <c:v>15914.63</c:v>
                </c:pt>
                <c:pt idx="378825">
                  <c:v>15856.35</c:v>
                </c:pt>
                <c:pt idx="378826">
                  <c:v>17462.759999999998</c:v>
                </c:pt>
                <c:pt idx="378827">
                  <c:v>16798.990000000002</c:v>
                </c:pt>
                <c:pt idx="378828">
                  <c:v>15250.36</c:v>
                </c:pt>
                <c:pt idx="378829">
                  <c:v>15279.3</c:v>
                </c:pt>
                <c:pt idx="378830">
                  <c:v>16559.96</c:v>
                </c:pt>
                <c:pt idx="378831">
                  <c:v>15759.3</c:v>
                </c:pt>
                <c:pt idx="378832">
                  <c:v>14931.6</c:v>
                </c:pt>
                <c:pt idx="378833">
                  <c:v>15154.41</c:v>
                </c:pt>
                <c:pt idx="378834">
                  <c:v>15308.4</c:v>
                </c:pt>
                <c:pt idx="378835">
                  <c:v>16346.73</c:v>
                </c:pt>
                <c:pt idx="378836">
                  <c:v>15464.46</c:v>
                </c:pt>
                <c:pt idx="378837">
                  <c:v>19674.91</c:v>
                </c:pt>
                <c:pt idx="378838">
                  <c:v>14334.71</c:v>
                </c:pt>
                <c:pt idx="378839">
                  <c:v>16250.02</c:v>
                </c:pt>
                <c:pt idx="378840">
                  <c:v>14278.01</c:v>
                </c:pt>
                <c:pt idx="378841">
                  <c:v>14245.37</c:v>
                </c:pt>
                <c:pt idx="378842">
                  <c:v>13684.04</c:v>
                </c:pt>
                <c:pt idx="378843">
                  <c:v>15712.7</c:v>
                </c:pt>
                <c:pt idx="378844">
                  <c:v>17058.66</c:v>
                </c:pt>
                <c:pt idx="378845">
                  <c:v>15854.81</c:v>
                </c:pt>
                <c:pt idx="378846">
                  <c:v>16335.95</c:v>
                </c:pt>
                <c:pt idx="378847">
                  <c:v>16997.919999999998</c:v>
                </c:pt>
                <c:pt idx="378848">
                  <c:v>16432.57</c:v>
                </c:pt>
                <c:pt idx="378849">
                  <c:v>16271.97</c:v>
                </c:pt>
                <c:pt idx="378850">
                  <c:v>14346.96</c:v>
                </c:pt>
                <c:pt idx="378851">
                  <c:v>15407.66</c:v>
                </c:pt>
                <c:pt idx="378852">
                  <c:v>16484.52</c:v>
                </c:pt>
                <c:pt idx="378853">
                  <c:v>15898.31</c:v>
                </c:pt>
                <c:pt idx="378854">
                  <c:v>15032.42</c:v>
                </c:pt>
                <c:pt idx="378855">
                  <c:v>13713.11</c:v>
                </c:pt>
                <c:pt idx="378856">
                  <c:v>17374.580000000002</c:v>
                </c:pt>
                <c:pt idx="378857">
                  <c:v>16281.33</c:v>
                </c:pt>
                <c:pt idx="378858">
                  <c:v>15574.79</c:v>
                </c:pt>
                <c:pt idx="378859">
                  <c:v>17343.11</c:v>
                </c:pt>
                <c:pt idx="378860">
                  <c:v>18525.48</c:v>
                </c:pt>
                <c:pt idx="378861">
                  <c:v>17257.78</c:v>
                </c:pt>
                <c:pt idx="378862">
                  <c:v>18590.75</c:v>
                </c:pt>
                <c:pt idx="378863">
                  <c:v>17594.22</c:v>
                </c:pt>
                <c:pt idx="378864">
                  <c:v>19931.07</c:v>
                </c:pt>
                <c:pt idx="378865">
                  <c:v>20128.21</c:v>
                </c:pt>
                <c:pt idx="378866">
                  <c:v>18600.990000000002</c:v>
                </c:pt>
                <c:pt idx="378867">
                  <c:v>19158.7</c:v>
                </c:pt>
                <c:pt idx="378868">
                  <c:v>18836.04</c:v>
                </c:pt>
                <c:pt idx="378869">
                  <c:v>16722.14</c:v>
                </c:pt>
                <c:pt idx="378870">
                  <c:v>16864.990000000002</c:v>
                </c:pt>
                <c:pt idx="378871">
                  <c:v>16713.37</c:v>
                </c:pt>
                <c:pt idx="378872">
                  <c:v>16691.259999999998</c:v>
                </c:pt>
                <c:pt idx="378873">
                  <c:v>14981.68</c:v>
                </c:pt>
                <c:pt idx="378874">
                  <c:v>16069.23</c:v>
                </c:pt>
                <c:pt idx="378875">
                  <c:v>15842.88</c:v>
                </c:pt>
                <c:pt idx="378876">
                  <c:v>14674.27</c:v>
                </c:pt>
                <c:pt idx="378877">
                  <c:v>15468.71</c:v>
                </c:pt>
                <c:pt idx="378878">
                  <c:v>17806.16</c:v>
                </c:pt>
                <c:pt idx="378879">
                  <c:v>16419.47</c:v>
                </c:pt>
                <c:pt idx="378880">
                  <c:v>16119.07</c:v>
                </c:pt>
                <c:pt idx="378881">
                  <c:v>14512.32</c:v>
                </c:pt>
                <c:pt idx="378882">
                  <c:v>16186.73</c:v>
                </c:pt>
                <c:pt idx="378883">
                  <c:v>16446.849999999999</c:v>
                </c:pt>
                <c:pt idx="378884">
                  <c:v>15011.01</c:v>
                </c:pt>
                <c:pt idx="378885">
                  <c:v>14087.61</c:v>
                </c:pt>
                <c:pt idx="378886">
                  <c:v>14345.06</c:v>
                </c:pt>
                <c:pt idx="378887">
                  <c:v>16885.849999999999</c:v>
                </c:pt>
                <c:pt idx="378888">
                  <c:v>17300.27</c:v>
                </c:pt>
                <c:pt idx="378889">
                  <c:v>18941.439999999999</c:v>
                </c:pt>
                <c:pt idx="378890">
                  <c:v>13612.19</c:v>
                </c:pt>
                <c:pt idx="378891">
                  <c:v>16527.55</c:v>
                </c:pt>
                <c:pt idx="378892">
                  <c:v>14246.22</c:v>
                </c:pt>
                <c:pt idx="378893">
                  <c:v>14254.38</c:v>
                </c:pt>
                <c:pt idx="378894">
                  <c:v>14413.81</c:v>
                </c:pt>
                <c:pt idx="378895">
                  <c:v>16694.89</c:v>
                </c:pt>
                <c:pt idx="378896">
                  <c:v>15634.71</c:v>
                </c:pt>
                <c:pt idx="378897">
                  <c:v>15510.09</c:v>
                </c:pt>
                <c:pt idx="378898">
                  <c:v>15568.65</c:v>
                </c:pt>
                <c:pt idx="378899">
                  <c:v>16000.12</c:v>
                </c:pt>
                <c:pt idx="378900">
                  <c:v>15617.94</c:v>
                </c:pt>
                <c:pt idx="378901">
                  <c:v>14039.23</c:v>
                </c:pt>
                <c:pt idx="378902">
                  <c:v>13082.19</c:v>
                </c:pt>
                <c:pt idx="378903">
                  <c:v>13964.57</c:v>
                </c:pt>
                <c:pt idx="378904">
                  <c:v>17494.71</c:v>
                </c:pt>
                <c:pt idx="378905">
                  <c:v>13084.19</c:v>
                </c:pt>
                <c:pt idx="378906">
                  <c:v>15145.12</c:v>
                </c:pt>
                <c:pt idx="378907">
                  <c:v>15234.21</c:v>
                </c:pt>
                <c:pt idx="378908">
                  <c:v>15923.17</c:v>
                </c:pt>
                <c:pt idx="378909">
                  <c:v>15676.33</c:v>
                </c:pt>
                <c:pt idx="378910">
                  <c:v>14113.35</c:v>
                </c:pt>
                <c:pt idx="378911">
                  <c:v>15288.95</c:v>
                </c:pt>
                <c:pt idx="378912">
                  <c:v>16229.07</c:v>
                </c:pt>
                <c:pt idx="378913">
                  <c:v>16733.38</c:v>
                </c:pt>
                <c:pt idx="378914">
                  <c:v>16413.23</c:v>
                </c:pt>
                <c:pt idx="378915">
                  <c:v>17183.919999999998</c:v>
                </c:pt>
                <c:pt idx="378916">
                  <c:v>16634.43</c:v>
                </c:pt>
                <c:pt idx="378917">
                  <c:v>20122.240000000002</c:v>
                </c:pt>
                <c:pt idx="378918">
                  <c:v>17491.150000000001</c:v>
                </c:pt>
                <c:pt idx="378919">
                  <c:v>17967.57</c:v>
                </c:pt>
                <c:pt idx="378920">
                  <c:v>16885.240000000002</c:v>
                </c:pt>
                <c:pt idx="378921">
                  <c:v>18311.5</c:v>
                </c:pt>
                <c:pt idx="378922">
                  <c:v>17698.29</c:v>
                </c:pt>
                <c:pt idx="378923">
                  <c:v>15996.96</c:v>
                </c:pt>
                <c:pt idx="378924">
                  <c:v>15615.91</c:v>
                </c:pt>
                <c:pt idx="378925">
                  <c:v>17310.62</c:v>
                </c:pt>
                <c:pt idx="378926">
                  <c:v>18360.36</c:v>
                </c:pt>
                <c:pt idx="378927">
                  <c:v>15663.05</c:v>
                </c:pt>
                <c:pt idx="378928">
                  <c:v>16082.98</c:v>
                </c:pt>
                <c:pt idx="378929">
                  <c:v>16225.7</c:v>
                </c:pt>
                <c:pt idx="378930">
                  <c:v>17679.02</c:v>
                </c:pt>
                <c:pt idx="378931">
                  <c:v>16846.14</c:v>
                </c:pt>
                <c:pt idx="378932">
                  <c:v>15840.13</c:v>
                </c:pt>
                <c:pt idx="378933">
                  <c:v>15630.14</c:v>
                </c:pt>
                <c:pt idx="378934">
                  <c:v>19352.91</c:v>
                </c:pt>
                <c:pt idx="378935">
                  <c:v>17294.73</c:v>
                </c:pt>
                <c:pt idx="378936">
                  <c:v>16683.5</c:v>
                </c:pt>
                <c:pt idx="378937">
                  <c:v>17090.009999999998</c:v>
                </c:pt>
                <c:pt idx="378938">
                  <c:v>21022.31</c:v>
                </c:pt>
                <c:pt idx="378939">
                  <c:v>18517.919999999998</c:v>
                </c:pt>
                <c:pt idx="378940">
                  <c:v>17352.45</c:v>
                </c:pt>
                <c:pt idx="378941">
                  <c:v>17913.72</c:v>
                </c:pt>
                <c:pt idx="378942">
                  <c:v>19809.66</c:v>
                </c:pt>
                <c:pt idx="378943">
                  <c:v>18186.830000000002</c:v>
                </c:pt>
                <c:pt idx="378944">
                  <c:v>17994.43</c:v>
                </c:pt>
                <c:pt idx="378945">
                  <c:v>16317.41</c:v>
                </c:pt>
                <c:pt idx="378946">
                  <c:v>16966.16</c:v>
                </c:pt>
                <c:pt idx="378947">
                  <c:v>19942.7</c:v>
                </c:pt>
                <c:pt idx="378948">
                  <c:v>17917.32</c:v>
                </c:pt>
                <c:pt idx="378949">
                  <c:v>17931.41</c:v>
                </c:pt>
                <c:pt idx="378950">
                  <c:v>20204.97</c:v>
                </c:pt>
                <c:pt idx="378951">
                  <c:v>20715.96</c:v>
                </c:pt>
                <c:pt idx="378952">
                  <c:v>19951.53</c:v>
                </c:pt>
                <c:pt idx="378953">
                  <c:v>20144.490000000002</c:v>
                </c:pt>
                <c:pt idx="378954">
                  <c:v>19174.27</c:v>
                </c:pt>
                <c:pt idx="378955">
                  <c:v>23487.25</c:v>
                </c:pt>
                <c:pt idx="378956">
                  <c:v>22107.5</c:v>
                </c:pt>
                <c:pt idx="378957">
                  <c:v>19382.32</c:v>
                </c:pt>
                <c:pt idx="378958">
                  <c:v>19238.02</c:v>
                </c:pt>
                <c:pt idx="378959">
                  <c:v>20064.79</c:v>
                </c:pt>
                <c:pt idx="378960">
                  <c:v>23207.67</c:v>
                </c:pt>
                <c:pt idx="378961">
                  <c:v>19710.240000000002</c:v>
                </c:pt>
                <c:pt idx="378962">
                  <c:v>19112.21</c:v>
                </c:pt>
                <c:pt idx="378963">
                  <c:v>19070.89</c:v>
                </c:pt>
                <c:pt idx="378964">
                  <c:v>21477.200000000001</c:v>
                </c:pt>
                <c:pt idx="378965">
                  <c:v>19916.669999999998</c:v>
                </c:pt>
                <c:pt idx="378966">
                  <c:v>17273.09</c:v>
                </c:pt>
                <c:pt idx="378967">
                  <c:v>17557.84</c:v>
                </c:pt>
                <c:pt idx="378968">
                  <c:v>18235.87</c:v>
                </c:pt>
                <c:pt idx="378969">
                  <c:v>19629.099999999999</c:v>
                </c:pt>
                <c:pt idx="378970">
                  <c:v>17423.43</c:v>
                </c:pt>
                <c:pt idx="378971">
                  <c:v>16700.86</c:v>
                </c:pt>
                <c:pt idx="378972">
                  <c:v>16735</c:v>
                </c:pt>
                <c:pt idx="378973">
                  <c:v>19020.18</c:v>
                </c:pt>
                <c:pt idx="378974">
                  <c:v>18635.5</c:v>
                </c:pt>
                <c:pt idx="378975">
                  <c:v>17104.009999999998</c:v>
                </c:pt>
                <c:pt idx="378976">
                  <c:v>16652.98</c:v>
                </c:pt>
                <c:pt idx="378977">
                  <c:v>18538.78</c:v>
                </c:pt>
                <c:pt idx="378978">
                  <c:v>18201.18</c:v>
                </c:pt>
                <c:pt idx="378979">
                  <c:v>16901.71</c:v>
                </c:pt>
                <c:pt idx="378980">
                  <c:v>18363.330000000002</c:v>
                </c:pt>
                <c:pt idx="378981">
                  <c:v>14775.72</c:v>
                </c:pt>
                <c:pt idx="378982">
                  <c:v>18500.900000000001</c:v>
                </c:pt>
                <c:pt idx="378983">
                  <c:v>17313.75</c:v>
                </c:pt>
                <c:pt idx="378984">
                  <c:v>18444.11</c:v>
                </c:pt>
                <c:pt idx="378985">
                  <c:v>17395.07</c:v>
                </c:pt>
                <c:pt idx="378986">
                  <c:v>20923.259999999998</c:v>
                </c:pt>
                <c:pt idx="378987">
                  <c:v>19660.37</c:v>
                </c:pt>
                <c:pt idx="378988">
                  <c:v>18127.330000000002</c:v>
                </c:pt>
                <c:pt idx="378989">
                  <c:v>18733.740000000002</c:v>
                </c:pt>
                <c:pt idx="378990">
                  <c:v>21114.73</c:v>
                </c:pt>
                <c:pt idx="378991">
                  <c:v>18850.11</c:v>
                </c:pt>
                <c:pt idx="378992">
                  <c:v>18252.310000000001</c:v>
                </c:pt>
                <c:pt idx="378993">
                  <c:v>18342.91</c:v>
                </c:pt>
                <c:pt idx="378994">
                  <c:v>17950.16</c:v>
                </c:pt>
                <c:pt idx="378995">
                  <c:v>20515.099999999999</c:v>
                </c:pt>
                <c:pt idx="378996">
                  <c:v>19019.75</c:v>
                </c:pt>
                <c:pt idx="378997">
                  <c:v>19075.18</c:v>
                </c:pt>
                <c:pt idx="378998">
                  <c:v>16960.79</c:v>
                </c:pt>
                <c:pt idx="378999">
                  <c:v>22352.5</c:v>
                </c:pt>
                <c:pt idx="379000">
                  <c:v>19339.77</c:v>
                </c:pt>
                <c:pt idx="379001">
                  <c:v>19744.71</c:v>
                </c:pt>
                <c:pt idx="379002">
                  <c:v>22286.33</c:v>
                </c:pt>
                <c:pt idx="379003">
                  <c:v>23270.87</c:v>
                </c:pt>
                <c:pt idx="379004">
                  <c:v>23079.72</c:v>
                </c:pt>
                <c:pt idx="379005">
                  <c:v>21246.31</c:v>
                </c:pt>
                <c:pt idx="379006">
                  <c:v>21389.79</c:v>
                </c:pt>
                <c:pt idx="379007">
                  <c:v>24648.42</c:v>
                </c:pt>
                <c:pt idx="379008">
                  <c:v>24538.6</c:v>
                </c:pt>
                <c:pt idx="379009">
                  <c:v>23218.65</c:v>
                </c:pt>
                <c:pt idx="379010">
                  <c:v>22752.14</c:v>
                </c:pt>
                <c:pt idx="379011">
                  <c:v>22611.58</c:v>
                </c:pt>
                <c:pt idx="379012">
                  <c:v>25202.98</c:v>
                </c:pt>
                <c:pt idx="379013">
                  <c:v>21789.69</c:v>
                </c:pt>
                <c:pt idx="379014">
                  <c:v>21904.15</c:v>
                </c:pt>
                <c:pt idx="379015">
                  <c:v>23030.07</c:v>
                </c:pt>
                <c:pt idx="379016">
                  <c:v>22823.34</c:v>
                </c:pt>
                <c:pt idx="379017">
                  <c:v>22004.37</c:v>
                </c:pt>
                <c:pt idx="379018">
                  <c:v>19696.5</c:v>
                </c:pt>
                <c:pt idx="379019">
                  <c:v>19379.23</c:v>
                </c:pt>
                <c:pt idx="379020">
                  <c:v>19464.560000000001</c:v>
                </c:pt>
                <c:pt idx="379021">
                  <c:v>23143.41</c:v>
                </c:pt>
                <c:pt idx="379022">
                  <c:v>20228.62</c:v>
                </c:pt>
                <c:pt idx="379023">
                  <c:v>19065.740000000002</c:v>
                </c:pt>
                <c:pt idx="379024">
                  <c:v>19009.330000000002</c:v>
                </c:pt>
                <c:pt idx="379025">
                  <c:v>20547.75</c:v>
                </c:pt>
                <c:pt idx="379026">
                  <c:v>22016.37</c:v>
                </c:pt>
                <c:pt idx="379027">
                  <c:v>19184.3</c:v>
                </c:pt>
                <c:pt idx="379028">
                  <c:v>19086.78</c:v>
                </c:pt>
                <c:pt idx="379029">
                  <c:v>20337.63</c:v>
                </c:pt>
                <c:pt idx="379030">
                  <c:v>21279.95</c:v>
                </c:pt>
                <c:pt idx="379031">
                  <c:v>19299.16</c:v>
                </c:pt>
                <c:pt idx="379032">
                  <c:v>19726.919999999998</c:v>
                </c:pt>
                <c:pt idx="379033">
                  <c:v>15282.25</c:v>
                </c:pt>
                <c:pt idx="379034">
                  <c:v>21319.34</c:v>
                </c:pt>
                <c:pt idx="379035">
                  <c:v>18229</c:v>
                </c:pt>
                <c:pt idx="379036">
                  <c:v>19113.3</c:v>
                </c:pt>
                <c:pt idx="379037">
                  <c:v>17756.43</c:v>
                </c:pt>
                <c:pt idx="379038">
                  <c:v>21711.919999999998</c:v>
                </c:pt>
                <c:pt idx="379039">
                  <c:v>20966.25</c:v>
                </c:pt>
                <c:pt idx="379040">
                  <c:v>18763.25</c:v>
                </c:pt>
                <c:pt idx="379041">
                  <c:v>19179.73</c:v>
                </c:pt>
                <c:pt idx="379042">
                  <c:v>20109.09</c:v>
                </c:pt>
                <c:pt idx="379043">
                  <c:v>20733.580000000002</c:v>
                </c:pt>
                <c:pt idx="379044">
                  <c:v>18657.650000000001</c:v>
                </c:pt>
                <c:pt idx="379045">
                  <c:v>17908.45</c:v>
                </c:pt>
                <c:pt idx="379046">
                  <c:v>18194.77</c:v>
                </c:pt>
                <c:pt idx="379047">
                  <c:v>23228.45</c:v>
                </c:pt>
                <c:pt idx="379048">
                  <c:v>17213.62</c:v>
                </c:pt>
                <c:pt idx="379049">
                  <c:v>19759.98</c:v>
                </c:pt>
                <c:pt idx="379050">
                  <c:v>19329.419999999998</c:v>
                </c:pt>
                <c:pt idx="379051">
                  <c:v>21943.74</c:v>
                </c:pt>
                <c:pt idx="379052">
                  <c:v>21212.59</c:v>
                </c:pt>
                <c:pt idx="379053">
                  <c:v>19402.39</c:v>
                </c:pt>
                <c:pt idx="379054">
                  <c:v>21262.720000000001</c:v>
                </c:pt>
                <c:pt idx="379055">
                  <c:v>22509.1</c:v>
                </c:pt>
                <c:pt idx="379056">
                  <c:v>23078.25</c:v>
                </c:pt>
                <c:pt idx="379057">
                  <c:v>21473.06</c:v>
                </c:pt>
                <c:pt idx="379058">
                  <c:v>21447.02</c:v>
                </c:pt>
                <c:pt idx="379059">
                  <c:v>21955.01</c:v>
                </c:pt>
                <c:pt idx="379060">
                  <c:v>26665.11</c:v>
                </c:pt>
                <c:pt idx="379061">
                  <c:v>21781.06</c:v>
                </c:pt>
                <c:pt idx="379062">
                  <c:v>21995.16</c:v>
                </c:pt>
                <c:pt idx="379063">
                  <c:v>20792.59</c:v>
                </c:pt>
                <c:pt idx="379064">
                  <c:v>22472.12</c:v>
                </c:pt>
                <c:pt idx="379065">
                  <c:v>22517.81</c:v>
                </c:pt>
                <c:pt idx="379066">
                  <c:v>20643.47</c:v>
                </c:pt>
                <c:pt idx="379067">
                  <c:v>20088.32</c:v>
                </c:pt>
                <c:pt idx="379068">
                  <c:v>21087.58</c:v>
                </c:pt>
                <c:pt idx="379069">
                  <c:v>22806.59</c:v>
                </c:pt>
                <c:pt idx="379070">
                  <c:v>19695.36</c:v>
                </c:pt>
                <c:pt idx="379071">
                  <c:v>19050.36</c:v>
                </c:pt>
                <c:pt idx="379072">
                  <c:v>18715.7</c:v>
                </c:pt>
                <c:pt idx="379073">
                  <c:v>21527.79</c:v>
                </c:pt>
                <c:pt idx="379074">
                  <c:v>19228.13</c:v>
                </c:pt>
                <c:pt idx="379075">
                  <c:v>18440.18</c:v>
                </c:pt>
                <c:pt idx="379076">
                  <c:v>18686.25</c:v>
                </c:pt>
                <c:pt idx="379077">
                  <c:v>9120.56</c:v>
                </c:pt>
                <c:pt idx="379078">
                  <c:v>10122.33</c:v>
                </c:pt>
                <c:pt idx="379079">
                  <c:v>10851.15</c:v>
                </c:pt>
                <c:pt idx="379080">
                  <c:v>9371.36</c:v>
                </c:pt>
                <c:pt idx="379081">
                  <c:v>10166.950000000001</c:v>
                </c:pt>
                <c:pt idx="379082">
                  <c:v>10811.57</c:v>
                </c:pt>
                <c:pt idx="379083">
                  <c:v>9389.68</c:v>
                </c:pt>
                <c:pt idx="379084">
                  <c:v>9047.36</c:v>
                </c:pt>
                <c:pt idx="379085">
                  <c:v>11713.96</c:v>
                </c:pt>
                <c:pt idx="379086">
                  <c:v>10178.99</c:v>
                </c:pt>
                <c:pt idx="379087">
                  <c:v>9551.07</c:v>
                </c:pt>
                <c:pt idx="379088">
                  <c:v>10165.91</c:v>
                </c:pt>
                <c:pt idx="379089">
                  <c:v>9779.7999999999993</c:v>
                </c:pt>
                <c:pt idx="379090">
                  <c:v>12174.02</c:v>
                </c:pt>
                <c:pt idx="379091">
                  <c:v>11559.3</c:v>
                </c:pt>
                <c:pt idx="379092">
                  <c:v>10957.32</c:v>
                </c:pt>
                <c:pt idx="379093">
                  <c:v>10899.77</c:v>
                </c:pt>
                <c:pt idx="379094">
                  <c:v>12397.9</c:v>
                </c:pt>
                <c:pt idx="379095">
                  <c:v>12420.19</c:v>
                </c:pt>
                <c:pt idx="379096">
                  <c:v>12794.73</c:v>
                </c:pt>
                <c:pt idx="379097">
                  <c:v>11795.38</c:v>
                </c:pt>
                <c:pt idx="379098">
                  <c:v>11992.22</c:v>
                </c:pt>
                <c:pt idx="379099">
                  <c:v>13241.45</c:v>
                </c:pt>
                <c:pt idx="379100">
                  <c:v>12688.01</c:v>
                </c:pt>
                <c:pt idx="379101">
                  <c:v>11677.25</c:v>
                </c:pt>
                <c:pt idx="379102">
                  <c:v>13116.32</c:v>
                </c:pt>
                <c:pt idx="379103">
                  <c:v>13196.57</c:v>
                </c:pt>
                <c:pt idx="379104">
                  <c:v>11789.13</c:v>
                </c:pt>
                <c:pt idx="379105">
                  <c:v>11726.57</c:v>
                </c:pt>
                <c:pt idx="379106">
                  <c:v>11830.33</c:v>
                </c:pt>
                <c:pt idx="379107">
                  <c:v>11834.14</c:v>
                </c:pt>
                <c:pt idx="379108">
                  <c:v>12191.32</c:v>
                </c:pt>
                <c:pt idx="379109">
                  <c:v>11694.49</c:v>
                </c:pt>
                <c:pt idx="379110">
                  <c:v>10933.7</c:v>
                </c:pt>
                <c:pt idx="379111">
                  <c:v>12684.21</c:v>
                </c:pt>
                <c:pt idx="379112">
                  <c:v>13065.76</c:v>
                </c:pt>
                <c:pt idx="379113">
                  <c:v>12264.28</c:v>
                </c:pt>
                <c:pt idx="379114">
                  <c:v>12635.24</c:v>
                </c:pt>
                <c:pt idx="379115">
                  <c:v>10882.99</c:v>
                </c:pt>
                <c:pt idx="379116">
                  <c:v>12206.41</c:v>
                </c:pt>
                <c:pt idx="379117">
                  <c:v>15511.95</c:v>
                </c:pt>
                <c:pt idx="379118">
                  <c:v>10660.16</c:v>
                </c:pt>
                <c:pt idx="379119">
                  <c:v>14530.85</c:v>
                </c:pt>
                <c:pt idx="379120">
                  <c:v>16434.07</c:v>
                </c:pt>
                <c:pt idx="379121">
                  <c:v>20728.29</c:v>
                </c:pt>
                <c:pt idx="379122">
                  <c:v>24421.63</c:v>
                </c:pt>
                <c:pt idx="379123">
                  <c:v>42180.19</c:v>
                </c:pt>
                <c:pt idx="379124">
                  <c:v>12017.03</c:v>
                </c:pt>
                <c:pt idx="379125">
                  <c:v>10298.26</c:v>
                </c:pt>
                <c:pt idx="379126">
                  <c:v>9446.2199999999993</c:v>
                </c:pt>
                <c:pt idx="379127">
                  <c:v>9062.81</c:v>
                </c:pt>
                <c:pt idx="379128">
                  <c:v>9453.9699999999993</c:v>
                </c:pt>
                <c:pt idx="379129">
                  <c:v>11049.12</c:v>
                </c:pt>
                <c:pt idx="379130">
                  <c:v>11016.73</c:v>
                </c:pt>
                <c:pt idx="379131">
                  <c:v>13020.08</c:v>
                </c:pt>
                <c:pt idx="379132">
                  <c:v>11297.69</c:v>
                </c:pt>
                <c:pt idx="379133">
                  <c:v>12029.69</c:v>
                </c:pt>
                <c:pt idx="379134">
                  <c:v>10448.040000000001</c:v>
                </c:pt>
                <c:pt idx="379135">
                  <c:v>10644.95</c:v>
                </c:pt>
                <c:pt idx="379136">
                  <c:v>9382.1299999999992</c:v>
                </c:pt>
                <c:pt idx="379137">
                  <c:v>10213.370000000001</c:v>
                </c:pt>
                <c:pt idx="379138">
                  <c:v>10839.71</c:v>
                </c:pt>
                <c:pt idx="379139">
                  <c:v>10367.44</c:v>
                </c:pt>
                <c:pt idx="379140">
                  <c:v>11531.56</c:v>
                </c:pt>
                <c:pt idx="379141">
                  <c:v>11022.63</c:v>
                </c:pt>
                <c:pt idx="379142">
                  <c:v>10977.68</c:v>
                </c:pt>
                <c:pt idx="379143">
                  <c:v>9861.73</c:v>
                </c:pt>
                <c:pt idx="379144">
                  <c:v>10321.030000000001</c:v>
                </c:pt>
                <c:pt idx="379145">
                  <c:v>10962.62</c:v>
                </c:pt>
                <c:pt idx="379146">
                  <c:v>13139.51</c:v>
                </c:pt>
                <c:pt idx="379147">
                  <c:v>12225.35</c:v>
                </c:pt>
                <c:pt idx="379148">
                  <c:v>12882.66</c:v>
                </c:pt>
                <c:pt idx="379149">
                  <c:v>14097.84</c:v>
                </c:pt>
                <c:pt idx="379150">
                  <c:v>15037.53</c:v>
                </c:pt>
                <c:pt idx="379151">
                  <c:v>16565.97</c:v>
                </c:pt>
                <c:pt idx="379152">
                  <c:v>12733.11</c:v>
                </c:pt>
                <c:pt idx="379153">
                  <c:v>12921.65</c:v>
                </c:pt>
                <c:pt idx="379154">
                  <c:v>13951.24</c:v>
                </c:pt>
                <c:pt idx="379155">
                  <c:v>15009.05</c:v>
                </c:pt>
                <c:pt idx="379156">
                  <c:v>13879.16</c:v>
                </c:pt>
                <c:pt idx="379157">
                  <c:v>13221.95</c:v>
                </c:pt>
                <c:pt idx="379158">
                  <c:v>16886.3</c:v>
                </c:pt>
                <c:pt idx="379159">
                  <c:v>16142.23</c:v>
                </c:pt>
                <c:pt idx="379160">
                  <c:v>15439.3</c:v>
                </c:pt>
                <c:pt idx="379161">
                  <c:v>12386.24</c:v>
                </c:pt>
                <c:pt idx="379162">
                  <c:v>12602.87</c:v>
                </c:pt>
                <c:pt idx="379163">
                  <c:v>12781.88</c:v>
                </c:pt>
                <c:pt idx="379164">
                  <c:v>14959.52</c:v>
                </c:pt>
                <c:pt idx="379165">
                  <c:v>12929.73</c:v>
                </c:pt>
                <c:pt idx="379166">
                  <c:v>12425.47</c:v>
                </c:pt>
                <c:pt idx="379167">
                  <c:v>12399.68</c:v>
                </c:pt>
                <c:pt idx="379168">
                  <c:v>14353.57</c:v>
                </c:pt>
                <c:pt idx="379169">
                  <c:v>15525.99</c:v>
                </c:pt>
                <c:pt idx="379170">
                  <c:v>13833.8</c:v>
                </c:pt>
                <c:pt idx="379171">
                  <c:v>18288.77</c:v>
                </c:pt>
                <c:pt idx="379172">
                  <c:v>18322.830000000002</c:v>
                </c:pt>
                <c:pt idx="379173">
                  <c:v>23704.22</c:v>
                </c:pt>
                <c:pt idx="379174">
                  <c:v>28799.21</c:v>
                </c:pt>
                <c:pt idx="379175">
                  <c:v>49969.77</c:v>
                </c:pt>
                <c:pt idx="379176">
                  <c:v>23343.1</c:v>
                </c:pt>
                <c:pt idx="379177">
                  <c:v>12460.79</c:v>
                </c:pt>
                <c:pt idx="379178">
                  <c:v>10626.87</c:v>
                </c:pt>
                <c:pt idx="379179">
                  <c:v>10028.92</c:v>
                </c:pt>
                <c:pt idx="379180">
                  <c:v>9808</c:v>
                </c:pt>
                <c:pt idx="379181">
                  <c:v>12343.15</c:v>
                </c:pt>
                <c:pt idx="379182">
                  <c:v>14520.67</c:v>
                </c:pt>
                <c:pt idx="379183">
                  <c:v>14542.97</c:v>
                </c:pt>
                <c:pt idx="379184">
                  <c:v>13494.94</c:v>
                </c:pt>
                <c:pt idx="379185">
                  <c:v>11546.88</c:v>
                </c:pt>
                <c:pt idx="379186">
                  <c:v>13527.67</c:v>
                </c:pt>
                <c:pt idx="379187">
                  <c:v>13495.93</c:v>
                </c:pt>
                <c:pt idx="379188">
                  <c:v>12404.07</c:v>
                </c:pt>
                <c:pt idx="379189">
                  <c:v>13837.56</c:v>
                </c:pt>
                <c:pt idx="379190">
                  <c:v>16947.95</c:v>
                </c:pt>
                <c:pt idx="379191">
                  <c:v>13540.97</c:v>
                </c:pt>
                <c:pt idx="379192">
                  <c:v>12403.9</c:v>
                </c:pt>
                <c:pt idx="379193">
                  <c:v>12071.33</c:v>
                </c:pt>
                <c:pt idx="379194">
                  <c:v>13484.3</c:v>
                </c:pt>
                <c:pt idx="379195">
                  <c:v>12592.38</c:v>
                </c:pt>
                <c:pt idx="379196">
                  <c:v>12445.62</c:v>
                </c:pt>
                <c:pt idx="379197">
                  <c:v>13077.36</c:v>
                </c:pt>
                <c:pt idx="379198">
                  <c:v>14878.9</c:v>
                </c:pt>
                <c:pt idx="379199">
                  <c:v>15038.68</c:v>
                </c:pt>
                <c:pt idx="379200">
                  <c:v>12882.69</c:v>
                </c:pt>
                <c:pt idx="379201">
                  <c:v>14003.62</c:v>
                </c:pt>
                <c:pt idx="379202">
                  <c:v>13445.14</c:v>
                </c:pt>
                <c:pt idx="379203">
                  <c:v>18090.63</c:v>
                </c:pt>
                <c:pt idx="379204">
                  <c:v>15398.84</c:v>
                </c:pt>
                <c:pt idx="379205">
                  <c:v>14959.71</c:v>
                </c:pt>
                <c:pt idx="379206">
                  <c:v>14524.48</c:v>
                </c:pt>
                <c:pt idx="379207">
                  <c:v>15475.46</c:v>
                </c:pt>
                <c:pt idx="379208">
                  <c:v>14850.57</c:v>
                </c:pt>
                <c:pt idx="379209">
                  <c:v>15212.68</c:v>
                </c:pt>
                <c:pt idx="379210">
                  <c:v>14248.48</c:v>
                </c:pt>
                <c:pt idx="379211">
                  <c:v>13301.21</c:v>
                </c:pt>
                <c:pt idx="379212">
                  <c:v>15364.84</c:v>
                </c:pt>
                <c:pt idx="379213">
                  <c:v>13391.49</c:v>
                </c:pt>
                <c:pt idx="379214">
                  <c:v>13950.61</c:v>
                </c:pt>
                <c:pt idx="379215">
                  <c:v>13334.77</c:v>
                </c:pt>
                <c:pt idx="379216">
                  <c:v>16314.02</c:v>
                </c:pt>
                <c:pt idx="379217">
                  <c:v>16263.57</c:v>
                </c:pt>
                <c:pt idx="379218">
                  <c:v>14629.65</c:v>
                </c:pt>
                <c:pt idx="379219">
                  <c:v>15933.08</c:v>
                </c:pt>
                <c:pt idx="379220">
                  <c:v>4488.55</c:v>
                </c:pt>
                <c:pt idx="379221">
                  <c:v>4602.1899999999996</c:v>
                </c:pt>
                <c:pt idx="379222">
                  <c:v>5169.6400000000003</c:v>
                </c:pt>
                <c:pt idx="379223">
                  <c:v>4066.38</c:v>
                </c:pt>
                <c:pt idx="379224">
                  <c:v>4872.3999999999996</c:v>
                </c:pt>
                <c:pt idx="379225">
                  <c:v>4156.66</c:v>
                </c:pt>
                <c:pt idx="379226">
                  <c:v>3618.38</c:v>
                </c:pt>
                <c:pt idx="379227">
                  <c:v>3418.44</c:v>
                </c:pt>
                <c:pt idx="379228">
                  <c:v>5006.51</c:v>
                </c:pt>
                <c:pt idx="379229">
                  <c:v>3269.59</c:v>
                </c:pt>
                <c:pt idx="379230">
                  <c:v>3218.7</c:v>
                </c:pt>
                <c:pt idx="379231">
                  <c:v>3302.11</c:v>
                </c:pt>
                <c:pt idx="379232">
                  <c:v>2846.78</c:v>
                </c:pt>
                <c:pt idx="379233">
                  <c:v>4767.68</c:v>
                </c:pt>
                <c:pt idx="379234">
                  <c:v>4449.96</c:v>
                </c:pt>
                <c:pt idx="379235">
                  <c:v>3744.63</c:v>
                </c:pt>
                <c:pt idx="379236">
                  <c:v>4202.71</c:v>
                </c:pt>
                <c:pt idx="379237">
                  <c:v>4499.5</c:v>
                </c:pt>
                <c:pt idx="379238">
                  <c:v>3937.06</c:v>
                </c:pt>
                <c:pt idx="379239">
                  <c:v>3567.91</c:v>
                </c:pt>
                <c:pt idx="379240">
                  <c:v>3290.31</c:v>
                </c:pt>
                <c:pt idx="379241">
                  <c:v>4253.75</c:v>
                </c:pt>
                <c:pt idx="379242">
                  <c:v>3361.29</c:v>
                </c:pt>
                <c:pt idx="379243">
                  <c:v>3136.22</c:v>
                </c:pt>
                <c:pt idx="379244">
                  <c:v>3481.39</c:v>
                </c:pt>
                <c:pt idx="379245">
                  <c:v>3605.81</c:v>
                </c:pt>
                <c:pt idx="379246">
                  <c:v>4745.1899999999996</c:v>
                </c:pt>
                <c:pt idx="379247">
                  <c:v>3877.31</c:v>
                </c:pt>
                <c:pt idx="379248">
                  <c:v>3754.31</c:v>
                </c:pt>
                <c:pt idx="379249">
                  <c:v>3816.67</c:v>
                </c:pt>
                <c:pt idx="379250">
                  <c:v>3890.83</c:v>
                </c:pt>
                <c:pt idx="379251">
                  <c:v>3659.94</c:v>
                </c:pt>
                <c:pt idx="379252">
                  <c:v>3691.06</c:v>
                </c:pt>
                <c:pt idx="379253">
                  <c:v>3304.07</c:v>
                </c:pt>
                <c:pt idx="379254">
                  <c:v>3428.19</c:v>
                </c:pt>
                <c:pt idx="379255">
                  <c:v>3265.82</c:v>
                </c:pt>
                <c:pt idx="379256">
                  <c:v>2989.23</c:v>
                </c:pt>
                <c:pt idx="379257">
                  <c:v>2522.29</c:v>
                </c:pt>
                <c:pt idx="379258">
                  <c:v>2330.6999999999998</c:v>
                </c:pt>
                <c:pt idx="379259">
                  <c:v>2783.09</c:v>
                </c:pt>
                <c:pt idx="379260">
                  <c:v>3039.73</c:v>
                </c:pt>
                <c:pt idx="379261">
                  <c:v>2451.4499999999998</c:v>
                </c:pt>
                <c:pt idx="379262">
                  <c:v>3376.64</c:v>
                </c:pt>
                <c:pt idx="379263">
                  <c:v>3295.96</c:v>
                </c:pt>
                <c:pt idx="379264">
                  <c:v>3400.42</c:v>
                </c:pt>
                <c:pt idx="379265">
                  <c:v>4090.89</c:v>
                </c:pt>
                <c:pt idx="379266">
                  <c:v>7280.88</c:v>
                </c:pt>
                <c:pt idx="379267">
                  <c:v>4718.76</c:v>
                </c:pt>
                <c:pt idx="379268">
                  <c:v>4955.3</c:v>
                </c:pt>
                <c:pt idx="379269">
                  <c:v>3907.67</c:v>
                </c:pt>
                <c:pt idx="379270">
                  <c:v>3901.45</c:v>
                </c:pt>
                <c:pt idx="379271">
                  <c:v>3738.32</c:v>
                </c:pt>
                <c:pt idx="379272">
                  <c:v>4443.32</c:v>
                </c:pt>
                <c:pt idx="379273">
                  <c:v>4481.4399999999996</c:v>
                </c:pt>
                <c:pt idx="379274">
                  <c:v>4036.64</c:v>
                </c:pt>
                <c:pt idx="379275">
                  <c:v>3621.74</c:v>
                </c:pt>
                <c:pt idx="379276">
                  <c:v>4419.8999999999996</c:v>
                </c:pt>
                <c:pt idx="379277">
                  <c:v>3994.37</c:v>
                </c:pt>
                <c:pt idx="379278">
                  <c:v>4481.9799999999996</c:v>
                </c:pt>
                <c:pt idx="379279">
                  <c:v>3557.51</c:v>
                </c:pt>
                <c:pt idx="379280">
                  <c:v>3821.1</c:v>
                </c:pt>
                <c:pt idx="379281">
                  <c:v>3869.5</c:v>
                </c:pt>
                <c:pt idx="379282">
                  <c:v>3437.49</c:v>
                </c:pt>
                <c:pt idx="379283">
                  <c:v>3782.97</c:v>
                </c:pt>
                <c:pt idx="379284">
                  <c:v>3222.99</c:v>
                </c:pt>
                <c:pt idx="379285">
                  <c:v>3887.58</c:v>
                </c:pt>
                <c:pt idx="379286">
                  <c:v>3194.32</c:v>
                </c:pt>
                <c:pt idx="379287">
                  <c:v>2828.35</c:v>
                </c:pt>
                <c:pt idx="379288">
                  <c:v>2958.49</c:v>
                </c:pt>
                <c:pt idx="379289">
                  <c:v>3572.82</c:v>
                </c:pt>
                <c:pt idx="379290">
                  <c:v>3215.75</c:v>
                </c:pt>
                <c:pt idx="379291">
                  <c:v>3711.59</c:v>
                </c:pt>
                <c:pt idx="379292">
                  <c:v>3376.9</c:v>
                </c:pt>
                <c:pt idx="379293">
                  <c:v>3869.67</c:v>
                </c:pt>
                <c:pt idx="379294">
                  <c:v>3499.91</c:v>
                </c:pt>
                <c:pt idx="379295">
                  <c:v>3286.01</c:v>
                </c:pt>
                <c:pt idx="379296">
                  <c:v>3374.2</c:v>
                </c:pt>
                <c:pt idx="379297">
                  <c:v>2865.55</c:v>
                </c:pt>
                <c:pt idx="379298">
                  <c:v>3675.85</c:v>
                </c:pt>
                <c:pt idx="379299">
                  <c:v>3125.55</c:v>
                </c:pt>
                <c:pt idx="379300">
                  <c:v>2326.4499999999998</c:v>
                </c:pt>
                <c:pt idx="379301">
                  <c:v>2659.43</c:v>
                </c:pt>
                <c:pt idx="379302">
                  <c:v>2360.91</c:v>
                </c:pt>
                <c:pt idx="379303">
                  <c:v>3412.74</c:v>
                </c:pt>
                <c:pt idx="379304">
                  <c:v>2636.32</c:v>
                </c:pt>
                <c:pt idx="379305">
                  <c:v>2547.7399999999998</c:v>
                </c:pt>
                <c:pt idx="379306">
                  <c:v>2201.35</c:v>
                </c:pt>
                <c:pt idx="379307">
                  <c:v>3071.72</c:v>
                </c:pt>
                <c:pt idx="379308">
                  <c:v>2355.36</c:v>
                </c:pt>
                <c:pt idx="379309">
                  <c:v>2347.7199999999998</c:v>
                </c:pt>
                <c:pt idx="379310">
                  <c:v>2499.4899999999998</c:v>
                </c:pt>
                <c:pt idx="379311">
                  <c:v>2657.28</c:v>
                </c:pt>
                <c:pt idx="379312">
                  <c:v>3177.83</c:v>
                </c:pt>
                <c:pt idx="379313">
                  <c:v>2538.6799999999998</c:v>
                </c:pt>
                <c:pt idx="379314">
                  <c:v>3108.06</c:v>
                </c:pt>
                <c:pt idx="379315">
                  <c:v>2845.85</c:v>
                </c:pt>
                <c:pt idx="379316">
                  <c:v>3737.02</c:v>
                </c:pt>
                <c:pt idx="379317">
                  <c:v>4288.29</c:v>
                </c:pt>
                <c:pt idx="379318">
                  <c:v>5698.96</c:v>
                </c:pt>
                <c:pt idx="379319">
                  <c:v>4367.21</c:v>
                </c:pt>
                <c:pt idx="379320">
                  <c:v>4511.93</c:v>
                </c:pt>
                <c:pt idx="379321">
                  <c:v>2812.05</c:v>
                </c:pt>
                <c:pt idx="379322">
                  <c:v>2642.01</c:v>
                </c:pt>
                <c:pt idx="379323">
                  <c:v>2617.96</c:v>
                </c:pt>
                <c:pt idx="379324">
                  <c:v>3738.39</c:v>
                </c:pt>
                <c:pt idx="379325">
                  <c:v>4285.57</c:v>
                </c:pt>
                <c:pt idx="379326">
                  <c:v>2822.32</c:v>
                </c:pt>
                <c:pt idx="379327">
                  <c:v>3183.44</c:v>
                </c:pt>
                <c:pt idx="379328">
                  <c:v>3419.48</c:v>
                </c:pt>
                <c:pt idx="379329">
                  <c:v>3176.99</c:v>
                </c:pt>
                <c:pt idx="379330">
                  <c:v>2601.09</c:v>
                </c:pt>
                <c:pt idx="379331">
                  <c:v>2657.17</c:v>
                </c:pt>
                <c:pt idx="379332">
                  <c:v>2782.11</c:v>
                </c:pt>
                <c:pt idx="379333">
                  <c:v>3530.03</c:v>
                </c:pt>
                <c:pt idx="379334">
                  <c:v>2441.59</c:v>
                </c:pt>
                <c:pt idx="379335">
                  <c:v>2491.79</c:v>
                </c:pt>
                <c:pt idx="379336">
                  <c:v>2289.2199999999998</c:v>
                </c:pt>
                <c:pt idx="379337">
                  <c:v>2711.22</c:v>
                </c:pt>
                <c:pt idx="379338">
                  <c:v>2862.84</c:v>
                </c:pt>
                <c:pt idx="379339">
                  <c:v>2292.16</c:v>
                </c:pt>
                <c:pt idx="379340">
                  <c:v>2847.3</c:v>
                </c:pt>
                <c:pt idx="379341">
                  <c:v>2631.65</c:v>
                </c:pt>
                <c:pt idx="379342">
                  <c:v>3245.61</c:v>
                </c:pt>
                <c:pt idx="379343">
                  <c:v>2688.89</c:v>
                </c:pt>
                <c:pt idx="379344">
                  <c:v>2753.73</c:v>
                </c:pt>
                <c:pt idx="379345">
                  <c:v>2580.21</c:v>
                </c:pt>
                <c:pt idx="379346">
                  <c:v>3570.67</c:v>
                </c:pt>
                <c:pt idx="379347">
                  <c:v>2407.4499999999998</c:v>
                </c:pt>
                <c:pt idx="379348">
                  <c:v>2246.71</c:v>
                </c:pt>
                <c:pt idx="379349">
                  <c:v>2638.49</c:v>
                </c:pt>
                <c:pt idx="379350">
                  <c:v>3311.8</c:v>
                </c:pt>
                <c:pt idx="379351">
                  <c:v>2810.38</c:v>
                </c:pt>
                <c:pt idx="379352">
                  <c:v>2396.87</c:v>
                </c:pt>
                <c:pt idx="379353">
                  <c:v>2451.83</c:v>
                </c:pt>
                <c:pt idx="379354">
                  <c:v>2624.98</c:v>
                </c:pt>
                <c:pt idx="379355">
                  <c:v>3310.62</c:v>
                </c:pt>
                <c:pt idx="379356">
                  <c:v>2258.3000000000002</c:v>
                </c:pt>
                <c:pt idx="379357">
                  <c:v>2326.11</c:v>
                </c:pt>
                <c:pt idx="379358">
                  <c:v>2233.69</c:v>
                </c:pt>
                <c:pt idx="379359">
                  <c:v>2781.08</c:v>
                </c:pt>
                <c:pt idx="379360">
                  <c:v>2493.7800000000002</c:v>
                </c:pt>
                <c:pt idx="379361">
                  <c:v>2039.97</c:v>
                </c:pt>
                <c:pt idx="379362">
                  <c:v>2421.15</c:v>
                </c:pt>
                <c:pt idx="379363">
                  <c:v>1627.57</c:v>
                </c:pt>
                <c:pt idx="379364">
                  <c:v>1640.41</c:v>
                </c:pt>
                <c:pt idx="379365">
                  <c:v>1507.07</c:v>
                </c:pt>
                <c:pt idx="379366">
                  <c:v>2207.35</c:v>
                </c:pt>
                <c:pt idx="379367">
                  <c:v>2397.86</c:v>
                </c:pt>
                <c:pt idx="379368">
                  <c:v>1891.38</c:v>
                </c:pt>
                <c:pt idx="379369">
                  <c:v>1515.43</c:v>
                </c:pt>
                <c:pt idx="379370">
                  <c:v>1844.17</c:v>
                </c:pt>
                <c:pt idx="379371">
                  <c:v>2042.53</c:v>
                </c:pt>
                <c:pt idx="379372">
                  <c:v>1570</c:v>
                </c:pt>
                <c:pt idx="379373">
                  <c:v>1831.44</c:v>
                </c:pt>
                <c:pt idx="379374">
                  <c:v>2388.2199999999998</c:v>
                </c:pt>
                <c:pt idx="379375">
                  <c:v>1688.22</c:v>
                </c:pt>
                <c:pt idx="379376">
                  <c:v>2374.34</c:v>
                </c:pt>
                <c:pt idx="379377">
                  <c:v>2177.9699999999998</c:v>
                </c:pt>
                <c:pt idx="379378">
                  <c:v>1987.92</c:v>
                </c:pt>
                <c:pt idx="379379">
                  <c:v>2326.27</c:v>
                </c:pt>
                <c:pt idx="379380">
                  <c:v>2176.04</c:v>
                </c:pt>
                <c:pt idx="379381">
                  <c:v>2880.81</c:v>
                </c:pt>
                <c:pt idx="379382">
                  <c:v>2678.73</c:v>
                </c:pt>
                <c:pt idx="379383">
                  <c:v>2649.04</c:v>
                </c:pt>
                <c:pt idx="379384">
                  <c:v>2300.86</c:v>
                </c:pt>
                <c:pt idx="379385">
                  <c:v>2080.69</c:v>
                </c:pt>
                <c:pt idx="379386">
                  <c:v>2398.09</c:v>
                </c:pt>
                <c:pt idx="379387">
                  <c:v>2824.43</c:v>
                </c:pt>
                <c:pt idx="379388">
                  <c:v>2128.36</c:v>
                </c:pt>
                <c:pt idx="379389">
                  <c:v>2766.19</c:v>
                </c:pt>
                <c:pt idx="379390">
                  <c:v>2331.9</c:v>
                </c:pt>
                <c:pt idx="379391">
                  <c:v>2070.0500000000002</c:v>
                </c:pt>
                <c:pt idx="379392">
                  <c:v>2510.21</c:v>
                </c:pt>
                <c:pt idx="379393">
                  <c:v>1780.78</c:v>
                </c:pt>
                <c:pt idx="379394">
                  <c:v>2570.91</c:v>
                </c:pt>
                <c:pt idx="379395">
                  <c:v>2029.69</c:v>
                </c:pt>
                <c:pt idx="379396">
                  <c:v>2224.0700000000002</c:v>
                </c:pt>
                <c:pt idx="379397">
                  <c:v>2203.56</c:v>
                </c:pt>
                <c:pt idx="379398">
                  <c:v>2646.65</c:v>
                </c:pt>
                <c:pt idx="379399">
                  <c:v>2039.73</c:v>
                </c:pt>
                <c:pt idx="379400">
                  <c:v>1942.98</c:v>
                </c:pt>
                <c:pt idx="379401">
                  <c:v>1617.53</c:v>
                </c:pt>
                <c:pt idx="379402">
                  <c:v>1827.22</c:v>
                </c:pt>
                <c:pt idx="379403">
                  <c:v>2027.89</c:v>
                </c:pt>
                <c:pt idx="379404">
                  <c:v>1906.34</c:v>
                </c:pt>
                <c:pt idx="379405">
                  <c:v>1846.82</c:v>
                </c:pt>
                <c:pt idx="379406">
                  <c:v>3090.57</c:v>
                </c:pt>
                <c:pt idx="379407">
                  <c:v>3433.24</c:v>
                </c:pt>
                <c:pt idx="379408">
                  <c:v>4525.46</c:v>
                </c:pt>
                <c:pt idx="379409">
                  <c:v>4588.13</c:v>
                </c:pt>
                <c:pt idx="379410">
                  <c:v>1397.33</c:v>
                </c:pt>
                <c:pt idx="379411">
                  <c:v>1496.26</c:v>
                </c:pt>
                <c:pt idx="379412">
                  <c:v>1313.46</c:v>
                </c:pt>
                <c:pt idx="379413">
                  <c:v>1398.91</c:v>
                </c:pt>
                <c:pt idx="379414">
                  <c:v>1391.59</c:v>
                </c:pt>
                <c:pt idx="379415">
                  <c:v>1334.65</c:v>
                </c:pt>
                <c:pt idx="379416">
                  <c:v>1488.35</c:v>
                </c:pt>
                <c:pt idx="379417">
                  <c:v>1432.29</c:v>
                </c:pt>
                <c:pt idx="379418">
                  <c:v>1716.71</c:v>
                </c:pt>
                <c:pt idx="379419">
                  <c:v>1241.1600000000001</c:v>
                </c:pt>
                <c:pt idx="379420">
                  <c:v>1426.28</c:v>
                </c:pt>
                <c:pt idx="379421">
                  <c:v>1682.69</c:v>
                </c:pt>
                <c:pt idx="379422">
                  <c:v>1543.11</c:v>
                </c:pt>
                <c:pt idx="379423">
                  <c:v>1350.37</c:v>
                </c:pt>
                <c:pt idx="379424">
                  <c:v>1307.4000000000001</c:v>
                </c:pt>
                <c:pt idx="379425">
                  <c:v>1370.69</c:v>
                </c:pt>
                <c:pt idx="379426">
                  <c:v>1917.13</c:v>
                </c:pt>
                <c:pt idx="379427">
                  <c:v>1449.16</c:v>
                </c:pt>
                <c:pt idx="379428">
                  <c:v>1670.63</c:v>
                </c:pt>
                <c:pt idx="379429">
                  <c:v>2219.04</c:v>
                </c:pt>
                <c:pt idx="379430">
                  <c:v>1805.18</c:v>
                </c:pt>
                <c:pt idx="379431">
                  <c:v>1853.88</c:v>
                </c:pt>
                <c:pt idx="379432">
                  <c:v>1731.58</c:v>
                </c:pt>
                <c:pt idx="379433">
                  <c:v>1521.34</c:v>
                </c:pt>
                <c:pt idx="379434">
                  <c:v>2384.92</c:v>
                </c:pt>
                <c:pt idx="379435">
                  <c:v>1931.82</c:v>
                </c:pt>
                <c:pt idx="379436">
                  <c:v>1561.21</c:v>
                </c:pt>
                <c:pt idx="379437">
                  <c:v>1533.94</c:v>
                </c:pt>
                <c:pt idx="379438">
                  <c:v>2284.0300000000002</c:v>
                </c:pt>
                <c:pt idx="379439">
                  <c:v>2129.3200000000002</c:v>
                </c:pt>
                <c:pt idx="379440">
                  <c:v>2387.6799999999998</c:v>
                </c:pt>
                <c:pt idx="379441">
                  <c:v>1810.34</c:v>
                </c:pt>
                <c:pt idx="379442">
                  <c:v>2352.69</c:v>
                </c:pt>
                <c:pt idx="379443">
                  <c:v>2071.4299999999998</c:v>
                </c:pt>
                <c:pt idx="379444">
                  <c:v>2004.4</c:v>
                </c:pt>
                <c:pt idx="379445">
                  <c:v>1498.72</c:v>
                </c:pt>
                <c:pt idx="379446">
                  <c:v>2139.92</c:v>
                </c:pt>
                <c:pt idx="379447">
                  <c:v>2091.79</c:v>
                </c:pt>
                <c:pt idx="379448">
                  <c:v>1754.93</c:v>
                </c:pt>
                <c:pt idx="379449">
                  <c:v>2270.29</c:v>
                </c:pt>
                <c:pt idx="379450">
                  <c:v>1653.22</c:v>
                </c:pt>
                <c:pt idx="379451">
                  <c:v>2388.44</c:v>
                </c:pt>
                <c:pt idx="379452">
                  <c:v>2059.9499999999998</c:v>
                </c:pt>
                <c:pt idx="379453">
                  <c:v>2307.35</c:v>
                </c:pt>
                <c:pt idx="379454">
                  <c:v>1395.82</c:v>
                </c:pt>
                <c:pt idx="379455">
                  <c:v>1591.46</c:v>
                </c:pt>
                <c:pt idx="379456">
                  <c:v>1852.29</c:v>
                </c:pt>
                <c:pt idx="379457">
                  <c:v>1764.08</c:v>
                </c:pt>
                <c:pt idx="379458">
                  <c:v>2745.12</c:v>
                </c:pt>
                <c:pt idx="379459">
                  <c:v>3791.23</c:v>
                </c:pt>
                <c:pt idx="379460">
                  <c:v>6352.04</c:v>
                </c:pt>
                <c:pt idx="379461">
                  <c:v>7806.64</c:v>
                </c:pt>
                <c:pt idx="379462">
                  <c:v>2510.4699999999998</c:v>
                </c:pt>
                <c:pt idx="379463">
                  <c:v>1148.44</c:v>
                </c:pt>
                <c:pt idx="379464">
                  <c:v>1247.1199999999999</c:v>
                </c:pt>
                <c:pt idx="379465">
                  <c:v>1236.54</c:v>
                </c:pt>
                <c:pt idx="379466">
                  <c:v>1041.06</c:v>
                </c:pt>
                <c:pt idx="379467">
                  <c:v>1167.17</c:v>
                </c:pt>
                <c:pt idx="379468">
                  <c:v>933.95</c:v>
                </c:pt>
                <c:pt idx="379469">
                  <c:v>1258.71</c:v>
                </c:pt>
                <c:pt idx="379470">
                  <c:v>1381.94</c:v>
                </c:pt>
                <c:pt idx="379471">
                  <c:v>1234.9000000000001</c:v>
                </c:pt>
                <c:pt idx="379472">
                  <c:v>1304.44</c:v>
                </c:pt>
                <c:pt idx="379473">
                  <c:v>1641.7</c:v>
                </c:pt>
                <c:pt idx="379474">
                  <c:v>1019.47</c:v>
                </c:pt>
                <c:pt idx="379475">
                  <c:v>1263.29</c:v>
                </c:pt>
                <c:pt idx="379476">
                  <c:v>1236.97</c:v>
                </c:pt>
                <c:pt idx="379477">
                  <c:v>1319.72</c:v>
                </c:pt>
                <c:pt idx="379478">
                  <c:v>1396.7</c:v>
                </c:pt>
                <c:pt idx="379479">
                  <c:v>1534.22</c:v>
                </c:pt>
                <c:pt idx="379480">
                  <c:v>1694.44</c:v>
                </c:pt>
                <c:pt idx="379481">
                  <c:v>1675.33</c:v>
                </c:pt>
                <c:pt idx="379482">
                  <c:v>1483.43</c:v>
                </c:pt>
                <c:pt idx="379483">
                  <c:v>1589.49</c:v>
                </c:pt>
                <c:pt idx="379484">
                  <c:v>2632.31</c:v>
                </c:pt>
                <c:pt idx="379485">
                  <c:v>2147.4899999999998</c:v>
                </c:pt>
                <c:pt idx="379486">
                  <c:v>2310.4</c:v>
                </c:pt>
                <c:pt idx="379487">
                  <c:v>1653.53</c:v>
                </c:pt>
                <c:pt idx="379488">
                  <c:v>2175.73</c:v>
                </c:pt>
                <c:pt idx="379489">
                  <c:v>1647.57</c:v>
                </c:pt>
                <c:pt idx="379490">
                  <c:v>1908.99</c:v>
                </c:pt>
                <c:pt idx="379491">
                  <c:v>1731.83</c:v>
                </c:pt>
                <c:pt idx="379492">
                  <c:v>2259.0500000000002</c:v>
                </c:pt>
                <c:pt idx="379493">
                  <c:v>1846.33</c:v>
                </c:pt>
                <c:pt idx="379494">
                  <c:v>1796.86</c:v>
                </c:pt>
                <c:pt idx="379495">
                  <c:v>1818.79</c:v>
                </c:pt>
                <c:pt idx="379496">
                  <c:v>1543.79</c:v>
                </c:pt>
                <c:pt idx="379497">
                  <c:v>1821.9</c:v>
                </c:pt>
                <c:pt idx="379498">
                  <c:v>1838.52</c:v>
                </c:pt>
                <c:pt idx="379499">
                  <c:v>1775.91</c:v>
                </c:pt>
                <c:pt idx="379500">
                  <c:v>1461.59</c:v>
                </c:pt>
                <c:pt idx="379501">
                  <c:v>1872.07</c:v>
                </c:pt>
                <c:pt idx="379502">
                  <c:v>1936.66</c:v>
                </c:pt>
                <c:pt idx="379503">
                  <c:v>1674.31</c:v>
                </c:pt>
                <c:pt idx="379504">
                  <c:v>1363.27</c:v>
                </c:pt>
                <c:pt idx="379505">
                  <c:v>1691.51</c:v>
                </c:pt>
                <c:pt idx="379506">
                  <c:v>15990.52</c:v>
                </c:pt>
                <c:pt idx="379507">
                  <c:v>12500.07</c:v>
                </c:pt>
                <c:pt idx="379508">
                  <c:v>11258.01</c:v>
                </c:pt>
                <c:pt idx="379509">
                  <c:v>12116.38</c:v>
                </c:pt>
                <c:pt idx="379510">
                  <c:v>16787.189999999999</c:v>
                </c:pt>
                <c:pt idx="379511">
                  <c:v>11481.71</c:v>
                </c:pt>
                <c:pt idx="379512">
                  <c:v>11888.62</c:v>
                </c:pt>
                <c:pt idx="379513">
                  <c:v>10340.81</c:v>
                </c:pt>
                <c:pt idx="379514">
                  <c:v>16184.29</c:v>
                </c:pt>
                <c:pt idx="379515">
                  <c:v>12707.76</c:v>
                </c:pt>
                <c:pt idx="379516">
                  <c:v>11813.73</c:v>
                </c:pt>
                <c:pt idx="379517">
                  <c:v>11556.6</c:v>
                </c:pt>
                <c:pt idx="379518">
                  <c:v>12890.52</c:v>
                </c:pt>
                <c:pt idx="379519">
                  <c:v>14196.19</c:v>
                </c:pt>
                <c:pt idx="379520">
                  <c:v>14943.77</c:v>
                </c:pt>
                <c:pt idx="379521">
                  <c:v>11905.27</c:v>
                </c:pt>
                <c:pt idx="379522">
                  <c:v>12089.97</c:v>
                </c:pt>
                <c:pt idx="379523">
                  <c:v>17207.53</c:v>
                </c:pt>
                <c:pt idx="379524">
                  <c:v>15396.11</c:v>
                </c:pt>
                <c:pt idx="379525">
                  <c:v>14523.2</c:v>
                </c:pt>
                <c:pt idx="379526">
                  <c:v>15215.19</c:v>
                </c:pt>
                <c:pt idx="379527">
                  <c:v>16769.5</c:v>
                </c:pt>
                <c:pt idx="379528">
                  <c:v>15813.99</c:v>
                </c:pt>
                <c:pt idx="379529">
                  <c:v>15935.26</c:v>
                </c:pt>
                <c:pt idx="379530">
                  <c:v>16914.939999999999</c:v>
                </c:pt>
                <c:pt idx="379531">
                  <c:v>15680.31</c:v>
                </c:pt>
                <c:pt idx="379532">
                  <c:v>19541.650000000001</c:v>
                </c:pt>
                <c:pt idx="379533">
                  <c:v>16743.64</c:v>
                </c:pt>
                <c:pt idx="379534">
                  <c:v>16629.16</c:v>
                </c:pt>
                <c:pt idx="379535">
                  <c:v>15969.05</c:v>
                </c:pt>
                <c:pt idx="379536">
                  <c:v>20152.52</c:v>
                </c:pt>
                <c:pt idx="379537">
                  <c:v>17066.96</c:v>
                </c:pt>
                <c:pt idx="379538">
                  <c:v>15838.45</c:v>
                </c:pt>
                <c:pt idx="379539">
                  <c:v>14828.09</c:v>
                </c:pt>
                <c:pt idx="379540">
                  <c:v>18262.22</c:v>
                </c:pt>
                <c:pt idx="379541">
                  <c:v>18904.21</c:v>
                </c:pt>
                <c:pt idx="379542">
                  <c:v>20152.13</c:v>
                </c:pt>
                <c:pt idx="379543">
                  <c:v>18642.66</c:v>
                </c:pt>
                <c:pt idx="379544">
                  <c:v>16810.02</c:v>
                </c:pt>
                <c:pt idx="379545">
                  <c:v>19178.48</c:v>
                </c:pt>
                <c:pt idx="379546">
                  <c:v>17057.43</c:v>
                </c:pt>
                <c:pt idx="379547">
                  <c:v>15265.15</c:v>
                </c:pt>
                <c:pt idx="379548">
                  <c:v>18139.07</c:v>
                </c:pt>
                <c:pt idx="379549">
                  <c:v>19701.240000000002</c:v>
                </c:pt>
                <c:pt idx="379550">
                  <c:v>19033.63</c:v>
                </c:pt>
                <c:pt idx="379551">
                  <c:v>17032</c:v>
                </c:pt>
                <c:pt idx="379552">
                  <c:v>27563.43</c:v>
                </c:pt>
                <c:pt idx="379553">
                  <c:v>16853.66</c:v>
                </c:pt>
                <c:pt idx="379554">
                  <c:v>19538.669999999998</c:v>
                </c:pt>
                <c:pt idx="379555">
                  <c:v>14247.06</c:v>
                </c:pt>
                <c:pt idx="379556">
                  <c:v>12468.7</c:v>
                </c:pt>
                <c:pt idx="379557">
                  <c:v>16506.27</c:v>
                </c:pt>
                <c:pt idx="379558">
                  <c:v>26434.73</c:v>
                </c:pt>
                <c:pt idx="379559">
                  <c:v>24609.14</c:v>
                </c:pt>
                <c:pt idx="379560">
                  <c:v>23896.19</c:v>
                </c:pt>
                <c:pt idx="379561">
                  <c:v>18736.34</c:v>
                </c:pt>
                <c:pt idx="379562">
                  <c:v>23083.65</c:v>
                </c:pt>
                <c:pt idx="379563">
                  <c:v>20930.59</c:v>
                </c:pt>
                <c:pt idx="379564">
                  <c:v>19145.759999999998</c:v>
                </c:pt>
                <c:pt idx="379565">
                  <c:v>18659.59</c:v>
                </c:pt>
                <c:pt idx="379566">
                  <c:v>18436.59</c:v>
                </c:pt>
                <c:pt idx="379567">
                  <c:v>19075.37</c:v>
                </c:pt>
                <c:pt idx="379568">
                  <c:v>17676.080000000002</c:v>
                </c:pt>
                <c:pt idx="379569">
                  <c:v>15297.19</c:v>
                </c:pt>
                <c:pt idx="379570">
                  <c:v>19577.93</c:v>
                </c:pt>
                <c:pt idx="379571">
                  <c:v>21140.07</c:v>
                </c:pt>
                <c:pt idx="379572">
                  <c:v>18077.599999999999</c:v>
                </c:pt>
                <c:pt idx="379573">
                  <c:v>19325.740000000002</c:v>
                </c:pt>
                <c:pt idx="379574">
                  <c:v>18091.5</c:v>
                </c:pt>
                <c:pt idx="379575">
                  <c:v>21900.76</c:v>
                </c:pt>
                <c:pt idx="379576">
                  <c:v>20449.32</c:v>
                </c:pt>
                <c:pt idx="379577">
                  <c:v>20196.330000000002</c:v>
                </c:pt>
                <c:pt idx="379578">
                  <c:v>19813.849999999999</c:v>
                </c:pt>
                <c:pt idx="379579">
                  <c:v>22050.959999999999</c:v>
                </c:pt>
                <c:pt idx="379580">
                  <c:v>24513.33</c:v>
                </c:pt>
                <c:pt idx="379581">
                  <c:v>21419.82</c:v>
                </c:pt>
                <c:pt idx="379582">
                  <c:v>20506.78</c:v>
                </c:pt>
                <c:pt idx="379583">
                  <c:v>19901.68</c:v>
                </c:pt>
                <c:pt idx="379584">
                  <c:v>27375.97</c:v>
                </c:pt>
                <c:pt idx="379585">
                  <c:v>22064.23</c:v>
                </c:pt>
                <c:pt idx="379586">
                  <c:v>20002.509999999998</c:v>
                </c:pt>
                <c:pt idx="379587">
                  <c:v>20951.419999999998</c:v>
                </c:pt>
                <c:pt idx="379588">
                  <c:v>25221.94</c:v>
                </c:pt>
                <c:pt idx="379589">
                  <c:v>24395.18</c:v>
                </c:pt>
                <c:pt idx="379590">
                  <c:v>22139.78</c:v>
                </c:pt>
                <c:pt idx="379591">
                  <c:v>19495.61</c:v>
                </c:pt>
                <c:pt idx="379592">
                  <c:v>20702.009999999998</c:v>
                </c:pt>
                <c:pt idx="379593">
                  <c:v>26982.639999999999</c:v>
                </c:pt>
                <c:pt idx="379594">
                  <c:v>19076.560000000001</c:v>
                </c:pt>
                <c:pt idx="379595">
                  <c:v>21596.85</c:v>
                </c:pt>
                <c:pt idx="379596">
                  <c:v>20911.560000000001</c:v>
                </c:pt>
                <c:pt idx="379597">
                  <c:v>22933.42</c:v>
                </c:pt>
                <c:pt idx="379598">
                  <c:v>20228.330000000002</c:v>
                </c:pt>
                <c:pt idx="379599">
                  <c:v>17528.47</c:v>
                </c:pt>
                <c:pt idx="379600">
                  <c:v>18147.29</c:v>
                </c:pt>
                <c:pt idx="379601">
                  <c:v>23437.96</c:v>
                </c:pt>
                <c:pt idx="379602">
                  <c:v>19759.05</c:v>
                </c:pt>
                <c:pt idx="379603">
                  <c:v>22578.65</c:v>
                </c:pt>
                <c:pt idx="379604">
                  <c:v>25971.96</c:v>
                </c:pt>
                <c:pt idx="379605">
                  <c:v>20043.8</c:v>
                </c:pt>
                <c:pt idx="379606">
                  <c:v>23663.71</c:v>
                </c:pt>
                <c:pt idx="379607">
                  <c:v>16383.26</c:v>
                </c:pt>
                <c:pt idx="379608">
                  <c:v>18374.580000000002</c:v>
                </c:pt>
                <c:pt idx="379609">
                  <c:v>18186.96</c:v>
                </c:pt>
                <c:pt idx="379610">
                  <c:v>24700.240000000002</c:v>
                </c:pt>
                <c:pt idx="379611">
                  <c:v>26336.5</c:v>
                </c:pt>
                <c:pt idx="379612">
                  <c:v>23979.06</c:v>
                </c:pt>
                <c:pt idx="379613">
                  <c:v>23110.59</c:v>
                </c:pt>
                <c:pt idx="379614">
                  <c:v>23808.48</c:v>
                </c:pt>
                <c:pt idx="379615">
                  <c:v>22868.22</c:v>
                </c:pt>
                <c:pt idx="379616">
                  <c:v>20339.990000000002</c:v>
                </c:pt>
                <c:pt idx="379617">
                  <c:v>18983.150000000001</c:v>
                </c:pt>
                <c:pt idx="379618">
                  <c:v>19694.669999999998</c:v>
                </c:pt>
                <c:pt idx="379619">
                  <c:v>24390.55</c:v>
                </c:pt>
                <c:pt idx="379620">
                  <c:v>19655.939999999999</c:v>
                </c:pt>
                <c:pt idx="379621">
                  <c:v>19800.509999999998</c:v>
                </c:pt>
                <c:pt idx="379622">
                  <c:v>17794.54</c:v>
                </c:pt>
                <c:pt idx="379623">
                  <c:v>25875.57</c:v>
                </c:pt>
                <c:pt idx="379624">
                  <c:v>20129.23</c:v>
                </c:pt>
                <c:pt idx="379625">
                  <c:v>24688.5</c:v>
                </c:pt>
                <c:pt idx="379626">
                  <c:v>21015.24</c:v>
                </c:pt>
                <c:pt idx="379627">
                  <c:v>27643.200000000001</c:v>
                </c:pt>
                <c:pt idx="379628">
                  <c:v>27466.67</c:v>
                </c:pt>
                <c:pt idx="379629">
                  <c:v>22322.89</c:v>
                </c:pt>
                <c:pt idx="379630">
                  <c:v>26706.93</c:v>
                </c:pt>
                <c:pt idx="379631">
                  <c:v>23010.6</c:v>
                </c:pt>
                <c:pt idx="379632">
                  <c:v>32611.47</c:v>
                </c:pt>
                <c:pt idx="379633">
                  <c:v>24092.12</c:v>
                </c:pt>
                <c:pt idx="379634">
                  <c:v>26664.560000000001</c:v>
                </c:pt>
                <c:pt idx="379635">
                  <c:v>25984.35</c:v>
                </c:pt>
                <c:pt idx="379636">
                  <c:v>29532.91</c:v>
                </c:pt>
                <c:pt idx="379637">
                  <c:v>28480.49</c:v>
                </c:pt>
                <c:pt idx="379638">
                  <c:v>27206.15</c:v>
                </c:pt>
                <c:pt idx="379639">
                  <c:v>22234.5</c:v>
                </c:pt>
                <c:pt idx="379640">
                  <c:v>25472.27</c:v>
                </c:pt>
                <c:pt idx="379641">
                  <c:v>29238.720000000001</c:v>
                </c:pt>
                <c:pt idx="379642">
                  <c:v>23058.47</c:v>
                </c:pt>
                <c:pt idx="379643">
                  <c:v>25049.61</c:v>
                </c:pt>
                <c:pt idx="379644">
                  <c:v>24079.83</c:v>
                </c:pt>
                <c:pt idx="379645">
                  <c:v>31585.040000000001</c:v>
                </c:pt>
                <c:pt idx="379646">
                  <c:v>26597.31</c:v>
                </c:pt>
                <c:pt idx="379647">
                  <c:v>21846.83</c:v>
                </c:pt>
                <c:pt idx="379648">
                  <c:v>24638.959999999999</c:v>
                </c:pt>
                <c:pt idx="379649">
                  <c:v>70104.479999999996</c:v>
                </c:pt>
                <c:pt idx="379650">
                  <c:v>61608.38</c:v>
                </c:pt>
                <c:pt idx="379651">
                  <c:v>56874.78</c:v>
                </c:pt>
                <c:pt idx="379652">
                  <c:v>58306.68</c:v>
                </c:pt>
                <c:pt idx="379653">
                  <c:v>70028.31</c:v>
                </c:pt>
                <c:pt idx="379654">
                  <c:v>59311.73</c:v>
                </c:pt>
                <c:pt idx="379655">
                  <c:v>58158.18</c:v>
                </c:pt>
                <c:pt idx="379656">
                  <c:v>57563.87</c:v>
                </c:pt>
                <c:pt idx="379657">
                  <c:v>67793.02</c:v>
                </c:pt>
                <c:pt idx="379658">
                  <c:v>57392.34</c:v>
                </c:pt>
                <c:pt idx="379659">
                  <c:v>55351.3</c:v>
                </c:pt>
                <c:pt idx="379660">
                  <c:v>50669.7</c:v>
                </c:pt>
                <c:pt idx="379661">
                  <c:v>51523.03</c:v>
                </c:pt>
                <c:pt idx="379662">
                  <c:v>61159.22</c:v>
                </c:pt>
                <c:pt idx="379663">
                  <c:v>55336.93</c:v>
                </c:pt>
                <c:pt idx="379664">
                  <c:v>52965.48</c:v>
                </c:pt>
                <c:pt idx="379665">
                  <c:v>54980.15</c:v>
                </c:pt>
                <c:pt idx="379666">
                  <c:v>57747.45</c:v>
                </c:pt>
                <c:pt idx="379667">
                  <c:v>58351.95</c:v>
                </c:pt>
                <c:pt idx="379668">
                  <c:v>55385.89</c:v>
                </c:pt>
                <c:pt idx="379669">
                  <c:v>51961.599999999999</c:v>
                </c:pt>
                <c:pt idx="379670">
                  <c:v>64933.22</c:v>
                </c:pt>
                <c:pt idx="379671">
                  <c:v>57732.92</c:v>
                </c:pt>
                <c:pt idx="379672">
                  <c:v>55147.39</c:v>
                </c:pt>
                <c:pt idx="379673">
                  <c:v>54258.9</c:v>
                </c:pt>
                <c:pt idx="379674">
                  <c:v>56722.23</c:v>
                </c:pt>
                <c:pt idx="379675">
                  <c:v>67415.7</c:v>
                </c:pt>
                <c:pt idx="379676">
                  <c:v>56006.3</c:v>
                </c:pt>
                <c:pt idx="379677">
                  <c:v>56522.18</c:v>
                </c:pt>
                <c:pt idx="379678">
                  <c:v>54073.98</c:v>
                </c:pt>
                <c:pt idx="379679">
                  <c:v>63356.18</c:v>
                </c:pt>
                <c:pt idx="379680">
                  <c:v>61352.33</c:v>
                </c:pt>
                <c:pt idx="379681">
                  <c:v>56414.03</c:v>
                </c:pt>
                <c:pt idx="379682">
                  <c:v>55035.57</c:v>
                </c:pt>
                <c:pt idx="379683">
                  <c:v>59780.36</c:v>
                </c:pt>
                <c:pt idx="379684">
                  <c:v>64939.4</c:v>
                </c:pt>
                <c:pt idx="379685">
                  <c:v>58005.48</c:v>
                </c:pt>
                <c:pt idx="379686">
                  <c:v>56025.1</c:v>
                </c:pt>
                <c:pt idx="379687">
                  <c:v>56029.72</c:v>
                </c:pt>
                <c:pt idx="379688">
                  <c:v>63304.25</c:v>
                </c:pt>
                <c:pt idx="379689">
                  <c:v>63755.11</c:v>
                </c:pt>
                <c:pt idx="379690">
                  <c:v>57472.85</c:v>
                </c:pt>
                <c:pt idx="379691">
                  <c:v>66732.820000000007</c:v>
                </c:pt>
                <c:pt idx="379692">
                  <c:v>58689.11</c:v>
                </c:pt>
                <c:pt idx="379693">
                  <c:v>64455.519999999997</c:v>
                </c:pt>
                <c:pt idx="379694">
                  <c:v>62447.27</c:v>
                </c:pt>
                <c:pt idx="379695">
                  <c:v>81444.61</c:v>
                </c:pt>
                <c:pt idx="379696">
                  <c:v>51513.17</c:v>
                </c:pt>
                <c:pt idx="379697">
                  <c:v>62060.77</c:v>
                </c:pt>
                <c:pt idx="379698">
                  <c:v>57449.58</c:v>
                </c:pt>
                <c:pt idx="379699">
                  <c:v>57057.02</c:v>
                </c:pt>
                <c:pt idx="379700">
                  <c:v>56103.41</c:v>
                </c:pt>
                <c:pt idx="379701">
                  <c:v>65324.37</c:v>
                </c:pt>
                <c:pt idx="379702">
                  <c:v>62183.94</c:v>
                </c:pt>
                <c:pt idx="379703">
                  <c:v>60517.31</c:v>
                </c:pt>
                <c:pt idx="379704">
                  <c:v>59311.360000000001</c:v>
                </c:pt>
                <c:pt idx="379705">
                  <c:v>68412.350000000006</c:v>
                </c:pt>
                <c:pt idx="379706">
                  <c:v>61560.42</c:v>
                </c:pt>
                <c:pt idx="379707">
                  <c:v>58814.32</c:v>
                </c:pt>
                <c:pt idx="379708">
                  <c:v>58332.17</c:v>
                </c:pt>
                <c:pt idx="379709">
                  <c:v>59872.18</c:v>
                </c:pt>
                <c:pt idx="379710">
                  <c:v>66601.75</c:v>
                </c:pt>
                <c:pt idx="379711">
                  <c:v>57401.29</c:v>
                </c:pt>
                <c:pt idx="379712">
                  <c:v>63125.95</c:v>
                </c:pt>
                <c:pt idx="379713">
                  <c:v>53427.7</c:v>
                </c:pt>
                <c:pt idx="379714">
                  <c:v>67151.600000000006</c:v>
                </c:pt>
                <c:pt idx="379715">
                  <c:v>55582.879999999997</c:v>
                </c:pt>
                <c:pt idx="379716">
                  <c:v>56693.9</c:v>
                </c:pt>
                <c:pt idx="379717">
                  <c:v>59235.24</c:v>
                </c:pt>
                <c:pt idx="379718">
                  <c:v>62306.81</c:v>
                </c:pt>
                <c:pt idx="379719">
                  <c:v>60708.97</c:v>
                </c:pt>
                <c:pt idx="379720">
                  <c:v>59792.54</c:v>
                </c:pt>
                <c:pt idx="379721">
                  <c:v>57154.76</c:v>
                </c:pt>
                <c:pt idx="379722">
                  <c:v>65634.259999999995</c:v>
                </c:pt>
                <c:pt idx="379723">
                  <c:v>65940.789999999994</c:v>
                </c:pt>
                <c:pt idx="379724">
                  <c:v>58713.85</c:v>
                </c:pt>
                <c:pt idx="379725">
                  <c:v>57193.43</c:v>
                </c:pt>
                <c:pt idx="379726">
                  <c:v>59277.53</c:v>
                </c:pt>
                <c:pt idx="379727">
                  <c:v>68329.960000000006</c:v>
                </c:pt>
                <c:pt idx="379728">
                  <c:v>60991.74</c:v>
                </c:pt>
                <c:pt idx="379729">
                  <c:v>62827.78</c:v>
                </c:pt>
                <c:pt idx="379730">
                  <c:v>62895.24</c:v>
                </c:pt>
                <c:pt idx="379731">
                  <c:v>63201.65</c:v>
                </c:pt>
                <c:pt idx="379732">
                  <c:v>69447.460000000006</c:v>
                </c:pt>
                <c:pt idx="379733">
                  <c:v>61973.120000000003</c:v>
                </c:pt>
                <c:pt idx="379734">
                  <c:v>59462.05</c:v>
                </c:pt>
                <c:pt idx="379735">
                  <c:v>60442.51</c:v>
                </c:pt>
                <c:pt idx="379736">
                  <c:v>75313.149999999994</c:v>
                </c:pt>
                <c:pt idx="379737">
                  <c:v>62245.7</c:v>
                </c:pt>
                <c:pt idx="379738">
                  <c:v>61044.55</c:v>
                </c:pt>
                <c:pt idx="379739">
                  <c:v>60677.25</c:v>
                </c:pt>
                <c:pt idx="379740">
                  <c:v>67943.56</c:v>
                </c:pt>
                <c:pt idx="379741">
                  <c:v>70291.070000000007</c:v>
                </c:pt>
                <c:pt idx="379742">
                  <c:v>61319.95</c:v>
                </c:pt>
                <c:pt idx="379743">
                  <c:v>68044.710000000006</c:v>
                </c:pt>
                <c:pt idx="379744">
                  <c:v>62359.46</c:v>
                </c:pt>
                <c:pt idx="379745">
                  <c:v>68545.22</c:v>
                </c:pt>
                <c:pt idx="379746">
                  <c:v>66820.259999999995</c:v>
                </c:pt>
                <c:pt idx="379747">
                  <c:v>81377.88</c:v>
                </c:pt>
                <c:pt idx="379748">
                  <c:v>55860.25</c:v>
                </c:pt>
                <c:pt idx="379749">
                  <c:v>69321.490000000005</c:v>
                </c:pt>
                <c:pt idx="379750">
                  <c:v>60210.879999999997</c:v>
                </c:pt>
                <c:pt idx="379751">
                  <c:v>61869.07</c:v>
                </c:pt>
                <c:pt idx="379752">
                  <c:v>59508.63</c:v>
                </c:pt>
                <c:pt idx="379753">
                  <c:v>69321.05</c:v>
                </c:pt>
                <c:pt idx="379754">
                  <c:v>67880</c:v>
                </c:pt>
                <c:pt idx="379755">
                  <c:v>59473.21</c:v>
                </c:pt>
                <c:pt idx="379756">
                  <c:v>62381.23</c:v>
                </c:pt>
                <c:pt idx="379757">
                  <c:v>65155.09</c:v>
                </c:pt>
                <c:pt idx="379758">
                  <c:v>66151.34</c:v>
                </c:pt>
                <c:pt idx="379759">
                  <c:v>58436.91</c:v>
                </c:pt>
                <c:pt idx="379760">
                  <c:v>53093.49</c:v>
                </c:pt>
                <c:pt idx="379761">
                  <c:v>56097.23</c:v>
                </c:pt>
                <c:pt idx="379762">
                  <c:v>76570.09</c:v>
                </c:pt>
                <c:pt idx="379763">
                  <c:v>54907.12</c:v>
                </c:pt>
                <c:pt idx="379764">
                  <c:v>55292.07</c:v>
                </c:pt>
                <c:pt idx="379765">
                  <c:v>58139.15</c:v>
                </c:pt>
                <c:pt idx="379766">
                  <c:v>66963.27</c:v>
                </c:pt>
                <c:pt idx="379767">
                  <c:v>64550.86</c:v>
                </c:pt>
                <c:pt idx="379768">
                  <c:v>55971.87</c:v>
                </c:pt>
                <c:pt idx="379769">
                  <c:v>57165.19</c:v>
                </c:pt>
                <c:pt idx="379770">
                  <c:v>60903.15</c:v>
                </c:pt>
                <c:pt idx="379771">
                  <c:v>68123.19</c:v>
                </c:pt>
                <c:pt idx="379772">
                  <c:v>57157.35</c:v>
                </c:pt>
                <c:pt idx="379773">
                  <c:v>56693.95</c:v>
                </c:pt>
                <c:pt idx="379774">
                  <c:v>57879.56</c:v>
                </c:pt>
                <c:pt idx="379775">
                  <c:v>69649.740000000005</c:v>
                </c:pt>
                <c:pt idx="379776">
                  <c:v>58364.43</c:v>
                </c:pt>
                <c:pt idx="379777">
                  <c:v>56597.29</c:v>
                </c:pt>
                <c:pt idx="379778">
                  <c:v>58786.84</c:v>
                </c:pt>
                <c:pt idx="379779">
                  <c:v>67066.429999999993</c:v>
                </c:pt>
                <c:pt idx="379780">
                  <c:v>63456.86</c:v>
                </c:pt>
                <c:pt idx="379781">
                  <c:v>60970.9</c:v>
                </c:pt>
                <c:pt idx="379782">
                  <c:v>58222.82</c:v>
                </c:pt>
                <c:pt idx="379783">
                  <c:v>63471.03</c:v>
                </c:pt>
                <c:pt idx="379784">
                  <c:v>72042.100000000006</c:v>
                </c:pt>
                <c:pt idx="379785">
                  <c:v>59483.14</c:v>
                </c:pt>
                <c:pt idx="379786">
                  <c:v>60056.63</c:v>
                </c:pt>
                <c:pt idx="379787">
                  <c:v>60334.34</c:v>
                </c:pt>
                <c:pt idx="379788">
                  <c:v>73764.42</c:v>
                </c:pt>
                <c:pt idx="379789">
                  <c:v>65884.490000000005</c:v>
                </c:pt>
                <c:pt idx="379790">
                  <c:v>60902.1</c:v>
                </c:pt>
                <c:pt idx="379791">
                  <c:v>61155.87</c:v>
                </c:pt>
                <c:pt idx="379792">
                  <c:v>57563.74</c:v>
                </c:pt>
                <c:pt idx="379793">
                  <c:v>48968.29</c:v>
                </c:pt>
                <c:pt idx="379794">
                  <c:v>44132.85</c:v>
                </c:pt>
                <c:pt idx="379795">
                  <c:v>45290.01</c:v>
                </c:pt>
                <c:pt idx="379796">
                  <c:v>55233.7</c:v>
                </c:pt>
                <c:pt idx="379797">
                  <c:v>46462</c:v>
                </c:pt>
                <c:pt idx="379798">
                  <c:v>42752.480000000003</c:v>
                </c:pt>
                <c:pt idx="379799">
                  <c:v>41397.089999999997</c:v>
                </c:pt>
                <c:pt idx="379800">
                  <c:v>49269.72</c:v>
                </c:pt>
                <c:pt idx="379801">
                  <c:v>44950.73</c:v>
                </c:pt>
                <c:pt idx="379802">
                  <c:v>42970.11</c:v>
                </c:pt>
                <c:pt idx="379803">
                  <c:v>40139.32</c:v>
                </c:pt>
                <c:pt idx="379804">
                  <c:v>38549.58</c:v>
                </c:pt>
                <c:pt idx="379805">
                  <c:v>52862.82</c:v>
                </c:pt>
                <c:pt idx="379806">
                  <c:v>41933.14</c:v>
                </c:pt>
                <c:pt idx="379807">
                  <c:v>38843.300000000003</c:v>
                </c:pt>
                <c:pt idx="379808">
                  <c:v>38371.760000000002</c:v>
                </c:pt>
                <c:pt idx="379809">
                  <c:v>45168.84</c:v>
                </c:pt>
                <c:pt idx="379810">
                  <c:v>46716.84</c:v>
                </c:pt>
                <c:pt idx="379811">
                  <c:v>42629.31</c:v>
                </c:pt>
                <c:pt idx="379812">
                  <c:v>37756.83</c:v>
                </c:pt>
                <c:pt idx="379813">
                  <c:v>47249.919999999998</c:v>
                </c:pt>
                <c:pt idx="379814">
                  <c:v>43156.33</c:v>
                </c:pt>
                <c:pt idx="379815">
                  <c:v>40035.22</c:v>
                </c:pt>
                <c:pt idx="379816">
                  <c:v>37624.550000000003</c:v>
                </c:pt>
                <c:pt idx="379817">
                  <c:v>37846.1</c:v>
                </c:pt>
                <c:pt idx="379818">
                  <c:v>49837.83</c:v>
                </c:pt>
                <c:pt idx="379819">
                  <c:v>38116.589999999997</c:v>
                </c:pt>
                <c:pt idx="379820">
                  <c:v>36560.660000000003</c:v>
                </c:pt>
                <c:pt idx="379821">
                  <c:v>35392.51</c:v>
                </c:pt>
                <c:pt idx="379822">
                  <c:v>43302.49</c:v>
                </c:pt>
                <c:pt idx="379823">
                  <c:v>43875.95</c:v>
                </c:pt>
                <c:pt idx="379824">
                  <c:v>38158.550000000003</c:v>
                </c:pt>
                <c:pt idx="379825">
                  <c:v>36502.839999999997</c:v>
                </c:pt>
                <c:pt idx="379826">
                  <c:v>43017.32</c:v>
                </c:pt>
                <c:pt idx="379827">
                  <c:v>47368.27</c:v>
                </c:pt>
                <c:pt idx="379828">
                  <c:v>39398.82</c:v>
                </c:pt>
                <c:pt idx="379829">
                  <c:v>40843.730000000003</c:v>
                </c:pt>
                <c:pt idx="379830">
                  <c:v>37359.519999999997</c:v>
                </c:pt>
                <c:pt idx="379831">
                  <c:v>46209.72</c:v>
                </c:pt>
                <c:pt idx="379832">
                  <c:v>44031.44</c:v>
                </c:pt>
                <c:pt idx="379833">
                  <c:v>37850.14</c:v>
                </c:pt>
                <c:pt idx="379834">
                  <c:v>37726.49</c:v>
                </c:pt>
                <c:pt idx="379835">
                  <c:v>41081.78</c:v>
                </c:pt>
                <c:pt idx="379836">
                  <c:v>46005.53</c:v>
                </c:pt>
                <c:pt idx="379837">
                  <c:v>40608.14</c:v>
                </c:pt>
                <c:pt idx="379838">
                  <c:v>44706.54</c:v>
                </c:pt>
                <c:pt idx="379839">
                  <c:v>37778.57</c:v>
                </c:pt>
                <c:pt idx="379840">
                  <c:v>51286.39</c:v>
                </c:pt>
                <c:pt idx="379841">
                  <c:v>42406.57</c:v>
                </c:pt>
                <c:pt idx="379842">
                  <c:v>43168.1</c:v>
                </c:pt>
                <c:pt idx="379843">
                  <c:v>41467.410000000003</c:v>
                </c:pt>
                <c:pt idx="379844">
                  <c:v>51643.31</c:v>
                </c:pt>
                <c:pt idx="379845">
                  <c:v>49528.08</c:v>
                </c:pt>
                <c:pt idx="379846">
                  <c:v>43827.32</c:v>
                </c:pt>
                <c:pt idx="379847">
                  <c:v>45883.12</c:v>
                </c:pt>
                <c:pt idx="379848">
                  <c:v>54531.44</c:v>
                </c:pt>
                <c:pt idx="379849">
                  <c:v>47478.57</c:v>
                </c:pt>
                <c:pt idx="379850">
                  <c:v>42583.68</c:v>
                </c:pt>
                <c:pt idx="379851">
                  <c:v>41124.550000000003</c:v>
                </c:pt>
                <c:pt idx="379852">
                  <c:v>44831.89</c:v>
                </c:pt>
                <c:pt idx="379853">
                  <c:v>50207.49</c:v>
                </c:pt>
                <c:pt idx="379854">
                  <c:v>42290.62</c:v>
                </c:pt>
                <c:pt idx="379855">
                  <c:v>42992.71</c:v>
                </c:pt>
                <c:pt idx="379856">
                  <c:v>35820.019999999997</c:v>
                </c:pt>
                <c:pt idx="379857">
                  <c:v>49796.06</c:v>
                </c:pt>
                <c:pt idx="379858">
                  <c:v>37681.75</c:v>
                </c:pt>
                <c:pt idx="379859">
                  <c:v>39998.800000000003</c:v>
                </c:pt>
                <c:pt idx="379860">
                  <c:v>36366.959999999999</c:v>
                </c:pt>
                <c:pt idx="379861">
                  <c:v>43854.239999999998</c:v>
                </c:pt>
                <c:pt idx="379862">
                  <c:v>43259.11</c:v>
                </c:pt>
                <c:pt idx="379863">
                  <c:v>41932.699999999997</c:v>
                </c:pt>
                <c:pt idx="379864">
                  <c:v>39847.56</c:v>
                </c:pt>
                <c:pt idx="379865">
                  <c:v>44533.06</c:v>
                </c:pt>
                <c:pt idx="379866">
                  <c:v>47380.02</c:v>
                </c:pt>
                <c:pt idx="379867">
                  <c:v>40303.730000000003</c:v>
                </c:pt>
                <c:pt idx="379868">
                  <c:v>39462.980000000003</c:v>
                </c:pt>
                <c:pt idx="379869">
                  <c:v>39091.5</c:v>
                </c:pt>
                <c:pt idx="379870">
                  <c:v>49985.52</c:v>
                </c:pt>
                <c:pt idx="379871">
                  <c:v>43563.58</c:v>
                </c:pt>
                <c:pt idx="379872">
                  <c:v>39611.06</c:v>
                </c:pt>
                <c:pt idx="379873">
                  <c:v>37901.31</c:v>
                </c:pt>
                <c:pt idx="379874">
                  <c:v>42631.91</c:v>
                </c:pt>
                <c:pt idx="379875">
                  <c:v>47666.31</c:v>
                </c:pt>
                <c:pt idx="379876">
                  <c:v>39371.230000000003</c:v>
                </c:pt>
                <c:pt idx="379877">
                  <c:v>38170.89</c:v>
                </c:pt>
                <c:pt idx="379878">
                  <c:v>38961.96</c:v>
                </c:pt>
                <c:pt idx="379879">
                  <c:v>52085.62</c:v>
                </c:pt>
                <c:pt idx="379880">
                  <c:v>41003.949999999997</c:v>
                </c:pt>
                <c:pt idx="379881">
                  <c:v>40017.46</c:v>
                </c:pt>
                <c:pt idx="379882">
                  <c:v>39242.65</c:v>
                </c:pt>
                <c:pt idx="379883">
                  <c:v>46860.44</c:v>
                </c:pt>
                <c:pt idx="379884">
                  <c:v>47063.32</c:v>
                </c:pt>
                <c:pt idx="379885">
                  <c:v>37278.639999999999</c:v>
                </c:pt>
                <c:pt idx="379886">
                  <c:v>34750.080000000002</c:v>
                </c:pt>
                <c:pt idx="379887">
                  <c:v>40367.980000000003</c:v>
                </c:pt>
                <c:pt idx="379888">
                  <c:v>44975.76</c:v>
                </c:pt>
                <c:pt idx="379889">
                  <c:v>39536.800000000003</c:v>
                </c:pt>
                <c:pt idx="379890">
                  <c:v>45845.32</c:v>
                </c:pt>
                <c:pt idx="379891">
                  <c:v>34903.96</c:v>
                </c:pt>
                <c:pt idx="379892">
                  <c:v>55878.55</c:v>
                </c:pt>
                <c:pt idx="379893">
                  <c:v>43181.09</c:v>
                </c:pt>
                <c:pt idx="379894">
                  <c:v>44206.91</c:v>
                </c:pt>
                <c:pt idx="379895">
                  <c:v>41989.55</c:v>
                </c:pt>
                <c:pt idx="379896">
                  <c:v>52950.25</c:v>
                </c:pt>
                <c:pt idx="379897">
                  <c:v>54816.24</c:v>
                </c:pt>
                <c:pt idx="379898">
                  <c:v>43586.11</c:v>
                </c:pt>
                <c:pt idx="379899">
                  <c:v>45375.31</c:v>
                </c:pt>
                <c:pt idx="379900">
                  <c:v>51169.67</c:v>
                </c:pt>
                <c:pt idx="379901">
                  <c:v>52053.47</c:v>
                </c:pt>
                <c:pt idx="379902">
                  <c:v>41021.94</c:v>
                </c:pt>
                <c:pt idx="379903">
                  <c:v>36935.81</c:v>
                </c:pt>
                <c:pt idx="379904">
                  <c:v>41331.82</c:v>
                </c:pt>
                <c:pt idx="379905">
                  <c:v>58422.35</c:v>
                </c:pt>
                <c:pt idx="379906">
                  <c:v>38764.379999999997</c:v>
                </c:pt>
                <c:pt idx="379907">
                  <c:v>40326.230000000003</c:v>
                </c:pt>
                <c:pt idx="379908">
                  <c:v>41059.57</c:v>
                </c:pt>
                <c:pt idx="379909">
                  <c:v>50743.57</c:v>
                </c:pt>
                <c:pt idx="379910">
                  <c:v>48515.15</c:v>
                </c:pt>
                <c:pt idx="379911">
                  <c:v>37936.870000000003</c:v>
                </c:pt>
                <c:pt idx="379912">
                  <c:v>37338.18</c:v>
                </c:pt>
                <c:pt idx="379913">
                  <c:v>39552.379999999997</c:v>
                </c:pt>
                <c:pt idx="379914">
                  <c:v>52179.77</c:v>
                </c:pt>
                <c:pt idx="379915">
                  <c:v>41002.29</c:v>
                </c:pt>
                <c:pt idx="379916">
                  <c:v>39723.72</c:v>
                </c:pt>
                <c:pt idx="379917">
                  <c:v>39788.35</c:v>
                </c:pt>
                <c:pt idx="379918">
                  <c:v>52010.58</c:v>
                </c:pt>
                <c:pt idx="379919">
                  <c:v>39496.33</c:v>
                </c:pt>
                <c:pt idx="379920">
                  <c:v>38470.730000000003</c:v>
                </c:pt>
                <c:pt idx="379921">
                  <c:v>39743.11</c:v>
                </c:pt>
                <c:pt idx="379922">
                  <c:v>47641.72</c:v>
                </c:pt>
                <c:pt idx="379923">
                  <c:v>45436.08</c:v>
                </c:pt>
                <c:pt idx="379924">
                  <c:v>40924.32</c:v>
                </c:pt>
                <c:pt idx="379925">
                  <c:v>37457.96</c:v>
                </c:pt>
                <c:pt idx="379926">
                  <c:v>39621.370000000003</c:v>
                </c:pt>
                <c:pt idx="379927">
                  <c:v>52693.38</c:v>
                </c:pt>
                <c:pt idx="379928">
                  <c:v>40527.97</c:v>
                </c:pt>
                <c:pt idx="379929">
                  <c:v>40028.49</c:v>
                </c:pt>
                <c:pt idx="379930">
                  <c:v>38111.07</c:v>
                </c:pt>
                <c:pt idx="379931">
                  <c:v>50725.5</c:v>
                </c:pt>
                <c:pt idx="379932">
                  <c:v>43370.19</c:v>
                </c:pt>
                <c:pt idx="379933">
                  <c:v>39822.46</c:v>
                </c:pt>
                <c:pt idx="379934">
                  <c:v>39716.14</c:v>
                </c:pt>
                <c:pt idx="379935">
                  <c:v>115500.67</c:v>
                </c:pt>
                <c:pt idx="379936">
                  <c:v>97370.18</c:v>
                </c:pt>
                <c:pt idx="379937">
                  <c:v>86883.33</c:v>
                </c:pt>
                <c:pt idx="379938">
                  <c:v>87513.51</c:v>
                </c:pt>
                <c:pt idx="379939">
                  <c:v>117653.87</c:v>
                </c:pt>
                <c:pt idx="379940">
                  <c:v>92097.279999999999</c:v>
                </c:pt>
                <c:pt idx="379941">
                  <c:v>85639.7</c:v>
                </c:pt>
                <c:pt idx="379942">
                  <c:v>84788.54</c:v>
                </c:pt>
                <c:pt idx="379943">
                  <c:v>107666.84</c:v>
                </c:pt>
                <c:pt idx="379944">
                  <c:v>92320.14</c:v>
                </c:pt>
                <c:pt idx="379945">
                  <c:v>87351.3</c:v>
                </c:pt>
                <c:pt idx="379946">
                  <c:v>80853.56</c:v>
                </c:pt>
                <c:pt idx="379947">
                  <c:v>76262.61</c:v>
                </c:pt>
                <c:pt idx="379948">
                  <c:v>103425.97</c:v>
                </c:pt>
                <c:pt idx="379949">
                  <c:v>86505.54</c:v>
                </c:pt>
                <c:pt idx="379950">
                  <c:v>81573.84</c:v>
                </c:pt>
                <c:pt idx="379951">
                  <c:v>83717.27</c:v>
                </c:pt>
                <c:pt idx="379952">
                  <c:v>95985.07</c:v>
                </c:pt>
                <c:pt idx="379953">
                  <c:v>96485.06</c:v>
                </c:pt>
                <c:pt idx="379954">
                  <c:v>86728.48</c:v>
                </c:pt>
                <c:pt idx="379955">
                  <c:v>78221.52</c:v>
                </c:pt>
                <c:pt idx="379956">
                  <c:v>103871.21</c:v>
                </c:pt>
                <c:pt idx="379957">
                  <c:v>89585.91</c:v>
                </c:pt>
                <c:pt idx="379958">
                  <c:v>83565.7</c:v>
                </c:pt>
                <c:pt idx="379959">
                  <c:v>83523.179999999993</c:v>
                </c:pt>
                <c:pt idx="379960">
                  <c:v>83071.83</c:v>
                </c:pt>
                <c:pt idx="379961">
                  <c:v>109600.82</c:v>
                </c:pt>
                <c:pt idx="379962">
                  <c:v>87143.43</c:v>
                </c:pt>
                <c:pt idx="379963">
                  <c:v>86028.09</c:v>
                </c:pt>
                <c:pt idx="379964">
                  <c:v>88697.8</c:v>
                </c:pt>
                <c:pt idx="379965">
                  <c:v>102350.88</c:v>
                </c:pt>
                <c:pt idx="379966">
                  <c:v>100191.19</c:v>
                </c:pt>
                <c:pt idx="379967">
                  <c:v>86250.25</c:v>
                </c:pt>
                <c:pt idx="379968">
                  <c:v>82501.38</c:v>
                </c:pt>
                <c:pt idx="379969">
                  <c:v>91293.65</c:v>
                </c:pt>
                <c:pt idx="379970">
                  <c:v>105165.41</c:v>
                </c:pt>
                <c:pt idx="379971">
                  <c:v>86773.25</c:v>
                </c:pt>
                <c:pt idx="379972">
                  <c:v>86988.24</c:v>
                </c:pt>
                <c:pt idx="379973">
                  <c:v>86955.56</c:v>
                </c:pt>
                <c:pt idx="379974">
                  <c:v>107506.13</c:v>
                </c:pt>
                <c:pt idx="379975">
                  <c:v>99891.72</c:v>
                </c:pt>
                <c:pt idx="379976">
                  <c:v>90991.13</c:v>
                </c:pt>
                <c:pt idx="379977">
                  <c:v>99950.46</c:v>
                </c:pt>
                <c:pt idx="379978">
                  <c:v>94727</c:v>
                </c:pt>
                <c:pt idx="379979">
                  <c:v>105823.2</c:v>
                </c:pt>
                <c:pt idx="379980">
                  <c:v>98809.37</c:v>
                </c:pt>
                <c:pt idx="379981">
                  <c:v>113844.62</c:v>
                </c:pt>
                <c:pt idx="379982">
                  <c:v>70679.7</c:v>
                </c:pt>
                <c:pt idx="379983">
                  <c:v>108547.37</c:v>
                </c:pt>
                <c:pt idx="379984">
                  <c:v>88145.35</c:v>
                </c:pt>
                <c:pt idx="379985">
                  <c:v>85368.5</c:v>
                </c:pt>
                <c:pt idx="379986">
                  <c:v>84125.87</c:v>
                </c:pt>
                <c:pt idx="379987">
                  <c:v>102758.9</c:v>
                </c:pt>
                <c:pt idx="379988">
                  <c:v>99865.83</c:v>
                </c:pt>
                <c:pt idx="379989">
                  <c:v>89217.42</c:v>
                </c:pt>
                <c:pt idx="379990">
                  <c:v>87259.66</c:v>
                </c:pt>
                <c:pt idx="379991">
                  <c:v>107009</c:v>
                </c:pt>
                <c:pt idx="379992">
                  <c:v>92908.63</c:v>
                </c:pt>
                <c:pt idx="379993">
                  <c:v>86146.39</c:v>
                </c:pt>
                <c:pt idx="379994">
                  <c:v>84659.17</c:v>
                </c:pt>
                <c:pt idx="379995">
                  <c:v>87796.55</c:v>
                </c:pt>
                <c:pt idx="379996">
                  <c:v>102374.31</c:v>
                </c:pt>
                <c:pt idx="379997">
                  <c:v>87285.03</c:v>
                </c:pt>
                <c:pt idx="379998">
                  <c:v>93105.4</c:v>
                </c:pt>
                <c:pt idx="379999">
                  <c:v>74963.240000000005</c:v>
                </c:pt>
                <c:pt idx="380000">
                  <c:v>106663.88</c:v>
                </c:pt>
                <c:pt idx="380001">
                  <c:v>82726.789999999994</c:v>
                </c:pt>
                <c:pt idx="380002">
                  <c:v>87120.21</c:v>
                </c:pt>
                <c:pt idx="380003">
                  <c:v>84981.95</c:v>
                </c:pt>
                <c:pt idx="380004">
                  <c:v>98001.56</c:v>
                </c:pt>
                <c:pt idx="380005">
                  <c:v>94537.58</c:v>
                </c:pt>
                <c:pt idx="380006">
                  <c:v>88269.77</c:v>
                </c:pt>
                <c:pt idx="380007">
                  <c:v>84183.6</c:v>
                </c:pt>
                <c:pt idx="380008">
                  <c:v>100958.56</c:v>
                </c:pt>
                <c:pt idx="380009">
                  <c:v>100403.23</c:v>
                </c:pt>
                <c:pt idx="380010">
                  <c:v>86140.35</c:v>
                </c:pt>
                <c:pt idx="380011">
                  <c:v>85153.14</c:v>
                </c:pt>
                <c:pt idx="380012">
                  <c:v>88713.68</c:v>
                </c:pt>
                <c:pt idx="380013">
                  <c:v>113623.2</c:v>
                </c:pt>
                <c:pt idx="380014">
                  <c:v>93733.6</c:v>
                </c:pt>
                <c:pt idx="380015">
                  <c:v>94179.77</c:v>
                </c:pt>
                <c:pt idx="380016">
                  <c:v>95804.5</c:v>
                </c:pt>
                <c:pt idx="380017">
                  <c:v>102510.95</c:v>
                </c:pt>
                <c:pt idx="380018">
                  <c:v>108882.13</c:v>
                </c:pt>
                <c:pt idx="380019">
                  <c:v>92812.99</c:v>
                </c:pt>
                <c:pt idx="380020">
                  <c:v>88285.96</c:v>
                </c:pt>
                <c:pt idx="380021">
                  <c:v>93184.35</c:v>
                </c:pt>
                <c:pt idx="380022">
                  <c:v>124071.92</c:v>
                </c:pt>
                <c:pt idx="380023">
                  <c:v>96725.6</c:v>
                </c:pt>
                <c:pt idx="380024">
                  <c:v>96173.68</c:v>
                </c:pt>
                <c:pt idx="380025">
                  <c:v>93591.71</c:v>
                </c:pt>
                <c:pt idx="380026">
                  <c:v>110975.9</c:v>
                </c:pt>
                <c:pt idx="380027">
                  <c:v>114532.74</c:v>
                </c:pt>
                <c:pt idx="380028">
                  <c:v>100814.55</c:v>
                </c:pt>
                <c:pt idx="380029">
                  <c:v>107119.99</c:v>
                </c:pt>
                <c:pt idx="380030">
                  <c:v>114001.18</c:v>
                </c:pt>
                <c:pt idx="380031">
                  <c:v>120976.05</c:v>
                </c:pt>
                <c:pt idx="380032">
                  <c:v>112033.16</c:v>
                </c:pt>
                <c:pt idx="380033">
                  <c:v>128460.94</c:v>
                </c:pt>
                <c:pt idx="380034">
                  <c:v>79696.820000000007</c:v>
                </c:pt>
                <c:pt idx="380035">
                  <c:v>120644.54</c:v>
                </c:pt>
                <c:pt idx="380036">
                  <c:v>95406.64</c:v>
                </c:pt>
                <c:pt idx="380037">
                  <c:v>97428.29</c:v>
                </c:pt>
                <c:pt idx="380038">
                  <c:v>88104.36</c:v>
                </c:pt>
                <c:pt idx="380039">
                  <c:v>113179.16</c:v>
                </c:pt>
                <c:pt idx="380040">
                  <c:v>109206.6</c:v>
                </c:pt>
                <c:pt idx="380041">
                  <c:v>96212.87</c:v>
                </c:pt>
                <c:pt idx="380042">
                  <c:v>93067.41</c:v>
                </c:pt>
                <c:pt idx="380043">
                  <c:v>103064.28</c:v>
                </c:pt>
                <c:pt idx="380044">
                  <c:v>110137.62</c:v>
                </c:pt>
                <c:pt idx="380045">
                  <c:v>91549.17</c:v>
                </c:pt>
                <c:pt idx="380046">
                  <c:v>81202.39</c:v>
                </c:pt>
                <c:pt idx="380047">
                  <c:v>88194.47</c:v>
                </c:pt>
                <c:pt idx="380048">
                  <c:v>130621.73</c:v>
                </c:pt>
                <c:pt idx="380049">
                  <c:v>83756.22</c:v>
                </c:pt>
                <c:pt idx="380050">
                  <c:v>88009.12</c:v>
                </c:pt>
                <c:pt idx="380051">
                  <c:v>90057.27</c:v>
                </c:pt>
                <c:pt idx="380052">
                  <c:v>115340.08</c:v>
                </c:pt>
                <c:pt idx="380053">
                  <c:v>104691.97</c:v>
                </c:pt>
                <c:pt idx="380054">
                  <c:v>88010.48</c:v>
                </c:pt>
                <c:pt idx="380055">
                  <c:v>89601.279999999999</c:v>
                </c:pt>
                <c:pt idx="380056">
                  <c:v>97372.92</c:v>
                </c:pt>
                <c:pt idx="380057">
                  <c:v>120537.45</c:v>
                </c:pt>
                <c:pt idx="380058">
                  <c:v>90870.85</c:v>
                </c:pt>
                <c:pt idx="380059">
                  <c:v>90458.39</c:v>
                </c:pt>
                <c:pt idx="380060">
                  <c:v>94079.16</c:v>
                </c:pt>
                <c:pt idx="380061">
                  <c:v>123270.48</c:v>
                </c:pt>
                <c:pt idx="380062">
                  <c:v>95958.82</c:v>
                </c:pt>
                <c:pt idx="380063">
                  <c:v>93379.85</c:v>
                </c:pt>
                <c:pt idx="380064">
                  <c:v>93541.03</c:v>
                </c:pt>
                <c:pt idx="380065">
                  <c:v>117216.64</c:v>
                </c:pt>
                <c:pt idx="380066">
                  <c:v>107759.96</c:v>
                </c:pt>
                <c:pt idx="380067">
                  <c:v>97097</c:v>
                </c:pt>
                <c:pt idx="380068">
                  <c:v>96446.13</c:v>
                </c:pt>
                <c:pt idx="380069">
                  <c:v>98664.320000000007</c:v>
                </c:pt>
                <c:pt idx="380070">
                  <c:v>126029.36</c:v>
                </c:pt>
                <c:pt idx="380071">
                  <c:v>94191.46</c:v>
                </c:pt>
                <c:pt idx="380072">
                  <c:v>92341.35</c:v>
                </c:pt>
                <c:pt idx="380073">
                  <c:v>94857.600000000006</c:v>
                </c:pt>
                <c:pt idx="380074">
                  <c:v>125146.85</c:v>
                </c:pt>
                <c:pt idx="380075">
                  <c:v>103001.39</c:v>
                </c:pt>
                <c:pt idx="380076">
                  <c:v>93142.06</c:v>
                </c:pt>
                <c:pt idx="380077">
                  <c:v>91275.7</c:v>
                </c:pt>
                <c:pt idx="380078">
                  <c:v>31080.68</c:v>
                </c:pt>
                <c:pt idx="380079">
                  <c:v>26600.39</c:v>
                </c:pt>
                <c:pt idx="380080">
                  <c:v>23709.23</c:v>
                </c:pt>
                <c:pt idx="380081">
                  <c:v>22879.37</c:v>
                </c:pt>
                <c:pt idx="380082">
                  <c:v>32264.400000000001</c:v>
                </c:pt>
                <c:pt idx="380083">
                  <c:v>28855.26</c:v>
                </c:pt>
                <c:pt idx="380084">
                  <c:v>25859.49</c:v>
                </c:pt>
                <c:pt idx="380085">
                  <c:v>24875.94</c:v>
                </c:pt>
                <c:pt idx="380086">
                  <c:v>35022.379999999997</c:v>
                </c:pt>
                <c:pt idx="380087">
                  <c:v>27597.33</c:v>
                </c:pt>
                <c:pt idx="380088">
                  <c:v>24471.33</c:v>
                </c:pt>
                <c:pt idx="380089">
                  <c:v>21813.919999999998</c:v>
                </c:pt>
                <c:pt idx="380090">
                  <c:v>21001</c:v>
                </c:pt>
                <c:pt idx="380091">
                  <c:v>32327.94</c:v>
                </c:pt>
                <c:pt idx="380092">
                  <c:v>23689.9</c:v>
                </c:pt>
                <c:pt idx="380093">
                  <c:v>24058.799999999999</c:v>
                </c:pt>
                <c:pt idx="380094">
                  <c:v>27755.67</c:v>
                </c:pt>
                <c:pt idx="380095">
                  <c:v>32032.84</c:v>
                </c:pt>
                <c:pt idx="380096">
                  <c:v>30392.6</c:v>
                </c:pt>
                <c:pt idx="380097">
                  <c:v>26830.45</c:v>
                </c:pt>
                <c:pt idx="380098">
                  <c:v>24962.07</c:v>
                </c:pt>
                <c:pt idx="380099">
                  <c:v>34148.519999999997</c:v>
                </c:pt>
                <c:pt idx="380100">
                  <c:v>31941.03</c:v>
                </c:pt>
                <c:pt idx="380101">
                  <c:v>25687.31</c:v>
                </c:pt>
                <c:pt idx="380102">
                  <c:v>24990.32</c:v>
                </c:pt>
                <c:pt idx="380103">
                  <c:v>25884.86</c:v>
                </c:pt>
                <c:pt idx="380104">
                  <c:v>33646.730000000003</c:v>
                </c:pt>
                <c:pt idx="380105">
                  <c:v>26366.94</c:v>
                </c:pt>
                <c:pt idx="380106">
                  <c:v>25590.35</c:v>
                </c:pt>
                <c:pt idx="380107">
                  <c:v>24699.85</c:v>
                </c:pt>
                <c:pt idx="380108">
                  <c:v>30312.49</c:v>
                </c:pt>
                <c:pt idx="380109">
                  <c:v>30465.84</c:v>
                </c:pt>
                <c:pt idx="380110">
                  <c:v>24818.79</c:v>
                </c:pt>
                <c:pt idx="380111">
                  <c:v>21760.75</c:v>
                </c:pt>
                <c:pt idx="380112">
                  <c:v>24055.89</c:v>
                </c:pt>
                <c:pt idx="380113">
                  <c:v>30061.3</c:v>
                </c:pt>
                <c:pt idx="380114">
                  <c:v>25163.97</c:v>
                </c:pt>
                <c:pt idx="380115">
                  <c:v>23557.03</c:v>
                </c:pt>
                <c:pt idx="380116">
                  <c:v>23147.49</c:v>
                </c:pt>
                <c:pt idx="380117">
                  <c:v>29101.49</c:v>
                </c:pt>
                <c:pt idx="380118">
                  <c:v>29115.91</c:v>
                </c:pt>
                <c:pt idx="380119">
                  <c:v>25384.41</c:v>
                </c:pt>
                <c:pt idx="380120">
                  <c:v>25868.47</c:v>
                </c:pt>
                <c:pt idx="380121">
                  <c:v>23665.57</c:v>
                </c:pt>
                <c:pt idx="380122">
                  <c:v>28263.09</c:v>
                </c:pt>
                <c:pt idx="380123">
                  <c:v>27841.06</c:v>
                </c:pt>
                <c:pt idx="380124">
                  <c:v>33529.879999999997</c:v>
                </c:pt>
                <c:pt idx="380125">
                  <c:v>21260.92</c:v>
                </c:pt>
                <c:pt idx="380126">
                  <c:v>32001.919999999998</c:v>
                </c:pt>
                <c:pt idx="380127">
                  <c:v>23739.5</c:v>
                </c:pt>
                <c:pt idx="380128">
                  <c:v>22527.49</c:v>
                </c:pt>
                <c:pt idx="380129">
                  <c:v>22460</c:v>
                </c:pt>
                <c:pt idx="380130">
                  <c:v>26412.28</c:v>
                </c:pt>
                <c:pt idx="380131">
                  <c:v>24879.73</c:v>
                </c:pt>
                <c:pt idx="380132">
                  <c:v>23876.720000000001</c:v>
                </c:pt>
                <c:pt idx="380133">
                  <c:v>23454.880000000001</c:v>
                </c:pt>
                <c:pt idx="380134">
                  <c:v>30571.55</c:v>
                </c:pt>
                <c:pt idx="380135">
                  <c:v>26669.4</c:v>
                </c:pt>
                <c:pt idx="380136">
                  <c:v>25309.67</c:v>
                </c:pt>
                <c:pt idx="380137">
                  <c:v>22855.040000000001</c:v>
                </c:pt>
                <c:pt idx="380138">
                  <c:v>24722.01</c:v>
                </c:pt>
                <c:pt idx="380139">
                  <c:v>30435.759999999998</c:v>
                </c:pt>
                <c:pt idx="380140">
                  <c:v>27464.639999999999</c:v>
                </c:pt>
                <c:pt idx="380141">
                  <c:v>30707.32</c:v>
                </c:pt>
                <c:pt idx="380142">
                  <c:v>22725.79</c:v>
                </c:pt>
                <c:pt idx="380143">
                  <c:v>32527.33</c:v>
                </c:pt>
                <c:pt idx="380144">
                  <c:v>24851.919999999998</c:v>
                </c:pt>
                <c:pt idx="380145">
                  <c:v>24382.62</c:v>
                </c:pt>
                <c:pt idx="380146">
                  <c:v>27425.53</c:v>
                </c:pt>
                <c:pt idx="380147">
                  <c:v>33044.01</c:v>
                </c:pt>
                <c:pt idx="380148">
                  <c:v>30105.38</c:v>
                </c:pt>
                <c:pt idx="380149">
                  <c:v>26356.85</c:v>
                </c:pt>
                <c:pt idx="380150">
                  <c:v>26251.09</c:v>
                </c:pt>
                <c:pt idx="380151">
                  <c:v>32381.81</c:v>
                </c:pt>
                <c:pt idx="380152">
                  <c:v>36119.96</c:v>
                </c:pt>
                <c:pt idx="380153">
                  <c:v>26407.87</c:v>
                </c:pt>
                <c:pt idx="380154">
                  <c:v>26552.65</c:v>
                </c:pt>
                <c:pt idx="380155">
                  <c:v>26405.11</c:v>
                </c:pt>
                <c:pt idx="380156">
                  <c:v>32411.599999999999</c:v>
                </c:pt>
                <c:pt idx="380157">
                  <c:v>27590.31</c:v>
                </c:pt>
                <c:pt idx="380158">
                  <c:v>26620.51</c:v>
                </c:pt>
                <c:pt idx="380159">
                  <c:v>26683.360000000001</c:v>
                </c:pt>
                <c:pt idx="380160">
                  <c:v>28984.47</c:v>
                </c:pt>
                <c:pt idx="380161">
                  <c:v>35387.89</c:v>
                </c:pt>
                <c:pt idx="380162">
                  <c:v>26300.7</c:v>
                </c:pt>
                <c:pt idx="380163">
                  <c:v>23581.91</c:v>
                </c:pt>
                <c:pt idx="380164">
                  <c:v>24210.04</c:v>
                </c:pt>
                <c:pt idx="380165">
                  <c:v>34328.589999999997</c:v>
                </c:pt>
                <c:pt idx="380166">
                  <c:v>27179.759999999998</c:v>
                </c:pt>
                <c:pt idx="380167">
                  <c:v>25110.91</c:v>
                </c:pt>
                <c:pt idx="380168">
                  <c:v>22683.52</c:v>
                </c:pt>
                <c:pt idx="380169">
                  <c:v>31594.41</c:v>
                </c:pt>
                <c:pt idx="380170">
                  <c:v>33153.32</c:v>
                </c:pt>
                <c:pt idx="380171">
                  <c:v>27007.26</c:v>
                </c:pt>
                <c:pt idx="380172">
                  <c:v>26602.09</c:v>
                </c:pt>
                <c:pt idx="380173">
                  <c:v>25674.37</c:v>
                </c:pt>
                <c:pt idx="380174">
                  <c:v>30687.39</c:v>
                </c:pt>
                <c:pt idx="380175">
                  <c:v>27833.09</c:v>
                </c:pt>
                <c:pt idx="380176">
                  <c:v>30141.35</c:v>
                </c:pt>
                <c:pt idx="380177">
                  <c:v>20653.27</c:v>
                </c:pt>
                <c:pt idx="380178">
                  <c:v>29865.7</c:v>
                </c:pt>
                <c:pt idx="380179">
                  <c:v>24255.56</c:v>
                </c:pt>
                <c:pt idx="380180">
                  <c:v>23449.48</c:v>
                </c:pt>
                <c:pt idx="380181">
                  <c:v>22304.55</c:v>
                </c:pt>
                <c:pt idx="380182">
                  <c:v>27303.55</c:v>
                </c:pt>
                <c:pt idx="380183">
                  <c:v>26753.38</c:v>
                </c:pt>
                <c:pt idx="380184">
                  <c:v>22574.81</c:v>
                </c:pt>
                <c:pt idx="380185">
                  <c:v>23098.82</c:v>
                </c:pt>
                <c:pt idx="380186">
                  <c:v>26137.45</c:v>
                </c:pt>
                <c:pt idx="380187">
                  <c:v>27327.97</c:v>
                </c:pt>
                <c:pt idx="380188">
                  <c:v>26189.7</c:v>
                </c:pt>
                <c:pt idx="380189">
                  <c:v>22732.39</c:v>
                </c:pt>
                <c:pt idx="380190">
                  <c:v>23999.79</c:v>
                </c:pt>
                <c:pt idx="380191">
                  <c:v>39159.730000000003</c:v>
                </c:pt>
                <c:pt idx="380192">
                  <c:v>23629.9</c:v>
                </c:pt>
                <c:pt idx="380193">
                  <c:v>22869.7</c:v>
                </c:pt>
                <c:pt idx="380194">
                  <c:v>23157.58</c:v>
                </c:pt>
                <c:pt idx="380195">
                  <c:v>30722.14</c:v>
                </c:pt>
                <c:pt idx="380196">
                  <c:v>29372.06</c:v>
                </c:pt>
                <c:pt idx="380197">
                  <c:v>24188.36</c:v>
                </c:pt>
                <c:pt idx="380198">
                  <c:v>27601.61</c:v>
                </c:pt>
                <c:pt idx="380199">
                  <c:v>32470.69</c:v>
                </c:pt>
                <c:pt idx="380200">
                  <c:v>32746</c:v>
                </c:pt>
                <c:pt idx="380201">
                  <c:v>27569.49</c:v>
                </c:pt>
                <c:pt idx="380202">
                  <c:v>28956.06</c:v>
                </c:pt>
                <c:pt idx="380203">
                  <c:v>28307.95</c:v>
                </c:pt>
                <c:pt idx="380204">
                  <c:v>43363.85</c:v>
                </c:pt>
                <c:pt idx="380205">
                  <c:v>30124.28</c:v>
                </c:pt>
                <c:pt idx="380206">
                  <c:v>29089.55</c:v>
                </c:pt>
                <c:pt idx="380207">
                  <c:v>26331.65</c:v>
                </c:pt>
                <c:pt idx="380208">
                  <c:v>34259.39</c:v>
                </c:pt>
                <c:pt idx="380209">
                  <c:v>31634.66</c:v>
                </c:pt>
                <c:pt idx="380210">
                  <c:v>27871.97</c:v>
                </c:pt>
                <c:pt idx="380211">
                  <c:v>26203.200000000001</c:v>
                </c:pt>
                <c:pt idx="380212">
                  <c:v>30228.58</c:v>
                </c:pt>
                <c:pt idx="380213">
                  <c:v>40700.480000000003</c:v>
                </c:pt>
                <c:pt idx="380214">
                  <c:v>29288.880000000001</c:v>
                </c:pt>
                <c:pt idx="380215">
                  <c:v>26204.79</c:v>
                </c:pt>
                <c:pt idx="380216">
                  <c:v>25735.01</c:v>
                </c:pt>
                <c:pt idx="380217">
                  <c:v>33830.58</c:v>
                </c:pt>
                <c:pt idx="380218">
                  <c:v>27590.69</c:v>
                </c:pt>
                <c:pt idx="380219">
                  <c:v>26365.78</c:v>
                </c:pt>
                <c:pt idx="380220">
                  <c:v>25158.46</c:v>
                </c:pt>
                <c:pt idx="380221">
                  <c:v>39048.67</c:v>
                </c:pt>
                <c:pt idx="380222">
                  <c:v>38479.800000000003</c:v>
                </c:pt>
                <c:pt idx="380223">
                  <c:v>41444.69</c:v>
                </c:pt>
                <c:pt idx="380224">
                  <c:v>36850.629999999997</c:v>
                </c:pt>
                <c:pt idx="380225">
                  <c:v>43667.69</c:v>
                </c:pt>
                <c:pt idx="380226">
                  <c:v>40690.71</c:v>
                </c:pt>
                <c:pt idx="380227">
                  <c:v>39475.24</c:v>
                </c:pt>
                <c:pt idx="380228">
                  <c:v>39421.9</c:v>
                </c:pt>
                <c:pt idx="380229">
                  <c:v>49182.8</c:v>
                </c:pt>
                <c:pt idx="380230">
                  <c:v>42851.56</c:v>
                </c:pt>
                <c:pt idx="380231">
                  <c:v>39949.9</c:v>
                </c:pt>
                <c:pt idx="380232">
                  <c:v>36113.550000000003</c:v>
                </c:pt>
                <c:pt idx="380233">
                  <c:v>35915.589999999997</c:v>
                </c:pt>
                <c:pt idx="380234">
                  <c:v>46139.42</c:v>
                </c:pt>
                <c:pt idx="380235">
                  <c:v>46305.77</c:v>
                </c:pt>
                <c:pt idx="380236">
                  <c:v>42062.25</c:v>
                </c:pt>
                <c:pt idx="380237">
                  <c:v>47534.400000000001</c:v>
                </c:pt>
                <c:pt idx="380238">
                  <c:v>52418.69</c:v>
                </c:pt>
                <c:pt idx="380239">
                  <c:v>48381.19</c:v>
                </c:pt>
                <c:pt idx="380240">
                  <c:v>44787.3</c:v>
                </c:pt>
                <c:pt idx="380241">
                  <c:v>42860.32</c:v>
                </c:pt>
                <c:pt idx="380242">
                  <c:v>50905.48</c:v>
                </c:pt>
                <c:pt idx="380243">
                  <c:v>48932.65</c:v>
                </c:pt>
                <c:pt idx="380244">
                  <c:v>44743.95</c:v>
                </c:pt>
                <c:pt idx="380245">
                  <c:v>40673.19</c:v>
                </c:pt>
                <c:pt idx="380246">
                  <c:v>40775.4</c:v>
                </c:pt>
                <c:pt idx="380247">
                  <c:v>44200.11</c:v>
                </c:pt>
                <c:pt idx="380248">
                  <c:v>36654.06</c:v>
                </c:pt>
                <c:pt idx="380249">
                  <c:v>34828.36</c:v>
                </c:pt>
                <c:pt idx="380250">
                  <c:v>32138.38</c:v>
                </c:pt>
                <c:pt idx="380251">
                  <c:v>36743.39</c:v>
                </c:pt>
                <c:pt idx="380252">
                  <c:v>35533.879999999997</c:v>
                </c:pt>
                <c:pt idx="380253">
                  <c:v>30909.72</c:v>
                </c:pt>
                <c:pt idx="380254">
                  <c:v>28546.97</c:v>
                </c:pt>
                <c:pt idx="380255">
                  <c:v>30126.28</c:v>
                </c:pt>
                <c:pt idx="380256">
                  <c:v>34414.97</c:v>
                </c:pt>
                <c:pt idx="380257">
                  <c:v>31217.78</c:v>
                </c:pt>
                <c:pt idx="380258">
                  <c:v>30951.13</c:v>
                </c:pt>
                <c:pt idx="380259">
                  <c:v>30751.13</c:v>
                </c:pt>
                <c:pt idx="380260">
                  <c:v>30910.67</c:v>
                </c:pt>
                <c:pt idx="380261">
                  <c:v>32583.97</c:v>
                </c:pt>
                <c:pt idx="380262">
                  <c:v>31722.63</c:v>
                </c:pt>
                <c:pt idx="380263">
                  <c:v>36848.230000000003</c:v>
                </c:pt>
                <c:pt idx="380264">
                  <c:v>29052.02</c:v>
                </c:pt>
                <c:pt idx="380265">
                  <c:v>30735.11</c:v>
                </c:pt>
                <c:pt idx="380266">
                  <c:v>26767.11</c:v>
                </c:pt>
                <c:pt idx="380267">
                  <c:v>40229.910000000003</c:v>
                </c:pt>
                <c:pt idx="380268">
                  <c:v>26222.75</c:v>
                </c:pt>
                <c:pt idx="380269">
                  <c:v>34894.400000000001</c:v>
                </c:pt>
                <c:pt idx="380270">
                  <c:v>32755.95</c:v>
                </c:pt>
                <c:pt idx="380271">
                  <c:v>32141.81</c:v>
                </c:pt>
                <c:pt idx="380272">
                  <c:v>32438.16</c:v>
                </c:pt>
                <c:pt idx="380273">
                  <c:v>39859.760000000002</c:v>
                </c:pt>
                <c:pt idx="380274">
                  <c:v>37990.81</c:v>
                </c:pt>
                <c:pt idx="380275">
                  <c:v>44599.83</c:v>
                </c:pt>
                <c:pt idx="380276">
                  <c:v>36459.83</c:v>
                </c:pt>
                <c:pt idx="380277">
                  <c:v>41508.89</c:v>
                </c:pt>
                <c:pt idx="380278">
                  <c:v>36502.65</c:v>
                </c:pt>
                <c:pt idx="380279">
                  <c:v>37559.15</c:v>
                </c:pt>
                <c:pt idx="380280">
                  <c:v>37688.01</c:v>
                </c:pt>
                <c:pt idx="380281">
                  <c:v>38759.49</c:v>
                </c:pt>
                <c:pt idx="380282">
                  <c:v>41727.519999999997</c:v>
                </c:pt>
                <c:pt idx="380283">
                  <c:v>39450.019999999997</c:v>
                </c:pt>
                <c:pt idx="380284">
                  <c:v>40613.040000000001</c:v>
                </c:pt>
                <c:pt idx="380285">
                  <c:v>38534.15</c:v>
                </c:pt>
                <c:pt idx="380286">
                  <c:v>48765.97</c:v>
                </c:pt>
                <c:pt idx="380287">
                  <c:v>45580.02</c:v>
                </c:pt>
                <c:pt idx="380288">
                  <c:v>43069.97</c:v>
                </c:pt>
                <c:pt idx="380289">
                  <c:v>45833.440000000002</c:v>
                </c:pt>
                <c:pt idx="380290">
                  <c:v>48557.279999999999</c:v>
                </c:pt>
                <c:pt idx="380291">
                  <c:v>44356.26</c:v>
                </c:pt>
                <c:pt idx="380292">
                  <c:v>41897.75</c:v>
                </c:pt>
                <c:pt idx="380293">
                  <c:v>41917.800000000003</c:v>
                </c:pt>
                <c:pt idx="380294">
                  <c:v>45065.22</c:v>
                </c:pt>
                <c:pt idx="380295">
                  <c:v>48582.65</c:v>
                </c:pt>
                <c:pt idx="380296">
                  <c:v>43782.87</c:v>
                </c:pt>
                <c:pt idx="380297">
                  <c:v>42917.66</c:v>
                </c:pt>
                <c:pt idx="380298">
                  <c:v>40502.76</c:v>
                </c:pt>
                <c:pt idx="380299">
                  <c:v>41791.06</c:v>
                </c:pt>
                <c:pt idx="380300">
                  <c:v>38732.959999999999</c:v>
                </c:pt>
                <c:pt idx="380301">
                  <c:v>36623.82</c:v>
                </c:pt>
                <c:pt idx="380302">
                  <c:v>36541.42</c:v>
                </c:pt>
                <c:pt idx="380303">
                  <c:v>34604.07</c:v>
                </c:pt>
                <c:pt idx="380304">
                  <c:v>37251.54</c:v>
                </c:pt>
                <c:pt idx="380305">
                  <c:v>31198.880000000001</c:v>
                </c:pt>
                <c:pt idx="380306">
                  <c:v>29743.01</c:v>
                </c:pt>
                <c:pt idx="380307">
                  <c:v>31777.25</c:v>
                </c:pt>
                <c:pt idx="380308">
                  <c:v>37646.78</c:v>
                </c:pt>
                <c:pt idx="380309">
                  <c:v>33272.449999999997</c:v>
                </c:pt>
                <c:pt idx="380310">
                  <c:v>32135.65</c:v>
                </c:pt>
                <c:pt idx="380311">
                  <c:v>30503.56</c:v>
                </c:pt>
                <c:pt idx="380312">
                  <c:v>32562.9</c:v>
                </c:pt>
                <c:pt idx="380313">
                  <c:v>34871.29</c:v>
                </c:pt>
                <c:pt idx="380314">
                  <c:v>31007.7</c:v>
                </c:pt>
                <c:pt idx="380315">
                  <c:v>34353.449999999997</c:v>
                </c:pt>
                <c:pt idx="380316">
                  <c:v>29351.11</c:v>
                </c:pt>
                <c:pt idx="380317">
                  <c:v>31368.78</c:v>
                </c:pt>
                <c:pt idx="380318">
                  <c:v>32024.85</c:v>
                </c:pt>
                <c:pt idx="380319">
                  <c:v>39580.76</c:v>
                </c:pt>
                <c:pt idx="380320">
                  <c:v>27760.87</c:v>
                </c:pt>
                <c:pt idx="380321">
                  <c:v>37577.72</c:v>
                </c:pt>
                <c:pt idx="380322">
                  <c:v>33498.14</c:v>
                </c:pt>
                <c:pt idx="380323">
                  <c:v>34231.919999999998</c:v>
                </c:pt>
                <c:pt idx="380324">
                  <c:v>33828.65</c:v>
                </c:pt>
                <c:pt idx="380325">
                  <c:v>37824.35</c:v>
                </c:pt>
                <c:pt idx="380326">
                  <c:v>37228.269999999997</c:v>
                </c:pt>
                <c:pt idx="380327">
                  <c:v>41684.660000000003</c:v>
                </c:pt>
                <c:pt idx="380328">
                  <c:v>35566.33</c:v>
                </c:pt>
                <c:pt idx="380329">
                  <c:v>36892.35</c:v>
                </c:pt>
                <c:pt idx="380330">
                  <c:v>39813.53</c:v>
                </c:pt>
                <c:pt idx="380331">
                  <c:v>37613.51</c:v>
                </c:pt>
                <c:pt idx="380332">
                  <c:v>34639.93</c:v>
                </c:pt>
                <c:pt idx="380333">
                  <c:v>34025.69</c:v>
                </c:pt>
                <c:pt idx="380334">
                  <c:v>43632.55</c:v>
                </c:pt>
                <c:pt idx="380335">
                  <c:v>36063.29</c:v>
                </c:pt>
                <c:pt idx="380336">
                  <c:v>37136.370000000003</c:v>
                </c:pt>
                <c:pt idx="380337">
                  <c:v>37359.32</c:v>
                </c:pt>
                <c:pt idx="380338">
                  <c:v>42065.59</c:v>
                </c:pt>
                <c:pt idx="380339">
                  <c:v>43073.69</c:v>
                </c:pt>
                <c:pt idx="380340">
                  <c:v>43872.6</c:v>
                </c:pt>
                <c:pt idx="380341">
                  <c:v>43697.56</c:v>
                </c:pt>
                <c:pt idx="380342">
                  <c:v>45696.04</c:v>
                </c:pt>
                <c:pt idx="380343">
                  <c:v>45941.65</c:v>
                </c:pt>
                <c:pt idx="380344">
                  <c:v>45381.05</c:v>
                </c:pt>
                <c:pt idx="380345">
                  <c:v>46923.79</c:v>
                </c:pt>
                <c:pt idx="380346">
                  <c:v>41958.9</c:v>
                </c:pt>
                <c:pt idx="380347">
                  <c:v>51203.4</c:v>
                </c:pt>
                <c:pt idx="380348">
                  <c:v>44522.18</c:v>
                </c:pt>
                <c:pt idx="380349">
                  <c:v>42187.74</c:v>
                </c:pt>
                <c:pt idx="380350">
                  <c:v>39853.32</c:v>
                </c:pt>
                <c:pt idx="380351">
                  <c:v>40163.870000000003</c:v>
                </c:pt>
                <c:pt idx="380352">
                  <c:v>38117.35</c:v>
                </c:pt>
                <c:pt idx="380353">
                  <c:v>34965.81</c:v>
                </c:pt>
                <c:pt idx="380354">
                  <c:v>33910.25</c:v>
                </c:pt>
                <c:pt idx="380355">
                  <c:v>34975.019999999997</c:v>
                </c:pt>
                <c:pt idx="380356">
                  <c:v>37950.28</c:v>
                </c:pt>
                <c:pt idx="380357">
                  <c:v>33033.300000000003</c:v>
                </c:pt>
                <c:pt idx="380358">
                  <c:v>30483.279999999999</c:v>
                </c:pt>
                <c:pt idx="380359">
                  <c:v>31029.93</c:v>
                </c:pt>
                <c:pt idx="380360">
                  <c:v>36308.11</c:v>
                </c:pt>
                <c:pt idx="380361">
                  <c:v>33736.080000000002</c:v>
                </c:pt>
                <c:pt idx="380362">
                  <c:v>30927.79</c:v>
                </c:pt>
                <c:pt idx="380363">
                  <c:v>32845.06</c:v>
                </c:pt>
                <c:pt idx="380364">
                  <c:v>71726.53</c:v>
                </c:pt>
                <c:pt idx="380365">
                  <c:v>65683.73</c:v>
                </c:pt>
                <c:pt idx="380366">
                  <c:v>56826.57</c:v>
                </c:pt>
                <c:pt idx="380367">
                  <c:v>57198.36</c:v>
                </c:pt>
                <c:pt idx="380368">
                  <c:v>71073.13</c:v>
                </c:pt>
                <c:pt idx="380369">
                  <c:v>64229.98</c:v>
                </c:pt>
                <c:pt idx="380370">
                  <c:v>62295.3</c:v>
                </c:pt>
                <c:pt idx="380371">
                  <c:v>61013.24</c:v>
                </c:pt>
                <c:pt idx="380372">
                  <c:v>68531.22</c:v>
                </c:pt>
                <c:pt idx="380373">
                  <c:v>62658.94</c:v>
                </c:pt>
                <c:pt idx="380374">
                  <c:v>63151.28</c:v>
                </c:pt>
                <c:pt idx="380375">
                  <c:v>59261.02</c:v>
                </c:pt>
                <c:pt idx="380376">
                  <c:v>60202.99</c:v>
                </c:pt>
                <c:pt idx="380377">
                  <c:v>75662.25</c:v>
                </c:pt>
                <c:pt idx="380378">
                  <c:v>64124.07</c:v>
                </c:pt>
                <c:pt idx="380379">
                  <c:v>64017.56</c:v>
                </c:pt>
                <c:pt idx="380380">
                  <c:v>75533.08</c:v>
                </c:pt>
                <c:pt idx="380381">
                  <c:v>76573.88</c:v>
                </c:pt>
                <c:pt idx="380382">
                  <c:v>73712.05</c:v>
                </c:pt>
                <c:pt idx="380383">
                  <c:v>69438.87</c:v>
                </c:pt>
                <c:pt idx="380384">
                  <c:v>68206.27</c:v>
                </c:pt>
                <c:pt idx="380385">
                  <c:v>83027.13</c:v>
                </c:pt>
                <c:pt idx="380386">
                  <c:v>85123.65</c:v>
                </c:pt>
                <c:pt idx="380387">
                  <c:v>73661.509999999995</c:v>
                </c:pt>
                <c:pt idx="380388">
                  <c:v>69677.2</c:v>
                </c:pt>
                <c:pt idx="380389">
                  <c:v>74175.740000000005</c:v>
                </c:pt>
                <c:pt idx="380390">
                  <c:v>85681.35</c:v>
                </c:pt>
                <c:pt idx="380391">
                  <c:v>68826.02</c:v>
                </c:pt>
                <c:pt idx="380392">
                  <c:v>68709.25</c:v>
                </c:pt>
                <c:pt idx="380393">
                  <c:v>64271.4</c:v>
                </c:pt>
                <c:pt idx="380394">
                  <c:v>79361.02</c:v>
                </c:pt>
                <c:pt idx="380395">
                  <c:v>71633.77</c:v>
                </c:pt>
                <c:pt idx="380396">
                  <c:v>60359.24</c:v>
                </c:pt>
                <c:pt idx="380397">
                  <c:v>59958.71</c:v>
                </c:pt>
                <c:pt idx="380398">
                  <c:v>61524.58</c:v>
                </c:pt>
                <c:pt idx="380399">
                  <c:v>68181.710000000006</c:v>
                </c:pt>
                <c:pt idx="380400">
                  <c:v>59583.51</c:v>
                </c:pt>
                <c:pt idx="380401">
                  <c:v>54758.98</c:v>
                </c:pt>
                <c:pt idx="380402">
                  <c:v>56266.79</c:v>
                </c:pt>
                <c:pt idx="380403">
                  <c:v>61730.34</c:v>
                </c:pt>
                <c:pt idx="380404">
                  <c:v>58434.239999999998</c:v>
                </c:pt>
                <c:pt idx="380405">
                  <c:v>54482.16</c:v>
                </c:pt>
                <c:pt idx="380406">
                  <c:v>57471</c:v>
                </c:pt>
                <c:pt idx="380407">
                  <c:v>57017.66</c:v>
                </c:pt>
                <c:pt idx="380408">
                  <c:v>60370.879999999997</c:v>
                </c:pt>
                <c:pt idx="380409">
                  <c:v>58868.83</c:v>
                </c:pt>
                <c:pt idx="380410">
                  <c:v>73990.259999999995</c:v>
                </c:pt>
                <c:pt idx="380411">
                  <c:v>52545.02</c:v>
                </c:pt>
                <c:pt idx="380412">
                  <c:v>61864.05</c:v>
                </c:pt>
                <c:pt idx="380413">
                  <c:v>55706.03</c:v>
                </c:pt>
                <c:pt idx="380414">
                  <c:v>56882.89</c:v>
                </c:pt>
                <c:pt idx="380415">
                  <c:v>54274.93</c:v>
                </c:pt>
                <c:pt idx="380416">
                  <c:v>63472.7</c:v>
                </c:pt>
                <c:pt idx="380417">
                  <c:v>64177.17</c:v>
                </c:pt>
                <c:pt idx="380418">
                  <c:v>59654.52</c:v>
                </c:pt>
                <c:pt idx="380419">
                  <c:v>61462.42</c:v>
                </c:pt>
                <c:pt idx="380420">
                  <c:v>69118.58</c:v>
                </c:pt>
                <c:pt idx="380421">
                  <c:v>61284.21</c:v>
                </c:pt>
                <c:pt idx="380422">
                  <c:v>59101.33</c:v>
                </c:pt>
                <c:pt idx="380423">
                  <c:v>57968.14</c:v>
                </c:pt>
                <c:pt idx="380424">
                  <c:v>57314.080000000002</c:v>
                </c:pt>
                <c:pt idx="380425">
                  <c:v>64846.68</c:v>
                </c:pt>
                <c:pt idx="380426">
                  <c:v>58650.96</c:v>
                </c:pt>
                <c:pt idx="380427">
                  <c:v>59219.19</c:v>
                </c:pt>
                <c:pt idx="380428">
                  <c:v>52179.519999999997</c:v>
                </c:pt>
                <c:pt idx="380429">
                  <c:v>70180.149999999994</c:v>
                </c:pt>
                <c:pt idx="380430">
                  <c:v>62357.2</c:v>
                </c:pt>
                <c:pt idx="380431">
                  <c:v>61911.51</c:v>
                </c:pt>
                <c:pt idx="380432">
                  <c:v>68902.009999999995</c:v>
                </c:pt>
                <c:pt idx="380433">
                  <c:v>77004.639999999999</c:v>
                </c:pt>
                <c:pt idx="380434">
                  <c:v>73350.94</c:v>
                </c:pt>
                <c:pt idx="380435">
                  <c:v>67405.16</c:v>
                </c:pt>
                <c:pt idx="380436">
                  <c:v>67531.55</c:v>
                </c:pt>
                <c:pt idx="380437">
                  <c:v>77143.61</c:v>
                </c:pt>
                <c:pt idx="380438">
                  <c:v>81495.259999999995</c:v>
                </c:pt>
                <c:pt idx="380439">
                  <c:v>73639.31</c:v>
                </c:pt>
                <c:pt idx="380440">
                  <c:v>75151.3</c:v>
                </c:pt>
                <c:pt idx="380441">
                  <c:v>73924.649999999994</c:v>
                </c:pt>
                <c:pt idx="380442">
                  <c:v>84195.28</c:v>
                </c:pt>
                <c:pt idx="380443">
                  <c:v>71436.92</c:v>
                </c:pt>
                <c:pt idx="380444">
                  <c:v>69014.84</c:v>
                </c:pt>
                <c:pt idx="380445">
                  <c:v>74499.95</c:v>
                </c:pt>
                <c:pt idx="380446">
                  <c:v>74803.570000000007</c:v>
                </c:pt>
                <c:pt idx="380447">
                  <c:v>73115.740000000005</c:v>
                </c:pt>
                <c:pt idx="380448">
                  <c:v>63490.47</c:v>
                </c:pt>
                <c:pt idx="380449">
                  <c:v>59157.08</c:v>
                </c:pt>
                <c:pt idx="380450">
                  <c:v>61276.78</c:v>
                </c:pt>
                <c:pt idx="380451">
                  <c:v>75385.83</c:v>
                </c:pt>
                <c:pt idx="380452">
                  <c:v>64011.55</c:v>
                </c:pt>
                <c:pt idx="380453">
                  <c:v>61029.91</c:v>
                </c:pt>
                <c:pt idx="380454">
                  <c:v>59863.02</c:v>
                </c:pt>
                <c:pt idx="380455">
                  <c:v>63945.16</c:v>
                </c:pt>
                <c:pt idx="380456">
                  <c:v>69734.39</c:v>
                </c:pt>
                <c:pt idx="380457">
                  <c:v>58661.49</c:v>
                </c:pt>
                <c:pt idx="380458">
                  <c:v>59676.93</c:v>
                </c:pt>
                <c:pt idx="380459">
                  <c:v>61391.69</c:v>
                </c:pt>
                <c:pt idx="380460">
                  <c:v>67079.56</c:v>
                </c:pt>
                <c:pt idx="380461">
                  <c:v>64798.55</c:v>
                </c:pt>
                <c:pt idx="380462">
                  <c:v>74315.14</c:v>
                </c:pt>
                <c:pt idx="380463">
                  <c:v>51399.39</c:v>
                </c:pt>
                <c:pt idx="380464">
                  <c:v>66777.48</c:v>
                </c:pt>
                <c:pt idx="380465">
                  <c:v>56322.52</c:v>
                </c:pt>
                <c:pt idx="380466">
                  <c:v>59121.919999999998</c:v>
                </c:pt>
                <c:pt idx="380467">
                  <c:v>56767.040000000001</c:v>
                </c:pt>
                <c:pt idx="380468">
                  <c:v>71652.31</c:v>
                </c:pt>
                <c:pt idx="380469">
                  <c:v>69704.070000000007</c:v>
                </c:pt>
                <c:pt idx="380470">
                  <c:v>59256.84</c:v>
                </c:pt>
                <c:pt idx="380471">
                  <c:v>62452.89</c:v>
                </c:pt>
                <c:pt idx="380472">
                  <c:v>64831.58</c:v>
                </c:pt>
                <c:pt idx="380473">
                  <c:v>66931.8</c:v>
                </c:pt>
                <c:pt idx="380474">
                  <c:v>60390.5</c:v>
                </c:pt>
                <c:pt idx="380475">
                  <c:v>57830.63</c:v>
                </c:pt>
                <c:pt idx="380476">
                  <c:v>56852.43</c:v>
                </c:pt>
                <c:pt idx="380477">
                  <c:v>77358.48</c:v>
                </c:pt>
                <c:pt idx="380478">
                  <c:v>55648.38</c:v>
                </c:pt>
                <c:pt idx="380479">
                  <c:v>64305.9</c:v>
                </c:pt>
                <c:pt idx="380480">
                  <c:v>62531.93</c:v>
                </c:pt>
                <c:pt idx="380481">
                  <c:v>71198.240000000005</c:v>
                </c:pt>
                <c:pt idx="380482">
                  <c:v>69570.09</c:v>
                </c:pt>
                <c:pt idx="380483">
                  <c:v>63509.45</c:v>
                </c:pt>
                <c:pt idx="380484">
                  <c:v>71580.2</c:v>
                </c:pt>
                <c:pt idx="380485">
                  <c:v>72992.399999999994</c:v>
                </c:pt>
                <c:pt idx="380486">
                  <c:v>75883.44</c:v>
                </c:pt>
                <c:pt idx="380487">
                  <c:v>69988.83</c:v>
                </c:pt>
                <c:pt idx="380488">
                  <c:v>73563.22</c:v>
                </c:pt>
                <c:pt idx="380489">
                  <c:v>71324.98</c:v>
                </c:pt>
                <c:pt idx="380490">
                  <c:v>93857.46</c:v>
                </c:pt>
                <c:pt idx="380491">
                  <c:v>74582.84</c:v>
                </c:pt>
                <c:pt idx="380492">
                  <c:v>76698.740000000005</c:v>
                </c:pt>
                <c:pt idx="380493">
                  <c:v>74927.710000000006</c:v>
                </c:pt>
                <c:pt idx="380494">
                  <c:v>84175.93</c:v>
                </c:pt>
                <c:pt idx="380495">
                  <c:v>79432.56</c:v>
                </c:pt>
                <c:pt idx="380496">
                  <c:v>71647.37</c:v>
                </c:pt>
                <c:pt idx="380497">
                  <c:v>69838.19</c:v>
                </c:pt>
                <c:pt idx="380498">
                  <c:v>72622.86</c:v>
                </c:pt>
                <c:pt idx="380499">
                  <c:v>82847.86</c:v>
                </c:pt>
                <c:pt idx="380500">
                  <c:v>66283.429999999993</c:v>
                </c:pt>
                <c:pt idx="380501">
                  <c:v>62514.78</c:v>
                </c:pt>
                <c:pt idx="380502">
                  <c:v>60797.59</c:v>
                </c:pt>
                <c:pt idx="380503">
                  <c:v>73723.94</c:v>
                </c:pt>
                <c:pt idx="380504">
                  <c:v>66124.19</c:v>
                </c:pt>
                <c:pt idx="380505">
                  <c:v>59278.67</c:v>
                </c:pt>
                <c:pt idx="380506">
                  <c:v>61950.15</c:v>
                </c:pt>
                <c:pt idx="380507">
                  <c:v>12800.43</c:v>
                </c:pt>
                <c:pt idx="380508">
                  <c:v>13432.3</c:v>
                </c:pt>
                <c:pt idx="380509">
                  <c:v>13196.78</c:v>
                </c:pt>
                <c:pt idx="380510">
                  <c:v>12218.08</c:v>
                </c:pt>
                <c:pt idx="380511">
                  <c:v>11794.15</c:v>
                </c:pt>
                <c:pt idx="380512">
                  <c:v>11694.43</c:v>
                </c:pt>
                <c:pt idx="380513">
                  <c:v>13613.62</c:v>
                </c:pt>
                <c:pt idx="380514">
                  <c:v>11791.21</c:v>
                </c:pt>
                <c:pt idx="380515">
                  <c:v>14122.35</c:v>
                </c:pt>
                <c:pt idx="380516">
                  <c:v>13707.47</c:v>
                </c:pt>
                <c:pt idx="380517">
                  <c:v>13035.93</c:v>
                </c:pt>
                <c:pt idx="380518">
                  <c:v>12268.36</c:v>
                </c:pt>
                <c:pt idx="380519">
                  <c:v>12617.44</c:v>
                </c:pt>
                <c:pt idx="380520">
                  <c:v>15139.86</c:v>
                </c:pt>
                <c:pt idx="380521">
                  <c:v>13308.7</c:v>
                </c:pt>
                <c:pt idx="380522">
                  <c:v>15269.8</c:v>
                </c:pt>
                <c:pt idx="380523">
                  <c:v>21328.58</c:v>
                </c:pt>
                <c:pt idx="380524">
                  <c:v>22293.26</c:v>
                </c:pt>
                <c:pt idx="380525">
                  <c:v>16722.62</c:v>
                </c:pt>
                <c:pt idx="380526">
                  <c:v>18531.080000000002</c:v>
                </c:pt>
                <c:pt idx="380527">
                  <c:v>18672.93</c:v>
                </c:pt>
                <c:pt idx="380528">
                  <c:v>23791.61</c:v>
                </c:pt>
                <c:pt idx="380529">
                  <c:v>25336.87</c:v>
                </c:pt>
                <c:pt idx="380530">
                  <c:v>17597.8</c:v>
                </c:pt>
                <c:pt idx="380531">
                  <c:v>16954.310000000001</c:v>
                </c:pt>
                <c:pt idx="380532">
                  <c:v>19010.939999999999</c:v>
                </c:pt>
                <c:pt idx="380533">
                  <c:v>20048.71</c:v>
                </c:pt>
                <c:pt idx="380534">
                  <c:v>18209.04</c:v>
                </c:pt>
                <c:pt idx="380535">
                  <c:v>18483.87</c:v>
                </c:pt>
                <c:pt idx="380536">
                  <c:v>15603.82</c:v>
                </c:pt>
                <c:pt idx="380537">
                  <c:v>17225.900000000001</c:v>
                </c:pt>
                <c:pt idx="380538">
                  <c:v>16946.939999999999</c:v>
                </c:pt>
                <c:pt idx="380539">
                  <c:v>12650.96</c:v>
                </c:pt>
                <c:pt idx="380540">
                  <c:v>12776.86</c:v>
                </c:pt>
                <c:pt idx="380541">
                  <c:v>12262.13</c:v>
                </c:pt>
                <c:pt idx="380542">
                  <c:v>13104.05</c:v>
                </c:pt>
                <c:pt idx="380543">
                  <c:v>13556.74</c:v>
                </c:pt>
                <c:pt idx="380544">
                  <c:v>12023.39</c:v>
                </c:pt>
                <c:pt idx="380545">
                  <c:v>12471.72</c:v>
                </c:pt>
                <c:pt idx="380546">
                  <c:v>12796.55</c:v>
                </c:pt>
                <c:pt idx="380547">
                  <c:v>13157</c:v>
                </c:pt>
                <c:pt idx="380548">
                  <c:v>12490.89</c:v>
                </c:pt>
                <c:pt idx="380549">
                  <c:v>15585.94</c:v>
                </c:pt>
                <c:pt idx="380550">
                  <c:v>10414.209999999999</c:v>
                </c:pt>
                <c:pt idx="380551">
                  <c:v>11855.61</c:v>
                </c:pt>
                <c:pt idx="380552">
                  <c:v>13593.6</c:v>
                </c:pt>
                <c:pt idx="380553">
                  <c:v>21902.36</c:v>
                </c:pt>
                <c:pt idx="380554">
                  <c:v>16756.78</c:v>
                </c:pt>
                <c:pt idx="380555">
                  <c:v>9610.74</c:v>
                </c:pt>
                <c:pt idx="380556">
                  <c:v>10007.84</c:v>
                </c:pt>
                <c:pt idx="380557">
                  <c:v>11590.63</c:v>
                </c:pt>
                <c:pt idx="380558">
                  <c:v>10981.55</c:v>
                </c:pt>
                <c:pt idx="380559">
                  <c:v>11855.35</c:v>
                </c:pt>
                <c:pt idx="380560">
                  <c:v>11364.13</c:v>
                </c:pt>
                <c:pt idx="380561">
                  <c:v>12394.69</c:v>
                </c:pt>
                <c:pt idx="380562">
                  <c:v>12783.83</c:v>
                </c:pt>
                <c:pt idx="380563">
                  <c:v>12303.17</c:v>
                </c:pt>
                <c:pt idx="380564">
                  <c:v>11146.03</c:v>
                </c:pt>
                <c:pt idx="380565">
                  <c:v>11958.5</c:v>
                </c:pt>
                <c:pt idx="380566">
                  <c:v>11207.83</c:v>
                </c:pt>
                <c:pt idx="380567">
                  <c:v>11518.51</c:v>
                </c:pt>
                <c:pt idx="380568">
                  <c:v>11873.38</c:v>
                </c:pt>
                <c:pt idx="380569">
                  <c:v>11417.12</c:v>
                </c:pt>
                <c:pt idx="380570">
                  <c:v>13259.24</c:v>
                </c:pt>
                <c:pt idx="380571">
                  <c:v>11775.1</c:v>
                </c:pt>
                <c:pt idx="380572">
                  <c:v>13270.66</c:v>
                </c:pt>
                <c:pt idx="380573">
                  <c:v>13632.53</c:v>
                </c:pt>
                <c:pt idx="380574">
                  <c:v>13723</c:v>
                </c:pt>
                <c:pt idx="380575">
                  <c:v>19537.419999999998</c:v>
                </c:pt>
                <c:pt idx="380576">
                  <c:v>23164.38</c:v>
                </c:pt>
                <c:pt idx="380577">
                  <c:v>17796.78</c:v>
                </c:pt>
                <c:pt idx="380578">
                  <c:v>17809.509999999998</c:v>
                </c:pt>
                <c:pt idx="380579">
                  <c:v>21188.59</c:v>
                </c:pt>
                <c:pt idx="380580">
                  <c:v>24505.56</c:v>
                </c:pt>
                <c:pt idx="380581">
                  <c:v>29949.35</c:v>
                </c:pt>
                <c:pt idx="380582">
                  <c:v>20541.72</c:v>
                </c:pt>
                <c:pt idx="380583">
                  <c:v>20452.310000000001</c:v>
                </c:pt>
                <c:pt idx="380584">
                  <c:v>20275.060000000001</c:v>
                </c:pt>
                <c:pt idx="380585">
                  <c:v>20755.8</c:v>
                </c:pt>
                <c:pt idx="380586">
                  <c:v>19773.169999999998</c:v>
                </c:pt>
                <c:pt idx="380587">
                  <c:v>18696.87</c:v>
                </c:pt>
                <c:pt idx="380588">
                  <c:v>18716.46</c:v>
                </c:pt>
                <c:pt idx="380589">
                  <c:v>16906.75</c:v>
                </c:pt>
                <c:pt idx="380590">
                  <c:v>20335.5</c:v>
                </c:pt>
                <c:pt idx="380591">
                  <c:v>14800.08</c:v>
                </c:pt>
                <c:pt idx="380592">
                  <c:v>14371.11</c:v>
                </c:pt>
                <c:pt idx="380593">
                  <c:v>14952.88</c:v>
                </c:pt>
                <c:pt idx="380594">
                  <c:v>15190.13</c:v>
                </c:pt>
                <c:pt idx="380595">
                  <c:v>15384.89</c:v>
                </c:pt>
                <c:pt idx="380596">
                  <c:v>14188.7</c:v>
                </c:pt>
                <c:pt idx="380597">
                  <c:v>13927.33</c:v>
                </c:pt>
                <c:pt idx="380598">
                  <c:v>13045.75</c:v>
                </c:pt>
                <c:pt idx="380599">
                  <c:v>15568.24</c:v>
                </c:pt>
                <c:pt idx="380600">
                  <c:v>12863.26</c:v>
                </c:pt>
                <c:pt idx="380601">
                  <c:v>15854.36</c:v>
                </c:pt>
                <c:pt idx="380602">
                  <c:v>12319.09</c:v>
                </c:pt>
                <c:pt idx="380603">
                  <c:v>12829.46</c:v>
                </c:pt>
                <c:pt idx="380604">
                  <c:v>13564.67</c:v>
                </c:pt>
                <c:pt idx="380605">
                  <c:v>19124.03</c:v>
                </c:pt>
                <c:pt idx="380606">
                  <c:v>14901.78</c:v>
                </c:pt>
                <c:pt idx="380607">
                  <c:v>13090.51</c:v>
                </c:pt>
                <c:pt idx="380608">
                  <c:v>10696.9</c:v>
                </c:pt>
                <c:pt idx="380609">
                  <c:v>11024.58</c:v>
                </c:pt>
                <c:pt idx="380610">
                  <c:v>10895.79</c:v>
                </c:pt>
                <c:pt idx="380611">
                  <c:v>12622.15</c:v>
                </c:pt>
                <c:pt idx="380612">
                  <c:v>13842.09</c:v>
                </c:pt>
                <c:pt idx="380613">
                  <c:v>10709.83</c:v>
                </c:pt>
                <c:pt idx="380614">
                  <c:v>12004.68</c:v>
                </c:pt>
                <c:pt idx="380615">
                  <c:v>11707.66</c:v>
                </c:pt>
                <c:pt idx="380616">
                  <c:v>10627.95</c:v>
                </c:pt>
                <c:pt idx="380617">
                  <c:v>11544.64</c:v>
                </c:pt>
                <c:pt idx="380618">
                  <c:v>11770.97</c:v>
                </c:pt>
                <c:pt idx="380619">
                  <c:v>11334.68</c:v>
                </c:pt>
                <c:pt idx="380620">
                  <c:v>12493.09</c:v>
                </c:pt>
                <c:pt idx="380621">
                  <c:v>11532.79</c:v>
                </c:pt>
                <c:pt idx="380622">
                  <c:v>13807.66</c:v>
                </c:pt>
                <c:pt idx="380623">
                  <c:v>11718.29</c:v>
                </c:pt>
                <c:pt idx="380624">
                  <c:v>11986.64</c:v>
                </c:pt>
                <c:pt idx="380625">
                  <c:v>13942.81</c:v>
                </c:pt>
                <c:pt idx="380626">
                  <c:v>14249.82</c:v>
                </c:pt>
                <c:pt idx="380627">
                  <c:v>18618.77</c:v>
                </c:pt>
                <c:pt idx="380628">
                  <c:v>20670.560000000001</c:v>
                </c:pt>
                <c:pt idx="380629">
                  <c:v>15401.27</c:v>
                </c:pt>
                <c:pt idx="380630">
                  <c:v>18827.96</c:v>
                </c:pt>
                <c:pt idx="380631">
                  <c:v>20296.3</c:v>
                </c:pt>
                <c:pt idx="380632">
                  <c:v>19784.560000000001</c:v>
                </c:pt>
                <c:pt idx="380633">
                  <c:v>27473.05</c:v>
                </c:pt>
                <c:pt idx="380634">
                  <c:v>20240.849999999999</c:v>
                </c:pt>
                <c:pt idx="380635">
                  <c:v>19088.21</c:v>
                </c:pt>
                <c:pt idx="380636">
                  <c:v>20026.099999999999</c:v>
                </c:pt>
                <c:pt idx="380637">
                  <c:v>19678.59</c:v>
                </c:pt>
                <c:pt idx="380638">
                  <c:v>19570.759999999998</c:v>
                </c:pt>
                <c:pt idx="380639">
                  <c:v>18805.400000000001</c:v>
                </c:pt>
                <c:pt idx="380640">
                  <c:v>17871.66</c:v>
                </c:pt>
                <c:pt idx="380641">
                  <c:v>19583.2</c:v>
                </c:pt>
                <c:pt idx="380642">
                  <c:v>18629.759999999998</c:v>
                </c:pt>
                <c:pt idx="380643">
                  <c:v>14514.72</c:v>
                </c:pt>
                <c:pt idx="380644">
                  <c:v>14102.73</c:v>
                </c:pt>
                <c:pt idx="380645">
                  <c:v>13517.56</c:v>
                </c:pt>
                <c:pt idx="380646">
                  <c:v>14834.03</c:v>
                </c:pt>
                <c:pt idx="380647">
                  <c:v>14960.94</c:v>
                </c:pt>
                <c:pt idx="380648">
                  <c:v>13053.75</c:v>
                </c:pt>
                <c:pt idx="380649">
                  <c:v>12911.09</c:v>
                </c:pt>
                <c:pt idx="380650">
                  <c:v>19699.16</c:v>
                </c:pt>
                <c:pt idx="380651">
                  <c:v>16425.919999999998</c:v>
                </c:pt>
                <c:pt idx="380652">
                  <c:v>14605.97</c:v>
                </c:pt>
                <c:pt idx="380653">
                  <c:v>14851.21</c:v>
                </c:pt>
                <c:pt idx="380654">
                  <c:v>19196.509999999998</c:v>
                </c:pt>
                <c:pt idx="380655">
                  <c:v>16026.75</c:v>
                </c:pt>
                <c:pt idx="380656">
                  <c:v>13996.8</c:v>
                </c:pt>
                <c:pt idx="380657">
                  <c:v>13891.74</c:v>
                </c:pt>
                <c:pt idx="380658">
                  <c:v>17128.43</c:v>
                </c:pt>
                <c:pt idx="380659">
                  <c:v>15572.11</c:v>
                </c:pt>
                <c:pt idx="380660">
                  <c:v>15822.12</c:v>
                </c:pt>
                <c:pt idx="380661">
                  <c:v>14305.04</c:v>
                </c:pt>
                <c:pt idx="380662">
                  <c:v>14486.32</c:v>
                </c:pt>
                <c:pt idx="380663">
                  <c:v>18661.900000000001</c:v>
                </c:pt>
                <c:pt idx="380664">
                  <c:v>15945.57</c:v>
                </c:pt>
                <c:pt idx="380665">
                  <c:v>15482.38</c:v>
                </c:pt>
                <c:pt idx="380666">
                  <c:v>19615.580000000002</c:v>
                </c:pt>
                <c:pt idx="380667">
                  <c:v>20211.89</c:v>
                </c:pt>
                <c:pt idx="380668">
                  <c:v>19601.52</c:v>
                </c:pt>
                <c:pt idx="380669">
                  <c:v>17608.080000000002</c:v>
                </c:pt>
                <c:pt idx="380670">
                  <c:v>17758.14</c:v>
                </c:pt>
                <c:pt idx="380671">
                  <c:v>23607.83</c:v>
                </c:pt>
                <c:pt idx="380672">
                  <c:v>22941.96</c:v>
                </c:pt>
                <c:pt idx="380673">
                  <c:v>18248.43</c:v>
                </c:pt>
                <c:pt idx="380674">
                  <c:v>18694.150000000001</c:v>
                </c:pt>
                <c:pt idx="380675">
                  <c:v>18628.150000000001</c:v>
                </c:pt>
                <c:pt idx="380676">
                  <c:v>23679.57</c:v>
                </c:pt>
                <c:pt idx="380677">
                  <c:v>18381.3</c:v>
                </c:pt>
                <c:pt idx="380678">
                  <c:v>18397.13</c:v>
                </c:pt>
                <c:pt idx="380679">
                  <c:v>17297</c:v>
                </c:pt>
                <c:pt idx="380680">
                  <c:v>20942.02</c:v>
                </c:pt>
                <c:pt idx="380681">
                  <c:v>19028.7</c:v>
                </c:pt>
                <c:pt idx="380682">
                  <c:v>16706.57</c:v>
                </c:pt>
                <c:pt idx="380683">
                  <c:v>15503.48</c:v>
                </c:pt>
                <c:pt idx="380684">
                  <c:v>16470.04</c:v>
                </c:pt>
                <c:pt idx="380685">
                  <c:v>19620.88</c:v>
                </c:pt>
                <c:pt idx="380686">
                  <c:v>15639.07</c:v>
                </c:pt>
                <c:pt idx="380687">
                  <c:v>14403.38</c:v>
                </c:pt>
                <c:pt idx="380688">
                  <c:v>14975.11</c:v>
                </c:pt>
                <c:pt idx="380689">
                  <c:v>18443.490000000002</c:v>
                </c:pt>
                <c:pt idx="380690">
                  <c:v>16303.43</c:v>
                </c:pt>
                <c:pt idx="380691">
                  <c:v>13543.5</c:v>
                </c:pt>
                <c:pt idx="380692">
                  <c:v>13048.24</c:v>
                </c:pt>
                <c:pt idx="380693">
                  <c:v>15683.53</c:v>
                </c:pt>
                <c:pt idx="380694">
                  <c:v>16916.88</c:v>
                </c:pt>
                <c:pt idx="380695">
                  <c:v>15770.27</c:v>
                </c:pt>
                <c:pt idx="380696">
                  <c:v>19091.29</c:v>
                </c:pt>
                <c:pt idx="380697">
                  <c:v>12882.56</c:v>
                </c:pt>
                <c:pt idx="380698">
                  <c:v>17944.87</c:v>
                </c:pt>
                <c:pt idx="380699">
                  <c:v>14083.22</c:v>
                </c:pt>
                <c:pt idx="380700">
                  <c:v>14473.27</c:v>
                </c:pt>
                <c:pt idx="380701">
                  <c:v>13919.18</c:v>
                </c:pt>
                <c:pt idx="380702">
                  <c:v>17690.28</c:v>
                </c:pt>
                <c:pt idx="380703">
                  <c:v>16567.97</c:v>
                </c:pt>
                <c:pt idx="380704">
                  <c:v>15124.27</c:v>
                </c:pt>
                <c:pt idx="380705">
                  <c:v>15049.29</c:v>
                </c:pt>
                <c:pt idx="380706">
                  <c:v>18499.13</c:v>
                </c:pt>
                <c:pt idx="380707">
                  <c:v>15283.28</c:v>
                </c:pt>
                <c:pt idx="380708">
                  <c:v>14559.09</c:v>
                </c:pt>
                <c:pt idx="380709">
                  <c:v>14635.01</c:v>
                </c:pt>
                <c:pt idx="380710">
                  <c:v>14969.6</c:v>
                </c:pt>
                <c:pt idx="380711">
                  <c:v>17873.849999999999</c:v>
                </c:pt>
                <c:pt idx="380712">
                  <c:v>15352.59</c:v>
                </c:pt>
                <c:pt idx="380713">
                  <c:v>15576.3</c:v>
                </c:pt>
                <c:pt idx="380714">
                  <c:v>13515.36</c:v>
                </c:pt>
                <c:pt idx="380715">
                  <c:v>21190.93</c:v>
                </c:pt>
                <c:pt idx="380716">
                  <c:v>17458.46</c:v>
                </c:pt>
                <c:pt idx="380717">
                  <c:v>16671.740000000002</c:v>
                </c:pt>
                <c:pt idx="380718">
                  <c:v>18620.39</c:v>
                </c:pt>
                <c:pt idx="380719">
                  <c:v>21211.56</c:v>
                </c:pt>
                <c:pt idx="380720">
                  <c:v>20116.419999999998</c:v>
                </c:pt>
                <c:pt idx="380721">
                  <c:v>18439.11</c:v>
                </c:pt>
                <c:pt idx="380722">
                  <c:v>19339.490000000002</c:v>
                </c:pt>
                <c:pt idx="380723">
                  <c:v>23022.12</c:v>
                </c:pt>
                <c:pt idx="380724">
                  <c:v>23766.55</c:v>
                </c:pt>
                <c:pt idx="380725">
                  <c:v>19752.04</c:v>
                </c:pt>
                <c:pt idx="380726">
                  <c:v>19143.04</c:v>
                </c:pt>
                <c:pt idx="380727">
                  <c:v>18528.599999999999</c:v>
                </c:pt>
                <c:pt idx="380728">
                  <c:v>23514.6</c:v>
                </c:pt>
                <c:pt idx="380729">
                  <c:v>19827.52</c:v>
                </c:pt>
                <c:pt idx="380730">
                  <c:v>18348.57</c:v>
                </c:pt>
                <c:pt idx="380731">
                  <c:v>18597.13</c:v>
                </c:pt>
                <c:pt idx="380732">
                  <c:v>19820.509999999998</c:v>
                </c:pt>
                <c:pt idx="380733">
                  <c:v>21068.11</c:v>
                </c:pt>
                <c:pt idx="380734">
                  <c:v>16810.080000000002</c:v>
                </c:pt>
                <c:pt idx="380735">
                  <c:v>15472.43</c:v>
                </c:pt>
                <c:pt idx="380736">
                  <c:v>15262.12</c:v>
                </c:pt>
                <c:pt idx="380737">
                  <c:v>20629.89</c:v>
                </c:pt>
                <c:pt idx="380738">
                  <c:v>14956.37</c:v>
                </c:pt>
                <c:pt idx="380739">
                  <c:v>15009.47</c:v>
                </c:pt>
                <c:pt idx="380740">
                  <c:v>14410.75</c:v>
                </c:pt>
                <c:pt idx="380741">
                  <c:v>17132.97</c:v>
                </c:pt>
                <c:pt idx="380742">
                  <c:v>18825.59</c:v>
                </c:pt>
                <c:pt idx="380743">
                  <c:v>14296.97</c:v>
                </c:pt>
                <c:pt idx="380744">
                  <c:v>12808.04</c:v>
                </c:pt>
                <c:pt idx="380745">
                  <c:v>14687.64</c:v>
                </c:pt>
                <c:pt idx="380746">
                  <c:v>16285.43</c:v>
                </c:pt>
                <c:pt idx="380747">
                  <c:v>15480.73</c:v>
                </c:pt>
                <c:pt idx="380748">
                  <c:v>18076.560000000001</c:v>
                </c:pt>
                <c:pt idx="380749">
                  <c:v>13133.67</c:v>
                </c:pt>
                <c:pt idx="380750">
                  <c:v>18447.37</c:v>
                </c:pt>
                <c:pt idx="380751">
                  <c:v>14253.32</c:v>
                </c:pt>
                <c:pt idx="380752">
                  <c:v>13761.82</c:v>
                </c:pt>
                <c:pt idx="380753">
                  <c:v>13381.94</c:v>
                </c:pt>
                <c:pt idx="380754">
                  <c:v>17360.68</c:v>
                </c:pt>
                <c:pt idx="380755">
                  <c:v>17534.02</c:v>
                </c:pt>
                <c:pt idx="380756">
                  <c:v>13898.21</c:v>
                </c:pt>
                <c:pt idx="380757">
                  <c:v>14513.26</c:v>
                </c:pt>
                <c:pt idx="380758">
                  <c:v>15701.3</c:v>
                </c:pt>
                <c:pt idx="380759">
                  <c:v>15754.25</c:v>
                </c:pt>
                <c:pt idx="380760">
                  <c:v>14069.69</c:v>
                </c:pt>
                <c:pt idx="380761">
                  <c:v>14827.65</c:v>
                </c:pt>
                <c:pt idx="380762">
                  <c:v>13609.41</c:v>
                </c:pt>
                <c:pt idx="380763">
                  <c:v>19770.169999999998</c:v>
                </c:pt>
                <c:pt idx="380764">
                  <c:v>12742.17</c:v>
                </c:pt>
                <c:pt idx="380765">
                  <c:v>14322.76</c:v>
                </c:pt>
                <c:pt idx="380766">
                  <c:v>13125.3</c:v>
                </c:pt>
                <c:pt idx="380767">
                  <c:v>18453.41</c:v>
                </c:pt>
                <c:pt idx="380768">
                  <c:v>17139.37</c:v>
                </c:pt>
                <c:pt idx="380769">
                  <c:v>15103.97</c:v>
                </c:pt>
                <c:pt idx="380770">
                  <c:v>17229.150000000001</c:v>
                </c:pt>
                <c:pt idx="380771">
                  <c:v>17247.34</c:v>
                </c:pt>
                <c:pt idx="380772">
                  <c:v>19764.349999999999</c:v>
                </c:pt>
                <c:pt idx="380773">
                  <c:v>16637.8</c:v>
                </c:pt>
                <c:pt idx="380774">
                  <c:v>17509.28</c:v>
                </c:pt>
                <c:pt idx="380775">
                  <c:v>17636.16</c:v>
                </c:pt>
                <c:pt idx="380776">
                  <c:v>24060.68</c:v>
                </c:pt>
                <c:pt idx="380777">
                  <c:v>18015.740000000002</c:v>
                </c:pt>
                <c:pt idx="380778">
                  <c:v>18082.77</c:v>
                </c:pt>
                <c:pt idx="380779">
                  <c:v>17370.439999999999</c:v>
                </c:pt>
                <c:pt idx="380780">
                  <c:v>21978.97</c:v>
                </c:pt>
                <c:pt idx="380781">
                  <c:v>20475.7</c:v>
                </c:pt>
                <c:pt idx="380782">
                  <c:v>17886.14</c:v>
                </c:pt>
                <c:pt idx="380783">
                  <c:v>16838.439999999999</c:v>
                </c:pt>
                <c:pt idx="380784">
                  <c:v>18668.73</c:v>
                </c:pt>
                <c:pt idx="380785">
                  <c:v>22056.3</c:v>
                </c:pt>
                <c:pt idx="380786">
                  <c:v>16216.57</c:v>
                </c:pt>
                <c:pt idx="380787">
                  <c:v>16465.009999999998</c:v>
                </c:pt>
                <c:pt idx="380788">
                  <c:v>16692.939999999999</c:v>
                </c:pt>
                <c:pt idx="380789">
                  <c:v>20245.96</c:v>
                </c:pt>
                <c:pt idx="380790">
                  <c:v>16910.37</c:v>
                </c:pt>
                <c:pt idx="380791">
                  <c:v>15849.89</c:v>
                </c:pt>
                <c:pt idx="380792">
                  <c:v>15555.73</c:v>
                </c:pt>
                <c:pt idx="380793">
                  <c:v>9236.75</c:v>
                </c:pt>
                <c:pt idx="380794">
                  <c:v>10201.34</c:v>
                </c:pt>
                <c:pt idx="380795">
                  <c:v>9215.1299999999992</c:v>
                </c:pt>
                <c:pt idx="380796">
                  <c:v>7484.36</c:v>
                </c:pt>
                <c:pt idx="380797">
                  <c:v>8649.16</c:v>
                </c:pt>
                <c:pt idx="380798">
                  <c:v>7927.78</c:v>
                </c:pt>
                <c:pt idx="380799">
                  <c:v>8891.15</c:v>
                </c:pt>
                <c:pt idx="380800">
                  <c:v>7731.23</c:v>
                </c:pt>
                <c:pt idx="380801">
                  <c:v>10262.02</c:v>
                </c:pt>
                <c:pt idx="380802">
                  <c:v>9506.6299999999992</c:v>
                </c:pt>
                <c:pt idx="380803">
                  <c:v>7960.03</c:v>
                </c:pt>
                <c:pt idx="380804">
                  <c:v>7228.05</c:v>
                </c:pt>
                <c:pt idx="380805">
                  <c:v>7440.3</c:v>
                </c:pt>
                <c:pt idx="380806">
                  <c:v>8853.9699999999993</c:v>
                </c:pt>
                <c:pt idx="380807">
                  <c:v>8772.7999999999993</c:v>
                </c:pt>
                <c:pt idx="380808">
                  <c:v>8261.2800000000007</c:v>
                </c:pt>
                <c:pt idx="380809">
                  <c:v>8529.15</c:v>
                </c:pt>
                <c:pt idx="380810">
                  <c:v>9502.33</c:v>
                </c:pt>
                <c:pt idx="380811">
                  <c:v>9531.82</c:v>
                </c:pt>
                <c:pt idx="380812">
                  <c:v>9001.08</c:v>
                </c:pt>
                <c:pt idx="380813">
                  <c:v>8350.81</c:v>
                </c:pt>
                <c:pt idx="380814">
                  <c:v>9869.73</c:v>
                </c:pt>
                <c:pt idx="380815">
                  <c:v>10189.51</c:v>
                </c:pt>
                <c:pt idx="380816">
                  <c:v>9106.26</c:v>
                </c:pt>
                <c:pt idx="380817">
                  <c:v>8127.37</c:v>
                </c:pt>
                <c:pt idx="380818">
                  <c:v>9080.2800000000007</c:v>
                </c:pt>
                <c:pt idx="380819">
                  <c:v>10339.290000000001</c:v>
                </c:pt>
                <c:pt idx="380820">
                  <c:v>8947.5400000000009</c:v>
                </c:pt>
                <c:pt idx="380821">
                  <c:v>9223.56</c:v>
                </c:pt>
                <c:pt idx="380822">
                  <c:v>8591.9699999999993</c:v>
                </c:pt>
                <c:pt idx="380823">
                  <c:v>8653.34</c:v>
                </c:pt>
                <c:pt idx="380824">
                  <c:v>9437.4</c:v>
                </c:pt>
                <c:pt idx="380825">
                  <c:v>7939.18</c:v>
                </c:pt>
                <c:pt idx="380826">
                  <c:v>8599.64</c:v>
                </c:pt>
                <c:pt idx="380827">
                  <c:v>9154.0300000000007</c:v>
                </c:pt>
                <c:pt idx="380828">
                  <c:v>9678.14</c:v>
                </c:pt>
                <c:pt idx="380829">
                  <c:v>8786.64</c:v>
                </c:pt>
                <c:pt idx="380830">
                  <c:v>8178.55</c:v>
                </c:pt>
                <c:pt idx="380831">
                  <c:v>8580.14</c:v>
                </c:pt>
                <c:pt idx="380832">
                  <c:v>8199.61</c:v>
                </c:pt>
                <c:pt idx="380833">
                  <c:v>8461.4699999999993</c:v>
                </c:pt>
                <c:pt idx="380834">
                  <c:v>7893.88</c:v>
                </c:pt>
                <c:pt idx="380835">
                  <c:v>10302.36</c:v>
                </c:pt>
                <c:pt idx="380836">
                  <c:v>7522.92</c:v>
                </c:pt>
                <c:pt idx="380837">
                  <c:v>8603.49</c:v>
                </c:pt>
                <c:pt idx="380838">
                  <c:v>8949.06</c:v>
                </c:pt>
                <c:pt idx="380839">
                  <c:v>12151.06</c:v>
                </c:pt>
                <c:pt idx="380840">
                  <c:v>6815.9</c:v>
                </c:pt>
                <c:pt idx="380841">
                  <c:v>7220.14</c:v>
                </c:pt>
                <c:pt idx="380842">
                  <c:v>6766.56</c:v>
                </c:pt>
                <c:pt idx="380843">
                  <c:v>6555.44</c:v>
                </c:pt>
                <c:pt idx="380844">
                  <c:v>6647.7</c:v>
                </c:pt>
                <c:pt idx="380845">
                  <c:v>7519.5</c:v>
                </c:pt>
                <c:pt idx="380846">
                  <c:v>7937.01</c:v>
                </c:pt>
                <c:pt idx="380847">
                  <c:v>9163.34</c:v>
                </c:pt>
                <c:pt idx="380848">
                  <c:v>7651.33</c:v>
                </c:pt>
                <c:pt idx="380849">
                  <c:v>7682.06</c:v>
                </c:pt>
                <c:pt idx="380850">
                  <c:v>7668.95</c:v>
                </c:pt>
                <c:pt idx="380851">
                  <c:v>7880.05</c:v>
                </c:pt>
                <c:pt idx="380852">
                  <c:v>7369.1</c:v>
                </c:pt>
                <c:pt idx="380853">
                  <c:v>7258.46</c:v>
                </c:pt>
                <c:pt idx="380854">
                  <c:v>7846.29</c:v>
                </c:pt>
                <c:pt idx="380855">
                  <c:v>7887.33</c:v>
                </c:pt>
                <c:pt idx="380856">
                  <c:v>8829.68</c:v>
                </c:pt>
                <c:pt idx="380857">
                  <c:v>8468.74</c:v>
                </c:pt>
                <c:pt idx="380858">
                  <c:v>8511.58</c:v>
                </c:pt>
                <c:pt idx="380859">
                  <c:v>8667.41</c:v>
                </c:pt>
                <c:pt idx="380860">
                  <c:v>7752.55</c:v>
                </c:pt>
                <c:pt idx="380861">
                  <c:v>8314.0400000000009</c:v>
                </c:pt>
                <c:pt idx="380862">
                  <c:v>9465.9599999999991</c:v>
                </c:pt>
                <c:pt idx="380863">
                  <c:v>8959.89</c:v>
                </c:pt>
                <c:pt idx="380864">
                  <c:v>9653.59</c:v>
                </c:pt>
                <c:pt idx="380865">
                  <c:v>8782.24</c:v>
                </c:pt>
                <c:pt idx="380866">
                  <c:v>9419.73</c:v>
                </c:pt>
                <c:pt idx="380867">
                  <c:v>10517.99</c:v>
                </c:pt>
                <c:pt idx="380868">
                  <c:v>8867.58</c:v>
                </c:pt>
                <c:pt idx="380869">
                  <c:v>7594.14</c:v>
                </c:pt>
                <c:pt idx="380870">
                  <c:v>8754.0499999999993</c:v>
                </c:pt>
                <c:pt idx="380871">
                  <c:v>9229.19</c:v>
                </c:pt>
                <c:pt idx="380872">
                  <c:v>8589.58</c:v>
                </c:pt>
                <c:pt idx="380873">
                  <c:v>7678.24</c:v>
                </c:pt>
                <c:pt idx="380874">
                  <c:v>8332.3799999999992</c:v>
                </c:pt>
                <c:pt idx="380875">
                  <c:v>7879.2</c:v>
                </c:pt>
                <c:pt idx="380876">
                  <c:v>8809.7000000000007</c:v>
                </c:pt>
                <c:pt idx="380877">
                  <c:v>8408.16</c:v>
                </c:pt>
                <c:pt idx="380878">
                  <c:v>8204.0300000000007</c:v>
                </c:pt>
                <c:pt idx="380879">
                  <c:v>7328.44</c:v>
                </c:pt>
                <c:pt idx="380880">
                  <c:v>8550.09</c:v>
                </c:pt>
                <c:pt idx="380881">
                  <c:v>7543.85</c:v>
                </c:pt>
                <c:pt idx="380882">
                  <c:v>7695.8</c:v>
                </c:pt>
                <c:pt idx="380883">
                  <c:v>8095.3</c:v>
                </c:pt>
                <c:pt idx="380884">
                  <c:v>8244.08</c:v>
                </c:pt>
                <c:pt idx="380885">
                  <c:v>8216.25</c:v>
                </c:pt>
                <c:pt idx="380886">
                  <c:v>7716.85</c:v>
                </c:pt>
                <c:pt idx="380887">
                  <c:v>9470.56</c:v>
                </c:pt>
                <c:pt idx="380888">
                  <c:v>7721.41</c:v>
                </c:pt>
                <c:pt idx="380889">
                  <c:v>9068.61</c:v>
                </c:pt>
                <c:pt idx="380890">
                  <c:v>9693.8799999999992</c:v>
                </c:pt>
                <c:pt idx="380891">
                  <c:v>11882.57</c:v>
                </c:pt>
                <c:pt idx="380892">
                  <c:v>7778.6</c:v>
                </c:pt>
                <c:pt idx="380893">
                  <c:v>6937.93</c:v>
                </c:pt>
                <c:pt idx="380894">
                  <c:v>6663.46</c:v>
                </c:pt>
                <c:pt idx="380895">
                  <c:v>6782.48</c:v>
                </c:pt>
                <c:pt idx="380896">
                  <c:v>6400.03</c:v>
                </c:pt>
                <c:pt idx="380897">
                  <c:v>6932.23</c:v>
                </c:pt>
                <c:pt idx="380898">
                  <c:v>7917.9</c:v>
                </c:pt>
                <c:pt idx="380899">
                  <c:v>7911.77</c:v>
                </c:pt>
                <c:pt idx="380900">
                  <c:v>6578.26</c:v>
                </c:pt>
                <c:pt idx="380901">
                  <c:v>6749.32</c:v>
                </c:pt>
                <c:pt idx="380902">
                  <c:v>6420.48</c:v>
                </c:pt>
                <c:pt idx="380903">
                  <c:v>6331.43</c:v>
                </c:pt>
                <c:pt idx="380904">
                  <c:v>6033.48</c:v>
                </c:pt>
                <c:pt idx="380905">
                  <c:v>6788.62</c:v>
                </c:pt>
                <c:pt idx="380906">
                  <c:v>9243.1299999999992</c:v>
                </c:pt>
                <c:pt idx="380907">
                  <c:v>7052.55</c:v>
                </c:pt>
                <c:pt idx="380908">
                  <c:v>5272.77</c:v>
                </c:pt>
                <c:pt idx="380909">
                  <c:v>5722.91</c:v>
                </c:pt>
                <c:pt idx="380910">
                  <c:v>7053.19</c:v>
                </c:pt>
                <c:pt idx="380911">
                  <c:v>6582.41</c:v>
                </c:pt>
                <c:pt idx="380912">
                  <c:v>5850.45</c:v>
                </c:pt>
                <c:pt idx="380913">
                  <c:v>6392.46</c:v>
                </c:pt>
                <c:pt idx="380914">
                  <c:v>6834.81</c:v>
                </c:pt>
                <c:pt idx="380915">
                  <c:v>7725.79</c:v>
                </c:pt>
                <c:pt idx="380916">
                  <c:v>7177.04</c:v>
                </c:pt>
                <c:pt idx="380917">
                  <c:v>7773.61</c:v>
                </c:pt>
                <c:pt idx="380918">
                  <c:v>7691.08</c:v>
                </c:pt>
                <c:pt idx="380919">
                  <c:v>8990.5499999999993</c:v>
                </c:pt>
                <c:pt idx="380920">
                  <c:v>8308.84</c:v>
                </c:pt>
                <c:pt idx="380921">
                  <c:v>7219.71</c:v>
                </c:pt>
                <c:pt idx="380922">
                  <c:v>7930.23</c:v>
                </c:pt>
                <c:pt idx="380923">
                  <c:v>7792.07</c:v>
                </c:pt>
                <c:pt idx="380924">
                  <c:v>8148.59</c:v>
                </c:pt>
                <c:pt idx="380925">
                  <c:v>7652.22</c:v>
                </c:pt>
                <c:pt idx="380926">
                  <c:v>7209.57</c:v>
                </c:pt>
                <c:pt idx="380927">
                  <c:v>7721.72</c:v>
                </c:pt>
                <c:pt idx="380928">
                  <c:v>7765.83</c:v>
                </c:pt>
                <c:pt idx="380929">
                  <c:v>7484.48</c:v>
                </c:pt>
                <c:pt idx="380930">
                  <c:v>7860.27</c:v>
                </c:pt>
                <c:pt idx="380931">
                  <c:v>7735.47</c:v>
                </c:pt>
                <c:pt idx="380932">
                  <c:v>8286.3700000000008</c:v>
                </c:pt>
                <c:pt idx="380933">
                  <c:v>8561.06</c:v>
                </c:pt>
                <c:pt idx="380934">
                  <c:v>8373.59</c:v>
                </c:pt>
                <c:pt idx="380935">
                  <c:v>7978.21</c:v>
                </c:pt>
                <c:pt idx="380936">
                  <c:v>270</c:v>
                </c:pt>
                <c:pt idx="380937">
                  <c:v>70</c:v>
                </c:pt>
                <c:pt idx="380938">
                  <c:v>40</c:v>
                </c:pt>
                <c:pt idx="380939">
                  <c:v>50</c:v>
                </c:pt>
                <c:pt idx="380940">
                  <c:v>260</c:v>
                </c:pt>
                <c:pt idx="380941">
                  <c:v>60</c:v>
                </c:pt>
                <c:pt idx="380942">
                  <c:v>20</c:v>
                </c:pt>
                <c:pt idx="380943">
                  <c:v>100</c:v>
                </c:pt>
                <c:pt idx="380944">
                  <c:v>800</c:v>
                </c:pt>
                <c:pt idx="380945">
                  <c:v>675</c:v>
                </c:pt>
                <c:pt idx="380946">
                  <c:v>1470</c:v>
                </c:pt>
                <c:pt idx="380947">
                  <c:v>500</c:v>
                </c:pt>
                <c:pt idx="380948">
                  <c:v>130</c:v>
                </c:pt>
                <c:pt idx="380949">
                  <c:v>530</c:v>
                </c:pt>
                <c:pt idx="380950">
                  <c:v>200</c:v>
                </c:pt>
                <c:pt idx="380951">
                  <c:v>10</c:v>
                </c:pt>
                <c:pt idx="380952">
                  <c:v>20</c:v>
                </c:pt>
                <c:pt idx="380953">
                  <c:v>20</c:v>
                </c:pt>
                <c:pt idx="380954">
                  <c:v>170</c:v>
                </c:pt>
                <c:pt idx="380955">
                  <c:v>60</c:v>
                </c:pt>
                <c:pt idx="380956">
                  <c:v>20</c:v>
                </c:pt>
                <c:pt idx="380957">
                  <c:v>85</c:v>
                </c:pt>
                <c:pt idx="380958">
                  <c:v>35</c:v>
                </c:pt>
                <c:pt idx="380959">
                  <c:v>0.04</c:v>
                </c:pt>
                <c:pt idx="380960">
                  <c:v>0.05</c:v>
                </c:pt>
                <c:pt idx="380961">
                  <c:v>0.04</c:v>
                </c:pt>
                <c:pt idx="380962">
                  <c:v>0.02</c:v>
                </c:pt>
                <c:pt idx="380963">
                  <c:v>60.02</c:v>
                </c:pt>
                <c:pt idx="380964">
                  <c:v>0.06</c:v>
                </c:pt>
                <c:pt idx="380965">
                  <c:v>0.02</c:v>
                </c:pt>
                <c:pt idx="380966">
                  <c:v>30.04</c:v>
                </c:pt>
                <c:pt idx="380967">
                  <c:v>0.05</c:v>
                </c:pt>
                <c:pt idx="380968">
                  <c:v>7.0000000000000007E-2</c:v>
                </c:pt>
                <c:pt idx="380969">
                  <c:v>0.06</c:v>
                </c:pt>
                <c:pt idx="380970">
                  <c:v>280</c:v>
                </c:pt>
                <c:pt idx="380971">
                  <c:v>60</c:v>
                </c:pt>
                <c:pt idx="380972">
                  <c:v>16971.05</c:v>
                </c:pt>
                <c:pt idx="380973">
                  <c:v>30204.01</c:v>
                </c:pt>
                <c:pt idx="380974">
                  <c:v>20694.240000000002</c:v>
                </c:pt>
                <c:pt idx="380975">
                  <c:v>12816.16</c:v>
                </c:pt>
                <c:pt idx="380976">
                  <c:v>15154.51</c:v>
                </c:pt>
                <c:pt idx="380977">
                  <c:v>16860.66</c:v>
                </c:pt>
                <c:pt idx="380978">
                  <c:v>16921.259999999998</c:v>
                </c:pt>
                <c:pt idx="380979">
                  <c:v>22552.51</c:v>
                </c:pt>
                <c:pt idx="380980">
                  <c:v>49917.32</c:v>
                </c:pt>
                <c:pt idx="380981">
                  <c:v>25093.86</c:v>
                </c:pt>
                <c:pt idx="380982">
                  <c:v>12053.76</c:v>
                </c:pt>
                <c:pt idx="380983">
                  <c:v>13293.34</c:v>
                </c:pt>
                <c:pt idx="380984">
                  <c:v>13990.12</c:v>
                </c:pt>
                <c:pt idx="380985">
                  <c:v>17479.009999999998</c:v>
                </c:pt>
                <c:pt idx="380986">
                  <c:v>15769.57</c:v>
                </c:pt>
                <c:pt idx="380987">
                  <c:v>15634.35</c:v>
                </c:pt>
                <c:pt idx="380988">
                  <c:v>15981.12</c:v>
                </c:pt>
                <c:pt idx="380989">
                  <c:v>16523.13</c:v>
                </c:pt>
                <c:pt idx="380990">
                  <c:v>16009.62</c:v>
                </c:pt>
                <c:pt idx="380991">
                  <c:v>17292.16</c:v>
                </c:pt>
                <c:pt idx="380992">
                  <c:v>15896.39</c:v>
                </c:pt>
                <c:pt idx="380993">
                  <c:v>16361.51</c:v>
                </c:pt>
                <c:pt idx="380994">
                  <c:v>16006.78</c:v>
                </c:pt>
                <c:pt idx="380995">
                  <c:v>16049.3</c:v>
                </c:pt>
                <c:pt idx="380996">
                  <c:v>16901.96</c:v>
                </c:pt>
                <c:pt idx="380997">
                  <c:v>17172.990000000002</c:v>
                </c:pt>
                <c:pt idx="380998">
                  <c:v>16666.52</c:v>
                </c:pt>
                <c:pt idx="380999">
                  <c:v>16524.29</c:v>
                </c:pt>
                <c:pt idx="381000">
                  <c:v>15532.26</c:v>
                </c:pt>
                <c:pt idx="381001">
                  <c:v>16592.669999999998</c:v>
                </c:pt>
                <c:pt idx="381002">
                  <c:v>18679.36</c:v>
                </c:pt>
                <c:pt idx="381003">
                  <c:v>18536.16</c:v>
                </c:pt>
                <c:pt idx="381004">
                  <c:v>19266.900000000001</c:v>
                </c:pt>
                <c:pt idx="381005">
                  <c:v>19367.12</c:v>
                </c:pt>
                <c:pt idx="381006">
                  <c:v>21234.59</c:v>
                </c:pt>
                <c:pt idx="381007">
                  <c:v>25371.84</c:v>
                </c:pt>
                <c:pt idx="381008">
                  <c:v>28102.82</c:v>
                </c:pt>
                <c:pt idx="381009">
                  <c:v>31312.38</c:v>
                </c:pt>
                <c:pt idx="381010">
                  <c:v>49109.38</c:v>
                </c:pt>
                <c:pt idx="381011">
                  <c:v>38986.07</c:v>
                </c:pt>
                <c:pt idx="381012">
                  <c:v>15290.03</c:v>
                </c:pt>
                <c:pt idx="381013">
                  <c:v>18371.099999999999</c:v>
                </c:pt>
                <c:pt idx="381014">
                  <c:v>20484.5</c:v>
                </c:pt>
                <c:pt idx="381015">
                  <c:v>24838.16</c:v>
                </c:pt>
                <c:pt idx="381016">
                  <c:v>36179.07</c:v>
                </c:pt>
                <c:pt idx="381017">
                  <c:v>51031.42</c:v>
                </c:pt>
                <c:pt idx="381018">
                  <c:v>58884.49</c:v>
                </c:pt>
                <c:pt idx="381019">
                  <c:v>14196.94</c:v>
                </c:pt>
                <c:pt idx="381020">
                  <c:v>12467.96</c:v>
                </c:pt>
                <c:pt idx="381021">
                  <c:v>14277.24</c:v>
                </c:pt>
                <c:pt idx="381022">
                  <c:v>15956.41</c:v>
                </c:pt>
                <c:pt idx="381023">
                  <c:v>17639.16</c:v>
                </c:pt>
                <c:pt idx="381024">
                  <c:v>20805.57</c:v>
                </c:pt>
                <c:pt idx="381025">
                  <c:v>27715.69</c:v>
                </c:pt>
                <c:pt idx="381026">
                  <c:v>29118.62</c:v>
                </c:pt>
                <c:pt idx="381027">
                  <c:v>15422.61</c:v>
                </c:pt>
                <c:pt idx="381028">
                  <c:v>18621.77</c:v>
                </c:pt>
                <c:pt idx="381029">
                  <c:v>18826.54</c:v>
                </c:pt>
                <c:pt idx="381030">
                  <c:v>17802.66</c:v>
                </c:pt>
                <c:pt idx="381031">
                  <c:v>18902.02</c:v>
                </c:pt>
                <c:pt idx="381032">
                  <c:v>22674.33</c:v>
                </c:pt>
                <c:pt idx="381033">
                  <c:v>24691.11</c:v>
                </c:pt>
                <c:pt idx="381034">
                  <c:v>26445.439999999999</c:v>
                </c:pt>
                <c:pt idx="381035">
                  <c:v>51366.18</c:v>
                </c:pt>
                <c:pt idx="381036">
                  <c:v>29177.64</c:v>
                </c:pt>
                <c:pt idx="381037">
                  <c:v>16498.28</c:v>
                </c:pt>
                <c:pt idx="381038">
                  <c:v>16446.78</c:v>
                </c:pt>
                <c:pt idx="381039">
                  <c:v>17594.88</c:v>
                </c:pt>
                <c:pt idx="381040">
                  <c:v>17880</c:v>
                </c:pt>
                <c:pt idx="381041">
                  <c:v>16970.53</c:v>
                </c:pt>
                <c:pt idx="381042">
                  <c:v>17552.61</c:v>
                </c:pt>
                <c:pt idx="381043">
                  <c:v>17648.400000000001</c:v>
                </c:pt>
                <c:pt idx="381044">
                  <c:v>18820.509999999998</c:v>
                </c:pt>
                <c:pt idx="381045">
                  <c:v>19680.25</c:v>
                </c:pt>
                <c:pt idx="381046">
                  <c:v>19338.57</c:v>
                </c:pt>
                <c:pt idx="381047">
                  <c:v>18587.349999999999</c:v>
                </c:pt>
                <c:pt idx="381048">
                  <c:v>19191.400000000001</c:v>
                </c:pt>
                <c:pt idx="381049">
                  <c:v>18887.810000000001</c:v>
                </c:pt>
                <c:pt idx="381050">
                  <c:v>19151.23</c:v>
                </c:pt>
                <c:pt idx="381051">
                  <c:v>17541.8</c:v>
                </c:pt>
                <c:pt idx="381052">
                  <c:v>18224.3</c:v>
                </c:pt>
                <c:pt idx="381053">
                  <c:v>16961.599999999999</c:v>
                </c:pt>
                <c:pt idx="381054">
                  <c:v>18972.009999999998</c:v>
                </c:pt>
                <c:pt idx="381055">
                  <c:v>21415.37</c:v>
                </c:pt>
                <c:pt idx="381056">
                  <c:v>21390.12</c:v>
                </c:pt>
                <c:pt idx="381057">
                  <c:v>22775.360000000001</c:v>
                </c:pt>
                <c:pt idx="381058">
                  <c:v>21701.919999999998</c:v>
                </c:pt>
                <c:pt idx="381059">
                  <c:v>25326.55</c:v>
                </c:pt>
                <c:pt idx="381060">
                  <c:v>29565.4</c:v>
                </c:pt>
                <c:pt idx="381061">
                  <c:v>32845.4</c:v>
                </c:pt>
                <c:pt idx="381062">
                  <c:v>44350.96</c:v>
                </c:pt>
                <c:pt idx="381063">
                  <c:v>51711.01</c:v>
                </c:pt>
                <c:pt idx="381064">
                  <c:v>15451.82</c:v>
                </c:pt>
                <c:pt idx="381065">
                  <c:v>18952.62</c:v>
                </c:pt>
                <c:pt idx="381066">
                  <c:v>20688.03</c:v>
                </c:pt>
                <c:pt idx="381067">
                  <c:v>27649.66</c:v>
                </c:pt>
                <c:pt idx="381068">
                  <c:v>41193.1</c:v>
                </c:pt>
                <c:pt idx="381069">
                  <c:v>53190.65</c:v>
                </c:pt>
                <c:pt idx="381070">
                  <c:v>64474.28</c:v>
                </c:pt>
                <c:pt idx="381071">
                  <c:v>23631.9</c:v>
                </c:pt>
                <c:pt idx="381072">
                  <c:v>15604.79</c:v>
                </c:pt>
                <c:pt idx="381073">
                  <c:v>16215.17</c:v>
                </c:pt>
                <c:pt idx="381074">
                  <c:v>17217.099999999999</c:v>
                </c:pt>
                <c:pt idx="381075">
                  <c:v>18607.310000000001</c:v>
                </c:pt>
                <c:pt idx="381076">
                  <c:v>21175.22</c:v>
                </c:pt>
                <c:pt idx="381077">
                  <c:v>29045.4</c:v>
                </c:pt>
                <c:pt idx="381078">
                  <c:v>43429.14</c:v>
                </c:pt>
                <c:pt idx="381079">
                  <c:v>19516.63</c:v>
                </c:pt>
                <c:pt idx="381080">
                  <c:v>20925.27</c:v>
                </c:pt>
                <c:pt idx="381081">
                  <c:v>21938.83</c:v>
                </c:pt>
                <c:pt idx="381082">
                  <c:v>23455.85</c:v>
                </c:pt>
                <c:pt idx="381083">
                  <c:v>24842.6</c:v>
                </c:pt>
                <c:pt idx="381084">
                  <c:v>31540.89</c:v>
                </c:pt>
                <c:pt idx="381085">
                  <c:v>61029.75</c:v>
                </c:pt>
                <c:pt idx="381086">
                  <c:v>40523.01</c:v>
                </c:pt>
                <c:pt idx="381087">
                  <c:v>16766.669999999998</c:v>
                </c:pt>
                <c:pt idx="381088">
                  <c:v>18064.22</c:v>
                </c:pt>
                <c:pt idx="381089">
                  <c:v>18506.62</c:v>
                </c:pt>
                <c:pt idx="381090">
                  <c:v>20789.169999999998</c:v>
                </c:pt>
                <c:pt idx="381091">
                  <c:v>19369.87</c:v>
                </c:pt>
                <c:pt idx="381092">
                  <c:v>20843.060000000001</c:v>
                </c:pt>
                <c:pt idx="381093">
                  <c:v>20280.669999999998</c:v>
                </c:pt>
                <c:pt idx="381094">
                  <c:v>19999.72</c:v>
                </c:pt>
                <c:pt idx="381095">
                  <c:v>19652.560000000001</c:v>
                </c:pt>
                <c:pt idx="381096">
                  <c:v>19620.419999999998</c:v>
                </c:pt>
                <c:pt idx="381097">
                  <c:v>19835.650000000001</c:v>
                </c:pt>
                <c:pt idx="381098">
                  <c:v>22013.31</c:v>
                </c:pt>
                <c:pt idx="381099">
                  <c:v>19842.78</c:v>
                </c:pt>
                <c:pt idx="381100">
                  <c:v>19957.080000000002</c:v>
                </c:pt>
                <c:pt idx="381101">
                  <c:v>19842.5</c:v>
                </c:pt>
                <c:pt idx="381102">
                  <c:v>20797.3</c:v>
                </c:pt>
                <c:pt idx="381103">
                  <c:v>21263.599999999999</c:v>
                </c:pt>
                <c:pt idx="381104">
                  <c:v>21771.29</c:v>
                </c:pt>
                <c:pt idx="381105">
                  <c:v>21025.55</c:v>
                </c:pt>
                <c:pt idx="381106">
                  <c:v>21018.21</c:v>
                </c:pt>
                <c:pt idx="381107">
                  <c:v>22084.12</c:v>
                </c:pt>
                <c:pt idx="381108">
                  <c:v>20697.12</c:v>
                </c:pt>
                <c:pt idx="381109">
                  <c:v>21054.5</c:v>
                </c:pt>
                <c:pt idx="381110">
                  <c:v>23288.01</c:v>
                </c:pt>
                <c:pt idx="381111">
                  <c:v>25951.17</c:v>
                </c:pt>
                <c:pt idx="381112">
                  <c:v>29469.49</c:v>
                </c:pt>
                <c:pt idx="381113">
                  <c:v>31650.28</c:v>
                </c:pt>
                <c:pt idx="381114">
                  <c:v>39498.1</c:v>
                </c:pt>
                <c:pt idx="381115">
                  <c:v>43875.06</c:v>
                </c:pt>
                <c:pt idx="381116">
                  <c:v>38415.81</c:v>
                </c:pt>
                <c:pt idx="381117">
                  <c:v>39140.519999999997</c:v>
                </c:pt>
                <c:pt idx="381118">
                  <c:v>40876.97</c:v>
                </c:pt>
                <c:pt idx="381119">
                  <c:v>41030.89</c:v>
                </c:pt>
                <c:pt idx="381120">
                  <c:v>41611.82</c:v>
                </c:pt>
                <c:pt idx="381121">
                  <c:v>38412.120000000003</c:v>
                </c:pt>
                <c:pt idx="381122">
                  <c:v>39463.85</c:v>
                </c:pt>
                <c:pt idx="381123">
                  <c:v>42719.83</c:v>
                </c:pt>
                <c:pt idx="381124">
                  <c:v>41836.129999999997</c:v>
                </c:pt>
                <c:pt idx="381125">
                  <c:v>41436.160000000003</c:v>
                </c:pt>
                <c:pt idx="381126">
                  <c:v>41658.239999999998</c:v>
                </c:pt>
                <c:pt idx="381127">
                  <c:v>43061.45</c:v>
                </c:pt>
                <c:pt idx="381128">
                  <c:v>45315.18</c:v>
                </c:pt>
                <c:pt idx="381129">
                  <c:v>41412.35</c:v>
                </c:pt>
                <c:pt idx="381130">
                  <c:v>43896.06</c:v>
                </c:pt>
                <c:pt idx="381131">
                  <c:v>45069.07</c:v>
                </c:pt>
                <c:pt idx="381132">
                  <c:v>45153.77</c:v>
                </c:pt>
                <c:pt idx="381133">
                  <c:v>44287.43</c:v>
                </c:pt>
                <c:pt idx="381134">
                  <c:v>46230.57</c:v>
                </c:pt>
                <c:pt idx="381135">
                  <c:v>43906.67</c:v>
                </c:pt>
                <c:pt idx="381136">
                  <c:v>48395.24</c:v>
                </c:pt>
                <c:pt idx="381137">
                  <c:v>44386.39</c:v>
                </c:pt>
                <c:pt idx="381138">
                  <c:v>46352.91</c:v>
                </c:pt>
                <c:pt idx="381139">
                  <c:v>47810.82</c:v>
                </c:pt>
                <c:pt idx="381140">
                  <c:v>50224.43</c:v>
                </c:pt>
                <c:pt idx="381141">
                  <c:v>53635.63</c:v>
                </c:pt>
                <c:pt idx="381142">
                  <c:v>51291.33</c:v>
                </c:pt>
                <c:pt idx="381143">
                  <c:v>57535.96</c:v>
                </c:pt>
                <c:pt idx="381144">
                  <c:v>48620.59</c:v>
                </c:pt>
                <c:pt idx="381145">
                  <c:v>49185.91</c:v>
                </c:pt>
                <c:pt idx="381146">
                  <c:v>47406.39</c:v>
                </c:pt>
                <c:pt idx="381147">
                  <c:v>45047.89</c:v>
                </c:pt>
                <c:pt idx="381148">
                  <c:v>46151.18</c:v>
                </c:pt>
                <c:pt idx="381149">
                  <c:v>45702.92</c:v>
                </c:pt>
                <c:pt idx="381150">
                  <c:v>46639.4</c:v>
                </c:pt>
                <c:pt idx="381151">
                  <c:v>43188.07</c:v>
                </c:pt>
                <c:pt idx="381152">
                  <c:v>45452.29</c:v>
                </c:pt>
                <c:pt idx="381153">
                  <c:v>43579</c:v>
                </c:pt>
                <c:pt idx="381154">
                  <c:v>44228.07</c:v>
                </c:pt>
                <c:pt idx="381155">
                  <c:v>45047.59</c:v>
                </c:pt>
                <c:pt idx="381156">
                  <c:v>44193.33</c:v>
                </c:pt>
                <c:pt idx="381157">
                  <c:v>48303.86</c:v>
                </c:pt>
                <c:pt idx="381158">
                  <c:v>45658.29</c:v>
                </c:pt>
                <c:pt idx="381159">
                  <c:v>49644.52</c:v>
                </c:pt>
                <c:pt idx="381160">
                  <c:v>49873.02</c:v>
                </c:pt>
                <c:pt idx="381161">
                  <c:v>69650.960000000006</c:v>
                </c:pt>
                <c:pt idx="381162">
                  <c:v>36305.89</c:v>
                </c:pt>
                <c:pt idx="381163">
                  <c:v>45378.27</c:v>
                </c:pt>
                <c:pt idx="381164">
                  <c:v>41111.51</c:v>
                </c:pt>
                <c:pt idx="381165">
                  <c:v>43207.23</c:v>
                </c:pt>
                <c:pt idx="381166">
                  <c:v>42483.8</c:v>
                </c:pt>
                <c:pt idx="381167">
                  <c:v>45804.28</c:v>
                </c:pt>
                <c:pt idx="381168">
                  <c:v>43063.64</c:v>
                </c:pt>
                <c:pt idx="381169">
                  <c:v>48437.2</c:v>
                </c:pt>
                <c:pt idx="381170">
                  <c:v>45449.1</c:v>
                </c:pt>
                <c:pt idx="381171">
                  <c:v>51229.58</c:v>
                </c:pt>
                <c:pt idx="381172">
                  <c:v>45881.5</c:v>
                </c:pt>
                <c:pt idx="381173">
                  <c:v>45718.87</c:v>
                </c:pt>
                <c:pt idx="381174">
                  <c:v>47530.1</c:v>
                </c:pt>
                <c:pt idx="381175">
                  <c:v>47137.55</c:v>
                </c:pt>
                <c:pt idx="381176">
                  <c:v>47449.24</c:v>
                </c:pt>
                <c:pt idx="381177">
                  <c:v>46638.86</c:v>
                </c:pt>
                <c:pt idx="381178">
                  <c:v>48711.74</c:v>
                </c:pt>
                <c:pt idx="381179">
                  <c:v>43676.51</c:v>
                </c:pt>
                <c:pt idx="381180">
                  <c:v>49838.92</c:v>
                </c:pt>
                <c:pt idx="381181">
                  <c:v>44512.43</c:v>
                </c:pt>
                <c:pt idx="381182">
                  <c:v>47825.84</c:v>
                </c:pt>
                <c:pt idx="381183">
                  <c:v>47129.05</c:v>
                </c:pt>
                <c:pt idx="381184">
                  <c:v>50087.94</c:v>
                </c:pt>
                <c:pt idx="381185">
                  <c:v>47687.31</c:v>
                </c:pt>
                <c:pt idx="381186">
                  <c:v>47584.55</c:v>
                </c:pt>
                <c:pt idx="381187">
                  <c:v>46664.95</c:v>
                </c:pt>
                <c:pt idx="381188">
                  <c:v>50377.65</c:v>
                </c:pt>
                <c:pt idx="381189">
                  <c:v>50700.13</c:v>
                </c:pt>
                <c:pt idx="381190">
                  <c:v>50652.26</c:v>
                </c:pt>
                <c:pt idx="381191">
                  <c:v>53547.93</c:v>
                </c:pt>
                <c:pt idx="381192">
                  <c:v>49328.29</c:v>
                </c:pt>
                <c:pt idx="381193">
                  <c:v>55700.69</c:v>
                </c:pt>
                <c:pt idx="381194">
                  <c:v>55204.41</c:v>
                </c:pt>
                <c:pt idx="381195">
                  <c:v>57626.46</c:v>
                </c:pt>
                <c:pt idx="381196">
                  <c:v>52556.78</c:v>
                </c:pt>
                <c:pt idx="381197">
                  <c:v>52848.69</c:v>
                </c:pt>
                <c:pt idx="381198">
                  <c:v>48609.06</c:v>
                </c:pt>
                <c:pt idx="381199">
                  <c:v>46976.12</c:v>
                </c:pt>
                <c:pt idx="381200">
                  <c:v>46590.76</c:v>
                </c:pt>
                <c:pt idx="381201">
                  <c:v>47174.92</c:v>
                </c:pt>
                <c:pt idx="381202">
                  <c:v>50500.24</c:v>
                </c:pt>
                <c:pt idx="381203">
                  <c:v>46809.45</c:v>
                </c:pt>
                <c:pt idx="381204">
                  <c:v>46644.24</c:v>
                </c:pt>
                <c:pt idx="381205">
                  <c:v>45338.63</c:v>
                </c:pt>
                <c:pt idx="381206">
                  <c:v>48189.95</c:v>
                </c:pt>
                <c:pt idx="381207">
                  <c:v>50322.51</c:v>
                </c:pt>
                <c:pt idx="381208">
                  <c:v>47541.43</c:v>
                </c:pt>
                <c:pt idx="381209">
                  <c:v>50098.559999999998</c:v>
                </c:pt>
                <c:pt idx="381210">
                  <c:v>47888.52</c:v>
                </c:pt>
                <c:pt idx="381211">
                  <c:v>53821.27</c:v>
                </c:pt>
                <c:pt idx="381212">
                  <c:v>57997.64</c:v>
                </c:pt>
                <c:pt idx="381213">
                  <c:v>75393.7</c:v>
                </c:pt>
                <c:pt idx="381214">
                  <c:v>46125.25</c:v>
                </c:pt>
                <c:pt idx="381215">
                  <c:v>48610.03</c:v>
                </c:pt>
                <c:pt idx="381216">
                  <c:v>46292.86</c:v>
                </c:pt>
                <c:pt idx="381217">
                  <c:v>47518.04</c:v>
                </c:pt>
                <c:pt idx="381218">
                  <c:v>44801.65</c:v>
                </c:pt>
                <c:pt idx="381219">
                  <c:v>49706.3</c:v>
                </c:pt>
                <c:pt idx="381220">
                  <c:v>46656.3</c:v>
                </c:pt>
                <c:pt idx="381221">
                  <c:v>48831.27</c:v>
                </c:pt>
                <c:pt idx="381222">
                  <c:v>51338.19</c:v>
                </c:pt>
                <c:pt idx="381223">
                  <c:v>51702.720000000001</c:v>
                </c:pt>
                <c:pt idx="381224">
                  <c:v>51978.57</c:v>
                </c:pt>
                <c:pt idx="381225">
                  <c:v>47563.67</c:v>
                </c:pt>
                <c:pt idx="381226">
                  <c:v>47651.26</c:v>
                </c:pt>
                <c:pt idx="381227">
                  <c:v>48048.31</c:v>
                </c:pt>
                <c:pt idx="381228">
                  <c:v>52997.61</c:v>
                </c:pt>
                <c:pt idx="381229">
                  <c:v>48387.66</c:v>
                </c:pt>
                <c:pt idx="381230">
                  <c:v>46594.23</c:v>
                </c:pt>
                <c:pt idx="381231">
                  <c:v>47673.83</c:v>
                </c:pt>
                <c:pt idx="381232">
                  <c:v>51364.61</c:v>
                </c:pt>
                <c:pt idx="381233">
                  <c:v>48131.71</c:v>
                </c:pt>
                <c:pt idx="381234">
                  <c:v>47470.82</c:v>
                </c:pt>
                <c:pt idx="381235">
                  <c:v>52731.57</c:v>
                </c:pt>
                <c:pt idx="381236">
                  <c:v>49914.1</c:v>
                </c:pt>
                <c:pt idx="381237">
                  <c:v>53041.49</c:v>
                </c:pt>
                <c:pt idx="381238">
                  <c:v>51704.63</c:v>
                </c:pt>
                <c:pt idx="381239">
                  <c:v>52352.800000000003</c:v>
                </c:pt>
                <c:pt idx="381240">
                  <c:v>51422.74</c:v>
                </c:pt>
                <c:pt idx="381241">
                  <c:v>55769.95</c:v>
                </c:pt>
                <c:pt idx="381242">
                  <c:v>52980.52</c:v>
                </c:pt>
                <c:pt idx="381243">
                  <c:v>53897.11</c:v>
                </c:pt>
                <c:pt idx="381244">
                  <c:v>52225.440000000002</c:v>
                </c:pt>
                <c:pt idx="381245">
                  <c:v>56658.19</c:v>
                </c:pt>
                <c:pt idx="381246">
                  <c:v>57499.47</c:v>
                </c:pt>
                <c:pt idx="381247">
                  <c:v>60134.75</c:v>
                </c:pt>
                <c:pt idx="381248">
                  <c:v>57707.040000000001</c:v>
                </c:pt>
                <c:pt idx="381249">
                  <c:v>52799.71</c:v>
                </c:pt>
                <c:pt idx="381250">
                  <c:v>55011.21</c:v>
                </c:pt>
                <c:pt idx="381251">
                  <c:v>48614.49</c:v>
                </c:pt>
                <c:pt idx="381252">
                  <c:v>49781.71</c:v>
                </c:pt>
                <c:pt idx="381253">
                  <c:v>49820.35</c:v>
                </c:pt>
                <c:pt idx="381254">
                  <c:v>51858.01</c:v>
                </c:pt>
                <c:pt idx="381255">
                  <c:v>50735.34</c:v>
                </c:pt>
                <c:pt idx="381256">
                  <c:v>49272.79</c:v>
                </c:pt>
                <c:pt idx="381257">
                  <c:v>47645.15</c:v>
                </c:pt>
                <c:pt idx="381258">
                  <c:v>10981.14</c:v>
                </c:pt>
                <c:pt idx="381259">
                  <c:v>11220.72</c:v>
                </c:pt>
                <c:pt idx="381260">
                  <c:v>10421.42</c:v>
                </c:pt>
                <c:pt idx="381261">
                  <c:v>10157.57</c:v>
                </c:pt>
                <c:pt idx="381262">
                  <c:v>11054.87</c:v>
                </c:pt>
                <c:pt idx="381263">
                  <c:v>9929.6</c:v>
                </c:pt>
                <c:pt idx="381264">
                  <c:v>8765.0300000000007</c:v>
                </c:pt>
                <c:pt idx="381265">
                  <c:v>9364.82</c:v>
                </c:pt>
                <c:pt idx="381266">
                  <c:v>10202.040000000001</c:v>
                </c:pt>
                <c:pt idx="381267">
                  <c:v>10201.93</c:v>
                </c:pt>
                <c:pt idx="381268">
                  <c:v>8494.56</c:v>
                </c:pt>
                <c:pt idx="381269">
                  <c:v>8488.25</c:v>
                </c:pt>
                <c:pt idx="381270">
                  <c:v>9777.42</c:v>
                </c:pt>
                <c:pt idx="381271">
                  <c:v>9794.15</c:v>
                </c:pt>
                <c:pt idx="381272">
                  <c:v>9077.39</c:v>
                </c:pt>
                <c:pt idx="381273">
                  <c:v>9300.9</c:v>
                </c:pt>
                <c:pt idx="381274">
                  <c:v>8355.4500000000007</c:v>
                </c:pt>
                <c:pt idx="381275">
                  <c:v>10877.8</c:v>
                </c:pt>
                <c:pt idx="381276">
                  <c:v>9408.7800000000007</c:v>
                </c:pt>
                <c:pt idx="381277">
                  <c:v>8972</c:v>
                </c:pt>
                <c:pt idx="381278">
                  <c:v>8447.39</c:v>
                </c:pt>
                <c:pt idx="381279">
                  <c:v>8230.86</c:v>
                </c:pt>
                <c:pt idx="381280">
                  <c:v>12668.96</c:v>
                </c:pt>
                <c:pt idx="381281">
                  <c:v>21242.78</c:v>
                </c:pt>
                <c:pt idx="381282">
                  <c:v>31438.14</c:v>
                </c:pt>
                <c:pt idx="381283">
                  <c:v>45140.21</c:v>
                </c:pt>
                <c:pt idx="381284">
                  <c:v>61793.1</c:v>
                </c:pt>
                <c:pt idx="381285">
                  <c:v>71143.42</c:v>
                </c:pt>
                <c:pt idx="381286">
                  <c:v>63242.68</c:v>
                </c:pt>
                <c:pt idx="381287">
                  <c:v>27221.42</c:v>
                </c:pt>
                <c:pt idx="381288">
                  <c:v>15826.12</c:v>
                </c:pt>
                <c:pt idx="381289">
                  <c:v>11443.72</c:v>
                </c:pt>
                <c:pt idx="381290">
                  <c:v>10452.379999999999</c:v>
                </c:pt>
                <c:pt idx="381291">
                  <c:v>10819.47</c:v>
                </c:pt>
                <c:pt idx="381292">
                  <c:v>10039.18</c:v>
                </c:pt>
                <c:pt idx="381293">
                  <c:v>10547.23</c:v>
                </c:pt>
                <c:pt idx="381294">
                  <c:v>8981.2099999999991</c:v>
                </c:pt>
                <c:pt idx="381295">
                  <c:v>9685.0400000000009</c:v>
                </c:pt>
                <c:pt idx="381296">
                  <c:v>9238.8700000000008</c:v>
                </c:pt>
                <c:pt idx="381297">
                  <c:v>9054.33</c:v>
                </c:pt>
                <c:pt idx="381298">
                  <c:v>10417.65</c:v>
                </c:pt>
                <c:pt idx="381299">
                  <c:v>9846.51</c:v>
                </c:pt>
                <c:pt idx="381300">
                  <c:v>13857.41</c:v>
                </c:pt>
                <c:pt idx="381301">
                  <c:v>12500.21</c:v>
                </c:pt>
                <c:pt idx="381302">
                  <c:v>14369.11</c:v>
                </c:pt>
                <c:pt idx="381303">
                  <c:v>18822.759999999998</c:v>
                </c:pt>
                <c:pt idx="381304">
                  <c:v>22864.43</c:v>
                </c:pt>
                <c:pt idx="381305">
                  <c:v>8571.33</c:v>
                </c:pt>
                <c:pt idx="381306">
                  <c:v>20385.87</c:v>
                </c:pt>
                <c:pt idx="381307">
                  <c:v>15525.21</c:v>
                </c:pt>
                <c:pt idx="381308">
                  <c:v>16435.09</c:v>
                </c:pt>
                <c:pt idx="381309">
                  <c:v>12521.42</c:v>
                </c:pt>
                <c:pt idx="381310">
                  <c:v>10896.7</c:v>
                </c:pt>
                <c:pt idx="381311">
                  <c:v>10096.709999999999</c:v>
                </c:pt>
                <c:pt idx="381312">
                  <c:v>11508.09</c:v>
                </c:pt>
                <c:pt idx="381313">
                  <c:v>9368.26</c:v>
                </c:pt>
                <c:pt idx="381314">
                  <c:v>10648.04</c:v>
                </c:pt>
                <c:pt idx="381315">
                  <c:v>10396.799999999999</c:v>
                </c:pt>
                <c:pt idx="381316">
                  <c:v>8447.93</c:v>
                </c:pt>
                <c:pt idx="381317">
                  <c:v>9668.5</c:v>
                </c:pt>
                <c:pt idx="381318">
                  <c:v>10428.219999999999</c:v>
                </c:pt>
                <c:pt idx="381319">
                  <c:v>10703.73</c:v>
                </c:pt>
                <c:pt idx="381320">
                  <c:v>9711.27</c:v>
                </c:pt>
                <c:pt idx="381321">
                  <c:v>10358.85</c:v>
                </c:pt>
                <c:pt idx="381322">
                  <c:v>10445.469999999999</c:v>
                </c:pt>
                <c:pt idx="381323">
                  <c:v>11229.45</c:v>
                </c:pt>
                <c:pt idx="381324">
                  <c:v>10158.94</c:v>
                </c:pt>
                <c:pt idx="381325">
                  <c:v>11644.89</c:v>
                </c:pt>
                <c:pt idx="381326">
                  <c:v>9268.4500000000007</c:v>
                </c:pt>
                <c:pt idx="381327">
                  <c:v>9341.3700000000008</c:v>
                </c:pt>
                <c:pt idx="381328">
                  <c:v>8201.14</c:v>
                </c:pt>
                <c:pt idx="381329">
                  <c:v>8581.25</c:v>
                </c:pt>
                <c:pt idx="381330">
                  <c:v>8984.1299999999992</c:v>
                </c:pt>
                <c:pt idx="381331">
                  <c:v>8932.48</c:v>
                </c:pt>
                <c:pt idx="381332">
                  <c:v>10750.79</c:v>
                </c:pt>
                <c:pt idx="381333">
                  <c:v>18895.09</c:v>
                </c:pt>
                <c:pt idx="381334">
                  <c:v>27632.52</c:v>
                </c:pt>
                <c:pt idx="381335">
                  <c:v>36525.67</c:v>
                </c:pt>
                <c:pt idx="381336">
                  <c:v>55913.71</c:v>
                </c:pt>
                <c:pt idx="381337">
                  <c:v>68812.44</c:v>
                </c:pt>
                <c:pt idx="381338">
                  <c:v>76538.570000000007</c:v>
                </c:pt>
                <c:pt idx="381339">
                  <c:v>45190.64</c:v>
                </c:pt>
                <c:pt idx="381340">
                  <c:v>17881.07</c:v>
                </c:pt>
                <c:pt idx="381341">
                  <c:v>13610.65</c:v>
                </c:pt>
                <c:pt idx="381342">
                  <c:v>11571.4</c:v>
                </c:pt>
                <c:pt idx="381343">
                  <c:v>9907.2099999999991</c:v>
                </c:pt>
                <c:pt idx="381344">
                  <c:v>10515.61</c:v>
                </c:pt>
                <c:pt idx="381345">
                  <c:v>11140.36</c:v>
                </c:pt>
                <c:pt idx="381346">
                  <c:v>11300.7</c:v>
                </c:pt>
                <c:pt idx="381347">
                  <c:v>10612.21</c:v>
                </c:pt>
                <c:pt idx="381348">
                  <c:v>9174.27</c:v>
                </c:pt>
                <c:pt idx="381349">
                  <c:v>10366.35</c:v>
                </c:pt>
                <c:pt idx="381350">
                  <c:v>10392.85</c:v>
                </c:pt>
                <c:pt idx="381351">
                  <c:v>10541.46</c:v>
                </c:pt>
                <c:pt idx="381352">
                  <c:v>11069.67</c:v>
                </c:pt>
                <c:pt idx="381353">
                  <c:v>12726.26</c:v>
                </c:pt>
                <c:pt idx="381354">
                  <c:v>15191.16</c:v>
                </c:pt>
                <c:pt idx="381355">
                  <c:v>18780.72</c:v>
                </c:pt>
                <c:pt idx="381356">
                  <c:v>22586.47</c:v>
                </c:pt>
                <c:pt idx="381357">
                  <c:v>11433.58</c:v>
                </c:pt>
                <c:pt idx="381358">
                  <c:v>17234.330000000002</c:v>
                </c:pt>
                <c:pt idx="381359">
                  <c:v>18597.38</c:v>
                </c:pt>
                <c:pt idx="381360">
                  <c:v>18921.63</c:v>
                </c:pt>
                <c:pt idx="381361">
                  <c:v>15094.12</c:v>
                </c:pt>
                <c:pt idx="381362">
                  <c:v>13488.67</c:v>
                </c:pt>
                <c:pt idx="381363">
                  <c:v>13109.68</c:v>
                </c:pt>
                <c:pt idx="381364">
                  <c:v>13262.4</c:v>
                </c:pt>
                <c:pt idx="381365">
                  <c:v>11778.88</c:v>
                </c:pt>
                <c:pt idx="381366">
                  <c:v>11886.21</c:v>
                </c:pt>
                <c:pt idx="381367">
                  <c:v>11258.63</c:v>
                </c:pt>
                <c:pt idx="381368">
                  <c:v>9303.77</c:v>
                </c:pt>
                <c:pt idx="381369">
                  <c:v>9790.17</c:v>
                </c:pt>
                <c:pt idx="381370">
                  <c:v>10770.25</c:v>
                </c:pt>
                <c:pt idx="381371">
                  <c:v>11020.82</c:v>
                </c:pt>
                <c:pt idx="381372">
                  <c:v>10132.57</c:v>
                </c:pt>
                <c:pt idx="381373">
                  <c:v>10524.15</c:v>
                </c:pt>
                <c:pt idx="381374">
                  <c:v>10773.89</c:v>
                </c:pt>
                <c:pt idx="381375">
                  <c:v>11266.63</c:v>
                </c:pt>
                <c:pt idx="381376">
                  <c:v>11557.43</c:v>
                </c:pt>
                <c:pt idx="381377">
                  <c:v>10182.92</c:v>
                </c:pt>
                <c:pt idx="381378">
                  <c:v>11143.26</c:v>
                </c:pt>
                <c:pt idx="381379">
                  <c:v>10555.15</c:v>
                </c:pt>
                <c:pt idx="381380">
                  <c:v>9855.44</c:v>
                </c:pt>
                <c:pt idx="381381">
                  <c:v>9703.85</c:v>
                </c:pt>
                <c:pt idx="381382">
                  <c:v>10307.36</c:v>
                </c:pt>
                <c:pt idx="381383">
                  <c:v>10741.07</c:v>
                </c:pt>
                <c:pt idx="381384">
                  <c:v>12647.52</c:v>
                </c:pt>
                <c:pt idx="381385">
                  <c:v>20643.66</c:v>
                </c:pt>
                <c:pt idx="381386">
                  <c:v>30396.58</c:v>
                </c:pt>
                <c:pt idx="381387">
                  <c:v>38332.06</c:v>
                </c:pt>
                <c:pt idx="381388">
                  <c:v>54967.13</c:v>
                </c:pt>
                <c:pt idx="381389">
                  <c:v>76986.399999999994</c:v>
                </c:pt>
                <c:pt idx="381390">
                  <c:v>83074.210000000006</c:v>
                </c:pt>
                <c:pt idx="381391">
                  <c:v>61713.3</c:v>
                </c:pt>
                <c:pt idx="381392">
                  <c:v>23534.79</c:v>
                </c:pt>
                <c:pt idx="381393">
                  <c:v>16175.28</c:v>
                </c:pt>
                <c:pt idx="381394">
                  <c:v>14188.57</c:v>
                </c:pt>
                <c:pt idx="381395">
                  <c:v>13490.84</c:v>
                </c:pt>
                <c:pt idx="381396">
                  <c:v>12919.22</c:v>
                </c:pt>
                <c:pt idx="381397">
                  <c:v>11702.58</c:v>
                </c:pt>
                <c:pt idx="381398">
                  <c:v>12506.41</c:v>
                </c:pt>
                <c:pt idx="381399">
                  <c:v>11299.11</c:v>
                </c:pt>
                <c:pt idx="381400">
                  <c:v>11582.4</c:v>
                </c:pt>
                <c:pt idx="381401">
                  <c:v>25669.7</c:v>
                </c:pt>
                <c:pt idx="381402">
                  <c:v>23058.98</c:v>
                </c:pt>
                <c:pt idx="381403">
                  <c:v>23127.82</c:v>
                </c:pt>
                <c:pt idx="381404">
                  <c:v>23862.61</c:v>
                </c:pt>
                <c:pt idx="381405">
                  <c:v>25160.15</c:v>
                </c:pt>
                <c:pt idx="381406">
                  <c:v>22360.240000000002</c:v>
                </c:pt>
                <c:pt idx="381407">
                  <c:v>23435.94</c:v>
                </c:pt>
                <c:pt idx="381408">
                  <c:v>23499.07</c:v>
                </c:pt>
                <c:pt idx="381409">
                  <c:v>26945.21</c:v>
                </c:pt>
                <c:pt idx="381410">
                  <c:v>24520.81</c:v>
                </c:pt>
                <c:pt idx="381411">
                  <c:v>24352.15</c:v>
                </c:pt>
                <c:pt idx="381412">
                  <c:v>24248.62</c:v>
                </c:pt>
                <c:pt idx="381413">
                  <c:v>25568.03</c:v>
                </c:pt>
                <c:pt idx="381414">
                  <c:v>27291.03</c:v>
                </c:pt>
                <c:pt idx="381415">
                  <c:v>24802.91</c:v>
                </c:pt>
                <c:pt idx="381416">
                  <c:v>26802.54</c:v>
                </c:pt>
                <c:pt idx="381417">
                  <c:v>27107.52</c:v>
                </c:pt>
                <c:pt idx="381418">
                  <c:v>30334.29</c:v>
                </c:pt>
                <c:pt idx="381419">
                  <c:v>26735.84</c:v>
                </c:pt>
                <c:pt idx="381420">
                  <c:v>27186.36</c:v>
                </c:pt>
                <c:pt idx="381421">
                  <c:v>26737.39</c:v>
                </c:pt>
                <c:pt idx="381422">
                  <c:v>31217.47</c:v>
                </c:pt>
                <c:pt idx="381423">
                  <c:v>29090.65</c:v>
                </c:pt>
                <c:pt idx="381424">
                  <c:v>29501.27</c:v>
                </c:pt>
                <c:pt idx="381425">
                  <c:v>29700.41</c:v>
                </c:pt>
                <c:pt idx="381426">
                  <c:v>32041.09</c:v>
                </c:pt>
                <c:pt idx="381427">
                  <c:v>34958.400000000001</c:v>
                </c:pt>
                <c:pt idx="381428">
                  <c:v>33100.65</c:v>
                </c:pt>
                <c:pt idx="381429">
                  <c:v>33991.39</c:v>
                </c:pt>
                <c:pt idx="381430">
                  <c:v>28309.01</c:v>
                </c:pt>
                <c:pt idx="381431">
                  <c:v>33680.99</c:v>
                </c:pt>
                <c:pt idx="381432">
                  <c:v>30379.200000000001</c:v>
                </c:pt>
                <c:pt idx="381433">
                  <c:v>28269.83</c:v>
                </c:pt>
                <c:pt idx="381434">
                  <c:v>27449.33</c:v>
                </c:pt>
                <c:pt idx="381435">
                  <c:v>26136.82</c:v>
                </c:pt>
                <c:pt idx="381436">
                  <c:v>27988.05</c:v>
                </c:pt>
                <c:pt idx="381437">
                  <c:v>27525.48</c:v>
                </c:pt>
                <c:pt idx="381438">
                  <c:v>26817.61</c:v>
                </c:pt>
                <c:pt idx="381439">
                  <c:v>28220.45</c:v>
                </c:pt>
                <c:pt idx="381440">
                  <c:v>31064.37</c:v>
                </c:pt>
                <c:pt idx="381441">
                  <c:v>28611.65</c:v>
                </c:pt>
                <c:pt idx="381442">
                  <c:v>28459.65</c:v>
                </c:pt>
                <c:pt idx="381443">
                  <c:v>31250.86</c:v>
                </c:pt>
                <c:pt idx="381444">
                  <c:v>27020.720000000001</c:v>
                </c:pt>
                <c:pt idx="381445">
                  <c:v>30265.07</c:v>
                </c:pt>
                <c:pt idx="381446">
                  <c:v>31003.41</c:v>
                </c:pt>
                <c:pt idx="381447">
                  <c:v>35467.919999999998</c:v>
                </c:pt>
                <c:pt idx="381448">
                  <c:v>24834.59</c:v>
                </c:pt>
                <c:pt idx="381449">
                  <c:v>32834.410000000003</c:v>
                </c:pt>
                <c:pt idx="381450">
                  <c:v>26576.29</c:v>
                </c:pt>
                <c:pt idx="381451">
                  <c:v>29098.86</c:v>
                </c:pt>
                <c:pt idx="381452">
                  <c:v>26648.79</c:v>
                </c:pt>
                <c:pt idx="381453">
                  <c:v>30106.1</c:v>
                </c:pt>
                <c:pt idx="381454">
                  <c:v>27222.21</c:v>
                </c:pt>
                <c:pt idx="381455">
                  <c:v>28110.1</c:v>
                </c:pt>
                <c:pt idx="381456">
                  <c:v>26998.27</c:v>
                </c:pt>
                <c:pt idx="381457">
                  <c:v>29842.41</c:v>
                </c:pt>
                <c:pt idx="381458">
                  <c:v>27208.58</c:v>
                </c:pt>
                <c:pt idx="381459">
                  <c:v>27110.42</c:v>
                </c:pt>
                <c:pt idx="381460">
                  <c:v>27265.11</c:v>
                </c:pt>
                <c:pt idx="381461">
                  <c:v>29096.86</c:v>
                </c:pt>
                <c:pt idx="381462">
                  <c:v>29128.62</c:v>
                </c:pt>
                <c:pt idx="381463">
                  <c:v>28482.82</c:v>
                </c:pt>
                <c:pt idx="381464">
                  <c:v>29203.71</c:v>
                </c:pt>
                <c:pt idx="381465">
                  <c:v>28323.99</c:v>
                </c:pt>
                <c:pt idx="381466">
                  <c:v>32112.53</c:v>
                </c:pt>
                <c:pt idx="381467">
                  <c:v>28054.04</c:v>
                </c:pt>
                <c:pt idx="381468">
                  <c:v>31206.61</c:v>
                </c:pt>
                <c:pt idx="381469">
                  <c:v>29816.06</c:v>
                </c:pt>
                <c:pt idx="381470">
                  <c:v>32327.73</c:v>
                </c:pt>
                <c:pt idx="381471">
                  <c:v>30451.74</c:v>
                </c:pt>
                <c:pt idx="381472">
                  <c:v>29656.12</c:v>
                </c:pt>
                <c:pt idx="381473">
                  <c:v>29124.23</c:v>
                </c:pt>
                <c:pt idx="381474">
                  <c:v>32980.879999999997</c:v>
                </c:pt>
                <c:pt idx="381475">
                  <c:v>32817.03</c:v>
                </c:pt>
                <c:pt idx="381476">
                  <c:v>30373.83</c:v>
                </c:pt>
                <c:pt idx="381477">
                  <c:v>32297.56</c:v>
                </c:pt>
                <c:pt idx="381478">
                  <c:v>31794.39</c:v>
                </c:pt>
                <c:pt idx="381479">
                  <c:v>38470.04</c:v>
                </c:pt>
                <c:pt idx="381480">
                  <c:v>35724.68</c:v>
                </c:pt>
                <c:pt idx="381481">
                  <c:v>36802.160000000003</c:v>
                </c:pt>
                <c:pt idx="381482">
                  <c:v>33672.42</c:v>
                </c:pt>
                <c:pt idx="381483">
                  <c:v>34275.96</c:v>
                </c:pt>
                <c:pt idx="381484">
                  <c:v>34040.089999999997</c:v>
                </c:pt>
                <c:pt idx="381485">
                  <c:v>30924.31</c:v>
                </c:pt>
                <c:pt idx="381486">
                  <c:v>30016.54</c:v>
                </c:pt>
                <c:pt idx="381487">
                  <c:v>30906.240000000002</c:v>
                </c:pt>
                <c:pt idx="381488">
                  <c:v>34594.17</c:v>
                </c:pt>
                <c:pt idx="381489">
                  <c:v>31456.94</c:v>
                </c:pt>
                <c:pt idx="381490">
                  <c:v>30054.19</c:v>
                </c:pt>
                <c:pt idx="381491">
                  <c:v>31469.31</c:v>
                </c:pt>
                <c:pt idx="381492">
                  <c:v>34213.769999999997</c:v>
                </c:pt>
                <c:pt idx="381493">
                  <c:v>32636.34</c:v>
                </c:pt>
                <c:pt idx="381494">
                  <c:v>31718.79</c:v>
                </c:pt>
                <c:pt idx="381495">
                  <c:v>36791.050000000003</c:v>
                </c:pt>
                <c:pt idx="381496">
                  <c:v>30242.26</c:v>
                </c:pt>
                <c:pt idx="381497">
                  <c:v>31765.94</c:v>
                </c:pt>
                <c:pt idx="381498">
                  <c:v>32770.79</c:v>
                </c:pt>
                <c:pt idx="381499">
                  <c:v>36871.51</c:v>
                </c:pt>
                <c:pt idx="381500">
                  <c:v>29022.12</c:v>
                </c:pt>
                <c:pt idx="381501">
                  <c:v>35176.21</c:v>
                </c:pt>
                <c:pt idx="381502">
                  <c:v>29684.23</c:v>
                </c:pt>
                <c:pt idx="381503">
                  <c:v>29100.82</c:v>
                </c:pt>
                <c:pt idx="381504">
                  <c:v>27603.17</c:v>
                </c:pt>
                <c:pt idx="381505">
                  <c:v>31367.73</c:v>
                </c:pt>
                <c:pt idx="381506">
                  <c:v>27802.51</c:v>
                </c:pt>
                <c:pt idx="381507">
                  <c:v>29397.93</c:v>
                </c:pt>
                <c:pt idx="381508">
                  <c:v>30762.76</c:v>
                </c:pt>
                <c:pt idx="381509">
                  <c:v>31290.99</c:v>
                </c:pt>
                <c:pt idx="381510">
                  <c:v>29320.67</c:v>
                </c:pt>
                <c:pt idx="381511">
                  <c:v>28324.98</c:v>
                </c:pt>
                <c:pt idx="381512">
                  <c:v>30550.720000000001</c:v>
                </c:pt>
                <c:pt idx="381513">
                  <c:v>29070.06</c:v>
                </c:pt>
                <c:pt idx="381514">
                  <c:v>34105.339999999997</c:v>
                </c:pt>
                <c:pt idx="381515">
                  <c:v>30578.14</c:v>
                </c:pt>
                <c:pt idx="381516">
                  <c:v>31073.81</c:v>
                </c:pt>
                <c:pt idx="381517">
                  <c:v>30971.07</c:v>
                </c:pt>
                <c:pt idx="381518">
                  <c:v>33136.9</c:v>
                </c:pt>
                <c:pt idx="381519">
                  <c:v>30464.65</c:v>
                </c:pt>
                <c:pt idx="381520">
                  <c:v>30444.6</c:v>
                </c:pt>
                <c:pt idx="381521">
                  <c:v>36501.71</c:v>
                </c:pt>
                <c:pt idx="381522">
                  <c:v>34137.519999999997</c:v>
                </c:pt>
                <c:pt idx="381523">
                  <c:v>34996.120000000003</c:v>
                </c:pt>
                <c:pt idx="381524">
                  <c:v>31678.63</c:v>
                </c:pt>
                <c:pt idx="381525">
                  <c:v>32652.75</c:v>
                </c:pt>
                <c:pt idx="381526">
                  <c:v>31417.18</c:v>
                </c:pt>
                <c:pt idx="381527">
                  <c:v>35770.94</c:v>
                </c:pt>
                <c:pt idx="381528">
                  <c:v>34534.910000000003</c:v>
                </c:pt>
                <c:pt idx="381529">
                  <c:v>34051.550000000003</c:v>
                </c:pt>
                <c:pt idx="381530">
                  <c:v>35068.339999999997</c:v>
                </c:pt>
                <c:pt idx="381531">
                  <c:v>39646.25</c:v>
                </c:pt>
                <c:pt idx="381532">
                  <c:v>41777.74</c:v>
                </c:pt>
                <c:pt idx="381533">
                  <c:v>40812.5</c:v>
                </c:pt>
                <c:pt idx="381534">
                  <c:v>38935.4</c:v>
                </c:pt>
                <c:pt idx="381535">
                  <c:v>34464.050000000003</c:v>
                </c:pt>
                <c:pt idx="381536">
                  <c:v>37091.120000000003</c:v>
                </c:pt>
                <c:pt idx="381537">
                  <c:v>33222.86</c:v>
                </c:pt>
                <c:pt idx="381538">
                  <c:v>31479.29</c:v>
                </c:pt>
                <c:pt idx="381539">
                  <c:v>31636.34</c:v>
                </c:pt>
                <c:pt idx="381540">
                  <c:v>33422.949999999997</c:v>
                </c:pt>
                <c:pt idx="381541">
                  <c:v>33809.53</c:v>
                </c:pt>
                <c:pt idx="381542">
                  <c:v>33107.99</c:v>
                </c:pt>
                <c:pt idx="381543">
                  <c:v>32699.78</c:v>
                </c:pt>
                <c:pt idx="381544">
                  <c:v>22308.26</c:v>
                </c:pt>
                <c:pt idx="381545">
                  <c:v>23138.92</c:v>
                </c:pt>
                <c:pt idx="381546">
                  <c:v>23371.23</c:v>
                </c:pt>
                <c:pt idx="381547">
                  <c:v>16583.05</c:v>
                </c:pt>
                <c:pt idx="381548">
                  <c:v>19419.53</c:v>
                </c:pt>
                <c:pt idx="381549">
                  <c:v>20532.2</c:v>
                </c:pt>
                <c:pt idx="381550">
                  <c:v>20178.36</c:v>
                </c:pt>
                <c:pt idx="381551">
                  <c:v>38259.949999999997</c:v>
                </c:pt>
                <c:pt idx="381552">
                  <c:v>29458.48</c:v>
                </c:pt>
                <c:pt idx="381553">
                  <c:v>24858.11</c:v>
                </c:pt>
                <c:pt idx="381554">
                  <c:v>14393.31</c:v>
                </c:pt>
                <c:pt idx="381555">
                  <c:v>27362.69</c:v>
                </c:pt>
                <c:pt idx="381556">
                  <c:v>25484.28</c:v>
                </c:pt>
                <c:pt idx="381557">
                  <c:v>19168.580000000002</c:v>
                </c:pt>
                <c:pt idx="381558">
                  <c:v>17117.64</c:v>
                </c:pt>
                <c:pt idx="381559">
                  <c:v>16324.92</c:v>
                </c:pt>
                <c:pt idx="381560">
                  <c:v>18399.73</c:v>
                </c:pt>
                <c:pt idx="381561">
                  <c:v>20723.990000000002</c:v>
                </c:pt>
                <c:pt idx="381562">
                  <c:v>20642.009999999998</c:v>
                </c:pt>
                <c:pt idx="381563">
                  <c:v>22477.38</c:v>
                </c:pt>
                <c:pt idx="381564">
                  <c:v>21928.240000000002</c:v>
                </c:pt>
                <c:pt idx="381565">
                  <c:v>23646.28</c:v>
                </c:pt>
                <c:pt idx="381566">
                  <c:v>18508.240000000002</c:v>
                </c:pt>
                <c:pt idx="381567">
                  <c:v>17881.189999999999</c:v>
                </c:pt>
                <c:pt idx="381568">
                  <c:v>18694.04</c:v>
                </c:pt>
                <c:pt idx="381569">
                  <c:v>18983.099999999999</c:v>
                </c:pt>
                <c:pt idx="381570">
                  <c:v>18780.96</c:v>
                </c:pt>
                <c:pt idx="381571">
                  <c:v>18466.55</c:v>
                </c:pt>
                <c:pt idx="381572">
                  <c:v>17762.68</c:v>
                </c:pt>
                <c:pt idx="381573">
                  <c:v>17760.79</c:v>
                </c:pt>
                <c:pt idx="381574">
                  <c:v>15787.38</c:v>
                </c:pt>
                <c:pt idx="381575">
                  <c:v>17000.97</c:v>
                </c:pt>
                <c:pt idx="381576">
                  <c:v>20169.580000000002</c:v>
                </c:pt>
                <c:pt idx="381577">
                  <c:v>20908.240000000002</c:v>
                </c:pt>
                <c:pt idx="381578">
                  <c:v>20778.43</c:v>
                </c:pt>
                <c:pt idx="381579">
                  <c:v>22117.16</c:v>
                </c:pt>
                <c:pt idx="381580">
                  <c:v>23214.43</c:v>
                </c:pt>
                <c:pt idx="381581">
                  <c:v>24407.45</c:v>
                </c:pt>
                <c:pt idx="381582">
                  <c:v>19930</c:v>
                </c:pt>
                <c:pt idx="381583">
                  <c:v>25924.15</c:v>
                </c:pt>
                <c:pt idx="381584">
                  <c:v>27848.32</c:v>
                </c:pt>
                <c:pt idx="381585">
                  <c:v>26700.5</c:v>
                </c:pt>
                <c:pt idx="381586">
                  <c:v>108308.55</c:v>
                </c:pt>
                <c:pt idx="381587">
                  <c:v>36642.36</c:v>
                </c:pt>
                <c:pt idx="381588">
                  <c:v>52230.720000000001</c:v>
                </c:pt>
                <c:pt idx="381589">
                  <c:v>75434.880000000005</c:v>
                </c:pt>
                <c:pt idx="381590">
                  <c:v>120752.36</c:v>
                </c:pt>
                <c:pt idx="381591">
                  <c:v>33128.26</c:v>
                </c:pt>
                <c:pt idx="381592">
                  <c:v>21441.31</c:v>
                </c:pt>
                <c:pt idx="381593">
                  <c:v>18889.650000000001</c:v>
                </c:pt>
                <c:pt idx="381594">
                  <c:v>16841.13</c:v>
                </c:pt>
                <c:pt idx="381595">
                  <c:v>19621.55</c:v>
                </c:pt>
                <c:pt idx="381596">
                  <c:v>23183.29</c:v>
                </c:pt>
                <c:pt idx="381597">
                  <c:v>24999.95</c:v>
                </c:pt>
                <c:pt idx="381598">
                  <c:v>23807.62</c:v>
                </c:pt>
                <c:pt idx="381599">
                  <c:v>25584.1</c:v>
                </c:pt>
                <c:pt idx="381600">
                  <c:v>30961.11</c:v>
                </c:pt>
                <c:pt idx="381601">
                  <c:v>24045.24</c:v>
                </c:pt>
                <c:pt idx="381602">
                  <c:v>23549.75</c:v>
                </c:pt>
                <c:pt idx="381603">
                  <c:v>20754.099999999999</c:v>
                </c:pt>
                <c:pt idx="381604">
                  <c:v>25502.02</c:v>
                </c:pt>
                <c:pt idx="381605">
                  <c:v>26407.95</c:v>
                </c:pt>
                <c:pt idx="381606">
                  <c:v>26817.39</c:v>
                </c:pt>
                <c:pt idx="381607">
                  <c:v>28039.06</c:v>
                </c:pt>
                <c:pt idx="381608">
                  <c:v>22858.47</c:v>
                </c:pt>
                <c:pt idx="381609">
                  <c:v>17678.21</c:v>
                </c:pt>
                <c:pt idx="381610">
                  <c:v>17665.21</c:v>
                </c:pt>
                <c:pt idx="381611">
                  <c:v>19406.849999999999</c:v>
                </c:pt>
                <c:pt idx="381612">
                  <c:v>20468.53</c:v>
                </c:pt>
                <c:pt idx="381613">
                  <c:v>19280.27</c:v>
                </c:pt>
                <c:pt idx="381614">
                  <c:v>20438.439999999999</c:v>
                </c:pt>
                <c:pt idx="381615">
                  <c:v>20064.2</c:v>
                </c:pt>
                <c:pt idx="381616">
                  <c:v>19991.810000000001</c:v>
                </c:pt>
                <c:pt idx="381617">
                  <c:v>18563.740000000002</c:v>
                </c:pt>
                <c:pt idx="381618">
                  <c:v>18697.11</c:v>
                </c:pt>
                <c:pt idx="381619">
                  <c:v>18840.59</c:v>
                </c:pt>
                <c:pt idx="381620">
                  <c:v>19051.75</c:v>
                </c:pt>
                <c:pt idx="381621">
                  <c:v>16555.89</c:v>
                </c:pt>
                <c:pt idx="381622">
                  <c:v>21322.79</c:v>
                </c:pt>
                <c:pt idx="381623">
                  <c:v>18479.349999999999</c:v>
                </c:pt>
                <c:pt idx="381624">
                  <c:v>16949.919999999998</c:v>
                </c:pt>
                <c:pt idx="381625">
                  <c:v>16499.89</c:v>
                </c:pt>
                <c:pt idx="381626">
                  <c:v>15387.15</c:v>
                </c:pt>
                <c:pt idx="381627">
                  <c:v>16428.45</c:v>
                </c:pt>
                <c:pt idx="381628">
                  <c:v>21061.57</c:v>
                </c:pt>
                <c:pt idx="381629">
                  <c:v>21470.73</c:v>
                </c:pt>
                <c:pt idx="381630">
                  <c:v>21648.3</c:v>
                </c:pt>
                <c:pt idx="381631">
                  <c:v>26536.37</c:v>
                </c:pt>
                <c:pt idx="381632">
                  <c:v>25984.12</c:v>
                </c:pt>
                <c:pt idx="381633">
                  <c:v>28389.21</c:v>
                </c:pt>
                <c:pt idx="381634">
                  <c:v>24492.86</c:v>
                </c:pt>
                <c:pt idx="381635">
                  <c:v>27336.52</c:v>
                </c:pt>
                <c:pt idx="381636">
                  <c:v>35077.43</c:v>
                </c:pt>
                <c:pt idx="381637">
                  <c:v>28333.69</c:v>
                </c:pt>
                <c:pt idx="381638">
                  <c:v>99989.75</c:v>
                </c:pt>
                <c:pt idx="381639">
                  <c:v>28619.43</c:v>
                </c:pt>
                <c:pt idx="381640">
                  <c:v>48617.67</c:v>
                </c:pt>
                <c:pt idx="381641">
                  <c:v>57313.05</c:v>
                </c:pt>
                <c:pt idx="381642">
                  <c:v>91905.95</c:v>
                </c:pt>
                <c:pt idx="381643">
                  <c:v>43093.22</c:v>
                </c:pt>
                <c:pt idx="381644">
                  <c:v>23847.88</c:v>
                </c:pt>
                <c:pt idx="381645">
                  <c:v>18205.22</c:v>
                </c:pt>
                <c:pt idx="381646">
                  <c:v>18067.849999999999</c:v>
                </c:pt>
                <c:pt idx="381647">
                  <c:v>17132.099999999999</c:v>
                </c:pt>
                <c:pt idx="381648">
                  <c:v>23149.88</c:v>
                </c:pt>
                <c:pt idx="381649">
                  <c:v>23398.04</c:v>
                </c:pt>
                <c:pt idx="381650">
                  <c:v>37725.89</c:v>
                </c:pt>
                <c:pt idx="381651">
                  <c:v>29177.57</c:v>
                </c:pt>
                <c:pt idx="381652">
                  <c:v>26565.59</c:v>
                </c:pt>
                <c:pt idx="381653">
                  <c:v>24897.39</c:v>
                </c:pt>
                <c:pt idx="381654">
                  <c:v>25668.95</c:v>
                </c:pt>
                <c:pt idx="381655">
                  <c:v>21151.26</c:v>
                </c:pt>
                <c:pt idx="381656">
                  <c:v>23915.31</c:v>
                </c:pt>
                <c:pt idx="381657">
                  <c:v>27103.69</c:v>
                </c:pt>
                <c:pt idx="381658">
                  <c:v>23032.38</c:v>
                </c:pt>
                <c:pt idx="381659">
                  <c:v>16749.02</c:v>
                </c:pt>
                <c:pt idx="381660">
                  <c:v>17644.53</c:v>
                </c:pt>
                <c:pt idx="381661">
                  <c:v>18074.09</c:v>
                </c:pt>
                <c:pt idx="381662">
                  <c:v>18920.650000000001</c:v>
                </c:pt>
                <c:pt idx="381663">
                  <c:v>19010</c:v>
                </c:pt>
                <c:pt idx="381664">
                  <c:v>17838.509999999998</c:v>
                </c:pt>
                <c:pt idx="381665">
                  <c:v>19250.59</c:v>
                </c:pt>
                <c:pt idx="381666">
                  <c:v>22756.9</c:v>
                </c:pt>
                <c:pt idx="381667">
                  <c:v>24179.89</c:v>
                </c:pt>
                <c:pt idx="381668">
                  <c:v>19810.89</c:v>
                </c:pt>
                <c:pt idx="381669">
                  <c:v>20311.560000000001</c:v>
                </c:pt>
                <c:pt idx="381670">
                  <c:v>19976.8</c:v>
                </c:pt>
                <c:pt idx="381671">
                  <c:v>17285.05</c:v>
                </c:pt>
                <c:pt idx="381672">
                  <c:v>16877.96</c:v>
                </c:pt>
                <c:pt idx="381673">
                  <c:v>15859.15</c:v>
                </c:pt>
                <c:pt idx="381674">
                  <c:v>15777.58</c:v>
                </c:pt>
                <c:pt idx="381675">
                  <c:v>20198.189999999999</c:v>
                </c:pt>
                <c:pt idx="381676">
                  <c:v>19443.41</c:v>
                </c:pt>
                <c:pt idx="381677">
                  <c:v>30671.22</c:v>
                </c:pt>
                <c:pt idx="381678">
                  <c:v>19900.82</c:v>
                </c:pt>
                <c:pt idx="381679">
                  <c:v>21185.08</c:v>
                </c:pt>
                <c:pt idx="381680">
                  <c:v>23322.45</c:v>
                </c:pt>
                <c:pt idx="381681">
                  <c:v>18780.62</c:v>
                </c:pt>
                <c:pt idx="381682">
                  <c:v>25911.119999999999</c:v>
                </c:pt>
                <c:pt idx="381683">
                  <c:v>20854.05</c:v>
                </c:pt>
                <c:pt idx="381684">
                  <c:v>22329.19</c:v>
                </c:pt>
                <c:pt idx="381685">
                  <c:v>26942.68</c:v>
                </c:pt>
                <c:pt idx="381686">
                  <c:v>26750.82</c:v>
                </c:pt>
                <c:pt idx="381687">
                  <c:v>4163.09</c:v>
                </c:pt>
                <c:pt idx="381688">
                  <c:v>4664.9799999999996</c:v>
                </c:pt>
                <c:pt idx="381689">
                  <c:v>5400.14</c:v>
                </c:pt>
                <c:pt idx="381690">
                  <c:v>3976.68</c:v>
                </c:pt>
                <c:pt idx="381691">
                  <c:v>4411.79</c:v>
                </c:pt>
                <c:pt idx="381692">
                  <c:v>5642.15</c:v>
                </c:pt>
                <c:pt idx="381693">
                  <c:v>3855.2</c:v>
                </c:pt>
                <c:pt idx="381694">
                  <c:v>2594.1799999999998</c:v>
                </c:pt>
                <c:pt idx="381695">
                  <c:v>4910.04</c:v>
                </c:pt>
                <c:pt idx="381696">
                  <c:v>3260.95</c:v>
                </c:pt>
                <c:pt idx="381697">
                  <c:v>4029.8</c:v>
                </c:pt>
                <c:pt idx="381698">
                  <c:v>2992.93</c:v>
                </c:pt>
                <c:pt idx="381699">
                  <c:v>6277.46</c:v>
                </c:pt>
                <c:pt idx="381700">
                  <c:v>6461.56</c:v>
                </c:pt>
                <c:pt idx="381701">
                  <c:v>4695.84</c:v>
                </c:pt>
                <c:pt idx="381702">
                  <c:v>6281.55</c:v>
                </c:pt>
                <c:pt idx="381703">
                  <c:v>5478.83</c:v>
                </c:pt>
                <c:pt idx="381704">
                  <c:v>6019.29</c:v>
                </c:pt>
                <c:pt idx="381705">
                  <c:v>5243.19</c:v>
                </c:pt>
                <c:pt idx="381706">
                  <c:v>7185.77</c:v>
                </c:pt>
                <c:pt idx="381707">
                  <c:v>6345.28</c:v>
                </c:pt>
                <c:pt idx="381708">
                  <c:v>9646.2000000000007</c:v>
                </c:pt>
                <c:pt idx="381709">
                  <c:v>6498.17</c:v>
                </c:pt>
                <c:pt idx="381710">
                  <c:v>5562.09</c:v>
                </c:pt>
                <c:pt idx="381711">
                  <c:v>4416.13</c:v>
                </c:pt>
                <c:pt idx="381712">
                  <c:v>6603.14</c:v>
                </c:pt>
                <c:pt idx="381713">
                  <c:v>7027.84</c:v>
                </c:pt>
                <c:pt idx="381714">
                  <c:v>5468.52</c:v>
                </c:pt>
                <c:pt idx="381715">
                  <c:v>4756.22</c:v>
                </c:pt>
                <c:pt idx="381716">
                  <c:v>6243.65</c:v>
                </c:pt>
                <c:pt idx="381717">
                  <c:v>4739.6400000000003</c:v>
                </c:pt>
                <c:pt idx="381718">
                  <c:v>6221.24</c:v>
                </c:pt>
                <c:pt idx="381719">
                  <c:v>3248.81</c:v>
                </c:pt>
                <c:pt idx="381720">
                  <c:v>5470.35</c:v>
                </c:pt>
                <c:pt idx="381721">
                  <c:v>4307.3</c:v>
                </c:pt>
                <c:pt idx="381722">
                  <c:v>3764.36</c:v>
                </c:pt>
                <c:pt idx="381723">
                  <c:v>4340.99</c:v>
                </c:pt>
                <c:pt idx="381724">
                  <c:v>4117.4399999999996</c:v>
                </c:pt>
                <c:pt idx="381725">
                  <c:v>2792.22</c:v>
                </c:pt>
                <c:pt idx="381726">
                  <c:v>4878.43</c:v>
                </c:pt>
                <c:pt idx="381727">
                  <c:v>3733.89</c:v>
                </c:pt>
                <c:pt idx="381728">
                  <c:v>3814.35</c:v>
                </c:pt>
                <c:pt idx="381729">
                  <c:v>30356.37</c:v>
                </c:pt>
                <c:pt idx="381730">
                  <c:v>3662.71</c:v>
                </c:pt>
                <c:pt idx="381731">
                  <c:v>5843.98</c:v>
                </c:pt>
                <c:pt idx="381732">
                  <c:v>13096.63</c:v>
                </c:pt>
                <c:pt idx="381733">
                  <c:v>27619.87</c:v>
                </c:pt>
                <c:pt idx="381734">
                  <c:v>2886.51</c:v>
                </c:pt>
                <c:pt idx="381735">
                  <c:v>3205.44</c:v>
                </c:pt>
                <c:pt idx="381736">
                  <c:v>2162.64</c:v>
                </c:pt>
                <c:pt idx="381737">
                  <c:v>1623.16</c:v>
                </c:pt>
                <c:pt idx="381738">
                  <c:v>3836.57</c:v>
                </c:pt>
                <c:pt idx="381739">
                  <c:v>2450.65</c:v>
                </c:pt>
                <c:pt idx="381740">
                  <c:v>3714.32</c:v>
                </c:pt>
                <c:pt idx="381741">
                  <c:v>4691.3999999999996</c:v>
                </c:pt>
                <c:pt idx="381742">
                  <c:v>3079.96</c:v>
                </c:pt>
                <c:pt idx="381743">
                  <c:v>5580.08</c:v>
                </c:pt>
                <c:pt idx="381744">
                  <c:v>5073.7299999999996</c:v>
                </c:pt>
                <c:pt idx="381745">
                  <c:v>3520.9</c:v>
                </c:pt>
                <c:pt idx="381746">
                  <c:v>3375.74</c:v>
                </c:pt>
                <c:pt idx="381747">
                  <c:v>4331.51</c:v>
                </c:pt>
                <c:pt idx="381748">
                  <c:v>2821.25</c:v>
                </c:pt>
                <c:pt idx="381749">
                  <c:v>4525.63</c:v>
                </c:pt>
                <c:pt idx="381750">
                  <c:v>5252.33</c:v>
                </c:pt>
                <c:pt idx="381751">
                  <c:v>3609.97</c:v>
                </c:pt>
                <c:pt idx="381752">
                  <c:v>6394.09</c:v>
                </c:pt>
                <c:pt idx="381753">
                  <c:v>5346.3</c:v>
                </c:pt>
                <c:pt idx="381754">
                  <c:v>6279.09</c:v>
                </c:pt>
                <c:pt idx="381755">
                  <c:v>6080.46</c:v>
                </c:pt>
                <c:pt idx="381756">
                  <c:v>4315.57</c:v>
                </c:pt>
                <c:pt idx="381757">
                  <c:v>6856.25</c:v>
                </c:pt>
                <c:pt idx="381758">
                  <c:v>6859.11</c:v>
                </c:pt>
                <c:pt idx="381759">
                  <c:v>4950.6499999999996</c:v>
                </c:pt>
                <c:pt idx="381760">
                  <c:v>4711.54</c:v>
                </c:pt>
                <c:pt idx="381761">
                  <c:v>8284.65</c:v>
                </c:pt>
                <c:pt idx="381762">
                  <c:v>4712.97</c:v>
                </c:pt>
                <c:pt idx="381763">
                  <c:v>7100.6</c:v>
                </c:pt>
                <c:pt idx="381764">
                  <c:v>5249.09</c:v>
                </c:pt>
                <c:pt idx="381765">
                  <c:v>5583.88</c:v>
                </c:pt>
                <c:pt idx="381766">
                  <c:v>6286.77</c:v>
                </c:pt>
                <c:pt idx="381767">
                  <c:v>3600.83</c:v>
                </c:pt>
                <c:pt idx="381768">
                  <c:v>5166.99</c:v>
                </c:pt>
                <c:pt idx="381769">
                  <c:v>4039.11</c:v>
                </c:pt>
                <c:pt idx="381770">
                  <c:v>5629.79</c:v>
                </c:pt>
                <c:pt idx="381771">
                  <c:v>3550.24</c:v>
                </c:pt>
                <c:pt idx="381772">
                  <c:v>3756.87</c:v>
                </c:pt>
                <c:pt idx="381773">
                  <c:v>4018.32</c:v>
                </c:pt>
                <c:pt idx="381774">
                  <c:v>4603.71</c:v>
                </c:pt>
                <c:pt idx="381775">
                  <c:v>5218.6400000000003</c:v>
                </c:pt>
                <c:pt idx="381776">
                  <c:v>3268.43</c:v>
                </c:pt>
                <c:pt idx="381777">
                  <c:v>4910.41</c:v>
                </c:pt>
                <c:pt idx="381778">
                  <c:v>4147.87</c:v>
                </c:pt>
                <c:pt idx="381779">
                  <c:v>3757.81</c:v>
                </c:pt>
                <c:pt idx="381780">
                  <c:v>3817.32</c:v>
                </c:pt>
                <c:pt idx="381781">
                  <c:v>24368.880000000001</c:v>
                </c:pt>
                <c:pt idx="381782">
                  <c:v>3524.57</c:v>
                </c:pt>
                <c:pt idx="381783">
                  <c:v>5170.67</c:v>
                </c:pt>
                <c:pt idx="381784">
                  <c:v>10032.92</c:v>
                </c:pt>
                <c:pt idx="381785">
                  <c:v>16181.8</c:v>
                </c:pt>
                <c:pt idx="381786">
                  <c:v>5849.23</c:v>
                </c:pt>
                <c:pt idx="381787">
                  <c:v>4223.25</c:v>
                </c:pt>
                <c:pt idx="381788">
                  <c:v>2337.7199999999998</c:v>
                </c:pt>
                <c:pt idx="381789">
                  <c:v>1904.02</c:v>
                </c:pt>
                <c:pt idx="381790">
                  <c:v>2241.0100000000002</c:v>
                </c:pt>
                <c:pt idx="381791">
                  <c:v>2543.62</c:v>
                </c:pt>
                <c:pt idx="381792">
                  <c:v>3646.64</c:v>
                </c:pt>
                <c:pt idx="381793">
                  <c:v>4026.43</c:v>
                </c:pt>
                <c:pt idx="381794">
                  <c:v>5433.53</c:v>
                </c:pt>
                <c:pt idx="381795">
                  <c:v>3828.98</c:v>
                </c:pt>
                <c:pt idx="381796">
                  <c:v>3322.76</c:v>
                </c:pt>
                <c:pt idx="381797">
                  <c:v>3572.06</c:v>
                </c:pt>
                <c:pt idx="381798">
                  <c:v>2177.73</c:v>
                </c:pt>
                <c:pt idx="381799">
                  <c:v>3833.99</c:v>
                </c:pt>
                <c:pt idx="381800">
                  <c:v>4297.66</c:v>
                </c:pt>
                <c:pt idx="381801">
                  <c:v>5721.78</c:v>
                </c:pt>
                <c:pt idx="381802">
                  <c:v>2864.87</c:v>
                </c:pt>
                <c:pt idx="381803">
                  <c:v>3517.97</c:v>
                </c:pt>
                <c:pt idx="381804">
                  <c:v>4362.32</c:v>
                </c:pt>
                <c:pt idx="381805">
                  <c:v>4546.78</c:v>
                </c:pt>
                <c:pt idx="381806">
                  <c:v>6006.4</c:v>
                </c:pt>
                <c:pt idx="381807">
                  <c:v>3731.23</c:v>
                </c:pt>
                <c:pt idx="381808">
                  <c:v>4076.87</c:v>
                </c:pt>
                <c:pt idx="381809">
                  <c:v>5815.22</c:v>
                </c:pt>
                <c:pt idx="381810">
                  <c:v>8209.0300000000007</c:v>
                </c:pt>
                <c:pt idx="381811">
                  <c:v>5240.28</c:v>
                </c:pt>
                <c:pt idx="381812">
                  <c:v>4457.62</c:v>
                </c:pt>
                <c:pt idx="381813">
                  <c:v>5421.68</c:v>
                </c:pt>
                <c:pt idx="381814">
                  <c:v>5894.3</c:v>
                </c:pt>
                <c:pt idx="381815">
                  <c:v>5367.64</c:v>
                </c:pt>
                <c:pt idx="381816">
                  <c:v>6184.1</c:v>
                </c:pt>
                <c:pt idx="381817">
                  <c:v>5005.8999999999996</c:v>
                </c:pt>
                <c:pt idx="381818">
                  <c:v>4836.57</c:v>
                </c:pt>
                <c:pt idx="381819">
                  <c:v>5155.93</c:v>
                </c:pt>
                <c:pt idx="381820">
                  <c:v>3698.32</c:v>
                </c:pt>
                <c:pt idx="381821">
                  <c:v>4023.46</c:v>
                </c:pt>
                <c:pt idx="381822">
                  <c:v>4604.68</c:v>
                </c:pt>
                <c:pt idx="381823">
                  <c:v>4511.07</c:v>
                </c:pt>
                <c:pt idx="381824">
                  <c:v>2727.41</c:v>
                </c:pt>
                <c:pt idx="381825">
                  <c:v>4268.8599999999997</c:v>
                </c:pt>
                <c:pt idx="381826">
                  <c:v>4701.1499999999996</c:v>
                </c:pt>
                <c:pt idx="381827">
                  <c:v>2867.98</c:v>
                </c:pt>
                <c:pt idx="381828">
                  <c:v>3411.52</c:v>
                </c:pt>
                <c:pt idx="381829">
                  <c:v>3191.19</c:v>
                </c:pt>
                <c:pt idx="381830">
                  <c:v>16832.560000000001</c:v>
                </c:pt>
                <c:pt idx="381831">
                  <c:v>17766.740000000002</c:v>
                </c:pt>
                <c:pt idx="381832">
                  <c:v>17655.13</c:v>
                </c:pt>
                <c:pt idx="381833">
                  <c:v>16979.48</c:v>
                </c:pt>
                <c:pt idx="381834">
                  <c:v>17556.52</c:v>
                </c:pt>
                <c:pt idx="381835">
                  <c:v>21408.28</c:v>
                </c:pt>
                <c:pt idx="381836">
                  <c:v>23611.040000000001</c:v>
                </c:pt>
                <c:pt idx="381837">
                  <c:v>22899.11</c:v>
                </c:pt>
                <c:pt idx="381838">
                  <c:v>36906.370000000003</c:v>
                </c:pt>
                <c:pt idx="381839">
                  <c:v>31716.43</c:v>
                </c:pt>
                <c:pt idx="381840">
                  <c:v>25548.63</c:v>
                </c:pt>
                <c:pt idx="381841">
                  <c:v>25573.51</c:v>
                </c:pt>
                <c:pt idx="381842">
                  <c:v>24523.9</c:v>
                </c:pt>
                <c:pt idx="381843">
                  <c:v>25596.35</c:v>
                </c:pt>
                <c:pt idx="381844">
                  <c:v>22094.27</c:v>
                </c:pt>
                <c:pt idx="381845">
                  <c:v>26660.81</c:v>
                </c:pt>
                <c:pt idx="381846">
                  <c:v>35969.800000000003</c:v>
                </c:pt>
                <c:pt idx="381847">
                  <c:v>38986.65</c:v>
                </c:pt>
                <c:pt idx="381848">
                  <c:v>33306.379999999997</c:v>
                </c:pt>
                <c:pt idx="381849">
                  <c:v>28566.799999999999</c:v>
                </c:pt>
                <c:pt idx="381850">
                  <c:v>32637.39</c:v>
                </c:pt>
                <c:pt idx="381851">
                  <c:v>32159.56</c:v>
                </c:pt>
                <c:pt idx="381852">
                  <c:v>28303.91</c:v>
                </c:pt>
                <c:pt idx="381853">
                  <c:v>29561.43</c:v>
                </c:pt>
                <c:pt idx="381854">
                  <c:v>28616.06</c:v>
                </c:pt>
                <c:pt idx="381855">
                  <c:v>26781.54</c:v>
                </c:pt>
                <c:pt idx="381856">
                  <c:v>28676.37</c:v>
                </c:pt>
                <c:pt idx="381857">
                  <c:v>26574.1</c:v>
                </c:pt>
                <c:pt idx="381858">
                  <c:v>31945.81</c:v>
                </c:pt>
                <c:pt idx="381859">
                  <c:v>29961.34</c:v>
                </c:pt>
                <c:pt idx="381860">
                  <c:v>27179.38</c:v>
                </c:pt>
                <c:pt idx="381861">
                  <c:v>26853.57</c:v>
                </c:pt>
                <c:pt idx="381862">
                  <c:v>23859.68</c:v>
                </c:pt>
                <c:pt idx="381863">
                  <c:v>23934.23</c:v>
                </c:pt>
                <c:pt idx="381864">
                  <c:v>21197.14</c:v>
                </c:pt>
                <c:pt idx="381865">
                  <c:v>20992.92</c:v>
                </c:pt>
                <c:pt idx="381866">
                  <c:v>20375.52</c:v>
                </c:pt>
                <c:pt idx="381867">
                  <c:v>20304.14</c:v>
                </c:pt>
                <c:pt idx="381868">
                  <c:v>18443.7</c:v>
                </c:pt>
                <c:pt idx="381869">
                  <c:v>19134.669999999998</c:v>
                </c:pt>
                <c:pt idx="381870">
                  <c:v>28351.73</c:v>
                </c:pt>
                <c:pt idx="381871">
                  <c:v>32731.69</c:v>
                </c:pt>
                <c:pt idx="381872">
                  <c:v>103567.57</c:v>
                </c:pt>
                <c:pt idx="381873">
                  <c:v>55449.72</c:v>
                </c:pt>
                <c:pt idx="381874">
                  <c:v>94058.44</c:v>
                </c:pt>
                <c:pt idx="381875">
                  <c:v>132557.37</c:v>
                </c:pt>
                <c:pt idx="381876">
                  <c:v>180250.69</c:v>
                </c:pt>
                <c:pt idx="381877">
                  <c:v>25085.48</c:v>
                </c:pt>
                <c:pt idx="381878">
                  <c:v>15502.69</c:v>
                </c:pt>
                <c:pt idx="381879">
                  <c:v>12462.02</c:v>
                </c:pt>
                <c:pt idx="381880">
                  <c:v>16222.87</c:v>
                </c:pt>
                <c:pt idx="381881">
                  <c:v>16171.97</c:v>
                </c:pt>
                <c:pt idx="381882">
                  <c:v>17839.45</c:v>
                </c:pt>
                <c:pt idx="381883">
                  <c:v>17285.759999999998</c:v>
                </c:pt>
                <c:pt idx="381884">
                  <c:v>24063.89</c:v>
                </c:pt>
                <c:pt idx="381885">
                  <c:v>20417.45</c:v>
                </c:pt>
                <c:pt idx="381886">
                  <c:v>20656.03</c:v>
                </c:pt>
                <c:pt idx="381887">
                  <c:v>19302.759999999998</c:v>
                </c:pt>
                <c:pt idx="381888">
                  <c:v>24578.880000000001</c:v>
                </c:pt>
                <c:pt idx="381889">
                  <c:v>24894.25</c:v>
                </c:pt>
                <c:pt idx="381890">
                  <c:v>25187.23</c:v>
                </c:pt>
                <c:pt idx="381891">
                  <c:v>25469.38</c:v>
                </c:pt>
                <c:pt idx="381892">
                  <c:v>28527.57</c:v>
                </c:pt>
                <c:pt idx="381893">
                  <c:v>39702.879999999997</c:v>
                </c:pt>
                <c:pt idx="381894">
                  <c:v>33586.53</c:v>
                </c:pt>
                <c:pt idx="381895">
                  <c:v>25765.27</c:v>
                </c:pt>
                <c:pt idx="381896">
                  <c:v>32397.32</c:v>
                </c:pt>
                <c:pt idx="381897">
                  <c:v>29217.7</c:v>
                </c:pt>
                <c:pt idx="381898">
                  <c:v>30430.98</c:v>
                </c:pt>
                <c:pt idx="381899">
                  <c:v>36771.56</c:v>
                </c:pt>
                <c:pt idx="381900">
                  <c:v>41834.400000000001</c:v>
                </c:pt>
                <c:pt idx="381901">
                  <c:v>38631.25</c:v>
                </c:pt>
                <c:pt idx="381902">
                  <c:v>31400.92</c:v>
                </c:pt>
                <c:pt idx="381903">
                  <c:v>42285.279999999999</c:v>
                </c:pt>
                <c:pt idx="381904">
                  <c:v>36678.22</c:v>
                </c:pt>
                <c:pt idx="381905">
                  <c:v>32185.85</c:v>
                </c:pt>
                <c:pt idx="381906">
                  <c:v>32826.910000000003</c:v>
                </c:pt>
                <c:pt idx="381907">
                  <c:v>26983.06</c:v>
                </c:pt>
                <c:pt idx="381908">
                  <c:v>28928.2</c:v>
                </c:pt>
                <c:pt idx="381909">
                  <c:v>26449.64</c:v>
                </c:pt>
                <c:pt idx="381910">
                  <c:v>32174.33</c:v>
                </c:pt>
                <c:pt idx="381911">
                  <c:v>31021.13</c:v>
                </c:pt>
                <c:pt idx="381912">
                  <c:v>28357.41</c:v>
                </c:pt>
                <c:pt idx="381913">
                  <c:v>31210.720000000001</c:v>
                </c:pt>
                <c:pt idx="381914">
                  <c:v>24889.19</c:v>
                </c:pt>
                <c:pt idx="381915">
                  <c:v>22819</c:v>
                </c:pt>
                <c:pt idx="381916">
                  <c:v>20079.32</c:v>
                </c:pt>
                <c:pt idx="381917">
                  <c:v>25947.26</c:v>
                </c:pt>
                <c:pt idx="381918">
                  <c:v>23129.08</c:v>
                </c:pt>
                <c:pt idx="381919">
                  <c:v>22390.639999999999</c:v>
                </c:pt>
                <c:pt idx="381920">
                  <c:v>23659.18</c:v>
                </c:pt>
                <c:pt idx="381921">
                  <c:v>24091.45</c:v>
                </c:pt>
                <c:pt idx="381922">
                  <c:v>31130.17</c:v>
                </c:pt>
                <c:pt idx="381923">
                  <c:v>31925.41</c:v>
                </c:pt>
                <c:pt idx="381924">
                  <c:v>104922.7</c:v>
                </c:pt>
                <c:pt idx="381925">
                  <c:v>53366.55</c:v>
                </c:pt>
                <c:pt idx="381926">
                  <c:v>84794.49</c:v>
                </c:pt>
                <c:pt idx="381927">
                  <c:v>122715.44</c:v>
                </c:pt>
                <c:pt idx="381928">
                  <c:v>173739.94</c:v>
                </c:pt>
                <c:pt idx="381929">
                  <c:v>45659.44</c:v>
                </c:pt>
                <c:pt idx="381930">
                  <c:v>17098.47</c:v>
                </c:pt>
                <c:pt idx="381931">
                  <c:v>14104.97</c:v>
                </c:pt>
                <c:pt idx="381932">
                  <c:v>16103.45</c:v>
                </c:pt>
                <c:pt idx="381933">
                  <c:v>15617.63</c:v>
                </c:pt>
                <c:pt idx="381934">
                  <c:v>17356.48</c:v>
                </c:pt>
                <c:pt idx="381935">
                  <c:v>19861.73</c:v>
                </c:pt>
                <c:pt idx="381936">
                  <c:v>21797.14</c:v>
                </c:pt>
                <c:pt idx="381937">
                  <c:v>19789.78</c:v>
                </c:pt>
                <c:pt idx="381938">
                  <c:v>20556.3</c:v>
                </c:pt>
                <c:pt idx="381939">
                  <c:v>27060.98</c:v>
                </c:pt>
                <c:pt idx="381940">
                  <c:v>32328.03</c:v>
                </c:pt>
                <c:pt idx="381941">
                  <c:v>33233.68</c:v>
                </c:pt>
                <c:pt idx="381942">
                  <c:v>36447.78</c:v>
                </c:pt>
                <c:pt idx="381943">
                  <c:v>46104.43</c:v>
                </c:pt>
                <c:pt idx="381944">
                  <c:v>41286.69</c:v>
                </c:pt>
                <c:pt idx="381945">
                  <c:v>30415.31</c:v>
                </c:pt>
                <c:pt idx="381946">
                  <c:v>34062.94</c:v>
                </c:pt>
                <c:pt idx="381947">
                  <c:v>31523.97</c:v>
                </c:pt>
                <c:pt idx="381948">
                  <c:v>31785.81</c:v>
                </c:pt>
                <c:pt idx="381949">
                  <c:v>31909.39</c:v>
                </c:pt>
                <c:pt idx="381950">
                  <c:v>37692.22</c:v>
                </c:pt>
                <c:pt idx="381951">
                  <c:v>42039.68</c:v>
                </c:pt>
                <c:pt idx="381952">
                  <c:v>41842.300000000003</c:v>
                </c:pt>
                <c:pt idx="381953">
                  <c:v>41899.74</c:v>
                </c:pt>
                <c:pt idx="381954">
                  <c:v>40526.99</c:v>
                </c:pt>
                <c:pt idx="381955">
                  <c:v>43374.51</c:v>
                </c:pt>
                <c:pt idx="381956">
                  <c:v>43157.58</c:v>
                </c:pt>
                <c:pt idx="381957">
                  <c:v>33743.46</c:v>
                </c:pt>
                <c:pt idx="381958">
                  <c:v>31899.43</c:v>
                </c:pt>
                <c:pt idx="381959">
                  <c:v>31304.33</c:v>
                </c:pt>
                <c:pt idx="381960">
                  <c:v>32470</c:v>
                </c:pt>
                <c:pt idx="381961">
                  <c:v>32151.54</c:v>
                </c:pt>
                <c:pt idx="381962">
                  <c:v>36486.480000000003</c:v>
                </c:pt>
                <c:pt idx="381963">
                  <c:v>34822.85</c:v>
                </c:pt>
                <c:pt idx="381964">
                  <c:v>33881.480000000003</c:v>
                </c:pt>
                <c:pt idx="381965">
                  <c:v>33824.589999999997</c:v>
                </c:pt>
                <c:pt idx="381966">
                  <c:v>27732.75</c:v>
                </c:pt>
                <c:pt idx="381967">
                  <c:v>26402.55</c:v>
                </c:pt>
                <c:pt idx="381968">
                  <c:v>26239.360000000001</c:v>
                </c:pt>
                <c:pt idx="381969">
                  <c:v>26094.1</c:v>
                </c:pt>
                <c:pt idx="381970">
                  <c:v>27285.1</c:v>
                </c:pt>
                <c:pt idx="381971">
                  <c:v>22202.43</c:v>
                </c:pt>
                <c:pt idx="381972">
                  <c:v>22784.76</c:v>
                </c:pt>
                <c:pt idx="381973">
                  <c:v>33626.800000000003</c:v>
                </c:pt>
                <c:pt idx="381974">
                  <c:v>29875.96</c:v>
                </c:pt>
                <c:pt idx="381975">
                  <c:v>29638.49</c:v>
                </c:pt>
                <c:pt idx="381976">
                  <c:v>30525.3</c:v>
                </c:pt>
                <c:pt idx="381977">
                  <c:v>32971.01</c:v>
                </c:pt>
                <c:pt idx="381978">
                  <c:v>30709.3</c:v>
                </c:pt>
                <c:pt idx="381979">
                  <c:v>28803.07</c:v>
                </c:pt>
                <c:pt idx="381980">
                  <c:v>30358.959999999999</c:v>
                </c:pt>
                <c:pt idx="381981">
                  <c:v>33728.61</c:v>
                </c:pt>
                <c:pt idx="381982">
                  <c:v>30330.15</c:v>
                </c:pt>
                <c:pt idx="381983">
                  <c:v>31032.63</c:v>
                </c:pt>
                <c:pt idx="381984">
                  <c:v>29613.67</c:v>
                </c:pt>
                <c:pt idx="381985">
                  <c:v>31772.84</c:v>
                </c:pt>
                <c:pt idx="381986">
                  <c:v>31485.14</c:v>
                </c:pt>
                <c:pt idx="381987">
                  <c:v>30402.62</c:v>
                </c:pt>
                <c:pt idx="381988">
                  <c:v>29882.61</c:v>
                </c:pt>
                <c:pt idx="381989">
                  <c:v>31958.18</c:v>
                </c:pt>
                <c:pt idx="381990">
                  <c:v>30273.96</c:v>
                </c:pt>
                <c:pt idx="381991">
                  <c:v>29039.57</c:v>
                </c:pt>
                <c:pt idx="381992">
                  <c:v>30459.89</c:v>
                </c:pt>
                <c:pt idx="381993">
                  <c:v>29260.58</c:v>
                </c:pt>
                <c:pt idx="381994">
                  <c:v>32193.29</c:v>
                </c:pt>
                <c:pt idx="381995">
                  <c:v>30694.75</c:v>
                </c:pt>
                <c:pt idx="381996">
                  <c:v>31237.41</c:v>
                </c:pt>
                <c:pt idx="381997">
                  <c:v>29258.92</c:v>
                </c:pt>
                <c:pt idx="381998">
                  <c:v>30089.919999999998</c:v>
                </c:pt>
                <c:pt idx="381999">
                  <c:v>33306.68</c:v>
                </c:pt>
                <c:pt idx="382000">
                  <c:v>29409.47</c:v>
                </c:pt>
                <c:pt idx="382001">
                  <c:v>31947.360000000001</c:v>
                </c:pt>
                <c:pt idx="382002">
                  <c:v>29578.93</c:v>
                </c:pt>
                <c:pt idx="382003">
                  <c:v>31936.78</c:v>
                </c:pt>
                <c:pt idx="382004">
                  <c:v>31829.19</c:v>
                </c:pt>
                <c:pt idx="382005">
                  <c:v>30341.64</c:v>
                </c:pt>
                <c:pt idx="382006">
                  <c:v>30036.3</c:v>
                </c:pt>
                <c:pt idx="382007">
                  <c:v>30467.360000000001</c:v>
                </c:pt>
                <c:pt idx="382008">
                  <c:v>32831.25</c:v>
                </c:pt>
                <c:pt idx="382009">
                  <c:v>31592.19</c:v>
                </c:pt>
                <c:pt idx="382010">
                  <c:v>31439.71</c:v>
                </c:pt>
                <c:pt idx="382011">
                  <c:v>31759.040000000001</c:v>
                </c:pt>
                <c:pt idx="382012">
                  <c:v>32255.95</c:v>
                </c:pt>
                <c:pt idx="382013">
                  <c:v>33259.31</c:v>
                </c:pt>
                <c:pt idx="382014">
                  <c:v>34465.050000000003</c:v>
                </c:pt>
                <c:pt idx="382015">
                  <c:v>35219.870000000003</c:v>
                </c:pt>
                <c:pt idx="382016">
                  <c:v>33057.32</c:v>
                </c:pt>
                <c:pt idx="382017">
                  <c:v>35605.53</c:v>
                </c:pt>
                <c:pt idx="382018">
                  <c:v>40591.550000000003</c:v>
                </c:pt>
                <c:pt idx="382019">
                  <c:v>55168.2</c:v>
                </c:pt>
                <c:pt idx="382020">
                  <c:v>28177.41</c:v>
                </c:pt>
                <c:pt idx="382021">
                  <c:v>35016.85</c:v>
                </c:pt>
                <c:pt idx="382022">
                  <c:v>32192.98</c:v>
                </c:pt>
                <c:pt idx="382023">
                  <c:v>33173.300000000003</c:v>
                </c:pt>
                <c:pt idx="382024">
                  <c:v>30170.83</c:v>
                </c:pt>
                <c:pt idx="382025">
                  <c:v>35864.620000000003</c:v>
                </c:pt>
                <c:pt idx="382026">
                  <c:v>32812.120000000003</c:v>
                </c:pt>
                <c:pt idx="382027">
                  <c:v>35214.239999999998</c:v>
                </c:pt>
                <c:pt idx="382028">
                  <c:v>32896.33</c:v>
                </c:pt>
                <c:pt idx="382029">
                  <c:v>35936.6</c:v>
                </c:pt>
                <c:pt idx="382030">
                  <c:v>32945.46</c:v>
                </c:pt>
                <c:pt idx="382031">
                  <c:v>32276.82</c:v>
                </c:pt>
                <c:pt idx="382032">
                  <c:v>34133.300000000003</c:v>
                </c:pt>
                <c:pt idx="382033">
                  <c:v>35229.230000000003</c:v>
                </c:pt>
                <c:pt idx="382034">
                  <c:v>35049.410000000003</c:v>
                </c:pt>
                <c:pt idx="382035">
                  <c:v>33186.11</c:v>
                </c:pt>
                <c:pt idx="382036">
                  <c:v>34974.129999999997</c:v>
                </c:pt>
                <c:pt idx="382037">
                  <c:v>33817.56</c:v>
                </c:pt>
                <c:pt idx="382038">
                  <c:v>34795.879999999997</c:v>
                </c:pt>
                <c:pt idx="382039">
                  <c:v>32141.89</c:v>
                </c:pt>
                <c:pt idx="382040">
                  <c:v>36102.339999999997</c:v>
                </c:pt>
                <c:pt idx="382041">
                  <c:v>34770.93</c:v>
                </c:pt>
                <c:pt idx="382042">
                  <c:v>32512.19</c:v>
                </c:pt>
                <c:pt idx="382043">
                  <c:v>31570.92</c:v>
                </c:pt>
                <c:pt idx="382044">
                  <c:v>31735.19</c:v>
                </c:pt>
                <c:pt idx="382045">
                  <c:v>32369.84</c:v>
                </c:pt>
                <c:pt idx="382046">
                  <c:v>35255.78</c:v>
                </c:pt>
                <c:pt idx="382047">
                  <c:v>31441.05</c:v>
                </c:pt>
                <c:pt idx="382048">
                  <c:v>30309.45</c:v>
                </c:pt>
                <c:pt idx="382049">
                  <c:v>33905.86</c:v>
                </c:pt>
                <c:pt idx="382050">
                  <c:v>31397.3</c:v>
                </c:pt>
                <c:pt idx="382051">
                  <c:v>33861.85</c:v>
                </c:pt>
                <c:pt idx="382052">
                  <c:v>32660.83</c:v>
                </c:pt>
                <c:pt idx="382053">
                  <c:v>32005.74</c:v>
                </c:pt>
                <c:pt idx="382054">
                  <c:v>32345.23</c:v>
                </c:pt>
                <c:pt idx="382055">
                  <c:v>35119.370000000003</c:v>
                </c:pt>
                <c:pt idx="382056">
                  <c:v>34772.769999999997</c:v>
                </c:pt>
                <c:pt idx="382057">
                  <c:v>34259.449999999997</c:v>
                </c:pt>
                <c:pt idx="382058">
                  <c:v>32737.86</c:v>
                </c:pt>
                <c:pt idx="382059">
                  <c:v>31811.41</c:v>
                </c:pt>
                <c:pt idx="382060">
                  <c:v>34740.980000000003</c:v>
                </c:pt>
                <c:pt idx="382061">
                  <c:v>33991.31</c:v>
                </c:pt>
                <c:pt idx="382062">
                  <c:v>33195.15</c:v>
                </c:pt>
                <c:pt idx="382063">
                  <c:v>35234.35</c:v>
                </c:pt>
                <c:pt idx="382064">
                  <c:v>36472.51</c:v>
                </c:pt>
                <c:pt idx="382065">
                  <c:v>36419.93</c:v>
                </c:pt>
                <c:pt idx="382066">
                  <c:v>35671.47</c:v>
                </c:pt>
                <c:pt idx="382067">
                  <c:v>35938.11</c:v>
                </c:pt>
                <c:pt idx="382068">
                  <c:v>34825.81</c:v>
                </c:pt>
                <c:pt idx="382069">
                  <c:v>38782.089999999997</c:v>
                </c:pt>
                <c:pt idx="382070">
                  <c:v>40037.49</c:v>
                </c:pt>
                <c:pt idx="382071">
                  <c:v>51548.86</c:v>
                </c:pt>
                <c:pt idx="382072">
                  <c:v>33541.79</c:v>
                </c:pt>
                <c:pt idx="382073">
                  <c:v>35391.47</c:v>
                </c:pt>
                <c:pt idx="382074">
                  <c:v>31936.21</c:v>
                </c:pt>
                <c:pt idx="382075">
                  <c:v>35165.03</c:v>
                </c:pt>
                <c:pt idx="382076">
                  <c:v>32673.86</c:v>
                </c:pt>
                <c:pt idx="382077">
                  <c:v>35818.42</c:v>
                </c:pt>
                <c:pt idx="382078">
                  <c:v>34239.040000000001</c:v>
                </c:pt>
                <c:pt idx="382079">
                  <c:v>37454</c:v>
                </c:pt>
                <c:pt idx="382080">
                  <c:v>35841.660000000003</c:v>
                </c:pt>
                <c:pt idx="382081">
                  <c:v>35668.42</c:v>
                </c:pt>
                <c:pt idx="382082">
                  <c:v>36495.870000000003</c:v>
                </c:pt>
                <c:pt idx="382083">
                  <c:v>32494.26</c:v>
                </c:pt>
                <c:pt idx="382084">
                  <c:v>33022.47</c:v>
                </c:pt>
                <c:pt idx="382085">
                  <c:v>34508.639999999999</c:v>
                </c:pt>
                <c:pt idx="382086">
                  <c:v>36003.1</c:v>
                </c:pt>
                <c:pt idx="382087">
                  <c:v>32968.379999999997</c:v>
                </c:pt>
                <c:pt idx="382088">
                  <c:v>32428.21</c:v>
                </c:pt>
                <c:pt idx="382089">
                  <c:v>32182.97</c:v>
                </c:pt>
                <c:pt idx="382090">
                  <c:v>35205.97</c:v>
                </c:pt>
                <c:pt idx="382091">
                  <c:v>31450.06</c:v>
                </c:pt>
                <c:pt idx="382092">
                  <c:v>32855.33</c:v>
                </c:pt>
                <c:pt idx="382093">
                  <c:v>34789.31</c:v>
                </c:pt>
                <c:pt idx="382094">
                  <c:v>35160.239999999998</c:v>
                </c:pt>
                <c:pt idx="382095">
                  <c:v>34192.79</c:v>
                </c:pt>
                <c:pt idx="382096">
                  <c:v>34209.279999999999</c:v>
                </c:pt>
                <c:pt idx="382097">
                  <c:v>33559.94</c:v>
                </c:pt>
                <c:pt idx="382098">
                  <c:v>34442.61</c:v>
                </c:pt>
                <c:pt idx="382099">
                  <c:v>35767.839999999997</c:v>
                </c:pt>
                <c:pt idx="382100">
                  <c:v>35438.46</c:v>
                </c:pt>
                <c:pt idx="382101">
                  <c:v>34157.93</c:v>
                </c:pt>
                <c:pt idx="382102">
                  <c:v>34445.65</c:v>
                </c:pt>
                <c:pt idx="382103">
                  <c:v>37242.81</c:v>
                </c:pt>
                <c:pt idx="382104">
                  <c:v>37014.879999999997</c:v>
                </c:pt>
                <c:pt idx="382105">
                  <c:v>37727.120000000003</c:v>
                </c:pt>
                <c:pt idx="382106">
                  <c:v>35906</c:v>
                </c:pt>
                <c:pt idx="382107">
                  <c:v>35837.300000000003</c:v>
                </c:pt>
                <c:pt idx="382108">
                  <c:v>37782.25</c:v>
                </c:pt>
                <c:pt idx="382109">
                  <c:v>35261.33</c:v>
                </c:pt>
                <c:pt idx="382110">
                  <c:v>34750.04</c:v>
                </c:pt>
                <c:pt idx="382111">
                  <c:v>35481.599999999999</c:v>
                </c:pt>
                <c:pt idx="382112">
                  <c:v>37346.370000000003</c:v>
                </c:pt>
                <c:pt idx="382113">
                  <c:v>37150.769999999997</c:v>
                </c:pt>
                <c:pt idx="382114">
                  <c:v>38437.730000000003</c:v>
                </c:pt>
                <c:pt idx="382115">
                  <c:v>36680.47</c:v>
                </c:pt>
                <c:pt idx="382116">
                  <c:v>16119.05</c:v>
                </c:pt>
                <c:pt idx="382117">
                  <c:v>15559.66</c:v>
                </c:pt>
                <c:pt idx="382118">
                  <c:v>14010.06</c:v>
                </c:pt>
                <c:pt idx="382119">
                  <c:v>14974.57</c:v>
                </c:pt>
                <c:pt idx="382120">
                  <c:v>17639.189999999999</c:v>
                </c:pt>
                <c:pt idx="382121">
                  <c:v>16754</c:v>
                </c:pt>
                <c:pt idx="382122">
                  <c:v>17278.07</c:v>
                </c:pt>
                <c:pt idx="382123">
                  <c:v>18575.37</c:v>
                </c:pt>
                <c:pt idx="382124">
                  <c:v>25982.93</c:v>
                </c:pt>
                <c:pt idx="382125">
                  <c:v>26727.59</c:v>
                </c:pt>
                <c:pt idx="382126">
                  <c:v>27219.61</c:v>
                </c:pt>
                <c:pt idx="382127">
                  <c:v>23541.34</c:v>
                </c:pt>
                <c:pt idx="382128">
                  <c:v>25147.279999999999</c:v>
                </c:pt>
                <c:pt idx="382129">
                  <c:v>24313.8</c:v>
                </c:pt>
                <c:pt idx="382130">
                  <c:v>28241.71</c:v>
                </c:pt>
                <c:pt idx="382131">
                  <c:v>35660.35</c:v>
                </c:pt>
                <c:pt idx="382132">
                  <c:v>50507.01</c:v>
                </c:pt>
                <c:pt idx="382133">
                  <c:v>48609.87</c:v>
                </c:pt>
                <c:pt idx="382134">
                  <c:v>41781.68</c:v>
                </c:pt>
                <c:pt idx="382135">
                  <c:v>45520.68</c:v>
                </c:pt>
                <c:pt idx="382136">
                  <c:v>47514.54</c:v>
                </c:pt>
                <c:pt idx="382137">
                  <c:v>51815.77</c:v>
                </c:pt>
                <c:pt idx="382138">
                  <c:v>43267.02</c:v>
                </c:pt>
                <c:pt idx="382139">
                  <c:v>46193.48</c:v>
                </c:pt>
                <c:pt idx="382140">
                  <c:v>40101.22</c:v>
                </c:pt>
                <c:pt idx="382141">
                  <c:v>38496.51</c:v>
                </c:pt>
                <c:pt idx="382142">
                  <c:v>41423.86</c:v>
                </c:pt>
                <c:pt idx="382143">
                  <c:v>44361.64</c:v>
                </c:pt>
                <c:pt idx="382144">
                  <c:v>37537.269999999997</c:v>
                </c:pt>
                <c:pt idx="382145">
                  <c:v>36562.28</c:v>
                </c:pt>
                <c:pt idx="382146">
                  <c:v>44155.58</c:v>
                </c:pt>
                <c:pt idx="382147">
                  <c:v>35946.639999999999</c:v>
                </c:pt>
                <c:pt idx="382148">
                  <c:v>30248.799999999999</c:v>
                </c:pt>
                <c:pt idx="382149">
                  <c:v>24665.32</c:v>
                </c:pt>
                <c:pt idx="382150">
                  <c:v>25770.12</c:v>
                </c:pt>
                <c:pt idx="382151">
                  <c:v>24122.38</c:v>
                </c:pt>
                <c:pt idx="382152">
                  <c:v>24320.76</c:v>
                </c:pt>
                <c:pt idx="382153">
                  <c:v>31967.74</c:v>
                </c:pt>
                <c:pt idx="382154">
                  <c:v>15897.53</c:v>
                </c:pt>
                <c:pt idx="382155">
                  <c:v>25995.45</c:v>
                </c:pt>
                <c:pt idx="382156">
                  <c:v>22770.33</c:v>
                </c:pt>
                <c:pt idx="382157">
                  <c:v>18606.73</c:v>
                </c:pt>
                <c:pt idx="382158">
                  <c:v>27280.58</c:v>
                </c:pt>
                <c:pt idx="382159">
                  <c:v>18071.79</c:v>
                </c:pt>
                <c:pt idx="382160">
                  <c:v>22371.38</c:v>
                </c:pt>
                <c:pt idx="382161">
                  <c:v>29921.02</c:v>
                </c:pt>
                <c:pt idx="382162">
                  <c:v>46468.92</c:v>
                </c:pt>
                <c:pt idx="382163">
                  <c:v>15358.6</c:v>
                </c:pt>
                <c:pt idx="382164">
                  <c:v>17081.939999999999</c:v>
                </c:pt>
                <c:pt idx="382165">
                  <c:v>15328.54</c:v>
                </c:pt>
                <c:pt idx="382166">
                  <c:v>15640.83</c:v>
                </c:pt>
                <c:pt idx="382167">
                  <c:v>13327.29</c:v>
                </c:pt>
                <c:pt idx="382168">
                  <c:v>15098.43</c:v>
                </c:pt>
                <c:pt idx="382169">
                  <c:v>12644.15</c:v>
                </c:pt>
                <c:pt idx="382170">
                  <c:v>17807.099999999999</c:v>
                </c:pt>
                <c:pt idx="382171">
                  <c:v>18375.12</c:v>
                </c:pt>
                <c:pt idx="382172">
                  <c:v>18333.63</c:v>
                </c:pt>
                <c:pt idx="382173">
                  <c:v>19495.61</c:v>
                </c:pt>
                <c:pt idx="382174">
                  <c:v>23245.54</c:v>
                </c:pt>
                <c:pt idx="382175">
                  <c:v>26088.01</c:v>
                </c:pt>
                <c:pt idx="382176">
                  <c:v>27609.15</c:v>
                </c:pt>
                <c:pt idx="382177">
                  <c:v>27368.22</c:v>
                </c:pt>
                <c:pt idx="382178">
                  <c:v>27042.28</c:v>
                </c:pt>
                <c:pt idx="382179">
                  <c:v>29839.34</c:v>
                </c:pt>
                <c:pt idx="382180">
                  <c:v>26087.13</c:v>
                </c:pt>
                <c:pt idx="382181">
                  <c:v>28554.41</c:v>
                </c:pt>
                <c:pt idx="382182">
                  <c:v>32602.05</c:v>
                </c:pt>
                <c:pt idx="382183">
                  <c:v>32512.7</c:v>
                </c:pt>
                <c:pt idx="382184">
                  <c:v>42478.44</c:v>
                </c:pt>
                <c:pt idx="382185">
                  <c:v>51266.91</c:v>
                </c:pt>
                <c:pt idx="382186">
                  <c:v>46241.99</c:v>
                </c:pt>
                <c:pt idx="382187">
                  <c:v>52574.48</c:v>
                </c:pt>
                <c:pt idx="382188">
                  <c:v>51557.94</c:v>
                </c:pt>
                <c:pt idx="382189">
                  <c:v>61699.51</c:v>
                </c:pt>
                <c:pt idx="382190">
                  <c:v>60690.16</c:v>
                </c:pt>
                <c:pt idx="382191">
                  <c:v>46326.01</c:v>
                </c:pt>
                <c:pt idx="382192">
                  <c:v>43906.6</c:v>
                </c:pt>
                <c:pt idx="382193">
                  <c:v>44977.85</c:v>
                </c:pt>
                <c:pt idx="382194">
                  <c:v>45706.53</c:v>
                </c:pt>
                <c:pt idx="382195">
                  <c:v>49187.71</c:v>
                </c:pt>
                <c:pt idx="382196">
                  <c:v>38422.25</c:v>
                </c:pt>
                <c:pt idx="382197">
                  <c:v>39121.4</c:v>
                </c:pt>
                <c:pt idx="382198">
                  <c:v>48418.9</c:v>
                </c:pt>
                <c:pt idx="382199">
                  <c:v>43723.65</c:v>
                </c:pt>
                <c:pt idx="382200">
                  <c:v>30529.77</c:v>
                </c:pt>
                <c:pt idx="382201">
                  <c:v>26990.32</c:v>
                </c:pt>
                <c:pt idx="382202">
                  <c:v>26548.68</c:v>
                </c:pt>
                <c:pt idx="382203">
                  <c:v>26947.74</c:v>
                </c:pt>
                <c:pt idx="382204">
                  <c:v>28738.36</c:v>
                </c:pt>
                <c:pt idx="382205">
                  <c:v>31081.83</c:v>
                </c:pt>
                <c:pt idx="382206">
                  <c:v>24330.75</c:v>
                </c:pt>
                <c:pt idx="382207">
                  <c:v>24313.25</c:v>
                </c:pt>
                <c:pt idx="382208">
                  <c:v>19671</c:v>
                </c:pt>
                <c:pt idx="382209">
                  <c:v>18799.580000000002</c:v>
                </c:pt>
                <c:pt idx="382210">
                  <c:v>37573.480000000003</c:v>
                </c:pt>
                <c:pt idx="382211">
                  <c:v>19829.12</c:v>
                </c:pt>
                <c:pt idx="382212">
                  <c:v>21837.26</c:v>
                </c:pt>
                <c:pt idx="382213">
                  <c:v>28824.240000000002</c:v>
                </c:pt>
                <c:pt idx="382214">
                  <c:v>49714.58</c:v>
                </c:pt>
                <c:pt idx="382215">
                  <c:v>28234.5</c:v>
                </c:pt>
                <c:pt idx="382216">
                  <c:v>18390.5</c:v>
                </c:pt>
                <c:pt idx="382217">
                  <c:v>15843.91</c:v>
                </c:pt>
                <c:pt idx="382218">
                  <c:v>17514.439999999999</c:v>
                </c:pt>
                <c:pt idx="382219">
                  <c:v>16998.05</c:v>
                </c:pt>
                <c:pt idx="382220">
                  <c:v>15876.79</c:v>
                </c:pt>
                <c:pt idx="382221">
                  <c:v>17228.240000000002</c:v>
                </c:pt>
                <c:pt idx="382222">
                  <c:v>17756.240000000002</c:v>
                </c:pt>
                <c:pt idx="382223">
                  <c:v>21091.77</c:v>
                </c:pt>
                <c:pt idx="382224">
                  <c:v>19381.29</c:v>
                </c:pt>
                <c:pt idx="382225">
                  <c:v>24897.88</c:v>
                </c:pt>
                <c:pt idx="382226">
                  <c:v>28816.85</c:v>
                </c:pt>
                <c:pt idx="382227">
                  <c:v>31101.119999999999</c:v>
                </c:pt>
                <c:pt idx="382228">
                  <c:v>34716.129999999997</c:v>
                </c:pt>
                <c:pt idx="382229">
                  <c:v>41929.32</c:v>
                </c:pt>
                <c:pt idx="382230">
                  <c:v>38562.25</c:v>
                </c:pt>
                <c:pt idx="382231">
                  <c:v>32183.41</c:v>
                </c:pt>
                <c:pt idx="382232">
                  <c:v>39806.71</c:v>
                </c:pt>
                <c:pt idx="382233">
                  <c:v>40378.22</c:v>
                </c:pt>
                <c:pt idx="382234">
                  <c:v>41227.11</c:v>
                </c:pt>
                <c:pt idx="382235">
                  <c:v>38313.26</c:v>
                </c:pt>
                <c:pt idx="382236">
                  <c:v>56528.61</c:v>
                </c:pt>
                <c:pt idx="382237">
                  <c:v>61222.12</c:v>
                </c:pt>
                <c:pt idx="382238">
                  <c:v>55692.34</c:v>
                </c:pt>
                <c:pt idx="382239">
                  <c:v>45243.92</c:v>
                </c:pt>
                <c:pt idx="382240">
                  <c:v>51899.69</c:v>
                </c:pt>
                <c:pt idx="382241">
                  <c:v>47468.6</c:v>
                </c:pt>
                <c:pt idx="382242">
                  <c:v>55836.18</c:v>
                </c:pt>
                <c:pt idx="382243">
                  <c:v>38994.1</c:v>
                </c:pt>
                <c:pt idx="382244">
                  <c:v>44248.05</c:v>
                </c:pt>
                <c:pt idx="382245">
                  <c:v>45064.27</c:v>
                </c:pt>
                <c:pt idx="382246">
                  <c:v>43648.92</c:v>
                </c:pt>
                <c:pt idx="382247">
                  <c:v>44511</c:v>
                </c:pt>
                <c:pt idx="382248">
                  <c:v>45316.639999999999</c:v>
                </c:pt>
                <c:pt idx="382249">
                  <c:v>43051.96</c:v>
                </c:pt>
                <c:pt idx="382250">
                  <c:v>55270.77</c:v>
                </c:pt>
                <c:pt idx="382251">
                  <c:v>50738.98</c:v>
                </c:pt>
                <c:pt idx="382252">
                  <c:v>36061.35</c:v>
                </c:pt>
                <c:pt idx="382253">
                  <c:v>35557.72</c:v>
                </c:pt>
                <c:pt idx="382254">
                  <c:v>34392.83</c:v>
                </c:pt>
                <c:pt idx="382255">
                  <c:v>35417.29</c:v>
                </c:pt>
                <c:pt idx="382256">
                  <c:v>39314.660000000003</c:v>
                </c:pt>
                <c:pt idx="382257">
                  <c:v>40359.06</c:v>
                </c:pt>
                <c:pt idx="382258">
                  <c:v>24740.34</c:v>
                </c:pt>
                <c:pt idx="382259">
                  <c:v>10397.540000000001</c:v>
                </c:pt>
                <c:pt idx="382260">
                  <c:v>12132.92</c:v>
                </c:pt>
                <c:pt idx="382261">
                  <c:v>12245.67</c:v>
                </c:pt>
                <c:pt idx="382262">
                  <c:v>14289.4</c:v>
                </c:pt>
                <c:pt idx="382263">
                  <c:v>11739.05</c:v>
                </c:pt>
                <c:pt idx="382264">
                  <c:v>11498.47</c:v>
                </c:pt>
                <c:pt idx="382265">
                  <c:v>12863.69</c:v>
                </c:pt>
                <c:pt idx="382266">
                  <c:v>13126</c:v>
                </c:pt>
                <c:pt idx="382267">
                  <c:v>13025.59</c:v>
                </c:pt>
                <c:pt idx="382268">
                  <c:v>12556.82</c:v>
                </c:pt>
                <c:pt idx="382269">
                  <c:v>11768.05</c:v>
                </c:pt>
                <c:pt idx="382270">
                  <c:v>12284.22</c:v>
                </c:pt>
                <c:pt idx="382271">
                  <c:v>11134.27</c:v>
                </c:pt>
                <c:pt idx="382272">
                  <c:v>13125.78</c:v>
                </c:pt>
                <c:pt idx="382273">
                  <c:v>13075.75</c:v>
                </c:pt>
                <c:pt idx="382274">
                  <c:v>14138.17</c:v>
                </c:pt>
                <c:pt idx="382275">
                  <c:v>16799.54</c:v>
                </c:pt>
                <c:pt idx="382276">
                  <c:v>16255.81</c:v>
                </c:pt>
                <c:pt idx="382277">
                  <c:v>15073.26</c:v>
                </c:pt>
                <c:pt idx="382278">
                  <c:v>17162.73</c:v>
                </c:pt>
                <c:pt idx="382279">
                  <c:v>16191.91</c:v>
                </c:pt>
                <c:pt idx="382280">
                  <c:v>17823.849999999999</c:v>
                </c:pt>
                <c:pt idx="382281">
                  <c:v>16752.13</c:v>
                </c:pt>
                <c:pt idx="382282">
                  <c:v>15630.01</c:v>
                </c:pt>
                <c:pt idx="382283">
                  <c:v>16831.240000000002</c:v>
                </c:pt>
                <c:pt idx="382284">
                  <c:v>16693.86</c:v>
                </c:pt>
                <c:pt idx="382285">
                  <c:v>17292.88</c:v>
                </c:pt>
                <c:pt idx="382286">
                  <c:v>17186.349999999999</c:v>
                </c:pt>
                <c:pt idx="382287">
                  <c:v>15052.33</c:v>
                </c:pt>
                <c:pt idx="382288">
                  <c:v>13312.73</c:v>
                </c:pt>
                <c:pt idx="382289">
                  <c:v>15390.63</c:v>
                </c:pt>
                <c:pt idx="382290">
                  <c:v>16703.78</c:v>
                </c:pt>
                <c:pt idx="382291">
                  <c:v>13463.41</c:v>
                </c:pt>
                <c:pt idx="382292">
                  <c:v>13782.1</c:v>
                </c:pt>
                <c:pt idx="382293">
                  <c:v>13014.37</c:v>
                </c:pt>
                <c:pt idx="382294">
                  <c:v>14891.17</c:v>
                </c:pt>
                <c:pt idx="382295">
                  <c:v>14072.83</c:v>
                </c:pt>
                <c:pt idx="382296">
                  <c:v>16433.43</c:v>
                </c:pt>
                <c:pt idx="382297">
                  <c:v>14193.19</c:v>
                </c:pt>
                <c:pt idx="382298">
                  <c:v>13770.48</c:v>
                </c:pt>
                <c:pt idx="382299">
                  <c:v>15522.18</c:v>
                </c:pt>
                <c:pt idx="382300">
                  <c:v>15107.61</c:v>
                </c:pt>
                <c:pt idx="382301">
                  <c:v>16478.11</c:v>
                </c:pt>
                <c:pt idx="382302">
                  <c:v>12221.07</c:v>
                </c:pt>
                <c:pt idx="382303">
                  <c:v>12847.12</c:v>
                </c:pt>
                <c:pt idx="382304">
                  <c:v>13687.89</c:v>
                </c:pt>
                <c:pt idx="382305">
                  <c:v>19920.54</c:v>
                </c:pt>
                <c:pt idx="382306">
                  <c:v>13249.21</c:v>
                </c:pt>
                <c:pt idx="382307">
                  <c:v>12505.29</c:v>
                </c:pt>
                <c:pt idx="382308">
                  <c:v>15272.7</c:v>
                </c:pt>
                <c:pt idx="382309">
                  <c:v>11596.51</c:v>
                </c:pt>
                <c:pt idx="382310">
                  <c:v>10921.57</c:v>
                </c:pt>
                <c:pt idx="382311">
                  <c:v>16159.87</c:v>
                </c:pt>
                <c:pt idx="382312">
                  <c:v>14254.06</c:v>
                </c:pt>
                <c:pt idx="382313">
                  <c:v>12825.53</c:v>
                </c:pt>
                <c:pt idx="382314">
                  <c:v>12339.78</c:v>
                </c:pt>
                <c:pt idx="382315">
                  <c:v>12481.55</c:v>
                </c:pt>
                <c:pt idx="382316">
                  <c:v>12543.67</c:v>
                </c:pt>
                <c:pt idx="382317">
                  <c:v>13931.78</c:v>
                </c:pt>
                <c:pt idx="382318">
                  <c:v>13086.38</c:v>
                </c:pt>
                <c:pt idx="382319">
                  <c:v>12159.38</c:v>
                </c:pt>
                <c:pt idx="382320">
                  <c:v>12678.04</c:v>
                </c:pt>
                <c:pt idx="382321">
                  <c:v>13333.12</c:v>
                </c:pt>
                <c:pt idx="382322">
                  <c:v>14398.07</c:v>
                </c:pt>
                <c:pt idx="382323">
                  <c:v>12226.05</c:v>
                </c:pt>
                <c:pt idx="382324">
                  <c:v>12331.35</c:v>
                </c:pt>
                <c:pt idx="382325">
                  <c:v>15546.25</c:v>
                </c:pt>
                <c:pt idx="382326">
                  <c:v>14307.87</c:v>
                </c:pt>
                <c:pt idx="382327">
                  <c:v>14119.94</c:v>
                </c:pt>
                <c:pt idx="382328">
                  <c:v>16486.05</c:v>
                </c:pt>
                <c:pt idx="382329">
                  <c:v>15335.08</c:v>
                </c:pt>
                <c:pt idx="382330">
                  <c:v>17386.310000000001</c:v>
                </c:pt>
                <c:pt idx="382331">
                  <c:v>17269.080000000002</c:v>
                </c:pt>
                <c:pt idx="382332">
                  <c:v>18176.650000000001</c:v>
                </c:pt>
                <c:pt idx="382333">
                  <c:v>16645.63</c:v>
                </c:pt>
                <c:pt idx="382334">
                  <c:v>16032.52</c:v>
                </c:pt>
                <c:pt idx="382335">
                  <c:v>17145.21</c:v>
                </c:pt>
                <c:pt idx="382336">
                  <c:v>17049.98</c:v>
                </c:pt>
                <c:pt idx="382337">
                  <c:v>18320.38</c:v>
                </c:pt>
                <c:pt idx="382338">
                  <c:v>16672.3</c:v>
                </c:pt>
                <c:pt idx="382339">
                  <c:v>16316.76</c:v>
                </c:pt>
                <c:pt idx="382340">
                  <c:v>16479.189999999999</c:v>
                </c:pt>
                <c:pt idx="382341">
                  <c:v>16645</c:v>
                </c:pt>
                <c:pt idx="382342">
                  <c:v>17308.21</c:v>
                </c:pt>
                <c:pt idx="382343">
                  <c:v>14706.75</c:v>
                </c:pt>
                <c:pt idx="382344">
                  <c:v>16106.59</c:v>
                </c:pt>
                <c:pt idx="382345">
                  <c:v>16806.12</c:v>
                </c:pt>
                <c:pt idx="382346">
                  <c:v>15133.54</c:v>
                </c:pt>
                <c:pt idx="382347">
                  <c:v>16523.23</c:v>
                </c:pt>
                <c:pt idx="382348">
                  <c:v>16166.77</c:v>
                </c:pt>
                <c:pt idx="382349">
                  <c:v>22289.05</c:v>
                </c:pt>
                <c:pt idx="382350">
                  <c:v>18021.71</c:v>
                </c:pt>
                <c:pt idx="382351">
                  <c:v>13852.62</c:v>
                </c:pt>
                <c:pt idx="382352">
                  <c:v>13167.13</c:v>
                </c:pt>
                <c:pt idx="382353">
                  <c:v>14093.48</c:v>
                </c:pt>
                <c:pt idx="382354">
                  <c:v>13303.42</c:v>
                </c:pt>
                <c:pt idx="382355">
                  <c:v>16003.36</c:v>
                </c:pt>
                <c:pt idx="382356">
                  <c:v>13613.51</c:v>
                </c:pt>
                <c:pt idx="382357">
                  <c:v>23638.76</c:v>
                </c:pt>
                <c:pt idx="382358">
                  <c:v>13639.43</c:v>
                </c:pt>
                <c:pt idx="382359">
                  <c:v>11934.37</c:v>
                </c:pt>
                <c:pt idx="382360">
                  <c:v>10513.57</c:v>
                </c:pt>
                <c:pt idx="382361">
                  <c:v>12504.31</c:v>
                </c:pt>
                <c:pt idx="382362">
                  <c:v>9726.26</c:v>
                </c:pt>
                <c:pt idx="382363">
                  <c:v>12007.78</c:v>
                </c:pt>
                <c:pt idx="382364">
                  <c:v>12424.43</c:v>
                </c:pt>
                <c:pt idx="382365">
                  <c:v>13811.15</c:v>
                </c:pt>
                <c:pt idx="382366">
                  <c:v>12355.97</c:v>
                </c:pt>
                <c:pt idx="382367">
                  <c:v>13196.4</c:v>
                </c:pt>
                <c:pt idx="382368">
                  <c:v>14379.2</c:v>
                </c:pt>
                <c:pt idx="382369">
                  <c:v>14624.73</c:v>
                </c:pt>
                <c:pt idx="382370">
                  <c:v>13413.01</c:v>
                </c:pt>
                <c:pt idx="382371">
                  <c:v>14087.2</c:v>
                </c:pt>
                <c:pt idx="382372">
                  <c:v>14106.11</c:v>
                </c:pt>
                <c:pt idx="382373">
                  <c:v>13934.42</c:v>
                </c:pt>
                <c:pt idx="382374">
                  <c:v>14121.17</c:v>
                </c:pt>
                <c:pt idx="382375">
                  <c:v>14685.33</c:v>
                </c:pt>
                <c:pt idx="382376">
                  <c:v>17747.400000000001</c:v>
                </c:pt>
                <c:pt idx="382377">
                  <c:v>16194.3</c:v>
                </c:pt>
                <c:pt idx="382378">
                  <c:v>14252.99</c:v>
                </c:pt>
                <c:pt idx="382379">
                  <c:v>18260.740000000002</c:v>
                </c:pt>
                <c:pt idx="382380">
                  <c:v>17771.98</c:v>
                </c:pt>
                <c:pt idx="382381">
                  <c:v>16996.060000000001</c:v>
                </c:pt>
                <c:pt idx="382382">
                  <c:v>17242.150000000001</c:v>
                </c:pt>
                <c:pt idx="382383">
                  <c:v>19022.87</c:v>
                </c:pt>
                <c:pt idx="382384">
                  <c:v>20749.509999999998</c:v>
                </c:pt>
                <c:pt idx="382385">
                  <c:v>20942.189999999999</c:v>
                </c:pt>
                <c:pt idx="382386">
                  <c:v>18595.8</c:v>
                </c:pt>
                <c:pt idx="382387">
                  <c:v>17966.900000000001</c:v>
                </c:pt>
                <c:pt idx="382388">
                  <c:v>17697.03</c:v>
                </c:pt>
                <c:pt idx="382389">
                  <c:v>18566.27</c:v>
                </c:pt>
                <c:pt idx="382390">
                  <c:v>19395.41</c:v>
                </c:pt>
                <c:pt idx="382391">
                  <c:v>17722.47</c:v>
                </c:pt>
                <c:pt idx="382392">
                  <c:v>17717.990000000002</c:v>
                </c:pt>
                <c:pt idx="382393">
                  <c:v>18129.330000000002</c:v>
                </c:pt>
                <c:pt idx="382394">
                  <c:v>17651.330000000002</c:v>
                </c:pt>
                <c:pt idx="382395">
                  <c:v>16967.63</c:v>
                </c:pt>
                <c:pt idx="382396">
                  <c:v>16043.84</c:v>
                </c:pt>
                <c:pt idx="382397">
                  <c:v>16733.57</c:v>
                </c:pt>
                <c:pt idx="382398">
                  <c:v>19115.77</c:v>
                </c:pt>
                <c:pt idx="382399">
                  <c:v>19190.310000000001</c:v>
                </c:pt>
                <c:pt idx="382400">
                  <c:v>18836.349999999999</c:v>
                </c:pt>
                <c:pt idx="382401">
                  <c:v>19876.669999999998</c:v>
                </c:pt>
                <c:pt idx="382402">
                  <c:v>12054.83</c:v>
                </c:pt>
                <c:pt idx="382403">
                  <c:v>11334.06</c:v>
                </c:pt>
                <c:pt idx="382404">
                  <c:v>11959.45</c:v>
                </c:pt>
                <c:pt idx="382405">
                  <c:v>12372.57</c:v>
                </c:pt>
                <c:pt idx="382406">
                  <c:v>12768.32</c:v>
                </c:pt>
                <c:pt idx="382407">
                  <c:v>9718.7000000000007</c:v>
                </c:pt>
                <c:pt idx="382408">
                  <c:v>10289.42</c:v>
                </c:pt>
                <c:pt idx="382409">
                  <c:v>9880.86</c:v>
                </c:pt>
                <c:pt idx="382410">
                  <c:v>10443.959999999999</c:v>
                </c:pt>
                <c:pt idx="382411">
                  <c:v>9264.93</c:v>
                </c:pt>
                <c:pt idx="382412">
                  <c:v>10474.51</c:v>
                </c:pt>
                <c:pt idx="382413">
                  <c:v>10530.71</c:v>
                </c:pt>
                <c:pt idx="382414">
                  <c:v>9329.2000000000007</c:v>
                </c:pt>
                <c:pt idx="382415">
                  <c:v>12720.78</c:v>
                </c:pt>
                <c:pt idx="382416">
                  <c:v>9488.09</c:v>
                </c:pt>
                <c:pt idx="382417">
                  <c:v>10938.36</c:v>
                </c:pt>
                <c:pt idx="382418">
                  <c:v>12025.79</c:v>
                </c:pt>
                <c:pt idx="382419">
                  <c:v>14208.25</c:v>
                </c:pt>
                <c:pt idx="382420">
                  <c:v>16968.939999999999</c:v>
                </c:pt>
                <c:pt idx="382421">
                  <c:v>11440.95</c:v>
                </c:pt>
                <c:pt idx="382422">
                  <c:v>15107.99</c:v>
                </c:pt>
                <c:pt idx="382423">
                  <c:v>16138.4</c:v>
                </c:pt>
                <c:pt idx="382424">
                  <c:v>14314.24</c:v>
                </c:pt>
                <c:pt idx="382425">
                  <c:v>14334.21</c:v>
                </c:pt>
                <c:pt idx="382426">
                  <c:v>16405.02</c:v>
                </c:pt>
                <c:pt idx="382427">
                  <c:v>14729.86</c:v>
                </c:pt>
                <c:pt idx="382428">
                  <c:v>15711.9</c:v>
                </c:pt>
                <c:pt idx="382429">
                  <c:v>14788.27</c:v>
                </c:pt>
                <c:pt idx="382430">
                  <c:v>16719.02</c:v>
                </c:pt>
                <c:pt idx="382431">
                  <c:v>14076.83</c:v>
                </c:pt>
                <c:pt idx="382432">
                  <c:v>12256.98</c:v>
                </c:pt>
                <c:pt idx="382433">
                  <c:v>11635.11</c:v>
                </c:pt>
                <c:pt idx="382434">
                  <c:v>9608.36</c:v>
                </c:pt>
                <c:pt idx="382435">
                  <c:v>10178.52</c:v>
                </c:pt>
                <c:pt idx="382436">
                  <c:v>10721.89</c:v>
                </c:pt>
                <c:pt idx="382437">
                  <c:v>11560.09</c:v>
                </c:pt>
                <c:pt idx="382438">
                  <c:v>12219.84</c:v>
                </c:pt>
                <c:pt idx="382439">
                  <c:v>12341.85</c:v>
                </c:pt>
                <c:pt idx="382440">
                  <c:v>14794.56</c:v>
                </c:pt>
                <c:pt idx="382441">
                  <c:v>12647.1</c:v>
                </c:pt>
                <c:pt idx="382442">
                  <c:v>13317.75</c:v>
                </c:pt>
                <c:pt idx="382443">
                  <c:v>14389</c:v>
                </c:pt>
                <c:pt idx="382444">
                  <c:v>19280.650000000001</c:v>
                </c:pt>
                <c:pt idx="382445">
                  <c:v>19133.09</c:v>
                </c:pt>
                <c:pt idx="382446">
                  <c:v>16093.13</c:v>
                </c:pt>
                <c:pt idx="382447">
                  <c:v>14349.69</c:v>
                </c:pt>
                <c:pt idx="382448">
                  <c:v>17815.57</c:v>
                </c:pt>
                <c:pt idx="382449">
                  <c:v>12292.38</c:v>
                </c:pt>
                <c:pt idx="382450">
                  <c:v>17199.11</c:v>
                </c:pt>
                <c:pt idx="382451">
                  <c:v>14503.77</c:v>
                </c:pt>
                <c:pt idx="382452">
                  <c:v>13324.1</c:v>
                </c:pt>
                <c:pt idx="382453">
                  <c:v>11022.94</c:v>
                </c:pt>
                <c:pt idx="382454">
                  <c:v>16889.009999999998</c:v>
                </c:pt>
                <c:pt idx="382455">
                  <c:v>11603.55</c:v>
                </c:pt>
                <c:pt idx="382456">
                  <c:v>10880.53</c:v>
                </c:pt>
                <c:pt idx="382457">
                  <c:v>11138.21</c:v>
                </c:pt>
                <c:pt idx="382458">
                  <c:v>11224.79</c:v>
                </c:pt>
                <c:pt idx="382459">
                  <c:v>10859</c:v>
                </c:pt>
                <c:pt idx="382460">
                  <c:v>10619.52</c:v>
                </c:pt>
                <c:pt idx="382461">
                  <c:v>11100.55</c:v>
                </c:pt>
                <c:pt idx="382462">
                  <c:v>10086.870000000001</c:v>
                </c:pt>
                <c:pt idx="382463">
                  <c:v>9906.4</c:v>
                </c:pt>
                <c:pt idx="382464">
                  <c:v>9974.77</c:v>
                </c:pt>
                <c:pt idx="382465">
                  <c:v>9293.8700000000008</c:v>
                </c:pt>
                <c:pt idx="382466">
                  <c:v>9736.76</c:v>
                </c:pt>
                <c:pt idx="382467">
                  <c:v>11295.47</c:v>
                </c:pt>
                <c:pt idx="382468">
                  <c:v>9523.06</c:v>
                </c:pt>
                <c:pt idx="382469">
                  <c:v>10935.72</c:v>
                </c:pt>
                <c:pt idx="382470">
                  <c:v>9666.69</c:v>
                </c:pt>
                <c:pt idx="382471">
                  <c:v>11521.81</c:v>
                </c:pt>
                <c:pt idx="382472">
                  <c:v>14027.41</c:v>
                </c:pt>
                <c:pt idx="382473">
                  <c:v>12229.03</c:v>
                </c:pt>
                <c:pt idx="382474">
                  <c:v>13249.77</c:v>
                </c:pt>
                <c:pt idx="382475">
                  <c:v>16804.77</c:v>
                </c:pt>
                <c:pt idx="382476">
                  <c:v>18103.14</c:v>
                </c:pt>
                <c:pt idx="382477">
                  <c:v>14452.81</c:v>
                </c:pt>
                <c:pt idx="382478">
                  <c:v>18003.45</c:v>
                </c:pt>
                <c:pt idx="382479">
                  <c:v>16407.68</c:v>
                </c:pt>
                <c:pt idx="382480">
                  <c:v>17392.64</c:v>
                </c:pt>
                <c:pt idx="382481">
                  <c:v>14205.69</c:v>
                </c:pt>
                <c:pt idx="382482">
                  <c:v>16266.49</c:v>
                </c:pt>
                <c:pt idx="382483">
                  <c:v>10612.73</c:v>
                </c:pt>
                <c:pt idx="382484">
                  <c:v>12469.3</c:v>
                </c:pt>
                <c:pt idx="382485">
                  <c:v>11355.01</c:v>
                </c:pt>
                <c:pt idx="382486">
                  <c:v>11447.37</c:v>
                </c:pt>
                <c:pt idx="382487">
                  <c:v>10506.32</c:v>
                </c:pt>
                <c:pt idx="382488">
                  <c:v>10970.35</c:v>
                </c:pt>
                <c:pt idx="382489">
                  <c:v>12021.52</c:v>
                </c:pt>
                <c:pt idx="382490">
                  <c:v>14525.85</c:v>
                </c:pt>
                <c:pt idx="382491">
                  <c:v>12911.04</c:v>
                </c:pt>
                <c:pt idx="382492">
                  <c:v>15424.39</c:v>
                </c:pt>
                <c:pt idx="382493">
                  <c:v>16332.34</c:v>
                </c:pt>
                <c:pt idx="382494">
                  <c:v>14629.75</c:v>
                </c:pt>
                <c:pt idx="382495">
                  <c:v>14529.56</c:v>
                </c:pt>
                <c:pt idx="382496">
                  <c:v>19693.64</c:v>
                </c:pt>
                <c:pt idx="382497">
                  <c:v>19382.439999999999</c:v>
                </c:pt>
                <c:pt idx="382498">
                  <c:v>18690.53</c:v>
                </c:pt>
                <c:pt idx="382499">
                  <c:v>16209.6</c:v>
                </c:pt>
                <c:pt idx="382500">
                  <c:v>18916.36</c:v>
                </c:pt>
                <c:pt idx="382501">
                  <c:v>13060.3</c:v>
                </c:pt>
                <c:pt idx="382502">
                  <c:v>16909.3</c:v>
                </c:pt>
                <c:pt idx="382503">
                  <c:v>11774.41</c:v>
                </c:pt>
                <c:pt idx="382504">
                  <c:v>12351.47</c:v>
                </c:pt>
                <c:pt idx="382505">
                  <c:v>12346.4</c:v>
                </c:pt>
                <c:pt idx="382506">
                  <c:v>12506.86</c:v>
                </c:pt>
                <c:pt idx="382507">
                  <c:v>12258.38</c:v>
                </c:pt>
                <c:pt idx="382508">
                  <c:v>13735.85</c:v>
                </c:pt>
                <c:pt idx="382509">
                  <c:v>13695.32</c:v>
                </c:pt>
                <c:pt idx="382510">
                  <c:v>12597.15</c:v>
                </c:pt>
                <c:pt idx="382511">
                  <c:v>11245.67</c:v>
                </c:pt>
                <c:pt idx="382512">
                  <c:v>10625.61</c:v>
                </c:pt>
                <c:pt idx="382513">
                  <c:v>11979.58</c:v>
                </c:pt>
                <c:pt idx="382514">
                  <c:v>11590.04</c:v>
                </c:pt>
                <c:pt idx="382515">
                  <c:v>11853.32</c:v>
                </c:pt>
                <c:pt idx="382516">
                  <c:v>11493.56</c:v>
                </c:pt>
                <c:pt idx="382517">
                  <c:v>10491.26</c:v>
                </c:pt>
                <c:pt idx="382518">
                  <c:v>12753.77</c:v>
                </c:pt>
                <c:pt idx="382519">
                  <c:v>12258.58</c:v>
                </c:pt>
                <c:pt idx="382520">
                  <c:v>12256.49</c:v>
                </c:pt>
                <c:pt idx="382521">
                  <c:v>12687.54</c:v>
                </c:pt>
                <c:pt idx="382522">
                  <c:v>12690.12</c:v>
                </c:pt>
                <c:pt idx="382523">
                  <c:v>13765.49</c:v>
                </c:pt>
                <c:pt idx="382524">
                  <c:v>16489.150000000001</c:v>
                </c:pt>
                <c:pt idx="382525">
                  <c:v>18736.78</c:v>
                </c:pt>
                <c:pt idx="382526">
                  <c:v>21916.69</c:v>
                </c:pt>
                <c:pt idx="382527">
                  <c:v>23801.46</c:v>
                </c:pt>
                <c:pt idx="382528">
                  <c:v>20931.96</c:v>
                </c:pt>
                <c:pt idx="382529">
                  <c:v>15280.99</c:v>
                </c:pt>
                <c:pt idx="382530">
                  <c:v>17147.53</c:v>
                </c:pt>
                <c:pt idx="382531">
                  <c:v>19794.099999999999</c:v>
                </c:pt>
                <c:pt idx="382532">
                  <c:v>15937.23</c:v>
                </c:pt>
                <c:pt idx="382533">
                  <c:v>17438.09</c:v>
                </c:pt>
                <c:pt idx="382534">
                  <c:v>19018.43</c:v>
                </c:pt>
                <c:pt idx="382535">
                  <c:v>15786.9</c:v>
                </c:pt>
                <c:pt idx="382536">
                  <c:v>13990.11</c:v>
                </c:pt>
                <c:pt idx="382537">
                  <c:v>14283.59</c:v>
                </c:pt>
                <c:pt idx="382538">
                  <c:v>11815.37</c:v>
                </c:pt>
                <c:pt idx="382539">
                  <c:v>12238.18</c:v>
                </c:pt>
                <c:pt idx="382540">
                  <c:v>12522.02</c:v>
                </c:pt>
                <c:pt idx="382541">
                  <c:v>16594.73</c:v>
                </c:pt>
                <c:pt idx="382542">
                  <c:v>16514.89</c:v>
                </c:pt>
                <c:pt idx="382543">
                  <c:v>14749.31</c:v>
                </c:pt>
                <c:pt idx="382544">
                  <c:v>14446.58</c:v>
                </c:pt>
                <c:pt idx="382545">
                  <c:v>3596.52</c:v>
                </c:pt>
                <c:pt idx="382546">
                  <c:v>2577.2199999999998</c:v>
                </c:pt>
                <c:pt idx="382547">
                  <c:v>3261.74</c:v>
                </c:pt>
                <c:pt idx="382548">
                  <c:v>3584.45</c:v>
                </c:pt>
                <c:pt idx="382549">
                  <c:v>3839.37</c:v>
                </c:pt>
                <c:pt idx="382550">
                  <c:v>3998.42</c:v>
                </c:pt>
                <c:pt idx="382551">
                  <c:v>4954.6400000000003</c:v>
                </c:pt>
                <c:pt idx="382552">
                  <c:v>3118.98</c:v>
                </c:pt>
                <c:pt idx="382553">
                  <c:v>4104.4799999999996</c:v>
                </c:pt>
                <c:pt idx="382554">
                  <c:v>4166.34</c:v>
                </c:pt>
                <c:pt idx="382555">
                  <c:v>4086.41</c:v>
                </c:pt>
                <c:pt idx="382556">
                  <c:v>4373.87</c:v>
                </c:pt>
                <c:pt idx="382557">
                  <c:v>3832.05</c:v>
                </c:pt>
                <c:pt idx="382558">
                  <c:v>5035.95</c:v>
                </c:pt>
                <c:pt idx="382559">
                  <c:v>4129.59</c:v>
                </c:pt>
                <c:pt idx="382560">
                  <c:v>4528.51</c:v>
                </c:pt>
                <c:pt idx="382561">
                  <c:v>5203.03</c:v>
                </c:pt>
                <c:pt idx="382562">
                  <c:v>5526.77</c:v>
                </c:pt>
                <c:pt idx="382563">
                  <c:v>5186.4399999999996</c:v>
                </c:pt>
                <c:pt idx="382564">
                  <c:v>4537.92</c:v>
                </c:pt>
                <c:pt idx="382565">
                  <c:v>4372.42</c:v>
                </c:pt>
                <c:pt idx="382566">
                  <c:v>5350.34</c:v>
                </c:pt>
                <c:pt idx="382567">
                  <c:v>5140.41</c:v>
                </c:pt>
                <c:pt idx="382568">
                  <c:v>5385.21</c:v>
                </c:pt>
                <c:pt idx="382569">
                  <c:v>5028.93</c:v>
                </c:pt>
                <c:pt idx="382570">
                  <c:v>5642.33</c:v>
                </c:pt>
                <c:pt idx="382571">
                  <c:v>5892.1</c:v>
                </c:pt>
                <c:pt idx="382572">
                  <c:v>6096.16</c:v>
                </c:pt>
                <c:pt idx="382573">
                  <c:v>5252.36</c:v>
                </c:pt>
                <c:pt idx="382574">
                  <c:v>4565.28</c:v>
                </c:pt>
                <c:pt idx="382575">
                  <c:v>5429.09</c:v>
                </c:pt>
                <c:pt idx="382576">
                  <c:v>4864.79</c:v>
                </c:pt>
                <c:pt idx="382577">
                  <c:v>4333.8999999999996</c:v>
                </c:pt>
                <c:pt idx="382578">
                  <c:v>3749.85</c:v>
                </c:pt>
                <c:pt idx="382579">
                  <c:v>4354.07</c:v>
                </c:pt>
                <c:pt idx="382580">
                  <c:v>4899</c:v>
                </c:pt>
                <c:pt idx="382581">
                  <c:v>3910.16</c:v>
                </c:pt>
                <c:pt idx="382582">
                  <c:v>4477.6899999999996</c:v>
                </c:pt>
                <c:pt idx="382583">
                  <c:v>3525.98</c:v>
                </c:pt>
                <c:pt idx="382584">
                  <c:v>3566.33</c:v>
                </c:pt>
                <c:pt idx="382585">
                  <c:v>3387.36</c:v>
                </c:pt>
                <c:pt idx="382586">
                  <c:v>3301.48</c:v>
                </c:pt>
                <c:pt idx="382587">
                  <c:v>3528.83</c:v>
                </c:pt>
                <c:pt idx="382588">
                  <c:v>2850.78</c:v>
                </c:pt>
                <c:pt idx="382589">
                  <c:v>3028.9</c:v>
                </c:pt>
                <c:pt idx="382590">
                  <c:v>2654.75</c:v>
                </c:pt>
                <c:pt idx="382591">
                  <c:v>2915.8</c:v>
                </c:pt>
                <c:pt idx="382592">
                  <c:v>2927.47</c:v>
                </c:pt>
                <c:pt idx="382593">
                  <c:v>2718.83</c:v>
                </c:pt>
                <c:pt idx="382594">
                  <c:v>3030.91</c:v>
                </c:pt>
                <c:pt idx="382595">
                  <c:v>3004.72</c:v>
                </c:pt>
                <c:pt idx="382596">
                  <c:v>3033.11</c:v>
                </c:pt>
                <c:pt idx="382597">
                  <c:v>3642.63</c:v>
                </c:pt>
                <c:pt idx="382598">
                  <c:v>2809.01</c:v>
                </c:pt>
                <c:pt idx="382599">
                  <c:v>3318.49</c:v>
                </c:pt>
                <c:pt idx="382600">
                  <c:v>3366.98</c:v>
                </c:pt>
                <c:pt idx="382601">
                  <c:v>3680.28</c:v>
                </c:pt>
                <c:pt idx="382602">
                  <c:v>3204.68</c:v>
                </c:pt>
                <c:pt idx="382603">
                  <c:v>5134.37</c:v>
                </c:pt>
                <c:pt idx="382604">
                  <c:v>4527.13</c:v>
                </c:pt>
                <c:pt idx="382605">
                  <c:v>4689.76</c:v>
                </c:pt>
                <c:pt idx="382606">
                  <c:v>3791.14</c:v>
                </c:pt>
                <c:pt idx="382607">
                  <c:v>3957.86</c:v>
                </c:pt>
                <c:pt idx="382608">
                  <c:v>4489.34</c:v>
                </c:pt>
                <c:pt idx="382609">
                  <c:v>4034.52</c:v>
                </c:pt>
                <c:pt idx="382610">
                  <c:v>4768.58</c:v>
                </c:pt>
                <c:pt idx="382611">
                  <c:v>4536.95</c:v>
                </c:pt>
                <c:pt idx="382612">
                  <c:v>4616.97</c:v>
                </c:pt>
                <c:pt idx="382613">
                  <c:v>4328.0600000000004</c:v>
                </c:pt>
                <c:pt idx="382614">
                  <c:v>6067.21</c:v>
                </c:pt>
                <c:pt idx="382615">
                  <c:v>5244.53</c:v>
                </c:pt>
                <c:pt idx="382616">
                  <c:v>5348.18</c:v>
                </c:pt>
                <c:pt idx="382617">
                  <c:v>5599.66</c:v>
                </c:pt>
                <c:pt idx="382618">
                  <c:v>4807.6000000000004</c:v>
                </c:pt>
                <c:pt idx="382619">
                  <c:v>5335.43</c:v>
                </c:pt>
                <c:pt idx="382620">
                  <c:v>5259.76</c:v>
                </c:pt>
                <c:pt idx="382621">
                  <c:v>5092.22</c:v>
                </c:pt>
                <c:pt idx="382622">
                  <c:v>5312.91</c:v>
                </c:pt>
                <c:pt idx="382623">
                  <c:v>5072.41</c:v>
                </c:pt>
                <c:pt idx="382624">
                  <c:v>5561.2</c:v>
                </c:pt>
                <c:pt idx="382625">
                  <c:v>5534.33</c:v>
                </c:pt>
                <c:pt idx="382626">
                  <c:v>4911.2700000000004</c:v>
                </c:pt>
                <c:pt idx="382627">
                  <c:v>4159.3999999999996</c:v>
                </c:pt>
                <c:pt idx="382628">
                  <c:v>4478.9399999999996</c:v>
                </c:pt>
                <c:pt idx="382629">
                  <c:v>4027.38</c:v>
                </c:pt>
                <c:pt idx="382630">
                  <c:v>3417.27</c:v>
                </c:pt>
                <c:pt idx="382631">
                  <c:v>4261.38</c:v>
                </c:pt>
                <c:pt idx="382632">
                  <c:v>4541.45</c:v>
                </c:pt>
                <c:pt idx="382633">
                  <c:v>3752.29</c:v>
                </c:pt>
                <c:pt idx="382634">
                  <c:v>3919.68</c:v>
                </c:pt>
                <c:pt idx="382635">
                  <c:v>3282.37</c:v>
                </c:pt>
                <c:pt idx="382636">
                  <c:v>3649.12</c:v>
                </c:pt>
                <c:pt idx="382637">
                  <c:v>2977.6</c:v>
                </c:pt>
                <c:pt idx="382638">
                  <c:v>3260.67</c:v>
                </c:pt>
                <c:pt idx="382639">
                  <c:v>3442.58</c:v>
                </c:pt>
                <c:pt idx="382640">
                  <c:v>2806.8</c:v>
                </c:pt>
                <c:pt idx="382641">
                  <c:v>2296.4</c:v>
                </c:pt>
                <c:pt idx="382642">
                  <c:v>2866.36</c:v>
                </c:pt>
                <c:pt idx="382643">
                  <c:v>3193.48</c:v>
                </c:pt>
                <c:pt idx="382644">
                  <c:v>3558.09</c:v>
                </c:pt>
                <c:pt idx="382645">
                  <c:v>3492.87</c:v>
                </c:pt>
                <c:pt idx="382646">
                  <c:v>2920.1</c:v>
                </c:pt>
                <c:pt idx="382647">
                  <c:v>2977.76</c:v>
                </c:pt>
                <c:pt idx="382648">
                  <c:v>3465.02</c:v>
                </c:pt>
                <c:pt idx="382649">
                  <c:v>2910.97</c:v>
                </c:pt>
                <c:pt idx="382650">
                  <c:v>3301.78</c:v>
                </c:pt>
                <c:pt idx="382651">
                  <c:v>3137.29</c:v>
                </c:pt>
                <c:pt idx="382652">
                  <c:v>3743.46</c:v>
                </c:pt>
                <c:pt idx="382653">
                  <c:v>3553.21</c:v>
                </c:pt>
                <c:pt idx="382654">
                  <c:v>3982.36</c:v>
                </c:pt>
                <c:pt idx="382655">
                  <c:v>4280.13</c:v>
                </c:pt>
                <c:pt idx="382656">
                  <c:v>4353.9799999999996</c:v>
                </c:pt>
                <c:pt idx="382657">
                  <c:v>4899.88</c:v>
                </c:pt>
                <c:pt idx="382658">
                  <c:v>4923.6099999999997</c:v>
                </c:pt>
                <c:pt idx="382659">
                  <c:v>3585.61</c:v>
                </c:pt>
                <c:pt idx="382660">
                  <c:v>4925.38</c:v>
                </c:pt>
                <c:pt idx="382661">
                  <c:v>4795.47</c:v>
                </c:pt>
                <c:pt idx="382662">
                  <c:v>5728.87</c:v>
                </c:pt>
                <c:pt idx="382663">
                  <c:v>4486.8999999999996</c:v>
                </c:pt>
                <c:pt idx="382664">
                  <c:v>4361.9799999999996</c:v>
                </c:pt>
                <c:pt idx="382665">
                  <c:v>5037.07</c:v>
                </c:pt>
                <c:pt idx="382666">
                  <c:v>5517.6</c:v>
                </c:pt>
                <c:pt idx="382667">
                  <c:v>4798.84</c:v>
                </c:pt>
                <c:pt idx="382668">
                  <c:v>5121.8</c:v>
                </c:pt>
                <c:pt idx="382669">
                  <c:v>5907.5</c:v>
                </c:pt>
                <c:pt idx="382670">
                  <c:v>5060.62</c:v>
                </c:pt>
                <c:pt idx="382671">
                  <c:v>5492.56</c:v>
                </c:pt>
                <c:pt idx="382672">
                  <c:v>5796.76</c:v>
                </c:pt>
                <c:pt idx="382673">
                  <c:v>5270.07</c:v>
                </c:pt>
                <c:pt idx="382674">
                  <c:v>4655.46</c:v>
                </c:pt>
                <c:pt idx="382675">
                  <c:v>5358.07</c:v>
                </c:pt>
                <c:pt idx="382676">
                  <c:v>5650.67</c:v>
                </c:pt>
                <c:pt idx="382677">
                  <c:v>5298.43</c:v>
                </c:pt>
                <c:pt idx="382678">
                  <c:v>4895.47</c:v>
                </c:pt>
                <c:pt idx="382679">
                  <c:v>4529.38</c:v>
                </c:pt>
                <c:pt idx="382680">
                  <c:v>4666.29</c:v>
                </c:pt>
                <c:pt idx="382681">
                  <c:v>4626.4799999999996</c:v>
                </c:pt>
                <c:pt idx="382682">
                  <c:v>4010.43</c:v>
                </c:pt>
                <c:pt idx="382683">
                  <c:v>4341.83</c:v>
                </c:pt>
                <c:pt idx="382684">
                  <c:v>4294.05</c:v>
                </c:pt>
                <c:pt idx="382685">
                  <c:v>3731.08</c:v>
                </c:pt>
                <c:pt idx="382686">
                  <c:v>4842.74</c:v>
                </c:pt>
                <c:pt idx="382687">
                  <c:v>4550.3</c:v>
                </c:pt>
                <c:pt idx="382688">
                  <c:v>30884.82</c:v>
                </c:pt>
                <c:pt idx="382689">
                  <c:v>26483.85</c:v>
                </c:pt>
                <c:pt idx="382690">
                  <c:v>29007.85</c:v>
                </c:pt>
                <c:pt idx="382691">
                  <c:v>29336.06</c:v>
                </c:pt>
                <c:pt idx="382692">
                  <c:v>31025.47</c:v>
                </c:pt>
                <c:pt idx="382693">
                  <c:v>27540.400000000001</c:v>
                </c:pt>
                <c:pt idx="382694">
                  <c:v>27947.57</c:v>
                </c:pt>
                <c:pt idx="382695">
                  <c:v>28461.040000000001</c:v>
                </c:pt>
                <c:pt idx="382696">
                  <c:v>30908.9</c:v>
                </c:pt>
                <c:pt idx="382697">
                  <c:v>28621.07</c:v>
                </c:pt>
                <c:pt idx="382698">
                  <c:v>28691.69</c:v>
                </c:pt>
                <c:pt idx="382699">
                  <c:v>28411.09</c:v>
                </c:pt>
                <c:pt idx="382700">
                  <c:v>29763.919999999998</c:v>
                </c:pt>
                <c:pt idx="382701">
                  <c:v>30993.27</c:v>
                </c:pt>
                <c:pt idx="382702">
                  <c:v>25907.439999999999</c:v>
                </c:pt>
                <c:pt idx="382703">
                  <c:v>28674.82</c:v>
                </c:pt>
                <c:pt idx="382704">
                  <c:v>30441.9</c:v>
                </c:pt>
                <c:pt idx="382705">
                  <c:v>32385.73</c:v>
                </c:pt>
                <c:pt idx="382706">
                  <c:v>30667.74</c:v>
                </c:pt>
                <c:pt idx="382707">
                  <c:v>30646.85</c:v>
                </c:pt>
                <c:pt idx="382708">
                  <c:v>31449.16</c:v>
                </c:pt>
                <c:pt idx="382709">
                  <c:v>35200.370000000003</c:v>
                </c:pt>
                <c:pt idx="382710">
                  <c:v>31437.360000000001</c:v>
                </c:pt>
                <c:pt idx="382711">
                  <c:v>31504.18</c:v>
                </c:pt>
                <c:pt idx="382712">
                  <c:v>33378.339999999997</c:v>
                </c:pt>
                <c:pt idx="382713">
                  <c:v>30944.57</c:v>
                </c:pt>
                <c:pt idx="382714">
                  <c:v>35556.78</c:v>
                </c:pt>
                <c:pt idx="382715">
                  <c:v>33210.879999999997</c:v>
                </c:pt>
                <c:pt idx="382716">
                  <c:v>38444.839999999997</c:v>
                </c:pt>
                <c:pt idx="382717">
                  <c:v>33304.22</c:v>
                </c:pt>
                <c:pt idx="382718">
                  <c:v>35981.32</c:v>
                </c:pt>
                <c:pt idx="382719">
                  <c:v>34494.17</c:v>
                </c:pt>
                <c:pt idx="382720">
                  <c:v>31520.9</c:v>
                </c:pt>
                <c:pt idx="382721">
                  <c:v>31901.37</c:v>
                </c:pt>
                <c:pt idx="382722">
                  <c:v>32399.35</c:v>
                </c:pt>
                <c:pt idx="382723">
                  <c:v>34331.56</c:v>
                </c:pt>
                <c:pt idx="382724">
                  <c:v>32163.86</c:v>
                </c:pt>
                <c:pt idx="382725">
                  <c:v>31097.14</c:v>
                </c:pt>
                <c:pt idx="382726">
                  <c:v>31837.22</c:v>
                </c:pt>
                <c:pt idx="382727">
                  <c:v>32877.519999999997</c:v>
                </c:pt>
                <c:pt idx="382728">
                  <c:v>31404.83</c:v>
                </c:pt>
                <c:pt idx="382729">
                  <c:v>31180.62</c:v>
                </c:pt>
                <c:pt idx="382730">
                  <c:v>31046.76</c:v>
                </c:pt>
                <c:pt idx="382731">
                  <c:v>29432.12</c:v>
                </c:pt>
                <c:pt idx="382732">
                  <c:v>31587.66</c:v>
                </c:pt>
                <c:pt idx="382733">
                  <c:v>29774.53</c:v>
                </c:pt>
                <c:pt idx="382734">
                  <c:v>33250.31</c:v>
                </c:pt>
                <c:pt idx="382735">
                  <c:v>25364.16</c:v>
                </c:pt>
                <c:pt idx="382736">
                  <c:v>34148.620000000003</c:v>
                </c:pt>
                <c:pt idx="382737">
                  <c:v>29523.57</c:v>
                </c:pt>
                <c:pt idx="382738">
                  <c:v>32621.24</c:v>
                </c:pt>
                <c:pt idx="382739">
                  <c:v>28916.04</c:v>
                </c:pt>
                <c:pt idx="382740">
                  <c:v>32395.93</c:v>
                </c:pt>
                <c:pt idx="382741">
                  <c:v>28535.07</c:v>
                </c:pt>
                <c:pt idx="382742">
                  <c:v>30969.94</c:v>
                </c:pt>
                <c:pt idx="382743">
                  <c:v>31014.59</c:v>
                </c:pt>
                <c:pt idx="382744">
                  <c:v>35883.14</c:v>
                </c:pt>
                <c:pt idx="382745">
                  <c:v>30929.91</c:v>
                </c:pt>
                <c:pt idx="382746">
                  <c:v>30371.7</c:v>
                </c:pt>
                <c:pt idx="382747">
                  <c:v>31197.78</c:v>
                </c:pt>
                <c:pt idx="382748">
                  <c:v>32279.52</c:v>
                </c:pt>
                <c:pt idx="382749">
                  <c:v>31148.48</c:v>
                </c:pt>
                <c:pt idx="382750">
                  <c:v>30231.25</c:v>
                </c:pt>
                <c:pt idx="382751">
                  <c:v>30803.01</c:v>
                </c:pt>
                <c:pt idx="382752">
                  <c:v>28739.7</c:v>
                </c:pt>
                <c:pt idx="382753">
                  <c:v>32306.75</c:v>
                </c:pt>
                <c:pt idx="382754">
                  <c:v>27529.25</c:v>
                </c:pt>
                <c:pt idx="382755">
                  <c:v>31348.76</c:v>
                </c:pt>
                <c:pt idx="382756">
                  <c:v>29567.95</c:v>
                </c:pt>
                <c:pt idx="382757">
                  <c:v>32558.46</c:v>
                </c:pt>
                <c:pt idx="382758">
                  <c:v>30373.919999999998</c:v>
                </c:pt>
                <c:pt idx="382759">
                  <c:v>30953.47</c:v>
                </c:pt>
                <c:pt idx="382760">
                  <c:v>29688.32</c:v>
                </c:pt>
                <c:pt idx="382761">
                  <c:v>34786.14</c:v>
                </c:pt>
                <c:pt idx="382762">
                  <c:v>34809.46</c:v>
                </c:pt>
                <c:pt idx="382763">
                  <c:v>33592.49</c:v>
                </c:pt>
                <c:pt idx="382764">
                  <c:v>34783.61</c:v>
                </c:pt>
                <c:pt idx="382765">
                  <c:v>33052.49</c:v>
                </c:pt>
                <c:pt idx="382766">
                  <c:v>37748.449999999997</c:v>
                </c:pt>
                <c:pt idx="382767">
                  <c:v>35479.39</c:v>
                </c:pt>
                <c:pt idx="382768">
                  <c:v>41135.279999999999</c:v>
                </c:pt>
                <c:pt idx="382769">
                  <c:v>37029.61</c:v>
                </c:pt>
                <c:pt idx="382770">
                  <c:v>36381.410000000003</c:v>
                </c:pt>
                <c:pt idx="382771">
                  <c:v>35174.42</c:v>
                </c:pt>
                <c:pt idx="382772">
                  <c:v>32464.16</c:v>
                </c:pt>
                <c:pt idx="382773">
                  <c:v>33117.42</c:v>
                </c:pt>
                <c:pt idx="382774">
                  <c:v>33678.400000000001</c:v>
                </c:pt>
                <c:pt idx="382775">
                  <c:v>37517.24</c:v>
                </c:pt>
                <c:pt idx="382776">
                  <c:v>34211.79</c:v>
                </c:pt>
                <c:pt idx="382777">
                  <c:v>33880.6</c:v>
                </c:pt>
                <c:pt idx="382778">
                  <c:v>33208.85</c:v>
                </c:pt>
                <c:pt idx="382779">
                  <c:v>36194.19</c:v>
                </c:pt>
                <c:pt idx="382780">
                  <c:v>34834.65</c:v>
                </c:pt>
                <c:pt idx="382781">
                  <c:v>31928.91</c:v>
                </c:pt>
                <c:pt idx="382782">
                  <c:v>33279.07</c:v>
                </c:pt>
                <c:pt idx="382783">
                  <c:v>30043.27</c:v>
                </c:pt>
                <c:pt idx="382784">
                  <c:v>30546.27</c:v>
                </c:pt>
                <c:pt idx="382785">
                  <c:v>30961.71</c:v>
                </c:pt>
                <c:pt idx="382786">
                  <c:v>34680.22</c:v>
                </c:pt>
                <c:pt idx="382787">
                  <c:v>28692.41</c:v>
                </c:pt>
                <c:pt idx="382788">
                  <c:v>36547.89</c:v>
                </c:pt>
                <c:pt idx="382789">
                  <c:v>30667.66</c:v>
                </c:pt>
                <c:pt idx="382790">
                  <c:v>30731.89</c:v>
                </c:pt>
                <c:pt idx="382791">
                  <c:v>29367.78</c:v>
                </c:pt>
                <c:pt idx="382792">
                  <c:v>33085.99</c:v>
                </c:pt>
                <c:pt idx="382793">
                  <c:v>30306.75</c:v>
                </c:pt>
                <c:pt idx="382794">
                  <c:v>32189.15</c:v>
                </c:pt>
                <c:pt idx="382795">
                  <c:v>30722.27</c:v>
                </c:pt>
                <c:pt idx="382796">
                  <c:v>32517.84</c:v>
                </c:pt>
                <c:pt idx="382797">
                  <c:v>31386.04</c:v>
                </c:pt>
                <c:pt idx="382798">
                  <c:v>32063.06</c:v>
                </c:pt>
                <c:pt idx="382799">
                  <c:v>30544.720000000001</c:v>
                </c:pt>
                <c:pt idx="382800">
                  <c:v>31352.49</c:v>
                </c:pt>
                <c:pt idx="382801">
                  <c:v>34670.519999999997</c:v>
                </c:pt>
                <c:pt idx="382802">
                  <c:v>30246.95</c:v>
                </c:pt>
                <c:pt idx="382803">
                  <c:v>32391.49</c:v>
                </c:pt>
                <c:pt idx="382804">
                  <c:v>31186.35</c:v>
                </c:pt>
                <c:pt idx="382805">
                  <c:v>33206.480000000003</c:v>
                </c:pt>
                <c:pt idx="382806">
                  <c:v>30556.99</c:v>
                </c:pt>
                <c:pt idx="382807">
                  <c:v>30053.54</c:v>
                </c:pt>
                <c:pt idx="382808">
                  <c:v>33897.65</c:v>
                </c:pt>
                <c:pt idx="382809">
                  <c:v>31763.9</c:v>
                </c:pt>
                <c:pt idx="382810">
                  <c:v>34187.370000000003</c:v>
                </c:pt>
                <c:pt idx="382811">
                  <c:v>32329.01</c:v>
                </c:pt>
                <c:pt idx="382812">
                  <c:v>33636.550000000003</c:v>
                </c:pt>
                <c:pt idx="382813">
                  <c:v>32927.25</c:v>
                </c:pt>
                <c:pt idx="382814">
                  <c:v>36988.44</c:v>
                </c:pt>
                <c:pt idx="382815">
                  <c:v>35641.96</c:v>
                </c:pt>
                <c:pt idx="382816">
                  <c:v>35796.83</c:v>
                </c:pt>
                <c:pt idx="382817">
                  <c:v>36035.93</c:v>
                </c:pt>
                <c:pt idx="382818">
                  <c:v>40578.120000000003</c:v>
                </c:pt>
                <c:pt idx="382819">
                  <c:v>39602.120000000003</c:v>
                </c:pt>
                <c:pt idx="382820">
                  <c:v>43607.48</c:v>
                </c:pt>
                <c:pt idx="382821">
                  <c:v>39283.35</c:v>
                </c:pt>
                <c:pt idx="382822">
                  <c:v>38501.980000000003</c:v>
                </c:pt>
                <c:pt idx="382823">
                  <c:v>38469.129999999997</c:v>
                </c:pt>
                <c:pt idx="382824">
                  <c:v>35737.43</c:v>
                </c:pt>
                <c:pt idx="382825">
                  <c:v>34250.400000000001</c:v>
                </c:pt>
                <c:pt idx="382826">
                  <c:v>34675.699999999997</c:v>
                </c:pt>
                <c:pt idx="382827">
                  <c:v>37473.81</c:v>
                </c:pt>
                <c:pt idx="382828">
                  <c:v>37064.54</c:v>
                </c:pt>
                <c:pt idx="382829">
                  <c:v>36061.03</c:v>
                </c:pt>
                <c:pt idx="382830">
                  <c:v>34076.71</c:v>
                </c:pt>
                <c:pt idx="382831">
                  <c:v>13263.25</c:v>
                </c:pt>
                <c:pt idx="382832">
                  <c:v>14620.48</c:v>
                </c:pt>
                <c:pt idx="382833">
                  <c:v>14473.98</c:v>
                </c:pt>
                <c:pt idx="382834">
                  <c:v>12779.05</c:v>
                </c:pt>
                <c:pt idx="382835">
                  <c:v>14867.08</c:v>
                </c:pt>
                <c:pt idx="382836">
                  <c:v>15119.54</c:v>
                </c:pt>
                <c:pt idx="382837">
                  <c:v>13305.35</c:v>
                </c:pt>
                <c:pt idx="382838">
                  <c:v>12848.22</c:v>
                </c:pt>
                <c:pt idx="382839">
                  <c:v>15821.46</c:v>
                </c:pt>
                <c:pt idx="382840">
                  <c:v>14689.82</c:v>
                </c:pt>
                <c:pt idx="382841">
                  <c:v>11758.28</c:v>
                </c:pt>
                <c:pt idx="382842">
                  <c:v>11828.16</c:v>
                </c:pt>
                <c:pt idx="382843">
                  <c:v>13056.65</c:v>
                </c:pt>
                <c:pt idx="382844">
                  <c:v>15765.82</c:v>
                </c:pt>
                <c:pt idx="382845">
                  <c:v>15588.32</c:v>
                </c:pt>
                <c:pt idx="382846">
                  <c:v>13186.88</c:v>
                </c:pt>
                <c:pt idx="382847">
                  <c:v>14560.92</c:v>
                </c:pt>
                <c:pt idx="382848">
                  <c:v>17183.29</c:v>
                </c:pt>
                <c:pt idx="382849">
                  <c:v>14813.2</c:v>
                </c:pt>
                <c:pt idx="382850">
                  <c:v>14835.66</c:v>
                </c:pt>
                <c:pt idx="382851">
                  <c:v>14462.49</c:v>
                </c:pt>
                <c:pt idx="382852">
                  <c:v>15817.1</c:v>
                </c:pt>
                <c:pt idx="382853">
                  <c:v>14158.18</c:v>
                </c:pt>
                <c:pt idx="382854">
                  <c:v>12685.02</c:v>
                </c:pt>
                <c:pt idx="382855">
                  <c:v>13507.62</c:v>
                </c:pt>
                <c:pt idx="382856">
                  <c:v>15810.29</c:v>
                </c:pt>
                <c:pt idx="382857">
                  <c:v>18133.099999999999</c:v>
                </c:pt>
                <c:pt idx="382858">
                  <c:v>20279.39</c:v>
                </c:pt>
                <c:pt idx="382859">
                  <c:v>20443.86</c:v>
                </c:pt>
                <c:pt idx="382860">
                  <c:v>13972.92</c:v>
                </c:pt>
                <c:pt idx="382861">
                  <c:v>16151.12</c:v>
                </c:pt>
                <c:pt idx="382862">
                  <c:v>15183.33</c:v>
                </c:pt>
                <c:pt idx="382863">
                  <c:v>13191.14</c:v>
                </c:pt>
                <c:pt idx="382864">
                  <c:v>13676.45</c:v>
                </c:pt>
                <c:pt idx="382865">
                  <c:v>15316.25</c:v>
                </c:pt>
                <c:pt idx="382866">
                  <c:v>14242.8</c:v>
                </c:pt>
                <c:pt idx="382867">
                  <c:v>14346.24</c:v>
                </c:pt>
                <c:pt idx="382868">
                  <c:v>14845.08</c:v>
                </c:pt>
                <c:pt idx="382869">
                  <c:v>15354.06</c:v>
                </c:pt>
                <c:pt idx="382870">
                  <c:v>16457.62</c:v>
                </c:pt>
                <c:pt idx="382871">
                  <c:v>16072.2</c:v>
                </c:pt>
                <c:pt idx="382872">
                  <c:v>20979.53</c:v>
                </c:pt>
                <c:pt idx="382873">
                  <c:v>48375.46</c:v>
                </c:pt>
                <c:pt idx="382874">
                  <c:v>18781.560000000001</c:v>
                </c:pt>
                <c:pt idx="382875">
                  <c:v>25955.16</c:v>
                </c:pt>
                <c:pt idx="382876">
                  <c:v>32385.62</c:v>
                </c:pt>
                <c:pt idx="382877">
                  <c:v>55112.2</c:v>
                </c:pt>
                <c:pt idx="382878">
                  <c:v>16241.92</c:v>
                </c:pt>
                <c:pt idx="382879">
                  <c:v>13970.99</c:v>
                </c:pt>
                <c:pt idx="382880">
                  <c:v>12430.19</c:v>
                </c:pt>
                <c:pt idx="382881">
                  <c:v>14786.21</c:v>
                </c:pt>
                <c:pt idx="382882">
                  <c:v>13850.58</c:v>
                </c:pt>
                <c:pt idx="382883">
                  <c:v>14290.46</c:v>
                </c:pt>
                <c:pt idx="382884">
                  <c:v>14759.75</c:v>
                </c:pt>
                <c:pt idx="382885">
                  <c:v>17162.740000000002</c:v>
                </c:pt>
                <c:pt idx="382886">
                  <c:v>12357.16</c:v>
                </c:pt>
                <c:pt idx="382887">
                  <c:v>13625.56</c:v>
                </c:pt>
                <c:pt idx="382888">
                  <c:v>12361.59</c:v>
                </c:pt>
                <c:pt idx="382889">
                  <c:v>13711.44</c:v>
                </c:pt>
                <c:pt idx="382890">
                  <c:v>12175.33</c:v>
                </c:pt>
                <c:pt idx="382891">
                  <c:v>13003.43</c:v>
                </c:pt>
                <c:pt idx="382892">
                  <c:v>13175.06</c:v>
                </c:pt>
                <c:pt idx="382893">
                  <c:v>14768.9</c:v>
                </c:pt>
                <c:pt idx="382894">
                  <c:v>14667.81</c:v>
                </c:pt>
                <c:pt idx="382895">
                  <c:v>16926.82</c:v>
                </c:pt>
                <c:pt idx="382896">
                  <c:v>15493.21</c:v>
                </c:pt>
                <c:pt idx="382897">
                  <c:v>14717.57</c:v>
                </c:pt>
                <c:pt idx="382898">
                  <c:v>15296.93</c:v>
                </c:pt>
                <c:pt idx="382899">
                  <c:v>15299.95</c:v>
                </c:pt>
                <c:pt idx="382900">
                  <c:v>14128.73</c:v>
                </c:pt>
                <c:pt idx="382901">
                  <c:v>12203.08</c:v>
                </c:pt>
                <c:pt idx="382902">
                  <c:v>14235.02</c:v>
                </c:pt>
                <c:pt idx="382903">
                  <c:v>13988.19</c:v>
                </c:pt>
                <c:pt idx="382904">
                  <c:v>13243.48</c:v>
                </c:pt>
                <c:pt idx="382905">
                  <c:v>15934.45</c:v>
                </c:pt>
                <c:pt idx="382906">
                  <c:v>15988.42</c:v>
                </c:pt>
                <c:pt idx="382907">
                  <c:v>16060</c:v>
                </c:pt>
                <c:pt idx="382908">
                  <c:v>16028.41</c:v>
                </c:pt>
                <c:pt idx="382909">
                  <c:v>19358.05</c:v>
                </c:pt>
                <c:pt idx="382910">
                  <c:v>20473.48</c:v>
                </c:pt>
                <c:pt idx="382911">
                  <c:v>22643.26</c:v>
                </c:pt>
                <c:pt idx="382912">
                  <c:v>19445.34</c:v>
                </c:pt>
                <c:pt idx="382913">
                  <c:v>16812.77</c:v>
                </c:pt>
                <c:pt idx="382914">
                  <c:v>15489.72</c:v>
                </c:pt>
                <c:pt idx="382915">
                  <c:v>15395.39</c:v>
                </c:pt>
                <c:pt idx="382916">
                  <c:v>13381.36</c:v>
                </c:pt>
                <c:pt idx="382917">
                  <c:v>14294.61</c:v>
                </c:pt>
                <c:pt idx="382918">
                  <c:v>14728.77</c:v>
                </c:pt>
                <c:pt idx="382919">
                  <c:v>14670.04</c:v>
                </c:pt>
                <c:pt idx="382920">
                  <c:v>16258.37</c:v>
                </c:pt>
                <c:pt idx="382921">
                  <c:v>14665.06</c:v>
                </c:pt>
                <c:pt idx="382922">
                  <c:v>17213.599999999999</c:v>
                </c:pt>
                <c:pt idx="382923">
                  <c:v>17297.900000000001</c:v>
                </c:pt>
                <c:pt idx="382924">
                  <c:v>22549.87</c:v>
                </c:pt>
                <c:pt idx="382925">
                  <c:v>47098.8</c:v>
                </c:pt>
                <c:pt idx="382926">
                  <c:v>19503.939999999999</c:v>
                </c:pt>
                <c:pt idx="382927">
                  <c:v>26460.74</c:v>
                </c:pt>
                <c:pt idx="382928">
                  <c:v>31743.24</c:v>
                </c:pt>
                <c:pt idx="382929">
                  <c:v>56527.75</c:v>
                </c:pt>
                <c:pt idx="382930">
                  <c:v>23432.79</c:v>
                </c:pt>
                <c:pt idx="382931">
                  <c:v>15752.64</c:v>
                </c:pt>
                <c:pt idx="382932">
                  <c:v>13763.41</c:v>
                </c:pt>
                <c:pt idx="382933">
                  <c:v>13784.25</c:v>
                </c:pt>
                <c:pt idx="382934">
                  <c:v>13377.15</c:v>
                </c:pt>
                <c:pt idx="382935">
                  <c:v>14049.85</c:v>
                </c:pt>
                <c:pt idx="382936">
                  <c:v>15010.52</c:v>
                </c:pt>
                <c:pt idx="382937">
                  <c:v>15709.39</c:v>
                </c:pt>
                <c:pt idx="382938">
                  <c:v>13249.55</c:v>
                </c:pt>
                <c:pt idx="382939">
                  <c:v>15716.86</c:v>
                </c:pt>
                <c:pt idx="382940">
                  <c:v>15858.78</c:v>
                </c:pt>
                <c:pt idx="382941">
                  <c:v>14263.97</c:v>
                </c:pt>
                <c:pt idx="382942">
                  <c:v>16225.04</c:v>
                </c:pt>
                <c:pt idx="382943">
                  <c:v>15241.39</c:v>
                </c:pt>
                <c:pt idx="382944">
                  <c:v>16243.58</c:v>
                </c:pt>
                <c:pt idx="382945">
                  <c:v>15637.61</c:v>
                </c:pt>
                <c:pt idx="382946">
                  <c:v>14473.4</c:v>
                </c:pt>
                <c:pt idx="382947">
                  <c:v>14394.03</c:v>
                </c:pt>
                <c:pt idx="382948">
                  <c:v>16681.650000000001</c:v>
                </c:pt>
                <c:pt idx="382949">
                  <c:v>18228.78</c:v>
                </c:pt>
                <c:pt idx="382950">
                  <c:v>19296.650000000001</c:v>
                </c:pt>
                <c:pt idx="382951">
                  <c:v>17773.97</c:v>
                </c:pt>
                <c:pt idx="382952">
                  <c:v>15762.87</c:v>
                </c:pt>
                <c:pt idx="382953">
                  <c:v>15671.39</c:v>
                </c:pt>
                <c:pt idx="382954">
                  <c:v>15519.88</c:v>
                </c:pt>
                <c:pt idx="382955">
                  <c:v>16899.36</c:v>
                </c:pt>
                <c:pt idx="382956">
                  <c:v>15691.24</c:v>
                </c:pt>
                <c:pt idx="382957">
                  <c:v>18502.400000000001</c:v>
                </c:pt>
                <c:pt idx="382958">
                  <c:v>16963.39</c:v>
                </c:pt>
                <c:pt idx="382959">
                  <c:v>17195.509999999998</c:v>
                </c:pt>
                <c:pt idx="382960">
                  <c:v>16505.61</c:v>
                </c:pt>
                <c:pt idx="382961">
                  <c:v>18269.73</c:v>
                </c:pt>
                <c:pt idx="382962">
                  <c:v>22165.09</c:v>
                </c:pt>
                <c:pt idx="382963">
                  <c:v>23478.91</c:v>
                </c:pt>
                <c:pt idx="382964">
                  <c:v>21563.75</c:v>
                </c:pt>
                <c:pt idx="382965">
                  <c:v>16905.54</c:v>
                </c:pt>
                <c:pt idx="382966">
                  <c:v>18888.830000000002</c:v>
                </c:pt>
                <c:pt idx="382967">
                  <c:v>17255.41</c:v>
                </c:pt>
                <c:pt idx="382968">
                  <c:v>18182.82</c:v>
                </c:pt>
                <c:pt idx="382969">
                  <c:v>16586.73</c:v>
                </c:pt>
                <c:pt idx="382970">
                  <c:v>18603.84</c:v>
                </c:pt>
                <c:pt idx="382971">
                  <c:v>19652.79</c:v>
                </c:pt>
                <c:pt idx="382972">
                  <c:v>16421.240000000002</c:v>
                </c:pt>
                <c:pt idx="382973">
                  <c:v>16355.99</c:v>
                </c:pt>
                <c:pt idx="382974">
                  <c:v>1618.63</c:v>
                </c:pt>
                <c:pt idx="382975">
                  <c:v>2537.85</c:v>
                </c:pt>
                <c:pt idx="382976">
                  <c:v>3885.3</c:v>
                </c:pt>
                <c:pt idx="382977">
                  <c:v>3787.08</c:v>
                </c:pt>
                <c:pt idx="382978">
                  <c:v>5442.93</c:v>
                </c:pt>
                <c:pt idx="382979">
                  <c:v>8926.3700000000008</c:v>
                </c:pt>
                <c:pt idx="382980">
                  <c:v>14487.32</c:v>
                </c:pt>
                <c:pt idx="382981">
                  <c:v>10528.48</c:v>
                </c:pt>
                <c:pt idx="382982">
                  <c:v>19419.68</c:v>
                </c:pt>
                <c:pt idx="382983">
                  <c:v>25140.47</c:v>
                </c:pt>
                <c:pt idx="382984">
                  <c:v>38567.839999999997</c:v>
                </c:pt>
                <c:pt idx="382985">
                  <c:v>44699.96</c:v>
                </c:pt>
                <c:pt idx="382986">
                  <c:v>35554.99</c:v>
                </c:pt>
                <c:pt idx="382987">
                  <c:v>38315.18</c:v>
                </c:pt>
                <c:pt idx="382988">
                  <c:v>40475.660000000003</c:v>
                </c:pt>
                <c:pt idx="382989">
                  <c:v>48725.02</c:v>
                </c:pt>
                <c:pt idx="382990">
                  <c:v>55720.97</c:v>
                </c:pt>
                <c:pt idx="382991">
                  <c:v>70083.460000000006</c:v>
                </c:pt>
                <c:pt idx="382992">
                  <c:v>39396.58</c:v>
                </c:pt>
                <c:pt idx="382993">
                  <c:v>28424.03</c:v>
                </c:pt>
                <c:pt idx="382994">
                  <c:v>34397.050000000003</c:v>
                </c:pt>
                <c:pt idx="382995">
                  <c:v>42614.68</c:v>
                </c:pt>
                <c:pt idx="382996">
                  <c:v>30832.87</c:v>
                </c:pt>
                <c:pt idx="382997">
                  <c:v>27675.82</c:v>
                </c:pt>
                <c:pt idx="382998">
                  <c:v>25188.13</c:v>
                </c:pt>
                <c:pt idx="382999">
                  <c:v>21194.99</c:v>
                </c:pt>
                <c:pt idx="383000">
                  <c:v>20583.77</c:v>
                </c:pt>
                <c:pt idx="383001">
                  <c:v>18061.919999999998</c:v>
                </c:pt>
                <c:pt idx="383002">
                  <c:v>15841.76</c:v>
                </c:pt>
                <c:pt idx="383003">
                  <c:v>12537.73</c:v>
                </c:pt>
                <c:pt idx="383004">
                  <c:v>15196.59</c:v>
                </c:pt>
                <c:pt idx="383005">
                  <c:v>12473.85</c:v>
                </c:pt>
                <c:pt idx="383006">
                  <c:v>9077.93</c:v>
                </c:pt>
                <c:pt idx="383007">
                  <c:v>6431.55</c:v>
                </c:pt>
                <c:pt idx="383008">
                  <c:v>6752.79</c:v>
                </c:pt>
                <c:pt idx="383009">
                  <c:v>6191.09</c:v>
                </c:pt>
                <c:pt idx="383010">
                  <c:v>4504.57</c:v>
                </c:pt>
                <c:pt idx="383011">
                  <c:v>5105.58</c:v>
                </c:pt>
                <c:pt idx="383012">
                  <c:v>3490.95</c:v>
                </c:pt>
                <c:pt idx="383013">
                  <c:v>3616.65</c:v>
                </c:pt>
                <c:pt idx="383014">
                  <c:v>3820.02</c:v>
                </c:pt>
                <c:pt idx="383015">
                  <c:v>3277.53</c:v>
                </c:pt>
                <c:pt idx="383016">
                  <c:v>4041.41</c:v>
                </c:pt>
                <c:pt idx="383017">
                  <c:v>2133.15</c:v>
                </c:pt>
                <c:pt idx="383018">
                  <c:v>2152.86</c:v>
                </c:pt>
                <c:pt idx="383019">
                  <c:v>1819.26</c:v>
                </c:pt>
                <c:pt idx="383020">
                  <c:v>3756.52</c:v>
                </c:pt>
                <c:pt idx="383021">
                  <c:v>2454.62</c:v>
                </c:pt>
                <c:pt idx="383022">
                  <c:v>2431.79</c:v>
                </c:pt>
                <c:pt idx="383023">
                  <c:v>3067.45</c:v>
                </c:pt>
                <c:pt idx="383024">
                  <c:v>1905.6</c:v>
                </c:pt>
                <c:pt idx="383025">
                  <c:v>1623.15</c:v>
                </c:pt>
                <c:pt idx="383026">
                  <c:v>2056.02</c:v>
                </c:pt>
                <c:pt idx="383027">
                  <c:v>2177.56</c:v>
                </c:pt>
                <c:pt idx="383028">
                  <c:v>2142.5300000000002</c:v>
                </c:pt>
                <c:pt idx="383029">
                  <c:v>3807.2</c:v>
                </c:pt>
                <c:pt idx="383030">
                  <c:v>6804.88</c:v>
                </c:pt>
                <c:pt idx="383031">
                  <c:v>7257.04</c:v>
                </c:pt>
                <c:pt idx="383032">
                  <c:v>12670.2</c:v>
                </c:pt>
                <c:pt idx="383033">
                  <c:v>20059.439999999999</c:v>
                </c:pt>
                <c:pt idx="383034">
                  <c:v>19988.86</c:v>
                </c:pt>
                <c:pt idx="383035">
                  <c:v>24894.17</c:v>
                </c:pt>
                <c:pt idx="383036">
                  <c:v>25370.74</c:v>
                </c:pt>
                <c:pt idx="383037">
                  <c:v>29396.55</c:v>
                </c:pt>
                <c:pt idx="383038">
                  <c:v>26164.22</c:v>
                </c:pt>
                <c:pt idx="383039">
                  <c:v>38927.86</c:v>
                </c:pt>
                <c:pt idx="383040">
                  <c:v>58932.11</c:v>
                </c:pt>
                <c:pt idx="383041">
                  <c:v>30766.73</c:v>
                </c:pt>
                <c:pt idx="383042">
                  <c:v>49493.21</c:v>
                </c:pt>
                <c:pt idx="383043">
                  <c:v>45865.35</c:v>
                </c:pt>
                <c:pt idx="383044">
                  <c:v>48267.34</c:v>
                </c:pt>
                <c:pt idx="383045">
                  <c:v>42037.38</c:v>
                </c:pt>
                <c:pt idx="383046">
                  <c:v>35860.06</c:v>
                </c:pt>
                <c:pt idx="383047">
                  <c:v>43576.39</c:v>
                </c:pt>
                <c:pt idx="383048">
                  <c:v>40449.61</c:v>
                </c:pt>
                <c:pt idx="383049">
                  <c:v>27715.62</c:v>
                </c:pt>
                <c:pt idx="383050">
                  <c:v>25316.09</c:v>
                </c:pt>
                <c:pt idx="383051">
                  <c:v>24625.360000000001</c:v>
                </c:pt>
                <c:pt idx="383052">
                  <c:v>20072.52</c:v>
                </c:pt>
                <c:pt idx="383053">
                  <c:v>15489.69</c:v>
                </c:pt>
                <c:pt idx="383054">
                  <c:v>13886.2</c:v>
                </c:pt>
                <c:pt idx="383055">
                  <c:v>14470.19</c:v>
                </c:pt>
                <c:pt idx="383056">
                  <c:v>14113.53</c:v>
                </c:pt>
                <c:pt idx="383057">
                  <c:v>11948.19</c:v>
                </c:pt>
                <c:pt idx="383058">
                  <c:v>8595.98</c:v>
                </c:pt>
                <c:pt idx="383059">
                  <c:v>7758.92</c:v>
                </c:pt>
                <c:pt idx="383060">
                  <c:v>7321.25</c:v>
                </c:pt>
                <c:pt idx="383061">
                  <c:v>8255.65</c:v>
                </c:pt>
                <c:pt idx="383062">
                  <c:v>4998.3999999999996</c:v>
                </c:pt>
                <c:pt idx="383063">
                  <c:v>5520.83</c:v>
                </c:pt>
                <c:pt idx="383064">
                  <c:v>8415.1200000000008</c:v>
                </c:pt>
                <c:pt idx="383065">
                  <c:v>4766.3100000000004</c:v>
                </c:pt>
                <c:pt idx="383066">
                  <c:v>3325.96</c:v>
                </c:pt>
                <c:pt idx="383067">
                  <c:v>3442.44</c:v>
                </c:pt>
                <c:pt idx="383068">
                  <c:v>4061.92</c:v>
                </c:pt>
                <c:pt idx="383069">
                  <c:v>3354.76</c:v>
                </c:pt>
                <c:pt idx="383070">
                  <c:v>3985.05</c:v>
                </c:pt>
                <c:pt idx="383071">
                  <c:v>2728.33</c:v>
                </c:pt>
                <c:pt idx="383072">
                  <c:v>5088.21</c:v>
                </c:pt>
                <c:pt idx="383073">
                  <c:v>3150.18</c:v>
                </c:pt>
                <c:pt idx="383074">
                  <c:v>2699.98</c:v>
                </c:pt>
                <c:pt idx="383075">
                  <c:v>2502.5</c:v>
                </c:pt>
                <c:pt idx="383076">
                  <c:v>2326.9</c:v>
                </c:pt>
                <c:pt idx="383077">
                  <c:v>1690.29</c:v>
                </c:pt>
                <c:pt idx="383078">
                  <c:v>2870.99</c:v>
                </c:pt>
                <c:pt idx="383079">
                  <c:v>3847.74</c:v>
                </c:pt>
                <c:pt idx="383080">
                  <c:v>3681.15</c:v>
                </c:pt>
                <c:pt idx="383081">
                  <c:v>2720.62</c:v>
                </c:pt>
                <c:pt idx="383082">
                  <c:v>4830.05</c:v>
                </c:pt>
                <c:pt idx="383083">
                  <c:v>8844.41</c:v>
                </c:pt>
                <c:pt idx="383084">
                  <c:v>19170.09</c:v>
                </c:pt>
                <c:pt idx="383085">
                  <c:v>24587.86</c:v>
                </c:pt>
                <c:pt idx="383086">
                  <c:v>35099.4</c:v>
                </c:pt>
                <c:pt idx="383087">
                  <c:v>36362.67</c:v>
                </c:pt>
                <c:pt idx="383088">
                  <c:v>39257.65</c:v>
                </c:pt>
                <c:pt idx="383089">
                  <c:v>33447.06</c:v>
                </c:pt>
                <c:pt idx="383090">
                  <c:v>49600.57</c:v>
                </c:pt>
                <c:pt idx="383091">
                  <c:v>50364.39</c:v>
                </c:pt>
                <c:pt idx="383092">
                  <c:v>44652.82</c:v>
                </c:pt>
                <c:pt idx="383093">
                  <c:v>46085.32</c:v>
                </c:pt>
                <c:pt idx="383094">
                  <c:v>46043.18</c:v>
                </c:pt>
                <c:pt idx="383095">
                  <c:v>46386.400000000001</c:v>
                </c:pt>
                <c:pt idx="383096">
                  <c:v>42161.09</c:v>
                </c:pt>
                <c:pt idx="383097">
                  <c:v>37763.269999999997</c:v>
                </c:pt>
                <c:pt idx="383098">
                  <c:v>36121.71</c:v>
                </c:pt>
                <c:pt idx="383099">
                  <c:v>32771.64</c:v>
                </c:pt>
                <c:pt idx="383100">
                  <c:v>35980.160000000003</c:v>
                </c:pt>
                <c:pt idx="383101">
                  <c:v>22567.200000000001</c:v>
                </c:pt>
                <c:pt idx="383102">
                  <c:v>23422.83</c:v>
                </c:pt>
                <c:pt idx="383103">
                  <c:v>21564.54</c:v>
                </c:pt>
                <c:pt idx="383104">
                  <c:v>17509.689999999999</c:v>
                </c:pt>
                <c:pt idx="383105">
                  <c:v>19055.560000000001</c:v>
                </c:pt>
                <c:pt idx="383106">
                  <c:v>15751.45</c:v>
                </c:pt>
                <c:pt idx="383107">
                  <c:v>13801.1</c:v>
                </c:pt>
                <c:pt idx="383108">
                  <c:v>12165.41</c:v>
                </c:pt>
                <c:pt idx="383109">
                  <c:v>13941.3</c:v>
                </c:pt>
                <c:pt idx="383110">
                  <c:v>9091.2199999999993</c:v>
                </c:pt>
                <c:pt idx="383111">
                  <c:v>9388.4500000000007</c:v>
                </c:pt>
                <c:pt idx="383112">
                  <c:v>7327.21</c:v>
                </c:pt>
                <c:pt idx="383113">
                  <c:v>6617.73</c:v>
                </c:pt>
                <c:pt idx="383114">
                  <c:v>5091.6499999999996</c:v>
                </c:pt>
                <c:pt idx="383115">
                  <c:v>4885.05</c:v>
                </c:pt>
                <c:pt idx="383116">
                  <c:v>4686.3900000000003</c:v>
                </c:pt>
                <c:pt idx="383117">
                  <c:v>12046.93</c:v>
                </c:pt>
                <c:pt idx="383118">
                  <c:v>11336.91</c:v>
                </c:pt>
                <c:pt idx="383119">
                  <c:v>11256.76</c:v>
                </c:pt>
                <c:pt idx="383120">
                  <c:v>11568.34</c:v>
                </c:pt>
                <c:pt idx="383121">
                  <c:v>13277.53</c:v>
                </c:pt>
                <c:pt idx="383122">
                  <c:v>11003.2</c:v>
                </c:pt>
                <c:pt idx="383123">
                  <c:v>11076.06</c:v>
                </c:pt>
                <c:pt idx="383124">
                  <c:v>9929.8700000000008</c:v>
                </c:pt>
                <c:pt idx="383125">
                  <c:v>10682.06</c:v>
                </c:pt>
                <c:pt idx="383126">
                  <c:v>9934.7099999999991</c:v>
                </c:pt>
                <c:pt idx="383127">
                  <c:v>9555.41</c:v>
                </c:pt>
                <c:pt idx="383128">
                  <c:v>8748.49</c:v>
                </c:pt>
                <c:pt idx="383129">
                  <c:v>10557.7</c:v>
                </c:pt>
                <c:pt idx="383130">
                  <c:v>14268.81</c:v>
                </c:pt>
                <c:pt idx="383131">
                  <c:v>10444.700000000001</c:v>
                </c:pt>
                <c:pt idx="383132">
                  <c:v>11063.72</c:v>
                </c:pt>
                <c:pt idx="383133">
                  <c:v>10765.43</c:v>
                </c:pt>
                <c:pt idx="383134">
                  <c:v>12544.95</c:v>
                </c:pt>
                <c:pt idx="383135">
                  <c:v>9652.7900000000009</c:v>
                </c:pt>
                <c:pt idx="383136">
                  <c:v>11883.89</c:v>
                </c:pt>
                <c:pt idx="383137">
                  <c:v>9647.39</c:v>
                </c:pt>
                <c:pt idx="383138">
                  <c:v>10676.01</c:v>
                </c:pt>
                <c:pt idx="383139">
                  <c:v>10195.59</c:v>
                </c:pt>
                <c:pt idx="383140">
                  <c:v>11044.4</c:v>
                </c:pt>
                <c:pt idx="383141">
                  <c:v>11145.89</c:v>
                </c:pt>
                <c:pt idx="383142">
                  <c:v>11417.7</c:v>
                </c:pt>
                <c:pt idx="383143">
                  <c:v>14583.88</c:v>
                </c:pt>
                <c:pt idx="383144">
                  <c:v>12877.08</c:v>
                </c:pt>
                <c:pt idx="383145">
                  <c:v>15207.48</c:v>
                </c:pt>
                <c:pt idx="383146">
                  <c:v>12396.98</c:v>
                </c:pt>
                <c:pt idx="383147">
                  <c:v>11383.28</c:v>
                </c:pt>
                <c:pt idx="383148">
                  <c:v>13274.67</c:v>
                </c:pt>
                <c:pt idx="383149">
                  <c:v>10903.54</c:v>
                </c:pt>
                <c:pt idx="383150">
                  <c:v>12233.04</c:v>
                </c:pt>
                <c:pt idx="383151">
                  <c:v>10675.94</c:v>
                </c:pt>
                <c:pt idx="383152">
                  <c:v>12718.68</c:v>
                </c:pt>
                <c:pt idx="383153">
                  <c:v>12710.47</c:v>
                </c:pt>
                <c:pt idx="383154">
                  <c:v>11078.34</c:v>
                </c:pt>
                <c:pt idx="383155">
                  <c:v>11237.9</c:v>
                </c:pt>
                <c:pt idx="383156">
                  <c:v>11421.33</c:v>
                </c:pt>
                <c:pt idx="383157">
                  <c:v>11782.96</c:v>
                </c:pt>
                <c:pt idx="383158">
                  <c:v>12444.94</c:v>
                </c:pt>
                <c:pt idx="383159">
                  <c:v>17027.03</c:v>
                </c:pt>
                <c:pt idx="383160">
                  <c:v>12187.36</c:v>
                </c:pt>
                <c:pt idx="383161">
                  <c:v>15483.34</c:v>
                </c:pt>
                <c:pt idx="383162">
                  <c:v>18182.53</c:v>
                </c:pt>
                <c:pt idx="383163">
                  <c:v>25071.82</c:v>
                </c:pt>
                <c:pt idx="383164">
                  <c:v>10327.56</c:v>
                </c:pt>
                <c:pt idx="383165">
                  <c:v>12794.63</c:v>
                </c:pt>
                <c:pt idx="383166">
                  <c:v>9971.32</c:v>
                </c:pt>
                <c:pt idx="383167">
                  <c:v>11276.77</c:v>
                </c:pt>
                <c:pt idx="383168">
                  <c:v>9500.2000000000007</c:v>
                </c:pt>
                <c:pt idx="383169">
                  <c:v>11056.74</c:v>
                </c:pt>
                <c:pt idx="383170">
                  <c:v>10601.91</c:v>
                </c:pt>
                <c:pt idx="383171">
                  <c:v>11395.63</c:v>
                </c:pt>
                <c:pt idx="383172">
                  <c:v>12071.88</c:v>
                </c:pt>
                <c:pt idx="383173">
                  <c:v>13956.52</c:v>
                </c:pt>
                <c:pt idx="383174">
                  <c:v>10881.72</c:v>
                </c:pt>
                <c:pt idx="383175">
                  <c:v>10212.129999999999</c:v>
                </c:pt>
                <c:pt idx="383176">
                  <c:v>10462.1</c:v>
                </c:pt>
                <c:pt idx="383177">
                  <c:v>11375.01</c:v>
                </c:pt>
                <c:pt idx="383178">
                  <c:v>10249.65</c:v>
                </c:pt>
                <c:pt idx="383179">
                  <c:v>9379.2800000000007</c:v>
                </c:pt>
                <c:pt idx="383180">
                  <c:v>9799.07</c:v>
                </c:pt>
                <c:pt idx="383181">
                  <c:v>10478.709999999999</c:v>
                </c:pt>
                <c:pt idx="383182">
                  <c:v>11234.21</c:v>
                </c:pt>
                <c:pt idx="383183">
                  <c:v>9667.01</c:v>
                </c:pt>
                <c:pt idx="383184">
                  <c:v>11982.57</c:v>
                </c:pt>
                <c:pt idx="383185">
                  <c:v>10583.36</c:v>
                </c:pt>
                <c:pt idx="383186">
                  <c:v>10411.31</c:v>
                </c:pt>
                <c:pt idx="383187">
                  <c:v>9921.23</c:v>
                </c:pt>
                <c:pt idx="383188">
                  <c:v>9959.56</c:v>
                </c:pt>
                <c:pt idx="383189">
                  <c:v>9224.35</c:v>
                </c:pt>
                <c:pt idx="383190">
                  <c:v>9110.41</c:v>
                </c:pt>
                <c:pt idx="383191">
                  <c:v>11686.76</c:v>
                </c:pt>
                <c:pt idx="383192">
                  <c:v>11099.73</c:v>
                </c:pt>
                <c:pt idx="383193">
                  <c:v>11020.36</c:v>
                </c:pt>
                <c:pt idx="383194">
                  <c:v>11213.91</c:v>
                </c:pt>
                <c:pt idx="383195">
                  <c:v>12353.92</c:v>
                </c:pt>
                <c:pt idx="383196">
                  <c:v>12794.87</c:v>
                </c:pt>
                <c:pt idx="383197">
                  <c:v>14917.58</c:v>
                </c:pt>
                <c:pt idx="383198">
                  <c:v>12719.9</c:v>
                </c:pt>
                <c:pt idx="383199">
                  <c:v>13227.18</c:v>
                </c:pt>
                <c:pt idx="383200">
                  <c:v>12534.95</c:v>
                </c:pt>
                <c:pt idx="383201">
                  <c:v>11325.61</c:v>
                </c:pt>
                <c:pt idx="383202">
                  <c:v>10773.85</c:v>
                </c:pt>
                <c:pt idx="383203">
                  <c:v>10558.1</c:v>
                </c:pt>
                <c:pt idx="383204">
                  <c:v>11327.86</c:v>
                </c:pt>
                <c:pt idx="383205">
                  <c:v>10966.54</c:v>
                </c:pt>
                <c:pt idx="383206">
                  <c:v>10261.91</c:v>
                </c:pt>
                <c:pt idx="383207">
                  <c:v>13040.09</c:v>
                </c:pt>
                <c:pt idx="383208">
                  <c:v>13780.54</c:v>
                </c:pt>
                <c:pt idx="383209">
                  <c:v>15437.95</c:v>
                </c:pt>
                <c:pt idx="383210">
                  <c:v>12548.01</c:v>
                </c:pt>
                <c:pt idx="383211">
                  <c:v>20480.72</c:v>
                </c:pt>
                <c:pt idx="383212">
                  <c:v>13457.47</c:v>
                </c:pt>
                <c:pt idx="383213">
                  <c:v>16888.259999999998</c:v>
                </c:pt>
                <c:pt idx="383214">
                  <c:v>16960.21</c:v>
                </c:pt>
                <c:pt idx="383215">
                  <c:v>25494.9</c:v>
                </c:pt>
                <c:pt idx="383216">
                  <c:v>13085.22</c:v>
                </c:pt>
                <c:pt idx="383217">
                  <c:v>11099.59</c:v>
                </c:pt>
                <c:pt idx="383218">
                  <c:v>10323.450000000001</c:v>
                </c:pt>
                <c:pt idx="383219">
                  <c:v>10632.05</c:v>
                </c:pt>
                <c:pt idx="383220">
                  <c:v>10044.290000000001</c:v>
                </c:pt>
                <c:pt idx="383221">
                  <c:v>10895.7</c:v>
                </c:pt>
                <c:pt idx="383222">
                  <c:v>10362.61</c:v>
                </c:pt>
                <c:pt idx="383223">
                  <c:v>12304.56</c:v>
                </c:pt>
                <c:pt idx="383224">
                  <c:v>12628.45</c:v>
                </c:pt>
                <c:pt idx="383225">
                  <c:v>11157.25</c:v>
                </c:pt>
                <c:pt idx="383226">
                  <c:v>10645.72</c:v>
                </c:pt>
                <c:pt idx="383227">
                  <c:v>10935.1</c:v>
                </c:pt>
                <c:pt idx="383228">
                  <c:v>9833.7099999999991</c:v>
                </c:pt>
                <c:pt idx="383229">
                  <c:v>9241.92</c:v>
                </c:pt>
                <c:pt idx="383230">
                  <c:v>9614.33</c:v>
                </c:pt>
                <c:pt idx="383231">
                  <c:v>10005.41</c:v>
                </c:pt>
                <c:pt idx="383232">
                  <c:v>9311.75</c:v>
                </c:pt>
                <c:pt idx="383233">
                  <c:v>9661.9500000000007</c:v>
                </c:pt>
                <c:pt idx="383234">
                  <c:v>11323.48</c:v>
                </c:pt>
                <c:pt idx="383235">
                  <c:v>10494.46</c:v>
                </c:pt>
                <c:pt idx="383236">
                  <c:v>11504.2</c:v>
                </c:pt>
                <c:pt idx="383237">
                  <c:v>11429.14</c:v>
                </c:pt>
                <c:pt idx="383238">
                  <c:v>11417.78</c:v>
                </c:pt>
                <c:pt idx="383239">
                  <c:v>11823.24</c:v>
                </c:pt>
                <c:pt idx="383240">
                  <c:v>11446.41</c:v>
                </c:pt>
                <c:pt idx="383241">
                  <c:v>12062.32</c:v>
                </c:pt>
                <c:pt idx="383242">
                  <c:v>11307.88</c:v>
                </c:pt>
                <c:pt idx="383243">
                  <c:v>11431.93</c:v>
                </c:pt>
                <c:pt idx="383244">
                  <c:v>13349.82</c:v>
                </c:pt>
                <c:pt idx="383245">
                  <c:v>13297.57</c:v>
                </c:pt>
                <c:pt idx="383246">
                  <c:v>12474.28</c:v>
                </c:pt>
                <c:pt idx="383247">
                  <c:v>14026.2</c:v>
                </c:pt>
                <c:pt idx="383248">
                  <c:v>15726.15</c:v>
                </c:pt>
                <c:pt idx="383249">
                  <c:v>17477.86</c:v>
                </c:pt>
                <c:pt idx="383250">
                  <c:v>14653.14</c:v>
                </c:pt>
                <c:pt idx="383251">
                  <c:v>12504.02</c:v>
                </c:pt>
                <c:pt idx="383252">
                  <c:v>14397.23</c:v>
                </c:pt>
                <c:pt idx="383253">
                  <c:v>12894.35</c:v>
                </c:pt>
                <c:pt idx="383254">
                  <c:v>13552.74</c:v>
                </c:pt>
                <c:pt idx="383255">
                  <c:v>13307.09</c:v>
                </c:pt>
                <c:pt idx="383256">
                  <c:v>14047.38</c:v>
                </c:pt>
                <c:pt idx="383257">
                  <c:v>14656.83</c:v>
                </c:pt>
                <c:pt idx="383258">
                  <c:v>13530.44</c:v>
                </c:pt>
                <c:pt idx="383259">
                  <c:v>12472.95</c:v>
                </c:pt>
                <c:pt idx="383260">
                  <c:v>3728</c:v>
                </c:pt>
                <c:pt idx="383261">
                  <c:v>9551.3799999999992</c:v>
                </c:pt>
                <c:pt idx="383262">
                  <c:v>5977.79</c:v>
                </c:pt>
                <c:pt idx="383263">
                  <c:v>696.95</c:v>
                </c:pt>
                <c:pt idx="383264">
                  <c:v>660.75</c:v>
                </c:pt>
                <c:pt idx="383265">
                  <c:v>2102.9699999999998</c:v>
                </c:pt>
                <c:pt idx="383266">
                  <c:v>2228.6</c:v>
                </c:pt>
                <c:pt idx="383267">
                  <c:v>3790.44</c:v>
                </c:pt>
                <c:pt idx="383268">
                  <c:v>11807.48</c:v>
                </c:pt>
                <c:pt idx="383269">
                  <c:v>2676.78</c:v>
                </c:pt>
                <c:pt idx="383270">
                  <c:v>6.83</c:v>
                </c:pt>
                <c:pt idx="383271">
                  <c:v>1.5</c:v>
                </c:pt>
                <c:pt idx="383272">
                  <c:v>-1.5</c:v>
                </c:pt>
                <c:pt idx="383273">
                  <c:v>0.5</c:v>
                </c:pt>
                <c:pt idx="383274">
                  <c:v>1.5</c:v>
                </c:pt>
                <c:pt idx="383275">
                  <c:v>226</c:v>
                </c:pt>
                <c:pt idx="383276">
                  <c:v>285</c:v>
                </c:pt>
                <c:pt idx="383277">
                  <c:v>1775.46</c:v>
                </c:pt>
                <c:pt idx="383278">
                  <c:v>5943.74</c:v>
                </c:pt>
                <c:pt idx="383279">
                  <c:v>8200.1200000000008</c:v>
                </c:pt>
                <c:pt idx="383280">
                  <c:v>12376.47</c:v>
                </c:pt>
                <c:pt idx="383281">
                  <c:v>14243.56</c:v>
                </c:pt>
                <c:pt idx="383282">
                  <c:v>17840.12</c:v>
                </c:pt>
                <c:pt idx="383283">
                  <c:v>25869.79</c:v>
                </c:pt>
                <c:pt idx="383284">
                  <c:v>19095.97</c:v>
                </c:pt>
                <c:pt idx="383285">
                  <c:v>12149</c:v>
                </c:pt>
                <c:pt idx="383286">
                  <c:v>16747.91</c:v>
                </c:pt>
                <c:pt idx="383287">
                  <c:v>36136.33</c:v>
                </c:pt>
                <c:pt idx="383288">
                  <c:v>57136.2</c:v>
                </c:pt>
                <c:pt idx="383289">
                  <c:v>50676.04</c:v>
                </c:pt>
                <c:pt idx="383290">
                  <c:v>39287.15</c:v>
                </c:pt>
                <c:pt idx="383291">
                  <c:v>32621.79</c:v>
                </c:pt>
                <c:pt idx="383292">
                  <c:v>17897.41</c:v>
                </c:pt>
                <c:pt idx="383293">
                  <c:v>6648.55</c:v>
                </c:pt>
                <c:pt idx="383294">
                  <c:v>2188.89</c:v>
                </c:pt>
                <c:pt idx="383295">
                  <c:v>3372.66</c:v>
                </c:pt>
                <c:pt idx="383296">
                  <c:v>2528.44</c:v>
                </c:pt>
                <c:pt idx="383297">
                  <c:v>3614.83</c:v>
                </c:pt>
                <c:pt idx="383298">
                  <c:v>7092.74</c:v>
                </c:pt>
                <c:pt idx="383299">
                  <c:v>9919.7900000000009</c:v>
                </c:pt>
                <c:pt idx="383300">
                  <c:v>413.52</c:v>
                </c:pt>
                <c:pt idx="383301">
                  <c:v>0.2</c:v>
                </c:pt>
                <c:pt idx="383302">
                  <c:v>-6.75</c:v>
                </c:pt>
                <c:pt idx="383303">
                  <c:v>238.99</c:v>
                </c:pt>
                <c:pt idx="383304">
                  <c:v>1671.88</c:v>
                </c:pt>
                <c:pt idx="383305">
                  <c:v>2212.7800000000002</c:v>
                </c:pt>
                <c:pt idx="383306">
                  <c:v>2693.27</c:v>
                </c:pt>
                <c:pt idx="383307">
                  <c:v>3868.13</c:v>
                </c:pt>
                <c:pt idx="383308">
                  <c:v>10105.459999999999</c:v>
                </c:pt>
                <c:pt idx="383309">
                  <c:v>2591.63</c:v>
                </c:pt>
                <c:pt idx="383310">
                  <c:v>101.11</c:v>
                </c:pt>
                <c:pt idx="383311">
                  <c:v>-4</c:v>
                </c:pt>
                <c:pt idx="383312">
                  <c:v>-9.8800000000000008</c:v>
                </c:pt>
                <c:pt idx="383313">
                  <c:v>9.9700000000000006</c:v>
                </c:pt>
                <c:pt idx="383314">
                  <c:v>56.73</c:v>
                </c:pt>
                <c:pt idx="383315">
                  <c:v>124.32</c:v>
                </c:pt>
                <c:pt idx="383316">
                  <c:v>351.72</c:v>
                </c:pt>
                <c:pt idx="383317">
                  <c:v>3610.24</c:v>
                </c:pt>
                <c:pt idx="383318">
                  <c:v>6727.24</c:v>
                </c:pt>
                <c:pt idx="383319">
                  <c:v>8769.35</c:v>
                </c:pt>
                <c:pt idx="383320">
                  <c:v>12844.49</c:v>
                </c:pt>
                <c:pt idx="383321">
                  <c:v>12558.57</c:v>
                </c:pt>
                <c:pt idx="383322">
                  <c:v>19394.650000000001</c:v>
                </c:pt>
                <c:pt idx="383323">
                  <c:v>23820.53</c:v>
                </c:pt>
                <c:pt idx="383324">
                  <c:v>20557.34</c:v>
                </c:pt>
                <c:pt idx="383325">
                  <c:v>13144.16</c:v>
                </c:pt>
                <c:pt idx="383326">
                  <c:v>14570.66</c:v>
                </c:pt>
                <c:pt idx="383327">
                  <c:v>39652.06</c:v>
                </c:pt>
                <c:pt idx="383328">
                  <c:v>57648.4</c:v>
                </c:pt>
                <c:pt idx="383329">
                  <c:v>47206.03</c:v>
                </c:pt>
                <c:pt idx="383330">
                  <c:v>37614.06</c:v>
                </c:pt>
                <c:pt idx="383331">
                  <c:v>34866.949999999997</c:v>
                </c:pt>
                <c:pt idx="383332">
                  <c:v>27056.43</c:v>
                </c:pt>
                <c:pt idx="383333">
                  <c:v>5463.7</c:v>
                </c:pt>
                <c:pt idx="383334">
                  <c:v>2916.32</c:v>
                </c:pt>
                <c:pt idx="383335">
                  <c:v>1514.07</c:v>
                </c:pt>
                <c:pt idx="383336">
                  <c:v>1840.32</c:v>
                </c:pt>
                <c:pt idx="383337">
                  <c:v>2349.0700000000002</c:v>
                </c:pt>
                <c:pt idx="383338">
                  <c:v>4843.99</c:v>
                </c:pt>
                <c:pt idx="383339">
                  <c:v>12894.21</c:v>
                </c:pt>
                <c:pt idx="383340">
                  <c:v>1385.06</c:v>
                </c:pt>
                <c:pt idx="383341">
                  <c:v>1175.45</c:v>
                </c:pt>
                <c:pt idx="383342">
                  <c:v>1386.77</c:v>
                </c:pt>
                <c:pt idx="383343">
                  <c:v>1670.61</c:v>
                </c:pt>
                <c:pt idx="383344">
                  <c:v>1955.54</c:v>
                </c:pt>
                <c:pt idx="383345">
                  <c:v>3523.01</c:v>
                </c:pt>
                <c:pt idx="383346">
                  <c:v>11766.47</c:v>
                </c:pt>
                <c:pt idx="383347">
                  <c:v>3206.19</c:v>
                </c:pt>
                <c:pt idx="383348">
                  <c:v>194.73</c:v>
                </c:pt>
                <c:pt idx="383349">
                  <c:v>16.97</c:v>
                </c:pt>
                <c:pt idx="383350">
                  <c:v>-2.2599999999999998</c:v>
                </c:pt>
                <c:pt idx="383351">
                  <c:v>1.5</c:v>
                </c:pt>
                <c:pt idx="383352">
                  <c:v>0.5</c:v>
                </c:pt>
                <c:pt idx="383353">
                  <c:v>-2.97</c:v>
                </c:pt>
                <c:pt idx="383354">
                  <c:v>2.94</c:v>
                </c:pt>
                <c:pt idx="383355">
                  <c:v>0.97</c:v>
                </c:pt>
                <c:pt idx="383356">
                  <c:v>14.94</c:v>
                </c:pt>
                <c:pt idx="383357">
                  <c:v>83.64</c:v>
                </c:pt>
                <c:pt idx="383358">
                  <c:v>66.05</c:v>
                </c:pt>
                <c:pt idx="383359">
                  <c:v>129.84</c:v>
                </c:pt>
                <c:pt idx="383360">
                  <c:v>559.02</c:v>
                </c:pt>
                <c:pt idx="383361">
                  <c:v>980.47</c:v>
                </c:pt>
                <c:pt idx="383362">
                  <c:v>1664.99</c:v>
                </c:pt>
                <c:pt idx="383363">
                  <c:v>5636.95</c:v>
                </c:pt>
                <c:pt idx="383364">
                  <c:v>9069.82</c:v>
                </c:pt>
                <c:pt idx="383365">
                  <c:v>12367.87</c:v>
                </c:pt>
                <c:pt idx="383366">
                  <c:v>14548.2</c:v>
                </c:pt>
                <c:pt idx="383367">
                  <c:v>18018.759999999998</c:v>
                </c:pt>
                <c:pt idx="383368">
                  <c:v>20517.78</c:v>
                </c:pt>
                <c:pt idx="383369">
                  <c:v>-1</c:v>
                </c:pt>
                <c:pt idx="383370">
                  <c:v>1</c:v>
                </c:pt>
                <c:pt idx="383371">
                  <c:v>-2</c:v>
                </c:pt>
                <c:pt idx="383372">
                  <c:v>1</c:v>
                </c:pt>
                <c:pt idx="383373">
                  <c:v>1</c:v>
                </c:pt>
                <c:pt idx="383374">
                  <c:v>-5.88</c:v>
                </c:pt>
                <c:pt idx="383375">
                  <c:v>-2</c:v>
                </c:pt>
                <c:pt idx="383376">
                  <c:v>-8.94</c:v>
                </c:pt>
                <c:pt idx="383377">
                  <c:v>1.27</c:v>
                </c:pt>
                <c:pt idx="383378">
                  <c:v>-4.9400000000000004</c:v>
                </c:pt>
                <c:pt idx="383379">
                  <c:v>-20.67</c:v>
                </c:pt>
                <c:pt idx="383380">
                  <c:v>164.73</c:v>
                </c:pt>
                <c:pt idx="383381">
                  <c:v>458.53</c:v>
                </c:pt>
                <c:pt idx="383382">
                  <c:v>767.8</c:v>
                </c:pt>
                <c:pt idx="383383">
                  <c:v>769.11</c:v>
                </c:pt>
                <c:pt idx="383384">
                  <c:v>913.77</c:v>
                </c:pt>
                <c:pt idx="383385">
                  <c:v>1033.9100000000001</c:v>
                </c:pt>
                <c:pt idx="383386">
                  <c:v>852.61</c:v>
                </c:pt>
                <c:pt idx="383387">
                  <c:v>862.12</c:v>
                </c:pt>
                <c:pt idx="383388">
                  <c:v>810.4</c:v>
                </c:pt>
                <c:pt idx="383389">
                  <c:v>1155.6500000000001</c:v>
                </c:pt>
                <c:pt idx="383390">
                  <c:v>1148.55</c:v>
                </c:pt>
                <c:pt idx="383391">
                  <c:v>1267.1199999999999</c:v>
                </c:pt>
                <c:pt idx="383392">
                  <c:v>1516.7</c:v>
                </c:pt>
                <c:pt idx="383393">
                  <c:v>1006.94</c:v>
                </c:pt>
                <c:pt idx="383394">
                  <c:v>1276.8399999999999</c:v>
                </c:pt>
                <c:pt idx="383395">
                  <c:v>1770.16</c:v>
                </c:pt>
                <c:pt idx="383396">
                  <c:v>1636.94</c:v>
                </c:pt>
                <c:pt idx="383397">
                  <c:v>2279.88</c:v>
                </c:pt>
                <c:pt idx="383398">
                  <c:v>1267.69</c:v>
                </c:pt>
                <c:pt idx="383399">
                  <c:v>1594.6</c:v>
                </c:pt>
                <c:pt idx="383400">
                  <c:v>1915.96</c:v>
                </c:pt>
                <c:pt idx="383401">
                  <c:v>1542.95</c:v>
                </c:pt>
                <c:pt idx="383402">
                  <c:v>1566.96</c:v>
                </c:pt>
                <c:pt idx="383403">
                  <c:v>2192.19</c:v>
                </c:pt>
                <c:pt idx="383404">
                  <c:v>2011</c:v>
                </c:pt>
                <c:pt idx="383405">
                  <c:v>2709.4</c:v>
                </c:pt>
                <c:pt idx="383406">
                  <c:v>1159.97</c:v>
                </c:pt>
                <c:pt idx="383407">
                  <c:v>895.88</c:v>
                </c:pt>
                <c:pt idx="383408">
                  <c:v>974.15</c:v>
                </c:pt>
                <c:pt idx="383409">
                  <c:v>1043.19</c:v>
                </c:pt>
                <c:pt idx="383410">
                  <c:v>926.88</c:v>
                </c:pt>
                <c:pt idx="383411">
                  <c:v>1167.76</c:v>
                </c:pt>
                <c:pt idx="383412">
                  <c:v>907.96</c:v>
                </c:pt>
                <c:pt idx="383413">
                  <c:v>940.73</c:v>
                </c:pt>
                <c:pt idx="383414">
                  <c:v>1078.01</c:v>
                </c:pt>
                <c:pt idx="383415">
                  <c:v>1108.51</c:v>
                </c:pt>
                <c:pt idx="383416">
                  <c:v>1187.82</c:v>
                </c:pt>
                <c:pt idx="383417">
                  <c:v>1360.09</c:v>
                </c:pt>
                <c:pt idx="383418">
                  <c:v>1230.42</c:v>
                </c:pt>
                <c:pt idx="383419">
                  <c:v>1162.23</c:v>
                </c:pt>
                <c:pt idx="383420">
                  <c:v>1592.48</c:v>
                </c:pt>
                <c:pt idx="383421">
                  <c:v>1175.06</c:v>
                </c:pt>
                <c:pt idx="383422">
                  <c:v>1788.13</c:v>
                </c:pt>
                <c:pt idx="383423">
                  <c:v>812.37</c:v>
                </c:pt>
                <c:pt idx="383424">
                  <c:v>1178.6300000000001</c:v>
                </c:pt>
                <c:pt idx="383425">
                  <c:v>1446.42</c:v>
                </c:pt>
                <c:pt idx="383426">
                  <c:v>1551.27</c:v>
                </c:pt>
                <c:pt idx="383427">
                  <c:v>2847.77</c:v>
                </c:pt>
                <c:pt idx="383428">
                  <c:v>1728.94</c:v>
                </c:pt>
                <c:pt idx="383429">
                  <c:v>1684.72</c:v>
                </c:pt>
                <c:pt idx="383430">
                  <c:v>1322.36</c:v>
                </c:pt>
                <c:pt idx="383431">
                  <c:v>1638.37</c:v>
                </c:pt>
                <c:pt idx="383432">
                  <c:v>1249.3399999999999</c:v>
                </c:pt>
                <c:pt idx="383433">
                  <c:v>1444.18</c:v>
                </c:pt>
                <c:pt idx="383434">
                  <c:v>1574.79</c:v>
                </c:pt>
                <c:pt idx="383435">
                  <c:v>1299.1400000000001</c:v>
                </c:pt>
                <c:pt idx="383436">
                  <c:v>1338.37</c:v>
                </c:pt>
                <c:pt idx="383437">
                  <c:v>1246.43</c:v>
                </c:pt>
                <c:pt idx="383438">
                  <c:v>1810.63</c:v>
                </c:pt>
                <c:pt idx="383439">
                  <c:v>1535.8</c:v>
                </c:pt>
                <c:pt idx="383440">
                  <c:v>1460.17</c:v>
                </c:pt>
                <c:pt idx="383441">
                  <c:v>1278.74</c:v>
                </c:pt>
                <c:pt idx="383442">
                  <c:v>1114.1500000000001</c:v>
                </c:pt>
                <c:pt idx="383443">
                  <c:v>1358.12</c:v>
                </c:pt>
                <c:pt idx="383444">
                  <c:v>1010.01</c:v>
                </c:pt>
                <c:pt idx="383445">
                  <c:v>1281.58</c:v>
                </c:pt>
                <c:pt idx="383446">
                  <c:v>1197.0999999999999</c:v>
                </c:pt>
                <c:pt idx="383447">
                  <c:v>2016.74</c:v>
                </c:pt>
                <c:pt idx="383448">
                  <c:v>1434.68</c:v>
                </c:pt>
                <c:pt idx="383449">
                  <c:v>2232.4899999999998</c:v>
                </c:pt>
                <c:pt idx="383450">
                  <c:v>5177.8999999999996</c:v>
                </c:pt>
                <c:pt idx="383451">
                  <c:v>5160.78</c:v>
                </c:pt>
                <c:pt idx="383452">
                  <c:v>4066.82</c:v>
                </c:pt>
                <c:pt idx="383453">
                  <c:v>4867.74</c:v>
                </c:pt>
                <c:pt idx="383454">
                  <c:v>5716.93</c:v>
                </c:pt>
                <c:pt idx="383455">
                  <c:v>4979.1400000000003</c:v>
                </c:pt>
                <c:pt idx="383456">
                  <c:v>5857.78</c:v>
                </c:pt>
                <c:pt idx="383457">
                  <c:v>4996.28</c:v>
                </c:pt>
                <c:pt idx="383458">
                  <c:v>5193.38</c:v>
                </c:pt>
                <c:pt idx="383459">
                  <c:v>5004.3</c:v>
                </c:pt>
                <c:pt idx="383460">
                  <c:v>4370.34</c:v>
                </c:pt>
                <c:pt idx="383461">
                  <c:v>4610.3599999999997</c:v>
                </c:pt>
                <c:pt idx="383462">
                  <c:v>5395.33</c:v>
                </c:pt>
                <c:pt idx="383463">
                  <c:v>6519.26</c:v>
                </c:pt>
                <c:pt idx="383464">
                  <c:v>4128.5</c:v>
                </c:pt>
                <c:pt idx="383465">
                  <c:v>5542.24</c:v>
                </c:pt>
                <c:pt idx="383466">
                  <c:v>6472.4</c:v>
                </c:pt>
                <c:pt idx="383467">
                  <c:v>7119.23</c:v>
                </c:pt>
                <c:pt idx="383468">
                  <c:v>5224.6400000000003</c:v>
                </c:pt>
                <c:pt idx="383469">
                  <c:v>5836.66</c:v>
                </c:pt>
                <c:pt idx="383470">
                  <c:v>6355.23</c:v>
                </c:pt>
                <c:pt idx="383471">
                  <c:v>7316.63</c:v>
                </c:pt>
                <c:pt idx="383472">
                  <c:v>6208.65</c:v>
                </c:pt>
                <c:pt idx="383473">
                  <c:v>5820.9</c:v>
                </c:pt>
                <c:pt idx="383474">
                  <c:v>6086.85</c:v>
                </c:pt>
                <c:pt idx="383475">
                  <c:v>6637</c:v>
                </c:pt>
                <c:pt idx="383476">
                  <c:v>7367.91</c:v>
                </c:pt>
                <c:pt idx="383477">
                  <c:v>6958.25</c:v>
                </c:pt>
                <c:pt idx="383478">
                  <c:v>8075.78</c:v>
                </c:pt>
                <c:pt idx="383479">
                  <c:v>5474.81</c:v>
                </c:pt>
                <c:pt idx="383480">
                  <c:v>5733.04</c:v>
                </c:pt>
                <c:pt idx="383481">
                  <c:v>5208.3900000000003</c:v>
                </c:pt>
                <c:pt idx="383482">
                  <c:v>4737.32</c:v>
                </c:pt>
                <c:pt idx="383483">
                  <c:v>4783.53</c:v>
                </c:pt>
                <c:pt idx="383484">
                  <c:v>6386.11</c:v>
                </c:pt>
                <c:pt idx="383485">
                  <c:v>5863</c:v>
                </c:pt>
                <c:pt idx="383486">
                  <c:v>4443.74</c:v>
                </c:pt>
                <c:pt idx="383487">
                  <c:v>3602.47</c:v>
                </c:pt>
                <c:pt idx="383488">
                  <c:v>3476.33</c:v>
                </c:pt>
                <c:pt idx="383489">
                  <c:v>3757.88</c:v>
                </c:pt>
                <c:pt idx="383490">
                  <c:v>4373.9799999999996</c:v>
                </c:pt>
                <c:pt idx="383491">
                  <c:v>4358.5200000000004</c:v>
                </c:pt>
                <c:pt idx="383492">
                  <c:v>6794.35</c:v>
                </c:pt>
                <c:pt idx="383493">
                  <c:v>3482.95</c:v>
                </c:pt>
                <c:pt idx="383494">
                  <c:v>3844.55</c:v>
                </c:pt>
                <c:pt idx="383495">
                  <c:v>3610.3</c:v>
                </c:pt>
                <c:pt idx="383496">
                  <c:v>5562.1</c:v>
                </c:pt>
                <c:pt idx="383497">
                  <c:v>4213.58</c:v>
                </c:pt>
                <c:pt idx="383498">
                  <c:v>5118.8900000000003</c:v>
                </c:pt>
                <c:pt idx="383499">
                  <c:v>3549.88</c:v>
                </c:pt>
                <c:pt idx="383500">
                  <c:v>5004.6899999999996</c:v>
                </c:pt>
                <c:pt idx="383501">
                  <c:v>3871.06</c:v>
                </c:pt>
                <c:pt idx="383502">
                  <c:v>4450.0200000000004</c:v>
                </c:pt>
                <c:pt idx="383503">
                  <c:v>4488.4399999999996</c:v>
                </c:pt>
                <c:pt idx="383504">
                  <c:v>5175.3900000000003</c:v>
                </c:pt>
                <c:pt idx="383505">
                  <c:v>5258.9</c:v>
                </c:pt>
                <c:pt idx="383506">
                  <c:v>5888</c:v>
                </c:pt>
                <c:pt idx="383507">
                  <c:v>5287.07</c:v>
                </c:pt>
                <c:pt idx="383508">
                  <c:v>5927.58</c:v>
                </c:pt>
                <c:pt idx="383509">
                  <c:v>5139</c:v>
                </c:pt>
                <c:pt idx="383510">
                  <c:v>5135.22</c:v>
                </c:pt>
                <c:pt idx="383511">
                  <c:v>5616.6</c:v>
                </c:pt>
                <c:pt idx="383512">
                  <c:v>5044</c:v>
                </c:pt>
                <c:pt idx="383513">
                  <c:v>5022.8999999999996</c:v>
                </c:pt>
                <c:pt idx="383514">
                  <c:v>5667.21</c:v>
                </c:pt>
                <c:pt idx="383515">
                  <c:v>5866.06</c:v>
                </c:pt>
                <c:pt idx="383516">
                  <c:v>4849.82</c:v>
                </c:pt>
                <c:pt idx="383517">
                  <c:v>5781.42</c:v>
                </c:pt>
                <c:pt idx="383518">
                  <c:v>6649.88</c:v>
                </c:pt>
                <c:pt idx="383519">
                  <c:v>7150.57</c:v>
                </c:pt>
                <c:pt idx="383520">
                  <c:v>6365.62</c:v>
                </c:pt>
                <c:pt idx="383521">
                  <c:v>7290.15</c:v>
                </c:pt>
                <c:pt idx="383522">
                  <c:v>6255.63</c:v>
                </c:pt>
                <c:pt idx="383523">
                  <c:v>7937.72</c:v>
                </c:pt>
                <c:pt idx="383524">
                  <c:v>6406.13</c:v>
                </c:pt>
                <c:pt idx="383525">
                  <c:v>6284</c:v>
                </c:pt>
                <c:pt idx="383526">
                  <c:v>7096.71</c:v>
                </c:pt>
                <c:pt idx="383527">
                  <c:v>6270.82</c:v>
                </c:pt>
                <c:pt idx="383528">
                  <c:v>9672.1299999999992</c:v>
                </c:pt>
                <c:pt idx="383529">
                  <c:v>7689.7</c:v>
                </c:pt>
                <c:pt idx="383530">
                  <c:v>8320.86</c:v>
                </c:pt>
                <c:pt idx="383531">
                  <c:v>6491.68</c:v>
                </c:pt>
                <c:pt idx="383532">
                  <c:v>6008.71</c:v>
                </c:pt>
                <c:pt idx="383533">
                  <c:v>6436.77</c:v>
                </c:pt>
                <c:pt idx="383534">
                  <c:v>5444.96</c:v>
                </c:pt>
                <c:pt idx="383535">
                  <c:v>5729.03</c:v>
                </c:pt>
                <c:pt idx="383536">
                  <c:v>5082.5200000000004</c:v>
                </c:pt>
                <c:pt idx="383537">
                  <c:v>5398.63</c:v>
                </c:pt>
                <c:pt idx="383538">
                  <c:v>5047.72</c:v>
                </c:pt>
                <c:pt idx="383539">
                  <c:v>4798.91</c:v>
                </c:pt>
                <c:pt idx="383540">
                  <c:v>3641.76</c:v>
                </c:pt>
                <c:pt idx="383541">
                  <c:v>5158.71</c:v>
                </c:pt>
                <c:pt idx="383542">
                  <c:v>4675.55</c:v>
                </c:pt>
                <c:pt idx="383543">
                  <c:v>4985.2299999999996</c:v>
                </c:pt>
                <c:pt idx="383544">
                  <c:v>6971.46</c:v>
                </c:pt>
                <c:pt idx="383545">
                  <c:v>3826.91</c:v>
                </c:pt>
                <c:pt idx="383546">
                  <c:v>3819.8</c:v>
                </c:pt>
                <c:pt idx="383547">
                  <c:v>4355.93</c:v>
                </c:pt>
                <c:pt idx="383548">
                  <c:v>6215.13</c:v>
                </c:pt>
                <c:pt idx="383549">
                  <c:v>3801.55</c:v>
                </c:pt>
                <c:pt idx="383550">
                  <c:v>5399.96</c:v>
                </c:pt>
                <c:pt idx="383551">
                  <c:v>5224.58</c:v>
                </c:pt>
                <c:pt idx="383552">
                  <c:v>4312.53</c:v>
                </c:pt>
                <c:pt idx="383553">
                  <c:v>3706.15</c:v>
                </c:pt>
                <c:pt idx="383554">
                  <c:v>5026.6400000000003</c:v>
                </c:pt>
                <c:pt idx="383555">
                  <c:v>5084.58</c:v>
                </c:pt>
                <c:pt idx="383556">
                  <c:v>5709.18</c:v>
                </c:pt>
                <c:pt idx="383557">
                  <c:v>5046.1000000000004</c:v>
                </c:pt>
                <c:pt idx="383558">
                  <c:v>6190.56</c:v>
                </c:pt>
                <c:pt idx="383559">
                  <c:v>4960.25</c:v>
                </c:pt>
                <c:pt idx="383560">
                  <c:v>5310.94</c:v>
                </c:pt>
                <c:pt idx="383561">
                  <c:v>5248.17</c:v>
                </c:pt>
                <c:pt idx="383562">
                  <c:v>4169.3500000000004</c:v>
                </c:pt>
                <c:pt idx="383563">
                  <c:v>5592.08</c:v>
                </c:pt>
                <c:pt idx="383564">
                  <c:v>4342.05</c:v>
                </c:pt>
                <c:pt idx="383565">
                  <c:v>3968.66</c:v>
                </c:pt>
                <c:pt idx="383566">
                  <c:v>4484.59</c:v>
                </c:pt>
                <c:pt idx="383567">
                  <c:v>4590.1000000000004</c:v>
                </c:pt>
                <c:pt idx="383568">
                  <c:v>5135.55</c:v>
                </c:pt>
                <c:pt idx="383569">
                  <c:v>6099.42</c:v>
                </c:pt>
                <c:pt idx="383570">
                  <c:v>5906.32</c:v>
                </c:pt>
                <c:pt idx="383571">
                  <c:v>5782.03</c:v>
                </c:pt>
                <c:pt idx="383572">
                  <c:v>5997.36</c:v>
                </c:pt>
                <c:pt idx="383573">
                  <c:v>5946.46</c:v>
                </c:pt>
                <c:pt idx="383574">
                  <c:v>6182.27</c:v>
                </c:pt>
                <c:pt idx="383575">
                  <c:v>6662.12</c:v>
                </c:pt>
                <c:pt idx="383576">
                  <c:v>8579.25</c:v>
                </c:pt>
                <c:pt idx="383577">
                  <c:v>6762.31</c:v>
                </c:pt>
                <c:pt idx="383578">
                  <c:v>6561.98</c:v>
                </c:pt>
                <c:pt idx="383579">
                  <c:v>7431.67</c:v>
                </c:pt>
                <c:pt idx="383580">
                  <c:v>8591.09</c:v>
                </c:pt>
                <c:pt idx="383581">
                  <c:v>7671.49</c:v>
                </c:pt>
                <c:pt idx="383582">
                  <c:v>8554.2199999999993</c:v>
                </c:pt>
                <c:pt idx="383583">
                  <c:v>6148.24</c:v>
                </c:pt>
                <c:pt idx="383584">
                  <c:v>5677.39</c:v>
                </c:pt>
                <c:pt idx="383585">
                  <c:v>6706.52</c:v>
                </c:pt>
                <c:pt idx="383586">
                  <c:v>5007.96</c:v>
                </c:pt>
                <c:pt idx="383587">
                  <c:v>4759.6499999999996</c:v>
                </c:pt>
                <c:pt idx="383588">
                  <c:v>5124.8500000000004</c:v>
                </c:pt>
                <c:pt idx="383589">
                  <c:v>5273.1</c:v>
                </c:pt>
                <c:pt idx="383590">
                  <c:v>5429.33</c:v>
                </c:pt>
                <c:pt idx="383591">
                  <c:v>4170.01</c:v>
                </c:pt>
                <c:pt idx="383592">
                  <c:v>4399.3500000000004</c:v>
                </c:pt>
                <c:pt idx="383593">
                  <c:v>4617.8999999999996</c:v>
                </c:pt>
                <c:pt idx="383594">
                  <c:v>4974.8900000000003</c:v>
                </c:pt>
                <c:pt idx="383595">
                  <c:v>4506.3599999999997</c:v>
                </c:pt>
                <c:pt idx="383596">
                  <c:v>4587.17</c:v>
                </c:pt>
                <c:pt idx="383597">
                  <c:v>5247.66</c:v>
                </c:pt>
                <c:pt idx="383598">
                  <c:v>4772.6099999999997</c:v>
                </c:pt>
                <c:pt idx="383599">
                  <c:v>5136.05</c:v>
                </c:pt>
                <c:pt idx="383600">
                  <c:v>4883.22</c:v>
                </c:pt>
                <c:pt idx="383601">
                  <c:v>6219.53</c:v>
                </c:pt>
                <c:pt idx="383602">
                  <c:v>5833.87</c:v>
                </c:pt>
                <c:pt idx="383603">
                  <c:v>4432.75</c:v>
                </c:pt>
                <c:pt idx="383604">
                  <c:v>4169.51</c:v>
                </c:pt>
                <c:pt idx="383605">
                  <c:v>4418.08</c:v>
                </c:pt>
                <c:pt idx="383606">
                  <c:v>5367.27</c:v>
                </c:pt>
                <c:pt idx="383607">
                  <c:v>4986.1400000000003</c:v>
                </c:pt>
                <c:pt idx="383608">
                  <c:v>4786.54</c:v>
                </c:pt>
                <c:pt idx="383609">
                  <c:v>5031.04</c:v>
                </c:pt>
                <c:pt idx="383610">
                  <c:v>5632.12</c:v>
                </c:pt>
                <c:pt idx="383611">
                  <c:v>5154.34</c:v>
                </c:pt>
                <c:pt idx="383612">
                  <c:v>5451.8</c:v>
                </c:pt>
                <c:pt idx="383613">
                  <c:v>5702.77</c:v>
                </c:pt>
                <c:pt idx="383614">
                  <c:v>5609.85</c:v>
                </c:pt>
                <c:pt idx="383615">
                  <c:v>5340</c:v>
                </c:pt>
                <c:pt idx="383616">
                  <c:v>5455.53</c:v>
                </c:pt>
                <c:pt idx="383617">
                  <c:v>5639.44</c:v>
                </c:pt>
                <c:pt idx="383618">
                  <c:v>5663.87</c:v>
                </c:pt>
                <c:pt idx="383619">
                  <c:v>5360.38</c:v>
                </c:pt>
                <c:pt idx="383620">
                  <c:v>5285.72</c:v>
                </c:pt>
                <c:pt idx="383621">
                  <c:v>6024.26</c:v>
                </c:pt>
                <c:pt idx="383622">
                  <c:v>5184.76</c:v>
                </c:pt>
                <c:pt idx="383623">
                  <c:v>5424.37</c:v>
                </c:pt>
                <c:pt idx="383624">
                  <c:v>4659.92</c:v>
                </c:pt>
                <c:pt idx="383625">
                  <c:v>5089.59</c:v>
                </c:pt>
                <c:pt idx="383626">
                  <c:v>4769.17</c:v>
                </c:pt>
                <c:pt idx="383627">
                  <c:v>4631.42</c:v>
                </c:pt>
                <c:pt idx="383628">
                  <c:v>4226.54</c:v>
                </c:pt>
                <c:pt idx="383629">
                  <c:v>4875.8900000000003</c:v>
                </c:pt>
                <c:pt idx="383630">
                  <c:v>4799.22</c:v>
                </c:pt>
                <c:pt idx="383631">
                  <c:v>4625.82</c:v>
                </c:pt>
                <c:pt idx="383632">
                  <c:v>5312.5</c:v>
                </c:pt>
                <c:pt idx="383633">
                  <c:v>5263.64</c:v>
                </c:pt>
                <c:pt idx="383634">
                  <c:v>5124.84</c:v>
                </c:pt>
                <c:pt idx="383635">
                  <c:v>8251.56</c:v>
                </c:pt>
                <c:pt idx="383636">
                  <c:v>5672.44</c:v>
                </c:pt>
                <c:pt idx="383637">
                  <c:v>6915.46</c:v>
                </c:pt>
                <c:pt idx="383638">
                  <c:v>9904.58</c:v>
                </c:pt>
                <c:pt idx="383639">
                  <c:v>14478.11</c:v>
                </c:pt>
                <c:pt idx="383640">
                  <c:v>3232.66</c:v>
                </c:pt>
                <c:pt idx="383641">
                  <c:v>3719.08</c:v>
                </c:pt>
                <c:pt idx="383642">
                  <c:v>3785.96</c:v>
                </c:pt>
                <c:pt idx="383643">
                  <c:v>3997.59</c:v>
                </c:pt>
                <c:pt idx="383644">
                  <c:v>3993.58</c:v>
                </c:pt>
                <c:pt idx="383645">
                  <c:v>4358.72</c:v>
                </c:pt>
                <c:pt idx="383646">
                  <c:v>3941.45</c:v>
                </c:pt>
                <c:pt idx="383647">
                  <c:v>5389.27</c:v>
                </c:pt>
                <c:pt idx="383648">
                  <c:v>4143.51</c:v>
                </c:pt>
                <c:pt idx="383649">
                  <c:v>4725.57</c:v>
                </c:pt>
                <c:pt idx="383650">
                  <c:v>4159.8999999999996</c:v>
                </c:pt>
                <c:pt idx="383651">
                  <c:v>4580.59</c:v>
                </c:pt>
                <c:pt idx="383652">
                  <c:v>3738.35</c:v>
                </c:pt>
                <c:pt idx="383653">
                  <c:v>5040.1499999999996</c:v>
                </c:pt>
                <c:pt idx="383654">
                  <c:v>4415.1099999999997</c:v>
                </c:pt>
                <c:pt idx="383655">
                  <c:v>4203.72</c:v>
                </c:pt>
                <c:pt idx="383656">
                  <c:v>5747.68</c:v>
                </c:pt>
                <c:pt idx="383657">
                  <c:v>5577.05</c:v>
                </c:pt>
                <c:pt idx="383658">
                  <c:v>4642.0200000000004</c:v>
                </c:pt>
                <c:pt idx="383659">
                  <c:v>4664.84</c:v>
                </c:pt>
                <c:pt idx="383660">
                  <c:v>4916.8900000000003</c:v>
                </c:pt>
                <c:pt idx="383661">
                  <c:v>4777.3599999999997</c:v>
                </c:pt>
                <c:pt idx="383662">
                  <c:v>4812.6099999999997</c:v>
                </c:pt>
                <c:pt idx="383663">
                  <c:v>4103.8100000000004</c:v>
                </c:pt>
                <c:pt idx="383664">
                  <c:v>4316.91</c:v>
                </c:pt>
                <c:pt idx="383665">
                  <c:v>4678.7</c:v>
                </c:pt>
                <c:pt idx="383666">
                  <c:v>4302.1400000000003</c:v>
                </c:pt>
                <c:pt idx="383667">
                  <c:v>4687.8900000000003</c:v>
                </c:pt>
                <c:pt idx="383668">
                  <c:v>4621.72</c:v>
                </c:pt>
                <c:pt idx="383669">
                  <c:v>5027.9399999999996</c:v>
                </c:pt>
                <c:pt idx="383670">
                  <c:v>4903.66</c:v>
                </c:pt>
                <c:pt idx="383671">
                  <c:v>5181.01</c:v>
                </c:pt>
                <c:pt idx="383672">
                  <c:v>5155.41</c:v>
                </c:pt>
                <c:pt idx="383673">
                  <c:v>4860.22</c:v>
                </c:pt>
                <c:pt idx="383674">
                  <c:v>5110.28</c:v>
                </c:pt>
                <c:pt idx="383675">
                  <c:v>5080.3</c:v>
                </c:pt>
                <c:pt idx="383676">
                  <c:v>4202.5200000000004</c:v>
                </c:pt>
                <c:pt idx="383677">
                  <c:v>3871.08</c:v>
                </c:pt>
                <c:pt idx="383678">
                  <c:v>4443.07</c:v>
                </c:pt>
                <c:pt idx="383679">
                  <c:v>4492.83</c:v>
                </c:pt>
                <c:pt idx="383680">
                  <c:v>4683.9799999999996</c:v>
                </c:pt>
                <c:pt idx="383681">
                  <c:v>4630.24</c:v>
                </c:pt>
                <c:pt idx="383682">
                  <c:v>4863.78</c:v>
                </c:pt>
                <c:pt idx="383683">
                  <c:v>4373.75</c:v>
                </c:pt>
                <c:pt idx="383684">
                  <c:v>4557.38</c:v>
                </c:pt>
                <c:pt idx="383685">
                  <c:v>6093.73</c:v>
                </c:pt>
                <c:pt idx="383686">
                  <c:v>4946.17</c:v>
                </c:pt>
                <c:pt idx="383687">
                  <c:v>6914.75</c:v>
                </c:pt>
                <c:pt idx="383688">
                  <c:v>5051.4799999999996</c:v>
                </c:pt>
                <c:pt idx="383689">
                  <c:v>5813.67</c:v>
                </c:pt>
                <c:pt idx="383690">
                  <c:v>9070.27</c:v>
                </c:pt>
                <c:pt idx="383691">
                  <c:v>13244.71</c:v>
                </c:pt>
                <c:pt idx="383692">
                  <c:v>4638.51</c:v>
                </c:pt>
                <c:pt idx="383693">
                  <c:v>4233.04</c:v>
                </c:pt>
                <c:pt idx="383694">
                  <c:v>4028.95</c:v>
                </c:pt>
                <c:pt idx="383695">
                  <c:v>4230.59</c:v>
                </c:pt>
                <c:pt idx="383696">
                  <c:v>3772.62</c:v>
                </c:pt>
                <c:pt idx="383697">
                  <c:v>4053.24</c:v>
                </c:pt>
                <c:pt idx="383698">
                  <c:v>4522.87</c:v>
                </c:pt>
                <c:pt idx="383699">
                  <c:v>4792.41</c:v>
                </c:pt>
                <c:pt idx="383700">
                  <c:v>4614.29</c:v>
                </c:pt>
                <c:pt idx="383701">
                  <c:v>4361.5600000000004</c:v>
                </c:pt>
                <c:pt idx="383702">
                  <c:v>5344.29</c:v>
                </c:pt>
                <c:pt idx="383703">
                  <c:v>4012.21</c:v>
                </c:pt>
                <c:pt idx="383704">
                  <c:v>4958.3999999999996</c:v>
                </c:pt>
                <c:pt idx="383705">
                  <c:v>5365.85</c:v>
                </c:pt>
                <c:pt idx="383706">
                  <c:v>6102.97</c:v>
                </c:pt>
                <c:pt idx="383707">
                  <c:v>5375.48</c:v>
                </c:pt>
                <c:pt idx="383708">
                  <c:v>4043.21</c:v>
                </c:pt>
                <c:pt idx="383709">
                  <c:v>4235.45</c:v>
                </c:pt>
                <c:pt idx="383710">
                  <c:v>4414.22</c:v>
                </c:pt>
                <c:pt idx="383711">
                  <c:v>4640.96</c:v>
                </c:pt>
                <c:pt idx="383712">
                  <c:v>3664.35</c:v>
                </c:pt>
                <c:pt idx="383713">
                  <c:v>4267.01</c:v>
                </c:pt>
                <c:pt idx="383714">
                  <c:v>4363.0200000000004</c:v>
                </c:pt>
                <c:pt idx="383715">
                  <c:v>4880.3900000000003</c:v>
                </c:pt>
                <c:pt idx="383716">
                  <c:v>5022.37</c:v>
                </c:pt>
                <c:pt idx="383717">
                  <c:v>5048.74</c:v>
                </c:pt>
                <c:pt idx="383718">
                  <c:v>5055.6000000000004</c:v>
                </c:pt>
                <c:pt idx="383719">
                  <c:v>5387.67</c:v>
                </c:pt>
                <c:pt idx="383720">
                  <c:v>5864.68</c:v>
                </c:pt>
                <c:pt idx="383721">
                  <c:v>5222.3500000000004</c:v>
                </c:pt>
                <c:pt idx="383722">
                  <c:v>4764.8900000000003</c:v>
                </c:pt>
                <c:pt idx="383723">
                  <c:v>5487.91</c:v>
                </c:pt>
                <c:pt idx="383724">
                  <c:v>5070.24</c:v>
                </c:pt>
                <c:pt idx="383725">
                  <c:v>5405.35</c:v>
                </c:pt>
                <c:pt idx="383726">
                  <c:v>5170.88</c:v>
                </c:pt>
                <c:pt idx="383727">
                  <c:v>4735.3</c:v>
                </c:pt>
                <c:pt idx="383728">
                  <c:v>4214.63</c:v>
                </c:pt>
                <c:pt idx="383729">
                  <c:v>4466.6499999999996</c:v>
                </c:pt>
                <c:pt idx="383730">
                  <c:v>4576.05</c:v>
                </c:pt>
                <c:pt idx="383731">
                  <c:v>5561.54</c:v>
                </c:pt>
                <c:pt idx="383732">
                  <c:v>5214.76</c:v>
                </c:pt>
                <c:pt idx="383733">
                  <c:v>4751.75</c:v>
                </c:pt>
                <c:pt idx="383734">
                  <c:v>4822.05</c:v>
                </c:pt>
                <c:pt idx="383735">
                  <c:v>4417.46</c:v>
                </c:pt>
                <c:pt idx="383736">
                  <c:v>9758.99</c:v>
                </c:pt>
                <c:pt idx="383737">
                  <c:v>9512.4</c:v>
                </c:pt>
                <c:pt idx="383738">
                  <c:v>9412.57</c:v>
                </c:pt>
                <c:pt idx="383739">
                  <c:v>7688.87</c:v>
                </c:pt>
                <c:pt idx="383740">
                  <c:v>10326.68</c:v>
                </c:pt>
                <c:pt idx="383741">
                  <c:v>8391.2999999999993</c:v>
                </c:pt>
                <c:pt idx="383742">
                  <c:v>8965.73</c:v>
                </c:pt>
                <c:pt idx="383743">
                  <c:v>7680.36</c:v>
                </c:pt>
                <c:pt idx="383744">
                  <c:v>8544.7900000000009</c:v>
                </c:pt>
                <c:pt idx="383745">
                  <c:v>8725.58</c:v>
                </c:pt>
                <c:pt idx="383746">
                  <c:v>8221.8700000000008</c:v>
                </c:pt>
                <c:pt idx="383747">
                  <c:v>8432.8799999999992</c:v>
                </c:pt>
                <c:pt idx="383748">
                  <c:v>9749.6</c:v>
                </c:pt>
                <c:pt idx="383749">
                  <c:v>9303.31</c:v>
                </c:pt>
                <c:pt idx="383750">
                  <c:v>7665.57</c:v>
                </c:pt>
                <c:pt idx="383751">
                  <c:v>8389.7099999999991</c:v>
                </c:pt>
                <c:pt idx="383752">
                  <c:v>7160.92</c:v>
                </c:pt>
                <c:pt idx="383753">
                  <c:v>11594.09</c:v>
                </c:pt>
                <c:pt idx="383754">
                  <c:v>9187.43</c:v>
                </c:pt>
                <c:pt idx="383755">
                  <c:v>7912.72</c:v>
                </c:pt>
                <c:pt idx="383756">
                  <c:v>8922.36</c:v>
                </c:pt>
                <c:pt idx="383757">
                  <c:v>10654.5</c:v>
                </c:pt>
                <c:pt idx="383758">
                  <c:v>9531.39</c:v>
                </c:pt>
                <c:pt idx="383759">
                  <c:v>10171.459999999999</c:v>
                </c:pt>
                <c:pt idx="383760">
                  <c:v>9793.4699999999993</c:v>
                </c:pt>
                <c:pt idx="383761">
                  <c:v>8980.16</c:v>
                </c:pt>
                <c:pt idx="383762">
                  <c:v>13064.4</c:v>
                </c:pt>
                <c:pt idx="383763">
                  <c:v>11899.4</c:v>
                </c:pt>
                <c:pt idx="383764">
                  <c:v>13590.62</c:v>
                </c:pt>
                <c:pt idx="383765">
                  <c:v>9479.89</c:v>
                </c:pt>
                <c:pt idx="383766">
                  <c:v>9466.91</c:v>
                </c:pt>
                <c:pt idx="383767">
                  <c:v>9732.06</c:v>
                </c:pt>
                <c:pt idx="383768">
                  <c:v>9326.6200000000008</c:v>
                </c:pt>
                <c:pt idx="383769">
                  <c:v>10945.03</c:v>
                </c:pt>
                <c:pt idx="383770">
                  <c:v>10225.44</c:v>
                </c:pt>
                <c:pt idx="383771">
                  <c:v>12028.76</c:v>
                </c:pt>
                <c:pt idx="383772">
                  <c:v>11685.08</c:v>
                </c:pt>
                <c:pt idx="383773">
                  <c:v>10097.25</c:v>
                </c:pt>
                <c:pt idx="383774">
                  <c:v>9936.7800000000007</c:v>
                </c:pt>
                <c:pt idx="383775">
                  <c:v>10297.52</c:v>
                </c:pt>
                <c:pt idx="383776">
                  <c:v>9405.31</c:v>
                </c:pt>
                <c:pt idx="383777">
                  <c:v>11925.28</c:v>
                </c:pt>
                <c:pt idx="383778">
                  <c:v>21917.8</c:v>
                </c:pt>
                <c:pt idx="383779">
                  <c:v>9638.98</c:v>
                </c:pt>
                <c:pt idx="383780">
                  <c:v>13238.46</c:v>
                </c:pt>
                <c:pt idx="383781">
                  <c:v>17143.46</c:v>
                </c:pt>
                <c:pt idx="383782">
                  <c:v>24961.82</c:v>
                </c:pt>
                <c:pt idx="383783">
                  <c:v>11665.7</c:v>
                </c:pt>
                <c:pt idx="383784">
                  <c:v>10255.379999999999</c:v>
                </c:pt>
                <c:pt idx="383785">
                  <c:v>9626.7199999999993</c:v>
                </c:pt>
                <c:pt idx="383786">
                  <c:v>8804.65</c:v>
                </c:pt>
                <c:pt idx="383787">
                  <c:v>8173.43</c:v>
                </c:pt>
                <c:pt idx="383788">
                  <c:v>10721.1</c:v>
                </c:pt>
                <c:pt idx="383789">
                  <c:v>10881.08</c:v>
                </c:pt>
                <c:pt idx="383790">
                  <c:v>11519.52</c:v>
                </c:pt>
                <c:pt idx="383791">
                  <c:v>9060.15</c:v>
                </c:pt>
                <c:pt idx="383792">
                  <c:v>9153.1</c:v>
                </c:pt>
                <c:pt idx="383793">
                  <c:v>9151.18</c:v>
                </c:pt>
                <c:pt idx="383794">
                  <c:v>9815.77</c:v>
                </c:pt>
                <c:pt idx="383795">
                  <c:v>7652.17</c:v>
                </c:pt>
                <c:pt idx="383796">
                  <c:v>8454.7900000000009</c:v>
                </c:pt>
                <c:pt idx="383797">
                  <c:v>7891.74</c:v>
                </c:pt>
                <c:pt idx="383798">
                  <c:v>8191.86</c:v>
                </c:pt>
                <c:pt idx="383799">
                  <c:v>8163.5</c:v>
                </c:pt>
                <c:pt idx="383800">
                  <c:v>7736.67</c:v>
                </c:pt>
                <c:pt idx="383801">
                  <c:v>8436.11</c:v>
                </c:pt>
                <c:pt idx="383802">
                  <c:v>6922.07</c:v>
                </c:pt>
                <c:pt idx="383803">
                  <c:v>8605.65</c:v>
                </c:pt>
                <c:pt idx="383804">
                  <c:v>8613.8700000000008</c:v>
                </c:pt>
                <c:pt idx="383805">
                  <c:v>8635.4599999999991</c:v>
                </c:pt>
                <c:pt idx="383806">
                  <c:v>7725.94</c:v>
                </c:pt>
                <c:pt idx="383807">
                  <c:v>9080.49</c:v>
                </c:pt>
                <c:pt idx="383808">
                  <c:v>8916.0400000000009</c:v>
                </c:pt>
                <c:pt idx="383809">
                  <c:v>7873.32</c:v>
                </c:pt>
                <c:pt idx="383810">
                  <c:v>8752.25</c:v>
                </c:pt>
                <c:pt idx="383811">
                  <c:v>9826.41</c:v>
                </c:pt>
                <c:pt idx="383812">
                  <c:v>10851.21</c:v>
                </c:pt>
                <c:pt idx="383813">
                  <c:v>9773.4599999999991</c:v>
                </c:pt>
                <c:pt idx="383814">
                  <c:v>12610.9</c:v>
                </c:pt>
                <c:pt idx="383815">
                  <c:v>12098.13</c:v>
                </c:pt>
                <c:pt idx="383816">
                  <c:v>12207.63</c:v>
                </c:pt>
                <c:pt idx="383817">
                  <c:v>9976.7199999999993</c:v>
                </c:pt>
                <c:pt idx="383818">
                  <c:v>9135.1299999999992</c:v>
                </c:pt>
                <c:pt idx="383819">
                  <c:v>10288.209999999999</c:v>
                </c:pt>
                <c:pt idx="383820">
                  <c:v>8929.56</c:v>
                </c:pt>
                <c:pt idx="383821">
                  <c:v>10691.52</c:v>
                </c:pt>
                <c:pt idx="383822">
                  <c:v>9820.61</c:v>
                </c:pt>
                <c:pt idx="383823">
                  <c:v>9461.3700000000008</c:v>
                </c:pt>
                <c:pt idx="383824">
                  <c:v>9833.11</c:v>
                </c:pt>
                <c:pt idx="383825">
                  <c:v>10826.46</c:v>
                </c:pt>
                <c:pt idx="383826">
                  <c:v>9421.5499999999993</c:v>
                </c:pt>
                <c:pt idx="383827">
                  <c:v>10061.540000000001</c:v>
                </c:pt>
                <c:pt idx="383828">
                  <c:v>10884.83</c:v>
                </c:pt>
                <c:pt idx="383829">
                  <c:v>9715.66</c:v>
                </c:pt>
                <c:pt idx="383830">
                  <c:v>18223.48</c:v>
                </c:pt>
                <c:pt idx="383831">
                  <c:v>8937.94</c:v>
                </c:pt>
                <c:pt idx="383832">
                  <c:v>12220.21</c:v>
                </c:pt>
                <c:pt idx="383833">
                  <c:v>16865.53</c:v>
                </c:pt>
                <c:pt idx="383834">
                  <c:v>25976.73</c:v>
                </c:pt>
                <c:pt idx="383835">
                  <c:v>12402.95</c:v>
                </c:pt>
                <c:pt idx="383836">
                  <c:v>8404.81</c:v>
                </c:pt>
                <c:pt idx="383837">
                  <c:v>9089.02</c:v>
                </c:pt>
                <c:pt idx="383838">
                  <c:v>7836.73</c:v>
                </c:pt>
                <c:pt idx="383839">
                  <c:v>8697.9</c:v>
                </c:pt>
                <c:pt idx="383840">
                  <c:v>8482.9</c:v>
                </c:pt>
                <c:pt idx="383841">
                  <c:v>10030.66</c:v>
                </c:pt>
                <c:pt idx="383842">
                  <c:v>12126.13</c:v>
                </c:pt>
                <c:pt idx="383843">
                  <c:v>11483.67</c:v>
                </c:pt>
                <c:pt idx="383844">
                  <c:v>12137.66</c:v>
                </c:pt>
                <c:pt idx="383845">
                  <c:v>12237.22</c:v>
                </c:pt>
                <c:pt idx="383846">
                  <c:v>9498.9599999999991</c:v>
                </c:pt>
                <c:pt idx="383847">
                  <c:v>7749.28</c:v>
                </c:pt>
                <c:pt idx="383848">
                  <c:v>6994.22</c:v>
                </c:pt>
                <c:pt idx="383849">
                  <c:v>10298.879999999999</c:v>
                </c:pt>
                <c:pt idx="383850">
                  <c:v>8524.66</c:v>
                </c:pt>
                <c:pt idx="383851">
                  <c:v>6448.21</c:v>
                </c:pt>
                <c:pt idx="383852">
                  <c:v>6761.08</c:v>
                </c:pt>
                <c:pt idx="383853">
                  <c:v>9638.7900000000009</c:v>
                </c:pt>
                <c:pt idx="383854">
                  <c:v>8421.08</c:v>
                </c:pt>
                <c:pt idx="383855">
                  <c:v>9010.5300000000007</c:v>
                </c:pt>
                <c:pt idx="383856">
                  <c:v>8676.9699999999993</c:v>
                </c:pt>
                <c:pt idx="383857">
                  <c:v>9325.84</c:v>
                </c:pt>
                <c:pt idx="383858">
                  <c:v>9858.81</c:v>
                </c:pt>
                <c:pt idx="383859">
                  <c:v>8079.89</c:v>
                </c:pt>
                <c:pt idx="383860">
                  <c:v>9651.48</c:v>
                </c:pt>
                <c:pt idx="383861">
                  <c:v>10727.55</c:v>
                </c:pt>
                <c:pt idx="383862">
                  <c:v>12844.19</c:v>
                </c:pt>
                <c:pt idx="383863">
                  <c:v>10188.219999999999</c:v>
                </c:pt>
                <c:pt idx="383864">
                  <c:v>12160.83</c:v>
                </c:pt>
                <c:pt idx="383865">
                  <c:v>10981.31</c:v>
                </c:pt>
                <c:pt idx="383866">
                  <c:v>12351.5</c:v>
                </c:pt>
                <c:pt idx="383867">
                  <c:v>13706.08</c:v>
                </c:pt>
                <c:pt idx="383868">
                  <c:v>16005.77</c:v>
                </c:pt>
                <c:pt idx="383869">
                  <c:v>11277.77</c:v>
                </c:pt>
                <c:pt idx="383870">
                  <c:v>10436.57</c:v>
                </c:pt>
                <c:pt idx="383871">
                  <c:v>10242.18</c:v>
                </c:pt>
                <c:pt idx="383872">
                  <c:v>9451.52</c:v>
                </c:pt>
                <c:pt idx="383873">
                  <c:v>10832.55</c:v>
                </c:pt>
                <c:pt idx="383874">
                  <c:v>11363.35</c:v>
                </c:pt>
                <c:pt idx="383875">
                  <c:v>12734.25</c:v>
                </c:pt>
                <c:pt idx="383876">
                  <c:v>15654.37</c:v>
                </c:pt>
                <c:pt idx="383877">
                  <c:v>10458.120000000001</c:v>
                </c:pt>
                <c:pt idx="383878">
                  <c:v>10365.66</c:v>
                </c:pt>
                <c:pt idx="383879">
                  <c:v>12772.85</c:v>
                </c:pt>
                <c:pt idx="383880">
                  <c:v>13529.6</c:v>
                </c:pt>
                <c:pt idx="383881">
                  <c:v>16124.06</c:v>
                </c:pt>
                <c:pt idx="383882">
                  <c:v>13207.36</c:v>
                </c:pt>
                <c:pt idx="383883">
                  <c:v>14869.33</c:v>
                </c:pt>
                <c:pt idx="383884">
                  <c:v>15174.31</c:v>
                </c:pt>
                <c:pt idx="383885">
                  <c:v>14538.24</c:v>
                </c:pt>
                <c:pt idx="383886">
                  <c:v>12124.89</c:v>
                </c:pt>
                <c:pt idx="383887">
                  <c:v>14079.8</c:v>
                </c:pt>
                <c:pt idx="383888">
                  <c:v>13811.93</c:v>
                </c:pt>
                <c:pt idx="383889">
                  <c:v>12976.84</c:v>
                </c:pt>
                <c:pt idx="383890">
                  <c:v>12826.6</c:v>
                </c:pt>
                <c:pt idx="383891">
                  <c:v>13275.01</c:v>
                </c:pt>
                <c:pt idx="383892">
                  <c:v>15311.1</c:v>
                </c:pt>
                <c:pt idx="383893">
                  <c:v>14312.93</c:v>
                </c:pt>
                <c:pt idx="383894">
                  <c:v>15900.01</c:v>
                </c:pt>
                <c:pt idx="383895">
                  <c:v>19375.650000000001</c:v>
                </c:pt>
                <c:pt idx="383896">
                  <c:v>19056.43</c:v>
                </c:pt>
                <c:pt idx="383897">
                  <c:v>20212.52</c:v>
                </c:pt>
                <c:pt idx="383898">
                  <c:v>19899.259999999998</c:v>
                </c:pt>
                <c:pt idx="383899">
                  <c:v>21543.68</c:v>
                </c:pt>
                <c:pt idx="383900">
                  <c:v>19348.41</c:v>
                </c:pt>
                <c:pt idx="383901">
                  <c:v>18083.11</c:v>
                </c:pt>
                <c:pt idx="383902">
                  <c:v>16812.03</c:v>
                </c:pt>
                <c:pt idx="383903">
                  <c:v>16951.900000000001</c:v>
                </c:pt>
                <c:pt idx="383904">
                  <c:v>18351.599999999999</c:v>
                </c:pt>
                <c:pt idx="383905">
                  <c:v>18548.240000000002</c:v>
                </c:pt>
                <c:pt idx="383906">
                  <c:v>20101.419999999998</c:v>
                </c:pt>
                <c:pt idx="383907">
                  <c:v>21878.799999999999</c:v>
                </c:pt>
                <c:pt idx="383908">
                  <c:v>16123.28</c:v>
                </c:pt>
                <c:pt idx="383909">
                  <c:v>16176.92</c:v>
                </c:pt>
                <c:pt idx="383910">
                  <c:v>15537.5</c:v>
                </c:pt>
                <c:pt idx="383911">
                  <c:v>13975.83</c:v>
                </c:pt>
                <c:pt idx="383912">
                  <c:v>16794.849999999999</c:v>
                </c:pt>
                <c:pt idx="383913">
                  <c:v>15045.09</c:v>
                </c:pt>
                <c:pt idx="383914">
                  <c:v>17102.27</c:v>
                </c:pt>
                <c:pt idx="383915">
                  <c:v>19251.93</c:v>
                </c:pt>
                <c:pt idx="383916">
                  <c:v>19409.04</c:v>
                </c:pt>
                <c:pt idx="383917">
                  <c:v>21734.13</c:v>
                </c:pt>
                <c:pt idx="383918">
                  <c:v>17864.22</c:v>
                </c:pt>
                <c:pt idx="383919">
                  <c:v>18868.740000000002</c:v>
                </c:pt>
                <c:pt idx="383920">
                  <c:v>18684.04</c:v>
                </c:pt>
                <c:pt idx="383921">
                  <c:v>29699.4</c:v>
                </c:pt>
                <c:pt idx="383922">
                  <c:v>17140.34</c:v>
                </c:pt>
                <c:pt idx="383923">
                  <c:v>22220.6</c:v>
                </c:pt>
                <c:pt idx="383924">
                  <c:v>27495.02</c:v>
                </c:pt>
                <c:pt idx="383925">
                  <c:v>48143.32</c:v>
                </c:pt>
                <c:pt idx="383926">
                  <c:v>13311.17</c:v>
                </c:pt>
                <c:pt idx="383927">
                  <c:v>14446.23</c:v>
                </c:pt>
                <c:pt idx="383928">
                  <c:v>13540.96</c:v>
                </c:pt>
                <c:pt idx="383929">
                  <c:v>13023.52</c:v>
                </c:pt>
                <c:pt idx="383930">
                  <c:v>11823.17</c:v>
                </c:pt>
                <c:pt idx="383931">
                  <c:v>15617.25</c:v>
                </c:pt>
                <c:pt idx="383932">
                  <c:v>15119.99</c:v>
                </c:pt>
                <c:pt idx="383933">
                  <c:v>16276.11</c:v>
                </c:pt>
                <c:pt idx="383934">
                  <c:v>14166.57</c:v>
                </c:pt>
                <c:pt idx="383935">
                  <c:v>17742.36</c:v>
                </c:pt>
                <c:pt idx="383936">
                  <c:v>17089.11</c:v>
                </c:pt>
                <c:pt idx="383937">
                  <c:v>16576.48</c:v>
                </c:pt>
                <c:pt idx="383938">
                  <c:v>16913.990000000002</c:v>
                </c:pt>
                <c:pt idx="383939">
                  <c:v>13961.22</c:v>
                </c:pt>
                <c:pt idx="383940">
                  <c:v>15950.66</c:v>
                </c:pt>
                <c:pt idx="383941">
                  <c:v>16670.38</c:v>
                </c:pt>
                <c:pt idx="383942">
                  <c:v>15238.84</c:v>
                </c:pt>
                <c:pt idx="383943">
                  <c:v>16642.939999999999</c:v>
                </c:pt>
                <c:pt idx="383944">
                  <c:v>14999.18</c:v>
                </c:pt>
                <c:pt idx="383945">
                  <c:v>18737.650000000001</c:v>
                </c:pt>
                <c:pt idx="383946">
                  <c:v>16801.169999999998</c:v>
                </c:pt>
                <c:pt idx="383947">
                  <c:v>17829.37</c:v>
                </c:pt>
                <c:pt idx="383948">
                  <c:v>18893.759999999998</c:v>
                </c:pt>
                <c:pt idx="383949">
                  <c:v>21762.11</c:v>
                </c:pt>
                <c:pt idx="383950">
                  <c:v>23768.29</c:v>
                </c:pt>
                <c:pt idx="383951">
                  <c:v>22469.86</c:v>
                </c:pt>
                <c:pt idx="383952">
                  <c:v>21176.28</c:v>
                </c:pt>
                <c:pt idx="383953">
                  <c:v>21361.4</c:v>
                </c:pt>
                <c:pt idx="383954">
                  <c:v>20127.53</c:v>
                </c:pt>
                <c:pt idx="383955">
                  <c:v>22360.240000000002</c:v>
                </c:pt>
                <c:pt idx="383956">
                  <c:v>21182.45</c:v>
                </c:pt>
                <c:pt idx="383957">
                  <c:v>20605.07</c:v>
                </c:pt>
                <c:pt idx="383958">
                  <c:v>20198.939999999999</c:v>
                </c:pt>
                <c:pt idx="383959">
                  <c:v>19975.12</c:v>
                </c:pt>
                <c:pt idx="383960">
                  <c:v>18468.150000000001</c:v>
                </c:pt>
                <c:pt idx="383961">
                  <c:v>15644.42</c:v>
                </c:pt>
                <c:pt idx="383962">
                  <c:v>17803.310000000001</c:v>
                </c:pt>
                <c:pt idx="383963">
                  <c:v>17403.54</c:v>
                </c:pt>
                <c:pt idx="383964">
                  <c:v>18554.169999999998</c:v>
                </c:pt>
                <c:pt idx="383965">
                  <c:v>15569.94</c:v>
                </c:pt>
                <c:pt idx="383966">
                  <c:v>18235.419999999998</c:v>
                </c:pt>
                <c:pt idx="383967">
                  <c:v>22310.78</c:v>
                </c:pt>
                <c:pt idx="383968">
                  <c:v>18120.8</c:v>
                </c:pt>
                <c:pt idx="383969">
                  <c:v>22582.53</c:v>
                </c:pt>
                <c:pt idx="383970">
                  <c:v>22730</c:v>
                </c:pt>
                <c:pt idx="383971">
                  <c:v>20493.810000000001</c:v>
                </c:pt>
                <c:pt idx="383972">
                  <c:v>17677.439999999999</c:v>
                </c:pt>
                <c:pt idx="383973">
                  <c:v>26489.54</c:v>
                </c:pt>
                <c:pt idx="383974">
                  <c:v>18969.29</c:v>
                </c:pt>
                <c:pt idx="383975">
                  <c:v>27135.77</c:v>
                </c:pt>
                <c:pt idx="383976">
                  <c:v>32129.17</c:v>
                </c:pt>
                <c:pt idx="383977">
                  <c:v>50888.55</c:v>
                </c:pt>
                <c:pt idx="383978">
                  <c:v>20266.259999999998</c:v>
                </c:pt>
                <c:pt idx="383979">
                  <c:v>12790.2</c:v>
                </c:pt>
                <c:pt idx="383980">
                  <c:v>12763.88</c:v>
                </c:pt>
                <c:pt idx="383981">
                  <c:v>13571.43</c:v>
                </c:pt>
                <c:pt idx="383982">
                  <c:v>13059.85</c:v>
                </c:pt>
                <c:pt idx="383983">
                  <c:v>14318.12</c:v>
                </c:pt>
                <c:pt idx="383984">
                  <c:v>18283.689999999999</c:v>
                </c:pt>
                <c:pt idx="383985">
                  <c:v>18437.169999999998</c:v>
                </c:pt>
                <c:pt idx="383986">
                  <c:v>15707.23</c:v>
                </c:pt>
                <c:pt idx="383987">
                  <c:v>18723.86</c:v>
                </c:pt>
                <c:pt idx="383988">
                  <c:v>18409.3</c:v>
                </c:pt>
                <c:pt idx="383989">
                  <c:v>18920.48</c:v>
                </c:pt>
                <c:pt idx="383990">
                  <c:v>18255.830000000002</c:v>
                </c:pt>
                <c:pt idx="383991">
                  <c:v>19665.61</c:v>
                </c:pt>
                <c:pt idx="383992">
                  <c:v>20778.59</c:v>
                </c:pt>
                <c:pt idx="383993">
                  <c:v>21299.49</c:v>
                </c:pt>
                <c:pt idx="383994">
                  <c:v>19133.75</c:v>
                </c:pt>
                <c:pt idx="383995">
                  <c:v>19343.259999999998</c:v>
                </c:pt>
                <c:pt idx="383996">
                  <c:v>20924.89</c:v>
                </c:pt>
                <c:pt idx="383997">
                  <c:v>19199.330000000002</c:v>
                </c:pt>
                <c:pt idx="383998">
                  <c:v>18830.240000000002</c:v>
                </c:pt>
                <c:pt idx="383999">
                  <c:v>22646.29</c:v>
                </c:pt>
                <c:pt idx="384000">
                  <c:v>21097.95</c:v>
                </c:pt>
                <c:pt idx="384001">
                  <c:v>23075.15</c:v>
                </c:pt>
                <c:pt idx="384002">
                  <c:v>25806.65</c:v>
                </c:pt>
                <c:pt idx="384003">
                  <c:v>26383.05</c:v>
                </c:pt>
                <c:pt idx="384004">
                  <c:v>24691.57</c:v>
                </c:pt>
                <c:pt idx="384005">
                  <c:v>23118.880000000001</c:v>
                </c:pt>
                <c:pt idx="384006">
                  <c:v>19578.05</c:v>
                </c:pt>
                <c:pt idx="384007">
                  <c:v>20951.05</c:v>
                </c:pt>
                <c:pt idx="384008">
                  <c:v>20208.72</c:v>
                </c:pt>
                <c:pt idx="384009">
                  <c:v>18889.97</c:v>
                </c:pt>
                <c:pt idx="384010">
                  <c:v>21804.85</c:v>
                </c:pt>
                <c:pt idx="384011">
                  <c:v>23019.09</c:v>
                </c:pt>
                <c:pt idx="384012">
                  <c:v>19970.22</c:v>
                </c:pt>
                <c:pt idx="384013">
                  <c:v>18221.91</c:v>
                </c:pt>
                <c:pt idx="384014">
                  <c:v>16972.98</c:v>
                </c:pt>
                <c:pt idx="384015">
                  <c:v>17157.71</c:v>
                </c:pt>
                <c:pt idx="384016">
                  <c:v>16581.12</c:v>
                </c:pt>
                <c:pt idx="384017">
                  <c:v>18264.990000000002</c:v>
                </c:pt>
                <c:pt idx="384018">
                  <c:v>22754.18</c:v>
                </c:pt>
                <c:pt idx="384019">
                  <c:v>24812.68</c:v>
                </c:pt>
                <c:pt idx="384020">
                  <c:v>20089.03</c:v>
                </c:pt>
                <c:pt idx="384021">
                  <c:v>22995.55</c:v>
                </c:pt>
                <c:pt idx="384022">
                  <c:v>3739.91</c:v>
                </c:pt>
                <c:pt idx="384023">
                  <c:v>3963.52</c:v>
                </c:pt>
                <c:pt idx="384024">
                  <c:v>3957.47</c:v>
                </c:pt>
                <c:pt idx="384025">
                  <c:v>4105.13</c:v>
                </c:pt>
                <c:pt idx="384026">
                  <c:v>5791.72</c:v>
                </c:pt>
                <c:pt idx="384027">
                  <c:v>5242.2</c:v>
                </c:pt>
                <c:pt idx="384028">
                  <c:v>4493.5200000000004</c:v>
                </c:pt>
                <c:pt idx="384029">
                  <c:v>3633.12</c:v>
                </c:pt>
                <c:pt idx="384030">
                  <c:v>5588.27</c:v>
                </c:pt>
                <c:pt idx="384031">
                  <c:v>4607.42</c:v>
                </c:pt>
                <c:pt idx="384032">
                  <c:v>4138.01</c:v>
                </c:pt>
                <c:pt idx="384033">
                  <c:v>4058.85</c:v>
                </c:pt>
                <c:pt idx="384034">
                  <c:v>3219.61</c:v>
                </c:pt>
                <c:pt idx="384035">
                  <c:v>3195.16</c:v>
                </c:pt>
                <c:pt idx="384036">
                  <c:v>2675.79</c:v>
                </c:pt>
                <c:pt idx="384037">
                  <c:v>3570.24</c:v>
                </c:pt>
                <c:pt idx="384038">
                  <c:v>4934.53</c:v>
                </c:pt>
                <c:pt idx="384039">
                  <c:v>5402.6</c:v>
                </c:pt>
                <c:pt idx="384040">
                  <c:v>4021.9</c:v>
                </c:pt>
                <c:pt idx="384041">
                  <c:v>4580.82</c:v>
                </c:pt>
                <c:pt idx="384042">
                  <c:v>4219.87</c:v>
                </c:pt>
                <c:pt idx="384043">
                  <c:v>4667.7</c:v>
                </c:pt>
                <c:pt idx="384044">
                  <c:v>3441.61</c:v>
                </c:pt>
                <c:pt idx="384045">
                  <c:v>3375</c:v>
                </c:pt>
                <c:pt idx="384046">
                  <c:v>4169.53</c:v>
                </c:pt>
                <c:pt idx="384047">
                  <c:v>5723.84</c:v>
                </c:pt>
                <c:pt idx="384048">
                  <c:v>8429.2900000000009</c:v>
                </c:pt>
                <c:pt idx="384049">
                  <c:v>10058.57</c:v>
                </c:pt>
                <c:pt idx="384050">
                  <c:v>11706.07</c:v>
                </c:pt>
                <c:pt idx="384051">
                  <c:v>4237.79</c:v>
                </c:pt>
                <c:pt idx="384052">
                  <c:v>4181.18</c:v>
                </c:pt>
                <c:pt idx="384053">
                  <c:v>4009.51</c:v>
                </c:pt>
                <c:pt idx="384054">
                  <c:v>4459.54</c:v>
                </c:pt>
                <c:pt idx="384055">
                  <c:v>4220.0600000000004</c:v>
                </c:pt>
                <c:pt idx="384056">
                  <c:v>3999.05</c:v>
                </c:pt>
                <c:pt idx="384057">
                  <c:v>5557.84</c:v>
                </c:pt>
                <c:pt idx="384058">
                  <c:v>6121.24</c:v>
                </c:pt>
                <c:pt idx="384059">
                  <c:v>6051.22</c:v>
                </c:pt>
                <c:pt idx="384060">
                  <c:v>6506.1</c:v>
                </c:pt>
                <c:pt idx="384061">
                  <c:v>5130.49</c:v>
                </c:pt>
                <c:pt idx="384062">
                  <c:v>6534.5</c:v>
                </c:pt>
                <c:pt idx="384063">
                  <c:v>6675.96</c:v>
                </c:pt>
                <c:pt idx="384064">
                  <c:v>11214.48</c:v>
                </c:pt>
                <c:pt idx="384065">
                  <c:v>6265.94</c:v>
                </c:pt>
                <c:pt idx="384066">
                  <c:v>9379.92</c:v>
                </c:pt>
                <c:pt idx="384067">
                  <c:v>9482.75</c:v>
                </c:pt>
                <c:pt idx="384068">
                  <c:v>11706.98</c:v>
                </c:pt>
                <c:pt idx="384069">
                  <c:v>2875.87</c:v>
                </c:pt>
                <c:pt idx="384070">
                  <c:v>3032.64</c:v>
                </c:pt>
                <c:pt idx="384071">
                  <c:v>3400.27</c:v>
                </c:pt>
                <c:pt idx="384072">
                  <c:v>2543.9299999999998</c:v>
                </c:pt>
                <c:pt idx="384073">
                  <c:v>2237.11</c:v>
                </c:pt>
                <c:pt idx="384074">
                  <c:v>4231.1499999999996</c:v>
                </c:pt>
                <c:pt idx="384075">
                  <c:v>5000.78</c:v>
                </c:pt>
                <c:pt idx="384076">
                  <c:v>4624.32</c:v>
                </c:pt>
                <c:pt idx="384077">
                  <c:v>3967.34</c:v>
                </c:pt>
                <c:pt idx="384078">
                  <c:v>4897.2</c:v>
                </c:pt>
                <c:pt idx="384079">
                  <c:v>4559.28</c:v>
                </c:pt>
                <c:pt idx="384080">
                  <c:v>4674.34</c:v>
                </c:pt>
                <c:pt idx="384081">
                  <c:v>3958.68</c:v>
                </c:pt>
                <c:pt idx="384082">
                  <c:v>3870</c:v>
                </c:pt>
                <c:pt idx="384083">
                  <c:v>4172.1099999999997</c:v>
                </c:pt>
                <c:pt idx="384084">
                  <c:v>4374.91</c:v>
                </c:pt>
                <c:pt idx="384085">
                  <c:v>4599.3</c:v>
                </c:pt>
                <c:pt idx="384086">
                  <c:v>4817.58</c:v>
                </c:pt>
                <c:pt idx="384087">
                  <c:v>3161.16</c:v>
                </c:pt>
                <c:pt idx="384088">
                  <c:v>4463.16</c:v>
                </c:pt>
                <c:pt idx="384089">
                  <c:v>3398.23</c:v>
                </c:pt>
                <c:pt idx="384090">
                  <c:v>3410.65</c:v>
                </c:pt>
                <c:pt idx="384091">
                  <c:v>4243.46</c:v>
                </c:pt>
                <c:pt idx="384092">
                  <c:v>5182.84</c:v>
                </c:pt>
                <c:pt idx="384093">
                  <c:v>4311.76</c:v>
                </c:pt>
                <c:pt idx="384094">
                  <c:v>4362.76</c:v>
                </c:pt>
                <c:pt idx="384095">
                  <c:v>3733.63</c:v>
                </c:pt>
                <c:pt idx="384096">
                  <c:v>3351.09</c:v>
                </c:pt>
                <c:pt idx="384097">
                  <c:v>3378.63</c:v>
                </c:pt>
                <c:pt idx="384098">
                  <c:v>4063.69</c:v>
                </c:pt>
                <c:pt idx="384099">
                  <c:v>5056.21</c:v>
                </c:pt>
                <c:pt idx="384100">
                  <c:v>7077.89</c:v>
                </c:pt>
                <c:pt idx="384101">
                  <c:v>6856.72</c:v>
                </c:pt>
                <c:pt idx="384102">
                  <c:v>9677.39</c:v>
                </c:pt>
                <c:pt idx="384103">
                  <c:v>7642.52</c:v>
                </c:pt>
                <c:pt idx="384104">
                  <c:v>3765.33</c:v>
                </c:pt>
                <c:pt idx="384105">
                  <c:v>4291.8100000000004</c:v>
                </c:pt>
                <c:pt idx="384106">
                  <c:v>4473.1499999999996</c:v>
                </c:pt>
                <c:pt idx="384107">
                  <c:v>4689.26</c:v>
                </c:pt>
                <c:pt idx="384108">
                  <c:v>3821.47</c:v>
                </c:pt>
                <c:pt idx="384109">
                  <c:v>3985.5</c:v>
                </c:pt>
                <c:pt idx="384110">
                  <c:v>6314.28</c:v>
                </c:pt>
                <c:pt idx="384111">
                  <c:v>6092.35</c:v>
                </c:pt>
                <c:pt idx="384112">
                  <c:v>8218.76</c:v>
                </c:pt>
                <c:pt idx="384113">
                  <c:v>7003.37</c:v>
                </c:pt>
                <c:pt idx="384114">
                  <c:v>5661.74</c:v>
                </c:pt>
                <c:pt idx="384115">
                  <c:v>4433.43</c:v>
                </c:pt>
                <c:pt idx="384116">
                  <c:v>12063.02</c:v>
                </c:pt>
                <c:pt idx="384117">
                  <c:v>6029.09</c:v>
                </c:pt>
                <c:pt idx="384118">
                  <c:v>10058.120000000001</c:v>
                </c:pt>
                <c:pt idx="384119">
                  <c:v>10383.629999999999</c:v>
                </c:pt>
                <c:pt idx="384120">
                  <c:v>13194.36</c:v>
                </c:pt>
                <c:pt idx="384121">
                  <c:v>3845.24</c:v>
                </c:pt>
                <c:pt idx="384122">
                  <c:v>2673.92</c:v>
                </c:pt>
                <c:pt idx="384123">
                  <c:v>2764.86</c:v>
                </c:pt>
                <c:pt idx="384124">
                  <c:v>2615.21</c:v>
                </c:pt>
                <c:pt idx="384125">
                  <c:v>2562.34</c:v>
                </c:pt>
                <c:pt idx="384126">
                  <c:v>3642.36</c:v>
                </c:pt>
                <c:pt idx="384127">
                  <c:v>4550.59</c:v>
                </c:pt>
                <c:pt idx="384128">
                  <c:v>4949.58</c:v>
                </c:pt>
                <c:pt idx="384129">
                  <c:v>4590.8999999999996</c:v>
                </c:pt>
                <c:pt idx="384130">
                  <c:v>5575.2</c:v>
                </c:pt>
                <c:pt idx="384131">
                  <c:v>5293.28</c:v>
                </c:pt>
                <c:pt idx="384132">
                  <c:v>3950.47</c:v>
                </c:pt>
                <c:pt idx="384133">
                  <c:v>4298.9399999999996</c:v>
                </c:pt>
                <c:pt idx="384134">
                  <c:v>4887.68</c:v>
                </c:pt>
                <c:pt idx="384135">
                  <c:v>6835.14</c:v>
                </c:pt>
                <c:pt idx="384136">
                  <c:v>5264.67</c:v>
                </c:pt>
                <c:pt idx="384137">
                  <c:v>4032.87</c:v>
                </c:pt>
                <c:pt idx="384138">
                  <c:v>4474.79</c:v>
                </c:pt>
                <c:pt idx="384139">
                  <c:v>5195.47</c:v>
                </c:pt>
                <c:pt idx="384140">
                  <c:v>4011.54</c:v>
                </c:pt>
                <c:pt idx="384141">
                  <c:v>4894.18</c:v>
                </c:pt>
                <c:pt idx="384142">
                  <c:v>4119.82</c:v>
                </c:pt>
                <c:pt idx="384143">
                  <c:v>4223.32</c:v>
                </c:pt>
                <c:pt idx="384144">
                  <c:v>4404.58</c:v>
                </c:pt>
                <c:pt idx="384145">
                  <c:v>4466.9799999999996</c:v>
                </c:pt>
                <c:pt idx="384146">
                  <c:v>3786.69</c:v>
                </c:pt>
                <c:pt idx="384147">
                  <c:v>3756.06</c:v>
                </c:pt>
                <c:pt idx="384148">
                  <c:v>4104.82</c:v>
                </c:pt>
                <c:pt idx="384149">
                  <c:v>3539.49</c:v>
                </c:pt>
                <c:pt idx="384150">
                  <c:v>4188.1099999999997</c:v>
                </c:pt>
                <c:pt idx="384151">
                  <c:v>4793.1000000000004</c:v>
                </c:pt>
                <c:pt idx="384152">
                  <c:v>6475.02</c:v>
                </c:pt>
                <c:pt idx="384153">
                  <c:v>10044.99</c:v>
                </c:pt>
                <c:pt idx="384154">
                  <c:v>8931.35</c:v>
                </c:pt>
                <c:pt idx="384155">
                  <c:v>7502.15</c:v>
                </c:pt>
                <c:pt idx="384156">
                  <c:v>4692.75</c:v>
                </c:pt>
                <c:pt idx="384157">
                  <c:v>4127.08</c:v>
                </c:pt>
                <c:pt idx="384158">
                  <c:v>4175.3999999999996</c:v>
                </c:pt>
                <c:pt idx="384159">
                  <c:v>5073.3500000000004</c:v>
                </c:pt>
                <c:pt idx="384160">
                  <c:v>4454.93</c:v>
                </c:pt>
                <c:pt idx="384161">
                  <c:v>6739.58</c:v>
                </c:pt>
                <c:pt idx="384162">
                  <c:v>7700.35</c:v>
                </c:pt>
                <c:pt idx="384163">
                  <c:v>5051.3</c:v>
                </c:pt>
                <c:pt idx="384164">
                  <c:v>6206.37</c:v>
                </c:pt>
                <c:pt idx="384165">
                  <c:v>4326</c:v>
                </c:pt>
                <c:pt idx="384166">
                  <c:v>4483.5</c:v>
                </c:pt>
                <c:pt idx="384167">
                  <c:v>4735</c:v>
                </c:pt>
                <c:pt idx="384168">
                  <c:v>4597.5</c:v>
                </c:pt>
                <c:pt idx="384169">
                  <c:v>5085.5</c:v>
                </c:pt>
                <c:pt idx="384170">
                  <c:v>4788.25</c:v>
                </c:pt>
                <c:pt idx="384171">
                  <c:v>5364.25</c:v>
                </c:pt>
                <c:pt idx="384172">
                  <c:v>5607.25</c:v>
                </c:pt>
                <c:pt idx="384173">
                  <c:v>6118.25</c:v>
                </c:pt>
                <c:pt idx="384174">
                  <c:v>5319.75</c:v>
                </c:pt>
                <c:pt idx="384175">
                  <c:v>4915.25</c:v>
                </c:pt>
                <c:pt idx="384176">
                  <c:v>5993.75</c:v>
                </c:pt>
                <c:pt idx="384177">
                  <c:v>5922.5</c:v>
                </c:pt>
                <c:pt idx="384178">
                  <c:v>6238.75</c:v>
                </c:pt>
                <c:pt idx="384179">
                  <c:v>6835.24</c:v>
                </c:pt>
                <c:pt idx="384180">
                  <c:v>7219.75</c:v>
                </c:pt>
                <c:pt idx="384181">
                  <c:v>7993</c:v>
                </c:pt>
                <c:pt idx="384182">
                  <c:v>8844</c:v>
                </c:pt>
                <c:pt idx="384183">
                  <c:v>8282.8700000000008</c:v>
                </c:pt>
                <c:pt idx="384184">
                  <c:v>8128.38</c:v>
                </c:pt>
                <c:pt idx="384185">
                  <c:v>8563.5</c:v>
                </c:pt>
                <c:pt idx="384186">
                  <c:v>8160.75</c:v>
                </c:pt>
                <c:pt idx="384187">
                  <c:v>6337.5</c:v>
                </c:pt>
                <c:pt idx="384188">
                  <c:v>6283.62</c:v>
                </c:pt>
                <c:pt idx="384189">
                  <c:v>6313.47</c:v>
                </c:pt>
                <c:pt idx="384190">
                  <c:v>6526.91</c:v>
                </c:pt>
                <c:pt idx="384191">
                  <c:v>7500.61</c:v>
                </c:pt>
                <c:pt idx="384192">
                  <c:v>6754.3</c:v>
                </c:pt>
                <c:pt idx="384193">
                  <c:v>8214.6299999999992</c:v>
                </c:pt>
                <c:pt idx="384194">
                  <c:v>6690.39</c:v>
                </c:pt>
                <c:pt idx="384195">
                  <c:v>5806.86</c:v>
                </c:pt>
                <c:pt idx="384196">
                  <c:v>4912.8599999999997</c:v>
                </c:pt>
                <c:pt idx="384197">
                  <c:v>5300.35</c:v>
                </c:pt>
                <c:pt idx="384198">
                  <c:v>6389.59</c:v>
                </c:pt>
                <c:pt idx="384199">
                  <c:v>5688.54</c:v>
                </c:pt>
                <c:pt idx="384200">
                  <c:v>6414.16</c:v>
                </c:pt>
                <c:pt idx="384201">
                  <c:v>6912.58</c:v>
                </c:pt>
                <c:pt idx="384202">
                  <c:v>7216.19</c:v>
                </c:pt>
                <c:pt idx="384203">
                  <c:v>7617.79</c:v>
                </c:pt>
                <c:pt idx="384204">
                  <c:v>6217.4</c:v>
                </c:pt>
                <c:pt idx="384205">
                  <c:v>9788.9699999999993</c:v>
                </c:pt>
                <c:pt idx="384206">
                  <c:v>8576.4699999999993</c:v>
                </c:pt>
                <c:pt idx="384207">
                  <c:v>9958.06</c:v>
                </c:pt>
                <c:pt idx="384208">
                  <c:v>5943.02</c:v>
                </c:pt>
                <c:pt idx="384209">
                  <c:v>6864.78</c:v>
                </c:pt>
                <c:pt idx="384210">
                  <c:v>7941.69</c:v>
                </c:pt>
                <c:pt idx="384211">
                  <c:v>12476.39</c:v>
                </c:pt>
                <c:pt idx="384212">
                  <c:v>4457.92</c:v>
                </c:pt>
                <c:pt idx="384213">
                  <c:v>5277.03</c:v>
                </c:pt>
                <c:pt idx="384214">
                  <c:v>5524.73</c:v>
                </c:pt>
                <c:pt idx="384215">
                  <c:v>4300.41</c:v>
                </c:pt>
                <c:pt idx="384216">
                  <c:v>3827.24</c:v>
                </c:pt>
                <c:pt idx="384217">
                  <c:v>6795.75</c:v>
                </c:pt>
                <c:pt idx="384218">
                  <c:v>5366.9</c:v>
                </c:pt>
                <c:pt idx="384219">
                  <c:v>5135.09</c:v>
                </c:pt>
                <c:pt idx="384220">
                  <c:v>4459.47</c:v>
                </c:pt>
                <c:pt idx="384221">
                  <c:v>6189.53</c:v>
                </c:pt>
                <c:pt idx="384222">
                  <c:v>5542.41</c:v>
                </c:pt>
                <c:pt idx="384223">
                  <c:v>6738.65</c:v>
                </c:pt>
                <c:pt idx="384224">
                  <c:v>6794.32</c:v>
                </c:pt>
                <c:pt idx="384225">
                  <c:v>6261.04</c:v>
                </c:pt>
                <c:pt idx="384226">
                  <c:v>7192.54</c:v>
                </c:pt>
                <c:pt idx="384227">
                  <c:v>6058.84</c:v>
                </c:pt>
                <c:pt idx="384228">
                  <c:v>7643.37</c:v>
                </c:pt>
                <c:pt idx="384229">
                  <c:v>6796.2</c:v>
                </c:pt>
                <c:pt idx="384230">
                  <c:v>7566.15</c:v>
                </c:pt>
                <c:pt idx="384231">
                  <c:v>7883.18</c:v>
                </c:pt>
                <c:pt idx="384232">
                  <c:v>7297.52</c:v>
                </c:pt>
                <c:pt idx="384233">
                  <c:v>8534.7199999999993</c:v>
                </c:pt>
                <c:pt idx="384234">
                  <c:v>9090.67</c:v>
                </c:pt>
                <c:pt idx="384235">
                  <c:v>8137.15</c:v>
                </c:pt>
                <c:pt idx="384236">
                  <c:v>8520.36</c:v>
                </c:pt>
                <c:pt idx="384237">
                  <c:v>8177.05</c:v>
                </c:pt>
                <c:pt idx="384238">
                  <c:v>8100.7</c:v>
                </c:pt>
                <c:pt idx="384239">
                  <c:v>8783.06</c:v>
                </c:pt>
                <c:pt idx="384240">
                  <c:v>7823.29</c:v>
                </c:pt>
                <c:pt idx="384241">
                  <c:v>7632.35</c:v>
                </c:pt>
                <c:pt idx="384242">
                  <c:v>7495.93</c:v>
                </c:pt>
                <c:pt idx="384243">
                  <c:v>6928.9</c:v>
                </c:pt>
                <c:pt idx="384244">
                  <c:v>6754.21</c:v>
                </c:pt>
                <c:pt idx="384245">
                  <c:v>9315.68</c:v>
                </c:pt>
                <c:pt idx="384246">
                  <c:v>8028.99</c:v>
                </c:pt>
                <c:pt idx="384247">
                  <c:v>6511.7</c:v>
                </c:pt>
                <c:pt idx="384248">
                  <c:v>7103.61</c:v>
                </c:pt>
                <c:pt idx="384249">
                  <c:v>7898.14</c:v>
                </c:pt>
                <c:pt idx="384250">
                  <c:v>7076.15</c:v>
                </c:pt>
                <c:pt idx="384251">
                  <c:v>7784.61</c:v>
                </c:pt>
                <c:pt idx="384252">
                  <c:v>7728.15</c:v>
                </c:pt>
                <c:pt idx="384253">
                  <c:v>9368.99</c:v>
                </c:pt>
                <c:pt idx="384254">
                  <c:v>7914.21</c:v>
                </c:pt>
                <c:pt idx="384255">
                  <c:v>16465.16</c:v>
                </c:pt>
                <c:pt idx="384256">
                  <c:v>11850.31</c:v>
                </c:pt>
                <c:pt idx="384257">
                  <c:v>9577.44</c:v>
                </c:pt>
                <c:pt idx="384258">
                  <c:v>6003.78</c:v>
                </c:pt>
                <c:pt idx="384259">
                  <c:v>8828.2000000000007</c:v>
                </c:pt>
                <c:pt idx="384260">
                  <c:v>7025.49</c:v>
                </c:pt>
                <c:pt idx="384261">
                  <c:v>10771.36</c:v>
                </c:pt>
                <c:pt idx="384262">
                  <c:v>9801.1</c:v>
                </c:pt>
                <c:pt idx="384263">
                  <c:v>14005.22</c:v>
                </c:pt>
                <c:pt idx="384264">
                  <c:v>6896.29</c:v>
                </c:pt>
                <c:pt idx="384265">
                  <c:v>4182.41</c:v>
                </c:pt>
                <c:pt idx="384266">
                  <c:v>3705.57</c:v>
                </c:pt>
                <c:pt idx="384267">
                  <c:v>4826.1000000000004</c:v>
                </c:pt>
                <c:pt idx="384268">
                  <c:v>4889.24</c:v>
                </c:pt>
                <c:pt idx="384269">
                  <c:v>4876.66</c:v>
                </c:pt>
                <c:pt idx="384270">
                  <c:v>5772.47</c:v>
                </c:pt>
                <c:pt idx="384271">
                  <c:v>6571.3</c:v>
                </c:pt>
                <c:pt idx="384272">
                  <c:v>6187.43</c:v>
                </c:pt>
                <c:pt idx="384273">
                  <c:v>5294.63</c:v>
                </c:pt>
                <c:pt idx="384274">
                  <c:v>6875.97</c:v>
                </c:pt>
                <c:pt idx="384275">
                  <c:v>6953.84</c:v>
                </c:pt>
                <c:pt idx="384276">
                  <c:v>6655.56</c:v>
                </c:pt>
                <c:pt idx="384277">
                  <c:v>8421.6200000000008</c:v>
                </c:pt>
                <c:pt idx="384278">
                  <c:v>9310.9599999999991</c:v>
                </c:pt>
                <c:pt idx="384279">
                  <c:v>9584.43</c:v>
                </c:pt>
                <c:pt idx="384280">
                  <c:v>8746.01</c:v>
                </c:pt>
                <c:pt idx="384281">
                  <c:v>8609.86</c:v>
                </c:pt>
                <c:pt idx="384282">
                  <c:v>10028.17</c:v>
                </c:pt>
                <c:pt idx="384283">
                  <c:v>9592.17</c:v>
                </c:pt>
                <c:pt idx="384284">
                  <c:v>8622.0400000000009</c:v>
                </c:pt>
                <c:pt idx="384285">
                  <c:v>9942.61</c:v>
                </c:pt>
                <c:pt idx="384286">
                  <c:v>9447.02</c:v>
                </c:pt>
                <c:pt idx="384287">
                  <c:v>9430.14</c:v>
                </c:pt>
                <c:pt idx="384288">
                  <c:v>8912.7199999999993</c:v>
                </c:pt>
                <c:pt idx="384289">
                  <c:v>9271.76</c:v>
                </c:pt>
                <c:pt idx="384290">
                  <c:v>8881.85</c:v>
                </c:pt>
                <c:pt idx="384291">
                  <c:v>9182.9699999999993</c:v>
                </c:pt>
                <c:pt idx="384292">
                  <c:v>7707.96</c:v>
                </c:pt>
                <c:pt idx="384293">
                  <c:v>8038.63</c:v>
                </c:pt>
                <c:pt idx="384294">
                  <c:v>7035.58</c:v>
                </c:pt>
                <c:pt idx="384295">
                  <c:v>6869.1</c:v>
                </c:pt>
                <c:pt idx="384296">
                  <c:v>8198.7000000000007</c:v>
                </c:pt>
                <c:pt idx="384297">
                  <c:v>9135.07</c:v>
                </c:pt>
                <c:pt idx="384298">
                  <c:v>8912.17</c:v>
                </c:pt>
                <c:pt idx="384299">
                  <c:v>7837.24</c:v>
                </c:pt>
                <c:pt idx="384300">
                  <c:v>7452.04</c:v>
                </c:pt>
                <c:pt idx="384301">
                  <c:v>7512.7</c:v>
                </c:pt>
                <c:pt idx="384302">
                  <c:v>6836.82</c:v>
                </c:pt>
                <c:pt idx="384303">
                  <c:v>6643.57</c:v>
                </c:pt>
                <c:pt idx="384304">
                  <c:v>8569.64</c:v>
                </c:pt>
                <c:pt idx="384305">
                  <c:v>10140.99</c:v>
                </c:pt>
                <c:pt idx="384306">
                  <c:v>8349.2099999999991</c:v>
                </c:pt>
                <c:pt idx="384307">
                  <c:v>11299.92</c:v>
                </c:pt>
                <c:pt idx="384308">
                  <c:v>4894.05</c:v>
                </c:pt>
                <c:pt idx="384309">
                  <c:v>5146.01</c:v>
                </c:pt>
                <c:pt idx="384310">
                  <c:v>5666.89</c:v>
                </c:pt>
                <c:pt idx="384311">
                  <c:v>5288.73</c:v>
                </c:pt>
                <c:pt idx="384312">
                  <c:v>6958.89</c:v>
                </c:pt>
                <c:pt idx="384313">
                  <c:v>6271.5</c:v>
                </c:pt>
                <c:pt idx="384314">
                  <c:v>5805.03</c:v>
                </c:pt>
                <c:pt idx="384315">
                  <c:v>5703.1</c:v>
                </c:pt>
                <c:pt idx="384316">
                  <c:v>6707.76</c:v>
                </c:pt>
                <c:pt idx="384317">
                  <c:v>6538.6</c:v>
                </c:pt>
                <c:pt idx="384318">
                  <c:v>5701.28</c:v>
                </c:pt>
                <c:pt idx="384319">
                  <c:v>6421.7</c:v>
                </c:pt>
                <c:pt idx="384320">
                  <c:v>6080.31</c:v>
                </c:pt>
                <c:pt idx="384321">
                  <c:v>5957.39</c:v>
                </c:pt>
                <c:pt idx="384322">
                  <c:v>4675.7</c:v>
                </c:pt>
                <c:pt idx="384323">
                  <c:v>7029.52</c:v>
                </c:pt>
                <c:pt idx="384324">
                  <c:v>7040.72</c:v>
                </c:pt>
                <c:pt idx="384325">
                  <c:v>8494.24</c:v>
                </c:pt>
                <c:pt idx="384326">
                  <c:v>6309.88</c:v>
                </c:pt>
                <c:pt idx="384327">
                  <c:v>5694.5</c:v>
                </c:pt>
                <c:pt idx="384328">
                  <c:v>5151.03</c:v>
                </c:pt>
                <c:pt idx="384329">
                  <c:v>5446.75</c:v>
                </c:pt>
                <c:pt idx="384330">
                  <c:v>4629</c:v>
                </c:pt>
                <c:pt idx="384331">
                  <c:v>4930.32</c:v>
                </c:pt>
                <c:pt idx="384332">
                  <c:v>5810.79</c:v>
                </c:pt>
                <c:pt idx="384333">
                  <c:v>5021.8599999999997</c:v>
                </c:pt>
                <c:pt idx="384334">
                  <c:v>5158.45</c:v>
                </c:pt>
                <c:pt idx="384335">
                  <c:v>6240.28</c:v>
                </c:pt>
                <c:pt idx="384336">
                  <c:v>5613.35</c:v>
                </c:pt>
                <c:pt idx="384337">
                  <c:v>5621.35</c:v>
                </c:pt>
                <c:pt idx="384338">
                  <c:v>5615.89</c:v>
                </c:pt>
                <c:pt idx="384339">
                  <c:v>7799.85</c:v>
                </c:pt>
                <c:pt idx="384340">
                  <c:v>6883.51</c:v>
                </c:pt>
                <c:pt idx="384341">
                  <c:v>7535.14</c:v>
                </c:pt>
                <c:pt idx="384342">
                  <c:v>6602.21</c:v>
                </c:pt>
                <c:pt idx="384343">
                  <c:v>8660.68</c:v>
                </c:pt>
                <c:pt idx="384344">
                  <c:v>7930</c:v>
                </c:pt>
                <c:pt idx="384345">
                  <c:v>7488.19</c:v>
                </c:pt>
                <c:pt idx="384346">
                  <c:v>8022.2</c:v>
                </c:pt>
                <c:pt idx="384347">
                  <c:v>6400.3</c:v>
                </c:pt>
                <c:pt idx="384348">
                  <c:v>9196.17</c:v>
                </c:pt>
                <c:pt idx="384349">
                  <c:v>7266.7</c:v>
                </c:pt>
                <c:pt idx="384350">
                  <c:v>15692.28</c:v>
                </c:pt>
                <c:pt idx="384351">
                  <c:v>7523.68</c:v>
                </c:pt>
                <c:pt idx="384352">
                  <c:v>9626.11</c:v>
                </c:pt>
                <c:pt idx="384353">
                  <c:v>10545.92</c:v>
                </c:pt>
                <c:pt idx="384354">
                  <c:v>12775.63</c:v>
                </c:pt>
                <c:pt idx="384355">
                  <c:v>3709.27</c:v>
                </c:pt>
                <c:pt idx="384356">
                  <c:v>4056.5</c:v>
                </c:pt>
                <c:pt idx="384357">
                  <c:v>4463.1899999999996</c:v>
                </c:pt>
                <c:pt idx="384358">
                  <c:v>4107.88</c:v>
                </c:pt>
                <c:pt idx="384359">
                  <c:v>4436.45</c:v>
                </c:pt>
                <c:pt idx="384360">
                  <c:v>5581.4</c:v>
                </c:pt>
                <c:pt idx="384361">
                  <c:v>6474.08</c:v>
                </c:pt>
                <c:pt idx="384362">
                  <c:v>7135.56</c:v>
                </c:pt>
                <c:pt idx="384363">
                  <c:v>6423.06</c:v>
                </c:pt>
                <c:pt idx="384364">
                  <c:v>8686.6299999999992</c:v>
                </c:pt>
                <c:pt idx="384365">
                  <c:v>7721.97</c:v>
                </c:pt>
                <c:pt idx="384366">
                  <c:v>6132.9</c:v>
                </c:pt>
                <c:pt idx="384367">
                  <c:v>5382.8</c:v>
                </c:pt>
                <c:pt idx="384368">
                  <c:v>5034.45</c:v>
                </c:pt>
                <c:pt idx="384369">
                  <c:v>7181.19</c:v>
                </c:pt>
                <c:pt idx="384370">
                  <c:v>5457.42</c:v>
                </c:pt>
                <c:pt idx="384371">
                  <c:v>6606.61</c:v>
                </c:pt>
                <c:pt idx="384372">
                  <c:v>5943.19</c:v>
                </c:pt>
                <c:pt idx="384373">
                  <c:v>6449.17</c:v>
                </c:pt>
                <c:pt idx="384374">
                  <c:v>6048.24</c:v>
                </c:pt>
                <c:pt idx="384375">
                  <c:v>5170.87</c:v>
                </c:pt>
                <c:pt idx="384376">
                  <c:v>4952.72</c:v>
                </c:pt>
                <c:pt idx="384377">
                  <c:v>6050.36</c:v>
                </c:pt>
                <c:pt idx="384378">
                  <c:v>7570.08</c:v>
                </c:pt>
                <c:pt idx="384379">
                  <c:v>6191.33</c:v>
                </c:pt>
                <c:pt idx="384380">
                  <c:v>5241.55</c:v>
                </c:pt>
                <c:pt idx="384381">
                  <c:v>5460.78</c:v>
                </c:pt>
                <c:pt idx="384382">
                  <c:v>4769.6899999999996</c:v>
                </c:pt>
                <c:pt idx="384383">
                  <c:v>4316.8999999999996</c:v>
                </c:pt>
                <c:pt idx="384384">
                  <c:v>4846.18</c:v>
                </c:pt>
                <c:pt idx="384385">
                  <c:v>4004.19</c:v>
                </c:pt>
                <c:pt idx="384386">
                  <c:v>5278.62</c:v>
                </c:pt>
                <c:pt idx="384387">
                  <c:v>5317.2</c:v>
                </c:pt>
                <c:pt idx="384388">
                  <c:v>5702.09</c:v>
                </c:pt>
                <c:pt idx="384389">
                  <c:v>5730.6</c:v>
                </c:pt>
                <c:pt idx="384390">
                  <c:v>4064.55</c:v>
                </c:pt>
                <c:pt idx="384391">
                  <c:v>6969.27</c:v>
                </c:pt>
                <c:pt idx="384392">
                  <c:v>6715.48</c:v>
                </c:pt>
                <c:pt idx="384393">
                  <c:v>7246.53</c:v>
                </c:pt>
                <c:pt idx="384394">
                  <c:v>4984.99</c:v>
                </c:pt>
                <c:pt idx="384395">
                  <c:v>5771.71</c:v>
                </c:pt>
                <c:pt idx="384396">
                  <c:v>7598.86</c:v>
                </c:pt>
                <c:pt idx="384397">
                  <c:v>7124.37</c:v>
                </c:pt>
                <c:pt idx="384398">
                  <c:v>8931.5</c:v>
                </c:pt>
                <c:pt idx="384399">
                  <c:v>7641.03</c:v>
                </c:pt>
                <c:pt idx="384400">
                  <c:v>8320.64</c:v>
                </c:pt>
                <c:pt idx="384401">
                  <c:v>6095.69</c:v>
                </c:pt>
                <c:pt idx="384402">
                  <c:v>11194.67</c:v>
                </c:pt>
                <c:pt idx="384403">
                  <c:v>7229.08</c:v>
                </c:pt>
                <c:pt idx="384404">
                  <c:v>9698</c:v>
                </c:pt>
                <c:pt idx="384405">
                  <c:v>9725.8799999999992</c:v>
                </c:pt>
                <c:pt idx="384406">
                  <c:v>14007.46</c:v>
                </c:pt>
                <c:pt idx="384407">
                  <c:v>4775.01</c:v>
                </c:pt>
                <c:pt idx="384408">
                  <c:v>3391.19</c:v>
                </c:pt>
                <c:pt idx="384409">
                  <c:v>3706.84</c:v>
                </c:pt>
                <c:pt idx="384410">
                  <c:v>4332.1099999999997</c:v>
                </c:pt>
                <c:pt idx="384411">
                  <c:v>4146.59</c:v>
                </c:pt>
                <c:pt idx="384412">
                  <c:v>5225.71</c:v>
                </c:pt>
                <c:pt idx="384413">
                  <c:v>6601.12</c:v>
                </c:pt>
                <c:pt idx="384414">
                  <c:v>7337.49</c:v>
                </c:pt>
                <c:pt idx="384415">
                  <c:v>6195.02</c:v>
                </c:pt>
                <c:pt idx="384416">
                  <c:v>6316.72</c:v>
                </c:pt>
                <c:pt idx="384417">
                  <c:v>7066.93</c:v>
                </c:pt>
                <c:pt idx="384418">
                  <c:v>7269.56</c:v>
                </c:pt>
                <c:pt idx="384419">
                  <c:v>6029.84</c:v>
                </c:pt>
                <c:pt idx="384420">
                  <c:v>7074.75</c:v>
                </c:pt>
                <c:pt idx="384421">
                  <c:v>8651.6</c:v>
                </c:pt>
                <c:pt idx="384422">
                  <c:v>7634.64</c:v>
                </c:pt>
                <c:pt idx="384423">
                  <c:v>6537.19</c:v>
                </c:pt>
                <c:pt idx="384424">
                  <c:v>5345.51</c:v>
                </c:pt>
                <c:pt idx="384425">
                  <c:v>7026.35</c:v>
                </c:pt>
                <c:pt idx="384426">
                  <c:v>6153.39</c:v>
                </c:pt>
                <c:pt idx="384427">
                  <c:v>5953.16</c:v>
                </c:pt>
                <c:pt idx="384428">
                  <c:v>6145.26</c:v>
                </c:pt>
                <c:pt idx="384429">
                  <c:v>5488.5</c:v>
                </c:pt>
                <c:pt idx="384430">
                  <c:v>5526.91</c:v>
                </c:pt>
                <c:pt idx="384431">
                  <c:v>5874.03</c:v>
                </c:pt>
                <c:pt idx="384432">
                  <c:v>4912.75</c:v>
                </c:pt>
                <c:pt idx="384433">
                  <c:v>5563.45</c:v>
                </c:pt>
                <c:pt idx="384434">
                  <c:v>5270.88</c:v>
                </c:pt>
                <c:pt idx="384435">
                  <c:v>3729.76</c:v>
                </c:pt>
                <c:pt idx="384436">
                  <c:v>4727.18</c:v>
                </c:pt>
                <c:pt idx="384437">
                  <c:v>5736.05</c:v>
                </c:pt>
                <c:pt idx="384438">
                  <c:v>5333.14</c:v>
                </c:pt>
                <c:pt idx="384439">
                  <c:v>5258.87</c:v>
                </c:pt>
                <c:pt idx="384440">
                  <c:v>7166.69</c:v>
                </c:pt>
                <c:pt idx="384441">
                  <c:v>6611.22</c:v>
                </c:pt>
                <c:pt idx="384442">
                  <c:v>6373.64</c:v>
                </c:pt>
                <c:pt idx="384443">
                  <c:v>5794.98</c:v>
                </c:pt>
                <c:pt idx="384444">
                  <c:v>6762.87</c:v>
                </c:pt>
                <c:pt idx="384445">
                  <c:v>7579.06</c:v>
                </c:pt>
                <c:pt idx="384446">
                  <c:v>7904.1</c:v>
                </c:pt>
                <c:pt idx="384447">
                  <c:v>9561.3700000000008</c:v>
                </c:pt>
                <c:pt idx="384448">
                  <c:v>11094.61</c:v>
                </c:pt>
                <c:pt idx="384449">
                  <c:v>7516.45</c:v>
                </c:pt>
                <c:pt idx="384450">
                  <c:v>8688.8700000000008</c:v>
                </c:pt>
                <c:pt idx="384451">
                  <c:v>1158</c:v>
                </c:pt>
                <c:pt idx="384452">
                  <c:v>902.5</c:v>
                </c:pt>
                <c:pt idx="384453">
                  <c:v>1059</c:v>
                </c:pt>
                <c:pt idx="384454">
                  <c:v>914.5</c:v>
                </c:pt>
                <c:pt idx="384455">
                  <c:v>1089.5</c:v>
                </c:pt>
                <c:pt idx="384456">
                  <c:v>807.5</c:v>
                </c:pt>
                <c:pt idx="384457">
                  <c:v>876</c:v>
                </c:pt>
                <c:pt idx="384458">
                  <c:v>780.5</c:v>
                </c:pt>
                <c:pt idx="384459">
                  <c:v>885.5</c:v>
                </c:pt>
                <c:pt idx="384460">
                  <c:v>852</c:v>
                </c:pt>
                <c:pt idx="384461">
                  <c:v>767.25</c:v>
                </c:pt>
                <c:pt idx="384462">
                  <c:v>943.25</c:v>
                </c:pt>
                <c:pt idx="384463">
                  <c:v>1193.5</c:v>
                </c:pt>
                <c:pt idx="384464">
                  <c:v>1113.75</c:v>
                </c:pt>
                <c:pt idx="384465">
                  <c:v>1107.75</c:v>
                </c:pt>
                <c:pt idx="384466">
                  <c:v>1159</c:v>
                </c:pt>
                <c:pt idx="384467">
                  <c:v>1057</c:v>
                </c:pt>
                <c:pt idx="384468">
                  <c:v>946.75</c:v>
                </c:pt>
                <c:pt idx="384469">
                  <c:v>854.25</c:v>
                </c:pt>
                <c:pt idx="384470">
                  <c:v>1002.25</c:v>
                </c:pt>
                <c:pt idx="384471">
                  <c:v>1029</c:v>
                </c:pt>
                <c:pt idx="384472">
                  <c:v>891.5</c:v>
                </c:pt>
                <c:pt idx="384473">
                  <c:v>938.25</c:v>
                </c:pt>
                <c:pt idx="384474">
                  <c:v>927.75</c:v>
                </c:pt>
                <c:pt idx="384475">
                  <c:v>904.21</c:v>
                </c:pt>
                <c:pt idx="384476">
                  <c:v>971.54</c:v>
                </c:pt>
                <c:pt idx="384477">
                  <c:v>1426.13</c:v>
                </c:pt>
                <c:pt idx="384478">
                  <c:v>1433.85</c:v>
                </c:pt>
                <c:pt idx="384479">
                  <c:v>1368.98</c:v>
                </c:pt>
                <c:pt idx="384480">
                  <c:v>988.52</c:v>
                </c:pt>
                <c:pt idx="384481">
                  <c:v>907.66</c:v>
                </c:pt>
                <c:pt idx="384482">
                  <c:v>667.65</c:v>
                </c:pt>
                <c:pt idx="384483">
                  <c:v>804.72</c:v>
                </c:pt>
                <c:pt idx="384484">
                  <c:v>1106.02</c:v>
                </c:pt>
                <c:pt idx="384485">
                  <c:v>1158</c:v>
                </c:pt>
                <c:pt idx="384486">
                  <c:v>1367.18</c:v>
                </c:pt>
                <c:pt idx="384487">
                  <c:v>1493.16</c:v>
                </c:pt>
                <c:pt idx="384488">
                  <c:v>1470.8</c:v>
                </c:pt>
                <c:pt idx="384489">
                  <c:v>1822.78</c:v>
                </c:pt>
                <c:pt idx="384490">
                  <c:v>1654.27</c:v>
                </c:pt>
                <c:pt idx="384491">
                  <c:v>1786.45</c:v>
                </c:pt>
                <c:pt idx="384492">
                  <c:v>1478.64</c:v>
                </c:pt>
                <c:pt idx="384493">
                  <c:v>1829.84</c:v>
                </c:pt>
                <c:pt idx="384494">
                  <c:v>1820.44</c:v>
                </c:pt>
                <c:pt idx="384495">
                  <c:v>1916.62</c:v>
                </c:pt>
                <c:pt idx="384496">
                  <c:v>2450.86</c:v>
                </c:pt>
                <c:pt idx="384497">
                  <c:v>4629.79</c:v>
                </c:pt>
                <c:pt idx="384498">
                  <c:v>1336.97</c:v>
                </c:pt>
                <c:pt idx="384499">
                  <c:v>1580.52</c:v>
                </c:pt>
                <c:pt idx="384500">
                  <c:v>981.33</c:v>
                </c:pt>
                <c:pt idx="384501">
                  <c:v>1120.3499999999999</c:v>
                </c:pt>
                <c:pt idx="384502">
                  <c:v>984.37</c:v>
                </c:pt>
                <c:pt idx="384503">
                  <c:v>968.46</c:v>
                </c:pt>
                <c:pt idx="384504">
                  <c:v>1051.19</c:v>
                </c:pt>
                <c:pt idx="384505">
                  <c:v>1292.8599999999999</c:v>
                </c:pt>
                <c:pt idx="384506">
                  <c:v>1275.95</c:v>
                </c:pt>
                <c:pt idx="384507">
                  <c:v>1405.95</c:v>
                </c:pt>
                <c:pt idx="384508">
                  <c:v>1130.56</c:v>
                </c:pt>
                <c:pt idx="384509">
                  <c:v>1286.0899999999999</c:v>
                </c:pt>
                <c:pt idx="384510">
                  <c:v>1099.33</c:v>
                </c:pt>
                <c:pt idx="384511">
                  <c:v>1204.78</c:v>
                </c:pt>
                <c:pt idx="384512">
                  <c:v>1022.28</c:v>
                </c:pt>
                <c:pt idx="384513">
                  <c:v>1016.26</c:v>
                </c:pt>
                <c:pt idx="384514">
                  <c:v>1062.69</c:v>
                </c:pt>
                <c:pt idx="384515">
                  <c:v>1188.1300000000001</c:v>
                </c:pt>
                <c:pt idx="384516">
                  <c:v>986.85</c:v>
                </c:pt>
                <c:pt idx="384517">
                  <c:v>964.48</c:v>
                </c:pt>
                <c:pt idx="384518">
                  <c:v>1072.08</c:v>
                </c:pt>
                <c:pt idx="384519">
                  <c:v>953.34</c:v>
                </c:pt>
                <c:pt idx="384520">
                  <c:v>963.16</c:v>
                </c:pt>
                <c:pt idx="384521">
                  <c:v>1051.8499999999999</c:v>
                </c:pt>
                <c:pt idx="384522">
                  <c:v>856.38</c:v>
                </c:pt>
                <c:pt idx="384523">
                  <c:v>932.29</c:v>
                </c:pt>
                <c:pt idx="384524">
                  <c:v>890.21</c:v>
                </c:pt>
                <c:pt idx="384525">
                  <c:v>934.83</c:v>
                </c:pt>
                <c:pt idx="384526">
                  <c:v>899.77</c:v>
                </c:pt>
                <c:pt idx="384527">
                  <c:v>796.67</c:v>
                </c:pt>
                <c:pt idx="384528">
                  <c:v>791.08</c:v>
                </c:pt>
                <c:pt idx="384529">
                  <c:v>1211.31</c:v>
                </c:pt>
                <c:pt idx="384530">
                  <c:v>1135.58</c:v>
                </c:pt>
                <c:pt idx="384531">
                  <c:v>1179.3900000000001</c:v>
                </c:pt>
                <c:pt idx="384532">
                  <c:v>1228.81</c:v>
                </c:pt>
                <c:pt idx="384533">
                  <c:v>884.44</c:v>
                </c:pt>
                <c:pt idx="384534">
                  <c:v>1035.78</c:v>
                </c:pt>
                <c:pt idx="384535">
                  <c:v>1152.5899999999999</c:v>
                </c:pt>
                <c:pt idx="384536">
                  <c:v>1224.4100000000001</c:v>
                </c:pt>
                <c:pt idx="384537">
                  <c:v>1247.46</c:v>
                </c:pt>
                <c:pt idx="384538">
                  <c:v>1082.26</c:v>
                </c:pt>
                <c:pt idx="384539">
                  <c:v>1766.51</c:v>
                </c:pt>
                <c:pt idx="384540">
                  <c:v>1640.96</c:v>
                </c:pt>
                <c:pt idx="384541">
                  <c:v>1775.87</c:v>
                </c:pt>
                <c:pt idx="384542">
                  <c:v>1989.3</c:v>
                </c:pt>
                <c:pt idx="384543">
                  <c:v>2035.74</c:v>
                </c:pt>
                <c:pt idx="384544">
                  <c:v>1822.25</c:v>
                </c:pt>
                <c:pt idx="384545">
                  <c:v>2661.04</c:v>
                </c:pt>
                <c:pt idx="384546">
                  <c:v>2102.5700000000002</c:v>
                </c:pt>
                <c:pt idx="384547">
                  <c:v>2390.39</c:v>
                </c:pt>
                <c:pt idx="384548">
                  <c:v>3487.01</c:v>
                </c:pt>
                <c:pt idx="384549">
                  <c:v>5622.59</c:v>
                </c:pt>
                <c:pt idx="384550">
                  <c:v>2238.09</c:v>
                </c:pt>
                <c:pt idx="384551">
                  <c:v>1323.07</c:v>
                </c:pt>
                <c:pt idx="384552">
                  <c:v>1538.41</c:v>
                </c:pt>
                <c:pt idx="384553">
                  <c:v>1386.68</c:v>
                </c:pt>
                <c:pt idx="384554">
                  <c:v>1292.1400000000001</c:v>
                </c:pt>
                <c:pt idx="384555">
                  <c:v>1438.54</c:v>
                </c:pt>
                <c:pt idx="384556">
                  <c:v>1389.59</c:v>
                </c:pt>
                <c:pt idx="384557">
                  <c:v>2193.7800000000002</c:v>
                </c:pt>
                <c:pt idx="384558">
                  <c:v>1984.9</c:v>
                </c:pt>
                <c:pt idx="384559">
                  <c:v>1701.29</c:v>
                </c:pt>
                <c:pt idx="384560">
                  <c:v>1709.31</c:v>
                </c:pt>
                <c:pt idx="384561">
                  <c:v>1721.37</c:v>
                </c:pt>
                <c:pt idx="384562">
                  <c:v>1476.63</c:v>
                </c:pt>
                <c:pt idx="384563">
                  <c:v>1306.1600000000001</c:v>
                </c:pt>
                <c:pt idx="384564">
                  <c:v>1494.37</c:v>
                </c:pt>
                <c:pt idx="384565">
                  <c:v>1125.6300000000001</c:v>
                </c:pt>
                <c:pt idx="384566">
                  <c:v>1422.28</c:v>
                </c:pt>
                <c:pt idx="384567">
                  <c:v>1248.97</c:v>
                </c:pt>
                <c:pt idx="384568">
                  <c:v>1218.04</c:v>
                </c:pt>
                <c:pt idx="384569">
                  <c:v>1155.52</c:v>
                </c:pt>
                <c:pt idx="384570">
                  <c:v>1168.29</c:v>
                </c:pt>
                <c:pt idx="384571">
                  <c:v>1532.19</c:v>
                </c:pt>
                <c:pt idx="384572">
                  <c:v>1241.8800000000001</c:v>
                </c:pt>
                <c:pt idx="384573">
                  <c:v>1147.49</c:v>
                </c:pt>
                <c:pt idx="384574">
                  <c:v>1229.01</c:v>
                </c:pt>
                <c:pt idx="384575">
                  <c:v>1366.1</c:v>
                </c:pt>
                <c:pt idx="384576">
                  <c:v>1266.8499999999999</c:v>
                </c:pt>
                <c:pt idx="384577">
                  <c:v>1114.8800000000001</c:v>
                </c:pt>
                <c:pt idx="384578">
                  <c:v>1060.18</c:v>
                </c:pt>
                <c:pt idx="384579">
                  <c:v>1105.24</c:v>
                </c:pt>
                <c:pt idx="384580">
                  <c:v>1350.67</c:v>
                </c:pt>
                <c:pt idx="384581">
                  <c:v>1238.78</c:v>
                </c:pt>
                <c:pt idx="384582">
                  <c:v>1778.46</c:v>
                </c:pt>
                <c:pt idx="384583">
                  <c:v>1669.2</c:v>
                </c:pt>
                <c:pt idx="384584">
                  <c:v>1468.09</c:v>
                </c:pt>
                <c:pt idx="384585">
                  <c:v>1009.14</c:v>
                </c:pt>
                <c:pt idx="384586">
                  <c:v>1385.75</c:v>
                </c:pt>
                <c:pt idx="384587">
                  <c:v>1493.72</c:v>
                </c:pt>
                <c:pt idx="384588">
                  <c:v>1428.52</c:v>
                </c:pt>
                <c:pt idx="384589">
                  <c:v>1883.44</c:v>
                </c:pt>
                <c:pt idx="384590">
                  <c:v>2089.42</c:v>
                </c:pt>
                <c:pt idx="384591">
                  <c:v>2545.06</c:v>
                </c:pt>
                <c:pt idx="384592">
                  <c:v>1951.62</c:v>
                </c:pt>
                <c:pt idx="384593">
                  <c:v>1993.6</c:v>
                </c:pt>
                <c:pt idx="384594">
                  <c:v>465.28</c:v>
                </c:pt>
                <c:pt idx="384595">
                  <c:v>490.61</c:v>
                </c:pt>
                <c:pt idx="384596">
                  <c:v>520.45000000000005</c:v>
                </c:pt>
                <c:pt idx="384597">
                  <c:v>389.62</c:v>
                </c:pt>
                <c:pt idx="384598">
                  <c:v>388.31</c:v>
                </c:pt>
                <c:pt idx="384599">
                  <c:v>396.92</c:v>
                </c:pt>
                <c:pt idx="384600">
                  <c:v>357.15</c:v>
                </c:pt>
                <c:pt idx="384601">
                  <c:v>499.94</c:v>
                </c:pt>
                <c:pt idx="384602">
                  <c:v>414.77</c:v>
                </c:pt>
                <c:pt idx="384603">
                  <c:v>655.46</c:v>
                </c:pt>
                <c:pt idx="384604">
                  <c:v>443.73</c:v>
                </c:pt>
                <c:pt idx="384605">
                  <c:v>405.28</c:v>
                </c:pt>
                <c:pt idx="384606">
                  <c:v>368.59</c:v>
                </c:pt>
                <c:pt idx="384607">
                  <c:v>412.11</c:v>
                </c:pt>
                <c:pt idx="384608">
                  <c:v>496.4</c:v>
                </c:pt>
                <c:pt idx="384609">
                  <c:v>448.41</c:v>
                </c:pt>
                <c:pt idx="384610">
                  <c:v>360.63</c:v>
                </c:pt>
                <c:pt idx="384611">
                  <c:v>258.74</c:v>
                </c:pt>
                <c:pt idx="384612">
                  <c:v>379.61</c:v>
                </c:pt>
                <c:pt idx="384613">
                  <c:v>303.16000000000003</c:v>
                </c:pt>
                <c:pt idx="384614">
                  <c:v>299.61</c:v>
                </c:pt>
                <c:pt idx="384615">
                  <c:v>268.61</c:v>
                </c:pt>
                <c:pt idx="384616">
                  <c:v>243.15</c:v>
                </c:pt>
                <c:pt idx="384617">
                  <c:v>238.14</c:v>
                </c:pt>
                <c:pt idx="384618">
                  <c:v>189.47</c:v>
                </c:pt>
                <c:pt idx="384619">
                  <c:v>164.98</c:v>
                </c:pt>
                <c:pt idx="384620">
                  <c:v>215.96</c:v>
                </c:pt>
                <c:pt idx="384621">
                  <c:v>288.64</c:v>
                </c:pt>
                <c:pt idx="384622">
                  <c:v>260.45</c:v>
                </c:pt>
                <c:pt idx="384623">
                  <c:v>279.8</c:v>
                </c:pt>
                <c:pt idx="384624">
                  <c:v>345.29</c:v>
                </c:pt>
                <c:pt idx="384625">
                  <c:v>257.62</c:v>
                </c:pt>
                <c:pt idx="384626">
                  <c:v>362.3</c:v>
                </c:pt>
                <c:pt idx="384627">
                  <c:v>307.14999999999998</c:v>
                </c:pt>
                <c:pt idx="384628">
                  <c:v>362.48</c:v>
                </c:pt>
                <c:pt idx="384629">
                  <c:v>514.58000000000004</c:v>
                </c:pt>
                <c:pt idx="384630">
                  <c:v>563.58000000000004</c:v>
                </c:pt>
                <c:pt idx="384631">
                  <c:v>680.04</c:v>
                </c:pt>
                <c:pt idx="384632">
                  <c:v>1253.03</c:v>
                </c:pt>
                <c:pt idx="384633">
                  <c:v>885.85</c:v>
                </c:pt>
                <c:pt idx="384634">
                  <c:v>413.18</c:v>
                </c:pt>
                <c:pt idx="384635">
                  <c:v>381.77</c:v>
                </c:pt>
                <c:pt idx="384636">
                  <c:v>511.78</c:v>
                </c:pt>
                <c:pt idx="384637">
                  <c:v>610.76</c:v>
                </c:pt>
                <c:pt idx="384638">
                  <c:v>582.77</c:v>
                </c:pt>
                <c:pt idx="384639">
                  <c:v>705.73</c:v>
                </c:pt>
                <c:pt idx="384640">
                  <c:v>720.54</c:v>
                </c:pt>
                <c:pt idx="384641">
                  <c:v>292.01</c:v>
                </c:pt>
                <c:pt idx="384642">
                  <c:v>429.89</c:v>
                </c:pt>
                <c:pt idx="384643">
                  <c:v>487.24</c:v>
                </c:pt>
                <c:pt idx="384644">
                  <c:v>471.45</c:v>
                </c:pt>
                <c:pt idx="384645">
                  <c:v>567.96</c:v>
                </c:pt>
                <c:pt idx="384646">
                  <c:v>478.78</c:v>
                </c:pt>
                <c:pt idx="384647">
                  <c:v>370.08</c:v>
                </c:pt>
                <c:pt idx="384648">
                  <c:v>576.57000000000005</c:v>
                </c:pt>
                <c:pt idx="384649">
                  <c:v>423.67</c:v>
                </c:pt>
                <c:pt idx="384650">
                  <c:v>610.54999999999995</c:v>
                </c:pt>
                <c:pt idx="384651">
                  <c:v>492.9</c:v>
                </c:pt>
                <c:pt idx="384652">
                  <c:v>338.98</c:v>
                </c:pt>
                <c:pt idx="384653">
                  <c:v>429.32</c:v>
                </c:pt>
                <c:pt idx="384654">
                  <c:v>545.46</c:v>
                </c:pt>
                <c:pt idx="384655">
                  <c:v>405.96</c:v>
                </c:pt>
                <c:pt idx="384656">
                  <c:v>460.99</c:v>
                </c:pt>
                <c:pt idx="384657">
                  <c:v>467.59</c:v>
                </c:pt>
                <c:pt idx="384658">
                  <c:v>617.70000000000005</c:v>
                </c:pt>
                <c:pt idx="384659">
                  <c:v>514.85</c:v>
                </c:pt>
                <c:pt idx="384660">
                  <c:v>531.11</c:v>
                </c:pt>
                <c:pt idx="384661">
                  <c:v>427.8</c:v>
                </c:pt>
                <c:pt idx="384662">
                  <c:v>436.19</c:v>
                </c:pt>
                <c:pt idx="384663">
                  <c:v>391.64</c:v>
                </c:pt>
                <c:pt idx="384664">
                  <c:v>331.2</c:v>
                </c:pt>
                <c:pt idx="384665">
                  <c:v>335.63</c:v>
                </c:pt>
                <c:pt idx="384666">
                  <c:v>385.99</c:v>
                </c:pt>
                <c:pt idx="384667">
                  <c:v>245.52</c:v>
                </c:pt>
                <c:pt idx="384668">
                  <c:v>248.32</c:v>
                </c:pt>
                <c:pt idx="384669">
                  <c:v>249.85</c:v>
                </c:pt>
                <c:pt idx="384670">
                  <c:v>236.58</c:v>
                </c:pt>
                <c:pt idx="384671">
                  <c:v>174.66</c:v>
                </c:pt>
                <c:pt idx="384672">
                  <c:v>260.98</c:v>
                </c:pt>
                <c:pt idx="384673">
                  <c:v>246.19</c:v>
                </c:pt>
                <c:pt idx="384674">
                  <c:v>257.95</c:v>
                </c:pt>
                <c:pt idx="384675">
                  <c:v>239.54</c:v>
                </c:pt>
                <c:pt idx="384676">
                  <c:v>282.39999999999998</c:v>
                </c:pt>
                <c:pt idx="384677">
                  <c:v>446.98</c:v>
                </c:pt>
                <c:pt idx="384678">
                  <c:v>500.71</c:v>
                </c:pt>
                <c:pt idx="384679">
                  <c:v>423.06</c:v>
                </c:pt>
                <c:pt idx="384680">
                  <c:v>421.59</c:v>
                </c:pt>
                <c:pt idx="384681">
                  <c:v>416.03</c:v>
                </c:pt>
                <c:pt idx="384682">
                  <c:v>656.23</c:v>
                </c:pt>
                <c:pt idx="384683">
                  <c:v>676.57</c:v>
                </c:pt>
                <c:pt idx="384684">
                  <c:v>1117.21</c:v>
                </c:pt>
                <c:pt idx="384685">
                  <c:v>1132.55</c:v>
                </c:pt>
                <c:pt idx="384686">
                  <c:v>534.41</c:v>
                </c:pt>
                <c:pt idx="384687">
                  <c:v>710.14</c:v>
                </c:pt>
                <c:pt idx="384688">
                  <c:v>647.85</c:v>
                </c:pt>
                <c:pt idx="384689">
                  <c:v>574.78</c:v>
                </c:pt>
                <c:pt idx="384690">
                  <c:v>726.44</c:v>
                </c:pt>
                <c:pt idx="384691">
                  <c:v>856.82</c:v>
                </c:pt>
                <c:pt idx="384692">
                  <c:v>793.31</c:v>
                </c:pt>
                <c:pt idx="384693">
                  <c:v>606.33000000000004</c:v>
                </c:pt>
                <c:pt idx="384694">
                  <c:v>419.42</c:v>
                </c:pt>
                <c:pt idx="384695">
                  <c:v>555.65</c:v>
                </c:pt>
                <c:pt idx="384696">
                  <c:v>428.85</c:v>
                </c:pt>
                <c:pt idx="384697">
                  <c:v>494.58</c:v>
                </c:pt>
                <c:pt idx="384698">
                  <c:v>693.14</c:v>
                </c:pt>
                <c:pt idx="384699">
                  <c:v>565.25</c:v>
                </c:pt>
                <c:pt idx="384700">
                  <c:v>624.72</c:v>
                </c:pt>
                <c:pt idx="384701">
                  <c:v>730.6</c:v>
                </c:pt>
                <c:pt idx="384702">
                  <c:v>500.54</c:v>
                </c:pt>
                <c:pt idx="384703">
                  <c:v>621.52</c:v>
                </c:pt>
                <c:pt idx="384704">
                  <c:v>363.77</c:v>
                </c:pt>
                <c:pt idx="384705">
                  <c:v>386.95</c:v>
                </c:pt>
                <c:pt idx="384706">
                  <c:v>451.47</c:v>
                </c:pt>
                <c:pt idx="384707">
                  <c:v>490.63</c:v>
                </c:pt>
                <c:pt idx="384708">
                  <c:v>481.87</c:v>
                </c:pt>
                <c:pt idx="384709">
                  <c:v>437.53</c:v>
                </c:pt>
                <c:pt idx="384710">
                  <c:v>471.63</c:v>
                </c:pt>
                <c:pt idx="384711">
                  <c:v>569.61</c:v>
                </c:pt>
                <c:pt idx="384712">
                  <c:v>402.92</c:v>
                </c:pt>
                <c:pt idx="384713">
                  <c:v>476.9</c:v>
                </c:pt>
                <c:pt idx="384714">
                  <c:v>392.62</c:v>
                </c:pt>
                <c:pt idx="384715">
                  <c:v>362.03</c:v>
                </c:pt>
                <c:pt idx="384716">
                  <c:v>431.85</c:v>
                </c:pt>
                <c:pt idx="384717">
                  <c:v>444.27</c:v>
                </c:pt>
                <c:pt idx="384718">
                  <c:v>322.8</c:v>
                </c:pt>
                <c:pt idx="384719">
                  <c:v>249.6</c:v>
                </c:pt>
                <c:pt idx="384720">
                  <c:v>326.67</c:v>
                </c:pt>
                <c:pt idx="384721">
                  <c:v>325.26</c:v>
                </c:pt>
                <c:pt idx="384722">
                  <c:v>378.05</c:v>
                </c:pt>
                <c:pt idx="384723">
                  <c:v>282.43</c:v>
                </c:pt>
                <c:pt idx="384724">
                  <c:v>224.78</c:v>
                </c:pt>
                <c:pt idx="384725">
                  <c:v>297.14</c:v>
                </c:pt>
                <c:pt idx="384726">
                  <c:v>337.18</c:v>
                </c:pt>
                <c:pt idx="384727">
                  <c:v>454.89</c:v>
                </c:pt>
                <c:pt idx="384728">
                  <c:v>320.89</c:v>
                </c:pt>
                <c:pt idx="384729">
                  <c:v>324.06</c:v>
                </c:pt>
                <c:pt idx="384730">
                  <c:v>372.35</c:v>
                </c:pt>
                <c:pt idx="384731">
                  <c:v>497.85</c:v>
                </c:pt>
                <c:pt idx="384732">
                  <c:v>534.16</c:v>
                </c:pt>
                <c:pt idx="384733">
                  <c:v>630.9</c:v>
                </c:pt>
                <c:pt idx="384734">
                  <c:v>882.44</c:v>
                </c:pt>
                <c:pt idx="384735">
                  <c:v>759.62</c:v>
                </c:pt>
                <c:pt idx="384736">
                  <c:v>1061.47</c:v>
                </c:pt>
                <c:pt idx="384737">
                  <c:v>3723.46</c:v>
                </c:pt>
                <c:pt idx="384738">
                  <c:v>4083.14</c:v>
                </c:pt>
                <c:pt idx="384739">
                  <c:v>5510.93</c:v>
                </c:pt>
                <c:pt idx="384740">
                  <c:v>3556.13</c:v>
                </c:pt>
                <c:pt idx="384741">
                  <c:v>3270.2</c:v>
                </c:pt>
                <c:pt idx="384742">
                  <c:v>2936.96</c:v>
                </c:pt>
                <c:pt idx="384743">
                  <c:v>3193.73</c:v>
                </c:pt>
                <c:pt idx="384744">
                  <c:v>2999.18</c:v>
                </c:pt>
                <c:pt idx="384745">
                  <c:v>2684.15</c:v>
                </c:pt>
                <c:pt idx="384746">
                  <c:v>3004.71</c:v>
                </c:pt>
                <c:pt idx="384747">
                  <c:v>2350.79</c:v>
                </c:pt>
                <c:pt idx="384748">
                  <c:v>3115</c:v>
                </c:pt>
                <c:pt idx="384749">
                  <c:v>3069.75</c:v>
                </c:pt>
                <c:pt idx="384750">
                  <c:v>3459</c:v>
                </c:pt>
                <c:pt idx="384751">
                  <c:v>3797.75</c:v>
                </c:pt>
                <c:pt idx="384752">
                  <c:v>3452.56</c:v>
                </c:pt>
                <c:pt idx="384753">
                  <c:v>3046.25</c:v>
                </c:pt>
                <c:pt idx="384754">
                  <c:v>3219</c:v>
                </c:pt>
                <c:pt idx="384755">
                  <c:v>3509.88</c:v>
                </c:pt>
                <c:pt idx="384756">
                  <c:v>3713.44</c:v>
                </c:pt>
                <c:pt idx="384757">
                  <c:v>4048.5</c:v>
                </c:pt>
                <c:pt idx="384758">
                  <c:v>3856</c:v>
                </c:pt>
                <c:pt idx="384759">
                  <c:v>3017</c:v>
                </c:pt>
                <c:pt idx="384760">
                  <c:v>3311.05</c:v>
                </c:pt>
                <c:pt idx="384761">
                  <c:v>3761.19</c:v>
                </c:pt>
                <c:pt idx="384762">
                  <c:v>3494.4</c:v>
                </c:pt>
                <c:pt idx="384763">
                  <c:v>4755.68</c:v>
                </c:pt>
                <c:pt idx="384764">
                  <c:v>4383.34</c:v>
                </c:pt>
                <c:pt idx="384765">
                  <c:v>4004.19</c:v>
                </c:pt>
                <c:pt idx="384766">
                  <c:v>3789.6</c:v>
                </c:pt>
                <c:pt idx="384767">
                  <c:v>3208.17</c:v>
                </c:pt>
                <c:pt idx="384768">
                  <c:v>2916.35</c:v>
                </c:pt>
                <c:pt idx="384769">
                  <c:v>2842.02</c:v>
                </c:pt>
                <c:pt idx="384770">
                  <c:v>3233.94</c:v>
                </c:pt>
                <c:pt idx="384771">
                  <c:v>3399.11</c:v>
                </c:pt>
                <c:pt idx="384772">
                  <c:v>3388.43</c:v>
                </c:pt>
                <c:pt idx="384773">
                  <c:v>3410.7</c:v>
                </c:pt>
                <c:pt idx="384774">
                  <c:v>3828.16</c:v>
                </c:pt>
                <c:pt idx="384775">
                  <c:v>4321.8999999999996</c:v>
                </c:pt>
                <c:pt idx="384776">
                  <c:v>3659.16</c:v>
                </c:pt>
                <c:pt idx="384777">
                  <c:v>3813.75</c:v>
                </c:pt>
                <c:pt idx="384778">
                  <c:v>4210.53</c:v>
                </c:pt>
                <c:pt idx="384779">
                  <c:v>6281.5</c:v>
                </c:pt>
                <c:pt idx="384780">
                  <c:v>4866</c:v>
                </c:pt>
                <c:pt idx="384781">
                  <c:v>5615.01</c:v>
                </c:pt>
                <c:pt idx="384782">
                  <c:v>6584.12</c:v>
                </c:pt>
                <c:pt idx="384783">
                  <c:v>12859.19</c:v>
                </c:pt>
                <c:pt idx="384784">
                  <c:v>3796.62</c:v>
                </c:pt>
                <c:pt idx="384785">
                  <c:v>3685.5</c:v>
                </c:pt>
                <c:pt idx="384786">
                  <c:v>3297.3</c:v>
                </c:pt>
                <c:pt idx="384787">
                  <c:v>2977.5</c:v>
                </c:pt>
                <c:pt idx="384788">
                  <c:v>3305.43</c:v>
                </c:pt>
                <c:pt idx="384789">
                  <c:v>3866.63</c:v>
                </c:pt>
                <c:pt idx="384790">
                  <c:v>3809.12</c:v>
                </c:pt>
                <c:pt idx="384791">
                  <c:v>5861.52</c:v>
                </c:pt>
                <c:pt idx="384792">
                  <c:v>4478.13</c:v>
                </c:pt>
                <c:pt idx="384793">
                  <c:v>4161.67</c:v>
                </c:pt>
                <c:pt idx="384794">
                  <c:v>3256.93</c:v>
                </c:pt>
                <c:pt idx="384795">
                  <c:v>3161.29</c:v>
                </c:pt>
                <c:pt idx="384796">
                  <c:v>3170.23</c:v>
                </c:pt>
                <c:pt idx="384797">
                  <c:v>3559.46</c:v>
                </c:pt>
                <c:pt idx="384798">
                  <c:v>3539.24</c:v>
                </c:pt>
                <c:pt idx="384799">
                  <c:v>3824.74</c:v>
                </c:pt>
                <c:pt idx="384800">
                  <c:v>3506.37</c:v>
                </c:pt>
                <c:pt idx="384801">
                  <c:v>3120.16</c:v>
                </c:pt>
                <c:pt idx="384802">
                  <c:v>3435.13</c:v>
                </c:pt>
                <c:pt idx="384803">
                  <c:v>3599.5</c:v>
                </c:pt>
                <c:pt idx="384804">
                  <c:v>3296.75</c:v>
                </c:pt>
                <c:pt idx="384805">
                  <c:v>3606.37</c:v>
                </c:pt>
                <c:pt idx="384806">
                  <c:v>3274.7</c:v>
                </c:pt>
                <c:pt idx="384807">
                  <c:v>3279.49</c:v>
                </c:pt>
                <c:pt idx="384808">
                  <c:v>3734.62</c:v>
                </c:pt>
                <c:pt idx="384809">
                  <c:v>3719.21</c:v>
                </c:pt>
                <c:pt idx="384810">
                  <c:v>3956.8</c:v>
                </c:pt>
                <c:pt idx="384811">
                  <c:v>3649.56</c:v>
                </c:pt>
                <c:pt idx="384812">
                  <c:v>3810.04</c:v>
                </c:pt>
                <c:pt idx="384813">
                  <c:v>3913.02</c:v>
                </c:pt>
                <c:pt idx="384814">
                  <c:v>3709.68</c:v>
                </c:pt>
                <c:pt idx="384815">
                  <c:v>4307.42</c:v>
                </c:pt>
                <c:pt idx="384816">
                  <c:v>4451.7299999999996</c:v>
                </c:pt>
                <c:pt idx="384817">
                  <c:v>4198.5600000000004</c:v>
                </c:pt>
                <c:pt idx="384818">
                  <c:v>4262.1400000000003</c:v>
                </c:pt>
                <c:pt idx="384819">
                  <c:v>3522.21</c:v>
                </c:pt>
                <c:pt idx="384820">
                  <c:v>3228.34</c:v>
                </c:pt>
                <c:pt idx="384821">
                  <c:v>3363.7</c:v>
                </c:pt>
                <c:pt idx="384822">
                  <c:v>3485.21</c:v>
                </c:pt>
                <c:pt idx="384823">
                  <c:v>3741.51</c:v>
                </c:pt>
                <c:pt idx="384824">
                  <c:v>3415.57</c:v>
                </c:pt>
                <c:pt idx="384825">
                  <c:v>4528.3599999999997</c:v>
                </c:pt>
                <c:pt idx="384826">
                  <c:v>4811.43</c:v>
                </c:pt>
                <c:pt idx="384827">
                  <c:v>5391.33</c:v>
                </c:pt>
                <c:pt idx="384828">
                  <c:v>5685.62</c:v>
                </c:pt>
                <c:pt idx="384829">
                  <c:v>4934.8100000000004</c:v>
                </c:pt>
                <c:pt idx="384830">
                  <c:v>4575.51</c:v>
                </c:pt>
                <c:pt idx="384831">
                  <c:v>6773.27</c:v>
                </c:pt>
                <c:pt idx="384832">
                  <c:v>5123.07</c:v>
                </c:pt>
                <c:pt idx="384833">
                  <c:v>5363.06</c:v>
                </c:pt>
                <c:pt idx="384834">
                  <c:v>7522.02</c:v>
                </c:pt>
                <c:pt idx="384835">
                  <c:v>12684.22</c:v>
                </c:pt>
                <c:pt idx="384836">
                  <c:v>6471.76</c:v>
                </c:pt>
                <c:pt idx="384837">
                  <c:v>4076.12</c:v>
                </c:pt>
                <c:pt idx="384838">
                  <c:v>3943.87</c:v>
                </c:pt>
                <c:pt idx="384839">
                  <c:v>3139.93</c:v>
                </c:pt>
                <c:pt idx="384840">
                  <c:v>3606.47</c:v>
                </c:pt>
                <c:pt idx="384841">
                  <c:v>3763.45</c:v>
                </c:pt>
                <c:pt idx="384842">
                  <c:v>4256.55</c:v>
                </c:pt>
                <c:pt idx="384843">
                  <c:v>6216.83</c:v>
                </c:pt>
                <c:pt idx="384844">
                  <c:v>4973.8599999999997</c:v>
                </c:pt>
                <c:pt idx="384845">
                  <c:v>4625.04</c:v>
                </c:pt>
                <c:pt idx="384846">
                  <c:v>4579.62</c:v>
                </c:pt>
                <c:pt idx="384847">
                  <c:v>3473.23</c:v>
                </c:pt>
                <c:pt idx="384848">
                  <c:v>4128.58</c:v>
                </c:pt>
                <c:pt idx="384849">
                  <c:v>4107.46</c:v>
                </c:pt>
                <c:pt idx="384850">
                  <c:v>4855.41</c:v>
                </c:pt>
                <c:pt idx="384851">
                  <c:v>4052.86</c:v>
                </c:pt>
                <c:pt idx="384852">
                  <c:v>3670.24</c:v>
                </c:pt>
                <c:pt idx="384853">
                  <c:v>4357.7299999999996</c:v>
                </c:pt>
                <c:pt idx="384854">
                  <c:v>4687.24</c:v>
                </c:pt>
                <c:pt idx="384855">
                  <c:v>3783.82</c:v>
                </c:pt>
                <c:pt idx="384856">
                  <c:v>4497.29</c:v>
                </c:pt>
                <c:pt idx="384857">
                  <c:v>4283.87</c:v>
                </c:pt>
                <c:pt idx="384858">
                  <c:v>4234.54</c:v>
                </c:pt>
                <c:pt idx="384859">
                  <c:v>4233.5200000000004</c:v>
                </c:pt>
                <c:pt idx="384860">
                  <c:v>4391.12</c:v>
                </c:pt>
                <c:pt idx="384861">
                  <c:v>4642.84</c:v>
                </c:pt>
                <c:pt idx="384862">
                  <c:v>5093.96</c:v>
                </c:pt>
                <c:pt idx="384863">
                  <c:v>4404.24</c:v>
                </c:pt>
                <c:pt idx="384864">
                  <c:v>4631.7700000000004</c:v>
                </c:pt>
                <c:pt idx="384865">
                  <c:v>4537.17</c:v>
                </c:pt>
                <c:pt idx="384866">
                  <c:v>4926.0600000000004</c:v>
                </c:pt>
                <c:pt idx="384867">
                  <c:v>4566.7700000000004</c:v>
                </c:pt>
                <c:pt idx="384868">
                  <c:v>5093.34</c:v>
                </c:pt>
                <c:pt idx="384869">
                  <c:v>5411.32</c:v>
                </c:pt>
                <c:pt idx="384870">
                  <c:v>4560.3900000000003</c:v>
                </c:pt>
                <c:pt idx="384871">
                  <c:v>4127.26</c:v>
                </c:pt>
                <c:pt idx="384872">
                  <c:v>4040.47</c:v>
                </c:pt>
                <c:pt idx="384873">
                  <c:v>4448.25</c:v>
                </c:pt>
                <c:pt idx="384874">
                  <c:v>4006.96</c:v>
                </c:pt>
                <c:pt idx="384875">
                  <c:v>4413.03</c:v>
                </c:pt>
                <c:pt idx="384876">
                  <c:v>4679.71</c:v>
                </c:pt>
                <c:pt idx="384877">
                  <c:v>5594.07</c:v>
                </c:pt>
                <c:pt idx="384878">
                  <c:v>4468.21</c:v>
                </c:pt>
                <c:pt idx="384879">
                  <c:v>4893.8999999999996</c:v>
                </c:pt>
                <c:pt idx="384880">
                  <c:v>2470.5</c:v>
                </c:pt>
                <c:pt idx="384881">
                  <c:v>2059</c:v>
                </c:pt>
                <c:pt idx="384882">
                  <c:v>2602.5</c:v>
                </c:pt>
                <c:pt idx="384883">
                  <c:v>1976.5</c:v>
                </c:pt>
                <c:pt idx="384884">
                  <c:v>2674.38</c:v>
                </c:pt>
                <c:pt idx="384885">
                  <c:v>2417</c:v>
                </c:pt>
                <c:pt idx="384886">
                  <c:v>2285.5</c:v>
                </c:pt>
                <c:pt idx="384887">
                  <c:v>2149.5</c:v>
                </c:pt>
                <c:pt idx="384888">
                  <c:v>2229.5</c:v>
                </c:pt>
                <c:pt idx="384889">
                  <c:v>2022.5</c:v>
                </c:pt>
                <c:pt idx="384890">
                  <c:v>2166</c:v>
                </c:pt>
                <c:pt idx="384891">
                  <c:v>1946.99</c:v>
                </c:pt>
                <c:pt idx="384892">
                  <c:v>2500.91</c:v>
                </c:pt>
                <c:pt idx="384893">
                  <c:v>2856.47</c:v>
                </c:pt>
                <c:pt idx="384894">
                  <c:v>2371.8200000000002</c:v>
                </c:pt>
                <c:pt idx="384895">
                  <c:v>3095.4</c:v>
                </c:pt>
                <c:pt idx="384896">
                  <c:v>2894.7</c:v>
                </c:pt>
                <c:pt idx="384897">
                  <c:v>3098.34</c:v>
                </c:pt>
                <c:pt idx="384898">
                  <c:v>3112.88</c:v>
                </c:pt>
                <c:pt idx="384899">
                  <c:v>3059.02</c:v>
                </c:pt>
                <c:pt idx="384900">
                  <c:v>3205.64</c:v>
                </c:pt>
                <c:pt idx="384901">
                  <c:v>3285.86</c:v>
                </c:pt>
                <c:pt idx="384902">
                  <c:v>3362.52</c:v>
                </c:pt>
                <c:pt idx="384903">
                  <c:v>2766.52</c:v>
                </c:pt>
                <c:pt idx="384904">
                  <c:v>3374.28</c:v>
                </c:pt>
                <c:pt idx="384905">
                  <c:v>3135.78</c:v>
                </c:pt>
                <c:pt idx="384906">
                  <c:v>3899.58</c:v>
                </c:pt>
                <c:pt idx="384907">
                  <c:v>3707.32</c:v>
                </c:pt>
                <c:pt idx="384908">
                  <c:v>3143.56</c:v>
                </c:pt>
                <c:pt idx="384909">
                  <c:v>3114.3</c:v>
                </c:pt>
                <c:pt idx="384910">
                  <c:v>2233.62</c:v>
                </c:pt>
                <c:pt idx="384911">
                  <c:v>2189.7600000000002</c:v>
                </c:pt>
                <c:pt idx="384912">
                  <c:v>2276.62</c:v>
                </c:pt>
                <c:pt idx="384913">
                  <c:v>2539.38</c:v>
                </c:pt>
                <c:pt idx="384914">
                  <c:v>1787.1</c:v>
                </c:pt>
                <c:pt idx="384915">
                  <c:v>2267.88</c:v>
                </c:pt>
                <c:pt idx="384916">
                  <c:v>2698.54</c:v>
                </c:pt>
                <c:pt idx="384917">
                  <c:v>2005.02</c:v>
                </c:pt>
                <c:pt idx="384918">
                  <c:v>2605.96</c:v>
                </c:pt>
                <c:pt idx="384919">
                  <c:v>1996.26</c:v>
                </c:pt>
                <c:pt idx="384920">
                  <c:v>1767</c:v>
                </c:pt>
                <c:pt idx="384921">
                  <c:v>1649.68</c:v>
                </c:pt>
                <c:pt idx="384922">
                  <c:v>2004.28</c:v>
                </c:pt>
                <c:pt idx="384923">
                  <c:v>1495.9</c:v>
                </c:pt>
                <c:pt idx="384924">
                  <c:v>1651.26</c:v>
                </c:pt>
                <c:pt idx="384925">
                  <c:v>1906.4</c:v>
                </c:pt>
                <c:pt idx="384926">
                  <c:v>3071.9</c:v>
                </c:pt>
                <c:pt idx="384927">
                  <c:v>1368.7</c:v>
                </c:pt>
                <c:pt idx="384928">
                  <c:v>2023</c:v>
                </c:pt>
                <c:pt idx="384929">
                  <c:v>1612.46</c:v>
                </c:pt>
                <c:pt idx="384930">
                  <c:v>2012.52</c:v>
                </c:pt>
                <c:pt idx="384931">
                  <c:v>2028.74</c:v>
                </c:pt>
                <c:pt idx="384932">
                  <c:v>2170.9</c:v>
                </c:pt>
                <c:pt idx="384933">
                  <c:v>1534.9</c:v>
                </c:pt>
                <c:pt idx="384934">
                  <c:v>2480</c:v>
                </c:pt>
                <c:pt idx="384935">
                  <c:v>2375.88</c:v>
                </c:pt>
                <c:pt idx="384936">
                  <c:v>2500.2399999999998</c:v>
                </c:pt>
                <c:pt idx="384937">
                  <c:v>2645.58</c:v>
                </c:pt>
                <c:pt idx="384938">
                  <c:v>2428.7600000000002</c:v>
                </c:pt>
                <c:pt idx="384939">
                  <c:v>3352.4</c:v>
                </c:pt>
                <c:pt idx="384940">
                  <c:v>2901.7</c:v>
                </c:pt>
                <c:pt idx="384941">
                  <c:v>2892.06</c:v>
                </c:pt>
                <c:pt idx="384942">
                  <c:v>3077.62</c:v>
                </c:pt>
                <c:pt idx="384943">
                  <c:v>2308.7399999999998</c:v>
                </c:pt>
                <c:pt idx="384944">
                  <c:v>2615.2600000000002</c:v>
                </c:pt>
                <c:pt idx="384945">
                  <c:v>2720.2</c:v>
                </c:pt>
                <c:pt idx="384946">
                  <c:v>3280.7</c:v>
                </c:pt>
                <c:pt idx="384947">
                  <c:v>3006.88</c:v>
                </c:pt>
                <c:pt idx="384948">
                  <c:v>3354.74</c:v>
                </c:pt>
                <c:pt idx="384949">
                  <c:v>3028.16</c:v>
                </c:pt>
                <c:pt idx="384950">
                  <c:v>2689.82</c:v>
                </c:pt>
                <c:pt idx="384951">
                  <c:v>3698.51</c:v>
                </c:pt>
                <c:pt idx="384952">
                  <c:v>3549.48</c:v>
                </c:pt>
                <c:pt idx="384953">
                  <c:v>3995.02</c:v>
                </c:pt>
                <c:pt idx="384954">
                  <c:v>3411.92</c:v>
                </c:pt>
                <c:pt idx="384955">
                  <c:v>3676.76</c:v>
                </c:pt>
                <c:pt idx="384956">
                  <c:v>3428.2</c:v>
                </c:pt>
                <c:pt idx="384957">
                  <c:v>3602.08</c:v>
                </c:pt>
                <c:pt idx="384958">
                  <c:v>3798.52</c:v>
                </c:pt>
                <c:pt idx="384959">
                  <c:v>3764.84</c:v>
                </c:pt>
                <c:pt idx="384960">
                  <c:v>3125.96</c:v>
                </c:pt>
                <c:pt idx="384961">
                  <c:v>3268.02</c:v>
                </c:pt>
                <c:pt idx="384962">
                  <c:v>2882.39</c:v>
                </c:pt>
                <c:pt idx="384963">
                  <c:v>2753.04</c:v>
                </c:pt>
                <c:pt idx="384964">
                  <c:v>2640.22</c:v>
                </c:pt>
                <c:pt idx="384965">
                  <c:v>2870.1</c:v>
                </c:pt>
                <c:pt idx="384966">
                  <c:v>2398.04</c:v>
                </c:pt>
                <c:pt idx="384967">
                  <c:v>2800.72</c:v>
                </c:pt>
                <c:pt idx="384968">
                  <c:v>2542.94</c:v>
                </c:pt>
                <c:pt idx="384969">
                  <c:v>2624.45</c:v>
                </c:pt>
                <c:pt idx="384970">
                  <c:v>2819.9</c:v>
                </c:pt>
                <c:pt idx="384971">
                  <c:v>2454.88</c:v>
                </c:pt>
                <c:pt idx="384972">
                  <c:v>2344.2800000000002</c:v>
                </c:pt>
                <c:pt idx="384973">
                  <c:v>1971.72</c:v>
                </c:pt>
                <c:pt idx="384974">
                  <c:v>2054.39</c:v>
                </c:pt>
                <c:pt idx="384975">
                  <c:v>2122.17</c:v>
                </c:pt>
                <c:pt idx="384976">
                  <c:v>2059.36</c:v>
                </c:pt>
                <c:pt idx="384977">
                  <c:v>1820.7</c:v>
                </c:pt>
                <c:pt idx="384978">
                  <c:v>3182.84</c:v>
                </c:pt>
                <c:pt idx="384979">
                  <c:v>2535.34</c:v>
                </c:pt>
                <c:pt idx="384980">
                  <c:v>2144.9</c:v>
                </c:pt>
                <c:pt idx="384981">
                  <c:v>2212.44</c:v>
                </c:pt>
                <c:pt idx="384982">
                  <c:v>2579.84</c:v>
                </c:pt>
                <c:pt idx="384983">
                  <c:v>2182.5</c:v>
                </c:pt>
                <c:pt idx="384984">
                  <c:v>2232.96</c:v>
                </c:pt>
                <c:pt idx="384985">
                  <c:v>2776.08</c:v>
                </c:pt>
                <c:pt idx="384986">
                  <c:v>2814.52</c:v>
                </c:pt>
                <c:pt idx="384987">
                  <c:v>3056.54</c:v>
                </c:pt>
                <c:pt idx="384988">
                  <c:v>3154.32</c:v>
                </c:pt>
                <c:pt idx="384989">
                  <c:v>2677.34</c:v>
                </c:pt>
                <c:pt idx="384990">
                  <c:v>3091.3</c:v>
                </c:pt>
                <c:pt idx="384991">
                  <c:v>2981.48</c:v>
                </c:pt>
                <c:pt idx="384992">
                  <c:v>3047.94</c:v>
                </c:pt>
                <c:pt idx="384993">
                  <c:v>3840.78</c:v>
                </c:pt>
                <c:pt idx="384994">
                  <c:v>3728.01</c:v>
                </c:pt>
                <c:pt idx="384995">
                  <c:v>3965.74</c:v>
                </c:pt>
                <c:pt idx="384996">
                  <c:v>2734.62</c:v>
                </c:pt>
                <c:pt idx="384997">
                  <c:v>3597.52</c:v>
                </c:pt>
                <c:pt idx="384998">
                  <c:v>3156.4</c:v>
                </c:pt>
                <c:pt idx="384999">
                  <c:v>3133.58</c:v>
                </c:pt>
                <c:pt idx="385000">
                  <c:v>3908.32</c:v>
                </c:pt>
                <c:pt idx="385001">
                  <c:v>3621.16</c:v>
                </c:pt>
                <c:pt idx="385002">
                  <c:v>3891.24</c:v>
                </c:pt>
                <c:pt idx="385003">
                  <c:v>3898.52</c:v>
                </c:pt>
                <c:pt idx="385004">
                  <c:v>4169.8999999999996</c:v>
                </c:pt>
                <c:pt idx="385005">
                  <c:v>4044.92</c:v>
                </c:pt>
                <c:pt idx="385006">
                  <c:v>3684.92</c:v>
                </c:pt>
                <c:pt idx="385007">
                  <c:v>3304.4</c:v>
                </c:pt>
                <c:pt idx="385008">
                  <c:v>3856.04</c:v>
                </c:pt>
                <c:pt idx="385009">
                  <c:v>3273.49</c:v>
                </c:pt>
                <c:pt idx="385010">
                  <c:v>3225.04</c:v>
                </c:pt>
                <c:pt idx="385011">
                  <c:v>3819.36</c:v>
                </c:pt>
                <c:pt idx="385012">
                  <c:v>3664.36</c:v>
                </c:pt>
                <c:pt idx="385013">
                  <c:v>3484.4</c:v>
                </c:pt>
                <c:pt idx="385014">
                  <c:v>3121.06</c:v>
                </c:pt>
                <c:pt idx="385015">
                  <c:v>3158.66</c:v>
                </c:pt>
                <c:pt idx="385016">
                  <c:v>2784.96</c:v>
                </c:pt>
                <c:pt idx="385017">
                  <c:v>2818.4</c:v>
                </c:pt>
                <c:pt idx="385018">
                  <c:v>2428.58</c:v>
                </c:pt>
                <c:pt idx="385019">
                  <c:v>2757.94</c:v>
                </c:pt>
                <c:pt idx="385020">
                  <c:v>2495.38</c:v>
                </c:pt>
                <c:pt idx="385021">
                  <c:v>2192.98</c:v>
                </c:pt>
                <c:pt idx="385022">
                  <c:v>2521.34</c:v>
                </c:pt>
                <c:pt idx="385023">
                  <c:v>1200.5</c:v>
                </c:pt>
                <c:pt idx="385024">
                  <c:v>1419</c:v>
                </c:pt>
                <c:pt idx="385025">
                  <c:v>1303</c:v>
                </c:pt>
                <c:pt idx="385026">
                  <c:v>1321.6</c:v>
                </c:pt>
                <c:pt idx="385027">
                  <c:v>1432.94</c:v>
                </c:pt>
                <c:pt idx="385028">
                  <c:v>1472.5</c:v>
                </c:pt>
                <c:pt idx="385029">
                  <c:v>1400</c:v>
                </c:pt>
                <c:pt idx="385030">
                  <c:v>1255.83</c:v>
                </c:pt>
                <c:pt idx="385031">
                  <c:v>1352.49</c:v>
                </c:pt>
                <c:pt idx="385032">
                  <c:v>1287</c:v>
                </c:pt>
                <c:pt idx="385033">
                  <c:v>1006</c:v>
                </c:pt>
                <c:pt idx="385034">
                  <c:v>1235.1500000000001</c:v>
                </c:pt>
                <c:pt idx="385035">
                  <c:v>996.08</c:v>
                </c:pt>
                <c:pt idx="385036">
                  <c:v>1239.5</c:v>
                </c:pt>
                <c:pt idx="385037">
                  <c:v>1397.88</c:v>
                </c:pt>
                <c:pt idx="385038">
                  <c:v>957.92</c:v>
                </c:pt>
                <c:pt idx="385039">
                  <c:v>1245.92</c:v>
                </c:pt>
                <c:pt idx="385040">
                  <c:v>1144</c:v>
                </c:pt>
                <c:pt idx="385041">
                  <c:v>1499.42</c:v>
                </c:pt>
                <c:pt idx="385042">
                  <c:v>1503</c:v>
                </c:pt>
                <c:pt idx="385043">
                  <c:v>1285.7</c:v>
                </c:pt>
                <c:pt idx="385044">
                  <c:v>1317.46</c:v>
                </c:pt>
                <c:pt idx="385045">
                  <c:v>1844.84</c:v>
                </c:pt>
                <c:pt idx="385046">
                  <c:v>2324</c:v>
                </c:pt>
                <c:pt idx="385047">
                  <c:v>3192.43</c:v>
                </c:pt>
                <c:pt idx="385048">
                  <c:v>4521.34</c:v>
                </c:pt>
                <c:pt idx="385049">
                  <c:v>5164.58</c:v>
                </c:pt>
                <c:pt idx="385050">
                  <c:v>6244.54</c:v>
                </c:pt>
                <c:pt idx="385051">
                  <c:v>5705.5</c:v>
                </c:pt>
                <c:pt idx="385052">
                  <c:v>2275.33</c:v>
                </c:pt>
                <c:pt idx="385053">
                  <c:v>1716.5</c:v>
                </c:pt>
                <c:pt idx="385054">
                  <c:v>1325</c:v>
                </c:pt>
                <c:pt idx="385055">
                  <c:v>1079.46</c:v>
                </c:pt>
                <c:pt idx="385056">
                  <c:v>1778.5</c:v>
                </c:pt>
                <c:pt idx="385057">
                  <c:v>1298.46</c:v>
                </c:pt>
                <c:pt idx="385058">
                  <c:v>1435.5</c:v>
                </c:pt>
                <c:pt idx="385059">
                  <c:v>1492.5</c:v>
                </c:pt>
                <c:pt idx="385060">
                  <c:v>1653.5</c:v>
                </c:pt>
                <c:pt idx="385061">
                  <c:v>2313.3000000000002</c:v>
                </c:pt>
                <c:pt idx="385062">
                  <c:v>1618.4</c:v>
                </c:pt>
                <c:pt idx="385063">
                  <c:v>2514.6</c:v>
                </c:pt>
                <c:pt idx="385064">
                  <c:v>2286.5</c:v>
                </c:pt>
                <c:pt idx="385065">
                  <c:v>2783.6</c:v>
                </c:pt>
                <c:pt idx="385066">
                  <c:v>1896.7</c:v>
                </c:pt>
                <c:pt idx="385067">
                  <c:v>2285.94</c:v>
                </c:pt>
                <c:pt idx="385068">
                  <c:v>3100.3</c:v>
                </c:pt>
                <c:pt idx="385069">
                  <c:v>4696</c:v>
                </c:pt>
                <c:pt idx="385070">
                  <c:v>1579.45</c:v>
                </c:pt>
                <c:pt idx="385071">
                  <c:v>2162.75</c:v>
                </c:pt>
                <c:pt idx="385072">
                  <c:v>2158</c:v>
                </c:pt>
                <c:pt idx="385073">
                  <c:v>1561.5</c:v>
                </c:pt>
                <c:pt idx="385074">
                  <c:v>1245.54</c:v>
                </c:pt>
                <c:pt idx="385075">
                  <c:v>1747.35</c:v>
                </c:pt>
                <c:pt idx="385076">
                  <c:v>1439.37</c:v>
                </c:pt>
                <c:pt idx="385077">
                  <c:v>1641.37</c:v>
                </c:pt>
                <c:pt idx="385078">
                  <c:v>1326.25</c:v>
                </c:pt>
                <c:pt idx="385079">
                  <c:v>1614.4</c:v>
                </c:pt>
                <c:pt idx="385080">
                  <c:v>1408.4</c:v>
                </c:pt>
                <c:pt idx="385081">
                  <c:v>1402.35</c:v>
                </c:pt>
                <c:pt idx="385082">
                  <c:v>1526.5</c:v>
                </c:pt>
                <c:pt idx="385083">
                  <c:v>1505.73</c:v>
                </c:pt>
                <c:pt idx="385084">
                  <c:v>1511.78</c:v>
                </c:pt>
                <c:pt idx="385085">
                  <c:v>1681.97</c:v>
                </c:pt>
                <c:pt idx="385086">
                  <c:v>1743.9</c:v>
                </c:pt>
                <c:pt idx="385087">
                  <c:v>1751.71</c:v>
                </c:pt>
                <c:pt idx="385088">
                  <c:v>1684.81</c:v>
                </c:pt>
                <c:pt idx="385089">
                  <c:v>1924.21</c:v>
                </c:pt>
                <c:pt idx="385090">
                  <c:v>1920.24</c:v>
                </c:pt>
                <c:pt idx="385091">
                  <c:v>1771.21</c:v>
                </c:pt>
                <c:pt idx="385092">
                  <c:v>1773.05</c:v>
                </c:pt>
                <c:pt idx="385093">
                  <c:v>1947.13</c:v>
                </c:pt>
                <c:pt idx="385094">
                  <c:v>1723.29</c:v>
                </c:pt>
                <c:pt idx="385095">
                  <c:v>1745.73</c:v>
                </c:pt>
                <c:pt idx="385096">
                  <c:v>1718.56</c:v>
                </c:pt>
                <c:pt idx="385097">
                  <c:v>1932.52</c:v>
                </c:pt>
                <c:pt idx="385098">
                  <c:v>2392.1999999999998</c:v>
                </c:pt>
                <c:pt idx="385099">
                  <c:v>3594.6</c:v>
                </c:pt>
                <c:pt idx="385100">
                  <c:v>4198.09</c:v>
                </c:pt>
                <c:pt idx="385101">
                  <c:v>5320.48</c:v>
                </c:pt>
                <c:pt idx="385102">
                  <c:v>6060.53</c:v>
                </c:pt>
                <c:pt idx="385103">
                  <c:v>5348.01</c:v>
                </c:pt>
                <c:pt idx="385104">
                  <c:v>2596.21</c:v>
                </c:pt>
                <c:pt idx="385105">
                  <c:v>1240.02</c:v>
                </c:pt>
                <c:pt idx="385106">
                  <c:v>1259.48</c:v>
                </c:pt>
                <c:pt idx="385107">
                  <c:v>1378.06</c:v>
                </c:pt>
                <c:pt idx="385108">
                  <c:v>1564.28</c:v>
                </c:pt>
                <c:pt idx="385109">
                  <c:v>1351.15</c:v>
                </c:pt>
                <c:pt idx="385110">
                  <c:v>1158.98</c:v>
                </c:pt>
                <c:pt idx="385111">
                  <c:v>1913.46</c:v>
                </c:pt>
                <c:pt idx="385112">
                  <c:v>1523.61</c:v>
                </c:pt>
                <c:pt idx="385113">
                  <c:v>2160.04</c:v>
                </c:pt>
                <c:pt idx="385114">
                  <c:v>1987.8</c:v>
                </c:pt>
                <c:pt idx="385115">
                  <c:v>1773.9</c:v>
                </c:pt>
                <c:pt idx="385116">
                  <c:v>1532.4</c:v>
                </c:pt>
                <c:pt idx="385117">
                  <c:v>2010.88</c:v>
                </c:pt>
                <c:pt idx="385118">
                  <c:v>1577.95</c:v>
                </c:pt>
                <c:pt idx="385119">
                  <c:v>3205.42</c:v>
                </c:pt>
                <c:pt idx="385120">
                  <c:v>3081.04</c:v>
                </c:pt>
                <c:pt idx="385121">
                  <c:v>5716.37</c:v>
                </c:pt>
                <c:pt idx="385122">
                  <c:v>1894.92</c:v>
                </c:pt>
                <c:pt idx="385123">
                  <c:v>1293.82</c:v>
                </c:pt>
                <c:pt idx="385124">
                  <c:v>1254.76</c:v>
                </c:pt>
                <c:pt idx="385125">
                  <c:v>1094.8</c:v>
                </c:pt>
                <c:pt idx="385126">
                  <c:v>1111.4100000000001</c:v>
                </c:pt>
                <c:pt idx="385127">
                  <c:v>1027.97</c:v>
                </c:pt>
                <c:pt idx="385128">
                  <c:v>1220.29</c:v>
                </c:pt>
                <c:pt idx="385129">
                  <c:v>1237.1600000000001</c:v>
                </c:pt>
                <c:pt idx="385130">
                  <c:v>1114.25</c:v>
                </c:pt>
                <c:pt idx="385131">
                  <c:v>1205.02</c:v>
                </c:pt>
                <c:pt idx="385132">
                  <c:v>1547.72</c:v>
                </c:pt>
                <c:pt idx="385133">
                  <c:v>1149.24</c:v>
                </c:pt>
                <c:pt idx="385134">
                  <c:v>1093.3499999999999</c:v>
                </c:pt>
                <c:pt idx="385135">
                  <c:v>1227.23</c:v>
                </c:pt>
                <c:pt idx="385136">
                  <c:v>1315.08</c:v>
                </c:pt>
                <c:pt idx="385137">
                  <c:v>1323.46</c:v>
                </c:pt>
                <c:pt idx="385138">
                  <c:v>1196.8800000000001</c:v>
                </c:pt>
                <c:pt idx="385139">
                  <c:v>1217.9000000000001</c:v>
                </c:pt>
                <c:pt idx="385140">
                  <c:v>1335.63</c:v>
                </c:pt>
                <c:pt idx="385141">
                  <c:v>1388.74</c:v>
                </c:pt>
                <c:pt idx="385142">
                  <c:v>1509.07</c:v>
                </c:pt>
                <c:pt idx="385143">
                  <c:v>1413.24</c:v>
                </c:pt>
                <c:pt idx="385144">
                  <c:v>1665.64</c:v>
                </c:pt>
                <c:pt idx="385145">
                  <c:v>1793.35</c:v>
                </c:pt>
                <c:pt idx="385146">
                  <c:v>1842.09</c:v>
                </c:pt>
                <c:pt idx="385147">
                  <c:v>1714.46</c:v>
                </c:pt>
                <c:pt idx="385148">
                  <c:v>1657.36</c:v>
                </c:pt>
                <c:pt idx="385149">
                  <c:v>1483.19</c:v>
                </c:pt>
                <c:pt idx="385150">
                  <c:v>2480.36</c:v>
                </c:pt>
                <c:pt idx="385151">
                  <c:v>3554.24</c:v>
                </c:pt>
                <c:pt idx="385152">
                  <c:v>4221.9399999999996</c:v>
                </c:pt>
                <c:pt idx="385153">
                  <c:v>4565.82</c:v>
                </c:pt>
                <c:pt idx="385154">
                  <c:v>6516.56</c:v>
                </c:pt>
                <c:pt idx="385155">
                  <c:v>6771.54</c:v>
                </c:pt>
                <c:pt idx="385156">
                  <c:v>4499</c:v>
                </c:pt>
                <c:pt idx="385157">
                  <c:v>1687.28</c:v>
                </c:pt>
                <c:pt idx="385158">
                  <c:v>1865.38</c:v>
                </c:pt>
                <c:pt idx="385159">
                  <c:v>1716.77</c:v>
                </c:pt>
                <c:pt idx="385160">
                  <c:v>1496.38</c:v>
                </c:pt>
                <c:pt idx="385161">
                  <c:v>1552.34</c:v>
                </c:pt>
                <c:pt idx="385162">
                  <c:v>2537.54</c:v>
                </c:pt>
                <c:pt idx="385163">
                  <c:v>3230.78</c:v>
                </c:pt>
                <c:pt idx="385164">
                  <c:v>2167.5</c:v>
                </c:pt>
                <c:pt idx="385165">
                  <c:v>2411.66</c:v>
                </c:pt>
                <c:pt idx="385166">
                  <c:v>4262.1499999999996</c:v>
                </c:pt>
                <c:pt idx="385167">
                  <c:v>4504.5</c:v>
                </c:pt>
                <c:pt idx="385168">
                  <c:v>6868.7</c:v>
                </c:pt>
                <c:pt idx="385169">
                  <c:v>3950.62</c:v>
                </c:pt>
                <c:pt idx="385170">
                  <c:v>3992.97</c:v>
                </c:pt>
                <c:pt idx="385171">
                  <c:v>4447.72</c:v>
                </c:pt>
                <c:pt idx="385172">
                  <c:v>3654.35</c:v>
                </c:pt>
                <c:pt idx="385173">
                  <c:v>3596.7</c:v>
                </c:pt>
                <c:pt idx="385174">
                  <c:v>4347.2700000000004</c:v>
                </c:pt>
                <c:pt idx="385175">
                  <c:v>4027.91</c:v>
                </c:pt>
                <c:pt idx="385176">
                  <c:v>3722.91</c:v>
                </c:pt>
                <c:pt idx="385177">
                  <c:v>3723.35</c:v>
                </c:pt>
                <c:pt idx="385178">
                  <c:v>4358.4799999999996</c:v>
                </c:pt>
                <c:pt idx="385179">
                  <c:v>4565.55</c:v>
                </c:pt>
                <c:pt idx="385180">
                  <c:v>5301.36</c:v>
                </c:pt>
                <c:pt idx="385181">
                  <c:v>4276.58</c:v>
                </c:pt>
                <c:pt idx="385182">
                  <c:v>5525.98</c:v>
                </c:pt>
                <c:pt idx="385183">
                  <c:v>5636.25</c:v>
                </c:pt>
                <c:pt idx="385184">
                  <c:v>4845.7700000000004</c:v>
                </c:pt>
                <c:pt idx="385185">
                  <c:v>4980.7</c:v>
                </c:pt>
                <c:pt idx="385186">
                  <c:v>5406.06</c:v>
                </c:pt>
                <c:pt idx="385187">
                  <c:v>5974.21</c:v>
                </c:pt>
                <c:pt idx="385188">
                  <c:v>4703.07</c:v>
                </c:pt>
                <c:pt idx="385189">
                  <c:v>4903.33</c:v>
                </c:pt>
                <c:pt idx="385190">
                  <c:v>5226.25</c:v>
                </c:pt>
                <c:pt idx="385191">
                  <c:v>6464.22</c:v>
                </c:pt>
                <c:pt idx="385192">
                  <c:v>5165.96</c:v>
                </c:pt>
                <c:pt idx="385193">
                  <c:v>4273.26</c:v>
                </c:pt>
                <c:pt idx="385194">
                  <c:v>4902.43</c:v>
                </c:pt>
                <c:pt idx="385195">
                  <c:v>5165.4799999999996</c:v>
                </c:pt>
                <c:pt idx="385196">
                  <c:v>5998.58</c:v>
                </c:pt>
                <c:pt idx="385197">
                  <c:v>4521.37</c:v>
                </c:pt>
                <c:pt idx="385198">
                  <c:v>4736.96</c:v>
                </c:pt>
                <c:pt idx="385199">
                  <c:v>3642.46</c:v>
                </c:pt>
                <c:pt idx="385200">
                  <c:v>4430.57</c:v>
                </c:pt>
                <c:pt idx="385201">
                  <c:v>4418.68</c:v>
                </c:pt>
                <c:pt idx="385202">
                  <c:v>3379.75</c:v>
                </c:pt>
                <c:pt idx="385203">
                  <c:v>3899.14</c:v>
                </c:pt>
                <c:pt idx="385204">
                  <c:v>4862.75</c:v>
                </c:pt>
                <c:pt idx="385205">
                  <c:v>4307.22</c:v>
                </c:pt>
                <c:pt idx="385206">
                  <c:v>4174.6499999999996</c:v>
                </c:pt>
                <c:pt idx="385207">
                  <c:v>4039.45</c:v>
                </c:pt>
                <c:pt idx="385208">
                  <c:v>5733.58</c:v>
                </c:pt>
                <c:pt idx="385209">
                  <c:v>5451.02</c:v>
                </c:pt>
                <c:pt idx="385210">
                  <c:v>6857.13</c:v>
                </c:pt>
                <c:pt idx="385211">
                  <c:v>9190.58</c:v>
                </c:pt>
                <c:pt idx="385212">
                  <c:v>21430.07</c:v>
                </c:pt>
                <c:pt idx="385213">
                  <c:v>3236.99</c:v>
                </c:pt>
                <c:pt idx="385214">
                  <c:v>3231.17</c:v>
                </c:pt>
                <c:pt idx="385215">
                  <c:v>2763.82</c:v>
                </c:pt>
                <c:pt idx="385216">
                  <c:v>3196.41</c:v>
                </c:pt>
                <c:pt idx="385217">
                  <c:v>3272.84</c:v>
                </c:pt>
                <c:pt idx="385218">
                  <c:v>3438.88</c:v>
                </c:pt>
                <c:pt idx="385219">
                  <c:v>4706.57</c:v>
                </c:pt>
                <c:pt idx="385220">
                  <c:v>7138.54</c:v>
                </c:pt>
                <c:pt idx="385221">
                  <c:v>5266.57</c:v>
                </c:pt>
                <c:pt idx="385222">
                  <c:v>4640.59</c:v>
                </c:pt>
                <c:pt idx="385223">
                  <c:v>4301.49</c:v>
                </c:pt>
                <c:pt idx="385224">
                  <c:v>4057.1</c:v>
                </c:pt>
                <c:pt idx="385225">
                  <c:v>4716.28</c:v>
                </c:pt>
                <c:pt idx="385226">
                  <c:v>3481.67</c:v>
                </c:pt>
                <c:pt idx="385227">
                  <c:v>4350.49</c:v>
                </c:pt>
                <c:pt idx="385228">
                  <c:v>5075.03</c:v>
                </c:pt>
                <c:pt idx="385229">
                  <c:v>5355.67</c:v>
                </c:pt>
                <c:pt idx="385230">
                  <c:v>5466.74</c:v>
                </c:pt>
                <c:pt idx="385231">
                  <c:v>5718.34</c:v>
                </c:pt>
                <c:pt idx="385232">
                  <c:v>6465.01</c:v>
                </c:pt>
                <c:pt idx="385233">
                  <c:v>4472.6899999999996</c:v>
                </c:pt>
                <c:pt idx="385234">
                  <c:v>5180.0600000000004</c:v>
                </c:pt>
                <c:pt idx="385235">
                  <c:v>7600.8</c:v>
                </c:pt>
                <c:pt idx="385236">
                  <c:v>6980.62</c:v>
                </c:pt>
                <c:pt idx="385237">
                  <c:v>6297.26</c:v>
                </c:pt>
                <c:pt idx="385238">
                  <c:v>5949.07</c:v>
                </c:pt>
                <c:pt idx="385239">
                  <c:v>6833.47</c:v>
                </c:pt>
                <c:pt idx="385240">
                  <c:v>5615.68</c:v>
                </c:pt>
                <c:pt idx="385241">
                  <c:v>5939.3</c:v>
                </c:pt>
                <c:pt idx="385242">
                  <c:v>5485.58</c:v>
                </c:pt>
                <c:pt idx="385243">
                  <c:v>6012.16</c:v>
                </c:pt>
                <c:pt idx="385244">
                  <c:v>6844.86</c:v>
                </c:pt>
                <c:pt idx="385245">
                  <c:v>4597.1899999999996</c:v>
                </c:pt>
                <c:pt idx="385246">
                  <c:v>6149.76</c:v>
                </c:pt>
                <c:pt idx="385247">
                  <c:v>5444.98</c:v>
                </c:pt>
                <c:pt idx="385248">
                  <c:v>4778.25</c:v>
                </c:pt>
                <c:pt idx="385249">
                  <c:v>4934.29</c:v>
                </c:pt>
                <c:pt idx="385250">
                  <c:v>4938.38</c:v>
                </c:pt>
                <c:pt idx="385251">
                  <c:v>4864.22</c:v>
                </c:pt>
                <c:pt idx="385252">
                  <c:v>4420.41</c:v>
                </c:pt>
                <c:pt idx="385253">
                  <c:v>5015.97</c:v>
                </c:pt>
                <c:pt idx="385254">
                  <c:v>3635.97</c:v>
                </c:pt>
                <c:pt idx="385255">
                  <c:v>4660.8599999999997</c:v>
                </c:pt>
                <c:pt idx="385256">
                  <c:v>3516.23</c:v>
                </c:pt>
                <c:pt idx="385257">
                  <c:v>3991.78</c:v>
                </c:pt>
                <c:pt idx="385258">
                  <c:v>4540.18</c:v>
                </c:pt>
                <c:pt idx="385259">
                  <c:v>4449.17</c:v>
                </c:pt>
                <c:pt idx="385260">
                  <c:v>6109.8</c:v>
                </c:pt>
                <c:pt idx="385261">
                  <c:v>5524.8</c:v>
                </c:pt>
                <c:pt idx="385262">
                  <c:v>6791.43</c:v>
                </c:pt>
                <c:pt idx="385263">
                  <c:v>8802.4699999999993</c:v>
                </c:pt>
                <c:pt idx="385264">
                  <c:v>19886.43</c:v>
                </c:pt>
                <c:pt idx="385265">
                  <c:v>7227.53</c:v>
                </c:pt>
                <c:pt idx="385266">
                  <c:v>3879.15</c:v>
                </c:pt>
                <c:pt idx="385267">
                  <c:v>3046.66</c:v>
                </c:pt>
                <c:pt idx="385268">
                  <c:v>3663.44</c:v>
                </c:pt>
                <c:pt idx="385269">
                  <c:v>3252.81</c:v>
                </c:pt>
                <c:pt idx="385270">
                  <c:v>3535.87</c:v>
                </c:pt>
                <c:pt idx="385271">
                  <c:v>4157.1099999999997</c:v>
                </c:pt>
                <c:pt idx="385272">
                  <c:v>9027.5</c:v>
                </c:pt>
                <c:pt idx="385273">
                  <c:v>4440.13</c:v>
                </c:pt>
                <c:pt idx="385274">
                  <c:v>4770.99</c:v>
                </c:pt>
                <c:pt idx="385275">
                  <c:v>4978.29</c:v>
                </c:pt>
                <c:pt idx="385276">
                  <c:v>4668.78</c:v>
                </c:pt>
                <c:pt idx="385277">
                  <c:v>4483.37</c:v>
                </c:pt>
                <c:pt idx="385278">
                  <c:v>5173.2</c:v>
                </c:pt>
                <c:pt idx="385279">
                  <c:v>6180.19</c:v>
                </c:pt>
                <c:pt idx="385280">
                  <c:v>5690.36</c:v>
                </c:pt>
                <c:pt idx="385281">
                  <c:v>5070.21</c:v>
                </c:pt>
                <c:pt idx="385282">
                  <c:v>4721.16</c:v>
                </c:pt>
                <c:pt idx="385283">
                  <c:v>6761.65</c:v>
                </c:pt>
                <c:pt idx="385284">
                  <c:v>7153.78</c:v>
                </c:pt>
                <c:pt idx="385285">
                  <c:v>6892.55</c:v>
                </c:pt>
                <c:pt idx="385286">
                  <c:v>5948.01</c:v>
                </c:pt>
                <c:pt idx="385287">
                  <c:v>6852.64</c:v>
                </c:pt>
                <c:pt idx="385288">
                  <c:v>6958.73</c:v>
                </c:pt>
                <c:pt idx="385289">
                  <c:v>6040.84</c:v>
                </c:pt>
                <c:pt idx="385290">
                  <c:v>7056.3</c:v>
                </c:pt>
                <c:pt idx="385291">
                  <c:v>6214.84</c:v>
                </c:pt>
                <c:pt idx="385292">
                  <c:v>7320.29</c:v>
                </c:pt>
                <c:pt idx="385293">
                  <c:v>5173.46</c:v>
                </c:pt>
                <c:pt idx="385294">
                  <c:v>6596</c:v>
                </c:pt>
                <c:pt idx="385295">
                  <c:v>6013.08</c:v>
                </c:pt>
                <c:pt idx="385296">
                  <c:v>5900.77</c:v>
                </c:pt>
                <c:pt idx="385297">
                  <c:v>5712.02</c:v>
                </c:pt>
                <c:pt idx="385298">
                  <c:v>6833.85</c:v>
                </c:pt>
                <c:pt idx="385299">
                  <c:v>5839.18</c:v>
                </c:pt>
                <c:pt idx="385300">
                  <c:v>6153.99</c:v>
                </c:pt>
                <c:pt idx="385301">
                  <c:v>4734.3900000000003</c:v>
                </c:pt>
                <c:pt idx="385302">
                  <c:v>5752.21</c:v>
                </c:pt>
                <c:pt idx="385303">
                  <c:v>4514.12</c:v>
                </c:pt>
                <c:pt idx="385304">
                  <c:v>5757.14</c:v>
                </c:pt>
                <c:pt idx="385305">
                  <c:v>4419.3599999999997</c:v>
                </c:pt>
                <c:pt idx="385306">
                  <c:v>4987.8599999999997</c:v>
                </c:pt>
                <c:pt idx="385307">
                  <c:v>4870.79</c:v>
                </c:pt>
                <c:pt idx="385308">
                  <c:v>4339.1499999999996</c:v>
                </c:pt>
                <c:pt idx="385309">
                  <c:v>4871.17</c:v>
                </c:pt>
                <c:pt idx="385310">
                  <c:v>4902.5</c:v>
                </c:pt>
                <c:pt idx="385311">
                  <c:v>4987.5</c:v>
                </c:pt>
                <c:pt idx="385312">
                  <c:v>4748.63</c:v>
                </c:pt>
                <c:pt idx="385313">
                  <c:v>6736.15</c:v>
                </c:pt>
                <c:pt idx="385314">
                  <c:v>5267.63</c:v>
                </c:pt>
                <c:pt idx="385315">
                  <c:v>4830.51</c:v>
                </c:pt>
                <c:pt idx="385316">
                  <c:v>4706.13</c:v>
                </c:pt>
                <c:pt idx="385317">
                  <c:v>7081</c:v>
                </c:pt>
                <c:pt idx="385318">
                  <c:v>5170.13</c:v>
                </c:pt>
                <c:pt idx="385319">
                  <c:v>4899.5</c:v>
                </c:pt>
                <c:pt idx="385320">
                  <c:v>5179</c:v>
                </c:pt>
                <c:pt idx="385321">
                  <c:v>3902.51</c:v>
                </c:pt>
                <c:pt idx="385322">
                  <c:v>4812.5</c:v>
                </c:pt>
                <c:pt idx="385323">
                  <c:v>4010</c:v>
                </c:pt>
                <c:pt idx="385324">
                  <c:v>5685.75</c:v>
                </c:pt>
                <c:pt idx="385325">
                  <c:v>6461.75</c:v>
                </c:pt>
                <c:pt idx="385326">
                  <c:v>6747.5</c:v>
                </c:pt>
                <c:pt idx="385327">
                  <c:v>6361</c:v>
                </c:pt>
                <c:pt idx="385328">
                  <c:v>4693.87</c:v>
                </c:pt>
                <c:pt idx="385329">
                  <c:v>4782</c:v>
                </c:pt>
                <c:pt idx="385330">
                  <c:v>4780.75</c:v>
                </c:pt>
                <c:pt idx="385331">
                  <c:v>3893.25</c:v>
                </c:pt>
                <c:pt idx="385332">
                  <c:v>3756</c:v>
                </c:pt>
                <c:pt idx="385333">
                  <c:v>5074.5</c:v>
                </c:pt>
                <c:pt idx="385334">
                  <c:v>6460</c:v>
                </c:pt>
                <c:pt idx="385335">
                  <c:v>9152.4699999999993</c:v>
                </c:pt>
                <c:pt idx="385336">
                  <c:v>9388</c:v>
                </c:pt>
                <c:pt idx="385337">
                  <c:v>9449.44</c:v>
                </c:pt>
                <c:pt idx="385338">
                  <c:v>5086.6099999999997</c:v>
                </c:pt>
                <c:pt idx="385339">
                  <c:v>4945.8500000000004</c:v>
                </c:pt>
                <c:pt idx="385340">
                  <c:v>4593.93</c:v>
                </c:pt>
                <c:pt idx="385341">
                  <c:v>3994.41</c:v>
                </c:pt>
                <c:pt idx="385342">
                  <c:v>4709.82</c:v>
                </c:pt>
                <c:pt idx="385343">
                  <c:v>4286.75</c:v>
                </c:pt>
                <c:pt idx="385344">
                  <c:v>4923.09</c:v>
                </c:pt>
                <c:pt idx="385345">
                  <c:v>6875.37</c:v>
                </c:pt>
                <c:pt idx="385346">
                  <c:v>6211</c:v>
                </c:pt>
                <c:pt idx="385347">
                  <c:v>8376.39</c:v>
                </c:pt>
                <c:pt idx="385348">
                  <c:v>4785.07</c:v>
                </c:pt>
                <c:pt idx="385349">
                  <c:v>7325.16</c:v>
                </c:pt>
                <c:pt idx="385350">
                  <c:v>6889.56</c:v>
                </c:pt>
                <c:pt idx="385351">
                  <c:v>13855.16</c:v>
                </c:pt>
                <c:pt idx="385352">
                  <c:v>6497.36</c:v>
                </c:pt>
                <c:pt idx="385353">
                  <c:v>9081.3700000000008</c:v>
                </c:pt>
                <c:pt idx="385354">
                  <c:v>11443.91</c:v>
                </c:pt>
                <c:pt idx="385355">
                  <c:v>13864.6</c:v>
                </c:pt>
                <c:pt idx="385356">
                  <c:v>3445.64</c:v>
                </c:pt>
                <c:pt idx="385357">
                  <c:v>3567.82</c:v>
                </c:pt>
                <c:pt idx="385358">
                  <c:v>3831.47</c:v>
                </c:pt>
                <c:pt idx="385359">
                  <c:v>2686.54</c:v>
                </c:pt>
                <c:pt idx="385360">
                  <c:v>2803.3</c:v>
                </c:pt>
                <c:pt idx="385361">
                  <c:v>4949.75</c:v>
                </c:pt>
                <c:pt idx="385362">
                  <c:v>6718.31</c:v>
                </c:pt>
                <c:pt idx="385363">
                  <c:v>5670.27</c:v>
                </c:pt>
                <c:pt idx="385364">
                  <c:v>4578.45</c:v>
                </c:pt>
                <c:pt idx="385365">
                  <c:v>5814.62</c:v>
                </c:pt>
                <c:pt idx="385366">
                  <c:v>4886.1000000000004</c:v>
                </c:pt>
                <c:pt idx="385367">
                  <c:v>4543.3900000000003</c:v>
                </c:pt>
                <c:pt idx="385368">
                  <c:v>3892.64</c:v>
                </c:pt>
                <c:pt idx="385369">
                  <c:v>4899.8100000000004</c:v>
                </c:pt>
                <c:pt idx="385370">
                  <c:v>4613.1000000000004</c:v>
                </c:pt>
                <c:pt idx="385371">
                  <c:v>4567.78</c:v>
                </c:pt>
                <c:pt idx="385372">
                  <c:v>6270.54</c:v>
                </c:pt>
                <c:pt idx="385373">
                  <c:v>5040.93</c:v>
                </c:pt>
                <c:pt idx="385374">
                  <c:v>4350.08</c:v>
                </c:pt>
                <c:pt idx="385375">
                  <c:v>5312.39</c:v>
                </c:pt>
                <c:pt idx="385376">
                  <c:v>4977.3900000000003</c:v>
                </c:pt>
                <c:pt idx="385377">
                  <c:v>4989.68</c:v>
                </c:pt>
                <c:pt idx="385378">
                  <c:v>5454.6</c:v>
                </c:pt>
                <c:pt idx="385379">
                  <c:v>5530.62</c:v>
                </c:pt>
                <c:pt idx="385380">
                  <c:v>4307.0600000000004</c:v>
                </c:pt>
                <c:pt idx="385381">
                  <c:v>4106.2</c:v>
                </c:pt>
                <c:pt idx="385382">
                  <c:v>4826.37</c:v>
                </c:pt>
                <c:pt idx="385383">
                  <c:v>5427.99</c:v>
                </c:pt>
                <c:pt idx="385384">
                  <c:v>4109.7700000000004</c:v>
                </c:pt>
                <c:pt idx="385385">
                  <c:v>4613.28</c:v>
                </c:pt>
                <c:pt idx="385386">
                  <c:v>4810.3</c:v>
                </c:pt>
                <c:pt idx="385387">
                  <c:v>6541.9</c:v>
                </c:pt>
                <c:pt idx="385388">
                  <c:v>7198.73</c:v>
                </c:pt>
                <c:pt idx="385389">
                  <c:v>10347.69</c:v>
                </c:pt>
                <c:pt idx="385390">
                  <c:v>7625.06</c:v>
                </c:pt>
                <c:pt idx="385391">
                  <c:v>4161.1400000000003</c:v>
                </c:pt>
                <c:pt idx="385392">
                  <c:v>4552.18</c:v>
                </c:pt>
                <c:pt idx="385393">
                  <c:v>4028.81</c:v>
                </c:pt>
                <c:pt idx="385394">
                  <c:v>4739.3100000000004</c:v>
                </c:pt>
                <c:pt idx="385395">
                  <c:v>3979.58</c:v>
                </c:pt>
                <c:pt idx="385396">
                  <c:v>4294.78</c:v>
                </c:pt>
                <c:pt idx="385397">
                  <c:v>5663.7</c:v>
                </c:pt>
                <c:pt idx="385398">
                  <c:v>5632.23</c:v>
                </c:pt>
                <c:pt idx="385399">
                  <c:v>8204.6299999999992</c:v>
                </c:pt>
                <c:pt idx="385400">
                  <c:v>7154.19</c:v>
                </c:pt>
                <c:pt idx="385401">
                  <c:v>5928.58</c:v>
                </c:pt>
                <c:pt idx="385402">
                  <c:v>5443.73</c:v>
                </c:pt>
                <c:pt idx="385403">
                  <c:v>11973.41</c:v>
                </c:pt>
                <c:pt idx="385404">
                  <c:v>7296.86</c:v>
                </c:pt>
                <c:pt idx="385405">
                  <c:v>11229.63</c:v>
                </c:pt>
                <c:pt idx="385406">
                  <c:v>10595.93</c:v>
                </c:pt>
                <c:pt idx="385407">
                  <c:v>13905.97</c:v>
                </c:pt>
                <c:pt idx="385408">
                  <c:v>4783.28</c:v>
                </c:pt>
                <c:pt idx="385409">
                  <c:v>3171.63</c:v>
                </c:pt>
                <c:pt idx="385410">
                  <c:v>2568.5500000000002</c:v>
                </c:pt>
                <c:pt idx="385411">
                  <c:v>2582.7800000000002</c:v>
                </c:pt>
                <c:pt idx="385412">
                  <c:v>3743.27</c:v>
                </c:pt>
                <c:pt idx="385413">
                  <c:v>4154.3</c:v>
                </c:pt>
                <c:pt idx="385414">
                  <c:v>5836.5</c:v>
                </c:pt>
                <c:pt idx="385415">
                  <c:v>6490.86</c:v>
                </c:pt>
                <c:pt idx="385416">
                  <c:v>5443.67</c:v>
                </c:pt>
                <c:pt idx="385417">
                  <c:v>5170.4399999999996</c:v>
                </c:pt>
                <c:pt idx="385418">
                  <c:v>6430.34</c:v>
                </c:pt>
                <c:pt idx="385419">
                  <c:v>5235.99</c:v>
                </c:pt>
                <c:pt idx="385420">
                  <c:v>4618.2700000000004</c:v>
                </c:pt>
                <c:pt idx="385421">
                  <c:v>5545.28</c:v>
                </c:pt>
                <c:pt idx="385422">
                  <c:v>7261.7</c:v>
                </c:pt>
                <c:pt idx="385423">
                  <c:v>5987</c:v>
                </c:pt>
                <c:pt idx="385424">
                  <c:v>4944.4399999999996</c:v>
                </c:pt>
                <c:pt idx="385425">
                  <c:v>3895.62</c:v>
                </c:pt>
                <c:pt idx="385426">
                  <c:v>5104.18</c:v>
                </c:pt>
                <c:pt idx="385427">
                  <c:v>4930.82</c:v>
                </c:pt>
                <c:pt idx="385428">
                  <c:v>4101.38</c:v>
                </c:pt>
                <c:pt idx="385429">
                  <c:v>5448.01</c:v>
                </c:pt>
                <c:pt idx="385430">
                  <c:v>5184.1400000000003</c:v>
                </c:pt>
                <c:pt idx="385431">
                  <c:v>5580.45</c:v>
                </c:pt>
                <c:pt idx="385432">
                  <c:v>4774.83</c:v>
                </c:pt>
                <c:pt idx="385433">
                  <c:v>4637.8</c:v>
                </c:pt>
                <c:pt idx="385434">
                  <c:v>4252.95</c:v>
                </c:pt>
                <c:pt idx="385435">
                  <c:v>4643.08</c:v>
                </c:pt>
                <c:pt idx="385436">
                  <c:v>3973.98</c:v>
                </c:pt>
                <c:pt idx="385437">
                  <c:v>4220.96</c:v>
                </c:pt>
                <c:pt idx="385438">
                  <c:v>4058.63</c:v>
                </c:pt>
                <c:pt idx="385439">
                  <c:v>6533.1</c:v>
                </c:pt>
                <c:pt idx="385440">
                  <c:v>8482.61</c:v>
                </c:pt>
                <c:pt idx="385441">
                  <c:v>9756.73</c:v>
                </c:pt>
                <c:pt idx="385442">
                  <c:v>7951.93</c:v>
                </c:pt>
                <c:pt idx="385443">
                  <c:v>4728.5600000000004</c:v>
                </c:pt>
                <c:pt idx="385444">
                  <c:v>5351.4</c:v>
                </c:pt>
                <c:pt idx="385445">
                  <c:v>4096.13</c:v>
                </c:pt>
                <c:pt idx="385446">
                  <c:v>3990.43</c:v>
                </c:pt>
                <c:pt idx="385447">
                  <c:v>4549.93</c:v>
                </c:pt>
                <c:pt idx="385448">
                  <c:v>7221.38</c:v>
                </c:pt>
                <c:pt idx="385449">
                  <c:v>7916.84</c:v>
                </c:pt>
                <c:pt idx="385450">
                  <c:v>7142.74</c:v>
                </c:pt>
                <c:pt idx="385451">
                  <c:v>7067.08</c:v>
                </c:pt>
                <c:pt idx="385452">
                  <c:v>10514.5</c:v>
                </c:pt>
                <c:pt idx="385453">
                  <c:v>10925</c:v>
                </c:pt>
                <c:pt idx="385454">
                  <c:v>10871.82</c:v>
                </c:pt>
                <c:pt idx="385455">
                  <c:v>10964.5</c:v>
                </c:pt>
                <c:pt idx="385456">
                  <c:v>13850.5</c:v>
                </c:pt>
                <c:pt idx="385457">
                  <c:v>13620.5</c:v>
                </c:pt>
                <c:pt idx="385458">
                  <c:v>12622.67</c:v>
                </c:pt>
                <c:pt idx="385459">
                  <c:v>10803.5</c:v>
                </c:pt>
                <c:pt idx="385460">
                  <c:v>10280.5</c:v>
                </c:pt>
                <c:pt idx="385461">
                  <c:v>11452.17</c:v>
                </c:pt>
                <c:pt idx="385462">
                  <c:v>11701.5</c:v>
                </c:pt>
                <c:pt idx="385463">
                  <c:v>9664.5</c:v>
                </c:pt>
                <c:pt idx="385464">
                  <c:v>8790</c:v>
                </c:pt>
                <c:pt idx="385465">
                  <c:v>10608.5</c:v>
                </c:pt>
                <c:pt idx="385466">
                  <c:v>10871</c:v>
                </c:pt>
                <c:pt idx="385467">
                  <c:v>14279</c:v>
                </c:pt>
                <c:pt idx="385468">
                  <c:v>18743</c:v>
                </c:pt>
                <c:pt idx="385469">
                  <c:v>20494.5</c:v>
                </c:pt>
                <c:pt idx="385470">
                  <c:v>17331.5</c:v>
                </c:pt>
                <c:pt idx="385471">
                  <c:v>13374</c:v>
                </c:pt>
                <c:pt idx="385472">
                  <c:v>14568</c:v>
                </c:pt>
                <c:pt idx="385473">
                  <c:v>18313.5</c:v>
                </c:pt>
                <c:pt idx="385474">
                  <c:v>13375</c:v>
                </c:pt>
                <c:pt idx="385475">
                  <c:v>13266</c:v>
                </c:pt>
                <c:pt idx="385476">
                  <c:v>14488.5</c:v>
                </c:pt>
                <c:pt idx="385477">
                  <c:v>13970.5</c:v>
                </c:pt>
                <c:pt idx="385478">
                  <c:v>14615</c:v>
                </c:pt>
                <c:pt idx="385479">
                  <c:v>14821</c:v>
                </c:pt>
                <c:pt idx="385480">
                  <c:v>14150</c:v>
                </c:pt>
                <c:pt idx="385481">
                  <c:v>12008</c:v>
                </c:pt>
                <c:pt idx="385482">
                  <c:v>12858.5</c:v>
                </c:pt>
                <c:pt idx="385483">
                  <c:v>11159</c:v>
                </c:pt>
                <c:pt idx="385484">
                  <c:v>11719.5</c:v>
                </c:pt>
                <c:pt idx="385485">
                  <c:v>12319</c:v>
                </c:pt>
                <c:pt idx="385486">
                  <c:v>13232.5</c:v>
                </c:pt>
                <c:pt idx="385487">
                  <c:v>11768</c:v>
                </c:pt>
                <c:pt idx="385488">
                  <c:v>11976.5</c:v>
                </c:pt>
                <c:pt idx="385489">
                  <c:v>13483</c:v>
                </c:pt>
                <c:pt idx="385490">
                  <c:v>12961</c:v>
                </c:pt>
                <c:pt idx="385491">
                  <c:v>12232.5</c:v>
                </c:pt>
                <c:pt idx="385492">
                  <c:v>11940.5</c:v>
                </c:pt>
                <c:pt idx="385493">
                  <c:v>10767.5</c:v>
                </c:pt>
                <c:pt idx="385494">
                  <c:v>15296.5</c:v>
                </c:pt>
                <c:pt idx="385495">
                  <c:v>9465.32</c:v>
                </c:pt>
                <c:pt idx="385496">
                  <c:v>10819</c:v>
                </c:pt>
                <c:pt idx="385497">
                  <c:v>11100.47</c:v>
                </c:pt>
                <c:pt idx="385498">
                  <c:v>16843.5</c:v>
                </c:pt>
                <c:pt idx="385499">
                  <c:v>7222.57</c:v>
                </c:pt>
                <c:pt idx="385500">
                  <c:v>8801.5</c:v>
                </c:pt>
                <c:pt idx="385501">
                  <c:v>8496.07</c:v>
                </c:pt>
                <c:pt idx="385502">
                  <c:v>8453.9500000000007</c:v>
                </c:pt>
                <c:pt idx="385503">
                  <c:v>8052.67</c:v>
                </c:pt>
                <c:pt idx="385504">
                  <c:v>9086.4</c:v>
                </c:pt>
                <c:pt idx="385505">
                  <c:v>11571.78</c:v>
                </c:pt>
                <c:pt idx="385506">
                  <c:v>12030.1</c:v>
                </c:pt>
                <c:pt idx="385507">
                  <c:v>10266.69</c:v>
                </c:pt>
                <c:pt idx="385508">
                  <c:v>13597.34</c:v>
                </c:pt>
                <c:pt idx="385509">
                  <c:v>14073.78</c:v>
                </c:pt>
                <c:pt idx="385510">
                  <c:v>13941.78</c:v>
                </c:pt>
                <c:pt idx="385511">
                  <c:v>14000.56</c:v>
                </c:pt>
                <c:pt idx="385512">
                  <c:v>11782.48</c:v>
                </c:pt>
                <c:pt idx="385513">
                  <c:v>13164.79</c:v>
                </c:pt>
                <c:pt idx="385514">
                  <c:v>12780.95</c:v>
                </c:pt>
                <c:pt idx="385515">
                  <c:v>12134.87</c:v>
                </c:pt>
                <c:pt idx="385516">
                  <c:v>11158.79</c:v>
                </c:pt>
                <c:pt idx="385517">
                  <c:v>14207.52</c:v>
                </c:pt>
                <c:pt idx="385518">
                  <c:v>14453.08</c:v>
                </c:pt>
                <c:pt idx="385519">
                  <c:v>12796</c:v>
                </c:pt>
                <c:pt idx="385520">
                  <c:v>14240.18</c:v>
                </c:pt>
                <c:pt idx="385521">
                  <c:v>15725.4</c:v>
                </c:pt>
                <c:pt idx="385522">
                  <c:v>17436.53</c:v>
                </c:pt>
                <c:pt idx="385523">
                  <c:v>15007.08</c:v>
                </c:pt>
                <c:pt idx="385524">
                  <c:v>14993.07</c:v>
                </c:pt>
                <c:pt idx="385525">
                  <c:v>17367.93</c:v>
                </c:pt>
                <c:pt idx="385526">
                  <c:v>17819.28</c:v>
                </c:pt>
                <c:pt idx="385527">
                  <c:v>13587.51</c:v>
                </c:pt>
                <c:pt idx="385528">
                  <c:v>16903.41</c:v>
                </c:pt>
                <c:pt idx="385529">
                  <c:v>14966.38</c:v>
                </c:pt>
                <c:pt idx="385530">
                  <c:v>14730.23</c:v>
                </c:pt>
                <c:pt idx="385531">
                  <c:v>14746.18</c:v>
                </c:pt>
                <c:pt idx="385532">
                  <c:v>14158.37</c:v>
                </c:pt>
                <c:pt idx="385533">
                  <c:v>12179.34</c:v>
                </c:pt>
                <c:pt idx="385534">
                  <c:v>11475.55</c:v>
                </c:pt>
                <c:pt idx="385535">
                  <c:v>13256.25</c:v>
                </c:pt>
                <c:pt idx="385536">
                  <c:v>10988.62</c:v>
                </c:pt>
                <c:pt idx="385537">
                  <c:v>11078.25</c:v>
                </c:pt>
                <c:pt idx="385538">
                  <c:v>9946.42</c:v>
                </c:pt>
                <c:pt idx="385539">
                  <c:v>11459.26</c:v>
                </c:pt>
                <c:pt idx="385540">
                  <c:v>10712.61</c:v>
                </c:pt>
                <c:pt idx="385541">
                  <c:v>10815.14</c:v>
                </c:pt>
                <c:pt idx="385542">
                  <c:v>11795.21</c:v>
                </c:pt>
                <c:pt idx="385543">
                  <c:v>11879.06</c:v>
                </c:pt>
                <c:pt idx="385544">
                  <c:v>11721.33</c:v>
                </c:pt>
                <c:pt idx="385545">
                  <c:v>10099.4</c:v>
                </c:pt>
                <c:pt idx="385546">
                  <c:v>13171.45</c:v>
                </c:pt>
                <c:pt idx="385547">
                  <c:v>8600.2000000000007</c:v>
                </c:pt>
                <c:pt idx="385548">
                  <c:v>10954.91</c:v>
                </c:pt>
                <c:pt idx="385549">
                  <c:v>11595.63</c:v>
                </c:pt>
                <c:pt idx="385550">
                  <c:v>16460.21</c:v>
                </c:pt>
                <c:pt idx="385551">
                  <c:v>9104.49</c:v>
                </c:pt>
                <c:pt idx="385552">
                  <c:v>9505.08</c:v>
                </c:pt>
                <c:pt idx="385553">
                  <c:v>8655.7900000000009</c:v>
                </c:pt>
                <c:pt idx="385554">
                  <c:v>9924.01</c:v>
                </c:pt>
                <c:pt idx="385555">
                  <c:v>9912.31</c:v>
                </c:pt>
                <c:pt idx="385556">
                  <c:v>9150.61</c:v>
                </c:pt>
                <c:pt idx="385557">
                  <c:v>11326.28</c:v>
                </c:pt>
                <c:pt idx="385558">
                  <c:v>12537.26</c:v>
                </c:pt>
                <c:pt idx="385559">
                  <c:v>12313.05</c:v>
                </c:pt>
                <c:pt idx="385560">
                  <c:v>11734.2</c:v>
                </c:pt>
                <c:pt idx="385561">
                  <c:v>12399.3</c:v>
                </c:pt>
                <c:pt idx="385562">
                  <c:v>13739.86</c:v>
                </c:pt>
                <c:pt idx="385563">
                  <c:v>13539.64</c:v>
                </c:pt>
                <c:pt idx="385564">
                  <c:v>14955.2</c:v>
                </c:pt>
                <c:pt idx="385565">
                  <c:v>18619.04</c:v>
                </c:pt>
                <c:pt idx="385566">
                  <c:v>17282.62</c:v>
                </c:pt>
                <c:pt idx="385567">
                  <c:v>13502.5</c:v>
                </c:pt>
                <c:pt idx="385568">
                  <c:v>14719.89</c:v>
                </c:pt>
                <c:pt idx="385569">
                  <c:v>16488.7</c:v>
                </c:pt>
                <c:pt idx="385570">
                  <c:v>15320.82</c:v>
                </c:pt>
                <c:pt idx="385571">
                  <c:v>15705.87</c:v>
                </c:pt>
                <c:pt idx="385572">
                  <c:v>18438.04</c:v>
                </c:pt>
                <c:pt idx="385573">
                  <c:v>16950.91</c:v>
                </c:pt>
                <c:pt idx="385574">
                  <c:v>19700.599999999999</c:v>
                </c:pt>
                <c:pt idx="385575">
                  <c:v>16515.5</c:v>
                </c:pt>
                <c:pt idx="385576">
                  <c:v>17315.759999999998</c:v>
                </c:pt>
                <c:pt idx="385577">
                  <c:v>17610.59</c:v>
                </c:pt>
                <c:pt idx="385578">
                  <c:v>16029.61</c:v>
                </c:pt>
                <c:pt idx="385579">
                  <c:v>12240.81</c:v>
                </c:pt>
                <c:pt idx="385580">
                  <c:v>13590.63</c:v>
                </c:pt>
                <c:pt idx="385581">
                  <c:v>12796.13</c:v>
                </c:pt>
                <c:pt idx="385582">
                  <c:v>11825.97</c:v>
                </c:pt>
                <c:pt idx="385583">
                  <c:v>13453.74</c:v>
                </c:pt>
                <c:pt idx="385584">
                  <c:v>13000.7</c:v>
                </c:pt>
                <c:pt idx="385585">
                  <c:v>13212.5</c:v>
                </c:pt>
                <c:pt idx="385586">
                  <c:v>10244.299999999999</c:v>
                </c:pt>
                <c:pt idx="385587">
                  <c:v>11124.01</c:v>
                </c:pt>
                <c:pt idx="385588">
                  <c:v>11827.61</c:v>
                </c:pt>
                <c:pt idx="385589">
                  <c:v>10340.49</c:v>
                </c:pt>
                <c:pt idx="385590">
                  <c:v>12131.05</c:v>
                </c:pt>
                <c:pt idx="385591">
                  <c:v>13585.85</c:v>
                </c:pt>
                <c:pt idx="385592">
                  <c:v>15372.46</c:v>
                </c:pt>
                <c:pt idx="385593">
                  <c:v>12437.65</c:v>
                </c:pt>
                <c:pt idx="385594">
                  <c:v>13533.02</c:v>
                </c:pt>
                <c:pt idx="385595">
                  <c:v>1124</c:v>
                </c:pt>
                <c:pt idx="385596">
                  <c:v>1157</c:v>
                </c:pt>
                <c:pt idx="385597">
                  <c:v>1351</c:v>
                </c:pt>
                <c:pt idx="385598">
                  <c:v>1160</c:v>
                </c:pt>
                <c:pt idx="385599">
                  <c:v>1592</c:v>
                </c:pt>
                <c:pt idx="385600">
                  <c:v>1372</c:v>
                </c:pt>
                <c:pt idx="385601">
                  <c:v>1674.25</c:v>
                </c:pt>
                <c:pt idx="385602">
                  <c:v>1313</c:v>
                </c:pt>
                <c:pt idx="385603">
                  <c:v>1498</c:v>
                </c:pt>
                <c:pt idx="385604">
                  <c:v>1856</c:v>
                </c:pt>
                <c:pt idx="385605">
                  <c:v>2920</c:v>
                </c:pt>
                <c:pt idx="385606">
                  <c:v>2026</c:v>
                </c:pt>
                <c:pt idx="385607">
                  <c:v>2136</c:v>
                </c:pt>
                <c:pt idx="385608">
                  <c:v>2170</c:v>
                </c:pt>
                <c:pt idx="385609">
                  <c:v>2391</c:v>
                </c:pt>
                <c:pt idx="385610">
                  <c:v>2677</c:v>
                </c:pt>
                <c:pt idx="385611">
                  <c:v>3045</c:v>
                </c:pt>
                <c:pt idx="385612">
                  <c:v>3101</c:v>
                </c:pt>
                <c:pt idx="385613">
                  <c:v>3387</c:v>
                </c:pt>
                <c:pt idx="385614">
                  <c:v>2231</c:v>
                </c:pt>
                <c:pt idx="385615">
                  <c:v>2834</c:v>
                </c:pt>
                <c:pt idx="385616">
                  <c:v>2872</c:v>
                </c:pt>
                <c:pt idx="385617">
                  <c:v>2387.5</c:v>
                </c:pt>
                <c:pt idx="385618">
                  <c:v>2301</c:v>
                </c:pt>
                <c:pt idx="385619">
                  <c:v>2390</c:v>
                </c:pt>
                <c:pt idx="385620">
                  <c:v>2185</c:v>
                </c:pt>
                <c:pt idx="385621">
                  <c:v>2228</c:v>
                </c:pt>
                <c:pt idx="385622">
                  <c:v>2084</c:v>
                </c:pt>
                <c:pt idx="385623">
                  <c:v>1956</c:v>
                </c:pt>
                <c:pt idx="385624">
                  <c:v>1655</c:v>
                </c:pt>
                <c:pt idx="385625">
                  <c:v>2680</c:v>
                </c:pt>
                <c:pt idx="385626">
                  <c:v>1900</c:v>
                </c:pt>
                <c:pt idx="385627">
                  <c:v>2068.5</c:v>
                </c:pt>
                <c:pt idx="385628">
                  <c:v>2174</c:v>
                </c:pt>
                <c:pt idx="385629">
                  <c:v>1948</c:v>
                </c:pt>
                <c:pt idx="385630">
                  <c:v>2151</c:v>
                </c:pt>
                <c:pt idx="385631">
                  <c:v>1693</c:v>
                </c:pt>
                <c:pt idx="385632">
                  <c:v>2370</c:v>
                </c:pt>
                <c:pt idx="385633">
                  <c:v>2160</c:v>
                </c:pt>
                <c:pt idx="385634">
                  <c:v>1599</c:v>
                </c:pt>
                <c:pt idx="385635">
                  <c:v>2406</c:v>
                </c:pt>
                <c:pt idx="385636">
                  <c:v>1846.2</c:v>
                </c:pt>
                <c:pt idx="385637">
                  <c:v>2220</c:v>
                </c:pt>
                <c:pt idx="385638">
                  <c:v>1469</c:v>
                </c:pt>
                <c:pt idx="385639">
                  <c:v>1687</c:v>
                </c:pt>
                <c:pt idx="385640">
                  <c:v>2024</c:v>
                </c:pt>
                <c:pt idx="385641">
                  <c:v>3023</c:v>
                </c:pt>
                <c:pt idx="385642">
                  <c:v>1373</c:v>
                </c:pt>
                <c:pt idx="385643">
                  <c:v>1759.5</c:v>
                </c:pt>
                <c:pt idx="385644">
                  <c:v>1537</c:v>
                </c:pt>
                <c:pt idx="385645">
                  <c:v>1308.5</c:v>
                </c:pt>
                <c:pt idx="385646">
                  <c:v>1284.6400000000001</c:v>
                </c:pt>
                <c:pt idx="385647">
                  <c:v>1263.3499999999999</c:v>
                </c:pt>
                <c:pt idx="385648">
                  <c:v>1535.58</c:v>
                </c:pt>
                <c:pt idx="385649">
                  <c:v>2071.79</c:v>
                </c:pt>
                <c:pt idx="385650">
                  <c:v>1655.88</c:v>
                </c:pt>
                <c:pt idx="385651">
                  <c:v>2195.7600000000002</c:v>
                </c:pt>
                <c:pt idx="385652">
                  <c:v>2054.91</c:v>
                </c:pt>
                <c:pt idx="385653">
                  <c:v>2233.06</c:v>
                </c:pt>
                <c:pt idx="385654">
                  <c:v>2567.38</c:v>
                </c:pt>
                <c:pt idx="385655">
                  <c:v>1983.29</c:v>
                </c:pt>
                <c:pt idx="385656">
                  <c:v>2564.85</c:v>
                </c:pt>
                <c:pt idx="385657">
                  <c:v>2295.88</c:v>
                </c:pt>
                <c:pt idx="385658">
                  <c:v>2832.7</c:v>
                </c:pt>
                <c:pt idx="385659">
                  <c:v>2210.4699999999998</c:v>
                </c:pt>
                <c:pt idx="385660">
                  <c:v>2472.8200000000002</c:v>
                </c:pt>
                <c:pt idx="385661">
                  <c:v>3041.79</c:v>
                </c:pt>
                <c:pt idx="385662">
                  <c:v>2191.7600000000002</c:v>
                </c:pt>
                <c:pt idx="385663">
                  <c:v>2584.91</c:v>
                </c:pt>
                <c:pt idx="385664">
                  <c:v>2495.4699999999998</c:v>
                </c:pt>
                <c:pt idx="385665">
                  <c:v>3136.97</c:v>
                </c:pt>
                <c:pt idx="385666">
                  <c:v>2776.94</c:v>
                </c:pt>
                <c:pt idx="385667">
                  <c:v>3260.94</c:v>
                </c:pt>
                <c:pt idx="385668">
                  <c:v>2480.34</c:v>
                </c:pt>
                <c:pt idx="385669">
                  <c:v>2444.7600000000002</c:v>
                </c:pt>
                <c:pt idx="385670">
                  <c:v>2748.11</c:v>
                </c:pt>
                <c:pt idx="385671">
                  <c:v>2719.59</c:v>
                </c:pt>
                <c:pt idx="385672">
                  <c:v>2079.61</c:v>
                </c:pt>
                <c:pt idx="385673">
                  <c:v>2210.77</c:v>
                </c:pt>
                <c:pt idx="385674">
                  <c:v>2356.44</c:v>
                </c:pt>
                <c:pt idx="385675">
                  <c:v>1822.2</c:v>
                </c:pt>
                <c:pt idx="385676">
                  <c:v>1787.62</c:v>
                </c:pt>
                <c:pt idx="385677">
                  <c:v>2327.0100000000002</c:v>
                </c:pt>
                <c:pt idx="385678">
                  <c:v>1701.96</c:v>
                </c:pt>
                <c:pt idx="385679">
                  <c:v>2546.84</c:v>
                </c:pt>
                <c:pt idx="385680">
                  <c:v>2523.3200000000002</c:v>
                </c:pt>
                <c:pt idx="385681">
                  <c:v>2358.34</c:v>
                </c:pt>
                <c:pt idx="385682">
                  <c:v>2192.81</c:v>
                </c:pt>
                <c:pt idx="385683">
                  <c:v>2170.6799999999998</c:v>
                </c:pt>
                <c:pt idx="385684">
                  <c:v>2838.45</c:v>
                </c:pt>
                <c:pt idx="385685">
                  <c:v>2144.91</c:v>
                </c:pt>
                <c:pt idx="385686">
                  <c:v>1937.89</c:v>
                </c:pt>
                <c:pt idx="385687">
                  <c:v>2112.66</c:v>
                </c:pt>
                <c:pt idx="385688">
                  <c:v>1843.68</c:v>
                </c:pt>
                <c:pt idx="385689">
                  <c:v>2598.04</c:v>
                </c:pt>
                <c:pt idx="385690">
                  <c:v>2259.7800000000002</c:v>
                </c:pt>
                <c:pt idx="385691">
                  <c:v>2446.48</c:v>
                </c:pt>
                <c:pt idx="385692">
                  <c:v>2709.76</c:v>
                </c:pt>
                <c:pt idx="385693">
                  <c:v>3431.57</c:v>
                </c:pt>
                <c:pt idx="385694">
                  <c:v>1994.51</c:v>
                </c:pt>
                <c:pt idx="385695">
                  <c:v>1771.95</c:v>
                </c:pt>
                <c:pt idx="385696">
                  <c:v>1584</c:v>
                </c:pt>
                <c:pt idx="385697">
                  <c:v>1342.69</c:v>
                </c:pt>
                <c:pt idx="385698">
                  <c:v>1626.57</c:v>
                </c:pt>
                <c:pt idx="385699">
                  <c:v>2049.5100000000002</c:v>
                </c:pt>
                <c:pt idx="385700">
                  <c:v>2195.08</c:v>
                </c:pt>
                <c:pt idx="385701">
                  <c:v>2186.71</c:v>
                </c:pt>
                <c:pt idx="385702">
                  <c:v>2372.33</c:v>
                </c:pt>
                <c:pt idx="385703">
                  <c:v>2189.9899999999998</c:v>
                </c:pt>
                <c:pt idx="385704">
                  <c:v>2426.87</c:v>
                </c:pt>
                <c:pt idx="385705">
                  <c:v>2567.77</c:v>
                </c:pt>
                <c:pt idx="385706">
                  <c:v>2192.92</c:v>
                </c:pt>
                <c:pt idx="385707">
                  <c:v>2707.05</c:v>
                </c:pt>
                <c:pt idx="385708">
                  <c:v>2387.92</c:v>
                </c:pt>
                <c:pt idx="385709">
                  <c:v>2346.71</c:v>
                </c:pt>
                <c:pt idx="385710">
                  <c:v>2182.27</c:v>
                </c:pt>
                <c:pt idx="385711">
                  <c:v>2716.23</c:v>
                </c:pt>
                <c:pt idx="385712">
                  <c:v>2887.44</c:v>
                </c:pt>
                <c:pt idx="385713">
                  <c:v>2956.06</c:v>
                </c:pt>
                <c:pt idx="385714">
                  <c:v>3154.74</c:v>
                </c:pt>
                <c:pt idx="385715">
                  <c:v>2724.01</c:v>
                </c:pt>
                <c:pt idx="385716">
                  <c:v>2367.21</c:v>
                </c:pt>
                <c:pt idx="385717">
                  <c:v>3630.14</c:v>
                </c:pt>
                <c:pt idx="385718">
                  <c:v>2714.07</c:v>
                </c:pt>
                <c:pt idx="385719">
                  <c:v>2585.3200000000002</c:v>
                </c:pt>
                <c:pt idx="385720">
                  <c:v>2715.6</c:v>
                </c:pt>
                <c:pt idx="385721">
                  <c:v>3231.08</c:v>
                </c:pt>
                <c:pt idx="385722">
                  <c:v>2299.86</c:v>
                </c:pt>
                <c:pt idx="385723">
                  <c:v>2068.77</c:v>
                </c:pt>
                <c:pt idx="385724">
                  <c:v>1866.29</c:v>
                </c:pt>
                <c:pt idx="385725">
                  <c:v>1683.4</c:v>
                </c:pt>
                <c:pt idx="385726">
                  <c:v>2121.96</c:v>
                </c:pt>
                <c:pt idx="385727">
                  <c:v>1898.63</c:v>
                </c:pt>
                <c:pt idx="385728">
                  <c:v>1891.65</c:v>
                </c:pt>
                <c:pt idx="385729">
                  <c:v>1582.39</c:v>
                </c:pt>
                <c:pt idx="385730">
                  <c:v>2125.0100000000002</c:v>
                </c:pt>
                <c:pt idx="385731">
                  <c:v>2751.83</c:v>
                </c:pt>
                <c:pt idx="385732">
                  <c:v>1899.55</c:v>
                </c:pt>
                <c:pt idx="385733">
                  <c:v>2059.06</c:v>
                </c:pt>
                <c:pt idx="385734">
                  <c:v>2698.9</c:v>
                </c:pt>
                <c:pt idx="385735">
                  <c:v>3010.08</c:v>
                </c:pt>
                <c:pt idx="385736">
                  <c:v>1894.86</c:v>
                </c:pt>
                <c:pt idx="385737">
                  <c:v>2555.56</c:v>
                </c:pt>
                <c:pt idx="385738">
                  <c:v>707</c:v>
                </c:pt>
                <c:pt idx="385739">
                  <c:v>1023</c:v>
                </c:pt>
                <c:pt idx="385740">
                  <c:v>642</c:v>
                </c:pt>
                <c:pt idx="385741">
                  <c:v>1072</c:v>
                </c:pt>
                <c:pt idx="385742">
                  <c:v>416</c:v>
                </c:pt>
                <c:pt idx="385743">
                  <c:v>271</c:v>
                </c:pt>
                <c:pt idx="385744">
                  <c:v>953.5</c:v>
                </c:pt>
                <c:pt idx="385745">
                  <c:v>833.5</c:v>
                </c:pt>
                <c:pt idx="385746">
                  <c:v>617</c:v>
                </c:pt>
                <c:pt idx="385747">
                  <c:v>1112.0999999999999</c:v>
                </c:pt>
                <c:pt idx="385748">
                  <c:v>947.5</c:v>
                </c:pt>
                <c:pt idx="385749">
                  <c:v>1151</c:v>
                </c:pt>
                <c:pt idx="385750">
                  <c:v>1101.5</c:v>
                </c:pt>
                <c:pt idx="385751">
                  <c:v>1637</c:v>
                </c:pt>
                <c:pt idx="385752">
                  <c:v>1704</c:v>
                </c:pt>
                <c:pt idx="385753">
                  <c:v>2234.5</c:v>
                </c:pt>
                <c:pt idx="385754">
                  <c:v>3846.5</c:v>
                </c:pt>
                <c:pt idx="385755">
                  <c:v>5925</c:v>
                </c:pt>
                <c:pt idx="385756">
                  <c:v>4342</c:v>
                </c:pt>
                <c:pt idx="385757">
                  <c:v>3435.5</c:v>
                </c:pt>
                <c:pt idx="385758">
                  <c:v>4009</c:v>
                </c:pt>
                <c:pt idx="385759">
                  <c:v>3759.5</c:v>
                </c:pt>
                <c:pt idx="385760">
                  <c:v>3660</c:v>
                </c:pt>
                <c:pt idx="385761">
                  <c:v>2618</c:v>
                </c:pt>
                <c:pt idx="385762">
                  <c:v>2178.5</c:v>
                </c:pt>
                <c:pt idx="385763">
                  <c:v>1614.5</c:v>
                </c:pt>
                <c:pt idx="385764">
                  <c:v>1226</c:v>
                </c:pt>
                <c:pt idx="385765">
                  <c:v>708.5</c:v>
                </c:pt>
                <c:pt idx="385766">
                  <c:v>1169.5</c:v>
                </c:pt>
                <c:pt idx="385767">
                  <c:v>947</c:v>
                </c:pt>
                <c:pt idx="385768">
                  <c:v>765</c:v>
                </c:pt>
                <c:pt idx="385769">
                  <c:v>640</c:v>
                </c:pt>
                <c:pt idx="385770">
                  <c:v>346</c:v>
                </c:pt>
                <c:pt idx="385771">
                  <c:v>723</c:v>
                </c:pt>
                <c:pt idx="385772">
                  <c:v>650</c:v>
                </c:pt>
                <c:pt idx="385773">
                  <c:v>723</c:v>
                </c:pt>
                <c:pt idx="385774">
                  <c:v>1179</c:v>
                </c:pt>
                <c:pt idx="385775">
                  <c:v>1693</c:v>
                </c:pt>
                <c:pt idx="385776">
                  <c:v>1957</c:v>
                </c:pt>
                <c:pt idx="385777">
                  <c:v>1153</c:v>
                </c:pt>
                <c:pt idx="385778">
                  <c:v>1896</c:v>
                </c:pt>
                <c:pt idx="385779">
                  <c:v>1442</c:v>
                </c:pt>
                <c:pt idx="385780">
                  <c:v>3079</c:v>
                </c:pt>
                <c:pt idx="385781">
                  <c:v>1434</c:v>
                </c:pt>
                <c:pt idx="385782">
                  <c:v>1916</c:v>
                </c:pt>
                <c:pt idx="385783">
                  <c:v>2068</c:v>
                </c:pt>
                <c:pt idx="385784">
                  <c:v>2989</c:v>
                </c:pt>
                <c:pt idx="385785">
                  <c:v>607</c:v>
                </c:pt>
                <c:pt idx="385786">
                  <c:v>831</c:v>
                </c:pt>
                <c:pt idx="385787">
                  <c:v>897</c:v>
                </c:pt>
                <c:pt idx="385788">
                  <c:v>626</c:v>
                </c:pt>
                <c:pt idx="385789">
                  <c:v>503</c:v>
                </c:pt>
                <c:pt idx="385790">
                  <c:v>1520</c:v>
                </c:pt>
                <c:pt idx="385791">
                  <c:v>1028</c:v>
                </c:pt>
                <c:pt idx="385792">
                  <c:v>271.5</c:v>
                </c:pt>
                <c:pt idx="385793">
                  <c:v>432.5</c:v>
                </c:pt>
                <c:pt idx="385794">
                  <c:v>979.5</c:v>
                </c:pt>
                <c:pt idx="385795">
                  <c:v>1456</c:v>
                </c:pt>
                <c:pt idx="385796">
                  <c:v>1920.5</c:v>
                </c:pt>
                <c:pt idx="385797">
                  <c:v>1811.5</c:v>
                </c:pt>
                <c:pt idx="385798">
                  <c:v>1394</c:v>
                </c:pt>
                <c:pt idx="385799">
                  <c:v>1716</c:v>
                </c:pt>
                <c:pt idx="385800">
                  <c:v>1354</c:v>
                </c:pt>
                <c:pt idx="385801">
                  <c:v>1569</c:v>
                </c:pt>
                <c:pt idx="385802">
                  <c:v>796.5</c:v>
                </c:pt>
                <c:pt idx="385803">
                  <c:v>932</c:v>
                </c:pt>
                <c:pt idx="385804">
                  <c:v>1819</c:v>
                </c:pt>
                <c:pt idx="385805">
                  <c:v>1728</c:v>
                </c:pt>
                <c:pt idx="385806">
                  <c:v>2615</c:v>
                </c:pt>
                <c:pt idx="385807">
                  <c:v>3848</c:v>
                </c:pt>
                <c:pt idx="385808">
                  <c:v>4529.82</c:v>
                </c:pt>
                <c:pt idx="385809">
                  <c:v>3936</c:v>
                </c:pt>
                <c:pt idx="385810">
                  <c:v>2248.92</c:v>
                </c:pt>
                <c:pt idx="385811">
                  <c:v>3752</c:v>
                </c:pt>
                <c:pt idx="385812">
                  <c:v>3410</c:v>
                </c:pt>
                <c:pt idx="385813">
                  <c:v>2280</c:v>
                </c:pt>
                <c:pt idx="385814">
                  <c:v>2867</c:v>
                </c:pt>
                <c:pt idx="385815">
                  <c:v>1876</c:v>
                </c:pt>
                <c:pt idx="385816">
                  <c:v>1420</c:v>
                </c:pt>
                <c:pt idx="385817">
                  <c:v>1100</c:v>
                </c:pt>
                <c:pt idx="385818">
                  <c:v>979.76</c:v>
                </c:pt>
                <c:pt idx="385819">
                  <c:v>1303.1500000000001</c:v>
                </c:pt>
                <c:pt idx="385820">
                  <c:v>1237.7</c:v>
                </c:pt>
                <c:pt idx="385821">
                  <c:v>1157.51</c:v>
                </c:pt>
                <c:pt idx="385822">
                  <c:v>1190.95</c:v>
                </c:pt>
                <c:pt idx="385823">
                  <c:v>1213.92</c:v>
                </c:pt>
                <c:pt idx="385824">
                  <c:v>829.4</c:v>
                </c:pt>
                <c:pt idx="385825">
                  <c:v>1230.19</c:v>
                </c:pt>
                <c:pt idx="385826">
                  <c:v>2077.1999999999998</c:v>
                </c:pt>
                <c:pt idx="385827">
                  <c:v>1383.65</c:v>
                </c:pt>
                <c:pt idx="385828">
                  <c:v>1377.21</c:v>
                </c:pt>
                <c:pt idx="385829">
                  <c:v>1742.03</c:v>
                </c:pt>
                <c:pt idx="385830">
                  <c:v>1365.44</c:v>
                </c:pt>
                <c:pt idx="385831">
                  <c:v>1357.53</c:v>
                </c:pt>
                <c:pt idx="385832">
                  <c:v>1370.21</c:v>
                </c:pt>
                <c:pt idx="385833">
                  <c:v>1320.86</c:v>
                </c:pt>
                <c:pt idx="385834">
                  <c:v>1860.45</c:v>
                </c:pt>
                <c:pt idx="385835">
                  <c:v>2132.89</c:v>
                </c:pt>
                <c:pt idx="385836">
                  <c:v>2891.26</c:v>
                </c:pt>
                <c:pt idx="385837">
                  <c:v>1654.77</c:v>
                </c:pt>
                <c:pt idx="385838">
                  <c:v>774.99</c:v>
                </c:pt>
                <c:pt idx="385839">
                  <c:v>717.25</c:v>
                </c:pt>
                <c:pt idx="385840">
                  <c:v>306.14</c:v>
                </c:pt>
                <c:pt idx="385841">
                  <c:v>466.64</c:v>
                </c:pt>
                <c:pt idx="385842">
                  <c:v>1206.19</c:v>
                </c:pt>
                <c:pt idx="385843">
                  <c:v>2214.84</c:v>
                </c:pt>
                <c:pt idx="385844">
                  <c:v>2411.06</c:v>
                </c:pt>
                <c:pt idx="385845">
                  <c:v>2048.2399999999998</c:v>
                </c:pt>
                <c:pt idx="385846">
                  <c:v>2027.98</c:v>
                </c:pt>
                <c:pt idx="385847">
                  <c:v>1578.51</c:v>
                </c:pt>
                <c:pt idx="385848">
                  <c:v>1365</c:v>
                </c:pt>
                <c:pt idx="385849">
                  <c:v>1632</c:v>
                </c:pt>
                <c:pt idx="385850">
                  <c:v>1467.5</c:v>
                </c:pt>
                <c:pt idx="385851">
                  <c:v>2017</c:v>
                </c:pt>
                <c:pt idx="385852">
                  <c:v>1223</c:v>
                </c:pt>
                <c:pt idx="385853">
                  <c:v>810.5</c:v>
                </c:pt>
                <c:pt idx="385854">
                  <c:v>1389.5</c:v>
                </c:pt>
                <c:pt idx="385855">
                  <c:v>905</c:v>
                </c:pt>
                <c:pt idx="385856">
                  <c:v>1465</c:v>
                </c:pt>
                <c:pt idx="385857">
                  <c:v>1904</c:v>
                </c:pt>
                <c:pt idx="385858">
                  <c:v>2260</c:v>
                </c:pt>
                <c:pt idx="385859">
                  <c:v>3064</c:v>
                </c:pt>
                <c:pt idx="385860">
                  <c:v>3551</c:v>
                </c:pt>
                <c:pt idx="385861">
                  <c:v>3107</c:v>
                </c:pt>
                <c:pt idx="385862">
                  <c:v>3239</c:v>
                </c:pt>
                <c:pt idx="385863">
                  <c:v>3015</c:v>
                </c:pt>
                <c:pt idx="385864">
                  <c:v>2240</c:v>
                </c:pt>
                <c:pt idx="385865">
                  <c:v>1140</c:v>
                </c:pt>
                <c:pt idx="385866">
                  <c:v>1286</c:v>
                </c:pt>
                <c:pt idx="385867">
                  <c:v>949</c:v>
                </c:pt>
                <c:pt idx="385868">
                  <c:v>369</c:v>
                </c:pt>
                <c:pt idx="385869">
                  <c:v>477.84</c:v>
                </c:pt>
                <c:pt idx="385870">
                  <c:v>418.6</c:v>
                </c:pt>
                <c:pt idx="385871">
                  <c:v>412.28</c:v>
                </c:pt>
                <c:pt idx="385872">
                  <c:v>401.4</c:v>
                </c:pt>
                <c:pt idx="385873">
                  <c:v>385.28</c:v>
                </c:pt>
                <c:pt idx="385874">
                  <c:v>665.75</c:v>
                </c:pt>
                <c:pt idx="385875">
                  <c:v>730.52</c:v>
                </c:pt>
                <c:pt idx="385876">
                  <c:v>587.67999999999995</c:v>
                </c:pt>
                <c:pt idx="385877">
                  <c:v>1450.04</c:v>
                </c:pt>
                <c:pt idx="385878">
                  <c:v>1991.53</c:v>
                </c:pt>
                <c:pt idx="385879">
                  <c:v>1812.07</c:v>
                </c:pt>
                <c:pt idx="385880">
                  <c:v>1570.28</c:v>
                </c:pt>
                <c:pt idx="385881">
                  <c:v>1.5</c:v>
                </c:pt>
                <c:pt idx="385882">
                  <c:v>4.5</c:v>
                </c:pt>
                <c:pt idx="385883">
                  <c:v>36139.93</c:v>
                </c:pt>
                <c:pt idx="385884">
                  <c:v>34077.339999999997</c:v>
                </c:pt>
                <c:pt idx="385885">
                  <c:v>31428.62</c:v>
                </c:pt>
                <c:pt idx="385886">
                  <c:v>36068.050000000003</c:v>
                </c:pt>
                <c:pt idx="385887">
                  <c:v>34013.39</c:v>
                </c:pt>
                <c:pt idx="385888">
                  <c:v>39790.089999999997</c:v>
                </c:pt>
                <c:pt idx="385889">
                  <c:v>28786.91</c:v>
                </c:pt>
                <c:pt idx="385890">
                  <c:v>35953.24</c:v>
                </c:pt>
                <c:pt idx="385891">
                  <c:v>33590</c:v>
                </c:pt>
                <c:pt idx="385892">
                  <c:v>37057.54</c:v>
                </c:pt>
                <c:pt idx="385893">
                  <c:v>32098.06</c:v>
                </c:pt>
                <c:pt idx="385894">
                  <c:v>39598.76</c:v>
                </c:pt>
                <c:pt idx="385895">
                  <c:v>40942.97</c:v>
                </c:pt>
                <c:pt idx="385896">
                  <c:v>35895.730000000003</c:v>
                </c:pt>
                <c:pt idx="385897">
                  <c:v>35668.559999999998</c:v>
                </c:pt>
                <c:pt idx="385898">
                  <c:v>37633.050000000003</c:v>
                </c:pt>
                <c:pt idx="385899">
                  <c:v>38252.550000000003</c:v>
                </c:pt>
                <c:pt idx="385900">
                  <c:v>29509.78</c:v>
                </c:pt>
                <c:pt idx="385901">
                  <c:v>38287.78</c:v>
                </c:pt>
                <c:pt idx="385902">
                  <c:v>36081.72</c:v>
                </c:pt>
                <c:pt idx="385903">
                  <c:v>33370.480000000003</c:v>
                </c:pt>
                <c:pt idx="385904">
                  <c:v>36640.11</c:v>
                </c:pt>
                <c:pt idx="385905">
                  <c:v>36331.410000000003</c:v>
                </c:pt>
                <c:pt idx="385906">
                  <c:v>31453.439999999999</c:v>
                </c:pt>
                <c:pt idx="385907">
                  <c:v>38227.49</c:v>
                </c:pt>
                <c:pt idx="385908">
                  <c:v>43530.67</c:v>
                </c:pt>
                <c:pt idx="385909">
                  <c:v>40924.18</c:v>
                </c:pt>
                <c:pt idx="385910">
                  <c:v>29660.38</c:v>
                </c:pt>
                <c:pt idx="385911">
                  <c:v>41890.85</c:v>
                </c:pt>
                <c:pt idx="385912">
                  <c:v>38163.78</c:v>
                </c:pt>
                <c:pt idx="385913">
                  <c:v>36753.42</c:v>
                </c:pt>
                <c:pt idx="385914">
                  <c:v>39268.9</c:v>
                </c:pt>
                <c:pt idx="385915">
                  <c:v>41349.769999999997</c:v>
                </c:pt>
                <c:pt idx="385916">
                  <c:v>38510.49</c:v>
                </c:pt>
                <c:pt idx="385917">
                  <c:v>43916.4</c:v>
                </c:pt>
                <c:pt idx="385918">
                  <c:v>38966.400000000001</c:v>
                </c:pt>
                <c:pt idx="385919">
                  <c:v>39906.769999999997</c:v>
                </c:pt>
                <c:pt idx="385920">
                  <c:v>41451.800000000003</c:v>
                </c:pt>
                <c:pt idx="385921">
                  <c:v>40548.78</c:v>
                </c:pt>
                <c:pt idx="385922">
                  <c:v>51670.48</c:v>
                </c:pt>
                <c:pt idx="385923">
                  <c:v>36941.910000000003</c:v>
                </c:pt>
                <c:pt idx="385924">
                  <c:v>40695.629999999997</c:v>
                </c:pt>
                <c:pt idx="385925">
                  <c:v>36867.64</c:v>
                </c:pt>
                <c:pt idx="385926">
                  <c:v>44367.78</c:v>
                </c:pt>
                <c:pt idx="385927">
                  <c:v>44084.06</c:v>
                </c:pt>
                <c:pt idx="385928">
                  <c:v>44681.52</c:v>
                </c:pt>
                <c:pt idx="385929">
                  <c:v>40633.67</c:v>
                </c:pt>
                <c:pt idx="385930">
                  <c:v>37611.379999999997</c:v>
                </c:pt>
                <c:pt idx="385931">
                  <c:v>56807.32</c:v>
                </c:pt>
                <c:pt idx="385932">
                  <c:v>47338.63</c:v>
                </c:pt>
                <c:pt idx="385933">
                  <c:v>44913.41</c:v>
                </c:pt>
                <c:pt idx="385934">
                  <c:v>41855.040000000001</c:v>
                </c:pt>
                <c:pt idx="385935">
                  <c:v>58250.89</c:v>
                </c:pt>
                <c:pt idx="385936">
                  <c:v>43096.94</c:v>
                </c:pt>
                <c:pt idx="385937">
                  <c:v>45147.01</c:v>
                </c:pt>
                <c:pt idx="385938">
                  <c:v>44472.15</c:v>
                </c:pt>
                <c:pt idx="385939">
                  <c:v>58023.99</c:v>
                </c:pt>
                <c:pt idx="385940">
                  <c:v>45068.59</c:v>
                </c:pt>
                <c:pt idx="385941">
                  <c:v>41422.160000000003</c:v>
                </c:pt>
                <c:pt idx="385942">
                  <c:v>44456.42</c:v>
                </c:pt>
                <c:pt idx="385943">
                  <c:v>53312.63</c:v>
                </c:pt>
                <c:pt idx="385944">
                  <c:v>45412.51</c:v>
                </c:pt>
                <c:pt idx="385945">
                  <c:v>46492.09</c:v>
                </c:pt>
                <c:pt idx="385946">
                  <c:v>48819.74</c:v>
                </c:pt>
                <c:pt idx="385947">
                  <c:v>47410.82</c:v>
                </c:pt>
                <c:pt idx="385948">
                  <c:v>45231.57</c:v>
                </c:pt>
                <c:pt idx="385949">
                  <c:v>42066.52</c:v>
                </c:pt>
                <c:pt idx="385950">
                  <c:v>48181.48</c:v>
                </c:pt>
                <c:pt idx="385951">
                  <c:v>54452.97</c:v>
                </c:pt>
                <c:pt idx="385952">
                  <c:v>43856.85</c:v>
                </c:pt>
                <c:pt idx="385953">
                  <c:v>53819.09</c:v>
                </c:pt>
                <c:pt idx="385954">
                  <c:v>47859.33</c:v>
                </c:pt>
                <c:pt idx="385955">
                  <c:v>46854.31</c:v>
                </c:pt>
                <c:pt idx="385956">
                  <c:v>48205.37</c:v>
                </c:pt>
                <c:pt idx="385957">
                  <c:v>50303.25</c:v>
                </c:pt>
                <c:pt idx="385958">
                  <c:v>46730.720000000001</c:v>
                </c:pt>
                <c:pt idx="385959">
                  <c:v>44648.7</c:v>
                </c:pt>
                <c:pt idx="385960">
                  <c:v>48962.41</c:v>
                </c:pt>
                <c:pt idx="385961">
                  <c:v>49258.77</c:v>
                </c:pt>
                <c:pt idx="385962">
                  <c:v>40907.769999999997</c:v>
                </c:pt>
                <c:pt idx="385963">
                  <c:v>50712.95</c:v>
                </c:pt>
                <c:pt idx="385964">
                  <c:v>49276.11</c:v>
                </c:pt>
                <c:pt idx="385965">
                  <c:v>51510.91</c:v>
                </c:pt>
                <c:pt idx="385966">
                  <c:v>46327.28</c:v>
                </c:pt>
                <c:pt idx="385967">
                  <c:v>49482.14</c:v>
                </c:pt>
                <c:pt idx="385968">
                  <c:v>48938.94</c:v>
                </c:pt>
                <c:pt idx="385969">
                  <c:v>52911.24</c:v>
                </c:pt>
                <c:pt idx="385970">
                  <c:v>55211.43</c:v>
                </c:pt>
                <c:pt idx="385971">
                  <c:v>45733.23</c:v>
                </c:pt>
                <c:pt idx="385972">
                  <c:v>46768.15</c:v>
                </c:pt>
                <c:pt idx="385973">
                  <c:v>49635.5</c:v>
                </c:pt>
                <c:pt idx="385974">
                  <c:v>51178.45</c:v>
                </c:pt>
                <c:pt idx="385975">
                  <c:v>57029.440000000002</c:v>
                </c:pt>
                <c:pt idx="385976">
                  <c:v>50596.29</c:v>
                </c:pt>
                <c:pt idx="385977">
                  <c:v>42550.75</c:v>
                </c:pt>
                <c:pt idx="385978">
                  <c:v>49631.040000000001</c:v>
                </c:pt>
                <c:pt idx="385979">
                  <c:v>67369.67</c:v>
                </c:pt>
                <c:pt idx="385980">
                  <c:v>50805.66</c:v>
                </c:pt>
                <c:pt idx="385981">
                  <c:v>46541.84</c:v>
                </c:pt>
                <c:pt idx="385982">
                  <c:v>53126.25</c:v>
                </c:pt>
                <c:pt idx="385983">
                  <c:v>48153.95</c:v>
                </c:pt>
                <c:pt idx="385984">
                  <c:v>52843.32</c:v>
                </c:pt>
                <c:pt idx="385985">
                  <c:v>50353.55</c:v>
                </c:pt>
                <c:pt idx="385986">
                  <c:v>53197.14</c:v>
                </c:pt>
                <c:pt idx="385987">
                  <c:v>56648.480000000003</c:v>
                </c:pt>
                <c:pt idx="385988">
                  <c:v>48889.62</c:v>
                </c:pt>
                <c:pt idx="385989">
                  <c:v>57078.9</c:v>
                </c:pt>
                <c:pt idx="385990">
                  <c:v>54130.76</c:v>
                </c:pt>
                <c:pt idx="385991">
                  <c:v>62140.36</c:v>
                </c:pt>
                <c:pt idx="385992">
                  <c:v>52226.63</c:v>
                </c:pt>
                <c:pt idx="385993">
                  <c:v>55653.02</c:v>
                </c:pt>
                <c:pt idx="385994">
                  <c:v>57002.15</c:v>
                </c:pt>
                <c:pt idx="385995">
                  <c:v>49228.34</c:v>
                </c:pt>
                <c:pt idx="385996">
                  <c:v>53985.89</c:v>
                </c:pt>
                <c:pt idx="385997">
                  <c:v>52382.28</c:v>
                </c:pt>
                <c:pt idx="385998">
                  <c:v>50848.73</c:v>
                </c:pt>
                <c:pt idx="385999">
                  <c:v>54947.55</c:v>
                </c:pt>
                <c:pt idx="386000">
                  <c:v>55010.59</c:v>
                </c:pt>
                <c:pt idx="386001">
                  <c:v>54800.08</c:v>
                </c:pt>
                <c:pt idx="386002">
                  <c:v>48430.33</c:v>
                </c:pt>
                <c:pt idx="386003">
                  <c:v>52658.29</c:v>
                </c:pt>
                <c:pt idx="386004">
                  <c:v>48834.14</c:v>
                </c:pt>
                <c:pt idx="386005">
                  <c:v>57648.95</c:v>
                </c:pt>
                <c:pt idx="386006">
                  <c:v>49645.1</c:v>
                </c:pt>
                <c:pt idx="386007">
                  <c:v>53322.53</c:v>
                </c:pt>
                <c:pt idx="386008">
                  <c:v>51065.81</c:v>
                </c:pt>
                <c:pt idx="386009">
                  <c:v>52225.29</c:v>
                </c:pt>
                <c:pt idx="386010">
                  <c:v>53965.120000000003</c:v>
                </c:pt>
                <c:pt idx="386011">
                  <c:v>54640.38</c:v>
                </c:pt>
                <c:pt idx="386012">
                  <c:v>53287.33</c:v>
                </c:pt>
                <c:pt idx="386013">
                  <c:v>50880.83</c:v>
                </c:pt>
                <c:pt idx="386014">
                  <c:v>51726.75</c:v>
                </c:pt>
                <c:pt idx="386015">
                  <c:v>46959.96</c:v>
                </c:pt>
                <c:pt idx="386016">
                  <c:v>43447.63</c:v>
                </c:pt>
                <c:pt idx="386017">
                  <c:v>56231.4</c:v>
                </c:pt>
                <c:pt idx="386018">
                  <c:v>44539.19</c:v>
                </c:pt>
                <c:pt idx="386019">
                  <c:v>61117.98</c:v>
                </c:pt>
                <c:pt idx="386020">
                  <c:v>58690.19</c:v>
                </c:pt>
                <c:pt idx="386021">
                  <c:v>60204.61</c:v>
                </c:pt>
                <c:pt idx="386022">
                  <c:v>62339.74</c:v>
                </c:pt>
                <c:pt idx="386023">
                  <c:v>47896.42</c:v>
                </c:pt>
                <c:pt idx="386024">
                  <c:v>45844.47</c:v>
                </c:pt>
                <c:pt idx="386025">
                  <c:v>52724.84</c:v>
                </c:pt>
                <c:pt idx="386026">
                  <c:v>47546.05</c:v>
                </c:pt>
                <c:pt idx="386027">
                  <c:v>48518.48</c:v>
                </c:pt>
                <c:pt idx="386028">
                  <c:v>49926.65</c:v>
                </c:pt>
                <c:pt idx="386029">
                  <c:v>49657.77</c:v>
                </c:pt>
                <c:pt idx="386030">
                  <c:v>50565.33</c:v>
                </c:pt>
                <c:pt idx="386031">
                  <c:v>47136.959999999999</c:v>
                </c:pt>
                <c:pt idx="386032">
                  <c:v>49368.97</c:v>
                </c:pt>
                <c:pt idx="386033">
                  <c:v>45577.61</c:v>
                </c:pt>
                <c:pt idx="386034">
                  <c:v>46813.66</c:v>
                </c:pt>
                <c:pt idx="386035">
                  <c:v>47781.91</c:v>
                </c:pt>
                <c:pt idx="386036">
                  <c:v>46002.18</c:v>
                </c:pt>
                <c:pt idx="386037">
                  <c:v>46345</c:v>
                </c:pt>
                <c:pt idx="386038">
                  <c:v>49678.01</c:v>
                </c:pt>
                <c:pt idx="386039">
                  <c:v>50337.09</c:v>
                </c:pt>
                <c:pt idx="386040">
                  <c:v>43148.35</c:v>
                </c:pt>
                <c:pt idx="386041">
                  <c:v>46590</c:v>
                </c:pt>
                <c:pt idx="386042">
                  <c:v>47727.360000000001</c:v>
                </c:pt>
                <c:pt idx="386043">
                  <c:v>49506.35</c:v>
                </c:pt>
                <c:pt idx="386044">
                  <c:v>49000.07</c:v>
                </c:pt>
                <c:pt idx="386045">
                  <c:v>48774.49</c:v>
                </c:pt>
                <c:pt idx="386046">
                  <c:v>48760.71</c:v>
                </c:pt>
                <c:pt idx="386047">
                  <c:v>53841.27</c:v>
                </c:pt>
                <c:pt idx="386048">
                  <c:v>46580.15</c:v>
                </c:pt>
                <c:pt idx="386049">
                  <c:v>47396.78</c:v>
                </c:pt>
                <c:pt idx="386050">
                  <c:v>48050.32</c:v>
                </c:pt>
                <c:pt idx="386051">
                  <c:v>50605.96</c:v>
                </c:pt>
                <c:pt idx="386052">
                  <c:v>52842.16</c:v>
                </c:pt>
                <c:pt idx="386053">
                  <c:v>49747.62</c:v>
                </c:pt>
                <c:pt idx="386054">
                  <c:v>56292.7</c:v>
                </c:pt>
                <c:pt idx="386055">
                  <c:v>51613.45</c:v>
                </c:pt>
                <c:pt idx="386056">
                  <c:v>54750.7</c:v>
                </c:pt>
                <c:pt idx="386057">
                  <c:v>54171.25</c:v>
                </c:pt>
                <c:pt idx="386058">
                  <c:v>51513.95</c:v>
                </c:pt>
                <c:pt idx="386059">
                  <c:v>50785.55</c:v>
                </c:pt>
                <c:pt idx="386060">
                  <c:v>51400.45</c:v>
                </c:pt>
                <c:pt idx="386061">
                  <c:v>51127.18</c:v>
                </c:pt>
                <c:pt idx="386062">
                  <c:v>51009.95</c:v>
                </c:pt>
                <c:pt idx="386063">
                  <c:v>49560.22</c:v>
                </c:pt>
                <c:pt idx="386064">
                  <c:v>50368.54</c:v>
                </c:pt>
                <c:pt idx="386065">
                  <c:v>51535.81</c:v>
                </c:pt>
                <c:pt idx="386066">
                  <c:v>48436.79</c:v>
                </c:pt>
                <c:pt idx="386067">
                  <c:v>50406.21</c:v>
                </c:pt>
                <c:pt idx="386068">
                  <c:v>47244.25</c:v>
                </c:pt>
                <c:pt idx="386069">
                  <c:v>52033.37</c:v>
                </c:pt>
                <c:pt idx="386070">
                  <c:v>50032.43</c:v>
                </c:pt>
                <c:pt idx="386071">
                  <c:v>52695.77</c:v>
                </c:pt>
                <c:pt idx="386072">
                  <c:v>58247.76</c:v>
                </c:pt>
                <c:pt idx="386073">
                  <c:v>51338.44</c:v>
                </c:pt>
                <c:pt idx="386074">
                  <c:v>57415.62</c:v>
                </c:pt>
                <c:pt idx="386075">
                  <c:v>52972.32</c:v>
                </c:pt>
                <c:pt idx="386076">
                  <c:v>54568.83</c:v>
                </c:pt>
                <c:pt idx="386077">
                  <c:v>54175.88</c:v>
                </c:pt>
                <c:pt idx="386078">
                  <c:v>56343.37</c:v>
                </c:pt>
                <c:pt idx="386079">
                  <c:v>52606.95</c:v>
                </c:pt>
                <c:pt idx="386080">
                  <c:v>58672.39</c:v>
                </c:pt>
                <c:pt idx="386081">
                  <c:v>53159.15</c:v>
                </c:pt>
                <c:pt idx="386082">
                  <c:v>59681.26</c:v>
                </c:pt>
                <c:pt idx="386083">
                  <c:v>56024</c:v>
                </c:pt>
                <c:pt idx="386084">
                  <c:v>53950.49</c:v>
                </c:pt>
                <c:pt idx="386085">
                  <c:v>57078.400000000001</c:v>
                </c:pt>
                <c:pt idx="386086">
                  <c:v>56106.99</c:v>
                </c:pt>
                <c:pt idx="386087">
                  <c:v>55080.42</c:v>
                </c:pt>
                <c:pt idx="386088">
                  <c:v>54964.88</c:v>
                </c:pt>
                <c:pt idx="386089">
                  <c:v>54873.79</c:v>
                </c:pt>
                <c:pt idx="386090">
                  <c:v>51536.28</c:v>
                </c:pt>
                <c:pt idx="386091">
                  <c:v>58815.76</c:v>
                </c:pt>
                <c:pt idx="386092">
                  <c:v>52537.32</c:v>
                </c:pt>
                <c:pt idx="386093">
                  <c:v>55858.31</c:v>
                </c:pt>
                <c:pt idx="386094">
                  <c:v>51606.03</c:v>
                </c:pt>
                <c:pt idx="386095">
                  <c:v>54975.15</c:v>
                </c:pt>
                <c:pt idx="386096">
                  <c:v>53984.79</c:v>
                </c:pt>
                <c:pt idx="386097">
                  <c:v>52662.39</c:v>
                </c:pt>
                <c:pt idx="386098">
                  <c:v>52990.28</c:v>
                </c:pt>
                <c:pt idx="386099">
                  <c:v>55925.52</c:v>
                </c:pt>
                <c:pt idx="386100">
                  <c:v>52519.07</c:v>
                </c:pt>
                <c:pt idx="386101">
                  <c:v>51703.68</c:v>
                </c:pt>
                <c:pt idx="386102">
                  <c:v>52778.94</c:v>
                </c:pt>
                <c:pt idx="386103">
                  <c:v>52831.82</c:v>
                </c:pt>
                <c:pt idx="386104">
                  <c:v>57621.59</c:v>
                </c:pt>
                <c:pt idx="386105">
                  <c:v>53591.12</c:v>
                </c:pt>
                <c:pt idx="386106">
                  <c:v>55702.95</c:v>
                </c:pt>
                <c:pt idx="386107">
                  <c:v>55168.15</c:v>
                </c:pt>
                <c:pt idx="386108">
                  <c:v>55671.3</c:v>
                </c:pt>
                <c:pt idx="386109">
                  <c:v>53523.39</c:v>
                </c:pt>
                <c:pt idx="386110">
                  <c:v>57082.97</c:v>
                </c:pt>
                <c:pt idx="386111">
                  <c:v>55459.87</c:v>
                </c:pt>
                <c:pt idx="386112">
                  <c:v>53165.3</c:v>
                </c:pt>
                <c:pt idx="386113">
                  <c:v>55472.87</c:v>
                </c:pt>
                <c:pt idx="386114">
                  <c:v>52866.82</c:v>
                </c:pt>
                <c:pt idx="386115">
                  <c:v>50810.16</c:v>
                </c:pt>
                <c:pt idx="386116">
                  <c:v>52408.07</c:v>
                </c:pt>
                <c:pt idx="386117">
                  <c:v>53253.24</c:v>
                </c:pt>
                <c:pt idx="386118">
                  <c:v>55049.3</c:v>
                </c:pt>
                <c:pt idx="386119">
                  <c:v>52910.47</c:v>
                </c:pt>
                <c:pt idx="386120">
                  <c:v>53911.44</c:v>
                </c:pt>
                <c:pt idx="386121">
                  <c:v>52204.42</c:v>
                </c:pt>
                <c:pt idx="386122">
                  <c:v>55622.9</c:v>
                </c:pt>
                <c:pt idx="386123">
                  <c:v>55791.75</c:v>
                </c:pt>
                <c:pt idx="386124">
                  <c:v>66069.679999999993</c:v>
                </c:pt>
                <c:pt idx="386125">
                  <c:v>50840.75</c:v>
                </c:pt>
                <c:pt idx="386126">
                  <c:v>61944.59</c:v>
                </c:pt>
                <c:pt idx="386127">
                  <c:v>59084.07</c:v>
                </c:pt>
                <c:pt idx="386128">
                  <c:v>55963.27</c:v>
                </c:pt>
                <c:pt idx="386129">
                  <c:v>55733.18</c:v>
                </c:pt>
                <c:pt idx="386130">
                  <c:v>58724.23</c:v>
                </c:pt>
                <c:pt idx="386131">
                  <c:v>58574.33</c:v>
                </c:pt>
                <c:pt idx="386132">
                  <c:v>59984.75</c:v>
                </c:pt>
                <c:pt idx="386133">
                  <c:v>58648.41</c:v>
                </c:pt>
                <c:pt idx="386134">
                  <c:v>60964.63</c:v>
                </c:pt>
                <c:pt idx="386135">
                  <c:v>61157.9</c:v>
                </c:pt>
                <c:pt idx="386136">
                  <c:v>56001.55</c:v>
                </c:pt>
                <c:pt idx="386137">
                  <c:v>57661.14</c:v>
                </c:pt>
                <c:pt idx="386138">
                  <c:v>58176.42</c:v>
                </c:pt>
                <c:pt idx="386139">
                  <c:v>62066.14</c:v>
                </c:pt>
                <c:pt idx="386140">
                  <c:v>57699.3</c:v>
                </c:pt>
                <c:pt idx="386141">
                  <c:v>55740.17</c:v>
                </c:pt>
                <c:pt idx="386142">
                  <c:v>56473.83</c:v>
                </c:pt>
                <c:pt idx="386143">
                  <c:v>58241.65</c:v>
                </c:pt>
                <c:pt idx="386144">
                  <c:v>56473.65</c:v>
                </c:pt>
                <c:pt idx="386145">
                  <c:v>55752.1</c:v>
                </c:pt>
                <c:pt idx="386146">
                  <c:v>59046.559999999998</c:v>
                </c:pt>
                <c:pt idx="386147">
                  <c:v>57312</c:v>
                </c:pt>
                <c:pt idx="386148">
                  <c:v>62569.02</c:v>
                </c:pt>
                <c:pt idx="386149">
                  <c:v>56323.17</c:v>
                </c:pt>
                <c:pt idx="386150">
                  <c:v>59933.43</c:v>
                </c:pt>
                <c:pt idx="386151">
                  <c:v>56215.82</c:v>
                </c:pt>
                <c:pt idx="386152">
                  <c:v>59121.49</c:v>
                </c:pt>
                <c:pt idx="386153">
                  <c:v>56206.01</c:v>
                </c:pt>
                <c:pt idx="386154">
                  <c:v>56958.48</c:v>
                </c:pt>
                <c:pt idx="386155">
                  <c:v>56417.88</c:v>
                </c:pt>
                <c:pt idx="386156">
                  <c:v>59830.400000000001</c:v>
                </c:pt>
                <c:pt idx="386157">
                  <c:v>62548.29</c:v>
                </c:pt>
                <c:pt idx="386158">
                  <c:v>65827.990000000005</c:v>
                </c:pt>
                <c:pt idx="386159">
                  <c:v>64456.77</c:v>
                </c:pt>
                <c:pt idx="386160">
                  <c:v>61320.13</c:v>
                </c:pt>
                <c:pt idx="386161">
                  <c:v>64811.85</c:v>
                </c:pt>
                <c:pt idx="386162">
                  <c:v>60784.12</c:v>
                </c:pt>
                <c:pt idx="386163">
                  <c:v>62137.53</c:v>
                </c:pt>
                <c:pt idx="386164">
                  <c:v>60839.99</c:v>
                </c:pt>
                <c:pt idx="386165">
                  <c:v>61917.7</c:v>
                </c:pt>
                <c:pt idx="386166">
                  <c:v>65366.36</c:v>
                </c:pt>
                <c:pt idx="386167">
                  <c:v>58983.61</c:v>
                </c:pt>
                <c:pt idx="386168">
                  <c:v>58540.86</c:v>
                </c:pt>
                <c:pt idx="386169">
                  <c:v>602.85</c:v>
                </c:pt>
                <c:pt idx="386170">
                  <c:v>484.16</c:v>
                </c:pt>
                <c:pt idx="386171">
                  <c:v>277.14</c:v>
                </c:pt>
                <c:pt idx="386172">
                  <c:v>449.6</c:v>
                </c:pt>
                <c:pt idx="386173">
                  <c:v>346.29</c:v>
                </c:pt>
                <c:pt idx="386174">
                  <c:v>336.02</c:v>
                </c:pt>
                <c:pt idx="386175">
                  <c:v>394.63</c:v>
                </c:pt>
                <c:pt idx="386176">
                  <c:v>282.58999999999997</c:v>
                </c:pt>
                <c:pt idx="386177">
                  <c:v>441.11</c:v>
                </c:pt>
                <c:pt idx="386178">
                  <c:v>747.22</c:v>
                </c:pt>
                <c:pt idx="386179">
                  <c:v>1060.32</c:v>
                </c:pt>
                <c:pt idx="386180">
                  <c:v>502.76</c:v>
                </c:pt>
                <c:pt idx="386181">
                  <c:v>320.81</c:v>
                </c:pt>
                <c:pt idx="386182">
                  <c:v>551.05999999999995</c:v>
                </c:pt>
                <c:pt idx="386183">
                  <c:v>487.97</c:v>
                </c:pt>
                <c:pt idx="386184">
                  <c:v>895.88</c:v>
                </c:pt>
                <c:pt idx="386185">
                  <c:v>829.09</c:v>
                </c:pt>
                <c:pt idx="386186">
                  <c:v>626.66</c:v>
                </c:pt>
                <c:pt idx="386187">
                  <c:v>655.4</c:v>
                </c:pt>
                <c:pt idx="386188">
                  <c:v>1349.59</c:v>
                </c:pt>
                <c:pt idx="386189">
                  <c:v>1351.89</c:v>
                </c:pt>
                <c:pt idx="386190">
                  <c:v>876.02</c:v>
                </c:pt>
                <c:pt idx="386191">
                  <c:v>1395.35</c:v>
                </c:pt>
                <c:pt idx="386192">
                  <c:v>864.14</c:v>
                </c:pt>
                <c:pt idx="386193">
                  <c:v>985.26</c:v>
                </c:pt>
                <c:pt idx="386194">
                  <c:v>1242.4000000000001</c:v>
                </c:pt>
                <c:pt idx="386195">
                  <c:v>1668.52</c:v>
                </c:pt>
                <c:pt idx="386196">
                  <c:v>1637.38</c:v>
                </c:pt>
                <c:pt idx="386197">
                  <c:v>2672</c:v>
                </c:pt>
                <c:pt idx="386198">
                  <c:v>3067.71</c:v>
                </c:pt>
                <c:pt idx="386199">
                  <c:v>5120.88</c:v>
                </c:pt>
                <c:pt idx="386200">
                  <c:v>2773</c:v>
                </c:pt>
                <c:pt idx="386201">
                  <c:v>2594</c:v>
                </c:pt>
                <c:pt idx="386202">
                  <c:v>2971.83</c:v>
                </c:pt>
                <c:pt idx="386203">
                  <c:v>2069.48</c:v>
                </c:pt>
                <c:pt idx="386204">
                  <c:v>1512.96</c:v>
                </c:pt>
                <c:pt idx="386205">
                  <c:v>2044.84</c:v>
                </c:pt>
                <c:pt idx="386206">
                  <c:v>3544.12</c:v>
                </c:pt>
                <c:pt idx="386207">
                  <c:v>2208.7199999999998</c:v>
                </c:pt>
                <c:pt idx="386208">
                  <c:v>1554.9</c:v>
                </c:pt>
                <c:pt idx="386209">
                  <c:v>1363.88</c:v>
                </c:pt>
                <c:pt idx="386210">
                  <c:v>2228.16</c:v>
                </c:pt>
                <c:pt idx="386211">
                  <c:v>2803.89</c:v>
                </c:pt>
                <c:pt idx="386212">
                  <c:v>2066.71</c:v>
                </c:pt>
                <c:pt idx="386213">
                  <c:v>2257.25</c:v>
                </c:pt>
                <c:pt idx="386214">
                  <c:v>3081.17</c:v>
                </c:pt>
                <c:pt idx="386215">
                  <c:v>6174.37</c:v>
                </c:pt>
                <c:pt idx="386216">
                  <c:v>1224.6400000000001</c:v>
                </c:pt>
                <c:pt idx="386217">
                  <c:v>745.96</c:v>
                </c:pt>
                <c:pt idx="386218">
                  <c:v>460.47</c:v>
                </c:pt>
                <c:pt idx="386219">
                  <c:v>653.74</c:v>
                </c:pt>
                <c:pt idx="386220">
                  <c:v>621.74</c:v>
                </c:pt>
                <c:pt idx="386221">
                  <c:v>967</c:v>
                </c:pt>
                <c:pt idx="386222">
                  <c:v>771</c:v>
                </c:pt>
                <c:pt idx="386223">
                  <c:v>999.24</c:v>
                </c:pt>
                <c:pt idx="386224">
                  <c:v>650.5</c:v>
                </c:pt>
                <c:pt idx="386225">
                  <c:v>579</c:v>
                </c:pt>
                <c:pt idx="386226">
                  <c:v>739.12</c:v>
                </c:pt>
                <c:pt idx="386227">
                  <c:v>936.38</c:v>
                </c:pt>
                <c:pt idx="386228">
                  <c:v>1002.88</c:v>
                </c:pt>
                <c:pt idx="386229">
                  <c:v>1718.88</c:v>
                </c:pt>
                <c:pt idx="386230">
                  <c:v>1789</c:v>
                </c:pt>
                <c:pt idx="386231">
                  <c:v>1617.5</c:v>
                </c:pt>
                <c:pt idx="386232">
                  <c:v>1937.5</c:v>
                </c:pt>
                <c:pt idx="386233">
                  <c:v>1317.33</c:v>
                </c:pt>
                <c:pt idx="386234">
                  <c:v>834.5</c:v>
                </c:pt>
                <c:pt idx="386235">
                  <c:v>1267.5</c:v>
                </c:pt>
                <c:pt idx="386236">
                  <c:v>1235.83</c:v>
                </c:pt>
                <c:pt idx="386237">
                  <c:v>760</c:v>
                </c:pt>
                <c:pt idx="386238">
                  <c:v>1015.83</c:v>
                </c:pt>
                <c:pt idx="386239">
                  <c:v>615.66999999999996</c:v>
                </c:pt>
                <c:pt idx="386240">
                  <c:v>1500.04</c:v>
                </c:pt>
                <c:pt idx="386241">
                  <c:v>1285.46</c:v>
                </c:pt>
                <c:pt idx="386242">
                  <c:v>985.22</c:v>
                </c:pt>
                <c:pt idx="386243">
                  <c:v>760.96</c:v>
                </c:pt>
                <c:pt idx="386244">
                  <c:v>1358.96</c:v>
                </c:pt>
                <c:pt idx="386245">
                  <c:v>1399.68</c:v>
                </c:pt>
                <c:pt idx="386246">
                  <c:v>1049.83</c:v>
                </c:pt>
                <c:pt idx="386247">
                  <c:v>1703.81</c:v>
                </c:pt>
                <c:pt idx="386248">
                  <c:v>2544.09</c:v>
                </c:pt>
                <c:pt idx="386249">
                  <c:v>3594.69</c:v>
                </c:pt>
                <c:pt idx="386250">
                  <c:v>3394.54</c:v>
                </c:pt>
                <c:pt idx="386251">
                  <c:v>3849.16</c:v>
                </c:pt>
                <c:pt idx="386252">
                  <c:v>4585.92</c:v>
                </c:pt>
                <c:pt idx="386253">
                  <c:v>6867.41</c:v>
                </c:pt>
                <c:pt idx="386254">
                  <c:v>4730.13</c:v>
                </c:pt>
                <c:pt idx="386255">
                  <c:v>4053.94</c:v>
                </c:pt>
                <c:pt idx="386256">
                  <c:v>3800.33</c:v>
                </c:pt>
                <c:pt idx="386257">
                  <c:v>4618.91</c:v>
                </c:pt>
                <c:pt idx="386258">
                  <c:v>2924.23</c:v>
                </c:pt>
                <c:pt idx="386259">
                  <c:v>2268.6999999999998</c:v>
                </c:pt>
                <c:pt idx="386260">
                  <c:v>3478.18</c:v>
                </c:pt>
                <c:pt idx="386261">
                  <c:v>1889.23</c:v>
                </c:pt>
                <c:pt idx="386262">
                  <c:v>3385.22</c:v>
                </c:pt>
                <c:pt idx="386263">
                  <c:v>4092.28</c:v>
                </c:pt>
                <c:pt idx="386264">
                  <c:v>2587.71</c:v>
                </c:pt>
                <c:pt idx="386265">
                  <c:v>3717.99</c:v>
                </c:pt>
                <c:pt idx="386266">
                  <c:v>6436.28</c:v>
                </c:pt>
                <c:pt idx="386267">
                  <c:v>8359.2900000000009</c:v>
                </c:pt>
                <c:pt idx="386268">
                  <c:v>1988.89</c:v>
                </c:pt>
                <c:pt idx="386269">
                  <c:v>750.13</c:v>
                </c:pt>
                <c:pt idx="386270">
                  <c:v>2499.66</c:v>
                </c:pt>
                <c:pt idx="386271">
                  <c:v>678.95</c:v>
                </c:pt>
                <c:pt idx="386272">
                  <c:v>662.12</c:v>
                </c:pt>
                <c:pt idx="386273">
                  <c:v>485.35</c:v>
                </c:pt>
                <c:pt idx="386274">
                  <c:v>379.47</c:v>
                </c:pt>
                <c:pt idx="386275">
                  <c:v>806.08</c:v>
                </c:pt>
                <c:pt idx="386276">
                  <c:v>807.07</c:v>
                </c:pt>
                <c:pt idx="386277">
                  <c:v>532.41</c:v>
                </c:pt>
                <c:pt idx="386278">
                  <c:v>850.25</c:v>
                </c:pt>
                <c:pt idx="386279">
                  <c:v>926</c:v>
                </c:pt>
                <c:pt idx="386280">
                  <c:v>1194</c:v>
                </c:pt>
                <c:pt idx="386281">
                  <c:v>1252.44</c:v>
                </c:pt>
                <c:pt idx="386282">
                  <c:v>2200.13</c:v>
                </c:pt>
                <c:pt idx="386283">
                  <c:v>3126.63</c:v>
                </c:pt>
                <c:pt idx="386284">
                  <c:v>1538.57</c:v>
                </c:pt>
                <c:pt idx="386285">
                  <c:v>1458.26</c:v>
                </c:pt>
                <c:pt idx="386286">
                  <c:v>1664.29</c:v>
                </c:pt>
                <c:pt idx="386287">
                  <c:v>1734.72</c:v>
                </c:pt>
                <c:pt idx="386288">
                  <c:v>1869.11</c:v>
                </c:pt>
                <c:pt idx="386289">
                  <c:v>1280.67</c:v>
                </c:pt>
                <c:pt idx="386290">
                  <c:v>1760.38</c:v>
                </c:pt>
                <c:pt idx="386291">
                  <c:v>1379.96</c:v>
                </c:pt>
                <c:pt idx="386292">
                  <c:v>1348.61</c:v>
                </c:pt>
                <c:pt idx="386293">
                  <c:v>1320.22</c:v>
                </c:pt>
                <c:pt idx="386294">
                  <c:v>1572.96</c:v>
                </c:pt>
                <c:pt idx="386295">
                  <c:v>1298.3900000000001</c:v>
                </c:pt>
                <c:pt idx="386296">
                  <c:v>1261.25</c:v>
                </c:pt>
                <c:pt idx="386297">
                  <c:v>2000.42</c:v>
                </c:pt>
                <c:pt idx="386298">
                  <c:v>1482.21</c:v>
                </c:pt>
                <c:pt idx="386299">
                  <c:v>1706.92</c:v>
                </c:pt>
                <c:pt idx="386300">
                  <c:v>3115.87</c:v>
                </c:pt>
                <c:pt idx="386301">
                  <c:v>3629.12</c:v>
                </c:pt>
                <c:pt idx="386302">
                  <c:v>3735.33</c:v>
                </c:pt>
                <c:pt idx="386303">
                  <c:v>3751.44</c:v>
                </c:pt>
                <c:pt idx="386304">
                  <c:v>4306.1000000000004</c:v>
                </c:pt>
                <c:pt idx="386305">
                  <c:v>5682.49</c:v>
                </c:pt>
                <c:pt idx="386306">
                  <c:v>4062.03</c:v>
                </c:pt>
                <c:pt idx="386307">
                  <c:v>3902.15</c:v>
                </c:pt>
                <c:pt idx="386308">
                  <c:v>4240.97</c:v>
                </c:pt>
                <c:pt idx="386309">
                  <c:v>3027.42</c:v>
                </c:pt>
                <c:pt idx="386310">
                  <c:v>2196.46</c:v>
                </c:pt>
                <c:pt idx="386311">
                  <c:v>2328.29</c:v>
                </c:pt>
                <c:pt idx="386312">
                  <c:v>3741.83</c:v>
                </c:pt>
                <c:pt idx="386313">
                  <c:v>3274.3</c:v>
                </c:pt>
                <c:pt idx="386314">
                  <c:v>4387.32</c:v>
                </c:pt>
                <c:pt idx="386315">
                  <c:v>3692.86</c:v>
                </c:pt>
                <c:pt idx="386316">
                  <c:v>4764.38</c:v>
                </c:pt>
                <c:pt idx="386317">
                  <c:v>5142.8599999999997</c:v>
                </c:pt>
                <c:pt idx="386318">
                  <c:v>4241.5</c:v>
                </c:pt>
                <c:pt idx="386319">
                  <c:v>4234.18</c:v>
                </c:pt>
                <c:pt idx="386320">
                  <c:v>3997.99</c:v>
                </c:pt>
                <c:pt idx="386321">
                  <c:v>4385.5</c:v>
                </c:pt>
                <c:pt idx="386322">
                  <c:v>4274.62</c:v>
                </c:pt>
                <c:pt idx="386323">
                  <c:v>4635.8900000000003</c:v>
                </c:pt>
                <c:pt idx="386324">
                  <c:v>4296.51</c:v>
                </c:pt>
                <c:pt idx="386325">
                  <c:v>4479.3</c:v>
                </c:pt>
                <c:pt idx="386326">
                  <c:v>4004.38</c:v>
                </c:pt>
                <c:pt idx="386327">
                  <c:v>4754.74</c:v>
                </c:pt>
                <c:pt idx="386328">
                  <c:v>4713.8100000000004</c:v>
                </c:pt>
                <c:pt idx="386329">
                  <c:v>4382.8900000000003</c:v>
                </c:pt>
                <c:pt idx="386330">
                  <c:v>4874.66</c:v>
                </c:pt>
                <c:pt idx="386331">
                  <c:v>4697.72</c:v>
                </c:pt>
                <c:pt idx="386332">
                  <c:v>5582.56</c:v>
                </c:pt>
                <c:pt idx="386333">
                  <c:v>4486.54</c:v>
                </c:pt>
                <c:pt idx="386334">
                  <c:v>4428.8</c:v>
                </c:pt>
                <c:pt idx="386335">
                  <c:v>5041.92</c:v>
                </c:pt>
                <c:pt idx="386336">
                  <c:v>4261.05</c:v>
                </c:pt>
                <c:pt idx="386337">
                  <c:v>4452.8999999999996</c:v>
                </c:pt>
                <c:pt idx="386338">
                  <c:v>5307.69</c:v>
                </c:pt>
                <c:pt idx="386339">
                  <c:v>4739.67</c:v>
                </c:pt>
                <c:pt idx="386340">
                  <c:v>6117.57</c:v>
                </c:pt>
                <c:pt idx="386341">
                  <c:v>4446.12</c:v>
                </c:pt>
                <c:pt idx="386342">
                  <c:v>4711.6899999999996</c:v>
                </c:pt>
                <c:pt idx="386343">
                  <c:v>5358.95</c:v>
                </c:pt>
                <c:pt idx="386344">
                  <c:v>4845.4799999999996</c:v>
                </c:pt>
                <c:pt idx="386345">
                  <c:v>4341.6099999999997</c:v>
                </c:pt>
                <c:pt idx="386346">
                  <c:v>6426.47</c:v>
                </c:pt>
                <c:pt idx="386347">
                  <c:v>5132.43</c:v>
                </c:pt>
                <c:pt idx="386348">
                  <c:v>4634.01</c:v>
                </c:pt>
                <c:pt idx="386349">
                  <c:v>5319.23</c:v>
                </c:pt>
                <c:pt idx="386350">
                  <c:v>4071.01</c:v>
                </c:pt>
                <c:pt idx="386351">
                  <c:v>5298.85</c:v>
                </c:pt>
                <c:pt idx="386352">
                  <c:v>4708.53</c:v>
                </c:pt>
                <c:pt idx="386353">
                  <c:v>4851.87</c:v>
                </c:pt>
                <c:pt idx="386354">
                  <c:v>4631.0600000000004</c:v>
                </c:pt>
                <c:pt idx="386355">
                  <c:v>3755.02</c:v>
                </c:pt>
                <c:pt idx="386356">
                  <c:v>4240.82</c:v>
                </c:pt>
                <c:pt idx="386357">
                  <c:v>4349.97</c:v>
                </c:pt>
                <c:pt idx="386358">
                  <c:v>3865.53</c:v>
                </c:pt>
                <c:pt idx="386359">
                  <c:v>3729.26</c:v>
                </c:pt>
                <c:pt idx="386360">
                  <c:v>3492.99</c:v>
                </c:pt>
                <c:pt idx="386361">
                  <c:v>3635.86</c:v>
                </c:pt>
                <c:pt idx="386362">
                  <c:v>3894.7</c:v>
                </c:pt>
                <c:pt idx="386363">
                  <c:v>4662.46</c:v>
                </c:pt>
                <c:pt idx="386364">
                  <c:v>3651.05</c:v>
                </c:pt>
                <c:pt idx="386365">
                  <c:v>3739.94</c:v>
                </c:pt>
                <c:pt idx="386366">
                  <c:v>5581.31</c:v>
                </c:pt>
                <c:pt idx="386367">
                  <c:v>4553.45</c:v>
                </c:pt>
                <c:pt idx="386368">
                  <c:v>6308.95</c:v>
                </c:pt>
                <c:pt idx="386369">
                  <c:v>4957.46</c:v>
                </c:pt>
                <c:pt idx="386370">
                  <c:v>4071.23</c:v>
                </c:pt>
                <c:pt idx="386371">
                  <c:v>5360.06</c:v>
                </c:pt>
                <c:pt idx="386372">
                  <c:v>4930.1400000000003</c:v>
                </c:pt>
                <c:pt idx="386373">
                  <c:v>5214.47</c:v>
                </c:pt>
                <c:pt idx="386374">
                  <c:v>5146.6899999999996</c:v>
                </c:pt>
                <c:pt idx="386375">
                  <c:v>5925.67</c:v>
                </c:pt>
                <c:pt idx="386376">
                  <c:v>5014.99</c:v>
                </c:pt>
                <c:pt idx="386377">
                  <c:v>4843.84</c:v>
                </c:pt>
                <c:pt idx="386378">
                  <c:v>5012.78</c:v>
                </c:pt>
                <c:pt idx="386379">
                  <c:v>4937.4799999999996</c:v>
                </c:pt>
                <c:pt idx="386380">
                  <c:v>5404.74</c:v>
                </c:pt>
                <c:pt idx="386381">
                  <c:v>5100.4399999999996</c:v>
                </c:pt>
                <c:pt idx="386382">
                  <c:v>5005.09</c:v>
                </c:pt>
                <c:pt idx="386383">
                  <c:v>5804.66</c:v>
                </c:pt>
                <c:pt idx="386384">
                  <c:v>5070.1899999999996</c:v>
                </c:pt>
                <c:pt idx="386385">
                  <c:v>4967.72</c:v>
                </c:pt>
                <c:pt idx="386386">
                  <c:v>5453.63</c:v>
                </c:pt>
                <c:pt idx="386387">
                  <c:v>5755.5</c:v>
                </c:pt>
                <c:pt idx="386388">
                  <c:v>5687.35</c:v>
                </c:pt>
                <c:pt idx="386389">
                  <c:v>5468.69</c:v>
                </c:pt>
                <c:pt idx="386390">
                  <c:v>5573.14</c:v>
                </c:pt>
                <c:pt idx="386391">
                  <c:v>5344.68</c:v>
                </c:pt>
                <c:pt idx="386392">
                  <c:v>4965.79</c:v>
                </c:pt>
                <c:pt idx="386393">
                  <c:v>4768.8900000000003</c:v>
                </c:pt>
                <c:pt idx="386394">
                  <c:v>5923.14</c:v>
                </c:pt>
                <c:pt idx="386395">
                  <c:v>5968.02</c:v>
                </c:pt>
                <c:pt idx="386396">
                  <c:v>5303.59</c:v>
                </c:pt>
                <c:pt idx="386397">
                  <c:v>6498.09</c:v>
                </c:pt>
                <c:pt idx="386398">
                  <c:v>4045.65</c:v>
                </c:pt>
                <c:pt idx="386399">
                  <c:v>5621.22</c:v>
                </c:pt>
                <c:pt idx="386400">
                  <c:v>5243.38</c:v>
                </c:pt>
                <c:pt idx="386401">
                  <c:v>6412.68</c:v>
                </c:pt>
                <c:pt idx="386402">
                  <c:v>4901.8</c:v>
                </c:pt>
                <c:pt idx="386403">
                  <c:v>5253.55</c:v>
                </c:pt>
                <c:pt idx="386404">
                  <c:v>4920.07</c:v>
                </c:pt>
                <c:pt idx="386405">
                  <c:v>5247.49</c:v>
                </c:pt>
                <c:pt idx="386406">
                  <c:v>5023.57</c:v>
                </c:pt>
                <c:pt idx="386407">
                  <c:v>4730.8500000000004</c:v>
                </c:pt>
                <c:pt idx="386408">
                  <c:v>3721</c:v>
                </c:pt>
                <c:pt idx="386409">
                  <c:v>5156.6099999999997</c:v>
                </c:pt>
                <c:pt idx="386410">
                  <c:v>5430.16</c:v>
                </c:pt>
                <c:pt idx="386411">
                  <c:v>4879.37</c:v>
                </c:pt>
                <c:pt idx="386412">
                  <c:v>5438.47</c:v>
                </c:pt>
                <c:pt idx="386413">
                  <c:v>5357.29</c:v>
                </c:pt>
                <c:pt idx="386414">
                  <c:v>4788.8599999999997</c:v>
                </c:pt>
                <c:pt idx="386415">
                  <c:v>5131.25</c:v>
                </c:pt>
                <c:pt idx="386416">
                  <c:v>4714.05</c:v>
                </c:pt>
                <c:pt idx="386417">
                  <c:v>4204</c:v>
                </c:pt>
                <c:pt idx="386418">
                  <c:v>5057.47</c:v>
                </c:pt>
                <c:pt idx="386419">
                  <c:v>5884.87</c:v>
                </c:pt>
                <c:pt idx="386420">
                  <c:v>5306.07</c:v>
                </c:pt>
                <c:pt idx="386421">
                  <c:v>5550.75</c:v>
                </c:pt>
                <c:pt idx="386422">
                  <c:v>6398.96</c:v>
                </c:pt>
                <c:pt idx="386423">
                  <c:v>5750.5</c:v>
                </c:pt>
                <c:pt idx="386424">
                  <c:v>4595.3</c:v>
                </c:pt>
                <c:pt idx="386425">
                  <c:v>6062.59</c:v>
                </c:pt>
                <c:pt idx="386426">
                  <c:v>5688.73</c:v>
                </c:pt>
                <c:pt idx="386427">
                  <c:v>5628.43</c:v>
                </c:pt>
                <c:pt idx="386428">
                  <c:v>5710.41</c:v>
                </c:pt>
                <c:pt idx="386429">
                  <c:v>5582.91</c:v>
                </c:pt>
                <c:pt idx="386430">
                  <c:v>5262.39</c:v>
                </c:pt>
                <c:pt idx="386431">
                  <c:v>5378.12</c:v>
                </c:pt>
                <c:pt idx="386432">
                  <c:v>6321.92</c:v>
                </c:pt>
                <c:pt idx="386433">
                  <c:v>5637.69</c:v>
                </c:pt>
                <c:pt idx="386434">
                  <c:v>6528.86</c:v>
                </c:pt>
                <c:pt idx="386435">
                  <c:v>5637.92</c:v>
                </c:pt>
                <c:pt idx="386436">
                  <c:v>6728.25</c:v>
                </c:pt>
                <c:pt idx="386437">
                  <c:v>5176.04</c:v>
                </c:pt>
                <c:pt idx="386438">
                  <c:v>5725.16</c:v>
                </c:pt>
                <c:pt idx="386439">
                  <c:v>6048.31</c:v>
                </c:pt>
                <c:pt idx="386440">
                  <c:v>5671.19</c:v>
                </c:pt>
                <c:pt idx="386441">
                  <c:v>5536.48</c:v>
                </c:pt>
                <c:pt idx="386442">
                  <c:v>5503.97</c:v>
                </c:pt>
                <c:pt idx="386443">
                  <c:v>6434.78</c:v>
                </c:pt>
                <c:pt idx="386444">
                  <c:v>5945.19</c:v>
                </c:pt>
                <c:pt idx="386445">
                  <c:v>6668.07</c:v>
                </c:pt>
                <c:pt idx="386446">
                  <c:v>5625.06</c:v>
                </c:pt>
                <c:pt idx="386447">
                  <c:v>6313.06</c:v>
                </c:pt>
                <c:pt idx="386448">
                  <c:v>6097.45</c:v>
                </c:pt>
                <c:pt idx="386449">
                  <c:v>6097.39</c:v>
                </c:pt>
                <c:pt idx="386450">
                  <c:v>5733.53</c:v>
                </c:pt>
                <c:pt idx="386451">
                  <c:v>6784.05</c:v>
                </c:pt>
                <c:pt idx="386452">
                  <c:v>5566.7</c:v>
                </c:pt>
                <c:pt idx="386453">
                  <c:v>5594.21</c:v>
                </c:pt>
                <c:pt idx="386454">
                  <c:v>5535.55</c:v>
                </c:pt>
                <c:pt idx="386455">
                  <c:v>4250.74</c:v>
                </c:pt>
                <c:pt idx="386456">
                  <c:v>4355.3900000000003</c:v>
                </c:pt>
                <c:pt idx="386457">
                  <c:v>3583.93</c:v>
                </c:pt>
                <c:pt idx="386458">
                  <c:v>3852.91</c:v>
                </c:pt>
                <c:pt idx="386459">
                  <c:v>4094.28</c:v>
                </c:pt>
                <c:pt idx="386460">
                  <c:v>4123.8</c:v>
                </c:pt>
                <c:pt idx="386461">
                  <c:v>3810.68</c:v>
                </c:pt>
                <c:pt idx="386462">
                  <c:v>3275.75</c:v>
                </c:pt>
                <c:pt idx="386463">
                  <c:v>5254.03</c:v>
                </c:pt>
                <c:pt idx="386464">
                  <c:v>4379.54</c:v>
                </c:pt>
                <c:pt idx="386465">
                  <c:v>4337.4399999999996</c:v>
                </c:pt>
                <c:pt idx="386466">
                  <c:v>3745.28</c:v>
                </c:pt>
                <c:pt idx="386467">
                  <c:v>4029.16</c:v>
                </c:pt>
                <c:pt idx="386468">
                  <c:v>5047.75</c:v>
                </c:pt>
                <c:pt idx="386469">
                  <c:v>4137.7</c:v>
                </c:pt>
                <c:pt idx="386470">
                  <c:v>4769.88</c:v>
                </c:pt>
                <c:pt idx="386471">
                  <c:v>3958.4</c:v>
                </c:pt>
                <c:pt idx="386472">
                  <c:v>3754.55</c:v>
                </c:pt>
                <c:pt idx="386473">
                  <c:v>4306.55</c:v>
                </c:pt>
                <c:pt idx="386474">
                  <c:v>4292.88</c:v>
                </c:pt>
                <c:pt idx="386475">
                  <c:v>3952.05</c:v>
                </c:pt>
                <c:pt idx="386476">
                  <c:v>4302.1499999999996</c:v>
                </c:pt>
                <c:pt idx="386477">
                  <c:v>2961.47</c:v>
                </c:pt>
                <c:pt idx="386478">
                  <c:v>4523.0600000000004</c:v>
                </c:pt>
                <c:pt idx="386479">
                  <c:v>4426.0600000000004</c:v>
                </c:pt>
                <c:pt idx="386480">
                  <c:v>4056.96</c:v>
                </c:pt>
                <c:pt idx="386481">
                  <c:v>4049.67</c:v>
                </c:pt>
                <c:pt idx="386482">
                  <c:v>4283.53</c:v>
                </c:pt>
                <c:pt idx="386483">
                  <c:v>3899.36</c:v>
                </c:pt>
                <c:pt idx="386484">
                  <c:v>3641.58</c:v>
                </c:pt>
                <c:pt idx="386485">
                  <c:v>4393.76</c:v>
                </c:pt>
                <c:pt idx="386486">
                  <c:v>3808.25</c:v>
                </c:pt>
                <c:pt idx="386487">
                  <c:v>4450.59</c:v>
                </c:pt>
                <c:pt idx="386488">
                  <c:v>4217.3100000000004</c:v>
                </c:pt>
                <c:pt idx="386489">
                  <c:v>4365.78</c:v>
                </c:pt>
                <c:pt idx="386490">
                  <c:v>4524.58</c:v>
                </c:pt>
                <c:pt idx="386491">
                  <c:v>4371.66</c:v>
                </c:pt>
                <c:pt idx="386492">
                  <c:v>4902.0600000000004</c:v>
                </c:pt>
                <c:pt idx="386493">
                  <c:v>5102.67</c:v>
                </c:pt>
                <c:pt idx="386494">
                  <c:v>4404.92</c:v>
                </c:pt>
                <c:pt idx="386495">
                  <c:v>4655.34</c:v>
                </c:pt>
                <c:pt idx="386496">
                  <c:v>4139.3999999999996</c:v>
                </c:pt>
                <c:pt idx="386497">
                  <c:v>10951.22</c:v>
                </c:pt>
                <c:pt idx="386498">
                  <c:v>6059.84</c:v>
                </c:pt>
                <c:pt idx="386499">
                  <c:v>6974.44</c:v>
                </c:pt>
                <c:pt idx="386500">
                  <c:v>7929.11</c:v>
                </c:pt>
                <c:pt idx="386501">
                  <c:v>12050.84</c:v>
                </c:pt>
                <c:pt idx="386502">
                  <c:v>3748.01</c:v>
                </c:pt>
                <c:pt idx="386503">
                  <c:v>3770.83</c:v>
                </c:pt>
                <c:pt idx="386504">
                  <c:v>3280.9</c:v>
                </c:pt>
                <c:pt idx="386505">
                  <c:v>3907.95</c:v>
                </c:pt>
                <c:pt idx="386506">
                  <c:v>4203.93</c:v>
                </c:pt>
                <c:pt idx="386507">
                  <c:v>4265.68</c:v>
                </c:pt>
                <c:pt idx="386508">
                  <c:v>3970.46</c:v>
                </c:pt>
                <c:pt idx="386509">
                  <c:v>4146.12</c:v>
                </c:pt>
                <c:pt idx="386510">
                  <c:v>3433.29</c:v>
                </c:pt>
                <c:pt idx="386511">
                  <c:v>4059.14</c:v>
                </c:pt>
                <c:pt idx="386512">
                  <c:v>3848.31</c:v>
                </c:pt>
                <c:pt idx="386513">
                  <c:v>3341.19</c:v>
                </c:pt>
                <c:pt idx="386514">
                  <c:v>3438.64</c:v>
                </c:pt>
                <c:pt idx="386515">
                  <c:v>4180.3900000000003</c:v>
                </c:pt>
                <c:pt idx="386516">
                  <c:v>3970.75</c:v>
                </c:pt>
                <c:pt idx="386517">
                  <c:v>4417.84</c:v>
                </c:pt>
                <c:pt idx="386518">
                  <c:v>4180.5</c:v>
                </c:pt>
                <c:pt idx="386519">
                  <c:v>4606.37</c:v>
                </c:pt>
                <c:pt idx="386520">
                  <c:v>4577.37</c:v>
                </c:pt>
                <c:pt idx="386521">
                  <c:v>4471.45</c:v>
                </c:pt>
                <c:pt idx="386522">
                  <c:v>4722.93</c:v>
                </c:pt>
                <c:pt idx="386523">
                  <c:v>3647.51</c:v>
                </c:pt>
                <c:pt idx="386524">
                  <c:v>3724.54</c:v>
                </c:pt>
                <c:pt idx="386525">
                  <c:v>3500.21</c:v>
                </c:pt>
                <c:pt idx="386526">
                  <c:v>3271.9</c:v>
                </c:pt>
                <c:pt idx="386527">
                  <c:v>3747.65</c:v>
                </c:pt>
                <c:pt idx="386528">
                  <c:v>3067.39</c:v>
                </c:pt>
                <c:pt idx="386529">
                  <c:v>3529.24</c:v>
                </c:pt>
                <c:pt idx="386530">
                  <c:v>4114.07</c:v>
                </c:pt>
                <c:pt idx="386531">
                  <c:v>3964.38</c:v>
                </c:pt>
                <c:pt idx="386532">
                  <c:v>3965.35</c:v>
                </c:pt>
                <c:pt idx="386533">
                  <c:v>4574.5200000000004</c:v>
                </c:pt>
                <c:pt idx="386534">
                  <c:v>3672.16</c:v>
                </c:pt>
                <c:pt idx="386535">
                  <c:v>3762.67</c:v>
                </c:pt>
                <c:pt idx="386536">
                  <c:v>3373.19</c:v>
                </c:pt>
                <c:pt idx="386537">
                  <c:v>3911.28</c:v>
                </c:pt>
                <c:pt idx="386538">
                  <c:v>4418.8500000000004</c:v>
                </c:pt>
                <c:pt idx="386539">
                  <c:v>5200.1499999999996</c:v>
                </c:pt>
                <c:pt idx="386540">
                  <c:v>4669.8900000000003</c:v>
                </c:pt>
                <c:pt idx="386541">
                  <c:v>5165.01</c:v>
                </c:pt>
                <c:pt idx="386542">
                  <c:v>4208.3500000000004</c:v>
                </c:pt>
                <c:pt idx="386543">
                  <c:v>4284.07</c:v>
                </c:pt>
                <c:pt idx="386544">
                  <c:v>4992.1899999999996</c:v>
                </c:pt>
                <c:pt idx="386545">
                  <c:v>6226.22</c:v>
                </c:pt>
                <c:pt idx="386546">
                  <c:v>4805.08</c:v>
                </c:pt>
                <c:pt idx="386547">
                  <c:v>4879.7</c:v>
                </c:pt>
                <c:pt idx="386548">
                  <c:v>5619.93</c:v>
                </c:pt>
                <c:pt idx="386549">
                  <c:v>7971.75</c:v>
                </c:pt>
                <c:pt idx="386550">
                  <c:v>6512.91</c:v>
                </c:pt>
                <c:pt idx="386551">
                  <c:v>7284.77</c:v>
                </c:pt>
                <c:pt idx="386552">
                  <c:v>9559.42</c:v>
                </c:pt>
                <c:pt idx="386553">
                  <c:v>12941.59</c:v>
                </c:pt>
                <c:pt idx="386554">
                  <c:v>3904.37</c:v>
                </c:pt>
                <c:pt idx="386555">
                  <c:v>4304.43</c:v>
                </c:pt>
                <c:pt idx="386556">
                  <c:v>3892.73</c:v>
                </c:pt>
                <c:pt idx="386557">
                  <c:v>4241.82</c:v>
                </c:pt>
                <c:pt idx="386558">
                  <c:v>4156.93</c:v>
                </c:pt>
                <c:pt idx="386559">
                  <c:v>4088.4</c:v>
                </c:pt>
                <c:pt idx="386560">
                  <c:v>4852.53</c:v>
                </c:pt>
                <c:pt idx="386561">
                  <c:v>4967.24</c:v>
                </c:pt>
                <c:pt idx="386562">
                  <c:v>4209.0600000000004</c:v>
                </c:pt>
                <c:pt idx="386563">
                  <c:v>4388.91</c:v>
                </c:pt>
                <c:pt idx="386564">
                  <c:v>3985.05</c:v>
                </c:pt>
                <c:pt idx="386565">
                  <c:v>3715.86</c:v>
                </c:pt>
                <c:pt idx="386566">
                  <c:v>3858.45</c:v>
                </c:pt>
                <c:pt idx="386567">
                  <c:v>4169.6499999999996</c:v>
                </c:pt>
                <c:pt idx="386568">
                  <c:v>4843.2299999999996</c:v>
                </c:pt>
                <c:pt idx="386569">
                  <c:v>4739.7</c:v>
                </c:pt>
                <c:pt idx="386570">
                  <c:v>3973.79</c:v>
                </c:pt>
                <c:pt idx="386571">
                  <c:v>3457.24</c:v>
                </c:pt>
                <c:pt idx="386572">
                  <c:v>4653.75</c:v>
                </c:pt>
                <c:pt idx="386573">
                  <c:v>5316.98</c:v>
                </c:pt>
                <c:pt idx="386574">
                  <c:v>3974.96</c:v>
                </c:pt>
                <c:pt idx="386575">
                  <c:v>4723.3599999999997</c:v>
                </c:pt>
                <c:pt idx="386576">
                  <c:v>4632.57</c:v>
                </c:pt>
                <c:pt idx="386577">
                  <c:v>4829.3900000000003</c:v>
                </c:pt>
                <c:pt idx="386578">
                  <c:v>4383.76</c:v>
                </c:pt>
                <c:pt idx="386579">
                  <c:v>4732.03</c:v>
                </c:pt>
                <c:pt idx="386580">
                  <c:v>3770.04</c:v>
                </c:pt>
                <c:pt idx="386581">
                  <c:v>4454.63</c:v>
                </c:pt>
                <c:pt idx="386582">
                  <c:v>4686.1400000000003</c:v>
                </c:pt>
                <c:pt idx="386583">
                  <c:v>4219.03</c:v>
                </c:pt>
                <c:pt idx="386584">
                  <c:v>4190.99</c:v>
                </c:pt>
                <c:pt idx="386585">
                  <c:v>4651.2</c:v>
                </c:pt>
                <c:pt idx="386586">
                  <c:v>4598.71</c:v>
                </c:pt>
                <c:pt idx="386587">
                  <c:v>4558.96</c:v>
                </c:pt>
                <c:pt idx="386588">
                  <c:v>4388.1400000000003</c:v>
                </c:pt>
                <c:pt idx="386589">
                  <c:v>5069.2</c:v>
                </c:pt>
                <c:pt idx="386590">
                  <c:v>5010.59</c:v>
                </c:pt>
                <c:pt idx="386591">
                  <c:v>4698.93</c:v>
                </c:pt>
                <c:pt idx="386592">
                  <c:v>4256.41</c:v>
                </c:pt>
                <c:pt idx="386593">
                  <c:v>5073.87</c:v>
                </c:pt>
                <c:pt idx="386594">
                  <c:v>5875.47</c:v>
                </c:pt>
                <c:pt idx="386595">
                  <c:v>5734.2</c:v>
                </c:pt>
                <c:pt idx="386596">
                  <c:v>5646.18</c:v>
                </c:pt>
                <c:pt idx="386597">
                  <c:v>6264.97</c:v>
                </c:pt>
                <c:pt idx="386598">
                  <c:v>10.97</c:v>
                </c:pt>
                <c:pt idx="386599">
                  <c:v>30.35</c:v>
                </c:pt>
                <c:pt idx="386600">
                  <c:v>36.380000000000003</c:v>
                </c:pt>
                <c:pt idx="386601">
                  <c:v>53.29</c:v>
                </c:pt>
                <c:pt idx="386602">
                  <c:v>17.440000000000001</c:v>
                </c:pt>
                <c:pt idx="386603">
                  <c:v>10.94</c:v>
                </c:pt>
                <c:pt idx="386604">
                  <c:v>2</c:v>
                </c:pt>
                <c:pt idx="386605">
                  <c:v>19.5</c:v>
                </c:pt>
                <c:pt idx="386606">
                  <c:v>8.9700000000000006</c:v>
                </c:pt>
                <c:pt idx="386607">
                  <c:v>21.91</c:v>
                </c:pt>
                <c:pt idx="386608">
                  <c:v>34.14</c:v>
                </c:pt>
                <c:pt idx="386609">
                  <c:v>3</c:v>
                </c:pt>
                <c:pt idx="386610">
                  <c:v>10.94</c:v>
                </c:pt>
                <c:pt idx="386611">
                  <c:v>41.32</c:v>
                </c:pt>
                <c:pt idx="386612">
                  <c:v>10.94</c:v>
                </c:pt>
                <c:pt idx="386613">
                  <c:v>11.94</c:v>
                </c:pt>
                <c:pt idx="386614">
                  <c:v>11.94</c:v>
                </c:pt>
                <c:pt idx="386615">
                  <c:v>10.94</c:v>
                </c:pt>
                <c:pt idx="386616">
                  <c:v>35.82</c:v>
                </c:pt>
                <c:pt idx="386617">
                  <c:v>44.36</c:v>
                </c:pt>
                <c:pt idx="386618">
                  <c:v>117.68</c:v>
                </c:pt>
                <c:pt idx="386619">
                  <c:v>39.79</c:v>
                </c:pt>
                <c:pt idx="386620">
                  <c:v>2</c:v>
                </c:pt>
                <c:pt idx="386621">
                  <c:v>36.82</c:v>
                </c:pt>
                <c:pt idx="386622">
                  <c:v>17.41</c:v>
                </c:pt>
                <c:pt idx="386623">
                  <c:v>23.88</c:v>
                </c:pt>
                <c:pt idx="386624">
                  <c:v>11.44</c:v>
                </c:pt>
                <c:pt idx="386625">
                  <c:v>16.41</c:v>
                </c:pt>
                <c:pt idx="386626">
                  <c:v>64.67</c:v>
                </c:pt>
                <c:pt idx="386627">
                  <c:v>10.94</c:v>
                </c:pt>
                <c:pt idx="386628">
                  <c:v>5.47</c:v>
                </c:pt>
                <c:pt idx="386629">
                  <c:v>10.94</c:v>
                </c:pt>
                <c:pt idx="386630">
                  <c:v>5.97</c:v>
                </c:pt>
                <c:pt idx="386631">
                  <c:v>5.47</c:v>
                </c:pt>
                <c:pt idx="386632">
                  <c:v>10.94</c:v>
                </c:pt>
                <c:pt idx="386633">
                  <c:v>11.94</c:v>
                </c:pt>
                <c:pt idx="386634">
                  <c:v>5.97</c:v>
                </c:pt>
                <c:pt idx="386635">
                  <c:v>32.82</c:v>
                </c:pt>
                <c:pt idx="386636">
                  <c:v>11.44</c:v>
                </c:pt>
                <c:pt idx="386637">
                  <c:v>10.94</c:v>
                </c:pt>
                <c:pt idx="386638">
                  <c:v>10.94</c:v>
                </c:pt>
                <c:pt idx="386639">
                  <c:v>17.41</c:v>
                </c:pt>
                <c:pt idx="386640">
                  <c:v>11.44</c:v>
                </c:pt>
                <c:pt idx="386641">
                  <c:v>5.97</c:v>
                </c:pt>
                <c:pt idx="386642">
                  <c:v>65.67</c:v>
                </c:pt>
                <c:pt idx="386643">
                  <c:v>44.29</c:v>
                </c:pt>
                <c:pt idx="386644">
                  <c:v>17.91</c:v>
                </c:pt>
                <c:pt idx="386645">
                  <c:v>5.97</c:v>
                </c:pt>
                <c:pt idx="386646">
                  <c:v>11.94</c:v>
                </c:pt>
                <c:pt idx="386647">
                  <c:v>37.32</c:v>
                </c:pt>
                <c:pt idx="386648">
                  <c:v>35.82</c:v>
                </c:pt>
                <c:pt idx="386649">
                  <c:v>11.94</c:v>
                </c:pt>
                <c:pt idx="386650">
                  <c:v>5.97</c:v>
                </c:pt>
                <c:pt idx="386651">
                  <c:v>17.91</c:v>
                </c:pt>
                <c:pt idx="386652">
                  <c:v>31.88</c:v>
                </c:pt>
                <c:pt idx="386653">
                  <c:v>35.82</c:v>
                </c:pt>
                <c:pt idx="386654">
                  <c:v>51.79</c:v>
                </c:pt>
                <c:pt idx="386655">
                  <c:v>11.94</c:v>
                </c:pt>
                <c:pt idx="386656">
                  <c:v>11.94</c:v>
                </c:pt>
                <c:pt idx="386657">
                  <c:v>11.94</c:v>
                </c:pt>
                <c:pt idx="386658">
                  <c:v>11.94</c:v>
                </c:pt>
                <c:pt idx="386659">
                  <c:v>11.94</c:v>
                </c:pt>
                <c:pt idx="386660">
                  <c:v>50.79</c:v>
                </c:pt>
                <c:pt idx="386661">
                  <c:v>41.79</c:v>
                </c:pt>
                <c:pt idx="386662">
                  <c:v>17.91</c:v>
                </c:pt>
                <c:pt idx="386663">
                  <c:v>59.7</c:v>
                </c:pt>
                <c:pt idx="386664">
                  <c:v>32.880000000000003</c:v>
                </c:pt>
                <c:pt idx="386665">
                  <c:v>5.97</c:v>
                </c:pt>
                <c:pt idx="386666">
                  <c:v>29.85</c:v>
                </c:pt>
                <c:pt idx="386667">
                  <c:v>35.82</c:v>
                </c:pt>
                <c:pt idx="386668">
                  <c:v>77.61</c:v>
                </c:pt>
                <c:pt idx="386669">
                  <c:v>14.94</c:v>
                </c:pt>
                <c:pt idx="386670">
                  <c:v>8.9700000000000006</c:v>
                </c:pt>
                <c:pt idx="386671">
                  <c:v>59.7</c:v>
                </c:pt>
                <c:pt idx="386672">
                  <c:v>5.97</c:v>
                </c:pt>
                <c:pt idx="386673">
                  <c:v>59.7</c:v>
                </c:pt>
                <c:pt idx="386674">
                  <c:v>8.9700000000000006</c:v>
                </c:pt>
                <c:pt idx="386675">
                  <c:v>5.97</c:v>
                </c:pt>
                <c:pt idx="386676">
                  <c:v>8.9700000000000006</c:v>
                </c:pt>
                <c:pt idx="386677">
                  <c:v>11.94</c:v>
                </c:pt>
                <c:pt idx="386678">
                  <c:v>20.91</c:v>
                </c:pt>
                <c:pt idx="386679">
                  <c:v>77.61</c:v>
                </c:pt>
                <c:pt idx="386680">
                  <c:v>74.67</c:v>
                </c:pt>
                <c:pt idx="386681">
                  <c:v>5.97</c:v>
                </c:pt>
                <c:pt idx="386682">
                  <c:v>41.82</c:v>
                </c:pt>
                <c:pt idx="386683">
                  <c:v>21923.02</c:v>
                </c:pt>
                <c:pt idx="386684">
                  <c:v>22178.18</c:v>
                </c:pt>
                <c:pt idx="386685">
                  <c:v>21996.5</c:v>
                </c:pt>
                <c:pt idx="386686">
                  <c:v>22054.9</c:v>
                </c:pt>
                <c:pt idx="386687">
                  <c:v>23429.57</c:v>
                </c:pt>
                <c:pt idx="386688">
                  <c:v>23553.53</c:v>
                </c:pt>
                <c:pt idx="386689">
                  <c:v>23065.99</c:v>
                </c:pt>
                <c:pt idx="386690">
                  <c:v>22769.91</c:v>
                </c:pt>
                <c:pt idx="386691">
                  <c:v>24257.119999999999</c:v>
                </c:pt>
                <c:pt idx="386692">
                  <c:v>25198.01</c:v>
                </c:pt>
                <c:pt idx="386693">
                  <c:v>24767.88</c:v>
                </c:pt>
                <c:pt idx="386694">
                  <c:v>24749.89</c:v>
                </c:pt>
                <c:pt idx="386695">
                  <c:v>22733.1</c:v>
                </c:pt>
                <c:pt idx="386696">
                  <c:v>24508.83</c:v>
                </c:pt>
                <c:pt idx="386697">
                  <c:v>24239.439999999999</c:v>
                </c:pt>
                <c:pt idx="386698">
                  <c:v>27443.67</c:v>
                </c:pt>
                <c:pt idx="386699">
                  <c:v>30566.79</c:v>
                </c:pt>
                <c:pt idx="386700">
                  <c:v>33767.72</c:v>
                </c:pt>
                <c:pt idx="386701">
                  <c:v>28873.8</c:v>
                </c:pt>
                <c:pt idx="386702">
                  <c:v>28180.52</c:v>
                </c:pt>
                <c:pt idx="386703">
                  <c:v>29975.54</c:v>
                </c:pt>
                <c:pt idx="386704">
                  <c:v>30223.47</c:v>
                </c:pt>
                <c:pt idx="386705">
                  <c:v>25921.74</c:v>
                </c:pt>
                <c:pt idx="386706">
                  <c:v>27344.63</c:v>
                </c:pt>
                <c:pt idx="386707">
                  <c:v>26791.48</c:v>
                </c:pt>
                <c:pt idx="386708">
                  <c:v>27187.52</c:v>
                </c:pt>
                <c:pt idx="386709">
                  <c:v>27453.11</c:v>
                </c:pt>
                <c:pt idx="386710">
                  <c:v>25470.14</c:v>
                </c:pt>
                <c:pt idx="386711">
                  <c:v>28104.82</c:v>
                </c:pt>
                <c:pt idx="386712">
                  <c:v>24905.21</c:v>
                </c:pt>
                <c:pt idx="386713">
                  <c:v>25333.119999999999</c:v>
                </c:pt>
                <c:pt idx="386714">
                  <c:v>25675.69</c:v>
                </c:pt>
                <c:pt idx="386715">
                  <c:v>23214.26</c:v>
                </c:pt>
                <c:pt idx="386716">
                  <c:v>23772.16</c:v>
                </c:pt>
                <c:pt idx="386717">
                  <c:v>24527.08</c:v>
                </c:pt>
                <c:pt idx="386718">
                  <c:v>24317.45</c:v>
                </c:pt>
                <c:pt idx="386719">
                  <c:v>22490.54</c:v>
                </c:pt>
                <c:pt idx="386720">
                  <c:v>23280.67</c:v>
                </c:pt>
                <c:pt idx="386721">
                  <c:v>23606.73</c:v>
                </c:pt>
                <c:pt idx="386722">
                  <c:v>24741.5</c:v>
                </c:pt>
                <c:pt idx="386723">
                  <c:v>23211.4</c:v>
                </c:pt>
                <c:pt idx="386724">
                  <c:v>23165.41</c:v>
                </c:pt>
                <c:pt idx="386725">
                  <c:v>24871.95</c:v>
                </c:pt>
                <c:pt idx="386726">
                  <c:v>24834.58</c:v>
                </c:pt>
                <c:pt idx="386727">
                  <c:v>27748.06</c:v>
                </c:pt>
                <c:pt idx="386728">
                  <c:v>33536.410000000003</c:v>
                </c:pt>
                <c:pt idx="386729">
                  <c:v>52205.51</c:v>
                </c:pt>
                <c:pt idx="386730">
                  <c:v>25234.38</c:v>
                </c:pt>
                <c:pt idx="386731">
                  <c:v>24458.81</c:v>
                </c:pt>
                <c:pt idx="386732">
                  <c:v>23104.26</c:v>
                </c:pt>
                <c:pt idx="386733">
                  <c:v>24113.53</c:v>
                </c:pt>
                <c:pt idx="386734">
                  <c:v>24154.71</c:v>
                </c:pt>
                <c:pt idx="386735">
                  <c:v>24629.33</c:v>
                </c:pt>
                <c:pt idx="386736">
                  <c:v>24474.41</c:v>
                </c:pt>
                <c:pt idx="386737">
                  <c:v>28459.11</c:v>
                </c:pt>
                <c:pt idx="386738">
                  <c:v>24830.83</c:v>
                </c:pt>
                <c:pt idx="386739">
                  <c:v>29570.47</c:v>
                </c:pt>
                <c:pt idx="386740">
                  <c:v>27544.25</c:v>
                </c:pt>
                <c:pt idx="386741">
                  <c:v>25951.14</c:v>
                </c:pt>
                <c:pt idx="386742">
                  <c:v>28592.240000000002</c:v>
                </c:pt>
                <c:pt idx="386743">
                  <c:v>26414.57</c:v>
                </c:pt>
                <c:pt idx="386744">
                  <c:v>28052.16</c:v>
                </c:pt>
                <c:pt idx="386745">
                  <c:v>27410.6</c:v>
                </c:pt>
                <c:pt idx="386746">
                  <c:v>29293.62</c:v>
                </c:pt>
                <c:pt idx="386747">
                  <c:v>26839.23</c:v>
                </c:pt>
                <c:pt idx="386748">
                  <c:v>30385.4</c:v>
                </c:pt>
                <c:pt idx="386749">
                  <c:v>33632.36</c:v>
                </c:pt>
                <c:pt idx="386750">
                  <c:v>31179.22</c:v>
                </c:pt>
                <c:pt idx="386751">
                  <c:v>31098.6</c:v>
                </c:pt>
                <c:pt idx="386752">
                  <c:v>35032.51</c:v>
                </c:pt>
                <c:pt idx="386753">
                  <c:v>36421.01</c:v>
                </c:pt>
                <c:pt idx="386754">
                  <c:v>33191.18</c:v>
                </c:pt>
                <c:pt idx="386755">
                  <c:v>31124.91</c:v>
                </c:pt>
                <c:pt idx="386756">
                  <c:v>33947.57</c:v>
                </c:pt>
                <c:pt idx="386757">
                  <c:v>32688.86</c:v>
                </c:pt>
                <c:pt idx="386758">
                  <c:v>29453.919999999998</c:v>
                </c:pt>
                <c:pt idx="386759">
                  <c:v>29380.28</c:v>
                </c:pt>
                <c:pt idx="386760">
                  <c:v>30342.720000000001</c:v>
                </c:pt>
                <c:pt idx="386761">
                  <c:v>31192.959999999999</c:v>
                </c:pt>
                <c:pt idx="386762">
                  <c:v>30023.61</c:v>
                </c:pt>
                <c:pt idx="386763">
                  <c:v>29381.8</c:v>
                </c:pt>
                <c:pt idx="386764">
                  <c:v>29174.33</c:v>
                </c:pt>
                <c:pt idx="386765">
                  <c:v>26302.79</c:v>
                </c:pt>
                <c:pt idx="386766">
                  <c:v>25580.16</c:v>
                </c:pt>
                <c:pt idx="386767">
                  <c:v>24126.06</c:v>
                </c:pt>
                <c:pt idx="386768">
                  <c:v>24466.74</c:v>
                </c:pt>
                <c:pt idx="386769">
                  <c:v>24163.09</c:v>
                </c:pt>
                <c:pt idx="386770">
                  <c:v>26687.200000000001</c:v>
                </c:pt>
                <c:pt idx="386771">
                  <c:v>24334.11</c:v>
                </c:pt>
                <c:pt idx="386772">
                  <c:v>24665.57</c:v>
                </c:pt>
                <c:pt idx="386773">
                  <c:v>24788.59</c:v>
                </c:pt>
                <c:pt idx="386774">
                  <c:v>26263.98</c:v>
                </c:pt>
                <c:pt idx="386775">
                  <c:v>26741.83</c:v>
                </c:pt>
                <c:pt idx="386776">
                  <c:v>24087.63</c:v>
                </c:pt>
                <c:pt idx="386777">
                  <c:v>29934.080000000002</c:v>
                </c:pt>
                <c:pt idx="386778">
                  <c:v>27946.04</c:v>
                </c:pt>
                <c:pt idx="386779">
                  <c:v>32718.68</c:v>
                </c:pt>
                <c:pt idx="386780">
                  <c:v>34377.97</c:v>
                </c:pt>
                <c:pt idx="386781">
                  <c:v>48966.19</c:v>
                </c:pt>
                <c:pt idx="386782">
                  <c:v>29600.32</c:v>
                </c:pt>
                <c:pt idx="386783">
                  <c:v>26465.67</c:v>
                </c:pt>
                <c:pt idx="386784">
                  <c:v>24459.98</c:v>
                </c:pt>
                <c:pt idx="386785">
                  <c:v>25685.25</c:v>
                </c:pt>
                <c:pt idx="386786">
                  <c:v>24840.82</c:v>
                </c:pt>
                <c:pt idx="386787">
                  <c:v>25543.46</c:v>
                </c:pt>
                <c:pt idx="386788">
                  <c:v>26108.49</c:v>
                </c:pt>
                <c:pt idx="386789">
                  <c:v>28951.87</c:v>
                </c:pt>
                <c:pt idx="386790">
                  <c:v>27159.48</c:v>
                </c:pt>
                <c:pt idx="386791">
                  <c:v>28774.75</c:v>
                </c:pt>
                <c:pt idx="386792">
                  <c:v>30808.68</c:v>
                </c:pt>
                <c:pt idx="386793">
                  <c:v>28615.06</c:v>
                </c:pt>
                <c:pt idx="386794">
                  <c:v>30318.62</c:v>
                </c:pt>
                <c:pt idx="386795">
                  <c:v>29599.96</c:v>
                </c:pt>
                <c:pt idx="386796">
                  <c:v>34120.78</c:v>
                </c:pt>
                <c:pt idx="386797">
                  <c:v>31151.4</c:v>
                </c:pt>
                <c:pt idx="386798">
                  <c:v>29643.9</c:v>
                </c:pt>
                <c:pt idx="386799">
                  <c:v>30572.67</c:v>
                </c:pt>
                <c:pt idx="386800">
                  <c:v>32887.629999999997</c:v>
                </c:pt>
                <c:pt idx="386801">
                  <c:v>31579.21</c:v>
                </c:pt>
                <c:pt idx="386802">
                  <c:v>30512.59</c:v>
                </c:pt>
                <c:pt idx="386803">
                  <c:v>34296.83</c:v>
                </c:pt>
                <c:pt idx="386804">
                  <c:v>36281.230000000003</c:v>
                </c:pt>
                <c:pt idx="386805">
                  <c:v>37315.07</c:v>
                </c:pt>
                <c:pt idx="386806">
                  <c:v>35930.39</c:v>
                </c:pt>
                <c:pt idx="386807">
                  <c:v>34556.199999999997</c:v>
                </c:pt>
                <c:pt idx="386808">
                  <c:v>35476.199999999997</c:v>
                </c:pt>
                <c:pt idx="386809">
                  <c:v>32968.19</c:v>
                </c:pt>
                <c:pt idx="386810">
                  <c:v>30216.42</c:v>
                </c:pt>
                <c:pt idx="386811">
                  <c:v>32879.51</c:v>
                </c:pt>
                <c:pt idx="386812">
                  <c:v>31322.7</c:v>
                </c:pt>
                <c:pt idx="386813">
                  <c:v>33645.51</c:v>
                </c:pt>
                <c:pt idx="386814">
                  <c:v>32301.87</c:v>
                </c:pt>
                <c:pt idx="386815">
                  <c:v>32186.95</c:v>
                </c:pt>
                <c:pt idx="386816">
                  <c:v>30538.58</c:v>
                </c:pt>
                <c:pt idx="386817">
                  <c:v>28722.05</c:v>
                </c:pt>
                <c:pt idx="386818">
                  <c:v>28597.96</c:v>
                </c:pt>
                <c:pt idx="386819">
                  <c:v>27491.94</c:v>
                </c:pt>
                <c:pt idx="386820">
                  <c:v>26661.74</c:v>
                </c:pt>
                <c:pt idx="386821">
                  <c:v>27414.9</c:v>
                </c:pt>
                <c:pt idx="386822">
                  <c:v>28323.59</c:v>
                </c:pt>
                <c:pt idx="386823">
                  <c:v>27675.919999999998</c:v>
                </c:pt>
                <c:pt idx="386824">
                  <c:v>26406.84</c:v>
                </c:pt>
                <c:pt idx="386825">
                  <c:v>24766.52</c:v>
                </c:pt>
                <c:pt idx="386826">
                  <c:v>70</c:v>
                </c:pt>
                <c:pt idx="386827">
                  <c:v>40</c:v>
                </c:pt>
                <c:pt idx="386828">
                  <c:v>-35</c:v>
                </c:pt>
                <c:pt idx="386829">
                  <c:v>40</c:v>
                </c:pt>
                <c:pt idx="386830">
                  <c:v>133</c:v>
                </c:pt>
                <c:pt idx="386831">
                  <c:v>-25</c:v>
                </c:pt>
                <c:pt idx="386832">
                  <c:v>15</c:v>
                </c:pt>
                <c:pt idx="386833">
                  <c:v>37.86</c:v>
                </c:pt>
                <c:pt idx="386834">
                  <c:v>90</c:v>
                </c:pt>
                <c:pt idx="386835">
                  <c:v>125</c:v>
                </c:pt>
                <c:pt idx="386836">
                  <c:v>15</c:v>
                </c:pt>
                <c:pt idx="386837">
                  <c:v>-15</c:v>
                </c:pt>
                <c:pt idx="386838">
                  <c:v>-41.42</c:v>
                </c:pt>
                <c:pt idx="386839">
                  <c:v>41.42</c:v>
                </c:pt>
                <c:pt idx="386840">
                  <c:v>50.92</c:v>
                </c:pt>
                <c:pt idx="386841">
                  <c:v>20</c:v>
                </c:pt>
                <c:pt idx="386842">
                  <c:v>15</c:v>
                </c:pt>
                <c:pt idx="386843">
                  <c:v>-15</c:v>
                </c:pt>
                <c:pt idx="386844">
                  <c:v>-28.92</c:v>
                </c:pt>
                <c:pt idx="386845">
                  <c:v>-68</c:v>
                </c:pt>
                <c:pt idx="386846">
                  <c:v>15</c:v>
                </c:pt>
                <c:pt idx="386847">
                  <c:v>-279</c:v>
                </c:pt>
                <c:pt idx="386848">
                  <c:v>279</c:v>
                </c:pt>
                <c:pt idx="386849">
                  <c:v>500</c:v>
                </c:pt>
                <c:pt idx="386850">
                  <c:v>139</c:v>
                </c:pt>
                <c:pt idx="386851">
                  <c:v>139</c:v>
                </c:pt>
                <c:pt idx="386852">
                  <c:v>199</c:v>
                </c:pt>
                <c:pt idx="386853">
                  <c:v>414</c:v>
                </c:pt>
                <c:pt idx="386854">
                  <c:v>1144.0999999999999</c:v>
                </c:pt>
                <c:pt idx="386855">
                  <c:v>610</c:v>
                </c:pt>
                <c:pt idx="386856">
                  <c:v>1579</c:v>
                </c:pt>
                <c:pt idx="386857">
                  <c:v>1616</c:v>
                </c:pt>
                <c:pt idx="386858">
                  <c:v>424</c:v>
                </c:pt>
                <c:pt idx="386859">
                  <c:v>915</c:v>
                </c:pt>
                <c:pt idx="386860">
                  <c:v>503</c:v>
                </c:pt>
                <c:pt idx="386861">
                  <c:v>327</c:v>
                </c:pt>
                <c:pt idx="386862">
                  <c:v>391</c:v>
                </c:pt>
                <c:pt idx="386863">
                  <c:v>394</c:v>
                </c:pt>
                <c:pt idx="386864">
                  <c:v>286</c:v>
                </c:pt>
                <c:pt idx="386865">
                  <c:v>806</c:v>
                </c:pt>
                <c:pt idx="386866">
                  <c:v>1415</c:v>
                </c:pt>
                <c:pt idx="386867">
                  <c:v>304</c:v>
                </c:pt>
                <c:pt idx="386868">
                  <c:v>436</c:v>
                </c:pt>
                <c:pt idx="386869">
                  <c:v>257</c:v>
                </c:pt>
                <c:pt idx="386870">
                  <c:v>867</c:v>
                </c:pt>
                <c:pt idx="386871">
                  <c:v>167</c:v>
                </c:pt>
                <c:pt idx="386872">
                  <c:v>443</c:v>
                </c:pt>
                <c:pt idx="386873">
                  <c:v>1559</c:v>
                </c:pt>
                <c:pt idx="386874">
                  <c:v>494</c:v>
                </c:pt>
                <c:pt idx="386875">
                  <c:v>1341</c:v>
                </c:pt>
                <c:pt idx="386876">
                  <c:v>1208</c:v>
                </c:pt>
                <c:pt idx="386877">
                  <c:v>1067</c:v>
                </c:pt>
                <c:pt idx="386878">
                  <c:v>414</c:v>
                </c:pt>
                <c:pt idx="386879">
                  <c:v>2048</c:v>
                </c:pt>
                <c:pt idx="386880">
                  <c:v>2440</c:v>
                </c:pt>
                <c:pt idx="386881">
                  <c:v>2393</c:v>
                </c:pt>
                <c:pt idx="386882">
                  <c:v>603</c:v>
                </c:pt>
                <c:pt idx="386883">
                  <c:v>977</c:v>
                </c:pt>
                <c:pt idx="386884">
                  <c:v>1501</c:v>
                </c:pt>
                <c:pt idx="386885">
                  <c:v>139</c:v>
                </c:pt>
                <c:pt idx="386886">
                  <c:v>3195</c:v>
                </c:pt>
                <c:pt idx="386887">
                  <c:v>1946</c:v>
                </c:pt>
                <c:pt idx="386888">
                  <c:v>2811</c:v>
                </c:pt>
                <c:pt idx="386889">
                  <c:v>3202</c:v>
                </c:pt>
                <c:pt idx="386890">
                  <c:v>2631</c:v>
                </c:pt>
                <c:pt idx="386891">
                  <c:v>1254</c:v>
                </c:pt>
                <c:pt idx="386892">
                  <c:v>1840</c:v>
                </c:pt>
                <c:pt idx="386893">
                  <c:v>808</c:v>
                </c:pt>
                <c:pt idx="386894">
                  <c:v>1345</c:v>
                </c:pt>
                <c:pt idx="386895">
                  <c:v>1534</c:v>
                </c:pt>
                <c:pt idx="386896">
                  <c:v>798</c:v>
                </c:pt>
                <c:pt idx="386897">
                  <c:v>1807</c:v>
                </c:pt>
                <c:pt idx="386898">
                  <c:v>852</c:v>
                </c:pt>
                <c:pt idx="386899">
                  <c:v>915</c:v>
                </c:pt>
                <c:pt idx="386900">
                  <c:v>3182</c:v>
                </c:pt>
                <c:pt idx="386901">
                  <c:v>506</c:v>
                </c:pt>
                <c:pt idx="386902">
                  <c:v>980</c:v>
                </c:pt>
                <c:pt idx="386903">
                  <c:v>1535</c:v>
                </c:pt>
                <c:pt idx="386904">
                  <c:v>1480</c:v>
                </c:pt>
                <c:pt idx="386905">
                  <c:v>1273</c:v>
                </c:pt>
                <c:pt idx="386906">
                  <c:v>613</c:v>
                </c:pt>
                <c:pt idx="386907">
                  <c:v>1057</c:v>
                </c:pt>
                <c:pt idx="386908">
                  <c:v>319</c:v>
                </c:pt>
                <c:pt idx="386909">
                  <c:v>464</c:v>
                </c:pt>
                <c:pt idx="386910">
                  <c:v>1698</c:v>
                </c:pt>
                <c:pt idx="386911">
                  <c:v>917</c:v>
                </c:pt>
                <c:pt idx="386912">
                  <c:v>476</c:v>
                </c:pt>
                <c:pt idx="386913">
                  <c:v>1020</c:v>
                </c:pt>
                <c:pt idx="386914">
                  <c:v>299</c:v>
                </c:pt>
                <c:pt idx="386915">
                  <c:v>2209</c:v>
                </c:pt>
                <c:pt idx="386916">
                  <c:v>1380</c:v>
                </c:pt>
                <c:pt idx="386917">
                  <c:v>526</c:v>
                </c:pt>
                <c:pt idx="386918">
                  <c:v>1043</c:v>
                </c:pt>
                <c:pt idx="386919">
                  <c:v>1938</c:v>
                </c:pt>
                <c:pt idx="386920">
                  <c:v>2635</c:v>
                </c:pt>
                <c:pt idx="386921">
                  <c:v>1729</c:v>
                </c:pt>
                <c:pt idx="386922">
                  <c:v>702</c:v>
                </c:pt>
                <c:pt idx="386923">
                  <c:v>247</c:v>
                </c:pt>
                <c:pt idx="386924">
                  <c:v>1061</c:v>
                </c:pt>
                <c:pt idx="386925">
                  <c:v>1728</c:v>
                </c:pt>
                <c:pt idx="386926">
                  <c:v>2885</c:v>
                </c:pt>
                <c:pt idx="386927">
                  <c:v>1299</c:v>
                </c:pt>
                <c:pt idx="386928">
                  <c:v>299</c:v>
                </c:pt>
                <c:pt idx="386929">
                  <c:v>2971</c:v>
                </c:pt>
                <c:pt idx="386930">
                  <c:v>2777</c:v>
                </c:pt>
                <c:pt idx="386931">
                  <c:v>4437</c:v>
                </c:pt>
                <c:pt idx="386932">
                  <c:v>3074</c:v>
                </c:pt>
                <c:pt idx="386933">
                  <c:v>5228</c:v>
                </c:pt>
                <c:pt idx="386934">
                  <c:v>3096</c:v>
                </c:pt>
                <c:pt idx="386935">
                  <c:v>6669.01</c:v>
                </c:pt>
                <c:pt idx="386936">
                  <c:v>5237.05</c:v>
                </c:pt>
                <c:pt idx="386937">
                  <c:v>3944.83</c:v>
                </c:pt>
                <c:pt idx="386938">
                  <c:v>4390.8900000000003</c:v>
                </c:pt>
                <c:pt idx="386939">
                  <c:v>5278.53</c:v>
                </c:pt>
                <c:pt idx="386940">
                  <c:v>3487.67</c:v>
                </c:pt>
                <c:pt idx="386941">
                  <c:v>6532.56</c:v>
                </c:pt>
                <c:pt idx="386942">
                  <c:v>5508.27</c:v>
                </c:pt>
                <c:pt idx="386943">
                  <c:v>3918.26</c:v>
                </c:pt>
                <c:pt idx="386944">
                  <c:v>5110.46</c:v>
                </c:pt>
                <c:pt idx="386945">
                  <c:v>4604.2299999999996</c:v>
                </c:pt>
                <c:pt idx="386946">
                  <c:v>4186.95</c:v>
                </c:pt>
                <c:pt idx="386947">
                  <c:v>4944.16</c:v>
                </c:pt>
                <c:pt idx="386948">
                  <c:v>4537.6400000000003</c:v>
                </c:pt>
                <c:pt idx="386949">
                  <c:v>4421.4799999999996</c:v>
                </c:pt>
                <c:pt idx="386950">
                  <c:v>4048.88</c:v>
                </c:pt>
                <c:pt idx="386951">
                  <c:v>2713.65</c:v>
                </c:pt>
                <c:pt idx="386952">
                  <c:v>4434.59</c:v>
                </c:pt>
                <c:pt idx="386953">
                  <c:v>4985.62</c:v>
                </c:pt>
                <c:pt idx="386954">
                  <c:v>3916.2</c:v>
                </c:pt>
                <c:pt idx="386955">
                  <c:v>3345.75</c:v>
                </c:pt>
                <c:pt idx="386956">
                  <c:v>6652.23</c:v>
                </c:pt>
                <c:pt idx="386957">
                  <c:v>4758.09</c:v>
                </c:pt>
                <c:pt idx="386958">
                  <c:v>6397.01</c:v>
                </c:pt>
                <c:pt idx="386959">
                  <c:v>4114.63</c:v>
                </c:pt>
                <c:pt idx="386960">
                  <c:v>5528.49</c:v>
                </c:pt>
                <c:pt idx="386961">
                  <c:v>6340.04</c:v>
                </c:pt>
                <c:pt idx="386962">
                  <c:v>6741.78</c:v>
                </c:pt>
                <c:pt idx="386963">
                  <c:v>5816.21</c:v>
                </c:pt>
                <c:pt idx="386964">
                  <c:v>5325.17</c:v>
                </c:pt>
                <c:pt idx="386965">
                  <c:v>6016.22</c:v>
                </c:pt>
                <c:pt idx="386966">
                  <c:v>5752.15</c:v>
                </c:pt>
                <c:pt idx="386967">
                  <c:v>7122.16</c:v>
                </c:pt>
                <c:pt idx="386968">
                  <c:v>6008.23</c:v>
                </c:pt>
                <c:pt idx="386969">
                  <c:v>3579.47</c:v>
                </c:pt>
                <c:pt idx="386970">
                  <c:v>3376.22</c:v>
                </c:pt>
                <c:pt idx="386971">
                  <c:v>4593.8100000000004</c:v>
                </c:pt>
                <c:pt idx="386972">
                  <c:v>5447.11</c:v>
                </c:pt>
                <c:pt idx="386973">
                  <c:v>3220.61</c:v>
                </c:pt>
                <c:pt idx="386974">
                  <c:v>5035.45</c:v>
                </c:pt>
                <c:pt idx="386975">
                  <c:v>5550.56</c:v>
                </c:pt>
                <c:pt idx="386976">
                  <c:v>4207.93</c:v>
                </c:pt>
                <c:pt idx="386977">
                  <c:v>3719.79</c:v>
                </c:pt>
                <c:pt idx="386978">
                  <c:v>2240.61</c:v>
                </c:pt>
                <c:pt idx="386979">
                  <c:v>4775.1499999999996</c:v>
                </c:pt>
                <c:pt idx="386980">
                  <c:v>4873.18</c:v>
                </c:pt>
                <c:pt idx="386981">
                  <c:v>3349.46</c:v>
                </c:pt>
                <c:pt idx="386982">
                  <c:v>4823.2700000000004</c:v>
                </c:pt>
                <c:pt idx="386983">
                  <c:v>4437.7299999999996</c:v>
                </c:pt>
                <c:pt idx="386984">
                  <c:v>4673.57</c:v>
                </c:pt>
                <c:pt idx="386985">
                  <c:v>5445.91</c:v>
                </c:pt>
                <c:pt idx="386986">
                  <c:v>4109.2</c:v>
                </c:pt>
                <c:pt idx="386987">
                  <c:v>6428.76</c:v>
                </c:pt>
                <c:pt idx="386988">
                  <c:v>6628.74</c:v>
                </c:pt>
                <c:pt idx="386989">
                  <c:v>6692.58</c:v>
                </c:pt>
                <c:pt idx="386990">
                  <c:v>9531.86</c:v>
                </c:pt>
                <c:pt idx="386991">
                  <c:v>5544.48</c:v>
                </c:pt>
                <c:pt idx="386992">
                  <c:v>4464.09</c:v>
                </c:pt>
                <c:pt idx="386993">
                  <c:v>5735.39</c:v>
                </c:pt>
                <c:pt idx="386994">
                  <c:v>6920.02</c:v>
                </c:pt>
                <c:pt idx="386995">
                  <c:v>4486.17</c:v>
                </c:pt>
                <c:pt idx="386996">
                  <c:v>5078.3900000000003</c:v>
                </c:pt>
                <c:pt idx="386997">
                  <c:v>3509.57</c:v>
                </c:pt>
                <c:pt idx="386998">
                  <c:v>3975.92</c:v>
                </c:pt>
                <c:pt idx="386999">
                  <c:v>3238.93</c:v>
                </c:pt>
                <c:pt idx="387000">
                  <c:v>4698.88</c:v>
                </c:pt>
                <c:pt idx="387001">
                  <c:v>6190.58</c:v>
                </c:pt>
                <c:pt idx="387002">
                  <c:v>5523.85</c:v>
                </c:pt>
                <c:pt idx="387003">
                  <c:v>4986.63</c:v>
                </c:pt>
                <c:pt idx="387004">
                  <c:v>5161.22</c:v>
                </c:pt>
                <c:pt idx="387005">
                  <c:v>5589.9</c:v>
                </c:pt>
                <c:pt idx="387006">
                  <c:v>2996.36</c:v>
                </c:pt>
                <c:pt idx="387007">
                  <c:v>2716.71</c:v>
                </c:pt>
                <c:pt idx="387008">
                  <c:v>4207.1899999999996</c:v>
                </c:pt>
                <c:pt idx="387009">
                  <c:v>3926.11</c:v>
                </c:pt>
                <c:pt idx="387010">
                  <c:v>6728.88</c:v>
                </c:pt>
                <c:pt idx="387011">
                  <c:v>7649.65</c:v>
                </c:pt>
                <c:pt idx="387012">
                  <c:v>6060.89</c:v>
                </c:pt>
                <c:pt idx="387013">
                  <c:v>8697.4599999999991</c:v>
                </c:pt>
                <c:pt idx="387014">
                  <c:v>6970.04</c:v>
                </c:pt>
                <c:pt idx="387015">
                  <c:v>8971.83</c:v>
                </c:pt>
                <c:pt idx="387016">
                  <c:v>7153.76</c:v>
                </c:pt>
                <c:pt idx="387017">
                  <c:v>6090.07</c:v>
                </c:pt>
                <c:pt idx="387018">
                  <c:v>5146.93</c:v>
                </c:pt>
                <c:pt idx="387019">
                  <c:v>7624.16</c:v>
                </c:pt>
                <c:pt idx="387020">
                  <c:v>5969.79</c:v>
                </c:pt>
                <c:pt idx="387021">
                  <c:v>6845.43</c:v>
                </c:pt>
                <c:pt idx="387022">
                  <c:v>7724.69</c:v>
                </c:pt>
                <c:pt idx="387023">
                  <c:v>3498.47</c:v>
                </c:pt>
                <c:pt idx="387024">
                  <c:v>10326.89</c:v>
                </c:pt>
                <c:pt idx="387025">
                  <c:v>5644.86</c:v>
                </c:pt>
                <c:pt idx="387026">
                  <c:v>4020.23</c:v>
                </c:pt>
                <c:pt idx="387027">
                  <c:v>5831.23</c:v>
                </c:pt>
                <c:pt idx="387028">
                  <c:v>4299.05</c:v>
                </c:pt>
                <c:pt idx="387029">
                  <c:v>6023.37</c:v>
                </c:pt>
                <c:pt idx="387030">
                  <c:v>4229.78</c:v>
                </c:pt>
                <c:pt idx="387031">
                  <c:v>7516.43</c:v>
                </c:pt>
                <c:pt idx="387032">
                  <c:v>5422.39</c:v>
                </c:pt>
                <c:pt idx="387033">
                  <c:v>7144.41</c:v>
                </c:pt>
                <c:pt idx="387034">
                  <c:v>9684.6</c:v>
                </c:pt>
                <c:pt idx="387035">
                  <c:v>9787.7000000000007</c:v>
                </c:pt>
                <c:pt idx="387036">
                  <c:v>7583.03</c:v>
                </c:pt>
                <c:pt idx="387037">
                  <c:v>7033.17</c:v>
                </c:pt>
                <c:pt idx="387038">
                  <c:v>5520.53</c:v>
                </c:pt>
                <c:pt idx="387039">
                  <c:v>5291.56</c:v>
                </c:pt>
                <c:pt idx="387040">
                  <c:v>6114.84</c:v>
                </c:pt>
                <c:pt idx="387041">
                  <c:v>7458.86</c:v>
                </c:pt>
                <c:pt idx="387042">
                  <c:v>8910.91</c:v>
                </c:pt>
                <c:pt idx="387043">
                  <c:v>6032.47</c:v>
                </c:pt>
                <c:pt idx="387044">
                  <c:v>6356.94</c:v>
                </c:pt>
                <c:pt idx="387045">
                  <c:v>6698.56</c:v>
                </c:pt>
                <c:pt idx="387046">
                  <c:v>6853.96</c:v>
                </c:pt>
                <c:pt idx="387047">
                  <c:v>5202.01</c:v>
                </c:pt>
                <c:pt idx="387048">
                  <c:v>8309.93</c:v>
                </c:pt>
                <c:pt idx="387049">
                  <c:v>5990.29</c:v>
                </c:pt>
                <c:pt idx="387050">
                  <c:v>8675.4500000000007</c:v>
                </c:pt>
                <c:pt idx="387051">
                  <c:v>8881.65</c:v>
                </c:pt>
                <c:pt idx="387052">
                  <c:v>6376.54</c:v>
                </c:pt>
                <c:pt idx="387053">
                  <c:v>5764.69</c:v>
                </c:pt>
                <c:pt idx="387054">
                  <c:v>9587.7999999999993</c:v>
                </c:pt>
                <c:pt idx="387055">
                  <c:v>7801.2</c:v>
                </c:pt>
                <c:pt idx="387056">
                  <c:v>6468.38</c:v>
                </c:pt>
                <c:pt idx="387057">
                  <c:v>7453.92</c:v>
                </c:pt>
                <c:pt idx="387058">
                  <c:v>7350.54</c:v>
                </c:pt>
                <c:pt idx="387059">
                  <c:v>7569.92</c:v>
                </c:pt>
                <c:pt idx="387060">
                  <c:v>5528.8</c:v>
                </c:pt>
                <c:pt idx="387061">
                  <c:v>6962.81</c:v>
                </c:pt>
                <c:pt idx="387062">
                  <c:v>7700.97</c:v>
                </c:pt>
                <c:pt idx="387063">
                  <c:v>6032.83</c:v>
                </c:pt>
                <c:pt idx="387064">
                  <c:v>6879.25</c:v>
                </c:pt>
                <c:pt idx="387065">
                  <c:v>8458.11</c:v>
                </c:pt>
                <c:pt idx="387066">
                  <c:v>7433.54</c:v>
                </c:pt>
                <c:pt idx="387067">
                  <c:v>7795.43</c:v>
                </c:pt>
                <c:pt idx="387068">
                  <c:v>9472.25</c:v>
                </c:pt>
                <c:pt idx="387069">
                  <c:v>7064.15</c:v>
                </c:pt>
                <c:pt idx="387070">
                  <c:v>9239.52</c:v>
                </c:pt>
                <c:pt idx="387071">
                  <c:v>6822.91</c:v>
                </c:pt>
                <c:pt idx="387072">
                  <c:v>4124.8900000000003</c:v>
                </c:pt>
                <c:pt idx="387073">
                  <c:v>7048.02</c:v>
                </c:pt>
                <c:pt idx="387074">
                  <c:v>5309.96</c:v>
                </c:pt>
                <c:pt idx="387075">
                  <c:v>10391.530000000001</c:v>
                </c:pt>
                <c:pt idx="387076">
                  <c:v>7086.65</c:v>
                </c:pt>
                <c:pt idx="387077">
                  <c:v>5785.61</c:v>
                </c:pt>
                <c:pt idx="387078">
                  <c:v>20.9</c:v>
                </c:pt>
                <c:pt idx="387079">
                  <c:v>89.88</c:v>
                </c:pt>
                <c:pt idx="387080">
                  <c:v>12.56</c:v>
                </c:pt>
                <c:pt idx="387081">
                  <c:v>48.24</c:v>
                </c:pt>
                <c:pt idx="387082">
                  <c:v>5.52</c:v>
                </c:pt>
                <c:pt idx="387083">
                  <c:v>4.26</c:v>
                </c:pt>
                <c:pt idx="387084">
                  <c:v>5</c:v>
                </c:pt>
                <c:pt idx="387085">
                  <c:v>15.88</c:v>
                </c:pt>
                <c:pt idx="387086">
                  <c:v>3</c:v>
                </c:pt>
                <c:pt idx="387087">
                  <c:v>18.760000000000002</c:v>
                </c:pt>
                <c:pt idx="387088">
                  <c:v>58.6</c:v>
                </c:pt>
                <c:pt idx="387089">
                  <c:v>55.2</c:v>
                </c:pt>
                <c:pt idx="387090">
                  <c:v>2.16</c:v>
                </c:pt>
                <c:pt idx="387091">
                  <c:v>13.04</c:v>
                </c:pt>
                <c:pt idx="387092">
                  <c:v>57.32</c:v>
                </c:pt>
                <c:pt idx="387093">
                  <c:v>15.04</c:v>
                </c:pt>
                <c:pt idx="387094">
                  <c:v>31.44</c:v>
                </c:pt>
                <c:pt idx="387095">
                  <c:v>22.2</c:v>
                </c:pt>
                <c:pt idx="387096">
                  <c:v>61.2</c:v>
                </c:pt>
                <c:pt idx="387097">
                  <c:v>18.940000000000001</c:v>
                </c:pt>
                <c:pt idx="387098">
                  <c:v>5.52</c:v>
                </c:pt>
                <c:pt idx="387099">
                  <c:v>6.92</c:v>
                </c:pt>
                <c:pt idx="387100">
                  <c:v>32.76</c:v>
                </c:pt>
                <c:pt idx="387101">
                  <c:v>9.2799999999999994</c:v>
                </c:pt>
                <c:pt idx="387102">
                  <c:v>12.84</c:v>
                </c:pt>
                <c:pt idx="387103">
                  <c:v>21.6</c:v>
                </c:pt>
                <c:pt idx="387104">
                  <c:v>9.2799999999999994</c:v>
                </c:pt>
                <c:pt idx="387105">
                  <c:v>11.96</c:v>
                </c:pt>
                <c:pt idx="387106">
                  <c:v>29.76</c:v>
                </c:pt>
                <c:pt idx="387107">
                  <c:v>2.16</c:v>
                </c:pt>
                <c:pt idx="387108">
                  <c:v>42.72</c:v>
                </c:pt>
                <c:pt idx="387109">
                  <c:v>7.12</c:v>
                </c:pt>
                <c:pt idx="387110">
                  <c:v>7.56</c:v>
                </c:pt>
                <c:pt idx="387111">
                  <c:v>10</c:v>
                </c:pt>
                <c:pt idx="387112">
                  <c:v>59.92</c:v>
                </c:pt>
                <c:pt idx="387113">
                  <c:v>-2.96</c:v>
                </c:pt>
                <c:pt idx="387114">
                  <c:v>8.56</c:v>
                </c:pt>
                <c:pt idx="387115">
                  <c:v>21.92</c:v>
                </c:pt>
                <c:pt idx="387116">
                  <c:v>21.92</c:v>
                </c:pt>
                <c:pt idx="387117">
                  <c:v>48.28</c:v>
                </c:pt>
                <c:pt idx="387118">
                  <c:v>25.08</c:v>
                </c:pt>
                <c:pt idx="387119">
                  <c:v>82.56</c:v>
                </c:pt>
                <c:pt idx="387120">
                  <c:v>24.88</c:v>
                </c:pt>
                <c:pt idx="387121">
                  <c:v>8.8800000000000008</c:v>
                </c:pt>
                <c:pt idx="387122">
                  <c:v>86.44</c:v>
                </c:pt>
                <c:pt idx="387123">
                  <c:v>36.380000000000003</c:v>
                </c:pt>
                <c:pt idx="387124">
                  <c:v>25.34</c:v>
                </c:pt>
                <c:pt idx="387125">
                  <c:v>10</c:v>
                </c:pt>
                <c:pt idx="387126">
                  <c:v>3.36</c:v>
                </c:pt>
                <c:pt idx="387127">
                  <c:v>1.5</c:v>
                </c:pt>
                <c:pt idx="387128">
                  <c:v>12.5</c:v>
                </c:pt>
                <c:pt idx="387129">
                  <c:v>23.26</c:v>
                </c:pt>
                <c:pt idx="387130">
                  <c:v>11</c:v>
                </c:pt>
                <c:pt idx="387131">
                  <c:v>5.5</c:v>
                </c:pt>
                <c:pt idx="387132">
                  <c:v>4.5</c:v>
                </c:pt>
                <c:pt idx="387133">
                  <c:v>1.5</c:v>
                </c:pt>
                <c:pt idx="387134">
                  <c:v>3</c:v>
                </c:pt>
                <c:pt idx="387135">
                  <c:v>1.5</c:v>
                </c:pt>
                <c:pt idx="387136">
                  <c:v>1.5</c:v>
                </c:pt>
                <c:pt idx="387137">
                  <c:v>6.5</c:v>
                </c:pt>
                <c:pt idx="387138">
                  <c:v>1.5</c:v>
                </c:pt>
                <c:pt idx="387139">
                  <c:v>4.5599999999999996</c:v>
                </c:pt>
                <c:pt idx="387140">
                  <c:v>7.92</c:v>
                </c:pt>
                <c:pt idx="387141">
                  <c:v>21.78</c:v>
                </c:pt>
                <c:pt idx="387142">
                  <c:v>15.84</c:v>
                </c:pt>
                <c:pt idx="387143">
                  <c:v>3.96</c:v>
                </c:pt>
                <c:pt idx="387144">
                  <c:v>13.86</c:v>
                </c:pt>
                <c:pt idx="387145">
                  <c:v>3.96</c:v>
                </c:pt>
                <c:pt idx="387146">
                  <c:v>1.98</c:v>
                </c:pt>
                <c:pt idx="387147">
                  <c:v>1.98</c:v>
                </c:pt>
                <c:pt idx="387148">
                  <c:v>7.92</c:v>
                </c:pt>
                <c:pt idx="387149">
                  <c:v>7.92</c:v>
                </c:pt>
                <c:pt idx="387150">
                  <c:v>1.98</c:v>
                </c:pt>
                <c:pt idx="387151">
                  <c:v>1.98</c:v>
                </c:pt>
                <c:pt idx="387152">
                  <c:v>7.92</c:v>
                </c:pt>
                <c:pt idx="387153">
                  <c:v>-176.4</c:v>
                </c:pt>
                <c:pt idx="387154">
                  <c:v>1233.6500000000001</c:v>
                </c:pt>
                <c:pt idx="387155">
                  <c:v>2103.85</c:v>
                </c:pt>
                <c:pt idx="387156">
                  <c:v>1596.39</c:v>
                </c:pt>
                <c:pt idx="387157">
                  <c:v>1519.58</c:v>
                </c:pt>
                <c:pt idx="387158">
                  <c:v>2080.6799999999998</c:v>
                </c:pt>
                <c:pt idx="387159">
                  <c:v>1160.31</c:v>
                </c:pt>
                <c:pt idx="387160">
                  <c:v>1835.41</c:v>
                </c:pt>
                <c:pt idx="387161">
                  <c:v>1699.79</c:v>
                </c:pt>
                <c:pt idx="387162">
                  <c:v>2167.54</c:v>
                </c:pt>
                <c:pt idx="387163">
                  <c:v>1390.08</c:v>
                </c:pt>
                <c:pt idx="387164">
                  <c:v>1404.31</c:v>
                </c:pt>
                <c:pt idx="387165">
                  <c:v>1335.35</c:v>
                </c:pt>
                <c:pt idx="387166">
                  <c:v>1252.33</c:v>
                </c:pt>
                <c:pt idx="387167">
                  <c:v>2551.52</c:v>
                </c:pt>
                <c:pt idx="387168">
                  <c:v>1459.7</c:v>
                </c:pt>
                <c:pt idx="387169">
                  <c:v>2289.33</c:v>
                </c:pt>
                <c:pt idx="387170">
                  <c:v>1513.39</c:v>
                </c:pt>
                <c:pt idx="387171">
                  <c:v>1524.97</c:v>
                </c:pt>
                <c:pt idx="387172">
                  <c:v>1069.9000000000001</c:v>
                </c:pt>
                <c:pt idx="387173">
                  <c:v>1555.04</c:v>
                </c:pt>
                <c:pt idx="387174">
                  <c:v>1356.37</c:v>
                </c:pt>
                <c:pt idx="387175">
                  <c:v>593.85</c:v>
                </c:pt>
                <c:pt idx="387176">
                  <c:v>1013.88</c:v>
                </c:pt>
                <c:pt idx="387177">
                  <c:v>1219.82</c:v>
                </c:pt>
                <c:pt idx="387178">
                  <c:v>1404.53</c:v>
                </c:pt>
                <c:pt idx="387179">
                  <c:v>1389.79</c:v>
                </c:pt>
                <c:pt idx="387180">
                  <c:v>1410.66</c:v>
                </c:pt>
                <c:pt idx="387181">
                  <c:v>1065.82</c:v>
                </c:pt>
                <c:pt idx="387182">
                  <c:v>2053.83</c:v>
                </c:pt>
                <c:pt idx="387183">
                  <c:v>1461.61</c:v>
                </c:pt>
                <c:pt idx="387184">
                  <c:v>2073.8200000000002</c:v>
                </c:pt>
                <c:pt idx="387185">
                  <c:v>1627.59</c:v>
                </c:pt>
                <c:pt idx="387186">
                  <c:v>1596.28</c:v>
                </c:pt>
                <c:pt idx="387187">
                  <c:v>2056.12</c:v>
                </c:pt>
                <c:pt idx="387188">
                  <c:v>1924.06</c:v>
                </c:pt>
                <c:pt idx="387189">
                  <c:v>2302.04</c:v>
                </c:pt>
                <c:pt idx="387190">
                  <c:v>2182.2800000000002</c:v>
                </c:pt>
                <c:pt idx="387191">
                  <c:v>1683.25</c:v>
                </c:pt>
                <c:pt idx="387192">
                  <c:v>1997.79</c:v>
                </c:pt>
                <c:pt idx="387193">
                  <c:v>1978.34</c:v>
                </c:pt>
                <c:pt idx="387194">
                  <c:v>1645.64</c:v>
                </c:pt>
                <c:pt idx="387195">
                  <c:v>1753.72</c:v>
                </c:pt>
                <c:pt idx="387196">
                  <c:v>3277.83</c:v>
                </c:pt>
                <c:pt idx="387197">
                  <c:v>2334.66</c:v>
                </c:pt>
                <c:pt idx="387198">
                  <c:v>2288.21</c:v>
                </c:pt>
                <c:pt idx="387199">
                  <c:v>2023.92</c:v>
                </c:pt>
                <c:pt idx="387200">
                  <c:v>2612.84</c:v>
                </c:pt>
                <c:pt idx="387201">
                  <c:v>619.59</c:v>
                </c:pt>
                <c:pt idx="387202">
                  <c:v>1372.16</c:v>
                </c:pt>
                <c:pt idx="387203">
                  <c:v>1031.55</c:v>
                </c:pt>
                <c:pt idx="387204">
                  <c:v>1468.66</c:v>
                </c:pt>
                <c:pt idx="387205">
                  <c:v>1053.8699999999999</c:v>
                </c:pt>
                <c:pt idx="387206">
                  <c:v>1206.54</c:v>
                </c:pt>
                <c:pt idx="387207">
                  <c:v>1517.78</c:v>
                </c:pt>
                <c:pt idx="387208">
                  <c:v>1573.42</c:v>
                </c:pt>
                <c:pt idx="387209">
                  <c:v>1209.96</c:v>
                </c:pt>
                <c:pt idx="387210">
                  <c:v>2174.3200000000002</c:v>
                </c:pt>
                <c:pt idx="387211">
                  <c:v>1436.87</c:v>
                </c:pt>
                <c:pt idx="387212">
                  <c:v>1332.18</c:v>
                </c:pt>
                <c:pt idx="387213">
                  <c:v>1638.61</c:v>
                </c:pt>
                <c:pt idx="387214">
                  <c:v>1532.99</c:v>
                </c:pt>
                <c:pt idx="387215">
                  <c:v>1816.82</c:v>
                </c:pt>
                <c:pt idx="387216">
                  <c:v>1511.1</c:v>
                </c:pt>
                <c:pt idx="387217">
                  <c:v>1552.75</c:v>
                </c:pt>
                <c:pt idx="387218">
                  <c:v>1495.13</c:v>
                </c:pt>
                <c:pt idx="387219">
                  <c:v>1729.47</c:v>
                </c:pt>
                <c:pt idx="387220">
                  <c:v>1750.43</c:v>
                </c:pt>
                <c:pt idx="387221">
                  <c:v>1885.28</c:v>
                </c:pt>
                <c:pt idx="387222">
                  <c:v>2188.16</c:v>
                </c:pt>
                <c:pt idx="387223">
                  <c:v>1458.36</c:v>
                </c:pt>
                <c:pt idx="387224">
                  <c:v>1319.6</c:v>
                </c:pt>
                <c:pt idx="387225">
                  <c:v>1087.98</c:v>
                </c:pt>
                <c:pt idx="387226">
                  <c:v>1088.3800000000001</c:v>
                </c:pt>
                <c:pt idx="387227">
                  <c:v>1454.42</c:v>
                </c:pt>
                <c:pt idx="387228">
                  <c:v>2018.46</c:v>
                </c:pt>
                <c:pt idx="387229">
                  <c:v>1959.33</c:v>
                </c:pt>
                <c:pt idx="387230">
                  <c:v>1330.36</c:v>
                </c:pt>
                <c:pt idx="387231">
                  <c:v>1443.76</c:v>
                </c:pt>
                <c:pt idx="387232">
                  <c:v>1674.36</c:v>
                </c:pt>
                <c:pt idx="387233">
                  <c:v>1244.6500000000001</c:v>
                </c:pt>
                <c:pt idx="387234">
                  <c:v>1546.77</c:v>
                </c:pt>
                <c:pt idx="387235">
                  <c:v>2215.33</c:v>
                </c:pt>
                <c:pt idx="387236">
                  <c:v>2014.24</c:v>
                </c:pt>
                <c:pt idx="387237">
                  <c:v>2380.2399999999998</c:v>
                </c:pt>
                <c:pt idx="387238">
                  <c:v>2462.2800000000002</c:v>
                </c:pt>
                <c:pt idx="387239">
                  <c:v>2300.81</c:v>
                </c:pt>
                <c:pt idx="387240">
                  <c:v>2916.09</c:v>
                </c:pt>
                <c:pt idx="387241">
                  <c:v>3376.82</c:v>
                </c:pt>
                <c:pt idx="387242">
                  <c:v>2578.63</c:v>
                </c:pt>
                <c:pt idx="387243">
                  <c:v>2923.94</c:v>
                </c:pt>
                <c:pt idx="387244">
                  <c:v>2717.15</c:v>
                </c:pt>
                <c:pt idx="387245">
                  <c:v>2591.0500000000002</c:v>
                </c:pt>
                <c:pt idx="387246">
                  <c:v>2200.66</c:v>
                </c:pt>
                <c:pt idx="387247">
                  <c:v>2479.66</c:v>
                </c:pt>
                <c:pt idx="387248">
                  <c:v>3370.85</c:v>
                </c:pt>
                <c:pt idx="387249">
                  <c:v>2680.27</c:v>
                </c:pt>
                <c:pt idx="387250">
                  <c:v>3025.4</c:v>
                </c:pt>
                <c:pt idx="387251">
                  <c:v>3749.21</c:v>
                </c:pt>
                <c:pt idx="387252">
                  <c:v>4828.82</c:v>
                </c:pt>
                <c:pt idx="387253">
                  <c:v>2865.99</c:v>
                </c:pt>
                <c:pt idx="387254">
                  <c:v>1525.91</c:v>
                </c:pt>
                <c:pt idx="387255">
                  <c:v>2076.9499999999998</c:v>
                </c:pt>
                <c:pt idx="387256">
                  <c:v>2341.59</c:v>
                </c:pt>
                <c:pt idx="387257">
                  <c:v>2407.1999999999998</c:v>
                </c:pt>
                <c:pt idx="387258">
                  <c:v>2442.13</c:v>
                </c:pt>
                <c:pt idx="387259">
                  <c:v>2789.63</c:v>
                </c:pt>
                <c:pt idx="387260">
                  <c:v>2387.58</c:v>
                </c:pt>
                <c:pt idx="387261">
                  <c:v>2169.19</c:v>
                </c:pt>
                <c:pt idx="387262">
                  <c:v>2530.3200000000002</c:v>
                </c:pt>
                <c:pt idx="387263">
                  <c:v>1394.61</c:v>
                </c:pt>
                <c:pt idx="387264">
                  <c:v>2413.94</c:v>
                </c:pt>
                <c:pt idx="387265">
                  <c:v>2125.0300000000002</c:v>
                </c:pt>
                <c:pt idx="387266">
                  <c:v>2352.52</c:v>
                </c:pt>
                <c:pt idx="387267">
                  <c:v>2090.98</c:v>
                </c:pt>
                <c:pt idx="387268">
                  <c:v>2113.5</c:v>
                </c:pt>
                <c:pt idx="387269">
                  <c:v>2013.04</c:v>
                </c:pt>
                <c:pt idx="387270">
                  <c:v>1626.45</c:v>
                </c:pt>
                <c:pt idx="387271">
                  <c:v>2357.0700000000002</c:v>
                </c:pt>
                <c:pt idx="387272">
                  <c:v>2355.42</c:v>
                </c:pt>
                <c:pt idx="387273">
                  <c:v>1977.62</c:v>
                </c:pt>
                <c:pt idx="387274">
                  <c:v>3096.11</c:v>
                </c:pt>
                <c:pt idx="387275">
                  <c:v>2447.83</c:v>
                </c:pt>
                <c:pt idx="387276">
                  <c:v>2113.37</c:v>
                </c:pt>
                <c:pt idx="387277">
                  <c:v>2212.2399999999998</c:v>
                </c:pt>
                <c:pt idx="387278">
                  <c:v>2031.2</c:v>
                </c:pt>
                <c:pt idx="387279">
                  <c:v>2745.3</c:v>
                </c:pt>
                <c:pt idx="387280">
                  <c:v>2267.6799999999998</c:v>
                </c:pt>
                <c:pt idx="387281">
                  <c:v>1730.9</c:v>
                </c:pt>
                <c:pt idx="387282">
                  <c:v>1888.92</c:v>
                </c:pt>
                <c:pt idx="387283">
                  <c:v>2004.64</c:v>
                </c:pt>
                <c:pt idx="387284">
                  <c:v>2177.52</c:v>
                </c:pt>
                <c:pt idx="387285">
                  <c:v>2007.75</c:v>
                </c:pt>
                <c:pt idx="387286">
                  <c:v>2121</c:v>
                </c:pt>
                <c:pt idx="387287">
                  <c:v>1966.4</c:v>
                </c:pt>
                <c:pt idx="387288">
                  <c:v>1966.84</c:v>
                </c:pt>
                <c:pt idx="387289">
                  <c:v>1972.26</c:v>
                </c:pt>
                <c:pt idx="387290">
                  <c:v>2355.2800000000002</c:v>
                </c:pt>
                <c:pt idx="387291">
                  <c:v>1982.87</c:v>
                </c:pt>
                <c:pt idx="387292">
                  <c:v>2513.9699999999998</c:v>
                </c:pt>
                <c:pt idx="387293">
                  <c:v>2259.92</c:v>
                </c:pt>
                <c:pt idx="387294">
                  <c:v>2587.2600000000002</c:v>
                </c:pt>
                <c:pt idx="387295">
                  <c:v>2436.5100000000002</c:v>
                </c:pt>
                <c:pt idx="387296">
                  <c:v>3056.98</c:v>
                </c:pt>
                <c:pt idx="387297">
                  <c:v>35</c:v>
                </c:pt>
                <c:pt idx="387298">
                  <c:v>41</c:v>
                </c:pt>
                <c:pt idx="387299">
                  <c:v>188</c:v>
                </c:pt>
                <c:pt idx="387300">
                  <c:v>127</c:v>
                </c:pt>
                <c:pt idx="387301">
                  <c:v>75</c:v>
                </c:pt>
                <c:pt idx="387302">
                  <c:v>107</c:v>
                </c:pt>
                <c:pt idx="387303">
                  <c:v>-45</c:v>
                </c:pt>
                <c:pt idx="387304">
                  <c:v>133</c:v>
                </c:pt>
                <c:pt idx="387305">
                  <c:v>35</c:v>
                </c:pt>
                <c:pt idx="387306">
                  <c:v>29</c:v>
                </c:pt>
                <c:pt idx="387307">
                  <c:v>140</c:v>
                </c:pt>
                <c:pt idx="387308">
                  <c:v>87</c:v>
                </c:pt>
                <c:pt idx="387309">
                  <c:v>100</c:v>
                </c:pt>
                <c:pt idx="387310">
                  <c:v>95</c:v>
                </c:pt>
                <c:pt idx="387311">
                  <c:v>202</c:v>
                </c:pt>
                <c:pt idx="387312">
                  <c:v>126</c:v>
                </c:pt>
                <c:pt idx="387313">
                  <c:v>135</c:v>
                </c:pt>
                <c:pt idx="387314">
                  <c:v>115</c:v>
                </c:pt>
                <c:pt idx="387315">
                  <c:v>135</c:v>
                </c:pt>
                <c:pt idx="387316">
                  <c:v>300</c:v>
                </c:pt>
                <c:pt idx="387317">
                  <c:v>52</c:v>
                </c:pt>
                <c:pt idx="387318">
                  <c:v>131</c:v>
                </c:pt>
                <c:pt idx="387319">
                  <c:v>15</c:v>
                </c:pt>
                <c:pt idx="387320">
                  <c:v>143</c:v>
                </c:pt>
                <c:pt idx="387321">
                  <c:v>250</c:v>
                </c:pt>
                <c:pt idx="387322">
                  <c:v>161</c:v>
                </c:pt>
                <c:pt idx="387323">
                  <c:v>125</c:v>
                </c:pt>
                <c:pt idx="387324">
                  <c:v>160</c:v>
                </c:pt>
                <c:pt idx="387325">
                  <c:v>210</c:v>
                </c:pt>
                <c:pt idx="387326">
                  <c:v>286</c:v>
                </c:pt>
                <c:pt idx="387327">
                  <c:v>55</c:v>
                </c:pt>
                <c:pt idx="387328">
                  <c:v>25</c:v>
                </c:pt>
                <c:pt idx="387329">
                  <c:v>130</c:v>
                </c:pt>
                <c:pt idx="387330">
                  <c:v>-20</c:v>
                </c:pt>
                <c:pt idx="387331">
                  <c:v>20</c:v>
                </c:pt>
                <c:pt idx="387332">
                  <c:v>20</c:v>
                </c:pt>
                <c:pt idx="387333">
                  <c:v>116.84</c:v>
                </c:pt>
                <c:pt idx="387334">
                  <c:v>45.92</c:v>
                </c:pt>
                <c:pt idx="387335">
                  <c:v>35.92</c:v>
                </c:pt>
                <c:pt idx="387336">
                  <c:v>45.92</c:v>
                </c:pt>
                <c:pt idx="387337">
                  <c:v>158.68</c:v>
                </c:pt>
                <c:pt idx="387338">
                  <c:v>45.92</c:v>
                </c:pt>
                <c:pt idx="387339">
                  <c:v>151.84</c:v>
                </c:pt>
                <c:pt idx="387340">
                  <c:v>-15.92</c:v>
                </c:pt>
                <c:pt idx="387341">
                  <c:v>30</c:v>
                </c:pt>
                <c:pt idx="387342">
                  <c:v>639.76</c:v>
                </c:pt>
                <c:pt idx="387343">
                  <c:v>74</c:v>
                </c:pt>
                <c:pt idx="387344">
                  <c:v>-5</c:v>
                </c:pt>
                <c:pt idx="387345">
                  <c:v>65.88</c:v>
                </c:pt>
                <c:pt idx="387346">
                  <c:v>31.8</c:v>
                </c:pt>
                <c:pt idx="387347">
                  <c:v>43</c:v>
                </c:pt>
                <c:pt idx="387348">
                  <c:v>19.88</c:v>
                </c:pt>
                <c:pt idx="387349">
                  <c:v>45</c:v>
                </c:pt>
                <c:pt idx="387350">
                  <c:v>172</c:v>
                </c:pt>
                <c:pt idx="387351">
                  <c:v>136.84</c:v>
                </c:pt>
                <c:pt idx="387352">
                  <c:v>56.84</c:v>
                </c:pt>
                <c:pt idx="387353">
                  <c:v>89.92</c:v>
                </c:pt>
                <c:pt idx="387354">
                  <c:v>-13.92</c:v>
                </c:pt>
                <c:pt idx="387355">
                  <c:v>8</c:v>
                </c:pt>
                <c:pt idx="387356">
                  <c:v>-53.2</c:v>
                </c:pt>
                <c:pt idx="387357">
                  <c:v>51.84</c:v>
                </c:pt>
                <c:pt idx="387358">
                  <c:v>27</c:v>
                </c:pt>
                <c:pt idx="387359">
                  <c:v>135.91999999999999</c:v>
                </c:pt>
                <c:pt idx="387360">
                  <c:v>71.8</c:v>
                </c:pt>
                <c:pt idx="387361">
                  <c:v>60.88</c:v>
                </c:pt>
                <c:pt idx="387362">
                  <c:v>99.84</c:v>
                </c:pt>
                <c:pt idx="387363">
                  <c:v>102.72</c:v>
                </c:pt>
                <c:pt idx="387364">
                  <c:v>66.92</c:v>
                </c:pt>
                <c:pt idx="387365">
                  <c:v>64.92</c:v>
                </c:pt>
                <c:pt idx="387366">
                  <c:v>44.62</c:v>
                </c:pt>
                <c:pt idx="387367">
                  <c:v>50.68</c:v>
                </c:pt>
                <c:pt idx="387368">
                  <c:v>58.16</c:v>
                </c:pt>
                <c:pt idx="387369">
                  <c:v>55.92</c:v>
                </c:pt>
                <c:pt idx="387370">
                  <c:v>38.119999999999997</c:v>
                </c:pt>
                <c:pt idx="387371">
                  <c:v>22.64</c:v>
                </c:pt>
                <c:pt idx="387372">
                  <c:v>43.92</c:v>
                </c:pt>
                <c:pt idx="387373">
                  <c:v>10</c:v>
                </c:pt>
                <c:pt idx="387374">
                  <c:v>67.400000000000006</c:v>
                </c:pt>
                <c:pt idx="387375">
                  <c:v>82.84</c:v>
                </c:pt>
                <c:pt idx="387376">
                  <c:v>15.88</c:v>
                </c:pt>
                <c:pt idx="387377">
                  <c:v>31.76</c:v>
                </c:pt>
                <c:pt idx="387378">
                  <c:v>24</c:v>
                </c:pt>
                <c:pt idx="387379">
                  <c:v>37.119999999999997</c:v>
                </c:pt>
                <c:pt idx="387380">
                  <c:v>30</c:v>
                </c:pt>
                <c:pt idx="387381">
                  <c:v>51</c:v>
                </c:pt>
                <c:pt idx="387382">
                  <c:v>61.74</c:v>
                </c:pt>
                <c:pt idx="387383">
                  <c:v>28.92</c:v>
                </c:pt>
                <c:pt idx="387384">
                  <c:v>83.8</c:v>
                </c:pt>
                <c:pt idx="387385">
                  <c:v>8.9600000000000009</c:v>
                </c:pt>
                <c:pt idx="387386">
                  <c:v>15.88</c:v>
                </c:pt>
                <c:pt idx="387387">
                  <c:v>35.5</c:v>
                </c:pt>
                <c:pt idx="387388">
                  <c:v>41.88</c:v>
                </c:pt>
                <c:pt idx="387389">
                  <c:v>50</c:v>
                </c:pt>
                <c:pt idx="387390">
                  <c:v>203.12</c:v>
                </c:pt>
                <c:pt idx="387391">
                  <c:v>117</c:v>
                </c:pt>
                <c:pt idx="387392">
                  <c:v>24.72</c:v>
                </c:pt>
                <c:pt idx="387393">
                  <c:v>21</c:v>
                </c:pt>
                <c:pt idx="387394">
                  <c:v>12.88</c:v>
                </c:pt>
                <c:pt idx="387395">
                  <c:v>14.24</c:v>
                </c:pt>
                <c:pt idx="387396">
                  <c:v>45</c:v>
                </c:pt>
                <c:pt idx="387397">
                  <c:v>34.880000000000003</c:v>
                </c:pt>
                <c:pt idx="387398">
                  <c:v>51.92</c:v>
                </c:pt>
                <c:pt idx="387399">
                  <c:v>10</c:v>
                </c:pt>
                <c:pt idx="387400">
                  <c:v>17.88</c:v>
                </c:pt>
                <c:pt idx="387401">
                  <c:v>39.880000000000003</c:v>
                </c:pt>
                <c:pt idx="387402">
                  <c:v>5.88</c:v>
                </c:pt>
                <c:pt idx="387403">
                  <c:v>32.880000000000003</c:v>
                </c:pt>
                <c:pt idx="387404">
                  <c:v>51.42</c:v>
                </c:pt>
                <c:pt idx="387405">
                  <c:v>34</c:v>
                </c:pt>
                <c:pt idx="387406">
                  <c:v>50.92</c:v>
                </c:pt>
                <c:pt idx="387407">
                  <c:v>28</c:v>
                </c:pt>
                <c:pt idx="387408">
                  <c:v>20.76</c:v>
                </c:pt>
                <c:pt idx="387409">
                  <c:v>57.88</c:v>
                </c:pt>
                <c:pt idx="387410">
                  <c:v>20</c:v>
                </c:pt>
                <c:pt idx="387411">
                  <c:v>99.92</c:v>
                </c:pt>
                <c:pt idx="387412">
                  <c:v>34.799999999999997</c:v>
                </c:pt>
                <c:pt idx="387413">
                  <c:v>18</c:v>
                </c:pt>
                <c:pt idx="387414">
                  <c:v>39.380000000000003</c:v>
                </c:pt>
                <c:pt idx="387415">
                  <c:v>15.88</c:v>
                </c:pt>
                <c:pt idx="387416">
                  <c:v>15.88</c:v>
                </c:pt>
                <c:pt idx="387417">
                  <c:v>13.88</c:v>
                </c:pt>
                <c:pt idx="387418">
                  <c:v>28.92</c:v>
                </c:pt>
                <c:pt idx="387419">
                  <c:v>18</c:v>
                </c:pt>
                <c:pt idx="387420">
                  <c:v>100.92</c:v>
                </c:pt>
                <c:pt idx="387421">
                  <c:v>42.8</c:v>
                </c:pt>
                <c:pt idx="387422">
                  <c:v>36.92</c:v>
                </c:pt>
                <c:pt idx="387423">
                  <c:v>74.34</c:v>
                </c:pt>
                <c:pt idx="387424">
                  <c:v>29.8</c:v>
                </c:pt>
                <c:pt idx="387425">
                  <c:v>63</c:v>
                </c:pt>
                <c:pt idx="387426">
                  <c:v>3.88</c:v>
                </c:pt>
                <c:pt idx="387427">
                  <c:v>48.8</c:v>
                </c:pt>
                <c:pt idx="387428">
                  <c:v>39.68</c:v>
                </c:pt>
                <c:pt idx="387429">
                  <c:v>10</c:v>
                </c:pt>
                <c:pt idx="387430">
                  <c:v>38.92</c:v>
                </c:pt>
                <c:pt idx="387431">
                  <c:v>28.8</c:v>
                </c:pt>
                <c:pt idx="387432">
                  <c:v>10154.959999999999</c:v>
                </c:pt>
                <c:pt idx="387433">
                  <c:v>11488.61</c:v>
                </c:pt>
                <c:pt idx="387434">
                  <c:v>14047.71</c:v>
                </c:pt>
                <c:pt idx="387435">
                  <c:v>9984.1</c:v>
                </c:pt>
                <c:pt idx="387436">
                  <c:v>9615.32</c:v>
                </c:pt>
                <c:pt idx="387437">
                  <c:v>11289.25</c:v>
                </c:pt>
                <c:pt idx="387438">
                  <c:v>12376.45</c:v>
                </c:pt>
                <c:pt idx="387439">
                  <c:v>8027.95</c:v>
                </c:pt>
                <c:pt idx="387440">
                  <c:v>11602.42</c:v>
                </c:pt>
                <c:pt idx="387441">
                  <c:v>10095.790000000001</c:v>
                </c:pt>
                <c:pt idx="387442">
                  <c:v>8382.0300000000007</c:v>
                </c:pt>
                <c:pt idx="387443">
                  <c:v>8402.51</c:v>
                </c:pt>
                <c:pt idx="387444">
                  <c:v>8272.7199999999993</c:v>
                </c:pt>
                <c:pt idx="387445">
                  <c:v>8921.8700000000008</c:v>
                </c:pt>
                <c:pt idx="387446">
                  <c:v>8471.06</c:v>
                </c:pt>
                <c:pt idx="387447">
                  <c:v>8224.8700000000008</c:v>
                </c:pt>
                <c:pt idx="387448">
                  <c:v>9921.56</c:v>
                </c:pt>
                <c:pt idx="387449">
                  <c:v>8750.7800000000007</c:v>
                </c:pt>
                <c:pt idx="387450">
                  <c:v>8931.5300000000007</c:v>
                </c:pt>
                <c:pt idx="387451">
                  <c:v>9238.9</c:v>
                </c:pt>
                <c:pt idx="387452">
                  <c:v>8784.92</c:v>
                </c:pt>
                <c:pt idx="387453">
                  <c:v>7787.02</c:v>
                </c:pt>
                <c:pt idx="387454">
                  <c:v>8318.33</c:v>
                </c:pt>
                <c:pt idx="387455">
                  <c:v>8558.86</c:v>
                </c:pt>
                <c:pt idx="387456">
                  <c:v>7565.56</c:v>
                </c:pt>
                <c:pt idx="387457">
                  <c:v>10519.28</c:v>
                </c:pt>
                <c:pt idx="387458">
                  <c:v>7083.16</c:v>
                </c:pt>
                <c:pt idx="387459">
                  <c:v>9628.0400000000009</c:v>
                </c:pt>
                <c:pt idx="387460">
                  <c:v>8403.8700000000008</c:v>
                </c:pt>
                <c:pt idx="387461">
                  <c:v>6542.58</c:v>
                </c:pt>
                <c:pt idx="387462">
                  <c:v>6626.04</c:v>
                </c:pt>
                <c:pt idx="387463">
                  <c:v>6621.72</c:v>
                </c:pt>
                <c:pt idx="387464">
                  <c:v>13588.22</c:v>
                </c:pt>
                <c:pt idx="387465">
                  <c:v>9447.52</c:v>
                </c:pt>
                <c:pt idx="387466">
                  <c:v>7424.86</c:v>
                </c:pt>
                <c:pt idx="387467">
                  <c:v>6290.86</c:v>
                </c:pt>
                <c:pt idx="387468">
                  <c:v>9167.4599999999991</c:v>
                </c:pt>
                <c:pt idx="387469">
                  <c:v>7670.21</c:v>
                </c:pt>
                <c:pt idx="387470">
                  <c:v>10065.69</c:v>
                </c:pt>
                <c:pt idx="387471">
                  <c:v>8638.2199999999993</c:v>
                </c:pt>
                <c:pt idx="387472">
                  <c:v>22966.91</c:v>
                </c:pt>
                <c:pt idx="387473">
                  <c:v>14741.91</c:v>
                </c:pt>
                <c:pt idx="387474">
                  <c:v>49266.77</c:v>
                </c:pt>
                <c:pt idx="387475">
                  <c:v>19319.7</c:v>
                </c:pt>
                <c:pt idx="387476">
                  <c:v>26828.89</c:v>
                </c:pt>
                <c:pt idx="387477">
                  <c:v>38419.9</c:v>
                </c:pt>
                <c:pt idx="387478">
                  <c:v>65932.02</c:v>
                </c:pt>
                <c:pt idx="387479">
                  <c:v>18310.080000000002</c:v>
                </c:pt>
                <c:pt idx="387480">
                  <c:v>9619.99</c:v>
                </c:pt>
                <c:pt idx="387481">
                  <c:v>7308.81</c:v>
                </c:pt>
                <c:pt idx="387482">
                  <c:v>7297.98</c:v>
                </c:pt>
                <c:pt idx="387483">
                  <c:v>6703.62</c:v>
                </c:pt>
                <c:pt idx="387484">
                  <c:v>7040.4</c:v>
                </c:pt>
                <c:pt idx="387485">
                  <c:v>8076.74</c:v>
                </c:pt>
                <c:pt idx="387486">
                  <c:v>10561.26</c:v>
                </c:pt>
                <c:pt idx="387487">
                  <c:v>9354.2099999999991</c:v>
                </c:pt>
                <c:pt idx="387488">
                  <c:v>8948.7000000000007</c:v>
                </c:pt>
                <c:pt idx="387489">
                  <c:v>8952.08</c:v>
                </c:pt>
                <c:pt idx="387490">
                  <c:v>8144.6</c:v>
                </c:pt>
                <c:pt idx="387491">
                  <c:v>7342.37</c:v>
                </c:pt>
                <c:pt idx="387492">
                  <c:v>9348.02</c:v>
                </c:pt>
                <c:pt idx="387493">
                  <c:v>7261.31</c:v>
                </c:pt>
                <c:pt idx="387494">
                  <c:v>6162.93</c:v>
                </c:pt>
                <c:pt idx="387495">
                  <c:v>8945.5</c:v>
                </c:pt>
                <c:pt idx="387496">
                  <c:v>8610.76</c:v>
                </c:pt>
                <c:pt idx="387497">
                  <c:v>5936.91</c:v>
                </c:pt>
                <c:pt idx="387498">
                  <c:v>7422.14</c:v>
                </c:pt>
                <c:pt idx="387499">
                  <c:v>6626.1</c:v>
                </c:pt>
                <c:pt idx="387500">
                  <c:v>6734.17</c:v>
                </c:pt>
                <c:pt idx="387501">
                  <c:v>6171.66</c:v>
                </c:pt>
                <c:pt idx="387502">
                  <c:v>6877.7</c:v>
                </c:pt>
                <c:pt idx="387503">
                  <c:v>6301.45</c:v>
                </c:pt>
                <c:pt idx="387504">
                  <c:v>6816.05</c:v>
                </c:pt>
                <c:pt idx="387505">
                  <c:v>5897.46</c:v>
                </c:pt>
                <c:pt idx="387506">
                  <c:v>5719.76</c:v>
                </c:pt>
                <c:pt idx="387507">
                  <c:v>7079.23</c:v>
                </c:pt>
                <c:pt idx="387508">
                  <c:v>6234.92</c:v>
                </c:pt>
                <c:pt idx="387509">
                  <c:v>6304.06</c:v>
                </c:pt>
                <c:pt idx="387510">
                  <c:v>5734.77</c:v>
                </c:pt>
                <c:pt idx="387511">
                  <c:v>5501.42</c:v>
                </c:pt>
                <c:pt idx="387512">
                  <c:v>5994.3</c:v>
                </c:pt>
                <c:pt idx="387513">
                  <c:v>5028.71</c:v>
                </c:pt>
                <c:pt idx="387514">
                  <c:v>8750.3799999999992</c:v>
                </c:pt>
                <c:pt idx="387515">
                  <c:v>8285.91</c:v>
                </c:pt>
                <c:pt idx="387516">
                  <c:v>6133.49</c:v>
                </c:pt>
                <c:pt idx="387517">
                  <c:v>8381.51</c:v>
                </c:pt>
                <c:pt idx="387518">
                  <c:v>6794.37</c:v>
                </c:pt>
                <c:pt idx="387519">
                  <c:v>6852.95</c:v>
                </c:pt>
                <c:pt idx="387520">
                  <c:v>6719.18</c:v>
                </c:pt>
                <c:pt idx="387521">
                  <c:v>7647.05</c:v>
                </c:pt>
                <c:pt idx="387522">
                  <c:v>9108.4699999999993</c:v>
                </c:pt>
                <c:pt idx="387523">
                  <c:v>8729.7099999999991</c:v>
                </c:pt>
                <c:pt idx="387524">
                  <c:v>28648.880000000001</c:v>
                </c:pt>
                <c:pt idx="387525">
                  <c:v>16277.19</c:v>
                </c:pt>
                <c:pt idx="387526">
                  <c:v>45909.86</c:v>
                </c:pt>
                <c:pt idx="387527">
                  <c:v>11857.81</c:v>
                </c:pt>
                <c:pt idx="387528">
                  <c:v>18166.419999999998</c:v>
                </c:pt>
                <c:pt idx="387529">
                  <c:v>27452.25</c:v>
                </c:pt>
                <c:pt idx="387530">
                  <c:v>47859.76</c:v>
                </c:pt>
                <c:pt idx="387531">
                  <c:v>22256.75</c:v>
                </c:pt>
                <c:pt idx="387532">
                  <c:v>10029.719999999999</c:v>
                </c:pt>
                <c:pt idx="387533">
                  <c:v>6280.9</c:v>
                </c:pt>
                <c:pt idx="387534">
                  <c:v>6001.61</c:v>
                </c:pt>
                <c:pt idx="387535">
                  <c:v>4918.38</c:v>
                </c:pt>
                <c:pt idx="387536">
                  <c:v>5705.54</c:v>
                </c:pt>
                <c:pt idx="387537">
                  <c:v>7007.9</c:v>
                </c:pt>
                <c:pt idx="387538">
                  <c:v>9211.7999999999993</c:v>
                </c:pt>
                <c:pt idx="387539">
                  <c:v>9217.34</c:v>
                </c:pt>
                <c:pt idx="387540">
                  <c:v>7086.84</c:v>
                </c:pt>
                <c:pt idx="387541">
                  <c:v>7850.34</c:v>
                </c:pt>
                <c:pt idx="387542">
                  <c:v>7676.25</c:v>
                </c:pt>
                <c:pt idx="387543">
                  <c:v>6018.44</c:v>
                </c:pt>
                <c:pt idx="387544">
                  <c:v>7067.88</c:v>
                </c:pt>
                <c:pt idx="387545">
                  <c:v>7844.03</c:v>
                </c:pt>
                <c:pt idx="387546">
                  <c:v>6927.5</c:v>
                </c:pt>
                <c:pt idx="387547">
                  <c:v>6192.18</c:v>
                </c:pt>
                <c:pt idx="387548">
                  <c:v>5269.23</c:v>
                </c:pt>
                <c:pt idx="387549">
                  <c:v>5497.77</c:v>
                </c:pt>
                <c:pt idx="387550">
                  <c:v>5254.62</c:v>
                </c:pt>
                <c:pt idx="387551">
                  <c:v>6689.69</c:v>
                </c:pt>
                <c:pt idx="387552">
                  <c:v>6687.35</c:v>
                </c:pt>
                <c:pt idx="387553">
                  <c:v>5519.74</c:v>
                </c:pt>
                <c:pt idx="387554">
                  <c:v>5331.88</c:v>
                </c:pt>
                <c:pt idx="387555">
                  <c:v>6350.11</c:v>
                </c:pt>
                <c:pt idx="387556">
                  <c:v>6730.69</c:v>
                </c:pt>
                <c:pt idx="387557">
                  <c:v>5575.1</c:v>
                </c:pt>
                <c:pt idx="387558">
                  <c:v>5925.81</c:v>
                </c:pt>
                <c:pt idx="387559">
                  <c:v>7322.45</c:v>
                </c:pt>
                <c:pt idx="387560">
                  <c:v>5162.3500000000004</c:v>
                </c:pt>
                <c:pt idx="387561">
                  <c:v>5375.94</c:v>
                </c:pt>
                <c:pt idx="387562">
                  <c:v>5070.1099999999997</c:v>
                </c:pt>
                <c:pt idx="387563">
                  <c:v>5392.56</c:v>
                </c:pt>
                <c:pt idx="387564">
                  <c:v>4890.25</c:v>
                </c:pt>
                <c:pt idx="387565">
                  <c:v>4397.42</c:v>
                </c:pt>
                <c:pt idx="387566">
                  <c:v>7706.65</c:v>
                </c:pt>
                <c:pt idx="387567">
                  <c:v>6296.98</c:v>
                </c:pt>
                <c:pt idx="387568">
                  <c:v>6493.77</c:v>
                </c:pt>
                <c:pt idx="387569">
                  <c:v>5727.03</c:v>
                </c:pt>
                <c:pt idx="387570">
                  <c:v>5255.19</c:v>
                </c:pt>
                <c:pt idx="387571">
                  <c:v>6124.17</c:v>
                </c:pt>
                <c:pt idx="387572">
                  <c:v>6693.11</c:v>
                </c:pt>
                <c:pt idx="387573">
                  <c:v>5797.49</c:v>
                </c:pt>
                <c:pt idx="387574">
                  <c:v>7325.34</c:v>
                </c:pt>
                <c:pt idx="387575">
                  <c:v>909.5</c:v>
                </c:pt>
                <c:pt idx="387576">
                  <c:v>1145.95</c:v>
                </c:pt>
                <c:pt idx="387577">
                  <c:v>1847.88</c:v>
                </c:pt>
                <c:pt idx="387578">
                  <c:v>1168.4000000000001</c:v>
                </c:pt>
                <c:pt idx="387579">
                  <c:v>1476.38</c:v>
                </c:pt>
                <c:pt idx="387580">
                  <c:v>2137.86</c:v>
                </c:pt>
                <c:pt idx="387581">
                  <c:v>3682.14</c:v>
                </c:pt>
                <c:pt idx="387582">
                  <c:v>3037.94</c:v>
                </c:pt>
                <c:pt idx="387583">
                  <c:v>5929.33</c:v>
                </c:pt>
                <c:pt idx="387584">
                  <c:v>7354.59</c:v>
                </c:pt>
                <c:pt idx="387585">
                  <c:v>11299.49</c:v>
                </c:pt>
                <c:pt idx="387586">
                  <c:v>13017.03</c:v>
                </c:pt>
                <c:pt idx="387587">
                  <c:v>9632.2099999999991</c:v>
                </c:pt>
                <c:pt idx="387588">
                  <c:v>25045.77</c:v>
                </c:pt>
                <c:pt idx="387589">
                  <c:v>31750.83</c:v>
                </c:pt>
                <c:pt idx="387590">
                  <c:v>41297.46</c:v>
                </c:pt>
                <c:pt idx="387591">
                  <c:v>37949.910000000003</c:v>
                </c:pt>
                <c:pt idx="387592">
                  <c:v>38269.589999999997</c:v>
                </c:pt>
                <c:pt idx="387593">
                  <c:v>21270.22</c:v>
                </c:pt>
                <c:pt idx="387594">
                  <c:v>10967.32</c:v>
                </c:pt>
                <c:pt idx="387595">
                  <c:v>10228.370000000001</c:v>
                </c:pt>
                <c:pt idx="387596">
                  <c:v>8530.4599999999991</c:v>
                </c:pt>
                <c:pt idx="387597">
                  <c:v>4941.22</c:v>
                </c:pt>
                <c:pt idx="387598">
                  <c:v>4384.0600000000004</c:v>
                </c:pt>
                <c:pt idx="387599">
                  <c:v>3396.4</c:v>
                </c:pt>
                <c:pt idx="387600">
                  <c:v>2953.39</c:v>
                </c:pt>
                <c:pt idx="387601">
                  <c:v>3157.47</c:v>
                </c:pt>
                <c:pt idx="387602">
                  <c:v>2365.19</c:v>
                </c:pt>
                <c:pt idx="387603">
                  <c:v>2505.42</c:v>
                </c:pt>
                <c:pt idx="387604">
                  <c:v>3487.43</c:v>
                </c:pt>
                <c:pt idx="387605">
                  <c:v>4025.62</c:v>
                </c:pt>
                <c:pt idx="387606">
                  <c:v>3262.21</c:v>
                </c:pt>
                <c:pt idx="387607">
                  <c:v>3707.68</c:v>
                </c:pt>
                <c:pt idx="387608">
                  <c:v>2446.08</c:v>
                </c:pt>
                <c:pt idx="387609">
                  <c:v>2931.02</c:v>
                </c:pt>
                <c:pt idx="387610">
                  <c:v>1944.63</c:v>
                </c:pt>
                <c:pt idx="387611">
                  <c:v>1292.77</c:v>
                </c:pt>
                <c:pt idx="387612">
                  <c:v>932.14</c:v>
                </c:pt>
                <c:pt idx="387613">
                  <c:v>490.25</c:v>
                </c:pt>
                <c:pt idx="387614">
                  <c:v>777.66</c:v>
                </c:pt>
                <c:pt idx="387615">
                  <c:v>747.71</c:v>
                </c:pt>
                <c:pt idx="387616">
                  <c:v>670.73</c:v>
                </c:pt>
                <c:pt idx="387617">
                  <c:v>1212.18</c:v>
                </c:pt>
                <c:pt idx="387618">
                  <c:v>1516.9</c:v>
                </c:pt>
                <c:pt idx="387619">
                  <c:v>2076.5</c:v>
                </c:pt>
                <c:pt idx="387620">
                  <c:v>1187.93</c:v>
                </c:pt>
                <c:pt idx="387621">
                  <c:v>895.27</c:v>
                </c:pt>
                <c:pt idx="387622">
                  <c:v>244.81</c:v>
                </c:pt>
                <c:pt idx="387623">
                  <c:v>290.55</c:v>
                </c:pt>
                <c:pt idx="387624">
                  <c:v>403</c:v>
                </c:pt>
                <c:pt idx="387625">
                  <c:v>257.43</c:v>
                </c:pt>
                <c:pt idx="387626">
                  <c:v>585.67999999999995</c:v>
                </c:pt>
                <c:pt idx="387627">
                  <c:v>620.79999999999995</c:v>
                </c:pt>
                <c:pt idx="387628">
                  <c:v>1037.6400000000001</c:v>
                </c:pt>
                <c:pt idx="387629">
                  <c:v>2979.88</c:v>
                </c:pt>
                <c:pt idx="387630">
                  <c:v>1092.78</c:v>
                </c:pt>
                <c:pt idx="387631">
                  <c:v>1840.98</c:v>
                </c:pt>
                <c:pt idx="387632">
                  <c:v>1651.5</c:v>
                </c:pt>
                <c:pt idx="387633">
                  <c:v>2625.17</c:v>
                </c:pt>
                <c:pt idx="387634">
                  <c:v>5337.69</c:v>
                </c:pt>
                <c:pt idx="387635">
                  <c:v>6336.84</c:v>
                </c:pt>
                <c:pt idx="387636">
                  <c:v>8979.83</c:v>
                </c:pt>
                <c:pt idx="387637">
                  <c:v>9650.6299999999992</c:v>
                </c:pt>
                <c:pt idx="387638">
                  <c:v>14066.55</c:v>
                </c:pt>
                <c:pt idx="387639">
                  <c:v>10455.66</c:v>
                </c:pt>
                <c:pt idx="387640">
                  <c:v>20495.009999999998</c:v>
                </c:pt>
                <c:pt idx="387641">
                  <c:v>53864.6</c:v>
                </c:pt>
                <c:pt idx="387642">
                  <c:v>21986.17</c:v>
                </c:pt>
                <c:pt idx="387643">
                  <c:v>42236.05</c:v>
                </c:pt>
                <c:pt idx="387644">
                  <c:v>35873.620000000003</c:v>
                </c:pt>
                <c:pt idx="387645">
                  <c:v>27590.84</c:v>
                </c:pt>
                <c:pt idx="387646">
                  <c:v>16519.64</c:v>
                </c:pt>
                <c:pt idx="387647">
                  <c:v>13213.87</c:v>
                </c:pt>
                <c:pt idx="387648">
                  <c:v>10614.05</c:v>
                </c:pt>
                <c:pt idx="387649">
                  <c:v>8177.73</c:v>
                </c:pt>
                <c:pt idx="387650">
                  <c:v>4853.08</c:v>
                </c:pt>
                <c:pt idx="387651">
                  <c:v>3644.75</c:v>
                </c:pt>
                <c:pt idx="387652">
                  <c:v>3475.51</c:v>
                </c:pt>
                <c:pt idx="387653">
                  <c:v>3100.33</c:v>
                </c:pt>
                <c:pt idx="387654">
                  <c:v>2965.17</c:v>
                </c:pt>
                <c:pt idx="387655">
                  <c:v>2397.44</c:v>
                </c:pt>
                <c:pt idx="387656">
                  <c:v>2789.59</c:v>
                </c:pt>
                <c:pt idx="387657">
                  <c:v>3060.28</c:v>
                </c:pt>
                <c:pt idx="387658">
                  <c:v>2983.31</c:v>
                </c:pt>
                <c:pt idx="387659">
                  <c:v>3094.88</c:v>
                </c:pt>
                <c:pt idx="387660">
                  <c:v>2214.35</c:v>
                </c:pt>
                <c:pt idx="387661">
                  <c:v>1641.58</c:v>
                </c:pt>
                <c:pt idx="387662">
                  <c:v>2055.13</c:v>
                </c:pt>
                <c:pt idx="387663">
                  <c:v>922.3</c:v>
                </c:pt>
                <c:pt idx="387664">
                  <c:v>1168.98</c:v>
                </c:pt>
                <c:pt idx="387665">
                  <c:v>879.29</c:v>
                </c:pt>
                <c:pt idx="387666">
                  <c:v>693.33</c:v>
                </c:pt>
                <c:pt idx="387667">
                  <c:v>694.46</c:v>
                </c:pt>
                <c:pt idx="387668">
                  <c:v>806.04</c:v>
                </c:pt>
                <c:pt idx="387669">
                  <c:v>1185.4100000000001</c:v>
                </c:pt>
                <c:pt idx="387670">
                  <c:v>1617.95</c:v>
                </c:pt>
                <c:pt idx="387671">
                  <c:v>2128.7199999999998</c:v>
                </c:pt>
                <c:pt idx="387672">
                  <c:v>1539.37</c:v>
                </c:pt>
                <c:pt idx="387673">
                  <c:v>1117.4000000000001</c:v>
                </c:pt>
                <c:pt idx="387674">
                  <c:v>518.45000000000005</c:v>
                </c:pt>
                <c:pt idx="387675">
                  <c:v>555.27</c:v>
                </c:pt>
                <c:pt idx="387676">
                  <c:v>417.34</c:v>
                </c:pt>
                <c:pt idx="387677">
                  <c:v>783.53</c:v>
                </c:pt>
                <c:pt idx="387678">
                  <c:v>696.12</c:v>
                </c:pt>
                <c:pt idx="387679">
                  <c:v>873.68</c:v>
                </c:pt>
                <c:pt idx="387680">
                  <c:v>1180.23</c:v>
                </c:pt>
                <c:pt idx="387681">
                  <c:v>2613.81</c:v>
                </c:pt>
                <c:pt idx="387682">
                  <c:v>927.59</c:v>
                </c:pt>
                <c:pt idx="387683">
                  <c:v>1201.51</c:v>
                </c:pt>
                <c:pt idx="387684">
                  <c:v>1873.02</c:v>
                </c:pt>
                <c:pt idx="387685">
                  <c:v>3443.11</c:v>
                </c:pt>
                <c:pt idx="387686">
                  <c:v>5457.92</c:v>
                </c:pt>
                <c:pt idx="387687">
                  <c:v>7419.55</c:v>
                </c:pt>
                <c:pt idx="387688">
                  <c:v>11246.87</c:v>
                </c:pt>
                <c:pt idx="387689">
                  <c:v>12781.22</c:v>
                </c:pt>
                <c:pt idx="387690">
                  <c:v>12408.12</c:v>
                </c:pt>
                <c:pt idx="387691">
                  <c:v>26056.15</c:v>
                </c:pt>
                <c:pt idx="387692">
                  <c:v>32882.449999999997</c:v>
                </c:pt>
                <c:pt idx="387693">
                  <c:v>43047.89</c:v>
                </c:pt>
                <c:pt idx="387694">
                  <c:v>52377.88</c:v>
                </c:pt>
                <c:pt idx="387695">
                  <c:v>33064.559999999998</c:v>
                </c:pt>
                <c:pt idx="387696">
                  <c:v>28176.02</c:v>
                </c:pt>
                <c:pt idx="387697">
                  <c:v>20486.21</c:v>
                </c:pt>
                <c:pt idx="387698">
                  <c:v>12734.3</c:v>
                </c:pt>
                <c:pt idx="387699">
                  <c:v>10428.67</c:v>
                </c:pt>
                <c:pt idx="387700">
                  <c:v>6439.9</c:v>
                </c:pt>
                <c:pt idx="387701">
                  <c:v>6431.4</c:v>
                </c:pt>
                <c:pt idx="387702">
                  <c:v>6204.06</c:v>
                </c:pt>
                <c:pt idx="387703">
                  <c:v>3706.97</c:v>
                </c:pt>
                <c:pt idx="387704">
                  <c:v>2442.75</c:v>
                </c:pt>
                <c:pt idx="387705">
                  <c:v>2716.16</c:v>
                </c:pt>
                <c:pt idx="387706">
                  <c:v>3041.81</c:v>
                </c:pt>
                <c:pt idx="387707">
                  <c:v>3544.86</c:v>
                </c:pt>
                <c:pt idx="387708">
                  <c:v>3417.29</c:v>
                </c:pt>
                <c:pt idx="387709">
                  <c:v>3097.87</c:v>
                </c:pt>
                <c:pt idx="387710">
                  <c:v>2431.85</c:v>
                </c:pt>
                <c:pt idx="387711">
                  <c:v>2975.51</c:v>
                </c:pt>
                <c:pt idx="387712">
                  <c:v>2500.88</c:v>
                </c:pt>
                <c:pt idx="387713">
                  <c:v>1925.7</c:v>
                </c:pt>
                <c:pt idx="387714">
                  <c:v>1314.51</c:v>
                </c:pt>
                <c:pt idx="387715">
                  <c:v>755.82</c:v>
                </c:pt>
                <c:pt idx="387716">
                  <c:v>777.62</c:v>
                </c:pt>
                <c:pt idx="387717">
                  <c:v>383.35</c:v>
                </c:pt>
                <c:pt idx="387718">
                  <c:v>7450</c:v>
                </c:pt>
                <c:pt idx="387719">
                  <c:v>4467</c:v>
                </c:pt>
                <c:pt idx="387720">
                  <c:v>6222</c:v>
                </c:pt>
                <c:pt idx="387721">
                  <c:v>5019</c:v>
                </c:pt>
                <c:pt idx="387722">
                  <c:v>4466</c:v>
                </c:pt>
                <c:pt idx="387723">
                  <c:v>3191</c:v>
                </c:pt>
                <c:pt idx="387724">
                  <c:v>6204</c:v>
                </c:pt>
                <c:pt idx="387725">
                  <c:v>4611.01</c:v>
                </c:pt>
                <c:pt idx="387726">
                  <c:v>1795</c:v>
                </c:pt>
                <c:pt idx="387727">
                  <c:v>3515</c:v>
                </c:pt>
                <c:pt idx="387728">
                  <c:v>4310</c:v>
                </c:pt>
                <c:pt idx="387729">
                  <c:v>5604</c:v>
                </c:pt>
                <c:pt idx="387730">
                  <c:v>2370</c:v>
                </c:pt>
                <c:pt idx="387731">
                  <c:v>4031</c:v>
                </c:pt>
                <c:pt idx="387732">
                  <c:v>5241</c:v>
                </c:pt>
                <c:pt idx="387733">
                  <c:v>2168</c:v>
                </c:pt>
                <c:pt idx="387734">
                  <c:v>1880</c:v>
                </c:pt>
                <c:pt idx="387735">
                  <c:v>4588</c:v>
                </c:pt>
                <c:pt idx="387736">
                  <c:v>5291</c:v>
                </c:pt>
                <c:pt idx="387737">
                  <c:v>4367</c:v>
                </c:pt>
                <c:pt idx="387738">
                  <c:v>6411</c:v>
                </c:pt>
                <c:pt idx="387739">
                  <c:v>5235</c:v>
                </c:pt>
                <c:pt idx="387740">
                  <c:v>4895</c:v>
                </c:pt>
                <c:pt idx="387741">
                  <c:v>6431</c:v>
                </c:pt>
                <c:pt idx="387742">
                  <c:v>5327</c:v>
                </c:pt>
                <c:pt idx="387743">
                  <c:v>6204</c:v>
                </c:pt>
                <c:pt idx="387744">
                  <c:v>6241</c:v>
                </c:pt>
                <c:pt idx="387745">
                  <c:v>5595</c:v>
                </c:pt>
                <c:pt idx="387746">
                  <c:v>5474</c:v>
                </c:pt>
                <c:pt idx="387747">
                  <c:v>5746</c:v>
                </c:pt>
                <c:pt idx="387748">
                  <c:v>7384</c:v>
                </c:pt>
                <c:pt idx="387749">
                  <c:v>4820.9399999999996</c:v>
                </c:pt>
                <c:pt idx="387750">
                  <c:v>2286</c:v>
                </c:pt>
                <c:pt idx="387751">
                  <c:v>4144</c:v>
                </c:pt>
                <c:pt idx="387752">
                  <c:v>3570</c:v>
                </c:pt>
                <c:pt idx="387753">
                  <c:v>3917</c:v>
                </c:pt>
                <c:pt idx="387754">
                  <c:v>4658</c:v>
                </c:pt>
                <c:pt idx="387755">
                  <c:v>1611</c:v>
                </c:pt>
                <c:pt idx="387756">
                  <c:v>2048</c:v>
                </c:pt>
                <c:pt idx="387757">
                  <c:v>2344</c:v>
                </c:pt>
                <c:pt idx="387758">
                  <c:v>2295</c:v>
                </c:pt>
                <c:pt idx="387759">
                  <c:v>3812</c:v>
                </c:pt>
                <c:pt idx="387760">
                  <c:v>6734</c:v>
                </c:pt>
                <c:pt idx="387761">
                  <c:v>2785</c:v>
                </c:pt>
                <c:pt idx="387762">
                  <c:v>4611</c:v>
                </c:pt>
                <c:pt idx="387763">
                  <c:v>4016</c:v>
                </c:pt>
                <c:pt idx="387764">
                  <c:v>8489</c:v>
                </c:pt>
                <c:pt idx="387765">
                  <c:v>3892</c:v>
                </c:pt>
                <c:pt idx="387766">
                  <c:v>6428</c:v>
                </c:pt>
                <c:pt idx="387767">
                  <c:v>4199</c:v>
                </c:pt>
                <c:pt idx="387768">
                  <c:v>1140</c:v>
                </c:pt>
                <c:pt idx="387769">
                  <c:v>4781</c:v>
                </c:pt>
                <c:pt idx="387770">
                  <c:v>3226</c:v>
                </c:pt>
                <c:pt idx="387771">
                  <c:v>2880</c:v>
                </c:pt>
                <c:pt idx="387772">
                  <c:v>3483</c:v>
                </c:pt>
                <c:pt idx="387773">
                  <c:v>4187</c:v>
                </c:pt>
                <c:pt idx="387774">
                  <c:v>4448</c:v>
                </c:pt>
                <c:pt idx="387775">
                  <c:v>8671</c:v>
                </c:pt>
                <c:pt idx="387776">
                  <c:v>2362</c:v>
                </c:pt>
                <c:pt idx="387777">
                  <c:v>3031</c:v>
                </c:pt>
                <c:pt idx="387778">
                  <c:v>3338</c:v>
                </c:pt>
                <c:pt idx="387779">
                  <c:v>3995</c:v>
                </c:pt>
                <c:pt idx="387780">
                  <c:v>1620</c:v>
                </c:pt>
                <c:pt idx="387781">
                  <c:v>2565</c:v>
                </c:pt>
                <c:pt idx="387782">
                  <c:v>1780</c:v>
                </c:pt>
                <c:pt idx="387783">
                  <c:v>2845</c:v>
                </c:pt>
                <c:pt idx="387784">
                  <c:v>5055</c:v>
                </c:pt>
                <c:pt idx="387785">
                  <c:v>6170</c:v>
                </c:pt>
                <c:pt idx="387786">
                  <c:v>3710</c:v>
                </c:pt>
                <c:pt idx="387787">
                  <c:v>8200</c:v>
                </c:pt>
                <c:pt idx="387788">
                  <c:v>6340</c:v>
                </c:pt>
                <c:pt idx="387789">
                  <c:v>8710</c:v>
                </c:pt>
                <c:pt idx="387790">
                  <c:v>5255</c:v>
                </c:pt>
                <c:pt idx="387791">
                  <c:v>4150</c:v>
                </c:pt>
                <c:pt idx="387792">
                  <c:v>7350</c:v>
                </c:pt>
                <c:pt idx="387793">
                  <c:v>3635</c:v>
                </c:pt>
                <c:pt idx="387794">
                  <c:v>7785</c:v>
                </c:pt>
                <c:pt idx="387795">
                  <c:v>5165</c:v>
                </c:pt>
                <c:pt idx="387796">
                  <c:v>8630</c:v>
                </c:pt>
                <c:pt idx="387797">
                  <c:v>1530</c:v>
                </c:pt>
                <c:pt idx="387798">
                  <c:v>9540</c:v>
                </c:pt>
                <c:pt idx="387799">
                  <c:v>7777.5</c:v>
                </c:pt>
                <c:pt idx="387800">
                  <c:v>4217.5</c:v>
                </c:pt>
                <c:pt idx="387801">
                  <c:v>5545</c:v>
                </c:pt>
                <c:pt idx="387802">
                  <c:v>5567.5</c:v>
                </c:pt>
                <c:pt idx="387803">
                  <c:v>3725</c:v>
                </c:pt>
                <c:pt idx="387804">
                  <c:v>4755</c:v>
                </c:pt>
                <c:pt idx="387805">
                  <c:v>8590</c:v>
                </c:pt>
                <c:pt idx="387806">
                  <c:v>4115</c:v>
                </c:pt>
                <c:pt idx="387807">
                  <c:v>4870</c:v>
                </c:pt>
                <c:pt idx="387808">
                  <c:v>3590</c:v>
                </c:pt>
                <c:pt idx="387809">
                  <c:v>4762.5</c:v>
                </c:pt>
                <c:pt idx="387810">
                  <c:v>3137.5</c:v>
                </c:pt>
                <c:pt idx="387811">
                  <c:v>4000</c:v>
                </c:pt>
                <c:pt idx="387812">
                  <c:v>8192.5</c:v>
                </c:pt>
                <c:pt idx="387813">
                  <c:v>13450</c:v>
                </c:pt>
                <c:pt idx="387814">
                  <c:v>4887.5</c:v>
                </c:pt>
                <c:pt idx="387815">
                  <c:v>5380</c:v>
                </c:pt>
                <c:pt idx="387816">
                  <c:v>8102.5</c:v>
                </c:pt>
                <c:pt idx="387817">
                  <c:v>3622.5</c:v>
                </c:pt>
                <c:pt idx="387818">
                  <c:v>3895</c:v>
                </c:pt>
                <c:pt idx="387819">
                  <c:v>2305</c:v>
                </c:pt>
                <c:pt idx="387820">
                  <c:v>4610</c:v>
                </c:pt>
                <c:pt idx="387821">
                  <c:v>3965</c:v>
                </c:pt>
                <c:pt idx="387822">
                  <c:v>2970</c:v>
                </c:pt>
                <c:pt idx="387823">
                  <c:v>6840</c:v>
                </c:pt>
                <c:pt idx="387824">
                  <c:v>6335</c:v>
                </c:pt>
                <c:pt idx="387825">
                  <c:v>5505</c:v>
                </c:pt>
                <c:pt idx="387826">
                  <c:v>4545</c:v>
                </c:pt>
                <c:pt idx="387827">
                  <c:v>3250</c:v>
                </c:pt>
                <c:pt idx="387828">
                  <c:v>3940</c:v>
                </c:pt>
                <c:pt idx="387829">
                  <c:v>5060</c:v>
                </c:pt>
                <c:pt idx="387830">
                  <c:v>4335</c:v>
                </c:pt>
                <c:pt idx="387831">
                  <c:v>3760</c:v>
                </c:pt>
                <c:pt idx="387832">
                  <c:v>3775</c:v>
                </c:pt>
                <c:pt idx="387833">
                  <c:v>10485</c:v>
                </c:pt>
                <c:pt idx="387834">
                  <c:v>5235</c:v>
                </c:pt>
                <c:pt idx="387835">
                  <c:v>10155</c:v>
                </c:pt>
                <c:pt idx="387836">
                  <c:v>6615</c:v>
                </c:pt>
                <c:pt idx="387837">
                  <c:v>7770</c:v>
                </c:pt>
                <c:pt idx="387838">
                  <c:v>5785</c:v>
                </c:pt>
                <c:pt idx="387839">
                  <c:v>3505</c:v>
                </c:pt>
                <c:pt idx="387840">
                  <c:v>6630</c:v>
                </c:pt>
                <c:pt idx="387841">
                  <c:v>10405</c:v>
                </c:pt>
                <c:pt idx="387842">
                  <c:v>7915</c:v>
                </c:pt>
                <c:pt idx="387843">
                  <c:v>5870</c:v>
                </c:pt>
                <c:pt idx="387844">
                  <c:v>8880</c:v>
                </c:pt>
                <c:pt idx="387845">
                  <c:v>5870</c:v>
                </c:pt>
                <c:pt idx="387846">
                  <c:v>2095</c:v>
                </c:pt>
                <c:pt idx="387847">
                  <c:v>4545</c:v>
                </c:pt>
                <c:pt idx="387848">
                  <c:v>8900</c:v>
                </c:pt>
                <c:pt idx="387849">
                  <c:v>6610</c:v>
                </c:pt>
                <c:pt idx="387850">
                  <c:v>6550</c:v>
                </c:pt>
                <c:pt idx="387851">
                  <c:v>5640</c:v>
                </c:pt>
                <c:pt idx="387852">
                  <c:v>3880</c:v>
                </c:pt>
                <c:pt idx="387853">
                  <c:v>5125</c:v>
                </c:pt>
                <c:pt idx="387854">
                  <c:v>6525</c:v>
                </c:pt>
                <c:pt idx="387855">
                  <c:v>11070</c:v>
                </c:pt>
                <c:pt idx="387856">
                  <c:v>8990</c:v>
                </c:pt>
                <c:pt idx="387857">
                  <c:v>8030</c:v>
                </c:pt>
                <c:pt idx="387858">
                  <c:v>14770</c:v>
                </c:pt>
                <c:pt idx="387859">
                  <c:v>8565</c:v>
                </c:pt>
                <c:pt idx="387860">
                  <c:v>6885</c:v>
                </c:pt>
                <c:pt idx="387861">
                  <c:v>856.37</c:v>
                </c:pt>
                <c:pt idx="387862">
                  <c:v>852.84</c:v>
                </c:pt>
                <c:pt idx="387863">
                  <c:v>859.75</c:v>
                </c:pt>
                <c:pt idx="387864">
                  <c:v>863</c:v>
                </c:pt>
                <c:pt idx="387865">
                  <c:v>1058.29</c:v>
                </c:pt>
                <c:pt idx="387866">
                  <c:v>844.6</c:v>
                </c:pt>
                <c:pt idx="387867">
                  <c:v>668.33</c:v>
                </c:pt>
                <c:pt idx="387868">
                  <c:v>629.99</c:v>
                </c:pt>
                <c:pt idx="387869">
                  <c:v>694.57</c:v>
                </c:pt>
                <c:pt idx="387870">
                  <c:v>789.23</c:v>
                </c:pt>
                <c:pt idx="387871">
                  <c:v>705.02</c:v>
                </c:pt>
                <c:pt idx="387872">
                  <c:v>833.67</c:v>
                </c:pt>
                <c:pt idx="387873">
                  <c:v>685.61</c:v>
                </c:pt>
                <c:pt idx="387874">
                  <c:v>768.87</c:v>
                </c:pt>
                <c:pt idx="387875">
                  <c:v>850.06</c:v>
                </c:pt>
                <c:pt idx="387876">
                  <c:v>726.42</c:v>
                </c:pt>
                <c:pt idx="387877">
                  <c:v>544.46</c:v>
                </c:pt>
                <c:pt idx="387878">
                  <c:v>524.66999999999996</c:v>
                </c:pt>
                <c:pt idx="387879">
                  <c:v>641.59</c:v>
                </c:pt>
                <c:pt idx="387880">
                  <c:v>804.84</c:v>
                </c:pt>
                <c:pt idx="387881">
                  <c:v>532.4</c:v>
                </c:pt>
                <c:pt idx="387882">
                  <c:v>615.76</c:v>
                </c:pt>
                <c:pt idx="387883">
                  <c:v>465.78</c:v>
                </c:pt>
                <c:pt idx="387884">
                  <c:v>495.71</c:v>
                </c:pt>
                <c:pt idx="387885">
                  <c:v>465.63</c:v>
                </c:pt>
                <c:pt idx="387886">
                  <c:v>687.43</c:v>
                </c:pt>
                <c:pt idx="387887">
                  <c:v>638.46</c:v>
                </c:pt>
                <c:pt idx="387888">
                  <c:v>922.09</c:v>
                </c:pt>
                <c:pt idx="387889">
                  <c:v>615.95000000000005</c:v>
                </c:pt>
                <c:pt idx="387890">
                  <c:v>507.6</c:v>
                </c:pt>
                <c:pt idx="387891">
                  <c:v>711.94</c:v>
                </c:pt>
                <c:pt idx="387892">
                  <c:v>681.33</c:v>
                </c:pt>
                <c:pt idx="387893">
                  <c:v>660.08</c:v>
                </c:pt>
                <c:pt idx="387894">
                  <c:v>479.23</c:v>
                </c:pt>
                <c:pt idx="387895">
                  <c:v>582.41</c:v>
                </c:pt>
                <c:pt idx="387896">
                  <c:v>572.76</c:v>
                </c:pt>
                <c:pt idx="387897">
                  <c:v>624.73</c:v>
                </c:pt>
                <c:pt idx="387898">
                  <c:v>501.13</c:v>
                </c:pt>
                <c:pt idx="387899">
                  <c:v>778.53</c:v>
                </c:pt>
                <c:pt idx="387900">
                  <c:v>941.11</c:v>
                </c:pt>
                <c:pt idx="387901">
                  <c:v>1235.2</c:v>
                </c:pt>
                <c:pt idx="387902">
                  <c:v>1340.24</c:v>
                </c:pt>
                <c:pt idx="387903">
                  <c:v>2652.57</c:v>
                </c:pt>
                <c:pt idx="387904">
                  <c:v>1831.95</c:v>
                </c:pt>
                <c:pt idx="387905">
                  <c:v>3948.41</c:v>
                </c:pt>
                <c:pt idx="387906">
                  <c:v>6151.42</c:v>
                </c:pt>
                <c:pt idx="387907">
                  <c:v>9880.7999999999993</c:v>
                </c:pt>
                <c:pt idx="387908">
                  <c:v>4256.13</c:v>
                </c:pt>
                <c:pt idx="387909">
                  <c:v>1526.11</c:v>
                </c:pt>
                <c:pt idx="387910">
                  <c:v>998.83</c:v>
                </c:pt>
                <c:pt idx="387911">
                  <c:v>706.76</c:v>
                </c:pt>
                <c:pt idx="387912">
                  <c:v>663.86</c:v>
                </c:pt>
                <c:pt idx="387913">
                  <c:v>766.76</c:v>
                </c:pt>
                <c:pt idx="387914">
                  <c:v>572.17999999999995</c:v>
                </c:pt>
                <c:pt idx="387915">
                  <c:v>742.03</c:v>
                </c:pt>
                <c:pt idx="387916">
                  <c:v>665.43</c:v>
                </c:pt>
                <c:pt idx="387917">
                  <c:v>626.12</c:v>
                </c:pt>
                <c:pt idx="387918">
                  <c:v>583.51</c:v>
                </c:pt>
                <c:pt idx="387919">
                  <c:v>537.54999999999995</c:v>
                </c:pt>
                <c:pt idx="387920">
                  <c:v>698.13</c:v>
                </c:pt>
                <c:pt idx="387921">
                  <c:v>451.56</c:v>
                </c:pt>
                <c:pt idx="387922">
                  <c:v>615.01</c:v>
                </c:pt>
                <c:pt idx="387923">
                  <c:v>609.46</c:v>
                </c:pt>
                <c:pt idx="387924">
                  <c:v>442.69</c:v>
                </c:pt>
                <c:pt idx="387925">
                  <c:v>418.97</c:v>
                </c:pt>
                <c:pt idx="387926">
                  <c:v>532.64</c:v>
                </c:pt>
                <c:pt idx="387927">
                  <c:v>504.62</c:v>
                </c:pt>
                <c:pt idx="387928">
                  <c:v>267.32</c:v>
                </c:pt>
                <c:pt idx="387929">
                  <c:v>395</c:v>
                </c:pt>
                <c:pt idx="387930">
                  <c:v>427.78</c:v>
                </c:pt>
                <c:pt idx="387931">
                  <c:v>405.61</c:v>
                </c:pt>
                <c:pt idx="387932">
                  <c:v>406.27</c:v>
                </c:pt>
                <c:pt idx="387933">
                  <c:v>329.95</c:v>
                </c:pt>
                <c:pt idx="387934">
                  <c:v>504.39</c:v>
                </c:pt>
                <c:pt idx="387935">
                  <c:v>447.33</c:v>
                </c:pt>
                <c:pt idx="387936">
                  <c:v>321.01</c:v>
                </c:pt>
                <c:pt idx="387937">
                  <c:v>421.34</c:v>
                </c:pt>
                <c:pt idx="387938">
                  <c:v>303.13</c:v>
                </c:pt>
                <c:pt idx="387939">
                  <c:v>411.28</c:v>
                </c:pt>
                <c:pt idx="387940">
                  <c:v>672.44</c:v>
                </c:pt>
                <c:pt idx="387941">
                  <c:v>513.16999999999996</c:v>
                </c:pt>
                <c:pt idx="387942">
                  <c:v>470.06</c:v>
                </c:pt>
                <c:pt idx="387943">
                  <c:v>502.05</c:v>
                </c:pt>
                <c:pt idx="387944">
                  <c:v>352.09</c:v>
                </c:pt>
                <c:pt idx="387945">
                  <c:v>415.38</c:v>
                </c:pt>
                <c:pt idx="387946">
                  <c:v>387.85</c:v>
                </c:pt>
                <c:pt idx="387947">
                  <c:v>472.65</c:v>
                </c:pt>
                <c:pt idx="387948">
                  <c:v>504.1</c:v>
                </c:pt>
                <c:pt idx="387949">
                  <c:v>265.02</c:v>
                </c:pt>
                <c:pt idx="387950">
                  <c:v>266.07</c:v>
                </c:pt>
                <c:pt idx="387951">
                  <c:v>487.39</c:v>
                </c:pt>
                <c:pt idx="387952">
                  <c:v>604.57000000000005</c:v>
                </c:pt>
                <c:pt idx="387953">
                  <c:v>1028.43</c:v>
                </c:pt>
                <c:pt idx="387954">
                  <c:v>924.34</c:v>
                </c:pt>
                <c:pt idx="387955">
                  <c:v>1476.23</c:v>
                </c:pt>
                <c:pt idx="387956">
                  <c:v>1542.47</c:v>
                </c:pt>
                <c:pt idx="387957">
                  <c:v>2400.58</c:v>
                </c:pt>
                <c:pt idx="387958">
                  <c:v>2488.33</c:v>
                </c:pt>
                <c:pt idx="387959">
                  <c:v>3135.11</c:v>
                </c:pt>
                <c:pt idx="387960">
                  <c:v>1788.45</c:v>
                </c:pt>
                <c:pt idx="387961">
                  <c:v>741.61</c:v>
                </c:pt>
                <c:pt idx="387962">
                  <c:v>399.44</c:v>
                </c:pt>
                <c:pt idx="387963">
                  <c:v>254.1</c:v>
                </c:pt>
                <c:pt idx="387964">
                  <c:v>369.73</c:v>
                </c:pt>
                <c:pt idx="387965">
                  <c:v>472.79</c:v>
                </c:pt>
                <c:pt idx="387966">
                  <c:v>548.54999999999995</c:v>
                </c:pt>
                <c:pt idx="387967">
                  <c:v>506.55</c:v>
                </c:pt>
                <c:pt idx="387968">
                  <c:v>286.43</c:v>
                </c:pt>
                <c:pt idx="387969">
                  <c:v>304.18</c:v>
                </c:pt>
                <c:pt idx="387970">
                  <c:v>428.05</c:v>
                </c:pt>
                <c:pt idx="387971">
                  <c:v>468.05</c:v>
                </c:pt>
                <c:pt idx="387972">
                  <c:v>307.56</c:v>
                </c:pt>
                <c:pt idx="387973">
                  <c:v>433.11</c:v>
                </c:pt>
                <c:pt idx="387974">
                  <c:v>517.11</c:v>
                </c:pt>
                <c:pt idx="387975">
                  <c:v>485.32</c:v>
                </c:pt>
                <c:pt idx="387976">
                  <c:v>295.45</c:v>
                </c:pt>
                <c:pt idx="387977">
                  <c:v>367.34</c:v>
                </c:pt>
                <c:pt idx="387978">
                  <c:v>382.88</c:v>
                </c:pt>
                <c:pt idx="387979">
                  <c:v>460.31</c:v>
                </c:pt>
                <c:pt idx="387980">
                  <c:v>405.04</c:v>
                </c:pt>
                <c:pt idx="387981">
                  <c:v>385.56</c:v>
                </c:pt>
                <c:pt idx="387982">
                  <c:v>218.36</c:v>
                </c:pt>
                <c:pt idx="387983">
                  <c:v>342</c:v>
                </c:pt>
                <c:pt idx="387984">
                  <c:v>327</c:v>
                </c:pt>
                <c:pt idx="387985">
                  <c:v>335.58</c:v>
                </c:pt>
                <c:pt idx="387986">
                  <c:v>430.12</c:v>
                </c:pt>
                <c:pt idx="387987">
                  <c:v>329.94</c:v>
                </c:pt>
                <c:pt idx="387988">
                  <c:v>346.91</c:v>
                </c:pt>
                <c:pt idx="387989">
                  <c:v>420.26</c:v>
                </c:pt>
                <c:pt idx="387990">
                  <c:v>293.64999999999998</c:v>
                </c:pt>
                <c:pt idx="387991">
                  <c:v>350.82</c:v>
                </c:pt>
                <c:pt idx="387992">
                  <c:v>517.6</c:v>
                </c:pt>
                <c:pt idx="387993">
                  <c:v>346.78</c:v>
                </c:pt>
                <c:pt idx="387994">
                  <c:v>522.19000000000005</c:v>
                </c:pt>
                <c:pt idx="387995">
                  <c:v>397.26</c:v>
                </c:pt>
                <c:pt idx="387996">
                  <c:v>305.42</c:v>
                </c:pt>
                <c:pt idx="387997">
                  <c:v>461.63</c:v>
                </c:pt>
                <c:pt idx="387998">
                  <c:v>381.34</c:v>
                </c:pt>
                <c:pt idx="387999">
                  <c:v>326.51</c:v>
                </c:pt>
                <c:pt idx="388000">
                  <c:v>316.39999999999998</c:v>
                </c:pt>
                <c:pt idx="388001">
                  <c:v>327</c:v>
                </c:pt>
                <c:pt idx="388002">
                  <c:v>339.21</c:v>
                </c:pt>
                <c:pt idx="388003">
                  <c:v>302.60000000000002</c:v>
                </c:pt>
                <c:pt idx="388004">
                  <c:v>457.6</c:v>
                </c:pt>
                <c:pt idx="388005">
                  <c:v>422.4</c:v>
                </c:pt>
                <c:pt idx="388006">
                  <c:v>369.6</c:v>
                </c:pt>
                <c:pt idx="388007">
                  <c:v>396</c:v>
                </c:pt>
                <c:pt idx="388008">
                  <c:v>404.8</c:v>
                </c:pt>
                <c:pt idx="388009">
                  <c:v>281.60000000000002</c:v>
                </c:pt>
                <c:pt idx="388010">
                  <c:v>325.60000000000002</c:v>
                </c:pt>
                <c:pt idx="388011">
                  <c:v>297.39999999999998</c:v>
                </c:pt>
                <c:pt idx="388012">
                  <c:v>580.79999999999995</c:v>
                </c:pt>
                <c:pt idx="388013">
                  <c:v>220</c:v>
                </c:pt>
                <c:pt idx="388014">
                  <c:v>325.60000000000002</c:v>
                </c:pt>
                <c:pt idx="388015">
                  <c:v>501.6</c:v>
                </c:pt>
                <c:pt idx="388016">
                  <c:v>457.6</c:v>
                </c:pt>
                <c:pt idx="388017">
                  <c:v>712.8</c:v>
                </c:pt>
                <c:pt idx="388018">
                  <c:v>413.6</c:v>
                </c:pt>
                <c:pt idx="388019">
                  <c:v>501.6</c:v>
                </c:pt>
                <c:pt idx="388020">
                  <c:v>429.4</c:v>
                </c:pt>
                <c:pt idx="388021">
                  <c:v>369.6</c:v>
                </c:pt>
                <c:pt idx="388022">
                  <c:v>484</c:v>
                </c:pt>
                <c:pt idx="388023">
                  <c:v>535</c:v>
                </c:pt>
                <c:pt idx="388024">
                  <c:v>396</c:v>
                </c:pt>
                <c:pt idx="388025">
                  <c:v>220</c:v>
                </c:pt>
                <c:pt idx="388026">
                  <c:v>272.8</c:v>
                </c:pt>
                <c:pt idx="388027">
                  <c:v>316.8</c:v>
                </c:pt>
                <c:pt idx="388028">
                  <c:v>492.8</c:v>
                </c:pt>
                <c:pt idx="388029">
                  <c:v>440</c:v>
                </c:pt>
                <c:pt idx="388030">
                  <c:v>510.4</c:v>
                </c:pt>
                <c:pt idx="388031">
                  <c:v>510.4</c:v>
                </c:pt>
                <c:pt idx="388032">
                  <c:v>492.8</c:v>
                </c:pt>
                <c:pt idx="388033">
                  <c:v>334.4</c:v>
                </c:pt>
                <c:pt idx="388034">
                  <c:v>360.8</c:v>
                </c:pt>
                <c:pt idx="388035">
                  <c:v>334.4</c:v>
                </c:pt>
                <c:pt idx="388036">
                  <c:v>385.4</c:v>
                </c:pt>
                <c:pt idx="388037">
                  <c:v>325.60000000000002</c:v>
                </c:pt>
                <c:pt idx="388038">
                  <c:v>325.60000000000002</c:v>
                </c:pt>
                <c:pt idx="388039">
                  <c:v>387.2</c:v>
                </c:pt>
                <c:pt idx="388040">
                  <c:v>422.4</c:v>
                </c:pt>
                <c:pt idx="388041">
                  <c:v>299.2</c:v>
                </c:pt>
                <c:pt idx="388042">
                  <c:v>387.2</c:v>
                </c:pt>
                <c:pt idx="388043">
                  <c:v>334.4</c:v>
                </c:pt>
                <c:pt idx="388044">
                  <c:v>308</c:v>
                </c:pt>
                <c:pt idx="388045">
                  <c:v>378.4</c:v>
                </c:pt>
                <c:pt idx="388046">
                  <c:v>246.4</c:v>
                </c:pt>
                <c:pt idx="388047">
                  <c:v>545.6</c:v>
                </c:pt>
                <c:pt idx="388048">
                  <c:v>765.6</c:v>
                </c:pt>
                <c:pt idx="388049">
                  <c:v>932.8</c:v>
                </c:pt>
                <c:pt idx="388050">
                  <c:v>765.6</c:v>
                </c:pt>
                <c:pt idx="388051">
                  <c:v>246.4</c:v>
                </c:pt>
                <c:pt idx="388052">
                  <c:v>545.6</c:v>
                </c:pt>
                <c:pt idx="388053">
                  <c:v>264</c:v>
                </c:pt>
                <c:pt idx="388054">
                  <c:v>343.2</c:v>
                </c:pt>
                <c:pt idx="388055">
                  <c:v>404.8</c:v>
                </c:pt>
                <c:pt idx="388056">
                  <c:v>466.4</c:v>
                </c:pt>
                <c:pt idx="388057">
                  <c:v>501.6</c:v>
                </c:pt>
                <c:pt idx="388058">
                  <c:v>255.2</c:v>
                </c:pt>
                <c:pt idx="388059">
                  <c:v>440</c:v>
                </c:pt>
                <c:pt idx="388060">
                  <c:v>369.6</c:v>
                </c:pt>
                <c:pt idx="388061">
                  <c:v>316.8</c:v>
                </c:pt>
                <c:pt idx="388062">
                  <c:v>228.8</c:v>
                </c:pt>
                <c:pt idx="388063">
                  <c:v>211.2</c:v>
                </c:pt>
                <c:pt idx="388064">
                  <c:v>413.6</c:v>
                </c:pt>
                <c:pt idx="388065">
                  <c:v>413.6</c:v>
                </c:pt>
                <c:pt idx="388066">
                  <c:v>404.8</c:v>
                </c:pt>
                <c:pt idx="388067">
                  <c:v>554.4</c:v>
                </c:pt>
                <c:pt idx="388068">
                  <c:v>316.8</c:v>
                </c:pt>
                <c:pt idx="388069">
                  <c:v>554.4</c:v>
                </c:pt>
                <c:pt idx="388070">
                  <c:v>431.2</c:v>
                </c:pt>
                <c:pt idx="388071">
                  <c:v>431.2</c:v>
                </c:pt>
                <c:pt idx="388072">
                  <c:v>431.2</c:v>
                </c:pt>
                <c:pt idx="388073">
                  <c:v>440</c:v>
                </c:pt>
                <c:pt idx="388074">
                  <c:v>440</c:v>
                </c:pt>
                <c:pt idx="388075">
                  <c:v>598.4</c:v>
                </c:pt>
                <c:pt idx="388076">
                  <c:v>387.2</c:v>
                </c:pt>
                <c:pt idx="388077">
                  <c:v>404.8</c:v>
                </c:pt>
                <c:pt idx="388078">
                  <c:v>616</c:v>
                </c:pt>
                <c:pt idx="388079">
                  <c:v>413.6</c:v>
                </c:pt>
                <c:pt idx="388080">
                  <c:v>369.6</c:v>
                </c:pt>
                <c:pt idx="388081">
                  <c:v>536.79999999999995</c:v>
                </c:pt>
                <c:pt idx="388082">
                  <c:v>360.8</c:v>
                </c:pt>
                <c:pt idx="388083">
                  <c:v>422.4</c:v>
                </c:pt>
                <c:pt idx="388084">
                  <c:v>343.2</c:v>
                </c:pt>
                <c:pt idx="388085">
                  <c:v>369.6</c:v>
                </c:pt>
                <c:pt idx="388086">
                  <c:v>457.6</c:v>
                </c:pt>
                <c:pt idx="388087">
                  <c:v>387.2</c:v>
                </c:pt>
                <c:pt idx="388088">
                  <c:v>545.6</c:v>
                </c:pt>
                <c:pt idx="388089">
                  <c:v>272.8</c:v>
                </c:pt>
                <c:pt idx="388090">
                  <c:v>422.4</c:v>
                </c:pt>
                <c:pt idx="388091">
                  <c:v>466.4</c:v>
                </c:pt>
                <c:pt idx="388092">
                  <c:v>431.2</c:v>
                </c:pt>
                <c:pt idx="388093">
                  <c:v>466.4</c:v>
                </c:pt>
                <c:pt idx="388094">
                  <c:v>448.8</c:v>
                </c:pt>
                <c:pt idx="388095">
                  <c:v>554.4</c:v>
                </c:pt>
                <c:pt idx="388096">
                  <c:v>404.8</c:v>
                </c:pt>
                <c:pt idx="388097">
                  <c:v>457.6</c:v>
                </c:pt>
                <c:pt idx="388098">
                  <c:v>325.60000000000002</c:v>
                </c:pt>
                <c:pt idx="388099">
                  <c:v>607.20000000000005</c:v>
                </c:pt>
                <c:pt idx="388100">
                  <c:v>853.6</c:v>
                </c:pt>
                <c:pt idx="388101">
                  <c:v>1478.4</c:v>
                </c:pt>
                <c:pt idx="388102">
                  <c:v>1328.8</c:v>
                </c:pt>
                <c:pt idx="388103">
                  <c:v>404.8</c:v>
                </c:pt>
                <c:pt idx="388104">
                  <c:v>572</c:v>
                </c:pt>
                <c:pt idx="388105">
                  <c:v>457.6</c:v>
                </c:pt>
                <c:pt idx="388106">
                  <c:v>457.6</c:v>
                </c:pt>
                <c:pt idx="388107">
                  <c:v>348.2</c:v>
                </c:pt>
                <c:pt idx="388108">
                  <c:v>540</c:v>
                </c:pt>
                <c:pt idx="388109">
                  <c:v>414</c:v>
                </c:pt>
                <c:pt idx="388110">
                  <c:v>423</c:v>
                </c:pt>
                <c:pt idx="388111">
                  <c:v>396</c:v>
                </c:pt>
                <c:pt idx="388112">
                  <c:v>567</c:v>
                </c:pt>
                <c:pt idx="388113">
                  <c:v>351</c:v>
                </c:pt>
                <c:pt idx="388114">
                  <c:v>315</c:v>
                </c:pt>
                <c:pt idx="388115">
                  <c:v>315</c:v>
                </c:pt>
                <c:pt idx="388116">
                  <c:v>360</c:v>
                </c:pt>
                <c:pt idx="388117">
                  <c:v>621</c:v>
                </c:pt>
                <c:pt idx="388118">
                  <c:v>432</c:v>
                </c:pt>
                <c:pt idx="388119">
                  <c:v>378</c:v>
                </c:pt>
                <c:pt idx="388120">
                  <c:v>423</c:v>
                </c:pt>
                <c:pt idx="388121">
                  <c:v>414</c:v>
                </c:pt>
                <c:pt idx="388122">
                  <c:v>576</c:v>
                </c:pt>
                <c:pt idx="388123">
                  <c:v>549</c:v>
                </c:pt>
                <c:pt idx="388124">
                  <c:v>342</c:v>
                </c:pt>
                <c:pt idx="388125">
                  <c:v>315</c:v>
                </c:pt>
                <c:pt idx="388126">
                  <c:v>945</c:v>
                </c:pt>
                <c:pt idx="388127">
                  <c:v>486</c:v>
                </c:pt>
                <c:pt idx="388128">
                  <c:v>711</c:v>
                </c:pt>
                <c:pt idx="388129">
                  <c:v>405</c:v>
                </c:pt>
                <c:pt idx="388130">
                  <c:v>423</c:v>
                </c:pt>
                <c:pt idx="388131">
                  <c:v>522</c:v>
                </c:pt>
                <c:pt idx="388132">
                  <c:v>468</c:v>
                </c:pt>
                <c:pt idx="388133">
                  <c:v>414</c:v>
                </c:pt>
                <c:pt idx="388134">
                  <c:v>549</c:v>
                </c:pt>
                <c:pt idx="388135">
                  <c:v>459</c:v>
                </c:pt>
                <c:pt idx="388136">
                  <c:v>576</c:v>
                </c:pt>
                <c:pt idx="388137">
                  <c:v>486</c:v>
                </c:pt>
                <c:pt idx="388138">
                  <c:v>459</c:v>
                </c:pt>
                <c:pt idx="388139">
                  <c:v>630</c:v>
                </c:pt>
                <c:pt idx="388140">
                  <c:v>558</c:v>
                </c:pt>
                <c:pt idx="388141">
                  <c:v>378</c:v>
                </c:pt>
                <c:pt idx="388142">
                  <c:v>459</c:v>
                </c:pt>
                <c:pt idx="388143">
                  <c:v>549</c:v>
                </c:pt>
                <c:pt idx="388144">
                  <c:v>495</c:v>
                </c:pt>
                <c:pt idx="388145">
                  <c:v>459</c:v>
                </c:pt>
                <c:pt idx="388146">
                  <c:v>576</c:v>
                </c:pt>
                <c:pt idx="388147">
                  <c:v>9806.1</c:v>
                </c:pt>
                <c:pt idx="388148">
                  <c:v>17263.12</c:v>
                </c:pt>
                <c:pt idx="388149">
                  <c:v>12578.39</c:v>
                </c:pt>
                <c:pt idx="388150">
                  <c:v>6230.23</c:v>
                </c:pt>
                <c:pt idx="388151">
                  <c:v>6174.67</c:v>
                </c:pt>
                <c:pt idx="388152">
                  <c:v>6815.26</c:v>
                </c:pt>
                <c:pt idx="388153">
                  <c:v>6731.59</c:v>
                </c:pt>
                <c:pt idx="388154">
                  <c:v>7377.2</c:v>
                </c:pt>
                <c:pt idx="388155">
                  <c:v>10235.98</c:v>
                </c:pt>
                <c:pt idx="388156">
                  <c:v>7582.22</c:v>
                </c:pt>
                <c:pt idx="388157">
                  <c:v>7034.1</c:v>
                </c:pt>
                <c:pt idx="388158">
                  <c:v>7945.53</c:v>
                </c:pt>
                <c:pt idx="388159">
                  <c:v>11696.1</c:v>
                </c:pt>
                <c:pt idx="388160">
                  <c:v>22364.1</c:v>
                </c:pt>
                <c:pt idx="388161">
                  <c:v>17938.71</c:v>
                </c:pt>
                <c:pt idx="388162">
                  <c:v>13925.12</c:v>
                </c:pt>
                <c:pt idx="388163">
                  <c:v>11099.4</c:v>
                </c:pt>
                <c:pt idx="388164">
                  <c:v>10261.35</c:v>
                </c:pt>
                <c:pt idx="388165">
                  <c:v>9356.48</c:v>
                </c:pt>
                <c:pt idx="388166">
                  <c:v>15241.47</c:v>
                </c:pt>
                <c:pt idx="388167">
                  <c:v>11939.95</c:v>
                </c:pt>
                <c:pt idx="388168">
                  <c:v>8323.16</c:v>
                </c:pt>
                <c:pt idx="388169">
                  <c:v>7305.89</c:v>
                </c:pt>
                <c:pt idx="388170">
                  <c:v>7193.4</c:v>
                </c:pt>
                <c:pt idx="388171">
                  <c:v>7223.78</c:v>
                </c:pt>
                <c:pt idx="388172">
                  <c:v>6977.26</c:v>
                </c:pt>
                <c:pt idx="388173">
                  <c:v>7841.32</c:v>
                </c:pt>
                <c:pt idx="388174">
                  <c:v>7748.43</c:v>
                </c:pt>
                <c:pt idx="388175">
                  <c:v>7784.96</c:v>
                </c:pt>
                <c:pt idx="388176">
                  <c:v>6888.59</c:v>
                </c:pt>
                <c:pt idx="388177">
                  <c:v>7047.5</c:v>
                </c:pt>
                <c:pt idx="388178">
                  <c:v>7672.16</c:v>
                </c:pt>
                <c:pt idx="388179">
                  <c:v>7516.51</c:v>
                </c:pt>
                <c:pt idx="388180">
                  <c:v>7843.83</c:v>
                </c:pt>
                <c:pt idx="388181">
                  <c:v>7776.62</c:v>
                </c:pt>
                <c:pt idx="388182">
                  <c:v>7762.4</c:v>
                </c:pt>
                <c:pt idx="388183">
                  <c:v>8171.55</c:v>
                </c:pt>
                <c:pt idx="388184">
                  <c:v>8234.82</c:v>
                </c:pt>
                <c:pt idx="388185">
                  <c:v>8372.1299999999992</c:v>
                </c:pt>
                <c:pt idx="388186">
                  <c:v>7236.82</c:v>
                </c:pt>
                <c:pt idx="388187">
                  <c:v>6711.76</c:v>
                </c:pt>
                <c:pt idx="388188">
                  <c:v>8201.0499999999993</c:v>
                </c:pt>
                <c:pt idx="388189">
                  <c:v>7944.39</c:v>
                </c:pt>
                <c:pt idx="388190">
                  <c:v>9187.6200000000008</c:v>
                </c:pt>
                <c:pt idx="388191">
                  <c:v>13340.4</c:v>
                </c:pt>
                <c:pt idx="388192">
                  <c:v>15940.54</c:v>
                </c:pt>
                <c:pt idx="388193">
                  <c:v>21694.69</c:v>
                </c:pt>
                <c:pt idx="388194">
                  <c:v>5732.67</c:v>
                </c:pt>
                <c:pt idx="388195">
                  <c:v>5611.76</c:v>
                </c:pt>
                <c:pt idx="388196">
                  <c:v>5871.57</c:v>
                </c:pt>
                <c:pt idx="388197">
                  <c:v>6958.73</c:v>
                </c:pt>
                <c:pt idx="388198">
                  <c:v>7029.69</c:v>
                </c:pt>
                <c:pt idx="388199">
                  <c:v>9562.16</c:v>
                </c:pt>
                <c:pt idx="388200">
                  <c:v>15617.75</c:v>
                </c:pt>
                <c:pt idx="388201">
                  <c:v>17022.43</c:v>
                </c:pt>
                <c:pt idx="388202">
                  <c:v>5421.72</c:v>
                </c:pt>
                <c:pt idx="388203">
                  <c:v>6732.16</c:v>
                </c:pt>
                <c:pt idx="388204">
                  <c:v>6439.2</c:v>
                </c:pt>
                <c:pt idx="388205">
                  <c:v>6524.07</c:v>
                </c:pt>
                <c:pt idx="388206">
                  <c:v>6977.95</c:v>
                </c:pt>
                <c:pt idx="388207">
                  <c:v>6743.05</c:v>
                </c:pt>
                <c:pt idx="388208">
                  <c:v>7373.91</c:v>
                </c:pt>
                <c:pt idx="388209">
                  <c:v>8507.76</c:v>
                </c:pt>
                <c:pt idx="388210">
                  <c:v>10950.5</c:v>
                </c:pt>
                <c:pt idx="388211">
                  <c:v>11703.63</c:v>
                </c:pt>
                <c:pt idx="388212">
                  <c:v>23499.56</c:v>
                </c:pt>
                <c:pt idx="388213">
                  <c:v>18189.93</c:v>
                </c:pt>
                <c:pt idx="388214">
                  <c:v>14168.93</c:v>
                </c:pt>
                <c:pt idx="388215">
                  <c:v>11028.31</c:v>
                </c:pt>
                <c:pt idx="388216">
                  <c:v>9243.17</c:v>
                </c:pt>
                <c:pt idx="388217">
                  <c:v>9400.58</c:v>
                </c:pt>
                <c:pt idx="388218">
                  <c:v>15230.48</c:v>
                </c:pt>
                <c:pt idx="388219">
                  <c:v>11864.22</c:v>
                </c:pt>
                <c:pt idx="388220">
                  <c:v>8316.86</c:v>
                </c:pt>
                <c:pt idx="388221">
                  <c:v>7653.33</c:v>
                </c:pt>
                <c:pt idx="388222">
                  <c:v>6581.86</c:v>
                </c:pt>
                <c:pt idx="388223">
                  <c:v>6754.07</c:v>
                </c:pt>
                <c:pt idx="388224">
                  <c:v>6702.4</c:v>
                </c:pt>
                <c:pt idx="388225">
                  <c:v>6849.01</c:v>
                </c:pt>
                <c:pt idx="388226">
                  <c:v>7075.42</c:v>
                </c:pt>
                <c:pt idx="388227">
                  <c:v>6655.2</c:v>
                </c:pt>
                <c:pt idx="388228">
                  <c:v>6608.44</c:v>
                </c:pt>
                <c:pt idx="388229">
                  <c:v>7391.2</c:v>
                </c:pt>
                <c:pt idx="388230">
                  <c:v>7012.27</c:v>
                </c:pt>
                <c:pt idx="388231">
                  <c:v>7332.74</c:v>
                </c:pt>
                <c:pt idx="388232">
                  <c:v>7884.92</c:v>
                </c:pt>
                <c:pt idx="388233">
                  <c:v>7328.23</c:v>
                </c:pt>
                <c:pt idx="388234">
                  <c:v>8067.46</c:v>
                </c:pt>
                <c:pt idx="388235">
                  <c:v>7509.23</c:v>
                </c:pt>
                <c:pt idx="388236">
                  <c:v>7885.35</c:v>
                </c:pt>
                <c:pt idx="388237">
                  <c:v>8700.5300000000007</c:v>
                </c:pt>
                <c:pt idx="388238">
                  <c:v>7891.42</c:v>
                </c:pt>
                <c:pt idx="388239">
                  <c:v>7447.25</c:v>
                </c:pt>
                <c:pt idx="388240">
                  <c:v>8029.92</c:v>
                </c:pt>
                <c:pt idx="388241">
                  <c:v>7844.69</c:v>
                </c:pt>
                <c:pt idx="388242">
                  <c:v>9743.27</c:v>
                </c:pt>
                <c:pt idx="388243">
                  <c:v>15079.53</c:v>
                </c:pt>
                <c:pt idx="388244">
                  <c:v>20775.73</c:v>
                </c:pt>
                <c:pt idx="388245">
                  <c:v>25058.14</c:v>
                </c:pt>
                <c:pt idx="388246">
                  <c:v>9634.41</c:v>
                </c:pt>
                <c:pt idx="388247">
                  <c:v>6105.36</c:v>
                </c:pt>
                <c:pt idx="388248">
                  <c:v>6432.94</c:v>
                </c:pt>
                <c:pt idx="388249">
                  <c:v>6618.1</c:v>
                </c:pt>
                <c:pt idx="388250">
                  <c:v>7605.91</c:v>
                </c:pt>
                <c:pt idx="388251">
                  <c:v>8937.83</c:v>
                </c:pt>
                <c:pt idx="388252">
                  <c:v>14081.95</c:v>
                </c:pt>
                <c:pt idx="388253">
                  <c:v>21138.720000000001</c:v>
                </c:pt>
                <c:pt idx="388254">
                  <c:v>6925.35</c:v>
                </c:pt>
                <c:pt idx="388255">
                  <c:v>6936.38</c:v>
                </c:pt>
                <c:pt idx="388256">
                  <c:v>7518.68</c:v>
                </c:pt>
                <c:pt idx="388257">
                  <c:v>6772.92</c:v>
                </c:pt>
                <c:pt idx="388258">
                  <c:v>6881.67</c:v>
                </c:pt>
                <c:pt idx="388259">
                  <c:v>7640.85</c:v>
                </c:pt>
                <c:pt idx="388260">
                  <c:v>10954.58</c:v>
                </c:pt>
                <c:pt idx="388261">
                  <c:v>8542.69</c:v>
                </c:pt>
                <c:pt idx="388262">
                  <c:v>8067.15</c:v>
                </c:pt>
                <c:pt idx="388263">
                  <c:v>8954.82</c:v>
                </c:pt>
                <c:pt idx="388264">
                  <c:v>13272.67</c:v>
                </c:pt>
                <c:pt idx="388265">
                  <c:v>25724.36</c:v>
                </c:pt>
                <c:pt idx="388266">
                  <c:v>21455.58</c:v>
                </c:pt>
                <c:pt idx="388267">
                  <c:v>14688.09</c:v>
                </c:pt>
                <c:pt idx="388268">
                  <c:v>10966.52</c:v>
                </c:pt>
                <c:pt idx="388269">
                  <c:v>11046.71</c:v>
                </c:pt>
                <c:pt idx="388270">
                  <c:v>17399.55</c:v>
                </c:pt>
                <c:pt idx="388271">
                  <c:v>13621.26</c:v>
                </c:pt>
                <c:pt idx="388272">
                  <c:v>8731.51</c:v>
                </c:pt>
                <c:pt idx="388273">
                  <c:v>9920.0300000000007</c:v>
                </c:pt>
                <c:pt idx="388274">
                  <c:v>8030.98</c:v>
                </c:pt>
                <c:pt idx="388275">
                  <c:v>7873.1</c:v>
                </c:pt>
                <c:pt idx="388276">
                  <c:v>7038.81</c:v>
                </c:pt>
                <c:pt idx="388277">
                  <c:v>8450.0499999999993</c:v>
                </c:pt>
                <c:pt idx="388278">
                  <c:v>8510.6299999999992</c:v>
                </c:pt>
                <c:pt idx="388279">
                  <c:v>8842.18</c:v>
                </c:pt>
                <c:pt idx="388280">
                  <c:v>7285.53</c:v>
                </c:pt>
                <c:pt idx="388281">
                  <c:v>7494.34</c:v>
                </c:pt>
                <c:pt idx="388282">
                  <c:v>8190.29</c:v>
                </c:pt>
                <c:pt idx="388283">
                  <c:v>8524.42</c:v>
                </c:pt>
                <c:pt idx="388284">
                  <c:v>8376.6299999999992</c:v>
                </c:pt>
                <c:pt idx="388285">
                  <c:v>7908.3</c:v>
                </c:pt>
                <c:pt idx="388286">
                  <c:v>8884.93</c:v>
                </c:pt>
                <c:pt idx="388287">
                  <c:v>9306.2099999999991</c:v>
                </c:pt>
                <c:pt idx="388288">
                  <c:v>8820.9</c:v>
                </c:pt>
                <c:pt idx="388289">
                  <c:v>9967.9599999999991</c:v>
                </c:pt>
                <c:pt idx="388290">
                  <c:v>5395.54</c:v>
                </c:pt>
                <c:pt idx="388291">
                  <c:v>5386.04</c:v>
                </c:pt>
                <c:pt idx="388292">
                  <c:v>6996.04</c:v>
                </c:pt>
                <c:pt idx="388293">
                  <c:v>6246.58</c:v>
                </c:pt>
                <c:pt idx="388294">
                  <c:v>5145.08</c:v>
                </c:pt>
                <c:pt idx="388295">
                  <c:v>4704.9799999999996</c:v>
                </c:pt>
                <c:pt idx="388296">
                  <c:v>4266.32</c:v>
                </c:pt>
                <c:pt idx="388297">
                  <c:v>4429.12</c:v>
                </c:pt>
                <c:pt idx="388298">
                  <c:v>3756.1</c:v>
                </c:pt>
                <c:pt idx="388299">
                  <c:v>4654.5</c:v>
                </c:pt>
                <c:pt idx="388300">
                  <c:v>2356.5</c:v>
                </c:pt>
                <c:pt idx="388301">
                  <c:v>3260.26</c:v>
                </c:pt>
                <c:pt idx="388302">
                  <c:v>4255.46</c:v>
                </c:pt>
                <c:pt idx="388303">
                  <c:v>4383.1400000000003</c:v>
                </c:pt>
                <c:pt idx="388304">
                  <c:v>3619.5</c:v>
                </c:pt>
                <c:pt idx="388305">
                  <c:v>3558.04</c:v>
                </c:pt>
                <c:pt idx="388306">
                  <c:v>5077.72</c:v>
                </c:pt>
                <c:pt idx="388307">
                  <c:v>6042.08</c:v>
                </c:pt>
                <c:pt idx="388308">
                  <c:v>5194.5</c:v>
                </c:pt>
                <c:pt idx="388309">
                  <c:v>4439.66</c:v>
                </c:pt>
                <c:pt idx="388310">
                  <c:v>4516.0200000000004</c:v>
                </c:pt>
                <c:pt idx="388311">
                  <c:v>5338.58</c:v>
                </c:pt>
                <c:pt idx="388312">
                  <c:v>4768.5</c:v>
                </c:pt>
                <c:pt idx="388313">
                  <c:v>5332.08</c:v>
                </c:pt>
                <c:pt idx="388314">
                  <c:v>5107.12</c:v>
                </c:pt>
                <c:pt idx="388315">
                  <c:v>6053.08</c:v>
                </c:pt>
                <c:pt idx="388316">
                  <c:v>7948.3</c:v>
                </c:pt>
                <c:pt idx="388317">
                  <c:v>7157.38</c:v>
                </c:pt>
                <c:pt idx="388318">
                  <c:v>7871.78</c:v>
                </c:pt>
                <c:pt idx="388319">
                  <c:v>6182.04</c:v>
                </c:pt>
                <c:pt idx="388320">
                  <c:v>5295.7</c:v>
                </c:pt>
                <c:pt idx="388321">
                  <c:v>4396.92</c:v>
                </c:pt>
                <c:pt idx="388322">
                  <c:v>5062.76</c:v>
                </c:pt>
                <c:pt idx="388323">
                  <c:v>4446.08</c:v>
                </c:pt>
                <c:pt idx="388324">
                  <c:v>4133.12</c:v>
                </c:pt>
                <c:pt idx="388325">
                  <c:v>3415.66</c:v>
                </c:pt>
                <c:pt idx="388326">
                  <c:v>3884.14</c:v>
                </c:pt>
                <c:pt idx="388327">
                  <c:v>3486.42</c:v>
                </c:pt>
                <c:pt idx="388328">
                  <c:v>2802.92</c:v>
                </c:pt>
                <c:pt idx="388329">
                  <c:v>3026.12</c:v>
                </c:pt>
                <c:pt idx="388330">
                  <c:v>3666.44</c:v>
                </c:pt>
                <c:pt idx="388331">
                  <c:v>4206.7</c:v>
                </c:pt>
                <c:pt idx="388332">
                  <c:v>6897.84</c:v>
                </c:pt>
                <c:pt idx="388333">
                  <c:v>3411.52</c:v>
                </c:pt>
                <c:pt idx="388334">
                  <c:v>3829.6</c:v>
                </c:pt>
                <c:pt idx="388335">
                  <c:v>4751.8599999999997</c:v>
                </c:pt>
                <c:pt idx="388336">
                  <c:v>5584.34</c:v>
                </c:pt>
                <c:pt idx="388337">
                  <c:v>5756.76</c:v>
                </c:pt>
                <c:pt idx="388338">
                  <c:v>5717.12</c:v>
                </c:pt>
                <c:pt idx="388339">
                  <c:v>4115.72</c:v>
                </c:pt>
                <c:pt idx="388340">
                  <c:v>5113.82</c:v>
                </c:pt>
                <c:pt idx="388341">
                  <c:v>5512.26</c:v>
                </c:pt>
                <c:pt idx="388342">
                  <c:v>5516.24</c:v>
                </c:pt>
                <c:pt idx="388343">
                  <c:v>7502.08</c:v>
                </c:pt>
                <c:pt idx="388344">
                  <c:v>4073.28</c:v>
                </c:pt>
                <c:pt idx="388345">
                  <c:v>7192.1</c:v>
                </c:pt>
                <c:pt idx="388346">
                  <c:v>5558.74</c:v>
                </c:pt>
                <c:pt idx="388347">
                  <c:v>6032.42</c:v>
                </c:pt>
                <c:pt idx="388348">
                  <c:v>5154.5</c:v>
                </c:pt>
                <c:pt idx="388349">
                  <c:v>4628.09</c:v>
                </c:pt>
                <c:pt idx="388350">
                  <c:v>4739.79</c:v>
                </c:pt>
                <c:pt idx="388351">
                  <c:v>4224.54</c:v>
                </c:pt>
                <c:pt idx="388352">
                  <c:v>3810.15</c:v>
                </c:pt>
                <c:pt idx="388353">
                  <c:v>4459.95</c:v>
                </c:pt>
                <c:pt idx="388354">
                  <c:v>9691.52</c:v>
                </c:pt>
                <c:pt idx="388355">
                  <c:v>4405.1000000000004</c:v>
                </c:pt>
                <c:pt idx="388356">
                  <c:v>4558.34</c:v>
                </c:pt>
                <c:pt idx="388357">
                  <c:v>5732.07</c:v>
                </c:pt>
                <c:pt idx="388358">
                  <c:v>4386.22</c:v>
                </c:pt>
                <c:pt idx="388359">
                  <c:v>4499.4799999999996</c:v>
                </c:pt>
                <c:pt idx="388360">
                  <c:v>4054.04</c:v>
                </c:pt>
                <c:pt idx="388361">
                  <c:v>4637.1099999999997</c:v>
                </c:pt>
                <c:pt idx="388362">
                  <c:v>4174.2299999999996</c:v>
                </c:pt>
                <c:pt idx="388363">
                  <c:v>4950.22</c:v>
                </c:pt>
                <c:pt idx="388364">
                  <c:v>5252.65</c:v>
                </c:pt>
                <c:pt idx="388365">
                  <c:v>5170.3100000000004</c:v>
                </c:pt>
                <c:pt idx="388366">
                  <c:v>6163.68</c:v>
                </c:pt>
                <c:pt idx="388367">
                  <c:v>7256.26</c:v>
                </c:pt>
                <c:pt idx="388368">
                  <c:v>7426.06</c:v>
                </c:pt>
                <c:pt idx="388369">
                  <c:v>7022.64</c:v>
                </c:pt>
                <c:pt idx="388370">
                  <c:v>10990.39</c:v>
                </c:pt>
                <c:pt idx="388371">
                  <c:v>7925.1</c:v>
                </c:pt>
                <c:pt idx="388372">
                  <c:v>6334.41</c:v>
                </c:pt>
                <c:pt idx="388373">
                  <c:v>5430.49</c:v>
                </c:pt>
                <c:pt idx="388374">
                  <c:v>4550.1400000000003</c:v>
                </c:pt>
                <c:pt idx="388375">
                  <c:v>4442.21</c:v>
                </c:pt>
                <c:pt idx="388376">
                  <c:v>3696.74</c:v>
                </c:pt>
                <c:pt idx="388377">
                  <c:v>5504.33</c:v>
                </c:pt>
                <c:pt idx="388378">
                  <c:v>4549.3500000000004</c:v>
                </c:pt>
                <c:pt idx="388379">
                  <c:v>4145.6099999999997</c:v>
                </c:pt>
                <c:pt idx="388380">
                  <c:v>4189.1499999999996</c:v>
                </c:pt>
                <c:pt idx="388381">
                  <c:v>4626.7299999999996</c:v>
                </c:pt>
                <c:pt idx="388382">
                  <c:v>4305.3500000000004</c:v>
                </c:pt>
                <c:pt idx="388383">
                  <c:v>5211.84</c:v>
                </c:pt>
                <c:pt idx="388384">
                  <c:v>9918.74</c:v>
                </c:pt>
                <c:pt idx="388385">
                  <c:v>3717.69</c:v>
                </c:pt>
                <c:pt idx="388386">
                  <c:v>5334.81</c:v>
                </c:pt>
                <c:pt idx="388387">
                  <c:v>6920.56</c:v>
                </c:pt>
                <c:pt idx="388388">
                  <c:v>8238.6200000000008</c:v>
                </c:pt>
                <c:pt idx="388389">
                  <c:v>4598.17</c:v>
                </c:pt>
                <c:pt idx="388390">
                  <c:v>5747.79</c:v>
                </c:pt>
                <c:pt idx="388391">
                  <c:v>5456.59</c:v>
                </c:pt>
                <c:pt idx="388392">
                  <c:v>4741.68</c:v>
                </c:pt>
                <c:pt idx="388393">
                  <c:v>4590.2299999999996</c:v>
                </c:pt>
                <c:pt idx="388394">
                  <c:v>4609.17</c:v>
                </c:pt>
                <c:pt idx="388395">
                  <c:v>6727.29</c:v>
                </c:pt>
                <c:pt idx="388396">
                  <c:v>6211.16</c:v>
                </c:pt>
                <c:pt idx="388397">
                  <c:v>6413.11</c:v>
                </c:pt>
                <c:pt idx="388398">
                  <c:v>5727.67</c:v>
                </c:pt>
                <c:pt idx="388399">
                  <c:v>6166.19</c:v>
                </c:pt>
                <c:pt idx="388400">
                  <c:v>3741.91</c:v>
                </c:pt>
                <c:pt idx="388401">
                  <c:v>4956.1099999999997</c:v>
                </c:pt>
                <c:pt idx="388402">
                  <c:v>3816.44</c:v>
                </c:pt>
                <c:pt idx="388403">
                  <c:v>5353.19</c:v>
                </c:pt>
                <c:pt idx="388404">
                  <c:v>4566.5600000000004</c:v>
                </c:pt>
                <c:pt idx="388405">
                  <c:v>4275.8599999999997</c:v>
                </c:pt>
                <c:pt idx="388406">
                  <c:v>4183.68</c:v>
                </c:pt>
                <c:pt idx="388407">
                  <c:v>5605.84</c:v>
                </c:pt>
                <c:pt idx="388408">
                  <c:v>4196.74</c:v>
                </c:pt>
                <c:pt idx="388409">
                  <c:v>4930.2</c:v>
                </c:pt>
                <c:pt idx="388410">
                  <c:v>5294.65</c:v>
                </c:pt>
                <c:pt idx="388411">
                  <c:v>6163.34</c:v>
                </c:pt>
                <c:pt idx="388412">
                  <c:v>5035.71</c:v>
                </c:pt>
                <c:pt idx="388413">
                  <c:v>5222.47</c:v>
                </c:pt>
                <c:pt idx="388414">
                  <c:v>6259.48</c:v>
                </c:pt>
                <c:pt idx="388415">
                  <c:v>4632.1400000000003</c:v>
                </c:pt>
                <c:pt idx="388416">
                  <c:v>6303.44</c:v>
                </c:pt>
                <c:pt idx="388417">
                  <c:v>6021.88</c:v>
                </c:pt>
                <c:pt idx="388418">
                  <c:v>7643.43</c:v>
                </c:pt>
                <c:pt idx="388419">
                  <c:v>5293.16</c:v>
                </c:pt>
                <c:pt idx="388420">
                  <c:v>6948.36</c:v>
                </c:pt>
                <c:pt idx="388421">
                  <c:v>8056.65</c:v>
                </c:pt>
                <c:pt idx="388422">
                  <c:v>9146.4500000000007</c:v>
                </c:pt>
                <c:pt idx="388423">
                  <c:v>7538.58</c:v>
                </c:pt>
                <c:pt idx="388424">
                  <c:v>7227.84</c:v>
                </c:pt>
                <c:pt idx="388425">
                  <c:v>5685.41</c:v>
                </c:pt>
                <c:pt idx="388426">
                  <c:v>5464.71</c:v>
                </c:pt>
                <c:pt idx="388427">
                  <c:v>4545.63</c:v>
                </c:pt>
                <c:pt idx="388428">
                  <c:v>6948.97</c:v>
                </c:pt>
                <c:pt idx="388429">
                  <c:v>5004.8599999999997</c:v>
                </c:pt>
                <c:pt idx="388430">
                  <c:v>3915.26</c:v>
                </c:pt>
                <c:pt idx="388431">
                  <c:v>4944.6000000000004</c:v>
                </c:pt>
                <c:pt idx="388432">
                  <c:v>3849.6</c:v>
                </c:pt>
                <c:pt idx="388433">
                  <c:v>61932.89</c:v>
                </c:pt>
                <c:pt idx="388434">
                  <c:v>63323.18</c:v>
                </c:pt>
                <c:pt idx="388435">
                  <c:v>67029.279999999999</c:v>
                </c:pt>
                <c:pt idx="388436">
                  <c:v>48788.65</c:v>
                </c:pt>
                <c:pt idx="388437">
                  <c:v>51226.14</c:v>
                </c:pt>
                <c:pt idx="388438">
                  <c:v>39429.160000000003</c:v>
                </c:pt>
                <c:pt idx="388439">
                  <c:v>37438.03</c:v>
                </c:pt>
                <c:pt idx="388440">
                  <c:v>37909.51</c:v>
                </c:pt>
                <c:pt idx="388441">
                  <c:v>42940.95</c:v>
                </c:pt>
                <c:pt idx="388442">
                  <c:v>36516.800000000003</c:v>
                </c:pt>
                <c:pt idx="388443">
                  <c:v>37845.06</c:v>
                </c:pt>
                <c:pt idx="388444">
                  <c:v>40546.36</c:v>
                </c:pt>
                <c:pt idx="388445">
                  <c:v>29586.53</c:v>
                </c:pt>
                <c:pt idx="388446">
                  <c:v>41291.81</c:v>
                </c:pt>
                <c:pt idx="388447">
                  <c:v>41065</c:v>
                </c:pt>
                <c:pt idx="388448">
                  <c:v>34095.83</c:v>
                </c:pt>
                <c:pt idx="388449">
                  <c:v>41352.79</c:v>
                </c:pt>
                <c:pt idx="388450">
                  <c:v>36358.69</c:v>
                </c:pt>
                <c:pt idx="388451">
                  <c:v>38493.699999999997</c:v>
                </c:pt>
                <c:pt idx="388452">
                  <c:v>46135.86</c:v>
                </c:pt>
                <c:pt idx="388453">
                  <c:v>38065.760000000002</c:v>
                </c:pt>
                <c:pt idx="388454">
                  <c:v>42202.21</c:v>
                </c:pt>
                <c:pt idx="388455">
                  <c:v>50614.15</c:v>
                </c:pt>
                <c:pt idx="388456">
                  <c:v>50039.42</c:v>
                </c:pt>
                <c:pt idx="388457">
                  <c:v>43127.23</c:v>
                </c:pt>
                <c:pt idx="388458">
                  <c:v>45149.11</c:v>
                </c:pt>
                <c:pt idx="388459">
                  <c:v>53333.96</c:v>
                </c:pt>
                <c:pt idx="388460">
                  <c:v>51227.29</c:v>
                </c:pt>
                <c:pt idx="388461">
                  <c:v>65318.77</c:v>
                </c:pt>
                <c:pt idx="388462">
                  <c:v>56718.31</c:v>
                </c:pt>
                <c:pt idx="388463">
                  <c:v>53505.39</c:v>
                </c:pt>
                <c:pt idx="388464">
                  <c:v>44667.07</c:v>
                </c:pt>
                <c:pt idx="388465">
                  <c:v>42907.19</c:v>
                </c:pt>
                <c:pt idx="388466">
                  <c:v>49409.04</c:v>
                </c:pt>
                <c:pt idx="388467">
                  <c:v>50225.06</c:v>
                </c:pt>
                <c:pt idx="388468">
                  <c:v>48439.78</c:v>
                </c:pt>
                <c:pt idx="388469">
                  <c:v>37162.68</c:v>
                </c:pt>
                <c:pt idx="388470">
                  <c:v>43509.02</c:v>
                </c:pt>
                <c:pt idx="388471">
                  <c:v>42534.54</c:v>
                </c:pt>
                <c:pt idx="388472">
                  <c:v>31790.86</c:v>
                </c:pt>
                <c:pt idx="388473">
                  <c:v>58853.120000000003</c:v>
                </c:pt>
                <c:pt idx="388474">
                  <c:v>44067.33</c:v>
                </c:pt>
                <c:pt idx="388475">
                  <c:v>290809.17</c:v>
                </c:pt>
                <c:pt idx="388476">
                  <c:v>64196.92</c:v>
                </c:pt>
                <c:pt idx="388477">
                  <c:v>63038.34</c:v>
                </c:pt>
                <c:pt idx="388478">
                  <c:v>101939.67</c:v>
                </c:pt>
                <c:pt idx="388479">
                  <c:v>154228.63</c:v>
                </c:pt>
                <c:pt idx="388480">
                  <c:v>53053.55</c:v>
                </c:pt>
                <c:pt idx="388481">
                  <c:v>44506.55</c:v>
                </c:pt>
                <c:pt idx="388482">
                  <c:v>36526.35</c:v>
                </c:pt>
                <c:pt idx="388483">
                  <c:v>50037.68</c:v>
                </c:pt>
                <c:pt idx="388484">
                  <c:v>50204.69</c:v>
                </c:pt>
                <c:pt idx="388485">
                  <c:v>47112.19</c:v>
                </c:pt>
                <c:pt idx="388486">
                  <c:v>64198.86</c:v>
                </c:pt>
                <c:pt idx="388487">
                  <c:v>61420.05</c:v>
                </c:pt>
                <c:pt idx="388488">
                  <c:v>62167.83</c:v>
                </c:pt>
                <c:pt idx="388489">
                  <c:v>61671.92</c:v>
                </c:pt>
                <c:pt idx="388490">
                  <c:v>58851.39</c:v>
                </c:pt>
                <c:pt idx="388491">
                  <c:v>47339.73</c:v>
                </c:pt>
                <c:pt idx="388492">
                  <c:v>42430.5</c:v>
                </c:pt>
                <c:pt idx="388493">
                  <c:v>40771.21</c:v>
                </c:pt>
                <c:pt idx="388494">
                  <c:v>45087.77</c:v>
                </c:pt>
                <c:pt idx="388495">
                  <c:v>45668.99</c:v>
                </c:pt>
                <c:pt idx="388496">
                  <c:v>51095.85</c:v>
                </c:pt>
                <c:pt idx="388497">
                  <c:v>56455.62</c:v>
                </c:pt>
                <c:pt idx="388498">
                  <c:v>40822.559999999998</c:v>
                </c:pt>
                <c:pt idx="388499">
                  <c:v>40743.129999999997</c:v>
                </c:pt>
                <c:pt idx="388500">
                  <c:v>41687.910000000003</c:v>
                </c:pt>
                <c:pt idx="388501">
                  <c:v>39056.93</c:v>
                </c:pt>
                <c:pt idx="388502">
                  <c:v>37322.94</c:v>
                </c:pt>
                <c:pt idx="388503">
                  <c:v>37493.47</c:v>
                </c:pt>
                <c:pt idx="388504">
                  <c:v>45237.99</c:v>
                </c:pt>
                <c:pt idx="388505">
                  <c:v>43697.24</c:v>
                </c:pt>
                <c:pt idx="388506">
                  <c:v>44401.83</c:v>
                </c:pt>
                <c:pt idx="388507">
                  <c:v>42584.42</c:v>
                </c:pt>
                <c:pt idx="388508">
                  <c:v>38853.68</c:v>
                </c:pt>
                <c:pt idx="388509">
                  <c:v>44345.919999999998</c:v>
                </c:pt>
                <c:pt idx="388510">
                  <c:v>45461.82</c:v>
                </c:pt>
                <c:pt idx="388511">
                  <c:v>58027.81</c:v>
                </c:pt>
                <c:pt idx="388512">
                  <c:v>55130.93</c:v>
                </c:pt>
                <c:pt idx="388513">
                  <c:v>62751.23</c:v>
                </c:pt>
                <c:pt idx="388514">
                  <c:v>60360.38</c:v>
                </c:pt>
                <c:pt idx="388515">
                  <c:v>57478.63</c:v>
                </c:pt>
                <c:pt idx="388516">
                  <c:v>52392.44</c:v>
                </c:pt>
                <c:pt idx="388517">
                  <c:v>50896.75</c:v>
                </c:pt>
                <c:pt idx="388518">
                  <c:v>48760.22</c:v>
                </c:pt>
                <c:pt idx="388519">
                  <c:v>51005.99</c:v>
                </c:pt>
                <c:pt idx="388520">
                  <c:v>43819.99</c:v>
                </c:pt>
                <c:pt idx="388521">
                  <c:v>53944.87</c:v>
                </c:pt>
                <c:pt idx="388522">
                  <c:v>47848.639999999999</c:v>
                </c:pt>
                <c:pt idx="388523">
                  <c:v>47585.599999999999</c:v>
                </c:pt>
                <c:pt idx="388524">
                  <c:v>53786.1</c:v>
                </c:pt>
                <c:pt idx="388525">
                  <c:v>64993.58</c:v>
                </c:pt>
                <c:pt idx="388526">
                  <c:v>54133.27</c:v>
                </c:pt>
                <c:pt idx="388527">
                  <c:v>271392.45</c:v>
                </c:pt>
                <c:pt idx="388528">
                  <c:v>60946.58</c:v>
                </c:pt>
                <c:pt idx="388529">
                  <c:v>67504.06</c:v>
                </c:pt>
                <c:pt idx="388530">
                  <c:v>89176.46</c:v>
                </c:pt>
                <c:pt idx="388531">
                  <c:v>146853.24</c:v>
                </c:pt>
                <c:pt idx="388532">
                  <c:v>84498.54</c:v>
                </c:pt>
                <c:pt idx="388533">
                  <c:v>61148.31</c:v>
                </c:pt>
                <c:pt idx="388534">
                  <c:v>45825.98</c:v>
                </c:pt>
                <c:pt idx="388535">
                  <c:v>48519.31</c:v>
                </c:pt>
                <c:pt idx="388536">
                  <c:v>40061.449999999997</c:v>
                </c:pt>
                <c:pt idx="388537">
                  <c:v>61408.42</c:v>
                </c:pt>
                <c:pt idx="388538">
                  <c:v>75789.41</c:v>
                </c:pt>
                <c:pt idx="388539">
                  <c:v>65915.94</c:v>
                </c:pt>
                <c:pt idx="388540">
                  <c:v>59984.639999999999</c:v>
                </c:pt>
                <c:pt idx="388541">
                  <c:v>60611.81</c:v>
                </c:pt>
                <c:pt idx="388542">
                  <c:v>56598.04</c:v>
                </c:pt>
                <c:pt idx="388543">
                  <c:v>53579.91</c:v>
                </c:pt>
                <c:pt idx="388544">
                  <c:v>43507.21</c:v>
                </c:pt>
                <c:pt idx="388545">
                  <c:v>43800.12</c:v>
                </c:pt>
                <c:pt idx="388546">
                  <c:v>46102.52</c:v>
                </c:pt>
                <c:pt idx="388547">
                  <c:v>51456.31</c:v>
                </c:pt>
                <c:pt idx="388548">
                  <c:v>46386.68</c:v>
                </c:pt>
                <c:pt idx="388549">
                  <c:v>41360.26</c:v>
                </c:pt>
                <c:pt idx="388550">
                  <c:v>49849.760000000002</c:v>
                </c:pt>
                <c:pt idx="388551">
                  <c:v>48539.97</c:v>
                </c:pt>
                <c:pt idx="388552">
                  <c:v>46103.7</c:v>
                </c:pt>
                <c:pt idx="388553">
                  <c:v>50181.71</c:v>
                </c:pt>
                <c:pt idx="388554">
                  <c:v>45824.37</c:v>
                </c:pt>
                <c:pt idx="388555">
                  <c:v>41725.57</c:v>
                </c:pt>
                <c:pt idx="388556">
                  <c:v>48726.74</c:v>
                </c:pt>
                <c:pt idx="388557">
                  <c:v>46414.5</c:v>
                </c:pt>
                <c:pt idx="388558">
                  <c:v>40264.9</c:v>
                </c:pt>
                <c:pt idx="388559">
                  <c:v>42947.43</c:v>
                </c:pt>
                <c:pt idx="388560">
                  <c:v>49618.49</c:v>
                </c:pt>
                <c:pt idx="388561">
                  <c:v>49509.81</c:v>
                </c:pt>
                <c:pt idx="388562">
                  <c:v>42258.51</c:v>
                </c:pt>
                <c:pt idx="388563">
                  <c:v>55992.47</c:v>
                </c:pt>
                <c:pt idx="388564">
                  <c:v>53641.86</c:v>
                </c:pt>
                <c:pt idx="388565">
                  <c:v>71806.080000000002</c:v>
                </c:pt>
                <c:pt idx="388566">
                  <c:v>60055.05</c:v>
                </c:pt>
                <c:pt idx="388567">
                  <c:v>52256.08</c:v>
                </c:pt>
                <c:pt idx="388568">
                  <c:v>56423.48</c:v>
                </c:pt>
                <c:pt idx="388569">
                  <c:v>53979.95</c:v>
                </c:pt>
                <c:pt idx="388570">
                  <c:v>55290.82</c:v>
                </c:pt>
                <c:pt idx="388571">
                  <c:v>56369.19</c:v>
                </c:pt>
                <c:pt idx="388572">
                  <c:v>60175.89</c:v>
                </c:pt>
                <c:pt idx="388573">
                  <c:v>44523.14</c:v>
                </c:pt>
                <c:pt idx="388574">
                  <c:v>45777.19</c:v>
                </c:pt>
                <c:pt idx="388575">
                  <c:v>43156.7</c:v>
                </c:pt>
                <c:pt idx="388576">
                  <c:v>17529.810000000001</c:v>
                </c:pt>
                <c:pt idx="388577">
                  <c:v>13914.54</c:v>
                </c:pt>
                <c:pt idx="388578">
                  <c:v>16538.47</c:v>
                </c:pt>
                <c:pt idx="388579">
                  <c:v>15100.04</c:v>
                </c:pt>
                <c:pt idx="388580">
                  <c:v>18206.32</c:v>
                </c:pt>
                <c:pt idx="388581">
                  <c:v>16553.900000000001</c:v>
                </c:pt>
                <c:pt idx="388582">
                  <c:v>15560.06</c:v>
                </c:pt>
                <c:pt idx="388583">
                  <c:v>14892.88</c:v>
                </c:pt>
                <c:pt idx="388584">
                  <c:v>16156.58</c:v>
                </c:pt>
                <c:pt idx="388585">
                  <c:v>16227.45</c:v>
                </c:pt>
                <c:pt idx="388586">
                  <c:v>16298.44</c:v>
                </c:pt>
                <c:pt idx="388587">
                  <c:v>14992.84</c:v>
                </c:pt>
                <c:pt idx="388588">
                  <c:v>14842.98</c:v>
                </c:pt>
                <c:pt idx="388589">
                  <c:v>18396.330000000002</c:v>
                </c:pt>
                <c:pt idx="388590">
                  <c:v>14930.22</c:v>
                </c:pt>
                <c:pt idx="388591">
                  <c:v>16848.759999999998</c:v>
                </c:pt>
                <c:pt idx="388592">
                  <c:v>17749.7</c:v>
                </c:pt>
                <c:pt idx="388593">
                  <c:v>20158.8</c:v>
                </c:pt>
                <c:pt idx="388594">
                  <c:v>16563.5</c:v>
                </c:pt>
                <c:pt idx="388595">
                  <c:v>17099.82</c:v>
                </c:pt>
                <c:pt idx="388596">
                  <c:v>16074.78</c:v>
                </c:pt>
                <c:pt idx="388597">
                  <c:v>21142.43</c:v>
                </c:pt>
                <c:pt idx="388598">
                  <c:v>19315.55</c:v>
                </c:pt>
                <c:pt idx="388599">
                  <c:v>20464.16</c:v>
                </c:pt>
                <c:pt idx="388600">
                  <c:v>19677.939999999999</c:v>
                </c:pt>
                <c:pt idx="388601">
                  <c:v>19621.82</c:v>
                </c:pt>
                <c:pt idx="388602">
                  <c:v>25804.959999999999</c:v>
                </c:pt>
                <c:pt idx="388603">
                  <c:v>22995.48</c:v>
                </c:pt>
                <c:pt idx="388604">
                  <c:v>29435.040000000001</c:v>
                </c:pt>
                <c:pt idx="388605">
                  <c:v>22613.8</c:v>
                </c:pt>
                <c:pt idx="388606">
                  <c:v>23336.41</c:v>
                </c:pt>
                <c:pt idx="388607">
                  <c:v>21618.86</c:v>
                </c:pt>
                <c:pt idx="388608">
                  <c:v>18224.55</c:v>
                </c:pt>
                <c:pt idx="388609">
                  <c:v>19591.66</c:v>
                </c:pt>
                <c:pt idx="388610">
                  <c:v>18764.75</c:v>
                </c:pt>
                <c:pt idx="388611">
                  <c:v>17456.830000000002</c:v>
                </c:pt>
                <c:pt idx="388612">
                  <c:v>17931.68</c:v>
                </c:pt>
                <c:pt idx="388613">
                  <c:v>15083</c:v>
                </c:pt>
                <c:pt idx="388614">
                  <c:v>15560.29</c:v>
                </c:pt>
                <c:pt idx="388615">
                  <c:v>18011.12</c:v>
                </c:pt>
                <c:pt idx="388616">
                  <c:v>15488.9</c:v>
                </c:pt>
                <c:pt idx="388617">
                  <c:v>15840.99</c:v>
                </c:pt>
                <c:pt idx="388618">
                  <c:v>25825.5</c:v>
                </c:pt>
                <c:pt idx="388619">
                  <c:v>14923.04</c:v>
                </c:pt>
                <c:pt idx="388620">
                  <c:v>15863.12</c:v>
                </c:pt>
                <c:pt idx="388621">
                  <c:v>15062.95</c:v>
                </c:pt>
                <c:pt idx="388622">
                  <c:v>22974.9</c:v>
                </c:pt>
                <c:pt idx="388623">
                  <c:v>18075.43</c:v>
                </c:pt>
                <c:pt idx="388624">
                  <c:v>24868.92</c:v>
                </c:pt>
                <c:pt idx="388625">
                  <c:v>15978.61</c:v>
                </c:pt>
                <c:pt idx="388626">
                  <c:v>15607.11</c:v>
                </c:pt>
                <c:pt idx="388627">
                  <c:v>15062.22</c:v>
                </c:pt>
                <c:pt idx="388628">
                  <c:v>16638.8</c:v>
                </c:pt>
                <c:pt idx="388629">
                  <c:v>17095.54</c:v>
                </c:pt>
                <c:pt idx="388630">
                  <c:v>18991.28</c:v>
                </c:pt>
                <c:pt idx="388631">
                  <c:v>16032.39</c:v>
                </c:pt>
                <c:pt idx="388632">
                  <c:v>18675.55</c:v>
                </c:pt>
                <c:pt idx="388633">
                  <c:v>18370.98</c:v>
                </c:pt>
                <c:pt idx="388634">
                  <c:v>16716.36</c:v>
                </c:pt>
                <c:pt idx="388635">
                  <c:v>18530.13</c:v>
                </c:pt>
                <c:pt idx="388636">
                  <c:v>15611.22</c:v>
                </c:pt>
                <c:pt idx="388637">
                  <c:v>15412.31</c:v>
                </c:pt>
                <c:pt idx="388638">
                  <c:v>16386.02</c:v>
                </c:pt>
                <c:pt idx="388639">
                  <c:v>16689.87</c:v>
                </c:pt>
                <c:pt idx="388640">
                  <c:v>15887.77</c:v>
                </c:pt>
                <c:pt idx="388641">
                  <c:v>19485.82</c:v>
                </c:pt>
                <c:pt idx="388642">
                  <c:v>17854.490000000002</c:v>
                </c:pt>
                <c:pt idx="388643">
                  <c:v>19168</c:v>
                </c:pt>
                <c:pt idx="388644">
                  <c:v>17768.27</c:v>
                </c:pt>
                <c:pt idx="388645">
                  <c:v>17664.25</c:v>
                </c:pt>
                <c:pt idx="388646">
                  <c:v>14878.45</c:v>
                </c:pt>
                <c:pt idx="388647">
                  <c:v>16774.259999999998</c:v>
                </c:pt>
                <c:pt idx="388648">
                  <c:v>17913.689999999999</c:v>
                </c:pt>
                <c:pt idx="388649">
                  <c:v>16856.79</c:v>
                </c:pt>
                <c:pt idx="388650">
                  <c:v>16845.060000000001</c:v>
                </c:pt>
                <c:pt idx="388651">
                  <c:v>17352.82</c:v>
                </c:pt>
                <c:pt idx="388652">
                  <c:v>19467.79</c:v>
                </c:pt>
                <c:pt idx="388653">
                  <c:v>16582.91</c:v>
                </c:pt>
                <c:pt idx="388654">
                  <c:v>23292.959999999999</c:v>
                </c:pt>
                <c:pt idx="388655">
                  <c:v>24501.57</c:v>
                </c:pt>
                <c:pt idx="388656">
                  <c:v>25269.05</c:v>
                </c:pt>
                <c:pt idx="388657">
                  <c:v>22854.52</c:v>
                </c:pt>
                <c:pt idx="388658">
                  <c:v>19878.79</c:v>
                </c:pt>
                <c:pt idx="388659">
                  <c:v>23110.04</c:v>
                </c:pt>
                <c:pt idx="388660">
                  <c:v>18376.23</c:v>
                </c:pt>
                <c:pt idx="388661">
                  <c:v>16536.310000000001</c:v>
                </c:pt>
                <c:pt idx="388662">
                  <c:v>17671.7</c:v>
                </c:pt>
                <c:pt idx="388663">
                  <c:v>17906.68</c:v>
                </c:pt>
                <c:pt idx="388664">
                  <c:v>17446.34</c:v>
                </c:pt>
                <c:pt idx="388665">
                  <c:v>17164.78</c:v>
                </c:pt>
                <c:pt idx="388666">
                  <c:v>15572.34</c:v>
                </c:pt>
                <c:pt idx="388667">
                  <c:v>20340.72</c:v>
                </c:pt>
                <c:pt idx="388668">
                  <c:v>19700.990000000002</c:v>
                </c:pt>
                <c:pt idx="388669">
                  <c:v>18389.52</c:v>
                </c:pt>
                <c:pt idx="388670">
                  <c:v>26917.82</c:v>
                </c:pt>
                <c:pt idx="388671">
                  <c:v>14586.09</c:v>
                </c:pt>
                <c:pt idx="388672">
                  <c:v>14704.95</c:v>
                </c:pt>
                <c:pt idx="388673">
                  <c:v>17695.830000000002</c:v>
                </c:pt>
                <c:pt idx="388674">
                  <c:v>21376.9</c:v>
                </c:pt>
                <c:pt idx="388675">
                  <c:v>22859.360000000001</c:v>
                </c:pt>
                <c:pt idx="388676">
                  <c:v>24406.48</c:v>
                </c:pt>
                <c:pt idx="388677">
                  <c:v>16179.02</c:v>
                </c:pt>
                <c:pt idx="388678">
                  <c:v>16206.19</c:v>
                </c:pt>
                <c:pt idx="388679">
                  <c:v>15316.22</c:v>
                </c:pt>
                <c:pt idx="388680">
                  <c:v>18349.919999999998</c:v>
                </c:pt>
                <c:pt idx="388681">
                  <c:v>18404.75</c:v>
                </c:pt>
                <c:pt idx="388682">
                  <c:v>19113.43</c:v>
                </c:pt>
                <c:pt idx="388683">
                  <c:v>19446.259999999998</c:v>
                </c:pt>
                <c:pt idx="388684">
                  <c:v>20204.95</c:v>
                </c:pt>
                <c:pt idx="388685">
                  <c:v>17012.25</c:v>
                </c:pt>
                <c:pt idx="388686">
                  <c:v>17436.509999999998</c:v>
                </c:pt>
                <c:pt idx="388687">
                  <c:v>17455.080000000002</c:v>
                </c:pt>
                <c:pt idx="388688">
                  <c:v>18547.36</c:v>
                </c:pt>
                <c:pt idx="388689">
                  <c:v>18780.13</c:v>
                </c:pt>
                <c:pt idx="388690">
                  <c:v>16459.62</c:v>
                </c:pt>
                <c:pt idx="388691">
                  <c:v>16700.21</c:v>
                </c:pt>
                <c:pt idx="388692">
                  <c:v>17274.68</c:v>
                </c:pt>
                <c:pt idx="388693">
                  <c:v>17773.490000000002</c:v>
                </c:pt>
                <c:pt idx="388694">
                  <c:v>16939.28</c:v>
                </c:pt>
                <c:pt idx="388695">
                  <c:v>18154.77</c:v>
                </c:pt>
                <c:pt idx="388696">
                  <c:v>19028.75</c:v>
                </c:pt>
                <c:pt idx="388697">
                  <c:v>17600.03</c:v>
                </c:pt>
                <c:pt idx="388698">
                  <c:v>19829.36</c:v>
                </c:pt>
                <c:pt idx="388699">
                  <c:v>17322.93</c:v>
                </c:pt>
                <c:pt idx="388700">
                  <c:v>18215.060000000001</c:v>
                </c:pt>
                <c:pt idx="388701">
                  <c:v>20927.36</c:v>
                </c:pt>
                <c:pt idx="388702">
                  <c:v>21111.01</c:v>
                </c:pt>
                <c:pt idx="388703">
                  <c:v>20307.759999999998</c:v>
                </c:pt>
                <c:pt idx="388704">
                  <c:v>21102.71</c:v>
                </c:pt>
                <c:pt idx="388705">
                  <c:v>21962.61</c:v>
                </c:pt>
                <c:pt idx="388706">
                  <c:v>26807.84</c:v>
                </c:pt>
                <c:pt idx="388707">
                  <c:v>24349.33</c:v>
                </c:pt>
                <c:pt idx="388708">
                  <c:v>29992.74</c:v>
                </c:pt>
                <c:pt idx="388709">
                  <c:v>25926.99</c:v>
                </c:pt>
                <c:pt idx="388710">
                  <c:v>19138.349999999999</c:v>
                </c:pt>
                <c:pt idx="388711">
                  <c:v>23815.65</c:v>
                </c:pt>
                <c:pt idx="388712">
                  <c:v>19429.23</c:v>
                </c:pt>
                <c:pt idx="388713">
                  <c:v>16717.580000000002</c:v>
                </c:pt>
                <c:pt idx="388714">
                  <c:v>17196.64</c:v>
                </c:pt>
                <c:pt idx="388715">
                  <c:v>19943.75</c:v>
                </c:pt>
                <c:pt idx="388716">
                  <c:v>18247.04</c:v>
                </c:pt>
                <c:pt idx="388717">
                  <c:v>17179.84</c:v>
                </c:pt>
                <c:pt idx="388718">
                  <c:v>16292.31</c:v>
                </c:pt>
                <c:pt idx="388719">
                  <c:v>795</c:v>
                </c:pt>
                <c:pt idx="388720">
                  <c:v>198</c:v>
                </c:pt>
                <c:pt idx="388721">
                  <c:v>198</c:v>
                </c:pt>
                <c:pt idx="388722">
                  <c:v>-8.44</c:v>
                </c:pt>
                <c:pt idx="388723">
                  <c:v>198</c:v>
                </c:pt>
                <c:pt idx="388724">
                  <c:v>8.44</c:v>
                </c:pt>
                <c:pt idx="388725">
                  <c:v>5</c:v>
                </c:pt>
                <c:pt idx="388726">
                  <c:v>24</c:v>
                </c:pt>
                <c:pt idx="388727">
                  <c:v>0</c:v>
                </c:pt>
                <c:pt idx="388728">
                  <c:v>7</c:v>
                </c:pt>
                <c:pt idx="388729">
                  <c:v>22248.3</c:v>
                </c:pt>
                <c:pt idx="388730">
                  <c:v>22204.09</c:v>
                </c:pt>
                <c:pt idx="388731">
                  <c:v>23344.49</c:v>
                </c:pt>
                <c:pt idx="388732">
                  <c:v>23146.78</c:v>
                </c:pt>
                <c:pt idx="388733">
                  <c:v>23550.66</c:v>
                </c:pt>
                <c:pt idx="388734">
                  <c:v>22395.65</c:v>
                </c:pt>
                <c:pt idx="388735">
                  <c:v>22208.05</c:v>
                </c:pt>
                <c:pt idx="388736">
                  <c:v>21649.65</c:v>
                </c:pt>
                <c:pt idx="388737">
                  <c:v>22834.98</c:v>
                </c:pt>
                <c:pt idx="388738">
                  <c:v>21435.5</c:v>
                </c:pt>
                <c:pt idx="388739">
                  <c:v>21541.45</c:v>
                </c:pt>
                <c:pt idx="388740">
                  <c:v>19266.650000000001</c:v>
                </c:pt>
                <c:pt idx="388741">
                  <c:v>20584.22</c:v>
                </c:pt>
                <c:pt idx="388742">
                  <c:v>21913.97</c:v>
                </c:pt>
                <c:pt idx="388743">
                  <c:v>18743.71</c:v>
                </c:pt>
                <c:pt idx="388744">
                  <c:v>21073.59</c:v>
                </c:pt>
                <c:pt idx="388745">
                  <c:v>19458.79</c:v>
                </c:pt>
                <c:pt idx="388746">
                  <c:v>21910.76</c:v>
                </c:pt>
                <c:pt idx="388747">
                  <c:v>21838.560000000001</c:v>
                </c:pt>
                <c:pt idx="388748">
                  <c:v>23064.87</c:v>
                </c:pt>
                <c:pt idx="388749">
                  <c:v>21334.57</c:v>
                </c:pt>
                <c:pt idx="388750">
                  <c:v>22416.71</c:v>
                </c:pt>
                <c:pt idx="388751">
                  <c:v>22104.36</c:v>
                </c:pt>
                <c:pt idx="388752">
                  <c:v>23547.4</c:v>
                </c:pt>
                <c:pt idx="388753">
                  <c:v>21972.65</c:v>
                </c:pt>
                <c:pt idx="388754">
                  <c:v>22461.42</c:v>
                </c:pt>
                <c:pt idx="388755">
                  <c:v>23401.03</c:v>
                </c:pt>
                <c:pt idx="388756">
                  <c:v>22327.52</c:v>
                </c:pt>
                <c:pt idx="388757">
                  <c:v>21774.7</c:v>
                </c:pt>
                <c:pt idx="388758">
                  <c:v>22221.54</c:v>
                </c:pt>
                <c:pt idx="388759">
                  <c:v>22663.08</c:v>
                </c:pt>
                <c:pt idx="388760">
                  <c:v>21890.32</c:v>
                </c:pt>
                <c:pt idx="388761">
                  <c:v>20743.16</c:v>
                </c:pt>
                <c:pt idx="388762">
                  <c:v>22451.25</c:v>
                </c:pt>
                <c:pt idx="388763">
                  <c:v>21273.67</c:v>
                </c:pt>
                <c:pt idx="388764">
                  <c:v>21043.24</c:v>
                </c:pt>
                <c:pt idx="388765">
                  <c:v>22070.560000000001</c:v>
                </c:pt>
                <c:pt idx="388766">
                  <c:v>22314.3</c:v>
                </c:pt>
                <c:pt idx="388767">
                  <c:v>19154.84</c:v>
                </c:pt>
                <c:pt idx="388768">
                  <c:v>22700.86</c:v>
                </c:pt>
                <c:pt idx="388769">
                  <c:v>20469.509999999998</c:v>
                </c:pt>
                <c:pt idx="388770">
                  <c:v>21007.66</c:v>
                </c:pt>
                <c:pt idx="388771">
                  <c:v>25883.98</c:v>
                </c:pt>
                <c:pt idx="388772">
                  <c:v>20409.21</c:v>
                </c:pt>
                <c:pt idx="388773">
                  <c:v>21936.73</c:v>
                </c:pt>
                <c:pt idx="388774">
                  <c:v>22850.68</c:v>
                </c:pt>
                <c:pt idx="388775">
                  <c:v>30309.63</c:v>
                </c:pt>
                <c:pt idx="388776">
                  <c:v>17272.82</c:v>
                </c:pt>
                <c:pt idx="388777">
                  <c:v>20354.98</c:v>
                </c:pt>
                <c:pt idx="388778">
                  <c:v>20205.400000000001</c:v>
                </c:pt>
                <c:pt idx="388779">
                  <c:v>22008.13</c:v>
                </c:pt>
                <c:pt idx="388780">
                  <c:v>20438.29</c:v>
                </c:pt>
                <c:pt idx="388781">
                  <c:v>21026.13</c:v>
                </c:pt>
                <c:pt idx="388782">
                  <c:v>19960.89</c:v>
                </c:pt>
                <c:pt idx="388783">
                  <c:v>24469.72</c:v>
                </c:pt>
                <c:pt idx="388784">
                  <c:v>22049.83</c:v>
                </c:pt>
                <c:pt idx="388785">
                  <c:v>24640.06</c:v>
                </c:pt>
                <c:pt idx="388786">
                  <c:v>25111.21</c:v>
                </c:pt>
                <c:pt idx="388787">
                  <c:v>21516.34</c:v>
                </c:pt>
                <c:pt idx="388788">
                  <c:v>20547.93</c:v>
                </c:pt>
                <c:pt idx="388789">
                  <c:v>23344.240000000002</c:v>
                </c:pt>
                <c:pt idx="388790">
                  <c:v>22585.279999999999</c:v>
                </c:pt>
                <c:pt idx="388791">
                  <c:v>21116.29</c:v>
                </c:pt>
                <c:pt idx="388792">
                  <c:v>21327.439999999999</c:v>
                </c:pt>
                <c:pt idx="388793">
                  <c:v>19480.740000000002</c:v>
                </c:pt>
                <c:pt idx="388794">
                  <c:v>21256.71</c:v>
                </c:pt>
                <c:pt idx="388795">
                  <c:v>18727.52</c:v>
                </c:pt>
                <c:pt idx="388796">
                  <c:v>21185.39</c:v>
                </c:pt>
                <c:pt idx="388797">
                  <c:v>19489.349999999999</c:v>
                </c:pt>
                <c:pt idx="388798">
                  <c:v>22350.73</c:v>
                </c:pt>
                <c:pt idx="388799">
                  <c:v>20796.8</c:v>
                </c:pt>
                <c:pt idx="388800">
                  <c:v>19970.2</c:v>
                </c:pt>
                <c:pt idx="388801">
                  <c:v>21734.25</c:v>
                </c:pt>
                <c:pt idx="388802">
                  <c:v>20794.18</c:v>
                </c:pt>
                <c:pt idx="388803">
                  <c:v>21835.26</c:v>
                </c:pt>
                <c:pt idx="388804">
                  <c:v>22297.45</c:v>
                </c:pt>
                <c:pt idx="388805">
                  <c:v>21809.22</c:v>
                </c:pt>
                <c:pt idx="388806">
                  <c:v>20521.740000000002</c:v>
                </c:pt>
                <c:pt idx="388807">
                  <c:v>23039.01</c:v>
                </c:pt>
                <c:pt idx="388808">
                  <c:v>21268.99</c:v>
                </c:pt>
                <c:pt idx="388809">
                  <c:v>21613.63</c:v>
                </c:pt>
                <c:pt idx="388810">
                  <c:v>20729.47</c:v>
                </c:pt>
                <c:pt idx="388811">
                  <c:v>21190.81</c:v>
                </c:pt>
                <c:pt idx="388812">
                  <c:v>23060.21</c:v>
                </c:pt>
                <c:pt idx="388813">
                  <c:v>20502.09</c:v>
                </c:pt>
                <c:pt idx="388814">
                  <c:v>19424.66</c:v>
                </c:pt>
                <c:pt idx="388815">
                  <c:v>18727.400000000001</c:v>
                </c:pt>
                <c:pt idx="388816">
                  <c:v>25052.38</c:v>
                </c:pt>
                <c:pt idx="388817">
                  <c:v>19709.73</c:v>
                </c:pt>
                <c:pt idx="388818">
                  <c:v>17901.39</c:v>
                </c:pt>
                <c:pt idx="388819">
                  <c:v>19756.96</c:v>
                </c:pt>
                <c:pt idx="388820">
                  <c:v>23213.9</c:v>
                </c:pt>
                <c:pt idx="388821">
                  <c:v>20484.560000000001</c:v>
                </c:pt>
                <c:pt idx="388822">
                  <c:v>18427.939999999999</c:v>
                </c:pt>
                <c:pt idx="388823">
                  <c:v>22538.12</c:v>
                </c:pt>
                <c:pt idx="388824">
                  <c:v>20937.810000000001</c:v>
                </c:pt>
                <c:pt idx="388825">
                  <c:v>21142.73</c:v>
                </c:pt>
                <c:pt idx="388826">
                  <c:v>21083.59</c:v>
                </c:pt>
                <c:pt idx="388827">
                  <c:v>30305.86</c:v>
                </c:pt>
                <c:pt idx="388828">
                  <c:v>18305.48</c:v>
                </c:pt>
                <c:pt idx="388829">
                  <c:v>22515.48</c:v>
                </c:pt>
                <c:pt idx="388830">
                  <c:v>21679.61</c:v>
                </c:pt>
                <c:pt idx="388831">
                  <c:v>21098.29</c:v>
                </c:pt>
                <c:pt idx="388832">
                  <c:v>19164.650000000001</c:v>
                </c:pt>
                <c:pt idx="388833">
                  <c:v>23524.07</c:v>
                </c:pt>
                <c:pt idx="388834">
                  <c:v>20790.900000000001</c:v>
                </c:pt>
                <c:pt idx="388835">
                  <c:v>24496.68</c:v>
                </c:pt>
                <c:pt idx="388836">
                  <c:v>25081.94</c:v>
                </c:pt>
                <c:pt idx="388837">
                  <c:v>23985.49</c:v>
                </c:pt>
                <c:pt idx="388838">
                  <c:v>25046.86</c:v>
                </c:pt>
                <c:pt idx="388839">
                  <c:v>19714.95</c:v>
                </c:pt>
                <c:pt idx="388840">
                  <c:v>19770.73</c:v>
                </c:pt>
                <c:pt idx="388841">
                  <c:v>21090.9</c:v>
                </c:pt>
                <c:pt idx="388842">
                  <c:v>25302.65</c:v>
                </c:pt>
                <c:pt idx="388843">
                  <c:v>19761.099999999999</c:v>
                </c:pt>
                <c:pt idx="388844">
                  <c:v>20855.52</c:v>
                </c:pt>
                <c:pt idx="388845">
                  <c:v>19112.61</c:v>
                </c:pt>
                <c:pt idx="388846">
                  <c:v>21058.62</c:v>
                </c:pt>
                <c:pt idx="388847">
                  <c:v>22201.32</c:v>
                </c:pt>
                <c:pt idx="388848">
                  <c:v>19759.48</c:v>
                </c:pt>
                <c:pt idx="388849">
                  <c:v>21152.21</c:v>
                </c:pt>
                <c:pt idx="388850">
                  <c:v>22934.95</c:v>
                </c:pt>
                <c:pt idx="388851">
                  <c:v>22993.08</c:v>
                </c:pt>
                <c:pt idx="388852">
                  <c:v>21872.6</c:v>
                </c:pt>
                <c:pt idx="388853">
                  <c:v>20868.060000000001</c:v>
                </c:pt>
                <c:pt idx="388854">
                  <c:v>21039.61</c:v>
                </c:pt>
                <c:pt idx="388855">
                  <c:v>26624.78</c:v>
                </c:pt>
                <c:pt idx="388856">
                  <c:v>22172.57</c:v>
                </c:pt>
                <c:pt idx="388857">
                  <c:v>22203.68</c:v>
                </c:pt>
                <c:pt idx="388858">
                  <c:v>21266.84</c:v>
                </c:pt>
                <c:pt idx="388859">
                  <c:v>25984.01</c:v>
                </c:pt>
                <c:pt idx="388860">
                  <c:v>23685.01</c:v>
                </c:pt>
                <c:pt idx="388861">
                  <c:v>23247.73</c:v>
                </c:pt>
                <c:pt idx="388862">
                  <c:v>23530.22</c:v>
                </c:pt>
                <c:pt idx="388863">
                  <c:v>22099.759999999998</c:v>
                </c:pt>
                <c:pt idx="388864">
                  <c:v>24814.39</c:v>
                </c:pt>
                <c:pt idx="388865">
                  <c:v>22747.71</c:v>
                </c:pt>
                <c:pt idx="388866">
                  <c:v>21855.03</c:v>
                </c:pt>
                <c:pt idx="388867">
                  <c:v>21540.720000000001</c:v>
                </c:pt>
                <c:pt idx="388868">
                  <c:v>23759.71</c:v>
                </c:pt>
                <c:pt idx="388869">
                  <c:v>22119.93</c:v>
                </c:pt>
                <c:pt idx="388870">
                  <c:v>20861.32</c:v>
                </c:pt>
                <c:pt idx="388871">
                  <c:v>22083.759999999998</c:v>
                </c:pt>
                <c:pt idx="388872">
                  <c:v>14315.57</c:v>
                </c:pt>
                <c:pt idx="388873">
                  <c:v>14789.72</c:v>
                </c:pt>
                <c:pt idx="388874">
                  <c:v>13611.95</c:v>
                </c:pt>
                <c:pt idx="388875">
                  <c:v>13922.83</c:v>
                </c:pt>
                <c:pt idx="388876">
                  <c:v>14614.85</c:v>
                </c:pt>
                <c:pt idx="388877">
                  <c:v>14374.04</c:v>
                </c:pt>
                <c:pt idx="388878">
                  <c:v>12014.39</c:v>
                </c:pt>
                <c:pt idx="388879">
                  <c:v>14600.77</c:v>
                </c:pt>
                <c:pt idx="388880">
                  <c:v>15318.85</c:v>
                </c:pt>
                <c:pt idx="388881">
                  <c:v>14788.51</c:v>
                </c:pt>
                <c:pt idx="388882">
                  <c:v>14570.74</c:v>
                </c:pt>
                <c:pt idx="388883">
                  <c:v>15151.15</c:v>
                </c:pt>
                <c:pt idx="388884">
                  <c:v>14307.25</c:v>
                </c:pt>
                <c:pt idx="388885">
                  <c:v>15808.98</c:v>
                </c:pt>
                <c:pt idx="388886">
                  <c:v>16307.95</c:v>
                </c:pt>
                <c:pt idx="388887">
                  <c:v>16486.64</c:v>
                </c:pt>
                <c:pt idx="388888">
                  <c:v>16520.580000000002</c:v>
                </c:pt>
                <c:pt idx="388889">
                  <c:v>17630.7</c:v>
                </c:pt>
                <c:pt idx="388890">
                  <c:v>17697.55</c:v>
                </c:pt>
                <c:pt idx="388891">
                  <c:v>18332.71</c:v>
                </c:pt>
                <c:pt idx="388892">
                  <c:v>17634.25</c:v>
                </c:pt>
                <c:pt idx="388893">
                  <c:v>19112.8</c:v>
                </c:pt>
                <c:pt idx="388894">
                  <c:v>18443.189999999999</c:v>
                </c:pt>
                <c:pt idx="388895">
                  <c:v>17755.05</c:v>
                </c:pt>
                <c:pt idx="388896">
                  <c:v>18613.09</c:v>
                </c:pt>
                <c:pt idx="388897">
                  <c:v>17949.29</c:v>
                </c:pt>
                <c:pt idx="388898">
                  <c:v>18377.53</c:v>
                </c:pt>
                <c:pt idx="388899">
                  <c:v>18243.72</c:v>
                </c:pt>
                <c:pt idx="388900">
                  <c:v>18496.91</c:v>
                </c:pt>
                <c:pt idx="388901">
                  <c:v>17294.28</c:v>
                </c:pt>
                <c:pt idx="388902">
                  <c:v>16688.599999999999</c:v>
                </c:pt>
                <c:pt idx="388903">
                  <c:v>16538.189999999999</c:v>
                </c:pt>
                <c:pt idx="388904">
                  <c:v>17070.54</c:v>
                </c:pt>
                <c:pt idx="388905">
                  <c:v>16719.419999999998</c:v>
                </c:pt>
                <c:pt idx="388906">
                  <c:v>16524.09</c:v>
                </c:pt>
                <c:pt idx="388907">
                  <c:v>17927.03</c:v>
                </c:pt>
                <c:pt idx="388908">
                  <c:v>17511.72</c:v>
                </c:pt>
                <c:pt idx="388909">
                  <c:v>16236.47</c:v>
                </c:pt>
                <c:pt idx="388910">
                  <c:v>16029.57</c:v>
                </c:pt>
                <c:pt idx="388911">
                  <c:v>16060.24</c:v>
                </c:pt>
                <c:pt idx="388912">
                  <c:v>17012.34</c:v>
                </c:pt>
                <c:pt idx="388913">
                  <c:v>15565.95</c:v>
                </c:pt>
                <c:pt idx="388914">
                  <c:v>16554.53</c:v>
                </c:pt>
                <c:pt idx="388915">
                  <c:v>14159.33</c:v>
                </c:pt>
                <c:pt idx="388916">
                  <c:v>16313.76</c:v>
                </c:pt>
                <c:pt idx="388917">
                  <c:v>17473.72</c:v>
                </c:pt>
                <c:pt idx="388918">
                  <c:v>20050.11</c:v>
                </c:pt>
                <c:pt idx="388919">
                  <c:v>13115.69</c:v>
                </c:pt>
                <c:pt idx="388920">
                  <c:v>15445.16</c:v>
                </c:pt>
                <c:pt idx="388921">
                  <c:v>15564.64</c:v>
                </c:pt>
                <c:pt idx="388922">
                  <c:v>16230.64</c:v>
                </c:pt>
                <c:pt idx="388923">
                  <c:v>14357.85</c:v>
                </c:pt>
                <c:pt idx="388924">
                  <c:v>17305.47</c:v>
                </c:pt>
                <c:pt idx="388925">
                  <c:v>15962.16</c:v>
                </c:pt>
                <c:pt idx="388926">
                  <c:v>15689.19</c:v>
                </c:pt>
                <c:pt idx="388927">
                  <c:v>14852.99</c:v>
                </c:pt>
                <c:pt idx="388928">
                  <c:v>16378.2</c:v>
                </c:pt>
                <c:pt idx="388929">
                  <c:v>15771.64</c:v>
                </c:pt>
                <c:pt idx="388930">
                  <c:v>15894.24</c:v>
                </c:pt>
                <c:pt idx="388931">
                  <c:v>16653.39</c:v>
                </c:pt>
                <c:pt idx="388932">
                  <c:v>17069.330000000002</c:v>
                </c:pt>
                <c:pt idx="388933">
                  <c:v>18085.38</c:v>
                </c:pt>
                <c:pt idx="388934">
                  <c:v>17213.54</c:v>
                </c:pt>
                <c:pt idx="388935">
                  <c:v>17483.560000000001</c:v>
                </c:pt>
                <c:pt idx="388936">
                  <c:v>17074.21</c:v>
                </c:pt>
                <c:pt idx="388937">
                  <c:v>17211.89</c:v>
                </c:pt>
                <c:pt idx="388938">
                  <c:v>17391.919999999998</c:v>
                </c:pt>
                <c:pt idx="388939">
                  <c:v>18092.759999999998</c:v>
                </c:pt>
                <c:pt idx="388940">
                  <c:v>18421.72</c:v>
                </c:pt>
                <c:pt idx="388941">
                  <c:v>18038.169999999998</c:v>
                </c:pt>
                <c:pt idx="388942">
                  <c:v>19092.32</c:v>
                </c:pt>
                <c:pt idx="388943">
                  <c:v>19002.95</c:v>
                </c:pt>
                <c:pt idx="388944">
                  <c:v>18785.61</c:v>
                </c:pt>
                <c:pt idx="388945">
                  <c:v>20227.12</c:v>
                </c:pt>
                <c:pt idx="388946">
                  <c:v>20135.16</c:v>
                </c:pt>
                <c:pt idx="388947">
                  <c:v>19453.75</c:v>
                </c:pt>
                <c:pt idx="388948">
                  <c:v>20529.71</c:v>
                </c:pt>
                <c:pt idx="388949">
                  <c:v>18248.55</c:v>
                </c:pt>
                <c:pt idx="388950">
                  <c:v>19434.55</c:v>
                </c:pt>
                <c:pt idx="388951">
                  <c:v>18581.009999999998</c:v>
                </c:pt>
                <c:pt idx="388952">
                  <c:v>17969.7</c:v>
                </c:pt>
                <c:pt idx="388953">
                  <c:v>18861.97</c:v>
                </c:pt>
                <c:pt idx="388954">
                  <c:v>18897.52</c:v>
                </c:pt>
                <c:pt idx="388955">
                  <c:v>18295.95</c:v>
                </c:pt>
                <c:pt idx="388956">
                  <c:v>17317.79</c:v>
                </c:pt>
                <c:pt idx="388957">
                  <c:v>16562.86</c:v>
                </c:pt>
                <c:pt idx="388958">
                  <c:v>16368.62</c:v>
                </c:pt>
                <c:pt idx="388959">
                  <c:v>17224.060000000001</c:v>
                </c:pt>
                <c:pt idx="388960">
                  <c:v>17487.84</c:v>
                </c:pt>
                <c:pt idx="388961">
                  <c:v>16883.84</c:v>
                </c:pt>
                <c:pt idx="388962">
                  <c:v>17090.830000000002</c:v>
                </c:pt>
                <c:pt idx="388963">
                  <c:v>17301.45</c:v>
                </c:pt>
                <c:pt idx="388964">
                  <c:v>17156.43</c:v>
                </c:pt>
                <c:pt idx="388965">
                  <c:v>17138.990000000002</c:v>
                </c:pt>
                <c:pt idx="388966">
                  <c:v>15869.36</c:v>
                </c:pt>
                <c:pt idx="388967">
                  <c:v>17124.66</c:v>
                </c:pt>
                <c:pt idx="388968">
                  <c:v>16943.2</c:v>
                </c:pt>
                <c:pt idx="388969">
                  <c:v>19239.82</c:v>
                </c:pt>
                <c:pt idx="388970">
                  <c:v>21191</c:v>
                </c:pt>
                <c:pt idx="388971">
                  <c:v>15082.77</c:v>
                </c:pt>
                <c:pt idx="388972">
                  <c:v>16859.25</c:v>
                </c:pt>
                <c:pt idx="388973">
                  <c:v>17415.13</c:v>
                </c:pt>
                <c:pt idx="388974">
                  <c:v>16275.46</c:v>
                </c:pt>
                <c:pt idx="388975">
                  <c:v>16095.73</c:v>
                </c:pt>
                <c:pt idx="388976">
                  <c:v>17064.18</c:v>
                </c:pt>
                <c:pt idx="388977">
                  <c:v>17510.93</c:v>
                </c:pt>
                <c:pt idx="388978">
                  <c:v>17036.830000000002</c:v>
                </c:pt>
                <c:pt idx="388979">
                  <c:v>17436.830000000002</c:v>
                </c:pt>
                <c:pt idx="388980">
                  <c:v>16546.97</c:v>
                </c:pt>
                <c:pt idx="388981">
                  <c:v>17347.330000000002</c:v>
                </c:pt>
                <c:pt idx="388982">
                  <c:v>16246.75</c:v>
                </c:pt>
                <c:pt idx="388983">
                  <c:v>17007.2</c:v>
                </c:pt>
                <c:pt idx="388984">
                  <c:v>17299.29</c:v>
                </c:pt>
                <c:pt idx="388985">
                  <c:v>18717.14</c:v>
                </c:pt>
                <c:pt idx="388986">
                  <c:v>17893.5</c:v>
                </c:pt>
                <c:pt idx="388987">
                  <c:v>16967.57</c:v>
                </c:pt>
                <c:pt idx="388988">
                  <c:v>16823.849999999999</c:v>
                </c:pt>
                <c:pt idx="388989">
                  <c:v>18566.47</c:v>
                </c:pt>
                <c:pt idx="388990">
                  <c:v>18622.11</c:v>
                </c:pt>
                <c:pt idx="388991">
                  <c:v>18816.02</c:v>
                </c:pt>
                <c:pt idx="388992">
                  <c:v>20695.38</c:v>
                </c:pt>
                <c:pt idx="388993">
                  <c:v>19363.59</c:v>
                </c:pt>
                <c:pt idx="388994">
                  <c:v>19894.7</c:v>
                </c:pt>
                <c:pt idx="388995">
                  <c:v>19900.98</c:v>
                </c:pt>
                <c:pt idx="388996">
                  <c:v>20552.96</c:v>
                </c:pt>
                <c:pt idx="388997">
                  <c:v>21125.31</c:v>
                </c:pt>
                <c:pt idx="388998">
                  <c:v>20820.48</c:v>
                </c:pt>
                <c:pt idx="388999">
                  <c:v>18937.78</c:v>
                </c:pt>
                <c:pt idx="389000">
                  <c:v>19381.650000000001</c:v>
                </c:pt>
                <c:pt idx="389001">
                  <c:v>19832.27</c:v>
                </c:pt>
                <c:pt idx="389002">
                  <c:v>20241.830000000002</c:v>
                </c:pt>
                <c:pt idx="389003">
                  <c:v>21831.27</c:v>
                </c:pt>
                <c:pt idx="389004">
                  <c:v>21166.76</c:v>
                </c:pt>
                <c:pt idx="389005">
                  <c:v>20825.400000000001</c:v>
                </c:pt>
                <c:pt idx="389006">
                  <c:v>20812.93</c:v>
                </c:pt>
                <c:pt idx="389007">
                  <c:v>19838.55</c:v>
                </c:pt>
                <c:pt idx="389008">
                  <c:v>18399.54</c:v>
                </c:pt>
                <c:pt idx="389009">
                  <c:v>17530.650000000001</c:v>
                </c:pt>
                <c:pt idx="389010">
                  <c:v>18507.46</c:v>
                </c:pt>
                <c:pt idx="389011">
                  <c:v>19063.11</c:v>
                </c:pt>
                <c:pt idx="389012">
                  <c:v>17900.46</c:v>
                </c:pt>
                <c:pt idx="389013">
                  <c:v>18140.02</c:v>
                </c:pt>
                <c:pt idx="389014">
                  <c:v>17751.099999999999</c:v>
                </c:pt>
                <c:pt idx="389015">
                  <c:v>19533.79</c:v>
                </c:pt>
                <c:pt idx="389016">
                  <c:v>18205.72</c:v>
                </c:pt>
                <c:pt idx="389017">
                  <c:v>17395.580000000002</c:v>
                </c:pt>
                <c:pt idx="389018">
                  <c:v>17172.23</c:v>
                </c:pt>
                <c:pt idx="389019">
                  <c:v>18493.52</c:v>
                </c:pt>
                <c:pt idx="389020">
                  <c:v>17558.560000000001</c:v>
                </c:pt>
                <c:pt idx="389021">
                  <c:v>17625.2</c:v>
                </c:pt>
                <c:pt idx="389022">
                  <c:v>17140.87</c:v>
                </c:pt>
                <c:pt idx="389023">
                  <c:v>18990.86</c:v>
                </c:pt>
                <c:pt idx="389024">
                  <c:v>18027.88</c:v>
                </c:pt>
                <c:pt idx="389025">
                  <c:v>18505.98</c:v>
                </c:pt>
                <c:pt idx="389026">
                  <c:v>18169.09</c:v>
                </c:pt>
                <c:pt idx="389027">
                  <c:v>18224.05</c:v>
                </c:pt>
                <c:pt idx="389028">
                  <c:v>19050.330000000002</c:v>
                </c:pt>
                <c:pt idx="389029">
                  <c:v>18735.98</c:v>
                </c:pt>
                <c:pt idx="389030">
                  <c:v>19546.57</c:v>
                </c:pt>
                <c:pt idx="389031">
                  <c:v>19822.96</c:v>
                </c:pt>
                <c:pt idx="389032">
                  <c:v>20278.7</c:v>
                </c:pt>
                <c:pt idx="389033">
                  <c:v>19524.73</c:v>
                </c:pt>
                <c:pt idx="389034">
                  <c:v>20161.07</c:v>
                </c:pt>
                <c:pt idx="389035">
                  <c:v>18929.02</c:v>
                </c:pt>
                <c:pt idx="389036">
                  <c:v>21026.3</c:v>
                </c:pt>
                <c:pt idx="389037">
                  <c:v>20384.14</c:v>
                </c:pt>
                <c:pt idx="389038">
                  <c:v>19634.330000000002</c:v>
                </c:pt>
                <c:pt idx="389039">
                  <c:v>19973.09</c:v>
                </c:pt>
                <c:pt idx="389040">
                  <c:v>19161.310000000001</c:v>
                </c:pt>
                <c:pt idx="389041">
                  <c:v>21579.84</c:v>
                </c:pt>
                <c:pt idx="389042">
                  <c:v>20204.12</c:v>
                </c:pt>
                <c:pt idx="389043">
                  <c:v>21349.62</c:v>
                </c:pt>
                <c:pt idx="389044">
                  <c:v>19600.64</c:v>
                </c:pt>
                <c:pt idx="389045">
                  <c:v>21097.21</c:v>
                </c:pt>
                <c:pt idx="389046">
                  <c:v>20862.27</c:v>
                </c:pt>
                <c:pt idx="389047">
                  <c:v>19123.32</c:v>
                </c:pt>
                <c:pt idx="389048">
                  <c:v>18324.810000000001</c:v>
                </c:pt>
                <c:pt idx="389049">
                  <c:v>18496.580000000002</c:v>
                </c:pt>
                <c:pt idx="389050">
                  <c:v>19326.79</c:v>
                </c:pt>
                <c:pt idx="389051">
                  <c:v>18381.27</c:v>
                </c:pt>
                <c:pt idx="389052">
                  <c:v>18931.72</c:v>
                </c:pt>
                <c:pt idx="389053">
                  <c:v>17531.18</c:v>
                </c:pt>
                <c:pt idx="389054">
                  <c:v>18743.68</c:v>
                </c:pt>
                <c:pt idx="389055">
                  <c:v>19009.12</c:v>
                </c:pt>
                <c:pt idx="389056">
                  <c:v>18391.14</c:v>
                </c:pt>
                <c:pt idx="389057">
                  <c:v>19643.77</c:v>
                </c:pt>
                <c:pt idx="389058">
                  <c:v>17540.36</c:v>
                </c:pt>
                <c:pt idx="389059">
                  <c:v>19517.150000000001</c:v>
                </c:pt>
                <c:pt idx="389060">
                  <c:v>17948.34</c:v>
                </c:pt>
                <c:pt idx="389061">
                  <c:v>21362.46</c:v>
                </c:pt>
                <c:pt idx="389062">
                  <c:v>13873.23</c:v>
                </c:pt>
                <c:pt idx="389063">
                  <c:v>19308.63</c:v>
                </c:pt>
                <c:pt idx="389064">
                  <c:v>19245.14</c:v>
                </c:pt>
                <c:pt idx="389065">
                  <c:v>19747.34</c:v>
                </c:pt>
                <c:pt idx="389066">
                  <c:v>18167.63</c:v>
                </c:pt>
                <c:pt idx="389067">
                  <c:v>20605.849999999999</c:v>
                </c:pt>
                <c:pt idx="389068">
                  <c:v>18635.2</c:v>
                </c:pt>
                <c:pt idx="389069">
                  <c:v>18936.91</c:v>
                </c:pt>
                <c:pt idx="389070">
                  <c:v>18552.84</c:v>
                </c:pt>
                <c:pt idx="389071">
                  <c:v>20026.61</c:v>
                </c:pt>
                <c:pt idx="389072">
                  <c:v>18622.55</c:v>
                </c:pt>
                <c:pt idx="389073">
                  <c:v>18549.25</c:v>
                </c:pt>
                <c:pt idx="389074">
                  <c:v>19189.45</c:v>
                </c:pt>
                <c:pt idx="389075">
                  <c:v>19826.59</c:v>
                </c:pt>
                <c:pt idx="389076">
                  <c:v>20653.84</c:v>
                </c:pt>
                <c:pt idx="389077">
                  <c:v>20834.939999999999</c:v>
                </c:pt>
                <c:pt idx="389078">
                  <c:v>20449.7</c:v>
                </c:pt>
                <c:pt idx="389079">
                  <c:v>17762.36</c:v>
                </c:pt>
                <c:pt idx="389080">
                  <c:v>20553.490000000002</c:v>
                </c:pt>
                <c:pt idx="389081">
                  <c:v>19384.39</c:v>
                </c:pt>
                <c:pt idx="389082">
                  <c:v>20040.09</c:v>
                </c:pt>
                <c:pt idx="389083">
                  <c:v>21482.76</c:v>
                </c:pt>
                <c:pt idx="389084">
                  <c:v>21354.54</c:v>
                </c:pt>
                <c:pt idx="389085">
                  <c:v>21842.58</c:v>
                </c:pt>
                <c:pt idx="389086">
                  <c:v>21015.78</c:v>
                </c:pt>
                <c:pt idx="389087">
                  <c:v>20124.509999999998</c:v>
                </c:pt>
                <c:pt idx="389088">
                  <c:v>22828.57</c:v>
                </c:pt>
                <c:pt idx="389089">
                  <c:v>22891.119999999999</c:v>
                </c:pt>
                <c:pt idx="389090">
                  <c:v>21197.200000000001</c:v>
                </c:pt>
                <c:pt idx="389091">
                  <c:v>21631.48</c:v>
                </c:pt>
                <c:pt idx="389092">
                  <c:v>20332.39</c:v>
                </c:pt>
                <c:pt idx="389093">
                  <c:v>22275.5</c:v>
                </c:pt>
                <c:pt idx="389094">
                  <c:v>22446.32</c:v>
                </c:pt>
                <c:pt idx="389095">
                  <c:v>23016.16</c:v>
                </c:pt>
                <c:pt idx="389096">
                  <c:v>22593.94</c:v>
                </c:pt>
                <c:pt idx="389097">
                  <c:v>22104.21</c:v>
                </c:pt>
                <c:pt idx="389098">
                  <c:v>22067.83</c:v>
                </c:pt>
                <c:pt idx="389099">
                  <c:v>19767</c:v>
                </c:pt>
                <c:pt idx="389100">
                  <c:v>19717.22</c:v>
                </c:pt>
                <c:pt idx="389101">
                  <c:v>19602.57</c:v>
                </c:pt>
                <c:pt idx="389102">
                  <c:v>21148.080000000002</c:v>
                </c:pt>
                <c:pt idx="389103">
                  <c:v>19837.060000000001</c:v>
                </c:pt>
                <c:pt idx="389104">
                  <c:v>18509.93</c:v>
                </c:pt>
                <c:pt idx="389105">
                  <c:v>19171.009999999998</c:v>
                </c:pt>
                <c:pt idx="389106">
                  <c:v>19587.54</c:v>
                </c:pt>
                <c:pt idx="389107">
                  <c:v>19412.82</c:v>
                </c:pt>
                <c:pt idx="389108">
                  <c:v>18345.34</c:v>
                </c:pt>
                <c:pt idx="389109">
                  <c:v>19915.32</c:v>
                </c:pt>
                <c:pt idx="389110">
                  <c:v>18184.14</c:v>
                </c:pt>
                <c:pt idx="389111">
                  <c:v>20102.86</c:v>
                </c:pt>
                <c:pt idx="389112">
                  <c:v>19090.8</c:v>
                </c:pt>
                <c:pt idx="389113">
                  <c:v>20332.13</c:v>
                </c:pt>
                <c:pt idx="389114">
                  <c:v>14569.41</c:v>
                </c:pt>
                <c:pt idx="389115">
                  <c:v>18997.93</c:v>
                </c:pt>
                <c:pt idx="389116">
                  <c:v>20071.02</c:v>
                </c:pt>
                <c:pt idx="389117">
                  <c:v>19271.96</c:v>
                </c:pt>
                <c:pt idx="389118">
                  <c:v>19157.88</c:v>
                </c:pt>
                <c:pt idx="389119">
                  <c:v>21192.32</c:v>
                </c:pt>
                <c:pt idx="389120">
                  <c:v>19309.3</c:v>
                </c:pt>
                <c:pt idx="389121">
                  <c:v>19500.59</c:v>
                </c:pt>
                <c:pt idx="389122">
                  <c:v>19953.8</c:v>
                </c:pt>
                <c:pt idx="389123">
                  <c:v>19926.75</c:v>
                </c:pt>
                <c:pt idx="389124">
                  <c:v>20289.86</c:v>
                </c:pt>
                <c:pt idx="389125">
                  <c:v>18695.82</c:v>
                </c:pt>
                <c:pt idx="389126">
                  <c:v>19501.29</c:v>
                </c:pt>
                <c:pt idx="389127">
                  <c:v>19603.05</c:v>
                </c:pt>
                <c:pt idx="389128">
                  <c:v>21646.06</c:v>
                </c:pt>
                <c:pt idx="389129">
                  <c:v>20317.71</c:v>
                </c:pt>
                <c:pt idx="389130">
                  <c:v>20476.919999999998</c:v>
                </c:pt>
                <c:pt idx="389131">
                  <c:v>19631.990000000002</c:v>
                </c:pt>
                <c:pt idx="389132">
                  <c:v>20900.36</c:v>
                </c:pt>
                <c:pt idx="389133">
                  <c:v>20498.330000000002</c:v>
                </c:pt>
                <c:pt idx="389134">
                  <c:v>19724.95</c:v>
                </c:pt>
                <c:pt idx="389135">
                  <c:v>22328.080000000002</c:v>
                </c:pt>
                <c:pt idx="389136">
                  <c:v>22012.32</c:v>
                </c:pt>
                <c:pt idx="389137">
                  <c:v>22473.31</c:v>
                </c:pt>
                <c:pt idx="389138">
                  <c:v>21302.23</c:v>
                </c:pt>
                <c:pt idx="389139">
                  <c:v>21055.82</c:v>
                </c:pt>
                <c:pt idx="389140">
                  <c:v>21168.240000000002</c:v>
                </c:pt>
                <c:pt idx="389141">
                  <c:v>23454.89</c:v>
                </c:pt>
                <c:pt idx="389142">
                  <c:v>21132.78</c:v>
                </c:pt>
                <c:pt idx="389143">
                  <c:v>21289.19</c:v>
                </c:pt>
                <c:pt idx="389144">
                  <c:v>20977.69</c:v>
                </c:pt>
                <c:pt idx="389145">
                  <c:v>22213.38</c:v>
                </c:pt>
                <c:pt idx="389146">
                  <c:v>22133.55</c:v>
                </c:pt>
                <c:pt idx="389147">
                  <c:v>23136.04</c:v>
                </c:pt>
                <c:pt idx="389148">
                  <c:v>22573.7</c:v>
                </c:pt>
                <c:pt idx="389149">
                  <c:v>22510</c:v>
                </c:pt>
                <c:pt idx="389150">
                  <c:v>22695.89</c:v>
                </c:pt>
                <c:pt idx="389151">
                  <c:v>21328.16</c:v>
                </c:pt>
                <c:pt idx="389152">
                  <c:v>20543.75</c:v>
                </c:pt>
                <c:pt idx="389153">
                  <c:v>20448.84</c:v>
                </c:pt>
                <c:pt idx="389154">
                  <c:v>21404.53</c:v>
                </c:pt>
                <c:pt idx="389155">
                  <c:v>21412.53</c:v>
                </c:pt>
                <c:pt idx="389156">
                  <c:v>20350.599999999999</c:v>
                </c:pt>
                <c:pt idx="389157">
                  <c:v>19685.98</c:v>
                </c:pt>
                <c:pt idx="389158">
                  <c:v>11744.58</c:v>
                </c:pt>
                <c:pt idx="389159">
                  <c:v>12261.76</c:v>
                </c:pt>
                <c:pt idx="389160">
                  <c:v>12804.32</c:v>
                </c:pt>
                <c:pt idx="389161">
                  <c:v>11666.42</c:v>
                </c:pt>
                <c:pt idx="389162">
                  <c:v>12863.24</c:v>
                </c:pt>
                <c:pt idx="389163">
                  <c:v>12909.44</c:v>
                </c:pt>
                <c:pt idx="389164">
                  <c:v>12269.38</c:v>
                </c:pt>
                <c:pt idx="389165">
                  <c:v>12525.3</c:v>
                </c:pt>
                <c:pt idx="389166">
                  <c:v>14306.35</c:v>
                </c:pt>
                <c:pt idx="389167">
                  <c:v>14259.58</c:v>
                </c:pt>
                <c:pt idx="389168">
                  <c:v>12363.39</c:v>
                </c:pt>
                <c:pt idx="389169">
                  <c:v>12518.29</c:v>
                </c:pt>
                <c:pt idx="389170">
                  <c:v>13461.7</c:v>
                </c:pt>
                <c:pt idx="389171">
                  <c:v>16481.939999999999</c:v>
                </c:pt>
                <c:pt idx="389172">
                  <c:v>14876.2</c:v>
                </c:pt>
                <c:pt idx="389173">
                  <c:v>15098.73</c:v>
                </c:pt>
                <c:pt idx="389174">
                  <c:v>17244.310000000001</c:v>
                </c:pt>
                <c:pt idx="389175">
                  <c:v>15770.48</c:v>
                </c:pt>
                <c:pt idx="389176">
                  <c:v>15815.52</c:v>
                </c:pt>
                <c:pt idx="389177">
                  <c:v>16880.75</c:v>
                </c:pt>
                <c:pt idx="389178">
                  <c:v>17436.330000000002</c:v>
                </c:pt>
                <c:pt idx="389179">
                  <c:v>17125.32</c:v>
                </c:pt>
                <c:pt idx="389180">
                  <c:v>15656.18</c:v>
                </c:pt>
                <c:pt idx="389181">
                  <c:v>15553.3</c:v>
                </c:pt>
                <c:pt idx="389182">
                  <c:v>15220.49</c:v>
                </c:pt>
                <c:pt idx="389183">
                  <c:v>15803.87</c:v>
                </c:pt>
                <c:pt idx="389184">
                  <c:v>17697</c:v>
                </c:pt>
                <c:pt idx="389185">
                  <c:v>16239.61</c:v>
                </c:pt>
                <c:pt idx="389186">
                  <c:v>16328.4</c:v>
                </c:pt>
                <c:pt idx="389187">
                  <c:v>15569.26</c:v>
                </c:pt>
                <c:pt idx="389188">
                  <c:v>14600.51</c:v>
                </c:pt>
                <c:pt idx="389189">
                  <c:v>15150.83</c:v>
                </c:pt>
                <c:pt idx="389190">
                  <c:v>13132.72</c:v>
                </c:pt>
                <c:pt idx="389191">
                  <c:v>13963.21</c:v>
                </c:pt>
                <c:pt idx="389192">
                  <c:v>13517.39</c:v>
                </c:pt>
                <c:pt idx="389193">
                  <c:v>16571.91</c:v>
                </c:pt>
                <c:pt idx="389194">
                  <c:v>15731.39</c:v>
                </c:pt>
                <c:pt idx="389195">
                  <c:v>16043.82</c:v>
                </c:pt>
                <c:pt idx="389196">
                  <c:v>15178.79</c:v>
                </c:pt>
                <c:pt idx="389197">
                  <c:v>15014.92</c:v>
                </c:pt>
                <c:pt idx="389198">
                  <c:v>16558.18</c:v>
                </c:pt>
                <c:pt idx="389199">
                  <c:v>15454.92</c:v>
                </c:pt>
                <c:pt idx="389200">
                  <c:v>21476.55</c:v>
                </c:pt>
                <c:pt idx="389201">
                  <c:v>19765.400000000001</c:v>
                </c:pt>
                <c:pt idx="389202">
                  <c:v>24754.34</c:v>
                </c:pt>
                <c:pt idx="389203">
                  <c:v>37763.230000000003</c:v>
                </c:pt>
                <c:pt idx="389204">
                  <c:v>64103.5</c:v>
                </c:pt>
                <c:pt idx="389205">
                  <c:v>17610.419999999998</c:v>
                </c:pt>
                <c:pt idx="389206">
                  <c:v>15017.09</c:v>
                </c:pt>
                <c:pt idx="389207">
                  <c:v>12572.35</c:v>
                </c:pt>
                <c:pt idx="389208">
                  <c:v>14181.56</c:v>
                </c:pt>
                <c:pt idx="389209">
                  <c:v>12310.73</c:v>
                </c:pt>
                <c:pt idx="389210">
                  <c:v>14667.94</c:v>
                </c:pt>
                <c:pt idx="389211">
                  <c:v>15782.53</c:v>
                </c:pt>
                <c:pt idx="389212">
                  <c:v>17345.36</c:v>
                </c:pt>
                <c:pt idx="389213">
                  <c:v>13684.78</c:v>
                </c:pt>
                <c:pt idx="389214">
                  <c:v>15723.69</c:v>
                </c:pt>
                <c:pt idx="389215">
                  <c:v>15358.87</c:v>
                </c:pt>
                <c:pt idx="389216">
                  <c:v>15542.91</c:v>
                </c:pt>
                <c:pt idx="389217">
                  <c:v>15861.9</c:v>
                </c:pt>
                <c:pt idx="389218">
                  <c:v>15256.56</c:v>
                </c:pt>
                <c:pt idx="389219">
                  <c:v>15263.87</c:v>
                </c:pt>
                <c:pt idx="389220">
                  <c:v>15390.73</c:v>
                </c:pt>
                <c:pt idx="389221">
                  <c:v>19301.439999999999</c:v>
                </c:pt>
                <c:pt idx="389222">
                  <c:v>18391.03</c:v>
                </c:pt>
                <c:pt idx="389223">
                  <c:v>17158.78</c:v>
                </c:pt>
                <c:pt idx="389224">
                  <c:v>17766.64</c:v>
                </c:pt>
                <c:pt idx="389225">
                  <c:v>18455.68</c:v>
                </c:pt>
                <c:pt idx="389226">
                  <c:v>19041.490000000002</c:v>
                </c:pt>
                <c:pt idx="389227">
                  <c:v>17775.810000000001</c:v>
                </c:pt>
                <c:pt idx="389228">
                  <c:v>18406.48</c:v>
                </c:pt>
                <c:pt idx="389229">
                  <c:v>19627.52</c:v>
                </c:pt>
                <c:pt idx="389230">
                  <c:v>20759.29</c:v>
                </c:pt>
                <c:pt idx="389231">
                  <c:v>20991.119999999999</c:v>
                </c:pt>
                <c:pt idx="389232">
                  <c:v>21370.27</c:v>
                </c:pt>
                <c:pt idx="389233">
                  <c:v>20008.509999999998</c:v>
                </c:pt>
                <c:pt idx="389234">
                  <c:v>21068.15</c:v>
                </c:pt>
                <c:pt idx="389235">
                  <c:v>19520.84</c:v>
                </c:pt>
                <c:pt idx="389236">
                  <c:v>20835.61</c:v>
                </c:pt>
                <c:pt idx="389237">
                  <c:v>20437.21</c:v>
                </c:pt>
                <c:pt idx="389238">
                  <c:v>20773.150000000001</c:v>
                </c:pt>
                <c:pt idx="389239">
                  <c:v>20142.27</c:v>
                </c:pt>
                <c:pt idx="389240">
                  <c:v>18737.05</c:v>
                </c:pt>
                <c:pt idx="389241">
                  <c:v>18514.34</c:v>
                </c:pt>
                <c:pt idx="389242">
                  <c:v>17542.37</c:v>
                </c:pt>
                <c:pt idx="389243">
                  <c:v>17416.759999999998</c:v>
                </c:pt>
                <c:pt idx="389244">
                  <c:v>17329.689999999999</c:v>
                </c:pt>
                <c:pt idx="389245">
                  <c:v>18367.669999999998</c:v>
                </c:pt>
                <c:pt idx="389246">
                  <c:v>19241.97</c:v>
                </c:pt>
                <c:pt idx="389247">
                  <c:v>18265.38</c:v>
                </c:pt>
                <c:pt idx="389248">
                  <c:v>19506.84</c:v>
                </c:pt>
                <c:pt idx="389249">
                  <c:v>18918.72</c:v>
                </c:pt>
                <c:pt idx="389250">
                  <c:v>19823.98</c:v>
                </c:pt>
                <c:pt idx="389251">
                  <c:v>18263.919999999998</c:v>
                </c:pt>
                <c:pt idx="389252">
                  <c:v>24983.56</c:v>
                </c:pt>
                <c:pt idx="389253">
                  <c:v>24128.47</c:v>
                </c:pt>
                <c:pt idx="389254">
                  <c:v>29262.44</c:v>
                </c:pt>
                <c:pt idx="389255">
                  <c:v>40806.559999999998</c:v>
                </c:pt>
                <c:pt idx="389256">
                  <c:v>74924.97</c:v>
                </c:pt>
                <c:pt idx="389257">
                  <c:v>30847.27</c:v>
                </c:pt>
                <c:pt idx="389258">
                  <c:v>18521.849999999999</c:v>
                </c:pt>
                <c:pt idx="389259">
                  <c:v>16839</c:v>
                </c:pt>
                <c:pt idx="389260">
                  <c:v>15662.42</c:v>
                </c:pt>
                <c:pt idx="389261">
                  <c:v>15393.51</c:v>
                </c:pt>
                <c:pt idx="389262">
                  <c:v>15363.12</c:v>
                </c:pt>
                <c:pt idx="389263">
                  <c:v>19845.63</c:v>
                </c:pt>
                <c:pt idx="389264">
                  <c:v>22134.799999999999</c:v>
                </c:pt>
                <c:pt idx="389265">
                  <c:v>17658.91</c:v>
                </c:pt>
                <c:pt idx="389266">
                  <c:v>19019.22</c:v>
                </c:pt>
                <c:pt idx="389267">
                  <c:v>18525.830000000002</c:v>
                </c:pt>
                <c:pt idx="389268">
                  <c:v>17136.8</c:v>
                </c:pt>
                <c:pt idx="389269">
                  <c:v>18741.95</c:v>
                </c:pt>
                <c:pt idx="389270">
                  <c:v>17654.66</c:v>
                </c:pt>
                <c:pt idx="389271">
                  <c:v>22396.25</c:v>
                </c:pt>
                <c:pt idx="389272">
                  <c:v>21244.83</c:v>
                </c:pt>
                <c:pt idx="389273">
                  <c:v>17470.54</c:v>
                </c:pt>
                <c:pt idx="389274">
                  <c:v>16938.060000000001</c:v>
                </c:pt>
                <c:pt idx="389275">
                  <c:v>19079.400000000001</c:v>
                </c:pt>
                <c:pt idx="389276">
                  <c:v>19598.39</c:v>
                </c:pt>
                <c:pt idx="389277">
                  <c:v>20565.21</c:v>
                </c:pt>
                <c:pt idx="389278">
                  <c:v>22048.25</c:v>
                </c:pt>
                <c:pt idx="389279">
                  <c:v>21527.45</c:v>
                </c:pt>
                <c:pt idx="389280">
                  <c:v>20136.86</c:v>
                </c:pt>
                <c:pt idx="389281">
                  <c:v>21497.7</c:v>
                </c:pt>
                <c:pt idx="389282">
                  <c:v>21790.76</c:v>
                </c:pt>
                <c:pt idx="389283">
                  <c:v>19860.939999999999</c:v>
                </c:pt>
                <c:pt idx="389284">
                  <c:v>23504.87</c:v>
                </c:pt>
                <c:pt idx="389285">
                  <c:v>20410.11</c:v>
                </c:pt>
                <c:pt idx="389286">
                  <c:v>20469.78</c:v>
                </c:pt>
                <c:pt idx="389287">
                  <c:v>22833.73</c:v>
                </c:pt>
                <c:pt idx="389288">
                  <c:v>19291.509999999998</c:v>
                </c:pt>
                <c:pt idx="389289">
                  <c:v>21009.52</c:v>
                </c:pt>
                <c:pt idx="389290">
                  <c:v>22655.45</c:v>
                </c:pt>
                <c:pt idx="389291">
                  <c:v>20570.05</c:v>
                </c:pt>
                <c:pt idx="389292">
                  <c:v>18426.13</c:v>
                </c:pt>
                <c:pt idx="389293">
                  <c:v>18991.41</c:v>
                </c:pt>
                <c:pt idx="389294">
                  <c:v>18197.52</c:v>
                </c:pt>
                <c:pt idx="389295">
                  <c:v>17132.189999999999</c:v>
                </c:pt>
                <c:pt idx="389296">
                  <c:v>17251.8</c:v>
                </c:pt>
                <c:pt idx="389297">
                  <c:v>19478.98</c:v>
                </c:pt>
                <c:pt idx="389298">
                  <c:v>20513.53</c:v>
                </c:pt>
                <c:pt idx="389299">
                  <c:v>20217.919999999998</c:v>
                </c:pt>
                <c:pt idx="389300">
                  <c:v>19384.88</c:v>
                </c:pt>
                <c:pt idx="389301">
                  <c:v>4659</c:v>
                </c:pt>
                <c:pt idx="389302">
                  <c:v>5006.2299999999996</c:v>
                </c:pt>
                <c:pt idx="389303">
                  <c:v>4428.05</c:v>
                </c:pt>
                <c:pt idx="389304">
                  <c:v>3772.1</c:v>
                </c:pt>
                <c:pt idx="389305">
                  <c:v>4341.01</c:v>
                </c:pt>
                <c:pt idx="389306">
                  <c:v>4097.6099999999997</c:v>
                </c:pt>
                <c:pt idx="389307">
                  <c:v>3439.11</c:v>
                </c:pt>
                <c:pt idx="389308">
                  <c:v>3443.18</c:v>
                </c:pt>
                <c:pt idx="389309">
                  <c:v>4797.1499999999996</c:v>
                </c:pt>
                <c:pt idx="389310">
                  <c:v>4486.82</c:v>
                </c:pt>
                <c:pt idx="389311">
                  <c:v>4001.06</c:v>
                </c:pt>
                <c:pt idx="389312">
                  <c:v>3303.37</c:v>
                </c:pt>
                <c:pt idx="389313">
                  <c:v>3512.98</c:v>
                </c:pt>
                <c:pt idx="389314">
                  <c:v>4222.3100000000004</c:v>
                </c:pt>
                <c:pt idx="389315">
                  <c:v>3560.63</c:v>
                </c:pt>
                <c:pt idx="389316">
                  <c:v>3646.24</c:v>
                </c:pt>
                <c:pt idx="389317">
                  <c:v>4007.93</c:v>
                </c:pt>
                <c:pt idx="389318">
                  <c:v>3826.25</c:v>
                </c:pt>
                <c:pt idx="389319">
                  <c:v>4315.3999999999996</c:v>
                </c:pt>
                <c:pt idx="389320">
                  <c:v>3835.85</c:v>
                </c:pt>
                <c:pt idx="389321">
                  <c:v>3498.04</c:v>
                </c:pt>
                <c:pt idx="389322">
                  <c:v>4039.55</c:v>
                </c:pt>
                <c:pt idx="389323">
                  <c:v>4267.4799999999996</c:v>
                </c:pt>
                <c:pt idx="389324">
                  <c:v>4301.42</c:v>
                </c:pt>
                <c:pt idx="389325">
                  <c:v>4056.11</c:v>
                </c:pt>
                <c:pt idx="389326">
                  <c:v>3555.93</c:v>
                </c:pt>
                <c:pt idx="389327">
                  <c:v>3649.08</c:v>
                </c:pt>
                <c:pt idx="389328">
                  <c:v>4495.6499999999996</c:v>
                </c:pt>
                <c:pt idx="389329">
                  <c:v>4197.6899999999996</c:v>
                </c:pt>
                <c:pt idx="389330">
                  <c:v>3533.45</c:v>
                </c:pt>
                <c:pt idx="389331">
                  <c:v>3487.42</c:v>
                </c:pt>
                <c:pt idx="389332">
                  <c:v>4748.91</c:v>
                </c:pt>
                <c:pt idx="389333">
                  <c:v>3858.5</c:v>
                </c:pt>
                <c:pt idx="389334">
                  <c:v>3352.13</c:v>
                </c:pt>
                <c:pt idx="389335">
                  <c:v>3482.07</c:v>
                </c:pt>
                <c:pt idx="389336">
                  <c:v>4064.08</c:v>
                </c:pt>
                <c:pt idx="389337">
                  <c:v>3490.98</c:v>
                </c:pt>
                <c:pt idx="389338">
                  <c:v>3260.7</c:v>
                </c:pt>
                <c:pt idx="389339">
                  <c:v>3327.49</c:v>
                </c:pt>
                <c:pt idx="389340">
                  <c:v>3883.98</c:v>
                </c:pt>
                <c:pt idx="389341">
                  <c:v>3220.84</c:v>
                </c:pt>
                <c:pt idx="389342">
                  <c:v>3172</c:v>
                </c:pt>
                <c:pt idx="389343">
                  <c:v>4099.0600000000004</c:v>
                </c:pt>
                <c:pt idx="389344">
                  <c:v>2958.11</c:v>
                </c:pt>
                <c:pt idx="389345">
                  <c:v>3650.57</c:v>
                </c:pt>
                <c:pt idx="389346">
                  <c:v>3529.28</c:v>
                </c:pt>
                <c:pt idx="389347">
                  <c:v>7111.36</c:v>
                </c:pt>
                <c:pt idx="389348">
                  <c:v>4232.3500000000004</c:v>
                </c:pt>
                <c:pt idx="389349">
                  <c:v>4369.74</c:v>
                </c:pt>
                <c:pt idx="389350">
                  <c:v>4430.66</c:v>
                </c:pt>
                <c:pt idx="389351">
                  <c:v>4343.83</c:v>
                </c:pt>
                <c:pt idx="389352">
                  <c:v>3884.43</c:v>
                </c:pt>
                <c:pt idx="389353">
                  <c:v>4369.01</c:v>
                </c:pt>
                <c:pt idx="389354">
                  <c:v>4378.22</c:v>
                </c:pt>
                <c:pt idx="389355">
                  <c:v>4501.04</c:v>
                </c:pt>
                <c:pt idx="389356">
                  <c:v>3950.06</c:v>
                </c:pt>
                <c:pt idx="389357">
                  <c:v>4745.5600000000004</c:v>
                </c:pt>
                <c:pt idx="389358">
                  <c:v>4931.1000000000004</c:v>
                </c:pt>
                <c:pt idx="389359">
                  <c:v>4083.94</c:v>
                </c:pt>
                <c:pt idx="389360">
                  <c:v>4146.57</c:v>
                </c:pt>
                <c:pt idx="389361">
                  <c:v>4663.17</c:v>
                </c:pt>
                <c:pt idx="389362">
                  <c:v>4844.54</c:v>
                </c:pt>
                <c:pt idx="389363">
                  <c:v>3888.74</c:v>
                </c:pt>
                <c:pt idx="389364">
                  <c:v>4238.7</c:v>
                </c:pt>
                <c:pt idx="389365">
                  <c:v>3469.6</c:v>
                </c:pt>
                <c:pt idx="389366">
                  <c:v>3860.63</c:v>
                </c:pt>
                <c:pt idx="389367">
                  <c:v>3638.56</c:v>
                </c:pt>
                <c:pt idx="389368">
                  <c:v>3560.95</c:v>
                </c:pt>
                <c:pt idx="389369">
                  <c:v>3680.67</c:v>
                </c:pt>
                <c:pt idx="389370">
                  <c:v>3837.91</c:v>
                </c:pt>
                <c:pt idx="389371">
                  <c:v>4078.47</c:v>
                </c:pt>
                <c:pt idx="389372">
                  <c:v>3685.16</c:v>
                </c:pt>
                <c:pt idx="389373">
                  <c:v>3461.14</c:v>
                </c:pt>
                <c:pt idx="389374">
                  <c:v>3781.1</c:v>
                </c:pt>
                <c:pt idx="389375">
                  <c:v>4199.75</c:v>
                </c:pt>
                <c:pt idx="389376">
                  <c:v>3624.57</c:v>
                </c:pt>
                <c:pt idx="389377">
                  <c:v>3710.96</c:v>
                </c:pt>
                <c:pt idx="389378">
                  <c:v>3374.36</c:v>
                </c:pt>
                <c:pt idx="389379">
                  <c:v>3345.38</c:v>
                </c:pt>
                <c:pt idx="389380">
                  <c:v>3809.75</c:v>
                </c:pt>
                <c:pt idx="389381">
                  <c:v>3705.67</c:v>
                </c:pt>
                <c:pt idx="389382">
                  <c:v>3356.92</c:v>
                </c:pt>
                <c:pt idx="389383">
                  <c:v>3309.05</c:v>
                </c:pt>
                <c:pt idx="389384">
                  <c:v>4022.12</c:v>
                </c:pt>
                <c:pt idx="389385">
                  <c:v>3322.86</c:v>
                </c:pt>
                <c:pt idx="389386">
                  <c:v>2990.04</c:v>
                </c:pt>
                <c:pt idx="389387">
                  <c:v>3202.86</c:v>
                </c:pt>
                <c:pt idx="389388">
                  <c:v>3253.77</c:v>
                </c:pt>
                <c:pt idx="389389">
                  <c:v>3586.64</c:v>
                </c:pt>
                <c:pt idx="389390">
                  <c:v>3157.61</c:v>
                </c:pt>
                <c:pt idx="389391">
                  <c:v>3022.04</c:v>
                </c:pt>
                <c:pt idx="389392">
                  <c:v>3028.27</c:v>
                </c:pt>
                <c:pt idx="389393">
                  <c:v>3039.47</c:v>
                </c:pt>
                <c:pt idx="389394">
                  <c:v>3118.62</c:v>
                </c:pt>
                <c:pt idx="389395">
                  <c:v>3178.83</c:v>
                </c:pt>
                <c:pt idx="389396">
                  <c:v>2751.67</c:v>
                </c:pt>
                <c:pt idx="389397">
                  <c:v>3978.37</c:v>
                </c:pt>
                <c:pt idx="389398">
                  <c:v>3981.94</c:v>
                </c:pt>
                <c:pt idx="389399">
                  <c:v>5393.57</c:v>
                </c:pt>
                <c:pt idx="389400">
                  <c:v>4330.3999999999996</c:v>
                </c:pt>
                <c:pt idx="389401">
                  <c:v>5627.92</c:v>
                </c:pt>
                <c:pt idx="389402">
                  <c:v>4396.8900000000003</c:v>
                </c:pt>
                <c:pt idx="389403">
                  <c:v>3739.76</c:v>
                </c:pt>
                <c:pt idx="389404">
                  <c:v>3771.97</c:v>
                </c:pt>
                <c:pt idx="389405">
                  <c:v>4144</c:v>
                </c:pt>
                <c:pt idx="389406">
                  <c:v>4523.47</c:v>
                </c:pt>
                <c:pt idx="389407">
                  <c:v>4583.87</c:v>
                </c:pt>
                <c:pt idx="389408">
                  <c:v>4714.18</c:v>
                </c:pt>
                <c:pt idx="389409">
                  <c:v>4641.3900000000003</c:v>
                </c:pt>
                <c:pt idx="389410">
                  <c:v>4514.91</c:v>
                </c:pt>
                <c:pt idx="389411">
                  <c:v>3674.24</c:v>
                </c:pt>
                <c:pt idx="389412">
                  <c:v>3875.22</c:v>
                </c:pt>
                <c:pt idx="389413">
                  <c:v>3592.34</c:v>
                </c:pt>
                <c:pt idx="389414">
                  <c:v>3946.18</c:v>
                </c:pt>
                <c:pt idx="389415">
                  <c:v>3770.81</c:v>
                </c:pt>
                <c:pt idx="389416">
                  <c:v>3413.34</c:v>
                </c:pt>
                <c:pt idx="389417">
                  <c:v>3177.8</c:v>
                </c:pt>
                <c:pt idx="389418">
                  <c:v>3742.03</c:v>
                </c:pt>
                <c:pt idx="389419">
                  <c:v>3684.56</c:v>
                </c:pt>
                <c:pt idx="389420">
                  <c:v>4029.28</c:v>
                </c:pt>
                <c:pt idx="389421">
                  <c:v>3886.82</c:v>
                </c:pt>
                <c:pt idx="389422">
                  <c:v>3915.15</c:v>
                </c:pt>
                <c:pt idx="389423">
                  <c:v>3915.82</c:v>
                </c:pt>
                <c:pt idx="389424">
                  <c:v>4044.38</c:v>
                </c:pt>
                <c:pt idx="389425">
                  <c:v>3961.39</c:v>
                </c:pt>
                <c:pt idx="389426">
                  <c:v>3432.29</c:v>
                </c:pt>
                <c:pt idx="389427">
                  <c:v>4236.45</c:v>
                </c:pt>
                <c:pt idx="389428">
                  <c:v>4184.08</c:v>
                </c:pt>
                <c:pt idx="389429">
                  <c:v>3627.99</c:v>
                </c:pt>
                <c:pt idx="389430">
                  <c:v>3658.1</c:v>
                </c:pt>
                <c:pt idx="389431">
                  <c:v>3470.65</c:v>
                </c:pt>
                <c:pt idx="389432">
                  <c:v>4268</c:v>
                </c:pt>
                <c:pt idx="389433">
                  <c:v>3801.65</c:v>
                </c:pt>
                <c:pt idx="389434">
                  <c:v>3831.5</c:v>
                </c:pt>
                <c:pt idx="389435">
                  <c:v>3487.92</c:v>
                </c:pt>
                <c:pt idx="389436">
                  <c:v>3863.64</c:v>
                </c:pt>
                <c:pt idx="389437">
                  <c:v>3402.52</c:v>
                </c:pt>
                <c:pt idx="389438">
                  <c:v>3491.7</c:v>
                </c:pt>
                <c:pt idx="389439">
                  <c:v>3278.48</c:v>
                </c:pt>
                <c:pt idx="389440">
                  <c:v>3854.65</c:v>
                </c:pt>
                <c:pt idx="389441">
                  <c:v>3630.36</c:v>
                </c:pt>
                <c:pt idx="389442">
                  <c:v>3028.69</c:v>
                </c:pt>
                <c:pt idx="389443">
                  <c:v>3039.24</c:v>
                </c:pt>
                <c:pt idx="389444">
                  <c:v>1657.55</c:v>
                </c:pt>
                <c:pt idx="389445">
                  <c:v>1269.99</c:v>
                </c:pt>
                <c:pt idx="389446">
                  <c:v>1494.57</c:v>
                </c:pt>
                <c:pt idx="389447">
                  <c:v>1132.3699999999999</c:v>
                </c:pt>
                <c:pt idx="389448">
                  <c:v>1737.78</c:v>
                </c:pt>
                <c:pt idx="389449">
                  <c:v>1392.38</c:v>
                </c:pt>
                <c:pt idx="389450">
                  <c:v>845.95</c:v>
                </c:pt>
                <c:pt idx="389451">
                  <c:v>1433.41</c:v>
                </c:pt>
                <c:pt idx="389452">
                  <c:v>1565.32</c:v>
                </c:pt>
                <c:pt idx="389453">
                  <c:v>1229.3</c:v>
                </c:pt>
                <c:pt idx="389454">
                  <c:v>1350.61</c:v>
                </c:pt>
                <c:pt idx="389455">
                  <c:v>1176.01</c:v>
                </c:pt>
                <c:pt idx="389456">
                  <c:v>1499.91</c:v>
                </c:pt>
                <c:pt idx="389457">
                  <c:v>2293.65</c:v>
                </c:pt>
                <c:pt idx="389458">
                  <c:v>2051.7800000000002</c:v>
                </c:pt>
                <c:pt idx="389459">
                  <c:v>2236.77</c:v>
                </c:pt>
                <c:pt idx="389460">
                  <c:v>1839.55</c:v>
                </c:pt>
                <c:pt idx="389461">
                  <c:v>1414.55</c:v>
                </c:pt>
                <c:pt idx="389462">
                  <c:v>1678.53</c:v>
                </c:pt>
                <c:pt idx="389463">
                  <c:v>1723.41</c:v>
                </c:pt>
                <c:pt idx="389464">
                  <c:v>1632.54</c:v>
                </c:pt>
                <c:pt idx="389465">
                  <c:v>1685.34</c:v>
                </c:pt>
                <c:pt idx="389466">
                  <c:v>2033.57</c:v>
                </c:pt>
                <c:pt idx="389467">
                  <c:v>1822.04</c:v>
                </c:pt>
                <c:pt idx="389468">
                  <c:v>2092.36</c:v>
                </c:pt>
                <c:pt idx="389469">
                  <c:v>2204.86</c:v>
                </c:pt>
                <c:pt idx="389470">
                  <c:v>1922.92</c:v>
                </c:pt>
                <c:pt idx="389471">
                  <c:v>2281.13</c:v>
                </c:pt>
                <c:pt idx="389472">
                  <c:v>2252.31</c:v>
                </c:pt>
                <c:pt idx="389473">
                  <c:v>2725.18</c:v>
                </c:pt>
                <c:pt idx="389474">
                  <c:v>2168.2600000000002</c:v>
                </c:pt>
                <c:pt idx="389475">
                  <c:v>1339.56</c:v>
                </c:pt>
                <c:pt idx="389476">
                  <c:v>2174.52</c:v>
                </c:pt>
                <c:pt idx="389477">
                  <c:v>2088.6799999999998</c:v>
                </c:pt>
                <c:pt idx="389478">
                  <c:v>1710.57</c:v>
                </c:pt>
                <c:pt idx="389479">
                  <c:v>1704.05</c:v>
                </c:pt>
                <c:pt idx="389480">
                  <c:v>1686.35</c:v>
                </c:pt>
                <c:pt idx="389481">
                  <c:v>2268.06</c:v>
                </c:pt>
                <c:pt idx="389482">
                  <c:v>1689.67</c:v>
                </c:pt>
                <c:pt idx="389483">
                  <c:v>2089.21</c:v>
                </c:pt>
                <c:pt idx="389484">
                  <c:v>2451.5</c:v>
                </c:pt>
                <c:pt idx="389485">
                  <c:v>1951.44</c:v>
                </c:pt>
                <c:pt idx="389486">
                  <c:v>1582.07</c:v>
                </c:pt>
                <c:pt idx="389487">
                  <c:v>2756.22</c:v>
                </c:pt>
                <c:pt idx="389488">
                  <c:v>4514.0200000000004</c:v>
                </c:pt>
                <c:pt idx="389489">
                  <c:v>6751.12</c:v>
                </c:pt>
                <c:pt idx="389490">
                  <c:v>6493.26</c:v>
                </c:pt>
                <c:pt idx="389491">
                  <c:v>2142.67</c:v>
                </c:pt>
                <c:pt idx="389492">
                  <c:v>2158</c:v>
                </c:pt>
                <c:pt idx="389493">
                  <c:v>1478.01</c:v>
                </c:pt>
                <c:pt idx="389494">
                  <c:v>1318.43</c:v>
                </c:pt>
                <c:pt idx="389495">
                  <c:v>1158.6099999999999</c:v>
                </c:pt>
                <c:pt idx="389496">
                  <c:v>1602.03</c:v>
                </c:pt>
                <c:pt idx="389497">
                  <c:v>1688.99</c:v>
                </c:pt>
                <c:pt idx="389498">
                  <c:v>1723.83</c:v>
                </c:pt>
                <c:pt idx="389499">
                  <c:v>1556.92</c:v>
                </c:pt>
                <c:pt idx="389500">
                  <c:v>1677.75</c:v>
                </c:pt>
                <c:pt idx="389501">
                  <c:v>2390.66</c:v>
                </c:pt>
                <c:pt idx="389502">
                  <c:v>1439.04</c:v>
                </c:pt>
                <c:pt idx="389503">
                  <c:v>1919.8</c:v>
                </c:pt>
                <c:pt idx="389504">
                  <c:v>2198.98</c:v>
                </c:pt>
                <c:pt idx="389505">
                  <c:v>1934.96</c:v>
                </c:pt>
                <c:pt idx="389506">
                  <c:v>1998.47</c:v>
                </c:pt>
                <c:pt idx="389507">
                  <c:v>1825.66</c:v>
                </c:pt>
                <c:pt idx="389508">
                  <c:v>2531.4299999999998</c:v>
                </c:pt>
                <c:pt idx="389509">
                  <c:v>2687</c:v>
                </c:pt>
                <c:pt idx="389510">
                  <c:v>2381.04</c:v>
                </c:pt>
                <c:pt idx="389511">
                  <c:v>2598.39</c:v>
                </c:pt>
                <c:pt idx="389512">
                  <c:v>2332.9</c:v>
                </c:pt>
                <c:pt idx="389513">
                  <c:v>2077.15</c:v>
                </c:pt>
                <c:pt idx="389514">
                  <c:v>2396.7600000000002</c:v>
                </c:pt>
                <c:pt idx="389515">
                  <c:v>2002.46</c:v>
                </c:pt>
                <c:pt idx="389516">
                  <c:v>2920.32</c:v>
                </c:pt>
                <c:pt idx="389517">
                  <c:v>2585.7600000000002</c:v>
                </c:pt>
                <c:pt idx="389518">
                  <c:v>2370.91</c:v>
                </c:pt>
                <c:pt idx="389519">
                  <c:v>2319.8200000000002</c:v>
                </c:pt>
                <c:pt idx="389520">
                  <c:v>2975.51</c:v>
                </c:pt>
                <c:pt idx="389521">
                  <c:v>2425.5500000000002</c:v>
                </c:pt>
                <c:pt idx="389522">
                  <c:v>2874.46</c:v>
                </c:pt>
                <c:pt idx="389523">
                  <c:v>2544.88</c:v>
                </c:pt>
                <c:pt idx="389524">
                  <c:v>2622.39</c:v>
                </c:pt>
                <c:pt idx="389525">
                  <c:v>2321.98</c:v>
                </c:pt>
                <c:pt idx="389526">
                  <c:v>2111.73</c:v>
                </c:pt>
                <c:pt idx="389527">
                  <c:v>2231.36</c:v>
                </c:pt>
                <c:pt idx="389528">
                  <c:v>2239.4899999999998</c:v>
                </c:pt>
                <c:pt idx="389529">
                  <c:v>1745.68</c:v>
                </c:pt>
                <c:pt idx="389530">
                  <c:v>1720.73</c:v>
                </c:pt>
                <c:pt idx="389531">
                  <c:v>2416.4899999999998</c:v>
                </c:pt>
                <c:pt idx="389532">
                  <c:v>2202.62</c:v>
                </c:pt>
                <c:pt idx="389533">
                  <c:v>2431.91</c:v>
                </c:pt>
                <c:pt idx="389534">
                  <c:v>2316.3200000000002</c:v>
                </c:pt>
                <c:pt idx="389535">
                  <c:v>2072.2600000000002</c:v>
                </c:pt>
                <c:pt idx="389536">
                  <c:v>2852.96</c:v>
                </c:pt>
                <c:pt idx="389537">
                  <c:v>2407.2199999999998</c:v>
                </c:pt>
                <c:pt idx="389538">
                  <c:v>2166.58</c:v>
                </c:pt>
                <c:pt idx="389539">
                  <c:v>3613.44</c:v>
                </c:pt>
                <c:pt idx="389540">
                  <c:v>4630.3999999999996</c:v>
                </c:pt>
                <c:pt idx="389541">
                  <c:v>9248.81</c:v>
                </c:pt>
                <c:pt idx="389542">
                  <c:v>11510.3</c:v>
                </c:pt>
                <c:pt idx="389543">
                  <c:v>2911.45</c:v>
                </c:pt>
                <c:pt idx="389544">
                  <c:v>2549.92</c:v>
                </c:pt>
                <c:pt idx="389545">
                  <c:v>2045.08</c:v>
                </c:pt>
                <c:pt idx="389546">
                  <c:v>1571.39</c:v>
                </c:pt>
                <c:pt idx="389547">
                  <c:v>2140.75</c:v>
                </c:pt>
                <c:pt idx="389548">
                  <c:v>2643.05</c:v>
                </c:pt>
                <c:pt idx="389549">
                  <c:v>1503.51</c:v>
                </c:pt>
                <c:pt idx="389550">
                  <c:v>1814.46</c:v>
                </c:pt>
                <c:pt idx="389551">
                  <c:v>1426.75</c:v>
                </c:pt>
                <c:pt idx="389552">
                  <c:v>1996.55</c:v>
                </c:pt>
                <c:pt idx="389553">
                  <c:v>1454.62</c:v>
                </c:pt>
                <c:pt idx="389554">
                  <c:v>1610.35</c:v>
                </c:pt>
                <c:pt idx="389555">
                  <c:v>1587.28</c:v>
                </c:pt>
                <c:pt idx="389556">
                  <c:v>1757.52</c:v>
                </c:pt>
                <c:pt idx="389557">
                  <c:v>1805.54</c:v>
                </c:pt>
                <c:pt idx="389558">
                  <c:v>2475.5</c:v>
                </c:pt>
                <c:pt idx="389559">
                  <c:v>1913.41</c:v>
                </c:pt>
                <c:pt idx="389560">
                  <c:v>2099.08</c:v>
                </c:pt>
                <c:pt idx="389561">
                  <c:v>3059.29</c:v>
                </c:pt>
                <c:pt idx="389562">
                  <c:v>3031.56</c:v>
                </c:pt>
                <c:pt idx="389563">
                  <c:v>2748.29</c:v>
                </c:pt>
                <c:pt idx="389564">
                  <c:v>2032.76</c:v>
                </c:pt>
                <c:pt idx="389565">
                  <c:v>2617.73</c:v>
                </c:pt>
                <c:pt idx="389566">
                  <c:v>1687.48</c:v>
                </c:pt>
                <c:pt idx="389567">
                  <c:v>1944.52</c:v>
                </c:pt>
                <c:pt idx="389568">
                  <c:v>2378.1999999999998</c:v>
                </c:pt>
                <c:pt idx="389569">
                  <c:v>2055.23</c:v>
                </c:pt>
                <c:pt idx="389570">
                  <c:v>2187.5500000000002</c:v>
                </c:pt>
                <c:pt idx="389571">
                  <c:v>2607.31</c:v>
                </c:pt>
                <c:pt idx="389572">
                  <c:v>1915.01</c:v>
                </c:pt>
                <c:pt idx="389573">
                  <c:v>2176.4299999999998</c:v>
                </c:pt>
                <c:pt idx="389574">
                  <c:v>2003.43</c:v>
                </c:pt>
                <c:pt idx="389575">
                  <c:v>3183.62</c:v>
                </c:pt>
                <c:pt idx="389576">
                  <c:v>2851.17</c:v>
                </c:pt>
                <c:pt idx="389577">
                  <c:v>1910.92</c:v>
                </c:pt>
                <c:pt idx="389578">
                  <c:v>2557.4</c:v>
                </c:pt>
                <c:pt idx="389579">
                  <c:v>1615.23</c:v>
                </c:pt>
                <c:pt idx="389580">
                  <c:v>2461.7399999999998</c:v>
                </c:pt>
                <c:pt idx="389581">
                  <c:v>2053.17</c:v>
                </c:pt>
                <c:pt idx="389582">
                  <c:v>2068.94</c:v>
                </c:pt>
                <c:pt idx="389583">
                  <c:v>2362.92</c:v>
                </c:pt>
                <c:pt idx="389584">
                  <c:v>1922.9</c:v>
                </c:pt>
                <c:pt idx="389585">
                  <c:v>2133.5500000000002</c:v>
                </c:pt>
                <c:pt idx="389586">
                  <c:v>1845.64</c:v>
                </c:pt>
                <c:pt idx="389587">
                  <c:v>7752.1</c:v>
                </c:pt>
                <c:pt idx="389588">
                  <c:v>6142.46</c:v>
                </c:pt>
                <c:pt idx="389589">
                  <c:v>6029.54</c:v>
                </c:pt>
                <c:pt idx="389590">
                  <c:v>5198.29</c:v>
                </c:pt>
                <c:pt idx="389591">
                  <c:v>6598.38</c:v>
                </c:pt>
                <c:pt idx="389592">
                  <c:v>6250.72</c:v>
                </c:pt>
                <c:pt idx="389593">
                  <c:v>5930.9</c:v>
                </c:pt>
                <c:pt idx="389594">
                  <c:v>6673.51</c:v>
                </c:pt>
                <c:pt idx="389595">
                  <c:v>6856.15</c:v>
                </c:pt>
                <c:pt idx="389596">
                  <c:v>5451.61</c:v>
                </c:pt>
                <c:pt idx="389597">
                  <c:v>5424.71</c:v>
                </c:pt>
                <c:pt idx="389598">
                  <c:v>5313.35</c:v>
                </c:pt>
                <c:pt idx="389599">
                  <c:v>5208.2700000000004</c:v>
                </c:pt>
                <c:pt idx="389600">
                  <c:v>6808.91</c:v>
                </c:pt>
                <c:pt idx="389601">
                  <c:v>6096.15</c:v>
                </c:pt>
                <c:pt idx="389602">
                  <c:v>5745.89</c:v>
                </c:pt>
                <c:pt idx="389603">
                  <c:v>6145.53</c:v>
                </c:pt>
                <c:pt idx="389604">
                  <c:v>7274.17</c:v>
                </c:pt>
                <c:pt idx="389605">
                  <c:v>6821.7</c:v>
                </c:pt>
                <c:pt idx="389606">
                  <c:v>6636.65</c:v>
                </c:pt>
                <c:pt idx="389607">
                  <c:v>5860.03</c:v>
                </c:pt>
                <c:pt idx="389608">
                  <c:v>7011.64</c:v>
                </c:pt>
                <c:pt idx="389609">
                  <c:v>6138.12</c:v>
                </c:pt>
                <c:pt idx="389610">
                  <c:v>6379.76</c:v>
                </c:pt>
                <c:pt idx="389611">
                  <c:v>7750.99</c:v>
                </c:pt>
                <c:pt idx="389612">
                  <c:v>7834.75</c:v>
                </c:pt>
                <c:pt idx="389613">
                  <c:v>7793.2</c:v>
                </c:pt>
                <c:pt idx="389614">
                  <c:v>7925.77</c:v>
                </c:pt>
                <c:pt idx="389615">
                  <c:v>8749.57</c:v>
                </c:pt>
                <c:pt idx="389616">
                  <c:v>9363.89</c:v>
                </c:pt>
                <c:pt idx="389617">
                  <c:v>9855.69</c:v>
                </c:pt>
                <c:pt idx="389618">
                  <c:v>7039.53</c:v>
                </c:pt>
                <c:pt idx="389619">
                  <c:v>8504.42</c:v>
                </c:pt>
                <c:pt idx="389620">
                  <c:v>8465.19</c:v>
                </c:pt>
                <c:pt idx="389621">
                  <c:v>6708.25</c:v>
                </c:pt>
                <c:pt idx="389622">
                  <c:v>11358.69</c:v>
                </c:pt>
                <c:pt idx="389623">
                  <c:v>8553.69</c:v>
                </c:pt>
                <c:pt idx="389624">
                  <c:v>7915.66</c:v>
                </c:pt>
                <c:pt idx="389625">
                  <c:v>6881.26</c:v>
                </c:pt>
                <c:pt idx="389626">
                  <c:v>8529.91</c:v>
                </c:pt>
                <c:pt idx="389627">
                  <c:v>6758.76</c:v>
                </c:pt>
                <c:pt idx="389628">
                  <c:v>7705.58</c:v>
                </c:pt>
                <c:pt idx="389629">
                  <c:v>8895.9</c:v>
                </c:pt>
                <c:pt idx="389630">
                  <c:v>7517.52</c:v>
                </c:pt>
                <c:pt idx="389631">
                  <c:v>6710.83</c:v>
                </c:pt>
                <c:pt idx="389632">
                  <c:v>8071.41</c:v>
                </c:pt>
                <c:pt idx="389633">
                  <c:v>11562.87</c:v>
                </c:pt>
                <c:pt idx="389634">
                  <c:v>6426.42</c:v>
                </c:pt>
                <c:pt idx="389635">
                  <c:v>7700.28</c:v>
                </c:pt>
                <c:pt idx="389636">
                  <c:v>7018.83</c:v>
                </c:pt>
                <c:pt idx="389637">
                  <c:v>6181.44</c:v>
                </c:pt>
                <c:pt idx="389638">
                  <c:v>5077.7299999999996</c:v>
                </c:pt>
                <c:pt idx="389639">
                  <c:v>8702.94</c:v>
                </c:pt>
                <c:pt idx="389640">
                  <c:v>7403.96</c:v>
                </c:pt>
                <c:pt idx="389641">
                  <c:v>6827.96</c:v>
                </c:pt>
                <c:pt idx="389642">
                  <c:v>6877.47</c:v>
                </c:pt>
                <c:pt idx="389643">
                  <c:v>9591.24</c:v>
                </c:pt>
                <c:pt idx="389644">
                  <c:v>9159.74</c:v>
                </c:pt>
                <c:pt idx="389645">
                  <c:v>7079.98</c:v>
                </c:pt>
                <c:pt idx="389646">
                  <c:v>7679.35</c:v>
                </c:pt>
                <c:pt idx="389647">
                  <c:v>8237.35</c:v>
                </c:pt>
                <c:pt idx="389648">
                  <c:v>8321.51</c:v>
                </c:pt>
                <c:pt idx="389649">
                  <c:v>6982.19</c:v>
                </c:pt>
                <c:pt idx="389650">
                  <c:v>7329.19</c:v>
                </c:pt>
                <c:pt idx="389651">
                  <c:v>6811.75</c:v>
                </c:pt>
                <c:pt idx="389652">
                  <c:v>6555.98</c:v>
                </c:pt>
                <c:pt idx="389653">
                  <c:v>7825.16</c:v>
                </c:pt>
                <c:pt idx="389654">
                  <c:v>8730.2999999999993</c:v>
                </c:pt>
                <c:pt idx="389655">
                  <c:v>8969.81</c:v>
                </c:pt>
                <c:pt idx="389656">
                  <c:v>8820.98</c:v>
                </c:pt>
                <c:pt idx="389657">
                  <c:v>9454.5300000000007</c:v>
                </c:pt>
                <c:pt idx="389658">
                  <c:v>10185.92</c:v>
                </c:pt>
                <c:pt idx="389659">
                  <c:v>9875.9500000000007</c:v>
                </c:pt>
                <c:pt idx="389660">
                  <c:v>9132.84</c:v>
                </c:pt>
                <c:pt idx="389661">
                  <c:v>9894.4699999999993</c:v>
                </c:pt>
                <c:pt idx="389662">
                  <c:v>10313.870000000001</c:v>
                </c:pt>
                <c:pt idx="389663">
                  <c:v>10953.23</c:v>
                </c:pt>
                <c:pt idx="389664">
                  <c:v>11371.8</c:v>
                </c:pt>
                <c:pt idx="389665">
                  <c:v>13698.33</c:v>
                </c:pt>
                <c:pt idx="389666">
                  <c:v>9694.92</c:v>
                </c:pt>
                <c:pt idx="389667">
                  <c:v>12809.9</c:v>
                </c:pt>
                <c:pt idx="389668">
                  <c:v>12606.37</c:v>
                </c:pt>
                <c:pt idx="389669">
                  <c:v>10484.31</c:v>
                </c:pt>
                <c:pt idx="389670">
                  <c:v>10725.32</c:v>
                </c:pt>
                <c:pt idx="389671">
                  <c:v>11086.15</c:v>
                </c:pt>
                <c:pt idx="389672">
                  <c:v>11169</c:v>
                </c:pt>
                <c:pt idx="389673">
                  <c:v>8863.2099999999991</c:v>
                </c:pt>
                <c:pt idx="389674">
                  <c:v>11125.65</c:v>
                </c:pt>
                <c:pt idx="389675">
                  <c:v>10630.38</c:v>
                </c:pt>
                <c:pt idx="389676">
                  <c:v>9501.14</c:v>
                </c:pt>
                <c:pt idx="389677">
                  <c:v>10474.36</c:v>
                </c:pt>
                <c:pt idx="389678">
                  <c:v>13197.83</c:v>
                </c:pt>
                <c:pt idx="389679">
                  <c:v>11697.8</c:v>
                </c:pt>
                <c:pt idx="389680">
                  <c:v>10818.91</c:v>
                </c:pt>
                <c:pt idx="389681">
                  <c:v>14997.17</c:v>
                </c:pt>
                <c:pt idx="389682">
                  <c:v>12494.75</c:v>
                </c:pt>
                <c:pt idx="389683">
                  <c:v>12004.65</c:v>
                </c:pt>
                <c:pt idx="389684">
                  <c:v>13566.62</c:v>
                </c:pt>
                <c:pt idx="389685">
                  <c:v>21220.720000000001</c:v>
                </c:pt>
                <c:pt idx="389686">
                  <c:v>12680.48</c:v>
                </c:pt>
                <c:pt idx="389687">
                  <c:v>11047.2</c:v>
                </c:pt>
                <c:pt idx="389688">
                  <c:v>10316.620000000001</c:v>
                </c:pt>
                <c:pt idx="389689">
                  <c:v>11743.04</c:v>
                </c:pt>
                <c:pt idx="389690">
                  <c:v>10665.84</c:v>
                </c:pt>
                <c:pt idx="389691">
                  <c:v>11648.03</c:v>
                </c:pt>
                <c:pt idx="389692">
                  <c:v>13419.35</c:v>
                </c:pt>
                <c:pt idx="389693">
                  <c:v>13844.97</c:v>
                </c:pt>
                <c:pt idx="389694">
                  <c:v>14454.83</c:v>
                </c:pt>
                <c:pt idx="389695">
                  <c:v>13644.44</c:v>
                </c:pt>
                <c:pt idx="389696">
                  <c:v>12566.76</c:v>
                </c:pt>
                <c:pt idx="389697">
                  <c:v>10601.3</c:v>
                </c:pt>
                <c:pt idx="389698">
                  <c:v>10529.28</c:v>
                </c:pt>
                <c:pt idx="389699">
                  <c:v>10871.26</c:v>
                </c:pt>
                <c:pt idx="389700">
                  <c:v>13005.48</c:v>
                </c:pt>
                <c:pt idx="389701">
                  <c:v>10921.54</c:v>
                </c:pt>
                <c:pt idx="389702">
                  <c:v>13130.75</c:v>
                </c:pt>
                <c:pt idx="389703">
                  <c:v>9230.73</c:v>
                </c:pt>
                <c:pt idx="389704">
                  <c:v>13657.58</c:v>
                </c:pt>
                <c:pt idx="389705">
                  <c:v>13924.04</c:v>
                </c:pt>
                <c:pt idx="389706">
                  <c:v>12012.86</c:v>
                </c:pt>
                <c:pt idx="389707">
                  <c:v>12567.64</c:v>
                </c:pt>
                <c:pt idx="389708">
                  <c:v>13164.07</c:v>
                </c:pt>
                <c:pt idx="389709">
                  <c:v>11890.25</c:v>
                </c:pt>
                <c:pt idx="389710">
                  <c:v>15578.5</c:v>
                </c:pt>
                <c:pt idx="389711">
                  <c:v>14822.83</c:v>
                </c:pt>
                <c:pt idx="389712">
                  <c:v>14622.5</c:v>
                </c:pt>
                <c:pt idx="389713">
                  <c:v>15775.67</c:v>
                </c:pt>
                <c:pt idx="389714">
                  <c:v>13702.99</c:v>
                </c:pt>
                <c:pt idx="389715">
                  <c:v>13285.11</c:v>
                </c:pt>
                <c:pt idx="389716">
                  <c:v>15383.99</c:v>
                </c:pt>
                <c:pt idx="389717">
                  <c:v>16041.99</c:v>
                </c:pt>
                <c:pt idx="389718">
                  <c:v>14000.94</c:v>
                </c:pt>
                <c:pt idx="389719">
                  <c:v>15970.69</c:v>
                </c:pt>
                <c:pt idx="389720">
                  <c:v>15794.01</c:v>
                </c:pt>
                <c:pt idx="389721">
                  <c:v>13271.04</c:v>
                </c:pt>
                <c:pt idx="389722">
                  <c:v>15157.76</c:v>
                </c:pt>
                <c:pt idx="389723">
                  <c:v>13531.89</c:v>
                </c:pt>
                <c:pt idx="389724">
                  <c:v>13577.13</c:v>
                </c:pt>
                <c:pt idx="389725">
                  <c:v>15677.47</c:v>
                </c:pt>
                <c:pt idx="389726">
                  <c:v>14040.68</c:v>
                </c:pt>
                <c:pt idx="389727">
                  <c:v>15329.34</c:v>
                </c:pt>
                <c:pt idx="389728">
                  <c:v>15878.77</c:v>
                </c:pt>
                <c:pt idx="389729">
                  <c:v>14536.3</c:v>
                </c:pt>
                <c:pt idx="389730">
                  <c:v>66525.919999999998</c:v>
                </c:pt>
                <c:pt idx="389731">
                  <c:v>62901.61</c:v>
                </c:pt>
                <c:pt idx="389732">
                  <c:v>59585.67</c:v>
                </c:pt>
                <c:pt idx="389733">
                  <c:v>60250.68</c:v>
                </c:pt>
                <c:pt idx="389734">
                  <c:v>63207.08</c:v>
                </c:pt>
                <c:pt idx="389735">
                  <c:v>59758.89</c:v>
                </c:pt>
                <c:pt idx="389736">
                  <c:v>59297.95</c:v>
                </c:pt>
                <c:pt idx="389737">
                  <c:v>60490.36</c:v>
                </c:pt>
                <c:pt idx="389738">
                  <c:v>67221.5</c:v>
                </c:pt>
                <c:pt idx="389739">
                  <c:v>58548.85</c:v>
                </c:pt>
                <c:pt idx="389740">
                  <c:v>57703.839999999997</c:v>
                </c:pt>
                <c:pt idx="389741">
                  <c:v>58372.27</c:v>
                </c:pt>
                <c:pt idx="389742">
                  <c:v>58803.83</c:v>
                </c:pt>
                <c:pt idx="389743">
                  <c:v>63481.02</c:v>
                </c:pt>
                <c:pt idx="389744">
                  <c:v>59681.53</c:v>
                </c:pt>
                <c:pt idx="389745">
                  <c:v>59946.41</c:v>
                </c:pt>
                <c:pt idx="389746">
                  <c:v>60288.05</c:v>
                </c:pt>
                <c:pt idx="389747">
                  <c:v>62541.96</c:v>
                </c:pt>
                <c:pt idx="389748">
                  <c:v>60820.73</c:v>
                </c:pt>
                <c:pt idx="389749">
                  <c:v>63686.12</c:v>
                </c:pt>
                <c:pt idx="389750">
                  <c:v>58182.5</c:v>
                </c:pt>
                <c:pt idx="389751">
                  <c:v>63291.47</c:v>
                </c:pt>
                <c:pt idx="389752">
                  <c:v>61075.15</c:v>
                </c:pt>
                <c:pt idx="389753">
                  <c:v>61805.62</c:v>
                </c:pt>
                <c:pt idx="389754">
                  <c:v>63159.519999999997</c:v>
                </c:pt>
                <c:pt idx="389755">
                  <c:v>61486.1</c:v>
                </c:pt>
                <c:pt idx="389756">
                  <c:v>68950.5</c:v>
                </c:pt>
                <c:pt idx="389757">
                  <c:v>65769.89</c:v>
                </c:pt>
                <c:pt idx="389758">
                  <c:v>68671</c:v>
                </c:pt>
                <c:pt idx="389759">
                  <c:v>63490.43</c:v>
                </c:pt>
                <c:pt idx="389760">
                  <c:v>70416.47</c:v>
                </c:pt>
                <c:pt idx="389761">
                  <c:v>68950.539999999994</c:v>
                </c:pt>
                <c:pt idx="389762">
                  <c:v>65949</c:v>
                </c:pt>
                <c:pt idx="389763">
                  <c:v>62422.26</c:v>
                </c:pt>
                <c:pt idx="389764">
                  <c:v>63799.45</c:v>
                </c:pt>
                <c:pt idx="389765">
                  <c:v>66637.37</c:v>
                </c:pt>
                <c:pt idx="389766">
                  <c:v>66896.639999999999</c:v>
                </c:pt>
                <c:pt idx="389767">
                  <c:v>66847.199999999997</c:v>
                </c:pt>
                <c:pt idx="389768">
                  <c:v>66127.86</c:v>
                </c:pt>
                <c:pt idx="389769">
                  <c:v>67895.97</c:v>
                </c:pt>
                <c:pt idx="389770">
                  <c:v>69796.45</c:v>
                </c:pt>
                <c:pt idx="389771">
                  <c:v>70391.460000000006</c:v>
                </c:pt>
                <c:pt idx="389772">
                  <c:v>81312.75</c:v>
                </c:pt>
                <c:pt idx="389773">
                  <c:v>64728.68</c:v>
                </c:pt>
                <c:pt idx="389774">
                  <c:v>73752.33</c:v>
                </c:pt>
                <c:pt idx="389775">
                  <c:v>74548.149999999994</c:v>
                </c:pt>
                <c:pt idx="389776">
                  <c:v>101356.07</c:v>
                </c:pt>
                <c:pt idx="389777">
                  <c:v>56845.84</c:v>
                </c:pt>
                <c:pt idx="389778">
                  <c:v>71234.880000000005</c:v>
                </c:pt>
                <c:pt idx="389779">
                  <c:v>68510.91</c:v>
                </c:pt>
                <c:pt idx="389780">
                  <c:v>71519.69</c:v>
                </c:pt>
                <c:pt idx="389781">
                  <c:v>64799.92</c:v>
                </c:pt>
                <c:pt idx="389782">
                  <c:v>77249.89</c:v>
                </c:pt>
                <c:pt idx="389783">
                  <c:v>69973.3</c:v>
                </c:pt>
                <c:pt idx="389784">
                  <c:v>69790.94</c:v>
                </c:pt>
                <c:pt idx="389785">
                  <c:v>67680.3</c:v>
                </c:pt>
                <c:pt idx="389786">
                  <c:v>73305.600000000006</c:v>
                </c:pt>
                <c:pt idx="389787">
                  <c:v>69632.100000000006</c:v>
                </c:pt>
                <c:pt idx="389788">
                  <c:v>66367.899999999994</c:v>
                </c:pt>
                <c:pt idx="389789">
                  <c:v>68998.25</c:v>
                </c:pt>
                <c:pt idx="389790">
                  <c:v>72165.240000000005</c:v>
                </c:pt>
                <c:pt idx="389791">
                  <c:v>73139.070000000007</c:v>
                </c:pt>
                <c:pt idx="389792">
                  <c:v>72172.28</c:v>
                </c:pt>
                <c:pt idx="389793">
                  <c:v>78403.13</c:v>
                </c:pt>
                <c:pt idx="389794">
                  <c:v>68522.740000000005</c:v>
                </c:pt>
                <c:pt idx="389795">
                  <c:v>72287.31</c:v>
                </c:pt>
                <c:pt idx="389796">
                  <c:v>68190.720000000001</c:v>
                </c:pt>
                <c:pt idx="389797">
                  <c:v>72060.210000000006</c:v>
                </c:pt>
                <c:pt idx="389798">
                  <c:v>68298.25</c:v>
                </c:pt>
                <c:pt idx="389799">
                  <c:v>67381.45</c:v>
                </c:pt>
                <c:pt idx="389800">
                  <c:v>68344.240000000005</c:v>
                </c:pt>
                <c:pt idx="389801">
                  <c:v>67992.600000000006</c:v>
                </c:pt>
                <c:pt idx="389802">
                  <c:v>65858.61</c:v>
                </c:pt>
                <c:pt idx="389803">
                  <c:v>70473.05</c:v>
                </c:pt>
                <c:pt idx="389804">
                  <c:v>72093.59</c:v>
                </c:pt>
                <c:pt idx="389805">
                  <c:v>68946.080000000002</c:v>
                </c:pt>
                <c:pt idx="389806">
                  <c:v>70933.210000000006</c:v>
                </c:pt>
                <c:pt idx="389807">
                  <c:v>67667.03</c:v>
                </c:pt>
                <c:pt idx="389808">
                  <c:v>75333.38</c:v>
                </c:pt>
                <c:pt idx="389809">
                  <c:v>73354.84</c:v>
                </c:pt>
                <c:pt idx="389810">
                  <c:v>74367.100000000006</c:v>
                </c:pt>
                <c:pt idx="389811">
                  <c:v>76016.850000000006</c:v>
                </c:pt>
                <c:pt idx="389812">
                  <c:v>77072.03</c:v>
                </c:pt>
                <c:pt idx="389813">
                  <c:v>77534.789999999994</c:v>
                </c:pt>
                <c:pt idx="389814">
                  <c:v>71624.58</c:v>
                </c:pt>
                <c:pt idx="389815">
                  <c:v>71760.2</c:v>
                </c:pt>
                <c:pt idx="389816">
                  <c:v>71739.98</c:v>
                </c:pt>
                <c:pt idx="389817">
                  <c:v>80415.27</c:v>
                </c:pt>
                <c:pt idx="389818">
                  <c:v>77596.94</c:v>
                </c:pt>
                <c:pt idx="389819">
                  <c:v>71825.63</c:v>
                </c:pt>
                <c:pt idx="389820">
                  <c:v>76286.720000000001</c:v>
                </c:pt>
                <c:pt idx="389821">
                  <c:v>78267.399999999994</c:v>
                </c:pt>
                <c:pt idx="389822">
                  <c:v>76516.19</c:v>
                </c:pt>
                <c:pt idx="389823">
                  <c:v>74983.289999999994</c:v>
                </c:pt>
                <c:pt idx="389824">
                  <c:v>89393.59</c:v>
                </c:pt>
                <c:pt idx="389825">
                  <c:v>70541.81</c:v>
                </c:pt>
                <c:pt idx="389826">
                  <c:v>81033.31</c:v>
                </c:pt>
                <c:pt idx="389827">
                  <c:v>81263.27</c:v>
                </c:pt>
                <c:pt idx="389828">
                  <c:v>105079.2</c:v>
                </c:pt>
                <c:pt idx="389829">
                  <c:v>64125.19</c:v>
                </c:pt>
                <c:pt idx="389830">
                  <c:v>74030.03</c:v>
                </c:pt>
                <c:pt idx="389831">
                  <c:v>75772.81</c:v>
                </c:pt>
                <c:pt idx="389832">
                  <c:v>73205.179999999993</c:v>
                </c:pt>
                <c:pt idx="389833">
                  <c:v>71020.800000000003</c:v>
                </c:pt>
                <c:pt idx="389834">
                  <c:v>78958.289999999994</c:v>
                </c:pt>
                <c:pt idx="389835">
                  <c:v>74274.17</c:v>
                </c:pt>
                <c:pt idx="389836">
                  <c:v>74499.66</c:v>
                </c:pt>
                <c:pt idx="389837">
                  <c:v>74020.34</c:v>
                </c:pt>
                <c:pt idx="389838">
                  <c:v>73732.56</c:v>
                </c:pt>
                <c:pt idx="389839">
                  <c:v>73290.14</c:v>
                </c:pt>
                <c:pt idx="389840">
                  <c:v>68186.37</c:v>
                </c:pt>
                <c:pt idx="389841">
                  <c:v>69584.03</c:v>
                </c:pt>
                <c:pt idx="389842">
                  <c:v>70074.66</c:v>
                </c:pt>
                <c:pt idx="389843">
                  <c:v>82059.48</c:v>
                </c:pt>
                <c:pt idx="389844">
                  <c:v>73634.820000000007</c:v>
                </c:pt>
                <c:pt idx="389845">
                  <c:v>70580.179999999993</c:v>
                </c:pt>
                <c:pt idx="389846">
                  <c:v>68192.710000000006</c:v>
                </c:pt>
                <c:pt idx="389847">
                  <c:v>72464.52</c:v>
                </c:pt>
                <c:pt idx="389848">
                  <c:v>70594.89</c:v>
                </c:pt>
                <c:pt idx="389849">
                  <c:v>68015.69</c:v>
                </c:pt>
                <c:pt idx="389850">
                  <c:v>74538.58</c:v>
                </c:pt>
                <c:pt idx="389851">
                  <c:v>69707.31</c:v>
                </c:pt>
                <c:pt idx="389852">
                  <c:v>74975.41</c:v>
                </c:pt>
                <c:pt idx="389853">
                  <c:v>72157.59</c:v>
                </c:pt>
                <c:pt idx="389854">
                  <c:v>71169.95</c:v>
                </c:pt>
                <c:pt idx="389855">
                  <c:v>70038.960000000006</c:v>
                </c:pt>
                <c:pt idx="389856">
                  <c:v>76136.02</c:v>
                </c:pt>
                <c:pt idx="389857">
                  <c:v>74102.399999999994</c:v>
                </c:pt>
                <c:pt idx="389858">
                  <c:v>72246.06</c:v>
                </c:pt>
                <c:pt idx="389859">
                  <c:v>72236.740000000005</c:v>
                </c:pt>
                <c:pt idx="389860">
                  <c:v>76587.77</c:v>
                </c:pt>
                <c:pt idx="389861">
                  <c:v>77682.86</c:v>
                </c:pt>
                <c:pt idx="389862">
                  <c:v>80633.59</c:v>
                </c:pt>
                <c:pt idx="389863">
                  <c:v>80056.38</c:v>
                </c:pt>
                <c:pt idx="389864">
                  <c:v>78130.399999999994</c:v>
                </c:pt>
                <c:pt idx="389865">
                  <c:v>81806.39</c:v>
                </c:pt>
                <c:pt idx="389866">
                  <c:v>76421.460000000006</c:v>
                </c:pt>
                <c:pt idx="389867">
                  <c:v>74441.27</c:v>
                </c:pt>
                <c:pt idx="389868">
                  <c:v>77106.399999999994</c:v>
                </c:pt>
                <c:pt idx="389869">
                  <c:v>83101.67</c:v>
                </c:pt>
                <c:pt idx="389870">
                  <c:v>84336.84</c:v>
                </c:pt>
                <c:pt idx="389871">
                  <c:v>80713.86</c:v>
                </c:pt>
                <c:pt idx="389872">
                  <c:v>79524.89</c:v>
                </c:pt>
                <c:pt idx="389873">
                  <c:v>54532.45</c:v>
                </c:pt>
                <c:pt idx="389874">
                  <c:v>50409.97</c:v>
                </c:pt>
                <c:pt idx="389875">
                  <c:v>48524.87</c:v>
                </c:pt>
                <c:pt idx="389876">
                  <c:v>49688.56</c:v>
                </c:pt>
                <c:pt idx="389877">
                  <c:v>52832.79</c:v>
                </c:pt>
                <c:pt idx="389878">
                  <c:v>49224.45</c:v>
                </c:pt>
                <c:pt idx="389879">
                  <c:v>47351.03</c:v>
                </c:pt>
                <c:pt idx="389880">
                  <c:v>46431.31</c:v>
                </c:pt>
                <c:pt idx="389881">
                  <c:v>49926.79</c:v>
                </c:pt>
                <c:pt idx="389882">
                  <c:v>47409.13</c:v>
                </c:pt>
                <c:pt idx="389883">
                  <c:v>47164.24</c:v>
                </c:pt>
                <c:pt idx="389884">
                  <c:v>47240.34</c:v>
                </c:pt>
                <c:pt idx="389885">
                  <c:v>49042.67</c:v>
                </c:pt>
                <c:pt idx="389886">
                  <c:v>53554.96</c:v>
                </c:pt>
                <c:pt idx="389887">
                  <c:v>48944.959999999999</c:v>
                </c:pt>
                <c:pt idx="389888">
                  <c:v>47617.3</c:v>
                </c:pt>
                <c:pt idx="389889">
                  <c:v>48439.49</c:v>
                </c:pt>
                <c:pt idx="389890">
                  <c:v>50212.63</c:v>
                </c:pt>
                <c:pt idx="389891">
                  <c:v>53525.58</c:v>
                </c:pt>
                <c:pt idx="389892">
                  <c:v>51279.32</c:v>
                </c:pt>
                <c:pt idx="389893">
                  <c:v>46759.11</c:v>
                </c:pt>
                <c:pt idx="389894">
                  <c:v>51008.93</c:v>
                </c:pt>
                <c:pt idx="389895">
                  <c:v>48657.97</c:v>
                </c:pt>
                <c:pt idx="389896">
                  <c:v>50172.800000000003</c:v>
                </c:pt>
                <c:pt idx="389897">
                  <c:v>49516.57</c:v>
                </c:pt>
                <c:pt idx="389898">
                  <c:v>46790.18</c:v>
                </c:pt>
                <c:pt idx="389899">
                  <c:v>54829.42</c:v>
                </c:pt>
                <c:pt idx="389900">
                  <c:v>51972.73</c:v>
                </c:pt>
                <c:pt idx="389901">
                  <c:v>52541.83</c:v>
                </c:pt>
                <c:pt idx="389902">
                  <c:v>47501.42</c:v>
                </c:pt>
                <c:pt idx="389903">
                  <c:v>52678.68</c:v>
                </c:pt>
                <c:pt idx="389904">
                  <c:v>51770.39</c:v>
                </c:pt>
                <c:pt idx="389905">
                  <c:v>50777.64</c:v>
                </c:pt>
                <c:pt idx="389906">
                  <c:v>50309.83</c:v>
                </c:pt>
                <c:pt idx="389907">
                  <c:v>50764.23</c:v>
                </c:pt>
                <c:pt idx="389908">
                  <c:v>54736.11</c:v>
                </c:pt>
                <c:pt idx="389909">
                  <c:v>50539.49</c:v>
                </c:pt>
                <c:pt idx="389910">
                  <c:v>51401.32</c:v>
                </c:pt>
                <c:pt idx="389911">
                  <c:v>47696.23</c:v>
                </c:pt>
                <c:pt idx="389912">
                  <c:v>52407.77</c:v>
                </c:pt>
                <c:pt idx="389913">
                  <c:v>51579.75</c:v>
                </c:pt>
                <c:pt idx="389914">
                  <c:v>50903.39</c:v>
                </c:pt>
                <c:pt idx="389915">
                  <c:v>52020.31</c:v>
                </c:pt>
                <c:pt idx="389916">
                  <c:v>46157.07</c:v>
                </c:pt>
                <c:pt idx="389917">
                  <c:v>55875.15</c:v>
                </c:pt>
                <c:pt idx="389918">
                  <c:v>50641.21</c:v>
                </c:pt>
                <c:pt idx="389919">
                  <c:v>59481.21</c:v>
                </c:pt>
                <c:pt idx="389920">
                  <c:v>41678.839999999997</c:v>
                </c:pt>
                <c:pt idx="389921">
                  <c:v>57559.7</c:v>
                </c:pt>
                <c:pt idx="389922">
                  <c:v>55247.17</c:v>
                </c:pt>
                <c:pt idx="389923">
                  <c:v>55503.79</c:v>
                </c:pt>
                <c:pt idx="389924">
                  <c:v>52105.75</c:v>
                </c:pt>
                <c:pt idx="389925">
                  <c:v>58721.26</c:v>
                </c:pt>
                <c:pt idx="389926">
                  <c:v>54988.06</c:v>
                </c:pt>
                <c:pt idx="389927">
                  <c:v>52626.81</c:v>
                </c:pt>
                <c:pt idx="389928">
                  <c:v>51954.48</c:v>
                </c:pt>
                <c:pt idx="389929">
                  <c:v>56849.82</c:v>
                </c:pt>
                <c:pt idx="389930">
                  <c:v>54574.5</c:v>
                </c:pt>
                <c:pt idx="389931">
                  <c:v>52171.68</c:v>
                </c:pt>
                <c:pt idx="389932">
                  <c:v>52017.54</c:v>
                </c:pt>
                <c:pt idx="389933">
                  <c:v>56437.97</c:v>
                </c:pt>
                <c:pt idx="389934">
                  <c:v>58449.3</c:v>
                </c:pt>
                <c:pt idx="389935">
                  <c:v>56689.97</c:v>
                </c:pt>
                <c:pt idx="389936">
                  <c:v>55814.51</c:v>
                </c:pt>
                <c:pt idx="389937">
                  <c:v>48537.73</c:v>
                </c:pt>
                <c:pt idx="389938">
                  <c:v>55582.95</c:v>
                </c:pt>
                <c:pt idx="389939">
                  <c:v>50415.5</c:v>
                </c:pt>
                <c:pt idx="389940">
                  <c:v>53592.42</c:v>
                </c:pt>
                <c:pt idx="389941">
                  <c:v>49982.77</c:v>
                </c:pt>
                <c:pt idx="389942">
                  <c:v>50055.95</c:v>
                </c:pt>
                <c:pt idx="389943">
                  <c:v>55192.15</c:v>
                </c:pt>
                <c:pt idx="389944">
                  <c:v>51536.73</c:v>
                </c:pt>
                <c:pt idx="389945">
                  <c:v>48652.15</c:v>
                </c:pt>
                <c:pt idx="389946">
                  <c:v>50852.62</c:v>
                </c:pt>
                <c:pt idx="389947">
                  <c:v>53709.3</c:v>
                </c:pt>
                <c:pt idx="389948">
                  <c:v>51968.91</c:v>
                </c:pt>
                <c:pt idx="389949">
                  <c:v>51855.93</c:v>
                </c:pt>
                <c:pt idx="389950">
                  <c:v>47711.65</c:v>
                </c:pt>
                <c:pt idx="389951">
                  <c:v>53665.95</c:v>
                </c:pt>
                <c:pt idx="389952">
                  <c:v>54532.21</c:v>
                </c:pt>
                <c:pt idx="389953">
                  <c:v>53808.06</c:v>
                </c:pt>
                <c:pt idx="389954">
                  <c:v>53275.58</c:v>
                </c:pt>
                <c:pt idx="389955">
                  <c:v>54134.03</c:v>
                </c:pt>
                <c:pt idx="389956">
                  <c:v>53203.46</c:v>
                </c:pt>
                <c:pt idx="389957">
                  <c:v>51481.85</c:v>
                </c:pt>
                <c:pt idx="389958">
                  <c:v>50048.95</c:v>
                </c:pt>
                <c:pt idx="389959">
                  <c:v>48219.38</c:v>
                </c:pt>
                <c:pt idx="389960">
                  <c:v>56748.99</c:v>
                </c:pt>
                <c:pt idx="389961">
                  <c:v>54499.41</c:v>
                </c:pt>
                <c:pt idx="389962">
                  <c:v>49715.58</c:v>
                </c:pt>
                <c:pt idx="389963">
                  <c:v>51354.17</c:v>
                </c:pt>
                <c:pt idx="389964">
                  <c:v>53660.24</c:v>
                </c:pt>
                <c:pt idx="389965">
                  <c:v>54225.66</c:v>
                </c:pt>
                <c:pt idx="389966">
                  <c:v>52527.16</c:v>
                </c:pt>
                <c:pt idx="389967">
                  <c:v>53679.05</c:v>
                </c:pt>
                <c:pt idx="389968">
                  <c:v>47669.31</c:v>
                </c:pt>
                <c:pt idx="389969">
                  <c:v>57239.77</c:v>
                </c:pt>
                <c:pt idx="389970">
                  <c:v>53428.31</c:v>
                </c:pt>
                <c:pt idx="389971">
                  <c:v>59423.59</c:v>
                </c:pt>
                <c:pt idx="389972">
                  <c:v>39759.279999999999</c:v>
                </c:pt>
                <c:pt idx="389973">
                  <c:v>56753.39</c:v>
                </c:pt>
                <c:pt idx="389974">
                  <c:v>57492.1</c:v>
                </c:pt>
                <c:pt idx="389975">
                  <c:v>51806.400000000001</c:v>
                </c:pt>
                <c:pt idx="389976">
                  <c:v>51061.37</c:v>
                </c:pt>
                <c:pt idx="389977">
                  <c:v>59090.93</c:v>
                </c:pt>
                <c:pt idx="389978">
                  <c:v>57424.97</c:v>
                </c:pt>
                <c:pt idx="389979">
                  <c:v>55142.29</c:v>
                </c:pt>
                <c:pt idx="389980">
                  <c:v>55395.63</c:v>
                </c:pt>
                <c:pt idx="389981">
                  <c:v>55498.46</c:v>
                </c:pt>
                <c:pt idx="389982">
                  <c:v>56272.22</c:v>
                </c:pt>
                <c:pt idx="389983">
                  <c:v>50298.11</c:v>
                </c:pt>
                <c:pt idx="389984">
                  <c:v>51292.480000000003</c:v>
                </c:pt>
                <c:pt idx="389985">
                  <c:v>50125.79</c:v>
                </c:pt>
                <c:pt idx="389986">
                  <c:v>58766.33</c:v>
                </c:pt>
                <c:pt idx="389987">
                  <c:v>53154.9</c:v>
                </c:pt>
                <c:pt idx="389988">
                  <c:v>52025</c:v>
                </c:pt>
                <c:pt idx="389989">
                  <c:v>51967.48</c:v>
                </c:pt>
                <c:pt idx="389990">
                  <c:v>54084.76</c:v>
                </c:pt>
                <c:pt idx="389991">
                  <c:v>55672.28</c:v>
                </c:pt>
                <c:pt idx="389992">
                  <c:v>50974.22</c:v>
                </c:pt>
                <c:pt idx="389993">
                  <c:v>55600.92</c:v>
                </c:pt>
                <c:pt idx="389994">
                  <c:v>51882.36</c:v>
                </c:pt>
                <c:pt idx="389995">
                  <c:v>59452.1</c:v>
                </c:pt>
                <c:pt idx="389996">
                  <c:v>55428.25</c:v>
                </c:pt>
                <c:pt idx="389997">
                  <c:v>52708.33</c:v>
                </c:pt>
                <c:pt idx="389998">
                  <c:v>54008.47</c:v>
                </c:pt>
                <c:pt idx="389999">
                  <c:v>55989.01</c:v>
                </c:pt>
                <c:pt idx="390000">
                  <c:v>55194.58</c:v>
                </c:pt>
                <c:pt idx="390001">
                  <c:v>54234.29</c:v>
                </c:pt>
                <c:pt idx="390002">
                  <c:v>53750.53</c:v>
                </c:pt>
                <c:pt idx="390003">
                  <c:v>57130.39</c:v>
                </c:pt>
                <c:pt idx="390004">
                  <c:v>57904.97</c:v>
                </c:pt>
                <c:pt idx="390005">
                  <c:v>58966.14</c:v>
                </c:pt>
                <c:pt idx="390006">
                  <c:v>57772.77</c:v>
                </c:pt>
                <c:pt idx="390007">
                  <c:v>52476.800000000003</c:v>
                </c:pt>
                <c:pt idx="390008">
                  <c:v>57585.09</c:v>
                </c:pt>
                <c:pt idx="390009">
                  <c:v>54716.31</c:v>
                </c:pt>
                <c:pt idx="390010">
                  <c:v>54974.79</c:v>
                </c:pt>
                <c:pt idx="390011">
                  <c:v>53214.44</c:v>
                </c:pt>
                <c:pt idx="390012">
                  <c:v>58190.58</c:v>
                </c:pt>
                <c:pt idx="390013">
                  <c:v>58498.39</c:v>
                </c:pt>
                <c:pt idx="390014">
                  <c:v>56503.49</c:v>
                </c:pt>
                <c:pt idx="390015">
                  <c:v>55571.18</c:v>
                </c:pt>
                <c:pt idx="390016">
                  <c:v>111703.57</c:v>
                </c:pt>
                <c:pt idx="390017">
                  <c:v>104195.26</c:v>
                </c:pt>
                <c:pt idx="390018">
                  <c:v>97183.5</c:v>
                </c:pt>
                <c:pt idx="390019">
                  <c:v>99883.83</c:v>
                </c:pt>
                <c:pt idx="390020">
                  <c:v>104223.09</c:v>
                </c:pt>
                <c:pt idx="390021">
                  <c:v>98717.19</c:v>
                </c:pt>
                <c:pt idx="390022">
                  <c:v>94700.67</c:v>
                </c:pt>
                <c:pt idx="390023">
                  <c:v>95503.93</c:v>
                </c:pt>
                <c:pt idx="390024">
                  <c:v>107554.33</c:v>
                </c:pt>
                <c:pt idx="390025">
                  <c:v>98011.31</c:v>
                </c:pt>
                <c:pt idx="390026">
                  <c:v>96977.61</c:v>
                </c:pt>
                <c:pt idx="390027">
                  <c:v>97155.839999999997</c:v>
                </c:pt>
                <c:pt idx="390028">
                  <c:v>98132.800000000003</c:v>
                </c:pt>
                <c:pt idx="390029">
                  <c:v>105845.66</c:v>
                </c:pt>
                <c:pt idx="390030">
                  <c:v>97662.68</c:v>
                </c:pt>
                <c:pt idx="390031">
                  <c:v>98393.81</c:v>
                </c:pt>
                <c:pt idx="390032">
                  <c:v>98995.08</c:v>
                </c:pt>
                <c:pt idx="390033">
                  <c:v>101610.71</c:v>
                </c:pt>
                <c:pt idx="390034">
                  <c:v>101429.8</c:v>
                </c:pt>
                <c:pt idx="390035">
                  <c:v>101773.83</c:v>
                </c:pt>
                <c:pt idx="390036">
                  <c:v>90880.05</c:v>
                </c:pt>
                <c:pt idx="390037">
                  <c:v>101009.94</c:v>
                </c:pt>
                <c:pt idx="390038">
                  <c:v>97675.44</c:v>
                </c:pt>
                <c:pt idx="390039">
                  <c:v>95098.58</c:v>
                </c:pt>
                <c:pt idx="390040">
                  <c:v>97303.41</c:v>
                </c:pt>
                <c:pt idx="390041">
                  <c:v>93078.33</c:v>
                </c:pt>
                <c:pt idx="390042">
                  <c:v>109570.53</c:v>
                </c:pt>
                <c:pt idx="390043">
                  <c:v>103441.73</c:v>
                </c:pt>
                <c:pt idx="390044">
                  <c:v>110976.14</c:v>
                </c:pt>
                <c:pt idx="390045">
                  <c:v>101431.97</c:v>
                </c:pt>
                <c:pt idx="390046">
                  <c:v>110152.05</c:v>
                </c:pt>
                <c:pt idx="390047">
                  <c:v>111271.03999999999</c:v>
                </c:pt>
                <c:pt idx="390048">
                  <c:v>104065.19</c:v>
                </c:pt>
                <c:pt idx="390049">
                  <c:v>103100.16</c:v>
                </c:pt>
                <c:pt idx="390050">
                  <c:v>104989.54</c:v>
                </c:pt>
                <c:pt idx="390051">
                  <c:v>114865.92</c:v>
                </c:pt>
                <c:pt idx="390052">
                  <c:v>110609.64</c:v>
                </c:pt>
                <c:pt idx="390053">
                  <c:v>112413.46</c:v>
                </c:pt>
                <c:pt idx="390054">
                  <c:v>110104.53</c:v>
                </c:pt>
                <c:pt idx="390055">
                  <c:v>118246.2</c:v>
                </c:pt>
                <c:pt idx="390056">
                  <c:v>124281.93</c:v>
                </c:pt>
                <c:pt idx="390057">
                  <c:v>130441.63</c:v>
                </c:pt>
                <c:pt idx="390058">
                  <c:v>147778.70000000001</c:v>
                </c:pt>
                <c:pt idx="390059">
                  <c:v>106485.52</c:v>
                </c:pt>
                <c:pt idx="390060">
                  <c:v>128931.4</c:v>
                </c:pt>
                <c:pt idx="390061">
                  <c:v>130153.77</c:v>
                </c:pt>
                <c:pt idx="390062">
                  <c:v>165179.18</c:v>
                </c:pt>
                <c:pt idx="390063">
                  <c:v>86342.13</c:v>
                </c:pt>
                <c:pt idx="390064">
                  <c:v>124014.9</c:v>
                </c:pt>
                <c:pt idx="390065">
                  <c:v>115253.45</c:v>
                </c:pt>
                <c:pt idx="390066">
                  <c:v>115028.06</c:v>
                </c:pt>
                <c:pt idx="390067">
                  <c:v>106214.97</c:v>
                </c:pt>
                <c:pt idx="390068">
                  <c:v>127406.51</c:v>
                </c:pt>
                <c:pt idx="390069">
                  <c:v>117079.8</c:v>
                </c:pt>
                <c:pt idx="390070">
                  <c:v>110367.78</c:v>
                </c:pt>
                <c:pt idx="390071">
                  <c:v>106381.85</c:v>
                </c:pt>
                <c:pt idx="390072">
                  <c:v>119529.8</c:v>
                </c:pt>
                <c:pt idx="390073">
                  <c:v>114092.26</c:v>
                </c:pt>
                <c:pt idx="390074">
                  <c:v>106900.27</c:v>
                </c:pt>
                <c:pt idx="390075">
                  <c:v>108337</c:v>
                </c:pt>
                <c:pt idx="390076">
                  <c:v>111861.58</c:v>
                </c:pt>
                <c:pt idx="390077">
                  <c:v>118038.03</c:v>
                </c:pt>
                <c:pt idx="390078">
                  <c:v>114691.72</c:v>
                </c:pt>
                <c:pt idx="390079">
                  <c:v>118470.21</c:v>
                </c:pt>
                <c:pt idx="390080">
                  <c:v>103707.17</c:v>
                </c:pt>
                <c:pt idx="390081">
                  <c:v>115273.21</c:v>
                </c:pt>
                <c:pt idx="390082">
                  <c:v>104878.47</c:v>
                </c:pt>
                <c:pt idx="390083">
                  <c:v>113018.93</c:v>
                </c:pt>
                <c:pt idx="390084">
                  <c:v>106203.93</c:v>
                </c:pt>
                <c:pt idx="390085">
                  <c:v>107803.73</c:v>
                </c:pt>
                <c:pt idx="390086">
                  <c:v>109336.7</c:v>
                </c:pt>
                <c:pt idx="390087">
                  <c:v>102237.32</c:v>
                </c:pt>
                <c:pt idx="390088">
                  <c:v>102402.17</c:v>
                </c:pt>
                <c:pt idx="390089">
                  <c:v>107937.88</c:v>
                </c:pt>
                <c:pt idx="390090">
                  <c:v>113573.61</c:v>
                </c:pt>
                <c:pt idx="390091">
                  <c:v>106890.41</c:v>
                </c:pt>
                <c:pt idx="390092">
                  <c:v>104984.18</c:v>
                </c:pt>
                <c:pt idx="390093">
                  <c:v>98999.45</c:v>
                </c:pt>
                <c:pt idx="390094">
                  <c:v>114779.49</c:v>
                </c:pt>
                <c:pt idx="390095">
                  <c:v>113990.03</c:v>
                </c:pt>
                <c:pt idx="390096">
                  <c:v>117489.04</c:v>
                </c:pt>
                <c:pt idx="390097">
                  <c:v>116548.34</c:v>
                </c:pt>
                <c:pt idx="390098">
                  <c:v>116588.44</c:v>
                </c:pt>
                <c:pt idx="390099">
                  <c:v>121848.21</c:v>
                </c:pt>
                <c:pt idx="390100">
                  <c:v>113450.37</c:v>
                </c:pt>
                <c:pt idx="390101">
                  <c:v>109822.69</c:v>
                </c:pt>
                <c:pt idx="390102">
                  <c:v>109491</c:v>
                </c:pt>
                <c:pt idx="390103">
                  <c:v>127610.29</c:v>
                </c:pt>
                <c:pt idx="390104">
                  <c:v>128878.7</c:v>
                </c:pt>
                <c:pt idx="390105">
                  <c:v>116378.08</c:v>
                </c:pt>
                <c:pt idx="390106">
                  <c:v>124829.83</c:v>
                </c:pt>
                <c:pt idx="390107">
                  <c:v>134320.84</c:v>
                </c:pt>
                <c:pt idx="390108">
                  <c:v>138868.04</c:v>
                </c:pt>
                <c:pt idx="390109">
                  <c:v>134077.16</c:v>
                </c:pt>
                <c:pt idx="390110">
                  <c:v>163562.41</c:v>
                </c:pt>
                <c:pt idx="390111">
                  <c:v>117622.57</c:v>
                </c:pt>
                <c:pt idx="390112">
                  <c:v>150744.01</c:v>
                </c:pt>
                <c:pt idx="390113">
                  <c:v>145341.92000000001</c:v>
                </c:pt>
                <c:pt idx="390114">
                  <c:v>177637.8</c:v>
                </c:pt>
                <c:pt idx="390115">
                  <c:v>97566.05</c:v>
                </c:pt>
                <c:pt idx="390116">
                  <c:v>122860.35</c:v>
                </c:pt>
                <c:pt idx="390117">
                  <c:v>122621.75999999999</c:v>
                </c:pt>
                <c:pt idx="390118">
                  <c:v>114960.28</c:v>
                </c:pt>
                <c:pt idx="390119">
                  <c:v>114963.57</c:v>
                </c:pt>
                <c:pt idx="390120">
                  <c:v>130392.27</c:v>
                </c:pt>
                <c:pt idx="390121">
                  <c:v>127959.17</c:v>
                </c:pt>
                <c:pt idx="390122">
                  <c:v>126564</c:v>
                </c:pt>
                <c:pt idx="390123">
                  <c:v>125357.13</c:v>
                </c:pt>
                <c:pt idx="390124">
                  <c:v>124747.75</c:v>
                </c:pt>
                <c:pt idx="390125">
                  <c:v>125327.96</c:v>
                </c:pt>
                <c:pt idx="390126">
                  <c:v>111639.65</c:v>
                </c:pt>
                <c:pt idx="390127">
                  <c:v>115717.38</c:v>
                </c:pt>
                <c:pt idx="390128">
                  <c:v>111127.82</c:v>
                </c:pt>
                <c:pt idx="390129">
                  <c:v>135288.66</c:v>
                </c:pt>
                <c:pt idx="390130">
                  <c:v>118313.33</c:v>
                </c:pt>
                <c:pt idx="390131">
                  <c:v>114776.76</c:v>
                </c:pt>
                <c:pt idx="390132">
                  <c:v>109316.17</c:v>
                </c:pt>
                <c:pt idx="390133">
                  <c:v>120098.41</c:v>
                </c:pt>
                <c:pt idx="390134">
                  <c:v>120369.53</c:v>
                </c:pt>
                <c:pt idx="390135">
                  <c:v>110721.27</c:v>
                </c:pt>
                <c:pt idx="390136">
                  <c:v>125123.12</c:v>
                </c:pt>
                <c:pt idx="390137">
                  <c:v>114254.39</c:v>
                </c:pt>
                <c:pt idx="390138">
                  <c:v>129710.57</c:v>
                </c:pt>
                <c:pt idx="390139">
                  <c:v>119096.56</c:v>
                </c:pt>
                <c:pt idx="390140">
                  <c:v>113212.13</c:v>
                </c:pt>
                <c:pt idx="390141">
                  <c:v>114286.18</c:v>
                </c:pt>
                <c:pt idx="390142">
                  <c:v>124014.71</c:v>
                </c:pt>
                <c:pt idx="390143">
                  <c:v>120009.88</c:v>
                </c:pt>
                <c:pt idx="390144">
                  <c:v>116051.97</c:v>
                </c:pt>
                <c:pt idx="390145">
                  <c:v>117836.74</c:v>
                </c:pt>
                <c:pt idx="390146">
                  <c:v>128724.44</c:v>
                </c:pt>
                <c:pt idx="390147">
                  <c:v>131511.03</c:v>
                </c:pt>
                <c:pt idx="390148">
                  <c:v>135835.21</c:v>
                </c:pt>
                <c:pt idx="390149">
                  <c:v>131715.15</c:v>
                </c:pt>
                <c:pt idx="390150">
                  <c:v>125172.64</c:v>
                </c:pt>
                <c:pt idx="390151">
                  <c:v>131134.62</c:v>
                </c:pt>
                <c:pt idx="390152">
                  <c:v>127597.71</c:v>
                </c:pt>
                <c:pt idx="390153">
                  <c:v>122478.71</c:v>
                </c:pt>
                <c:pt idx="390154">
                  <c:v>128422.98</c:v>
                </c:pt>
                <c:pt idx="390155">
                  <c:v>142134.06</c:v>
                </c:pt>
                <c:pt idx="390156">
                  <c:v>145984.9</c:v>
                </c:pt>
                <c:pt idx="390157">
                  <c:v>132903.53</c:v>
                </c:pt>
                <c:pt idx="390158">
                  <c:v>131128.24</c:v>
                </c:pt>
                <c:pt idx="390159">
                  <c:v>33016.550000000003</c:v>
                </c:pt>
                <c:pt idx="390160">
                  <c:v>30019.47</c:v>
                </c:pt>
                <c:pt idx="390161">
                  <c:v>28706.720000000001</c:v>
                </c:pt>
                <c:pt idx="390162">
                  <c:v>27787.48</c:v>
                </c:pt>
                <c:pt idx="390163">
                  <c:v>30868.560000000001</c:v>
                </c:pt>
                <c:pt idx="390164">
                  <c:v>29559.97</c:v>
                </c:pt>
                <c:pt idx="390165">
                  <c:v>28626.37</c:v>
                </c:pt>
                <c:pt idx="390166">
                  <c:v>27622.37</c:v>
                </c:pt>
                <c:pt idx="390167">
                  <c:v>32912.120000000003</c:v>
                </c:pt>
                <c:pt idx="390168">
                  <c:v>30435.43</c:v>
                </c:pt>
                <c:pt idx="390169">
                  <c:v>30594.080000000002</c:v>
                </c:pt>
                <c:pt idx="390170">
                  <c:v>30134.04</c:v>
                </c:pt>
                <c:pt idx="390171">
                  <c:v>29311.78</c:v>
                </c:pt>
                <c:pt idx="390172">
                  <c:v>33465.22</c:v>
                </c:pt>
                <c:pt idx="390173">
                  <c:v>32491.09</c:v>
                </c:pt>
                <c:pt idx="390174">
                  <c:v>31438.39</c:v>
                </c:pt>
                <c:pt idx="390175">
                  <c:v>31818.95</c:v>
                </c:pt>
                <c:pt idx="390176">
                  <c:v>35848.410000000003</c:v>
                </c:pt>
                <c:pt idx="390177">
                  <c:v>34826.300000000003</c:v>
                </c:pt>
                <c:pt idx="390178">
                  <c:v>33364.959999999999</c:v>
                </c:pt>
                <c:pt idx="390179">
                  <c:v>31996.74</c:v>
                </c:pt>
                <c:pt idx="390180">
                  <c:v>35164.83</c:v>
                </c:pt>
                <c:pt idx="390181">
                  <c:v>35576.54</c:v>
                </c:pt>
                <c:pt idx="390182">
                  <c:v>31933.56</c:v>
                </c:pt>
                <c:pt idx="390183">
                  <c:v>32360.29</c:v>
                </c:pt>
                <c:pt idx="390184">
                  <c:v>31753.82</c:v>
                </c:pt>
                <c:pt idx="390185">
                  <c:v>35915.57</c:v>
                </c:pt>
                <c:pt idx="390186">
                  <c:v>34025.58</c:v>
                </c:pt>
                <c:pt idx="390187">
                  <c:v>34670.32</c:v>
                </c:pt>
                <c:pt idx="390188">
                  <c:v>31193.64</c:v>
                </c:pt>
                <c:pt idx="390189">
                  <c:v>35727.39</c:v>
                </c:pt>
                <c:pt idx="390190">
                  <c:v>36182.410000000003</c:v>
                </c:pt>
                <c:pt idx="390191">
                  <c:v>32677.8</c:v>
                </c:pt>
                <c:pt idx="390192">
                  <c:v>31207.4</c:v>
                </c:pt>
                <c:pt idx="390193">
                  <c:v>30606.85</c:v>
                </c:pt>
                <c:pt idx="390194">
                  <c:v>35559.660000000003</c:v>
                </c:pt>
                <c:pt idx="390195">
                  <c:v>33417.199999999997</c:v>
                </c:pt>
                <c:pt idx="390196">
                  <c:v>32312.93</c:v>
                </c:pt>
                <c:pt idx="390197">
                  <c:v>29768.240000000002</c:v>
                </c:pt>
                <c:pt idx="390198">
                  <c:v>34227.730000000003</c:v>
                </c:pt>
                <c:pt idx="390199">
                  <c:v>35242.17</c:v>
                </c:pt>
                <c:pt idx="390200">
                  <c:v>35893.31</c:v>
                </c:pt>
                <c:pt idx="390201">
                  <c:v>39382.53</c:v>
                </c:pt>
                <c:pt idx="390202">
                  <c:v>29128.59</c:v>
                </c:pt>
                <c:pt idx="390203">
                  <c:v>34185.33</c:v>
                </c:pt>
                <c:pt idx="390204">
                  <c:v>32232.62</c:v>
                </c:pt>
                <c:pt idx="390205">
                  <c:v>46232.35</c:v>
                </c:pt>
                <c:pt idx="390206">
                  <c:v>25705.8</c:v>
                </c:pt>
                <c:pt idx="390207">
                  <c:v>36855.11</c:v>
                </c:pt>
                <c:pt idx="390208">
                  <c:v>34200.89</c:v>
                </c:pt>
                <c:pt idx="390209">
                  <c:v>34779.269999999997</c:v>
                </c:pt>
                <c:pt idx="390210">
                  <c:v>31369.11</c:v>
                </c:pt>
                <c:pt idx="390211">
                  <c:v>37051.699999999997</c:v>
                </c:pt>
                <c:pt idx="390212">
                  <c:v>33132.1</c:v>
                </c:pt>
                <c:pt idx="390213">
                  <c:v>33241.410000000003</c:v>
                </c:pt>
                <c:pt idx="390214">
                  <c:v>32262</c:v>
                </c:pt>
                <c:pt idx="390215">
                  <c:v>36019.120000000003</c:v>
                </c:pt>
                <c:pt idx="390216">
                  <c:v>35313.9</c:v>
                </c:pt>
                <c:pt idx="390217">
                  <c:v>33857.68</c:v>
                </c:pt>
                <c:pt idx="390218">
                  <c:v>31254.59</c:v>
                </c:pt>
                <c:pt idx="390219">
                  <c:v>34211.199999999997</c:v>
                </c:pt>
                <c:pt idx="390220">
                  <c:v>36585.870000000003</c:v>
                </c:pt>
                <c:pt idx="390221">
                  <c:v>34825.94</c:v>
                </c:pt>
                <c:pt idx="390222">
                  <c:v>39989.879999999997</c:v>
                </c:pt>
                <c:pt idx="390223">
                  <c:v>32233.14</c:v>
                </c:pt>
                <c:pt idx="390224">
                  <c:v>37002.33</c:v>
                </c:pt>
                <c:pt idx="390225">
                  <c:v>35358</c:v>
                </c:pt>
                <c:pt idx="390226">
                  <c:v>35616.230000000003</c:v>
                </c:pt>
                <c:pt idx="390227">
                  <c:v>37379.81</c:v>
                </c:pt>
                <c:pt idx="390228">
                  <c:v>37731.61</c:v>
                </c:pt>
                <c:pt idx="390229">
                  <c:v>37033</c:v>
                </c:pt>
                <c:pt idx="390230">
                  <c:v>35276.6</c:v>
                </c:pt>
                <c:pt idx="390231">
                  <c:v>34824.14</c:v>
                </c:pt>
                <c:pt idx="390232">
                  <c:v>38005.57</c:v>
                </c:pt>
                <c:pt idx="390233">
                  <c:v>42950.53</c:v>
                </c:pt>
                <c:pt idx="390234">
                  <c:v>35378.65</c:v>
                </c:pt>
                <c:pt idx="390235">
                  <c:v>35016.51</c:v>
                </c:pt>
                <c:pt idx="390236">
                  <c:v>32275.99</c:v>
                </c:pt>
                <c:pt idx="390237">
                  <c:v>36862.47</c:v>
                </c:pt>
                <c:pt idx="390238">
                  <c:v>37299.9</c:v>
                </c:pt>
                <c:pt idx="390239">
                  <c:v>34814.699999999997</c:v>
                </c:pt>
                <c:pt idx="390240">
                  <c:v>35251.53</c:v>
                </c:pt>
                <c:pt idx="390241">
                  <c:v>37083.230000000003</c:v>
                </c:pt>
                <c:pt idx="390242">
                  <c:v>41590.47</c:v>
                </c:pt>
                <c:pt idx="390243">
                  <c:v>34212.559999999998</c:v>
                </c:pt>
                <c:pt idx="390244">
                  <c:v>32869.550000000003</c:v>
                </c:pt>
                <c:pt idx="390245">
                  <c:v>32113.67</c:v>
                </c:pt>
                <c:pt idx="390246">
                  <c:v>37856.51</c:v>
                </c:pt>
                <c:pt idx="390247">
                  <c:v>36164.769999999997</c:v>
                </c:pt>
                <c:pt idx="390248">
                  <c:v>32001.93</c:v>
                </c:pt>
                <c:pt idx="390249">
                  <c:v>33195.72</c:v>
                </c:pt>
                <c:pt idx="390250">
                  <c:v>36022.31</c:v>
                </c:pt>
                <c:pt idx="390251">
                  <c:v>38384.93</c:v>
                </c:pt>
                <c:pt idx="390252">
                  <c:v>38520.080000000002</c:v>
                </c:pt>
                <c:pt idx="390253">
                  <c:v>42528.13</c:v>
                </c:pt>
                <c:pt idx="390254">
                  <c:v>31330.1</c:v>
                </c:pt>
                <c:pt idx="390255">
                  <c:v>38929.980000000003</c:v>
                </c:pt>
                <c:pt idx="390256">
                  <c:v>34525.370000000003</c:v>
                </c:pt>
                <c:pt idx="390257">
                  <c:v>49661.52</c:v>
                </c:pt>
                <c:pt idx="390258">
                  <c:v>27352.17</c:v>
                </c:pt>
                <c:pt idx="390259">
                  <c:v>34897.199999999997</c:v>
                </c:pt>
                <c:pt idx="390260">
                  <c:v>36450.769999999997</c:v>
                </c:pt>
                <c:pt idx="390261">
                  <c:v>31869.02</c:v>
                </c:pt>
                <c:pt idx="390262">
                  <c:v>31289.65</c:v>
                </c:pt>
                <c:pt idx="390263">
                  <c:v>37343.5</c:v>
                </c:pt>
                <c:pt idx="390264">
                  <c:v>34907.31</c:v>
                </c:pt>
                <c:pt idx="390265">
                  <c:v>36201.339999999997</c:v>
                </c:pt>
                <c:pt idx="390266">
                  <c:v>33372.71</c:v>
                </c:pt>
                <c:pt idx="390267">
                  <c:v>34193.64</c:v>
                </c:pt>
                <c:pt idx="390268">
                  <c:v>35139.58</c:v>
                </c:pt>
                <c:pt idx="390269">
                  <c:v>35302.51</c:v>
                </c:pt>
                <c:pt idx="390270">
                  <c:v>33074.080000000002</c:v>
                </c:pt>
                <c:pt idx="390271">
                  <c:v>32512.19</c:v>
                </c:pt>
                <c:pt idx="390272">
                  <c:v>44798.2</c:v>
                </c:pt>
                <c:pt idx="390273">
                  <c:v>39556.69</c:v>
                </c:pt>
                <c:pt idx="390274">
                  <c:v>32630.47</c:v>
                </c:pt>
                <c:pt idx="390275">
                  <c:v>32034.69</c:v>
                </c:pt>
                <c:pt idx="390276">
                  <c:v>37061.94</c:v>
                </c:pt>
                <c:pt idx="390277">
                  <c:v>36774.82</c:v>
                </c:pt>
                <c:pt idx="390278">
                  <c:v>35017.58</c:v>
                </c:pt>
                <c:pt idx="390279">
                  <c:v>38688.86</c:v>
                </c:pt>
                <c:pt idx="390280">
                  <c:v>39533.96</c:v>
                </c:pt>
                <c:pt idx="390281">
                  <c:v>42163.37</c:v>
                </c:pt>
                <c:pt idx="390282">
                  <c:v>40274.36</c:v>
                </c:pt>
                <c:pt idx="390283">
                  <c:v>38775.58</c:v>
                </c:pt>
                <c:pt idx="390284">
                  <c:v>38663.18</c:v>
                </c:pt>
                <c:pt idx="390285">
                  <c:v>46624.78</c:v>
                </c:pt>
                <c:pt idx="390286">
                  <c:v>40247.32</c:v>
                </c:pt>
                <c:pt idx="390287">
                  <c:v>36876.61</c:v>
                </c:pt>
                <c:pt idx="390288">
                  <c:v>37773.43</c:v>
                </c:pt>
                <c:pt idx="390289">
                  <c:v>42049.88</c:v>
                </c:pt>
                <c:pt idx="390290">
                  <c:v>44874.46</c:v>
                </c:pt>
                <c:pt idx="390291">
                  <c:v>42798.45</c:v>
                </c:pt>
                <c:pt idx="390292">
                  <c:v>40185.919999999998</c:v>
                </c:pt>
                <c:pt idx="390293">
                  <c:v>39392.74</c:v>
                </c:pt>
                <c:pt idx="390294">
                  <c:v>46755.8</c:v>
                </c:pt>
                <c:pt idx="390295">
                  <c:v>40208.36</c:v>
                </c:pt>
                <c:pt idx="390296">
                  <c:v>39042.18</c:v>
                </c:pt>
                <c:pt idx="390297">
                  <c:v>38570.089999999997</c:v>
                </c:pt>
                <c:pt idx="390298">
                  <c:v>42505.66</c:v>
                </c:pt>
                <c:pt idx="390299">
                  <c:v>41961.38</c:v>
                </c:pt>
                <c:pt idx="390300">
                  <c:v>36342.370000000003</c:v>
                </c:pt>
                <c:pt idx="390301">
                  <c:v>38924.050000000003</c:v>
                </c:pt>
                <c:pt idx="390302">
                  <c:v>40382.339999999997</c:v>
                </c:pt>
                <c:pt idx="390303">
                  <c:v>41741.67</c:v>
                </c:pt>
                <c:pt idx="390304">
                  <c:v>44265.36</c:v>
                </c:pt>
                <c:pt idx="390305">
                  <c:v>39144.559999999998</c:v>
                </c:pt>
                <c:pt idx="390306">
                  <c:v>42252.4</c:v>
                </c:pt>
                <c:pt idx="390307">
                  <c:v>42129.84</c:v>
                </c:pt>
                <c:pt idx="390308">
                  <c:v>40582.550000000003</c:v>
                </c:pt>
                <c:pt idx="390309">
                  <c:v>39194.43</c:v>
                </c:pt>
                <c:pt idx="390310">
                  <c:v>47376.79</c:v>
                </c:pt>
                <c:pt idx="390311">
                  <c:v>45782.78</c:v>
                </c:pt>
                <c:pt idx="390312">
                  <c:v>43089.7</c:v>
                </c:pt>
                <c:pt idx="390313">
                  <c:v>41757.1</c:v>
                </c:pt>
                <c:pt idx="390314">
                  <c:v>42308.32</c:v>
                </c:pt>
                <c:pt idx="390315">
                  <c:v>44465.84</c:v>
                </c:pt>
                <c:pt idx="390316">
                  <c:v>52750.42</c:v>
                </c:pt>
                <c:pt idx="390317">
                  <c:v>45864.12</c:v>
                </c:pt>
                <c:pt idx="390318">
                  <c:v>52122.21</c:v>
                </c:pt>
                <c:pt idx="390319">
                  <c:v>56977.32</c:v>
                </c:pt>
                <c:pt idx="390320">
                  <c:v>55323.77</c:v>
                </c:pt>
                <c:pt idx="390321">
                  <c:v>51847</c:v>
                </c:pt>
                <c:pt idx="390322">
                  <c:v>51141.41</c:v>
                </c:pt>
                <c:pt idx="390323">
                  <c:v>51900.97</c:v>
                </c:pt>
                <c:pt idx="390324">
                  <c:v>50977.87</c:v>
                </c:pt>
                <c:pt idx="390325">
                  <c:v>50082.02</c:v>
                </c:pt>
                <c:pt idx="390326">
                  <c:v>50829.59</c:v>
                </c:pt>
                <c:pt idx="390327">
                  <c:v>46393.05</c:v>
                </c:pt>
                <c:pt idx="390328">
                  <c:v>51040.66</c:v>
                </c:pt>
                <c:pt idx="390329">
                  <c:v>47201.97</c:v>
                </c:pt>
                <c:pt idx="390330">
                  <c:v>45553.33</c:v>
                </c:pt>
                <c:pt idx="390331">
                  <c:v>44330.59</c:v>
                </c:pt>
                <c:pt idx="390332">
                  <c:v>45006.47</c:v>
                </c:pt>
                <c:pt idx="390333">
                  <c:v>45305.09</c:v>
                </c:pt>
                <c:pt idx="390334">
                  <c:v>41617.33</c:v>
                </c:pt>
                <c:pt idx="390335">
                  <c:v>40344.980000000003</c:v>
                </c:pt>
                <c:pt idx="390336">
                  <c:v>40232.699999999997</c:v>
                </c:pt>
                <c:pt idx="390337">
                  <c:v>42686.59</c:v>
                </c:pt>
                <c:pt idx="390338">
                  <c:v>41816.93</c:v>
                </c:pt>
                <c:pt idx="390339">
                  <c:v>42478.58</c:v>
                </c:pt>
                <c:pt idx="390340">
                  <c:v>45656.51</c:v>
                </c:pt>
                <c:pt idx="390341">
                  <c:v>41994.58</c:v>
                </c:pt>
                <c:pt idx="390342">
                  <c:v>39303.269999999997</c:v>
                </c:pt>
                <c:pt idx="390343">
                  <c:v>38297.17</c:v>
                </c:pt>
                <c:pt idx="390344">
                  <c:v>51761.599999999999</c:v>
                </c:pt>
                <c:pt idx="390345">
                  <c:v>36000.519999999997</c:v>
                </c:pt>
                <c:pt idx="390346">
                  <c:v>41193.870000000003</c:v>
                </c:pt>
                <c:pt idx="390347">
                  <c:v>38894</c:v>
                </c:pt>
                <c:pt idx="390348">
                  <c:v>55015.51</c:v>
                </c:pt>
                <c:pt idx="390349">
                  <c:v>30869.22</c:v>
                </c:pt>
                <c:pt idx="390350">
                  <c:v>42380.39</c:v>
                </c:pt>
                <c:pt idx="390351">
                  <c:v>42326.46</c:v>
                </c:pt>
                <c:pt idx="390352">
                  <c:v>44058.81</c:v>
                </c:pt>
                <c:pt idx="390353">
                  <c:v>41618.730000000003</c:v>
                </c:pt>
                <c:pt idx="390354">
                  <c:v>47071.13</c:v>
                </c:pt>
                <c:pt idx="390355">
                  <c:v>45390.9</c:v>
                </c:pt>
                <c:pt idx="390356">
                  <c:v>52048.34</c:v>
                </c:pt>
                <c:pt idx="390357">
                  <c:v>45008.71</c:v>
                </c:pt>
                <c:pt idx="390358">
                  <c:v>47268.11</c:v>
                </c:pt>
                <c:pt idx="390359">
                  <c:v>44662.58</c:v>
                </c:pt>
                <c:pt idx="390360">
                  <c:v>43935.91</c:v>
                </c:pt>
                <c:pt idx="390361">
                  <c:v>44148.88</c:v>
                </c:pt>
                <c:pt idx="390362">
                  <c:v>45089.120000000003</c:v>
                </c:pt>
                <c:pt idx="390363">
                  <c:v>45666.54</c:v>
                </c:pt>
                <c:pt idx="390364">
                  <c:v>45278</c:v>
                </c:pt>
                <c:pt idx="390365">
                  <c:v>48992.2</c:v>
                </c:pt>
                <c:pt idx="390366">
                  <c:v>45186.8</c:v>
                </c:pt>
                <c:pt idx="390367">
                  <c:v>48773.18</c:v>
                </c:pt>
                <c:pt idx="390368">
                  <c:v>52183.34</c:v>
                </c:pt>
                <c:pt idx="390369">
                  <c:v>47558.23</c:v>
                </c:pt>
                <c:pt idx="390370">
                  <c:v>49886.3</c:v>
                </c:pt>
                <c:pt idx="390371">
                  <c:v>49142.32</c:v>
                </c:pt>
                <c:pt idx="390372">
                  <c:v>50651.02</c:v>
                </c:pt>
                <c:pt idx="390373">
                  <c:v>50188.04</c:v>
                </c:pt>
                <c:pt idx="390374">
                  <c:v>47817.94</c:v>
                </c:pt>
                <c:pt idx="390375">
                  <c:v>50678.45</c:v>
                </c:pt>
                <c:pt idx="390376">
                  <c:v>51456.94</c:v>
                </c:pt>
                <c:pt idx="390377">
                  <c:v>49558.66</c:v>
                </c:pt>
                <c:pt idx="390378">
                  <c:v>50139.07</c:v>
                </c:pt>
                <c:pt idx="390379">
                  <c:v>47277.69</c:v>
                </c:pt>
                <c:pt idx="390380">
                  <c:v>52380.67</c:v>
                </c:pt>
                <c:pt idx="390381">
                  <c:v>50658.52</c:v>
                </c:pt>
                <c:pt idx="390382">
                  <c:v>48953.08</c:v>
                </c:pt>
                <c:pt idx="390383">
                  <c:v>50329.06</c:v>
                </c:pt>
                <c:pt idx="390384">
                  <c:v>48805.31</c:v>
                </c:pt>
                <c:pt idx="390385">
                  <c:v>48961.88</c:v>
                </c:pt>
                <c:pt idx="390386">
                  <c:v>43588.17</c:v>
                </c:pt>
                <c:pt idx="390387">
                  <c:v>41842.769999999997</c:v>
                </c:pt>
                <c:pt idx="390388">
                  <c:v>43124.78</c:v>
                </c:pt>
                <c:pt idx="390389">
                  <c:v>45187.199999999997</c:v>
                </c:pt>
                <c:pt idx="390390">
                  <c:v>43148.7</c:v>
                </c:pt>
                <c:pt idx="390391">
                  <c:v>43424.68</c:v>
                </c:pt>
                <c:pt idx="390392">
                  <c:v>47931.83</c:v>
                </c:pt>
                <c:pt idx="390393">
                  <c:v>44314.36</c:v>
                </c:pt>
                <c:pt idx="390394">
                  <c:v>39188.800000000003</c:v>
                </c:pt>
                <c:pt idx="390395">
                  <c:v>38842.26</c:v>
                </c:pt>
                <c:pt idx="390396">
                  <c:v>50603.76</c:v>
                </c:pt>
                <c:pt idx="390397">
                  <c:v>37971</c:v>
                </c:pt>
                <c:pt idx="390398">
                  <c:v>41903.26</c:v>
                </c:pt>
                <c:pt idx="390399">
                  <c:v>42707.95</c:v>
                </c:pt>
                <c:pt idx="390400">
                  <c:v>55152.5</c:v>
                </c:pt>
                <c:pt idx="390401">
                  <c:v>37849.949999999997</c:v>
                </c:pt>
                <c:pt idx="390402">
                  <c:v>45205.4</c:v>
                </c:pt>
                <c:pt idx="390403">
                  <c:v>44763.46</c:v>
                </c:pt>
                <c:pt idx="390404">
                  <c:v>43964.47</c:v>
                </c:pt>
                <c:pt idx="390405">
                  <c:v>42732.27</c:v>
                </c:pt>
                <c:pt idx="390406">
                  <c:v>48843.1</c:v>
                </c:pt>
                <c:pt idx="390407">
                  <c:v>46201.22</c:v>
                </c:pt>
                <c:pt idx="390408">
                  <c:v>52068.43</c:v>
                </c:pt>
                <c:pt idx="390409">
                  <c:v>44281.82</c:v>
                </c:pt>
                <c:pt idx="390410">
                  <c:v>45034.67</c:v>
                </c:pt>
                <c:pt idx="390411">
                  <c:v>44030.86</c:v>
                </c:pt>
                <c:pt idx="390412">
                  <c:v>43953.11</c:v>
                </c:pt>
                <c:pt idx="390413">
                  <c:v>42998.27</c:v>
                </c:pt>
                <c:pt idx="390414">
                  <c:v>43488.08</c:v>
                </c:pt>
                <c:pt idx="390415">
                  <c:v>51403.61</c:v>
                </c:pt>
                <c:pt idx="390416">
                  <c:v>49257.63</c:v>
                </c:pt>
                <c:pt idx="390417">
                  <c:v>45429.37</c:v>
                </c:pt>
                <c:pt idx="390418">
                  <c:v>47149.02</c:v>
                </c:pt>
                <c:pt idx="390419">
                  <c:v>48722.74</c:v>
                </c:pt>
                <c:pt idx="390420">
                  <c:v>49240.06</c:v>
                </c:pt>
                <c:pt idx="390421">
                  <c:v>53689.18</c:v>
                </c:pt>
                <c:pt idx="390422">
                  <c:v>52829.73</c:v>
                </c:pt>
                <c:pt idx="390423">
                  <c:v>52913.55</c:v>
                </c:pt>
                <c:pt idx="390424">
                  <c:v>57709.69</c:v>
                </c:pt>
                <c:pt idx="390425">
                  <c:v>54473.63</c:v>
                </c:pt>
                <c:pt idx="390426">
                  <c:v>57259.05</c:v>
                </c:pt>
                <c:pt idx="390427">
                  <c:v>56552.29</c:v>
                </c:pt>
                <c:pt idx="390428">
                  <c:v>63488.06</c:v>
                </c:pt>
                <c:pt idx="390429">
                  <c:v>54824.9</c:v>
                </c:pt>
                <c:pt idx="390430">
                  <c:v>54948.51</c:v>
                </c:pt>
                <c:pt idx="390431">
                  <c:v>54865.5</c:v>
                </c:pt>
                <c:pt idx="390432">
                  <c:v>55176.56</c:v>
                </c:pt>
                <c:pt idx="390433">
                  <c:v>56685.55</c:v>
                </c:pt>
                <c:pt idx="390434">
                  <c:v>55666.65</c:v>
                </c:pt>
                <c:pt idx="390435">
                  <c:v>54971.4</c:v>
                </c:pt>
                <c:pt idx="390436">
                  <c:v>52838.18</c:v>
                </c:pt>
                <c:pt idx="390437">
                  <c:v>55183.040000000001</c:v>
                </c:pt>
                <c:pt idx="390438">
                  <c:v>49362.5</c:v>
                </c:pt>
                <c:pt idx="390439">
                  <c:v>49262.02</c:v>
                </c:pt>
                <c:pt idx="390440">
                  <c:v>49303.839999999997</c:v>
                </c:pt>
                <c:pt idx="390441">
                  <c:v>53301.17</c:v>
                </c:pt>
                <c:pt idx="390442">
                  <c:v>53945.47</c:v>
                </c:pt>
                <c:pt idx="390443">
                  <c:v>52341.74</c:v>
                </c:pt>
                <c:pt idx="390444">
                  <c:v>52291.69</c:v>
                </c:pt>
                <c:pt idx="390445">
                  <c:v>81104.66</c:v>
                </c:pt>
                <c:pt idx="390446">
                  <c:v>77358.399999999994</c:v>
                </c:pt>
                <c:pt idx="390447">
                  <c:v>65759.03</c:v>
                </c:pt>
                <c:pt idx="390448">
                  <c:v>66636.17</c:v>
                </c:pt>
                <c:pt idx="390449">
                  <c:v>72890.22</c:v>
                </c:pt>
                <c:pt idx="390450">
                  <c:v>71871.539999999994</c:v>
                </c:pt>
                <c:pt idx="390451">
                  <c:v>71473.27</c:v>
                </c:pt>
                <c:pt idx="390452">
                  <c:v>69610.720000000001</c:v>
                </c:pt>
                <c:pt idx="390453">
                  <c:v>76288.5</c:v>
                </c:pt>
                <c:pt idx="390454">
                  <c:v>74832.7</c:v>
                </c:pt>
                <c:pt idx="390455">
                  <c:v>77351.39</c:v>
                </c:pt>
                <c:pt idx="390456">
                  <c:v>77027.039999999994</c:v>
                </c:pt>
                <c:pt idx="390457">
                  <c:v>77200.03</c:v>
                </c:pt>
                <c:pt idx="390458">
                  <c:v>83720.820000000007</c:v>
                </c:pt>
                <c:pt idx="390459">
                  <c:v>81437.070000000007</c:v>
                </c:pt>
                <c:pt idx="390460">
                  <c:v>83871.31</c:v>
                </c:pt>
                <c:pt idx="390461">
                  <c:v>92946.69</c:v>
                </c:pt>
                <c:pt idx="390462">
                  <c:v>91586.78</c:v>
                </c:pt>
                <c:pt idx="390463">
                  <c:v>92040.72</c:v>
                </c:pt>
                <c:pt idx="390464">
                  <c:v>91790.720000000001</c:v>
                </c:pt>
                <c:pt idx="390465">
                  <c:v>91403.85</c:v>
                </c:pt>
                <c:pt idx="390466">
                  <c:v>100751.58</c:v>
                </c:pt>
                <c:pt idx="390467">
                  <c:v>90927.47</c:v>
                </c:pt>
                <c:pt idx="390468">
                  <c:v>90136.88</c:v>
                </c:pt>
                <c:pt idx="390469">
                  <c:v>90698.44</c:v>
                </c:pt>
                <c:pt idx="390470">
                  <c:v>91723.56</c:v>
                </c:pt>
                <c:pt idx="390471">
                  <c:v>98028.08</c:v>
                </c:pt>
                <c:pt idx="390472">
                  <c:v>93245.77</c:v>
                </c:pt>
                <c:pt idx="390473">
                  <c:v>97216.82</c:v>
                </c:pt>
                <c:pt idx="390474">
                  <c:v>89366.95</c:v>
                </c:pt>
                <c:pt idx="390475">
                  <c:v>94885.92</c:v>
                </c:pt>
                <c:pt idx="390476">
                  <c:v>88857.38</c:v>
                </c:pt>
                <c:pt idx="390477">
                  <c:v>85298.83</c:v>
                </c:pt>
                <c:pt idx="390478">
                  <c:v>81536.259999999995</c:v>
                </c:pt>
                <c:pt idx="390479">
                  <c:v>81448.36</c:v>
                </c:pt>
                <c:pt idx="390480">
                  <c:v>84312.73</c:v>
                </c:pt>
                <c:pt idx="390481">
                  <c:v>80663.33</c:v>
                </c:pt>
                <c:pt idx="390482">
                  <c:v>81625.39</c:v>
                </c:pt>
                <c:pt idx="390483">
                  <c:v>76763.63</c:v>
                </c:pt>
                <c:pt idx="390484">
                  <c:v>78964.350000000006</c:v>
                </c:pt>
                <c:pt idx="390485">
                  <c:v>77199.97</c:v>
                </c:pt>
                <c:pt idx="390486">
                  <c:v>77075.5</c:v>
                </c:pt>
                <c:pt idx="390487">
                  <c:v>83677.850000000006</c:v>
                </c:pt>
                <c:pt idx="390488">
                  <c:v>69420.490000000005</c:v>
                </c:pt>
                <c:pt idx="390489">
                  <c:v>81134.8</c:v>
                </c:pt>
                <c:pt idx="390490">
                  <c:v>81341.41</c:v>
                </c:pt>
                <c:pt idx="390491">
                  <c:v>100277.29</c:v>
                </c:pt>
                <c:pt idx="390492">
                  <c:v>66728.5</c:v>
                </c:pt>
                <c:pt idx="390493">
                  <c:v>78018.92</c:v>
                </c:pt>
                <c:pt idx="390494">
                  <c:v>77110.89</c:v>
                </c:pt>
                <c:pt idx="390495">
                  <c:v>81069.850000000006</c:v>
                </c:pt>
                <c:pt idx="390496">
                  <c:v>76092.350000000006</c:v>
                </c:pt>
                <c:pt idx="390497">
                  <c:v>82178.09</c:v>
                </c:pt>
                <c:pt idx="390498">
                  <c:v>83533.61</c:v>
                </c:pt>
                <c:pt idx="390499">
                  <c:v>79033.64</c:v>
                </c:pt>
                <c:pt idx="390500">
                  <c:v>75495.98</c:v>
                </c:pt>
                <c:pt idx="390501">
                  <c:v>84011.05</c:v>
                </c:pt>
                <c:pt idx="390502">
                  <c:v>84797.5</c:v>
                </c:pt>
                <c:pt idx="390503">
                  <c:v>79508.14</c:v>
                </c:pt>
                <c:pt idx="390504">
                  <c:v>79900.05</c:v>
                </c:pt>
                <c:pt idx="390505">
                  <c:v>82164.59</c:v>
                </c:pt>
                <c:pt idx="390506">
                  <c:v>84650.58</c:v>
                </c:pt>
                <c:pt idx="390507">
                  <c:v>84743.29</c:v>
                </c:pt>
                <c:pt idx="390508">
                  <c:v>87215.62</c:v>
                </c:pt>
                <c:pt idx="390509">
                  <c:v>77589.39</c:v>
                </c:pt>
                <c:pt idx="390510">
                  <c:v>88177.31</c:v>
                </c:pt>
                <c:pt idx="390511">
                  <c:v>88944.49</c:v>
                </c:pt>
                <c:pt idx="390512">
                  <c:v>88851.64</c:v>
                </c:pt>
                <c:pt idx="390513">
                  <c:v>91561.49</c:v>
                </c:pt>
                <c:pt idx="390514">
                  <c:v>94088.63</c:v>
                </c:pt>
                <c:pt idx="390515">
                  <c:v>98384.46</c:v>
                </c:pt>
                <c:pt idx="390516">
                  <c:v>97591.9</c:v>
                </c:pt>
                <c:pt idx="390517">
                  <c:v>94590.83</c:v>
                </c:pt>
                <c:pt idx="390518">
                  <c:v>107078.13</c:v>
                </c:pt>
                <c:pt idx="390519">
                  <c:v>101676.73</c:v>
                </c:pt>
                <c:pt idx="390520">
                  <c:v>95726.53</c:v>
                </c:pt>
                <c:pt idx="390521">
                  <c:v>97765.79</c:v>
                </c:pt>
                <c:pt idx="390522">
                  <c:v>95864.9</c:v>
                </c:pt>
                <c:pt idx="390523">
                  <c:v>103401.7</c:v>
                </c:pt>
                <c:pt idx="390524">
                  <c:v>100499.22</c:v>
                </c:pt>
                <c:pt idx="390525">
                  <c:v>100763.15</c:v>
                </c:pt>
                <c:pt idx="390526">
                  <c:v>101662.79</c:v>
                </c:pt>
                <c:pt idx="390527">
                  <c:v>99686.53</c:v>
                </c:pt>
                <c:pt idx="390528">
                  <c:v>97193.69</c:v>
                </c:pt>
                <c:pt idx="390529">
                  <c:v>87327.19</c:v>
                </c:pt>
                <c:pt idx="390530">
                  <c:v>86644.94</c:v>
                </c:pt>
                <c:pt idx="390531">
                  <c:v>86400.23</c:v>
                </c:pt>
                <c:pt idx="390532">
                  <c:v>94053.96</c:v>
                </c:pt>
                <c:pt idx="390533">
                  <c:v>88560.65</c:v>
                </c:pt>
                <c:pt idx="390534">
                  <c:v>85017.96</c:v>
                </c:pt>
                <c:pt idx="390535">
                  <c:v>84850.96</c:v>
                </c:pt>
                <c:pt idx="390536">
                  <c:v>83229.45</c:v>
                </c:pt>
                <c:pt idx="390537">
                  <c:v>83183.23</c:v>
                </c:pt>
                <c:pt idx="390538">
                  <c:v>82091.03</c:v>
                </c:pt>
                <c:pt idx="390539">
                  <c:v>89681.7</c:v>
                </c:pt>
                <c:pt idx="390540">
                  <c:v>76677.070000000007</c:v>
                </c:pt>
                <c:pt idx="390541">
                  <c:v>89097.46</c:v>
                </c:pt>
                <c:pt idx="390542">
                  <c:v>90728.37</c:v>
                </c:pt>
                <c:pt idx="390543">
                  <c:v>107995.77</c:v>
                </c:pt>
                <c:pt idx="390544">
                  <c:v>72093.820000000007</c:v>
                </c:pt>
                <c:pt idx="390545">
                  <c:v>84987.57</c:v>
                </c:pt>
                <c:pt idx="390546">
                  <c:v>84769.12</c:v>
                </c:pt>
                <c:pt idx="390547">
                  <c:v>84079.79</c:v>
                </c:pt>
                <c:pt idx="390548">
                  <c:v>81436.31</c:v>
                </c:pt>
                <c:pt idx="390549">
                  <c:v>88334.14</c:v>
                </c:pt>
                <c:pt idx="390550">
                  <c:v>84353.83</c:v>
                </c:pt>
                <c:pt idx="390551">
                  <c:v>83291.78</c:v>
                </c:pt>
                <c:pt idx="390552">
                  <c:v>82638.33</c:v>
                </c:pt>
                <c:pt idx="390553">
                  <c:v>83713.53</c:v>
                </c:pt>
                <c:pt idx="390554">
                  <c:v>86705.74</c:v>
                </c:pt>
                <c:pt idx="390555">
                  <c:v>83304.009999999995</c:v>
                </c:pt>
                <c:pt idx="390556">
                  <c:v>89858.32</c:v>
                </c:pt>
                <c:pt idx="390557">
                  <c:v>85912.49</c:v>
                </c:pt>
                <c:pt idx="390558">
                  <c:v>96262.81</c:v>
                </c:pt>
                <c:pt idx="390559">
                  <c:v>87428.57</c:v>
                </c:pt>
                <c:pt idx="390560">
                  <c:v>86514.69</c:v>
                </c:pt>
                <c:pt idx="390561">
                  <c:v>87616.41</c:v>
                </c:pt>
                <c:pt idx="390562">
                  <c:v>93540.2</c:v>
                </c:pt>
                <c:pt idx="390563">
                  <c:v>93565.24</c:v>
                </c:pt>
                <c:pt idx="390564">
                  <c:v>91306.75</c:v>
                </c:pt>
                <c:pt idx="390565">
                  <c:v>102687.11</c:v>
                </c:pt>
                <c:pt idx="390566">
                  <c:v>96784.1</c:v>
                </c:pt>
                <c:pt idx="390567">
                  <c:v>105331.26</c:v>
                </c:pt>
                <c:pt idx="390568">
                  <c:v>102316.58</c:v>
                </c:pt>
                <c:pt idx="390569">
                  <c:v>104251.04</c:v>
                </c:pt>
                <c:pt idx="390570">
                  <c:v>108766.41</c:v>
                </c:pt>
                <c:pt idx="390571">
                  <c:v>113496.18</c:v>
                </c:pt>
                <c:pt idx="390572">
                  <c:v>98337.27</c:v>
                </c:pt>
                <c:pt idx="390573">
                  <c:v>104463.98</c:v>
                </c:pt>
                <c:pt idx="390574">
                  <c:v>105065.59</c:v>
                </c:pt>
                <c:pt idx="390575">
                  <c:v>108771.51</c:v>
                </c:pt>
                <c:pt idx="390576">
                  <c:v>109798.93</c:v>
                </c:pt>
                <c:pt idx="390577">
                  <c:v>108726.52</c:v>
                </c:pt>
                <c:pt idx="390578">
                  <c:v>106329.16</c:v>
                </c:pt>
                <c:pt idx="390579">
                  <c:v>107680.91</c:v>
                </c:pt>
                <c:pt idx="390580">
                  <c:v>106074.92</c:v>
                </c:pt>
                <c:pt idx="390581">
                  <c:v>97410.83</c:v>
                </c:pt>
                <c:pt idx="390582">
                  <c:v>93304.4</c:v>
                </c:pt>
                <c:pt idx="390583">
                  <c:v>91593.26</c:v>
                </c:pt>
                <c:pt idx="390584">
                  <c:v>96956.12</c:v>
                </c:pt>
                <c:pt idx="390585">
                  <c:v>97542.45</c:v>
                </c:pt>
                <c:pt idx="390586">
                  <c:v>94011.14</c:v>
                </c:pt>
                <c:pt idx="390587">
                  <c:v>90219.27</c:v>
                </c:pt>
                <c:pt idx="390588">
                  <c:v>1884.63</c:v>
                </c:pt>
                <c:pt idx="390589">
                  <c:v>2133.92</c:v>
                </c:pt>
                <c:pt idx="390590">
                  <c:v>1623.32</c:v>
                </c:pt>
                <c:pt idx="390591">
                  <c:v>1476.38</c:v>
                </c:pt>
                <c:pt idx="390592">
                  <c:v>1606.5</c:v>
                </c:pt>
                <c:pt idx="390593">
                  <c:v>1926.47</c:v>
                </c:pt>
                <c:pt idx="390594">
                  <c:v>1909.87</c:v>
                </c:pt>
                <c:pt idx="390595">
                  <c:v>1951.4</c:v>
                </c:pt>
                <c:pt idx="390596">
                  <c:v>2106.19</c:v>
                </c:pt>
                <c:pt idx="390597">
                  <c:v>2222</c:v>
                </c:pt>
                <c:pt idx="390598">
                  <c:v>2283.33</c:v>
                </c:pt>
                <c:pt idx="390599">
                  <c:v>2067.38</c:v>
                </c:pt>
                <c:pt idx="390600">
                  <c:v>2325.41</c:v>
                </c:pt>
                <c:pt idx="390601">
                  <c:v>2092.86</c:v>
                </c:pt>
                <c:pt idx="390602">
                  <c:v>2408.36</c:v>
                </c:pt>
                <c:pt idx="390603">
                  <c:v>2999.05</c:v>
                </c:pt>
                <c:pt idx="390604">
                  <c:v>3228.08</c:v>
                </c:pt>
                <c:pt idx="390605">
                  <c:v>3858.12</c:v>
                </c:pt>
                <c:pt idx="390606">
                  <c:v>2802.71</c:v>
                </c:pt>
                <c:pt idx="390607">
                  <c:v>3435.97</c:v>
                </c:pt>
                <c:pt idx="390608">
                  <c:v>4036.85</c:v>
                </c:pt>
                <c:pt idx="390609">
                  <c:v>4809.62</c:v>
                </c:pt>
                <c:pt idx="390610">
                  <c:v>3852.22</c:v>
                </c:pt>
                <c:pt idx="390611">
                  <c:v>3759.11</c:v>
                </c:pt>
                <c:pt idx="390612">
                  <c:v>3727.54</c:v>
                </c:pt>
                <c:pt idx="390613">
                  <c:v>3702.62</c:v>
                </c:pt>
                <c:pt idx="390614">
                  <c:v>4046.32</c:v>
                </c:pt>
                <c:pt idx="390615">
                  <c:v>3412.61</c:v>
                </c:pt>
                <c:pt idx="390616">
                  <c:v>3761.32</c:v>
                </c:pt>
                <c:pt idx="390617">
                  <c:v>3091.09</c:v>
                </c:pt>
                <c:pt idx="390618">
                  <c:v>3867.76</c:v>
                </c:pt>
                <c:pt idx="390619">
                  <c:v>3288.71</c:v>
                </c:pt>
                <c:pt idx="390620">
                  <c:v>3144.05</c:v>
                </c:pt>
                <c:pt idx="390621">
                  <c:v>3155.14</c:v>
                </c:pt>
                <c:pt idx="390622">
                  <c:v>2905.89</c:v>
                </c:pt>
                <c:pt idx="390623">
                  <c:v>2950.18</c:v>
                </c:pt>
                <c:pt idx="390624">
                  <c:v>2692.19</c:v>
                </c:pt>
                <c:pt idx="390625">
                  <c:v>2544.84</c:v>
                </c:pt>
                <c:pt idx="390626">
                  <c:v>2241.58</c:v>
                </c:pt>
                <c:pt idx="390627">
                  <c:v>2396.15</c:v>
                </c:pt>
                <c:pt idx="390628">
                  <c:v>1978.22</c:v>
                </c:pt>
                <c:pt idx="390629">
                  <c:v>2292.37</c:v>
                </c:pt>
                <c:pt idx="390630">
                  <c:v>2711.79</c:v>
                </c:pt>
                <c:pt idx="390631">
                  <c:v>2033.72</c:v>
                </c:pt>
                <c:pt idx="390632">
                  <c:v>2237.5500000000002</c:v>
                </c:pt>
                <c:pt idx="390633">
                  <c:v>2416.16</c:v>
                </c:pt>
                <c:pt idx="390634">
                  <c:v>3372.51</c:v>
                </c:pt>
                <c:pt idx="390635">
                  <c:v>2193.4</c:v>
                </c:pt>
                <c:pt idx="390636">
                  <c:v>1671.49</c:v>
                </c:pt>
                <c:pt idx="390637">
                  <c:v>1982.16</c:v>
                </c:pt>
                <c:pt idx="390638">
                  <c:v>2225.59</c:v>
                </c:pt>
                <c:pt idx="390639">
                  <c:v>2320.91</c:v>
                </c:pt>
                <c:pt idx="390640">
                  <c:v>2677.82</c:v>
                </c:pt>
                <c:pt idx="390641">
                  <c:v>2618.2399999999998</c:v>
                </c:pt>
                <c:pt idx="390642">
                  <c:v>2018.09</c:v>
                </c:pt>
                <c:pt idx="390643">
                  <c:v>2124.96</c:v>
                </c:pt>
                <c:pt idx="390644">
                  <c:v>2090.96</c:v>
                </c:pt>
                <c:pt idx="390645">
                  <c:v>2022.3</c:v>
                </c:pt>
                <c:pt idx="390646">
                  <c:v>2080.56</c:v>
                </c:pt>
                <c:pt idx="390647">
                  <c:v>2082.8000000000002</c:v>
                </c:pt>
                <c:pt idx="390648">
                  <c:v>2325.42</c:v>
                </c:pt>
                <c:pt idx="390649">
                  <c:v>2292.96</c:v>
                </c:pt>
                <c:pt idx="390650">
                  <c:v>1891.19</c:v>
                </c:pt>
                <c:pt idx="390651">
                  <c:v>2410.41</c:v>
                </c:pt>
                <c:pt idx="390652">
                  <c:v>2449.2199999999998</c:v>
                </c:pt>
                <c:pt idx="390653">
                  <c:v>2394.67</c:v>
                </c:pt>
                <c:pt idx="390654">
                  <c:v>2426.77</c:v>
                </c:pt>
                <c:pt idx="390655">
                  <c:v>2183.35</c:v>
                </c:pt>
                <c:pt idx="390656">
                  <c:v>2968.4</c:v>
                </c:pt>
                <c:pt idx="390657">
                  <c:v>3137.2</c:v>
                </c:pt>
                <c:pt idx="390658">
                  <c:v>2830.57</c:v>
                </c:pt>
                <c:pt idx="390659">
                  <c:v>3485.7</c:v>
                </c:pt>
                <c:pt idx="390660">
                  <c:v>3119.06</c:v>
                </c:pt>
                <c:pt idx="390661">
                  <c:v>5100.3</c:v>
                </c:pt>
                <c:pt idx="390662">
                  <c:v>3888.34</c:v>
                </c:pt>
                <c:pt idx="390663">
                  <c:v>3353.27</c:v>
                </c:pt>
                <c:pt idx="390664">
                  <c:v>3305.41</c:v>
                </c:pt>
                <c:pt idx="390665">
                  <c:v>3761.36</c:v>
                </c:pt>
                <c:pt idx="390666">
                  <c:v>4166.6899999999996</c:v>
                </c:pt>
                <c:pt idx="390667">
                  <c:v>3617.66</c:v>
                </c:pt>
                <c:pt idx="390668">
                  <c:v>3600.28</c:v>
                </c:pt>
                <c:pt idx="390669">
                  <c:v>3607.68</c:v>
                </c:pt>
                <c:pt idx="390670">
                  <c:v>3900.45</c:v>
                </c:pt>
                <c:pt idx="390671">
                  <c:v>3468.86</c:v>
                </c:pt>
                <c:pt idx="390672">
                  <c:v>2730.14</c:v>
                </c:pt>
                <c:pt idx="390673">
                  <c:v>2905.44</c:v>
                </c:pt>
                <c:pt idx="390674">
                  <c:v>3197.73</c:v>
                </c:pt>
                <c:pt idx="390675">
                  <c:v>2550.5300000000002</c:v>
                </c:pt>
                <c:pt idx="390676">
                  <c:v>2478.64</c:v>
                </c:pt>
                <c:pt idx="390677">
                  <c:v>2637.77</c:v>
                </c:pt>
                <c:pt idx="390678">
                  <c:v>2519.11</c:v>
                </c:pt>
                <c:pt idx="390679">
                  <c:v>2232.84</c:v>
                </c:pt>
                <c:pt idx="390680">
                  <c:v>2162.3200000000002</c:v>
                </c:pt>
                <c:pt idx="390681">
                  <c:v>2463.4499999999998</c:v>
                </c:pt>
                <c:pt idx="390682">
                  <c:v>3019.27</c:v>
                </c:pt>
                <c:pt idx="390683">
                  <c:v>1920.88</c:v>
                </c:pt>
                <c:pt idx="390684">
                  <c:v>1881.27</c:v>
                </c:pt>
                <c:pt idx="390685">
                  <c:v>2310.0700000000002</c:v>
                </c:pt>
                <c:pt idx="390686">
                  <c:v>2741.65</c:v>
                </c:pt>
                <c:pt idx="390687">
                  <c:v>2594.04</c:v>
                </c:pt>
                <c:pt idx="390688">
                  <c:v>2378.1799999999998</c:v>
                </c:pt>
                <c:pt idx="390689">
                  <c:v>2483.83</c:v>
                </c:pt>
                <c:pt idx="390690">
                  <c:v>2543.09</c:v>
                </c:pt>
                <c:pt idx="390691">
                  <c:v>1901.13</c:v>
                </c:pt>
                <c:pt idx="390692">
                  <c:v>2218.96</c:v>
                </c:pt>
                <c:pt idx="390693">
                  <c:v>2177.56</c:v>
                </c:pt>
                <c:pt idx="390694">
                  <c:v>2084.5700000000002</c:v>
                </c:pt>
                <c:pt idx="390695">
                  <c:v>1800.32</c:v>
                </c:pt>
                <c:pt idx="390696">
                  <c:v>2087.8000000000002</c:v>
                </c:pt>
                <c:pt idx="390697">
                  <c:v>2289.6</c:v>
                </c:pt>
                <c:pt idx="390698">
                  <c:v>2435.77</c:v>
                </c:pt>
                <c:pt idx="390699">
                  <c:v>2205.6799999999998</c:v>
                </c:pt>
                <c:pt idx="390700">
                  <c:v>2650.94</c:v>
                </c:pt>
                <c:pt idx="390701">
                  <c:v>2504.1799999999998</c:v>
                </c:pt>
                <c:pt idx="390702">
                  <c:v>2706.88</c:v>
                </c:pt>
                <c:pt idx="390703">
                  <c:v>2638.38</c:v>
                </c:pt>
                <c:pt idx="390704">
                  <c:v>3226.02</c:v>
                </c:pt>
                <c:pt idx="390705">
                  <c:v>3103.69</c:v>
                </c:pt>
                <c:pt idx="390706">
                  <c:v>2518.4499999999998</c:v>
                </c:pt>
                <c:pt idx="390707">
                  <c:v>3050.84</c:v>
                </c:pt>
                <c:pt idx="390708">
                  <c:v>3903.16</c:v>
                </c:pt>
                <c:pt idx="390709">
                  <c:v>4080.89</c:v>
                </c:pt>
                <c:pt idx="390710">
                  <c:v>4002.49</c:v>
                </c:pt>
                <c:pt idx="390711">
                  <c:v>3989.86</c:v>
                </c:pt>
                <c:pt idx="390712">
                  <c:v>4026</c:v>
                </c:pt>
                <c:pt idx="390713">
                  <c:v>4650.68</c:v>
                </c:pt>
                <c:pt idx="390714">
                  <c:v>5300.87</c:v>
                </c:pt>
                <c:pt idx="390715">
                  <c:v>3871.71</c:v>
                </c:pt>
                <c:pt idx="390716">
                  <c:v>4548.4399999999996</c:v>
                </c:pt>
                <c:pt idx="390717">
                  <c:v>4603.3999999999996</c:v>
                </c:pt>
                <c:pt idx="390718">
                  <c:v>3790.93</c:v>
                </c:pt>
                <c:pt idx="390719">
                  <c:v>4288.0600000000004</c:v>
                </c:pt>
                <c:pt idx="390720">
                  <c:v>3693.92</c:v>
                </c:pt>
                <c:pt idx="390721">
                  <c:v>3309.73</c:v>
                </c:pt>
                <c:pt idx="390722">
                  <c:v>3946.57</c:v>
                </c:pt>
                <c:pt idx="390723">
                  <c:v>3923.92</c:v>
                </c:pt>
                <c:pt idx="390724">
                  <c:v>3838.26</c:v>
                </c:pt>
                <c:pt idx="390725">
                  <c:v>2994.05</c:v>
                </c:pt>
                <c:pt idx="390726">
                  <c:v>3446.64</c:v>
                </c:pt>
                <c:pt idx="390727">
                  <c:v>3343.86</c:v>
                </c:pt>
                <c:pt idx="390728">
                  <c:v>3179.82</c:v>
                </c:pt>
                <c:pt idx="390729">
                  <c:v>3062.9</c:v>
                </c:pt>
                <c:pt idx="390730">
                  <c:v>2627.65</c:v>
                </c:pt>
                <c:pt idx="390731">
                  <c:v>16971.72</c:v>
                </c:pt>
                <c:pt idx="390732">
                  <c:v>16033.01</c:v>
                </c:pt>
                <c:pt idx="390733">
                  <c:v>14976.42</c:v>
                </c:pt>
                <c:pt idx="390734">
                  <c:v>14655.99</c:v>
                </c:pt>
                <c:pt idx="390735">
                  <c:v>16117.85</c:v>
                </c:pt>
                <c:pt idx="390736">
                  <c:v>15887.13</c:v>
                </c:pt>
                <c:pt idx="390737">
                  <c:v>15334.73</c:v>
                </c:pt>
                <c:pt idx="390738">
                  <c:v>15430.07</c:v>
                </c:pt>
                <c:pt idx="390739">
                  <c:v>16611.14</c:v>
                </c:pt>
                <c:pt idx="390740">
                  <c:v>15768.79</c:v>
                </c:pt>
                <c:pt idx="390741">
                  <c:v>16113.88</c:v>
                </c:pt>
                <c:pt idx="390742">
                  <c:v>16691.080000000002</c:v>
                </c:pt>
                <c:pt idx="390743">
                  <c:v>16135.28</c:v>
                </c:pt>
                <c:pt idx="390744">
                  <c:v>17812.45</c:v>
                </c:pt>
                <c:pt idx="390745">
                  <c:v>17374.77</c:v>
                </c:pt>
                <c:pt idx="390746">
                  <c:v>17511.099999999999</c:v>
                </c:pt>
                <c:pt idx="390747">
                  <c:v>19795.240000000002</c:v>
                </c:pt>
                <c:pt idx="390748">
                  <c:v>20111.169999999998</c:v>
                </c:pt>
                <c:pt idx="390749">
                  <c:v>19606.52</c:v>
                </c:pt>
                <c:pt idx="390750">
                  <c:v>19861.009999999998</c:v>
                </c:pt>
                <c:pt idx="390751">
                  <c:v>19200.89</c:v>
                </c:pt>
                <c:pt idx="390752">
                  <c:v>22150.2</c:v>
                </c:pt>
                <c:pt idx="390753">
                  <c:v>21207.68</c:v>
                </c:pt>
                <c:pt idx="390754">
                  <c:v>20328.84</c:v>
                </c:pt>
                <c:pt idx="390755">
                  <c:v>20733.580000000002</c:v>
                </c:pt>
                <c:pt idx="390756">
                  <c:v>19552.98</c:v>
                </c:pt>
                <c:pt idx="390757">
                  <c:v>21937.09</c:v>
                </c:pt>
                <c:pt idx="390758">
                  <c:v>20743.900000000001</c:v>
                </c:pt>
                <c:pt idx="390759">
                  <c:v>21185.34</c:v>
                </c:pt>
                <c:pt idx="390760">
                  <c:v>19156.849999999999</c:v>
                </c:pt>
                <c:pt idx="390761">
                  <c:v>22265.37</c:v>
                </c:pt>
                <c:pt idx="390762">
                  <c:v>21503.95</c:v>
                </c:pt>
                <c:pt idx="390763">
                  <c:v>18866.03</c:v>
                </c:pt>
                <c:pt idx="390764">
                  <c:v>18999.32</c:v>
                </c:pt>
                <c:pt idx="390765">
                  <c:v>17938.57</c:v>
                </c:pt>
                <c:pt idx="390766">
                  <c:v>18964.71</c:v>
                </c:pt>
                <c:pt idx="390767">
                  <c:v>20035.55</c:v>
                </c:pt>
                <c:pt idx="390768">
                  <c:v>18436.05</c:v>
                </c:pt>
                <c:pt idx="390769">
                  <c:v>17766.66</c:v>
                </c:pt>
                <c:pt idx="390770">
                  <c:v>18827.23</c:v>
                </c:pt>
                <c:pt idx="390771">
                  <c:v>17963.16</c:v>
                </c:pt>
                <c:pt idx="390772">
                  <c:v>17659.310000000001</c:v>
                </c:pt>
                <c:pt idx="390773">
                  <c:v>17735.61</c:v>
                </c:pt>
                <c:pt idx="390774">
                  <c:v>15780.9</c:v>
                </c:pt>
                <c:pt idx="390775">
                  <c:v>19110.47</c:v>
                </c:pt>
                <c:pt idx="390776">
                  <c:v>18012.47</c:v>
                </c:pt>
                <c:pt idx="390777">
                  <c:v>24752.74</c:v>
                </c:pt>
                <c:pt idx="390778">
                  <c:v>14782.7</c:v>
                </c:pt>
                <c:pt idx="390779">
                  <c:v>18741.61</c:v>
                </c:pt>
                <c:pt idx="390780">
                  <c:v>18295.05</c:v>
                </c:pt>
                <c:pt idx="390781">
                  <c:v>18566.39</c:v>
                </c:pt>
                <c:pt idx="390782">
                  <c:v>16725.37</c:v>
                </c:pt>
                <c:pt idx="390783">
                  <c:v>19723.87</c:v>
                </c:pt>
                <c:pt idx="390784">
                  <c:v>17984.25</c:v>
                </c:pt>
                <c:pt idx="390785">
                  <c:v>17333.650000000001</c:v>
                </c:pt>
                <c:pt idx="390786">
                  <c:v>16822.88</c:v>
                </c:pt>
                <c:pt idx="390787">
                  <c:v>18922.490000000002</c:v>
                </c:pt>
                <c:pt idx="390788">
                  <c:v>18062.88</c:v>
                </c:pt>
                <c:pt idx="390789">
                  <c:v>17817.71</c:v>
                </c:pt>
                <c:pt idx="390790">
                  <c:v>17520.439999999999</c:v>
                </c:pt>
                <c:pt idx="390791">
                  <c:v>18480.8</c:v>
                </c:pt>
                <c:pt idx="390792">
                  <c:v>19537.09</c:v>
                </c:pt>
                <c:pt idx="390793">
                  <c:v>19415.14</c:v>
                </c:pt>
                <c:pt idx="390794">
                  <c:v>19143.41</c:v>
                </c:pt>
                <c:pt idx="390795">
                  <c:v>16602.64</c:v>
                </c:pt>
                <c:pt idx="390796">
                  <c:v>19518.16</c:v>
                </c:pt>
                <c:pt idx="390797">
                  <c:v>19415.240000000002</c:v>
                </c:pt>
                <c:pt idx="390798">
                  <c:v>19634.59</c:v>
                </c:pt>
                <c:pt idx="390799">
                  <c:v>21183.38</c:v>
                </c:pt>
                <c:pt idx="390800">
                  <c:v>21194.61</c:v>
                </c:pt>
                <c:pt idx="390801">
                  <c:v>22257.58</c:v>
                </c:pt>
                <c:pt idx="390802">
                  <c:v>21895.040000000001</c:v>
                </c:pt>
                <c:pt idx="390803">
                  <c:v>20480.25</c:v>
                </c:pt>
                <c:pt idx="390804">
                  <c:v>23755.81</c:v>
                </c:pt>
                <c:pt idx="390805">
                  <c:v>24094.77</c:v>
                </c:pt>
                <c:pt idx="390806">
                  <c:v>21325.91</c:v>
                </c:pt>
                <c:pt idx="390807">
                  <c:v>20863.57</c:v>
                </c:pt>
                <c:pt idx="390808">
                  <c:v>20078.310000000001</c:v>
                </c:pt>
                <c:pt idx="390809">
                  <c:v>22823.77</c:v>
                </c:pt>
                <c:pt idx="390810">
                  <c:v>23346.18</c:v>
                </c:pt>
                <c:pt idx="390811">
                  <c:v>22468.959999999999</c:v>
                </c:pt>
                <c:pt idx="390812">
                  <c:v>22419.3</c:v>
                </c:pt>
                <c:pt idx="390813">
                  <c:v>23332.15</c:v>
                </c:pt>
                <c:pt idx="390814">
                  <c:v>23071.77</c:v>
                </c:pt>
                <c:pt idx="390815">
                  <c:v>19995.09</c:v>
                </c:pt>
                <c:pt idx="390816">
                  <c:v>20010.64</c:v>
                </c:pt>
                <c:pt idx="390817">
                  <c:v>19752.330000000002</c:v>
                </c:pt>
                <c:pt idx="390818">
                  <c:v>21191.5</c:v>
                </c:pt>
                <c:pt idx="390819">
                  <c:v>20807.560000000001</c:v>
                </c:pt>
                <c:pt idx="390820">
                  <c:v>19217.5</c:v>
                </c:pt>
                <c:pt idx="390821">
                  <c:v>18873.490000000002</c:v>
                </c:pt>
                <c:pt idx="390822">
                  <c:v>20531.77</c:v>
                </c:pt>
                <c:pt idx="390823">
                  <c:v>21031.02</c:v>
                </c:pt>
                <c:pt idx="390824">
                  <c:v>18550.38</c:v>
                </c:pt>
                <c:pt idx="390825">
                  <c:v>19824.25</c:v>
                </c:pt>
                <c:pt idx="390826">
                  <c:v>17557.52</c:v>
                </c:pt>
                <c:pt idx="390827">
                  <c:v>22294.28</c:v>
                </c:pt>
                <c:pt idx="390828">
                  <c:v>21592.11</c:v>
                </c:pt>
                <c:pt idx="390829">
                  <c:v>27044.639999999999</c:v>
                </c:pt>
                <c:pt idx="390830">
                  <c:v>16885.8</c:v>
                </c:pt>
                <c:pt idx="390831">
                  <c:v>20474.39</c:v>
                </c:pt>
                <c:pt idx="390832">
                  <c:v>19952.009999999998</c:v>
                </c:pt>
                <c:pt idx="390833">
                  <c:v>17954.12</c:v>
                </c:pt>
                <c:pt idx="390834">
                  <c:v>17684.61</c:v>
                </c:pt>
                <c:pt idx="390835">
                  <c:v>19669.990000000002</c:v>
                </c:pt>
                <c:pt idx="390836">
                  <c:v>18729.72</c:v>
                </c:pt>
                <c:pt idx="390837">
                  <c:v>18847.310000000001</c:v>
                </c:pt>
                <c:pt idx="390838">
                  <c:v>18809.060000000001</c:v>
                </c:pt>
                <c:pt idx="390839">
                  <c:v>18777.490000000002</c:v>
                </c:pt>
                <c:pt idx="390840">
                  <c:v>19449.12</c:v>
                </c:pt>
                <c:pt idx="390841">
                  <c:v>18232.43</c:v>
                </c:pt>
                <c:pt idx="390842">
                  <c:v>17942.28</c:v>
                </c:pt>
                <c:pt idx="390843">
                  <c:v>18128.05</c:v>
                </c:pt>
                <c:pt idx="390844">
                  <c:v>20595.3</c:v>
                </c:pt>
                <c:pt idx="390845">
                  <c:v>19172.7</c:v>
                </c:pt>
                <c:pt idx="390846">
                  <c:v>18775.47</c:v>
                </c:pt>
                <c:pt idx="390847">
                  <c:v>18435.37</c:v>
                </c:pt>
                <c:pt idx="390848">
                  <c:v>20491.16</c:v>
                </c:pt>
                <c:pt idx="390849">
                  <c:v>20365.400000000001</c:v>
                </c:pt>
                <c:pt idx="390850">
                  <c:v>18826.09</c:v>
                </c:pt>
                <c:pt idx="390851">
                  <c:v>22704.32</c:v>
                </c:pt>
                <c:pt idx="390852">
                  <c:v>20922.32</c:v>
                </c:pt>
                <c:pt idx="390853">
                  <c:v>22900.240000000002</c:v>
                </c:pt>
                <c:pt idx="390854">
                  <c:v>21710.51</c:v>
                </c:pt>
                <c:pt idx="390855">
                  <c:v>21935.34</c:v>
                </c:pt>
                <c:pt idx="390856">
                  <c:v>21701.25</c:v>
                </c:pt>
                <c:pt idx="390857">
                  <c:v>24573.57</c:v>
                </c:pt>
                <c:pt idx="390858">
                  <c:v>22454.22</c:v>
                </c:pt>
                <c:pt idx="390859">
                  <c:v>22213.31</c:v>
                </c:pt>
                <c:pt idx="390860">
                  <c:v>21130.58</c:v>
                </c:pt>
                <c:pt idx="390861">
                  <c:v>22955.05</c:v>
                </c:pt>
                <c:pt idx="390862">
                  <c:v>23896.04</c:v>
                </c:pt>
                <c:pt idx="390863">
                  <c:v>23923.86</c:v>
                </c:pt>
                <c:pt idx="390864">
                  <c:v>23337.75</c:v>
                </c:pt>
                <c:pt idx="390865">
                  <c:v>23282.44</c:v>
                </c:pt>
                <c:pt idx="390866">
                  <c:v>24446.79</c:v>
                </c:pt>
                <c:pt idx="390867">
                  <c:v>21555.279999999999</c:v>
                </c:pt>
                <c:pt idx="390868">
                  <c:v>21415.89</c:v>
                </c:pt>
                <c:pt idx="390869">
                  <c:v>21087.37</c:v>
                </c:pt>
                <c:pt idx="390870">
                  <c:v>22585.97</c:v>
                </c:pt>
                <c:pt idx="390871">
                  <c:v>23827.78</c:v>
                </c:pt>
                <c:pt idx="390872">
                  <c:v>20912.240000000002</c:v>
                </c:pt>
                <c:pt idx="390873">
                  <c:v>20661.759999999998</c:v>
                </c:pt>
                <c:pt idx="390874">
                  <c:v>7412.34</c:v>
                </c:pt>
                <c:pt idx="390875">
                  <c:v>9542</c:v>
                </c:pt>
                <c:pt idx="390876">
                  <c:v>8720.25</c:v>
                </c:pt>
                <c:pt idx="390877">
                  <c:v>7089.08</c:v>
                </c:pt>
                <c:pt idx="390878">
                  <c:v>7492.53</c:v>
                </c:pt>
                <c:pt idx="390879">
                  <c:v>7496.42</c:v>
                </c:pt>
                <c:pt idx="390880">
                  <c:v>7316.1</c:v>
                </c:pt>
                <c:pt idx="390881">
                  <c:v>7954.75</c:v>
                </c:pt>
                <c:pt idx="390882">
                  <c:v>9163.5300000000007</c:v>
                </c:pt>
                <c:pt idx="390883">
                  <c:v>9527.1200000000008</c:v>
                </c:pt>
                <c:pt idx="390884">
                  <c:v>7875.84</c:v>
                </c:pt>
                <c:pt idx="390885">
                  <c:v>8063.96</c:v>
                </c:pt>
                <c:pt idx="390886">
                  <c:v>8496.0300000000007</c:v>
                </c:pt>
                <c:pt idx="390887">
                  <c:v>8877.02</c:v>
                </c:pt>
                <c:pt idx="390888">
                  <c:v>9789.52</c:v>
                </c:pt>
                <c:pt idx="390889">
                  <c:v>9225.5400000000009</c:v>
                </c:pt>
                <c:pt idx="390890">
                  <c:v>8984.56</c:v>
                </c:pt>
                <c:pt idx="390891">
                  <c:v>8821.14</c:v>
                </c:pt>
                <c:pt idx="390892">
                  <c:v>8436.49</c:v>
                </c:pt>
                <c:pt idx="390893">
                  <c:v>8625.8700000000008</c:v>
                </c:pt>
                <c:pt idx="390894">
                  <c:v>9328.68</c:v>
                </c:pt>
                <c:pt idx="390895">
                  <c:v>9815.9</c:v>
                </c:pt>
                <c:pt idx="390896">
                  <c:v>9504.8700000000008</c:v>
                </c:pt>
                <c:pt idx="390897">
                  <c:v>8743.76</c:v>
                </c:pt>
                <c:pt idx="390898">
                  <c:v>9289.08</c:v>
                </c:pt>
                <c:pt idx="390899">
                  <c:v>8938.9500000000007</c:v>
                </c:pt>
                <c:pt idx="390900">
                  <c:v>9350.09</c:v>
                </c:pt>
                <c:pt idx="390901">
                  <c:v>9307.52</c:v>
                </c:pt>
                <c:pt idx="390902">
                  <c:v>8677.5400000000009</c:v>
                </c:pt>
                <c:pt idx="390903">
                  <c:v>8160.03</c:v>
                </c:pt>
                <c:pt idx="390904">
                  <c:v>9022.5499999999993</c:v>
                </c:pt>
                <c:pt idx="390905">
                  <c:v>8837.3700000000008</c:v>
                </c:pt>
                <c:pt idx="390906">
                  <c:v>8205.7000000000007</c:v>
                </c:pt>
                <c:pt idx="390907">
                  <c:v>9049.48</c:v>
                </c:pt>
                <c:pt idx="390908">
                  <c:v>8637.0400000000009</c:v>
                </c:pt>
                <c:pt idx="390909">
                  <c:v>9454.35</c:v>
                </c:pt>
                <c:pt idx="390910">
                  <c:v>9280.06</c:v>
                </c:pt>
                <c:pt idx="390911">
                  <c:v>9660.75</c:v>
                </c:pt>
                <c:pt idx="390912">
                  <c:v>10865.77</c:v>
                </c:pt>
                <c:pt idx="390913">
                  <c:v>8672.76</c:v>
                </c:pt>
                <c:pt idx="390914">
                  <c:v>9302.85</c:v>
                </c:pt>
                <c:pt idx="390915">
                  <c:v>8969.1200000000008</c:v>
                </c:pt>
                <c:pt idx="390916">
                  <c:v>14367.04</c:v>
                </c:pt>
                <c:pt idx="390917">
                  <c:v>8384.94</c:v>
                </c:pt>
                <c:pt idx="390918">
                  <c:v>11461.18</c:v>
                </c:pt>
                <c:pt idx="390919">
                  <c:v>12470.87</c:v>
                </c:pt>
                <c:pt idx="390920">
                  <c:v>16134.8</c:v>
                </c:pt>
                <c:pt idx="390921">
                  <c:v>6938.65</c:v>
                </c:pt>
                <c:pt idx="390922">
                  <c:v>7424.86</c:v>
                </c:pt>
                <c:pt idx="390923">
                  <c:v>8258.1</c:v>
                </c:pt>
                <c:pt idx="390924">
                  <c:v>8481.2800000000007</c:v>
                </c:pt>
                <c:pt idx="390925">
                  <c:v>7716.62</c:v>
                </c:pt>
                <c:pt idx="390926">
                  <c:v>8808.08</c:v>
                </c:pt>
                <c:pt idx="390927">
                  <c:v>10589.36</c:v>
                </c:pt>
                <c:pt idx="390928">
                  <c:v>10611.16</c:v>
                </c:pt>
                <c:pt idx="390929">
                  <c:v>8251.4</c:v>
                </c:pt>
                <c:pt idx="390930">
                  <c:v>8864.77</c:v>
                </c:pt>
                <c:pt idx="390931">
                  <c:v>9568.32</c:v>
                </c:pt>
                <c:pt idx="390932">
                  <c:v>8331.64</c:v>
                </c:pt>
                <c:pt idx="390933">
                  <c:v>8974.2800000000007</c:v>
                </c:pt>
                <c:pt idx="390934">
                  <c:v>9824.9699999999993</c:v>
                </c:pt>
                <c:pt idx="390935">
                  <c:v>8930.5400000000009</c:v>
                </c:pt>
                <c:pt idx="390936">
                  <c:v>9130.5300000000007</c:v>
                </c:pt>
                <c:pt idx="390937">
                  <c:v>10027.299999999999</c:v>
                </c:pt>
                <c:pt idx="390938">
                  <c:v>11506.08</c:v>
                </c:pt>
                <c:pt idx="390939">
                  <c:v>9435.5300000000007</c:v>
                </c:pt>
                <c:pt idx="390940">
                  <c:v>10345.42</c:v>
                </c:pt>
                <c:pt idx="390941">
                  <c:v>10284.89</c:v>
                </c:pt>
                <c:pt idx="390942">
                  <c:v>11133.54</c:v>
                </c:pt>
                <c:pt idx="390943">
                  <c:v>8928.58</c:v>
                </c:pt>
                <c:pt idx="390944">
                  <c:v>9014.52</c:v>
                </c:pt>
                <c:pt idx="390945">
                  <c:v>8822.6299999999992</c:v>
                </c:pt>
                <c:pt idx="390946">
                  <c:v>9200.92</c:v>
                </c:pt>
                <c:pt idx="390947">
                  <c:v>10012.92</c:v>
                </c:pt>
                <c:pt idx="390948">
                  <c:v>10539.05</c:v>
                </c:pt>
                <c:pt idx="390949">
                  <c:v>9178.0300000000007</c:v>
                </c:pt>
                <c:pt idx="390950">
                  <c:v>9140.58</c:v>
                </c:pt>
                <c:pt idx="390951">
                  <c:v>8870.19</c:v>
                </c:pt>
                <c:pt idx="390952">
                  <c:v>9007.91</c:v>
                </c:pt>
                <c:pt idx="390953">
                  <c:v>9396.6299999999992</c:v>
                </c:pt>
                <c:pt idx="390954">
                  <c:v>8943.82</c:v>
                </c:pt>
                <c:pt idx="390955">
                  <c:v>8080.99</c:v>
                </c:pt>
                <c:pt idx="390956">
                  <c:v>9070.5400000000009</c:v>
                </c:pt>
                <c:pt idx="390957">
                  <c:v>9624.75</c:v>
                </c:pt>
                <c:pt idx="390958">
                  <c:v>9073.5</c:v>
                </c:pt>
                <c:pt idx="390959">
                  <c:v>8610.33</c:v>
                </c:pt>
                <c:pt idx="390960">
                  <c:v>8933.31</c:v>
                </c:pt>
                <c:pt idx="390961">
                  <c:v>9416.4</c:v>
                </c:pt>
                <c:pt idx="390962">
                  <c:v>9789.99</c:v>
                </c:pt>
                <c:pt idx="390963">
                  <c:v>9552.2099999999991</c:v>
                </c:pt>
                <c:pt idx="390964">
                  <c:v>10171.93</c:v>
                </c:pt>
                <c:pt idx="390965">
                  <c:v>10276.799999999999</c:v>
                </c:pt>
                <c:pt idx="390966">
                  <c:v>8918.42</c:v>
                </c:pt>
                <c:pt idx="390967">
                  <c:v>9654.02</c:v>
                </c:pt>
                <c:pt idx="390968">
                  <c:v>13509.97</c:v>
                </c:pt>
                <c:pt idx="390969">
                  <c:v>8009.2</c:v>
                </c:pt>
                <c:pt idx="390970">
                  <c:v>9811.1200000000008</c:v>
                </c:pt>
                <c:pt idx="390971">
                  <c:v>11395.91</c:v>
                </c:pt>
                <c:pt idx="390972">
                  <c:v>15082.84</c:v>
                </c:pt>
                <c:pt idx="390973">
                  <c:v>8918.01</c:v>
                </c:pt>
                <c:pt idx="390974">
                  <c:v>7268.55</c:v>
                </c:pt>
                <c:pt idx="390975">
                  <c:v>8240.9699999999993</c:v>
                </c:pt>
                <c:pt idx="390976">
                  <c:v>8361.98</c:v>
                </c:pt>
                <c:pt idx="390977">
                  <c:v>7769.94</c:v>
                </c:pt>
                <c:pt idx="390978">
                  <c:v>8186.39</c:v>
                </c:pt>
                <c:pt idx="390979">
                  <c:v>9216.57</c:v>
                </c:pt>
                <c:pt idx="390980">
                  <c:v>10278.219999999999</c:v>
                </c:pt>
                <c:pt idx="390981">
                  <c:v>7913.13</c:v>
                </c:pt>
                <c:pt idx="390982">
                  <c:v>7810.01</c:v>
                </c:pt>
                <c:pt idx="390983">
                  <c:v>8364.7099999999991</c:v>
                </c:pt>
                <c:pt idx="390984">
                  <c:v>7822.68</c:v>
                </c:pt>
                <c:pt idx="390985">
                  <c:v>8004.11</c:v>
                </c:pt>
                <c:pt idx="390986">
                  <c:v>8389.2900000000009</c:v>
                </c:pt>
                <c:pt idx="390987">
                  <c:v>9660.31</c:v>
                </c:pt>
                <c:pt idx="390988">
                  <c:v>9404.02</c:v>
                </c:pt>
                <c:pt idx="390989">
                  <c:v>8024.69</c:v>
                </c:pt>
                <c:pt idx="390990">
                  <c:v>8036.18</c:v>
                </c:pt>
                <c:pt idx="390991">
                  <c:v>8828.06</c:v>
                </c:pt>
                <c:pt idx="390992">
                  <c:v>10053.219999999999</c:v>
                </c:pt>
                <c:pt idx="390993">
                  <c:v>10622.69</c:v>
                </c:pt>
                <c:pt idx="390994">
                  <c:v>10641.62</c:v>
                </c:pt>
                <c:pt idx="390995">
                  <c:v>10433</c:v>
                </c:pt>
                <c:pt idx="390996">
                  <c:v>9457.39</c:v>
                </c:pt>
                <c:pt idx="390997">
                  <c:v>9675.61</c:v>
                </c:pt>
                <c:pt idx="390998">
                  <c:v>9909.4599999999991</c:v>
                </c:pt>
                <c:pt idx="390999">
                  <c:v>9761.32</c:v>
                </c:pt>
                <c:pt idx="391000">
                  <c:v>10667.15</c:v>
                </c:pt>
                <c:pt idx="391001">
                  <c:v>9216.1</c:v>
                </c:pt>
                <c:pt idx="391002">
                  <c:v>9074.5</c:v>
                </c:pt>
                <c:pt idx="391003">
                  <c:v>9670.33</c:v>
                </c:pt>
                <c:pt idx="391004">
                  <c:v>9579.25</c:v>
                </c:pt>
                <c:pt idx="391005">
                  <c:v>10077.23</c:v>
                </c:pt>
                <c:pt idx="391006">
                  <c:v>9802</c:v>
                </c:pt>
                <c:pt idx="391007">
                  <c:v>9822.4500000000007</c:v>
                </c:pt>
                <c:pt idx="391008">
                  <c:v>9361.9</c:v>
                </c:pt>
                <c:pt idx="391009">
                  <c:v>10520.72</c:v>
                </c:pt>
                <c:pt idx="391010">
                  <c:v>10185.86</c:v>
                </c:pt>
                <c:pt idx="391011">
                  <c:v>10188.450000000001</c:v>
                </c:pt>
                <c:pt idx="391012">
                  <c:v>10473.85</c:v>
                </c:pt>
                <c:pt idx="391013">
                  <c:v>10655.01</c:v>
                </c:pt>
                <c:pt idx="391014">
                  <c:v>11235.72</c:v>
                </c:pt>
                <c:pt idx="391015">
                  <c:v>11049.03</c:v>
                </c:pt>
                <c:pt idx="391016">
                  <c:v>11218.87</c:v>
                </c:pt>
                <c:pt idx="391017">
                  <c:v>470</c:v>
                </c:pt>
                <c:pt idx="391018">
                  <c:v>80</c:v>
                </c:pt>
                <c:pt idx="391019">
                  <c:v>45</c:v>
                </c:pt>
                <c:pt idx="391020">
                  <c:v>25</c:v>
                </c:pt>
                <c:pt idx="391021">
                  <c:v>100</c:v>
                </c:pt>
                <c:pt idx="391022">
                  <c:v>590</c:v>
                </c:pt>
                <c:pt idx="391023">
                  <c:v>110</c:v>
                </c:pt>
                <c:pt idx="391024">
                  <c:v>20</c:v>
                </c:pt>
                <c:pt idx="391025">
                  <c:v>100</c:v>
                </c:pt>
                <c:pt idx="391026">
                  <c:v>150</c:v>
                </c:pt>
                <c:pt idx="391027">
                  <c:v>2354.48</c:v>
                </c:pt>
                <c:pt idx="391028">
                  <c:v>773.53</c:v>
                </c:pt>
                <c:pt idx="391029">
                  <c:v>3280</c:v>
                </c:pt>
                <c:pt idx="391030">
                  <c:v>3000</c:v>
                </c:pt>
                <c:pt idx="391031">
                  <c:v>1125</c:v>
                </c:pt>
                <c:pt idx="391032">
                  <c:v>355</c:v>
                </c:pt>
                <c:pt idx="391033">
                  <c:v>2855</c:v>
                </c:pt>
                <c:pt idx="391034">
                  <c:v>1050</c:v>
                </c:pt>
                <c:pt idx="391035">
                  <c:v>30</c:v>
                </c:pt>
                <c:pt idx="391036">
                  <c:v>50</c:v>
                </c:pt>
                <c:pt idx="391037">
                  <c:v>120</c:v>
                </c:pt>
                <c:pt idx="391038">
                  <c:v>480</c:v>
                </c:pt>
                <c:pt idx="391039">
                  <c:v>100</c:v>
                </c:pt>
                <c:pt idx="391040">
                  <c:v>32.43</c:v>
                </c:pt>
                <c:pt idx="391041">
                  <c:v>29.88</c:v>
                </c:pt>
                <c:pt idx="391042">
                  <c:v>70</c:v>
                </c:pt>
                <c:pt idx="391043">
                  <c:v>235</c:v>
                </c:pt>
                <c:pt idx="391044">
                  <c:v>35</c:v>
                </c:pt>
                <c:pt idx="391045">
                  <c:v>0.08</c:v>
                </c:pt>
                <c:pt idx="391046">
                  <c:v>30.05</c:v>
                </c:pt>
                <c:pt idx="391047">
                  <c:v>59.9</c:v>
                </c:pt>
                <c:pt idx="391048">
                  <c:v>0.08</c:v>
                </c:pt>
                <c:pt idx="391049">
                  <c:v>20.079999999999998</c:v>
                </c:pt>
                <c:pt idx="391050">
                  <c:v>0.01</c:v>
                </c:pt>
                <c:pt idx="391051">
                  <c:v>0.08</c:v>
                </c:pt>
                <c:pt idx="391052">
                  <c:v>30.04</c:v>
                </c:pt>
                <c:pt idx="391053">
                  <c:v>59.94</c:v>
                </c:pt>
                <c:pt idx="391054">
                  <c:v>20.12</c:v>
                </c:pt>
                <c:pt idx="391055">
                  <c:v>0.1</c:v>
                </c:pt>
                <c:pt idx="391056">
                  <c:v>0.08</c:v>
                </c:pt>
                <c:pt idx="391057">
                  <c:v>934.88</c:v>
                </c:pt>
                <c:pt idx="391058">
                  <c:v>230.03</c:v>
                </c:pt>
                <c:pt idx="391059">
                  <c:v>29.88</c:v>
                </c:pt>
                <c:pt idx="391060">
                  <c:v>10425.77</c:v>
                </c:pt>
                <c:pt idx="391061">
                  <c:v>15725.68</c:v>
                </c:pt>
                <c:pt idx="391062">
                  <c:v>13300.99</c:v>
                </c:pt>
                <c:pt idx="391063">
                  <c:v>9303.34</c:v>
                </c:pt>
                <c:pt idx="391064">
                  <c:v>10244.26</c:v>
                </c:pt>
                <c:pt idx="391065">
                  <c:v>10982.32</c:v>
                </c:pt>
                <c:pt idx="391066">
                  <c:v>10521.52</c:v>
                </c:pt>
                <c:pt idx="391067">
                  <c:v>10681.01</c:v>
                </c:pt>
                <c:pt idx="391068">
                  <c:v>15799.22</c:v>
                </c:pt>
                <c:pt idx="391069">
                  <c:v>16035.28</c:v>
                </c:pt>
                <c:pt idx="391070">
                  <c:v>9189.2900000000009</c:v>
                </c:pt>
                <c:pt idx="391071">
                  <c:v>10061.459999999999</c:v>
                </c:pt>
                <c:pt idx="391072">
                  <c:v>9214.91</c:v>
                </c:pt>
                <c:pt idx="391073">
                  <c:v>10554</c:v>
                </c:pt>
                <c:pt idx="391074">
                  <c:v>9728.5400000000009</c:v>
                </c:pt>
                <c:pt idx="391075">
                  <c:v>9206.5300000000007</c:v>
                </c:pt>
                <c:pt idx="391076">
                  <c:v>9150.9</c:v>
                </c:pt>
                <c:pt idx="391077">
                  <c:v>9806.9</c:v>
                </c:pt>
                <c:pt idx="391078">
                  <c:v>10160.469999999999</c:v>
                </c:pt>
                <c:pt idx="391079">
                  <c:v>8796.85</c:v>
                </c:pt>
                <c:pt idx="391080">
                  <c:v>8346.42</c:v>
                </c:pt>
                <c:pt idx="391081">
                  <c:v>8885.07</c:v>
                </c:pt>
                <c:pt idx="391082">
                  <c:v>9448.92</c:v>
                </c:pt>
                <c:pt idx="391083">
                  <c:v>9501.84</c:v>
                </c:pt>
                <c:pt idx="391084">
                  <c:v>8459.15</c:v>
                </c:pt>
                <c:pt idx="391085">
                  <c:v>8544.7199999999993</c:v>
                </c:pt>
                <c:pt idx="391086">
                  <c:v>8706.4699999999993</c:v>
                </c:pt>
                <c:pt idx="391087">
                  <c:v>9161.0300000000007</c:v>
                </c:pt>
                <c:pt idx="391088">
                  <c:v>8035.41</c:v>
                </c:pt>
                <c:pt idx="391089">
                  <c:v>8176.96</c:v>
                </c:pt>
                <c:pt idx="391090">
                  <c:v>9835.4699999999993</c:v>
                </c:pt>
                <c:pt idx="391091">
                  <c:v>10176.620000000001</c:v>
                </c:pt>
                <c:pt idx="391092">
                  <c:v>9676.9</c:v>
                </c:pt>
                <c:pt idx="391093">
                  <c:v>8993.17</c:v>
                </c:pt>
                <c:pt idx="391094">
                  <c:v>9523.34</c:v>
                </c:pt>
                <c:pt idx="391095">
                  <c:v>11803.4</c:v>
                </c:pt>
                <c:pt idx="391096">
                  <c:v>11690.71</c:v>
                </c:pt>
                <c:pt idx="391097">
                  <c:v>11919.95</c:v>
                </c:pt>
                <c:pt idx="391098">
                  <c:v>14631.5</c:v>
                </c:pt>
                <c:pt idx="391099">
                  <c:v>17877.39</c:v>
                </c:pt>
                <c:pt idx="391100">
                  <c:v>8752.93</c:v>
                </c:pt>
                <c:pt idx="391101">
                  <c:v>8636.33</c:v>
                </c:pt>
                <c:pt idx="391102">
                  <c:v>9144.0300000000007</c:v>
                </c:pt>
                <c:pt idx="391103">
                  <c:v>9431.6</c:v>
                </c:pt>
                <c:pt idx="391104">
                  <c:v>12638.49</c:v>
                </c:pt>
                <c:pt idx="391105">
                  <c:v>12420.47</c:v>
                </c:pt>
                <c:pt idx="391106">
                  <c:v>12785.82</c:v>
                </c:pt>
                <c:pt idx="391107">
                  <c:v>7269.13</c:v>
                </c:pt>
                <c:pt idx="391108">
                  <c:v>8836</c:v>
                </c:pt>
                <c:pt idx="391109">
                  <c:v>9574.86</c:v>
                </c:pt>
                <c:pt idx="391110">
                  <c:v>9650.2199999999993</c:v>
                </c:pt>
                <c:pt idx="391111">
                  <c:v>8429.44</c:v>
                </c:pt>
                <c:pt idx="391112">
                  <c:v>10674.88</c:v>
                </c:pt>
                <c:pt idx="391113">
                  <c:v>13437.56</c:v>
                </c:pt>
                <c:pt idx="391114">
                  <c:v>14225.85</c:v>
                </c:pt>
                <c:pt idx="391115">
                  <c:v>9109.41</c:v>
                </c:pt>
                <c:pt idx="391116">
                  <c:v>9319.25</c:v>
                </c:pt>
                <c:pt idx="391117">
                  <c:v>9261.2099999999991</c:v>
                </c:pt>
                <c:pt idx="391118">
                  <c:v>9568.66</c:v>
                </c:pt>
                <c:pt idx="391119">
                  <c:v>9561.2000000000007</c:v>
                </c:pt>
                <c:pt idx="391120">
                  <c:v>9304.0300000000007</c:v>
                </c:pt>
                <c:pt idx="391121">
                  <c:v>11763.04</c:v>
                </c:pt>
                <c:pt idx="391122">
                  <c:v>13234.04</c:v>
                </c:pt>
                <c:pt idx="391123">
                  <c:v>16885.84</c:v>
                </c:pt>
                <c:pt idx="391124">
                  <c:v>15939.08</c:v>
                </c:pt>
                <c:pt idx="391125">
                  <c:v>9464.17</c:v>
                </c:pt>
                <c:pt idx="391126">
                  <c:v>9631.49</c:v>
                </c:pt>
                <c:pt idx="391127">
                  <c:v>8770.25</c:v>
                </c:pt>
                <c:pt idx="391128">
                  <c:v>9021.0499999999993</c:v>
                </c:pt>
                <c:pt idx="391129">
                  <c:v>9004.52</c:v>
                </c:pt>
                <c:pt idx="391130">
                  <c:v>9408.68</c:v>
                </c:pt>
                <c:pt idx="391131">
                  <c:v>8472.14</c:v>
                </c:pt>
                <c:pt idx="391132">
                  <c:v>8533.2900000000009</c:v>
                </c:pt>
                <c:pt idx="391133">
                  <c:v>7998.18</c:v>
                </c:pt>
                <c:pt idx="391134">
                  <c:v>9210.18</c:v>
                </c:pt>
                <c:pt idx="391135">
                  <c:v>8897.68</c:v>
                </c:pt>
                <c:pt idx="391136">
                  <c:v>8605.74</c:v>
                </c:pt>
                <c:pt idx="391137">
                  <c:v>8083.07</c:v>
                </c:pt>
                <c:pt idx="391138">
                  <c:v>8695.1</c:v>
                </c:pt>
                <c:pt idx="391139">
                  <c:v>9079.1200000000008</c:v>
                </c:pt>
                <c:pt idx="391140">
                  <c:v>8426.0400000000009</c:v>
                </c:pt>
                <c:pt idx="391141">
                  <c:v>8129.51</c:v>
                </c:pt>
                <c:pt idx="391142">
                  <c:v>8931.17</c:v>
                </c:pt>
                <c:pt idx="391143">
                  <c:v>8924.66</c:v>
                </c:pt>
                <c:pt idx="391144">
                  <c:v>9576.58</c:v>
                </c:pt>
                <c:pt idx="391145">
                  <c:v>9895.2199999999993</c:v>
                </c:pt>
                <c:pt idx="391146">
                  <c:v>8970.07</c:v>
                </c:pt>
                <c:pt idx="391147">
                  <c:v>11803.51</c:v>
                </c:pt>
                <c:pt idx="391148">
                  <c:v>11979.27</c:v>
                </c:pt>
                <c:pt idx="391149">
                  <c:v>10826.88</c:v>
                </c:pt>
                <c:pt idx="391150">
                  <c:v>13620.98</c:v>
                </c:pt>
                <c:pt idx="391151">
                  <c:v>20988.959999999999</c:v>
                </c:pt>
                <c:pt idx="391152">
                  <c:v>9975.7000000000007</c:v>
                </c:pt>
                <c:pt idx="391153">
                  <c:v>9909.5</c:v>
                </c:pt>
                <c:pt idx="391154">
                  <c:v>9105.65</c:v>
                </c:pt>
                <c:pt idx="391155">
                  <c:v>9767.9699999999993</c:v>
                </c:pt>
                <c:pt idx="391156">
                  <c:v>11647.8</c:v>
                </c:pt>
                <c:pt idx="391157">
                  <c:v>13832.72</c:v>
                </c:pt>
                <c:pt idx="391158">
                  <c:v>14135.12</c:v>
                </c:pt>
                <c:pt idx="391159">
                  <c:v>8980.6200000000008</c:v>
                </c:pt>
                <c:pt idx="391160">
                  <c:v>8636.25</c:v>
                </c:pt>
                <c:pt idx="391161">
                  <c:v>9949.19</c:v>
                </c:pt>
                <c:pt idx="391162">
                  <c:v>9825.61</c:v>
                </c:pt>
                <c:pt idx="391163">
                  <c:v>9357.2000000000007</c:v>
                </c:pt>
                <c:pt idx="391164">
                  <c:v>9810.83</c:v>
                </c:pt>
                <c:pt idx="391165">
                  <c:v>11602.44</c:v>
                </c:pt>
                <c:pt idx="391166">
                  <c:v>17174.63</c:v>
                </c:pt>
                <c:pt idx="391167">
                  <c:v>9474.35</c:v>
                </c:pt>
                <c:pt idx="391168">
                  <c:v>10021.73</c:v>
                </c:pt>
                <c:pt idx="391169">
                  <c:v>10586.43</c:v>
                </c:pt>
                <c:pt idx="391170">
                  <c:v>11742.96</c:v>
                </c:pt>
                <c:pt idx="391171">
                  <c:v>10930.72</c:v>
                </c:pt>
                <c:pt idx="391172">
                  <c:v>10748.33</c:v>
                </c:pt>
                <c:pt idx="391173">
                  <c:v>17119.900000000001</c:v>
                </c:pt>
                <c:pt idx="391174">
                  <c:v>14916.18</c:v>
                </c:pt>
                <c:pt idx="391175">
                  <c:v>9012.02</c:v>
                </c:pt>
                <c:pt idx="391176">
                  <c:v>8863.82</c:v>
                </c:pt>
                <c:pt idx="391177">
                  <c:v>9582.8799999999992</c:v>
                </c:pt>
                <c:pt idx="391178">
                  <c:v>9388.3799999999992</c:v>
                </c:pt>
                <c:pt idx="391179">
                  <c:v>9548.24</c:v>
                </c:pt>
                <c:pt idx="391180">
                  <c:v>8276.2800000000007</c:v>
                </c:pt>
                <c:pt idx="391181">
                  <c:v>8240.8799999999992</c:v>
                </c:pt>
                <c:pt idx="391182">
                  <c:v>8925.0400000000009</c:v>
                </c:pt>
                <c:pt idx="391183">
                  <c:v>9531.67</c:v>
                </c:pt>
                <c:pt idx="391184">
                  <c:v>8999.69</c:v>
                </c:pt>
                <c:pt idx="391185">
                  <c:v>8875.43</c:v>
                </c:pt>
                <c:pt idx="391186">
                  <c:v>9046.56</c:v>
                </c:pt>
                <c:pt idx="391187">
                  <c:v>9397.43</c:v>
                </c:pt>
                <c:pt idx="391188">
                  <c:v>8900.5</c:v>
                </c:pt>
                <c:pt idx="391189">
                  <c:v>8940.9</c:v>
                </c:pt>
                <c:pt idx="391190">
                  <c:v>9069.18</c:v>
                </c:pt>
                <c:pt idx="391191">
                  <c:v>8125.56</c:v>
                </c:pt>
                <c:pt idx="391192">
                  <c:v>9131.0400000000009</c:v>
                </c:pt>
                <c:pt idx="391193">
                  <c:v>8481.4500000000007</c:v>
                </c:pt>
                <c:pt idx="391194">
                  <c:v>8747.73</c:v>
                </c:pt>
                <c:pt idx="391195">
                  <c:v>9964.65</c:v>
                </c:pt>
                <c:pt idx="391196">
                  <c:v>10441.14</c:v>
                </c:pt>
                <c:pt idx="391197">
                  <c:v>9967.5400000000009</c:v>
                </c:pt>
                <c:pt idx="391198">
                  <c:v>10427.25</c:v>
                </c:pt>
                <c:pt idx="391199">
                  <c:v>10940.89</c:v>
                </c:pt>
                <c:pt idx="391200">
                  <c:v>12051.35</c:v>
                </c:pt>
                <c:pt idx="391201">
                  <c:v>11195.14</c:v>
                </c:pt>
                <c:pt idx="391202">
                  <c:v>13237.19</c:v>
                </c:pt>
                <c:pt idx="391203">
                  <c:v>14983.84</c:v>
                </c:pt>
                <c:pt idx="391204">
                  <c:v>14330.3</c:v>
                </c:pt>
                <c:pt idx="391205">
                  <c:v>15024.7</c:v>
                </c:pt>
                <c:pt idx="391206">
                  <c:v>14988.04</c:v>
                </c:pt>
                <c:pt idx="391207">
                  <c:v>15018.05</c:v>
                </c:pt>
                <c:pt idx="391208">
                  <c:v>15049.29</c:v>
                </c:pt>
                <c:pt idx="391209">
                  <c:v>15077.36</c:v>
                </c:pt>
                <c:pt idx="391210">
                  <c:v>14399.5</c:v>
                </c:pt>
                <c:pt idx="391211">
                  <c:v>14696.08</c:v>
                </c:pt>
                <c:pt idx="391212">
                  <c:v>15463.78</c:v>
                </c:pt>
                <c:pt idx="391213">
                  <c:v>16086.97</c:v>
                </c:pt>
                <c:pt idx="391214">
                  <c:v>14035.8</c:v>
                </c:pt>
                <c:pt idx="391215">
                  <c:v>15112.87</c:v>
                </c:pt>
                <c:pt idx="391216">
                  <c:v>15962.69</c:v>
                </c:pt>
                <c:pt idx="391217">
                  <c:v>15202.5</c:v>
                </c:pt>
                <c:pt idx="391218">
                  <c:v>16892.419999999998</c:v>
                </c:pt>
                <c:pt idx="391219">
                  <c:v>16121.68</c:v>
                </c:pt>
                <c:pt idx="391220">
                  <c:v>15893.6</c:v>
                </c:pt>
                <c:pt idx="391221">
                  <c:v>16339.89</c:v>
                </c:pt>
                <c:pt idx="391222">
                  <c:v>15341.07</c:v>
                </c:pt>
                <c:pt idx="391223">
                  <c:v>14790.5</c:v>
                </c:pt>
                <c:pt idx="391224">
                  <c:v>15373.85</c:v>
                </c:pt>
                <c:pt idx="391225">
                  <c:v>15299.61</c:v>
                </c:pt>
                <c:pt idx="391226">
                  <c:v>16049.3</c:v>
                </c:pt>
                <c:pt idx="391227">
                  <c:v>15230.12</c:v>
                </c:pt>
                <c:pt idx="391228">
                  <c:v>13998.46</c:v>
                </c:pt>
                <c:pt idx="391229">
                  <c:v>16411.05</c:v>
                </c:pt>
                <c:pt idx="391230">
                  <c:v>15959.9</c:v>
                </c:pt>
                <c:pt idx="391231">
                  <c:v>14156.07</c:v>
                </c:pt>
                <c:pt idx="391232">
                  <c:v>14764.55</c:v>
                </c:pt>
                <c:pt idx="391233">
                  <c:v>15662.26</c:v>
                </c:pt>
                <c:pt idx="391234">
                  <c:v>16899.009999999998</c:v>
                </c:pt>
                <c:pt idx="391235">
                  <c:v>15068.83</c:v>
                </c:pt>
                <c:pt idx="391236">
                  <c:v>15988.76</c:v>
                </c:pt>
                <c:pt idx="391237">
                  <c:v>14850.99</c:v>
                </c:pt>
                <c:pt idx="391238">
                  <c:v>16209.44</c:v>
                </c:pt>
                <c:pt idx="391239">
                  <c:v>14733.81</c:v>
                </c:pt>
                <c:pt idx="391240">
                  <c:v>15211.72</c:v>
                </c:pt>
                <c:pt idx="391241">
                  <c:v>14450.45</c:v>
                </c:pt>
                <c:pt idx="391242">
                  <c:v>16282.08</c:v>
                </c:pt>
                <c:pt idx="391243">
                  <c:v>15926.61</c:v>
                </c:pt>
                <c:pt idx="391244">
                  <c:v>14648.66</c:v>
                </c:pt>
                <c:pt idx="391245">
                  <c:v>14611.57</c:v>
                </c:pt>
                <c:pt idx="391246">
                  <c:v>14439.06</c:v>
                </c:pt>
                <c:pt idx="391247">
                  <c:v>14192.8</c:v>
                </c:pt>
                <c:pt idx="391248">
                  <c:v>14261.4</c:v>
                </c:pt>
                <c:pt idx="391249">
                  <c:v>15129.66</c:v>
                </c:pt>
                <c:pt idx="391250">
                  <c:v>12160.44</c:v>
                </c:pt>
                <c:pt idx="391251">
                  <c:v>15108.85</c:v>
                </c:pt>
                <c:pt idx="391252">
                  <c:v>15889.53</c:v>
                </c:pt>
                <c:pt idx="391253">
                  <c:v>15501.92</c:v>
                </c:pt>
                <c:pt idx="391254">
                  <c:v>15228.23</c:v>
                </c:pt>
                <c:pt idx="391255">
                  <c:v>16781.66</c:v>
                </c:pt>
                <c:pt idx="391256">
                  <c:v>16502.91</c:v>
                </c:pt>
                <c:pt idx="391257">
                  <c:v>16754.09</c:v>
                </c:pt>
                <c:pt idx="391258">
                  <c:v>16763.16</c:v>
                </c:pt>
                <c:pt idx="391259">
                  <c:v>16671.509999999998</c:v>
                </c:pt>
                <c:pt idx="391260">
                  <c:v>16152.55</c:v>
                </c:pt>
                <c:pt idx="391261">
                  <c:v>15567.19</c:v>
                </c:pt>
                <c:pt idx="391262">
                  <c:v>16184.82</c:v>
                </c:pt>
                <c:pt idx="391263">
                  <c:v>16014.44</c:v>
                </c:pt>
                <c:pt idx="391264">
                  <c:v>17945.41</c:v>
                </c:pt>
                <c:pt idx="391265">
                  <c:v>16375.82</c:v>
                </c:pt>
                <c:pt idx="391266">
                  <c:v>16440.55</c:v>
                </c:pt>
                <c:pt idx="391267">
                  <c:v>14361.54</c:v>
                </c:pt>
                <c:pt idx="391268">
                  <c:v>18150.97</c:v>
                </c:pt>
                <c:pt idx="391269">
                  <c:v>16058.4</c:v>
                </c:pt>
                <c:pt idx="391270">
                  <c:v>16667.689999999999</c:v>
                </c:pt>
                <c:pt idx="391271">
                  <c:v>15458.19</c:v>
                </c:pt>
                <c:pt idx="391272">
                  <c:v>16478.75</c:v>
                </c:pt>
                <c:pt idx="391273">
                  <c:v>16512.57</c:v>
                </c:pt>
                <c:pt idx="391274">
                  <c:v>16380.41</c:v>
                </c:pt>
                <c:pt idx="391275">
                  <c:v>16037.26</c:v>
                </c:pt>
                <c:pt idx="391276">
                  <c:v>16069.63</c:v>
                </c:pt>
                <c:pt idx="391277">
                  <c:v>15612.87</c:v>
                </c:pt>
                <c:pt idx="391278">
                  <c:v>16348.54</c:v>
                </c:pt>
                <c:pt idx="391279">
                  <c:v>14922.9</c:v>
                </c:pt>
                <c:pt idx="391280">
                  <c:v>15347.36</c:v>
                </c:pt>
                <c:pt idx="391281">
                  <c:v>15822.77</c:v>
                </c:pt>
                <c:pt idx="391282">
                  <c:v>15815.99</c:v>
                </c:pt>
                <c:pt idx="391283">
                  <c:v>15706.47</c:v>
                </c:pt>
                <c:pt idx="391284">
                  <c:v>15897.15</c:v>
                </c:pt>
                <c:pt idx="391285">
                  <c:v>16681.28</c:v>
                </c:pt>
                <c:pt idx="391286">
                  <c:v>16210.21</c:v>
                </c:pt>
                <c:pt idx="391287">
                  <c:v>15838.63</c:v>
                </c:pt>
                <c:pt idx="391288">
                  <c:v>17130.47</c:v>
                </c:pt>
                <c:pt idx="391289">
                  <c:v>16087.11</c:v>
                </c:pt>
                <c:pt idx="391290">
                  <c:v>20349.88</c:v>
                </c:pt>
                <c:pt idx="391291">
                  <c:v>17370.09</c:v>
                </c:pt>
                <c:pt idx="391292">
                  <c:v>16881.599999999999</c:v>
                </c:pt>
                <c:pt idx="391293">
                  <c:v>15626.57</c:v>
                </c:pt>
                <c:pt idx="391294">
                  <c:v>17564.39</c:v>
                </c:pt>
                <c:pt idx="391295">
                  <c:v>17076.169999999998</c:v>
                </c:pt>
                <c:pt idx="391296">
                  <c:v>15283.13</c:v>
                </c:pt>
                <c:pt idx="391297">
                  <c:v>15486.22</c:v>
                </c:pt>
                <c:pt idx="391298">
                  <c:v>15969.28</c:v>
                </c:pt>
                <c:pt idx="391299">
                  <c:v>15404.3</c:v>
                </c:pt>
                <c:pt idx="391300">
                  <c:v>14593.08</c:v>
                </c:pt>
                <c:pt idx="391301">
                  <c:v>15631.83</c:v>
                </c:pt>
                <c:pt idx="391302">
                  <c:v>13021.05</c:v>
                </c:pt>
                <c:pt idx="391303">
                  <c:v>17343.39</c:v>
                </c:pt>
                <c:pt idx="391304">
                  <c:v>17143.61</c:v>
                </c:pt>
                <c:pt idx="391305">
                  <c:v>15985.17</c:v>
                </c:pt>
                <c:pt idx="391306">
                  <c:v>16287.87</c:v>
                </c:pt>
                <c:pt idx="391307">
                  <c:v>17018.47</c:v>
                </c:pt>
                <c:pt idx="391308">
                  <c:v>19328.89</c:v>
                </c:pt>
                <c:pt idx="391309">
                  <c:v>17106.650000000001</c:v>
                </c:pt>
                <c:pt idx="391310">
                  <c:v>17790.52</c:v>
                </c:pt>
                <c:pt idx="391311">
                  <c:v>17339.63</c:v>
                </c:pt>
                <c:pt idx="391312">
                  <c:v>18278.580000000002</c:v>
                </c:pt>
                <c:pt idx="391313">
                  <c:v>17828.150000000001</c:v>
                </c:pt>
                <c:pt idx="391314">
                  <c:v>16250.63</c:v>
                </c:pt>
                <c:pt idx="391315">
                  <c:v>16043.38</c:v>
                </c:pt>
                <c:pt idx="391316">
                  <c:v>17780.25</c:v>
                </c:pt>
                <c:pt idx="391317">
                  <c:v>16490.900000000001</c:v>
                </c:pt>
                <c:pt idx="391318">
                  <c:v>16637.3</c:v>
                </c:pt>
                <c:pt idx="391319">
                  <c:v>15312.08</c:v>
                </c:pt>
                <c:pt idx="391320">
                  <c:v>17958.259999999998</c:v>
                </c:pt>
                <c:pt idx="391321">
                  <c:v>16558.64</c:v>
                </c:pt>
                <c:pt idx="391322">
                  <c:v>17401.57</c:v>
                </c:pt>
                <c:pt idx="391323">
                  <c:v>16632.080000000002</c:v>
                </c:pt>
                <c:pt idx="391324">
                  <c:v>15476.24</c:v>
                </c:pt>
                <c:pt idx="391325">
                  <c:v>16771.86</c:v>
                </c:pt>
                <c:pt idx="391326">
                  <c:v>16449.32</c:v>
                </c:pt>
                <c:pt idx="391327">
                  <c:v>16251.77</c:v>
                </c:pt>
                <c:pt idx="391328">
                  <c:v>15701.81</c:v>
                </c:pt>
                <c:pt idx="391329">
                  <c:v>16892.54</c:v>
                </c:pt>
                <c:pt idx="391330">
                  <c:v>16261.89</c:v>
                </c:pt>
                <c:pt idx="391331">
                  <c:v>16670.3</c:v>
                </c:pt>
                <c:pt idx="391332">
                  <c:v>15067.01</c:v>
                </c:pt>
                <c:pt idx="391333">
                  <c:v>16705.2</c:v>
                </c:pt>
                <c:pt idx="391334">
                  <c:v>15256.7</c:v>
                </c:pt>
                <c:pt idx="391335">
                  <c:v>17082.009999999998</c:v>
                </c:pt>
                <c:pt idx="391336">
                  <c:v>16584.32</c:v>
                </c:pt>
                <c:pt idx="391337">
                  <c:v>16132.18</c:v>
                </c:pt>
                <c:pt idx="391338">
                  <c:v>16594.599999999999</c:v>
                </c:pt>
                <c:pt idx="391339">
                  <c:v>16344.91</c:v>
                </c:pt>
                <c:pt idx="391340">
                  <c:v>16087.07</c:v>
                </c:pt>
                <c:pt idx="391341">
                  <c:v>15750.9</c:v>
                </c:pt>
                <c:pt idx="391342">
                  <c:v>17135.02</c:v>
                </c:pt>
                <c:pt idx="391343">
                  <c:v>16266.9</c:v>
                </c:pt>
                <c:pt idx="391344">
                  <c:v>16346.69</c:v>
                </c:pt>
                <c:pt idx="391345">
                  <c:v>15833.01</c:v>
                </c:pt>
                <c:pt idx="391346">
                  <c:v>1027.1600000000001</c:v>
                </c:pt>
                <c:pt idx="391347">
                  <c:v>926.65</c:v>
                </c:pt>
                <c:pt idx="391348">
                  <c:v>852.39</c:v>
                </c:pt>
                <c:pt idx="391349">
                  <c:v>651.27</c:v>
                </c:pt>
                <c:pt idx="391350">
                  <c:v>852.91</c:v>
                </c:pt>
                <c:pt idx="391351">
                  <c:v>733.83</c:v>
                </c:pt>
                <c:pt idx="391352">
                  <c:v>816.85</c:v>
                </c:pt>
                <c:pt idx="391353">
                  <c:v>739.4</c:v>
                </c:pt>
                <c:pt idx="391354">
                  <c:v>717.11</c:v>
                </c:pt>
                <c:pt idx="391355">
                  <c:v>762.33</c:v>
                </c:pt>
                <c:pt idx="391356">
                  <c:v>877.74</c:v>
                </c:pt>
                <c:pt idx="391357">
                  <c:v>580.71</c:v>
                </c:pt>
                <c:pt idx="391358">
                  <c:v>759.46</c:v>
                </c:pt>
                <c:pt idx="391359">
                  <c:v>849.83</c:v>
                </c:pt>
                <c:pt idx="391360">
                  <c:v>715.85</c:v>
                </c:pt>
                <c:pt idx="391361">
                  <c:v>772.01</c:v>
                </c:pt>
                <c:pt idx="391362">
                  <c:v>487.18</c:v>
                </c:pt>
                <c:pt idx="391363">
                  <c:v>683.16</c:v>
                </c:pt>
                <c:pt idx="391364">
                  <c:v>591.52</c:v>
                </c:pt>
                <c:pt idx="391365">
                  <c:v>673.6</c:v>
                </c:pt>
                <c:pt idx="391366">
                  <c:v>638.69000000000005</c:v>
                </c:pt>
                <c:pt idx="391367">
                  <c:v>587.1</c:v>
                </c:pt>
                <c:pt idx="391368">
                  <c:v>451.23</c:v>
                </c:pt>
                <c:pt idx="391369">
                  <c:v>653.79</c:v>
                </c:pt>
                <c:pt idx="391370">
                  <c:v>579.87</c:v>
                </c:pt>
                <c:pt idx="391371">
                  <c:v>573.73</c:v>
                </c:pt>
                <c:pt idx="391372">
                  <c:v>617.97</c:v>
                </c:pt>
                <c:pt idx="391373">
                  <c:v>847.88</c:v>
                </c:pt>
                <c:pt idx="391374">
                  <c:v>1212.01</c:v>
                </c:pt>
                <c:pt idx="391375">
                  <c:v>828.28</c:v>
                </c:pt>
                <c:pt idx="391376">
                  <c:v>756.62</c:v>
                </c:pt>
                <c:pt idx="391377">
                  <c:v>722.46</c:v>
                </c:pt>
                <c:pt idx="391378">
                  <c:v>715.24</c:v>
                </c:pt>
                <c:pt idx="391379">
                  <c:v>653.36</c:v>
                </c:pt>
                <c:pt idx="391380">
                  <c:v>789.36</c:v>
                </c:pt>
                <c:pt idx="391381">
                  <c:v>723.55</c:v>
                </c:pt>
                <c:pt idx="391382">
                  <c:v>717.24</c:v>
                </c:pt>
                <c:pt idx="391383">
                  <c:v>763.12</c:v>
                </c:pt>
                <c:pt idx="391384">
                  <c:v>756.63</c:v>
                </c:pt>
                <c:pt idx="391385">
                  <c:v>787.91</c:v>
                </c:pt>
                <c:pt idx="391386">
                  <c:v>805.84</c:v>
                </c:pt>
                <c:pt idx="391387">
                  <c:v>800.53</c:v>
                </c:pt>
                <c:pt idx="391388">
                  <c:v>606.35</c:v>
                </c:pt>
                <c:pt idx="391389">
                  <c:v>850.79</c:v>
                </c:pt>
                <c:pt idx="391390">
                  <c:v>938.44</c:v>
                </c:pt>
                <c:pt idx="391391">
                  <c:v>929.09</c:v>
                </c:pt>
                <c:pt idx="391392">
                  <c:v>773.56</c:v>
                </c:pt>
                <c:pt idx="391393">
                  <c:v>383.79</c:v>
                </c:pt>
                <c:pt idx="391394">
                  <c:v>962.5</c:v>
                </c:pt>
                <c:pt idx="391395">
                  <c:v>835.27</c:v>
                </c:pt>
                <c:pt idx="391396">
                  <c:v>897.02</c:v>
                </c:pt>
                <c:pt idx="391397">
                  <c:v>913.27</c:v>
                </c:pt>
                <c:pt idx="391398">
                  <c:v>832.68</c:v>
                </c:pt>
                <c:pt idx="391399">
                  <c:v>788.64</c:v>
                </c:pt>
                <c:pt idx="391400">
                  <c:v>844.43</c:v>
                </c:pt>
                <c:pt idx="391401">
                  <c:v>810.13</c:v>
                </c:pt>
                <c:pt idx="391402">
                  <c:v>827.29</c:v>
                </c:pt>
                <c:pt idx="391403">
                  <c:v>808.05</c:v>
                </c:pt>
                <c:pt idx="391404">
                  <c:v>537.04</c:v>
                </c:pt>
                <c:pt idx="391405">
                  <c:v>619.47</c:v>
                </c:pt>
                <c:pt idx="391406">
                  <c:v>677.45</c:v>
                </c:pt>
                <c:pt idx="391407">
                  <c:v>633.16999999999996</c:v>
                </c:pt>
                <c:pt idx="391408">
                  <c:v>750.54</c:v>
                </c:pt>
                <c:pt idx="391409">
                  <c:v>630.32000000000005</c:v>
                </c:pt>
                <c:pt idx="391410">
                  <c:v>590.89</c:v>
                </c:pt>
                <c:pt idx="391411">
                  <c:v>776.04</c:v>
                </c:pt>
                <c:pt idx="391412">
                  <c:v>652.41999999999996</c:v>
                </c:pt>
                <c:pt idx="391413">
                  <c:v>750.37</c:v>
                </c:pt>
                <c:pt idx="391414">
                  <c:v>520.91999999999996</c:v>
                </c:pt>
                <c:pt idx="391415">
                  <c:v>502.56</c:v>
                </c:pt>
                <c:pt idx="391416">
                  <c:v>541.25</c:v>
                </c:pt>
                <c:pt idx="391417">
                  <c:v>626.91999999999996</c:v>
                </c:pt>
                <c:pt idx="391418">
                  <c:v>449.04</c:v>
                </c:pt>
                <c:pt idx="391419">
                  <c:v>470.03</c:v>
                </c:pt>
                <c:pt idx="391420">
                  <c:v>1058.22</c:v>
                </c:pt>
                <c:pt idx="391421">
                  <c:v>1465.9</c:v>
                </c:pt>
                <c:pt idx="391422">
                  <c:v>1756.74</c:v>
                </c:pt>
                <c:pt idx="391423">
                  <c:v>1237.06</c:v>
                </c:pt>
                <c:pt idx="391424">
                  <c:v>1206.48</c:v>
                </c:pt>
                <c:pt idx="391425">
                  <c:v>1669.64</c:v>
                </c:pt>
                <c:pt idx="391426">
                  <c:v>2376.7399999999998</c:v>
                </c:pt>
                <c:pt idx="391427">
                  <c:v>1443.73</c:v>
                </c:pt>
                <c:pt idx="391428">
                  <c:v>1062.8800000000001</c:v>
                </c:pt>
                <c:pt idx="391429">
                  <c:v>808.31</c:v>
                </c:pt>
                <c:pt idx="391430">
                  <c:v>714.01</c:v>
                </c:pt>
                <c:pt idx="391431">
                  <c:v>659.17</c:v>
                </c:pt>
                <c:pt idx="391432">
                  <c:v>761.53</c:v>
                </c:pt>
                <c:pt idx="391433">
                  <c:v>673.25</c:v>
                </c:pt>
                <c:pt idx="391434">
                  <c:v>744.74</c:v>
                </c:pt>
                <c:pt idx="391435">
                  <c:v>717.07</c:v>
                </c:pt>
                <c:pt idx="391436">
                  <c:v>664.03</c:v>
                </c:pt>
                <c:pt idx="391437">
                  <c:v>665.8</c:v>
                </c:pt>
                <c:pt idx="391438">
                  <c:v>643.48</c:v>
                </c:pt>
                <c:pt idx="391439">
                  <c:v>759.73</c:v>
                </c:pt>
                <c:pt idx="391440">
                  <c:v>463.56</c:v>
                </c:pt>
                <c:pt idx="391441">
                  <c:v>606.91999999999996</c:v>
                </c:pt>
                <c:pt idx="391442">
                  <c:v>1001.99</c:v>
                </c:pt>
                <c:pt idx="391443">
                  <c:v>839.99</c:v>
                </c:pt>
                <c:pt idx="391444">
                  <c:v>892.82</c:v>
                </c:pt>
                <c:pt idx="391445">
                  <c:v>551.21</c:v>
                </c:pt>
                <c:pt idx="391446">
                  <c:v>1006.03</c:v>
                </c:pt>
                <c:pt idx="391447">
                  <c:v>1080.5999999999999</c:v>
                </c:pt>
                <c:pt idx="391448">
                  <c:v>1077.3900000000001</c:v>
                </c:pt>
                <c:pt idx="391449">
                  <c:v>887.61</c:v>
                </c:pt>
                <c:pt idx="391450">
                  <c:v>852.62</c:v>
                </c:pt>
                <c:pt idx="391451">
                  <c:v>955.44</c:v>
                </c:pt>
                <c:pt idx="391452">
                  <c:v>854.22</c:v>
                </c:pt>
                <c:pt idx="391453">
                  <c:v>787.08</c:v>
                </c:pt>
                <c:pt idx="391454">
                  <c:v>811.13</c:v>
                </c:pt>
                <c:pt idx="391455">
                  <c:v>851.69</c:v>
                </c:pt>
                <c:pt idx="391456">
                  <c:v>719.63</c:v>
                </c:pt>
                <c:pt idx="391457">
                  <c:v>657.47</c:v>
                </c:pt>
                <c:pt idx="391458">
                  <c:v>705.3</c:v>
                </c:pt>
                <c:pt idx="391459">
                  <c:v>665.92</c:v>
                </c:pt>
                <c:pt idx="391460">
                  <c:v>726.46</c:v>
                </c:pt>
                <c:pt idx="391461">
                  <c:v>600.94000000000005</c:v>
                </c:pt>
                <c:pt idx="391462">
                  <c:v>481.21</c:v>
                </c:pt>
                <c:pt idx="391463">
                  <c:v>741.61</c:v>
                </c:pt>
                <c:pt idx="391464">
                  <c:v>614</c:v>
                </c:pt>
                <c:pt idx="391465">
                  <c:v>616.99</c:v>
                </c:pt>
                <c:pt idx="391466">
                  <c:v>583.77</c:v>
                </c:pt>
                <c:pt idx="391467">
                  <c:v>628.24</c:v>
                </c:pt>
                <c:pt idx="391468">
                  <c:v>730.39</c:v>
                </c:pt>
                <c:pt idx="391469">
                  <c:v>554.52</c:v>
                </c:pt>
                <c:pt idx="391470">
                  <c:v>620.41</c:v>
                </c:pt>
                <c:pt idx="391471">
                  <c:v>464.08</c:v>
                </c:pt>
                <c:pt idx="391472">
                  <c:v>691.19</c:v>
                </c:pt>
                <c:pt idx="391473">
                  <c:v>650.14</c:v>
                </c:pt>
                <c:pt idx="391474">
                  <c:v>1279.8399999999999</c:v>
                </c:pt>
                <c:pt idx="391475">
                  <c:v>1545.65</c:v>
                </c:pt>
                <c:pt idx="391476">
                  <c:v>2822.02</c:v>
                </c:pt>
                <c:pt idx="391477">
                  <c:v>2203.58</c:v>
                </c:pt>
                <c:pt idx="391478">
                  <c:v>1408.2</c:v>
                </c:pt>
                <c:pt idx="391479">
                  <c:v>1078.43</c:v>
                </c:pt>
                <c:pt idx="391480">
                  <c:v>913.07</c:v>
                </c:pt>
                <c:pt idx="391481">
                  <c:v>658.1</c:v>
                </c:pt>
                <c:pt idx="391482">
                  <c:v>733.99</c:v>
                </c:pt>
                <c:pt idx="391483">
                  <c:v>641.34</c:v>
                </c:pt>
                <c:pt idx="391484">
                  <c:v>682.06</c:v>
                </c:pt>
                <c:pt idx="391485">
                  <c:v>637.48</c:v>
                </c:pt>
                <c:pt idx="391486">
                  <c:v>651.34</c:v>
                </c:pt>
                <c:pt idx="391487">
                  <c:v>677.5</c:v>
                </c:pt>
                <c:pt idx="391488">
                  <c:v>689.74</c:v>
                </c:pt>
                <c:pt idx="391489">
                  <c:v>14521.55</c:v>
                </c:pt>
                <c:pt idx="391490">
                  <c:v>13918.5</c:v>
                </c:pt>
                <c:pt idx="391491">
                  <c:v>13333.03</c:v>
                </c:pt>
                <c:pt idx="391492">
                  <c:v>14064.59</c:v>
                </c:pt>
                <c:pt idx="391493">
                  <c:v>14562.58</c:v>
                </c:pt>
                <c:pt idx="391494">
                  <c:v>14401.59</c:v>
                </c:pt>
                <c:pt idx="391495">
                  <c:v>12876.78</c:v>
                </c:pt>
                <c:pt idx="391496">
                  <c:v>12702.48</c:v>
                </c:pt>
                <c:pt idx="391497">
                  <c:v>13477</c:v>
                </c:pt>
                <c:pt idx="391498">
                  <c:v>14262.23</c:v>
                </c:pt>
                <c:pt idx="391499">
                  <c:v>13843.61</c:v>
                </c:pt>
                <c:pt idx="391500">
                  <c:v>13410.69</c:v>
                </c:pt>
                <c:pt idx="391501">
                  <c:v>12950.41</c:v>
                </c:pt>
                <c:pt idx="391502">
                  <c:v>15383.89</c:v>
                </c:pt>
                <c:pt idx="391503">
                  <c:v>14131.02</c:v>
                </c:pt>
                <c:pt idx="391504">
                  <c:v>13846.41</c:v>
                </c:pt>
                <c:pt idx="391505">
                  <c:v>13820.44</c:v>
                </c:pt>
                <c:pt idx="391506">
                  <c:v>15477.51</c:v>
                </c:pt>
                <c:pt idx="391507">
                  <c:v>13988.95</c:v>
                </c:pt>
                <c:pt idx="391508">
                  <c:v>14089.34</c:v>
                </c:pt>
                <c:pt idx="391509">
                  <c:v>13114.96</c:v>
                </c:pt>
                <c:pt idx="391510">
                  <c:v>14701.25</c:v>
                </c:pt>
                <c:pt idx="391511">
                  <c:v>14864.75</c:v>
                </c:pt>
                <c:pt idx="391512">
                  <c:v>15165.53</c:v>
                </c:pt>
                <c:pt idx="391513">
                  <c:v>13554.83</c:v>
                </c:pt>
                <c:pt idx="391514">
                  <c:v>13738.52</c:v>
                </c:pt>
                <c:pt idx="391515">
                  <c:v>14875.95</c:v>
                </c:pt>
                <c:pt idx="391516">
                  <c:v>14423.45</c:v>
                </c:pt>
                <c:pt idx="391517">
                  <c:v>13204.21</c:v>
                </c:pt>
                <c:pt idx="391518">
                  <c:v>13374.88</c:v>
                </c:pt>
                <c:pt idx="391519">
                  <c:v>14955.39</c:v>
                </c:pt>
                <c:pt idx="391520">
                  <c:v>15469.9</c:v>
                </c:pt>
                <c:pt idx="391521">
                  <c:v>14596.52</c:v>
                </c:pt>
                <c:pt idx="391522">
                  <c:v>14268.11</c:v>
                </c:pt>
                <c:pt idx="391523">
                  <c:v>13190.74</c:v>
                </c:pt>
                <c:pt idx="391524">
                  <c:v>14777.08</c:v>
                </c:pt>
                <c:pt idx="391525">
                  <c:v>13945.04</c:v>
                </c:pt>
                <c:pt idx="391526">
                  <c:v>13909.5</c:v>
                </c:pt>
                <c:pt idx="391527">
                  <c:v>12982.32</c:v>
                </c:pt>
                <c:pt idx="391528">
                  <c:v>15220.23</c:v>
                </c:pt>
                <c:pt idx="391529">
                  <c:v>15072.46</c:v>
                </c:pt>
                <c:pt idx="391530">
                  <c:v>14678.44</c:v>
                </c:pt>
                <c:pt idx="391531">
                  <c:v>17548.27</c:v>
                </c:pt>
                <c:pt idx="391532">
                  <c:v>14093.28</c:v>
                </c:pt>
                <c:pt idx="391533">
                  <c:v>14990.65</c:v>
                </c:pt>
                <c:pt idx="391534">
                  <c:v>14162.48</c:v>
                </c:pt>
                <c:pt idx="391535">
                  <c:v>16211.76</c:v>
                </c:pt>
                <c:pt idx="391536">
                  <c:v>14079.34</c:v>
                </c:pt>
                <c:pt idx="391537">
                  <c:v>16156.63</c:v>
                </c:pt>
                <c:pt idx="391538">
                  <c:v>15884.46</c:v>
                </c:pt>
                <c:pt idx="391539">
                  <c:v>14708.01</c:v>
                </c:pt>
                <c:pt idx="391540">
                  <c:v>14411.85</c:v>
                </c:pt>
                <c:pt idx="391541">
                  <c:v>16301.02</c:v>
                </c:pt>
                <c:pt idx="391542">
                  <c:v>16174.24</c:v>
                </c:pt>
                <c:pt idx="391543">
                  <c:v>14825.6</c:v>
                </c:pt>
                <c:pt idx="391544">
                  <c:v>15682.23</c:v>
                </c:pt>
                <c:pt idx="391545">
                  <c:v>15928.86</c:v>
                </c:pt>
                <c:pt idx="391546">
                  <c:v>15067.01</c:v>
                </c:pt>
                <c:pt idx="391547">
                  <c:v>14223.55</c:v>
                </c:pt>
                <c:pt idx="391548">
                  <c:v>15162.65</c:v>
                </c:pt>
                <c:pt idx="391549">
                  <c:v>14662.35</c:v>
                </c:pt>
                <c:pt idx="391550">
                  <c:v>15569.83</c:v>
                </c:pt>
                <c:pt idx="391551">
                  <c:v>14615.79</c:v>
                </c:pt>
                <c:pt idx="391552">
                  <c:v>14018.54</c:v>
                </c:pt>
                <c:pt idx="391553">
                  <c:v>14384.59</c:v>
                </c:pt>
                <c:pt idx="391554">
                  <c:v>16617.259999999998</c:v>
                </c:pt>
                <c:pt idx="391555">
                  <c:v>14288.66</c:v>
                </c:pt>
                <c:pt idx="391556">
                  <c:v>14752.22</c:v>
                </c:pt>
                <c:pt idx="391557">
                  <c:v>14187.75</c:v>
                </c:pt>
                <c:pt idx="391558">
                  <c:v>15301.08</c:v>
                </c:pt>
                <c:pt idx="391559">
                  <c:v>15047.89</c:v>
                </c:pt>
                <c:pt idx="391560">
                  <c:v>14350.25</c:v>
                </c:pt>
                <c:pt idx="391561">
                  <c:v>13907.87</c:v>
                </c:pt>
                <c:pt idx="391562">
                  <c:v>13697.15</c:v>
                </c:pt>
                <c:pt idx="391563">
                  <c:v>14650.95</c:v>
                </c:pt>
                <c:pt idx="391564">
                  <c:v>14541.97</c:v>
                </c:pt>
                <c:pt idx="391565">
                  <c:v>13472.95</c:v>
                </c:pt>
                <c:pt idx="391566">
                  <c:v>12891.73</c:v>
                </c:pt>
                <c:pt idx="391567">
                  <c:v>14861.73</c:v>
                </c:pt>
                <c:pt idx="391568">
                  <c:v>14304.98</c:v>
                </c:pt>
                <c:pt idx="391569">
                  <c:v>14915.6</c:v>
                </c:pt>
                <c:pt idx="391570">
                  <c:v>14179.14</c:v>
                </c:pt>
                <c:pt idx="391571">
                  <c:v>14445.44</c:v>
                </c:pt>
                <c:pt idx="391572">
                  <c:v>15037.01</c:v>
                </c:pt>
                <c:pt idx="391573">
                  <c:v>14867.55</c:v>
                </c:pt>
                <c:pt idx="391574">
                  <c:v>15116.72</c:v>
                </c:pt>
                <c:pt idx="391575">
                  <c:v>13609.91</c:v>
                </c:pt>
                <c:pt idx="391576">
                  <c:v>16630.240000000002</c:v>
                </c:pt>
                <c:pt idx="391577">
                  <c:v>15236.21</c:v>
                </c:pt>
                <c:pt idx="391578">
                  <c:v>15297.5</c:v>
                </c:pt>
                <c:pt idx="391579">
                  <c:v>14463.54</c:v>
                </c:pt>
                <c:pt idx="391580">
                  <c:v>16507.02</c:v>
                </c:pt>
                <c:pt idx="391581">
                  <c:v>15753.45</c:v>
                </c:pt>
                <c:pt idx="391582">
                  <c:v>14853.41</c:v>
                </c:pt>
                <c:pt idx="391583">
                  <c:v>19686.509999999998</c:v>
                </c:pt>
                <c:pt idx="391584">
                  <c:v>14984.85</c:v>
                </c:pt>
                <c:pt idx="391585">
                  <c:v>15430.24</c:v>
                </c:pt>
                <c:pt idx="391586">
                  <c:v>15455.21</c:v>
                </c:pt>
                <c:pt idx="391587">
                  <c:v>16938.080000000002</c:v>
                </c:pt>
                <c:pt idx="391588">
                  <c:v>15352.72</c:v>
                </c:pt>
                <c:pt idx="391589">
                  <c:v>17845.240000000002</c:v>
                </c:pt>
                <c:pt idx="391590">
                  <c:v>16158.46</c:v>
                </c:pt>
                <c:pt idx="391591">
                  <c:v>15167.26</c:v>
                </c:pt>
                <c:pt idx="391592">
                  <c:v>14590.32</c:v>
                </c:pt>
                <c:pt idx="391593">
                  <c:v>15282.25</c:v>
                </c:pt>
                <c:pt idx="391594">
                  <c:v>17796.12</c:v>
                </c:pt>
                <c:pt idx="391595">
                  <c:v>14831.44</c:v>
                </c:pt>
                <c:pt idx="391596">
                  <c:v>15143.83</c:v>
                </c:pt>
                <c:pt idx="391597">
                  <c:v>15924.56</c:v>
                </c:pt>
                <c:pt idx="391598">
                  <c:v>16828.02</c:v>
                </c:pt>
                <c:pt idx="391599">
                  <c:v>15844.6</c:v>
                </c:pt>
                <c:pt idx="391600">
                  <c:v>14700.29</c:v>
                </c:pt>
                <c:pt idx="391601">
                  <c:v>14734.36</c:v>
                </c:pt>
                <c:pt idx="391602">
                  <c:v>16117.4</c:v>
                </c:pt>
                <c:pt idx="391603">
                  <c:v>16454.740000000002</c:v>
                </c:pt>
                <c:pt idx="391604">
                  <c:v>15106.7</c:v>
                </c:pt>
                <c:pt idx="391605">
                  <c:v>14600.71</c:v>
                </c:pt>
                <c:pt idx="391606">
                  <c:v>16574.84</c:v>
                </c:pt>
                <c:pt idx="391607">
                  <c:v>16164.87</c:v>
                </c:pt>
                <c:pt idx="391608">
                  <c:v>15940.34</c:v>
                </c:pt>
                <c:pt idx="391609">
                  <c:v>15270.83</c:v>
                </c:pt>
                <c:pt idx="391610">
                  <c:v>15263.79</c:v>
                </c:pt>
                <c:pt idx="391611">
                  <c:v>16271.8</c:v>
                </c:pt>
                <c:pt idx="391612">
                  <c:v>14916.28</c:v>
                </c:pt>
                <c:pt idx="391613">
                  <c:v>14218.14</c:v>
                </c:pt>
                <c:pt idx="391614">
                  <c:v>14069.37</c:v>
                </c:pt>
                <c:pt idx="391615">
                  <c:v>17341.71</c:v>
                </c:pt>
                <c:pt idx="391616">
                  <c:v>14939.5</c:v>
                </c:pt>
                <c:pt idx="391617">
                  <c:v>14299.01</c:v>
                </c:pt>
                <c:pt idx="391618">
                  <c:v>14690.73</c:v>
                </c:pt>
                <c:pt idx="391619">
                  <c:v>15661.2</c:v>
                </c:pt>
                <c:pt idx="391620">
                  <c:v>14220.27</c:v>
                </c:pt>
                <c:pt idx="391621">
                  <c:v>15243.39</c:v>
                </c:pt>
                <c:pt idx="391622">
                  <c:v>14679.23</c:v>
                </c:pt>
                <c:pt idx="391623">
                  <c:v>13889.47</c:v>
                </c:pt>
                <c:pt idx="391624">
                  <c:v>16024.25</c:v>
                </c:pt>
                <c:pt idx="391625">
                  <c:v>15276.17</c:v>
                </c:pt>
                <c:pt idx="391626">
                  <c:v>14425.9</c:v>
                </c:pt>
                <c:pt idx="391627">
                  <c:v>13841.32</c:v>
                </c:pt>
                <c:pt idx="391628">
                  <c:v>16160.86</c:v>
                </c:pt>
                <c:pt idx="391629">
                  <c:v>15135.49</c:v>
                </c:pt>
                <c:pt idx="391630">
                  <c:v>14717.73</c:v>
                </c:pt>
                <c:pt idx="391631">
                  <c:v>14585.63</c:v>
                </c:pt>
                <c:pt idx="391632">
                  <c:v>848.6</c:v>
                </c:pt>
                <c:pt idx="391633">
                  <c:v>788.68</c:v>
                </c:pt>
                <c:pt idx="391634">
                  <c:v>1432.72</c:v>
                </c:pt>
                <c:pt idx="391635">
                  <c:v>1053.8800000000001</c:v>
                </c:pt>
                <c:pt idx="391636">
                  <c:v>1100.92</c:v>
                </c:pt>
                <c:pt idx="391637">
                  <c:v>612.46</c:v>
                </c:pt>
                <c:pt idx="391638">
                  <c:v>1644.6</c:v>
                </c:pt>
                <c:pt idx="391639">
                  <c:v>1915.97</c:v>
                </c:pt>
                <c:pt idx="391640">
                  <c:v>2128.7199999999998</c:v>
                </c:pt>
                <c:pt idx="391641">
                  <c:v>1801.64</c:v>
                </c:pt>
                <c:pt idx="391642">
                  <c:v>1537.92</c:v>
                </c:pt>
                <c:pt idx="391643">
                  <c:v>1745.61</c:v>
                </c:pt>
                <c:pt idx="391644">
                  <c:v>1753.61</c:v>
                </c:pt>
                <c:pt idx="391645">
                  <c:v>1405.85</c:v>
                </c:pt>
                <c:pt idx="391646">
                  <c:v>1733.37</c:v>
                </c:pt>
                <c:pt idx="391647">
                  <c:v>1308.8</c:v>
                </c:pt>
                <c:pt idx="391648">
                  <c:v>1268.72</c:v>
                </c:pt>
                <c:pt idx="391649">
                  <c:v>1557.34</c:v>
                </c:pt>
                <c:pt idx="391650">
                  <c:v>1688.2</c:v>
                </c:pt>
                <c:pt idx="391651">
                  <c:v>1279.68</c:v>
                </c:pt>
                <c:pt idx="391652">
                  <c:v>1350.8</c:v>
                </c:pt>
                <c:pt idx="391653">
                  <c:v>814.96</c:v>
                </c:pt>
                <c:pt idx="391654">
                  <c:v>844.92</c:v>
                </c:pt>
                <c:pt idx="391655">
                  <c:v>852.72</c:v>
                </c:pt>
                <c:pt idx="391656">
                  <c:v>560.96</c:v>
                </c:pt>
                <c:pt idx="391657">
                  <c:v>833.96</c:v>
                </c:pt>
                <c:pt idx="391658">
                  <c:v>842.96</c:v>
                </c:pt>
                <c:pt idx="391659">
                  <c:v>591.88</c:v>
                </c:pt>
                <c:pt idx="391660">
                  <c:v>659.8</c:v>
                </c:pt>
                <c:pt idx="391661">
                  <c:v>665.56</c:v>
                </c:pt>
                <c:pt idx="391662">
                  <c:v>510.92</c:v>
                </c:pt>
                <c:pt idx="391663">
                  <c:v>382</c:v>
                </c:pt>
                <c:pt idx="391664">
                  <c:v>386.96</c:v>
                </c:pt>
                <c:pt idx="391665">
                  <c:v>522.96</c:v>
                </c:pt>
                <c:pt idx="391666">
                  <c:v>752.52</c:v>
                </c:pt>
                <c:pt idx="391667">
                  <c:v>875.56</c:v>
                </c:pt>
                <c:pt idx="391668">
                  <c:v>675.88</c:v>
                </c:pt>
                <c:pt idx="391669">
                  <c:v>961.56</c:v>
                </c:pt>
                <c:pt idx="391670">
                  <c:v>2002.84</c:v>
                </c:pt>
                <c:pt idx="391671">
                  <c:v>1906.72</c:v>
                </c:pt>
                <c:pt idx="391672">
                  <c:v>1783.68</c:v>
                </c:pt>
                <c:pt idx="391673">
                  <c:v>1369.72</c:v>
                </c:pt>
                <c:pt idx="391674">
                  <c:v>2028.2</c:v>
                </c:pt>
                <c:pt idx="391675">
                  <c:v>1360.75</c:v>
                </c:pt>
                <c:pt idx="391676">
                  <c:v>1864.39</c:v>
                </c:pt>
                <c:pt idx="391677">
                  <c:v>2061.0100000000002</c:v>
                </c:pt>
                <c:pt idx="391678">
                  <c:v>2888.85</c:v>
                </c:pt>
                <c:pt idx="391679">
                  <c:v>1512.59</c:v>
                </c:pt>
                <c:pt idx="391680">
                  <c:v>896.48</c:v>
                </c:pt>
                <c:pt idx="391681">
                  <c:v>1074.8399999999999</c:v>
                </c:pt>
                <c:pt idx="391682">
                  <c:v>1059.8</c:v>
                </c:pt>
                <c:pt idx="391683">
                  <c:v>917.84</c:v>
                </c:pt>
                <c:pt idx="391684">
                  <c:v>1774.36</c:v>
                </c:pt>
                <c:pt idx="391685">
                  <c:v>1859.56</c:v>
                </c:pt>
                <c:pt idx="391686">
                  <c:v>1521.51</c:v>
                </c:pt>
                <c:pt idx="391687">
                  <c:v>1257.6500000000001</c:v>
                </c:pt>
                <c:pt idx="391688">
                  <c:v>1560.46</c:v>
                </c:pt>
                <c:pt idx="391689">
                  <c:v>1454.88</c:v>
                </c:pt>
                <c:pt idx="391690">
                  <c:v>1141</c:v>
                </c:pt>
                <c:pt idx="391691">
                  <c:v>1480.92</c:v>
                </c:pt>
                <c:pt idx="391692">
                  <c:v>2479.96</c:v>
                </c:pt>
                <c:pt idx="391693">
                  <c:v>1252.72</c:v>
                </c:pt>
                <c:pt idx="391694">
                  <c:v>1375.58</c:v>
                </c:pt>
                <c:pt idx="391695">
                  <c:v>1548.56</c:v>
                </c:pt>
                <c:pt idx="391696">
                  <c:v>1082.72</c:v>
                </c:pt>
                <c:pt idx="391697">
                  <c:v>1222.6400000000001</c:v>
                </c:pt>
                <c:pt idx="391698">
                  <c:v>693.91</c:v>
                </c:pt>
                <c:pt idx="391699">
                  <c:v>1254.72</c:v>
                </c:pt>
                <c:pt idx="391700">
                  <c:v>1117.72</c:v>
                </c:pt>
                <c:pt idx="391701">
                  <c:v>1224.96</c:v>
                </c:pt>
                <c:pt idx="391702">
                  <c:v>1474.8</c:v>
                </c:pt>
                <c:pt idx="391703">
                  <c:v>939.88</c:v>
                </c:pt>
                <c:pt idx="391704">
                  <c:v>876.87</c:v>
                </c:pt>
                <c:pt idx="391705">
                  <c:v>695.54</c:v>
                </c:pt>
                <c:pt idx="391706">
                  <c:v>1024.8800000000001</c:v>
                </c:pt>
                <c:pt idx="391707">
                  <c:v>623.12</c:v>
                </c:pt>
                <c:pt idx="391708">
                  <c:v>762.68</c:v>
                </c:pt>
                <c:pt idx="391709">
                  <c:v>1200.68</c:v>
                </c:pt>
                <c:pt idx="391710">
                  <c:v>934.88</c:v>
                </c:pt>
                <c:pt idx="391711">
                  <c:v>749.75</c:v>
                </c:pt>
                <c:pt idx="391712">
                  <c:v>488.92</c:v>
                </c:pt>
                <c:pt idx="391713">
                  <c:v>562.88</c:v>
                </c:pt>
                <c:pt idx="391714">
                  <c:v>584.88</c:v>
                </c:pt>
                <c:pt idx="391715">
                  <c:v>528.96</c:v>
                </c:pt>
                <c:pt idx="391716">
                  <c:v>614.76</c:v>
                </c:pt>
                <c:pt idx="391717">
                  <c:v>687.89</c:v>
                </c:pt>
                <c:pt idx="391718">
                  <c:v>1007.43</c:v>
                </c:pt>
                <c:pt idx="391719">
                  <c:v>1323.38</c:v>
                </c:pt>
                <c:pt idx="391720">
                  <c:v>972.44</c:v>
                </c:pt>
                <c:pt idx="391721">
                  <c:v>1185.52</c:v>
                </c:pt>
                <c:pt idx="391722">
                  <c:v>1261.7</c:v>
                </c:pt>
                <c:pt idx="391723">
                  <c:v>1345.5</c:v>
                </c:pt>
                <c:pt idx="391724">
                  <c:v>1407.24</c:v>
                </c:pt>
                <c:pt idx="391725">
                  <c:v>871.64</c:v>
                </c:pt>
                <c:pt idx="391726">
                  <c:v>1095.71</c:v>
                </c:pt>
                <c:pt idx="391727">
                  <c:v>1410.64</c:v>
                </c:pt>
                <c:pt idx="391728">
                  <c:v>1335.39</c:v>
                </c:pt>
                <c:pt idx="391729">
                  <c:v>1527.28</c:v>
                </c:pt>
                <c:pt idx="391730">
                  <c:v>1835.32</c:v>
                </c:pt>
                <c:pt idx="391731">
                  <c:v>1195.1600000000001</c:v>
                </c:pt>
                <c:pt idx="391732">
                  <c:v>859.51</c:v>
                </c:pt>
                <c:pt idx="391733">
                  <c:v>616.76</c:v>
                </c:pt>
                <c:pt idx="391734">
                  <c:v>713.52</c:v>
                </c:pt>
                <c:pt idx="391735">
                  <c:v>746.67</c:v>
                </c:pt>
                <c:pt idx="391736">
                  <c:v>722.68</c:v>
                </c:pt>
                <c:pt idx="391737">
                  <c:v>664.72</c:v>
                </c:pt>
                <c:pt idx="391738">
                  <c:v>1937.82</c:v>
                </c:pt>
                <c:pt idx="391739">
                  <c:v>756.64</c:v>
                </c:pt>
                <c:pt idx="391740">
                  <c:v>1118.2</c:v>
                </c:pt>
                <c:pt idx="391741">
                  <c:v>905.59</c:v>
                </c:pt>
                <c:pt idx="391742">
                  <c:v>1011.32</c:v>
                </c:pt>
                <c:pt idx="391743">
                  <c:v>805.52</c:v>
                </c:pt>
                <c:pt idx="391744">
                  <c:v>849.59</c:v>
                </c:pt>
                <c:pt idx="391745">
                  <c:v>836.36</c:v>
                </c:pt>
                <c:pt idx="391746">
                  <c:v>1077.56</c:v>
                </c:pt>
                <c:pt idx="391747">
                  <c:v>764.46</c:v>
                </c:pt>
                <c:pt idx="391748">
                  <c:v>615.66999999999996</c:v>
                </c:pt>
                <c:pt idx="391749">
                  <c:v>552.72</c:v>
                </c:pt>
                <c:pt idx="391750">
                  <c:v>762.39</c:v>
                </c:pt>
                <c:pt idx="391751">
                  <c:v>673.64</c:v>
                </c:pt>
                <c:pt idx="391752">
                  <c:v>558.72</c:v>
                </c:pt>
                <c:pt idx="391753">
                  <c:v>750.22</c:v>
                </c:pt>
                <c:pt idx="391754">
                  <c:v>954.71</c:v>
                </c:pt>
                <c:pt idx="391755">
                  <c:v>737.76</c:v>
                </c:pt>
                <c:pt idx="391756">
                  <c:v>697.56</c:v>
                </c:pt>
                <c:pt idx="391757">
                  <c:v>578.55999999999995</c:v>
                </c:pt>
                <c:pt idx="391758">
                  <c:v>618.44000000000005</c:v>
                </c:pt>
                <c:pt idx="391759">
                  <c:v>669.8</c:v>
                </c:pt>
                <c:pt idx="391760">
                  <c:v>639.76</c:v>
                </c:pt>
                <c:pt idx="391761">
                  <c:v>402.16</c:v>
                </c:pt>
                <c:pt idx="391762">
                  <c:v>597.67999999999995</c:v>
                </c:pt>
                <c:pt idx="391763">
                  <c:v>548.79999999999995</c:v>
                </c:pt>
                <c:pt idx="391764">
                  <c:v>344.96</c:v>
                </c:pt>
                <c:pt idx="391765">
                  <c:v>559.63</c:v>
                </c:pt>
                <c:pt idx="391766">
                  <c:v>497.91</c:v>
                </c:pt>
                <c:pt idx="391767">
                  <c:v>394.92</c:v>
                </c:pt>
                <c:pt idx="391768">
                  <c:v>417.94</c:v>
                </c:pt>
                <c:pt idx="391769">
                  <c:v>397.88</c:v>
                </c:pt>
                <c:pt idx="391770">
                  <c:v>384.88</c:v>
                </c:pt>
                <c:pt idx="391771">
                  <c:v>555</c:v>
                </c:pt>
                <c:pt idx="391772">
                  <c:v>495</c:v>
                </c:pt>
                <c:pt idx="391773">
                  <c:v>657.46</c:v>
                </c:pt>
                <c:pt idx="391774">
                  <c:v>775.92</c:v>
                </c:pt>
                <c:pt idx="391775">
                  <c:v>-4.54</c:v>
                </c:pt>
                <c:pt idx="391776">
                  <c:v>4.54</c:v>
                </c:pt>
                <c:pt idx="391777">
                  <c:v>10</c:v>
                </c:pt>
                <c:pt idx="391778">
                  <c:v>522.44000000000005</c:v>
                </c:pt>
                <c:pt idx="391779">
                  <c:v>468.66</c:v>
                </c:pt>
                <c:pt idx="391780">
                  <c:v>674.48</c:v>
                </c:pt>
                <c:pt idx="391781">
                  <c:v>680.36</c:v>
                </c:pt>
                <c:pt idx="391782">
                  <c:v>577.58000000000004</c:v>
                </c:pt>
                <c:pt idx="391783">
                  <c:v>643.14</c:v>
                </c:pt>
                <c:pt idx="391784">
                  <c:v>578.02</c:v>
                </c:pt>
                <c:pt idx="391785">
                  <c:v>374.67</c:v>
                </c:pt>
                <c:pt idx="391786">
                  <c:v>1256.5</c:v>
                </c:pt>
                <c:pt idx="391787">
                  <c:v>1766.55</c:v>
                </c:pt>
                <c:pt idx="391788">
                  <c:v>844.31</c:v>
                </c:pt>
                <c:pt idx="391789">
                  <c:v>694.47</c:v>
                </c:pt>
                <c:pt idx="391790">
                  <c:v>863.72</c:v>
                </c:pt>
                <c:pt idx="391791">
                  <c:v>686.32</c:v>
                </c:pt>
                <c:pt idx="391792">
                  <c:v>924.97</c:v>
                </c:pt>
                <c:pt idx="391793">
                  <c:v>790.41</c:v>
                </c:pt>
                <c:pt idx="391794">
                  <c:v>799.8</c:v>
                </c:pt>
                <c:pt idx="391795">
                  <c:v>1157.2</c:v>
                </c:pt>
                <c:pt idx="391796">
                  <c:v>1130.23</c:v>
                </c:pt>
                <c:pt idx="391797">
                  <c:v>1095.08</c:v>
                </c:pt>
                <c:pt idx="391798">
                  <c:v>949.75</c:v>
                </c:pt>
                <c:pt idx="391799">
                  <c:v>1241.43</c:v>
                </c:pt>
                <c:pt idx="391800">
                  <c:v>1163.03</c:v>
                </c:pt>
                <c:pt idx="391801">
                  <c:v>541.08000000000004</c:v>
                </c:pt>
                <c:pt idx="391802">
                  <c:v>615.12</c:v>
                </c:pt>
                <c:pt idx="391803">
                  <c:v>540.61</c:v>
                </c:pt>
                <c:pt idx="391804">
                  <c:v>581.29999999999995</c:v>
                </c:pt>
                <c:pt idx="391805">
                  <c:v>555.88</c:v>
                </c:pt>
                <c:pt idx="391806">
                  <c:v>472.28</c:v>
                </c:pt>
                <c:pt idx="391807">
                  <c:v>973.96</c:v>
                </c:pt>
                <c:pt idx="391808">
                  <c:v>866.78</c:v>
                </c:pt>
                <c:pt idx="391809">
                  <c:v>584.13</c:v>
                </c:pt>
                <c:pt idx="391810">
                  <c:v>781.3</c:v>
                </c:pt>
                <c:pt idx="391811">
                  <c:v>433.45</c:v>
                </c:pt>
                <c:pt idx="391812">
                  <c:v>360.92</c:v>
                </c:pt>
                <c:pt idx="391813">
                  <c:v>414.36</c:v>
                </c:pt>
                <c:pt idx="391814">
                  <c:v>423.06</c:v>
                </c:pt>
                <c:pt idx="391815">
                  <c:v>472.32</c:v>
                </c:pt>
                <c:pt idx="391816">
                  <c:v>291.38</c:v>
                </c:pt>
                <c:pt idx="391817">
                  <c:v>341.17</c:v>
                </c:pt>
                <c:pt idx="391818">
                  <c:v>354.01</c:v>
                </c:pt>
                <c:pt idx="391819">
                  <c:v>341.06</c:v>
                </c:pt>
                <c:pt idx="391820">
                  <c:v>423.78</c:v>
                </c:pt>
                <c:pt idx="391821">
                  <c:v>588.79</c:v>
                </c:pt>
                <c:pt idx="391822">
                  <c:v>475.88</c:v>
                </c:pt>
                <c:pt idx="391823">
                  <c:v>852.16</c:v>
                </c:pt>
                <c:pt idx="391824">
                  <c:v>3097.51</c:v>
                </c:pt>
                <c:pt idx="391825">
                  <c:v>3108.06</c:v>
                </c:pt>
                <c:pt idx="391826">
                  <c:v>322.55</c:v>
                </c:pt>
                <c:pt idx="391827">
                  <c:v>217.37</c:v>
                </c:pt>
                <c:pt idx="391828">
                  <c:v>167.67</c:v>
                </c:pt>
                <c:pt idx="391829">
                  <c:v>372.7</c:v>
                </c:pt>
                <c:pt idx="391830">
                  <c:v>491.51</c:v>
                </c:pt>
                <c:pt idx="391831">
                  <c:v>464.18</c:v>
                </c:pt>
                <c:pt idx="391832">
                  <c:v>461.69</c:v>
                </c:pt>
                <c:pt idx="391833">
                  <c:v>452.06</c:v>
                </c:pt>
                <c:pt idx="391834">
                  <c:v>361.36</c:v>
                </c:pt>
                <c:pt idx="391835">
                  <c:v>387.85</c:v>
                </c:pt>
                <c:pt idx="391836">
                  <c:v>408.74</c:v>
                </c:pt>
                <c:pt idx="391837">
                  <c:v>418.43</c:v>
                </c:pt>
                <c:pt idx="391838">
                  <c:v>394.05</c:v>
                </c:pt>
                <c:pt idx="391839">
                  <c:v>554.79999999999995</c:v>
                </c:pt>
                <c:pt idx="391840">
                  <c:v>565.08000000000004</c:v>
                </c:pt>
                <c:pt idx="391841">
                  <c:v>1275.55</c:v>
                </c:pt>
                <c:pt idx="391842">
                  <c:v>1101.97</c:v>
                </c:pt>
                <c:pt idx="391843">
                  <c:v>741.1</c:v>
                </c:pt>
                <c:pt idx="391844">
                  <c:v>734.31</c:v>
                </c:pt>
                <c:pt idx="391845">
                  <c:v>751.53</c:v>
                </c:pt>
                <c:pt idx="391846">
                  <c:v>866.63</c:v>
                </c:pt>
                <c:pt idx="391847">
                  <c:v>535.28</c:v>
                </c:pt>
                <c:pt idx="391848">
                  <c:v>1331.1</c:v>
                </c:pt>
                <c:pt idx="391849">
                  <c:v>1538.23</c:v>
                </c:pt>
                <c:pt idx="391850">
                  <c:v>1233.0999999999999</c:v>
                </c:pt>
                <c:pt idx="391851">
                  <c:v>1639.44</c:v>
                </c:pt>
                <c:pt idx="391852">
                  <c:v>2654.5</c:v>
                </c:pt>
                <c:pt idx="391853">
                  <c:v>691.81</c:v>
                </c:pt>
                <c:pt idx="391854">
                  <c:v>386.82</c:v>
                </c:pt>
                <c:pt idx="391855">
                  <c:v>501.69</c:v>
                </c:pt>
                <c:pt idx="391856">
                  <c:v>632.51</c:v>
                </c:pt>
                <c:pt idx="391857">
                  <c:v>563.46</c:v>
                </c:pt>
                <c:pt idx="391858">
                  <c:v>461.5</c:v>
                </c:pt>
                <c:pt idx="391859">
                  <c:v>490.6</c:v>
                </c:pt>
                <c:pt idx="391860">
                  <c:v>690.66</c:v>
                </c:pt>
                <c:pt idx="391861">
                  <c:v>580.16999999999996</c:v>
                </c:pt>
                <c:pt idx="391862">
                  <c:v>438.52</c:v>
                </c:pt>
                <c:pt idx="391863">
                  <c:v>370.7</c:v>
                </c:pt>
                <c:pt idx="391864">
                  <c:v>499.97</c:v>
                </c:pt>
                <c:pt idx="391865">
                  <c:v>378.97</c:v>
                </c:pt>
                <c:pt idx="391866">
                  <c:v>366.37</c:v>
                </c:pt>
                <c:pt idx="391867">
                  <c:v>460.62</c:v>
                </c:pt>
                <c:pt idx="391868">
                  <c:v>436.89</c:v>
                </c:pt>
                <c:pt idx="391869">
                  <c:v>293.07</c:v>
                </c:pt>
                <c:pt idx="391870">
                  <c:v>411.01</c:v>
                </c:pt>
                <c:pt idx="391871">
                  <c:v>401.81</c:v>
                </c:pt>
                <c:pt idx="391872">
                  <c:v>478.52</c:v>
                </c:pt>
                <c:pt idx="391873">
                  <c:v>481.68</c:v>
                </c:pt>
                <c:pt idx="391874">
                  <c:v>655.63</c:v>
                </c:pt>
                <c:pt idx="391875">
                  <c:v>935.71</c:v>
                </c:pt>
                <c:pt idx="391876">
                  <c:v>1532.46</c:v>
                </c:pt>
                <c:pt idx="391877">
                  <c:v>1319.76</c:v>
                </c:pt>
                <c:pt idx="391878">
                  <c:v>2027.95</c:v>
                </c:pt>
                <c:pt idx="391879">
                  <c:v>348.24</c:v>
                </c:pt>
                <c:pt idx="391880">
                  <c:v>331.21</c:v>
                </c:pt>
                <c:pt idx="391881">
                  <c:v>265.61</c:v>
                </c:pt>
                <c:pt idx="391882">
                  <c:v>398.41</c:v>
                </c:pt>
                <c:pt idx="391883">
                  <c:v>439.31</c:v>
                </c:pt>
                <c:pt idx="391884">
                  <c:v>435.31</c:v>
                </c:pt>
                <c:pt idx="391885">
                  <c:v>511.8</c:v>
                </c:pt>
                <c:pt idx="391886">
                  <c:v>578.04999999999995</c:v>
                </c:pt>
                <c:pt idx="391887">
                  <c:v>424.95</c:v>
                </c:pt>
                <c:pt idx="391888">
                  <c:v>545.52</c:v>
                </c:pt>
                <c:pt idx="391889">
                  <c:v>497.09</c:v>
                </c:pt>
                <c:pt idx="391890">
                  <c:v>533.64</c:v>
                </c:pt>
                <c:pt idx="391891">
                  <c:v>944.77</c:v>
                </c:pt>
                <c:pt idx="391892">
                  <c:v>1134.99</c:v>
                </c:pt>
                <c:pt idx="391893">
                  <c:v>732.89</c:v>
                </c:pt>
                <c:pt idx="391894">
                  <c:v>779.2</c:v>
                </c:pt>
                <c:pt idx="391895">
                  <c:v>808.87</c:v>
                </c:pt>
                <c:pt idx="391896">
                  <c:v>612.67999999999995</c:v>
                </c:pt>
                <c:pt idx="391897">
                  <c:v>809.82</c:v>
                </c:pt>
                <c:pt idx="391898">
                  <c:v>785.37</c:v>
                </c:pt>
                <c:pt idx="391899">
                  <c:v>892.17</c:v>
                </c:pt>
                <c:pt idx="391900">
                  <c:v>929.05</c:v>
                </c:pt>
                <c:pt idx="391901">
                  <c:v>849.33</c:v>
                </c:pt>
                <c:pt idx="391902">
                  <c:v>777.47</c:v>
                </c:pt>
                <c:pt idx="391903">
                  <c:v>1024.01</c:v>
                </c:pt>
                <c:pt idx="391904">
                  <c:v>4705.49</c:v>
                </c:pt>
                <c:pt idx="391905">
                  <c:v>713.29</c:v>
                </c:pt>
                <c:pt idx="391906">
                  <c:v>526.66</c:v>
                </c:pt>
                <c:pt idx="391907">
                  <c:v>462.31</c:v>
                </c:pt>
                <c:pt idx="391908">
                  <c:v>387.89</c:v>
                </c:pt>
                <c:pt idx="391909">
                  <c:v>496.91</c:v>
                </c:pt>
                <c:pt idx="391910">
                  <c:v>419.23</c:v>
                </c:pt>
                <c:pt idx="391911">
                  <c:v>397.97</c:v>
                </c:pt>
                <c:pt idx="391912">
                  <c:v>320.2</c:v>
                </c:pt>
                <c:pt idx="391913">
                  <c:v>360.03</c:v>
                </c:pt>
                <c:pt idx="391914">
                  <c:v>570.22</c:v>
                </c:pt>
                <c:pt idx="391915">
                  <c:v>313.35000000000002</c:v>
                </c:pt>
                <c:pt idx="391916">
                  <c:v>297.20999999999998</c:v>
                </c:pt>
                <c:pt idx="391917">
                  <c:v>421</c:v>
                </c:pt>
                <c:pt idx="391918">
                  <c:v>450.63</c:v>
                </c:pt>
                <c:pt idx="391919">
                  <c:v>370.46</c:v>
                </c:pt>
                <c:pt idx="391920">
                  <c:v>325.95999999999998</c:v>
                </c:pt>
                <c:pt idx="391921">
                  <c:v>18425.759999999998</c:v>
                </c:pt>
                <c:pt idx="391922">
                  <c:v>18613.599999999999</c:v>
                </c:pt>
                <c:pt idx="391923">
                  <c:v>16973.95</c:v>
                </c:pt>
                <c:pt idx="391924">
                  <c:v>18005.55</c:v>
                </c:pt>
                <c:pt idx="391925">
                  <c:v>18555.64</c:v>
                </c:pt>
                <c:pt idx="391926">
                  <c:v>18165.32</c:v>
                </c:pt>
                <c:pt idx="391927">
                  <c:v>16821.5</c:v>
                </c:pt>
                <c:pt idx="391928">
                  <c:v>16764.72</c:v>
                </c:pt>
                <c:pt idx="391929">
                  <c:v>16944.12</c:v>
                </c:pt>
                <c:pt idx="391930">
                  <c:v>17176.12</c:v>
                </c:pt>
                <c:pt idx="391931">
                  <c:v>16431.82</c:v>
                </c:pt>
                <c:pt idx="391932">
                  <c:v>16708.82</c:v>
                </c:pt>
                <c:pt idx="391933">
                  <c:v>17328.689999999999</c:v>
                </c:pt>
                <c:pt idx="391934">
                  <c:v>18700.009999999998</c:v>
                </c:pt>
                <c:pt idx="391935">
                  <c:v>16010.86</c:v>
                </c:pt>
                <c:pt idx="391936">
                  <c:v>17611.52</c:v>
                </c:pt>
                <c:pt idx="391937">
                  <c:v>16851.53</c:v>
                </c:pt>
                <c:pt idx="391938">
                  <c:v>17336.82</c:v>
                </c:pt>
                <c:pt idx="391939">
                  <c:v>17277.52</c:v>
                </c:pt>
                <c:pt idx="391940">
                  <c:v>16506.169999999998</c:v>
                </c:pt>
                <c:pt idx="391941">
                  <c:v>16381.67</c:v>
                </c:pt>
                <c:pt idx="391942">
                  <c:v>17642.55</c:v>
                </c:pt>
                <c:pt idx="391943">
                  <c:v>15488.65</c:v>
                </c:pt>
                <c:pt idx="391944">
                  <c:v>15702.13</c:v>
                </c:pt>
                <c:pt idx="391945">
                  <c:v>16218.55</c:v>
                </c:pt>
                <c:pt idx="391946">
                  <c:v>15962.31</c:v>
                </c:pt>
                <c:pt idx="391947">
                  <c:v>17669.02</c:v>
                </c:pt>
                <c:pt idx="391948">
                  <c:v>16444.47</c:v>
                </c:pt>
                <c:pt idx="391949">
                  <c:v>15919.53</c:v>
                </c:pt>
                <c:pt idx="391950">
                  <c:v>15793.93</c:v>
                </c:pt>
                <c:pt idx="391951">
                  <c:v>17750.45</c:v>
                </c:pt>
                <c:pt idx="391952">
                  <c:v>16410.79</c:v>
                </c:pt>
                <c:pt idx="391953">
                  <c:v>16402.32</c:v>
                </c:pt>
                <c:pt idx="391954">
                  <c:v>16305.97</c:v>
                </c:pt>
                <c:pt idx="391955">
                  <c:v>16444.41</c:v>
                </c:pt>
                <c:pt idx="391956">
                  <c:v>16987.12</c:v>
                </c:pt>
                <c:pt idx="391957">
                  <c:v>16361.27</c:v>
                </c:pt>
                <c:pt idx="391958">
                  <c:v>17887.68</c:v>
                </c:pt>
                <c:pt idx="391959">
                  <c:v>16394.849999999999</c:v>
                </c:pt>
                <c:pt idx="391960">
                  <c:v>18601.22</c:v>
                </c:pt>
                <c:pt idx="391961">
                  <c:v>16470.36</c:v>
                </c:pt>
                <c:pt idx="391962">
                  <c:v>17441.490000000002</c:v>
                </c:pt>
                <c:pt idx="391963">
                  <c:v>17147.759999999998</c:v>
                </c:pt>
                <c:pt idx="391964">
                  <c:v>17323.240000000002</c:v>
                </c:pt>
                <c:pt idx="391965">
                  <c:v>18165.419999999998</c:v>
                </c:pt>
                <c:pt idx="391966">
                  <c:v>17342.560000000001</c:v>
                </c:pt>
                <c:pt idx="391967">
                  <c:v>18944.96</c:v>
                </c:pt>
                <c:pt idx="391968">
                  <c:v>16443.71</c:v>
                </c:pt>
                <c:pt idx="391969">
                  <c:v>18651.13</c:v>
                </c:pt>
                <c:pt idx="391970">
                  <c:v>19018.099999999999</c:v>
                </c:pt>
                <c:pt idx="391971">
                  <c:v>18175.189999999999</c:v>
                </c:pt>
                <c:pt idx="391972">
                  <c:v>17472.650000000001</c:v>
                </c:pt>
                <c:pt idx="391973">
                  <c:v>19379.509999999998</c:v>
                </c:pt>
                <c:pt idx="391974">
                  <c:v>18836.080000000002</c:v>
                </c:pt>
                <c:pt idx="391975">
                  <c:v>17273.78</c:v>
                </c:pt>
                <c:pt idx="391976">
                  <c:v>18537.34</c:v>
                </c:pt>
                <c:pt idx="391977">
                  <c:v>18266.419999999998</c:v>
                </c:pt>
                <c:pt idx="391978">
                  <c:v>18043.48</c:v>
                </c:pt>
                <c:pt idx="391979">
                  <c:v>16996.34</c:v>
                </c:pt>
                <c:pt idx="391980">
                  <c:v>17861.349999999999</c:v>
                </c:pt>
                <c:pt idx="391981">
                  <c:v>17866.64</c:v>
                </c:pt>
                <c:pt idx="391982">
                  <c:v>18047.189999999999</c:v>
                </c:pt>
                <c:pt idx="391983">
                  <c:v>18150.419999999998</c:v>
                </c:pt>
                <c:pt idx="391984">
                  <c:v>18600.759999999998</c:v>
                </c:pt>
                <c:pt idx="391985">
                  <c:v>17048.55</c:v>
                </c:pt>
                <c:pt idx="391986">
                  <c:v>18812.7</c:v>
                </c:pt>
                <c:pt idx="391987">
                  <c:v>17599.759999999998</c:v>
                </c:pt>
                <c:pt idx="391988">
                  <c:v>17452.78</c:v>
                </c:pt>
                <c:pt idx="391989">
                  <c:v>17539.59</c:v>
                </c:pt>
                <c:pt idx="391990">
                  <c:v>18674.43</c:v>
                </c:pt>
                <c:pt idx="391991">
                  <c:v>18130.25</c:v>
                </c:pt>
                <c:pt idx="391992">
                  <c:v>17542.34</c:v>
                </c:pt>
                <c:pt idx="391993">
                  <c:v>16832.259999999998</c:v>
                </c:pt>
                <c:pt idx="391994">
                  <c:v>17414.59</c:v>
                </c:pt>
                <c:pt idx="391995">
                  <c:v>16965.54</c:v>
                </c:pt>
                <c:pt idx="391996">
                  <c:v>17907.43</c:v>
                </c:pt>
                <c:pt idx="391997">
                  <c:v>17498.71</c:v>
                </c:pt>
                <c:pt idx="391998">
                  <c:v>17218.32</c:v>
                </c:pt>
                <c:pt idx="391999">
                  <c:v>18076.599999999999</c:v>
                </c:pt>
                <c:pt idx="392000">
                  <c:v>17462.43</c:v>
                </c:pt>
                <c:pt idx="392001">
                  <c:v>16359.75</c:v>
                </c:pt>
                <c:pt idx="392002">
                  <c:v>17054.79</c:v>
                </c:pt>
                <c:pt idx="392003">
                  <c:v>18652.830000000002</c:v>
                </c:pt>
                <c:pt idx="392004">
                  <c:v>17814.78</c:v>
                </c:pt>
                <c:pt idx="392005">
                  <c:v>17935.78</c:v>
                </c:pt>
                <c:pt idx="392006">
                  <c:v>20183.189999999999</c:v>
                </c:pt>
                <c:pt idx="392007">
                  <c:v>19210.64</c:v>
                </c:pt>
                <c:pt idx="392008">
                  <c:v>20727.59</c:v>
                </c:pt>
                <c:pt idx="392009">
                  <c:v>18395.07</c:v>
                </c:pt>
                <c:pt idx="392010">
                  <c:v>18497.77</c:v>
                </c:pt>
                <c:pt idx="392011">
                  <c:v>17996.21</c:v>
                </c:pt>
                <c:pt idx="392012">
                  <c:v>19047.11</c:v>
                </c:pt>
                <c:pt idx="392013">
                  <c:v>18422.68</c:v>
                </c:pt>
                <c:pt idx="392014">
                  <c:v>19374.54</c:v>
                </c:pt>
                <c:pt idx="392015">
                  <c:v>18372.939999999999</c:v>
                </c:pt>
                <c:pt idx="392016">
                  <c:v>18665.03</c:v>
                </c:pt>
                <c:pt idx="392017">
                  <c:v>20025.2</c:v>
                </c:pt>
                <c:pt idx="392018">
                  <c:v>19505.91</c:v>
                </c:pt>
                <c:pt idx="392019">
                  <c:v>19840.29</c:v>
                </c:pt>
                <c:pt idx="392020">
                  <c:v>18657.38</c:v>
                </c:pt>
                <c:pt idx="392021">
                  <c:v>19088.48</c:v>
                </c:pt>
                <c:pt idx="392022">
                  <c:v>20308.78</c:v>
                </c:pt>
                <c:pt idx="392023">
                  <c:v>20036.52</c:v>
                </c:pt>
                <c:pt idx="392024">
                  <c:v>20175.43</c:v>
                </c:pt>
                <c:pt idx="392025">
                  <c:v>19872.86</c:v>
                </c:pt>
                <c:pt idx="392026">
                  <c:v>20285.91</c:v>
                </c:pt>
                <c:pt idx="392027">
                  <c:v>20754.009999999998</c:v>
                </c:pt>
                <c:pt idx="392028">
                  <c:v>20194.13</c:v>
                </c:pt>
                <c:pt idx="392029">
                  <c:v>19418.3</c:v>
                </c:pt>
                <c:pt idx="392030">
                  <c:v>20662.419999999998</c:v>
                </c:pt>
                <c:pt idx="392031">
                  <c:v>20366.759999999998</c:v>
                </c:pt>
                <c:pt idx="392032">
                  <c:v>19575.900000000001</c:v>
                </c:pt>
                <c:pt idx="392033">
                  <c:v>19175.84</c:v>
                </c:pt>
                <c:pt idx="392034">
                  <c:v>20514.849999999999</c:v>
                </c:pt>
                <c:pt idx="392035">
                  <c:v>18486.11</c:v>
                </c:pt>
                <c:pt idx="392036">
                  <c:v>18752.03</c:v>
                </c:pt>
                <c:pt idx="392037">
                  <c:v>18729.43</c:v>
                </c:pt>
                <c:pt idx="392038">
                  <c:v>19933.53</c:v>
                </c:pt>
                <c:pt idx="392039">
                  <c:v>19538.37</c:v>
                </c:pt>
                <c:pt idx="392040">
                  <c:v>19091.689999999999</c:v>
                </c:pt>
                <c:pt idx="392041">
                  <c:v>18942.599999999999</c:v>
                </c:pt>
                <c:pt idx="392042">
                  <c:v>19425.38</c:v>
                </c:pt>
                <c:pt idx="392043">
                  <c:v>19652.22</c:v>
                </c:pt>
                <c:pt idx="392044">
                  <c:v>19453.28</c:v>
                </c:pt>
                <c:pt idx="392045">
                  <c:v>18121.919999999998</c:v>
                </c:pt>
                <c:pt idx="392046">
                  <c:v>17428.71</c:v>
                </c:pt>
                <c:pt idx="392047">
                  <c:v>20257.310000000001</c:v>
                </c:pt>
                <c:pt idx="392048">
                  <c:v>19753.13</c:v>
                </c:pt>
                <c:pt idx="392049">
                  <c:v>18918.03</c:v>
                </c:pt>
                <c:pt idx="392050">
                  <c:v>20034.75</c:v>
                </c:pt>
                <c:pt idx="392051">
                  <c:v>20308.73</c:v>
                </c:pt>
                <c:pt idx="392052">
                  <c:v>17389.88</c:v>
                </c:pt>
                <c:pt idx="392053">
                  <c:v>19383.72</c:v>
                </c:pt>
                <c:pt idx="392054">
                  <c:v>19125.400000000001</c:v>
                </c:pt>
                <c:pt idx="392055">
                  <c:v>19390.07</c:v>
                </c:pt>
                <c:pt idx="392056">
                  <c:v>21304.73</c:v>
                </c:pt>
                <c:pt idx="392057">
                  <c:v>18839.03</c:v>
                </c:pt>
                <c:pt idx="392058">
                  <c:v>18800.2</c:v>
                </c:pt>
                <c:pt idx="392059">
                  <c:v>18641</c:v>
                </c:pt>
                <c:pt idx="392060">
                  <c:v>21458.1</c:v>
                </c:pt>
                <c:pt idx="392061">
                  <c:v>19596.66</c:v>
                </c:pt>
                <c:pt idx="392062">
                  <c:v>20533.96</c:v>
                </c:pt>
                <c:pt idx="392063">
                  <c:v>19046.810000000001</c:v>
                </c:pt>
                <c:pt idx="392064">
                  <c:v>35.119999999999997</c:v>
                </c:pt>
                <c:pt idx="392065">
                  <c:v>55.68</c:v>
                </c:pt>
                <c:pt idx="392066">
                  <c:v>94.79</c:v>
                </c:pt>
                <c:pt idx="392067">
                  <c:v>29.98</c:v>
                </c:pt>
                <c:pt idx="392068">
                  <c:v>94.61</c:v>
                </c:pt>
                <c:pt idx="392069">
                  <c:v>115.23</c:v>
                </c:pt>
                <c:pt idx="392070">
                  <c:v>201.91</c:v>
                </c:pt>
                <c:pt idx="392071">
                  <c:v>108.2</c:v>
                </c:pt>
                <c:pt idx="392072">
                  <c:v>121.42</c:v>
                </c:pt>
                <c:pt idx="392073">
                  <c:v>162.9</c:v>
                </c:pt>
                <c:pt idx="392074">
                  <c:v>77.959999999999994</c:v>
                </c:pt>
                <c:pt idx="392075">
                  <c:v>151.25</c:v>
                </c:pt>
                <c:pt idx="392076">
                  <c:v>43.44</c:v>
                </c:pt>
                <c:pt idx="392077">
                  <c:v>248.47</c:v>
                </c:pt>
                <c:pt idx="392078">
                  <c:v>111.26</c:v>
                </c:pt>
                <c:pt idx="392079">
                  <c:v>187.51</c:v>
                </c:pt>
                <c:pt idx="392080">
                  <c:v>127.61</c:v>
                </c:pt>
                <c:pt idx="392081">
                  <c:v>173.41</c:v>
                </c:pt>
                <c:pt idx="392082">
                  <c:v>168.99</c:v>
                </c:pt>
                <c:pt idx="392083">
                  <c:v>133.27000000000001</c:v>
                </c:pt>
                <c:pt idx="392084">
                  <c:v>265.74</c:v>
                </c:pt>
                <c:pt idx="392085">
                  <c:v>179.55</c:v>
                </c:pt>
                <c:pt idx="392086">
                  <c:v>305.98</c:v>
                </c:pt>
                <c:pt idx="392087">
                  <c:v>149.12</c:v>
                </c:pt>
                <c:pt idx="392088">
                  <c:v>168.86</c:v>
                </c:pt>
                <c:pt idx="392089">
                  <c:v>54.7</c:v>
                </c:pt>
                <c:pt idx="392090">
                  <c:v>183.58</c:v>
                </c:pt>
                <c:pt idx="392091">
                  <c:v>95.86</c:v>
                </c:pt>
                <c:pt idx="392092">
                  <c:v>128.49</c:v>
                </c:pt>
                <c:pt idx="392093">
                  <c:v>35.4</c:v>
                </c:pt>
                <c:pt idx="392094">
                  <c:v>124.47</c:v>
                </c:pt>
                <c:pt idx="392095">
                  <c:v>169.2</c:v>
                </c:pt>
                <c:pt idx="392096">
                  <c:v>93.84</c:v>
                </c:pt>
                <c:pt idx="392097">
                  <c:v>153.27000000000001</c:v>
                </c:pt>
                <c:pt idx="392098">
                  <c:v>99.78</c:v>
                </c:pt>
                <c:pt idx="392099">
                  <c:v>178.52</c:v>
                </c:pt>
                <c:pt idx="392100">
                  <c:v>134.13</c:v>
                </c:pt>
                <c:pt idx="392101">
                  <c:v>79.95</c:v>
                </c:pt>
                <c:pt idx="392102">
                  <c:v>44.44</c:v>
                </c:pt>
                <c:pt idx="392103">
                  <c:v>48.32</c:v>
                </c:pt>
                <c:pt idx="392104">
                  <c:v>154.82</c:v>
                </c:pt>
                <c:pt idx="392105">
                  <c:v>64.86</c:v>
                </c:pt>
                <c:pt idx="392106">
                  <c:v>52.24</c:v>
                </c:pt>
                <c:pt idx="392107">
                  <c:v>87.3</c:v>
                </c:pt>
                <c:pt idx="392108">
                  <c:v>68.5</c:v>
                </c:pt>
                <c:pt idx="392109">
                  <c:v>62.54</c:v>
                </c:pt>
                <c:pt idx="392110">
                  <c:v>86.9</c:v>
                </c:pt>
                <c:pt idx="392111">
                  <c:v>87.76</c:v>
                </c:pt>
                <c:pt idx="392112">
                  <c:v>39.9</c:v>
                </c:pt>
                <c:pt idx="392113">
                  <c:v>41.59</c:v>
                </c:pt>
                <c:pt idx="392114">
                  <c:v>24.22</c:v>
                </c:pt>
                <c:pt idx="392115">
                  <c:v>101.65</c:v>
                </c:pt>
                <c:pt idx="392116">
                  <c:v>63.64</c:v>
                </c:pt>
                <c:pt idx="392117">
                  <c:v>71.5</c:v>
                </c:pt>
                <c:pt idx="392118">
                  <c:v>146.27000000000001</c:v>
                </c:pt>
                <c:pt idx="392119">
                  <c:v>141.38</c:v>
                </c:pt>
                <c:pt idx="392120">
                  <c:v>45.84</c:v>
                </c:pt>
                <c:pt idx="392121">
                  <c:v>54.99</c:v>
                </c:pt>
                <c:pt idx="392122">
                  <c:v>131.66999999999999</c:v>
                </c:pt>
                <c:pt idx="392123">
                  <c:v>80.459999999999994</c:v>
                </c:pt>
                <c:pt idx="392124">
                  <c:v>143.74</c:v>
                </c:pt>
                <c:pt idx="392125">
                  <c:v>167.05</c:v>
                </c:pt>
                <c:pt idx="392126">
                  <c:v>50.8</c:v>
                </c:pt>
                <c:pt idx="392127">
                  <c:v>72</c:v>
                </c:pt>
                <c:pt idx="392128">
                  <c:v>177.32</c:v>
                </c:pt>
                <c:pt idx="392129">
                  <c:v>144.06</c:v>
                </c:pt>
                <c:pt idx="392130">
                  <c:v>70.760000000000005</c:v>
                </c:pt>
                <c:pt idx="392131">
                  <c:v>196.9</c:v>
                </c:pt>
                <c:pt idx="392132">
                  <c:v>188.04</c:v>
                </c:pt>
                <c:pt idx="392133">
                  <c:v>232.73</c:v>
                </c:pt>
                <c:pt idx="392134">
                  <c:v>245.84</c:v>
                </c:pt>
                <c:pt idx="392135">
                  <c:v>130.63999999999999</c:v>
                </c:pt>
                <c:pt idx="392136">
                  <c:v>143.66</c:v>
                </c:pt>
                <c:pt idx="392137">
                  <c:v>281.36</c:v>
                </c:pt>
                <c:pt idx="392138">
                  <c:v>312.91000000000003</c:v>
                </c:pt>
                <c:pt idx="392139">
                  <c:v>129.94</c:v>
                </c:pt>
                <c:pt idx="392140">
                  <c:v>192.96</c:v>
                </c:pt>
                <c:pt idx="392141">
                  <c:v>128.76</c:v>
                </c:pt>
                <c:pt idx="392142">
                  <c:v>89.99</c:v>
                </c:pt>
                <c:pt idx="392143">
                  <c:v>107.42</c:v>
                </c:pt>
                <c:pt idx="392144">
                  <c:v>105.6</c:v>
                </c:pt>
                <c:pt idx="392145">
                  <c:v>142.47999999999999</c:v>
                </c:pt>
                <c:pt idx="392146">
                  <c:v>138.16999999999999</c:v>
                </c:pt>
                <c:pt idx="392147">
                  <c:v>164.99</c:v>
                </c:pt>
                <c:pt idx="392148">
                  <c:v>151.66999999999999</c:v>
                </c:pt>
                <c:pt idx="392149">
                  <c:v>170.92</c:v>
                </c:pt>
                <c:pt idx="392150">
                  <c:v>198</c:v>
                </c:pt>
                <c:pt idx="392151">
                  <c:v>36.96</c:v>
                </c:pt>
                <c:pt idx="392152">
                  <c:v>101.08</c:v>
                </c:pt>
                <c:pt idx="392153">
                  <c:v>146.22</c:v>
                </c:pt>
                <c:pt idx="392154">
                  <c:v>170.64</c:v>
                </c:pt>
                <c:pt idx="392155">
                  <c:v>166.22</c:v>
                </c:pt>
                <c:pt idx="392156">
                  <c:v>14.08</c:v>
                </c:pt>
                <c:pt idx="392157">
                  <c:v>45.84</c:v>
                </c:pt>
                <c:pt idx="392158">
                  <c:v>71.36</c:v>
                </c:pt>
                <c:pt idx="392159">
                  <c:v>64.040000000000006</c:v>
                </c:pt>
                <c:pt idx="392160">
                  <c:v>91.14</c:v>
                </c:pt>
                <c:pt idx="392161">
                  <c:v>52.66</c:v>
                </c:pt>
                <c:pt idx="392162">
                  <c:v>30.18</c:v>
                </c:pt>
                <c:pt idx="392163">
                  <c:v>82.6</c:v>
                </c:pt>
                <c:pt idx="392164">
                  <c:v>84.2</c:v>
                </c:pt>
                <c:pt idx="392165">
                  <c:v>66.02</c:v>
                </c:pt>
                <c:pt idx="392166">
                  <c:v>39.69</c:v>
                </c:pt>
                <c:pt idx="392167">
                  <c:v>31.3</c:v>
                </c:pt>
                <c:pt idx="392168">
                  <c:v>90.69</c:v>
                </c:pt>
                <c:pt idx="392169">
                  <c:v>59.82</c:v>
                </c:pt>
                <c:pt idx="392170">
                  <c:v>54.86</c:v>
                </c:pt>
                <c:pt idx="392171">
                  <c:v>97.64</c:v>
                </c:pt>
                <c:pt idx="392172">
                  <c:v>79.06</c:v>
                </c:pt>
                <c:pt idx="392173">
                  <c:v>111.95</c:v>
                </c:pt>
                <c:pt idx="392174">
                  <c:v>150.66999999999999</c:v>
                </c:pt>
                <c:pt idx="392175">
                  <c:v>159.9</c:v>
                </c:pt>
                <c:pt idx="392176">
                  <c:v>241.28</c:v>
                </c:pt>
                <c:pt idx="392177">
                  <c:v>132.19</c:v>
                </c:pt>
                <c:pt idx="392178">
                  <c:v>279.60000000000002</c:v>
                </c:pt>
                <c:pt idx="392179">
                  <c:v>152.52000000000001</c:v>
                </c:pt>
                <c:pt idx="392180">
                  <c:v>366.98</c:v>
                </c:pt>
                <c:pt idx="392181">
                  <c:v>205.17</c:v>
                </c:pt>
                <c:pt idx="392182">
                  <c:v>198.06</c:v>
                </c:pt>
                <c:pt idx="392183">
                  <c:v>213.48</c:v>
                </c:pt>
                <c:pt idx="392184">
                  <c:v>329.78</c:v>
                </c:pt>
                <c:pt idx="392185">
                  <c:v>161.35</c:v>
                </c:pt>
                <c:pt idx="392186">
                  <c:v>318.49</c:v>
                </c:pt>
                <c:pt idx="392187">
                  <c:v>243.18</c:v>
                </c:pt>
                <c:pt idx="392188">
                  <c:v>173.73</c:v>
                </c:pt>
                <c:pt idx="392189">
                  <c:v>225.96</c:v>
                </c:pt>
                <c:pt idx="392190">
                  <c:v>290.08999999999997</c:v>
                </c:pt>
                <c:pt idx="392191">
                  <c:v>80.459999999999994</c:v>
                </c:pt>
                <c:pt idx="392192">
                  <c:v>237.49</c:v>
                </c:pt>
                <c:pt idx="392193">
                  <c:v>136.93</c:v>
                </c:pt>
                <c:pt idx="392194">
                  <c:v>232.36</c:v>
                </c:pt>
                <c:pt idx="392195">
                  <c:v>93.66</c:v>
                </c:pt>
                <c:pt idx="392196">
                  <c:v>184.06</c:v>
                </c:pt>
                <c:pt idx="392197">
                  <c:v>194.22</c:v>
                </c:pt>
                <c:pt idx="392198">
                  <c:v>243.5</c:v>
                </c:pt>
                <c:pt idx="392199">
                  <c:v>146.38999999999999</c:v>
                </c:pt>
                <c:pt idx="392200">
                  <c:v>189.31</c:v>
                </c:pt>
                <c:pt idx="392201">
                  <c:v>111.32</c:v>
                </c:pt>
                <c:pt idx="392202">
                  <c:v>249.27</c:v>
                </c:pt>
                <c:pt idx="392203">
                  <c:v>131.6</c:v>
                </c:pt>
                <c:pt idx="392204">
                  <c:v>127.72</c:v>
                </c:pt>
                <c:pt idx="392205">
                  <c:v>131.27000000000001</c:v>
                </c:pt>
                <c:pt idx="392206">
                  <c:v>236.75</c:v>
                </c:pt>
                <c:pt idx="392207">
                  <c:v>397.15</c:v>
                </c:pt>
                <c:pt idx="392208">
                  <c:v>319.11</c:v>
                </c:pt>
                <c:pt idx="392209">
                  <c:v>493.98</c:v>
                </c:pt>
                <c:pt idx="392210">
                  <c:v>420.04</c:v>
                </c:pt>
                <c:pt idx="392211">
                  <c:v>407.41</c:v>
                </c:pt>
                <c:pt idx="392212">
                  <c:v>364.99</c:v>
                </c:pt>
                <c:pt idx="392213">
                  <c:v>292.37</c:v>
                </c:pt>
                <c:pt idx="392214">
                  <c:v>309.74</c:v>
                </c:pt>
                <c:pt idx="392215">
                  <c:v>346.68</c:v>
                </c:pt>
                <c:pt idx="392216">
                  <c:v>376.94</c:v>
                </c:pt>
                <c:pt idx="392217">
                  <c:v>348.94</c:v>
                </c:pt>
                <c:pt idx="392218">
                  <c:v>296.83</c:v>
                </c:pt>
                <c:pt idx="392219">
                  <c:v>406.06</c:v>
                </c:pt>
                <c:pt idx="392220">
                  <c:v>417.25</c:v>
                </c:pt>
                <c:pt idx="392221">
                  <c:v>337.49</c:v>
                </c:pt>
                <c:pt idx="392222">
                  <c:v>368.36</c:v>
                </c:pt>
                <c:pt idx="392223">
                  <c:v>329.47</c:v>
                </c:pt>
                <c:pt idx="392224">
                  <c:v>521.45000000000005</c:v>
                </c:pt>
                <c:pt idx="392225">
                  <c:v>400.99</c:v>
                </c:pt>
                <c:pt idx="392226">
                  <c:v>292.77</c:v>
                </c:pt>
                <c:pt idx="392227">
                  <c:v>329.93</c:v>
                </c:pt>
                <c:pt idx="392228">
                  <c:v>409.28</c:v>
                </c:pt>
                <c:pt idx="392229">
                  <c:v>409.36</c:v>
                </c:pt>
                <c:pt idx="392230">
                  <c:v>357.94</c:v>
                </c:pt>
                <c:pt idx="392231">
                  <c:v>272.95999999999998</c:v>
                </c:pt>
                <c:pt idx="392232">
                  <c:v>314.14999999999998</c:v>
                </c:pt>
                <c:pt idx="392233">
                  <c:v>471.57</c:v>
                </c:pt>
                <c:pt idx="392234">
                  <c:v>327.44</c:v>
                </c:pt>
                <c:pt idx="392235">
                  <c:v>415.52</c:v>
                </c:pt>
                <c:pt idx="392236">
                  <c:v>318.36</c:v>
                </c:pt>
                <c:pt idx="392237">
                  <c:v>382.83</c:v>
                </c:pt>
                <c:pt idx="392238">
                  <c:v>393.65</c:v>
                </c:pt>
                <c:pt idx="392239">
                  <c:v>413.58</c:v>
                </c:pt>
                <c:pt idx="392240">
                  <c:v>358.93</c:v>
                </c:pt>
                <c:pt idx="392241">
                  <c:v>486.65</c:v>
                </c:pt>
                <c:pt idx="392242">
                  <c:v>471.13</c:v>
                </c:pt>
                <c:pt idx="392243">
                  <c:v>324.97000000000003</c:v>
                </c:pt>
                <c:pt idx="392244">
                  <c:v>278.45</c:v>
                </c:pt>
                <c:pt idx="392245">
                  <c:v>393.96</c:v>
                </c:pt>
                <c:pt idx="392246">
                  <c:v>336.35</c:v>
                </c:pt>
                <c:pt idx="392247">
                  <c:v>376.72</c:v>
                </c:pt>
                <c:pt idx="392248">
                  <c:v>405.45</c:v>
                </c:pt>
                <c:pt idx="392249">
                  <c:v>294.01</c:v>
                </c:pt>
                <c:pt idx="392250">
                  <c:v>366.1</c:v>
                </c:pt>
                <c:pt idx="392251">
                  <c:v>439.77</c:v>
                </c:pt>
                <c:pt idx="392252">
                  <c:v>383.63</c:v>
                </c:pt>
                <c:pt idx="392253">
                  <c:v>354.32</c:v>
                </c:pt>
                <c:pt idx="392254">
                  <c:v>335.45</c:v>
                </c:pt>
                <c:pt idx="392255">
                  <c:v>275.33999999999997</c:v>
                </c:pt>
                <c:pt idx="392256">
                  <c:v>378.58</c:v>
                </c:pt>
                <c:pt idx="392257">
                  <c:v>396.96</c:v>
                </c:pt>
                <c:pt idx="392258">
                  <c:v>350.4</c:v>
                </c:pt>
                <c:pt idx="392259">
                  <c:v>629.55999999999995</c:v>
                </c:pt>
                <c:pt idx="392260">
                  <c:v>482.47</c:v>
                </c:pt>
                <c:pt idx="392261">
                  <c:v>388.83</c:v>
                </c:pt>
                <c:pt idx="392262">
                  <c:v>318.02999999999997</c:v>
                </c:pt>
                <c:pt idx="392263">
                  <c:v>419.96</c:v>
                </c:pt>
                <c:pt idx="392264">
                  <c:v>431.54</c:v>
                </c:pt>
                <c:pt idx="392265">
                  <c:v>397.65</c:v>
                </c:pt>
                <c:pt idx="392266">
                  <c:v>365.08</c:v>
                </c:pt>
                <c:pt idx="392267">
                  <c:v>416.95</c:v>
                </c:pt>
                <c:pt idx="392268">
                  <c:v>427.39</c:v>
                </c:pt>
                <c:pt idx="392269">
                  <c:v>334.92</c:v>
                </c:pt>
                <c:pt idx="392270">
                  <c:v>360.81</c:v>
                </c:pt>
                <c:pt idx="392271">
                  <c:v>445.64</c:v>
                </c:pt>
                <c:pt idx="392272">
                  <c:v>379.98</c:v>
                </c:pt>
                <c:pt idx="392273">
                  <c:v>352.63</c:v>
                </c:pt>
                <c:pt idx="392274">
                  <c:v>296.06</c:v>
                </c:pt>
                <c:pt idx="392275">
                  <c:v>438.63</c:v>
                </c:pt>
                <c:pt idx="392276">
                  <c:v>416.89</c:v>
                </c:pt>
                <c:pt idx="392277">
                  <c:v>370.71</c:v>
                </c:pt>
                <c:pt idx="392278">
                  <c:v>444.33</c:v>
                </c:pt>
                <c:pt idx="392279">
                  <c:v>431.61</c:v>
                </c:pt>
                <c:pt idx="392280">
                  <c:v>427.63</c:v>
                </c:pt>
                <c:pt idx="392281">
                  <c:v>384.28</c:v>
                </c:pt>
                <c:pt idx="392282">
                  <c:v>399.72</c:v>
                </c:pt>
                <c:pt idx="392283">
                  <c:v>269.42</c:v>
                </c:pt>
                <c:pt idx="392284">
                  <c:v>327.20999999999998</c:v>
                </c:pt>
                <c:pt idx="392285">
                  <c:v>401.61</c:v>
                </c:pt>
                <c:pt idx="392286">
                  <c:v>456.38</c:v>
                </c:pt>
                <c:pt idx="392287">
                  <c:v>410.59</c:v>
                </c:pt>
                <c:pt idx="392288">
                  <c:v>311.36</c:v>
                </c:pt>
                <c:pt idx="392289">
                  <c:v>523.97</c:v>
                </c:pt>
                <c:pt idx="392290">
                  <c:v>403.45</c:v>
                </c:pt>
                <c:pt idx="392291">
                  <c:v>347.48</c:v>
                </c:pt>
                <c:pt idx="392292">
                  <c:v>408.22</c:v>
                </c:pt>
                <c:pt idx="392293">
                  <c:v>479.01</c:v>
                </c:pt>
                <c:pt idx="392294">
                  <c:v>425.6</c:v>
                </c:pt>
                <c:pt idx="392295">
                  <c:v>451.53</c:v>
                </c:pt>
                <c:pt idx="392296">
                  <c:v>506.76</c:v>
                </c:pt>
                <c:pt idx="392297">
                  <c:v>389.12</c:v>
                </c:pt>
                <c:pt idx="392298">
                  <c:v>407.88</c:v>
                </c:pt>
                <c:pt idx="392299">
                  <c:v>444.99</c:v>
                </c:pt>
                <c:pt idx="392300">
                  <c:v>350.21</c:v>
                </c:pt>
                <c:pt idx="392301">
                  <c:v>338.36</c:v>
                </c:pt>
                <c:pt idx="392302">
                  <c:v>404.88</c:v>
                </c:pt>
                <c:pt idx="392303">
                  <c:v>627.63</c:v>
                </c:pt>
                <c:pt idx="392304">
                  <c:v>315.47000000000003</c:v>
                </c:pt>
                <c:pt idx="392305">
                  <c:v>494.4</c:v>
                </c:pt>
                <c:pt idx="392306">
                  <c:v>443.99</c:v>
                </c:pt>
                <c:pt idx="392307">
                  <c:v>344.11</c:v>
                </c:pt>
                <c:pt idx="392308">
                  <c:v>493.17</c:v>
                </c:pt>
                <c:pt idx="392309">
                  <c:v>359.83</c:v>
                </c:pt>
                <c:pt idx="392310">
                  <c:v>391.17</c:v>
                </c:pt>
                <c:pt idx="392311">
                  <c:v>383.11</c:v>
                </c:pt>
                <c:pt idx="392312">
                  <c:v>524.80999999999995</c:v>
                </c:pt>
                <c:pt idx="392313">
                  <c:v>464.32</c:v>
                </c:pt>
                <c:pt idx="392314">
                  <c:v>452.43</c:v>
                </c:pt>
                <c:pt idx="392315">
                  <c:v>406.92</c:v>
                </c:pt>
                <c:pt idx="392316">
                  <c:v>435.97</c:v>
                </c:pt>
                <c:pt idx="392317">
                  <c:v>439.21</c:v>
                </c:pt>
                <c:pt idx="392318">
                  <c:v>336.78</c:v>
                </c:pt>
                <c:pt idx="392319">
                  <c:v>465.09</c:v>
                </c:pt>
                <c:pt idx="392320">
                  <c:v>368.34</c:v>
                </c:pt>
                <c:pt idx="392321">
                  <c:v>401.41</c:v>
                </c:pt>
                <c:pt idx="392322">
                  <c:v>491.18</c:v>
                </c:pt>
                <c:pt idx="392323">
                  <c:v>525.26</c:v>
                </c:pt>
                <c:pt idx="392324">
                  <c:v>511.93</c:v>
                </c:pt>
                <c:pt idx="392325">
                  <c:v>458.7</c:v>
                </c:pt>
                <c:pt idx="392326">
                  <c:v>500.97</c:v>
                </c:pt>
                <c:pt idx="392327">
                  <c:v>567.04</c:v>
                </c:pt>
                <c:pt idx="392328">
                  <c:v>413.51</c:v>
                </c:pt>
                <c:pt idx="392329">
                  <c:v>412.57</c:v>
                </c:pt>
                <c:pt idx="392330">
                  <c:v>374.39</c:v>
                </c:pt>
                <c:pt idx="392331">
                  <c:v>385.24</c:v>
                </c:pt>
                <c:pt idx="392332">
                  <c:v>400.1</c:v>
                </c:pt>
                <c:pt idx="392333">
                  <c:v>488.11</c:v>
                </c:pt>
                <c:pt idx="392334">
                  <c:v>440.17</c:v>
                </c:pt>
                <c:pt idx="392335">
                  <c:v>427.6</c:v>
                </c:pt>
                <c:pt idx="392336">
                  <c:v>372.63</c:v>
                </c:pt>
                <c:pt idx="392337">
                  <c:v>404.38</c:v>
                </c:pt>
                <c:pt idx="392338">
                  <c:v>457.39</c:v>
                </c:pt>
                <c:pt idx="392339">
                  <c:v>502.6</c:v>
                </c:pt>
                <c:pt idx="392340">
                  <c:v>419.17</c:v>
                </c:pt>
                <c:pt idx="392341">
                  <c:v>415.21</c:v>
                </c:pt>
                <c:pt idx="392342">
                  <c:v>424.17</c:v>
                </c:pt>
                <c:pt idx="392343">
                  <c:v>443.65</c:v>
                </c:pt>
                <c:pt idx="392344">
                  <c:v>496.01</c:v>
                </c:pt>
                <c:pt idx="392345">
                  <c:v>479.95</c:v>
                </c:pt>
                <c:pt idx="392346">
                  <c:v>501.45</c:v>
                </c:pt>
                <c:pt idx="392347">
                  <c:v>457.86</c:v>
                </c:pt>
                <c:pt idx="392348">
                  <c:v>426.89</c:v>
                </c:pt>
                <c:pt idx="392349">
                  <c:v>419.85</c:v>
                </c:pt>
                <c:pt idx="392350">
                  <c:v>914.86</c:v>
                </c:pt>
                <c:pt idx="392351">
                  <c:v>892.24</c:v>
                </c:pt>
                <c:pt idx="392352">
                  <c:v>695.57</c:v>
                </c:pt>
                <c:pt idx="392353">
                  <c:v>852.41</c:v>
                </c:pt>
                <c:pt idx="392354">
                  <c:v>929.65</c:v>
                </c:pt>
                <c:pt idx="392355">
                  <c:v>799.24</c:v>
                </c:pt>
                <c:pt idx="392356">
                  <c:v>922.11</c:v>
                </c:pt>
                <c:pt idx="392357">
                  <c:v>758.4</c:v>
                </c:pt>
                <c:pt idx="392358">
                  <c:v>768.15</c:v>
                </c:pt>
                <c:pt idx="392359">
                  <c:v>917.43</c:v>
                </c:pt>
                <c:pt idx="392360">
                  <c:v>907.65</c:v>
                </c:pt>
                <c:pt idx="392361">
                  <c:v>830.51</c:v>
                </c:pt>
                <c:pt idx="392362">
                  <c:v>930.04</c:v>
                </c:pt>
                <c:pt idx="392363">
                  <c:v>899.49</c:v>
                </c:pt>
                <c:pt idx="392364">
                  <c:v>758.17</c:v>
                </c:pt>
                <c:pt idx="392365">
                  <c:v>793.72</c:v>
                </c:pt>
                <c:pt idx="392366">
                  <c:v>717.44</c:v>
                </c:pt>
                <c:pt idx="392367">
                  <c:v>1156.81</c:v>
                </c:pt>
                <c:pt idx="392368">
                  <c:v>1221.99</c:v>
                </c:pt>
                <c:pt idx="392369">
                  <c:v>733.86</c:v>
                </c:pt>
                <c:pt idx="392370">
                  <c:v>956.18</c:v>
                </c:pt>
                <c:pt idx="392371">
                  <c:v>1134.4000000000001</c:v>
                </c:pt>
                <c:pt idx="392372">
                  <c:v>939.39</c:v>
                </c:pt>
                <c:pt idx="392373">
                  <c:v>1318.94</c:v>
                </c:pt>
                <c:pt idx="392374">
                  <c:v>1433.25</c:v>
                </c:pt>
                <c:pt idx="392375">
                  <c:v>843.53</c:v>
                </c:pt>
                <c:pt idx="392376">
                  <c:v>867.42</c:v>
                </c:pt>
                <c:pt idx="392377">
                  <c:v>1005.86</c:v>
                </c:pt>
                <c:pt idx="392378">
                  <c:v>816.66</c:v>
                </c:pt>
                <c:pt idx="392379">
                  <c:v>879.7</c:v>
                </c:pt>
                <c:pt idx="392380">
                  <c:v>701.3</c:v>
                </c:pt>
                <c:pt idx="392381">
                  <c:v>981.58</c:v>
                </c:pt>
                <c:pt idx="392382">
                  <c:v>751.14</c:v>
                </c:pt>
                <c:pt idx="392383">
                  <c:v>840.22</c:v>
                </c:pt>
                <c:pt idx="392384">
                  <c:v>747.08</c:v>
                </c:pt>
                <c:pt idx="392385">
                  <c:v>795.79</c:v>
                </c:pt>
                <c:pt idx="392386">
                  <c:v>687.89</c:v>
                </c:pt>
                <c:pt idx="392387">
                  <c:v>923.8</c:v>
                </c:pt>
                <c:pt idx="392388">
                  <c:v>731.97</c:v>
                </c:pt>
                <c:pt idx="392389">
                  <c:v>983.67</c:v>
                </c:pt>
                <c:pt idx="392390">
                  <c:v>1285.7</c:v>
                </c:pt>
                <c:pt idx="392391">
                  <c:v>1046.58</c:v>
                </c:pt>
                <c:pt idx="392392">
                  <c:v>1351.38</c:v>
                </c:pt>
                <c:pt idx="392393">
                  <c:v>1459.68</c:v>
                </c:pt>
                <c:pt idx="392394">
                  <c:v>931.85</c:v>
                </c:pt>
                <c:pt idx="392395">
                  <c:v>939.04</c:v>
                </c:pt>
                <c:pt idx="392396">
                  <c:v>976.56</c:v>
                </c:pt>
                <c:pt idx="392397">
                  <c:v>1738.14</c:v>
                </c:pt>
                <c:pt idx="392398">
                  <c:v>1364.03</c:v>
                </c:pt>
                <c:pt idx="392399">
                  <c:v>1202.03</c:v>
                </c:pt>
                <c:pt idx="392400">
                  <c:v>668.9</c:v>
                </c:pt>
                <c:pt idx="392401">
                  <c:v>838.24</c:v>
                </c:pt>
                <c:pt idx="392402">
                  <c:v>1738.4</c:v>
                </c:pt>
                <c:pt idx="392403">
                  <c:v>1339.47</c:v>
                </c:pt>
                <c:pt idx="392404">
                  <c:v>841.79</c:v>
                </c:pt>
                <c:pt idx="392405">
                  <c:v>954.46</c:v>
                </c:pt>
                <c:pt idx="392406">
                  <c:v>804.78</c:v>
                </c:pt>
                <c:pt idx="392407">
                  <c:v>773.27</c:v>
                </c:pt>
                <c:pt idx="392408">
                  <c:v>1186.71</c:v>
                </c:pt>
                <c:pt idx="392409">
                  <c:v>889.69</c:v>
                </c:pt>
                <c:pt idx="392410">
                  <c:v>885.95</c:v>
                </c:pt>
                <c:pt idx="392411">
                  <c:v>947.25</c:v>
                </c:pt>
                <c:pt idx="392412">
                  <c:v>621.95000000000005</c:v>
                </c:pt>
                <c:pt idx="392413">
                  <c:v>890.27</c:v>
                </c:pt>
                <c:pt idx="392414">
                  <c:v>777.04</c:v>
                </c:pt>
                <c:pt idx="392415">
                  <c:v>933.52</c:v>
                </c:pt>
                <c:pt idx="392416">
                  <c:v>664.4</c:v>
                </c:pt>
                <c:pt idx="392417">
                  <c:v>691.68</c:v>
                </c:pt>
                <c:pt idx="392418">
                  <c:v>719.85</c:v>
                </c:pt>
                <c:pt idx="392419">
                  <c:v>855.77</c:v>
                </c:pt>
                <c:pt idx="392420">
                  <c:v>975.73</c:v>
                </c:pt>
                <c:pt idx="392421">
                  <c:v>1028.01</c:v>
                </c:pt>
                <c:pt idx="392422">
                  <c:v>993.36</c:v>
                </c:pt>
                <c:pt idx="392423">
                  <c:v>1374.95</c:v>
                </c:pt>
                <c:pt idx="392424">
                  <c:v>1162.28</c:v>
                </c:pt>
                <c:pt idx="392425">
                  <c:v>948.59</c:v>
                </c:pt>
                <c:pt idx="392426">
                  <c:v>1103.33</c:v>
                </c:pt>
                <c:pt idx="392427">
                  <c:v>822.55</c:v>
                </c:pt>
                <c:pt idx="392428">
                  <c:v>1078.49</c:v>
                </c:pt>
                <c:pt idx="392429">
                  <c:v>1228.49</c:v>
                </c:pt>
                <c:pt idx="392430">
                  <c:v>831.83</c:v>
                </c:pt>
                <c:pt idx="392431">
                  <c:v>895.4</c:v>
                </c:pt>
                <c:pt idx="392432">
                  <c:v>882.35</c:v>
                </c:pt>
                <c:pt idx="392433">
                  <c:v>984.4</c:v>
                </c:pt>
                <c:pt idx="392434">
                  <c:v>761.49</c:v>
                </c:pt>
                <c:pt idx="392435">
                  <c:v>627.21</c:v>
                </c:pt>
                <c:pt idx="392436">
                  <c:v>478.35</c:v>
                </c:pt>
                <c:pt idx="392437">
                  <c:v>697.19</c:v>
                </c:pt>
                <c:pt idx="392438">
                  <c:v>712.43</c:v>
                </c:pt>
                <c:pt idx="392439">
                  <c:v>656.94</c:v>
                </c:pt>
                <c:pt idx="392440">
                  <c:v>678.19</c:v>
                </c:pt>
                <c:pt idx="392441">
                  <c:v>901.21</c:v>
                </c:pt>
                <c:pt idx="392442">
                  <c:v>1467.04</c:v>
                </c:pt>
                <c:pt idx="392443">
                  <c:v>1084.45</c:v>
                </c:pt>
                <c:pt idx="392444">
                  <c:v>1095.7</c:v>
                </c:pt>
                <c:pt idx="392445">
                  <c:v>1328.57</c:v>
                </c:pt>
                <c:pt idx="392446">
                  <c:v>2001.04</c:v>
                </c:pt>
                <c:pt idx="392447">
                  <c:v>1207.3499999999999</c:v>
                </c:pt>
                <c:pt idx="392448">
                  <c:v>1197.28</c:v>
                </c:pt>
                <c:pt idx="392449">
                  <c:v>1023.76</c:v>
                </c:pt>
                <c:pt idx="392450">
                  <c:v>912.49</c:v>
                </c:pt>
                <c:pt idx="392451">
                  <c:v>778.04</c:v>
                </c:pt>
                <c:pt idx="392452">
                  <c:v>1026.3399999999999</c:v>
                </c:pt>
                <c:pt idx="392453">
                  <c:v>1008.77</c:v>
                </c:pt>
                <c:pt idx="392454">
                  <c:v>796.92</c:v>
                </c:pt>
                <c:pt idx="392455">
                  <c:v>1057.4000000000001</c:v>
                </c:pt>
                <c:pt idx="392456">
                  <c:v>989.07</c:v>
                </c:pt>
                <c:pt idx="392457">
                  <c:v>752.61</c:v>
                </c:pt>
                <c:pt idx="392458">
                  <c:v>924.27</c:v>
                </c:pt>
                <c:pt idx="392459">
                  <c:v>870.46</c:v>
                </c:pt>
                <c:pt idx="392460">
                  <c:v>765.83</c:v>
                </c:pt>
                <c:pt idx="392461">
                  <c:v>609.86</c:v>
                </c:pt>
                <c:pt idx="392462">
                  <c:v>903.36</c:v>
                </c:pt>
                <c:pt idx="392463">
                  <c:v>771.77</c:v>
                </c:pt>
                <c:pt idx="392464">
                  <c:v>879.22</c:v>
                </c:pt>
                <c:pt idx="392465">
                  <c:v>1021.87</c:v>
                </c:pt>
                <c:pt idx="392466">
                  <c:v>845.66</c:v>
                </c:pt>
                <c:pt idx="392467">
                  <c:v>1040.03</c:v>
                </c:pt>
                <c:pt idx="392468">
                  <c:v>913.68</c:v>
                </c:pt>
                <c:pt idx="392469">
                  <c:v>1075.76</c:v>
                </c:pt>
                <c:pt idx="392470">
                  <c:v>884.45</c:v>
                </c:pt>
                <c:pt idx="392471">
                  <c:v>737.58</c:v>
                </c:pt>
                <c:pt idx="392472">
                  <c:v>975.02</c:v>
                </c:pt>
                <c:pt idx="392473">
                  <c:v>822.84</c:v>
                </c:pt>
                <c:pt idx="392474">
                  <c:v>934.23</c:v>
                </c:pt>
                <c:pt idx="392475">
                  <c:v>1171.5999999999999</c:v>
                </c:pt>
                <c:pt idx="392476">
                  <c:v>1243.1500000000001</c:v>
                </c:pt>
                <c:pt idx="392477">
                  <c:v>1040.69</c:v>
                </c:pt>
                <c:pt idx="392478">
                  <c:v>811.02</c:v>
                </c:pt>
                <c:pt idx="392479">
                  <c:v>546.27</c:v>
                </c:pt>
                <c:pt idx="392480">
                  <c:v>896.3</c:v>
                </c:pt>
                <c:pt idx="392481">
                  <c:v>1212.82</c:v>
                </c:pt>
                <c:pt idx="392482">
                  <c:v>1134.97</c:v>
                </c:pt>
                <c:pt idx="392483">
                  <c:v>1066.6400000000001</c:v>
                </c:pt>
                <c:pt idx="392484">
                  <c:v>875.05</c:v>
                </c:pt>
                <c:pt idx="392485">
                  <c:v>946.65</c:v>
                </c:pt>
                <c:pt idx="392486">
                  <c:v>608.88</c:v>
                </c:pt>
                <c:pt idx="392487">
                  <c:v>585.47</c:v>
                </c:pt>
                <c:pt idx="392488">
                  <c:v>754.96</c:v>
                </c:pt>
                <c:pt idx="392489">
                  <c:v>706.03</c:v>
                </c:pt>
                <c:pt idx="392490">
                  <c:v>914.56</c:v>
                </c:pt>
                <c:pt idx="392491">
                  <c:v>683.35</c:v>
                </c:pt>
                <c:pt idx="392492">
                  <c:v>615.04999999999995</c:v>
                </c:pt>
                <c:pt idx="392493">
                  <c:v>66.959999999999994</c:v>
                </c:pt>
                <c:pt idx="392494">
                  <c:v>73.84</c:v>
                </c:pt>
                <c:pt idx="392495">
                  <c:v>66.22</c:v>
                </c:pt>
                <c:pt idx="392496">
                  <c:v>79.58</c:v>
                </c:pt>
                <c:pt idx="392497">
                  <c:v>68.88</c:v>
                </c:pt>
                <c:pt idx="392498">
                  <c:v>38</c:v>
                </c:pt>
                <c:pt idx="392499">
                  <c:v>66.41</c:v>
                </c:pt>
                <c:pt idx="392500">
                  <c:v>56</c:v>
                </c:pt>
                <c:pt idx="392501">
                  <c:v>80.760000000000005</c:v>
                </c:pt>
                <c:pt idx="392502">
                  <c:v>59.86</c:v>
                </c:pt>
                <c:pt idx="392503">
                  <c:v>98.86</c:v>
                </c:pt>
                <c:pt idx="392504">
                  <c:v>59.18</c:v>
                </c:pt>
                <c:pt idx="392505">
                  <c:v>93.82</c:v>
                </c:pt>
                <c:pt idx="392506">
                  <c:v>74.3</c:v>
                </c:pt>
                <c:pt idx="392507">
                  <c:v>54.68</c:v>
                </c:pt>
                <c:pt idx="392508">
                  <c:v>64.040000000000006</c:v>
                </c:pt>
                <c:pt idx="392509">
                  <c:v>45.19</c:v>
                </c:pt>
                <c:pt idx="392510">
                  <c:v>76.27</c:v>
                </c:pt>
                <c:pt idx="392511">
                  <c:v>97.8</c:v>
                </c:pt>
                <c:pt idx="392512">
                  <c:v>73.319999999999993</c:v>
                </c:pt>
                <c:pt idx="392513">
                  <c:v>59.75</c:v>
                </c:pt>
                <c:pt idx="392514">
                  <c:v>119.82</c:v>
                </c:pt>
                <c:pt idx="392515">
                  <c:v>128.41</c:v>
                </c:pt>
                <c:pt idx="392516">
                  <c:v>44.05</c:v>
                </c:pt>
                <c:pt idx="392517">
                  <c:v>86.59</c:v>
                </c:pt>
                <c:pt idx="392518">
                  <c:v>65.28</c:v>
                </c:pt>
                <c:pt idx="392519">
                  <c:v>119.62</c:v>
                </c:pt>
                <c:pt idx="392520">
                  <c:v>103.8</c:v>
                </c:pt>
                <c:pt idx="392521">
                  <c:v>114.97</c:v>
                </c:pt>
                <c:pt idx="392522">
                  <c:v>80.33</c:v>
                </c:pt>
                <c:pt idx="392523">
                  <c:v>58.03</c:v>
                </c:pt>
                <c:pt idx="392524">
                  <c:v>64.540000000000006</c:v>
                </c:pt>
                <c:pt idx="392525">
                  <c:v>62.56</c:v>
                </c:pt>
                <c:pt idx="392526">
                  <c:v>80.53</c:v>
                </c:pt>
                <c:pt idx="392527">
                  <c:v>53.05</c:v>
                </c:pt>
                <c:pt idx="392528">
                  <c:v>66.790000000000006</c:v>
                </c:pt>
                <c:pt idx="392529">
                  <c:v>57.55</c:v>
                </c:pt>
                <c:pt idx="392530">
                  <c:v>58.59</c:v>
                </c:pt>
                <c:pt idx="392531">
                  <c:v>105.68</c:v>
                </c:pt>
                <c:pt idx="392532">
                  <c:v>54.17</c:v>
                </c:pt>
                <c:pt idx="392533">
                  <c:v>70.33</c:v>
                </c:pt>
                <c:pt idx="392534">
                  <c:v>48.8</c:v>
                </c:pt>
                <c:pt idx="392535">
                  <c:v>75.3</c:v>
                </c:pt>
                <c:pt idx="392536">
                  <c:v>112.49</c:v>
                </c:pt>
                <c:pt idx="392537">
                  <c:v>73.86</c:v>
                </c:pt>
                <c:pt idx="392538">
                  <c:v>86.18</c:v>
                </c:pt>
                <c:pt idx="392539">
                  <c:v>38.159999999999997</c:v>
                </c:pt>
                <c:pt idx="392540">
                  <c:v>47.06</c:v>
                </c:pt>
                <c:pt idx="392541">
                  <c:v>82.95</c:v>
                </c:pt>
                <c:pt idx="392542">
                  <c:v>51.8</c:v>
                </c:pt>
                <c:pt idx="392543">
                  <c:v>100.73</c:v>
                </c:pt>
                <c:pt idx="392544">
                  <c:v>60.86</c:v>
                </c:pt>
                <c:pt idx="392545">
                  <c:v>108.48</c:v>
                </c:pt>
                <c:pt idx="392546">
                  <c:v>138.11000000000001</c:v>
                </c:pt>
                <c:pt idx="392547">
                  <c:v>60.15</c:v>
                </c:pt>
                <c:pt idx="392548">
                  <c:v>73.31</c:v>
                </c:pt>
                <c:pt idx="392549">
                  <c:v>112.77</c:v>
                </c:pt>
                <c:pt idx="392550">
                  <c:v>73.040000000000006</c:v>
                </c:pt>
                <c:pt idx="392551">
                  <c:v>110.37</c:v>
                </c:pt>
                <c:pt idx="392552">
                  <c:v>56.44</c:v>
                </c:pt>
                <c:pt idx="392553">
                  <c:v>96.93</c:v>
                </c:pt>
                <c:pt idx="392554">
                  <c:v>58.87</c:v>
                </c:pt>
                <c:pt idx="392555">
                  <c:v>46.63</c:v>
                </c:pt>
                <c:pt idx="392556">
                  <c:v>36.94</c:v>
                </c:pt>
                <c:pt idx="392557">
                  <c:v>64.400000000000006</c:v>
                </c:pt>
                <c:pt idx="392558">
                  <c:v>89.62</c:v>
                </c:pt>
                <c:pt idx="392559">
                  <c:v>74.569999999999993</c:v>
                </c:pt>
                <c:pt idx="392560">
                  <c:v>50.65</c:v>
                </c:pt>
                <c:pt idx="392561">
                  <c:v>46.61</c:v>
                </c:pt>
                <c:pt idx="392562">
                  <c:v>102.02</c:v>
                </c:pt>
                <c:pt idx="392563">
                  <c:v>79.86</c:v>
                </c:pt>
                <c:pt idx="392564">
                  <c:v>79.25</c:v>
                </c:pt>
                <c:pt idx="392565">
                  <c:v>53.19</c:v>
                </c:pt>
                <c:pt idx="392566">
                  <c:v>88.14</c:v>
                </c:pt>
                <c:pt idx="392567">
                  <c:v>121.74</c:v>
                </c:pt>
                <c:pt idx="392568">
                  <c:v>22.75</c:v>
                </c:pt>
                <c:pt idx="392569">
                  <c:v>113.6</c:v>
                </c:pt>
                <c:pt idx="392570">
                  <c:v>31.13</c:v>
                </c:pt>
                <c:pt idx="392571">
                  <c:v>96.07</c:v>
                </c:pt>
                <c:pt idx="392572">
                  <c:v>102.98</c:v>
                </c:pt>
                <c:pt idx="392573">
                  <c:v>120.55</c:v>
                </c:pt>
                <c:pt idx="392574">
                  <c:v>64.95</c:v>
                </c:pt>
                <c:pt idx="392575">
                  <c:v>110.84</c:v>
                </c:pt>
                <c:pt idx="392576">
                  <c:v>49.65</c:v>
                </c:pt>
                <c:pt idx="392577">
                  <c:v>73.36</c:v>
                </c:pt>
                <c:pt idx="392578">
                  <c:v>90.25</c:v>
                </c:pt>
                <c:pt idx="392579">
                  <c:v>71.28</c:v>
                </c:pt>
                <c:pt idx="392580">
                  <c:v>74.59</c:v>
                </c:pt>
                <c:pt idx="392581">
                  <c:v>83.13</c:v>
                </c:pt>
                <c:pt idx="392582">
                  <c:v>75.349999999999994</c:v>
                </c:pt>
                <c:pt idx="392583">
                  <c:v>136.04</c:v>
                </c:pt>
                <c:pt idx="392584">
                  <c:v>113.32</c:v>
                </c:pt>
                <c:pt idx="392585">
                  <c:v>86.47</c:v>
                </c:pt>
                <c:pt idx="392586">
                  <c:v>71.11</c:v>
                </c:pt>
                <c:pt idx="392587">
                  <c:v>120.02</c:v>
                </c:pt>
                <c:pt idx="392588">
                  <c:v>73.77</c:v>
                </c:pt>
                <c:pt idx="392589">
                  <c:v>92.8</c:v>
                </c:pt>
                <c:pt idx="392590">
                  <c:v>83.32</c:v>
                </c:pt>
                <c:pt idx="392591">
                  <c:v>143.5</c:v>
                </c:pt>
                <c:pt idx="392592">
                  <c:v>95.47</c:v>
                </c:pt>
                <c:pt idx="392593">
                  <c:v>116.54</c:v>
                </c:pt>
                <c:pt idx="392594">
                  <c:v>104.39</c:v>
                </c:pt>
                <c:pt idx="392595">
                  <c:v>107.81</c:v>
                </c:pt>
                <c:pt idx="392596">
                  <c:v>98.25</c:v>
                </c:pt>
                <c:pt idx="392597">
                  <c:v>77.599999999999994</c:v>
                </c:pt>
                <c:pt idx="392598">
                  <c:v>155.43</c:v>
                </c:pt>
                <c:pt idx="392599">
                  <c:v>145.37</c:v>
                </c:pt>
                <c:pt idx="392600">
                  <c:v>134.85</c:v>
                </c:pt>
                <c:pt idx="392601">
                  <c:v>120.07</c:v>
                </c:pt>
                <c:pt idx="392602">
                  <c:v>149.75</c:v>
                </c:pt>
                <c:pt idx="392603">
                  <c:v>87.64</c:v>
                </c:pt>
                <c:pt idx="392604">
                  <c:v>120.03</c:v>
                </c:pt>
                <c:pt idx="392605">
                  <c:v>114.52</c:v>
                </c:pt>
                <c:pt idx="392606">
                  <c:v>98.74</c:v>
                </c:pt>
                <c:pt idx="392607">
                  <c:v>144.02000000000001</c:v>
                </c:pt>
                <c:pt idx="392608">
                  <c:v>98.59</c:v>
                </c:pt>
                <c:pt idx="392609">
                  <c:v>87.52</c:v>
                </c:pt>
                <c:pt idx="392610">
                  <c:v>131.08000000000001</c:v>
                </c:pt>
                <c:pt idx="392611">
                  <c:v>127.62</c:v>
                </c:pt>
                <c:pt idx="392612">
                  <c:v>122.59</c:v>
                </c:pt>
                <c:pt idx="392613">
                  <c:v>112.73</c:v>
                </c:pt>
                <c:pt idx="392614">
                  <c:v>97.15</c:v>
                </c:pt>
                <c:pt idx="392615">
                  <c:v>123.99</c:v>
                </c:pt>
                <c:pt idx="392616">
                  <c:v>90.61</c:v>
                </c:pt>
                <c:pt idx="392617">
                  <c:v>109.9</c:v>
                </c:pt>
                <c:pt idx="392618">
                  <c:v>132.63999999999999</c:v>
                </c:pt>
                <c:pt idx="392619">
                  <c:v>91.28</c:v>
                </c:pt>
                <c:pt idx="392620">
                  <c:v>122.63</c:v>
                </c:pt>
                <c:pt idx="392621">
                  <c:v>112.65</c:v>
                </c:pt>
                <c:pt idx="392622">
                  <c:v>71.349999999999994</c:v>
                </c:pt>
                <c:pt idx="392623">
                  <c:v>127.15</c:v>
                </c:pt>
                <c:pt idx="392624">
                  <c:v>106.83</c:v>
                </c:pt>
                <c:pt idx="392625">
                  <c:v>54.47</c:v>
                </c:pt>
                <c:pt idx="392626">
                  <c:v>105.19</c:v>
                </c:pt>
                <c:pt idx="392627">
                  <c:v>108.94</c:v>
                </c:pt>
                <c:pt idx="392628">
                  <c:v>150.69</c:v>
                </c:pt>
                <c:pt idx="392629">
                  <c:v>67.34</c:v>
                </c:pt>
                <c:pt idx="392630">
                  <c:v>108.09</c:v>
                </c:pt>
                <c:pt idx="392631">
                  <c:v>93.9</c:v>
                </c:pt>
                <c:pt idx="392632">
                  <c:v>100.63</c:v>
                </c:pt>
                <c:pt idx="392633">
                  <c:v>93</c:v>
                </c:pt>
                <c:pt idx="392634">
                  <c:v>96.67</c:v>
                </c:pt>
                <c:pt idx="392635">
                  <c:v>85.49</c:v>
                </c:pt>
                <c:pt idx="392636">
                  <c:v>15570.1</c:v>
                </c:pt>
                <c:pt idx="392637">
                  <c:v>14401.45</c:v>
                </c:pt>
                <c:pt idx="392638">
                  <c:v>14101.98</c:v>
                </c:pt>
                <c:pt idx="392639">
                  <c:v>14762.01</c:v>
                </c:pt>
                <c:pt idx="392640">
                  <c:v>15114.29</c:v>
                </c:pt>
                <c:pt idx="392641">
                  <c:v>14002</c:v>
                </c:pt>
                <c:pt idx="392642">
                  <c:v>13504.07</c:v>
                </c:pt>
                <c:pt idx="392643">
                  <c:v>12863.76</c:v>
                </c:pt>
                <c:pt idx="392644">
                  <c:v>14261.17</c:v>
                </c:pt>
                <c:pt idx="392645">
                  <c:v>14930.06</c:v>
                </c:pt>
                <c:pt idx="392646">
                  <c:v>14800.18</c:v>
                </c:pt>
                <c:pt idx="392647">
                  <c:v>14134.49</c:v>
                </c:pt>
                <c:pt idx="392648">
                  <c:v>13484.48</c:v>
                </c:pt>
                <c:pt idx="392649">
                  <c:v>16149.54</c:v>
                </c:pt>
                <c:pt idx="392650">
                  <c:v>13088.45</c:v>
                </c:pt>
                <c:pt idx="392651">
                  <c:v>13341.37</c:v>
                </c:pt>
                <c:pt idx="392652">
                  <c:v>12881.42</c:v>
                </c:pt>
                <c:pt idx="392653">
                  <c:v>14227.32</c:v>
                </c:pt>
                <c:pt idx="392654">
                  <c:v>14704.39</c:v>
                </c:pt>
                <c:pt idx="392655">
                  <c:v>14093.09</c:v>
                </c:pt>
                <c:pt idx="392656">
                  <c:v>12802.91</c:v>
                </c:pt>
                <c:pt idx="392657">
                  <c:v>15032.82</c:v>
                </c:pt>
                <c:pt idx="392658">
                  <c:v>14232.68</c:v>
                </c:pt>
                <c:pt idx="392659">
                  <c:v>14386.1</c:v>
                </c:pt>
                <c:pt idx="392660">
                  <c:v>14242.46</c:v>
                </c:pt>
                <c:pt idx="392661">
                  <c:v>13286.53</c:v>
                </c:pt>
                <c:pt idx="392662">
                  <c:v>15068.94</c:v>
                </c:pt>
                <c:pt idx="392663">
                  <c:v>14557.64</c:v>
                </c:pt>
                <c:pt idx="392664">
                  <c:v>13819.01</c:v>
                </c:pt>
                <c:pt idx="392665">
                  <c:v>14501.46</c:v>
                </c:pt>
                <c:pt idx="392666">
                  <c:v>15937.64</c:v>
                </c:pt>
                <c:pt idx="392667">
                  <c:v>15852.18</c:v>
                </c:pt>
                <c:pt idx="392668">
                  <c:v>14924.93</c:v>
                </c:pt>
                <c:pt idx="392669">
                  <c:v>15496.47</c:v>
                </c:pt>
                <c:pt idx="392670">
                  <c:v>14767.29</c:v>
                </c:pt>
                <c:pt idx="392671">
                  <c:v>16268.25</c:v>
                </c:pt>
                <c:pt idx="392672">
                  <c:v>14590.21</c:v>
                </c:pt>
                <c:pt idx="392673">
                  <c:v>14588.98</c:v>
                </c:pt>
                <c:pt idx="392674">
                  <c:v>13140.69</c:v>
                </c:pt>
                <c:pt idx="392675">
                  <c:v>16980.54</c:v>
                </c:pt>
                <c:pt idx="392676">
                  <c:v>15429.64</c:v>
                </c:pt>
                <c:pt idx="392677">
                  <c:v>14406.94</c:v>
                </c:pt>
                <c:pt idx="392678">
                  <c:v>13772.78</c:v>
                </c:pt>
                <c:pt idx="392679">
                  <c:v>13866.92</c:v>
                </c:pt>
                <c:pt idx="392680">
                  <c:v>13713.58</c:v>
                </c:pt>
                <c:pt idx="392681">
                  <c:v>13150.69</c:v>
                </c:pt>
                <c:pt idx="392682">
                  <c:v>13852.31</c:v>
                </c:pt>
                <c:pt idx="392683">
                  <c:v>12818.74</c:v>
                </c:pt>
                <c:pt idx="392684">
                  <c:v>15742.48</c:v>
                </c:pt>
                <c:pt idx="392685">
                  <c:v>15491.27</c:v>
                </c:pt>
                <c:pt idx="392686">
                  <c:v>16101.65</c:v>
                </c:pt>
                <c:pt idx="392687">
                  <c:v>14953.4</c:v>
                </c:pt>
                <c:pt idx="392688">
                  <c:v>15925.89</c:v>
                </c:pt>
                <c:pt idx="392689">
                  <c:v>16332.7</c:v>
                </c:pt>
                <c:pt idx="392690">
                  <c:v>15701.86</c:v>
                </c:pt>
                <c:pt idx="392691">
                  <c:v>16546.79</c:v>
                </c:pt>
                <c:pt idx="392692">
                  <c:v>16316.76</c:v>
                </c:pt>
                <c:pt idx="392693">
                  <c:v>15679.36</c:v>
                </c:pt>
                <c:pt idx="392694">
                  <c:v>15298.87</c:v>
                </c:pt>
                <c:pt idx="392695">
                  <c:v>15294.85</c:v>
                </c:pt>
                <c:pt idx="392696">
                  <c:v>14201.53</c:v>
                </c:pt>
                <c:pt idx="392697">
                  <c:v>15210.84</c:v>
                </c:pt>
                <c:pt idx="392698">
                  <c:v>14280.21</c:v>
                </c:pt>
                <c:pt idx="392699">
                  <c:v>14736.53</c:v>
                </c:pt>
                <c:pt idx="392700">
                  <c:v>13684.17</c:v>
                </c:pt>
                <c:pt idx="392701">
                  <c:v>16206.8</c:v>
                </c:pt>
                <c:pt idx="392702">
                  <c:v>13211.1</c:v>
                </c:pt>
                <c:pt idx="392703">
                  <c:v>15065.25</c:v>
                </c:pt>
                <c:pt idx="392704">
                  <c:v>13952.35</c:v>
                </c:pt>
                <c:pt idx="392705">
                  <c:v>14771.25</c:v>
                </c:pt>
                <c:pt idx="392706">
                  <c:v>14534.76</c:v>
                </c:pt>
                <c:pt idx="392707">
                  <c:v>13770.7</c:v>
                </c:pt>
                <c:pt idx="392708">
                  <c:v>13865.5</c:v>
                </c:pt>
                <c:pt idx="392709">
                  <c:v>13501.81</c:v>
                </c:pt>
                <c:pt idx="392710">
                  <c:v>14912.06</c:v>
                </c:pt>
                <c:pt idx="392711">
                  <c:v>15399.51</c:v>
                </c:pt>
                <c:pt idx="392712">
                  <c:v>14227.99</c:v>
                </c:pt>
                <c:pt idx="392713">
                  <c:v>13580.19</c:v>
                </c:pt>
                <c:pt idx="392714">
                  <c:v>15686.86</c:v>
                </c:pt>
                <c:pt idx="392715">
                  <c:v>15428.35</c:v>
                </c:pt>
                <c:pt idx="392716">
                  <c:v>14589.5</c:v>
                </c:pt>
                <c:pt idx="392717">
                  <c:v>14747.16</c:v>
                </c:pt>
                <c:pt idx="392718">
                  <c:v>16545.759999999998</c:v>
                </c:pt>
                <c:pt idx="392719">
                  <c:v>15527.58</c:v>
                </c:pt>
                <c:pt idx="392720">
                  <c:v>15713.09</c:v>
                </c:pt>
                <c:pt idx="392721">
                  <c:v>15860.67</c:v>
                </c:pt>
                <c:pt idx="392722">
                  <c:v>15518.17</c:v>
                </c:pt>
                <c:pt idx="392723">
                  <c:v>17602.599999999999</c:v>
                </c:pt>
                <c:pt idx="392724">
                  <c:v>16141.79</c:v>
                </c:pt>
                <c:pt idx="392725">
                  <c:v>15520.57</c:v>
                </c:pt>
                <c:pt idx="392726">
                  <c:v>14599.93</c:v>
                </c:pt>
                <c:pt idx="392727">
                  <c:v>16740.93</c:v>
                </c:pt>
                <c:pt idx="392728">
                  <c:v>15737.88</c:v>
                </c:pt>
                <c:pt idx="392729">
                  <c:v>14559.02</c:v>
                </c:pt>
                <c:pt idx="392730">
                  <c:v>14795.14</c:v>
                </c:pt>
                <c:pt idx="392731">
                  <c:v>13998.25</c:v>
                </c:pt>
                <c:pt idx="392732">
                  <c:v>15521.58</c:v>
                </c:pt>
                <c:pt idx="392733">
                  <c:v>13603.18</c:v>
                </c:pt>
                <c:pt idx="392734">
                  <c:v>13865.51</c:v>
                </c:pt>
                <c:pt idx="392735">
                  <c:v>13771.33</c:v>
                </c:pt>
                <c:pt idx="392736">
                  <c:v>17046.96</c:v>
                </c:pt>
                <c:pt idx="392737">
                  <c:v>16017.39</c:v>
                </c:pt>
                <c:pt idx="392738">
                  <c:v>15574.96</c:v>
                </c:pt>
                <c:pt idx="392739">
                  <c:v>14398.77</c:v>
                </c:pt>
                <c:pt idx="392740">
                  <c:v>15887.63</c:v>
                </c:pt>
                <c:pt idx="392741">
                  <c:v>17584.939999999999</c:v>
                </c:pt>
                <c:pt idx="392742">
                  <c:v>15343.43</c:v>
                </c:pt>
                <c:pt idx="392743">
                  <c:v>17505.82</c:v>
                </c:pt>
                <c:pt idx="392744">
                  <c:v>16715.259999999998</c:v>
                </c:pt>
                <c:pt idx="392745">
                  <c:v>16788.95</c:v>
                </c:pt>
                <c:pt idx="392746">
                  <c:v>17124.18</c:v>
                </c:pt>
                <c:pt idx="392747">
                  <c:v>16203.86</c:v>
                </c:pt>
                <c:pt idx="392748">
                  <c:v>15586.07</c:v>
                </c:pt>
                <c:pt idx="392749">
                  <c:v>16820</c:v>
                </c:pt>
                <c:pt idx="392750">
                  <c:v>15883.32</c:v>
                </c:pt>
                <c:pt idx="392751">
                  <c:v>15257.6</c:v>
                </c:pt>
                <c:pt idx="392752">
                  <c:v>15169.44</c:v>
                </c:pt>
                <c:pt idx="392753">
                  <c:v>17115.78</c:v>
                </c:pt>
                <c:pt idx="392754">
                  <c:v>15976.3</c:v>
                </c:pt>
                <c:pt idx="392755">
                  <c:v>16027.22</c:v>
                </c:pt>
                <c:pt idx="392756">
                  <c:v>14767.46</c:v>
                </c:pt>
                <c:pt idx="392757">
                  <c:v>14815.83</c:v>
                </c:pt>
                <c:pt idx="392758">
                  <c:v>16429.04</c:v>
                </c:pt>
                <c:pt idx="392759">
                  <c:v>14851.51</c:v>
                </c:pt>
                <c:pt idx="392760">
                  <c:v>14362.54</c:v>
                </c:pt>
                <c:pt idx="392761">
                  <c:v>14869.34</c:v>
                </c:pt>
                <c:pt idx="392762">
                  <c:v>16291.97</c:v>
                </c:pt>
                <c:pt idx="392763">
                  <c:v>15587.6</c:v>
                </c:pt>
                <c:pt idx="392764">
                  <c:v>14250.01</c:v>
                </c:pt>
                <c:pt idx="392765">
                  <c:v>15029.09</c:v>
                </c:pt>
                <c:pt idx="392766">
                  <c:v>16306.48</c:v>
                </c:pt>
                <c:pt idx="392767">
                  <c:v>15373.24</c:v>
                </c:pt>
                <c:pt idx="392768">
                  <c:v>16196.4</c:v>
                </c:pt>
                <c:pt idx="392769">
                  <c:v>16783.310000000001</c:v>
                </c:pt>
                <c:pt idx="392770">
                  <c:v>15535.26</c:v>
                </c:pt>
                <c:pt idx="392771">
                  <c:v>16911.55</c:v>
                </c:pt>
                <c:pt idx="392772">
                  <c:v>15855.04</c:v>
                </c:pt>
                <c:pt idx="392773">
                  <c:v>15434.59</c:v>
                </c:pt>
                <c:pt idx="392774">
                  <c:v>15353.02</c:v>
                </c:pt>
                <c:pt idx="392775">
                  <c:v>16928.96</c:v>
                </c:pt>
                <c:pt idx="392776">
                  <c:v>15755.76</c:v>
                </c:pt>
                <c:pt idx="392777">
                  <c:v>15103.8</c:v>
                </c:pt>
                <c:pt idx="392778">
                  <c:v>13620.56</c:v>
                </c:pt>
                <c:pt idx="392779">
                  <c:v>1429.11</c:v>
                </c:pt>
                <c:pt idx="392780">
                  <c:v>1503.18</c:v>
                </c:pt>
                <c:pt idx="392781">
                  <c:v>1295.17</c:v>
                </c:pt>
                <c:pt idx="392782">
                  <c:v>1729.19</c:v>
                </c:pt>
                <c:pt idx="392783">
                  <c:v>1861.91</c:v>
                </c:pt>
                <c:pt idx="392784">
                  <c:v>1880.84</c:v>
                </c:pt>
                <c:pt idx="392785">
                  <c:v>1901.52</c:v>
                </c:pt>
                <c:pt idx="392786">
                  <c:v>1511.58</c:v>
                </c:pt>
                <c:pt idx="392787">
                  <c:v>1418.04</c:v>
                </c:pt>
                <c:pt idx="392788">
                  <c:v>2122.7800000000002</c:v>
                </c:pt>
                <c:pt idx="392789">
                  <c:v>1584.85</c:v>
                </c:pt>
                <c:pt idx="392790">
                  <c:v>1327.23</c:v>
                </c:pt>
                <c:pt idx="392791">
                  <c:v>1486.24</c:v>
                </c:pt>
                <c:pt idx="392792">
                  <c:v>1599.55</c:v>
                </c:pt>
                <c:pt idx="392793">
                  <c:v>1425.93</c:v>
                </c:pt>
                <c:pt idx="392794">
                  <c:v>1874.97</c:v>
                </c:pt>
                <c:pt idx="392795">
                  <c:v>1309.21</c:v>
                </c:pt>
                <c:pt idx="392796">
                  <c:v>1545.95</c:v>
                </c:pt>
                <c:pt idx="392797">
                  <c:v>1694.84</c:v>
                </c:pt>
                <c:pt idx="392798">
                  <c:v>1482.34</c:v>
                </c:pt>
                <c:pt idx="392799">
                  <c:v>1272.6300000000001</c:v>
                </c:pt>
                <c:pt idx="392800">
                  <c:v>1359.51</c:v>
                </c:pt>
                <c:pt idx="392801">
                  <c:v>1843.2</c:v>
                </c:pt>
                <c:pt idx="392802">
                  <c:v>2067.1799999999998</c:v>
                </c:pt>
                <c:pt idx="392803">
                  <c:v>1690.22</c:v>
                </c:pt>
                <c:pt idx="392804">
                  <c:v>1658.54</c:v>
                </c:pt>
                <c:pt idx="392805">
                  <c:v>1512.6</c:v>
                </c:pt>
                <c:pt idx="392806">
                  <c:v>1719.98</c:v>
                </c:pt>
                <c:pt idx="392807">
                  <c:v>1735.43</c:v>
                </c:pt>
                <c:pt idx="392808">
                  <c:v>1437.4</c:v>
                </c:pt>
                <c:pt idx="392809">
                  <c:v>1223.5999999999999</c:v>
                </c:pt>
                <c:pt idx="392810">
                  <c:v>1384.89</c:v>
                </c:pt>
                <c:pt idx="392811">
                  <c:v>999.65</c:v>
                </c:pt>
                <c:pt idx="392812">
                  <c:v>1054.69</c:v>
                </c:pt>
                <c:pt idx="392813">
                  <c:v>959.15</c:v>
                </c:pt>
                <c:pt idx="392814">
                  <c:v>1473.48</c:v>
                </c:pt>
                <c:pt idx="392815">
                  <c:v>1093.21</c:v>
                </c:pt>
                <c:pt idx="392816">
                  <c:v>1055.22</c:v>
                </c:pt>
                <c:pt idx="392817">
                  <c:v>1359.38</c:v>
                </c:pt>
                <c:pt idx="392818">
                  <c:v>1167.4000000000001</c:v>
                </c:pt>
                <c:pt idx="392819">
                  <c:v>1462.36</c:v>
                </c:pt>
                <c:pt idx="392820">
                  <c:v>1937.67</c:v>
                </c:pt>
                <c:pt idx="392821">
                  <c:v>5102.13</c:v>
                </c:pt>
                <c:pt idx="392822">
                  <c:v>1479.92</c:v>
                </c:pt>
                <c:pt idx="392823">
                  <c:v>1684.56</c:v>
                </c:pt>
                <c:pt idx="392824">
                  <c:v>2071.9699999999998</c:v>
                </c:pt>
                <c:pt idx="392825">
                  <c:v>3381.26</c:v>
                </c:pt>
                <c:pt idx="392826">
                  <c:v>1497.01</c:v>
                </c:pt>
                <c:pt idx="392827">
                  <c:v>1418.1</c:v>
                </c:pt>
                <c:pt idx="392828">
                  <c:v>1587.07</c:v>
                </c:pt>
                <c:pt idx="392829">
                  <c:v>1435.26</c:v>
                </c:pt>
                <c:pt idx="392830">
                  <c:v>1176.18</c:v>
                </c:pt>
                <c:pt idx="392831">
                  <c:v>1767.13</c:v>
                </c:pt>
                <c:pt idx="392832">
                  <c:v>1744.45</c:v>
                </c:pt>
                <c:pt idx="392833">
                  <c:v>1477</c:v>
                </c:pt>
                <c:pt idx="392834">
                  <c:v>1186.99</c:v>
                </c:pt>
                <c:pt idx="392835">
                  <c:v>1424.85</c:v>
                </c:pt>
                <c:pt idx="392836">
                  <c:v>1637.91</c:v>
                </c:pt>
                <c:pt idx="392837">
                  <c:v>1523.7</c:v>
                </c:pt>
                <c:pt idx="392838">
                  <c:v>1703.12</c:v>
                </c:pt>
                <c:pt idx="392839">
                  <c:v>1806.88</c:v>
                </c:pt>
                <c:pt idx="392840">
                  <c:v>1287.69</c:v>
                </c:pt>
                <c:pt idx="392841">
                  <c:v>1320.96</c:v>
                </c:pt>
                <c:pt idx="392842">
                  <c:v>1703.66</c:v>
                </c:pt>
                <c:pt idx="392843">
                  <c:v>1608.47</c:v>
                </c:pt>
                <c:pt idx="392844">
                  <c:v>1426.87</c:v>
                </c:pt>
                <c:pt idx="392845">
                  <c:v>1577.23</c:v>
                </c:pt>
                <c:pt idx="392846">
                  <c:v>1501.77</c:v>
                </c:pt>
                <c:pt idx="392847">
                  <c:v>1763.62</c:v>
                </c:pt>
                <c:pt idx="392848">
                  <c:v>1200.26</c:v>
                </c:pt>
                <c:pt idx="392849">
                  <c:v>1282.74</c:v>
                </c:pt>
                <c:pt idx="392850">
                  <c:v>1360.24</c:v>
                </c:pt>
                <c:pt idx="392851">
                  <c:v>1088.33</c:v>
                </c:pt>
                <c:pt idx="392852">
                  <c:v>925.8</c:v>
                </c:pt>
                <c:pt idx="392853">
                  <c:v>1434</c:v>
                </c:pt>
                <c:pt idx="392854">
                  <c:v>1076.81</c:v>
                </c:pt>
                <c:pt idx="392855">
                  <c:v>1054.73</c:v>
                </c:pt>
                <c:pt idx="392856">
                  <c:v>1176.9100000000001</c:v>
                </c:pt>
                <c:pt idx="392857">
                  <c:v>1108.25</c:v>
                </c:pt>
                <c:pt idx="392858">
                  <c:v>922.43</c:v>
                </c:pt>
                <c:pt idx="392859">
                  <c:v>1049.8699999999999</c:v>
                </c:pt>
                <c:pt idx="392860">
                  <c:v>988.77</c:v>
                </c:pt>
                <c:pt idx="392861">
                  <c:v>1036.47</c:v>
                </c:pt>
                <c:pt idx="392862">
                  <c:v>1076.67</c:v>
                </c:pt>
                <c:pt idx="392863">
                  <c:v>1388.59</c:v>
                </c:pt>
                <c:pt idx="392864">
                  <c:v>991.33</c:v>
                </c:pt>
                <c:pt idx="392865">
                  <c:v>950.27</c:v>
                </c:pt>
                <c:pt idx="392866">
                  <c:v>1194.8399999999999</c:v>
                </c:pt>
                <c:pt idx="392867">
                  <c:v>1404.05</c:v>
                </c:pt>
                <c:pt idx="392868">
                  <c:v>1391.38</c:v>
                </c:pt>
                <c:pt idx="392869">
                  <c:v>1238.77</c:v>
                </c:pt>
                <c:pt idx="392870">
                  <c:v>1274.1099999999999</c:v>
                </c:pt>
                <c:pt idx="392871">
                  <c:v>1659.5</c:v>
                </c:pt>
                <c:pt idx="392872">
                  <c:v>2537.31</c:v>
                </c:pt>
                <c:pt idx="392873">
                  <c:v>5259.18</c:v>
                </c:pt>
                <c:pt idx="392874">
                  <c:v>1192.17</c:v>
                </c:pt>
                <c:pt idx="392875">
                  <c:v>1431.38</c:v>
                </c:pt>
                <c:pt idx="392876">
                  <c:v>1636.07</c:v>
                </c:pt>
                <c:pt idx="392877">
                  <c:v>2373.3000000000002</c:v>
                </c:pt>
                <c:pt idx="392878">
                  <c:v>1569.21</c:v>
                </c:pt>
                <c:pt idx="392879">
                  <c:v>1152.8499999999999</c:v>
                </c:pt>
                <c:pt idx="392880">
                  <c:v>1160.4100000000001</c:v>
                </c:pt>
                <c:pt idx="392881">
                  <c:v>1013.91</c:v>
                </c:pt>
                <c:pt idx="392882">
                  <c:v>1047.3399999999999</c:v>
                </c:pt>
                <c:pt idx="392883">
                  <c:v>1762.25</c:v>
                </c:pt>
                <c:pt idx="392884">
                  <c:v>1582.23</c:v>
                </c:pt>
                <c:pt idx="392885">
                  <c:v>1768.04</c:v>
                </c:pt>
                <c:pt idx="392886">
                  <c:v>1866.58</c:v>
                </c:pt>
                <c:pt idx="392887">
                  <c:v>1679.63</c:v>
                </c:pt>
                <c:pt idx="392888">
                  <c:v>1850.88</c:v>
                </c:pt>
                <c:pt idx="392889">
                  <c:v>1491.65</c:v>
                </c:pt>
                <c:pt idx="392890">
                  <c:v>1435.82</c:v>
                </c:pt>
                <c:pt idx="392891">
                  <c:v>1166.93</c:v>
                </c:pt>
                <c:pt idx="392892">
                  <c:v>1660.74</c:v>
                </c:pt>
                <c:pt idx="392893">
                  <c:v>1838.97</c:v>
                </c:pt>
                <c:pt idx="392894">
                  <c:v>1295.31</c:v>
                </c:pt>
                <c:pt idx="392895">
                  <c:v>1247.08</c:v>
                </c:pt>
                <c:pt idx="392896">
                  <c:v>1084.04</c:v>
                </c:pt>
                <c:pt idx="392897">
                  <c:v>1205.4000000000001</c:v>
                </c:pt>
                <c:pt idx="392898">
                  <c:v>1178.24</c:v>
                </c:pt>
                <c:pt idx="392899">
                  <c:v>1294.55</c:v>
                </c:pt>
                <c:pt idx="392900">
                  <c:v>812.52</c:v>
                </c:pt>
                <c:pt idx="392901">
                  <c:v>1577.01</c:v>
                </c:pt>
                <c:pt idx="392902">
                  <c:v>1642.2</c:v>
                </c:pt>
                <c:pt idx="392903">
                  <c:v>1673.83</c:v>
                </c:pt>
                <c:pt idx="392904">
                  <c:v>1269.08</c:v>
                </c:pt>
                <c:pt idx="392905">
                  <c:v>1611.3</c:v>
                </c:pt>
                <c:pt idx="392906">
                  <c:v>1536.84</c:v>
                </c:pt>
                <c:pt idx="392907">
                  <c:v>1242.1300000000001</c:v>
                </c:pt>
                <c:pt idx="392908">
                  <c:v>1170.6099999999999</c:v>
                </c:pt>
                <c:pt idx="392909">
                  <c:v>1216.47</c:v>
                </c:pt>
                <c:pt idx="392910">
                  <c:v>1372.24</c:v>
                </c:pt>
                <c:pt idx="392911">
                  <c:v>1515.32</c:v>
                </c:pt>
                <c:pt idx="392912">
                  <c:v>1321.07</c:v>
                </c:pt>
                <c:pt idx="392913">
                  <c:v>1450.62</c:v>
                </c:pt>
                <c:pt idx="392914">
                  <c:v>1484.94</c:v>
                </c:pt>
                <c:pt idx="392915">
                  <c:v>1359.67</c:v>
                </c:pt>
                <c:pt idx="392916">
                  <c:v>1383.89</c:v>
                </c:pt>
                <c:pt idx="392917">
                  <c:v>1143.19</c:v>
                </c:pt>
                <c:pt idx="392918">
                  <c:v>1231.7</c:v>
                </c:pt>
                <c:pt idx="392919">
                  <c:v>1449.33</c:v>
                </c:pt>
                <c:pt idx="392920">
                  <c:v>1196.69</c:v>
                </c:pt>
                <c:pt idx="392921">
                  <c:v>1180.0899999999999</c:v>
                </c:pt>
                <c:pt idx="392922">
                  <c:v>1057.53</c:v>
                </c:pt>
                <c:pt idx="392923">
                  <c:v>1462.6</c:v>
                </c:pt>
                <c:pt idx="392924">
                  <c:v>1066.3399999999999</c:v>
                </c:pt>
                <c:pt idx="392925">
                  <c:v>969.94</c:v>
                </c:pt>
                <c:pt idx="392926">
                  <c:v>1216.81</c:v>
                </c:pt>
                <c:pt idx="392927">
                  <c:v>1246.56</c:v>
                </c:pt>
                <c:pt idx="392928">
                  <c:v>1370.65</c:v>
                </c:pt>
                <c:pt idx="392929">
                  <c:v>1271.2</c:v>
                </c:pt>
                <c:pt idx="392930">
                  <c:v>1369.23</c:v>
                </c:pt>
                <c:pt idx="392931">
                  <c:v>2202.56</c:v>
                </c:pt>
                <c:pt idx="392932">
                  <c:v>1731.23</c:v>
                </c:pt>
                <c:pt idx="392933">
                  <c:v>1376.22</c:v>
                </c:pt>
                <c:pt idx="392934">
                  <c:v>1413.23</c:v>
                </c:pt>
                <c:pt idx="392935">
                  <c:v>1369.58</c:v>
                </c:pt>
                <c:pt idx="392936">
                  <c:v>1848.78</c:v>
                </c:pt>
                <c:pt idx="392937">
                  <c:v>1724.24</c:v>
                </c:pt>
                <c:pt idx="392938">
                  <c:v>1209.44</c:v>
                </c:pt>
                <c:pt idx="392939">
                  <c:v>1784.88</c:v>
                </c:pt>
                <c:pt idx="392940">
                  <c:v>1331.24</c:v>
                </c:pt>
                <c:pt idx="392941">
                  <c:v>1155.05</c:v>
                </c:pt>
                <c:pt idx="392942">
                  <c:v>1342.78</c:v>
                </c:pt>
                <c:pt idx="392943">
                  <c:v>1329.51</c:v>
                </c:pt>
                <c:pt idx="392944">
                  <c:v>1778.91</c:v>
                </c:pt>
                <c:pt idx="392945">
                  <c:v>1137.82</c:v>
                </c:pt>
                <c:pt idx="392946">
                  <c:v>997.65</c:v>
                </c:pt>
                <c:pt idx="392947">
                  <c:v>867.97</c:v>
                </c:pt>
                <c:pt idx="392948">
                  <c:v>1160.8900000000001</c:v>
                </c:pt>
                <c:pt idx="392949">
                  <c:v>1053.9000000000001</c:v>
                </c:pt>
                <c:pt idx="392950">
                  <c:v>1107.3499999999999</c:v>
                </c:pt>
                <c:pt idx="392951">
                  <c:v>866.01</c:v>
                </c:pt>
                <c:pt idx="392952">
                  <c:v>1229.25</c:v>
                </c:pt>
                <c:pt idx="392953">
                  <c:v>1445.33</c:v>
                </c:pt>
                <c:pt idx="392954">
                  <c:v>1057.02</c:v>
                </c:pt>
                <c:pt idx="392955">
                  <c:v>910.68</c:v>
                </c:pt>
                <c:pt idx="392956">
                  <c:v>844.9</c:v>
                </c:pt>
                <c:pt idx="392957">
                  <c:v>1113.5</c:v>
                </c:pt>
                <c:pt idx="392958">
                  <c:v>964.49</c:v>
                </c:pt>
                <c:pt idx="392959">
                  <c:v>1009.29</c:v>
                </c:pt>
                <c:pt idx="392960">
                  <c:v>760.24</c:v>
                </c:pt>
                <c:pt idx="392961">
                  <c:v>744.71</c:v>
                </c:pt>
                <c:pt idx="392962">
                  <c:v>984.4</c:v>
                </c:pt>
                <c:pt idx="392963">
                  <c:v>869.02</c:v>
                </c:pt>
                <c:pt idx="392964">
                  <c:v>870.34</c:v>
                </c:pt>
                <c:pt idx="392965">
                  <c:v>708.3</c:v>
                </c:pt>
                <c:pt idx="392966">
                  <c:v>693.52</c:v>
                </c:pt>
                <c:pt idx="392967">
                  <c:v>740.75</c:v>
                </c:pt>
                <c:pt idx="392968">
                  <c:v>781.02</c:v>
                </c:pt>
                <c:pt idx="392969">
                  <c:v>596.21</c:v>
                </c:pt>
                <c:pt idx="392970">
                  <c:v>818.52</c:v>
                </c:pt>
                <c:pt idx="392971">
                  <c:v>971.9</c:v>
                </c:pt>
                <c:pt idx="392972">
                  <c:v>1007.29</c:v>
                </c:pt>
                <c:pt idx="392973">
                  <c:v>860.81</c:v>
                </c:pt>
                <c:pt idx="392974">
                  <c:v>1156.76</c:v>
                </c:pt>
                <c:pt idx="392975">
                  <c:v>1136.47</c:v>
                </c:pt>
                <c:pt idx="392976">
                  <c:v>1078.53</c:v>
                </c:pt>
                <c:pt idx="392977">
                  <c:v>964.1</c:v>
                </c:pt>
                <c:pt idx="392978">
                  <c:v>855.88</c:v>
                </c:pt>
                <c:pt idx="392979">
                  <c:v>1329.97</c:v>
                </c:pt>
                <c:pt idx="392980">
                  <c:v>1639.83</c:v>
                </c:pt>
                <c:pt idx="392981">
                  <c:v>1217.4000000000001</c:v>
                </c:pt>
                <c:pt idx="392982">
                  <c:v>1239.98</c:v>
                </c:pt>
                <c:pt idx="392983">
                  <c:v>1333.59</c:v>
                </c:pt>
                <c:pt idx="392984">
                  <c:v>1001.1</c:v>
                </c:pt>
                <c:pt idx="392985">
                  <c:v>1186.47</c:v>
                </c:pt>
                <c:pt idx="392986">
                  <c:v>1379.57</c:v>
                </c:pt>
                <c:pt idx="392987">
                  <c:v>1299.3800000000001</c:v>
                </c:pt>
                <c:pt idx="392988">
                  <c:v>1513.73</c:v>
                </c:pt>
                <c:pt idx="392989">
                  <c:v>1498.86</c:v>
                </c:pt>
                <c:pt idx="392990">
                  <c:v>1418.04</c:v>
                </c:pt>
                <c:pt idx="392991">
                  <c:v>2028.1</c:v>
                </c:pt>
                <c:pt idx="392992">
                  <c:v>1593.31</c:v>
                </c:pt>
                <c:pt idx="392993">
                  <c:v>1398.2</c:v>
                </c:pt>
                <c:pt idx="392994">
                  <c:v>1628.73</c:v>
                </c:pt>
                <c:pt idx="392995">
                  <c:v>1281.45</c:v>
                </c:pt>
                <c:pt idx="392996">
                  <c:v>1722.37</c:v>
                </c:pt>
                <c:pt idx="392997">
                  <c:v>1020.75</c:v>
                </c:pt>
                <c:pt idx="392998">
                  <c:v>1013.76</c:v>
                </c:pt>
                <c:pt idx="392999">
                  <c:v>930.97</c:v>
                </c:pt>
                <c:pt idx="393000">
                  <c:v>958.32</c:v>
                </c:pt>
                <c:pt idx="393001">
                  <c:v>975.97</c:v>
                </c:pt>
                <c:pt idx="393002">
                  <c:v>1005.35</c:v>
                </c:pt>
                <c:pt idx="393003">
                  <c:v>880.02</c:v>
                </c:pt>
                <c:pt idx="393004">
                  <c:v>897.78</c:v>
                </c:pt>
                <c:pt idx="393005">
                  <c:v>1454.71</c:v>
                </c:pt>
                <c:pt idx="393006">
                  <c:v>1036.33</c:v>
                </c:pt>
                <c:pt idx="393007">
                  <c:v>1212.3499999999999</c:v>
                </c:pt>
                <c:pt idx="393008">
                  <c:v>1071.69</c:v>
                </c:pt>
                <c:pt idx="393009">
                  <c:v>789.07</c:v>
                </c:pt>
                <c:pt idx="393010">
                  <c:v>991.26</c:v>
                </c:pt>
                <c:pt idx="393011">
                  <c:v>731.2</c:v>
                </c:pt>
                <c:pt idx="393012">
                  <c:v>755.93</c:v>
                </c:pt>
                <c:pt idx="393013">
                  <c:v>763.98</c:v>
                </c:pt>
                <c:pt idx="393014">
                  <c:v>674.44</c:v>
                </c:pt>
                <c:pt idx="393015">
                  <c:v>619.82000000000005</c:v>
                </c:pt>
                <c:pt idx="393016">
                  <c:v>1069.4000000000001</c:v>
                </c:pt>
                <c:pt idx="393017">
                  <c:v>752.2</c:v>
                </c:pt>
                <c:pt idx="393018">
                  <c:v>605.03</c:v>
                </c:pt>
                <c:pt idx="393019">
                  <c:v>653</c:v>
                </c:pt>
                <c:pt idx="393020">
                  <c:v>544.59</c:v>
                </c:pt>
                <c:pt idx="393021">
                  <c:v>550.70000000000005</c:v>
                </c:pt>
                <c:pt idx="393022">
                  <c:v>930.15</c:v>
                </c:pt>
                <c:pt idx="393023">
                  <c:v>810.52</c:v>
                </c:pt>
                <c:pt idx="393024">
                  <c:v>693.11</c:v>
                </c:pt>
                <c:pt idx="393025">
                  <c:v>704.43</c:v>
                </c:pt>
                <c:pt idx="393026">
                  <c:v>1063.9000000000001</c:v>
                </c:pt>
                <c:pt idx="393027">
                  <c:v>750.17</c:v>
                </c:pt>
                <c:pt idx="393028">
                  <c:v>616.01</c:v>
                </c:pt>
                <c:pt idx="393029">
                  <c:v>1051.3</c:v>
                </c:pt>
                <c:pt idx="393030">
                  <c:v>947.31</c:v>
                </c:pt>
                <c:pt idx="393031">
                  <c:v>1115.8399999999999</c:v>
                </c:pt>
                <c:pt idx="393032">
                  <c:v>1058.43</c:v>
                </c:pt>
                <c:pt idx="393033">
                  <c:v>851.29</c:v>
                </c:pt>
                <c:pt idx="393034">
                  <c:v>1244.02</c:v>
                </c:pt>
                <c:pt idx="393035">
                  <c:v>1234.3699999999999</c:v>
                </c:pt>
                <c:pt idx="393036">
                  <c:v>1345.52</c:v>
                </c:pt>
                <c:pt idx="393037">
                  <c:v>1088.97</c:v>
                </c:pt>
                <c:pt idx="393038">
                  <c:v>1072.4100000000001</c:v>
                </c:pt>
                <c:pt idx="393039">
                  <c:v>1318.2</c:v>
                </c:pt>
                <c:pt idx="393040">
                  <c:v>1269.9000000000001</c:v>
                </c:pt>
                <c:pt idx="393041">
                  <c:v>1300.73</c:v>
                </c:pt>
                <c:pt idx="393042">
                  <c:v>1268.58</c:v>
                </c:pt>
                <c:pt idx="393043">
                  <c:v>1736.15</c:v>
                </c:pt>
                <c:pt idx="393044">
                  <c:v>1382.2</c:v>
                </c:pt>
                <c:pt idx="393045">
                  <c:v>1044.46</c:v>
                </c:pt>
                <c:pt idx="393046">
                  <c:v>1316.29</c:v>
                </c:pt>
                <c:pt idx="393047">
                  <c:v>947.95</c:v>
                </c:pt>
                <c:pt idx="393048">
                  <c:v>1682.21</c:v>
                </c:pt>
                <c:pt idx="393049">
                  <c:v>913.95</c:v>
                </c:pt>
                <c:pt idx="393050">
                  <c:v>978.3</c:v>
                </c:pt>
                <c:pt idx="393051">
                  <c:v>891.5</c:v>
                </c:pt>
                <c:pt idx="393052">
                  <c:v>975.47</c:v>
                </c:pt>
                <c:pt idx="393053">
                  <c:v>1046.1500000000001</c:v>
                </c:pt>
                <c:pt idx="393054">
                  <c:v>889.28</c:v>
                </c:pt>
                <c:pt idx="393055">
                  <c:v>869.81</c:v>
                </c:pt>
                <c:pt idx="393056">
                  <c:v>945.75</c:v>
                </c:pt>
                <c:pt idx="393057">
                  <c:v>1376.95</c:v>
                </c:pt>
                <c:pt idx="393058">
                  <c:v>799.7</c:v>
                </c:pt>
                <c:pt idx="393059">
                  <c:v>938.58</c:v>
                </c:pt>
                <c:pt idx="393060">
                  <c:v>995.14</c:v>
                </c:pt>
                <c:pt idx="393061">
                  <c:v>898.82</c:v>
                </c:pt>
                <c:pt idx="393062">
                  <c:v>977.33</c:v>
                </c:pt>
                <c:pt idx="393063">
                  <c:v>916.75</c:v>
                </c:pt>
                <c:pt idx="393064">
                  <c:v>762.14</c:v>
                </c:pt>
                <c:pt idx="393065">
                  <c:v>553.16</c:v>
                </c:pt>
                <c:pt idx="393066">
                  <c:v>466.56</c:v>
                </c:pt>
                <c:pt idx="393067">
                  <c:v>614.24</c:v>
                </c:pt>
                <c:pt idx="393068">
                  <c:v>558.05999999999995</c:v>
                </c:pt>
                <c:pt idx="393069">
                  <c:v>543.67999999999995</c:v>
                </c:pt>
                <c:pt idx="393070">
                  <c:v>547.05999999999995</c:v>
                </c:pt>
                <c:pt idx="393071">
                  <c:v>695.28</c:v>
                </c:pt>
                <c:pt idx="393072">
                  <c:v>455.27</c:v>
                </c:pt>
                <c:pt idx="393073">
                  <c:v>508.33</c:v>
                </c:pt>
                <c:pt idx="393074">
                  <c:v>519.01</c:v>
                </c:pt>
                <c:pt idx="393075">
                  <c:v>355.94</c:v>
                </c:pt>
                <c:pt idx="393076">
                  <c:v>423.51</c:v>
                </c:pt>
                <c:pt idx="393077">
                  <c:v>382.93</c:v>
                </c:pt>
                <c:pt idx="393078">
                  <c:v>461.28</c:v>
                </c:pt>
                <c:pt idx="393079">
                  <c:v>525.41</c:v>
                </c:pt>
                <c:pt idx="393080">
                  <c:v>527.20000000000005</c:v>
                </c:pt>
                <c:pt idx="393081">
                  <c:v>403.45</c:v>
                </c:pt>
                <c:pt idx="393082">
                  <c:v>419.73</c:v>
                </c:pt>
                <c:pt idx="393083">
                  <c:v>443.56</c:v>
                </c:pt>
                <c:pt idx="393084">
                  <c:v>462.53</c:v>
                </c:pt>
                <c:pt idx="393085">
                  <c:v>366.72</c:v>
                </c:pt>
                <c:pt idx="393086">
                  <c:v>360.42</c:v>
                </c:pt>
                <c:pt idx="393087">
                  <c:v>458.39</c:v>
                </c:pt>
                <c:pt idx="393088">
                  <c:v>371.15</c:v>
                </c:pt>
                <c:pt idx="393089">
                  <c:v>368.82</c:v>
                </c:pt>
                <c:pt idx="393090">
                  <c:v>342.62</c:v>
                </c:pt>
                <c:pt idx="393091">
                  <c:v>572.08000000000004</c:v>
                </c:pt>
                <c:pt idx="393092">
                  <c:v>456.36</c:v>
                </c:pt>
                <c:pt idx="393093">
                  <c:v>424.94</c:v>
                </c:pt>
                <c:pt idx="393094">
                  <c:v>414.47</c:v>
                </c:pt>
                <c:pt idx="393095">
                  <c:v>504.22</c:v>
                </c:pt>
                <c:pt idx="393096">
                  <c:v>433.39</c:v>
                </c:pt>
                <c:pt idx="393097">
                  <c:v>463.18</c:v>
                </c:pt>
                <c:pt idx="393098">
                  <c:v>483.47</c:v>
                </c:pt>
                <c:pt idx="393099">
                  <c:v>326.10000000000002</c:v>
                </c:pt>
                <c:pt idx="393100">
                  <c:v>526.51</c:v>
                </c:pt>
                <c:pt idx="393101">
                  <c:v>502.76</c:v>
                </c:pt>
                <c:pt idx="393102">
                  <c:v>551.45000000000005</c:v>
                </c:pt>
                <c:pt idx="393103">
                  <c:v>512.92999999999995</c:v>
                </c:pt>
                <c:pt idx="393104">
                  <c:v>648.41999999999996</c:v>
                </c:pt>
                <c:pt idx="393105">
                  <c:v>546.88</c:v>
                </c:pt>
                <c:pt idx="393106">
                  <c:v>522.74</c:v>
                </c:pt>
                <c:pt idx="393107">
                  <c:v>622.28</c:v>
                </c:pt>
                <c:pt idx="393108">
                  <c:v>667.67</c:v>
                </c:pt>
                <c:pt idx="393109">
                  <c:v>682.51</c:v>
                </c:pt>
                <c:pt idx="393110">
                  <c:v>655.81</c:v>
                </c:pt>
                <c:pt idx="393111">
                  <c:v>676.52</c:v>
                </c:pt>
                <c:pt idx="393112">
                  <c:v>529.62</c:v>
                </c:pt>
                <c:pt idx="393113">
                  <c:v>522.08000000000004</c:v>
                </c:pt>
                <c:pt idx="393114">
                  <c:v>508.97</c:v>
                </c:pt>
                <c:pt idx="393115">
                  <c:v>460.73</c:v>
                </c:pt>
                <c:pt idx="393116">
                  <c:v>411.6</c:v>
                </c:pt>
                <c:pt idx="393117">
                  <c:v>595.5</c:v>
                </c:pt>
                <c:pt idx="393118">
                  <c:v>462.61</c:v>
                </c:pt>
                <c:pt idx="393119">
                  <c:v>595.77</c:v>
                </c:pt>
                <c:pt idx="393120">
                  <c:v>493.62</c:v>
                </c:pt>
                <c:pt idx="393121">
                  <c:v>579.29999999999995</c:v>
                </c:pt>
                <c:pt idx="393122">
                  <c:v>524.82000000000005</c:v>
                </c:pt>
                <c:pt idx="393123">
                  <c:v>415.29</c:v>
                </c:pt>
                <c:pt idx="393124">
                  <c:v>440.41</c:v>
                </c:pt>
                <c:pt idx="393125">
                  <c:v>448.73</c:v>
                </c:pt>
                <c:pt idx="393126">
                  <c:v>440.96</c:v>
                </c:pt>
                <c:pt idx="393127">
                  <c:v>493.22</c:v>
                </c:pt>
                <c:pt idx="393128">
                  <c:v>380.94</c:v>
                </c:pt>
                <c:pt idx="393129">
                  <c:v>413.62</c:v>
                </c:pt>
                <c:pt idx="393130">
                  <c:v>389.38</c:v>
                </c:pt>
                <c:pt idx="393131">
                  <c:v>417.39</c:v>
                </c:pt>
                <c:pt idx="393132">
                  <c:v>466.91</c:v>
                </c:pt>
                <c:pt idx="393133">
                  <c:v>432.17</c:v>
                </c:pt>
                <c:pt idx="393134">
                  <c:v>376.1</c:v>
                </c:pt>
                <c:pt idx="393135">
                  <c:v>277.14</c:v>
                </c:pt>
                <c:pt idx="393136">
                  <c:v>523.59</c:v>
                </c:pt>
                <c:pt idx="393137">
                  <c:v>453.32</c:v>
                </c:pt>
                <c:pt idx="393138">
                  <c:v>324.33</c:v>
                </c:pt>
                <c:pt idx="393139">
                  <c:v>441.42</c:v>
                </c:pt>
                <c:pt idx="393140">
                  <c:v>392.14</c:v>
                </c:pt>
                <c:pt idx="393141">
                  <c:v>420.87</c:v>
                </c:pt>
                <c:pt idx="393142">
                  <c:v>313.43</c:v>
                </c:pt>
                <c:pt idx="393143">
                  <c:v>348.49</c:v>
                </c:pt>
                <c:pt idx="393144">
                  <c:v>408.26</c:v>
                </c:pt>
                <c:pt idx="393145">
                  <c:v>483.98</c:v>
                </c:pt>
                <c:pt idx="393146">
                  <c:v>453.78</c:v>
                </c:pt>
                <c:pt idx="393147">
                  <c:v>534.98</c:v>
                </c:pt>
                <c:pt idx="393148">
                  <c:v>458.19</c:v>
                </c:pt>
                <c:pt idx="393149">
                  <c:v>705.57</c:v>
                </c:pt>
                <c:pt idx="393150">
                  <c:v>417.98</c:v>
                </c:pt>
                <c:pt idx="393151">
                  <c:v>511.12</c:v>
                </c:pt>
                <c:pt idx="393152">
                  <c:v>463.78</c:v>
                </c:pt>
                <c:pt idx="393153">
                  <c:v>454.74</c:v>
                </c:pt>
                <c:pt idx="393154">
                  <c:v>348.65</c:v>
                </c:pt>
                <c:pt idx="393155">
                  <c:v>441.84</c:v>
                </c:pt>
                <c:pt idx="393156">
                  <c:v>642.38</c:v>
                </c:pt>
                <c:pt idx="393157">
                  <c:v>455.12</c:v>
                </c:pt>
                <c:pt idx="393158">
                  <c:v>461.59</c:v>
                </c:pt>
                <c:pt idx="393159">
                  <c:v>566.91</c:v>
                </c:pt>
                <c:pt idx="393160">
                  <c:v>543.63</c:v>
                </c:pt>
                <c:pt idx="393161">
                  <c:v>695.93</c:v>
                </c:pt>
                <c:pt idx="393162">
                  <c:v>744.57</c:v>
                </c:pt>
                <c:pt idx="393163">
                  <c:v>995.04</c:v>
                </c:pt>
                <c:pt idx="393164">
                  <c:v>650.33000000000004</c:v>
                </c:pt>
                <c:pt idx="393165">
                  <c:v>489.68</c:v>
                </c:pt>
                <c:pt idx="393166">
                  <c:v>469.62</c:v>
                </c:pt>
                <c:pt idx="393167">
                  <c:v>436.63</c:v>
                </c:pt>
                <c:pt idx="393168">
                  <c:v>411.85</c:v>
                </c:pt>
                <c:pt idx="393169">
                  <c:v>564.39</c:v>
                </c:pt>
                <c:pt idx="393170">
                  <c:v>679.65</c:v>
                </c:pt>
                <c:pt idx="393171">
                  <c:v>775.06</c:v>
                </c:pt>
                <c:pt idx="393172">
                  <c:v>842.74</c:v>
                </c:pt>
                <c:pt idx="393173">
                  <c:v>912.64</c:v>
                </c:pt>
                <c:pt idx="393174">
                  <c:v>748.14</c:v>
                </c:pt>
                <c:pt idx="393175">
                  <c:v>813.99</c:v>
                </c:pt>
                <c:pt idx="393176">
                  <c:v>675.18</c:v>
                </c:pt>
                <c:pt idx="393177">
                  <c:v>693.1</c:v>
                </c:pt>
                <c:pt idx="393178">
                  <c:v>770.94</c:v>
                </c:pt>
                <c:pt idx="393179">
                  <c:v>607.17999999999995</c:v>
                </c:pt>
                <c:pt idx="393180">
                  <c:v>716.29</c:v>
                </c:pt>
                <c:pt idx="393181">
                  <c:v>506.54</c:v>
                </c:pt>
                <c:pt idx="393182">
                  <c:v>498.81</c:v>
                </c:pt>
                <c:pt idx="393183">
                  <c:v>590.41</c:v>
                </c:pt>
                <c:pt idx="393184">
                  <c:v>678.97</c:v>
                </c:pt>
                <c:pt idx="393185">
                  <c:v>605.47</c:v>
                </c:pt>
                <c:pt idx="393186">
                  <c:v>477.99</c:v>
                </c:pt>
                <c:pt idx="393187">
                  <c:v>555.74</c:v>
                </c:pt>
                <c:pt idx="393188">
                  <c:v>480.77</c:v>
                </c:pt>
                <c:pt idx="393189">
                  <c:v>386.44</c:v>
                </c:pt>
                <c:pt idx="393190">
                  <c:v>442.78</c:v>
                </c:pt>
                <c:pt idx="393191">
                  <c:v>548.54999999999995</c:v>
                </c:pt>
                <c:pt idx="393192">
                  <c:v>493.88</c:v>
                </c:pt>
                <c:pt idx="393193">
                  <c:v>524.67999999999995</c:v>
                </c:pt>
                <c:pt idx="393194">
                  <c:v>546.30999999999995</c:v>
                </c:pt>
                <c:pt idx="393195">
                  <c:v>408.63</c:v>
                </c:pt>
                <c:pt idx="393196">
                  <c:v>497.1</c:v>
                </c:pt>
                <c:pt idx="393197">
                  <c:v>504.63</c:v>
                </c:pt>
                <c:pt idx="393198">
                  <c:v>689.84</c:v>
                </c:pt>
                <c:pt idx="393199">
                  <c:v>434.45</c:v>
                </c:pt>
                <c:pt idx="393200">
                  <c:v>506.22</c:v>
                </c:pt>
                <c:pt idx="393201">
                  <c:v>571.4</c:v>
                </c:pt>
                <c:pt idx="393202">
                  <c:v>562.37</c:v>
                </c:pt>
                <c:pt idx="393203">
                  <c:v>665.83</c:v>
                </c:pt>
                <c:pt idx="393204">
                  <c:v>655.81</c:v>
                </c:pt>
                <c:pt idx="393205">
                  <c:v>671.77</c:v>
                </c:pt>
                <c:pt idx="393206">
                  <c:v>514.82000000000005</c:v>
                </c:pt>
                <c:pt idx="393207">
                  <c:v>503.89</c:v>
                </c:pt>
                <c:pt idx="393208">
                  <c:v>507.5</c:v>
                </c:pt>
                <c:pt idx="393209">
                  <c:v>1917.5</c:v>
                </c:pt>
                <c:pt idx="393210">
                  <c:v>779.8</c:v>
                </c:pt>
                <c:pt idx="393211">
                  <c:v>181.6</c:v>
                </c:pt>
                <c:pt idx="393212">
                  <c:v>249.46</c:v>
                </c:pt>
                <c:pt idx="393213">
                  <c:v>323.66000000000003</c:v>
                </c:pt>
                <c:pt idx="393214">
                  <c:v>459.74</c:v>
                </c:pt>
                <c:pt idx="393215">
                  <c:v>632.64</c:v>
                </c:pt>
                <c:pt idx="393216">
                  <c:v>1766.67</c:v>
                </c:pt>
                <c:pt idx="393217">
                  <c:v>1260.94</c:v>
                </c:pt>
                <c:pt idx="393218">
                  <c:v>11.94</c:v>
                </c:pt>
                <c:pt idx="393219">
                  <c:v>17.5</c:v>
                </c:pt>
                <c:pt idx="393220">
                  <c:v>-5.64</c:v>
                </c:pt>
                <c:pt idx="393221">
                  <c:v>14.91</c:v>
                </c:pt>
                <c:pt idx="393222">
                  <c:v>339.06</c:v>
                </c:pt>
                <c:pt idx="393223">
                  <c:v>414.43</c:v>
                </c:pt>
                <c:pt idx="393224">
                  <c:v>362.01</c:v>
                </c:pt>
                <c:pt idx="393225">
                  <c:v>554.16999999999996</c:v>
                </c:pt>
                <c:pt idx="393226">
                  <c:v>521.44000000000005</c:v>
                </c:pt>
                <c:pt idx="393227">
                  <c:v>554.54</c:v>
                </c:pt>
                <c:pt idx="393228">
                  <c:v>775.89</c:v>
                </c:pt>
                <c:pt idx="393229">
                  <c:v>614.92999999999995</c:v>
                </c:pt>
                <c:pt idx="393230">
                  <c:v>526.24</c:v>
                </c:pt>
                <c:pt idx="393231">
                  <c:v>203.71</c:v>
                </c:pt>
                <c:pt idx="393232">
                  <c:v>373.38</c:v>
                </c:pt>
                <c:pt idx="393233">
                  <c:v>391.53</c:v>
                </c:pt>
                <c:pt idx="393234">
                  <c:v>609.13</c:v>
                </c:pt>
                <c:pt idx="393235">
                  <c:v>929.11</c:v>
                </c:pt>
                <c:pt idx="393236">
                  <c:v>903.05</c:v>
                </c:pt>
                <c:pt idx="393237">
                  <c:v>252.25</c:v>
                </c:pt>
                <c:pt idx="393238">
                  <c:v>95.5</c:v>
                </c:pt>
                <c:pt idx="393239">
                  <c:v>114</c:v>
                </c:pt>
                <c:pt idx="393240">
                  <c:v>163</c:v>
                </c:pt>
                <c:pt idx="393241">
                  <c:v>139</c:v>
                </c:pt>
                <c:pt idx="393242">
                  <c:v>138</c:v>
                </c:pt>
                <c:pt idx="393243">
                  <c:v>397</c:v>
                </c:pt>
                <c:pt idx="393244">
                  <c:v>649.6</c:v>
                </c:pt>
                <c:pt idx="393245">
                  <c:v>17.899999999999999</c:v>
                </c:pt>
                <c:pt idx="393246">
                  <c:v>170.47</c:v>
                </c:pt>
                <c:pt idx="393247">
                  <c:v>203.28</c:v>
                </c:pt>
                <c:pt idx="393248">
                  <c:v>136.81</c:v>
                </c:pt>
                <c:pt idx="393249">
                  <c:v>218.2</c:v>
                </c:pt>
                <c:pt idx="393250">
                  <c:v>254.96</c:v>
                </c:pt>
                <c:pt idx="393251">
                  <c:v>640.61</c:v>
                </c:pt>
                <c:pt idx="393252">
                  <c:v>84.19</c:v>
                </c:pt>
                <c:pt idx="393253">
                  <c:v>7.22</c:v>
                </c:pt>
                <c:pt idx="393254">
                  <c:v>0.1</c:v>
                </c:pt>
                <c:pt idx="393255">
                  <c:v>1</c:v>
                </c:pt>
                <c:pt idx="393256">
                  <c:v>1</c:v>
                </c:pt>
                <c:pt idx="393257">
                  <c:v>1.7</c:v>
                </c:pt>
                <c:pt idx="393258">
                  <c:v>0.1</c:v>
                </c:pt>
                <c:pt idx="393259">
                  <c:v>21.86</c:v>
                </c:pt>
                <c:pt idx="393260">
                  <c:v>90.99</c:v>
                </c:pt>
                <c:pt idx="393261">
                  <c:v>100.67</c:v>
                </c:pt>
                <c:pt idx="393262">
                  <c:v>226.65</c:v>
                </c:pt>
                <c:pt idx="393263">
                  <c:v>322.44</c:v>
                </c:pt>
                <c:pt idx="393264">
                  <c:v>415.42</c:v>
                </c:pt>
                <c:pt idx="393265">
                  <c:v>819.79</c:v>
                </c:pt>
                <c:pt idx="393266">
                  <c:v>877.36</c:v>
                </c:pt>
                <c:pt idx="393267">
                  <c:v>32.78</c:v>
                </c:pt>
                <c:pt idx="393268">
                  <c:v>3.25</c:v>
                </c:pt>
                <c:pt idx="393269">
                  <c:v>15.44</c:v>
                </c:pt>
                <c:pt idx="393270">
                  <c:v>318.72000000000003</c:v>
                </c:pt>
                <c:pt idx="393271">
                  <c:v>1636.09</c:v>
                </c:pt>
                <c:pt idx="393272">
                  <c:v>1791.67</c:v>
                </c:pt>
                <c:pt idx="393273">
                  <c:v>1660.4</c:v>
                </c:pt>
                <c:pt idx="393274">
                  <c:v>618.48</c:v>
                </c:pt>
                <c:pt idx="393275">
                  <c:v>163.84</c:v>
                </c:pt>
                <c:pt idx="393276">
                  <c:v>162.69</c:v>
                </c:pt>
                <c:pt idx="393277">
                  <c:v>253.39</c:v>
                </c:pt>
                <c:pt idx="393278">
                  <c:v>253.3</c:v>
                </c:pt>
                <c:pt idx="393279">
                  <c:v>370.49</c:v>
                </c:pt>
                <c:pt idx="393280">
                  <c:v>920.08</c:v>
                </c:pt>
                <c:pt idx="393281">
                  <c:v>1581.84</c:v>
                </c:pt>
                <c:pt idx="393282">
                  <c:v>139.65</c:v>
                </c:pt>
                <c:pt idx="393283">
                  <c:v>178.19</c:v>
                </c:pt>
                <c:pt idx="393284">
                  <c:v>264.31</c:v>
                </c:pt>
                <c:pt idx="393285">
                  <c:v>325.99</c:v>
                </c:pt>
                <c:pt idx="393286">
                  <c:v>346.31</c:v>
                </c:pt>
                <c:pt idx="393287">
                  <c:v>605.66</c:v>
                </c:pt>
                <c:pt idx="393288">
                  <c:v>1673.11</c:v>
                </c:pt>
                <c:pt idx="393289">
                  <c:v>789.65</c:v>
                </c:pt>
                <c:pt idx="393290">
                  <c:v>16.28</c:v>
                </c:pt>
                <c:pt idx="393291">
                  <c:v>1.25</c:v>
                </c:pt>
                <c:pt idx="393292">
                  <c:v>0.3</c:v>
                </c:pt>
                <c:pt idx="393293">
                  <c:v>1.5</c:v>
                </c:pt>
                <c:pt idx="393294">
                  <c:v>0.75</c:v>
                </c:pt>
                <c:pt idx="393295">
                  <c:v>0.1</c:v>
                </c:pt>
                <c:pt idx="393296">
                  <c:v>0.5</c:v>
                </c:pt>
                <c:pt idx="393297">
                  <c:v>1</c:v>
                </c:pt>
                <c:pt idx="393298">
                  <c:v>0.5</c:v>
                </c:pt>
                <c:pt idx="393299">
                  <c:v>5.75</c:v>
                </c:pt>
                <c:pt idx="393300">
                  <c:v>2.98</c:v>
                </c:pt>
                <c:pt idx="393301">
                  <c:v>2.97</c:v>
                </c:pt>
                <c:pt idx="393302">
                  <c:v>1.97</c:v>
                </c:pt>
                <c:pt idx="393303">
                  <c:v>0.1</c:v>
                </c:pt>
                <c:pt idx="393304">
                  <c:v>2.46</c:v>
                </c:pt>
                <c:pt idx="393305">
                  <c:v>2.46</c:v>
                </c:pt>
                <c:pt idx="393306">
                  <c:v>0.49</c:v>
                </c:pt>
                <c:pt idx="393307">
                  <c:v>302.93</c:v>
                </c:pt>
                <c:pt idx="393308">
                  <c:v>488.61</c:v>
                </c:pt>
                <c:pt idx="393309">
                  <c:v>640.41</c:v>
                </c:pt>
                <c:pt idx="393310">
                  <c:v>572.79</c:v>
                </c:pt>
                <c:pt idx="393311">
                  <c:v>606.79</c:v>
                </c:pt>
                <c:pt idx="393312">
                  <c:v>995.5</c:v>
                </c:pt>
                <c:pt idx="393313">
                  <c:v>2</c:v>
                </c:pt>
                <c:pt idx="393314">
                  <c:v>68</c:v>
                </c:pt>
                <c:pt idx="393315">
                  <c:v>16</c:v>
                </c:pt>
                <c:pt idx="393316">
                  <c:v>66.5</c:v>
                </c:pt>
                <c:pt idx="393317">
                  <c:v>102.5</c:v>
                </c:pt>
                <c:pt idx="393318">
                  <c:v>75</c:v>
                </c:pt>
                <c:pt idx="393319">
                  <c:v>52.5</c:v>
                </c:pt>
                <c:pt idx="393320">
                  <c:v>61.5</c:v>
                </c:pt>
                <c:pt idx="393321">
                  <c:v>89.5</c:v>
                </c:pt>
                <c:pt idx="393322">
                  <c:v>27</c:v>
                </c:pt>
                <c:pt idx="393323">
                  <c:v>27.5</c:v>
                </c:pt>
                <c:pt idx="393324">
                  <c:v>46.5</c:v>
                </c:pt>
                <c:pt idx="393325">
                  <c:v>58.97</c:v>
                </c:pt>
                <c:pt idx="393326">
                  <c:v>24.39</c:v>
                </c:pt>
                <c:pt idx="393327">
                  <c:v>9.5399999999999991</c:v>
                </c:pt>
                <c:pt idx="393328">
                  <c:v>3</c:v>
                </c:pt>
                <c:pt idx="393329">
                  <c:v>6</c:v>
                </c:pt>
                <c:pt idx="393330">
                  <c:v>23.88</c:v>
                </c:pt>
                <c:pt idx="393331">
                  <c:v>23.88</c:v>
                </c:pt>
                <c:pt idx="393332">
                  <c:v>11.94</c:v>
                </c:pt>
                <c:pt idx="393333">
                  <c:v>89.55</c:v>
                </c:pt>
                <c:pt idx="393334">
                  <c:v>41.79</c:v>
                </c:pt>
                <c:pt idx="393335">
                  <c:v>41.79</c:v>
                </c:pt>
                <c:pt idx="393336">
                  <c:v>47.76</c:v>
                </c:pt>
                <c:pt idx="393337">
                  <c:v>44</c:v>
                </c:pt>
                <c:pt idx="393338">
                  <c:v>260</c:v>
                </c:pt>
                <c:pt idx="393339">
                  <c:v>208</c:v>
                </c:pt>
                <c:pt idx="393340">
                  <c:v>160</c:v>
                </c:pt>
                <c:pt idx="393341">
                  <c:v>88</c:v>
                </c:pt>
                <c:pt idx="393342">
                  <c:v>4</c:v>
                </c:pt>
                <c:pt idx="393343">
                  <c:v>42</c:v>
                </c:pt>
                <c:pt idx="393344">
                  <c:v>7.94</c:v>
                </c:pt>
                <c:pt idx="393345">
                  <c:v>3.97</c:v>
                </c:pt>
                <c:pt idx="393346">
                  <c:v>3.97</c:v>
                </c:pt>
                <c:pt idx="393347">
                  <c:v>24</c:v>
                </c:pt>
                <c:pt idx="393348">
                  <c:v>31.88</c:v>
                </c:pt>
                <c:pt idx="393349">
                  <c:v>12</c:v>
                </c:pt>
                <c:pt idx="393350">
                  <c:v>8</c:v>
                </c:pt>
                <c:pt idx="393351">
                  <c:v>105</c:v>
                </c:pt>
                <c:pt idx="393352">
                  <c:v>50.73</c:v>
                </c:pt>
                <c:pt idx="393353">
                  <c:v>67.88</c:v>
                </c:pt>
                <c:pt idx="393354">
                  <c:v>13.97</c:v>
                </c:pt>
                <c:pt idx="393355">
                  <c:v>43.94</c:v>
                </c:pt>
                <c:pt idx="393356">
                  <c:v>44.94</c:v>
                </c:pt>
                <c:pt idx="393357">
                  <c:v>52</c:v>
                </c:pt>
                <c:pt idx="393358">
                  <c:v>47.88</c:v>
                </c:pt>
                <c:pt idx="393359">
                  <c:v>264</c:v>
                </c:pt>
                <c:pt idx="393360">
                  <c:v>372</c:v>
                </c:pt>
                <c:pt idx="393361">
                  <c:v>252</c:v>
                </c:pt>
                <c:pt idx="393362">
                  <c:v>60</c:v>
                </c:pt>
                <c:pt idx="393363">
                  <c:v>204</c:v>
                </c:pt>
                <c:pt idx="393364">
                  <c:v>52</c:v>
                </c:pt>
                <c:pt idx="393365">
                  <c:v>28</c:v>
                </c:pt>
                <c:pt idx="393366">
                  <c:v>36</c:v>
                </c:pt>
                <c:pt idx="393367">
                  <c:v>28</c:v>
                </c:pt>
                <c:pt idx="393368">
                  <c:v>29.96</c:v>
                </c:pt>
                <c:pt idx="393369">
                  <c:v>29.36</c:v>
                </c:pt>
                <c:pt idx="393370">
                  <c:v>37.4</c:v>
                </c:pt>
                <c:pt idx="393371">
                  <c:v>6.68</c:v>
                </c:pt>
                <c:pt idx="393372">
                  <c:v>1579.43</c:v>
                </c:pt>
                <c:pt idx="393373">
                  <c:v>1621.75</c:v>
                </c:pt>
                <c:pt idx="393374">
                  <c:v>1675.57</c:v>
                </c:pt>
                <c:pt idx="393375">
                  <c:v>1760.76</c:v>
                </c:pt>
                <c:pt idx="393376">
                  <c:v>1391.9</c:v>
                </c:pt>
                <c:pt idx="393377">
                  <c:v>1590.81</c:v>
                </c:pt>
                <c:pt idx="393378">
                  <c:v>1597.33</c:v>
                </c:pt>
                <c:pt idx="393379">
                  <c:v>1508.15</c:v>
                </c:pt>
                <c:pt idx="393380">
                  <c:v>1470.52</c:v>
                </c:pt>
                <c:pt idx="393381">
                  <c:v>1606.63</c:v>
                </c:pt>
                <c:pt idx="393382">
                  <c:v>1471.29</c:v>
                </c:pt>
                <c:pt idx="393383">
                  <c:v>1256.23</c:v>
                </c:pt>
                <c:pt idx="393384">
                  <c:v>1500.5</c:v>
                </c:pt>
                <c:pt idx="393385">
                  <c:v>1464.1</c:v>
                </c:pt>
                <c:pt idx="393386">
                  <c:v>1442.45</c:v>
                </c:pt>
                <c:pt idx="393387">
                  <c:v>1257.58</c:v>
                </c:pt>
                <c:pt idx="393388">
                  <c:v>1457.57</c:v>
                </c:pt>
                <c:pt idx="393389">
                  <c:v>1407.35</c:v>
                </c:pt>
                <c:pt idx="393390">
                  <c:v>1367.52</c:v>
                </c:pt>
                <c:pt idx="393391">
                  <c:v>1308.43</c:v>
                </c:pt>
                <c:pt idx="393392">
                  <c:v>1271.9000000000001</c:v>
                </c:pt>
                <c:pt idx="393393">
                  <c:v>1444.59</c:v>
                </c:pt>
                <c:pt idx="393394">
                  <c:v>1006.55</c:v>
                </c:pt>
                <c:pt idx="393395">
                  <c:v>1338.7</c:v>
                </c:pt>
                <c:pt idx="393396">
                  <c:v>1326.86</c:v>
                </c:pt>
                <c:pt idx="393397">
                  <c:v>1090.48</c:v>
                </c:pt>
                <c:pt idx="393398">
                  <c:v>1363.99</c:v>
                </c:pt>
                <c:pt idx="393399">
                  <c:v>1201.68</c:v>
                </c:pt>
                <c:pt idx="393400">
                  <c:v>1365.97</c:v>
                </c:pt>
                <c:pt idx="393401">
                  <c:v>1316.88</c:v>
                </c:pt>
                <c:pt idx="393402">
                  <c:v>1483.72</c:v>
                </c:pt>
                <c:pt idx="393403">
                  <c:v>1345.76</c:v>
                </c:pt>
                <c:pt idx="393404">
                  <c:v>1338.61</c:v>
                </c:pt>
                <c:pt idx="393405">
                  <c:v>1220.6300000000001</c:v>
                </c:pt>
                <c:pt idx="393406">
                  <c:v>1235.1600000000001</c:v>
                </c:pt>
                <c:pt idx="393407">
                  <c:v>1309.3399999999999</c:v>
                </c:pt>
                <c:pt idx="393408">
                  <c:v>1377.85</c:v>
                </c:pt>
                <c:pt idx="393409">
                  <c:v>1340.2</c:v>
                </c:pt>
                <c:pt idx="393410">
                  <c:v>1235.5899999999999</c:v>
                </c:pt>
                <c:pt idx="393411">
                  <c:v>1252.98</c:v>
                </c:pt>
                <c:pt idx="393412">
                  <c:v>1508.62</c:v>
                </c:pt>
                <c:pt idx="393413">
                  <c:v>1099.44</c:v>
                </c:pt>
                <c:pt idx="393414">
                  <c:v>1457.92</c:v>
                </c:pt>
                <c:pt idx="393415">
                  <c:v>1252.97</c:v>
                </c:pt>
                <c:pt idx="393416">
                  <c:v>1300.47</c:v>
                </c:pt>
                <c:pt idx="393417">
                  <c:v>1196.75</c:v>
                </c:pt>
                <c:pt idx="393418">
                  <c:v>1374.84</c:v>
                </c:pt>
                <c:pt idx="393419">
                  <c:v>1120.72</c:v>
                </c:pt>
                <c:pt idx="393420">
                  <c:v>1062.43</c:v>
                </c:pt>
                <c:pt idx="393421">
                  <c:v>1377.02</c:v>
                </c:pt>
                <c:pt idx="393422">
                  <c:v>1169.3800000000001</c:v>
                </c:pt>
                <c:pt idx="393423">
                  <c:v>1217.0999999999999</c:v>
                </c:pt>
                <c:pt idx="393424">
                  <c:v>1498.04</c:v>
                </c:pt>
                <c:pt idx="393425">
                  <c:v>1395.93</c:v>
                </c:pt>
                <c:pt idx="393426">
                  <c:v>1205.74</c:v>
                </c:pt>
                <c:pt idx="393427">
                  <c:v>1304.02</c:v>
                </c:pt>
                <c:pt idx="393428">
                  <c:v>1270.75</c:v>
                </c:pt>
                <c:pt idx="393429">
                  <c:v>1266.5899999999999</c:v>
                </c:pt>
                <c:pt idx="393430">
                  <c:v>1204.75</c:v>
                </c:pt>
                <c:pt idx="393431">
                  <c:v>1195.17</c:v>
                </c:pt>
                <c:pt idx="393432">
                  <c:v>1310.98</c:v>
                </c:pt>
                <c:pt idx="393433">
                  <c:v>1157.42</c:v>
                </c:pt>
                <c:pt idx="393434">
                  <c:v>1325.16</c:v>
                </c:pt>
                <c:pt idx="393435">
                  <c:v>1174.4000000000001</c:v>
                </c:pt>
                <c:pt idx="393436">
                  <c:v>1231.72</c:v>
                </c:pt>
                <c:pt idx="393437">
                  <c:v>1427.06</c:v>
                </c:pt>
                <c:pt idx="393438">
                  <c:v>1178.5999999999999</c:v>
                </c:pt>
                <c:pt idx="393439">
                  <c:v>1372.07</c:v>
                </c:pt>
                <c:pt idx="393440">
                  <c:v>1213.44</c:v>
                </c:pt>
                <c:pt idx="393441">
                  <c:v>1289.7</c:v>
                </c:pt>
                <c:pt idx="393442">
                  <c:v>1378.45</c:v>
                </c:pt>
                <c:pt idx="393443">
                  <c:v>1147.43</c:v>
                </c:pt>
                <c:pt idx="393444">
                  <c:v>1204.3</c:v>
                </c:pt>
                <c:pt idx="393445">
                  <c:v>1164.08</c:v>
                </c:pt>
                <c:pt idx="393446">
                  <c:v>1212.92</c:v>
                </c:pt>
                <c:pt idx="393447">
                  <c:v>1016.14</c:v>
                </c:pt>
                <c:pt idx="393448">
                  <c:v>1031.29</c:v>
                </c:pt>
                <c:pt idx="393449">
                  <c:v>1344.36</c:v>
                </c:pt>
                <c:pt idx="393450">
                  <c:v>1032.29</c:v>
                </c:pt>
                <c:pt idx="393451">
                  <c:v>1247.45</c:v>
                </c:pt>
                <c:pt idx="393452">
                  <c:v>1193.31</c:v>
                </c:pt>
                <c:pt idx="393453">
                  <c:v>1109.02</c:v>
                </c:pt>
                <c:pt idx="393454">
                  <c:v>1509.52</c:v>
                </c:pt>
                <c:pt idx="393455">
                  <c:v>1187.76</c:v>
                </c:pt>
                <c:pt idx="393456">
                  <c:v>1165.24</c:v>
                </c:pt>
                <c:pt idx="393457">
                  <c:v>1259.4100000000001</c:v>
                </c:pt>
                <c:pt idx="393458">
                  <c:v>1310.5999999999999</c:v>
                </c:pt>
                <c:pt idx="393459">
                  <c:v>1129.0999999999999</c:v>
                </c:pt>
                <c:pt idx="393460">
                  <c:v>1110.8399999999999</c:v>
                </c:pt>
                <c:pt idx="393461">
                  <c:v>1099.5</c:v>
                </c:pt>
                <c:pt idx="393462">
                  <c:v>1240.95</c:v>
                </c:pt>
                <c:pt idx="393463">
                  <c:v>1200</c:v>
                </c:pt>
                <c:pt idx="393464">
                  <c:v>1230.71</c:v>
                </c:pt>
                <c:pt idx="393465">
                  <c:v>1297.94</c:v>
                </c:pt>
                <c:pt idx="393466">
                  <c:v>1554.76</c:v>
                </c:pt>
                <c:pt idx="393467">
                  <c:v>1170.79</c:v>
                </c:pt>
                <c:pt idx="393468">
                  <c:v>1082.05</c:v>
                </c:pt>
                <c:pt idx="393469">
                  <c:v>1188.8399999999999</c:v>
                </c:pt>
                <c:pt idx="393470">
                  <c:v>1379.07</c:v>
                </c:pt>
                <c:pt idx="393471">
                  <c:v>1068.52</c:v>
                </c:pt>
                <c:pt idx="393472">
                  <c:v>1441.89</c:v>
                </c:pt>
                <c:pt idx="393473">
                  <c:v>1138.22</c:v>
                </c:pt>
                <c:pt idx="393474">
                  <c:v>1208.97</c:v>
                </c:pt>
                <c:pt idx="393475">
                  <c:v>1159.6500000000001</c:v>
                </c:pt>
                <c:pt idx="393476">
                  <c:v>1141.8699999999999</c:v>
                </c:pt>
                <c:pt idx="393477">
                  <c:v>1316.49</c:v>
                </c:pt>
                <c:pt idx="393478">
                  <c:v>1250.22</c:v>
                </c:pt>
                <c:pt idx="393479">
                  <c:v>1412.15</c:v>
                </c:pt>
                <c:pt idx="393480">
                  <c:v>1728.7</c:v>
                </c:pt>
                <c:pt idx="393481">
                  <c:v>1320.46</c:v>
                </c:pt>
                <c:pt idx="393482">
                  <c:v>1074.8</c:v>
                </c:pt>
                <c:pt idx="393483">
                  <c:v>1400.53</c:v>
                </c:pt>
                <c:pt idx="393484">
                  <c:v>1586.27</c:v>
                </c:pt>
                <c:pt idx="393485">
                  <c:v>1224.8900000000001</c:v>
                </c:pt>
                <c:pt idx="393486">
                  <c:v>1377.79</c:v>
                </c:pt>
                <c:pt idx="393487">
                  <c:v>1114.28</c:v>
                </c:pt>
                <c:pt idx="393488">
                  <c:v>1192.19</c:v>
                </c:pt>
                <c:pt idx="393489">
                  <c:v>1171.95</c:v>
                </c:pt>
                <c:pt idx="393490">
                  <c:v>1230.9100000000001</c:v>
                </c:pt>
                <c:pt idx="393491">
                  <c:v>1080.01</c:v>
                </c:pt>
                <c:pt idx="393492">
                  <c:v>1224.08</c:v>
                </c:pt>
                <c:pt idx="393493">
                  <c:v>1043.3900000000001</c:v>
                </c:pt>
                <c:pt idx="393494">
                  <c:v>1053.6300000000001</c:v>
                </c:pt>
                <c:pt idx="393495">
                  <c:v>1086.4100000000001</c:v>
                </c:pt>
                <c:pt idx="393496">
                  <c:v>1053.05</c:v>
                </c:pt>
                <c:pt idx="393497">
                  <c:v>1112.97</c:v>
                </c:pt>
                <c:pt idx="393498">
                  <c:v>1115.45</c:v>
                </c:pt>
                <c:pt idx="393499">
                  <c:v>1135.93</c:v>
                </c:pt>
                <c:pt idx="393500">
                  <c:v>1123.44</c:v>
                </c:pt>
                <c:pt idx="393501">
                  <c:v>1090.8599999999999</c:v>
                </c:pt>
                <c:pt idx="393502">
                  <c:v>1118.07</c:v>
                </c:pt>
                <c:pt idx="393503">
                  <c:v>1021.04</c:v>
                </c:pt>
                <c:pt idx="393504">
                  <c:v>1089.96</c:v>
                </c:pt>
                <c:pt idx="393505">
                  <c:v>1327.06</c:v>
                </c:pt>
                <c:pt idx="393506">
                  <c:v>1233.81</c:v>
                </c:pt>
                <c:pt idx="393507">
                  <c:v>1086.06</c:v>
                </c:pt>
                <c:pt idx="393508">
                  <c:v>1056.53</c:v>
                </c:pt>
                <c:pt idx="393509">
                  <c:v>1143.5</c:v>
                </c:pt>
                <c:pt idx="393510">
                  <c:v>947.54</c:v>
                </c:pt>
                <c:pt idx="393511">
                  <c:v>929.03</c:v>
                </c:pt>
                <c:pt idx="393512">
                  <c:v>994.66</c:v>
                </c:pt>
                <c:pt idx="393513">
                  <c:v>955.37</c:v>
                </c:pt>
                <c:pt idx="393514">
                  <c:v>1044.93</c:v>
                </c:pt>
                <c:pt idx="393515">
                  <c:v>308.64</c:v>
                </c:pt>
                <c:pt idx="393516">
                  <c:v>64.44</c:v>
                </c:pt>
                <c:pt idx="393517">
                  <c:v>103.04</c:v>
                </c:pt>
                <c:pt idx="393518">
                  <c:v>38.64</c:v>
                </c:pt>
                <c:pt idx="393519">
                  <c:v>38.64</c:v>
                </c:pt>
                <c:pt idx="393520">
                  <c:v>90.16</c:v>
                </c:pt>
                <c:pt idx="393521">
                  <c:v>38.64</c:v>
                </c:pt>
                <c:pt idx="393522">
                  <c:v>54.23</c:v>
                </c:pt>
                <c:pt idx="393523">
                  <c:v>154.56</c:v>
                </c:pt>
                <c:pt idx="393524">
                  <c:v>64.400000000000006</c:v>
                </c:pt>
                <c:pt idx="393525">
                  <c:v>25.76</c:v>
                </c:pt>
                <c:pt idx="393526">
                  <c:v>25.76</c:v>
                </c:pt>
                <c:pt idx="393527">
                  <c:v>38.64</c:v>
                </c:pt>
                <c:pt idx="393528">
                  <c:v>12.88</c:v>
                </c:pt>
                <c:pt idx="393529">
                  <c:v>-17.88</c:v>
                </c:pt>
                <c:pt idx="393530">
                  <c:v>318.62</c:v>
                </c:pt>
                <c:pt idx="393531">
                  <c:v>343.68</c:v>
                </c:pt>
                <c:pt idx="393532">
                  <c:v>272.08</c:v>
                </c:pt>
                <c:pt idx="393533">
                  <c:v>218.38</c:v>
                </c:pt>
                <c:pt idx="393534">
                  <c:v>46.54</c:v>
                </c:pt>
                <c:pt idx="393535">
                  <c:v>-6.77</c:v>
                </c:pt>
                <c:pt idx="393536">
                  <c:v>25.01</c:v>
                </c:pt>
                <c:pt idx="393537">
                  <c:v>10.94</c:v>
                </c:pt>
                <c:pt idx="393538">
                  <c:v>58.73</c:v>
                </c:pt>
                <c:pt idx="393539">
                  <c:v>38.619999999999997</c:v>
                </c:pt>
                <c:pt idx="393540">
                  <c:v>61.7</c:v>
                </c:pt>
                <c:pt idx="393541">
                  <c:v>50.62</c:v>
                </c:pt>
                <c:pt idx="393542">
                  <c:v>25.31</c:v>
                </c:pt>
                <c:pt idx="393543">
                  <c:v>25.31</c:v>
                </c:pt>
                <c:pt idx="393544">
                  <c:v>48.39</c:v>
                </c:pt>
                <c:pt idx="393545">
                  <c:v>35.08</c:v>
                </c:pt>
                <c:pt idx="393546">
                  <c:v>20.309999999999999</c:v>
                </c:pt>
                <c:pt idx="393547">
                  <c:v>35.35</c:v>
                </c:pt>
                <c:pt idx="393548">
                  <c:v>80.47</c:v>
                </c:pt>
                <c:pt idx="393549">
                  <c:v>75.2</c:v>
                </c:pt>
                <c:pt idx="393550">
                  <c:v>41.39</c:v>
                </c:pt>
                <c:pt idx="393551">
                  <c:v>27.12</c:v>
                </c:pt>
                <c:pt idx="393552">
                  <c:v>44.35</c:v>
                </c:pt>
                <c:pt idx="393553">
                  <c:v>20.309999999999999</c:v>
                </c:pt>
                <c:pt idx="393554">
                  <c:v>45.12</c:v>
                </c:pt>
                <c:pt idx="393555">
                  <c:v>25.08</c:v>
                </c:pt>
                <c:pt idx="393556">
                  <c:v>31.88</c:v>
                </c:pt>
                <c:pt idx="393557">
                  <c:v>14.31</c:v>
                </c:pt>
                <c:pt idx="393558">
                  <c:v>12.74</c:v>
                </c:pt>
                <c:pt idx="393559">
                  <c:v>39.590000000000003</c:v>
                </c:pt>
                <c:pt idx="393560">
                  <c:v>36.020000000000003</c:v>
                </c:pt>
                <c:pt idx="393561">
                  <c:v>35.35</c:v>
                </c:pt>
                <c:pt idx="393562">
                  <c:v>22.21</c:v>
                </c:pt>
                <c:pt idx="393563">
                  <c:v>29.48</c:v>
                </c:pt>
                <c:pt idx="393564">
                  <c:v>60.49</c:v>
                </c:pt>
                <c:pt idx="393565">
                  <c:v>5.77</c:v>
                </c:pt>
                <c:pt idx="393566">
                  <c:v>37.78</c:v>
                </c:pt>
                <c:pt idx="393567">
                  <c:v>40</c:v>
                </c:pt>
                <c:pt idx="393568">
                  <c:v>55.96</c:v>
                </c:pt>
                <c:pt idx="393569">
                  <c:v>28.85</c:v>
                </c:pt>
                <c:pt idx="393570">
                  <c:v>23.08</c:v>
                </c:pt>
                <c:pt idx="393571">
                  <c:v>27.98</c:v>
                </c:pt>
                <c:pt idx="393572">
                  <c:v>23.08</c:v>
                </c:pt>
                <c:pt idx="393573">
                  <c:v>50.65</c:v>
                </c:pt>
                <c:pt idx="393574">
                  <c:v>109.52</c:v>
                </c:pt>
                <c:pt idx="393575">
                  <c:v>34.979999999999997</c:v>
                </c:pt>
                <c:pt idx="393576">
                  <c:v>23.08</c:v>
                </c:pt>
                <c:pt idx="393577">
                  <c:v>17.309999999999999</c:v>
                </c:pt>
                <c:pt idx="393578">
                  <c:v>17.420000000000002</c:v>
                </c:pt>
                <c:pt idx="393579">
                  <c:v>44.35</c:v>
                </c:pt>
                <c:pt idx="393580">
                  <c:v>40.32</c:v>
                </c:pt>
                <c:pt idx="393581">
                  <c:v>46.02</c:v>
                </c:pt>
                <c:pt idx="393582">
                  <c:v>45.95</c:v>
                </c:pt>
                <c:pt idx="393583">
                  <c:v>57.56</c:v>
                </c:pt>
                <c:pt idx="393584">
                  <c:v>28.71</c:v>
                </c:pt>
                <c:pt idx="393585">
                  <c:v>51.86</c:v>
                </c:pt>
                <c:pt idx="393586">
                  <c:v>80.569999999999993</c:v>
                </c:pt>
                <c:pt idx="393587">
                  <c:v>42.22</c:v>
                </c:pt>
                <c:pt idx="393588">
                  <c:v>73.92</c:v>
                </c:pt>
                <c:pt idx="393589">
                  <c:v>73.92</c:v>
                </c:pt>
                <c:pt idx="393590">
                  <c:v>15.85</c:v>
                </c:pt>
                <c:pt idx="393591">
                  <c:v>57.63</c:v>
                </c:pt>
                <c:pt idx="393592">
                  <c:v>51.79</c:v>
                </c:pt>
                <c:pt idx="393593">
                  <c:v>23.01</c:v>
                </c:pt>
                <c:pt idx="393594">
                  <c:v>44.68</c:v>
                </c:pt>
                <c:pt idx="393595">
                  <c:v>55.85</c:v>
                </c:pt>
                <c:pt idx="393596">
                  <c:v>161.32</c:v>
                </c:pt>
                <c:pt idx="393597">
                  <c:v>179.38</c:v>
                </c:pt>
                <c:pt idx="393598">
                  <c:v>116.94</c:v>
                </c:pt>
                <c:pt idx="393599">
                  <c:v>67.94</c:v>
                </c:pt>
                <c:pt idx="393600">
                  <c:v>96.7</c:v>
                </c:pt>
                <c:pt idx="393601">
                  <c:v>86.76</c:v>
                </c:pt>
                <c:pt idx="393602">
                  <c:v>63.35</c:v>
                </c:pt>
                <c:pt idx="393603">
                  <c:v>30.91</c:v>
                </c:pt>
                <c:pt idx="393604">
                  <c:v>88.66</c:v>
                </c:pt>
                <c:pt idx="393605">
                  <c:v>31.38</c:v>
                </c:pt>
                <c:pt idx="393606">
                  <c:v>84.26</c:v>
                </c:pt>
                <c:pt idx="393607">
                  <c:v>35.68</c:v>
                </c:pt>
                <c:pt idx="393608">
                  <c:v>64.290000000000006</c:v>
                </c:pt>
                <c:pt idx="393609">
                  <c:v>44.71</c:v>
                </c:pt>
                <c:pt idx="393610">
                  <c:v>20.97</c:v>
                </c:pt>
                <c:pt idx="393611">
                  <c:v>38.880000000000003</c:v>
                </c:pt>
                <c:pt idx="393612">
                  <c:v>28.47</c:v>
                </c:pt>
                <c:pt idx="393613">
                  <c:v>39.979999999999997</c:v>
                </c:pt>
                <c:pt idx="393614">
                  <c:v>19.440000000000001</c:v>
                </c:pt>
                <c:pt idx="393615">
                  <c:v>10.27</c:v>
                </c:pt>
                <c:pt idx="393616">
                  <c:v>22.82</c:v>
                </c:pt>
                <c:pt idx="393617">
                  <c:v>15.4</c:v>
                </c:pt>
                <c:pt idx="393618">
                  <c:v>30.8</c:v>
                </c:pt>
                <c:pt idx="393619">
                  <c:v>6.92</c:v>
                </c:pt>
                <c:pt idx="393620">
                  <c:v>23.91</c:v>
                </c:pt>
                <c:pt idx="393621">
                  <c:v>7.97</c:v>
                </c:pt>
                <c:pt idx="393622">
                  <c:v>3.97</c:v>
                </c:pt>
                <c:pt idx="393623">
                  <c:v>7.97</c:v>
                </c:pt>
                <c:pt idx="393624">
                  <c:v>53.5</c:v>
                </c:pt>
                <c:pt idx="393625">
                  <c:v>33.75</c:v>
                </c:pt>
                <c:pt idx="393626">
                  <c:v>36.25</c:v>
                </c:pt>
                <c:pt idx="393627">
                  <c:v>86.25</c:v>
                </c:pt>
                <c:pt idx="393628">
                  <c:v>39.75</c:v>
                </c:pt>
                <c:pt idx="393629">
                  <c:v>32.75</c:v>
                </c:pt>
                <c:pt idx="393630">
                  <c:v>59.25</c:v>
                </c:pt>
                <c:pt idx="393631">
                  <c:v>57.25</c:v>
                </c:pt>
                <c:pt idx="393632">
                  <c:v>54.5</c:v>
                </c:pt>
                <c:pt idx="393633">
                  <c:v>81.75</c:v>
                </c:pt>
                <c:pt idx="393634">
                  <c:v>195.5</c:v>
                </c:pt>
                <c:pt idx="393635">
                  <c:v>178</c:v>
                </c:pt>
                <c:pt idx="393636">
                  <c:v>124.5</c:v>
                </c:pt>
                <c:pt idx="393637">
                  <c:v>154</c:v>
                </c:pt>
                <c:pt idx="393638">
                  <c:v>135.5</c:v>
                </c:pt>
                <c:pt idx="393639">
                  <c:v>187</c:v>
                </c:pt>
                <c:pt idx="393640">
                  <c:v>202.25</c:v>
                </c:pt>
                <c:pt idx="393641">
                  <c:v>180</c:v>
                </c:pt>
                <c:pt idx="393642">
                  <c:v>192</c:v>
                </c:pt>
                <c:pt idx="393643">
                  <c:v>113.5</c:v>
                </c:pt>
                <c:pt idx="393644">
                  <c:v>98.75</c:v>
                </c:pt>
                <c:pt idx="393645">
                  <c:v>147</c:v>
                </c:pt>
                <c:pt idx="393646">
                  <c:v>99.5</c:v>
                </c:pt>
                <c:pt idx="393647">
                  <c:v>79.75</c:v>
                </c:pt>
                <c:pt idx="393648">
                  <c:v>70.08</c:v>
                </c:pt>
                <c:pt idx="393649">
                  <c:v>71.25</c:v>
                </c:pt>
                <c:pt idx="393650">
                  <c:v>34.25</c:v>
                </c:pt>
                <c:pt idx="393651">
                  <c:v>33.75</c:v>
                </c:pt>
                <c:pt idx="393652">
                  <c:v>102.51</c:v>
                </c:pt>
                <c:pt idx="393653">
                  <c:v>11.75</c:v>
                </c:pt>
                <c:pt idx="393654">
                  <c:v>37.51</c:v>
                </c:pt>
                <c:pt idx="393655">
                  <c:v>59.75</c:v>
                </c:pt>
                <c:pt idx="393656">
                  <c:v>50.25</c:v>
                </c:pt>
                <c:pt idx="393657">
                  <c:v>53</c:v>
                </c:pt>
                <c:pt idx="393658">
                  <c:v>60.75</c:v>
                </c:pt>
                <c:pt idx="393659">
                  <c:v>40</c:v>
                </c:pt>
                <c:pt idx="393660">
                  <c:v>21.75</c:v>
                </c:pt>
                <c:pt idx="393661">
                  <c:v>37.5</c:v>
                </c:pt>
                <c:pt idx="393662">
                  <c:v>21.75</c:v>
                </c:pt>
                <c:pt idx="393663">
                  <c:v>41.5</c:v>
                </c:pt>
                <c:pt idx="393664">
                  <c:v>95.5</c:v>
                </c:pt>
                <c:pt idx="393665">
                  <c:v>63.5</c:v>
                </c:pt>
                <c:pt idx="393666">
                  <c:v>51.5</c:v>
                </c:pt>
                <c:pt idx="393667">
                  <c:v>42</c:v>
                </c:pt>
                <c:pt idx="393668">
                  <c:v>45.5</c:v>
                </c:pt>
                <c:pt idx="393669">
                  <c:v>55.75</c:v>
                </c:pt>
                <c:pt idx="393670">
                  <c:v>41.25</c:v>
                </c:pt>
                <c:pt idx="393671">
                  <c:v>15.25</c:v>
                </c:pt>
                <c:pt idx="393672">
                  <c:v>11.25</c:v>
                </c:pt>
                <c:pt idx="393673">
                  <c:v>33.5</c:v>
                </c:pt>
                <c:pt idx="393674">
                  <c:v>50</c:v>
                </c:pt>
                <c:pt idx="393675">
                  <c:v>38.75</c:v>
                </c:pt>
                <c:pt idx="393676">
                  <c:v>27.25</c:v>
                </c:pt>
                <c:pt idx="393677">
                  <c:v>55</c:v>
                </c:pt>
                <c:pt idx="393678">
                  <c:v>35.75</c:v>
                </c:pt>
                <c:pt idx="393679">
                  <c:v>42</c:v>
                </c:pt>
                <c:pt idx="393680">
                  <c:v>31.5</c:v>
                </c:pt>
                <c:pt idx="393681">
                  <c:v>99.5</c:v>
                </c:pt>
                <c:pt idx="393682">
                  <c:v>55.25</c:v>
                </c:pt>
                <c:pt idx="393683">
                  <c:v>25.75</c:v>
                </c:pt>
                <c:pt idx="393684">
                  <c:v>47.25</c:v>
                </c:pt>
                <c:pt idx="393685">
                  <c:v>74</c:v>
                </c:pt>
                <c:pt idx="393686">
                  <c:v>31.5</c:v>
                </c:pt>
                <c:pt idx="393687">
                  <c:v>57.5</c:v>
                </c:pt>
                <c:pt idx="393688">
                  <c:v>69.75</c:v>
                </c:pt>
                <c:pt idx="393689">
                  <c:v>51.25</c:v>
                </c:pt>
                <c:pt idx="393690">
                  <c:v>89.25</c:v>
                </c:pt>
                <c:pt idx="393691">
                  <c:v>136</c:v>
                </c:pt>
                <c:pt idx="393692">
                  <c:v>163.74</c:v>
                </c:pt>
                <c:pt idx="393693">
                  <c:v>150.06</c:v>
                </c:pt>
                <c:pt idx="393694">
                  <c:v>209.95</c:v>
                </c:pt>
                <c:pt idx="393695">
                  <c:v>163.51</c:v>
                </c:pt>
                <c:pt idx="393696">
                  <c:v>116.81</c:v>
                </c:pt>
                <c:pt idx="393697">
                  <c:v>93.82</c:v>
                </c:pt>
                <c:pt idx="393698">
                  <c:v>44.85</c:v>
                </c:pt>
                <c:pt idx="393699">
                  <c:v>48.43</c:v>
                </c:pt>
                <c:pt idx="393700">
                  <c:v>38.340000000000003</c:v>
                </c:pt>
                <c:pt idx="393701">
                  <c:v>43.47</c:v>
                </c:pt>
                <c:pt idx="393702">
                  <c:v>39.68</c:v>
                </c:pt>
                <c:pt idx="393703">
                  <c:v>24.34</c:v>
                </c:pt>
                <c:pt idx="393704">
                  <c:v>32.4</c:v>
                </c:pt>
                <c:pt idx="393705">
                  <c:v>23.17</c:v>
                </c:pt>
                <c:pt idx="393706">
                  <c:v>21.23</c:v>
                </c:pt>
                <c:pt idx="393707">
                  <c:v>25.25</c:v>
                </c:pt>
                <c:pt idx="393708">
                  <c:v>16</c:v>
                </c:pt>
                <c:pt idx="393709">
                  <c:v>10.96</c:v>
                </c:pt>
                <c:pt idx="393710">
                  <c:v>33.340000000000003</c:v>
                </c:pt>
                <c:pt idx="393711">
                  <c:v>45.26</c:v>
                </c:pt>
                <c:pt idx="393712">
                  <c:v>35.299999999999997</c:v>
                </c:pt>
                <c:pt idx="393713">
                  <c:v>57.22</c:v>
                </c:pt>
                <c:pt idx="393714">
                  <c:v>72.3</c:v>
                </c:pt>
                <c:pt idx="393715">
                  <c:v>34.880000000000003</c:v>
                </c:pt>
                <c:pt idx="393716">
                  <c:v>51.88</c:v>
                </c:pt>
                <c:pt idx="393717">
                  <c:v>74.22</c:v>
                </c:pt>
                <c:pt idx="393718">
                  <c:v>75.64</c:v>
                </c:pt>
                <c:pt idx="393719">
                  <c:v>46.38</c:v>
                </c:pt>
                <c:pt idx="393720">
                  <c:v>36.14</c:v>
                </c:pt>
                <c:pt idx="393721">
                  <c:v>71.02</c:v>
                </c:pt>
                <c:pt idx="393722">
                  <c:v>39.299999999999997</c:v>
                </c:pt>
                <c:pt idx="393723">
                  <c:v>33.26</c:v>
                </c:pt>
                <c:pt idx="393724">
                  <c:v>39.99</c:v>
                </c:pt>
                <c:pt idx="393725">
                  <c:v>105.93</c:v>
                </c:pt>
                <c:pt idx="393726">
                  <c:v>138</c:v>
                </c:pt>
                <c:pt idx="393727">
                  <c:v>50.22</c:v>
                </c:pt>
                <c:pt idx="393728">
                  <c:v>134.58000000000001</c:v>
                </c:pt>
                <c:pt idx="393729">
                  <c:v>101.8</c:v>
                </c:pt>
                <c:pt idx="393730">
                  <c:v>102.2</c:v>
                </c:pt>
                <c:pt idx="393731">
                  <c:v>52</c:v>
                </c:pt>
                <c:pt idx="393732">
                  <c:v>72.900000000000006</c:v>
                </c:pt>
                <c:pt idx="393733">
                  <c:v>54.74</c:v>
                </c:pt>
                <c:pt idx="393734">
                  <c:v>44.26</c:v>
                </c:pt>
                <c:pt idx="393735">
                  <c:v>41.7</c:v>
                </c:pt>
                <c:pt idx="393736">
                  <c:v>35.04</c:v>
                </c:pt>
                <c:pt idx="393737">
                  <c:v>47.26</c:v>
                </c:pt>
                <c:pt idx="393738">
                  <c:v>98.69</c:v>
                </c:pt>
                <c:pt idx="393739">
                  <c:v>174.91</c:v>
                </c:pt>
                <c:pt idx="393740">
                  <c:v>186.44</c:v>
                </c:pt>
                <c:pt idx="393741">
                  <c:v>142.04</c:v>
                </c:pt>
                <c:pt idx="393742">
                  <c:v>167.7</c:v>
                </c:pt>
                <c:pt idx="393743">
                  <c:v>125.68</c:v>
                </c:pt>
                <c:pt idx="393744">
                  <c:v>102.18</c:v>
                </c:pt>
                <c:pt idx="393745">
                  <c:v>108.71</c:v>
                </c:pt>
                <c:pt idx="393746">
                  <c:v>205.16</c:v>
                </c:pt>
                <c:pt idx="393747">
                  <c:v>163.02000000000001</c:v>
                </c:pt>
                <c:pt idx="393748">
                  <c:v>149.96</c:v>
                </c:pt>
                <c:pt idx="393749">
                  <c:v>83.49</c:v>
                </c:pt>
                <c:pt idx="393750">
                  <c:v>66</c:v>
                </c:pt>
                <c:pt idx="393751">
                  <c:v>114.8</c:v>
                </c:pt>
                <c:pt idx="393752">
                  <c:v>96.4</c:v>
                </c:pt>
                <c:pt idx="393753">
                  <c:v>108.63</c:v>
                </c:pt>
                <c:pt idx="393754">
                  <c:v>96.8</c:v>
                </c:pt>
                <c:pt idx="393755">
                  <c:v>91.48</c:v>
                </c:pt>
                <c:pt idx="393756">
                  <c:v>87.37</c:v>
                </c:pt>
                <c:pt idx="393757">
                  <c:v>81.92</c:v>
                </c:pt>
                <c:pt idx="393758">
                  <c:v>74.88</c:v>
                </c:pt>
                <c:pt idx="393759">
                  <c:v>53.54</c:v>
                </c:pt>
                <c:pt idx="393760">
                  <c:v>64.52</c:v>
                </c:pt>
                <c:pt idx="393761">
                  <c:v>81.08</c:v>
                </c:pt>
                <c:pt idx="393762">
                  <c:v>98.8</c:v>
                </c:pt>
                <c:pt idx="393763">
                  <c:v>36.520000000000003</c:v>
                </c:pt>
                <c:pt idx="393764">
                  <c:v>52.82</c:v>
                </c:pt>
                <c:pt idx="393765">
                  <c:v>86.18</c:v>
                </c:pt>
                <c:pt idx="393766">
                  <c:v>30.9</c:v>
                </c:pt>
                <c:pt idx="393767">
                  <c:v>2.5</c:v>
                </c:pt>
                <c:pt idx="393768">
                  <c:v>7.24</c:v>
                </c:pt>
                <c:pt idx="393769">
                  <c:v>2.61</c:v>
                </c:pt>
                <c:pt idx="393770">
                  <c:v>0.87</c:v>
                </c:pt>
                <c:pt idx="393771">
                  <c:v>0.87</c:v>
                </c:pt>
                <c:pt idx="393772">
                  <c:v>0.87</c:v>
                </c:pt>
                <c:pt idx="393773">
                  <c:v>-6.24</c:v>
                </c:pt>
                <c:pt idx="393774">
                  <c:v>22.41</c:v>
                </c:pt>
                <c:pt idx="393775">
                  <c:v>22.41</c:v>
                </c:pt>
                <c:pt idx="393776">
                  <c:v>24.85</c:v>
                </c:pt>
                <c:pt idx="393777">
                  <c:v>34.97</c:v>
                </c:pt>
                <c:pt idx="393778">
                  <c:v>22.41</c:v>
                </c:pt>
                <c:pt idx="393779">
                  <c:v>15</c:v>
                </c:pt>
                <c:pt idx="393780">
                  <c:v>17.440000000000001</c:v>
                </c:pt>
                <c:pt idx="393781">
                  <c:v>22.41</c:v>
                </c:pt>
                <c:pt idx="393782">
                  <c:v>14.91</c:v>
                </c:pt>
                <c:pt idx="393783">
                  <c:v>29.91</c:v>
                </c:pt>
                <c:pt idx="393784">
                  <c:v>44.82</c:v>
                </c:pt>
                <c:pt idx="393785">
                  <c:v>19.97</c:v>
                </c:pt>
                <c:pt idx="393786">
                  <c:v>19.88</c:v>
                </c:pt>
                <c:pt idx="393787">
                  <c:v>4.97</c:v>
                </c:pt>
                <c:pt idx="393788">
                  <c:v>-4.97</c:v>
                </c:pt>
                <c:pt idx="393789">
                  <c:v>14.91</c:v>
                </c:pt>
                <c:pt idx="393790">
                  <c:v>0</c:v>
                </c:pt>
                <c:pt idx="393791">
                  <c:v>24.94</c:v>
                </c:pt>
                <c:pt idx="393792">
                  <c:v>4.97</c:v>
                </c:pt>
                <c:pt idx="393793">
                  <c:v>22.5</c:v>
                </c:pt>
                <c:pt idx="393794">
                  <c:v>16.440000000000001</c:v>
                </c:pt>
                <c:pt idx="393795">
                  <c:v>20.91</c:v>
                </c:pt>
                <c:pt idx="393796">
                  <c:v>4.47</c:v>
                </c:pt>
                <c:pt idx="393797">
                  <c:v>11.97</c:v>
                </c:pt>
                <c:pt idx="393798">
                  <c:v>7.5</c:v>
                </c:pt>
                <c:pt idx="393799">
                  <c:v>27.47</c:v>
                </c:pt>
                <c:pt idx="393800">
                  <c:v>4.97</c:v>
                </c:pt>
                <c:pt idx="393801">
                  <c:v>17.940000000000001</c:v>
                </c:pt>
                <c:pt idx="393802">
                  <c:v>41.02</c:v>
                </c:pt>
                <c:pt idx="393803">
                  <c:v>20.51</c:v>
                </c:pt>
                <c:pt idx="393804">
                  <c:v>26.28</c:v>
                </c:pt>
                <c:pt idx="393805">
                  <c:v>17.309999999999999</c:v>
                </c:pt>
                <c:pt idx="393806">
                  <c:v>53.19</c:v>
                </c:pt>
                <c:pt idx="393807">
                  <c:v>20.51</c:v>
                </c:pt>
                <c:pt idx="393808">
                  <c:v>4</c:v>
                </c:pt>
                <c:pt idx="393809">
                  <c:v>11.54</c:v>
                </c:pt>
                <c:pt idx="393810">
                  <c:v>20.51</c:v>
                </c:pt>
                <c:pt idx="393811">
                  <c:v>17.309999999999999</c:v>
                </c:pt>
                <c:pt idx="393812">
                  <c:v>17.309999999999999</c:v>
                </c:pt>
                <c:pt idx="393813">
                  <c:v>23.08</c:v>
                </c:pt>
                <c:pt idx="393814">
                  <c:v>20.51</c:v>
                </c:pt>
                <c:pt idx="393815">
                  <c:v>49.99</c:v>
                </c:pt>
                <c:pt idx="393816">
                  <c:v>11.54</c:v>
                </c:pt>
                <c:pt idx="393817">
                  <c:v>26.28</c:v>
                </c:pt>
                <c:pt idx="393818">
                  <c:v>11.54</c:v>
                </c:pt>
                <c:pt idx="393819">
                  <c:v>28.85</c:v>
                </c:pt>
                <c:pt idx="393820">
                  <c:v>41.02</c:v>
                </c:pt>
                <c:pt idx="393821">
                  <c:v>32.049999999999997</c:v>
                </c:pt>
                <c:pt idx="393822">
                  <c:v>37.82</c:v>
                </c:pt>
                <c:pt idx="393823">
                  <c:v>28.85</c:v>
                </c:pt>
                <c:pt idx="393824">
                  <c:v>21.08</c:v>
                </c:pt>
                <c:pt idx="393825">
                  <c:v>17.940000000000001</c:v>
                </c:pt>
                <c:pt idx="393826">
                  <c:v>11.54</c:v>
                </c:pt>
                <c:pt idx="393827">
                  <c:v>11.54</c:v>
                </c:pt>
                <c:pt idx="393828">
                  <c:v>11.54</c:v>
                </c:pt>
                <c:pt idx="393829">
                  <c:v>5.77</c:v>
                </c:pt>
                <c:pt idx="393830">
                  <c:v>5.77</c:v>
                </c:pt>
                <c:pt idx="393831">
                  <c:v>5.77</c:v>
                </c:pt>
                <c:pt idx="393832">
                  <c:v>19.71</c:v>
                </c:pt>
                <c:pt idx="393833">
                  <c:v>62.73</c:v>
                </c:pt>
                <c:pt idx="393834">
                  <c:v>54.56</c:v>
                </c:pt>
                <c:pt idx="393835">
                  <c:v>61.53</c:v>
                </c:pt>
                <c:pt idx="393836">
                  <c:v>13.94</c:v>
                </c:pt>
                <c:pt idx="393837">
                  <c:v>59.13</c:v>
                </c:pt>
                <c:pt idx="393838">
                  <c:v>63.53</c:v>
                </c:pt>
                <c:pt idx="393839">
                  <c:v>66.900000000000006</c:v>
                </c:pt>
                <c:pt idx="393840">
                  <c:v>56.56</c:v>
                </c:pt>
                <c:pt idx="393841">
                  <c:v>60.33</c:v>
                </c:pt>
                <c:pt idx="393842">
                  <c:v>106.35</c:v>
                </c:pt>
                <c:pt idx="393843">
                  <c:v>69.7</c:v>
                </c:pt>
                <c:pt idx="393844">
                  <c:v>49.79</c:v>
                </c:pt>
                <c:pt idx="393845">
                  <c:v>62.53</c:v>
                </c:pt>
                <c:pt idx="393846">
                  <c:v>26.68</c:v>
                </c:pt>
                <c:pt idx="393847">
                  <c:v>96.38</c:v>
                </c:pt>
                <c:pt idx="393848">
                  <c:v>106.03</c:v>
                </c:pt>
                <c:pt idx="393849">
                  <c:v>40.61</c:v>
                </c:pt>
                <c:pt idx="393850">
                  <c:v>41.82</c:v>
                </c:pt>
                <c:pt idx="393851">
                  <c:v>35.65</c:v>
                </c:pt>
                <c:pt idx="393852">
                  <c:v>33.65</c:v>
                </c:pt>
                <c:pt idx="393853">
                  <c:v>74.27</c:v>
                </c:pt>
                <c:pt idx="393854">
                  <c:v>71.87</c:v>
                </c:pt>
                <c:pt idx="393855">
                  <c:v>89.41</c:v>
                </c:pt>
                <c:pt idx="393856">
                  <c:v>52.5</c:v>
                </c:pt>
                <c:pt idx="393857">
                  <c:v>72.5</c:v>
                </c:pt>
                <c:pt idx="393858">
                  <c:v>85</c:v>
                </c:pt>
                <c:pt idx="393859">
                  <c:v>106.5</c:v>
                </c:pt>
                <c:pt idx="393860">
                  <c:v>113</c:v>
                </c:pt>
                <c:pt idx="393861">
                  <c:v>103.5</c:v>
                </c:pt>
                <c:pt idx="393862">
                  <c:v>84</c:v>
                </c:pt>
                <c:pt idx="393863">
                  <c:v>86.5</c:v>
                </c:pt>
                <c:pt idx="393864">
                  <c:v>43.5</c:v>
                </c:pt>
                <c:pt idx="393865">
                  <c:v>84.5</c:v>
                </c:pt>
                <c:pt idx="393866">
                  <c:v>77.5</c:v>
                </c:pt>
                <c:pt idx="393867">
                  <c:v>63.5</c:v>
                </c:pt>
                <c:pt idx="393868">
                  <c:v>86</c:v>
                </c:pt>
                <c:pt idx="393869">
                  <c:v>94</c:v>
                </c:pt>
                <c:pt idx="393870">
                  <c:v>51</c:v>
                </c:pt>
                <c:pt idx="393871">
                  <c:v>90</c:v>
                </c:pt>
                <c:pt idx="393872">
                  <c:v>61.5</c:v>
                </c:pt>
                <c:pt idx="393873">
                  <c:v>54.5</c:v>
                </c:pt>
                <c:pt idx="393874">
                  <c:v>84</c:v>
                </c:pt>
                <c:pt idx="393875">
                  <c:v>35.5</c:v>
                </c:pt>
                <c:pt idx="393876">
                  <c:v>50</c:v>
                </c:pt>
                <c:pt idx="393877">
                  <c:v>37</c:v>
                </c:pt>
                <c:pt idx="393878">
                  <c:v>32</c:v>
                </c:pt>
                <c:pt idx="393879">
                  <c:v>31</c:v>
                </c:pt>
                <c:pt idx="393880">
                  <c:v>34.5</c:v>
                </c:pt>
                <c:pt idx="393881">
                  <c:v>49</c:v>
                </c:pt>
                <c:pt idx="393882">
                  <c:v>41.5</c:v>
                </c:pt>
                <c:pt idx="393883">
                  <c:v>21.5</c:v>
                </c:pt>
                <c:pt idx="393884">
                  <c:v>41.5</c:v>
                </c:pt>
                <c:pt idx="393885">
                  <c:v>35</c:v>
                </c:pt>
                <c:pt idx="393886">
                  <c:v>50</c:v>
                </c:pt>
                <c:pt idx="393887">
                  <c:v>42</c:v>
                </c:pt>
                <c:pt idx="393888">
                  <c:v>29</c:v>
                </c:pt>
                <c:pt idx="393889">
                  <c:v>74</c:v>
                </c:pt>
                <c:pt idx="393890">
                  <c:v>52</c:v>
                </c:pt>
                <c:pt idx="393891">
                  <c:v>125</c:v>
                </c:pt>
                <c:pt idx="393892">
                  <c:v>53</c:v>
                </c:pt>
                <c:pt idx="393893">
                  <c:v>87.5</c:v>
                </c:pt>
                <c:pt idx="393894">
                  <c:v>60.5</c:v>
                </c:pt>
                <c:pt idx="393895">
                  <c:v>70.5</c:v>
                </c:pt>
                <c:pt idx="393896">
                  <c:v>72.5</c:v>
                </c:pt>
                <c:pt idx="393897">
                  <c:v>88</c:v>
                </c:pt>
                <c:pt idx="393898">
                  <c:v>80.5</c:v>
                </c:pt>
                <c:pt idx="393899">
                  <c:v>90</c:v>
                </c:pt>
                <c:pt idx="393900">
                  <c:v>72.5</c:v>
                </c:pt>
                <c:pt idx="393901">
                  <c:v>60.5</c:v>
                </c:pt>
                <c:pt idx="393902">
                  <c:v>64</c:v>
                </c:pt>
                <c:pt idx="393903">
                  <c:v>96</c:v>
                </c:pt>
                <c:pt idx="393904">
                  <c:v>85.5</c:v>
                </c:pt>
                <c:pt idx="393905">
                  <c:v>70.5</c:v>
                </c:pt>
                <c:pt idx="393906">
                  <c:v>53</c:v>
                </c:pt>
                <c:pt idx="393907">
                  <c:v>86</c:v>
                </c:pt>
                <c:pt idx="393908">
                  <c:v>72.5</c:v>
                </c:pt>
                <c:pt idx="393909">
                  <c:v>83.5</c:v>
                </c:pt>
                <c:pt idx="393910">
                  <c:v>136</c:v>
                </c:pt>
                <c:pt idx="393911">
                  <c:v>56.75</c:v>
                </c:pt>
                <c:pt idx="393912">
                  <c:v>73</c:v>
                </c:pt>
                <c:pt idx="393913">
                  <c:v>66.25</c:v>
                </c:pt>
                <c:pt idx="393914">
                  <c:v>22.75</c:v>
                </c:pt>
                <c:pt idx="393915">
                  <c:v>65.709999999999994</c:v>
                </c:pt>
                <c:pt idx="393916">
                  <c:v>47.67</c:v>
                </c:pt>
                <c:pt idx="393917">
                  <c:v>47.38</c:v>
                </c:pt>
                <c:pt idx="393918">
                  <c:v>51.9</c:v>
                </c:pt>
                <c:pt idx="393919">
                  <c:v>45.4</c:v>
                </c:pt>
                <c:pt idx="393920">
                  <c:v>61.65</c:v>
                </c:pt>
                <c:pt idx="393921">
                  <c:v>73.989999999999995</c:v>
                </c:pt>
                <c:pt idx="393922">
                  <c:v>48.78</c:v>
                </c:pt>
                <c:pt idx="393923">
                  <c:v>78.11</c:v>
                </c:pt>
                <c:pt idx="393924">
                  <c:v>34.049999999999997</c:v>
                </c:pt>
                <c:pt idx="393925">
                  <c:v>42.48</c:v>
                </c:pt>
                <c:pt idx="393926">
                  <c:v>25.21</c:v>
                </c:pt>
                <c:pt idx="393927">
                  <c:v>69.34</c:v>
                </c:pt>
                <c:pt idx="393928">
                  <c:v>31.4</c:v>
                </c:pt>
                <c:pt idx="393929">
                  <c:v>24.25</c:v>
                </c:pt>
                <c:pt idx="393930">
                  <c:v>23.67</c:v>
                </c:pt>
                <c:pt idx="393931">
                  <c:v>25.67</c:v>
                </c:pt>
                <c:pt idx="393932">
                  <c:v>75.73</c:v>
                </c:pt>
                <c:pt idx="393933">
                  <c:v>42.36</c:v>
                </c:pt>
                <c:pt idx="393934">
                  <c:v>23.71</c:v>
                </c:pt>
                <c:pt idx="393935">
                  <c:v>25.73</c:v>
                </c:pt>
                <c:pt idx="393936">
                  <c:v>38.19</c:v>
                </c:pt>
                <c:pt idx="393937">
                  <c:v>23.96</c:v>
                </c:pt>
                <c:pt idx="393938">
                  <c:v>35.229999999999997</c:v>
                </c:pt>
                <c:pt idx="393939">
                  <c:v>28.46</c:v>
                </c:pt>
                <c:pt idx="393940">
                  <c:v>38.880000000000003</c:v>
                </c:pt>
                <c:pt idx="393941">
                  <c:v>56.17</c:v>
                </c:pt>
                <c:pt idx="393942">
                  <c:v>40.22</c:v>
                </c:pt>
                <c:pt idx="393943">
                  <c:v>42.92</c:v>
                </c:pt>
                <c:pt idx="393944">
                  <c:v>56.75</c:v>
                </c:pt>
                <c:pt idx="393945">
                  <c:v>28.19</c:v>
                </c:pt>
                <c:pt idx="393946">
                  <c:v>30.17</c:v>
                </c:pt>
                <c:pt idx="393947">
                  <c:v>57.13</c:v>
                </c:pt>
                <c:pt idx="393948">
                  <c:v>82.8</c:v>
                </c:pt>
                <c:pt idx="393949">
                  <c:v>61.12</c:v>
                </c:pt>
                <c:pt idx="393950">
                  <c:v>45.43</c:v>
                </c:pt>
                <c:pt idx="393951">
                  <c:v>105.77</c:v>
                </c:pt>
                <c:pt idx="393952">
                  <c:v>63.47</c:v>
                </c:pt>
                <c:pt idx="393953">
                  <c:v>81.900000000000006</c:v>
                </c:pt>
                <c:pt idx="393954">
                  <c:v>87.01</c:v>
                </c:pt>
                <c:pt idx="393955">
                  <c:v>71.650000000000006</c:v>
                </c:pt>
                <c:pt idx="393956">
                  <c:v>62.42</c:v>
                </c:pt>
                <c:pt idx="393957">
                  <c:v>107.43</c:v>
                </c:pt>
                <c:pt idx="393958">
                  <c:v>77.709999999999994</c:v>
                </c:pt>
                <c:pt idx="393959">
                  <c:v>50.62</c:v>
                </c:pt>
                <c:pt idx="393960">
                  <c:v>55.19</c:v>
                </c:pt>
                <c:pt idx="393961">
                  <c:v>72.52</c:v>
                </c:pt>
                <c:pt idx="393962">
                  <c:v>47.09</c:v>
                </c:pt>
                <c:pt idx="393963">
                  <c:v>33.840000000000003</c:v>
                </c:pt>
                <c:pt idx="393964">
                  <c:v>62.35</c:v>
                </c:pt>
                <c:pt idx="393965">
                  <c:v>79.77</c:v>
                </c:pt>
                <c:pt idx="393966">
                  <c:v>35.229999999999997</c:v>
                </c:pt>
                <c:pt idx="393967">
                  <c:v>49.87</c:v>
                </c:pt>
                <c:pt idx="393968">
                  <c:v>77.83</c:v>
                </c:pt>
                <c:pt idx="393969">
                  <c:v>69.180000000000007</c:v>
                </c:pt>
                <c:pt idx="393970">
                  <c:v>65.09</c:v>
                </c:pt>
                <c:pt idx="393971">
                  <c:v>42.85</c:v>
                </c:pt>
                <c:pt idx="393972">
                  <c:v>36.799999999999997</c:v>
                </c:pt>
                <c:pt idx="393973">
                  <c:v>68.55</c:v>
                </c:pt>
                <c:pt idx="393974">
                  <c:v>58.84</c:v>
                </c:pt>
                <c:pt idx="393975">
                  <c:v>38.51</c:v>
                </c:pt>
                <c:pt idx="393976">
                  <c:v>40.229999999999997</c:v>
                </c:pt>
                <c:pt idx="393977">
                  <c:v>26.5</c:v>
                </c:pt>
                <c:pt idx="393978">
                  <c:v>34.32</c:v>
                </c:pt>
                <c:pt idx="393979">
                  <c:v>53.63</c:v>
                </c:pt>
                <c:pt idx="393980">
                  <c:v>22.27</c:v>
                </c:pt>
                <c:pt idx="393981">
                  <c:v>65.709999999999994</c:v>
                </c:pt>
                <c:pt idx="393982">
                  <c:v>13.81</c:v>
                </c:pt>
                <c:pt idx="393983">
                  <c:v>41.25</c:v>
                </c:pt>
                <c:pt idx="393984">
                  <c:v>40.89</c:v>
                </c:pt>
                <c:pt idx="393985">
                  <c:v>87.24</c:v>
                </c:pt>
                <c:pt idx="393986">
                  <c:v>58.88</c:v>
                </c:pt>
                <c:pt idx="393987">
                  <c:v>67.34</c:v>
                </c:pt>
                <c:pt idx="393988">
                  <c:v>28.75</c:v>
                </c:pt>
                <c:pt idx="393989">
                  <c:v>34.6</c:v>
                </c:pt>
                <c:pt idx="393990">
                  <c:v>17.3</c:v>
                </c:pt>
                <c:pt idx="393991">
                  <c:v>57.18</c:v>
                </c:pt>
                <c:pt idx="393992">
                  <c:v>38.04</c:v>
                </c:pt>
                <c:pt idx="393993">
                  <c:v>52.78</c:v>
                </c:pt>
                <c:pt idx="393994">
                  <c:v>66.95</c:v>
                </c:pt>
                <c:pt idx="393995">
                  <c:v>44.71</c:v>
                </c:pt>
                <c:pt idx="393996">
                  <c:v>42.91</c:v>
                </c:pt>
                <c:pt idx="393997">
                  <c:v>46.61</c:v>
                </c:pt>
                <c:pt idx="393998">
                  <c:v>49.56</c:v>
                </c:pt>
                <c:pt idx="393999">
                  <c:v>62</c:v>
                </c:pt>
                <c:pt idx="394000">
                  <c:v>98</c:v>
                </c:pt>
                <c:pt idx="394001">
                  <c:v>10</c:v>
                </c:pt>
                <c:pt idx="394002">
                  <c:v>210</c:v>
                </c:pt>
                <c:pt idx="394003">
                  <c:v>136</c:v>
                </c:pt>
                <c:pt idx="394004">
                  <c:v>264</c:v>
                </c:pt>
                <c:pt idx="394005">
                  <c:v>74</c:v>
                </c:pt>
                <c:pt idx="394006">
                  <c:v>14</c:v>
                </c:pt>
                <c:pt idx="394007">
                  <c:v>31</c:v>
                </c:pt>
                <c:pt idx="394008">
                  <c:v>45</c:v>
                </c:pt>
                <c:pt idx="394009">
                  <c:v>14</c:v>
                </c:pt>
                <c:pt idx="394010">
                  <c:v>48</c:v>
                </c:pt>
                <c:pt idx="394011">
                  <c:v>45</c:v>
                </c:pt>
                <c:pt idx="394012">
                  <c:v>-19</c:v>
                </c:pt>
                <c:pt idx="394013">
                  <c:v>26</c:v>
                </c:pt>
                <c:pt idx="394014">
                  <c:v>14</c:v>
                </c:pt>
                <c:pt idx="394015">
                  <c:v>-23</c:v>
                </c:pt>
                <c:pt idx="394016">
                  <c:v>38</c:v>
                </c:pt>
                <c:pt idx="394017">
                  <c:v>15</c:v>
                </c:pt>
                <c:pt idx="394018">
                  <c:v>12</c:v>
                </c:pt>
                <c:pt idx="394019">
                  <c:v>33</c:v>
                </c:pt>
                <c:pt idx="394020">
                  <c:v>34</c:v>
                </c:pt>
                <c:pt idx="394021">
                  <c:v>10</c:v>
                </c:pt>
                <c:pt idx="394022">
                  <c:v>25</c:v>
                </c:pt>
                <c:pt idx="394023">
                  <c:v>77</c:v>
                </c:pt>
                <c:pt idx="394024">
                  <c:v>63</c:v>
                </c:pt>
                <c:pt idx="394025">
                  <c:v>143</c:v>
                </c:pt>
                <c:pt idx="394026">
                  <c:v>29</c:v>
                </c:pt>
                <c:pt idx="394027">
                  <c:v>10</c:v>
                </c:pt>
                <c:pt idx="394028">
                  <c:v>48</c:v>
                </c:pt>
                <c:pt idx="394029">
                  <c:v>49</c:v>
                </c:pt>
                <c:pt idx="394030">
                  <c:v>10</c:v>
                </c:pt>
                <c:pt idx="394031">
                  <c:v>41</c:v>
                </c:pt>
                <c:pt idx="394032">
                  <c:v>40</c:v>
                </c:pt>
                <c:pt idx="394033">
                  <c:v>12</c:v>
                </c:pt>
                <c:pt idx="394034">
                  <c:v>48</c:v>
                </c:pt>
                <c:pt idx="394035">
                  <c:v>29</c:v>
                </c:pt>
                <c:pt idx="394036">
                  <c:v>39</c:v>
                </c:pt>
                <c:pt idx="394037">
                  <c:v>19</c:v>
                </c:pt>
                <c:pt idx="394038">
                  <c:v>5</c:v>
                </c:pt>
                <c:pt idx="394039">
                  <c:v>7</c:v>
                </c:pt>
                <c:pt idx="394040">
                  <c:v>91.2</c:v>
                </c:pt>
                <c:pt idx="394041">
                  <c:v>74.2</c:v>
                </c:pt>
                <c:pt idx="394042">
                  <c:v>95.8</c:v>
                </c:pt>
                <c:pt idx="394043">
                  <c:v>-4</c:v>
                </c:pt>
                <c:pt idx="394044">
                  <c:v>-8.6</c:v>
                </c:pt>
                <c:pt idx="394045">
                  <c:v>15</c:v>
                </c:pt>
                <c:pt idx="394046">
                  <c:v>56</c:v>
                </c:pt>
                <c:pt idx="394047">
                  <c:v>5</c:v>
                </c:pt>
                <c:pt idx="394048">
                  <c:v>22</c:v>
                </c:pt>
                <c:pt idx="394049">
                  <c:v>17</c:v>
                </c:pt>
                <c:pt idx="394050">
                  <c:v>32</c:v>
                </c:pt>
                <c:pt idx="394051">
                  <c:v>21</c:v>
                </c:pt>
                <c:pt idx="394052">
                  <c:v>17</c:v>
                </c:pt>
                <c:pt idx="394053">
                  <c:v>26</c:v>
                </c:pt>
                <c:pt idx="394054">
                  <c:v>27</c:v>
                </c:pt>
                <c:pt idx="394055">
                  <c:v>112</c:v>
                </c:pt>
                <c:pt idx="394056">
                  <c:v>7</c:v>
                </c:pt>
                <c:pt idx="394057">
                  <c:v>19</c:v>
                </c:pt>
                <c:pt idx="394058">
                  <c:v>5</c:v>
                </c:pt>
                <c:pt idx="394059">
                  <c:v>26</c:v>
                </c:pt>
                <c:pt idx="394060">
                  <c:v>5</c:v>
                </c:pt>
                <c:pt idx="394061">
                  <c:v>7</c:v>
                </c:pt>
                <c:pt idx="394062">
                  <c:v>31</c:v>
                </c:pt>
                <c:pt idx="394063">
                  <c:v>61</c:v>
                </c:pt>
                <c:pt idx="394064">
                  <c:v>5</c:v>
                </c:pt>
                <c:pt idx="394065">
                  <c:v>24</c:v>
                </c:pt>
                <c:pt idx="394066">
                  <c:v>33</c:v>
                </c:pt>
                <c:pt idx="394067">
                  <c:v>32</c:v>
                </c:pt>
                <c:pt idx="394068">
                  <c:v>5</c:v>
                </c:pt>
                <c:pt idx="394069">
                  <c:v>18</c:v>
                </c:pt>
                <c:pt idx="394070">
                  <c:v>12</c:v>
                </c:pt>
                <c:pt idx="394071">
                  <c:v>27</c:v>
                </c:pt>
                <c:pt idx="394072">
                  <c:v>5</c:v>
                </c:pt>
                <c:pt idx="394073">
                  <c:v>8</c:v>
                </c:pt>
                <c:pt idx="394074">
                  <c:v>17</c:v>
                </c:pt>
                <c:pt idx="394075">
                  <c:v>52.5</c:v>
                </c:pt>
                <c:pt idx="394076">
                  <c:v>336.5</c:v>
                </c:pt>
                <c:pt idx="394077">
                  <c:v>5</c:v>
                </c:pt>
                <c:pt idx="394078">
                  <c:v>26.5</c:v>
                </c:pt>
                <c:pt idx="394079">
                  <c:v>43.5</c:v>
                </c:pt>
                <c:pt idx="394080">
                  <c:v>5</c:v>
                </c:pt>
                <c:pt idx="394081">
                  <c:v>76</c:v>
                </c:pt>
                <c:pt idx="394082">
                  <c:v>3</c:v>
                </c:pt>
                <c:pt idx="394083">
                  <c:v>32</c:v>
                </c:pt>
                <c:pt idx="394084">
                  <c:v>35.99</c:v>
                </c:pt>
                <c:pt idx="394085">
                  <c:v>5.13</c:v>
                </c:pt>
                <c:pt idx="394086">
                  <c:v>232.5</c:v>
                </c:pt>
                <c:pt idx="394087">
                  <c:v>111.5</c:v>
                </c:pt>
                <c:pt idx="394088">
                  <c:v>14</c:v>
                </c:pt>
                <c:pt idx="394089">
                  <c:v>15</c:v>
                </c:pt>
                <c:pt idx="394090">
                  <c:v>3</c:v>
                </c:pt>
                <c:pt idx="394091">
                  <c:v>3</c:v>
                </c:pt>
                <c:pt idx="394092">
                  <c:v>3</c:v>
                </c:pt>
                <c:pt idx="394093">
                  <c:v>11</c:v>
                </c:pt>
                <c:pt idx="394094">
                  <c:v>13.5</c:v>
                </c:pt>
                <c:pt idx="394095">
                  <c:v>33.5</c:v>
                </c:pt>
                <c:pt idx="394096">
                  <c:v>3</c:v>
                </c:pt>
                <c:pt idx="394097">
                  <c:v>109.5</c:v>
                </c:pt>
                <c:pt idx="394098">
                  <c:v>27</c:v>
                </c:pt>
                <c:pt idx="394099">
                  <c:v>30.5</c:v>
                </c:pt>
                <c:pt idx="394100">
                  <c:v>22</c:v>
                </c:pt>
                <c:pt idx="394101">
                  <c:v>56.5</c:v>
                </c:pt>
                <c:pt idx="394102">
                  <c:v>12</c:v>
                </c:pt>
                <c:pt idx="394103">
                  <c:v>21.5</c:v>
                </c:pt>
                <c:pt idx="394104">
                  <c:v>52.5</c:v>
                </c:pt>
                <c:pt idx="394105">
                  <c:v>5</c:v>
                </c:pt>
                <c:pt idx="394106">
                  <c:v>10</c:v>
                </c:pt>
                <c:pt idx="394107">
                  <c:v>5</c:v>
                </c:pt>
                <c:pt idx="394108">
                  <c:v>29.5</c:v>
                </c:pt>
                <c:pt idx="394109">
                  <c:v>85.5</c:v>
                </c:pt>
                <c:pt idx="394110">
                  <c:v>31.5</c:v>
                </c:pt>
                <c:pt idx="394111">
                  <c:v>81</c:v>
                </c:pt>
                <c:pt idx="394112">
                  <c:v>-3.5</c:v>
                </c:pt>
                <c:pt idx="394113">
                  <c:v>430.82</c:v>
                </c:pt>
                <c:pt idx="394114">
                  <c:v>1063.94</c:v>
                </c:pt>
                <c:pt idx="394115">
                  <c:v>488.36</c:v>
                </c:pt>
                <c:pt idx="394116">
                  <c:v>81.92</c:v>
                </c:pt>
                <c:pt idx="394117">
                  <c:v>57.64</c:v>
                </c:pt>
                <c:pt idx="394118">
                  <c:v>157.26</c:v>
                </c:pt>
                <c:pt idx="394119">
                  <c:v>101</c:v>
                </c:pt>
                <c:pt idx="394120">
                  <c:v>13</c:v>
                </c:pt>
                <c:pt idx="394121">
                  <c:v>175</c:v>
                </c:pt>
                <c:pt idx="394122">
                  <c:v>42</c:v>
                </c:pt>
                <c:pt idx="394123">
                  <c:v>39.76</c:v>
                </c:pt>
                <c:pt idx="394124">
                  <c:v>28.38</c:v>
                </c:pt>
                <c:pt idx="394125">
                  <c:v>5</c:v>
                </c:pt>
                <c:pt idx="394126">
                  <c:v>20</c:v>
                </c:pt>
                <c:pt idx="394127">
                  <c:v>15.01</c:v>
                </c:pt>
                <c:pt idx="394128">
                  <c:v>24</c:v>
                </c:pt>
                <c:pt idx="394129">
                  <c:v>10</c:v>
                </c:pt>
                <c:pt idx="394130">
                  <c:v>32</c:v>
                </c:pt>
                <c:pt idx="394131">
                  <c:v>77.010000000000005</c:v>
                </c:pt>
                <c:pt idx="394132">
                  <c:v>26</c:v>
                </c:pt>
                <c:pt idx="394133">
                  <c:v>34</c:v>
                </c:pt>
                <c:pt idx="394134">
                  <c:v>35</c:v>
                </c:pt>
                <c:pt idx="394135">
                  <c:v>50</c:v>
                </c:pt>
                <c:pt idx="394136">
                  <c:v>17.010000000000002</c:v>
                </c:pt>
                <c:pt idx="394137">
                  <c:v>69</c:v>
                </c:pt>
                <c:pt idx="394138">
                  <c:v>33.5</c:v>
                </c:pt>
                <c:pt idx="394139">
                  <c:v>18</c:v>
                </c:pt>
                <c:pt idx="394140">
                  <c:v>41.01</c:v>
                </c:pt>
                <c:pt idx="394141">
                  <c:v>61</c:v>
                </c:pt>
                <c:pt idx="394142">
                  <c:v>61</c:v>
                </c:pt>
                <c:pt idx="394143">
                  <c:v>34</c:v>
                </c:pt>
                <c:pt idx="394144">
                  <c:v>25</c:v>
                </c:pt>
                <c:pt idx="394145">
                  <c:v>40</c:v>
                </c:pt>
                <c:pt idx="394146">
                  <c:v>42</c:v>
                </c:pt>
                <c:pt idx="394147">
                  <c:v>10</c:v>
                </c:pt>
                <c:pt idx="394148">
                  <c:v>30</c:v>
                </c:pt>
                <c:pt idx="394149">
                  <c:v>63</c:v>
                </c:pt>
                <c:pt idx="394150">
                  <c:v>43</c:v>
                </c:pt>
                <c:pt idx="394151">
                  <c:v>27.5</c:v>
                </c:pt>
                <c:pt idx="394152">
                  <c:v>22</c:v>
                </c:pt>
                <c:pt idx="394153">
                  <c:v>20</c:v>
                </c:pt>
                <c:pt idx="394154">
                  <c:v>45</c:v>
                </c:pt>
                <c:pt idx="394155">
                  <c:v>20</c:v>
                </c:pt>
                <c:pt idx="394156">
                  <c:v>10</c:v>
                </c:pt>
                <c:pt idx="394157">
                  <c:v>39</c:v>
                </c:pt>
                <c:pt idx="394158">
                  <c:v>67</c:v>
                </c:pt>
                <c:pt idx="394159">
                  <c:v>21</c:v>
                </c:pt>
                <c:pt idx="394160">
                  <c:v>23.5</c:v>
                </c:pt>
                <c:pt idx="394161">
                  <c:v>15</c:v>
                </c:pt>
                <c:pt idx="394162">
                  <c:v>30</c:v>
                </c:pt>
                <c:pt idx="394163">
                  <c:v>37</c:v>
                </c:pt>
                <c:pt idx="394164">
                  <c:v>5</c:v>
                </c:pt>
                <c:pt idx="394165">
                  <c:v>11</c:v>
                </c:pt>
                <c:pt idx="394166">
                  <c:v>17</c:v>
                </c:pt>
                <c:pt idx="394167">
                  <c:v>12</c:v>
                </c:pt>
                <c:pt idx="394168">
                  <c:v>55</c:v>
                </c:pt>
                <c:pt idx="394169">
                  <c:v>30</c:v>
                </c:pt>
                <c:pt idx="394170">
                  <c:v>45</c:v>
                </c:pt>
                <c:pt idx="394171">
                  <c:v>41</c:v>
                </c:pt>
                <c:pt idx="394172">
                  <c:v>10</c:v>
                </c:pt>
                <c:pt idx="394173">
                  <c:v>20</c:v>
                </c:pt>
                <c:pt idx="394174">
                  <c:v>6</c:v>
                </c:pt>
                <c:pt idx="394175">
                  <c:v>7</c:v>
                </c:pt>
                <c:pt idx="394176">
                  <c:v>37</c:v>
                </c:pt>
                <c:pt idx="394177">
                  <c:v>6</c:v>
                </c:pt>
                <c:pt idx="394178">
                  <c:v>10</c:v>
                </c:pt>
                <c:pt idx="394179">
                  <c:v>17</c:v>
                </c:pt>
                <c:pt idx="394180">
                  <c:v>15</c:v>
                </c:pt>
                <c:pt idx="394181">
                  <c:v>75</c:v>
                </c:pt>
                <c:pt idx="394182">
                  <c:v>29</c:v>
                </c:pt>
                <c:pt idx="394183">
                  <c:v>60</c:v>
                </c:pt>
                <c:pt idx="394184">
                  <c:v>37</c:v>
                </c:pt>
                <c:pt idx="394185">
                  <c:v>47</c:v>
                </c:pt>
                <c:pt idx="394186">
                  <c:v>40</c:v>
                </c:pt>
                <c:pt idx="394187">
                  <c:v>66</c:v>
                </c:pt>
                <c:pt idx="394188">
                  <c:v>70</c:v>
                </c:pt>
                <c:pt idx="394189">
                  <c:v>35</c:v>
                </c:pt>
                <c:pt idx="394190">
                  <c:v>35</c:v>
                </c:pt>
                <c:pt idx="394191">
                  <c:v>40</c:v>
                </c:pt>
                <c:pt idx="394192">
                  <c:v>30</c:v>
                </c:pt>
                <c:pt idx="394193">
                  <c:v>52</c:v>
                </c:pt>
                <c:pt idx="394194">
                  <c:v>17</c:v>
                </c:pt>
                <c:pt idx="394195">
                  <c:v>30</c:v>
                </c:pt>
                <c:pt idx="394196">
                  <c:v>15</c:v>
                </c:pt>
                <c:pt idx="394197">
                  <c:v>24</c:v>
                </c:pt>
                <c:pt idx="394198">
                  <c:v>10</c:v>
                </c:pt>
                <c:pt idx="394199">
                  <c:v>23</c:v>
                </c:pt>
                <c:pt idx="394200">
                  <c:v>37</c:v>
                </c:pt>
                <c:pt idx="394201">
                  <c:v>40</c:v>
                </c:pt>
                <c:pt idx="394202">
                  <c:v>50</c:v>
                </c:pt>
                <c:pt idx="394203">
                  <c:v>40</c:v>
                </c:pt>
                <c:pt idx="394204">
                  <c:v>59</c:v>
                </c:pt>
                <c:pt idx="394205">
                  <c:v>10</c:v>
                </c:pt>
                <c:pt idx="394206">
                  <c:v>10</c:v>
                </c:pt>
                <c:pt idx="394207">
                  <c:v>45</c:v>
                </c:pt>
                <c:pt idx="394208">
                  <c:v>25</c:v>
                </c:pt>
                <c:pt idx="394209">
                  <c:v>25</c:v>
                </c:pt>
                <c:pt idx="394210">
                  <c:v>50</c:v>
                </c:pt>
                <c:pt idx="394211">
                  <c:v>32</c:v>
                </c:pt>
                <c:pt idx="394212">
                  <c:v>25</c:v>
                </c:pt>
                <c:pt idx="394213">
                  <c:v>25</c:v>
                </c:pt>
                <c:pt idx="394214">
                  <c:v>55</c:v>
                </c:pt>
                <c:pt idx="394215">
                  <c:v>61</c:v>
                </c:pt>
                <c:pt idx="394216">
                  <c:v>10</c:v>
                </c:pt>
                <c:pt idx="394217">
                  <c:v>5</c:v>
                </c:pt>
                <c:pt idx="394218">
                  <c:v>20</c:v>
                </c:pt>
                <c:pt idx="394219">
                  <c:v>35</c:v>
                </c:pt>
                <c:pt idx="394220">
                  <c:v>30</c:v>
                </c:pt>
                <c:pt idx="394221">
                  <c:v>36</c:v>
                </c:pt>
                <c:pt idx="394222">
                  <c:v>37</c:v>
                </c:pt>
                <c:pt idx="394223">
                  <c:v>15</c:v>
                </c:pt>
                <c:pt idx="394224">
                  <c:v>30</c:v>
                </c:pt>
                <c:pt idx="394225">
                  <c:v>36</c:v>
                </c:pt>
                <c:pt idx="394226">
                  <c:v>15</c:v>
                </c:pt>
                <c:pt idx="394227">
                  <c:v>65</c:v>
                </c:pt>
                <c:pt idx="394228">
                  <c:v>45</c:v>
                </c:pt>
                <c:pt idx="394229">
                  <c:v>5</c:v>
                </c:pt>
                <c:pt idx="394230">
                  <c:v>50</c:v>
                </c:pt>
                <c:pt idx="394231">
                  <c:v>50</c:v>
                </c:pt>
                <c:pt idx="394232">
                  <c:v>67</c:v>
                </c:pt>
                <c:pt idx="394233">
                  <c:v>32.5</c:v>
                </c:pt>
                <c:pt idx="394234">
                  <c:v>61</c:v>
                </c:pt>
                <c:pt idx="394235">
                  <c:v>71.88</c:v>
                </c:pt>
                <c:pt idx="394236">
                  <c:v>142</c:v>
                </c:pt>
                <c:pt idx="394237">
                  <c:v>189</c:v>
                </c:pt>
                <c:pt idx="394238">
                  <c:v>163</c:v>
                </c:pt>
                <c:pt idx="394239">
                  <c:v>107.88</c:v>
                </c:pt>
                <c:pt idx="394240">
                  <c:v>45</c:v>
                </c:pt>
                <c:pt idx="394241">
                  <c:v>90</c:v>
                </c:pt>
                <c:pt idx="394242">
                  <c:v>121</c:v>
                </c:pt>
                <c:pt idx="394243">
                  <c:v>115</c:v>
                </c:pt>
                <c:pt idx="394244">
                  <c:v>82</c:v>
                </c:pt>
                <c:pt idx="394245">
                  <c:v>135</c:v>
                </c:pt>
                <c:pt idx="394246">
                  <c:v>115</c:v>
                </c:pt>
                <c:pt idx="394247">
                  <c:v>59</c:v>
                </c:pt>
                <c:pt idx="394248">
                  <c:v>15</c:v>
                </c:pt>
                <c:pt idx="394249">
                  <c:v>104</c:v>
                </c:pt>
                <c:pt idx="394250">
                  <c:v>115</c:v>
                </c:pt>
                <c:pt idx="394251">
                  <c:v>39</c:v>
                </c:pt>
                <c:pt idx="394252">
                  <c:v>75</c:v>
                </c:pt>
                <c:pt idx="394253">
                  <c:v>40</c:v>
                </c:pt>
                <c:pt idx="394254">
                  <c:v>84</c:v>
                </c:pt>
                <c:pt idx="394255">
                  <c:v>41</c:v>
                </c:pt>
                <c:pt idx="394256">
                  <c:v>10</c:v>
                </c:pt>
                <c:pt idx="394257">
                  <c:v>45</c:v>
                </c:pt>
                <c:pt idx="394258">
                  <c:v>5</c:v>
                </c:pt>
                <c:pt idx="394259">
                  <c:v>36</c:v>
                </c:pt>
                <c:pt idx="394260">
                  <c:v>37</c:v>
                </c:pt>
                <c:pt idx="394261">
                  <c:v>25</c:v>
                </c:pt>
                <c:pt idx="394262">
                  <c:v>13</c:v>
                </c:pt>
                <c:pt idx="394263">
                  <c:v>9</c:v>
                </c:pt>
                <c:pt idx="394264">
                  <c:v>10</c:v>
                </c:pt>
                <c:pt idx="394265">
                  <c:v>7</c:v>
                </c:pt>
                <c:pt idx="394266">
                  <c:v>15</c:v>
                </c:pt>
                <c:pt idx="394267">
                  <c:v>8</c:v>
                </c:pt>
                <c:pt idx="394268">
                  <c:v>18</c:v>
                </c:pt>
                <c:pt idx="394269">
                  <c:v>12.5</c:v>
                </c:pt>
                <c:pt idx="394270">
                  <c:v>5</c:v>
                </c:pt>
                <c:pt idx="394271">
                  <c:v>2.5</c:v>
                </c:pt>
                <c:pt idx="394272">
                  <c:v>11.97</c:v>
                </c:pt>
                <c:pt idx="394273">
                  <c:v>40559.370000000003</c:v>
                </c:pt>
                <c:pt idx="394274">
                  <c:v>37671.85</c:v>
                </c:pt>
                <c:pt idx="394275">
                  <c:v>37550</c:v>
                </c:pt>
                <c:pt idx="394276">
                  <c:v>36013.75</c:v>
                </c:pt>
                <c:pt idx="394277">
                  <c:v>46493.78</c:v>
                </c:pt>
                <c:pt idx="394278">
                  <c:v>42847.78</c:v>
                </c:pt>
                <c:pt idx="394279">
                  <c:v>44138.54</c:v>
                </c:pt>
                <c:pt idx="394280">
                  <c:v>35260.230000000003</c:v>
                </c:pt>
                <c:pt idx="394281">
                  <c:v>37496.160000000003</c:v>
                </c:pt>
                <c:pt idx="394282">
                  <c:v>44996.29</c:v>
                </c:pt>
                <c:pt idx="394283">
                  <c:v>39857.730000000003</c:v>
                </c:pt>
                <c:pt idx="394284">
                  <c:v>39996.879999999997</c:v>
                </c:pt>
                <c:pt idx="394285">
                  <c:v>39889.11</c:v>
                </c:pt>
                <c:pt idx="394286">
                  <c:v>29916.84</c:v>
                </c:pt>
                <c:pt idx="394287">
                  <c:v>39397.919999999998</c:v>
                </c:pt>
                <c:pt idx="394288">
                  <c:v>33329.24</c:v>
                </c:pt>
                <c:pt idx="394289">
                  <c:v>36450.559999999998</c:v>
                </c:pt>
                <c:pt idx="394290">
                  <c:v>36449.64</c:v>
                </c:pt>
                <c:pt idx="394291">
                  <c:v>37097.39</c:v>
                </c:pt>
                <c:pt idx="394292">
                  <c:v>33693.160000000003</c:v>
                </c:pt>
                <c:pt idx="394293">
                  <c:v>39987.61</c:v>
                </c:pt>
                <c:pt idx="394294">
                  <c:v>31224.09</c:v>
                </c:pt>
                <c:pt idx="394295">
                  <c:v>30475.200000000001</c:v>
                </c:pt>
                <c:pt idx="394296">
                  <c:v>33943.25</c:v>
                </c:pt>
                <c:pt idx="394297">
                  <c:v>36024.230000000003</c:v>
                </c:pt>
                <c:pt idx="394298">
                  <c:v>36399.21</c:v>
                </c:pt>
                <c:pt idx="394299">
                  <c:v>39311.53</c:v>
                </c:pt>
                <c:pt idx="394300">
                  <c:v>31057.360000000001</c:v>
                </c:pt>
                <c:pt idx="394301">
                  <c:v>35117.19</c:v>
                </c:pt>
                <c:pt idx="394302">
                  <c:v>29473.18</c:v>
                </c:pt>
                <c:pt idx="394303">
                  <c:v>40074.04</c:v>
                </c:pt>
                <c:pt idx="394304">
                  <c:v>35772.29</c:v>
                </c:pt>
                <c:pt idx="394305">
                  <c:v>39156.54</c:v>
                </c:pt>
                <c:pt idx="394306">
                  <c:v>36473.43</c:v>
                </c:pt>
                <c:pt idx="394307">
                  <c:v>40387.42</c:v>
                </c:pt>
                <c:pt idx="394308">
                  <c:v>35837.15</c:v>
                </c:pt>
                <c:pt idx="394309">
                  <c:v>38652.25</c:v>
                </c:pt>
                <c:pt idx="394310">
                  <c:v>47284.09</c:v>
                </c:pt>
                <c:pt idx="394311">
                  <c:v>36924.31</c:v>
                </c:pt>
                <c:pt idx="394312">
                  <c:v>38955.22</c:v>
                </c:pt>
                <c:pt idx="394313">
                  <c:v>31562.080000000002</c:v>
                </c:pt>
                <c:pt idx="394314">
                  <c:v>42313.15</c:v>
                </c:pt>
                <c:pt idx="394315">
                  <c:v>25278.31</c:v>
                </c:pt>
                <c:pt idx="394316">
                  <c:v>39369.49</c:v>
                </c:pt>
                <c:pt idx="394317">
                  <c:v>38742.019999999997</c:v>
                </c:pt>
                <c:pt idx="394318">
                  <c:v>33864.33</c:v>
                </c:pt>
                <c:pt idx="394319">
                  <c:v>35589.81</c:v>
                </c:pt>
                <c:pt idx="394320">
                  <c:v>25335.37</c:v>
                </c:pt>
                <c:pt idx="394321">
                  <c:v>39580.800000000003</c:v>
                </c:pt>
                <c:pt idx="394322">
                  <c:v>45703.02</c:v>
                </c:pt>
                <c:pt idx="394323">
                  <c:v>43017.63</c:v>
                </c:pt>
                <c:pt idx="394324">
                  <c:v>30904.37</c:v>
                </c:pt>
                <c:pt idx="394325">
                  <c:v>34119.839999999997</c:v>
                </c:pt>
                <c:pt idx="394326">
                  <c:v>42322.42</c:v>
                </c:pt>
                <c:pt idx="394327">
                  <c:v>37764.32</c:v>
                </c:pt>
                <c:pt idx="394328">
                  <c:v>40150.910000000003</c:v>
                </c:pt>
                <c:pt idx="394329">
                  <c:v>44489.97</c:v>
                </c:pt>
                <c:pt idx="394330">
                  <c:v>42041.53</c:v>
                </c:pt>
                <c:pt idx="394331">
                  <c:v>38948.35</c:v>
                </c:pt>
                <c:pt idx="394332">
                  <c:v>39290.949999999997</c:v>
                </c:pt>
                <c:pt idx="394333">
                  <c:v>35041.660000000003</c:v>
                </c:pt>
                <c:pt idx="394334">
                  <c:v>37681.919999999998</c:v>
                </c:pt>
                <c:pt idx="394335">
                  <c:v>41565.24</c:v>
                </c:pt>
                <c:pt idx="394336">
                  <c:v>31239.5</c:v>
                </c:pt>
                <c:pt idx="394337">
                  <c:v>36395.019999999997</c:v>
                </c:pt>
                <c:pt idx="394338">
                  <c:v>43272.25</c:v>
                </c:pt>
                <c:pt idx="394339">
                  <c:v>33809.18</c:v>
                </c:pt>
                <c:pt idx="394340">
                  <c:v>31941.47</c:v>
                </c:pt>
                <c:pt idx="394341">
                  <c:v>32634.7</c:v>
                </c:pt>
                <c:pt idx="394342">
                  <c:v>37840.25</c:v>
                </c:pt>
                <c:pt idx="394343">
                  <c:v>33079.79</c:v>
                </c:pt>
                <c:pt idx="394344">
                  <c:v>31988.03</c:v>
                </c:pt>
                <c:pt idx="394345">
                  <c:v>32740.04</c:v>
                </c:pt>
                <c:pt idx="394346">
                  <c:v>32484.51</c:v>
                </c:pt>
                <c:pt idx="394347">
                  <c:v>30853.83</c:v>
                </c:pt>
                <c:pt idx="394348">
                  <c:v>33075.94</c:v>
                </c:pt>
                <c:pt idx="394349">
                  <c:v>36746.75</c:v>
                </c:pt>
                <c:pt idx="394350">
                  <c:v>33074.79</c:v>
                </c:pt>
                <c:pt idx="394351">
                  <c:v>31893.67</c:v>
                </c:pt>
                <c:pt idx="394352">
                  <c:v>28843.57</c:v>
                </c:pt>
                <c:pt idx="394353">
                  <c:v>31564.97</c:v>
                </c:pt>
                <c:pt idx="394354">
                  <c:v>38479.03</c:v>
                </c:pt>
                <c:pt idx="394355">
                  <c:v>36709.96</c:v>
                </c:pt>
                <c:pt idx="394356">
                  <c:v>29342.46</c:v>
                </c:pt>
                <c:pt idx="394357">
                  <c:v>32534.17</c:v>
                </c:pt>
                <c:pt idx="394358">
                  <c:v>31324.76</c:v>
                </c:pt>
                <c:pt idx="394359">
                  <c:v>42369.5</c:v>
                </c:pt>
                <c:pt idx="394360">
                  <c:v>32985.29</c:v>
                </c:pt>
                <c:pt idx="394361">
                  <c:v>33254.339999999997</c:v>
                </c:pt>
                <c:pt idx="394362">
                  <c:v>24863.77</c:v>
                </c:pt>
                <c:pt idx="394363">
                  <c:v>38429.15</c:v>
                </c:pt>
                <c:pt idx="394364">
                  <c:v>36591.279999999999</c:v>
                </c:pt>
                <c:pt idx="394365">
                  <c:v>36791.910000000003</c:v>
                </c:pt>
                <c:pt idx="394366">
                  <c:v>36540</c:v>
                </c:pt>
                <c:pt idx="394367">
                  <c:v>24726.09</c:v>
                </c:pt>
                <c:pt idx="394368">
                  <c:v>42506.11</c:v>
                </c:pt>
                <c:pt idx="394369">
                  <c:v>37928.74</c:v>
                </c:pt>
                <c:pt idx="394370">
                  <c:v>40065.53</c:v>
                </c:pt>
                <c:pt idx="394371">
                  <c:v>37072.26</c:v>
                </c:pt>
                <c:pt idx="394372">
                  <c:v>36512.230000000003</c:v>
                </c:pt>
                <c:pt idx="394373">
                  <c:v>54497.41</c:v>
                </c:pt>
                <c:pt idx="394374">
                  <c:v>55444.86</c:v>
                </c:pt>
                <c:pt idx="394375">
                  <c:v>50425.32</c:v>
                </c:pt>
                <c:pt idx="394376">
                  <c:v>47363.16</c:v>
                </c:pt>
                <c:pt idx="394377">
                  <c:v>47578.94</c:v>
                </c:pt>
                <c:pt idx="394378">
                  <c:v>49143.5</c:v>
                </c:pt>
                <c:pt idx="394379">
                  <c:v>46580.21</c:v>
                </c:pt>
                <c:pt idx="394380">
                  <c:v>46554.71</c:v>
                </c:pt>
                <c:pt idx="394381">
                  <c:v>59852.68</c:v>
                </c:pt>
                <c:pt idx="394382">
                  <c:v>45344.88</c:v>
                </c:pt>
                <c:pt idx="394383">
                  <c:v>39473.4</c:v>
                </c:pt>
                <c:pt idx="394384">
                  <c:v>50341.27</c:v>
                </c:pt>
                <c:pt idx="394385">
                  <c:v>56783.37</c:v>
                </c:pt>
                <c:pt idx="394386">
                  <c:v>49895.81</c:v>
                </c:pt>
                <c:pt idx="394387">
                  <c:v>44345.61</c:v>
                </c:pt>
                <c:pt idx="394388">
                  <c:v>43806.42</c:v>
                </c:pt>
                <c:pt idx="394389">
                  <c:v>43166.29</c:v>
                </c:pt>
                <c:pt idx="394390">
                  <c:v>58043.77</c:v>
                </c:pt>
                <c:pt idx="394391">
                  <c:v>47342.21</c:v>
                </c:pt>
                <c:pt idx="394392">
                  <c:v>50769.62</c:v>
                </c:pt>
                <c:pt idx="394393">
                  <c:v>41125.67</c:v>
                </c:pt>
                <c:pt idx="394394">
                  <c:v>39418.550000000003</c:v>
                </c:pt>
                <c:pt idx="394395">
                  <c:v>43667.72</c:v>
                </c:pt>
                <c:pt idx="394396">
                  <c:v>44038.97</c:v>
                </c:pt>
                <c:pt idx="394397">
                  <c:v>40007.26</c:v>
                </c:pt>
                <c:pt idx="394398">
                  <c:v>39421.29</c:v>
                </c:pt>
                <c:pt idx="394399">
                  <c:v>43586.43</c:v>
                </c:pt>
                <c:pt idx="394400">
                  <c:v>45686.34</c:v>
                </c:pt>
                <c:pt idx="394401">
                  <c:v>35214.660000000003</c:v>
                </c:pt>
                <c:pt idx="394402">
                  <c:v>39296.67</c:v>
                </c:pt>
                <c:pt idx="394403">
                  <c:v>45442.7</c:v>
                </c:pt>
                <c:pt idx="394404">
                  <c:v>37479.53</c:v>
                </c:pt>
                <c:pt idx="394405">
                  <c:v>39385.51</c:v>
                </c:pt>
                <c:pt idx="394406">
                  <c:v>50563.09</c:v>
                </c:pt>
                <c:pt idx="394407">
                  <c:v>34689.82</c:v>
                </c:pt>
                <c:pt idx="394408">
                  <c:v>34065.660000000003</c:v>
                </c:pt>
                <c:pt idx="394409">
                  <c:v>34728.6</c:v>
                </c:pt>
                <c:pt idx="394410">
                  <c:v>40286.699999999997</c:v>
                </c:pt>
                <c:pt idx="394411">
                  <c:v>38691.29</c:v>
                </c:pt>
                <c:pt idx="394412">
                  <c:v>43316.81</c:v>
                </c:pt>
                <c:pt idx="394413">
                  <c:v>37489</c:v>
                </c:pt>
                <c:pt idx="394414">
                  <c:v>40597.9</c:v>
                </c:pt>
                <c:pt idx="394415">
                  <c:v>39496.46</c:v>
                </c:pt>
                <c:pt idx="394416">
                  <c:v>20919.87</c:v>
                </c:pt>
                <c:pt idx="394417">
                  <c:v>21360.58</c:v>
                </c:pt>
                <c:pt idx="394418">
                  <c:v>21042.880000000001</c:v>
                </c:pt>
                <c:pt idx="394419">
                  <c:v>20485.560000000001</c:v>
                </c:pt>
                <c:pt idx="394420">
                  <c:v>22207.4</c:v>
                </c:pt>
                <c:pt idx="394421">
                  <c:v>20647.25</c:v>
                </c:pt>
                <c:pt idx="394422">
                  <c:v>20693.73</c:v>
                </c:pt>
                <c:pt idx="394423">
                  <c:v>19903.29</c:v>
                </c:pt>
                <c:pt idx="394424">
                  <c:v>19130.04</c:v>
                </c:pt>
                <c:pt idx="394425">
                  <c:v>19402.32</c:v>
                </c:pt>
                <c:pt idx="394426">
                  <c:v>20407.27</c:v>
                </c:pt>
                <c:pt idx="394427">
                  <c:v>19255.71</c:v>
                </c:pt>
                <c:pt idx="394428">
                  <c:v>19487.169999999998</c:v>
                </c:pt>
                <c:pt idx="394429">
                  <c:v>19741.400000000001</c:v>
                </c:pt>
                <c:pt idx="394430">
                  <c:v>18150.189999999999</c:v>
                </c:pt>
                <c:pt idx="394431">
                  <c:v>19024.759999999998</c:v>
                </c:pt>
                <c:pt idx="394432">
                  <c:v>17036.72</c:v>
                </c:pt>
                <c:pt idx="394433">
                  <c:v>18946.2</c:v>
                </c:pt>
                <c:pt idx="394434">
                  <c:v>18421.62</c:v>
                </c:pt>
                <c:pt idx="394435">
                  <c:v>17086.45</c:v>
                </c:pt>
                <c:pt idx="394436">
                  <c:v>17636.78</c:v>
                </c:pt>
                <c:pt idx="394437">
                  <c:v>17380.73</c:v>
                </c:pt>
                <c:pt idx="394438">
                  <c:v>16111.65</c:v>
                </c:pt>
                <c:pt idx="394439">
                  <c:v>17107.91</c:v>
                </c:pt>
                <c:pt idx="394440">
                  <c:v>15869.13</c:v>
                </c:pt>
                <c:pt idx="394441">
                  <c:v>15923.35</c:v>
                </c:pt>
                <c:pt idx="394442">
                  <c:v>17435.27</c:v>
                </c:pt>
                <c:pt idx="394443">
                  <c:v>17572.36</c:v>
                </c:pt>
                <c:pt idx="394444">
                  <c:v>16627.43</c:v>
                </c:pt>
                <c:pt idx="394445">
                  <c:v>16041.42</c:v>
                </c:pt>
                <c:pt idx="394446">
                  <c:v>17941.47</c:v>
                </c:pt>
                <c:pt idx="394447">
                  <c:v>18662.419999999998</c:v>
                </c:pt>
                <c:pt idx="394448">
                  <c:v>19469.59</c:v>
                </c:pt>
                <c:pt idx="394449">
                  <c:v>18761.89</c:v>
                </c:pt>
                <c:pt idx="394450">
                  <c:v>17903.63</c:v>
                </c:pt>
                <c:pt idx="394451">
                  <c:v>18710.55</c:v>
                </c:pt>
                <c:pt idx="394452">
                  <c:v>17641.080000000002</c:v>
                </c:pt>
                <c:pt idx="394453">
                  <c:v>18925.47</c:v>
                </c:pt>
                <c:pt idx="394454">
                  <c:v>18068.95</c:v>
                </c:pt>
                <c:pt idx="394455">
                  <c:v>20769.04</c:v>
                </c:pt>
                <c:pt idx="394456">
                  <c:v>19124.25</c:v>
                </c:pt>
                <c:pt idx="394457">
                  <c:v>18481.68</c:v>
                </c:pt>
                <c:pt idx="394458">
                  <c:v>18238.73</c:v>
                </c:pt>
                <c:pt idx="394459">
                  <c:v>20156.64</c:v>
                </c:pt>
                <c:pt idx="394460">
                  <c:v>19874.86</c:v>
                </c:pt>
                <c:pt idx="394461">
                  <c:v>19246.13</c:v>
                </c:pt>
                <c:pt idx="394462">
                  <c:v>18064.41</c:v>
                </c:pt>
                <c:pt idx="394463">
                  <c:v>17849.68</c:v>
                </c:pt>
                <c:pt idx="394464">
                  <c:v>21585.72</c:v>
                </c:pt>
                <c:pt idx="394465">
                  <c:v>21765.17</c:v>
                </c:pt>
                <c:pt idx="394466">
                  <c:v>21753.77</c:v>
                </c:pt>
                <c:pt idx="394467">
                  <c:v>21514.18</c:v>
                </c:pt>
                <c:pt idx="394468">
                  <c:v>22978.560000000001</c:v>
                </c:pt>
                <c:pt idx="394469">
                  <c:v>24383.18</c:v>
                </c:pt>
                <c:pt idx="394470">
                  <c:v>21700.66</c:v>
                </c:pt>
                <c:pt idx="394471">
                  <c:v>22023.21</c:v>
                </c:pt>
                <c:pt idx="394472">
                  <c:v>21431.26</c:v>
                </c:pt>
                <c:pt idx="394473">
                  <c:v>23088.91</c:v>
                </c:pt>
                <c:pt idx="394474">
                  <c:v>20484.45</c:v>
                </c:pt>
                <c:pt idx="394475">
                  <c:v>20661.63</c:v>
                </c:pt>
                <c:pt idx="394476">
                  <c:v>19160.02</c:v>
                </c:pt>
                <c:pt idx="394477">
                  <c:v>20746.54</c:v>
                </c:pt>
                <c:pt idx="394478">
                  <c:v>19917.009999999998</c:v>
                </c:pt>
                <c:pt idx="394479">
                  <c:v>19329.29</c:v>
                </c:pt>
                <c:pt idx="394480">
                  <c:v>19598.84</c:v>
                </c:pt>
                <c:pt idx="394481">
                  <c:v>22537.919999999998</c:v>
                </c:pt>
                <c:pt idx="394482">
                  <c:v>18925.09</c:v>
                </c:pt>
                <c:pt idx="394483">
                  <c:v>20195.310000000001</c:v>
                </c:pt>
                <c:pt idx="394484">
                  <c:v>17724.68</c:v>
                </c:pt>
                <c:pt idx="394485">
                  <c:v>18735.8</c:v>
                </c:pt>
                <c:pt idx="394486">
                  <c:v>19472.11</c:v>
                </c:pt>
                <c:pt idx="394487">
                  <c:v>19692.09</c:v>
                </c:pt>
                <c:pt idx="394488">
                  <c:v>17020.099999999999</c:v>
                </c:pt>
                <c:pt idx="394489">
                  <c:v>17525.669999999998</c:v>
                </c:pt>
                <c:pt idx="394490">
                  <c:v>16711.93</c:v>
                </c:pt>
                <c:pt idx="394491">
                  <c:v>19264.57</c:v>
                </c:pt>
                <c:pt idx="394492">
                  <c:v>16939.14</c:v>
                </c:pt>
                <c:pt idx="394493">
                  <c:v>17359.48</c:v>
                </c:pt>
                <c:pt idx="394494">
                  <c:v>18804.36</c:v>
                </c:pt>
                <c:pt idx="394495">
                  <c:v>19255.310000000001</c:v>
                </c:pt>
                <c:pt idx="394496">
                  <c:v>18550.8</c:v>
                </c:pt>
                <c:pt idx="394497">
                  <c:v>18207.84</c:v>
                </c:pt>
                <c:pt idx="394498">
                  <c:v>19984.669999999998</c:v>
                </c:pt>
                <c:pt idx="394499">
                  <c:v>18092.150000000001</c:v>
                </c:pt>
                <c:pt idx="394500">
                  <c:v>18458.75</c:v>
                </c:pt>
                <c:pt idx="394501">
                  <c:v>19396.310000000001</c:v>
                </c:pt>
                <c:pt idx="394502">
                  <c:v>19255.849999999999</c:v>
                </c:pt>
                <c:pt idx="394503">
                  <c:v>21973.759999999998</c:v>
                </c:pt>
                <c:pt idx="394504">
                  <c:v>20769.650000000001</c:v>
                </c:pt>
                <c:pt idx="394505">
                  <c:v>20283.34</c:v>
                </c:pt>
                <c:pt idx="394506">
                  <c:v>18901.93</c:v>
                </c:pt>
                <c:pt idx="394507">
                  <c:v>20511.5</c:v>
                </c:pt>
                <c:pt idx="394508">
                  <c:v>20668.919999999998</c:v>
                </c:pt>
                <c:pt idx="394509">
                  <c:v>19025.54</c:v>
                </c:pt>
                <c:pt idx="394510">
                  <c:v>18005.419999999998</c:v>
                </c:pt>
                <c:pt idx="394511">
                  <c:v>20427.310000000001</c:v>
                </c:pt>
                <c:pt idx="394512">
                  <c:v>19403.39</c:v>
                </c:pt>
                <c:pt idx="394513">
                  <c:v>19909.63</c:v>
                </c:pt>
                <c:pt idx="394514">
                  <c:v>19311.82</c:v>
                </c:pt>
                <c:pt idx="394515">
                  <c:v>18154.59</c:v>
                </c:pt>
                <c:pt idx="394516">
                  <c:v>22067.85</c:v>
                </c:pt>
                <c:pt idx="394517">
                  <c:v>21932.13</c:v>
                </c:pt>
                <c:pt idx="394518">
                  <c:v>21505.47</c:v>
                </c:pt>
                <c:pt idx="394519">
                  <c:v>21676.35</c:v>
                </c:pt>
                <c:pt idx="394520">
                  <c:v>24964.57</c:v>
                </c:pt>
                <c:pt idx="394521">
                  <c:v>23023.88</c:v>
                </c:pt>
                <c:pt idx="394522">
                  <c:v>22398.76</c:v>
                </c:pt>
                <c:pt idx="394523">
                  <c:v>22458.71</c:v>
                </c:pt>
                <c:pt idx="394524">
                  <c:v>22875.94</c:v>
                </c:pt>
                <c:pt idx="394525">
                  <c:v>24991.66</c:v>
                </c:pt>
                <c:pt idx="394526">
                  <c:v>23775.040000000001</c:v>
                </c:pt>
                <c:pt idx="394527">
                  <c:v>22279.13</c:v>
                </c:pt>
                <c:pt idx="394528">
                  <c:v>21947.48</c:v>
                </c:pt>
                <c:pt idx="394529">
                  <c:v>22287.360000000001</c:v>
                </c:pt>
                <c:pt idx="394530">
                  <c:v>22399.8</c:v>
                </c:pt>
                <c:pt idx="394531">
                  <c:v>21628.74</c:v>
                </c:pt>
                <c:pt idx="394532">
                  <c:v>19952.34</c:v>
                </c:pt>
                <c:pt idx="394533">
                  <c:v>20314.89</c:v>
                </c:pt>
                <c:pt idx="394534">
                  <c:v>21692.9</c:v>
                </c:pt>
                <c:pt idx="394535">
                  <c:v>20674.25</c:v>
                </c:pt>
                <c:pt idx="394536">
                  <c:v>19179.21</c:v>
                </c:pt>
                <c:pt idx="394537">
                  <c:v>17903.349999999999</c:v>
                </c:pt>
                <c:pt idx="394538">
                  <c:v>21327.26</c:v>
                </c:pt>
                <c:pt idx="394539">
                  <c:v>19748.93</c:v>
                </c:pt>
                <c:pt idx="394540">
                  <c:v>19508.740000000002</c:v>
                </c:pt>
                <c:pt idx="394541">
                  <c:v>18534.43</c:v>
                </c:pt>
                <c:pt idx="394542">
                  <c:v>19692.330000000002</c:v>
                </c:pt>
                <c:pt idx="394543">
                  <c:v>19981.11</c:v>
                </c:pt>
                <c:pt idx="394544">
                  <c:v>19246.29</c:v>
                </c:pt>
                <c:pt idx="394545">
                  <c:v>19443.89</c:v>
                </c:pt>
                <c:pt idx="394546">
                  <c:v>19513.96</c:v>
                </c:pt>
                <c:pt idx="394547">
                  <c:v>17862.11</c:v>
                </c:pt>
                <c:pt idx="394548">
                  <c:v>21313.8</c:v>
                </c:pt>
                <c:pt idx="394549">
                  <c:v>20047.63</c:v>
                </c:pt>
                <c:pt idx="394550">
                  <c:v>19837.099999999999</c:v>
                </c:pt>
                <c:pt idx="394551">
                  <c:v>21503.54</c:v>
                </c:pt>
                <c:pt idx="394552">
                  <c:v>19156.75</c:v>
                </c:pt>
                <c:pt idx="394553">
                  <c:v>20834.060000000001</c:v>
                </c:pt>
                <c:pt idx="394554">
                  <c:v>18718.830000000002</c:v>
                </c:pt>
                <c:pt idx="394555">
                  <c:v>21018.58</c:v>
                </c:pt>
                <c:pt idx="394556">
                  <c:v>20180.78</c:v>
                </c:pt>
                <c:pt idx="394557">
                  <c:v>19936.240000000002</c:v>
                </c:pt>
                <c:pt idx="394558">
                  <c:v>19874.490000000002</c:v>
                </c:pt>
                <c:pt idx="394559">
                  <c:v>-25</c:v>
                </c:pt>
                <c:pt idx="394560">
                  <c:v>9</c:v>
                </c:pt>
                <c:pt idx="394561">
                  <c:v>131.69999999999999</c:v>
                </c:pt>
                <c:pt idx="394562">
                  <c:v>119.78</c:v>
                </c:pt>
                <c:pt idx="394563">
                  <c:v>153.08000000000001</c:v>
                </c:pt>
                <c:pt idx="394564">
                  <c:v>136.31</c:v>
                </c:pt>
                <c:pt idx="394565">
                  <c:v>136.84</c:v>
                </c:pt>
                <c:pt idx="394566">
                  <c:v>143.41999999999999</c:v>
                </c:pt>
                <c:pt idx="394567">
                  <c:v>140.94</c:v>
                </c:pt>
                <c:pt idx="394568">
                  <c:v>158.36000000000001</c:v>
                </c:pt>
                <c:pt idx="394569">
                  <c:v>114.18</c:v>
                </c:pt>
                <c:pt idx="394570">
                  <c:v>174.31</c:v>
                </c:pt>
                <c:pt idx="394571">
                  <c:v>160.56</c:v>
                </c:pt>
                <c:pt idx="394572">
                  <c:v>131.75</c:v>
                </c:pt>
                <c:pt idx="394573">
                  <c:v>182.17</c:v>
                </c:pt>
                <c:pt idx="394574">
                  <c:v>166.69</c:v>
                </c:pt>
                <c:pt idx="394575">
                  <c:v>216.39</c:v>
                </c:pt>
                <c:pt idx="394576">
                  <c:v>143.51</c:v>
                </c:pt>
                <c:pt idx="394577">
                  <c:v>158.99</c:v>
                </c:pt>
                <c:pt idx="394578">
                  <c:v>169.39</c:v>
                </c:pt>
                <c:pt idx="394579">
                  <c:v>209.36</c:v>
                </c:pt>
                <c:pt idx="394580">
                  <c:v>169.46</c:v>
                </c:pt>
                <c:pt idx="394581">
                  <c:v>165.95</c:v>
                </c:pt>
                <c:pt idx="394582">
                  <c:v>175.13</c:v>
                </c:pt>
                <c:pt idx="394583">
                  <c:v>143.86000000000001</c:v>
                </c:pt>
                <c:pt idx="394584">
                  <c:v>98.41</c:v>
                </c:pt>
                <c:pt idx="394585">
                  <c:v>122.83</c:v>
                </c:pt>
                <c:pt idx="394586">
                  <c:v>147.38</c:v>
                </c:pt>
                <c:pt idx="394587">
                  <c:v>114.57</c:v>
                </c:pt>
                <c:pt idx="394588">
                  <c:v>155.12</c:v>
                </c:pt>
                <c:pt idx="394589">
                  <c:v>105.87</c:v>
                </c:pt>
                <c:pt idx="394590">
                  <c:v>162.06</c:v>
                </c:pt>
                <c:pt idx="394591">
                  <c:v>158.22</c:v>
                </c:pt>
                <c:pt idx="394592">
                  <c:v>162.27000000000001</c:v>
                </c:pt>
                <c:pt idx="394593">
                  <c:v>192.75</c:v>
                </c:pt>
                <c:pt idx="394594">
                  <c:v>213.2</c:v>
                </c:pt>
                <c:pt idx="394595">
                  <c:v>142.55000000000001</c:v>
                </c:pt>
                <c:pt idx="394596">
                  <c:v>143.27000000000001</c:v>
                </c:pt>
                <c:pt idx="394597">
                  <c:v>144.63999999999999</c:v>
                </c:pt>
                <c:pt idx="394598">
                  <c:v>134</c:v>
                </c:pt>
                <c:pt idx="394599">
                  <c:v>188.93</c:v>
                </c:pt>
                <c:pt idx="394600">
                  <c:v>171.68</c:v>
                </c:pt>
                <c:pt idx="394601">
                  <c:v>181.71</c:v>
                </c:pt>
                <c:pt idx="394602">
                  <c:v>177.37</c:v>
                </c:pt>
                <c:pt idx="394603">
                  <c:v>160.66</c:v>
                </c:pt>
                <c:pt idx="394604">
                  <c:v>127.09</c:v>
                </c:pt>
                <c:pt idx="394605">
                  <c:v>133.86000000000001</c:v>
                </c:pt>
                <c:pt idx="394606">
                  <c:v>111.79</c:v>
                </c:pt>
                <c:pt idx="394607">
                  <c:v>137.53</c:v>
                </c:pt>
                <c:pt idx="394608">
                  <c:v>138.77000000000001</c:v>
                </c:pt>
                <c:pt idx="394609">
                  <c:v>102.01</c:v>
                </c:pt>
                <c:pt idx="394610">
                  <c:v>214.95</c:v>
                </c:pt>
                <c:pt idx="394611">
                  <c:v>140.19999999999999</c:v>
                </c:pt>
                <c:pt idx="394612">
                  <c:v>137.08000000000001</c:v>
                </c:pt>
                <c:pt idx="394613">
                  <c:v>230.12</c:v>
                </c:pt>
                <c:pt idx="394614">
                  <c:v>153.35</c:v>
                </c:pt>
                <c:pt idx="394615">
                  <c:v>160.66999999999999</c:v>
                </c:pt>
                <c:pt idx="394616">
                  <c:v>189.12</c:v>
                </c:pt>
                <c:pt idx="394617">
                  <c:v>142.37</c:v>
                </c:pt>
                <c:pt idx="394618">
                  <c:v>133.36000000000001</c:v>
                </c:pt>
                <c:pt idx="394619">
                  <c:v>140.1</c:v>
                </c:pt>
                <c:pt idx="394620">
                  <c:v>146.36000000000001</c:v>
                </c:pt>
                <c:pt idx="394621">
                  <c:v>241.93</c:v>
                </c:pt>
                <c:pt idx="394622">
                  <c:v>187.79</c:v>
                </c:pt>
                <c:pt idx="394623">
                  <c:v>176.54</c:v>
                </c:pt>
                <c:pt idx="394624">
                  <c:v>113.66</c:v>
                </c:pt>
                <c:pt idx="394625">
                  <c:v>148.88999999999999</c:v>
                </c:pt>
                <c:pt idx="394626">
                  <c:v>141.66999999999999</c:v>
                </c:pt>
                <c:pt idx="394627">
                  <c:v>150.41999999999999</c:v>
                </c:pt>
                <c:pt idx="394628">
                  <c:v>133.88</c:v>
                </c:pt>
                <c:pt idx="394629">
                  <c:v>237.16</c:v>
                </c:pt>
                <c:pt idx="394630">
                  <c:v>210.36</c:v>
                </c:pt>
                <c:pt idx="394631">
                  <c:v>215.06</c:v>
                </c:pt>
                <c:pt idx="394632">
                  <c:v>165.68</c:v>
                </c:pt>
                <c:pt idx="394633">
                  <c:v>226.13</c:v>
                </c:pt>
                <c:pt idx="394634">
                  <c:v>189.55</c:v>
                </c:pt>
                <c:pt idx="394635">
                  <c:v>198.65</c:v>
                </c:pt>
                <c:pt idx="394636">
                  <c:v>210.18</c:v>
                </c:pt>
                <c:pt idx="394637">
                  <c:v>114.5</c:v>
                </c:pt>
                <c:pt idx="394638">
                  <c:v>134.44999999999999</c:v>
                </c:pt>
                <c:pt idx="394639">
                  <c:v>210.7</c:v>
                </c:pt>
                <c:pt idx="394640">
                  <c:v>223.3</c:v>
                </c:pt>
                <c:pt idx="394641">
                  <c:v>187.68</c:v>
                </c:pt>
                <c:pt idx="394642">
                  <c:v>213.39</c:v>
                </c:pt>
                <c:pt idx="394643">
                  <c:v>220.49</c:v>
                </c:pt>
                <c:pt idx="394644">
                  <c:v>178.49</c:v>
                </c:pt>
                <c:pt idx="394645">
                  <c:v>203.69</c:v>
                </c:pt>
                <c:pt idx="394646">
                  <c:v>199.62</c:v>
                </c:pt>
                <c:pt idx="394647">
                  <c:v>130.16</c:v>
                </c:pt>
                <c:pt idx="394648">
                  <c:v>135.86000000000001</c:v>
                </c:pt>
                <c:pt idx="394649">
                  <c:v>160.66</c:v>
                </c:pt>
                <c:pt idx="394650">
                  <c:v>225.18</c:v>
                </c:pt>
                <c:pt idx="394651">
                  <c:v>204.07</c:v>
                </c:pt>
                <c:pt idx="394652">
                  <c:v>161.43</c:v>
                </c:pt>
                <c:pt idx="394653">
                  <c:v>195.77</c:v>
                </c:pt>
                <c:pt idx="394654">
                  <c:v>167.45</c:v>
                </c:pt>
                <c:pt idx="394655">
                  <c:v>222.3</c:v>
                </c:pt>
                <c:pt idx="394656">
                  <c:v>195.35</c:v>
                </c:pt>
                <c:pt idx="394657">
                  <c:v>186.06</c:v>
                </c:pt>
                <c:pt idx="394658">
                  <c:v>150.16999999999999</c:v>
                </c:pt>
                <c:pt idx="394659">
                  <c:v>153.05000000000001</c:v>
                </c:pt>
                <c:pt idx="394660">
                  <c:v>161.02000000000001</c:v>
                </c:pt>
                <c:pt idx="394661">
                  <c:v>167.27</c:v>
                </c:pt>
                <c:pt idx="394662">
                  <c:v>227.14</c:v>
                </c:pt>
                <c:pt idx="394663">
                  <c:v>165.41</c:v>
                </c:pt>
                <c:pt idx="394664">
                  <c:v>199.73</c:v>
                </c:pt>
                <c:pt idx="394665">
                  <c:v>225.85</c:v>
                </c:pt>
                <c:pt idx="394666">
                  <c:v>158.29</c:v>
                </c:pt>
                <c:pt idx="394667">
                  <c:v>226.98</c:v>
                </c:pt>
                <c:pt idx="394668">
                  <c:v>186.04</c:v>
                </c:pt>
                <c:pt idx="394669">
                  <c:v>151.19999999999999</c:v>
                </c:pt>
                <c:pt idx="394670">
                  <c:v>218.63</c:v>
                </c:pt>
                <c:pt idx="394671">
                  <c:v>190.56</c:v>
                </c:pt>
                <c:pt idx="394672">
                  <c:v>147.94999999999999</c:v>
                </c:pt>
                <c:pt idx="394673">
                  <c:v>221.94</c:v>
                </c:pt>
                <c:pt idx="394674">
                  <c:v>216.97</c:v>
                </c:pt>
                <c:pt idx="394675">
                  <c:v>194.81</c:v>
                </c:pt>
                <c:pt idx="394676">
                  <c:v>166.56</c:v>
                </c:pt>
                <c:pt idx="394677">
                  <c:v>186.49</c:v>
                </c:pt>
                <c:pt idx="394678">
                  <c:v>161.03</c:v>
                </c:pt>
                <c:pt idx="394679">
                  <c:v>159.66</c:v>
                </c:pt>
                <c:pt idx="394680">
                  <c:v>203.12</c:v>
                </c:pt>
                <c:pt idx="394681">
                  <c:v>191</c:v>
                </c:pt>
                <c:pt idx="394682">
                  <c:v>173.8</c:v>
                </c:pt>
                <c:pt idx="394683">
                  <c:v>206.32</c:v>
                </c:pt>
                <c:pt idx="394684">
                  <c:v>216.19</c:v>
                </c:pt>
                <c:pt idx="394685">
                  <c:v>205</c:v>
                </c:pt>
                <c:pt idx="394686">
                  <c:v>180.4</c:v>
                </c:pt>
                <c:pt idx="394687">
                  <c:v>178.55</c:v>
                </c:pt>
                <c:pt idx="394688">
                  <c:v>147.19</c:v>
                </c:pt>
                <c:pt idx="394689">
                  <c:v>239.66</c:v>
                </c:pt>
                <c:pt idx="394690">
                  <c:v>174.89</c:v>
                </c:pt>
                <c:pt idx="394691">
                  <c:v>241.91</c:v>
                </c:pt>
                <c:pt idx="394692">
                  <c:v>142.96</c:v>
                </c:pt>
                <c:pt idx="394693">
                  <c:v>195.89</c:v>
                </c:pt>
                <c:pt idx="394694">
                  <c:v>192.08</c:v>
                </c:pt>
                <c:pt idx="394695">
                  <c:v>185.72</c:v>
                </c:pt>
                <c:pt idx="394696">
                  <c:v>251.44</c:v>
                </c:pt>
                <c:pt idx="394697">
                  <c:v>161.44</c:v>
                </c:pt>
                <c:pt idx="394698">
                  <c:v>149.31</c:v>
                </c:pt>
                <c:pt idx="394699">
                  <c:v>170.18</c:v>
                </c:pt>
                <c:pt idx="394700">
                  <c:v>230.76</c:v>
                </c:pt>
                <c:pt idx="394701">
                  <c:v>206.08</c:v>
                </c:pt>
                <c:pt idx="394702">
                  <c:v>197.42</c:v>
                </c:pt>
                <c:pt idx="394703">
                  <c:v>192.59</c:v>
                </c:pt>
                <c:pt idx="394704">
                  <c:v>-3</c:v>
                </c:pt>
                <c:pt idx="394705">
                  <c:v>3</c:v>
                </c:pt>
                <c:pt idx="394706">
                  <c:v>3.17</c:v>
                </c:pt>
                <c:pt idx="394707">
                  <c:v>3.17</c:v>
                </c:pt>
                <c:pt idx="394708">
                  <c:v>4.34</c:v>
                </c:pt>
                <c:pt idx="394709">
                  <c:v>8.43</c:v>
                </c:pt>
                <c:pt idx="394710">
                  <c:v>-4.5</c:v>
                </c:pt>
                <c:pt idx="394711">
                  <c:v>0.5</c:v>
                </c:pt>
                <c:pt idx="394712">
                  <c:v>2.4700000000000002</c:v>
                </c:pt>
                <c:pt idx="394713">
                  <c:v>7.51</c:v>
                </c:pt>
                <c:pt idx="394714">
                  <c:v>2.57</c:v>
                </c:pt>
                <c:pt idx="394715">
                  <c:v>2.57</c:v>
                </c:pt>
                <c:pt idx="394716">
                  <c:v>2</c:v>
                </c:pt>
                <c:pt idx="394717">
                  <c:v>0.97</c:v>
                </c:pt>
                <c:pt idx="394718">
                  <c:v>3.5</c:v>
                </c:pt>
                <c:pt idx="394719">
                  <c:v>14.58</c:v>
                </c:pt>
                <c:pt idx="394720">
                  <c:v>0.56999999999999995</c:v>
                </c:pt>
                <c:pt idx="394721">
                  <c:v>-7.37</c:v>
                </c:pt>
                <c:pt idx="394722">
                  <c:v>7.94</c:v>
                </c:pt>
                <c:pt idx="394723">
                  <c:v>-0.6</c:v>
                </c:pt>
                <c:pt idx="394724">
                  <c:v>1.71</c:v>
                </c:pt>
                <c:pt idx="394725">
                  <c:v>2.5099999999999998</c:v>
                </c:pt>
                <c:pt idx="394726">
                  <c:v>5.76</c:v>
                </c:pt>
                <c:pt idx="394727">
                  <c:v>0</c:v>
                </c:pt>
                <c:pt idx="394728">
                  <c:v>-2.4700000000000002</c:v>
                </c:pt>
                <c:pt idx="394729">
                  <c:v>6241.1</c:v>
                </c:pt>
                <c:pt idx="394730">
                  <c:v>5831.23</c:v>
                </c:pt>
                <c:pt idx="394731">
                  <c:v>6084.11</c:v>
                </c:pt>
                <c:pt idx="394732">
                  <c:v>6651.84</c:v>
                </c:pt>
                <c:pt idx="394733">
                  <c:v>6398.71</c:v>
                </c:pt>
                <c:pt idx="394734">
                  <c:v>6022.24</c:v>
                </c:pt>
                <c:pt idx="394735">
                  <c:v>6217.19</c:v>
                </c:pt>
                <c:pt idx="394736">
                  <c:v>5665.17</c:v>
                </c:pt>
                <c:pt idx="394737">
                  <c:v>6298.6</c:v>
                </c:pt>
                <c:pt idx="394738">
                  <c:v>6707.71</c:v>
                </c:pt>
                <c:pt idx="394739">
                  <c:v>6768.31</c:v>
                </c:pt>
                <c:pt idx="394740">
                  <c:v>5432.61</c:v>
                </c:pt>
                <c:pt idx="394741">
                  <c:v>5660.09</c:v>
                </c:pt>
                <c:pt idx="394742">
                  <c:v>6827.81</c:v>
                </c:pt>
                <c:pt idx="394743">
                  <c:v>6083.97</c:v>
                </c:pt>
                <c:pt idx="394744">
                  <c:v>6415.05</c:v>
                </c:pt>
                <c:pt idx="394745">
                  <c:v>6179.36</c:v>
                </c:pt>
                <c:pt idx="394746">
                  <c:v>6245.52</c:v>
                </c:pt>
                <c:pt idx="394747">
                  <c:v>6767.79</c:v>
                </c:pt>
                <c:pt idx="394748">
                  <c:v>6397.7</c:v>
                </c:pt>
                <c:pt idx="394749">
                  <c:v>5380.24</c:v>
                </c:pt>
                <c:pt idx="394750">
                  <c:v>6010.1</c:v>
                </c:pt>
                <c:pt idx="394751">
                  <c:v>5564.34</c:v>
                </c:pt>
                <c:pt idx="394752">
                  <c:v>5776.61</c:v>
                </c:pt>
                <c:pt idx="394753">
                  <c:v>5588.98</c:v>
                </c:pt>
                <c:pt idx="394754">
                  <c:v>5151.8999999999996</c:v>
                </c:pt>
                <c:pt idx="394755">
                  <c:v>5407.9</c:v>
                </c:pt>
                <c:pt idx="394756">
                  <c:v>5507.01</c:v>
                </c:pt>
                <c:pt idx="394757">
                  <c:v>5231.45</c:v>
                </c:pt>
                <c:pt idx="394758">
                  <c:v>4895.3100000000004</c:v>
                </c:pt>
                <c:pt idx="394759">
                  <c:v>5256.94</c:v>
                </c:pt>
                <c:pt idx="394760">
                  <c:v>5336.51</c:v>
                </c:pt>
                <c:pt idx="394761">
                  <c:v>5408.09</c:v>
                </c:pt>
                <c:pt idx="394762">
                  <c:v>5190.74</c:v>
                </c:pt>
                <c:pt idx="394763">
                  <c:v>4821.08</c:v>
                </c:pt>
                <c:pt idx="394764">
                  <c:v>5540.16</c:v>
                </c:pt>
                <c:pt idx="394765">
                  <c:v>5221.6899999999996</c:v>
                </c:pt>
                <c:pt idx="394766">
                  <c:v>5625.58</c:v>
                </c:pt>
                <c:pt idx="394767">
                  <c:v>5107.97</c:v>
                </c:pt>
                <c:pt idx="394768">
                  <c:v>5780.01</c:v>
                </c:pt>
                <c:pt idx="394769">
                  <c:v>6064.09</c:v>
                </c:pt>
                <c:pt idx="394770">
                  <c:v>5678.05</c:v>
                </c:pt>
                <c:pt idx="394771">
                  <c:v>5499.67</c:v>
                </c:pt>
                <c:pt idx="394772">
                  <c:v>5497.23</c:v>
                </c:pt>
                <c:pt idx="394773">
                  <c:v>5672.05</c:v>
                </c:pt>
                <c:pt idx="394774">
                  <c:v>5482.84</c:v>
                </c:pt>
                <c:pt idx="394775">
                  <c:v>5448.73</c:v>
                </c:pt>
                <c:pt idx="394776">
                  <c:v>4453.8100000000004</c:v>
                </c:pt>
                <c:pt idx="394777">
                  <c:v>5221.8100000000004</c:v>
                </c:pt>
                <c:pt idx="394778">
                  <c:v>6371.69</c:v>
                </c:pt>
                <c:pt idx="394779">
                  <c:v>6332.74</c:v>
                </c:pt>
                <c:pt idx="394780">
                  <c:v>5910.35</c:v>
                </c:pt>
                <c:pt idx="394781">
                  <c:v>7367.13</c:v>
                </c:pt>
                <c:pt idx="394782">
                  <c:v>6836.16</c:v>
                </c:pt>
                <c:pt idx="394783">
                  <c:v>6963.78</c:v>
                </c:pt>
                <c:pt idx="394784">
                  <c:v>6506.37</c:v>
                </c:pt>
                <c:pt idx="394785">
                  <c:v>6900.64</c:v>
                </c:pt>
                <c:pt idx="394786">
                  <c:v>7033.59</c:v>
                </c:pt>
                <c:pt idx="394787">
                  <c:v>6581.66</c:v>
                </c:pt>
                <c:pt idx="394788">
                  <c:v>6537.01</c:v>
                </c:pt>
                <c:pt idx="394789">
                  <c:v>6502.32</c:v>
                </c:pt>
                <c:pt idx="394790">
                  <c:v>6852.11</c:v>
                </c:pt>
                <c:pt idx="394791">
                  <c:v>6474.55</c:v>
                </c:pt>
                <c:pt idx="394792">
                  <c:v>6915.09</c:v>
                </c:pt>
                <c:pt idx="394793">
                  <c:v>5620.92</c:v>
                </c:pt>
                <c:pt idx="394794">
                  <c:v>7259.76</c:v>
                </c:pt>
                <c:pt idx="394795">
                  <c:v>6321.1</c:v>
                </c:pt>
                <c:pt idx="394796">
                  <c:v>6356.2</c:v>
                </c:pt>
                <c:pt idx="394797">
                  <c:v>6094.17</c:v>
                </c:pt>
                <c:pt idx="394798">
                  <c:v>5565.83</c:v>
                </c:pt>
                <c:pt idx="394799">
                  <c:v>6441.27</c:v>
                </c:pt>
                <c:pt idx="394800">
                  <c:v>6429.26</c:v>
                </c:pt>
                <c:pt idx="394801">
                  <c:v>5917.84</c:v>
                </c:pt>
                <c:pt idx="394802">
                  <c:v>5499.74</c:v>
                </c:pt>
                <c:pt idx="394803">
                  <c:v>5582.3</c:v>
                </c:pt>
                <c:pt idx="394804">
                  <c:v>5848.39</c:v>
                </c:pt>
                <c:pt idx="394805">
                  <c:v>5296.06</c:v>
                </c:pt>
                <c:pt idx="394806">
                  <c:v>5172.87</c:v>
                </c:pt>
                <c:pt idx="394807">
                  <c:v>5459.3</c:v>
                </c:pt>
                <c:pt idx="394808">
                  <c:v>5017.6000000000004</c:v>
                </c:pt>
                <c:pt idx="394809">
                  <c:v>5567.57</c:v>
                </c:pt>
                <c:pt idx="394810">
                  <c:v>5221</c:v>
                </c:pt>
                <c:pt idx="394811">
                  <c:v>5090.21</c:v>
                </c:pt>
                <c:pt idx="394812">
                  <c:v>5484.04</c:v>
                </c:pt>
                <c:pt idx="394813">
                  <c:v>5305.38</c:v>
                </c:pt>
                <c:pt idx="394814">
                  <c:v>5394.31</c:v>
                </c:pt>
                <c:pt idx="394815">
                  <c:v>5476.25</c:v>
                </c:pt>
                <c:pt idx="394816">
                  <c:v>7514.06</c:v>
                </c:pt>
                <c:pt idx="394817">
                  <c:v>6195.95</c:v>
                </c:pt>
                <c:pt idx="394818">
                  <c:v>6409.74</c:v>
                </c:pt>
                <c:pt idx="394819">
                  <c:v>5659.72</c:v>
                </c:pt>
                <c:pt idx="394820">
                  <c:v>6187.07</c:v>
                </c:pt>
                <c:pt idx="394821">
                  <c:v>6053.15</c:v>
                </c:pt>
                <c:pt idx="394822">
                  <c:v>5161.82</c:v>
                </c:pt>
                <c:pt idx="394823">
                  <c:v>5475.64</c:v>
                </c:pt>
                <c:pt idx="394824">
                  <c:v>5506.09</c:v>
                </c:pt>
                <c:pt idx="394825">
                  <c:v>4865.4799999999996</c:v>
                </c:pt>
                <c:pt idx="394826">
                  <c:v>5079.32</c:v>
                </c:pt>
                <c:pt idx="394827">
                  <c:v>5684.25</c:v>
                </c:pt>
                <c:pt idx="394828">
                  <c:v>4915.51</c:v>
                </c:pt>
                <c:pt idx="394829">
                  <c:v>5724.52</c:v>
                </c:pt>
                <c:pt idx="394830">
                  <c:v>6315.23</c:v>
                </c:pt>
                <c:pt idx="394831">
                  <c:v>5932.78</c:v>
                </c:pt>
                <c:pt idx="394832">
                  <c:v>6264.4</c:v>
                </c:pt>
                <c:pt idx="394833">
                  <c:v>7134.76</c:v>
                </c:pt>
                <c:pt idx="394834">
                  <c:v>7476.19</c:v>
                </c:pt>
                <c:pt idx="394835">
                  <c:v>7116</c:v>
                </c:pt>
                <c:pt idx="394836">
                  <c:v>7012.79</c:v>
                </c:pt>
                <c:pt idx="394837">
                  <c:v>6791.94</c:v>
                </c:pt>
                <c:pt idx="394838">
                  <c:v>7951.64</c:v>
                </c:pt>
                <c:pt idx="394839">
                  <c:v>7456.49</c:v>
                </c:pt>
                <c:pt idx="394840">
                  <c:v>6907.81</c:v>
                </c:pt>
                <c:pt idx="394841">
                  <c:v>7238.61</c:v>
                </c:pt>
                <c:pt idx="394842">
                  <c:v>7245.87</c:v>
                </c:pt>
                <c:pt idx="394843">
                  <c:v>7777.84</c:v>
                </c:pt>
                <c:pt idx="394844">
                  <c:v>6700.13</c:v>
                </c:pt>
                <c:pt idx="394845">
                  <c:v>6871.09</c:v>
                </c:pt>
                <c:pt idx="394846">
                  <c:v>7225.33</c:v>
                </c:pt>
                <c:pt idx="394847">
                  <c:v>7273.63</c:v>
                </c:pt>
                <c:pt idx="394848">
                  <c:v>7472.86</c:v>
                </c:pt>
                <c:pt idx="394849">
                  <c:v>6387.58</c:v>
                </c:pt>
                <c:pt idx="394850">
                  <c:v>6388.04</c:v>
                </c:pt>
                <c:pt idx="394851">
                  <c:v>6699.62</c:v>
                </c:pt>
                <c:pt idx="394852">
                  <c:v>6643.61</c:v>
                </c:pt>
                <c:pt idx="394853">
                  <c:v>6545.55</c:v>
                </c:pt>
                <c:pt idx="394854">
                  <c:v>5798.67</c:v>
                </c:pt>
                <c:pt idx="394855">
                  <c:v>6309.05</c:v>
                </c:pt>
                <c:pt idx="394856">
                  <c:v>6190.87</c:v>
                </c:pt>
                <c:pt idx="394857">
                  <c:v>5838.18</c:v>
                </c:pt>
                <c:pt idx="394858">
                  <c:v>5574.37</c:v>
                </c:pt>
                <c:pt idx="394859">
                  <c:v>5693.21</c:v>
                </c:pt>
                <c:pt idx="394860">
                  <c:v>5437.4</c:v>
                </c:pt>
                <c:pt idx="394861">
                  <c:v>5896.72</c:v>
                </c:pt>
                <c:pt idx="394862">
                  <c:v>5459.71</c:v>
                </c:pt>
                <c:pt idx="394863">
                  <c:v>5578.37</c:v>
                </c:pt>
                <c:pt idx="394864">
                  <c:v>5610.68</c:v>
                </c:pt>
                <c:pt idx="394865">
                  <c:v>5738.09</c:v>
                </c:pt>
                <c:pt idx="394866">
                  <c:v>5584.11</c:v>
                </c:pt>
                <c:pt idx="394867">
                  <c:v>5314.42</c:v>
                </c:pt>
                <c:pt idx="394868">
                  <c:v>6091.83</c:v>
                </c:pt>
                <c:pt idx="394869">
                  <c:v>6100.7</c:v>
                </c:pt>
                <c:pt idx="394870">
                  <c:v>6439.1</c:v>
                </c:pt>
                <c:pt idx="394871">
                  <c:v>6014.05</c:v>
                </c:pt>
                <c:pt idx="394872">
                  <c:v>2.97</c:v>
                </c:pt>
                <c:pt idx="394873">
                  <c:v>2.97</c:v>
                </c:pt>
                <c:pt idx="394874">
                  <c:v>41.58</c:v>
                </c:pt>
                <c:pt idx="394875">
                  <c:v>62.37</c:v>
                </c:pt>
                <c:pt idx="394876">
                  <c:v>17.82</c:v>
                </c:pt>
                <c:pt idx="394877">
                  <c:v>35.64</c:v>
                </c:pt>
                <c:pt idx="394878">
                  <c:v>20.79</c:v>
                </c:pt>
                <c:pt idx="394879">
                  <c:v>35.64</c:v>
                </c:pt>
                <c:pt idx="394880">
                  <c:v>17.82</c:v>
                </c:pt>
                <c:pt idx="394881">
                  <c:v>53.46</c:v>
                </c:pt>
                <c:pt idx="394882">
                  <c:v>51.58</c:v>
                </c:pt>
                <c:pt idx="394883">
                  <c:v>42.67</c:v>
                </c:pt>
                <c:pt idx="394884">
                  <c:v>14.85</c:v>
                </c:pt>
                <c:pt idx="394885">
                  <c:v>35.64</c:v>
                </c:pt>
                <c:pt idx="394886">
                  <c:v>33.76</c:v>
                </c:pt>
                <c:pt idx="394887">
                  <c:v>14.85</c:v>
                </c:pt>
                <c:pt idx="394888">
                  <c:v>19.850000000000001</c:v>
                </c:pt>
                <c:pt idx="394889">
                  <c:v>35.64</c:v>
                </c:pt>
                <c:pt idx="394890">
                  <c:v>47.67</c:v>
                </c:pt>
                <c:pt idx="394891">
                  <c:v>34.700000000000003</c:v>
                </c:pt>
                <c:pt idx="394892">
                  <c:v>29.85</c:v>
                </c:pt>
                <c:pt idx="394893">
                  <c:v>19.850000000000001</c:v>
                </c:pt>
                <c:pt idx="394894">
                  <c:v>57.52</c:v>
                </c:pt>
                <c:pt idx="394895">
                  <c:v>35.79</c:v>
                </c:pt>
                <c:pt idx="394896">
                  <c:v>28.76</c:v>
                </c:pt>
                <c:pt idx="394897">
                  <c:v>33.76</c:v>
                </c:pt>
                <c:pt idx="394898">
                  <c:v>35.64</c:v>
                </c:pt>
                <c:pt idx="394899">
                  <c:v>44.55</c:v>
                </c:pt>
                <c:pt idx="394900">
                  <c:v>38.61</c:v>
                </c:pt>
                <c:pt idx="394901">
                  <c:v>28.76</c:v>
                </c:pt>
                <c:pt idx="394902">
                  <c:v>32.67</c:v>
                </c:pt>
                <c:pt idx="394903">
                  <c:v>65.489999999999995</c:v>
                </c:pt>
                <c:pt idx="394904">
                  <c:v>21.88</c:v>
                </c:pt>
                <c:pt idx="394905">
                  <c:v>20.94</c:v>
                </c:pt>
                <c:pt idx="394906">
                  <c:v>35.79</c:v>
                </c:pt>
                <c:pt idx="394907">
                  <c:v>29.85</c:v>
                </c:pt>
                <c:pt idx="394908">
                  <c:v>37.82</c:v>
                </c:pt>
                <c:pt idx="394909">
                  <c:v>49.85</c:v>
                </c:pt>
                <c:pt idx="394910">
                  <c:v>29.5</c:v>
                </c:pt>
                <c:pt idx="394911">
                  <c:v>39.450000000000003</c:v>
                </c:pt>
                <c:pt idx="394912">
                  <c:v>108.59</c:v>
                </c:pt>
                <c:pt idx="394913">
                  <c:v>33.03</c:v>
                </c:pt>
                <c:pt idx="394914">
                  <c:v>45.59</c:v>
                </c:pt>
                <c:pt idx="394915">
                  <c:v>20.23</c:v>
                </c:pt>
                <c:pt idx="394916">
                  <c:v>48.94</c:v>
                </c:pt>
                <c:pt idx="394917">
                  <c:v>48.17</c:v>
                </c:pt>
                <c:pt idx="394918">
                  <c:v>54.35</c:v>
                </c:pt>
                <c:pt idx="394919">
                  <c:v>55.5</c:v>
                </c:pt>
                <c:pt idx="394920">
                  <c:v>46.5</c:v>
                </c:pt>
                <c:pt idx="394921">
                  <c:v>57.41</c:v>
                </c:pt>
                <c:pt idx="394922">
                  <c:v>29.1</c:v>
                </c:pt>
                <c:pt idx="394923">
                  <c:v>27.87</c:v>
                </c:pt>
                <c:pt idx="394924">
                  <c:v>34.119999999999997</c:v>
                </c:pt>
                <c:pt idx="394925">
                  <c:v>19.43</c:v>
                </c:pt>
                <c:pt idx="394926">
                  <c:v>40.68</c:v>
                </c:pt>
                <c:pt idx="394927">
                  <c:v>25.73</c:v>
                </c:pt>
                <c:pt idx="394928">
                  <c:v>15.95</c:v>
                </c:pt>
                <c:pt idx="394929">
                  <c:v>16.420000000000002</c:v>
                </c:pt>
                <c:pt idx="394930">
                  <c:v>54.08</c:v>
                </c:pt>
                <c:pt idx="394931">
                  <c:v>28.81</c:v>
                </c:pt>
                <c:pt idx="394932">
                  <c:v>22.5</c:v>
                </c:pt>
                <c:pt idx="394933">
                  <c:v>41.63</c:v>
                </c:pt>
                <c:pt idx="394934">
                  <c:v>48.6</c:v>
                </c:pt>
                <c:pt idx="394935">
                  <c:v>43.27</c:v>
                </c:pt>
                <c:pt idx="394936">
                  <c:v>44.26</c:v>
                </c:pt>
                <c:pt idx="394937">
                  <c:v>28.24</c:v>
                </c:pt>
                <c:pt idx="394938">
                  <c:v>34.29</c:v>
                </c:pt>
                <c:pt idx="394939">
                  <c:v>16.690000000000001</c:v>
                </c:pt>
                <c:pt idx="394940">
                  <c:v>50.54</c:v>
                </c:pt>
                <c:pt idx="394941">
                  <c:v>19.829999999999998</c:v>
                </c:pt>
                <c:pt idx="394942">
                  <c:v>14.76</c:v>
                </c:pt>
                <c:pt idx="394943">
                  <c:v>49.55</c:v>
                </c:pt>
                <c:pt idx="394944">
                  <c:v>18.07</c:v>
                </c:pt>
                <c:pt idx="394945">
                  <c:v>23.9</c:v>
                </c:pt>
                <c:pt idx="394946">
                  <c:v>17.96</c:v>
                </c:pt>
                <c:pt idx="394947">
                  <c:v>25.37</c:v>
                </c:pt>
                <c:pt idx="394948">
                  <c:v>40.76</c:v>
                </c:pt>
                <c:pt idx="394949">
                  <c:v>60.17</c:v>
                </c:pt>
                <c:pt idx="394950">
                  <c:v>112.42</c:v>
                </c:pt>
                <c:pt idx="394951">
                  <c:v>49.32</c:v>
                </c:pt>
                <c:pt idx="394952">
                  <c:v>37.9</c:v>
                </c:pt>
                <c:pt idx="394953">
                  <c:v>37.479999999999997</c:v>
                </c:pt>
                <c:pt idx="394954">
                  <c:v>38.26</c:v>
                </c:pt>
                <c:pt idx="394955">
                  <c:v>34.21</c:v>
                </c:pt>
                <c:pt idx="394956">
                  <c:v>19.43</c:v>
                </c:pt>
                <c:pt idx="394957">
                  <c:v>18.829999999999998</c:v>
                </c:pt>
                <c:pt idx="394958">
                  <c:v>38.44</c:v>
                </c:pt>
                <c:pt idx="394959">
                  <c:v>45.61</c:v>
                </c:pt>
                <c:pt idx="394960">
                  <c:v>44.64</c:v>
                </c:pt>
                <c:pt idx="394961">
                  <c:v>46.55</c:v>
                </c:pt>
                <c:pt idx="394962">
                  <c:v>38.11</c:v>
                </c:pt>
                <c:pt idx="394963">
                  <c:v>52.2</c:v>
                </c:pt>
                <c:pt idx="394964">
                  <c:v>70.930000000000007</c:v>
                </c:pt>
                <c:pt idx="394965">
                  <c:v>19.86</c:v>
                </c:pt>
                <c:pt idx="394966">
                  <c:v>63.89</c:v>
                </c:pt>
                <c:pt idx="394967">
                  <c:v>46.67</c:v>
                </c:pt>
                <c:pt idx="394968">
                  <c:v>13.42</c:v>
                </c:pt>
                <c:pt idx="394969">
                  <c:v>49.31</c:v>
                </c:pt>
                <c:pt idx="394970">
                  <c:v>34.49</c:v>
                </c:pt>
                <c:pt idx="394971">
                  <c:v>38.86</c:v>
                </c:pt>
                <c:pt idx="394972">
                  <c:v>37.119999999999997</c:v>
                </c:pt>
                <c:pt idx="394973">
                  <c:v>33.479999999999997</c:v>
                </c:pt>
                <c:pt idx="394974">
                  <c:v>36.01</c:v>
                </c:pt>
                <c:pt idx="394975">
                  <c:v>32.29</c:v>
                </c:pt>
                <c:pt idx="394976">
                  <c:v>65.95</c:v>
                </c:pt>
                <c:pt idx="394977">
                  <c:v>21.87</c:v>
                </c:pt>
                <c:pt idx="394978">
                  <c:v>24.1</c:v>
                </c:pt>
                <c:pt idx="394979">
                  <c:v>20.73</c:v>
                </c:pt>
                <c:pt idx="394980">
                  <c:v>37.659999999999997</c:v>
                </c:pt>
                <c:pt idx="394981">
                  <c:v>27.21</c:v>
                </c:pt>
                <c:pt idx="394982">
                  <c:v>32.049999999999997</c:v>
                </c:pt>
                <c:pt idx="394983">
                  <c:v>34.08</c:v>
                </c:pt>
                <c:pt idx="394984">
                  <c:v>34.28</c:v>
                </c:pt>
                <c:pt idx="394985">
                  <c:v>44.62</c:v>
                </c:pt>
                <c:pt idx="394986">
                  <c:v>27.21</c:v>
                </c:pt>
                <c:pt idx="394987">
                  <c:v>44</c:v>
                </c:pt>
                <c:pt idx="394988">
                  <c:v>23.33</c:v>
                </c:pt>
                <c:pt idx="394989">
                  <c:v>40.15</c:v>
                </c:pt>
                <c:pt idx="394990">
                  <c:v>36.119999999999997</c:v>
                </c:pt>
                <c:pt idx="394991">
                  <c:v>26.03</c:v>
                </c:pt>
                <c:pt idx="394992">
                  <c:v>29.05</c:v>
                </c:pt>
                <c:pt idx="394993">
                  <c:v>25.22</c:v>
                </c:pt>
                <c:pt idx="394994">
                  <c:v>56.88</c:v>
                </c:pt>
                <c:pt idx="394995">
                  <c:v>27.15</c:v>
                </c:pt>
                <c:pt idx="394996">
                  <c:v>16.600000000000001</c:v>
                </c:pt>
                <c:pt idx="394997">
                  <c:v>30.94</c:v>
                </c:pt>
                <c:pt idx="394998">
                  <c:v>26.41</c:v>
                </c:pt>
                <c:pt idx="394999">
                  <c:v>29.45</c:v>
                </c:pt>
                <c:pt idx="395000">
                  <c:v>39.049999999999997</c:v>
                </c:pt>
                <c:pt idx="395001">
                  <c:v>63.83</c:v>
                </c:pt>
                <c:pt idx="395002">
                  <c:v>13.83</c:v>
                </c:pt>
                <c:pt idx="395003">
                  <c:v>15.87</c:v>
                </c:pt>
                <c:pt idx="395004">
                  <c:v>23.27</c:v>
                </c:pt>
                <c:pt idx="395005">
                  <c:v>18.5</c:v>
                </c:pt>
                <c:pt idx="395006">
                  <c:v>15.96</c:v>
                </c:pt>
                <c:pt idx="395007">
                  <c:v>20.8</c:v>
                </c:pt>
                <c:pt idx="395008">
                  <c:v>30.12</c:v>
                </c:pt>
                <c:pt idx="395009">
                  <c:v>43.04</c:v>
                </c:pt>
                <c:pt idx="395010">
                  <c:v>14.7</c:v>
                </c:pt>
                <c:pt idx="395011">
                  <c:v>10.02</c:v>
                </c:pt>
                <c:pt idx="395012">
                  <c:v>32.409999999999997</c:v>
                </c:pt>
                <c:pt idx="395013">
                  <c:v>25.45</c:v>
                </c:pt>
                <c:pt idx="395014">
                  <c:v>27.41</c:v>
                </c:pt>
                <c:pt idx="395015">
                  <c:v>40.32</c:v>
                </c:pt>
                <c:pt idx="395016">
                  <c:v>43.59</c:v>
                </c:pt>
                <c:pt idx="395017">
                  <c:v>28.71</c:v>
                </c:pt>
                <c:pt idx="395018">
                  <c:v>27.27</c:v>
                </c:pt>
                <c:pt idx="395019">
                  <c:v>26.51</c:v>
                </c:pt>
                <c:pt idx="395020">
                  <c:v>33.08</c:v>
                </c:pt>
                <c:pt idx="395021">
                  <c:v>22.95</c:v>
                </c:pt>
                <c:pt idx="395022">
                  <c:v>32.159999999999997</c:v>
                </c:pt>
                <c:pt idx="395023">
                  <c:v>20.13</c:v>
                </c:pt>
                <c:pt idx="395024">
                  <c:v>-1.84</c:v>
                </c:pt>
                <c:pt idx="395025">
                  <c:v>33.5</c:v>
                </c:pt>
                <c:pt idx="395026">
                  <c:v>37.49</c:v>
                </c:pt>
                <c:pt idx="395027">
                  <c:v>18.5</c:v>
                </c:pt>
                <c:pt idx="395028">
                  <c:v>58.18</c:v>
                </c:pt>
                <c:pt idx="395029">
                  <c:v>18.84</c:v>
                </c:pt>
                <c:pt idx="395030">
                  <c:v>25.03</c:v>
                </c:pt>
                <c:pt idx="395031">
                  <c:v>36.75</c:v>
                </c:pt>
                <c:pt idx="395032">
                  <c:v>30.01</c:v>
                </c:pt>
                <c:pt idx="395033">
                  <c:v>31.61</c:v>
                </c:pt>
                <c:pt idx="395034">
                  <c:v>38.26</c:v>
                </c:pt>
                <c:pt idx="395035">
                  <c:v>17.03</c:v>
                </c:pt>
                <c:pt idx="395036">
                  <c:v>16.8</c:v>
                </c:pt>
                <c:pt idx="395037">
                  <c:v>19.510000000000002</c:v>
                </c:pt>
                <c:pt idx="395038">
                  <c:v>22.67</c:v>
                </c:pt>
                <c:pt idx="395039">
                  <c:v>33.42</c:v>
                </c:pt>
                <c:pt idx="395040">
                  <c:v>17.5</c:v>
                </c:pt>
                <c:pt idx="395041">
                  <c:v>11.92</c:v>
                </c:pt>
                <c:pt idx="395042">
                  <c:v>38.69</c:v>
                </c:pt>
                <c:pt idx="395043">
                  <c:v>21.77</c:v>
                </c:pt>
                <c:pt idx="395044">
                  <c:v>22.4</c:v>
                </c:pt>
                <c:pt idx="395045">
                  <c:v>11.05</c:v>
                </c:pt>
                <c:pt idx="395046">
                  <c:v>19.239999999999998</c:v>
                </c:pt>
                <c:pt idx="395047">
                  <c:v>19.41</c:v>
                </c:pt>
                <c:pt idx="395048">
                  <c:v>17.170000000000002</c:v>
                </c:pt>
                <c:pt idx="395049">
                  <c:v>28.78</c:v>
                </c:pt>
                <c:pt idx="395050">
                  <c:v>17.53</c:v>
                </c:pt>
                <c:pt idx="395051">
                  <c:v>33.409999999999997</c:v>
                </c:pt>
                <c:pt idx="395052">
                  <c:v>22.71</c:v>
                </c:pt>
                <c:pt idx="395053">
                  <c:v>5</c:v>
                </c:pt>
                <c:pt idx="395054">
                  <c:v>10</c:v>
                </c:pt>
                <c:pt idx="395055">
                  <c:v>5</c:v>
                </c:pt>
                <c:pt idx="395056">
                  <c:v>-59.96</c:v>
                </c:pt>
                <c:pt idx="395057">
                  <c:v>5</c:v>
                </c:pt>
                <c:pt idx="395058">
                  <c:v>-9</c:v>
                </c:pt>
                <c:pt idx="395059">
                  <c:v>19.88</c:v>
                </c:pt>
                <c:pt idx="395060">
                  <c:v>66</c:v>
                </c:pt>
                <c:pt idx="395061">
                  <c:v>434.94</c:v>
                </c:pt>
                <c:pt idx="395062">
                  <c:v>800.94</c:v>
                </c:pt>
                <c:pt idx="395063">
                  <c:v>311.88</c:v>
                </c:pt>
                <c:pt idx="395064">
                  <c:v>77.94</c:v>
                </c:pt>
                <c:pt idx="395065">
                  <c:v>195</c:v>
                </c:pt>
                <c:pt idx="395066">
                  <c:v>73.94</c:v>
                </c:pt>
                <c:pt idx="395067">
                  <c:v>-6</c:v>
                </c:pt>
                <c:pt idx="395068">
                  <c:v>8.94</c:v>
                </c:pt>
                <c:pt idx="395069">
                  <c:v>8.94</c:v>
                </c:pt>
                <c:pt idx="395070">
                  <c:v>9.94</c:v>
                </c:pt>
                <c:pt idx="395071">
                  <c:v>19.88</c:v>
                </c:pt>
                <c:pt idx="395072">
                  <c:v>9.94</c:v>
                </c:pt>
                <c:pt idx="395073">
                  <c:v>9.94</c:v>
                </c:pt>
                <c:pt idx="395074">
                  <c:v>9.94</c:v>
                </c:pt>
                <c:pt idx="395075">
                  <c:v>252</c:v>
                </c:pt>
                <c:pt idx="395076">
                  <c:v>464</c:v>
                </c:pt>
                <c:pt idx="395077">
                  <c:v>20</c:v>
                </c:pt>
                <c:pt idx="395078">
                  <c:v>14.74</c:v>
                </c:pt>
                <c:pt idx="395079">
                  <c:v>393.87</c:v>
                </c:pt>
                <c:pt idx="395080">
                  <c:v>940.13</c:v>
                </c:pt>
                <c:pt idx="395081">
                  <c:v>957.6</c:v>
                </c:pt>
                <c:pt idx="395082">
                  <c:v>1.48</c:v>
                </c:pt>
                <c:pt idx="395083">
                  <c:v>24.68</c:v>
                </c:pt>
                <c:pt idx="395084">
                  <c:v>9.94</c:v>
                </c:pt>
                <c:pt idx="395085">
                  <c:v>9.94</c:v>
                </c:pt>
                <c:pt idx="395086">
                  <c:v>664.66</c:v>
                </c:pt>
                <c:pt idx="395087">
                  <c:v>346.26</c:v>
                </c:pt>
                <c:pt idx="395088">
                  <c:v>352.23</c:v>
                </c:pt>
                <c:pt idx="395089">
                  <c:v>1.99</c:v>
                </c:pt>
                <c:pt idx="395090">
                  <c:v>174</c:v>
                </c:pt>
                <c:pt idx="395091">
                  <c:v>126</c:v>
                </c:pt>
                <c:pt idx="395092">
                  <c:v>15</c:v>
                </c:pt>
                <c:pt idx="395093">
                  <c:v>448.88</c:v>
                </c:pt>
                <c:pt idx="395094">
                  <c:v>608.04</c:v>
                </c:pt>
                <c:pt idx="395095">
                  <c:v>13.19</c:v>
                </c:pt>
                <c:pt idx="395096">
                  <c:v>12.92</c:v>
                </c:pt>
                <c:pt idx="395097">
                  <c:v>478.44</c:v>
                </c:pt>
                <c:pt idx="395098">
                  <c:v>96.1</c:v>
                </c:pt>
                <c:pt idx="395099">
                  <c:v>19.510000000000002</c:v>
                </c:pt>
                <c:pt idx="395100">
                  <c:v>324.17</c:v>
                </c:pt>
                <c:pt idx="395101">
                  <c:v>1123</c:v>
                </c:pt>
                <c:pt idx="395102">
                  <c:v>411.32</c:v>
                </c:pt>
                <c:pt idx="395103">
                  <c:v>49.48</c:v>
                </c:pt>
                <c:pt idx="395104">
                  <c:v>11.21</c:v>
                </c:pt>
                <c:pt idx="395105">
                  <c:v>8.77</c:v>
                </c:pt>
                <c:pt idx="395106">
                  <c:v>30.16</c:v>
                </c:pt>
                <c:pt idx="395107">
                  <c:v>31.78</c:v>
                </c:pt>
                <c:pt idx="395108">
                  <c:v>2.38</c:v>
                </c:pt>
                <c:pt idx="395109">
                  <c:v>32.42</c:v>
                </c:pt>
                <c:pt idx="395110">
                  <c:v>41.74</c:v>
                </c:pt>
                <c:pt idx="395111">
                  <c:v>11.13</c:v>
                </c:pt>
                <c:pt idx="395112">
                  <c:v>20.05</c:v>
                </c:pt>
                <c:pt idx="395113">
                  <c:v>276.94</c:v>
                </c:pt>
                <c:pt idx="395114">
                  <c:v>17</c:v>
                </c:pt>
                <c:pt idx="395115">
                  <c:v>11.94</c:v>
                </c:pt>
                <c:pt idx="395116">
                  <c:v>5</c:v>
                </c:pt>
                <c:pt idx="395117">
                  <c:v>120.94</c:v>
                </c:pt>
                <c:pt idx="395118">
                  <c:v>189.94</c:v>
                </c:pt>
                <c:pt idx="395119">
                  <c:v>9</c:v>
                </c:pt>
                <c:pt idx="395120">
                  <c:v>195</c:v>
                </c:pt>
                <c:pt idx="395121">
                  <c:v>175.26</c:v>
                </c:pt>
                <c:pt idx="395122">
                  <c:v>6.66</c:v>
                </c:pt>
                <c:pt idx="395123">
                  <c:v>190.92</c:v>
                </c:pt>
                <c:pt idx="395124">
                  <c:v>242.8</c:v>
                </c:pt>
                <c:pt idx="395125">
                  <c:v>6.88</c:v>
                </c:pt>
                <c:pt idx="395126">
                  <c:v>128.59</c:v>
                </c:pt>
                <c:pt idx="395127">
                  <c:v>98.82</c:v>
                </c:pt>
                <c:pt idx="395128">
                  <c:v>142.66</c:v>
                </c:pt>
                <c:pt idx="395129">
                  <c:v>122.89</c:v>
                </c:pt>
                <c:pt idx="395130">
                  <c:v>105.08</c:v>
                </c:pt>
                <c:pt idx="395131">
                  <c:v>130.37</c:v>
                </c:pt>
                <c:pt idx="395132">
                  <c:v>179.96</c:v>
                </c:pt>
                <c:pt idx="395133">
                  <c:v>119.56</c:v>
                </c:pt>
                <c:pt idx="395134">
                  <c:v>159.66999999999999</c:v>
                </c:pt>
                <c:pt idx="395135">
                  <c:v>147.74</c:v>
                </c:pt>
                <c:pt idx="395136">
                  <c:v>78.37</c:v>
                </c:pt>
                <c:pt idx="395137">
                  <c:v>128.15</c:v>
                </c:pt>
                <c:pt idx="395138">
                  <c:v>78.3</c:v>
                </c:pt>
                <c:pt idx="395139">
                  <c:v>122.05</c:v>
                </c:pt>
                <c:pt idx="395140">
                  <c:v>103.97</c:v>
                </c:pt>
                <c:pt idx="395141">
                  <c:v>72.930000000000007</c:v>
                </c:pt>
                <c:pt idx="395142">
                  <c:v>103.22</c:v>
                </c:pt>
                <c:pt idx="395143">
                  <c:v>60.55</c:v>
                </c:pt>
                <c:pt idx="395144">
                  <c:v>132.81</c:v>
                </c:pt>
                <c:pt idx="395145">
                  <c:v>84.89</c:v>
                </c:pt>
                <c:pt idx="395146">
                  <c:v>73.040000000000006</c:v>
                </c:pt>
                <c:pt idx="395147">
                  <c:v>68.959999999999994</c:v>
                </c:pt>
                <c:pt idx="395148">
                  <c:v>52.02</c:v>
                </c:pt>
                <c:pt idx="395149">
                  <c:v>161.91</c:v>
                </c:pt>
                <c:pt idx="395150">
                  <c:v>56.22</c:v>
                </c:pt>
                <c:pt idx="395151">
                  <c:v>40.99</c:v>
                </c:pt>
                <c:pt idx="395152">
                  <c:v>80.34</c:v>
                </c:pt>
                <c:pt idx="395153">
                  <c:v>33.57</c:v>
                </c:pt>
                <c:pt idx="395154">
                  <c:v>35.700000000000003</c:v>
                </c:pt>
                <c:pt idx="395155">
                  <c:v>84.23</c:v>
                </c:pt>
                <c:pt idx="395156">
                  <c:v>85.5</c:v>
                </c:pt>
                <c:pt idx="395157">
                  <c:v>76.02</c:v>
                </c:pt>
                <c:pt idx="395158">
                  <c:v>49.04</c:v>
                </c:pt>
                <c:pt idx="395159">
                  <c:v>43.98</c:v>
                </c:pt>
                <c:pt idx="395160">
                  <c:v>111.37</c:v>
                </c:pt>
                <c:pt idx="395161">
                  <c:v>92.49</c:v>
                </c:pt>
                <c:pt idx="395162">
                  <c:v>82.84</c:v>
                </c:pt>
                <c:pt idx="395163">
                  <c:v>99.04</c:v>
                </c:pt>
                <c:pt idx="395164">
                  <c:v>64.14</c:v>
                </c:pt>
                <c:pt idx="395165">
                  <c:v>21.82</c:v>
                </c:pt>
                <c:pt idx="395166">
                  <c:v>94.56</c:v>
                </c:pt>
                <c:pt idx="395167">
                  <c:v>69.67</c:v>
                </c:pt>
                <c:pt idx="395168">
                  <c:v>95.41</c:v>
                </c:pt>
                <c:pt idx="395169">
                  <c:v>43.32</c:v>
                </c:pt>
                <c:pt idx="395170">
                  <c:v>90.45</c:v>
                </c:pt>
                <c:pt idx="395171">
                  <c:v>76.66</c:v>
                </c:pt>
                <c:pt idx="395172">
                  <c:v>68.900000000000006</c:v>
                </c:pt>
                <c:pt idx="395173">
                  <c:v>85.79</c:v>
                </c:pt>
                <c:pt idx="395174">
                  <c:v>87.32</c:v>
                </c:pt>
                <c:pt idx="395175">
                  <c:v>107.78</c:v>
                </c:pt>
                <c:pt idx="395176">
                  <c:v>60.44</c:v>
                </c:pt>
                <c:pt idx="395177">
                  <c:v>73.37</c:v>
                </c:pt>
                <c:pt idx="395178">
                  <c:v>284.48</c:v>
                </c:pt>
                <c:pt idx="395179">
                  <c:v>102.74</c:v>
                </c:pt>
                <c:pt idx="395180">
                  <c:v>102.25</c:v>
                </c:pt>
                <c:pt idx="395181">
                  <c:v>52.8</c:v>
                </c:pt>
                <c:pt idx="395182">
                  <c:v>102.99</c:v>
                </c:pt>
                <c:pt idx="395183">
                  <c:v>100.96</c:v>
                </c:pt>
                <c:pt idx="395184">
                  <c:v>81.23</c:v>
                </c:pt>
                <c:pt idx="395185">
                  <c:v>98.87</c:v>
                </c:pt>
                <c:pt idx="395186">
                  <c:v>112.57</c:v>
                </c:pt>
                <c:pt idx="395187">
                  <c:v>52.44</c:v>
                </c:pt>
                <c:pt idx="395188">
                  <c:v>19.170000000000002</c:v>
                </c:pt>
                <c:pt idx="395189">
                  <c:v>74.56</c:v>
                </c:pt>
                <c:pt idx="395190">
                  <c:v>41.76</c:v>
                </c:pt>
                <c:pt idx="395191">
                  <c:v>85.82</c:v>
                </c:pt>
                <c:pt idx="395192">
                  <c:v>40.92</c:v>
                </c:pt>
                <c:pt idx="395193">
                  <c:v>22.59</c:v>
                </c:pt>
                <c:pt idx="395194">
                  <c:v>0.84</c:v>
                </c:pt>
                <c:pt idx="395195">
                  <c:v>75.72</c:v>
                </c:pt>
                <c:pt idx="395196">
                  <c:v>21.67</c:v>
                </c:pt>
                <c:pt idx="395197">
                  <c:v>53.15</c:v>
                </c:pt>
                <c:pt idx="395198">
                  <c:v>25.36</c:v>
                </c:pt>
                <c:pt idx="395199">
                  <c:v>45.53</c:v>
                </c:pt>
                <c:pt idx="395200">
                  <c:v>21.65</c:v>
                </c:pt>
                <c:pt idx="395201">
                  <c:v>46.09</c:v>
                </c:pt>
                <c:pt idx="395202">
                  <c:v>12.67</c:v>
                </c:pt>
                <c:pt idx="395203">
                  <c:v>40.619999999999997</c:v>
                </c:pt>
                <c:pt idx="395204">
                  <c:v>56.31</c:v>
                </c:pt>
                <c:pt idx="395205">
                  <c:v>16.940000000000001</c:v>
                </c:pt>
                <c:pt idx="395206">
                  <c:v>66.790000000000006</c:v>
                </c:pt>
                <c:pt idx="395207">
                  <c:v>23.91</c:v>
                </c:pt>
                <c:pt idx="395208">
                  <c:v>30.94</c:v>
                </c:pt>
                <c:pt idx="395209">
                  <c:v>36.42</c:v>
                </c:pt>
                <c:pt idx="395210">
                  <c:v>55.65</c:v>
                </c:pt>
                <c:pt idx="395211">
                  <c:v>16.190000000000001</c:v>
                </c:pt>
                <c:pt idx="395212">
                  <c:v>26.97</c:v>
                </c:pt>
                <c:pt idx="395213">
                  <c:v>38.85</c:v>
                </c:pt>
                <c:pt idx="395214">
                  <c:v>23.93</c:v>
                </c:pt>
                <c:pt idx="395215">
                  <c:v>70.75</c:v>
                </c:pt>
                <c:pt idx="395216">
                  <c:v>60.92</c:v>
                </c:pt>
                <c:pt idx="395217">
                  <c:v>64.709999999999994</c:v>
                </c:pt>
                <c:pt idx="395218">
                  <c:v>91.28</c:v>
                </c:pt>
                <c:pt idx="395219">
                  <c:v>123.56</c:v>
                </c:pt>
                <c:pt idx="395220">
                  <c:v>116.6</c:v>
                </c:pt>
                <c:pt idx="395221">
                  <c:v>166.38</c:v>
                </c:pt>
                <c:pt idx="395222">
                  <c:v>274.42</c:v>
                </c:pt>
                <c:pt idx="395223">
                  <c:v>380.15</c:v>
                </c:pt>
                <c:pt idx="395224">
                  <c:v>448.91</c:v>
                </c:pt>
                <c:pt idx="395225">
                  <c:v>208.72</c:v>
                </c:pt>
                <c:pt idx="395226">
                  <c:v>593.29999999999995</c:v>
                </c:pt>
                <c:pt idx="395227">
                  <c:v>703.69</c:v>
                </c:pt>
                <c:pt idx="395228">
                  <c:v>658.43</c:v>
                </c:pt>
                <c:pt idx="395229">
                  <c:v>203.93</c:v>
                </c:pt>
                <c:pt idx="395230">
                  <c:v>111.69</c:v>
                </c:pt>
                <c:pt idx="395231">
                  <c:v>10.63</c:v>
                </c:pt>
                <c:pt idx="395232">
                  <c:v>75.63</c:v>
                </c:pt>
                <c:pt idx="395233">
                  <c:v>45.12</c:v>
                </c:pt>
                <c:pt idx="395234">
                  <c:v>49.84</c:v>
                </c:pt>
                <c:pt idx="395235">
                  <c:v>28.53</c:v>
                </c:pt>
                <c:pt idx="395236">
                  <c:v>70.06</c:v>
                </c:pt>
                <c:pt idx="395237">
                  <c:v>28.94</c:v>
                </c:pt>
                <c:pt idx="395238">
                  <c:v>47.42</c:v>
                </c:pt>
                <c:pt idx="395239">
                  <c:v>40.840000000000003</c:v>
                </c:pt>
                <c:pt idx="395240">
                  <c:v>45.44</c:v>
                </c:pt>
                <c:pt idx="395241">
                  <c:v>29.19</c:v>
                </c:pt>
                <c:pt idx="395242">
                  <c:v>42.93</c:v>
                </c:pt>
                <c:pt idx="395243">
                  <c:v>53.18</c:v>
                </c:pt>
                <c:pt idx="395244">
                  <c:v>50.99</c:v>
                </c:pt>
                <c:pt idx="395245">
                  <c:v>61.72</c:v>
                </c:pt>
                <c:pt idx="395246">
                  <c:v>25.14</c:v>
                </c:pt>
                <c:pt idx="395247">
                  <c:v>59.97</c:v>
                </c:pt>
                <c:pt idx="395248">
                  <c:v>34.83</c:v>
                </c:pt>
                <c:pt idx="395249">
                  <c:v>43.3</c:v>
                </c:pt>
                <c:pt idx="395250">
                  <c:v>65.53</c:v>
                </c:pt>
                <c:pt idx="395251">
                  <c:v>31.99</c:v>
                </c:pt>
                <c:pt idx="395252">
                  <c:v>60.26</c:v>
                </c:pt>
                <c:pt idx="395253">
                  <c:v>25.46</c:v>
                </c:pt>
                <c:pt idx="395254">
                  <c:v>12.67</c:v>
                </c:pt>
                <c:pt idx="395255">
                  <c:v>63.93</c:v>
                </c:pt>
                <c:pt idx="395256">
                  <c:v>53.1</c:v>
                </c:pt>
                <c:pt idx="395257">
                  <c:v>58.73</c:v>
                </c:pt>
                <c:pt idx="395258">
                  <c:v>55.36</c:v>
                </c:pt>
                <c:pt idx="395259">
                  <c:v>75.099999999999994</c:v>
                </c:pt>
                <c:pt idx="395260">
                  <c:v>10.24</c:v>
                </c:pt>
                <c:pt idx="395261">
                  <c:v>30.68</c:v>
                </c:pt>
                <c:pt idx="395262">
                  <c:v>37.119999999999997</c:v>
                </c:pt>
                <c:pt idx="395263">
                  <c:v>44.22</c:v>
                </c:pt>
                <c:pt idx="395264">
                  <c:v>23.35</c:v>
                </c:pt>
                <c:pt idx="395265">
                  <c:v>57.4</c:v>
                </c:pt>
                <c:pt idx="395266">
                  <c:v>41.31</c:v>
                </c:pt>
                <c:pt idx="395267">
                  <c:v>65.75</c:v>
                </c:pt>
                <c:pt idx="395268">
                  <c:v>11.87</c:v>
                </c:pt>
                <c:pt idx="395269">
                  <c:v>431.2</c:v>
                </c:pt>
                <c:pt idx="395270">
                  <c:v>369.6</c:v>
                </c:pt>
                <c:pt idx="395271">
                  <c:v>352</c:v>
                </c:pt>
                <c:pt idx="395272">
                  <c:v>492.8</c:v>
                </c:pt>
                <c:pt idx="395273">
                  <c:v>510.4</c:v>
                </c:pt>
                <c:pt idx="395274">
                  <c:v>264</c:v>
                </c:pt>
                <c:pt idx="395275">
                  <c:v>334.4</c:v>
                </c:pt>
                <c:pt idx="395276">
                  <c:v>228.8</c:v>
                </c:pt>
                <c:pt idx="395277">
                  <c:v>475.2</c:v>
                </c:pt>
                <c:pt idx="395278">
                  <c:v>457.6</c:v>
                </c:pt>
                <c:pt idx="395279">
                  <c:v>334.4</c:v>
                </c:pt>
                <c:pt idx="395280">
                  <c:v>202.4</c:v>
                </c:pt>
                <c:pt idx="395281">
                  <c:v>404.8</c:v>
                </c:pt>
                <c:pt idx="395282">
                  <c:v>545.6</c:v>
                </c:pt>
                <c:pt idx="395283">
                  <c:v>325.60000000000002</c:v>
                </c:pt>
                <c:pt idx="395284">
                  <c:v>316.8</c:v>
                </c:pt>
                <c:pt idx="395285">
                  <c:v>378.4</c:v>
                </c:pt>
                <c:pt idx="395286">
                  <c:v>475.2</c:v>
                </c:pt>
                <c:pt idx="395287">
                  <c:v>343.2</c:v>
                </c:pt>
                <c:pt idx="395288">
                  <c:v>308</c:v>
                </c:pt>
                <c:pt idx="395289">
                  <c:v>290.39999999999998</c:v>
                </c:pt>
                <c:pt idx="395290">
                  <c:v>422.4</c:v>
                </c:pt>
                <c:pt idx="395291">
                  <c:v>325.60000000000002</c:v>
                </c:pt>
                <c:pt idx="395292">
                  <c:v>325.60000000000002</c:v>
                </c:pt>
                <c:pt idx="395293">
                  <c:v>360.8</c:v>
                </c:pt>
                <c:pt idx="395294">
                  <c:v>360.8</c:v>
                </c:pt>
                <c:pt idx="395295">
                  <c:v>448.8</c:v>
                </c:pt>
                <c:pt idx="395296">
                  <c:v>290.39999999999998</c:v>
                </c:pt>
                <c:pt idx="395297">
                  <c:v>334.4</c:v>
                </c:pt>
                <c:pt idx="395298">
                  <c:v>343.2</c:v>
                </c:pt>
                <c:pt idx="395299">
                  <c:v>413.6</c:v>
                </c:pt>
                <c:pt idx="395300">
                  <c:v>360.8</c:v>
                </c:pt>
                <c:pt idx="395301">
                  <c:v>325.60000000000002</c:v>
                </c:pt>
                <c:pt idx="395302">
                  <c:v>246.4</c:v>
                </c:pt>
                <c:pt idx="395303">
                  <c:v>264</c:v>
                </c:pt>
                <c:pt idx="395304">
                  <c:v>484</c:v>
                </c:pt>
                <c:pt idx="395305">
                  <c:v>378.4</c:v>
                </c:pt>
                <c:pt idx="395306">
                  <c:v>299.2</c:v>
                </c:pt>
                <c:pt idx="395307">
                  <c:v>299.2</c:v>
                </c:pt>
                <c:pt idx="395308">
                  <c:v>369.6</c:v>
                </c:pt>
                <c:pt idx="395309">
                  <c:v>255.2</c:v>
                </c:pt>
                <c:pt idx="395310">
                  <c:v>220</c:v>
                </c:pt>
                <c:pt idx="395311">
                  <c:v>290.39999999999998</c:v>
                </c:pt>
                <c:pt idx="395312">
                  <c:v>369.6</c:v>
                </c:pt>
                <c:pt idx="395313">
                  <c:v>466.4</c:v>
                </c:pt>
                <c:pt idx="395314">
                  <c:v>624.79999999999995</c:v>
                </c:pt>
                <c:pt idx="395315">
                  <c:v>466.4</c:v>
                </c:pt>
                <c:pt idx="395316">
                  <c:v>228.8</c:v>
                </c:pt>
                <c:pt idx="395317">
                  <c:v>387.2</c:v>
                </c:pt>
                <c:pt idx="395318">
                  <c:v>431.2</c:v>
                </c:pt>
                <c:pt idx="395319">
                  <c:v>360.8</c:v>
                </c:pt>
                <c:pt idx="395320">
                  <c:v>299.2</c:v>
                </c:pt>
                <c:pt idx="395321">
                  <c:v>387.2</c:v>
                </c:pt>
                <c:pt idx="395322">
                  <c:v>334.4</c:v>
                </c:pt>
                <c:pt idx="395323">
                  <c:v>281.60000000000002</c:v>
                </c:pt>
                <c:pt idx="395324">
                  <c:v>264</c:v>
                </c:pt>
                <c:pt idx="395325">
                  <c:v>396</c:v>
                </c:pt>
                <c:pt idx="395326">
                  <c:v>360.8</c:v>
                </c:pt>
                <c:pt idx="395327">
                  <c:v>352</c:v>
                </c:pt>
                <c:pt idx="395328">
                  <c:v>316.8</c:v>
                </c:pt>
                <c:pt idx="395329">
                  <c:v>316.8</c:v>
                </c:pt>
                <c:pt idx="395330">
                  <c:v>413.6</c:v>
                </c:pt>
                <c:pt idx="395331">
                  <c:v>272.8</c:v>
                </c:pt>
                <c:pt idx="395332">
                  <c:v>343.2</c:v>
                </c:pt>
                <c:pt idx="395333">
                  <c:v>387.2</c:v>
                </c:pt>
                <c:pt idx="395334">
                  <c:v>475.2</c:v>
                </c:pt>
                <c:pt idx="395335">
                  <c:v>290.39999999999998</c:v>
                </c:pt>
                <c:pt idx="395336">
                  <c:v>228.8</c:v>
                </c:pt>
                <c:pt idx="395337">
                  <c:v>264</c:v>
                </c:pt>
                <c:pt idx="395338">
                  <c:v>308</c:v>
                </c:pt>
                <c:pt idx="395339">
                  <c:v>264</c:v>
                </c:pt>
                <c:pt idx="395340">
                  <c:v>378.4</c:v>
                </c:pt>
                <c:pt idx="395341">
                  <c:v>299.2</c:v>
                </c:pt>
                <c:pt idx="395342">
                  <c:v>255.2</c:v>
                </c:pt>
                <c:pt idx="395343">
                  <c:v>343.2</c:v>
                </c:pt>
                <c:pt idx="395344">
                  <c:v>440</c:v>
                </c:pt>
                <c:pt idx="395345">
                  <c:v>440</c:v>
                </c:pt>
                <c:pt idx="395346">
                  <c:v>299.2</c:v>
                </c:pt>
                <c:pt idx="395347">
                  <c:v>378.4</c:v>
                </c:pt>
                <c:pt idx="395348">
                  <c:v>334.4</c:v>
                </c:pt>
                <c:pt idx="395349">
                  <c:v>255.2</c:v>
                </c:pt>
                <c:pt idx="395350">
                  <c:v>158.4</c:v>
                </c:pt>
                <c:pt idx="395351">
                  <c:v>281.60000000000002</c:v>
                </c:pt>
                <c:pt idx="395352">
                  <c:v>308</c:v>
                </c:pt>
                <c:pt idx="395353">
                  <c:v>308</c:v>
                </c:pt>
                <c:pt idx="395354">
                  <c:v>325.60000000000002</c:v>
                </c:pt>
                <c:pt idx="395355">
                  <c:v>237.6</c:v>
                </c:pt>
                <c:pt idx="395356">
                  <c:v>413.6</c:v>
                </c:pt>
                <c:pt idx="395357">
                  <c:v>272.8</c:v>
                </c:pt>
                <c:pt idx="395358">
                  <c:v>264</c:v>
                </c:pt>
                <c:pt idx="395359">
                  <c:v>316.8</c:v>
                </c:pt>
                <c:pt idx="395360">
                  <c:v>369.6</c:v>
                </c:pt>
                <c:pt idx="395361">
                  <c:v>431.2</c:v>
                </c:pt>
                <c:pt idx="395362">
                  <c:v>264</c:v>
                </c:pt>
                <c:pt idx="395363">
                  <c:v>448.8</c:v>
                </c:pt>
                <c:pt idx="395364">
                  <c:v>360.8</c:v>
                </c:pt>
                <c:pt idx="395365">
                  <c:v>519.20000000000005</c:v>
                </c:pt>
                <c:pt idx="395366">
                  <c:v>721.6</c:v>
                </c:pt>
                <c:pt idx="395367">
                  <c:v>589.6</c:v>
                </c:pt>
                <c:pt idx="395368">
                  <c:v>369.6</c:v>
                </c:pt>
                <c:pt idx="395369">
                  <c:v>352</c:v>
                </c:pt>
                <c:pt idx="395370">
                  <c:v>299.2</c:v>
                </c:pt>
                <c:pt idx="395371">
                  <c:v>299.2</c:v>
                </c:pt>
                <c:pt idx="395372">
                  <c:v>268.2</c:v>
                </c:pt>
                <c:pt idx="395373">
                  <c:v>360</c:v>
                </c:pt>
                <c:pt idx="395374">
                  <c:v>342</c:v>
                </c:pt>
                <c:pt idx="395375">
                  <c:v>369</c:v>
                </c:pt>
                <c:pt idx="395376">
                  <c:v>234</c:v>
                </c:pt>
                <c:pt idx="395377">
                  <c:v>297</c:v>
                </c:pt>
                <c:pt idx="395378">
                  <c:v>351</c:v>
                </c:pt>
                <c:pt idx="395379">
                  <c:v>369</c:v>
                </c:pt>
                <c:pt idx="395380">
                  <c:v>315</c:v>
                </c:pt>
                <c:pt idx="395381">
                  <c:v>288</c:v>
                </c:pt>
                <c:pt idx="395382">
                  <c:v>432</c:v>
                </c:pt>
                <c:pt idx="395383">
                  <c:v>279</c:v>
                </c:pt>
                <c:pt idx="395384">
                  <c:v>297</c:v>
                </c:pt>
                <c:pt idx="395385">
                  <c:v>225</c:v>
                </c:pt>
                <c:pt idx="395386">
                  <c:v>504</c:v>
                </c:pt>
                <c:pt idx="395387">
                  <c:v>333</c:v>
                </c:pt>
                <c:pt idx="395388">
                  <c:v>288</c:v>
                </c:pt>
                <c:pt idx="395389">
                  <c:v>171</c:v>
                </c:pt>
                <c:pt idx="395390">
                  <c:v>279</c:v>
                </c:pt>
                <c:pt idx="395391">
                  <c:v>306</c:v>
                </c:pt>
                <c:pt idx="395392">
                  <c:v>225</c:v>
                </c:pt>
                <c:pt idx="395393">
                  <c:v>315</c:v>
                </c:pt>
                <c:pt idx="395394">
                  <c:v>243</c:v>
                </c:pt>
                <c:pt idx="395395">
                  <c:v>306</c:v>
                </c:pt>
                <c:pt idx="395396">
                  <c:v>207</c:v>
                </c:pt>
                <c:pt idx="395397">
                  <c:v>261</c:v>
                </c:pt>
                <c:pt idx="395398">
                  <c:v>162</c:v>
                </c:pt>
                <c:pt idx="395399">
                  <c:v>324</c:v>
                </c:pt>
                <c:pt idx="395400">
                  <c:v>378</c:v>
                </c:pt>
                <c:pt idx="395401">
                  <c:v>198</c:v>
                </c:pt>
                <c:pt idx="395402">
                  <c:v>171</c:v>
                </c:pt>
                <c:pt idx="395403">
                  <c:v>270</c:v>
                </c:pt>
                <c:pt idx="395404">
                  <c:v>279</c:v>
                </c:pt>
                <c:pt idx="395405">
                  <c:v>297</c:v>
                </c:pt>
                <c:pt idx="395406">
                  <c:v>306</c:v>
                </c:pt>
                <c:pt idx="395407">
                  <c:v>270</c:v>
                </c:pt>
                <c:pt idx="395408">
                  <c:v>234</c:v>
                </c:pt>
                <c:pt idx="395409">
                  <c:v>270</c:v>
                </c:pt>
                <c:pt idx="395410">
                  <c:v>243</c:v>
                </c:pt>
                <c:pt idx="395411">
                  <c:v>216</c:v>
                </c:pt>
                <c:pt idx="395412">
                  <c:v>1170.73</c:v>
                </c:pt>
                <c:pt idx="395413">
                  <c:v>2330</c:v>
                </c:pt>
                <c:pt idx="395414">
                  <c:v>2239.2800000000002</c:v>
                </c:pt>
                <c:pt idx="395415">
                  <c:v>957.01</c:v>
                </c:pt>
                <c:pt idx="395416">
                  <c:v>1094.5999999999999</c:v>
                </c:pt>
                <c:pt idx="395417">
                  <c:v>958.92</c:v>
                </c:pt>
                <c:pt idx="395418">
                  <c:v>1091.6300000000001</c:v>
                </c:pt>
                <c:pt idx="395419">
                  <c:v>1128.3</c:v>
                </c:pt>
                <c:pt idx="395420">
                  <c:v>1297.18</c:v>
                </c:pt>
                <c:pt idx="395421">
                  <c:v>1163.94</c:v>
                </c:pt>
                <c:pt idx="395422">
                  <c:v>863.75</c:v>
                </c:pt>
                <c:pt idx="395423">
                  <c:v>1087.6600000000001</c:v>
                </c:pt>
                <c:pt idx="395424">
                  <c:v>1128.04</c:v>
                </c:pt>
                <c:pt idx="395425">
                  <c:v>2645.76</c:v>
                </c:pt>
                <c:pt idx="395426">
                  <c:v>3180.21</c:v>
                </c:pt>
                <c:pt idx="395427">
                  <c:v>1137.31</c:v>
                </c:pt>
                <c:pt idx="395428">
                  <c:v>1316.23</c:v>
                </c:pt>
                <c:pt idx="395429">
                  <c:v>806.73</c:v>
                </c:pt>
                <c:pt idx="395430">
                  <c:v>1293.8</c:v>
                </c:pt>
                <c:pt idx="395431">
                  <c:v>2184.41</c:v>
                </c:pt>
                <c:pt idx="395432">
                  <c:v>2015.31</c:v>
                </c:pt>
                <c:pt idx="395433">
                  <c:v>1099.0999999999999</c:v>
                </c:pt>
                <c:pt idx="395434">
                  <c:v>1228.53</c:v>
                </c:pt>
                <c:pt idx="395435">
                  <c:v>979.97</c:v>
                </c:pt>
                <c:pt idx="395436">
                  <c:v>923.06</c:v>
                </c:pt>
                <c:pt idx="395437">
                  <c:v>958.7</c:v>
                </c:pt>
                <c:pt idx="395438">
                  <c:v>859.58</c:v>
                </c:pt>
                <c:pt idx="395439">
                  <c:v>976.32</c:v>
                </c:pt>
                <c:pt idx="395440">
                  <c:v>1003.15</c:v>
                </c:pt>
                <c:pt idx="395441">
                  <c:v>993.17</c:v>
                </c:pt>
                <c:pt idx="395442">
                  <c:v>1160.58</c:v>
                </c:pt>
                <c:pt idx="395443">
                  <c:v>845.7</c:v>
                </c:pt>
                <c:pt idx="395444">
                  <c:v>1122.3800000000001</c:v>
                </c:pt>
                <c:pt idx="395445">
                  <c:v>913.17</c:v>
                </c:pt>
                <c:pt idx="395446">
                  <c:v>957.62</c:v>
                </c:pt>
                <c:pt idx="395447">
                  <c:v>999.33</c:v>
                </c:pt>
                <c:pt idx="395448">
                  <c:v>1067.99</c:v>
                </c:pt>
                <c:pt idx="395449">
                  <c:v>1180.5899999999999</c:v>
                </c:pt>
                <c:pt idx="395450">
                  <c:v>1235.5999999999999</c:v>
                </c:pt>
                <c:pt idx="395451">
                  <c:v>1071.28</c:v>
                </c:pt>
                <c:pt idx="395452">
                  <c:v>1063.96</c:v>
                </c:pt>
                <c:pt idx="395453">
                  <c:v>1006.21</c:v>
                </c:pt>
                <c:pt idx="395454">
                  <c:v>814.05</c:v>
                </c:pt>
                <c:pt idx="395455">
                  <c:v>896.85</c:v>
                </c:pt>
                <c:pt idx="395456">
                  <c:v>1445.19</c:v>
                </c:pt>
                <c:pt idx="395457">
                  <c:v>2007.08</c:v>
                </c:pt>
                <c:pt idx="395458">
                  <c:v>2321.96</c:v>
                </c:pt>
                <c:pt idx="395459">
                  <c:v>850.24</c:v>
                </c:pt>
                <c:pt idx="395460">
                  <c:v>765.26</c:v>
                </c:pt>
                <c:pt idx="395461">
                  <c:v>821.7</c:v>
                </c:pt>
                <c:pt idx="395462">
                  <c:v>947.44</c:v>
                </c:pt>
                <c:pt idx="395463">
                  <c:v>1005.69</c:v>
                </c:pt>
                <c:pt idx="395464">
                  <c:v>1221.28</c:v>
                </c:pt>
                <c:pt idx="395465">
                  <c:v>1844.28</c:v>
                </c:pt>
                <c:pt idx="395466">
                  <c:v>2864.44</c:v>
                </c:pt>
                <c:pt idx="395467">
                  <c:v>975.84</c:v>
                </c:pt>
                <c:pt idx="395468">
                  <c:v>875.7</c:v>
                </c:pt>
                <c:pt idx="395469">
                  <c:v>1130.52</c:v>
                </c:pt>
                <c:pt idx="395470">
                  <c:v>1091.49</c:v>
                </c:pt>
                <c:pt idx="395471">
                  <c:v>921.7</c:v>
                </c:pt>
                <c:pt idx="395472">
                  <c:v>780.88</c:v>
                </c:pt>
                <c:pt idx="395473">
                  <c:v>845.96</c:v>
                </c:pt>
                <c:pt idx="395474">
                  <c:v>1079.08</c:v>
                </c:pt>
                <c:pt idx="395475">
                  <c:v>1090.3800000000001</c:v>
                </c:pt>
                <c:pt idx="395476">
                  <c:v>1364.92</c:v>
                </c:pt>
                <c:pt idx="395477">
                  <c:v>2469.0700000000002</c:v>
                </c:pt>
                <c:pt idx="395478">
                  <c:v>2708.7</c:v>
                </c:pt>
                <c:pt idx="395479">
                  <c:v>1265.6600000000001</c:v>
                </c:pt>
                <c:pt idx="395480">
                  <c:v>1338.08</c:v>
                </c:pt>
                <c:pt idx="395481">
                  <c:v>1019</c:v>
                </c:pt>
                <c:pt idx="395482">
                  <c:v>1153.96</c:v>
                </c:pt>
                <c:pt idx="395483">
                  <c:v>1703.34</c:v>
                </c:pt>
                <c:pt idx="395484">
                  <c:v>1711.66</c:v>
                </c:pt>
                <c:pt idx="395485">
                  <c:v>701.34</c:v>
                </c:pt>
                <c:pt idx="395486">
                  <c:v>629.51</c:v>
                </c:pt>
                <c:pt idx="395487">
                  <c:v>1038.44</c:v>
                </c:pt>
                <c:pt idx="395488">
                  <c:v>794.75</c:v>
                </c:pt>
                <c:pt idx="395489">
                  <c:v>813.24</c:v>
                </c:pt>
                <c:pt idx="395490">
                  <c:v>828.01</c:v>
                </c:pt>
                <c:pt idx="395491">
                  <c:v>857.98</c:v>
                </c:pt>
                <c:pt idx="395492">
                  <c:v>742.22</c:v>
                </c:pt>
                <c:pt idx="395493">
                  <c:v>920.58</c:v>
                </c:pt>
                <c:pt idx="395494">
                  <c:v>1284.5999999999999</c:v>
                </c:pt>
                <c:pt idx="395495">
                  <c:v>977.99</c:v>
                </c:pt>
                <c:pt idx="395496">
                  <c:v>1075.3</c:v>
                </c:pt>
                <c:pt idx="395497">
                  <c:v>1113.3599999999999</c:v>
                </c:pt>
                <c:pt idx="395498">
                  <c:v>828.73</c:v>
                </c:pt>
                <c:pt idx="395499">
                  <c:v>839.94</c:v>
                </c:pt>
                <c:pt idx="395500">
                  <c:v>934.28</c:v>
                </c:pt>
                <c:pt idx="395501">
                  <c:v>1081.3</c:v>
                </c:pt>
                <c:pt idx="395502">
                  <c:v>907.73</c:v>
                </c:pt>
                <c:pt idx="395503">
                  <c:v>841.62</c:v>
                </c:pt>
                <c:pt idx="395504">
                  <c:v>814.62</c:v>
                </c:pt>
                <c:pt idx="395505">
                  <c:v>866.13</c:v>
                </c:pt>
                <c:pt idx="395506">
                  <c:v>959.56</c:v>
                </c:pt>
                <c:pt idx="395507">
                  <c:v>986.9</c:v>
                </c:pt>
                <c:pt idx="395508">
                  <c:v>1647.46</c:v>
                </c:pt>
                <c:pt idx="395509">
                  <c:v>1801.5</c:v>
                </c:pt>
                <c:pt idx="395510">
                  <c:v>2064.6</c:v>
                </c:pt>
                <c:pt idx="395511">
                  <c:v>1192.1300000000001</c:v>
                </c:pt>
                <c:pt idx="395512">
                  <c:v>1240.3800000000001</c:v>
                </c:pt>
                <c:pt idx="395513">
                  <c:v>842.37</c:v>
                </c:pt>
                <c:pt idx="395514">
                  <c:v>912.4</c:v>
                </c:pt>
                <c:pt idx="395515">
                  <c:v>1098.22</c:v>
                </c:pt>
                <c:pt idx="395516">
                  <c:v>1311.47</c:v>
                </c:pt>
                <c:pt idx="395517">
                  <c:v>1802.54</c:v>
                </c:pt>
                <c:pt idx="395518">
                  <c:v>4144.5</c:v>
                </c:pt>
                <c:pt idx="395519">
                  <c:v>1036.76</c:v>
                </c:pt>
                <c:pt idx="395520">
                  <c:v>925.47</c:v>
                </c:pt>
                <c:pt idx="395521">
                  <c:v>1090.76</c:v>
                </c:pt>
                <c:pt idx="395522">
                  <c:v>1270.8800000000001</c:v>
                </c:pt>
                <c:pt idx="395523">
                  <c:v>1069.92</c:v>
                </c:pt>
                <c:pt idx="395524">
                  <c:v>986</c:v>
                </c:pt>
                <c:pt idx="395525">
                  <c:v>1261.9100000000001</c:v>
                </c:pt>
                <c:pt idx="395526">
                  <c:v>1092.43</c:v>
                </c:pt>
                <c:pt idx="395527">
                  <c:v>1003.72</c:v>
                </c:pt>
                <c:pt idx="395528">
                  <c:v>1020.85</c:v>
                </c:pt>
                <c:pt idx="395529">
                  <c:v>1282.44</c:v>
                </c:pt>
                <c:pt idx="395530">
                  <c:v>2698.6</c:v>
                </c:pt>
                <c:pt idx="395531">
                  <c:v>2911.13</c:v>
                </c:pt>
                <c:pt idx="395532">
                  <c:v>1578.94</c:v>
                </c:pt>
                <c:pt idx="395533">
                  <c:v>983.24</c:v>
                </c:pt>
                <c:pt idx="395534">
                  <c:v>1269.92</c:v>
                </c:pt>
                <c:pt idx="395535">
                  <c:v>1741.4</c:v>
                </c:pt>
                <c:pt idx="395536">
                  <c:v>2385.77</c:v>
                </c:pt>
                <c:pt idx="395537">
                  <c:v>996.8</c:v>
                </c:pt>
                <c:pt idx="395538">
                  <c:v>823.74</c:v>
                </c:pt>
                <c:pt idx="395539">
                  <c:v>995.68</c:v>
                </c:pt>
                <c:pt idx="395540">
                  <c:v>934.51</c:v>
                </c:pt>
                <c:pt idx="395541">
                  <c:v>832.58</c:v>
                </c:pt>
                <c:pt idx="395542">
                  <c:v>953.97</c:v>
                </c:pt>
                <c:pt idx="395543">
                  <c:v>802.97</c:v>
                </c:pt>
                <c:pt idx="395544">
                  <c:v>1175.54</c:v>
                </c:pt>
                <c:pt idx="395545">
                  <c:v>973.67</c:v>
                </c:pt>
                <c:pt idx="395546">
                  <c:v>950.03</c:v>
                </c:pt>
                <c:pt idx="395547">
                  <c:v>1209.48</c:v>
                </c:pt>
                <c:pt idx="395548">
                  <c:v>1123.74</c:v>
                </c:pt>
                <c:pt idx="395549">
                  <c:v>1005.28</c:v>
                </c:pt>
                <c:pt idx="395550">
                  <c:v>912.87</c:v>
                </c:pt>
                <c:pt idx="395551">
                  <c:v>1141.6300000000001</c:v>
                </c:pt>
                <c:pt idx="395552">
                  <c:v>1191.1300000000001</c:v>
                </c:pt>
                <c:pt idx="395553">
                  <c:v>1126.98</c:v>
                </c:pt>
                <c:pt idx="395554">
                  <c:v>1074.23</c:v>
                </c:pt>
                <c:pt idx="395555">
                  <c:v>2</c:v>
                </c:pt>
                <c:pt idx="395556">
                  <c:v>12</c:v>
                </c:pt>
                <c:pt idx="395557">
                  <c:v>-133.56</c:v>
                </c:pt>
                <c:pt idx="395558">
                  <c:v>-138</c:v>
                </c:pt>
                <c:pt idx="395559">
                  <c:v>3</c:v>
                </c:pt>
                <c:pt idx="395560">
                  <c:v>6</c:v>
                </c:pt>
                <c:pt idx="395561">
                  <c:v>-20</c:v>
                </c:pt>
                <c:pt idx="395562">
                  <c:v>-199</c:v>
                </c:pt>
                <c:pt idx="395563">
                  <c:v>-29.88</c:v>
                </c:pt>
                <c:pt idx="395564">
                  <c:v>-9.9600000000000009</c:v>
                </c:pt>
                <c:pt idx="395565">
                  <c:v>-7.96</c:v>
                </c:pt>
                <c:pt idx="395566">
                  <c:v>-239</c:v>
                </c:pt>
                <c:pt idx="395567">
                  <c:v>5.91</c:v>
                </c:pt>
                <c:pt idx="395568">
                  <c:v>3.94</c:v>
                </c:pt>
                <c:pt idx="395569">
                  <c:v>1.97</c:v>
                </c:pt>
                <c:pt idx="395570">
                  <c:v>3.94</c:v>
                </c:pt>
                <c:pt idx="395571">
                  <c:v>1.97</c:v>
                </c:pt>
                <c:pt idx="395572">
                  <c:v>-15.54</c:v>
                </c:pt>
                <c:pt idx="395573">
                  <c:v>1.97</c:v>
                </c:pt>
                <c:pt idx="395574">
                  <c:v>-13.47</c:v>
                </c:pt>
                <c:pt idx="395575">
                  <c:v>1.97</c:v>
                </c:pt>
                <c:pt idx="395576">
                  <c:v>1.97</c:v>
                </c:pt>
                <c:pt idx="395577">
                  <c:v>-79.97</c:v>
                </c:pt>
                <c:pt idx="395578">
                  <c:v>5</c:v>
                </c:pt>
                <c:pt idx="395579">
                  <c:v>278</c:v>
                </c:pt>
                <c:pt idx="395580">
                  <c:v>-169.98</c:v>
                </c:pt>
                <c:pt idx="395581">
                  <c:v>20</c:v>
                </c:pt>
                <c:pt idx="395582">
                  <c:v>-19.989999999999998</c:v>
                </c:pt>
                <c:pt idx="395583">
                  <c:v>30</c:v>
                </c:pt>
                <c:pt idx="395584">
                  <c:v>-149.88</c:v>
                </c:pt>
                <c:pt idx="395585">
                  <c:v>-299</c:v>
                </c:pt>
                <c:pt idx="395586">
                  <c:v>-10</c:v>
                </c:pt>
                <c:pt idx="395587">
                  <c:v>-79.98</c:v>
                </c:pt>
                <c:pt idx="395588">
                  <c:v>-379</c:v>
                </c:pt>
                <c:pt idx="395589">
                  <c:v>-37.979999999999997</c:v>
                </c:pt>
                <c:pt idx="395590">
                  <c:v>-24.98</c:v>
                </c:pt>
                <c:pt idx="395591">
                  <c:v>43.19</c:v>
                </c:pt>
                <c:pt idx="395592">
                  <c:v>62.51</c:v>
                </c:pt>
                <c:pt idx="395593">
                  <c:v>55.24</c:v>
                </c:pt>
                <c:pt idx="395594">
                  <c:v>12.93</c:v>
                </c:pt>
                <c:pt idx="395595">
                  <c:v>28.11</c:v>
                </c:pt>
                <c:pt idx="395596">
                  <c:v>2.76</c:v>
                </c:pt>
                <c:pt idx="395597">
                  <c:v>12.03</c:v>
                </c:pt>
                <c:pt idx="395598">
                  <c:v>1</c:v>
                </c:pt>
                <c:pt idx="395599">
                  <c:v>3.27</c:v>
                </c:pt>
                <c:pt idx="395600">
                  <c:v>3.27</c:v>
                </c:pt>
                <c:pt idx="395601">
                  <c:v>31.34</c:v>
                </c:pt>
                <c:pt idx="395602">
                  <c:v>31.23</c:v>
                </c:pt>
                <c:pt idx="395603">
                  <c:v>17.97</c:v>
                </c:pt>
                <c:pt idx="395604">
                  <c:v>35.94</c:v>
                </c:pt>
                <c:pt idx="395605">
                  <c:v>7.5</c:v>
                </c:pt>
                <c:pt idx="395606">
                  <c:v>-3.58</c:v>
                </c:pt>
                <c:pt idx="395607">
                  <c:v>11.25</c:v>
                </c:pt>
                <c:pt idx="395608">
                  <c:v>-0.02</c:v>
                </c:pt>
                <c:pt idx="395609">
                  <c:v>151.5</c:v>
                </c:pt>
                <c:pt idx="395610">
                  <c:v>291</c:v>
                </c:pt>
                <c:pt idx="395611">
                  <c:v>440</c:v>
                </c:pt>
                <c:pt idx="395612">
                  <c:v>374.18</c:v>
                </c:pt>
                <c:pt idx="395613">
                  <c:v>348.3</c:v>
                </c:pt>
                <c:pt idx="395614">
                  <c:v>147.62</c:v>
                </c:pt>
                <c:pt idx="395615">
                  <c:v>287.29000000000002</c:v>
                </c:pt>
                <c:pt idx="395616">
                  <c:v>337.51</c:v>
                </c:pt>
                <c:pt idx="395617">
                  <c:v>279.64</c:v>
                </c:pt>
                <c:pt idx="395618">
                  <c:v>18</c:v>
                </c:pt>
                <c:pt idx="395619">
                  <c:v>74.67</c:v>
                </c:pt>
                <c:pt idx="395620">
                  <c:v>-6.64</c:v>
                </c:pt>
                <c:pt idx="395621">
                  <c:v>28.02</c:v>
                </c:pt>
                <c:pt idx="395622">
                  <c:v>9.34</c:v>
                </c:pt>
                <c:pt idx="395623">
                  <c:v>132.86000000000001</c:v>
                </c:pt>
                <c:pt idx="395624">
                  <c:v>197.76</c:v>
                </c:pt>
                <c:pt idx="395625">
                  <c:v>287.86</c:v>
                </c:pt>
                <c:pt idx="395626">
                  <c:v>235.77</c:v>
                </c:pt>
                <c:pt idx="395627">
                  <c:v>296.56</c:v>
                </c:pt>
                <c:pt idx="395628">
                  <c:v>508.95</c:v>
                </c:pt>
                <c:pt idx="395629">
                  <c:v>296.93</c:v>
                </c:pt>
                <c:pt idx="395630">
                  <c:v>427.87</c:v>
                </c:pt>
                <c:pt idx="395631">
                  <c:v>432.65</c:v>
                </c:pt>
                <c:pt idx="395632">
                  <c:v>449.06</c:v>
                </c:pt>
                <c:pt idx="395633">
                  <c:v>409.07</c:v>
                </c:pt>
                <c:pt idx="395634">
                  <c:v>396.42</c:v>
                </c:pt>
                <c:pt idx="395635">
                  <c:v>396.68</c:v>
                </c:pt>
                <c:pt idx="395636">
                  <c:v>258.43</c:v>
                </c:pt>
                <c:pt idx="395637">
                  <c:v>261.58</c:v>
                </c:pt>
                <c:pt idx="395638">
                  <c:v>411.44</c:v>
                </c:pt>
                <c:pt idx="395639">
                  <c:v>317.7</c:v>
                </c:pt>
                <c:pt idx="395640">
                  <c:v>336.22</c:v>
                </c:pt>
                <c:pt idx="395641">
                  <c:v>468.61</c:v>
                </c:pt>
                <c:pt idx="395642">
                  <c:v>391.16</c:v>
                </c:pt>
                <c:pt idx="395643">
                  <c:v>294.39</c:v>
                </c:pt>
                <c:pt idx="395644">
                  <c:v>356.96</c:v>
                </c:pt>
                <c:pt idx="395645">
                  <c:v>246.04</c:v>
                </c:pt>
                <c:pt idx="395646">
                  <c:v>334.41</c:v>
                </c:pt>
                <c:pt idx="395647">
                  <c:v>422.1</c:v>
                </c:pt>
                <c:pt idx="395648">
                  <c:v>289.08999999999997</c:v>
                </c:pt>
                <c:pt idx="395649">
                  <c:v>232.44</c:v>
                </c:pt>
                <c:pt idx="395650">
                  <c:v>280.29000000000002</c:v>
                </c:pt>
                <c:pt idx="395651">
                  <c:v>333.56</c:v>
                </c:pt>
                <c:pt idx="395652">
                  <c:v>226.18</c:v>
                </c:pt>
                <c:pt idx="395653">
                  <c:v>308.02999999999997</c:v>
                </c:pt>
                <c:pt idx="395654">
                  <c:v>276.48</c:v>
                </c:pt>
                <c:pt idx="395655">
                  <c:v>271.02999999999997</c:v>
                </c:pt>
                <c:pt idx="395656">
                  <c:v>312</c:v>
                </c:pt>
                <c:pt idx="395657">
                  <c:v>266.14</c:v>
                </c:pt>
                <c:pt idx="395658">
                  <c:v>265.66000000000003</c:v>
                </c:pt>
                <c:pt idx="395659">
                  <c:v>334.08</c:v>
                </c:pt>
                <c:pt idx="395660">
                  <c:v>124.63</c:v>
                </c:pt>
                <c:pt idx="395661">
                  <c:v>468.51</c:v>
                </c:pt>
                <c:pt idx="395662">
                  <c:v>558.80999999999995</c:v>
                </c:pt>
                <c:pt idx="395663">
                  <c:v>339.68</c:v>
                </c:pt>
                <c:pt idx="395664">
                  <c:v>299.99</c:v>
                </c:pt>
                <c:pt idx="395665">
                  <c:v>436.99</c:v>
                </c:pt>
                <c:pt idx="395666">
                  <c:v>431.83</c:v>
                </c:pt>
                <c:pt idx="395667">
                  <c:v>405.4</c:v>
                </c:pt>
                <c:pt idx="395668">
                  <c:v>312.11</c:v>
                </c:pt>
                <c:pt idx="395669">
                  <c:v>393.83</c:v>
                </c:pt>
                <c:pt idx="395670">
                  <c:v>259.76</c:v>
                </c:pt>
                <c:pt idx="395671">
                  <c:v>284.89</c:v>
                </c:pt>
                <c:pt idx="395672">
                  <c:v>219.45</c:v>
                </c:pt>
                <c:pt idx="395673">
                  <c:v>299.43</c:v>
                </c:pt>
                <c:pt idx="395674">
                  <c:v>304.74</c:v>
                </c:pt>
                <c:pt idx="395675">
                  <c:v>214.97</c:v>
                </c:pt>
                <c:pt idx="395676">
                  <c:v>203.31</c:v>
                </c:pt>
                <c:pt idx="395677">
                  <c:v>224.45</c:v>
                </c:pt>
                <c:pt idx="395678">
                  <c:v>338.21</c:v>
                </c:pt>
                <c:pt idx="395679">
                  <c:v>279.73</c:v>
                </c:pt>
                <c:pt idx="395680">
                  <c:v>565.85</c:v>
                </c:pt>
                <c:pt idx="395681">
                  <c:v>249.01</c:v>
                </c:pt>
                <c:pt idx="395682">
                  <c:v>273.07</c:v>
                </c:pt>
                <c:pt idx="395683">
                  <c:v>216.6</c:v>
                </c:pt>
                <c:pt idx="395684">
                  <c:v>246.83</c:v>
                </c:pt>
                <c:pt idx="395685">
                  <c:v>161</c:v>
                </c:pt>
                <c:pt idx="395686">
                  <c:v>275.94</c:v>
                </c:pt>
                <c:pt idx="395687">
                  <c:v>249.27</c:v>
                </c:pt>
                <c:pt idx="395688">
                  <c:v>299.24</c:v>
                </c:pt>
                <c:pt idx="395689">
                  <c:v>174.34</c:v>
                </c:pt>
                <c:pt idx="395690">
                  <c:v>377.18</c:v>
                </c:pt>
                <c:pt idx="395691">
                  <c:v>364.84</c:v>
                </c:pt>
                <c:pt idx="395692">
                  <c:v>338.83</c:v>
                </c:pt>
                <c:pt idx="395693">
                  <c:v>396.71</c:v>
                </c:pt>
                <c:pt idx="395694">
                  <c:v>267.89</c:v>
                </c:pt>
                <c:pt idx="395695">
                  <c:v>375.66</c:v>
                </c:pt>
                <c:pt idx="395696">
                  <c:v>355.86</c:v>
                </c:pt>
                <c:pt idx="395697">
                  <c:v>315.43</c:v>
                </c:pt>
                <c:pt idx="395698">
                  <c:v>254.31</c:v>
                </c:pt>
                <c:pt idx="395699">
                  <c:v>371.53</c:v>
                </c:pt>
                <c:pt idx="395700">
                  <c:v>346.86</c:v>
                </c:pt>
                <c:pt idx="395701">
                  <c:v>263.37</c:v>
                </c:pt>
                <c:pt idx="395702">
                  <c:v>283.18</c:v>
                </c:pt>
                <c:pt idx="395703">
                  <c:v>311.55</c:v>
                </c:pt>
                <c:pt idx="395704">
                  <c:v>387.1</c:v>
                </c:pt>
                <c:pt idx="395705">
                  <c:v>349.12</c:v>
                </c:pt>
                <c:pt idx="395706">
                  <c:v>348.91</c:v>
                </c:pt>
                <c:pt idx="395707">
                  <c:v>279.83999999999997</c:v>
                </c:pt>
                <c:pt idx="395708">
                  <c:v>275.39</c:v>
                </c:pt>
                <c:pt idx="395709">
                  <c:v>318.32</c:v>
                </c:pt>
                <c:pt idx="395710">
                  <c:v>294.26</c:v>
                </c:pt>
                <c:pt idx="395711">
                  <c:v>228.13</c:v>
                </c:pt>
                <c:pt idx="395712">
                  <c:v>235.31</c:v>
                </c:pt>
                <c:pt idx="395713">
                  <c:v>631.37</c:v>
                </c:pt>
                <c:pt idx="395714">
                  <c:v>283.93</c:v>
                </c:pt>
                <c:pt idx="395715">
                  <c:v>284.56</c:v>
                </c:pt>
                <c:pt idx="395716">
                  <c:v>271.13</c:v>
                </c:pt>
                <c:pt idx="395717">
                  <c:v>366.94</c:v>
                </c:pt>
                <c:pt idx="395718">
                  <c:v>381.96</c:v>
                </c:pt>
                <c:pt idx="395719">
                  <c:v>328.53</c:v>
                </c:pt>
                <c:pt idx="395720">
                  <c:v>341.22</c:v>
                </c:pt>
                <c:pt idx="395721">
                  <c:v>306.31</c:v>
                </c:pt>
                <c:pt idx="395722">
                  <c:v>423.26</c:v>
                </c:pt>
                <c:pt idx="395723">
                  <c:v>425.34</c:v>
                </c:pt>
                <c:pt idx="395724">
                  <c:v>256.47000000000003</c:v>
                </c:pt>
                <c:pt idx="395725">
                  <c:v>272.31</c:v>
                </c:pt>
                <c:pt idx="395726">
                  <c:v>238.42</c:v>
                </c:pt>
                <c:pt idx="395727">
                  <c:v>325.16000000000003</c:v>
                </c:pt>
                <c:pt idx="395728">
                  <c:v>164.06</c:v>
                </c:pt>
                <c:pt idx="395729">
                  <c:v>12794.42</c:v>
                </c:pt>
                <c:pt idx="395730">
                  <c:v>13919.69</c:v>
                </c:pt>
                <c:pt idx="395731">
                  <c:v>14094.61</c:v>
                </c:pt>
                <c:pt idx="395732">
                  <c:v>14129.14</c:v>
                </c:pt>
                <c:pt idx="395733">
                  <c:v>14598.25</c:v>
                </c:pt>
                <c:pt idx="395734">
                  <c:v>15043.37</c:v>
                </c:pt>
                <c:pt idx="395735">
                  <c:v>15232.69</c:v>
                </c:pt>
                <c:pt idx="395736">
                  <c:v>13236.48</c:v>
                </c:pt>
                <c:pt idx="395737">
                  <c:v>14024.24</c:v>
                </c:pt>
                <c:pt idx="395738">
                  <c:v>15845.97</c:v>
                </c:pt>
                <c:pt idx="395739">
                  <c:v>14408.2</c:v>
                </c:pt>
                <c:pt idx="395740">
                  <c:v>13598.41</c:v>
                </c:pt>
                <c:pt idx="395741">
                  <c:v>12704.73</c:v>
                </c:pt>
                <c:pt idx="395742">
                  <c:v>14981.26</c:v>
                </c:pt>
                <c:pt idx="395743">
                  <c:v>13721.14</c:v>
                </c:pt>
                <c:pt idx="395744">
                  <c:v>14453.74</c:v>
                </c:pt>
                <c:pt idx="395745">
                  <c:v>12489.38</c:v>
                </c:pt>
                <c:pt idx="395746">
                  <c:v>15291.12</c:v>
                </c:pt>
                <c:pt idx="395747">
                  <c:v>14468.26</c:v>
                </c:pt>
                <c:pt idx="395748">
                  <c:v>13971.21</c:v>
                </c:pt>
                <c:pt idx="395749">
                  <c:v>15308.98</c:v>
                </c:pt>
                <c:pt idx="395750">
                  <c:v>13220.56</c:v>
                </c:pt>
                <c:pt idx="395751">
                  <c:v>14482.56</c:v>
                </c:pt>
                <c:pt idx="395752">
                  <c:v>15082.93</c:v>
                </c:pt>
                <c:pt idx="395753">
                  <c:v>13341.62</c:v>
                </c:pt>
                <c:pt idx="395754">
                  <c:v>12454.5</c:v>
                </c:pt>
                <c:pt idx="395755">
                  <c:v>15351.17</c:v>
                </c:pt>
                <c:pt idx="395756">
                  <c:v>14463.82</c:v>
                </c:pt>
                <c:pt idx="395757">
                  <c:v>12426.42</c:v>
                </c:pt>
                <c:pt idx="395758">
                  <c:v>12495.57</c:v>
                </c:pt>
                <c:pt idx="395759">
                  <c:v>12599.68</c:v>
                </c:pt>
                <c:pt idx="395760">
                  <c:v>14201.55</c:v>
                </c:pt>
                <c:pt idx="395761">
                  <c:v>13274.17</c:v>
                </c:pt>
                <c:pt idx="395762">
                  <c:v>12103.51</c:v>
                </c:pt>
                <c:pt idx="395763">
                  <c:v>12215.19</c:v>
                </c:pt>
                <c:pt idx="395764">
                  <c:v>14536.72</c:v>
                </c:pt>
                <c:pt idx="395765">
                  <c:v>13924.31</c:v>
                </c:pt>
                <c:pt idx="395766">
                  <c:v>14389.23</c:v>
                </c:pt>
                <c:pt idx="395767">
                  <c:v>13035.35</c:v>
                </c:pt>
                <c:pt idx="395768">
                  <c:v>13517.65</c:v>
                </c:pt>
                <c:pt idx="395769">
                  <c:v>14169.5</c:v>
                </c:pt>
                <c:pt idx="395770">
                  <c:v>14375.51</c:v>
                </c:pt>
                <c:pt idx="395771">
                  <c:v>12363.07</c:v>
                </c:pt>
                <c:pt idx="395772">
                  <c:v>14570.11</c:v>
                </c:pt>
                <c:pt idx="395773">
                  <c:v>14996.2</c:v>
                </c:pt>
                <c:pt idx="395774">
                  <c:v>12877.6</c:v>
                </c:pt>
                <c:pt idx="395775">
                  <c:v>12691.17</c:v>
                </c:pt>
                <c:pt idx="395776">
                  <c:v>11297.44</c:v>
                </c:pt>
                <c:pt idx="395777">
                  <c:v>14802.18</c:v>
                </c:pt>
                <c:pt idx="395778">
                  <c:v>14841.02</c:v>
                </c:pt>
                <c:pt idx="395779">
                  <c:v>14216.35</c:v>
                </c:pt>
                <c:pt idx="395780">
                  <c:v>13194.95</c:v>
                </c:pt>
                <c:pt idx="395781">
                  <c:v>13560.82</c:v>
                </c:pt>
                <c:pt idx="395782">
                  <c:v>16076.73</c:v>
                </c:pt>
                <c:pt idx="395783">
                  <c:v>13200.3</c:v>
                </c:pt>
                <c:pt idx="395784">
                  <c:v>12511.29</c:v>
                </c:pt>
                <c:pt idx="395785">
                  <c:v>13590.35</c:v>
                </c:pt>
                <c:pt idx="395786">
                  <c:v>14497.85</c:v>
                </c:pt>
                <c:pt idx="395787">
                  <c:v>13683.5</c:v>
                </c:pt>
                <c:pt idx="395788">
                  <c:v>11905.81</c:v>
                </c:pt>
                <c:pt idx="395789">
                  <c:v>11654.18</c:v>
                </c:pt>
                <c:pt idx="395790">
                  <c:v>16099.66</c:v>
                </c:pt>
                <c:pt idx="395791">
                  <c:v>14807.63</c:v>
                </c:pt>
                <c:pt idx="395792">
                  <c:v>13488.94</c:v>
                </c:pt>
                <c:pt idx="395793">
                  <c:v>13136.19</c:v>
                </c:pt>
                <c:pt idx="395794">
                  <c:v>15542.88</c:v>
                </c:pt>
                <c:pt idx="395795">
                  <c:v>16129.32</c:v>
                </c:pt>
                <c:pt idx="395796">
                  <c:v>13959.38</c:v>
                </c:pt>
                <c:pt idx="395797">
                  <c:v>13158.86</c:v>
                </c:pt>
                <c:pt idx="395798">
                  <c:v>13293.29</c:v>
                </c:pt>
                <c:pt idx="395799">
                  <c:v>14235.84</c:v>
                </c:pt>
                <c:pt idx="395800">
                  <c:v>14324.15</c:v>
                </c:pt>
                <c:pt idx="395801">
                  <c:v>13218.7</c:v>
                </c:pt>
                <c:pt idx="395802">
                  <c:v>12464.36</c:v>
                </c:pt>
                <c:pt idx="395803">
                  <c:v>14419.49</c:v>
                </c:pt>
                <c:pt idx="395804">
                  <c:v>14143.38</c:v>
                </c:pt>
                <c:pt idx="395805">
                  <c:v>13207.75</c:v>
                </c:pt>
                <c:pt idx="395806">
                  <c:v>11706.56</c:v>
                </c:pt>
                <c:pt idx="395807">
                  <c:v>13915.58</c:v>
                </c:pt>
                <c:pt idx="395808">
                  <c:v>14766.59</c:v>
                </c:pt>
                <c:pt idx="395809">
                  <c:v>13079.8</c:v>
                </c:pt>
                <c:pt idx="395810">
                  <c:v>13073.45</c:v>
                </c:pt>
                <c:pt idx="395811">
                  <c:v>13826.79</c:v>
                </c:pt>
                <c:pt idx="395812">
                  <c:v>13851.84</c:v>
                </c:pt>
                <c:pt idx="395813">
                  <c:v>14150.55</c:v>
                </c:pt>
                <c:pt idx="395814">
                  <c:v>14390.99</c:v>
                </c:pt>
                <c:pt idx="395815">
                  <c:v>13861.56</c:v>
                </c:pt>
                <c:pt idx="395816">
                  <c:v>14169.79</c:v>
                </c:pt>
                <c:pt idx="395817">
                  <c:v>14082.16</c:v>
                </c:pt>
                <c:pt idx="395818">
                  <c:v>14022.1</c:v>
                </c:pt>
                <c:pt idx="395819">
                  <c:v>12915.66</c:v>
                </c:pt>
                <c:pt idx="395820">
                  <c:v>12917.25</c:v>
                </c:pt>
                <c:pt idx="395821">
                  <c:v>14486.86</c:v>
                </c:pt>
                <c:pt idx="395822">
                  <c:v>14384.07</c:v>
                </c:pt>
                <c:pt idx="395823">
                  <c:v>13962.81</c:v>
                </c:pt>
                <c:pt idx="395824">
                  <c:v>13699.28</c:v>
                </c:pt>
                <c:pt idx="395825">
                  <c:v>13595.85</c:v>
                </c:pt>
                <c:pt idx="395826">
                  <c:v>14445.57</c:v>
                </c:pt>
                <c:pt idx="395827">
                  <c:v>15412.95</c:v>
                </c:pt>
                <c:pt idx="395828">
                  <c:v>10723.29</c:v>
                </c:pt>
                <c:pt idx="395829">
                  <c:v>14218.89</c:v>
                </c:pt>
                <c:pt idx="395830">
                  <c:v>15619.11</c:v>
                </c:pt>
                <c:pt idx="395831">
                  <c:v>14688.61</c:v>
                </c:pt>
                <c:pt idx="395832">
                  <c:v>13057.35</c:v>
                </c:pt>
                <c:pt idx="395833">
                  <c:v>14909.41</c:v>
                </c:pt>
                <c:pt idx="395834">
                  <c:v>15753.27</c:v>
                </c:pt>
                <c:pt idx="395835">
                  <c:v>13511.24</c:v>
                </c:pt>
                <c:pt idx="395836">
                  <c:v>12514.29</c:v>
                </c:pt>
                <c:pt idx="395837">
                  <c:v>13248.62</c:v>
                </c:pt>
                <c:pt idx="395838">
                  <c:v>15259.22</c:v>
                </c:pt>
                <c:pt idx="395839">
                  <c:v>14672.11</c:v>
                </c:pt>
                <c:pt idx="395840">
                  <c:v>12779.59</c:v>
                </c:pt>
                <c:pt idx="395841">
                  <c:v>12998.4</c:v>
                </c:pt>
                <c:pt idx="395842">
                  <c:v>12560.7</c:v>
                </c:pt>
                <c:pt idx="395843">
                  <c:v>15892.5</c:v>
                </c:pt>
                <c:pt idx="395844">
                  <c:v>12525.38</c:v>
                </c:pt>
                <c:pt idx="395845">
                  <c:v>12711.59</c:v>
                </c:pt>
                <c:pt idx="395846">
                  <c:v>13448.72</c:v>
                </c:pt>
                <c:pt idx="395847">
                  <c:v>14827.94</c:v>
                </c:pt>
                <c:pt idx="395848">
                  <c:v>14259.96</c:v>
                </c:pt>
                <c:pt idx="395849">
                  <c:v>13398.56</c:v>
                </c:pt>
                <c:pt idx="395850">
                  <c:v>12954.18</c:v>
                </c:pt>
                <c:pt idx="395851">
                  <c:v>15067.88</c:v>
                </c:pt>
                <c:pt idx="395852">
                  <c:v>12967.61</c:v>
                </c:pt>
                <c:pt idx="395853">
                  <c:v>12944.63</c:v>
                </c:pt>
                <c:pt idx="395854">
                  <c:v>11435.17</c:v>
                </c:pt>
                <c:pt idx="395855">
                  <c:v>14676.06</c:v>
                </c:pt>
                <c:pt idx="395856">
                  <c:v>13580.1</c:v>
                </c:pt>
                <c:pt idx="395857">
                  <c:v>13657.72</c:v>
                </c:pt>
                <c:pt idx="395858">
                  <c:v>11655.69</c:v>
                </c:pt>
                <c:pt idx="395859">
                  <c:v>13966.75</c:v>
                </c:pt>
                <c:pt idx="395860">
                  <c:v>12524.3</c:v>
                </c:pt>
                <c:pt idx="395861">
                  <c:v>12611.52</c:v>
                </c:pt>
                <c:pt idx="395862">
                  <c:v>12285.57</c:v>
                </c:pt>
                <c:pt idx="395863">
                  <c:v>11287.01</c:v>
                </c:pt>
                <c:pt idx="395864">
                  <c:v>13777.62</c:v>
                </c:pt>
                <c:pt idx="395865">
                  <c:v>13670.58</c:v>
                </c:pt>
                <c:pt idx="395866">
                  <c:v>12140.05</c:v>
                </c:pt>
                <c:pt idx="395867">
                  <c:v>12701.51</c:v>
                </c:pt>
                <c:pt idx="395868">
                  <c:v>11638.46</c:v>
                </c:pt>
                <c:pt idx="395869">
                  <c:v>12976.39</c:v>
                </c:pt>
                <c:pt idx="395870">
                  <c:v>11929.84</c:v>
                </c:pt>
                <c:pt idx="395871">
                  <c:v>12248.12</c:v>
                </c:pt>
                <c:pt idx="395872">
                  <c:v>16548.21</c:v>
                </c:pt>
                <c:pt idx="395873">
                  <c:v>17939.79</c:v>
                </c:pt>
                <c:pt idx="395874">
                  <c:v>14960.99</c:v>
                </c:pt>
                <c:pt idx="395875">
                  <c:v>15390.7</c:v>
                </c:pt>
                <c:pt idx="395876">
                  <c:v>16816.37</c:v>
                </c:pt>
                <c:pt idx="395877">
                  <c:v>17290.98</c:v>
                </c:pt>
                <c:pt idx="395878">
                  <c:v>16195.36</c:v>
                </c:pt>
                <c:pt idx="395879">
                  <c:v>15331.06</c:v>
                </c:pt>
                <c:pt idx="395880">
                  <c:v>15206.64</c:v>
                </c:pt>
                <c:pt idx="395881">
                  <c:v>15960.85</c:v>
                </c:pt>
                <c:pt idx="395882">
                  <c:v>17064.8</c:v>
                </c:pt>
                <c:pt idx="395883">
                  <c:v>14707.12</c:v>
                </c:pt>
                <c:pt idx="395884">
                  <c:v>14399.08</c:v>
                </c:pt>
                <c:pt idx="395885">
                  <c:v>17848.560000000001</c:v>
                </c:pt>
                <c:pt idx="395886">
                  <c:v>16606.009999999998</c:v>
                </c:pt>
                <c:pt idx="395887">
                  <c:v>15750.99</c:v>
                </c:pt>
                <c:pt idx="395888">
                  <c:v>14790.52</c:v>
                </c:pt>
                <c:pt idx="395889">
                  <c:v>16930.36</c:v>
                </c:pt>
                <c:pt idx="395890">
                  <c:v>18274.310000000001</c:v>
                </c:pt>
                <c:pt idx="395891">
                  <c:v>15807.64</c:v>
                </c:pt>
                <c:pt idx="395892">
                  <c:v>14483.24</c:v>
                </c:pt>
                <c:pt idx="395893">
                  <c:v>15017.8</c:v>
                </c:pt>
                <c:pt idx="395894">
                  <c:v>17362.099999999999</c:v>
                </c:pt>
                <c:pt idx="395895">
                  <c:v>17289.61</c:v>
                </c:pt>
                <c:pt idx="395896">
                  <c:v>15209.93</c:v>
                </c:pt>
                <c:pt idx="395897">
                  <c:v>15690.05</c:v>
                </c:pt>
                <c:pt idx="395898">
                  <c:v>17742.419999999998</c:v>
                </c:pt>
                <c:pt idx="395899">
                  <c:v>17899.73</c:v>
                </c:pt>
                <c:pt idx="395900">
                  <c:v>16055.51</c:v>
                </c:pt>
                <c:pt idx="395901">
                  <c:v>14532.11</c:v>
                </c:pt>
                <c:pt idx="395902">
                  <c:v>15612.56</c:v>
                </c:pt>
                <c:pt idx="395903">
                  <c:v>17493.55</c:v>
                </c:pt>
                <c:pt idx="395904">
                  <c:v>15867.39</c:v>
                </c:pt>
                <c:pt idx="395905">
                  <c:v>15045.31</c:v>
                </c:pt>
                <c:pt idx="395906">
                  <c:v>15002.2</c:v>
                </c:pt>
                <c:pt idx="395907">
                  <c:v>17307.61</c:v>
                </c:pt>
                <c:pt idx="395908">
                  <c:v>17239.77</c:v>
                </c:pt>
                <c:pt idx="395909">
                  <c:v>15182.82</c:v>
                </c:pt>
                <c:pt idx="395910">
                  <c:v>14635.68</c:v>
                </c:pt>
                <c:pt idx="395911">
                  <c:v>15583.8</c:v>
                </c:pt>
                <c:pt idx="395912">
                  <c:v>17395.830000000002</c:v>
                </c:pt>
                <c:pt idx="395913">
                  <c:v>15671.05</c:v>
                </c:pt>
                <c:pt idx="395914">
                  <c:v>14388.94</c:v>
                </c:pt>
                <c:pt idx="395915">
                  <c:v>13806.56</c:v>
                </c:pt>
                <c:pt idx="395916">
                  <c:v>16622.23</c:v>
                </c:pt>
                <c:pt idx="395917">
                  <c:v>16150.45</c:v>
                </c:pt>
                <c:pt idx="395918">
                  <c:v>16208.21</c:v>
                </c:pt>
                <c:pt idx="395919">
                  <c:v>12171.23</c:v>
                </c:pt>
                <c:pt idx="395920">
                  <c:v>17126.900000000001</c:v>
                </c:pt>
                <c:pt idx="395921">
                  <c:v>17309.150000000001</c:v>
                </c:pt>
                <c:pt idx="395922">
                  <c:v>14937.34</c:v>
                </c:pt>
                <c:pt idx="395923">
                  <c:v>14685.38</c:v>
                </c:pt>
                <c:pt idx="395924">
                  <c:v>16964.75</c:v>
                </c:pt>
                <c:pt idx="395925">
                  <c:v>17698.72</c:v>
                </c:pt>
                <c:pt idx="395926">
                  <c:v>15308.99</c:v>
                </c:pt>
                <c:pt idx="395927">
                  <c:v>15157.41</c:v>
                </c:pt>
                <c:pt idx="395928">
                  <c:v>15642.99</c:v>
                </c:pt>
                <c:pt idx="395929">
                  <c:v>16955.22</c:v>
                </c:pt>
                <c:pt idx="395930">
                  <c:v>14655.11</c:v>
                </c:pt>
                <c:pt idx="395931">
                  <c:v>15567.88</c:v>
                </c:pt>
                <c:pt idx="395932">
                  <c:v>15246.2</c:v>
                </c:pt>
                <c:pt idx="395933">
                  <c:v>17911.47</c:v>
                </c:pt>
                <c:pt idx="395934">
                  <c:v>17365.98</c:v>
                </c:pt>
                <c:pt idx="395935">
                  <c:v>15913.91</c:v>
                </c:pt>
                <c:pt idx="395936">
                  <c:v>13807.63</c:v>
                </c:pt>
                <c:pt idx="395937">
                  <c:v>16904.12</c:v>
                </c:pt>
                <c:pt idx="395938">
                  <c:v>17412.849999999999</c:v>
                </c:pt>
                <c:pt idx="395939">
                  <c:v>16035.08</c:v>
                </c:pt>
                <c:pt idx="395940">
                  <c:v>15108.75</c:v>
                </c:pt>
                <c:pt idx="395941">
                  <c:v>14299.76</c:v>
                </c:pt>
                <c:pt idx="395942">
                  <c:v>16462</c:v>
                </c:pt>
                <c:pt idx="395943">
                  <c:v>15691.96</c:v>
                </c:pt>
                <c:pt idx="395944">
                  <c:v>13904.38</c:v>
                </c:pt>
                <c:pt idx="395945">
                  <c:v>14299.16</c:v>
                </c:pt>
                <c:pt idx="395946">
                  <c:v>15979.85</c:v>
                </c:pt>
                <c:pt idx="395947">
                  <c:v>15769.31</c:v>
                </c:pt>
                <c:pt idx="395948">
                  <c:v>13584.84</c:v>
                </c:pt>
                <c:pt idx="395949">
                  <c:v>14116.24</c:v>
                </c:pt>
                <c:pt idx="395950">
                  <c:v>15697.14</c:v>
                </c:pt>
                <c:pt idx="395951">
                  <c:v>15754.09</c:v>
                </c:pt>
                <c:pt idx="395952">
                  <c:v>14988.86</c:v>
                </c:pt>
                <c:pt idx="395953">
                  <c:v>13696.69</c:v>
                </c:pt>
                <c:pt idx="395954">
                  <c:v>14044.38</c:v>
                </c:pt>
                <c:pt idx="395955">
                  <c:v>16961.84</c:v>
                </c:pt>
                <c:pt idx="395956">
                  <c:v>15846.85</c:v>
                </c:pt>
                <c:pt idx="395957">
                  <c:v>14170.34</c:v>
                </c:pt>
                <c:pt idx="395958">
                  <c:v>13993.29</c:v>
                </c:pt>
                <c:pt idx="395959">
                  <c:v>16198.01</c:v>
                </c:pt>
                <c:pt idx="395960">
                  <c:v>15691.03</c:v>
                </c:pt>
                <c:pt idx="395961">
                  <c:v>14046.94</c:v>
                </c:pt>
                <c:pt idx="395962">
                  <c:v>13857.71</c:v>
                </c:pt>
                <c:pt idx="395963">
                  <c:v>16618.55</c:v>
                </c:pt>
                <c:pt idx="395964">
                  <c:v>17750.05</c:v>
                </c:pt>
                <c:pt idx="395965">
                  <c:v>14786.68</c:v>
                </c:pt>
                <c:pt idx="395966">
                  <c:v>13986.66</c:v>
                </c:pt>
                <c:pt idx="395967">
                  <c:v>12495.75</c:v>
                </c:pt>
                <c:pt idx="395968">
                  <c:v>15317.58</c:v>
                </c:pt>
                <c:pt idx="395969">
                  <c:v>15034.03</c:v>
                </c:pt>
                <c:pt idx="395970">
                  <c:v>13768.12</c:v>
                </c:pt>
                <c:pt idx="395971">
                  <c:v>10657.87</c:v>
                </c:pt>
                <c:pt idx="395972">
                  <c:v>16051.94</c:v>
                </c:pt>
                <c:pt idx="395973">
                  <c:v>16468.349999999999</c:v>
                </c:pt>
                <c:pt idx="395974">
                  <c:v>14532.41</c:v>
                </c:pt>
                <c:pt idx="395975">
                  <c:v>14222.96</c:v>
                </c:pt>
                <c:pt idx="395976">
                  <c:v>15916.16</c:v>
                </c:pt>
                <c:pt idx="395977">
                  <c:v>16622.14</c:v>
                </c:pt>
                <c:pt idx="395978">
                  <c:v>15311.9</c:v>
                </c:pt>
                <c:pt idx="395979">
                  <c:v>14578.08</c:v>
                </c:pt>
                <c:pt idx="395980">
                  <c:v>14160.91</c:v>
                </c:pt>
                <c:pt idx="395981">
                  <c:v>16251.87</c:v>
                </c:pt>
                <c:pt idx="395982">
                  <c:v>16053.29</c:v>
                </c:pt>
                <c:pt idx="395983">
                  <c:v>14400</c:v>
                </c:pt>
                <c:pt idx="395984">
                  <c:v>13964.25</c:v>
                </c:pt>
                <c:pt idx="395985">
                  <c:v>16249.94</c:v>
                </c:pt>
                <c:pt idx="395986">
                  <c:v>15124.55</c:v>
                </c:pt>
                <c:pt idx="395987">
                  <c:v>14609.64</c:v>
                </c:pt>
                <c:pt idx="395988">
                  <c:v>13498.04</c:v>
                </c:pt>
                <c:pt idx="395989">
                  <c:v>14728.75</c:v>
                </c:pt>
                <c:pt idx="395990">
                  <c:v>15938.18</c:v>
                </c:pt>
                <c:pt idx="395991">
                  <c:v>14169.06</c:v>
                </c:pt>
                <c:pt idx="395992">
                  <c:v>14506.11</c:v>
                </c:pt>
                <c:pt idx="395993">
                  <c:v>12781.32</c:v>
                </c:pt>
                <c:pt idx="395994">
                  <c:v>15736.79</c:v>
                </c:pt>
                <c:pt idx="395995">
                  <c:v>15216.8</c:v>
                </c:pt>
                <c:pt idx="395996">
                  <c:v>12963.9</c:v>
                </c:pt>
                <c:pt idx="395997">
                  <c:v>12583.37</c:v>
                </c:pt>
                <c:pt idx="395998">
                  <c:v>15197.88</c:v>
                </c:pt>
                <c:pt idx="395999">
                  <c:v>15541.59</c:v>
                </c:pt>
                <c:pt idx="396000">
                  <c:v>14418.7</c:v>
                </c:pt>
                <c:pt idx="396001">
                  <c:v>12909.18</c:v>
                </c:pt>
                <c:pt idx="396002">
                  <c:v>14421.27</c:v>
                </c:pt>
                <c:pt idx="396003">
                  <c:v>14113.93</c:v>
                </c:pt>
                <c:pt idx="396004">
                  <c:v>14010.11</c:v>
                </c:pt>
                <c:pt idx="396005">
                  <c:v>13342.98</c:v>
                </c:pt>
                <c:pt idx="396006">
                  <c:v>12849.92</c:v>
                </c:pt>
                <c:pt idx="396007">
                  <c:v>15850.87</c:v>
                </c:pt>
                <c:pt idx="396008">
                  <c:v>14770.71</c:v>
                </c:pt>
                <c:pt idx="396009">
                  <c:v>13710.03</c:v>
                </c:pt>
                <c:pt idx="396010">
                  <c:v>11906.85</c:v>
                </c:pt>
                <c:pt idx="396011">
                  <c:v>14065.67</c:v>
                </c:pt>
                <c:pt idx="396012">
                  <c:v>14590.06</c:v>
                </c:pt>
                <c:pt idx="396013">
                  <c:v>13085.84</c:v>
                </c:pt>
                <c:pt idx="396014">
                  <c:v>13897.88</c:v>
                </c:pt>
                <c:pt idx="396015">
                  <c:v>15424.24</c:v>
                </c:pt>
                <c:pt idx="396016">
                  <c:v>15829.24</c:v>
                </c:pt>
                <c:pt idx="396017">
                  <c:v>13856.44</c:v>
                </c:pt>
                <c:pt idx="396018">
                  <c:v>14147.14</c:v>
                </c:pt>
                <c:pt idx="396019">
                  <c:v>15060.58</c:v>
                </c:pt>
                <c:pt idx="396020">
                  <c:v>17233.939999999999</c:v>
                </c:pt>
                <c:pt idx="396021">
                  <c:v>14273.04</c:v>
                </c:pt>
                <c:pt idx="396022">
                  <c:v>13735.36</c:v>
                </c:pt>
                <c:pt idx="396023">
                  <c:v>14156.25</c:v>
                </c:pt>
                <c:pt idx="396024">
                  <c:v>16228.29</c:v>
                </c:pt>
                <c:pt idx="396025">
                  <c:v>15143.65</c:v>
                </c:pt>
                <c:pt idx="396026">
                  <c:v>14231.71</c:v>
                </c:pt>
                <c:pt idx="396027">
                  <c:v>13128.44</c:v>
                </c:pt>
                <c:pt idx="396028">
                  <c:v>16195.05</c:v>
                </c:pt>
                <c:pt idx="396029">
                  <c:v>15378.51</c:v>
                </c:pt>
                <c:pt idx="396030">
                  <c:v>14116.21</c:v>
                </c:pt>
                <c:pt idx="396031">
                  <c:v>14079.05</c:v>
                </c:pt>
                <c:pt idx="396032">
                  <c:v>15715.43</c:v>
                </c:pt>
                <c:pt idx="396033">
                  <c:v>16998.82</c:v>
                </c:pt>
                <c:pt idx="396034">
                  <c:v>14773.06</c:v>
                </c:pt>
                <c:pt idx="396035">
                  <c:v>13130.8</c:v>
                </c:pt>
                <c:pt idx="396036">
                  <c:v>14383.27</c:v>
                </c:pt>
                <c:pt idx="396037">
                  <c:v>16184.22</c:v>
                </c:pt>
                <c:pt idx="396038">
                  <c:v>15849.08</c:v>
                </c:pt>
                <c:pt idx="396039">
                  <c:v>14063.94</c:v>
                </c:pt>
                <c:pt idx="396040">
                  <c:v>13608.62</c:v>
                </c:pt>
                <c:pt idx="396041">
                  <c:v>16248.97</c:v>
                </c:pt>
                <c:pt idx="396042">
                  <c:v>16354.05</c:v>
                </c:pt>
                <c:pt idx="396043">
                  <c:v>14461.81</c:v>
                </c:pt>
                <c:pt idx="396044">
                  <c:v>13223.71</c:v>
                </c:pt>
                <c:pt idx="396045">
                  <c:v>14344.46</c:v>
                </c:pt>
                <c:pt idx="396046">
                  <c:v>16282.12</c:v>
                </c:pt>
                <c:pt idx="396047">
                  <c:v>15289.72</c:v>
                </c:pt>
                <c:pt idx="396048">
                  <c:v>14303.92</c:v>
                </c:pt>
                <c:pt idx="396049">
                  <c:v>14014.62</c:v>
                </c:pt>
                <c:pt idx="396050">
                  <c:v>17279.11</c:v>
                </c:pt>
                <c:pt idx="396051">
                  <c:v>16219.95</c:v>
                </c:pt>
                <c:pt idx="396052">
                  <c:v>14790.83</c:v>
                </c:pt>
                <c:pt idx="396053">
                  <c:v>13562.71</c:v>
                </c:pt>
                <c:pt idx="396054">
                  <c:v>15694.58</c:v>
                </c:pt>
                <c:pt idx="396055">
                  <c:v>16976.89</c:v>
                </c:pt>
                <c:pt idx="396056">
                  <c:v>15035.54</c:v>
                </c:pt>
                <c:pt idx="396057">
                  <c:v>14023.31</c:v>
                </c:pt>
                <c:pt idx="396058">
                  <c:v>14557.51</c:v>
                </c:pt>
                <c:pt idx="396059">
                  <c:v>16830.09</c:v>
                </c:pt>
                <c:pt idx="396060">
                  <c:v>14984.09</c:v>
                </c:pt>
                <c:pt idx="396061">
                  <c:v>14890.14</c:v>
                </c:pt>
                <c:pt idx="396062">
                  <c:v>12395.14</c:v>
                </c:pt>
                <c:pt idx="396063">
                  <c:v>17045.990000000002</c:v>
                </c:pt>
                <c:pt idx="396064">
                  <c:v>17824.29</c:v>
                </c:pt>
                <c:pt idx="396065">
                  <c:v>16150.64</c:v>
                </c:pt>
                <c:pt idx="396066">
                  <c:v>16085.17</c:v>
                </c:pt>
                <c:pt idx="396067">
                  <c:v>17638.98</c:v>
                </c:pt>
                <c:pt idx="396068">
                  <c:v>17546.47</c:v>
                </c:pt>
                <c:pt idx="396069">
                  <c:v>15811.6</c:v>
                </c:pt>
                <c:pt idx="396070">
                  <c:v>15958.89</c:v>
                </c:pt>
                <c:pt idx="396071">
                  <c:v>17089.62</c:v>
                </c:pt>
                <c:pt idx="396072">
                  <c:v>18331.150000000001</c:v>
                </c:pt>
                <c:pt idx="396073">
                  <c:v>16359.28</c:v>
                </c:pt>
                <c:pt idx="396074">
                  <c:v>15324.93</c:v>
                </c:pt>
                <c:pt idx="396075">
                  <c:v>15539</c:v>
                </c:pt>
                <c:pt idx="396076">
                  <c:v>18029.93</c:v>
                </c:pt>
                <c:pt idx="396077">
                  <c:v>17570.12</c:v>
                </c:pt>
                <c:pt idx="396078">
                  <c:v>15230.25</c:v>
                </c:pt>
                <c:pt idx="396079">
                  <c:v>14202.73</c:v>
                </c:pt>
                <c:pt idx="396080">
                  <c:v>17684.259999999998</c:v>
                </c:pt>
                <c:pt idx="396081">
                  <c:v>16978.759999999998</c:v>
                </c:pt>
                <c:pt idx="396082">
                  <c:v>15291.16</c:v>
                </c:pt>
                <c:pt idx="396083">
                  <c:v>15102.17</c:v>
                </c:pt>
                <c:pt idx="396084">
                  <c:v>16625.29</c:v>
                </c:pt>
                <c:pt idx="396085">
                  <c:v>18092.03</c:v>
                </c:pt>
                <c:pt idx="396086">
                  <c:v>16147.59</c:v>
                </c:pt>
                <c:pt idx="396087">
                  <c:v>15345.39</c:v>
                </c:pt>
                <c:pt idx="396088">
                  <c:v>15054.04</c:v>
                </c:pt>
                <c:pt idx="396089">
                  <c:v>17978.009999999998</c:v>
                </c:pt>
                <c:pt idx="396090">
                  <c:v>17090.22</c:v>
                </c:pt>
                <c:pt idx="396091">
                  <c:v>15767.2</c:v>
                </c:pt>
                <c:pt idx="396092">
                  <c:v>14749.63</c:v>
                </c:pt>
                <c:pt idx="396093">
                  <c:v>16716</c:v>
                </c:pt>
                <c:pt idx="396094">
                  <c:v>17973.009999999998</c:v>
                </c:pt>
                <c:pt idx="396095">
                  <c:v>15961.96</c:v>
                </c:pt>
                <c:pt idx="396096">
                  <c:v>14674.8</c:v>
                </c:pt>
                <c:pt idx="396097">
                  <c:v>15182.98</c:v>
                </c:pt>
                <c:pt idx="396098">
                  <c:v>17466.52</c:v>
                </c:pt>
                <c:pt idx="396099">
                  <c:v>16957.48</c:v>
                </c:pt>
                <c:pt idx="396100">
                  <c:v>15981.13</c:v>
                </c:pt>
                <c:pt idx="396101">
                  <c:v>14849.21</c:v>
                </c:pt>
                <c:pt idx="396102">
                  <c:v>18749.21</c:v>
                </c:pt>
                <c:pt idx="396103">
                  <c:v>17079.310000000001</c:v>
                </c:pt>
                <c:pt idx="396104">
                  <c:v>15312.64</c:v>
                </c:pt>
                <c:pt idx="396105">
                  <c:v>14790.71</c:v>
                </c:pt>
                <c:pt idx="396106">
                  <c:v>15854.83</c:v>
                </c:pt>
                <c:pt idx="396107">
                  <c:v>17979.8</c:v>
                </c:pt>
                <c:pt idx="396108">
                  <c:v>15708.49</c:v>
                </c:pt>
                <c:pt idx="396109">
                  <c:v>15198.26</c:v>
                </c:pt>
                <c:pt idx="396110">
                  <c:v>14738.95</c:v>
                </c:pt>
                <c:pt idx="396111">
                  <c:v>17753.13</c:v>
                </c:pt>
                <c:pt idx="396112">
                  <c:v>16152.78</c:v>
                </c:pt>
                <c:pt idx="396113">
                  <c:v>14917.51</c:v>
                </c:pt>
                <c:pt idx="396114">
                  <c:v>11836.14</c:v>
                </c:pt>
                <c:pt idx="396115">
                  <c:v>17341.310000000001</c:v>
                </c:pt>
                <c:pt idx="396116">
                  <c:v>18332.16</c:v>
                </c:pt>
                <c:pt idx="396117">
                  <c:v>16683.62</c:v>
                </c:pt>
                <c:pt idx="396118">
                  <c:v>15646.5</c:v>
                </c:pt>
                <c:pt idx="396119">
                  <c:v>16280.65</c:v>
                </c:pt>
                <c:pt idx="396120">
                  <c:v>19038.43</c:v>
                </c:pt>
                <c:pt idx="396121">
                  <c:v>16311.84</c:v>
                </c:pt>
                <c:pt idx="396122">
                  <c:v>16220.68</c:v>
                </c:pt>
                <c:pt idx="396123">
                  <c:v>16575.12</c:v>
                </c:pt>
                <c:pt idx="396124">
                  <c:v>18750.37</c:v>
                </c:pt>
                <c:pt idx="396125">
                  <c:v>17549.04</c:v>
                </c:pt>
                <c:pt idx="396126">
                  <c:v>16193.03</c:v>
                </c:pt>
                <c:pt idx="396127">
                  <c:v>15426.22</c:v>
                </c:pt>
                <c:pt idx="396128">
                  <c:v>18174.91</c:v>
                </c:pt>
                <c:pt idx="396129">
                  <c:v>17965.39</c:v>
                </c:pt>
                <c:pt idx="396130">
                  <c:v>15931.5</c:v>
                </c:pt>
                <c:pt idx="396131">
                  <c:v>15405.09</c:v>
                </c:pt>
                <c:pt idx="396132">
                  <c:v>17488.71</c:v>
                </c:pt>
                <c:pt idx="396133">
                  <c:v>19055</c:v>
                </c:pt>
                <c:pt idx="396134">
                  <c:v>16516.77</c:v>
                </c:pt>
                <c:pt idx="396135">
                  <c:v>16314.81</c:v>
                </c:pt>
                <c:pt idx="396136">
                  <c:v>16014.06</c:v>
                </c:pt>
                <c:pt idx="396137">
                  <c:v>18930.509999999998</c:v>
                </c:pt>
                <c:pt idx="396138">
                  <c:v>17733.919999999998</c:v>
                </c:pt>
                <c:pt idx="396139">
                  <c:v>15672.43</c:v>
                </c:pt>
                <c:pt idx="396140">
                  <c:v>15052.34</c:v>
                </c:pt>
                <c:pt idx="396141">
                  <c:v>18331.02</c:v>
                </c:pt>
                <c:pt idx="396142">
                  <c:v>17761.23</c:v>
                </c:pt>
                <c:pt idx="396143">
                  <c:v>15611.47</c:v>
                </c:pt>
                <c:pt idx="396144">
                  <c:v>15711.28</c:v>
                </c:pt>
                <c:pt idx="396145">
                  <c:v>16932.41</c:v>
                </c:pt>
                <c:pt idx="396146">
                  <c:v>16209.46</c:v>
                </c:pt>
                <c:pt idx="396147">
                  <c:v>15894.76</c:v>
                </c:pt>
                <c:pt idx="396148">
                  <c:v>14720.88</c:v>
                </c:pt>
                <c:pt idx="396149">
                  <c:v>14239.28</c:v>
                </c:pt>
                <c:pt idx="396150">
                  <c:v>17384.009999999998</c:v>
                </c:pt>
                <c:pt idx="396151">
                  <c:v>16776.04</c:v>
                </c:pt>
                <c:pt idx="396152">
                  <c:v>14276.99</c:v>
                </c:pt>
                <c:pt idx="396153">
                  <c:v>13987.72</c:v>
                </c:pt>
                <c:pt idx="396154">
                  <c:v>16394.009999999998</c:v>
                </c:pt>
                <c:pt idx="396155">
                  <c:v>17564.900000000001</c:v>
                </c:pt>
                <c:pt idx="396156">
                  <c:v>15272.43</c:v>
                </c:pt>
                <c:pt idx="396157">
                  <c:v>14529.72</c:v>
                </c:pt>
                <c:pt idx="396158">
                  <c:v>6986.57</c:v>
                </c:pt>
                <c:pt idx="396159">
                  <c:v>6955.5</c:v>
                </c:pt>
                <c:pt idx="396160">
                  <c:v>6288.88</c:v>
                </c:pt>
                <c:pt idx="396161">
                  <c:v>6219.25</c:v>
                </c:pt>
                <c:pt idx="396162">
                  <c:v>6701.36</c:v>
                </c:pt>
                <c:pt idx="396163">
                  <c:v>6978.63</c:v>
                </c:pt>
                <c:pt idx="396164">
                  <c:v>6094.61</c:v>
                </c:pt>
                <c:pt idx="396165">
                  <c:v>5450.71</c:v>
                </c:pt>
                <c:pt idx="396166">
                  <c:v>6495.74</c:v>
                </c:pt>
                <c:pt idx="396167">
                  <c:v>6098.22</c:v>
                </c:pt>
                <c:pt idx="396168">
                  <c:v>6699.13</c:v>
                </c:pt>
                <c:pt idx="396169">
                  <c:v>6211.32</c:v>
                </c:pt>
                <c:pt idx="396170">
                  <c:v>5967.73</c:v>
                </c:pt>
                <c:pt idx="396171">
                  <c:v>6618.51</c:v>
                </c:pt>
                <c:pt idx="396172">
                  <c:v>6999.52</c:v>
                </c:pt>
                <c:pt idx="396173">
                  <c:v>6279.81</c:v>
                </c:pt>
                <c:pt idx="396174">
                  <c:v>6750.85</c:v>
                </c:pt>
                <c:pt idx="396175">
                  <c:v>7086.28</c:v>
                </c:pt>
                <c:pt idx="396176">
                  <c:v>7445.38</c:v>
                </c:pt>
                <c:pt idx="396177">
                  <c:v>6540.06</c:v>
                </c:pt>
                <c:pt idx="396178">
                  <c:v>6291.24</c:v>
                </c:pt>
                <c:pt idx="396179">
                  <c:v>6561.21</c:v>
                </c:pt>
                <c:pt idx="396180">
                  <c:v>6648.47</c:v>
                </c:pt>
                <c:pt idx="396181">
                  <c:v>7354.74</c:v>
                </c:pt>
                <c:pt idx="396182">
                  <c:v>6192.44</c:v>
                </c:pt>
                <c:pt idx="396183">
                  <c:v>5797.33</c:v>
                </c:pt>
                <c:pt idx="396184">
                  <c:v>7346.23</c:v>
                </c:pt>
                <c:pt idx="396185">
                  <c:v>6504.16</c:v>
                </c:pt>
                <c:pt idx="396186">
                  <c:v>6167.71</c:v>
                </c:pt>
                <c:pt idx="396187">
                  <c:v>5803.03</c:v>
                </c:pt>
                <c:pt idx="396188">
                  <c:v>6886.32</c:v>
                </c:pt>
                <c:pt idx="396189">
                  <c:v>6518.2</c:v>
                </c:pt>
                <c:pt idx="396190">
                  <c:v>6850.4</c:v>
                </c:pt>
                <c:pt idx="396191">
                  <c:v>6381.43</c:v>
                </c:pt>
                <c:pt idx="396192">
                  <c:v>6047.87</c:v>
                </c:pt>
                <c:pt idx="396193">
                  <c:v>8029.03</c:v>
                </c:pt>
                <c:pt idx="396194">
                  <c:v>7172.65</c:v>
                </c:pt>
                <c:pt idx="396195">
                  <c:v>6565.51</c:v>
                </c:pt>
                <c:pt idx="396196">
                  <c:v>5762.63</c:v>
                </c:pt>
                <c:pt idx="396197">
                  <c:v>6353.84</c:v>
                </c:pt>
                <c:pt idx="396198">
                  <c:v>6781.96</c:v>
                </c:pt>
                <c:pt idx="396199">
                  <c:v>6356.87</c:v>
                </c:pt>
                <c:pt idx="396200">
                  <c:v>7102.01</c:v>
                </c:pt>
                <c:pt idx="396201">
                  <c:v>7043.42</c:v>
                </c:pt>
                <c:pt idx="396202">
                  <c:v>8523.24</c:v>
                </c:pt>
                <c:pt idx="396203">
                  <c:v>10010.030000000001</c:v>
                </c:pt>
                <c:pt idx="396204">
                  <c:v>14439.82</c:v>
                </c:pt>
                <c:pt idx="396205">
                  <c:v>6771.07</c:v>
                </c:pt>
                <c:pt idx="396206">
                  <c:v>7321.08</c:v>
                </c:pt>
                <c:pt idx="396207">
                  <c:v>7464.05</c:v>
                </c:pt>
                <c:pt idx="396208">
                  <c:v>6959.71</c:v>
                </c:pt>
                <c:pt idx="396209">
                  <c:v>7083.87</c:v>
                </c:pt>
                <c:pt idx="396210">
                  <c:v>8316.7800000000007</c:v>
                </c:pt>
                <c:pt idx="396211">
                  <c:v>8294.4</c:v>
                </c:pt>
                <c:pt idx="396212">
                  <c:v>8110.1</c:v>
                </c:pt>
                <c:pt idx="396213">
                  <c:v>7696.66</c:v>
                </c:pt>
                <c:pt idx="396214">
                  <c:v>7670.5</c:v>
                </c:pt>
                <c:pt idx="396215">
                  <c:v>8395.6200000000008</c:v>
                </c:pt>
                <c:pt idx="396216">
                  <c:v>7892.82</c:v>
                </c:pt>
                <c:pt idx="396217">
                  <c:v>7645.72</c:v>
                </c:pt>
                <c:pt idx="396218">
                  <c:v>7162.62</c:v>
                </c:pt>
                <c:pt idx="396219">
                  <c:v>8372.92</c:v>
                </c:pt>
                <c:pt idx="396220">
                  <c:v>8040.6</c:v>
                </c:pt>
                <c:pt idx="396221">
                  <c:v>6860.69</c:v>
                </c:pt>
                <c:pt idx="396222">
                  <c:v>7097.89</c:v>
                </c:pt>
                <c:pt idx="396223">
                  <c:v>7956.62</c:v>
                </c:pt>
                <c:pt idx="396224">
                  <c:v>8543.11</c:v>
                </c:pt>
                <c:pt idx="396225">
                  <c:v>7488.09</c:v>
                </c:pt>
                <c:pt idx="396226">
                  <c:v>7280.23</c:v>
                </c:pt>
                <c:pt idx="396227">
                  <c:v>8213.14</c:v>
                </c:pt>
                <c:pt idx="396228">
                  <c:v>8559.08</c:v>
                </c:pt>
                <c:pt idx="396229">
                  <c:v>7471.39</c:v>
                </c:pt>
                <c:pt idx="396230">
                  <c:v>7074.92</c:v>
                </c:pt>
                <c:pt idx="396231">
                  <c:v>7791.74</c:v>
                </c:pt>
                <c:pt idx="396232">
                  <c:v>7456.19</c:v>
                </c:pt>
                <c:pt idx="396233">
                  <c:v>8430.44</c:v>
                </c:pt>
                <c:pt idx="396234">
                  <c:v>7437.3</c:v>
                </c:pt>
                <c:pt idx="396235">
                  <c:v>7415.43</c:v>
                </c:pt>
                <c:pt idx="396236">
                  <c:v>7221.54</c:v>
                </c:pt>
                <c:pt idx="396237">
                  <c:v>7514.37</c:v>
                </c:pt>
                <c:pt idx="396238">
                  <c:v>6307.59</c:v>
                </c:pt>
                <c:pt idx="396239">
                  <c:v>6736</c:v>
                </c:pt>
                <c:pt idx="396240">
                  <c:v>7368.82</c:v>
                </c:pt>
                <c:pt idx="396241">
                  <c:v>7517.84</c:v>
                </c:pt>
                <c:pt idx="396242">
                  <c:v>7003.5</c:v>
                </c:pt>
                <c:pt idx="396243">
                  <c:v>6746.49</c:v>
                </c:pt>
                <c:pt idx="396244">
                  <c:v>6981.99</c:v>
                </c:pt>
                <c:pt idx="396245">
                  <c:v>8364.8799999999992</c:v>
                </c:pt>
                <c:pt idx="396246">
                  <c:v>7364.36</c:v>
                </c:pt>
                <c:pt idx="396247">
                  <c:v>7201.44</c:v>
                </c:pt>
                <c:pt idx="396248">
                  <c:v>7133.38</c:v>
                </c:pt>
                <c:pt idx="396249">
                  <c:v>7637.45</c:v>
                </c:pt>
                <c:pt idx="396250">
                  <c:v>7817.48</c:v>
                </c:pt>
                <c:pt idx="396251">
                  <c:v>7866.15</c:v>
                </c:pt>
                <c:pt idx="396252">
                  <c:v>8068.39</c:v>
                </c:pt>
                <c:pt idx="396253">
                  <c:v>7338.22</c:v>
                </c:pt>
                <c:pt idx="396254">
                  <c:v>8668.52</c:v>
                </c:pt>
                <c:pt idx="396255">
                  <c:v>9382.77</c:v>
                </c:pt>
                <c:pt idx="396256">
                  <c:v>12219.04</c:v>
                </c:pt>
                <c:pt idx="396257">
                  <c:v>8245.06</c:v>
                </c:pt>
                <c:pt idx="396258">
                  <c:v>7934.64</c:v>
                </c:pt>
                <c:pt idx="396259">
                  <c:v>7671</c:v>
                </c:pt>
                <c:pt idx="396260">
                  <c:v>8926.48</c:v>
                </c:pt>
                <c:pt idx="396261">
                  <c:v>7430.58</c:v>
                </c:pt>
                <c:pt idx="396262">
                  <c:v>7781.62</c:v>
                </c:pt>
                <c:pt idx="396263">
                  <c:v>10503.08</c:v>
                </c:pt>
                <c:pt idx="396264">
                  <c:v>8873.08</c:v>
                </c:pt>
                <c:pt idx="396265">
                  <c:v>7724.98</c:v>
                </c:pt>
                <c:pt idx="396266">
                  <c:v>8016.64</c:v>
                </c:pt>
                <c:pt idx="396267">
                  <c:v>8674.19</c:v>
                </c:pt>
                <c:pt idx="396268">
                  <c:v>8616.32</c:v>
                </c:pt>
                <c:pt idx="396269">
                  <c:v>7831.28</c:v>
                </c:pt>
                <c:pt idx="396270">
                  <c:v>7307.92</c:v>
                </c:pt>
                <c:pt idx="396271">
                  <c:v>8270.39</c:v>
                </c:pt>
                <c:pt idx="396272">
                  <c:v>8011.05</c:v>
                </c:pt>
                <c:pt idx="396273">
                  <c:v>6979.34</c:v>
                </c:pt>
                <c:pt idx="396274">
                  <c:v>7264.75</c:v>
                </c:pt>
                <c:pt idx="396275">
                  <c:v>7665.64</c:v>
                </c:pt>
                <c:pt idx="396276">
                  <c:v>8156.88</c:v>
                </c:pt>
                <c:pt idx="396277">
                  <c:v>8066.92</c:v>
                </c:pt>
                <c:pt idx="396278">
                  <c:v>6993.05</c:v>
                </c:pt>
                <c:pt idx="396279">
                  <c:v>6817.54</c:v>
                </c:pt>
                <c:pt idx="396280">
                  <c:v>7863.9</c:v>
                </c:pt>
                <c:pt idx="396281">
                  <c:v>7797</c:v>
                </c:pt>
                <c:pt idx="396282">
                  <c:v>7165.65</c:v>
                </c:pt>
                <c:pt idx="396283">
                  <c:v>7216.85</c:v>
                </c:pt>
                <c:pt idx="396284">
                  <c:v>7461.46</c:v>
                </c:pt>
                <c:pt idx="396285">
                  <c:v>7218.59</c:v>
                </c:pt>
                <c:pt idx="396286">
                  <c:v>7400.77</c:v>
                </c:pt>
                <c:pt idx="396287">
                  <c:v>6701.38</c:v>
                </c:pt>
                <c:pt idx="396288">
                  <c:v>7194.27</c:v>
                </c:pt>
                <c:pt idx="396289">
                  <c:v>6156.01</c:v>
                </c:pt>
                <c:pt idx="396290">
                  <c:v>7278.62</c:v>
                </c:pt>
                <c:pt idx="396291">
                  <c:v>6592.63</c:v>
                </c:pt>
                <c:pt idx="396292">
                  <c:v>7209.56</c:v>
                </c:pt>
                <c:pt idx="396293">
                  <c:v>7816.9</c:v>
                </c:pt>
                <c:pt idx="396294">
                  <c:v>7595.67</c:v>
                </c:pt>
                <c:pt idx="396295">
                  <c:v>6961.07</c:v>
                </c:pt>
                <c:pt idx="396296">
                  <c:v>6960.34</c:v>
                </c:pt>
                <c:pt idx="396297">
                  <c:v>7316.32</c:v>
                </c:pt>
                <c:pt idx="396298">
                  <c:v>7277</c:v>
                </c:pt>
                <c:pt idx="396299">
                  <c:v>7699.74</c:v>
                </c:pt>
                <c:pt idx="396300">
                  <c:v>7825.99</c:v>
                </c:pt>
                <c:pt idx="396301">
                  <c:v>2973.86</c:v>
                </c:pt>
                <c:pt idx="396302">
                  <c:v>3658.31</c:v>
                </c:pt>
                <c:pt idx="396303">
                  <c:v>3917.19</c:v>
                </c:pt>
                <c:pt idx="396304">
                  <c:v>4129.63</c:v>
                </c:pt>
                <c:pt idx="396305">
                  <c:v>4588.6400000000003</c:v>
                </c:pt>
                <c:pt idx="396306">
                  <c:v>5050.18</c:v>
                </c:pt>
                <c:pt idx="396307">
                  <c:v>3679.32</c:v>
                </c:pt>
                <c:pt idx="396308">
                  <c:v>2815.22</c:v>
                </c:pt>
                <c:pt idx="396309">
                  <c:v>3861.44</c:v>
                </c:pt>
                <c:pt idx="396310">
                  <c:v>3938.72</c:v>
                </c:pt>
                <c:pt idx="396311">
                  <c:v>3328.02</c:v>
                </c:pt>
                <c:pt idx="396312">
                  <c:v>2580.56</c:v>
                </c:pt>
                <c:pt idx="396313">
                  <c:v>2143.48</c:v>
                </c:pt>
                <c:pt idx="396314">
                  <c:v>3304.89</c:v>
                </c:pt>
                <c:pt idx="396315">
                  <c:v>3345.78</c:v>
                </c:pt>
                <c:pt idx="396316">
                  <c:v>2886.4</c:v>
                </c:pt>
                <c:pt idx="396317">
                  <c:v>2095.0500000000002</c:v>
                </c:pt>
                <c:pt idx="396318">
                  <c:v>2790.11</c:v>
                </c:pt>
                <c:pt idx="396319">
                  <c:v>3580.29</c:v>
                </c:pt>
                <c:pt idx="396320">
                  <c:v>3033.76</c:v>
                </c:pt>
                <c:pt idx="396321">
                  <c:v>2476.0700000000002</c:v>
                </c:pt>
                <c:pt idx="396322">
                  <c:v>3444.33</c:v>
                </c:pt>
                <c:pt idx="396323">
                  <c:v>4876.24</c:v>
                </c:pt>
                <c:pt idx="396324">
                  <c:v>4376.84</c:v>
                </c:pt>
                <c:pt idx="396325">
                  <c:v>3083.54</c:v>
                </c:pt>
                <c:pt idx="396326">
                  <c:v>2545.84</c:v>
                </c:pt>
                <c:pt idx="396327">
                  <c:v>4318.49</c:v>
                </c:pt>
                <c:pt idx="396328">
                  <c:v>4990.12</c:v>
                </c:pt>
                <c:pt idx="396329">
                  <c:v>3817.24</c:v>
                </c:pt>
                <c:pt idx="396330">
                  <c:v>3020.17</c:v>
                </c:pt>
                <c:pt idx="396331">
                  <c:v>2761.12</c:v>
                </c:pt>
                <c:pt idx="396332">
                  <c:v>3676.25</c:v>
                </c:pt>
                <c:pt idx="396333">
                  <c:v>3608.23</c:v>
                </c:pt>
                <c:pt idx="396334">
                  <c:v>2581.34</c:v>
                </c:pt>
                <c:pt idx="396335">
                  <c:v>2337.41</c:v>
                </c:pt>
                <c:pt idx="396336">
                  <c:v>4132.9799999999996</c:v>
                </c:pt>
                <c:pt idx="396337">
                  <c:v>4430.3500000000004</c:v>
                </c:pt>
                <c:pt idx="396338">
                  <c:v>3343.86</c:v>
                </c:pt>
                <c:pt idx="396339">
                  <c:v>2745.81</c:v>
                </c:pt>
                <c:pt idx="396340">
                  <c:v>3993.95</c:v>
                </c:pt>
                <c:pt idx="396341">
                  <c:v>3804.42</c:v>
                </c:pt>
                <c:pt idx="396342">
                  <c:v>2608.6799999999998</c:v>
                </c:pt>
                <c:pt idx="396343">
                  <c:v>2306.5500000000002</c:v>
                </c:pt>
                <c:pt idx="396344">
                  <c:v>2851.98</c:v>
                </c:pt>
                <c:pt idx="396345">
                  <c:v>4306.6099999999997</c:v>
                </c:pt>
                <c:pt idx="396346">
                  <c:v>3469.76</c:v>
                </c:pt>
                <c:pt idx="396347">
                  <c:v>3373.04</c:v>
                </c:pt>
                <c:pt idx="396348">
                  <c:v>3001.83</c:v>
                </c:pt>
                <c:pt idx="396349">
                  <c:v>4628.07</c:v>
                </c:pt>
                <c:pt idx="396350">
                  <c:v>5170.91</c:v>
                </c:pt>
                <c:pt idx="396351">
                  <c:v>3684.92</c:v>
                </c:pt>
                <c:pt idx="396352">
                  <c:v>3127.58</c:v>
                </c:pt>
                <c:pt idx="396353">
                  <c:v>3648.33</c:v>
                </c:pt>
                <c:pt idx="396354">
                  <c:v>4730.57</c:v>
                </c:pt>
                <c:pt idx="396355">
                  <c:v>4034.47</c:v>
                </c:pt>
                <c:pt idx="396356">
                  <c:v>3413.55</c:v>
                </c:pt>
                <c:pt idx="396357">
                  <c:v>3654.99</c:v>
                </c:pt>
                <c:pt idx="396358">
                  <c:v>5219.6000000000004</c:v>
                </c:pt>
                <c:pt idx="396359">
                  <c:v>4408.51</c:v>
                </c:pt>
                <c:pt idx="396360">
                  <c:v>3840</c:v>
                </c:pt>
                <c:pt idx="396361">
                  <c:v>3509.79</c:v>
                </c:pt>
                <c:pt idx="396362">
                  <c:v>5034.49</c:v>
                </c:pt>
                <c:pt idx="396363">
                  <c:v>4609.0600000000004</c:v>
                </c:pt>
                <c:pt idx="396364">
                  <c:v>3749.85</c:v>
                </c:pt>
                <c:pt idx="396365">
                  <c:v>2630.5</c:v>
                </c:pt>
                <c:pt idx="396366">
                  <c:v>4045.92</c:v>
                </c:pt>
                <c:pt idx="396367">
                  <c:v>4791.2299999999996</c:v>
                </c:pt>
                <c:pt idx="396368">
                  <c:v>3404.82</c:v>
                </c:pt>
                <c:pt idx="396369">
                  <c:v>2721.17</c:v>
                </c:pt>
                <c:pt idx="396370">
                  <c:v>3076.82</c:v>
                </c:pt>
                <c:pt idx="396371">
                  <c:v>4631.58</c:v>
                </c:pt>
                <c:pt idx="396372">
                  <c:v>3249.74</c:v>
                </c:pt>
                <c:pt idx="396373">
                  <c:v>3259.8</c:v>
                </c:pt>
                <c:pt idx="396374">
                  <c:v>2756.59</c:v>
                </c:pt>
                <c:pt idx="396375">
                  <c:v>4314.21</c:v>
                </c:pt>
                <c:pt idx="396376">
                  <c:v>4871.6400000000003</c:v>
                </c:pt>
                <c:pt idx="396377">
                  <c:v>2946.68</c:v>
                </c:pt>
                <c:pt idx="396378">
                  <c:v>2559.0100000000002</c:v>
                </c:pt>
                <c:pt idx="396379">
                  <c:v>4087.79</c:v>
                </c:pt>
                <c:pt idx="396380">
                  <c:v>4451.7</c:v>
                </c:pt>
                <c:pt idx="396381">
                  <c:v>3287.27</c:v>
                </c:pt>
                <c:pt idx="396382">
                  <c:v>2751.58</c:v>
                </c:pt>
                <c:pt idx="396383">
                  <c:v>3530.82</c:v>
                </c:pt>
                <c:pt idx="396384">
                  <c:v>4761.3</c:v>
                </c:pt>
                <c:pt idx="396385">
                  <c:v>4348.3599999999997</c:v>
                </c:pt>
                <c:pt idx="396386">
                  <c:v>3090.2</c:v>
                </c:pt>
                <c:pt idx="396387">
                  <c:v>3055.77</c:v>
                </c:pt>
                <c:pt idx="396388">
                  <c:v>4738.3500000000004</c:v>
                </c:pt>
                <c:pt idx="396389">
                  <c:v>4013.6</c:v>
                </c:pt>
                <c:pt idx="396390">
                  <c:v>2840.9</c:v>
                </c:pt>
                <c:pt idx="396391">
                  <c:v>2920.67</c:v>
                </c:pt>
                <c:pt idx="396392">
                  <c:v>3395.01</c:v>
                </c:pt>
                <c:pt idx="396393">
                  <c:v>3848.23</c:v>
                </c:pt>
                <c:pt idx="396394">
                  <c:v>3259.05</c:v>
                </c:pt>
                <c:pt idx="396395">
                  <c:v>2685.53</c:v>
                </c:pt>
                <c:pt idx="396396">
                  <c:v>2782.05</c:v>
                </c:pt>
                <c:pt idx="396397">
                  <c:v>4119.7299999999996</c:v>
                </c:pt>
                <c:pt idx="396398">
                  <c:v>4121.46</c:v>
                </c:pt>
                <c:pt idx="396399">
                  <c:v>3200.87</c:v>
                </c:pt>
                <c:pt idx="396400">
                  <c:v>2956.99</c:v>
                </c:pt>
                <c:pt idx="396401">
                  <c:v>5514.91</c:v>
                </c:pt>
                <c:pt idx="396402">
                  <c:v>5045.8599999999997</c:v>
                </c:pt>
                <c:pt idx="396403">
                  <c:v>3948.62</c:v>
                </c:pt>
                <c:pt idx="396404">
                  <c:v>3106.07</c:v>
                </c:pt>
                <c:pt idx="396405">
                  <c:v>3890.82</c:v>
                </c:pt>
                <c:pt idx="396406">
                  <c:v>5358.12</c:v>
                </c:pt>
                <c:pt idx="396407">
                  <c:v>4699.51</c:v>
                </c:pt>
                <c:pt idx="396408">
                  <c:v>4363.83</c:v>
                </c:pt>
                <c:pt idx="396409">
                  <c:v>4324.34</c:v>
                </c:pt>
                <c:pt idx="396410">
                  <c:v>5630.7</c:v>
                </c:pt>
                <c:pt idx="396411">
                  <c:v>5044.83</c:v>
                </c:pt>
                <c:pt idx="396412">
                  <c:v>3530.56</c:v>
                </c:pt>
                <c:pt idx="396413">
                  <c:v>3592.15</c:v>
                </c:pt>
                <c:pt idx="396414">
                  <c:v>4932.8100000000004</c:v>
                </c:pt>
                <c:pt idx="396415">
                  <c:v>5354.39</c:v>
                </c:pt>
                <c:pt idx="396416">
                  <c:v>3546.54</c:v>
                </c:pt>
                <c:pt idx="396417">
                  <c:v>3164.25</c:v>
                </c:pt>
                <c:pt idx="396418">
                  <c:v>3987.67</c:v>
                </c:pt>
                <c:pt idx="396419">
                  <c:v>5107.01</c:v>
                </c:pt>
                <c:pt idx="396420">
                  <c:v>3876.02</c:v>
                </c:pt>
                <c:pt idx="396421">
                  <c:v>3075.1</c:v>
                </c:pt>
                <c:pt idx="396422">
                  <c:v>2806.41</c:v>
                </c:pt>
                <c:pt idx="396423">
                  <c:v>4831.3599999999997</c:v>
                </c:pt>
                <c:pt idx="396424">
                  <c:v>4866.28</c:v>
                </c:pt>
                <c:pt idx="396425">
                  <c:v>3155.57</c:v>
                </c:pt>
                <c:pt idx="396426">
                  <c:v>3175.2</c:v>
                </c:pt>
                <c:pt idx="396427">
                  <c:v>4609.3599999999997</c:v>
                </c:pt>
                <c:pt idx="396428">
                  <c:v>4988.91</c:v>
                </c:pt>
                <c:pt idx="396429">
                  <c:v>3500.18</c:v>
                </c:pt>
                <c:pt idx="396430">
                  <c:v>3023.12</c:v>
                </c:pt>
                <c:pt idx="396431">
                  <c:v>3713.94</c:v>
                </c:pt>
                <c:pt idx="396432">
                  <c:v>4494.03</c:v>
                </c:pt>
                <c:pt idx="396433">
                  <c:v>4093.28</c:v>
                </c:pt>
                <c:pt idx="396434">
                  <c:v>2767.54</c:v>
                </c:pt>
                <c:pt idx="396435">
                  <c:v>2804.66</c:v>
                </c:pt>
                <c:pt idx="396436">
                  <c:v>3966.1</c:v>
                </c:pt>
                <c:pt idx="396437">
                  <c:v>3421.23</c:v>
                </c:pt>
                <c:pt idx="396438">
                  <c:v>2888.39</c:v>
                </c:pt>
                <c:pt idx="396439">
                  <c:v>3138.91</c:v>
                </c:pt>
                <c:pt idx="396440">
                  <c:v>4001.77</c:v>
                </c:pt>
                <c:pt idx="396441">
                  <c:v>4913.4799999999996</c:v>
                </c:pt>
                <c:pt idx="396442">
                  <c:v>3458.27</c:v>
                </c:pt>
                <c:pt idx="396443">
                  <c:v>2718.18</c:v>
                </c:pt>
                <c:pt idx="396444">
                  <c:v>62.85</c:v>
                </c:pt>
                <c:pt idx="396445">
                  <c:v>144.63</c:v>
                </c:pt>
                <c:pt idx="396446">
                  <c:v>38.39</c:v>
                </c:pt>
                <c:pt idx="396447">
                  <c:v>46.73</c:v>
                </c:pt>
                <c:pt idx="396448">
                  <c:v>59.36</c:v>
                </c:pt>
                <c:pt idx="396449">
                  <c:v>132.16999999999999</c:v>
                </c:pt>
                <c:pt idx="396450">
                  <c:v>121.51</c:v>
                </c:pt>
                <c:pt idx="396451">
                  <c:v>151.43</c:v>
                </c:pt>
                <c:pt idx="396452">
                  <c:v>98.61</c:v>
                </c:pt>
                <c:pt idx="396453">
                  <c:v>153.15</c:v>
                </c:pt>
                <c:pt idx="396454">
                  <c:v>103.2</c:v>
                </c:pt>
                <c:pt idx="396455">
                  <c:v>96.52</c:v>
                </c:pt>
                <c:pt idx="396456">
                  <c:v>72.36</c:v>
                </c:pt>
                <c:pt idx="396457">
                  <c:v>62.68</c:v>
                </c:pt>
                <c:pt idx="396458">
                  <c:v>61.1</c:v>
                </c:pt>
                <c:pt idx="396459">
                  <c:v>114.83</c:v>
                </c:pt>
                <c:pt idx="396460">
                  <c:v>60.7</c:v>
                </c:pt>
                <c:pt idx="396461">
                  <c:v>52.88</c:v>
                </c:pt>
                <c:pt idx="396462">
                  <c:v>106.05</c:v>
                </c:pt>
                <c:pt idx="396463">
                  <c:v>101.25</c:v>
                </c:pt>
                <c:pt idx="396464">
                  <c:v>216.7</c:v>
                </c:pt>
                <c:pt idx="396465">
                  <c:v>130.72</c:v>
                </c:pt>
                <c:pt idx="396466">
                  <c:v>94.11</c:v>
                </c:pt>
                <c:pt idx="396467">
                  <c:v>100.79</c:v>
                </c:pt>
                <c:pt idx="396468">
                  <c:v>97.01</c:v>
                </c:pt>
                <c:pt idx="396469">
                  <c:v>76.2</c:v>
                </c:pt>
                <c:pt idx="396470">
                  <c:v>91.44</c:v>
                </c:pt>
                <c:pt idx="396471">
                  <c:v>65.23</c:v>
                </c:pt>
                <c:pt idx="396472">
                  <c:v>51.49</c:v>
                </c:pt>
                <c:pt idx="396473">
                  <c:v>44.99</c:v>
                </c:pt>
                <c:pt idx="396474">
                  <c:v>93.9</c:v>
                </c:pt>
                <c:pt idx="396475">
                  <c:v>61.5</c:v>
                </c:pt>
                <c:pt idx="396476">
                  <c:v>56.38</c:v>
                </c:pt>
                <c:pt idx="396477">
                  <c:v>41</c:v>
                </c:pt>
                <c:pt idx="396478">
                  <c:v>38.700000000000003</c:v>
                </c:pt>
                <c:pt idx="396479">
                  <c:v>98.24</c:v>
                </c:pt>
                <c:pt idx="396480">
                  <c:v>67.27</c:v>
                </c:pt>
                <c:pt idx="396481">
                  <c:v>48.48</c:v>
                </c:pt>
                <c:pt idx="396482">
                  <c:v>44.49</c:v>
                </c:pt>
                <c:pt idx="396483">
                  <c:v>66.47</c:v>
                </c:pt>
                <c:pt idx="396484">
                  <c:v>25.1</c:v>
                </c:pt>
                <c:pt idx="396485">
                  <c:v>46.67</c:v>
                </c:pt>
                <c:pt idx="396486">
                  <c:v>53.18</c:v>
                </c:pt>
                <c:pt idx="396487">
                  <c:v>51</c:v>
                </c:pt>
                <c:pt idx="396488">
                  <c:v>37.840000000000003</c:v>
                </c:pt>
                <c:pt idx="396489">
                  <c:v>14.44</c:v>
                </c:pt>
                <c:pt idx="396490">
                  <c:v>52.54</c:v>
                </c:pt>
                <c:pt idx="396491">
                  <c:v>84.66</c:v>
                </c:pt>
                <c:pt idx="396492">
                  <c:v>115.63</c:v>
                </c:pt>
                <c:pt idx="396493">
                  <c:v>45.9</c:v>
                </c:pt>
                <c:pt idx="396494">
                  <c:v>65.72</c:v>
                </c:pt>
                <c:pt idx="396495">
                  <c:v>102.66</c:v>
                </c:pt>
                <c:pt idx="396496">
                  <c:v>71.09</c:v>
                </c:pt>
                <c:pt idx="396497">
                  <c:v>78.760000000000005</c:v>
                </c:pt>
                <c:pt idx="396498">
                  <c:v>41.03</c:v>
                </c:pt>
                <c:pt idx="396499">
                  <c:v>78.56</c:v>
                </c:pt>
                <c:pt idx="396500">
                  <c:v>69.84</c:v>
                </c:pt>
                <c:pt idx="396501">
                  <c:v>75.150000000000006</c:v>
                </c:pt>
                <c:pt idx="396502">
                  <c:v>41.6</c:v>
                </c:pt>
                <c:pt idx="396503">
                  <c:v>49.39</c:v>
                </c:pt>
                <c:pt idx="396504">
                  <c:v>109</c:v>
                </c:pt>
                <c:pt idx="396505">
                  <c:v>37.79</c:v>
                </c:pt>
                <c:pt idx="396506">
                  <c:v>58.03</c:v>
                </c:pt>
                <c:pt idx="396507">
                  <c:v>57.66</c:v>
                </c:pt>
                <c:pt idx="396508">
                  <c:v>94.43</c:v>
                </c:pt>
                <c:pt idx="396509">
                  <c:v>85.38</c:v>
                </c:pt>
                <c:pt idx="396510">
                  <c:v>50.85</c:v>
                </c:pt>
                <c:pt idx="396511">
                  <c:v>68.86</c:v>
                </c:pt>
                <c:pt idx="396512">
                  <c:v>37.57</c:v>
                </c:pt>
                <c:pt idx="396513">
                  <c:v>53.48</c:v>
                </c:pt>
                <c:pt idx="396514">
                  <c:v>99.63</c:v>
                </c:pt>
                <c:pt idx="396515">
                  <c:v>56.62</c:v>
                </c:pt>
                <c:pt idx="396516">
                  <c:v>89.74</c:v>
                </c:pt>
                <c:pt idx="396517">
                  <c:v>26.41</c:v>
                </c:pt>
                <c:pt idx="396518">
                  <c:v>45.74</c:v>
                </c:pt>
                <c:pt idx="396519">
                  <c:v>57.84</c:v>
                </c:pt>
                <c:pt idx="396520">
                  <c:v>76.34</c:v>
                </c:pt>
                <c:pt idx="396521">
                  <c:v>48.18</c:v>
                </c:pt>
                <c:pt idx="396522">
                  <c:v>38.590000000000003</c:v>
                </c:pt>
                <c:pt idx="396523">
                  <c:v>74.69</c:v>
                </c:pt>
                <c:pt idx="396524">
                  <c:v>60.31</c:v>
                </c:pt>
                <c:pt idx="396525">
                  <c:v>77.36</c:v>
                </c:pt>
                <c:pt idx="396526">
                  <c:v>53.59</c:v>
                </c:pt>
                <c:pt idx="396527">
                  <c:v>39.409999999999997</c:v>
                </c:pt>
                <c:pt idx="396528">
                  <c:v>24.05</c:v>
                </c:pt>
                <c:pt idx="396529">
                  <c:v>24.45</c:v>
                </c:pt>
                <c:pt idx="396530">
                  <c:v>24.06</c:v>
                </c:pt>
                <c:pt idx="396531">
                  <c:v>59.23</c:v>
                </c:pt>
                <c:pt idx="396532">
                  <c:v>86.81</c:v>
                </c:pt>
                <c:pt idx="396533">
                  <c:v>30.78</c:v>
                </c:pt>
                <c:pt idx="396534">
                  <c:v>76.52</c:v>
                </c:pt>
                <c:pt idx="396535">
                  <c:v>143.28</c:v>
                </c:pt>
                <c:pt idx="396536">
                  <c:v>50.8</c:v>
                </c:pt>
                <c:pt idx="396537">
                  <c:v>51.7</c:v>
                </c:pt>
                <c:pt idx="396538">
                  <c:v>61.59</c:v>
                </c:pt>
                <c:pt idx="396539">
                  <c:v>69.81</c:v>
                </c:pt>
                <c:pt idx="396540">
                  <c:v>49.16</c:v>
                </c:pt>
                <c:pt idx="396541">
                  <c:v>19.489999999999998</c:v>
                </c:pt>
                <c:pt idx="396542">
                  <c:v>74.650000000000006</c:v>
                </c:pt>
                <c:pt idx="396543">
                  <c:v>68.400000000000006</c:v>
                </c:pt>
                <c:pt idx="396544">
                  <c:v>36.89</c:v>
                </c:pt>
                <c:pt idx="396545">
                  <c:v>71.760000000000005</c:v>
                </c:pt>
                <c:pt idx="396546">
                  <c:v>36.11</c:v>
                </c:pt>
                <c:pt idx="396547">
                  <c:v>20.309999999999999</c:v>
                </c:pt>
                <c:pt idx="396548">
                  <c:v>52.11</c:v>
                </c:pt>
                <c:pt idx="396549">
                  <c:v>7.22</c:v>
                </c:pt>
                <c:pt idx="396550">
                  <c:v>79.8</c:v>
                </c:pt>
                <c:pt idx="396551">
                  <c:v>53.11</c:v>
                </c:pt>
                <c:pt idx="396552">
                  <c:v>43.45</c:v>
                </c:pt>
                <c:pt idx="396553">
                  <c:v>85.72</c:v>
                </c:pt>
                <c:pt idx="396554">
                  <c:v>25.65</c:v>
                </c:pt>
                <c:pt idx="396555">
                  <c:v>35.06</c:v>
                </c:pt>
                <c:pt idx="396556">
                  <c:v>17.079999999999998</c:v>
                </c:pt>
                <c:pt idx="396557">
                  <c:v>61.34</c:v>
                </c:pt>
                <c:pt idx="396558">
                  <c:v>35.99</c:v>
                </c:pt>
                <c:pt idx="396559">
                  <c:v>6.02</c:v>
                </c:pt>
                <c:pt idx="396560">
                  <c:v>43.9</c:v>
                </c:pt>
                <c:pt idx="396561">
                  <c:v>42.83</c:v>
                </c:pt>
                <c:pt idx="396562">
                  <c:v>143.4</c:v>
                </c:pt>
                <c:pt idx="396563">
                  <c:v>61.96</c:v>
                </c:pt>
                <c:pt idx="396564">
                  <c:v>17.89</c:v>
                </c:pt>
                <c:pt idx="396565">
                  <c:v>25.26</c:v>
                </c:pt>
                <c:pt idx="396566">
                  <c:v>62.93</c:v>
                </c:pt>
                <c:pt idx="396567">
                  <c:v>68.7</c:v>
                </c:pt>
                <c:pt idx="396568">
                  <c:v>25.22</c:v>
                </c:pt>
                <c:pt idx="396569">
                  <c:v>83.57</c:v>
                </c:pt>
                <c:pt idx="396570">
                  <c:v>74.75</c:v>
                </c:pt>
                <c:pt idx="396571">
                  <c:v>43.96</c:v>
                </c:pt>
                <c:pt idx="396572">
                  <c:v>0.56999999999999995</c:v>
                </c:pt>
                <c:pt idx="396573">
                  <c:v>20.84</c:v>
                </c:pt>
                <c:pt idx="396574">
                  <c:v>46.16</c:v>
                </c:pt>
                <c:pt idx="396575">
                  <c:v>26.61</c:v>
                </c:pt>
                <c:pt idx="396576">
                  <c:v>14.77</c:v>
                </c:pt>
                <c:pt idx="396577">
                  <c:v>6.08</c:v>
                </c:pt>
                <c:pt idx="396578">
                  <c:v>31.67</c:v>
                </c:pt>
                <c:pt idx="396579">
                  <c:v>78.900000000000006</c:v>
                </c:pt>
                <c:pt idx="396580">
                  <c:v>45.48</c:v>
                </c:pt>
                <c:pt idx="396581">
                  <c:v>67.319999999999993</c:v>
                </c:pt>
                <c:pt idx="396582">
                  <c:v>28.87</c:v>
                </c:pt>
                <c:pt idx="396583">
                  <c:v>15.2</c:v>
                </c:pt>
                <c:pt idx="396584">
                  <c:v>60</c:v>
                </c:pt>
                <c:pt idx="396585">
                  <c:v>45</c:v>
                </c:pt>
                <c:pt idx="396586">
                  <c:v>30.06</c:v>
                </c:pt>
                <c:pt idx="396587">
                  <c:v>45</c:v>
                </c:pt>
                <c:pt idx="396588">
                  <c:v>75</c:v>
                </c:pt>
                <c:pt idx="396589">
                  <c:v>429.92</c:v>
                </c:pt>
                <c:pt idx="396590">
                  <c:v>236.94</c:v>
                </c:pt>
                <c:pt idx="396591">
                  <c:v>173.08</c:v>
                </c:pt>
                <c:pt idx="396592">
                  <c:v>214.96</c:v>
                </c:pt>
                <c:pt idx="396593">
                  <c:v>409.98</c:v>
                </c:pt>
                <c:pt idx="396594">
                  <c:v>151.96</c:v>
                </c:pt>
                <c:pt idx="396595">
                  <c:v>150</c:v>
                </c:pt>
                <c:pt idx="396596">
                  <c:v>309.88</c:v>
                </c:pt>
                <c:pt idx="396597">
                  <c:v>594.94000000000005</c:v>
                </c:pt>
                <c:pt idx="396598">
                  <c:v>135</c:v>
                </c:pt>
                <c:pt idx="396599">
                  <c:v>431.94</c:v>
                </c:pt>
                <c:pt idx="396600">
                  <c:v>729.84</c:v>
                </c:pt>
                <c:pt idx="396601">
                  <c:v>649.82000000000005</c:v>
                </c:pt>
                <c:pt idx="396602">
                  <c:v>404.92</c:v>
                </c:pt>
                <c:pt idx="396603">
                  <c:v>180</c:v>
                </c:pt>
                <c:pt idx="396604">
                  <c:v>529.9</c:v>
                </c:pt>
                <c:pt idx="396605">
                  <c:v>584.86</c:v>
                </c:pt>
                <c:pt idx="396606">
                  <c:v>679.96</c:v>
                </c:pt>
                <c:pt idx="396607">
                  <c:v>414.84</c:v>
                </c:pt>
                <c:pt idx="396608">
                  <c:v>614.96</c:v>
                </c:pt>
                <c:pt idx="396609">
                  <c:v>439.98</c:v>
                </c:pt>
                <c:pt idx="396610">
                  <c:v>629.76</c:v>
                </c:pt>
                <c:pt idx="396611">
                  <c:v>574.86</c:v>
                </c:pt>
                <c:pt idx="396612">
                  <c:v>684.82</c:v>
                </c:pt>
                <c:pt idx="396613">
                  <c:v>554.86</c:v>
                </c:pt>
                <c:pt idx="396614">
                  <c:v>1004.82</c:v>
                </c:pt>
                <c:pt idx="396615">
                  <c:v>699.84</c:v>
                </c:pt>
                <c:pt idx="396616">
                  <c:v>814.98</c:v>
                </c:pt>
                <c:pt idx="396617">
                  <c:v>709.92</c:v>
                </c:pt>
                <c:pt idx="396618">
                  <c:v>1134.8800000000001</c:v>
                </c:pt>
                <c:pt idx="396619">
                  <c:v>549.94000000000005</c:v>
                </c:pt>
                <c:pt idx="396620">
                  <c:v>924.82</c:v>
                </c:pt>
                <c:pt idx="396621">
                  <c:v>874.96</c:v>
                </c:pt>
                <c:pt idx="396622">
                  <c:v>844.96</c:v>
                </c:pt>
                <c:pt idx="396623">
                  <c:v>465</c:v>
                </c:pt>
                <c:pt idx="396624">
                  <c:v>509.96</c:v>
                </c:pt>
                <c:pt idx="396625">
                  <c:v>819.98</c:v>
                </c:pt>
                <c:pt idx="396626">
                  <c:v>1194.8800000000001</c:v>
                </c:pt>
                <c:pt idx="396627">
                  <c:v>834.78</c:v>
                </c:pt>
                <c:pt idx="396628">
                  <c:v>593.02</c:v>
                </c:pt>
                <c:pt idx="396629">
                  <c:v>799.98</c:v>
                </c:pt>
                <c:pt idx="396630">
                  <c:v>505.02</c:v>
                </c:pt>
                <c:pt idx="396631">
                  <c:v>1609.44</c:v>
                </c:pt>
                <c:pt idx="396632">
                  <c:v>624.88</c:v>
                </c:pt>
                <c:pt idx="396633">
                  <c:v>844.9</c:v>
                </c:pt>
                <c:pt idx="396634">
                  <c:v>964.92</c:v>
                </c:pt>
                <c:pt idx="396635">
                  <c:v>1199.9000000000001</c:v>
                </c:pt>
                <c:pt idx="396636">
                  <c:v>664.78</c:v>
                </c:pt>
                <c:pt idx="396637">
                  <c:v>705.84</c:v>
                </c:pt>
                <c:pt idx="396638">
                  <c:v>1094.78</c:v>
                </c:pt>
                <c:pt idx="396639">
                  <c:v>1149.8</c:v>
                </c:pt>
                <c:pt idx="396640">
                  <c:v>839.92</c:v>
                </c:pt>
                <c:pt idx="396641">
                  <c:v>767.88</c:v>
                </c:pt>
                <c:pt idx="396642">
                  <c:v>1234.78</c:v>
                </c:pt>
                <c:pt idx="396643">
                  <c:v>1349.62</c:v>
                </c:pt>
                <c:pt idx="396644">
                  <c:v>1099.8800000000001</c:v>
                </c:pt>
                <c:pt idx="396645">
                  <c:v>914.84</c:v>
                </c:pt>
                <c:pt idx="396646">
                  <c:v>1136.92</c:v>
                </c:pt>
                <c:pt idx="396647">
                  <c:v>945</c:v>
                </c:pt>
                <c:pt idx="396648">
                  <c:v>1414.84</c:v>
                </c:pt>
                <c:pt idx="396649">
                  <c:v>1072.82</c:v>
                </c:pt>
                <c:pt idx="396650">
                  <c:v>769.88</c:v>
                </c:pt>
                <c:pt idx="396651">
                  <c:v>1149.78</c:v>
                </c:pt>
                <c:pt idx="396652">
                  <c:v>1280.96</c:v>
                </c:pt>
                <c:pt idx="396653">
                  <c:v>887.02</c:v>
                </c:pt>
                <c:pt idx="396654">
                  <c:v>939.68</c:v>
                </c:pt>
                <c:pt idx="396655">
                  <c:v>961.84</c:v>
                </c:pt>
                <c:pt idx="396656">
                  <c:v>1449.86</c:v>
                </c:pt>
                <c:pt idx="396657">
                  <c:v>1045.78</c:v>
                </c:pt>
                <c:pt idx="396658">
                  <c:v>959.84</c:v>
                </c:pt>
                <c:pt idx="396659">
                  <c:v>1068.78</c:v>
                </c:pt>
                <c:pt idx="396660">
                  <c:v>1130.8</c:v>
                </c:pt>
                <c:pt idx="396661">
                  <c:v>1624.72</c:v>
                </c:pt>
                <c:pt idx="396662">
                  <c:v>1269.98</c:v>
                </c:pt>
                <c:pt idx="396663">
                  <c:v>1169.9000000000001</c:v>
                </c:pt>
                <c:pt idx="396664">
                  <c:v>1045.6600000000001</c:v>
                </c:pt>
                <c:pt idx="396665">
                  <c:v>1299.98</c:v>
                </c:pt>
                <c:pt idx="396666">
                  <c:v>1245.94</c:v>
                </c:pt>
                <c:pt idx="396667">
                  <c:v>1095.98</c:v>
                </c:pt>
                <c:pt idx="396668">
                  <c:v>935.94</c:v>
                </c:pt>
                <c:pt idx="396669">
                  <c:v>1054.82</c:v>
                </c:pt>
                <c:pt idx="396670">
                  <c:v>1879.78</c:v>
                </c:pt>
                <c:pt idx="396671">
                  <c:v>1100.92</c:v>
                </c:pt>
                <c:pt idx="396672">
                  <c:v>1174.8800000000001</c:v>
                </c:pt>
                <c:pt idx="396673">
                  <c:v>854.92</c:v>
                </c:pt>
                <c:pt idx="396674">
                  <c:v>1714.76</c:v>
                </c:pt>
                <c:pt idx="396675">
                  <c:v>974.87</c:v>
                </c:pt>
                <c:pt idx="396676">
                  <c:v>1244.9000000000001</c:v>
                </c:pt>
                <c:pt idx="396677">
                  <c:v>885.88</c:v>
                </c:pt>
                <c:pt idx="396678">
                  <c:v>976.88</c:v>
                </c:pt>
                <c:pt idx="396679">
                  <c:v>1130.9000000000001</c:v>
                </c:pt>
                <c:pt idx="396680">
                  <c:v>934.98</c:v>
                </c:pt>
                <c:pt idx="396681">
                  <c:v>920</c:v>
                </c:pt>
                <c:pt idx="396682">
                  <c:v>1067.8599999999999</c:v>
                </c:pt>
                <c:pt idx="396683">
                  <c:v>1134.8699999999999</c:v>
                </c:pt>
                <c:pt idx="396684">
                  <c:v>874.9</c:v>
                </c:pt>
                <c:pt idx="396685">
                  <c:v>1150.8399999999999</c:v>
                </c:pt>
                <c:pt idx="396686">
                  <c:v>927.84</c:v>
                </c:pt>
                <c:pt idx="396687">
                  <c:v>1214.8800000000001</c:v>
                </c:pt>
                <c:pt idx="396688">
                  <c:v>1391.66</c:v>
                </c:pt>
                <c:pt idx="396689">
                  <c:v>704.82</c:v>
                </c:pt>
                <c:pt idx="396690">
                  <c:v>1354.64</c:v>
                </c:pt>
                <c:pt idx="396691">
                  <c:v>1644.9</c:v>
                </c:pt>
                <c:pt idx="396692">
                  <c:v>1164.8599999999999</c:v>
                </c:pt>
                <c:pt idx="396693">
                  <c:v>1444.72</c:v>
                </c:pt>
                <c:pt idx="396694">
                  <c:v>789.92</c:v>
                </c:pt>
                <c:pt idx="396695">
                  <c:v>979.96</c:v>
                </c:pt>
                <c:pt idx="396696">
                  <c:v>1739.79</c:v>
                </c:pt>
                <c:pt idx="396697">
                  <c:v>1240.6199999999999</c:v>
                </c:pt>
                <c:pt idx="396698">
                  <c:v>947.98</c:v>
                </c:pt>
                <c:pt idx="396699">
                  <c:v>1194.6600000000001</c:v>
                </c:pt>
                <c:pt idx="396700">
                  <c:v>1350</c:v>
                </c:pt>
                <c:pt idx="396701">
                  <c:v>829.88</c:v>
                </c:pt>
                <c:pt idx="396702">
                  <c:v>1189.9000000000001</c:v>
                </c:pt>
                <c:pt idx="396703">
                  <c:v>1349.86</c:v>
                </c:pt>
                <c:pt idx="396704">
                  <c:v>1464.76</c:v>
                </c:pt>
                <c:pt idx="396705">
                  <c:v>1024.74</c:v>
                </c:pt>
                <c:pt idx="396706">
                  <c:v>1199.98</c:v>
                </c:pt>
                <c:pt idx="396707">
                  <c:v>545.96</c:v>
                </c:pt>
                <c:pt idx="396708">
                  <c:v>1640.8</c:v>
                </c:pt>
                <c:pt idx="396709">
                  <c:v>819.82</c:v>
                </c:pt>
                <c:pt idx="396710">
                  <c:v>714.84</c:v>
                </c:pt>
                <c:pt idx="396711">
                  <c:v>1604.62</c:v>
                </c:pt>
                <c:pt idx="396712">
                  <c:v>1424.88</c:v>
                </c:pt>
                <c:pt idx="396713">
                  <c:v>1889.88</c:v>
                </c:pt>
                <c:pt idx="396714">
                  <c:v>999.8</c:v>
                </c:pt>
                <c:pt idx="396715">
                  <c:v>1229.92</c:v>
                </c:pt>
                <c:pt idx="396716">
                  <c:v>1639.94</c:v>
                </c:pt>
                <c:pt idx="396717">
                  <c:v>1856.86</c:v>
                </c:pt>
                <c:pt idx="396718">
                  <c:v>1774.55</c:v>
                </c:pt>
                <c:pt idx="396719">
                  <c:v>2159.44</c:v>
                </c:pt>
                <c:pt idx="396720">
                  <c:v>1519.84</c:v>
                </c:pt>
                <c:pt idx="396721">
                  <c:v>1339.96</c:v>
                </c:pt>
                <c:pt idx="396722">
                  <c:v>2049.86</c:v>
                </c:pt>
                <c:pt idx="396723">
                  <c:v>1149.98</c:v>
                </c:pt>
                <c:pt idx="396724">
                  <c:v>1314.86</c:v>
                </c:pt>
                <c:pt idx="396725">
                  <c:v>1109.98</c:v>
                </c:pt>
                <c:pt idx="396726">
                  <c:v>52339.98</c:v>
                </c:pt>
                <c:pt idx="396727">
                  <c:v>54014.17</c:v>
                </c:pt>
                <c:pt idx="396728">
                  <c:v>46147.25</c:v>
                </c:pt>
                <c:pt idx="396729">
                  <c:v>46185.61</c:v>
                </c:pt>
                <c:pt idx="396730">
                  <c:v>51188.15</c:v>
                </c:pt>
                <c:pt idx="396731">
                  <c:v>55591.31</c:v>
                </c:pt>
                <c:pt idx="396732">
                  <c:v>46830.59</c:v>
                </c:pt>
                <c:pt idx="396733">
                  <c:v>44141.83</c:v>
                </c:pt>
                <c:pt idx="396734">
                  <c:v>47230.54</c:v>
                </c:pt>
                <c:pt idx="396735">
                  <c:v>53102.25</c:v>
                </c:pt>
                <c:pt idx="396736">
                  <c:v>49029.98</c:v>
                </c:pt>
                <c:pt idx="396737">
                  <c:v>43983.46</c:v>
                </c:pt>
                <c:pt idx="396738">
                  <c:v>42682.98</c:v>
                </c:pt>
                <c:pt idx="396739">
                  <c:v>55239.78</c:v>
                </c:pt>
                <c:pt idx="396740">
                  <c:v>49723.48</c:v>
                </c:pt>
                <c:pt idx="396741">
                  <c:v>45107.26</c:v>
                </c:pt>
                <c:pt idx="396742">
                  <c:v>44586.34</c:v>
                </c:pt>
                <c:pt idx="396743">
                  <c:v>50450.15</c:v>
                </c:pt>
                <c:pt idx="396744">
                  <c:v>55355.64</c:v>
                </c:pt>
                <c:pt idx="396745">
                  <c:v>49043.39</c:v>
                </c:pt>
                <c:pt idx="396746">
                  <c:v>43488.42</c:v>
                </c:pt>
                <c:pt idx="396747">
                  <c:v>47862.62</c:v>
                </c:pt>
                <c:pt idx="396748">
                  <c:v>54333.69</c:v>
                </c:pt>
                <c:pt idx="396749">
                  <c:v>51263.22</c:v>
                </c:pt>
                <c:pt idx="396750">
                  <c:v>46159.06</c:v>
                </c:pt>
                <c:pt idx="396751">
                  <c:v>43890.62</c:v>
                </c:pt>
                <c:pt idx="396752">
                  <c:v>54431.26</c:v>
                </c:pt>
                <c:pt idx="396753">
                  <c:v>54701.599999999999</c:v>
                </c:pt>
                <c:pt idx="396754">
                  <c:v>46755.75</c:v>
                </c:pt>
                <c:pt idx="396755">
                  <c:v>45000.22</c:v>
                </c:pt>
                <c:pt idx="396756">
                  <c:v>48656.71</c:v>
                </c:pt>
                <c:pt idx="396757">
                  <c:v>56871.5</c:v>
                </c:pt>
                <c:pt idx="396758">
                  <c:v>50761.279999999999</c:v>
                </c:pt>
                <c:pt idx="396759">
                  <c:v>45875.37</c:v>
                </c:pt>
                <c:pt idx="396760">
                  <c:v>45936.91</c:v>
                </c:pt>
                <c:pt idx="396761">
                  <c:v>58216.08</c:v>
                </c:pt>
                <c:pt idx="396762">
                  <c:v>53680.7</c:v>
                </c:pt>
                <c:pt idx="396763">
                  <c:v>48340.35</c:v>
                </c:pt>
                <c:pt idx="396764">
                  <c:v>45645.71</c:v>
                </c:pt>
                <c:pt idx="396765">
                  <c:v>55099.42</c:v>
                </c:pt>
                <c:pt idx="396766">
                  <c:v>58688.49</c:v>
                </c:pt>
                <c:pt idx="396767">
                  <c:v>48617.67</c:v>
                </c:pt>
                <c:pt idx="396768">
                  <c:v>50889.47</c:v>
                </c:pt>
                <c:pt idx="396769">
                  <c:v>48678.98</c:v>
                </c:pt>
                <c:pt idx="396770">
                  <c:v>57668.59</c:v>
                </c:pt>
                <c:pt idx="396771">
                  <c:v>52441.81</c:v>
                </c:pt>
                <c:pt idx="396772">
                  <c:v>55568.26</c:v>
                </c:pt>
                <c:pt idx="396773">
                  <c:v>42378.21</c:v>
                </c:pt>
                <c:pt idx="396774">
                  <c:v>60501.67</c:v>
                </c:pt>
                <c:pt idx="396775">
                  <c:v>60475.06</c:v>
                </c:pt>
                <c:pt idx="396776">
                  <c:v>51011.97</c:v>
                </c:pt>
                <c:pt idx="396777">
                  <c:v>48908.63</c:v>
                </c:pt>
                <c:pt idx="396778">
                  <c:v>59510.09</c:v>
                </c:pt>
                <c:pt idx="396779">
                  <c:v>59662.6</c:v>
                </c:pt>
                <c:pt idx="396780">
                  <c:v>50691.85</c:v>
                </c:pt>
                <c:pt idx="396781">
                  <c:v>49128.69</c:v>
                </c:pt>
                <c:pt idx="396782">
                  <c:v>53711.45</c:v>
                </c:pt>
                <c:pt idx="396783">
                  <c:v>58832.5</c:v>
                </c:pt>
                <c:pt idx="396784">
                  <c:v>52435.98</c:v>
                </c:pt>
                <c:pt idx="396785">
                  <c:v>49017.3</c:v>
                </c:pt>
                <c:pt idx="396786">
                  <c:v>48860.66</c:v>
                </c:pt>
                <c:pt idx="396787">
                  <c:v>60477.89</c:v>
                </c:pt>
                <c:pt idx="396788">
                  <c:v>56410.42</c:v>
                </c:pt>
                <c:pt idx="396789">
                  <c:v>50554.38</c:v>
                </c:pt>
                <c:pt idx="396790">
                  <c:v>47012.94</c:v>
                </c:pt>
                <c:pt idx="396791">
                  <c:v>58507</c:v>
                </c:pt>
                <c:pt idx="396792">
                  <c:v>58083.71</c:v>
                </c:pt>
                <c:pt idx="396793">
                  <c:v>49337.81</c:v>
                </c:pt>
                <c:pt idx="396794">
                  <c:v>48008.639999999999</c:v>
                </c:pt>
                <c:pt idx="396795">
                  <c:v>53773.46</c:v>
                </c:pt>
                <c:pt idx="396796">
                  <c:v>60651.74</c:v>
                </c:pt>
                <c:pt idx="396797">
                  <c:v>52436.56</c:v>
                </c:pt>
                <c:pt idx="396798">
                  <c:v>48254.86</c:v>
                </c:pt>
                <c:pt idx="396799">
                  <c:v>49131.23</c:v>
                </c:pt>
                <c:pt idx="396800">
                  <c:v>58317.53</c:v>
                </c:pt>
                <c:pt idx="396801">
                  <c:v>58159.12</c:v>
                </c:pt>
                <c:pt idx="396802">
                  <c:v>51138.02</c:v>
                </c:pt>
                <c:pt idx="396803">
                  <c:v>46375.4</c:v>
                </c:pt>
                <c:pt idx="396804">
                  <c:v>58323.08</c:v>
                </c:pt>
                <c:pt idx="396805">
                  <c:v>61152.63</c:v>
                </c:pt>
                <c:pt idx="396806">
                  <c:v>51963.07</c:v>
                </c:pt>
                <c:pt idx="396807">
                  <c:v>49689.22</c:v>
                </c:pt>
                <c:pt idx="396808">
                  <c:v>53505.87</c:v>
                </c:pt>
                <c:pt idx="396809">
                  <c:v>64469.56</c:v>
                </c:pt>
                <c:pt idx="396810">
                  <c:v>60318.41</c:v>
                </c:pt>
                <c:pt idx="396811">
                  <c:v>54829.82</c:v>
                </c:pt>
                <c:pt idx="396812">
                  <c:v>51832.74</c:v>
                </c:pt>
                <c:pt idx="396813">
                  <c:v>66687.37</c:v>
                </c:pt>
                <c:pt idx="396814">
                  <c:v>62770.1</c:v>
                </c:pt>
                <c:pt idx="396815">
                  <c:v>55148.66</c:v>
                </c:pt>
                <c:pt idx="396816">
                  <c:v>50780.84</c:v>
                </c:pt>
                <c:pt idx="396817">
                  <c:v>59873.93</c:v>
                </c:pt>
                <c:pt idx="396818">
                  <c:v>65914.64</c:v>
                </c:pt>
                <c:pt idx="396819">
                  <c:v>56210.23</c:v>
                </c:pt>
                <c:pt idx="396820">
                  <c:v>59898.04</c:v>
                </c:pt>
                <c:pt idx="396821">
                  <c:v>50921.61</c:v>
                </c:pt>
                <c:pt idx="396822">
                  <c:v>63685.67</c:v>
                </c:pt>
                <c:pt idx="396823">
                  <c:v>58773.98</c:v>
                </c:pt>
                <c:pt idx="396824">
                  <c:v>57873.85</c:v>
                </c:pt>
                <c:pt idx="396825">
                  <c:v>45335.18</c:v>
                </c:pt>
                <c:pt idx="396826">
                  <c:v>62894.63</c:v>
                </c:pt>
                <c:pt idx="396827">
                  <c:v>66968.240000000005</c:v>
                </c:pt>
                <c:pt idx="396828">
                  <c:v>56661.24</c:v>
                </c:pt>
                <c:pt idx="396829">
                  <c:v>52530.23</c:v>
                </c:pt>
                <c:pt idx="396830">
                  <c:v>56088.06</c:v>
                </c:pt>
                <c:pt idx="396831">
                  <c:v>63003.24</c:v>
                </c:pt>
                <c:pt idx="396832">
                  <c:v>54890.21</c:v>
                </c:pt>
                <c:pt idx="396833">
                  <c:v>53423.66</c:v>
                </c:pt>
                <c:pt idx="396834">
                  <c:v>54045.86</c:v>
                </c:pt>
                <c:pt idx="396835">
                  <c:v>63461.15</c:v>
                </c:pt>
                <c:pt idx="396836">
                  <c:v>59628.49</c:v>
                </c:pt>
                <c:pt idx="396837">
                  <c:v>54036.6</c:v>
                </c:pt>
                <c:pt idx="396838">
                  <c:v>49264.66</c:v>
                </c:pt>
                <c:pt idx="396839">
                  <c:v>62327.75</c:v>
                </c:pt>
                <c:pt idx="396840">
                  <c:v>61208.21</c:v>
                </c:pt>
                <c:pt idx="396841">
                  <c:v>51407.61</c:v>
                </c:pt>
                <c:pt idx="396842">
                  <c:v>49573.32</c:v>
                </c:pt>
                <c:pt idx="396843">
                  <c:v>55639.4</c:v>
                </c:pt>
                <c:pt idx="396844">
                  <c:v>61141.17</c:v>
                </c:pt>
                <c:pt idx="396845">
                  <c:v>53549.760000000002</c:v>
                </c:pt>
                <c:pt idx="396846">
                  <c:v>49803.43</c:v>
                </c:pt>
                <c:pt idx="396847">
                  <c:v>49353.07</c:v>
                </c:pt>
                <c:pt idx="396848">
                  <c:v>60191.05</c:v>
                </c:pt>
                <c:pt idx="396849">
                  <c:v>56016.45</c:v>
                </c:pt>
                <c:pt idx="396850">
                  <c:v>50465.91</c:v>
                </c:pt>
                <c:pt idx="396851">
                  <c:v>46802.53</c:v>
                </c:pt>
                <c:pt idx="396852">
                  <c:v>56503.07</c:v>
                </c:pt>
                <c:pt idx="396853">
                  <c:v>60166</c:v>
                </c:pt>
                <c:pt idx="396854">
                  <c:v>49327.7</c:v>
                </c:pt>
                <c:pt idx="396855">
                  <c:v>48153.56</c:v>
                </c:pt>
                <c:pt idx="396856">
                  <c:v>54650.21</c:v>
                </c:pt>
                <c:pt idx="396857">
                  <c:v>56020.87</c:v>
                </c:pt>
                <c:pt idx="396858">
                  <c:v>54129.36</c:v>
                </c:pt>
                <c:pt idx="396859">
                  <c:v>49654.23</c:v>
                </c:pt>
                <c:pt idx="396860">
                  <c:v>48009.03</c:v>
                </c:pt>
                <c:pt idx="396861">
                  <c:v>62244.42</c:v>
                </c:pt>
                <c:pt idx="396862">
                  <c:v>58700.14</c:v>
                </c:pt>
                <c:pt idx="396863">
                  <c:v>50504.69</c:v>
                </c:pt>
                <c:pt idx="396864">
                  <c:v>48830.76</c:v>
                </c:pt>
                <c:pt idx="396865">
                  <c:v>56931.81</c:v>
                </c:pt>
                <c:pt idx="396866">
                  <c:v>60918.89</c:v>
                </c:pt>
                <c:pt idx="396867">
                  <c:v>52912.17</c:v>
                </c:pt>
                <c:pt idx="396868">
                  <c:v>48793.79</c:v>
                </c:pt>
                <c:pt idx="396869">
                  <c:v>42203.07</c:v>
                </c:pt>
                <c:pt idx="396870">
                  <c:v>46095.01</c:v>
                </c:pt>
                <c:pt idx="396871">
                  <c:v>38769.089999999997</c:v>
                </c:pt>
                <c:pt idx="396872">
                  <c:v>36321.5</c:v>
                </c:pt>
                <c:pt idx="396873">
                  <c:v>42659.1</c:v>
                </c:pt>
                <c:pt idx="396874">
                  <c:v>48833.86</c:v>
                </c:pt>
                <c:pt idx="396875">
                  <c:v>37495.83</c:v>
                </c:pt>
                <c:pt idx="396876">
                  <c:v>34995.370000000003</c:v>
                </c:pt>
                <c:pt idx="396877">
                  <c:v>34815.379999999997</c:v>
                </c:pt>
                <c:pt idx="396878">
                  <c:v>44038.81</c:v>
                </c:pt>
                <c:pt idx="396879">
                  <c:v>44410.080000000002</c:v>
                </c:pt>
                <c:pt idx="396880">
                  <c:v>37600.75</c:v>
                </c:pt>
                <c:pt idx="396881">
                  <c:v>33801.75</c:v>
                </c:pt>
                <c:pt idx="396882">
                  <c:v>49076.160000000003</c:v>
                </c:pt>
                <c:pt idx="396883">
                  <c:v>47781.06</c:v>
                </c:pt>
                <c:pt idx="396884">
                  <c:v>38778.559999999998</c:v>
                </c:pt>
                <c:pt idx="396885">
                  <c:v>35260.01</c:v>
                </c:pt>
                <c:pt idx="396886">
                  <c:v>44001.55</c:v>
                </c:pt>
                <c:pt idx="396887">
                  <c:v>52475.55</c:v>
                </c:pt>
                <c:pt idx="396888">
                  <c:v>43644.02</c:v>
                </c:pt>
                <c:pt idx="396889">
                  <c:v>37052.959999999999</c:v>
                </c:pt>
                <c:pt idx="396890">
                  <c:v>38567.19</c:v>
                </c:pt>
                <c:pt idx="396891">
                  <c:v>48849.11</c:v>
                </c:pt>
                <c:pt idx="396892">
                  <c:v>48491.360000000001</c:v>
                </c:pt>
                <c:pt idx="396893">
                  <c:v>39287.32</c:v>
                </c:pt>
                <c:pt idx="396894">
                  <c:v>36638.6</c:v>
                </c:pt>
                <c:pt idx="396895">
                  <c:v>48979.94</c:v>
                </c:pt>
                <c:pt idx="396896">
                  <c:v>51588.97</c:v>
                </c:pt>
                <c:pt idx="396897">
                  <c:v>40385.379999999997</c:v>
                </c:pt>
                <c:pt idx="396898">
                  <c:v>35554.76</c:v>
                </c:pt>
                <c:pt idx="396899">
                  <c:v>40467.410000000003</c:v>
                </c:pt>
                <c:pt idx="396900">
                  <c:v>50926.13</c:v>
                </c:pt>
                <c:pt idx="396901">
                  <c:v>44656.72</c:v>
                </c:pt>
                <c:pt idx="396902">
                  <c:v>38699.379999999997</c:v>
                </c:pt>
                <c:pt idx="396903">
                  <c:v>37244.120000000003</c:v>
                </c:pt>
                <c:pt idx="396904">
                  <c:v>53537.1</c:v>
                </c:pt>
                <c:pt idx="396905">
                  <c:v>48295.92</c:v>
                </c:pt>
                <c:pt idx="396906">
                  <c:v>38677.29</c:v>
                </c:pt>
                <c:pt idx="396907">
                  <c:v>33017.89</c:v>
                </c:pt>
                <c:pt idx="396908">
                  <c:v>42748.85</c:v>
                </c:pt>
                <c:pt idx="396909">
                  <c:v>48889.1</c:v>
                </c:pt>
                <c:pt idx="396910">
                  <c:v>38077</c:v>
                </c:pt>
                <c:pt idx="396911">
                  <c:v>34997.019999999997</c:v>
                </c:pt>
                <c:pt idx="396912">
                  <c:v>37208.85</c:v>
                </c:pt>
                <c:pt idx="396913">
                  <c:v>47109.7</c:v>
                </c:pt>
                <c:pt idx="396914">
                  <c:v>39945.35</c:v>
                </c:pt>
                <c:pt idx="396915">
                  <c:v>35535.410000000003</c:v>
                </c:pt>
                <c:pt idx="396916">
                  <c:v>29033.52</c:v>
                </c:pt>
                <c:pt idx="396917">
                  <c:v>48516.01</c:v>
                </c:pt>
                <c:pt idx="396918">
                  <c:v>50826.63</c:v>
                </c:pt>
                <c:pt idx="396919">
                  <c:v>40359.57</c:v>
                </c:pt>
                <c:pt idx="396920">
                  <c:v>37012.379999999997</c:v>
                </c:pt>
                <c:pt idx="396921">
                  <c:v>45848.97</c:v>
                </c:pt>
                <c:pt idx="396922">
                  <c:v>51671.85</c:v>
                </c:pt>
                <c:pt idx="396923">
                  <c:v>42606.71</c:v>
                </c:pt>
                <c:pt idx="396924">
                  <c:v>38393.589999999997</c:v>
                </c:pt>
                <c:pt idx="396925">
                  <c:v>44395.58</c:v>
                </c:pt>
                <c:pt idx="396926">
                  <c:v>51299.19</c:v>
                </c:pt>
                <c:pt idx="396927">
                  <c:v>43213.98</c:v>
                </c:pt>
                <c:pt idx="396928">
                  <c:v>37192.86</c:v>
                </c:pt>
                <c:pt idx="396929">
                  <c:v>36539.58</c:v>
                </c:pt>
                <c:pt idx="396930">
                  <c:v>50164.1</c:v>
                </c:pt>
                <c:pt idx="396931">
                  <c:v>47632.6</c:v>
                </c:pt>
                <c:pt idx="396932">
                  <c:v>38804.050000000003</c:v>
                </c:pt>
                <c:pt idx="396933">
                  <c:v>32901.39</c:v>
                </c:pt>
                <c:pt idx="396934">
                  <c:v>47032.01</c:v>
                </c:pt>
                <c:pt idx="396935">
                  <c:v>50177.22</c:v>
                </c:pt>
                <c:pt idx="396936">
                  <c:v>40854.949999999997</c:v>
                </c:pt>
                <c:pt idx="396937">
                  <c:v>35698.089999999997</c:v>
                </c:pt>
                <c:pt idx="396938">
                  <c:v>41248.17</c:v>
                </c:pt>
                <c:pt idx="396939">
                  <c:v>54379.7</c:v>
                </c:pt>
                <c:pt idx="396940">
                  <c:v>44436.37</c:v>
                </c:pt>
                <c:pt idx="396941">
                  <c:v>37392.44</c:v>
                </c:pt>
                <c:pt idx="396942">
                  <c:v>39064.46</c:v>
                </c:pt>
                <c:pt idx="396943">
                  <c:v>48716.22</c:v>
                </c:pt>
                <c:pt idx="396944">
                  <c:v>51352.04</c:v>
                </c:pt>
                <c:pt idx="396945">
                  <c:v>39740.42</c:v>
                </c:pt>
                <c:pt idx="396946">
                  <c:v>36895.050000000003</c:v>
                </c:pt>
                <c:pt idx="396947">
                  <c:v>47975.39</c:v>
                </c:pt>
                <c:pt idx="396948">
                  <c:v>52204.13</c:v>
                </c:pt>
                <c:pt idx="396949">
                  <c:v>41716.92</c:v>
                </c:pt>
                <c:pt idx="396950">
                  <c:v>36867.949999999997</c:v>
                </c:pt>
                <c:pt idx="396951">
                  <c:v>40351.089999999997</c:v>
                </c:pt>
                <c:pt idx="396952">
                  <c:v>51703.25</c:v>
                </c:pt>
                <c:pt idx="396953">
                  <c:v>49019.51</c:v>
                </c:pt>
                <c:pt idx="396954">
                  <c:v>39309.11</c:v>
                </c:pt>
                <c:pt idx="396955">
                  <c:v>35720.730000000003</c:v>
                </c:pt>
                <c:pt idx="396956">
                  <c:v>54271.79</c:v>
                </c:pt>
                <c:pt idx="396957">
                  <c:v>50445.33</c:v>
                </c:pt>
                <c:pt idx="396958">
                  <c:v>41294.58</c:v>
                </c:pt>
                <c:pt idx="396959">
                  <c:v>36170</c:v>
                </c:pt>
                <c:pt idx="396960">
                  <c:v>43567.3</c:v>
                </c:pt>
                <c:pt idx="396961">
                  <c:v>51585.82</c:v>
                </c:pt>
                <c:pt idx="396962">
                  <c:v>41643.730000000003</c:v>
                </c:pt>
                <c:pt idx="396963">
                  <c:v>37778.04</c:v>
                </c:pt>
                <c:pt idx="396964">
                  <c:v>36285.089999999997</c:v>
                </c:pt>
                <c:pt idx="396965">
                  <c:v>49053.45</c:v>
                </c:pt>
                <c:pt idx="396966">
                  <c:v>42956.49</c:v>
                </c:pt>
                <c:pt idx="396967">
                  <c:v>37034.65</c:v>
                </c:pt>
                <c:pt idx="396968">
                  <c:v>27903.66</c:v>
                </c:pt>
                <c:pt idx="396969">
                  <c:v>48732.53</c:v>
                </c:pt>
                <c:pt idx="396970">
                  <c:v>52985.03</c:v>
                </c:pt>
                <c:pt idx="396971">
                  <c:v>42703.99</c:v>
                </c:pt>
                <c:pt idx="396972">
                  <c:v>38112.75</c:v>
                </c:pt>
                <c:pt idx="396973">
                  <c:v>43446.3</c:v>
                </c:pt>
                <c:pt idx="396974">
                  <c:v>53088.26</c:v>
                </c:pt>
                <c:pt idx="396975">
                  <c:v>44277.26</c:v>
                </c:pt>
                <c:pt idx="396976">
                  <c:v>41262.129999999997</c:v>
                </c:pt>
                <c:pt idx="396977">
                  <c:v>41175.49</c:v>
                </c:pt>
                <c:pt idx="396978">
                  <c:v>51715.42</c:v>
                </c:pt>
                <c:pt idx="396979">
                  <c:v>48385.29</c:v>
                </c:pt>
                <c:pt idx="396980">
                  <c:v>40512.29</c:v>
                </c:pt>
                <c:pt idx="396981">
                  <c:v>37106.99</c:v>
                </c:pt>
                <c:pt idx="396982">
                  <c:v>49150.07</c:v>
                </c:pt>
                <c:pt idx="396983">
                  <c:v>49489.34</c:v>
                </c:pt>
                <c:pt idx="396984">
                  <c:v>41834.29</c:v>
                </c:pt>
                <c:pt idx="396985">
                  <c:v>39134.94</c:v>
                </c:pt>
                <c:pt idx="396986">
                  <c:v>46591.27</c:v>
                </c:pt>
                <c:pt idx="396987">
                  <c:v>53264.81</c:v>
                </c:pt>
                <c:pt idx="396988">
                  <c:v>45157.919999999998</c:v>
                </c:pt>
                <c:pt idx="396989">
                  <c:v>39374.65</c:v>
                </c:pt>
                <c:pt idx="396990">
                  <c:v>38065.629999999997</c:v>
                </c:pt>
                <c:pt idx="396991">
                  <c:v>54079.78</c:v>
                </c:pt>
                <c:pt idx="396992">
                  <c:v>49775.24</c:v>
                </c:pt>
                <c:pt idx="396993">
                  <c:v>40779.160000000003</c:v>
                </c:pt>
                <c:pt idx="396994">
                  <c:v>36495.949999999997</c:v>
                </c:pt>
                <c:pt idx="396995">
                  <c:v>47372.959999999999</c:v>
                </c:pt>
                <c:pt idx="396996">
                  <c:v>51930.94</c:v>
                </c:pt>
                <c:pt idx="396997">
                  <c:v>40109.86</c:v>
                </c:pt>
                <c:pt idx="396998">
                  <c:v>36752.699999999997</c:v>
                </c:pt>
                <c:pt idx="396999">
                  <c:v>41866.57</c:v>
                </c:pt>
                <c:pt idx="397000">
                  <c:v>45780.61</c:v>
                </c:pt>
                <c:pt idx="397001">
                  <c:v>45503</c:v>
                </c:pt>
                <c:pt idx="397002">
                  <c:v>38093.839999999997</c:v>
                </c:pt>
                <c:pt idx="397003">
                  <c:v>34813.89</c:v>
                </c:pt>
                <c:pt idx="397004">
                  <c:v>47899.97</c:v>
                </c:pt>
                <c:pt idx="397005">
                  <c:v>50084.66</c:v>
                </c:pt>
                <c:pt idx="397006">
                  <c:v>38289.760000000002</c:v>
                </c:pt>
                <c:pt idx="397007">
                  <c:v>35553.67</c:v>
                </c:pt>
                <c:pt idx="397008">
                  <c:v>45544.83</c:v>
                </c:pt>
                <c:pt idx="397009">
                  <c:v>49206.09</c:v>
                </c:pt>
                <c:pt idx="397010">
                  <c:v>39779.629999999997</c:v>
                </c:pt>
                <c:pt idx="397011">
                  <c:v>34567.83</c:v>
                </c:pt>
                <c:pt idx="397012">
                  <c:v>85713.08</c:v>
                </c:pt>
                <c:pt idx="397013">
                  <c:v>92622.01</c:v>
                </c:pt>
                <c:pt idx="397014">
                  <c:v>74798.45</c:v>
                </c:pt>
                <c:pt idx="397015">
                  <c:v>72011.34</c:v>
                </c:pt>
                <c:pt idx="397016">
                  <c:v>85253.36</c:v>
                </c:pt>
                <c:pt idx="397017">
                  <c:v>95079.18</c:v>
                </c:pt>
                <c:pt idx="397018">
                  <c:v>72953.119999999995</c:v>
                </c:pt>
                <c:pt idx="397019">
                  <c:v>65105.69</c:v>
                </c:pt>
                <c:pt idx="397020">
                  <c:v>68596.570000000007</c:v>
                </c:pt>
                <c:pt idx="397021">
                  <c:v>86597.46</c:v>
                </c:pt>
                <c:pt idx="397022">
                  <c:v>79874.14</c:v>
                </c:pt>
                <c:pt idx="397023">
                  <c:v>67189.05</c:v>
                </c:pt>
                <c:pt idx="397024">
                  <c:v>62547.31</c:v>
                </c:pt>
                <c:pt idx="397025">
                  <c:v>89639.63</c:v>
                </c:pt>
                <c:pt idx="397026">
                  <c:v>82330.19</c:v>
                </c:pt>
                <c:pt idx="397027">
                  <c:v>67412.44</c:v>
                </c:pt>
                <c:pt idx="397028">
                  <c:v>62751.69</c:v>
                </c:pt>
                <c:pt idx="397029">
                  <c:v>79630.009999999995</c:v>
                </c:pt>
                <c:pt idx="397030">
                  <c:v>94746.72</c:v>
                </c:pt>
                <c:pt idx="397031">
                  <c:v>74854.92</c:v>
                </c:pt>
                <c:pt idx="397032">
                  <c:v>60755.360000000001</c:v>
                </c:pt>
                <c:pt idx="397033">
                  <c:v>67762.100000000006</c:v>
                </c:pt>
                <c:pt idx="397034">
                  <c:v>86515.12</c:v>
                </c:pt>
                <c:pt idx="397035">
                  <c:v>82205.53</c:v>
                </c:pt>
                <c:pt idx="397036">
                  <c:v>64949.31</c:v>
                </c:pt>
                <c:pt idx="397037">
                  <c:v>63486.1</c:v>
                </c:pt>
                <c:pt idx="397038">
                  <c:v>89571.63</c:v>
                </c:pt>
                <c:pt idx="397039">
                  <c:v>93215</c:v>
                </c:pt>
                <c:pt idx="397040">
                  <c:v>69649.75</c:v>
                </c:pt>
                <c:pt idx="397041">
                  <c:v>64289.8</c:v>
                </c:pt>
                <c:pt idx="397042">
                  <c:v>75208.98</c:v>
                </c:pt>
                <c:pt idx="397043">
                  <c:v>94297.31</c:v>
                </c:pt>
                <c:pt idx="397044">
                  <c:v>78362.47</c:v>
                </c:pt>
                <c:pt idx="397045">
                  <c:v>68170.899999999994</c:v>
                </c:pt>
                <c:pt idx="397046">
                  <c:v>66320.47</c:v>
                </c:pt>
                <c:pt idx="397047">
                  <c:v>97531.38</c:v>
                </c:pt>
                <c:pt idx="397048">
                  <c:v>86563.51</c:v>
                </c:pt>
                <c:pt idx="397049">
                  <c:v>73467.45</c:v>
                </c:pt>
                <c:pt idx="397050">
                  <c:v>65139.3</c:v>
                </c:pt>
                <c:pt idx="397051">
                  <c:v>88281</c:v>
                </c:pt>
                <c:pt idx="397052">
                  <c:v>100712.42</c:v>
                </c:pt>
                <c:pt idx="397053">
                  <c:v>81262.570000000007</c:v>
                </c:pt>
                <c:pt idx="397054">
                  <c:v>87350.78</c:v>
                </c:pt>
                <c:pt idx="397055">
                  <c:v>78474.05</c:v>
                </c:pt>
                <c:pt idx="397056">
                  <c:v>98305.29</c:v>
                </c:pt>
                <c:pt idx="397057">
                  <c:v>87761.49</c:v>
                </c:pt>
                <c:pt idx="397058">
                  <c:v>87544.960000000006</c:v>
                </c:pt>
                <c:pt idx="397059">
                  <c:v>62982.79</c:v>
                </c:pt>
                <c:pt idx="397060">
                  <c:v>99017.14</c:v>
                </c:pt>
                <c:pt idx="397061">
                  <c:v>100089.69</c:v>
                </c:pt>
                <c:pt idx="397062">
                  <c:v>77042.039999999994</c:v>
                </c:pt>
                <c:pt idx="397063">
                  <c:v>73166.759999999995</c:v>
                </c:pt>
                <c:pt idx="397064">
                  <c:v>91802.77</c:v>
                </c:pt>
                <c:pt idx="397065">
                  <c:v>99647.65</c:v>
                </c:pt>
                <c:pt idx="397066">
                  <c:v>80321.37</c:v>
                </c:pt>
                <c:pt idx="397067">
                  <c:v>76058.36</c:v>
                </c:pt>
                <c:pt idx="397068">
                  <c:v>87186.38</c:v>
                </c:pt>
                <c:pt idx="397069">
                  <c:v>96518.35</c:v>
                </c:pt>
                <c:pt idx="397070">
                  <c:v>80382.100000000006</c:v>
                </c:pt>
                <c:pt idx="397071">
                  <c:v>72832.31</c:v>
                </c:pt>
                <c:pt idx="397072">
                  <c:v>71139.28</c:v>
                </c:pt>
                <c:pt idx="397073">
                  <c:v>96627.57</c:v>
                </c:pt>
                <c:pt idx="397074">
                  <c:v>94423.92</c:v>
                </c:pt>
                <c:pt idx="397075">
                  <c:v>73547.19</c:v>
                </c:pt>
                <c:pt idx="397076">
                  <c:v>64193.16</c:v>
                </c:pt>
                <c:pt idx="397077">
                  <c:v>92664.97</c:v>
                </c:pt>
                <c:pt idx="397078">
                  <c:v>92685.92</c:v>
                </c:pt>
                <c:pt idx="397079">
                  <c:v>71559.05</c:v>
                </c:pt>
                <c:pt idx="397080">
                  <c:v>68595.87</c:v>
                </c:pt>
                <c:pt idx="397081">
                  <c:v>77103.42</c:v>
                </c:pt>
                <c:pt idx="397082">
                  <c:v>98468.2</c:v>
                </c:pt>
                <c:pt idx="397083">
                  <c:v>80282.63</c:v>
                </c:pt>
                <c:pt idx="397084">
                  <c:v>68135.45</c:v>
                </c:pt>
                <c:pt idx="397085">
                  <c:v>69158.52</c:v>
                </c:pt>
                <c:pt idx="397086">
                  <c:v>93612.51</c:v>
                </c:pt>
                <c:pt idx="397087">
                  <c:v>92947.21</c:v>
                </c:pt>
                <c:pt idx="397088">
                  <c:v>71338.36</c:v>
                </c:pt>
                <c:pt idx="397089">
                  <c:v>64606.61</c:v>
                </c:pt>
                <c:pt idx="397090">
                  <c:v>88280.28</c:v>
                </c:pt>
                <c:pt idx="397091">
                  <c:v>98615.59</c:v>
                </c:pt>
                <c:pt idx="397092">
                  <c:v>75353.7</c:v>
                </c:pt>
                <c:pt idx="397093">
                  <c:v>68055.14</c:v>
                </c:pt>
                <c:pt idx="397094">
                  <c:v>74851.44</c:v>
                </c:pt>
                <c:pt idx="397095">
                  <c:v>99402.76</c:v>
                </c:pt>
                <c:pt idx="397096">
                  <c:v>92561.26</c:v>
                </c:pt>
                <c:pt idx="397097">
                  <c:v>74920.17</c:v>
                </c:pt>
                <c:pt idx="397098">
                  <c:v>69302.009999999995</c:v>
                </c:pt>
                <c:pt idx="397099">
                  <c:v>107328.27</c:v>
                </c:pt>
                <c:pt idx="397100">
                  <c:v>101798.34</c:v>
                </c:pt>
                <c:pt idx="397101">
                  <c:v>80124.100000000006</c:v>
                </c:pt>
                <c:pt idx="397102">
                  <c:v>72510.149999999994</c:v>
                </c:pt>
                <c:pt idx="397103">
                  <c:v>93897.71</c:v>
                </c:pt>
                <c:pt idx="397104">
                  <c:v>112152.35</c:v>
                </c:pt>
                <c:pt idx="397105">
                  <c:v>96577.35</c:v>
                </c:pt>
                <c:pt idx="397106">
                  <c:v>98721.37</c:v>
                </c:pt>
                <c:pt idx="397107">
                  <c:v>76100.44</c:v>
                </c:pt>
                <c:pt idx="397108">
                  <c:v>110003.37</c:v>
                </c:pt>
                <c:pt idx="397109">
                  <c:v>103114.59</c:v>
                </c:pt>
                <c:pt idx="397110">
                  <c:v>95057.919999999998</c:v>
                </c:pt>
                <c:pt idx="397111">
                  <c:v>64373.17</c:v>
                </c:pt>
                <c:pt idx="397112">
                  <c:v>99400.17</c:v>
                </c:pt>
                <c:pt idx="397113">
                  <c:v>110668.4</c:v>
                </c:pt>
                <c:pt idx="397114">
                  <c:v>86708.9</c:v>
                </c:pt>
                <c:pt idx="397115">
                  <c:v>78538.48</c:v>
                </c:pt>
                <c:pt idx="397116">
                  <c:v>89535.4</c:v>
                </c:pt>
                <c:pt idx="397117">
                  <c:v>110379.12</c:v>
                </c:pt>
                <c:pt idx="397118">
                  <c:v>89607.31</c:v>
                </c:pt>
                <c:pt idx="397119">
                  <c:v>81277.09</c:v>
                </c:pt>
                <c:pt idx="397120">
                  <c:v>84453.53</c:v>
                </c:pt>
                <c:pt idx="397121">
                  <c:v>108151.4</c:v>
                </c:pt>
                <c:pt idx="397122">
                  <c:v>93787.42</c:v>
                </c:pt>
                <c:pt idx="397123">
                  <c:v>80125.259999999995</c:v>
                </c:pt>
                <c:pt idx="397124">
                  <c:v>73262.05</c:v>
                </c:pt>
                <c:pt idx="397125">
                  <c:v>99998.65</c:v>
                </c:pt>
                <c:pt idx="397126">
                  <c:v>100319.64</c:v>
                </c:pt>
                <c:pt idx="397127">
                  <c:v>82438.990000000005</c:v>
                </c:pt>
                <c:pt idx="397128">
                  <c:v>72579.600000000006</c:v>
                </c:pt>
                <c:pt idx="397129">
                  <c:v>89216.52</c:v>
                </c:pt>
                <c:pt idx="397130">
                  <c:v>101637.86</c:v>
                </c:pt>
                <c:pt idx="397131">
                  <c:v>83776.62</c:v>
                </c:pt>
                <c:pt idx="397132">
                  <c:v>71335.3</c:v>
                </c:pt>
                <c:pt idx="397133">
                  <c:v>73988.3</c:v>
                </c:pt>
                <c:pt idx="397134">
                  <c:v>102091.86</c:v>
                </c:pt>
                <c:pt idx="397135">
                  <c:v>91713.38</c:v>
                </c:pt>
                <c:pt idx="397136">
                  <c:v>74662.33</c:v>
                </c:pt>
                <c:pt idx="397137">
                  <c:v>67500.56</c:v>
                </c:pt>
                <c:pt idx="397138">
                  <c:v>91830.26</c:v>
                </c:pt>
                <c:pt idx="397139">
                  <c:v>99864.89</c:v>
                </c:pt>
                <c:pt idx="397140">
                  <c:v>74850.67</c:v>
                </c:pt>
                <c:pt idx="397141">
                  <c:v>71028.710000000006</c:v>
                </c:pt>
                <c:pt idx="397142">
                  <c:v>82750.7</c:v>
                </c:pt>
                <c:pt idx="397143">
                  <c:v>92905.5</c:v>
                </c:pt>
                <c:pt idx="397144">
                  <c:v>87109.82</c:v>
                </c:pt>
                <c:pt idx="397145">
                  <c:v>73751.23</c:v>
                </c:pt>
                <c:pt idx="397146">
                  <c:v>70828.789999999994</c:v>
                </c:pt>
                <c:pt idx="397147">
                  <c:v>98189.06</c:v>
                </c:pt>
                <c:pt idx="397148">
                  <c:v>94309.85</c:v>
                </c:pt>
                <c:pt idx="397149">
                  <c:v>75693.8</c:v>
                </c:pt>
                <c:pt idx="397150">
                  <c:v>72357.48</c:v>
                </c:pt>
                <c:pt idx="397151">
                  <c:v>93815.9</c:v>
                </c:pt>
                <c:pt idx="397152">
                  <c:v>102591.83</c:v>
                </c:pt>
                <c:pt idx="397153">
                  <c:v>78692.97</c:v>
                </c:pt>
                <c:pt idx="397154">
                  <c:v>74357.33</c:v>
                </c:pt>
                <c:pt idx="397155">
                  <c:v>31665.32</c:v>
                </c:pt>
                <c:pt idx="397156">
                  <c:v>35509.01</c:v>
                </c:pt>
                <c:pt idx="397157">
                  <c:v>27294.48</c:v>
                </c:pt>
                <c:pt idx="397158">
                  <c:v>24616.35</c:v>
                </c:pt>
                <c:pt idx="397159">
                  <c:v>32357.54</c:v>
                </c:pt>
                <c:pt idx="397160">
                  <c:v>35977.69</c:v>
                </c:pt>
                <c:pt idx="397161">
                  <c:v>28664.85</c:v>
                </c:pt>
                <c:pt idx="397162">
                  <c:v>24933.95</c:v>
                </c:pt>
                <c:pt idx="397163">
                  <c:v>26762.639999999999</c:v>
                </c:pt>
                <c:pt idx="397164">
                  <c:v>35482.74</c:v>
                </c:pt>
                <c:pt idx="397165">
                  <c:v>31921.75</c:v>
                </c:pt>
                <c:pt idx="397166">
                  <c:v>25458.62</c:v>
                </c:pt>
                <c:pt idx="397167">
                  <c:v>24561.279999999999</c:v>
                </c:pt>
                <c:pt idx="397168">
                  <c:v>36022</c:v>
                </c:pt>
                <c:pt idx="397169">
                  <c:v>35260.82</c:v>
                </c:pt>
                <c:pt idx="397170">
                  <c:v>28419.9</c:v>
                </c:pt>
                <c:pt idx="397171">
                  <c:v>24948.23</c:v>
                </c:pt>
                <c:pt idx="397172">
                  <c:v>33516.11</c:v>
                </c:pt>
                <c:pt idx="397173">
                  <c:v>36620.879999999997</c:v>
                </c:pt>
                <c:pt idx="397174">
                  <c:v>30491.599999999999</c:v>
                </c:pt>
                <c:pt idx="397175">
                  <c:v>25170.38</c:v>
                </c:pt>
                <c:pt idx="397176">
                  <c:v>28437.95</c:v>
                </c:pt>
                <c:pt idx="397177">
                  <c:v>36799.22</c:v>
                </c:pt>
                <c:pt idx="397178">
                  <c:v>34585.33</c:v>
                </c:pt>
                <c:pt idx="397179">
                  <c:v>26074.61</c:v>
                </c:pt>
                <c:pt idx="397180">
                  <c:v>24777.83</c:v>
                </c:pt>
                <c:pt idx="397181">
                  <c:v>35227.050000000003</c:v>
                </c:pt>
                <c:pt idx="397182">
                  <c:v>37057.279999999999</c:v>
                </c:pt>
                <c:pt idx="397183">
                  <c:v>27158.639999999999</c:v>
                </c:pt>
                <c:pt idx="397184">
                  <c:v>25014.52</c:v>
                </c:pt>
                <c:pt idx="397185">
                  <c:v>30059.39</c:v>
                </c:pt>
                <c:pt idx="397186">
                  <c:v>38782.58</c:v>
                </c:pt>
                <c:pt idx="397187">
                  <c:v>32050.55</c:v>
                </c:pt>
                <c:pt idx="397188">
                  <c:v>26037.98</c:v>
                </c:pt>
                <c:pt idx="397189">
                  <c:v>25404.5</c:v>
                </c:pt>
                <c:pt idx="397190">
                  <c:v>37684.76</c:v>
                </c:pt>
                <c:pt idx="397191">
                  <c:v>33928.44</c:v>
                </c:pt>
                <c:pt idx="397192">
                  <c:v>27950.6</c:v>
                </c:pt>
                <c:pt idx="397193">
                  <c:v>25064.77</c:v>
                </c:pt>
                <c:pt idx="397194">
                  <c:v>33681.300000000003</c:v>
                </c:pt>
                <c:pt idx="397195">
                  <c:v>42393.65</c:v>
                </c:pt>
                <c:pt idx="397196">
                  <c:v>36461.64</c:v>
                </c:pt>
                <c:pt idx="397197">
                  <c:v>36945.78</c:v>
                </c:pt>
                <c:pt idx="397198">
                  <c:v>27227.99</c:v>
                </c:pt>
                <c:pt idx="397199">
                  <c:v>36484.14</c:v>
                </c:pt>
                <c:pt idx="397200">
                  <c:v>33816.269999999997</c:v>
                </c:pt>
                <c:pt idx="397201">
                  <c:v>36179.08</c:v>
                </c:pt>
                <c:pt idx="397202">
                  <c:v>23738.080000000002</c:v>
                </c:pt>
                <c:pt idx="397203">
                  <c:v>38853.53</c:v>
                </c:pt>
                <c:pt idx="397204">
                  <c:v>38546.629999999997</c:v>
                </c:pt>
                <c:pt idx="397205">
                  <c:v>27590.1</c:v>
                </c:pt>
                <c:pt idx="397206">
                  <c:v>26630.7</c:v>
                </c:pt>
                <c:pt idx="397207">
                  <c:v>33997.589999999997</c:v>
                </c:pt>
                <c:pt idx="397208">
                  <c:v>38107.97</c:v>
                </c:pt>
                <c:pt idx="397209">
                  <c:v>32011.09</c:v>
                </c:pt>
                <c:pt idx="397210">
                  <c:v>27591.54</c:v>
                </c:pt>
                <c:pt idx="397211">
                  <c:v>32075.759999999998</c:v>
                </c:pt>
                <c:pt idx="397212">
                  <c:v>34140.69</c:v>
                </c:pt>
                <c:pt idx="397213">
                  <c:v>33025.949999999997</c:v>
                </c:pt>
                <c:pt idx="397214">
                  <c:v>28354.49</c:v>
                </c:pt>
                <c:pt idx="397215">
                  <c:v>26508.21</c:v>
                </c:pt>
                <c:pt idx="397216">
                  <c:v>38473.01</c:v>
                </c:pt>
                <c:pt idx="397217">
                  <c:v>35918</c:v>
                </c:pt>
                <c:pt idx="397218">
                  <c:v>30127.95</c:v>
                </c:pt>
                <c:pt idx="397219">
                  <c:v>27427.1</c:v>
                </c:pt>
                <c:pt idx="397220">
                  <c:v>37148.89</c:v>
                </c:pt>
                <c:pt idx="397221">
                  <c:v>37886.660000000003</c:v>
                </c:pt>
                <c:pt idx="397222">
                  <c:v>29484.27</c:v>
                </c:pt>
                <c:pt idx="397223">
                  <c:v>27280.58</c:v>
                </c:pt>
                <c:pt idx="397224">
                  <c:v>31951.4</c:v>
                </c:pt>
                <c:pt idx="397225">
                  <c:v>39436.6</c:v>
                </c:pt>
                <c:pt idx="397226">
                  <c:v>32242.240000000002</c:v>
                </c:pt>
                <c:pt idx="397227">
                  <c:v>28517.08</c:v>
                </c:pt>
                <c:pt idx="397228">
                  <c:v>28175.41</c:v>
                </c:pt>
                <c:pt idx="397229">
                  <c:v>40334.39</c:v>
                </c:pt>
                <c:pt idx="397230">
                  <c:v>39081.120000000003</c:v>
                </c:pt>
                <c:pt idx="397231">
                  <c:v>28858.66</c:v>
                </c:pt>
                <c:pt idx="397232">
                  <c:v>25468.2</c:v>
                </c:pt>
                <c:pt idx="397233">
                  <c:v>35185.550000000003</c:v>
                </c:pt>
                <c:pt idx="397234">
                  <c:v>38534.01</c:v>
                </c:pt>
                <c:pt idx="397235">
                  <c:v>30026.29</c:v>
                </c:pt>
                <c:pt idx="397236">
                  <c:v>25784.51</c:v>
                </c:pt>
                <c:pt idx="397237">
                  <c:v>29708.54</c:v>
                </c:pt>
                <c:pt idx="397238">
                  <c:v>40735.129999999997</c:v>
                </c:pt>
                <c:pt idx="397239">
                  <c:v>35453.81</c:v>
                </c:pt>
                <c:pt idx="397240">
                  <c:v>28420.32</c:v>
                </c:pt>
                <c:pt idx="397241">
                  <c:v>26027.84</c:v>
                </c:pt>
                <c:pt idx="397242">
                  <c:v>40923.85</c:v>
                </c:pt>
                <c:pt idx="397243">
                  <c:v>39900.230000000003</c:v>
                </c:pt>
                <c:pt idx="397244">
                  <c:v>29635.13</c:v>
                </c:pt>
                <c:pt idx="397245">
                  <c:v>25954.84</c:v>
                </c:pt>
                <c:pt idx="397246">
                  <c:v>35208.01</c:v>
                </c:pt>
                <c:pt idx="397247">
                  <c:v>46882.67</c:v>
                </c:pt>
                <c:pt idx="397248">
                  <c:v>41839</c:v>
                </c:pt>
                <c:pt idx="397249">
                  <c:v>45613.13</c:v>
                </c:pt>
                <c:pt idx="397250">
                  <c:v>27083.39</c:v>
                </c:pt>
                <c:pt idx="397251">
                  <c:v>41755.129999999997</c:v>
                </c:pt>
                <c:pt idx="397252">
                  <c:v>39900.67</c:v>
                </c:pt>
                <c:pt idx="397253">
                  <c:v>36271.33</c:v>
                </c:pt>
                <c:pt idx="397254">
                  <c:v>25302.41</c:v>
                </c:pt>
                <c:pt idx="397255">
                  <c:v>37914.15</c:v>
                </c:pt>
                <c:pt idx="397256">
                  <c:v>41898.21</c:v>
                </c:pt>
                <c:pt idx="397257">
                  <c:v>33937.550000000003</c:v>
                </c:pt>
                <c:pt idx="397258">
                  <c:v>29305.73</c:v>
                </c:pt>
                <c:pt idx="397259">
                  <c:v>32996.5</c:v>
                </c:pt>
                <c:pt idx="397260">
                  <c:v>42871.33</c:v>
                </c:pt>
                <c:pt idx="397261">
                  <c:v>34835.42</c:v>
                </c:pt>
                <c:pt idx="397262">
                  <c:v>30519.09</c:v>
                </c:pt>
                <c:pt idx="397263">
                  <c:v>30921.89</c:v>
                </c:pt>
                <c:pt idx="397264">
                  <c:v>42183.32</c:v>
                </c:pt>
                <c:pt idx="397265">
                  <c:v>37905.56</c:v>
                </c:pt>
                <c:pt idx="397266">
                  <c:v>31344.22</c:v>
                </c:pt>
                <c:pt idx="397267">
                  <c:v>26769.23</c:v>
                </c:pt>
                <c:pt idx="397268">
                  <c:v>39849.89</c:v>
                </c:pt>
                <c:pt idx="397269">
                  <c:v>39936.980000000003</c:v>
                </c:pt>
                <c:pt idx="397270">
                  <c:v>30308.46</c:v>
                </c:pt>
                <c:pt idx="397271">
                  <c:v>27109.39</c:v>
                </c:pt>
                <c:pt idx="397272">
                  <c:v>33891.839999999997</c:v>
                </c:pt>
                <c:pt idx="397273">
                  <c:v>39580.519999999997</c:v>
                </c:pt>
                <c:pt idx="397274">
                  <c:v>32804.449999999997</c:v>
                </c:pt>
                <c:pt idx="397275">
                  <c:v>30019.439999999999</c:v>
                </c:pt>
                <c:pt idx="397276">
                  <c:v>29363.07</c:v>
                </c:pt>
                <c:pt idx="397277">
                  <c:v>41080.14</c:v>
                </c:pt>
                <c:pt idx="397278">
                  <c:v>38652.07</c:v>
                </c:pt>
                <c:pt idx="397279">
                  <c:v>32249.4</c:v>
                </c:pt>
                <c:pt idx="397280">
                  <c:v>28182.45</c:v>
                </c:pt>
                <c:pt idx="397281">
                  <c:v>42759.16</c:v>
                </c:pt>
                <c:pt idx="397282">
                  <c:v>41163.449999999997</c:v>
                </c:pt>
                <c:pt idx="397283">
                  <c:v>32128.97</c:v>
                </c:pt>
                <c:pt idx="397284">
                  <c:v>27336.59</c:v>
                </c:pt>
                <c:pt idx="397285">
                  <c:v>33538.19</c:v>
                </c:pt>
                <c:pt idx="397286">
                  <c:v>38360.18</c:v>
                </c:pt>
                <c:pt idx="397287">
                  <c:v>33624.17</c:v>
                </c:pt>
                <c:pt idx="397288">
                  <c:v>28630.1</c:v>
                </c:pt>
                <c:pt idx="397289">
                  <c:v>27306.85</c:v>
                </c:pt>
                <c:pt idx="397290">
                  <c:v>40510.589999999997</c:v>
                </c:pt>
                <c:pt idx="397291">
                  <c:v>36603.550000000003</c:v>
                </c:pt>
                <c:pt idx="397292">
                  <c:v>28297.47</c:v>
                </c:pt>
                <c:pt idx="397293">
                  <c:v>26838.63</c:v>
                </c:pt>
                <c:pt idx="397294">
                  <c:v>34346.800000000003</c:v>
                </c:pt>
                <c:pt idx="397295">
                  <c:v>37580.03</c:v>
                </c:pt>
                <c:pt idx="397296">
                  <c:v>29594.32</c:v>
                </c:pt>
                <c:pt idx="397297">
                  <c:v>26805.4</c:v>
                </c:pt>
                <c:pt idx="397298">
                  <c:v>30579.89</c:v>
                </c:pt>
                <c:pt idx="397299">
                  <c:v>31873.02</c:v>
                </c:pt>
                <c:pt idx="397300">
                  <c:v>30590.5</c:v>
                </c:pt>
                <c:pt idx="397301">
                  <c:v>28424.57</c:v>
                </c:pt>
                <c:pt idx="397302">
                  <c:v>31632.81</c:v>
                </c:pt>
                <c:pt idx="397303">
                  <c:v>35528.559999999998</c:v>
                </c:pt>
                <c:pt idx="397304">
                  <c:v>32455.46</c:v>
                </c:pt>
                <c:pt idx="397305">
                  <c:v>31597.69</c:v>
                </c:pt>
                <c:pt idx="397306">
                  <c:v>31175.200000000001</c:v>
                </c:pt>
                <c:pt idx="397307">
                  <c:v>37195.03</c:v>
                </c:pt>
                <c:pt idx="397308">
                  <c:v>35664.550000000003</c:v>
                </c:pt>
                <c:pt idx="397309">
                  <c:v>30901.4</c:v>
                </c:pt>
                <c:pt idx="397310">
                  <c:v>29274.06</c:v>
                </c:pt>
                <c:pt idx="397311">
                  <c:v>36760.65</c:v>
                </c:pt>
                <c:pt idx="397312">
                  <c:v>40537.519999999997</c:v>
                </c:pt>
                <c:pt idx="397313">
                  <c:v>33588.720000000001</c:v>
                </c:pt>
                <c:pt idx="397314">
                  <c:v>33630.17</c:v>
                </c:pt>
                <c:pt idx="397315">
                  <c:v>36963.660000000003</c:v>
                </c:pt>
                <c:pt idx="397316">
                  <c:v>42420.56</c:v>
                </c:pt>
                <c:pt idx="397317">
                  <c:v>35961.85</c:v>
                </c:pt>
                <c:pt idx="397318">
                  <c:v>33195.81</c:v>
                </c:pt>
                <c:pt idx="397319">
                  <c:v>36252.57</c:v>
                </c:pt>
                <c:pt idx="397320">
                  <c:v>41272.6</c:v>
                </c:pt>
                <c:pt idx="397321">
                  <c:v>38510.559999999998</c:v>
                </c:pt>
                <c:pt idx="397322">
                  <c:v>33854.199999999997</c:v>
                </c:pt>
                <c:pt idx="397323">
                  <c:v>31062.639999999999</c:v>
                </c:pt>
                <c:pt idx="397324">
                  <c:v>38236.480000000003</c:v>
                </c:pt>
                <c:pt idx="397325">
                  <c:v>39959.11</c:v>
                </c:pt>
                <c:pt idx="397326">
                  <c:v>35765.660000000003</c:v>
                </c:pt>
                <c:pt idx="397327">
                  <c:v>32049.31</c:v>
                </c:pt>
                <c:pt idx="397328">
                  <c:v>34533.64</c:v>
                </c:pt>
                <c:pt idx="397329">
                  <c:v>38227.620000000003</c:v>
                </c:pt>
                <c:pt idx="397330">
                  <c:v>34598.65</c:v>
                </c:pt>
                <c:pt idx="397331">
                  <c:v>32478.42</c:v>
                </c:pt>
                <c:pt idx="397332">
                  <c:v>29619.61</c:v>
                </c:pt>
                <c:pt idx="397333">
                  <c:v>36147.160000000003</c:v>
                </c:pt>
                <c:pt idx="397334">
                  <c:v>34678.79</c:v>
                </c:pt>
                <c:pt idx="397335">
                  <c:v>33179.300000000003</c:v>
                </c:pt>
                <c:pt idx="397336">
                  <c:v>31273.63</c:v>
                </c:pt>
                <c:pt idx="397337">
                  <c:v>31788.5</c:v>
                </c:pt>
                <c:pt idx="397338">
                  <c:v>34542.400000000001</c:v>
                </c:pt>
                <c:pt idx="397339">
                  <c:v>29618.94</c:v>
                </c:pt>
                <c:pt idx="397340">
                  <c:v>32636.07</c:v>
                </c:pt>
                <c:pt idx="397341">
                  <c:v>27306.92</c:v>
                </c:pt>
                <c:pt idx="397342">
                  <c:v>31425.45</c:v>
                </c:pt>
                <c:pt idx="397343">
                  <c:v>29450.79</c:v>
                </c:pt>
                <c:pt idx="397344">
                  <c:v>31956.27</c:v>
                </c:pt>
                <c:pt idx="397345">
                  <c:v>25126.34</c:v>
                </c:pt>
                <c:pt idx="397346">
                  <c:v>34704.49</c:v>
                </c:pt>
                <c:pt idx="397347">
                  <c:v>36179.69</c:v>
                </c:pt>
                <c:pt idx="397348">
                  <c:v>32373.37</c:v>
                </c:pt>
                <c:pt idx="397349">
                  <c:v>31867.52</c:v>
                </c:pt>
                <c:pt idx="397350">
                  <c:v>35441.4</c:v>
                </c:pt>
                <c:pt idx="397351">
                  <c:v>36395.83</c:v>
                </c:pt>
                <c:pt idx="397352">
                  <c:v>38685.96</c:v>
                </c:pt>
                <c:pt idx="397353">
                  <c:v>32834.269999999997</c:v>
                </c:pt>
                <c:pt idx="397354">
                  <c:v>36058.74</c:v>
                </c:pt>
                <c:pt idx="397355">
                  <c:v>35765.040000000001</c:v>
                </c:pt>
                <c:pt idx="397356">
                  <c:v>37446.76</c:v>
                </c:pt>
                <c:pt idx="397357">
                  <c:v>34976.04</c:v>
                </c:pt>
                <c:pt idx="397358">
                  <c:v>34268.42</c:v>
                </c:pt>
                <c:pt idx="397359">
                  <c:v>41451.839999999997</c:v>
                </c:pt>
                <c:pt idx="397360">
                  <c:v>38032.550000000003</c:v>
                </c:pt>
                <c:pt idx="397361">
                  <c:v>36208.92</c:v>
                </c:pt>
                <c:pt idx="397362">
                  <c:v>34042.589999999997</c:v>
                </c:pt>
                <c:pt idx="397363">
                  <c:v>39239.57</c:v>
                </c:pt>
                <c:pt idx="397364">
                  <c:v>46822.25</c:v>
                </c:pt>
                <c:pt idx="397365">
                  <c:v>35813.94</c:v>
                </c:pt>
                <c:pt idx="397366">
                  <c:v>35131.69</c:v>
                </c:pt>
                <c:pt idx="397367">
                  <c:v>38057.25</c:v>
                </c:pt>
                <c:pt idx="397368">
                  <c:v>40129.89</c:v>
                </c:pt>
                <c:pt idx="397369">
                  <c:v>34642.46</c:v>
                </c:pt>
                <c:pt idx="397370">
                  <c:v>33595.22</c:v>
                </c:pt>
                <c:pt idx="397371">
                  <c:v>34627.9</c:v>
                </c:pt>
                <c:pt idx="397372">
                  <c:v>39839.58</c:v>
                </c:pt>
                <c:pt idx="397373">
                  <c:v>38917.21</c:v>
                </c:pt>
                <c:pt idx="397374">
                  <c:v>33277.730000000003</c:v>
                </c:pt>
                <c:pt idx="397375">
                  <c:v>32897.760000000002</c:v>
                </c:pt>
                <c:pt idx="397376">
                  <c:v>38332.94</c:v>
                </c:pt>
                <c:pt idx="397377">
                  <c:v>40969.230000000003</c:v>
                </c:pt>
                <c:pt idx="397378">
                  <c:v>36600.81</c:v>
                </c:pt>
                <c:pt idx="397379">
                  <c:v>35397.61</c:v>
                </c:pt>
                <c:pt idx="397380">
                  <c:v>35816.46</c:v>
                </c:pt>
                <c:pt idx="397381">
                  <c:v>41066.75</c:v>
                </c:pt>
                <c:pt idx="397382">
                  <c:v>36289.300000000003</c:v>
                </c:pt>
                <c:pt idx="397383">
                  <c:v>34372.53</c:v>
                </c:pt>
                <c:pt idx="397384">
                  <c:v>31967.46</c:v>
                </c:pt>
                <c:pt idx="397385">
                  <c:v>37773.1</c:v>
                </c:pt>
                <c:pt idx="397386">
                  <c:v>38337.68</c:v>
                </c:pt>
                <c:pt idx="397387">
                  <c:v>35848.26</c:v>
                </c:pt>
                <c:pt idx="397388">
                  <c:v>33661.47</c:v>
                </c:pt>
                <c:pt idx="397389">
                  <c:v>34900.92</c:v>
                </c:pt>
                <c:pt idx="397390">
                  <c:v>38923.82</c:v>
                </c:pt>
                <c:pt idx="397391">
                  <c:v>33076.160000000003</c:v>
                </c:pt>
                <c:pt idx="397392">
                  <c:v>38055.01</c:v>
                </c:pt>
                <c:pt idx="397393">
                  <c:v>29690.39</c:v>
                </c:pt>
                <c:pt idx="397394">
                  <c:v>34280.54</c:v>
                </c:pt>
                <c:pt idx="397395">
                  <c:v>32985.17</c:v>
                </c:pt>
                <c:pt idx="397396">
                  <c:v>32894.89</c:v>
                </c:pt>
                <c:pt idx="397397">
                  <c:v>26694.94</c:v>
                </c:pt>
                <c:pt idx="397398">
                  <c:v>37645.83</c:v>
                </c:pt>
                <c:pt idx="397399">
                  <c:v>39511.69</c:v>
                </c:pt>
                <c:pt idx="397400">
                  <c:v>34789.410000000003</c:v>
                </c:pt>
                <c:pt idx="397401">
                  <c:v>33880.57</c:v>
                </c:pt>
                <c:pt idx="397402">
                  <c:v>36342.949999999997</c:v>
                </c:pt>
                <c:pt idx="397403">
                  <c:v>39868.339999999997</c:v>
                </c:pt>
                <c:pt idx="397404">
                  <c:v>40438.660000000003</c:v>
                </c:pt>
                <c:pt idx="397405">
                  <c:v>34092.120000000003</c:v>
                </c:pt>
                <c:pt idx="397406">
                  <c:v>35198.6</c:v>
                </c:pt>
                <c:pt idx="397407">
                  <c:v>39867.69</c:v>
                </c:pt>
                <c:pt idx="397408">
                  <c:v>38125.769999999997</c:v>
                </c:pt>
                <c:pt idx="397409">
                  <c:v>33907.97</c:v>
                </c:pt>
                <c:pt idx="397410">
                  <c:v>33992.480000000003</c:v>
                </c:pt>
                <c:pt idx="397411">
                  <c:v>40001.1</c:v>
                </c:pt>
                <c:pt idx="397412">
                  <c:v>39654.14</c:v>
                </c:pt>
                <c:pt idx="397413">
                  <c:v>35795.99</c:v>
                </c:pt>
                <c:pt idx="397414">
                  <c:v>34621.26</c:v>
                </c:pt>
                <c:pt idx="397415">
                  <c:v>39031.96</c:v>
                </c:pt>
                <c:pt idx="397416">
                  <c:v>42316.58</c:v>
                </c:pt>
                <c:pt idx="397417">
                  <c:v>40860.379999999997</c:v>
                </c:pt>
                <c:pt idx="397418">
                  <c:v>35962</c:v>
                </c:pt>
                <c:pt idx="397419">
                  <c:v>35517.08</c:v>
                </c:pt>
                <c:pt idx="397420">
                  <c:v>42347.82</c:v>
                </c:pt>
                <c:pt idx="397421">
                  <c:v>40868.300000000003</c:v>
                </c:pt>
                <c:pt idx="397422">
                  <c:v>38026.53</c:v>
                </c:pt>
                <c:pt idx="397423">
                  <c:v>36151.71</c:v>
                </c:pt>
                <c:pt idx="397424">
                  <c:v>41842.07</c:v>
                </c:pt>
                <c:pt idx="397425">
                  <c:v>43913.5</c:v>
                </c:pt>
                <c:pt idx="397426">
                  <c:v>37807.440000000002</c:v>
                </c:pt>
                <c:pt idx="397427">
                  <c:v>38092.49</c:v>
                </c:pt>
                <c:pt idx="397428">
                  <c:v>39607.75</c:v>
                </c:pt>
                <c:pt idx="397429">
                  <c:v>40410.6</c:v>
                </c:pt>
                <c:pt idx="397430">
                  <c:v>41219.18</c:v>
                </c:pt>
                <c:pt idx="397431">
                  <c:v>35713.980000000003</c:v>
                </c:pt>
                <c:pt idx="397432">
                  <c:v>35528.870000000003</c:v>
                </c:pt>
                <c:pt idx="397433">
                  <c:v>41239.14</c:v>
                </c:pt>
                <c:pt idx="397434">
                  <c:v>37232.660000000003</c:v>
                </c:pt>
                <c:pt idx="397435">
                  <c:v>35480.839999999997</c:v>
                </c:pt>
                <c:pt idx="397436">
                  <c:v>34038.629999999997</c:v>
                </c:pt>
                <c:pt idx="397437">
                  <c:v>36660.35</c:v>
                </c:pt>
                <c:pt idx="397438">
                  <c:v>39250.949999999997</c:v>
                </c:pt>
                <c:pt idx="397439">
                  <c:v>35211.61</c:v>
                </c:pt>
                <c:pt idx="397440">
                  <c:v>33387.910000000003</c:v>
                </c:pt>
                <c:pt idx="397441">
                  <c:v>54116.37</c:v>
                </c:pt>
                <c:pt idx="397442">
                  <c:v>58719.62</c:v>
                </c:pt>
                <c:pt idx="397443">
                  <c:v>50764.34</c:v>
                </c:pt>
                <c:pt idx="397444">
                  <c:v>50686.95</c:v>
                </c:pt>
                <c:pt idx="397445">
                  <c:v>56635.64</c:v>
                </c:pt>
                <c:pt idx="397446">
                  <c:v>62724.639999999999</c:v>
                </c:pt>
                <c:pt idx="397447">
                  <c:v>55929.24</c:v>
                </c:pt>
                <c:pt idx="397448">
                  <c:v>50972.01</c:v>
                </c:pt>
                <c:pt idx="397449">
                  <c:v>54091.77</c:v>
                </c:pt>
                <c:pt idx="397450">
                  <c:v>62561.120000000003</c:v>
                </c:pt>
                <c:pt idx="397451">
                  <c:v>64304.36</c:v>
                </c:pt>
                <c:pt idx="397452">
                  <c:v>57046.62</c:v>
                </c:pt>
                <c:pt idx="397453">
                  <c:v>56796.37</c:v>
                </c:pt>
                <c:pt idx="397454">
                  <c:v>70166.100000000006</c:v>
                </c:pt>
                <c:pt idx="397455">
                  <c:v>66472.63</c:v>
                </c:pt>
                <c:pt idx="397456">
                  <c:v>60720.1</c:v>
                </c:pt>
                <c:pt idx="397457">
                  <c:v>57930.37</c:v>
                </c:pt>
                <c:pt idx="397458">
                  <c:v>67429.119999999995</c:v>
                </c:pt>
                <c:pt idx="397459">
                  <c:v>74846.559999999998</c:v>
                </c:pt>
                <c:pt idx="397460">
                  <c:v>64319.22</c:v>
                </c:pt>
                <c:pt idx="397461">
                  <c:v>57656.56</c:v>
                </c:pt>
                <c:pt idx="397462">
                  <c:v>60819.03</c:v>
                </c:pt>
                <c:pt idx="397463">
                  <c:v>66524.97</c:v>
                </c:pt>
                <c:pt idx="397464">
                  <c:v>64691.3</c:v>
                </c:pt>
                <c:pt idx="397465">
                  <c:v>57154.04</c:v>
                </c:pt>
                <c:pt idx="397466">
                  <c:v>52109.96</c:v>
                </c:pt>
                <c:pt idx="397467">
                  <c:v>64794.48</c:v>
                </c:pt>
                <c:pt idx="397468">
                  <c:v>68584.850000000006</c:v>
                </c:pt>
                <c:pt idx="397469">
                  <c:v>57574.69</c:v>
                </c:pt>
                <c:pt idx="397470">
                  <c:v>52880.46</c:v>
                </c:pt>
                <c:pt idx="397471">
                  <c:v>57491.199999999997</c:v>
                </c:pt>
                <c:pt idx="397472">
                  <c:v>65876.240000000005</c:v>
                </c:pt>
                <c:pt idx="397473">
                  <c:v>59561.39</c:v>
                </c:pt>
                <c:pt idx="397474">
                  <c:v>55834.64</c:v>
                </c:pt>
                <c:pt idx="397475">
                  <c:v>52916.87</c:v>
                </c:pt>
                <c:pt idx="397476">
                  <c:v>67538.259999999995</c:v>
                </c:pt>
                <c:pt idx="397477">
                  <c:v>62120.61</c:v>
                </c:pt>
                <c:pt idx="397478">
                  <c:v>55476.29</c:v>
                </c:pt>
                <c:pt idx="397479">
                  <c:v>48726.03</c:v>
                </c:pt>
                <c:pt idx="397480">
                  <c:v>57042.239999999998</c:v>
                </c:pt>
                <c:pt idx="397481">
                  <c:v>60801.77</c:v>
                </c:pt>
                <c:pt idx="397482">
                  <c:v>51403.34</c:v>
                </c:pt>
                <c:pt idx="397483">
                  <c:v>49068.25</c:v>
                </c:pt>
                <c:pt idx="397484">
                  <c:v>48360.86</c:v>
                </c:pt>
                <c:pt idx="397485">
                  <c:v>61055.29</c:v>
                </c:pt>
                <c:pt idx="397486">
                  <c:v>53518.22</c:v>
                </c:pt>
                <c:pt idx="397487">
                  <c:v>51485.37</c:v>
                </c:pt>
                <c:pt idx="397488">
                  <c:v>43316.21</c:v>
                </c:pt>
                <c:pt idx="397489">
                  <c:v>60141.02</c:v>
                </c:pt>
                <c:pt idx="397490">
                  <c:v>65022.73</c:v>
                </c:pt>
                <c:pt idx="397491">
                  <c:v>57499.27</c:v>
                </c:pt>
                <c:pt idx="397492">
                  <c:v>52915.61</c:v>
                </c:pt>
                <c:pt idx="397493">
                  <c:v>61638.45</c:v>
                </c:pt>
                <c:pt idx="397494">
                  <c:v>66416.23</c:v>
                </c:pt>
                <c:pt idx="397495">
                  <c:v>58182.13</c:v>
                </c:pt>
                <c:pt idx="397496">
                  <c:v>55633.65</c:v>
                </c:pt>
                <c:pt idx="397497">
                  <c:v>60507.41</c:v>
                </c:pt>
                <c:pt idx="397498">
                  <c:v>67921.78</c:v>
                </c:pt>
                <c:pt idx="397499">
                  <c:v>65151.45</c:v>
                </c:pt>
                <c:pt idx="397500">
                  <c:v>58068.2</c:v>
                </c:pt>
                <c:pt idx="397501">
                  <c:v>56760.77</c:v>
                </c:pt>
                <c:pt idx="397502">
                  <c:v>70383.47</c:v>
                </c:pt>
                <c:pt idx="397503">
                  <c:v>66610.36</c:v>
                </c:pt>
                <c:pt idx="397504">
                  <c:v>61237.09</c:v>
                </c:pt>
                <c:pt idx="397505">
                  <c:v>53910.36</c:v>
                </c:pt>
                <c:pt idx="397506">
                  <c:v>68135.44</c:v>
                </c:pt>
                <c:pt idx="397507">
                  <c:v>68935.23</c:v>
                </c:pt>
                <c:pt idx="397508">
                  <c:v>60614.74</c:v>
                </c:pt>
                <c:pt idx="397509">
                  <c:v>58751.09</c:v>
                </c:pt>
                <c:pt idx="397510">
                  <c:v>60803.42</c:v>
                </c:pt>
                <c:pt idx="397511">
                  <c:v>71940.91</c:v>
                </c:pt>
                <c:pt idx="397512">
                  <c:v>64214.65</c:v>
                </c:pt>
                <c:pt idx="397513">
                  <c:v>59616.69</c:v>
                </c:pt>
                <c:pt idx="397514">
                  <c:v>60269.55</c:v>
                </c:pt>
                <c:pt idx="397515">
                  <c:v>67994.89</c:v>
                </c:pt>
                <c:pt idx="397516">
                  <c:v>67526.28</c:v>
                </c:pt>
                <c:pt idx="397517">
                  <c:v>58215.45</c:v>
                </c:pt>
                <c:pt idx="397518">
                  <c:v>53625.17</c:v>
                </c:pt>
                <c:pt idx="397519">
                  <c:v>64804.85</c:v>
                </c:pt>
                <c:pt idx="397520">
                  <c:v>70559.94</c:v>
                </c:pt>
                <c:pt idx="397521">
                  <c:v>61978.12</c:v>
                </c:pt>
                <c:pt idx="397522">
                  <c:v>59188.81</c:v>
                </c:pt>
                <c:pt idx="397523">
                  <c:v>61796.83</c:v>
                </c:pt>
                <c:pt idx="397524">
                  <c:v>68831.070000000007</c:v>
                </c:pt>
                <c:pt idx="397525">
                  <c:v>64589.24</c:v>
                </c:pt>
                <c:pt idx="397526">
                  <c:v>59733.64</c:v>
                </c:pt>
                <c:pt idx="397527">
                  <c:v>54677.39</c:v>
                </c:pt>
                <c:pt idx="397528">
                  <c:v>73951.34</c:v>
                </c:pt>
                <c:pt idx="397529">
                  <c:v>67257.710000000006</c:v>
                </c:pt>
                <c:pt idx="397530">
                  <c:v>61666.32</c:v>
                </c:pt>
                <c:pt idx="397531">
                  <c:v>56349.06</c:v>
                </c:pt>
                <c:pt idx="397532">
                  <c:v>62885.54</c:v>
                </c:pt>
                <c:pt idx="397533">
                  <c:v>66781.72</c:v>
                </c:pt>
                <c:pt idx="397534">
                  <c:v>57439.06</c:v>
                </c:pt>
                <c:pt idx="397535">
                  <c:v>55183.41</c:v>
                </c:pt>
                <c:pt idx="397536">
                  <c:v>51303.58</c:v>
                </c:pt>
                <c:pt idx="397537">
                  <c:v>63453.18</c:v>
                </c:pt>
                <c:pt idx="397538">
                  <c:v>61123.81</c:v>
                </c:pt>
                <c:pt idx="397539">
                  <c:v>54961.88</c:v>
                </c:pt>
                <c:pt idx="397540">
                  <c:v>44091.14</c:v>
                </c:pt>
                <c:pt idx="397541">
                  <c:v>67642.77</c:v>
                </c:pt>
                <c:pt idx="397542">
                  <c:v>71098.929999999993</c:v>
                </c:pt>
                <c:pt idx="397543">
                  <c:v>59788.19</c:v>
                </c:pt>
                <c:pt idx="397544">
                  <c:v>56658.84</c:v>
                </c:pt>
                <c:pt idx="397545">
                  <c:v>61235.78</c:v>
                </c:pt>
                <c:pt idx="397546">
                  <c:v>71131.66</c:v>
                </c:pt>
                <c:pt idx="397547">
                  <c:v>60499.85</c:v>
                </c:pt>
                <c:pt idx="397548">
                  <c:v>60108.1</c:v>
                </c:pt>
                <c:pt idx="397549">
                  <c:v>61877.06</c:v>
                </c:pt>
                <c:pt idx="397550">
                  <c:v>71930.789999999994</c:v>
                </c:pt>
                <c:pt idx="397551">
                  <c:v>70010.73</c:v>
                </c:pt>
                <c:pt idx="397552">
                  <c:v>60602.48</c:v>
                </c:pt>
                <c:pt idx="397553">
                  <c:v>58793.64</c:v>
                </c:pt>
                <c:pt idx="397554">
                  <c:v>72014.52</c:v>
                </c:pt>
                <c:pt idx="397555">
                  <c:v>70562.64</c:v>
                </c:pt>
                <c:pt idx="397556">
                  <c:v>61107.35</c:v>
                </c:pt>
                <c:pt idx="397557">
                  <c:v>60944.78</c:v>
                </c:pt>
                <c:pt idx="397558">
                  <c:v>67151.600000000006</c:v>
                </c:pt>
                <c:pt idx="397559">
                  <c:v>71095.42</c:v>
                </c:pt>
                <c:pt idx="397560">
                  <c:v>67137.240000000005</c:v>
                </c:pt>
                <c:pt idx="397561">
                  <c:v>63897.72</c:v>
                </c:pt>
                <c:pt idx="397562">
                  <c:v>58787.48</c:v>
                </c:pt>
                <c:pt idx="397563">
                  <c:v>73978.850000000006</c:v>
                </c:pt>
                <c:pt idx="397564">
                  <c:v>71408.42</c:v>
                </c:pt>
                <c:pt idx="397565">
                  <c:v>61875.03</c:v>
                </c:pt>
                <c:pt idx="397566">
                  <c:v>59039.88</c:v>
                </c:pt>
                <c:pt idx="397567">
                  <c:v>67979.960000000006</c:v>
                </c:pt>
                <c:pt idx="397568">
                  <c:v>70223.009999999995</c:v>
                </c:pt>
                <c:pt idx="397569">
                  <c:v>58549.85</c:v>
                </c:pt>
                <c:pt idx="397570">
                  <c:v>57335.02</c:v>
                </c:pt>
                <c:pt idx="397571">
                  <c:v>61654.51</c:v>
                </c:pt>
                <c:pt idx="397572">
                  <c:v>65706.53</c:v>
                </c:pt>
                <c:pt idx="397573">
                  <c:v>65285.3</c:v>
                </c:pt>
                <c:pt idx="397574">
                  <c:v>58439.06</c:v>
                </c:pt>
                <c:pt idx="397575">
                  <c:v>58487.93</c:v>
                </c:pt>
                <c:pt idx="397576">
                  <c:v>69966.100000000006</c:v>
                </c:pt>
                <c:pt idx="397577">
                  <c:v>64664.88</c:v>
                </c:pt>
                <c:pt idx="397578">
                  <c:v>58844.03</c:v>
                </c:pt>
                <c:pt idx="397579">
                  <c:v>55986.52</c:v>
                </c:pt>
                <c:pt idx="397580">
                  <c:v>65349.06</c:v>
                </c:pt>
                <c:pt idx="397581">
                  <c:v>67550.78</c:v>
                </c:pt>
                <c:pt idx="397582">
                  <c:v>58191.16</c:v>
                </c:pt>
                <c:pt idx="397583">
                  <c:v>54892.79</c:v>
                </c:pt>
                <c:pt idx="397584">
                  <c:v>14986.04</c:v>
                </c:pt>
                <c:pt idx="397585">
                  <c:v>14997.24</c:v>
                </c:pt>
                <c:pt idx="397586">
                  <c:v>14564.93</c:v>
                </c:pt>
                <c:pt idx="397587">
                  <c:v>12840.18</c:v>
                </c:pt>
                <c:pt idx="397588">
                  <c:v>12841.3</c:v>
                </c:pt>
                <c:pt idx="397589">
                  <c:v>13847.34</c:v>
                </c:pt>
                <c:pt idx="397590">
                  <c:v>14125.05</c:v>
                </c:pt>
                <c:pt idx="397591">
                  <c:v>14193.07</c:v>
                </c:pt>
                <c:pt idx="397592">
                  <c:v>14300.67</c:v>
                </c:pt>
                <c:pt idx="397593">
                  <c:v>14738.31</c:v>
                </c:pt>
                <c:pt idx="397594">
                  <c:v>14007.56</c:v>
                </c:pt>
                <c:pt idx="397595">
                  <c:v>14171.81</c:v>
                </c:pt>
                <c:pt idx="397596">
                  <c:v>14498.6</c:v>
                </c:pt>
                <c:pt idx="397597">
                  <c:v>13884.01</c:v>
                </c:pt>
                <c:pt idx="397598">
                  <c:v>14566.61</c:v>
                </c:pt>
                <c:pt idx="397599">
                  <c:v>14472.9</c:v>
                </c:pt>
                <c:pt idx="397600">
                  <c:v>14944.99</c:v>
                </c:pt>
                <c:pt idx="397601">
                  <c:v>15449.93</c:v>
                </c:pt>
                <c:pt idx="397602">
                  <c:v>15083.64</c:v>
                </c:pt>
                <c:pt idx="397603">
                  <c:v>15579.26</c:v>
                </c:pt>
                <c:pt idx="397604">
                  <c:v>14746.5</c:v>
                </c:pt>
                <c:pt idx="397605">
                  <c:v>14923.38</c:v>
                </c:pt>
                <c:pt idx="397606">
                  <c:v>15352.63</c:v>
                </c:pt>
                <c:pt idx="397607">
                  <c:v>14622.78</c:v>
                </c:pt>
                <c:pt idx="397608">
                  <c:v>14542.17</c:v>
                </c:pt>
                <c:pt idx="397609">
                  <c:v>14129.6</c:v>
                </c:pt>
                <c:pt idx="397610">
                  <c:v>14966.99</c:v>
                </c:pt>
                <c:pt idx="397611">
                  <c:v>14800.92</c:v>
                </c:pt>
                <c:pt idx="397612">
                  <c:v>15517.63</c:v>
                </c:pt>
                <c:pt idx="397613">
                  <c:v>13676.25</c:v>
                </c:pt>
                <c:pt idx="397614">
                  <c:v>14371.74</c:v>
                </c:pt>
                <c:pt idx="397615">
                  <c:v>13338.41</c:v>
                </c:pt>
                <c:pt idx="397616">
                  <c:v>13852.09</c:v>
                </c:pt>
                <c:pt idx="397617">
                  <c:v>13195.03</c:v>
                </c:pt>
                <c:pt idx="397618">
                  <c:v>13345.21</c:v>
                </c:pt>
                <c:pt idx="397619">
                  <c:v>13257.2</c:v>
                </c:pt>
                <c:pt idx="397620">
                  <c:v>13269.26</c:v>
                </c:pt>
                <c:pt idx="397621">
                  <c:v>13440.81</c:v>
                </c:pt>
                <c:pt idx="397622">
                  <c:v>12761.44</c:v>
                </c:pt>
                <c:pt idx="397623">
                  <c:v>13366.87</c:v>
                </c:pt>
                <c:pt idx="397624">
                  <c:v>12931.06</c:v>
                </c:pt>
                <c:pt idx="397625">
                  <c:v>12864.38</c:v>
                </c:pt>
                <c:pt idx="397626">
                  <c:v>17210.38</c:v>
                </c:pt>
                <c:pt idx="397627">
                  <c:v>11433.46</c:v>
                </c:pt>
                <c:pt idx="397628">
                  <c:v>12713.1</c:v>
                </c:pt>
                <c:pt idx="397629">
                  <c:v>12006.16</c:v>
                </c:pt>
                <c:pt idx="397630">
                  <c:v>16313.6</c:v>
                </c:pt>
                <c:pt idx="397631">
                  <c:v>15634.16</c:v>
                </c:pt>
                <c:pt idx="397632">
                  <c:v>11474.38</c:v>
                </c:pt>
                <c:pt idx="397633">
                  <c:v>12260.49</c:v>
                </c:pt>
                <c:pt idx="397634">
                  <c:v>13874.29</c:v>
                </c:pt>
                <c:pt idx="397635">
                  <c:v>13991</c:v>
                </c:pt>
                <c:pt idx="397636">
                  <c:v>13804.01</c:v>
                </c:pt>
                <c:pt idx="397637">
                  <c:v>14969.86</c:v>
                </c:pt>
                <c:pt idx="397638">
                  <c:v>13754.84</c:v>
                </c:pt>
                <c:pt idx="397639">
                  <c:v>14481.64</c:v>
                </c:pt>
                <c:pt idx="397640">
                  <c:v>13856.36</c:v>
                </c:pt>
                <c:pt idx="397641">
                  <c:v>14338.7</c:v>
                </c:pt>
                <c:pt idx="397642">
                  <c:v>15841.1</c:v>
                </c:pt>
                <c:pt idx="397643">
                  <c:v>15088.85</c:v>
                </c:pt>
                <c:pt idx="397644">
                  <c:v>14217.23</c:v>
                </c:pt>
                <c:pt idx="397645">
                  <c:v>14152.61</c:v>
                </c:pt>
                <c:pt idx="397646">
                  <c:v>13467.51</c:v>
                </c:pt>
                <c:pt idx="397647">
                  <c:v>14890.22</c:v>
                </c:pt>
                <c:pt idx="397648">
                  <c:v>15427.4</c:v>
                </c:pt>
                <c:pt idx="397649">
                  <c:v>14830.83</c:v>
                </c:pt>
                <c:pt idx="397650">
                  <c:v>14193.72</c:v>
                </c:pt>
                <c:pt idx="397651">
                  <c:v>14861.42</c:v>
                </c:pt>
                <c:pt idx="397652">
                  <c:v>15358.49</c:v>
                </c:pt>
                <c:pt idx="397653">
                  <c:v>15083.07</c:v>
                </c:pt>
                <c:pt idx="397654">
                  <c:v>15778.09</c:v>
                </c:pt>
                <c:pt idx="397655">
                  <c:v>15696.92</c:v>
                </c:pt>
                <c:pt idx="397656">
                  <c:v>15221.81</c:v>
                </c:pt>
                <c:pt idx="397657">
                  <c:v>15030.44</c:v>
                </c:pt>
                <c:pt idx="397658">
                  <c:v>16731.13</c:v>
                </c:pt>
                <c:pt idx="397659">
                  <c:v>14330.47</c:v>
                </c:pt>
                <c:pt idx="397660">
                  <c:v>15212.77</c:v>
                </c:pt>
                <c:pt idx="397661">
                  <c:v>15155.25</c:v>
                </c:pt>
                <c:pt idx="397662">
                  <c:v>15115.75</c:v>
                </c:pt>
                <c:pt idx="397663">
                  <c:v>15409.36</c:v>
                </c:pt>
                <c:pt idx="397664">
                  <c:v>15756.62</c:v>
                </c:pt>
                <c:pt idx="397665">
                  <c:v>14840.95</c:v>
                </c:pt>
                <c:pt idx="397666">
                  <c:v>16177.76</c:v>
                </c:pt>
                <c:pt idx="397667">
                  <c:v>15692.11</c:v>
                </c:pt>
                <c:pt idx="397668">
                  <c:v>13632.41</c:v>
                </c:pt>
                <c:pt idx="397669">
                  <c:v>16018.85</c:v>
                </c:pt>
                <c:pt idx="397670">
                  <c:v>15958.86</c:v>
                </c:pt>
                <c:pt idx="397671">
                  <c:v>16622.55</c:v>
                </c:pt>
                <c:pt idx="397672">
                  <c:v>16380.27</c:v>
                </c:pt>
                <c:pt idx="397673">
                  <c:v>17096.02</c:v>
                </c:pt>
                <c:pt idx="397674">
                  <c:v>15668.05</c:v>
                </c:pt>
                <c:pt idx="397675">
                  <c:v>17524.61</c:v>
                </c:pt>
                <c:pt idx="397676">
                  <c:v>15815.61</c:v>
                </c:pt>
                <c:pt idx="397677">
                  <c:v>15414.47</c:v>
                </c:pt>
                <c:pt idx="397678">
                  <c:v>23282.31</c:v>
                </c:pt>
                <c:pt idx="397679">
                  <c:v>14237.96</c:v>
                </c:pt>
                <c:pt idx="397680">
                  <c:v>14428.56</c:v>
                </c:pt>
                <c:pt idx="397681">
                  <c:v>14862.49</c:v>
                </c:pt>
                <c:pt idx="397682">
                  <c:v>17119.8</c:v>
                </c:pt>
                <c:pt idx="397683">
                  <c:v>15770.52</c:v>
                </c:pt>
                <c:pt idx="397684">
                  <c:v>17230.97</c:v>
                </c:pt>
                <c:pt idx="397685">
                  <c:v>14547.97</c:v>
                </c:pt>
                <c:pt idx="397686">
                  <c:v>16424.25</c:v>
                </c:pt>
                <c:pt idx="397687">
                  <c:v>15398.58</c:v>
                </c:pt>
                <c:pt idx="397688">
                  <c:v>16207.35</c:v>
                </c:pt>
                <c:pt idx="397689">
                  <c:v>17162.89</c:v>
                </c:pt>
                <c:pt idx="397690">
                  <c:v>16223.12</c:v>
                </c:pt>
                <c:pt idx="397691">
                  <c:v>17052.689999999999</c:v>
                </c:pt>
                <c:pt idx="397692">
                  <c:v>16530.830000000002</c:v>
                </c:pt>
                <c:pt idx="397693">
                  <c:v>15658.24</c:v>
                </c:pt>
                <c:pt idx="397694">
                  <c:v>16787.46</c:v>
                </c:pt>
                <c:pt idx="397695">
                  <c:v>15409.97</c:v>
                </c:pt>
                <c:pt idx="397696">
                  <c:v>16556.63</c:v>
                </c:pt>
                <c:pt idx="397697">
                  <c:v>16881.87</c:v>
                </c:pt>
                <c:pt idx="397698">
                  <c:v>16238.8</c:v>
                </c:pt>
                <c:pt idx="397699">
                  <c:v>15780.6</c:v>
                </c:pt>
                <c:pt idx="397700">
                  <c:v>15689.13</c:v>
                </c:pt>
                <c:pt idx="397701">
                  <c:v>17015.3</c:v>
                </c:pt>
                <c:pt idx="397702">
                  <c:v>15842.41</c:v>
                </c:pt>
                <c:pt idx="397703">
                  <c:v>16727.29</c:v>
                </c:pt>
                <c:pt idx="397704">
                  <c:v>16724.37</c:v>
                </c:pt>
                <c:pt idx="397705">
                  <c:v>16497.09</c:v>
                </c:pt>
                <c:pt idx="397706">
                  <c:v>16576.150000000001</c:v>
                </c:pt>
                <c:pt idx="397707">
                  <c:v>16119.1</c:v>
                </c:pt>
                <c:pt idx="397708">
                  <c:v>17229.900000000001</c:v>
                </c:pt>
                <c:pt idx="397709">
                  <c:v>16312.41</c:v>
                </c:pt>
                <c:pt idx="397710">
                  <c:v>18042.05</c:v>
                </c:pt>
                <c:pt idx="397711">
                  <c:v>15061.43</c:v>
                </c:pt>
                <c:pt idx="397712">
                  <c:v>15650.58</c:v>
                </c:pt>
                <c:pt idx="397713">
                  <c:v>16035.03</c:v>
                </c:pt>
                <c:pt idx="397714">
                  <c:v>17196.13</c:v>
                </c:pt>
                <c:pt idx="397715">
                  <c:v>14243.64</c:v>
                </c:pt>
                <c:pt idx="397716">
                  <c:v>15536.64</c:v>
                </c:pt>
                <c:pt idx="397717">
                  <c:v>16851.2</c:v>
                </c:pt>
                <c:pt idx="397718">
                  <c:v>15564.1</c:v>
                </c:pt>
                <c:pt idx="397719">
                  <c:v>17121.150000000001</c:v>
                </c:pt>
                <c:pt idx="397720">
                  <c:v>14362.03</c:v>
                </c:pt>
                <c:pt idx="397721">
                  <c:v>16352.67</c:v>
                </c:pt>
                <c:pt idx="397722">
                  <c:v>15347.45</c:v>
                </c:pt>
                <c:pt idx="397723">
                  <c:v>17489.689999999999</c:v>
                </c:pt>
                <c:pt idx="397724">
                  <c:v>16474.7</c:v>
                </c:pt>
                <c:pt idx="397725">
                  <c:v>16908.990000000002</c:v>
                </c:pt>
                <c:pt idx="397726">
                  <c:v>17296.52</c:v>
                </c:pt>
                <c:pt idx="397727">
                  <c:v>17084.47</c:v>
                </c:pt>
                <c:pt idx="397728">
                  <c:v>17615.87</c:v>
                </c:pt>
                <c:pt idx="397729">
                  <c:v>14750.44</c:v>
                </c:pt>
                <c:pt idx="397730">
                  <c:v>13824.46</c:v>
                </c:pt>
                <c:pt idx="397731">
                  <c:v>16997.93</c:v>
                </c:pt>
                <c:pt idx="397732">
                  <c:v>18460.86</c:v>
                </c:pt>
                <c:pt idx="397733">
                  <c:v>15151.13</c:v>
                </c:pt>
                <c:pt idx="397734">
                  <c:v>13995.76</c:v>
                </c:pt>
                <c:pt idx="397735">
                  <c:v>14275.02</c:v>
                </c:pt>
                <c:pt idx="397736">
                  <c:v>17827.419999999998</c:v>
                </c:pt>
                <c:pt idx="397737">
                  <c:v>17385.64</c:v>
                </c:pt>
                <c:pt idx="397738">
                  <c:v>14261.51</c:v>
                </c:pt>
                <c:pt idx="397739">
                  <c:v>13900.3</c:v>
                </c:pt>
                <c:pt idx="397740">
                  <c:v>19140.830000000002</c:v>
                </c:pt>
                <c:pt idx="397741">
                  <c:v>18131.919999999998</c:v>
                </c:pt>
                <c:pt idx="397742">
                  <c:v>14661.06</c:v>
                </c:pt>
                <c:pt idx="397743">
                  <c:v>13953.28</c:v>
                </c:pt>
                <c:pt idx="397744">
                  <c:v>17554.39</c:v>
                </c:pt>
                <c:pt idx="397745">
                  <c:v>20440.86</c:v>
                </c:pt>
                <c:pt idx="397746">
                  <c:v>17128.82</c:v>
                </c:pt>
                <c:pt idx="397747">
                  <c:v>13986.45</c:v>
                </c:pt>
                <c:pt idx="397748">
                  <c:v>15790.91</c:v>
                </c:pt>
                <c:pt idx="397749">
                  <c:v>20176.669999999998</c:v>
                </c:pt>
                <c:pt idx="397750">
                  <c:v>18975.55</c:v>
                </c:pt>
                <c:pt idx="397751">
                  <c:v>15286.09</c:v>
                </c:pt>
                <c:pt idx="397752">
                  <c:v>14734.43</c:v>
                </c:pt>
                <c:pt idx="397753">
                  <c:v>20386.580000000002</c:v>
                </c:pt>
                <c:pt idx="397754">
                  <c:v>21226.29</c:v>
                </c:pt>
                <c:pt idx="397755">
                  <c:v>16579.05</c:v>
                </c:pt>
                <c:pt idx="397756">
                  <c:v>15037.95</c:v>
                </c:pt>
                <c:pt idx="397757">
                  <c:v>17733.650000000001</c:v>
                </c:pt>
                <c:pt idx="397758">
                  <c:v>21187.96</c:v>
                </c:pt>
                <c:pt idx="397759">
                  <c:v>17681.53</c:v>
                </c:pt>
                <c:pt idx="397760">
                  <c:v>15026.2</c:v>
                </c:pt>
                <c:pt idx="397761">
                  <c:v>14623.07</c:v>
                </c:pt>
                <c:pt idx="397762">
                  <c:v>20642.3</c:v>
                </c:pt>
                <c:pt idx="397763">
                  <c:v>19266.240000000002</c:v>
                </c:pt>
                <c:pt idx="397764">
                  <c:v>15514.31</c:v>
                </c:pt>
                <c:pt idx="397765">
                  <c:v>14395.24</c:v>
                </c:pt>
                <c:pt idx="397766">
                  <c:v>19493.63</c:v>
                </c:pt>
                <c:pt idx="397767">
                  <c:v>21056.43</c:v>
                </c:pt>
                <c:pt idx="397768">
                  <c:v>15418.3</c:v>
                </c:pt>
                <c:pt idx="397769">
                  <c:v>12581.67</c:v>
                </c:pt>
                <c:pt idx="397770">
                  <c:v>15690.8</c:v>
                </c:pt>
                <c:pt idx="397771">
                  <c:v>19703.68</c:v>
                </c:pt>
                <c:pt idx="397772">
                  <c:v>16165.3</c:v>
                </c:pt>
                <c:pt idx="397773">
                  <c:v>14003.08</c:v>
                </c:pt>
                <c:pt idx="397774">
                  <c:v>12300.84</c:v>
                </c:pt>
                <c:pt idx="397775">
                  <c:v>20529.689999999999</c:v>
                </c:pt>
                <c:pt idx="397776">
                  <c:v>20293.57</c:v>
                </c:pt>
                <c:pt idx="397777">
                  <c:v>15907.02</c:v>
                </c:pt>
                <c:pt idx="397778">
                  <c:v>15268.79</c:v>
                </c:pt>
                <c:pt idx="397779">
                  <c:v>19019.27</c:v>
                </c:pt>
                <c:pt idx="397780">
                  <c:v>19661.52</c:v>
                </c:pt>
                <c:pt idx="397781">
                  <c:v>16559.439999999999</c:v>
                </c:pt>
                <c:pt idx="397782">
                  <c:v>15067.02</c:v>
                </c:pt>
                <c:pt idx="397783">
                  <c:v>17717.18</c:v>
                </c:pt>
                <c:pt idx="397784">
                  <c:v>20585.099999999999</c:v>
                </c:pt>
                <c:pt idx="397785">
                  <c:v>17894.37</c:v>
                </c:pt>
                <c:pt idx="397786">
                  <c:v>14349.92</c:v>
                </c:pt>
                <c:pt idx="397787">
                  <c:v>14561.49</c:v>
                </c:pt>
                <c:pt idx="397788">
                  <c:v>20093.13</c:v>
                </c:pt>
                <c:pt idx="397789">
                  <c:v>18598.11</c:v>
                </c:pt>
                <c:pt idx="397790">
                  <c:v>15075.52</c:v>
                </c:pt>
                <c:pt idx="397791">
                  <c:v>13259.36</c:v>
                </c:pt>
                <c:pt idx="397792">
                  <c:v>19913.509999999998</c:v>
                </c:pt>
                <c:pt idx="397793">
                  <c:v>20760.2</c:v>
                </c:pt>
                <c:pt idx="397794">
                  <c:v>16664.02</c:v>
                </c:pt>
                <c:pt idx="397795">
                  <c:v>15749.99</c:v>
                </c:pt>
                <c:pt idx="397796">
                  <c:v>17626.2</c:v>
                </c:pt>
                <c:pt idx="397797">
                  <c:v>22200.12</c:v>
                </c:pt>
                <c:pt idx="397798">
                  <c:v>18317.55</c:v>
                </c:pt>
                <c:pt idx="397799">
                  <c:v>14999.14</c:v>
                </c:pt>
                <c:pt idx="397800">
                  <c:v>16237.94</c:v>
                </c:pt>
                <c:pt idx="397801">
                  <c:v>22123.96</c:v>
                </c:pt>
                <c:pt idx="397802">
                  <c:v>20128.47</c:v>
                </c:pt>
                <c:pt idx="397803">
                  <c:v>15972.12</c:v>
                </c:pt>
                <c:pt idx="397804">
                  <c:v>14634.88</c:v>
                </c:pt>
                <c:pt idx="397805">
                  <c:v>20028.52</c:v>
                </c:pt>
                <c:pt idx="397806">
                  <c:v>22012.82</c:v>
                </c:pt>
                <c:pt idx="397807">
                  <c:v>16749.240000000002</c:v>
                </c:pt>
                <c:pt idx="397808">
                  <c:v>15416.5</c:v>
                </c:pt>
                <c:pt idx="397809">
                  <c:v>16347.36</c:v>
                </c:pt>
                <c:pt idx="397810">
                  <c:v>22290.54</c:v>
                </c:pt>
                <c:pt idx="397811">
                  <c:v>19193.93</c:v>
                </c:pt>
                <c:pt idx="397812">
                  <c:v>16180.58</c:v>
                </c:pt>
                <c:pt idx="397813">
                  <c:v>15471.9</c:v>
                </c:pt>
                <c:pt idx="397814">
                  <c:v>22994.76</c:v>
                </c:pt>
                <c:pt idx="397815">
                  <c:v>21310.23</c:v>
                </c:pt>
                <c:pt idx="397816">
                  <c:v>17368.68</c:v>
                </c:pt>
                <c:pt idx="397817">
                  <c:v>15580.87</c:v>
                </c:pt>
                <c:pt idx="397818">
                  <c:v>19101.12</c:v>
                </c:pt>
                <c:pt idx="397819">
                  <c:v>22384.25</c:v>
                </c:pt>
                <c:pt idx="397820">
                  <c:v>16339.1</c:v>
                </c:pt>
                <c:pt idx="397821">
                  <c:v>13308.81</c:v>
                </c:pt>
                <c:pt idx="397822">
                  <c:v>14719.88</c:v>
                </c:pt>
                <c:pt idx="397823">
                  <c:v>19837.650000000001</c:v>
                </c:pt>
                <c:pt idx="397824">
                  <c:v>17922.41</c:v>
                </c:pt>
                <c:pt idx="397825">
                  <c:v>15219.74</c:v>
                </c:pt>
                <c:pt idx="397826">
                  <c:v>11800.2</c:v>
                </c:pt>
                <c:pt idx="397827">
                  <c:v>20844.16</c:v>
                </c:pt>
                <c:pt idx="397828">
                  <c:v>22367.040000000001</c:v>
                </c:pt>
                <c:pt idx="397829">
                  <c:v>17458.63</c:v>
                </c:pt>
                <c:pt idx="397830">
                  <c:v>14878.93</c:v>
                </c:pt>
                <c:pt idx="397831">
                  <c:v>17221.7</c:v>
                </c:pt>
                <c:pt idx="397832">
                  <c:v>22160.36</c:v>
                </c:pt>
                <c:pt idx="397833">
                  <c:v>17882.78</c:v>
                </c:pt>
                <c:pt idx="397834">
                  <c:v>16083</c:v>
                </c:pt>
                <c:pt idx="397835">
                  <c:v>17074.91</c:v>
                </c:pt>
                <c:pt idx="397836">
                  <c:v>20910.36</c:v>
                </c:pt>
                <c:pt idx="397837">
                  <c:v>19073.43</c:v>
                </c:pt>
                <c:pt idx="397838">
                  <c:v>15747.26</c:v>
                </c:pt>
                <c:pt idx="397839">
                  <c:v>14744.84</c:v>
                </c:pt>
                <c:pt idx="397840">
                  <c:v>20988.45</c:v>
                </c:pt>
                <c:pt idx="397841">
                  <c:v>19984.080000000002</c:v>
                </c:pt>
                <c:pt idx="397842">
                  <c:v>16412.7</c:v>
                </c:pt>
                <c:pt idx="397843">
                  <c:v>15187.01</c:v>
                </c:pt>
                <c:pt idx="397844">
                  <c:v>18594.439999999999</c:v>
                </c:pt>
                <c:pt idx="397845">
                  <c:v>21835.73</c:v>
                </c:pt>
                <c:pt idx="397846">
                  <c:v>16722.310000000001</c:v>
                </c:pt>
                <c:pt idx="397847">
                  <c:v>15294.78</c:v>
                </c:pt>
                <c:pt idx="397848">
                  <c:v>15281.64</c:v>
                </c:pt>
                <c:pt idx="397849">
                  <c:v>21472.43</c:v>
                </c:pt>
                <c:pt idx="397850">
                  <c:v>19377.36</c:v>
                </c:pt>
                <c:pt idx="397851">
                  <c:v>16489.009999999998</c:v>
                </c:pt>
                <c:pt idx="397852">
                  <c:v>15728.04</c:v>
                </c:pt>
                <c:pt idx="397853">
                  <c:v>20742.810000000001</c:v>
                </c:pt>
                <c:pt idx="397854">
                  <c:v>21433.97</c:v>
                </c:pt>
                <c:pt idx="397855">
                  <c:v>16266.29</c:v>
                </c:pt>
                <c:pt idx="397856">
                  <c:v>16256.11</c:v>
                </c:pt>
                <c:pt idx="397857">
                  <c:v>18200.169999999998</c:v>
                </c:pt>
                <c:pt idx="397858">
                  <c:v>21384.7</c:v>
                </c:pt>
                <c:pt idx="397859">
                  <c:v>18752.63</c:v>
                </c:pt>
                <c:pt idx="397860">
                  <c:v>15561</c:v>
                </c:pt>
                <c:pt idx="397861">
                  <c:v>15422.19</c:v>
                </c:pt>
                <c:pt idx="397862">
                  <c:v>21652.16</c:v>
                </c:pt>
                <c:pt idx="397863">
                  <c:v>20166.07</c:v>
                </c:pt>
                <c:pt idx="397864">
                  <c:v>16131.25</c:v>
                </c:pt>
                <c:pt idx="397865">
                  <c:v>15344.86</c:v>
                </c:pt>
                <c:pt idx="397866">
                  <c:v>19266.32</c:v>
                </c:pt>
                <c:pt idx="397867">
                  <c:v>21684.95</c:v>
                </c:pt>
                <c:pt idx="397868">
                  <c:v>16729.09</c:v>
                </c:pt>
                <c:pt idx="397869">
                  <c:v>14449.62</c:v>
                </c:pt>
                <c:pt idx="397870">
                  <c:v>7141.34</c:v>
                </c:pt>
                <c:pt idx="397871">
                  <c:v>10216.799999999999</c:v>
                </c:pt>
                <c:pt idx="397872">
                  <c:v>7536</c:v>
                </c:pt>
                <c:pt idx="397873">
                  <c:v>7075.5</c:v>
                </c:pt>
                <c:pt idx="397874">
                  <c:v>7360.22</c:v>
                </c:pt>
                <c:pt idx="397875">
                  <c:v>7553.18</c:v>
                </c:pt>
                <c:pt idx="397876">
                  <c:v>7756.58</c:v>
                </c:pt>
                <c:pt idx="397877">
                  <c:v>6913.51</c:v>
                </c:pt>
                <c:pt idx="397878">
                  <c:v>7505.31</c:v>
                </c:pt>
                <c:pt idx="397879">
                  <c:v>7493.1</c:v>
                </c:pt>
                <c:pt idx="397880">
                  <c:v>6590.45</c:v>
                </c:pt>
                <c:pt idx="397881">
                  <c:v>6221.64</c:v>
                </c:pt>
                <c:pt idx="397882">
                  <c:v>6044.44</c:v>
                </c:pt>
                <c:pt idx="397883">
                  <c:v>7074.11</c:v>
                </c:pt>
                <c:pt idx="397884">
                  <c:v>7019.78</c:v>
                </c:pt>
                <c:pt idx="397885">
                  <c:v>6140.56</c:v>
                </c:pt>
                <c:pt idx="397886">
                  <c:v>6474.5</c:v>
                </c:pt>
                <c:pt idx="397887">
                  <c:v>5688.6</c:v>
                </c:pt>
                <c:pt idx="397888">
                  <c:v>6463.24</c:v>
                </c:pt>
                <c:pt idx="397889">
                  <c:v>6016.03</c:v>
                </c:pt>
                <c:pt idx="397890">
                  <c:v>6020.81</c:v>
                </c:pt>
                <c:pt idx="397891">
                  <c:v>6116.83</c:v>
                </c:pt>
                <c:pt idx="397892">
                  <c:v>7016.73</c:v>
                </c:pt>
                <c:pt idx="397893">
                  <c:v>6153.76</c:v>
                </c:pt>
                <c:pt idx="397894">
                  <c:v>5867.04</c:v>
                </c:pt>
                <c:pt idx="397895">
                  <c:v>5633.15</c:v>
                </c:pt>
                <c:pt idx="397896">
                  <c:v>6068.89</c:v>
                </c:pt>
                <c:pt idx="397897">
                  <c:v>6590.82</c:v>
                </c:pt>
                <c:pt idx="397898">
                  <c:v>5396.7</c:v>
                </c:pt>
                <c:pt idx="397899">
                  <c:v>5769.8</c:v>
                </c:pt>
                <c:pt idx="397900">
                  <c:v>5703.45</c:v>
                </c:pt>
                <c:pt idx="397901">
                  <c:v>6181.87</c:v>
                </c:pt>
                <c:pt idx="397902">
                  <c:v>5674.46</c:v>
                </c:pt>
                <c:pt idx="397903">
                  <c:v>5418.23</c:v>
                </c:pt>
                <c:pt idx="397904">
                  <c:v>5198.38</c:v>
                </c:pt>
                <c:pt idx="397905">
                  <c:v>6046.74</c:v>
                </c:pt>
                <c:pt idx="397906">
                  <c:v>5716.69</c:v>
                </c:pt>
                <c:pt idx="397907">
                  <c:v>5742</c:v>
                </c:pt>
                <c:pt idx="397908">
                  <c:v>7487.93</c:v>
                </c:pt>
                <c:pt idx="397909">
                  <c:v>6361.94</c:v>
                </c:pt>
                <c:pt idx="397910">
                  <c:v>8551.3799999999992</c:v>
                </c:pt>
                <c:pt idx="397911">
                  <c:v>8958.2000000000007</c:v>
                </c:pt>
                <c:pt idx="397912">
                  <c:v>12987.45</c:v>
                </c:pt>
                <c:pt idx="397913">
                  <c:v>6104.84</c:v>
                </c:pt>
                <c:pt idx="397914">
                  <c:v>7581.23</c:v>
                </c:pt>
                <c:pt idx="397915">
                  <c:v>9887.2900000000009</c:v>
                </c:pt>
                <c:pt idx="397916">
                  <c:v>9011.6</c:v>
                </c:pt>
                <c:pt idx="397917">
                  <c:v>4952.59</c:v>
                </c:pt>
                <c:pt idx="397918">
                  <c:v>5947.33</c:v>
                </c:pt>
                <c:pt idx="397919">
                  <c:v>6739.69</c:v>
                </c:pt>
                <c:pt idx="397920">
                  <c:v>6134.43</c:v>
                </c:pt>
                <c:pt idx="397921">
                  <c:v>5935.56</c:v>
                </c:pt>
                <c:pt idx="397922">
                  <c:v>7358.09</c:v>
                </c:pt>
                <c:pt idx="397923">
                  <c:v>8373.93</c:v>
                </c:pt>
                <c:pt idx="397924">
                  <c:v>7968.81</c:v>
                </c:pt>
                <c:pt idx="397925">
                  <c:v>6348.16</c:v>
                </c:pt>
                <c:pt idx="397926">
                  <c:v>6764.6</c:v>
                </c:pt>
                <c:pt idx="397927">
                  <c:v>6107.28</c:v>
                </c:pt>
                <c:pt idx="397928">
                  <c:v>6315.56</c:v>
                </c:pt>
                <c:pt idx="397929">
                  <c:v>5964.15</c:v>
                </c:pt>
                <c:pt idx="397930">
                  <c:v>6183.16</c:v>
                </c:pt>
                <c:pt idx="397931">
                  <c:v>7107.62</c:v>
                </c:pt>
                <c:pt idx="397932">
                  <c:v>7828.62</c:v>
                </c:pt>
                <c:pt idx="397933">
                  <c:v>6624.05</c:v>
                </c:pt>
                <c:pt idx="397934">
                  <c:v>6481.45</c:v>
                </c:pt>
                <c:pt idx="397935">
                  <c:v>6275.9</c:v>
                </c:pt>
                <c:pt idx="397936">
                  <c:v>6935.92</c:v>
                </c:pt>
                <c:pt idx="397937">
                  <c:v>5990.78</c:v>
                </c:pt>
                <c:pt idx="397938">
                  <c:v>6316.85</c:v>
                </c:pt>
                <c:pt idx="397939">
                  <c:v>5183.37</c:v>
                </c:pt>
                <c:pt idx="397940">
                  <c:v>6138.81</c:v>
                </c:pt>
                <c:pt idx="397941">
                  <c:v>5732.31</c:v>
                </c:pt>
                <c:pt idx="397942">
                  <c:v>5975.11</c:v>
                </c:pt>
                <c:pt idx="397943">
                  <c:v>5714</c:v>
                </c:pt>
                <c:pt idx="397944">
                  <c:v>6550.42</c:v>
                </c:pt>
                <c:pt idx="397945">
                  <c:v>6278.07</c:v>
                </c:pt>
                <c:pt idx="397946">
                  <c:v>5409.43</c:v>
                </c:pt>
                <c:pt idx="397947">
                  <c:v>5251.67</c:v>
                </c:pt>
                <c:pt idx="397948">
                  <c:v>6105.42</c:v>
                </c:pt>
                <c:pt idx="397949">
                  <c:v>6211.71</c:v>
                </c:pt>
                <c:pt idx="397950">
                  <c:v>5669.72</c:v>
                </c:pt>
                <c:pt idx="397951">
                  <c:v>5355.13</c:v>
                </c:pt>
                <c:pt idx="397952">
                  <c:v>5909.48</c:v>
                </c:pt>
                <c:pt idx="397953">
                  <c:v>6130.15</c:v>
                </c:pt>
                <c:pt idx="397954">
                  <c:v>6260.16</c:v>
                </c:pt>
                <c:pt idx="397955">
                  <c:v>5957.7</c:v>
                </c:pt>
                <c:pt idx="397956">
                  <c:v>6008.25</c:v>
                </c:pt>
                <c:pt idx="397957">
                  <c:v>5381.83</c:v>
                </c:pt>
                <c:pt idx="397958">
                  <c:v>6989.46</c:v>
                </c:pt>
                <c:pt idx="397959">
                  <c:v>6059.06</c:v>
                </c:pt>
                <c:pt idx="397960">
                  <c:v>6885.27</c:v>
                </c:pt>
                <c:pt idx="397961">
                  <c:v>7701.05</c:v>
                </c:pt>
                <c:pt idx="397962">
                  <c:v>8299.65</c:v>
                </c:pt>
                <c:pt idx="397963">
                  <c:v>6716.91</c:v>
                </c:pt>
                <c:pt idx="397964">
                  <c:v>10817.43</c:v>
                </c:pt>
                <c:pt idx="397965">
                  <c:v>6256.84</c:v>
                </c:pt>
                <c:pt idx="397966">
                  <c:v>6982.49</c:v>
                </c:pt>
                <c:pt idx="397967">
                  <c:v>9455.84</c:v>
                </c:pt>
                <c:pt idx="397968">
                  <c:v>9235.2800000000007</c:v>
                </c:pt>
                <c:pt idx="397969">
                  <c:v>6530.17</c:v>
                </c:pt>
                <c:pt idx="397970">
                  <c:v>7012.87</c:v>
                </c:pt>
                <c:pt idx="397971">
                  <c:v>6947.68</c:v>
                </c:pt>
                <c:pt idx="397972">
                  <c:v>6563.36</c:v>
                </c:pt>
                <c:pt idx="397973">
                  <c:v>5947.17</c:v>
                </c:pt>
                <c:pt idx="397974">
                  <c:v>6867.04</c:v>
                </c:pt>
                <c:pt idx="397975">
                  <c:v>7695.36</c:v>
                </c:pt>
                <c:pt idx="397976">
                  <c:v>10251.959999999999</c:v>
                </c:pt>
                <c:pt idx="397977">
                  <c:v>6673.73</c:v>
                </c:pt>
                <c:pt idx="397978">
                  <c:v>6122.09</c:v>
                </c:pt>
                <c:pt idx="397979">
                  <c:v>7019.27</c:v>
                </c:pt>
                <c:pt idx="397980">
                  <c:v>6886.54</c:v>
                </c:pt>
                <c:pt idx="397981">
                  <c:v>6545.41</c:v>
                </c:pt>
                <c:pt idx="397982">
                  <c:v>5623.72</c:v>
                </c:pt>
                <c:pt idx="397983">
                  <c:v>7110.82</c:v>
                </c:pt>
                <c:pt idx="397984">
                  <c:v>7951.95</c:v>
                </c:pt>
                <c:pt idx="397985">
                  <c:v>5623.1</c:v>
                </c:pt>
                <c:pt idx="397986">
                  <c:v>5808.77</c:v>
                </c:pt>
                <c:pt idx="397987">
                  <c:v>5829.16</c:v>
                </c:pt>
                <c:pt idx="397988">
                  <c:v>6749.36</c:v>
                </c:pt>
                <c:pt idx="397989">
                  <c:v>6586.42</c:v>
                </c:pt>
                <c:pt idx="397990">
                  <c:v>5975.45</c:v>
                </c:pt>
                <c:pt idx="397991">
                  <c:v>5250.52</c:v>
                </c:pt>
                <c:pt idx="397992">
                  <c:v>5891.26</c:v>
                </c:pt>
                <c:pt idx="397993">
                  <c:v>5899.11</c:v>
                </c:pt>
                <c:pt idx="397994">
                  <c:v>5495.96</c:v>
                </c:pt>
                <c:pt idx="397995">
                  <c:v>5009.3999999999996</c:v>
                </c:pt>
                <c:pt idx="397996">
                  <c:v>5763.14</c:v>
                </c:pt>
                <c:pt idx="397997">
                  <c:v>5782.99</c:v>
                </c:pt>
                <c:pt idx="397998">
                  <c:v>5137.05</c:v>
                </c:pt>
                <c:pt idx="397999">
                  <c:v>5171.8999999999996</c:v>
                </c:pt>
                <c:pt idx="398000">
                  <c:v>4687.62</c:v>
                </c:pt>
                <c:pt idx="398001">
                  <c:v>4849.0200000000004</c:v>
                </c:pt>
                <c:pt idx="398002">
                  <c:v>5453.54</c:v>
                </c:pt>
                <c:pt idx="398003">
                  <c:v>5348.46</c:v>
                </c:pt>
                <c:pt idx="398004">
                  <c:v>5075.34</c:v>
                </c:pt>
                <c:pt idx="398005">
                  <c:v>6029.91</c:v>
                </c:pt>
                <c:pt idx="398006">
                  <c:v>6301.08</c:v>
                </c:pt>
                <c:pt idx="398007">
                  <c:v>5242.5</c:v>
                </c:pt>
                <c:pt idx="398008">
                  <c:v>5701.87</c:v>
                </c:pt>
                <c:pt idx="398009">
                  <c:v>5601.47</c:v>
                </c:pt>
                <c:pt idx="398010">
                  <c:v>5971.28</c:v>
                </c:pt>
                <c:pt idx="398011">
                  <c:v>5960.84</c:v>
                </c:pt>
                <c:pt idx="398012">
                  <c:v>6567.83</c:v>
                </c:pt>
                <c:pt idx="398013">
                  <c:v>6476.76</c:v>
                </c:pt>
                <c:pt idx="398014">
                  <c:v>18597.64</c:v>
                </c:pt>
                <c:pt idx="398015">
                  <c:v>9939.4500000000007</c:v>
                </c:pt>
                <c:pt idx="398016">
                  <c:v>6460.56</c:v>
                </c:pt>
                <c:pt idx="398017">
                  <c:v>6939.08</c:v>
                </c:pt>
                <c:pt idx="398018">
                  <c:v>7281.64</c:v>
                </c:pt>
                <c:pt idx="398019">
                  <c:v>7319.59</c:v>
                </c:pt>
                <c:pt idx="398020">
                  <c:v>6552.64</c:v>
                </c:pt>
                <c:pt idx="398021">
                  <c:v>14411.74</c:v>
                </c:pt>
                <c:pt idx="398022">
                  <c:v>10019.06</c:v>
                </c:pt>
                <c:pt idx="398023">
                  <c:v>6514.27</c:v>
                </c:pt>
                <c:pt idx="398024">
                  <c:v>6830.55</c:v>
                </c:pt>
                <c:pt idx="398025">
                  <c:v>6249.87</c:v>
                </c:pt>
                <c:pt idx="398026">
                  <c:v>6546.98</c:v>
                </c:pt>
                <c:pt idx="398027">
                  <c:v>6945.89</c:v>
                </c:pt>
                <c:pt idx="398028">
                  <c:v>7014.53</c:v>
                </c:pt>
                <c:pt idx="398029">
                  <c:v>5945.37</c:v>
                </c:pt>
                <c:pt idx="398030">
                  <c:v>6605.66</c:v>
                </c:pt>
                <c:pt idx="398031">
                  <c:v>6215.42</c:v>
                </c:pt>
                <c:pt idx="398032">
                  <c:v>6476.19</c:v>
                </c:pt>
                <c:pt idx="398033">
                  <c:v>6371.12</c:v>
                </c:pt>
                <c:pt idx="398034">
                  <c:v>5714.83</c:v>
                </c:pt>
                <c:pt idx="398035">
                  <c:v>6126.18</c:v>
                </c:pt>
                <c:pt idx="398036">
                  <c:v>6353.92</c:v>
                </c:pt>
                <c:pt idx="398037">
                  <c:v>6475.21</c:v>
                </c:pt>
                <c:pt idx="398038">
                  <c:v>5580.75</c:v>
                </c:pt>
                <c:pt idx="398039">
                  <c:v>6228.99</c:v>
                </c:pt>
                <c:pt idx="398040">
                  <c:v>6397.17</c:v>
                </c:pt>
                <c:pt idx="398041">
                  <c:v>6282.06</c:v>
                </c:pt>
                <c:pt idx="398042">
                  <c:v>6006.25</c:v>
                </c:pt>
                <c:pt idx="398043">
                  <c:v>6043.11</c:v>
                </c:pt>
                <c:pt idx="398044">
                  <c:v>7270.24</c:v>
                </c:pt>
                <c:pt idx="398045">
                  <c:v>8746.49</c:v>
                </c:pt>
                <c:pt idx="398046">
                  <c:v>7241.36</c:v>
                </c:pt>
                <c:pt idx="398047">
                  <c:v>7594.8</c:v>
                </c:pt>
                <c:pt idx="398048">
                  <c:v>8748.5400000000009</c:v>
                </c:pt>
                <c:pt idx="398049">
                  <c:v>9853.9500000000007</c:v>
                </c:pt>
                <c:pt idx="398050">
                  <c:v>11067.33</c:v>
                </c:pt>
                <c:pt idx="398051">
                  <c:v>16761.88</c:v>
                </c:pt>
                <c:pt idx="398052">
                  <c:v>13106.05</c:v>
                </c:pt>
                <c:pt idx="398053">
                  <c:v>6059.1</c:v>
                </c:pt>
                <c:pt idx="398054">
                  <c:v>6037.71</c:v>
                </c:pt>
                <c:pt idx="398055">
                  <c:v>6244.51</c:v>
                </c:pt>
                <c:pt idx="398056">
                  <c:v>6919.76</c:v>
                </c:pt>
                <c:pt idx="398057">
                  <c:v>7898.49</c:v>
                </c:pt>
                <c:pt idx="398058">
                  <c:v>14046.05</c:v>
                </c:pt>
                <c:pt idx="398059">
                  <c:v>10004.14</c:v>
                </c:pt>
                <c:pt idx="398060">
                  <c:v>4969.01</c:v>
                </c:pt>
                <c:pt idx="398061">
                  <c:v>4972.0600000000004</c:v>
                </c:pt>
                <c:pt idx="398062">
                  <c:v>5169.8500000000004</c:v>
                </c:pt>
                <c:pt idx="398063">
                  <c:v>5741.3</c:v>
                </c:pt>
                <c:pt idx="398064">
                  <c:v>5692.48</c:v>
                </c:pt>
                <c:pt idx="398065">
                  <c:v>6035.77</c:v>
                </c:pt>
                <c:pt idx="398066">
                  <c:v>11217.71</c:v>
                </c:pt>
                <c:pt idx="398067">
                  <c:v>16630.05</c:v>
                </c:pt>
                <c:pt idx="398068">
                  <c:v>6078.3</c:v>
                </c:pt>
                <c:pt idx="398069">
                  <c:v>6446.77</c:v>
                </c:pt>
                <c:pt idx="398070">
                  <c:v>6554.22</c:v>
                </c:pt>
                <c:pt idx="398071">
                  <c:v>6214.84</c:v>
                </c:pt>
                <c:pt idx="398072">
                  <c:v>5047.3999999999996</c:v>
                </c:pt>
                <c:pt idx="398073">
                  <c:v>6218.97</c:v>
                </c:pt>
                <c:pt idx="398074">
                  <c:v>6780.43</c:v>
                </c:pt>
                <c:pt idx="398075">
                  <c:v>8448.06</c:v>
                </c:pt>
                <c:pt idx="398076">
                  <c:v>10800.8</c:v>
                </c:pt>
                <c:pt idx="398077">
                  <c:v>8852.07</c:v>
                </c:pt>
                <c:pt idx="398078">
                  <c:v>5679.24</c:v>
                </c:pt>
                <c:pt idx="398079">
                  <c:v>5878.39</c:v>
                </c:pt>
                <c:pt idx="398080">
                  <c:v>5788.6</c:v>
                </c:pt>
                <c:pt idx="398081">
                  <c:v>5584.23</c:v>
                </c:pt>
                <c:pt idx="398082">
                  <c:v>6172.43</c:v>
                </c:pt>
                <c:pt idx="398083">
                  <c:v>5450.76</c:v>
                </c:pt>
                <c:pt idx="398084">
                  <c:v>5580.68</c:v>
                </c:pt>
                <c:pt idx="398085">
                  <c:v>5696.96</c:v>
                </c:pt>
                <c:pt idx="398086">
                  <c:v>4570.62</c:v>
                </c:pt>
                <c:pt idx="398087">
                  <c:v>5097.51</c:v>
                </c:pt>
                <c:pt idx="398088">
                  <c:v>5860.67</c:v>
                </c:pt>
                <c:pt idx="398089">
                  <c:v>4816.74</c:v>
                </c:pt>
                <c:pt idx="398090">
                  <c:v>4606.6099999999997</c:v>
                </c:pt>
                <c:pt idx="398091">
                  <c:v>4035.44</c:v>
                </c:pt>
                <c:pt idx="398092">
                  <c:v>4611.71</c:v>
                </c:pt>
                <c:pt idx="398093">
                  <c:v>4478.8500000000004</c:v>
                </c:pt>
                <c:pt idx="398094">
                  <c:v>5134.5200000000004</c:v>
                </c:pt>
                <c:pt idx="398095">
                  <c:v>4549.0600000000004</c:v>
                </c:pt>
                <c:pt idx="398096">
                  <c:v>5359.26</c:v>
                </c:pt>
                <c:pt idx="398097">
                  <c:v>5697.72</c:v>
                </c:pt>
                <c:pt idx="398098">
                  <c:v>4957.1000000000004</c:v>
                </c:pt>
                <c:pt idx="398099">
                  <c:v>5231.4799999999996</c:v>
                </c:pt>
                <c:pt idx="398100">
                  <c:v>6139.79</c:v>
                </c:pt>
                <c:pt idx="398101">
                  <c:v>7162.77</c:v>
                </c:pt>
                <c:pt idx="398102">
                  <c:v>7718.09</c:v>
                </c:pt>
                <c:pt idx="398103">
                  <c:v>10706.43</c:v>
                </c:pt>
                <c:pt idx="398104">
                  <c:v>18883.29</c:v>
                </c:pt>
                <c:pt idx="398105">
                  <c:v>5489.05</c:v>
                </c:pt>
                <c:pt idx="398106">
                  <c:v>5391.24</c:v>
                </c:pt>
                <c:pt idx="398107">
                  <c:v>5614.35</c:v>
                </c:pt>
                <c:pt idx="398108">
                  <c:v>6381.7</c:v>
                </c:pt>
                <c:pt idx="398109">
                  <c:v>7946.35</c:v>
                </c:pt>
                <c:pt idx="398110">
                  <c:v>14245.97</c:v>
                </c:pt>
                <c:pt idx="398111">
                  <c:v>9839.39</c:v>
                </c:pt>
                <c:pt idx="398112">
                  <c:v>6232.91</c:v>
                </c:pt>
                <c:pt idx="398113">
                  <c:v>5118.97</c:v>
                </c:pt>
                <c:pt idx="398114">
                  <c:v>5989.53</c:v>
                </c:pt>
                <c:pt idx="398115">
                  <c:v>5497.29</c:v>
                </c:pt>
                <c:pt idx="398116">
                  <c:v>5776.26</c:v>
                </c:pt>
                <c:pt idx="398117">
                  <c:v>6358.67</c:v>
                </c:pt>
                <c:pt idx="398118">
                  <c:v>8590.82</c:v>
                </c:pt>
                <c:pt idx="398119">
                  <c:v>18745.46</c:v>
                </c:pt>
                <c:pt idx="398120">
                  <c:v>5847.43</c:v>
                </c:pt>
                <c:pt idx="398121">
                  <c:v>70912.009999999995</c:v>
                </c:pt>
                <c:pt idx="398122">
                  <c:v>6855.45</c:v>
                </c:pt>
                <c:pt idx="398123">
                  <c:v>7932.81</c:v>
                </c:pt>
                <c:pt idx="398124">
                  <c:v>6520.03</c:v>
                </c:pt>
                <c:pt idx="398125">
                  <c:v>7115.06</c:v>
                </c:pt>
                <c:pt idx="398126">
                  <c:v>11008.34</c:v>
                </c:pt>
                <c:pt idx="398127">
                  <c:v>9132.49</c:v>
                </c:pt>
                <c:pt idx="398128">
                  <c:v>5408.07</c:v>
                </c:pt>
                <c:pt idx="398129">
                  <c:v>5268.09</c:v>
                </c:pt>
                <c:pt idx="398130">
                  <c:v>5095.17</c:v>
                </c:pt>
                <c:pt idx="398131">
                  <c:v>6286.9</c:v>
                </c:pt>
                <c:pt idx="398132">
                  <c:v>5593.44</c:v>
                </c:pt>
                <c:pt idx="398133">
                  <c:v>5473.03</c:v>
                </c:pt>
                <c:pt idx="398134">
                  <c:v>5588.64</c:v>
                </c:pt>
                <c:pt idx="398135">
                  <c:v>5415.67</c:v>
                </c:pt>
                <c:pt idx="398136">
                  <c:v>4771.3</c:v>
                </c:pt>
                <c:pt idx="398137">
                  <c:v>5218.79</c:v>
                </c:pt>
                <c:pt idx="398138">
                  <c:v>4792.13</c:v>
                </c:pt>
                <c:pt idx="398139">
                  <c:v>5314.56</c:v>
                </c:pt>
                <c:pt idx="398140">
                  <c:v>5331</c:v>
                </c:pt>
                <c:pt idx="398141">
                  <c:v>5287.44</c:v>
                </c:pt>
                <c:pt idx="398142">
                  <c:v>4840.2</c:v>
                </c:pt>
                <c:pt idx="398143">
                  <c:v>5016.66</c:v>
                </c:pt>
                <c:pt idx="398144">
                  <c:v>5601.28</c:v>
                </c:pt>
                <c:pt idx="398145">
                  <c:v>4948.8599999999997</c:v>
                </c:pt>
                <c:pt idx="398146">
                  <c:v>5472.67</c:v>
                </c:pt>
                <c:pt idx="398147">
                  <c:v>5671.76</c:v>
                </c:pt>
                <c:pt idx="398148">
                  <c:v>6435.36</c:v>
                </c:pt>
                <c:pt idx="398149">
                  <c:v>6426</c:v>
                </c:pt>
                <c:pt idx="398150">
                  <c:v>6452.27</c:v>
                </c:pt>
                <c:pt idx="398151">
                  <c:v>6252.61</c:v>
                </c:pt>
                <c:pt idx="398152">
                  <c:v>6497.3</c:v>
                </c:pt>
                <c:pt idx="398153">
                  <c:v>7603.6</c:v>
                </c:pt>
                <c:pt idx="398154">
                  <c:v>8623.58</c:v>
                </c:pt>
                <c:pt idx="398155">
                  <c:v>10452.709999999999</c:v>
                </c:pt>
                <c:pt idx="398156">
                  <c:v>22720.1</c:v>
                </c:pt>
                <c:pt idx="398157">
                  <c:v>19942.009999999998</c:v>
                </c:pt>
                <c:pt idx="398158">
                  <c:v>23421.42</c:v>
                </c:pt>
                <c:pt idx="398159">
                  <c:v>21550.61</c:v>
                </c:pt>
                <c:pt idx="398160">
                  <c:v>22607.3</c:v>
                </c:pt>
                <c:pt idx="398161">
                  <c:v>21862.86</c:v>
                </c:pt>
                <c:pt idx="398162">
                  <c:v>22698.15</c:v>
                </c:pt>
                <c:pt idx="398163">
                  <c:v>20962.009999999998</c:v>
                </c:pt>
                <c:pt idx="398164">
                  <c:v>22031.18</c:v>
                </c:pt>
                <c:pt idx="398165">
                  <c:v>22188.31</c:v>
                </c:pt>
                <c:pt idx="398166">
                  <c:v>22301.31</c:v>
                </c:pt>
                <c:pt idx="398167">
                  <c:v>22659.439999999999</c:v>
                </c:pt>
                <c:pt idx="398168">
                  <c:v>21312.54</c:v>
                </c:pt>
                <c:pt idx="398169">
                  <c:v>23549.279999999999</c:v>
                </c:pt>
                <c:pt idx="398170">
                  <c:v>22378.7</c:v>
                </c:pt>
                <c:pt idx="398171">
                  <c:v>23066.31</c:v>
                </c:pt>
                <c:pt idx="398172">
                  <c:v>22286.41</c:v>
                </c:pt>
                <c:pt idx="398173">
                  <c:v>23677.74</c:v>
                </c:pt>
                <c:pt idx="398174">
                  <c:v>21729</c:v>
                </c:pt>
                <c:pt idx="398175">
                  <c:v>23035.14</c:v>
                </c:pt>
                <c:pt idx="398176">
                  <c:v>22122.37</c:v>
                </c:pt>
                <c:pt idx="398177">
                  <c:v>23808.62</c:v>
                </c:pt>
                <c:pt idx="398178">
                  <c:v>23559.64</c:v>
                </c:pt>
                <c:pt idx="398179">
                  <c:v>22672.26</c:v>
                </c:pt>
                <c:pt idx="398180">
                  <c:v>22811.77</c:v>
                </c:pt>
                <c:pt idx="398181">
                  <c:v>22062</c:v>
                </c:pt>
                <c:pt idx="398182">
                  <c:v>25245.360000000001</c:v>
                </c:pt>
                <c:pt idx="398183">
                  <c:v>24054.83</c:v>
                </c:pt>
                <c:pt idx="398184">
                  <c:v>24722.02</c:v>
                </c:pt>
                <c:pt idx="398185">
                  <c:v>24503.54</c:v>
                </c:pt>
                <c:pt idx="398186">
                  <c:v>25468.99</c:v>
                </c:pt>
                <c:pt idx="398187">
                  <c:v>24269.09</c:v>
                </c:pt>
                <c:pt idx="398188">
                  <c:v>25602.05</c:v>
                </c:pt>
                <c:pt idx="398189">
                  <c:v>24131.45</c:v>
                </c:pt>
                <c:pt idx="398190">
                  <c:v>24608.19</c:v>
                </c:pt>
                <c:pt idx="398191">
                  <c:v>24677.72</c:v>
                </c:pt>
                <c:pt idx="398192">
                  <c:v>22034.080000000002</c:v>
                </c:pt>
                <c:pt idx="398193">
                  <c:v>24344.95</c:v>
                </c:pt>
                <c:pt idx="398194">
                  <c:v>20255.82</c:v>
                </c:pt>
                <c:pt idx="398195">
                  <c:v>20165.830000000002</c:v>
                </c:pt>
                <c:pt idx="398196">
                  <c:v>19492.98</c:v>
                </c:pt>
                <c:pt idx="398197">
                  <c:v>18583.060000000001</c:v>
                </c:pt>
                <c:pt idx="398198">
                  <c:v>17220.7</c:v>
                </c:pt>
                <c:pt idx="398199">
                  <c:v>19174.310000000001</c:v>
                </c:pt>
                <c:pt idx="398200">
                  <c:v>18598.599999999999</c:v>
                </c:pt>
                <c:pt idx="398201">
                  <c:v>18371.71</c:v>
                </c:pt>
                <c:pt idx="398202">
                  <c:v>18417.89</c:v>
                </c:pt>
                <c:pt idx="398203">
                  <c:v>16984.16</c:v>
                </c:pt>
                <c:pt idx="398204">
                  <c:v>19339.88</c:v>
                </c:pt>
                <c:pt idx="398205">
                  <c:v>18738.91</c:v>
                </c:pt>
                <c:pt idx="398206">
                  <c:v>18593.810000000001</c:v>
                </c:pt>
                <c:pt idx="398207">
                  <c:v>18199.96</c:v>
                </c:pt>
                <c:pt idx="398208">
                  <c:v>19488.75</c:v>
                </c:pt>
                <c:pt idx="398209">
                  <c:v>19277.13</c:v>
                </c:pt>
                <c:pt idx="398210">
                  <c:v>20606.11</c:v>
                </c:pt>
                <c:pt idx="398211">
                  <c:v>21043.17</c:v>
                </c:pt>
                <c:pt idx="398212">
                  <c:v>22107.21</c:v>
                </c:pt>
                <c:pt idx="398213">
                  <c:v>22260.2</c:v>
                </c:pt>
                <c:pt idx="398214">
                  <c:v>20147.310000000001</c:v>
                </c:pt>
                <c:pt idx="398215">
                  <c:v>19806.66</c:v>
                </c:pt>
                <c:pt idx="398216">
                  <c:v>20825.900000000001</c:v>
                </c:pt>
                <c:pt idx="398217">
                  <c:v>21823.33</c:v>
                </c:pt>
                <c:pt idx="398218">
                  <c:v>20186.490000000002</c:v>
                </c:pt>
                <c:pt idx="398219">
                  <c:v>21153.45</c:v>
                </c:pt>
                <c:pt idx="398220">
                  <c:v>20565.560000000001</c:v>
                </c:pt>
                <c:pt idx="398221">
                  <c:v>21864.52</c:v>
                </c:pt>
                <c:pt idx="398222">
                  <c:v>21441.22</c:v>
                </c:pt>
                <c:pt idx="398223">
                  <c:v>22775.27</c:v>
                </c:pt>
                <c:pt idx="398224">
                  <c:v>20831.05</c:v>
                </c:pt>
                <c:pt idx="398225">
                  <c:v>20756.12</c:v>
                </c:pt>
                <c:pt idx="398226">
                  <c:v>21112.52</c:v>
                </c:pt>
                <c:pt idx="398227">
                  <c:v>21292.31</c:v>
                </c:pt>
                <c:pt idx="398228">
                  <c:v>19817.43</c:v>
                </c:pt>
                <c:pt idx="398229">
                  <c:v>21008.42</c:v>
                </c:pt>
                <c:pt idx="398230">
                  <c:v>20269.11</c:v>
                </c:pt>
                <c:pt idx="398231">
                  <c:v>20256.05</c:v>
                </c:pt>
                <c:pt idx="398232">
                  <c:v>17948.240000000002</c:v>
                </c:pt>
                <c:pt idx="398233">
                  <c:v>16854.439999999999</c:v>
                </c:pt>
                <c:pt idx="398234">
                  <c:v>19455.669999999998</c:v>
                </c:pt>
                <c:pt idx="398235">
                  <c:v>18080.990000000002</c:v>
                </c:pt>
                <c:pt idx="398236">
                  <c:v>19152.82</c:v>
                </c:pt>
                <c:pt idx="398237">
                  <c:v>20286.349999999999</c:v>
                </c:pt>
                <c:pt idx="398238">
                  <c:v>20359.78</c:v>
                </c:pt>
                <c:pt idx="398239">
                  <c:v>20181.439999999999</c:v>
                </c:pt>
                <c:pt idx="398240">
                  <c:v>19959.23</c:v>
                </c:pt>
                <c:pt idx="398241">
                  <c:v>20354.05</c:v>
                </c:pt>
                <c:pt idx="398242">
                  <c:v>19045.16</c:v>
                </c:pt>
                <c:pt idx="398243">
                  <c:v>21805.31</c:v>
                </c:pt>
                <c:pt idx="398244">
                  <c:v>19178.759999999998</c:v>
                </c:pt>
                <c:pt idx="398245">
                  <c:v>20111.810000000001</c:v>
                </c:pt>
                <c:pt idx="398246">
                  <c:v>18965.990000000002</c:v>
                </c:pt>
                <c:pt idx="398247">
                  <c:v>19171.62</c:v>
                </c:pt>
                <c:pt idx="398248">
                  <c:v>18707.78</c:v>
                </c:pt>
                <c:pt idx="398249">
                  <c:v>18858.59</c:v>
                </c:pt>
                <c:pt idx="398250">
                  <c:v>17761.740000000002</c:v>
                </c:pt>
                <c:pt idx="398251">
                  <c:v>18820.14</c:v>
                </c:pt>
                <c:pt idx="398252">
                  <c:v>18036.3</c:v>
                </c:pt>
                <c:pt idx="398253">
                  <c:v>18009.62</c:v>
                </c:pt>
                <c:pt idx="398254">
                  <c:v>19345.55</c:v>
                </c:pt>
                <c:pt idx="398255">
                  <c:v>16245.74</c:v>
                </c:pt>
                <c:pt idx="398256">
                  <c:v>19000.48</c:v>
                </c:pt>
                <c:pt idx="398257">
                  <c:v>19704.740000000002</c:v>
                </c:pt>
                <c:pt idx="398258">
                  <c:v>20888.169999999998</c:v>
                </c:pt>
                <c:pt idx="398259">
                  <c:v>18106.150000000001</c:v>
                </c:pt>
                <c:pt idx="398260">
                  <c:v>21281.03</c:v>
                </c:pt>
                <c:pt idx="398261">
                  <c:v>21362.18</c:v>
                </c:pt>
                <c:pt idx="398262">
                  <c:v>19832.580000000002</c:v>
                </c:pt>
                <c:pt idx="398263">
                  <c:v>21024.15</c:v>
                </c:pt>
                <c:pt idx="398264">
                  <c:v>21762.39</c:v>
                </c:pt>
                <c:pt idx="398265">
                  <c:v>22307.03</c:v>
                </c:pt>
                <c:pt idx="398266">
                  <c:v>20169.64</c:v>
                </c:pt>
                <c:pt idx="398267">
                  <c:v>20787.84</c:v>
                </c:pt>
                <c:pt idx="398268">
                  <c:v>20665.349999999999</c:v>
                </c:pt>
                <c:pt idx="398269">
                  <c:v>20345.490000000002</c:v>
                </c:pt>
                <c:pt idx="398270">
                  <c:v>19374.580000000002</c:v>
                </c:pt>
                <c:pt idx="398271">
                  <c:v>20760.919999999998</c:v>
                </c:pt>
                <c:pt idx="398272">
                  <c:v>19578.849999999999</c:v>
                </c:pt>
                <c:pt idx="398273">
                  <c:v>21527.3</c:v>
                </c:pt>
                <c:pt idx="398274">
                  <c:v>19266.34</c:v>
                </c:pt>
                <c:pt idx="398275">
                  <c:v>20099.11</c:v>
                </c:pt>
                <c:pt idx="398276">
                  <c:v>19102.580000000002</c:v>
                </c:pt>
                <c:pt idx="398277">
                  <c:v>19748.68</c:v>
                </c:pt>
                <c:pt idx="398278">
                  <c:v>21013.31</c:v>
                </c:pt>
                <c:pt idx="398279">
                  <c:v>19126.52</c:v>
                </c:pt>
                <c:pt idx="398280">
                  <c:v>19384.07</c:v>
                </c:pt>
                <c:pt idx="398281">
                  <c:v>19483.3</c:v>
                </c:pt>
                <c:pt idx="398282">
                  <c:v>19109.599999999999</c:v>
                </c:pt>
                <c:pt idx="398283">
                  <c:v>19788.43</c:v>
                </c:pt>
                <c:pt idx="398284">
                  <c:v>19743.22</c:v>
                </c:pt>
                <c:pt idx="398285">
                  <c:v>19064.099999999999</c:v>
                </c:pt>
                <c:pt idx="398286">
                  <c:v>21343.03</c:v>
                </c:pt>
                <c:pt idx="398287">
                  <c:v>20467.88</c:v>
                </c:pt>
                <c:pt idx="398288">
                  <c:v>20265.36</c:v>
                </c:pt>
                <c:pt idx="398289">
                  <c:v>19925.560000000001</c:v>
                </c:pt>
                <c:pt idx="398290">
                  <c:v>20206.400000000001</c:v>
                </c:pt>
                <c:pt idx="398291">
                  <c:v>21689.65</c:v>
                </c:pt>
                <c:pt idx="398292">
                  <c:v>20930.28</c:v>
                </c:pt>
                <c:pt idx="398293">
                  <c:v>20212.080000000002</c:v>
                </c:pt>
                <c:pt idx="398294">
                  <c:v>18561.830000000002</c:v>
                </c:pt>
                <c:pt idx="398295">
                  <c:v>22194.61</c:v>
                </c:pt>
                <c:pt idx="398296">
                  <c:v>19294.009999999998</c:v>
                </c:pt>
                <c:pt idx="398297">
                  <c:v>19740.37</c:v>
                </c:pt>
                <c:pt idx="398298">
                  <c:v>18899.79</c:v>
                </c:pt>
                <c:pt idx="398299">
                  <c:v>1039.3800000000001</c:v>
                </c:pt>
                <c:pt idx="398300">
                  <c:v>1074.3399999999999</c:v>
                </c:pt>
                <c:pt idx="398301">
                  <c:v>1149.3800000000001</c:v>
                </c:pt>
                <c:pt idx="398302">
                  <c:v>1182.78</c:v>
                </c:pt>
                <c:pt idx="398303">
                  <c:v>1101.6500000000001</c:v>
                </c:pt>
                <c:pt idx="398304">
                  <c:v>1093.53</c:v>
                </c:pt>
                <c:pt idx="398305">
                  <c:v>712.05</c:v>
                </c:pt>
                <c:pt idx="398306">
                  <c:v>776.73</c:v>
                </c:pt>
                <c:pt idx="398307">
                  <c:v>1231.5</c:v>
                </c:pt>
                <c:pt idx="398308">
                  <c:v>944.2</c:v>
                </c:pt>
                <c:pt idx="398309">
                  <c:v>1162.48</c:v>
                </c:pt>
                <c:pt idx="398310">
                  <c:v>1016.55</c:v>
                </c:pt>
                <c:pt idx="398311">
                  <c:v>943.43</c:v>
                </c:pt>
                <c:pt idx="398312">
                  <c:v>1013.52</c:v>
                </c:pt>
                <c:pt idx="398313">
                  <c:v>1002.33</c:v>
                </c:pt>
                <c:pt idx="398314">
                  <c:v>874.58</c:v>
                </c:pt>
                <c:pt idx="398315">
                  <c:v>930.55</c:v>
                </c:pt>
                <c:pt idx="398316">
                  <c:v>657.69</c:v>
                </c:pt>
                <c:pt idx="398317">
                  <c:v>571.21</c:v>
                </c:pt>
                <c:pt idx="398318">
                  <c:v>626.87</c:v>
                </c:pt>
                <c:pt idx="398319">
                  <c:v>550.76</c:v>
                </c:pt>
                <c:pt idx="398320">
                  <c:v>512.08000000000004</c:v>
                </c:pt>
                <c:pt idx="398321">
                  <c:v>566.70000000000005</c:v>
                </c:pt>
                <c:pt idx="398322">
                  <c:v>698.95</c:v>
                </c:pt>
                <c:pt idx="398323">
                  <c:v>704.14</c:v>
                </c:pt>
                <c:pt idx="398324">
                  <c:v>1079.1300000000001</c:v>
                </c:pt>
                <c:pt idx="398325">
                  <c:v>2267.34</c:v>
                </c:pt>
                <c:pt idx="398326">
                  <c:v>1579.87</c:v>
                </c:pt>
                <c:pt idx="398327">
                  <c:v>1140.8499999999999</c:v>
                </c:pt>
                <c:pt idx="398328">
                  <c:v>1669.08</c:v>
                </c:pt>
                <c:pt idx="398329">
                  <c:v>1237.67</c:v>
                </c:pt>
                <c:pt idx="398330">
                  <c:v>1000.66</c:v>
                </c:pt>
                <c:pt idx="398331">
                  <c:v>952.27</c:v>
                </c:pt>
                <c:pt idx="398332">
                  <c:v>1050.3599999999999</c:v>
                </c:pt>
                <c:pt idx="398333">
                  <c:v>961.13</c:v>
                </c:pt>
                <c:pt idx="398334">
                  <c:v>760.83</c:v>
                </c:pt>
                <c:pt idx="398335">
                  <c:v>651.98</c:v>
                </c:pt>
                <c:pt idx="398336">
                  <c:v>1051.8800000000001</c:v>
                </c:pt>
                <c:pt idx="398337">
                  <c:v>791.7</c:v>
                </c:pt>
                <c:pt idx="398338">
                  <c:v>842.92</c:v>
                </c:pt>
                <c:pt idx="398339">
                  <c:v>813.72</c:v>
                </c:pt>
                <c:pt idx="398340">
                  <c:v>792.07</c:v>
                </c:pt>
                <c:pt idx="398341">
                  <c:v>398.78</c:v>
                </c:pt>
                <c:pt idx="398342">
                  <c:v>902.05</c:v>
                </c:pt>
                <c:pt idx="398343">
                  <c:v>911.78</c:v>
                </c:pt>
                <c:pt idx="398344">
                  <c:v>914.66</c:v>
                </c:pt>
                <c:pt idx="398345">
                  <c:v>831.58</c:v>
                </c:pt>
                <c:pt idx="398346">
                  <c:v>459.9</c:v>
                </c:pt>
                <c:pt idx="398347">
                  <c:v>993.5</c:v>
                </c:pt>
                <c:pt idx="398348">
                  <c:v>1052.8499999999999</c:v>
                </c:pt>
                <c:pt idx="398349">
                  <c:v>1346.95</c:v>
                </c:pt>
                <c:pt idx="398350">
                  <c:v>1255.2</c:v>
                </c:pt>
                <c:pt idx="398351">
                  <c:v>859.13</c:v>
                </c:pt>
                <c:pt idx="398352">
                  <c:v>874.75</c:v>
                </c:pt>
                <c:pt idx="398353">
                  <c:v>1022.45</c:v>
                </c:pt>
                <c:pt idx="398354">
                  <c:v>1085.6400000000001</c:v>
                </c:pt>
                <c:pt idx="398355">
                  <c:v>1044.76</c:v>
                </c:pt>
                <c:pt idx="398356">
                  <c:v>986</c:v>
                </c:pt>
                <c:pt idx="398357">
                  <c:v>655.65</c:v>
                </c:pt>
                <c:pt idx="398358">
                  <c:v>564.23</c:v>
                </c:pt>
                <c:pt idx="398359">
                  <c:v>823.26</c:v>
                </c:pt>
                <c:pt idx="398360">
                  <c:v>957.18</c:v>
                </c:pt>
                <c:pt idx="398361">
                  <c:v>890.65</c:v>
                </c:pt>
                <c:pt idx="398362">
                  <c:v>877.67</c:v>
                </c:pt>
                <c:pt idx="398363">
                  <c:v>985.34</c:v>
                </c:pt>
                <c:pt idx="398364">
                  <c:v>965.87</c:v>
                </c:pt>
                <c:pt idx="398365">
                  <c:v>835.41</c:v>
                </c:pt>
                <c:pt idx="398366">
                  <c:v>841.5</c:v>
                </c:pt>
                <c:pt idx="398367">
                  <c:v>771.52</c:v>
                </c:pt>
                <c:pt idx="398368">
                  <c:v>698.94</c:v>
                </c:pt>
                <c:pt idx="398369">
                  <c:v>613.24</c:v>
                </c:pt>
                <c:pt idx="398370">
                  <c:v>473.23</c:v>
                </c:pt>
                <c:pt idx="398371">
                  <c:v>411.13</c:v>
                </c:pt>
                <c:pt idx="398372">
                  <c:v>485.51</c:v>
                </c:pt>
                <c:pt idx="398373">
                  <c:v>636.73</c:v>
                </c:pt>
                <c:pt idx="398374">
                  <c:v>2076.1</c:v>
                </c:pt>
                <c:pt idx="398375">
                  <c:v>1733.95</c:v>
                </c:pt>
                <c:pt idx="398376">
                  <c:v>1594.04</c:v>
                </c:pt>
                <c:pt idx="398377">
                  <c:v>3165.79</c:v>
                </c:pt>
                <c:pt idx="398378">
                  <c:v>2100.87</c:v>
                </c:pt>
                <c:pt idx="398379">
                  <c:v>1510.09</c:v>
                </c:pt>
                <c:pt idx="398380">
                  <c:v>1873.27</c:v>
                </c:pt>
                <c:pt idx="398381">
                  <c:v>1141.71</c:v>
                </c:pt>
                <c:pt idx="398382">
                  <c:v>706.52</c:v>
                </c:pt>
                <c:pt idx="398383">
                  <c:v>769.28</c:v>
                </c:pt>
                <c:pt idx="398384">
                  <c:v>889.78</c:v>
                </c:pt>
                <c:pt idx="398385">
                  <c:v>922.6</c:v>
                </c:pt>
                <c:pt idx="398386">
                  <c:v>596.17999999999995</c:v>
                </c:pt>
                <c:pt idx="398387">
                  <c:v>591.39</c:v>
                </c:pt>
                <c:pt idx="398388">
                  <c:v>914.08</c:v>
                </c:pt>
                <c:pt idx="398389">
                  <c:v>736.52</c:v>
                </c:pt>
                <c:pt idx="398390">
                  <c:v>688.37</c:v>
                </c:pt>
                <c:pt idx="398391">
                  <c:v>717.89</c:v>
                </c:pt>
                <c:pt idx="398392">
                  <c:v>845.59</c:v>
                </c:pt>
                <c:pt idx="398393">
                  <c:v>429.29</c:v>
                </c:pt>
                <c:pt idx="398394">
                  <c:v>772.73</c:v>
                </c:pt>
                <c:pt idx="398395">
                  <c:v>721.43</c:v>
                </c:pt>
                <c:pt idx="398396">
                  <c:v>733.62</c:v>
                </c:pt>
                <c:pt idx="398397">
                  <c:v>522.33000000000004</c:v>
                </c:pt>
                <c:pt idx="398398">
                  <c:v>377.4</c:v>
                </c:pt>
                <c:pt idx="398399">
                  <c:v>817.85</c:v>
                </c:pt>
                <c:pt idx="398400">
                  <c:v>1309.27</c:v>
                </c:pt>
                <c:pt idx="398401">
                  <c:v>1302.52</c:v>
                </c:pt>
                <c:pt idx="398402">
                  <c:v>1199.52</c:v>
                </c:pt>
                <c:pt idx="398403">
                  <c:v>1040.18</c:v>
                </c:pt>
                <c:pt idx="398404">
                  <c:v>1083.48</c:v>
                </c:pt>
                <c:pt idx="398405">
                  <c:v>1032.96</c:v>
                </c:pt>
                <c:pt idx="398406">
                  <c:v>859.23</c:v>
                </c:pt>
                <c:pt idx="398407">
                  <c:v>1046.29</c:v>
                </c:pt>
                <c:pt idx="398408">
                  <c:v>1060.95</c:v>
                </c:pt>
                <c:pt idx="398409">
                  <c:v>741.27</c:v>
                </c:pt>
                <c:pt idx="398410">
                  <c:v>961.86</c:v>
                </c:pt>
                <c:pt idx="398411">
                  <c:v>879.92</c:v>
                </c:pt>
                <c:pt idx="398412">
                  <c:v>661.1</c:v>
                </c:pt>
                <c:pt idx="398413">
                  <c:v>660.32</c:v>
                </c:pt>
                <c:pt idx="398414">
                  <c:v>843.1</c:v>
                </c:pt>
                <c:pt idx="398415">
                  <c:v>801.44</c:v>
                </c:pt>
                <c:pt idx="398416">
                  <c:v>857.8</c:v>
                </c:pt>
                <c:pt idx="398417">
                  <c:v>814.92</c:v>
                </c:pt>
                <c:pt idx="398418">
                  <c:v>617.39</c:v>
                </c:pt>
                <c:pt idx="398419">
                  <c:v>674.02</c:v>
                </c:pt>
                <c:pt idx="398420">
                  <c:v>773.43</c:v>
                </c:pt>
                <c:pt idx="398421">
                  <c:v>606.91</c:v>
                </c:pt>
                <c:pt idx="398422">
                  <c:v>606.88</c:v>
                </c:pt>
                <c:pt idx="398423">
                  <c:v>531.64</c:v>
                </c:pt>
                <c:pt idx="398424">
                  <c:v>532.4</c:v>
                </c:pt>
                <c:pt idx="398425">
                  <c:v>441.74</c:v>
                </c:pt>
                <c:pt idx="398426">
                  <c:v>1181.96</c:v>
                </c:pt>
                <c:pt idx="398427">
                  <c:v>1477.11</c:v>
                </c:pt>
                <c:pt idx="398428">
                  <c:v>2705.59</c:v>
                </c:pt>
                <c:pt idx="398429">
                  <c:v>5023.2700000000004</c:v>
                </c:pt>
                <c:pt idx="398430">
                  <c:v>2106.3000000000002</c:v>
                </c:pt>
                <c:pt idx="398431">
                  <c:v>1445.93</c:v>
                </c:pt>
                <c:pt idx="398432">
                  <c:v>1297.05</c:v>
                </c:pt>
                <c:pt idx="398433">
                  <c:v>1976.44</c:v>
                </c:pt>
                <c:pt idx="398434">
                  <c:v>1184.19</c:v>
                </c:pt>
                <c:pt idx="398435">
                  <c:v>1122.96</c:v>
                </c:pt>
                <c:pt idx="398436">
                  <c:v>1022.83</c:v>
                </c:pt>
                <c:pt idx="398437">
                  <c:v>1017.05</c:v>
                </c:pt>
                <c:pt idx="398438">
                  <c:v>811.36</c:v>
                </c:pt>
                <c:pt idx="398439">
                  <c:v>585</c:v>
                </c:pt>
                <c:pt idx="398440">
                  <c:v>927.24</c:v>
                </c:pt>
                <c:pt idx="398441">
                  <c:v>968.42</c:v>
                </c:pt>
                <c:pt idx="398442">
                  <c:v>20017.8</c:v>
                </c:pt>
                <c:pt idx="398443">
                  <c:v>20066.82</c:v>
                </c:pt>
                <c:pt idx="398444">
                  <c:v>19619.18</c:v>
                </c:pt>
                <c:pt idx="398445">
                  <c:v>18273.88</c:v>
                </c:pt>
                <c:pt idx="398446">
                  <c:v>19857.09</c:v>
                </c:pt>
                <c:pt idx="398447">
                  <c:v>18541.669999999998</c:v>
                </c:pt>
                <c:pt idx="398448">
                  <c:v>19237.72</c:v>
                </c:pt>
                <c:pt idx="398449">
                  <c:v>18488.64</c:v>
                </c:pt>
                <c:pt idx="398450">
                  <c:v>19883.990000000002</c:v>
                </c:pt>
                <c:pt idx="398451">
                  <c:v>20615.53</c:v>
                </c:pt>
                <c:pt idx="398452">
                  <c:v>19353.650000000001</c:v>
                </c:pt>
                <c:pt idx="398453">
                  <c:v>18647.099999999999</c:v>
                </c:pt>
                <c:pt idx="398454">
                  <c:v>19582.189999999999</c:v>
                </c:pt>
                <c:pt idx="398455">
                  <c:v>20332.29</c:v>
                </c:pt>
                <c:pt idx="398456">
                  <c:v>19741.830000000002</c:v>
                </c:pt>
                <c:pt idx="398457">
                  <c:v>19150.61</c:v>
                </c:pt>
                <c:pt idx="398458">
                  <c:v>18909.900000000001</c:v>
                </c:pt>
                <c:pt idx="398459">
                  <c:v>20896.490000000002</c:v>
                </c:pt>
                <c:pt idx="398460">
                  <c:v>18241.740000000002</c:v>
                </c:pt>
                <c:pt idx="398461">
                  <c:v>20274.189999999999</c:v>
                </c:pt>
                <c:pt idx="398462">
                  <c:v>20136.919999999998</c:v>
                </c:pt>
                <c:pt idx="398463">
                  <c:v>20242.53</c:v>
                </c:pt>
                <c:pt idx="398464">
                  <c:v>20851.919999999998</c:v>
                </c:pt>
                <c:pt idx="398465">
                  <c:v>20193.259999999998</c:v>
                </c:pt>
                <c:pt idx="398466">
                  <c:v>20149.93</c:v>
                </c:pt>
                <c:pt idx="398467">
                  <c:v>19888.919999999998</c:v>
                </c:pt>
                <c:pt idx="398468">
                  <c:v>21521.25</c:v>
                </c:pt>
                <c:pt idx="398469">
                  <c:v>20659.75</c:v>
                </c:pt>
                <c:pt idx="398470">
                  <c:v>20068.66</c:v>
                </c:pt>
                <c:pt idx="398471">
                  <c:v>19655.88</c:v>
                </c:pt>
                <c:pt idx="398472">
                  <c:v>22792.16</c:v>
                </c:pt>
                <c:pt idx="398473">
                  <c:v>21932.39</c:v>
                </c:pt>
                <c:pt idx="398474">
                  <c:v>20946.57</c:v>
                </c:pt>
                <c:pt idx="398475">
                  <c:v>19560.439999999999</c:v>
                </c:pt>
                <c:pt idx="398476">
                  <c:v>20146.71</c:v>
                </c:pt>
                <c:pt idx="398477">
                  <c:v>20352.009999999998</c:v>
                </c:pt>
                <c:pt idx="398478">
                  <c:v>20099.36</c:v>
                </c:pt>
                <c:pt idx="398479">
                  <c:v>20775.45</c:v>
                </c:pt>
                <c:pt idx="398480">
                  <c:v>18183.46</c:v>
                </c:pt>
                <c:pt idx="398481">
                  <c:v>18048.82</c:v>
                </c:pt>
                <c:pt idx="398482">
                  <c:v>16795.810000000001</c:v>
                </c:pt>
                <c:pt idx="398483">
                  <c:v>18256.14</c:v>
                </c:pt>
                <c:pt idx="398484">
                  <c:v>24355.17</c:v>
                </c:pt>
                <c:pt idx="398485">
                  <c:v>17551.66</c:v>
                </c:pt>
                <c:pt idx="398486">
                  <c:v>16843.5</c:v>
                </c:pt>
                <c:pt idx="398487">
                  <c:v>17817.77</c:v>
                </c:pt>
                <c:pt idx="398488">
                  <c:v>24320.93</c:v>
                </c:pt>
                <c:pt idx="398489">
                  <c:v>20357.46</c:v>
                </c:pt>
                <c:pt idx="398490">
                  <c:v>18664.599999999999</c:v>
                </c:pt>
                <c:pt idx="398491">
                  <c:v>17359.84</c:v>
                </c:pt>
                <c:pt idx="398492">
                  <c:v>16908.66</c:v>
                </c:pt>
                <c:pt idx="398493">
                  <c:v>16026.45</c:v>
                </c:pt>
                <c:pt idx="398494">
                  <c:v>19857.830000000002</c:v>
                </c:pt>
                <c:pt idx="398495">
                  <c:v>18781.41</c:v>
                </c:pt>
                <c:pt idx="398496">
                  <c:v>16649.27</c:v>
                </c:pt>
                <c:pt idx="398497">
                  <c:v>17030.099999999999</c:v>
                </c:pt>
                <c:pt idx="398498">
                  <c:v>17689.759999999998</c:v>
                </c:pt>
                <c:pt idx="398499">
                  <c:v>17036.599999999999</c:v>
                </c:pt>
                <c:pt idx="398500">
                  <c:v>17564.21</c:v>
                </c:pt>
                <c:pt idx="398501">
                  <c:v>16331.68</c:v>
                </c:pt>
                <c:pt idx="398502">
                  <c:v>16617.55</c:v>
                </c:pt>
                <c:pt idx="398503">
                  <c:v>17753.97</c:v>
                </c:pt>
                <c:pt idx="398504">
                  <c:v>16473.5</c:v>
                </c:pt>
                <c:pt idx="398505">
                  <c:v>18016.04</c:v>
                </c:pt>
                <c:pt idx="398506">
                  <c:v>18657.32</c:v>
                </c:pt>
                <c:pt idx="398507">
                  <c:v>18788.36</c:v>
                </c:pt>
                <c:pt idx="398508">
                  <c:v>18788.87</c:v>
                </c:pt>
                <c:pt idx="398509">
                  <c:v>17020.810000000001</c:v>
                </c:pt>
                <c:pt idx="398510">
                  <c:v>17042.86</c:v>
                </c:pt>
                <c:pt idx="398511">
                  <c:v>18416.400000000001</c:v>
                </c:pt>
                <c:pt idx="398512">
                  <c:v>16519.54</c:v>
                </c:pt>
                <c:pt idx="398513">
                  <c:v>16756.669999999998</c:v>
                </c:pt>
                <c:pt idx="398514">
                  <c:v>16249.94</c:v>
                </c:pt>
                <c:pt idx="398515">
                  <c:v>17969.689999999999</c:v>
                </c:pt>
                <c:pt idx="398516">
                  <c:v>18653.490000000002</c:v>
                </c:pt>
                <c:pt idx="398517">
                  <c:v>17258.82</c:v>
                </c:pt>
                <c:pt idx="398518">
                  <c:v>16885.36</c:v>
                </c:pt>
                <c:pt idx="398519">
                  <c:v>16176.18</c:v>
                </c:pt>
                <c:pt idx="398520">
                  <c:v>16943.27</c:v>
                </c:pt>
                <c:pt idx="398521">
                  <c:v>16284.69</c:v>
                </c:pt>
                <c:pt idx="398522">
                  <c:v>16119.3</c:v>
                </c:pt>
                <c:pt idx="398523">
                  <c:v>16231.06</c:v>
                </c:pt>
                <c:pt idx="398524">
                  <c:v>16199.13</c:v>
                </c:pt>
                <c:pt idx="398525">
                  <c:v>17297.689999999999</c:v>
                </c:pt>
                <c:pt idx="398526">
                  <c:v>16384.669999999998</c:v>
                </c:pt>
                <c:pt idx="398527">
                  <c:v>16945.349999999999</c:v>
                </c:pt>
                <c:pt idx="398528">
                  <c:v>15282.79</c:v>
                </c:pt>
                <c:pt idx="398529">
                  <c:v>17974.18</c:v>
                </c:pt>
                <c:pt idx="398530">
                  <c:v>16659.169999999998</c:v>
                </c:pt>
                <c:pt idx="398531">
                  <c:v>15799.74</c:v>
                </c:pt>
                <c:pt idx="398532">
                  <c:v>15555.16</c:v>
                </c:pt>
                <c:pt idx="398533">
                  <c:v>17382.25</c:v>
                </c:pt>
                <c:pt idx="398534">
                  <c:v>16913.91</c:v>
                </c:pt>
                <c:pt idx="398535">
                  <c:v>17088.09</c:v>
                </c:pt>
                <c:pt idx="398536">
                  <c:v>24324.35</c:v>
                </c:pt>
                <c:pt idx="398537">
                  <c:v>16267.94</c:v>
                </c:pt>
                <c:pt idx="398538">
                  <c:v>16419.060000000001</c:v>
                </c:pt>
                <c:pt idx="398539">
                  <c:v>16864.240000000002</c:v>
                </c:pt>
                <c:pt idx="398540">
                  <c:v>22307.18</c:v>
                </c:pt>
                <c:pt idx="398541">
                  <c:v>18256.68</c:v>
                </c:pt>
                <c:pt idx="398542">
                  <c:v>20100.91</c:v>
                </c:pt>
                <c:pt idx="398543">
                  <c:v>17480.14</c:v>
                </c:pt>
                <c:pt idx="398544">
                  <c:v>17696.46</c:v>
                </c:pt>
                <c:pt idx="398545">
                  <c:v>15947.78</c:v>
                </c:pt>
                <c:pt idx="398546">
                  <c:v>18586.77</c:v>
                </c:pt>
                <c:pt idx="398547">
                  <c:v>19138.61</c:v>
                </c:pt>
                <c:pt idx="398548">
                  <c:v>16457.78</c:v>
                </c:pt>
                <c:pt idx="398549">
                  <c:v>17762.72</c:v>
                </c:pt>
                <c:pt idx="398550">
                  <c:v>18216.71</c:v>
                </c:pt>
                <c:pt idx="398551">
                  <c:v>18227.990000000002</c:v>
                </c:pt>
                <c:pt idx="398552">
                  <c:v>17299.599999999999</c:v>
                </c:pt>
                <c:pt idx="398553">
                  <c:v>16407.87</c:v>
                </c:pt>
                <c:pt idx="398554">
                  <c:v>16642.189999999999</c:v>
                </c:pt>
                <c:pt idx="398555">
                  <c:v>18716.689999999999</c:v>
                </c:pt>
                <c:pt idx="398556">
                  <c:v>15731.19</c:v>
                </c:pt>
                <c:pt idx="398557">
                  <c:v>17989.810000000001</c:v>
                </c:pt>
                <c:pt idx="398558">
                  <c:v>17477.189999999999</c:v>
                </c:pt>
                <c:pt idx="398559">
                  <c:v>18592.7</c:v>
                </c:pt>
                <c:pt idx="398560">
                  <c:v>17469.93</c:v>
                </c:pt>
                <c:pt idx="398561">
                  <c:v>18202.53</c:v>
                </c:pt>
                <c:pt idx="398562">
                  <c:v>17008.849999999999</c:v>
                </c:pt>
                <c:pt idx="398563">
                  <c:v>17815.37</c:v>
                </c:pt>
                <c:pt idx="398564">
                  <c:v>17537.3</c:v>
                </c:pt>
                <c:pt idx="398565">
                  <c:v>16897.88</c:v>
                </c:pt>
                <c:pt idx="398566">
                  <c:v>17584.18</c:v>
                </c:pt>
                <c:pt idx="398567">
                  <c:v>17252.09</c:v>
                </c:pt>
                <c:pt idx="398568">
                  <c:v>18188.43</c:v>
                </c:pt>
                <c:pt idx="398569">
                  <c:v>17927.78</c:v>
                </c:pt>
                <c:pt idx="398570">
                  <c:v>17089.68</c:v>
                </c:pt>
                <c:pt idx="398571">
                  <c:v>16920.57</c:v>
                </c:pt>
                <c:pt idx="398572">
                  <c:v>17542.38</c:v>
                </c:pt>
                <c:pt idx="398573">
                  <c:v>18422.310000000001</c:v>
                </c:pt>
                <c:pt idx="398574">
                  <c:v>17339.89</c:v>
                </c:pt>
                <c:pt idx="398575">
                  <c:v>17138.48</c:v>
                </c:pt>
                <c:pt idx="398576">
                  <c:v>16586.59</c:v>
                </c:pt>
                <c:pt idx="398577">
                  <c:v>19504.48</c:v>
                </c:pt>
                <c:pt idx="398578">
                  <c:v>16408.189999999999</c:v>
                </c:pt>
                <c:pt idx="398579">
                  <c:v>17643.66</c:v>
                </c:pt>
                <c:pt idx="398580">
                  <c:v>16114.96</c:v>
                </c:pt>
                <c:pt idx="398581">
                  <c:v>17819.12</c:v>
                </c:pt>
                <c:pt idx="398582">
                  <c:v>15597.82</c:v>
                </c:pt>
                <c:pt idx="398583">
                  <c:v>16461.36</c:v>
                </c:pt>
                <c:pt idx="398584">
                  <c:v>15885.89</c:v>
                </c:pt>
                <c:pt idx="398585">
                  <c:v>25</c:v>
                </c:pt>
                <c:pt idx="398586">
                  <c:v>25</c:v>
                </c:pt>
                <c:pt idx="398587">
                  <c:v>15</c:v>
                </c:pt>
                <c:pt idx="398588">
                  <c:v>25</c:v>
                </c:pt>
                <c:pt idx="398589">
                  <c:v>75</c:v>
                </c:pt>
                <c:pt idx="398590">
                  <c:v>75</c:v>
                </c:pt>
                <c:pt idx="398591">
                  <c:v>74.88</c:v>
                </c:pt>
                <c:pt idx="398592">
                  <c:v>34.96</c:v>
                </c:pt>
                <c:pt idx="398593">
                  <c:v>19.96</c:v>
                </c:pt>
                <c:pt idx="398594">
                  <c:v>44.96</c:v>
                </c:pt>
                <c:pt idx="398595">
                  <c:v>44.96</c:v>
                </c:pt>
                <c:pt idx="398596">
                  <c:v>25</c:v>
                </c:pt>
                <c:pt idx="398597">
                  <c:v>5</c:v>
                </c:pt>
                <c:pt idx="398598">
                  <c:v>79.84</c:v>
                </c:pt>
                <c:pt idx="398599">
                  <c:v>64.88</c:v>
                </c:pt>
                <c:pt idx="398600">
                  <c:v>39.92</c:v>
                </c:pt>
                <c:pt idx="398601">
                  <c:v>47.42</c:v>
                </c:pt>
                <c:pt idx="398602">
                  <c:v>57.5</c:v>
                </c:pt>
                <c:pt idx="398603">
                  <c:v>243.42</c:v>
                </c:pt>
                <c:pt idx="398604">
                  <c:v>258.95</c:v>
                </c:pt>
                <c:pt idx="398605">
                  <c:v>92.5</c:v>
                </c:pt>
                <c:pt idx="398606">
                  <c:v>122</c:v>
                </c:pt>
                <c:pt idx="398607">
                  <c:v>178.92</c:v>
                </c:pt>
                <c:pt idx="398608">
                  <c:v>367.14</c:v>
                </c:pt>
                <c:pt idx="398609">
                  <c:v>290.85000000000002</c:v>
                </c:pt>
                <c:pt idx="398610">
                  <c:v>420.22</c:v>
                </c:pt>
                <c:pt idx="398611">
                  <c:v>479.3</c:v>
                </c:pt>
                <c:pt idx="398612">
                  <c:v>314.8</c:v>
                </c:pt>
                <c:pt idx="398613">
                  <c:v>310.38</c:v>
                </c:pt>
                <c:pt idx="398614">
                  <c:v>232.42</c:v>
                </c:pt>
                <c:pt idx="398615">
                  <c:v>282.68</c:v>
                </c:pt>
                <c:pt idx="398616">
                  <c:v>502.4</c:v>
                </c:pt>
                <c:pt idx="398617">
                  <c:v>482.64</c:v>
                </c:pt>
                <c:pt idx="398618">
                  <c:v>569.86</c:v>
                </c:pt>
                <c:pt idx="398619">
                  <c:v>606.28</c:v>
                </c:pt>
                <c:pt idx="398620">
                  <c:v>585.32000000000005</c:v>
                </c:pt>
                <c:pt idx="398621">
                  <c:v>282.72000000000003</c:v>
                </c:pt>
                <c:pt idx="398622">
                  <c:v>337.76</c:v>
                </c:pt>
                <c:pt idx="398623">
                  <c:v>335.1</c:v>
                </c:pt>
                <c:pt idx="398624">
                  <c:v>289.72000000000003</c:v>
                </c:pt>
                <c:pt idx="398625">
                  <c:v>1615.92</c:v>
                </c:pt>
                <c:pt idx="398626">
                  <c:v>2050</c:v>
                </c:pt>
                <c:pt idx="398627">
                  <c:v>1267.32</c:v>
                </c:pt>
                <c:pt idx="398628">
                  <c:v>1100.06</c:v>
                </c:pt>
                <c:pt idx="398629">
                  <c:v>1262.74</c:v>
                </c:pt>
                <c:pt idx="398630">
                  <c:v>1338.78</c:v>
                </c:pt>
                <c:pt idx="398631">
                  <c:v>1060.3599999999999</c:v>
                </c:pt>
                <c:pt idx="398632">
                  <c:v>1249.7</c:v>
                </c:pt>
                <c:pt idx="398633">
                  <c:v>1036.8599999999999</c:v>
                </c:pt>
                <c:pt idx="398634">
                  <c:v>1044.2</c:v>
                </c:pt>
                <c:pt idx="398635">
                  <c:v>973.44</c:v>
                </c:pt>
                <c:pt idx="398636">
                  <c:v>817.98</c:v>
                </c:pt>
                <c:pt idx="398637">
                  <c:v>1263.26</c:v>
                </c:pt>
                <c:pt idx="398638">
                  <c:v>1159.68</c:v>
                </c:pt>
                <c:pt idx="398639">
                  <c:v>1326.72</c:v>
                </c:pt>
                <c:pt idx="398640">
                  <c:v>1324.4</c:v>
                </c:pt>
                <c:pt idx="398641">
                  <c:v>701.4</c:v>
                </c:pt>
                <c:pt idx="398642">
                  <c:v>920.36</c:v>
                </c:pt>
                <c:pt idx="398643">
                  <c:v>877.4</c:v>
                </c:pt>
                <c:pt idx="398644">
                  <c:v>883.36</c:v>
                </c:pt>
                <c:pt idx="398645">
                  <c:v>708.6</c:v>
                </c:pt>
                <c:pt idx="398646">
                  <c:v>779.24</c:v>
                </c:pt>
                <c:pt idx="398647">
                  <c:v>487.68</c:v>
                </c:pt>
                <c:pt idx="398648">
                  <c:v>467.6</c:v>
                </c:pt>
                <c:pt idx="398649">
                  <c:v>715.24</c:v>
                </c:pt>
                <c:pt idx="398650">
                  <c:v>461.4</c:v>
                </c:pt>
                <c:pt idx="398651">
                  <c:v>388.72</c:v>
                </c:pt>
                <c:pt idx="398652">
                  <c:v>332.88</c:v>
                </c:pt>
                <c:pt idx="398653">
                  <c:v>572.55999999999995</c:v>
                </c:pt>
                <c:pt idx="398654">
                  <c:v>809.12</c:v>
                </c:pt>
                <c:pt idx="398655">
                  <c:v>677.32</c:v>
                </c:pt>
                <c:pt idx="398656">
                  <c:v>660.86</c:v>
                </c:pt>
                <c:pt idx="398657">
                  <c:v>449.4</c:v>
                </c:pt>
                <c:pt idx="398658">
                  <c:v>485.6</c:v>
                </c:pt>
                <c:pt idx="398659">
                  <c:v>429.48</c:v>
                </c:pt>
                <c:pt idx="398660">
                  <c:v>513.36</c:v>
                </c:pt>
                <c:pt idx="398661">
                  <c:v>478.39</c:v>
                </c:pt>
                <c:pt idx="398662">
                  <c:v>959.64</c:v>
                </c:pt>
                <c:pt idx="398663">
                  <c:v>720.27</c:v>
                </c:pt>
                <c:pt idx="398664">
                  <c:v>714.48</c:v>
                </c:pt>
                <c:pt idx="398665">
                  <c:v>1176.21</c:v>
                </c:pt>
                <c:pt idx="398666">
                  <c:v>1263.96</c:v>
                </c:pt>
                <c:pt idx="398667">
                  <c:v>1255.48</c:v>
                </c:pt>
                <c:pt idx="398668">
                  <c:v>634.48</c:v>
                </c:pt>
                <c:pt idx="398669">
                  <c:v>1004.8</c:v>
                </c:pt>
                <c:pt idx="398670">
                  <c:v>700.52</c:v>
                </c:pt>
                <c:pt idx="398671">
                  <c:v>25.5</c:v>
                </c:pt>
                <c:pt idx="398672">
                  <c:v>43.11</c:v>
                </c:pt>
                <c:pt idx="398673">
                  <c:v>43.04</c:v>
                </c:pt>
                <c:pt idx="398674">
                  <c:v>15.68</c:v>
                </c:pt>
                <c:pt idx="398675">
                  <c:v>40.96</c:v>
                </c:pt>
                <c:pt idx="398676">
                  <c:v>32.74</c:v>
                </c:pt>
                <c:pt idx="398677">
                  <c:v>12.65</c:v>
                </c:pt>
                <c:pt idx="398678">
                  <c:v>46.74</c:v>
                </c:pt>
                <c:pt idx="398679">
                  <c:v>30.74</c:v>
                </c:pt>
                <c:pt idx="398680">
                  <c:v>37.979999999999997</c:v>
                </c:pt>
                <c:pt idx="398681">
                  <c:v>69.83</c:v>
                </c:pt>
                <c:pt idx="398682">
                  <c:v>33.85</c:v>
                </c:pt>
                <c:pt idx="398683">
                  <c:v>102.4</c:v>
                </c:pt>
                <c:pt idx="398684">
                  <c:v>74.8</c:v>
                </c:pt>
                <c:pt idx="398685">
                  <c:v>139.87</c:v>
                </c:pt>
                <c:pt idx="398686">
                  <c:v>125.38</c:v>
                </c:pt>
                <c:pt idx="398687">
                  <c:v>202.42</c:v>
                </c:pt>
                <c:pt idx="398688">
                  <c:v>143</c:v>
                </c:pt>
                <c:pt idx="398689">
                  <c:v>70.38</c:v>
                </c:pt>
                <c:pt idx="398690">
                  <c:v>28.82</c:v>
                </c:pt>
                <c:pt idx="398691">
                  <c:v>22.64</c:v>
                </c:pt>
                <c:pt idx="398692">
                  <c:v>72.92</c:v>
                </c:pt>
                <c:pt idx="398693">
                  <c:v>69.83</c:v>
                </c:pt>
                <c:pt idx="398694">
                  <c:v>70.22</c:v>
                </c:pt>
                <c:pt idx="398695">
                  <c:v>54.46</c:v>
                </c:pt>
                <c:pt idx="398696">
                  <c:v>30.74</c:v>
                </c:pt>
                <c:pt idx="398697">
                  <c:v>33.28</c:v>
                </c:pt>
                <c:pt idx="398698">
                  <c:v>40.32</c:v>
                </c:pt>
                <c:pt idx="398699">
                  <c:v>4.6399999999999997</c:v>
                </c:pt>
                <c:pt idx="398700">
                  <c:v>67.040000000000006</c:v>
                </c:pt>
                <c:pt idx="398701">
                  <c:v>22.5</c:v>
                </c:pt>
                <c:pt idx="398702">
                  <c:v>55.56</c:v>
                </c:pt>
                <c:pt idx="398703">
                  <c:v>39.479999999999997</c:v>
                </c:pt>
                <c:pt idx="398704">
                  <c:v>34.58</c:v>
                </c:pt>
                <c:pt idx="398705">
                  <c:v>34.06</c:v>
                </c:pt>
                <c:pt idx="398706">
                  <c:v>36.24</c:v>
                </c:pt>
                <c:pt idx="398707">
                  <c:v>40.380000000000003</c:v>
                </c:pt>
                <c:pt idx="398708">
                  <c:v>35.72</c:v>
                </c:pt>
                <c:pt idx="398709">
                  <c:v>65.36</c:v>
                </c:pt>
                <c:pt idx="398710">
                  <c:v>92.38</c:v>
                </c:pt>
                <c:pt idx="398711">
                  <c:v>39.880000000000003</c:v>
                </c:pt>
                <c:pt idx="398712">
                  <c:v>24</c:v>
                </c:pt>
                <c:pt idx="398713">
                  <c:v>50.06</c:v>
                </c:pt>
                <c:pt idx="398714">
                  <c:v>32.14</c:v>
                </c:pt>
                <c:pt idx="398715">
                  <c:v>23.64</c:v>
                </c:pt>
                <c:pt idx="398716">
                  <c:v>46.44</c:v>
                </c:pt>
                <c:pt idx="398717">
                  <c:v>84.8</c:v>
                </c:pt>
                <c:pt idx="398718">
                  <c:v>52.25</c:v>
                </c:pt>
                <c:pt idx="398719">
                  <c:v>8.76</c:v>
                </c:pt>
                <c:pt idx="398720">
                  <c:v>8.94</c:v>
                </c:pt>
                <c:pt idx="398721">
                  <c:v>8.94</c:v>
                </c:pt>
                <c:pt idx="398722">
                  <c:v>22.96</c:v>
                </c:pt>
                <c:pt idx="398723">
                  <c:v>17.22</c:v>
                </c:pt>
                <c:pt idx="398724">
                  <c:v>32.200000000000003</c:v>
                </c:pt>
                <c:pt idx="398725">
                  <c:v>5.74</c:v>
                </c:pt>
                <c:pt idx="398726">
                  <c:v>31.63</c:v>
                </c:pt>
                <c:pt idx="398727">
                  <c:v>16.32</c:v>
                </c:pt>
                <c:pt idx="398728">
                  <c:v>14.2</c:v>
                </c:pt>
                <c:pt idx="398729">
                  <c:v>21.76</c:v>
                </c:pt>
                <c:pt idx="398730">
                  <c:v>17.11</c:v>
                </c:pt>
                <c:pt idx="398731">
                  <c:v>26.19</c:v>
                </c:pt>
                <c:pt idx="398732">
                  <c:v>8.67</c:v>
                </c:pt>
                <c:pt idx="398733">
                  <c:v>34.86</c:v>
                </c:pt>
                <c:pt idx="398734">
                  <c:v>19.55</c:v>
                </c:pt>
                <c:pt idx="398735">
                  <c:v>16.32</c:v>
                </c:pt>
                <c:pt idx="398736">
                  <c:v>-3.47</c:v>
                </c:pt>
                <c:pt idx="398737">
                  <c:v>19.55</c:v>
                </c:pt>
                <c:pt idx="398738">
                  <c:v>28.22</c:v>
                </c:pt>
                <c:pt idx="398739">
                  <c:v>24.99</c:v>
                </c:pt>
                <c:pt idx="398740">
                  <c:v>23.6</c:v>
                </c:pt>
                <c:pt idx="398741">
                  <c:v>18.89</c:v>
                </c:pt>
                <c:pt idx="398742">
                  <c:v>8.67</c:v>
                </c:pt>
                <c:pt idx="398743">
                  <c:v>13.62</c:v>
                </c:pt>
                <c:pt idx="398744">
                  <c:v>15.42</c:v>
                </c:pt>
                <c:pt idx="398745">
                  <c:v>27.2</c:v>
                </c:pt>
                <c:pt idx="398746">
                  <c:v>27.86</c:v>
                </c:pt>
                <c:pt idx="398747">
                  <c:v>48.76</c:v>
                </c:pt>
                <c:pt idx="398748">
                  <c:v>15.92</c:v>
                </c:pt>
                <c:pt idx="398749">
                  <c:v>21.36</c:v>
                </c:pt>
                <c:pt idx="398750">
                  <c:v>24.68</c:v>
                </c:pt>
                <c:pt idx="398751">
                  <c:v>52.35</c:v>
                </c:pt>
                <c:pt idx="398752">
                  <c:v>34.97</c:v>
                </c:pt>
                <c:pt idx="398753">
                  <c:v>63.34</c:v>
                </c:pt>
                <c:pt idx="398754">
                  <c:v>23.66</c:v>
                </c:pt>
                <c:pt idx="398755">
                  <c:v>49.22</c:v>
                </c:pt>
                <c:pt idx="398756">
                  <c:v>41.66</c:v>
                </c:pt>
                <c:pt idx="398757">
                  <c:v>75.400000000000006</c:v>
                </c:pt>
                <c:pt idx="398758">
                  <c:v>22.76</c:v>
                </c:pt>
                <c:pt idx="398759">
                  <c:v>68.28</c:v>
                </c:pt>
                <c:pt idx="398760">
                  <c:v>104.08</c:v>
                </c:pt>
                <c:pt idx="398761">
                  <c:v>103.68</c:v>
                </c:pt>
                <c:pt idx="398762">
                  <c:v>19.760000000000002</c:v>
                </c:pt>
                <c:pt idx="398763">
                  <c:v>32.1</c:v>
                </c:pt>
                <c:pt idx="398764">
                  <c:v>37.700000000000003</c:v>
                </c:pt>
                <c:pt idx="398765">
                  <c:v>14.88</c:v>
                </c:pt>
                <c:pt idx="398766">
                  <c:v>24.76</c:v>
                </c:pt>
                <c:pt idx="398767">
                  <c:v>9.44</c:v>
                </c:pt>
                <c:pt idx="398768">
                  <c:v>24.76</c:v>
                </c:pt>
                <c:pt idx="398769">
                  <c:v>9.8800000000000008</c:v>
                </c:pt>
                <c:pt idx="398770">
                  <c:v>8</c:v>
                </c:pt>
                <c:pt idx="398771">
                  <c:v>8</c:v>
                </c:pt>
                <c:pt idx="398772">
                  <c:v>9.8800000000000008</c:v>
                </c:pt>
                <c:pt idx="398773">
                  <c:v>48.4</c:v>
                </c:pt>
                <c:pt idx="398774">
                  <c:v>29.64</c:v>
                </c:pt>
                <c:pt idx="398775">
                  <c:v>18.760000000000002</c:v>
                </c:pt>
                <c:pt idx="398776">
                  <c:v>19.760000000000002</c:v>
                </c:pt>
                <c:pt idx="398777">
                  <c:v>17.760000000000002</c:v>
                </c:pt>
                <c:pt idx="398778">
                  <c:v>19.760000000000002</c:v>
                </c:pt>
                <c:pt idx="398779">
                  <c:v>8.8800000000000008</c:v>
                </c:pt>
                <c:pt idx="398780">
                  <c:v>8.8800000000000008</c:v>
                </c:pt>
                <c:pt idx="398781">
                  <c:v>19.760000000000002</c:v>
                </c:pt>
                <c:pt idx="398782">
                  <c:v>43.12</c:v>
                </c:pt>
                <c:pt idx="398783">
                  <c:v>8.8800000000000008</c:v>
                </c:pt>
                <c:pt idx="398784">
                  <c:v>9.8800000000000008</c:v>
                </c:pt>
                <c:pt idx="398785">
                  <c:v>488.29</c:v>
                </c:pt>
                <c:pt idx="398786">
                  <c:v>664.36</c:v>
                </c:pt>
                <c:pt idx="398787">
                  <c:v>581.66999999999996</c:v>
                </c:pt>
                <c:pt idx="398788">
                  <c:v>497.6</c:v>
                </c:pt>
                <c:pt idx="398789">
                  <c:v>566.08000000000004</c:v>
                </c:pt>
                <c:pt idx="398790">
                  <c:v>534.92999999999995</c:v>
                </c:pt>
                <c:pt idx="398791">
                  <c:v>630.04999999999995</c:v>
                </c:pt>
                <c:pt idx="398792">
                  <c:v>560.20000000000005</c:v>
                </c:pt>
                <c:pt idx="398793">
                  <c:v>626.29</c:v>
                </c:pt>
                <c:pt idx="398794">
                  <c:v>1102.26</c:v>
                </c:pt>
                <c:pt idx="398795">
                  <c:v>1031.33</c:v>
                </c:pt>
                <c:pt idx="398796">
                  <c:v>736.41</c:v>
                </c:pt>
                <c:pt idx="398797">
                  <c:v>713.4</c:v>
                </c:pt>
                <c:pt idx="398798">
                  <c:v>760.54</c:v>
                </c:pt>
                <c:pt idx="398799">
                  <c:v>866.84</c:v>
                </c:pt>
                <c:pt idx="398800">
                  <c:v>775.3</c:v>
                </c:pt>
                <c:pt idx="398801">
                  <c:v>950.22</c:v>
                </c:pt>
                <c:pt idx="398802">
                  <c:v>955.97</c:v>
                </c:pt>
                <c:pt idx="398803">
                  <c:v>832.14</c:v>
                </c:pt>
                <c:pt idx="398804">
                  <c:v>725.25</c:v>
                </c:pt>
                <c:pt idx="398805">
                  <c:v>912.47</c:v>
                </c:pt>
                <c:pt idx="398806">
                  <c:v>1092.31</c:v>
                </c:pt>
                <c:pt idx="398807">
                  <c:v>2099.7800000000002</c:v>
                </c:pt>
                <c:pt idx="398808">
                  <c:v>634.15</c:v>
                </c:pt>
                <c:pt idx="398809">
                  <c:v>461.27</c:v>
                </c:pt>
                <c:pt idx="398810">
                  <c:v>469.94</c:v>
                </c:pt>
                <c:pt idx="398811">
                  <c:v>487.72</c:v>
                </c:pt>
                <c:pt idx="398812">
                  <c:v>704.73</c:v>
                </c:pt>
                <c:pt idx="398813">
                  <c:v>1029.8399999999999</c:v>
                </c:pt>
                <c:pt idx="398814">
                  <c:v>891.05</c:v>
                </c:pt>
                <c:pt idx="398815">
                  <c:v>874.3</c:v>
                </c:pt>
                <c:pt idx="398816">
                  <c:v>1150.25</c:v>
                </c:pt>
                <c:pt idx="398817">
                  <c:v>435.55</c:v>
                </c:pt>
                <c:pt idx="398818">
                  <c:v>346.89</c:v>
                </c:pt>
                <c:pt idx="398819">
                  <c:v>652.11</c:v>
                </c:pt>
                <c:pt idx="398820">
                  <c:v>598.66</c:v>
                </c:pt>
                <c:pt idx="398821">
                  <c:v>602.21</c:v>
                </c:pt>
                <c:pt idx="398822">
                  <c:v>386.4</c:v>
                </c:pt>
                <c:pt idx="398823">
                  <c:v>571.69000000000005</c:v>
                </c:pt>
                <c:pt idx="398824">
                  <c:v>502.59</c:v>
                </c:pt>
                <c:pt idx="398825">
                  <c:v>450.77</c:v>
                </c:pt>
                <c:pt idx="398826">
                  <c:v>357.61</c:v>
                </c:pt>
                <c:pt idx="398827">
                  <c:v>525.15</c:v>
                </c:pt>
                <c:pt idx="398828">
                  <c:v>601.88</c:v>
                </c:pt>
                <c:pt idx="398829">
                  <c:v>567.47</c:v>
                </c:pt>
                <c:pt idx="398830">
                  <c:v>587.83000000000004</c:v>
                </c:pt>
                <c:pt idx="398831">
                  <c:v>872.4</c:v>
                </c:pt>
                <c:pt idx="398832">
                  <c:v>1810.76</c:v>
                </c:pt>
                <c:pt idx="398833">
                  <c:v>261.38</c:v>
                </c:pt>
                <c:pt idx="398834">
                  <c:v>327.58999999999997</c:v>
                </c:pt>
                <c:pt idx="398835">
                  <c:v>288.33</c:v>
                </c:pt>
                <c:pt idx="398836">
                  <c:v>358.15</c:v>
                </c:pt>
                <c:pt idx="398837">
                  <c:v>324.75</c:v>
                </c:pt>
                <c:pt idx="398838">
                  <c:v>182</c:v>
                </c:pt>
                <c:pt idx="398839">
                  <c:v>308.86</c:v>
                </c:pt>
                <c:pt idx="398840">
                  <c:v>280.61</c:v>
                </c:pt>
                <c:pt idx="398841">
                  <c:v>392.38</c:v>
                </c:pt>
                <c:pt idx="398842">
                  <c:v>258.18</c:v>
                </c:pt>
                <c:pt idx="398843">
                  <c:v>192.57</c:v>
                </c:pt>
                <c:pt idx="398844">
                  <c:v>600.82000000000005</c:v>
                </c:pt>
                <c:pt idx="398845">
                  <c:v>292.95</c:v>
                </c:pt>
                <c:pt idx="398846">
                  <c:v>229.58</c:v>
                </c:pt>
                <c:pt idx="398847">
                  <c:v>124.19</c:v>
                </c:pt>
                <c:pt idx="398848">
                  <c:v>110.01</c:v>
                </c:pt>
                <c:pt idx="398849">
                  <c:v>115.8</c:v>
                </c:pt>
                <c:pt idx="398850">
                  <c:v>272.31</c:v>
                </c:pt>
                <c:pt idx="398851">
                  <c:v>273.31</c:v>
                </c:pt>
                <c:pt idx="398852">
                  <c:v>270.52999999999997</c:v>
                </c:pt>
                <c:pt idx="398853">
                  <c:v>494.55</c:v>
                </c:pt>
                <c:pt idx="398854">
                  <c:v>572.63</c:v>
                </c:pt>
                <c:pt idx="398855">
                  <c:v>478.83</c:v>
                </c:pt>
                <c:pt idx="398856">
                  <c:v>495.31</c:v>
                </c:pt>
                <c:pt idx="398857">
                  <c:v>590.27</c:v>
                </c:pt>
                <c:pt idx="398858">
                  <c:v>499.99</c:v>
                </c:pt>
                <c:pt idx="398859">
                  <c:v>1127.19</c:v>
                </c:pt>
                <c:pt idx="398860">
                  <c:v>265.76</c:v>
                </c:pt>
                <c:pt idx="398861">
                  <c:v>274.83</c:v>
                </c:pt>
                <c:pt idx="398862">
                  <c:v>262.87</c:v>
                </c:pt>
                <c:pt idx="398863">
                  <c:v>216.09</c:v>
                </c:pt>
                <c:pt idx="398864">
                  <c:v>125.52</c:v>
                </c:pt>
                <c:pt idx="398865">
                  <c:v>203.37</c:v>
                </c:pt>
                <c:pt idx="398866">
                  <c:v>195.22</c:v>
                </c:pt>
                <c:pt idx="398867">
                  <c:v>242.25</c:v>
                </c:pt>
                <c:pt idx="398868">
                  <c:v>258.33999999999997</c:v>
                </c:pt>
                <c:pt idx="398869">
                  <c:v>260.70999999999998</c:v>
                </c:pt>
                <c:pt idx="398870">
                  <c:v>326.91000000000003</c:v>
                </c:pt>
                <c:pt idx="398871">
                  <c:v>267.85000000000002</c:v>
                </c:pt>
                <c:pt idx="398872">
                  <c:v>213.35</c:v>
                </c:pt>
                <c:pt idx="398873">
                  <c:v>179.29</c:v>
                </c:pt>
                <c:pt idx="398874">
                  <c:v>268.08</c:v>
                </c:pt>
                <c:pt idx="398875">
                  <c:v>220.11</c:v>
                </c:pt>
                <c:pt idx="398876">
                  <c:v>172.78</c:v>
                </c:pt>
                <c:pt idx="398877">
                  <c:v>221.23</c:v>
                </c:pt>
                <c:pt idx="398878">
                  <c:v>248.6</c:v>
                </c:pt>
                <c:pt idx="398879">
                  <c:v>318.81</c:v>
                </c:pt>
                <c:pt idx="398880">
                  <c:v>317.72000000000003</c:v>
                </c:pt>
                <c:pt idx="398881">
                  <c:v>561.96</c:v>
                </c:pt>
                <c:pt idx="398882">
                  <c:v>613.04999999999995</c:v>
                </c:pt>
                <c:pt idx="398883">
                  <c:v>644.28</c:v>
                </c:pt>
                <c:pt idx="398884">
                  <c:v>784.39</c:v>
                </c:pt>
                <c:pt idx="398885">
                  <c:v>1593.58</c:v>
                </c:pt>
                <c:pt idx="398886">
                  <c:v>324.24</c:v>
                </c:pt>
                <c:pt idx="398887">
                  <c:v>378.13</c:v>
                </c:pt>
                <c:pt idx="398888">
                  <c:v>230</c:v>
                </c:pt>
                <c:pt idx="398889">
                  <c:v>513</c:v>
                </c:pt>
                <c:pt idx="398890">
                  <c:v>349.03</c:v>
                </c:pt>
                <c:pt idx="398891">
                  <c:v>383.26</c:v>
                </c:pt>
                <c:pt idx="398892">
                  <c:v>343.27</c:v>
                </c:pt>
                <c:pt idx="398893">
                  <c:v>326.55</c:v>
                </c:pt>
                <c:pt idx="398894">
                  <c:v>281.29000000000002</c:v>
                </c:pt>
                <c:pt idx="398895">
                  <c:v>404.19</c:v>
                </c:pt>
                <c:pt idx="398896">
                  <c:v>260.37</c:v>
                </c:pt>
                <c:pt idx="398897">
                  <c:v>361.32</c:v>
                </c:pt>
                <c:pt idx="398898">
                  <c:v>409</c:v>
                </c:pt>
                <c:pt idx="398899">
                  <c:v>578.92999999999995</c:v>
                </c:pt>
                <c:pt idx="398900">
                  <c:v>453.54</c:v>
                </c:pt>
                <c:pt idx="398901">
                  <c:v>552.55999999999995</c:v>
                </c:pt>
                <c:pt idx="398902">
                  <c:v>559.62</c:v>
                </c:pt>
                <c:pt idx="398903">
                  <c:v>539.66</c:v>
                </c:pt>
                <c:pt idx="398904">
                  <c:v>350.58</c:v>
                </c:pt>
                <c:pt idx="398905">
                  <c:v>811.07</c:v>
                </c:pt>
                <c:pt idx="398906">
                  <c:v>837.27</c:v>
                </c:pt>
                <c:pt idx="398907">
                  <c:v>753.74</c:v>
                </c:pt>
                <c:pt idx="398908">
                  <c:v>779.76</c:v>
                </c:pt>
                <c:pt idx="398909">
                  <c:v>632.23</c:v>
                </c:pt>
                <c:pt idx="398910">
                  <c:v>717.89</c:v>
                </c:pt>
                <c:pt idx="398911">
                  <c:v>1498.73</c:v>
                </c:pt>
                <c:pt idx="398912">
                  <c:v>466.82</c:v>
                </c:pt>
                <c:pt idx="398913">
                  <c:v>441.67</c:v>
                </c:pt>
                <c:pt idx="398914">
                  <c:v>473.98</c:v>
                </c:pt>
                <c:pt idx="398915">
                  <c:v>253.63</c:v>
                </c:pt>
                <c:pt idx="398916">
                  <c:v>397.54</c:v>
                </c:pt>
                <c:pt idx="398917">
                  <c:v>328.59</c:v>
                </c:pt>
                <c:pt idx="398918">
                  <c:v>287.99</c:v>
                </c:pt>
                <c:pt idx="398919">
                  <c:v>352.71</c:v>
                </c:pt>
                <c:pt idx="398920">
                  <c:v>692.26</c:v>
                </c:pt>
                <c:pt idx="398921">
                  <c:v>459.31</c:v>
                </c:pt>
                <c:pt idx="398922">
                  <c:v>342.78</c:v>
                </c:pt>
                <c:pt idx="398923">
                  <c:v>303.56</c:v>
                </c:pt>
                <c:pt idx="398924">
                  <c:v>379.56</c:v>
                </c:pt>
                <c:pt idx="398925">
                  <c:v>289.75</c:v>
                </c:pt>
                <c:pt idx="398926">
                  <c:v>312.31</c:v>
                </c:pt>
                <c:pt idx="398927">
                  <c:v>229.9</c:v>
                </c:pt>
                <c:pt idx="398928">
                  <c:v>15738.47</c:v>
                </c:pt>
                <c:pt idx="398929">
                  <c:v>14663.14</c:v>
                </c:pt>
                <c:pt idx="398930">
                  <c:v>15101.1</c:v>
                </c:pt>
                <c:pt idx="398931">
                  <c:v>14323.22</c:v>
                </c:pt>
                <c:pt idx="398932">
                  <c:v>16202.31</c:v>
                </c:pt>
                <c:pt idx="398933">
                  <c:v>14582.3</c:v>
                </c:pt>
                <c:pt idx="398934">
                  <c:v>14928.61</c:v>
                </c:pt>
                <c:pt idx="398935">
                  <c:v>13557.76</c:v>
                </c:pt>
                <c:pt idx="398936">
                  <c:v>15822.16</c:v>
                </c:pt>
                <c:pt idx="398937">
                  <c:v>13785.49</c:v>
                </c:pt>
                <c:pt idx="398938">
                  <c:v>14016.04</c:v>
                </c:pt>
                <c:pt idx="398939">
                  <c:v>14791.79</c:v>
                </c:pt>
                <c:pt idx="398940">
                  <c:v>14899.67</c:v>
                </c:pt>
                <c:pt idx="398941">
                  <c:v>14571.08</c:v>
                </c:pt>
                <c:pt idx="398942">
                  <c:v>13802.59</c:v>
                </c:pt>
                <c:pt idx="398943">
                  <c:v>14127.51</c:v>
                </c:pt>
                <c:pt idx="398944">
                  <c:v>13656.88</c:v>
                </c:pt>
                <c:pt idx="398945">
                  <c:v>13811.33</c:v>
                </c:pt>
                <c:pt idx="398946">
                  <c:v>13666.04</c:v>
                </c:pt>
                <c:pt idx="398947">
                  <c:v>13457.02</c:v>
                </c:pt>
                <c:pt idx="398948">
                  <c:v>13342.02</c:v>
                </c:pt>
                <c:pt idx="398949">
                  <c:v>13955.57</c:v>
                </c:pt>
                <c:pt idx="398950">
                  <c:v>13752.22</c:v>
                </c:pt>
                <c:pt idx="398951">
                  <c:v>15031.92</c:v>
                </c:pt>
                <c:pt idx="398952">
                  <c:v>14502.44</c:v>
                </c:pt>
                <c:pt idx="398953">
                  <c:v>14356.79</c:v>
                </c:pt>
                <c:pt idx="398954">
                  <c:v>14361.87</c:v>
                </c:pt>
                <c:pt idx="398955">
                  <c:v>13822.76</c:v>
                </c:pt>
                <c:pt idx="398956">
                  <c:v>14533.01</c:v>
                </c:pt>
                <c:pt idx="398957">
                  <c:v>14461.69</c:v>
                </c:pt>
                <c:pt idx="398958">
                  <c:v>14842.81</c:v>
                </c:pt>
                <c:pt idx="398959">
                  <c:v>14059.36</c:v>
                </c:pt>
                <c:pt idx="398960">
                  <c:v>15203.51</c:v>
                </c:pt>
                <c:pt idx="398961">
                  <c:v>14575.16</c:v>
                </c:pt>
                <c:pt idx="398962">
                  <c:v>14521.07</c:v>
                </c:pt>
                <c:pt idx="398963">
                  <c:v>15933.28</c:v>
                </c:pt>
                <c:pt idx="398964">
                  <c:v>14644.31</c:v>
                </c:pt>
                <c:pt idx="398965">
                  <c:v>15277.52</c:v>
                </c:pt>
                <c:pt idx="398966">
                  <c:v>13120.67</c:v>
                </c:pt>
                <c:pt idx="398967">
                  <c:v>12550.06</c:v>
                </c:pt>
                <c:pt idx="398968">
                  <c:v>13075.53</c:v>
                </c:pt>
                <c:pt idx="398969">
                  <c:v>12769.34</c:v>
                </c:pt>
                <c:pt idx="398970">
                  <c:v>11879.72</c:v>
                </c:pt>
                <c:pt idx="398971">
                  <c:v>12606.75</c:v>
                </c:pt>
                <c:pt idx="398972">
                  <c:v>13170.12</c:v>
                </c:pt>
                <c:pt idx="398973">
                  <c:v>11803.87</c:v>
                </c:pt>
                <c:pt idx="398974">
                  <c:v>13519.73</c:v>
                </c:pt>
                <c:pt idx="398975">
                  <c:v>11029.16</c:v>
                </c:pt>
                <c:pt idx="398976">
                  <c:v>12878.48</c:v>
                </c:pt>
                <c:pt idx="398977">
                  <c:v>12167.3</c:v>
                </c:pt>
                <c:pt idx="398978">
                  <c:v>13207.79</c:v>
                </c:pt>
                <c:pt idx="398979">
                  <c:v>12123.23</c:v>
                </c:pt>
                <c:pt idx="398980">
                  <c:v>13579.8</c:v>
                </c:pt>
                <c:pt idx="398981">
                  <c:v>12168.95</c:v>
                </c:pt>
                <c:pt idx="398982">
                  <c:v>12383.83</c:v>
                </c:pt>
                <c:pt idx="398983">
                  <c:v>12178.42</c:v>
                </c:pt>
                <c:pt idx="398984">
                  <c:v>12573.13</c:v>
                </c:pt>
                <c:pt idx="398985">
                  <c:v>12011.42</c:v>
                </c:pt>
                <c:pt idx="398986">
                  <c:v>12561.37</c:v>
                </c:pt>
                <c:pt idx="398987">
                  <c:v>12110.24</c:v>
                </c:pt>
                <c:pt idx="398988">
                  <c:v>13230.68</c:v>
                </c:pt>
                <c:pt idx="398989">
                  <c:v>13237.42</c:v>
                </c:pt>
                <c:pt idx="398990">
                  <c:v>12154.51</c:v>
                </c:pt>
                <c:pt idx="398991">
                  <c:v>12370.59</c:v>
                </c:pt>
                <c:pt idx="398992">
                  <c:v>12317.81</c:v>
                </c:pt>
                <c:pt idx="398993">
                  <c:v>12568.53</c:v>
                </c:pt>
                <c:pt idx="398994">
                  <c:v>12721.29</c:v>
                </c:pt>
                <c:pt idx="398995">
                  <c:v>12511.66</c:v>
                </c:pt>
                <c:pt idx="398996">
                  <c:v>11735.54</c:v>
                </c:pt>
                <c:pt idx="398997">
                  <c:v>12315.62</c:v>
                </c:pt>
                <c:pt idx="398998">
                  <c:v>12375.27</c:v>
                </c:pt>
                <c:pt idx="398999">
                  <c:v>12776.66</c:v>
                </c:pt>
                <c:pt idx="399000">
                  <c:v>12227.61</c:v>
                </c:pt>
                <c:pt idx="399001">
                  <c:v>11990.07</c:v>
                </c:pt>
                <c:pt idx="399002">
                  <c:v>11949.49</c:v>
                </c:pt>
                <c:pt idx="399003">
                  <c:v>11560.82</c:v>
                </c:pt>
                <c:pt idx="399004">
                  <c:v>12086.1</c:v>
                </c:pt>
                <c:pt idx="399005">
                  <c:v>11250.5</c:v>
                </c:pt>
                <c:pt idx="399006">
                  <c:v>10855.4</c:v>
                </c:pt>
                <c:pt idx="399007">
                  <c:v>11355.82</c:v>
                </c:pt>
                <c:pt idx="399008">
                  <c:v>11421.71</c:v>
                </c:pt>
                <c:pt idx="399009">
                  <c:v>11671.51</c:v>
                </c:pt>
                <c:pt idx="399010">
                  <c:v>12814.37</c:v>
                </c:pt>
                <c:pt idx="399011">
                  <c:v>11829.69</c:v>
                </c:pt>
                <c:pt idx="399012">
                  <c:v>12550.6</c:v>
                </c:pt>
                <c:pt idx="399013">
                  <c:v>11922</c:v>
                </c:pt>
                <c:pt idx="399014">
                  <c:v>12447.35</c:v>
                </c:pt>
                <c:pt idx="399015">
                  <c:v>13311.22</c:v>
                </c:pt>
                <c:pt idx="399016">
                  <c:v>13084.86</c:v>
                </c:pt>
                <c:pt idx="399017">
                  <c:v>12929.16</c:v>
                </c:pt>
                <c:pt idx="399018">
                  <c:v>13094.29</c:v>
                </c:pt>
                <c:pt idx="399019">
                  <c:v>13566.34</c:v>
                </c:pt>
                <c:pt idx="399020">
                  <c:v>13237.53</c:v>
                </c:pt>
                <c:pt idx="399021">
                  <c:v>12093.72</c:v>
                </c:pt>
                <c:pt idx="399022">
                  <c:v>12680.73</c:v>
                </c:pt>
                <c:pt idx="399023">
                  <c:v>14142.17</c:v>
                </c:pt>
                <c:pt idx="399024">
                  <c:v>12332.83</c:v>
                </c:pt>
                <c:pt idx="399025">
                  <c:v>12872.32</c:v>
                </c:pt>
                <c:pt idx="399026">
                  <c:v>14211.95</c:v>
                </c:pt>
                <c:pt idx="399027">
                  <c:v>11359.01</c:v>
                </c:pt>
                <c:pt idx="399028">
                  <c:v>13887.27</c:v>
                </c:pt>
                <c:pt idx="399029">
                  <c:v>13146.46</c:v>
                </c:pt>
                <c:pt idx="399030">
                  <c:v>13787.91</c:v>
                </c:pt>
                <c:pt idx="399031">
                  <c:v>13653.48</c:v>
                </c:pt>
                <c:pt idx="399032">
                  <c:v>12903.68</c:v>
                </c:pt>
                <c:pt idx="399033">
                  <c:v>13491.82</c:v>
                </c:pt>
                <c:pt idx="399034">
                  <c:v>13857.17</c:v>
                </c:pt>
                <c:pt idx="399035">
                  <c:v>13145.65</c:v>
                </c:pt>
                <c:pt idx="399036">
                  <c:v>14472.03</c:v>
                </c:pt>
                <c:pt idx="399037">
                  <c:v>13714</c:v>
                </c:pt>
                <c:pt idx="399038">
                  <c:v>13046.95</c:v>
                </c:pt>
                <c:pt idx="399039">
                  <c:v>12734.25</c:v>
                </c:pt>
                <c:pt idx="399040">
                  <c:v>13019.75</c:v>
                </c:pt>
                <c:pt idx="399041">
                  <c:v>12191.67</c:v>
                </c:pt>
                <c:pt idx="399042">
                  <c:v>12311.14</c:v>
                </c:pt>
                <c:pt idx="399043">
                  <c:v>13232.73</c:v>
                </c:pt>
                <c:pt idx="399044">
                  <c:v>13200.97</c:v>
                </c:pt>
                <c:pt idx="399045">
                  <c:v>12829.78</c:v>
                </c:pt>
                <c:pt idx="399046">
                  <c:v>12589.74</c:v>
                </c:pt>
                <c:pt idx="399047">
                  <c:v>13345.46</c:v>
                </c:pt>
                <c:pt idx="399048">
                  <c:v>12795.3</c:v>
                </c:pt>
                <c:pt idx="399049">
                  <c:v>12877.3</c:v>
                </c:pt>
                <c:pt idx="399050">
                  <c:v>12454.09</c:v>
                </c:pt>
                <c:pt idx="399051">
                  <c:v>12815.23</c:v>
                </c:pt>
                <c:pt idx="399052">
                  <c:v>12972.68</c:v>
                </c:pt>
                <c:pt idx="399053">
                  <c:v>12418.28</c:v>
                </c:pt>
                <c:pt idx="399054">
                  <c:v>13008.29</c:v>
                </c:pt>
                <c:pt idx="399055">
                  <c:v>13347.46</c:v>
                </c:pt>
                <c:pt idx="399056">
                  <c:v>13119.1</c:v>
                </c:pt>
                <c:pt idx="399057">
                  <c:v>12010.88</c:v>
                </c:pt>
                <c:pt idx="399058">
                  <c:v>12254.99</c:v>
                </c:pt>
                <c:pt idx="399059">
                  <c:v>13118.83</c:v>
                </c:pt>
                <c:pt idx="399060">
                  <c:v>12813.88</c:v>
                </c:pt>
                <c:pt idx="399061">
                  <c:v>12443.72</c:v>
                </c:pt>
                <c:pt idx="399062">
                  <c:v>12237.3</c:v>
                </c:pt>
                <c:pt idx="399063">
                  <c:v>13410.38</c:v>
                </c:pt>
                <c:pt idx="399064">
                  <c:v>13100.14</c:v>
                </c:pt>
                <c:pt idx="399065">
                  <c:v>13048.99</c:v>
                </c:pt>
                <c:pt idx="399066">
                  <c:v>12765.7</c:v>
                </c:pt>
                <c:pt idx="399067">
                  <c:v>13937.24</c:v>
                </c:pt>
                <c:pt idx="399068">
                  <c:v>13945.77</c:v>
                </c:pt>
                <c:pt idx="399069">
                  <c:v>13593.58</c:v>
                </c:pt>
                <c:pt idx="399070">
                  <c:v>13118.75</c:v>
                </c:pt>
                <c:pt idx="399071">
                  <c:v>16.420000000000002</c:v>
                </c:pt>
                <c:pt idx="399072">
                  <c:v>28.13</c:v>
                </c:pt>
                <c:pt idx="399073">
                  <c:v>67.08</c:v>
                </c:pt>
                <c:pt idx="399074">
                  <c:v>82.77</c:v>
                </c:pt>
                <c:pt idx="399075">
                  <c:v>90.71</c:v>
                </c:pt>
                <c:pt idx="399076">
                  <c:v>51.01</c:v>
                </c:pt>
                <c:pt idx="399077">
                  <c:v>90.76</c:v>
                </c:pt>
                <c:pt idx="399078">
                  <c:v>60.97</c:v>
                </c:pt>
                <c:pt idx="399079">
                  <c:v>86.37</c:v>
                </c:pt>
                <c:pt idx="399080">
                  <c:v>139.75</c:v>
                </c:pt>
                <c:pt idx="399081">
                  <c:v>133.05000000000001</c:v>
                </c:pt>
                <c:pt idx="399082">
                  <c:v>83.63</c:v>
                </c:pt>
                <c:pt idx="399083">
                  <c:v>37.35</c:v>
                </c:pt>
                <c:pt idx="399084">
                  <c:v>91.56</c:v>
                </c:pt>
                <c:pt idx="399085">
                  <c:v>88.72</c:v>
                </c:pt>
                <c:pt idx="399086">
                  <c:v>138.86000000000001</c:v>
                </c:pt>
                <c:pt idx="399087">
                  <c:v>298.08999999999997</c:v>
                </c:pt>
                <c:pt idx="399088">
                  <c:v>380.88</c:v>
                </c:pt>
                <c:pt idx="399089">
                  <c:v>283.13</c:v>
                </c:pt>
                <c:pt idx="399090">
                  <c:v>188.05</c:v>
                </c:pt>
                <c:pt idx="399091">
                  <c:v>185.24</c:v>
                </c:pt>
                <c:pt idx="399092">
                  <c:v>216.3</c:v>
                </c:pt>
                <c:pt idx="399093">
                  <c:v>212.39</c:v>
                </c:pt>
                <c:pt idx="399094">
                  <c:v>39.96</c:v>
                </c:pt>
                <c:pt idx="399095">
                  <c:v>132.91</c:v>
                </c:pt>
                <c:pt idx="399096">
                  <c:v>104.85</c:v>
                </c:pt>
                <c:pt idx="399097">
                  <c:v>135.61000000000001</c:v>
                </c:pt>
                <c:pt idx="399098">
                  <c:v>114.23</c:v>
                </c:pt>
                <c:pt idx="399099">
                  <c:v>90.62</c:v>
                </c:pt>
                <c:pt idx="399100">
                  <c:v>45.22</c:v>
                </c:pt>
                <c:pt idx="399101">
                  <c:v>179.6</c:v>
                </c:pt>
                <c:pt idx="399102">
                  <c:v>195.9</c:v>
                </c:pt>
                <c:pt idx="399103">
                  <c:v>55.1</c:v>
                </c:pt>
                <c:pt idx="399104">
                  <c:v>46.98</c:v>
                </c:pt>
                <c:pt idx="399105">
                  <c:v>46.99</c:v>
                </c:pt>
                <c:pt idx="399106">
                  <c:v>66.02</c:v>
                </c:pt>
                <c:pt idx="399107">
                  <c:v>97.1</c:v>
                </c:pt>
                <c:pt idx="399108">
                  <c:v>43.1</c:v>
                </c:pt>
                <c:pt idx="399109">
                  <c:v>91.73</c:v>
                </c:pt>
                <c:pt idx="399110">
                  <c:v>41.12</c:v>
                </c:pt>
                <c:pt idx="399111">
                  <c:v>76.459999999999994</c:v>
                </c:pt>
                <c:pt idx="399112">
                  <c:v>70.010000000000005</c:v>
                </c:pt>
                <c:pt idx="399113">
                  <c:v>25.93</c:v>
                </c:pt>
                <c:pt idx="399114">
                  <c:v>16.989999999999998</c:v>
                </c:pt>
                <c:pt idx="399115">
                  <c:v>48.56</c:v>
                </c:pt>
                <c:pt idx="399116">
                  <c:v>49.42</c:v>
                </c:pt>
                <c:pt idx="399117">
                  <c:v>80.14</c:v>
                </c:pt>
                <c:pt idx="399118">
                  <c:v>39.69</c:v>
                </c:pt>
                <c:pt idx="399119">
                  <c:v>25.32</c:v>
                </c:pt>
                <c:pt idx="399120">
                  <c:v>65.14</c:v>
                </c:pt>
                <c:pt idx="399121">
                  <c:v>16.989999999999998</c:v>
                </c:pt>
                <c:pt idx="399122">
                  <c:v>23.87</c:v>
                </c:pt>
                <c:pt idx="399123">
                  <c:v>113.77</c:v>
                </c:pt>
                <c:pt idx="399124">
                  <c:v>24.15</c:v>
                </c:pt>
                <c:pt idx="399125">
                  <c:v>70.73</c:v>
                </c:pt>
                <c:pt idx="399126">
                  <c:v>26.25</c:v>
                </c:pt>
                <c:pt idx="399127">
                  <c:v>57.66</c:v>
                </c:pt>
                <c:pt idx="399128">
                  <c:v>92.16</c:v>
                </c:pt>
                <c:pt idx="399129">
                  <c:v>38.659999999999997</c:v>
                </c:pt>
                <c:pt idx="399130">
                  <c:v>56.24</c:v>
                </c:pt>
                <c:pt idx="399131">
                  <c:v>83.34</c:v>
                </c:pt>
                <c:pt idx="399132">
                  <c:v>81.7</c:v>
                </c:pt>
                <c:pt idx="399133">
                  <c:v>73.38</c:v>
                </c:pt>
                <c:pt idx="399134">
                  <c:v>54.67</c:v>
                </c:pt>
                <c:pt idx="399135">
                  <c:v>51.68</c:v>
                </c:pt>
                <c:pt idx="399136">
                  <c:v>82.69</c:v>
                </c:pt>
                <c:pt idx="399137">
                  <c:v>120.38</c:v>
                </c:pt>
                <c:pt idx="399138">
                  <c:v>215.83</c:v>
                </c:pt>
                <c:pt idx="399139">
                  <c:v>275.42</c:v>
                </c:pt>
                <c:pt idx="399140">
                  <c:v>200.19</c:v>
                </c:pt>
                <c:pt idx="399141">
                  <c:v>187.77</c:v>
                </c:pt>
                <c:pt idx="399142">
                  <c:v>385.95</c:v>
                </c:pt>
                <c:pt idx="399143">
                  <c:v>257.86</c:v>
                </c:pt>
                <c:pt idx="399144">
                  <c:v>222.36</c:v>
                </c:pt>
                <c:pt idx="399145">
                  <c:v>359.3</c:v>
                </c:pt>
                <c:pt idx="399146">
                  <c:v>212.54</c:v>
                </c:pt>
                <c:pt idx="399147">
                  <c:v>313.57</c:v>
                </c:pt>
                <c:pt idx="399148">
                  <c:v>272.68</c:v>
                </c:pt>
                <c:pt idx="399149">
                  <c:v>145.82</c:v>
                </c:pt>
                <c:pt idx="399150">
                  <c:v>271.38</c:v>
                </c:pt>
                <c:pt idx="399151">
                  <c:v>197</c:v>
                </c:pt>
                <c:pt idx="399152">
                  <c:v>135.41</c:v>
                </c:pt>
                <c:pt idx="399153">
                  <c:v>242.85</c:v>
                </c:pt>
                <c:pt idx="399154">
                  <c:v>123.25</c:v>
                </c:pt>
                <c:pt idx="399155">
                  <c:v>157.16999999999999</c:v>
                </c:pt>
                <c:pt idx="399156">
                  <c:v>146.4</c:v>
                </c:pt>
                <c:pt idx="399157">
                  <c:v>145.19999999999999</c:v>
                </c:pt>
                <c:pt idx="399158">
                  <c:v>116.47</c:v>
                </c:pt>
                <c:pt idx="399159">
                  <c:v>156.54</c:v>
                </c:pt>
                <c:pt idx="399160">
                  <c:v>205.41</c:v>
                </c:pt>
                <c:pt idx="399161">
                  <c:v>181.97</c:v>
                </c:pt>
                <c:pt idx="399162">
                  <c:v>55.07</c:v>
                </c:pt>
                <c:pt idx="399163">
                  <c:v>77.41</c:v>
                </c:pt>
                <c:pt idx="399164">
                  <c:v>24.79</c:v>
                </c:pt>
                <c:pt idx="399165">
                  <c:v>108.39</c:v>
                </c:pt>
                <c:pt idx="399166">
                  <c:v>35.86</c:v>
                </c:pt>
                <c:pt idx="399167">
                  <c:v>37.159999999999997</c:v>
                </c:pt>
                <c:pt idx="399168">
                  <c:v>30.11</c:v>
                </c:pt>
                <c:pt idx="399169">
                  <c:v>152.69999999999999</c:v>
                </c:pt>
                <c:pt idx="399170">
                  <c:v>57.42</c:v>
                </c:pt>
                <c:pt idx="399171">
                  <c:v>135.16999999999999</c:v>
                </c:pt>
                <c:pt idx="399172">
                  <c:v>44.72</c:v>
                </c:pt>
                <c:pt idx="399173">
                  <c:v>89.81</c:v>
                </c:pt>
                <c:pt idx="399174">
                  <c:v>30.88</c:v>
                </c:pt>
                <c:pt idx="399175">
                  <c:v>165.63</c:v>
                </c:pt>
                <c:pt idx="399176">
                  <c:v>60.91</c:v>
                </c:pt>
                <c:pt idx="399177">
                  <c:v>88.59</c:v>
                </c:pt>
                <c:pt idx="399178">
                  <c:v>99.44</c:v>
                </c:pt>
                <c:pt idx="399179">
                  <c:v>158.27000000000001</c:v>
                </c:pt>
                <c:pt idx="399180">
                  <c:v>163.4</c:v>
                </c:pt>
                <c:pt idx="399181">
                  <c:v>172.02</c:v>
                </c:pt>
                <c:pt idx="399182">
                  <c:v>135.16999999999999</c:v>
                </c:pt>
                <c:pt idx="399183">
                  <c:v>321.39999999999998</c:v>
                </c:pt>
                <c:pt idx="399184">
                  <c:v>255.94</c:v>
                </c:pt>
                <c:pt idx="399185">
                  <c:v>383.35</c:v>
                </c:pt>
                <c:pt idx="399186">
                  <c:v>279.58999999999997</c:v>
                </c:pt>
                <c:pt idx="399187">
                  <c:v>481.32</c:v>
                </c:pt>
                <c:pt idx="399188">
                  <c:v>297.89999999999998</c:v>
                </c:pt>
                <c:pt idx="399189">
                  <c:v>250.72</c:v>
                </c:pt>
                <c:pt idx="399190">
                  <c:v>126.91</c:v>
                </c:pt>
                <c:pt idx="399191">
                  <c:v>323.19</c:v>
                </c:pt>
                <c:pt idx="399192">
                  <c:v>467.11</c:v>
                </c:pt>
                <c:pt idx="399193">
                  <c:v>173.59</c:v>
                </c:pt>
                <c:pt idx="399194">
                  <c:v>478.91</c:v>
                </c:pt>
                <c:pt idx="399195">
                  <c:v>434.72</c:v>
                </c:pt>
                <c:pt idx="399196">
                  <c:v>326.39</c:v>
                </c:pt>
                <c:pt idx="399197">
                  <c:v>297.2</c:v>
                </c:pt>
                <c:pt idx="399198">
                  <c:v>412.72</c:v>
                </c:pt>
                <c:pt idx="399199">
                  <c:v>269.92</c:v>
                </c:pt>
                <c:pt idx="399200">
                  <c:v>192.97</c:v>
                </c:pt>
                <c:pt idx="399201">
                  <c:v>122.42</c:v>
                </c:pt>
                <c:pt idx="399202">
                  <c:v>192.7</c:v>
                </c:pt>
                <c:pt idx="399203">
                  <c:v>202.94</c:v>
                </c:pt>
                <c:pt idx="399204">
                  <c:v>224.95</c:v>
                </c:pt>
                <c:pt idx="399205">
                  <c:v>230.82</c:v>
                </c:pt>
                <c:pt idx="399206">
                  <c:v>264.51</c:v>
                </c:pt>
                <c:pt idx="399207">
                  <c:v>177.09</c:v>
                </c:pt>
                <c:pt idx="399208">
                  <c:v>141.94</c:v>
                </c:pt>
                <c:pt idx="399209">
                  <c:v>73.2</c:v>
                </c:pt>
                <c:pt idx="399210">
                  <c:v>154.62</c:v>
                </c:pt>
                <c:pt idx="399211">
                  <c:v>125.65</c:v>
                </c:pt>
                <c:pt idx="399212">
                  <c:v>176.41</c:v>
                </c:pt>
                <c:pt idx="399213">
                  <c:v>63.67</c:v>
                </c:pt>
                <c:pt idx="399214">
                  <c:v>499.95</c:v>
                </c:pt>
                <c:pt idx="399215">
                  <c:v>542.86</c:v>
                </c:pt>
                <c:pt idx="399216">
                  <c:v>502.23</c:v>
                </c:pt>
                <c:pt idx="399217">
                  <c:v>400.48</c:v>
                </c:pt>
                <c:pt idx="399218">
                  <c:v>403.43</c:v>
                </c:pt>
                <c:pt idx="399219">
                  <c:v>628.03</c:v>
                </c:pt>
                <c:pt idx="399220">
                  <c:v>500.15</c:v>
                </c:pt>
                <c:pt idx="399221">
                  <c:v>397.69</c:v>
                </c:pt>
                <c:pt idx="399222">
                  <c:v>477.35</c:v>
                </c:pt>
                <c:pt idx="399223">
                  <c:v>431.15</c:v>
                </c:pt>
                <c:pt idx="399224">
                  <c:v>545.79999999999995</c:v>
                </c:pt>
                <c:pt idx="399225">
                  <c:v>604.48</c:v>
                </c:pt>
                <c:pt idx="399226">
                  <c:v>738.78</c:v>
                </c:pt>
                <c:pt idx="399227">
                  <c:v>398.18</c:v>
                </c:pt>
                <c:pt idx="399228">
                  <c:v>549.04</c:v>
                </c:pt>
                <c:pt idx="399229">
                  <c:v>473.74</c:v>
                </c:pt>
                <c:pt idx="399230">
                  <c:v>506.25</c:v>
                </c:pt>
                <c:pt idx="399231">
                  <c:v>561.34</c:v>
                </c:pt>
                <c:pt idx="399232">
                  <c:v>514.58000000000004</c:v>
                </c:pt>
                <c:pt idx="399233">
                  <c:v>440.51</c:v>
                </c:pt>
                <c:pt idx="399234">
                  <c:v>448.09</c:v>
                </c:pt>
                <c:pt idx="399235">
                  <c:v>425.08</c:v>
                </c:pt>
                <c:pt idx="399236">
                  <c:v>597.69000000000005</c:v>
                </c:pt>
                <c:pt idx="399237">
                  <c:v>457.79</c:v>
                </c:pt>
                <c:pt idx="399238">
                  <c:v>502.18</c:v>
                </c:pt>
                <c:pt idx="399239">
                  <c:v>452.21</c:v>
                </c:pt>
                <c:pt idx="399240">
                  <c:v>593.82000000000005</c:v>
                </c:pt>
                <c:pt idx="399241">
                  <c:v>550.89</c:v>
                </c:pt>
                <c:pt idx="399242">
                  <c:v>513.44000000000005</c:v>
                </c:pt>
                <c:pt idx="399243">
                  <c:v>516.01</c:v>
                </c:pt>
                <c:pt idx="399244">
                  <c:v>446.21</c:v>
                </c:pt>
                <c:pt idx="399245">
                  <c:v>628.91</c:v>
                </c:pt>
                <c:pt idx="399246">
                  <c:v>652.15</c:v>
                </c:pt>
                <c:pt idx="399247">
                  <c:v>458.34</c:v>
                </c:pt>
                <c:pt idx="399248">
                  <c:v>450.4</c:v>
                </c:pt>
                <c:pt idx="399249">
                  <c:v>510.85</c:v>
                </c:pt>
                <c:pt idx="399250">
                  <c:v>542.1</c:v>
                </c:pt>
                <c:pt idx="399251">
                  <c:v>437.25</c:v>
                </c:pt>
                <c:pt idx="399252">
                  <c:v>547.80999999999995</c:v>
                </c:pt>
                <c:pt idx="399253">
                  <c:v>493.36</c:v>
                </c:pt>
                <c:pt idx="399254">
                  <c:v>488.68</c:v>
                </c:pt>
                <c:pt idx="399255">
                  <c:v>599</c:v>
                </c:pt>
                <c:pt idx="399256">
                  <c:v>607.32000000000005</c:v>
                </c:pt>
                <c:pt idx="399257">
                  <c:v>682.8</c:v>
                </c:pt>
                <c:pt idx="399258">
                  <c:v>441.78</c:v>
                </c:pt>
                <c:pt idx="399259">
                  <c:v>607.73</c:v>
                </c:pt>
                <c:pt idx="399260">
                  <c:v>453.32</c:v>
                </c:pt>
                <c:pt idx="399261">
                  <c:v>606.08000000000004</c:v>
                </c:pt>
                <c:pt idx="399262">
                  <c:v>638.25</c:v>
                </c:pt>
                <c:pt idx="399263">
                  <c:v>566.48</c:v>
                </c:pt>
                <c:pt idx="399264">
                  <c:v>475.36</c:v>
                </c:pt>
                <c:pt idx="399265">
                  <c:v>404.74</c:v>
                </c:pt>
                <c:pt idx="399266">
                  <c:v>850.13</c:v>
                </c:pt>
                <c:pt idx="399267">
                  <c:v>739.1</c:v>
                </c:pt>
                <c:pt idx="399268">
                  <c:v>780.18</c:v>
                </c:pt>
                <c:pt idx="399269">
                  <c:v>697.74</c:v>
                </c:pt>
                <c:pt idx="399270">
                  <c:v>691.82</c:v>
                </c:pt>
                <c:pt idx="399271">
                  <c:v>503.51</c:v>
                </c:pt>
                <c:pt idx="399272">
                  <c:v>634.61</c:v>
                </c:pt>
                <c:pt idx="399273">
                  <c:v>609.29999999999995</c:v>
                </c:pt>
                <c:pt idx="399274">
                  <c:v>652.35</c:v>
                </c:pt>
                <c:pt idx="399275">
                  <c:v>513.26</c:v>
                </c:pt>
                <c:pt idx="399276">
                  <c:v>611.78</c:v>
                </c:pt>
                <c:pt idx="399277">
                  <c:v>539.05999999999995</c:v>
                </c:pt>
                <c:pt idx="399278">
                  <c:v>373.07</c:v>
                </c:pt>
                <c:pt idx="399279">
                  <c:v>407.23</c:v>
                </c:pt>
                <c:pt idx="399280">
                  <c:v>417.58</c:v>
                </c:pt>
                <c:pt idx="399281">
                  <c:v>524.41</c:v>
                </c:pt>
                <c:pt idx="399282">
                  <c:v>477.96</c:v>
                </c:pt>
                <c:pt idx="399283">
                  <c:v>527.82000000000005</c:v>
                </c:pt>
                <c:pt idx="399284">
                  <c:v>558.84</c:v>
                </c:pt>
                <c:pt idx="399285">
                  <c:v>392.85</c:v>
                </c:pt>
                <c:pt idx="399286">
                  <c:v>281.04000000000002</c:v>
                </c:pt>
                <c:pt idx="399287">
                  <c:v>529.88</c:v>
                </c:pt>
                <c:pt idx="399288">
                  <c:v>498.55</c:v>
                </c:pt>
                <c:pt idx="399289">
                  <c:v>503.35</c:v>
                </c:pt>
                <c:pt idx="399290">
                  <c:v>478.21</c:v>
                </c:pt>
                <c:pt idx="399291">
                  <c:v>448.12</c:v>
                </c:pt>
                <c:pt idx="399292">
                  <c:v>307.29000000000002</c:v>
                </c:pt>
                <c:pt idx="399293">
                  <c:v>270.8</c:v>
                </c:pt>
                <c:pt idx="399294">
                  <c:v>354.78</c:v>
                </c:pt>
                <c:pt idx="399295">
                  <c:v>582.30999999999995</c:v>
                </c:pt>
                <c:pt idx="399296">
                  <c:v>647.49</c:v>
                </c:pt>
                <c:pt idx="399297">
                  <c:v>418.52</c:v>
                </c:pt>
                <c:pt idx="399298">
                  <c:v>541.27</c:v>
                </c:pt>
                <c:pt idx="399299">
                  <c:v>542.21</c:v>
                </c:pt>
                <c:pt idx="399300">
                  <c:v>329.3</c:v>
                </c:pt>
                <c:pt idx="399301">
                  <c:v>511.05</c:v>
                </c:pt>
                <c:pt idx="399302">
                  <c:v>289.91000000000003</c:v>
                </c:pt>
                <c:pt idx="399303">
                  <c:v>432.25</c:v>
                </c:pt>
                <c:pt idx="399304">
                  <c:v>548.72</c:v>
                </c:pt>
                <c:pt idx="399305">
                  <c:v>577.54999999999995</c:v>
                </c:pt>
                <c:pt idx="399306">
                  <c:v>647.79999999999995</c:v>
                </c:pt>
                <c:pt idx="399307">
                  <c:v>558.88</c:v>
                </c:pt>
                <c:pt idx="399308">
                  <c:v>433.31</c:v>
                </c:pt>
                <c:pt idx="399309">
                  <c:v>733.21</c:v>
                </c:pt>
                <c:pt idx="399310">
                  <c:v>785.46</c:v>
                </c:pt>
                <c:pt idx="399311">
                  <c:v>489.4</c:v>
                </c:pt>
                <c:pt idx="399312">
                  <c:v>494.49</c:v>
                </c:pt>
                <c:pt idx="399313">
                  <c:v>448.73</c:v>
                </c:pt>
                <c:pt idx="399314">
                  <c:v>436.48</c:v>
                </c:pt>
                <c:pt idx="399315">
                  <c:v>643.99</c:v>
                </c:pt>
                <c:pt idx="399316">
                  <c:v>464.71</c:v>
                </c:pt>
                <c:pt idx="399317">
                  <c:v>285.17</c:v>
                </c:pt>
                <c:pt idx="399318">
                  <c:v>491.37</c:v>
                </c:pt>
                <c:pt idx="399319">
                  <c:v>445.78</c:v>
                </c:pt>
                <c:pt idx="399320">
                  <c:v>455.46</c:v>
                </c:pt>
                <c:pt idx="399321">
                  <c:v>532.03</c:v>
                </c:pt>
                <c:pt idx="399322">
                  <c:v>448.49</c:v>
                </c:pt>
                <c:pt idx="399323">
                  <c:v>469.99</c:v>
                </c:pt>
                <c:pt idx="399324">
                  <c:v>587.70000000000005</c:v>
                </c:pt>
                <c:pt idx="399325">
                  <c:v>459.27</c:v>
                </c:pt>
                <c:pt idx="399326">
                  <c:v>639.22</c:v>
                </c:pt>
                <c:pt idx="399327">
                  <c:v>457.26</c:v>
                </c:pt>
                <c:pt idx="399328">
                  <c:v>464.07</c:v>
                </c:pt>
                <c:pt idx="399329">
                  <c:v>454.63</c:v>
                </c:pt>
                <c:pt idx="399330">
                  <c:v>477.51</c:v>
                </c:pt>
                <c:pt idx="399331">
                  <c:v>379.78</c:v>
                </c:pt>
                <c:pt idx="399332">
                  <c:v>510.51</c:v>
                </c:pt>
                <c:pt idx="399333">
                  <c:v>473.67</c:v>
                </c:pt>
                <c:pt idx="399334">
                  <c:v>396.72</c:v>
                </c:pt>
                <c:pt idx="399335">
                  <c:v>339.04</c:v>
                </c:pt>
                <c:pt idx="399336">
                  <c:v>373.51</c:v>
                </c:pt>
                <c:pt idx="399337">
                  <c:v>527.1</c:v>
                </c:pt>
                <c:pt idx="399338">
                  <c:v>545.09</c:v>
                </c:pt>
                <c:pt idx="399339">
                  <c:v>526.11</c:v>
                </c:pt>
                <c:pt idx="399340">
                  <c:v>479.27</c:v>
                </c:pt>
                <c:pt idx="399341">
                  <c:v>413.63</c:v>
                </c:pt>
                <c:pt idx="399342">
                  <c:v>525.64</c:v>
                </c:pt>
                <c:pt idx="399343">
                  <c:v>546.67999999999995</c:v>
                </c:pt>
                <c:pt idx="399344">
                  <c:v>535.23</c:v>
                </c:pt>
                <c:pt idx="399345">
                  <c:v>539.30999999999995</c:v>
                </c:pt>
                <c:pt idx="399346">
                  <c:v>541.41</c:v>
                </c:pt>
                <c:pt idx="399347">
                  <c:v>405.65</c:v>
                </c:pt>
                <c:pt idx="399348">
                  <c:v>511.48</c:v>
                </c:pt>
                <c:pt idx="399349">
                  <c:v>450.19</c:v>
                </c:pt>
                <c:pt idx="399350">
                  <c:v>532</c:v>
                </c:pt>
                <c:pt idx="399351">
                  <c:v>445.26</c:v>
                </c:pt>
                <c:pt idx="399352">
                  <c:v>376.61</c:v>
                </c:pt>
                <c:pt idx="399353">
                  <c:v>454.12</c:v>
                </c:pt>
                <c:pt idx="399354">
                  <c:v>555.16</c:v>
                </c:pt>
                <c:pt idx="399355">
                  <c:v>406.64</c:v>
                </c:pt>
                <c:pt idx="399356">
                  <c:v>460.46</c:v>
                </c:pt>
                <c:pt idx="399357">
                  <c:v>634.23</c:v>
                </c:pt>
                <c:pt idx="399358">
                  <c:v>483.17</c:v>
                </c:pt>
                <c:pt idx="399359">
                  <c:v>671.09</c:v>
                </c:pt>
                <c:pt idx="399360">
                  <c:v>609.98</c:v>
                </c:pt>
                <c:pt idx="399361">
                  <c:v>650.14</c:v>
                </c:pt>
                <c:pt idx="399362">
                  <c:v>605.29999999999995</c:v>
                </c:pt>
                <c:pt idx="399363">
                  <c:v>584.32000000000005</c:v>
                </c:pt>
                <c:pt idx="399364">
                  <c:v>524.77</c:v>
                </c:pt>
                <c:pt idx="399365">
                  <c:v>553.41999999999996</c:v>
                </c:pt>
                <c:pt idx="399366">
                  <c:v>554.9</c:v>
                </c:pt>
                <c:pt idx="399367">
                  <c:v>711.51</c:v>
                </c:pt>
                <c:pt idx="399368">
                  <c:v>600.45000000000005</c:v>
                </c:pt>
                <c:pt idx="399369">
                  <c:v>548.21</c:v>
                </c:pt>
                <c:pt idx="399370">
                  <c:v>519.89</c:v>
                </c:pt>
                <c:pt idx="399371">
                  <c:v>540.48</c:v>
                </c:pt>
                <c:pt idx="399372">
                  <c:v>471.09</c:v>
                </c:pt>
                <c:pt idx="399373">
                  <c:v>373.75</c:v>
                </c:pt>
                <c:pt idx="399374">
                  <c:v>392.91</c:v>
                </c:pt>
                <c:pt idx="399375">
                  <c:v>655.89</c:v>
                </c:pt>
                <c:pt idx="399376">
                  <c:v>377.2</c:v>
                </c:pt>
                <c:pt idx="399377">
                  <c:v>510.61</c:v>
                </c:pt>
                <c:pt idx="399378">
                  <c:v>545.21</c:v>
                </c:pt>
                <c:pt idx="399379">
                  <c:v>464.75</c:v>
                </c:pt>
                <c:pt idx="399380">
                  <c:v>477.17</c:v>
                </c:pt>
                <c:pt idx="399381">
                  <c:v>619.44000000000005</c:v>
                </c:pt>
                <c:pt idx="399382">
                  <c:v>473.1</c:v>
                </c:pt>
                <c:pt idx="399383">
                  <c:v>540.91</c:v>
                </c:pt>
                <c:pt idx="399384">
                  <c:v>615.49</c:v>
                </c:pt>
                <c:pt idx="399385">
                  <c:v>580.96</c:v>
                </c:pt>
                <c:pt idx="399386">
                  <c:v>577.01</c:v>
                </c:pt>
                <c:pt idx="399387">
                  <c:v>460.86</c:v>
                </c:pt>
                <c:pt idx="399388">
                  <c:v>392.64</c:v>
                </c:pt>
                <c:pt idx="399389">
                  <c:v>477.87</c:v>
                </c:pt>
                <c:pt idx="399390">
                  <c:v>504.03</c:v>
                </c:pt>
                <c:pt idx="399391">
                  <c:v>492.07</c:v>
                </c:pt>
                <c:pt idx="399392">
                  <c:v>451.75</c:v>
                </c:pt>
                <c:pt idx="399393">
                  <c:v>564.29999999999995</c:v>
                </c:pt>
                <c:pt idx="399394">
                  <c:v>439.4</c:v>
                </c:pt>
                <c:pt idx="399395">
                  <c:v>548.02</c:v>
                </c:pt>
                <c:pt idx="399396">
                  <c:v>504.37</c:v>
                </c:pt>
                <c:pt idx="399397">
                  <c:v>770.08</c:v>
                </c:pt>
                <c:pt idx="399398">
                  <c:v>996.53</c:v>
                </c:pt>
                <c:pt idx="399399">
                  <c:v>1499.42</c:v>
                </c:pt>
                <c:pt idx="399400">
                  <c:v>1088.51</c:v>
                </c:pt>
                <c:pt idx="399401">
                  <c:v>869.91</c:v>
                </c:pt>
                <c:pt idx="399402">
                  <c:v>560.66999999999996</c:v>
                </c:pt>
                <c:pt idx="399403">
                  <c:v>929.76</c:v>
                </c:pt>
                <c:pt idx="399404">
                  <c:v>1215.5899999999999</c:v>
                </c:pt>
                <c:pt idx="399405">
                  <c:v>879.29</c:v>
                </c:pt>
                <c:pt idx="399406">
                  <c:v>848.48</c:v>
                </c:pt>
                <c:pt idx="399407">
                  <c:v>704.58</c:v>
                </c:pt>
                <c:pt idx="399408">
                  <c:v>661.85</c:v>
                </c:pt>
                <c:pt idx="399409">
                  <c:v>3375.32</c:v>
                </c:pt>
                <c:pt idx="399410">
                  <c:v>613.98</c:v>
                </c:pt>
                <c:pt idx="399411">
                  <c:v>473.78</c:v>
                </c:pt>
                <c:pt idx="399412">
                  <c:v>545.16999999999996</c:v>
                </c:pt>
                <c:pt idx="399413">
                  <c:v>559.37</c:v>
                </c:pt>
                <c:pt idx="399414">
                  <c:v>533.23</c:v>
                </c:pt>
                <c:pt idx="399415">
                  <c:v>539.04999999999995</c:v>
                </c:pt>
                <c:pt idx="399416">
                  <c:v>582.29</c:v>
                </c:pt>
                <c:pt idx="399417">
                  <c:v>503.42</c:v>
                </c:pt>
                <c:pt idx="399418">
                  <c:v>445.56</c:v>
                </c:pt>
                <c:pt idx="399419">
                  <c:v>404.86</c:v>
                </c:pt>
                <c:pt idx="399420">
                  <c:v>434.5</c:v>
                </c:pt>
                <c:pt idx="399421">
                  <c:v>324.81</c:v>
                </c:pt>
                <c:pt idx="399422">
                  <c:v>571.4</c:v>
                </c:pt>
                <c:pt idx="399423">
                  <c:v>358.93</c:v>
                </c:pt>
                <c:pt idx="399424">
                  <c:v>416.62</c:v>
                </c:pt>
                <c:pt idx="399425">
                  <c:v>355.96</c:v>
                </c:pt>
                <c:pt idx="399426">
                  <c:v>571.62</c:v>
                </c:pt>
                <c:pt idx="399427">
                  <c:v>448.03</c:v>
                </c:pt>
                <c:pt idx="399428">
                  <c:v>451.37</c:v>
                </c:pt>
                <c:pt idx="399429">
                  <c:v>373.76</c:v>
                </c:pt>
                <c:pt idx="399430">
                  <c:v>388.98</c:v>
                </c:pt>
                <c:pt idx="399431">
                  <c:v>387.79</c:v>
                </c:pt>
                <c:pt idx="399432">
                  <c:v>422.53</c:v>
                </c:pt>
                <c:pt idx="399433">
                  <c:v>505.74</c:v>
                </c:pt>
                <c:pt idx="399434">
                  <c:v>510.08</c:v>
                </c:pt>
                <c:pt idx="399435">
                  <c:v>403.43</c:v>
                </c:pt>
                <c:pt idx="399436">
                  <c:v>364.28</c:v>
                </c:pt>
                <c:pt idx="399437">
                  <c:v>308.83</c:v>
                </c:pt>
                <c:pt idx="399438">
                  <c:v>435.6</c:v>
                </c:pt>
                <c:pt idx="399439">
                  <c:v>340.39</c:v>
                </c:pt>
                <c:pt idx="399440">
                  <c:v>343.85</c:v>
                </c:pt>
                <c:pt idx="399441">
                  <c:v>303.91000000000003</c:v>
                </c:pt>
                <c:pt idx="399442">
                  <c:v>365.96</c:v>
                </c:pt>
                <c:pt idx="399443">
                  <c:v>325.69</c:v>
                </c:pt>
                <c:pt idx="399444">
                  <c:v>455.63</c:v>
                </c:pt>
                <c:pt idx="399445">
                  <c:v>411.78</c:v>
                </c:pt>
                <c:pt idx="399446">
                  <c:v>531.29999999999995</c:v>
                </c:pt>
                <c:pt idx="399447">
                  <c:v>537.36</c:v>
                </c:pt>
                <c:pt idx="399448">
                  <c:v>712.03</c:v>
                </c:pt>
                <c:pt idx="399449">
                  <c:v>797.92</c:v>
                </c:pt>
                <c:pt idx="399450">
                  <c:v>555.89</c:v>
                </c:pt>
                <c:pt idx="399451">
                  <c:v>844.38</c:v>
                </c:pt>
                <c:pt idx="399452">
                  <c:v>1134.03</c:v>
                </c:pt>
                <c:pt idx="399453">
                  <c:v>1494.95</c:v>
                </c:pt>
                <c:pt idx="399454">
                  <c:v>651.45000000000005</c:v>
                </c:pt>
                <c:pt idx="399455">
                  <c:v>1243.58</c:v>
                </c:pt>
                <c:pt idx="399456">
                  <c:v>699.27</c:v>
                </c:pt>
                <c:pt idx="399457">
                  <c:v>638.29999999999995</c:v>
                </c:pt>
                <c:pt idx="399458">
                  <c:v>868.96</c:v>
                </c:pt>
                <c:pt idx="399459">
                  <c:v>683.42</c:v>
                </c:pt>
                <c:pt idx="399460">
                  <c:v>477.56</c:v>
                </c:pt>
                <c:pt idx="399461">
                  <c:v>473.35</c:v>
                </c:pt>
                <c:pt idx="399462">
                  <c:v>548.44000000000005</c:v>
                </c:pt>
                <c:pt idx="399463">
                  <c:v>559.57000000000005</c:v>
                </c:pt>
                <c:pt idx="399464">
                  <c:v>411.13</c:v>
                </c:pt>
                <c:pt idx="399465">
                  <c:v>525.15</c:v>
                </c:pt>
                <c:pt idx="399466">
                  <c:v>474.3</c:v>
                </c:pt>
                <c:pt idx="399467">
                  <c:v>446.58</c:v>
                </c:pt>
                <c:pt idx="399468">
                  <c:v>428.16</c:v>
                </c:pt>
                <c:pt idx="399469">
                  <c:v>717.26</c:v>
                </c:pt>
                <c:pt idx="399470">
                  <c:v>463.63</c:v>
                </c:pt>
                <c:pt idx="399471">
                  <c:v>487.46</c:v>
                </c:pt>
                <c:pt idx="399472">
                  <c:v>538.89</c:v>
                </c:pt>
                <c:pt idx="399473">
                  <c:v>436.27</c:v>
                </c:pt>
                <c:pt idx="399474">
                  <c:v>495.38</c:v>
                </c:pt>
                <c:pt idx="399475">
                  <c:v>532.05999999999995</c:v>
                </c:pt>
                <c:pt idx="399476">
                  <c:v>441.9</c:v>
                </c:pt>
                <c:pt idx="399477">
                  <c:v>512.99</c:v>
                </c:pt>
                <c:pt idx="399478">
                  <c:v>507.82</c:v>
                </c:pt>
                <c:pt idx="399479">
                  <c:v>518.54</c:v>
                </c:pt>
                <c:pt idx="399480">
                  <c:v>459.05</c:v>
                </c:pt>
                <c:pt idx="399481">
                  <c:v>707.85</c:v>
                </c:pt>
                <c:pt idx="399482">
                  <c:v>913.25</c:v>
                </c:pt>
                <c:pt idx="399483">
                  <c:v>802.46</c:v>
                </c:pt>
                <c:pt idx="399484">
                  <c:v>477.46</c:v>
                </c:pt>
                <c:pt idx="399485">
                  <c:v>551.73</c:v>
                </c:pt>
                <c:pt idx="399486">
                  <c:v>495.55</c:v>
                </c:pt>
                <c:pt idx="399487">
                  <c:v>562.66999999999996</c:v>
                </c:pt>
                <c:pt idx="399488">
                  <c:v>657.79</c:v>
                </c:pt>
                <c:pt idx="399489">
                  <c:v>804.97</c:v>
                </c:pt>
                <c:pt idx="399490">
                  <c:v>567.02</c:v>
                </c:pt>
                <c:pt idx="399491">
                  <c:v>334.19</c:v>
                </c:pt>
                <c:pt idx="399492">
                  <c:v>758.42</c:v>
                </c:pt>
                <c:pt idx="399493">
                  <c:v>280.23</c:v>
                </c:pt>
                <c:pt idx="399494">
                  <c:v>392.26</c:v>
                </c:pt>
                <c:pt idx="399495">
                  <c:v>294.16000000000003</c:v>
                </c:pt>
                <c:pt idx="399496">
                  <c:v>556.14</c:v>
                </c:pt>
                <c:pt idx="399497">
                  <c:v>330.07</c:v>
                </c:pt>
                <c:pt idx="399498">
                  <c:v>414.15</c:v>
                </c:pt>
                <c:pt idx="399499">
                  <c:v>397.39</c:v>
                </c:pt>
                <c:pt idx="399500">
                  <c:v>69.11</c:v>
                </c:pt>
                <c:pt idx="399501">
                  <c:v>55.77</c:v>
                </c:pt>
                <c:pt idx="399502">
                  <c:v>118.93</c:v>
                </c:pt>
                <c:pt idx="399503">
                  <c:v>55.19</c:v>
                </c:pt>
                <c:pt idx="399504">
                  <c:v>102.45</c:v>
                </c:pt>
                <c:pt idx="399505">
                  <c:v>88.91</c:v>
                </c:pt>
                <c:pt idx="399506">
                  <c:v>104.04</c:v>
                </c:pt>
                <c:pt idx="399507">
                  <c:v>115.65</c:v>
                </c:pt>
                <c:pt idx="399508">
                  <c:v>125.9</c:v>
                </c:pt>
                <c:pt idx="399509">
                  <c:v>127.58</c:v>
                </c:pt>
                <c:pt idx="399510">
                  <c:v>163.03</c:v>
                </c:pt>
                <c:pt idx="399511">
                  <c:v>85.2</c:v>
                </c:pt>
                <c:pt idx="399512">
                  <c:v>137.36000000000001</c:v>
                </c:pt>
                <c:pt idx="399513">
                  <c:v>114.78</c:v>
                </c:pt>
                <c:pt idx="399514">
                  <c:v>86.74</c:v>
                </c:pt>
                <c:pt idx="399515">
                  <c:v>102.14</c:v>
                </c:pt>
                <c:pt idx="399516">
                  <c:v>132.19999999999999</c:v>
                </c:pt>
                <c:pt idx="399517">
                  <c:v>166.58</c:v>
                </c:pt>
                <c:pt idx="399518">
                  <c:v>85.17</c:v>
                </c:pt>
                <c:pt idx="399519">
                  <c:v>113.56</c:v>
                </c:pt>
                <c:pt idx="399520">
                  <c:v>110.89</c:v>
                </c:pt>
                <c:pt idx="399521">
                  <c:v>191.97</c:v>
                </c:pt>
                <c:pt idx="399522">
                  <c:v>109.47</c:v>
                </c:pt>
                <c:pt idx="399523">
                  <c:v>120.67</c:v>
                </c:pt>
                <c:pt idx="399524">
                  <c:v>113.14</c:v>
                </c:pt>
                <c:pt idx="399525">
                  <c:v>110.77</c:v>
                </c:pt>
                <c:pt idx="399526">
                  <c:v>179.73</c:v>
                </c:pt>
                <c:pt idx="399527">
                  <c:v>117.93</c:v>
                </c:pt>
                <c:pt idx="399528">
                  <c:v>84.21</c:v>
                </c:pt>
                <c:pt idx="399529">
                  <c:v>108.34</c:v>
                </c:pt>
                <c:pt idx="399530">
                  <c:v>80.64</c:v>
                </c:pt>
                <c:pt idx="399531">
                  <c:v>118.66</c:v>
                </c:pt>
                <c:pt idx="399532">
                  <c:v>77.459999999999994</c:v>
                </c:pt>
                <c:pt idx="399533">
                  <c:v>112.27</c:v>
                </c:pt>
                <c:pt idx="399534">
                  <c:v>82.1</c:v>
                </c:pt>
                <c:pt idx="399535">
                  <c:v>126.36</c:v>
                </c:pt>
                <c:pt idx="399536">
                  <c:v>149.32</c:v>
                </c:pt>
                <c:pt idx="399537">
                  <c:v>97.54</c:v>
                </c:pt>
                <c:pt idx="399538">
                  <c:v>98.12</c:v>
                </c:pt>
                <c:pt idx="399539">
                  <c:v>35.72</c:v>
                </c:pt>
                <c:pt idx="399540">
                  <c:v>120.86</c:v>
                </c:pt>
                <c:pt idx="399541">
                  <c:v>69.540000000000006</c:v>
                </c:pt>
                <c:pt idx="399542">
                  <c:v>67.650000000000006</c:v>
                </c:pt>
                <c:pt idx="399543">
                  <c:v>53.02</c:v>
                </c:pt>
                <c:pt idx="399544">
                  <c:v>46.67</c:v>
                </c:pt>
                <c:pt idx="399545">
                  <c:v>55</c:v>
                </c:pt>
                <c:pt idx="399546">
                  <c:v>81.42</c:v>
                </c:pt>
                <c:pt idx="399547">
                  <c:v>54.41</c:v>
                </c:pt>
                <c:pt idx="399548">
                  <c:v>110.91</c:v>
                </c:pt>
                <c:pt idx="399549">
                  <c:v>96.13</c:v>
                </c:pt>
                <c:pt idx="399550">
                  <c:v>113.21</c:v>
                </c:pt>
                <c:pt idx="399551">
                  <c:v>92.85</c:v>
                </c:pt>
                <c:pt idx="399552">
                  <c:v>122.9</c:v>
                </c:pt>
                <c:pt idx="399553">
                  <c:v>84.48</c:v>
                </c:pt>
                <c:pt idx="399554">
                  <c:v>112.43</c:v>
                </c:pt>
                <c:pt idx="399555">
                  <c:v>118.24</c:v>
                </c:pt>
                <c:pt idx="399556">
                  <c:v>115.45</c:v>
                </c:pt>
                <c:pt idx="399557">
                  <c:v>95.02</c:v>
                </c:pt>
                <c:pt idx="399558">
                  <c:v>46.71</c:v>
                </c:pt>
                <c:pt idx="399559">
                  <c:v>88.75</c:v>
                </c:pt>
                <c:pt idx="399560">
                  <c:v>118.58</c:v>
                </c:pt>
                <c:pt idx="399561">
                  <c:v>68.95</c:v>
                </c:pt>
                <c:pt idx="399562">
                  <c:v>89.53</c:v>
                </c:pt>
                <c:pt idx="399563">
                  <c:v>94.3</c:v>
                </c:pt>
                <c:pt idx="399564">
                  <c:v>105.01</c:v>
                </c:pt>
                <c:pt idx="399565">
                  <c:v>76.23</c:v>
                </c:pt>
                <c:pt idx="399566">
                  <c:v>99.22</c:v>
                </c:pt>
                <c:pt idx="399567">
                  <c:v>85.06</c:v>
                </c:pt>
                <c:pt idx="399568">
                  <c:v>82.34</c:v>
                </c:pt>
                <c:pt idx="399569">
                  <c:v>73.33</c:v>
                </c:pt>
                <c:pt idx="399570">
                  <c:v>100.25</c:v>
                </c:pt>
                <c:pt idx="399571">
                  <c:v>94.23</c:v>
                </c:pt>
                <c:pt idx="399572">
                  <c:v>84.57</c:v>
                </c:pt>
                <c:pt idx="399573">
                  <c:v>108.69</c:v>
                </c:pt>
                <c:pt idx="399574">
                  <c:v>126.93</c:v>
                </c:pt>
                <c:pt idx="399575">
                  <c:v>100.65</c:v>
                </c:pt>
                <c:pt idx="399576">
                  <c:v>80.150000000000006</c:v>
                </c:pt>
                <c:pt idx="399577">
                  <c:v>64.16</c:v>
                </c:pt>
                <c:pt idx="399578">
                  <c:v>93.53</c:v>
                </c:pt>
                <c:pt idx="399579">
                  <c:v>113.82</c:v>
                </c:pt>
                <c:pt idx="399580">
                  <c:v>80.66</c:v>
                </c:pt>
                <c:pt idx="399581">
                  <c:v>54.38</c:v>
                </c:pt>
                <c:pt idx="399582">
                  <c:v>61.63</c:v>
                </c:pt>
                <c:pt idx="399583">
                  <c:v>89.85</c:v>
                </c:pt>
                <c:pt idx="399584">
                  <c:v>103.57</c:v>
                </c:pt>
                <c:pt idx="399585">
                  <c:v>89.63</c:v>
                </c:pt>
                <c:pt idx="399586">
                  <c:v>84.16</c:v>
                </c:pt>
                <c:pt idx="399587">
                  <c:v>64.36</c:v>
                </c:pt>
                <c:pt idx="399588">
                  <c:v>68.06</c:v>
                </c:pt>
                <c:pt idx="399589">
                  <c:v>72.819999999999993</c:v>
                </c:pt>
                <c:pt idx="399590">
                  <c:v>98.09</c:v>
                </c:pt>
                <c:pt idx="399591">
                  <c:v>87.33</c:v>
                </c:pt>
                <c:pt idx="399592">
                  <c:v>72.41</c:v>
                </c:pt>
                <c:pt idx="399593">
                  <c:v>53.32</c:v>
                </c:pt>
                <c:pt idx="399594">
                  <c:v>55.02</c:v>
                </c:pt>
                <c:pt idx="399595">
                  <c:v>77.31</c:v>
                </c:pt>
                <c:pt idx="399596">
                  <c:v>85.85</c:v>
                </c:pt>
                <c:pt idx="399597">
                  <c:v>102.21</c:v>
                </c:pt>
                <c:pt idx="399598">
                  <c:v>97.67</c:v>
                </c:pt>
                <c:pt idx="399599">
                  <c:v>43.25</c:v>
                </c:pt>
                <c:pt idx="399600">
                  <c:v>62.9</c:v>
                </c:pt>
                <c:pt idx="399601">
                  <c:v>95.62</c:v>
                </c:pt>
                <c:pt idx="399602">
                  <c:v>100.6</c:v>
                </c:pt>
                <c:pt idx="399603">
                  <c:v>76.69</c:v>
                </c:pt>
                <c:pt idx="399604">
                  <c:v>114.26</c:v>
                </c:pt>
                <c:pt idx="399605">
                  <c:v>71.53</c:v>
                </c:pt>
                <c:pt idx="399606">
                  <c:v>44.53</c:v>
                </c:pt>
                <c:pt idx="399607">
                  <c:v>63.04</c:v>
                </c:pt>
                <c:pt idx="399608">
                  <c:v>90.26</c:v>
                </c:pt>
                <c:pt idx="399609">
                  <c:v>57.01</c:v>
                </c:pt>
                <c:pt idx="399610">
                  <c:v>88.27</c:v>
                </c:pt>
                <c:pt idx="399611">
                  <c:v>62.29</c:v>
                </c:pt>
                <c:pt idx="399612">
                  <c:v>83.57</c:v>
                </c:pt>
                <c:pt idx="399613">
                  <c:v>60.82</c:v>
                </c:pt>
                <c:pt idx="399614">
                  <c:v>70.650000000000006</c:v>
                </c:pt>
                <c:pt idx="399615">
                  <c:v>49.81</c:v>
                </c:pt>
                <c:pt idx="399616">
                  <c:v>98.06</c:v>
                </c:pt>
                <c:pt idx="399617">
                  <c:v>41.36</c:v>
                </c:pt>
                <c:pt idx="399618">
                  <c:v>62.95</c:v>
                </c:pt>
                <c:pt idx="399619">
                  <c:v>54.01</c:v>
                </c:pt>
                <c:pt idx="399620">
                  <c:v>67.819999999999993</c:v>
                </c:pt>
                <c:pt idx="399621">
                  <c:v>96.24</c:v>
                </c:pt>
                <c:pt idx="399622">
                  <c:v>91.72</c:v>
                </c:pt>
                <c:pt idx="399623">
                  <c:v>53.6</c:v>
                </c:pt>
                <c:pt idx="399624">
                  <c:v>66.28</c:v>
                </c:pt>
                <c:pt idx="399625">
                  <c:v>52.23</c:v>
                </c:pt>
                <c:pt idx="399626">
                  <c:v>68.209999999999994</c:v>
                </c:pt>
                <c:pt idx="399627">
                  <c:v>52.04</c:v>
                </c:pt>
                <c:pt idx="399628">
                  <c:v>121.62</c:v>
                </c:pt>
                <c:pt idx="399629">
                  <c:v>127.59</c:v>
                </c:pt>
                <c:pt idx="399630">
                  <c:v>107.23</c:v>
                </c:pt>
                <c:pt idx="399631">
                  <c:v>87.42</c:v>
                </c:pt>
                <c:pt idx="399632">
                  <c:v>54.33</c:v>
                </c:pt>
                <c:pt idx="399633">
                  <c:v>118.81</c:v>
                </c:pt>
                <c:pt idx="399634">
                  <c:v>32.090000000000003</c:v>
                </c:pt>
                <c:pt idx="399635">
                  <c:v>105.44</c:v>
                </c:pt>
                <c:pt idx="399636">
                  <c:v>71.239999999999995</c:v>
                </c:pt>
                <c:pt idx="399637">
                  <c:v>81.430000000000007</c:v>
                </c:pt>
                <c:pt idx="399638">
                  <c:v>63.53</c:v>
                </c:pt>
                <c:pt idx="399639">
                  <c:v>77.209999999999994</c:v>
                </c:pt>
                <c:pt idx="399640">
                  <c:v>48.41</c:v>
                </c:pt>
                <c:pt idx="399641">
                  <c:v>74.42</c:v>
                </c:pt>
                <c:pt idx="399642">
                  <c:v>56.96</c:v>
                </c:pt>
                <c:pt idx="399643">
                  <c:v>19169.509999999998</c:v>
                </c:pt>
                <c:pt idx="399644">
                  <c:v>17647.14</c:v>
                </c:pt>
                <c:pt idx="399645">
                  <c:v>19851.349999999999</c:v>
                </c:pt>
                <c:pt idx="399646">
                  <c:v>19396.3</c:v>
                </c:pt>
                <c:pt idx="399647">
                  <c:v>21313.58</c:v>
                </c:pt>
                <c:pt idx="399648">
                  <c:v>19487.95</c:v>
                </c:pt>
                <c:pt idx="399649">
                  <c:v>20445.689999999999</c:v>
                </c:pt>
                <c:pt idx="399650">
                  <c:v>18395.43</c:v>
                </c:pt>
                <c:pt idx="399651">
                  <c:v>18664.53</c:v>
                </c:pt>
                <c:pt idx="399652">
                  <c:v>19378.57</c:v>
                </c:pt>
                <c:pt idx="399653">
                  <c:v>20471.32</c:v>
                </c:pt>
                <c:pt idx="399654">
                  <c:v>20129.64</c:v>
                </c:pt>
                <c:pt idx="399655">
                  <c:v>19607.39</c:v>
                </c:pt>
                <c:pt idx="399656">
                  <c:v>20609.75</c:v>
                </c:pt>
                <c:pt idx="399657">
                  <c:v>18446.650000000001</c:v>
                </c:pt>
                <c:pt idx="399658">
                  <c:v>19992.86</c:v>
                </c:pt>
                <c:pt idx="399659">
                  <c:v>18644.14</c:v>
                </c:pt>
                <c:pt idx="399660">
                  <c:v>20946.82</c:v>
                </c:pt>
                <c:pt idx="399661">
                  <c:v>19138.29</c:v>
                </c:pt>
                <c:pt idx="399662">
                  <c:v>19690.41</c:v>
                </c:pt>
                <c:pt idx="399663">
                  <c:v>18844.310000000001</c:v>
                </c:pt>
                <c:pt idx="399664">
                  <c:v>19701.36</c:v>
                </c:pt>
                <c:pt idx="399665">
                  <c:v>19714.830000000002</c:v>
                </c:pt>
                <c:pt idx="399666">
                  <c:v>20676.560000000001</c:v>
                </c:pt>
                <c:pt idx="399667">
                  <c:v>19628.27</c:v>
                </c:pt>
                <c:pt idx="399668">
                  <c:v>20013.009999999998</c:v>
                </c:pt>
                <c:pt idx="399669">
                  <c:v>20106.96</c:v>
                </c:pt>
                <c:pt idx="399670">
                  <c:v>20941.990000000002</c:v>
                </c:pt>
                <c:pt idx="399671">
                  <c:v>20749.53</c:v>
                </c:pt>
                <c:pt idx="399672">
                  <c:v>19729.48</c:v>
                </c:pt>
                <c:pt idx="399673">
                  <c:v>21489.439999999999</c:v>
                </c:pt>
                <c:pt idx="399674">
                  <c:v>22210.74</c:v>
                </c:pt>
                <c:pt idx="399675">
                  <c:v>21305.51</c:v>
                </c:pt>
                <c:pt idx="399676">
                  <c:v>19906.689999999999</c:v>
                </c:pt>
                <c:pt idx="399677">
                  <c:v>20704.18</c:v>
                </c:pt>
                <c:pt idx="399678">
                  <c:v>20920.3</c:v>
                </c:pt>
                <c:pt idx="399679">
                  <c:v>19585.099999999999</c:v>
                </c:pt>
                <c:pt idx="399680">
                  <c:v>20741.34</c:v>
                </c:pt>
                <c:pt idx="399681">
                  <c:v>17442.41</c:v>
                </c:pt>
                <c:pt idx="399682">
                  <c:v>18167.91</c:v>
                </c:pt>
                <c:pt idx="399683">
                  <c:v>15727.81</c:v>
                </c:pt>
                <c:pt idx="399684">
                  <c:v>15934.82</c:v>
                </c:pt>
                <c:pt idx="399685">
                  <c:v>16551.759999999998</c:v>
                </c:pt>
                <c:pt idx="399686">
                  <c:v>16955.66</c:v>
                </c:pt>
                <c:pt idx="399687">
                  <c:v>15789.86</c:v>
                </c:pt>
                <c:pt idx="399688">
                  <c:v>15952.85</c:v>
                </c:pt>
                <c:pt idx="399689">
                  <c:v>16291.81</c:v>
                </c:pt>
                <c:pt idx="399690">
                  <c:v>16354.24</c:v>
                </c:pt>
                <c:pt idx="399691">
                  <c:v>16927.11</c:v>
                </c:pt>
                <c:pt idx="399692">
                  <c:v>16304.67</c:v>
                </c:pt>
                <c:pt idx="399693">
                  <c:v>17443.89</c:v>
                </c:pt>
                <c:pt idx="399694">
                  <c:v>15823.05</c:v>
                </c:pt>
                <c:pt idx="399695">
                  <c:v>17877.939999999999</c:v>
                </c:pt>
                <c:pt idx="399696">
                  <c:v>16247.61</c:v>
                </c:pt>
                <c:pt idx="399697">
                  <c:v>17465.849999999999</c:v>
                </c:pt>
                <c:pt idx="399698">
                  <c:v>16729.599999999999</c:v>
                </c:pt>
                <c:pt idx="399699">
                  <c:v>17687.45</c:v>
                </c:pt>
                <c:pt idx="399700">
                  <c:v>17091.28</c:v>
                </c:pt>
                <c:pt idx="399701">
                  <c:v>17211.439999999999</c:v>
                </c:pt>
                <c:pt idx="399702">
                  <c:v>16389.41</c:v>
                </c:pt>
                <c:pt idx="399703">
                  <c:v>16818.87</c:v>
                </c:pt>
                <c:pt idx="399704">
                  <c:v>17697.34</c:v>
                </c:pt>
                <c:pt idx="399705">
                  <c:v>17253.689999999999</c:v>
                </c:pt>
                <c:pt idx="399706">
                  <c:v>16582.84</c:v>
                </c:pt>
                <c:pt idx="399707">
                  <c:v>16347.97</c:v>
                </c:pt>
                <c:pt idx="399708">
                  <c:v>18418.77</c:v>
                </c:pt>
                <c:pt idx="399709">
                  <c:v>16340.24</c:v>
                </c:pt>
                <c:pt idx="399710">
                  <c:v>19050.64</c:v>
                </c:pt>
                <c:pt idx="399711">
                  <c:v>15664.07</c:v>
                </c:pt>
                <c:pt idx="399712">
                  <c:v>17229.36</c:v>
                </c:pt>
                <c:pt idx="399713">
                  <c:v>16956.43</c:v>
                </c:pt>
                <c:pt idx="399714">
                  <c:v>16280.09</c:v>
                </c:pt>
                <c:pt idx="399715">
                  <c:v>16325.98</c:v>
                </c:pt>
                <c:pt idx="399716">
                  <c:v>17004.02</c:v>
                </c:pt>
                <c:pt idx="399717">
                  <c:v>16335.35</c:v>
                </c:pt>
                <c:pt idx="399718">
                  <c:v>16830.53</c:v>
                </c:pt>
                <c:pt idx="399719">
                  <c:v>15868.68</c:v>
                </c:pt>
                <c:pt idx="399720">
                  <c:v>14888.93</c:v>
                </c:pt>
                <c:pt idx="399721">
                  <c:v>16264.6</c:v>
                </c:pt>
                <c:pt idx="399722">
                  <c:v>15585.17</c:v>
                </c:pt>
                <c:pt idx="399723">
                  <c:v>16631.509999999998</c:v>
                </c:pt>
                <c:pt idx="399724">
                  <c:v>17666.689999999999</c:v>
                </c:pt>
                <c:pt idx="399725">
                  <c:v>17978.900000000001</c:v>
                </c:pt>
                <c:pt idx="399726">
                  <c:v>17898.29</c:v>
                </c:pt>
                <c:pt idx="399727">
                  <c:v>17514.45</c:v>
                </c:pt>
                <c:pt idx="399728">
                  <c:v>17662.62</c:v>
                </c:pt>
                <c:pt idx="399729">
                  <c:v>16523.740000000002</c:v>
                </c:pt>
                <c:pt idx="399730">
                  <c:v>17684.88</c:v>
                </c:pt>
                <c:pt idx="399731">
                  <c:v>15517.89</c:v>
                </c:pt>
                <c:pt idx="399732">
                  <c:v>16502.78</c:v>
                </c:pt>
                <c:pt idx="399733">
                  <c:v>16418.349999999999</c:v>
                </c:pt>
                <c:pt idx="399734">
                  <c:v>18302.32</c:v>
                </c:pt>
                <c:pt idx="399735">
                  <c:v>17578.27</c:v>
                </c:pt>
                <c:pt idx="399736">
                  <c:v>16606.45</c:v>
                </c:pt>
                <c:pt idx="399737">
                  <c:v>17120.96</c:v>
                </c:pt>
                <c:pt idx="399738">
                  <c:v>16902.37</c:v>
                </c:pt>
                <c:pt idx="399739">
                  <c:v>16678.240000000002</c:v>
                </c:pt>
                <c:pt idx="399740">
                  <c:v>16425.27</c:v>
                </c:pt>
                <c:pt idx="399741">
                  <c:v>16805.150000000001</c:v>
                </c:pt>
                <c:pt idx="399742">
                  <c:v>14815.05</c:v>
                </c:pt>
                <c:pt idx="399743">
                  <c:v>17430.59</c:v>
                </c:pt>
                <c:pt idx="399744">
                  <c:v>16837.560000000001</c:v>
                </c:pt>
                <c:pt idx="399745">
                  <c:v>17246.240000000002</c:v>
                </c:pt>
                <c:pt idx="399746">
                  <c:v>16671.36</c:v>
                </c:pt>
                <c:pt idx="399747">
                  <c:v>17569.88</c:v>
                </c:pt>
                <c:pt idx="399748">
                  <c:v>18261.02</c:v>
                </c:pt>
                <c:pt idx="399749">
                  <c:v>16750.62</c:v>
                </c:pt>
                <c:pt idx="399750">
                  <c:v>18656.72</c:v>
                </c:pt>
                <c:pt idx="399751">
                  <c:v>18894.669999999998</c:v>
                </c:pt>
                <c:pt idx="399752">
                  <c:v>18959.52</c:v>
                </c:pt>
                <c:pt idx="399753">
                  <c:v>16727.439999999999</c:v>
                </c:pt>
                <c:pt idx="399754">
                  <c:v>16696.97</c:v>
                </c:pt>
                <c:pt idx="399755">
                  <c:v>17365.7</c:v>
                </c:pt>
                <c:pt idx="399756">
                  <c:v>18113.52</c:v>
                </c:pt>
                <c:pt idx="399757">
                  <c:v>16483.68</c:v>
                </c:pt>
                <c:pt idx="399758">
                  <c:v>17758.23</c:v>
                </c:pt>
                <c:pt idx="399759">
                  <c:v>16566.919999999998</c:v>
                </c:pt>
                <c:pt idx="399760">
                  <c:v>19048.150000000001</c:v>
                </c:pt>
                <c:pt idx="399761">
                  <c:v>16703.61</c:v>
                </c:pt>
                <c:pt idx="399762">
                  <c:v>18398.09</c:v>
                </c:pt>
                <c:pt idx="399763">
                  <c:v>17668.2</c:v>
                </c:pt>
                <c:pt idx="399764">
                  <c:v>17183.07</c:v>
                </c:pt>
                <c:pt idx="399765">
                  <c:v>19073.84</c:v>
                </c:pt>
                <c:pt idx="399766">
                  <c:v>17355.14</c:v>
                </c:pt>
                <c:pt idx="399767">
                  <c:v>17255.96</c:v>
                </c:pt>
                <c:pt idx="399768">
                  <c:v>16895.72</c:v>
                </c:pt>
                <c:pt idx="399769">
                  <c:v>17729.7</c:v>
                </c:pt>
                <c:pt idx="399770">
                  <c:v>17245.05</c:v>
                </c:pt>
                <c:pt idx="399771">
                  <c:v>16769.900000000001</c:v>
                </c:pt>
                <c:pt idx="399772">
                  <c:v>17018.86</c:v>
                </c:pt>
                <c:pt idx="399773">
                  <c:v>17365.46</c:v>
                </c:pt>
                <c:pt idx="399774">
                  <c:v>18680.61</c:v>
                </c:pt>
                <c:pt idx="399775">
                  <c:v>18465.810000000001</c:v>
                </c:pt>
                <c:pt idx="399776">
                  <c:v>18021.91</c:v>
                </c:pt>
                <c:pt idx="399777">
                  <c:v>16671.47</c:v>
                </c:pt>
                <c:pt idx="399778">
                  <c:v>18923.080000000002</c:v>
                </c:pt>
                <c:pt idx="399779">
                  <c:v>17237.599999999999</c:v>
                </c:pt>
                <c:pt idx="399780">
                  <c:v>17688.099999999999</c:v>
                </c:pt>
                <c:pt idx="399781">
                  <c:v>16529.55</c:v>
                </c:pt>
                <c:pt idx="399782">
                  <c:v>18809</c:v>
                </c:pt>
                <c:pt idx="399783">
                  <c:v>15999.79</c:v>
                </c:pt>
                <c:pt idx="399784">
                  <c:v>17359.689999999999</c:v>
                </c:pt>
                <c:pt idx="399785">
                  <c:v>16135.77</c:v>
                </c:pt>
                <c:pt idx="399786">
                  <c:v>1406.9</c:v>
                </c:pt>
                <c:pt idx="399787">
                  <c:v>1785.41</c:v>
                </c:pt>
                <c:pt idx="399788">
                  <c:v>1463.95</c:v>
                </c:pt>
                <c:pt idx="399789">
                  <c:v>2029.48</c:v>
                </c:pt>
                <c:pt idx="399790">
                  <c:v>2411.56</c:v>
                </c:pt>
                <c:pt idx="399791">
                  <c:v>1986.89</c:v>
                </c:pt>
                <c:pt idx="399792">
                  <c:v>2486.59</c:v>
                </c:pt>
                <c:pt idx="399793">
                  <c:v>2033.46</c:v>
                </c:pt>
                <c:pt idx="399794">
                  <c:v>1700.98</c:v>
                </c:pt>
                <c:pt idx="399795">
                  <c:v>2120.09</c:v>
                </c:pt>
                <c:pt idx="399796">
                  <c:v>1689.97</c:v>
                </c:pt>
                <c:pt idx="399797">
                  <c:v>1732.53</c:v>
                </c:pt>
                <c:pt idx="399798">
                  <c:v>1975.08</c:v>
                </c:pt>
                <c:pt idx="399799">
                  <c:v>2271.92</c:v>
                </c:pt>
                <c:pt idx="399800">
                  <c:v>2298.4</c:v>
                </c:pt>
                <c:pt idx="399801">
                  <c:v>2063.19</c:v>
                </c:pt>
                <c:pt idx="399802">
                  <c:v>1878.89</c:v>
                </c:pt>
                <c:pt idx="399803">
                  <c:v>2154.7600000000002</c:v>
                </c:pt>
                <c:pt idx="399804">
                  <c:v>1783.49</c:v>
                </c:pt>
                <c:pt idx="399805">
                  <c:v>1628.97</c:v>
                </c:pt>
                <c:pt idx="399806">
                  <c:v>1492.45</c:v>
                </c:pt>
                <c:pt idx="399807">
                  <c:v>1537.13</c:v>
                </c:pt>
                <c:pt idx="399808">
                  <c:v>2969.59</c:v>
                </c:pt>
                <c:pt idx="399809">
                  <c:v>2686.14</c:v>
                </c:pt>
                <c:pt idx="399810">
                  <c:v>1999.99</c:v>
                </c:pt>
                <c:pt idx="399811">
                  <c:v>1521.03</c:v>
                </c:pt>
                <c:pt idx="399812">
                  <c:v>1892.04</c:v>
                </c:pt>
                <c:pt idx="399813">
                  <c:v>1410.91</c:v>
                </c:pt>
                <c:pt idx="399814">
                  <c:v>1654.64</c:v>
                </c:pt>
                <c:pt idx="399815">
                  <c:v>1446.69</c:v>
                </c:pt>
                <c:pt idx="399816">
                  <c:v>1513.85</c:v>
                </c:pt>
                <c:pt idx="399817">
                  <c:v>1579.84</c:v>
                </c:pt>
                <c:pt idx="399818">
                  <c:v>1497.31</c:v>
                </c:pt>
                <c:pt idx="399819">
                  <c:v>1132.74</c:v>
                </c:pt>
                <c:pt idx="399820">
                  <c:v>1156.56</c:v>
                </c:pt>
                <c:pt idx="399821">
                  <c:v>1313</c:v>
                </c:pt>
                <c:pt idx="399822">
                  <c:v>1478.01</c:v>
                </c:pt>
                <c:pt idx="399823">
                  <c:v>1381.36</c:v>
                </c:pt>
                <c:pt idx="399824">
                  <c:v>1377.27</c:v>
                </c:pt>
                <c:pt idx="399825">
                  <c:v>1412.18</c:v>
                </c:pt>
                <c:pt idx="399826">
                  <c:v>1522.7</c:v>
                </c:pt>
                <c:pt idx="399827">
                  <c:v>1987.38</c:v>
                </c:pt>
                <c:pt idx="399828">
                  <c:v>5409.11</c:v>
                </c:pt>
                <c:pt idx="399829">
                  <c:v>1260.7</c:v>
                </c:pt>
                <c:pt idx="399830">
                  <c:v>1345.42</c:v>
                </c:pt>
                <c:pt idx="399831">
                  <c:v>1686.02</c:v>
                </c:pt>
                <c:pt idx="399832">
                  <c:v>3419.98</c:v>
                </c:pt>
                <c:pt idx="399833">
                  <c:v>1858.69</c:v>
                </c:pt>
                <c:pt idx="399834">
                  <c:v>1353.3</c:v>
                </c:pt>
                <c:pt idx="399835">
                  <c:v>1118.29</c:v>
                </c:pt>
                <c:pt idx="399836">
                  <c:v>1329.6</c:v>
                </c:pt>
                <c:pt idx="399837">
                  <c:v>1234.3399999999999</c:v>
                </c:pt>
                <c:pt idx="399838">
                  <c:v>1469.78</c:v>
                </c:pt>
                <c:pt idx="399839">
                  <c:v>1410.5</c:v>
                </c:pt>
                <c:pt idx="399840">
                  <c:v>1598.01</c:v>
                </c:pt>
                <c:pt idx="399841">
                  <c:v>1208.3900000000001</c:v>
                </c:pt>
                <c:pt idx="399842">
                  <c:v>1540.7</c:v>
                </c:pt>
                <c:pt idx="399843">
                  <c:v>1151.9000000000001</c:v>
                </c:pt>
                <c:pt idx="399844">
                  <c:v>1040.23</c:v>
                </c:pt>
                <c:pt idx="399845">
                  <c:v>1501.9</c:v>
                </c:pt>
                <c:pt idx="399846">
                  <c:v>1578.13</c:v>
                </c:pt>
                <c:pt idx="399847">
                  <c:v>1492.87</c:v>
                </c:pt>
                <c:pt idx="399848">
                  <c:v>1457.44</c:v>
                </c:pt>
                <c:pt idx="399849">
                  <c:v>1823.79</c:v>
                </c:pt>
                <c:pt idx="399850">
                  <c:v>2065.5</c:v>
                </c:pt>
                <c:pt idx="399851">
                  <c:v>2357.7199999999998</c:v>
                </c:pt>
                <c:pt idx="399852">
                  <c:v>1784.63</c:v>
                </c:pt>
                <c:pt idx="399853">
                  <c:v>1620.95</c:v>
                </c:pt>
                <c:pt idx="399854">
                  <c:v>1275.1600000000001</c:v>
                </c:pt>
                <c:pt idx="399855">
                  <c:v>1616.5</c:v>
                </c:pt>
                <c:pt idx="399856">
                  <c:v>1329.96</c:v>
                </c:pt>
                <c:pt idx="399857">
                  <c:v>1015.12</c:v>
                </c:pt>
                <c:pt idx="399858">
                  <c:v>1176.42</c:v>
                </c:pt>
                <c:pt idx="399859">
                  <c:v>921.69</c:v>
                </c:pt>
                <c:pt idx="399860">
                  <c:v>1117.4000000000001</c:v>
                </c:pt>
                <c:pt idx="399861">
                  <c:v>1224.51</c:v>
                </c:pt>
                <c:pt idx="399862">
                  <c:v>1164.1199999999999</c:v>
                </c:pt>
                <c:pt idx="399863">
                  <c:v>907.16</c:v>
                </c:pt>
                <c:pt idx="399864">
                  <c:v>892.55</c:v>
                </c:pt>
                <c:pt idx="399865">
                  <c:v>1094.6600000000001</c:v>
                </c:pt>
                <c:pt idx="399866">
                  <c:v>913.14</c:v>
                </c:pt>
                <c:pt idx="399867">
                  <c:v>1188.6500000000001</c:v>
                </c:pt>
                <c:pt idx="399868">
                  <c:v>1211.68</c:v>
                </c:pt>
                <c:pt idx="399869">
                  <c:v>1412.7</c:v>
                </c:pt>
                <c:pt idx="399870">
                  <c:v>1386.48</c:v>
                </c:pt>
                <c:pt idx="399871">
                  <c:v>1408.22</c:v>
                </c:pt>
                <c:pt idx="399872">
                  <c:v>1335.87</c:v>
                </c:pt>
                <c:pt idx="399873">
                  <c:v>1457.57</c:v>
                </c:pt>
                <c:pt idx="399874">
                  <c:v>1352.75</c:v>
                </c:pt>
                <c:pt idx="399875">
                  <c:v>1523.76</c:v>
                </c:pt>
                <c:pt idx="399876">
                  <c:v>1348.86</c:v>
                </c:pt>
                <c:pt idx="399877">
                  <c:v>1730.64</c:v>
                </c:pt>
                <c:pt idx="399878">
                  <c:v>1843.96</c:v>
                </c:pt>
                <c:pt idx="399879">
                  <c:v>2182.36</c:v>
                </c:pt>
                <c:pt idx="399880">
                  <c:v>6030.84</c:v>
                </c:pt>
                <c:pt idx="399881">
                  <c:v>1203.06</c:v>
                </c:pt>
                <c:pt idx="399882">
                  <c:v>1651.36</c:v>
                </c:pt>
                <c:pt idx="399883">
                  <c:v>1825.18</c:v>
                </c:pt>
                <c:pt idx="399884">
                  <c:v>3283.95</c:v>
                </c:pt>
                <c:pt idx="399885">
                  <c:v>1958.03</c:v>
                </c:pt>
                <c:pt idx="399886">
                  <c:v>1544.51</c:v>
                </c:pt>
                <c:pt idx="399887">
                  <c:v>1359.48</c:v>
                </c:pt>
                <c:pt idx="399888">
                  <c:v>1527.04</c:v>
                </c:pt>
                <c:pt idx="399889">
                  <c:v>1160.99</c:v>
                </c:pt>
                <c:pt idx="399890">
                  <c:v>1349.52</c:v>
                </c:pt>
                <c:pt idx="399891">
                  <c:v>1812.55</c:v>
                </c:pt>
                <c:pt idx="399892">
                  <c:v>1798.83</c:v>
                </c:pt>
                <c:pt idx="399893">
                  <c:v>1518.02</c:v>
                </c:pt>
                <c:pt idx="399894">
                  <c:v>1827.51</c:v>
                </c:pt>
                <c:pt idx="399895">
                  <c:v>1570.35</c:v>
                </c:pt>
                <c:pt idx="399896">
                  <c:v>1852.11</c:v>
                </c:pt>
                <c:pt idx="399897">
                  <c:v>1867.71</c:v>
                </c:pt>
                <c:pt idx="399898">
                  <c:v>1484.58</c:v>
                </c:pt>
                <c:pt idx="399899">
                  <c:v>1530.31</c:v>
                </c:pt>
                <c:pt idx="399900">
                  <c:v>1750.21</c:v>
                </c:pt>
                <c:pt idx="399901">
                  <c:v>1467.44</c:v>
                </c:pt>
                <c:pt idx="399902">
                  <c:v>1401.77</c:v>
                </c:pt>
                <c:pt idx="399903">
                  <c:v>1387.7</c:v>
                </c:pt>
                <c:pt idx="399904">
                  <c:v>1422.76</c:v>
                </c:pt>
                <c:pt idx="399905">
                  <c:v>1585.39</c:v>
                </c:pt>
                <c:pt idx="399906">
                  <c:v>1775.33</c:v>
                </c:pt>
                <c:pt idx="399907">
                  <c:v>1963.08</c:v>
                </c:pt>
                <c:pt idx="399908">
                  <c:v>1686.46</c:v>
                </c:pt>
                <c:pt idx="399909">
                  <c:v>1882.3</c:v>
                </c:pt>
                <c:pt idx="399910">
                  <c:v>1732.01</c:v>
                </c:pt>
                <c:pt idx="399911">
                  <c:v>1394.37</c:v>
                </c:pt>
                <c:pt idx="399912">
                  <c:v>1744.86</c:v>
                </c:pt>
                <c:pt idx="399913">
                  <c:v>1428.38</c:v>
                </c:pt>
                <c:pt idx="399914">
                  <c:v>1508.96</c:v>
                </c:pt>
                <c:pt idx="399915">
                  <c:v>1665.13</c:v>
                </c:pt>
                <c:pt idx="399916">
                  <c:v>1259.8699999999999</c:v>
                </c:pt>
                <c:pt idx="399917">
                  <c:v>1432.06</c:v>
                </c:pt>
                <c:pt idx="399918">
                  <c:v>1634.58</c:v>
                </c:pt>
                <c:pt idx="399919">
                  <c:v>1505.5</c:v>
                </c:pt>
                <c:pt idx="399920">
                  <c:v>1300.33</c:v>
                </c:pt>
                <c:pt idx="399921">
                  <c:v>1716.9</c:v>
                </c:pt>
                <c:pt idx="399922">
                  <c:v>1766.16</c:v>
                </c:pt>
                <c:pt idx="399923">
                  <c:v>1634.63</c:v>
                </c:pt>
                <c:pt idx="399924">
                  <c:v>1361.78</c:v>
                </c:pt>
                <c:pt idx="399925">
                  <c:v>1711.9</c:v>
                </c:pt>
                <c:pt idx="399926">
                  <c:v>1580.8</c:v>
                </c:pt>
                <c:pt idx="399927">
                  <c:v>1716.74</c:v>
                </c:pt>
                <c:pt idx="399928">
                  <c:v>1366.85</c:v>
                </c:pt>
                <c:pt idx="399929">
                  <c:v>2145.66</c:v>
                </c:pt>
                <c:pt idx="399930">
                  <c:v>4099.41</c:v>
                </c:pt>
                <c:pt idx="399931">
                  <c:v>2668.95</c:v>
                </c:pt>
                <c:pt idx="399932">
                  <c:v>1883.36</c:v>
                </c:pt>
                <c:pt idx="399933">
                  <c:v>2078.17</c:v>
                </c:pt>
                <c:pt idx="399934">
                  <c:v>2803.7</c:v>
                </c:pt>
                <c:pt idx="399935">
                  <c:v>3435.76</c:v>
                </c:pt>
                <c:pt idx="399936">
                  <c:v>2898.31</c:v>
                </c:pt>
                <c:pt idx="399937">
                  <c:v>3345.56</c:v>
                </c:pt>
                <c:pt idx="399938">
                  <c:v>5937.06</c:v>
                </c:pt>
                <c:pt idx="399939">
                  <c:v>3829.14</c:v>
                </c:pt>
                <c:pt idx="399940">
                  <c:v>3197.57</c:v>
                </c:pt>
                <c:pt idx="399941">
                  <c:v>2872.18</c:v>
                </c:pt>
                <c:pt idx="399942">
                  <c:v>3486.36</c:v>
                </c:pt>
                <c:pt idx="399943">
                  <c:v>4850.6499999999996</c:v>
                </c:pt>
                <c:pt idx="399944">
                  <c:v>3745.62</c:v>
                </c:pt>
                <c:pt idx="399945">
                  <c:v>4070</c:v>
                </c:pt>
                <c:pt idx="399946">
                  <c:v>6738.18</c:v>
                </c:pt>
                <c:pt idx="399947">
                  <c:v>3683.01</c:v>
                </c:pt>
                <c:pt idx="399948">
                  <c:v>4643.34</c:v>
                </c:pt>
                <c:pt idx="399949">
                  <c:v>4808.47</c:v>
                </c:pt>
                <c:pt idx="399950">
                  <c:v>3602.76</c:v>
                </c:pt>
                <c:pt idx="399951">
                  <c:v>5629.88</c:v>
                </c:pt>
                <c:pt idx="399952">
                  <c:v>3077.62</c:v>
                </c:pt>
                <c:pt idx="399953">
                  <c:v>3128.98</c:v>
                </c:pt>
                <c:pt idx="399954">
                  <c:v>3530.21</c:v>
                </c:pt>
                <c:pt idx="399955">
                  <c:v>3424.05</c:v>
                </c:pt>
                <c:pt idx="399956">
                  <c:v>3894.58</c:v>
                </c:pt>
                <c:pt idx="399957">
                  <c:v>3263.35</c:v>
                </c:pt>
                <c:pt idx="399958">
                  <c:v>2828.92</c:v>
                </c:pt>
                <c:pt idx="399959">
                  <c:v>3373.43</c:v>
                </c:pt>
                <c:pt idx="399960">
                  <c:v>4611.12</c:v>
                </c:pt>
                <c:pt idx="399961">
                  <c:v>2775.89</c:v>
                </c:pt>
                <c:pt idx="399962">
                  <c:v>2451.6999999999998</c:v>
                </c:pt>
                <c:pt idx="399963">
                  <c:v>2376.84</c:v>
                </c:pt>
                <c:pt idx="399964">
                  <c:v>2482.25</c:v>
                </c:pt>
                <c:pt idx="399965">
                  <c:v>2839.48</c:v>
                </c:pt>
                <c:pt idx="399966">
                  <c:v>2587.92</c:v>
                </c:pt>
                <c:pt idx="399967">
                  <c:v>1810.33</c:v>
                </c:pt>
                <c:pt idx="399968">
                  <c:v>1923.47</c:v>
                </c:pt>
                <c:pt idx="399969">
                  <c:v>2059.11</c:v>
                </c:pt>
                <c:pt idx="399970">
                  <c:v>1715.25</c:v>
                </c:pt>
                <c:pt idx="399971">
                  <c:v>2436.56</c:v>
                </c:pt>
                <c:pt idx="399972">
                  <c:v>1269.5</c:v>
                </c:pt>
                <c:pt idx="399973">
                  <c:v>1468.04</c:v>
                </c:pt>
                <c:pt idx="399974">
                  <c:v>1524.81</c:v>
                </c:pt>
                <c:pt idx="399975">
                  <c:v>1832.48</c:v>
                </c:pt>
                <c:pt idx="399976">
                  <c:v>1308.0899999999999</c:v>
                </c:pt>
                <c:pt idx="399977">
                  <c:v>1237.8800000000001</c:v>
                </c:pt>
                <c:pt idx="399978">
                  <c:v>1613.31</c:v>
                </c:pt>
                <c:pt idx="399979">
                  <c:v>2009.92</c:v>
                </c:pt>
                <c:pt idx="399980">
                  <c:v>2233.37</c:v>
                </c:pt>
                <c:pt idx="399981">
                  <c:v>2112.35</c:v>
                </c:pt>
                <c:pt idx="399982">
                  <c:v>2558.6799999999998</c:v>
                </c:pt>
                <c:pt idx="399983">
                  <c:v>2214.0100000000002</c:v>
                </c:pt>
                <c:pt idx="399984">
                  <c:v>2426.6</c:v>
                </c:pt>
                <c:pt idx="399985">
                  <c:v>1874.38</c:v>
                </c:pt>
                <c:pt idx="399986">
                  <c:v>2080.02</c:v>
                </c:pt>
                <c:pt idx="399987">
                  <c:v>3523.45</c:v>
                </c:pt>
                <c:pt idx="399988">
                  <c:v>2884.13</c:v>
                </c:pt>
                <c:pt idx="399989">
                  <c:v>3250.05</c:v>
                </c:pt>
                <c:pt idx="399990">
                  <c:v>2678.86</c:v>
                </c:pt>
                <c:pt idx="399991">
                  <c:v>2281.9699999999998</c:v>
                </c:pt>
                <c:pt idx="399992">
                  <c:v>3563.21</c:v>
                </c:pt>
                <c:pt idx="399993">
                  <c:v>4733.74</c:v>
                </c:pt>
                <c:pt idx="399994">
                  <c:v>2765.16</c:v>
                </c:pt>
                <c:pt idx="399995">
                  <c:v>3937.52</c:v>
                </c:pt>
                <c:pt idx="399996">
                  <c:v>2754.87</c:v>
                </c:pt>
                <c:pt idx="399997">
                  <c:v>3167.36</c:v>
                </c:pt>
                <c:pt idx="399998">
                  <c:v>5367.42</c:v>
                </c:pt>
                <c:pt idx="399999">
                  <c:v>3357.51</c:v>
                </c:pt>
                <c:pt idx="400000">
                  <c:v>3230.12</c:v>
                </c:pt>
                <c:pt idx="400001">
                  <c:v>4209.41</c:v>
                </c:pt>
                <c:pt idx="400002">
                  <c:v>2733.67</c:v>
                </c:pt>
                <c:pt idx="400003">
                  <c:v>5347.33</c:v>
                </c:pt>
                <c:pt idx="400004">
                  <c:v>2716.68</c:v>
                </c:pt>
                <c:pt idx="400005">
                  <c:v>2303.52</c:v>
                </c:pt>
                <c:pt idx="400006">
                  <c:v>1967.52</c:v>
                </c:pt>
                <c:pt idx="400007">
                  <c:v>2032.16</c:v>
                </c:pt>
                <c:pt idx="400008">
                  <c:v>2167.37</c:v>
                </c:pt>
                <c:pt idx="400009">
                  <c:v>1967.05</c:v>
                </c:pt>
                <c:pt idx="400010">
                  <c:v>1913.35</c:v>
                </c:pt>
                <c:pt idx="400011">
                  <c:v>1979.09</c:v>
                </c:pt>
                <c:pt idx="400012">
                  <c:v>3903.6</c:v>
                </c:pt>
                <c:pt idx="400013">
                  <c:v>2289.37</c:v>
                </c:pt>
                <c:pt idx="400014">
                  <c:v>2169.4499999999998</c:v>
                </c:pt>
                <c:pt idx="400015">
                  <c:v>1842.09</c:v>
                </c:pt>
                <c:pt idx="400016">
                  <c:v>1669.71</c:v>
                </c:pt>
                <c:pt idx="400017">
                  <c:v>2135.87</c:v>
                </c:pt>
                <c:pt idx="400018">
                  <c:v>1679.85</c:v>
                </c:pt>
                <c:pt idx="400019">
                  <c:v>1842.93</c:v>
                </c:pt>
                <c:pt idx="400020">
                  <c:v>1712.4</c:v>
                </c:pt>
                <c:pt idx="400021">
                  <c:v>1098.08</c:v>
                </c:pt>
                <c:pt idx="400022">
                  <c:v>1454.88</c:v>
                </c:pt>
                <c:pt idx="400023">
                  <c:v>1925.66</c:v>
                </c:pt>
                <c:pt idx="400024">
                  <c:v>793.63</c:v>
                </c:pt>
                <c:pt idx="400025">
                  <c:v>1006.42</c:v>
                </c:pt>
                <c:pt idx="400026">
                  <c:v>1125.33</c:v>
                </c:pt>
                <c:pt idx="400027">
                  <c:v>1345.25</c:v>
                </c:pt>
                <c:pt idx="400028">
                  <c:v>1267.28</c:v>
                </c:pt>
                <c:pt idx="400029">
                  <c:v>1672.02</c:v>
                </c:pt>
                <c:pt idx="400030">
                  <c:v>1197.25</c:v>
                </c:pt>
                <c:pt idx="400031">
                  <c:v>1722.7</c:v>
                </c:pt>
                <c:pt idx="400032">
                  <c:v>1924.19</c:v>
                </c:pt>
                <c:pt idx="400033">
                  <c:v>1149.67</c:v>
                </c:pt>
                <c:pt idx="400034">
                  <c:v>2449.6</c:v>
                </c:pt>
                <c:pt idx="400035">
                  <c:v>1408.86</c:v>
                </c:pt>
                <c:pt idx="400036">
                  <c:v>1792.61</c:v>
                </c:pt>
                <c:pt idx="400037">
                  <c:v>1739.54</c:v>
                </c:pt>
                <c:pt idx="400038">
                  <c:v>2162.5300000000002</c:v>
                </c:pt>
                <c:pt idx="400039">
                  <c:v>2608.67</c:v>
                </c:pt>
                <c:pt idx="400040">
                  <c:v>1432.2</c:v>
                </c:pt>
                <c:pt idx="400041">
                  <c:v>2825.34</c:v>
                </c:pt>
                <c:pt idx="400042">
                  <c:v>2900.54</c:v>
                </c:pt>
                <c:pt idx="400043">
                  <c:v>4528.57</c:v>
                </c:pt>
                <c:pt idx="400044">
                  <c:v>2391.79</c:v>
                </c:pt>
                <c:pt idx="400045">
                  <c:v>2842.66</c:v>
                </c:pt>
                <c:pt idx="400046">
                  <c:v>2894.5</c:v>
                </c:pt>
                <c:pt idx="400047">
                  <c:v>2460.4499999999998</c:v>
                </c:pt>
                <c:pt idx="400048">
                  <c:v>3798.8</c:v>
                </c:pt>
                <c:pt idx="400049">
                  <c:v>2957.71</c:v>
                </c:pt>
                <c:pt idx="400050">
                  <c:v>4344.7700000000004</c:v>
                </c:pt>
                <c:pt idx="400051">
                  <c:v>2863.99</c:v>
                </c:pt>
                <c:pt idx="400052">
                  <c:v>2494.61</c:v>
                </c:pt>
                <c:pt idx="400053">
                  <c:v>3491.41</c:v>
                </c:pt>
                <c:pt idx="400054">
                  <c:v>2216.6799999999998</c:v>
                </c:pt>
                <c:pt idx="400055">
                  <c:v>4576.63</c:v>
                </c:pt>
                <c:pt idx="400056">
                  <c:v>2846.36</c:v>
                </c:pt>
                <c:pt idx="400057">
                  <c:v>2604.84</c:v>
                </c:pt>
                <c:pt idx="400058">
                  <c:v>1966.04</c:v>
                </c:pt>
                <c:pt idx="400059">
                  <c:v>2082.67</c:v>
                </c:pt>
                <c:pt idx="400060">
                  <c:v>2567.67</c:v>
                </c:pt>
                <c:pt idx="400061">
                  <c:v>2281.52</c:v>
                </c:pt>
                <c:pt idx="400062">
                  <c:v>2069.75</c:v>
                </c:pt>
                <c:pt idx="400063">
                  <c:v>2426.91</c:v>
                </c:pt>
                <c:pt idx="400064">
                  <c:v>3393.37</c:v>
                </c:pt>
                <c:pt idx="400065">
                  <c:v>1379.82</c:v>
                </c:pt>
                <c:pt idx="400066">
                  <c:v>1850.64</c:v>
                </c:pt>
                <c:pt idx="400067">
                  <c:v>1818.72</c:v>
                </c:pt>
                <c:pt idx="400068">
                  <c:v>1879.47</c:v>
                </c:pt>
                <c:pt idx="400069">
                  <c:v>1761.2</c:v>
                </c:pt>
                <c:pt idx="400070">
                  <c:v>1515.82</c:v>
                </c:pt>
                <c:pt idx="400071">
                  <c:v>1441.77</c:v>
                </c:pt>
                <c:pt idx="400072">
                  <c:v>809.79</c:v>
                </c:pt>
                <c:pt idx="400073">
                  <c:v>873.12</c:v>
                </c:pt>
                <c:pt idx="400074">
                  <c:v>851.95</c:v>
                </c:pt>
                <c:pt idx="400075">
                  <c:v>869.13</c:v>
                </c:pt>
                <c:pt idx="400076">
                  <c:v>823.97</c:v>
                </c:pt>
                <c:pt idx="400077">
                  <c:v>831.57</c:v>
                </c:pt>
                <c:pt idx="400078">
                  <c:v>868.71</c:v>
                </c:pt>
                <c:pt idx="400079">
                  <c:v>622.55999999999995</c:v>
                </c:pt>
                <c:pt idx="400080">
                  <c:v>803.87</c:v>
                </c:pt>
                <c:pt idx="400081">
                  <c:v>663.29</c:v>
                </c:pt>
                <c:pt idx="400082">
                  <c:v>773.31</c:v>
                </c:pt>
                <c:pt idx="400083">
                  <c:v>704.7</c:v>
                </c:pt>
                <c:pt idx="400084">
                  <c:v>747.42</c:v>
                </c:pt>
                <c:pt idx="400085">
                  <c:v>752.98</c:v>
                </c:pt>
                <c:pt idx="400086">
                  <c:v>726.89</c:v>
                </c:pt>
                <c:pt idx="400087">
                  <c:v>668.73</c:v>
                </c:pt>
                <c:pt idx="400088">
                  <c:v>722.65</c:v>
                </c:pt>
                <c:pt idx="400089">
                  <c:v>633.35</c:v>
                </c:pt>
                <c:pt idx="400090">
                  <c:v>882.07</c:v>
                </c:pt>
                <c:pt idx="400091">
                  <c:v>686.2</c:v>
                </c:pt>
                <c:pt idx="400092">
                  <c:v>572.52</c:v>
                </c:pt>
                <c:pt idx="400093">
                  <c:v>669.68</c:v>
                </c:pt>
                <c:pt idx="400094">
                  <c:v>767.44</c:v>
                </c:pt>
                <c:pt idx="400095">
                  <c:v>702.91</c:v>
                </c:pt>
                <c:pt idx="400096">
                  <c:v>662.55</c:v>
                </c:pt>
                <c:pt idx="400097">
                  <c:v>519.29999999999995</c:v>
                </c:pt>
                <c:pt idx="400098">
                  <c:v>736.58</c:v>
                </c:pt>
                <c:pt idx="400099">
                  <c:v>559.41999999999996</c:v>
                </c:pt>
                <c:pt idx="400100">
                  <c:v>802.17</c:v>
                </c:pt>
                <c:pt idx="400101">
                  <c:v>688.5</c:v>
                </c:pt>
                <c:pt idx="400102">
                  <c:v>636.98</c:v>
                </c:pt>
                <c:pt idx="400103">
                  <c:v>695.23</c:v>
                </c:pt>
                <c:pt idx="400104">
                  <c:v>721.08</c:v>
                </c:pt>
                <c:pt idx="400105">
                  <c:v>592.61</c:v>
                </c:pt>
                <c:pt idx="400106">
                  <c:v>848.12</c:v>
                </c:pt>
                <c:pt idx="400107">
                  <c:v>744.51</c:v>
                </c:pt>
                <c:pt idx="400108">
                  <c:v>644.30999999999995</c:v>
                </c:pt>
                <c:pt idx="400109">
                  <c:v>793.71</c:v>
                </c:pt>
                <c:pt idx="400110">
                  <c:v>945.26</c:v>
                </c:pt>
                <c:pt idx="400111">
                  <c:v>880.57</c:v>
                </c:pt>
                <c:pt idx="400112">
                  <c:v>576.75</c:v>
                </c:pt>
                <c:pt idx="400113">
                  <c:v>722.29</c:v>
                </c:pt>
                <c:pt idx="400114">
                  <c:v>803.16</c:v>
                </c:pt>
                <c:pt idx="400115">
                  <c:v>829.67</c:v>
                </c:pt>
                <c:pt idx="400116">
                  <c:v>1051.8599999999999</c:v>
                </c:pt>
                <c:pt idx="400117">
                  <c:v>908.53</c:v>
                </c:pt>
                <c:pt idx="400118">
                  <c:v>952.82</c:v>
                </c:pt>
                <c:pt idx="400119">
                  <c:v>796.13</c:v>
                </c:pt>
                <c:pt idx="400120">
                  <c:v>703.08</c:v>
                </c:pt>
                <c:pt idx="400121">
                  <c:v>639.69000000000005</c:v>
                </c:pt>
                <c:pt idx="400122">
                  <c:v>562.14</c:v>
                </c:pt>
                <c:pt idx="400123">
                  <c:v>694.73</c:v>
                </c:pt>
                <c:pt idx="400124">
                  <c:v>2809.45</c:v>
                </c:pt>
                <c:pt idx="400125">
                  <c:v>789.06</c:v>
                </c:pt>
                <c:pt idx="400126">
                  <c:v>653.77</c:v>
                </c:pt>
                <c:pt idx="400127">
                  <c:v>846.57</c:v>
                </c:pt>
                <c:pt idx="400128">
                  <c:v>1099.6600000000001</c:v>
                </c:pt>
                <c:pt idx="400129">
                  <c:v>785.42</c:v>
                </c:pt>
                <c:pt idx="400130">
                  <c:v>870.24</c:v>
                </c:pt>
                <c:pt idx="400131">
                  <c:v>736.28</c:v>
                </c:pt>
                <c:pt idx="400132">
                  <c:v>553.82000000000005</c:v>
                </c:pt>
                <c:pt idx="400133">
                  <c:v>570.25</c:v>
                </c:pt>
                <c:pt idx="400134">
                  <c:v>746.59</c:v>
                </c:pt>
                <c:pt idx="400135">
                  <c:v>645.91999999999996</c:v>
                </c:pt>
                <c:pt idx="400136">
                  <c:v>725.53</c:v>
                </c:pt>
                <c:pt idx="400137">
                  <c:v>601.87</c:v>
                </c:pt>
                <c:pt idx="400138">
                  <c:v>646.83000000000004</c:v>
                </c:pt>
                <c:pt idx="400139">
                  <c:v>568.62</c:v>
                </c:pt>
                <c:pt idx="400140">
                  <c:v>602.27</c:v>
                </c:pt>
                <c:pt idx="400141">
                  <c:v>591.30999999999995</c:v>
                </c:pt>
                <c:pt idx="400142">
                  <c:v>642.55999999999995</c:v>
                </c:pt>
                <c:pt idx="400143">
                  <c:v>618.02</c:v>
                </c:pt>
                <c:pt idx="400144">
                  <c:v>481.85</c:v>
                </c:pt>
                <c:pt idx="400145">
                  <c:v>543.70000000000005</c:v>
                </c:pt>
                <c:pt idx="400146">
                  <c:v>511.87</c:v>
                </c:pt>
                <c:pt idx="400147">
                  <c:v>497.87</c:v>
                </c:pt>
                <c:pt idx="400148">
                  <c:v>544.97</c:v>
                </c:pt>
                <c:pt idx="400149">
                  <c:v>506.72</c:v>
                </c:pt>
                <c:pt idx="400150">
                  <c:v>601.63</c:v>
                </c:pt>
                <c:pt idx="400151">
                  <c:v>450.5</c:v>
                </c:pt>
                <c:pt idx="400152">
                  <c:v>415.45</c:v>
                </c:pt>
                <c:pt idx="400153">
                  <c:v>383.88</c:v>
                </c:pt>
                <c:pt idx="400154">
                  <c:v>401.28</c:v>
                </c:pt>
                <c:pt idx="400155">
                  <c:v>386.46</c:v>
                </c:pt>
                <c:pt idx="400156">
                  <c:v>499.59</c:v>
                </c:pt>
                <c:pt idx="400157">
                  <c:v>411.96</c:v>
                </c:pt>
                <c:pt idx="400158">
                  <c:v>500.56</c:v>
                </c:pt>
                <c:pt idx="400159">
                  <c:v>349</c:v>
                </c:pt>
                <c:pt idx="400160">
                  <c:v>348.23</c:v>
                </c:pt>
                <c:pt idx="400161">
                  <c:v>506.93</c:v>
                </c:pt>
                <c:pt idx="400162">
                  <c:v>461.24</c:v>
                </c:pt>
                <c:pt idx="400163">
                  <c:v>638.84</c:v>
                </c:pt>
                <c:pt idx="400164">
                  <c:v>493.47</c:v>
                </c:pt>
                <c:pt idx="400165">
                  <c:v>504</c:v>
                </c:pt>
                <c:pt idx="400166">
                  <c:v>1205.06</c:v>
                </c:pt>
                <c:pt idx="400167">
                  <c:v>696.9</c:v>
                </c:pt>
                <c:pt idx="400168">
                  <c:v>503.11</c:v>
                </c:pt>
                <c:pt idx="400169">
                  <c:v>657.08</c:v>
                </c:pt>
                <c:pt idx="400170">
                  <c:v>575.99</c:v>
                </c:pt>
                <c:pt idx="400171">
                  <c:v>409.27</c:v>
                </c:pt>
                <c:pt idx="400172">
                  <c:v>406.14</c:v>
                </c:pt>
                <c:pt idx="400173">
                  <c:v>467.79</c:v>
                </c:pt>
                <c:pt idx="400174">
                  <c:v>439.34</c:v>
                </c:pt>
                <c:pt idx="400175">
                  <c:v>422.36</c:v>
                </c:pt>
                <c:pt idx="400176">
                  <c:v>422.51</c:v>
                </c:pt>
                <c:pt idx="400177">
                  <c:v>510.68</c:v>
                </c:pt>
                <c:pt idx="400178">
                  <c:v>553.16</c:v>
                </c:pt>
                <c:pt idx="400179">
                  <c:v>730.25</c:v>
                </c:pt>
                <c:pt idx="400180">
                  <c:v>722.84</c:v>
                </c:pt>
                <c:pt idx="400181">
                  <c:v>785.67</c:v>
                </c:pt>
                <c:pt idx="400182">
                  <c:v>827.31</c:v>
                </c:pt>
                <c:pt idx="400183">
                  <c:v>719.05</c:v>
                </c:pt>
                <c:pt idx="400184">
                  <c:v>636.52</c:v>
                </c:pt>
                <c:pt idx="400185">
                  <c:v>536.17999999999995</c:v>
                </c:pt>
                <c:pt idx="400186">
                  <c:v>371.27</c:v>
                </c:pt>
                <c:pt idx="400187">
                  <c:v>750.5</c:v>
                </c:pt>
                <c:pt idx="400188">
                  <c:v>452.46</c:v>
                </c:pt>
                <c:pt idx="400189">
                  <c:v>649.38</c:v>
                </c:pt>
                <c:pt idx="400190">
                  <c:v>638.61</c:v>
                </c:pt>
                <c:pt idx="400191">
                  <c:v>568.32000000000005</c:v>
                </c:pt>
                <c:pt idx="400192">
                  <c:v>348.6</c:v>
                </c:pt>
                <c:pt idx="400193">
                  <c:v>370.19</c:v>
                </c:pt>
                <c:pt idx="400194">
                  <c:v>357.4</c:v>
                </c:pt>
                <c:pt idx="400195">
                  <c:v>279.95999999999998</c:v>
                </c:pt>
                <c:pt idx="400196">
                  <c:v>299.39999999999998</c:v>
                </c:pt>
                <c:pt idx="400197">
                  <c:v>303.93</c:v>
                </c:pt>
                <c:pt idx="400198">
                  <c:v>318.94</c:v>
                </c:pt>
                <c:pt idx="400199">
                  <c:v>388.46</c:v>
                </c:pt>
                <c:pt idx="400200">
                  <c:v>426.49</c:v>
                </c:pt>
                <c:pt idx="400201">
                  <c:v>324.5</c:v>
                </c:pt>
                <c:pt idx="400202">
                  <c:v>309.85000000000002</c:v>
                </c:pt>
                <c:pt idx="400203">
                  <c:v>317.89999999999998</c:v>
                </c:pt>
                <c:pt idx="400204">
                  <c:v>356.39</c:v>
                </c:pt>
                <c:pt idx="400205">
                  <c:v>334.33</c:v>
                </c:pt>
                <c:pt idx="400206">
                  <c:v>385.74</c:v>
                </c:pt>
                <c:pt idx="400207">
                  <c:v>463.64</c:v>
                </c:pt>
                <c:pt idx="400208">
                  <c:v>412.68</c:v>
                </c:pt>
                <c:pt idx="400209">
                  <c:v>414.68</c:v>
                </c:pt>
                <c:pt idx="400210">
                  <c:v>335.76</c:v>
                </c:pt>
                <c:pt idx="400211">
                  <c:v>400.11</c:v>
                </c:pt>
                <c:pt idx="400212">
                  <c:v>333.4</c:v>
                </c:pt>
                <c:pt idx="400213">
                  <c:v>393.92</c:v>
                </c:pt>
                <c:pt idx="400214">
                  <c:v>375.88</c:v>
                </c:pt>
                <c:pt idx="400215">
                  <c:v>861.5</c:v>
                </c:pt>
                <c:pt idx="400216">
                  <c:v>3043.25</c:v>
                </c:pt>
                <c:pt idx="400217">
                  <c:v>664</c:v>
                </c:pt>
                <c:pt idx="400218">
                  <c:v>3.25</c:v>
                </c:pt>
                <c:pt idx="400219">
                  <c:v>128.66</c:v>
                </c:pt>
                <c:pt idx="400220">
                  <c:v>406.82</c:v>
                </c:pt>
                <c:pt idx="400221">
                  <c:v>702.1</c:v>
                </c:pt>
                <c:pt idx="400222">
                  <c:v>804.8</c:v>
                </c:pt>
                <c:pt idx="400223">
                  <c:v>2267.9699999999998</c:v>
                </c:pt>
                <c:pt idx="400224">
                  <c:v>925.41</c:v>
                </c:pt>
                <c:pt idx="400225">
                  <c:v>2.99</c:v>
                </c:pt>
                <c:pt idx="400226">
                  <c:v>1</c:v>
                </c:pt>
                <c:pt idx="400227">
                  <c:v>1</c:v>
                </c:pt>
                <c:pt idx="400228">
                  <c:v>25.35</c:v>
                </c:pt>
                <c:pt idx="400229">
                  <c:v>452.03</c:v>
                </c:pt>
                <c:pt idx="400230">
                  <c:v>620.25</c:v>
                </c:pt>
                <c:pt idx="400231">
                  <c:v>607.41</c:v>
                </c:pt>
                <c:pt idx="400232">
                  <c:v>748.05</c:v>
                </c:pt>
                <c:pt idx="400233">
                  <c:v>573.25</c:v>
                </c:pt>
                <c:pt idx="400234">
                  <c:v>529.5</c:v>
                </c:pt>
                <c:pt idx="400235">
                  <c:v>475.69</c:v>
                </c:pt>
                <c:pt idx="400236">
                  <c:v>231.34</c:v>
                </c:pt>
                <c:pt idx="400237">
                  <c:v>310.95999999999998</c:v>
                </c:pt>
                <c:pt idx="400238">
                  <c:v>395.94</c:v>
                </c:pt>
                <c:pt idx="400239">
                  <c:v>645.01</c:v>
                </c:pt>
                <c:pt idx="400240">
                  <c:v>866.43</c:v>
                </c:pt>
                <c:pt idx="400241">
                  <c:v>1381.05</c:v>
                </c:pt>
                <c:pt idx="400242">
                  <c:v>1268.6500000000001</c:v>
                </c:pt>
                <c:pt idx="400243">
                  <c:v>188.66</c:v>
                </c:pt>
                <c:pt idx="400244">
                  <c:v>-1.1299999999999999</c:v>
                </c:pt>
                <c:pt idx="400245">
                  <c:v>37</c:v>
                </c:pt>
                <c:pt idx="400246">
                  <c:v>31</c:v>
                </c:pt>
                <c:pt idx="400247">
                  <c:v>266</c:v>
                </c:pt>
                <c:pt idx="400248">
                  <c:v>1819.23</c:v>
                </c:pt>
                <c:pt idx="400249">
                  <c:v>2919.79</c:v>
                </c:pt>
                <c:pt idx="400250">
                  <c:v>28.31</c:v>
                </c:pt>
                <c:pt idx="400251">
                  <c:v>0.85</c:v>
                </c:pt>
                <c:pt idx="400252">
                  <c:v>87.58</c:v>
                </c:pt>
                <c:pt idx="400253">
                  <c:v>386.54</c:v>
                </c:pt>
                <c:pt idx="400254">
                  <c:v>1182.6199999999999</c:v>
                </c:pt>
                <c:pt idx="400255">
                  <c:v>1108.1300000000001</c:v>
                </c:pt>
                <c:pt idx="400256">
                  <c:v>450.25</c:v>
                </c:pt>
                <c:pt idx="400257">
                  <c:v>742.59</c:v>
                </c:pt>
                <c:pt idx="400258">
                  <c:v>3967.38</c:v>
                </c:pt>
                <c:pt idx="400259">
                  <c:v>750.16</c:v>
                </c:pt>
                <c:pt idx="400260">
                  <c:v>27</c:v>
                </c:pt>
                <c:pt idx="400261">
                  <c:v>2.2999999999999998</c:v>
                </c:pt>
                <c:pt idx="400262">
                  <c:v>0.3</c:v>
                </c:pt>
                <c:pt idx="400263">
                  <c:v>8.68</c:v>
                </c:pt>
                <c:pt idx="400264">
                  <c:v>33.54</c:v>
                </c:pt>
                <c:pt idx="400265">
                  <c:v>97.42</c:v>
                </c:pt>
                <c:pt idx="400266">
                  <c:v>157.44999999999999</c:v>
                </c:pt>
                <c:pt idx="400267">
                  <c:v>368.02</c:v>
                </c:pt>
                <c:pt idx="400268">
                  <c:v>562.63</c:v>
                </c:pt>
                <c:pt idx="400269">
                  <c:v>708.8</c:v>
                </c:pt>
                <c:pt idx="400270">
                  <c:v>762.11</c:v>
                </c:pt>
                <c:pt idx="400271">
                  <c:v>332.97</c:v>
                </c:pt>
                <c:pt idx="400272">
                  <c:v>144.01</c:v>
                </c:pt>
                <c:pt idx="400273">
                  <c:v>103.31</c:v>
                </c:pt>
                <c:pt idx="400274">
                  <c:v>378.47</c:v>
                </c:pt>
                <c:pt idx="400275">
                  <c:v>660.38</c:v>
                </c:pt>
                <c:pt idx="400276">
                  <c:v>1730.32</c:v>
                </c:pt>
                <c:pt idx="400277">
                  <c:v>1668.16</c:v>
                </c:pt>
                <c:pt idx="400278">
                  <c:v>526.94000000000005</c:v>
                </c:pt>
                <c:pt idx="400279">
                  <c:v>255.75</c:v>
                </c:pt>
                <c:pt idx="400280">
                  <c:v>119.35</c:v>
                </c:pt>
                <c:pt idx="400281">
                  <c:v>403</c:v>
                </c:pt>
                <c:pt idx="400282">
                  <c:v>492.59</c:v>
                </c:pt>
                <c:pt idx="400283">
                  <c:v>604.12</c:v>
                </c:pt>
                <c:pt idx="400284">
                  <c:v>1420.57</c:v>
                </c:pt>
                <c:pt idx="400285">
                  <c:v>2485.61</c:v>
                </c:pt>
                <c:pt idx="400286">
                  <c:v>414.39</c:v>
                </c:pt>
                <c:pt idx="400287">
                  <c:v>457.25</c:v>
                </c:pt>
                <c:pt idx="400288">
                  <c:v>465.61</c:v>
                </c:pt>
                <c:pt idx="400289">
                  <c:v>1154.6500000000001</c:v>
                </c:pt>
                <c:pt idx="400290">
                  <c:v>973.77</c:v>
                </c:pt>
                <c:pt idx="400291">
                  <c:v>2124.6</c:v>
                </c:pt>
                <c:pt idx="400292">
                  <c:v>4868.12</c:v>
                </c:pt>
                <c:pt idx="400293">
                  <c:v>5717.17</c:v>
                </c:pt>
                <c:pt idx="400294">
                  <c:v>1197.94</c:v>
                </c:pt>
                <c:pt idx="400295">
                  <c:v>95.22</c:v>
                </c:pt>
                <c:pt idx="400296">
                  <c:v>1</c:v>
                </c:pt>
                <c:pt idx="400297">
                  <c:v>0.75</c:v>
                </c:pt>
                <c:pt idx="400298">
                  <c:v>4.0999999999999996</c:v>
                </c:pt>
                <c:pt idx="400299">
                  <c:v>0.5</c:v>
                </c:pt>
                <c:pt idx="400300">
                  <c:v>10</c:v>
                </c:pt>
                <c:pt idx="400301">
                  <c:v>0.1</c:v>
                </c:pt>
                <c:pt idx="400302">
                  <c:v>1</c:v>
                </c:pt>
                <c:pt idx="400303">
                  <c:v>32.96</c:v>
                </c:pt>
                <c:pt idx="400304">
                  <c:v>91.77</c:v>
                </c:pt>
                <c:pt idx="400305">
                  <c:v>282</c:v>
                </c:pt>
                <c:pt idx="400306">
                  <c:v>265.39</c:v>
                </c:pt>
                <c:pt idx="400307">
                  <c:v>486.04</c:v>
                </c:pt>
                <c:pt idx="400308">
                  <c:v>399.84</c:v>
                </c:pt>
                <c:pt idx="400309">
                  <c:v>617.04999999999995</c:v>
                </c:pt>
                <c:pt idx="400310">
                  <c:v>1022.81</c:v>
                </c:pt>
                <c:pt idx="400311">
                  <c:v>28</c:v>
                </c:pt>
                <c:pt idx="400312">
                  <c:v>48</c:v>
                </c:pt>
                <c:pt idx="400313">
                  <c:v>85.5</c:v>
                </c:pt>
                <c:pt idx="400314">
                  <c:v>82.5</c:v>
                </c:pt>
                <c:pt idx="400315">
                  <c:v>100</c:v>
                </c:pt>
                <c:pt idx="400316">
                  <c:v>35</c:v>
                </c:pt>
                <c:pt idx="400317">
                  <c:v>32.5</c:v>
                </c:pt>
                <c:pt idx="400318">
                  <c:v>10</c:v>
                </c:pt>
                <c:pt idx="400319">
                  <c:v>24</c:v>
                </c:pt>
                <c:pt idx="400320">
                  <c:v>34</c:v>
                </c:pt>
                <c:pt idx="400321">
                  <c:v>12</c:v>
                </c:pt>
                <c:pt idx="400322">
                  <c:v>8</c:v>
                </c:pt>
                <c:pt idx="400323">
                  <c:v>72</c:v>
                </c:pt>
                <c:pt idx="400324">
                  <c:v>44</c:v>
                </c:pt>
                <c:pt idx="400325">
                  <c:v>4</c:v>
                </c:pt>
                <c:pt idx="400326">
                  <c:v>3</c:v>
                </c:pt>
                <c:pt idx="400327">
                  <c:v>28</c:v>
                </c:pt>
                <c:pt idx="400328">
                  <c:v>56</c:v>
                </c:pt>
                <c:pt idx="400329">
                  <c:v>36</c:v>
                </c:pt>
                <c:pt idx="400330">
                  <c:v>8</c:v>
                </c:pt>
                <c:pt idx="400331">
                  <c:v>29.85</c:v>
                </c:pt>
                <c:pt idx="400332">
                  <c:v>17.91</c:v>
                </c:pt>
                <c:pt idx="400333">
                  <c:v>5.97</c:v>
                </c:pt>
                <c:pt idx="400334">
                  <c:v>59.7</c:v>
                </c:pt>
                <c:pt idx="400335">
                  <c:v>5.97</c:v>
                </c:pt>
                <c:pt idx="400336">
                  <c:v>17.91</c:v>
                </c:pt>
                <c:pt idx="400337">
                  <c:v>43.96</c:v>
                </c:pt>
                <c:pt idx="400338">
                  <c:v>128</c:v>
                </c:pt>
                <c:pt idx="400339">
                  <c:v>152</c:v>
                </c:pt>
                <c:pt idx="400340">
                  <c:v>132</c:v>
                </c:pt>
                <c:pt idx="400341">
                  <c:v>108</c:v>
                </c:pt>
                <c:pt idx="400342">
                  <c:v>36</c:v>
                </c:pt>
                <c:pt idx="400343">
                  <c:v>20</c:v>
                </c:pt>
                <c:pt idx="400344">
                  <c:v>24</c:v>
                </c:pt>
                <c:pt idx="400345">
                  <c:v>8</c:v>
                </c:pt>
                <c:pt idx="400346">
                  <c:v>4</c:v>
                </c:pt>
                <c:pt idx="400347">
                  <c:v>8</c:v>
                </c:pt>
                <c:pt idx="400348">
                  <c:v>4</c:v>
                </c:pt>
                <c:pt idx="400349">
                  <c:v>4</c:v>
                </c:pt>
                <c:pt idx="400350">
                  <c:v>4</c:v>
                </c:pt>
                <c:pt idx="400351">
                  <c:v>20</c:v>
                </c:pt>
                <c:pt idx="400352">
                  <c:v>48</c:v>
                </c:pt>
                <c:pt idx="400353">
                  <c:v>28</c:v>
                </c:pt>
                <c:pt idx="400354">
                  <c:v>4</c:v>
                </c:pt>
                <c:pt idx="400355">
                  <c:v>14.81</c:v>
                </c:pt>
                <c:pt idx="400356">
                  <c:v>8</c:v>
                </c:pt>
                <c:pt idx="400357">
                  <c:v>12</c:v>
                </c:pt>
                <c:pt idx="400358">
                  <c:v>32</c:v>
                </c:pt>
                <c:pt idx="400359">
                  <c:v>16</c:v>
                </c:pt>
                <c:pt idx="400360">
                  <c:v>44</c:v>
                </c:pt>
                <c:pt idx="400361">
                  <c:v>24</c:v>
                </c:pt>
                <c:pt idx="400362">
                  <c:v>20</c:v>
                </c:pt>
                <c:pt idx="400363">
                  <c:v>28</c:v>
                </c:pt>
                <c:pt idx="400364">
                  <c:v>24</c:v>
                </c:pt>
                <c:pt idx="400365">
                  <c:v>20</c:v>
                </c:pt>
                <c:pt idx="400366">
                  <c:v>58</c:v>
                </c:pt>
                <c:pt idx="400367">
                  <c:v>28</c:v>
                </c:pt>
                <c:pt idx="400368">
                  <c:v>20</c:v>
                </c:pt>
                <c:pt idx="400369">
                  <c:v>20</c:v>
                </c:pt>
                <c:pt idx="400370">
                  <c:v>4.9400000000000004</c:v>
                </c:pt>
                <c:pt idx="400371">
                  <c:v>8</c:v>
                </c:pt>
                <c:pt idx="400372">
                  <c:v>4</c:v>
                </c:pt>
                <c:pt idx="400373">
                  <c:v>4</c:v>
                </c:pt>
                <c:pt idx="400374">
                  <c:v>20</c:v>
                </c:pt>
                <c:pt idx="400375">
                  <c:v>36</c:v>
                </c:pt>
                <c:pt idx="400376">
                  <c:v>80</c:v>
                </c:pt>
                <c:pt idx="400377">
                  <c:v>132</c:v>
                </c:pt>
                <c:pt idx="400378">
                  <c:v>104</c:v>
                </c:pt>
                <c:pt idx="400379">
                  <c:v>104</c:v>
                </c:pt>
                <c:pt idx="400380">
                  <c:v>104</c:v>
                </c:pt>
                <c:pt idx="400381">
                  <c:v>72</c:v>
                </c:pt>
                <c:pt idx="400382">
                  <c:v>76</c:v>
                </c:pt>
                <c:pt idx="400383">
                  <c:v>108</c:v>
                </c:pt>
                <c:pt idx="400384">
                  <c:v>68</c:v>
                </c:pt>
                <c:pt idx="400385">
                  <c:v>32</c:v>
                </c:pt>
                <c:pt idx="400386">
                  <c:v>56.5</c:v>
                </c:pt>
                <c:pt idx="400387">
                  <c:v>68</c:v>
                </c:pt>
                <c:pt idx="400388">
                  <c:v>92</c:v>
                </c:pt>
                <c:pt idx="400389">
                  <c:v>108</c:v>
                </c:pt>
                <c:pt idx="400390">
                  <c:v>132</c:v>
                </c:pt>
                <c:pt idx="400391">
                  <c:v>100</c:v>
                </c:pt>
                <c:pt idx="400392">
                  <c:v>116</c:v>
                </c:pt>
                <c:pt idx="400393">
                  <c:v>60</c:v>
                </c:pt>
                <c:pt idx="400394">
                  <c:v>100.5</c:v>
                </c:pt>
                <c:pt idx="400395">
                  <c:v>80</c:v>
                </c:pt>
                <c:pt idx="400396">
                  <c:v>84</c:v>
                </c:pt>
                <c:pt idx="400397">
                  <c:v>28</c:v>
                </c:pt>
                <c:pt idx="400398">
                  <c:v>12</c:v>
                </c:pt>
                <c:pt idx="400399">
                  <c:v>4</c:v>
                </c:pt>
                <c:pt idx="400400">
                  <c:v>8</c:v>
                </c:pt>
                <c:pt idx="400401">
                  <c:v>4</c:v>
                </c:pt>
                <c:pt idx="400402">
                  <c:v>16</c:v>
                </c:pt>
                <c:pt idx="400403">
                  <c:v>1985.03</c:v>
                </c:pt>
                <c:pt idx="400404">
                  <c:v>1884.64</c:v>
                </c:pt>
                <c:pt idx="400405">
                  <c:v>1900.62</c:v>
                </c:pt>
                <c:pt idx="400406">
                  <c:v>1905.6</c:v>
                </c:pt>
                <c:pt idx="400407">
                  <c:v>1922.31</c:v>
                </c:pt>
                <c:pt idx="400408">
                  <c:v>1731.73</c:v>
                </c:pt>
                <c:pt idx="400409">
                  <c:v>1670.82</c:v>
                </c:pt>
                <c:pt idx="400410">
                  <c:v>1603.84</c:v>
                </c:pt>
                <c:pt idx="400411">
                  <c:v>1870.97</c:v>
                </c:pt>
                <c:pt idx="400412">
                  <c:v>1831.99</c:v>
                </c:pt>
                <c:pt idx="400413">
                  <c:v>1734.9</c:v>
                </c:pt>
                <c:pt idx="400414">
                  <c:v>1578.17</c:v>
                </c:pt>
                <c:pt idx="400415">
                  <c:v>2019.82</c:v>
                </c:pt>
                <c:pt idx="400416">
                  <c:v>1967.93</c:v>
                </c:pt>
                <c:pt idx="400417">
                  <c:v>1691.53</c:v>
                </c:pt>
                <c:pt idx="400418">
                  <c:v>1738.3</c:v>
                </c:pt>
                <c:pt idx="400419">
                  <c:v>1745.08</c:v>
                </c:pt>
                <c:pt idx="400420">
                  <c:v>1770.68</c:v>
                </c:pt>
                <c:pt idx="400421">
                  <c:v>1674.19</c:v>
                </c:pt>
                <c:pt idx="400422">
                  <c:v>1559.95</c:v>
                </c:pt>
                <c:pt idx="400423">
                  <c:v>1452.37</c:v>
                </c:pt>
                <c:pt idx="400424">
                  <c:v>1711.63</c:v>
                </c:pt>
                <c:pt idx="400425">
                  <c:v>1730.85</c:v>
                </c:pt>
                <c:pt idx="400426">
                  <c:v>1696.42</c:v>
                </c:pt>
                <c:pt idx="400427">
                  <c:v>1514.69</c:v>
                </c:pt>
                <c:pt idx="400428">
                  <c:v>1650.6</c:v>
                </c:pt>
                <c:pt idx="400429">
                  <c:v>1750.64</c:v>
                </c:pt>
                <c:pt idx="400430">
                  <c:v>1827.39</c:v>
                </c:pt>
                <c:pt idx="400431">
                  <c:v>1813.63</c:v>
                </c:pt>
                <c:pt idx="400432">
                  <c:v>1682.53</c:v>
                </c:pt>
                <c:pt idx="400433">
                  <c:v>1574.61</c:v>
                </c:pt>
                <c:pt idx="400434">
                  <c:v>1699.52</c:v>
                </c:pt>
                <c:pt idx="400435">
                  <c:v>1632.83</c:v>
                </c:pt>
                <c:pt idx="400436">
                  <c:v>1595.71</c:v>
                </c:pt>
                <c:pt idx="400437">
                  <c:v>1637.87</c:v>
                </c:pt>
                <c:pt idx="400438">
                  <c:v>1735.2</c:v>
                </c:pt>
                <c:pt idx="400439">
                  <c:v>1640.99</c:v>
                </c:pt>
                <c:pt idx="400440">
                  <c:v>1516.14</c:v>
                </c:pt>
                <c:pt idx="400441">
                  <c:v>1516.46</c:v>
                </c:pt>
                <c:pt idx="400442">
                  <c:v>1388.33</c:v>
                </c:pt>
                <c:pt idx="400443">
                  <c:v>1480.67</c:v>
                </c:pt>
                <c:pt idx="400444">
                  <c:v>1280.8</c:v>
                </c:pt>
                <c:pt idx="400445">
                  <c:v>2009.22</c:v>
                </c:pt>
                <c:pt idx="400446">
                  <c:v>1456.59</c:v>
                </c:pt>
                <c:pt idx="400447">
                  <c:v>1280.73</c:v>
                </c:pt>
                <c:pt idx="400448">
                  <c:v>1383.8</c:v>
                </c:pt>
                <c:pt idx="400449">
                  <c:v>1415.15</c:v>
                </c:pt>
                <c:pt idx="400450">
                  <c:v>1214.67</c:v>
                </c:pt>
                <c:pt idx="400451">
                  <c:v>1487.18</c:v>
                </c:pt>
                <c:pt idx="400452">
                  <c:v>1507.3</c:v>
                </c:pt>
                <c:pt idx="400453">
                  <c:v>1642.6</c:v>
                </c:pt>
                <c:pt idx="400454">
                  <c:v>1315.77</c:v>
                </c:pt>
                <c:pt idx="400455">
                  <c:v>1552.62</c:v>
                </c:pt>
                <c:pt idx="400456">
                  <c:v>1392.26</c:v>
                </c:pt>
                <c:pt idx="400457">
                  <c:v>1388.71</c:v>
                </c:pt>
                <c:pt idx="400458">
                  <c:v>1477.7</c:v>
                </c:pt>
                <c:pt idx="400459">
                  <c:v>1538.52</c:v>
                </c:pt>
                <c:pt idx="400460">
                  <c:v>1443.12</c:v>
                </c:pt>
                <c:pt idx="400461">
                  <c:v>1301.92</c:v>
                </c:pt>
                <c:pt idx="400462">
                  <c:v>1424.75</c:v>
                </c:pt>
                <c:pt idx="400463">
                  <c:v>1509.11</c:v>
                </c:pt>
                <c:pt idx="400464">
                  <c:v>1553.87</c:v>
                </c:pt>
                <c:pt idx="400465">
                  <c:v>1510.22</c:v>
                </c:pt>
                <c:pt idx="400466">
                  <c:v>1577.75</c:v>
                </c:pt>
                <c:pt idx="400467">
                  <c:v>1518.62</c:v>
                </c:pt>
                <c:pt idx="400468">
                  <c:v>1597.68</c:v>
                </c:pt>
                <c:pt idx="400469">
                  <c:v>1483.75</c:v>
                </c:pt>
                <c:pt idx="400470">
                  <c:v>1347.48</c:v>
                </c:pt>
                <c:pt idx="400471">
                  <c:v>1309.8599999999999</c:v>
                </c:pt>
                <c:pt idx="400472">
                  <c:v>1577.14</c:v>
                </c:pt>
                <c:pt idx="400473">
                  <c:v>1445.27</c:v>
                </c:pt>
                <c:pt idx="400474">
                  <c:v>1400.89</c:v>
                </c:pt>
                <c:pt idx="400475">
                  <c:v>1327.71</c:v>
                </c:pt>
                <c:pt idx="400476">
                  <c:v>1452.33</c:v>
                </c:pt>
                <c:pt idx="400477">
                  <c:v>1391.24</c:v>
                </c:pt>
                <c:pt idx="400478">
                  <c:v>1340.49</c:v>
                </c:pt>
                <c:pt idx="400479">
                  <c:v>1341.38</c:v>
                </c:pt>
                <c:pt idx="400480">
                  <c:v>1237.4100000000001</c:v>
                </c:pt>
                <c:pt idx="400481">
                  <c:v>1379.32</c:v>
                </c:pt>
                <c:pt idx="400482">
                  <c:v>1617.95</c:v>
                </c:pt>
                <c:pt idx="400483">
                  <c:v>1541.34</c:v>
                </c:pt>
                <c:pt idx="400484">
                  <c:v>1726.05</c:v>
                </c:pt>
                <c:pt idx="400485">
                  <c:v>1821.11</c:v>
                </c:pt>
                <c:pt idx="400486">
                  <c:v>1826.15</c:v>
                </c:pt>
                <c:pt idx="400487">
                  <c:v>1824.01</c:v>
                </c:pt>
                <c:pt idx="400488">
                  <c:v>1646.7</c:v>
                </c:pt>
                <c:pt idx="400489">
                  <c:v>1575.89</c:v>
                </c:pt>
                <c:pt idx="400490">
                  <c:v>1606.61</c:v>
                </c:pt>
                <c:pt idx="400491">
                  <c:v>1549.62</c:v>
                </c:pt>
                <c:pt idx="400492">
                  <c:v>1395.48</c:v>
                </c:pt>
                <c:pt idx="400493">
                  <c:v>1469.31</c:v>
                </c:pt>
                <c:pt idx="400494">
                  <c:v>1799.34</c:v>
                </c:pt>
                <c:pt idx="400495">
                  <c:v>1509.15</c:v>
                </c:pt>
                <c:pt idx="400496">
                  <c:v>1375.76</c:v>
                </c:pt>
                <c:pt idx="400497">
                  <c:v>2061.79</c:v>
                </c:pt>
                <c:pt idx="400498">
                  <c:v>1405.37</c:v>
                </c:pt>
                <c:pt idx="400499">
                  <c:v>1408.77</c:v>
                </c:pt>
                <c:pt idx="400500">
                  <c:v>1414.92</c:v>
                </c:pt>
                <c:pt idx="400501">
                  <c:v>1518.58</c:v>
                </c:pt>
                <c:pt idx="400502">
                  <c:v>1099.74</c:v>
                </c:pt>
                <c:pt idx="400503">
                  <c:v>1376.62</c:v>
                </c:pt>
                <c:pt idx="400504">
                  <c:v>1469.07</c:v>
                </c:pt>
                <c:pt idx="400505">
                  <c:v>1583.15</c:v>
                </c:pt>
                <c:pt idx="400506">
                  <c:v>1385.12</c:v>
                </c:pt>
                <c:pt idx="400507">
                  <c:v>1552.47</c:v>
                </c:pt>
                <c:pt idx="400508">
                  <c:v>1430.57</c:v>
                </c:pt>
                <c:pt idx="400509">
                  <c:v>1734.15</c:v>
                </c:pt>
                <c:pt idx="400510">
                  <c:v>1527.13</c:v>
                </c:pt>
                <c:pt idx="400511">
                  <c:v>1716.84</c:v>
                </c:pt>
                <c:pt idx="400512">
                  <c:v>1538.41</c:v>
                </c:pt>
                <c:pt idx="400513">
                  <c:v>1474.07</c:v>
                </c:pt>
                <c:pt idx="400514">
                  <c:v>1558.91</c:v>
                </c:pt>
                <c:pt idx="400515">
                  <c:v>1410.65</c:v>
                </c:pt>
                <c:pt idx="400516">
                  <c:v>1586.96</c:v>
                </c:pt>
                <c:pt idx="400517">
                  <c:v>1503.11</c:v>
                </c:pt>
                <c:pt idx="400518">
                  <c:v>1568.83</c:v>
                </c:pt>
                <c:pt idx="400519">
                  <c:v>1779.36</c:v>
                </c:pt>
                <c:pt idx="400520">
                  <c:v>1815.43</c:v>
                </c:pt>
                <c:pt idx="400521">
                  <c:v>1499.74</c:v>
                </c:pt>
                <c:pt idx="400522">
                  <c:v>1458.82</c:v>
                </c:pt>
                <c:pt idx="400523">
                  <c:v>1319.72</c:v>
                </c:pt>
                <c:pt idx="400524">
                  <c:v>1595.41</c:v>
                </c:pt>
                <c:pt idx="400525">
                  <c:v>1712.26</c:v>
                </c:pt>
                <c:pt idx="400526">
                  <c:v>1503.45</c:v>
                </c:pt>
                <c:pt idx="400527">
                  <c:v>1537.09</c:v>
                </c:pt>
                <c:pt idx="400528">
                  <c:v>1497.22</c:v>
                </c:pt>
                <c:pt idx="400529">
                  <c:v>1743.12</c:v>
                </c:pt>
                <c:pt idx="400530">
                  <c:v>1417.17</c:v>
                </c:pt>
                <c:pt idx="400531">
                  <c:v>1477.69</c:v>
                </c:pt>
                <c:pt idx="400532">
                  <c:v>1542.19</c:v>
                </c:pt>
                <c:pt idx="400533">
                  <c:v>1590.75</c:v>
                </c:pt>
                <c:pt idx="400534">
                  <c:v>1846.66</c:v>
                </c:pt>
                <c:pt idx="400535">
                  <c:v>1559.05</c:v>
                </c:pt>
                <c:pt idx="400536">
                  <c:v>1437.77</c:v>
                </c:pt>
                <c:pt idx="400537">
                  <c:v>1460.52</c:v>
                </c:pt>
                <c:pt idx="400538">
                  <c:v>1459.69</c:v>
                </c:pt>
                <c:pt idx="400539">
                  <c:v>1369.14</c:v>
                </c:pt>
                <c:pt idx="400540">
                  <c:v>1454.54</c:v>
                </c:pt>
                <c:pt idx="400541">
                  <c:v>1298.3699999999999</c:v>
                </c:pt>
                <c:pt idx="400542">
                  <c:v>1514.16</c:v>
                </c:pt>
                <c:pt idx="400543">
                  <c:v>1343.71</c:v>
                </c:pt>
                <c:pt idx="400544">
                  <c:v>1383.55</c:v>
                </c:pt>
                <c:pt idx="400545">
                  <c:v>1503.97</c:v>
                </c:pt>
                <c:pt idx="400546">
                  <c:v>-54.98</c:v>
                </c:pt>
                <c:pt idx="400547">
                  <c:v>164.24</c:v>
                </c:pt>
                <c:pt idx="400548">
                  <c:v>93.08</c:v>
                </c:pt>
                <c:pt idx="400549">
                  <c:v>68.02</c:v>
                </c:pt>
                <c:pt idx="400550">
                  <c:v>52</c:v>
                </c:pt>
                <c:pt idx="400551">
                  <c:v>120</c:v>
                </c:pt>
                <c:pt idx="400552">
                  <c:v>4</c:v>
                </c:pt>
                <c:pt idx="400553">
                  <c:v>51.52</c:v>
                </c:pt>
                <c:pt idx="400554">
                  <c:v>12.88</c:v>
                </c:pt>
                <c:pt idx="400555">
                  <c:v>38.64</c:v>
                </c:pt>
                <c:pt idx="400556">
                  <c:v>12.88</c:v>
                </c:pt>
                <c:pt idx="400557">
                  <c:v>12.88</c:v>
                </c:pt>
                <c:pt idx="400558">
                  <c:v>25.76</c:v>
                </c:pt>
                <c:pt idx="400559">
                  <c:v>168.64</c:v>
                </c:pt>
                <c:pt idx="400560">
                  <c:v>290.76</c:v>
                </c:pt>
                <c:pt idx="400561">
                  <c:v>289.32</c:v>
                </c:pt>
                <c:pt idx="400562">
                  <c:v>207.96</c:v>
                </c:pt>
                <c:pt idx="400563">
                  <c:v>49.4</c:v>
                </c:pt>
                <c:pt idx="400564">
                  <c:v>9.8800000000000008</c:v>
                </c:pt>
                <c:pt idx="400565">
                  <c:v>9.8800000000000008</c:v>
                </c:pt>
                <c:pt idx="400566">
                  <c:v>15.38</c:v>
                </c:pt>
                <c:pt idx="400567">
                  <c:v>17.760000000000002</c:v>
                </c:pt>
                <c:pt idx="400568">
                  <c:v>11.85</c:v>
                </c:pt>
                <c:pt idx="400569">
                  <c:v>125.3</c:v>
                </c:pt>
                <c:pt idx="400570">
                  <c:v>57.28</c:v>
                </c:pt>
                <c:pt idx="400571">
                  <c:v>125.3</c:v>
                </c:pt>
                <c:pt idx="400572">
                  <c:v>221.96</c:v>
                </c:pt>
                <c:pt idx="400573">
                  <c:v>116.98</c:v>
                </c:pt>
                <c:pt idx="400574">
                  <c:v>14.32</c:v>
                </c:pt>
                <c:pt idx="400575">
                  <c:v>3.58</c:v>
                </c:pt>
                <c:pt idx="400576">
                  <c:v>14.32</c:v>
                </c:pt>
                <c:pt idx="400577">
                  <c:v>23.34</c:v>
                </c:pt>
                <c:pt idx="400578">
                  <c:v>11.91</c:v>
                </c:pt>
                <c:pt idx="400579">
                  <c:v>7.94</c:v>
                </c:pt>
                <c:pt idx="400580">
                  <c:v>10.94</c:v>
                </c:pt>
                <c:pt idx="400581">
                  <c:v>77.37</c:v>
                </c:pt>
                <c:pt idx="400582">
                  <c:v>11.24</c:v>
                </c:pt>
                <c:pt idx="400583">
                  <c:v>17.309999999999999</c:v>
                </c:pt>
                <c:pt idx="400584">
                  <c:v>21.31</c:v>
                </c:pt>
                <c:pt idx="400585">
                  <c:v>5.77</c:v>
                </c:pt>
                <c:pt idx="400586">
                  <c:v>36.85</c:v>
                </c:pt>
                <c:pt idx="400587">
                  <c:v>9.77</c:v>
                </c:pt>
                <c:pt idx="400588">
                  <c:v>5.77</c:v>
                </c:pt>
                <c:pt idx="400589">
                  <c:v>44.35</c:v>
                </c:pt>
                <c:pt idx="400590">
                  <c:v>35.35</c:v>
                </c:pt>
                <c:pt idx="400591">
                  <c:v>30.08</c:v>
                </c:pt>
                <c:pt idx="400592">
                  <c:v>5.27</c:v>
                </c:pt>
                <c:pt idx="400593">
                  <c:v>24.81</c:v>
                </c:pt>
                <c:pt idx="400594">
                  <c:v>39.85</c:v>
                </c:pt>
                <c:pt idx="400595">
                  <c:v>20.309999999999999</c:v>
                </c:pt>
                <c:pt idx="400596">
                  <c:v>25.58</c:v>
                </c:pt>
                <c:pt idx="400597">
                  <c:v>21.08</c:v>
                </c:pt>
                <c:pt idx="400598">
                  <c:v>9.5399999999999991</c:v>
                </c:pt>
                <c:pt idx="400599">
                  <c:v>22.28</c:v>
                </c:pt>
                <c:pt idx="400600">
                  <c:v>34.86</c:v>
                </c:pt>
                <c:pt idx="400601">
                  <c:v>36.96</c:v>
                </c:pt>
                <c:pt idx="400602">
                  <c:v>47.04</c:v>
                </c:pt>
                <c:pt idx="400603">
                  <c:v>-4.5</c:v>
                </c:pt>
                <c:pt idx="400604">
                  <c:v>8.9700000000000006</c:v>
                </c:pt>
                <c:pt idx="400605">
                  <c:v>48.5</c:v>
                </c:pt>
                <c:pt idx="400606">
                  <c:v>80.5</c:v>
                </c:pt>
                <c:pt idx="400607">
                  <c:v>72.25</c:v>
                </c:pt>
                <c:pt idx="400608">
                  <c:v>57.5</c:v>
                </c:pt>
                <c:pt idx="400609">
                  <c:v>60.75</c:v>
                </c:pt>
                <c:pt idx="400610">
                  <c:v>49</c:v>
                </c:pt>
                <c:pt idx="400611">
                  <c:v>33.25</c:v>
                </c:pt>
                <c:pt idx="400612">
                  <c:v>132.75</c:v>
                </c:pt>
                <c:pt idx="400613">
                  <c:v>40.5</c:v>
                </c:pt>
                <c:pt idx="400614">
                  <c:v>54.25</c:v>
                </c:pt>
                <c:pt idx="400615">
                  <c:v>60.5</c:v>
                </c:pt>
                <c:pt idx="400616">
                  <c:v>53.5</c:v>
                </c:pt>
                <c:pt idx="400617">
                  <c:v>59</c:v>
                </c:pt>
                <c:pt idx="400618">
                  <c:v>43.5</c:v>
                </c:pt>
                <c:pt idx="400619">
                  <c:v>42</c:v>
                </c:pt>
                <c:pt idx="400620">
                  <c:v>41.25</c:v>
                </c:pt>
                <c:pt idx="400621">
                  <c:v>66.25</c:v>
                </c:pt>
                <c:pt idx="400622">
                  <c:v>94.25</c:v>
                </c:pt>
                <c:pt idx="400623">
                  <c:v>31.25</c:v>
                </c:pt>
                <c:pt idx="400624">
                  <c:v>44.25</c:v>
                </c:pt>
                <c:pt idx="400625">
                  <c:v>29.25</c:v>
                </c:pt>
                <c:pt idx="400626">
                  <c:v>56.25</c:v>
                </c:pt>
                <c:pt idx="400627">
                  <c:v>30.75</c:v>
                </c:pt>
                <c:pt idx="400628">
                  <c:v>31.75</c:v>
                </c:pt>
                <c:pt idx="400629">
                  <c:v>49.5</c:v>
                </c:pt>
                <c:pt idx="400630">
                  <c:v>55.75</c:v>
                </c:pt>
                <c:pt idx="400631">
                  <c:v>43.75</c:v>
                </c:pt>
                <c:pt idx="400632">
                  <c:v>50.75</c:v>
                </c:pt>
                <c:pt idx="400633">
                  <c:v>47</c:v>
                </c:pt>
                <c:pt idx="400634">
                  <c:v>70.25</c:v>
                </c:pt>
                <c:pt idx="400635">
                  <c:v>44.5</c:v>
                </c:pt>
                <c:pt idx="400636">
                  <c:v>47.25</c:v>
                </c:pt>
                <c:pt idx="400637">
                  <c:v>49.25</c:v>
                </c:pt>
                <c:pt idx="400638">
                  <c:v>38</c:v>
                </c:pt>
                <c:pt idx="400639">
                  <c:v>41.5</c:v>
                </c:pt>
                <c:pt idx="400640">
                  <c:v>88.5</c:v>
                </c:pt>
                <c:pt idx="400641">
                  <c:v>19.75</c:v>
                </c:pt>
                <c:pt idx="400642">
                  <c:v>76.25</c:v>
                </c:pt>
                <c:pt idx="400643">
                  <c:v>46</c:v>
                </c:pt>
                <c:pt idx="400644">
                  <c:v>44</c:v>
                </c:pt>
                <c:pt idx="400645">
                  <c:v>49.25</c:v>
                </c:pt>
                <c:pt idx="400646">
                  <c:v>36.75</c:v>
                </c:pt>
                <c:pt idx="400647">
                  <c:v>43.25</c:v>
                </c:pt>
                <c:pt idx="400648">
                  <c:v>75</c:v>
                </c:pt>
                <c:pt idx="400649">
                  <c:v>72.25</c:v>
                </c:pt>
                <c:pt idx="400650">
                  <c:v>38.75</c:v>
                </c:pt>
                <c:pt idx="400651">
                  <c:v>32</c:v>
                </c:pt>
                <c:pt idx="400652">
                  <c:v>51.75</c:v>
                </c:pt>
                <c:pt idx="400653">
                  <c:v>43.25</c:v>
                </c:pt>
                <c:pt idx="400654">
                  <c:v>56</c:v>
                </c:pt>
                <c:pt idx="400655">
                  <c:v>81.75</c:v>
                </c:pt>
                <c:pt idx="400656">
                  <c:v>49.5</c:v>
                </c:pt>
                <c:pt idx="400657">
                  <c:v>45</c:v>
                </c:pt>
                <c:pt idx="400658">
                  <c:v>40</c:v>
                </c:pt>
                <c:pt idx="400659">
                  <c:v>81.25</c:v>
                </c:pt>
                <c:pt idx="400660">
                  <c:v>65</c:v>
                </c:pt>
                <c:pt idx="400661">
                  <c:v>51.75</c:v>
                </c:pt>
                <c:pt idx="400662">
                  <c:v>94.25</c:v>
                </c:pt>
                <c:pt idx="400663">
                  <c:v>61.25</c:v>
                </c:pt>
                <c:pt idx="400664">
                  <c:v>48.75</c:v>
                </c:pt>
                <c:pt idx="400665">
                  <c:v>75.5</c:v>
                </c:pt>
                <c:pt idx="400666">
                  <c:v>87.5</c:v>
                </c:pt>
                <c:pt idx="400667">
                  <c:v>63</c:v>
                </c:pt>
                <c:pt idx="400668">
                  <c:v>80.75</c:v>
                </c:pt>
                <c:pt idx="400669">
                  <c:v>37.75</c:v>
                </c:pt>
                <c:pt idx="400670">
                  <c:v>56.75</c:v>
                </c:pt>
                <c:pt idx="400671">
                  <c:v>71.25</c:v>
                </c:pt>
                <c:pt idx="400672">
                  <c:v>114.5</c:v>
                </c:pt>
                <c:pt idx="400673">
                  <c:v>141.25</c:v>
                </c:pt>
                <c:pt idx="400674">
                  <c:v>439.5</c:v>
                </c:pt>
                <c:pt idx="400675">
                  <c:v>666.71</c:v>
                </c:pt>
                <c:pt idx="400676">
                  <c:v>725.52</c:v>
                </c:pt>
                <c:pt idx="400677">
                  <c:v>277.51</c:v>
                </c:pt>
                <c:pt idx="400678">
                  <c:v>103.84</c:v>
                </c:pt>
                <c:pt idx="400679">
                  <c:v>82.88</c:v>
                </c:pt>
                <c:pt idx="400680">
                  <c:v>48.96</c:v>
                </c:pt>
                <c:pt idx="400681">
                  <c:v>21.75</c:v>
                </c:pt>
                <c:pt idx="400682">
                  <c:v>41</c:v>
                </c:pt>
                <c:pt idx="400683">
                  <c:v>71</c:v>
                </c:pt>
                <c:pt idx="400684">
                  <c:v>82</c:v>
                </c:pt>
                <c:pt idx="400685">
                  <c:v>47.75</c:v>
                </c:pt>
                <c:pt idx="400686">
                  <c:v>32.25</c:v>
                </c:pt>
                <c:pt idx="400687">
                  <c:v>31.5</c:v>
                </c:pt>
                <c:pt idx="400688">
                  <c:v>46.84</c:v>
                </c:pt>
                <c:pt idx="400689">
                  <c:v>74.099999999999994</c:v>
                </c:pt>
                <c:pt idx="400690">
                  <c:v>29.22</c:v>
                </c:pt>
                <c:pt idx="400691">
                  <c:v>-7.12</c:v>
                </c:pt>
                <c:pt idx="400692">
                  <c:v>37.76</c:v>
                </c:pt>
                <c:pt idx="400693">
                  <c:v>32.22</c:v>
                </c:pt>
                <c:pt idx="400694">
                  <c:v>87.73</c:v>
                </c:pt>
                <c:pt idx="400695">
                  <c:v>43.18</c:v>
                </c:pt>
                <c:pt idx="400696">
                  <c:v>73.52</c:v>
                </c:pt>
                <c:pt idx="400697">
                  <c:v>53.31</c:v>
                </c:pt>
                <c:pt idx="400698">
                  <c:v>52.14</c:v>
                </c:pt>
                <c:pt idx="400699">
                  <c:v>35.97</c:v>
                </c:pt>
                <c:pt idx="400700">
                  <c:v>40.14</c:v>
                </c:pt>
                <c:pt idx="400701">
                  <c:v>44.06</c:v>
                </c:pt>
                <c:pt idx="400702">
                  <c:v>78.73</c:v>
                </c:pt>
                <c:pt idx="400703">
                  <c:v>61.94</c:v>
                </c:pt>
                <c:pt idx="400704">
                  <c:v>45.05</c:v>
                </c:pt>
                <c:pt idx="400705">
                  <c:v>55.47</c:v>
                </c:pt>
                <c:pt idx="400706">
                  <c:v>15.92</c:v>
                </c:pt>
                <c:pt idx="400707">
                  <c:v>64.89</c:v>
                </c:pt>
                <c:pt idx="400708">
                  <c:v>51.1</c:v>
                </c:pt>
                <c:pt idx="400709">
                  <c:v>41.6</c:v>
                </c:pt>
                <c:pt idx="400710">
                  <c:v>39.85</c:v>
                </c:pt>
                <c:pt idx="400711">
                  <c:v>64.86</c:v>
                </c:pt>
                <c:pt idx="400712">
                  <c:v>53.31</c:v>
                </c:pt>
                <c:pt idx="400713">
                  <c:v>28.72</c:v>
                </c:pt>
                <c:pt idx="400714">
                  <c:v>41.52</c:v>
                </c:pt>
                <c:pt idx="400715">
                  <c:v>28.8</c:v>
                </c:pt>
                <c:pt idx="400716">
                  <c:v>23.8</c:v>
                </c:pt>
                <c:pt idx="400717">
                  <c:v>37.76</c:v>
                </c:pt>
                <c:pt idx="400718">
                  <c:v>28.22</c:v>
                </c:pt>
                <c:pt idx="400719">
                  <c:v>22.72</c:v>
                </c:pt>
                <c:pt idx="400720">
                  <c:v>49.64</c:v>
                </c:pt>
                <c:pt idx="400721">
                  <c:v>147.18</c:v>
                </c:pt>
                <c:pt idx="400722">
                  <c:v>126.84</c:v>
                </c:pt>
                <c:pt idx="400723">
                  <c:v>112.75</c:v>
                </c:pt>
                <c:pt idx="400724">
                  <c:v>134.15</c:v>
                </c:pt>
                <c:pt idx="400725">
                  <c:v>82.78</c:v>
                </c:pt>
                <c:pt idx="400726">
                  <c:v>107.84</c:v>
                </c:pt>
                <c:pt idx="400727">
                  <c:v>94.96</c:v>
                </c:pt>
                <c:pt idx="400728">
                  <c:v>103.16</c:v>
                </c:pt>
                <c:pt idx="400729">
                  <c:v>79.64</c:v>
                </c:pt>
                <c:pt idx="400730">
                  <c:v>90.76</c:v>
                </c:pt>
                <c:pt idx="400731">
                  <c:v>118.92</c:v>
                </c:pt>
                <c:pt idx="400732">
                  <c:v>89.74</c:v>
                </c:pt>
                <c:pt idx="400733">
                  <c:v>94.16</c:v>
                </c:pt>
                <c:pt idx="400734">
                  <c:v>59.52</c:v>
                </c:pt>
                <c:pt idx="400735">
                  <c:v>60.06</c:v>
                </c:pt>
                <c:pt idx="400736">
                  <c:v>87.1</c:v>
                </c:pt>
                <c:pt idx="400737">
                  <c:v>136.86000000000001</c:v>
                </c:pt>
                <c:pt idx="400738">
                  <c:v>44.86</c:v>
                </c:pt>
                <c:pt idx="400739">
                  <c:v>40</c:v>
                </c:pt>
                <c:pt idx="400740">
                  <c:v>46.72</c:v>
                </c:pt>
                <c:pt idx="400741">
                  <c:v>34.58</c:v>
                </c:pt>
                <c:pt idx="400742">
                  <c:v>21.34</c:v>
                </c:pt>
                <c:pt idx="400743">
                  <c:v>37.86</c:v>
                </c:pt>
                <c:pt idx="400744">
                  <c:v>59.98</c:v>
                </c:pt>
                <c:pt idx="400745">
                  <c:v>47.06</c:v>
                </c:pt>
                <c:pt idx="400746">
                  <c:v>44.02</c:v>
                </c:pt>
                <c:pt idx="400747">
                  <c:v>48.6</c:v>
                </c:pt>
                <c:pt idx="400748">
                  <c:v>3</c:v>
                </c:pt>
                <c:pt idx="400749">
                  <c:v>2.5</c:v>
                </c:pt>
                <c:pt idx="400750">
                  <c:v>21.5</c:v>
                </c:pt>
                <c:pt idx="400751">
                  <c:v>9</c:v>
                </c:pt>
                <c:pt idx="400752">
                  <c:v>11.92</c:v>
                </c:pt>
                <c:pt idx="400753">
                  <c:v>5.96</c:v>
                </c:pt>
                <c:pt idx="400754">
                  <c:v>0.82</c:v>
                </c:pt>
                <c:pt idx="400755">
                  <c:v>-6</c:v>
                </c:pt>
                <c:pt idx="400756">
                  <c:v>5</c:v>
                </c:pt>
                <c:pt idx="400757">
                  <c:v>2.5</c:v>
                </c:pt>
                <c:pt idx="400758">
                  <c:v>2.5</c:v>
                </c:pt>
                <c:pt idx="400759">
                  <c:v>2.5</c:v>
                </c:pt>
                <c:pt idx="400760">
                  <c:v>-5</c:v>
                </c:pt>
                <c:pt idx="400761">
                  <c:v>7.5</c:v>
                </c:pt>
                <c:pt idx="400762">
                  <c:v>3.25</c:v>
                </c:pt>
                <c:pt idx="400763">
                  <c:v>4.97</c:v>
                </c:pt>
                <c:pt idx="400764">
                  <c:v>32.44</c:v>
                </c:pt>
                <c:pt idx="400765">
                  <c:v>9.94</c:v>
                </c:pt>
                <c:pt idx="400766">
                  <c:v>14.91</c:v>
                </c:pt>
                <c:pt idx="400767">
                  <c:v>12.47</c:v>
                </c:pt>
                <c:pt idx="400768">
                  <c:v>7.5</c:v>
                </c:pt>
                <c:pt idx="400769">
                  <c:v>7.5</c:v>
                </c:pt>
                <c:pt idx="400770">
                  <c:v>12.47</c:v>
                </c:pt>
                <c:pt idx="400771">
                  <c:v>9.94</c:v>
                </c:pt>
                <c:pt idx="400772">
                  <c:v>17.440000000000001</c:v>
                </c:pt>
                <c:pt idx="400773">
                  <c:v>12.47</c:v>
                </c:pt>
                <c:pt idx="400774">
                  <c:v>15.24</c:v>
                </c:pt>
                <c:pt idx="400775">
                  <c:v>4.47</c:v>
                </c:pt>
                <c:pt idx="400776">
                  <c:v>220</c:v>
                </c:pt>
                <c:pt idx="400777">
                  <c:v>237</c:v>
                </c:pt>
                <c:pt idx="400778">
                  <c:v>147</c:v>
                </c:pt>
                <c:pt idx="400779">
                  <c:v>199</c:v>
                </c:pt>
                <c:pt idx="400780">
                  <c:v>184</c:v>
                </c:pt>
                <c:pt idx="400781">
                  <c:v>168</c:v>
                </c:pt>
                <c:pt idx="400782">
                  <c:v>117.5</c:v>
                </c:pt>
                <c:pt idx="400783">
                  <c:v>197</c:v>
                </c:pt>
                <c:pt idx="400784">
                  <c:v>211.5</c:v>
                </c:pt>
                <c:pt idx="400785">
                  <c:v>190.5</c:v>
                </c:pt>
                <c:pt idx="400786">
                  <c:v>244</c:v>
                </c:pt>
                <c:pt idx="400787">
                  <c:v>158</c:v>
                </c:pt>
                <c:pt idx="400788">
                  <c:v>166</c:v>
                </c:pt>
                <c:pt idx="400789">
                  <c:v>211.5</c:v>
                </c:pt>
                <c:pt idx="400790">
                  <c:v>132.5</c:v>
                </c:pt>
                <c:pt idx="400791">
                  <c:v>143.25</c:v>
                </c:pt>
                <c:pt idx="400792">
                  <c:v>103.5</c:v>
                </c:pt>
                <c:pt idx="400793">
                  <c:v>91.5</c:v>
                </c:pt>
                <c:pt idx="400794">
                  <c:v>84.5</c:v>
                </c:pt>
                <c:pt idx="400795">
                  <c:v>151</c:v>
                </c:pt>
                <c:pt idx="400796">
                  <c:v>130.5</c:v>
                </c:pt>
                <c:pt idx="400797">
                  <c:v>126</c:v>
                </c:pt>
                <c:pt idx="400798">
                  <c:v>40.5</c:v>
                </c:pt>
                <c:pt idx="400799">
                  <c:v>91.5</c:v>
                </c:pt>
                <c:pt idx="400800">
                  <c:v>157</c:v>
                </c:pt>
                <c:pt idx="400801">
                  <c:v>51.5</c:v>
                </c:pt>
                <c:pt idx="400802">
                  <c:v>95</c:v>
                </c:pt>
                <c:pt idx="400803">
                  <c:v>144.5</c:v>
                </c:pt>
                <c:pt idx="400804">
                  <c:v>92.5</c:v>
                </c:pt>
                <c:pt idx="400805">
                  <c:v>161</c:v>
                </c:pt>
                <c:pt idx="400806">
                  <c:v>91</c:v>
                </c:pt>
                <c:pt idx="400807">
                  <c:v>150.5</c:v>
                </c:pt>
                <c:pt idx="400808">
                  <c:v>98</c:v>
                </c:pt>
                <c:pt idx="400809">
                  <c:v>148</c:v>
                </c:pt>
                <c:pt idx="400810">
                  <c:v>85.5</c:v>
                </c:pt>
                <c:pt idx="400811">
                  <c:v>145.5</c:v>
                </c:pt>
                <c:pt idx="400812">
                  <c:v>116</c:v>
                </c:pt>
                <c:pt idx="400813">
                  <c:v>199</c:v>
                </c:pt>
                <c:pt idx="400814">
                  <c:v>183.5</c:v>
                </c:pt>
                <c:pt idx="400815">
                  <c:v>213.5</c:v>
                </c:pt>
                <c:pt idx="400816">
                  <c:v>103</c:v>
                </c:pt>
                <c:pt idx="400817">
                  <c:v>160.5</c:v>
                </c:pt>
                <c:pt idx="400818">
                  <c:v>186.5</c:v>
                </c:pt>
                <c:pt idx="400819">
                  <c:v>191</c:v>
                </c:pt>
                <c:pt idx="400820">
                  <c:v>182.5</c:v>
                </c:pt>
                <c:pt idx="400821">
                  <c:v>129.5</c:v>
                </c:pt>
                <c:pt idx="400822">
                  <c:v>192.5</c:v>
                </c:pt>
                <c:pt idx="400823">
                  <c:v>208.5</c:v>
                </c:pt>
                <c:pt idx="400824">
                  <c:v>71.5</c:v>
                </c:pt>
                <c:pt idx="400825">
                  <c:v>167</c:v>
                </c:pt>
                <c:pt idx="400826">
                  <c:v>133</c:v>
                </c:pt>
                <c:pt idx="400827">
                  <c:v>170</c:v>
                </c:pt>
                <c:pt idx="400828">
                  <c:v>101</c:v>
                </c:pt>
                <c:pt idx="400829">
                  <c:v>144</c:v>
                </c:pt>
                <c:pt idx="400830">
                  <c:v>185.5</c:v>
                </c:pt>
                <c:pt idx="400831">
                  <c:v>211.5</c:v>
                </c:pt>
                <c:pt idx="400832">
                  <c:v>159.5</c:v>
                </c:pt>
                <c:pt idx="400833">
                  <c:v>100</c:v>
                </c:pt>
                <c:pt idx="400834">
                  <c:v>80.819999999999993</c:v>
                </c:pt>
                <c:pt idx="400835">
                  <c:v>109.72</c:v>
                </c:pt>
                <c:pt idx="400836">
                  <c:v>73.180000000000007</c:v>
                </c:pt>
                <c:pt idx="400837">
                  <c:v>116.69</c:v>
                </c:pt>
                <c:pt idx="400838">
                  <c:v>110.64</c:v>
                </c:pt>
                <c:pt idx="400839">
                  <c:v>71.33</c:v>
                </c:pt>
                <c:pt idx="400840">
                  <c:v>76.17</c:v>
                </c:pt>
                <c:pt idx="400841">
                  <c:v>80.459999999999994</c:v>
                </c:pt>
                <c:pt idx="400842">
                  <c:v>81.290000000000006</c:v>
                </c:pt>
                <c:pt idx="400843">
                  <c:v>125.31</c:v>
                </c:pt>
                <c:pt idx="400844">
                  <c:v>82.25</c:v>
                </c:pt>
                <c:pt idx="400845">
                  <c:v>64.959999999999994</c:v>
                </c:pt>
                <c:pt idx="400846">
                  <c:v>52.98</c:v>
                </c:pt>
                <c:pt idx="400847">
                  <c:v>74.709999999999994</c:v>
                </c:pt>
                <c:pt idx="400848">
                  <c:v>36.96</c:v>
                </c:pt>
                <c:pt idx="400849">
                  <c:v>81.98</c:v>
                </c:pt>
                <c:pt idx="400850">
                  <c:v>32.57</c:v>
                </c:pt>
                <c:pt idx="400851">
                  <c:v>87.26</c:v>
                </c:pt>
                <c:pt idx="400852">
                  <c:v>26.34</c:v>
                </c:pt>
                <c:pt idx="400853">
                  <c:v>59.78</c:v>
                </c:pt>
                <c:pt idx="400854">
                  <c:v>25.19</c:v>
                </c:pt>
                <c:pt idx="400855">
                  <c:v>0.72</c:v>
                </c:pt>
                <c:pt idx="400856">
                  <c:v>0.66</c:v>
                </c:pt>
                <c:pt idx="400857">
                  <c:v>0.99</c:v>
                </c:pt>
                <c:pt idx="400858">
                  <c:v>0.99</c:v>
                </c:pt>
                <c:pt idx="400859">
                  <c:v>0.99</c:v>
                </c:pt>
                <c:pt idx="400860">
                  <c:v>0.33</c:v>
                </c:pt>
                <c:pt idx="400861">
                  <c:v>0.99</c:v>
                </c:pt>
                <c:pt idx="400862">
                  <c:v>1.32</c:v>
                </c:pt>
                <c:pt idx="400863">
                  <c:v>0.99</c:v>
                </c:pt>
                <c:pt idx="400864">
                  <c:v>1.32</c:v>
                </c:pt>
                <c:pt idx="400865">
                  <c:v>0.66</c:v>
                </c:pt>
                <c:pt idx="400866">
                  <c:v>1.32</c:v>
                </c:pt>
                <c:pt idx="400867">
                  <c:v>2.64</c:v>
                </c:pt>
                <c:pt idx="400868">
                  <c:v>0.33</c:v>
                </c:pt>
                <c:pt idx="400869">
                  <c:v>-5.5</c:v>
                </c:pt>
                <c:pt idx="400870">
                  <c:v>0.66</c:v>
                </c:pt>
                <c:pt idx="400871">
                  <c:v>2.31</c:v>
                </c:pt>
                <c:pt idx="400872">
                  <c:v>0.66</c:v>
                </c:pt>
                <c:pt idx="400873">
                  <c:v>1.32</c:v>
                </c:pt>
                <c:pt idx="400874">
                  <c:v>2.97</c:v>
                </c:pt>
                <c:pt idx="400875">
                  <c:v>6.82</c:v>
                </c:pt>
                <c:pt idx="400876">
                  <c:v>0.66</c:v>
                </c:pt>
                <c:pt idx="400877">
                  <c:v>1.32</c:v>
                </c:pt>
                <c:pt idx="400878">
                  <c:v>2.97</c:v>
                </c:pt>
                <c:pt idx="400879">
                  <c:v>0.66</c:v>
                </c:pt>
                <c:pt idx="400880">
                  <c:v>4.6500000000000004</c:v>
                </c:pt>
                <c:pt idx="400881">
                  <c:v>2.31</c:v>
                </c:pt>
                <c:pt idx="400882">
                  <c:v>1.32</c:v>
                </c:pt>
                <c:pt idx="400883">
                  <c:v>0.99</c:v>
                </c:pt>
                <c:pt idx="400884">
                  <c:v>0.33</c:v>
                </c:pt>
                <c:pt idx="400885">
                  <c:v>5.28</c:v>
                </c:pt>
                <c:pt idx="400886">
                  <c:v>0.99</c:v>
                </c:pt>
                <c:pt idx="400887">
                  <c:v>0.99</c:v>
                </c:pt>
                <c:pt idx="400888">
                  <c:v>0.99</c:v>
                </c:pt>
                <c:pt idx="400889">
                  <c:v>0.66</c:v>
                </c:pt>
                <c:pt idx="400890">
                  <c:v>1.32</c:v>
                </c:pt>
                <c:pt idx="400891">
                  <c:v>1.65</c:v>
                </c:pt>
                <c:pt idx="400892">
                  <c:v>0.66</c:v>
                </c:pt>
                <c:pt idx="400893">
                  <c:v>0.66</c:v>
                </c:pt>
                <c:pt idx="400894">
                  <c:v>24</c:v>
                </c:pt>
                <c:pt idx="400895">
                  <c:v>25</c:v>
                </c:pt>
                <c:pt idx="400896">
                  <c:v>15</c:v>
                </c:pt>
                <c:pt idx="400897">
                  <c:v>25</c:v>
                </c:pt>
                <c:pt idx="400898">
                  <c:v>5</c:v>
                </c:pt>
                <c:pt idx="400899">
                  <c:v>32</c:v>
                </c:pt>
                <c:pt idx="400900">
                  <c:v>10</c:v>
                </c:pt>
                <c:pt idx="400901">
                  <c:v>31</c:v>
                </c:pt>
                <c:pt idx="400902">
                  <c:v>15</c:v>
                </c:pt>
                <c:pt idx="400903">
                  <c:v>5</c:v>
                </c:pt>
                <c:pt idx="400904">
                  <c:v>29</c:v>
                </c:pt>
                <c:pt idx="400905">
                  <c:v>5</c:v>
                </c:pt>
                <c:pt idx="400906">
                  <c:v>10</c:v>
                </c:pt>
                <c:pt idx="400907">
                  <c:v>29</c:v>
                </c:pt>
                <c:pt idx="400908">
                  <c:v>20</c:v>
                </c:pt>
                <c:pt idx="400909">
                  <c:v>5</c:v>
                </c:pt>
                <c:pt idx="400910">
                  <c:v>31</c:v>
                </c:pt>
                <c:pt idx="400911">
                  <c:v>27</c:v>
                </c:pt>
                <c:pt idx="400912">
                  <c:v>3</c:v>
                </c:pt>
                <c:pt idx="400913">
                  <c:v>20</c:v>
                </c:pt>
                <c:pt idx="400914">
                  <c:v>29</c:v>
                </c:pt>
                <c:pt idx="400915">
                  <c:v>10</c:v>
                </c:pt>
                <c:pt idx="400916">
                  <c:v>25</c:v>
                </c:pt>
                <c:pt idx="400917">
                  <c:v>10</c:v>
                </c:pt>
                <c:pt idx="400918">
                  <c:v>20</c:v>
                </c:pt>
                <c:pt idx="400919">
                  <c:v>15</c:v>
                </c:pt>
                <c:pt idx="400920">
                  <c:v>15</c:v>
                </c:pt>
                <c:pt idx="400921">
                  <c:v>10</c:v>
                </c:pt>
                <c:pt idx="400922">
                  <c:v>15</c:v>
                </c:pt>
                <c:pt idx="400923">
                  <c:v>70</c:v>
                </c:pt>
                <c:pt idx="400924">
                  <c:v>30</c:v>
                </c:pt>
                <c:pt idx="400925">
                  <c:v>5</c:v>
                </c:pt>
                <c:pt idx="400926">
                  <c:v>33</c:v>
                </c:pt>
                <c:pt idx="400927">
                  <c:v>19</c:v>
                </c:pt>
                <c:pt idx="400928">
                  <c:v>10</c:v>
                </c:pt>
                <c:pt idx="400929">
                  <c:v>5</c:v>
                </c:pt>
                <c:pt idx="400930">
                  <c:v>10</c:v>
                </c:pt>
                <c:pt idx="400931">
                  <c:v>8.9600000000000009</c:v>
                </c:pt>
                <c:pt idx="400932">
                  <c:v>23.8</c:v>
                </c:pt>
                <c:pt idx="400933">
                  <c:v>32.200000000000003</c:v>
                </c:pt>
                <c:pt idx="400934">
                  <c:v>4.2</c:v>
                </c:pt>
                <c:pt idx="400935">
                  <c:v>23.4</c:v>
                </c:pt>
                <c:pt idx="400936">
                  <c:v>6.4</c:v>
                </c:pt>
                <c:pt idx="400937">
                  <c:v>5</c:v>
                </c:pt>
                <c:pt idx="400938">
                  <c:v>10</c:v>
                </c:pt>
                <c:pt idx="400939">
                  <c:v>14</c:v>
                </c:pt>
                <c:pt idx="400940">
                  <c:v>10</c:v>
                </c:pt>
                <c:pt idx="400941">
                  <c:v>5</c:v>
                </c:pt>
                <c:pt idx="400942">
                  <c:v>24</c:v>
                </c:pt>
                <c:pt idx="400943">
                  <c:v>7</c:v>
                </c:pt>
                <c:pt idx="400944">
                  <c:v>15</c:v>
                </c:pt>
                <c:pt idx="400945">
                  <c:v>33</c:v>
                </c:pt>
                <c:pt idx="400946">
                  <c:v>5</c:v>
                </c:pt>
                <c:pt idx="400947">
                  <c:v>19</c:v>
                </c:pt>
                <c:pt idx="400948">
                  <c:v>20</c:v>
                </c:pt>
                <c:pt idx="400949">
                  <c:v>17</c:v>
                </c:pt>
                <c:pt idx="400950">
                  <c:v>24</c:v>
                </c:pt>
                <c:pt idx="400951">
                  <c:v>37.880000000000003</c:v>
                </c:pt>
                <c:pt idx="400952">
                  <c:v>120.14</c:v>
                </c:pt>
                <c:pt idx="400953">
                  <c:v>203.28</c:v>
                </c:pt>
                <c:pt idx="400954">
                  <c:v>72.760000000000005</c:v>
                </c:pt>
                <c:pt idx="400955">
                  <c:v>39</c:v>
                </c:pt>
                <c:pt idx="400956">
                  <c:v>55.38</c:v>
                </c:pt>
                <c:pt idx="400957">
                  <c:v>54.5</c:v>
                </c:pt>
                <c:pt idx="400958">
                  <c:v>5</c:v>
                </c:pt>
                <c:pt idx="400959">
                  <c:v>39.5</c:v>
                </c:pt>
                <c:pt idx="400960">
                  <c:v>66</c:v>
                </c:pt>
                <c:pt idx="400961">
                  <c:v>5</c:v>
                </c:pt>
                <c:pt idx="400962">
                  <c:v>27</c:v>
                </c:pt>
                <c:pt idx="400963">
                  <c:v>10</c:v>
                </c:pt>
                <c:pt idx="400964">
                  <c:v>23</c:v>
                </c:pt>
                <c:pt idx="400965">
                  <c:v>1</c:v>
                </c:pt>
                <c:pt idx="400966">
                  <c:v>49</c:v>
                </c:pt>
                <c:pt idx="400967">
                  <c:v>13.5</c:v>
                </c:pt>
                <c:pt idx="400968">
                  <c:v>26.5</c:v>
                </c:pt>
                <c:pt idx="400969">
                  <c:v>3</c:v>
                </c:pt>
                <c:pt idx="400970">
                  <c:v>26.5</c:v>
                </c:pt>
                <c:pt idx="400971">
                  <c:v>5</c:v>
                </c:pt>
                <c:pt idx="400972">
                  <c:v>18.5</c:v>
                </c:pt>
                <c:pt idx="400973">
                  <c:v>18.5</c:v>
                </c:pt>
                <c:pt idx="400974">
                  <c:v>23.5</c:v>
                </c:pt>
                <c:pt idx="400975">
                  <c:v>27</c:v>
                </c:pt>
                <c:pt idx="400976">
                  <c:v>32</c:v>
                </c:pt>
                <c:pt idx="400977">
                  <c:v>25</c:v>
                </c:pt>
                <c:pt idx="400978">
                  <c:v>10</c:v>
                </c:pt>
                <c:pt idx="400979">
                  <c:v>57</c:v>
                </c:pt>
                <c:pt idx="400980">
                  <c:v>45.5</c:v>
                </c:pt>
                <c:pt idx="400981">
                  <c:v>18.5</c:v>
                </c:pt>
                <c:pt idx="400982">
                  <c:v>114.5</c:v>
                </c:pt>
                <c:pt idx="400983">
                  <c:v>18.5</c:v>
                </c:pt>
                <c:pt idx="400984">
                  <c:v>117</c:v>
                </c:pt>
                <c:pt idx="400985">
                  <c:v>86.5</c:v>
                </c:pt>
                <c:pt idx="400986">
                  <c:v>51</c:v>
                </c:pt>
                <c:pt idx="400987">
                  <c:v>15</c:v>
                </c:pt>
                <c:pt idx="400988">
                  <c:v>18</c:v>
                </c:pt>
                <c:pt idx="400989">
                  <c:v>19</c:v>
                </c:pt>
                <c:pt idx="400990">
                  <c:v>38</c:v>
                </c:pt>
                <c:pt idx="400991">
                  <c:v>16.5</c:v>
                </c:pt>
                <c:pt idx="400992">
                  <c:v>36</c:v>
                </c:pt>
                <c:pt idx="400993">
                  <c:v>64</c:v>
                </c:pt>
                <c:pt idx="400994">
                  <c:v>18.5</c:v>
                </c:pt>
                <c:pt idx="400995">
                  <c:v>39</c:v>
                </c:pt>
                <c:pt idx="400996">
                  <c:v>20.010000000000002</c:v>
                </c:pt>
                <c:pt idx="400997">
                  <c:v>20</c:v>
                </c:pt>
                <c:pt idx="400998">
                  <c:v>40.01</c:v>
                </c:pt>
                <c:pt idx="400999">
                  <c:v>19.829999999999998</c:v>
                </c:pt>
                <c:pt idx="401000">
                  <c:v>9.83</c:v>
                </c:pt>
                <c:pt idx="401001">
                  <c:v>20</c:v>
                </c:pt>
                <c:pt idx="401002">
                  <c:v>20.010000000000002</c:v>
                </c:pt>
                <c:pt idx="401003">
                  <c:v>44.83</c:v>
                </c:pt>
                <c:pt idx="401004">
                  <c:v>25</c:v>
                </c:pt>
                <c:pt idx="401005">
                  <c:v>35</c:v>
                </c:pt>
                <c:pt idx="401006">
                  <c:v>55</c:v>
                </c:pt>
                <c:pt idx="401007">
                  <c:v>20</c:v>
                </c:pt>
                <c:pt idx="401008">
                  <c:v>25</c:v>
                </c:pt>
                <c:pt idx="401009">
                  <c:v>20</c:v>
                </c:pt>
                <c:pt idx="401010">
                  <c:v>20</c:v>
                </c:pt>
                <c:pt idx="401011">
                  <c:v>5</c:v>
                </c:pt>
                <c:pt idx="401012">
                  <c:v>30</c:v>
                </c:pt>
                <c:pt idx="401013">
                  <c:v>30</c:v>
                </c:pt>
                <c:pt idx="401014">
                  <c:v>20</c:v>
                </c:pt>
                <c:pt idx="401015">
                  <c:v>25</c:v>
                </c:pt>
                <c:pt idx="401016">
                  <c:v>30</c:v>
                </c:pt>
                <c:pt idx="401017">
                  <c:v>45</c:v>
                </c:pt>
                <c:pt idx="401018">
                  <c:v>5</c:v>
                </c:pt>
                <c:pt idx="401019">
                  <c:v>0</c:v>
                </c:pt>
                <c:pt idx="401020">
                  <c:v>30</c:v>
                </c:pt>
                <c:pt idx="401021">
                  <c:v>30</c:v>
                </c:pt>
                <c:pt idx="401022">
                  <c:v>25</c:v>
                </c:pt>
                <c:pt idx="401023">
                  <c:v>15</c:v>
                </c:pt>
                <c:pt idx="401024">
                  <c:v>0</c:v>
                </c:pt>
                <c:pt idx="401025">
                  <c:v>40</c:v>
                </c:pt>
                <c:pt idx="401026">
                  <c:v>45</c:v>
                </c:pt>
                <c:pt idx="401027">
                  <c:v>-15</c:v>
                </c:pt>
                <c:pt idx="401028">
                  <c:v>5</c:v>
                </c:pt>
                <c:pt idx="401029">
                  <c:v>35</c:v>
                </c:pt>
                <c:pt idx="401030">
                  <c:v>5</c:v>
                </c:pt>
                <c:pt idx="401031">
                  <c:v>10</c:v>
                </c:pt>
                <c:pt idx="401032">
                  <c:v>12.5</c:v>
                </c:pt>
                <c:pt idx="401033">
                  <c:v>9</c:v>
                </c:pt>
                <c:pt idx="401034">
                  <c:v>19</c:v>
                </c:pt>
                <c:pt idx="401035">
                  <c:v>5</c:v>
                </c:pt>
                <c:pt idx="401036">
                  <c:v>17</c:v>
                </c:pt>
                <c:pt idx="401037">
                  <c:v>21.5</c:v>
                </c:pt>
                <c:pt idx="401038">
                  <c:v>25.34</c:v>
                </c:pt>
                <c:pt idx="401039">
                  <c:v>15</c:v>
                </c:pt>
                <c:pt idx="401040">
                  <c:v>52.5</c:v>
                </c:pt>
                <c:pt idx="401041">
                  <c:v>52.77</c:v>
                </c:pt>
                <c:pt idx="401042">
                  <c:v>33.200000000000003</c:v>
                </c:pt>
                <c:pt idx="401043">
                  <c:v>42</c:v>
                </c:pt>
                <c:pt idx="401044">
                  <c:v>14</c:v>
                </c:pt>
                <c:pt idx="401045">
                  <c:v>19.84</c:v>
                </c:pt>
                <c:pt idx="401046">
                  <c:v>10</c:v>
                </c:pt>
                <c:pt idx="401047">
                  <c:v>0.93</c:v>
                </c:pt>
                <c:pt idx="401048">
                  <c:v>1.86</c:v>
                </c:pt>
                <c:pt idx="401049">
                  <c:v>5.93</c:v>
                </c:pt>
                <c:pt idx="401050">
                  <c:v>5</c:v>
                </c:pt>
                <c:pt idx="401051">
                  <c:v>5</c:v>
                </c:pt>
                <c:pt idx="401052">
                  <c:v>4.88</c:v>
                </c:pt>
                <c:pt idx="401053">
                  <c:v>5.88</c:v>
                </c:pt>
                <c:pt idx="401054">
                  <c:v>2.5</c:v>
                </c:pt>
                <c:pt idx="401055">
                  <c:v>2.5</c:v>
                </c:pt>
                <c:pt idx="401056">
                  <c:v>2.5</c:v>
                </c:pt>
                <c:pt idx="401057">
                  <c:v>2.5</c:v>
                </c:pt>
                <c:pt idx="401058">
                  <c:v>-2.5</c:v>
                </c:pt>
                <c:pt idx="401059">
                  <c:v>5</c:v>
                </c:pt>
                <c:pt idx="401060">
                  <c:v>5</c:v>
                </c:pt>
                <c:pt idx="401061">
                  <c:v>2.5</c:v>
                </c:pt>
                <c:pt idx="401062">
                  <c:v>53986.39</c:v>
                </c:pt>
                <c:pt idx="401063">
                  <c:v>51168.66</c:v>
                </c:pt>
                <c:pt idx="401064">
                  <c:v>52487.53</c:v>
                </c:pt>
                <c:pt idx="401065">
                  <c:v>59594.720000000001</c:v>
                </c:pt>
                <c:pt idx="401066">
                  <c:v>55784.4</c:v>
                </c:pt>
                <c:pt idx="401067">
                  <c:v>51057.11</c:v>
                </c:pt>
                <c:pt idx="401068">
                  <c:v>55198.07</c:v>
                </c:pt>
                <c:pt idx="401069">
                  <c:v>56102.79</c:v>
                </c:pt>
                <c:pt idx="401070">
                  <c:v>45061.04</c:v>
                </c:pt>
                <c:pt idx="401071">
                  <c:v>57031.7</c:v>
                </c:pt>
                <c:pt idx="401072">
                  <c:v>49121.64</c:v>
                </c:pt>
                <c:pt idx="401073">
                  <c:v>50232.85</c:v>
                </c:pt>
                <c:pt idx="401074">
                  <c:v>54390.23</c:v>
                </c:pt>
                <c:pt idx="401075">
                  <c:v>51892.86</c:v>
                </c:pt>
                <c:pt idx="401076">
                  <c:v>47892.56</c:v>
                </c:pt>
                <c:pt idx="401077">
                  <c:v>52193.21</c:v>
                </c:pt>
                <c:pt idx="401078">
                  <c:v>50883.79</c:v>
                </c:pt>
                <c:pt idx="401079">
                  <c:v>45152.33</c:v>
                </c:pt>
                <c:pt idx="401080">
                  <c:v>48103.24</c:v>
                </c:pt>
                <c:pt idx="401081">
                  <c:v>53207.25</c:v>
                </c:pt>
                <c:pt idx="401082">
                  <c:v>36332.660000000003</c:v>
                </c:pt>
                <c:pt idx="401083">
                  <c:v>66692.86</c:v>
                </c:pt>
                <c:pt idx="401084">
                  <c:v>52675.48</c:v>
                </c:pt>
                <c:pt idx="401085">
                  <c:v>51213.03</c:v>
                </c:pt>
                <c:pt idx="401086">
                  <c:v>46992.13</c:v>
                </c:pt>
                <c:pt idx="401087">
                  <c:v>52414.51</c:v>
                </c:pt>
                <c:pt idx="401088">
                  <c:v>53276.1</c:v>
                </c:pt>
                <c:pt idx="401089">
                  <c:v>54153.91</c:v>
                </c:pt>
                <c:pt idx="401090">
                  <c:v>61259.69</c:v>
                </c:pt>
                <c:pt idx="401091">
                  <c:v>45622.18</c:v>
                </c:pt>
                <c:pt idx="401092">
                  <c:v>58102.81</c:v>
                </c:pt>
                <c:pt idx="401093">
                  <c:v>57968.480000000003</c:v>
                </c:pt>
                <c:pt idx="401094">
                  <c:v>55616.72</c:v>
                </c:pt>
                <c:pt idx="401095">
                  <c:v>51681.06</c:v>
                </c:pt>
                <c:pt idx="401096">
                  <c:v>50694.04</c:v>
                </c:pt>
                <c:pt idx="401097">
                  <c:v>56140.53</c:v>
                </c:pt>
                <c:pt idx="401098">
                  <c:v>51407.89</c:v>
                </c:pt>
                <c:pt idx="401099">
                  <c:v>50418.78</c:v>
                </c:pt>
                <c:pt idx="401100">
                  <c:v>53182.12</c:v>
                </c:pt>
                <c:pt idx="401101">
                  <c:v>66563.97</c:v>
                </c:pt>
                <c:pt idx="401102">
                  <c:v>58521.84</c:v>
                </c:pt>
                <c:pt idx="401103">
                  <c:v>57997.120000000003</c:v>
                </c:pt>
                <c:pt idx="401104">
                  <c:v>40703.08</c:v>
                </c:pt>
                <c:pt idx="401105">
                  <c:v>67459.73</c:v>
                </c:pt>
                <c:pt idx="401106">
                  <c:v>66799.25</c:v>
                </c:pt>
                <c:pt idx="401107">
                  <c:v>63569.79</c:v>
                </c:pt>
                <c:pt idx="401108">
                  <c:v>51314.96</c:v>
                </c:pt>
                <c:pt idx="401109">
                  <c:v>49455.34</c:v>
                </c:pt>
                <c:pt idx="401110">
                  <c:v>74140.539999999994</c:v>
                </c:pt>
                <c:pt idx="401111">
                  <c:v>60094.71</c:v>
                </c:pt>
                <c:pt idx="401112">
                  <c:v>58761.5</c:v>
                </c:pt>
                <c:pt idx="401113">
                  <c:v>58940.59</c:v>
                </c:pt>
                <c:pt idx="401114">
                  <c:v>57543.85</c:v>
                </c:pt>
                <c:pt idx="401115">
                  <c:v>63170.71</c:v>
                </c:pt>
                <c:pt idx="401116">
                  <c:v>58650.02</c:v>
                </c:pt>
                <c:pt idx="401117">
                  <c:v>67868.81</c:v>
                </c:pt>
                <c:pt idx="401118">
                  <c:v>60215.51</c:v>
                </c:pt>
                <c:pt idx="401119">
                  <c:v>60364.99</c:v>
                </c:pt>
                <c:pt idx="401120">
                  <c:v>57515.78</c:v>
                </c:pt>
                <c:pt idx="401121">
                  <c:v>56407.77</c:v>
                </c:pt>
                <c:pt idx="401122">
                  <c:v>65282.55</c:v>
                </c:pt>
                <c:pt idx="401123">
                  <c:v>56312.84</c:v>
                </c:pt>
                <c:pt idx="401124">
                  <c:v>55912.35</c:v>
                </c:pt>
                <c:pt idx="401125">
                  <c:v>55051.41</c:v>
                </c:pt>
                <c:pt idx="401126">
                  <c:v>58690.13</c:v>
                </c:pt>
                <c:pt idx="401127">
                  <c:v>59831.96</c:v>
                </c:pt>
                <c:pt idx="401128">
                  <c:v>63496.58</c:v>
                </c:pt>
                <c:pt idx="401129">
                  <c:v>63197.120000000003</c:v>
                </c:pt>
                <c:pt idx="401130">
                  <c:v>42837.46</c:v>
                </c:pt>
                <c:pt idx="401131">
                  <c:v>49572.6</c:v>
                </c:pt>
                <c:pt idx="401132">
                  <c:v>54525.33</c:v>
                </c:pt>
                <c:pt idx="401133">
                  <c:v>58501.54</c:v>
                </c:pt>
                <c:pt idx="401134">
                  <c:v>46646.65</c:v>
                </c:pt>
                <c:pt idx="401135">
                  <c:v>48305.53</c:v>
                </c:pt>
                <c:pt idx="401136">
                  <c:v>54517.49</c:v>
                </c:pt>
                <c:pt idx="401137">
                  <c:v>58520.94</c:v>
                </c:pt>
                <c:pt idx="401138">
                  <c:v>45113.86</c:v>
                </c:pt>
                <c:pt idx="401139">
                  <c:v>46180.97</c:v>
                </c:pt>
                <c:pt idx="401140">
                  <c:v>57741.27</c:v>
                </c:pt>
                <c:pt idx="401141">
                  <c:v>52353.83</c:v>
                </c:pt>
                <c:pt idx="401142">
                  <c:v>52462</c:v>
                </c:pt>
                <c:pt idx="401143">
                  <c:v>42879.9</c:v>
                </c:pt>
                <c:pt idx="401144">
                  <c:v>60360.18</c:v>
                </c:pt>
                <c:pt idx="401145">
                  <c:v>60491</c:v>
                </c:pt>
                <c:pt idx="401146">
                  <c:v>54595.74</c:v>
                </c:pt>
                <c:pt idx="401147">
                  <c:v>49589.84</c:v>
                </c:pt>
                <c:pt idx="401148">
                  <c:v>54009.69</c:v>
                </c:pt>
                <c:pt idx="401149">
                  <c:v>71520.639999999999</c:v>
                </c:pt>
                <c:pt idx="401150">
                  <c:v>48834.55</c:v>
                </c:pt>
                <c:pt idx="401151">
                  <c:v>55441.98</c:v>
                </c:pt>
                <c:pt idx="401152">
                  <c:v>55119.29</c:v>
                </c:pt>
                <c:pt idx="401153">
                  <c:v>65454.85</c:v>
                </c:pt>
                <c:pt idx="401154">
                  <c:v>58284.07</c:v>
                </c:pt>
                <c:pt idx="401155">
                  <c:v>54718.96</c:v>
                </c:pt>
                <c:pt idx="401156">
                  <c:v>45370.74</c:v>
                </c:pt>
                <c:pt idx="401157">
                  <c:v>57957.5</c:v>
                </c:pt>
                <c:pt idx="401158">
                  <c:v>63267</c:v>
                </c:pt>
                <c:pt idx="401159">
                  <c:v>69298.61</c:v>
                </c:pt>
                <c:pt idx="401160">
                  <c:v>53992.45</c:v>
                </c:pt>
                <c:pt idx="401161">
                  <c:v>46736.2</c:v>
                </c:pt>
                <c:pt idx="401162">
                  <c:v>81199.86</c:v>
                </c:pt>
                <c:pt idx="401163">
                  <c:v>81062.080000000002</c:v>
                </c:pt>
                <c:pt idx="401164">
                  <c:v>52146.94</c:v>
                </c:pt>
                <c:pt idx="401165">
                  <c:v>62885.67</c:v>
                </c:pt>
                <c:pt idx="401166">
                  <c:v>76907.63</c:v>
                </c:pt>
                <c:pt idx="401167">
                  <c:v>69943.820000000007</c:v>
                </c:pt>
                <c:pt idx="401168">
                  <c:v>62397.46</c:v>
                </c:pt>
                <c:pt idx="401169">
                  <c:v>74454.28</c:v>
                </c:pt>
                <c:pt idx="401170">
                  <c:v>73807.509999999995</c:v>
                </c:pt>
                <c:pt idx="401171">
                  <c:v>54594.98</c:v>
                </c:pt>
                <c:pt idx="401172">
                  <c:v>75726.09</c:v>
                </c:pt>
                <c:pt idx="401173">
                  <c:v>70699.87</c:v>
                </c:pt>
                <c:pt idx="401174">
                  <c:v>56323.97</c:v>
                </c:pt>
                <c:pt idx="401175">
                  <c:v>67738.7</c:v>
                </c:pt>
                <c:pt idx="401176">
                  <c:v>77602.539999999994</c:v>
                </c:pt>
                <c:pt idx="401177">
                  <c:v>64235.360000000001</c:v>
                </c:pt>
                <c:pt idx="401178">
                  <c:v>56756.98</c:v>
                </c:pt>
                <c:pt idx="401179">
                  <c:v>67654.080000000002</c:v>
                </c:pt>
                <c:pt idx="401180">
                  <c:v>67912.52</c:v>
                </c:pt>
                <c:pt idx="401181">
                  <c:v>57607.519999999997</c:v>
                </c:pt>
                <c:pt idx="401182">
                  <c:v>59892.04</c:v>
                </c:pt>
                <c:pt idx="401183">
                  <c:v>55002.07</c:v>
                </c:pt>
                <c:pt idx="401184">
                  <c:v>62399.47</c:v>
                </c:pt>
                <c:pt idx="401185">
                  <c:v>53485.599999999999</c:v>
                </c:pt>
                <c:pt idx="401186">
                  <c:v>61500.639999999999</c:v>
                </c:pt>
                <c:pt idx="401187">
                  <c:v>64756.23</c:v>
                </c:pt>
                <c:pt idx="401188">
                  <c:v>62157.43</c:v>
                </c:pt>
                <c:pt idx="401189">
                  <c:v>56801.3</c:v>
                </c:pt>
                <c:pt idx="401190">
                  <c:v>49227.25</c:v>
                </c:pt>
                <c:pt idx="401191">
                  <c:v>57244.6</c:v>
                </c:pt>
                <c:pt idx="401192">
                  <c:v>67825.539999999994</c:v>
                </c:pt>
                <c:pt idx="401193">
                  <c:v>51300.36</c:v>
                </c:pt>
                <c:pt idx="401194">
                  <c:v>59189.31</c:v>
                </c:pt>
                <c:pt idx="401195">
                  <c:v>60375.97</c:v>
                </c:pt>
                <c:pt idx="401196">
                  <c:v>66250.94</c:v>
                </c:pt>
                <c:pt idx="401197">
                  <c:v>61015.87</c:v>
                </c:pt>
                <c:pt idx="401198">
                  <c:v>67210.8</c:v>
                </c:pt>
                <c:pt idx="401199">
                  <c:v>50898.86</c:v>
                </c:pt>
                <c:pt idx="401200">
                  <c:v>63382.44</c:v>
                </c:pt>
                <c:pt idx="401201">
                  <c:v>65998.94</c:v>
                </c:pt>
                <c:pt idx="401202">
                  <c:v>55398.94</c:v>
                </c:pt>
                <c:pt idx="401203">
                  <c:v>54682.76</c:v>
                </c:pt>
                <c:pt idx="401204">
                  <c:v>67135.509999999995</c:v>
                </c:pt>
                <c:pt idx="401205">
                  <c:v>22409.78</c:v>
                </c:pt>
                <c:pt idx="401206">
                  <c:v>22002.53</c:v>
                </c:pt>
                <c:pt idx="401207">
                  <c:v>22224.13</c:v>
                </c:pt>
                <c:pt idx="401208">
                  <c:v>21708.01</c:v>
                </c:pt>
                <c:pt idx="401209">
                  <c:v>22724.42</c:v>
                </c:pt>
                <c:pt idx="401210">
                  <c:v>21546.720000000001</c:v>
                </c:pt>
                <c:pt idx="401211">
                  <c:v>20216.45</c:v>
                </c:pt>
                <c:pt idx="401212">
                  <c:v>21188.28</c:v>
                </c:pt>
                <c:pt idx="401213">
                  <c:v>21472.77</c:v>
                </c:pt>
                <c:pt idx="401214">
                  <c:v>21792.25</c:v>
                </c:pt>
                <c:pt idx="401215">
                  <c:v>19567.43</c:v>
                </c:pt>
                <c:pt idx="401216">
                  <c:v>19454.27</c:v>
                </c:pt>
                <c:pt idx="401217">
                  <c:v>19710.740000000002</c:v>
                </c:pt>
                <c:pt idx="401218">
                  <c:v>21497.439999999999</c:v>
                </c:pt>
                <c:pt idx="401219">
                  <c:v>20076</c:v>
                </c:pt>
                <c:pt idx="401220">
                  <c:v>19144.88</c:v>
                </c:pt>
                <c:pt idx="401221">
                  <c:v>18674.88</c:v>
                </c:pt>
                <c:pt idx="401222">
                  <c:v>18358.580000000002</c:v>
                </c:pt>
                <c:pt idx="401223">
                  <c:v>18621</c:v>
                </c:pt>
                <c:pt idx="401224">
                  <c:v>16971.939999999999</c:v>
                </c:pt>
                <c:pt idx="401225">
                  <c:v>16985.93</c:v>
                </c:pt>
                <c:pt idx="401226">
                  <c:v>17079.84</c:v>
                </c:pt>
                <c:pt idx="401227">
                  <c:v>18008.63</c:v>
                </c:pt>
                <c:pt idx="401228">
                  <c:v>17081.12</c:v>
                </c:pt>
                <c:pt idx="401229">
                  <c:v>18491.86</c:v>
                </c:pt>
                <c:pt idx="401230">
                  <c:v>16428.72</c:v>
                </c:pt>
                <c:pt idx="401231">
                  <c:v>18301.62</c:v>
                </c:pt>
                <c:pt idx="401232">
                  <c:v>19662.150000000001</c:v>
                </c:pt>
                <c:pt idx="401233">
                  <c:v>20357.580000000002</c:v>
                </c:pt>
                <c:pt idx="401234">
                  <c:v>20109.34</c:v>
                </c:pt>
                <c:pt idx="401235">
                  <c:v>20560.560000000001</c:v>
                </c:pt>
                <c:pt idx="401236">
                  <c:v>20982.75</c:v>
                </c:pt>
                <c:pt idx="401237">
                  <c:v>20024.11</c:v>
                </c:pt>
                <c:pt idx="401238">
                  <c:v>19162.599999999999</c:v>
                </c:pt>
                <c:pt idx="401239">
                  <c:v>19636.810000000001</c:v>
                </c:pt>
                <c:pt idx="401240">
                  <c:v>21565.05</c:v>
                </c:pt>
                <c:pt idx="401241">
                  <c:v>21315.919999999998</c:v>
                </c:pt>
                <c:pt idx="401242">
                  <c:v>21748.84</c:v>
                </c:pt>
                <c:pt idx="401243">
                  <c:v>20155.509999999998</c:v>
                </c:pt>
                <c:pt idx="401244">
                  <c:v>18586.29</c:v>
                </c:pt>
                <c:pt idx="401245">
                  <c:v>18628.400000000001</c:v>
                </c:pt>
                <c:pt idx="401246">
                  <c:v>18137.27</c:v>
                </c:pt>
                <c:pt idx="401247">
                  <c:v>16716.13</c:v>
                </c:pt>
                <c:pt idx="401248">
                  <c:v>19835.669999999998</c:v>
                </c:pt>
                <c:pt idx="401249">
                  <c:v>18689.509999999998</c:v>
                </c:pt>
                <c:pt idx="401250">
                  <c:v>18281.8</c:v>
                </c:pt>
                <c:pt idx="401251">
                  <c:v>18994.86</c:v>
                </c:pt>
                <c:pt idx="401252">
                  <c:v>16328.74</c:v>
                </c:pt>
                <c:pt idx="401253">
                  <c:v>19684.03</c:v>
                </c:pt>
                <c:pt idx="401254">
                  <c:v>19234.02</c:v>
                </c:pt>
                <c:pt idx="401255">
                  <c:v>18958.28</c:v>
                </c:pt>
                <c:pt idx="401256">
                  <c:v>18567.09</c:v>
                </c:pt>
                <c:pt idx="401257">
                  <c:v>19775.57</c:v>
                </c:pt>
                <c:pt idx="401258">
                  <c:v>18052.939999999999</c:v>
                </c:pt>
                <c:pt idx="401259">
                  <c:v>20186.259999999998</c:v>
                </c:pt>
                <c:pt idx="401260">
                  <c:v>19944.900000000001</c:v>
                </c:pt>
                <c:pt idx="401261">
                  <c:v>22442.11</c:v>
                </c:pt>
                <c:pt idx="401262">
                  <c:v>19996.89</c:v>
                </c:pt>
                <c:pt idx="401263">
                  <c:v>19378.54</c:v>
                </c:pt>
                <c:pt idx="401264">
                  <c:v>19495.990000000002</c:v>
                </c:pt>
                <c:pt idx="401265">
                  <c:v>19412.009999999998</c:v>
                </c:pt>
                <c:pt idx="401266">
                  <c:v>18871.37</c:v>
                </c:pt>
                <c:pt idx="401267">
                  <c:v>18153.599999999999</c:v>
                </c:pt>
                <c:pt idx="401268">
                  <c:v>18118.09</c:v>
                </c:pt>
                <c:pt idx="401269">
                  <c:v>17416.72</c:v>
                </c:pt>
                <c:pt idx="401270">
                  <c:v>18397.5</c:v>
                </c:pt>
                <c:pt idx="401271">
                  <c:v>18044.48</c:v>
                </c:pt>
                <c:pt idx="401272">
                  <c:v>18004.82</c:v>
                </c:pt>
                <c:pt idx="401273">
                  <c:v>15647.53</c:v>
                </c:pt>
                <c:pt idx="401274">
                  <c:v>16013.81</c:v>
                </c:pt>
                <c:pt idx="401275">
                  <c:v>16128.98</c:v>
                </c:pt>
                <c:pt idx="401276">
                  <c:v>16328.59</c:v>
                </c:pt>
                <c:pt idx="401277">
                  <c:v>15937.7</c:v>
                </c:pt>
                <c:pt idx="401278">
                  <c:v>15837.89</c:v>
                </c:pt>
                <c:pt idx="401279">
                  <c:v>14834.15</c:v>
                </c:pt>
                <c:pt idx="401280">
                  <c:v>14185.92</c:v>
                </c:pt>
                <c:pt idx="401281">
                  <c:v>13288.73</c:v>
                </c:pt>
                <c:pt idx="401282">
                  <c:v>12452.04</c:v>
                </c:pt>
                <c:pt idx="401283">
                  <c:v>13456.21</c:v>
                </c:pt>
                <c:pt idx="401284">
                  <c:v>14684.12</c:v>
                </c:pt>
                <c:pt idx="401285">
                  <c:v>14618.12</c:v>
                </c:pt>
                <c:pt idx="401286">
                  <c:v>15183.8</c:v>
                </c:pt>
                <c:pt idx="401287">
                  <c:v>16783.04</c:v>
                </c:pt>
                <c:pt idx="401288">
                  <c:v>15694.09</c:v>
                </c:pt>
                <c:pt idx="401289">
                  <c:v>15057.57</c:v>
                </c:pt>
                <c:pt idx="401290">
                  <c:v>16253.14</c:v>
                </c:pt>
                <c:pt idx="401291">
                  <c:v>14849.75</c:v>
                </c:pt>
                <c:pt idx="401292">
                  <c:v>16351.91</c:v>
                </c:pt>
                <c:pt idx="401293">
                  <c:v>15524.96</c:v>
                </c:pt>
                <c:pt idx="401294">
                  <c:v>16179.78</c:v>
                </c:pt>
                <c:pt idx="401295">
                  <c:v>15872.92</c:v>
                </c:pt>
                <c:pt idx="401296">
                  <c:v>16778.41</c:v>
                </c:pt>
                <c:pt idx="401297">
                  <c:v>17446.54</c:v>
                </c:pt>
                <c:pt idx="401298">
                  <c:v>16964.16</c:v>
                </c:pt>
                <c:pt idx="401299">
                  <c:v>15727.3</c:v>
                </c:pt>
                <c:pt idx="401300">
                  <c:v>18409.14</c:v>
                </c:pt>
                <c:pt idx="401301">
                  <c:v>16285.31</c:v>
                </c:pt>
                <c:pt idx="401302">
                  <c:v>16544.88</c:v>
                </c:pt>
                <c:pt idx="401303">
                  <c:v>16854.400000000001</c:v>
                </c:pt>
                <c:pt idx="401304">
                  <c:v>15181.45</c:v>
                </c:pt>
                <c:pt idx="401305">
                  <c:v>19359.78</c:v>
                </c:pt>
                <c:pt idx="401306">
                  <c:v>20297.59</c:v>
                </c:pt>
                <c:pt idx="401307">
                  <c:v>18499.48</c:v>
                </c:pt>
                <c:pt idx="401308">
                  <c:v>20508.7</c:v>
                </c:pt>
                <c:pt idx="401309">
                  <c:v>19508.009999999998</c:v>
                </c:pt>
                <c:pt idx="401310">
                  <c:v>19538.37</c:v>
                </c:pt>
                <c:pt idx="401311">
                  <c:v>19208.02</c:v>
                </c:pt>
                <c:pt idx="401312">
                  <c:v>20267.310000000001</c:v>
                </c:pt>
                <c:pt idx="401313">
                  <c:v>20617.86</c:v>
                </c:pt>
                <c:pt idx="401314">
                  <c:v>20074.59</c:v>
                </c:pt>
                <c:pt idx="401315">
                  <c:v>19798.060000000001</c:v>
                </c:pt>
                <c:pt idx="401316">
                  <c:v>19587.38</c:v>
                </c:pt>
                <c:pt idx="401317">
                  <c:v>17720.990000000002</c:v>
                </c:pt>
                <c:pt idx="401318">
                  <c:v>18538.419999999998</c:v>
                </c:pt>
                <c:pt idx="401319">
                  <c:v>17404.03</c:v>
                </c:pt>
                <c:pt idx="401320">
                  <c:v>18025.93</c:v>
                </c:pt>
                <c:pt idx="401321">
                  <c:v>16526.509999999998</c:v>
                </c:pt>
                <c:pt idx="401322">
                  <c:v>17528.7</c:v>
                </c:pt>
                <c:pt idx="401323">
                  <c:v>16147.64</c:v>
                </c:pt>
                <c:pt idx="401324">
                  <c:v>16672.62</c:v>
                </c:pt>
                <c:pt idx="401325">
                  <c:v>16165.12</c:v>
                </c:pt>
                <c:pt idx="401326">
                  <c:v>15941.8</c:v>
                </c:pt>
                <c:pt idx="401327">
                  <c:v>15834.13</c:v>
                </c:pt>
                <c:pt idx="401328">
                  <c:v>16309.62</c:v>
                </c:pt>
                <c:pt idx="401329">
                  <c:v>15636.87</c:v>
                </c:pt>
                <c:pt idx="401330">
                  <c:v>15533.58</c:v>
                </c:pt>
                <c:pt idx="401331">
                  <c:v>15499.19</c:v>
                </c:pt>
                <c:pt idx="401332">
                  <c:v>16317.99</c:v>
                </c:pt>
                <c:pt idx="401333">
                  <c:v>16358.18</c:v>
                </c:pt>
                <c:pt idx="401334">
                  <c:v>15425.52</c:v>
                </c:pt>
                <c:pt idx="401335">
                  <c:v>16232.19</c:v>
                </c:pt>
                <c:pt idx="401336">
                  <c:v>17877.5</c:v>
                </c:pt>
                <c:pt idx="401337">
                  <c:v>17551.21</c:v>
                </c:pt>
                <c:pt idx="401338">
                  <c:v>18056.07</c:v>
                </c:pt>
                <c:pt idx="401339">
                  <c:v>17311.169999999998</c:v>
                </c:pt>
                <c:pt idx="401340">
                  <c:v>19332.72</c:v>
                </c:pt>
                <c:pt idx="401341">
                  <c:v>17680.169999999998</c:v>
                </c:pt>
                <c:pt idx="401342">
                  <c:v>20258.98</c:v>
                </c:pt>
                <c:pt idx="401343">
                  <c:v>18697.490000000002</c:v>
                </c:pt>
                <c:pt idx="401344">
                  <c:v>18814.18</c:v>
                </c:pt>
                <c:pt idx="401345">
                  <c:v>17781.84</c:v>
                </c:pt>
                <c:pt idx="401346">
                  <c:v>19606.82</c:v>
                </c:pt>
                <c:pt idx="401347">
                  <c:v>17620.61</c:v>
                </c:pt>
                <c:pt idx="401348">
                  <c:v>195.92</c:v>
                </c:pt>
                <c:pt idx="401349">
                  <c:v>206.07</c:v>
                </c:pt>
                <c:pt idx="401350">
                  <c:v>247.37</c:v>
                </c:pt>
                <c:pt idx="401351">
                  <c:v>177.47</c:v>
                </c:pt>
                <c:pt idx="401352">
                  <c:v>229.72</c:v>
                </c:pt>
                <c:pt idx="401353">
                  <c:v>126.42</c:v>
                </c:pt>
                <c:pt idx="401354">
                  <c:v>197.09</c:v>
                </c:pt>
                <c:pt idx="401355">
                  <c:v>203.76</c:v>
                </c:pt>
                <c:pt idx="401356">
                  <c:v>195.79</c:v>
                </c:pt>
                <c:pt idx="401357">
                  <c:v>159.26</c:v>
                </c:pt>
                <c:pt idx="401358">
                  <c:v>171.11</c:v>
                </c:pt>
                <c:pt idx="401359">
                  <c:v>156.06</c:v>
                </c:pt>
                <c:pt idx="401360">
                  <c:v>155.19</c:v>
                </c:pt>
                <c:pt idx="401361">
                  <c:v>140.21</c:v>
                </c:pt>
                <c:pt idx="401362">
                  <c:v>171.41</c:v>
                </c:pt>
                <c:pt idx="401363">
                  <c:v>182.32</c:v>
                </c:pt>
                <c:pt idx="401364">
                  <c:v>158.72999999999999</c:v>
                </c:pt>
                <c:pt idx="401365">
                  <c:v>196.96</c:v>
                </c:pt>
                <c:pt idx="401366">
                  <c:v>155.47999999999999</c:v>
                </c:pt>
                <c:pt idx="401367">
                  <c:v>192.8</c:v>
                </c:pt>
                <c:pt idx="401368">
                  <c:v>207.63</c:v>
                </c:pt>
                <c:pt idx="401369">
                  <c:v>210</c:v>
                </c:pt>
                <c:pt idx="401370">
                  <c:v>144.13</c:v>
                </c:pt>
                <c:pt idx="401371">
                  <c:v>188.87</c:v>
                </c:pt>
                <c:pt idx="401372">
                  <c:v>249.96</c:v>
                </c:pt>
                <c:pt idx="401373">
                  <c:v>198.98</c:v>
                </c:pt>
                <c:pt idx="401374">
                  <c:v>154.38999999999999</c:v>
                </c:pt>
                <c:pt idx="401375">
                  <c:v>167.22</c:v>
                </c:pt>
                <c:pt idx="401376">
                  <c:v>212.22</c:v>
                </c:pt>
                <c:pt idx="401377">
                  <c:v>176.49</c:v>
                </c:pt>
                <c:pt idx="401378">
                  <c:v>216.81</c:v>
                </c:pt>
                <c:pt idx="401379">
                  <c:v>130.13999999999999</c:v>
                </c:pt>
                <c:pt idx="401380">
                  <c:v>213.16</c:v>
                </c:pt>
                <c:pt idx="401381">
                  <c:v>197.24</c:v>
                </c:pt>
                <c:pt idx="401382">
                  <c:v>211.24</c:v>
                </c:pt>
                <c:pt idx="401383">
                  <c:v>237.44</c:v>
                </c:pt>
                <c:pt idx="401384">
                  <c:v>186.01</c:v>
                </c:pt>
                <c:pt idx="401385">
                  <c:v>283.67</c:v>
                </c:pt>
                <c:pt idx="401386">
                  <c:v>207.68</c:v>
                </c:pt>
                <c:pt idx="401387">
                  <c:v>173.6</c:v>
                </c:pt>
                <c:pt idx="401388">
                  <c:v>212.66</c:v>
                </c:pt>
                <c:pt idx="401389">
                  <c:v>215.83</c:v>
                </c:pt>
                <c:pt idx="401390">
                  <c:v>166.33</c:v>
                </c:pt>
                <c:pt idx="401391">
                  <c:v>155</c:v>
                </c:pt>
                <c:pt idx="401392">
                  <c:v>179.92</c:v>
                </c:pt>
                <c:pt idx="401393">
                  <c:v>222.51</c:v>
                </c:pt>
                <c:pt idx="401394">
                  <c:v>174.87</c:v>
                </c:pt>
                <c:pt idx="401395">
                  <c:v>157.68</c:v>
                </c:pt>
                <c:pt idx="401396">
                  <c:v>249.32</c:v>
                </c:pt>
                <c:pt idx="401397">
                  <c:v>142.63999999999999</c:v>
                </c:pt>
                <c:pt idx="401398">
                  <c:v>204.86</c:v>
                </c:pt>
                <c:pt idx="401399">
                  <c:v>189.55</c:v>
                </c:pt>
                <c:pt idx="401400">
                  <c:v>197.77</c:v>
                </c:pt>
                <c:pt idx="401401">
                  <c:v>221.06</c:v>
                </c:pt>
                <c:pt idx="401402">
                  <c:v>226.17</c:v>
                </c:pt>
                <c:pt idx="401403">
                  <c:v>144.26</c:v>
                </c:pt>
                <c:pt idx="401404">
                  <c:v>224.62</c:v>
                </c:pt>
                <c:pt idx="401405">
                  <c:v>191.4</c:v>
                </c:pt>
                <c:pt idx="401406">
                  <c:v>244.22</c:v>
                </c:pt>
                <c:pt idx="401407">
                  <c:v>145.99</c:v>
                </c:pt>
                <c:pt idx="401408">
                  <c:v>196.69</c:v>
                </c:pt>
                <c:pt idx="401409">
                  <c:v>192.42</c:v>
                </c:pt>
                <c:pt idx="401410">
                  <c:v>235.68</c:v>
                </c:pt>
                <c:pt idx="401411">
                  <c:v>157.25</c:v>
                </c:pt>
                <c:pt idx="401412">
                  <c:v>220.75</c:v>
                </c:pt>
                <c:pt idx="401413">
                  <c:v>186.88</c:v>
                </c:pt>
                <c:pt idx="401414">
                  <c:v>187.43</c:v>
                </c:pt>
                <c:pt idx="401415">
                  <c:v>169.38</c:v>
                </c:pt>
                <c:pt idx="401416">
                  <c:v>179.68</c:v>
                </c:pt>
                <c:pt idx="401417">
                  <c:v>171.53</c:v>
                </c:pt>
                <c:pt idx="401418">
                  <c:v>196.75</c:v>
                </c:pt>
                <c:pt idx="401419">
                  <c:v>116.35</c:v>
                </c:pt>
                <c:pt idx="401420">
                  <c:v>192.78</c:v>
                </c:pt>
                <c:pt idx="401421">
                  <c:v>165.13</c:v>
                </c:pt>
                <c:pt idx="401422">
                  <c:v>138.34</c:v>
                </c:pt>
                <c:pt idx="401423">
                  <c:v>157.18</c:v>
                </c:pt>
                <c:pt idx="401424">
                  <c:v>159.31</c:v>
                </c:pt>
                <c:pt idx="401425">
                  <c:v>102.96</c:v>
                </c:pt>
                <c:pt idx="401426">
                  <c:v>218.16</c:v>
                </c:pt>
                <c:pt idx="401427">
                  <c:v>152.04</c:v>
                </c:pt>
                <c:pt idx="401428">
                  <c:v>169.49</c:v>
                </c:pt>
                <c:pt idx="401429">
                  <c:v>200.96</c:v>
                </c:pt>
                <c:pt idx="401430">
                  <c:v>180.03</c:v>
                </c:pt>
                <c:pt idx="401431">
                  <c:v>211.36</c:v>
                </c:pt>
                <c:pt idx="401432">
                  <c:v>189.04</c:v>
                </c:pt>
                <c:pt idx="401433">
                  <c:v>198.11</c:v>
                </c:pt>
                <c:pt idx="401434">
                  <c:v>210.72</c:v>
                </c:pt>
                <c:pt idx="401435">
                  <c:v>196.53</c:v>
                </c:pt>
                <c:pt idx="401436">
                  <c:v>191.14</c:v>
                </c:pt>
                <c:pt idx="401437">
                  <c:v>196.32</c:v>
                </c:pt>
                <c:pt idx="401438">
                  <c:v>188.65</c:v>
                </c:pt>
                <c:pt idx="401439">
                  <c:v>162.47999999999999</c:v>
                </c:pt>
                <c:pt idx="401440">
                  <c:v>206.13</c:v>
                </c:pt>
                <c:pt idx="401441">
                  <c:v>224.74</c:v>
                </c:pt>
                <c:pt idx="401442">
                  <c:v>224.01</c:v>
                </c:pt>
                <c:pt idx="401443">
                  <c:v>158.62</c:v>
                </c:pt>
                <c:pt idx="401444">
                  <c:v>174.09</c:v>
                </c:pt>
                <c:pt idx="401445">
                  <c:v>256.16000000000003</c:v>
                </c:pt>
                <c:pt idx="401446">
                  <c:v>112.97</c:v>
                </c:pt>
                <c:pt idx="401447">
                  <c:v>145.74</c:v>
                </c:pt>
                <c:pt idx="401448">
                  <c:v>144.81</c:v>
                </c:pt>
                <c:pt idx="401449">
                  <c:v>169.44</c:v>
                </c:pt>
                <c:pt idx="401450">
                  <c:v>158.12</c:v>
                </c:pt>
                <c:pt idx="401451">
                  <c:v>199.88</c:v>
                </c:pt>
                <c:pt idx="401452">
                  <c:v>267.06</c:v>
                </c:pt>
                <c:pt idx="401453">
                  <c:v>159.69</c:v>
                </c:pt>
                <c:pt idx="401454">
                  <c:v>140.80000000000001</c:v>
                </c:pt>
                <c:pt idx="401455">
                  <c:v>167.24</c:v>
                </c:pt>
                <c:pt idx="401456">
                  <c:v>189.47</c:v>
                </c:pt>
                <c:pt idx="401457">
                  <c:v>139.72999999999999</c:v>
                </c:pt>
                <c:pt idx="401458">
                  <c:v>132.11000000000001</c:v>
                </c:pt>
                <c:pt idx="401459">
                  <c:v>176.21</c:v>
                </c:pt>
                <c:pt idx="401460">
                  <c:v>233.29</c:v>
                </c:pt>
                <c:pt idx="401461">
                  <c:v>115.76</c:v>
                </c:pt>
                <c:pt idx="401462">
                  <c:v>210.34</c:v>
                </c:pt>
                <c:pt idx="401463">
                  <c:v>99.29</c:v>
                </c:pt>
                <c:pt idx="401464">
                  <c:v>196.54</c:v>
                </c:pt>
                <c:pt idx="401465">
                  <c:v>169.37</c:v>
                </c:pt>
                <c:pt idx="401466">
                  <c:v>181.86</c:v>
                </c:pt>
                <c:pt idx="401467">
                  <c:v>199.41</c:v>
                </c:pt>
                <c:pt idx="401468">
                  <c:v>111.21</c:v>
                </c:pt>
                <c:pt idx="401469">
                  <c:v>103.81</c:v>
                </c:pt>
                <c:pt idx="401470">
                  <c:v>127.64</c:v>
                </c:pt>
                <c:pt idx="401471">
                  <c:v>273.12</c:v>
                </c:pt>
                <c:pt idx="401472">
                  <c:v>195.97</c:v>
                </c:pt>
                <c:pt idx="401473">
                  <c:v>226.93</c:v>
                </c:pt>
                <c:pt idx="401474">
                  <c:v>159.93</c:v>
                </c:pt>
                <c:pt idx="401475">
                  <c:v>130.55000000000001</c:v>
                </c:pt>
                <c:pt idx="401476">
                  <c:v>164.24</c:v>
                </c:pt>
                <c:pt idx="401477">
                  <c:v>195.64</c:v>
                </c:pt>
                <c:pt idx="401478">
                  <c:v>155.61000000000001</c:v>
                </c:pt>
                <c:pt idx="401479">
                  <c:v>149.86000000000001</c:v>
                </c:pt>
                <c:pt idx="401480">
                  <c:v>195.27</c:v>
                </c:pt>
                <c:pt idx="401481">
                  <c:v>175.71</c:v>
                </c:pt>
                <c:pt idx="401482">
                  <c:v>221.89</c:v>
                </c:pt>
                <c:pt idx="401483">
                  <c:v>171.13</c:v>
                </c:pt>
                <c:pt idx="401484">
                  <c:v>184.77</c:v>
                </c:pt>
                <c:pt idx="401485">
                  <c:v>158.77000000000001</c:v>
                </c:pt>
                <c:pt idx="401486">
                  <c:v>205.77</c:v>
                </c:pt>
                <c:pt idx="401487">
                  <c:v>194.61</c:v>
                </c:pt>
                <c:pt idx="401488">
                  <c:v>239.62</c:v>
                </c:pt>
                <c:pt idx="401489">
                  <c:v>186.71</c:v>
                </c:pt>
                <c:pt idx="401490">
                  <c:v>206.65</c:v>
                </c:pt>
                <c:pt idx="401491">
                  <c:v>3.48</c:v>
                </c:pt>
                <c:pt idx="401492">
                  <c:v>-4</c:v>
                </c:pt>
                <c:pt idx="401493">
                  <c:v>3.97</c:v>
                </c:pt>
                <c:pt idx="401494">
                  <c:v>5.04</c:v>
                </c:pt>
                <c:pt idx="401495">
                  <c:v>5.14</c:v>
                </c:pt>
                <c:pt idx="401496">
                  <c:v>10.51</c:v>
                </c:pt>
                <c:pt idx="401497">
                  <c:v>2.57</c:v>
                </c:pt>
                <c:pt idx="401498">
                  <c:v>10</c:v>
                </c:pt>
                <c:pt idx="401499">
                  <c:v>18.5</c:v>
                </c:pt>
                <c:pt idx="401500">
                  <c:v>10</c:v>
                </c:pt>
                <c:pt idx="401501">
                  <c:v>1.94</c:v>
                </c:pt>
                <c:pt idx="401502">
                  <c:v>2</c:v>
                </c:pt>
                <c:pt idx="401503">
                  <c:v>3.97</c:v>
                </c:pt>
                <c:pt idx="401504">
                  <c:v>5.47</c:v>
                </c:pt>
                <c:pt idx="401505">
                  <c:v>1.24</c:v>
                </c:pt>
                <c:pt idx="401506">
                  <c:v>2.48</c:v>
                </c:pt>
                <c:pt idx="401507">
                  <c:v>8.35</c:v>
                </c:pt>
                <c:pt idx="401508">
                  <c:v>4.96</c:v>
                </c:pt>
                <c:pt idx="401509">
                  <c:v>5.36</c:v>
                </c:pt>
                <c:pt idx="401510">
                  <c:v>9006.64</c:v>
                </c:pt>
                <c:pt idx="401511">
                  <c:v>8581.49</c:v>
                </c:pt>
                <c:pt idx="401512">
                  <c:v>9335.83</c:v>
                </c:pt>
                <c:pt idx="401513">
                  <c:v>9269.51</c:v>
                </c:pt>
                <c:pt idx="401514">
                  <c:v>10062.719999999999</c:v>
                </c:pt>
                <c:pt idx="401515">
                  <c:v>8940.7199999999993</c:v>
                </c:pt>
                <c:pt idx="401516">
                  <c:v>9178.07</c:v>
                </c:pt>
                <c:pt idx="401517">
                  <c:v>8058.46</c:v>
                </c:pt>
                <c:pt idx="401518">
                  <c:v>8726.7099999999991</c:v>
                </c:pt>
                <c:pt idx="401519">
                  <c:v>10119.65</c:v>
                </c:pt>
                <c:pt idx="401520">
                  <c:v>9693.36</c:v>
                </c:pt>
                <c:pt idx="401521">
                  <c:v>8748.48</c:v>
                </c:pt>
                <c:pt idx="401522">
                  <c:v>9701.33</c:v>
                </c:pt>
                <c:pt idx="401523">
                  <c:v>9538.4699999999993</c:v>
                </c:pt>
                <c:pt idx="401524">
                  <c:v>9179.4699999999993</c:v>
                </c:pt>
                <c:pt idx="401525">
                  <c:v>10150.02</c:v>
                </c:pt>
                <c:pt idx="401526">
                  <c:v>9383.49</c:v>
                </c:pt>
                <c:pt idx="401527">
                  <c:v>10579.52</c:v>
                </c:pt>
                <c:pt idx="401528">
                  <c:v>9054.56</c:v>
                </c:pt>
                <c:pt idx="401529">
                  <c:v>9334.41</c:v>
                </c:pt>
                <c:pt idx="401530">
                  <c:v>7865.23</c:v>
                </c:pt>
                <c:pt idx="401531">
                  <c:v>8987.8700000000008</c:v>
                </c:pt>
                <c:pt idx="401532">
                  <c:v>8612.86</c:v>
                </c:pt>
                <c:pt idx="401533">
                  <c:v>8279.15</c:v>
                </c:pt>
                <c:pt idx="401534">
                  <c:v>7593.36</c:v>
                </c:pt>
                <c:pt idx="401535">
                  <c:v>7895.2</c:v>
                </c:pt>
                <c:pt idx="401536">
                  <c:v>8878.26</c:v>
                </c:pt>
                <c:pt idx="401537">
                  <c:v>8299.06</c:v>
                </c:pt>
                <c:pt idx="401538">
                  <c:v>9071.76</c:v>
                </c:pt>
                <c:pt idx="401539">
                  <c:v>8555.91</c:v>
                </c:pt>
                <c:pt idx="401540">
                  <c:v>8543.23</c:v>
                </c:pt>
                <c:pt idx="401541">
                  <c:v>9002.77</c:v>
                </c:pt>
                <c:pt idx="401542">
                  <c:v>8563.4599999999991</c:v>
                </c:pt>
                <c:pt idx="401543">
                  <c:v>8574.4599999999991</c:v>
                </c:pt>
                <c:pt idx="401544">
                  <c:v>8876.91</c:v>
                </c:pt>
                <c:pt idx="401545">
                  <c:v>9499.89</c:v>
                </c:pt>
                <c:pt idx="401546">
                  <c:v>8719.25</c:v>
                </c:pt>
                <c:pt idx="401547">
                  <c:v>9327.3700000000008</c:v>
                </c:pt>
                <c:pt idx="401548">
                  <c:v>8031.84</c:v>
                </c:pt>
                <c:pt idx="401549">
                  <c:v>7865.18</c:v>
                </c:pt>
                <c:pt idx="401550">
                  <c:v>7205.65</c:v>
                </c:pt>
                <c:pt idx="401551">
                  <c:v>7012.1</c:v>
                </c:pt>
                <c:pt idx="401552">
                  <c:v>6248.92</c:v>
                </c:pt>
                <c:pt idx="401553">
                  <c:v>7017.66</c:v>
                </c:pt>
                <c:pt idx="401554">
                  <c:v>7393.7</c:v>
                </c:pt>
                <c:pt idx="401555">
                  <c:v>7023.33</c:v>
                </c:pt>
                <c:pt idx="401556">
                  <c:v>7164.07</c:v>
                </c:pt>
                <c:pt idx="401557">
                  <c:v>5980.84</c:v>
                </c:pt>
                <c:pt idx="401558">
                  <c:v>7113.54</c:v>
                </c:pt>
                <c:pt idx="401559">
                  <c:v>7192.94</c:v>
                </c:pt>
                <c:pt idx="401560">
                  <c:v>7809.78</c:v>
                </c:pt>
                <c:pt idx="401561">
                  <c:v>7249.24</c:v>
                </c:pt>
                <c:pt idx="401562">
                  <c:v>8107.66</c:v>
                </c:pt>
                <c:pt idx="401563">
                  <c:v>8013.38</c:v>
                </c:pt>
                <c:pt idx="401564">
                  <c:v>8040.15</c:v>
                </c:pt>
                <c:pt idx="401565">
                  <c:v>9455.32</c:v>
                </c:pt>
                <c:pt idx="401566">
                  <c:v>9831.6</c:v>
                </c:pt>
                <c:pt idx="401567">
                  <c:v>9501.59</c:v>
                </c:pt>
                <c:pt idx="401568">
                  <c:v>9169.0400000000009</c:v>
                </c:pt>
                <c:pt idx="401569">
                  <c:v>8553.49</c:v>
                </c:pt>
                <c:pt idx="401570">
                  <c:v>9010.83</c:v>
                </c:pt>
                <c:pt idx="401571">
                  <c:v>9573.77</c:v>
                </c:pt>
                <c:pt idx="401572">
                  <c:v>8018.47</c:v>
                </c:pt>
                <c:pt idx="401573">
                  <c:v>8116.12</c:v>
                </c:pt>
                <c:pt idx="401574">
                  <c:v>8447.51</c:v>
                </c:pt>
                <c:pt idx="401575">
                  <c:v>8760.84</c:v>
                </c:pt>
                <c:pt idx="401576">
                  <c:v>9125.9500000000007</c:v>
                </c:pt>
                <c:pt idx="401577">
                  <c:v>8777.18</c:v>
                </c:pt>
                <c:pt idx="401578">
                  <c:v>8117.09</c:v>
                </c:pt>
                <c:pt idx="401579">
                  <c:v>8997.19</c:v>
                </c:pt>
                <c:pt idx="401580">
                  <c:v>8493.65</c:v>
                </c:pt>
                <c:pt idx="401581">
                  <c:v>8595.26</c:v>
                </c:pt>
                <c:pt idx="401582">
                  <c:v>7797.08</c:v>
                </c:pt>
                <c:pt idx="401583">
                  <c:v>7612.1</c:v>
                </c:pt>
                <c:pt idx="401584">
                  <c:v>7720.19</c:v>
                </c:pt>
                <c:pt idx="401585">
                  <c:v>6842.96</c:v>
                </c:pt>
                <c:pt idx="401586">
                  <c:v>5951.17</c:v>
                </c:pt>
                <c:pt idx="401587">
                  <c:v>5289.58</c:v>
                </c:pt>
                <c:pt idx="401588">
                  <c:v>5422.94</c:v>
                </c:pt>
                <c:pt idx="401589">
                  <c:v>5426.15</c:v>
                </c:pt>
                <c:pt idx="401590">
                  <c:v>5658.45</c:v>
                </c:pt>
                <c:pt idx="401591">
                  <c:v>5853.68</c:v>
                </c:pt>
                <c:pt idx="401592">
                  <c:v>5968.34</c:v>
                </c:pt>
                <c:pt idx="401593">
                  <c:v>6196.04</c:v>
                </c:pt>
                <c:pt idx="401594">
                  <c:v>5411.39</c:v>
                </c:pt>
                <c:pt idx="401595">
                  <c:v>5724.36</c:v>
                </c:pt>
                <c:pt idx="401596">
                  <c:v>5223.57</c:v>
                </c:pt>
                <c:pt idx="401597">
                  <c:v>6315.8</c:v>
                </c:pt>
                <c:pt idx="401598">
                  <c:v>5747.26</c:v>
                </c:pt>
                <c:pt idx="401599">
                  <c:v>6411.34</c:v>
                </c:pt>
                <c:pt idx="401600">
                  <c:v>6541.26</c:v>
                </c:pt>
                <c:pt idx="401601">
                  <c:v>6914.31</c:v>
                </c:pt>
                <c:pt idx="401602">
                  <c:v>5335.56</c:v>
                </c:pt>
                <c:pt idx="401603">
                  <c:v>5760.76</c:v>
                </c:pt>
                <c:pt idx="401604">
                  <c:v>5244.5</c:v>
                </c:pt>
                <c:pt idx="401605">
                  <c:v>5819.13</c:v>
                </c:pt>
                <c:pt idx="401606">
                  <c:v>5566.3</c:v>
                </c:pt>
                <c:pt idx="401607">
                  <c:v>5321.46</c:v>
                </c:pt>
                <c:pt idx="401608">
                  <c:v>5836.96</c:v>
                </c:pt>
                <c:pt idx="401609">
                  <c:v>4398.24</c:v>
                </c:pt>
                <c:pt idx="401610">
                  <c:v>5554.23</c:v>
                </c:pt>
                <c:pt idx="401611">
                  <c:v>5755.09</c:v>
                </c:pt>
                <c:pt idx="401612">
                  <c:v>6148.84</c:v>
                </c:pt>
                <c:pt idx="401613">
                  <c:v>5688.03</c:v>
                </c:pt>
                <c:pt idx="401614">
                  <c:v>7051.35</c:v>
                </c:pt>
                <c:pt idx="401615">
                  <c:v>6971.97</c:v>
                </c:pt>
                <c:pt idx="401616">
                  <c:v>6311.22</c:v>
                </c:pt>
                <c:pt idx="401617">
                  <c:v>7091.53</c:v>
                </c:pt>
                <c:pt idx="401618">
                  <c:v>7505.19</c:v>
                </c:pt>
                <c:pt idx="401619">
                  <c:v>7934.46</c:v>
                </c:pt>
                <c:pt idx="401620">
                  <c:v>7534.96</c:v>
                </c:pt>
                <c:pt idx="401621">
                  <c:v>7493.88</c:v>
                </c:pt>
                <c:pt idx="401622">
                  <c:v>7092.18</c:v>
                </c:pt>
                <c:pt idx="401623">
                  <c:v>6883.3</c:v>
                </c:pt>
                <c:pt idx="401624">
                  <c:v>6546.26</c:v>
                </c:pt>
                <c:pt idx="401625">
                  <c:v>7286.73</c:v>
                </c:pt>
                <c:pt idx="401626">
                  <c:v>6655.56</c:v>
                </c:pt>
                <c:pt idx="401627">
                  <c:v>7257.99</c:v>
                </c:pt>
                <c:pt idx="401628">
                  <c:v>5915.43</c:v>
                </c:pt>
                <c:pt idx="401629">
                  <c:v>6089.21</c:v>
                </c:pt>
                <c:pt idx="401630">
                  <c:v>6151.87</c:v>
                </c:pt>
                <c:pt idx="401631">
                  <c:v>6965.11</c:v>
                </c:pt>
                <c:pt idx="401632">
                  <c:v>7062.64</c:v>
                </c:pt>
                <c:pt idx="401633">
                  <c:v>6241.71</c:v>
                </c:pt>
                <c:pt idx="401634">
                  <c:v>6017.87</c:v>
                </c:pt>
                <c:pt idx="401635">
                  <c:v>6525.73</c:v>
                </c:pt>
                <c:pt idx="401636">
                  <c:v>6271.7</c:v>
                </c:pt>
                <c:pt idx="401637">
                  <c:v>6388.52</c:v>
                </c:pt>
                <c:pt idx="401638">
                  <c:v>6357.12</c:v>
                </c:pt>
                <c:pt idx="401639">
                  <c:v>5829.02</c:v>
                </c:pt>
                <c:pt idx="401640">
                  <c:v>6549.54</c:v>
                </c:pt>
                <c:pt idx="401641">
                  <c:v>6465.11</c:v>
                </c:pt>
                <c:pt idx="401642">
                  <c:v>6332.58</c:v>
                </c:pt>
                <c:pt idx="401643">
                  <c:v>5758.02</c:v>
                </c:pt>
                <c:pt idx="401644">
                  <c:v>6275.94</c:v>
                </c:pt>
                <c:pt idx="401645">
                  <c:v>6323.09</c:v>
                </c:pt>
                <c:pt idx="401646">
                  <c:v>5462.38</c:v>
                </c:pt>
                <c:pt idx="401647">
                  <c:v>6529.09</c:v>
                </c:pt>
                <c:pt idx="401648">
                  <c:v>5588</c:v>
                </c:pt>
                <c:pt idx="401649">
                  <c:v>6066.1</c:v>
                </c:pt>
                <c:pt idx="401650">
                  <c:v>5875.48</c:v>
                </c:pt>
                <c:pt idx="401651">
                  <c:v>6499</c:v>
                </c:pt>
                <c:pt idx="401652">
                  <c:v>5591.3</c:v>
                </c:pt>
                <c:pt idx="401653">
                  <c:v>2.97</c:v>
                </c:pt>
                <c:pt idx="401654">
                  <c:v>130.85</c:v>
                </c:pt>
                <c:pt idx="401655">
                  <c:v>46.5</c:v>
                </c:pt>
                <c:pt idx="401656">
                  <c:v>2.97</c:v>
                </c:pt>
                <c:pt idx="401657">
                  <c:v>14.85</c:v>
                </c:pt>
                <c:pt idx="401658">
                  <c:v>17.82</c:v>
                </c:pt>
                <c:pt idx="401659">
                  <c:v>20</c:v>
                </c:pt>
                <c:pt idx="401660">
                  <c:v>5</c:v>
                </c:pt>
                <c:pt idx="401661">
                  <c:v>5</c:v>
                </c:pt>
                <c:pt idx="401662">
                  <c:v>10</c:v>
                </c:pt>
                <c:pt idx="401663">
                  <c:v>5</c:v>
                </c:pt>
                <c:pt idx="401664">
                  <c:v>10</c:v>
                </c:pt>
                <c:pt idx="401665">
                  <c:v>2.97</c:v>
                </c:pt>
                <c:pt idx="401666">
                  <c:v>5</c:v>
                </c:pt>
                <c:pt idx="401667">
                  <c:v>10</c:v>
                </c:pt>
                <c:pt idx="401668">
                  <c:v>15</c:v>
                </c:pt>
                <c:pt idx="401669">
                  <c:v>10</c:v>
                </c:pt>
                <c:pt idx="401670">
                  <c:v>11.88</c:v>
                </c:pt>
                <c:pt idx="401671">
                  <c:v>5.94</c:v>
                </c:pt>
                <c:pt idx="401672">
                  <c:v>15</c:v>
                </c:pt>
                <c:pt idx="401673">
                  <c:v>47.84</c:v>
                </c:pt>
                <c:pt idx="401674">
                  <c:v>82.82</c:v>
                </c:pt>
                <c:pt idx="401675">
                  <c:v>113.94</c:v>
                </c:pt>
                <c:pt idx="401676">
                  <c:v>50.97</c:v>
                </c:pt>
                <c:pt idx="401677">
                  <c:v>32.86</c:v>
                </c:pt>
                <c:pt idx="401678">
                  <c:v>55.95</c:v>
                </c:pt>
                <c:pt idx="401679">
                  <c:v>61.47</c:v>
                </c:pt>
                <c:pt idx="401680">
                  <c:v>49.5</c:v>
                </c:pt>
                <c:pt idx="401681">
                  <c:v>41.98</c:v>
                </c:pt>
                <c:pt idx="401682">
                  <c:v>51.69</c:v>
                </c:pt>
                <c:pt idx="401683">
                  <c:v>53.89</c:v>
                </c:pt>
                <c:pt idx="401684">
                  <c:v>60.05</c:v>
                </c:pt>
                <c:pt idx="401685">
                  <c:v>66.3</c:v>
                </c:pt>
                <c:pt idx="401686">
                  <c:v>69.959999999999994</c:v>
                </c:pt>
                <c:pt idx="401687">
                  <c:v>100.81</c:v>
                </c:pt>
                <c:pt idx="401688">
                  <c:v>85.59</c:v>
                </c:pt>
                <c:pt idx="401689">
                  <c:v>56.33</c:v>
                </c:pt>
                <c:pt idx="401690">
                  <c:v>60.73</c:v>
                </c:pt>
                <c:pt idx="401691">
                  <c:v>36.630000000000003</c:v>
                </c:pt>
                <c:pt idx="401692">
                  <c:v>45.33</c:v>
                </c:pt>
                <c:pt idx="401693">
                  <c:v>56.98</c:v>
                </c:pt>
                <c:pt idx="401694">
                  <c:v>60.41</c:v>
                </c:pt>
                <c:pt idx="401695">
                  <c:v>55.06</c:v>
                </c:pt>
                <c:pt idx="401696">
                  <c:v>27.49</c:v>
                </c:pt>
                <c:pt idx="401697">
                  <c:v>44.11</c:v>
                </c:pt>
                <c:pt idx="401698">
                  <c:v>57.87</c:v>
                </c:pt>
                <c:pt idx="401699">
                  <c:v>36.29</c:v>
                </c:pt>
                <c:pt idx="401700">
                  <c:v>42.05</c:v>
                </c:pt>
                <c:pt idx="401701">
                  <c:v>34.25</c:v>
                </c:pt>
                <c:pt idx="401702">
                  <c:v>62.65</c:v>
                </c:pt>
                <c:pt idx="401703">
                  <c:v>53.89</c:v>
                </c:pt>
                <c:pt idx="401704">
                  <c:v>42.57</c:v>
                </c:pt>
                <c:pt idx="401705">
                  <c:v>38.909999999999997</c:v>
                </c:pt>
                <c:pt idx="401706">
                  <c:v>67.709999999999994</c:v>
                </c:pt>
                <c:pt idx="401707">
                  <c:v>48.17</c:v>
                </c:pt>
                <c:pt idx="401708">
                  <c:v>49.25</c:v>
                </c:pt>
                <c:pt idx="401709">
                  <c:v>41.25</c:v>
                </c:pt>
                <c:pt idx="401710">
                  <c:v>61.03</c:v>
                </c:pt>
                <c:pt idx="401711">
                  <c:v>69.27</c:v>
                </c:pt>
                <c:pt idx="401712">
                  <c:v>94.12</c:v>
                </c:pt>
                <c:pt idx="401713">
                  <c:v>36.659999999999997</c:v>
                </c:pt>
                <c:pt idx="401714">
                  <c:v>25.65</c:v>
                </c:pt>
                <c:pt idx="401715">
                  <c:v>14.31</c:v>
                </c:pt>
                <c:pt idx="401716">
                  <c:v>40.76</c:v>
                </c:pt>
                <c:pt idx="401717">
                  <c:v>33.01</c:v>
                </c:pt>
                <c:pt idx="401718">
                  <c:v>44.02</c:v>
                </c:pt>
                <c:pt idx="401719">
                  <c:v>40.159999999999997</c:v>
                </c:pt>
                <c:pt idx="401720">
                  <c:v>25.99</c:v>
                </c:pt>
                <c:pt idx="401721">
                  <c:v>37.6</c:v>
                </c:pt>
                <c:pt idx="401722">
                  <c:v>39.9</c:v>
                </c:pt>
                <c:pt idx="401723">
                  <c:v>58.45</c:v>
                </c:pt>
                <c:pt idx="401724">
                  <c:v>48.84</c:v>
                </c:pt>
                <c:pt idx="401725">
                  <c:v>54.82</c:v>
                </c:pt>
                <c:pt idx="401726">
                  <c:v>65.930000000000007</c:v>
                </c:pt>
                <c:pt idx="401727">
                  <c:v>215.96</c:v>
                </c:pt>
                <c:pt idx="401728">
                  <c:v>67.150000000000006</c:v>
                </c:pt>
                <c:pt idx="401729">
                  <c:v>49.51</c:v>
                </c:pt>
                <c:pt idx="401730">
                  <c:v>79.599999999999994</c:v>
                </c:pt>
                <c:pt idx="401731">
                  <c:v>61.29</c:v>
                </c:pt>
                <c:pt idx="401732">
                  <c:v>52.73</c:v>
                </c:pt>
                <c:pt idx="401733">
                  <c:v>79.31</c:v>
                </c:pt>
                <c:pt idx="401734">
                  <c:v>46.79</c:v>
                </c:pt>
                <c:pt idx="401735">
                  <c:v>62.68</c:v>
                </c:pt>
                <c:pt idx="401736">
                  <c:v>54.42</c:v>
                </c:pt>
                <c:pt idx="401737">
                  <c:v>64.72</c:v>
                </c:pt>
                <c:pt idx="401738">
                  <c:v>142.1</c:v>
                </c:pt>
                <c:pt idx="401739">
                  <c:v>103.44</c:v>
                </c:pt>
                <c:pt idx="401740">
                  <c:v>60.25</c:v>
                </c:pt>
                <c:pt idx="401741">
                  <c:v>62.45</c:v>
                </c:pt>
                <c:pt idx="401742">
                  <c:v>45.93</c:v>
                </c:pt>
                <c:pt idx="401743">
                  <c:v>58.45</c:v>
                </c:pt>
                <c:pt idx="401744">
                  <c:v>44.79</c:v>
                </c:pt>
                <c:pt idx="401745">
                  <c:v>68.91</c:v>
                </c:pt>
                <c:pt idx="401746">
                  <c:v>55.38</c:v>
                </c:pt>
                <c:pt idx="401747">
                  <c:v>45.86</c:v>
                </c:pt>
                <c:pt idx="401748">
                  <c:v>31.28</c:v>
                </c:pt>
                <c:pt idx="401749">
                  <c:v>25.83</c:v>
                </c:pt>
                <c:pt idx="401750">
                  <c:v>56.3</c:v>
                </c:pt>
                <c:pt idx="401751">
                  <c:v>30.03</c:v>
                </c:pt>
                <c:pt idx="401752">
                  <c:v>8.75</c:v>
                </c:pt>
                <c:pt idx="401753">
                  <c:v>8.41</c:v>
                </c:pt>
                <c:pt idx="401754">
                  <c:v>30.27</c:v>
                </c:pt>
                <c:pt idx="401755">
                  <c:v>45.5</c:v>
                </c:pt>
                <c:pt idx="401756">
                  <c:v>24.24</c:v>
                </c:pt>
                <c:pt idx="401757">
                  <c:v>12.85</c:v>
                </c:pt>
                <c:pt idx="401758">
                  <c:v>24.66</c:v>
                </c:pt>
                <c:pt idx="401759">
                  <c:v>15.02</c:v>
                </c:pt>
                <c:pt idx="401760">
                  <c:v>11.82</c:v>
                </c:pt>
                <c:pt idx="401761">
                  <c:v>30.57</c:v>
                </c:pt>
                <c:pt idx="401762">
                  <c:v>10.92</c:v>
                </c:pt>
                <c:pt idx="401763">
                  <c:v>38.29</c:v>
                </c:pt>
                <c:pt idx="401764">
                  <c:v>32.72</c:v>
                </c:pt>
                <c:pt idx="401765">
                  <c:v>20.38</c:v>
                </c:pt>
                <c:pt idx="401766">
                  <c:v>33.880000000000003</c:v>
                </c:pt>
                <c:pt idx="401767">
                  <c:v>15.09</c:v>
                </c:pt>
                <c:pt idx="401768">
                  <c:v>16.03</c:v>
                </c:pt>
                <c:pt idx="401769">
                  <c:v>40.770000000000003</c:v>
                </c:pt>
                <c:pt idx="401770">
                  <c:v>19.43</c:v>
                </c:pt>
                <c:pt idx="401771">
                  <c:v>13.79</c:v>
                </c:pt>
                <c:pt idx="401772">
                  <c:v>17.149999999999999</c:v>
                </c:pt>
                <c:pt idx="401773">
                  <c:v>21.62</c:v>
                </c:pt>
                <c:pt idx="401774">
                  <c:v>27.58</c:v>
                </c:pt>
                <c:pt idx="401775">
                  <c:v>21.16</c:v>
                </c:pt>
                <c:pt idx="401776">
                  <c:v>16.88</c:v>
                </c:pt>
                <c:pt idx="401777">
                  <c:v>16.29</c:v>
                </c:pt>
                <c:pt idx="401778">
                  <c:v>6.78</c:v>
                </c:pt>
                <c:pt idx="401779">
                  <c:v>87.1</c:v>
                </c:pt>
                <c:pt idx="401780">
                  <c:v>10.15</c:v>
                </c:pt>
                <c:pt idx="401781">
                  <c:v>23.07</c:v>
                </c:pt>
                <c:pt idx="401782">
                  <c:v>19.63</c:v>
                </c:pt>
                <c:pt idx="401783">
                  <c:v>51.09</c:v>
                </c:pt>
                <c:pt idx="401784">
                  <c:v>25.08</c:v>
                </c:pt>
                <c:pt idx="401785">
                  <c:v>11.82</c:v>
                </c:pt>
                <c:pt idx="401786">
                  <c:v>14.16</c:v>
                </c:pt>
                <c:pt idx="401787">
                  <c:v>5.91</c:v>
                </c:pt>
                <c:pt idx="401788">
                  <c:v>4.1100000000000003</c:v>
                </c:pt>
                <c:pt idx="401789">
                  <c:v>10.57</c:v>
                </c:pt>
                <c:pt idx="401790">
                  <c:v>26.01</c:v>
                </c:pt>
                <c:pt idx="401791">
                  <c:v>24.92</c:v>
                </c:pt>
                <c:pt idx="401792">
                  <c:v>-1.23</c:v>
                </c:pt>
                <c:pt idx="401793">
                  <c:v>8.25</c:v>
                </c:pt>
                <c:pt idx="401794">
                  <c:v>5.88</c:v>
                </c:pt>
                <c:pt idx="401795">
                  <c:v>12.33</c:v>
                </c:pt>
                <c:pt idx="401796">
                  <c:v>19.739999999999998</c:v>
                </c:pt>
                <c:pt idx="401797">
                  <c:v>12.69</c:v>
                </c:pt>
                <c:pt idx="401798">
                  <c:v>9.82</c:v>
                </c:pt>
                <c:pt idx="401799">
                  <c:v>12.91</c:v>
                </c:pt>
                <c:pt idx="401800">
                  <c:v>10.29</c:v>
                </c:pt>
                <c:pt idx="401801">
                  <c:v>11.82</c:v>
                </c:pt>
                <c:pt idx="401802">
                  <c:v>29.36</c:v>
                </c:pt>
                <c:pt idx="401803">
                  <c:v>10.02</c:v>
                </c:pt>
                <c:pt idx="401804">
                  <c:v>36.229999999999997</c:v>
                </c:pt>
                <c:pt idx="401805">
                  <c:v>8.5500000000000007</c:v>
                </c:pt>
                <c:pt idx="401806">
                  <c:v>5.01</c:v>
                </c:pt>
                <c:pt idx="401807">
                  <c:v>9.99</c:v>
                </c:pt>
                <c:pt idx="401808">
                  <c:v>29.34</c:v>
                </c:pt>
                <c:pt idx="401809">
                  <c:v>20.95</c:v>
                </c:pt>
                <c:pt idx="401810">
                  <c:v>11.76</c:v>
                </c:pt>
                <c:pt idx="401811">
                  <c:v>13.02</c:v>
                </c:pt>
                <c:pt idx="401812">
                  <c:v>14.46</c:v>
                </c:pt>
                <c:pt idx="401813">
                  <c:v>11.52</c:v>
                </c:pt>
                <c:pt idx="401814">
                  <c:v>15.03</c:v>
                </c:pt>
                <c:pt idx="401815">
                  <c:v>-11.88</c:v>
                </c:pt>
                <c:pt idx="401816">
                  <c:v>15.9</c:v>
                </c:pt>
                <c:pt idx="401817">
                  <c:v>2.98</c:v>
                </c:pt>
                <c:pt idx="401818">
                  <c:v>23.84</c:v>
                </c:pt>
                <c:pt idx="401819">
                  <c:v>5.96</c:v>
                </c:pt>
                <c:pt idx="401820">
                  <c:v>116.9</c:v>
                </c:pt>
                <c:pt idx="401821">
                  <c:v>474</c:v>
                </c:pt>
                <c:pt idx="401822">
                  <c:v>2.98</c:v>
                </c:pt>
                <c:pt idx="401823">
                  <c:v>26.82</c:v>
                </c:pt>
                <c:pt idx="401824">
                  <c:v>8.94</c:v>
                </c:pt>
                <c:pt idx="401825">
                  <c:v>294.89999999999998</c:v>
                </c:pt>
                <c:pt idx="401826">
                  <c:v>20.86</c:v>
                </c:pt>
                <c:pt idx="401827">
                  <c:v>26.82</c:v>
                </c:pt>
                <c:pt idx="401828">
                  <c:v>21.86</c:v>
                </c:pt>
                <c:pt idx="401829">
                  <c:v>2.98</c:v>
                </c:pt>
                <c:pt idx="401830">
                  <c:v>557.1</c:v>
                </c:pt>
                <c:pt idx="401831">
                  <c:v>214</c:v>
                </c:pt>
                <c:pt idx="401832">
                  <c:v>136</c:v>
                </c:pt>
                <c:pt idx="401833">
                  <c:v>6</c:v>
                </c:pt>
                <c:pt idx="401834">
                  <c:v>23.2</c:v>
                </c:pt>
                <c:pt idx="401835">
                  <c:v>148.47999999999999</c:v>
                </c:pt>
                <c:pt idx="401836">
                  <c:v>35.479999999999997</c:v>
                </c:pt>
                <c:pt idx="401837">
                  <c:v>776.25</c:v>
                </c:pt>
                <c:pt idx="401838">
                  <c:v>322.85000000000002</c:v>
                </c:pt>
                <c:pt idx="401839">
                  <c:v>360.5</c:v>
                </c:pt>
                <c:pt idx="401840">
                  <c:v>157.5</c:v>
                </c:pt>
                <c:pt idx="401841">
                  <c:v>1.75</c:v>
                </c:pt>
                <c:pt idx="401842">
                  <c:v>9.94</c:v>
                </c:pt>
                <c:pt idx="401843">
                  <c:v>30.94</c:v>
                </c:pt>
                <c:pt idx="401844">
                  <c:v>349.7</c:v>
                </c:pt>
                <c:pt idx="401845">
                  <c:v>165</c:v>
                </c:pt>
                <c:pt idx="401846">
                  <c:v>160.1</c:v>
                </c:pt>
                <c:pt idx="401847">
                  <c:v>989.47</c:v>
                </c:pt>
                <c:pt idx="401848">
                  <c:v>447.97</c:v>
                </c:pt>
                <c:pt idx="401849">
                  <c:v>433.56</c:v>
                </c:pt>
                <c:pt idx="401850">
                  <c:v>712.18</c:v>
                </c:pt>
                <c:pt idx="401851">
                  <c:v>135.94</c:v>
                </c:pt>
                <c:pt idx="401852">
                  <c:v>190.75</c:v>
                </c:pt>
                <c:pt idx="401853">
                  <c:v>158.37</c:v>
                </c:pt>
                <c:pt idx="401854">
                  <c:v>26.95</c:v>
                </c:pt>
                <c:pt idx="401855">
                  <c:v>17.760000000000002</c:v>
                </c:pt>
                <c:pt idx="401856">
                  <c:v>15.94</c:v>
                </c:pt>
                <c:pt idx="401857">
                  <c:v>19.88</c:v>
                </c:pt>
                <c:pt idx="401858">
                  <c:v>31</c:v>
                </c:pt>
                <c:pt idx="401859">
                  <c:v>65</c:v>
                </c:pt>
                <c:pt idx="401860">
                  <c:v>7</c:v>
                </c:pt>
                <c:pt idx="401861">
                  <c:v>24.68</c:v>
                </c:pt>
                <c:pt idx="401862">
                  <c:v>252.5</c:v>
                </c:pt>
                <c:pt idx="401863">
                  <c:v>227.18</c:v>
                </c:pt>
                <c:pt idx="401864">
                  <c:v>96.9</c:v>
                </c:pt>
                <c:pt idx="401865">
                  <c:v>274.2</c:v>
                </c:pt>
                <c:pt idx="401866">
                  <c:v>138.19999999999999</c:v>
                </c:pt>
                <c:pt idx="401867">
                  <c:v>10.66</c:v>
                </c:pt>
                <c:pt idx="401868">
                  <c:v>4</c:v>
                </c:pt>
                <c:pt idx="401869">
                  <c:v>22.38</c:v>
                </c:pt>
                <c:pt idx="401870">
                  <c:v>21.15</c:v>
                </c:pt>
                <c:pt idx="401871">
                  <c:v>2.5</c:v>
                </c:pt>
                <c:pt idx="401872">
                  <c:v>618.15</c:v>
                </c:pt>
                <c:pt idx="401873">
                  <c:v>347</c:v>
                </c:pt>
                <c:pt idx="401874">
                  <c:v>700.94</c:v>
                </c:pt>
                <c:pt idx="401875">
                  <c:v>65.930000000000007</c:v>
                </c:pt>
                <c:pt idx="401876">
                  <c:v>30</c:v>
                </c:pt>
                <c:pt idx="401877">
                  <c:v>234</c:v>
                </c:pt>
                <c:pt idx="401878">
                  <c:v>9</c:v>
                </c:pt>
                <c:pt idx="401879">
                  <c:v>9</c:v>
                </c:pt>
                <c:pt idx="401880">
                  <c:v>279</c:v>
                </c:pt>
                <c:pt idx="401881">
                  <c:v>234</c:v>
                </c:pt>
                <c:pt idx="401882">
                  <c:v>1.58</c:v>
                </c:pt>
                <c:pt idx="401883">
                  <c:v>455</c:v>
                </c:pt>
                <c:pt idx="401884">
                  <c:v>2.58</c:v>
                </c:pt>
                <c:pt idx="401885">
                  <c:v>301.51</c:v>
                </c:pt>
                <c:pt idx="401886">
                  <c:v>372.75</c:v>
                </c:pt>
                <c:pt idx="401887">
                  <c:v>173.2</c:v>
                </c:pt>
                <c:pt idx="401888">
                  <c:v>153.32</c:v>
                </c:pt>
                <c:pt idx="401889">
                  <c:v>386.7</c:v>
                </c:pt>
                <c:pt idx="401890">
                  <c:v>71.67</c:v>
                </c:pt>
                <c:pt idx="401891">
                  <c:v>141.97</c:v>
                </c:pt>
                <c:pt idx="401892">
                  <c:v>103.99</c:v>
                </c:pt>
                <c:pt idx="401893">
                  <c:v>47.99</c:v>
                </c:pt>
                <c:pt idx="401894">
                  <c:v>37.299999999999997</c:v>
                </c:pt>
                <c:pt idx="401895">
                  <c:v>18.510000000000002</c:v>
                </c:pt>
                <c:pt idx="401896">
                  <c:v>204.05</c:v>
                </c:pt>
                <c:pt idx="401897">
                  <c:v>57.68</c:v>
                </c:pt>
                <c:pt idx="401898">
                  <c:v>21.57</c:v>
                </c:pt>
                <c:pt idx="401899">
                  <c:v>22.74</c:v>
                </c:pt>
                <c:pt idx="401900">
                  <c:v>160.38999999999999</c:v>
                </c:pt>
                <c:pt idx="401901">
                  <c:v>39.93</c:v>
                </c:pt>
                <c:pt idx="401902">
                  <c:v>12.57</c:v>
                </c:pt>
                <c:pt idx="401903">
                  <c:v>24.84</c:v>
                </c:pt>
                <c:pt idx="401904">
                  <c:v>26.65</c:v>
                </c:pt>
                <c:pt idx="401905">
                  <c:v>385.66</c:v>
                </c:pt>
                <c:pt idx="401906">
                  <c:v>200.38</c:v>
                </c:pt>
                <c:pt idx="401907">
                  <c:v>99.57</c:v>
                </c:pt>
                <c:pt idx="401908">
                  <c:v>295.91000000000003</c:v>
                </c:pt>
                <c:pt idx="401909">
                  <c:v>132.91999999999999</c:v>
                </c:pt>
                <c:pt idx="401910">
                  <c:v>125.7</c:v>
                </c:pt>
                <c:pt idx="401911">
                  <c:v>47.23</c:v>
                </c:pt>
                <c:pt idx="401912">
                  <c:v>30.74</c:v>
                </c:pt>
                <c:pt idx="401913">
                  <c:v>399.14</c:v>
                </c:pt>
                <c:pt idx="401914">
                  <c:v>113.78</c:v>
                </c:pt>
                <c:pt idx="401915">
                  <c:v>15.42</c:v>
                </c:pt>
                <c:pt idx="401916">
                  <c:v>410.84</c:v>
                </c:pt>
                <c:pt idx="401917">
                  <c:v>362.31</c:v>
                </c:pt>
                <c:pt idx="401918">
                  <c:v>195.58</c:v>
                </c:pt>
                <c:pt idx="401919">
                  <c:v>258.44</c:v>
                </c:pt>
                <c:pt idx="401920">
                  <c:v>349.4</c:v>
                </c:pt>
                <c:pt idx="401921">
                  <c:v>275.45</c:v>
                </c:pt>
                <c:pt idx="401922">
                  <c:v>223.27</c:v>
                </c:pt>
                <c:pt idx="401923">
                  <c:v>156.75</c:v>
                </c:pt>
                <c:pt idx="401924">
                  <c:v>227.67</c:v>
                </c:pt>
                <c:pt idx="401925">
                  <c:v>210.73</c:v>
                </c:pt>
                <c:pt idx="401926">
                  <c:v>228.78</c:v>
                </c:pt>
                <c:pt idx="401927">
                  <c:v>185.03</c:v>
                </c:pt>
                <c:pt idx="401928">
                  <c:v>147.37</c:v>
                </c:pt>
                <c:pt idx="401929">
                  <c:v>155.75</c:v>
                </c:pt>
                <c:pt idx="401930">
                  <c:v>106.18</c:v>
                </c:pt>
                <c:pt idx="401931">
                  <c:v>185.46</c:v>
                </c:pt>
                <c:pt idx="401932">
                  <c:v>140.76</c:v>
                </c:pt>
                <c:pt idx="401933">
                  <c:v>128.12</c:v>
                </c:pt>
                <c:pt idx="401934">
                  <c:v>57.95</c:v>
                </c:pt>
                <c:pt idx="401935">
                  <c:v>121.71</c:v>
                </c:pt>
                <c:pt idx="401936">
                  <c:v>99.04</c:v>
                </c:pt>
                <c:pt idx="401937">
                  <c:v>96.31</c:v>
                </c:pt>
                <c:pt idx="401938">
                  <c:v>241.2</c:v>
                </c:pt>
                <c:pt idx="401939">
                  <c:v>113.82</c:v>
                </c:pt>
                <c:pt idx="401940">
                  <c:v>129.32</c:v>
                </c:pt>
                <c:pt idx="401941">
                  <c:v>88.81</c:v>
                </c:pt>
                <c:pt idx="401942">
                  <c:v>142.51</c:v>
                </c:pt>
                <c:pt idx="401943">
                  <c:v>180.89</c:v>
                </c:pt>
                <c:pt idx="401944">
                  <c:v>115.6</c:v>
                </c:pt>
                <c:pt idx="401945">
                  <c:v>143.81</c:v>
                </c:pt>
                <c:pt idx="401946">
                  <c:v>146.87</c:v>
                </c:pt>
                <c:pt idx="401947">
                  <c:v>183.45</c:v>
                </c:pt>
                <c:pt idx="401948">
                  <c:v>142.91999999999999</c:v>
                </c:pt>
                <c:pt idx="401949">
                  <c:v>160.04</c:v>
                </c:pt>
                <c:pt idx="401950">
                  <c:v>101.29</c:v>
                </c:pt>
                <c:pt idx="401951">
                  <c:v>159.29</c:v>
                </c:pt>
                <c:pt idx="401952">
                  <c:v>205.23</c:v>
                </c:pt>
                <c:pt idx="401953">
                  <c:v>143.63</c:v>
                </c:pt>
                <c:pt idx="401954">
                  <c:v>187.49</c:v>
                </c:pt>
                <c:pt idx="401955">
                  <c:v>114</c:v>
                </c:pt>
                <c:pt idx="401956">
                  <c:v>150.86000000000001</c:v>
                </c:pt>
                <c:pt idx="401957">
                  <c:v>69.31</c:v>
                </c:pt>
                <c:pt idx="401958">
                  <c:v>101.94</c:v>
                </c:pt>
                <c:pt idx="401959">
                  <c:v>91.36</c:v>
                </c:pt>
                <c:pt idx="401960">
                  <c:v>99.07</c:v>
                </c:pt>
                <c:pt idx="401961">
                  <c:v>160.52000000000001</c:v>
                </c:pt>
                <c:pt idx="401962">
                  <c:v>160.97999999999999</c:v>
                </c:pt>
                <c:pt idx="401963">
                  <c:v>223.47</c:v>
                </c:pt>
                <c:pt idx="401964">
                  <c:v>161.71</c:v>
                </c:pt>
                <c:pt idx="401965">
                  <c:v>119.78</c:v>
                </c:pt>
                <c:pt idx="401966">
                  <c:v>131.85</c:v>
                </c:pt>
                <c:pt idx="401967">
                  <c:v>150.69999999999999</c:v>
                </c:pt>
                <c:pt idx="401968">
                  <c:v>97.67</c:v>
                </c:pt>
                <c:pt idx="401969">
                  <c:v>93.22</c:v>
                </c:pt>
                <c:pt idx="401970">
                  <c:v>103.81</c:v>
                </c:pt>
                <c:pt idx="401971">
                  <c:v>147.02000000000001</c:v>
                </c:pt>
                <c:pt idx="401972">
                  <c:v>209.54</c:v>
                </c:pt>
                <c:pt idx="401973">
                  <c:v>120.79</c:v>
                </c:pt>
                <c:pt idx="401974">
                  <c:v>75.62</c:v>
                </c:pt>
                <c:pt idx="401975">
                  <c:v>93.13</c:v>
                </c:pt>
                <c:pt idx="401976">
                  <c:v>131.33000000000001</c:v>
                </c:pt>
                <c:pt idx="401977">
                  <c:v>117.58</c:v>
                </c:pt>
                <c:pt idx="401978">
                  <c:v>73.91</c:v>
                </c:pt>
                <c:pt idx="401979">
                  <c:v>145.29</c:v>
                </c:pt>
                <c:pt idx="401980">
                  <c:v>97.32</c:v>
                </c:pt>
                <c:pt idx="401981">
                  <c:v>96.21</c:v>
                </c:pt>
                <c:pt idx="401982">
                  <c:v>80.3</c:v>
                </c:pt>
                <c:pt idx="401983">
                  <c:v>125.17</c:v>
                </c:pt>
                <c:pt idx="401984">
                  <c:v>16.47</c:v>
                </c:pt>
                <c:pt idx="401985">
                  <c:v>140.51</c:v>
                </c:pt>
                <c:pt idx="401986">
                  <c:v>35.450000000000003</c:v>
                </c:pt>
                <c:pt idx="401987">
                  <c:v>24.92</c:v>
                </c:pt>
                <c:pt idx="401988">
                  <c:v>97.4</c:v>
                </c:pt>
                <c:pt idx="401989">
                  <c:v>68.05</c:v>
                </c:pt>
                <c:pt idx="401990">
                  <c:v>40.729999999999997</c:v>
                </c:pt>
                <c:pt idx="401991">
                  <c:v>73.06</c:v>
                </c:pt>
                <c:pt idx="401992">
                  <c:v>43.33</c:v>
                </c:pt>
                <c:pt idx="401993">
                  <c:v>13.95</c:v>
                </c:pt>
                <c:pt idx="401994">
                  <c:v>14.95</c:v>
                </c:pt>
                <c:pt idx="401995">
                  <c:v>7.47</c:v>
                </c:pt>
                <c:pt idx="401996">
                  <c:v>7.48</c:v>
                </c:pt>
                <c:pt idx="401997">
                  <c:v>14.96</c:v>
                </c:pt>
                <c:pt idx="401998">
                  <c:v>14.96</c:v>
                </c:pt>
                <c:pt idx="401999">
                  <c:v>14.95</c:v>
                </c:pt>
                <c:pt idx="402000">
                  <c:v>14.96</c:v>
                </c:pt>
                <c:pt idx="402001">
                  <c:v>7.47</c:v>
                </c:pt>
                <c:pt idx="402002">
                  <c:v>35</c:v>
                </c:pt>
                <c:pt idx="402003">
                  <c:v>67.8</c:v>
                </c:pt>
                <c:pt idx="402004">
                  <c:v>50</c:v>
                </c:pt>
                <c:pt idx="402005">
                  <c:v>30</c:v>
                </c:pt>
                <c:pt idx="402006">
                  <c:v>95</c:v>
                </c:pt>
                <c:pt idx="402007">
                  <c:v>120</c:v>
                </c:pt>
                <c:pt idx="402008">
                  <c:v>271.99</c:v>
                </c:pt>
                <c:pt idx="402009">
                  <c:v>565</c:v>
                </c:pt>
                <c:pt idx="402010">
                  <c:v>327.5</c:v>
                </c:pt>
                <c:pt idx="402011">
                  <c:v>419.36</c:v>
                </c:pt>
                <c:pt idx="402012">
                  <c:v>42.75</c:v>
                </c:pt>
                <c:pt idx="402013">
                  <c:v>2.5</c:v>
                </c:pt>
                <c:pt idx="402014">
                  <c:v>5.84</c:v>
                </c:pt>
                <c:pt idx="402015">
                  <c:v>5.97</c:v>
                </c:pt>
                <c:pt idx="402016">
                  <c:v>1.53</c:v>
                </c:pt>
                <c:pt idx="402017">
                  <c:v>-3.06</c:v>
                </c:pt>
                <c:pt idx="402018">
                  <c:v>5.76</c:v>
                </c:pt>
                <c:pt idx="402019">
                  <c:v>6.97</c:v>
                </c:pt>
                <c:pt idx="402020">
                  <c:v>871.2</c:v>
                </c:pt>
                <c:pt idx="402021">
                  <c:v>915.2</c:v>
                </c:pt>
                <c:pt idx="402022">
                  <c:v>686.4</c:v>
                </c:pt>
                <c:pt idx="402023">
                  <c:v>457.6</c:v>
                </c:pt>
                <c:pt idx="402024">
                  <c:v>783.2</c:v>
                </c:pt>
                <c:pt idx="402025">
                  <c:v>545.6</c:v>
                </c:pt>
                <c:pt idx="402026">
                  <c:v>519.20000000000005</c:v>
                </c:pt>
                <c:pt idx="402027">
                  <c:v>624.79999999999995</c:v>
                </c:pt>
                <c:pt idx="402028">
                  <c:v>809.6</c:v>
                </c:pt>
                <c:pt idx="402029">
                  <c:v>501.6</c:v>
                </c:pt>
                <c:pt idx="402030">
                  <c:v>607.20000000000005</c:v>
                </c:pt>
                <c:pt idx="402031">
                  <c:v>448.8</c:v>
                </c:pt>
                <c:pt idx="402032">
                  <c:v>528</c:v>
                </c:pt>
                <c:pt idx="402033">
                  <c:v>968</c:v>
                </c:pt>
                <c:pt idx="402034">
                  <c:v>651.20000000000005</c:v>
                </c:pt>
                <c:pt idx="402035">
                  <c:v>616</c:v>
                </c:pt>
                <c:pt idx="402036">
                  <c:v>510.4</c:v>
                </c:pt>
                <c:pt idx="402037">
                  <c:v>739.2</c:v>
                </c:pt>
                <c:pt idx="402038">
                  <c:v>580.79999999999995</c:v>
                </c:pt>
                <c:pt idx="402039">
                  <c:v>624.79999999999995</c:v>
                </c:pt>
                <c:pt idx="402040">
                  <c:v>730.4</c:v>
                </c:pt>
                <c:pt idx="402041">
                  <c:v>748</c:v>
                </c:pt>
                <c:pt idx="402042">
                  <c:v>660</c:v>
                </c:pt>
                <c:pt idx="402043">
                  <c:v>448.8</c:v>
                </c:pt>
                <c:pt idx="402044">
                  <c:v>431.2</c:v>
                </c:pt>
                <c:pt idx="402045">
                  <c:v>704</c:v>
                </c:pt>
                <c:pt idx="402046">
                  <c:v>792</c:v>
                </c:pt>
                <c:pt idx="402047">
                  <c:v>475.2</c:v>
                </c:pt>
                <c:pt idx="402048">
                  <c:v>440</c:v>
                </c:pt>
                <c:pt idx="402049">
                  <c:v>334.4</c:v>
                </c:pt>
                <c:pt idx="402050">
                  <c:v>827.2</c:v>
                </c:pt>
                <c:pt idx="402051">
                  <c:v>484</c:v>
                </c:pt>
                <c:pt idx="402052">
                  <c:v>572</c:v>
                </c:pt>
                <c:pt idx="402053">
                  <c:v>572</c:v>
                </c:pt>
                <c:pt idx="402054">
                  <c:v>765.6</c:v>
                </c:pt>
                <c:pt idx="402055">
                  <c:v>686.4</c:v>
                </c:pt>
                <c:pt idx="402056">
                  <c:v>545.6</c:v>
                </c:pt>
                <c:pt idx="402057">
                  <c:v>633.6</c:v>
                </c:pt>
                <c:pt idx="402058">
                  <c:v>528</c:v>
                </c:pt>
                <c:pt idx="402059">
                  <c:v>906.4</c:v>
                </c:pt>
                <c:pt idx="402060">
                  <c:v>563.20000000000005</c:v>
                </c:pt>
                <c:pt idx="402061">
                  <c:v>334.4</c:v>
                </c:pt>
                <c:pt idx="402062">
                  <c:v>422.4</c:v>
                </c:pt>
                <c:pt idx="402063">
                  <c:v>906.4</c:v>
                </c:pt>
                <c:pt idx="402064">
                  <c:v>730.4</c:v>
                </c:pt>
                <c:pt idx="402065">
                  <c:v>721.6</c:v>
                </c:pt>
                <c:pt idx="402066">
                  <c:v>941.6</c:v>
                </c:pt>
                <c:pt idx="402067">
                  <c:v>475.2</c:v>
                </c:pt>
                <c:pt idx="402068">
                  <c:v>695.2</c:v>
                </c:pt>
                <c:pt idx="402069">
                  <c:v>580.79999999999995</c:v>
                </c:pt>
                <c:pt idx="402070">
                  <c:v>413.6</c:v>
                </c:pt>
                <c:pt idx="402071">
                  <c:v>484</c:v>
                </c:pt>
                <c:pt idx="402072">
                  <c:v>765.6</c:v>
                </c:pt>
                <c:pt idx="402073">
                  <c:v>536.79999999999995</c:v>
                </c:pt>
                <c:pt idx="402074">
                  <c:v>624.79999999999995</c:v>
                </c:pt>
                <c:pt idx="402075">
                  <c:v>528</c:v>
                </c:pt>
                <c:pt idx="402076">
                  <c:v>730.4</c:v>
                </c:pt>
                <c:pt idx="402077">
                  <c:v>572</c:v>
                </c:pt>
                <c:pt idx="402078">
                  <c:v>466.4</c:v>
                </c:pt>
                <c:pt idx="402079">
                  <c:v>501.6</c:v>
                </c:pt>
                <c:pt idx="402080">
                  <c:v>589.6</c:v>
                </c:pt>
                <c:pt idx="402081">
                  <c:v>677.6</c:v>
                </c:pt>
                <c:pt idx="402082">
                  <c:v>396</c:v>
                </c:pt>
                <c:pt idx="402083">
                  <c:v>360.8</c:v>
                </c:pt>
                <c:pt idx="402084">
                  <c:v>440</c:v>
                </c:pt>
                <c:pt idx="402085">
                  <c:v>466.4</c:v>
                </c:pt>
                <c:pt idx="402086">
                  <c:v>413.6</c:v>
                </c:pt>
                <c:pt idx="402087">
                  <c:v>413.6</c:v>
                </c:pt>
                <c:pt idx="402088">
                  <c:v>475.2</c:v>
                </c:pt>
                <c:pt idx="402089">
                  <c:v>519.20000000000005</c:v>
                </c:pt>
                <c:pt idx="402090">
                  <c:v>299.2</c:v>
                </c:pt>
                <c:pt idx="402091">
                  <c:v>52.8</c:v>
                </c:pt>
                <c:pt idx="402092">
                  <c:v>88</c:v>
                </c:pt>
                <c:pt idx="402093">
                  <c:v>545.6</c:v>
                </c:pt>
                <c:pt idx="402094">
                  <c:v>264</c:v>
                </c:pt>
                <c:pt idx="402095">
                  <c:v>404.8</c:v>
                </c:pt>
                <c:pt idx="402096">
                  <c:v>308</c:v>
                </c:pt>
                <c:pt idx="402097">
                  <c:v>149.6</c:v>
                </c:pt>
                <c:pt idx="402098">
                  <c:v>369.6</c:v>
                </c:pt>
                <c:pt idx="402099">
                  <c:v>343.2</c:v>
                </c:pt>
                <c:pt idx="402100">
                  <c:v>352</c:v>
                </c:pt>
                <c:pt idx="402101">
                  <c:v>369.6</c:v>
                </c:pt>
                <c:pt idx="402102">
                  <c:v>431.2</c:v>
                </c:pt>
                <c:pt idx="402103">
                  <c:v>360.8</c:v>
                </c:pt>
                <c:pt idx="402104">
                  <c:v>299.2</c:v>
                </c:pt>
                <c:pt idx="402105">
                  <c:v>378.4</c:v>
                </c:pt>
                <c:pt idx="402106">
                  <c:v>589.6</c:v>
                </c:pt>
                <c:pt idx="402107">
                  <c:v>484</c:v>
                </c:pt>
                <c:pt idx="402108">
                  <c:v>422.4</c:v>
                </c:pt>
                <c:pt idx="402109">
                  <c:v>8.8000000000000007</c:v>
                </c:pt>
                <c:pt idx="402110">
                  <c:v>153</c:v>
                </c:pt>
                <c:pt idx="402111">
                  <c:v>315</c:v>
                </c:pt>
                <c:pt idx="402112">
                  <c:v>288</c:v>
                </c:pt>
                <c:pt idx="402113">
                  <c:v>315</c:v>
                </c:pt>
                <c:pt idx="402114">
                  <c:v>243</c:v>
                </c:pt>
                <c:pt idx="402115">
                  <c:v>360</c:v>
                </c:pt>
                <c:pt idx="402116">
                  <c:v>342</c:v>
                </c:pt>
                <c:pt idx="402117">
                  <c:v>288</c:v>
                </c:pt>
                <c:pt idx="402118">
                  <c:v>324</c:v>
                </c:pt>
                <c:pt idx="402119">
                  <c:v>369</c:v>
                </c:pt>
                <c:pt idx="402120">
                  <c:v>387</c:v>
                </c:pt>
                <c:pt idx="402121">
                  <c:v>351</c:v>
                </c:pt>
                <c:pt idx="402122">
                  <c:v>297</c:v>
                </c:pt>
                <c:pt idx="402123">
                  <c:v>288</c:v>
                </c:pt>
                <c:pt idx="402124">
                  <c:v>378</c:v>
                </c:pt>
                <c:pt idx="402125">
                  <c:v>378</c:v>
                </c:pt>
                <c:pt idx="402126">
                  <c:v>288</c:v>
                </c:pt>
                <c:pt idx="402127">
                  <c:v>351</c:v>
                </c:pt>
                <c:pt idx="402128">
                  <c:v>459</c:v>
                </c:pt>
                <c:pt idx="402129">
                  <c:v>396</c:v>
                </c:pt>
                <c:pt idx="402130">
                  <c:v>261</c:v>
                </c:pt>
                <c:pt idx="402131">
                  <c:v>252</c:v>
                </c:pt>
                <c:pt idx="402132">
                  <c:v>405</c:v>
                </c:pt>
                <c:pt idx="402133">
                  <c:v>342</c:v>
                </c:pt>
                <c:pt idx="402134">
                  <c:v>225</c:v>
                </c:pt>
                <c:pt idx="402135">
                  <c:v>342</c:v>
                </c:pt>
                <c:pt idx="402136">
                  <c:v>378</c:v>
                </c:pt>
                <c:pt idx="402137">
                  <c:v>450</c:v>
                </c:pt>
                <c:pt idx="402138">
                  <c:v>333</c:v>
                </c:pt>
                <c:pt idx="402139">
                  <c:v>306</c:v>
                </c:pt>
                <c:pt idx="402140">
                  <c:v>324</c:v>
                </c:pt>
                <c:pt idx="402141">
                  <c:v>432</c:v>
                </c:pt>
                <c:pt idx="402142">
                  <c:v>369</c:v>
                </c:pt>
                <c:pt idx="402143">
                  <c:v>351</c:v>
                </c:pt>
                <c:pt idx="402144">
                  <c:v>270</c:v>
                </c:pt>
                <c:pt idx="402145">
                  <c:v>1200.2</c:v>
                </c:pt>
                <c:pt idx="402146">
                  <c:v>2953.79</c:v>
                </c:pt>
                <c:pt idx="402147">
                  <c:v>2937.85</c:v>
                </c:pt>
                <c:pt idx="402148">
                  <c:v>1031</c:v>
                </c:pt>
                <c:pt idx="402149">
                  <c:v>1037.1300000000001</c:v>
                </c:pt>
                <c:pt idx="402150">
                  <c:v>1122.0999999999999</c:v>
                </c:pt>
                <c:pt idx="402151">
                  <c:v>1011.8</c:v>
                </c:pt>
                <c:pt idx="402152">
                  <c:v>893.36</c:v>
                </c:pt>
                <c:pt idx="402153">
                  <c:v>1045.3599999999999</c:v>
                </c:pt>
                <c:pt idx="402154">
                  <c:v>1152.1199999999999</c:v>
                </c:pt>
                <c:pt idx="402155">
                  <c:v>1050.55</c:v>
                </c:pt>
                <c:pt idx="402156">
                  <c:v>1271.4000000000001</c:v>
                </c:pt>
                <c:pt idx="402157">
                  <c:v>1413.27</c:v>
                </c:pt>
                <c:pt idx="402158">
                  <c:v>3186.62</c:v>
                </c:pt>
                <c:pt idx="402159">
                  <c:v>4322.95</c:v>
                </c:pt>
                <c:pt idx="402160">
                  <c:v>1369.59</c:v>
                </c:pt>
                <c:pt idx="402161">
                  <c:v>1197.3499999999999</c:v>
                </c:pt>
                <c:pt idx="402162">
                  <c:v>1918.34</c:v>
                </c:pt>
                <c:pt idx="402163">
                  <c:v>1423.85</c:v>
                </c:pt>
                <c:pt idx="402164">
                  <c:v>2146.0300000000002</c:v>
                </c:pt>
                <c:pt idx="402165">
                  <c:v>2355.54</c:v>
                </c:pt>
                <c:pt idx="402166">
                  <c:v>1056.8699999999999</c:v>
                </c:pt>
                <c:pt idx="402167">
                  <c:v>1071.77</c:v>
                </c:pt>
                <c:pt idx="402168">
                  <c:v>960.96</c:v>
                </c:pt>
                <c:pt idx="402169">
                  <c:v>944.69</c:v>
                </c:pt>
                <c:pt idx="402170">
                  <c:v>895.84</c:v>
                </c:pt>
                <c:pt idx="402171">
                  <c:v>947.99</c:v>
                </c:pt>
                <c:pt idx="402172">
                  <c:v>991.58</c:v>
                </c:pt>
                <c:pt idx="402173">
                  <c:v>1122.1600000000001</c:v>
                </c:pt>
                <c:pt idx="402174">
                  <c:v>1089.8800000000001</c:v>
                </c:pt>
                <c:pt idx="402175">
                  <c:v>1079.94</c:v>
                </c:pt>
                <c:pt idx="402176">
                  <c:v>1103.8800000000001</c:v>
                </c:pt>
                <c:pt idx="402177">
                  <c:v>1303.0899999999999</c:v>
                </c:pt>
                <c:pt idx="402178">
                  <c:v>1097.48</c:v>
                </c:pt>
                <c:pt idx="402179">
                  <c:v>1273.82</c:v>
                </c:pt>
                <c:pt idx="402180">
                  <c:v>1257.76</c:v>
                </c:pt>
                <c:pt idx="402181">
                  <c:v>1200.1500000000001</c:v>
                </c:pt>
                <c:pt idx="402182">
                  <c:v>940.68</c:v>
                </c:pt>
                <c:pt idx="402183">
                  <c:v>983.62</c:v>
                </c:pt>
                <c:pt idx="402184">
                  <c:v>964.26</c:v>
                </c:pt>
                <c:pt idx="402185">
                  <c:v>958.96</c:v>
                </c:pt>
                <c:pt idx="402186">
                  <c:v>954.55</c:v>
                </c:pt>
                <c:pt idx="402187">
                  <c:v>788.97</c:v>
                </c:pt>
                <c:pt idx="402188">
                  <c:v>718.03</c:v>
                </c:pt>
                <c:pt idx="402189">
                  <c:v>1075.49</c:v>
                </c:pt>
                <c:pt idx="402190">
                  <c:v>1854.98</c:v>
                </c:pt>
                <c:pt idx="402191">
                  <c:v>2347.0700000000002</c:v>
                </c:pt>
                <c:pt idx="402192">
                  <c:v>546.62</c:v>
                </c:pt>
                <c:pt idx="402193">
                  <c:v>632.41</c:v>
                </c:pt>
                <c:pt idx="402194">
                  <c:v>714</c:v>
                </c:pt>
                <c:pt idx="402195">
                  <c:v>710.24</c:v>
                </c:pt>
                <c:pt idx="402196">
                  <c:v>746.97</c:v>
                </c:pt>
                <c:pt idx="402197">
                  <c:v>733.81</c:v>
                </c:pt>
                <c:pt idx="402198">
                  <c:v>1660.36</c:v>
                </c:pt>
                <c:pt idx="402199">
                  <c:v>3578.01</c:v>
                </c:pt>
                <c:pt idx="402200">
                  <c:v>908.8</c:v>
                </c:pt>
                <c:pt idx="402201">
                  <c:v>864.3</c:v>
                </c:pt>
                <c:pt idx="402202">
                  <c:v>895.81</c:v>
                </c:pt>
                <c:pt idx="402203">
                  <c:v>759.81</c:v>
                </c:pt>
                <c:pt idx="402204">
                  <c:v>796.62</c:v>
                </c:pt>
                <c:pt idx="402205">
                  <c:v>788.79</c:v>
                </c:pt>
                <c:pt idx="402206">
                  <c:v>856.31</c:v>
                </c:pt>
                <c:pt idx="402207">
                  <c:v>783.78</c:v>
                </c:pt>
                <c:pt idx="402208">
                  <c:v>1075.72</c:v>
                </c:pt>
                <c:pt idx="402209">
                  <c:v>1054.82</c:v>
                </c:pt>
                <c:pt idx="402210">
                  <c:v>2517.77</c:v>
                </c:pt>
                <c:pt idx="402211">
                  <c:v>4086.35</c:v>
                </c:pt>
                <c:pt idx="402212">
                  <c:v>1153.48</c:v>
                </c:pt>
                <c:pt idx="402213">
                  <c:v>1148.08</c:v>
                </c:pt>
                <c:pt idx="402214">
                  <c:v>1336.31</c:v>
                </c:pt>
                <c:pt idx="402215">
                  <c:v>1492.01</c:v>
                </c:pt>
                <c:pt idx="402216">
                  <c:v>1460.23</c:v>
                </c:pt>
                <c:pt idx="402217">
                  <c:v>2041.14</c:v>
                </c:pt>
                <c:pt idx="402218">
                  <c:v>760.88</c:v>
                </c:pt>
                <c:pt idx="402219">
                  <c:v>818.55</c:v>
                </c:pt>
                <c:pt idx="402220">
                  <c:v>922.15</c:v>
                </c:pt>
                <c:pt idx="402221">
                  <c:v>771.29</c:v>
                </c:pt>
                <c:pt idx="402222">
                  <c:v>668.67</c:v>
                </c:pt>
                <c:pt idx="402223">
                  <c:v>610.02</c:v>
                </c:pt>
                <c:pt idx="402224">
                  <c:v>578</c:v>
                </c:pt>
                <c:pt idx="402225">
                  <c:v>738.78</c:v>
                </c:pt>
                <c:pt idx="402226">
                  <c:v>761.43</c:v>
                </c:pt>
                <c:pt idx="402227">
                  <c:v>746.11</c:v>
                </c:pt>
                <c:pt idx="402228">
                  <c:v>705.41</c:v>
                </c:pt>
                <c:pt idx="402229">
                  <c:v>813.39</c:v>
                </c:pt>
                <c:pt idx="402230">
                  <c:v>923.44</c:v>
                </c:pt>
                <c:pt idx="402231">
                  <c:v>808.97</c:v>
                </c:pt>
                <c:pt idx="402232">
                  <c:v>733.54</c:v>
                </c:pt>
                <c:pt idx="402233">
                  <c:v>731.96</c:v>
                </c:pt>
                <c:pt idx="402234">
                  <c:v>825.6</c:v>
                </c:pt>
                <c:pt idx="402235">
                  <c:v>861.77</c:v>
                </c:pt>
                <c:pt idx="402236">
                  <c:v>880.42</c:v>
                </c:pt>
                <c:pt idx="402237">
                  <c:v>844.63</c:v>
                </c:pt>
                <c:pt idx="402238">
                  <c:v>826.37</c:v>
                </c:pt>
                <c:pt idx="402239">
                  <c:v>662.77</c:v>
                </c:pt>
                <c:pt idx="402240">
                  <c:v>748.56</c:v>
                </c:pt>
                <c:pt idx="402241">
                  <c:v>920.03</c:v>
                </c:pt>
                <c:pt idx="402242">
                  <c:v>1603.14</c:v>
                </c:pt>
                <c:pt idx="402243">
                  <c:v>1697.76</c:v>
                </c:pt>
                <c:pt idx="402244">
                  <c:v>1097.6600000000001</c:v>
                </c:pt>
                <c:pt idx="402245">
                  <c:v>1082.3399999999999</c:v>
                </c:pt>
                <c:pt idx="402246">
                  <c:v>714.94</c:v>
                </c:pt>
                <c:pt idx="402247">
                  <c:v>869.17</c:v>
                </c:pt>
                <c:pt idx="402248">
                  <c:v>901.06</c:v>
                </c:pt>
                <c:pt idx="402249">
                  <c:v>1055.05</c:v>
                </c:pt>
                <c:pt idx="402250">
                  <c:v>1181.43</c:v>
                </c:pt>
                <c:pt idx="402251">
                  <c:v>3261.47</c:v>
                </c:pt>
                <c:pt idx="402252">
                  <c:v>1008.32</c:v>
                </c:pt>
                <c:pt idx="402253">
                  <c:v>1004.31</c:v>
                </c:pt>
                <c:pt idx="402254">
                  <c:v>1017.29</c:v>
                </c:pt>
                <c:pt idx="402255">
                  <c:v>1097.82</c:v>
                </c:pt>
                <c:pt idx="402256">
                  <c:v>1189.45</c:v>
                </c:pt>
                <c:pt idx="402257">
                  <c:v>1133.05</c:v>
                </c:pt>
                <c:pt idx="402258">
                  <c:v>1113.05</c:v>
                </c:pt>
                <c:pt idx="402259">
                  <c:v>1217.72</c:v>
                </c:pt>
                <c:pt idx="402260">
                  <c:v>996.63</c:v>
                </c:pt>
                <c:pt idx="402261">
                  <c:v>1072.54</c:v>
                </c:pt>
                <c:pt idx="402262">
                  <c:v>1686.67</c:v>
                </c:pt>
                <c:pt idx="402263">
                  <c:v>3067.58</c:v>
                </c:pt>
                <c:pt idx="402264">
                  <c:v>3251.35</c:v>
                </c:pt>
                <c:pt idx="402265">
                  <c:v>1325.4</c:v>
                </c:pt>
                <c:pt idx="402266">
                  <c:v>1416.6</c:v>
                </c:pt>
                <c:pt idx="402267">
                  <c:v>1360.79</c:v>
                </c:pt>
                <c:pt idx="402268">
                  <c:v>1514.23</c:v>
                </c:pt>
                <c:pt idx="402269">
                  <c:v>1956.81</c:v>
                </c:pt>
                <c:pt idx="402270">
                  <c:v>1062.1099999999999</c:v>
                </c:pt>
                <c:pt idx="402271">
                  <c:v>1026.48</c:v>
                </c:pt>
                <c:pt idx="402272">
                  <c:v>963.58</c:v>
                </c:pt>
                <c:pt idx="402273">
                  <c:v>913.7</c:v>
                </c:pt>
                <c:pt idx="402274">
                  <c:v>989.96</c:v>
                </c:pt>
                <c:pt idx="402275">
                  <c:v>1029.32</c:v>
                </c:pt>
                <c:pt idx="402276">
                  <c:v>855.66</c:v>
                </c:pt>
                <c:pt idx="402277">
                  <c:v>825.92</c:v>
                </c:pt>
                <c:pt idx="402278">
                  <c:v>865.28</c:v>
                </c:pt>
                <c:pt idx="402279">
                  <c:v>1313.83</c:v>
                </c:pt>
                <c:pt idx="402280">
                  <c:v>1060.74</c:v>
                </c:pt>
                <c:pt idx="402281">
                  <c:v>1076.52</c:v>
                </c:pt>
                <c:pt idx="402282">
                  <c:v>1508.31</c:v>
                </c:pt>
                <c:pt idx="402283">
                  <c:v>1332.53</c:v>
                </c:pt>
                <c:pt idx="402284">
                  <c:v>1219.99</c:v>
                </c:pt>
                <c:pt idx="402285">
                  <c:v>1391.46</c:v>
                </c:pt>
                <c:pt idx="402286">
                  <c:v>1523.29</c:v>
                </c:pt>
                <c:pt idx="402287">
                  <c:v>1193.73</c:v>
                </c:pt>
                <c:pt idx="402288">
                  <c:v>-49</c:v>
                </c:pt>
                <c:pt idx="402289">
                  <c:v>34.880000000000003</c:v>
                </c:pt>
                <c:pt idx="402290">
                  <c:v>34.880000000000003</c:v>
                </c:pt>
                <c:pt idx="402291">
                  <c:v>5.58</c:v>
                </c:pt>
                <c:pt idx="402292">
                  <c:v>26.34</c:v>
                </c:pt>
                <c:pt idx="402293">
                  <c:v>22.04</c:v>
                </c:pt>
                <c:pt idx="402294">
                  <c:v>8.48</c:v>
                </c:pt>
                <c:pt idx="402295">
                  <c:v>21.76</c:v>
                </c:pt>
                <c:pt idx="402296">
                  <c:v>45.2</c:v>
                </c:pt>
                <c:pt idx="402297">
                  <c:v>24.34</c:v>
                </c:pt>
                <c:pt idx="402298">
                  <c:v>14</c:v>
                </c:pt>
                <c:pt idx="402299">
                  <c:v>39.92</c:v>
                </c:pt>
                <c:pt idx="402300">
                  <c:v>32.97</c:v>
                </c:pt>
                <c:pt idx="402301">
                  <c:v>14.34</c:v>
                </c:pt>
                <c:pt idx="402302">
                  <c:v>9.8800000000000008</c:v>
                </c:pt>
                <c:pt idx="402303">
                  <c:v>7</c:v>
                </c:pt>
                <c:pt idx="402304">
                  <c:v>15</c:v>
                </c:pt>
                <c:pt idx="402305">
                  <c:v>27.32</c:v>
                </c:pt>
                <c:pt idx="402306">
                  <c:v>19.760000000000002</c:v>
                </c:pt>
                <c:pt idx="402307">
                  <c:v>8.48</c:v>
                </c:pt>
                <c:pt idx="402308">
                  <c:v>-19</c:v>
                </c:pt>
                <c:pt idx="402309">
                  <c:v>5.27</c:v>
                </c:pt>
                <c:pt idx="402310">
                  <c:v>8.15</c:v>
                </c:pt>
                <c:pt idx="402311">
                  <c:v>10.88</c:v>
                </c:pt>
                <c:pt idx="402312">
                  <c:v>23.3</c:v>
                </c:pt>
                <c:pt idx="402313">
                  <c:v>92.9</c:v>
                </c:pt>
                <c:pt idx="402314">
                  <c:v>33.659999999999997</c:v>
                </c:pt>
                <c:pt idx="402315">
                  <c:v>30.06</c:v>
                </c:pt>
                <c:pt idx="402316">
                  <c:v>51.76</c:v>
                </c:pt>
                <c:pt idx="402317">
                  <c:v>66.06</c:v>
                </c:pt>
                <c:pt idx="402318">
                  <c:v>51.26</c:v>
                </c:pt>
                <c:pt idx="402319">
                  <c:v>-23.1</c:v>
                </c:pt>
                <c:pt idx="402320">
                  <c:v>33.97</c:v>
                </c:pt>
                <c:pt idx="402321">
                  <c:v>33.04</c:v>
                </c:pt>
                <c:pt idx="402322">
                  <c:v>25.22</c:v>
                </c:pt>
                <c:pt idx="402323">
                  <c:v>79.959999999999994</c:v>
                </c:pt>
                <c:pt idx="402324">
                  <c:v>34.49</c:v>
                </c:pt>
                <c:pt idx="402325">
                  <c:v>102.36</c:v>
                </c:pt>
                <c:pt idx="402326">
                  <c:v>42.36</c:v>
                </c:pt>
                <c:pt idx="402327">
                  <c:v>38.119999999999997</c:v>
                </c:pt>
                <c:pt idx="402328">
                  <c:v>51.76</c:v>
                </c:pt>
                <c:pt idx="402329">
                  <c:v>36.51</c:v>
                </c:pt>
                <c:pt idx="402330">
                  <c:v>16.2</c:v>
                </c:pt>
                <c:pt idx="402331">
                  <c:v>29.16</c:v>
                </c:pt>
                <c:pt idx="402332">
                  <c:v>31.12</c:v>
                </c:pt>
                <c:pt idx="402333">
                  <c:v>-372.9</c:v>
                </c:pt>
                <c:pt idx="402334">
                  <c:v>16.760000000000002</c:v>
                </c:pt>
                <c:pt idx="402335">
                  <c:v>-342.84</c:v>
                </c:pt>
                <c:pt idx="402336">
                  <c:v>25.56</c:v>
                </c:pt>
                <c:pt idx="402337">
                  <c:v>48.87</c:v>
                </c:pt>
                <c:pt idx="402338">
                  <c:v>56.76</c:v>
                </c:pt>
                <c:pt idx="402339">
                  <c:v>42.48</c:v>
                </c:pt>
                <c:pt idx="402340">
                  <c:v>38.200000000000003</c:v>
                </c:pt>
                <c:pt idx="402341">
                  <c:v>44.8</c:v>
                </c:pt>
                <c:pt idx="402342">
                  <c:v>86.68</c:v>
                </c:pt>
                <c:pt idx="402343">
                  <c:v>75.3</c:v>
                </c:pt>
                <c:pt idx="402344">
                  <c:v>52.88</c:v>
                </c:pt>
                <c:pt idx="402345">
                  <c:v>53.37</c:v>
                </c:pt>
                <c:pt idx="402346">
                  <c:v>45.64</c:v>
                </c:pt>
                <c:pt idx="402347">
                  <c:v>43.21</c:v>
                </c:pt>
                <c:pt idx="402348">
                  <c:v>65.599999999999994</c:v>
                </c:pt>
                <c:pt idx="402349">
                  <c:v>49.91</c:v>
                </c:pt>
                <c:pt idx="402350">
                  <c:v>59.84</c:v>
                </c:pt>
                <c:pt idx="402351">
                  <c:v>24.91</c:v>
                </c:pt>
                <c:pt idx="402352">
                  <c:v>35.36</c:v>
                </c:pt>
                <c:pt idx="402353">
                  <c:v>48.24</c:v>
                </c:pt>
                <c:pt idx="402354">
                  <c:v>30.67</c:v>
                </c:pt>
                <c:pt idx="402355">
                  <c:v>33.11</c:v>
                </c:pt>
                <c:pt idx="402356">
                  <c:v>55.6</c:v>
                </c:pt>
                <c:pt idx="402357">
                  <c:v>45.28</c:v>
                </c:pt>
                <c:pt idx="402358">
                  <c:v>18.64</c:v>
                </c:pt>
                <c:pt idx="402359">
                  <c:v>732.62</c:v>
                </c:pt>
                <c:pt idx="402360">
                  <c:v>8.15</c:v>
                </c:pt>
                <c:pt idx="402361">
                  <c:v>2.4700000000000002</c:v>
                </c:pt>
                <c:pt idx="402362">
                  <c:v>68.12</c:v>
                </c:pt>
                <c:pt idx="402363">
                  <c:v>20.64</c:v>
                </c:pt>
                <c:pt idx="402364">
                  <c:v>14.56</c:v>
                </c:pt>
                <c:pt idx="402365">
                  <c:v>17.11</c:v>
                </c:pt>
                <c:pt idx="402366">
                  <c:v>-18</c:v>
                </c:pt>
                <c:pt idx="402367">
                  <c:v>8</c:v>
                </c:pt>
                <c:pt idx="402368">
                  <c:v>8</c:v>
                </c:pt>
                <c:pt idx="402369">
                  <c:v>14.86</c:v>
                </c:pt>
                <c:pt idx="402370">
                  <c:v>41.82</c:v>
                </c:pt>
                <c:pt idx="402371">
                  <c:v>337.7</c:v>
                </c:pt>
                <c:pt idx="402372">
                  <c:v>301.74</c:v>
                </c:pt>
                <c:pt idx="402373">
                  <c:v>-147.38</c:v>
                </c:pt>
                <c:pt idx="402374">
                  <c:v>41.24</c:v>
                </c:pt>
                <c:pt idx="402375">
                  <c:v>56.62</c:v>
                </c:pt>
                <c:pt idx="402376">
                  <c:v>99.16</c:v>
                </c:pt>
                <c:pt idx="402377">
                  <c:v>4.9800000000000004</c:v>
                </c:pt>
                <c:pt idx="402378">
                  <c:v>29.84</c:v>
                </c:pt>
                <c:pt idx="402379">
                  <c:v>92.96</c:v>
                </c:pt>
                <c:pt idx="402380">
                  <c:v>9.8800000000000008</c:v>
                </c:pt>
                <c:pt idx="402381">
                  <c:v>21.79</c:v>
                </c:pt>
                <c:pt idx="402382">
                  <c:v>37.700000000000003</c:v>
                </c:pt>
                <c:pt idx="402383">
                  <c:v>98.08</c:v>
                </c:pt>
                <c:pt idx="402384">
                  <c:v>663.43</c:v>
                </c:pt>
                <c:pt idx="402385">
                  <c:v>25.81</c:v>
                </c:pt>
                <c:pt idx="402386">
                  <c:v>110.07</c:v>
                </c:pt>
                <c:pt idx="402387">
                  <c:v>112.46</c:v>
                </c:pt>
                <c:pt idx="402388">
                  <c:v>67.67</c:v>
                </c:pt>
                <c:pt idx="402389">
                  <c:v>135.44999999999999</c:v>
                </c:pt>
                <c:pt idx="402390">
                  <c:v>228.66</c:v>
                </c:pt>
                <c:pt idx="402391">
                  <c:v>165.37</c:v>
                </c:pt>
                <c:pt idx="402392">
                  <c:v>234</c:v>
                </c:pt>
                <c:pt idx="402393">
                  <c:v>162.55000000000001</c:v>
                </c:pt>
                <c:pt idx="402394">
                  <c:v>270.62</c:v>
                </c:pt>
                <c:pt idx="402395">
                  <c:v>196.97</c:v>
                </c:pt>
                <c:pt idx="402396">
                  <c:v>190.18</c:v>
                </c:pt>
                <c:pt idx="402397">
                  <c:v>347.89</c:v>
                </c:pt>
                <c:pt idx="402398">
                  <c:v>310.44</c:v>
                </c:pt>
                <c:pt idx="402399">
                  <c:v>121.65</c:v>
                </c:pt>
                <c:pt idx="402400">
                  <c:v>100.08</c:v>
                </c:pt>
                <c:pt idx="402401">
                  <c:v>208.22</c:v>
                </c:pt>
                <c:pt idx="402402">
                  <c:v>142.52000000000001</c:v>
                </c:pt>
                <c:pt idx="402403">
                  <c:v>163.43</c:v>
                </c:pt>
                <c:pt idx="402404">
                  <c:v>111.17</c:v>
                </c:pt>
                <c:pt idx="402405">
                  <c:v>152.15</c:v>
                </c:pt>
                <c:pt idx="402406">
                  <c:v>124.56</c:v>
                </c:pt>
                <c:pt idx="402407">
                  <c:v>67.98</c:v>
                </c:pt>
                <c:pt idx="402408">
                  <c:v>130.58000000000001</c:v>
                </c:pt>
                <c:pt idx="402409">
                  <c:v>84.22</c:v>
                </c:pt>
                <c:pt idx="402410">
                  <c:v>153.05000000000001</c:v>
                </c:pt>
                <c:pt idx="402411">
                  <c:v>26.94</c:v>
                </c:pt>
                <c:pt idx="402412">
                  <c:v>62.91</c:v>
                </c:pt>
                <c:pt idx="402413">
                  <c:v>104.82</c:v>
                </c:pt>
                <c:pt idx="402414">
                  <c:v>83.88</c:v>
                </c:pt>
                <c:pt idx="402415">
                  <c:v>131.74</c:v>
                </c:pt>
                <c:pt idx="402416">
                  <c:v>129.66</c:v>
                </c:pt>
                <c:pt idx="402417">
                  <c:v>237.47</c:v>
                </c:pt>
                <c:pt idx="402418">
                  <c:v>124.73</c:v>
                </c:pt>
                <c:pt idx="402419">
                  <c:v>219.49</c:v>
                </c:pt>
                <c:pt idx="402420">
                  <c:v>244.18</c:v>
                </c:pt>
                <c:pt idx="402421">
                  <c:v>303.35000000000002</c:v>
                </c:pt>
                <c:pt idx="402422">
                  <c:v>325.76</c:v>
                </c:pt>
                <c:pt idx="402423">
                  <c:v>186.63</c:v>
                </c:pt>
                <c:pt idx="402424">
                  <c:v>167.63</c:v>
                </c:pt>
                <c:pt idx="402425">
                  <c:v>249.52</c:v>
                </c:pt>
                <c:pt idx="402426">
                  <c:v>215.68</c:v>
                </c:pt>
                <c:pt idx="402427">
                  <c:v>168.52</c:v>
                </c:pt>
                <c:pt idx="402428">
                  <c:v>226.46</c:v>
                </c:pt>
                <c:pt idx="402429">
                  <c:v>226.45</c:v>
                </c:pt>
                <c:pt idx="402430">
                  <c:v>916.13</c:v>
                </c:pt>
                <c:pt idx="402431">
                  <c:v>572.51</c:v>
                </c:pt>
                <c:pt idx="402432">
                  <c:v>741.06</c:v>
                </c:pt>
                <c:pt idx="402433">
                  <c:v>692.76</c:v>
                </c:pt>
                <c:pt idx="402434">
                  <c:v>644.65</c:v>
                </c:pt>
                <c:pt idx="402435">
                  <c:v>529.65</c:v>
                </c:pt>
                <c:pt idx="402436">
                  <c:v>567.41999999999996</c:v>
                </c:pt>
                <c:pt idx="402437">
                  <c:v>645.95000000000005</c:v>
                </c:pt>
                <c:pt idx="402438">
                  <c:v>550.33000000000004</c:v>
                </c:pt>
                <c:pt idx="402439">
                  <c:v>689.36</c:v>
                </c:pt>
                <c:pt idx="402440">
                  <c:v>862.65</c:v>
                </c:pt>
                <c:pt idx="402441">
                  <c:v>565.54</c:v>
                </c:pt>
                <c:pt idx="402442">
                  <c:v>634.64</c:v>
                </c:pt>
                <c:pt idx="402443">
                  <c:v>543.44000000000005</c:v>
                </c:pt>
                <c:pt idx="402444">
                  <c:v>571.54999999999995</c:v>
                </c:pt>
                <c:pt idx="402445">
                  <c:v>832.55</c:v>
                </c:pt>
                <c:pt idx="402446">
                  <c:v>723.46</c:v>
                </c:pt>
                <c:pt idx="402447">
                  <c:v>711.05</c:v>
                </c:pt>
                <c:pt idx="402448">
                  <c:v>675.98</c:v>
                </c:pt>
                <c:pt idx="402449">
                  <c:v>571.09</c:v>
                </c:pt>
                <c:pt idx="402450">
                  <c:v>824.57</c:v>
                </c:pt>
                <c:pt idx="402451">
                  <c:v>690.96</c:v>
                </c:pt>
                <c:pt idx="402452">
                  <c:v>840.06</c:v>
                </c:pt>
                <c:pt idx="402453">
                  <c:v>1098.78</c:v>
                </c:pt>
                <c:pt idx="402454">
                  <c:v>1354.04</c:v>
                </c:pt>
                <c:pt idx="402455">
                  <c:v>934.74</c:v>
                </c:pt>
                <c:pt idx="402456">
                  <c:v>1243.95</c:v>
                </c:pt>
                <c:pt idx="402457">
                  <c:v>1091.8</c:v>
                </c:pt>
                <c:pt idx="402458">
                  <c:v>883.86</c:v>
                </c:pt>
                <c:pt idx="402459">
                  <c:v>918.14</c:v>
                </c:pt>
                <c:pt idx="402460">
                  <c:v>859.33</c:v>
                </c:pt>
                <c:pt idx="402461">
                  <c:v>631.87</c:v>
                </c:pt>
                <c:pt idx="402462">
                  <c:v>808.88</c:v>
                </c:pt>
                <c:pt idx="402463">
                  <c:v>563.65</c:v>
                </c:pt>
                <c:pt idx="402464">
                  <c:v>687.85</c:v>
                </c:pt>
                <c:pt idx="402465">
                  <c:v>561.75</c:v>
                </c:pt>
                <c:pt idx="402466">
                  <c:v>459.61</c:v>
                </c:pt>
                <c:pt idx="402467">
                  <c:v>411.62</c:v>
                </c:pt>
                <c:pt idx="402468">
                  <c:v>482.07</c:v>
                </c:pt>
                <c:pt idx="402469">
                  <c:v>380.39</c:v>
                </c:pt>
                <c:pt idx="402470">
                  <c:v>294.48</c:v>
                </c:pt>
                <c:pt idx="402471">
                  <c:v>387.95</c:v>
                </c:pt>
                <c:pt idx="402472">
                  <c:v>626.66999999999996</c:v>
                </c:pt>
                <c:pt idx="402473">
                  <c:v>362.66</c:v>
                </c:pt>
                <c:pt idx="402474">
                  <c:v>419.16</c:v>
                </c:pt>
                <c:pt idx="402475">
                  <c:v>350.25</c:v>
                </c:pt>
                <c:pt idx="402476">
                  <c:v>550</c:v>
                </c:pt>
                <c:pt idx="402477">
                  <c:v>308</c:v>
                </c:pt>
                <c:pt idx="402478">
                  <c:v>560.64</c:v>
                </c:pt>
                <c:pt idx="402479">
                  <c:v>466.36</c:v>
                </c:pt>
                <c:pt idx="402480">
                  <c:v>447.05</c:v>
                </c:pt>
                <c:pt idx="402481">
                  <c:v>337.54</c:v>
                </c:pt>
                <c:pt idx="402482">
                  <c:v>410.4</c:v>
                </c:pt>
                <c:pt idx="402483">
                  <c:v>355.08</c:v>
                </c:pt>
                <c:pt idx="402484">
                  <c:v>486.76</c:v>
                </c:pt>
                <c:pt idx="402485">
                  <c:v>537.13</c:v>
                </c:pt>
                <c:pt idx="402486">
                  <c:v>532.12</c:v>
                </c:pt>
                <c:pt idx="402487">
                  <c:v>492.76</c:v>
                </c:pt>
                <c:pt idx="402488">
                  <c:v>428.48</c:v>
                </c:pt>
                <c:pt idx="402489">
                  <c:v>679.87</c:v>
                </c:pt>
                <c:pt idx="402490">
                  <c:v>361.7</c:v>
                </c:pt>
                <c:pt idx="402491">
                  <c:v>267.06</c:v>
                </c:pt>
                <c:pt idx="402492">
                  <c:v>398.28</c:v>
                </c:pt>
                <c:pt idx="402493">
                  <c:v>453.76</c:v>
                </c:pt>
                <c:pt idx="402494">
                  <c:v>528.78</c:v>
                </c:pt>
                <c:pt idx="402495">
                  <c:v>416.96</c:v>
                </c:pt>
                <c:pt idx="402496">
                  <c:v>393.24</c:v>
                </c:pt>
                <c:pt idx="402497">
                  <c:v>476.95</c:v>
                </c:pt>
                <c:pt idx="402498">
                  <c:v>382.5</c:v>
                </c:pt>
                <c:pt idx="402499">
                  <c:v>610.16999999999996</c:v>
                </c:pt>
                <c:pt idx="402500">
                  <c:v>460.95</c:v>
                </c:pt>
                <c:pt idx="402501">
                  <c:v>587.29999999999995</c:v>
                </c:pt>
                <c:pt idx="402502">
                  <c:v>424.43</c:v>
                </c:pt>
                <c:pt idx="402503">
                  <c:v>450.06</c:v>
                </c:pt>
                <c:pt idx="402504">
                  <c:v>502.44</c:v>
                </c:pt>
                <c:pt idx="402505">
                  <c:v>582.36</c:v>
                </c:pt>
                <c:pt idx="402506">
                  <c:v>483.19</c:v>
                </c:pt>
                <c:pt idx="402507">
                  <c:v>530.85</c:v>
                </c:pt>
                <c:pt idx="402508">
                  <c:v>714.05</c:v>
                </c:pt>
                <c:pt idx="402509">
                  <c:v>552.73</c:v>
                </c:pt>
                <c:pt idx="402510">
                  <c:v>740.1</c:v>
                </c:pt>
                <c:pt idx="402511">
                  <c:v>719.09</c:v>
                </c:pt>
                <c:pt idx="402512">
                  <c:v>818.47</c:v>
                </c:pt>
                <c:pt idx="402513">
                  <c:v>817.08</c:v>
                </c:pt>
                <c:pt idx="402514">
                  <c:v>606.27</c:v>
                </c:pt>
                <c:pt idx="402515">
                  <c:v>566.69000000000005</c:v>
                </c:pt>
                <c:pt idx="402516">
                  <c:v>513.34</c:v>
                </c:pt>
                <c:pt idx="402517">
                  <c:v>602.12</c:v>
                </c:pt>
                <c:pt idx="402518">
                  <c:v>532.37</c:v>
                </c:pt>
                <c:pt idx="402519">
                  <c:v>458.78</c:v>
                </c:pt>
                <c:pt idx="402520">
                  <c:v>482.22</c:v>
                </c:pt>
                <c:pt idx="402521">
                  <c:v>603.63</c:v>
                </c:pt>
                <c:pt idx="402522">
                  <c:v>564.21</c:v>
                </c:pt>
                <c:pt idx="402523">
                  <c:v>529.27</c:v>
                </c:pt>
                <c:pt idx="402524">
                  <c:v>780.91</c:v>
                </c:pt>
                <c:pt idx="402525">
                  <c:v>520.83000000000004</c:v>
                </c:pt>
                <c:pt idx="402526">
                  <c:v>524.89</c:v>
                </c:pt>
                <c:pt idx="402527">
                  <c:v>525.33000000000004</c:v>
                </c:pt>
                <c:pt idx="402528">
                  <c:v>731.16</c:v>
                </c:pt>
                <c:pt idx="402529">
                  <c:v>546</c:v>
                </c:pt>
                <c:pt idx="402530">
                  <c:v>688.09</c:v>
                </c:pt>
                <c:pt idx="402531">
                  <c:v>618.79999999999995</c:v>
                </c:pt>
                <c:pt idx="402532">
                  <c:v>541.26</c:v>
                </c:pt>
                <c:pt idx="402533">
                  <c:v>699.2</c:v>
                </c:pt>
                <c:pt idx="402534">
                  <c:v>724.79</c:v>
                </c:pt>
                <c:pt idx="402535">
                  <c:v>690.06</c:v>
                </c:pt>
                <c:pt idx="402536">
                  <c:v>636.19000000000005</c:v>
                </c:pt>
                <c:pt idx="402537">
                  <c:v>739.61</c:v>
                </c:pt>
                <c:pt idx="402538">
                  <c:v>661.65</c:v>
                </c:pt>
                <c:pt idx="402539">
                  <c:v>727.02</c:v>
                </c:pt>
                <c:pt idx="402540">
                  <c:v>802.46</c:v>
                </c:pt>
                <c:pt idx="402541">
                  <c:v>594.13</c:v>
                </c:pt>
                <c:pt idx="402542">
                  <c:v>955.78</c:v>
                </c:pt>
                <c:pt idx="402543">
                  <c:v>825.54</c:v>
                </c:pt>
                <c:pt idx="402544">
                  <c:v>743.91</c:v>
                </c:pt>
                <c:pt idx="402545">
                  <c:v>802.31</c:v>
                </c:pt>
                <c:pt idx="402546">
                  <c:v>689.92</c:v>
                </c:pt>
                <c:pt idx="402547">
                  <c:v>758.89</c:v>
                </c:pt>
                <c:pt idx="402548">
                  <c:v>744.59</c:v>
                </c:pt>
                <c:pt idx="402549">
                  <c:v>493.55</c:v>
                </c:pt>
                <c:pt idx="402550">
                  <c:v>956.88</c:v>
                </c:pt>
                <c:pt idx="402551">
                  <c:v>845.99</c:v>
                </c:pt>
                <c:pt idx="402552">
                  <c:v>995.18</c:v>
                </c:pt>
                <c:pt idx="402553">
                  <c:v>885.42</c:v>
                </c:pt>
                <c:pt idx="402554">
                  <c:v>922.84</c:v>
                </c:pt>
                <c:pt idx="402555">
                  <c:v>817.85</c:v>
                </c:pt>
                <c:pt idx="402556">
                  <c:v>678.71</c:v>
                </c:pt>
                <c:pt idx="402557">
                  <c:v>933.43</c:v>
                </c:pt>
                <c:pt idx="402558">
                  <c:v>769.1</c:v>
                </c:pt>
                <c:pt idx="402559">
                  <c:v>923.75</c:v>
                </c:pt>
                <c:pt idx="402560">
                  <c:v>850.5</c:v>
                </c:pt>
                <c:pt idx="402561">
                  <c:v>878.42</c:v>
                </c:pt>
                <c:pt idx="402562">
                  <c:v>892.62</c:v>
                </c:pt>
                <c:pt idx="402563">
                  <c:v>857.33</c:v>
                </c:pt>
                <c:pt idx="402564">
                  <c:v>801.46</c:v>
                </c:pt>
                <c:pt idx="402565">
                  <c:v>1016.89</c:v>
                </c:pt>
                <c:pt idx="402566">
                  <c:v>836.94</c:v>
                </c:pt>
                <c:pt idx="402567">
                  <c:v>874.28</c:v>
                </c:pt>
                <c:pt idx="402568">
                  <c:v>606.46</c:v>
                </c:pt>
                <c:pt idx="402569">
                  <c:v>818.66</c:v>
                </c:pt>
                <c:pt idx="402570">
                  <c:v>576.92999999999995</c:v>
                </c:pt>
                <c:pt idx="402571">
                  <c:v>666.2</c:v>
                </c:pt>
                <c:pt idx="402572">
                  <c:v>769.55</c:v>
                </c:pt>
                <c:pt idx="402573">
                  <c:v>20260.02</c:v>
                </c:pt>
                <c:pt idx="402574">
                  <c:v>13868.09</c:v>
                </c:pt>
                <c:pt idx="402575">
                  <c:v>13533.77</c:v>
                </c:pt>
                <c:pt idx="402576">
                  <c:v>13414.08</c:v>
                </c:pt>
                <c:pt idx="402577">
                  <c:v>18981.169999999998</c:v>
                </c:pt>
                <c:pt idx="402578">
                  <c:v>15553.25</c:v>
                </c:pt>
                <c:pt idx="402579">
                  <c:v>13560.15</c:v>
                </c:pt>
                <c:pt idx="402580">
                  <c:v>13257.34</c:v>
                </c:pt>
                <c:pt idx="402581">
                  <c:v>17547.93</c:v>
                </c:pt>
                <c:pt idx="402582">
                  <c:v>17719.98</c:v>
                </c:pt>
                <c:pt idx="402583">
                  <c:v>14559.84</c:v>
                </c:pt>
                <c:pt idx="402584">
                  <c:v>13134.06</c:v>
                </c:pt>
                <c:pt idx="402585">
                  <c:v>13444.47</c:v>
                </c:pt>
                <c:pt idx="402586">
                  <c:v>19435.72</c:v>
                </c:pt>
                <c:pt idx="402587">
                  <c:v>14188.42</c:v>
                </c:pt>
                <c:pt idx="402588">
                  <c:v>13354.12</c:v>
                </c:pt>
                <c:pt idx="402589">
                  <c:v>13660.05</c:v>
                </c:pt>
                <c:pt idx="402590">
                  <c:v>18943.45</c:v>
                </c:pt>
                <c:pt idx="402591">
                  <c:v>15252.48</c:v>
                </c:pt>
                <c:pt idx="402592">
                  <c:v>13374.05</c:v>
                </c:pt>
                <c:pt idx="402593">
                  <c:v>12790.01</c:v>
                </c:pt>
                <c:pt idx="402594">
                  <c:v>16616.97</c:v>
                </c:pt>
                <c:pt idx="402595">
                  <c:v>16883.509999999998</c:v>
                </c:pt>
                <c:pt idx="402596">
                  <c:v>13391.01</c:v>
                </c:pt>
                <c:pt idx="402597">
                  <c:v>13301.4</c:v>
                </c:pt>
                <c:pt idx="402598">
                  <c:v>13184.1</c:v>
                </c:pt>
                <c:pt idx="402599">
                  <c:v>21963.54</c:v>
                </c:pt>
                <c:pt idx="402600">
                  <c:v>14391.15</c:v>
                </c:pt>
                <c:pt idx="402601">
                  <c:v>13996.37</c:v>
                </c:pt>
                <c:pt idx="402602">
                  <c:v>13941.79</c:v>
                </c:pt>
                <c:pt idx="402603">
                  <c:v>19249.5</c:v>
                </c:pt>
                <c:pt idx="402604">
                  <c:v>15924.66</c:v>
                </c:pt>
                <c:pt idx="402605">
                  <c:v>14106.73</c:v>
                </c:pt>
                <c:pt idx="402606">
                  <c:v>13056.64</c:v>
                </c:pt>
                <c:pt idx="402607">
                  <c:v>14915.35</c:v>
                </c:pt>
                <c:pt idx="402608">
                  <c:v>18942.5</c:v>
                </c:pt>
                <c:pt idx="402609">
                  <c:v>13160.74</c:v>
                </c:pt>
                <c:pt idx="402610">
                  <c:v>12436.85</c:v>
                </c:pt>
                <c:pt idx="402611">
                  <c:v>11383.13</c:v>
                </c:pt>
                <c:pt idx="402612">
                  <c:v>15316.94</c:v>
                </c:pt>
                <c:pt idx="402613">
                  <c:v>10077.290000000001</c:v>
                </c:pt>
                <c:pt idx="402614">
                  <c:v>8979.7800000000007</c:v>
                </c:pt>
                <c:pt idx="402615">
                  <c:v>9683.1</c:v>
                </c:pt>
                <c:pt idx="402616">
                  <c:v>15299</c:v>
                </c:pt>
                <c:pt idx="402617">
                  <c:v>11192.15</c:v>
                </c:pt>
                <c:pt idx="402618">
                  <c:v>9779.44</c:v>
                </c:pt>
                <c:pt idx="402619">
                  <c:v>10187.9</c:v>
                </c:pt>
                <c:pt idx="402620">
                  <c:v>10259.5</c:v>
                </c:pt>
                <c:pt idx="402621">
                  <c:v>18646.66</c:v>
                </c:pt>
                <c:pt idx="402622">
                  <c:v>10339.17</c:v>
                </c:pt>
                <c:pt idx="402623">
                  <c:v>9103.43</c:v>
                </c:pt>
                <c:pt idx="402624">
                  <c:v>9776.31</c:v>
                </c:pt>
                <c:pt idx="402625">
                  <c:v>14340.78</c:v>
                </c:pt>
                <c:pt idx="402626">
                  <c:v>12205.29</c:v>
                </c:pt>
                <c:pt idx="402627">
                  <c:v>10657.91</c:v>
                </c:pt>
                <c:pt idx="402628">
                  <c:v>9730.84</c:v>
                </c:pt>
                <c:pt idx="402629">
                  <c:v>14520.86</c:v>
                </c:pt>
                <c:pt idx="402630">
                  <c:v>12115.04</c:v>
                </c:pt>
                <c:pt idx="402631">
                  <c:v>10687.02</c:v>
                </c:pt>
                <c:pt idx="402632">
                  <c:v>9920.5</c:v>
                </c:pt>
                <c:pt idx="402633">
                  <c:v>12911.03</c:v>
                </c:pt>
                <c:pt idx="402634">
                  <c:v>14710.93</c:v>
                </c:pt>
                <c:pt idx="402635">
                  <c:v>10107.42</c:v>
                </c:pt>
                <c:pt idx="402636">
                  <c:v>10322.49</c:v>
                </c:pt>
                <c:pt idx="402637">
                  <c:v>10455.83</c:v>
                </c:pt>
                <c:pt idx="402638">
                  <c:v>16347.55</c:v>
                </c:pt>
                <c:pt idx="402639">
                  <c:v>10472.52</c:v>
                </c:pt>
                <c:pt idx="402640">
                  <c:v>10480.41</c:v>
                </c:pt>
                <c:pt idx="402641">
                  <c:v>11067.51</c:v>
                </c:pt>
                <c:pt idx="402642">
                  <c:v>13471.54</c:v>
                </c:pt>
                <c:pt idx="402643">
                  <c:v>11974.57</c:v>
                </c:pt>
                <c:pt idx="402644">
                  <c:v>10960.34</c:v>
                </c:pt>
                <c:pt idx="402645">
                  <c:v>10640.94</c:v>
                </c:pt>
                <c:pt idx="402646">
                  <c:v>11241.34</c:v>
                </c:pt>
                <c:pt idx="402647">
                  <c:v>11710.69</c:v>
                </c:pt>
                <c:pt idx="402648">
                  <c:v>11962.97</c:v>
                </c:pt>
                <c:pt idx="402649">
                  <c:v>10780.49</c:v>
                </c:pt>
                <c:pt idx="402650">
                  <c:v>9352.18</c:v>
                </c:pt>
                <c:pt idx="402651">
                  <c:v>18228.39</c:v>
                </c:pt>
                <c:pt idx="402652">
                  <c:v>9060.4</c:v>
                </c:pt>
                <c:pt idx="402653">
                  <c:v>83190.3</c:v>
                </c:pt>
                <c:pt idx="402654">
                  <c:v>13483.24</c:v>
                </c:pt>
                <c:pt idx="402655">
                  <c:v>13476.15</c:v>
                </c:pt>
                <c:pt idx="402656">
                  <c:v>13756.72</c:v>
                </c:pt>
                <c:pt idx="402657">
                  <c:v>10987.29</c:v>
                </c:pt>
                <c:pt idx="402658">
                  <c:v>10627.6</c:v>
                </c:pt>
                <c:pt idx="402659">
                  <c:v>11965.59</c:v>
                </c:pt>
                <c:pt idx="402660">
                  <c:v>15847.57</c:v>
                </c:pt>
                <c:pt idx="402661">
                  <c:v>11191.05</c:v>
                </c:pt>
                <c:pt idx="402662">
                  <c:v>10578.5</c:v>
                </c:pt>
                <c:pt idx="402663">
                  <c:v>11797.58</c:v>
                </c:pt>
                <c:pt idx="402664">
                  <c:v>15204.39</c:v>
                </c:pt>
                <c:pt idx="402665">
                  <c:v>11670.07</c:v>
                </c:pt>
                <c:pt idx="402666">
                  <c:v>10918.72</c:v>
                </c:pt>
                <c:pt idx="402667">
                  <c:v>11029.28</c:v>
                </c:pt>
                <c:pt idx="402668">
                  <c:v>15018.85</c:v>
                </c:pt>
                <c:pt idx="402669">
                  <c:v>11686.61</c:v>
                </c:pt>
                <c:pt idx="402670">
                  <c:v>12136.63</c:v>
                </c:pt>
                <c:pt idx="402671">
                  <c:v>11370.3</c:v>
                </c:pt>
                <c:pt idx="402672">
                  <c:v>10996.49</c:v>
                </c:pt>
                <c:pt idx="402673">
                  <c:v>16685.150000000001</c:v>
                </c:pt>
                <c:pt idx="402674">
                  <c:v>13604.06</c:v>
                </c:pt>
                <c:pt idx="402675">
                  <c:v>11981.99</c:v>
                </c:pt>
                <c:pt idx="402676">
                  <c:v>12177.76</c:v>
                </c:pt>
                <c:pt idx="402677">
                  <c:v>18165.990000000002</c:v>
                </c:pt>
                <c:pt idx="402678">
                  <c:v>13314.58</c:v>
                </c:pt>
                <c:pt idx="402679">
                  <c:v>11800.49</c:v>
                </c:pt>
                <c:pt idx="402680">
                  <c:v>12007.83</c:v>
                </c:pt>
                <c:pt idx="402681">
                  <c:v>15295.87</c:v>
                </c:pt>
                <c:pt idx="402682">
                  <c:v>13251.07</c:v>
                </c:pt>
                <c:pt idx="402683">
                  <c:v>12291.35</c:v>
                </c:pt>
                <c:pt idx="402684">
                  <c:v>11640.89</c:v>
                </c:pt>
                <c:pt idx="402685">
                  <c:v>11310.22</c:v>
                </c:pt>
                <c:pt idx="402686">
                  <c:v>15047.47</c:v>
                </c:pt>
                <c:pt idx="402687">
                  <c:v>11081.16</c:v>
                </c:pt>
                <c:pt idx="402688">
                  <c:v>11412.37</c:v>
                </c:pt>
                <c:pt idx="402689">
                  <c:v>11255.87</c:v>
                </c:pt>
                <c:pt idx="402690">
                  <c:v>16190.38</c:v>
                </c:pt>
                <c:pt idx="402691">
                  <c:v>12950.9</c:v>
                </c:pt>
                <c:pt idx="402692">
                  <c:v>11903.39</c:v>
                </c:pt>
                <c:pt idx="402693">
                  <c:v>11192.79</c:v>
                </c:pt>
                <c:pt idx="402694">
                  <c:v>13574.07</c:v>
                </c:pt>
                <c:pt idx="402695">
                  <c:v>14707.36</c:v>
                </c:pt>
                <c:pt idx="402696">
                  <c:v>13116.14</c:v>
                </c:pt>
                <c:pt idx="402697">
                  <c:v>12187.04</c:v>
                </c:pt>
                <c:pt idx="402698">
                  <c:v>11632.38</c:v>
                </c:pt>
                <c:pt idx="402699">
                  <c:v>17750.79</c:v>
                </c:pt>
                <c:pt idx="402700">
                  <c:v>13381.47</c:v>
                </c:pt>
                <c:pt idx="402701">
                  <c:v>11654.43</c:v>
                </c:pt>
                <c:pt idx="402702">
                  <c:v>12380.37</c:v>
                </c:pt>
                <c:pt idx="402703">
                  <c:v>16760.66</c:v>
                </c:pt>
                <c:pt idx="402704">
                  <c:v>12496.88</c:v>
                </c:pt>
                <c:pt idx="402705">
                  <c:v>11618.97</c:v>
                </c:pt>
                <c:pt idx="402706">
                  <c:v>12822.3</c:v>
                </c:pt>
                <c:pt idx="402707">
                  <c:v>12028.65</c:v>
                </c:pt>
                <c:pt idx="402708">
                  <c:v>11655.02</c:v>
                </c:pt>
                <c:pt idx="402709">
                  <c:v>10532.67</c:v>
                </c:pt>
                <c:pt idx="402710">
                  <c:v>10371.1</c:v>
                </c:pt>
                <c:pt idx="402711">
                  <c:v>10873.25</c:v>
                </c:pt>
                <c:pt idx="402712">
                  <c:v>10971.53</c:v>
                </c:pt>
                <c:pt idx="402713">
                  <c:v>8755.81</c:v>
                </c:pt>
                <c:pt idx="402714">
                  <c:v>12377.24</c:v>
                </c:pt>
                <c:pt idx="402715">
                  <c:v>11236.47</c:v>
                </c:pt>
                <c:pt idx="402716">
                  <c:v>17272.23</c:v>
                </c:pt>
                <c:pt idx="402717">
                  <c:v>18239.82</c:v>
                </c:pt>
                <c:pt idx="402718">
                  <c:v>17337.509999999998</c:v>
                </c:pt>
                <c:pt idx="402719">
                  <c:v>16559.400000000001</c:v>
                </c:pt>
                <c:pt idx="402720">
                  <c:v>18777.060000000001</c:v>
                </c:pt>
                <c:pt idx="402721">
                  <c:v>18366.8</c:v>
                </c:pt>
                <c:pt idx="402722">
                  <c:v>17899.55</c:v>
                </c:pt>
                <c:pt idx="402723">
                  <c:v>17455.919999999998</c:v>
                </c:pt>
                <c:pt idx="402724">
                  <c:v>17735.310000000001</c:v>
                </c:pt>
                <c:pt idx="402725">
                  <c:v>18195.349999999999</c:v>
                </c:pt>
                <c:pt idx="402726">
                  <c:v>19365.34</c:v>
                </c:pt>
                <c:pt idx="402727">
                  <c:v>18935.52</c:v>
                </c:pt>
                <c:pt idx="402728">
                  <c:v>18977.259999999998</c:v>
                </c:pt>
                <c:pt idx="402729">
                  <c:v>19492.47</c:v>
                </c:pt>
                <c:pt idx="402730">
                  <c:v>17625.900000000001</c:v>
                </c:pt>
                <c:pt idx="402731">
                  <c:v>18410.77</c:v>
                </c:pt>
                <c:pt idx="402732">
                  <c:v>17705.48</c:v>
                </c:pt>
                <c:pt idx="402733">
                  <c:v>15226.58</c:v>
                </c:pt>
                <c:pt idx="402734">
                  <c:v>13523.07</c:v>
                </c:pt>
                <c:pt idx="402735">
                  <c:v>13908.95</c:v>
                </c:pt>
                <c:pt idx="402736">
                  <c:v>13134.08</c:v>
                </c:pt>
                <c:pt idx="402737">
                  <c:v>15653.36</c:v>
                </c:pt>
                <c:pt idx="402738">
                  <c:v>18664.62</c:v>
                </c:pt>
                <c:pt idx="402739">
                  <c:v>18592.7</c:v>
                </c:pt>
                <c:pt idx="402740">
                  <c:v>19206.37</c:v>
                </c:pt>
                <c:pt idx="402741">
                  <c:v>17493.13</c:v>
                </c:pt>
                <c:pt idx="402742">
                  <c:v>19523.48</c:v>
                </c:pt>
                <c:pt idx="402743">
                  <c:v>20425.02</c:v>
                </c:pt>
                <c:pt idx="402744">
                  <c:v>19164.439999999999</c:v>
                </c:pt>
                <c:pt idx="402745">
                  <c:v>19461.8</c:v>
                </c:pt>
                <c:pt idx="402746">
                  <c:v>19873.669999999998</c:v>
                </c:pt>
                <c:pt idx="402747">
                  <c:v>18636.21</c:v>
                </c:pt>
                <c:pt idx="402748">
                  <c:v>20119.91</c:v>
                </c:pt>
                <c:pt idx="402749">
                  <c:v>18900.78</c:v>
                </c:pt>
                <c:pt idx="402750">
                  <c:v>19401.73</c:v>
                </c:pt>
                <c:pt idx="402751">
                  <c:v>19690.89</c:v>
                </c:pt>
                <c:pt idx="402752">
                  <c:v>18271.810000000001</c:v>
                </c:pt>
                <c:pt idx="402753">
                  <c:v>18802.810000000001</c:v>
                </c:pt>
                <c:pt idx="402754">
                  <c:v>17336.560000000001</c:v>
                </c:pt>
                <c:pt idx="402755">
                  <c:v>18417.759999999998</c:v>
                </c:pt>
                <c:pt idx="402756">
                  <c:v>17740.98</c:v>
                </c:pt>
                <c:pt idx="402757">
                  <c:v>16745.46</c:v>
                </c:pt>
                <c:pt idx="402758">
                  <c:v>13299.51</c:v>
                </c:pt>
                <c:pt idx="402759">
                  <c:v>15987.66</c:v>
                </c:pt>
                <c:pt idx="402760">
                  <c:v>17547.2</c:v>
                </c:pt>
                <c:pt idx="402761">
                  <c:v>17449.16</c:v>
                </c:pt>
                <c:pt idx="402762">
                  <c:v>16755.490000000002</c:v>
                </c:pt>
                <c:pt idx="402763">
                  <c:v>13155.09</c:v>
                </c:pt>
                <c:pt idx="402764">
                  <c:v>15654.6</c:v>
                </c:pt>
                <c:pt idx="402765">
                  <c:v>17441.29</c:v>
                </c:pt>
                <c:pt idx="402766">
                  <c:v>17818.080000000002</c:v>
                </c:pt>
                <c:pt idx="402767">
                  <c:v>17362.82</c:v>
                </c:pt>
                <c:pt idx="402768">
                  <c:v>18330.53</c:v>
                </c:pt>
                <c:pt idx="402769">
                  <c:v>18079.82</c:v>
                </c:pt>
                <c:pt idx="402770">
                  <c:v>16508.080000000002</c:v>
                </c:pt>
                <c:pt idx="402771">
                  <c:v>16710.38</c:v>
                </c:pt>
                <c:pt idx="402772">
                  <c:v>17649.23</c:v>
                </c:pt>
                <c:pt idx="402773">
                  <c:v>17523.22</c:v>
                </c:pt>
                <c:pt idx="402774">
                  <c:v>16617.330000000002</c:v>
                </c:pt>
                <c:pt idx="402775">
                  <c:v>16574.150000000001</c:v>
                </c:pt>
                <c:pt idx="402776">
                  <c:v>17854.89</c:v>
                </c:pt>
                <c:pt idx="402777">
                  <c:v>18473.28</c:v>
                </c:pt>
                <c:pt idx="402778">
                  <c:v>19184.150000000001</c:v>
                </c:pt>
                <c:pt idx="402779">
                  <c:v>18162.14</c:v>
                </c:pt>
                <c:pt idx="402780">
                  <c:v>17995.830000000002</c:v>
                </c:pt>
                <c:pt idx="402781">
                  <c:v>19377.61</c:v>
                </c:pt>
                <c:pt idx="402782">
                  <c:v>19565.189999999999</c:v>
                </c:pt>
                <c:pt idx="402783">
                  <c:v>18567.04</c:v>
                </c:pt>
                <c:pt idx="402784">
                  <c:v>18298.28</c:v>
                </c:pt>
                <c:pt idx="402785">
                  <c:v>18152.82</c:v>
                </c:pt>
                <c:pt idx="402786">
                  <c:v>18258</c:v>
                </c:pt>
                <c:pt idx="402787">
                  <c:v>17492.84</c:v>
                </c:pt>
                <c:pt idx="402788">
                  <c:v>16205.51</c:v>
                </c:pt>
                <c:pt idx="402789">
                  <c:v>17592.419999999998</c:v>
                </c:pt>
                <c:pt idx="402790">
                  <c:v>17257.36</c:v>
                </c:pt>
                <c:pt idx="402791">
                  <c:v>12144.82</c:v>
                </c:pt>
                <c:pt idx="402792">
                  <c:v>9842.98</c:v>
                </c:pt>
                <c:pt idx="402793">
                  <c:v>8956.77</c:v>
                </c:pt>
                <c:pt idx="402794">
                  <c:v>9199.5</c:v>
                </c:pt>
                <c:pt idx="402795">
                  <c:v>8752.74</c:v>
                </c:pt>
                <c:pt idx="402796">
                  <c:v>5461.85</c:v>
                </c:pt>
                <c:pt idx="402797">
                  <c:v>15737.7</c:v>
                </c:pt>
                <c:pt idx="402798">
                  <c:v>16363.48</c:v>
                </c:pt>
                <c:pt idx="402799">
                  <c:v>16594.849999999999</c:v>
                </c:pt>
                <c:pt idx="402800">
                  <c:v>18171.060000000001</c:v>
                </c:pt>
                <c:pt idx="402801">
                  <c:v>17892.740000000002</c:v>
                </c:pt>
                <c:pt idx="402802">
                  <c:v>16885</c:v>
                </c:pt>
                <c:pt idx="402803">
                  <c:v>17087.93</c:v>
                </c:pt>
                <c:pt idx="402804">
                  <c:v>16387.169999999998</c:v>
                </c:pt>
                <c:pt idx="402805">
                  <c:v>17166.47</c:v>
                </c:pt>
                <c:pt idx="402806">
                  <c:v>16535.93</c:v>
                </c:pt>
                <c:pt idx="402807">
                  <c:v>17467.87</c:v>
                </c:pt>
                <c:pt idx="402808">
                  <c:v>18304.599999999999</c:v>
                </c:pt>
                <c:pt idx="402809">
                  <c:v>18380.63</c:v>
                </c:pt>
                <c:pt idx="402810">
                  <c:v>14372.17</c:v>
                </c:pt>
                <c:pt idx="402811">
                  <c:v>14973.5</c:v>
                </c:pt>
                <c:pt idx="402812">
                  <c:v>17630.759999999998</c:v>
                </c:pt>
                <c:pt idx="402813">
                  <c:v>13945.88</c:v>
                </c:pt>
                <c:pt idx="402814">
                  <c:v>17025.310000000001</c:v>
                </c:pt>
                <c:pt idx="402815">
                  <c:v>11543.38</c:v>
                </c:pt>
                <c:pt idx="402816">
                  <c:v>16489.07</c:v>
                </c:pt>
                <c:pt idx="402817">
                  <c:v>16745.919999999998</c:v>
                </c:pt>
                <c:pt idx="402818">
                  <c:v>17725.13</c:v>
                </c:pt>
                <c:pt idx="402819">
                  <c:v>17058.419999999998</c:v>
                </c:pt>
                <c:pt idx="402820">
                  <c:v>17945.78</c:v>
                </c:pt>
                <c:pt idx="402821">
                  <c:v>18582.78</c:v>
                </c:pt>
                <c:pt idx="402822">
                  <c:v>18037.86</c:v>
                </c:pt>
                <c:pt idx="402823">
                  <c:v>17555.38</c:v>
                </c:pt>
                <c:pt idx="402824">
                  <c:v>18021.36</c:v>
                </c:pt>
                <c:pt idx="402825">
                  <c:v>18257.150000000001</c:v>
                </c:pt>
                <c:pt idx="402826">
                  <c:v>17490.740000000002</c:v>
                </c:pt>
                <c:pt idx="402827">
                  <c:v>16504.419999999998</c:v>
                </c:pt>
                <c:pt idx="402828">
                  <c:v>17489.88</c:v>
                </c:pt>
                <c:pt idx="402829">
                  <c:v>16654.93</c:v>
                </c:pt>
                <c:pt idx="402830">
                  <c:v>16002</c:v>
                </c:pt>
                <c:pt idx="402831">
                  <c:v>18783.89</c:v>
                </c:pt>
                <c:pt idx="402832">
                  <c:v>17569.28</c:v>
                </c:pt>
                <c:pt idx="402833">
                  <c:v>18727.64</c:v>
                </c:pt>
                <c:pt idx="402834">
                  <c:v>17975.349999999999</c:v>
                </c:pt>
                <c:pt idx="402835">
                  <c:v>16786.95</c:v>
                </c:pt>
                <c:pt idx="402836">
                  <c:v>17480.400000000001</c:v>
                </c:pt>
                <c:pt idx="402837">
                  <c:v>16995.73</c:v>
                </c:pt>
                <c:pt idx="402838">
                  <c:v>17434.98</c:v>
                </c:pt>
                <c:pt idx="402839">
                  <c:v>18136.439999999999</c:v>
                </c:pt>
                <c:pt idx="402840">
                  <c:v>16924.14</c:v>
                </c:pt>
                <c:pt idx="402841">
                  <c:v>16484.2</c:v>
                </c:pt>
                <c:pt idx="402842">
                  <c:v>17354.82</c:v>
                </c:pt>
                <c:pt idx="402843">
                  <c:v>16860.259999999998</c:v>
                </c:pt>
                <c:pt idx="402844">
                  <c:v>16900.349999999999</c:v>
                </c:pt>
                <c:pt idx="402845">
                  <c:v>16197.88</c:v>
                </c:pt>
                <c:pt idx="402846">
                  <c:v>17072.18</c:v>
                </c:pt>
                <c:pt idx="402847">
                  <c:v>18545.900000000001</c:v>
                </c:pt>
                <c:pt idx="402848">
                  <c:v>18165.07</c:v>
                </c:pt>
                <c:pt idx="402849">
                  <c:v>17077.400000000001</c:v>
                </c:pt>
                <c:pt idx="402850">
                  <c:v>16410.53</c:v>
                </c:pt>
                <c:pt idx="402851">
                  <c:v>17395.07</c:v>
                </c:pt>
                <c:pt idx="402852">
                  <c:v>16665.169999999998</c:v>
                </c:pt>
                <c:pt idx="402853">
                  <c:v>16226.33</c:v>
                </c:pt>
                <c:pt idx="402854">
                  <c:v>16524.87</c:v>
                </c:pt>
                <c:pt idx="402855">
                  <c:v>17139.54</c:v>
                </c:pt>
                <c:pt idx="402856">
                  <c:v>16854.91</c:v>
                </c:pt>
                <c:pt idx="402857">
                  <c:v>16745.86</c:v>
                </c:pt>
                <c:pt idx="402858">
                  <c:v>15484.67</c:v>
                </c:pt>
                <c:pt idx="402859">
                  <c:v>20913.18</c:v>
                </c:pt>
                <c:pt idx="402860">
                  <c:v>21024.39</c:v>
                </c:pt>
                <c:pt idx="402861">
                  <c:v>20339.349999999999</c:v>
                </c:pt>
                <c:pt idx="402862">
                  <c:v>20003.55</c:v>
                </c:pt>
                <c:pt idx="402863">
                  <c:v>20513.16</c:v>
                </c:pt>
                <c:pt idx="402864">
                  <c:v>19990.36</c:v>
                </c:pt>
                <c:pt idx="402865">
                  <c:v>21366.66</c:v>
                </c:pt>
                <c:pt idx="402866">
                  <c:v>20142.47</c:v>
                </c:pt>
                <c:pt idx="402867">
                  <c:v>20158.759999999998</c:v>
                </c:pt>
                <c:pt idx="402868">
                  <c:v>21071.52</c:v>
                </c:pt>
                <c:pt idx="402869">
                  <c:v>20847.87</c:v>
                </c:pt>
                <c:pt idx="402870">
                  <c:v>20967.580000000002</c:v>
                </c:pt>
                <c:pt idx="402871">
                  <c:v>20962.82</c:v>
                </c:pt>
                <c:pt idx="402872">
                  <c:v>21425.78</c:v>
                </c:pt>
                <c:pt idx="402873">
                  <c:v>20510.36</c:v>
                </c:pt>
                <c:pt idx="402874">
                  <c:v>20633.41</c:v>
                </c:pt>
                <c:pt idx="402875">
                  <c:v>20062.07</c:v>
                </c:pt>
                <c:pt idx="402876">
                  <c:v>20834.34</c:v>
                </c:pt>
                <c:pt idx="402877">
                  <c:v>21456.94</c:v>
                </c:pt>
                <c:pt idx="402878">
                  <c:v>22605.759999999998</c:v>
                </c:pt>
                <c:pt idx="402879">
                  <c:v>19950.43</c:v>
                </c:pt>
                <c:pt idx="402880">
                  <c:v>21234.68</c:v>
                </c:pt>
                <c:pt idx="402881">
                  <c:v>23061.17</c:v>
                </c:pt>
                <c:pt idx="402882">
                  <c:v>21337.83</c:v>
                </c:pt>
                <c:pt idx="402883">
                  <c:v>20914.849999999999</c:v>
                </c:pt>
                <c:pt idx="402884">
                  <c:v>20360.75</c:v>
                </c:pt>
                <c:pt idx="402885">
                  <c:v>21093.83</c:v>
                </c:pt>
                <c:pt idx="402886">
                  <c:v>21656.44</c:v>
                </c:pt>
                <c:pt idx="402887">
                  <c:v>21053.87</c:v>
                </c:pt>
                <c:pt idx="402888">
                  <c:v>20132.13</c:v>
                </c:pt>
                <c:pt idx="402889">
                  <c:v>20514.34</c:v>
                </c:pt>
                <c:pt idx="402890">
                  <c:v>21662.65</c:v>
                </c:pt>
                <c:pt idx="402891">
                  <c:v>22544.11</c:v>
                </c:pt>
                <c:pt idx="402892">
                  <c:v>20409.28</c:v>
                </c:pt>
                <c:pt idx="402893">
                  <c:v>20579.84</c:v>
                </c:pt>
                <c:pt idx="402894">
                  <c:v>22241.599999999999</c:v>
                </c:pt>
                <c:pt idx="402895">
                  <c:v>22214.79</c:v>
                </c:pt>
                <c:pt idx="402896">
                  <c:v>20953.66</c:v>
                </c:pt>
                <c:pt idx="402897">
                  <c:v>19089.88</c:v>
                </c:pt>
                <c:pt idx="402898">
                  <c:v>17443.53</c:v>
                </c:pt>
                <c:pt idx="402899">
                  <c:v>18516.509999999998</c:v>
                </c:pt>
                <c:pt idx="402900">
                  <c:v>17418.43</c:v>
                </c:pt>
                <c:pt idx="402901">
                  <c:v>19506.04</c:v>
                </c:pt>
                <c:pt idx="402902">
                  <c:v>18472.05</c:v>
                </c:pt>
                <c:pt idx="402903">
                  <c:v>18430.66</c:v>
                </c:pt>
                <c:pt idx="402904">
                  <c:v>18346.84</c:v>
                </c:pt>
                <c:pt idx="402905">
                  <c:v>16790.54</c:v>
                </c:pt>
                <c:pt idx="402906">
                  <c:v>15371.22</c:v>
                </c:pt>
                <c:pt idx="402907">
                  <c:v>18736.810000000001</c:v>
                </c:pt>
                <c:pt idx="402908">
                  <c:v>19556.759999999998</c:v>
                </c:pt>
                <c:pt idx="402909">
                  <c:v>19053.009999999998</c:v>
                </c:pt>
                <c:pt idx="402910">
                  <c:v>18173.13</c:v>
                </c:pt>
                <c:pt idx="402911">
                  <c:v>21977.1</c:v>
                </c:pt>
                <c:pt idx="402912">
                  <c:v>18302.009999999998</c:v>
                </c:pt>
                <c:pt idx="402913">
                  <c:v>17223.55</c:v>
                </c:pt>
                <c:pt idx="402914">
                  <c:v>17367.240000000002</c:v>
                </c:pt>
                <c:pt idx="402915">
                  <c:v>17688.48</c:v>
                </c:pt>
                <c:pt idx="402916">
                  <c:v>18054.68</c:v>
                </c:pt>
                <c:pt idx="402917">
                  <c:v>18419.560000000001</c:v>
                </c:pt>
                <c:pt idx="402918">
                  <c:v>17400.37</c:v>
                </c:pt>
                <c:pt idx="402919">
                  <c:v>18012.2</c:v>
                </c:pt>
                <c:pt idx="402920">
                  <c:v>18704.419999999998</c:v>
                </c:pt>
                <c:pt idx="402921">
                  <c:v>19006.84</c:v>
                </c:pt>
                <c:pt idx="402922">
                  <c:v>18408</c:v>
                </c:pt>
                <c:pt idx="402923">
                  <c:v>18403.16</c:v>
                </c:pt>
                <c:pt idx="402924">
                  <c:v>18668.07</c:v>
                </c:pt>
                <c:pt idx="402925">
                  <c:v>19528.16</c:v>
                </c:pt>
                <c:pt idx="402926">
                  <c:v>19551.490000000002</c:v>
                </c:pt>
                <c:pt idx="402927">
                  <c:v>18011.48</c:v>
                </c:pt>
                <c:pt idx="402928">
                  <c:v>20046.91</c:v>
                </c:pt>
                <c:pt idx="402929">
                  <c:v>19839.77</c:v>
                </c:pt>
                <c:pt idx="402930">
                  <c:v>20933.580000000002</c:v>
                </c:pt>
                <c:pt idx="402931">
                  <c:v>19204.900000000001</c:v>
                </c:pt>
                <c:pt idx="402932">
                  <c:v>18562.91</c:v>
                </c:pt>
                <c:pt idx="402933">
                  <c:v>19482.82</c:v>
                </c:pt>
                <c:pt idx="402934">
                  <c:v>19261.79</c:v>
                </c:pt>
                <c:pt idx="402935">
                  <c:v>18727.48</c:v>
                </c:pt>
                <c:pt idx="402936">
                  <c:v>17786.240000000002</c:v>
                </c:pt>
                <c:pt idx="402937">
                  <c:v>18291.47</c:v>
                </c:pt>
                <c:pt idx="402938">
                  <c:v>18106.599999999999</c:v>
                </c:pt>
                <c:pt idx="402939">
                  <c:v>17945.79</c:v>
                </c:pt>
                <c:pt idx="402940">
                  <c:v>16721.5</c:v>
                </c:pt>
                <c:pt idx="402941">
                  <c:v>17802.54</c:v>
                </c:pt>
                <c:pt idx="402942">
                  <c:v>18723.55</c:v>
                </c:pt>
                <c:pt idx="402943">
                  <c:v>18677.96</c:v>
                </c:pt>
                <c:pt idx="402944">
                  <c:v>18400.63</c:v>
                </c:pt>
                <c:pt idx="402945">
                  <c:v>17460.060000000001</c:v>
                </c:pt>
                <c:pt idx="402946">
                  <c:v>19383.25</c:v>
                </c:pt>
                <c:pt idx="402947">
                  <c:v>18363.59</c:v>
                </c:pt>
                <c:pt idx="402948">
                  <c:v>19002.98</c:v>
                </c:pt>
                <c:pt idx="402949">
                  <c:v>17892.650000000001</c:v>
                </c:pt>
                <c:pt idx="402950">
                  <c:v>18906.419999999998</c:v>
                </c:pt>
                <c:pt idx="402951">
                  <c:v>19346.71</c:v>
                </c:pt>
                <c:pt idx="402952">
                  <c:v>18993.59</c:v>
                </c:pt>
                <c:pt idx="402953">
                  <c:v>21567.759999999998</c:v>
                </c:pt>
                <c:pt idx="402954">
                  <c:v>19193.830000000002</c:v>
                </c:pt>
                <c:pt idx="402955">
                  <c:v>20330.95</c:v>
                </c:pt>
                <c:pt idx="402956">
                  <c:v>18880.12</c:v>
                </c:pt>
                <c:pt idx="402957">
                  <c:v>19375.95</c:v>
                </c:pt>
                <c:pt idx="402958">
                  <c:v>14501.32</c:v>
                </c:pt>
                <c:pt idx="402959">
                  <c:v>20663.810000000001</c:v>
                </c:pt>
                <c:pt idx="402960">
                  <c:v>20761.66</c:v>
                </c:pt>
                <c:pt idx="402961">
                  <c:v>20656.41</c:v>
                </c:pt>
                <c:pt idx="402962">
                  <c:v>19893.900000000001</c:v>
                </c:pt>
                <c:pt idx="402963">
                  <c:v>19870.71</c:v>
                </c:pt>
                <c:pt idx="402964">
                  <c:v>19615.53</c:v>
                </c:pt>
                <c:pt idx="402965">
                  <c:v>17981.86</c:v>
                </c:pt>
                <c:pt idx="402966">
                  <c:v>18494.919999999998</c:v>
                </c:pt>
                <c:pt idx="402967">
                  <c:v>18276.21</c:v>
                </c:pt>
                <c:pt idx="402968">
                  <c:v>19431.05</c:v>
                </c:pt>
                <c:pt idx="402969">
                  <c:v>20050.21</c:v>
                </c:pt>
                <c:pt idx="402970">
                  <c:v>18813.099999999999</c:v>
                </c:pt>
                <c:pt idx="402971">
                  <c:v>18789.330000000002</c:v>
                </c:pt>
                <c:pt idx="402972">
                  <c:v>19852.400000000001</c:v>
                </c:pt>
                <c:pt idx="402973">
                  <c:v>20236.560000000001</c:v>
                </c:pt>
                <c:pt idx="402974">
                  <c:v>19994.27</c:v>
                </c:pt>
                <c:pt idx="402975">
                  <c:v>18667.689999999999</c:v>
                </c:pt>
                <c:pt idx="402976">
                  <c:v>19308.07</c:v>
                </c:pt>
                <c:pt idx="402977">
                  <c:v>19058.169999999998</c:v>
                </c:pt>
                <c:pt idx="402978">
                  <c:v>19611.71</c:v>
                </c:pt>
                <c:pt idx="402979">
                  <c:v>18706.93</c:v>
                </c:pt>
                <c:pt idx="402980">
                  <c:v>19957.650000000001</c:v>
                </c:pt>
                <c:pt idx="402981">
                  <c:v>20328.759999999998</c:v>
                </c:pt>
                <c:pt idx="402982">
                  <c:v>20144.669999999998</c:v>
                </c:pt>
                <c:pt idx="402983">
                  <c:v>19030.330000000002</c:v>
                </c:pt>
                <c:pt idx="402984">
                  <c:v>18812.240000000002</c:v>
                </c:pt>
                <c:pt idx="402985">
                  <c:v>20713.02</c:v>
                </c:pt>
                <c:pt idx="402986">
                  <c:v>19784.62</c:v>
                </c:pt>
                <c:pt idx="402987">
                  <c:v>19444.29</c:v>
                </c:pt>
                <c:pt idx="402988">
                  <c:v>18568.04</c:v>
                </c:pt>
                <c:pt idx="402989">
                  <c:v>19443.27</c:v>
                </c:pt>
                <c:pt idx="402990">
                  <c:v>20327.759999999998</c:v>
                </c:pt>
                <c:pt idx="402991">
                  <c:v>19488.2</c:v>
                </c:pt>
                <c:pt idx="402992">
                  <c:v>18476.650000000001</c:v>
                </c:pt>
                <c:pt idx="402993">
                  <c:v>18426.599999999999</c:v>
                </c:pt>
                <c:pt idx="402994">
                  <c:v>20068.98</c:v>
                </c:pt>
                <c:pt idx="402995">
                  <c:v>19319.810000000001</c:v>
                </c:pt>
                <c:pt idx="402996">
                  <c:v>18759.439999999999</c:v>
                </c:pt>
                <c:pt idx="402997">
                  <c:v>18170.830000000002</c:v>
                </c:pt>
                <c:pt idx="402998">
                  <c:v>19341.66</c:v>
                </c:pt>
                <c:pt idx="402999">
                  <c:v>19833.849999999999</c:v>
                </c:pt>
                <c:pt idx="403000">
                  <c:v>19261.11</c:v>
                </c:pt>
                <c:pt idx="403001">
                  <c:v>17924.689999999999</c:v>
                </c:pt>
                <c:pt idx="403002">
                  <c:v>8069.41</c:v>
                </c:pt>
                <c:pt idx="403003">
                  <c:v>8355.8799999999992</c:v>
                </c:pt>
                <c:pt idx="403004">
                  <c:v>7840.7</c:v>
                </c:pt>
                <c:pt idx="403005">
                  <c:v>8303.8700000000008</c:v>
                </c:pt>
                <c:pt idx="403006">
                  <c:v>8635.7800000000007</c:v>
                </c:pt>
                <c:pt idx="403007">
                  <c:v>8902.44</c:v>
                </c:pt>
                <c:pt idx="403008">
                  <c:v>8464.56</c:v>
                </c:pt>
                <c:pt idx="403009">
                  <c:v>7332.92</c:v>
                </c:pt>
                <c:pt idx="403010">
                  <c:v>7600.04</c:v>
                </c:pt>
                <c:pt idx="403011">
                  <c:v>7888.43</c:v>
                </c:pt>
                <c:pt idx="403012">
                  <c:v>8657.58</c:v>
                </c:pt>
                <c:pt idx="403013">
                  <c:v>7913.29</c:v>
                </c:pt>
                <c:pt idx="403014">
                  <c:v>8773.43</c:v>
                </c:pt>
                <c:pt idx="403015">
                  <c:v>8506.7000000000007</c:v>
                </c:pt>
                <c:pt idx="403016">
                  <c:v>8796.51</c:v>
                </c:pt>
                <c:pt idx="403017">
                  <c:v>9489.36</c:v>
                </c:pt>
                <c:pt idx="403018">
                  <c:v>8227.73</c:v>
                </c:pt>
                <c:pt idx="403019">
                  <c:v>9023.2099999999991</c:v>
                </c:pt>
                <c:pt idx="403020">
                  <c:v>8734.41</c:v>
                </c:pt>
                <c:pt idx="403021">
                  <c:v>8841.18</c:v>
                </c:pt>
                <c:pt idx="403022">
                  <c:v>7861.93</c:v>
                </c:pt>
                <c:pt idx="403023">
                  <c:v>8135.05</c:v>
                </c:pt>
                <c:pt idx="403024">
                  <c:v>8775.6200000000008</c:v>
                </c:pt>
                <c:pt idx="403025">
                  <c:v>8922.6299999999992</c:v>
                </c:pt>
                <c:pt idx="403026">
                  <c:v>8288.2999999999993</c:v>
                </c:pt>
                <c:pt idx="403027">
                  <c:v>8357.6</c:v>
                </c:pt>
                <c:pt idx="403028">
                  <c:v>8693.61</c:v>
                </c:pt>
                <c:pt idx="403029">
                  <c:v>8920.59</c:v>
                </c:pt>
                <c:pt idx="403030">
                  <c:v>8057.56</c:v>
                </c:pt>
                <c:pt idx="403031">
                  <c:v>8133.42</c:v>
                </c:pt>
                <c:pt idx="403032">
                  <c:v>7919.79</c:v>
                </c:pt>
                <c:pt idx="403033">
                  <c:v>8569.69</c:v>
                </c:pt>
                <c:pt idx="403034">
                  <c:v>9687.84</c:v>
                </c:pt>
                <c:pt idx="403035">
                  <c:v>9114.69</c:v>
                </c:pt>
                <c:pt idx="403036">
                  <c:v>8362.48</c:v>
                </c:pt>
                <c:pt idx="403037">
                  <c:v>8456.4</c:v>
                </c:pt>
                <c:pt idx="403038">
                  <c:v>9005.1299999999992</c:v>
                </c:pt>
                <c:pt idx="403039">
                  <c:v>9084.83</c:v>
                </c:pt>
                <c:pt idx="403040">
                  <c:v>7793.64</c:v>
                </c:pt>
                <c:pt idx="403041">
                  <c:v>7168.99</c:v>
                </c:pt>
                <c:pt idx="403042">
                  <c:v>7801.82</c:v>
                </c:pt>
                <c:pt idx="403043">
                  <c:v>7868.32</c:v>
                </c:pt>
                <c:pt idx="403044">
                  <c:v>8120.95</c:v>
                </c:pt>
                <c:pt idx="403045">
                  <c:v>6912.22</c:v>
                </c:pt>
                <c:pt idx="403046">
                  <c:v>8221.7900000000009</c:v>
                </c:pt>
                <c:pt idx="403047">
                  <c:v>10418.01</c:v>
                </c:pt>
                <c:pt idx="403048">
                  <c:v>13622.12</c:v>
                </c:pt>
                <c:pt idx="403049">
                  <c:v>7036.03</c:v>
                </c:pt>
                <c:pt idx="403050">
                  <c:v>7498.51</c:v>
                </c:pt>
                <c:pt idx="403051">
                  <c:v>7836.15</c:v>
                </c:pt>
                <c:pt idx="403052">
                  <c:v>7883.81</c:v>
                </c:pt>
                <c:pt idx="403053">
                  <c:v>7534.84</c:v>
                </c:pt>
                <c:pt idx="403054">
                  <c:v>9231.7199999999993</c:v>
                </c:pt>
                <c:pt idx="403055">
                  <c:v>8203.8799999999992</c:v>
                </c:pt>
                <c:pt idx="403056">
                  <c:v>7506.85</c:v>
                </c:pt>
                <c:pt idx="403057">
                  <c:v>7538.46</c:v>
                </c:pt>
                <c:pt idx="403058">
                  <c:v>9231.1200000000008</c:v>
                </c:pt>
                <c:pt idx="403059">
                  <c:v>8092.75</c:v>
                </c:pt>
                <c:pt idx="403060">
                  <c:v>8695.06</c:v>
                </c:pt>
                <c:pt idx="403061">
                  <c:v>7744.77</c:v>
                </c:pt>
                <c:pt idx="403062">
                  <c:v>7466.48</c:v>
                </c:pt>
                <c:pt idx="403063">
                  <c:v>8156.25</c:v>
                </c:pt>
                <c:pt idx="403064">
                  <c:v>8722.41</c:v>
                </c:pt>
                <c:pt idx="403065">
                  <c:v>7853.77</c:v>
                </c:pt>
                <c:pt idx="403066">
                  <c:v>7828.75</c:v>
                </c:pt>
                <c:pt idx="403067">
                  <c:v>8244.99</c:v>
                </c:pt>
                <c:pt idx="403068">
                  <c:v>8551.83</c:v>
                </c:pt>
                <c:pt idx="403069">
                  <c:v>9050.8799999999992</c:v>
                </c:pt>
                <c:pt idx="403070">
                  <c:v>8026.52</c:v>
                </c:pt>
                <c:pt idx="403071">
                  <c:v>8475.83</c:v>
                </c:pt>
                <c:pt idx="403072">
                  <c:v>8881.49</c:v>
                </c:pt>
                <c:pt idx="403073">
                  <c:v>9040.3700000000008</c:v>
                </c:pt>
                <c:pt idx="403074">
                  <c:v>8778.2099999999991</c:v>
                </c:pt>
                <c:pt idx="403075">
                  <c:v>7483.44</c:v>
                </c:pt>
                <c:pt idx="403076">
                  <c:v>7988.32</c:v>
                </c:pt>
                <c:pt idx="403077">
                  <c:v>8995.1200000000008</c:v>
                </c:pt>
                <c:pt idx="403078">
                  <c:v>7978.8</c:v>
                </c:pt>
                <c:pt idx="403079">
                  <c:v>8024.89</c:v>
                </c:pt>
                <c:pt idx="403080">
                  <c:v>7086.67</c:v>
                </c:pt>
                <c:pt idx="403081">
                  <c:v>6560.6</c:v>
                </c:pt>
                <c:pt idx="403082">
                  <c:v>7648.14</c:v>
                </c:pt>
                <c:pt idx="403083">
                  <c:v>7200.93</c:v>
                </c:pt>
                <c:pt idx="403084">
                  <c:v>8358.65</c:v>
                </c:pt>
                <c:pt idx="403085">
                  <c:v>7593.88</c:v>
                </c:pt>
                <c:pt idx="403086">
                  <c:v>7343.76</c:v>
                </c:pt>
                <c:pt idx="403087">
                  <c:v>6319.98</c:v>
                </c:pt>
                <c:pt idx="403088">
                  <c:v>6645.42</c:v>
                </c:pt>
                <c:pt idx="403089">
                  <c:v>7559.19</c:v>
                </c:pt>
                <c:pt idx="403090">
                  <c:v>7499.61</c:v>
                </c:pt>
                <c:pt idx="403091">
                  <c:v>8033.9</c:v>
                </c:pt>
                <c:pt idx="403092">
                  <c:v>7943.42</c:v>
                </c:pt>
                <c:pt idx="403093">
                  <c:v>8524.44</c:v>
                </c:pt>
                <c:pt idx="403094">
                  <c:v>8524.4599999999991</c:v>
                </c:pt>
                <c:pt idx="403095">
                  <c:v>9750.26</c:v>
                </c:pt>
                <c:pt idx="403096">
                  <c:v>9857.67</c:v>
                </c:pt>
                <c:pt idx="403097">
                  <c:v>7574.2</c:v>
                </c:pt>
                <c:pt idx="403098">
                  <c:v>9173.73</c:v>
                </c:pt>
                <c:pt idx="403099">
                  <c:v>11688.98</c:v>
                </c:pt>
                <c:pt idx="403100">
                  <c:v>15829.99</c:v>
                </c:pt>
                <c:pt idx="403101">
                  <c:v>9102.82</c:v>
                </c:pt>
                <c:pt idx="403102">
                  <c:v>8566.77</c:v>
                </c:pt>
                <c:pt idx="403103">
                  <c:v>8085.34</c:v>
                </c:pt>
                <c:pt idx="403104">
                  <c:v>8058.26</c:v>
                </c:pt>
                <c:pt idx="403105">
                  <c:v>7183.9</c:v>
                </c:pt>
                <c:pt idx="403106">
                  <c:v>7150.49</c:v>
                </c:pt>
                <c:pt idx="403107">
                  <c:v>7766.9</c:v>
                </c:pt>
                <c:pt idx="403108">
                  <c:v>7936.34</c:v>
                </c:pt>
                <c:pt idx="403109">
                  <c:v>7437.35</c:v>
                </c:pt>
                <c:pt idx="403110">
                  <c:v>8375.7900000000009</c:v>
                </c:pt>
                <c:pt idx="403111">
                  <c:v>8009.96</c:v>
                </c:pt>
                <c:pt idx="403112">
                  <c:v>7864.31</c:v>
                </c:pt>
                <c:pt idx="403113">
                  <c:v>7746.38</c:v>
                </c:pt>
                <c:pt idx="403114">
                  <c:v>8071.47</c:v>
                </c:pt>
                <c:pt idx="403115">
                  <c:v>8809.2199999999993</c:v>
                </c:pt>
                <c:pt idx="403116">
                  <c:v>8458.58</c:v>
                </c:pt>
                <c:pt idx="403117">
                  <c:v>8343.49</c:v>
                </c:pt>
                <c:pt idx="403118">
                  <c:v>7771.14</c:v>
                </c:pt>
                <c:pt idx="403119">
                  <c:v>7757.66</c:v>
                </c:pt>
                <c:pt idx="403120">
                  <c:v>7724.26</c:v>
                </c:pt>
                <c:pt idx="403121">
                  <c:v>8159.48</c:v>
                </c:pt>
                <c:pt idx="403122">
                  <c:v>7508.38</c:v>
                </c:pt>
                <c:pt idx="403123">
                  <c:v>8846.64</c:v>
                </c:pt>
                <c:pt idx="403124">
                  <c:v>8863.98</c:v>
                </c:pt>
                <c:pt idx="403125">
                  <c:v>8639.5400000000009</c:v>
                </c:pt>
                <c:pt idx="403126">
                  <c:v>9155.3799999999992</c:v>
                </c:pt>
                <c:pt idx="403127">
                  <c:v>7811.76</c:v>
                </c:pt>
                <c:pt idx="403128">
                  <c:v>8655.99</c:v>
                </c:pt>
                <c:pt idx="403129">
                  <c:v>8149.9</c:v>
                </c:pt>
                <c:pt idx="403130">
                  <c:v>8142.35</c:v>
                </c:pt>
                <c:pt idx="403131">
                  <c:v>7227.36</c:v>
                </c:pt>
                <c:pt idx="403132">
                  <c:v>7518.86</c:v>
                </c:pt>
                <c:pt idx="403133">
                  <c:v>7005.6</c:v>
                </c:pt>
                <c:pt idx="403134">
                  <c:v>7364.81</c:v>
                </c:pt>
                <c:pt idx="403135">
                  <c:v>7325.64</c:v>
                </c:pt>
                <c:pt idx="403136">
                  <c:v>6676.55</c:v>
                </c:pt>
                <c:pt idx="403137">
                  <c:v>8378.92</c:v>
                </c:pt>
                <c:pt idx="403138">
                  <c:v>8322.68</c:v>
                </c:pt>
                <c:pt idx="403139">
                  <c:v>7676.21</c:v>
                </c:pt>
                <c:pt idx="403140">
                  <c:v>7071.09</c:v>
                </c:pt>
                <c:pt idx="403141">
                  <c:v>8621.31</c:v>
                </c:pt>
                <c:pt idx="403142">
                  <c:v>7796.12</c:v>
                </c:pt>
                <c:pt idx="403143">
                  <c:v>7901.43</c:v>
                </c:pt>
                <c:pt idx="403144">
                  <c:v>7798.49</c:v>
                </c:pt>
                <c:pt idx="403145">
                  <c:v>4874.3599999999997</c:v>
                </c:pt>
                <c:pt idx="403146">
                  <c:v>6438.25</c:v>
                </c:pt>
                <c:pt idx="403147">
                  <c:v>8978.77</c:v>
                </c:pt>
                <c:pt idx="403148">
                  <c:v>6461.03</c:v>
                </c:pt>
                <c:pt idx="403149">
                  <c:v>7443.99</c:v>
                </c:pt>
                <c:pt idx="403150">
                  <c:v>7458.12</c:v>
                </c:pt>
                <c:pt idx="403151">
                  <c:v>6469.07</c:v>
                </c:pt>
                <c:pt idx="403152">
                  <c:v>5586.7</c:v>
                </c:pt>
                <c:pt idx="403153">
                  <c:v>7744.17</c:v>
                </c:pt>
                <c:pt idx="403154">
                  <c:v>4811.13</c:v>
                </c:pt>
                <c:pt idx="403155">
                  <c:v>4909.1499999999996</c:v>
                </c:pt>
                <c:pt idx="403156">
                  <c:v>4043.08</c:v>
                </c:pt>
                <c:pt idx="403157">
                  <c:v>4557.8599999999997</c:v>
                </c:pt>
                <c:pt idx="403158">
                  <c:v>5424.19</c:v>
                </c:pt>
                <c:pt idx="403159">
                  <c:v>5447.59</c:v>
                </c:pt>
                <c:pt idx="403160">
                  <c:v>5189.37</c:v>
                </c:pt>
                <c:pt idx="403161">
                  <c:v>3961.14</c:v>
                </c:pt>
                <c:pt idx="403162">
                  <c:v>4436.59</c:v>
                </c:pt>
                <c:pt idx="403163">
                  <c:v>5506</c:v>
                </c:pt>
                <c:pt idx="403164">
                  <c:v>5659.58</c:v>
                </c:pt>
                <c:pt idx="403165">
                  <c:v>4478.76</c:v>
                </c:pt>
                <c:pt idx="403166">
                  <c:v>4856.8999999999996</c:v>
                </c:pt>
                <c:pt idx="403167">
                  <c:v>6965.65</c:v>
                </c:pt>
                <c:pt idx="403168">
                  <c:v>7350.72</c:v>
                </c:pt>
                <c:pt idx="403169">
                  <c:v>5240.95</c:v>
                </c:pt>
                <c:pt idx="403170">
                  <c:v>4704.3100000000004</c:v>
                </c:pt>
                <c:pt idx="403171">
                  <c:v>5267.85</c:v>
                </c:pt>
                <c:pt idx="403172">
                  <c:v>6093.14</c:v>
                </c:pt>
                <c:pt idx="403173">
                  <c:v>6803.84</c:v>
                </c:pt>
                <c:pt idx="403174">
                  <c:v>5042.58</c:v>
                </c:pt>
                <c:pt idx="403175">
                  <c:v>5451.75</c:v>
                </c:pt>
                <c:pt idx="403176">
                  <c:v>6113.02</c:v>
                </c:pt>
                <c:pt idx="403177">
                  <c:v>5622.14</c:v>
                </c:pt>
                <c:pt idx="403178">
                  <c:v>4924.28</c:v>
                </c:pt>
                <c:pt idx="403179">
                  <c:v>4279.75</c:v>
                </c:pt>
                <c:pt idx="403180">
                  <c:v>5545.25</c:v>
                </c:pt>
                <c:pt idx="403181">
                  <c:v>5785.66</c:v>
                </c:pt>
                <c:pt idx="403182">
                  <c:v>5179.42</c:v>
                </c:pt>
                <c:pt idx="403183">
                  <c:v>4136.2299999999996</c:v>
                </c:pt>
                <c:pt idx="403184">
                  <c:v>3625.56</c:v>
                </c:pt>
                <c:pt idx="403185">
                  <c:v>4189.8100000000004</c:v>
                </c:pt>
                <c:pt idx="403186">
                  <c:v>3191.2</c:v>
                </c:pt>
                <c:pt idx="403187">
                  <c:v>2837.14</c:v>
                </c:pt>
                <c:pt idx="403188">
                  <c:v>3138.91</c:v>
                </c:pt>
                <c:pt idx="403189">
                  <c:v>4373.63</c:v>
                </c:pt>
                <c:pt idx="403190">
                  <c:v>4279.08</c:v>
                </c:pt>
                <c:pt idx="403191">
                  <c:v>3828.75</c:v>
                </c:pt>
                <c:pt idx="403192">
                  <c:v>3491.71</c:v>
                </c:pt>
                <c:pt idx="403193">
                  <c:v>5565.48</c:v>
                </c:pt>
                <c:pt idx="403194">
                  <c:v>5364.56</c:v>
                </c:pt>
                <c:pt idx="403195">
                  <c:v>4730.16</c:v>
                </c:pt>
                <c:pt idx="403196">
                  <c:v>3644.52</c:v>
                </c:pt>
                <c:pt idx="403197">
                  <c:v>4335.29</c:v>
                </c:pt>
                <c:pt idx="403198">
                  <c:v>5044.2299999999996</c:v>
                </c:pt>
                <c:pt idx="403199">
                  <c:v>5186.0600000000004</c:v>
                </c:pt>
                <c:pt idx="403200">
                  <c:v>4718.18</c:v>
                </c:pt>
                <c:pt idx="403201">
                  <c:v>5603.13</c:v>
                </c:pt>
                <c:pt idx="403202">
                  <c:v>9348.56</c:v>
                </c:pt>
                <c:pt idx="403203">
                  <c:v>7578.27</c:v>
                </c:pt>
                <c:pt idx="403204">
                  <c:v>5745.11</c:v>
                </c:pt>
                <c:pt idx="403205">
                  <c:v>5645.33</c:v>
                </c:pt>
                <c:pt idx="403206">
                  <c:v>6392.67</c:v>
                </c:pt>
                <c:pt idx="403207">
                  <c:v>6487.44</c:v>
                </c:pt>
                <c:pt idx="403208">
                  <c:v>7875.16</c:v>
                </c:pt>
                <c:pt idx="403209">
                  <c:v>3494.92</c:v>
                </c:pt>
                <c:pt idx="403210">
                  <c:v>4302.3999999999996</c:v>
                </c:pt>
                <c:pt idx="403211">
                  <c:v>5711.84</c:v>
                </c:pt>
                <c:pt idx="403212">
                  <c:v>5608.63</c:v>
                </c:pt>
                <c:pt idx="403213">
                  <c:v>3975.67</c:v>
                </c:pt>
                <c:pt idx="403214">
                  <c:v>3990.78</c:v>
                </c:pt>
                <c:pt idx="403215">
                  <c:v>4430.18</c:v>
                </c:pt>
                <c:pt idx="403216">
                  <c:v>5065.3</c:v>
                </c:pt>
                <c:pt idx="403217">
                  <c:v>5003.1400000000003</c:v>
                </c:pt>
                <c:pt idx="403218">
                  <c:v>4522.21</c:v>
                </c:pt>
                <c:pt idx="403219">
                  <c:v>4883.3599999999997</c:v>
                </c:pt>
                <c:pt idx="403220">
                  <c:v>5840.91</c:v>
                </c:pt>
                <c:pt idx="403221">
                  <c:v>5365.91</c:v>
                </c:pt>
                <c:pt idx="403222">
                  <c:v>3787.29</c:v>
                </c:pt>
                <c:pt idx="403223">
                  <c:v>4404.3500000000004</c:v>
                </c:pt>
                <c:pt idx="403224">
                  <c:v>4651.34</c:v>
                </c:pt>
                <c:pt idx="403225">
                  <c:v>3610.87</c:v>
                </c:pt>
                <c:pt idx="403226">
                  <c:v>3852.63</c:v>
                </c:pt>
                <c:pt idx="403227">
                  <c:v>4102.3999999999996</c:v>
                </c:pt>
                <c:pt idx="403228">
                  <c:v>5132.97</c:v>
                </c:pt>
                <c:pt idx="403229">
                  <c:v>4345.37</c:v>
                </c:pt>
                <c:pt idx="403230">
                  <c:v>3269.44</c:v>
                </c:pt>
                <c:pt idx="403231">
                  <c:v>3085.8</c:v>
                </c:pt>
                <c:pt idx="403232">
                  <c:v>3880.7</c:v>
                </c:pt>
                <c:pt idx="403233">
                  <c:v>3688.81</c:v>
                </c:pt>
                <c:pt idx="403234">
                  <c:v>3723.3</c:v>
                </c:pt>
                <c:pt idx="403235">
                  <c:v>3111.51</c:v>
                </c:pt>
                <c:pt idx="403236">
                  <c:v>2832.65</c:v>
                </c:pt>
                <c:pt idx="403237">
                  <c:v>3536.07</c:v>
                </c:pt>
                <c:pt idx="403238">
                  <c:v>3909.76</c:v>
                </c:pt>
                <c:pt idx="403239">
                  <c:v>2765.71</c:v>
                </c:pt>
                <c:pt idx="403240">
                  <c:v>3842.41</c:v>
                </c:pt>
                <c:pt idx="403241">
                  <c:v>4227.5</c:v>
                </c:pt>
                <c:pt idx="403242">
                  <c:v>3917.09</c:v>
                </c:pt>
                <c:pt idx="403243">
                  <c:v>3746.89</c:v>
                </c:pt>
                <c:pt idx="403244">
                  <c:v>3129.32</c:v>
                </c:pt>
                <c:pt idx="403245">
                  <c:v>6095.22</c:v>
                </c:pt>
                <c:pt idx="403246">
                  <c:v>6320.91</c:v>
                </c:pt>
                <c:pt idx="403247">
                  <c:v>5815.6</c:v>
                </c:pt>
                <c:pt idx="403248">
                  <c:v>4409.68</c:v>
                </c:pt>
                <c:pt idx="403249">
                  <c:v>5152.92</c:v>
                </c:pt>
                <c:pt idx="403250">
                  <c:v>5354.2</c:v>
                </c:pt>
                <c:pt idx="403251">
                  <c:v>5608</c:v>
                </c:pt>
                <c:pt idx="403252">
                  <c:v>7995.23</c:v>
                </c:pt>
                <c:pt idx="403253">
                  <c:v>6772.14</c:v>
                </c:pt>
                <c:pt idx="403254">
                  <c:v>7368.56</c:v>
                </c:pt>
                <c:pt idx="403255">
                  <c:v>6376.28</c:v>
                </c:pt>
                <c:pt idx="403256">
                  <c:v>5708.87</c:v>
                </c:pt>
                <c:pt idx="403257">
                  <c:v>5301.83</c:v>
                </c:pt>
                <c:pt idx="403258">
                  <c:v>6478.36</c:v>
                </c:pt>
                <c:pt idx="403259">
                  <c:v>5099.87</c:v>
                </c:pt>
                <c:pt idx="403260">
                  <c:v>4998.79</c:v>
                </c:pt>
                <c:pt idx="403261">
                  <c:v>4412.7700000000004</c:v>
                </c:pt>
                <c:pt idx="403262">
                  <c:v>4702.49</c:v>
                </c:pt>
                <c:pt idx="403263">
                  <c:v>4805.71</c:v>
                </c:pt>
                <c:pt idx="403264">
                  <c:v>5428.13</c:v>
                </c:pt>
                <c:pt idx="403265">
                  <c:v>4240.3</c:v>
                </c:pt>
                <c:pt idx="403266">
                  <c:v>4004.6</c:v>
                </c:pt>
                <c:pt idx="403267">
                  <c:v>5493.65</c:v>
                </c:pt>
                <c:pt idx="403268">
                  <c:v>5740.9</c:v>
                </c:pt>
                <c:pt idx="403269">
                  <c:v>5001.3</c:v>
                </c:pt>
                <c:pt idx="403270">
                  <c:v>3763.4</c:v>
                </c:pt>
                <c:pt idx="403271">
                  <c:v>4387.8</c:v>
                </c:pt>
                <c:pt idx="403272">
                  <c:v>4652.34</c:v>
                </c:pt>
                <c:pt idx="403273">
                  <c:v>4199.62</c:v>
                </c:pt>
                <c:pt idx="403274">
                  <c:v>3665.48</c:v>
                </c:pt>
                <c:pt idx="403275">
                  <c:v>4000.38</c:v>
                </c:pt>
                <c:pt idx="403276">
                  <c:v>5028.0200000000004</c:v>
                </c:pt>
                <c:pt idx="403277">
                  <c:v>4799.32</c:v>
                </c:pt>
                <c:pt idx="403278">
                  <c:v>3868.47</c:v>
                </c:pt>
                <c:pt idx="403279">
                  <c:v>3429</c:v>
                </c:pt>
                <c:pt idx="403280">
                  <c:v>4604.09</c:v>
                </c:pt>
                <c:pt idx="403281">
                  <c:v>4368.18</c:v>
                </c:pt>
                <c:pt idx="403282">
                  <c:v>3929.68</c:v>
                </c:pt>
                <c:pt idx="403283">
                  <c:v>3566.51</c:v>
                </c:pt>
                <c:pt idx="403284">
                  <c:v>4096.34</c:v>
                </c:pt>
                <c:pt idx="403285">
                  <c:v>5313.86</c:v>
                </c:pt>
                <c:pt idx="403286">
                  <c:v>4384.1400000000003</c:v>
                </c:pt>
                <c:pt idx="403287">
                  <c:v>3217.41</c:v>
                </c:pt>
                <c:pt idx="403288">
                  <c:v>134.71</c:v>
                </c:pt>
                <c:pt idx="403289">
                  <c:v>187.54</c:v>
                </c:pt>
                <c:pt idx="403290">
                  <c:v>83.16</c:v>
                </c:pt>
                <c:pt idx="403291">
                  <c:v>142.68</c:v>
                </c:pt>
                <c:pt idx="403292">
                  <c:v>206.26</c:v>
                </c:pt>
                <c:pt idx="403293">
                  <c:v>52.43</c:v>
                </c:pt>
                <c:pt idx="403294">
                  <c:v>60.63</c:v>
                </c:pt>
                <c:pt idx="403295">
                  <c:v>128.44999999999999</c:v>
                </c:pt>
                <c:pt idx="403296">
                  <c:v>107.6</c:v>
                </c:pt>
                <c:pt idx="403297">
                  <c:v>95.87</c:v>
                </c:pt>
                <c:pt idx="403298">
                  <c:v>52.57</c:v>
                </c:pt>
                <c:pt idx="403299">
                  <c:v>70.83</c:v>
                </c:pt>
                <c:pt idx="403300">
                  <c:v>49.51</c:v>
                </c:pt>
                <c:pt idx="403301">
                  <c:v>296.02</c:v>
                </c:pt>
                <c:pt idx="403302">
                  <c:v>144.91999999999999</c:v>
                </c:pt>
                <c:pt idx="403303">
                  <c:v>217.03</c:v>
                </c:pt>
                <c:pt idx="403304">
                  <c:v>249.43</c:v>
                </c:pt>
                <c:pt idx="403305">
                  <c:v>149.80000000000001</c:v>
                </c:pt>
                <c:pt idx="403306">
                  <c:v>234.25</c:v>
                </c:pt>
                <c:pt idx="403307">
                  <c:v>174.89</c:v>
                </c:pt>
                <c:pt idx="403308">
                  <c:v>144.57</c:v>
                </c:pt>
                <c:pt idx="403309">
                  <c:v>169.99</c:v>
                </c:pt>
                <c:pt idx="403310">
                  <c:v>194.9</c:v>
                </c:pt>
                <c:pt idx="403311">
                  <c:v>150.44999999999999</c:v>
                </c:pt>
                <c:pt idx="403312">
                  <c:v>224.19</c:v>
                </c:pt>
                <c:pt idx="403313">
                  <c:v>99.58</c:v>
                </c:pt>
                <c:pt idx="403314">
                  <c:v>55.72</c:v>
                </c:pt>
                <c:pt idx="403315">
                  <c:v>133.22999999999999</c:v>
                </c:pt>
                <c:pt idx="403316">
                  <c:v>74.5</c:v>
                </c:pt>
                <c:pt idx="403317">
                  <c:v>86.49</c:v>
                </c:pt>
                <c:pt idx="403318">
                  <c:v>128.02000000000001</c:v>
                </c:pt>
                <c:pt idx="403319">
                  <c:v>170.77</c:v>
                </c:pt>
                <c:pt idx="403320">
                  <c:v>96.22</c:v>
                </c:pt>
                <c:pt idx="403321">
                  <c:v>89.74</c:v>
                </c:pt>
                <c:pt idx="403322">
                  <c:v>20.309999999999999</c:v>
                </c:pt>
                <c:pt idx="403323">
                  <c:v>102.51</c:v>
                </c:pt>
                <c:pt idx="403324">
                  <c:v>21.78</c:v>
                </c:pt>
                <c:pt idx="403325">
                  <c:v>62.66</c:v>
                </c:pt>
                <c:pt idx="403326">
                  <c:v>35.880000000000003</c:v>
                </c:pt>
                <c:pt idx="403327">
                  <c:v>3.28</c:v>
                </c:pt>
                <c:pt idx="403328">
                  <c:v>4.75</c:v>
                </c:pt>
                <c:pt idx="403329">
                  <c:v>5.88</c:v>
                </c:pt>
                <c:pt idx="403330">
                  <c:v>17.100000000000001</c:v>
                </c:pt>
                <c:pt idx="403331">
                  <c:v>8.2200000000000006</c:v>
                </c:pt>
                <c:pt idx="403332">
                  <c:v>3.83</c:v>
                </c:pt>
                <c:pt idx="403333">
                  <c:v>1.1399999999999999</c:v>
                </c:pt>
                <c:pt idx="403334">
                  <c:v>3.12</c:v>
                </c:pt>
                <c:pt idx="403335">
                  <c:v>2.66</c:v>
                </c:pt>
                <c:pt idx="403336">
                  <c:v>1.66</c:v>
                </c:pt>
                <c:pt idx="403337">
                  <c:v>7.41</c:v>
                </c:pt>
                <c:pt idx="403338">
                  <c:v>0.19</c:v>
                </c:pt>
                <c:pt idx="403339">
                  <c:v>2.04</c:v>
                </c:pt>
                <c:pt idx="403340">
                  <c:v>0</c:v>
                </c:pt>
                <c:pt idx="403341">
                  <c:v>13.49</c:v>
                </c:pt>
                <c:pt idx="403342">
                  <c:v>2.27</c:v>
                </c:pt>
                <c:pt idx="403343">
                  <c:v>11.81</c:v>
                </c:pt>
                <c:pt idx="403344">
                  <c:v>15.89</c:v>
                </c:pt>
                <c:pt idx="403345">
                  <c:v>1.1200000000000001</c:v>
                </c:pt>
                <c:pt idx="403346">
                  <c:v>3.42</c:v>
                </c:pt>
                <c:pt idx="403347">
                  <c:v>0.38</c:v>
                </c:pt>
                <c:pt idx="403348">
                  <c:v>20</c:v>
                </c:pt>
                <c:pt idx="403349">
                  <c:v>59.88</c:v>
                </c:pt>
                <c:pt idx="403350">
                  <c:v>37.049999999999997</c:v>
                </c:pt>
                <c:pt idx="403351">
                  <c:v>56.84</c:v>
                </c:pt>
                <c:pt idx="403352">
                  <c:v>134.76</c:v>
                </c:pt>
                <c:pt idx="403353">
                  <c:v>10</c:v>
                </c:pt>
                <c:pt idx="403354">
                  <c:v>30</c:v>
                </c:pt>
                <c:pt idx="403355">
                  <c:v>36.96</c:v>
                </c:pt>
                <c:pt idx="403356">
                  <c:v>46.86</c:v>
                </c:pt>
                <c:pt idx="403357">
                  <c:v>74.88</c:v>
                </c:pt>
                <c:pt idx="403358">
                  <c:v>90</c:v>
                </c:pt>
                <c:pt idx="403359">
                  <c:v>45</c:v>
                </c:pt>
                <c:pt idx="403360">
                  <c:v>30</c:v>
                </c:pt>
                <c:pt idx="403361">
                  <c:v>30</c:v>
                </c:pt>
                <c:pt idx="403362">
                  <c:v>6.47</c:v>
                </c:pt>
                <c:pt idx="403363">
                  <c:v>60</c:v>
                </c:pt>
                <c:pt idx="403364">
                  <c:v>14.96</c:v>
                </c:pt>
                <c:pt idx="403365">
                  <c:v>14.96</c:v>
                </c:pt>
                <c:pt idx="403366">
                  <c:v>14.96</c:v>
                </c:pt>
                <c:pt idx="403367">
                  <c:v>54.8</c:v>
                </c:pt>
                <c:pt idx="403368">
                  <c:v>14.96</c:v>
                </c:pt>
                <c:pt idx="403369">
                  <c:v>14.96</c:v>
                </c:pt>
                <c:pt idx="403370">
                  <c:v>6.47</c:v>
                </c:pt>
                <c:pt idx="403371">
                  <c:v>14.96</c:v>
                </c:pt>
                <c:pt idx="403372">
                  <c:v>19.88</c:v>
                </c:pt>
                <c:pt idx="403373">
                  <c:v>139.36000000000001</c:v>
                </c:pt>
                <c:pt idx="403374">
                  <c:v>74.72</c:v>
                </c:pt>
                <c:pt idx="403375">
                  <c:v>89.64</c:v>
                </c:pt>
                <c:pt idx="403376">
                  <c:v>159.32</c:v>
                </c:pt>
                <c:pt idx="403377">
                  <c:v>79.760000000000005</c:v>
                </c:pt>
                <c:pt idx="403378">
                  <c:v>89.6</c:v>
                </c:pt>
                <c:pt idx="403379">
                  <c:v>39.76</c:v>
                </c:pt>
                <c:pt idx="403380">
                  <c:v>39.76</c:v>
                </c:pt>
                <c:pt idx="403381">
                  <c:v>64.64</c:v>
                </c:pt>
                <c:pt idx="403382">
                  <c:v>49.88</c:v>
                </c:pt>
                <c:pt idx="403383">
                  <c:v>74.760000000000005</c:v>
                </c:pt>
                <c:pt idx="403384">
                  <c:v>19.88</c:v>
                </c:pt>
                <c:pt idx="403385">
                  <c:v>79.599999999999994</c:v>
                </c:pt>
                <c:pt idx="403386">
                  <c:v>74.680000000000007</c:v>
                </c:pt>
                <c:pt idx="403387">
                  <c:v>19.88</c:v>
                </c:pt>
                <c:pt idx="403388">
                  <c:v>29.82</c:v>
                </c:pt>
                <c:pt idx="403389">
                  <c:v>59.64</c:v>
                </c:pt>
                <c:pt idx="403390">
                  <c:v>39.76</c:v>
                </c:pt>
                <c:pt idx="403391">
                  <c:v>109.6</c:v>
                </c:pt>
                <c:pt idx="403392">
                  <c:v>220.5</c:v>
                </c:pt>
                <c:pt idx="403393">
                  <c:v>145.54</c:v>
                </c:pt>
                <c:pt idx="403394">
                  <c:v>178.34</c:v>
                </c:pt>
                <c:pt idx="403395">
                  <c:v>243.02</c:v>
                </c:pt>
                <c:pt idx="403396">
                  <c:v>169.86</c:v>
                </c:pt>
                <c:pt idx="403397">
                  <c:v>132.29</c:v>
                </c:pt>
                <c:pt idx="403398">
                  <c:v>76.23</c:v>
                </c:pt>
                <c:pt idx="403399">
                  <c:v>179.7</c:v>
                </c:pt>
                <c:pt idx="403400">
                  <c:v>227.54</c:v>
                </c:pt>
                <c:pt idx="403401">
                  <c:v>73.900000000000006</c:v>
                </c:pt>
                <c:pt idx="403402">
                  <c:v>139.80000000000001</c:v>
                </c:pt>
                <c:pt idx="403403">
                  <c:v>59.8</c:v>
                </c:pt>
                <c:pt idx="403404">
                  <c:v>59.94</c:v>
                </c:pt>
                <c:pt idx="403405">
                  <c:v>23.94</c:v>
                </c:pt>
                <c:pt idx="403406">
                  <c:v>113.86</c:v>
                </c:pt>
                <c:pt idx="403407">
                  <c:v>124.9</c:v>
                </c:pt>
                <c:pt idx="403408">
                  <c:v>23.92</c:v>
                </c:pt>
                <c:pt idx="403409">
                  <c:v>124.86</c:v>
                </c:pt>
                <c:pt idx="403410">
                  <c:v>69.88</c:v>
                </c:pt>
                <c:pt idx="403411">
                  <c:v>14.96</c:v>
                </c:pt>
                <c:pt idx="403412">
                  <c:v>39.840000000000003</c:v>
                </c:pt>
                <c:pt idx="403413">
                  <c:v>29.88</c:v>
                </c:pt>
                <c:pt idx="403414">
                  <c:v>45</c:v>
                </c:pt>
                <c:pt idx="403415">
                  <c:v>59.76</c:v>
                </c:pt>
                <c:pt idx="403416">
                  <c:v>15</c:v>
                </c:pt>
                <c:pt idx="403417">
                  <c:v>64.959999999999994</c:v>
                </c:pt>
                <c:pt idx="403418">
                  <c:v>94.96</c:v>
                </c:pt>
                <c:pt idx="403419">
                  <c:v>24.88</c:v>
                </c:pt>
                <c:pt idx="403420">
                  <c:v>39.840000000000003</c:v>
                </c:pt>
                <c:pt idx="403421">
                  <c:v>25</c:v>
                </c:pt>
                <c:pt idx="403422">
                  <c:v>94.76</c:v>
                </c:pt>
                <c:pt idx="403423">
                  <c:v>45</c:v>
                </c:pt>
                <c:pt idx="403424">
                  <c:v>33.86</c:v>
                </c:pt>
                <c:pt idx="403425">
                  <c:v>144.84</c:v>
                </c:pt>
                <c:pt idx="403426">
                  <c:v>45</c:v>
                </c:pt>
                <c:pt idx="403427">
                  <c:v>195</c:v>
                </c:pt>
                <c:pt idx="403428">
                  <c:v>69.88</c:v>
                </c:pt>
                <c:pt idx="403429">
                  <c:v>25</c:v>
                </c:pt>
                <c:pt idx="403430">
                  <c:v>34.880000000000003</c:v>
                </c:pt>
                <c:pt idx="403431">
                  <c:v>39.76</c:v>
                </c:pt>
                <c:pt idx="403432">
                  <c:v>53.88</c:v>
                </c:pt>
                <c:pt idx="403433">
                  <c:v>71.72</c:v>
                </c:pt>
                <c:pt idx="403434">
                  <c:v>187.48</c:v>
                </c:pt>
                <c:pt idx="403435">
                  <c:v>174.82</c:v>
                </c:pt>
                <c:pt idx="403436">
                  <c:v>34.880000000000003</c:v>
                </c:pt>
                <c:pt idx="403437">
                  <c:v>34.92</c:v>
                </c:pt>
                <c:pt idx="403438">
                  <c:v>98.24</c:v>
                </c:pt>
                <c:pt idx="403439">
                  <c:v>35.799999999999997</c:v>
                </c:pt>
                <c:pt idx="403440">
                  <c:v>50.72</c:v>
                </c:pt>
                <c:pt idx="403441">
                  <c:v>59.72</c:v>
                </c:pt>
                <c:pt idx="403442">
                  <c:v>49.72</c:v>
                </c:pt>
                <c:pt idx="403443">
                  <c:v>44.64</c:v>
                </c:pt>
                <c:pt idx="403444">
                  <c:v>9.8800000000000008</c:v>
                </c:pt>
                <c:pt idx="403445">
                  <c:v>43.8</c:v>
                </c:pt>
                <c:pt idx="403446">
                  <c:v>39.76</c:v>
                </c:pt>
                <c:pt idx="403447">
                  <c:v>79.88</c:v>
                </c:pt>
                <c:pt idx="403448">
                  <c:v>75.48</c:v>
                </c:pt>
                <c:pt idx="403449">
                  <c:v>122.68</c:v>
                </c:pt>
                <c:pt idx="403450">
                  <c:v>122.5</c:v>
                </c:pt>
                <c:pt idx="403451">
                  <c:v>57.62</c:v>
                </c:pt>
                <c:pt idx="403452">
                  <c:v>145.26</c:v>
                </c:pt>
                <c:pt idx="403453">
                  <c:v>39.619999999999997</c:v>
                </c:pt>
                <c:pt idx="403454">
                  <c:v>140.34</c:v>
                </c:pt>
                <c:pt idx="403455">
                  <c:v>94.94</c:v>
                </c:pt>
                <c:pt idx="403456">
                  <c:v>82.56</c:v>
                </c:pt>
                <c:pt idx="403457">
                  <c:v>82.58</c:v>
                </c:pt>
                <c:pt idx="403458">
                  <c:v>57.02</c:v>
                </c:pt>
                <c:pt idx="403459">
                  <c:v>114.72</c:v>
                </c:pt>
                <c:pt idx="403460">
                  <c:v>152.26</c:v>
                </c:pt>
                <c:pt idx="403461">
                  <c:v>142.34</c:v>
                </c:pt>
                <c:pt idx="403462">
                  <c:v>131.34</c:v>
                </c:pt>
                <c:pt idx="403463">
                  <c:v>234.44</c:v>
                </c:pt>
                <c:pt idx="403464">
                  <c:v>127.44</c:v>
                </c:pt>
                <c:pt idx="403465">
                  <c:v>141.56</c:v>
                </c:pt>
                <c:pt idx="403466">
                  <c:v>159.12</c:v>
                </c:pt>
                <c:pt idx="403467">
                  <c:v>66.91</c:v>
                </c:pt>
                <c:pt idx="403468">
                  <c:v>107.96</c:v>
                </c:pt>
                <c:pt idx="403469">
                  <c:v>120.32</c:v>
                </c:pt>
                <c:pt idx="403470">
                  <c:v>91.6</c:v>
                </c:pt>
                <c:pt idx="403471">
                  <c:v>199.68</c:v>
                </c:pt>
                <c:pt idx="403472">
                  <c:v>204.33</c:v>
                </c:pt>
                <c:pt idx="403473">
                  <c:v>66687.72</c:v>
                </c:pt>
                <c:pt idx="403474">
                  <c:v>66283</c:v>
                </c:pt>
                <c:pt idx="403475">
                  <c:v>66339.69</c:v>
                </c:pt>
                <c:pt idx="403476">
                  <c:v>61739.41</c:v>
                </c:pt>
                <c:pt idx="403477">
                  <c:v>63569.760000000002</c:v>
                </c:pt>
                <c:pt idx="403478">
                  <c:v>63394.3</c:v>
                </c:pt>
                <c:pt idx="403479">
                  <c:v>65638.14</c:v>
                </c:pt>
                <c:pt idx="403480">
                  <c:v>64020.15</c:v>
                </c:pt>
                <c:pt idx="403481">
                  <c:v>62809.61</c:v>
                </c:pt>
                <c:pt idx="403482">
                  <c:v>63288.91</c:v>
                </c:pt>
                <c:pt idx="403483">
                  <c:v>65298.03</c:v>
                </c:pt>
                <c:pt idx="403484">
                  <c:v>62544.83</c:v>
                </c:pt>
                <c:pt idx="403485">
                  <c:v>60136.79</c:v>
                </c:pt>
                <c:pt idx="403486">
                  <c:v>64299.73</c:v>
                </c:pt>
                <c:pt idx="403487">
                  <c:v>64484.89</c:v>
                </c:pt>
                <c:pt idx="403488">
                  <c:v>63093.86</c:v>
                </c:pt>
                <c:pt idx="403489">
                  <c:v>58136.61</c:v>
                </c:pt>
                <c:pt idx="403490">
                  <c:v>62533.07</c:v>
                </c:pt>
                <c:pt idx="403491">
                  <c:v>64590.400000000001</c:v>
                </c:pt>
                <c:pt idx="403492">
                  <c:v>65812.100000000006</c:v>
                </c:pt>
                <c:pt idx="403493">
                  <c:v>60955.19</c:v>
                </c:pt>
                <c:pt idx="403494">
                  <c:v>61262.85</c:v>
                </c:pt>
                <c:pt idx="403495">
                  <c:v>65142.23</c:v>
                </c:pt>
                <c:pt idx="403496">
                  <c:v>67272.37</c:v>
                </c:pt>
                <c:pt idx="403497">
                  <c:v>63314.07</c:v>
                </c:pt>
                <c:pt idx="403498">
                  <c:v>60656.26</c:v>
                </c:pt>
                <c:pt idx="403499">
                  <c:v>67098.509999999995</c:v>
                </c:pt>
                <c:pt idx="403500">
                  <c:v>66522.17</c:v>
                </c:pt>
                <c:pt idx="403501">
                  <c:v>68599.87</c:v>
                </c:pt>
                <c:pt idx="403502">
                  <c:v>65910.63</c:v>
                </c:pt>
                <c:pt idx="403503">
                  <c:v>66822.36</c:v>
                </c:pt>
                <c:pt idx="403504">
                  <c:v>71449.789999999994</c:v>
                </c:pt>
                <c:pt idx="403505">
                  <c:v>72496.19</c:v>
                </c:pt>
                <c:pt idx="403506">
                  <c:v>65621.39</c:v>
                </c:pt>
                <c:pt idx="403507">
                  <c:v>66877.64</c:v>
                </c:pt>
                <c:pt idx="403508">
                  <c:v>71569.45</c:v>
                </c:pt>
                <c:pt idx="403509">
                  <c:v>72682.77</c:v>
                </c:pt>
                <c:pt idx="403510">
                  <c:v>69934.97</c:v>
                </c:pt>
                <c:pt idx="403511">
                  <c:v>61389.21</c:v>
                </c:pt>
                <c:pt idx="403512">
                  <c:v>59256.3</c:v>
                </c:pt>
                <c:pt idx="403513">
                  <c:v>61406.3</c:v>
                </c:pt>
                <c:pt idx="403514">
                  <c:v>59267.64</c:v>
                </c:pt>
                <c:pt idx="403515">
                  <c:v>67215.8</c:v>
                </c:pt>
                <c:pt idx="403516">
                  <c:v>57718.58</c:v>
                </c:pt>
                <c:pt idx="403517">
                  <c:v>60636.55</c:v>
                </c:pt>
                <c:pt idx="403518">
                  <c:v>62273.79</c:v>
                </c:pt>
                <c:pt idx="403519">
                  <c:v>70093.75</c:v>
                </c:pt>
                <c:pt idx="403520">
                  <c:v>58129.15</c:v>
                </c:pt>
                <c:pt idx="403521">
                  <c:v>63399.53</c:v>
                </c:pt>
                <c:pt idx="403522">
                  <c:v>64541.91</c:v>
                </c:pt>
                <c:pt idx="403523">
                  <c:v>61510.02</c:v>
                </c:pt>
                <c:pt idx="403524">
                  <c:v>57651.16</c:v>
                </c:pt>
                <c:pt idx="403525">
                  <c:v>67181.119999999995</c:v>
                </c:pt>
                <c:pt idx="403526">
                  <c:v>60068.24</c:v>
                </c:pt>
                <c:pt idx="403527">
                  <c:v>59350.559999999998</c:v>
                </c:pt>
                <c:pt idx="403528">
                  <c:v>57939.85</c:v>
                </c:pt>
                <c:pt idx="403529">
                  <c:v>59813.440000000002</c:v>
                </c:pt>
                <c:pt idx="403530">
                  <c:v>61652.85</c:v>
                </c:pt>
                <c:pt idx="403531">
                  <c:v>61778.82</c:v>
                </c:pt>
                <c:pt idx="403532">
                  <c:v>58013.13</c:v>
                </c:pt>
                <c:pt idx="403533">
                  <c:v>61562.9</c:v>
                </c:pt>
                <c:pt idx="403534">
                  <c:v>66374.12</c:v>
                </c:pt>
                <c:pt idx="403535">
                  <c:v>65540.240000000005</c:v>
                </c:pt>
                <c:pt idx="403536">
                  <c:v>64748.29</c:v>
                </c:pt>
                <c:pt idx="403537">
                  <c:v>60293.7</c:v>
                </c:pt>
                <c:pt idx="403538">
                  <c:v>63948.639999999999</c:v>
                </c:pt>
                <c:pt idx="403539">
                  <c:v>67566.17</c:v>
                </c:pt>
                <c:pt idx="403540">
                  <c:v>65709.11</c:v>
                </c:pt>
                <c:pt idx="403541">
                  <c:v>58616.89</c:v>
                </c:pt>
                <c:pt idx="403542">
                  <c:v>62314.15</c:v>
                </c:pt>
                <c:pt idx="403543">
                  <c:v>67458.17</c:v>
                </c:pt>
                <c:pt idx="403544">
                  <c:v>68967.759999999995</c:v>
                </c:pt>
                <c:pt idx="403545">
                  <c:v>64228.1</c:v>
                </c:pt>
                <c:pt idx="403546">
                  <c:v>62140.55</c:v>
                </c:pt>
                <c:pt idx="403547">
                  <c:v>64574.18</c:v>
                </c:pt>
                <c:pt idx="403548">
                  <c:v>68259.66</c:v>
                </c:pt>
                <c:pt idx="403549">
                  <c:v>62639.18</c:v>
                </c:pt>
                <c:pt idx="403550">
                  <c:v>60798.26</c:v>
                </c:pt>
                <c:pt idx="403551">
                  <c:v>61975</c:v>
                </c:pt>
                <c:pt idx="403552">
                  <c:v>63482.2</c:v>
                </c:pt>
                <c:pt idx="403553">
                  <c:v>60779.41</c:v>
                </c:pt>
                <c:pt idx="403554">
                  <c:v>60076.93</c:v>
                </c:pt>
                <c:pt idx="403555">
                  <c:v>62050.1</c:v>
                </c:pt>
                <c:pt idx="403556">
                  <c:v>66807.69</c:v>
                </c:pt>
                <c:pt idx="403557">
                  <c:v>66242.179999999993</c:v>
                </c:pt>
                <c:pt idx="403558">
                  <c:v>63898.68</c:v>
                </c:pt>
                <c:pt idx="403559">
                  <c:v>61597.32</c:v>
                </c:pt>
                <c:pt idx="403560">
                  <c:v>69259.210000000006</c:v>
                </c:pt>
                <c:pt idx="403561">
                  <c:v>66451.070000000007</c:v>
                </c:pt>
                <c:pt idx="403562">
                  <c:v>64436.27</c:v>
                </c:pt>
                <c:pt idx="403563">
                  <c:v>61107.08</c:v>
                </c:pt>
                <c:pt idx="403564">
                  <c:v>65380.25</c:v>
                </c:pt>
                <c:pt idx="403565">
                  <c:v>69005.320000000007</c:v>
                </c:pt>
                <c:pt idx="403566">
                  <c:v>68153.77</c:v>
                </c:pt>
                <c:pt idx="403567">
                  <c:v>73634.44</c:v>
                </c:pt>
                <c:pt idx="403568">
                  <c:v>64116.99</c:v>
                </c:pt>
                <c:pt idx="403569">
                  <c:v>68683.789999999994</c:v>
                </c:pt>
                <c:pt idx="403570">
                  <c:v>66288.89</c:v>
                </c:pt>
                <c:pt idx="403571">
                  <c:v>78137.86</c:v>
                </c:pt>
                <c:pt idx="403572">
                  <c:v>58657.91</c:v>
                </c:pt>
                <c:pt idx="403573">
                  <c:v>70572.100000000006</c:v>
                </c:pt>
                <c:pt idx="403574">
                  <c:v>70118.990000000005</c:v>
                </c:pt>
                <c:pt idx="403575">
                  <c:v>68084.009999999995</c:v>
                </c:pt>
                <c:pt idx="403576">
                  <c:v>63473.16</c:v>
                </c:pt>
                <c:pt idx="403577">
                  <c:v>65934.14</c:v>
                </c:pt>
                <c:pt idx="403578">
                  <c:v>67819.429999999993</c:v>
                </c:pt>
                <c:pt idx="403579">
                  <c:v>63678.63</c:v>
                </c:pt>
                <c:pt idx="403580">
                  <c:v>62214.73</c:v>
                </c:pt>
                <c:pt idx="403581">
                  <c:v>61599.040000000001</c:v>
                </c:pt>
                <c:pt idx="403582">
                  <c:v>65902.570000000007</c:v>
                </c:pt>
                <c:pt idx="403583">
                  <c:v>67123.570000000007</c:v>
                </c:pt>
                <c:pt idx="403584">
                  <c:v>62069.69</c:v>
                </c:pt>
                <c:pt idx="403585">
                  <c:v>59357.35</c:v>
                </c:pt>
                <c:pt idx="403586">
                  <c:v>65548.289999999994</c:v>
                </c:pt>
                <c:pt idx="403587">
                  <c:v>64079.67</c:v>
                </c:pt>
                <c:pt idx="403588">
                  <c:v>65148.13</c:v>
                </c:pt>
                <c:pt idx="403589">
                  <c:v>58027.49</c:v>
                </c:pt>
                <c:pt idx="403590">
                  <c:v>61204.46</c:v>
                </c:pt>
                <c:pt idx="403591">
                  <c:v>58126.2</c:v>
                </c:pt>
                <c:pt idx="403592">
                  <c:v>61966.64</c:v>
                </c:pt>
                <c:pt idx="403593">
                  <c:v>55330.12</c:v>
                </c:pt>
                <c:pt idx="403594">
                  <c:v>56157.52</c:v>
                </c:pt>
                <c:pt idx="403595">
                  <c:v>63155.15</c:v>
                </c:pt>
                <c:pt idx="403596">
                  <c:v>63262.54</c:v>
                </c:pt>
                <c:pt idx="403597">
                  <c:v>58938.38</c:v>
                </c:pt>
                <c:pt idx="403598">
                  <c:v>55987.519999999997</c:v>
                </c:pt>
                <c:pt idx="403599">
                  <c:v>59584.78</c:v>
                </c:pt>
                <c:pt idx="403600">
                  <c:v>62822.9</c:v>
                </c:pt>
                <c:pt idx="403601">
                  <c:v>59686.38</c:v>
                </c:pt>
                <c:pt idx="403602">
                  <c:v>56052.43</c:v>
                </c:pt>
                <c:pt idx="403603">
                  <c:v>59324.160000000003</c:v>
                </c:pt>
                <c:pt idx="403604">
                  <c:v>64402.15</c:v>
                </c:pt>
                <c:pt idx="403605">
                  <c:v>62130.57</c:v>
                </c:pt>
                <c:pt idx="403606">
                  <c:v>58310.8</c:v>
                </c:pt>
                <c:pt idx="403607">
                  <c:v>58728.58</c:v>
                </c:pt>
                <c:pt idx="403608">
                  <c:v>65327.6</c:v>
                </c:pt>
                <c:pt idx="403609">
                  <c:v>62187.67</c:v>
                </c:pt>
                <c:pt idx="403610">
                  <c:v>59627.41</c:v>
                </c:pt>
                <c:pt idx="403611">
                  <c:v>58026.16</c:v>
                </c:pt>
                <c:pt idx="403612">
                  <c:v>67509.350000000006</c:v>
                </c:pt>
                <c:pt idx="403613">
                  <c:v>67600.72</c:v>
                </c:pt>
                <c:pt idx="403614">
                  <c:v>64572.09</c:v>
                </c:pt>
                <c:pt idx="403615">
                  <c:v>58738.96</c:v>
                </c:pt>
                <c:pt idx="403616">
                  <c:v>35132.68</c:v>
                </c:pt>
                <c:pt idx="403617">
                  <c:v>37794.33</c:v>
                </c:pt>
                <c:pt idx="403618">
                  <c:v>37669.35</c:v>
                </c:pt>
                <c:pt idx="403619">
                  <c:v>34676.400000000001</c:v>
                </c:pt>
                <c:pt idx="403620">
                  <c:v>37408.370000000003</c:v>
                </c:pt>
                <c:pt idx="403621">
                  <c:v>36693.42</c:v>
                </c:pt>
                <c:pt idx="403622">
                  <c:v>39227.93</c:v>
                </c:pt>
                <c:pt idx="403623">
                  <c:v>35848.199999999997</c:v>
                </c:pt>
                <c:pt idx="403624">
                  <c:v>35566.54</c:v>
                </c:pt>
                <c:pt idx="403625">
                  <c:v>40232.21</c:v>
                </c:pt>
                <c:pt idx="403626">
                  <c:v>44561.15</c:v>
                </c:pt>
                <c:pt idx="403627">
                  <c:v>38601.17</c:v>
                </c:pt>
                <c:pt idx="403628">
                  <c:v>35126.639999999999</c:v>
                </c:pt>
                <c:pt idx="403629">
                  <c:v>41397.65</c:v>
                </c:pt>
                <c:pt idx="403630">
                  <c:v>43107.96</c:v>
                </c:pt>
                <c:pt idx="403631">
                  <c:v>42201</c:v>
                </c:pt>
                <c:pt idx="403632">
                  <c:v>35481.18</c:v>
                </c:pt>
                <c:pt idx="403633">
                  <c:v>40087.279999999999</c:v>
                </c:pt>
                <c:pt idx="403634">
                  <c:v>46400.17</c:v>
                </c:pt>
                <c:pt idx="403635">
                  <c:v>47319.06</c:v>
                </c:pt>
                <c:pt idx="403636">
                  <c:v>39088.11</c:v>
                </c:pt>
                <c:pt idx="403637">
                  <c:v>37860.32</c:v>
                </c:pt>
                <c:pt idx="403638">
                  <c:v>45067.32</c:v>
                </c:pt>
                <c:pt idx="403639">
                  <c:v>46214.82</c:v>
                </c:pt>
                <c:pt idx="403640">
                  <c:v>39317.26</c:v>
                </c:pt>
                <c:pt idx="403641">
                  <c:v>35793.839999999997</c:v>
                </c:pt>
                <c:pt idx="403642">
                  <c:v>41271.089999999997</c:v>
                </c:pt>
                <c:pt idx="403643">
                  <c:v>44551.22</c:v>
                </c:pt>
                <c:pt idx="403644">
                  <c:v>45497.03</c:v>
                </c:pt>
                <c:pt idx="403645">
                  <c:v>38985.74</c:v>
                </c:pt>
                <c:pt idx="403646">
                  <c:v>38532.910000000003</c:v>
                </c:pt>
                <c:pt idx="403647">
                  <c:v>42761.78</c:v>
                </c:pt>
                <c:pt idx="403648">
                  <c:v>45433.11</c:v>
                </c:pt>
                <c:pt idx="403649">
                  <c:v>38262.230000000003</c:v>
                </c:pt>
                <c:pt idx="403650">
                  <c:v>36902.129999999997</c:v>
                </c:pt>
                <c:pt idx="403651">
                  <c:v>42708.42</c:v>
                </c:pt>
                <c:pt idx="403652">
                  <c:v>43919.5</c:v>
                </c:pt>
                <c:pt idx="403653">
                  <c:v>39383.5</c:v>
                </c:pt>
                <c:pt idx="403654">
                  <c:v>31838.36</c:v>
                </c:pt>
                <c:pt idx="403655">
                  <c:v>29697.119999999999</c:v>
                </c:pt>
                <c:pt idx="403656">
                  <c:v>31705.94</c:v>
                </c:pt>
                <c:pt idx="403657">
                  <c:v>30713.1</c:v>
                </c:pt>
                <c:pt idx="403658">
                  <c:v>29297.69</c:v>
                </c:pt>
                <c:pt idx="403659">
                  <c:v>26322.46</c:v>
                </c:pt>
                <c:pt idx="403660">
                  <c:v>31096.34</c:v>
                </c:pt>
                <c:pt idx="403661">
                  <c:v>30913.13</c:v>
                </c:pt>
                <c:pt idx="403662">
                  <c:v>29135.93</c:v>
                </c:pt>
                <c:pt idx="403663">
                  <c:v>22940.03</c:v>
                </c:pt>
                <c:pt idx="403664">
                  <c:v>31547.42</c:v>
                </c:pt>
                <c:pt idx="403665">
                  <c:v>35366.879999999997</c:v>
                </c:pt>
                <c:pt idx="403666">
                  <c:v>32692.38</c:v>
                </c:pt>
                <c:pt idx="403667">
                  <c:v>27434.43</c:v>
                </c:pt>
                <c:pt idx="403668">
                  <c:v>32151.61</c:v>
                </c:pt>
                <c:pt idx="403669">
                  <c:v>31526.41</c:v>
                </c:pt>
                <c:pt idx="403670">
                  <c:v>32319.32</c:v>
                </c:pt>
                <c:pt idx="403671">
                  <c:v>30140.48</c:v>
                </c:pt>
                <c:pt idx="403672">
                  <c:v>31926.42</c:v>
                </c:pt>
                <c:pt idx="403673">
                  <c:v>35057.370000000003</c:v>
                </c:pt>
                <c:pt idx="403674">
                  <c:v>37489.54</c:v>
                </c:pt>
                <c:pt idx="403675">
                  <c:v>32439.21</c:v>
                </c:pt>
                <c:pt idx="403676">
                  <c:v>31236.97</c:v>
                </c:pt>
                <c:pt idx="403677">
                  <c:v>36891.699999999997</c:v>
                </c:pt>
                <c:pt idx="403678">
                  <c:v>37787.370000000003</c:v>
                </c:pt>
                <c:pt idx="403679">
                  <c:v>35509.5</c:v>
                </c:pt>
                <c:pt idx="403680">
                  <c:v>30077.599999999999</c:v>
                </c:pt>
                <c:pt idx="403681">
                  <c:v>35730.06</c:v>
                </c:pt>
                <c:pt idx="403682">
                  <c:v>38558.050000000003</c:v>
                </c:pt>
                <c:pt idx="403683">
                  <c:v>37836.61</c:v>
                </c:pt>
                <c:pt idx="403684">
                  <c:v>31109.56</c:v>
                </c:pt>
                <c:pt idx="403685">
                  <c:v>33997.129999999997</c:v>
                </c:pt>
                <c:pt idx="403686">
                  <c:v>38725.39</c:v>
                </c:pt>
                <c:pt idx="403687">
                  <c:v>41503.26</c:v>
                </c:pt>
                <c:pt idx="403688">
                  <c:v>34301.07</c:v>
                </c:pt>
                <c:pt idx="403689">
                  <c:v>32864.51</c:v>
                </c:pt>
                <c:pt idx="403690">
                  <c:v>37602.49</c:v>
                </c:pt>
                <c:pt idx="403691">
                  <c:v>39563.85</c:v>
                </c:pt>
                <c:pt idx="403692">
                  <c:v>34298.69</c:v>
                </c:pt>
                <c:pt idx="403693">
                  <c:v>30473.97</c:v>
                </c:pt>
                <c:pt idx="403694">
                  <c:v>33599.03</c:v>
                </c:pt>
                <c:pt idx="403695">
                  <c:v>37336.410000000003</c:v>
                </c:pt>
                <c:pt idx="403696">
                  <c:v>33874.92</c:v>
                </c:pt>
                <c:pt idx="403697">
                  <c:v>30166.92</c:v>
                </c:pt>
                <c:pt idx="403698">
                  <c:v>31438.44</c:v>
                </c:pt>
                <c:pt idx="403699">
                  <c:v>35530.81</c:v>
                </c:pt>
                <c:pt idx="403700">
                  <c:v>37061.03</c:v>
                </c:pt>
                <c:pt idx="403701">
                  <c:v>31209.56</c:v>
                </c:pt>
                <c:pt idx="403702">
                  <c:v>28094.2</c:v>
                </c:pt>
                <c:pt idx="403703">
                  <c:v>34245.040000000001</c:v>
                </c:pt>
                <c:pt idx="403704">
                  <c:v>32415.07</c:v>
                </c:pt>
                <c:pt idx="403705">
                  <c:v>29596.45</c:v>
                </c:pt>
                <c:pt idx="403706">
                  <c:v>26717.27</c:v>
                </c:pt>
                <c:pt idx="403707">
                  <c:v>28619.85</c:v>
                </c:pt>
                <c:pt idx="403708">
                  <c:v>31234.46</c:v>
                </c:pt>
                <c:pt idx="403709">
                  <c:v>30929.83</c:v>
                </c:pt>
                <c:pt idx="403710">
                  <c:v>28993.08</c:v>
                </c:pt>
                <c:pt idx="403711">
                  <c:v>24213.94</c:v>
                </c:pt>
                <c:pt idx="403712">
                  <c:v>29951.47</c:v>
                </c:pt>
                <c:pt idx="403713">
                  <c:v>30853.02</c:v>
                </c:pt>
                <c:pt idx="403714">
                  <c:v>30893.91</c:v>
                </c:pt>
                <c:pt idx="403715">
                  <c:v>21047.82</c:v>
                </c:pt>
                <c:pt idx="403716">
                  <c:v>32371.34</c:v>
                </c:pt>
                <c:pt idx="403717">
                  <c:v>36212.300000000003</c:v>
                </c:pt>
                <c:pt idx="403718">
                  <c:v>33485.519999999997</c:v>
                </c:pt>
                <c:pt idx="403719">
                  <c:v>28438.23</c:v>
                </c:pt>
                <c:pt idx="403720">
                  <c:v>32003.26</c:v>
                </c:pt>
                <c:pt idx="403721">
                  <c:v>34864.15</c:v>
                </c:pt>
                <c:pt idx="403722">
                  <c:v>33789.480000000003</c:v>
                </c:pt>
                <c:pt idx="403723">
                  <c:v>30640.59</c:v>
                </c:pt>
                <c:pt idx="403724">
                  <c:v>30840.82</c:v>
                </c:pt>
                <c:pt idx="403725">
                  <c:v>34725.99</c:v>
                </c:pt>
                <c:pt idx="403726">
                  <c:v>35970.400000000001</c:v>
                </c:pt>
                <c:pt idx="403727">
                  <c:v>31391.46</c:v>
                </c:pt>
                <c:pt idx="403728">
                  <c:v>31442.65</c:v>
                </c:pt>
                <c:pt idx="403729">
                  <c:v>36103.69</c:v>
                </c:pt>
                <c:pt idx="403730">
                  <c:v>34911.83</c:v>
                </c:pt>
                <c:pt idx="403731">
                  <c:v>36799.47</c:v>
                </c:pt>
                <c:pt idx="403732">
                  <c:v>32238.51</c:v>
                </c:pt>
                <c:pt idx="403733">
                  <c:v>34791.81</c:v>
                </c:pt>
                <c:pt idx="403734">
                  <c:v>34826.39</c:v>
                </c:pt>
                <c:pt idx="403735">
                  <c:v>37198.120000000003</c:v>
                </c:pt>
                <c:pt idx="403736">
                  <c:v>32092.99</c:v>
                </c:pt>
                <c:pt idx="403737">
                  <c:v>31324.400000000001</c:v>
                </c:pt>
                <c:pt idx="403738">
                  <c:v>37813.56</c:v>
                </c:pt>
                <c:pt idx="403739">
                  <c:v>39734.28</c:v>
                </c:pt>
                <c:pt idx="403740">
                  <c:v>33692.03</c:v>
                </c:pt>
                <c:pt idx="403741">
                  <c:v>32133.96</c:v>
                </c:pt>
                <c:pt idx="403742">
                  <c:v>33517.14</c:v>
                </c:pt>
                <c:pt idx="403743">
                  <c:v>37446.82</c:v>
                </c:pt>
                <c:pt idx="403744">
                  <c:v>35699.57</c:v>
                </c:pt>
                <c:pt idx="403745">
                  <c:v>30985.1</c:v>
                </c:pt>
                <c:pt idx="403746">
                  <c:v>31555.24</c:v>
                </c:pt>
                <c:pt idx="403747">
                  <c:v>39455.599999999999</c:v>
                </c:pt>
                <c:pt idx="403748">
                  <c:v>37552.339999999997</c:v>
                </c:pt>
                <c:pt idx="403749">
                  <c:v>32125.88</c:v>
                </c:pt>
                <c:pt idx="403750">
                  <c:v>29338.35</c:v>
                </c:pt>
                <c:pt idx="403751">
                  <c:v>35987.57</c:v>
                </c:pt>
                <c:pt idx="403752">
                  <c:v>34947.980000000003</c:v>
                </c:pt>
                <c:pt idx="403753">
                  <c:v>32560.45</c:v>
                </c:pt>
                <c:pt idx="403754">
                  <c:v>29063.439999999999</c:v>
                </c:pt>
                <c:pt idx="403755">
                  <c:v>34800.29</c:v>
                </c:pt>
                <c:pt idx="403756">
                  <c:v>35628.089999999997</c:v>
                </c:pt>
                <c:pt idx="403757">
                  <c:v>33464.76</c:v>
                </c:pt>
                <c:pt idx="403758">
                  <c:v>27716.48</c:v>
                </c:pt>
                <c:pt idx="403759">
                  <c:v>88056.65</c:v>
                </c:pt>
                <c:pt idx="403760">
                  <c:v>95351.96</c:v>
                </c:pt>
                <c:pt idx="403761">
                  <c:v>93169.600000000006</c:v>
                </c:pt>
                <c:pt idx="403762">
                  <c:v>83933.13</c:v>
                </c:pt>
                <c:pt idx="403763">
                  <c:v>88801.88</c:v>
                </c:pt>
                <c:pt idx="403764">
                  <c:v>91107.16</c:v>
                </c:pt>
                <c:pt idx="403765">
                  <c:v>89942.53</c:v>
                </c:pt>
                <c:pt idx="403766">
                  <c:v>81222.37</c:v>
                </c:pt>
                <c:pt idx="403767">
                  <c:v>84400.09</c:v>
                </c:pt>
                <c:pt idx="403768">
                  <c:v>92534.76</c:v>
                </c:pt>
                <c:pt idx="403769">
                  <c:v>90635.06</c:v>
                </c:pt>
                <c:pt idx="403770">
                  <c:v>83381.98</c:v>
                </c:pt>
                <c:pt idx="403771">
                  <c:v>77698.17</c:v>
                </c:pt>
                <c:pt idx="403772">
                  <c:v>93358.83</c:v>
                </c:pt>
                <c:pt idx="403773">
                  <c:v>90636.54</c:v>
                </c:pt>
                <c:pt idx="403774">
                  <c:v>85288.14</c:v>
                </c:pt>
                <c:pt idx="403775">
                  <c:v>73085.98</c:v>
                </c:pt>
                <c:pt idx="403776">
                  <c:v>80087.64</c:v>
                </c:pt>
                <c:pt idx="403777">
                  <c:v>89238.62</c:v>
                </c:pt>
                <c:pt idx="403778">
                  <c:v>91422.04</c:v>
                </c:pt>
                <c:pt idx="403779">
                  <c:v>77002.38</c:v>
                </c:pt>
                <c:pt idx="403780">
                  <c:v>80772.75</c:v>
                </c:pt>
                <c:pt idx="403781">
                  <c:v>90329.17</c:v>
                </c:pt>
                <c:pt idx="403782">
                  <c:v>92767.51</c:v>
                </c:pt>
                <c:pt idx="403783">
                  <c:v>81813.25</c:v>
                </c:pt>
                <c:pt idx="403784">
                  <c:v>75672.67</c:v>
                </c:pt>
                <c:pt idx="403785">
                  <c:v>90623.360000000001</c:v>
                </c:pt>
                <c:pt idx="403786">
                  <c:v>96077.119999999995</c:v>
                </c:pt>
                <c:pt idx="403787">
                  <c:v>90339</c:v>
                </c:pt>
                <c:pt idx="403788">
                  <c:v>81410.03</c:v>
                </c:pt>
                <c:pt idx="403789">
                  <c:v>84933.74</c:v>
                </c:pt>
                <c:pt idx="403790">
                  <c:v>93005.42</c:v>
                </c:pt>
                <c:pt idx="403791">
                  <c:v>96975.17</c:v>
                </c:pt>
                <c:pt idx="403792">
                  <c:v>81284.03</c:v>
                </c:pt>
                <c:pt idx="403793">
                  <c:v>83776.13</c:v>
                </c:pt>
                <c:pt idx="403794">
                  <c:v>96493.02</c:v>
                </c:pt>
                <c:pt idx="403795">
                  <c:v>96198.86</c:v>
                </c:pt>
                <c:pt idx="403796">
                  <c:v>88872.12</c:v>
                </c:pt>
                <c:pt idx="403797">
                  <c:v>75543.679999999993</c:v>
                </c:pt>
                <c:pt idx="403798">
                  <c:v>77499.94</c:v>
                </c:pt>
                <c:pt idx="403799">
                  <c:v>83053.05</c:v>
                </c:pt>
                <c:pt idx="403800">
                  <c:v>82748.259999999995</c:v>
                </c:pt>
                <c:pt idx="403801">
                  <c:v>97095.679999999993</c:v>
                </c:pt>
                <c:pt idx="403802">
                  <c:v>70857.94</c:v>
                </c:pt>
                <c:pt idx="403803">
                  <c:v>81390.990000000005</c:v>
                </c:pt>
                <c:pt idx="403804">
                  <c:v>82924.320000000007</c:v>
                </c:pt>
                <c:pt idx="403805">
                  <c:v>95450.22</c:v>
                </c:pt>
                <c:pt idx="403806">
                  <c:v>65245.73</c:v>
                </c:pt>
                <c:pt idx="403807">
                  <c:v>82940.28</c:v>
                </c:pt>
                <c:pt idx="403808">
                  <c:v>88020.22</c:v>
                </c:pt>
                <c:pt idx="403809">
                  <c:v>79396.33</c:v>
                </c:pt>
                <c:pt idx="403810">
                  <c:v>71738.33</c:v>
                </c:pt>
                <c:pt idx="403811">
                  <c:v>87442.19</c:v>
                </c:pt>
                <c:pt idx="403812">
                  <c:v>82572.78</c:v>
                </c:pt>
                <c:pt idx="403813">
                  <c:v>82837.72</c:v>
                </c:pt>
                <c:pt idx="403814">
                  <c:v>74373.919999999998</c:v>
                </c:pt>
                <c:pt idx="403815">
                  <c:v>81023.820000000007</c:v>
                </c:pt>
                <c:pt idx="403816">
                  <c:v>86123.75</c:v>
                </c:pt>
                <c:pt idx="403817">
                  <c:v>83371.070000000007</c:v>
                </c:pt>
                <c:pt idx="403818">
                  <c:v>72519.39</c:v>
                </c:pt>
                <c:pt idx="403819">
                  <c:v>73683.509999999995</c:v>
                </c:pt>
                <c:pt idx="403820">
                  <c:v>85330.94</c:v>
                </c:pt>
                <c:pt idx="403821">
                  <c:v>85668.18</c:v>
                </c:pt>
                <c:pt idx="403822">
                  <c:v>78670.720000000001</c:v>
                </c:pt>
                <c:pt idx="403823">
                  <c:v>72090.899999999994</c:v>
                </c:pt>
                <c:pt idx="403824">
                  <c:v>81383.97</c:v>
                </c:pt>
                <c:pt idx="403825">
                  <c:v>84685.88</c:v>
                </c:pt>
                <c:pt idx="403826">
                  <c:v>80785.240000000005</c:v>
                </c:pt>
                <c:pt idx="403827">
                  <c:v>69071.16</c:v>
                </c:pt>
                <c:pt idx="403828">
                  <c:v>74338.149999999994</c:v>
                </c:pt>
                <c:pt idx="403829">
                  <c:v>80944.39</c:v>
                </c:pt>
                <c:pt idx="403830">
                  <c:v>85091.520000000004</c:v>
                </c:pt>
                <c:pt idx="403831">
                  <c:v>72552.25</c:v>
                </c:pt>
                <c:pt idx="403832">
                  <c:v>67140.09</c:v>
                </c:pt>
                <c:pt idx="403833">
                  <c:v>86077.17</c:v>
                </c:pt>
                <c:pt idx="403834">
                  <c:v>86255.28</c:v>
                </c:pt>
                <c:pt idx="403835">
                  <c:v>85738.27</c:v>
                </c:pt>
                <c:pt idx="403836">
                  <c:v>65523.92</c:v>
                </c:pt>
                <c:pt idx="403837">
                  <c:v>77740.3</c:v>
                </c:pt>
                <c:pt idx="403838">
                  <c:v>79637.89</c:v>
                </c:pt>
                <c:pt idx="403839">
                  <c:v>91247.41</c:v>
                </c:pt>
                <c:pt idx="403840">
                  <c:v>75894.009999999995</c:v>
                </c:pt>
                <c:pt idx="403841">
                  <c:v>72381.16</c:v>
                </c:pt>
                <c:pt idx="403842">
                  <c:v>101792.33</c:v>
                </c:pt>
                <c:pt idx="403843">
                  <c:v>87362.19</c:v>
                </c:pt>
                <c:pt idx="403844">
                  <c:v>77215.19</c:v>
                </c:pt>
                <c:pt idx="403845">
                  <c:v>70795.149999999994</c:v>
                </c:pt>
                <c:pt idx="403846">
                  <c:v>86621.97</c:v>
                </c:pt>
                <c:pt idx="403847">
                  <c:v>83405.06</c:v>
                </c:pt>
                <c:pt idx="403848">
                  <c:v>79208.990000000005</c:v>
                </c:pt>
                <c:pt idx="403849">
                  <c:v>75542.2</c:v>
                </c:pt>
                <c:pt idx="403850">
                  <c:v>83936.47</c:v>
                </c:pt>
                <c:pt idx="403851">
                  <c:v>93514.37</c:v>
                </c:pt>
                <c:pt idx="403852">
                  <c:v>94543.39</c:v>
                </c:pt>
                <c:pt idx="403853">
                  <c:v>102374.27</c:v>
                </c:pt>
                <c:pt idx="403854">
                  <c:v>86072.26</c:v>
                </c:pt>
                <c:pt idx="403855">
                  <c:v>96067.09</c:v>
                </c:pt>
                <c:pt idx="403856">
                  <c:v>99412.47</c:v>
                </c:pt>
                <c:pt idx="403857">
                  <c:v>108517.42</c:v>
                </c:pt>
                <c:pt idx="403858">
                  <c:v>68404.41</c:v>
                </c:pt>
                <c:pt idx="403859">
                  <c:v>90191.57</c:v>
                </c:pt>
                <c:pt idx="403860">
                  <c:v>96253.56</c:v>
                </c:pt>
                <c:pt idx="403861">
                  <c:v>90007.21</c:v>
                </c:pt>
                <c:pt idx="403862">
                  <c:v>78074.539999999994</c:v>
                </c:pt>
                <c:pt idx="403863">
                  <c:v>82455.86</c:v>
                </c:pt>
                <c:pt idx="403864">
                  <c:v>94144.42</c:v>
                </c:pt>
                <c:pt idx="403865">
                  <c:v>95924.31</c:v>
                </c:pt>
                <c:pt idx="403866">
                  <c:v>81405.759999999995</c:v>
                </c:pt>
                <c:pt idx="403867">
                  <c:v>90232.68</c:v>
                </c:pt>
                <c:pt idx="403868">
                  <c:v>90195.91</c:v>
                </c:pt>
                <c:pt idx="403869">
                  <c:v>91226.880000000005</c:v>
                </c:pt>
                <c:pt idx="403870">
                  <c:v>80545.440000000002</c:v>
                </c:pt>
                <c:pt idx="403871">
                  <c:v>74788.83</c:v>
                </c:pt>
                <c:pt idx="403872">
                  <c:v>85015.79</c:v>
                </c:pt>
                <c:pt idx="403873">
                  <c:v>85617.45</c:v>
                </c:pt>
                <c:pt idx="403874">
                  <c:v>86058.55</c:v>
                </c:pt>
                <c:pt idx="403875">
                  <c:v>73553.789999999994</c:v>
                </c:pt>
                <c:pt idx="403876">
                  <c:v>78517.95</c:v>
                </c:pt>
                <c:pt idx="403877">
                  <c:v>84434.69</c:v>
                </c:pt>
                <c:pt idx="403878">
                  <c:v>85687.63</c:v>
                </c:pt>
                <c:pt idx="403879">
                  <c:v>72713.31</c:v>
                </c:pt>
                <c:pt idx="403880">
                  <c:v>71477.17</c:v>
                </c:pt>
                <c:pt idx="403881">
                  <c:v>84140.29</c:v>
                </c:pt>
                <c:pt idx="403882">
                  <c:v>85447.12</c:v>
                </c:pt>
                <c:pt idx="403883">
                  <c:v>75115.070000000007</c:v>
                </c:pt>
                <c:pt idx="403884">
                  <c:v>71470.69</c:v>
                </c:pt>
                <c:pt idx="403885">
                  <c:v>81007.570000000007</c:v>
                </c:pt>
                <c:pt idx="403886">
                  <c:v>85963.74</c:v>
                </c:pt>
                <c:pt idx="403887">
                  <c:v>78318.63</c:v>
                </c:pt>
                <c:pt idx="403888">
                  <c:v>71621.429999999993</c:v>
                </c:pt>
                <c:pt idx="403889">
                  <c:v>76139.320000000007</c:v>
                </c:pt>
                <c:pt idx="403890">
                  <c:v>88067.64</c:v>
                </c:pt>
                <c:pt idx="403891">
                  <c:v>85484.97</c:v>
                </c:pt>
                <c:pt idx="403892">
                  <c:v>76299.42</c:v>
                </c:pt>
                <c:pt idx="403893">
                  <c:v>70999.86</c:v>
                </c:pt>
                <c:pt idx="403894">
                  <c:v>86821.45</c:v>
                </c:pt>
                <c:pt idx="403895">
                  <c:v>88447.56</c:v>
                </c:pt>
                <c:pt idx="403896">
                  <c:v>79693.38</c:v>
                </c:pt>
                <c:pt idx="403897">
                  <c:v>73678.429999999993</c:v>
                </c:pt>
                <c:pt idx="403898">
                  <c:v>86067.68</c:v>
                </c:pt>
                <c:pt idx="403899">
                  <c:v>86107.92</c:v>
                </c:pt>
                <c:pt idx="403900">
                  <c:v>84388.67</c:v>
                </c:pt>
                <c:pt idx="403901">
                  <c:v>75010.86</c:v>
                </c:pt>
                <c:pt idx="403902">
                  <c:v>35102.269999999997</c:v>
                </c:pt>
                <c:pt idx="403903">
                  <c:v>36857.03</c:v>
                </c:pt>
                <c:pt idx="403904">
                  <c:v>33138.61</c:v>
                </c:pt>
                <c:pt idx="403905">
                  <c:v>31049.99</c:v>
                </c:pt>
                <c:pt idx="403906">
                  <c:v>33553.78</c:v>
                </c:pt>
                <c:pt idx="403907">
                  <c:v>34507.410000000003</c:v>
                </c:pt>
                <c:pt idx="403908">
                  <c:v>34739.269999999997</c:v>
                </c:pt>
                <c:pt idx="403909">
                  <c:v>32005.7</c:v>
                </c:pt>
                <c:pt idx="403910">
                  <c:v>32775.68</c:v>
                </c:pt>
                <c:pt idx="403911">
                  <c:v>38547.86</c:v>
                </c:pt>
                <c:pt idx="403912">
                  <c:v>39332.639999999999</c:v>
                </c:pt>
                <c:pt idx="403913">
                  <c:v>37115.54</c:v>
                </c:pt>
                <c:pt idx="403914">
                  <c:v>34060.339999999997</c:v>
                </c:pt>
                <c:pt idx="403915">
                  <c:v>39104.53</c:v>
                </c:pt>
                <c:pt idx="403916">
                  <c:v>40238.47</c:v>
                </c:pt>
                <c:pt idx="403917">
                  <c:v>37648.93</c:v>
                </c:pt>
                <c:pt idx="403918">
                  <c:v>34185.050000000003</c:v>
                </c:pt>
                <c:pt idx="403919">
                  <c:v>40097.19</c:v>
                </c:pt>
                <c:pt idx="403920">
                  <c:v>39393.42</c:v>
                </c:pt>
                <c:pt idx="403921">
                  <c:v>42665.24</c:v>
                </c:pt>
                <c:pt idx="403922">
                  <c:v>35034.839999999997</c:v>
                </c:pt>
                <c:pt idx="403923">
                  <c:v>36932.54</c:v>
                </c:pt>
                <c:pt idx="403924">
                  <c:v>43536.88</c:v>
                </c:pt>
                <c:pt idx="403925">
                  <c:v>41310.199999999997</c:v>
                </c:pt>
                <c:pt idx="403926">
                  <c:v>37528.239999999998</c:v>
                </c:pt>
                <c:pt idx="403927">
                  <c:v>34762.559999999998</c:v>
                </c:pt>
                <c:pt idx="403928">
                  <c:v>39322.769999999997</c:v>
                </c:pt>
                <c:pt idx="403929">
                  <c:v>42763.03</c:v>
                </c:pt>
                <c:pt idx="403930">
                  <c:v>40155.54</c:v>
                </c:pt>
                <c:pt idx="403931">
                  <c:v>36456.85</c:v>
                </c:pt>
                <c:pt idx="403932">
                  <c:v>39777.85</c:v>
                </c:pt>
                <c:pt idx="403933">
                  <c:v>43948.72</c:v>
                </c:pt>
                <c:pt idx="403934">
                  <c:v>44789.37</c:v>
                </c:pt>
                <c:pt idx="403935">
                  <c:v>36377.279999999999</c:v>
                </c:pt>
                <c:pt idx="403936">
                  <c:v>36192.720000000001</c:v>
                </c:pt>
                <c:pt idx="403937">
                  <c:v>40151.32</c:v>
                </c:pt>
                <c:pt idx="403938">
                  <c:v>42710.36</c:v>
                </c:pt>
                <c:pt idx="403939">
                  <c:v>40361.81</c:v>
                </c:pt>
                <c:pt idx="403940">
                  <c:v>33052.089999999997</c:v>
                </c:pt>
                <c:pt idx="403941">
                  <c:v>34822.03</c:v>
                </c:pt>
                <c:pt idx="403942">
                  <c:v>37282.5</c:v>
                </c:pt>
                <c:pt idx="403943">
                  <c:v>37645.56</c:v>
                </c:pt>
                <c:pt idx="403944">
                  <c:v>39597.199999999997</c:v>
                </c:pt>
                <c:pt idx="403945">
                  <c:v>28785.3</c:v>
                </c:pt>
                <c:pt idx="403946">
                  <c:v>35365.29</c:v>
                </c:pt>
                <c:pt idx="403947">
                  <c:v>35906.78</c:v>
                </c:pt>
                <c:pt idx="403948">
                  <c:v>43467.34</c:v>
                </c:pt>
                <c:pt idx="403949">
                  <c:v>30583.27</c:v>
                </c:pt>
                <c:pt idx="403950">
                  <c:v>35399.550000000003</c:v>
                </c:pt>
                <c:pt idx="403951">
                  <c:v>36904.94</c:v>
                </c:pt>
                <c:pt idx="403952">
                  <c:v>35773.120000000003</c:v>
                </c:pt>
                <c:pt idx="403953">
                  <c:v>31694.38</c:v>
                </c:pt>
                <c:pt idx="403954">
                  <c:v>40629.86</c:v>
                </c:pt>
                <c:pt idx="403955">
                  <c:v>35573.160000000003</c:v>
                </c:pt>
                <c:pt idx="403956">
                  <c:v>34438.129999999997</c:v>
                </c:pt>
                <c:pt idx="403957">
                  <c:v>33220.99</c:v>
                </c:pt>
                <c:pt idx="403958">
                  <c:v>33477.379999999997</c:v>
                </c:pt>
                <c:pt idx="403959">
                  <c:v>34662.46</c:v>
                </c:pt>
                <c:pt idx="403960">
                  <c:v>35525.4</c:v>
                </c:pt>
                <c:pt idx="403961">
                  <c:v>30338.33</c:v>
                </c:pt>
                <c:pt idx="403962">
                  <c:v>33173.660000000003</c:v>
                </c:pt>
                <c:pt idx="403963">
                  <c:v>37751.64</c:v>
                </c:pt>
                <c:pt idx="403964">
                  <c:v>37394.51</c:v>
                </c:pt>
                <c:pt idx="403965">
                  <c:v>32869.51</c:v>
                </c:pt>
                <c:pt idx="403966">
                  <c:v>33179.25</c:v>
                </c:pt>
                <c:pt idx="403967">
                  <c:v>37583.29</c:v>
                </c:pt>
                <c:pt idx="403968">
                  <c:v>39712.61</c:v>
                </c:pt>
                <c:pt idx="403969">
                  <c:v>38085.19</c:v>
                </c:pt>
                <c:pt idx="403970">
                  <c:v>33387.230000000003</c:v>
                </c:pt>
                <c:pt idx="403971">
                  <c:v>37805.1</c:v>
                </c:pt>
                <c:pt idx="403972">
                  <c:v>38316.639999999999</c:v>
                </c:pt>
                <c:pt idx="403973">
                  <c:v>40395.24</c:v>
                </c:pt>
                <c:pt idx="403974">
                  <c:v>34068.980000000003</c:v>
                </c:pt>
                <c:pt idx="403975">
                  <c:v>32002.29</c:v>
                </c:pt>
                <c:pt idx="403976">
                  <c:v>39580.51</c:v>
                </c:pt>
                <c:pt idx="403977">
                  <c:v>38141.58</c:v>
                </c:pt>
                <c:pt idx="403978">
                  <c:v>35331.57</c:v>
                </c:pt>
                <c:pt idx="403979">
                  <c:v>30986.67</c:v>
                </c:pt>
                <c:pt idx="403980">
                  <c:v>35444.83</c:v>
                </c:pt>
                <c:pt idx="403981">
                  <c:v>37249.660000000003</c:v>
                </c:pt>
                <c:pt idx="403982">
                  <c:v>32015.66</c:v>
                </c:pt>
                <c:pt idx="403983">
                  <c:v>29678.42</c:v>
                </c:pt>
                <c:pt idx="403984">
                  <c:v>30940.86</c:v>
                </c:pt>
                <c:pt idx="403985">
                  <c:v>37461.75</c:v>
                </c:pt>
                <c:pt idx="403986">
                  <c:v>35834.31</c:v>
                </c:pt>
                <c:pt idx="403987">
                  <c:v>32898.47</c:v>
                </c:pt>
                <c:pt idx="403988">
                  <c:v>29518.47</c:v>
                </c:pt>
                <c:pt idx="403989">
                  <c:v>36332.050000000003</c:v>
                </c:pt>
                <c:pt idx="403990">
                  <c:v>35324.67</c:v>
                </c:pt>
                <c:pt idx="403991">
                  <c:v>34224.120000000003</c:v>
                </c:pt>
                <c:pt idx="403992">
                  <c:v>31186.3</c:v>
                </c:pt>
                <c:pt idx="403993">
                  <c:v>34513.629999999997</c:v>
                </c:pt>
                <c:pt idx="403994">
                  <c:v>40302.61</c:v>
                </c:pt>
                <c:pt idx="403995">
                  <c:v>42848.87</c:v>
                </c:pt>
                <c:pt idx="403996">
                  <c:v>46745.48</c:v>
                </c:pt>
                <c:pt idx="403997">
                  <c:v>34464.86</c:v>
                </c:pt>
                <c:pt idx="403998">
                  <c:v>40149.269999999997</c:v>
                </c:pt>
                <c:pt idx="403999">
                  <c:v>39529.89</c:v>
                </c:pt>
                <c:pt idx="404000">
                  <c:v>44836.41</c:v>
                </c:pt>
                <c:pt idx="404001">
                  <c:v>28195.41</c:v>
                </c:pt>
                <c:pt idx="404002">
                  <c:v>37759.9</c:v>
                </c:pt>
                <c:pt idx="404003">
                  <c:v>41053.32</c:v>
                </c:pt>
                <c:pt idx="404004">
                  <c:v>36403.35</c:v>
                </c:pt>
                <c:pt idx="404005">
                  <c:v>33154.74</c:v>
                </c:pt>
                <c:pt idx="404006">
                  <c:v>34250.54</c:v>
                </c:pt>
                <c:pt idx="404007">
                  <c:v>37234.550000000003</c:v>
                </c:pt>
                <c:pt idx="404008">
                  <c:v>35249.49</c:v>
                </c:pt>
                <c:pt idx="404009">
                  <c:v>31144.17</c:v>
                </c:pt>
                <c:pt idx="404010">
                  <c:v>30524.95</c:v>
                </c:pt>
                <c:pt idx="404011">
                  <c:v>35222.39</c:v>
                </c:pt>
                <c:pt idx="404012">
                  <c:v>34434.080000000002</c:v>
                </c:pt>
                <c:pt idx="404013">
                  <c:v>32826.720000000001</c:v>
                </c:pt>
                <c:pt idx="404014">
                  <c:v>33263.47</c:v>
                </c:pt>
                <c:pt idx="404015">
                  <c:v>34943.64</c:v>
                </c:pt>
                <c:pt idx="404016">
                  <c:v>36478.019999999997</c:v>
                </c:pt>
                <c:pt idx="404017">
                  <c:v>35791.4</c:v>
                </c:pt>
                <c:pt idx="404018">
                  <c:v>32832.42</c:v>
                </c:pt>
                <c:pt idx="404019">
                  <c:v>36076.620000000003</c:v>
                </c:pt>
                <c:pt idx="404020">
                  <c:v>37243.25</c:v>
                </c:pt>
                <c:pt idx="404021">
                  <c:v>36370</c:v>
                </c:pt>
                <c:pt idx="404022">
                  <c:v>35106.93</c:v>
                </c:pt>
                <c:pt idx="404023">
                  <c:v>35174.550000000003</c:v>
                </c:pt>
                <c:pt idx="404024">
                  <c:v>36535.230000000003</c:v>
                </c:pt>
                <c:pt idx="404025">
                  <c:v>37558.83</c:v>
                </c:pt>
                <c:pt idx="404026">
                  <c:v>33494.15</c:v>
                </c:pt>
                <c:pt idx="404027">
                  <c:v>32877.96</c:v>
                </c:pt>
                <c:pt idx="404028">
                  <c:v>40343.760000000002</c:v>
                </c:pt>
                <c:pt idx="404029">
                  <c:v>38953.019999999997</c:v>
                </c:pt>
                <c:pt idx="404030">
                  <c:v>35738.14</c:v>
                </c:pt>
                <c:pt idx="404031">
                  <c:v>31493.79</c:v>
                </c:pt>
                <c:pt idx="404032">
                  <c:v>33902</c:v>
                </c:pt>
                <c:pt idx="404033">
                  <c:v>38762.03</c:v>
                </c:pt>
                <c:pt idx="404034">
                  <c:v>38195.19</c:v>
                </c:pt>
                <c:pt idx="404035">
                  <c:v>33933.96</c:v>
                </c:pt>
                <c:pt idx="404036">
                  <c:v>34434.07</c:v>
                </c:pt>
                <c:pt idx="404037">
                  <c:v>40081.07</c:v>
                </c:pt>
                <c:pt idx="404038">
                  <c:v>36076.449999999997</c:v>
                </c:pt>
                <c:pt idx="404039">
                  <c:v>36166.69</c:v>
                </c:pt>
                <c:pt idx="404040">
                  <c:v>31282.53</c:v>
                </c:pt>
                <c:pt idx="404041">
                  <c:v>36740.1</c:v>
                </c:pt>
                <c:pt idx="404042">
                  <c:v>36670.74</c:v>
                </c:pt>
                <c:pt idx="404043">
                  <c:v>36417.410000000003</c:v>
                </c:pt>
                <c:pt idx="404044">
                  <c:v>32093.15</c:v>
                </c:pt>
                <c:pt idx="404045">
                  <c:v>49137.599999999999</c:v>
                </c:pt>
                <c:pt idx="404046">
                  <c:v>49966.36</c:v>
                </c:pt>
                <c:pt idx="404047">
                  <c:v>53545.06</c:v>
                </c:pt>
                <c:pt idx="404048">
                  <c:v>46244.86</c:v>
                </c:pt>
                <c:pt idx="404049">
                  <c:v>49953.13</c:v>
                </c:pt>
                <c:pt idx="404050">
                  <c:v>49389.62</c:v>
                </c:pt>
                <c:pt idx="404051">
                  <c:v>51487.68</c:v>
                </c:pt>
                <c:pt idx="404052">
                  <c:v>49230.65</c:v>
                </c:pt>
                <c:pt idx="404053">
                  <c:v>52604.47</c:v>
                </c:pt>
                <c:pt idx="404054">
                  <c:v>56093.35</c:v>
                </c:pt>
                <c:pt idx="404055">
                  <c:v>54278.42</c:v>
                </c:pt>
                <c:pt idx="404056">
                  <c:v>50808.37</c:v>
                </c:pt>
                <c:pt idx="404057">
                  <c:v>51257.49</c:v>
                </c:pt>
                <c:pt idx="404058">
                  <c:v>53732.9</c:v>
                </c:pt>
                <c:pt idx="404059">
                  <c:v>61112.29</c:v>
                </c:pt>
                <c:pt idx="404060">
                  <c:v>56655.69</c:v>
                </c:pt>
                <c:pt idx="404061">
                  <c:v>56057.54</c:v>
                </c:pt>
                <c:pt idx="404062">
                  <c:v>60027.72</c:v>
                </c:pt>
                <c:pt idx="404063">
                  <c:v>59571.65</c:v>
                </c:pt>
                <c:pt idx="404064">
                  <c:v>59248.160000000003</c:v>
                </c:pt>
                <c:pt idx="404065">
                  <c:v>56295.72</c:v>
                </c:pt>
                <c:pt idx="404066">
                  <c:v>57451.99</c:v>
                </c:pt>
                <c:pt idx="404067">
                  <c:v>61728.88</c:v>
                </c:pt>
                <c:pt idx="404068">
                  <c:v>62058.98</c:v>
                </c:pt>
                <c:pt idx="404069">
                  <c:v>56846.9</c:v>
                </c:pt>
                <c:pt idx="404070">
                  <c:v>51389.59</c:v>
                </c:pt>
                <c:pt idx="404071">
                  <c:v>57594.15</c:v>
                </c:pt>
                <c:pt idx="404072">
                  <c:v>60462.77</c:v>
                </c:pt>
                <c:pt idx="404073">
                  <c:v>59776.55</c:v>
                </c:pt>
                <c:pt idx="404074">
                  <c:v>58667.56</c:v>
                </c:pt>
                <c:pt idx="404075">
                  <c:v>57824.05</c:v>
                </c:pt>
                <c:pt idx="404076">
                  <c:v>60578.84</c:v>
                </c:pt>
                <c:pt idx="404077">
                  <c:v>60798.2</c:v>
                </c:pt>
                <c:pt idx="404078">
                  <c:v>55720.62</c:v>
                </c:pt>
                <c:pt idx="404079">
                  <c:v>51263.14</c:v>
                </c:pt>
                <c:pt idx="404080">
                  <c:v>53432.03</c:v>
                </c:pt>
                <c:pt idx="404081">
                  <c:v>50497.63</c:v>
                </c:pt>
                <c:pt idx="404082">
                  <c:v>52503.76</c:v>
                </c:pt>
                <c:pt idx="404083">
                  <c:v>46887.09</c:v>
                </c:pt>
                <c:pt idx="404084">
                  <c:v>44673.01</c:v>
                </c:pt>
                <c:pt idx="404085">
                  <c:v>42810.52</c:v>
                </c:pt>
                <c:pt idx="404086">
                  <c:v>42027.34</c:v>
                </c:pt>
                <c:pt idx="404087">
                  <c:v>44990.54</c:v>
                </c:pt>
                <c:pt idx="404088">
                  <c:v>36546.82</c:v>
                </c:pt>
                <c:pt idx="404089">
                  <c:v>41476.81</c:v>
                </c:pt>
                <c:pt idx="404090">
                  <c:v>43852.33</c:v>
                </c:pt>
                <c:pt idx="404091">
                  <c:v>46943.9</c:v>
                </c:pt>
                <c:pt idx="404092">
                  <c:v>41000.74</c:v>
                </c:pt>
                <c:pt idx="404093">
                  <c:v>42605.1</c:v>
                </c:pt>
                <c:pt idx="404094">
                  <c:v>47013.440000000002</c:v>
                </c:pt>
                <c:pt idx="404095">
                  <c:v>48939.4</c:v>
                </c:pt>
                <c:pt idx="404096">
                  <c:v>46793.69</c:v>
                </c:pt>
                <c:pt idx="404097">
                  <c:v>51984.29</c:v>
                </c:pt>
                <c:pt idx="404098">
                  <c:v>48142.53</c:v>
                </c:pt>
                <c:pt idx="404099">
                  <c:v>58532.35</c:v>
                </c:pt>
                <c:pt idx="404100">
                  <c:v>48283.57</c:v>
                </c:pt>
                <c:pt idx="404101">
                  <c:v>49298.16</c:v>
                </c:pt>
                <c:pt idx="404102">
                  <c:v>52567.39</c:v>
                </c:pt>
                <c:pt idx="404103">
                  <c:v>52245.06</c:v>
                </c:pt>
                <c:pt idx="404104">
                  <c:v>50811.39</c:v>
                </c:pt>
                <c:pt idx="404105">
                  <c:v>52457.62</c:v>
                </c:pt>
                <c:pt idx="404106">
                  <c:v>56208.59</c:v>
                </c:pt>
                <c:pt idx="404107">
                  <c:v>53909.62</c:v>
                </c:pt>
                <c:pt idx="404108">
                  <c:v>57431.87</c:v>
                </c:pt>
                <c:pt idx="404109">
                  <c:v>55106.94</c:v>
                </c:pt>
                <c:pt idx="404110">
                  <c:v>60470.53</c:v>
                </c:pt>
                <c:pt idx="404111">
                  <c:v>69672.87</c:v>
                </c:pt>
                <c:pt idx="404112">
                  <c:v>56557.97</c:v>
                </c:pt>
                <c:pt idx="404113">
                  <c:v>53765.760000000002</c:v>
                </c:pt>
                <c:pt idx="404114">
                  <c:v>57054.1</c:v>
                </c:pt>
                <c:pt idx="404115">
                  <c:v>55970.22</c:v>
                </c:pt>
                <c:pt idx="404116">
                  <c:v>57065.72</c:v>
                </c:pt>
                <c:pt idx="404117">
                  <c:v>52970.78</c:v>
                </c:pt>
                <c:pt idx="404118">
                  <c:v>51661.06</c:v>
                </c:pt>
                <c:pt idx="404119">
                  <c:v>52596.31</c:v>
                </c:pt>
                <c:pt idx="404120">
                  <c:v>52939.040000000001</c:v>
                </c:pt>
                <c:pt idx="404121">
                  <c:v>51960.27</c:v>
                </c:pt>
                <c:pt idx="404122">
                  <c:v>49080.24</c:v>
                </c:pt>
                <c:pt idx="404123">
                  <c:v>53672.34</c:v>
                </c:pt>
                <c:pt idx="404124">
                  <c:v>52799.99</c:v>
                </c:pt>
                <c:pt idx="404125">
                  <c:v>50799.75</c:v>
                </c:pt>
                <c:pt idx="404126">
                  <c:v>48493.24</c:v>
                </c:pt>
                <c:pt idx="404127">
                  <c:v>50535.45</c:v>
                </c:pt>
                <c:pt idx="404128">
                  <c:v>49216.94</c:v>
                </c:pt>
                <c:pt idx="404129">
                  <c:v>48902.46</c:v>
                </c:pt>
                <c:pt idx="404130">
                  <c:v>48237.2</c:v>
                </c:pt>
                <c:pt idx="404131">
                  <c:v>44716.27</c:v>
                </c:pt>
                <c:pt idx="404132">
                  <c:v>46609.82</c:v>
                </c:pt>
                <c:pt idx="404133">
                  <c:v>45661.72</c:v>
                </c:pt>
                <c:pt idx="404134">
                  <c:v>46337.27</c:v>
                </c:pt>
                <c:pt idx="404135">
                  <c:v>41965.88</c:v>
                </c:pt>
                <c:pt idx="404136">
                  <c:v>41492.019999999997</c:v>
                </c:pt>
                <c:pt idx="404137">
                  <c:v>42757.01</c:v>
                </c:pt>
                <c:pt idx="404138">
                  <c:v>43053.99</c:v>
                </c:pt>
                <c:pt idx="404139">
                  <c:v>45643.7</c:v>
                </c:pt>
                <c:pt idx="404140">
                  <c:v>36914.839999999997</c:v>
                </c:pt>
                <c:pt idx="404141">
                  <c:v>39174.980000000003</c:v>
                </c:pt>
                <c:pt idx="404142">
                  <c:v>41948.98</c:v>
                </c:pt>
                <c:pt idx="404143">
                  <c:v>44395.8</c:v>
                </c:pt>
                <c:pt idx="404144">
                  <c:v>33961.56</c:v>
                </c:pt>
                <c:pt idx="404145">
                  <c:v>47321.15</c:v>
                </c:pt>
                <c:pt idx="404146">
                  <c:v>47325.41</c:v>
                </c:pt>
                <c:pt idx="404147">
                  <c:v>46109.94</c:v>
                </c:pt>
                <c:pt idx="404148">
                  <c:v>44505.7</c:v>
                </c:pt>
                <c:pt idx="404149">
                  <c:v>44059.41</c:v>
                </c:pt>
                <c:pt idx="404150">
                  <c:v>46201.64</c:v>
                </c:pt>
                <c:pt idx="404151">
                  <c:v>58648.69</c:v>
                </c:pt>
                <c:pt idx="404152">
                  <c:v>44966.29</c:v>
                </c:pt>
                <c:pt idx="404153">
                  <c:v>44571.26</c:v>
                </c:pt>
                <c:pt idx="404154">
                  <c:v>49485.4</c:v>
                </c:pt>
                <c:pt idx="404155">
                  <c:v>51557.18</c:v>
                </c:pt>
                <c:pt idx="404156">
                  <c:v>47382.5</c:v>
                </c:pt>
                <c:pt idx="404157">
                  <c:v>47727.38</c:v>
                </c:pt>
                <c:pt idx="404158">
                  <c:v>50666.95</c:v>
                </c:pt>
                <c:pt idx="404159">
                  <c:v>54167.16</c:v>
                </c:pt>
                <c:pt idx="404160">
                  <c:v>50020.47</c:v>
                </c:pt>
                <c:pt idx="404161">
                  <c:v>47854.93</c:v>
                </c:pt>
                <c:pt idx="404162">
                  <c:v>50946.14</c:v>
                </c:pt>
                <c:pt idx="404163">
                  <c:v>57453.18</c:v>
                </c:pt>
                <c:pt idx="404164">
                  <c:v>61548.25</c:v>
                </c:pt>
                <c:pt idx="404165">
                  <c:v>51375.87</c:v>
                </c:pt>
                <c:pt idx="404166">
                  <c:v>49085.42</c:v>
                </c:pt>
                <c:pt idx="404167">
                  <c:v>50389.46</c:v>
                </c:pt>
                <c:pt idx="404168">
                  <c:v>51355.34</c:v>
                </c:pt>
                <c:pt idx="404169">
                  <c:v>52159.68</c:v>
                </c:pt>
                <c:pt idx="404170">
                  <c:v>50513.68</c:v>
                </c:pt>
                <c:pt idx="404171">
                  <c:v>51071.01</c:v>
                </c:pt>
                <c:pt idx="404172">
                  <c:v>50010.67</c:v>
                </c:pt>
                <c:pt idx="404173">
                  <c:v>49845.760000000002</c:v>
                </c:pt>
                <c:pt idx="404174">
                  <c:v>47818.33</c:v>
                </c:pt>
                <c:pt idx="404175">
                  <c:v>50392.14</c:v>
                </c:pt>
                <c:pt idx="404176">
                  <c:v>52074.76</c:v>
                </c:pt>
                <c:pt idx="404177">
                  <c:v>54903.47</c:v>
                </c:pt>
                <c:pt idx="404178">
                  <c:v>49311.46</c:v>
                </c:pt>
                <c:pt idx="404179">
                  <c:v>50773.91</c:v>
                </c:pt>
                <c:pt idx="404180">
                  <c:v>53709.47</c:v>
                </c:pt>
                <c:pt idx="404181">
                  <c:v>49013.23</c:v>
                </c:pt>
                <c:pt idx="404182">
                  <c:v>47803.59</c:v>
                </c:pt>
                <c:pt idx="404183">
                  <c:v>46763.39</c:v>
                </c:pt>
                <c:pt idx="404184">
                  <c:v>48784.82</c:v>
                </c:pt>
                <c:pt idx="404185">
                  <c:v>48155.44</c:v>
                </c:pt>
                <c:pt idx="404186">
                  <c:v>48948.18</c:v>
                </c:pt>
                <c:pt idx="404187">
                  <c:v>45399.62</c:v>
                </c:pt>
                <c:pt idx="404188">
                  <c:v>68862.679999999993</c:v>
                </c:pt>
                <c:pt idx="404189">
                  <c:v>76272.759999999995</c:v>
                </c:pt>
                <c:pt idx="404190">
                  <c:v>69262.73</c:v>
                </c:pt>
                <c:pt idx="404191">
                  <c:v>66854.61</c:v>
                </c:pt>
                <c:pt idx="404192">
                  <c:v>73420.23</c:v>
                </c:pt>
                <c:pt idx="404193">
                  <c:v>74467.73</c:v>
                </c:pt>
                <c:pt idx="404194">
                  <c:v>79152.13</c:v>
                </c:pt>
                <c:pt idx="404195">
                  <c:v>70342.509999999995</c:v>
                </c:pt>
                <c:pt idx="404196">
                  <c:v>73611.360000000001</c:v>
                </c:pt>
                <c:pt idx="404197">
                  <c:v>79180.95</c:v>
                </c:pt>
                <c:pt idx="404198">
                  <c:v>81877.03</c:v>
                </c:pt>
                <c:pt idx="404199">
                  <c:v>74312.06</c:v>
                </c:pt>
                <c:pt idx="404200">
                  <c:v>73642.17</c:v>
                </c:pt>
                <c:pt idx="404201">
                  <c:v>79994.53</c:v>
                </c:pt>
                <c:pt idx="404202">
                  <c:v>83441.98</c:v>
                </c:pt>
                <c:pt idx="404203">
                  <c:v>82247.95</c:v>
                </c:pt>
                <c:pt idx="404204">
                  <c:v>78503.990000000005</c:v>
                </c:pt>
                <c:pt idx="404205">
                  <c:v>85049.64</c:v>
                </c:pt>
                <c:pt idx="404206">
                  <c:v>88591.360000000001</c:v>
                </c:pt>
                <c:pt idx="404207">
                  <c:v>87369.03</c:v>
                </c:pt>
                <c:pt idx="404208">
                  <c:v>79853.73</c:v>
                </c:pt>
                <c:pt idx="404209">
                  <c:v>77197.73</c:v>
                </c:pt>
                <c:pt idx="404210">
                  <c:v>86816.88</c:v>
                </c:pt>
                <c:pt idx="404211">
                  <c:v>82670.960000000006</c:v>
                </c:pt>
                <c:pt idx="404212">
                  <c:v>77872.2</c:v>
                </c:pt>
                <c:pt idx="404213">
                  <c:v>71976.399999999994</c:v>
                </c:pt>
                <c:pt idx="404214">
                  <c:v>83761.179999999993</c:v>
                </c:pt>
                <c:pt idx="404215">
                  <c:v>88553.45</c:v>
                </c:pt>
                <c:pt idx="404216">
                  <c:v>88273.05</c:v>
                </c:pt>
                <c:pt idx="404217">
                  <c:v>79437.45</c:v>
                </c:pt>
                <c:pt idx="404218">
                  <c:v>79397.600000000006</c:v>
                </c:pt>
                <c:pt idx="404219">
                  <c:v>82693.13</c:v>
                </c:pt>
                <c:pt idx="404220">
                  <c:v>82174.210000000006</c:v>
                </c:pt>
                <c:pt idx="404221">
                  <c:v>73320.73</c:v>
                </c:pt>
                <c:pt idx="404222">
                  <c:v>77036.61</c:v>
                </c:pt>
                <c:pt idx="404223">
                  <c:v>82163.08</c:v>
                </c:pt>
                <c:pt idx="404224">
                  <c:v>83192.97</c:v>
                </c:pt>
                <c:pt idx="404225">
                  <c:v>78339.06</c:v>
                </c:pt>
                <c:pt idx="404226">
                  <c:v>68039.460000000006</c:v>
                </c:pt>
                <c:pt idx="404227">
                  <c:v>60992.66</c:v>
                </c:pt>
                <c:pt idx="404228">
                  <c:v>63105.1</c:v>
                </c:pt>
                <c:pt idx="404229">
                  <c:v>63644.86</c:v>
                </c:pt>
                <c:pt idx="404230">
                  <c:v>65502.31</c:v>
                </c:pt>
                <c:pt idx="404231">
                  <c:v>54706.05</c:v>
                </c:pt>
                <c:pt idx="404232">
                  <c:v>61916.95</c:v>
                </c:pt>
                <c:pt idx="404233">
                  <c:v>66872.679999999993</c:v>
                </c:pt>
                <c:pt idx="404234">
                  <c:v>67956.350000000006</c:v>
                </c:pt>
                <c:pt idx="404235">
                  <c:v>58922.11</c:v>
                </c:pt>
                <c:pt idx="404236">
                  <c:v>61923.12</c:v>
                </c:pt>
                <c:pt idx="404237">
                  <c:v>68472.92</c:v>
                </c:pt>
                <c:pt idx="404238">
                  <c:v>66708.009999999995</c:v>
                </c:pt>
                <c:pt idx="404239">
                  <c:v>60680.29</c:v>
                </c:pt>
                <c:pt idx="404240">
                  <c:v>71379.05</c:v>
                </c:pt>
                <c:pt idx="404241">
                  <c:v>79202.03</c:v>
                </c:pt>
                <c:pt idx="404242">
                  <c:v>63118.03</c:v>
                </c:pt>
                <c:pt idx="404243">
                  <c:v>62661.25</c:v>
                </c:pt>
                <c:pt idx="404244">
                  <c:v>65903.94</c:v>
                </c:pt>
                <c:pt idx="404245">
                  <c:v>69724.27</c:v>
                </c:pt>
                <c:pt idx="404246">
                  <c:v>75010.350000000006</c:v>
                </c:pt>
                <c:pt idx="404247">
                  <c:v>67515.37</c:v>
                </c:pt>
                <c:pt idx="404248">
                  <c:v>66468.149999999994</c:v>
                </c:pt>
                <c:pt idx="404249">
                  <c:v>74609.320000000007</c:v>
                </c:pt>
                <c:pt idx="404250">
                  <c:v>72852.95</c:v>
                </c:pt>
                <c:pt idx="404251">
                  <c:v>74243.509999999995</c:v>
                </c:pt>
                <c:pt idx="404252">
                  <c:v>70268.94</c:v>
                </c:pt>
                <c:pt idx="404253">
                  <c:v>71578.63</c:v>
                </c:pt>
                <c:pt idx="404254">
                  <c:v>77799.259999999995</c:v>
                </c:pt>
                <c:pt idx="404255">
                  <c:v>73857.25</c:v>
                </c:pt>
                <c:pt idx="404256">
                  <c:v>70627.17</c:v>
                </c:pt>
                <c:pt idx="404257">
                  <c:v>75907.34</c:v>
                </c:pt>
                <c:pt idx="404258">
                  <c:v>78091.13</c:v>
                </c:pt>
                <c:pt idx="404259">
                  <c:v>82492.58</c:v>
                </c:pt>
                <c:pt idx="404260">
                  <c:v>75309.91</c:v>
                </c:pt>
                <c:pt idx="404261">
                  <c:v>72162.320000000007</c:v>
                </c:pt>
                <c:pt idx="404262">
                  <c:v>82445.61</c:v>
                </c:pt>
                <c:pt idx="404263">
                  <c:v>71905.7</c:v>
                </c:pt>
                <c:pt idx="404264">
                  <c:v>79906.720000000001</c:v>
                </c:pt>
                <c:pt idx="404265">
                  <c:v>62295.9</c:v>
                </c:pt>
                <c:pt idx="404266">
                  <c:v>80872.19</c:v>
                </c:pt>
                <c:pt idx="404267">
                  <c:v>78691.350000000006</c:v>
                </c:pt>
                <c:pt idx="404268">
                  <c:v>78561.899999999994</c:v>
                </c:pt>
                <c:pt idx="404269">
                  <c:v>65480.98</c:v>
                </c:pt>
                <c:pt idx="404270">
                  <c:v>71211.58</c:v>
                </c:pt>
                <c:pt idx="404271">
                  <c:v>73479.3</c:v>
                </c:pt>
                <c:pt idx="404272">
                  <c:v>72176.039999999994</c:v>
                </c:pt>
                <c:pt idx="404273">
                  <c:v>68598.289999999994</c:v>
                </c:pt>
                <c:pt idx="404274">
                  <c:v>63105.83</c:v>
                </c:pt>
                <c:pt idx="404275">
                  <c:v>71738.429999999993</c:v>
                </c:pt>
                <c:pt idx="404276">
                  <c:v>67461.08</c:v>
                </c:pt>
                <c:pt idx="404277">
                  <c:v>67588.36</c:v>
                </c:pt>
                <c:pt idx="404278">
                  <c:v>65971.320000000007</c:v>
                </c:pt>
                <c:pt idx="404279">
                  <c:v>85003.24</c:v>
                </c:pt>
                <c:pt idx="404280">
                  <c:v>64328.03</c:v>
                </c:pt>
                <c:pt idx="404281">
                  <c:v>75267.240000000005</c:v>
                </c:pt>
                <c:pt idx="404282">
                  <c:v>76215.67</c:v>
                </c:pt>
                <c:pt idx="404283">
                  <c:v>69462</c:v>
                </c:pt>
                <c:pt idx="404284">
                  <c:v>61783.9</c:v>
                </c:pt>
                <c:pt idx="404285">
                  <c:v>89084.4</c:v>
                </c:pt>
                <c:pt idx="404286">
                  <c:v>67080.67</c:v>
                </c:pt>
                <c:pt idx="404287">
                  <c:v>53223.83</c:v>
                </c:pt>
                <c:pt idx="404288">
                  <c:v>71807.64</c:v>
                </c:pt>
                <c:pt idx="404289">
                  <c:v>67789.91</c:v>
                </c:pt>
                <c:pt idx="404290">
                  <c:v>68049.16</c:v>
                </c:pt>
                <c:pt idx="404291">
                  <c:v>63765.37</c:v>
                </c:pt>
                <c:pt idx="404292">
                  <c:v>64261.65</c:v>
                </c:pt>
                <c:pt idx="404293">
                  <c:v>71723.429999999993</c:v>
                </c:pt>
                <c:pt idx="404294">
                  <c:v>71579.429999999993</c:v>
                </c:pt>
                <c:pt idx="404295">
                  <c:v>64344.89</c:v>
                </c:pt>
                <c:pt idx="404296">
                  <c:v>64885.51</c:v>
                </c:pt>
                <c:pt idx="404297">
                  <c:v>71757.11</c:v>
                </c:pt>
                <c:pt idx="404298">
                  <c:v>74541.119999999995</c:v>
                </c:pt>
                <c:pt idx="404299">
                  <c:v>67467.240000000005</c:v>
                </c:pt>
                <c:pt idx="404300">
                  <c:v>94764.38</c:v>
                </c:pt>
                <c:pt idx="404301">
                  <c:v>73945.66</c:v>
                </c:pt>
                <c:pt idx="404302">
                  <c:v>76549.929999999993</c:v>
                </c:pt>
                <c:pt idx="404303">
                  <c:v>72880.92</c:v>
                </c:pt>
                <c:pt idx="404304">
                  <c:v>74382.48</c:v>
                </c:pt>
                <c:pt idx="404305">
                  <c:v>74475.69</c:v>
                </c:pt>
                <c:pt idx="404306">
                  <c:v>72701.929999999993</c:v>
                </c:pt>
                <c:pt idx="404307">
                  <c:v>74439.3</c:v>
                </c:pt>
                <c:pt idx="404308">
                  <c:v>72570.880000000005</c:v>
                </c:pt>
                <c:pt idx="404309">
                  <c:v>74157.23</c:v>
                </c:pt>
                <c:pt idx="404310">
                  <c:v>75116.399999999994</c:v>
                </c:pt>
                <c:pt idx="404311">
                  <c:v>77013.679999999993</c:v>
                </c:pt>
                <c:pt idx="404312">
                  <c:v>73137.850000000006</c:v>
                </c:pt>
                <c:pt idx="404313">
                  <c:v>69392.19</c:v>
                </c:pt>
                <c:pt idx="404314">
                  <c:v>75906.55</c:v>
                </c:pt>
                <c:pt idx="404315">
                  <c:v>70564.97</c:v>
                </c:pt>
                <c:pt idx="404316">
                  <c:v>68333.16</c:v>
                </c:pt>
                <c:pt idx="404317">
                  <c:v>65338.55</c:v>
                </c:pt>
                <c:pt idx="404318">
                  <c:v>67275.44</c:v>
                </c:pt>
                <c:pt idx="404319">
                  <c:v>75850.990000000005</c:v>
                </c:pt>
                <c:pt idx="404320">
                  <c:v>76151.039999999994</c:v>
                </c:pt>
                <c:pt idx="404321">
                  <c:v>68251.42</c:v>
                </c:pt>
                <c:pt idx="404322">
                  <c:v>66600.98</c:v>
                </c:pt>
                <c:pt idx="404323">
                  <c:v>78383.09</c:v>
                </c:pt>
                <c:pt idx="404324">
                  <c:v>69161.88</c:v>
                </c:pt>
                <c:pt idx="404325">
                  <c:v>69968.62</c:v>
                </c:pt>
                <c:pt idx="404326">
                  <c:v>65725.48</c:v>
                </c:pt>
                <c:pt idx="404327">
                  <c:v>72310.81</c:v>
                </c:pt>
                <c:pt idx="404328">
                  <c:v>71177.31</c:v>
                </c:pt>
                <c:pt idx="404329">
                  <c:v>74508.67</c:v>
                </c:pt>
                <c:pt idx="404330">
                  <c:v>64937.96</c:v>
                </c:pt>
                <c:pt idx="404331">
                  <c:v>20269.89</c:v>
                </c:pt>
                <c:pt idx="404332">
                  <c:v>25345.37</c:v>
                </c:pt>
                <c:pt idx="404333">
                  <c:v>20805.37</c:v>
                </c:pt>
                <c:pt idx="404334">
                  <c:v>19819.59</c:v>
                </c:pt>
                <c:pt idx="404335">
                  <c:v>20440.12</c:v>
                </c:pt>
                <c:pt idx="404336">
                  <c:v>20634.75</c:v>
                </c:pt>
                <c:pt idx="404337">
                  <c:v>26341.08</c:v>
                </c:pt>
                <c:pt idx="404338">
                  <c:v>22292.49</c:v>
                </c:pt>
                <c:pt idx="404339">
                  <c:v>25080.98</c:v>
                </c:pt>
                <c:pt idx="404340">
                  <c:v>29156.36</c:v>
                </c:pt>
                <c:pt idx="404341">
                  <c:v>25082.38</c:v>
                </c:pt>
                <c:pt idx="404342">
                  <c:v>22839.81</c:v>
                </c:pt>
                <c:pt idx="404343">
                  <c:v>24059.25</c:v>
                </c:pt>
                <c:pt idx="404344">
                  <c:v>28114.98</c:v>
                </c:pt>
                <c:pt idx="404345">
                  <c:v>29996.03</c:v>
                </c:pt>
                <c:pt idx="404346">
                  <c:v>27252.58</c:v>
                </c:pt>
                <c:pt idx="404347">
                  <c:v>28265.01</c:v>
                </c:pt>
                <c:pt idx="404348">
                  <c:v>34945.5</c:v>
                </c:pt>
                <c:pt idx="404349">
                  <c:v>30300.22</c:v>
                </c:pt>
                <c:pt idx="404350">
                  <c:v>31131.98</c:v>
                </c:pt>
                <c:pt idx="404351">
                  <c:v>30065.53</c:v>
                </c:pt>
                <c:pt idx="404352">
                  <c:v>28656.66</c:v>
                </c:pt>
                <c:pt idx="404353">
                  <c:v>35217.47</c:v>
                </c:pt>
                <c:pt idx="404354">
                  <c:v>27540.880000000001</c:v>
                </c:pt>
                <c:pt idx="404355">
                  <c:v>24674.67</c:v>
                </c:pt>
                <c:pt idx="404356">
                  <c:v>26487.52</c:v>
                </c:pt>
                <c:pt idx="404357">
                  <c:v>26645.8</c:v>
                </c:pt>
                <c:pt idx="404358">
                  <c:v>26646.43</c:v>
                </c:pt>
                <c:pt idx="404359">
                  <c:v>27731.63</c:v>
                </c:pt>
                <c:pt idx="404360">
                  <c:v>24824.57</c:v>
                </c:pt>
                <c:pt idx="404361">
                  <c:v>25777.24</c:v>
                </c:pt>
                <c:pt idx="404362">
                  <c:v>29193.41</c:v>
                </c:pt>
                <c:pt idx="404363">
                  <c:v>26288.080000000002</c:v>
                </c:pt>
                <c:pt idx="404364">
                  <c:v>25557.35</c:v>
                </c:pt>
                <c:pt idx="404365">
                  <c:v>26910.12</c:v>
                </c:pt>
                <c:pt idx="404366">
                  <c:v>26560.99</c:v>
                </c:pt>
                <c:pt idx="404367">
                  <c:v>26362.97</c:v>
                </c:pt>
                <c:pt idx="404368">
                  <c:v>24799.69</c:v>
                </c:pt>
                <c:pt idx="404369">
                  <c:v>25482.06</c:v>
                </c:pt>
                <c:pt idx="404370">
                  <c:v>22934.78</c:v>
                </c:pt>
                <c:pt idx="404371">
                  <c:v>21964.67</c:v>
                </c:pt>
                <c:pt idx="404372">
                  <c:v>23054.51</c:v>
                </c:pt>
                <c:pt idx="404373">
                  <c:v>41237.26</c:v>
                </c:pt>
                <c:pt idx="404374">
                  <c:v>17920.48</c:v>
                </c:pt>
                <c:pt idx="404375">
                  <c:v>21259.31</c:v>
                </c:pt>
                <c:pt idx="404376">
                  <c:v>21506.44</c:v>
                </c:pt>
                <c:pt idx="404377">
                  <c:v>33338.15</c:v>
                </c:pt>
                <c:pt idx="404378">
                  <c:v>31715.43</c:v>
                </c:pt>
                <c:pt idx="404379">
                  <c:v>15818.26</c:v>
                </c:pt>
                <c:pt idx="404380">
                  <c:v>18713.05</c:v>
                </c:pt>
                <c:pt idx="404381">
                  <c:v>21419.41</c:v>
                </c:pt>
                <c:pt idx="404382">
                  <c:v>21445.35</c:v>
                </c:pt>
                <c:pt idx="404383">
                  <c:v>23109.5</c:v>
                </c:pt>
                <c:pt idx="404384">
                  <c:v>24890.74</c:v>
                </c:pt>
                <c:pt idx="404385">
                  <c:v>20815.419999999998</c:v>
                </c:pt>
                <c:pt idx="404386">
                  <c:v>21358.2</c:v>
                </c:pt>
                <c:pt idx="404387">
                  <c:v>21769.64</c:v>
                </c:pt>
                <c:pt idx="404388">
                  <c:v>20337.830000000002</c:v>
                </c:pt>
                <c:pt idx="404389">
                  <c:v>25747.45</c:v>
                </c:pt>
                <c:pt idx="404390">
                  <c:v>23323.05</c:v>
                </c:pt>
                <c:pt idx="404391">
                  <c:v>24115.040000000001</c:v>
                </c:pt>
                <c:pt idx="404392">
                  <c:v>23178.38</c:v>
                </c:pt>
                <c:pt idx="404393">
                  <c:v>22133.24</c:v>
                </c:pt>
                <c:pt idx="404394">
                  <c:v>25543.62</c:v>
                </c:pt>
                <c:pt idx="404395">
                  <c:v>27128.83</c:v>
                </c:pt>
                <c:pt idx="404396">
                  <c:v>23295</c:v>
                </c:pt>
                <c:pt idx="404397">
                  <c:v>28501.63</c:v>
                </c:pt>
                <c:pt idx="404398">
                  <c:v>24699.54</c:v>
                </c:pt>
                <c:pt idx="404399">
                  <c:v>27244.71</c:v>
                </c:pt>
                <c:pt idx="404400">
                  <c:v>32203.81</c:v>
                </c:pt>
                <c:pt idx="404401">
                  <c:v>26900.51</c:v>
                </c:pt>
                <c:pt idx="404402">
                  <c:v>27235.119999999999</c:v>
                </c:pt>
                <c:pt idx="404403">
                  <c:v>29154.91</c:v>
                </c:pt>
                <c:pt idx="404404">
                  <c:v>27530.27</c:v>
                </c:pt>
                <c:pt idx="404405">
                  <c:v>32725.29</c:v>
                </c:pt>
                <c:pt idx="404406">
                  <c:v>24159.94</c:v>
                </c:pt>
                <c:pt idx="404407">
                  <c:v>25822.59</c:v>
                </c:pt>
                <c:pt idx="404408">
                  <c:v>25144.98</c:v>
                </c:pt>
                <c:pt idx="404409">
                  <c:v>24642.95</c:v>
                </c:pt>
                <c:pt idx="404410">
                  <c:v>23798.31</c:v>
                </c:pt>
                <c:pt idx="404411">
                  <c:v>22712.799999999999</c:v>
                </c:pt>
                <c:pt idx="404412">
                  <c:v>24344.09</c:v>
                </c:pt>
                <c:pt idx="404413">
                  <c:v>25434.400000000001</c:v>
                </c:pt>
                <c:pt idx="404414">
                  <c:v>27026.95</c:v>
                </c:pt>
                <c:pt idx="404415">
                  <c:v>25101.01</c:v>
                </c:pt>
                <c:pt idx="404416">
                  <c:v>26062.93</c:v>
                </c:pt>
                <c:pt idx="404417">
                  <c:v>24200.51</c:v>
                </c:pt>
                <c:pt idx="404418">
                  <c:v>24015.05</c:v>
                </c:pt>
                <c:pt idx="404419">
                  <c:v>24085.87</c:v>
                </c:pt>
                <c:pt idx="404420">
                  <c:v>24753.62</c:v>
                </c:pt>
                <c:pt idx="404421">
                  <c:v>22947.35</c:v>
                </c:pt>
                <c:pt idx="404422">
                  <c:v>24350.45</c:v>
                </c:pt>
                <c:pt idx="404423">
                  <c:v>20658.060000000001</c:v>
                </c:pt>
                <c:pt idx="404424">
                  <c:v>24119.34</c:v>
                </c:pt>
                <c:pt idx="404425">
                  <c:v>40256.39</c:v>
                </c:pt>
                <c:pt idx="404426">
                  <c:v>18554.36</c:v>
                </c:pt>
                <c:pt idx="404427">
                  <c:v>19725.68</c:v>
                </c:pt>
                <c:pt idx="404428">
                  <c:v>20021.900000000001</c:v>
                </c:pt>
                <c:pt idx="404429">
                  <c:v>27054.54</c:v>
                </c:pt>
                <c:pt idx="404430">
                  <c:v>24634.87</c:v>
                </c:pt>
                <c:pt idx="404431">
                  <c:v>28278.080000000002</c:v>
                </c:pt>
                <c:pt idx="404432">
                  <c:v>18678.47</c:v>
                </c:pt>
                <c:pt idx="404433">
                  <c:v>20908.189999999999</c:v>
                </c:pt>
                <c:pt idx="404434">
                  <c:v>20024.02</c:v>
                </c:pt>
                <c:pt idx="404435">
                  <c:v>19558.419999999998</c:v>
                </c:pt>
                <c:pt idx="404436">
                  <c:v>24645.47</c:v>
                </c:pt>
                <c:pt idx="404437">
                  <c:v>18152.77</c:v>
                </c:pt>
                <c:pt idx="404438">
                  <c:v>19372.669999999998</c:v>
                </c:pt>
                <c:pt idx="404439">
                  <c:v>20665.419999999998</c:v>
                </c:pt>
                <c:pt idx="404440">
                  <c:v>18453.2</c:v>
                </c:pt>
                <c:pt idx="404441">
                  <c:v>21381.84</c:v>
                </c:pt>
                <c:pt idx="404442">
                  <c:v>19441.77</c:v>
                </c:pt>
                <c:pt idx="404443">
                  <c:v>22933.75</c:v>
                </c:pt>
                <c:pt idx="404444">
                  <c:v>25405.59</c:v>
                </c:pt>
                <c:pt idx="404445">
                  <c:v>27670.97</c:v>
                </c:pt>
                <c:pt idx="404446">
                  <c:v>22126.92</c:v>
                </c:pt>
                <c:pt idx="404447">
                  <c:v>23969.93</c:v>
                </c:pt>
                <c:pt idx="404448">
                  <c:v>24387.32</c:v>
                </c:pt>
                <c:pt idx="404449">
                  <c:v>26560.23</c:v>
                </c:pt>
                <c:pt idx="404450">
                  <c:v>27745.69</c:v>
                </c:pt>
                <c:pt idx="404451">
                  <c:v>25791.29</c:v>
                </c:pt>
                <c:pt idx="404452">
                  <c:v>30325.58</c:v>
                </c:pt>
                <c:pt idx="404453">
                  <c:v>26893.13</c:v>
                </c:pt>
                <c:pt idx="404454">
                  <c:v>26617.61</c:v>
                </c:pt>
                <c:pt idx="404455">
                  <c:v>27794.16</c:v>
                </c:pt>
                <c:pt idx="404456">
                  <c:v>27862.32</c:v>
                </c:pt>
                <c:pt idx="404457">
                  <c:v>33324.639999999999</c:v>
                </c:pt>
                <c:pt idx="404458">
                  <c:v>24779.33</c:v>
                </c:pt>
                <c:pt idx="404459">
                  <c:v>25472.84</c:v>
                </c:pt>
                <c:pt idx="404460">
                  <c:v>24603.27</c:v>
                </c:pt>
                <c:pt idx="404461">
                  <c:v>25671.71</c:v>
                </c:pt>
                <c:pt idx="404462">
                  <c:v>26432.09</c:v>
                </c:pt>
                <c:pt idx="404463">
                  <c:v>25722.959999999999</c:v>
                </c:pt>
                <c:pt idx="404464">
                  <c:v>25231.35</c:v>
                </c:pt>
                <c:pt idx="404465">
                  <c:v>24409.37</c:v>
                </c:pt>
                <c:pt idx="404466">
                  <c:v>30233.06</c:v>
                </c:pt>
                <c:pt idx="404467">
                  <c:v>21862.05</c:v>
                </c:pt>
                <c:pt idx="404468">
                  <c:v>26307.759999999998</c:v>
                </c:pt>
                <c:pt idx="404469">
                  <c:v>22104.52</c:v>
                </c:pt>
                <c:pt idx="404470">
                  <c:v>24346.35</c:v>
                </c:pt>
                <c:pt idx="404471">
                  <c:v>23881.5</c:v>
                </c:pt>
                <c:pt idx="404472">
                  <c:v>23052.53</c:v>
                </c:pt>
                <c:pt idx="404473">
                  <c:v>23772.1</c:v>
                </c:pt>
                <c:pt idx="404474">
                  <c:v>19158.62</c:v>
                </c:pt>
                <c:pt idx="404475">
                  <c:v>20013.419999999998</c:v>
                </c:pt>
                <c:pt idx="404476">
                  <c:v>19014.400000000001</c:v>
                </c:pt>
                <c:pt idx="404477">
                  <c:v>17415.98</c:v>
                </c:pt>
                <c:pt idx="404478">
                  <c:v>18415.400000000001</c:v>
                </c:pt>
                <c:pt idx="404479">
                  <c:v>18507.86</c:v>
                </c:pt>
                <c:pt idx="404480">
                  <c:v>19430.02</c:v>
                </c:pt>
                <c:pt idx="404481">
                  <c:v>18054.64</c:v>
                </c:pt>
                <c:pt idx="404482">
                  <c:v>17985.79</c:v>
                </c:pt>
                <c:pt idx="404483">
                  <c:v>20458.310000000001</c:v>
                </c:pt>
                <c:pt idx="404484">
                  <c:v>19947.34</c:v>
                </c:pt>
                <c:pt idx="404485">
                  <c:v>19369.88</c:v>
                </c:pt>
                <c:pt idx="404486">
                  <c:v>19079.53</c:v>
                </c:pt>
                <c:pt idx="404487">
                  <c:v>20651.77</c:v>
                </c:pt>
                <c:pt idx="404488">
                  <c:v>21739.87</c:v>
                </c:pt>
                <c:pt idx="404489">
                  <c:v>21095.3</c:v>
                </c:pt>
                <c:pt idx="404490">
                  <c:v>19902.240000000002</c:v>
                </c:pt>
                <c:pt idx="404491">
                  <c:v>21248.86</c:v>
                </c:pt>
                <c:pt idx="404492">
                  <c:v>22734.6</c:v>
                </c:pt>
                <c:pt idx="404493">
                  <c:v>23579.32</c:v>
                </c:pt>
                <c:pt idx="404494">
                  <c:v>20481.47</c:v>
                </c:pt>
                <c:pt idx="404495">
                  <c:v>21196.53</c:v>
                </c:pt>
                <c:pt idx="404496">
                  <c:v>24000.78</c:v>
                </c:pt>
                <c:pt idx="404497">
                  <c:v>22126.81</c:v>
                </c:pt>
                <c:pt idx="404498">
                  <c:v>20909.939999999999</c:v>
                </c:pt>
                <c:pt idx="404499">
                  <c:v>20353.88</c:v>
                </c:pt>
                <c:pt idx="404500">
                  <c:v>22265.26</c:v>
                </c:pt>
                <c:pt idx="404501">
                  <c:v>23419.33</c:v>
                </c:pt>
                <c:pt idx="404502">
                  <c:v>22855.759999999998</c:v>
                </c:pt>
                <c:pt idx="404503">
                  <c:v>21105.75</c:v>
                </c:pt>
                <c:pt idx="404504">
                  <c:v>22073.37</c:v>
                </c:pt>
                <c:pt idx="404505">
                  <c:v>24246.77</c:v>
                </c:pt>
                <c:pt idx="404506">
                  <c:v>24459.24</c:v>
                </c:pt>
                <c:pt idx="404507">
                  <c:v>21208.81</c:v>
                </c:pt>
                <c:pt idx="404508">
                  <c:v>21073.72</c:v>
                </c:pt>
                <c:pt idx="404509">
                  <c:v>24027.62</c:v>
                </c:pt>
                <c:pt idx="404510">
                  <c:v>24233.34</c:v>
                </c:pt>
                <c:pt idx="404511">
                  <c:v>22065.64</c:v>
                </c:pt>
                <c:pt idx="404512">
                  <c:v>18612.650000000001</c:v>
                </c:pt>
                <c:pt idx="404513">
                  <c:v>18717.259999999998</c:v>
                </c:pt>
                <c:pt idx="404514">
                  <c:v>18981.45</c:v>
                </c:pt>
                <c:pt idx="404515">
                  <c:v>17454.73</c:v>
                </c:pt>
                <c:pt idx="404516">
                  <c:v>15460.38</c:v>
                </c:pt>
                <c:pt idx="404517">
                  <c:v>16337.99</c:v>
                </c:pt>
                <c:pt idx="404518">
                  <c:v>17653.53</c:v>
                </c:pt>
                <c:pt idx="404519">
                  <c:v>17984.22</c:v>
                </c:pt>
                <c:pt idx="404520">
                  <c:v>17143</c:v>
                </c:pt>
                <c:pt idx="404521">
                  <c:v>14568.94</c:v>
                </c:pt>
                <c:pt idx="404522">
                  <c:v>19282.88</c:v>
                </c:pt>
                <c:pt idx="404523">
                  <c:v>19993.25</c:v>
                </c:pt>
                <c:pt idx="404524">
                  <c:v>18662.25</c:v>
                </c:pt>
                <c:pt idx="404525">
                  <c:v>16503.009999999998</c:v>
                </c:pt>
                <c:pt idx="404526">
                  <c:v>20047.59</c:v>
                </c:pt>
                <c:pt idx="404527">
                  <c:v>19158.88</c:v>
                </c:pt>
                <c:pt idx="404528">
                  <c:v>17914.43</c:v>
                </c:pt>
                <c:pt idx="404529">
                  <c:v>17411.919999999998</c:v>
                </c:pt>
                <c:pt idx="404530">
                  <c:v>18169.95</c:v>
                </c:pt>
                <c:pt idx="404531">
                  <c:v>18627.650000000001</c:v>
                </c:pt>
                <c:pt idx="404532">
                  <c:v>20466.34</c:v>
                </c:pt>
                <c:pt idx="404533">
                  <c:v>17210.22</c:v>
                </c:pt>
                <c:pt idx="404534">
                  <c:v>17409.240000000002</c:v>
                </c:pt>
                <c:pt idx="404535">
                  <c:v>20019.86</c:v>
                </c:pt>
                <c:pt idx="404536">
                  <c:v>19530.61</c:v>
                </c:pt>
                <c:pt idx="404537">
                  <c:v>18860.46</c:v>
                </c:pt>
                <c:pt idx="404538">
                  <c:v>18747.29</c:v>
                </c:pt>
                <c:pt idx="404539">
                  <c:v>20575.55</c:v>
                </c:pt>
                <c:pt idx="404540">
                  <c:v>20884.54</c:v>
                </c:pt>
                <c:pt idx="404541">
                  <c:v>20388.96</c:v>
                </c:pt>
                <c:pt idx="404542">
                  <c:v>18221.14</c:v>
                </c:pt>
                <c:pt idx="404543">
                  <c:v>19403.650000000001</c:v>
                </c:pt>
                <c:pt idx="404544">
                  <c:v>20736.87</c:v>
                </c:pt>
                <c:pt idx="404545">
                  <c:v>22186.33</c:v>
                </c:pt>
                <c:pt idx="404546">
                  <c:v>19446.009999999998</c:v>
                </c:pt>
                <c:pt idx="404547">
                  <c:v>18619.02</c:v>
                </c:pt>
                <c:pt idx="404548">
                  <c:v>21114.43</c:v>
                </c:pt>
                <c:pt idx="404549">
                  <c:v>20918.05</c:v>
                </c:pt>
                <c:pt idx="404550">
                  <c:v>18725.29</c:v>
                </c:pt>
                <c:pt idx="404551">
                  <c:v>17225.259999999998</c:v>
                </c:pt>
                <c:pt idx="404552">
                  <c:v>18110.87</c:v>
                </c:pt>
                <c:pt idx="404553">
                  <c:v>19583.13</c:v>
                </c:pt>
                <c:pt idx="404554">
                  <c:v>19090.240000000002</c:v>
                </c:pt>
                <c:pt idx="404555">
                  <c:v>17319.939999999999</c:v>
                </c:pt>
                <c:pt idx="404556">
                  <c:v>16966.73</c:v>
                </c:pt>
                <c:pt idx="404557">
                  <c:v>20422.759999999998</c:v>
                </c:pt>
                <c:pt idx="404558">
                  <c:v>19493.71</c:v>
                </c:pt>
                <c:pt idx="404559">
                  <c:v>18498.12</c:v>
                </c:pt>
                <c:pt idx="404560">
                  <c:v>17022.810000000001</c:v>
                </c:pt>
                <c:pt idx="404561">
                  <c:v>20924.59</c:v>
                </c:pt>
                <c:pt idx="404562">
                  <c:v>19092.63</c:v>
                </c:pt>
                <c:pt idx="404563">
                  <c:v>18633.990000000002</c:v>
                </c:pt>
                <c:pt idx="404564">
                  <c:v>16705.75</c:v>
                </c:pt>
                <c:pt idx="404565">
                  <c:v>18382.37</c:v>
                </c:pt>
                <c:pt idx="404566">
                  <c:v>19449.54</c:v>
                </c:pt>
                <c:pt idx="404567">
                  <c:v>18132.28</c:v>
                </c:pt>
                <c:pt idx="404568">
                  <c:v>15931.3</c:v>
                </c:pt>
                <c:pt idx="404569">
                  <c:v>16781.21</c:v>
                </c:pt>
                <c:pt idx="404570">
                  <c:v>19041.71</c:v>
                </c:pt>
                <c:pt idx="404571">
                  <c:v>17718.060000000001</c:v>
                </c:pt>
                <c:pt idx="404572">
                  <c:v>18305.39</c:v>
                </c:pt>
                <c:pt idx="404573">
                  <c:v>13854.44</c:v>
                </c:pt>
                <c:pt idx="404574">
                  <c:v>19242.560000000001</c:v>
                </c:pt>
                <c:pt idx="404575">
                  <c:v>20628.37</c:v>
                </c:pt>
                <c:pt idx="404576">
                  <c:v>19549.59</c:v>
                </c:pt>
                <c:pt idx="404577">
                  <c:v>17545.12</c:v>
                </c:pt>
                <c:pt idx="404578">
                  <c:v>18192.400000000001</c:v>
                </c:pt>
                <c:pt idx="404579">
                  <c:v>19976.830000000002</c:v>
                </c:pt>
                <c:pt idx="404580">
                  <c:v>18853.86</c:v>
                </c:pt>
                <c:pt idx="404581">
                  <c:v>16967.28</c:v>
                </c:pt>
                <c:pt idx="404582">
                  <c:v>16535.79</c:v>
                </c:pt>
                <c:pt idx="404583">
                  <c:v>19844.259999999998</c:v>
                </c:pt>
                <c:pt idx="404584">
                  <c:v>19404.400000000001</c:v>
                </c:pt>
                <c:pt idx="404585">
                  <c:v>17413.21</c:v>
                </c:pt>
                <c:pt idx="404586">
                  <c:v>17699.18</c:v>
                </c:pt>
                <c:pt idx="404587">
                  <c:v>19572.189999999999</c:v>
                </c:pt>
                <c:pt idx="404588">
                  <c:v>20612.22</c:v>
                </c:pt>
                <c:pt idx="404589">
                  <c:v>19712.71</c:v>
                </c:pt>
                <c:pt idx="404590">
                  <c:v>17227.919999999998</c:v>
                </c:pt>
                <c:pt idx="404591">
                  <c:v>19230.16</c:v>
                </c:pt>
                <c:pt idx="404592">
                  <c:v>18867.12</c:v>
                </c:pt>
                <c:pt idx="404593">
                  <c:v>20206.16</c:v>
                </c:pt>
                <c:pt idx="404594">
                  <c:v>18104.900000000001</c:v>
                </c:pt>
                <c:pt idx="404595">
                  <c:v>18439.86</c:v>
                </c:pt>
                <c:pt idx="404596">
                  <c:v>20277.740000000002</c:v>
                </c:pt>
                <c:pt idx="404597">
                  <c:v>20011.29</c:v>
                </c:pt>
                <c:pt idx="404598">
                  <c:v>18316.740000000002</c:v>
                </c:pt>
                <c:pt idx="404599">
                  <c:v>17789.86</c:v>
                </c:pt>
                <c:pt idx="404600">
                  <c:v>20529.810000000001</c:v>
                </c:pt>
                <c:pt idx="404601">
                  <c:v>20023</c:v>
                </c:pt>
                <c:pt idx="404602">
                  <c:v>18698.03</c:v>
                </c:pt>
                <c:pt idx="404603">
                  <c:v>17137.37</c:v>
                </c:pt>
                <c:pt idx="404604">
                  <c:v>17977.099999999999</c:v>
                </c:pt>
                <c:pt idx="404605">
                  <c:v>21406.32</c:v>
                </c:pt>
                <c:pt idx="404606">
                  <c:v>19929.28</c:v>
                </c:pt>
                <c:pt idx="404607">
                  <c:v>18320.68</c:v>
                </c:pt>
                <c:pt idx="404608">
                  <c:v>18465.150000000001</c:v>
                </c:pt>
                <c:pt idx="404609">
                  <c:v>21725.29</c:v>
                </c:pt>
                <c:pt idx="404610">
                  <c:v>19928.990000000002</c:v>
                </c:pt>
                <c:pt idx="404611">
                  <c:v>18817.18</c:v>
                </c:pt>
                <c:pt idx="404612">
                  <c:v>17298.03</c:v>
                </c:pt>
                <c:pt idx="404613">
                  <c:v>20699.98</c:v>
                </c:pt>
                <c:pt idx="404614">
                  <c:v>19868.439999999999</c:v>
                </c:pt>
                <c:pt idx="404615">
                  <c:v>19561.21</c:v>
                </c:pt>
                <c:pt idx="404616">
                  <c:v>17697.16</c:v>
                </c:pt>
                <c:pt idx="404617">
                  <c:v>9601.83</c:v>
                </c:pt>
                <c:pt idx="404618">
                  <c:v>14192.25</c:v>
                </c:pt>
                <c:pt idx="404619">
                  <c:v>9997.33</c:v>
                </c:pt>
                <c:pt idx="404620">
                  <c:v>8953.85</c:v>
                </c:pt>
                <c:pt idx="404621">
                  <c:v>9318</c:v>
                </c:pt>
                <c:pt idx="404622">
                  <c:v>9205.6</c:v>
                </c:pt>
                <c:pt idx="404623">
                  <c:v>10373.85</c:v>
                </c:pt>
                <c:pt idx="404624">
                  <c:v>9371.09</c:v>
                </c:pt>
                <c:pt idx="404625">
                  <c:v>11490.28</c:v>
                </c:pt>
                <c:pt idx="404626">
                  <c:v>10903.18</c:v>
                </c:pt>
                <c:pt idx="404627">
                  <c:v>9578.35</c:v>
                </c:pt>
                <c:pt idx="404628">
                  <c:v>10089.61</c:v>
                </c:pt>
                <c:pt idx="404629">
                  <c:v>9408.2199999999993</c:v>
                </c:pt>
                <c:pt idx="404630">
                  <c:v>10903.31</c:v>
                </c:pt>
                <c:pt idx="404631">
                  <c:v>11489.98</c:v>
                </c:pt>
                <c:pt idx="404632">
                  <c:v>9601.08</c:v>
                </c:pt>
                <c:pt idx="404633">
                  <c:v>9468.7000000000007</c:v>
                </c:pt>
                <c:pt idx="404634">
                  <c:v>10593.96</c:v>
                </c:pt>
                <c:pt idx="404635">
                  <c:v>9514.43</c:v>
                </c:pt>
                <c:pt idx="404636">
                  <c:v>9386.17</c:v>
                </c:pt>
                <c:pt idx="404637">
                  <c:v>10437.44</c:v>
                </c:pt>
                <c:pt idx="404638">
                  <c:v>9332.89</c:v>
                </c:pt>
                <c:pt idx="404639">
                  <c:v>10638.54</c:v>
                </c:pt>
                <c:pt idx="404640">
                  <c:v>9858</c:v>
                </c:pt>
                <c:pt idx="404641">
                  <c:v>9583.19</c:v>
                </c:pt>
                <c:pt idx="404642">
                  <c:v>9078.8700000000008</c:v>
                </c:pt>
                <c:pt idx="404643">
                  <c:v>9197.2000000000007</c:v>
                </c:pt>
                <c:pt idx="404644">
                  <c:v>9976.1</c:v>
                </c:pt>
                <c:pt idx="404645">
                  <c:v>9299.07</c:v>
                </c:pt>
                <c:pt idx="404646">
                  <c:v>9379.99</c:v>
                </c:pt>
                <c:pt idx="404647">
                  <c:v>9332.2000000000007</c:v>
                </c:pt>
                <c:pt idx="404648">
                  <c:v>10570.04</c:v>
                </c:pt>
                <c:pt idx="404649">
                  <c:v>10781.62</c:v>
                </c:pt>
                <c:pt idx="404650">
                  <c:v>9836.98</c:v>
                </c:pt>
                <c:pt idx="404651">
                  <c:v>10068.32</c:v>
                </c:pt>
                <c:pt idx="404652">
                  <c:v>10561.35</c:v>
                </c:pt>
                <c:pt idx="404653">
                  <c:v>10980.47</c:v>
                </c:pt>
                <c:pt idx="404654">
                  <c:v>12088.32</c:v>
                </c:pt>
                <c:pt idx="404655">
                  <c:v>10432.530000000001</c:v>
                </c:pt>
                <c:pt idx="404656">
                  <c:v>8663</c:v>
                </c:pt>
                <c:pt idx="404657">
                  <c:v>10098.44</c:v>
                </c:pt>
                <c:pt idx="404658">
                  <c:v>12795.2</c:v>
                </c:pt>
                <c:pt idx="404659">
                  <c:v>22329.99</c:v>
                </c:pt>
                <c:pt idx="404660">
                  <c:v>9186.17</c:v>
                </c:pt>
                <c:pt idx="404661">
                  <c:v>10760.24</c:v>
                </c:pt>
                <c:pt idx="404662">
                  <c:v>13314.61</c:v>
                </c:pt>
                <c:pt idx="404663">
                  <c:v>15154.53</c:v>
                </c:pt>
                <c:pt idx="404664">
                  <c:v>9500.31</c:v>
                </c:pt>
                <c:pt idx="404665">
                  <c:v>8779.59</c:v>
                </c:pt>
                <c:pt idx="404666">
                  <c:v>8898.17</c:v>
                </c:pt>
                <c:pt idx="404667">
                  <c:v>9072.31</c:v>
                </c:pt>
                <c:pt idx="404668">
                  <c:v>8880.99</c:v>
                </c:pt>
                <c:pt idx="404669">
                  <c:v>10740.9</c:v>
                </c:pt>
                <c:pt idx="404670">
                  <c:v>11902.66</c:v>
                </c:pt>
                <c:pt idx="404671">
                  <c:v>11988.08</c:v>
                </c:pt>
                <c:pt idx="404672">
                  <c:v>8901.27</c:v>
                </c:pt>
                <c:pt idx="404673">
                  <c:v>9249.57</c:v>
                </c:pt>
                <c:pt idx="404674">
                  <c:v>9369.5499999999993</c:v>
                </c:pt>
                <c:pt idx="404675">
                  <c:v>9701.58</c:v>
                </c:pt>
                <c:pt idx="404676">
                  <c:v>9256.01</c:v>
                </c:pt>
                <c:pt idx="404677">
                  <c:v>9041.0499999999993</c:v>
                </c:pt>
                <c:pt idx="404678">
                  <c:v>8806.85</c:v>
                </c:pt>
                <c:pt idx="404679">
                  <c:v>8920.07</c:v>
                </c:pt>
                <c:pt idx="404680">
                  <c:v>10843.87</c:v>
                </c:pt>
                <c:pt idx="404681">
                  <c:v>9898.48</c:v>
                </c:pt>
                <c:pt idx="404682">
                  <c:v>9390.43</c:v>
                </c:pt>
                <c:pt idx="404683">
                  <c:v>11880.34</c:v>
                </c:pt>
                <c:pt idx="404684">
                  <c:v>8799.31</c:v>
                </c:pt>
                <c:pt idx="404685">
                  <c:v>8311.7800000000007</c:v>
                </c:pt>
                <c:pt idx="404686">
                  <c:v>9450.58</c:v>
                </c:pt>
                <c:pt idx="404687">
                  <c:v>8753.8799999999992</c:v>
                </c:pt>
                <c:pt idx="404688">
                  <c:v>8314.25</c:v>
                </c:pt>
                <c:pt idx="404689">
                  <c:v>9434.41</c:v>
                </c:pt>
                <c:pt idx="404690">
                  <c:v>8323.73</c:v>
                </c:pt>
                <c:pt idx="404691">
                  <c:v>9781.73</c:v>
                </c:pt>
                <c:pt idx="404692">
                  <c:v>8256.77</c:v>
                </c:pt>
                <c:pt idx="404693">
                  <c:v>7373.15</c:v>
                </c:pt>
                <c:pt idx="404694">
                  <c:v>6613.13</c:v>
                </c:pt>
                <c:pt idx="404695">
                  <c:v>6872.68</c:v>
                </c:pt>
                <c:pt idx="404696">
                  <c:v>6906.12</c:v>
                </c:pt>
                <c:pt idx="404697">
                  <c:v>5949.24</c:v>
                </c:pt>
                <c:pt idx="404698">
                  <c:v>7131.43</c:v>
                </c:pt>
                <c:pt idx="404699">
                  <c:v>7642.91</c:v>
                </c:pt>
                <c:pt idx="404700">
                  <c:v>8758.84</c:v>
                </c:pt>
                <c:pt idx="404701">
                  <c:v>9156.3799999999992</c:v>
                </c:pt>
                <c:pt idx="404702">
                  <c:v>8952.67</c:v>
                </c:pt>
                <c:pt idx="404703">
                  <c:v>8027.93</c:v>
                </c:pt>
                <c:pt idx="404704">
                  <c:v>8544.94</c:v>
                </c:pt>
                <c:pt idx="404705">
                  <c:v>8289.2000000000007</c:v>
                </c:pt>
                <c:pt idx="404706">
                  <c:v>9497.16</c:v>
                </c:pt>
                <c:pt idx="404707">
                  <c:v>9916.06</c:v>
                </c:pt>
                <c:pt idx="404708">
                  <c:v>8900.8799999999992</c:v>
                </c:pt>
                <c:pt idx="404709">
                  <c:v>9605.19</c:v>
                </c:pt>
                <c:pt idx="404710">
                  <c:v>11045.38</c:v>
                </c:pt>
                <c:pt idx="404711">
                  <c:v>19964.2</c:v>
                </c:pt>
                <c:pt idx="404712">
                  <c:v>8495.75</c:v>
                </c:pt>
                <c:pt idx="404713">
                  <c:v>11299.18</c:v>
                </c:pt>
                <c:pt idx="404714">
                  <c:v>14987.08</c:v>
                </c:pt>
                <c:pt idx="404715">
                  <c:v>13463.27</c:v>
                </c:pt>
                <c:pt idx="404716">
                  <c:v>9487.33</c:v>
                </c:pt>
                <c:pt idx="404717">
                  <c:v>10347.07</c:v>
                </c:pt>
                <c:pt idx="404718">
                  <c:v>8682.36</c:v>
                </c:pt>
                <c:pt idx="404719">
                  <c:v>8487.25</c:v>
                </c:pt>
                <c:pt idx="404720">
                  <c:v>7679.52</c:v>
                </c:pt>
                <c:pt idx="404721">
                  <c:v>8336.4</c:v>
                </c:pt>
                <c:pt idx="404722">
                  <c:v>9728.01</c:v>
                </c:pt>
                <c:pt idx="404723">
                  <c:v>13545.04</c:v>
                </c:pt>
                <c:pt idx="404724">
                  <c:v>8602.4599999999991</c:v>
                </c:pt>
                <c:pt idx="404725">
                  <c:v>8251.41</c:v>
                </c:pt>
                <c:pt idx="404726">
                  <c:v>8804.25</c:v>
                </c:pt>
                <c:pt idx="404727">
                  <c:v>9229.7999999999993</c:v>
                </c:pt>
                <c:pt idx="404728">
                  <c:v>7815.97</c:v>
                </c:pt>
                <c:pt idx="404729">
                  <c:v>8076.03</c:v>
                </c:pt>
                <c:pt idx="404730">
                  <c:v>9273.2999999999993</c:v>
                </c:pt>
                <c:pt idx="404731">
                  <c:v>9578.9</c:v>
                </c:pt>
                <c:pt idx="404732">
                  <c:v>7781.7</c:v>
                </c:pt>
                <c:pt idx="404733">
                  <c:v>7886.68</c:v>
                </c:pt>
                <c:pt idx="404734">
                  <c:v>8465.2999999999993</c:v>
                </c:pt>
                <c:pt idx="404735">
                  <c:v>10618.13</c:v>
                </c:pt>
                <c:pt idx="404736">
                  <c:v>10646.37</c:v>
                </c:pt>
                <c:pt idx="404737">
                  <c:v>8179.45</c:v>
                </c:pt>
                <c:pt idx="404738">
                  <c:v>9296.2099999999991</c:v>
                </c:pt>
                <c:pt idx="404739">
                  <c:v>8178.61</c:v>
                </c:pt>
                <c:pt idx="404740">
                  <c:v>7965.07</c:v>
                </c:pt>
                <c:pt idx="404741">
                  <c:v>8666.43</c:v>
                </c:pt>
                <c:pt idx="404742">
                  <c:v>7016.75</c:v>
                </c:pt>
                <c:pt idx="404743">
                  <c:v>8600.16</c:v>
                </c:pt>
                <c:pt idx="404744">
                  <c:v>8216.43</c:v>
                </c:pt>
                <c:pt idx="404745">
                  <c:v>7644.18</c:v>
                </c:pt>
                <c:pt idx="404746">
                  <c:v>7523.98</c:v>
                </c:pt>
                <c:pt idx="404747">
                  <c:v>7444.12</c:v>
                </c:pt>
                <c:pt idx="404748">
                  <c:v>8294.32</c:v>
                </c:pt>
                <c:pt idx="404749">
                  <c:v>8859.49</c:v>
                </c:pt>
                <c:pt idx="404750">
                  <c:v>7888.29</c:v>
                </c:pt>
                <c:pt idx="404751">
                  <c:v>7787.66</c:v>
                </c:pt>
                <c:pt idx="404752">
                  <c:v>7967.91</c:v>
                </c:pt>
                <c:pt idx="404753">
                  <c:v>8461.94</c:v>
                </c:pt>
                <c:pt idx="404754">
                  <c:v>8825.68</c:v>
                </c:pt>
                <c:pt idx="404755">
                  <c:v>8297.6200000000008</c:v>
                </c:pt>
                <c:pt idx="404756">
                  <c:v>8169.77</c:v>
                </c:pt>
                <c:pt idx="404757">
                  <c:v>8856.09</c:v>
                </c:pt>
                <c:pt idx="404758">
                  <c:v>9422.9699999999993</c:v>
                </c:pt>
                <c:pt idx="404759">
                  <c:v>10161.98</c:v>
                </c:pt>
                <c:pt idx="404760">
                  <c:v>25</c:v>
                </c:pt>
                <c:pt idx="404761">
                  <c:v>50</c:v>
                </c:pt>
                <c:pt idx="404762">
                  <c:v>25</c:v>
                </c:pt>
                <c:pt idx="404763">
                  <c:v>5</c:v>
                </c:pt>
                <c:pt idx="404764">
                  <c:v>6871.2</c:v>
                </c:pt>
                <c:pt idx="404765">
                  <c:v>12315.65</c:v>
                </c:pt>
                <c:pt idx="404766">
                  <c:v>7751.11</c:v>
                </c:pt>
                <c:pt idx="404767">
                  <c:v>6014.71</c:v>
                </c:pt>
                <c:pt idx="404768">
                  <c:v>6120.6</c:v>
                </c:pt>
                <c:pt idx="404769">
                  <c:v>6231.58</c:v>
                </c:pt>
                <c:pt idx="404770">
                  <c:v>6547.11</c:v>
                </c:pt>
                <c:pt idx="404771">
                  <c:v>7908.38</c:v>
                </c:pt>
                <c:pt idx="404772">
                  <c:v>10124.620000000001</c:v>
                </c:pt>
                <c:pt idx="404773">
                  <c:v>5981.69</c:v>
                </c:pt>
                <c:pt idx="404774">
                  <c:v>5527.88</c:v>
                </c:pt>
                <c:pt idx="404775">
                  <c:v>5232.03</c:v>
                </c:pt>
                <c:pt idx="404776">
                  <c:v>6201.2</c:v>
                </c:pt>
                <c:pt idx="404777">
                  <c:v>6320.07</c:v>
                </c:pt>
                <c:pt idx="404778">
                  <c:v>6234.43</c:v>
                </c:pt>
                <c:pt idx="404779">
                  <c:v>6063.49</c:v>
                </c:pt>
                <c:pt idx="404780">
                  <c:v>6839.74</c:v>
                </c:pt>
                <c:pt idx="404781">
                  <c:v>6814.4</c:v>
                </c:pt>
                <c:pt idx="404782">
                  <c:v>6675.64</c:v>
                </c:pt>
                <c:pt idx="404783">
                  <c:v>6539.08</c:v>
                </c:pt>
                <c:pt idx="404784">
                  <c:v>6707.82</c:v>
                </c:pt>
                <c:pt idx="404785">
                  <c:v>6696.01</c:v>
                </c:pt>
                <c:pt idx="404786">
                  <c:v>6038.68</c:v>
                </c:pt>
                <c:pt idx="404787">
                  <c:v>7169.59</c:v>
                </c:pt>
                <c:pt idx="404788">
                  <c:v>7077.52</c:v>
                </c:pt>
                <c:pt idx="404789">
                  <c:v>6750.67</c:v>
                </c:pt>
                <c:pt idx="404790">
                  <c:v>6584.53</c:v>
                </c:pt>
                <c:pt idx="404791">
                  <c:v>6839.28</c:v>
                </c:pt>
                <c:pt idx="404792">
                  <c:v>6446.81</c:v>
                </c:pt>
                <c:pt idx="404793">
                  <c:v>6326.71</c:v>
                </c:pt>
                <c:pt idx="404794">
                  <c:v>7818.52</c:v>
                </c:pt>
                <c:pt idx="404795">
                  <c:v>7948.69</c:v>
                </c:pt>
                <c:pt idx="404796">
                  <c:v>7541.86</c:v>
                </c:pt>
                <c:pt idx="404797">
                  <c:v>7868.52</c:v>
                </c:pt>
                <c:pt idx="404798">
                  <c:v>7899.95</c:v>
                </c:pt>
                <c:pt idx="404799">
                  <c:v>8231.89</c:v>
                </c:pt>
                <c:pt idx="404800">
                  <c:v>9477.15</c:v>
                </c:pt>
                <c:pt idx="404801">
                  <c:v>9485.48</c:v>
                </c:pt>
                <c:pt idx="404802">
                  <c:v>16681.37</c:v>
                </c:pt>
                <c:pt idx="404803">
                  <c:v>8194.9</c:v>
                </c:pt>
                <c:pt idx="404804">
                  <c:v>5925.87</c:v>
                </c:pt>
                <c:pt idx="404805">
                  <c:v>6074.74</c:v>
                </c:pt>
                <c:pt idx="404806">
                  <c:v>7320.16</c:v>
                </c:pt>
                <c:pt idx="404807">
                  <c:v>7901.77</c:v>
                </c:pt>
                <c:pt idx="404808">
                  <c:v>9290.6299999999992</c:v>
                </c:pt>
                <c:pt idx="404809">
                  <c:v>10745.17</c:v>
                </c:pt>
                <c:pt idx="404810">
                  <c:v>12991.16</c:v>
                </c:pt>
                <c:pt idx="404811">
                  <c:v>3655.4</c:v>
                </c:pt>
                <c:pt idx="404812">
                  <c:v>4511.01</c:v>
                </c:pt>
                <c:pt idx="404813">
                  <c:v>6076.63</c:v>
                </c:pt>
                <c:pt idx="404814">
                  <c:v>6427.63</c:v>
                </c:pt>
                <c:pt idx="404815">
                  <c:v>6913.97</c:v>
                </c:pt>
                <c:pt idx="404816">
                  <c:v>7198.61</c:v>
                </c:pt>
                <c:pt idx="404817">
                  <c:v>10387.91</c:v>
                </c:pt>
                <c:pt idx="404818">
                  <c:v>8378.06</c:v>
                </c:pt>
                <c:pt idx="404819">
                  <c:v>5932.87</c:v>
                </c:pt>
                <c:pt idx="404820">
                  <c:v>6829.47</c:v>
                </c:pt>
                <c:pt idx="404821">
                  <c:v>7190.59</c:v>
                </c:pt>
                <c:pt idx="404822">
                  <c:v>7421.99</c:v>
                </c:pt>
                <c:pt idx="404823">
                  <c:v>7614.27</c:v>
                </c:pt>
                <c:pt idx="404824">
                  <c:v>7479.43</c:v>
                </c:pt>
                <c:pt idx="404825">
                  <c:v>8680.11</c:v>
                </c:pt>
                <c:pt idx="404826">
                  <c:v>10814.44</c:v>
                </c:pt>
                <c:pt idx="404827">
                  <c:v>13051.55</c:v>
                </c:pt>
                <c:pt idx="404828">
                  <c:v>9661.14</c:v>
                </c:pt>
                <c:pt idx="404829">
                  <c:v>6547.69</c:v>
                </c:pt>
                <c:pt idx="404830">
                  <c:v>7491.76</c:v>
                </c:pt>
                <c:pt idx="404831">
                  <c:v>7269.3</c:v>
                </c:pt>
                <c:pt idx="404832">
                  <c:v>7716.02</c:v>
                </c:pt>
                <c:pt idx="404833">
                  <c:v>8044.3</c:v>
                </c:pt>
                <c:pt idx="404834">
                  <c:v>7632.33</c:v>
                </c:pt>
                <c:pt idx="404835">
                  <c:v>7580.63</c:v>
                </c:pt>
                <c:pt idx="404836">
                  <c:v>7377.88</c:v>
                </c:pt>
                <c:pt idx="404837">
                  <c:v>7428.35</c:v>
                </c:pt>
                <c:pt idx="404838">
                  <c:v>7359.8</c:v>
                </c:pt>
                <c:pt idx="404839">
                  <c:v>7955.33</c:v>
                </c:pt>
                <c:pt idx="404840">
                  <c:v>7884.73</c:v>
                </c:pt>
                <c:pt idx="404841">
                  <c:v>7296.82</c:v>
                </c:pt>
                <c:pt idx="404842">
                  <c:v>7775.42</c:v>
                </c:pt>
                <c:pt idx="404843">
                  <c:v>7019.49</c:v>
                </c:pt>
                <c:pt idx="404844">
                  <c:v>6950.36</c:v>
                </c:pt>
                <c:pt idx="404845">
                  <c:v>7036.07</c:v>
                </c:pt>
                <c:pt idx="404846">
                  <c:v>7623.35</c:v>
                </c:pt>
                <c:pt idx="404847">
                  <c:v>7051.45</c:v>
                </c:pt>
                <c:pt idx="404848">
                  <c:v>8221.67</c:v>
                </c:pt>
                <c:pt idx="404849">
                  <c:v>8892</c:v>
                </c:pt>
                <c:pt idx="404850">
                  <c:v>8435.26</c:v>
                </c:pt>
                <c:pt idx="404851">
                  <c:v>9384.4</c:v>
                </c:pt>
                <c:pt idx="404852">
                  <c:v>8933.6</c:v>
                </c:pt>
                <c:pt idx="404853">
                  <c:v>11199.51</c:v>
                </c:pt>
                <c:pt idx="404854">
                  <c:v>14246.84</c:v>
                </c:pt>
                <c:pt idx="404855">
                  <c:v>18156.41</c:v>
                </c:pt>
                <c:pt idx="404856">
                  <c:v>5471.77</c:v>
                </c:pt>
                <c:pt idx="404857">
                  <c:v>6846.26</c:v>
                </c:pt>
                <c:pt idx="404858">
                  <c:v>7831.2</c:v>
                </c:pt>
                <c:pt idx="404859">
                  <c:v>7891.92</c:v>
                </c:pt>
                <c:pt idx="404860">
                  <c:v>9705.8799999999992</c:v>
                </c:pt>
                <c:pt idx="404861">
                  <c:v>12158.2</c:v>
                </c:pt>
                <c:pt idx="404862">
                  <c:v>12738.13</c:v>
                </c:pt>
                <c:pt idx="404863">
                  <c:v>6973.85</c:v>
                </c:pt>
                <c:pt idx="404864">
                  <c:v>5347.67</c:v>
                </c:pt>
                <c:pt idx="404865">
                  <c:v>5881.25</c:v>
                </c:pt>
                <c:pt idx="404866">
                  <c:v>6597.76</c:v>
                </c:pt>
                <c:pt idx="404867">
                  <c:v>7489.86</c:v>
                </c:pt>
                <c:pt idx="404868">
                  <c:v>8045.64</c:v>
                </c:pt>
                <c:pt idx="404869">
                  <c:v>9126.11</c:v>
                </c:pt>
                <c:pt idx="404870">
                  <c:v>12552.68</c:v>
                </c:pt>
                <c:pt idx="404871">
                  <c:v>7360.36</c:v>
                </c:pt>
                <c:pt idx="404872">
                  <c:v>7552.19</c:v>
                </c:pt>
                <c:pt idx="404873">
                  <c:v>8060.55</c:v>
                </c:pt>
                <c:pt idx="404874">
                  <c:v>8382.5</c:v>
                </c:pt>
                <c:pt idx="404875">
                  <c:v>8152.21</c:v>
                </c:pt>
                <c:pt idx="404876">
                  <c:v>10229.76</c:v>
                </c:pt>
                <c:pt idx="404877">
                  <c:v>14409.46</c:v>
                </c:pt>
                <c:pt idx="404878">
                  <c:v>9825.02</c:v>
                </c:pt>
                <c:pt idx="404879">
                  <c:v>6026.3</c:v>
                </c:pt>
                <c:pt idx="404880">
                  <c:v>6664.98</c:v>
                </c:pt>
                <c:pt idx="404881">
                  <c:v>6947.81</c:v>
                </c:pt>
                <c:pt idx="404882">
                  <c:v>7315.53</c:v>
                </c:pt>
                <c:pt idx="404883">
                  <c:v>7332.87</c:v>
                </c:pt>
                <c:pt idx="404884">
                  <c:v>7576.15</c:v>
                </c:pt>
                <c:pt idx="404885">
                  <c:v>7299.46</c:v>
                </c:pt>
                <c:pt idx="404886">
                  <c:v>8567.15</c:v>
                </c:pt>
                <c:pt idx="404887">
                  <c:v>8251.5400000000009</c:v>
                </c:pt>
                <c:pt idx="404888">
                  <c:v>7440.25</c:v>
                </c:pt>
                <c:pt idx="404889">
                  <c:v>7892.43</c:v>
                </c:pt>
                <c:pt idx="404890">
                  <c:v>8071.83</c:v>
                </c:pt>
                <c:pt idx="404891">
                  <c:v>7425.3</c:v>
                </c:pt>
                <c:pt idx="404892">
                  <c:v>8833.2999999999993</c:v>
                </c:pt>
                <c:pt idx="404893">
                  <c:v>8081.16</c:v>
                </c:pt>
                <c:pt idx="404894">
                  <c:v>7311.35</c:v>
                </c:pt>
                <c:pt idx="404895">
                  <c:v>7805.85</c:v>
                </c:pt>
                <c:pt idx="404896">
                  <c:v>7635.35</c:v>
                </c:pt>
                <c:pt idx="404897">
                  <c:v>7415.98</c:v>
                </c:pt>
                <c:pt idx="404898">
                  <c:v>7977.82</c:v>
                </c:pt>
                <c:pt idx="404899">
                  <c:v>8377.9</c:v>
                </c:pt>
                <c:pt idx="404900">
                  <c:v>8925.24</c:v>
                </c:pt>
                <c:pt idx="404901">
                  <c:v>8522.4599999999991</c:v>
                </c:pt>
                <c:pt idx="404902">
                  <c:v>8744.9599999999991</c:v>
                </c:pt>
                <c:pt idx="404903">
                  <c:v>9376.1</c:v>
                </c:pt>
                <c:pt idx="404904">
                  <c:v>10234.07</c:v>
                </c:pt>
                <c:pt idx="404905">
                  <c:v>10262.02</c:v>
                </c:pt>
                <c:pt idx="404906">
                  <c:v>13117.6</c:v>
                </c:pt>
                <c:pt idx="404907">
                  <c:v>8577.33</c:v>
                </c:pt>
                <c:pt idx="404908">
                  <c:v>8169.2</c:v>
                </c:pt>
                <c:pt idx="404909">
                  <c:v>7951.32</c:v>
                </c:pt>
                <c:pt idx="404910">
                  <c:v>8990.75</c:v>
                </c:pt>
                <c:pt idx="404911">
                  <c:v>8581.43</c:v>
                </c:pt>
                <c:pt idx="404912">
                  <c:v>8445.3799999999992</c:v>
                </c:pt>
                <c:pt idx="404913">
                  <c:v>8862.7800000000007</c:v>
                </c:pt>
                <c:pt idx="404914">
                  <c:v>8378.75</c:v>
                </c:pt>
                <c:pt idx="404915">
                  <c:v>8493.16</c:v>
                </c:pt>
                <c:pt idx="404916">
                  <c:v>7792.54</c:v>
                </c:pt>
                <c:pt idx="404917">
                  <c:v>8050.14</c:v>
                </c:pt>
                <c:pt idx="404918">
                  <c:v>8701.07</c:v>
                </c:pt>
                <c:pt idx="404919">
                  <c:v>8571.2000000000007</c:v>
                </c:pt>
                <c:pt idx="404920">
                  <c:v>8745.17</c:v>
                </c:pt>
                <c:pt idx="404921">
                  <c:v>7845.84</c:v>
                </c:pt>
                <c:pt idx="404922">
                  <c:v>8292.86</c:v>
                </c:pt>
                <c:pt idx="404923">
                  <c:v>8792.85</c:v>
                </c:pt>
                <c:pt idx="404924">
                  <c:v>7877.29</c:v>
                </c:pt>
                <c:pt idx="404925">
                  <c:v>9184.99</c:v>
                </c:pt>
                <c:pt idx="404926">
                  <c:v>9167.4699999999993</c:v>
                </c:pt>
                <c:pt idx="404927">
                  <c:v>9544.23</c:v>
                </c:pt>
                <c:pt idx="404928">
                  <c:v>9122.98</c:v>
                </c:pt>
                <c:pt idx="404929">
                  <c:v>8130.11</c:v>
                </c:pt>
                <c:pt idx="404930">
                  <c:v>9716.85</c:v>
                </c:pt>
                <c:pt idx="404931">
                  <c:v>9637.11</c:v>
                </c:pt>
                <c:pt idx="404932">
                  <c:v>8397.76</c:v>
                </c:pt>
                <c:pt idx="404933">
                  <c:v>9746.51</c:v>
                </c:pt>
                <c:pt idx="404934">
                  <c:v>8377.6299999999992</c:v>
                </c:pt>
                <c:pt idx="404935">
                  <c:v>9033.49</c:v>
                </c:pt>
                <c:pt idx="404936">
                  <c:v>10304.69</c:v>
                </c:pt>
                <c:pt idx="404937">
                  <c:v>9346.67</c:v>
                </c:pt>
                <c:pt idx="404938">
                  <c:v>9349.73</c:v>
                </c:pt>
                <c:pt idx="404939">
                  <c:v>9064.9500000000007</c:v>
                </c:pt>
                <c:pt idx="404940">
                  <c:v>9280.09</c:v>
                </c:pt>
                <c:pt idx="404941">
                  <c:v>9443.1299999999992</c:v>
                </c:pt>
                <c:pt idx="404942">
                  <c:v>8880.44</c:v>
                </c:pt>
                <c:pt idx="404943">
                  <c:v>8678.5300000000007</c:v>
                </c:pt>
                <c:pt idx="404944">
                  <c:v>8472.27</c:v>
                </c:pt>
                <c:pt idx="404945">
                  <c:v>7937.81</c:v>
                </c:pt>
                <c:pt idx="404946">
                  <c:v>8538.9699999999993</c:v>
                </c:pt>
                <c:pt idx="404947">
                  <c:v>8383.35</c:v>
                </c:pt>
                <c:pt idx="404948">
                  <c:v>8066.14</c:v>
                </c:pt>
                <c:pt idx="404949">
                  <c:v>7687.05</c:v>
                </c:pt>
                <c:pt idx="404950">
                  <c:v>7377.7</c:v>
                </c:pt>
                <c:pt idx="404951">
                  <c:v>8550.5300000000007</c:v>
                </c:pt>
                <c:pt idx="404952">
                  <c:v>7886.75</c:v>
                </c:pt>
                <c:pt idx="404953">
                  <c:v>10923.62</c:v>
                </c:pt>
                <c:pt idx="404954">
                  <c:v>6896.28</c:v>
                </c:pt>
                <c:pt idx="404955">
                  <c:v>8911.5</c:v>
                </c:pt>
                <c:pt idx="404956">
                  <c:v>9005.3700000000008</c:v>
                </c:pt>
                <c:pt idx="404957">
                  <c:v>8185.94</c:v>
                </c:pt>
                <c:pt idx="404958">
                  <c:v>7901.72</c:v>
                </c:pt>
                <c:pt idx="404959">
                  <c:v>8752.5</c:v>
                </c:pt>
                <c:pt idx="404960">
                  <c:v>9193.44</c:v>
                </c:pt>
                <c:pt idx="404961">
                  <c:v>8498.4699999999993</c:v>
                </c:pt>
                <c:pt idx="404962">
                  <c:v>9086.73</c:v>
                </c:pt>
                <c:pt idx="404963">
                  <c:v>10280.469999999999</c:v>
                </c:pt>
                <c:pt idx="404964">
                  <c:v>8980.2000000000007</c:v>
                </c:pt>
                <c:pt idx="404965">
                  <c:v>9133.33</c:v>
                </c:pt>
                <c:pt idx="404966">
                  <c:v>9568.77</c:v>
                </c:pt>
                <c:pt idx="404967">
                  <c:v>8572.77</c:v>
                </c:pt>
                <c:pt idx="404968">
                  <c:v>10164.700000000001</c:v>
                </c:pt>
                <c:pt idx="404969">
                  <c:v>10040.9</c:v>
                </c:pt>
                <c:pt idx="404970">
                  <c:v>8579.15</c:v>
                </c:pt>
                <c:pt idx="404971">
                  <c:v>9190.27</c:v>
                </c:pt>
                <c:pt idx="404972">
                  <c:v>9562.31</c:v>
                </c:pt>
                <c:pt idx="404973">
                  <c:v>10022.48</c:v>
                </c:pt>
                <c:pt idx="404974">
                  <c:v>9437.4699999999993</c:v>
                </c:pt>
                <c:pt idx="404975">
                  <c:v>9572.17</c:v>
                </c:pt>
                <c:pt idx="404976">
                  <c:v>9038.64</c:v>
                </c:pt>
                <c:pt idx="404977">
                  <c:v>9182.69</c:v>
                </c:pt>
                <c:pt idx="404978">
                  <c:v>8810.27</c:v>
                </c:pt>
                <c:pt idx="404979">
                  <c:v>9172.9599999999991</c:v>
                </c:pt>
                <c:pt idx="404980">
                  <c:v>9919.9599999999991</c:v>
                </c:pt>
                <c:pt idx="404981">
                  <c:v>8960.1299999999992</c:v>
                </c:pt>
                <c:pt idx="404982">
                  <c:v>9222.81</c:v>
                </c:pt>
                <c:pt idx="404983">
                  <c:v>9452.01</c:v>
                </c:pt>
                <c:pt idx="404984">
                  <c:v>9033.9599999999991</c:v>
                </c:pt>
                <c:pt idx="404985">
                  <c:v>9995.07</c:v>
                </c:pt>
                <c:pt idx="404986">
                  <c:v>9329.98</c:v>
                </c:pt>
                <c:pt idx="404987">
                  <c:v>9478.44</c:v>
                </c:pt>
                <c:pt idx="404988">
                  <c:v>9859.86</c:v>
                </c:pt>
                <c:pt idx="404989">
                  <c:v>9700.14</c:v>
                </c:pt>
                <c:pt idx="404990">
                  <c:v>9469.6299999999992</c:v>
                </c:pt>
                <c:pt idx="404991">
                  <c:v>9718.83</c:v>
                </c:pt>
                <c:pt idx="404992">
                  <c:v>9166.3799999999992</c:v>
                </c:pt>
                <c:pt idx="404993">
                  <c:v>9251.0300000000007</c:v>
                </c:pt>
                <c:pt idx="404994">
                  <c:v>10686.33</c:v>
                </c:pt>
                <c:pt idx="404995">
                  <c:v>9475.9599999999991</c:v>
                </c:pt>
                <c:pt idx="404996">
                  <c:v>9886.77</c:v>
                </c:pt>
                <c:pt idx="404997">
                  <c:v>9888.9699999999993</c:v>
                </c:pt>
                <c:pt idx="404998">
                  <c:v>9548.9699999999993</c:v>
                </c:pt>
                <c:pt idx="404999">
                  <c:v>9669.83</c:v>
                </c:pt>
                <c:pt idx="405000">
                  <c:v>9008.01</c:v>
                </c:pt>
                <c:pt idx="405001">
                  <c:v>8319.6</c:v>
                </c:pt>
                <c:pt idx="405002">
                  <c:v>8621.7900000000009</c:v>
                </c:pt>
                <c:pt idx="405003">
                  <c:v>9107.35</c:v>
                </c:pt>
                <c:pt idx="405004">
                  <c:v>9411.98</c:v>
                </c:pt>
                <c:pt idx="405005">
                  <c:v>11391.46</c:v>
                </c:pt>
                <c:pt idx="405006">
                  <c:v>8229.44</c:v>
                </c:pt>
                <c:pt idx="405007">
                  <c:v>9782.2199999999993</c:v>
                </c:pt>
                <c:pt idx="405008">
                  <c:v>9827.76</c:v>
                </c:pt>
                <c:pt idx="405009">
                  <c:v>9546.11</c:v>
                </c:pt>
                <c:pt idx="405010">
                  <c:v>8794.94</c:v>
                </c:pt>
                <c:pt idx="405011">
                  <c:v>10092.33</c:v>
                </c:pt>
                <c:pt idx="405012">
                  <c:v>9824.7800000000007</c:v>
                </c:pt>
                <c:pt idx="405013">
                  <c:v>9146.1200000000008</c:v>
                </c:pt>
                <c:pt idx="405014">
                  <c:v>10053.870000000001</c:v>
                </c:pt>
                <c:pt idx="405015">
                  <c:v>10437.61</c:v>
                </c:pt>
                <c:pt idx="405016">
                  <c:v>8900.24</c:v>
                </c:pt>
                <c:pt idx="405017">
                  <c:v>8508</c:v>
                </c:pt>
                <c:pt idx="405018">
                  <c:v>9282.67</c:v>
                </c:pt>
                <c:pt idx="405019">
                  <c:v>10000.57</c:v>
                </c:pt>
                <c:pt idx="405020">
                  <c:v>9579.5300000000007</c:v>
                </c:pt>
                <c:pt idx="405021">
                  <c:v>9259.5400000000009</c:v>
                </c:pt>
                <c:pt idx="405022">
                  <c:v>10709.72</c:v>
                </c:pt>
                <c:pt idx="405023">
                  <c:v>9746.35</c:v>
                </c:pt>
                <c:pt idx="405024">
                  <c:v>10107.86</c:v>
                </c:pt>
                <c:pt idx="405025">
                  <c:v>10691.78</c:v>
                </c:pt>
                <c:pt idx="405026">
                  <c:v>10070.31</c:v>
                </c:pt>
                <c:pt idx="405027">
                  <c:v>10208.67</c:v>
                </c:pt>
                <c:pt idx="405028">
                  <c:v>10350.48</c:v>
                </c:pt>
                <c:pt idx="405029">
                  <c:v>10931.78</c:v>
                </c:pt>
                <c:pt idx="405030">
                  <c:v>10461.82</c:v>
                </c:pt>
                <c:pt idx="405031">
                  <c:v>10710.81</c:v>
                </c:pt>
                <c:pt idx="405032">
                  <c:v>11851.58</c:v>
                </c:pt>
                <c:pt idx="405033">
                  <c:v>9812.19</c:v>
                </c:pt>
                <c:pt idx="405034">
                  <c:v>11177.21</c:v>
                </c:pt>
                <c:pt idx="405035">
                  <c:v>10706.78</c:v>
                </c:pt>
                <c:pt idx="405036">
                  <c:v>10397.09</c:v>
                </c:pt>
                <c:pt idx="405037">
                  <c:v>10993.44</c:v>
                </c:pt>
                <c:pt idx="405038">
                  <c:v>10487.08</c:v>
                </c:pt>
                <c:pt idx="405039">
                  <c:v>10127.99</c:v>
                </c:pt>
                <c:pt idx="405040">
                  <c:v>10896.98</c:v>
                </c:pt>
                <c:pt idx="405041">
                  <c:v>10910.02</c:v>
                </c:pt>
                <c:pt idx="405042">
                  <c:v>10144.83</c:v>
                </c:pt>
                <c:pt idx="405043">
                  <c:v>11357.96</c:v>
                </c:pt>
                <c:pt idx="405044">
                  <c:v>11032.52</c:v>
                </c:pt>
                <c:pt idx="405045">
                  <c:v>11578.72</c:v>
                </c:pt>
                <c:pt idx="405046">
                  <c:v>10122.59</c:v>
                </c:pt>
                <c:pt idx="405047">
                  <c:v>11064.07</c:v>
                </c:pt>
                <c:pt idx="405048">
                  <c:v>9735.02</c:v>
                </c:pt>
                <c:pt idx="405049">
                  <c:v>10631.3</c:v>
                </c:pt>
                <c:pt idx="405050">
                  <c:v>584.92999999999995</c:v>
                </c:pt>
                <c:pt idx="405051">
                  <c:v>604.1</c:v>
                </c:pt>
                <c:pt idx="405052">
                  <c:v>398.51</c:v>
                </c:pt>
                <c:pt idx="405053">
                  <c:v>504.19</c:v>
                </c:pt>
                <c:pt idx="405054">
                  <c:v>479.82</c:v>
                </c:pt>
                <c:pt idx="405055">
                  <c:v>474.68</c:v>
                </c:pt>
                <c:pt idx="405056">
                  <c:v>537.21</c:v>
                </c:pt>
                <c:pt idx="405057">
                  <c:v>372.56</c:v>
                </c:pt>
                <c:pt idx="405058">
                  <c:v>447.7</c:v>
                </c:pt>
                <c:pt idx="405059">
                  <c:v>480.66</c:v>
                </c:pt>
                <c:pt idx="405060">
                  <c:v>474.22</c:v>
                </c:pt>
                <c:pt idx="405061">
                  <c:v>456.85</c:v>
                </c:pt>
                <c:pt idx="405062">
                  <c:v>455.14</c:v>
                </c:pt>
                <c:pt idx="405063">
                  <c:v>754.44</c:v>
                </c:pt>
                <c:pt idx="405064">
                  <c:v>601.91999999999996</c:v>
                </c:pt>
                <c:pt idx="405065">
                  <c:v>454.59</c:v>
                </c:pt>
                <c:pt idx="405066">
                  <c:v>581.04</c:v>
                </c:pt>
                <c:pt idx="405067">
                  <c:v>336.9</c:v>
                </c:pt>
                <c:pt idx="405068">
                  <c:v>325.70999999999998</c:v>
                </c:pt>
                <c:pt idx="405069">
                  <c:v>338.15</c:v>
                </c:pt>
                <c:pt idx="405070">
                  <c:v>383.43</c:v>
                </c:pt>
                <c:pt idx="405071">
                  <c:v>285.81</c:v>
                </c:pt>
                <c:pt idx="405072">
                  <c:v>227.62</c:v>
                </c:pt>
                <c:pt idx="405073">
                  <c:v>370.07</c:v>
                </c:pt>
                <c:pt idx="405074">
                  <c:v>356.03</c:v>
                </c:pt>
                <c:pt idx="405075">
                  <c:v>401.57</c:v>
                </c:pt>
                <c:pt idx="405076">
                  <c:v>458.02</c:v>
                </c:pt>
                <c:pt idx="405077">
                  <c:v>403.96</c:v>
                </c:pt>
                <c:pt idx="405078">
                  <c:v>592.67999999999995</c:v>
                </c:pt>
                <c:pt idx="405079">
                  <c:v>1039.55</c:v>
                </c:pt>
                <c:pt idx="405080">
                  <c:v>583.32000000000005</c:v>
                </c:pt>
                <c:pt idx="405081">
                  <c:v>630.99</c:v>
                </c:pt>
                <c:pt idx="405082">
                  <c:v>482.04</c:v>
                </c:pt>
                <c:pt idx="405083">
                  <c:v>504.35</c:v>
                </c:pt>
                <c:pt idx="405084">
                  <c:v>565.30999999999995</c:v>
                </c:pt>
                <c:pt idx="405085">
                  <c:v>710.14</c:v>
                </c:pt>
                <c:pt idx="405086">
                  <c:v>439.22</c:v>
                </c:pt>
                <c:pt idx="405087">
                  <c:v>503.12</c:v>
                </c:pt>
                <c:pt idx="405088">
                  <c:v>515.25</c:v>
                </c:pt>
                <c:pt idx="405089">
                  <c:v>465.63</c:v>
                </c:pt>
                <c:pt idx="405090">
                  <c:v>545.09</c:v>
                </c:pt>
                <c:pt idx="405091">
                  <c:v>480.1</c:v>
                </c:pt>
                <c:pt idx="405092">
                  <c:v>314.64</c:v>
                </c:pt>
                <c:pt idx="405093">
                  <c:v>602.55999999999995</c:v>
                </c:pt>
                <c:pt idx="405094">
                  <c:v>712.26</c:v>
                </c:pt>
                <c:pt idx="405095">
                  <c:v>907.11</c:v>
                </c:pt>
                <c:pt idx="405096">
                  <c:v>894.83</c:v>
                </c:pt>
                <c:pt idx="405097">
                  <c:v>192.07</c:v>
                </c:pt>
                <c:pt idx="405098">
                  <c:v>604.32000000000005</c:v>
                </c:pt>
                <c:pt idx="405099">
                  <c:v>611.03</c:v>
                </c:pt>
                <c:pt idx="405100">
                  <c:v>356.54</c:v>
                </c:pt>
                <c:pt idx="405101">
                  <c:v>541.41999999999996</c:v>
                </c:pt>
                <c:pt idx="405102">
                  <c:v>466.75</c:v>
                </c:pt>
                <c:pt idx="405103">
                  <c:v>534.25</c:v>
                </c:pt>
                <c:pt idx="405104">
                  <c:v>424.52</c:v>
                </c:pt>
                <c:pt idx="405105">
                  <c:v>511.52</c:v>
                </c:pt>
                <c:pt idx="405106">
                  <c:v>456.86</c:v>
                </c:pt>
                <c:pt idx="405107">
                  <c:v>453.78</c:v>
                </c:pt>
                <c:pt idx="405108">
                  <c:v>491.33</c:v>
                </c:pt>
                <c:pt idx="405109">
                  <c:v>527.22</c:v>
                </c:pt>
                <c:pt idx="405110">
                  <c:v>402.94</c:v>
                </c:pt>
                <c:pt idx="405111">
                  <c:v>552.95000000000005</c:v>
                </c:pt>
                <c:pt idx="405112">
                  <c:v>542.66999999999996</c:v>
                </c:pt>
                <c:pt idx="405113">
                  <c:v>348.74</c:v>
                </c:pt>
                <c:pt idx="405114">
                  <c:v>500.6</c:v>
                </c:pt>
                <c:pt idx="405115">
                  <c:v>593.1</c:v>
                </c:pt>
                <c:pt idx="405116">
                  <c:v>351.07</c:v>
                </c:pt>
                <c:pt idx="405117">
                  <c:v>551.91</c:v>
                </c:pt>
                <c:pt idx="405118">
                  <c:v>555.08000000000004</c:v>
                </c:pt>
                <c:pt idx="405119">
                  <c:v>368.59</c:v>
                </c:pt>
                <c:pt idx="405120">
                  <c:v>387.17</c:v>
                </c:pt>
                <c:pt idx="405121">
                  <c:v>390.44</c:v>
                </c:pt>
                <c:pt idx="405122">
                  <c:v>386.75</c:v>
                </c:pt>
                <c:pt idx="405123">
                  <c:v>265.04000000000002</c:v>
                </c:pt>
                <c:pt idx="405124">
                  <c:v>330.88</c:v>
                </c:pt>
                <c:pt idx="405125">
                  <c:v>1092.8900000000001</c:v>
                </c:pt>
                <c:pt idx="405126">
                  <c:v>896.42</c:v>
                </c:pt>
                <c:pt idx="405127">
                  <c:v>687.67</c:v>
                </c:pt>
                <c:pt idx="405128">
                  <c:v>915.4</c:v>
                </c:pt>
                <c:pt idx="405129">
                  <c:v>1127.8699999999999</c:v>
                </c:pt>
                <c:pt idx="405130">
                  <c:v>1344.58</c:v>
                </c:pt>
                <c:pt idx="405131">
                  <c:v>2059.37</c:v>
                </c:pt>
                <c:pt idx="405132">
                  <c:v>727.37</c:v>
                </c:pt>
                <c:pt idx="405133">
                  <c:v>483</c:v>
                </c:pt>
                <c:pt idx="405134">
                  <c:v>487.65</c:v>
                </c:pt>
                <c:pt idx="405135">
                  <c:v>479.47</c:v>
                </c:pt>
                <c:pt idx="405136">
                  <c:v>460.22</c:v>
                </c:pt>
                <c:pt idx="405137">
                  <c:v>462.59</c:v>
                </c:pt>
                <c:pt idx="405138">
                  <c:v>422.51</c:v>
                </c:pt>
                <c:pt idx="405139">
                  <c:v>356.39</c:v>
                </c:pt>
                <c:pt idx="405140">
                  <c:v>468.16</c:v>
                </c:pt>
                <c:pt idx="405141">
                  <c:v>421.96</c:v>
                </c:pt>
                <c:pt idx="405142">
                  <c:v>428.21</c:v>
                </c:pt>
                <c:pt idx="405143">
                  <c:v>511.45</c:v>
                </c:pt>
                <c:pt idx="405144">
                  <c:v>375.31</c:v>
                </c:pt>
                <c:pt idx="405145">
                  <c:v>554.77</c:v>
                </c:pt>
                <c:pt idx="405146">
                  <c:v>540.22</c:v>
                </c:pt>
                <c:pt idx="405147">
                  <c:v>778.76</c:v>
                </c:pt>
                <c:pt idx="405148">
                  <c:v>684.78</c:v>
                </c:pt>
                <c:pt idx="405149">
                  <c:v>293.12</c:v>
                </c:pt>
                <c:pt idx="405150">
                  <c:v>512.48</c:v>
                </c:pt>
                <c:pt idx="405151">
                  <c:v>610.09</c:v>
                </c:pt>
                <c:pt idx="405152">
                  <c:v>565.88</c:v>
                </c:pt>
                <c:pt idx="405153">
                  <c:v>553.72</c:v>
                </c:pt>
                <c:pt idx="405154">
                  <c:v>563.9</c:v>
                </c:pt>
                <c:pt idx="405155">
                  <c:v>525.55999999999995</c:v>
                </c:pt>
                <c:pt idx="405156">
                  <c:v>626.37</c:v>
                </c:pt>
                <c:pt idx="405157">
                  <c:v>471</c:v>
                </c:pt>
                <c:pt idx="405158">
                  <c:v>479.71</c:v>
                </c:pt>
                <c:pt idx="405159">
                  <c:v>531.1</c:v>
                </c:pt>
                <c:pt idx="405160">
                  <c:v>371.97</c:v>
                </c:pt>
                <c:pt idx="405161">
                  <c:v>568.47</c:v>
                </c:pt>
                <c:pt idx="405162">
                  <c:v>518.48</c:v>
                </c:pt>
                <c:pt idx="405163">
                  <c:v>403.13</c:v>
                </c:pt>
                <c:pt idx="405164">
                  <c:v>452.78</c:v>
                </c:pt>
                <c:pt idx="405165">
                  <c:v>681.8</c:v>
                </c:pt>
                <c:pt idx="405166">
                  <c:v>574.15</c:v>
                </c:pt>
                <c:pt idx="405167">
                  <c:v>456.24</c:v>
                </c:pt>
                <c:pt idx="405168">
                  <c:v>511.35</c:v>
                </c:pt>
                <c:pt idx="405169">
                  <c:v>479.22</c:v>
                </c:pt>
                <c:pt idx="405170">
                  <c:v>480.98</c:v>
                </c:pt>
                <c:pt idx="405171">
                  <c:v>417.69</c:v>
                </c:pt>
                <c:pt idx="405172">
                  <c:v>518.19000000000005</c:v>
                </c:pt>
                <c:pt idx="405173">
                  <c:v>418.85</c:v>
                </c:pt>
                <c:pt idx="405174">
                  <c:v>442.61</c:v>
                </c:pt>
                <c:pt idx="405175">
                  <c:v>408.55</c:v>
                </c:pt>
                <c:pt idx="405176">
                  <c:v>397.61</c:v>
                </c:pt>
                <c:pt idx="405177">
                  <c:v>710</c:v>
                </c:pt>
                <c:pt idx="405178">
                  <c:v>915.64</c:v>
                </c:pt>
                <c:pt idx="405179">
                  <c:v>818.37</c:v>
                </c:pt>
                <c:pt idx="405180">
                  <c:v>939.19</c:v>
                </c:pt>
                <c:pt idx="405181">
                  <c:v>1050.4000000000001</c:v>
                </c:pt>
                <c:pt idx="405182">
                  <c:v>1267.19</c:v>
                </c:pt>
                <c:pt idx="405183">
                  <c:v>1678.92</c:v>
                </c:pt>
                <c:pt idx="405184">
                  <c:v>1961.39</c:v>
                </c:pt>
                <c:pt idx="405185">
                  <c:v>809.25</c:v>
                </c:pt>
                <c:pt idx="405186">
                  <c:v>711.05</c:v>
                </c:pt>
                <c:pt idx="405187">
                  <c:v>571.21</c:v>
                </c:pt>
                <c:pt idx="405188">
                  <c:v>681.83</c:v>
                </c:pt>
                <c:pt idx="405189">
                  <c:v>505.88</c:v>
                </c:pt>
                <c:pt idx="405190">
                  <c:v>550.96</c:v>
                </c:pt>
                <c:pt idx="405191">
                  <c:v>571.9</c:v>
                </c:pt>
                <c:pt idx="405192">
                  <c:v>572.63</c:v>
                </c:pt>
                <c:pt idx="405193">
                  <c:v>6516.95</c:v>
                </c:pt>
                <c:pt idx="405194">
                  <c:v>6857.54</c:v>
                </c:pt>
                <c:pt idx="405195">
                  <c:v>6250.25</c:v>
                </c:pt>
                <c:pt idx="405196">
                  <c:v>6534.83</c:v>
                </c:pt>
                <c:pt idx="405197">
                  <c:v>6588.98</c:v>
                </c:pt>
                <c:pt idx="405198">
                  <c:v>6512.23</c:v>
                </c:pt>
                <c:pt idx="405199">
                  <c:v>6288.78</c:v>
                </c:pt>
                <c:pt idx="405200">
                  <c:v>6107.83</c:v>
                </c:pt>
                <c:pt idx="405201">
                  <c:v>6642.06</c:v>
                </c:pt>
                <c:pt idx="405202">
                  <c:v>6345.56</c:v>
                </c:pt>
                <c:pt idx="405203">
                  <c:v>6437.48</c:v>
                </c:pt>
                <c:pt idx="405204">
                  <c:v>7040.8</c:v>
                </c:pt>
                <c:pt idx="405205">
                  <c:v>6620.71</c:v>
                </c:pt>
                <c:pt idx="405206">
                  <c:v>7050.39</c:v>
                </c:pt>
                <c:pt idx="405207">
                  <c:v>6263.39</c:v>
                </c:pt>
                <c:pt idx="405208">
                  <c:v>6276.83</c:v>
                </c:pt>
                <c:pt idx="405209">
                  <c:v>7657.36</c:v>
                </c:pt>
                <c:pt idx="405210">
                  <c:v>6938.74</c:v>
                </c:pt>
                <c:pt idx="405211">
                  <c:v>7048.83</c:v>
                </c:pt>
                <c:pt idx="405212">
                  <c:v>6796.68</c:v>
                </c:pt>
                <c:pt idx="405213">
                  <c:v>6604.92</c:v>
                </c:pt>
                <c:pt idx="405214">
                  <c:v>7806.55</c:v>
                </c:pt>
                <c:pt idx="405215">
                  <c:v>7368.55</c:v>
                </c:pt>
                <c:pt idx="405216">
                  <c:v>7088.03</c:v>
                </c:pt>
                <c:pt idx="405217">
                  <c:v>7464.68</c:v>
                </c:pt>
                <c:pt idx="405218">
                  <c:v>6297.61</c:v>
                </c:pt>
                <c:pt idx="405219">
                  <c:v>7343.29</c:v>
                </c:pt>
                <c:pt idx="405220">
                  <c:v>7433.48</c:v>
                </c:pt>
                <c:pt idx="405221">
                  <c:v>6489.93</c:v>
                </c:pt>
                <c:pt idx="405222">
                  <c:v>7408.52</c:v>
                </c:pt>
                <c:pt idx="405223">
                  <c:v>7659.63</c:v>
                </c:pt>
                <c:pt idx="405224">
                  <c:v>7253.5</c:v>
                </c:pt>
                <c:pt idx="405225">
                  <c:v>7033.5</c:v>
                </c:pt>
                <c:pt idx="405226">
                  <c:v>6979.43</c:v>
                </c:pt>
                <c:pt idx="405227">
                  <c:v>7480.96</c:v>
                </c:pt>
                <c:pt idx="405228">
                  <c:v>6783.36</c:v>
                </c:pt>
                <c:pt idx="405229">
                  <c:v>6397.39</c:v>
                </c:pt>
                <c:pt idx="405230">
                  <c:v>7070.83</c:v>
                </c:pt>
                <c:pt idx="405231">
                  <c:v>6802.37</c:v>
                </c:pt>
                <c:pt idx="405232">
                  <c:v>7616.37</c:v>
                </c:pt>
                <c:pt idx="405233">
                  <c:v>7100.06</c:v>
                </c:pt>
                <c:pt idx="405234">
                  <c:v>6757.82</c:v>
                </c:pt>
                <c:pt idx="405235">
                  <c:v>8304.4500000000007</c:v>
                </c:pt>
                <c:pt idx="405236">
                  <c:v>6546.01</c:v>
                </c:pt>
                <c:pt idx="405237">
                  <c:v>6425.1</c:v>
                </c:pt>
                <c:pt idx="405238">
                  <c:v>7115.13</c:v>
                </c:pt>
                <c:pt idx="405239">
                  <c:v>8897.8799999999992</c:v>
                </c:pt>
                <c:pt idx="405240">
                  <c:v>7156.22</c:v>
                </c:pt>
                <c:pt idx="405241">
                  <c:v>7423.56</c:v>
                </c:pt>
                <c:pt idx="405242">
                  <c:v>7708.36</c:v>
                </c:pt>
                <c:pt idx="405243">
                  <c:v>6557.79</c:v>
                </c:pt>
                <c:pt idx="405244">
                  <c:v>6857.13</c:v>
                </c:pt>
                <c:pt idx="405245">
                  <c:v>6754.35</c:v>
                </c:pt>
                <c:pt idx="405246">
                  <c:v>7106.4</c:v>
                </c:pt>
                <c:pt idx="405247">
                  <c:v>6897.68</c:v>
                </c:pt>
                <c:pt idx="405248">
                  <c:v>6727.47</c:v>
                </c:pt>
                <c:pt idx="405249">
                  <c:v>6715.99</c:v>
                </c:pt>
                <c:pt idx="405250">
                  <c:v>6458.35</c:v>
                </c:pt>
                <c:pt idx="405251">
                  <c:v>6660.2</c:v>
                </c:pt>
                <c:pt idx="405252">
                  <c:v>6829.84</c:v>
                </c:pt>
                <c:pt idx="405253">
                  <c:v>6791.18</c:v>
                </c:pt>
                <c:pt idx="405254">
                  <c:v>7179.12</c:v>
                </c:pt>
                <c:pt idx="405255">
                  <c:v>6392.26</c:v>
                </c:pt>
                <c:pt idx="405256">
                  <c:v>6478.04</c:v>
                </c:pt>
                <c:pt idx="405257">
                  <c:v>6801.5</c:v>
                </c:pt>
                <c:pt idx="405258">
                  <c:v>7342.89</c:v>
                </c:pt>
                <c:pt idx="405259">
                  <c:v>7170.42</c:v>
                </c:pt>
                <c:pt idx="405260">
                  <c:v>6934.39</c:v>
                </c:pt>
                <c:pt idx="405261">
                  <c:v>7307.41</c:v>
                </c:pt>
                <c:pt idx="405262">
                  <c:v>7365.86</c:v>
                </c:pt>
                <c:pt idx="405263">
                  <c:v>7368.01</c:v>
                </c:pt>
                <c:pt idx="405264">
                  <c:v>7201.26</c:v>
                </c:pt>
                <c:pt idx="405265">
                  <c:v>6784.44</c:v>
                </c:pt>
                <c:pt idx="405266">
                  <c:v>7612.1</c:v>
                </c:pt>
                <c:pt idx="405267">
                  <c:v>7420.59</c:v>
                </c:pt>
                <c:pt idx="405268">
                  <c:v>7053.93</c:v>
                </c:pt>
                <c:pt idx="405269">
                  <c:v>7327.75</c:v>
                </c:pt>
                <c:pt idx="405270">
                  <c:v>6455.27</c:v>
                </c:pt>
                <c:pt idx="405271">
                  <c:v>7775.03</c:v>
                </c:pt>
                <c:pt idx="405272">
                  <c:v>7582.82</c:v>
                </c:pt>
                <c:pt idx="405273">
                  <c:v>7149.47</c:v>
                </c:pt>
                <c:pt idx="405274">
                  <c:v>8100.17</c:v>
                </c:pt>
                <c:pt idx="405275">
                  <c:v>8291.68</c:v>
                </c:pt>
                <c:pt idx="405276">
                  <c:v>7532.09</c:v>
                </c:pt>
                <c:pt idx="405277">
                  <c:v>7583.44</c:v>
                </c:pt>
                <c:pt idx="405278">
                  <c:v>7522.41</c:v>
                </c:pt>
                <c:pt idx="405279">
                  <c:v>6800.37</c:v>
                </c:pt>
                <c:pt idx="405280">
                  <c:v>7941.99</c:v>
                </c:pt>
                <c:pt idx="405281">
                  <c:v>7725.52</c:v>
                </c:pt>
                <c:pt idx="405282">
                  <c:v>7180.94</c:v>
                </c:pt>
                <c:pt idx="405283">
                  <c:v>7360.87</c:v>
                </c:pt>
                <c:pt idx="405284">
                  <c:v>7711.81</c:v>
                </c:pt>
                <c:pt idx="405285">
                  <c:v>7762.12</c:v>
                </c:pt>
                <c:pt idx="405286">
                  <c:v>7576.93</c:v>
                </c:pt>
                <c:pt idx="405287">
                  <c:v>9053.7999999999993</c:v>
                </c:pt>
                <c:pt idx="405288">
                  <c:v>7253.47</c:v>
                </c:pt>
                <c:pt idx="405289">
                  <c:v>7929.15</c:v>
                </c:pt>
                <c:pt idx="405290">
                  <c:v>8170.15</c:v>
                </c:pt>
                <c:pt idx="405291">
                  <c:v>8680.06</c:v>
                </c:pt>
                <c:pt idx="405292">
                  <c:v>6746.84</c:v>
                </c:pt>
                <c:pt idx="405293">
                  <c:v>8851.76</c:v>
                </c:pt>
                <c:pt idx="405294">
                  <c:v>7701.73</c:v>
                </c:pt>
                <c:pt idx="405295">
                  <c:v>7730.93</c:v>
                </c:pt>
                <c:pt idx="405296">
                  <c:v>6961.81</c:v>
                </c:pt>
                <c:pt idx="405297">
                  <c:v>8036.94</c:v>
                </c:pt>
                <c:pt idx="405298">
                  <c:v>7405.05</c:v>
                </c:pt>
                <c:pt idx="405299">
                  <c:v>7398.26</c:v>
                </c:pt>
                <c:pt idx="405300">
                  <c:v>7191.65</c:v>
                </c:pt>
                <c:pt idx="405301">
                  <c:v>7337.54</c:v>
                </c:pt>
                <c:pt idx="405302">
                  <c:v>7691.13</c:v>
                </c:pt>
                <c:pt idx="405303">
                  <c:v>7567.73</c:v>
                </c:pt>
                <c:pt idx="405304">
                  <c:v>7429</c:v>
                </c:pt>
                <c:pt idx="405305">
                  <c:v>7355.81</c:v>
                </c:pt>
                <c:pt idx="405306">
                  <c:v>7014.67</c:v>
                </c:pt>
                <c:pt idx="405307">
                  <c:v>8170.97</c:v>
                </c:pt>
                <c:pt idx="405308">
                  <c:v>7745.97</c:v>
                </c:pt>
                <c:pt idx="405309">
                  <c:v>7842.97</c:v>
                </c:pt>
                <c:pt idx="405310">
                  <c:v>8088.63</c:v>
                </c:pt>
                <c:pt idx="405311">
                  <c:v>7949.67</c:v>
                </c:pt>
                <c:pt idx="405312">
                  <c:v>8128.09</c:v>
                </c:pt>
                <c:pt idx="405313">
                  <c:v>8518.58</c:v>
                </c:pt>
                <c:pt idx="405314">
                  <c:v>7882.36</c:v>
                </c:pt>
                <c:pt idx="405315">
                  <c:v>8806.7000000000007</c:v>
                </c:pt>
                <c:pt idx="405316">
                  <c:v>8337.02</c:v>
                </c:pt>
                <c:pt idx="405317">
                  <c:v>7991.23</c:v>
                </c:pt>
                <c:pt idx="405318">
                  <c:v>8327.33</c:v>
                </c:pt>
                <c:pt idx="405319">
                  <c:v>8955.6200000000008</c:v>
                </c:pt>
                <c:pt idx="405320">
                  <c:v>8600.99</c:v>
                </c:pt>
                <c:pt idx="405321">
                  <c:v>8642.6299999999992</c:v>
                </c:pt>
                <c:pt idx="405322">
                  <c:v>7840.04</c:v>
                </c:pt>
                <c:pt idx="405323">
                  <c:v>8449.0400000000009</c:v>
                </c:pt>
                <c:pt idx="405324">
                  <c:v>8658.7000000000007</c:v>
                </c:pt>
                <c:pt idx="405325">
                  <c:v>8891.3700000000008</c:v>
                </c:pt>
                <c:pt idx="405326">
                  <c:v>8847.24</c:v>
                </c:pt>
                <c:pt idx="405327">
                  <c:v>8670.5400000000009</c:v>
                </c:pt>
                <c:pt idx="405328">
                  <c:v>8394.74</c:v>
                </c:pt>
                <c:pt idx="405329">
                  <c:v>8510.89</c:v>
                </c:pt>
                <c:pt idx="405330">
                  <c:v>8231.86</c:v>
                </c:pt>
                <c:pt idx="405331">
                  <c:v>8042.47</c:v>
                </c:pt>
                <c:pt idx="405332">
                  <c:v>8030.77</c:v>
                </c:pt>
                <c:pt idx="405333">
                  <c:v>8123.07</c:v>
                </c:pt>
                <c:pt idx="405334">
                  <c:v>7396.17</c:v>
                </c:pt>
                <c:pt idx="405335">
                  <c:v>8440.09</c:v>
                </c:pt>
                <c:pt idx="405336">
                  <c:v>819</c:v>
                </c:pt>
                <c:pt idx="405337">
                  <c:v>884.42</c:v>
                </c:pt>
                <c:pt idx="405338">
                  <c:v>696.3</c:v>
                </c:pt>
                <c:pt idx="405339">
                  <c:v>728.56</c:v>
                </c:pt>
                <c:pt idx="405340">
                  <c:v>656.69</c:v>
                </c:pt>
                <c:pt idx="405341">
                  <c:v>824.48</c:v>
                </c:pt>
                <c:pt idx="405342">
                  <c:v>1259.1500000000001</c:v>
                </c:pt>
                <c:pt idx="405343">
                  <c:v>3206.93</c:v>
                </c:pt>
                <c:pt idx="405344">
                  <c:v>2043.44</c:v>
                </c:pt>
                <c:pt idx="405345">
                  <c:v>1571.71</c:v>
                </c:pt>
                <c:pt idx="405346">
                  <c:v>1035.2</c:v>
                </c:pt>
                <c:pt idx="405347">
                  <c:v>1904.91</c:v>
                </c:pt>
                <c:pt idx="405348">
                  <c:v>2012.54</c:v>
                </c:pt>
                <c:pt idx="405349">
                  <c:v>1037.18</c:v>
                </c:pt>
                <c:pt idx="405350">
                  <c:v>886.61</c:v>
                </c:pt>
                <c:pt idx="405351">
                  <c:v>687.8</c:v>
                </c:pt>
                <c:pt idx="405352">
                  <c:v>815.64</c:v>
                </c:pt>
                <c:pt idx="405353">
                  <c:v>1079.8599999999999</c:v>
                </c:pt>
                <c:pt idx="405354">
                  <c:v>1265.9100000000001</c:v>
                </c:pt>
                <c:pt idx="405355">
                  <c:v>929.59</c:v>
                </c:pt>
                <c:pt idx="405356">
                  <c:v>566.6</c:v>
                </c:pt>
                <c:pt idx="405357">
                  <c:v>719.34</c:v>
                </c:pt>
                <c:pt idx="405358">
                  <c:v>782.09</c:v>
                </c:pt>
                <c:pt idx="405359">
                  <c:v>810.13</c:v>
                </c:pt>
                <c:pt idx="405360">
                  <c:v>558.1</c:v>
                </c:pt>
                <c:pt idx="405361">
                  <c:v>626.67999999999995</c:v>
                </c:pt>
                <c:pt idx="405362">
                  <c:v>878.44</c:v>
                </c:pt>
                <c:pt idx="405363">
                  <c:v>653.32000000000005</c:v>
                </c:pt>
                <c:pt idx="405364">
                  <c:v>571.64</c:v>
                </c:pt>
                <c:pt idx="405365">
                  <c:v>634.41</c:v>
                </c:pt>
                <c:pt idx="405366">
                  <c:v>357.8</c:v>
                </c:pt>
                <c:pt idx="405367">
                  <c:v>642.79999999999995</c:v>
                </c:pt>
                <c:pt idx="405368">
                  <c:v>677.57</c:v>
                </c:pt>
                <c:pt idx="405369">
                  <c:v>1312.47</c:v>
                </c:pt>
                <c:pt idx="405370">
                  <c:v>939.76</c:v>
                </c:pt>
                <c:pt idx="405371">
                  <c:v>1169.46</c:v>
                </c:pt>
                <c:pt idx="405372">
                  <c:v>1311.59</c:v>
                </c:pt>
                <c:pt idx="405373">
                  <c:v>1117.8399999999999</c:v>
                </c:pt>
                <c:pt idx="405374">
                  <c:v>1025.8699999999999</c:v>
                </c:pt>
                <c:pt idx="405375">
                  <c:v>1472.55</c:v>
                </c:pt>
                <c:pt idx="405376">
                  <c:v>1136.46</c:v>
                </c:pt>
                <c:pt idx="405377">
                  <c:v>1255.2</c:v>
                </c:pt>
                <c:pt idx="405378">
                  <c:v>1986.07</c:v>
                </c:pt>
                <c:pt idx="405379">
                  <c:v>1443.63</c:v>
                </c:pt>
                <c:pt idx="405380">
                  <c:v>2312.62</c:v>
                </c:pt>
                <c:pt idx="405381">
                  <c:v>2255.39</c:v>
                </c:pt>
                <c:pt idx="405382">
                  <c:v>3793.41</c:v>
                </c:pt>
                <c:pt idx="405383">
                  <c:v>1010.19</c:v>
                </c:pt>
                <c:pt idx="405384">
                  <c:v>667.56</c:v>
                </c:pt>
                <c:pt idx="405385">
                  <c:v>947.37</c:v>
                </c:pt>
                <c:pt idx="405386">
                  <c:v>936.32</c:v>
                </c:pt>
                <c:pt idx="405387">
                  <c:v>818.86</c:v>
                </c:pt>
                <c:pt idx="405388">
                  <c:v>499.8</c:v>
                </c:pt>
                <c:pt idx="405389">
                  <c:v>975.56</c:v>
                </c:pt>
                <c:pt idx="405390">
                  <c:v>548.72</c:v>
                </c:pt>
                <c:pt idx="405391">
                  <c:v>568.64</c:v>
                </c:pt>
                <c:pt idx="405392">
                  <c:v>375.57</c:v>
                </c:pt>
                <c:pt idx="405393">
                  <c:v>450.72</c:v>
                </c:pt>
                <c:pt idx="405394">
                  <c:v>519.79999999999995</c:v>
                </c:pt>
                <c:pt idx="405395">
                  <c:v>456.72</c:v>
                </c:pt>
                <c:pt idx="405396">
                  <c:v>1187.2</c:v>
                </c:pt>
                <c:pt idx="405397">
                  <c:v>762.1</c:v>
                </c:pt>
                <c:pt idx="405398">
                  <c:v>1040.8599999999999</c:v>
                </c:pt>
                <c:pt idx="405399">
                  <c:v>1331.23</c:v>
                </c:pt>
                <c:pt idx="405400">
                  <c:v>996.97</c:v>
                </c:pt>
                <c:pt idx="405401">
                  <c:v>610.91999999999996</c:v>
                </c:pt>
                <c:pt idx="405402">
                  <c:v>416.04</c:v>
                </c:pt>
                <c:pt idx="405403">
                  <c:v>704.87</c:v>
                </c:pt>
                <c:pt idx="405404">
                  <c:v>465.75</c:v>
                </c:pt>
                <c:pt idx="405405">
                  <c:v>647.88</c:v>
                </c:pt>
                <c:pt idx="405406">
                  <c:v>791.64</c:v>
                </c:pt>
                <c:pt idx="405407">
                  <c:v>694.76</c:v>
                </c:pt>
                <c:pt idx="405408">
                  <c:v>787.68</c:v>
                </c:pt>
                <c:pt idx="405409">
                  <c:v>686.88</c:v>
                </c:pt>
                <c:pt idx="405410">
                  <c:v>476.58</c:v>
                </c:pt>
                <c:pt idx="405411">
                  <c:v>827.92</c:v>
                </c:pt>
                <c:pt idx="405412">
                  <c:v>538.38</c:v>
                </c:pt>
                <c:pt idx="405413">
                  <c:v>547.88</c:v>
                </c:pt>
                <c:pt idx="405414">
                  <c:v>613.66</c:v>
                </c:pt>
                <c:pt idx="405415">
                  <c:v>472.84</c:v>
                </c:pt>
                <c:pt idx="405416">
                  <c:v>545.88</c:v>
                </c:pt>
                <c:pt idx="405417">
                  <c:v>647.84</c:v>
                </c:pt>
                <c:pt idx="405418">
                  <c:v>633</c:v>
                </c:pt>
                <c:pt idx="405419">
                  <c:v>724.92</c:v>
                </c:pt>
                <c:pt idx="405420">
                  <c:v>372.75</c:v>
                </c:pt>
                <c:pt idx="405421">
                  <c:v>488.78</c:v>
                </c:pt>
                <c:pt idx="405422">
                  <c:v>374.87</c:v>
                </c:pt>
                <c:pt idx="405423">
                  <c:v>551.6</c:v>
                </c:pt>
                <c:pt idx="405424">
                  <c:v>492.76</c:v>
                </c:pt>
                <c:pt idx="405425">
                  <c:v>565.46</c:v>
                </c:pt>
                <c:pt idx="405426">
                  <c:v>814.67</c:v>
                </c:pt>
                <c:pt idx="405427">
                  <c:v>735.57</c:v>
                </c:pt>
                <c:pt idx="405428">
                  <c:v>727.3</c:v>
                </c:pt>
                <c:pt idx="405429">
                  <c:v>905.52</c:v>
                </c:pt>
                <c:pt idx="405430">
                  <c:v>1567.29</c:v>
                </c:pt>
                <c:pt idx="405431">
                  <c:v>1023.95</c:v>
                </c:pt>
                <c:pt idx="405432">
                  <c:v>1138.3599999999999</c:v>
                </c:pt>
                <c:pt idx="405433">
                  <c:v>1689.33</c:v>
                </c:pt>
                <c:pt idx="405434">
                  <c:v>1567.15</c:v>
                </c:pt>
                <c:pt idx="405435">
                  <c:v>917.64</c:v>
                </c:pt>
                <c:pt idx="405436">
                  <c:v>439.88</c:v>
                </c:pt>
                <c:pt idx="405437">
                  <c:v>413.92</c:v>
                </c:pt>
                <c:pt idx="405438">
                  <c:v>420.68</c:v>
                </c:pt>
                <c:pt idx="405439">
                  <c:v>448.8</c:v>
                </c:pt>
                <c:pt idx="405440">
                  <c:v>575.29999999999995</c:v>
                </c:pt>
                <c:pt idx="405441">
                  <c:v>514.88</c:v>
                </c:pt>
                <c:pt idx="405442">
                  <c:v>1050.02</c:v>
                </c:pt>
                <c:pt idx="405443">
                  <c:v>761.2</c:v>
                </c:pt>
                <c:pt idx="405444">
                  <c:v>806.2</c:v>
                </c:pt>
                <c:pt idx="405445">
                  <c:v>516.36</c:v>
                </c:pt>
                <c:pt idx="405446">
                  <c:v>359.72</c:v>
                </c:pt>
                <c:pt idx="405447">
                  <c:v>492.36</c:v>
                </c:pt>
                <c:pt idx="405448">
                  <c:v>1045.3699999999999</c:v>
                </c:pt>
                <c:pt idx="405449">
                  <c:v>1601.44</c:v>
                </c:pt>
                <c:pt idx="405450">
                  <c:v>1557.39</c:v>
                </c:pt>
                <c:pt idx="405451">
                  <c:v>1457.85</c:v>
                </c:pt>
                <c:pt idx="405452">
                  <c:v>1315.94</c:v>
                </c:pt>
                <c:pt idx="405453">
                  <c:v>942.08</c:v>
                </c:pt>
                <c:pt idx="405454">
                  <c:v>1062.0999999999999</c:v>
                </c:pt>
                <c:pt idx="405455">
                  <c:v>738.11</c:v>
                </c:pt>
                <c:pt idx="405456">
                  <c:v>894.05</c:v>
                </c:pt>
                <c:pt idx="405457">
                  <c:v>915.16</c:v>
                </c:pt>
                <c:pt idx="405458">
                  <c:v>1226.48</c:v>
                </c:pt>
                <c:pt idx="405459">
                  <c:v>1337.48</c:v>
                </c:pt>
                <c:pt idx="405460">
                  <c:v>839.3</c:v>
                </c:pt>
                <c:pt idx="405461">
                  <c:v>1255.8800000000001</c:v>
                </c:pt>
                <c:pt idx="405462">
                  <c:v>1248.8399999999999</c:v>
                </c:pt>
                <c:pt idx="405463">
                  <c:v>1009.41</c:v>
                </c:pt>
                <c:pt idx="405464">
                  <c:v>916.17</c:v>
                </c:pt>
                <c:pt idx="405465">
                  <c:v>736.36</c:v>
                </c:pt>
                <c:pt idx="405466">
                  <c:v>712.6</c:v>
                </c:pt>
                <c:pt idx="405467">
                  <c:v>1128.8900000000001</c:v>
                </c:pt>
                <c:pt idx="405468">
                  <c:v>929.43</c:v>
                </c:pt>
                <c:pt idx="405469">
                  <c:v>2401.66</c:v>
                </c:pt>
                <c:pt idx="405470">
                  <c:v>1045.54</c:v>
                </c:pt>
                <c:pt idx="405471">
                  <c:v>1133</c:v>
                </c:pt>
                <c:pt idx="405472">
                  <c:v>930.76</c:v>
                </c:pt>
                <c:pt idx="405473">
                  <c:v>1064.76</c:v>
                </c:pt>
                <c:pt idx="405474">
                  <c:v>1738.51</c:v>
                </c:pt>
                <c:pt idx="405475">
                  <c:v>968.79</c:v>
                </c:pt>
                <c:pt idx="405476">
                  <c:v>1037.3599999999999</c:v>
                </c:pt>
                <c:pt idx="405477">
                  <c:v>1106.6300000000001</c:v>
                </c:pt>
                <c:pt idx="405478">
                  <c:v>1059.55</c:v>
                </c:pt>
                <c:pt idx="405479">
                  <c:v>64.39</c:v>
                </c:pt>
                <c:pt idx="405480">
                  <c:v>25.76</c:v>
                </c:pt>
                <c:pt idx="405481">
                  <c:v>21.82</c:v>
                </c:pt>
                <c:pt idx="405482">
                  <c:v>20</c:v>
                </c:pt>
                <c:pt idx="405483">
                  <c:v>12.88</c:v>
                </c:pt>
                <c:pt idx="405484">
                  <c:v>35.64</c:v>
                </c:pt>
                <c:pt idx="405485">
                  <c:v>34.700000000000003</c:v>
                </c:pt>
                <c:pt idx="405486">
                  <c:v>47.92</c:v>
                </c:pt>
                <c:pt idx="405487">
                  <c:v>12.88</c:v>
                </c:pt>
                <c:pt idx="405488">
                  <c:v>25.29</c:v>
                </c:pt>
                <c:pt idx="405489">
                  <c:v>91.15</c:v>
                </c:pt>
                <c:pt idx="405490">
                  <c:v>76.13</c:v>
                </c:pt>
                <c:pt idx="405491">
                  <c:v>81.41</c:v>
                </c:pt>
                <c:pt idx="405492">
                  <c:v>38.4</c:v>
                </c:pt>
                <c:pt idx="405493">
                  <c:v>34.159999999999997</c:v>
                </c:pt>
                <c:pt idx="405494">
                  <c:v>25.76</c:v>
                </c:pt>
                <c:pt idx="405495">
                  <c:v>54.92</c:v>
                </c:pt>
                <c:pt idx="405496">
                  <c:v>57.58</c:v>
                </c:pt>
                <c:pt idx="405497">
                  <c:v>35.74</c:v>
                </c:pt>
                <c:pt idx="405498">
                  <c:v>33.04</c:v>
                </c:pt>
                <c:pt idx="405499">
                  <c:v>73.98</c:v>
                </c:pt>
                <c:pt idx="405500">
                  <c:v>33.700000000000003</c:v>
                </c:pt>
                <c:pt idx="405501">
                  <c:v>47.62</c:v>
                </c:pt>
                <c:pt idx="405502">
                  <c:v>108.16</c:v>
                </c:pt>
                <c:pt idx="405503">
                  <c:v>97.78</c:v>
                </c:pt>
                <c:pt idx="405504">
                  <c:v>119.68</c:v>
                </c:pt>
                <c:pt idx="405505">
                  <c:v>79.900000000000006</c:v>
                </c:pt>
                <c:pt idx="405506">
                  <c:v>75.98</c:v>
                </c:pt>
                <c:pt idx="405507">
                  <c:v>4.6399999999999997</c:v>
                </c:pt>
                <c:pt idx="405508">
                  <c:v>25.8</c:v>
                </c:pt>
                <c:pt idx="405509">
                  <c:v>21.16</c:v>
                </c:pt>
                <c:pt idx="405510">
                  <c:v>37.799999999999997</c:v>
                </c:pt>
                <c:pt idx="405511">
                  <c:v>37.28</c:v>
                </c:pt>
                <c:pt idx="405512">
                  <c:v>14.52</c:v>
                </c:pt>
                <c:pt idx="405513">
                  <c:v>101.32</c:v>
                </c:pt>
                <c:pt idx="405514">
                  <c:v>115.5</c:v>
                </c:pt>
                <c:pt idx="405515">
                  <c:v>6.84</c:v>
                </c:pt>
                <c:pt idx="405516">
                  <c:v>37.909999999999997</c:v>
                </c:pt>
                <c:pt idx="405517">
                  <c:v>37.28</c:v>
                </c:pt>
                <c:pt idx="405518">
                  <c:v>16.02</c:v>
                </c:pt>
                <c:pt idx="405519">
                  <c:v>38.58</c:v>
                </c:pt>
                <c:pt idx="405520">
                  <c:v>7.44</c:v>
                </c:pt>
                <c:pt idx="405521">
                  <c:v>49.34</c:v>
                </c:pt>
                <c:pt idx="405522">
                  <c:v>5.74</c:v>
                </c:pt>
                <c:pt idx="405523">
                  <c:v>20.260000000000002</c:v>
                </c:pt>
                <c:pt idx="405524">
                  <c:v>3.94</c:v>
                </c:pt>
                <c:pt idx="405525">
                  <c:v>42.34</c:v>
                </c:pt>
                <c:pt idx="405526">
                  <c:v>40.380000000000003</c:v>
                </c:pt>
                <c:pt idx="405527">
                  <c:v>12.88</c:v>
                </c:pt>
                <c:pt idx="405528">
                  <c:v>71.02</c:v>
                </c:pt>
                <c:pt idx="405529">
                  <c:v>12.88</c:v>
                </c:pt>
                <c:pt idx="405530">
                  <c:v>9.8800000000000008</c:v>
                </c:pt>
                <c:pt idx="405531">
                  <c:v>25.76</c:v>
                </c:pt>
                <c:pt idx="405532">
                  <c:v>15.88</c:v>
                </c:pt>
                <c:pt idx="405533">
                  <c:v>24.4</c:v>
                </c:pt>
                <c:pt idx="405534">
                  <c:v>38.28</c:v>
                </c:pt>
                <c:pt idx="405535">
                  <c:v>11.48</c:v>
                </c:pt>
                <c:pt idx="405536">
                  <c:v>47.64</c:v>
                </c:pt>
                <c:pt idx="405537">
                  <c:v>15.88</c:v>
                </c:pt>
                <c:pt idx="405538">
                  <c:v>31.2</c:v>
                </c:pt>
                <c:pt idx="405539">
                  <c:v>17.43</c:v>
                </c:pt>
                <c:pt idx="405540">
                  <c:v>18.22</c:v>
                </c:pt>
                <c:pt idx="405541">
                  <c:v>40.44</c:v>
                </c:pt>
                <c:pt idx="405542">
                  <c:v>8.76</c:v>
                </c:pt>
                <c:pt idx="405543">
                  <c:v>22.76</c:v>
                </c:pt>
                <c:pt idx="405544">
                  <c:v>21.55</c:v>
                </c:pt>
                <c:pt idx="405545">
                  <c:v>46.08</c:v>
                </c:pt>
                <c:pt idx="405546">
                  <c:v>25.76</c:v>
                </c:pt>
                <c:pt idx="405547">
                  <c:v>88.08</c:v>
                </c:pt>
                <c:pt idx="405548">
                  <c:v>25.56</c:v>
                </c:pt>
                <c:pt idx="405549">
                  <c:v>32.9</c:v>
                </c:pt>
                <c:pt idx="405550">
                  <c:v>12.88</c:v>
                </c:pt>
                <c:pt idx="405551">
                  <c:v>51.78</c:v>
                </c:pt>
                <c:pt idx="405552">
                  <c:v>94.2</c:v>
                </c:pt>
                <c:pt idx="405553">
                  <c:v>32.020000000000003</c:v>
                </c:pt>
                <c:pt idx="405554">
                  <c:v>45.98</c:v>
                </c:pt>
                <c:pt idx="405555">
                  <c:v>12.88</c:v>
                </c:pt>
                <c:pt idx="405556">
                  <c:v>31.1</c:v>
                </c:pt>
                <c:pt idx="405557">
                  <c:v>43.43</c:v>
                </c:pt>
                <c:pt idx="405558">
                  <c:v>18.22</c:v>
                </c:pt>
                <c:pt idx="405559">
                  <c:v>49.11</c:v>
                </c:pt>
                <c:pt idx="405560">
                  <c:v>48.74</c:v>
                </c:pt>
                <c:pt idx="405561">
                  <c:v>18.82</c:v>
                </c:pt>
                <c:pt idx="405562">
                  <c:v>77.72</c:v>
                </c:pt>
                <c:pt idx="405563">
                  <c:v>16.670000000000002</c:v>
                </c:pt>
                <c:pt idx="405564">
                  <c:v>38.28</c:v>
                </c:pt>
                <c:pt idx="405565">
                  <c:v>9.8800000000000008</c:v>
                </c:pt>
                <c:pt idx="405566">
                  <c:v>27.76</c:v>
                </c:pt>
                <c:pt idx="405567">
                  <c:v>24.08</c:v>
                </c:pt>
                <c:pt idx="405568">
                  <c:v>25.29</c:v>
                </c:pt>
                <c:pt idx="405569">
                  <c:v>9.8800000000000008</c:v>
                </c:pt>
                <c:pt idx="405570">
                  <c:v>28.22</c:v>
                </c:pt>
                <c:pt idx="405571">
                  <c:v>9.8800000000000008</c:v>
                </c:pt>
                <c:pt idx="405572">
                  <c:v>24.08</c:v>
                </c:pt>
                <c:pt idx="405573">
                  <c:v>20.76</c:v>
                </c:pt>
                <c:pt idx="405574">
                  <c:v>9.8800000000000008</c:v>
                </c:pt>
                <c:pt idx="405575">
                  <c:v>19.760000000000002</c:v>
                </c:pt>
                <c:pt idx="405576">
                  <c:v>14.88</c:v>
                </c:pt>
                <c:pt idx="405577">
                  <c:v>-9.8800000000000008</c:v>
                </c:pt>
                <c:pt idx="405578">
                  <c:v>24.76</c:v>
                </c:pt>
                <c:pt idx="405579">
                  <c:v>4.9400000000000004</c:v>
                </c:pt>
                <c:pt idx="405580">
                  <c:v>62.02</c:v>
                </c:pt>
                <c:pt idx="405581">
                  <c:v>4.9400000000000004</c:v>
                </c:pt>
                <c:pt idx="405582">
                  <c:v>29.7</c:v>
                </c:pt>
                <c:pt idx="405583">
                  <c:v>22.44</c:v>
                </c:pt>
                <c:pt idx="405584">
                  <c:v>8.76</c:v>
                </c:pt>
                <c:pt idx="405585">
                  <c:v>48.52</c:v>
                </c:pt>
                <c:pt idx="405586">
                  <c:v>7.94</c:v>
                </c:pt>
                <c:pt idx="405587">
                  <c:v>38.64</c:v>
                </c:pt>
                <c:pt idx="405588">
                  <c:v>35.64</c:v>
                </c:pt>
                <c:pt idx="405589">
                  <c:v>20.94</c:v>
                </c:pt>
                <c:pt idx="405590">
                  <c:v>21.88</c:v>
                </c:pt>
                <c:pt idx="405591">
                  <c:v>12.88</c:v>
                </c:pt>
                <c:pt idx="405592">
                  <c:v>20.82</c:v>
                </c:pt>
                <c:pt idx="405593">
                  <c:v>38.64</c:v>
                </c:pt>
                <c:pt idx="405594">
                  <c:v>59.46</c:v>
                </c:pt>
                <c:pt idx="405595">
                  <c:v>107.98</c:v>
                </c:pt>
                <c:pt idx="405596">
                  <c:v>48.52</c:v>
                </c:pt>
                <c:pt idx="405597">
                  <c:v>53.16</c:v>
                </c:pt>
                <c:pt idx="405598">
                  <c:v>49.4</c:v>
                </c:pt>
                <c:pt idx="405599">
                  <c:v>27.82</c:v>
                </c:pt>
                <c:pt idx="405600">
                  <c:v>4.9400000000000004</c:v>
                </c:pt>
                <c:pt idx="405601">
                  <c:v>34.58</c:v>
                </c:pt>
                <c:pt idx="405602">
                  <c:v>9.8800000000000008</c:v>
                </c:pt>
                <c:pt idx="405603">
                  <c:v>28.52</c:v>
                </c:pt>
                <c:pt idx="405604">
                  <c:v>14.82</c:v>
                </c:pt>
                <c:pt idx="405605">
                  <c:v>19.760000000000002</c:v>
                </c:pt>
                <c:pt idx="405606">
                  <c:v>30.82</c:v>
                </c:pt>
                <c:pt idx="405607">
                  <c:v>17.82</c:v>
                </c:pt>
                <c:pt idx="405608">
                  <c:v>-12.24</c:v>
                </c:pt>
                <c:pt idx="405609">
                  <c:v>46.58</c:v>
                </c:pt>
                <c:pt idx="405610">
                  <c:v>48.64</c:v>
                </c:pt>
                <c:pt idx="405611">
                  <c:v>12.88</c:v>
                </c:pt>
                <c:pt idx="405612">
                  <c:v>421.61</c:v>
                </c:pt>
                <c:pt idx="405613">
                  <c:v>413.58</c:v>
                </c:pt>
                <c:pt idx="405614">
                  <c:v>527.22</c:v>
                </c:pt>
                <c:pt idx="405615">
                  <c:v>457.85</c:v>
                </c:pt>
                <c:pt idx="405616">
                  <c:v>253.08</c:v>
                </c:pt>
                <c:pt idx="405617">
                  <c:v>394.43</c:v>
                </c:pt>
                <c:pt idx="405618">
                  <c:v>394.8</c:v>
                </c:pt>
                <c:pt idx="405619">
                  <c:v>507.37</c:v>
                </c:pt>
                <c:pt idx="405620">
                  <c:v>732.14</c:v>
                </c:pt>
                <c:pt idx="405621">
                  <c:v>997.9</c:v>
                </c:pt>
                <c:pt idx="405622">
                  <c:v>754.66</c:v>
                </c:pt>
                <c:pt idx="405623">
                  <c:v>646.39</c:v>
                </c:pt>
                <c:pt idx="405624">
                  <c:v>680.48</c:v>
                </c:pt>
                <c:pt idx="405625">
                  <c:v>634.41999999999996</c:v>
                </c:pt>
                <c:pt idx="405626">
                  <c:v>490.04</c:v>
                </c:pt>
                <c:pt idx="405627">
                  <c:v>551.22</c:v>
                </c:pt>
                <c:pt idx="405628">
                  <c:v>462.2</c:v>
                </c:pt>
                <c:pt idx="405629">
                  <c:v>624.76</c:v>
                </c:pt>
                <c:pt idx="405630">
                  <c:v>603.72</c:v>
                </c:pt>
                <c:pt idx="405631">
                  <c:v>638.23</c:v>
                </c:pt>
                <c:pt idx="405632">
                  <c:v>699.74</c:v>
                </c:pt>
                <c:pt idx="405633">
                  <c:v>2060.7800000000002</c:v>
                </c:pt>
                <c:pt idx="405634">
                  <c:v>1603.62</c:v>
                </c:pt>
                <c:pt idx="405635">
                  <c:v>432.14</c:v>
                </c:pt>
                <c:pt idx="405636">
                  <c:v>812.99</c:v>
                </c:pt>
                <c:pt idx="405637">
                  <c:v>1095.3900000000001</c:v>
                </c:pt>
                <c:pt idx="405638">
                  <c:v>566.94000000000005</c:v>
                </c:pt>
                <c:pt idx="405639">
                  <c:v>707.62</c:v>
                </c:pt>
                <c:pt idx="405640">
                  <c:v>678.56</c:v>
                </c:pt>
                <c:pt idx="405641">
                  <c:v>612.09</c:v>
                </c:pt>
                <c:pt idx="405642">
                  <c:v>766.6</c:v>
                </c:pt>
                <c:pt idx="405643">
                  <c:v>701.11</c:v>
                </c:pt>
                <c:pt idx="405644">
                  <c:v>464.89</c:v>
                </c:pt>
                <c:pt idx="405645">
                  <c:v>374.74</c:v>
                </c:pt>
                <c:pt idx="405646">
                  <c:v>409.24</c:v>
                </c:pt>
                <c:pt idx="405647">
                  <c:v>280.89</c:v>
                </c:pt>
                <c:pt idx="405648">
                  <c:v>348.99</c:v>
                </c:pt>
                <c:pt idx="405649">
                  <c:v>299.8</c:v>
                </c:pt>
                <c:pt idx="405650">
                  <c:v>342.72</c:v>
                </c:pt>
                <c:pt idx="405651">
                  <c:v>330.91</c:v>
                </c:pt>
                <c:pt idx="405652">
                  <c:v>227.11</c:v>
                </c:pt>
                <c:pt idx="405653">
                  <c:v>415.66</c:v>
                </c:pt>
                <c:pt idx="405654">
                  <c:v>565.29999999999995</c:v>
                </c:pt>
                <c:pt idx="405655">
                  <c:v>741.22</c:v>
                </c:pt>
                <c:pt idx="405656">
                  <c:v>802.64</c:v>
                </c:pt>
                <c:pt idx="405657">
                  <c:v>617.88</c:v>
                </c:pt>
                <c:pt idx="405658">
                  <c:v>1131.33</c:v>
                </c:pt>
                <c:pt idx="405659">
                  <c:v>856.11</c:v>
                </c:pt>
                <c:pt idx="405660">
                  <c:v>195.79</c:v>
                </c:pt>
                <c:pt idx="405661">
                  <c:v>329.6</c:v>
                </c:pt>
                <c:pt idx="405662">
                  <c:v>302.55</c:v>
                </c:pt>
                <c:pt idx="405663">
                  <c:v>200.89</c:v>
                </c:pt>
                <c:pt idx="405664">
                  <c:v>223.29</c:v>
                </c:pt>
                <c:pt idx="405665">
                  <c:v>220.5</c:v>
                </c:pt>
                <c:pt idx="405666">
                  <c:v>308.52999999999997</c:v>
                </c:pt>
                <c:pt idx="405667">
                  <c:v>235.91</c:v>
                </c:pt>
                <c:pt idx="405668">
                  <c:v>211.25</c:v>
                </c:pt>
                <c:pt idx="405669">
                  <c:v>200.72</c:v>
                </c:pt>
                <c:pt idx="405670">
                  <c:v>323.89</c:v>
                </c:pt>
                <c:pt idx="405671">
                  <c:v>230.94</c:v>
                </c:pt>
                <c:pt idx="405672">
                  <c:v>221.59</c:v>
                </c:pt>
                <c:pt idx="405673">
                  <c:v>288.55</c:v>
                </c:pt>
                <c:pt idx="405674">
                  <c:v>290.85000000000002</c:v>
                </c:pt>
                <c:pt idx="405675">
                  <c:v>549.75</c:v>
                </c:pt>
                <c:pt idx="405676">
                  <c:v>617.07000000000005</c:v>
                </c:pt>
                <c:pt idx="405677">
                  <c:v>526.22</c:v>
                </c:pt>
                <c:pt idx="405678">
                  <c:v>601.9</c:v>
                </c:pt>
                <c:pt idx="405679">
                  <c:v>540.64</c:v>
                </c:pt>
                <c:pt idx="405680">
                  <c:v>347.32</c:v>
                </c:pt>
                <c:pt idx="405681">
                  <c:v>465.31</c:v>
                </c:pt>
                <c:pt idx="405682">
                  <c:v>673.18</c:v>
                </c:pt>
                <c:pt idx="405683">
                  <c:v>655.51</c:v>
                </c:pt>
                <c:pt idx="405684">
                  <c:v>671.2</c:v>
                </c:pt>
                <c:pt idx="405685">
                  <c:v>1473.32</c:v>
                </c:pt>
                <c:pt idx="405686">
                  <c:v>2559.7800000000002</c:v>
                </c:pt>
                <c:pt idx="405687">
                  <c:v>668.16</c:v>
                </c:pt>
                <c:pt idx="405688">
                  <c:v>588.77</c:v>
                </c:pt>
                <c:pt idx="405689">
                  <c:v>932.75</c:v>
                </c:pt>
                <c:pt idx="405690">
                  <c:v>478.87</c:v>
                </c:pt>
                <c:pt idx="405691">
                  <c:v>445.03</c:v>
                </c:pt>
                <c:pt idx="405692">
                  <c:v>471.48</c:v>
                </c:pt>
                <c:pt idx="405693">
                  <c:v>359.54</c:v>
                </c:pt>
                <c:pt idx="405694">
                  <c:v>430.74</c:v>
                </c:pt>
                <c:pt idx="405695">
                  <c:v>716.21</c:v>
                </c:pt>
                <c:pt idx="405696">
                  <c:v>351.77</c:v>
                </c:pt>
                <c:pt idx="405697">
                  <c:v>311.67</c:v>
                </c:pt>
                <c:pt idx="405698">
                  <c:v>375.37</c:v>
                </c:pt>
                <c:pt idx="405699">
                  <c:v>323.10000000000002</c:v>
                </c:pt>
                <c:pt idx="405700">
                  <c:v>233.18</c:v>
                </c:pt>
                <c:pt idx="405701">
                  <c:v>390.34</c:v>
                </c:pt>
                <c:pt idx="405702">
                  <c:v>254.25</c:v>
                </c:pt>
                <c:pt idx="405703">
                  <c:v>283.45999999999998</c:v>
                </c:pt>
                <c:pt idx="405704">
                  <c:v>237.49</c:v>
                </c:pt>
                <c:pt idx="405705">
                  <c:v>437.7</c:v>
                </c:pt>
                <c:pt idx="405706">
                  <c:v>482.66</c:v>
                </c:pt>
                <c:pt idx="405707">
                  <c:v>463.84</c:v>
                </c:pt>
                <c:pt idx="405708">
                  <c:v>703.74</c:v>
                </c:pt>
                <c:pt idx="405709">
                  <c:v>598.26</c:v>
                </c:pt>
                <c:pt idx="405710">
                  <c:v>657.15</c:v>
                </c:pt>
                <c:pt idx="405711">
                  <c:v>851.73</c:v>
                </c:pt>
                <c:pt idx="405712">
                  <c:v>1049.06</c:v>
                </c:pt>
                <c:pt idx="405713">
                  <c:v>295.54000000000002</c:v>
                </c:pt>
                <c:pt idx="405714">
                  <c:v>198.86</c:v>
                </c:pt>
                <c:pt idx="405715">
                  <c:v>175.44</c:v>
                </c:pt>
                <c:pt idx="405716">
                  <c:v>235.15</c:v>
                </c:pt>
                <c:pt idx="405717">
                  <c:v>303.89999999999998</c:v>
                </c:pt>
                <c:pt idx="405718">
                  <c:v>451.44</c:v>
                </c:pt>
                <c:pt idx="405719">
                  <c:v>330.83</c:v>
                </c:pt>
                <c:pt idx="405720">
                  <c:v>324.88</c:v>
                </c:pt>
                <c:pt idx="405721">
                  <c:v>240.65</c:v>
                </c:pt>
                <c:pt idx="405722">
                  <c:v>269</c:v>
                </c:pt>
                <c:pt idx="405723">
                  <c:v>277.97000000000003</c:v>
                </c:pt>
                <c:pt idx="405724">
                  <c:v>392.77</c:v>
                </c:pt>
                <c:pt idx="405725">
                  <c:v>501.98</c:v>
                </c:pt>
                <c:pt idx="405726">
                  <c:v>588.07000000000005</c:v>
                </c:pt>
                <c:pt idx="405727">
                  <c:v>412.59</c:v>
                </c:pt>
                <c:pt idx="405728">
                  <c:v>330.21</c:v>
                </c:pt>
                <c:pt idx="405729">
                  <c:v>381.1</c:v>
                </c:pt>
                <c:pt idx="405730">
                  <c:v>464.72</c:v>
                </c:pt>
                <c:pt idx="405731">
                  <c:v>414.72</c:v>
                </c:pt>
                <c:pt idx="405732">
                  <c:v>515.97</c:v>
                </c:pt>
                <c:pt idx="405733">
                  <c:v>484.43</c:v>
                </c:pt>
                <c:pt idx="405734">
                  <c:v>665.39</c:v>
                </c:pt>
                <c:pt idx="405735">
                  <c:v>682.95</c:v>
                </c:pt>
                <c:pt idx="405736">
                  <c:v>554.04999999999995</c:v>
                </c:pt>
                <c:pt idx="405737">
                  <c:v>906.23</c:v>
                </c:pt>
                <c:pt idx="405738">
                  <c:v>2224.38</c:v>
                </c:pt>
                <c:pt idx="405739">
                  <c:v>822.38</c:v>
                </c:pt>
                <c:pt idx="405740">
                  <c:v>716.42</c:v>
                </c:pt>
                <c:pt idx="405741">
                  <c:v>911.1</c:v>
                </c:pt>
                <c:pt idx="405742">
                  <c:v>418.91</c:v>
                </c:pt>
                <c:pt idx="405743">
                  <c:v>510.77</c:v>
                </c:pt>
                <c:pt idx="405744">
                  <c:v>330.31</c:v>
                </c:pt>
                <c:pt idx="405745">
                  <c:v>379.29</c:v>
                </c:pt>
                <c:pt idx="405746">
                  <c:v>340.74</c:v>
                </c:pt>
                <c:pt idx="405747">
                  <c:v>265.16000000000003</c:v>
                </c:pt>
                <c:pt idx="405748">
                  <c:v>260.31</c:v>
                </c:pt>
                <c:pt idx="405749">
                  <c:v>288.70999999999998</c:v>
                </c:pt>
                <c:pt idx="405750">
                  <c:v>308.77999999999997</c:v>
                </c:pt>
                <c:pt idx="405751">
                  <c:v>205.72</c:v>
                </c:pt>
                <c:pt idx="405752">
                  <c:v>281.26</c:v>
                </c:pt>
                <c:pt idx="405753">
                  <c:v>266.48</c:v>
                </c:pt>
                <c:pt idx="405754">
                  <c:v>312.95</c:v>
                </c:pt>
                <c:pt idx="405755">
                  <c:v>5112.53</c:v>
                </c:pt>
                <c:pt idx="405756">
                  <c:v>5118.7</c:v>
                </c:pt>
                <c:pt idx="405757">
                  <c:v>4698.3900000000003</c:v>
                </c:pt>
                <c:pt idx="405758">
                  <c:v>4438.29</c:v>
                </c:pt>
                <c:pt idx="405759">
                  <c:v>4644.8</c:v>
                </c:pt>
                <c:pt idx="405760">
                  <c:v>4879.37</c:v>
                </c:pt>
                <c:pt idx="405761">
                  <c:v>4704.68</c:v>
                </c:pt>
                <c:pt idx="405762">
                  <c:v>4387.09</c:v>
                </c:pt>
                <c:pt idx="405763">
                  <c:v>4999.2</c:v>
                </c:pt>
                <c:pt idx="405764">
                  <c:v>4135.33</c:v>
                </c:pt>
                <c:pt idx="405765">
                  <c:v>5074.16</c:v>
                </c:pt>
                <c:pt idx="405766">
                  <c:v>4628.2</c:v>
                </c:pt>
                <c:pt idx="405767">
                  <c:v>4648.1499999999996</c:v>
                </c:pt>
                <c:pt idx="405768">
                  <c:v>4743.63</c:v>
                </c:pt>
                <c:pt idx="405769">
                  <c:v>4951.62</c:v>
                </c:pt>
                <c:pt idx="405770">
                  <c:v>4353.4799999999996</c:v>
                </c:pt>
                <c:pt idx="405771">
                  <c:v>4874.08</c:v>
                </c:pt>
                <c:pt idx="405772">
                  <c:v>4358.1400000000003</c:v>
                </c:pt>
                <c:pt idx="405773">
                  <c:v>4934</c:v>
                </c:pt>
                <c:pt idx="405774">
                  <c:v>4881.59</c:v>
                </c:pt>
                <c:pt idx="405775">
                  <c:v>4822.91</c:v>
                </c:pt>
                <c:pt idx="405776">
                  <c:v>4381.4399999999996</c:v>
                </c:pt>
                <c:pt idx="405777">
                  <c:v>4663.34</c:v>
                </c:pt>
                <c:pt idx="405778">
                  <c:v>4557.8900000000003</c:v>
                </c:pt>
                <c:pt idx="405779">
                  <c:v>4750.28</c:v>
                </c:pt>
                <c:pt idx="405780">
                  <c:v>4573.95</c:v>
                </c:pt>
                <c:pt idx="405781">
                  <c:v>4844.84</c:v>
                </c:pt>
                <c:pt idx="405782">
                  <c:v>4689.6899999999996</c:v>
                </c:pt>
                <c:pt idx="405783">
                  <c:v>4655.32</c:v>
                </c:pt>
                <c:pt idx="405784">
                  <c:v>4472.3500000000004</c:v>
                </c:pt>
                <c:pt idx="405785">
                  <c:v>5025.1899999999996</c:v>
                </c:pt>
                <c:pt idx="405786">
                  <c:v>4501.88</c:v>
                </c:pt>
                <c:pt idx="405787">
                  <c:v>4414.7700000000004</c:v>
                </c:pt>
                <c:pt idx="405788">
                  <c:v>4997</c:v>
                </c:pt>
                <c:pt idx="405789">
                  <c:v>4380.97</c:v>
                </c:pt>
                <c:pt idx="405790">
                  <c:v>4274.21</c:v>
                </c:pt>
                <c:pt idx="405791">
                  <c:v>4777.78</c:v>
                </c:pt>
                <c:pt idx="405792">
                  <c:v>4868.75</c:v>
                </c:pt>
                <c:pt idx="405793">
                  <c:v>4634.95</c:v>
                </c:pt>
                <c:pt idx="405794">
                  <c:v>5033.99</c:v>
                </c:pt>
                <c:pt idx="405795">
                  <c:v>5313.5</c:v>
                </c:pt>
                <c:pt idx="405796">
                  <c:v>4927.83</c:v>
                </c:pt>
                <c:pt idx="405797">
                  <c:v>5191.95</c:v>
                </c:pt>
                <c:pt idx="405798">
                  <c:v>4933.88</c:v>
                </c:pt>
                <c:pt idx="405799">
                  <c:v>4492.3100000000004</c:v>
                </c:pt>
                <c:pt idx="405800">
                  <c:v>5074.5600000000004</c:v>
                </c:pt>
                <c:pt idx="405801">
                  <c:v>6090.59</c:v>
                </c:pt>
                <c:pt idx="405802">
                  <c:v>4160.01</c:v>
                </c:pt>
                <c:pt idx="405803">
                  <c:v>4398.46</c:v>
                </c:pt>
                <c:pt idx="405804">
                  <c:v>5007.68</c:v>
                </c:pt>
                <c:pt idx="405805">
                  <c:v>4939.99</c:v>
                </c:pt>
                <c:pt idx="405806">
                  <c:v>4325.78</c:v>
                </c:pt>
                <c:pt idx="405807">
                  <c:v>5120.68</c:v>
                </c:pt>
                <c:pt idx="405808">
                  <c:v>4927.1400000000003</c:v>
                </c:pt>
                <c:pt idx="405809">
                  <c:v>4693.97</c:v>
                </c:pt>
                <c:pt idx="405810">
                  <c:v>4425.8100000000004</c:v>
                </c:pt>
                <c:pt idx="405811">
                  <c:v>4994.62</c:v>
                </c:pt>
                <c:pt idx="405812">
                  <c:v>4552.62</c:v>
                </c:pt>
                <c:pt idx="405813">
                  <c:v>4912.12</c:v>
                </c:pt>
                <c:pt idx="405814">
                  <c:v>4736.51</c:v>
                </c:pt>
                <c:pt idx="405815">
                  <c:v>5158.5</c:v>
                </c:pt>
                <c:pt idx="405816">
                  <c:v>4768.2</c:v>
                </c:pt>
                <c:pt idx="405817">
                  <c:v>4859.83</c:v>
                </c:pt>
                <c:pt idx="405818">
                  <c:v>5007.72</c:v>
                </c:pt>
                <c:pt idx="405819">
                  <c:v>4717.82</c:v>
                </c:pt>
                <c:pt idx="405820">
                  <c:v>4582.6099999999997</c:v>
                </c:pt>
                <c:pt idx="405821">
                  <c:v>4947.9399999999996</c:v>
                </c:pt>
                <c:pt idx="405822">
                  <c:v>5132.5</c:v>
                </c:pt>
                <c:pt idx="405823">
                  <c:v>4771.79</c:v>
                </c:pt>
                <c:pt idx="405824">
                  <c:v>5348.4</c:v>
                </c:pt>
                <c:pt idx="405825">
                  <c:v>4855.53</c:v>
                </c:pt>
                <c:pt idx="405826">
                  <c:v>4915.07</c:v>
                </c:pt>
                <c:pt idx="405827">
                  <c:v>4984.72</c:v>
                </c:pt>
                <c:pt idx="405828">
                  <c:v>4726.1000000000004</c:v>
                </c:pt>
                <c:pt idx="405829">
                  <c:v>5079.8999999999996</c:v>
                </c:pt>
                <c:pt idx="405830">
                  <c:v>4177.4399999999996</c:v>
                </c:pt>
                <c:pt idx="405831">
                  <c:v>4568.6499999999996</c:v>
                </c:pt>
                <c:pt idx="405832">
                  <c:v>4426.8500000000004</c:v>
                </c:pt>
                <c:pt idx="405833">
                  <c:v>4905.76</c:v>
                </c:pt>
                <c:pt idx="405834">
                  <c:v>4702.12</c:v>
                </c:pt>
                <c:pt idx="405835">
                  <c:v>4654.12</c:v>
                </c:pt>
                <c:pt idx="405836">
                  <c:v>4771.29</c:v>
                </c:pt>
                <c:pt idx="405837">
                  <c:v>4377.6000000000004</c:v>
                </c:pt>
                <c:pt idx="405838">
                  <c:v>4798.3900000000003</c:v>
                </c:pt>
                <c:pt idx="405839">
                  <c:v>4801.92</c:v>
                </c:pt>
                <c:pt idx="405840">
                  <c:v>5488.9</c:v>
                </c:pt>
                <c:pt idx="405841">
                  <c:v>4752.75</c:v>
                </c:pt>
                <c:pt idx="405842">
                  <c:v>4921.0600000000004</c:v>
                </c:pt>
                <c:pt idx="405843">
                  <c:v>4963.51</c:v>
                </c:pt>
                <c:pt idx="405844">
                  <c:v>4795.4399999999996</c:v>
                </c:pt>
                <c:pt idx="405845">
                  <c:v>5684.98</c:v>
                </c:pt>
                <c:pt idx="405846">
                  <c:v>5252.63</c:v>
                </c:pt>
                <c:pt idx="405847">
                  <c:v>5858.01</c:v>
                </c:pt>
                <c:pt idx="405848">
                  <c:v>5493.9</c:v>
                </c:pt>
                <c:pt idx="405849">
                  <c:v>4744.8100000000004</c:v>
                </c:pt>
                <c:pt idx="405850">
                  <c:v>4892.7700000000004</c:v>
                </c:pt>
                <c:pt idx="405851">
                  <c:v>5495.07</c:v>
                </c:pt>
                <c:pt idx="405852">
                  <c:v>5149.2299999999996</c:v>
                </c:pt>
                <c:pt idx="405853">
                  <c:v>5727.66</c:v>
                </c:pt>
                <c:pt idx="405854">
                  <c:v>4690.76</c:v>
                </c:pt>
                <c:pt idx="405855">
                  <c:v>5073.8500000000004</c:v>
                </c:pt>
                <c:pt idx="405856">
                  <c:v>5156.91</c:v>
                </c:pt>
                <c:pt idx="405857">
                  <c:v>5245.06</c:v>
                </c:pt>
                <c:pt idx="405858">
                  <c:v>5342.01</c:v>
                </c:pt>
                <c:pt idx="405859">
                  <c:v>4832.75</c:v>
                </c:pt>
                <c:pt idx="405860">
                  <c:v>5322.24</c:v>
                </c:pt>
                <c:pt idx="405861">
                  <c:v>5361.2</c:v>
                </c:pt>
                <c:pt idx="405862">
                  <c:v>5351.02</c:v>
                </c:pt>
                <c:pt idx="405863">
                  <c:v>5094.32</c:v>
                </c:pt>
                <c:pt idx="405864">
                  <c:v>5636.4</c:v>
                </c:pt>
                <c:pt idx="405865">
                  <c:v>4811.6899999999996</c:v>
                </c:pt>
                <c:pt idx="405866">
                  <c:v>5122.72</c:v>
                </c:pt>
                <c:pt idx="405867">
                  <c:v>4890.1099999999997</c:v>
                </c:pt>
                <c:pt idx="405868">
                  <c:v>4780.22</c:v>
                </c:pt>
                <c:pt idx="405869">
                  <c:v>4591.07</c:v>
                </c:pt>
                <c:pt idx="405870">
                  <c:v>5275.54</c:v>
                </c:pt>
                <c:pt idx="405871">
                  <c:v>5177.55</c:v>
                </c:pt>
                <c:pt idx="405872">
                  <c:v>5362.4</c:v>
                </c:pt>
                <c:pt idx="405873">
                  <c:v>5048.04</c:v>
                </c:pt>
                <c:pt idx="405874">
                  <c:v>5110.95</c:v>
                </c:pt>
                <c:pt idx="405875">
                  <c:v>5682.23</c:v>
                </c:pt>
                <c:pt idx="405876">
                  <c:v>5539.76</c:v>
                </c:pt>
                <c:pt idx="405877">
                  <c:v>5145.3999999999996</c:v>
                </c:pt>
                <c:pt idx="405878">
                  <c:v>5162.99</c:v>
                </c:pt>
                <c:pt idx="405879">
                  <c:v>5262.33</c:v>
                </c:pt>
                <c:pt idx="405880">
                  <c:v>5138.5</c:v>
                </c:pt>
                <c:pt idx="405881">
                  <c:v>5001.24</c:v>
                </c:pt>
                <c:pt idx="405882">
                  <c:v>5150.08</c:v>
                </c:pt>
                <c:pt idx="405883">
                  <c:v>5666.06</c:v>
                </c:pt>
                <c:pt idx="405884">
                  <c:v>5482.42</c:v>
                </c:pt>
                <c:pt idx="405885">
                  <c:v>5260.3</c:v>
                </c:pt>
                <c:pt idx="405886">
                  <c:v>5127.8999999999996</c:v>
                </c:pt>
                <c:pt idx="405887">
                  <c:v>4816.8599999999997</c:v>
                </c:pt>
                <c:pt idx="405888">
                  <c:v>5481.17</c:v>
                </c:pt>
                <c:pt idx="405889">
                  <c:v>4889.24</c:v>
                </c:pt>
                <c:pt idx="405890">
                  <c:v>6024.24</c:v>
                </c:pt>
                <c:pt idx="405891">
                  <c:v>5581.52</c:v>
                </c:pt>
                <c:pt idx="405892">
                  <c:v>5116.8900000000003</c:v>
                </c:pt>
                <c:pt idx="405893">
                  <c:v>5736.93</c:v>
                </c:pt>
                <c:pt idx="405894">
                  <c:v>5658.25</c:v>
                </c:pt>
                <c:pt idx="405895">
                  <c:v>5824.31</c:v>
                </c:pt>
                <c:pt idx="405896">
                  <c:v>5901.33</c:v>
                </c:pt>
                <c:pt idx="405897">
                  <c:v>5551.98</c:v>
                </c:pt>
                <c:pt idx="405898">
                  <c:v>80.84</c:v>
                </c:pt>
                <c:pt idx="405899">
                  <c:v>21.6</c:v>
                </c:pt>
                <c:pt idx="405900">
                  <c:v>84.21</c:v>
                </c:pt>
                <c:pt idx="405901">
                  <c:v>86.25</c:v>
                </c:pt>
                <c:pt idx="405902">
                  <c:v>48.26</c:v>
                </c:pt>
                <c:pt idx="405903">
                  <c:v>60.66</c:v>
                </c:pt>
                <c:pt idx="405904">
                  <c:v>87.57</c:v>
                </c:pt>
                <c:pt idx="405905">
                  <c:v>74.7</c:v>
                </c:pt>
                <c:pt idx="405906">
                  <c:v>99.43</c:v>
                </c:pt>
                <c:pt idx="405907">
                  <c:v>44.08</c:v>
                </c:pt>
                <c:pt idx="405908">
                  <c:v>140.96</c:v>
                </c:pt>
                <c:pt idx="405909">
                  <c:v>123.55</c:v>
                </c:pt>
                <c:pt idx="405910">
                  <c:v>109.88</c:v>
                </c:pt>
                <c:pt idx="405911">
                  <c:v>87.91</c:v>
                </c:pt>
                <c:pt idx="405912">
                  <c:v>53.67</c:v>
                </c:pt>
                <c:pt idx="405913">
                  <c:v>90.04</c:v>
                </c:pt>
                <c:pt idx="405914">
                  <c:v>53.23</c:v>
                </c:pt>
                <c:pt idx="405915">
                  <c:v>103.32</c:v>
                </c:pt>
                <c:pt idx="405916">
                  <c:v>157.77000000000001</c:v>
                </c:pt>
                <c:pt idx="405917">
                  <c:v>95.48</c:v>
                </c:pt>
                <c:pt idx="405918">
                  <c:v>172.92</c:v>
                </c:pt>
                <c:pt idx="405919">
                  <c:v>179.44</c:v>
                </c:pt>
                <c:pt idx="405920">
                  <c:v>136.57</c:v>
                </c:pt>
                <c:pt idx="405921">
                  <c:v>319.73</c:v>
                </c:pt>
                <c:pt idx="405922">
                  <c:v>195.86</c:v>
                </c:pt>
                <c:pt idx="405923">
                  <c:v>139.35</c:v>
                </c:pt>
                <c:pt idx="405924">
                  <c:v>184.33</c:v>
                </c:pt>
                <c:pt idx="405925">
                  <c:v>90.5</c:v>
                </c:pt>
                <c:pt idx="405926">
                  <c:v>87.89</c:v>
                </c:pt>
                <c:pt idx="405927">
                  <c:v>218.42</c:v>
                </c:pt>
                <c:pt idx="405928">
                  <c:v>154.05000000000001</c:v>
                </c:pt>
                <c:pt idx="405929">
                  <c:v>96.65</c:v>
                </c:pt>
                <c:pt idx="405930">
                  <c:v>72.319999999999993</c:v>
                </c:pt>
                <c:pt idx="405931">
                  <c:v>36.25</c:v>
                </c:pt>
                <c:pt idx="405932">
                  <c:v>87.66</c:v>
                </c:pt>
                <c:pt idx="405933">
                  <c:v>65.8</c:v>
                </c:pt>
                <c:pt idx="405934">
                  <c:v>101.85</c:v>
                </c:pt>
                <c:pt idx="405935">
                  <c:v>7.56</c:v>
                </c:pt>
                <c:pt idx="405936">
                  <c:v>53.46</c:v>
                </c:pt>
                <c:pt idx="405937">
                  <c:v>26.57</c:v>
                </c:pt>
                <c:pt idx="405938">
                  <c:v>32.85</c:v>
                </c:pt>
                <c:pt idx="405939">
                  <c:v>20.56</c:v>
                </c:pt>
                <c:pt idx="405940">
                  <c:v>237.58</c:v>
                </c:pt>
                <c:pt idx="405941">
                  <c:v>53.95</c:v>
                </c:pt>
                <c:pt idx="405942">
                  <c:v>71.69</c:v>
                </c:pt>
                <c:pt idx="405943">
                  <c:v>90.06</c:v>
                </c:pt>
                <c:pt idx="405944">
                  <c:v>85.95</c:v>
                </c:pt>
                <c:pt idx="405945">
                  <c:v>70.31</c:v>
                </c:pt>
                <c:pt idx="405946">
                  <c:v>8.93</c:v>
                </c:pt>
                <c:pt idx="405947">
                  <c:v>25.03</c:v>
                </c:pt>
                <c:pt idx="405948">
                  <c:v>43.29</c:v>
                </c:pt>
                <c:pt idx="405949">
                  <c:v>1.47</c:v>
                </c:pt>
                <c:pt idx="405950">
                  <c:v>104.14</c:v>
                </c:pt>
                <c:pt idx="405951">
                  <c:v>8.93</c:v>
                </c:pt>
                <c:pt idx="405952">
                  <c:v>76.88</c:v>
                </c:pt>
                <c:pt idx="405953">
                  <c:v>28.63</c:v>
                </c:pt>
                <c:pt idx="405954">
                  <c:v>74.52</c:v>
                </c:pt>
                <c:pt idx="405955">
                  <c:v>45.4</c:v>
                </c:pt>
                <c:pt idx="405956">
                  <c:v>45.04</c:v>
                </c:pt>
                <c:pt idx="405957">
                  <c:v>33.9</c:v>
                </c:pt>
                <c:pt idx="405958">
                  <c:v>69.3</c:v>
                </c:pt>
                <c:pt idx="405959">
                  <c:v>15.38</c:v>
                </c:pt>
                <c:pt idx="405960">
                  <c:v>82.47</c:v>
                </c:pt>
                <c:pt idx="405961">
                  <c:v>26.04</c:v>
                </c:pt>
                <c:pt idx="405962">
                  <c:v>57.25</c:v>
                </c:pt>
                <c:pt idx="405963">
                  <c:v>119.26</c:v>
                </c:pt>
                <c:pt idx="405964">
                  <c:v>159.63999999999999</c:v>
                </c:pt>
                <c:pt idx="405965">
                  <c:v>-16.57</c:v>
                </c:pt>
                <c:pt idx="405966">
                  <c:v>108.11</c:v>
                </c:pt>
                <c:pt idx="405967">
                  <c:v>219.87</c:v>
                </c:pt>
                <c:pt idx="405968">
                  <c:v>165.37</c:v>
                </c:pt>
                <c:pt idx="405969">
                  <c:v>228.34</c:v>
                </c:pt>
                <c:pt idx="405970">
                  <c:v>148.83000000000001</c:v>
                </c:pt>
                <c:pt idx="405971">
                  <c:v>155.31</c:v>
                </c:pt>
                <c:pt idx="405972">
                  <c:v>322.51</c:v>
                </c:pt>
                <c:pt idx="405973">
                  <c:v>314.61</c:v>
                </c:pt>
                <c:pt idx="405974">
                  <c:v>266.82</c:v>
                </c:pt>
                <c:pt idx="405975">
                  <c:v>309.79000000000002</c:v>
                </c:pt>
                <c:pt idx="405976">
                  <c:v>142.99</c:v>
                </c:pt>
                <c:pt idx="405977">
                  <c:v>258.19</c:v>
                </c:pt>
                <c:pt idx="405978">
                  <c:v>201.26</c:v>
                </c:pt>
                <c:pt idx="405979">
                  <c:v>172.44</c:v>
                </c:pt>
                <c:pt idx="405980">
                  <c:v>51.56</c:v>
                </c:pt>
                <c:pt idx="405981">
                  <c:v>159.66999999999999</c:v>
                </c:pt>
                <c:pt idx="405982">
                  <c:v>4.59</c:v>
                </c:pt>
                <c:pt idx="405983">
                  <c:v>122.58</c:v>
                </c:pt>
                <c:pt idx="405984">
                  <c:v>93.82</c:v>
                </c:pt>
                <c:pt idx="405985">
                  <c:v>132.77000000000001</c:v>
                </c:pt>
                <c:pt idx="405986">
                  <c:v>55.59</c:v>
                </c:pt>
                <c:pt idx="405987">
                  <c:v>44</c:v>
                </c:pt>
                <c:pt idx="405988">
                  <c:v>30.05</c:v>
                </c:pt>
                <c:pt idx="405989">
                  <c:v>34.15</c:v>
                </c:pt>
                <c:pt idx="405990">
                  <c:v>66.64</c:v>
                </c:pt>
                <c:pt idx="405991">
                  <c:v>72.8</c:v>
                </c:pt>
                <c:pt idx="405992">
                  <c:v>91.04</c:v>
                </c:pt>
                <c:pt idx="405993">
                  <c:v>65.61</c:v>
                </c:pt>
                <c:pt idx="405994">
                  <c:v>55.41</c:v>
                </c:pt>
                <c:pt idx="405995">
                  <c:v>-132.46</c:v>
                </c:pt>
                <c:pt idx="405996">
                  <c:v>82.54</c:v>
                </c:pt>
                <c:pt idx="405997">
                  <c:v>44.47</c:v>
                </c:pt>
                <c:pt idx="405998">
                  <c:v>43.41</c:v>
                </c:pt>
                <c:pt idx="405999">
                  <c:v>76.34</c:v>
                </c:pt>
                <c:pt idx="406000">
                  <c:v>27.33</c:v>
                </c:pt>
                <c:pt idx="406001">
                  <c:v>46.77</c:v>
                </c:pt>
                <c:pt idx="406002">
                  <c:v>28.3</c:v>
                </c:pt>
                <c:pt idx="406003">
                  <c:v>14.3</c:v>
                </c:pt>
                <c:pt idx="406004">
                  <c:v>44.54</c:v>
                </c:pt>
                <c:pt idx="406005">
                  <c:v>33.32</c:v>
                </c:pt>
                <c:pt idx="406006">
                  <c:v>20.350000000000001</c:v>
                </c:pt>
                <c:pt idx="406007">
                  <c:v>73.53</c:v>
                </c:pt>
                <c:pt idx="406008">
                  <c:v>38.6</c:v>
                </c:pt>
                <c:pt idx="406009">
                  <c:v>42.06</c:v>
                </c:pt>
                <c:pt idx="406010">
                  <c:v>10.18</c:v>
                </c:pt>
                <c:pt idx="406011">
                  <c:v>28.72</c:v>
                </c:pt>
                <c:pt idx="406012">
                  <c:v>51.51</c:v>
                </c:pt>
                <c:pt idx="406013">
                  <c:v>84.02</c:v>
                </c:pt>
                <c:pt idx="406014">
                  <c:v>102.38</c:v>
                </c:pt>
                <c:pt idx="406015">
                  <c:v>99.98</c:v>
                </c:pt>
                <c:pt idx="406016">
                  <c:v>73.209999999999994</c:v>
                </c:pt>
                <c:pt idx="406017">
                  <c:v>84.61</c:v>
                </c:pt>
                <c:pt idx="406018">
                  <c:v>98.04</c:v>
                </c:pt>
                <c:pt idx="406019">
                  <c:v>152.09</c:v>
                </c:pt>
                <c:pt idx="406020">
                  <c:v>245.11</c:v>
                </c:pt>
                <c:pt idx="406021">
                  <c:v>195.25</c:v>
                </c:pt>
                <c:pt idx="406022">
                  <c:v>238.32</c:v>
                </c:pt>
                <c:pt idx="406023">
                  <c:v>323.33999999999997</c:v>
                </c:pt>
                <c:pt idx="406024">
                  <c:v>175.6</c:v>
                </c:pt>
                <c:pt idx="406025">
                  <c:v>236.51</c:v>
                </c:pt>
                <c:pt idx="406026">
                  <c:v>348.48</c:v>
                </c:pt>
                <c:pt idx="406027">
                  <c:v>170.5</c:v>
                </c:pt>
                <c:pt idx="406028">
                  <c:v>79.05</c:v>
                </c:pt>
                <c:pt idx="406029">
                  <c:v>95.62</c:v>
                </c:pt>
                <c:pt idx="406030">
                  <c:v>126.53</c:v>
                </c:pt>
                <c:pt idx="406031">
                  <c:v>113.75</c:v>
                </c:pt>
                <c:pt idx="406032">
                  <c:v>106.46</c:v>
                </c:pt>
                <c:pt idx="406033">
                  <c:v>173.97</c:v>
                </c:pt>
                <c:pt idx="406034">
                  <c:v>78.06</c:v>
                </c:pt>
                <c:pt idx="406035">
                  <c:v>89.5</c:v>
                </c:pt>
                <c:pt idx="406036">
                  <c:v>92.04</c:v>
                </c:pt>
                <c:pt idx="406037">
                  <c:v>31.72</c:v>
                </c:pt>
                <c:pt idx="406038">
                  <c:v>50.27</c:v>
                </c:pt>
                <c:pt idx="406039">
                  <c:v>81.88</c:v>
                </c:pt>
                <c:pt idx="406040">
                  <c:v>56.58</c:v>
                </c:pt>
                <c:pt idx="406041">
                  <c:v>166.23</c:v>
                </c:pt>
                <c:pt idx="406042">
                  <c:v>139.16999999999999</c:v>
                </c:pt>
                <c:pt idx="406043">
                  <c:v>138.38</c:v>
                </c:pt>
                <c:pt idx="406044">
                  <c:v>90.53</c:v>
                </c:pt>
                <c:pt idx="406045">
                  <c:v>123.41</c:v>
                </c:pt>
                <c:pt idx="406046">
                  <c:v>177.67</c:v>
                </c:pt>
                <c:pt idx="406047">
                  <c:v>112.22</c:v>
                </c:pt>
                <c:pt idx="406048">
                  <c:v>124.05</c:v>
                </c:pt>
                <c:pt idx="406049">
                  <c:v>150.80000000000001</c:v>
                </c:pt>
                <c:pt idx="406050">
                  <c:v>176.76</c:v>
                </c:pt>
                <c:pt idx="406051">
                  <c:v>146.18</c:v>
                </c:pt>
                <c:pt idx="406052">
                  <c:v>149.83000000000001</c:v>
                </c:pt>
                <c:pt idx="406053">
                  <c:v>144.93</c:v>
                </c:pt>
                <c:pt idx="406054">
                  <c:v>224.38</c:v>
                </c:pt>
                <c:pt idx="406055">
                  <c:v>123.55</c:v>
                </c:pt>
                <c:pt idx="406056">
                  <c:v>193.52</c:v>
                </c:pt>
                <c:pt idx="406057">
                  <c:v>107.82</c:v>
                </c:pt>
                <c:pt idx="406058">
                  <c:v>146.84</c:v>
                </c:pt>
                <c:pt idx="406059">
                  <c:v>156.81</c:v>
                </c:pt>
                <c:pt idx="406060">
                  <c:v>152.57</c:v>
                </c:pt>
                <c:pt idx="406061">
                  <c:v>133.76</c:v>
                </c:pt>
                <c:pt idx="406062">
                  <c:v>191.71</c:v>
                </c:pt>
                <c:pt idx="406063">
                  <c:v>133.44</c:v>
                </c:pt>
                <c:pt idx="406064">
                  <c:v>175.2</c:v>
                </c:pt>
                <c:pt idx="406065">
                  <c:v>236.44</c:v>
                </c:pt>
                <c:pt idx="406066">
                  <c:v>219.71</c:v>
                </c:pt>
                <c:pt idx="406067">
                  <c:v>137.78</c:v>
                </c:pt>
                <c:pt idx="406068">
                  <c:v>185.47</c:v>
                </c:pt>
                <c:pt idx="406069">
                  <c:v>125.07</c:v>
                </c:pt>
                <c:pt idx="406070">
                  <c:v>157.59</c:v>
                </c:pt>
                <c:pt idx="406071">
                  <c:v>119.34</c:v>
                </c:pt>
                <c:pt idx="406072">
                  <c:v>184.74</c:v>
                </c:pt>
                <c:pt idx="406073">
                  <c:v>121.08</c:v>
                </c:pt>
                <c:pt idx="406074">
                  <c:v>228.8</c:v>
                </c:pt>
                <c:pt idx="406075">
                  <c:v>203.58</c:v>
                </c:pt>
                <c:pt idx="406076">
                  <c:v>186.15</c:v>
                </c:pt>
                <c:pt idx="406077">
                  <c:v>121.09</c:v>
                </c:pt>
                <c:pt idx="406078">
                  <c:v>201.49</c:v>
                </c:pt>
                <c:pt idx="406079">
                  <c:v>93.4</c:v>
                </c:pt>
                <c:pt idx="406080">
                  <c:v>154.6</c:v>
                </c:pt>
                <c:pt idx="406081">
                  <c:v>165.88</c:v>
                </c:pt>
                <c:pt idx="406082">
                  <c:v>105.12</c:v>
                </c:pt>
                <c:pt idx="406083">
                  <c:v>332.16</c:v>
                </c:pt>
                <c:pt idx="406084">
                  <c:v>381.61</c:v>
                </c:pt>
                <c:pt idx="406085">
                  <c:v>241.62</c:v>
                </c:pt>
                <c:pt idx="406086">
                  <c:v>230.1</c:v>
                </c:pt>
                <c:pt idx="406087">
                  <c:v>242.28</c:v>
                </c:pt>
                <c:pt idx="406088">
                  <c:v>226.35</c:v>
                </c:pt>
                <c:pt idx="406089">
                  <c:v>232.95</c:v>
                </c:pt>
                <c:pt idx="406090">
                  <c:v>207.25</c:v>
                </c:pt>
                <c:pt idx="406091">
                  <c:v>135.82</c:v>
                </c:pt>
                <c:pt idx="406092">
                  <c:v>161.55000000000001</c:v>
                </c:pt>
                <c:pt idx="406093">
                  <c:v>152.18</c:v>
                </c:pt>
                <c:pt idx="406094">
                  <c:v>121.28</c:v>
                </c:pt>
                <c:pt idx="406095">
                  <c:v>97.28</c:v>
                </c:pt>
                <c:pt idx="406096">
                  <c:v>169.02</c:v>
                </c:pt>
                <c:pt idx="406097">
                  <c:v>127.6</c:v>
                </c:pt>
                <c:pt idx="406098">
                  <c:v>158.97</c:v>
                </c:pt>
                <c:pt idx="406099">
                  <c:v>117.04</c:v>
                </c:pt>
                <c:pt idx="406100">
                  <c:v>156.97</c:v>
                </c:pt>
                <c:pt idx="406101">
                  <c:v>133.75</c:v>
                </c:pt>
                <c:pt idx="406102">
                  <c:v>124.08</c:v>
                </c:pt>
                <c:pt idx="406103">
                  <c:v>141.91</c:v>
                </c:pt>
                <c:pt idx="406104">
                  <c:v>152.91</c:v>
                </c:pt>
                <c:pt idx="406105">
                  <c:v>151.88999999999999</c:v>
                </c:pt>
                <c:pt idx="406106">
                  <c:v>113.39</c:v>
                </c:pt>
                <c:pt idx="406107">
                  <c:v>131.52000000000001</c:v>
                </c:pt>
                <c:pt idx="406108">
                  <c:v>192.13</c:v>
                </c:pt>
                <c:pt idx="406109">
                  <c:v>138.11000000000001</c:v>
                </c:pt>
                <c:pt idx="406110">
                  <c:v>155.24</c:v>
                </c:pt>
                <c:pt idx="406111">
                  <c:v>190.39</c:v>
                </c:pt>
                <c:pt idx="406112">
                  <c:v>135.19</c:v>
                </c:pt>
                <c:pt idx="406113">
                  <c:v>209.23</c:v>
                </c:pt>
                <c:pt idx="406114">
                  <c:v>235.17</c:v>
                </c:pt>
                <c:pt idx="406115">
                  <c:v>228.71</c:v>
                </c:pt>
                <c:pt idx="406116">
                  <c:v>198.47</c:v>
                </c:pt>
                <c:pt idx="406117">
                  <c:v>163.52000000000001</c:v>
                </c:pt>
                <c:pt idx="406118">
                  <c:v>237.9</c:v>
                </c:pt>
                <c:pt idx="406119">
                  <c:v>140.69999999999999</c:v>
                </c:pt>
                <c:pt idx="406120">
                  <c:v>146.30000000000001</c:v>
                </c:pt>
                <c:pt idx="406121">
                  <c:v>165.94</c:v>
                </c:pt>
                <c:pt idx="406122">
                  <c:v>250.58</c:v>
                </c:pt>
                <c:pt idx="406123">
                  <c:v>215.57</c:v>
                </c:pt>
                <c:pt idx="406124">
                  <c:v>209.01</c:v>
                </c:pt>
                <c:pt idx="406125">
                  <c:v>250.48</c:v>
                </c:pt>
                <c:pt idx="406126">
                  <c:v>137.69</c:v>
                </c:pt>
                <c:pt idx="406127">
                  <c:v>272.16000000000003</c:v>
                </c:pt>
                <c:pt idx="406128">
                  <c:v>248.59</c:v>
                </c:pt>
                <c:pt idx="406129">
                  <c:v>162.11000000000001</c:v>
                </c:pt>
                <c:pt idx="406130">
                  <c:v>181.04</c:v>
                </c:pt>
                <c:pt idx="406131">
                  <c:v>140.38</c:v>
                </c:pt>
                <c:pt idx="406132">
                  <c:v>203.82</c:v>
                </c:pt>
                <c:pt idx="406133">
                  <c:v>258.24</c:v>
                </c:pt>
                <c:pt idx="406134">
                  <c:v>192.1</c:v>
                </c:pt>
                <c:pt idx="406135">
                  <c:v>178.99</c:v>
                </c:pt>
                <c:pt idx="406136">
                  <c:v>190.92</c:v>
                </c:pt>
                <c:pt idx="406137">
                  <c:v>201.69</c:v>
                </c:pt>
                <c:pt idx="406138">
                  <c:v>196.28</c:v>
                </c:pt>
                <c:pt idx="406139">
                  <c:v>292.41000000000003</c:v>
                </c:pt>
                <c:pt idx="406140">
                  <c:v>184.35</c:v>
                </c:pt>
                <c:pt idx="406141">
                  <c:v>257.79000000000002</c:v>
                </c:pt>
                <c:pt idx="406142">
                  <c:v>171.25</c:v>
                </c:pt>
                <c:pt idx="406143">
                  <c:v>153.12</c:v>
                </c:pt>
                <c:pt idx="406144">
                  <c:v>143.44</c:v>
                </c:pt>
                <c:pt idx="406145">
                  <c:v>180.94</c:v>
                </c:pt>
                <c:pt idx="406146">
                  <c:v>171.76</c:v>
                </c:pt>
                <c:pt idx="406147">
                  <c:v>111.22</c:v>
                </c:pt>
                <c:pt idx="406148">
                  <c:v>128.41</c:v>
                </c:pt>
                <c:pt idx="406149">
                  <c:v>167.34</c:v>
                </c:pt>
                <c:pt idx="406150">
                  <c:v>184.52</c:v>
                </c:pt>
                <c:pt idx="406151">
                  <c:v>99.05</c:v>
                </c:pt>
                <c:pt idx="406152">
                  <c:v>116.7</c:v>
                </c:pt>
                <c:pt idx="406153">
                  <c:v>93.95</c:v>
                </c:pt>
                <c:pt idx="406154">
                  <c:v>97.7</c:v>
                </c:pt>
                <c:pt idx="406155">
                  <c:v>56.14</c:v>
                </c:pt>
                <c:pt idx="406156">
                  <c:v>47.13</c:v>
                </c:pt>
                <c:pt idx="406157">
                  <c:v>24.25</c:v>
                </c:pt>
                <c:pt idx="406158">
                  <c:v>24.45</c:v>
                </c:pt>
                <c:pt idx="406159">
                  <c:v>57.94</c:v>
                </c:pt>
                <c:pt idx="406160">
                  <c:v>91.13</c:v>
                </c:pt>
                <c:pt idx="406161">
                  <c:v>69.8</c:v>
                </c:pt>
                <c:pt idx="406162">
                  <c:v>84.18</c:v>
                </c:pt>
                <c:pt idx="406163">
                  <c:v>72.55</c:v>
                </c:pt>
                <c:pt idx="406164">
                  <c:v>122</c:v>
                </c:pt>
                <c:pt idx="406165">
                  <c:v>84.29</c:v>
                </c:pt>
                <c:pt idx="406166">
                  <c:v>63.69</c:v>
                </c:pt>
                <c:pt idx="406167">
                  <c:v>131.03</c:v>
                </c:pt>
                <c:pt idx="406168">
                  <c:v>65.290000000000006</c:v>
                </c:pt>
                <c:pt idx="406169">
                  <c:v>90.06</c:v>
                </c:pt>
                <c:pt idx="406170">
                  <c:v>136.65</c:v>
                </c:pt>
                <c:pt idx="406171">
                  <c:v>99.59</c:v>
                </c:pt>
                <c:pt idx="406172">
                  <c:v>147.66</c:v>
                </c:pt>
                <c:pt idx="406173">
                  <c:v>120.11</c:v>
                </c:pt>
                <c:pt idx="406174">
                  <c:v>94.92</c:v>
                </c:pt>
                <c:pt idx="406175">
                  <c:v>109.7</c:v>
                </c:pt>
                <c:pt idx="406176">
                  <c:v>99.76</c:v>
                </c:pt>
                <c:pt idx="406177">
                  <c:v>106.26</c:v>
                </c:pt>
                <c:pt idx="406178">
                  <c:v>62.79</c:v>
                </c:pt>
                <c:pt idx="406179">
                  <c:v>93.75</c:v>
                </c:pt>
                <c:pt idx="406180">
                  <c:v>75.38</c:v>
                </c:pt>
                <c:pt idx="406181">
                  <c:v>80.86</c:v>
                </c:pt>
                <c:pt idx="406182">
                  <c:v>28.94</c:v>
                </c:pt>
                <c:pt idx="406183">
                  <c:v>102.88</c:v>
                </c:pt>
                <c:pt idx="406184">
                  <c:v>688.78</c:v>
                </c:pt>
                <c:pt idx="406185">
                  <c:v>542.55999999999995</c:v>
                </c:pt>
                <c:pt idx="406186">
                  <c:v>581.08000000000004</c:v>
                </c:pt>
                <c:pt idx="406187">
                  <c:v>414.33</c:v>
                </c:pt>
                <c:pt idx="406188">
                  <c:v>567.38</c:v>
                </c:pt>
                <c:pt idx="406189">
                  <c:v>525.65</c:v>
                </c:pt>
                <c:pt idx="406190">
                  <c:v>683.88</c:v>
                </c:pt>
                <c:pt idx="406191">
                  <c:v>431.94</c:v>
                </c:pt>
                <c:pt idx="406192">
                  <c:v>426.53</c:v>
                </c:pt>
                <c:pt idx="406193">
                  <c:v>529.54</c:v>
                </c:pt>
                <c:pt idx="406194">
                  <c:v>474.54</c:v>
                </c:pt>
                <c:pt idx="406195">
                  <c:v>438.51</c:v>
                </c:pt>
                <c:pt idx="406196">
                  <c:v>489.62</c:v>
                </c:pt>
                <c:pt idx="406197">
                  <c:v>635.39</c:v>
                </c:pt>
                <c:pt idx="406198">
                  <c:v>475.11</c:v>
                </c:pt>
                <c:pt idx="406199">
                  <c:v>418.59</c:v>
                </c:pt>
                <c:pt idx="406200">
                  <c:v>642.16</c:v>
                </c:pt>
                <c:pt idx="406201">
                  <c:v>460.68</c:v>
                </c:pt>
                <c:pt idx="406202">
                  <c:v>529.54</c:v>
                </c:pt>
                <c:pt idx="406203">
                  <c:v>512.54999999999995</c:v>
                </c:pt>
                <c:pt idx="406204">
                  <c:v>494.12</c:v>
                </c:pt>
                <c:pt idx="406205">
                  <c:v>431.51</c:v>
                </c:pt>
                <c:pt idx="406206">
                  <c:v>368.33</c:v>
                </c:pt>
                <c:pt idx="406207">
                  <c:v>727.52</c:v>
                </c:pt>
                <c:pt idx="406208">
                  <c:v>507.48</c:v>
                </c:pt>
                <c:pt idx="406209">
                  <c:v>381.29</c:v>
                </c:pt>
                <c:pt idx="406210">
                  <c:v>468.41</c:v>
                </c:pt>
                <c:pt idx="406211">
                  <c:v>459.23</c:v>
                </c:pt>
                <c:pt idx="406212">
                  <c:v>409.14</c:v>
                </c:pt>
                <c:pt idx="406213">
                  <c:v>516.6</c:v>
                </c:pt>
                <c:pt idx="406214">
                  <c:v>445.31</c:v>
                </c:pt>
                <c:pt idx="406215">
                  <c:v>569.74</c:v>
                </c:pt>
                <c:pt idx="406216">
                  <c:v>734.19</c:v>
                </c:pt>
                <c:pt idx="406217">
                  <c:v>578.66</c:v>
                </c:pt>
                <c:pt idx="406218">
                  <c:v>513.25</c:v>
                </c:pt>
                <c:pt idx="406219">
                  <c:v>757.65</c:v>
                </c:pt>
                <c:pt idx="406220">
                  <c:v>661.64</c:v>
                </c:pt>
                <c:pt idx="406221">
                  <c:v>617</c:v>
                </c:pt>
                <c:pt idx="406222">
                  <c:v>988.02</c:v>
                </c:pt>
                <c:pt idx="406223">
                  <c:v>800.35</c:v>
                </c:pt>
                <c:pt idx="406224">
                  <c:v>703.28</c:v>
                </c:pt>
                <c:pt idx="406225">
                  <c:v>967.51</c:v>
                </c:pt>
                <c:pt idx="406226">
                  <c:v>1885.89</c:v>
                </c:pt>
                <c:pt idx="406227">
                  <c:v>1018.7</c:v>
                </c:pt>
                <c:pt idx="406228">
                  <c:v>1008.53</c:v>
                </c:pt>
                <c:pt idx="406229">
                  <c:v>745.53</c:v>
                </c:pt>
                <c:pt idx="406230">
                  <c:v>1096.9100000000001</c:v>
                </c:pt>
                <c:pt idx="406231">
                  <c:v>897.65</c:v>
                </c:pt>
                <c:pt idx="406232">
                  <c:v>822.29</c:v>
                </c:pt>
                <c:pt idx="406233">
                  <c:v>875.05</c:v>
                </c:pt>
                <c:pt idx="406234">
                  <c:v>884.93</c:v>
                </c:pt>
                <c:pt idx="406235">
                  <c:v>658.06</c:v>
                </c:pt>
                <c:pt idx="406236">
                  <c:v>905.75</c:v>
                </c:pt>
                <c:pt idx="406237">
                  <c:v>689.07</c:v>
                </c:pt>
                <c:pt idx="406238">
                  <c:v>674.12</c:v>
                </c:pt>
                <c:pt idx="406239">
                  <c:v>881.9</c:v>
                </c:pt>
                <c:pt idx="406240">
                  <c:v>577.66999999999996</c:v>
                </c:pt>
                <c:pt idx="406241">
                  <c:v>418.79</c:v>
                </c:pt>
                <c:pt idx="406242">
                  <c:v>576.48</c:v>
                </c:pt>
                <c:pt idx="406243">
                  <c:v>654.71</c:v>
                </c:pt>
                <c:pt idx="406244">
                  <c:v>474.65</c:v>
                </c:pt>
                <c:pt idx="406245">
                  <c:v>633.01</c:v>
                </c:pt>
                <c:pt idx="406246">
                  <c:v>530.36</c:v>
                </c:pt>
                <c:pt idx="406247">
                  <c:v>449.11</c:v>
                </c:pt>
                <c:pt idx="406248">
                  <c:v>520.04</c:v>
                </c:pt>
                <c:pt idx="406249">
                  <c:v>649.76</c:v>
                </c:pt>
                <c:pt idx="406250">
                  <c:v>422.02</c:v>
                </c:pt>
                <c:pt idx="406251">
                  <c:v>441.2</c:v>
                </c:pt>
                <c:pt idx="406252">
                  <c:v>454.41</c:v>
                </c:pt>
                <c:pt idx="406253">
                  <c:v>566.25</c:v>
                </c:pt>
                <c:pt idx="406254">
                  <c:v>471.66</c:v>
                </c:pt>
                <c:pt idx="406255">
                  <c:v>435.03</c:v>
                </c:pt>
                <c:pt idx="406256">
                  <c:v>473.12</c:v>
                </c:pt>
                <c:pt idx="406257">
                  <c:v>429.89</c:v>
                </c:pt>
                <c:pt idx="406258">
                  <c:v>580.30999999999995</c:v>
                </c:pt>
                <c:pt idx="406259">
                  <c:v>538.86</c:v>
                </c:pt>
                <c:pt idx="406260">
                  <c:v>553.85</c:v>
                </c:pt>
                <c:pt idx="406261">
                  <c:v>439.26</c:v>
                </c:pt>
                <c:pt idx="406262">
                  <c:v>548.98</c:v>
                </c:pt>
                <c:pt idx="406263">
                  <c:v>368.83</c:v>
                </c:pt>
                <c:pt idx="406264">
                  <c:v>420.21</c:v>
                </c:pt>
                <c:pt idx="406265">
                  <c:v>369.38</c:v>
                </c:pt>
                <c:pt idx="406266">
                  <c:v>509.98</c:v>
                </c:pt>
                <c:pt idx="406267">
                  <c:v>504.76</c:v>
                </c:pt>
                <c:pt idx="406268">
                  <c:v>499.31</c:v>
                </c:pt>
                <c:pt idx="406269">
                  <c:v>458.97</c:v>
                </c:pt>
                <c:pt idx="406270">
                  <c:v>486</c:v>
                </c:pt>
                <c:pt idx="406271">
                  <c:v>1047.72</c:v>
                </c:pt>
                <c:pt idx="406272">
                  <c:v>977.19</c:v>
                </c:pt>
                <c:pt idx="406273">
                  <c:v>589.27</c:v>
                </c:pt>
                <c:pt idx="406274">
                  <c:v>739.8</c:v>
                </c:pt>
                <c:pt idx="406275">
                  <c:v>884.67</c:v>
                </c:pt>
                <c:pt idx="406276">
                  <c:v>893.09</c:v>
                </c:pt>
                <c:pt idx="406277">
                  <c:v>885.5</c:v>
                </c:pt>
                <c:pt idx="406278">
                  <c:v>999.69</c:v>
                </c:pt>
                <c:pt idx="406279">
                  <c:v>1046.33</c:v>
                </c:pt>
                <c:pt idx="406280">
                  <c:v>1060.6600000000001</c:v>
                </c:pt>
                <c:pt idx="406281">
                  <c:v>811.01</c:v>
                </c:pt>
                <c:pt idx="406282">
                  <c:v>1283.3399999999999</c:v>
                </c:pt>
                <c:pt idx="406283">
                  <c:v>1046.4100000000001</c:v>
                </c:pt>
                <c:pt idx="406284">
                  <c:v>934.44</c:v>
                </c:pt>
                <c:pt idx="406285">
                  <c:v>707.27</c:v>
                </c:pt>
                <c:pt idx="406286">
                  <c:v>913.81</c:v>
                </c:pt>
                <c:pt idx="406287">
                  <c:v>587.54</c:v>
                </c:pt>
                <c:pt idx="406288">
                  <c:v>705.94</c:v>
                </c:pt>
                <c:pt idx="406289">
                  <c:v>754.14</c:v>
                </c:pt>
                <c:pt idx="406290">
                  <c:v>487.48</c:v>
                </c:pt>
                <c:pt idx="406291">
                  <c:v>575.59</c:v>
                </c:pt>
                <c:pt idx="406292">
                  <c:v>669.55</c:v>
                </c:pt>
                <c:pt idx="406293">
                  <c:v>519.16</c:v>
                </c:pt>
                <c:pt idx="406294">
                  <c:v>393.26</c:v>
                </c:pt>
                <c:pt idx="406295">
                  <c:v>377.99</c:v>
                </c:pt>
                <c:pt idx="406296">
                  <c:v>299.95999999999998</c:v>
                </c:pt>
                <c:pt idx="406297">
                  <c:v>318.52</c:v>
                </c:pt>
                <c:pt idx="406298">
                  <c:v>496.1</c:v>
                </c:pt>
                <c:pt idx="406299">
                  <c:v>541.38</c:v>
                </c:pt>
                <c:pt idx="406300">
                  <c:v>622.26</c:v>
                </c:pt>
                <c:pt idx="406301">
                  <c:v>577.25</c:v>
                </c:pt>
                <c:pt idx="406302">
                  <c:v>398.14</c:v>
                </c:pt>
                <c:pt idx="406303">
                  <c:v>345.06</c:v>
                </c:pt>
                <c:pt idx="406304">
                  <c:v>396.41</c:v>
                </c:pt>
                <c:pt idx="406305">
                  <c:v>405.36</c:v>
                </c:pt>
                <c:pt idx="406306">
                  <c:v>563.04</c:v>
                </c:pt>
                <c:pt idx="406307">
                  <c:v>352.5</c:v>
                </c:pt>
                <c:pt idx="406308">
                  <c:v>436.53</c:v>
                </c:pt>
                <c:pt idx="406309">
                  <c:v>859.26</c:v>
                </c:pt>
                <c:pt idx="406310">
                  <c:v>424.91</c:v>
                </c:pt>
                <c:pt idx="406311">
                  <c:v>723.49</c:v>
                </c:pt>
                <c:pt idx="406312">
                  <c:v>573.78</c:v>
                </c:pt>
                <c:pt idx="406313">
                  <c:v>148.1</c:v>
                </c:pt>
                <c:pt idx="406314">
                  <c:v>536.25</c:v>
                </c:pt>
                <c:pt idx="406315">
                  <c:v>481.06</c:v>
                </c:pt>
                <c:pt idx="406316">
                  <c:v>397.62</c:v>
                </c:pt>
                <c:pt idx="406317">
                  <c:v>549.66</c:v>
                </c:pt>
                <c:pt idx="406318">
                  <c:v>545.77</c:v>
                </c:pt>
                <c:pt idx="406319">
                  <c:v>569.71</c:v>
                </c:pt>
                <c:pt idx="406320">
                  <c:v>387.28</c:v>
                </c:pt>
                <c:pt idx="406321">
                  <c:v>490.47</c:v>
                </c:pt>
                <c:pt idx="406322">
                  <c:v>303.05</c:v>
                </c:pt>
                <c:pt idx="406323">
                  <c:v>494.4</c:v>
                </c:pt>
                <c:pt idx="406324">
                  <c:v>680.52</c:v>
                </c:pt>
                <c:pt idx="406325">
                  <c:v>505.12</c:v>
                </c:pt>
                <c:pt idx="406326">
                  <c:v>631.1</c:v>
                </c:pt>
                <c:pt idx="406327">
                  <c:v>73.209999999999994</c:v>
                </c:pt>
                <c:pt idx="406328">
                  <c:v>27.76</c:v>
                </c:pt>
                <c:pt idx="406329">
                  <c:v>42.14</c:v>
                </c:pt>
                <c:pt idx="406330">
                  <c:v>66.87</c:v>
                </c:pt>
                <c:pt idx="406331">
                  <c:v>69.44</c:v>
                </c:pt>
                <c:pt idx="406332">
                  <c:v>52.85</c:v>
                </c:pt>
                <c:pt idx="406333">
                  <c:v>45.65</c:v>
                </c:pt>
                <c:pt idx="406334">
                  <c:v>71.95</c:v>
                </c:pt>
                <c:pt idx="406335">
                  <c:v>71.650000000000006</c:v>
                </c:pt>
                <c:pt idx="406336">
                  <c:v>104.64</c:v>
                </c:pt>
                <c:pt idx="406337">
                  <c:v>75.459999999999994</c:v>
                </c:pt>
                <c:pt idx="406338">
                  <c:v>86.17</c:v>
                </c:pt>
                <c:pt idx="406339">
                  <c:v>54.58</c:v>
                </c:pt>
                <c:pt idx="406340">
                  <c:v>87.75</c:v>
                </c:pt>
                <c:pt idx="406341">
                  <c:v>51.09</c:v>
                </c:pt>
                <c:pt idx="406342">
                  <c:v>83.29</c:v>
                </c:pt>
                <c:pt idx="406343">
                  <c:v>100.64</c:v>
                </c:pt>
                <c:pt idx="406344">
                  <c:v>78.680000000000007</c:v>
                </c:pt>
                <c:pt idx="406345">
                  <c:v>107.13</c:v>
                </c:pt>
                <c:pt idx="406346">
                  <c:v>75.02</c:v>
                </c:pt>
                <c:pt idx="406347">
                  <c:v>78.94</c:v>
                </c:pt>
                <c:pt idx="406348">
                  <c:v>98.74</c:v>
                </c:pt>
                <c:pt idx="406349">
                  <c:v>82.63</c:v>
                </c:pt>
                <c:pt idx="406350">
                  <c:v>97.43</c:v>
                </c:pt>
                <c:pt idx="406351">
                  <c:v>88.12</c:v>
                </c:pt>
                <c:pt idx="406352">
                  <c:v>54.34</c:v>
                </c:pt>
                <c:pt idx="406353">
                  <c:v>51.33</c:v>
                </c:pt>
                <c:pt idx="406354">
                  <c:v>106.92</c:v>
                </c:pt>
                <c:pt idx="406355">
                  <c:v>55.86</c:v>
                </c:pt>
                <c:pt idx="406356">
                  <c:v>67.209999999999994</c:v>
                </c:pt>
                <c:pt idx="406357">
                  <c:v>52.06</c:v>
                </c:pt>
                <c:pt idx="406358">
                  <c:v>123.27</c:v>
                </c:pt>
                <c:pt idx="406359">
                  <c:v>63.72</c:v>
                </c:pt>
                <c:pt idx="406360">
                  <c:v>95.29</c:v>
                </c:pt>
                <c:pt idx="406361">
                  <c:v>71.739999999999995</c:v>
                </c:pt>
                <c:pt idx="406362">
                  <c:v>76.95</c:v>
                </c:pt>
                <c:pt idx="406363">
                  <c:v>82.96</c:v>
                </c:pt>
                <c:pt idx="406364">
                  <c:v>72.599999999999994</c:v>
                </c:pt>
                <c:pt idx="406365">
                  <c:v>84.59</c:v>
                </c:pt>
                <c:pt idx="406366">
                  <c:v>93.46</c:v>
                </c:pt>
                <c:pt idx="406367">
                  <c:v>81.44</c:v>
                </c:pt>
                <c:pt idx="406368">
                  <c:v>64.42</c:v>
                </c:pt>
                <c:pt idx="406369">
                  <c:v>70.06</c:v>
                </c:pt>
                <c:pt idx="406370">
                  <c:v>91.99</c:v>
                </c:pt>
                <c:pt idx="406371">
                  <c:v>71.77</c:v>
                </c:pt>
                <c:pt idx="406372">
                  <c:v>46.66</c:v>
                </c:pt>
                <c:pt idx="406373">
                  <c:v>76.150000000000006</c:v>
                </c:pt>
                <c:pt idx="406374">
                  <c:v>70.28</c:v>
                </c:pt>
                <c:pt idx="406375">
                  <c:v>69.38</c:v>
                </c:pt>
                <c:pt idx="406376">
                  <c:v>42.49</c:v>
                </c:pt>
                <c:pt idx="406377">
                  <c:v>63.02</c:v>
                </c:pt>
                <c:pt idx="406378">
                  <c:v>61.25</c:v>
                </c:pt>
                <c:pt idx="406379">
                  <c:v>42.03</c:v>
                </c:pt>
                <c:pt idx="406380">
                  <c:v>24.41</c:v>
                </c:pt>
                <c:pt idx="406381">
                  <c:v>54.57</c:v>
                </c:pt>
                <c:pt idx="406382">
                  <c:v>37.46</c:v>
                </c:pt>
                <c:pt idx="406383">
                  <c:v>47.01</c:v>
                </c:pt>
                <c:pt idx="406384">
                  <c:v>21.17</c:v>
                </c:pt>
                <c:pt idx="406385">
                  <c:v>57.4</c:v>
                </c:pt>
                <c:pt idx="406386">
                  <c:v>64.849999999999994</c:v>
                </c:pt>
                <c:pt idx="406387">
                  <c:v>55.34</c:v>
                </c:pt>
                <c:pt idx="406388">
                  <c:v>28.32</c:v>
                </c:pt>
                <c:pt idx="406389">
                  <c:v>67.290000000000006</c:v>
                </c:pt>
                <c:pt idx="406390">
                  <c:v>33.770000000000003</c:v>
                </c:pt>
                <c:pt idx="406391">
                  <c:v>51.08</c:v>
                </c:pt>
                <c:pt idx="406392">
                  <c:v>79.28</c:v>
                </c:pt>
                <c:pt idx="406393">
                  <c:v>50.71</c:v>
                </c:pt>
                <c:pt idx="406394">
                  <c:v>84.29</c:v>
                </c:pt>
                <c:pt idx="406395">
                  <c:v>49.97</c:v>
                </c:pt>
                <c:pt idx="406396">
                  <c:v>51.11</c:v>
                </c:pt>
                <c:pt idx="406397">
                  <c:v>81.08</c:v>
                </c:pt>
                <c:pt idx="406398">
                  <c:v>32.08</c:v>
                </c:pt>
                <c:pt idx="406399">
                  <c:v>77.84</c:v>
                </c:pt>
                <c:pt idx="406400">
                  <c:v>49.6</c:v>
                </c:pt>
                <c:pt idx="406401">
                  <c:v>82.41</c:v>
                </c:pt>
                <c:pt idx="406402">
                  <c:v>78.02</c:v>
                </c:pt>
                <c:pt idx="406403">
                  <c:v>60.4</c:v>
                </c:pt>
                <c:pt idx="406404">
                  <c:v>39.42</c:v>
                </c:pt>
                <c:pt idx="406405">
                  <c:v>49.92</c:v>
                </c:pt>
                <c:pt idx="406406">
                  <c:v>55</c:v>
                </c:pt>
                <c:pt idx="406407">
                  <c:v>47.33</c:v>
                </c:pt>
                <c:pt idx="406408">
                  <c:v>92.35</c:v>
                </c:pt>
                <c:pt idx="406409">
                  <c:v>44.95</c:v>
                </c:pt>
                <c:pt idx="406410">
                  <c:v>104.71</c:v>
                </c:pt>
                <c:pt idx="406411">
                  <c:v>91.12</c:v>
                </c:pt>
                <c:pt idx="406412">
                  <c:v>77.84</c:v>
                </c:pt>
                <c:pt idx="406413">
                  <c:v>67.64</c:v>
                </c:pt>
                <c:pt idx="406414">
                  <c:v>130.38999999999999</c:v>
                </c:pt>
                <c:pt idx="406415">
                  <c:v>86.99</c:v>
                </c:pt>
                <c:pt idx="406416">
                  <c:v>112.17</c:v>
                </c:pt>
                <c:pt idx="406417">
                  <c:v>111.48</c:v>
                </c:pt>
                <c:pt idx="406418">
                  <c:v>100.36</c:v>
                </c:pt>
                <c:pt idx="406419">
                  <c:v>80.92</c:v>
                </c:pt>
                <c:pt idx="406420">
                  <c:v>91.55</c:v>
                </c:pt>
                <c:pt idx="406421">
                  <c:v>81.98</c:v>
                </c:pt>
                <c:pt idx="406422">
                  <c:v>57.1</c:v>
                </c:pt>
                <c:pt idx="406423">
                  <c:v>84.88</c:v>
                </c:pt>
                <c:pt idx="406424">
                  <c:v>55.22</c:v>
                </c:pt>
                <c:pt idx="406425">
                  <c:v>126.3</c:v>
                </c:pt>
                <c:pt idx="406426">
                  <c:v>57.27</c:v>
                </c:pt>
                <c:pt idx="406427">
                  <c:v>95.55</c:v>
                </c:pt>
                <c:pt idx="406428">
                  <c:v>131.55000000000001</c:v>
                </c:pt>
                <c:pt idx="406429">
                  <c:v>75.48</c:v>
                </c:pt>
                <c:pt idx="406430">
                  <c:v>90.84</c:v>
                </c:pt>
                <c:pt idx="406431">
                  <c:v>64.19</c:v>
                </c:pt>
                <c:pt idx="406432">
                  <c:v>46.82</c:v>
                </c:pt>
                <c:pt idx="406433">
                  <c:v>89.6</c:v>
                </c:pt>
                <c:pt idx="406434">
                  <c:v>78.430000000000007</c:v>
                </c:pt>
                <c:pt idx="406435">
                  <c:v>75.36</c:v>
                </c:pt>
                <c:pt idx="406436">
                  <c:v>88.66</c:v>
                </c:pt>
                <c:pt idx="406437">
                  <c:v>58.92</c:v>
                </c:pt>
                <c:pt idx="406438">
                  <c:v>22.77</c:v>
                </c:pt>
                <c:pt idx="406439">
                  <c:v>55.87</c:v>
                </c:pt>
                <c:pt idx="406440">
                  <c:v>35.15</c:v>
                </c:pt>
                <c:pt idx="406441">
                  <c:v>82.87</c:v>
                </c:pt>
                <c:pt idx="406442">
                  <c:v>26</c:v>
                </c:pt>
                <c:pt idx="406443">
                  <c:v>54.3</c:v>
                </c:pt>
                <c:pt idx="406444">
                  <c:v>-5.59</c:v>
                </c:pt>
                <c:pt idx="406445">
                  <c:v>100.56</c:v>
                </c:pt>
                <c:pt idx="406446">
                  <c:v>113.7</c:v>
                </c:pt>
                <c:pt idx="406447">
                  <c:v>121.41</c:v>
                </c:pt>
                <c:pt idx="406448">
                  <c:v>98.67</c:v>
                </c:pt>
                <c:pt idx="406449">
                  <c:v>96.71</c:v>
                </c:pt>
                <c:pt idx="406450">
                  <c:v>130.63999999999999</c:v>
                </c:pt>
                <c:pt idx="406451">
                  <c:v>149.56</c:v>
                </c:pt>
                <c:pt idx="406452">
                  <c:v>104.51</c:v>
                </c:pt>
                <c:pt idx="406453">
                  <c:v>57.04</c:v>
                </c:pt>
                <c:pt idx="406454">
                  <c:v>131.99</c:v>
                </c:pt>
                <c:pt idx="406455">
                  <c:v>143.71</c:v>
                </c:pt>
                <c:pt idx="406456">
                  <c:v>175.61</c:v>
                </c:pt>
                <c:pt idx="406457">
                  <c:v>138.76</c:v>
                </c:pt>
                <c:pt idx="406458">
                  <c:v>108.72</c:v>
                </c:pt>
                <c:pt idx="406459">
                  <c:v>105.44</c:v>
                </c:pt>
                <c:pt idx="406460">
                  <c:v>160.82</c:v>
                </c:pt>
                <c:pt idx="406461">
                  <c:v>113.65</c:v>
                </c:pt>
                <c:pt idx="406462">
                  <c:v>98.27</c:v>
                </c:pt>
                <c:pt idx="406463">
                  <c:v>66.53</c:v>
                </c:pt>
                <c:pt idx="406464">
                  <c:v>100.34</c:v>
                </c:pt>
                <c:pt idx="406465">
                  <c:v>88.89</c:v>
                </c:pt>
                <c:pt idx="406466">
                  <c:v>182.89</c:v>
                </c:pt>
                <c:pt idx="406467">
                  <c:v>102.49</c:v>
                </c:pt>
                <c:pt idx="406468">
                  <c:v>25.34</c:v>
                </c:pt>
                <c:pt idx="406469">
                  <c:v>106.44</c:v>
                </c:pt>
                <c:pt idx="406470">
                  <c:v>7121.09</c:v>
                </c:pt>
                <c:pt idx="406471">
                  <c:v>6431.13</c:v>
                </c:pt>
                <c:pt idx="406472">
                  <c:v>6692.9</c:v>
                </c:pt>
                <c:pt idx="406473">
                  <c:v>7391.02</c:v>
                </c:pt>
                <c:pt idx="406474">
                  <c:v>7544.15</c:v>
                </c:pt>
                <c:pt idx="406475">
                  <c:v>6825.21</c:v>
                </c:pt>
                <c:pt idx="406476">
                  <c:v>6503.74</c:v>
                </c:pt>
                <c:pt idx="406477">
                  <c:v>7163.35</c:v>
                </c:pt>
                <c:pt idx="406478">
                  <c:v>6525.52</c:v>
                </c:pt>
                <c:pt idx="406479">
                  <c:v>6943.51</c:v>
                </c:pt>
                <c:pt idx="406480">
                  <c:v>7515.4</c:v>
                </c:pt>
                <c:pt idx="406481">
                  <c:v>7747.55</c:v>
                </c:pt>
                <c:pt idx="406482">
                  <c:v>6854.16</c:v>
                </c:pt>
                <c:pt idx="406483">
                  <c:v>6987.76</c:v>
                </c:pt>
                <c:pt idx="406484">
                  <c:v>6912.11</c:v>
                </c:pt>
                <c:pt idx="406485">
                  <c:v>7046.49</c:v>
                </c:pt>
                <c:pt idx="406486">
                  <c:v>6980.06</c:v>
                </c:pt>
                <c:pt idx="406487">
                  <c:v>7225.34</c:v>
                </c:pt>
                <c:pt idx="406488">
                  <c:v>7250.26</c:v>
                </c:pt>
                <c:pt idx="406489">
                  <c:v>6822.1</c:v>
                </c:pt>
                <c:pt idx="406490">
                  <c:v>7233.1</c:v>
                </c:pt>
                <c:pt idx="406491">
                  <c:v>8319.4</c:v>
                </c:pt>
                <c:pt idx="406492">
                  <c:v>7295.1</c:v>
                </c:pt>
                <c:pt idx="406493">
                  <c:v>8049.67</c:v>
                </c:pt>
                <c:pt idx="406494">
                  <c:v>7423.94</c:v>
                </c:pt>
                <c:pt idx="406495">
                  <c:v>7004.04</c:v>
                </c:pt>
                <c:pt idx="406496">
                  <c:v>8684.34</c:v>
                </c:pt>
                <c:pt idx="406497">
                  <c:v>8269.6200000000008</c:v>
                </c:pt>
                <c:pt idx="406498">
                  <c:v>6502.47</c:v>
                </c:pt>
                <c:pt idx="406499">
                  <c:v>7950.31</c:v>
                </c:pt>
                <c:pt idx="406500">
                  <c:v>7574.49</c:v>
                </c:pt>
                <c:pt idx="406501">
                  <c:v>8139.19</c:v>
                </c:pt>
                <c:pt idx="406502">
                  <c:v>6837.86</c:v>
                </c:pt>
                <c:pt idx="406503">
                  <c:v>7504.84</c:v>
                </c:pt>
                <c:pt idx="406504">
                  <c:v>7923.4</c:v>
                </c:pt>
                <c:pt idx="406505">
                  <c:v>7487.76</c:v>
                </c:pt>
                <c:pt idx="406506">
                  <c:v>6728.27</c:v>
                </c:pt>
                <c:pt idx="406507">
                  <c:v>7054.77</c:v>
                </c:pt>
                <c:pt idx="406508">
                  <c:v>6910.18</c:v>
                </c:pt>
                <c:pt idx="406509">
                  <c:v>7971.05</c:v>
                </c:pt>
                <c:pt idx="406510">
                  <c:v>6726.56</c:v>
                </c:pt>
                <c:pt idx="406511">
                  <c:v>6708.83</c:v>
                </c:pt>
                <c:pt idx="406512">
                  <c:v>7378.54</c:v>
                </c:pt>
                <c:pt idx="406513">
                  <c:v>6459.81</c:v>
                </c:pt>
                <c:pt idx="406514">
                  <c:v>6683.11</c:v>
                </c:pt>
                <c:pt idx="406515">
                  <c:v>6124.73</c:v>
                </c:pt>
                <c:pt idx="406516">
                  <c:v>7173.68</c:v>
                </c:pt>
                <c:pt idx="406517">
                  <c:v>6284.38</c:v>
                </c:pt>
                <c:pt idx="406518">
                  <c:v>7621.67</c:v>
                </c:pt>
                <c:pt idx="406519">
                  <c:v>7323.86</c:v>
                </c:pt>
                <c:pt idx="406520">
                  <c:v>6952.85</c:v>
                </c:pt>
                <c:pt idx="406521">
                  <c:v>6269.61</c:v>
                </c:pt>
                <c:pt idx="406522">
                  <c:v>6856.16</c:v>
                </c:pt>
                <c:pt idx="406523">
                  <c:v>6508.48</c:v>
                </c:pt>
                <c:pt idx="406524">
                  <c:v>6912.88</c:v>
                </c:pt>
                <c:pt idx="406525">
                  <c:v>7262.61</c:v>
                </c:pt>
                <c:pt idx="406526">
                  <c:v>6290.54</c:v>
                </c:pt>
                <c:pt idx="406527">
                  <c:v>7046.69</c:v>
                </c:pt>
                <c:pt idx="406528">
                  <c:v>6738.59</c:v>
                </c:pt>
                <c:pt idx="406529">
                  <c:v>6857.03</c:v>
                </c:pt>
                <c:pt idx="406530">
                  <c:v>6722.52</c:v>
                </c:pt>
                <c:pt idx="406531">
                  <c:v>6534.94</c:v>
                </c:pt>
                <c:pt idx="406532">
                  <c:v>6727.74</c:v>
                </c:pt>
                <c:pt idx="406533">
                  <c:v>6450.06</c:v>
                </c:pt>
                <c:pt idx="406534">
                  <c:v>6572.03</c:v>
                </c:pt>
                <c:pt idx="406535">
                  <c:v>7041.82</c:v>
                </c:pt>
                <c:pt idx="406536">
                  <c:v>6884.25</c:v>
                </c:pt>
                <c:pt idx="406537">
                  <c:v>6342.89</c:v>
                </c:pt>
                <c:pt idx="406538">
                  <c:v>6768.79</c:v>
                </c:pt>
                <c:pt idx="406539">
                  <c:v>7514.35</c:v>
                </c:pt>
                <c:pt idx="406540">
                  <c:v>6859.67</c:v>
                </c:pt>
                <c:pt idx="406541">
                  <c:v>6837.04</c:v>
                </c:pt>
                <c:pt idx="406542">
                  <c:v>6458.98</c:v>
                </c:pt>
                <c:pt idx="406543">
                  <c:v>7438.09</c:v>
                </c:pt>
                <c:pt idx="406544">
                  <c:v>7157.07</c:v>
                </c:pt>
                <c:pt idx="406545">
                  <c:v>7199.41</c:v>
                </c:pt>
                <c:pt idx="406546">
                  <c:v>7308.18</c:v>
                </c:pt>
                <c:pt idx="406547">
                  <c:v>6742.61</c:v>
                </c:pt>
                <c:pt idx="406548">
                  <c:v>7264.36</c:v>
                </c:pt>
                <c:pt idx="406549">
                  <c:v>6971.86</c:v>
                </c:pt>
                <c:pt idx="406550">
                  <c:v>7616.35</c:v>
                </c:pt>
                <c:pt idx="406551">
                  <c:v>7433.7</c:v>
                </c:pt>
                <c:pt idx="406552">
                  <c:v>7603.6</c:v>
                </c:pt>
                <c:pt idx="406553">
                  <c:v>7715.76</c:v>
                </c:pt>
                <c:pt idx="406554">
                  <c:v>7275.22</c:v>
                </c:pt>
                <c:pt idx="406555">
                  <c:v>7686.49</c:v>
                </c:pt>
                <c:pt idx="406556">
                  <c:v>7244.98</c:v>
                </c:pt>
                <c:pt idx="406557">
                  <c:v>8213.0400000000009</c:v>
                </c:pt>
                <c:pt idx="406558">
                  <c:v>7297.66</c:v>
                </c:pt>
                <c:pt idx="406559">
                  <c:v>7516.23</c:v>
                </c:pt>
                <c:pt idx="406560">
                  <c:v>7065.03</c:v>
                </c:pt>
                <c:pt idx="406561">
                  <c:v>7117.97</c:v>
                </c:pt>
                <c:pt idx="406562">
                  <c:v>7549.14</c:v>
                </c:pt>
                <c:pt idx="406563">
                  <c:v>6811.77</c:v>
                </c:pt>
                <c:pt idx="406564">
                  <c:v>6984.47</c:v>
                </c:pt>
                <c:pt idx="406565">
                  <c:v>6859.65</c:v>
                </c:pt>
                <c:pt idx="406566">
                  <c:v>6871.61</c:v>
                </c:pt>
                <c:pt idx="406567">
                  <c:v>6185.55</c:v>
                </c:pt>
                <c:pt idx="406568">
                  <c:v>7196.77</c:v>
                </c:pt>
                <c:pt idx="406569">
                  <c:v>6259.45</c:v>
                </c:pt>
                <c:pt idx="406570">
                  <c:v>8560.5499999999993</c:v>
                </c:pt>
                <c:pt idx="406571">
                  <c:v>7721.62</c:v>
                </c:pt>
                <c:pt idx="406572">
                  <c:v>7640.51</c:v>
                </c:pt>
                <c:pt idx="406573">
                  <c:v>6532.41</c:v>
                </c:pt>
                <c:pt idx="406574">
                  <c:v>7039.37</c:v>
                </c:pt>
                <c:pt idx="406575">
                  <c:v>7159.38</c:v>
                </c:pt>
                <c:pt idx="406576">
                  <c:v>6863.11</c:v>
                </c:pt>
                <c:pt idx="406577">
                  <c:v>7530.68</c:v>
                </c:pt>
                <c:pt idx="406578">
                  <c:v>7212.44</c:v>
                </c:pt>
                <c:pt idx="406579">
                  <c:v>7094.73</c:v>
                </c:pt>
                <c:pt idx="406580">
                  <c:v>6711.88</c:v>
                </c:pt>
                <c:pt idx="406581">
                  <c:v>7073.22</c:v>
                </c:pt>
                <c:pt idx="406582">
                  <c:v>7549.87</c:v>
                </c:pt>
                <c:pt idx="406583">
                  <c:v>6427.29</c:v>
                </c:pt>
                <c:pt idx="406584">
                  <c:v>7430.16</c:v>
                </c:pt>
                <c:pt idx="406585">
                  <c:v>7988.07</c:v>
                </c:pt>
                <c:pt idx="406586">
                  <c:v>7370.35</c:v>
                </c:pt>
                <c:pt idx="406587">
                  <c:v>7643.45</c:v>
                </c:pt>
                <c:pt idx="406588">
                  <c:v>7424.81</c:v>
                </c:pt>
                <c:pt idx="406589">
                  <c:v>7600.02</c:v>
                </c:pt>
                <c:pt idx="406590">
                  <c:v>7907.37</c:v>
                </c:pt>
                <c:pt idx="406591">
                  <c:v>7188.79</c:v>
                </c:pt>
                <c:pt idx="406592">
                  <c:v>8309.2900000000009</c:v>
                </c:pt>
                <c:pt idx="406593">
                  <c:v>7497.94</c:v>
                </c:pt>
                <c:pt idx="406594">
                  <c:v>7518.95</c:v>
                </c:pt>
                <c:pt idx="406595">
                  <c:v>8412.2099999999991</c:v>
                </c:pt>
                <c:pt idx="406596">
                  <c:v>8059.17</c:v>
                </c:pt>
                <c:pt idx="406597">
                  <c:v>8024.18</c:v>
                </c:pt>
                <c:pt idx="406598">
                  <c:v>8620.77</c:v>
                </c:pt>
                <c:pt idx="406599">
                  <c:v>8125.27</c:v>
                </c:pt>
                <c:pt idx="406600">
                  <c:v>7916.01</c:v>
                </c:pt>
                <c:pt idx="406601">
                  <c:v>8498.91</c:v>
                </c:pt>
                <c:pt idx="406602">
                  <c:v>8163.26</c:v>
                </c:pt>
                <c:pt idx="406603">
                  <c:v>8346.1200000000008</c:v>
                </c:pt>
                <c:pt idx="406604">
                  <c:v>8288.69</c:v>
                </c:pt>
                <c:pt idx="406605">
                  <c:v>8913.49</c:v>
                </c:pt>
                <c:pt idx="406606">
                  <c:v>8303.3799999999992</c:v>
                </c:pt>
                <c:pt idx="406607">
                  <c:v>8295.2000000000007</c:v>
                </c:pt>
                <c:pt idx="406608">
                  <c:v>8208.91</c:v>
                </c:pt>
                <c:pt idx="406609">
                  <c:v>8125.7</c:v>
                </c:pt>
                <c:pt idx="406610">
                  <c:v>8691.58</c:v>
                </c:pt>
                <c:pt idx="406611">
                  <c:v>7856.93</c:v>
                </c:pt>
                <c:pt idx="406612">
                  <c:v>8263.1299999999992</c:v>
                </c:pt>
                <c:pt idx="406613">
                  <c:v>470.02</c:v>
                </c:pt>
                <c:pt idx="406614">
                  <c:v>584.12</c:v>
                </c:pt>
                <c:pt idx="406615">
                  <c:v>539.9</c:v>
                </c:pt>
                <c:pt idx="406616">
                  <c:v>481.7</c:v>
                </c:pt>
                <c:pt idx="406617">
                  <c:v>751.87</c:v>
                </c:pt>
                <c:pt idx="406618">
                  <c:v>878.28</c:v>
                </c:pt>
                <c:pt idx="406619">
                  <c:v>626.1</c:v>
                </c:pt>
                <c:pt idx="406620">
                  <c:v>481.46</c:v>
                </c:pt>
                <c:pt idx="406621">
                  <c:v>597.23</c:v>
                </c:pt>
                <c:pt idx="406622">
                  <c:v>802.33</c:v>
                </c:pt>
                <c:pt idx="406623">
                  <c:v>632.67999999999995</c:v>
                </c:pt>
                <c:pt idx="406624">
                  <c:v>730.13</c:v>
                </c:pt>
                <c:pt idx="406625">
                  <c:v>639.04</c:v>
                </c:pt>
                <c:pt idx="406626">
                  <c:v>657.26</c:v>
                </c:pt>
                <c:pt idx="406627">
                  <c:v>799.9</c:v>
                </c:pt>
                <c:pt idx="406628">
                  <c:v>634.47</c:v>
                </c:pt>
                <c:pt idx="406629">
                  <c:v>713.31</c:v>
                </c:pt>
                <c:pt idx="406630">
                  <c:v>698.51</c:v>
                </c:pt>
                <c:pt idx="406631">
                  <c:v>746.58</c:v>
                </c:pt>
                <c:pt idx="406632">
                  <c:v>757.7</c:v>
                </c:pt>
                <c:pt idx="406633">
                  <c:v>608.39</c:v>
                </c:pt>
                <c:pt idx="406634">
                  <c:v>751.13</c:v>
                </c:pt>
                <c:pt idx="406635">
                  <c:v>1072.8499999999999</c:v>
                </c:pt>
                <c:pt idx="406636">
                  <c:v>1261.25</c:v>
                </c:pt>
                <c:pt idx="406637">
                  <c:v>956.03</c:v>
                </c:pt>
                <c:pt idx="406638">
                  <c:v>830.11</c:v>
                </c:pt>
                <c:pt idx="406639">
                  <c:v>809.94</c:v>
                </c:pt>
                <c:pt idx="406640">
                  <c:v>857.77</c:v>
                </c:pt>
                <c:pt idx="406641">
                  <c:v>941.26</c:v>
                </c:pt>
                <c:pt idx="406642">
                  <c:v>1169.33</c:v>
                </c:pt>
                <c:pt idx="406643">
                  <c:v>804.24</c:v>
                </c:pt>
                <c:pt idx="406644">
                  <c:v>808.84</c:v>
                </c:pt>
                <c:pt idx="406645">
                  <c:v>731.16</c:v>
                </c:pt>
                <c:pt idx="406646">
                  <c:v>486.55</c:v>
                </c:pt>
                <c:pt idx="406647">
                  <c:v>607.16999999999996</c:v>
                </c:pt>
                <c:pt idx="406648">
                  <c:v>575.84</c:v>
                </c:pt>
                <c:pt idx="406649">
                  <c:v>755.83</c:v>
                </c:pt>
                <c:pt idx="406650">
                  <c:v>617.29999999999995</c:v>
                </c:pt>
                <c:pt idx="406651">
                  <c:v>550</c:v>
                </c:pt>
                <c:pt idx="406652">
                  <c:v>536.51</c:v>
                </c:pt>
                <c:pt idx="406653">
                  <c:v>680.66</c:v>
                </c:pt>
                <c:pt idx="406654">
                  <c:v>798.46</c:v>
                </c:pt>
                <c:pt idx="406655">
                  <c:v>1954.95</c:v>
                </c:pt>
                <c:pt idx="406656">
                  <c:v>689.57</c:v>
                </c:pt>
                <c:pt idx="406657">
                  <c:v>674.89</c:v>
                </c:pt>
                <c:pt idx="406658">
                  <c:v>955.54</c:v>
                </c:pt>
                <c:pt idx="406659">
                  <c:v>1505.32</c:v>
                </c:pt>
                <c:pt idx="406660">
                  <c:v>522.11</c:v>
                </c:pt>
                <c:pt idx="406661">
                  <c:v>728.44</c:v>
                </c:pt>
                <c:pt idx="406662">
                  <c:v>699.74</c:v>
                </c:pt>
                <c:pt idx="406663">
                  <c:v>412.74</c:v>
                </c:pt>
                <c:pt idx="406664">
                  <c:v>494.98</c:v>
                </c:pt>
                <c:pt idx="406665">
                  <c:v>591.44000000000005</c:v>
                </c:pt>
                <c:pt idx="406666">
                  <c:v>578.85</c:v>
                </c:pt>
                <c:pt idx="406667">
                  <c:v>552.02</c:v>
                </c:pt>
                <c:pt idx="406668">
                  <c:v>472.22</c:v>
                </c:pt>
                <c:pt idx="406669">
                  <c:v>655.92</c:v>
                </c:pt>
                <c:pt idx="406670">
                  <c:v>574.03</c:v>
                </c:pt>
                <c:pt idx="406671">
                  <c:v>674.92</c:v>
                </c:pt>
                <c:pt idx="406672">
                  <c:v>707.96</c:v>
                </c:pt>
                <c:pt idx="406673">
                  <c:v>917.21</c:v>
                </c:pt>
                <c:pt idx="406674">
                  <c:v>840.44</c:v>
                </c:pt>
                <c:pt idx="406675">
                  <c:v>619.67999999999995</c:v>
                </c:pt>
                <c:pt idx="406676">
                  <c:v>836.42</c:v>
                </c:pt>
                <c:pt idx="406677">
                  <c:v>724.76</c:v>
                </c:pt>
                <c:pt idx="406678">
                  <c:v>954.59</c:v>
                </c:pt>
                <c:pt idx="406679">
                  <c:v>883.53</c:v>
                </c:pt>
                <c:pt idx="406680">
                  <c:v>598.15</c:v>
                </c:pt>
                <c:pt idx="406681">
                  <c:v>541.65</c:v>
                </c:pt>
                <c:pt idx="406682">
                  <c:v>494.64</c:v>
                </c:pt>
                <c:pt idx="406683">
                  <c:v>410.47</c:v>
                </c:pt>
                <c:pt idx="406684">
                  <c:v>423.62</c:v>
                </c:pt>
                <c:pt idx="406685">
                  <c:v>412.36</c:v>
                </c:pt>
                <c:pt idx="406686">
                  <c:v>413.73</c:v>
                </c:pt>
                <c:pt idx="406687">
                  <c:v>594.51</c:v>
                </c:pt>
                <c:pt idx="406688">
                  <c:v>551.20000000000005</c:v>
                </c:pt>
                <c:pt idx="406689">
                  <c:v>495.22</c:v>
                </c:pt>
                <c:pt idx="406690">
                  <c:v>463.24</c:v>
                </c:pt>
                <c:pt idx="406691">
                  <c:v>695.96</c:v>
                </c:pt>
                <c:pt idx="406692">
                  <c:v>456.84</c:v>
                </c:pt>
                <c:pt idx="406693">
                  <c:v>652.30999999999995</c:v>
                </c:pt>
                <c:pt idx="406694">
                  <c:v>684.67</c:v>
                </c:pt>
                <c:pt idx="406695">
                  <c:v>739.33</c:v>
                </c:pt>
                <c:pt idx="406696">
                  <c:v>471.26</c:v>
                </c:pt>
                <c:pt idx="406697">
                  <c:v>495.27</c:v>
                </c:pt>
                <c:pt idx="406698">
                  <c:v>580.54999999999995</c:v>
                </c:pt>
                <c:pt idx="406699">
                  <c:v>621.80999999999995</c:v>
                </c:pt>
                <c:pt idx="406700">
                  <c:v>660.35</c:v>
                </c:pt>
                <c:pt idx="406701">
                  <c:v>647.6</c:v>
                </c:pt>
                <c:pt idx="406702">
                  <c:v>635.66</c:v>
                </c:pt>
                <c:pt idx="406703">
                  <c:v>604.66999999999996</c:v>
                </c:pt>
                <c:pt idx="406704">
                  <c:v>480.7</c:v>
                </c:pt>
                <c:pt idx="406705">
                  <c:v>679.92</c:v>
                </c:pt>
                <c:pt idx="406706">
                  <c:v>845.66</c:v>
                </c:pt>
                <c:pt idx="406707">
                  <c:v>1908.78</c:v>
                </c:pt>
                <c:pt idx="406708">
                  <c:v>575.64</c:v>
                </c:pt>
                <c:pt idx="406709">
                  <c:v>613.94000000000005</c:v>
                </c:pt>
                <c:pt idx="406710">
                  <c:v>870.31</c:v>
                </c:pt>
                <c:pt idx="406711">
                  <c:v>1304.56</c:v>
                </c:pt>
                <c:pt idx="406712">
                  <c:v>604.09</c:v>
                </c:pt>
                <c:pt idx="406713">
                  <c:v>627.32000000000005</c:v>
                </c:pt>
                <c:pt idx="406714">
                  <c:v>759.18</c:v>
                </c:pt>
                <c:pt idx="406715">
                  <c:v>492.85</c:v>
                </c:pt>
                <c:pt idx="406716">
                  <c:v>597.91</c:v>
                </c:pt>
                <c:pt idx="406717">
                  <c:v>603.32000000000005</c:v>
                </c:pt>
                <c:pt idx="406718">
                  <c:v>641.08000000000004</c:v>
                </c:pt>
                <c:pt idx="406719">
                  <c:v>638.9</c:v>
                </c:pt>
                <c:pt idx="406720">
                  <c:v>540.59</c:v>
                </c:pt>
                <c:pt idx="406721">
                  <c:v>621.77</c:v>
                </c:pt>
                <c:pt idx="406722">
                  <c:v>514.21</c:v>
                </c:pt>
                <c:pt idx="406723">
                  <c:v>468.11</c:v>
                </c:pt>
                <c:pt idx="406724">
                  <c:v>654.41999999999996</c:v>
                </c:pt>
                <c:pt idx="406725">
                  <c:v>812.67</c:v>
                </c:pt>
                <c:pt idx="406726">
                  <c:v>769.62</c:v>
                </c:pt>
                <c:pt idx="406727">
                  <c:v>850.25</c:v>
                </c:pt>
                <c:pt idx="406728">
                  <c:v>784.26</c:v>
                </c:pt>
                <c:pt idx="406729">
                  <c:v>869.12</c:v>
                </c:pt>
                <c:pt idx="406730">
                  <c:v>807.59</c:v>
                </c:pt>
                <c:pt idx="406731">
                  <c:v>774.02</c:v>
                </c:pt>
                <c:pt idx="406732">
                  <c:v>1040.58</c:v>
                </c:pt>
                <c:pt idx="406733">
                  <c:v>1109.8800000000001</c:v>
                </c:pt>
                <c:pt idx="406734">
                  <c:v>1020.07</c:v>
                </c:pt>
                <c:pt idx="406735">
                  <c:v>865.56</c:v>
                </c:pt>
                <c:pt idx="406736">
                  <c:v>1051.32</c:v>
                </c:pt>
                <c:pt idx="406737">
                  <c:v>980.09</c:v>
                </c:pt>
                <c:pt idx="406738">
                  <c:v>910.76</c:v>
                </c:pt>
                <c:pt idx="406739">
                  <c:v>1032.6300000000001</c:v>
                </c:pt>
                <c:pt idx="406740">
                  <c:v>944.52</c:v>
                </c:pt>
                <c:pt idx="406741">
                  <c:v>993.32</c:v>
                </c:pt>
                <c:pt idx="406742">
                  <c:v>847.61</c:v>
                </c:pt>
                <c:pt idx="406743">
                  <c:v>771.62</c:v>
                </c:pt>
                <c:pt idx="406744">
                  <c:v>749.64</c:v>
                </c:pt>
                <c:pt idx="406745">
                  <c:v>806.52</c:v>
                </c:pt>
                <c:pt idx="406746">
                  <c:v>916.94</c:v>
                </c:pt>
                <c:pt idx="406747">
                  <c:v>791.17</c:v>
                </c:pt>
                <c:pt idx="406748">
                  <c:v>763.92</c:v>
                </c:pt>
                <c:pt idx="406749">
                  <c:v>766.97</c:v>
                </c:pt>
                <c:pt idx="406750">
                  <c:v>818.02</c:v>
                </c:pt>
                <c:pt idx="406751">
                  <c:v>601.26</c:v>
                </c:pt>
                <c:pt idx="406752">
                  <c:v>718.85</c:v>
                </c:pt>
                <c:pt idx="406753">
                  <c:v>813.62</c:v>
                </c:pt>
                <c:pt idx="406754">
                  <c:v>729.54</c:v>
                </c:pt>
                <c:pt idx="406755">
                  <c:v>678.79</c:v>
                </c:pt>
                <c:pt idx="406756">
                  <c:v>553.64</c:v>
                </c:pt>
                <c:pt idx="406757">
                  <c:v>479.42</c:v>
                </c:pt>
                <c:pt idx="406758">
                  <c:v>433</c:v>
                </c:pt>
                <c:pt idx="406759">
                  <c:v>364.98</c:v>
                </c:pt>
                <c:pt idx="406760">
                  <c:v>578.95000000000005</c:v>
                </c:pt>
                <c:pt idx="406761">
                  <c:v>604.35</c:v>
                </c:pt>
                <c:pt idx="406762">
                  <c:v>558.37</c:v>
                </c:pt>
                <c:pt idx="406763">
                  <c:v>519.33000000000004</c:v>
                </c:pt>
                <c:pt idx="406764">
                  <c:v>764.49</c:v>
                </c:pt>
                <c:pt idx="406765">
                  <c:v>654.74</c:v>
                </c:pt>
                <c:pt idx="406766">
                  <c:v>1015.46</c:v>
                </c:pt>
                <c:pt idx="406767">
                  <c:v>1250.53</c:v>
                </c:pt>
                <c:pt idx="406768">
                  <c:v>945.12</c:v>
                </c:pt>
                <c:pt idx="406769">
                  <c:v>950.24</c:v>
                </c:pt>
                <c:pt idx="406770">
                  <c:v>1513.9</c:v>
                </c:pt>
                <c:pt idx="406771">
                  <c:v>1467.94</c:v>
                </c:pt>
                <c:pt idx="406772">
                  <c:v>1396.97</c:v>
                </c:pt>
                <c:pt idx="406773">
                  <c:v>1589.57</c:v>
                </c:pt>
                <c:pt idx="406774">
                  <c:v>1472.01</c:v>
                </c:pt>
                <c:pt idx="406775">
                  <c:v>1049.05</c:v>
                </c:pt>
                <c:pt idx="406776">
                  <c:v>1208.8</c:v>
                </c:pt>
                <c:pt idx="406777">
                  <c:v>1640.29</c:v>
                </c:pt>
                <c:pt idx="406778">
                  <c:v>1351.8</c:v>
                </c:pt>
                <c:pt idx="406779">
                  <c:v>936.45</c:v>
                </c:pt>
                <c:pt idx="406780">
                  <c:v>910.39</c:v>
                </c:pt>
                <c:pt idx="406781">
                  <c:v>1127.05</c:v>
                </c:pt>
                <c:pt idx="406782">
                  <c:v>1015.61</c:v>
                </c:pt>
                <c:pt idx="406783">
                  <c:v>1046.06</c:v>
                </c:pt>
                <c:pt idx="406784">
                  <c:v>947.73</c:v>
                </c:pt>
                <c:pt idx="406785">
                  <c:v>922.48</c:v>
                </c:pt>
                <c:pt idx="406786">
                  <c:v>986.09</c:v>
                </c:pt>
                <c:pt idx="406787">
                  <c:v>1231.67</c:v>
                </c:pt>
                <c:pt idx="406788">
                  <c:v>656.23</c:v>
                </c:pt>
                <c:pt idx="406789">
                  <c:v>638.64</c:v>
                </c:pt>
                <c:pt idx="406790">
                  <c:v>434.43</c:v>
                </c:pt>
                <c:pt idx="406791">
                  <c:v>513.41999999999996</c:v>
                </c:pt>
                <c:pt idx="406792">
                  <c:v>564.17999999999995</c:v>
                </c:pt>
                <c:pt idx="406793">
                  <c:v>601.54</c:v>
                </c:pt>
                <c:pt idx="406794">
                  <c:v>415.96</c:v>
                </c:pt>
                <c:pt idx="406795">
                  <c:v>434.93</c:v>
                </c:pt>
                <c:pt idx="406796">
                  <c:v>556.71</c:v>
                </c:pt>
                <c:pt idx="406797">
                  <c:v>610.04999999999995</c:v>
                </c:pt>
                <c:pt idx="406798">
                  <c:v>2640.63</c:v>
                </c:pt>
                <c:pt idx="406799">
                  <c:v>1267.3800000000001</c:v>
                </c:pt>
                <c:pt idx="406800">
                  <c:v>419.5</c:v>
                </c:pt>
                <c:pt idx="406801">
                  <c:v>765.2</c:v>
                </c:pt>
                <c:pt idx="406802">
                  <c:v>825.51</c:v>
                </c:pt>
                <c:pt idx="406803">
                  <c:v>1159.32</c:v>
                </c:pt>
                <c:pt idx="406804">
                  <c:v>513.97</c:v>
                </c:pt>
                <c:pt idx="406805">
                  <c:v>423.51</c:v>
                </c:pt>
                <c:pt idx="406806">
                  <c:v>344.93</c:v>
                </c:pt>
                <c:pt idx="406807">
                  <c:v>374.8</c:v>
                </c:pt>
                <c:pt idx="406808">
                  <c:v>434.64</c:v>
                </c:pt>
                <c:pt idx="406809">
                  <c:v>423.17</c:v>
                </c:pt>
                <c:pt idx="406810">
                  <c:v>410.5</c:v>
                </c:pt>
                <c:pt idx="406811">
                  <c:v>386.55</c:v>
                </c:pt>
                <c:pt idx="406812">
                  <c:v>552.28</c:v>
                </c:pt>
                <c:pt idx="406813">
                  <c:v>620.15</c:v>
                </c:pt>
                <c:pt idx="406814">
                  <c:v>517.75</c:v>
                </c:pt>
                <c:pt idx="406815">
                  <c:v>465.94</c:v>
                </c:pt>
                <c:pt idx="406816">
                  <c:v>833.69</c:v>
                </c:pt>
                <c:pt idx="406817">
                  <c:v>520.35</c:v>
                </c:pt>
                <c:pt idx="406818">
                  <c:v>576.82000000000005</c:v>
                </c:pt>
                <c:pt idx="406819">
                  <c:v>759.73</c:v>
                </c:pt>
                <c:pt idx="406820">
                  <c:v>865.81</c:v>
                </c:pt>
                <c:pt idx="406821">
                  <c:v>1135.46</c:v>
                </c:pt>
                <c:pt idx="406822">
                  <c:v>1031.04</c:v>
                </c:pt>
                <c:pt idx="406823">
                  <c:v>1289.21</c:v>
                </c:pt>
                <c:pt idx="406824">
                  <c:v>1208.44</c:v>
                </c:pt>
                <c:pt idx="406825">
                  <c:v>1545</c:v>
                </c:pt>
                <c:pt idx="406826">
                  <c:v>1399.89</c:v>
                </c:pt>
                <c:pt idx="406827">
                  <c:v>1269.8699999999999</c:v>
                </c:pt>
                <c:pt idx="406828">
                  <c:v>1195.8900000000001</c:v>
                </c:pt>
                <c:pt idx="406829">
                  <c:v>1351.04</c:v>
                </c:pt>
                <c:pt idx="406830">
                  <c:v>1716.77</c:v>
                </c:pt>
                <c:pt idx="406831">
                  <c:v>1022.79</c:v>
                </c:pt>
                <c:pt idx="406832">
                  <c:v>1149.97</c:v>
                </c:pt>
                <c:pt idx="406833">
                  <c:v>1044.03</c:v>
                </c:pt>
                <c:pt idx="406834">
                  <c:v>943.96</c:v>
                </c:pt>
                <c:pt idx="406835">
                  <c:v>1046.98</c:v>
                </c:pt>
                <c:pt idx="406836">
                  <c:v>945.85</c:v>
                </c:pt>
                <c:pt idx="406837">
                  <c:v>984.45</c:v>
                </c:pt>
                <c:pt idx="406838">
                  <c:v>1111.98</c:v>
                </c:pt>
                <c:pt idx="406839">
                  <c:v>1126.92</c:v>
                </c:pt>
                <c:pt idx="406840">
                  <c:v>560.41999999999996</c:v>
                </c:pt>
                <c:pt idx="406841">
                  <c:v>692.04</c:v>
                </c:pt>
                <c:pt idx="406842">
                  <c:v>619.66</c:v>
                </c:pt>
                <c:pt idx="406843">
                  <c:v>617.15</c:v>
                </c:pt>
                <c:pt idx="406844">
                  <c:v>502.3</c:v>
                </c:pt>
                <c:pt idx="406845">
                  <c:v>692.11</c:v>
                </c:pt>
                <c:pt idx="406846">
                  <c:v>553.20000000000005</c:v>
                </c:pt>
                <c:pt idx="406847">
                  <c:v>630.54</c:v>
                </c:pt>
                <c:pt idx="406848">
                  <c:v>414.86</c:v>
                </c:pt>
                <c:pt idx="406849">
                  <c:v>596.72</c:v>
                </c:pt>
                <c:pt idx="406850">
                  <c:v>681.44</c:v>
                </c:pt>
                <c:pt idx="406851">
                  <c:v>358.92</c:v>
                </c:pt>
                <c:pt idx="406852">
                  <c:v>482.02</c:v>
                </c:pt>
                <c:pt idx="406853">
                  <c:v>475.53</c:v>
                </c:pt>
                <c:pt idx="406854">
                  <c:v>714.97</c:v>
                </c:pt>
                <c:pt idx="406855">
                  <c:v>507.68</c:v>
                </c:pt>
                <c:pt idx="406856">
                  <c:v>551.04</c:v>
                </c:pt>
                <c:pt idx="406857">
                  <c:v>551.14</c:v>
                </c:pt>
                <c:pt idx="406858">
                  <c:v>641.26</c:v>
                </c:pt>
                <c:pt idx="406859">
                  <c:v>650.9</c:v>
                </c:pt>
                <c:pt idx="406860">
                  <c:v>532.19000000000005</c:v>
                </c:pt>
                <c:pt idx="406861">
                  <c:v>641.72</c:v>
                </c:pt>
                <c:pt idx="406862">
                  <c:v>574.66</c:v>
                </c:pt>
                <c:pt idx="406863">
                  <c:v>629.83000000000004</c:v>
                </c:pt>
                <c:pt idx="406864">
                  <c:v>655.66</c:v>
                </c:pt>
                <c:pt idx="406865">
                  <c:v>497.32</c:v>
                </c:pt>
                <c:pt idx="406866">
                  <c:v>677.43</c:v>
                </c:pt>
                <c:pt idx="406867">
                  <c:v>785.96</c:v>
                </c:pt>
                <c:pt idx="406868">
                  <c:v>674.61</c:v>
                </c:pt>
                <c:pt idx="406869">
                  <c:v>485.05</c:v>
                </c:pt>
                <c:pt idx="406870">
                  <c:v>737.89</c:v>
                </c:pt>
                <c:pt idx="406871">
                  <c:v>828</c:v>
                </c:pt>
                <c:pt idx="406872">
                  <c:v>937.73</c:v>
                </c:pt>
                <c:pt idx="406873">
                  <c:v>1006.88</c:v>
                </c:pt>
                <c:pt idx="406874">
                  <c:v>1295.25</c:v>
                </c:pt>
                <c:pt idx="406875">
                  <c:v>1277.74</c:v>
                </c:pt>
                <c:pt idx="406876">
                  <c:v>1249.2</c:v>
                </c:pt>
                <c:pt idx="406877">
                  <c:v>1205.8699999999999</c:v>
                </c:pt>
                <c:pt idx="406878">
                  <c:v>1120.44</c:v>
                </c:pt>
                <c:pt idx="406879">
                  <c:v>920.83</c:v>
                </c:pt>
                <c:pt idx="406880">
                  <c:v>1366.84</c:v>
                </c:pt>
                <c:pt idx="406881">
                  <c:v>1148.6199999999999</c:v>
                </c:pt>
                <c:pt idx="406882">
                  <c:v>1810.64</c:v>
                </c:pt>
                <c:pt idx="406883">
                  <c:v>972.4</c:v>
                </c:pt>
                <c:pt idx="406884">
                  <c:v>880.29</c:v>
                </c:pt>
                <c:pt idx="406885">
                  <c:v>1003.37</c:v>
                </c:pt>
                <c:pt idx="406886">
                  <c:v>916.04</c:v>
                </c:pt>
                <c:pt idx="406887">
                  <c:v>872.71</c:v>
                </c:pt>
                <c:pt idx="406888">
                  <c:v>992.92</c:v>
                </c:pt>
                <c:pt idx="406889">
                  <c:v>896.97</c:v>
                </c:pt>
                <c:pt idx="406890">
                  <c:v>689.67</c:v>
                </c:pt>
                <c:pt idx="406891">
                  <c:v>1098.5899999999999</c:v>
                </c:pt>
                <c:pt idx="406892">
                  <c:v>749.21</c:v>
                </c:pt>
                <c:pt idx="406893">
                  <c:v>725.51</c:v>
                </c:pt>
                <c:pt idx="406894">
                  <c:v>734.34</c:v>
                </c:pt>
                <c:pt idx="406895">
                  <c:v>843.94</c:v>
                </c:pt>
                <c:pt idx="406896">
                  <c:v>580.48</c:v>
                </c:pt>
                <c:pt idx="406897">
                  <c:v>480.91</c:v>
                </c:pt>
                <c:pt idx="406898">
                  <c:v>514.16</c:v>
                </c:pt>
                <c:pt idx="406899">
                  <c:v>558.01</c:v>
                </c:pt>
                <c:pt idx="406900">
                  <c:v>613.58000000000004</c:v>
                </c:pt>
                <c:pt idx="406901">
                  <c:v>387.59</c:v>
                </c:pt>
                <c:pt idx="406902">
                  <c:v>295.45999999999998</c:v>
                </c:pt>
                <c:pt idx="406903">
                  <c:v>527.11</c:v>
                </c:pt>
                <c:pt idx="406904">
                  <c:v>301.66000000000003</c:v>
                </c:pt>
                <c:pt idx="406905">
                  <c:v>311.02</c:v>
                </c:pt>
                <c:pt idx="406906">
                  <c:v>461.37</c:v>
                </c:pt>
                <c:pt idx="406907">
                  <c:v>380.49</c:v>
                </c:pt>
                <c:pt idx="406908">
                  <c:v>326.7</c:v>
                </c:pt>
                <c:pt idx="406909">
                  <c:v>447.67</c:v>
                </c:pt>
                <c:pt idx="406910">
                  <c:v>394.43</c:v>
                </c:pt>
                <c:pt idx="406911">
                  <c:v>273.57</c:v>
                </c:pt>
                <c:pt idx="406912">
                  <c:v>327.32</c:v>
                </c:pt>
                <c:pt idx="406913">
                  <c:v>428.4</c:v>
                </c:pt>
                <c:pt idx="406914">
                  <c:v>389.38</c:v>
                </c:pt>
                <c:pt idx="406915">
                  <c:v>415.67</c:v>
                </c:pt>
                <c:pt idx="406916">
                  <c:v>396.19</c:v>
                </c:pt>
                <c:pt idx="406917">
                  <c:v>410.01</c:v>
                </c:pt>
                <c:pt idx="406918">
                  <c:v>370.75</c:v>
                </c:pt>
                <c:pt idx="406919">
                  <c:v>294.41000000000003</c:v>
                </c:pt>
                <c:pt idx="406920">
                  <c:v>437.32</c:v>
                </c:pt>
                <c:pt idx="406921">
                  <c:v>336.21</c:v>
                </c:pt>
                <c:pt idx="406922">
                  <c:v>403.69</c:v>
                </c:pt>
                <c:pt idx="406923">
                  <c:v>388.49</c:v>
                </c:pt>
                <c:pt idx="406924">
                  <c:v>306.7</c:v>
                </c:pt>
                <c:pt idx="406925">
                  <c:v>409.02</c:v>
                </c:pt>
                <c:pt idx="406926">
                  <c:v>380.56</c:v>
                </c:pt>
                <c:pt idx="406927">
                  <c:v>385.14</c:v>
                </c:pt>
                <c:pt idx="406928">
                  <c:v>348.05</c:v>
                </c:pt>
                <c:pt idx="406929">
                  <c:v>329.55</c:v>
                </c:pt>
                <c:pt idx="406930">
                  <c:v>414.9</c:v>
                </c:pt>
                <c:pt idx="406931">
                  <c:v>505.95</c:v>
                </c:pt>
                <c:pt idx="406932">
                  <c:v>361.97</c:v>
                </c:pt>
                <c:pt idx="406933">
                  <c:v>442.12</c:v>
                </c:pt>
                <c:pt idx="406934">
                  <c:v>579.89</c:v>
                </c:pt>
                <c:pt idx="406935">
                  <c:v>478.41</c:v>
                </c:pt>
                <c:pt idx="406936">
                  <c:v>428.79</c:v>
                </c:pt>
                <c:pt idx="406937">
                  <c:v>654.82000000000005</c:v>
                </c:pt>
                <c:pt idx="406938">
                  <c:v>544.52</c:v>
                </c:pt>
                <c:pt idx="406939">
                  <c:v>519.41999999999996</c:v>
                </c:pt>
                <c:pt idx="406940">
                  <c:v>614.78</c:v>
                </c:pt>
                <c:pt idx="406941">
                  <c:v>830.32</c:v>
                </c:pt>
                <c:pt idx="406942">
                  <c:v>573.48</c:v>
                </c:pt>
                <c:pt idx="406943">
                  <c:v>782.56</c:v>
                </c:pt>
                <c:pt idx="406944">
                  <c:v>519.96</c:v>
                </c:pt>
                <c:pt idx="406945">
                  <c:v>872</c:v>
                </c:pt>
                <c:pt idx="406946">
                  <c:v>447.87</c:v>
                </c:pt>
                <c:pt idx="406947">
                  <c:v>264.44</c:v>
                </c:pt>
                <c:pt idx="406948">
                  <c:v>273.89999999999998</c:v>
                </c:pt>
                <c:pt idx="406949">
                  <c:v>265.63</c:v>
                </c:pt>
                <c:pt idx="406950">
                  <c:v>317.19</c:v>
                </c:pt>
                <c:pt idx="406951">
                  <c:v>263.31</c:v>
                </c:pt>
                <c:pt idx="406952">
                  <c:v>399.86</c:v>
                </c:pt>
                <c:pt idx="406953">
                  <c:v>334.73</c:v>
                </c:pt>
                <c:pt idx="406954">
                  <c:v>389.38</c:v>
                </c:pt>
                <c:pt idx="406955">
                  <c:v>558.9</c:v>
                </c:pt>
                <c:pt idx="406956">
                  <c:v>298.76</c:v>
                </c:pt>
                <c:pt idx="406957">
                  <c:v>198.75</c:v>
                </c:pt>
                <c:pt idx="406958">
                  <c:v>249.77</c:v>
                </c:pt>
                <c:pt idx="406959">
                  <c:v>156.81</c:v>
                </c:pt>
                <c:pt idx="406960">
                  <c:v>199.3</c:v>
                </c:pt>
                <c:pt idx="406961">
                  <c:v>244.96</c:v>
                </c:pt>
                <c:pt idx="406962">
                  <c:v>218.74</c:v>
                </c:pt>
                <c:pt idx="406963">
                  <c:v>226.44</c:v>
                </c:pt>
                <c:pt idx="406964">
                  <c:v>242.52</c:v>
                </c:pt>
                <c:pt idx="406965">
                  <c:v>253.22</c:v>
                </c:pt>
                <c:pt idx="406966">
                  <c:v>220.86</c:v>
                </c:pt>
                <c:pt idx="406967">
                  <c:v>282.57</c:v>
                </c:pt>
                <c:pt idx="406968">
                  <c:v>207.26</c:v>
                </c:pt>
                <c:pt idx="406969">
                  <c:v>221.28</c:v>
                </c:pt>
                <c:pt idx="406970">
                  <c:v>151.71</c:v>
                </c:pt>
                <c:pt idx="406971">
                  <c:v>264.89</c:v>
                </c:pt>
                <c:pt idx="406972">
                  <c:v>176.51</c:v>
                </c:pt>
                <c:pt idx="406973">
                  <c:v>183.17</c:v>
                </c:pt>
                <c:pt idx="406974">
                  <c:v>188.73</c:v>
                </c:pt>
                <c:pt idx="406975">
                  <c:v>176.77</c:v>
                </c:pt>
                <c:pt idx="406976">
                  <c:v>198.15</c:v>
                </c:pt>
                <c:pt idx="406977">
                  <c:v>211.09</c:v>
                </c:pt>
                <c:pt idx="406978">
                  <c:v>245.67</c:v>
                </c:pt>
                <c:pt idx="406979">
                  <c:v>269.11</c:v>
                </c:pt>
                <c:pt idx="406980">
                  <c:v>204.17</c:v>
                </c:pt>
                <c:pt idx="406981">
                  <c:v>243.64</c:v>
                </c:pt>
                <c:pt idx="406982">
                  <c:v>281.10000000000002</c:v>
                </c:pt>
                <c:pt idx="406983">
                  <c:v>185.28</c:v>
                </c:pt>
                <c:pt idx="406984">
                  <c:v>172.6</c:v>
                </c:pt>
                <c:pt idx="406985">
                  <c:v>237.39</c:v>
                </c:pt>
                <c:pt idx="406986">
                  <c:v>425.76</c:v>
                </c:pt>
                <c:pt idx="406987">
                  <c:v>225.34</c:v>
                </c:pt>
                <c:pt idx="406988">
                  <c:v>326.29000000000002</c:v>
                </c:pt>
                <c:pt idx="406989">
                  <c:v>380.49</c:v>
                </c:pt>
                <c:pt idx="406990">
                  <c:v>359.72</c:v>
                </c:pt>
                <c:pt idx="406991">
                  <c:v>294.70999999999998</c:v>
                </c:pt>
                <c:pt idx="406992">
                  <c:v>325.31</c:v>
                </c:pt>
                <c:pt idx="406993">
                  <c:v>356.96</c:v>
                </c:pt>
                <c:pt idx="406994">
                  <c:v>267.75</c:v>
                </c:pt>
                <c:pt idx="406995">
                  <c:v>273.02999999999997</c:v>
                </c:pt>
                <c:pt idx="406996">
                  <c:v>327.24</c:v>
                </c:pt>
                <c:pt idx="406997">
                  <c:v>343.66</c:v>
                </c:pt>
                <c:pt idx="406998">
                  <c:v>200.46</c:v>
                </c:pt>
                <c:pt idx="406999">
                  <c:v>221.86</c:v>
                </c:pt>
                <c:pt idx="407000">
                  <c:v>197.96</c:v>
                </c:pt>
                <c:pt idx="407001">
                  <c:v>170.41</c:v>
                </c:pt>
                <c:pt idx="407002">
                  <c:v>257.04000000000002</c:v>
                </c:pt>
                <c:pt idx="407003">
                  <c:v>216.25</c:v>
                </c:pt>
                <c:pt idx="407004">
                  <c:v>212.96</c:v>
                </c:pt>
                <c:pt idx="407005">
                  <c:v>227.68</c:v>
                </c:pt>
                <c:pt idx="407006">
                  <c:v>218.8</c:v>
                </c:pt>
                <c:pt idx="407007">
                  <c:v>280.66000000000003</c:v>
                </c:pt>
                <c:pt idx="407008">
                  <c:v>217.94</c:v>
                </c:pt>
                <c:pt idx="407009">
                  <c:v>284.24</c:v>
                </c:pt>
                <c:pt idx="407010">
                  <c:v>193.59</c:v>
                </c:pt>
                <c:pt idx="407011">
                  <c:v>186.41</c:v>
                </c:pt>
                <c:pt idx="407012">
                  <c:v>194.28</c:v>
                </c:pt>
                <c:pt idx="407013">
                  <c:v>332.04</c:v>
                </c:pt>
                <c:pt idx="407014">
                  <c:v>213.55</c:v>
                </c:pt>
                <c:pt idx="407015">
                  <c:v>185.7</c:v>
                </c:pt>
                <c:pt idx="407016">
                  <c:v>254.5</c:v>
                </c:pt>
                <c:pt idx="407017">
                  <c:v>342.25</c:v>
                </c:pt>
                <c:pt idx="407018">
                  <c:v>393.82</c:v>
                </c:pt>
                <c:pt idx="407019">
                  <c:v>288.60000000000002</c:v>
                </c:pt>
                <c:pt idx="407020">
                  <c:v>224.54</c:v>
                </c:pt>
                <c:pt idx="407021">
                  <c:v>345.45</c:v>
                </c:pt>
                <c:pt idx="407022">
                  <c:v>282.85000000000002</c:v>
                </c:pt>
                <c:pt idx="407023">
                  <c:v>297.33</c:v>
                </c:pt>
                <c:pt idx="407024">
                  <c:v>250.42</c:v>
                </c:pt>
                <c:pt idx="407025">
                  <c:v>253.74</c:v>
                </c:pt>
                <c:pt idx="407026">
                  <c:v>294.38</c:v>
                </c:pt>
                <c:pt idx="407027">
                  <c:v>244.69</c:v>
                </c:pt>
                <c:pt idx="407028">
                  <c:v>259.64999999999998</c:v>
                </c:pt>
                <c:pt idx="407029">
                  <c:v>293.8</c:v>
                </c:pt>
                <c:pt idx="407030">
                  <c:v>253.49</c:v>
                </c:pt>
                <c:pt idx="407031">
                  <c:v>364.11</c:v>
                </c:pt>
                <c:pt idx="407032">
                  <c:v>289.73</c:v>
                </c:pt>
                <c:pt idx="407033">
                  <c:v>293.18</c:v>
                </c:pt>
                <c:pt idx="407034">
                  <c:v>323.55</c:v>
                </c:pt>
                <c:pt idx="407035">
                  <c:v>377.15</c:v>
                </c:pt>
                <c:pt idx="407036">
                  <c:v>282.23</c:v>
                </c:pt>
                <c:pt idx="407037">
                  <c:v>283.8</c:v>
                </c:pt>
                <c:pt idx="407038">
                  <c:v>431.08</c:v>
                </c:pt>
                <c:pt idx="407039">
                  <c:v>416.72</c:v>
                </c:pt>
                <c:pt idx="407040">
                  <c:v>322.20999999999998</c:v>
                </c:pt>
                <c:pt idx="407041">
                  <c:v>378.29</c:v>
                </c:pt>
                <c:pt idx="407042">
                  <c:v>609.25</c:v>
                </c:pt>
                <c:pt idx="407043">
                  <c:v>1717.66</c:v>
                </c:pt>
                <c:pt idx="407044">
                  <c:v>423.13</c:v>
                </c:pt>
                <c:pt idx="407045">
                  <c:v>18</c:v>
                </c:pt>
                <c:pt idx="407046">
                  <c:v>203.96</c:v>
                </c:pt>
                <c:pt idx="407047">
                  <c:v>337</c:v>
                </c:pt>
                <c:pt idx="407048">
                  <c:v>421.84</c:v>
                </c:pt>
                <c:pt idx="407049">
                  <c:v>824.2</c:v>
                </c:pt>
                <c:pt idx="407050">
                  <c:v>1662.29</c:v>
                </c:pt>
                <c:pt idx="407051">
                  <c:v>365.57</c:v>
                </c:pt>
                <c:pt idx="407052">
                  <c:v>1</c:v>
                </c:pt>
                <c:pt idx="407053">
                  <c:v>2</c:v>
                </c:pt>
                <c:pt idx="407054">
                  <c:v>1</c:v>
                </c:pt>
                <c:pt idx="407055">
                  <c:v>1</c:v>
                </c:pt>
                <c:pt idx="407056">
                  <c:v>-1.5</c:v>
                </c:pt>
                <c:pt idx="407057">
                  <c:v>0.1</c:v>
                </c:pt>
                <c:pt idx="407058">
                  <c:v>1</c:v>
                </c:pt>
                <c:pt idx="407059">
                  <c:v>111</c:v>
                </c:pt>
                <c:pt idx="407060">
                  <c:v>394.6</c:v>
                </c:pt>
                <c:pt idx="407061">
                  <c:v>436.32</c:v>
                </c:pt>
                <c:pt idx="407062">
                  <c:v>515.04999999999995</c:v>
                </c:pt>
                <c:pt idx="407063">
                  <c:v>509.82</c:v>
                </c:pt>
                <c:pt idx="407064">
                  <c:v>716.88</c:v>
                </c:pt>
                <c:pt idx="407065">
                  <c:v>702.12</c:v>
                </c:pt>
                <c:pt idx="407066">
                  <c:v>637.70000000000005</c:v>
                </c:pt>
                <c:pt idx="407067">
                  <c:v>479.25</c:v>
                </c:pt>
                <c:pt idx="407068">
                  <c:v>291</c:v>
                </c:pt>
                <c:pt idx="407069">
                  <c:v>403.75</c:v>
                </c:pt>
                <c:pt idx="407070">
                  <c:v>320.75</c:v>
                </c:pt>
                <c:pt idx="407071">
                  <c:v>602.5</c:v>
                </c:pt>
                <c:pt idx="407072">
                  <c:v>841</c:v>
                </c:pt>
                <c:pt idx="407073">
                  <c:v>1293.25</c:v>
                </c:pt>
                <c:pt idx="407074">
                  <c:v>1303.94</c:v>
                </c:pt>
                <c:pt idx="407075">
                  <c:v>108.07</c:v>
                </c:pt>
                <c:pt idx="407076">
                  <c:v>104</c:v>
                </c:pt>
                <c:pt idx="407077">
                  <c:v>219</c:v>
                </c:pt>
                <c:pt idx="407078">
                  <c:v>257</c:v>
                </c:pt>
                <c:pt idx="407079">
                  <c:v>232</c:v>
                </c:pt>
                <c:pt idx="407080">
                  <c:v>464</c:v>
                </c:pt>
                <c:pt idx="407081">
                  <c:v>609.16999999999996</c:v>
                </c:pt>
                <c:pt idx="407082">
                  <c:v>0.25</c:v>
                </c:pt>
                <c:pt idx="407083">
                  <c:v>73.12</c:v>
                </c:pt>
                <c:pt idx="407084">
                  <c:v>207.39</c:v>
                </c:pt>
                <c:pt idx="407085">
                  <c:v>172.16</c:v>
                </c:pt>
                <c:pt idx="407086">
                  <c:v>191.62</c:v>
                </c:pt>
                <c:pt idx="407087">
                  <c:v>247.34</c:v>
                </c:pt>
                <c:pt idx="407088">
                  <c:v>423.14</c:v>
                </c:pt>
                <c:pt idx="407089">
                  <c:v>448.82</c:v>
                </c:pt>
                <c:pt idx="407090">
                  <c:v>65.94</c:v>
                </c:pt>
                <c:pt idx="407091">
                  <c:v>1</c:v>
                </c:pt>
                <c:pt idx="407092">
                  <c:v>1</c:v>
                </c:pt>
                <c:pt idx="407093">
                  <c:v>4.4800000000000004</c:v>
                </c:pt>
                <c:pt idx="407094">
                  <c:v>126.03</c:v>
                </c:pt>
                <c:pt idx="407095">
                  <c:v>148.09</c:v>
                </c:pt>
                <c:pt idx="407096">
                  <c:v>265.92</c:v>
                </c:pt>
                <c:pt idx="407097">
                  <c:v>366.35</c:v>
                </c:pt>
                <c:pt idx="407098">
                  <c:v>291.95999999999998</c:v>
                </c:pt>
                <c:pt idx="407099">
                  <c:v>585.44000000000005</c:v>
                </c:pt>
                <c:pt idx="407100">
                  <c:v>940.29</c:v>
                </c:pt>
                <c:pt idx="407101">
                  <c:v>972.41</c:v>
                </c:pt>
                <c:pt idx="407102">
                  <c:v>338.53</c:v>
                </c:pt>
                <c:pt idx="407103">
                  <c:v>382.09</c:v>
                </c:pt>
                <c:pt idx="407104">
                  <c:v>498.64</c:v>
                </c:pt>
                <c:pt idx="407105">
                  <c:v>713.11</c:v>
                </c:pt>
                <c:pt idx="407106">
                  <c:v>1060.54</c:v>
                </c:pt>
                <c:pt idx="407107">
                  <c:v>1192.71</c:v>
                </c:pt>
                <c:pt idx="407108">
                  <c:v>840.03</c:v>
                </c:pt>
                <c:pt idx="407109">
                  <c:v>458.64</c:v>
                </c:pt>
                <c:pt idx="407110">
                  <c:v>0.4</c:v>
                </c:pt>
                <c:pt idx="407111">
                  <c:v>37.11</c:v>
                </c:pt>
                <c:pt idx="407112">
                  <c:v>212.03</c:v>
                </c:pt>
                <c:pt idx="407113">
                  <c:v>331.49</c:v>
                </c:pt>
                <c:pt idx="407114">
                  <c:v>426.36</c:v>
                </c:pt>
                <c:pt idx="407115">
                  <c:v>534.41999999999996</c:v>
                </c:pt>
                <c:pt idx="407116">
                  <c:v>1578.42</c:v>
                </c:pt>
                <c:pt idx="407117">
                  <c:v>106.63</c:v>
                </c:pt>
                <c:pt idx="407118">
                  <c:v>183.7</c:v>
                </c:pt>
                <c:pt idx="407119">
                  <c:v>170.78</c:v>
                </c:pt>
                <c:pt idx="407120">
                  <c:v>132.44999999999999</c:v>
                </c:pt>
                <c:pt idx="407121">
                  <c:v>238.84</c:v>
                </c:pt>
                <c:pt idx="407122">
                  <c:v>593.88</c:v>
                </c:pt>
                <c:pt idx="407123">
                  <c:v>1012.73</c:v>
                </c:pt>
                <c:pt idx="407124">
                  <c:v>442.36</c:v>
                </c:pt>
                <c:pt idx="407125">
                  <c:v>0.24</c:v>
                </c:pt>
                <c:pt idx="407126">
                  <c:v>111.65</c:v>
                </c:pt>
                <c:pt idx="407127">
                  <c:v>350.43</c:v>
                </c:pt>
                <c:pt idx="407128">
                  <c:v>490.8</c:v>
                </c:pt>
                <c:pt idx="407129">
                  <c:v>694.44</c:v>
                </c:pt>
                <c:pt idx="407130">
                  <c:v>738.54</c:v>
                </c:pt>
                <c:pt idx="407131">
                  <c:v>724.1</c:v>
                </c:pt>
                <c:pt idx="407132">
                  <c:v>884.9</c:v>
                </c:pt>
                <c:pt idx="407133">
                  <c:v>24</c:v>
                </c:pt>
                <c:pt idx="407134">
                  <c:v>19.440000000000001</c:v>
                </c:pt>
                <c:pt idx="407135">
                  <c:v>20</c:v>
                </c:pt>
                <c:pt idx="407136">
                  <c:v>14.88</c:v>
                </c:pt>
                <c:pt idx="407137">
                  <c:v>12.03</c:v>
                </c:pt>
                <c:pt idx="407138">
                  <c:v>4.46</c:v>
                </c:pt>
                <c:pt idx="407139">
                  <c:v>16</c:v>
                </c:pt>
                <c:pt idx="407140">
                  <c:v>12</c:v>
                </c:pt>
                <c:pt idx="407141">
                  <c:v>12</c:v>
                </c:pt>
                <c:pt idx="407142">
                  <c:v>28</c:v>
                </c:pt>
                <c:pt idx="407143">
                  <c:v>16</c:v>
                </c:pt>
                <c:pt idx="407144">
                  <c:v>28</c:v>
                </c:pt>
                <c:pt idx="407145">
                  <c:v>16</c:v>
                </c:pt>
                <c:pt idx="407146">
                  <c:v>36</c:v>
                </c:pt>
                <c:pt idx="407147">
                  <c:v>12</c:v>
                </c:pt>
                <c:pt idx="407148">
                  <c:v>32</c:v>
                </c:pt>
                <c:pt idx="407149">
                  <c:v>32</c:v>
                </c:pt>
                <c:pt idx="407150">
                  <c:v>40</c:v>
                </c:pt>
                <c:pt idx="407151">
                  <c:v>57.97</c:v>
                </c:pt>
                <c:pt idx="407152">
                  <c:v>13.97</c:v>
                </c:pt>
                <c:pt idx="407153">
                  <c:v>33.97</c:v>
                </c:pt>
                <c:pt idx="407154">
                  <c:v>23.94</c:v>
                </c:pt>
                <c:pt idx="407155">
                  <c:v>79.5</c:v>
                </c:pt>
                <c:pt idx="407156">
                  <c:v>35.68</c:v>
                </c:pt>
                <c:pt idx="407157">
                  <c:v>100.58</c:v>
                </c:pt>
                <c:pt idx="407158">
                  <c:v>151.76</c:v>
                </c:pt>
                <c:pt idx="407159">
                  <c:v>120</c:v>
                </c:pt>
                <c:pt idx="407160">
                  <c:v>100</c:v>
                </c:pt>
                <c:pt idx="407161">
                  <c:v>84</c:v>
                </c:pt>
                <c:pt idx="407162">
                  <c:v>60</c:v>
                </c:pt>
                <c:pt idx="407163">
                  <c:v>32</c:v>
                </c:pt>
                <c:pt idx="407164">
                  <c:v>26</c:v>
                </c:pt>
                <c:pt idx="407165">
                  <c:v>20</c:v>
                </c:pt>
                <c:pt idx="407166">
                  <c:v>20</c:v>
                </c:pt>
                <c:pt idx="407167">
                  <c:v>11</c:v>
                </c:pt>
                <c:pt idx="407168">
                  <c:v>8</c:v>
                </c:pt>
                <c:pt idx="407169">
                  <c:v>20</c:v>
                </c:pt>
                <c:pt idx="407170">
                  <c:v>24</c:v>
                </c:pt>
                <c:pt idx="407171">
                  <c:v>8</c:v>
                </c:pt>
                <c:pt idx="407172">
                  <c:v>12</c:v>
                </c:pt>
                <c:pt idx="407173">
                  <c:v>20</c:v>
                </c:pt>
                <c:pt idx="407174">
                  <c:v>4</c:v>
                </c:pt>
                <c:pt idx="407175">
                  <c:v>4</c:v>
                </c:pt>
                <c:pt idx="407176">
                  <c:v>16</c:v>
                </c:pt>
                <c:pt idx="407177">
                  <c:v>36</c:v>
                </c:pt>
                <c:pt idx="407178">
                  <c:v>24</c:v>
                </c:pt>
                <c:pt idx="407179">
                  <c:v>32</c:v>
                </c:pt>
                <c:pt idx="407180">
                  <c:v>16</c:v>
                </c:pt>
                <c:pt idx="407181">
                  <c:v>20</c:v>
                </c:pt>
                <c:pt idx="407182">
                  <c:v>8</c:v>
                </c:pt>
                <c:pt idx="407183">
                  <c:v>12</c:v>
                </c:pt>
                <c:pt idx="407184">
                  <c:v>8</c:v>
                </c:pt>
                <c:pt idx="407185">
                  <c:v>8</c:v>
                </c:pt>
                <c:pt idx="407186">
                  <c:v>36</c:v>
                </c:pt>
                <c:pt idx="407187">
                  <c:v>68</c:v>
                </c:pt>
                <c:pt idx="407188">
                  <c:v>52</c:v>
                </c:pt>
                <c:pt idx="407189">
                  <c:v>36</c:v>
                </c:pt>
                <c:pt idx="407190">
                  <c:v>60</c:v>
                </c:pt>
                <c:pt idx="407191">
                  <c:v>28</c:v>
                </c:pt>
                <c:pt idx="407192">
                  <c:v>76</c:v>
                </c:pt>
                <c:pt idx="407193">
                  <c:v>68</c:v>
                </c:pt>
                <c:pt idx="407194">
                  <c:v>40</c:v>
                </c:pt>
                <c:pt idx="407195">
                  <c:v>44</c:v>
                </c:pt>
                <c:pt idx="407196">
                  <c:v>32</c:v>
                </c:pt>
                <c:pt idx="407197">
                  <c:v>8</c:v>
                </c:pt>
                <c:pt idx="407198">
                  <c:v>8</c:v>
                </c:pt>
                <c:pt idx="407199">
                  <c:v>8</c:v>
                </c:pt>
                <c:pt idx="407200">
                  <c:v>4</c:v>
                </c:pt>
                <c:pt idx="407201">
                  <c:v>4</c:v>
                </c:pt>
                <c:pt idx="407202">
                  <c:v>12</c:v>
                </c:pt>
                <c:pt idx="407203">
                  <c:v>717.47</c:v>
                </c:pt>
                <c:pt idx="407204">
                  <c:v>684.62</c:v>
                </c:pt>
                <c:pt idx="407205">
                  <c:v>766.61</c:v>
                </c:pt>
                <c:pt idx="407206">
                  <c:v>821.03</c:v>
                </c:pt>
                <c:pt idx="407207">
                  <c:v>780.38</c:v>
                </c:pt>
                <c:pt idx="407208">
                  <c:v>649.87</c:v>
                </c:pt>
                <c:pt idx="407209">
                  <c:v>560.1</c:v>
                </c:pt>
                <c:pt idx="407210">
                  <c:v>752.22</c:v>
                </c:pt>
                <c:pt idx="407211">
                  <c:v>825.33</c:v>
                </c:pt>
                <c:pt idx="407212">
                  <c:v>834.88</c:v>
                </c:pt>
                <c:pt idx="407213">
                  <c:v>769.84</c:v>
                </c:pt>
                <c:pt idx="407214">
                  <c:v>656.95</c:v>
                </c:pt>
                <c:pt idx="407215">
                  <c:v>989.66</c:v>
                </c:pt>
                <c:pt idx="407216">
                  <c:v>878.56</c:v>
                </c:pt>
                <c:pt idx="407217">
                  <c:v>914.25</c:v>
                </c:pt>
                <c:pt idx="407218">
                  <c:v>626.9</c:v>
                </c:pt>
                <c:pt idx="407219">
                  <c:v>905.97</c:v>
                </c:pt>
                <c:pt idx="407220">
                  <c:v>765.79</c:v>
                </c:pt>
                <c:pt idx="407221">
                  <c:v>720.7</c:v>
                </c:pt>
                <c:pt idx="407222">
                  <c:v>618.94000000000005</c:v>
                </c:pt>
                <c:pt idx="407223">
                  <c:v>823.88</c:v>
                </c:pt>
                <c:pt idx="407224">
                  <c:v>763.16</c:v>
                </c:pt>
                <c:pt idx="407225">
                  <c:v>903.66</c:v>
                </c:pt>
                <c:pt idx="407226">
                  <c:v>897.88</c:v>
                </c:pt>
                <c:pt idx="407227">
                  <c:v>846.36</c:v>
                </c:pt>
                <c:pt idx="407228">
                  <c:v>755.27</c:v>
                </c:pt>
                <c:pt idx="407229">
                  <c:v>842.62</c:v>
                </c:pt>
                <c:pt idx="407230">
                  <c:v>850.86</c:v>
                </c:pt>
                <c:pt idx="407231">
                  <c:v>752.18</c:v>
                </c:pt>
                <c:pt idx="407232">
                  <c:v>853.4</c:v>
                </c:pt>
                <c:pt idx="407233">
                  <c:v>935.87</c:v>
                </c:pt>
                <c:pt idx="407234">
                  <c:v>737.08</c:v>
                </c:pt>
                <c:pt idx="407235">
                  <c:v>676.64</c:v>
                </c:pt>
                <c:pt idx="407236">
                  <c:v>768.15</c:v>
                </c:pt>
                <c:pt idx="407237">
                  <c:v>887.57</c:v>
                </c:pt>
                <c:pt idx="407238">
                  <c:v>641.32000000000005</c:v>
                </c:pt>
                <c:pt idx="407239">
                  <c:v>835.49</c:v>
                </c:pt>
                <c:pt idx="407240">
                  <c:v>750.95</c:v>
                </c:pt>
                <c:pt idx="407241">
                  <c:v>585.23</c:v>
                </c:pt>
                <c:pt idx="407242">
                  <c:v>567.02</c:v>
                </c:pt>
                <c:pt idx="407243">
                  <c:v>670.3</c:v>
                </c:pt>
                <c:pt idx="407244">
                  <c:v>569.14</c:v>
                </c:pt>
                <c:pt idx="407245">
                  <c:v>949.95</c:v>
                </c:pt>
                <c:pt idx="407246">
                  <c:v>569.96</c:v>
                </c:pt>
                <c:pt idx="407247">
                  <c:v>607.63</c:v>
                </c:pt>
                <c:pt idx="407248">
                  <c:v>612.83000000000004</c:v>
                </c:pt>
                <c:pt idx="407249">
                  <c:v>977.92</c:v>
                </c:pt>
                <c:pt idx="407250">
                  <c:v>530.19000000000005</c:v>
                </c:pt>
                <c:pt idx="407251">
                  <c:v>708.4</c:v>
                </c:pt>
                <c:pt idx="407252">
                  <c:v>655.13</c:v>
                </c:pt>
                <c:pt idx="407253">
                  <c:v>749.2</c:v>
                </c:pt>
                <c:pt idx="407254">
                  <c:v>615.11</c:v>
                </c:pt>
                <c:pt idx="407255">
                  <c:v>595.28</c:v>
                </c:pt>
                <c:pt idx="407256">
                  <c:v>638.75</c:v>
                </c:pt>
                <c:pt idx="407257">
                  <c:v>721.42</c:v>
                </c:pt>
                <c:pt idx="407258">
                  <c:v>653.27</c:v>
                </c:pt>
                <c:pt idx="407259">
                  <c:v>701.84</c:v>
                </c:pt>
                <c:pt idx="407260">
                  <c:v>617.20000000000005</c:v>
                </c:pt>
                <c:pt idx="407261">
                  <c:v>637.96</c:v>
                </c:pt>
                <c:pt idx="407262">
                  <c:v>722.02</c:v>
                </c:pt>
                <c:pt idx="407263">
                  <c:v>673.71</c:v>
                </c:pt>
                <c:pt idx="407264">
                  <c:v>673.05</c:v>
                </c:pt>
                <c:pt idx="407265">
                  <c:v>598.25</c:v>
                </c:pt>
                <c:pt idx="407266">
                  <c:v>590.47</c:v>
                </c:pt>
                <c:pt idx="407267">
                  <c:v>592.64</c:v>
                </c:pt>
                <c:pt idx="407268">
                  <c:v>857.38</c:v>
                </c:pt>
                <c:pt idx="407269">
                  <c:v>907.06</c:v>
                </c:pt>
                <c:pt idx="407270">
                  <c:v>818.07</c:v>
                </c:pt>
                <c:pt idx="407271">
                  <c:v>580.55999999999995</c:v>
                </c:pt>
                <c:pt idx="407272">
                  <c:v>676.92</c:v>
                </c:pt>
                <c:pt idx="407273">
                  <c:v>888.34</c:v>
                </c:pt>
                <c:pt idx="407274">
                  <c:v>812.53</c:v>
                </c:pt>
                <c:pt idx="407275">
                  <c:v>661.21</c:v>
                </c:pt>
                <c:pt idx="407276">
                  <c:v>633.94000000000005</c:v>
                </c:pt>
                <c:pt idx="407277">
                  <c:v>727.52</c:v>
                </c:pt>
                <c:pt idx="407278">
                  <c:v>764.2</c:v>
                </c:pt>
                <c:pt idx="407279">
                  <c:v>669.64</c:v>
                </c:pt>
                <c:pt idx="407280">
                  <c:v>783.6</c:v>
                </c:pt>
                <c:pt idx="407281">
                  <c:v>779.23</c:v>
                </c:pt>
                <c:pt idx="407282">
                  <c:v>680.85</c:v>
                </c:pt>
                <c:pt idx="407283">
                  <c:v>720.69</c:v>
                </c:pt>
                <c:pt idx="407284">
                  <c:v>844.18</c:v>
                </c:pt>
                <c:pt idx="407285">
                  <c:v>1001.14</c:v>
                </c:pt>
                <c:pt idx="407286">
                  <c:v>817.53</c:v>
                </c:pt>
                <c:pt idx="407287">
                  <c:v>865.06</c:v>
                </c:pt>
                <c:pt idx="407288">
                  <c:v>811.36</c:v>
                </c:pt>
                <c:pt idx="407289">
                  <c:v>705.74</c:v>
                </c:pt>
                <c:pt idx="407290">
                  <c:v>736.81</c:v>
                </c:pt>
                <c:pt idx="407291">
                  <c:v>783.59</c:v>
                </c:pt>
                <c:pt idx="407292">
                  <c:v>617.66</c:v>
                </c:pt>
                <c:pt idx="407293">
                  <c:v>693.93</c:v>
                </c:pt>
                <c:pt idx="407294">
                  <c:v>662.4</c:v>
                </c:pt>
                <c:pt idx="407295">
                  <c:v>636.09</c:v>
                </c:pt>
                <c:pt idx="407296">
                  <c:v>678.51</c:v>
                </c:pt>
                <c:pt idx="407297">
                  <c:v>934.39</c:v>
                </c:pt>
                <c:pt idx="407298">
                  <c:v>718.2</c:v>
                </c:pt>
                <c:pt idx="407299">
                  <c:v>617.71</c:v>
                </c:pt>
                <c:pt idx="407300">
                  <c:v>521.08000000000004</c:v>
                </c:pt>
                <c:pt idx="407301">
                  <c:v>756.44</c:v>
                </c:pt>
                <c:pt idx="407302">
                  <c:v>649.66</c:v>
                </c:pt>
                <c:pt idx="407303">
                  <c:v>832.39</c:v>
                </c:pt>
                <c:pt idx="407304">
                  <c:v>649.46</c:v>
                </c:pt>
                <c:pt idx="407305">
                  <c:v>667.35</c:v>
                </c:pt>
                <c:pt idx="407306">
                  <c:v>844.35</c:v>
                </c:pt>
                <c:pt idx="407307">
                  <c:v>597.07000000000005</c:v>
                </c:pt>
                <c:pt idx="407308">
                  <c:v>651.41999999999996</c:v>
                </c:pt>
                <c:pt idx="407309">
                  <c:v>775.76</c:v>
                </c:pt>
                <c:pt idx="407310">
                  <c:v>757.89</c:v>
                </c:pt>
                <c:pt idx="407311">
                  <c:v>712.19</c:v>
                </c:pt>
                <c:pt idx="407312">
                  <c:v>967.65</c:v>
                </c:pt>
                <c:pt idx="407313">
                  <c:v>597.11</c:v>
                </c:pt>
                <c:pt idx="407314">
                  <c:v>728.99</c:v>
                </c:pt>
                <c:pt idx="407315">
                  <c:v>923.38</c:v>
                </c:pt>
                <c:pt idx="407316">
                  <c:v>860.88</c:v>
                </c:pt>
                <c:pt idx="407317">
                  <c:v>867.63</c:v>
                </c:pt>
                <c:pt idx="407318">
                  <c:v>932.9</c:v>
                </c:pt>
                <c:pt idx="407319">
                  <c:v>871.96</c:v>
                </c:pt>
                <c:pt idx="407320">
                  <c:v>911.84</c:v>
                </c:pt>
                <c:pt idx="407321">
                  <c:v>992.88</c:v>
                </c:pt>
                <c:pt idx="407322">
                  <c:v>888.27</c:v>
                </c:pt>
                <c:pt idx="407323">
                  <c:v>847.91</c:v>
                </c:pt>
                <c:pt idx="407324">
                  <c:v>776.03</c:v>
                </c:pt>
                <c:pt idx="407325">
                  <c:v>926.21</c:v>
                </c:pt>
                <c:pt idx="407326">
                  <c:v>964.23</c:v>
                </c:pt>
                <c:pt idx="407327">
                  <c:v>839.37</c:v>
                </c:pt>
                <c:pt idx="407328">
                  <c:v>894.57</c:v>
                </c:pt>
                <c:pt idx="407329">
                  <c:v>950.67</c:v>
                </c:pt>
                <c:pt idx="407330">
                  <c:v>978.93</c:v>
                </c:pt>
                <c:pt idx="407331">
                  <c:v>981.32</c:v>
                </c:pt>
                <c:pt idx="407332">
                  <c:v>820.14</c:v>
                </c:pt>
                <c:pt idx="407333">
                  <c:v>899.75</c:v>
                </c:pt>
                <c:pt idx="407334">
                  <c:v>1109.6099999999999</c:v>
                </c:pt>
                <c:pt idx="407335">
                  <c:v>956.66</c:v>
                </c:pt>
                <c:pt idx="407336">
                  <c:v>971.92</c:v>
                </c:pt>
                <c:pt idx="407337">
                  <c:v>1036.43</c:v>
                </c:pt>
                <c:pt idx="407338">
                  <c:v>934.41</c:v>
                </c:pt>
                <c:pt idx="407339">
                  <c:v>851.57</c:v>
                </c:pt>
                <c:pt idx="407340">
                  <c:v>899.56</c:v>
                </c:pt>
                <c:pt idx="407341">
                  <c:v>807.33</c:v>
                </c:pt>
                <c:pt idx="407342">
                  <c:v>782.11</c:v>
                </c:pt>
                <c:pt idx="407343">
                  <c:v>951.23</c:v>
                </c:pt>
                <c:pt idx="407344">
                  <c:v>710.01</c:v>
                </c:pt>
                <c:pt idx="407345">
                  <c:v>655.37</c:v>
                </c:pt>
                <c:pt idx="407346">
                  <c:v>19.88</c:v>
                </c:pt>
                <c:pt idx="407347">
                  <c:v>-14.88</c:v>
                </c:pt>
                <c:pt idx="407348">
                  <c:v>64.400000000000006</c:v>
                </c:pt>
                <c:pt idx="407349">
                  <c:v>115.92</c:v>
                </c:pt>
                <c:pt idx="407350">
                  <c:v>90.16</c:v>
                </c:pt>
                <c:pt idx="407351">
                  <c:v>180.32</c:v>
                </c:pt>
                <c:pt idx="407352">
                  <c:v>103.04</c:v>
                </c:pt>
                <c:pt idx="407353">
                  <c:v>84.38</c:v>
                </c:pt>
                <c:pt idx="407354">
                  <c:v>12.88</c:v>
                </c:pt>
                <c:pt idx="407355">
                  <c:v>12.88</c:v>
                </c:pt>
                <c:pt idx="407356">
                  <c:v>25.76</c:v>
                </c:pt>
                <c:pt idx="407357">
                  <c:v>29.92</c:v>
                </c:pt>
                <c:pt idx="407358">
                  <c:v>44.88</c:v>
                </c:pt>
                <c:pt idx="407359">
                  <c:v>14.96</c:v>
                </c:pt>
                <c:pt idx="407360">
                  <c:v>14.96</c:v>
                </c:pt>
                <c:pt idx="407361">
                  <c:v>29.92</c:v>
                </c:pt>
                <c:pt idx="407362">
                  <c:v>14.96</c:v>
                </c:pt>
                <c:pt idx="407363">
                  <c:v>14.96</c:v>
                </c:pt>
                <c:pt idx="407364">
                  <c:v>44.88</c:v>
                </c:pt>
                <c:pt idx="407365">
                  <c:v>44.88</c:v>
                </c:pt>
                <c:pt idx="407366">
                  <c:v>14.96</c:v>
                </c:pt>
                <c:pt idx="407367">
                  <c:v>104.72</c:v>
                </c:pt>
                <c:pt idx="407368">
                  <c:v>14.96</c:v>
                </c:pt>
                <c:pt idx="407369">
                  <c:v>59.84</c:v>
                </c:pt>
                <c:pt idx="407370">
                  <c:v>14.96</c:v>
                </c:pt>
                <c:pt idx="407371">
                  <c:v>29.92</c:v>
                </c:pt>
                <c:pt idx="407372">
                  <c:v>44.88</c:v>
                </c:pt>
                <c:pt idx="407373">
                  <c:v>14.96</c:v>
                </c:pt>
                <c:pt idx="407374">
                  <c:v>14.96</c:v>
                </c:pt>
                <c:pt idx="407375">
                  <c:v>14.96</c:v>
                </c:pt>
                <c:pt idx="407376">
                  <c:v>14.96</c:v>
                </c:pt>
                <c:pt idx="407377">
                  <c:v>29.92</c:v>
                </c:pt>
                <c:pt idx="407378">
                  <c:v>14.96</c:v>
                </c:pt>
                <c:pt idx="407379">
                  <c:v>14.96</c:v>
                </c:pt>
                <c:pt idx="407380">
                  <c:v>29.92</c:v>
                </c:pt>
                <c:pt idx="407381">
                  <c:v>14.96</c:v>
                </c:pt>
                <c:pt idx="407382">
                  <c:v>29.92</c:v>
                </c:pt>
                <c:pt idx="407383">
                  <c:v>14.96</c:v>
                </c:pt>
                <c:pt idx="407384">
                  <c:v>14.96</c:v>
                </c:pt>
                <c:pt idx="407385">
                  <c:v>14.96</c:v>
                </c:pt>
                <c:pt idx="407386">
                  <c:v>9.77</c:v>
                </c:pt>
                <c:pt idx="407387">
                  <c:v>5.47</c:v>
                </c:pt>
                <c:pt idx="407388">
                  <c:v>9.77</c:v>
                </c:pt>
                <c:pt idx="407389">
                  <c:v>9.77</c:v>
                </c:pt>
                <c:pt idx="407390">
                  <c:v>19.54</c:v>
                </c:pt>
                <c:pt idx="407391">
                  <c:v>17.309999999999999</c:v>
                </c:pt>
                <c:pt idx="407392">
                  <c:v>15.54</c:v>
                </c:pt>
                <c:pt idx="407393">
                  <c:v>19.54</c:v>
                </c:pt>
                <c:pt idx="407394">
                  <c:v>10.54</c:v>
                </c:pt>
                <c:pt idx="407395">
                  <c:v>19.54</c:v>
                </c:pt>
                <c:pt idx="407396">
                  <c:v>15.81</c:v>
                </c:pt>
                <c:pt idx="407397">
                  <c:v>5.27</c:v>
                </c:pt>
                <c:pt idx="407398">
                  <c:v>30.85</c:v>
                </c:pt>
                <c:pt idx="407399">
                  <c:v>10.54</c:v>
                </c:pt>
                <c:pt idx="407400">
                  <c:v>27.51</c:v>
                </c:pt>
                <c:pt idx="407401">
                  <c:v>7.97</c:v>
                </c:pt>
                <c:pt idx="407402">
                  <c:v>4.7699999999999996</c:v>
                </c:pt>
                <c:pt idx="407403">
                  <c:v>7.97</c:v>
                </c:pt>
                <c:pt idx="407404">
                  <c:v>7.97</c:v>
                </c:pt>
                <c:pt idx="407405">
                  <c:v>4.7699999999999996</c:v>
                </c:pt>
                <c:pt idx="407406">
                  <c:v>10.54</c:v>
                </c:pt>
                <c:pt idx="407407">
                  <c:v>20.309999999999999</c:v>
                </c:pt>
                <c:pt idx="407408">
                  <c:v>10.67</c:v>
                </c:pt>
                <c:pt idx="407409">
                  <c:v>10.67</c:v>
                </c:pt>
                <c:pt idx="407410">
                  <c:v>2.97</c:v>
                </c:pt>
                <c:pt idx="407411">
                  <c:v>16.440000000000001</c:v>
                </c:pt>
                <c:pt idx="407412">
                  <c:v>16.440000000000001</c:v>
                </c:pt>
                <c:pt idx="407413">
                  <c:v>5.77</c:v>
                </c:pt>
                <c:pt idx="407414">
                  <c:v>5.77</c:v>
                </c:pt>
                <c:pt idx="407415">
                  <c:v>5.77</c:v>
                </c:pt>
                <c:pt idx="407416">
                  <c:v>37.770000000000003</c:v>
                </c:pt>
                <c:pt idx="407417">
                  <c:v>28.08</c:v>
                </c:pt>
                <c:pt idx="407418">
                  <c:v>12.77</c:v>
                </c:pt>
                <c:pt idx="407419">
                  <c:v>20</c:v>
                </c:pt>
                <c:pt idx="407420">
                  <c:v>5</c:v>
                </c:pt>
                <c:pt idx="407421">
                  <c:v>15.67</c:v>
                </c:pt>
                <c:pt idx="407422">
                  <c:v>17.239999999999998</c:v>
                </c:pt>
                <c:pt idx="407423">
                  <c:v>8.27</c:v>
                </c:pt>
                <c:pt idx="407424">
                  <c:v>31.21</c:v>
                </c:pt>
                <c:pt idx="407425">
                  <c:v>16.47</c:v>
                </c:pt>
                <c:pt idx="407426">
                  <c:v>11.47</c:v>
                </c:pt>
                <c:pt idx="407427">
                  <c:v>28.71</c:v>
                </c:pt>
                <c:pt idx="407428">
                  <c:v>51.65</c:v>
                </c:pt>
                <c:pt idx="407429">
                  <c:v>23.01</c:v>
                </c:pt>
                <c:pt idx="407430">
                  <c:v>11.94</c:v>
                </c:pt>
                <c:pt idx="407431">
                  <c:v>11.94</c:v>
                </c:pt>
                <c:pt idx="407432">
                  <c:v>23.41</c:v>
                </c:pt>
                <c:pt idx="407433">
                  <c:v>22.94</c:v>
                </c:pt>
                <c:pt idx="407434">
                  <c:v>17.91</c:v>
                </c:pt>
                <c:pt idx="407435">
                  <c:v>35.82</c:v>
                </c:pt>
                <c:pt idx="407436">
                  <c:v>29.38</c:v>
                </c:pt>
                <c:pt idx="407437">
                  <c:v>5.97</c:v>
                </c:pt>
                <c:pt idx="407438">
                  <c:v>17.91</c:v>
                </c:pt>
                <c:pt idx="407439">
                  <c:v>23.88</c:v>
                </c:pt>
                <c:pt idx="407440">
                  <c:v>10.27</c:v>
                </c:pt>
                <c:pt idx="407441">
                  <c:v>22.54</c:v>
                </c:pt>
                <c:pt idx="407442">
                  <c:v>5.97</c:v>
                </c:pt>
                <c:pt idx="407443">
                  <c:v>17.91</c:v>
                </c:pt>
                <c:pt idx="407444">
                  <c:v>5.97</c:v>
                </c:pt>
                <c:pt idx="407445">
                  <c:v>23.88</c:v>
                </c:pt>
                <c:pt idx="407446">
                  <c:v>40.450000000000003</c:v>
                </c:pt>
                <c:pt idx="407447">
                  <c:v>5.97</c:v>
                </c:pt>
                <c:pt idx="407448">
                  <c:v>20.54</c:v>
                </c:pt>
                <c:pt idx="407449">
                  <c:v>10.88</c:v>
                </c:pt>
                <c:pt idx="407450">
                  <c:v>16.850000000000001</c:v>
                </c:pt>
                <c:pt idx="407451">
                  <c:v>16.850000000000001</c:v>
                </c:pt>
                <c:pt idx="407452">
                  <c:v>11.94</c:v>
                </c:pt>
                <c:pt idx="407453">
                  <c:v>11.94</c:v>
                </c:pt>
                <c:pt idx="407454">
                  <c:v>5.97</c:v>
                </c:pt>
                <c:pt idx="407455">
                  <c:v>15.94</c:v>
                </c:pt>
                <c:pt idx="407456">
                  <c:v>7.97</c:v>
                </c:pt>
                <c:pt idx="407457">
                  <c:v>16.440000000000001</c:v>
                </c:pt>
                <c:pt idx="407458">
                  <c:v>16.440000000000001</c:v>
                </c:pt>
                <c:pt idx="407459">
                  <c:v>23.91</c:v>
                </c:pt>
                <c:pt idx="407460">
                  <c:v>8.4700000000000006</c:v>
                </c:pt>
                <c:pt idx="407461">
                  <c:v>24.41</c:v>
                </c:pt>
                <c:pt idx="407462">
                  <c:v>7.97</c:v>
                </c:pt>
                <c:pt idx="407463">
                  <c:v>7.97</c:v>
                </c:pt>
                <c:pt idx="407464">
                  <c:v>22.94</c:v>
                </c:pt>
                <c:pt idx="407465">
                  <c:v>15.94</c:v>
                </c:pt>
                <c:pt idx="407466">
                  <c:v>9.44</c:v>
                </c:pt>
                <c:pt idx="407467">
                  <c:v>6.97</c:v>
                </c:pt>
                <c:pt idx="407468">
                  <c:v>41.82</c:v>
                </c:pt>
                <c:pt idx="407469">
                  <c:v>13.94</c:v>
                </c:pt>
                <c:pt idx="407470">
                  <c:v>21.91</c:v>
                </c:pt>
                <c:pt idx="407471">
                  <c:v>7.97</c:v>
                </c:pt>
                <c:pt idx="407472">
                  <c:v>7.97</c:v>
                </c:pt>
                <c:pt idx="407473">
                  <c:v>7.97</c:v>
                </c:pt>
                <c:pt idx="407474">
                  <c:v>7.97</c:v>
                </c:pt>
                <c:pt idx="407475">
                  <c:v>7.97</c:v>
                </c:pt>
                <c:pt idx="407476">
                  <c:v>15.94</c:v>
                </c:pt>
                <c:pt idx="407477">
                  <c:v>33.75</c:v>
                </c:pt>
                <c:pt idx="407478">
                  <c:v>27.75</c:v>
                </c:pt>
                <c:pt idx="407479">
                  <c:v>28.5</c:v>
                </c:pt>
                <c:pt idx="407480">
                  <c:v>27.5</c:v>
                </c:pt>
                <c:pt idx="407481">
                  <c:v>22.5</c:v>
                </c:pt>
                <c:pt idx="407482">
                  <c:v>32.75</c:v>
                </c:pt>
                <c:pt idx="407483">
                  <c:v>32.5</c:v>
                </c:pt>
                <c:pt idx="407484">
                  <c:v>25</c:v>
                </c:pt>
                <c:pt idx="407485">
                  <c:v>50.5</c:v>
                </c:pt>
                <c:pt idx="407486">
                  <c:v>30.75</c:v>
                </c:pt>
                <c:pt idx="407487">
                  <c:v>39.5</c:v>
                </c:pt>
                <c:pt idx="407488">
                  <c:v>45.5</c:v>
                </c:pt>
                <c:pt idx="407489">
                  <c:v>62.5</c:v>
                </c:pt>
                <c:pt idx="407490">
                  <c:v>38.25</c:v>
                </c:pt>
                <c:pt idx="407491">
                  <c:v>40.25</c:v>
                </c:pt>
                <c:pt idx="407492">
                  <c:v>88.25</c:v>
                </c:pt>
                <c:pt idx="407493">
                  <c:v>40</c:v>
                </c:pt>
                <c:pt idx="407494">
                  <c:v>56</c:v>
                </c:pt>
                <c:pt idx="407495">
                  <c:v>77</c:v>
                </c:pt>
                <c:pt idx="407496">
                  <c:v>45.25</c:v>
                </c:pt>
                <c:pt idx="407497">
                  <c:v>25.75</c:v>
                </c:pt>
                <c:pt idx="407498">
                  <c:v>67.25</c:v>
                </c:pt>
                <c:pt idx="407499">
                  <c:v>20.75</c:v>
                </c:pt>
                <c:pt idx="407500">
                  <c:v>23</c:v>
                </c:pt>
                <c:pt idx="407501">
                  <c:v>24.25</c:v>
                </c:pt>
                <c:pt idx="407502">
                  <c:v>35</c:v>
                </c:pt>
                <c:pt idx="407503">
                  <c:v>51.5</c:v>
                </c:pt>
                <c:pt idx="407504">
                  <c:v>27.5</c:v>
                </c:pt>
                <c:pt idx="407505">
                  <c:v>17.5</c:v>
                </c:pt>
                <c:pt idx="407506">
                  <c:v>11.5</c:v>
                </c:pt>
                <c:pt idx="407507">
                  <c:v>27.5</c:v>
                </c:pt>
                <c:pt idx="407508">
                  <c:v>15.75</c:v>
                </c:pt>
                <c:pt idx="407509">
                  <c:v>25</c:v>
                </c:pt>
                <c:pt idx="407510">
                  <c:v>10.5</c:v>
                </c:pt>
                <c:pt idx="407511">
                  <c:v>2</c:v>
                </c:pt>
                <c:pt idx="407512">
                  <c:v>41.25</c:v>
                </c:pt>
                <c:pt idx="407513">
                  <c:v>38</c:v>
                </c:pt>
                <c:pt idx="407514">
                  <c:v>33.5</c:v>
                </c:pt>
                <c:pt idx="407515">
                  <c:v>25.75</c:v>
                </c:pt>
                <c:pt idx="407516">
                  <c:v>21.25</c:v>
                </c:pt>
                <c:pt idx="407517">
                  <c:v>23</c:v>
                </c:pt>
                <c:pt idx="407518">
                  <c:v>21</c:v>
                </c:pt>
                <c:pt idx="407519">
                  <c:v>65</c:v>
                </c:pt>
                <c:pt idx="407520">
                  <c:v>31</c:v>
                </c:pt>
                <c:pt idx="407521">
                  <c:v>48.75</c:v>
                </c:pt>
                <c:pt idx="407522">
                  <c:v>42</c:v>
                </c:pt>
                <c:pt idx="407523">
                  <c:v>49.75</c:v>
                </c:pt>
                <c:pt idx="407524">
                  <c:v>7.25</c:v>
                </c:pt>
                <c:pt idx="407525">
                  <c:v>40</c:v>
                </c:pt>
                <c:pt idx="407526">
                  <c:v>31.25</c:v>
                </c:pt>
                <c:pt idx="407527">
                  <c:v>35.29</c:v>
                </c:pt>
                <c:pt idx="407528">
                  <c:v>22</c:v>
                </c:pt>
                <c:pt idx="407529">
                  <c:v>34.75</c:v>
                </c:pt>
                <c:pt idx="407530">
                  <c:v>63.25</c:v>
                </c:pt>
                <c:pt idx="407531">
                  <c:v>34.75</c:v>
                </c:pt>
                <c:pt idx="407532">
                  <c:v>33.25</c:v>
                </c:pt>
                <c:pt idx="407533">
                  <c:v>35.25</c:v>
                </c:pt>
                <c:pt idx="407534">
                  <c:v>46.75</c:v>
                </c:pt>
                <c:pt idx="407535">
                  <c:v>25.75</c:v>
                </c:pt>
                <c:pt idx="407536">
                  <c:v>22.25</c:v>
                </c:pt>
                <c:pt idx="407537">
                  <c:v>40.25</c:v>
                </c:pt>
                <c:pt idx="407538">
                  <c:v>21.25</c:v>
                </c:pt>
                <c:pt idx="407539">
                  <c:v>47.75</c:v>
                </c:pt>
                <c:pt idx="407540">
                  <c:v>35.75</c:v>
                </c:pt>
                <c:pt idx="407541">
                  <c:v>27.5</c:v>
                </c:pt>
                <c:pt idx="407542">
                  <c:v>21.25</c:v>
                </c:pt>
                <c:pt idx="407543">
                  <c:v>46.37</c:v>
                </c:pt>
                <c:pt idx="407544">
                  <c:v>60.75</c:v>
                </c:pt>
                <c:pt idx="407545">
                  <c:v>19</c:v>
                </c:pt>
                <c:pt idx="407546">
                  <c:v>10.5</c:v>
                </c:pt>
                <c:pt idx="407547">
                  <c:v>16</c:v>
                </c:pt>
                <c:pt idx="407548">
                  <c:v>21</c:v>
                </c:pt>
                <c:pt idx="407549">
                  <c:v>54.75</c:v>
                </c:pt>
                <c:pt idx="407550">
                  <c:v>13.25</c:v>
                </c:pt>
                <c:pt idx="407551">
                  <c:v>13.25</c:v>
                </c:pt>
                <c:pt idx="407552">
                  <c:v>4</c:v>
                </c:pt>
                <c:pt idx="407553">
                  <c:v>8</c:v>
                </c:pt>
                <c:pt idx="407554">
                  <c:v>3.25</c:v>
                </c:pt>
                <c:pt idx="407555">
                  <c:v>30.5</c:v>
                </c:pt>
                <c:pt idx="407556">
                  <c:v>11.75</c:v>
                </c:pt>
                <c:pt idx="407557">
                  <c:v>31</c:v>
                </c:pt>
                <c:pt idx="407558">
                  <c:v>26.5</c:v>
                </c:pt>
                <c:pt idx="407559">
                  <c:v>27.75</c:v>
                </c:pt>
                <c:pt idx="407560">
                  <c:v>16.5</c:v>
                </c:pt>
                <c:pt idx="407561">
                  <c:v>14.96</c:v>
                </c:pt>
                <c:pt idx="407562">
                  <c:v>11.92</c:v>
                </c:pt>
                <c:pt idx="407563">
                  <c:v>19.84</c:v>
                </c:pt>
                <c:pt idx="407564">
                  <c:v>27.92</c:v>
                </c:pt>
                <c:pt idx="407565">
                  <c:v>10.88</c:v>
                </c:pt>
                <c:pt idx="407566">
                  <c:v>19.84</c:v>
                </c:pt>
                <c:pt idx="407567">
                  <c:v>40.06</c:v>
                </c:pt>
                <c:pt idx="407568">
                  <c:v>59.1</c:v>
                </c:pt>
                <c:pt idx="407569">
                  <c:v>33.840000000000003</c:v>
                </c:pt>
                <c:pt idx="407570">
                  <c:v>68.349999999999994</c:v>
                </c:pt>
                <c:pt idx="407571">
                  <c:v>8.9600000000000009</c:v>
                </c:pt>
                <c:pt idx="407572">
                  <c:v>33.76</c:v>
                </c:pt>
                <c:pt idx="407573">
                  <c:v>36.22</c:v>
                </c:pt>
                <c:pt idx="407574">
                  <c:v>63.39</c:v>
                </c:pt>
                <c:pt idx="407575">
                  <c:v>33.840000000000003</c:v>
                </c:pt>
                <c:pt idx="407576">
                  <c:v>35.840000000000003</c:v>
                </c:pt>
                <c:pt idx="407577">
                  <c:v>40.64</c:v>
                </c:pt>
                <c:pt idx="407578">
                  <c:v>66.150000000000006</c:v>
                </c:pt>
                <c:pt idx="407579">
                  <c:v>40.64</c:v>
                </c:pt>
                <c:pt idx="407580">
                  <c:v>56.48</c:v>
                </c:pt>
                <c:pt idx="407581">
                  <c:v>33.76</c:v>
                </c:pt>
                <c:pt idx="407582">
                  <c:v>27.76</c:v>
                </c:pt>
                <c:pt idx="407583">
                  <c:v>34.22</c:v>
                </c:pt>
                <c:pt idx="407584">
                  <c:v>47.39</c:v>
                </c:pt>
                <c:pt idx="407585">
                  <c:v>24.8</c:v>
                </c:pt>
                <c:pt idx="407586">
                  <c:v>41.01</c:v>
                </c:pt>
                <c:pt idx="407587">
                  <c:v>45.76</c:v>
                </c:pt>
                <c:pt idx="407588">
                  <c:v>35.380000000000003</c:v>
                </c:pt>
                <c:pt idx="407589">
                  <c:v>32.130000000000003</c:v>
                </c:pt>
                <c:pt idx="407590">
                  <c:v>19.920000000000002</c:v>
                </c:pt>
                <c:pt idx="407591">
                  <c:v>33.840000000000003</c:v>
                </c:pt>
                <c:pt idx="407592">
                  <c:v>10</c:v>
                </c:pt>
                <c:pt idx="407593">
                  <c:v>78.959999999999994</c:v>
                </c:pt>
                <c:pt idx="407594">
                  <c:v>152.96</c:v>
                </c:pt>
                <c:pt idx="407595">
                  <c:v>72.959999999999994</c:v>
                </c:pt>
                <c:pt idx="407596">
                  <c:v>92.96</c:v>
                </c:pt>
                <c:pt idx="407597">
                  <c:v>84</c:v>
                </c:pt>
                <c:pt idx="407598">
                  <c:v>18.96</c:v>
                </c:pt>
                <c:pt idx="407599">
                  <c:v>49.46</c:v>
                </c:pt>
                <c:pt idx="407600">
                  <c:v>14.96</c:v>
                </c:pt>
                <c:pt idx="407601">
                  <c:v>89.42</c:v>
                </c:pt>
                <c:pt idx="407602">
                  <c:v>56.88</c:v>
                </c:pt>
                <c:pt idx="407603">
                  <c:v>29.42</c:v>
                </c:pt>
                <c:pt idx="407604">
                  <c:v>49.96</c:v>
                </c:pt>
                <c:pt idx="407605">
                  <c:v>8</c:v>
                </c:pt>
                <c:pt idx="407606">
                  <c:v>4</c:v>
                </c:pt>
                <c:pt idx="407607">
                  <c:v>34.130000000000003</c:v>
                </c:pt>
                <c:pt idx="407608">
                  <c:v>10.96</c:v>
                </c:pt>
                <c:pt idx="407609">
                  <c:v>8</c:v>
                </c:pt>
                <c:pt idx="407610">
                  <c:v>14.88</c:v>
                </c:pt>
                <c:pt idx="407611">
                  <c:v>18</c:v>
                </c:pt>
                <c:pt idx="407612">
                  <c:v>15.84</c:v>
                </c:pt>
                <c:pt idx="407613">
                  <c:v>21.34</c:v>
                </c:pt>
                <c:pt idx="407614">
                  <c:v>22.99</c:v>
                </c:pt>
                <c:pt idx="407615">
                  <c:v>6.96</c:v>
                </c:pt>
                <c:pt idx="407616">
                  <c:v>24.3</c:v>
                </c:pt>
                <c:pt idx="407617">
                  <c:v>12.53</c:v>
                </c:pt>
                <c:pt idx="407618">
                  <c:v>35.090000000000003</c:v>
                </c:pt>
                <c:pt idx="407619">
                  <c:v>44.26</c:v>
                </c:pt>
                <c:pt idx="407620">
                  <c:v>4.54</c:v>
                </c:pt>
                <c:pt idx="407621">
                  <c:v>66.75</c:v>
                </c:pt>
                <c:pt idx="407622">
                  <c:v>116.76</c:v>
                </c:pt>
                <c:pt idx="407623">
                  <c:v>162.43</c:v>
                </c:pt>
                <c:pt idx="407624">
                  <c:v>158.49</c:v>
                </c:pt>
                <c:pt idx="407625">
                  <c:v>86.81</c:v>
                </c:pt>
                <c:pt idx="407626">
                  <c:v>126.16</c:v>
                </c:pt>
                <c:pt idx="407627">
                  <c:v>105.29</c:v>
                </c:pt>
                <c:pt idx="407628">
                  <c:v>124.83</c:v>
                </c:pt>
                <c:pt idx="407629">
                  <c:v>99</c:v>
                </c:pt>
                <c:pt idx="407630">
                  <c:v>78.95</c:v>
                </c:pt>
                <c:pt idx="407631">
                  <c:v>130.09</c:v>
                </c:pt>
                <c:pt idx="407632">
                  <c:v>210.49</c:v>
                </c:pt>
                <c:pt idx="407633">
                  <c:v>137.88999999999999</c:v>
                </c:pt>
                <c:pt idx="407634">
                  <c:v>204.97</c:v>
                </c:pt>
                <c:pt idx="407635">
                  <c:v>133.09</c:v>
                </c:pt>
                <c:pt idx="407636">
                  <c:v>127.18</c:v>
                </c:pt>
                <c:pt idx="407637">
                  <c:v>105.31</c:v>
                </c:pt>
                <c:pt idx="407638">
                  <c:v>88.84</c:v>
                </c:pt>
                <c:pt idx="407639">
                  <c:v>75.42</c:v>
                </c:pt>
                <c:pt idx="407640">
                  <c:v>148.09</c:v>
                </c:pt>
                <c:pt idx="407641">
                  <c:v>42.17</c:v>
                </c:pt>
                <c:pt idx="407642">
                  <c:v>117.76</c:v>
                </c:pt>
                <c:pt idx="407643">
                  <c:v>124.14</c:v>
                </c:pt>
                <c:pt idx="407644">
                  <c:v>88.36</c:v>
                </c:pt>
                <c:pt idx="407645">
                  <c:v>168.85</c:v>
                </c:pt>
                <c:pt idx="407646">
                  <c:v>182.84</c:v>
                </c:pt>
                <c:pt idx="407647">
                  <c:v>114.5</c:v>
                </c:pt>
                <c:pt idx="407648">
                  <c:v>109.4</c:v>
                </c:pt>
                <c:pt idx="407649">
                  <c:v>127.24</c:v>
                </c:pt>
                <c:pt idx="407650">
                  <c:v>133.33000000000001</c:v>
                </c:pt>
                <c:pt idx="407651">
                  <c:v>157.09</c:v>
                </c:pt>
                <c:pt idx="407652">
                  <c:v>0</c:v>
                </c:pt>
                <c:pt idx="407653">
                  <c:v>9.94</c:v>
                </c:pt>
                <c:pt idx="407654">
                  <c:v>7.5</c:v>
                </c:pt>
                <c:pt idx="407655">
                  <c:v>4.97</c:v>
                </c:pt>
                <c:pt idx="407656">
                  <c:v>7.5</c:v>
                </c:pt>
                <c:pt idx="407657">
                  <c:v>9.94</c:v>
                </c:pt>
                <c:pt idx="407658">
                  <c:v>4.97</c:v>
                </c:pt>
                <c:pt idx="407659">
                  <c:v>7.5</c:v>
                </c:pt>
                <c:pt idx="407660">
                  <c:v>10.66</c:v>
                </c:pt>
                <c:pt idx="407661">
                  <c:v>4.97</c:v>
                </c:pt>
                <c:pt idx="407662">
                  <c:v>15</c:v>
                </c:pt>
                <c:pt idx="407663">
                  <c:v>23.94</c:v>
                </c:pt>
                <c:pt idx="407664">
                  <c:v>11.97</c:v>
                </c:pt>
                <c:pt idx="407665">
                  <c:v>8.94</c:v>
                </c:pt>
                <c:pt idx="407666">
                  <c:v>4.47</c:v>
                </c:pt>
                <c:pt idx="407667">
                  <c:v>15</c:v>
                </c:pt>
                <c:pt idx="407668">
                  <c:v>4.97</c:v>
                </c:pt>
                <c:pt idx="407669">
                  <c:v>11.54</c:v>
                </c:pt>
                <c:pt idx="407670">
                  <c:v>11.54</c:v>
                </c:pt>
                <c:pt idx="407671">
                  <c:v>5.77</c:v>
                </c:pt>
                <c:pt idx="407672">
                  <c:v>14.74</c:v>
                </c:pt>
                <c:pt idx="407673">
                  <c:v>14.74</c:v>
                </c:pt>
                <c:pt idx="407674">
                  <c:v>8.9700000000000006</c:v>
                </c:pt>
                <c:pt idx="407675">
                  <c:v>8.9700000000000006</c:v>
                </c:pt>
                <c:pt idx="407676">
                  <c:v>5.77</c:v>
                </c:pt>
                <c:pt idx="407677">
                  <c:v>5.77</c:v>
                </c:pt>
                <c:pt idx="407678">
                  <c:v>5.77</c:v>
                </c:pt>
                <c:pt idx="407679">
                  <c:v>17.309999999999999</c:v>
                </c:pt>
                <c:pt idx="407680">
                  <c:v>14.74</c:v>
                </c:pt>
                <c:pt idx="407681">
                  <c:v>8.9700000000000006</c:v>
                </c:pt>
                <c:pt idx="407682">
                  <c:v>14.74</c:v>
                </c:pt>
                <c:pt idx="407683">
                  <c:v>9.24</c:v>
                </c:pt>
                <c:pt idx="407684">
                  <c:v>23.08</c:v>
                </c:pt>
                <c:pt idx="407685">
                  <c:v>5.77</c:v>
                </c:pt>
                <c:pt idx="407686">
                  <c:v>14.74</c:v>
                </c:pt>
                <c:pt idx="407687">
                  <c:v>20.51</c:v>
                </c:pt>
                <c:pt idx="407688">
                  <c:v>8.9700000000000006</c:v>
                </c:pt>
                <c:pt idx="407689">
                  <c:v>5.77</c:v>
                </c:pt>
                <c:pt idx="407690">
                  <c:v>23.08</c:v>
                </c:pt>
                <c:pt idx="407691">
                  <c:v>8.9700000000000006</c:v>
                </c:pt>
                <c:pt idx="407692">
                  <c:v>20.51</c:v>
                </c:pt>
                <c:pt idx="407693">
                  <c:v>5.77</c:v>
                </c:pt>
                <c:pt idx="407694">
                  <c:v>8.9700000000000006</c:v>
                </c:pt>
                <c:pt idx="407695">
                  <c:v>17.940000000000001</c:v>
                </c:pt>
                <c:pt idx="407696">
                  <c:v>11.54</c:v>
                </c:pt>
                <c:pt idx="407697">
                  <c:v>23.71</c:v>
                </c:pt>
                <c:pt idx="407698">
                  <c:v>14.74</c:v>
                </c:pt>
                <c:pt idx="407699">
                  <c:v>14.74</c:v>
                </c:pt>
                <c:pt idx="407700">
                  <c:v>26.28</c:v>
                </c:pt>
                <c:pt idx="407701">
                  <c:v>5.77</c:v>
                </c:pt>
                <c:pt idx="407702">
                  <c:v>21.71</c:v>
                </c:pt>
                <c:pt idx="407703">
                  <c:v>7.97</c:v>
                </c:pt>
                <c:pt idx="407704">
                  <c:v>21.71</c:v>
                </c:pt>
                <c:pt idx="407705">
                  <c:v>15.94</c:v>
                </c:pt>
                <c:pt idx="407706">
                  <c:v>25.28</c:v>
                </c:pt>
                <c:pt idx="407707">
                  <c:v>7.97</c:v>
                </c:pt>
                <c:pt idx="407708">
                  <c:v>7.97</c:v>
                </c:pt>
                <c:pt idx="407709">
                  <c:v>7.97</c:v>
                </c:pt>
                <c:pt idx="407710">
                  <c:v>14.74</c:v>
                </c:pt>
                <c:pt idx="407711">
                  <c:v>14.74</c:v>
                </c:pt>
                <c:pt idx="407712">
                  <c:v>23.71</c:v>
                </c:pt>
                <c:pt idx="407713">
                  <c:v>8.9700000000000006</c:v>
                </c:pt>
                <c:pt idx="407714">
                  <c:v>26.91</c:v>
                </c:pt>
                <c:pt idx="407715">
                  <c:v>26.28</c:v>
                </c:pt>
                <c:pt idx="407716">
                  <c:v>121.5</c:v>
                </c:pt>
                <c:pt idx="407717">
                  <c:v>65.5</c:v>
                </c:pt>
                <c:pt idx="407718">
                  <c:v>85.5</c:v>
                </c:pt>
                <c:pt idx="407719">
                  <c:v>118</c:v>
                </c:pt>
                <c:pt idx="407720">
                  <c:v>91.47</c:v>
                </c:pt>
                <c:pt idx="407721">
                  <c:v>114.5</c:v>
                </c:pt>
                <c:pt idx="407722">
                  <c:v>37.5</c:v>
                </c:pt>
                <c:pt idx="407723">
                  <c:v>83.32</c:v>
                </c:pt>
                <c:pt idx="407724">
                  <c:v>133</c:v>
                </c:pt>
                <c:pt idx="407725">
                  <c:v>52.64</c:v>
                </c:pt>
                <c:pt idx="407726">
                  <c:v>68.5</c:v>
                </c:pt>
                <c:pt idx="407727">
                  <c:v>157.5</c:v>
                </c:pt>
                <c:pt idx="407728">
                  <c:v>101.5</c:v>
                </c:pt>
                <c:pt idx="407729">
                  <c:v>114</c:v>
                </c:pt>
                <c:pt idx="407730">
                  <c:v>75.5</c:v>
                </c:pt>
                <c:pt idx="407731">
                  <c:v>81.5</c:v>
                </c:pt>
                <c:pt idx="407732">
                  <c:v>74.5</c:v>
                </c:pt>
                <c:pt idx="407733">
                  <c:v>110.5</c:v>
                </c:pt>
                <c:pt idx="407734">
                  <c:v>96.5</c:v>
                </c:pt>
                <c:pt idx="407735">
                  <c:v>102.5</c:v>
                </c:pt>
                <c:pt idx="407736">
                  <c:v>49.5</c:v>
                </c:pt>
                <c:pt idx="407737">
                  <c:v>61.5</c:v>
                </c:pt>
                <c:pt idx="407738">
                  <c:v>40</c:v>
                </c:pt>
                <c:pt idx="407739">
                  <c:v>43.5</c:v>
                </c:pt>
                <c:pt idx="407740">
                  <c:v>29</c:v>
                </c:pt>
                <c:pt idx="407741">
                  <c:v>48</c:v>
                </c:pt>
                <c:pt idx="407742">
                  <c:v>73</c:v>
                </c:pt>
                <c:pt idx="407743">
                  <c:v>56.48</c:v>
                </c:pt>
                <c:pt idx="407744">
                  <c:v>58</c:v>
                </c:pt>
                <c:pt idx="407745">
                  <c:v>75</c:v>
                </c:pt>
                <c:pt idx="407746">
                  <c:v>30</c:v>
                </c:pt>
                <c:pt idx="407747">
                  <c:v>60</c:v>
                </c:pt>
                <c:pt idx="407748">
                  <c:v>86.48</c:v>
                </c:pt>
                <c:pt idx="407749">
                  <c:v>68</c:v>
                </c:pt>
                <c:pt idx="407750">
                  <c:v>73.5</c:v>
                </c:pt>
                <c:pt idx="407751">
                  <c:v>60.5</c:v>
                </c:pt>
                <c:pt idx="407752">
                  <c:v>89</c:v>
                </c:pt>
                <c:pt idx="407753">
                  <c:v>94.5</c:v>
                </c:pt>
                <c:pt idx="407754">
                  <c:v>72.5</c:v>
                </c:pt>
                <c:pt idx="407755">
                  <c:v>58</c:v>
                </c:pt>
                <c:pt idx="407756">
                  <c:v>119</c:v>
                </c:pt>
                <c:pt idx="407757">
                  <c:v>93.5</c:v>
                </c:pt>
                <c:pt idx="407758">
                  <c:v>59.5</c:v>
                </c:pt>
                <c:pt idx="407759">
                  <c:v>50.5</c:v>
                </c:pt>
                <c:pt idx="407760">
                  <c:v>105.5</c:v>
                </c:pt>
                <c:pt idx="407761">
                  <c:v>86</c:v>
                </c:pt>
                <c:pt idx="407762">
                  <c:v>121.98</c:v>
                </c:pt>
                <c:pt idx="407763">
                  <c:v>110</c:v>
                </c:pt>
                <c:pt idx="407764">
                  <c:v>52.48</c:v>
                </c:pt>
                <c:pt idx="407765">
                  <c:v>67.5</c:v>
                </c:pt>
                <c:pt idx="407766">
                  <c:v>99</c:v>
                </c:pt>
                <c:pt idx="407767">
                  <c:v>54.5</c:v>
                </c:pt>
                <c:pt idx="407768">
                  <c:v>98.38</c:v>
                </c:pt>
                <c:pt idx="407769">
                  <c:v>96</c:v>
                </c:pt>
                <c:pt idx="407770">
                  <c:v>114</c:v>
                </c:pt>
                <c:pt idx="407771">
                  <c:v>60</c:v>
                </c:pt>
                <c:pt idx="407772">
                  <c:v>62.5</c:v>
                </c:pt>
                <c:pt idx="407773">
                  <c:v>52.75</c:v>
                </c:pt>
                <c:pt idx="407774">
                  <c:v>21.75</c:v>
                </c:pt>
                <c:pt idx="407775">
                  <c:v>67.25</c:v>
                </c:pt>
                <c:pt idx="407776">
                  <c:v>73.150000000000006</c:v>
                </c:pt>
                <c:pt idx="407777">
                  <c:v>35.5</c:v>
                </c:pt>
                <c:pt idx="407778">
                  <c:v>69.03</c:v>
                </c:pt>
                <c:pt idx="407779">
                  <c:v>35.479999999999997</c:v>
                </c:pt>
                <c:pt idx="407780">
                  <c:v>49.5</c:v>
                </c:pt>
                <c:pt idx="407781">
                  <c:v>84.17</c:v>
                </c:pt>
                <c:pt idx="407782">
                  <c:v>53.44</c:v>
                </c:pt>
                <c:pt idx="407783">
                  <c:v>633.53</c:v>
                </c:pt>
                <c:pt idx="407784">
                  <c:v>177.73</c:v>
                </c:pt>
                <c:pt idx="407785">
                  <c:v>66.209999999999994</c:v>
                </c:pt>
                <c:pt idx="407786">
                  <c:v>21.48</c:v>
                </c:pt>
                <c:pt idx="407787">
                  <c:v>42.38</c:v>
                </c:pt>
                <c:pt idx="407788">
                  <c:v>35.44</c:v>
                </c:pt>
                <c:pt idx="407789">
                  <c:v>30.92</c:v>
                </c:pt>
                <c:pt idx="407790">
                  <c:v>31.21</c:v>
                </c:pt>
                <c:pt idx="407791">
                  <c:v>29.73</c:v>
                </c:pt>
                <c:pt idx="407792">
                  <c:v>41</c:v>
                </c:pt>
                <c:pt idx="407793">
                  <c:v>9.75</c:v>
                </c:pt>
                <c:pt idx="407794">
                  <c:v>46.92</c:v>
                </c:pt>
                <c:pt idx="407795">
                  <c:v>18.21</c:v>
                </c:pt>
                <c:pt idx="407796">
                  <c:v>17.48</c:v>
                </c:pt>
                <c:pt idx="407797">
                  <c:v>33.69</c:v>
                </c:pt>
                <c:pt idx="407798">
                  <c:v>45.25</c:v>
                </c:pt>
                <c:pt idx="407799">
                  <c:v>44.21</c:v>
                </c:pt>
                <c:pt idx="407800">
                  <c:v>15.21</c:v>
                </c:pt>
                <c:pt idx="407801">
                  <c:v>64.48</c:v>
                </c:pt>
                <c:pt idx="407802">
                  <c:v>34.9</c:v>
                </c:pt>
                <c:pt idx="407803">
                  <c:v>17.21</c:v>
                </c:pt>
                <c:pt idx="407804">
                  <c:v>59.4</c:v>
                </c:pt>
                <c:pt idx="407805">
                  <c:v>52.96</c:v>
                </c:pt>
                <c:pt idx="407806">
                  <c:v>83.86</c:v>
                </c:pt>
                <c:pt idx="407807">
                  <c:v>31.27</c:v>
                </c:pt>
                <c:pt idx="407808">
                  <c:v>102.34</c:v>
                </c:pt>
                <c:pt idx="407809">
                  <c:v>78.19</c:v>
                </c:pt>
                <c:pt idx="407810">
                  <c:v>118.4</c:v>
                </c:pt>
                <c:pt idx="407811">
                  <c:v>32.619999999999997</c:v>
                </c:pt>
                <c:pt idx="407812">
                  <c:v>63.41</c:v>
                </c:pt>
                <c:pt idx="407813">
                  <c:v>93.35</c:v>
                </c:pt>
                <c:pt idx="407814">
                  <c:v>66</c:v>
                </c:pt>
                <c:pt idx="407815">
                  <c:v>42.82</c:v>
                </c:pt>
                <c:pt idx="407816">
                  <c:v>64.64</c:v>
                </c:pt>
                <c:pt idx="407817">
                  <c:v>67.8</c:v>
                </c:pt>
                <c:pt idx="407818">
                  <c:v>79.91</c:v>
                </c:pt>
                <c:pt idx="407819">
                  <c:v>44.91</c:v>
                </c:pt>
                <c:pt idx="407820">
                  <c:v>71.47</c:v>
                </c:pt>
                <c:pt idx="407821">
                  <c:v>51.93</c:v>
                </c:pt>
                <c:pt idx="407822">
                  <c:v>37.1</c:v>
                </c:pt>
                <c:pt idx="407823">
                  <c:v>88.48</c:v>
                </c:pt>
                <c:pt idx="407824">
                  <c:v>49.33</c:v>
                </c:pt>
                <c:pt idx="407825">
                  <c:v>107.54</c:v>
                </c:pt>
                <c:pt idx="407826">
                  <c:v>94.81</c:v>
                </c:pt>
                <c:pt idx="407827">
                  <c:v>98.89</c:v>
                </c:pt>
                <c:pt idx="407828">
                  <c:v>66.91</c:v>
                </c:pt>
                <c:pt idx="407829">
                  <c:v>73.89</c:v>
                </c:pt>
                <c:pt idx="407830">
                  <c:v>139.57</c:v>
                </c:pt>
                <c:pt idx="407831">
                  <c:v>107.32</c:v>
                </c:pt>
                <c:pt idx="407832">
                  <c:v>125.42</c:v>
                </c:pt>
                <c:pt idx="407833">
                  <c:v>29.24</c:v>
                </c:pt>
                <c:pt idx="407834">
                  <c:v>95.59</c:v>
                </c:pt>
                <c:pt idx="407835">
                  <c:v>87.48</c:v>
                </c:pt>
                <c:pt idx="407836">
                  <c:v>80.45</c:v>
                </c:pt>
                <c:pt idx="407837">
                  <c:v>64.680000000000007</c:v>
                </c:pt>
                <c:pt idx="407838">
                  <c:v>122.01</c:v>
                </c:pt>
                <c:pt idx="407839">
                  <c:v>33.450000000000003</c:v>
                </c:pt>
                <c:pt idx="407840">
                  <c:v>73.67</c:v>
                </c:pt>
                <c:pt idx="407841">
                  <c:v>54.8</c:v>
                </c:pt>
                <c:pt idx="407842">
                  <c:v>72.37</c:v>
                </c:pt>
                <c:pt idx="407843">
                  <c:v>28.19</c:v>
                </c:pt>
                <c:pt idx="407844">
                  <c:v>76.89</c:v>
                </c:pt>
                <c:pt idx="407845">
                  <c:v>46.4</c:v>
                </c:pt>
                <c:pt idx="407846">
                  <c:v>52.93</c:v>
                </c:pt>
                <c:pt idx="407847">
                  <c:v>40.18</c:v>
                </c:pt>
                <c:pt idx="407848">
                  <c:v>56.05</c:v>
                </c:pt>
                <c:pt idx="407849">
                  <c:v>88.02</c:v>
                </c:pt>
                <c:pt idx="407850">
                  <c:v>85.86</c:v>
                </c:pt>
                <c:pt idx="407851">
                  <c:v>35.72</c:v>
                </c:pt>
                <c:pt idx="407852">
                  <c:v>64.569999999999993</c:v>
                </c:pt>
                <c:pt idx="407853">
                  <c:v>39.86</c:v>
                </c:pt>
                <c:pt idx="407854">
                  <c:v>49.6</c:v>
                </c:pt>
                <c:pt idx="407855">
                  <c:v>68.19</c:v>
                </c:pt>
                <c:pt idx="407856">
                  <c:v>57.97</c:v>
                </c:pt>
                <c:pt idx="407857">
                  <c:v>63.62</c:v>
                </c:pt>
                <c:pt idx="407858">
                  <c:v>64.41</c:v>
                </c:pt>
                <c:pt idx="407859">
                  <c:v>3.96</c:v>
                </c:pt>
                <c:pt idx="407860">
                  <c:v>36.1</c:v>
                </c:pt>
                <c:pt idx="407861">
                  <c:v>7.92</c:v>
                </c:pt>
                <c:pt idx="407862">
                  <c:v>18.8</c:v>
                </c:pt>
                <c:pt idx="407863">
                  <c:v>18.8</c:v>
                </c:pt>
                <c:pt idx="407864">
                  <c:v>7.92</c:v>
                </c:pt>
                <c:pt idx="407865">
                  <c:v>7.92</c:v>
                </c:pt>
                <c:pt idx="407866">
                  <c:v>3.46</c:v>
                </c:pt>
                <c:pt idx="407867">
                  <c:v>14.84</c:v>
                </c:pt>
                <c:pt idx="407868">
                  <c:v>3.96</c:v>
                </c:pt>
                <c:pt idx="407869">
                  <c:v>15.84</c:v>
                </c:pt>
                <c:pt idx="407870">
                  <c:v>14.84</c:v>
                </c:pt>
                <c:pt idx="407871">
                  <c:v>10.38</c:v>
                </c:pt>
                <c:pt idx="407872">
                  <c:v>3.96</c:v>
                </c:pt>
                <c:pt idx="407873">
                  <c:v>3.96</c:v>
                </c:pt>
                <c:pt idx="407874">
                  <c:v>10.88</c:v>
                </c:pt>
                <c:pt idx="407875">
                  <c:v>11.38</c:v>
                </c:pt>
                <c:pt idx="407876">
                  <c:v>3.46</c:v>
                </c:pt>
                <c:pt idx="407877">
                  <c:v>3.46</c:v>
                </c:pt>
                <c:pt idx="407878">
                  <c:v>7.42</c:v>
                </c:pt>
                <c:pt idx="407879">
                  <c:v>11.88</c:v>
                </c:pt>
                <c:pt idx="407880">
                  <c:v>7.92</c:v>
                </c:pt>
                <c:pt idx="407881">
                  <c:v>3.46</c:v>
                </c:pt>
                <c:pt idx="407882">
                  <c:v>7.92</c:v>
                </c:pt>
                <c:pt idx="407883">
                  <c:v>25.72</c:v>
                </c:pt>
                <c:pt idx="407884">
                  <c:v>3.46</c:v>
                </c:pt>
                <c:pt idx="407885">
                  <c:v>20.76</c:v>
                </c:pt>
                <c:pt idx="407886">
                  <c:v>84</c:v>
                </c:pt>
                <c:pt idx="407887">
                  <c:v>67.2</c:v>
                </c:pt>
                <c:pt idx="407888">
                  <c:v>5.6</c:v>
                </c:pt>
                <c:pt idx="407889">
                  <c:v>4.2</c:v>
                </c:pt>
                <c:pt idx="407890">
                  <c:v>5.36</c:v>
                </c:pt>
                <c:pt idx="407891">
                  <c:v>8.16</c:v>
                </c:pt>
                <c:pt idx="407892">
                  <c:v>11.38</c:v>
                </c:pt>
                <c:pt idx="407893">
                  <c:v>15.94</c:v>
                </c:pt>
                <c:pt idx="407894">
                  <c:v>6.92</c:v>
                </c:pt>
                <c:pt idx="407895">
                  <c:v>11.88</c:v>
                </c:pt>
                <c:pt idx="407896">
                  <c:v>7.92</c:v>
                </c:pt>
                <c:pt idx="407897">
                  <c:v>15.84</c:v>
                </c:pt>
                <c:pt idx="407898">
                  <c:v>7.92</c:v>
                </c:pt>
                <c:pt idx="407899">
                  <c:v>3.46</c:v>
                </c:pt>
                <c:pt idx="407900">
                  <c:v>6.92</c:v>
                </c:pt>
                <c:pt idx="407901">
                  <c:v>15.84</c:v>
                </c:pt>
                <c:pt idx="407902">
                  <c:v>3.96</c:v>
                </c:pt>
                <c:pt idx="407903">
                  <c:v>31.18</c:v>
                </c:pt>
                <c:pt idx="407904">
                  <c:v>3.46</c:v>
                </c:pt>
                <c:pt idx="407905">
                  <c:v>3.96</c:v>
                </c:pt>
                <c:pt idx="407906">
                  <c:v>3.96</c:v>
                </c:pt>
                <c:pt idx="407907">
                  <c:v>11.88</c:v>
                </c:pt>
                <c:pt idx="407908">
                  <c:v>3.46</c:v>
                </c:pt>
                <c:pt idx="407909">
                  <c:v>13.44</c:v>
                </c:pt>
                <c:pt idx="407910">
                  <c:v>8.9600000000000009</c:v>
                </c:pt>
                <c:pt idx="407911">
                  <c:v>3.88</c:v>
                </c:pt>
                <c:pt idx="407912">
                  <c:v>8.9600000000000009</c:v>
                </c:pt>
                <c:pt idx="407913">
                  <c:v>3.88</c:v>
                </c:pt>
                <c:pt idx="407914">
                  <c:v>8.9600000000000009</c:v>
                </c:pt>
                <c:pt idx="407915">
                  <c:v>17.32</c:v>
                </c:pt>
                <c:pt idx="407916">
                  <c:v>4.4800000000000004</c:v>
                </c:pt>
                <c:pt idx="407917">
                  <c:v>40.799999999999997</c:v>
                </c:pt>
                <c:pt idx="407918">
                  <c:v>10.36</c:v>
                </c:pt>
                <c:pt idx="407919">
                  <c:v>9</c:v>
                </c:pt>
                <c:pt idx="407920">
                  <c:v>9</c:v>
                </c:pt>
                <c:pt idx="407921">
                  <c:v>3</c:v>
                </c:pt>
                <c:pt idx="407922">
                  <c:v>3</c:v>
                </c:pt>
                <c:pt idx="407923">
                  <c:v>2.5</c:v>
                </c:pt>
                <c:pt idx="407924">
                  <c:v>3.5</c:v>
                </c:pt>
                <c:pt idx="407925">
                  <c:v>4.5</c:v>
                </c:pt>
                <c:pt idx="407926">
                  <c:v>21.8</c:v>
                </c:pt>
                <c:pt idx="407927">
                  <c:v>2</c:v>
                </c:pt>
                <c:pt idx="407928">
                  <c:v>8.48</c:v>
                </c:pt>
                <c:pt idx="407929">
                  <c:v>13.44</c:v>
                </c:pt>
                <c:pt idx="407930">
                  <c:v>13.44</c:v>
                </c:pt>
                <c:pt idx="407931">
                  <c:v>45.68</c:v>
                </c:pt>
                <c:pt idx="407932">
                  <c:v>38.520000000000003</c:v>
                </c:pt>
                <c:pt idx="407933">
                  <c:v>4.4800000000000004</c:v>
                </c:pt>
                <c:pt idx="407934">
                  <c:v>4.4800000000000004</c:v>
                </c:pt>
                <c:pt idx="407935">
                  <c:v>17.920000000000002</c:v>
                </c:pt>
                <c:pt idx="407936">
                  <c:v>3.88</c:v>
                </c:pt>
                <c:pt idx="407937">
                  <c:v>12.24</c:v>
                </c:pt>
                <c:pt idx="407938">
                  <c:v>4.4800000000000004</c:v>
                </c:pt>
                <c:pt idx="407939">
                  <c:v>26.88</c:v>
                </c:pt>
                <c:pt idx="407940">
                  <c:v>25</c:v>
                </c:pt>
                <c:pt idx="407941">
                  <c:v>14</c:v>
                </c:pt>
                <c:pt idx="407942">
                  <c:v>41.84</c:v>
                </c:pt>
                <c:pt idx="407943">
                  <c:v>9.83</c:v>
                </c:pt>
                <c:pt idx="407944">
                  <c:v>34</c:v>
                </c:pt>
                <c:pt idx="407945">
                  <c:v>10</c:v>
                </c:pt>
                <c:pt idx="407946">
                  <c:v>53.17</c:v>
                </c:pt>
                <c:pt idx="407947">
                  <c:v>42</c:v>
                </c:pt>
                <c:pt idx="407948">
                  <c:v>22</c:v>
                </c:pt>
                <c:pt idx="407949">
                  <c:v>40</c:v>
                </c:pt>
                <c:pt idx="407950">
                  <c:v>27.83</c:v>
                </c:pt>
                <c:pt idx="407951">
                  <c:v>36.83</c:v>
                </c:pt>
                <c:pt idx="407952">
                  <c:v>62</c:v>
                </c:pt>
                <c:pt idx="407953">
                  <c:v>32.840000000000003</c:v>
                </c:pt>
                <c:pt idx="407954">
                  <c:v>57</c:v>
                </c:pt>
                <c:pt idx="407955">
                  <c:v>40.5</c:v>
                </c:pt>
                <c:pt idx="407956">
                  <c:v>59.99</c:v>
                </c:pt>
                <c:pt idx="407957">
                  <c:v>106.5</c:v>
                </c:pt>
                <c:pt idx="407958">
                  <c:v>59</c:v>
                </c:pt>
                <c:pt idx="407959">
                  <c:v>79.66</c:v>
                </c:pt>
                <c:pt idx="407960">
                  <c:v>68</c:v>
                </c:pt>
                <c:pt idx="407961">
                  <c:v>71.83</c:v>
                </c:pt>
                <c:pt idx="407962">
                  <c:v>42</c:v>
                </c:pt>
                <c:pt idx="407963">
                  <c:v>37</c:v>
                </c:pt>
                <c:pt idx="407964">
                  <c:v>33.5</c:v>
                </c:pt>
                <c:pt idx="407965">
                  <c:v>43</c:v>
                </c:pt>
                <c:pt idx="407966">
                  <c:v>16.829999999999998</c:v>
                </c:pt>
                <c:pt idx="407967">
                  <c:v>50</c:v>
                </c:pt>
                <c:pt idx="407968">
                  <c:v>63.83</c:v>
                </c:pt>
                <c:pt idx="407969">
                  <c:v>51.83</c:v>
                </c:pt>
                <c:pt idx="407970">
                  <c:v>60</c:v>
                </c:pt>
                <c:pt idx="407971">
                  <c:v>20</c:v>
                </c:pt>
                <c:pt idx="407972">
                  <c:v>40</c:v>
                </c:pt>
                <c:pt idx="407973">
                  <c:v>2</c:v>
                </c:pt>
                <c:pt idx="407974">
                  <c:v>20</c:v>
                </c:pt>
                <c:pt idx="407975">
                  <c:v>21.83</c:v>
                </c:pt>
                <c:pt idx="407976">
                  <c:v>24</c:v>
                </c:pt>
                <c:pt idx="407977">
                  <c:v>30</c:v>
                </c:pt>
                <c:pt idx="407978">
                  <c:v>45</c:v>
                </c:pt>
                <c:pt idx="407979">
                  <c:v>5</c:v>
                </c:pt>
                <c:pt idx="407980">
                  <c:v>20</c:v>
                </c:pt>
                <c:pt idx="407981">
                  <c:v>10</c:v>
                </c:pt>
                <c:pt idx="407982">
                  <c:v>5</c:v>
                </c:pt>
                <c:pt idx="407983">
                  <c:v>25</c:v>
                </c:pt>
                <c:pt idx="407984">
                  <c:v>21</c:v>
                </c:pt>
                <c:pt idx="407985">
                  <c:v>16.5</c:v>
                </c:pt>
                <c:pt idx="407986">
                  <c:v>24</c:v>
                </c:pt>
                <c:pt idx="407987">
                  <c:v>12</c:v>
                </c:pt>
                <c:pt idx="407988">
                  <c:v>10</c:v>
                </c:pt>
                <c:pt idx="407989">
                  <c:v>30.83</c:v>
                </c:pt>
                <c:pt idx="407990">
                  <c:v>42</c:v>
                </c:pt>
                <c:pt idx="407991">
                  <c:v>20</c:v>
                </c:pt>
                <c:pt idx="407992">
                  <c:v>40</c:v>
                </c:pt>
                <c:pt idx="407993">
                  <c:v>20</c:v>
                </c:pt>
                <c:pt idx="407994">
                  <c:v>2</c:v>
                </c:pt>
                <c:pt idx="407995">
                  <c:v>12</c:v>
                </c:pt>
                <c:pt idx="407996">
                  <c:v>10</c:v>
                </c:pt>
                <c:pt idx="407997">
                  <c:v>21.83</c:v>
                </c:pt>
                <c:pt idx="407998">
                  <c:v>17</c:v>
                </c:pt>
                <c:pt idx="407999">
                  <c:v>40</c:v>
                </c:pt>
                <c:pt idx="408000">
                  <c:v>12</c:v>
                </c:pt>
                <c:pt idx="408001">
                  <c:v>75</c:v>
                </c:pt>
                <c:pt idx="408002">
                  <c:v>42</c:v>
                </c:pt>
                <c:pt idx="408003">
                  <c:v>64.239999999999995</c:v>
                </c:pt>
                <c:pt idx="408004">
                  <c:v>60</c:v>
                </c:pt>
                <c:pt idx="408005">
                  <c:v>20</c:v>
                </c:pt>
                <c:pt idx="408006">
                  <c:v>45</c:v>
                </c:pt>
                <c:pt idx="408007">
                  <c:v>63.6</c:v>
                </c:pt>
                <c:pt idx="408008">
                  <c:v>35</c:v>
                </c:pt>
                <c:pt idx="408009">
                  <c:v>40</c:v>
                </c:pt>
                <c:pt idx="408010">
                  <c:v>42</c:v>
                </c:pt>
                <c:pt idx="408011">
                  <c:v>42</c:v>
                </c:pt>
                <c:pt idx="408012">
                  <c:v>65</c:v>
                </c:pt>
                <c:pt idx="408013">
                  <c:v>46</c:v>
                </c:pt>
                <c:pt idx="408014">
                  <c:v>20</c:v>
                </c:pt>
                <c:pt idx="408015">
                  <c:v>55</c:v>
                </c:pt>
                <c:pt idx="408016">
                  <c:v>50</c:v>
                </c:pt>
                <c:pt idx="408017">
                  <c:v>60</c:v>
                </c:pt>
                <c:pt idx="408018">
                  <c:v>38</c:v>
                </c:pt>
                <c:pt idx="408019">
                  <c:v>15</c:v>
                </c:pt>
                <c:pt idx="408020">
                  <c:v>41.5</c:v>
                </c:pt>
                <c:pt idx="408021">
                  <c:v>10</c:v>
                </c:pt>
                <c:pt idx="408022">
                  <c:v>20</c:v>
                </c:pt>
                <c:pt idx="408023">
                  <c:v>5</c:v>
                </c:pt>
                <c:pt idx="408024">
                  <c:v>20</c:v>
                </c:pt>
                <c:pt idx="408025">
                  <c:v>25</c:v>
                </c:pt>
                <c:pt idx="408026">
                  <c:v>29.12</c:v>
                </c:pt>
                <c:pt idx="408027">
                  <c:v>10</c:v>
                </c:pt>
                <c:pt idx="408028">
                  <c:v>30</c:v>
                </c:pt>
                <c:pt idx="408029">
                  <c:v>20</c:v>
                </c:pt>
                <c:pt idx="408030">
                  <c:v>10</c:v>
                </c:pt>
                <c:pt idx="408031">
                  <c:v>10</c:v>
                </c:pt>
                <c:pt idx="408032">
                  <c:v>10</c:v>
                </c:pt>
                <c:pt idx="408033">
                  <c:v>10</c:v>
                </c:pt>
                <c:pt idx="408034">
                  <c:v>15</c:v>
                </c:pt>
                <c:pt idx="408035">
                  <c:v>25</c:v>
                </c:pt>
                <c:pt idx="408036">
                  <c:v>45</c:v>
                </c:pt>
                <c:pt idx="408037">
                  <c:v>20</c:v>
                </c:pt>
                <c:pt idx="408038">
                  <c:v>30</c:v>
                </c:pt>
                <c:pt idx="408039">
                  <c:v>40</c:v>
                </c:pt>
                <c:pt idx="408040">
                  <c:v>55</c:v>
                </c:pt>
                <c:pt idx="408041">
                  <c:v>70</c:v>
                </c:pt>
                <c:pt idx="408042">
                  <c:v>25</c:v>
                </c:pt>
                <c:pt idx="408043">
                  <c:v>20</c:v>
                </c:pt>
                <c:pt idx="408044">
                  <c:v>-10</c:v>
                </c:pt>
                <c:pt idx="408045">
                  <c:v>15.08</c:v>
                </c:pt>
                <c:pt idx="408046">
                  <c:v>20</c:v>
                </c:pt>
                <c:pt idx="408047">
                  <c:v>29</c:v>
                </c:pt>
                <c:pt idx="408048">
                  <c:v>25</c:v>
                </c:pt>
                <c:pt idx="408049">
                  <c:v>20</c:v>
                </c:pt>
                <c:pt idx="408050">
                  <c:v>25</c:v>
                </c:pt>
                <c:pt idx="408051">
                  <c:v>30.83</c:v>
                </c:pt>
                <c:pt idx="408052">
                  <c:v>50</c:v>
                </c:pt>
                <c:pt idx="408053">
                  <c:v>20</c:v>
                </c:pt>
                <c:pt idx="408054">
                  <c:v>55</c:v>
                </c:pt>
                <c:pt idx="408055">
                  <c:v>54</c:v>
                </c:pt>
                <c:pt idx="408056">
                  <c:v>20</c:v>
                </c:pt>
                <c:pt idx="408057">
                  <c:v>90</c:v>
                </c:pt>
                <c:pt idx="408058">
                  <c:v>70</c:v>
                </c:pt>
                <c:pt idx="408059">
                  <c:v>60</c:v>
                </c:pt>
                <c:pt idx="408060">
                  <c:v>49</c:v>
                </c:pt>
                <c:pt idx="408061">
                  <c:v>25</c:v>
                </c:pt>
                <c:pt idx="408062">
                  <c:v>29</c:v>
                </c:pt>
                <c:pt idx="408063">
                  <c:v>24</c:v>
                </c:pt>
                <c:pt idx="408064">
                  <c:v>55</c:v>
                </c:pt>
                <c:pt idx="408065">
                  <c:v>33</c:v>
                </c:pt>
                <c:pt idx="408066">
                  <c:v>26</c:v>
                </c:pt>
                <c:pt idx="408067">
                  <c:v>29</c:v>
                </c:pt>
                <c:pt idx="408068">
                  <c:v>10</c:v>
                </c:pt>
                <c:pt idx="408069">
                  <c:v>37.64</c:v>
                </c:pt>
                <c:pt idx="408070">
                  <c:v>20</c:v>
                </c:pt>
                <c:pt idx="408071">
                  <c:v>36.020000000000003</c:v>
                </c:pt>
                <c:pt idx="408072">
                  <c:v>-3.47</c:v>
                </c:pt>
                <c:pt idx="408073">
                  <c:v>-8.4700000000000006</c:v>
                </c:pt>
                <c:pt idx="408074">
                  <c:v>20.91</c:v>
                </c:pt>
                <c:pt idx="408075">
                  <c:v>6.47</c:v>
                </c:pt>
                <c:pt idx="408076">
                  <c:v>6.47</c:v>
                </c:pt>
                <c:pt idx="408077">
                  <c:v>13.94</c:v>
                </c:pt>
                <c:pt idx="408078">
                  <c:v>20.41</c:v>
                </c:pt>
                <c:pt idx="408079">
                  <c:v>6.97</c:v>
                </c:pt>
                <c:pt idx="408080">
                  <c:v>6.97</c:v>
                </c:pt>
                <c:pt idx="408081">
                  <c:v>6.97</c:v>
                </c:pt>
                <c:pt idx="408082">
                  <c:v>5.97</c:v>
                </c:pt>
                <c:pt idx="408083">
                  <c:v>5.97</c:v>
                </c:pt>
                <c:pt idx="408084">
                  <c:v>5.97</c:v>
                </c:pt>
                <c:pt idx="408085">
                  <c:v>-2.5</c:v>
                </c:pt>
                <c:pt idx="408086">
                  <c:v>6.47</c:v>
                </c:pt>
                <c:pt idx="408087">
                  <c:v>5.97</c:v>
                </c:pt>
                <c:pt idx="408088">
                  <c:v>12.44</c:v>
                </c:pt>
                <c:pt idx="408089">
                  <c:v>12.44</c:v>
                </c:pt>
                <c:pt idx="408090">
                  <c:v>13.94</c:v>
                </c:pt>
                <c:pt idx="408091">
                  <c:v>38.82</c:v>
                </c:pt>
                <c:pt idx="408092">
                  <c:v>6.97</c:v>
                </c:pt>
                <c:pt idx="408093">
                  <c:v>-9.8800000000000008</c:v>
                </c:pt>
                <c:pt idx="408094">
                  <c:v>44870.17</c:v>
                </c:pt>
                <c:pt idx="408095">
                  <c:v>43004.37</c:v>
                </c:pt>
                <c:pt idx="408096">
                  <c:v>42627.99</c:v>
                </c:pt>
                <c:pt idx="408097">
                  <c:v>46239.09</c:v>
                </c:pt>
                <c:pt idx="408098">
                  <c:v>46846.64</c:v>
                </c:pt>
                <c:pt idx="408099">
                  <c:v>41188.17</c:v>
                </c:pt>
                <c:pt idx="408100">
                  <c:v>40968.9</c:v>
                </c:pt>
                <c:pt idx="408101">
                  <c:v>39978.43</c:v>
                </c:pt>
                <c:pt idx="408102">
                  <c:v>44192.1</c:v>
                </c:pt>
                <c:pt idx="408103">
                  <c:v>36306.74</c:v>
                </c:pt>
                <c:pt idx="408104">
                  <c:v>42122.14</c:v>
                </c:pt>
                <c:pt idx="408105">
                  <c:v>37609.67</c:v>
                </c:pt>
                <c:pt idx="408106">
                  <c:v>40443.74</c:v>
                </c:pt>
                <c:pt idx="408107">
                  <c:v>46568.85</c:v>
                </c:pt>
                <c:pt idx="408108">
                  <c:v>44024.94</c:v>
                </c:pt>
                <c:pt idx="408109">
                  <c:v>34748.769999999997</c:v>
                </c:pt>
                <c:pt idx="408110">
                  <c:v>45203.64</c:v>
                </c:pt>
                <c:pt idx="408111">
                  <c:v>37216.79</c:v>
                </c:pt>
                <c:pt idx="408112">
                  <c:v>43780.15</c:v>
                </c:pt>
                <c:pt idx="408113">
                  <c:v>44370.400000000001</c:v>
                </c:pt>
                <c:pt idx="408114">
                  <c:v>41071.64</c:v>
                </c:pt>
                <c:pt idx="408115">
                  <c:v>37451.31</c:v>
                </c:pt>
                <c:pt idx="408116">
                  <c:v>38784.18</c:v>
                </c:pt>
                <c:pt idx="408117">
                  <c:v>36766.400000000001</c:v>
                </c:pt>
                <c:pt idx="408118">
                  <c:v>38343.49</c:v>
                </c:pt>
                <c:pt idx="408119">
                  <c:v>38611.949999999997</c:v>
                </c:pt>
                <c:pt idx="408120">
                  <c:v>46864.98</c:v>
                </c:pt>
                <c:pt idx="408121">
                  <c:v>44593.919999999998</c:v>
                </c:pt>
                <c:pt idx="408122">
                  <c:v>42396.06</c:v>
                </c:pt>
                <c:pt idx="408123">
                  <c:v>41372.99</c:v>
                </c:pt>
                <c:pt idx="408124">
                  <c:v>43672.639999999999</c:v>
                </c:pt>
                <c:pt idx="408125">
                  <c:v>34610.54</c:v>
                </c:pt>
                <c:pt idx="408126">
                  <c:v>40908.01</c:v>
                </c:pt>
                <c:pt idx="408127">
                  <c:v>37592.269999999997</c:v>
                </c:pt>
                <c:pt idx="408128">
                  <c:v>52526.31</c:v>
                </c:pt>
                <c:pt idx="408129">
                  <c:v>40761</c:v>
                </c:pt>
                <c:pt idx="408130">
                  <c:v>36166.54</c:v>
                </c:pt>
                <c:pt idx="408131">
                  <c:v>35701.58</c:v>
                </c:pt>
                <c:pt idx="408132">
                  <c:v>40837.11</c:v>
                </c:pt>
                <c:pt idx="408133">
                  <c:v>36775.97</c:v>
                </c:pt>
                <c:pt idx="408134">
                  <c:v>49996.41</c:v>
                </c:pt>
                <c:pt idx="408135">
                  <c:v>48899.41</c:v>
                </c:pt>
                <c:pt idx="408136">
                  <c:v>35200.04</c:v>
                </c:pt>
                <c:pt idx="408137">
                  <c:v>39453.769999999997</c:v>
                </c:pt>
                <c:pt idx="408138">
                  <c:v>44227.62</c:v>
                </c:pt>
                <c:pt idx="408139">
                  <c:v>35890.089999999997</c:v>
                </c:pt>
                <c:pt idx="408140">
                  <c:v>46983.64</c:v>
                </c:pt>
                <c:pt idx="408141">
                  <c:v>39883.019999999997</c:v>
                </c:pt>
                <c:pt idx="408142">
                  <c:v>58247.9</c:v>
                </c:pt>
                <c:pt idx="408143">
                  <c:v>52759.41</c:v>
                </c:pt>
                <c:pt idx="408144">
                  <c:v>40790.660000000003</c:v>
                </c:pt>
                <c:pt idx="408145">
                  <c:v>43293.49</c:v>
                </c:pt>
                <c:pt idx="408146">
                  <c:v>51186.95</c:v>
                </c:pt>
                <c:pt idx="408147">
                  <c:v>55761.65</c:v>
                </c:pt>
                <c:pt idx="408148">
                  <c:v>44986.07</c:v>
                </c:pt>
                <c:pt idx="408149">
                  <c:v>44964.62</c:v>
                </c:pt>
                <c:pt idx="408150">
                  <c:v>52280.22</c:v>
                </c:pt>
                <c:pt idx="408151">
                  <c:v>46174.63</c:v>
                </c:pt>
                <c:pt idx="408152">
                  <c:v>42149.55</c:v>
                </c:pt>
                <c:pt idx="408153">
                  <c:v>39564.15</c:v>
                </c:pt>
                <c:pt idx="408154">
                  <c:v>42987.31</c:v>
                </c:pt>
                <c:pt idx="408155">
                  <c:v>42171.96</c:v>
                </c:pt>
                <c:pt idx="408156">
                  <c:v>43623.1</c:v>
                </c:pt>
                <c:pt idx="408157">
                  <c:v>41912.74</c:v>
                </c:pt>
                <c:pt idx="408158">
                  <c:v>43075.38</c:v>
                </c:pt>
                <c:pt idx="408159">
                  <c:v>47164.62</c:v>
                </c:pt>
                <c:pt idx="408160">
                  <c:v>47410.52</c:v>
                </c:pt>
                <c:pt idx="408161">
                  <c:v>42023.37</c:v>
                </c:pt>
                <c:pt idx="408162">
                  <c:v>48914.22</c:v>
                </c:pt>
                <c:pt idx="408163">
                  <c:v>46907.93</c:v>
                </c:pt>
                <c:pt idx="408164">
                  <c:v>49909.22</c:v>
                </c:pt>
                <c:pt idx="408165">
                  <c:v>42346.46</c:v>
                </c:pt>
                <c:pt idx="408166">
                  <c:v>41388.79</c:v>
                </c:pt>
                <c:pt idx="408167">
                  <c:v>53515.95</c:v>
                </c:pt>
                <c:pt idx="408168">
                  <c:v>44179.59</c:v>
                </c:pt>
                <c:pt idx="408169">
                  <c:v>40139.519999999997</c:v>
                </c:pt>
                <c:pt idx="408170">
                  <c:v>46796.42</c:v>
                </c:pt>
                <c:pt idx="408171">
                  <c:v>43416.27</c:v>
                </c:pt>
                <c:pt idx="408172">
                  <c:v>41675.800000000003</c:v>
                </c:pt>
                <c:pt idx="408173">
                  <c:v>42012.39</c:v>
                </c:pt>
                <c:pt idx="408174">
                  <c:v>36880.94</c:v>
                </c:pt>
                <c:pt idx="408175">
                  <c:v>54219.519999999997</c:v>
                </c:pt>
                <c:pt idx="408176">
                  <c:v>43435.79</c:v>
                </c:pt>
                <c:pt idx="408177">
                  <c:v>40721.879999999997</c:v>
                </c:pt>
                <c:pt idx="408178">
                  <c:v>44539.94</c:v>
                </c:pt>
                <c:pt idx="408179">
                  <c:v>48493.7</c:v>
                </c:pt>
                <c:pt idx="408180">
                  <c:v>49544.83</c:v>
                </c:pt>
                <c:pt idx="408181">
                  <c:v>44370.82</c:v>
                </c:pt>
                <c:pt idx="408182">
                  <c:v>45490.07</c:v>
                </c:pt>
                <c:pt idx="408183">
                  <c:v>46540.09</c:v>
                </c:pt>
                <c:pt idx="408184">
                  <c:v>39352.58</c:v>
                </c:pt>
                <c:pt idx="408185">
                  <c:v>44588.95</c:v>
                </c:pt>
                <c:pt idx="408186">
                  <c:v>54238.48</c:v>
                </c:pt>
                <c:pt idx="408187">
                  <c:v>51080.17</c:v>
                </c:pt>
                <c:pt idx="408188">
                  <c:v>35647.33</c:v>
                </c:pt>
                <c:pt idx="408189">
                  <c:v>46469.63</c:v>
                </c:pt>
                <c:pt idx="408190">
                  <c:v>48044.97</c:v>
                </c:pt>
                <c:pt idx="408191">
                  <c:v>46262.02</c:v>
                </c:pt>
                <c:pt idx="408192">
                  <c:v>56530.35</c:v>
                </c:pt>
                <c:pt idx="408193">
                  <c:v>40691.68</c:v>
                </c:pt>
                <c:pt idx="408194">
                  <c:v>50359.69</c:v>
                </c:pt>
                <c:pt idx="408195">
                  <c:v>54871.43</c:v>
                </c:pt>
                <c:pt idx="408196">
                  <c:v>47411.34</c:v>
                </c:pt>
                <c:pt idx="408197">
                  <c:v>45611.19</c:v>
                </c:pt>
                <c:pt idx="408198">
                  <c:v>54779.18</c:v>
                </c:pt>
                <c:pt idx="408199">
                  <c:v>50317.73</c:v>
                </c:pt>
                <c:pt idx="408200">
                  <c:v>50994.239999999998</c:v>
                </c:pt>
                <c:pt idx="408201">
                  <c:v>49398.720000000001</c:v>
                </c:pt>
                <c:pt idx="408202">
                  <c:v>50469.98</c:v>
                </c:pt>
                <c:pt idx="408203">
                  <c:v>41775.370000000003</c:v>
                </c:pt>
                <c:pt idx="408204">
                  <c:v>64719.71</c:v>
                </c:pt>
                <c:pt idx="408205">
                  <c:v>41957.42</c:v>
                </c:pt>
                <c:pt idx="408206">
                  <c:v>50955.34</c:v>
                </c:pt>
                <c:pt idx="408207">
                  <c:v>55854.61</c:v>
                </c:pt>
                <c:pt idx="408208">
                  <c:v>53232.12</c:v>
                </c:pt>
                <c:pt idx="408209">
                  <c:v>50099.9</c:v>
                </c:pt>
                <c:pt idx="408210">
                  <c:v>49385.18</c:v>
                </c:pt>
                <c:pt idx="408211">
                  <c:v>51256.38</c:v>
                </c:pt>
                <c:pt idx="408212">
                  <c:v>56879.9</c:v>
                </c:pt>
                <c:pt idx="408213">
                  <c:v>48707.48</c:v>
                </c:pt>
                <c:pt idx="408214">
                  <c:v>51929.03</c:v>
                </c:pt>
                <c:pt idx="408215">
                  <c:v>43253.01</c:v>
                </c:pt>
                <c:pt idx="408216">
                  <c:v>47353.93</c:v>
                </c:pt>
                <c:pt idx="408217">
                  <c:v>50128.08</c:v>
                </c:pt>
                <c:pt idx="408218">
                  <c:v>45580.160000000003</c:v>
                </c:pt>
                <c:pt idx="408219">
                  <c:v>47371.23</c:v>
                </c:pt>
                <c:pt idx="408220">
                  <c:v>61547.839999999997</c:v>
                </c:pt>
                <c:pt idx="408221">
                  <c:v>52262.81</c:v>
                </c:pt>
                <c:pt idx="408222">
                  <c:v>43372.67</c:v>
                </c:pt>
                <c:pt idx="408223">
                  <c:v>41685.120000000003</c:v>
                </c:pt>
                <c:pt idx="408224">
                  <c:v>62722.080000000002</c:v>
                </c:pt>
                <c:pt idx="408225">
                  <c:v>47101.55</c:v>
                </c:pt>
                <c:pt idx="408226">
                  <c:v>47910.080000000002</c:v>
                </c:pt>
                <c:pt idx="408227">
                  <c:v>44629.63</c:v>
                </c:pt>
                <c:pt idx="408228">
                  <c:v>48006.49</c:v>
                </c:pt>
                <c:pt idx="408229">
                  <c:v>50360.84</c:v>
                </c:pt>
                <c:pt idx="408230">
                  <c:v>57506.45</c:v>
                </c:pt>
                <c:pt idx="408231">
                  <c:v>47665.62</c:v>
                </c:pt>
                <c:pt idx="408232">
                  <c:v>65599.95</c:v>
                </c:pt>
                <c:pt idx="408233">
                  <c:v>47446.98</c:v>
                </c:pt>
                <c:pt idx="408234">
                  <c:v>42451.51</c:v>
                </c:pt>
                <c:pt idx="408235">
                  <c:v>45255.05</c:v>
                </c:pt>
                <c:pt idx="408236">
                  <c:v>66629.98</c:v>
                </c:pt>
                <c:pt idx="408237">
                  <c:v>15206.56</c:v>
                </c:pt>
                <c:pt idx="408238">
                  <c:v>15020.38</c:v>
                </c:pt>
                <c:pt idx="408239">
                  <c:v>14478.32</c:v>
                </c:pt>
                <c:pt idx="408240">
                  <c:v>14810.69</c:v>
                </c:pt>
                <c:pt idx="408241">
                  <c:v>15317.95</c:v>
                </c:pt>
                <c:pt idx="408242">
                  <c:v>14980.98</c:v>
                </c:pt>
                <c:pt idx="408243">
                  <c:v>14919.24</c:v>
                </c:pt>
                <c:pt idx="408244">
                  <c:v>14301.24</c:v>
                </c:pt>
                <c:pt idx="408245">
                  <c:v>14368.65</c:v>
                </c:pt>
                <c:pt idx="408246">
                  <c:v>12872.72</c:v>
                </c:pt>
                <c:pt idx="408247">
                  <c:v>15020.32</c:v>
                </c:pt>
                <c:pt idx="408248">
                  <c:v>14793.95</c:v>
                </c:pt>
                <c:pt idx="408249">
                  <c:v>14562.49</c:v>
                </c:pt>
                <c:pt idx="408250">
                  <c:v>14344.25</c:v>
                </c:pt>
                <c:pt idx="408251">
                  <c:v>15479.14</c:v>
                </c:pt>
                <c:pt idx="408252">
                  <c:v>13290.14</c:v>
                </c:pt>
                <c:pt idx="408253">
                  <c:v>15390.97</c:v>
                </c:pt>
                <c:pt idx="408254">
                  <c:v>14588.51</c:v>
                </c:pt>
                <c:pt idx="408255">
                  <c:v>14857.6</c:v>
                </c:pt>
                <c:pt idx="408256">
                  <c:v>15683.69</c:v>
                </c:pt>
                <c:pt idx="408257">
                  <c:v>14535.48</c:v>
                </c:pt>
                <c:pt idx="408258">
                  <c:v>15722.81</c:v>
                </c:pt>
                <c:pt idx="408259">
                  <c:v>13348.25</c:v>
                </c:pt>
                <c:pt idx="408260">
                  <c:v>13968.52</c:v>
                </c:pt>
                <c:pt idx="408261">
                  <c:v>14968.23</c:v>
                </c:pt>
                <c:pt idx="408262">
                  <c:v>13074.72</c:v>
                </c:pt>
                <c:pt idx="408263">
                  <c:v>14501.99</c:v>
                </c:pt>
                <c:pt idx="408264">
                  <c:v>13554.46</c:v>
                </c:pt>
                <c:pt idx="408265">
                  <c:v>14080.61</c:v>
                </c:pt>
                <c:pt idx="408266">
                  <c:v>14985.08</c:v>
                </c:pt>
                <c:pt idx="408267">
                  <c:v>14329.79</c:v>
                </c:pt>
                <c:pt idx="408268">
                  <c:v>15456.03</c:v>
                </c:pt>
                <c:pt idx="408269">
                  <c:v>14309.14</c:v>
                </c:pt>
                <c:pt idx="408270">
                  <c:v>14416.91</c:v>
                </c:pt>
                <c:pt idx="408271">
                  <c:v>15668.03</c:v>
                </c:pt>
                <c:pt idx="408272">
                  <c:v>14831.76</c:v>
                </c:pt>
                <c:pt idx="408273">
                  <c:v>13899.96</c:v>
                </c:pt>
                <c:pt idx="408274">
                  <c:v>13933.4</c:v>
                </c:pt>
                <c:pt idx="408275">
                  <c:v>13216.21</c:v>
                </c:pt>
                <c:pt idx="408276">
                  <c:v>14357.96</c:v>
                </c:pt>
                <c:pt idx="408277">
                  <c:v>14451.51</c:v>
                </c:pt>
                <c:pt idx="408278">
                  <c:v>14838.37</c:v>
                </c:pt>
                <c:pt idx="408279">
                  <c:v>12983.72</c:v>
                </c:pt>
                <c:pt idx="408280">
                  <c:v>13742.02</c:v>
                </c:pt>
                <c:pt idx="408281">
                  <c:v>13496.53</c:v>
                </c:pt>
                <c:pt idx="408282">
                  <c:v>13558.28</c:v>
                </c:pt>
                <c:pt idx="408283">
                  <c:v>14650.32</c:v>
                </c:pt>
                <c:pt idx="408284">
                  <c:v>15393.01</c:v>
                </c:pt>
                <c:pt idx="408285">
                  <c:v>15264.71</c:v>
                </c:pt>
                <c:pt idx="408286">
                  <c:v>15122.78</c:v>
                </c:pt>
                <c:pt idx="408287">
                  <c:v>14861.01</c:v>
                </c:pt>
                <c:pt idx="408288">
                  <c:v>15197.09</c:v>
                </c:pt>
                <c:pt idx="408289">
                  <c:v>14802.67</c:v>
                </c:pt>
                <c:pt idx="408290">
                  <c:v>16000.96</c:v>
                </c:pt>
                <c:pt idx="408291">
                  <c:v>15068.39</c:v>
                </c:pt>
                <c:pt idx="408292">
                  <c:v>14949.47</c:v>
                </c:pt>
                <c:pt idx="408293">
                  <c:v>15679.92</c:v>
                </c:pt>
                <c:pt idx="408294">
                  <c:v>14595.17</c:v>
                </c:pt>
                <c:pt idx="408295">
                  <c:v>14384.31</c:v>
                </c:pt>
                <c:pt idx="408296">
                  <c:v>15490.26</c:v>
                </c:pt>
                <c:pt idx="408297">
                  <c:v>14181.4</c:v>
                </c:pt>
                <c:pt idx="408298">
                  <c:v>14641.62</c:v>
                </c:pt>
                <c:pt idx="408299">
                  <c:v>14381.35</c:v>
                </c:pt>
                <c:pt idx="408300">
                  <c:v>13749.98</c:v>
                </c:pt>
                <c:pt idx="408301">
                  <c:v>14654.3</c:v>
                </c:pt>
                <c:pt idx="408302">
                  <c:v>15733.71</c:v>
                </c:pt>
                <c:pt idx="408303">
                  <c:v>14598.18</c:v>
                </c:pt>
                <c:pt idx="408304">
                  <c:v>15000.13</c:v>
                </c:pt>
                <c:pt idx="408305">
                  <c:v>13788.69</c:v>
                </c:pt>
                <c:pt idx="408306">
                  <c:v>14785.39</c:v>
                </c:pt>
                <c:pt idx="408307">
                  <c:v>15623.8</c:v>
                </c:pt>
                <c:pt idx="408308">
                  <c:v>14595.32</c:v>
                </c:pt>
                <c:pt idx="408309">
                  <c:v>14546.1</c:v>
                </c:pt>
                <c:pt idx="408310">
                  <c:v>14580.21</c:v>
                </c:pt>
                <c:pt idx="408311">
                  <c:v>13561.45</c:v>
                </c:pt>
                <c:pt idx="408312">
                  <c:v>13895.41</c:v>
                </c:pt>
                <c:pt idx="408313">
                  <c:v>13900.7</c:v>
                </c:pt>
                <c:pt idx="408314">
                  <c:v>13486.15</c:v>
                </c:pt>
                <c:pt idx="408315">
                  <c:v>13763.33</c:v>
                </c:pt>
                <c:pt idx="408316">
                  <c:v>13176.79</c:v>
                </c:pt>
                <c:pt idx="408317">
                  <c:v>13046.99</c:v>
                </c:pt>
                <c:pt idx="408318">
                  <c:v>14703.67</c:v>
                </c:pt>
                <c:pt idx="408319">
                  <c:v>15085.55</c:v>
                </c:pt>
                <c:pt idx="408320">
                  <c:v>15131.76</c:v>
                </c:pt>
                <c:pt idx="408321">
                  <c:v>14644.54</c:v>
                </c:pt>
                <c:pt idx="408322">
                  <c:v>15029.82</c:v>
                </c:pt>
                <c:pt idx="408323">
                  <c:v>13913.05</c:v>
                </c:pt>
                <c:pt idx="408324">
                  <c:v>15193.55</c:v>
                </c:pt>
                <c:pt idx="408325">
                  <c:v>13850.14</c:v>
                </c:pt>
                <c:pt idx="408326">
                  <c:v>15072.03</c:v>
                </c:pt>
                <c:pt idx="408327">
                  <c:v>15207.45</c:v>
                </c:pt>
                <c:pt idx="408328">
                  <c:v>16158.43</c:v>
                </c:pt>
                <c:pt idx="408329">
                  <c:v>16246.37</c:v>
                </c:pt>
                <c:pt idx="408330">
                  <c:v>15328.42</c:v>
                </c:pt>
                <c:pt idx="408331">
                  <c:v>13337.06</c:v>
                </c:pt>
                <c:pt idx="408332">
                  <c:v>14912.28</c:v>
                </c:pt>
                <c:pt idx="408333">
                  <c:v>15738.65</c:v>
                </c:pt>
                <c:pt idx="408334">
                  <c:v>15343.67</c:v>
                </c:pt>
                <c:pt idx="408335">
                  <c:v>14890.56</c:v>
                </c:pt>
                <c:pt idx="408336">
                  <c:v>14400.28</c:v>
                </c:pt>
                <c:pt idx="408337">
                  <c:v>17899.77</c:v>
                </c:pt>
                <c:pt idx="408338">
                  <c:v>17362.86</c:v>
                </c:pt>
                <c:pt idx="408339">
                  <c:v>15879.2</c:v>
                </c:pt>
                <c:pt idx="408340">
                  <c:v>16090.95</c:v>
                </c:pt>
                <c:pt idx="408341">
                  <c:v>16959.86</c:v>
                </c:pt>
                <c:pt idx="408342">
                  <c:v>17336.189999999999</c:v>
                </c:pt>
                <c:pt idx="408343">
                  <c:v>16321.65</c:v>
                </c:pt>
                <c:pt idx="408344">
                  <c:v>16355.5</c:v>
                </c:pt>
                <c:pt idx="408345">
                  <c:v>16977.28</c:v>
                </c:pt>
                <c:pt idx="408346">
                  <c:v>16635.23</c:v>
                </c:pt>
                <c:pt idx="408347">
                  <c:v>16272.98</c:v>
                </c:pt>
                <c:pt idx="408348">
                  <c:v>15389.34</c:v>
                </c:pt>
                <c:pt idx="408349">
                  <c:v>15843.63</c:v>
                </c:pt>
                <c:pt idx="408350">
                  <c:v>15482.22</c:v>
                </c:pt>
                <c:pt idx="408351">
                  <c:v>15901.65</c:v>
                </c:pt>
                <c:pt idx="408352">
                  <c:v>16077.78</c:v>
                </c:pt>
                <c:pt idx="408353">
                  <c:v>16691.919999999998</c:v>
                </c:pt>
                <c:pt idx="408354">
                  <c:v>16023.66</c:v>
                </c:pt>
                <c:pt idx="408355">
                  <c:v>15806.84</c:v>
                </c:pt>
                <c:pt idx="408356">
                  <c:v>16389.96</c:v>
                </c:pt>
                <c:pt idx="408357">
                  <c:v>16799.830000000002</c:v>
                </c:pt>
                <c:pt idx="408358">
                  <c:v>15516.83</c:v>
                </c:pt>
                <c:pt idx="408359">
                  <c:v>16166.8</c:v>
                </c:pt>
                <c:pt idx="408360">
                  <c:v>15333.11</c:v>
                </c:pt>
                <c:pt idx="408361">
                  <c:v>16778.52</c:v>
                </c:pt>
                <c:pt idx="408362">
                  <c:v>15492.13</c:v>
                </c:pt>
                <c:pt idx="408363">
                  <c:v>14864.73</c:v>
                </c:pt>
                <c:pt idx="408364">
                  <c:v>15039.92</c:v>
                </c:pt>
                <c:pt idx="408365">
                  <c:v>14800.03</c:v>
                </c:pt>
                <c:pt idx="408366">
                  <c:v>14504.45</c:v>
                </c:pt>
                <c:pt idx="408367">
                  <c:v>15966.18</c:v>
                </c:pt>
                <c:pt idx="408368">
                  <c:v>16874.75</c:v>
                </c:pt>
                <c:pt idx="408369">
                  <c:v>16196.76</c:v>
                </c:pt>
                <c:pt idx="408370">
                  <c:v>17470.72</c:v>
                </c:pt>
                <c:pt idx="408371">
                  <c:v>17320.55</c:v>
                </c:pt>
                <c:pt idx="408372">
                  <c:v>17456.400000000001</c:v>
                </c:pt>
                <c:pt idx="408373">
                  <c:v>18299.88</c:v>
                </c:pt>
                <c:pt idx="408374">
                  <c:v>17649.990000000002</c:v>
                </c:pt>
                <c:pt idx="408375">
                  <c:v>17460.189999999999</c:v>
                </c:pt>
                <c:pt idx="408376">
                  <c:v>16263.31</c:v>
                </c:pt>
                <c:pt idx="408377">
                  <c:v>17233.400000000001</c:v>
                </c:pt>
                <c:pt idx="408378">
                  <c:v>16934.240000000002</c:v>
                </c:pt>
                <c:pt idx="408379">
                  <c:v>18039.34</c:v>
                </c:pt>
                <c:pt idx="408380">
                  <c:v>94.59</c:v>
                </c:pt>
                <c:pt idx="408381">
                  <c:v>74.260000000000005</c:v>
                </c:pt>
                <c:pt idx="408382">
                  <c:v>82.88</c:v>
                </c:pt>
                <c:pt idx="408383">
                  <c:v>39.299999999999997</c:v>
                </c:pt>
                <c:pt idx="408384">
                  <c:v>59.84</c:v>
                </c:pt>
                <c:pt idx="408385">
                  <c:v>50.75</c:v>
                </c:pt>
                <c:pt idx="408386">
                  <c:v>46.31</c:v>
                </c:pt>
                <c:pt idx="408387">
                  <c:v>48.98</c:v>
                </c:pt>
                <c:pt idx="408388">
                  <c:v>80.31</c:v>
                </c:pt>
                <c:pt idx="408389">
                  <c:v>17.45</c:v>
                </c:pt>
                <c:pt idx="408390">
                  <c:v>29.29</c:v>
                </c:pt>
                <c:pt idx="408391">
                  <c:v>53.27</c:v>
                </c:pt>
                <c:pt idx="408392">
                  <c:v>105.5</c:v>
                </c:pt>
                <c:pt idx="408393">
                  <c:v>35.47</c:v>
                </c:pt>
                <c:pt idx="408394">
                  <c:v>81.650000000000006</c:v>
                </c:pt>
                <c:pt idx="408395">
                  <c:v>77.510000000000005</c:v>
                </c:pt>
                <c:pt idx="408396">
                  <c:v>32.4</c:v>
                </c:pt>
                <c:pt idx="408397">
                  <c:v>90.69</c:v>
                </c:pt>
                <c:pt idx="408398">
                  <c:v>55.65</c:v>
                </c:pt>
                <c:pt idx="408399">
                  <c:v>64.98</c:v>
                </c:pt>
                <c:pt idx="408400">
                  <c:v>81.069999999999993</c:v>
                </c:pt>
                <c:pt idx="408401">
                  <c:v>88.86</c:v>
                </c:pt>
                <c:pt idx="408402">
                  <c:v>45.28</c:v>
                </c:pt>
                <c:pt idx="408403">
                  <c:v>85.69</c:v>
                </c:pt>
                <c:pt idx="408404">
                  <c:v>45.97</c:v>
                </c:pt>
                <c:pt idx="408405">
                  <c:v>33.74</c:v>
                </c:pt>
                <c:pt idx="408406">
                  <c:v>45.49</c:v>
                </c:pt>
                <c:pt idx="408407">
                  <c:v>68.23</c:v>
                </c:pt>
                <c:pt idx="408408">
                  <c:v>57.67</c:v>
                </c:pt>
                <c:pt idx="408409">
                  <c:v>48.83</c:v>
                </c:pt>
                <c:pt idx="408410">
                  <c:v>67.78</c:v>
                </c:pt>
                <c:pt idx="408411">
                  <c:v>70.8</c:v>
                </c:pt>
                <c:pt idx="408412">
                  <c:v>80.14</c:v>
                </c:pt>
                <c:pt idx="408413">
                  <c:v>64.06</c:v>
                </c:pt>
                <c:pt idx="408414">
                  <c:v>47.11</c:v>
                </c:pt>
                <c:pt idx="408415">
                  <c:v>57.04</c:v>
                </c:pt>
                <c:pt idx="408416">
                  <c:v>40.020000000000003</c:v>
                </c:pt>
                <c:pt idx="408417">
                  <c:v>21.27</c:v>
                </c:pt>
                <c:pt idx="408418">
                  <c:v>20.67</c:v>
                </c:pt>
                <c:pt idx="408419">
                  <c:v>38.97</c:v>
                </c:pt>
                <c:pt idx="408420">
                  <c:v>52.08</c:v>
                </c:pt>
                <c:pt idx="408421">
                  <c:v>50.84</c:v>
                </c:pt>
                <c:pt idx="408422">
                  <c:v>22.32</c:v>
                </c:pt>
                <c:pt idx="408423">
                  <c:v>57.25</c:v>
                </c:pt>
                <c:pt idx="408424">
                  <c:v>35.6</c:v>
                </c:pt>
                <c:pt idx="408425">
                  <c:v>90.95</c:v>
                </c:pt>
                <c:pt idx="408426">
                  <c:v>47.46</c:v>
                </c:pt>
                <c:pt idx="408427">
                  <c:v>48.56</c:v>
                </c:pt>
                <c:pt idx="408428">
                  <c:v>42.64</c:v>
                </c:pt>
                <c:pt idx="408429">
                  <c:v>51.35</c:v>
                </c:pt>
                <c:pt idx="408430">
                  <c:v>24.54</c:v>
                </c:pt>
                <c:pt idx="408431">
                  <c:v>91</c:v>
                </c:pt>
                <c:pt idx="408432">
                  <c:v>14.48</c:v>
                </c:pt>
                <c:pt idx="408433">
                  <c:v>18.399999999999999</c:v>
                </c:pt>
                <c:pt idx="408434">
                  <c:v>47.48</c:v>
                </c:pt>
                <c:pt idx="408435">
                  <c:v>60.96</c:v>
                </c:pt>
                <c:pt idx="408436">
                  <c:v>50.03</c:v>
                </c:pt>
                <c:pt idx="408437">
                  <c:v>49.58</c:v>
                </c:pt>
                <c:pt idx="408438">
                  <c:v>14.03</c:v>
                </c:pt>
                <c:pt idx="408439">
                  <c:v>28.71</c:v>
                </c:pt>
                <c:pt idx="408440">
                  <c:v>65.510000000000005</c:v>
                </c:pt>
                <c:pt idx="408441">
                  <c:v>51.53</c:v>
                </c:pt>
                <c:pt idx="408442">
                  <c:v>78.77</c:v>
                </c:pt>
                <c:pt idx="408443">
                  <c:v>48.78</c:v>
                </c:pt>
                <c:pt idx="408444">
                  <c:v>83.34</c:v>
                </c:pt>
                <c:pt idx="408445">
                  <c:v>18.52</c:v>
                </c:pt>
                <c:pt idx="408446">
                  <c:v>119.66</c:v>
                </c:pt>
                <c:pt idx="408447">
                  <c:v>46.92</c:v>
                </c:pt>
                <c:pt idx="408448">
                  <c:v>33.630000000000003</c:v>
                </c:pt>
                <c:pt idx="408449">
                  <c:v>86.4</c:v>
                </c:pt>
                <c:pt idx="408450">
                  <c:v>101.12</c:v>
                </c:pt>
                <c:pt idx="408451">
                  <c:v>58.69</c:v>
                </c:pt>
                <c:pt idx="408452">
                  <c:v>137.13999999999999</c:v>
                </c:pt>
                <c:pt idx="408453">
                  <c:v>77.680000000000007</c:v>
                </c:pt>
                <c:pt idx="408454">
                  <c:v>51.52</c:v>
                </c:pt>
                <c:pt idx="408455">
                  <c:v>77.61</c:v>
                </c:pt>
                <c:pt idx="408456">
                  <c:v>39.97</c:v>
                </c:pt>
                <c:pt idx="408457">
                  <c:v>79</c:v>
                </c:pt>
                <c:pt idx="408458">
                  <c:v>47.71</c:v>
                </c:pt>
                <c:pt idx="408459">
                  <c:v>63.73</c:v>
                </c:pt>
                <c:pt idx="408460">
                  <c:v>23.69</c:v>
                </c:pt>
                <c:pt idx="408461">
                  <c:v>101.53</c:v>
                </c:pt>
                <c:pt idx="408462">
                  <c:v>67.5</c:v>
                </c:pt>
                <c:pt idx="408463">
                  <c:v>88.15</c:v>
                </c:pt>
                <c:pt idx="408464">
                  <c:v>23.89</c:v>
                </c:pt>
                <c:pt idx="408465">
                  <c:v>35.33</c:v>
                </c:pt>
                <c:pt idx="408466">
                  <c:v>71.17</c:v>
                </c:pt>
                <c:pt idx="408467">
                  <c:v>80.400000000000006</c:v>
                </c:pt>
                <c:pt idx="408468">
                  <c:v>60.75</c:v>
                </c:pt>
                <c:pt idx="408469">
                  <c:v>63.72</c:v>
                </c:pt>
                <c:pt idx="408470">
                  <c:v>67.63</c:v>
                </c:pt>
                <c:pt idx="408471">
                  <c:v>107.28</c:v>
                </c:pt>
                <c:pt idx="408472">
                  <c:v>48.84</c:v>
                </c:pt>
                <c:pt idx="408473">
                  <c:v>47.51</c:v>
                </c:pt>
                <c:pt idx="408474">
                  <c:v>36.130000000000003</c:v>
                </c:pt>
                <c:pt idx="408475">
                  <c:v>56.28</c:v>
                </c:pt>
                <c:pt idx="408476">
                  <c:v>64.19</c:v>
                </c:pt>
                <c:pt idx="408477">
                  <c:v>53.41</c:v>
                </c:pt>
                <c:pt idx="408478">
                  <c:v>49.12</c:v>
                </c:pt>
                <c:pt idx="408479">
                  <c:v>69.290000000000006</c:v>
                </c:pt>
                <c:pt idx="408480">
                  <c:v>111.19</c:v>
                </c:pt>
                <c:pt idx="408481">
                  <c:v>58.31</c:v>
                </c:pt>
                <c:pt idx="408482">
                  <c:v>75.58</c:v>
                </c:pt>
                <c:pt idx="408483">
                  <c:v>44.67</c:v>
                </c:pt>
                <c:pt idx="408484">
                  <c:v>61.87</c:v>
                </c:pt>
                <c:pt idx="408485">
                  <c:v>32.93</c:v>
                </c:pt>
                <c:pt idx="408486">
                  <c:v>20.45</c:v>
                </c:pt>
                <c:pt idx="408487">
                  <c:v>11.91</c:v>
                </c:pt>
                <c:pt idx="408488">
                  <c:v>8.14</c:v>
                </c:pt>
                <c:pt idx="408489">
                  <c:v>8.14</c:v>
                </c:pt>
                <c:pt idx="408490">
                  <c:v>16.68</c:v>
                </c:pt>
                <c:pt idx="408491">
                  <c:v>4.17</c:v>
                </c:pt>
                <c:pt idx="408492">
                  <c:v>37.53</c:v>
                </c:pt>
                <c:pt idx="408493">
                  <c:v>25.02</c:v>
                </c:pt>
                <c:pt idx="408494">
                  <c:v>37.53</c:v>
                </c:pt>
                <c:pt idx="408495">
                  <c:v>29.19</c:v>
                </c:pt>
                <c:pt idx="408496">
                  <c:v>29.19</c:v>
                </c:pt>
                <c:pt idx="408497">
                  <c:v>49.25</c:v>
                </c:pt>
                <c:pt idx="408498">
                  <c:v>19.95</c:v>
                </c:pt>
                <c:pt idx="408499">
                  <c:v>46.66</c:v>
                </c:pt>
                <c:pt idx="408500">
                  <c:v>21.2</c:v>
                </c:pt>
                <c:pt idx="408501">
                  <c:v>21.2</c:v>
                </c:pt>
                <c:pt idx="408502">
                  <c:v>12.72</c:v>
                </c:pt>
                <c:pt idx="408503">
                  <c:v>59.28</c:v>
                </c:pt>
                <c:pt idx="408504">
                  <c:v>33.92</c:v>
                </c:pt>
                <c:pt idx="408505">
                  <c:v>50.13</c:v>
                </c:pt>
                <c:pt idx="408506">
                  <c:v>58.52</c:v>
                </c:pt>
                <c:pt idx="408507">
                  <c:v>46.64</c:v>
                </c:pt>
                <c:pt idx="408508">
                  <c:v>42.4</c:v>
                </c:pt>
                <c:pt idx="408509">
                  <c:v>58.5</c:v>
                </c:pt>
                <c:pt idx="408510">
                  <c:v>14.38</c:v>
                </c:pt>
                <c:pt idx="408511">
                  <c:v>21.2</c:v>
                </c:pt>
                <c:pt idx="408512">
                  <c:v>16.96</c:v>
                </c:pt>
                <c:pt idx="408513">
                  <c:v>46.64</c:v>
                </c:pt>
                <c:pt idx="408514">
                  <c:v>33.92</c:v>
                </c:pt>
                <c:pt idx="408515">
                  <c:v>-3.85</c:v>
                </c:pt>
                <c:pt idx="408516">
                  <c:v>5</c:v>
                </c:pt>
                <c:pt idx="408517">
                  <c:v>-26</c:v>
                </c:pt>
                <c:pt idx="408518">
                  <c:v>4</c:v>
                </c:pt>
                <c:pt idx="408519">
                  <c:v>-5</c:v>
                </c:pt>
                <c:pt idx="408520">
                  <c:v>5</c:v>
                </c:pt>
                <c:pt idx="408521">
                  <c:v>8</c:v>
                </c:pt>
                <c:pt idx="408522">
                  <c:v>3.47</c:v>
                </c:pt>
                <c:pt idx="408523">
                  <c:v>19.760000000000002</c:v>
                </c:pt>
                <c:pt idx="408524">
                  <c:v>37.049999999999997</c:v>
                </c:pt>
                <c:pt idx="408525">
                  <c:v>5928.36</c:v>
                </c:pt>
                <c:pt idx="408526">
                  <c:v>5907.14</c:v>
                </c:pt>
                <c:pt idx="408527">
                  <c:v>5173.7700000000004</c:v>
                </c:pt>
                <c:pt idx="408528">
                  <c:v>6060.16</c:v>
                </c:pt>
                <c:pt idx="408529">
                  <c:v>5500.68</c:v>
                </c:pt>
                <c:pt idx="408530">
                  <c:v>5284.96</c:v>
                </c:pt>
                <c:pt idx="408531">
                  <c:v>5783.81</c:v>
                </c:pt>
                <c:pt idx="408532">
                  <c:v>5337.46</c:v>
                </c:pt>
                <c:pt idx="408533">
                  <c:v>5453.3</c:v>
                </c:pt>
                <c:pt idx="408534">
                  <c:v>5451.43</c:v>
                </c:pt>
                <c:pt idx="408535">
                  <c:v>5688.43</c:v>
                </c:pt>
                <c:pt idx="408536">
                  <c:v>6988.69</c:v>
                </c:pt>
                <c:pt idx="408537">
                  <c:v>5777.11</c:v>
                </c:pt>
                <c:pt idx="408538">
                  <c:v>5884.79</c:v>
                </c:pt>
                <c:pt idx="408539">
                  <c:v>5643.49</c:v>
                </c:pt>
                <c:pt idx="408540">
                  <c:v>5597.24</c:v>
                </c:pt>
                <c:pt idx="408541">
                  <c:v>6257.27</c:v>
                </c:pt>
                <c:pt idx="408542">
                  <c:v>5710.93</c:v>
                </c:pt>
                <c:pt idx="408543">
                  <c:v>6305.79</c:v>
                </c:pt>
                <c:pt idx="408544">
                  <c:v>6273.86</c:v>
                </c:pt>
                <c:pt idx="408545">
                  <c:v>6764.1</c:v>
                </c:pt>
                <c:pt idx="408546">
                  <c:v>7065.83</c:v>
                </c:pt>
                <c:pt idx="408547">
                  <c:v>5742.39</c:v>
                </c:pt>
                <c:pt idx="408548">
                  <c:v>6307.5</c:v>
                </c:pt>
                <c:pt idx="408549">
                  <c:v>6559.82</c:v>
                </c:pt>
                <c:pt idx="408550">
                  <c:v>5966.91</c:v>
                </c:pt>
                <c:pt idx="408551">
                  <c:v>5836.19</c:v>
                </c:pt>
                <c:pt idx="408552">
                  <c:v>5377.42</c:v>
                </c:pt>
                <c:pt idx="408553">
                  <c:v>6517.33</c:v>
                </c:pt>
                <c:pt idx="408554">
                  <c:v>5607.72</c:v>
                </c:pt>
                <c:pt idx="408555">
                  <c:v>5429.12</c:v>
                </c:pt>
                <c:pt idx="408556">
                  <c:v>5523.47</c:v>
                </c:pt>
                <c:pt idx="408557">
                  <c:v>5357.55</c:v>
                </c:pt>
                <c:pt idx="408558">
                  <c:v>6515.37</c:v>
                </c:pt>
                <c:pt idx="408559">
                  <c:v>5594.69</c:v>
                </c:pt>
                <c:pt idx="408560">
                  <c:v>4945.01</c:v>
                </c:pt>
                <c:pt idx="408561">
                  <c:v>5180.9399999999996</c:v>
                </c:pt>
                <c:pt idx="408562">
                  <c:v>5272.08</c:v>
                </c:pt>
                <c:pt idx="408563">
                  <c:v>5560.98</c:v>
                </c:pt>
                <c:pt idx="408564">
                  <c:v>5322.76</c:v>
                </c:pt>
                <c:pt idx="408565">
                  <c:v>4676.9399999999996</c:v>
                </c:pt>
                <c:pt idx="408566">
                  <c:v>5488.31</c:v>
                </c:pt>
                <c:pt idx="408567">
                  <c:v>4559.63</c:v>
                </c:pt>
                <c:pt idx="408568">
                  <c:v>5448.07</c:v>
                </c:pt>
                <c:pt idx="408569">
                  <c:v>5038.8599999999997</c:v>
                </c:pt>
                <c:pt idx="408570">
                  <c:v>4597.46</c:v>
                </c:pt>
                <c:pt idx="408571">
                  <c:v>6184.84</c:v>
                </c:pt>
                <c:pt idx="408572">
                  <c:v>4394.8599999999997</c:v>
                </c:pt>
                <c:pt idx="408573">
                  <c:v>5468.31</c:v>
                </c:pt>
                <c:pt idx="408574">
                  <c:v>5906.28</c:v>
                </c:pt>
                <c:pt idx="408575">
                  <c:v>5095.76</c:v>
                </c:pt>
                <c:pt idx="408576">
                  <c:v>5367.77</c:v>
                </c:pt>
                <c:pt idx="408577">
                  <c:v>5484.57</c:v>
                </c:pt>
                <c:pt idx="408578">
                  <c:v>6176.98</c:v>
                </c:pt>
                <c:pt idx="408579">
                  <c:v>5367.87</c:v>
                </c:pt>
                <c:pt idx="408580">
                  <c:v>6101.22</c:v>
                </c:pt>
                <c:pt idx="408581">
                  <c:v>6260.29</c:v>
                </c:pt>
                <c:pt idx="408582">
                  <c:v>6376.33</c:v>
                </c:pt>
                <c:pt idx="408583">
                  <c:v>5550.16</c:v>
                </c:pt>
                <c:pt idx="408584">
                  <c:v>6277.06</c:v>
                </c:pt>
                <c:pt idx="408585">
                  <c:v>5699.38</c:v>
                </c:pt>
                <c:pt idx="408586">
                  <c:v>6678.77</c:v>
                </c:pt>
                <c:pt idx="408587">
                  <c:v>6605.73</c:v>
                </c:pt>
                <c:pt idx="408588">
                  <c:v>6139.9</c:v>
                </c:pt>
                <c:pt idx="408589">
                  <c:v>5770.49</c:v>
                </c:pt>
                <c:pt idx="408590">
                  <c:v>6259.76</c:v>
                </c:pt>
                <c:pt idx="408591">
                  <c:v>7086.7</c:v>
                </c:pt>
                <c:pt idx="408592">
                  <c:v>6153.88</c:v>
                </c:pt>
                <c:pt idx="408593">
                  <c:v>6424.62</c:v>
                </c:pt>
                <c:pt idx="408594">
                  <c:v>6448.61</c:v>
                </c:pt>
                <c:pt idx="408595">
                  <c:v>7452.48</c:v>
                </c:pt>
                <c:pt idx="408596">
                  <c:v>6833.75</c:v>
                </c:pt>
                <c:pt idx="408597">
                  <c:v>6942.45</c:v>
                </c:pt>
                <c:pt idx="408598">
                  <c:v>6672.24</c:v>
                </c:pt>
                <c:pt idx="408599">
                  <c:v>6198.54</c:v>
                </c:pt>
                <c:pt idx="408600">
                  <c:v>6961.23</c:v>
                </c:pt>
                <c:pt idx="408601">
                  <c:v>6472.03</c:v>
                </c:pt>
                <c:pt idx="408602">
                  <c:v>5870.97</c:v>
                </c:pt>
                <c:pt idx="408603">
                  <c:v>5992.13</c:v>
                </c:pt>
                <c:pt idx="408604">
                  <c:v>6170.05</c:v>
                </c:pt>
                <c:pt idx="408605">
                  <c:v>6222.54</c:v>
                </c:pt>
                <c:pt idx="408606">
                  <c:v>5996.68</c:v>
                </c:pt>
                <c:pt idx="408607">
                  <c:v>5218.58</c:v>
                </c:pt>
                <c:pt idx="408608">
                  <c:v>5853.74</c:v>
                </c:pt>
                <c:pt idx="408609">
                  <c:v>5755.93</c:v>
                </c:pt>
                <c:pt idx="408610">
                  <c:v>5840.28</c:v>
                </c:pt>
                <c:pt idx="408611">
                  <c:v>5191.78</c:v>
                </c:pt>
                <c:pt idx="408612">
                  <c:v>5559.65</c:v>
                </c:pt>
                <c:pt idx="408613">
                  <c:v>5368.97</c:v>
                </c:pt>
                <c:pt idx="408614">
                  <c:v>6158.85</c:v>
                </c:pt>
                <c:pt idx="408615">
                  <c:v>5990.63</c:v>
                </c:pt>
                <c:pt idx="408616">
                  <c:v>5630.54</c:v>
                </c:pt>
                <c:pt idx="408617">
                  <c:v>6190.25</c:v>
                </c:pt>
                <c:pt idx="408618">
                  <c:v>5458.65</c:v>
                </c:pt>
                <c:pt idx="408619">
                  <c:v>5376.26</c:v>
                </c:pt>
                <c:pt idx="408620">
                  <c:v>5893.52</c:v>
                </c:pt>
                <c:pt idx="408621">
                  <c:v>5617.39</c:v>
                </c:pt>
                <c:pt idx="408622">
                  <c:v>6023.94</c:v>
                </c:pt>
                <c:pt idx="408623">
                  <c:v>6634.4</c:v>
                </c:pt>
                <c:pt idx="408624">
                  <c:v>5082.78</c:v>
                </c:pt>
                <c:pt idx="408625">
                  <c:v>6205.07</c:v>
                </c:pt>
                <c:pt idx="408626">
                  <c:v>6098.14</c:v>
                </c:pt>
                <c:pt idx="408627">
                  <c:v>6187.95</c:v>
                </c:pt>
                <c:pt idx="408628">
                  <c:v>5472.8</c:v>
                </c:pt>
                <c:pt idx="408629">
                  <c:v>6021.59</c:v>
                </c:pt>
                <c:pt idx="408630">
                  <c:v>7891.28</c:v>
                </c:pt>
                <c:pt idx="408631">
                  <c:v>6040.31</c:v>
                </c:pt>
                <c:pt idx="408632">
                  <c:v>6690.87</c:v>
                </c:pt>
                <c:pt idx="408633">
                  <c:v>6163.59</c:v>
                </c:pt>
                <c:pt idx="408634">
                  <c:v>6750.33</c:v>
                </c:pt>
                <c:pt idx="408635">
                  <c:v>6379.84</c:v>
                </c:pt>
                <c:pt idx="408636">
                  <c:v>4657.84</c:v>
                </c:pt>
                <c:pt idx="408637">
                  <c:v>5291.33</c:v>
                </c:pt>
                <c:pt idx="408638">
                  <c:v>5099.84</c:v>
                </c:pt>
                <c:pt idx="408639">
                  <c:v>5349.48</c:v>
                </c:pt>
                <c:pt idx="408640">
                  <c:v>5734.32</c:v>
                </c:pt>
                <c:pt idx="408641">
                  <c:v>5534.17</c:v>
                </c:pt>
                <c:pt idx="408642">
                  <c:v>5702.84</c:v>
                </c:pt>
                <c:pt idx="408643">
                  <c:v>5898.23</c:v>
                </c:pt>
                <c:pt idx="408644">
                  <c:v>5762.97</c:v>
                </c:pt>
                <c:pt idx="408645">
                  <c:v>5847.39</c:v>
                </c:pt>
                <c:pt idx="408646">
                  <c:v>5939.82</c:v>
                </c:pt>
                <c:pt idx="408647">
                  <c:v>6705.7</c:v>
                </c:pt>
                <c:pt idx="408648">
                  <c:v>6297.33</c:v>
                </c:pt>
                <c:pt idx="408649">
                  <c:v>6468.84</c:v>
                </c:pt>
                <c:pt idx="408650">
                  <c:v>6670.98</c:v>
                </c:pt>
                <c:pt idx="408651">
                  <c:v>6146.11</c:v>
                </c:pt>
                <c:pt idx="408652">
                  <c:v>5867.33</c:v>
                </c:pt>
                <c:pt idx="408653">
                  <c:v>6042.03</c:v>
                </c:pt>
                <c:pt idx="408654">
                  <c:v>5249.92</c:v>
                </c:pt>
                <c:pt idx="408655">
                  <c:v>5900.05</c:v>
                </c:pt>
                <c:pt idx="408656">
                  <c:v>6036.06</c:v>
                </c:pt>
                <c:pt idx="408657">
                  <c:v>5289.72</c:v>
                </c:pt>
                <c:pt idx="408658">
                  <c:v>5725.72</c:v>
                </c:pt>
                <c:pt idx="408659">
                  <c:v>5856.68</c:v>
                </c:pt>
                <c:pt idx="408660">
                  <c:v>5728.98</c:v>
                </c:pt>
                <c:pt idx="408661">
                  <c:v>5706.29</c:v>
                </c:pt>
                <c:pt idx="408662">
                  <c:v>6051.5</c:v>
                </c:pt>
                <c:pt idx="408663">
                  <c:v>5661.72</c:v>
                </c:pt>
                <c:pt idx="408664">
                  <c:v>5244.59</c:v>
                </c:pt>
                <c:pt idx="408665">
                  <c:v>5797.46</c:v>
                </c:pt>
                <c:pt idx="408666">
                  <c:v>5100.49</c:v>
                </c:pt>
                <c:pt idx="408667">
                  <c:v>5144.5</c:v>
                </c:pt>
                <c:pt idx="408668">
                  <c:v>-2.97</c:v>
                </c:pt>
                <c:pt idx="408669">
                  <c:v>2.97</c:v>
                </c:pt>
                <c:pt idx="408670">
                  <c:v>5</c:v>
                </c:pt>
                <c:pt idx="408671">
                  <c:v>5</c:v>
                </c:pt>
                <c:pt idx="408672">
                  <c:v>10</c:v>
                </c:pt>
                <c:pt idx="408673">
                  <c:v>10</c:v>
                </c:pt>
                <c:pt idx="408674">
                  <c:v>10</c:v>
                </c:pt>
                <c:pt idx="408675">
                  <c:v>5</c:v>
                </c:pt>
                <c:pt idx="408676">
                  <c:v>5</c:v>
                </c:pt>
                <c:pt idx="408677">
                  <c:v>5</c:v>
                </c:pt>
                <c:pt idx="408678">
                  <c:v>5</c:v>
                </c:pt>
                <c:pt idx="408679">
                  <c:v>5</c:v>
                </c:pt>
                <c:pt idx="408680">
                  <c:v>16.64</c:v>
                </c:pt>
                <c:pt idx="408681">
                  <c:v>28.84</c:v>
                </c:pt>
                <c:pt idx="408682">
                  <c:v>41.05</c:v>
                </c:pt>
                <c:pt idx="408683">
                  <c:v>50.18</c:v>
                </c:pt>
                <c:pt idx="408684">
                  <c:v>27.15</c:v>
                </c:pt>
                <c:pt idx="408685">
                  <c:v>29.05</c:v>
                </c:pt>
                <c:pt idx="408686">
                  <c:v>73.94</c:v>
                </c:pt>
                <c:pt idx="408687">
                  <c:v>26.28</c:v>
                </c:pt>
                <c:pt idx="408688">
                  <c:v>44.46</c:v>
                </c:pt>
                <c:pt idx="408689">
                  <c:v>8.31</c:v>
                </c:pt>
                <c:pt idx="408690">
                  <c:v>40.04</c:v>
                </c:pt>
                <c:pt idx="408691">
                  <c:v>18.05</c:v>
                </c:pt>
                <c:pt idx="408692">
                  <c:v>37.83</c:v>
                </c:pt>
                <c:pt idx="408693">
                  <c:v>53.96</c:v>
                </c:pt>
                <c:pt idx="408694">
                  <c:v>77.95</c:v>
                </c:pt>
                <c:pt idx="408695">
                  <c:v>32.729999999999997</c:v>
                </c:pt>
                <c:pt idx="408696">
                  <c:v>40.97</c:v>
                </c:pt>
                <c:pt idx="408697">
                  <c:v>51.05</c:v>
                </c:pt>
                <c:pt idx="408698">
                  <c:v>22.23</c:v>
                </c:pt>
                <c:pt idx="408699">
                  <c:v>27.93</c:v>
                </c:pt>
                <c:pt idx="408700">
                  <c:v>36.840000000000003</c:v>
                </c:pt>
                <c:pt idx="408701">
                  <c:v>27.49</c:v>
                </c:pt>
                <c:pt idx="408702">
                  <c:v>18.940000000000001</c:v>
                </c:pt>
                <c:pt idx="408703">
                  <c:v>15.72</c:v>
                </c:pt>
                <c:pt idx="408704">
                  <c:v>14.62</c:v>
                </c:pt>
                <c:pt idx="408705">
                  <c:v>15.05</c:v>
                </c:pt>
                <c:pt idx="408706">
                  <c:v>15.58</c:v>
                </c:pt>
                <c:pt idx="408707">
                  <c:v>19.02</c:v>
                </c:pt>
                <c:pt idx="408708">
                  <c:v>15.48</c:v>
                </c:pt>
                <c:pt idx="408709">
                  <c:v>4.1100000000000003</c:v>
                </c:pt>
                <c:pt idx="408710">
                  <c:v>28.9</c:v>
                </c:pt>
                <c:pt idx="408711">
                  <c:v>5.14</c:v>
                </c:pt>
                <c:pt idx="408712">
                  <c:v>28.31</c:v>
                </c:pt>
                <c:pt idx="408713">
                  <c:v>30.05</c:v>
                </c:pt>
                <c:pt idx="408714">
                  <c:v>11.98</c:v>
                </c:pt>
                <c:pt idx="408715">
                  <c:v>20.83</c:v>
                </c:pt>
                <c:pt idx="408716">
                  <c:v>14.08</c:v>
                </c:pt>
                <c:pt idx="408717">
                  <c:v>28.65</c:v>
                </c:pt>
                <c:pt idx="408718">
                  <c:v>22.16</c:v>
                </c:pt>
                <c:pt idx="408719">
                  <c:v>23.46</c:v>
                </c:pt>
                <c:pt idx="408720">
                  <c:v>21.28</c:v>
                </c:pt>
                <c:pt idx="408721">
                  <c:v>35.1</c:v>
                </c:pt>
                <c:pt idx="408722">
                  <c:v>24.69</c:v>
                </c:pt>
                <c:pt idx="408723">
                  <c:v>24.87</c:v>
                </c:pt>
                <c:pt idx="408724">
                  <c:v>24.36</c:v>
                </c:pt>
                <c:pt idx="408725">
                  <c:v>40.9</c:v>
                </c:pt>
                <c:pt idx="408726">
                  <c:v>22.82</c:v>
                </c:pt>
                <c:pt idx="408727">
                  <c:v>18.760000000000002</c:v>
                </c:pt>
                <c:pt idx="408728">
                  <c:v>15.11</c:v>
                </c:pt>
                <c:pt idx="408729">
                  <c:v>25.53</c:v>
                </c:pt>
                <c:pt idx="408730">
                  <c:v>27.73</c:v>
                </c:pt>
                <c:pt idx="408731">
                  <c:v>21.71</c:v>
                </c:pt>
                <c:pt idx="408732">
                  <c:v>20.69</c:v>
                </c:pt>
                <c:pt idx="408733">
                  <c:v>47.26</c:v>
                </c:pt>
                <c:pt idx="408734">
                  <c:v>82.36</c:v>
                </c:pt>
                <c:pt idx="408735">
                  <c:v>36.36</c:v>
                </c:pt>
                <c:pt idx="408736">
                  <c:v>61.22</c:v>
                </c:pt>
                <c:pt idx="408737">
                  <c:v>48.94</c:v>
                </c:pt>
                <c:pt idx="408738">
                  <c:v>22.54</c:v>
                </c:pt>
                <c:pt idx="408739">
                  <c:v>39.659999999999997</c:v>
                </c:pt>
                <c:pt idx="408740">
                  <c:v>19.059999999999999</c:v>
                </c:pt>
                <c:pt idx="408741">
                  <c:v>14.85</c:v>
                </c:pt>
                <c:pt idx="408742">
                  <c:v>33.25</c:v>
                </c:pt>
                <c:pt idx="408743">
                  <c:v>11.35</c:v>
                </c:pt>
                <c:pt idx="408744">
                  <c:v>41.62</c:v>
                </c:pt>
                <c:pt idx="408745">
                  <c:v>79.099999999999994</c:v>
                </c:pt>
                <c:pt idx="408746">
                  <c:v>59.44</c:v>
                </c:pt>
                <c:pt idx="408747">
                  <c:v>18.989999999999998</c:v>
                </c:pt>
                <c:pt idx="408748">
                  <c:v>22.63</c:v>
                </c:pt>
                <c:pt idx="408749">
                  <c:v>35.049999999999997</c:v>
                </c:pt>
                <c:pt idx="408750">
                  <c:v>24.87</c:v>
                </c:pt>
                <c:pt idx="408751">
                  <c:v>11.38</c:v>
                </c:pt>
                <c:pt idx="408752">
                  <c:v>38.15</c:v>
                </c:pt>
                <c:pt idx="408753">
                  <c:v>18.46</c:v>
                </c:pt>
                <c:pt idx="408754">
                  <c:v>37.700000000000003</c:v>
                </c:pt>
                <c:pt idx="408755">
                  <c:v>17.989999999999998</c:v>
                </c:pt>
                <c:pt idx="408756">
                  <c:v>22.96</c:v>
                </c:pt>
                <c:pt idx="408757">
                  <c:v>28.19</c:v>
                </c:pt>
                <c:pt idx="408758">
                  <c:v>35.71</c:v>
                </c:pt>
                <c:pt idx="408759">
                  <c:v>33.08</c:v>
                </c:pt>
                <c:pt idx="408760">
                  <c:v>23.2</c:v>
                </c:pt>
                <c:pt idx="408761">
                  <c:v>70.02</c:v>
                </c:pt>
                <c:pt idx="408762">
                  <c:v>21.36</c:v>
                </c:pt>
                <c:pt idx="408763">
                  <c:v>38.869999999999997</c:v>
                </c:pt>
                <c:pt idx="408764">
                  <c:v>38.31</c:v>
                </c:pt>
                <c:pt idx="408765">
                  <c:v>15.02</c:v>
                </c:pt>
                <c:pt idx="408766">
                  <c:v>38.93</c:v>
                </c:pt>
                <c:pt idx="408767">
                  <c:v>18.39</c:v>
                </c:pt>
                <c:pt idx="408768">
                  <c:v>27.3</c:v>
                </c:pt>
                <c:pt idx="408769">
                  <c:v>36.33</c:v>
                </c:pt>
                <c:pt idx="408770">
                  <c:v>31.02</c:v>
                </c:pt>
                <c:pt idx="408771">
                  <c:v>15.22</c:v>
                </c:pt>
                <c:pt idx="408772">
                  <c:v>13.02</c:v>
                </c:pt>
                <c:pt idx="408773">
                  <c:v>50.89</c:v>
                </c:pt>
                <c:pt idx="408774">
                  <c:v>43.14</c:v>
                </c:pt>
                <c:pt idx="408775">
                  <c:v>22.4</c:v>
                </c:pt>
                <c:pt idx="408776">
                  <c:v>17.16</c:v>
                </c:pt>
                <c:pt idx="408777">
                  <c:v>5.31</c:v>
                </c:pt>
                <c:pt idx="408778">
                  <c:v>12.99</c:v>
                </c:pt>
                <c:pt idx="408779">
                  <c:v>19.190000000000001</c:v>
                </c:pt>
                <c:pt idx="408780">
                  <c:v>21.63</c:v>
                </c:pt>
                <c:pt idx="408781">
                  <c:v>46.89</c:v>
                </c:pt>
                <c:pt idx="408782">
                  <c:v>13.56</c:v>
                </c:pt>
                <c:pt idx="408783">
                  <c:v>28.81</c:v>
                </c:pt>
                <c:pt idx="408784">
                  <c:v>21.1</c:v>
                </c:pt>
                <c:pt idx="408785">
                  <c:v>6.94</c:v>
                </c:pt>
                <c:pt idx="408786">
                  <c:v>36.950000000000003</c:v>
                </c:pt>
                <c:pt idx="408787">
                  <c:v>24.24</c:v>
                </c:pt>
                <c:pt idx="408788">
                  <c:v>16.260000000000002</c:v>
                </c:pt>
                <c:pt idx="408789">
                  <c:v>26.23</c:v>
                </c:pt>
                <c:pt idx="408790">
                  <c:v>7.41</c:v>
                </c:pt>
                <c:pt idx="408791">
                  <c:v>17.55</c:v>
                </c:pt>
                <c:pt idx="408792">
                  <c:v>17.03</c:v>
                </c:pt>
                <c:pt idx="408793">
                  <c:v>4.4400000000000004</c:v>
                </c:pt>
                <c:pt idx="408794">
                  <c:v>12.32</c:v>
                </c:pt>
                <c:pt idx="408795">
                  <c:v>9.4499999999999993</c:v>
                </c:pt>
                <c:pt idx="408796">
                  <c:v>30.43</c:v>
                </c:pt>
                <c:pt idx="408797">
                  <c:v>12.38</c:v>
                </c:pt>
                <c:pt idx="408798">
                  <c:v>11.55</c:v>
                </c:pt>
                <c:pt idx="408799">
                  <c:v>24.37</c:v>
                </c:pt>
                <c:pt idx="408800">
                  <c:v>20.43</c:v>
                </c:pt>
                <c:pt idx="408801">
                  <c:v>12.69</c:v>
                </c:pt>
                <c:pt idx="408802">
                  <c:v>19.16</c:v>
                </c:pt>
                <c:pt idx="408803">
                  <c:v>12.82</c:v>
                </c:pt>
                <c:pt idx="408804">
                  <c:v>13.19</c:v>
                </c:pt>
                <c:pt idx="408805">
                  <c:v>1.47</c:v>
                </c:pt>
                <c:pt idx="408806">
                  <c:v>7.41</c:v>
                </c:pt>
                <c:pt idx="408807">
                  <c:v>14.05</c:v>
                </c:pt>
                <c:pt idx="408808">
                  <c:v>22.4</c:v>
                </c:pt>
                <c:pt idx="408809">
                  <c:v>4.87</c:v>
                </c:pt>
                <c:pt idx="408810">
                  <c:v>54.51</c:v>
                </c:pt>
                <c:pt idx="408811">
                  <c:v>7.38</c:v>
                </c:pt>
                <c:pt idx="408812">
                  <c:v>18.36</c:v>
                </c:pt>
                <c:pt idx="408813">
                  <c:v>2.4700000000000002</c:v>
                </c:pt>
                <c:pt idx="408814">
                  <c:v>4.68</c:v>
                </c:pt>
                <c:pt idx="408815">
                  <c:v>4.4400000000000004</c:v>
                </c:pt>
                <c:pt idx="408816">
                  <c:v>8.8800000000000008</c:v>
                </c:pt>
                <c:pt idx="408817">
                  <c:v>16.38</c:v>
                </c:pt>
                <c:pt idx="408818">
                  <c:v>5.91</c:v>
                </c:pt>
                <c:pt idx="408819">
                  <c:v>20.81</c:v>
                </c:pt>
                <c:pt idx="408820">
                  <c:v>6.01</c:v>
                </c:pt>
                <c:pt idx="408821">
                  <c:v>16.18</c:v>
                </c:pt>
                <c:pt idx="408822">
                  <c:v>22</c:v>
                </c:pt>
                <c:pt idx="408823">
                  <c:v>5</c:v>
                </c:pt>
                <c:pt idx="408824">
                  <c:v>5</c:v>
                </c:pt>
                <c:pt idx="408825">
                  <c:v>5</c:v>
                </c:pt>
                <c:pt idx="408826">
                  <c:v>5</c:v>
                </c:pt>
                <c:pt idx="408827">
                  <c:v>-13</c:v>
                </c:pt>
                <c:pt idx="408828">
                  <c:v>5</c:v>
                </c:pt>
                <c:pt idx="408829">
                  <c:v>5</c:v>
                </c:pt>
                <c:pt idx="408830">
                  <c:v>7.5</c:v>
                </c:pt>
                <c:pt idx="408831">
                  <c:v>7.5</c:v>
                </c:pt>
                <c:pt idx="408832">
                  <c:v>7.5</c:v>
                </c:pt>
                <c:pt idx="408833">
                  <c:v>20</c:v>
                </c:pt>
                <c:pt idx="408834">
                  <c:v>5</c:v>
                </c:pt>
                <c:pt idx="408835">
                  <c:v>20</c:v>
                </c:pt>
                <c:pt idx="408836">
                  <c:v>-11.88</c:v>
                </c:pt>
                <c:pt idx="408837">
                  <c:v>-10</c:v>
                </c:pt>
                <c:pt idx="408838">
                  <c:v>18.98</c:v>
                </c:pt>
                <c:pt idx="408839">
                  <c:v>76.75</c:v>
                </c:pt>
                <c:pt idx="408840">
                  <c:v>714.18</c:v>
                </c:pt>
                <c:pt idx="408841">
                  <c:v>589.95000000000005</c:v>
                </c:pt>
                <c:pt idx="408842">
                  <c:v>268.75</c:v>
                </c:pt>
                <c:pt idx="408843">
                  <c:v>467.91</c:v>
                </c:pt>
                <c:pt idx="408844">
                  <c:v>675.69</c:v>
                </c:pt>
                <c:pt idx="408845">
                  <c:v>604.19000000000005</c:v>
                </c:pt>
                <c:pt idx="408846">
                  <c:v>364.25</c:v>
                </c:pt>
                <c:pt idx="408847">
                  <c:v>780.5</c:v>
                </c:pt>
                <c:pt idx="408848">
                  <c:v>1428.83</c:v>
                </c:pt>
                <c:pt idx="408849">
                  <c:v>1274.1300000000001</c:v>
                </c:pt>
                <c:pt idx="408850">
                  <c:v>1856.89</c:v>
                </c:pt>
                <c:pt idx="408851">
                  <c:v>1571.04</c:v>
                </c:pt>
                <c:pt idx="408852">
                  <c:v>343.29</c:v>
                </c:pt>
                <c:pt idx="408853">
                  <c:v>376.78</c:v>
                </c:pt>
                <c:pt idx="408854">
                  <c:v>488.04</c:v>
                </c:pt>
                <c:pt idx="408855">
                  <c:v>513.94000000000005</c:v>
                </c:pt>
                <c:pt idx="408856">
                  <c:v>115.88</c:v>
                </c:pt>
                <c:pt idx="408857">
                  <c:v>137.5</c:v>
                </c:pt>
                <c:pt idx="408858">
                  <c:v>9.94</c:v>
                </c:pt>
                <c:pt idx="408859">
                  <c:v>9.2799999999999994</c:v>
                </c:pt>
                <c:pt idx="408860">
                  <c:v>157.76</c:v>
                </c:pt>
                <c:pt idx="408861">
                  <c:v>160.96</c:v>
                </c:pt>
                <c:pt idx="408862">
                  <c:v>128</c:v>
                </c:pt>
                <c:pt idx="408863">
                  <c:v>407.75</c:v>
                </c:pt>
                <c:pt idx="408864">
                  <c:v>1.5</c:v>
                </c:pt>
                <c:pt idx="408865">
                  <c:v>9.94</c:v>
                </c:pt>
                <c:pt idx="408866">
                  <c:v>131.75</c:v>
                </c:pt>
                <c:pt idx="408867">
                  <c:v>266.25</c:v>
                </c:pt>
                <c:pt idx="408868">
                  <c:v>539.5</c:v>
                </c:pt>
                <c:pt idx="408869">
                  <c:v>383</c:v>
                </c:pt>
                <c:pt idx="408870">
                  <c:v>96</c:v>
                </c:pt>
                <c:pt idx="408871">
                  <c:v>9.94</c:v>
                </c:pt>
                <c:pt idx="408872">
                  <c:v>14.74</c:v>
                </c:pt>
                <c:pt idx="408873">
                  <c:v>71.58</c:v>
                </c:pt>
                <c:pt idx="408874">
                  <c:v>462.57</c:v>
                </c:pt>
                <c:pt idx="408875">
                  <c:v>764.89</c:v>
                </c:pt>
                <c:pt idx="408876">
                  <c:v>762.97</c:v>
                </c:pt>
                <c:pt idx="408877">
                  <c:v>1676.89</c:v>
                </c:pt>
                <c:pt idx="408878">
                  <c:v>1234.55</c:v>
                </c:pt>
                <c:pt idx="408879">
                  <c:v>2738.61</c:v>
                </c:pt>
                <c:pt idx="408880">
                  <c:v>1522.12</c:v>
                </c:pt>
                <c:pt idx="408881">
                  <c:v>1918.27</c:v>
                </c:pt>
                <c:pt idx="408882">
                  <c:v>1353.22</c:v>
                </c:pt>
                <c:pt idx="408883">
                  <c:v>1466.01</c:v>
                </c:pt>
                <c:pt idx="408884">
                  <c:v>961.55</c:v>
                </c:pt>
                <c:pt idx="408885">
                  <c:v>762.2</c:v>
                </c:pt>
                <c:pt idx="408886">
                  <c:v>145</c:v>
                </c:pt>
                <c:pt idx="408887">
                  <c:v>28</c:v>
                </c:pt>
                <c:pt idx="408888">
                  <c:v>3</c:v>
                </c:pt>
                <c:pt idx="408889">
                  <c:v>2</c:v>
                </c:pt>
                <c:pt idx="408890">
                  <c:v>19.88</c:v>
                </c:pt>
                <c:pt idx="408891">
                  <c:v>78.75</c:v>
                </c:pt>
                <c:pt idx="408892">
                  <c:v>62.44</c:v>
                </c:pt>
                <c:pt idx="408893">
                  <c:v>25</c:v>
                </c:pt>
                <c:pt idx="408894">
                  <c:v>11.5</c:v>
                </c:pt>
                <c:pt idx="408895">
                  <c:v>5</c:v>
                </c:pt>
                <c:pt idx="408896">
                  <c:v>22.38</c:v>
                </c:pt>
                <c:pt idx="408897">
                  <c:v>9.94</c:v>
                </c:pt>
                <c:pt idx="408898">
                  <c:v>9.94</c:v>
                </c:pt>
                <c:pt idx="408899">
                  <c:v>317.39999999999998</c:v>
                </c:pt>
                <c:pt idx="408900">
                  <c:v>429.72</c:v>
                </c:pt>
                <c:pt idx="408901">
                  <c:v>394.02</c:v>
                </c:pt>
                <c:pt idx="408902">
                  <c:v>210.94</c:v>
                </c:pt>
                <c:pt idx="408903">
                  <c:v>115.42</c:v>
                </c:pt>
                <c:pt idx="408904">
                  <c:v>3.98</c:v>
                </c:pt>
                <c:pt idx="408905">
                  <c:v>94.73</c:v>
                </c:pt>
                <c:pt idx="408906">
                  <c:v>58.29</c:v>
                </c:pt>
                <c:pt idx="408907">
                  <c:v>39</c:v>
                </c:pt>
                <c:pt idx="408908">
                  <c:v>12</c:v>
                </c:pt>
                <c:pt idx="408909">
                  <c:v>36</c:v>
                </c:pt>
                <c:pt idx="408910">
                  <c:v>116.17</c:v>
                </c:pt>
                <c:pt idx="408911">
                  <c:v>50.52</c:v>
                </c:pt>
                <c:pt idx="408912">
                  <c:v>56.58</c:v>
                </c:pt>
                <c:pt idx="408913">
                  <c:v>27</c:v>
                </c:pt>
                <c:pt idx="408914">
                  <c:v>162.29</c:v>
                </c:pt>
                <c:pt idx="408915">
                  <c:v>134</c:v>
                </c:pt>
                <c:pt idx="408916">
                  <c:v>11.97</c:v>
                </c:pt>
                <c:pt idx="408917">
                  <c:v>595.74</c:v>
                </c:pt>
                <c:pt idx="408918">
                  <c:v>1095.3699999999999</c:v>
                </c:pt>
                <c:pt idx="408919">
                  <c:v>434.23</c:v>
                </c:pt>
                <c:pt idx="408920">
                  <c:v>1340.61</c:v>
                </c:pt>
                <c:pt idx="408921">
                  <c:v>2173.69</c:v>
                </c:pt>
                <c:pt idx="408922">
                  <c:v>2045.54</c:v>
                </c:pt>
                <c:pt idx="408923">
                  <c:v>4123.88</c:v>
                </c:pt>
                <c:pt idx="408924">
                  <c:v>4203.75</c:v>
                </c:pt>
                <c:pt idx="408925">
                  <c:v>3882.85</c:v>
                </c:pt>
                <c:pt idx="408926">
                  <c:v>3566.39</c:v>
                </c:pt>
                <c:pt idx="408927">
                  <c:v>1864.82</c:v>
                </c:pt>
                <c:pt idx="408928">
                  <c:v>1326.17</c:v>
                </c:pt>
                <c:pt idx="408929">
                  <c:v>691.43</c:v>
                </c:pt>
                <c:pt idx="408930">
                  <c:v>304.66000000000003</c:v>
                </c:pt>
                <c:pt idx="408931">
                  <c:v>486.56</c:v>
                </c:pt>
                <c:pt idx="408932">
                  <c:v>54.89</c:v>
                </c:pt>
                <c:pt idx="408933">
                  <c:v>36</c:v>
                </c:pt>
                <c:pt idx="408934">
                  <c:v>26.74</c:v>
                </c:pt>
                <c:pt idx="408935">
                  <c:v>33.94</c:v>
                </c:pt>
                <c:pt idx="408936">
                  <c:v>33</c:v>
                </c:pt>
                <c:pt idx="408937">
                  <c:v>39.44</c:v>
                </c:pt>
                <c:pt idx="408938">
                  <c:v>58.21</c:v>
                </c:pt>
                <c:pt idx="408939">
                  <c:v>369.37</c:v>
                </c:pt>
                <c:pt idx="408940">
                  <c:v>404.2</c:v>
                </c:pt>
                <c:pt idx="408941">
                  <c:v>397.48</c:v>
                </c:pt>
                <c:pt idx="408942">
                  <c:v>455.12</c:v>
                </c:pt>
                <c:pt idx="408943">
                  <c:v>327.63</c:v>
                </c:pt>
                <c:pt idx="408944">
                  <c:v>352.5</c:v>
                </c:pt>
                <c:pt idx="408945">
                  <c:v>404.64</c:v>
                </c:pt>
                <c:pt idx="408946">
                  <c:v>180.67</c:v>
                </c:pt>
                <c:pt idx="408947">
                  <c:v>109.05</c:v>
                </c:pt>
                <c:pt idx="408948">
                  <c:v>177.66</c:v>
                </c:pt>
                <c:pt idx="408949">
                  <c:v>189.42</c:v>
                </c:pt>
                <c:pt idx="408950">
                  <c:v>203.23</c:v>
                </c:pt>
                <c:pt idx="408951">
                  <c:v>186.71</c:v>
                </c:pt>
                <c:pt idx="408952">
                  <c:v>110.28</c:v>
                </c:pt>
                <c:pt idx="408953">
                  <c:v>147.94</c:v>
                </c:pt>
                <c:pt idx="408954">
                  <c:v>170.07</c:v>
                </c:pt>
                <c:pt idx="408955">
                  <c:v>139.06</c:v>
                </c:pt>
                <c:pt idx="408956">
                  <c:v>105.38</c:v>
                </c:pt>
                <c:pt idx="408957">
                  <c:v>135.04</c:v>
                </c:pt>
                <c:pt idx="408958">
                  <c:v>97.62</c:v>
                </c:pt>
                <c:pt idx="408959">
                  <c:v>87.15</c:v>
                </c:pt>
                <c:pt idx="408960">
                  <c:v>144.86000000000001</c:v>
                </c:pt>
                <c:pt idx="408961">
                  <c:v>110.94</c:v>
                </c:pt>
                <c:pt idx="408962">
                  <c:v>121.85</c:v>
                </c:pt>
                <c:pt idx="408963">
                  <c:v>153.29</c:v>
                </c:pt>
                <c:pt idx="408964">
                  <c:v>157.31</c:v>
                </c:pt>
                <c:pt idx="408965">
                  <c:v>81.06</c:v>
                </c:pt>
                <c:pt idx="408966">
                  <c:v>96.96</c:v>
                </c:pt>
                <c:pt idx="408967">
                  <c:v>80.260000000000005</c:v>
                </c:pt>
                <c:pt idx="408968">
                  <c:v>132.72</c:v>
                </c:pt>
                <c:pt idx="408969">
                  <c:v>182.15</c:v>
                </c:pt>
                <c:pt idx="408970">
                  <c:v>76.8</c:v>
                </c:pt>
                <c:pt idx="408971">
                  <c:v>150.78</c:v>
                </c:pt>
                <c:pt idx="408972">
                  <c:v>156.08000000000001</c:v>
                </c:pt>
                <c:pt idx="408973">
                  <c:v>101.75</c:v>
                </c:pt>
                <c:pt idx="408974">
                  <c:v>196.19</c:v>
                </c:pt>
                <c:pt idx="408975">
                  <c:v>107.73</c:v>
                </c:pt>
                <c:pt idx="408976">
                  <c:v>143.03</c:v>
                </c:pt>
                <c:pt idx="408977">
                  <c:v>176.13</c:v>
                </c:pt>
                <c:pt idx="408978">
                  <c:v>100.81</c:v>
                </c:pt>
                <c:pt idx="408979">
                  <c:v>139.56</c:v>
                </c:pt>
                <c:pt idx="408980">
                  <c:v>175.38</c:v>
                </c:pt>
                <c:pt idx="408981">
                  <c:v>165.07</c:v>
                </c:pt>
                <c:pt idx="408982">
                  <c:v>97.91</c:v>
                </c:pt>
                <c:pt idx="408983">
                  <c:v>143.96</c:v>
                </c:pt>
                <c:pt idx="408984">
                  <c:v>151.16</c:v>
                </c:pt>
                <c:pt idx="408985">
                  <c:v>105.61</c:v>
                </c:pt>
                <c:pt idx="408986">
                  <c:v>143.85</c:v>
                </c:pt>
                <c:pt idx="408987">
                  <c:v>124.3</c:v>
                </c:pt>
                <c:pt idx="408988">
                  <c:v>125.32</c:v>
                </c:pt>
                <c:pt idx="408989">
                  <c:v>157.27000000000001</c:v>
                </c:pt>
                <c:pt idx="408990">
                  <c:v>126.8</c:v>
                </c:pt>
                <c:pt idx="408991">
                  <c:v>116.03</c:v>
                </c:pt>
                <c:pt idx="408992">
                  <c:v>127.14</c:v>
                </c:pt>
                <c:pt idx="408993">
                  <c:v>86.58</c:v>
                </c:pt>
                <c:pt idx="408994">
                  <c:v>122.01</c:v>
                </c:pt>
                <c:pt idx="408995">
                  <c:v>133.58000000000001</c:v>
                </c:pt>
                <c:pt idx="408996">
                  <c:v>100.37</c:v>
                </c:pt>
                <c:pt idx="408997">
                  <c:v>112.53</c:v>
                </c:pt>
                <c:pt idx="408998">
                  <c:v>94.45</c:v>
                </c:pt>
                <c:pt idx="408999">
                  <c:v>73.510000000000005</c:v>
                </c:pt>
                <c:pt idx="409000">
                  <c:v>155.18</c:v>
                </c:pt>
                <c:pt idx="409001">
                  <c:v>79.02</c:v>
                </c:pt>
                <c:pt idx="409002">
                  <c:v>170.81</c:v>
                </c:pt>
                <c:pt idx="409003">
                  <c:v>84.6</c:v>
                </c:pt>
                <c:pt idx="409004">
                  <c:v>49.74</c:v>
                </c:pt>
                <c:pt idx="409005">
                  <c:v>143.06</c:v>
                </c:pt>
                <c:pt idx="409006">
                  <c:v>95.1</c:v>
                </c:pt>
                <c:pt idx="409007">
                  <c:v>112.11</c:v>
                </c:pt>
                <c:pt idx="409008">
                  <c:v>44.64</c:v>
                </c:pt>
                <c:pt idx="409009">
                  <c:v>105</c:v>
                </c:pt>
                <c:pt idx="409010">
                  <c:v>128.08000000000001</c:v>
                </c:pt>
                <c:pt idx="409011">
                  <c:v>50.57</c:v>
                </c:pt>
                <c:pt idx="409012">
                  <c:v>139.63</c:v>
                </c:pt>
                <c:pt idx="409013">
                  <c:v>119.57</c:v>
                </c:pt>
                <c:pt idx="409014">
                  <c:v>125.21</c:v>
                </c:pt>
                <c:pt idx="409015">
                  <c:v>76.209999999999994</c:v>
                </c:pt>
                <c:pt idx="409016">
                  <c:v>86.67</c:v>
                </c:pt>
                <c:pt idx="409017">
                  <c:v>131.97</c:v>
                </c:pt>
                <c:pt idx="409018">
                  <c:v>89.28</c:v>
                </c:pt>
                <c:pt idx="409019">
                  <c:v>57.18</c:v>
                </c:pt>
                <c:pt idx="409020">
                  <c:v>72.5</c:v>
                </c:pt>
                <c:pt idx="409021">
                  <c:v>100.76</c:v>
                </c:pt>
                <c:pt idx="409022">
                  <c:v>48.27</c:v>
                </c:pt>
                <c:pt idx="409023">
                  <c:v>63.79</c:v>
                </c:pt>
                <c:pt idx="409024">
                  <c:v>46.9</c:v>
                </c:pt>
                <c:pt idx="409025">
                  <c:v>33.06</c:v>
                </c:pt>
                <c:pt idx="409026">
                  <c:v>49.65</c:v>
                </c:pt>
                <c:pt idx="409027">
                  <c:v>91.64</c:v>
                </c:pt>
                <c:pt idx="409028">
                  <c:v>58.43</c:v>
                </c:pt>
                <c:pt idx="409029">
                  <c:v>90.82</c:v>
                </c:pt>
                <c:pt idx="409030">
                  <c:v>62.58</c:v>
                </c:pt>
                <c:pt idx="409031">
                  <c:v>122.33</c:v>
                </c:pt>
                <c:pt idx="409032">
                  <c:v>79.44</c:v>
                </c:pt>
                <c:pt idx="409033">
                  <c:v>91.24</c:v>
                </c:pt>
                <c:pt idx="409034">
                  <c:v>46.29</c:v>
                </c:pt>
                <c:pt idx="409035">
                  <c:v>3.82</c:v>
                </c:pt>
                <c:pt idx="409036">
                  <c:v>17.62</c:v>
                </c:pt>
                <c:pt idx="409037">
                  <c:v>75.22</c:v>
                </c:pt>
                <c:pt idx="409038">
                  <c:v>57.89</c:v>
                </c:pt>
                <c:pt idx="409039">
                  <c:v>43.88</c:v>
                </c:pt>
                <c:pt idx="409040">
                  <c:v>68.06</c:v>
                </c:pt>
                <c:pt idx="409041">
                  <c:v>28.45</c:v>
                </c:pt>
                <c:pt idx="409042">
                  <c:v>54.82</c:v>
                </c:pt>
                <c:pt idx="409043">
                  <c:v>85.27</c:v>
                </c:pt>
                <c:pt idx="409044">
                  <c:v>17.600000000000001</c:v>
                </c:pt>
                <c:pt idx="409045">
                  <c:v>117.22</c:v>
                </c:pt>
                <c:pt idx="409046">
                  <c:v>66.900000000000006</c:v>
                </c:pt>
                <c:pt idx="409047">
                  <c:v>49.02</c:v>
                </c:pt>
                <c:pt idx="409048">
                  <c:v>74.41</c:v>
                </c:pt>
                <c:pt idx="409049">
                  <c:v>45.97</c:v>
                </c:pt>
                <c:pt idx="409050">
                  <c:v>39.97</c:v>
                </c:pt>
                <c:pt idx="409051">
                  <c:v>30.83</c:v>
                </c:pt>
                <c:pt idx="409052">
                  <c:v>92.21</c:v>
                </c:pt>
                <c:pt idx="409053">
                  <c:v>121.75</c:v>
                </c:pt>
                <c:pt idx="409054">
                  <c:v>40.85</c:v>
                </c:pt>
                <c:pt idx="409055">
                  <c:v>92.57</c:v>
                </c:pt>
                <c:pt idx="409056">
                  <c:v>137.43</c:v>
                </c:pt>
                <c:pt idx="409057">
                  <c:v>144.06</c:v>
                </c:pt>
                <c:pt idx="409058">
                  <c:v>45.47</c:v>
                </c:pt>
                <c:pt idx="409059">
                  <c:v>7.98</c:v>
                </c:pt>
                <c:pt idx="409060">
                  <c:v>7.98</c:v>
                </c:pt>
                <c:pt idx="409061">
                  <c:v>7.98</c:v>
                </c:pt>
                <c:pt idx="409062">
                  <c:v>7.98</c:v>
                </c:pt>
                <c:pt idx="409063">
                  <c:v>16.72</c:v>
                </c:pt>
                <c:pt idx="409064">
                  <c:v>7.98</c:v>
                </c:pt>
                <c:pt idx="409065">
                  <c:v>7.98</c:v>
                </c:pt>
                <c:pt idx="409066">
                  <c:v>7.98</c:v>
                </c:pt>
                <c:pt idx="409067">
                  <c:v>7.98</c:v>
                </c:pt>
                <c:pt idx="409068">
                  <c:v>-2.94</c:v>
                </c:pt>
                <c:pt idx="409069">
                  <c:v>15.96</c:v>
                </c:pt>
                <c:pt idx="409070">
                  <c:v>11.68</c:v>
                </c:pt>
                <c:pt idx="409071">
                  <c:v>15.96</c:v>
                </c:pt>
                <c:pt idx="409072">
                  <c:v>7.98</c:v>
                </c:pt>
                <c:pt idx="409073">
                  <c:v>334.4</c:v>
                </c:pt>
                <c:pt idx="409074">
                  <c:v>448.8</c:v>
                </c:pt>
                <c:pt idx="409075">
                  <c:v>281.60000000000002</c:v>
                </c:pt>
                <c:pt idx="409076">
                  <c:v>220</c:v>
                </c:pt>
                <c:pt idx="409077">
                  <c:v>316.8</c:v>
                </c:pt>
                <c:pt idx="409078">
                  <c:v>334.4</c:v>
                </c:pt>
                <c:pt idx="409079">
                  <c:v>440</c:v>
                </c:pt>
                <c:pt idx="409080">
                  <c:v>396</c:v>
                </c:pt>
                <c:pt idx="409081">
                  <c:v>378.4</c:v>
                </c:pt>
                <c:pt idx="409082">
                  <c:v>334.4</c:v>
                </c:pt>
                <c:pt idx="409083">
                  <c:v>334.4</c:v>
                </c:pt>
                <c:pt idx="409084">
                  <c:v>510.4</c:v>
                </c:pt>
                <c:pt idx="409085">
                  <c:v>325.60000000000002</c:v>
                </c:pt>
                <c:pt idx="409086">
                  <c:v>501.6</c:v>
                </c:pt>
                <c:pt idx="409087">
                  <c:v>334.4</c:v>
                </c:pt>
                <c:pt idx="409088">
                  <c:v>396</c:v>
                </c:pt>
                <c:pt idx="409089">
                  <c:v>343.2</c:v>
                </c:pt>
                <c:pt idx="409090">
                  <c:v>404.8</c:v>
                </c:pt>
                <c:pt idx="409091">
                  <c:v>369.6</c:v>
                </c:pt>
                <c:pt idx="409092">
                  <c:v>193.6</c:v>
                </c:pt>
                <c:pt idx="409093">
                  <c:v>246.4</c:v>
                </c:pt>
                <c:pt idx="409094">
                  <c:v>334.4</c:v>
                </c:pt>
                <c:pt idx="409095">
                  <c:v>422.4</c:v>
                </c:pt>
                <c:pt idx="409096">
                  <c:v>334.4</c:v>
                </c:pt>
                <c:pt idx="409097">
                  <c:v>431.2</c:v>
                </c:pt>
                <c:pt idx="409098">
                  <c:v>272.8</c:v>
                </c:pt>
                <c:pt idx="409099">
                  <c:v>484</c:v>
                </c:pt>
                <c:pt idx="409100">
                  <c:v>264</c:v>
                </c:pt>
                <c:pt idx="409101">
                  <c:v>396</c:v>
                </c:pt>
                <c:pt idx="409102">
                  <c:v>352</c:v>
                </c:pt>
                <c:pt idx="409103">
                  <c:v>492.8</c:v>
                </c:pt>
                <c:pt idx="409104">
                  <c:v>255.2</c:v>
                </c:pt>
                <c:pt idx="409105">
                  <c:v>220</c:v>
                </c:pt>
                <c:pt idx="409106">
                  <c:v>281.60000000000002</c:v>
                </c:pt>
                <c:pt idx="409107">
                  <c:v>334.4</c:v>
                </c:pt>
                <c:pt idx="409108">
                  <c:v>272.8</c:v>
                </c:pt>
                <c:pt idx="409109">
                  <c:v>457.6</c:v>
                </c:pt>
                <c:pt idx="409110">
                  <c:v>308</c:v>
                </c:pt>
                <c:pt idx="409111">
                  <c:v>387.2</c:v>
                </c:pt>
                <c:pt idx="409112">
                  <c:v>352</c:v>
                </c:pt>
                <c:pt idx="409113">
                  <c:v>343.2</c:v>
                </c:pt>
                <c:pt idx="409114">
                  <c:v>334.4</c:v>
                </c:pt>
                <c:pt idx="409115">
                  <c:v>281.60000000000002</c:v>
                </c:pt>
                <c:pt idx="409116">
                  <c:v>334.4</c:v>
                </c:pt>
                <c:pt idx="409117">
                  <c:v>756.8</c:v>
                </c:pt>
                <c:pt idx="409118">
                  <c:v>756.8</c:v>
                </c:pt>
                <c:pt idx="409119">
                  <c:v>677.6</c:v>
                </c:pt>
                <c:pt idx="409120">
                  <c:v>369.6</c:v>
                </c:pt>
                <c:pt idx="409121">
                  <c:v>475.2</c:v>
                </c:pt>
                <c:pt idx="409122">
                  <c:v>228.8</c:v>
                </c:pt>
                <c:pt idx="409123">
                  <c:v>440</c:v>
                </c:pt>
                <c:pt idx="409124">
                  <c:v>167.2</c:v>
                </c:pt>
                <c:pt idx="409125">
                  <c:v>316.8</c:v>
                </c:pt>
                <c:pt idx="409126">
                  <c:v>378.4</c:v>
                </c:pt>
                <c:pt idx="409127">
                  <c:v>281.60000000000002</c:v>
                </c:pt>
                <c:pt idx="409128">
                  <c:v>237.6</c:v>
                </c:pt>
                <c:pt idx="409129">
                  <c:v>387.2</c:v>
                </c:pt>
                <c:pt idx="409130">
                  <c:v>422.4</c:v>
                </c:pt>
                <c:pt idx="409131">
                  <c:v>255.2</c:v>
                </c:pt>
                <c:pt idx="409132">
                  <c:v>404.8</c:v>
                </c:pt>
                <c:pt idx="409133">
                  <c:v>396</c:v>
                </c:pt>
                <c:pt idx="409134">
                  <c:v>316.8</c:v>
                </c:pt>
                <c:pt idx="409135">
                  <c:v>413.6</c:v>
                </c:pt>
                <c:pt idx="409136">
                  <c:v>607.20000000000005</c:v>
                </c:pt>
                <c:pt idx="409137">
                  <c:v>404.8</c:v>
                </c:pt>
                <c:pt idx="409138">
                  <c:v>352</c:v>
                </c:pt>
                <c:pt idx="409139">
                  <c:v>360.8</c:v>
                </c:pt>
                <c:pt idx="409140">
                  <c:v>510.4</c:v>
                </c:pt>
                <c:pt idx="409141">
                  <c:v>448.8</c:v>
                </c:pt>
                <c:pt idx="409142">
                  <c:v>422.4</c:v>
                </c:pt>
                <c:pt idx="409143">
                  <c:v>308</c:v>
                </c:pt>
                <c:pt idx="409144">
                  <c:v>281.60000000000002</c:v>
                </c:pt>
                <c:pt idx="409145">
                  <c:v>396</c:v>
                </c:pt>
                <c:pt idx="409146">
                  <c:v>519.20000000000005</c:v>
                </c:pt>
                <c:pt idx="409147">
                  <c:v>334.4</c:v>
                </c:pt>
                <c:pt idx="409148">
                  <c:v>422.4</c:v>
                </c:pt>
                <c:pt idx="409149">
                  <c:v>554.4</c:v>
                </c:pt>
                <c:pt idx="409150">
                  <c:v>325.60000000000002</c:v>
                </c:pt>
                <c:pt idx="409151">
                  <c:v>413.6</c:v>
                </c:pt>
                <c:pt idx="409152">
                  <c:v>211.2</c:v>
                </c:pt>
                <c:pt idx="409153">
                  <c:v>299.2</c:v>
                </c:pt>
                <c:pt idx="409154">
                  <c:v>299.2</c:v>
                </c:pt>
                <c:pt idx="409155">
                  <c:v>475.2</c:v>
                </c:pt>
                <c:pt idx="409156">
                  <c:v>378.4</c:v>
                </c:pt>
                <c:pt idx="409157">
                  <c:v>360.8</c:v>
                </c:pt>
                <c:pt idx="409158">
                  <c:v>360.8</c:v>
                </c:pt>
                <c:pt idx="409159">
                  <c:v>466.4</c:v>
                </c:pt>
                <c:pt idx="409160">
                  <c:v>343.2</c:v>
                </c:pt>
                <c:pt idx="409161">
                  <c:v>448.8</c:v>
                </c:pt>
                <c:pt idx="409162">
                  <c:v>290.39999999999998</c:v>
                </c:pt>
                <c:pt idx="409163">
                  <c:v>343.2</c:v>
                </c:pt>
                <c:pt idx="409164">
                  <c:v>281.60000000000002</c:v>
                </c:pt>
                <c:pt idx="409165">
                  <c:v>387.2</c:v>
                </c:pt>
                <c:pt idx="409166">
                  <c:v>334.4</c:v>
                </c:pt>
                <c:pt idx="409167">
                  <c:v>334.4</c:v>
                </c:pt>
                <c:pt idx="409168">
                  <c:v>695.2</c:v>
                </c:pt>
                <c:pt idx="409169">
                  <c:v>360.8</c:v>
                </c:pt>
                <c:pt idx="409170">
                  <c:v>545.6</c:v>
                </c:pt>
                <c:pt idx="409171">
                  <c:v>616</c:v>
                </c:pt>
                <c:pt idx="409172">
                  <c:v>316.8</c:v>
                </c:pt>
                <c:pt idx="409173">
                  <c:v>255.2</c:v>
                </c:pt>
                <c:pt idx="409174">
                  <c:v>281.60000000000002</c:v>
                </c:pt>
                <c:pt idx="409175">
                  <c:v>255.2</c:v>
                </c:pt>
                <c:pt idx="409176">
                  <c:v>394.6</c:v>
                </c:pt>
                <c:pt idx="409177">
                  <c:v>332.4</c:v>
                </c:pt>
                <c:pt idx="409178">
                  <c:v>422.2</c:v>
                </c:pt>
                <c:pt idx="409179">
                  <c:v>278.60000000000002</c:v>
                </c:pt>
                <c:pt idx="409180">
                  <c:v>378</c:v>
                </c:pt>
                <c:pt idx="409181">
                  <c:v>405</c:v>
                </c:pt>
                <c:pt idx="409182">
                  <c:v>414</c:v>
                </c:pt>
                <c:pt idx="409183">
                  <c:v>288</c:v>
                </c:pt>
                <c:pt idx="409184">
                  <c:v>225</c:v>
                </c:pt>
                <c:pt idx="409185">
                  <c:v>270</c:v>
                </c:pt>
                <c:pt idx="409186">
                  <c:v>315</c:v>
                </c:pt>
                <c:pt idx="409187">
                  <c:v>432</c:v>
                </c:pt>
                <c:pt idx="409188">
                  <c:v>441</c:v>
                </c:pt>
                <c:pt idx="409189">
                  <c:v>315</c:v>
                </c:pt>
                <c:pt idx="409190">
                  <c:v>423</c:v>
                </c:pt>
                <c:pt idx="409191">
                  <c:v>351</c:v>
                </c:pt>
                <c:pt idx="409192">
                  <c:v>315</c:v>
                </c:pt>
                <c:pt idx="409193">
                  <c:v>450</c:v>
                </c:pt>
                <c:pt idx="409194">
                  <c:v>450</c:v>
                </c:pt>
                <c:pt idx="409195">
                  <c:v>297</c:v>
                </c:pt>
                <c:pt idx="409196">
                  <c:v>333</c:v>
                </c:pt>
                <c:pt idx="409197">
                  <c:v>414</c:v>
                </c:pt>
                <c:pt idx="409198">
                  <c:v>306</c:v>
                </c:pt>
                <c:pt idx="409199">
                  <c:v>378</c:v>
                </c:pt>
                <c:pt idx="409200">
                  <c:v>360</c:v>
                </c:pt>
                <c:pt idx="409201">
                  <c:v>333</c:v>
                </c:pt>
                <c:pt idx="409202">
                  <c:v>324</c:v>
                </c:pt>
                <c:pt idx="409203">
                  <c:v>405</c:v>
                </c:pt>
                <c:pt idx="409204">
                  <c:v>387</c:v>
                </c:pt>
                <c:pt idx="409205">
                  <c:v>234</c:v>
                </c:pt>
                <c:pt idx="409206">
                  <c:v>306</c:v>
                </c:pt>
                <c:pt idx="409207">
                  <c:v>333</c:v>
                </c:pt>
                <c:pt idx="409208">
                  <c:v>324</c:v>
                </c:pt>
                <c:pt idx="409209">
                  <c:v>468</c:v>
                </c:pt>
                <c:pt idx="409210">
                  <c:v>378</c:v>
                </c:pt>
                <c:pt idx="409211">
                  <c:v>450</c:v>
                </c:pt>
                <c:pt idx="409212">
                  <c:v>360</c:v>
                </c:pt>
                <c:pt idx="409213">
                  <c:v>414</c:v>
                </c:pt>
                <c:pt idx="409214">
                  <c:v>333</c:v>
                </c:pt>
                <c:pt idx="409215">
                  <c:v>306</c:v>
                </c:pt>
                <c:pt idx="409216">
                  <c:v>959.62</c:v>
                </c:pt>
                <c:pt idx="409217">
                  <c:v>1860.37</c:v>
                </c:pt>
                <c:pt idx="409218">
                  <c:v>1860.73</c:v>
                </c:pt>
                <c:pt idx="409219">
                  <c:v>642.87</c:v>
                </c:pt>
                <c:pt idx="409220">
                  <c:v>728.71</c:v>
                </c:pt>
                <c:pt idx="409221">
                  <c:v>925.25</c:v>
                </c:pt>
                <c:pt idx="409222">
                  <c:v>702.12</c:v>
                </c:pt>
                <c:pt idx="409223">
                  <c:v>838.66</c:v>
                </c:pt>
                <c:pt idx="409224">
                  <c:v>951</c:v>
                </c:pt>
                <c:pt idx="409225">
                  <c:v>714.17</c:v>
                </c:pt>
                <c:pt idx="409226">
                  <c:v>711.29</c:v>
                </c:pt>
                <c:pt idx="409227">
                  <c:v>720.31</c:v>
                </c:pt>
                <c:pt idx="409228">
                  <c:v>935.84</c:v>
                </c:pt>
                <c:pt idx="409229">
                  <c:v>2285.7600000000002</c:v>
                </c:pt>
                <c:pt idx="409230">
                  <c:v>2781.82</c:v>
                </c:pt>
                <c:pt idx="409231">
                  <c:v>934.96</c:v>
                </c:pt>
                <c:pt idx="409232">
                  <c:v>1004.51</c:v>
                </c:pt>
                <c:pt idx="409233">
                  <c:v>1253.8900000000001</c:v>
                </c:pt>
                <c:pt idx="409234">
                  <c:v>1297.0999999999999</c:v>
                </c:pt>
                <c:pt idx="409235">
                  <c:v>1936.28</c:v>
                </c:pt>
                <c:pt idx="409236">
                  <c:v>2517.4899999999998</c:v>
                </c:pt>
                <c:pt idx="409237">
                  <c:v>1295.54</c:v>
                </c:pt>
                <c:pt idx="409238">
                  <c:v>1093.43</c:v>
                </c:pt>
                <c:pt idx="409239">
                  <c:v>964.69</c:v>
                </c:pt>
                <c:pt idx="409240">
                  <c:v>802.18</c:v>
                </c:pt>
                <c:pt idx="409241">
                  <c:v>787.94</c:v>
                </c:pt>
                <c:pt idx="409242">
                  <c:v>998.49</c:v>
                </c:pt>
                <c:pt idx="409243">
                  <c:v>963.49</c:v>
                </c:pt>
                <c:pt idx="409244">
                  <c:v>799.27</c:v>
                </c:pt>
                <c:pt idx="409245">
                  <c:v>840.36</c:v>
                </c:pt>
                <c:pt idx="409246">
                  <c:v>937.45</c:v>
                </c:pt>
                <c:pt idx="409247">
                  <c:v>835.86</c:v>
                </c:pt>
                <c:pt idx="409248">
                  <c:v>865.09</c:v>
                </c:pt>
                <c:pt idx="409249">
                  <c:v>986.26</c:v>
                </c:pt>
                <c:pt idx="409250">
                  <c:v>792.46</c:v>
                </c:pt>
                <c:pt idx="409251">
                  <c:v>918.62</c:v>
                </c:pt>
                <c:pt idx="409252">
                  <c:v>1001.21</c:v>
                </c:pt>
                <c:pt idx="409253">
                  <c:v>917.59</c:v>
                </c:pt>
                <c:pt idx="409254">
                  <c:v>789.07</c:v>
                </c:pt>
                <c:pt idx="409255">
                  <c:v>592.1</c:v>
                </c:pt>
                <c:pt idx="409256">
                  <c:v>753.78</c:v>
                </c:pt>
                <c:pt idx="409257">
                  <c:v>880.11</c:v>
                </c:pt>
                <c:pt idx="409258">
                  <c:v>792.76</c:v>
                </c:pt>
                <c:pt idx="409259">
                  <c:v>619.98</c:v>
                </c:pt>
                <c:pt idx="409260">
                  <c:v>911.94</c:v>
                </c:pt>
                <c:pt idx="409261">
                  <c:v>1453.21</c:v>
                </c:pt>
                <c:pt idx="409262">
                  <c:v>2055.6</c:v>
                </c:pt>
                <c:pt idx="409263">
                  <c:v>421.17</c:v>
                </c:pt>
                <c:pt idx="409264">
                  <c:v>646.1</c:v>
                </c:pt>
                <c:pt idx="409265">
                  <c:v>663.6</c:v>
                </c:pt>
                <c:pt idx="409266">
                  <c:v>709.27</c:v>
                </c:pt>
                <c:pt idx="409267">
                  <c:v>677.62</c:v>
                </c:pt>
                <c:pt idx="409268">
                  <c:v>777.04</c:v>
                </c:pt>
                <c:pt idx="409269">
                  <c:v>1329.56</c:v>
                </c:pt>
                <c:pt idx="409270">
                  <c:v>2183.88</c:v>
                </c:pt>
                <c:pt idx="409271">
                  <c:v>606.16999999999996</c:v>
                </c:pt>
                <c:pt idx="409272">
                  <c:v>738.67</c:v>
                </c:pt>
                <c:pt idx="409273">
                  <c:v>760.56</c:v>
                </c:pt>
                <c:pt idx="409274">
                  <c:v>781.91</c:v>
                </c:pt>
                <c:pt idx="409275">
                  <c:v>731.84</c:v>
                </c:pt>
                <c:pt idx="409276">
                  <c:v>708.53</c:v>
                </c:pt>
                <c:pt idx="409277">
                  <c:v>853.44</c:v>
                </c:pt>
                <c:pt idx="409278">
                  <c:v>908.11</c:v>
                </c:pt>
                <c:pt idx="409279">
                  <c:v>945.19</c:v>
                </c:pt>
                <c:pt idx="409280">
                  <c:v>1054.8</c:v>
                </c:pt>
                <c:pt idx="409281">
                  <c:v>2375.1</c:v>
                </c:pt>
                <c:pt idx="409282">
                  <c:v>2700.61</c:v>
                </c:pt>
                <c:pt idx="409283">
                  <c:v>819.26</c:v>
                </c:pt>
                <c:pt idx="409284">
                  <c:v>989.16</c:v>
                </c:pt>
                <c:pt idx="409285">
                  <c:v>1328.48</c:v>
                </c:pt>
                <c:pt idx="409286">
                  <c:v>1317.7</c:v>
                </c:pt>
                <c:pt idx="409287">
                  <c:v>1819.06</c:v>
                </c:pt>
                <c:pt idx="409288">
                  <c:v>2063.1</c:v>
                </c:pt>
                <c:pt idx="409289">
                  <c:v>789.66</c:v>
                </c:pt>
                <c:pt idx="409290">
                  <c:v>622.80999999999995</c:v>
                </c:pt>
                <c:pt idx="409291">
                  <c:v>724.27</c:v>
                </c:pt>
                <c:pt idx="409292">
                  <c:v>747.53</c:v>
                </c:pt>
                <c:pt idx="409293">
                  <c:v>894.51</c:v>
                </c:pt>
                <c:pt idx="409294">
                  <c:v>794.67</c:v>
                </c:pt>
                <c:pt idx="409295">
                  <c:v>861.97</c:v>
                </c:pt>
                <c:pt idx="409296">
                  <c:v>757.41</c:v>
                </c:pt>
                <c:pt idx="409297">
                  <c:v>887.37</c:v>
                </c:pt>
                <c:pt idx="409298">
                  <c:v>847.59</c:v>
                </c:pt>
                <c:pt idx="409299">
                  <c:v>1001.62</c:v>
                </c:pt>
                <c:pt idx="409300">
                  <c:v>787.56</c:v>
                </c:pt>
                <c:pt idx="409301">
                  <c:v>1020.57</c:v>
                </c:pt>
                <c:pt idx="409302">
                  <c:v>871.94</c:v>
                </c:pt>
                <c:pt idx="409303">
                  <c:v>987.67</c:v>
                </c:pt>
                <c:pt idx="409304">
                  <c:v>860.74</c:v>
                </c:pt>
                <c:pt idx="409305">
                  <c:v>656.58</c:v>
                </c:pt>
                <c:pt idx="409306">
                  <c:v>903.92</c:v>
                </c:pt>
                <c:pt idx="409307">
                  <c:v>867.1</c:v>
                </c:pt>
                <c:pt idx="409308">
                  <c:v>715.65</c:v>
                </c:pt>
                <c:pt idx="409309">
                  <c:v>931.31</c:v>
                </c:pt>
                <c:pt idx="409310">
                  <c:v>971.42</c:v>
                </c:pt>
                <c:pt idx="409311">
                  <c:v>720.1</c:v>
                </c:pt>
                <c:pt idx="409312">
                  <c:v>1159.1300000000001</c:v>
                </c:pt>
                <c:pt idx="409313">
                  <c:v>1113.04</c:v>
                </c:pt>
                <c:pt idx="409314">
                  <c:v>1946.94</c:v>
                </c:pt>
                <c:pt idx="409315">
                  <c:v>1183.97</c:v>
                </c:pt>
                <c:pt idx="409316">
                  <c:v>741.46</c:v>
                </c:pt>
                <c:pt idx="409317">
                  <c:v>585.5</c:v>
                </c:pt>
                <c:pt idx="409318">
                  <c:v>703.32</c:v>
                </c:pt>
                <c:pt idx="409319">
                  <c:v>873.67</c:v>
                </c:pt>
                <c:pt idx="409320">
                  <c:v>1142.53</c:v>
                </c:pt>
                <c:pt idx="409321">
                  <c:v>1734.5</c:v>
                </c:pt>
                <c:pt idx="409322">
                  <c:v>3476.87</c:v>
                </c:pt>
                <c:pt idx="409323">
                  <c:v>689.07</c:v>
                </c:pt>
                <c:pt idx="409324">
                  <c:v>747.87</c:v>
                </c:pt>
                <c:pt idx="409325">
                  <c:v>837.34</c:v>
                </c:pt>
                <c:pt idx="409326">
                  <c:v>872.08</c:v>
                </c:pt>
                <c:pt idx="409327">
                  <c:v>943.42</c:v>
                </c:pt>
                <c:pt idx="409328">
                  <c:v>991.42</c:v>
                </c:pt>
                <c:pt idx="409329">
                  <c:v>1090.3800000000001</c:v>
                </c:pt>
                <c:pt idx="409330">
                  <c:v>1225.4000000000001</c:v>
                </c:pt>
                <c:pt idx="409331">
                  <c:v>997.52</c:v>
                </c:pt>
                <c:pt idx="409332">
                  <c:v>918.09</c:v>
                </c:pt>
                <c:pt idx="409333">
                  <c:v>1395.62</c:v>
                </c:pt>
                <c:pt idx="409334">
                  <c:v>2929.94</c:v>
                </c:pt>
                <c:pt idx="409335">
                  <c:v>3201.63</c:v>
                </c:pt>
                <c:pt idx="409336">
                  <c:v>1368.44</c:v>
                </c:pt>
                <c:pt idx="409337">
                  <c:v>1358.35</c:v>
                </c:pt>
                <c:pt idx="409338">
                  <c:v>1974.68</c:v>
                </c:pt>
                <c:pt idx="409339">
                  <c:v>2466.5500000000002</c:v>
                </c:pt>
                <c:pt idx="409340">
                  <c:v>2381.46</c:v>
                </c:pt>
                <c:pt idx="409341">
                  <c:v>972.07</c:v>
                </c:pt>
                <c:pt idx="409342">
                  <c:v>1163.25</c:v>
                </c:pt>
                <c:pt idx="409343">
                  <c:v>1094.1199999999999</c:v>
                </c:pt>
                <c:pt idx="409344">
                  <c:v>1021.51</c:v>
                </c:pt>
                <c:pt idx="409345">
                  <c:v>891.62</c:v>
                </c:pt>
                <c:pt idx="409346">
                  <c:v>1219.6199999999999</c:v>
                </c:pt>
                <c:pt idx="409347">
                  <c:v>1171.8399999999999</c:v>
                </c:pt>
                <c:pt idx="409348">
                  <c:v>1323.99</c:v>
                </c:pt>
                <c:pt idx="409349">
                  <c:v>897.84</c:v>
                </c:pt>
                <c:pt idx="409350">
                  <c:v>1104.4100000000001</c:v>
                </c:pt>
                <c:pt idx="409351">
                  <c:v>1081.81</c:v>
                </c:pt>
                <c:pt idx="409352">
                  <c:v>1138.43</c:v>
                </c:pt>
                <c:pt idx="409353">
                  <c:v>1075.8699999999999</c:v>
                </c:pt>
                <c:pt idx="409354">
                  <c:v>1029.6099999999999</c:v>
                </c:pt>
                <c:pt idx="409355">
                  <c:v>1089.18</c:v>
                </c:pt>
                <c:pt idx="409356">
                  <c:v>1160.95</c:v>
                </c:pt>
                <c:pt idx="409357">
                  <c:v>1041.95</c:v>
                </c:pt>
                <c:pt idx="409358">
                  <c:v>963.08</c:v>
                </c:pt>
                <c:pt idx="409359">
                  <c:v>-60</c:v>
                </c:pt>
                <c:pt idx="409360">
                  <c:v>-24.97</c:v>
                </c:pt>
                <c:pt idx="409361">
                  <c:v>-38.880000000000003</c:v>
                </c:pt>
                <c:pt idx="409362">
                  <c:v>60.69</c:v>
                </c:pt>
                <c:pt idx="409363">
                  <c:v>38.659999999999997</c:v>
                </c:pt>
                <c:pt idx="409364">
                  <c:v>88.15</c:v>
                </c:pt>
                <c:pt idx="409365">
                  <c:v>84.36</c:v>
                </c:pt>
                <c:pt idx="409366">
                  <c:v>58.66</c:v>
                </c:pt>
                <c:pt idx="409367">
                  <c:v>39.92</c:v>
                </c:pt>
                <c:pt idx="409368">
                  <c:v>102.79</c:v>
                </c:pt>
                <c:pt idx="409369">
                  <c:v>60.73</c:v>
                </c:pt>
                <c:pt idx="409370">
                  <c:v>35.380000000000003</c:v>
                </c:pt>
                <c:pt idx="409371">
                  <c:v>65.44</c:v>
                </c:pt>
                <c:pt idx="409372">
                  <c:v>124.66</c:v>
                </c:pt>
                <c:pt idx="409373">
                  <c:v>79.14</c:v>
                </c:pt>
                <c:pt idx="409374">
                  <c:v>99.41</c:v>
                </c:pt>
                <c:pt idx="409375">
                  <c:v>92.26</c:v>
                </c:pt>
                <c:pt idx="409376">
                  <c:v>77.44</c:v>
                </c:pt>
                <c:pt idx="409377">
                  <c:v>95.01</c:v>
                </c:pt>
                <c:pt idx="409378">
                  <c:v>117.25</c:v>
                </c:pt>
                <c:pt idx="409379">
                  <c:v>49.52</c:v>
                </c:pt>
                <c:pt idx="409380">
                  <c:v>69.75</c:v>
                </c:pt>
                <c:pt idx="409381">
                  <c:v>76.56</c:v>
                </c:pt>
                <c:pt idx="409382">
                  <c:v>71.989999999999995</c:v>
                </c:pt>
                <c:pt idx="409383">
                  <c:v>85.57</c:v>
                </c:pt>
                <c:pt idx="409384">
                  <c:v>107.25</c:v>
                </c:pt>
                <c:pt idx="409385">
                  <c:v>51.14</c:v>
                </c:pt>
                <c:pt idx="409386">
                  <c:v>72.86</c:v>
                </c:pt>
                <c:pt idx="409387">
                  <c:v>111.78</c:v>
                </c:pt>
                <c:pt idx="409388">
                  <c:v>91.7</c:v>
                </c:pt>
                <c:pt idx="409389">
                  <c:v>102.28</c:v>
                </c:pt>
                <c:pt idx="409390">
                  <c:v>28.25</c:v>
                </c:pt>
                <c:pt idx="409391">
                  <c:v>30.85</c:v>
                </c:pt>
                <c:pt idx="409392">
                  <c:v>141.59</c:v>
                </c:pt>
                <c:pt idx="409393">
                  <c:v>100.44</c:v>
                </c:pt>
                <c:pt idx="409394">
                  <c:v>51.35</c:v>
                </c:pt>
                <c:pt idx="409395">
                  <c:v>72.989999999999995</c:v>
                </c:pt>
                <c:pt idx="409396">
                  <c:v>102.46</c:v>
                </c:pt>
                <c:pt idx="409397">
                  <c:v>70.48</c:v>
                </c:pt>
                <c:pt idx="409398">
                  <c:v>79.290000000000006</c:v>
                </c:pt>
                <c:pt idx="409399">
                  <c:v>145.75</c:v>
                </c:pt>
                <c:pt idx="409400">
                  <c:v>209.28</c:v>
                </c:pt>
                <c:pt idx="409401">
                  <c:v>78.59</c:v>
                </c:pt>
                <c:pt idx="409402">
                  <c:v>90.3</c:v>
                </c:pt>
                <c:pt idx="409403">
                  <c:v>86.15</c:v>
                </c:pt>
                <c:pt idx="409404">
                  <c:v>120.86</c:v>
                </c:pt>
                <c:pt idx="409405">
                  <c:v>60.29</c:v>
                </c:pt>
                <c:pt idx="409406">
                  <c:v>83.61</c:v>
                </c:pt>
                <c:pt idx="409407">
                  <c:v>63.85</c:v>
                </c:pt>
                <c:pt idx="409408">
                  <c:v>92.38</c:v>
                </c:pt>
                <c:pt idx="409409">
                  <c:v>56.31</c:v>
                </c:pt>
                <c:pt idx="409410">
                  <c:v>88.3</c:v>
                </c:pt>
                <c:pt idx="409411">
                  <c:v>100.46</c:v>
                </c:pt>
                <c:pt idx="409412">
                  <c:v>109.49</c:v>
                </c:pt>
                <c:pt idx="409413">
                  <c:v>73.569999999999993</c:v>
                </c:pt>
                <c:pt idx="409414">
                  <c:v>118.99</c:v>
                </c:pt>
                <c:pt idx="409415">
                  <c:v>75.36</c:v>
                </c:pt>
                <c:pt idx="409416">
                  <c:v>29</c:v>
                </c:pt>
                <c:pt idx="409417">
                  <c:v>77.5</c:v>
                </c:pt>
                <c:pt idx="409418">
                  <c:v>51.5</c:v>
                </c:pt>
                <c:pt idx="409419">
                  <c:v>-27.71</c:v>
                </c:pt>
                <c:pt idx="409420">
                  <c:v>221.22</c:v>
                </c:pt>
                <c:pt idx="409421">
                  <c:v>44.76</c:v>
                </c:pt>
                <c:pt idx="409422">
                  <c:v>62.14</c:v>
                </c:pt>
                <c:pt idx="409423">
                  <c:v>-73.739999999999995</c:v>
                </c:pt>
                <c:pt idx="409424">
                  <c:v>81.040000000000006</c:v>
                </c:pt>
                <c:pt idx="409425">
                  <c:v>108.7</c:v>
                </c:pt>
                <c:pt idx="409426">
                  <c:v>40.880000000000003</c:v>
                </c:pt>
                <c:pt idx="409427">
                  <c:v>65.790000000000006</c:v>
                </c:pt>
                <c:pt idx="409428">
                  <c:v>30.38</c:v>
                </c:pt>
                <c:pt idx="409429">
                  <c:v>79.42</c:v>
                </c:pt>
                <c:pt idx="409430">
                  <c:v>24.36</c:v>
                </c:pt>
                <c:pt idx="409431">
                  <c:v>88.57</c:v>
                </c:pt>
                <c:pt idx="409432">
                  <c:v>37.89</c:v>
                </c:pt>
                <c:pt idx="409433">
                  <c:v>88.55</c:v>
                </c:pt>
                <c:pt idx="409434">
                  <c:v>57.85</c:v>
                </c:pt>
                <c:pt idx="409435">
                  <c:v>33.11</c:v>
                </c:pt>
                <c:pt idx="409436">
                  <c:v>32.35</c:v>
                </c:pt>
                <c:pt idx="409437">
                  <c:v>43.4</c:v>
                </c:pt>
                <c:pt idx="409438">
                  <c:v>68.94</c:v>
                </c:pt>
                <c:pt idx="409439">
                  <c:v>18.64</c:v>
                </c:pt>
                <c:pt idx="409440">
                  <c:v>223.56</c:v>
                </c:pt>
                <c:pt idx="409441">
                  <c:v>108.14</c:v>
                </c:pt>
                <c:pt idx="409442">
                  <c:v>70.8</c:v>
                </c:pt>
                <c:pt idx="409443">
                  <c:v>58.85</c:v>
                </c:pt>
                <c:pt idx="409444">
                  <c:v>75.81</c:v>
                </c:pt>
                <c:pt idx="409445">
                  <c:v>183.55</c:v>
                </c:pt>
                <c:pt idx="409446">
                  <c:v>59.23</c:v>
                </c:pt>
                <c:pt idx="409447">
                  <c:v>95.19</c:v>
                </c:pt>
                <c:pt idx="409448">
                  <c:v>92.82</c:v>
                </c:pt>
                <c:pt idx="409449">
                  <c:v>33.270000000000003</c:v>
                </c:pt>
                <c:pt idx="409450">
                  <c:v>88.19</c:v>
                </c:pt>
                <c:pt idx="409451">
                  <c:v>59.19</c:v>
                </c:pt>
                <c:pt idx="409452">
                  <c:v>75.27</c:v>
                </c:pt>
                <c:pt idx="409453">
                  <c:v>68.209999999999994</c:v>
                </c:pt>
                <c:pt idx="409454">
                  <c:v>363.94</c:v>
                </c:pt>
                <c:pt idx="409455">
                  <c:v>62.36</c:v>
                </c:pt>
                <c:pt idx="409456">
                  <c:v>63.28</c:v>
                </c:pt>
                <c:pt idx="409457">
                  <c:v>153.51</c:v>
                </c:pt>
                <c:pt idx="409458">
                  <c:v>49.91</c:v>
                </c:pt>
                <c:pt idx="409459">
                  <c:v>49.78</c:v>
                </c:pt>
                <c:pt idx="409460">
                  <c:v>129.13</c:v>
                </c:pt>
                <c:pt idx="409461">
                  <c:v>90.77</c:v>
                </c:pt>
                <c:pt idx="409462">
                  <c:v>82.19</c:v>
                </c:pt>
                <c:pt idx="409463">
                  <c:v>128.07</c:v>
                </c:pt>
                <c:pt idx="409464">
                  <c:v>150.86000000000001</c:v>
                </c:pt>
                <c:pt idx="409465">
                  <c:v>40.35</c:v>
                </c:pt>
                <c:pt idx="409466">
                  <c:v>143.85</c:v>
                </c:pt>
                <c:pt idx="409467">
                  <c:v>158.43</c:v>
                </c:pt>
                <c:pt idx="409468">
                  <c:v>123.14</c:v>
                </c:pt>
                <c:pt idx="409469">
                  <c:v>28</c:v>
                </c:pt>
                <c:pt idx="409470">
                  <c:v>259.73</c:v>
                </c:pt>
                <c:pt idx="409471">
                  <c:v>157.87</c:v>
                </c:pt>
                <c:pt idx="409472">
                  <c:v>99.26</c:v>
                </c:pt>
                <c:pt idx="409473">
                  <c:v>176.33</c:v>
                </c:pt>
                <c:pt idx="409474">
                  <c:v>76.040000000000006</c:v>
                </c:pt>
                <c:pt idx="409475">
                  <c:v>100.37</c:v>
                </c:pt>
                <c:pt idx="409476">
                  <c:v>187.77</c:v>
                </c:pt>
                <c:pt idx="409477">
                  <c:v>191.51</c:v>
                </c:pt>
                <c:pt idx="409478">
                  <c:v>167.22</c:v>
                </c:pt>
                <c:pt idx="409479">
                  <c:v>133.9</c:v>
                </c:pt>
                <c:pt idx="409480">
                  <c:v>202.33</c:v>
                </c:pt>
                <c:pt idx="409481">
                  <c:v>151.25</c:v>
                </c:pt>
                <c:pt idx="409482">
                  <c:v>168.54</c:v>
                </c:pt>
                <c:pt idx="409483">
                  <c:v>142.66</c:v>
                </c:pt>
                <c:pt idx="409484">
                  <c:v>185.56</c:v>
                </c:pt>
                <c:pt idx="409485">
                  <c:v>214.5</c:v>
                </c:pt>
                <c:pt idx="409486">
                  <c:v>116.18</c:v>
                </c:pt>
                <c:pt idx="409487">
                  <c:v>199.23</c:v>
                </c:pt>
                <c:pt idx="409488">
                  <c:v>155.58000000000001</c:v>
                </c:pt>
                <c:pt idx="409489">
                  <c:v>147.43</c:v>
                </c:pt>
                <c:pt idx="409490">
                  <c:v>121.78</c:v>
                </c:pt>
                <c:pt idx="409491">
                  <c:v>112.46</c:v>
                </c:pt>
                <c:pt idx="409492">
                  <c:v>113.34</c:v>
                </c:pt>
                <c:pt idx="409493">
                  <c:v>297.73</c:v>
                </c:pt>
                <c:pt idx="409494">
                  <c:v>100.26</c:v>
                </c:pt>
                <c:pt idx="409495">
                  <c:v>157.37</c:v>
                </c:pt>
                <c:pt idx="409496">
                  <c:v>390.38</c:v>
                </c:pt>
                <c:pt idx="409497">
                  <c:v>276.86</c:v>
                </c:pt>
                <c:pt idx="409498">
                  <c:v>277.87</c:v>
                </c:pt>
                <c:pt idx="409499">
                  <c:v>50.31</c:v>
                </c:pt>
                <c:pt idx="409500">
                  <c:v>-55.33</c:v>
                </c:pt>
                <c:pt idx="409501">
                  <c:v>133.72</c:v>
                </c:pt>
                <c:pt idx="409502">
                  <c:v>191.72</c:v>
                </c:pt>
                <c:pt idx="409503">
                  <c:v>105.08</c:v>
                </c:pt>
                <c:pt idx="409504">
                  <c:v>246.4</c:v>
                </c:pt>
                <c:pt idx="409505">
                  <c:v>245.72</c:v>
                </c:pt>
                <c:pt idx="409506">
                  <c:v>235.77</c:v>
                </c:pt>
                <c:pt idx="409507">
                  <c:v>162.18</c:v>
                </c:pt>
                <c:pt idx="409508">
                  <c:v>270.14</c:v>
                </c:pt>
                <c:pt idx="409509">
                  <c:v>133.94999999999999</c:v>
                </c:pt>
                <c:pt idx="409510">
                  <c:v>228.78</c:v>
                </c:pt>
                <c:pt idx="409511">
                  <c:v>198.01</c:v>
                </c:pt>
                <c:pt idx="409512">
                  <c:v>207.23</c:v>
                </c:pt>
                <c:pt idx="409513">
                  <c:v>344.62</c:v>
                </c:pt>
                <c:pt idx="409514">
                  <c:v>329.65</c:v>
                </c:pt>
                <c:pt idx="409515">
                  <c:v>267.7</c:v>
                </c:pt>
                <c:pt idx="409516">
                  <c:v>185.68</c:v>
                </c:pt>
                <c:pt idx="409517">
                  <c:v>250.55</c:v>
                </c:pt>
                <c:pt idx="409518">
                  <c:v>268.27</c:v>
                </c:pt>
                <c:pt idx="409519">
                  <c:v>181.68</c:v>
                </c:pt>
                <c:pt idx="409520">
                  <c:v>302.67</c:v>
                </c:pt>
                <c:pt idx="409521">
                  <c:v>284.25</c:v>
                </c:pt>
                <c:pt idx="409522">
                  <c:v>175.85</c:v>
                </c:pt>
                <c:pt idx="409523">
                  <c:v>233.75</c:v>
                </c:pt>
                <c:pt idx="409524">
                  <c:v>361.36</c:v>
                </c:pt>
                <c:pt idx="409525">
                  <c:v>246.06</c:v>
                </c:pt>
                <c:pt idx="409526">
                  <c:v>296.97000000000003</c:v>
                </c:pt>
                <c:pt idx="409527">
                  <c:v>351.35</c:v>
                </c:pt>
                <c:pt idx="409528">
                  <c:v>548.23</c:v>
                </c:pt>
                <c:pt idx="409529">
                  <c:v>584.54999999999995</c:v>
                </c:pt>
                <c:pt idx="409530">
                  <c:v>738.06</c:v>
                </c:pt>
                <c:pt idx="409531">
                  <c:v>804.52</c:v>
                </c:pt>
                <c:pt idx="409532">
                  <c:v>856.21</c:v>
                </c:pt>
                <c:pt idx="409533">
                  <c:v>784.33</c:v>
                </c:pt>
                <c:pt idx="409534">
                  <c:v>768.95</c:v>
                </c:pt>
                <c:pt idx="409535">
                  <c:v>1023.99</c:v>
                </c:pt>
                <c:pt idx="409536">
                  <c:v>941.3</c:v>
                </c:pt>
                <c:pt idx="409537">
                  <c:v>782.93</c:v>
                </c:pt>
                <c:pt idx="409538">
                  <c:v>892.73</c:v>
                </c:pt>
                <c:pt idx="409539">
                  <c:v>625.72</c:v>
                </c:pt>
                <c:pt idx="409540">
                  <c:v>453.15</c:v>
                </c:pt>
                <c:pt idx="409541">
                  <c:v>512.74</c:v>
                </c:pt>
                <c:pt idx="409542">
                  <c:v>628.41</c:v>
                </c:pt>
                <c:pt idx="409543">
                  <c:v>398.33</c:v>
                </c:pt>
                <c:pt idx="409544">
                  <c:v>308.24</c:v>
                </c:pt>
                <c:pt idx="409545">
                  <c:v>256.54000000000002</c:v>
                </c:pt>
                <c:pt idx="409546">
                  <c:v>239.07</c:v>
                </c:pt>
                <c:pt idx="409547">
                  <c:v>381.74</c:v>
                </c:pt>
                <c:pt idx="409548">
                  <c:v>269.60000000000002</c:v>
                </c:pt>
                <c:pt idx="409549">
                  <c:v>231.38</c:v>
                </c:pt>
                <c:pt idx="409550">
                  <c:v>322.52999999999997</c:v>
                </c:pt>
                <c:pt idx="409551">
                  <c:v>631.54999999999995</c:v>
                </c:pt>
                <c:pt idx="409552">
                  <c:v>477.12</c:v>
                </c:pt>
                <c:pt idx="409553">
                  <c:v>466.49</c:v>
                </c:pt>
                <c:pt idx="409554">
                  <c:v>345.89</c:v>
                </c:pt>
                <c:pt idx="409555">
                  <c:v>272.16000000000003</c:v>
                </c:pt>
                <c:pt idx="409556">
                  <c:v>159.30000000000001</c:v>
                </c:pt>
                <c:pt idx="409557">
                  <c:v>310.8</c:v>
                </c:pt>
                <c:pt idx="409558">
                  <c:v>173.59</c:v>
                </c:pt>
                <c:pt idx="409559">
                  <c:v>168.82</c:v>
                </c:pt>
                <c:pt idx="409560">
                  <c:v>171.1</c:v>
                </c:pt>
                <c:pt idx="409561">
                  <c:v>156.9</c:v>
                </c:pt>
                <c:pt idx="409562">
                  <c:v>186.38</c:v>
                </c:pt>
                <c:pt idx="409563">
                  <c:v>434.21</c:v>
                </c:pt>
                <c:pt idx="409564">
                  <c:v>319.37</c:v>
                </c:pt>
                <c:pt idx="409565">
                  <c:v>234.01</c:v>
                </c:pt>
                <c:pt idx="409566">
                  <c:v>127.71</c:v>
                </c:pt>
                <c:pt idx="409567">
                  <c:v>218.32</c:v>
                </c:pt>
                <c:pt idx="409568">
                  <c:v>215.64</c:v>
                </c:pt>
                <c:pt idx="409569">
                  <c:v>323.33999999999997</c:v>
                </c:pt>
                <c:pt idx="409570">
                  <c:v>274.8</c:v>
                </c:pt>
                <c:pt idx="409571">
                  <c:v>258.14</c:v>
                </c:pt>
                <c:pt idx="409572">
                  <c:v>189.28</c:v>
                </c:pt>
                <c:pt idx="409573">
                  <c:v>300.92</c:v>
                </c:pt>
                <c:pt idx="409574">
                  <c:v>287.54000000000002</c:v>
                </c:pt>
                <c:pt idx="409575">
                  <c:v>262.91000000000003</c:v>
                </c:pt>
                <c:pt idx="409576">
                  <c:v>195.83</c:v>
                </c:pt>
                <c:pt idx="409577">
                  <c:v>306.62</c:v>
                </c:pt>
                <c:pt idx="409578">
                  <c:v>322.97000000000003</c:v>
                </c:pt>
                <c:pt idx="409579">
                  <c:v>356.62</c:v>
                </c:pt>
                <c:pt idx="409580">
                  <c:v>571.09</c:v>
                </c:pt>
                <c:pt idx="409581">
                  <c:v>681.31</c:v>
                </c:pt>
                <c:pt idx="409582">
                  <c:v>559.35</c:v>
                </c:pt>
                <c:pt idx="409583">
                  <c:v>481.16</c:v>
                </c:pt>
                <c:pt idx="409584">
                  <c:v>481.34</c:v>
                </c:pt>
                <c:pt idx="409585">
                  <c:v>612.44000000000005</c:v>
                </c:pt>
                <c:pt idx="409586">
                  <c:v>430.28</c:v>
                </c:pt>
                <c:pt idx="409587">
                  <c:v>995.59</c:v>
                </c:pt>
                <c:pt idx="409588">
                  <c:v>687.78</c:v>
                </c:pt>
                <c:pt idx="409589">
                  <c:v>771.64</c:v>
                </c:pt>
                <c:pt idx="409590">
                  <c:v>797.37</c:v>
                </c:pt>
                <c:pt idx="409591">
                  <c:v>808.86</c:v>
                </c:pt>
                <c:pt idx="409592">
                  <c:v>620.82000000000005</c:v>
                </c:pt>
                <c:pt idx="409593">
                  <c:v>552.98</c:v>
                </c:pt>
                <c:pt idx="409594">
                  <c:v>507.95</c:v>
                </c:pt>
                <c:pt idx="409595">
                  <c:v>373.98</c:v>
                </c:pt>
                <c:pt idx="409596">
                  <c:v>410.15</c:v>
                </c:pt>
                <c:pt idx="409597">
                  <c:v>241.04</c:v>
                </c:pt>
                <c:pt idx="409598">
                  <c:v>345.76</c:v>
                </c:pt>
                <c:pt idx="409599">
                  <c:v>561.55999999999995</c:v>
                </c:pt>
                <c:pt idx="409600">
                  <c:v>315.25</c:v>
                </c:pt>
                <c:pt idx="409601">
                  <c:v>354.62</c:v>
                </c:pt>
                <c:pt idx="409602">
                  <c:v>337.36</c:v>
                </c:pt>
                <c:pt idx="409603">
                  <c:v>702.07</c:v>
                </c:pt>
                <c:pt idx="409604">
                  <c:v>607.54999999999995</c:v>
                </c:pt>
                <c:pt idx="409605">
                  <c:v>217.08</c:v>
                </c:pt>
                <c:pt idx="409606">
                  <c:v>244.26</c:v>
                </c:pt>
                <c:pt idx="409607">
                  <c:v>254.44</c:v>
                </c:pt>
                <c:pt idx="409608">
                  <c:v>318.45999999999998</c:v>
                </c:pt>
                <c:pt idx="409609">
                  <c:v>287.12</c:v>
                </c:pt>
                <c:pt idx="409610">
                  <c:v>185.89</c:v>
                </c:pt>
                <c:pt idx="409611">
                  <c:v>260.72000000000003</c:v>
                </c:pt>
                <c:pt idx="409612">
                  <c:v>234.06</c:v>
                </c:pt>
                <c:pt idx="409613">
                  <c:v>185.78</c:v>
                </c:pt>
                <c:pt idx="409614">
                  <c:v>220.62</c:v>
                </c:pt>
                <c:pt idx="409615">
                  <c:v>392.83</c:v>
                </c:pt>
                <c:pt idx="409616">
                  <c:v>289.45999999999998</c:v>
                </c:pt>
                <c:pt idx="409617">
                  <c:v>250.36</c:v>
                </c:pt>
                <c:pt idx="409618">
                  <c:v>260.70999999999998</c:v>
                </c:pt>
                <c:pt idx="409619">
                  <c:v>195.99</c:v>
                </c:pt>
                <c:pt idx="409620">
                  <c:v>229.4</c:v>
                </c:pt>
                <c:pt idx="409621">
                  <c:v>441.55</c:v>
                </c:pt>
                <c:pt idx="409622">
                  <c:v>302.56</c:v>
                </c:pt>
                <c:pt idx="409623">
                  <c:v>252.37</c:v>
                </c:pt>
                <c:pt idx="409624">
                  <c:v>316.32</c:v>
                </c:pt>
                <c:pt idx="409625">
                  <c:v>423.07</c:v>
                </c:pt>
                <c:pt idx="409626">
                  <c:v>434.27</c:v>
                </c:pt>
                <c:pt idx="409627">
                  <c:v>368.91</c:v>
                </c:pt>
                <c:pt idx="409628">
                  <c:v>470.17</c:v>
                </c:pt>
                <c:pt idx="409629">
                  <c:v>258.27</c:v>
                </c:pt>
                <c:pt idx="409630">
                  <c:v>542.94000000000005</c:v>
                </c:pt>
                <c:pt idx="409631">
                  <c:v>912.63</c:v>
                </c:pt>
                <c:pt idx="409632">
                  <c:v>912.31</c:v>
                </c:pt>
                <c:pt idx="409633">
                  <c:v>1005.91</c:v>
                </c:pt>
                <c:pt idx="409634">
                  <c:v>621.73</c:v>
                </c:pt>
                <c:pt idx="409635">
                  <c:v>810.27</c:v>
                </c:pt>
                <c:pt idx="409636">
                  <c:v>482.71</c:v>
                </c:pt>
                <c:pt idx="409637">
                  <c:v>643.38</c:v>
                </c:pt>
                <c:pt idx="409638">
                  <c:v>926.93</c:v>
                </c:pt>
                <c:pt idx="409639">
                  <c:v>1052.5899999999999</c:v>
                </c:pt>
                <c:pt idx="409640">
                  <c:v>1120.07</c:v>
                </c:pt>
                <c:pt idx="409641">
                  <c:v>844.53</c:v>
                </c:pt>
                <c:pt idx="409642">
                  <c:v>592.11</c:v>
                </c:pt>
                <c:pt idx="409643">
                  <c:v>563.38</c:v>
                </c:pt>
                <c:pt idx="409644">
                  <c:v>672.75</c:v>
                </c:pt>
                <c:pt idx="409645">
                  <c:v>598.07000000000005</c:v>
                </c:pt>
                <c:pt idx="409646">
                  <c:v>413.94</c:v>
                </c:pt>
                <c:pt idx="409647">
                  <c:v>546.67999999999995</c:v>
                </c:pt>
                <c:pt idx="409648">
                  <c:v>5534.95</c:v>
                </c:pt>
                <c:pt idx="409649">
                  <c:v>3974.45</c:v>
                </c:pt>
                <c:pt idx="409650">
                  <c:v>4343.59</c:v>
                </c:pt>
                <c:pt idx="409651">
                  <c:v>4079.27</c:v>
                </c:pt>
                <c:pt idx="409652">
                  <c:v>4792.17</c:v>
                </c:pt>
                <c:pt idx="409653">
                  <c:v>4239.04</c:v>
                </c:pt>
                <c:pt idx="409654">
                  <c:v>4219.07</c:v>
                </c:pt>
                <c:pt idx="409655">
                  <c:v>4840.3100000000004</c:v>
                </c:pt>
                <c:pt idx="409656">
                  <c:v>4286.79</c:v>
                </c:pt>
                <c:pt idx="409657">
                  <c:v>4796.08</c:v>
                </c:pt>
                <c:pt idx="409658">
                  <c:v>4083.36</c:v>
                </c:pt>
                <c:pt idx="409659">
                  <c:v>4476.3100000000004</c:v>
                </c:pt>
                <c:pt idx="409660">
                  <c:v>4753.3900000000003</c:v>
                </c:pt>
                <c:pt idx="409661">
                  <c:v>4563.83</c:v>
                </c:pt>
                <c:pt idx="409662">
                  <c:v>4183.93</c:v>
                </c:pt>
                <c:pt idx="409663">
                  <c:v>4593.5200000000004</c:v>
                </c:pt>
                <c:pt idx="409664">
                  <c:v>4459.74</c:v>
                </c:pt>
                <c:pt idx="409665">
                  <c:v>4529.7</c:v>
                </c:pt>
                <c:pt idx="409666">
                  <c:v>4686.0200000000004</c:v>
                </c:pt>
                <c:pt idx="409667">
                  <c:v>4704.95</c:v>
                </c:pt>
                <c:pt idx="409668">
                  <c:v>4793.6099999999997</c:v>
                </c:pt>
                <c:pt idx="409669">
                  <c:v>5808.74</c:v>
                </c:pt>
                <c:pt idx="409670">
                  <c:v>5121.41</c:v>
                </c:pt>
                <c:pt idx="409671">
                  <c:v>4689.4399999999996</c:v>
                </c:pt>
                <c:pt idx="409672">
                  <c:v>4544.07</c:v>
                </c:pt>
                <c:pt idx="409673">
                  <c:v>4884.82</c:v>
                </c:pt>
                <c:pt idx="409674">
                  <c:v>5005.67</c:v>
                </c:pt>
                <c:pt idx="409675">
                  <c:v>4257.29</c:v>
                </c:pt>
                <c:pt idx="409676">
                  <c:v>4434.6099999999997</c:v>
                </c:pt>
                <c:pt idx="409677">
                  <c:v>4133.75</c:v>
                </c:pt>
                <c:pt idx="409678">
                  <c:v>4865.2299999999996</c:v>
                </c:pt>
                <c:pt idx="409679">
                  <c:v>4372.2299999999996</c:v>
                </c:pt>
                <c:pt idx="409680">
                  <c:v>4121.71</c:v>
                </c:pt>
                <c:pt idx="409681">
                  <c:v>4302.78</c:v>
                </c:pt>
                <c:pt idx="409682">
                  <c:v>4328.87</c:v>
                </c:pt>
                <c:pt idx="409683">
                  <c:v>4637.1400000000003</c:v>
                </c:pt>
                <c:pt idx="409684">
                  <c:v>4701.84</c:v>
                </c:pt>
                <c:pt idx="409685">
                  <c:v>4117.33</c:v>
                </c:pt>
                <c:pt idx="409686">
                  <c:v>4405.29</c:v>
                </c:pt>
                <c:pt idx="409687">
                  <c:v>4796.87</c:v>
                </c:pt>
                <c:pt idx="409688">
                  <c:v>4031.87</c:v>
                </c:pt>
                <c:pt idx="409689">
                  <c:v>4500.79</c:v>
                </c:pt>
                <c:pt idx="409690">
                  <c:v>3730.54</c:v>
                </c:pt>
                <c:pt idx="409691">
                  <c:v>4005.99</c:v>
                </c:pt>
                <c:pt idx="409692">
                  <c:v>4094.35</c:v>
                </c:pt>
                <c:pt idx="409693">
                  <c:v>3703.88</c:v>
                </c:pt>
                <c:pt idx="409694">
                  <c:v>4297.51</c:v>
                </c:pt>
                <c:pt idx="409695">
                  <c:v>3418.45</c:v>
                </c:pt>
                <c:pt idx="409696">
                  <c:v>4568.8500000000004</c:v>
                </c:pt>
                <c:pt idx="409697">
                  <c:v>4114.38</c:v>
                </c:pt>
                <c:pt idx="409698">
                  <c:v>4248.78</c:v>
                </c:pt>
                <c:pt idx="409699">
                  <c:v>4046.08</c:v>
                </c:pt>
                <c:pt idx="409700">
                  <c:v>4585.88</c:v>
                </c:pt>
                <c:pt idx="409701">
                  <c:v>3753.8</c:v>
                </c:pt>
                <c:pt idx="409702">
                  <c:v>4143.78</c:v>
                </c:pt>
                <c:pt idx="409703">
                  <c:v>3950.42</c:v>
                </c:pt>
                <c:pt idx="409704">
                  <c:v>4234.03</c:v>
                </c:pt>
                <c:pt idx="409705">
                  <c:v>4035.42</c:v>
                </c:pt>
                <c:pt idx="409706">
                  <c:v>3790.44</c:v>
                </c:pt>
                <c:pt idx="409707">
                  <c:v>4243.05</c:v>
                </c:pt>
                <c:pt idx="409708">
                  <c:v>4244.62</c:v>
                </c:pt>
                <c:pt idx="409709">
                  <c:v>4056.48</c:v>
                </c:pt>
                <c:pt idx="409710">
                  <c:v>3892.88</c:v>
                </c:pt>
                <c:pt idx="409711">
                  <c:v>3768.62</c:v>
                </c:pt>
                <c:pt idx="409712">
                  <c:v>4431.09</c:v>
                </c:pt>
                <c:pt idx="409713">
                  <c:v>4492.1899999999996</c:v>
                </c:pt>
                <c:pt idx="409714">
                  <c:v>3939.21</c:v>
                </c:pt>
                <c:pt idx="409715">
                  <c:v>4395.79</c:v>
                </c:pt>
                <c:pt idx="409716">
                  <c:v>4501.08</c:v>
                </c:pt>
                <c:pt idx="409717">
                  <c:v>4077.31</c:v>
                </c:pt>
                <c:pt idx="409718">
                  <c:v>4093.56</c:v>
                </c:pt>
                <c:pt idx="409719">
                  <c:v>4660.41</c:v>
                </c:pt>
                <c:pt idx="409720">
                  <c:v>4226.16</c:v>
                </c:pt>
                <c:pt idx="409721">
                  <c:v>3990.15</c:v>
                </c:pt>
                <c:pt idx="409722">
                  <c:v>4392.3100000000004</c:v>
                </c:pt>
                <c:pt idx="409723">
                  <c:v>4235.8</c:v>
                </c:pt>
                <c:pt idx="409724">
                  <c:v>3955.97</c:v>
                </c:pt>
                <c:pt idx="409725">
                  <c:v>4415.6099999999997</c:v>
                </c:pt>
                <c:pt idx="409726">
                  <c:v>4837.91</c:v>
                </c:pt>
                <c:pt idx="409727">
                  <c:v>3767</c:v>
                </c:pt>
                <c:pt idx="409728">
                  <c:v>4545.3999999999996</c:v>
                </c:pt>
                <c:pt idx="409729">
                  <c:v>4231.97</c:v>
                </c:pt>
                <c:pt idx="409730">
                  <c:v>4721.8</c:v>
                </c:pt>
                <c:pt idx="409731">
                  <c:v>4147.33</c:v>
                </c:pt>
                <c:pt idx="409732">
                  <c:v>4103.16</c:v>
                </c:pt>
                <c:pt idx="409733">
                  <c:v>4320.01</c:v>
                </c:pt>
                <c:pt idx="409734">
                  <c:v>4177.1499999999996</c:v>
                </c:pt>
                <c:pt idx="409735">
                  <c:v>3958.35</c:v>
                </c:pt>
                <c:pt idx="409736">
                  <c:v>4221.91</c:v>
                </c:pt>
                <c:pt idx="409737">
                  <c:v>3967.18</c:v>
                </c:pt>
                <c:pt idx="409738">
                  <c:v>4532.93</c:v>
                </c:pt>
                <c:pt idx="409739">
                  <c:v>4891.21</c:v>
                </c:pt>
                <c:pt idx="409740">
                  <c:v>4000.03</c:v>
                </c:pt>
                <c:pt idx="409741">
                  <c:v>4325.57</c:v>
                </c:pt>
                <c:pt idx="409742">
                  <c:v>4305.37</c:v>
                </c:pt>
                <c:pt idx="409743">
                  <c:v>4603.01</c:v>
                </c:pt>
                <c:pt idx="409744">
                  <c:v>3973.85</c:v>
                </c:pt>
                <c:pt idx="409745">
                  <c:v>4091.89</c:v>
                </c:pt>
                <c:pt idx="409746">
                  <c:v>4578.6899999999996</c:v>
                </c:pt>
                <c:pt idx="409747">
                  <c:v>4012.77</c:v>
                </c:pt>
                <c:pt idx="409748">
                  <c:v>5036.3500000000004</c:v>
                </c:pt>
                <c:pt idx="409749">
                  <c:v>4597.6400000000003</c:v>
                </c:pt>
                <c:pt idx="409750">
                  <c:v>4500.62</c:v>
                </c:pt>
                <c:pt idx="409751">
                  <c:v>4601.9399999999996</c:v>
                </c:pt>
                <c:pt idx="409752">
                  <c:v>4960.3599999999997</c:v>
                </c:pt>
                <c:pt idx="409753">
                  <c:v>5336.06</c:v>
                </c:pt>
                <c:pt idx="409754">
                  <c:v>3928.93</c:v>
                </c:pt>
                <c:pt idx="409755">
                  <c:v>4380.4799999999996</c:v>
                </c:pt>
                <c:pt idx="409756">
                  <c:v>4858.6099999999997</c:v>
                </c:pt>
                <c:pt idx="409757">
                  <c:v>4831.8599999999997</c:v>
                </c:pt>
                <c:pt idx="409758">
                  <c:v>4001.13</c:v>
                </c:pt>
                <c:pt idx="409759">
                  <c:v>4458.12</c:v>
                </c:pt>
                <c:pt idx="409760">
                  <c:v>4771.0200000000004</c:v>
                </c:pt>
                <c:pt idx="409761">
                  <c:v>4942.16</c:v>
                </c:pt>
                <c:pt idx="409762">
                  <c:v>3960.16</c:v>
                </c:pt>
                <c:pt idx="409763">
                  <c:v>5532.08</c:v>
                </c:pt>
                <c:pt idx="409764">
                  <c:v>4949.0200000000004</c:v>
                </c:pt>
                <c:pt idx="409765">
                  <c:v>4985.6400000000003</c:v>
                </c:pt>
                <c:pt idx="409766">
                  <c:v>5173.78</c:v>
                </c:pt>
                <c:pt idx="409767">
                  <c:v>4683.18</c:v>
                </c:pt>
                <c:pt idx="409768">
                  <c:v>4528.18</c:v>
                </c:pt>
                <c:pt idx="409769">
                  <c:v>4784.8100000000004</c:v>
                </c:pt>
                <c:pt idx="409770">
                  <c:v>4692.82</c:v>
                </c:pt>
                <c:pt idx="409771">
                  <c:v>4481.33</c:v>
                </c:pt>
                <c:pt idx="409772">
                  <c:v>4461.57</c:v>
                </c:pt>
                <c:pt idx="409773">
                  <c:v>4943.3500000000004</c:v>
                </c:pt>
                <c:pt idx="409774">
                  <c:v>5849.66</c:v>
                </c:pt>
                <c:pt idx="409775">
                  <c:v>5634.67</c:v>
                </c:pt>
                <c:pt idx="409776">
                  <c:v>5676.83</c:v>
                </c:pt>
                <c:pt idx="409777">
                  <c:v>4886.95</c:v>
                </c:pt>
                <c:pt idx="409778">
                  <c:v>5473.75</c:v>
                </c:pt>
                <c:pt idx="409779">
                  <c:v>5291.24</c:v>
                </c:pt>
                <c:pt idx="409780">
                  <c:v>4962.5</c:v>
                </c:pt>
                <c:pt idx="409781">
                  <c:v>4918.05</c:v>
                </c:pt>
                <c:pt idx="409782">
                  <c:v>4443.91</c:v>
                </c:pt>
                <c:pt idx="409783">
                  <c:v>5254.06</c:v>
                </c:pt>
                <c:pt idx="409784">
                  <c:v>4611.13</c:v>
                </c:pt>
                <c:pt idx="409785">
                  <c:v>4325.5600000000004</c:v>
                </c:pt>
                <c:pt idx="409786">
                  <c:v>5057.18</c:v>
                </c:pt>
                <c:pt idx="409787">
                  <c:v>5202.92</c:v>
                </c:pt>
                <c:pt idx="409788">
                  <c:v>5548.1</c:v>
                </c:pt>
                <c:pt idx="409789">
                  <c:v>4625.37</c:v>
                </c:pt>
                <c:pt idx="409790">
                  <c:v>4838.87</c:v>
                </c:pt>
                <c:pt idx="409791">
                  <c:v>4689.8900000000003</c:v>
                </c:pt>
                <c:pt idx="409792">
                  <c:v>4920.9799999999996</c:v>
                </c:pt>
                <c:pt idx="409793">
                  <c:v>3860.52</c:v>
                </c:pt>
                <c:pt idx="409794">
                  <c:v>4403.8599999999997</c:v>
                </c:pt>
                <c:pt idx="409795">
                  <c:v>4458.67</c:v>
                </c:pt>
                <c:pt idx="409796">
                  <c:v>4137.1099999999997</c:v>
                </c:pt>
                <c:pt idx="409797">
                  <c:v>4402.66</c:v>
                </c:pt>
                <c:pt idx="409798">
                  <c:v>4994.0200000000004</c:v>
                </c:pt>
                <c:pt idx="409799">
                  <c:v>4158.1099999999997</c:v>
                </c:pt>
                <c:pt idx="409800">
                  <c:v>4017.91</c:v>
                </c:pt>
                <c:pt idx="409801">
                  <c:v>5115.17</c:v>
                </c:pt>
                <c:pt idx="409802">
                  <c:v>5314.15</c:v>
                </c:pt>
                <c:pt idx="409803">
                  <c:v>4660.32</c:v>
                </c:pt>
                <c:pt idx="409804">
                  <c:v>4437.91</c:v>
                </c:pt>
                <c:pt idx="409805">
                  <c:v>4820.46</c:v>
                </c:pt>
                <c:pt idx="409806">
                  <c:v>4621.63</c:v>
                </c:pt>
                <c:pt idx="409807">
                  <c:v>4828.8599999999997</c:v>
                </c:pt>
                <c:pt idx="409808">
                  <c:v>4973.6000000000004</c:v>
                </c:pt>
                <c:pt idx="409809">
                  <c:v>4944.5</c:v>
                </c:pt>
                <c:pt idx="409810">
                  <c:v>4770.97</c:v>
                </c:pt>
                <c:pt idx="409811">
                  <c:v>4898.82</c:v>
                </c:pt>
                <c:pt idx="409812">
                  <c:v>4913.1000000000004</c:v>
                </c:pt>
                <c:pt idx="409813">
                  <c:v>4703.38</c:v>
                </c:pt>
                <c:pt idx="409814">
                  <c:v>5178.6499999999996</c:v>
                </c:pt>
                <c:pt idx="409815">
                  <c:v>5065.1899999999996</c:v>
                </c:pt>
                <c:pt idx="409816">
                  <c:v>4781.29</c:v>
                </c:pt>
                <c:pt idx="409817">
                  <c:v>4709.1400000000003</c:v>
                </c:pt>
                <c:pt idx="409818">
                  <c:v>4940.92</c:v>
                </c:pt>
                <c:pt idx="409819">
                  <c:v>4809.55</c:v>
                </c:pt>
                <c:pt idx="409820">
                  <c:v>5268.29</c:v>
                </c:pt>
                <c:pt idx="409821">
                  <c:v>4905.33</c:v>
                </c:pt>
                <c:pt idx="409822">
                  <c:v>4836.96</c:v>
                </c:pt>
                <c:pt idx="409823">
                  <c:v>4577.41</c:v>
                </c:pt>
                <c:pt idx="409824">
                  <c:v>4870.41</c:v>
                </c:pt>
                <c:pt idx="409825">
                  <c:v>5085.8999999999996</c:v>
                </c:pt>
                <c:pt idx="409826">
                  <c:v>4422.47</c:v>
                </c:pt>
                <c:pt idx="409827">
                  <c:v>4297.16</c:v>
                </c:pt>
                <c:pt idx="409828">
                  <c:v>4298.6099999999997</c:v>
                </c:pt>
                <c:pt idx="409829">
                  <c:v>4524.3500000000004</c:v>
                </c:pt>
                <c:pt idx="409830">
                  <c:v>4499.8599999999997</c:v>
                </c:pt>
                <c:pt idx="409831">
                  <c:v>5024.25</c:v>
                </c:pt>
                <c:pt idx="409832">
                  <c:v>4620.74</c:v>
                </c:pt>
                <c:pt idx="409833">
                  <c:v>4554.51</c:v>
                </c:pt>
                <c:pt idx="409834">
                  <c:v>4404.82</c:v>
                </c:pt>
                <c:pt idx="409835">
                  <c:v>4704.26</c:v>
                </c:pt>
                <c:pt idx="409836">
                  <c:v>4701.49</c:v>
                </c:pt>
                <c:pt idx="409837">
                  <c:v>6026.34</c:v>
                </c:pt>
                <c:pt idx="409838">
                  <c:v>3828</c:v>
                </c:pt>
                <c:pt idx="409839">
                  <c:v>4258.24</c:v>
                </c:pt>
                <c:pt idx="409840">
                  <c:v>4738.1099999999997</c:v>
                </c:pt>
                <c:pt idx="409841">
                  <c:v>4817.25</c:v>
                </c:pt>
                <c:pt idx="409842">
                  <c:v>4350.09</c:v>
                </c:pt>
                <c:pt idx="409843">
                  <c:v>4466.8900000000003</c:v>
                </c:pt>
                <c:pt idx="409844">
                  <c:v>5425.9</c:v>
                </c:pt>
                <c:pt idx="409845">
                  <c:v>4529.4799999999996</c:v>
                </c:pt>
                <c:pt idx="409846">
                  <c:v>4929.1899999999996</c:v>
                </c:pt>
                <c:pt idx="409847">
                  <c:v>4736.62</c:v>
                </c:pt>
                <c:pt idx="409848">
                  <c:v>4891.6899999999996</c:v>
                </c:pt>
                <c:pt idx="409849">
                  <c:v>4306.74</c:v>
                </c:pt>
                <c:pt idx="409850">
                  <c:v>4526.45</c:v>
                </c:pt>
                <c:pt idx="409851">
                  <c:v>4488.79</c:v>
                </c:pt>
                <c:pt idx="409852">
                  <c:v>4942.53</c:v>
                </c:pt>
                <c:pt idx="409853">
                  <c:v>4667.97</c:v>
                </c:pt>
                <c:pt idx="409854">
                  <c:v>4484.13</c:v>
                </c:pt>
                <c:pt idx="409855">
                  <c:v>4601.46</c:v>
                </c:pt>
                <c:pt idx="409856">
                  <c:v>4578.63</c:v>
                </c:pt>
                <c:pt idx="409857">
                  <c:v>4974.08</c:v>
                </c:pt>
                <c:pt idx="409858">
                  <c:v>4894.2299999999996</c:v>
                </c:pt>
                <c:pt idx="409859">
                  <c:v>5373.82</c:v>
                </c:pt>
                <c:pt idx="409860">
                  <c:v>4971.09</c:v>
                </c:pt>
                <c:pt idx="409861">
                  <c:v>5111.04</c:v>
                </c:pt>
                <c:pt idx="409862">
                  <c:v>5438.46</c:v>
                </c:pt>
                <c:pt idx="409863">
                  <c:v>4796.93</c:v>
                </c:pt>
                <c:pt idx="409864">
                  <c:v>4920.51</c:v>
                </c:pt>
                <c:pt idx="409865">
                  <c:v>5088.2700000000004</c:v>
                </c:pt>
                <c:pt idx="409866">
                  <c:v>5061.71</c:v>
                </c:pt>
                <c:pt idx="409867">
                  <c:v>5298.85</c:v>
                </c:pt>
                <c:pt idx="409868">
                  <c:v>4544.5600000000004</c:v>
                </c:pt>
                <c:pt idx="409869">
                  <c:v>5299.47</c:v>
                </c:pt>
                <c:pt idx="409870">
                  <c:v>5263.43</c:v>
                </c:pt>
                <c:pt idx="409871">
                  <c:v>5244.63</c:v>
                </c:pt>
                <c:pt idx="409872">
                  <c:v>5387.72</c:v>
                </c:pt>
                <c:pt idx="409873">
                  <c:v>5273.74</c:v>
                </c:pt>
                <c:pt idx="409874">
                  <c:v>5316.42</c:v>
                </c:pt>
                <c:pt idx="409875">
                  <c:v>5382.49</c:v>
                </c:pt>
                <c:pt idx="409876">
                  <c:v>5517.88</c:v>
                </c:pt>
                <c:pt idx="409877">
                  <c:v>4949</c:v>
                </c:pt>
                <c:pt idx="409878">
                  <c:v>5302.54</c:v>
                </c:pt>
                <c:pt idx="409879">
                  <c:v>5225.66</c:v>
                </c:pt>
                <c:pt idx="409880">
                  <c:v>4611</c:v>
                </c:pt>
                <c:pt idx="409881">
                  <c:v>4874.67</c:v>
                </c:pt>
                <c:pt idx="409882">
                  <c:v>4771.28</c:v>
                </c:pt>
                <c:pt idx="409883">
                  <c:v>5234.7700000000004</c:v>
                </c:pt>
                <c:pt idx="409884">
                  <c:v>5351.37</c:v>
                </c:pt>
                <c:pt idx="409885">
                  <c:v>4283.0200000000004</c:v>
                </c:pt>
                <c:pt idx="409886">
                  <c:v>4488.24</c:v>
                </c:pt>
                <c:pt idx="409887">
                  <c:v>5020.9799999999996</c:v>
                </c:pt>
                <c:pt idx="409888">
                  <c:v>5047.57</c:v>
                </c:pt>
                <c:pt idx="409889">
                  <c:v>6048.6</c:v>
                </c:pt>
                <c:pt idx="409890">
                  <c:v>4772.18</c:v>
                </c:pt>
                <c:pt idx="409891">
                  <c:v>5568.85</c:v>
                </c:pt>
                <c:pt idx="409892">
                  <c:v>5116.04</c:v>
                </c:pt>
                <c:pt idx="409893">
                  <c:v>5426.9</c:v>
                </c:pt>
                <c:pt idx="409894">
                  <c:v>5226.95</c:v>
                </c:pt>
                <c:pt idx="409895">
                  <c:v>5308.6</c:v>
                </c:pt>
                <c:pt idx="409896">
                  <c:v>5541.31</c:v>
                </c:pt>
                <c:pt idx="409897">
                  <c:v>4556.3500000000004</c:v>
                </c:pt>
                <c:pt idx="409898">
                  <c:v>5291.94</c:v>
                </c:pt>
                <c:pt idx="409899">
                  <c:v>4951.24</c:v>
                </c:pt>
                <c:pt idx="409900">
                  <c:v>4456.9799999999996</c:v>
                </c:pt>
                <c:pt idx="409901">
                  <c:v>4486.9799999999996</c:v>
                </c:pt>
                <c:pt idx="409902">
                  <c:v>4653.3100000000004</c:v>
                </c:pt>
                <c:pt idx="409903">
                  <c:v>4378.68</c:v>
                </c:pt>
                <c:pt idx="409904">
                  <c:v>4830.9799999999996</c:v>
                </c:pt>
                <c:pt idx="409905">
                  <c:v>5035.59</c:v>
                </c:pt>
                <c:pt idx="409906">
                  <c:v>5334.67</c:v>
                </c:pt>
                <c:pt idx="409907">
                  <c:v>5281.07</c:v>
                </c:pt>
                <c:pt idx="409908">
                  <c:v>5420.42</c:v>
                </c:pt>
                <c:pt idx="409909">
                  <c:v>5651.63</c:v>
                </c:pt>
                <c:pt idx="409910">
                  <c:v>5187.1899999999996</c:v>
                </c:pt>
                <c:pt idx="409911">
                  <c:v>5585.68</c:v>
                </c:pt>
                <c:pt idx="409912">
                  <c:v>5793.25</c:v>
                </c:pt>
                <c:pt idx="409913">
                  <c:v>5907.83</c:v>
                </c:pt>
                <c:pt idx="409914">
                  <c:v>5347.56</c:v>
                </c:pt>
                <c:pt idx="409915">
                  <c:v>5679.42</c:v>
                </c:pt>
                <c:pt idx="409916">
                  <c:v>6059.91</c:v>
                </c:pt>
                <c:pt idx="409917">
                  <c:v>5766.19</c:v>
                </c:pt>
                <c:pt idx="409918">
                  <c:v>5669.56</c:v>
                </c:pt>
                <c:pt idx="409919">
                  <c:v>6104.82</c:v>
                </c:pt>
                <c:pt idx="409920">
                  <c:v>5606.99</c:v>
                </c:pt>
                <c:pt idx="409921">
                  <c:v>5980.34</c:v>
                </c:pt>
                <c:pt idx="409922">
                  <c:v>6024.92</c:v>
                </c:pt>
                <c:pt idx="409923">
                  <c:v>5355.59</c:v>
                </c:pt>
                <c:pt idx="409924">
                  <c:v>6154.14</c:v>
                </c:pt>
                <c:pt idx="409925">
                  <c:v>6383.99</c:v>
                </c:pt>
                <c:pt idx="409926">
                  <c:v>6181.36</c:v>
                </c:pt>
                <c:pt idx="409927">
                  <c:v>6242.44</c:v>
                </c:pt>
                <c:pt idx="409928">
                  <c:v>6178.76</c:v>
                </c:pt>
                <c:pt idx="409929">
                  <c:v>5577.71</c:v>
                </c:pt>
                <c:pt idx="409930">
                  <c:v>5287.32</c:v>
                </c:pt>
                <c:pt idx="409931">
                  <c:v>5522.21</c:v>
                </c:pt>
                <c:pt idx="409932">
                  <c:v>5756.62</c:v>
                </c:pt>
                <c:pt idx="409933">
                  <c:v>5632.62</c:v>
                </c:pt>
                <c:pt idx="409934">
                  <c:v>7114.49</c:v>
                </c:pt>
                <c:pt idx="409935">
                  <c:v>6505.87</c:v>
                </c:pt>
                <c:pt idx="409936">
                  <c:v>6621.15</c:v>
                </c:pt>
                <c:pt idx="409937">
                  <c:v>6805.66</c:v>
                </c:pt>
                <c:pt idx="409938">
                  <c:v>7142.38</c:v>
                </c:pt>
                <c:pt idx="409939">
                  <c:v>6900.56</c:v>
                </c:pt>
                <c:pt idx="409940">
                  <c:v>6920.71</c:v>
                </c:pt>
                <c:pt idx="409941">
                  <c:v>7224.34</c:v>
                </c:pt>
                <c:pt idx="409942">
                  <c:v>7083.44</c:v>
                </c:pt>
                <c:pt idx="409943">
                  <c:v>6424.32</c:v>
                </c:pt>
                <c:pt idx="409944">
                  <c:v>7623.69</c:v>
                </c:pt>
                <c:pt idx="409945">
                  <c:v>7807.92</c:v>
                </c:pt>
                <c:pt idx="409946">
                  <c:v>7343.64</c:v>
                </c:pt>
                <c:pt idx="409947">
                  <c:v>7392.4</c:v>
                </c:pt>
                <c:pt idx="409948">
                  <c:v>7367.13</c:v>
                </c:pt>
                <c:pt idx="409949">
                  <c:v>7448.67</c:v>
                </c:pt>
                <c:pt idx="409950">
                  <c:v>7570.09</c:v>
                </c:pt>
                <c:pt idx="409951">
                  <c:v>7444.47</c:v>
                </c:pt>
                <c:pt idx="409952">
                  <c:v>7528.94</c:v>
                </c:pt>
                <c:pt idx="409953">
                  <c:v>7511.55</c:v>
                </c:pt>
                <c:pt idx="409954">
                  <c:v>6921.26</c:v>
                </c:pt>
                <c:pt idx="409955">
                  <c:v>8005.54</c:v>
                </c:pt>
                <c:pt idx="409956">
                  <c:v>7190.89</c:v>
                </c:pt>
                <c:pt idx="409957">
                  <c:v>7551.51</c:v>
                </c:pt>
                <c:pt idx="409958">
                  <c:v>7853.51</c:v>
                </c:pt>
                <c:pt idx="409959">
                  <c:v>7262.81</c:v>
                </c:pt>
                <c:pt idx="409960">
                  <c:v>7156.46</c:v>
                </c:pt>
                <c:pt idx="409961">
                  <c:v>7584.25</c:v>
                </c:pt>
                <c:pt idx="409962">
                  <c:v>7269.94</c:v>
                </c:pt>
                <c:pt idx="409963">
                  <c:v>7725.46</c:v>
                </c:pt>
                <c:pt idx="409964">
                  <c:v>8085.19</c:v>
                </c:pt>
                <c:pt idx="409965">
                  <c:v>7483.34</c:v>
                </c:pt>
                <c:pt idx="409966">
                  <c:v>7089.37</c:v>
                </c:pt>
                <c:pt idx="409967">
                  <c:v>7101.31</c:v>
                </c:pt>
                <c:pt idx="409968">
                  <c:v>7643.82</c:v>
                </c:pt>
                <c:pt idx="409969">
                  <c:v>6867.88</c:v>
                </c:pt>
                <c:pt idx="409970">
                  <c:v>7163.38</c:v>
                </c:pt>
                <c:pt idx="409971">
                  <c:v>7115.89</c:v>
                </c:pt>
                <c:pt idx="409972">
                  <c:v>6530.02</c:v>
                </c:pt>
                <c:pt idx="409973">
                  <c:v>6588.26</c:v>
                </c:pt>
                <c:pt idx="409974">
                  <c:v>7144.51</c:v>
                </c:pt>
                <c:pt idx="409975">
                  <c:v>6825.36</c:v>
                </c:pt>
                <c:pt idx="409976">
                  <c:v>6680.57</c:v>
                </c:pt>
                <c:pt idx="409977">
                  <c:v>7006.3</c:v>
                </c:pt>
                <c:pt idx="409978">
                  <c:v>6397.45</c:v>
                </c:pt>
                <c:pt idx="409979">
                  <c:v>6262.42</c:v>
                </c:pt>
                <c:pt idx="409980">
                  <c:v>7018.5</c:v>
                </c:pt>
                <c:pt idx="409981">
                  <c:v>5518.18</c:v>
                </c:pt>
                <c:pt idx="409982">
                  <c:v>7102.75</c:v>
                </c:pt>
                <c:pt idx="409983">
                  <c:v>7004.77</c:v>
                </c:pt>
                <c:pt idx="409984">
                  <c:v>7456.43</c:v>
                </c:pt>
                <c:pt idx="409985">
                  <c:v>7413.16</c:v>
                </c:pt>
                <c:pt idx="409986">
                  <c:v>7113.98</c:v>
                </c:pt>
                <c:pt idx="409987">
                  <c:v>7009.84</c:v>
                </c:pt>
                <c:pt idx="409988">
                  <c:v>6799.29</c:v>
                </c:pt>
                <c:pt idx="409989">
                  <c:v>6853.47</c:v>
                </c:pt>
                <c:pt idx="409990">
                  <c:v>7051.63</c:v>
                </c:pt>
                <c:pt idx="409991">
                  <c:v>7072.28</c:v>
                </c:pt>
                <c:pt idx="409992">
                  <c:v>6997.85</c:v>
                </c:pt>
                <c:pt idx="409993">
                  <c:v>7418.05</c:v>
                </c:pt>
                <c:pt idx="409994">
                  <c:v>7278.55</c:v>
                </c:pt>
                <c:pt idx="409995">
                  <c:v>7191.47</c:v>
                </c:pt>
                <c:pt idx="409996">
                  <c:v>7169.62</c:v>
                </c:pt>
                <c:pt idx="409997">
                  <c:v>6690.62</c:v>
                </c:pt>
                <c:pt idx="409998">
                  <c:v>6574.06</c:v>
                </c:pt>
                <c:pt idx="409999">
                  <c:v>7525.95</c:v>
                </c:pt>
                <c:pt idx="410000">
                  <c:v>7679.34</c:v>
                </c:pt>
                <c:pt idx="410001">
                  <c:v>8076.51</c:v>
                </c:pt>
                <c:pt idx="410002">
                  <c:v>8469.01</c:v>
                </c:pt>
                <c:pt idx="410003">
                  <c:v>8308.44</c:v>
                </c:pt>
                <c:pt idx="410004">
                  <c:v>7619.39</c:v>
                </c:pt>
                <c:pt idx="410005">
                  <c:v>8355.02</c:v>
                </c:pt>
                <c:pt idx="410006">
                  <c:v>7479.04</c:v>
                </c:pt>
                <c:pt idx="410007">
                  <c:v>7795.56</c:v>
                </c:pt>
                <c:pt idx="410008">
                  <c:v>7356.57</c:v>
                </c:pt>
                <c:pt idx="410009">
                  <c:v>7537.86</c:v>
                </c:pt>
                <c:pt idx="410010">
                  <c:v>7780.64</c:v>
                </c:pt>
                <c:pt idx="410011">
                  <c:v>7359.88</c:v>
                </c:pt>
                <c:pt idx="410012">
                  <c:v>7900.65</c:v>
                </c:pt>
                <c:pt idx="410013">
                  <c:v>7310.76</c:v>
                </c:pt>
                <c:pt idx="410014">
                  <c:v>7392.44</c:v>
                </c:pt>
                <c:pt idx="410015">
                  <c:v>7962.58</c:v>
                </c:pt>
                <c:pt idx="410016">
                  <c:v>7917.88</c:v>
                </c:pt>
                <c:pt idx="410017">
                  <c:v>7580.3</c:v>
                </c:pt>
                <c:pt idx="410018">
                  <c:v>7854.07</c:v>
                </c:pt>
                <c:pt idx="410019">
                  <c:v>7547.43</c:v>
                </c:pt>
                <c:pt idx="410020">
                  <c:v>7505.85</c:v>
                </c:pt>
                <c:pt idx="410021">
                  <c:v>7505.54</c:v>
                </c:pt>
                <c:pt idx="410022">
                  <c:v>7193.6</c:v>
                </c:pt>
                <c:pt idx="410023">
                  <c:v>7404.77</c:v>
                </c:pt>
                <c:pt idx="410024">
                  <c:v>7077.54</c:v>
                </c:pt>
                <c:pt idx="410025">
                  <c:v>6572.31</c:v>
                </c:pt>
                <c:pt idx="410026">
                  <c:v>6965.17</c:v>
                </c:pt>
                <c:pt idx="410027">
                  <c:v>7049.88</c:v>
                </c:pt>
                <c:pt idx="410028">
                  <c:v>6392.02</c:v>
                </c:pt>
                <c:pt idx="410029">
                  <c:v>7150.07</c:v>
                </c:pt>
                <c:pt idx="410030">
                  <c:v>7283.95</c:v>
                </c:pt>
                <c:pt idx="410031">
                  <c:v>6439.48</c:v>
                </c:pt>
                <c:pt idx="410032">
                  <c:v>6672.43</c:v>
                </c:pt>
                <c:pt idx="410033">
                  <c:v>5097.16</c:v>
                </c:pt>
                <c:pt idx="410034">
                  <c:v>7454.68</c:v>
                </c:pt>
                <c:pt idx="410035">
                  <c:v>7404.29</c:v>
                </c:pt>
                <c:pt idx="410036">
                  <c:v>8035.6</c:v>
                </c:pt>
                <c:pt idx="410037">
                  <c:v>8096.28</c:v>
                </c:pt>
                <c:pt idx="410038">
                  <c:v>7758.38</c:v>
                </c:pt>
                <c:pt idx="410039">
                  <c:v>7822.57</c:v>
                </c:pt>
                <c:pt idx="410040">
                  <c:v>7118.42</c:v>
                </c:pt>
                <c:pt idx="410041">
                  <c:v>7800.23</c:v>
                </c:pt>
                <c:pt idx="410042">
                  <c:v>7813.72</c:v>
                </c:pt>
                <c:pt idx="410043">
                  <c:v>7807.77</c:v>
                </c:pt>
                <c:pt idx="410044">
                  <c:v>8405.58</c:v>
                </c:pt>
                <c:pt idx="410045">
                  <c:v>7465.99</c:v>
                </c:pt>
                <c:pt idx="410046">
                  <c:v>7403.08</c:v>
                </c:pt>
                <c:pt idx="410047">
                  <c:v>6974.71</c:v>
                </c:pt>
                <c:pt idx="410048">
                  <c:v>7059.27</c:v>
                </c:pt>
                <c:pt idx="410049">
                  <c:v>8154.4</c:v>
                </c:pt>
                <c:pt idx="410050">
                  <c:v>8669.98</c:v>
                </c:pt>
                <c:pt idx="410051">
                  <c:v>8337.8700000000008</c:v>
                </c:pt>
                <c:pt idx="410052">
                  <c:v>7974.52</c:v>
                </c:pt>
                <c:pt idx="410053">
                  <c:v>8592.1</c:v>
                </c:pt>
                <c:pt idx="410054">
                  <c:v>8971.56</c:v>
                </c:pt>
                <c:pt idx="410055">
                  <c:v>8577.25</c:v>
                </c:pt>
                <c:pt idx="410056">
                  <c:v>8457.91</c:v>
                </c:pt>
                <c:pt idx="410057">
                  <c:v>8254.1200000000008</c:v>
                </c:pt>
                <c:pt idx="410058">
                  <c:v>8180.49</c:v>
                </c:pt>
                <c:pt idx="410059">
                  <c:v>8241.2800000000007</c:v>
                </c:pt>
                <c:pt idx="410060">
                  <c:v>8887.58</c:v>
                </c:pt>
                <c:pt idx="410061">
                  <c:v>8144.66</c:v>
                </c:pt>
                <c:pt idx="410062">
                  <c:v>8475.8799999999992</c:v>
                </c:pt>
                <c:pt idx="410063">
                  <c:v>8008.71</c:v>
                </c:pt>
                <c:pt idx="410064">
                  <c:v>8105.34</c:v>
                </c:pt>
                <c:pt idx="410065">
                  <c:v>8383.11</c:v>
                </c:pt>
                <c:pt idx="410066">
                  <c:v>7912.83</c:v>
                </c:pt>
                <c:pt idx="410067">
                  <c:v>8420.49</c:v>
                </c:pt>
                <c:pt idx="410068">
                  <c:v>8500.44</c:v>
                </c:pt>
                <c:pt idx="410069">
                  <c:v>8407.01</c:v>
                </c:pt>
                <c:pt idx="410070">
                  <c:v>8617.93</c:v>
                </c:pt>
                <c:pt idx="410071">
                  <c:v>8409.5499999999993</c:v>
                </c:pt>
                <c:pt idx="410072">
                  <c:v>8259.89</c:v>
                </c:pt>
                <c:pt idx="410073">
                  <c:v>7747.09</c:v>
                </c:pt>
                <c:pt idx="410074">
                  <c:v>7920.36</c:v>
                </c:pt>
                <c:pt idx="410075">
                  <c:v>7364.78</c:v>
                </c:pt>
                <c:pt idx="410076">
                  <c:v>8096.15</c:v>
                </c:pt>
                <c:pt idx="410077">
                  <c:v>2901.41</c:v>
                </c:pt>
                <c:pt idx="410078">
                  <c:v>3458.33</c:v>
                </c:pt>
                <c:pt idx="410079">
                  <c:v>2834.17</c:v>
                </c:pt>
                <c:pt idx="410080">
                  <c:v>3134.58</c:v>
                </c:pt>
                <c:pt idx="410081">
                  <c:v>3367.87</c:v>
                </c:pt>
                <c:pt idx="410082">
                  <c:v>2944.49</c:v>
                </c:pt>
                <c:pt idx="410083">
                  <c:v>2746</c:v>
                </c:pt>
                <c:pt idx="410084">
                  <c:v>2755.37</c:v>
                </c:pt>
                <c:pt idx="410085">
                  <c:v>2828.71</c:v>
                </c:pt>
                <c:pt idx="410086">
                  <c:v>2615.69</c:v>
                </c:pt>
                <c:pt idx="410087">
                  <c:v>2567.96</c:v>
                </c:pt>
                <c:pt idx="410088">
                  <c:v>3060.37</c:v>
                </c:pt>
                <c:pt idx="410089">
                  <c:v>2823.99</c:v>
                </c:pt>
                <c:pt idx="410090">
                  <c:v>3222.77</c:v>
                </c:pt>
                <c:pt idx="410091">
                  <c:v>3451.33</c:v>
                </c:pt>
                <c:pt idx="410092">
                  <c:v>3077.11</c:v>
                </c:pt>
                <c:pt idx="410093">
                  <c:v>3329.47</c:v>
                </c:pt>
                <c:pt idx="410094">
                  <c:v>3264.79</c:v>
                </c:pt>
                <c:pt idx="410095">
                  <c:v>3347.99</c:v>
                </c:pt>
                <c:pt idx="410096">
                  <c:v>3946.77</c:v>
                </c:pt>
                <c:pt idx="410097">
                  <c:v>3908.55</c:v>
                </c:pt>
                <c:pt idx="410098">
                  <c:v>3360.19</c:v>
                </c:pt>
                <c:pt idx="410099">
                  <c:v>3276.7</c:v>
                </c:pt>
                <c:pt idx="410100">
                  <c:v>3238.08</c:v>
                </c:pt>
                <c:pt idx="410101">
                  <c:v>3380.39</c:v>
                </c:pt>
                <c:pt idx="410102">
                  <c:v>3087.09</c:v>
                </c:pt>
                <c:pt idx="410103">
                  <c:v>3339.99</c:v>
                </c:pt>
                <c:pt idx="410104">
                  <c:v>3084.7</c:v>
                </c:pt>
                <c:pt idx="410105">
                  <c:v>3138.4</c:v>
                </c:pt>
                <c:pt idx="410106">
                  <c:v>3942.7</c:v>
                </c:pt>
                <c:pt idx="410107">
                  <c:v>3466.43</c:v>
                </c:pt>
                <c:pt idx="410108">
                  <c:v>3324.76</c:v>
                </c:pt>
                <c:pt idx="410109">
                  <c:v>3174.95</c:v>
                </c:pt>
                <c:pt idx="410110">
                  <c:v>3237.26</c:v>
                </c:pt>
                <c:pt idx="410111">
                  <c:v>3407.11</c:v>
                </c:pt>
                <c:pt idx="410112">
                  <c:v>3240.95</c:v>
                </c:pt>
                <c:pt idx="410113">
                  <c:v>3211.05</c:v>
                </c:pt>
                <c:pt idx="410114">
                  <c:v>3055.46</c:v>
                </c:pt>
                <c:pt idx="410115">
                  <c:v>3294.41</c:v>
                </c:pt>
                <c:pt idx="410116">
                  <c:v>2961.73</c:v>
                </c:pt>
                <c:pt idx="410117">
                  <c:v>3406.17</c:v>
                </c:pt>
                <c:pt idx="410118">
                  <c:v>3368.57</c:v>
                </c:pt>
                <c:pt idx="410119">
                  <c:v>4162.47</c:v>
                </c:pt>
                <c:pt idx="410120">
                  <c:v>3655.67</c:v>
                </c:pt>
                <c:pt idx="410121">
                  <c:v>4822.67</c:v>
                </c:pt>
                <c:pt idx="410122">
                  <c:v>6598.73</c:v>
                </c:pt>
                <c:pt idx="410123">
                  <c:v>12700.95</c:v>
                </c:pt>
                <c:pt idx="410124">
                  <c:v>2956.2</c:v>
                </c:pt>
                <c:pt idx="410125">
                  <c:v>2888.09</c:v>
                </c:pt>
                <c:pt idx="410126">
                  <c:v>3232.68</c:v>
                </c:pt>
                <c:pt idx="410127">
                  <c:v>3179.89</c:v>
                </c:pt>
                <c:pt idx="410128">
                  <c:v>3056.94</c:v>
                </c:pt>
                <c:pt idx="410129">
                  <c:v>3708.34</c:v>
                </c:pt>
                <c:pt idx="410130">
                  <c:v>4061.35</c:v>
                </c:pt>
                <c:pt idx="410131">
                  <c:v>3305.6</c:v>
                </c:pt>
                <c:pt idx="410132">
                  <c:v>3268.58</c:v>
                </c:pt>
                <c:pt idx="410133">
                  <c:v>3488.56</c:v>
                </c:pt>
                <c:pt idx="410134">
                  <c:v>3319.58</c:v>
                </c:pt>
                <c:pt idx="410135">
                  <c:v>3105.28</c:v>
                </c:pt>
                <c:pt idx="410136">
                  <c:v>3467.05</c:v>
                </c:pt>
                <c:pt idx="410137">
                  <c:v>3413.82</c:v>
                </c:pt>
                <c:pt idx="410138">
                  <c:v>3675.64</c:v>
                </c:pt>
                <c:pt idx="410139">
                  <c:v>3115.13</c:v>
                </c:pt>
                <c:pt idx="410140">
                  <c:v>3257.33</c:v>
                </c:pt>
                <c:pt idx="410141">
                  <c:v>4216.82</c:v>
                </c:pt>
                <c:pt idx="410142">
                  <c:v>3650.12</c:v>
                </c:pt>
                <c:pt idx="410143">
                  <c:v>3551.08</c:v>
                </c:pt>
                <c:pt idx="410144">
                  <c:v>3750.27</c:v>
                </c:pt>
                <c:pt idx="410145">
                  <c:v>3395.5</c:v>
                </c:pt>
                <c:pt idx="410146">
                  <c:v>3687.47</c:v>
                </c:pt>
                <c:pt idx="410147">
                  <c:v>3764.13</c:v>
                </c:pt>
                <c:pt idx="410148">
                  <c:v>3812.95</c:v>
                </c:pt>
                <c:pt idx="410149">
                  <c:v>4733.72</c:v>
                </c:pt>
                <c:pt idx="410150">
                  <c:v>3599.49</c:v>
                </c:pt>
                <c:pt idx="410151">
                  <c:v>3575.21</c:v>
                </c:pt>
                <c:pt idx="410152">
                  <c:v>3579</c:v>
                </c:pt>
                <c:pt idx="410153">
                  <c:v>3637.53</c:v>
                </c:pt>
                <c:pt idx="410154">
                  <c:v>3404</c:v>
                </c:pt>
                <c:pt idx="410155">
                  <c:v>3420.04</c:v>
                </c:pt>
                <c:pt idx="410156">
                  <c:v>3907.26</c:v>
                </c:pt>
                <c:pt idx="410157">
                  <c:v>4159.1099999999997</c:v>
                </c:pt>
                <c:pt idx="410158">
                  <c:v>3893.35</c:v>
                </c:pt>
                <c:pt idx="410159">
                  <c:v>3893.61</c:v>
                </c:pt>
                <c:pt idx="410160">
                  <c:v>3797.49</c:v>
                </c:pt>
                <c:pt idx="410161">
                  <c:v>4034.63</c:v>
                </c:pt>
                <c:pt idx="410162">
                  <c:v>4618.8100000000004</c:v>
                </c:pt>
                <c:pt idx="410163">
                  <c:v>3666.87</c:v>
                </c:pt>
                <c:pt idx="410164">
                  <c:v>3611.14</c:v>
                </c:pt>
                <c:pt idx="410165">
                  <c:v>3969.31</c:v>
                </c:pt>
                <c:pt idx="410166">
                  <c:v>4106.29</c:v>
                </c:pt>
                <c:pt idx="410167">
                  <c:v>3717.55</c:v>
                </c:pt>
                <c:pt idx="410168">
                  <c:v>3656.88</c:v>
                </c:pt>
                <c:pt idx="410169">
                  <c:v>3317.07</c:v>
                </c:pt>
                <c:pt idx="410170">
                  <c:v>3474.04</c:v>
                </c:pt>
                <c:pt idx="410171">
                  <c:v>3970.06</c:v>
                </c:pt>
                <c:pt idx="410172">
                  <c:v>4269.78</c:v>
                </c:pt>
                <c:pt idx="410173">
                  <c:v>4966.07</c:v>
                </c:pt>
                <c:pt idx="410174">
                  <c:v>6271.06</c:v>
                </c:pt>
                <c:pt idx="410175">
                  <c:v>10330.9</c:v>
                </c:pt>
                <c:pt idx="410176">
                  <c:v>6006.43</c:v>
                </c:pt>
                <c:pt idx="410177">
                  <c:v>3847.73</c:v>
                </c:pt>
                <c:pt idx="410178">
                  <c:v>3364.21</c:v>
                </c:pt>
                <c:pt idx="410179">
                  <c:v>3754.47</c:v>
                </c:pt>
                <c:pt idx="410180">
                  <c:v>3056.8</c:v>
                </c:pt>
                <c:pt idx="410181">
                  <c:v>3659.63</c:v>
                </c:pt>
                <c:pt idx="410182">
                  <c:v>3693.9</c:v>
                </c:pt>
                <c:pt idx="410183">
                  <c:v>4163.8900000000003</c:v>
                </c:pt>
                <c:pt idx="410184">
                  <c:v>3338.33</c:v>
                </c:pt>
                <c:pt idx="410185">
                  <c:v>4254.8900000000003</c:v>
                </c:pt>
                <c:pt idx="410186">
                  <c:v>4600.96</c:v>
                </c:pt>
                <c:pt idx="410187">
                  <c:v>4425.1899999999996</c:v>
                </c:pt>
                <c:pt idx="410188">
                  <c:v>3283.81</c:v>
                </c:pt>
                <c:pt idx="410189">
                  <c:v>4175.8599999999997</c:v>
                </c:pt>
                <c:pt idx="410190">
                  <c:v>4600.1000000000004</c:v>
                </c:pt>
                <c:pt idx="410191">
                  <c:v>4100.2299999999996</c:v>
                </c:pt>
                <c:pt idx="410192">
                  <c:v>4496.18</c:v>
                </c:pt>
                <c:pt idx="410193">
                  <c:v>4359.8999999999996</c:v>
                </c:pt>
                <c:pt idx="410194">
                  <c:v>3978.47</c:v>
                </c:pt>
                <c:pt idx="410195">
                  <c:v>4524.76</c:v>
                </c:pt>
                <c:pt idx="410196">
                  <c:v>4895.1000000000004</c:v>
                </c:pt>
                <c:pt idx="410197">
                  <c:v>5096.97</c:v>
                </c:pt>
                <c:pt idx="410198">
                  <c:v>3851.62</c:v>
                </c:pt>
                <c:pt idx="410199">
                  <c:v>5293.34</c:v>
                </c:pt>
                <c:pt idx="410200">
                  <c:v>4535.2700000000004</c:v>
                </c:pt>
                <c:pt idx="410201">
                  <c:v>5317.83</c:v>
                </c:pt>
                <c:pt idx="410202">
                  <c:v>4592.3100000000004</c:v>
                </c:pt>
                <c:pt idx="410203">
                  <c:v>4136.51</c:v>
                </c:pt>
                <c:pt idx="410204">
                  <c:v>4397.59</c:v>
                </c:pt>
                <c:pt idx="410205">
                  <c:v>4925.68</c:v>
                </c:pt>
                <c:pt idx="410206">
                  <c:v>3601.84</c:v>
                </c:pt>
                <c:pt idx="410207">
                  <c:v>3890.18</c:v>
                </c:pt>
                <c:pt idx="410208">
                  <c:v>4322.71</c:v>
                </c:pt>
                <c:pt idx="410209">
                  <c:v>4137.34</c:v>
                </c:pt>
                <c:pt idx="410210">
                  <c:v>5550.03</c:v>
                </c:pt>
                <c:pt idx="410211">
                  <c:v>4018.42</c:v>
                </c:pt>
                <c:pt idx="410212">
                  <c:v>4472.3999999999996</c:v>
                </c:pt>
                <c:pt idx="410213">
                  <c:v>4255.42</c:v>
                </c:pt>
                <c:pt idx="410214">
                  <c:v>4154.6000000000004</c:v>
                </c:pt>
                <c:pt idx="410215">
                  <c:v>4492.59</c:v>
                </c:pt>
                <c:pt idx="410216">
                  <c:v>4413.6000000000004</c:v>
                </c:pt>
                <c:pt idx="410217">
                  <c:v>4285.1499999999996</c:v>
                </c:pt>
                <c:pt idx="410218">
                  <c:v>4194.34</c:v>
                </c:pt>
                <c:pt idx="410219">
                  <c:v>4310.25</c:v>
                </c:pt>
                <c:pt idx="410220">
                  <c:v>1169.57</c:v>
                </c:pt>
                <c:pt idx="410221">
                  <c:v>1661.85</c:v>
                </c:pt>
                <c:pt idx="410222">
                  <c:v>928.06</c:v>
                </c:pt>
                <c:pt idx="410223">
                  <c:v>985.68</c:v>
                </c:pt>
                <c:pt idx="410224">
                  <c:v>1887.15</c:v>
                </c:pt>
                <c:pt idx="410225">
                  <c:v>1120.04</c:v>
                </c:pt>
                <c:pt idx="410226">
                  <c:v>996.84</c:v>
                </c:pt>
                <c:pt idx="410227">
                  <c:v>863.43</c:v>
                </c:pt>
                <c:pt idx="410228">
                  <c:v>1058.51</c:v>
                </c:pt>
                <c:pt idx="410229">
                  <c:v>811.73</c:v>
                </c:pt>
                <c:pt idx="410230">
                  <c:v>1010.41</c:v>
                </c:pt>
                <c:pt idx="410231">
                  <c:v>872.09</c:v>
                </c:pt>
                <c:pt idx="410232">
                  <c:v>730.17</c:v>
                </c:pt>
                <c:pt idx="410233">
                  <c:v>1177.83</c:v>
                </c:pt>
                <c:pt idx="410234">
                  <c:v>882.54</c:v>
                </c:pt>
                <c:pt idx="410235">
                  <c:v>916.81</c:v>
                </c:pt>
                <c:pt idx="410236">
                  <c:v>887.71</c:v>
                </c:pt>
                <c:pt idx="410237">
                  <c:v>1024.6199999999999</c:v>
                </c:pt>
                <c:pt idx="410238">
                  <c:v>1062.9000000000001</c:v>
                </c:pt>
                <c:pt idx="410239">
                  <c:v>889.17</c:v>
                </c:pt>
                <c:pt idx="410240">
                  <c:v>974.43</c:v>
                </c:pt>
                <c:pt idx="410241">
                  <c:v>1718.3</c:v>
                </c:pt>
                <c:pt idx="410242">
                  <c:v>1498.91</c:v>
                </c:pt>
                <c:pt idx="410243">
                  <c:v>1277.33</c:v>
                </c:pt>
                <c:pt idx="410244">
                  <c:v>1296.4100000000001</c:v>
                </c:pt>
                <c:pt idx="410245">
                  <c:v>1016.65</c:v>
                </c:pt>
                <c:pt idx="410246">
                  <c:v>1279</c:v>
                </c:pt>
                <c:pt idx="410247">
                  <c:v>1139.48</c:v>
                </c:pt>
                <c:pt idx="410248">
                  <c:v>1040.99</c:v>
                </c:pt>
                <c:pt idx="410249">
                  <c:v>1094.72</c:v>
                </c:pt>
                <c:pt idx="410250">
                  <c:v>1106.49</c:v>
                </c:pt>
                <c:pt idx="410251">
                  <c:v>1238.51</c:v>
                </c:pt>
                <c:pt idx="410252">
                  <c:v>1266.17</c:v>
                </c:pt>
                <c:pt idx="410253">
                  <c:v>946.39</c:v>
                </c:pt>
                <c:pt idx="410254">
                  <c:v>1078.8399999999999</c:v>
                </c:pt>
                <c:pt idx="410255">
                  <c:v>911.69</c:v>
                </c:pt>
                <c:pt idx="410256">
                  <c:v>737.66</c:v>
                </c:pt>
                <c:pt idx="410257">
                  <c:v>1091.44</c:v>
                </c:pt>
                <c:pt idx="410258">
                  <c:v>880.5</c:v>
                </c:pt>
                <c:pt idx="410259">
                  <c:v>890.21</c:v>
                </c:pt>
                <c:pt idx="410260">
                  <c:v>785.28</c:v>
                </c:pt>
                <c:pt idx="410261">
                  <c:v>824.37</c:v>
                </c:pt>
                <c:pt idx="410262">
                  <c:v>1241.46</c:v>
                </c:pt>
                <c:pt idx="410263">
                  <c:v>878.71</c:v>
                </c:pt>
                <c:pt idx="410264">
                  <c:v>798.06</c:v>
                </c:pt>
                <c:pt idx="410265">
                  <c:v>1045.76</c:v>
                </c:pt>
                <c:pt idx="410266">
                  <c:v>2092.25</c:v>
                </c:pt>
                <c:pt idx="410267">
                  <c:v>1095.1199999999999</c:v>
                </c:pt>
                <c:pt idx="410268">
                  <c:v>899.9</c:v>
                </c:pt>
                <c:pt idx="410269">
                  <c:v>1034.22</c:v>
                </c:pt>
                <c:pt idx="410270">
                  <c:v>1093.72</c:v>
                </c:pt>
                <c:pt idx="410271">
                  <c:v>882.17</c:v>
                </c:pt>
                <c:pt idx="410272">
                  <c:v>994.41</c:v>
                </c:pt>
                <c:pt idx="410273">
                  <c:v>999.12</c:v>
                </c:pt>
                <c:pt idx="410274">
                  <c:v>1059.7</c:v>
                </c:pt>
                <c:pt idx="410275">
                  <c:v>944.33</c:v>
                </c:pt>
                <c:pt idx="410276">
                  <c:v>812.7</c:v>
                </c:pt>
                <c:pt idx="410277">
                  <c:v>852.04</c:v>
                </c:pt>
                <c:pt idx="410278">
                  <c:v>953.35</c:v>
                </c:pt>
                <c:pt idx="410279">
                  <c:v>950.15</c:v>
                </c:pt>
                <c:pt idx="410280">
                  <c:v>811.38</c:v>
                </c:pt>
                <c:pt idx="410281">
                  <c:v>940.72</c:v>
                </c:pt>
                <c:pt idx="410282">
                  <c:v>758.01</c:v>
                </c:pt>
                <c:pt idx="410283">
                  <c:v>820.82</c:v>
                </c:pt>
                <c:pt idx="410284">
                  <c:v>965.24</c:v>
                </c:pt>
                <c:pt idx="410285">
                  <c:v>819.49</c:v>
                </c:pt>
                <c:pt idx="410286">
                  <c:v>695.26</c:v>
                </c:pt>
                <c:pt idx="410287">
                  <c:v>805.67</c:v>
                </c:pt>
                <c:pt idx="410288">
                  <c:v>808.78</c:v>
                </c:pt>
                <c:pt idx="410289">
                  <c:v>915.7</c:v>
                </c:pt>
                <c:pt idx="410290">
                  <c:v>775.8</c:v>
                </c:pt>
                <c:pt idx="410291">
                  <c:v>738.48</c:v>
                </c:pt>
                <c:pt idx="410292">
                  <c:v>869.75</c:v>
                </c:pt>
                <c:pt idx="410293">
                  <c:v>936.56</c:v>
                </c:pt>
                <c:pt idx="410294">
                  <c:v>955.61</c:v>
                </c:pt>
                <c:pt idx="410295">
                  <c:v>879.06</c:v>
                </c:pt>
                <c:pt idx="410296">
                  <c:v>834.85</c:v>
                </c:pt>
                <c:pt idx="410297">
                  <c:v>700.71</c:v>
                </c:pt>
                <c:pt idx="410298">
                  <c:v>650.96</c:v>
                </c:pt>
                <c:pt idx="410299">
                  <c:v>877.02</c:v>
                </c:pt>
                <c:pt idx="410300">
                  <c:v>754.33</c:v>
                </c:pt>
                <c:pt idx="410301">
                  <c:v>612.75</c:v>
                </c:pt>
                <c:pt idx="410302">
                  <c:v>797.6</c:v>
                </c:pt>
                <c:pt idx="410303">
                  <c:v>763.22</c:v>
                </c:pt>
                <c:pt idx="410304">
                  <c:v>799.53</c:v>
                </c:pt>
                <c:pt idx="410305">
                  <c:v>739.69</c:v>
                </c:pt>
                <c:pt idx="410306">
                  <c:v>719.65</c:v>
                </c:pt>
                <c:pt idx="410307">
                  <c:v>939.25</c:v>
                </c:pt>
                <c:pt idx="410308">
                  <c:v>759.45</c:v>
                </c:pt>
                <c:pt idx="410309">
                  <c:v>753.85</c:v>
                </c:pt>
                <c:pt idx="410310">
                  <c:v>692.29</c:v>
                </c:pt>
                <c:pt idx="410311">
                  <c:v>661.96</c:v>
                </c:pt>
                <c:pt idx="410312">
                  <c:v>810.8</c:v>
                </c:pt>
                <c:pt idx="410313">
                  <c:v>817.87</c:v>
                </c:pt>
                <c:pt idx="410314">
                  <c:v>895.94</c:v>
                </c:pt>
                <c:pt idx="410315">
                  <c:v>583.82000000000005</c:v>
                </c:pt>
                <c:pt idx="410316">
                  <c:v>893.86</c:v>
                </c:pt>
                <c:pt idx="410317">
                  <c:v>716.81</c:v>
                </c:pt>
                <c:pt idx="410318">
                  <c:v>1472.17</c:v>
                </c:pt>
                <c:pt idx="410319">
                  <c:v>898.59</c:v>
                </c:pt>
                <c:pt idx="410320">
                  <c:v>1549.1</c:v>
                </c:pt>
                <c:pt idx="410321">
                  <c:v>1079.56</c:v>
                </c:pt>
                <c:pt idx="410322">
                  <c:v>1079.8800000000001</c:v>
                </c:pt>
                <c:pt idx="410323">
                  <c:v>941.15</c:v>
                </c:pt>
                <c:pt idx="410324">
                  <c:v>888.83</c:v>
                </c:pt>
                <c:pt idx="410325">
                  <c:v>1256.72</c:v>
                </c:pt>
                <c:pt idx="410326">
                  <c:v>980.76</c:v>
                </c:pt>
                <c:pt idx="410327">
                  <c:v>1173.8800000000001</c:v>
                </c:pt>
                <c:pt idx="410328">
                  <c:v>901.51</c:v>
                </c:pt>
                <c:pt idx="410329">
                  <c:v>979.02</c:v>
                </c:pt>
                <c:pt idx="410330">
                  <c:v>1001.96</c:v>
                </c:pt>
                <c:pt idx="410331">
                  <c:v>825.07</c:v>
                </c:pt>
                <c:pt idx="410332">
                  <c:v>693.29</c:v>
                </c:pt>
                <c:pt idx="410333">
                  <c:v>845.13</c:v>
                </c:pt>
                <c:pt idx="410334">
                  <c:v>921.16</c:v>
                </c:pt>
                <c:pt idx="410335">
                  <c:v>1063.28</c:v>
                </c:pt>
                <c:pt idx="410336">
                  <c:v>933.98</c:v>
                </c:pt>
                <c:pt idx="410337">
                  <c:v>880.52</c:v>
                </c:pt>
                <c:pt idx="410338">
                  <c:v>895.05</c:v>
                </c:pt>
                <c:pt idx="410339">
                  <c:v>1067.58</c:v>
                </c:pt>
                <c:pt idx="410340">
                  <c:v>926.17</c:v>
                </c:pt>
                <c:pt idx="410341">
                  <c:v>976.69</c:v>
                </c:pt>
                <c:pt idx="410342">
                  <c:v>998.42</c:v>
                </c:pt>
                <c:pt idx="410343">
                  <c:v>886.73</c:v>
                </c:pt>
                <c:pt idx="410344">
                  <c:v>889.01</c:v>
                </c:pt>
                <c:pt idx="410345">
                  <c:v>841.6</c:v>
                </c:pt>
                <c:pt idx="410346">
                  <c:v>872.22</c:v>
                </c:pt>
                <c:pt idx="410347">
                  <c:v>877.64</c:v>
                </c:pt>
                <c:pt idx="410348">
                  <c:v>1062.2</c:v>
                </c:pt>
                <c:pt idx="410349">
                  <c:v>975.76</c:v>
                </c:pt>
                <c:pt idx="410350">
                  <c:v>780.81</c:v>
                </c:pt>
                <c:pt idx="410351">
                  <c:v>901.79</c:v>
                </c:pt>
                <c:pt idx="410352">
                  <c:v>769.5</c:v>
                </c:pt>
                <c:pt idx="410353">
                  <c:v>946.32</c:v>
                </c:pt>
                <c:pt idx="410354">
                  <c:v>951.58</c:v>
                </c:pt>
                <c:pt idx="410355">
                  <c:v>940.16</c:v>
                </c:pt>
                <c:pt idx="410356">
                  <c:v>832.22</c:v>
                </c:pt>
                <c:pt idx="410357">
                  <c:v>812.29</c:v>
                </c:pt>
                <c:pt idx="410358">
                  <c:v>752.11</c:v>
                </c:pt>
                <c:pt idx="410359">
                  <c:v>862.36</c:v>
                </c:pt>
                <c:pt idx="410360">
                  <c:v>778.53</c:v>
                </c:pt>
                <c:pt idx="410361">
                  <c:v>621.30999999999995</c:v>
                </c:pt>
                <c:pt idx="410362">
                  <c:v>623.61</c:v>
                </c:pt>
                <c:pt idx="410363">
                  <c:v>20.3</c:v>
                </c:pt>
                <c:pt idx="410364">
                  <c:v>77.52</c:v>
                </c:pt>
                <c:pt idx="410365">
                  <c:v>67.17</c:v>
                </c:pt>
                <c:pt idx="410366">
                  <c:v>53.26</c:v>
                </c:pt>
                <c:pt idx="410367">
                  <c:v>6.68</c:v>
                </c:pt>
                <c:pt idx="410368">
                  <c:v>38.56</c:v>
                </c:pt>
                <c:pt idx="410369">
                  <c:v>5</c:v>
                </c:pt>
                <c:pt idx="410370">
                  <c:v>60.24</c:v>
                </c:pt>
                <c:pt idx="410371">
                  <c:v>24.68</c:v>
                </c:pt>
                <c:pt idx="410372">
                  <c:v>11.06</c:v>
                </c:pt>
                <c:pt idx="410373">
                  <c:v>27.34</c:v>
                </c:pt>
                <c:pt idx="410374">
                  <c:v>23.4</c:v>
                </c:pt>
                <c:pt idx="410375">
                  <c:v>4.2</c:v>
                </c:pt>
                <c:pt idx="410376">
                  <c:v>10.48</c:v>
                </c:pt>
                <c:pt idx="410377">
                  <c:v>11.55</c:v>
                </c:pt>
                <c:pt idx="410378">
                  <c:v>18.18</c:v>
                </c:pt>
                <c:pt idx="410379">
                  <c:v>37.36</c:v>
                </c:pt>
                <c:pt idx="410380">
                  <c:v>10.84</c:v>
                </c:pt>
                <c:pt idx="410381">
                  <c:v>32</c:v>
                </c:pt>
                <c:pt idx="410382">
                  <c:v>29.58</c:v>
                </c:pt>
                <c:pt idx="410383">
                  <c:v>34.1</c:v>
                </c:pt>
                <c:pt idx="410384">
                  <c:v>12.56</c:v>
                </c:pt>
                <c:pt idx="410385">
                  <c:v>31.31</c:v>
                </c:pt>
                <c:pt idx="410386">
                  <c:v>53.69</c:v>
                </c:pt>
                <c:pt idx="410387">
                  <c:v>132.72</c:v>
                </c:pt>
                <c:pt idx="410388">
                  <c:v>117.49</c:v>
                </c:pt>
                <c:pt idx="410389">
                  <c:v>174.91</c:v>
                </c:pt>
                <c:pt idx="410390">
                  <c:v>134.19999999999999</c:v>
                </c:pt>
                <c:pt idx="410391">
                  <c:v>42.82</c:v>
                </c:pt>
                <c:pt idx="410392">
                  <c:v>81.14</c:v>
                </c:pt>
                <c:pt idx="410393">
                  <c:v>201.69</c:v>
                </c:pt>
                <c:pt idx="410394">
                  <c:v>130</c:v>
                </c:pt>
                <c:pt idx="410395">
                  <c:v>60.97</c:v>
                </c:pt>
                <c:pt idx="410396">
                  <c:v>369.8</c:v>
                </c:pt>
                <c:pt idx="410397">
                  <c:v>132.27000000000001</c:v>
                </c:pt>
                <c:pt idx="410398">
                  <c:v>163.43</c:v>
                </c:pt>
                <c:pt idx="410399">
                  <c:v>189.43</c:v>
                </c:pt>
                <c:pt idx="410400">
                  <c:v>33.369999999999997</c:v>
                </c:pt>
                <c:pt idx="410401">
                  <c:v>119.57</c:v>
                </c:pt>
                <c:pt idx="410402">
                  <c:v>161.68</c:v>
                </c:pt>
                <c:pt idx="410403">
                  <c:v>373.8</c:v>
                </c:pt>
                <c:pt idx="410404">
                  <c:v>346.84</c:v>
                </c:pt>
                <c:pt idx="410405">
                  <c:v>564.91999999999996</c:v>
                </c:pt>
                <c:pt idx="410406">
                  <c:v>175.97</c:v>
                </c:pt>
                <c:pt idx="410407">
                  <c:v>154.52000000000001</c:v>
                </c:pt>
                <c:pt idx="410408">
                  <c:v>210.5</c:v>
                </c:pt>
                <c:pt idx="410409">
                  <c:v>76.3</c:v>
                </c:pt>
                <c:pt idx="410410">
                  <c:v>211.83</c:v>
                </c:pt>
                <c:pt idx="410411">
                  <c:v>201.61</c:v>
                </c:pt>
                <c:pt idx="410412">
                  <c:v>160.72</c:v>
                </c:pt>
                <c:pt idx="410413">
                  <c:v>120.4</c:v>
                </c:pt>
                <c:pt idx="410414">
                  <c:v>93.91</c:v>
                </c:pt>
                <c:pt idx="410415">
                  <c:v>69.709999999999994</c:v>
                </c:pt>
                <c:pt idx="410416">
                  <c:v>95.79</c:v>
                </c:pt>
                <c:pt idx="410417">
                  <c:v>84.5</c:v>
                </c:pt>
                <c:pt idx="410418">
                  <c:v>190.19</c:v>
                </c:pt>
                <c:pt idx="410419">
                  <c:v>83.15</c:v>
                </c:pt>
                <c:pt idx="410420">
                  <c:v>93.02</c:v>
                </c:pt>
                <c:pt idx="410421">
                  <c:v>27.92</c:v>
                </c:pt>
                <c:pt idx="410422">
                  <c:v>96.49</c:v>
                </c:pt>
                <c:pt idx="410423">
                  <c:v>183.65</c:v>
                </c:pt>
                <c:pt idx="410424">
                  <c:v>122.88</c:v>
                </c:pt>
                <c:pt idx="410425">
                  <c:v>362.16</c:v>
                </c:pt>
                <c:pt idx="410426">
                  <c:v>226.04</c:v>
                </c:pt>
                <c:pt idx="410427">
                  <c:v>177.19</c:v>
                </c:pt>
                <c:pt idx="410428">
                  <c:v>168.33</c:v>
                </c:pt>
                <c:pt idx="410429">
                  <c:v>169.57</c:v>
                </c:pt>
                <c:pt idx="410430">
                  <c:v>343.96</c:v>
                </c:pt>
                <c:pt idx="410431">
                  <c:v>172.56</c:v>
                </c:pt>
                <c:pt idx="410432">
                  <c:v>207.78</c:v>
                </c:pt>
                <c:pt idx="410433">
                  <c:v>173.21</c:v>
                </c:pt>
                <c:pt idx="410434">
                  <c:v>232.62</c:v>
                </c:pt>
                <c:pt idx="410435">
                  <c:v>179.8</c:v>
                </c:pt>
                <c:pt idx="410436">
                  <c:v>191.45</c:v>
                </c:pt>
                <c:pt idx="410437">
                  <c:v>242.24</c:v>
                </c:pt>
                <c:pt idx="410438">
                  <c:v>235.2</c:v>
                </c:pt>
                <c:pt idx="410439">
                  <c:v>281.06</c:v>
                </c:pt>
                <c:pt idx="410440">
                  <c:v>269.10000000000002</c:v>
                </c:pt>
                <c:pt idx="410441">
                  <c:v>115.04</c:v>
                </c:pt>
                <c:pt idx="410442">
                  <c:v>163.65</c:v>
                </c:pt>
                <c:pt idx="410443">
                  <c:v>95.36</c:v>
                </c:pt>
                <c:pt idx="410444">
                  <c:v>116.24</c:v>
                </c:pt>
                <c:pt idx="410445">
                  <c:v>28.83</c:v>
                </c:pt>
                <c:pt idx="410446">
                  <c:v>63.48</c:v>
                </c:pt>
                <c:pt idx="410447">
                  <c:v>84.63</c:v>
                </c:pt>
                <c:pt idx="410448">
                  <c:v>168.46</c:v>
                </c:pt>
                <c:pt idx="410449">
                  <c:v>80.150000000000006</c:v>
                </c:pt>
                <c:pt idx="410450">
                  <c:v>54.23</c:v>
                </c:pt>
                <c:pt idx="410451">
                  <c:v>76.55</c:v>
                </c:pt>
                <c:pt idx="410452">
                  <c:v>101.47</c:v>
                </c:pt>
                <c:pt idx="410453">
                  <c:v>205.39</c:v>
                </c:pt>
                <c:pt idx="410454">
                  <c:v>166.99</c:v>
                </c:pt>
                <c:pt idx="410455">
                  <c:v>269.58999999999997</c:v>
                </c:pt>
                <c:pt idx="410456">
                  <c:v>396.91</c:v>
                </c:pt>
                <c:pt idx="410457">
                  <c:v>293.83999999999997</c:v>
                </c:pt>
                <c:pt idx="410458">
                  <c:v>123.85</c:v>
                </c:pt>
                <c:pt idx="410459">
                  <c:v>96.49</c:v>
                </c:pt>
                <c:pt idx="410460">
                  <c:v>165.86</c:v>
                </c:pt>
                <c:pt idx="410461">
                  <c:v>163.55000000000001</c:v>
                </c:pt>
                <c:pt idx="410462">
                  <c:v>112.2</c:v>
                </c:pt>
                <c:pt idx="410463">
                  <c:v>195.68</c:v>
                </c:pt>
                <c:pt idx="410464">
                  <c:v>79.900000000000006</c:v>
                </c:pt>
                <c:pt idx="410465">
                  <c:v>165.74</c:v>
                </c:pt>
                <c:pt idx="410466">
                  <c:v>204.38</c:v>
                </c:pt>
                <c:pt idx="410467">
                  <c:v>61.49</c:v>
                </c:pt>
                <c:pt idx="410468">
                  <c:v>90.98</c:v>
                </c:pt>
                <c:pt idx="410469">
                  <c:v>68.78</c:v>
                </c:pt>
                <c:pt idx="410470">
                  <c:v>129.08000000000001</c:v>
                </c:pt>
                <c:pt idx="410471">
                  <c:v>99.81</c:v>
                </c:pt>
                <c:pt idx="410472">
                  <c:v>132.07</c:v>
                </c:pt>
                <c:pt idx="410473">
                  <c:v>150.78</c:v>
                </c:pt>
                <c:pt idx="410474">
                  <c:v>105.92</c:v>
                </c:pt>
                <c:pt idx="410475">
                  <c:v>120.85</c:v>
                </c:pt>
                <c:pt idx="410476">
                  <c:v>180.52</c:v>
                </c:pt>
                <c:pt idx="410477">
                  <c:v>154.31</c:v>
                </c:pt>
                <c:pt idx="410478">
                  <c:v>150.37</c:v>
                </c:pt>
                <c:pt idx="410479">
                  <c:v>100.64</c:v>
                </c:pt>
                <c:pt idx="410480">
                  <c:v>169.36</c:v>
                </c:pt>
                <c:pt idx="410481">
                  <c:v>95.32</c:v>
                </c:pt>
                <c:pt idx="410482">
                  <c:v>107.67</c:v>
                </c:pt>
                <c:pt idx="410483">
                  <c:v>177.22</c:v>
                </c:pt>
                <c:pt idx="410484">
                  <c:v>139.46</c:v>
                </c:pt>
                <c:pt idx="410485">
                  <c:v>110.76</c:v>
                </c:pt>
                <c:pt idx="410486">
                  <c:v>94.18</c:v>
                </c:pt>
                <c:pt idx="410487">
                  <c:v>84.72</c:v>
                </c:pt>
                <c:pt idx="410488">
                  <c:v>114.51</c:v>
                </c:pt>
                <c:pt idx="410489">
                  <c:v>137.55000000000001</c:v>
                </c:pt>
                <c:pt idx="410490">
                  <c:v>132.74</c:v>
                </c:pt>
                <c:pt idx="410491">
                  <c:v>101.33</c:v>
                </c:pt>
                <c:pt idx="410492">
                  <c:v>147.72999999999999</c:v>
                </c:pt>
                <c:pt idx="410493">
                  <c:v>141.1</c:v>
                </c:pt>
                <c:pt idx="410494">
                  <c:v>114.46</c:v>
                </c:pt>
                <c:pt idx="410495">
                  <c:v>129.69999999999999</c:v>
                </c:pt>
                <c:pt idx="410496">
                  <c:v>92.2</c:v>
                </c:pt>
                <c:pt idx="410497">
                  <c:v>199.4</c:v>
                </c:pt>
                <c:pt idx="410498">
                  <c:v>97.26</c:v>
                </c:pt>
                <c:pt idx="410499">
                  <c:v>89.29</c:v>
                </c:pt>
                <c:pt idx="410500">
                  <c:v>147.37</c:v>
                </c:pt>
                <c:pt idx="410501">
                  <c:v>114.4</c:v>
                </c:pt>
                <c:pt idx="410502">
                  <c:v>149.28</c:v>
                </c:pt>
                <c:pt idx="410503">
                  <c:v>104.52</c:v>
                </c:pt>
                <c:pt idx="410504">
                  <c:v>74.64</c:v>
                </c:pt>
                <c:pt idx="410505">
                  <c:v>59.58</c:v>
                </c:pt>
                <c:pt idx="410506">
                  <c:v>189.76</c:v>
                </c:pt>
                <c:pt idx="410507">
                  <c:v>84.46</c:v>
                </c:pt>
                <c:pt idx="410508">
                  <c:v>159.84</c:v>
                </c:pt>
                <c:pt idx="410509">
                  <c:v>69.88</c:v>
                </c:pt>
                <c:pt idx="410510">
                  <c:v>94.64</c:v>
                </c:pt>
                <c:pt idx="410511">
                  <c:v>44.76</c:v>
                </c:pt>
                <c:pt idx="410512">
                  <c:v>79.760000000000005</c:v>
                </c:pt>
                <c:pt idx="410513">
                  <c:v>19.88</c:v>
                </c:pt>
                <c:pt idx="410514">
                  <c:v>149.52000000000001</c:v>
                </c:pt>
                <c:pt idx="410515">
                  <c:v>69.760000000000005</c:v>
                </c:pt>
                <c:pt idx="410516">
                  <c:v>96.17</c:v>
                </c:pt>
                <c:pt idx="410517">
                  <c:v>519.02</c:v>
                </c:pt>
                <c:pt idx="410518">
                  <c:v>154.82</c:v>
                </c:pt>
                <c:pt idx="410519">
                  <c:v>254.78</c:v>
                </c:pt>
                <c:pt idx="410520">
                  <c:v>75</c:v>
                </c:pt>
                <c:pt idx="410521">
                  <c:v>74.64</c:v>
                </c:pt>
                <c:pt idx="410522">
                  <c:v>45</c:v>
                </c:pt>
                <c:pt idx="410523">
                  <c:v>109.4</c:v>
                </c:pt>
                <c:pt idx="410524">
                  <c:v>84.76</c:v>
                </c:pt>
                <c:pt idx="410525">
                  <c:v>76.23</c:v>
                </c:pt>
                <c:pt idx="410526">
                  <c:v>39.76</c:v>
                </c:pt>
                <c:pt idx="410527">
                  <c:v>494.8</c:v>
                </c:pt>
                <c:pt idx="410528">
                  <c:v>79.72</c:v>
                </c:pt>
                <c:pt idx="410529">
                  <c:v>124.84</c:v>
                </c:pt>
                <c:pt idx="410530">
                  <c:v>109.76</c:v>
                </c:pt>
                <c:pt idx="410531">
                  <c:v>104.96</c:v>
                </c:pt>
                <c:pt idx="410532">
                  <c:v>109.92</c:v>
                </c:pt>
                <c:pt idx="410533">
                  <c:v>104.88</c:v>
                </c:pt>
                <c:pt idx="410534">
                  <c:v>89.76</c:v>
                </c:pt>
                <c:pt idx="410535">
                  <c:v>364.78</c:v>
                </c:pt>
                <c:pt idx="410536">
                  <c:v>164.6</c:v>
                </c:pt>
                <c:pt idx="410537">
                  <c:v>279.45</c:v>
                </c:pt>
                <c:pt idx="410538">
                  <c:v>99.52</c:v>
                </c:pt>
                <c:pt idx="410539">
                  <c:v>135.72</c:v>
                </c:pt>
                <c:pt idx="410540">
                  <c:v>184.84</c:v>
                </c:pt>
                <c:pt idx="410541">
                  <c:v>264.73</c:v>
                </c:pt>
                <c:pt idx="410542">
                  <c:v>164.92</c:v>
                </c:pt>
                <c:pt idx="410543">
                  <c:v>94.91</c:v>
                </c:pt>
                <c:pt idx="410544">
                  <c:v>242.52</c:v>
                </c:pt>
                <c:pt idx="410545">
                  <c:v>164.9</c:v>
                </c:pt>
                <c:pt idx="410546">
                  <c:v>104.92</c:v>
                </c:pt>
                <c:pt idx="410547">
                  <c:v>44.88</c:v>
                </c:pt>
                <c:pt idx="410548">
                  <c:v>44.96</c:v>
                </c:pt>
                <c:pt idx="410549">
                  <c:v>394.72</c:v>
                </c:pt>
                <c:pt idx="410550">
                  <c:v>86.69</c:v>
                </c:pt>
                <c:pt idx="410551">
                  <c:v>124.88</c:v>
                </c:pt>
                <c:pt idx="410552">
                  <c:v>57.8</c:v>
                </c:pt>
                <c:pt idx="410553">
                  <c:v>349.48</c:v>
                </c:pt>
                <c:pt idx="410554">
                  <c:v>184.8</c:v>
                </c:pt>
                <c:pt idx="410555">
                  <c:v>135</c:v>
                </c:pt>
                <c:pt idx="410556">
                  <c:v>69.73</c:v>
                </c:pt>
                <c:pt idx="410557">
                  <c:v>244.76</c:v>
                </c:pt>
                <c:pt idx="410558">
                  <c:v>194.86</c:v>
                </c:pt>
                <c:pt idx="410559">
                  <c:v>204.48</c:v>
                </c:pt>
                <c:pt idx="410560">
                  <c:v>129.80000000000001</c:v>
                </c:pt>
                <c:pt idx="410561">
                  <c:v>229.26</c:v>
                </c:pt>
                <c:pt idx="410562">
                  <c:v>89.9</c:v>
                </c:pt>
                <c:pt idx="410563">
                  <c:v>204.64</c:v>
                </c:pt>
                <c:pt idx="410564">
                  <c:v>176.4</c:v>
                </c:pt>
                <c:pt idx="410565">
                  <c:v>204.76</c:v>
                </c:pt>
                <c:pt idx="410566">
                  <c:v>149.4</c:v>
                </c:pt>
                <c:pt idx="410567">
                  <c:v>304.3</c:v>
                </c:pt>
                <c:pt idx="410568">
                  <c:v>174.65</c:v>
                </c:pt>
                <c:pt idx="410569">
                  <c:v>242.68</c:v>
                </c:pt>
                <c:pt idx="410570">
                  <c:v>184.64</c:v>
                </c:pt>
                <c:pt idx="410571">
                  <c:v>214.68</c:v>
                </c:pt>
                <c:pt idx="410572">
                  <c:v>127.79</c:v>
                </c:pt>
                <c:pt idx="410573">
                  <c:v>129.82</c:v>
                </c:pt>
                <c:pt idx="410574">
                  <c:v>400.56</c:v>
                </c:pt>
                <c:pt idx="410575">
                  <c:v>274.36</c:v>
                </c:pt>
                <c:pt idx="410576">
                  <c:v>329.16</c:v>
                </c:pt>
                <c:pt idx="410577">
                  <c:v>164.68</c:v>
                </c:pt>
                <c:pt idx="410578">
                  <c:v>222.76</c:v>
                </c:pt>
                <c:pt idx="410579">
                  <c:v>194.64</c:v>
                </c:pt>
                <c:pt idx="410580">
                  <c:v>144.84</c:v>
                </c:pt>
                <c:pt idx="410581">
                  <c:v>232.66</c:v>
                </c:pt>
                <c:pt idx="410582">
                  <c:v>149.63999999999999</c:v>
                </c:pt>
                <c:pt idx="410583">
                  <c:v>124.48</c:v>
                </c:pt>
                <c:pt idx="410584">
                  <c:v>230.5</c:v>
                </c:pt>
                <c:pt idx="410585">
                  <c:v>100.98</c:v>
                </c:pt>
                <c:pt idx="410586">
                  <c:v>240.44</c:v>
                </c:pt>
                <c:pt idx="410587">
                  <c:v>239.72</c:v>
                </c:pt>
                <c:pt idx="410588">
                  <c:v>149.80000000000001</c:v>
                </c:pt>
                <c:pt idx="410589">
                  <c:v>64.180000000000007</c:v>
                </c:pt>
                <c:pt idx="410590">
                  <c:v>394.36</c:v>
                </c:pt>
                <c:pt idx="410591">
                  <c:v>279.64</c:v>
                </c:pt>
                <c:pt idx="410592">
                  <c:v>129.56</c:v>
                </c:pt>
                <c:pt idx="410593">
                  <c:v>254.36</c:v>
                </c:pt>
                <c:pt idx="410594">
                  <c:v>184.6</c:v>
                </c:pt>
                <c:pt idx="410595">
                  <c:v>399.35</c:v>
                </c:pt>
                <c:pt idx="410596">
                  <c:v>239.6</c:v>
                </c:pt>
                <c:pt idx="410597">
                  <c:v>219.75</c:v>
                </c:pt>
                <c:pt idx="410598">
                  <c:v>194.72</c:v>
                </c:pt>
                <c:pt idx="410599">
                  <c:v>249.64</c:v>
                </c:pt>
                <c:pt idx="410600">
                  <c:v>235.84</c:v>
                </c:pt>
                <c:pt idx="410601">
                  <c:v>234.29</c:v>
                </c:pt>
                <c:pt idx="410602">
                  <c:v>95.4</c:v>
                </c:pt>
                <c:pt idx="410603">
                  <c:v>239.88</c:v>
                </c:pt>
                <c:pt idx="410604">
                  <c:v>352.68</c:v>
                </c:pt>
                <c:pt idx="410605">
                  <c:v>336.6</c:v>
                </c:pt>
                <c:pt idx="410606">
                  <c:v>249.64</c:v>
                </c:pt>
                <c:pt idx="410607">
                  <c:v>182.63</c:v>
                </c:pt>
                <c:pt idx="410608">
                  <c:v>270.83999999999997</c:v>
                </c:pt>
                <c:pt idx="410609">
                  <c:v>312.26</c:v>
                </c:pt>
                <c:pt idx="410610">
                  <c:v>219.4</c:v>
                </c:pt>
                <c:pt idx="410611">
                  <c:v>284.68</c:v>
                </c:pt>
                <c:pt idx="410612">
                  <c:v>209.88</c:v>
                </c:pt>
                <c:pt idx="410613">
                  <c:v>120</c:v>
                </c:pt>
                <c:pt idx="410614">
                  <c:v>250.74</c:v>
                </c:pt>
                <c:pt idx="410615">
                  <c:v>387.28</c:v>
                </c:pt>
                <c:pt idx="410616">
                  <c:v>243.46</c:v>
                </c:pt>
                <c:pt idx="410617">
                  <c:v>260.48</c:v>
                </c:pt>
                <c:pt idx="410618">
                  <c:v>217.58</c:v>
                </c:pt>
                <c:pt idx="410619">
                  <c:v>403.22</c:v>
                </c:pt>
                <c:pt idx="410620">
                  <c:v>292.52999999999997</c:v>
                </c:pt>
                <c:pt idx="410621">
                  <c:v>317.32</c:v>
                </c:pt>
                <c:pt idx="410622">
                  <c:v>240.1</c:v>
                </c:pt>
                <c:pt idx="410623">
                  <c:v>422.34</c:v>
                </c:pt>
                <c:pt idx="410624">
                  <c:v>367.44</c:v>
                </c:pt>
                <c:pt idx="410625">
                  <c:v>489.02</c:v>
                </c:pt>
                <c:pt idx="410626">
                  <c:v>523.94000000000005</c:v>
                </c:pt>
                <c:pt idx="410627">
                  <c:v>387.26</c:v>
                </c:pt>
                <c:pt idx="410628">
                  <c:v>360.68</c:v>
                </c:pt>
                <c:pt idx="410629">
                  <c:v>262.8</c:v>
                </c:pt>
                <c:pt idx="410630">
                  <c:v>467.97</c:v>
                </c:pt>
                <c:pt idx="410631">
                  <c:v>534.03</c:v>
                </c:pt>
                <c:pt idx="410632">
                  <c:v>402.32</c:v>
                </c:pt>
                <c:pt idx="410633">
                  <c:v>193.22</c:v>
                </c:pt>
                <c:pt idx="410634">
                  <c:v>385.95</c:v>
                </c:pt>
                <c:pt idx="410635">
                  <c:v>229.01</c:v>
                </c:pt>
                <c:pt idx="410636">
                  <c:v>404.26</c:v>
                </c:pt>
                <c:pt idx="410637">
                  <c:v>415.16</c:v>
                </c:pt>
                <c:pt idx="410638">
                  <c:v>358.6</c:v>
                </c:pt>
                <c:pt idx="410639">
                  <c:v>478.01</c:v>
                </c:pt>
                <c:pt idx="410640">
                  <c:v>279.81</c:v>
                </c:pt>
                <c:pt idx="410641">
                  <c:v>544.70000000000005</c:v>
                </c:pt>
                <c:pt idx="410642">
                  <c:v>429.81</c:v>
                </c:pt>
                <c:pt idx="410643">
                  <c:v>325.08</c:v>
                </c:pt>
                <c:pt idx="410644">
                  <c:v>27958.74</c:v>
                </c:pt>
                <c:pt idx="410645">
                  <c:v>27575.78</c:v>
                </c:pt>
                <c:pt idx="410646">
                  <c:v>26930.07</c:v>
                </c:pt>
                <c:pt idx="410647">
                  <c:v>27118.44</c:v>
                </c:pt>
                <c:pt idx="410648">
                  <c:v>27644.09</c:v>
                </c:pt>
                <c:pt idx="410649">
                  <c:v>27131.59</c:v>
                </c:pt>
                <c:pt idx="410650">
                  <c:v>27085.22</c:v>
                </c:pt>
                <c:pt idx="410651">
                  <c:v>27439.69</c:v>
                </c:pt>
                <c:pt idx="410652">
                  <c:v>28332.69</c:v>
                </c:pt>
                <c:pt idx="410653">
                  <c:v>26305.05</c:v>
                </c:pt>
                <c:pt idx="410654">
                  <c:v>27451.08</c:v>
                </c:pt>
                <c:pt idx="410655">
                  <c:v>27382.76</c:v>
                </c:pt>
                <c:pt idx="410656">
                  <c:v>26311.52</c:v>
                </c:pt>
                <c:pt idx="410657">
                  <c:v>27203.85</c:v>
                </c:pt>
                <c:pt idx="410658">
                  <c:v>27216.89</c:v>
                </c:pt>
                <c:pt idx="410659">
                  <c:v>26231.01</c:v>
                </c:pt>
                <c:pt idx="410660">
                  <c:v>27752.6</c:v>
                </c:pt>
                <c:pt idx="410661">
                  <c:v>26610.17</c:v>
                </c:pt>
                <c:pt idx="410662">
                  <c:v>27624.13</c:v>
                </c:pt>
                <c:pt idx="410663">
                  <c:v>27858.18</c:v>
                </c:pt>
                <c:pt idx="410664">
                  <c:v>26965.88</c:v>
                </c:pt>
                <c:pt idx="410665">
                  <c:v>28477.3</c:v>
                </c:pt>
                <c:pt idx="410666">
                  <c:v>26161.29</c:v>
                </c:pt>
                <c:pt idx="410667">
                  <c:v>28534.35</c:v>
                </c:pt>
                <c:pt idx="410668">
                  <c:v>28001.22</c:v>
                </c:pt>
                <c:pt idx="410669">
                  <c:v>26928.71</c:v>
                </c:pt>
                <c:pt idx="410670">
                  <c:v>27901.53</c:v>
                </c:pt>
                <c:pt idx="410671">
                  <c:v>28420.76</c:v>
                </c:pt>
                <c:pt idx="410672">
                  <c:v>28210.400000000001</c:v>
                </c:pt>
                <c:pt idx="410673">
                  <c:v>29841.38</c:v>
                </c:pt>
                <c:pt idx="410674">
                  <c:v>30351.759999999998</c:v>
                </c:pt>
                <c:pt idx="410675">
                  <c:v>29534.13</c:v>
                </c:pt>
                <c:pt idx="410676">
                  <c:v>28916.959999999999</c:v>
                </c:pt>
                <c:pt idx="410677">
                  <c:v>29356.57</c:v>
                </c:pt>
                <c:pt idx="410678">
                  <c:v>29132.080000000002</c:v>
                </c:pt>
                <c:pt idx="410679">
                  <c:v>28915.56</c:v>
                </c:pt>
                <c:pt idx="410680">
                  <c:v>27376.55</c:v>
                </c:pt>
                <c:pt idx="410681">
                  <c:v>28414.82</c:v>
                </c:pt>
                <c:pt idx="410682">
                  <c:v>29719.07</c:v>
                </c:pt>
                <c:pt idx="410683">
                  <c:v>28531.06</c:v>
                </c:pt>
                <c:pt idx="410684">
                  <c:v>29547.94</c:v>
                </c:pt>
                <c:pt idx="410685">
                  <c:v>29439.08</c:v>
                </c:pt>
                <c:pt idx="410686">
                  <c:v>34333.65</c:v>
                </c:pt>
                <c:pt idx="410687">
                  <c:v>27674.22</c:v>
                </c:pt>
                <c:pt idx="410688">
                  <c:v>28054.74</c:v>
                </c:pt>
                <c:pt idx="410689">
                  <c:v>29510.720000000001</c:v>
                </c:pt>
                <c:pt idx="410690">
                  <c:v>39295.769999999997</c:v>
                </c:pt>
                <c:pt idx="410691">
                  <c:v>25523.45</c:v>
                </c:pt>
                <c:pt idx="410692">
                  <c:v>28656.69</c:v>
                </c:pt>
                <c:pt idx="410693">
                  <c:v>29673.89</c:v>
                </c:pt>
                <c:pt idx="410694">
                  <c:v>30100.27</c:v>
                </c:pt>
                <c:pt idx="410695">
                  <c:v>29957.7</c:v>
                </c:pt>
                <c:pt idx="410696">
                  <c:v>30497.85</c:v>
                </c:pt>
                <c:pt idx="410697">
                  <c:v>30288</c:v>
                </c:pt>
                <c:pt idx="410698">
                  <c:v>28744.98</c:v>
                </c:pt>
                <c:pt idx="410699">
                  <c:v>29581.32</c:v>
                </c:pt>
                <c:pt idx="410700">
                  <c:v>29564.78</c:v>
                </c:pt>
                <c:pt idx="410701">
                  <c:v>30065.95</c:v>
                </c:pt>
                <c:pt idx="410702">
                  <c:v>29314.9</c:v>
                </c:pt>
                <c:pt idx="410703">
                  <c:v>30330.28</c:v>
                </c:pt>
                <c:pt idx="410704">
                  <c:v>29210.84</c:v>
                </c:pt>
                <c:pt idx="410705">
                  <c:v>32017.82</c:v>
                </c:pt>
                <c:pt idx="410706">
                  <c:v>30717.919999999998</c:v>
                </c:pt>
                <c:pt idx="410707">
                  <c:v>28176.99</c:v>
                </c:pt>
                <c:pt idx="410708">
                  <c:v>29058.6</c:v>
                </c:pt>
                <c:pt idx="410709">
                  <c:v>30028.85</c:v>
                </c:pt>
                <c:pt idx="410710">
                  <c:v>30473.72</c:v>
                </c:pt>
                <c:pt idx="410711">
                  <c:v>32173.88</c:v>
                </c:pt>
                <c:pt idx="410712">
                  <c:v>30917.09</c:v>
                </c:pt>
                <c:pt idx="410713">
                  <c:v>30504.32</c:v>
                </c:pt>
                <c:pt idx="410714">
                  <c:v>29373.97</c:v>
                </c:pt>
                <c:pt idx="410715">
                  <c:v>30733.33</c:v>
                </c:pt>
                <c:pt idx="410716">
                  <c:v>29569.87</c:v>
                </c:pt>
                <c:pt idx="410717">
                  <c:v>29400.5</c:v>
                </c:pt>
                <c:pt idx="410718">
                  <c:v>28634.53</c:v>
                </c:pt>
                <c:pt idx="410719">
                  <c:v>29278.81</c:v>
                </c:pt>
                <c:pt idx="410720">
                  <c:v>30242.33</c:v>
                </c:pt>
                <c:pt idx="410721">
                  <c:v>27714.26</c:v>
                </c:pt>
                <c:pt idx="410722">
                  <c:v>30337.72</c:v>
                </c:pt>
                <c:pt idx="410723">
                  <c:v>30272.66</c:v>
                </c:pt>
                <c:pt idx="410724">
                  <c:v>32318.93</c:v>
                </c:pt>
                <c:pt idx="410725">
                  <c:v>33955.4</c:v>
                </c:pt>
                <c:pt idx="410726">
                  <c:v>33982.99</c:v>
                </c:pt>
                <c:pt idx="410727">
                  <c:v>32136.26</c:v>
                </c:pt>
                <c:pt idx="410728">
                  <c:v>33936.43</c:v>
                </c:pt>
                <c:pt idx="410729">
                  <c:v>33050.06</c:v>
                </c:pt>
                <c:pt idx="410730">
                  <c:v>33290.82</c:v>
                </c:pt>
                <c:pt idx="410731">
                  <c:v>36214.339999999997</c:v>
                </c:pt>
                <c:pt idx="410732">
                  <c:v>32975.879999999997</c:v>
                </c:pt>
                <c:pt idx="410733">
                  <c:v>33020.32</c:v>
                </c:pt>
                <c:pt idx="410734">
                  <c:v>35297.21</c:v>
                </c:pt>
                <c:pt idx="410735">
                  <c:v>33602.89</c:v>
                </c:pt>
                <c:pt idx="410736">
                  <c:v>34552</c:v>
                </c:pt>
                <c:pt idx="410737">
                  <c:v>34235.49</c:v>
                </c:pt>
                <c:pt idx="410738">
                  <c:v>37021.949999999997</c:v>
                </c:pt>
                <c:pt idx="410739">
                  <c:v>31971.73</c:v>
                </c:pt>
                <c:pt idx="410740">
                  <c:v>33078.959999999999</c:v>
                </c:pt>
                <c:pt idx="410741">
                  <c:v>34370.57</c:v>
                </c:pt>
                <c:pt idx="410742">
                  <c:v>43040.13</c:v>
                </c:pt>
                <c:pt idx="410743">
                  <c:v>30180.59</c:v>
                </c:pt>
                <c:pt idx="410744">
                  <c:v>35653.019999999997</c:v>
                </c:pt>
                <c:pt idx="410745">
                  <c:v>33102.800000000003</c:v>
                </c:pt>
                <c:pt idx="410746">
                  <c:v>36420.29</c:v>
                </c:pt>
                <c:pt idx="410747">
                  <c:v>35410.18</c:v>
                </c:pt>
                <c:pt idx="410748">
                  <c:v>35493.120000000003</c:v>
                </c:pt>
                <c:pt idx="410749">
                  <c:v>34437.86</c:v>
                </c:pt>
                <c:pt idx="410750">
                  <c:v>32969.370000000003</c:v>
                </c:pt>
                <c:pt idx="410751">
                  <c:v>35282.82</c:v>
                </c:pt>
                <c:pt idx="410752">
                  <c:v>34875.71</c:v>
                </c:pt>
                <c:pt idx="410753">
                  <c:v>33114.19</c:v>
                </c:pt>
                <c:pt idx="410754">
                  <c:v>34018.01</c:v>
                </c:pt>
                <c:pt idx="410755">
                  <c:v>31703.42</c:v>
                </c:pt>
                <c:pt idx="410756">
                  <c:v>32040.55</c:v>
                </c:pt>
                <c:pt idx="410757">
                  <c:v>32980.800000000003</c:v>
                </c:pt>
                <c:pt idx="410758">
                  <c:v>32573.32</c:v>
                </c:pt>
                <c:pt idx="410759">
                  <c:v>32811.03</c:v>
                </c:pt>
                <c:pt idx="410760">
                  <c:v>33852.67</c:v>
                </c:pt>
                <c:pt idx="410761">
                  <c:v>33452</c:v>
                </c:pt>
                <c:pt idx="410762">
                  <c:v>33158.379999999997</c:v>
                </c:pt>
                <c:pt idx="410763">
                  <c:v>33303.35</c:v>
                </c:pt>
                <c:pt idx="410764">
                  <c:v>33005.14</c:v>
                </c:pt>
                <c:pt idx="410765">
                  <c:v>32521.11</c:v>
                </c:pt>
                <c:pt idx="410766">
                  <c:v>31935.5</c:v>
                </c:pt>
                <c:pt idx="410767">
                  <c:v>32149.8</c:v>
                </c:pt>
                <c:pt idx="410768">
                  <c:v>32056.09</c:v>
                </c:pt>
                <c:pt idx="410769">
                  <c:v>32801.47</c:v>
                </c:pt>
                <c:pt idx="410770">
                  <c:v>32379.99</c:v>
                </c:pt>
                <c:pt idx="410771">
                  <c:v>32621.43</c:v>
                </c:pt>
                <c:pt idx="410772">
                  <c:v>34014.53</c:v>
                </c:pt>
                <c:pt idx="410773">
                  <c:v>32489.37</c:v>
                </c:pt>
                <c:pt idx="410774">
                  <c:v>33047.64</c:v>
                </c:pt>
                <c:pt idx="410775">
                  <c:v>33575.33</c:v>
                </c:pt>
                <c:pt idx="410776">
                  <c:v>33915.17</c:v>
                </c:pt>
                <c:pt idx="410777">
                  <c:v>35618.379999999997</c:v>
                </c:pt>
                <c:pt idx="410778">
                  <c:v>35278.03</c:v>
                </c:pt>
                <c:pt idx="410779">
                  <c:v>35480</c:v>
                </c:pt>
                <c:pt idx="410780">
                  <c:v>35550.04</c:v>
                </c:pt>
                <c:pt idx="410781">
                  <c:v>35441.379999999997</c:v>
                </c:pt>
                <c:pt idx="410782">
                  <c:v>36056.089999999997</c:v>
                </c:pt>
                <c:pt idx="410783">
                  <c:v>36497.15</c:v>
                </c:pt>
                <c:pt idx="410784">
                  <c:v>38073.1</c:v>
                </c:pt>
                <c:pt idx="410785">
                  <c:v>34618.800000000003</c:v>
                </c:pt>
                <c:pt idx="410786">
                  <c:v>37251.56</c:v>
                </c:pt>
                <c:pt idx="410787">
                  <c:v>17527.52</c:v>
                </c:pt>
                <c:pt idx="410788">
                  <c:v>16999.830000000002</c:v>
                </c:pt>
                <c:pt idx="410789">
                  <c:v>16380.34</c:v>
                </c:pt>
                <c:pt idx="410790">
                  <c:v>16951.14</c:v>
                </c:pt>
                <c:pt idx="410791">
                  <c:v>17962.72</c:v>
                </c:pt>
                <c:pt idx="410792">
                  <c:v>17465.57</c:v>
                </c:pt>
                <c:pt idx="410793">
                  <c:v>16390.05</c:v>
                </c:pt>
                <c:pt idx="410794">
                  <c:v>16806.59</c:v>
                </c:pt>
                <c:pt idx="410795">
                  <c:v>16350.88</c:v>
                </c:pt>
                <c:pt idx="410796">
                  <c:v>16113.1</c:v>
                </c:pt>
                <c:pt idx="410797">
                  <c:v>17895.990000000002</c:v>
                </c:pt>
                <c:pt idx="410798">
                  <c:v>17263.099999999999</c:v>
                </c:pt>
                <c:pt idx="410799">
                  <c:v>17301.78</c:v>
                </c:pt>
                <c:pt idx="410800">
                  <c:v>16491.78</c:v>
                </c:pt>
                <c:pt idx="410801">
                  <c:v>17730.439999999999</c:v>
                </c:pt>
                <c:pt idx="410802">
                  <c:v>16844.150000000001</c:v>
                </c:pt>
                <c:pt idx="410803">
                  <c:v>17057.38</c:v>
                </c:pt>
                <c:pt idx="410804">
                  <c:v>17191.89</c:v>
                </c:pt>
                <c:pt idx="410805">
                  <c:v>18969.66</c:v>
                </c:pt>
                <c:pt idx="410806">
                  <c:v>17317.18</c:v>
                </c:pt>
                <c:pt idx="410807">
                  <c:v>17605.580000000002</c:v>
                </c:pt>
                <c:pt idx="410808">
                  <c:v>18477</c:v>
                </c:pt>
                <c:pt idx="410809">
                  <c:v>16723.82</c:v>
                </c:pt>
                <c:pt idx="410810">
                  <c:v>19338.5</c:v>
                </c:pt>
                <c:pt idx="410811">
                  <c:v>18736.03</c:v>
                </c:pt>
                <c:pt idx="410812">
                  <c:v>17530.96</c:v>
                </c:pt>
                <c:pt idx="410813">
                  <c:v>17683.060000000001</c:v>
                </c:pt>
                <c:pt idx="410814">
                  <c:v>18917.25</c:v>
                </c:pt>
                <c:pt idx="410815">
                  <c:v>17962.5</c:v>
                </c:pt>
                <c:pt idx="410816">
                  <c:v>17782.57</c:v>
                </c:pt>
                <c:pt idx="410817">
                  <c:v>18282.71</c:v>
                </c:pt>
                <c:pt idx="410818">
                  <c:v>17592.75</c:v>
                </c:pt>
                <c:pt idx="410819">
                  <c:v>18131.939999999999</c:v>
                </c:pt>
                <c:pt idx="410820">
                  <c:v>17990.05</c:v>
                </c:pt>
                <c:pt idx="410821">
                  <c:v>18630.900000000001</c:v>
                </c:pt>
                <c:pt idx="410822">
                  <c:v>17397.28</c:v>
                </c:pt>
                <c:pt idx="410823">
                  <c:v>16418.96</c:v>
                </c:pt>
                <c:pt idx="410824">
                  <c:v>16806.439999999999</c:v>
                </c:pt>
                <c:pt idx="410825">
                  <c:v>16366.93</c:v>
                </c:pt>
                <c:pt idx="410826">
                  <c:v>16598.8</c:v>
                </c:pt>
                <c:pt idx="410827">
                  <c:v>16067.09</c:v>
                </c:pt>
                <c:pt idx="410828">
                  <c:v>16199.52</c:v>
                </c:pt>
                <c:pt idx="410829">
                  <c:v>19830.54</c:v>
                </c:pt>
                <c:pt idx="410830">
                  <c:v>15755.09</c:v>
                </c:pt>
                <c:pt idx="410831">
                  <c:v>16169.22</c:v>
                </c:pt>
                <c:pt idx="410832">
                  <c:v>15632.56</c:v>
                </c:pt>
                <c:pt idx="410833">
                  <c:v>19915.8</c:v>
                </c:pt>
                <c:pt idx="410834">
                  <c:v>14389.01</c:v>
                </c:pt>
                <c:pt idx="410835">
                  <c:v>16635.57</c:v>
                </c:pt>
                <c:pt idx="410836">
                  <c:v>17724.21</c:v>
                </c:pt>
                <c:pt idx="410837">
                  <c:v>17567.759999999998</c:v>
                </c:pt>
                <c:pt idx="410838">
                  <c:v>17607.740000000002</c:v>
                </c:pt>
                <c:pt idx="410839">
                  <c:v>17607.830000000002</c:v>
                </c:pt>
                <c:pt idx="410840">
                  <c:v>17850.650000000001</c:v>
                </c:pt>
                <c:pt idx="410841">
                  <c:v>16444.55</c:v>
                </c:pt>
                <c:pt idx="410842">
                  <c:v>17096.48</c:v>
                </c:pt>
                <c:pt idx="410843">
                  <c:v>17684.82</c:v>
                </c:pt>
                <c:pt idx="410844">
                  <c:v>18286.16</c:v>
                </c:pt>
                <c:pt idx="410845">
                  <c:v>17494.169999999998</c:v>
                </c:pt>
                <c:pt idx="410846">
                  <c:v>17859.63</c:v>
                </c:pt>
                <c:pt idx="410847">
                  <c:v>17644.580000000002</c:v>
                </c:pt>
                <c:pt idx="410848">
                  <c:v>18173.38</c:v>
                </c:pt>
                <c:pt idx="410849">
                  <c:v>17394.240000000002</c:v>
                </c:pt>
                <c:pt idx="410850">
                  <c:v>16684.830000000002</c:v>
                </c:pt>
                <c:pt idx="410851">
                  <c:v>15937.43</c:v>
                </c:pt>
                <c:pt idx="410852">
                  <c:v>17871.16</c:v>
                </c:pt>
                <c:pt idx="410853">
                  <c:v>18212.34</c:v>
                </c:pt>
                <c:pt idx="410854">
                  <c:v>19460.099999999999</c:v>
                </c:pt>
                <c:pt idx="410855">
                  <c:v>18937.150000000001</c:v>
                </c:pt>
                <c:pt idx="410856">
                  <c:v>18174.21</c:v>
                </c:pt>
                <c:pt idx="410857">
                  <c:v>18959.37</c:v>
                </c:pt>
                <c:pt idx="410858">
                  <c:v>18152.82</c:v>
                </c:pt>
                <c:pt idx="410859">
                  <c:v>18241.669999999998</c:v>
                </c:pt>
                <c:pt idx="410860">
                  <c:v>19024.48</c:v>
                </c:pt>
                <c:pt idx="410861">
                  <c:v>17669.55</c:v>
                </c:pt>
                <c:pt idx="410862">
                  <c:v>18498.62</c:v>
                </c:pt>
                <c:pt idx="410863">
                  <c:v>19620.78</c:v>
                </c:pt>
                <c:pt idx="410864">
                  <c:v>16812.28</c:v>
                </c:pt>
                <c:pt idx="410865">
                  <c:v>19014.330000000002</c:v>
                </c:pt>
                <c:pt idx="410866">
                  <c:v>18341.849999999999</c:v>
                </c:pt>
                <c:pt idx="410867">
                  <c:v>19077.22</c:v>
                </c:pt>
                <c:pt idx="410868">
                  <c:v>19759.78</c:v>
                </c:pt>
                <c:pt idx="410869">
                  <c:v>18358.37</c:v>
                </c:pt>
                <c:pt idx="410870">
                  <c:v>17260.189999999999</c:v>
                </c:pt>
                <c:pt idx="410871">
                  <c:v>18708.14</c:v>
                </c:pt>
                <c:pt idx="410872">
                  <c:v>18664.95</c:v>
                </c:pt>
                <c:pt idx="410873">
                  <c:v>17796.939999999999</c:v>
                </c:pt>
                <c:pt idx="410874">
                  <c:v>18395.04</c:v>
                </c:pt>
                <c:pt idx="410875">
                  <c:v>16517.54</c:v>
                </c:pt>
                <c:pt idx="410876">
                  <c:v>18532.650000000001</c:v>
                </c:pt>
                <c:pt idx="410877">
                  <c:v>17843.25</c:v>
                </c:pt>
                <c:pt idx="410878">
                  <c:v>16717.79</c:v>
                </c:pt>
                <c:pt idx="410879">
                  <c:v>17977.57</c:v>
                </c:pt>
                <c:pt idx="410880">
                  <c:v>18591.8</c:v>
                </c:pt>
                <c:pt idx="410881">
                  <c:v>18305.41</c:v>
                </c:pt>
                <c:pt idx="410882">
                  <c:v>15886.54</c:v>
                </c:pt>
                <c:pt idx="410883">
                  <c:v>17161.7</c:v>
                </c:pt>
                <c:pt idx="410884">
                  <c:v>17106.810000000001</c:v>
                </c:pt>
                <c:pt idx="410885">
                  <c:v>20246.810000000001</c:v>
                </c:pt>
                <c:pt idx="410886">
                  <c:v>14387.18</c:v>
                </c:pt>
                <c:pt idx="410887">
                  <c:v>20190.53</c:v>
                </c:pt>
                <c:pt idx="410888">
                  <c:v>18517.7</c:v>
                </c:pt>
                <c:pt idx="410889">
                  <c:v>19657.63</c:v>
                </c:pt>
                <c:pt idx="410890">
                  <c:v>18878.41</c:v>
                </c:pt>
                <c:pt idx="410891">
                  <c:v>19057.650000000001</c:v>
                </c:pt>
                <c:pt idx="410892">
                  <c:v>19001.560000000001</c:v>
                </c:pt>
                <c:pt idx="410893">
                  <c:v>17866.64</c:v>
                </c:pt>
                <c:pt idx="410894">
                  <c:v>19622.39</c:v>
                </c:pt>
                <c:pt idx="410895">
                  <c:v>18181.099999999999</c:v>
                </c:pt>
                <c:pt idx="410896">
                  <c:v>17958.11</c:v>
                </c:pt>
                <c:pt idx="410897">
                  <c:v>18699.759999999998</c:v>
                </c:pt>
                <c:pt idx="410898">
                  <c:v>19425.45</c:v>
                </c:pt>
                <c:pt idx="410899">
                  <c:v>18639.310000000001</c:v>
                </c:pt>
                <c:pt idx="410900">
                  <c:v>18067.79</c:v>
                </c:pt>
                <c:pt idx="410901">
                  <c:v>17553.3</c:v>
                </c:pt>
                <c:pt idx="410902">
                  <c:v>18609.310000000001</c:v>
                </c:pt>
                <c:pt idx="410903">
                  <c:v>19815.009999999998</c:v>
                </c:pt>
                <c:pt idx="410904">
                  <c:v>19500.560000000001</c:v>
                </c:pt>
                <c:pt idx="410905">
                  <c:v>18805</c:v>
                </c:pt>
                <c:pt idx="410906">
                  <c:v>19305.16</c:v>
                </c:pt>
                <c:pt idx="410907">
                  <c:v>19513.990000000002</c:v>
                </c:pt>
                <c:pt idx="410908">
                  <c:v>18938.72</c:v>
                </c:pt>
                <c:pt idx="410909">
                  <c:v>20188.57</c:v>
                </c:pt>
                <c:pt idx="410910">
                  <c:v>21158.880000000001</c:v>
                </c:pt>
                <c:pt idx="410911">
                  <c:v>20615.87</c:v>
                </c:pt>
                <c:pt idx="410912">
                  <c:v>20844.689999999999</c:v>
                </c:pt>
                <c:pt idx="410913">
                  <c:v>20400.11</c:v>
                </c:pt>
                <c:pt idx="410914">
                  <c:v>20220.43</c:v>
                </c:pt>
                <c:pt idx="410915">
                  <c:v>20582.259999999998</c:v>
                </c:pt>
                <c:pt idx="410916">
                  <c:v>19966.22</c:v>
                </c:pt>
                <c:pt idx="410917">
                  <c:v>20715.64</c:v>
                </c:pt>
                <c:pt idx="410918">
                  <c:v>19788.32</c:v>
                </c:pt>
                <c:pt idx="410919">
                  <c:v>20567.55</c:v>
                </c:pt>
                <c:pt idx="410920">
                  <c:v>20793.509999999998</c:v>
                </c:pt>
                <c:pt idx="410921">
                  <c:v>19295.88</c:v>
                </c:pt>
                <c:pt idx="410922">
                  <c:v>19821.32</c:v>
                </c:pt>
                <c:pt idx="410923">
                  <c:v>19449.77</c:v>
                </c:pt>
                <c:pt idx="410924">
                  <c:v>20294.939999999999</c:v>
                </c:pt>
                <c:pt idx="410925">
                  <c:v>19976.060000000001</c:v>
                </c:pt>
                <c:pt idx="410926">
                  <c:v>19952.82</c:v>
                </c:pt>
                <c:pt idx="410927">
                  <c:v>19562.509999999998</c:v>
                </c:pt>
                <c:pt idx="410928">
                  <c:v>17558.939999999999</c:v>
                </c:pt>
                <c:pt idx="410929">
                  <c:v>18756.2</c:v>
                </c:pt>
                <c:pt idx="410930">
                  <c:v>37940.57</c:v>
                </c:pt>
                <c:pt idx="410931">
                  <c:v>36184.1</c:v>
                </c:pt>
                <c:pt idx="410932">
                  <c:v>35243.519999999997</c:v>
                </c:pt>
                <c:pt idx="410933">
                  <c:v>35535.03</c:v>
                </c:pt>
                <c:pt idx="410934">
                  <c:v>37893.980000000003</c:v>
                </c:pt>
                <c:pt idx="410935">
                  <c:v>36215.81</c:v>
                </c:pt>
                <c:pt idx="410936">
                  <c:v>34609.11</c:v>
                </c:pt>
                <c:pt idx="410937">
                  <c:v>36133.839999999997</c:v>
                </c:pt>
                <c:pt idx="410938">
                  <c:v>37035.1</c:v>
                </c:pt>
                <c:pt idx="410939">
                  <c:v>32922.94</c:v>
                </c:pt>
                <c:pt idx="410940">
                  <c:v>36509.64</c:v>
                </c:pt>
                <c:pt idx="410941">
                  <c:v>34022.06</c:v>
                </c:pt>
                <c:pt idx="410942">
                  <c:v>33515.64</c:v>
                </c:pt>
                <c:pt idx="410943">
                  <c:v>36079.279999999999</c:v>
                </c:pt>
                <c:pt idx="410944">
                  <c:v>34401.480000000003</c:v>
                </c:pt>
                <c:pt idx="410945">
                  <c:v>33354.28</c:v>
                </c:pt>
                <c:pt idx="410946">
                  <c:v>35206.97</c:v>
                </c:pt>
                <c:pt idx="410947">
                  <c:v>33502.089999999997</c:v>
                </c:pt>
                <c:pt idx="410948">
                  <c:v>35511.040000000001</c:v>
                </c:pt>
                <c:pt idx="410949">
                  <c:v>36281.15</c:v>
                </c:pt>
                <c:pt idx="410950">
                  <c:v>33031.480000000003</c:v>
                </c:pt>
                <c:pt idx="410951">
                  <c:v>34834.71</c:v>
                </c:pt>
                <c:pt idx="410952">
                  <c:v>32821.67</c:v>
                </c:pt>
                <c:pt idx="410953">
                  <c:v>38349.68</c:v>
                </c:pt>
                <c:pt idx="410954">
                  <c:v>34066.86</c:v>
                </c:pt>
                <c:pt idx="410955">
                  <c:v>33253.4</c:v>
                </c:pt>
                <c:pt idx="410956">
                  <c:v>36137.47</c:v>
                </c:pt>
                <c:pt idx="410957">
                  <c:v>35428.089999999997</c:v>
                </c:pt>
                <c:pt idx="410958">
                  <c:v>35039.599999999999</c:v>
                </c:pt>
                <c:pt idx="410959">
                  <c:v>36255.65</c:v>
                </c:pt>
                <c:pt idx="410960">
                  <c:v>36835.800000000003</c:v>
                </c:pt>
                <c:pt idx="410961">
                  <c:v>35744.14</c:v>
                </c:pt>
                <c:pt idx="410962">
                  <c:v>34951.279999999999</c:v>
                </c:pt>
                <c:pt idx="410963">
                  <c:v>36013.68</c:v>
                </c:pt>
                <c:pt idx="410964">
                  <c:v>36841.71</c:v>
                </c:pt>
                <c:pt idx="410965">
                  <c:v>36407.85</c:v>
                </c:pt>
                <c:pt idx="410966">
                  <c:v>34336.629999999997</c:v>
                </c:pt>
                <c:pt idx="410967">
                  <c:v>36419.39</c:v>
                </c:pt>
                <c:pt idx="410968">
                  <c:v>40302.18</c:v>
                </c:pt>
                <c:pt idx="410969">
                  <c:v>36364.61</c:v>
                </c:pt>
                <c:pt idx="410970">
                  <c:v>38422.14</c:v>
                </c:pt>
                <c:pt idx="410971">
                  <c:v>39939.769999999997</c:v>
                </c:pt>
                <c:pt idx="410972">
                  <c:v>50658.9</c:v>
                </c:pt>
                <c:pt idx="410973">
                  <c:v>36717.75</c:v>
                </c:pt>
                <c:pt idx="410974">
                  <c:v>38428.660000000003</c:v>
                </c:pt>
                <c:pt idx="410975">
                  <c:v>40052.550000000003</c:v>
                </c:pt>
                <c:pt idx="410976">
                  <c:v>51884.160000000003</c:v>
                </c:pt>
                <c:pt idx="410977">
                  <c:v>29259.13</c:v>
                </c:pt>
                <c:pt idx="410978">
                  <c:v>37375.89</c:v>
                </c:pt>
                <c:pt idx="410979">
                  <c:v>37769.39</c:v>
                </c:pt>
                <c:pt idx="410980">
                  <c:v>36800.980000000003</c:v>
                </c:pt>
                <c:pt idx="410981">
                  <c:v>36067.71</c:v>
                </c:pt>
                <c:pt idx="410982">
                  <c:v>39064.68</c:v>
                </c:pt>
                <c:pt idx="410983">
                  <c:v>39350.620000000003</c:v>
                </c:pt>
                <c:pt idx="410984">
                  <c:v>35237.08</c:v>
                </c:pt>
                <c:pt idx="410985">
                  <c:v>37118.050000000003</c:v>
                </c:pt>
                <c:pt idx="410986">
                  <c:v>37680.53</c:v>
                </c:pt>
                <c:pt idx="410987">
                  <c:v>36541.83</c:v>
                </c:pt>
                <c:pt idx="410988">
                  <c:v>37199.019999999997</c:v>
                </c:pt>
                <c:pt idx="410989">
                  <c:v>38493.56</c:v>
                </c:pt>
                <c:pt idx="410990">
                  <c:v>36557.160000000003</c:v>
                </c:pt>
                <c:pt idx="410991">
                  <c:v>39040.79</c:v>
                </c:pt>
                <c:pt idx="410992">
                  <c:v>36866.120000000003</c:v>
                </c:pt>
                <c:pt idx="410993">
                  <c:v>34269.760000000002</c:v>
                </c:pt>
                <c:pt idx="410994">
                  <c:v>33715.230000000003</c:v>
                </c:pt>
                <c:pt idx="410995">
                  <c:v>37154.85</c:v>
                </c:pt>
                <c:pt idx="410996">
                  <c:v>36714.83</c:v>
                </c:pt>
                <c:pt idx="410997">
                  <c:v>39454.47</c:v>
                </c:pt>
                <c:pt idx="410998">
                  <c:v>37916.370000000003</c:v>
                </c:pt>
                <c:pt idx="410999">
                  <c:v>37329.56</c:v>
                </c:pt>
                <c:pt idx="411000">
                  <c:v>36879.269999999997</c:v>
                </c:pt>
                <c:pt idx="411001">
                  <c:v>38068.879999999997</c:v>
                </c:pt>
                <c:pt idx="411002">
                  <c:v>36377.879999999997</c:v>
                </c:pt>
                <c:pt idx="411003">
                  <c:v>38112.35</c:v>
                </c:pt>
                <c:pt idx="411004">
                  <c:v>34991.160000000003</c:v>
                </c:pt>
                <c:pt idx="411005">
                  <c:v>35871.129999999997</c:v>
                </c:pt>
                <c:pt idx="411006">
                  <c:v>35850.03</c:v>
                </c:pt>
                <c:pt idx="411007">
                  <c:v>34058.75</c:v>
                </c:pt>
                <c:pt idx="411008">
                  <c:v>37981.089999999997</c:v>
                </c:pt>
                <c:pt idx="411009">
                  <c:v>36397</c:v>
                </c:pt>
                <c:pt idx="411010">
                  <c:v>37010.36</c:v>
                </c:pt>
                <c:pt idx="411011">
                  <c:v>40763.32</c:v>
                </c:pt>
                <c:pt idx="411012">
                  <c:v>40735.43</c:v>
                </c:pt>
                <c:pt idx="411013">
                  <c:v>38770.9</c:v>
                </c:pt>
                <c:pt idx="411014">
                  <c:v>40983.360000000001</c:v>
                </c:pt>
                <c:pt idx="411015">
                  <c:v>39547.519999999997</c:v>
                </c:pt>
                <c:pt idx="411016">
                  <c:v>39368.76</c:v>
                </c:pt>
                <c:pt idx="411017">
                  <c:v>44358.39</c:v>
                </c:pt>
                <c:pt idx="411018">
                  <c:v>39845.440000000002</c:v>
                </c:pt>
                <c:pt idx="411019">
                  <c:v>40731.120000000003</c:v>
                </c:pt>
                <c:pt idx="411020">
                  <c:v>42933.440000000002</c:v>
                </c:pt>
                <c:pt idx="411021">
                  <c:v>41958.06</c:v>
                </c:pt>
                <c:pt idx="411022">
                  <c:v>46554.78</c:v>
                </c:pt>
                <c:pt idx="411023">
                  <c:v>44876.7</c:v>
                </c:pt>
                <c:pt idx="411024">
                  <c:v>50492.93</c:v>
                </c:pt>
                <c:pt idx="411025">
                  <c:v>39350.81</c:v>
                </c:pt>
                <c:pt idx="411026">
                  <c:v>43524.86</c:v>
                </c:pt>
                <c:pt idx="411027">
                  <c:v>45446.14</c:v>
                </c:pt>
                <c:pt idx="411028">
                  <c:v>56083</c:v>
                </c:pt>
                <c:pt idx="411029">
                  <c:v>32995.769999999997</c:v>
                </c:pt>
                <c:pt idx="411030">
                  <c:v>45267.42</c:v>
                </c:pt>
                <c:pt idx="411031">
                  <c:v>43065.78</c:v>
                </c:pt>
                <c:pt idx="411032">
                  <c:v>45315.65</c:v>
                </c:pt>
                <c:pt idx="411033">
                  <c:v>44214.38</c:v>
                </c:pt>
                <c:pt idx="411034">
                  <c:v>44518.64</c:v>
                </c:pt>
                <c:pt idx="411035">
                  <c:v>43652.7</c:v>
                </c:pt>
                <c:pt idx="411036">
                  <c:v>41831.01</c:v>
                </c:pt>
                <c:pt idx="411037">
                  <c:v>43590.18</c:v>
                </c:pt>
                <c:pt idx="411038">
                  <c:v>43847.3</c:v>
                </c:pt>
                <c:pt idx="411039">
                  <c:v>42977</c:v>
                </c:pt>
                <c:pt idx="411040">
                  <c:v>44483.78</c:v>
                </c:pt>
                <c:pt idx="411041">
                  <c:v>41524.39</c:v>
                </c:pt>
                <c:pt idx="411042">
                  <c:v>39206.019999999997</c:v>
                </c:pt>
                <c:pt idx="411043">
                  <c:v>40199.339999999997</c:v>
                </c:pt>
                <c:pt idx="411044">
                  <c:v>39240.730000000003</c:v>
                </c:pt>
                <c:pt idx="411045">
                  <c:v>45233.69</c:v>
                </c:pt>
                <c:pt idx="411046">
                  <c:v>44180.959999999999</c:v>
                </c:pt>
                <c:pt idx="411047">
                  <c:v>42782.95</c:v>
                </c:pt>
                <c:pt idx="411048">
                  <c:v>44258.85</c:v>
                </c:pt>
                <c:pt idx="411049">
                  <c:v>41479.81</c:v>
                </c:pt>
                <c:pt idx="411050">
                  <c:v>44756.34</c:v>
                </c:pt>
                <c:pt idx="411051">
                  <c:v>41023.760000000002</c:v>
                </c:pt>
                <c:pt idx="411052">
                  <c:v>44255.65</c:v>
                </c:pt>
                <c:pt idx="411053">
                  <c:v>44555.08</c:v>
                </c:pt>
                <c:pt idx="411054">
                  <c:v>43632.89</c:v>
                </c:pt>
                <c:pt idx="411055">
                  <c:v>42001.93</c:v>
                </c:pt>
                <c:pt idx="411056">
                  <c:v>43250.17</c:v>
                </c:pt>
                <c:pt idx="411057">
                  <c:v>43397.4</c:v>
                </c:pt>
                <c:pt idx="411058">
                  <c:v>46176.82</c:v>
                </c:pt>
                <c:pt idx="411059">
                  <c:v>42308.76</c:v>
                </c:pt>
                <c:pt idx="411060">
                  <c:v>42603.09</c:v>
                </c:pt>
                <c:pt idx="411061">
                  <c:v>43791.26</c:v>
                </c:pt>
                <c:pt idx="411062">
                  <c:v>42305.4</c:v>
                </c:pt>
                <c:pt idx="411063">
                  <c:v>45180.44</c:v>
                </c:pt>
                <c:pt idx="411064">
                  <c:v>45078.03</c:v>
                </c:pt>
                <c:pt idx="411065">
                  <c:v>43813.8</c:v>
                </c:pt>
                <c:pt idx="411066">
                  <c:v>46429.48</c:v>
                </c:pt>
                <c:pt idx="411067">
                  <c:v>45778.879999999997</c:v>
                </c:pt>
                <c:pt idx="411068">
                  <c:v>46842.75</c:v>
                </c:pt>
                <c:pt idx="411069">
                  <c:v>47471.53</c:v>
                </c:pt>
                <c:pt idx="411070">
                  <c:v>47634.18</c:v>
                </c:pt>
                <c:pt idx="411071">
                  <c:v>45630.58</c:v>
                </c:pt>
                <c:pt idx="411072">
                  <c:v>51275.07</c:v>
                </c:pt>
                <c:pt idx="411073">
                  <c:v>9283.0400000000009</c:v>
                </c:pt>
                <c:pt idx="411074">
                  <c:v>8415.9</c:v>
                </c:pt>
                <c:pt idx="411075">
                  <c:v>8580.75</c:v>
                </c:pt>
                <c:pt idx="411076">
                  <c:v>8850.83</c:v>
                </c:pt>
                <c:pt idx="411077">
                  <c:v>8638.2000000000007</c:v>
                </c:pt>
                <c:pt idx="411078">
                  <c:v>9189.8700000000008</c:v>
                </c:pt>
                <c:pt idx="411079">
                  <c:v>9384.7000000000007</c:v>
                </c:pt>
                <c:pt idx="411080">
                  <c:v>8553.5300000000007</c:v>
                </c:pt>
                <c:pt idx="411081">
                  <c:v>9633.27</c:v>
                </c:pt>
                <c:pt idx="411082">
                  <c:v>9037.2800000000007</c:v>
                </c:pt>
                <c:pt idx="411083">
                  <c:v>9027.2099999999991</c:v>
                </c:pt>
                <c:pt idx="411084">
                  <c:v>9116.9599999999991</c:v>
                </c:pt>
                <c:pt idx="411085">
                  <c:v>8800.8700000000008</c:v>
                </c:pt>
                <c:pt idx="411086">
                  <c:v>9089.65</c:v>
                </c:pt>
                <c:pt idx="411087">
                  <c:v>8759.92</c:v>
                </c:pt>
                <c:pt idx="411088">
                  <c:v>9191.4500000000007</c:v>
                </c:pt>
                <c:pt idx="411089">
                  <c:v>9799.0400000000009</c:v>
                </c:pt>
                <c:pt idx="411090">
                  <c:v>10861.24</c:v>
                </c:pt>
                <c:pt idx="411091">
                  <c:v>10044.67</c:v>
                </c:pt>
                <c:pt idx="411092">
                  <c:v>9887.67</c:v>
                </c:pt>
                <c:pt idx="411093">
                  <c:v>9545.0300000000007</c:v>
                </c:pt>
                <c:pt idx="411094">
                  <c:v>10673.03</c:v>
                </c:pt>
                <c:pt idx="411095">
                  <c:v>10364.709999999999</c:v>
                </c:pt>
                <c:pt idx="411096">
                  <c:v>10137.52</c:v>
                </c:pt>
                <c:pt idx="411097">
                  <c:v>9966.31</c:v>
                </c:pt>
                <c:pt idx="411098">
                  <c:v>10206.81</c:v>
                </c:pt>
                <c:pt idx="411099">
                  <c:v>9797.6200000000008</c:v>
                </c:pt>
                <c:pt idx="411100">
                  <c:v>10065.379999999999</c:v>
                </c:pt>
                <c:pt idx="411101">
                  <c:v>9716.24</c:v>
                </c:pt>
                <c:pt idx="411102">
                  <c:v>10083</c:v>
                </c:pt>
                <c:pt idx="411103">
                  <c:v>10175.790000000001</c:v>
                </c:pt>
                <c:pt idx="411104">
                  <c:v>10215.75</c:v>
                </c:pt>
                <c:pt idx="411105">
                  <c:v>9726.4699999999993</c:v>
                </c:pt>
                <c:pt idx="411106">
                  <c:v>10061.709999999999</c:v>
                </c:pt>
                <c:pt idx="411107">
                  <c:v>10010.56</c:v>
                </c:pt>
                <c:pt idx="411108">
                  <c:v>9919.48</c:v>
                </c:pt>
                <c:pt idx="411109">
                  <c:v>9559.64</c:v>
                </c:pt>
                <c:pt idx="411110">
                  <c:v>9422.8700000000008</c:v>
                </c:pt>
                <c:pt idx="411111">
                  <c:v>10043.209999999999</c:v>
                </c:pt>
                <c:pt idx="411112">
                  <c:v>10873.76</c:v>
                </c:pt>
                <c:pt idx="411113">
                  <c:v>9731.57</c:v>
                </c:pt>
                <c:pt idx="411114">
                  <c:v>11223.5</c:v>
                </c:pt>
                <c:pt idx="411115">
                  <c:v>12662.32</c:v>
                </c:pt>
                <c:pt idx="411116">
                  <c:v>8805.8700000000008</c:v>
                </c:pt>
                <c:pt idx="411117">
                  <c:v>9388.98</c:v>
                </c:pt>
                <c:pt idx="411118">
                  <c:v>9906.92</c:v>
                </c:pt>
                <c:pt idx="411119">
                  <c:v>13341.04</c:v>
                </c:pt>
                <c:pt idx="411120">
                  <c:v>7983.58</c:v>
                </c:pt>
                <c:pt idx="411121">
                  <c:v>9852.7800000000007</c:v>
                </c:pt>
                <c:pt idx="411122">
                  <c:v>10979.39</c:v>
                </c:pt>
                <c:pt idx="411123">
                  <c:v>9930.77</c:v>
                </c:pt>
                <c:pt idx="411124">
                  <c:v>9411.31</c:v>
                </c:pt>
                <c:pt idx="411125">
                  <c:v>10352.82</c:v>
                </c:pt>
                <c:pt idx="411126">
                  <c:v>9032.94</c:v>
                </c:pt>
                <c:pt idx="411127">
                  <c:v>10084.9</c:v>
                </c:pt>
                <c:pt idx="411128">
                  <c:v>9152.81</c:v>
                </c:pt>
                <c:pt idx="411129">
                  <c:v>10198.57</c:v>
                </c:pt>
                <c:pt idx="411130">
                  <c:v>10203.370000000001</c:v>
                </c:pt>
                <c:pt idx="411131">
                  <c:v>10102.31</c:v>
                </c:pt>
                <c:pt idx="411132">
                  <c:v>9557.6200000000008</c:v>
                </c:pt>
                <c:pt idx="411133">
                  <c:v>9599.14</c:v>
                </c:pt>
                <c:pt idx="411134">
                  <c:v>10226.379999999999</c:v>
                </c:pt>
                <c:pt idx="411135">
                  <c:v>9984.77</c:v>
                </c:pt>
                <c:pt idx="411136">
                  <c:v>10529.84</c:v>
                </c:pt>
                <c:pt idx="411137">
                  <c:v>9999.2099999999991</c:v>
                </c:pt>
                <c:pt idx="411138">
                  <c:v>10909.34</c:v>
                </c:pt>
                <c:pt idx="411139">
                  <c:v>10678.55</c:v>
                </c:pt>
                <c:pt idx="411140">
                  <c:v>11962.04</c:v>
                </c:pt>
                <c:pt idx="411141">
                  <c:v>11397.76</c:v>
                </c:pt>
                <c:pt idx="411142">
                  <c:v>11993.95</c:v>
                </c:pt>
                <c:pt idx="411143">
                  <c:v>11599.89</c:v>
                </c:pt>
                <c:pt idx="411144">
                  <c:v>11248.67</c:v>
                </c:pt>
                <c:pt idx="411145">
                  <c:v>11465.73</c:v>
                </c:pt>
                <c:pt idx="411146">
                  <c:v>11528.72</c:v>
                </c:pt>
                <c:pt idx="411147">
                  <c:v>12309.5</c:v>
                </c:pt>
                <c:pt idx="411148">
                  <c:v>10577.05</c:v>
                </c:pt>
                <c:pt idx="411149">
                  <c:v>11445.99</c:v>
                </c:pt>
                <c:pt idx="411150">
                  <c:v>10164.709999999999</c:v>
                </c:pt>
                <c:pt idx="411151">
                  <c:v>10799.14</c:v>
                </c:pt>
                <c:pt idx="411152">
                  <c:v>10720.85</c:v>
                </c:pt>
                <c:pt idx="411153">
                  <c:v>10378.9</c:v>
                </c:pt>
                <c:pt idx="411154">
                  <c:v>11344.38</c:v>
                </c:pt>
                <c:pt idx="411155">
                  <c:v>12159.65</c:v>
                </c:pt>
                <c:pt idx="411156">
                  <c:v>11882.02</c:v>
                </c:pt>
                <c:pt idx="411157">
                  <c:v>11788.97</c:v>
                </c:pt>
                <c:pt idx="411158">
                  <c:v>11437.92</c:v>
                </c:pt>
                <c:pt idx="411159">
                  <c:v>10905.44</c:v>
                </c:pt>
                <c:pt idx="411160">
                  <c:v>11267.41</c:v>
                </c:pt>
                <c:pt idx="411161">
                  <c:v>10415.91</c:v>
                </c:pt>
                <c:pt idx="411162">
                  <c:v>11724.72</c:v>
                </c:pt>
                <c:pt idx="411163">
                  <c:v>10698.11</c:v>
                </c:pt>
                <c:pt idx="411164">
                  <c:v>10969.39</c:v>
                </c:pt>
                <c:pt idx="411165">
                  <c:v>12028.83</c:v>
                </c:pt>
                <c:pt idx="411166">
                  <c:v>13315.33</c:v>
                </c:pt>
                <c:pt idx="411167">
                  <c:v>13251.84</c:v>
                </c:pt>
                <c:pt idx="411168">
                  <c:v>9753.5300000000007</c:v>
                </c:pt>
                <c:pt idx="411169">
                  <c:v>11346.43</c:v>
                </c:pt>
                <c:pt idx="411170">
                  <c:v>10680.96</c:v>
                </c:pt>
                <c:pt idx="411171">
                  <c:v>14587.4</c:v>
                </c:pt>
                <c:pt idx="411172">
                  <c:v>8555.33</c:v>
                </c:pt>
                <c:pt idx="411173">
                  <c:v>11946.78</c:v>
                </c:pt>
                <c:pt idx="411174">
                  <c:v>11400.86</c:v>
                </c:pt>
                <c:pt idx="411175">
                  <c:v>12361.22</c:v>
                </c:pt>
                <c:pt idx="411176">
                  <c:v>11979.34</c:v>
                </c:pt>
                <c:pt idx="411177">
                  <c:v>11686.69</c:v>
                </c:pt>
                <c:pt idx="411178">
                  <c:v>11392.3</c:v>
                </c:pt>
                <c:pt idx="411179">
                  <c:v>12465.21</c:v>
                </c:pt>
                <c:pt idx="411180">
                  <c:v>12028.93</c:v>
                </c:pt>
                <c:pt idx="411181">
                  <c:v>11612.51</c:v>
                </c:pt>
                <c:pt idx="411182">
                  <c:v>11546.52</c:v>
                </c:pt>
                <c:pt idx="411183">
                  <c:v>12794.4</c:v>
                </c:pt>
                <c:pt idx="411184">
                  <c:v>11503.53</c:v>
                </c:pt>
                <c:pt idx="411185">
                  <c:v>11153.74</c:v>
                </c:pt>
                <c:pt idx="411186">
                  <c:v>12207.79</c:v>
                </c:pt>
                <c:pt idx="411187">
                  <c:v>10836.79</c:v>
                </c:pt>
                <c:pt idx="411188">
                  <c:v>11814.58</c:v>
                </c:pt>
                <c:pt idx="411189">
                  <c:v>12817.96</c:v>
                </c:pt>
                <c:pt idx="411190">
                  <c:v>11430.38</c:v>
                </c:pt>
                <c:pt idx="411191">
                  <c:v>12476.58</c:v>
                </c:pt>
                <c:pt idx="411192">
                  <c:v>13033.87</c:v>
                </c:pt>
                <c:pt idx="411193">
                  <c:v>13537.78</c:v>
                </c:pt>
                <c:pt idx="411194">
                  <c:v>14632.98</c:v>
                </c:pt>
                <c:pt idx="411195">
                  <c:v>13896</c:v>
                </c:pt>
                <c:pt idx="411196">
                  <c:v>13710.4</c:v>
                </c:pt>
                <c:pt idx="411197">
                  <c:v>14493.93</c:v>
                </c:pt>
                <c:pt idx="411198">
                  <c:v>12208.28</c:v>
                </c:pt>
                <c:pt idx="411199">
                  <c:v>14567.48</c:v>
                </c:pt>
                <c:pt idx="411200">
                  <c:v>13143.44</c:v>
                </c:pt>
                <c:pt idx="411201">
                  <c:v>12923.54</c:v>
                </c:pt>
                <c:pt idx="411202">
                  <c:v>12955.55</c:v>
                </c:pt>
                <c:pt idx="411203">
                  <c:v>12002.7</c:v>
                </c:pt>
                <c:pt idx="411204">
                  <c:v>13356.06</c:v>
                </c:pt>
                <c:pt idx="411205">
                  <c:v>13048.32</c:v>
                </c:pt>
                <c:pt idx="411206">
                  <c:v>12966.56</c:v>
                </c:pt>
                <c:pt idx="411207">
                  <c:v>12995.17</c:v>
                </c:pt>
                <c:pt idx="411208">
                  <c:v>14190.66</c:v>
                </c:pt>
                <c:pt idx="411209">
                  <c:v>13445.8</c:v>
                </c:pt>
                <c:pt idx="411210">
                  <c:v>13308.26</c:v>
                </c:pt>
                <c:pt idx="411211">
                  <c:v>12464.37</c:v>
                </c:pt>
                <c:pt idx="411212">
                  <c:v>13154.54</c:v>
                </c:pt>
                <c:pt idx="411213">
                  <c:v>13156.26</c:v>
                </c:pt>
                <c:pt idx="411214">
                  <c:v>12214.94</c:v>
                </c:pt>
                <c:pt idx="411215">
                  <c:v>12166.94</c:v>
                </c:pt>
                <c:pt idx="411216">
                  <c:v>20542.97</c:v>
                </c:pt>
                <c:pt idx="411217">
                  <c:v>21496.97</c:v>
                </c:pt>
                <c:pt idx="411218">
                  <c:v>21975.18</c:v>
                </c:pt>
                <c:pt idx="411219">
                  <c:v>20619.150000000001</c:v>
                </c:pt>
                <c:pt idx="411220">
                  <c:v>22988.21</c:v>
                </c:pt>
                <c:pt idx="411221">
                  <c:v>22511.53</c:v>
                </c:pt>
                <c:pt idx="411222">
                  <c:v>22113.94</c:v>
                </c:pt>
                <c:pt idx="411223">
                  <c:v>22106.84</c:v>
                </c:pt>
                <c:pt idx="411224">
                  <c:v>23199.41</c:v>
                </c:pt>
                <c:pt idx="411225">
                  <c:v>23491.759999999998</c:v>
                </c:pt>
                <c:pt idx="411226">
                  <c:v>23234.14</c:v>
                </c:pt>
                <c:pt idx="411227">
                  <c:v>23834.080000000002</c:v>
                </c:pt>
                <c:pt idx="411228">
                  <c:v>22309.84</c:v>
                </c:pt>
                <c:pt idx="411229">
                  <c:v>23423.49</c:v>
                </c:pt>
                <c:pt idx="411230">
                  <c:v>26999.93</c:v>
                </c:pt>
                <c:pt idx="411231">
                  <c:v>23572.74</c:v>
                </c:pt>
                <c:pt idx="411232">
                  <c:v>24143.040000000001</c:v>
                </c:pt>
                <c:pt idx="411233">
                  <c:v>26413.5</c:v>
                </c:pt>
                <c:pt idx="411234">
                  <c:v>26033.77</c:v>
                </c:pt>
                <c:pt idx="411235">
                  <c:v>25315.22</c:v>
                </c:pt>
                <c:pt idx="411236">
                  <c:v>26320</c:v>
                </c:pt>
                <c:pt idx="411237">
                  <c:v>26584.58</c:v>
                </c:pt>
                <c:pt idx="411238">
                  <c:v>26055.85</c:v>
                </c:pt>
                <c:pt idx="411239">
                  <c:v>27433.35</c:v>
                </c:pt>
                <c:pt idx="411240">
                  <c:v>26210.28</c:v>
                </c:pt>
                <c:pt idx="411241">
                  <c:v>23748.66</c:v>
                </c:pt>
                <c:pt idx="411242">
                  <c:v>24843.21</c:v>
                </c:pt>
                <c:pt idx="411243">
                  <c:v>25098.18</c:v>
                </c:pt>
                <c:pt idx="411244">
                  <c:v>23468.59</c:v>
                </c:pt>
                <c:pt idx="411245">
                  <c:v>22881.75</c:v>
                </c:pt>
                <c:pt idx="411246">
                  <c:v>22322.87</c:v>
                </c:pt>
                <c:pt idx="411247">
                  <c:v>22602.2</c:v>
                </c:pt>
                <c:pt idx="411248">
                  <c:v>21051.83</c:v>
                </c:pt>
                <c:pt idx="411249">
                  <c:v>21131.78</c:v>
                </c:pt>
                <c:pt idx="411250">
                  <c:v>21104.32</c:v>
                </c:pt>
                <c:pt idx="411251">
                  <c:v>20941.259999999998</c:v>
                </c:pt>
                <c:pt idx="411252">
                  <c:v>19937.27</c:v>
                </c:pt>
                <c:pt idx="411253">
                  <c:v>19501.150000000001</c:v>
                </c:pt>
                <c:pt idx="411254">
                  <c:v>20610.68</c:v>
                </c:pt>
                <c:pt idx="411255">
                  <c:v>18544.07</c:v>
                </c:pt>
                <c:pt idx="411256">
                  <c:v>19193.599999999999</c:v>
                </c:pt>
                <c:pt idx="411257">
                  <c:v>18855.47</c:v>
                </c:pt>
                <c:pt idx="411258">
                  <c:v>22219.33</c:v>
                </c:pt>
                <c:pt idx="411259">
                  <c:v>17621.169999999998</c:v>
                </c:pt>
                <c:pt idx="411260">
                  <c:v>17628.96</c:v>
                </c:pt>
                <c:pt idx="411261">
                  <c:v>18519.47</c:v>
                </c:pt>
                <c:pt idx="411262">
                  <c:v>25797.759999999998</c:v>
                </c:pt>
                <c:pt idx="411263">
                  <c:v>16593.28</c:v>
                </c:pt>
                <c:pt idx="411264">
                  <c:v>21596.66</c:v>
                </c:pt>
                <c:pt idx="411265">
                  <c:v>21616.97</c:v>
                </c:pt>
                <c:pt idx="411266">
                  <c:v>20585.75</c:v>
                </c:pt>
                <c:pt idx="411267">
                  <c:v>21788.240000000002</c:v>
                </c:pt>
                <c:pt idx="411268">
                  <c:v>21754.37</c:v>
                </c:pt>
                <c:pt idx="411269">
                  <c:v>21908.52</c:v>
                </c:pt>
                <c:pt idx="411270">
                  <c:v>23640.84</c:v>
                </c:pt>
                <c:pt idx="411271">
                  <c:v>22514.39</c:v>
                </c:pt>
                <c:pt idx="411272">
                  <c:v>22468.03</c:v>
                </c:pt>
                <c:pt idx="411273">
                  <c:v>23378.400000000001</c:v>
                </c:pt>
                <c:pt idx="411274">
                  <c:v>23748.7</c:v>
                </c:pt>
                <c:pt idx="411275">
                  <c:v>23475.02</c:v>
                </c:pt>
                <c:pt idx="411276">
                  <c:v>23135.32</c:v>
                </c:pt>
                <c:pt idx="411277">
                  <c:v>22961.119999999999</c:v>
                </c:pt>
                <c:pt idx="411278">
                  <c:v>22808.68</c:v>
                </c:pt>
                <c:pt idx="411279">
                  <c:v>21086.33</c:v>
                </c:pt>
                <c:pt idx="411280">
                  <c:v>23509.15</c:v>
                </c:pt>
                <c:pt idx="411281">
                  <c:v>24579.279999999999</c:v>
                </c:pt>
                <c:pt idx="411282">
                  <c:v>29003.52</c:v>
                </c:pt>
                <c:pt idx="411283">
                  <c:v>25812.45</c:v>
                </c:pt>
                <c:pt idx="411284">
                  <c:v>25601.65</c:v>
                </c:pt>
                <c:pt idx="411285">
                  <c:v>27487.7</c:v>
                </c:pt>
                <c:pt idx="411286">
                  <c:v>26031.14</c:v>
                </c:pt>
                <c:pt idx="411287">
                  <c:v>25269.32</c:v>
                </c:pt>
                <c:pt idx="411288">
                  <c:v>24942.720000000001</c:v>
                </c:pt>
                <c:pt idx="411289">
                  <c:v>26498.2</c:v>
                </c:pt>
                <c:pt idx="411290">
                  <c:v>25069.040000000001</c:v>
                </c:pt>
                <c:pt idx="411291">
                  <c:v>23809.21</c:v>
                </c:pt>
                <c:pt idx="411292">
                  <c:v>25037.72</c:v>
                </c:pt>
                <c:pt idx="411293">
                  <c:v>24216.6</c:v>
                </c:pt>
                <c:pt idx="411294">
                  <c:v>25935.81</c:v>
                </c:pt>
                <c:pt idx="411295">
                  <c:v>24973.05</c:v>
                </c:pt>
                <c:pt idx="411296">
                  <c:v>23961.68</c:v>
                </c:pt>
                <c:pt idx="411297">
                  <c:v>25724.73</c:v>
                </c:pt>
                <c:pt idx="411298">
                  <c:v>23532.28</c:v>
                </c:pt>
                <c:pt idx="411299">
                  <c:v>22801.45</c:v>
                </c:pt>
                <c:pt idx="411300">
                  <c:v>22257.72</c:v>
                </c:pt>
                <c:pt idx="411301">
                  <c:v>21858.81</c:v>
                </c:pt>
                <c:pt idx="411302">
                  <c:v>21135.94</c:v>
                </c:pt>
                <c:pt idx="411303">
                  <c:v>22909.67</c:v>
                </c:pt>
                <c:pt idx="411304">
                  <c:v>21575.57</c:v>
                </c:pt>
                <c:pt idx="411305">
                  <c:v>21145.96</c:v>
                </c:pt>
                <c:pt idx="411306">
                  <c:v>22784.560000000001</c:v>
                </c:pt>
                <c:pt idx="411307">
                  <c:v>20155.66</c:v>
                </c:pt>
                <c:pt idx="411308">
                  <c:v>20018.919999999998</c:v>
                </c:pt>
                <c:pt idx="411309">
                  <c:v>20588.34</c:v>
                </c:pt>
                <c:pt idx="411310">
                  <c:v>23311.61</c:v>
                </c:pt>
                <c:pt idx="411311">
                  <c:v>17906.84</c:v>
                </c:pt>
                <c:pt idx="411312">
                  <c:v>18181.900000000001</c:v>
                </c:pt>
                <c:pt idx="411313">
                  <c:v>18829.39</c:v>
                </c:pt>
                <c:pt idx="411314">
                  <c:v>23852.83</c:v>
                </c:pt>
                <c:pt idx="411315">
                  <c:v>17826.47</c:v>
                </c:pt>
                <c:pt idx="411316">
                  <c:v>24027.1</c:v>
                </c:pt>
                <c:pt idx="411317">
                  <c:v>22832.66</c:v>
                </c:pt>
                <c:pt idx="411318">
                  <c:v>23947.27</c:v>
                </c:pt>
                <c:pt idx="411319">
                  <c:v>23285.74</c:v>
                </c:pt>
                <c:pt idx="411320">
                  <c:v>24663.73</c:v>
                </c:pt>
                <c:pt idx="411321">
                  <c:v>23956.81</c:v>
                </c:pt>
                <c:pt idx="411322">
                  <c:v>25802.37</c:v>
                </c:pt>
                <c:pt idx="411323">
                  <c:v>23906.06</c:v>
                </c:pt>
                <c:pt idx="411324">
                  <c:v>24187.29</c:v>
                </c:pt>
                <c:pt idx="411325">
                  <c:v>22348.66</c:v>
                </c:pt>
                <c:pt idx="411326">
                  <c:v>25040.02</c:v>
                </c:pt>
                <c:pt idx="411327">
                  <c:v>22620.23</c:v>
                </c:pt>
                <c:pt idx="411328">
                  <c:v>23051.57</c:v>
                </c:pt>
                <c:pt idx="411329">
                  <c:v>22146.54</c:v>
                </c:pt>
                <c:pt idx="411330">
                  <c:v>25314.1</c:v>
                </c:pt>
                <c:pt idx="411331">
                  <c:v>24511.54</c:v>
                </c:pt>
                <c:pt idx="411332">
                  <c:v>27245.25</c:v>
                </c:pt>
                <c:pt idx="411333">
                  <c:v>25323.38</c:v>
                </c:pt>
                <c:pt idx="411334">
                  <c:v>26314.52</c:v>
                </c:pt>
                <c:pt idx="411335">
                  <c:v>29198.51</c:v>
                </c:pt>
                <c:pt idx="411336">
                  <c:v>28211.94</c:v>
                </c:pt>
                <c:pt idx="411337">
                  <c:v>27837.62</c:v>
                </c:pt>
                <c:pt idx="411338">
                  <c:v>27547.83</c:v>
                </c:pt>
                <c:pt idx="411339">
                  <c:v>29059.9</c:v>
                </c:pt>
                <c:pt idx="411340">
                  <c:v>28599.87</c:v>
                </c:pt>
                <c:pt idx="411341">
                  <c:v>30375.73</c:v>
                </c:pt>
                <c:pt idx="411342">
                  <c:v>31697.66</c:v>
                </c:pt>
                <c:pt idx="411343">
                  <c:v>28930.59</c:v>
                </c:pt>
                <c:pt idx="411344">
                  <c:v>29092.55</c:v>
                </c:pt>
                <c:pt idx="411345">
                  <c:v>28356.35</c:v>
                </c:pt>
                <c:pt idx="411346">
                  <c:v>28121.58</c:v>
                </c:pt>
                <c:pt idx="411347">
                  <c:v>27744.67</c:v>
                </c:pt>
                <c:pt idx="411348">
                  <c:v>26800.34</c:v>
                </c:pt>
                <c:pt idx="411349">
                  <c:v>26422.1</c:v>
                </c:pt>
                <c:pt idx="411350">
                  <c:v>26608.639999999999</c:v>
                </c:pt>
                <c:pt idx="411351">
                  <c:v>25113.55</c:v>
                </c:pt>
                <c:pt idx="411352">
                  <c:v>25139.59</c:v>
                </c:pt>
                <c:pt idx="411353">
                  <c:v>25556.36</c:v>
                </c:pt>
                <c:pt idx="411354">
                  <c:v>26851.9</c:v>
                </c:pt>
                <c:pt idx="411355">
                  <c:v>26784.59</c:v>
                </c:pt>
                <c:pt idx="411356">
                  <c:v>27988.31</c:v>
                </c:pt>
                <c:pt idx="411357">
                  <c:v>26165.25</c:v>
                </c:pt>
                <c:pt idx="411358">
                  <c:v>26641.59</c:v>
                </c:pt>
                <c:pt idx="411359">
                  <c:v>26939.43</c:v>
                </c:pt>
                <c:pt idx="411360">
                  <c:v>29355.74</c:v>
                </c:pt>
                <c:pt idx="411361">
                  <c:v>25548.57</c:v>
                </c:pt>
                <c:pt idx="411362">
                  <c:v>27118.85</c:v>
                </c:pt>
                <c:pt idx="411363">
                  <c:v>28426.77</c:v>
                </c:pt>
                <c:pt idx="411364">
                  <c:v>27698.66</c:v>
                </c:pt>
                <c:pt idx="411365">
                  <c:v>27033.16</c:v>
                </c:pt>
                <c:pt idx="411366">
                  <c:v>28377.88</c:v>
                </c:pt>
                <c:pt idx="411367">
                  <c:v>28054.54</c:v>
                </c:pt>
                <c:pt idx="411368">
                  <c:v>24781.21</c:v>
                </c:pt>
                <c:pt idx="411369">
                  <c:v>29517.61</c:v>
                </c:pt>
                <c:pt idx="411370">
                  <c:v>30132.7</c:v>
                </c:pt>
                <c:pt idx="411371">
                  <c:v>29186.57</c:v>
                </c:pt>
                <c:pt idx="411372">
                  <c:v>29413.51</c:v>
                </c:pt>
                <c:pt idx="411373">
                  <c:v>29291.22</c:v>
                </c:pt>
                <c:pt idx="411374">
                  <c:v>29523.39</c:v>
                </c:pt>
                <c:pt idx="411375">
                  <c:v>31520.63</c:v>
                </c:pt>
                <c:pt idx="411376">
                  <c:v>31332.1</c:v>
                </c:pt>
                <c:pt idx="411377">
                  <c:v>32594.83</c:v>
                </c:pt>
                <c:pt idx="411378">
                  <c:v>32134.2</c:v>
                </c:pt>
                <c:pt idx="411379">
                  <c:v>32430.27</c:v>
                </c:pt>
                <c:pt idx="411380">
                  <c:v>34740.11</c:v>
                </c:pt>
                <c:pt idx="411381">
                  <c:v>30929.43</c:v>
                </c:pt>
                <c:pt idx="411382">
                  <c:v>33848.86</c:v>
                </c:pt>
                <c:pt idx="411383">
                  <c:v>33855.67</c:v>
                </c:pt>
                <c:pt idx="411384">
                  <c:v>29669.47</c:v>
                </c:pt>
                <c:pt idx="411385">
                  <c:v>31799.54</c:v>
                </c:pt>
                <c:pt idx="411386">
                  <c:v>30770.02</c:v>
                </c:pt>
                <c:pt idx="411387">
                  <c:v>30950.07</c:v>
                </c:pt>
                <c:pt idx="411388">
                  <c:v>31545.73</c:v>
                </c:pt>
                <c:pt idx="411389">
                  <c:v>31440.38</c:v>
                </c:pt>
                <c:pt idx="411390">
                  <c:v>30133.84</c:v>
                </c:pt>
                <c:pt idx="411391">
                  <c:v>29322.48</c:v>
                </c:pt>
                <c:pt idx="411392">
                  <c:v>29769.78</c:v>
                </c:pt>
                <c:pt idx="411393">
                  <c:v>29908.37</c:v>
                </c:pt>
                <c:pt idx="411394">
                  <c:v>28178</c:v>
                </c:pt>
                <c:pt idx="411395">
                  <c:v>27561.95</c:v>
                </c:pt>
                <c:pt idx="411396">
                  <c:v>26475.47</c:v>
                </c:pt>
                <c:pt idx="411397">
                  <c:v>25641.82</c:v>
                </c:pt>
                <c:pt idx="411398">
                  <c:v>25502.01</c:v>
                </c:pt>
                <c:pt idx="411399">
                  <c:v>25724.15</c:v>
                </c:pt>
                <c:pt idx="411400">
                  <c:v>25633.08</c:v>
                </c:pt>
                <c:pt idx="411401">
                  <c:v>29696.51</c:v>
                </c:pt>
                <c:pt idx="411402">
                  <c:v>24523.91</c:v>
                </c:pt>
                <c:pt idx="411403">
                  <c:v>25700.39</c:v>
                </c:pt>
                <c:pt idx="411404">
                  <c:v>26352.33</c:v>
                </c:pt>
                <c:pt idx="411405">
                  <c:v>34443.79</c:v>
                </c:pt>
                <c:pt idx="411406">
                  <c:v>24429.06</c:v>
                </c:pt>
                <c:pt idx="411407">
                  <c:v>24719.1</c:v>
                </c:pt>
                <c:pt idx="411408">
                  <c:v>27250.95</c:v>
                </c:pt>
                <c:pt idx="411409">
                  <c:v>27958.01</c:v>
                </c:pt>
                <c:pt idx="411410">
                  <c:v>27665.49</c:v>
                </c:pt>
                <c:pt idx="411411">
                  <c:v>28259.42</c:v>
                </c:pt>
                <c:pt idx="411412">
                  <c:v>30522.66</c:v>
                </c:pt>
                <c:pt idx="411413">
                  <c:v>26305.02</c:v>
                </c:pt>
                <c:pt idx="411414">
                  <c:v>27407.73</c:v>
                </c:pt>
                <c:pt idx="411415">
                  <c:v>28879.77</c:v>
                </c:pt>
                <c:pt idx="411416">
                  <c:v>27530.04</c:v>
                </c:pt>
                <c:pt idx="411417">
                  <c:v>29293.94</c:v>
                </c:pt>
                <c:pt idx="411418">
                  <c:v>29113.79</c:v>
                </c:pt>
                <c:pt idx="411419">
                  <c:v>28541.37</c:v>
                </c:pt>
                <c:pt idx="411420">
                  <c:v>29284.49</c:v>
                </c:pt>
                <c:pt idx="411421">
                  <c:v>29240.19</c:v>
                </c:pt>
                <c:pt idx="411422">
                  <c:v>28094.959999999999</c:v>
                </c:pt>
                <c:pt idx="411423">
                  <c:v>26794.19</c:v>
                </c:pt>
                <c:pt idx="411424">
                  <c:v>30753.46</c:v>
                </c:pt>
                <c:pt idx="411425">
                  <c:v>31128.02</c:v>
                </c:pt>
                <c:pt idx="411426">
                  <c:v>31537.68</c:v>
                </c:pt>
                <c:pt idx="411427">
                  <c:v>32122.38</c:v>
                </c:pt>
                <c:pt idx="411428">
                  <c:v>32552.9</c:v>
                </c:pt>
                <c:pt idx="411429">
                  <c:v>31886.46</c:v>
                </c:pt>
                <c:pt idx="411430">
                  <c:v>31626.78</c:v>
                </c:pt>
                <c:pt idx="411431">
                  <c:v>32570.29</c:v>
                </c:pt>
                <c:pt idx="411432">
                  <c:v>33761.629999999997</c:v>
                </c:pt>
                <c:pt idx="411433">
                  <c:v>31363.61</c:v>
                </c:pt>
                <c:pt idx="411434">
                  <c:v>31835.35</c:v>
                </c:pt>
                <c:pt idx="411435">
                  <c:v>34059.279999999999</c:v>
                </c:pt>
                <c:pt idx="411436">
                  <c:v>29293.02</c:v>
                </c:pt>
                <c:pt idx="411437">
                  <c:v>31950.66</c:v>
                </c:pt>
                <c:pt idx="411438">
                  <c:v>31287.3</c:v>
                </c:pt>
                <c:pt idx="411439">
                  <c:v>32218.92</c:v>
                </c:pt>
                <c:pt idx="411440">
                  <c:v>34913.199999999997</c:v>
                </c:pt>
                <c:pt idx="411441">
                  <c:v>33784.720000000001</c:v>
                </c:pt>
                <c:pt idx="411442">
                  <c:v>31053.35</c:v>
                </c:pt>
                <c:pt idx="411443">
                  <c:v>31826.59</c:v>
                </c:pt>
                <c:pt idx="411444">
                  <c:v>31536.97</c:v>
                </c:pt>
                <c:pt idx="411445">
                  <c:v>31638.17</c:v>
                </c:pt>
                <c:pt idx="411446">
                  <c:v>30671.15</c:v>
                </c:pt>
                <c:pt idx="411447">
                  <c:v>28268.32</c:v>
                </c:pt>
                <c:pt idx="411448">
                  <c:v>30731.7</c:v>
                </c:pt>
                <c:pt idx="411449">
                  <c:v>29275.57</c:v>
                </c:pt>
                <c:pt idx="411450">
                  <c:v>28784.91</c:v>
                </c:pt>
                <c:pt idx="411451">
                  <c:v>28510.1</c:v>
                </c:pt>
                <c:pt idx="411452">
                  <c:v>30437.54</c:v>
                </c:pt>
                <c:pt idx="411453">
                  <c:v>31685.41</c:v>
                </c:pt>
                <c:pt idx="411454">
                  <c:v>26175.02</c:v>
                </c:pt>
                <c:pt idx="411455">
                  <c:v>29295.22</c:v>
                </c:pt>
                <c:pt idx="411456">
                  <c:v>30618.06</c:v>
                </c:pt>
                <c:pt idx="411457">
                  <c:v>36692.65</c:v>
                </c:pt>
                <c:pt idx="411458">
                  <c:v>25961.4</c:v>
                </c:pt>
                <c:pt idx="411459">
                  <c:v>32025.91</c:v>
                </c:pt>
                <c:pt idx="411460">
                  <c:v>29012.5</c:v>
                </c:pt>
                <c:pt idx="411461">
                  <c:v>31486.85</c:v>
                </c:pt>
                <c:pt idx="411462">
                  <c:v>30923.93</c:v>
                </c:pt>
                <c:pt idx="411463">
                  <c:v>32439.16</c:v>
                </c:pt>
                <c:pt idx="411464">
                  <c:v>32944.94</c:v>
                </c:pt>
                <c:pt idx="411465">
                  <c:v>31030.77</c:v>
                </c:pt>
                <c:pt idx="411466">
                  <c:v>30250.37</c:v>
                </c:pt>
                <c:pt idx="411467">
                  <c:v>31057.33</c:v>
                </c:pt>
                <c:pt idx="411468">
                  <c:v>31412.59</c:v>
                </c:pt>
                <c:pt idx="411469">
                  <c:v>32574.91</c:v>
                </c:pt>
                <c:pt idx="411470">
                  <c:v>32027.05</c:v>
                </c:pt>
                <c:pt idx="411471">
                  <c:v>31816.93</c:v>
                </c:pt>
                <c:pt idx="411472">
                  <c:v>31510.25</c:v>
                </c:pt>
                <c:pt idx="411473">
                  <c:v>29850.61</c:v>
                </c:pt>
                <c:pt idx="411474">
                  <c:v>34196.620000000003</c:v>
                </c:pt>
                <c:pt idx="411475">
                  <c:v>35902.1</c:v>
                </c:pt>
                <c:pt idx="411476">
                  <c:v>35603.730000000003</c:v>
                </c:pt>
                <c:pt idx="411477">
                  <c:v>37045</c:v>
                </c:pt>
                <c:pt idx="411478">
                  <c:v>35872.870000000003</c:v>
                </c:pt>
                <c:pt idx="411479">
                  <c:v>37116.120000000003</c:v>
                </c:pt>
                <c:pt idx="411480">
                  <c:v>34766.22</c:v>
                </c:pt>
                <c:pt idx="411481">
                  <c:v>38430.9</c:v>
                </c:pt>
                <c:pt idx="411482">
                  <c:v>36992.78</c:v>
                </c:pt>
                <c:pt idx="411483">
                  <c:v>38223.230000000003</c:v>
                </c:pt>
                <c:pt idx="411484">
                  <c:v>39468.94</c:v>
                </c:pt>
                <c:pt idx="411485">
                  <c:v>39523.58</c:v>
                </c:pt>
                <c:pt idx="411486">
                  <c:v>35570.54</c:v>
                </c:pt>
                <c:pt idx="411487">
                  <c:v>37644.17</c:v>
                </c:pt>
                <c:pt idx="411488">
                  <c:v>36068.870000000003</c:v>
                </c:pt>
                <c:pt idx="411489">
                  <c:v>34590.35</c:v>
                </c:pt>
                <c:pt idx="411490">
                  <c:v>36320.17</c:v>
                </c:pt>
                <c:pt idx="411491">
                  <c:v>35484.69</c:v>
                </c:pt>
                <c:pt idx="411492">
                  <c:v>36786.15</c:v>
                </c:pt>
                <c:pt idx="411493">
                  <c:v>38165.440000000002</c:v>
                </c:pt>
                <c:pt idx="411494">
                  <c:v>35233.480000000003</c:v>
                </c:pt>
                <c:pt idx="411495">
                  <c:v>35585.199999999997</c:v>
                </c:pt>
                <c:pt idx="411496">
                  <c:v>36191.449999999997</c:v>
                </c:pt>
                <c:pt idx="411497">
                  <c:v>34099.86</c:v>
                </c:pt>
                <c:pt idx="411498">
                  <c:v>35440.76</c:v>
                </c:pt>
                <c:pt idx="411499">
                  <c:v>33433.21</c:v>
                </c:pt>
                <c:pt idx="411500">
                  <c:v>33382.53</c:v>
                </c:pt>
                <c:pt idx="411501">
                  <c:v>32196.45</c:v>
                </c:pt>
                <c:pt idx="411502">
                  <c:v>2114.38</c:v>
                </c:pt>
                <c:pt idx="411503">
                  <c:v>3343.82</c:v>
                </c:pt>
                <c:pt idx="411504">
                  <c:v>2499.5100000000002</c:v>
                </c:pt>
                <c:pt idx="411505">
                  <c:v>2222.27</c:v>
                </c:pt>
                <c:pt idx="411506">
                  <c:v>2134.9699999999998</c:v>
                </c:pt>
                <c:pt idx="411507">
                  <c:v>2143.25</c:v>
                </c:pt>
                <c:pt idx="411508">
                  <c:v>2561.9699999999998</c:v>
                </c:pt>
                <c:pt idx="411509">
                  <c:v>2687.15</c:v>
                </c:pt>
                <c:pt idx="411510">
                  <c:v>2756.85</c:v>
                </c:pt>
                <c:pt idx="411511">
                  <c:v>2699.54</c:v>
                </c:pt>
                <c:pt idx="411512">
                  <c:v>2805.32</c:v>
                </c:pt>
                <c:pt idx="411513">
                  <c:v>3158.01</c:v>
                </c:pt>
                <c:pt idx="411514">
                  <c:v>2676.01</c:v>
                </c:pt>
                <c:pt idx="411515">
                  <c:v>2554.9299999999998</c:v>
                </c:pt>
                <c:pt idx="411516">
                  <c:v>2704</c:v>
                </c:pt>
                <c:pt idx="411517">
                  <c:v>2888.46</c:v>
                </c:pt>
                <c:pt idx="411518">
                  <c:v>2693.18</c:v>
                </c:pt>
                <c:pt idx="411519">
                  <c:v>3199.66</c:v>
                </c:pt>
                <c:pt idx="411520">
                  <c:v>2982.22</c:v>
                </c:pt>
                <c:pt idx="411521">
                  <c:v>3151.81</c:v>
                </c:pt>
                <c:pt idx="411522">
                  <c:v>3815.33</c:v>
                </c:pt>
                <c:pt idx="411523">
                  <c:v>4135.38</c:v>
                </c:pt>
                <c:pt idx="411524">
                  <c:v>3433.29</c:v>
                </c:pt>
                <c:pt idx="411525">
                  <c:v>3640.57</c:v>
                </c:pt>
                <c:pt idx="411526">
                  <c:v>3548.92</c:v>
                </c:pt>
                <c:pt idx="411527">
                  <c:v>3486.68</c:v>
                </c:pt>
                <c:pt idx="411528">
                  <c:v>3338.23</c:v>
                </c:pt>
                <c:pt idx="411529">
                  <c:v>3351.16</c:v>
                </c:pt>
                <c:pt idx="411530">
                  <c:v>3434.71</c:v>
                </c:pt>
                <c:pt idx="411531">
                  <c:v>3803.55</c:v>
                </c:pt>
                <c:pt idx="411532">
                  <c:v>3259.82</c:v>
                </c:pt>
                <c:pt idx="411533">
                  <c:v>3762.17</c:v>
                </c:pt>
                <c:pt idx="411534">
                  <c:v>3219.66</c:v>
                </c:pt>
                <c:pt idx="411535">
                  <c:v>2856.28</c:v>
                </c:pt>
                <c:pt idx="411536">
                  <c:v>3013.97</c:v>
                </c:pt>
                <c:pt idx="411537">
                  <c:v>2819.64</c:v>
                </c:pt>
                <c:pt idx="411538">
                  <c:v>3191.63</c:v>
                </c:pt>
                <c:pt idx="411539">
                  <c:v>2595.4699999999998</c:v>
                </c:pt>
                <c:pt idx="411540">
                  <c:v>2769.18</c:v>
                </c:pt>
                <c:pt idx="411541">
                  <c:v>2643.52</c:v>
                </c:pt>
                <c:pt idx="411542">
                  <c:v>2210.0700000000002</c:v>
                </c:pt>
                <c:pt idx="411543">
                  <c:v>2378.3200000000002</c:v>
                </c:pt>
                <c:pt idx="411544">
                  <c:v>3608.82</c:v>
                </c:pt>
                <c:pt idx="411545">
                  <c:v>1973.61</c:v>
                </c:pt>
                <c:pt idx="411546">
                  <c:v>2172.1</c:v>
                </c:pt>
                <c:pt idx="411547">
                  <c:v>2273</c:v>
                </c:pt>
                <c:pt idx="411548">
                  <c:v>3826.93</c:v>
                </c:pt>
                <c:pt idx="411549">
                  <c:v>2969.72</c:v>
                </c:pt>
                <c:pt idx="411550">
                  <c:v>1774.16</c:v>
                </c:pt>
                <c:pt idx="411551">
                  <c:v>2064</c:v>
                </c:pt>
                <c:pt idx="411552">
                  <c:v>2691</c:v>
                </c:pt>
                <c:pt idx="411553">
                  <c:v>2217.66</c:v>
                </c:pt>
                <c:pt idx="411554">
                  <c:v>2437.3000000000002</c:v>
                </c:pt>
                <c:pt idx="411555">
                  <c:v>2804.13</c:v>
                </c:pt>
                <c:pt idx="411556">
                  <c:v>1993.19</c:v>
                </c:pt>
                <c:pt idx="411557">
                  <c:v>2304.19</c:v>
                </c:pt>
                <c:pt idx="411558">
                  <c:v>2403.3200000000002</c:v>
                </c:pt>
                <c:pt idx="411559">
                  <c:v>2270.1799999999998</c:v>
                </c:pt>
                <c:pt idx="411560">
                  <c:v>2393</c:v>
                </c:pt>
                <c:pt idx="411561">
                  <c:v>2203.65</c:v>
                </c:pt>
                <c:pt idx="411562">
                  <c:v>2288.14</c:v>
                </c:pt>
                <c:pt idx="411563">
                  <c:v>2587.19</c:v>
                </c:pt>
                <c:pt idx="411564">
                  <c:v>2646.27</c:v>
                </c:pt>
                <c:pt idx="411565">
                  <c:v>2784.17</c:v>
                </c:pt>
                <c:pt idx="411566">
                  <c:v>2560.31</c:v>
                </c:pt>
                <c:pt idx="411567">
                  <c:v>2574.21</c:v>
                </c:pt>
                <c:pt idx="411568">
                  <c:v>2650.9</c:v>
                </c:pt>
                <c:pt idx="411569">
                  <c:v>2632.83</c:v>
                </c:pt>
                <c:pt idx="411570">
                  <c:v>3138.26</c:v>
                </c:pt>
                <c:pt idx="411571">
                  <c:v>2921.07</c:v>
                </c:pt>
                <c:pt idx="411572">
                  <c:v>3296</c:v>
                </c:pt>
                <c:pt idx="411573">
                  <c:v>3091.16</c:v>
                </c:pt>
                <c:pt idx="411574">
                  <c:v>3296.8</c:v>
                </c:pt>
                <c:pt idx="411575">
                  <c:v>3752.11</c:v>
                </c:pt>
                <c:pt idx="411576">
                  <c:v>3245.43</c:v>
                </c:pt>
                <c:pt idx="411577">
                  <c:v>2967.4</c:v>
                </c:pt>
                <c:pt idx="411578">
                  <c:v>2916.58</c:v>
                </c:pt>
                <c:pt idx="411579">
                  <c:v>3077.61</c:v>
                </c:pt>
                <c:pt idx="411580">
                  <c:v>3114.41</c:v>
                </c:pt>
                <c:pt idx="411581">
                  <c:v>3345.8</c:v>
                </c:pt>
                <c:pt idx="411582">
                  <c:v>3109.41</c:v>
                </c:pt>
                <c:pt idx="411583">
                  <c:v>3327.64</c:v>
                </c:pt>
                <c:pt idx="411584">
                  <c:v>3450.23</c:v>
                </c:pt>
                <c:pt idx="411585">
                  <c:v>3333.68</c:v>
                </c:pt>
                <c:pt idx="411586">
                  <c:v>3004.65</c:v>
                </c:pt>
                <c:pt idx="411587">
                  <c:v>3079.72</c:v>
                </c:pt>
                <c:pt idx="411588">
                  <c:v>2935.91</c:v>
                </c:pt>
                <c:pt idx="411589">
                  <c:v>2572.9899999999998</c:v>
                </c:pt>
                <c:pt idx="411590">
                  <c:v>2362.85</c:v>
                </c:pt>
                <c:pt idx="411591">
                  <c:v>2838.41</c:v>
                </c:pt>
                <c:pt idx="411592">
                  <c:v>2692.99</c:v>
                </c:pt>
                <c:pt idx="411593">
                  <c:v>2743.06</c:v>
                </c:pt>
                <c:pt idx="411594">
                  <c:v>2402.41</c:v>
                </c:pt>
                <c:pt idx="411595">
                  <c:v>2304.79</c:v>
                </c:pt>
                <c:pt idx="411596">
                  <c:v>3221.38</c:v>
                </c:pt>
                <c:pt idx="411597">
                  <c:v>1963.26</c:v>
                </c:pt>
                <c:pt idx="411598">
                  <c:v>2169.2199999999998</c:v>
                </c:pt>
                <c:pt idx="411599">
                  <c:v>2179.4499999999998</c:v>
                </c:pt>
                <c:pt idx="411600">
                  <c:v>3276.26</c:v>
                </c:pt>
                <c:pt idx="411601">
                  <c:v>2732.96</c:v>
                </c:pt>
                <c:pt idx="411602">
                  <c:v>2697.27</c:v>
                </c:pt>
                <c:pt idx="411603">
                  <c:v>2219.66</c:v>
                </c:pt>
                <c:pt idx="411604">
                  <c:v>2416.79</c:v>
                </c:pt>
                <c:pt idx="411605">
                  <c:v>2109.81</c:v>
                </c:pt>
                <c:pt idx="411606">
                  <c:v>2093.83</c:v>
                </c:pt>
                <c:pt idx="411607">
                  <c:v>2931.76</c:v>
                </c:pt>
                <c:pt idx="411608">
                  <c:v>2044.3</c:v>
                </c:pt>
                <c:pt idx="411609">
                  <c:v>2251.7800000000002</c:v>
                </c:pt>
                <c:pt idx="411610">
                  <c:v>1985.4</c:v>
                </c:pt>
                <c:pt idx="411611">
                  <c:v>2464.23</c:v>
                </c:pt>
                <c:pt idx="411612">
                  <c:v>2507.6</c:v>
                </c:pt>
                <c:pt idx="411613">
                  <c:v>2326.36</c:v>
                </c:pt>
                <c:pt idx="411614">
                  <c:v>2235.5300000000002</c:v>
                </c:pt>
                <c:pt idx="411615">
                  <c:v>2680.15</c:v>
                </c:pt>
                <c:pt idx="411616">
                  <c:v>2300.92</c:v>
                </c:pt>
                <c:pt idx="411617">
                  <c:v>2383.88</c:v>
                </c:pt>
                <c:pt idx="411618">
                  <c:v>3019.2</c:v>
                </c:pt>
                <c:pt idx="411619">
                  <c:v>2773.12</c:v>
                </c:pt>
                <c:pt idx="411620">
                  <c:v>2749.5</c:v>
                </c:pt>
                <c:pt idx="411621">
                  <c:v>2678.85</c:v>
                </c:pt>
                <c:pt idx="411622">
                  <c:v>3037.54</c:v>
                </c:pt>
                <c:pt idx="411623">
                  <c:v>3295.98</c:v>
                </c:pt>
                <c:pt idx="411624">
                  <c:v>3391.86</c:v>
                </c:pt>
                <c:pt idx="411625">
                  <c:v>2960.15</c:v>
                </c:pt>
                <c:pt idx="411626">
                  <c:v>3488.03</c:v>
                </c:pt>
                <c:pt idx="411627">
                  <c:v>3215.33</c:v>
                </c:pt>
                <c:pt idx="411628">
                  <c:v>4524.97</c:v>
                </c:pt>
                <c:pt idx="411629">
                  <c:v>3256.37</c:v>
                </c:pt>
                <c:pt idx="411630">
                  <c:v>3129.71</c:v>
                </c:pt>
                <c:pt idx="411631">
                  <c:v>3633.2</c:v>
                </c:pt>
                <c:pt idx="411632">
                  <c:v>2629.12</c:v>
                </c:pt>
                <c:pt idx="411633">
                  <c:v>3103.02</c:v>
                </c:pt>
                <c:pt idx="411634">
                  <c:v>3257.21</c:v>
                </c:pt>
                <c:pt idx="411635">
                  <c:v>2881.38</c:v>
                </c:pt>
                <c:pt idx="411636">
                  <c:v>2975.58</c:v>
                </c:pt>
                <c:pt idx="411637">
                  <c:v>3233.64</c:v>
                </c:pt>
                <c:pt idx="411638">
                  <c:v>2802.92</c:v>
                </c:pt>
                <c:pt idx="411639">
                  <c:v>2801.17</c:v>
                </c:pt>
                <c:pt idx="411640">
                  <c:v>2885.23</c:v>
                </c:pt>
                <c:pt idx="411641">
                  <c:v>3267.6</c:v>
                </c:pt>
                <c:pt idx="411642">
                  <c:v>2725.25</c:v>
                </c:pt>
                <c:pt idx="411643">
                  <c:v>3280.83</c:v>
                </c:pt>
                <c:pt idx="411644">
                  <c:v>2983.19</c:v>
                </c:pt>
                <c:pt idx="411645">
                  <c:v>5701.61</c:v>
                </c:pt>
                <c:pt idx="411646">
                  <c:v>5739.28</c:v>
                </c:pt>
                <c:pt idx="411647">
                  <c:v>5436.59</c:v>
                </c:pt>
                <c:pt idx="411648">
                  <c:v>5465.87</c:v>
                </c:pt>
                <c:pt idx="411649">
                  <c:v>6058.6</c:v>
                </c:pt>
                <c:pt idx="411650">
                  <c:v>5278.62</c:v>
                </c:pt>
                <c:pt idx="411651">
                  <c:v>5414.14</c:v>
                </c:pt>
                <c:pt idx="411652">
                  <c:v>5513.2</c:v>
                </c:pt>
                <c:pt idx="411653">
                  <c:v>5307.33</c:v>
                </c:pt>
                <c:pt idx="411654">
                  <c:v>4874.16</c:v>
                </c:pt>
                <c:pt idx="411655">
                  <c:v>5749.56</c:v>
                </c:pt>
                <c:pt idx="411656">
                  <c:v>5899.99</c:v>
                </c:pt>
                <c:pt idx="411657">
                  <c:v>5623.19</c:v>
                </c:pt>
                <c:pt idx="411658">
                  <c:v>5723.97</c:v>
                </c:pt>
                <c:pt idx="411659">
                  <c:v>6259.25</c:v>
                </c:pt>
                <c:pt idx="411660">
                  <c:v>6252.82</c:v>
                </c:pt>
                <c:pt idx="411661">
                  <c:v>6628.8</c:v>
                </c:pt>
                <c:pt idx="411662">
                  <c:v>6587.08</c:v>
                </c:pt>
                <c:pt idx="411663">
                  <c:v>6940.69</c:v>
                </c:pt>
                <c:pt idx="411664">
                  <c:v>6447.73</c:v>
                </c:pt>
                <c:pt idx="411665">
                  <c:v>6378.21</c:v>
                </c:pt>
                <c:pt idx="411666">
                  <c:v>7182.66</c:v>
                </c:pt>
                <c:pt idx="411667">
                  <c:v>6795.39</c:v>
                </c:pt>
                <c:pt idx="411668">
                  <c:v>7260.21</c:v>
                </c:pt>
                <c:pt idx="411669">
                  <c:v>7640.11</c:v>
                </c:pt>
                <c:pt idx="411670">
                  <c:v>6646.52</c:v>
                </c:pt>
                <c:pt idx="411671">
                  <c:v>6496.65</c:v>
                </c:pt>
                <c:pt idx="411672">
                  <c:v>6593.63</c:v>
                </c:pt>
                <c:pt idx="411673">
                  <c:v>7235.04</c:v>
                </c:pt>
                <c:pt idx="411674">
                  <c:v>7278.09</c:v>
                </c:pt>
                <c:pt idx="411675">
                  <c:v>7431.42</c:v>
                </c:pt>
                <c:pt idx="411676">
                  <c:v>6966.25</c:v>
                </c:pt>
                <c:pt idx="411677">
                  <c:v>6493.97</c:v>
                </c:pt>
                <c:pt idx="411678">
                  <c:v>6329.51</c:v>
                </c:pt>
                <c:pt idx="411679">
                  <c:v>6973.46</c:v>
                </c:pt>
                <c:pt idx="411680">
                  <c:v>6560.22</c:v>
                </c:pt>
                <c:pt idx="411681">
                  <c:v>6099.68</c:v>
                </c:pt>
                <c:pt idx="411682">
                  <c:v>6268.52</c:v>
                </c:pt>
                <c:pt idx="411683">
                  <c:v>6061.16</c:v>
                </c:pt>
                <c:pt idx="411684">
                  <c:v>6464.1</c:v>
                </c:pt>
                <c:pt idx="411685">
                  <c:v>6729.16</c:v>
                </c:pt>
                <c:pt idx="411686">
                  <c:v>6148.87</c:v>
                </c:pt>
                <c:pt idx="411687">
                  <c:v>5940.79</c:v>
                </c:pt>
                <c:pt idx="411688">
                  <c:v>5731.74</c:v>
                </c:pt>
                <c:pt idx="411689">
                  <c:v>5992.38</c:v>
                </c:pt>
                <c:pt idx="411690">
                  <c:v>5691.42</c:v>
                </c:pt>
                <c:pt idx="411691">
                  <c:v>8150.5</c:v>
                </c:pt>
                <c:pt idx="411692">
                  <c:v>5478.78</c:v>
                </c:pt>
                <c:pt idx="411693">
                  <c:v>5946.19</c:v>
                </c:pt>
                <c:pt idx="411694">
                  <c:v>6209.61</c:v>
                </c:pt>
                <c:pt idx="411695">
                  <c:v>6166.6</c:v>
                </c:pt>
                <c:pt idx="411696">
                  <c:v>5995.96</c:v>
                </c:pt>
                <c:pt idx="411697">
                  <c:v>6274.51</c:v>
                </c:pt>
                <c:pt idx="411698">
                  <c:v>6271.23</c:v>
                </c:pt>
                <c:pt idx="411699">
                  <c:v>5839.38</c:v>
                </c:pt>
                <c:pt idx="411700">
                  <c:v>5798.85</c:v>
                </c:pt>
                <c:pt idx="411701">
                  <c:v>5928.66</c:v>
                </c:pt>
                <c:pt idx="411702">
                  <c:v>5509.01</c:v>
                </c:pt>
                <c:pt idx="411703">
                  <c:v>5987.53</c:v>
                </c:pt>
                <c:pt idx="411704">
                  <c:v>6462.48</c:v>
                </c:pt>
                <c:pt idx="411705">
                  <c:v>6166.63</c:v>
                </c:pt>
                <c:pt idx="411706">
                  <c:v>6565.39</c:v>
                </c:pt>
                <c:pt idx="411707">
                  <c:v>6034.11</c:v>
                </c:pt>
                <c:pt idx="411708">
                  <c:v>6103.18</c:v>
                </c:pt>
                <c:pt idx="411709">
                  <c:v>5996.38</c:v>
                </c:pt>
                <c:pt idx="411710">
                  <c:v>6362.47</c:v>
                </c:pt>
                <c:pt idx="411711">
                  <c:v>6813.15</c:v>
                </c:pt>
                <c:pt idx="411712">
                  <c:v>7245.06</c:v>
                </c:pt>
                <c:pt idx="411713">
                  <c:v>7202.88</c:v>
                </c:pt>
                <c:pt idx="411714">
                  <c:v>7505.41</c:v>
                </c:pt>
                <c:pt idx="411715">
                  <c:v>7180.43</c:v>
                </c:pt>
                <c:pt idx="411716">
                  <c:v>7472.14</c:v>
                </c:pt>
                <c:pt idx="411717">
                  <c:v>7198.83</c:v>
                </c:pt>
                <c:pt idx="411718">
                  <c:v>7413.34</c:v>
                </c:pt>
                <c:pt idx="411719">
                  <c:v>7036.36</c:v>
                </c:pt>
                <c:pt idx="411720">
                  <c:v>6845.55</c:v>
                </c:pt>
                <c:pt idx="411721">
                  <c:v>7708.96</c:v>
                </c:pt>
                <c:pt idx="411722">
                  <c:v>6680.7</c:v>
                </c:pt>
                <c:pt idx="411723">
                  <c:v>6923.9</c:v>
                </c:pt>
                <c:pt idx="411724">
                  <c:v>6643.55</c:v>
                </c:pt>
                <c:pt idx="411725">
                  <c:v>7281.51</c:v>
                </c:pt>
                <c:pt idx="411726">
                  <c:v>7817.68</c:v>
                </c:pt>
                <c:pt idx="411727">
                  <c:v>7659.92</c:v>
                </c:pt>
                <c:pt idx="411728">
                  <c:v>7012.71</c:v>
                </c:pt>
                <c:pt idx="411729">
                  <c:v>6924.8</c:v>
                </c:pt>
                <c:pt idx="411730">
                  <c:v>6600.44</c:v>
                </c:pt>
                <c:pt idx="411731">
                  <c:v>6267.77</c:v>
                </c:pt>
                <c:pt idx="411732">
                  <c:v>7289.79</c:v>
                </c:pt>
                <c:pt idx="411733">
                  <c:v>6209.98</c:v>
                </c:pt>
                <c:pt idx="411734">
                  <c:v>6855.61</c:v>
                </c:pt>
                <c:pt idx="411735">
                  <c:v>6635.37</c:v>
                </c:pt>
                <c:pt idx="411736">
                  <c:v>6249.96</c:v>
                </c:pt>
                <c:pt idx="411737">
                  <c:v>6583.98</c:v>
                </c:pt>
                <c:pt idx="411738">
                  <c:v>6210.25</c:v>
                </c:pt>
                <c:pt idx="411739">
                  <c:v>5631.87</c:v>
                </c:pt>
                <c:pt idx="411740">
                  <c:v>5683.24</c:v>
                </c:pt>
                <c:pt idx="411741">
                  <c:v>5934.79</c:v>
                </c:pt>
                <c:pt idx="411742">
                  <c:v>5705.99</c:v>
                </c:pt>
                <c:pt idx="411743">
                  <c:v>7838.44</c:v>
                </c:pt>
                <c:pt idx="411744">
                  <c:v>5504.7</c:v>
                </c:pt>
                <c:pt idx="411745">
                  <c:v>7143.97</c:v>
                </c:pt>
                <c:pt idx="411746">
                  <c:v>6542.81</c:v>
                </c:pt>
                <c:pt idx="411747">
                  <c:v>6553.68</c:v>
                </c:pt>
                <c:pt idx="411748">
                  <c:v>6643.33</c:v>
                </c:pt>
                <c:pt idx="411749">
                  <c:v>6403.67</c:v>
                </c:pt>
                <c:pt idx="411750">
                  <c:v>6471.18</c:v>
                </c:pt>
                <c:pt idx="411751">
                  <c:v>6217.88</c:v>
                </c:pt>
                <c:pt idx="411752">
                  <c:v>6790.79</c:v>
                </c:pt>
                <c:pt idx="411753">
                  <c:v>6277.24</c:v>
                </c:pt>
                <c:pt idx="411754">
                  <c:v>6393.19</c:v>
                </c:pt>
                <c:pt idx="411755">
                  <c:v>6628.75</c:v>
                </c:pt>
                <c:pt idx="411756">
                  <c:v>6110.54</c:v>
                </c:pt>
                <c:pt idx="411757">
                  <c:v>6529.46</c:v>
                </c:pt>
                <c:pt idx="411758">
                  <c:v>6248.62</c:v>
                </c:pt>
                <c:pt idx="411759">
                  <c:v>5898.73</c:v>
                </c:pt>
                <c:pt idx="411760">
                  <c:v>6326.21</c:v>
                </c:pt>
                <c:pt idx="411761">
                  <c:v>6993</c:v>
                </c:pt>
                <c:pt idx="411762">
                  <c:v>6554.16</c:v>
                </c:pt>
                <c:pt idx="411763">
                  <c:v>7092.76</c:v>
                </c:pt>
                <c:pt idx="411764">
                  <c:v>7311.89</c:v>
                </c:pt>
                <c:pt idx="411765">
                  <c:v>7681.39</c:v>
                </c:pt>
                <c:pt idx="411766">
                  <c:v>7443.06</c:v>
                </c:pt>
                <c:pt idx="411767">
                  <c:v>7575.61</c:v>
                </c:pt>
                <c:pt idx="411768">
                  <c:v>7545.94</c:v>
                </c:pt>
                <c:pt idx="411769">
                  <c:v>7831.73</c:v>
                </c:pt>
                <c:pt idx="411770">
                  <c:v>7359.16</c:v>
                </c:pt>
                <c:pt idx="411771">
                  <c:v>8024.95</c:v>
                </c:pt>
                <c:pt idx="411772">
                  <c:v>7472.35</c:v>
                </c:pt>
                <c:pt idx="411773">
                  <c:v>7588.84</c:v>
                </c:pt>
                <c:pt idx="411774">
                  <c:v>7444.66</c:v>
                </c:pt>
                <c:pt idx="411775">
                  <c:v>7384.94</c:v>
                </c:pt>
                <c:pt idx="411776">
                  <c:v>7308.14</c:v>
                </c:pt>
                <c:pt idx="411777">
                  <c:v>7435.6</c:v>
                </c:pt>
                <c:pt idx="411778">
                  <c:v>7715</c:v>
                </c:pt>
                <c:pt idx="411779">
                  <c:v>8184.49</c:v>
                </c:pt>
                <c:pt idx="411780">
                  <c:v>7542.1</c:v>
                </c:pt>
                <c:pt idx="411781">
                  <c:v>7542.96</c:v>
                </c:pt>
                <c:pt idx="411782">
                  <c:v>7718.24</c:v>
                </c:pt>
                <c:pt idx="411783">
                  <c:v>8070.53</c:v>
                </c:pt>
                <c:pt idx="411784">
                  <c:v>7777.16</c:v>
                </c:pt>
                <c:pt idx="411785">
                  <c:v>7695.59</c:v>
                </c:pt>
                <c:pt idx="411786">
                  <c:v>7177.59</c:v>
                </c:pt>
                <c:pt idx="411787">
                  <c:v>7054.8</c:v>
                </c:pt>
                <c:pt idx="411788">
                  <c:v>3426.62</c:v>
                </c:pt>
                <c:pt idx="411789">
                  <c:v>4456.6400000000003</c:v>
                </c:pt>
                <c:pt idx="411790">
                  <c:v>3108.12</c:v>
                </c:pt>
                <c:pt idx="411791">
                  <c:v>3184.63</c:v>
                </c:pt>
                <c:pt idx="411792">
                  <c:v>3317.12</c:v>
                </c:pt>
                <c:pt idx="411793">
                  <c:v>3356.02</c:v>
                </c:pt>
                <c:pt idx="411794">
                  <c:v>3533.93</c:v>
                </c:pt>
                <c:pt idx="411795">
                  <c:v>3760.01</c:v>
                </c:pt>
                <c:pt idx="411796">
                  <c:v>4280.22</c:v>
                </c:pt>
                <c:pt idx="411797">
                  <c:v>3522.8</c:v>
                </c:pt>
                <c:pt idx="411798">
                  <c:v>3613.48</c:v>
                </c:pt>
                <c:pt idx="411799">
                  <c:v>3591.89</c:v>
                </c:pt>
                <c:pt idx="411800">
                  <c:v>3636.03</c:v>
                </c:pt>
                <c:pt idx="411801">
                  <c:v>3495.21</c:v>
                </c:pt>
                <c:pt idx="411802">
                  <c:v>4034.81</c:v>
                </c:pt>
                <c:pt idx="411803">
                  <c:v>3503.39</c:v>
                </c:pt>
                <c:pt idx="411804">
                  <c:v>3806.3</c:v>
                </c:pt>
                <c:pt idx="411805">
                  <c:v>3930.67</c:v>
                </c:pt>
                <c:pt idx="411806">
                  <c:v>3744.11</c:v>
                </c:pt>
                <c:pt idx="411807">
                  <c:v>3708.75</c:v>
                </c:pt>
                <c:pt idx="411808">
                  <c:v>3814.16</c:v>
                </c:pt>
                <c:pt idx="411809">
                  <c:v>4487.0200000000004</c:v>
                </c:pt>
                <c:pt idx="411810">
                  <c:v>4061.34</c:v>
                </c:pt>
                <c:pt idx="411811">
                  <c:v>3918.99</c:v>
                </c:pt>
                <c:pt idx="411812">
                  <c:v>3862.16</c:v>
                </c:pt>
                <c:pt idx="411813">
                  <c:v>3534.56</c:v>
                </c:pt>
                <c:pt idx="411814">
                  <c:v>3673.45</c:v>
                </c:pt>
                <c:pt idx="411815">
                  <c:v>3776.42</c:v>
                </c:pt>
                <c:pt idx="411816">
                  <c:v>3717.68</c:v>
                </c:pt>
                <c:pt idx="411817">
                  <c:v>3784.75</c:v>
                </c:pt>
                <c:pt idx="411818">
                  <c:v>3551.89</c:v>
                </c:pt>
                <c:pt idx="411819">
                  <c:v>3669.68</c:v>
                </c:pt>
                <c:pt idx="411820">
                  <c:v>3274.71</c:v>
                </c:pt>
                <c:pt idx="411821">
                  <c:v>3544.05</c:v>
                </c:pt>
                <c:pt idx="411822">
                  <c:v>3586.11</c:v>
                </c:pt>
                <c:pt idx="411823">
                  <c:v>3515.69</c:v>
                </c:pt>
                <c:pt idx="411824">
                  <c:v>3639.56</c:v>
                </c:pt>
                <c:pt idx="411825">
                  <c:v>3875.36</c:v>
                </c:pt>
                <c:pt idx="411826">
                  <c:v>4394.0600000000004</c:v>
                </c:pt>
                <c:pt idx="411827">
                  <c:v>3534.51</c:v>
                </c:pt>
                <c:pt idx="411828">
                  <c:v>3381.93</c:v>
                </c:pt>
                <c:pt idx="411829">
                  <c:v>4150.71</c:v>
                </c:pt>
                <c:pt idx="411830">
                  <c:v>5300.69</c:v>
                </c:pt>
                <c:pt idx="411831">
                  <c:v>3325.58</c:v>
                </c:pt>
                <c:pt idx="411832">
                  <c:v>3716.12</c:v>
                </c:pt>
                <c:pt idx="411833">
                  <c:v>4492.8999999999996</c:v>
                </c:pt>
                <c:pt idx="411834">
                  <c:v>4969.17</c:v>
                </c:pt>
                <c:pt idx="411835">
                  <c:v>2647.19</c:v>
                </c:pt>
                <c:pt idx="411836">
                  <c:v>2863.91</c:v>
                </c:pt>
                <c:pt idx="411837">
                  <c:v>3330.34</c:v>
                </c:pt>
                <c:pt idx="411838">
                  <c:v>2971.84</c:v>
                </c:pt>
                <c:pt idx="411839">
                  <c:v>3288.59</c:v>
                </c:pt>
                <c:pt idx="411840">
                  <c:v>3725.68</c:v>
                </c:pt>
                <c:pt idx="411841">
                  <c:v>4380.51</c:v>
                </c:pt>
                <c:pt idx="411842">
                  <c:v>3604.14</c:v>
                </c:pt>
                <c:pt idx="411843">
                  <c:v>3123.36</c:v>
                </c:pt>
                <c:pt idx="411844">
                  <c:v>3202.67</c:v>
                </c:pt>
                <c:pt idx="411845">
                  <c:v>3211.96</c:v>
                </c:pt>
                <c:pt idx="411846">
                  <c:v>3495.84</c:v>
                </c:pt>
                <c:pt idx="411847">
                  <c:v>3363.89</c:v>
                </c:pt>
                <c:pt idx="411848">
                  <c:v>3177.23</c:v>
                </c:pt>
                <c:pt idx="411849">
                  <c:v>3406.12</c:v>
                </c:pt>
                <c:pt idx="411850">
                  <c:v>3410.59</c:v>
                </c:pt>
                <c:pt idx="411851">
                  <c:v>3689.77</c:v>
                </c:pt>
                <c:pt idx="411852">
                  <c:v>3724.93</c:v>
                </c:pt>
                <c:pt idx="411853">
                  <c:v>3270.21</c:v>
                </c:pt>
                <c:pt idx="411854">
                  <c:v>3808.92</c:v>
                </c:pt>
                <c:pt idx="411855">
                  <c:v>3282.68</c:v>
                </c:pt>
                <c:pt idx="411856">
                  <c:v>3177.14</c:v>
                </c:pt>
                <c:pt idx="411857">
                  <c:v>3253.05</c:v>
                </c:pt>
                <c:pt idx="411858">
                  <c:v>3017.19</c:v>
                </c:pt>
                <c:pt idx="411859">
                  <c:v>2824.39</c:v>
                </c:pt>
                <c:pt idx="411860">
                  <c:v>2839.11</c:v>
                </c:pt>
                <c:pt idx="411861">
                  <c:v>3140.4</c:v>
                </c:pt>
                <c:pt idx="411862">
                  <c:v>2899.13</c:v>
                </c:pt>
                <c:pt idx="411863">
                  <c:v>2498.0300000000002</c:v>
                </c:pt>
                <c:pt idx="411864">
                  <c:v>2573.23</c:v>
                </c:pt>
                <c:pt idx="411865">
                  <c:v>2288.83</c:v>
                </c:pt>
                <c:pt idx="411866">
                  <c:v>2608.88</c:v>
                </c:pt>
                <c:pt idx="411867">
                  <c:v>2603.81</c:v>
                </c:pt>
                <c:pt idx="411868">
                  <c:v>3166.19</c:v>
                </c:pt>
                <c:pt idx="411869">
                  <c:v>3126.98</c:v>
                </c:pt>
                <c:pt idx="411870">
                  <c:v>2986.04</c:v>
                </c:pt>
                <c:pt idx="411871">
                  <c:v>3020.02</c:v>
                </c:pt>
                <c:pt idx="411872">
                  <c:v>3044.41</c:v>
                </c:pt>
                <c:pt idx="411873">
                  <c:v>3315.08</c:v>
                </c:pt>
                <c:pt idx="411874">
                  <c:v>2808.17</c:v>
                </c:pt>
                <c:pt idx="411875">
                  <c:v>3203.12</c:v>
                </c:pt>
                <c:pt idx="411876">
                  <c:v>3168.08</c:v>
                </c:pt>
                <c:pt idx="411877">
                  <c:v>3792.09</c:v>
                </c:pt>
                <c:pt idx="411878">
                  <c:v>4225.0600000000004</c:v>
                </c:pt>
                <c:pt idx="411879">
                  <c:v>3287.04</c:v>
                </c:pt>
                <c:pt idx="411880">
                  <c:v>2922.25</c:v>
                </c:pt>
                <c:pt idx="411881">
                  <c:v>3090.98</c:v>
                </c:pt>
                <c:pt idx="411882">
                  <c:v>3859.32</c:v>
                </c:pt>
                <c:pt idx="411883">
                  <c:v>2623.01</c:v>
                </c:pt>
                <c:pt idx="411884">
                  <c:v>3019.15</c:v>
                </c:pt>
                <c:pt idx="411885">
                  <c:v>4344.49</c:v>
                </c:pt>
                <c:pt idx="411886">
                  <c:v>4477.16</c:v>
                </c:pt>
                <c:pt idx="411887">
                  <c:v>3004.01</c:v>
                </c:pt>
                <c:pt idx="411888">
                  <c:v>3170.4</c:v>
                </c:pt>
                <c:pt idx="411889">
                  <c:v>2965.46</c:v>
                </c:pt>
                <c:pt idx="411890">
                  <c:v>3156.31</c:v>
                </c:pt>
                <c:pt idx="411891">
                  <c:v>3481.92</c:v>
                </c:pt>
                <c:pt idx="411892">
                  <c:v>3795.57</c:v>
                </c:pt>
                <c:pt idx="411893">
                  <c:v>4131.99</c:v>
                </c:pt>
                <c:pt idx="411894">
                  <c:v>3695.65</c:v>
                </c:pt>
                <c:pt idx="411895">
                  <c:v>3159.41</c:v>
                </c:pt>
                <c:pt idx="411896">
                  <c:v>3123.65</c:v>
                </c:pt>
                <c:pt idx="411897">
                  <c:v>2976.1</c:v>
                </c:pt>
                <c:pt idx="411898">
                  <c:v>3337</c:v>
                </c:pt>
                <c:pt idx="411899">
                  <c:v>3280.87</c:v>
                </c:pt>
                <c:pt idx="411900">
                  <c:v>3512.33</c:v>
                </c:pt>
                <c:pt idx="411901">
                  <c:v>3365.35</c:v>
                </c:pt>
                <c:pt idx="411902">
                  <c:v>3040.71</c:v>
                </c:pt>
                <c:pt idx="411903">
                  <c:v>3066.96</c:v>
                </c:pt>
                <c:pt idx="411904">
                  <c:v>3223.86</c:v>
                </c:pt>
                <c:pt idx="411905">
                  <c:v>3361.91</c:v>
                </c:pt>
                <c:pt idx="411906">
                  <c:v>3338.47</c:v>
                </c:pt>
                <c:pt idx="411907">
                  <c:v>3365.11</c:v>
                </c:pt>
                <c:pt idx="411908">
                  <c:v>3579.25</c:v>
                </c:pt>
                <c:pt idx="411909">
                  <c:v>3608.17</c:v>
                </c:pt>
                <c:pt idx="411910">
                  <c:v>3214.13</c:v>
                </c:pt>
                <c:pt idx="411911">
                  <c:v>3066.58</c:v>
                </c:pt>
                <c:pt idx="411912">
                  <c:v>3768.74</c:v>
                </c:pt>
                <c:pt idx="411913">
                  <c:v>3527.62</c:v>
                </c:pt>
                <c:pt idx="411914">
                  <c:v>3348.74</c:v>
                </c:pt>
                <c:pt idx="411915">
                  <c:v>3148.41</c:v>
                </c:pt>
                <c:pt idx="411916">
                  <c:v>3623.06</c:v>
                </c:pt>
                <c:pt idx="411917">
                  <c:v>3303.63</c:v>
                </c:pt>
                <c:pt idx="411918">
                  <c:v>3145.14</c:v>
                </c:pt>
                <c:pt idx="411919">
                  <c:v>3180.17</c:v>
                </c:pt>
                <c:pt idx="411920">
                  <c:v>3069.48</c:v>
                </c:pt>
                <c:pt idx="411921">
                  <c:v>3141.49</c:v>
                </c:pt>
                <c:pt idx="411922">
                  <c:v>3533.57</c:v>
                </c:pt>
                <c:pt idx="411923">
                  <c:v>3337.41</c:v>
                </c:pt>
                <c:pt idx="411924">
                  <c:v>3569.53</c:v>
                </c:pt>
                <c:pt idx="411925">
                  <c:v>3335.28</c:v>
                </c:pt>
                <c:pt idx="411926">
                  <c:v>3429.31</c:v>
                </c:pt>
                <c:pt idx="411927">
                  <c:v>3852.34</c:v>
                </c:pt>
                <c:pt idx="411928">
                  <c:v>3985.67</c:v>
                </c:pt>
                <c:pt idx="411929">
                  <c:v>4233.1000000000004</c:v>
                </c:pt>
                <c:pt idx="411930">
                  <c:v>4348.96</c:v>
                </c:pt>
                <c:pt idx="411931">
                  <c:v>0.01</c:v>
                </c:pt>
                <c:pt idx="411932">
                  <c:v>7</c:v>
                </c:pt>
                <c:pt idx="411933">
                  <c:v>18628.11</c:v>
                </c:pt>
                <c:pt idx="411934">
                  <c:v>22416.94</c:v>
                </c:pt>
                <c:pt idx="411935">
                  <c:v>28756.53</c:v>
                </c:pt>
                <c:pt idx="411936">
                  <c:v>14656.08</c:v>
                </c:pt>
                <c:pt idx="411937">
                  <c:v>16608.87</c:v>
                </c:pt>
                <c:pt idx="411938">
                  <c:v>17621.39</c:v>
                </c:pt>
                <c:pt idx="411939">
                  <c:v>18932.34</c:v>
                </c:pt>
                <c:pt idx="411940">
                  <c:v>25610.76</c:v>
                </c:pt>
                <c:pt idx="411941">
                  <c:v>66437.66</c:v>
                </c:pt>
                <c:pt idx="411942">
                  <c:v>42591.72</c:v>
                </c:pt>
                <c:pt idx="411943">
                  <c:v>14622.96</c:v>
                </c:pt>
                <c:pt idx="411944">
                  <c:v>11327.93</c:v>
                </c:pt>
                <c:pt idx="411945">
                  <c:v>11692.26</c:v>
                </c:pt>
                <c:pt idx="411946">
                  <c:v>11023.12</c:v>
                </c:pt>
                <c:pt idx="411947">
                  <c:v>12908.53</c:v>
                </c:pt>
                <c:pt idx="411948">
                  <c:v>12319.7</c:v>
                </c:pt>
                <c:pt idx="411949">
                  <c:v>12037.59</c:v>
                </c:pt>
                <c:pt idx="411950">
                  <c:v>11172.5</c:v>
                </c:pt>
                <c:pt idx="411951">
                  <c:v>11840.08</c:v>
                </c:pt>
                <c:pt idx="411952">
                  <c:v>12950.45</c:v>
                </c:pt>
                <c:pt idx="411953">
                  <c:v>12447.81</c:v>
                </c:pt>
                <c:pt idx="411954">
                  <c:v>12553.02</c:v>
                </c:pt>
                <c:pt idx="411955">
                  <c:v>11007.81</c:v>
                </c:pt>
                <c:pt idx="411956">
                  <c:v>12629.27</c:v>
                </c:pt>
                <c:pt idx="411957">
                  <c:v>12448.3</c:v>
                </c:pt>
                <c:pt idx="411958">
                  <c:v>11631.36</c:v>
                </c:pt>
                <c:pt idx="411959">
                  <c:v>11089.67</c:v>
                </c:pt>
                <c:pt idx="411960">
                  <c:v>11294.53</c:v>
                </c:pt>
                <c:pt idx="411961">
                  <c:v>10256.36</c:v>
                </c:pt>
                <c:pt idx="411962">
                  <c:v>11856.89</c:v>
                </c:pt>
                <c:pt idx="411963">
                  <c:v>11145.88</c:v>
                </c:pt>
                <c:pt idx="411964">
                  <c:v>11730.76</c:v>
                </c:pt>
                <c:pt idx="411965">
                  <c:v>13757.07</c:v>
                </c:pt>
                <c:pt idx="411966">
                  <c:v>12977.57</c:v>
                </c:pt>
                <c:pt idx="411967">
                  <c:v>15075.55</c:v>
                </c:pt>
                <c:pt idx="411968">
                  <c:v>16505.87</c:v>
                </c:pt>
                <c:pt idx="411969">
                  <c:v>17750.009999999998</c:v>
                </c:pt>
                <c:pt idx="411970">
                  <c:v>22929.360000000001</c:v>
                </c:pt>
                <c:pt idx="411971">
                  <c:v>38600.89</c:v>
                </c:pt>
                <c:pt idx="411972">
                  <c:v>37460.6</c:v>
                </c:pt>
                <c:pt idx="411973">
                  <c:v>12145.54</c:v>
                </c:pt>
                <c:pt idx="411974">
                  <c:v>12282.29</c:v>
                </c:pt>
                <c:pt idx="411975">
                  <c:v>13407.99</c:v>
                </c:pt>
                <c:pt idx="411976">
                  <c:v>18325.849999999999</c:v>
                </c:pt>
                <c:pt idx="411977">
                  <c:v>27027.17</c:v>
                </c:pt>
                <c:pt idx="411978">
                  <c:v>39218.82</c:v>
                </c:pt>
                <c:pt idx="411979">
                  <c:v>54051.13</c:v>
                </c:pt>
                <c:pt idx="411980">
                  <c:v>11769.12</c:v>
                </c:pt>
                <c:pt idx="411981">
                  <c:v>10641.2</c:v>
                </c:pt>
                <c:pt idx="411982">
                  <c:v>11518.43</c:v>
                </c:pt>
                <c:pt idx="411983">
                  <c:v>12193.51</c:v>
                </c:pt>
                <c:pt idx="411984">
                  <c:v>12774.72</c:v>
                </c:pt>
                <c:pt idx="411985">
                  <c:v>15339.62</c:v>
                </c:pt>
                <c:pt idx="411986">
                  <c:v>22469.46</c:v>
                </c:pt>
                <c:pt idx="411987">
                  <c:v>35065.760000000002</c:v>
                </c:pt>
                <c:pt idx="411988">
                  <c:v>13886.57</c:v>
                </c:pt>
                <c:pt idx="411989">
                  <c:v>12742.8</c:v>
                </c:pt>
                <c:pt idx="411990">
                  <c:v>12294.99</c:v>
                </c:pt>
                <c:pt idx="411991">
                  <c:v>14587.49</c:v>
                </c:pt>
                <c:pt idx="411992">
                  <c:v>16190.45</c:v>
                </c:pt>
                <c:pt idx="411993">
                  <c:v>15734.83</c:v>
                </c:pt>
                <c:pt idx="411994">
                  <c:v>21535.31</c:v>
                </c:pt>
                <c:pt idx="411995">
                  <c:v>27964.639999999999</c:v>
                </c:pt>
                <c:pt idx="411996">
                  <c:v>64121.38</c:v>
                </c:pt>
                <c:pt idx="411997">
                  <c:v>38570.300000000003</c:v>
                </c:pt>
                <c:pt idx="411998">
                  <c:v>13580.23</c:v>
                </c:pt>
                <c:pt idx="411999">
                  <c:v>11459.58</c:v>
                </c:pt>
                <c:pt idx="412000">
                  <c:v>11292.82</c:v>
                </c:pt>
                <c:pt idx="412001">
                  <c:v>10632.88</c:v>
                </c:pt>
                <c:pt idx="412002">
                  <c:v>11142.7</c:v>
                </c:pt>
                <c:pt idx="412003">
                  <c:v>10312.84</c:v>
                </c:pt>
                <c:pt idx="412004">
                  <c:v>11742</c:v>
                </c:pt>
                <c:pt idx="412005">
                  <c:v>11570.03</c:v>
                </c:pt>
                <c:pt idx="412006">
                  <c:v>10796.27</c:v>
                </c:pt>
                <c:pt idx="412007">
                  <c:v>11346.06</c:v>
                </c:pt>
                <c:pt idx="412008">
                  <c:v>12773.75</c:v>
                </c:pt>
                <c:pt idx="412009">
                  <c:v>11090.63</c:v>
                </c:pt>
                <c:pt idx="412010">
                  <c:v>12019.61</c:v>
                </c:pt>
                <c:pt idx="412011">
                  <c:v>11745.45</c:v>
                </c:pt>
                <c:pt idx="412012">
                  <c:v>11060.92</c:v>
                </c:pt>
                <c:pt idx="412013">
                  <c:v>11096.27</c:v>
                </c:pt>
                <c:pt idx="412014">
                  <c:v>12543.74</c:v>
                </c:pt>
                <c:pt idx="412015">
                  <c:v>11142.98</c:v>
                </c:pt>
                <c:pt idx="412016">
                  <c:v>11402.12</c:v>
                </c:pt>
                <c:pt idx="412017">
                  <c:v>13072.55</c:v>
                </c:pt>
                <c:pt idx="412018">
                  <c:v>13593.38</c:v>
                </c:pt>
                <c:pt idx="412019">
                  <c:v>14680.07</c:v>
                </c:pt>
                <c:pt idx="412020">
                  <c:v>15076.51</c:v>
                </c:pt>
                <c:pt idx="412021">
                  <c:v>16709.34</c:v>
                </c:pt>
                <c:pt idx="412022">
                  <c:v>20667.38</c:v>
                </c:pt>
                <c:pt idx="412023">
                  <c:v>30818.55</c:v>
                </c:pt>
                <c:pt idx="412024">
                  <c:v>39800.19</c:v>
                </c:pt>
                <c:pt idx="412025">
                  <c:v>11872.75</c:v>
                </c:pt>
                <c:pt idx="412026">
                  <c:v>13489.69</c:v>
                </c:pt>
                <c:pt idx="412027">
                  <c:v>14595.1</c:v>
                </c:pt>
                <c:pt idx="412028">
                  <c:v>18324.66</c:v>
                </c:pt>
                <c:pt idx="412029">
                  <c:v>23323.18</c:v>
                </c:pt>
                <c:pt idx="412030">
                  <c:v>37983.83</c:v>
                </c:pt>
                <c:pt idx="412031">
                  <c:v>53942.21</c:v>
                </c:pt>
                <c:pt idx="412032">
                  <c:v>20642.48</c:v>
                </c:pt>
                <c:pt idx="412033">
                  <c:v>11431.14</c:v>
                </c:pt>
                <c:pt idx="412034">
                  <c:v>11048.79</c:v>
                </c:pt>
                <c:pt idx="412035">
                  <c:v>13082.52</c:v>
                </c:pt>
                <c:pt idx="412036">
                  <c:v>12871.85</c:v>
                </c:pt>
                <c:pt idx="412037">
                  <c:v>15721.57</c:v>
                </c:pt>
                <c:pt idx="412038">
                  <c:v>21345.08</c:v>
                </c:pt>
                <c:pt idx="412039">
                  <c:v>41776.39</c:v>
                </c:pt>
                <c:pt idx="412040">
                  <c:v>14985.9</c:v>
                </c:pt>
                <c:pt idx="412041">
                  <c:v>15913.58</c:v>
                </c:pt>
                <c:pt idx="412042">
                  <c:v>15775.75</c:v>
                </c:pt>
                <c:pt idx="412043">
                  <c:v>18776.86</c:v>
                </c:pt>
                <c:pt idx="412044">
                  <c:v>20051.52</c:v>
                </c:pt>
                <c:pt idx="412045">
                  <c:v>28368.52</c:v>
                </c:pt>
                <c:pt idx="412046">
                  <c:v>68621.570000000007</c:v>
                </c:pt>
                <c:pt idx="412047">
                  <c:v>36715.43</c:v>
                </c:pt>
                <c:pt idx="412048">
                  <c:v>11917.68</c:v>
                </c:pt>
                <c:pt idx="412049">
                  <c:v>12040.92</c:v>
                </c:pt>
                <c:pt idx="412050">
                  <c:v>12361.24</c:v>
                </c:pt>
                <c:pt idx="412051">
                  <c:v>11259.35</c:v>
                </c:pt>
                <c:pt idx="412052">
                  <c:v>12413.93</c:v>
                </c:pt>
                <c:pt idx="412053">
                  <c:v>12487.46</c:v>
                </c:pt>
                <c:pt idx="412054">
                  <c:v>10629.59</c:v>
                </c:pt>
                <c:pt idx="412055">
                  <c:v>12851.96</c:v>
                </c:pt>
                <c:pt idx="412056">
                  <c:v>11931.65</c:v>
                </c:pt>
                <c:pt idx="412057">
                  <c:v>11298.94</c:v>
                </c:pt>
                <c:pt idx="412058">
                  <c:v>11001.03</c:v>
                </c:pt>
                <c:pt idx="412059">
                  <c:v>11281.21</c:v>
                </c:pt>
                <c:pt idx="412060">
                  <c:v>10363</c:v>
                </c:pt>
                <c:pt idx="412061">
                  <c:v>11000.62</c:v>
                </c:pt>
                <c:pt idx="412062">
                  <c:v>11628.65</c:v>
                </c:pt>
                <c:pt idx="412063">
                  <c:v>11285.1</c:v>
                </c:pt>
                <c:pt idx="412064">
                  <c:v>10985.3</c:v>
                </c:pt>
                <c:pt idx="412065">
                  <c:v>11091.88</c:v>
                </c:pt>
                <c:pt idx="412066">
                  <c:v>11468.84</c:v>
                </c:pt>
                <c:pt idx="412067">
                  <c:v>10898.15</c:v>
                </c:pt>
                <c:pt idx="412068">
                  <c:v>11797.22</c:v>
                </c:pt>
                <c:pt idx="412069">
                  <c:v>12747.42</c:v>
                </c:pt>
                <c:pt idx="412070">
                  <c:v>13114.39</c:v>
                </c:pt>
                <c:pt idx="412071">
                  <c:v>13153.22</c:v>
                </c:pt>
                <c:pt idx="412072">
                  <c:v>15309.43</c:v>
                </c:pt>
                <c:pt idx="412073">
                  <c:v>16109.15</c:v>
                </c:pt>
                <c:pt idx="412074">
                  <c:v>19128.810000000001</c:v>
                </c:pt>
                <c:pt idx="412075">
                  <c:v>27117.16</c:v>
                </c:pt>
                <c:pt idx="412076">
                  <c:v>38214.01</c:v>
                </c:pt>
                <c:pt idx="412077">
                  <c:v>27384.43</c:v>
                </c:pt>
                <c:pt idx="412078">
                  <c:v>39601.72</c:v>
                </c:pt>
                <c:pt idx="412079">
                  <c:v>34421.199999999997</c:v>
                </c:pt>
                <c:pt idx="412080">
                  <c:v>34631.06</c:v>
                </c:pt>
                <c:pt idx="412081">
                  <c:v>36326.129999999997</c:v>
                </c:pt>
                <c:pt idx="412082">
                  <c:v>35745.93</c:v>
                </c:pt>
                <c:pt idx="412083">
                  <c:v>33921.58</c:v>
                </c:pt>
                <c:pt idx="412084">
                  <c:v>36514.79</c:v>
                </c:pt>
                <c:pt idx="412085">
                  <c:v>34364.870000000003</c:v>
                </c:pt>
                <c:pt idx="412086">
                  <c:v>38008.370000000003</c:v>
                </c:pt>
                <c:pt idx="412087">
                  <c:v>35093.14</c:v>
                </c:pt>
                <c:pt idx="412088">
                  <c:v>35926.080000000002</c:v>
                </c:pt>
                <c:pt idx="412089">
                  <c:v>35260.720000000001</c:v>
                </c:pt>
                <c:pt idx="412090">
                  <c:v>35291.919999999998</c:v>
                </c:pt>
                <c:pt idx="412091">
                  <c:v>37811.440000000002</c:v>
                </c:pt>
                <c:pt idx="412092">
                  <c:v>36232.660000000003</c:v>
                </c:pt>
                <c:pt idx="412093">
                  <c:v>35238.660000000003</c:v>
                </c:pt>
                <c:pt idx="412094">
                  <c:v>36626.29</c:v>
                </c:pt>
                <c:pt idx="412095">
                  <c:v>39067.32</c:v>
                </c:pt>
                <c:pt idx="412096">
                  <c:v>35798.699999999997</c:v>
                </c:pt>
                <c:pt idx="412097">
                  <c:v>39336.28</c:v>
                </c:pt>
                <c:pt idx="412098">
                  <c:v>36567.83</c:v>
                </c:pt>
                <c:pt idx="412099">
                  <c:v>36698.959999999999</c:v>
                </c:pt>
                <c:pt idx="412100">
                  <c:v>37528.29</c:v>
                </c:pt>
                <c:pt idx="412101">
                  <c:v>36261.78</c:v>
                </c:pt>
                <c:pt idx="412102">
                  <c:v>40144.870000000003</c:v>
                </c:pt>
                <c:pt idx="412103">
                  <c:v>37347.69</c:v>
                </c:pt>
                <c:pt idx="412104">
                  <c:v>36263.589999999997</c:v>
                </c:pt>
                <c:pt idx="412105">
                  <c:v>38226.26</c:v>
                </c:pt>
                <c:pt idx="412106">
                  <c:v>40031.39</c:v>
                </c:pt>
                <c:pt idx="412107">
                  <c:v>34262.720000000001</c:v>
                </c:pt>
                <c:pt idx="412108">
                  <c:v>36982.230000000003</c:v>
                </c:pt>
                <c:pt idx="412109">
                  <c:v>36524.03</c:v>
                </c:pt>
                <c:pt idx="412110">
                  <c:v>35994.49</c:v>
                </c:pt>
                <c:pt idx="412111">
                  <c:v>34502.550000000003</c:v>
                </c:pt>
                <c:pt idx="412112">
                  <c:v>33655.949999999997</c:v>
                </c:pt>
                <c:pt idx="412113">
                  <c:v>33217.839999999997</c:v>
                </c:pt>
                <c:pt idx="412114">
                  <c:v>32902.29</c:v>
                </c:pt>
                <c:pt idx="412115">
                  <c:v>34139.199999999997</c:v>
                </c:pt>
                <c:pt idx="412116">
                  <c:v>33091.17</c:v>
                </c:pt>
                <c:pt idx="412117">
                  <c:v>32976.44</c:v>
                </c:pt>
                <c:pt idx="412118">
                  <c:v>33526.910000000003</c:v>
                </c:pt>
                <c:pt idx="412119">
                  <c:v>37385.61</c:v>
                </c:pt>
                <c:pt idx="412120">
                  <c:v>39028.83</c:v>
                </c:pt>
                <c:pt idx="412121">
                  <c:v>42350.49</c:v>
                </c:pt>
                <c:pt idx="412122">
                  <c:v>55916.25</c:v>
                </c:pt>
                <c:pt idx="412123">
                  <c:v>25225.279999999999</c:v>
                </c:pt>
                <c:pt idx="412124">
                  <c:v>30531.43</c:v>
                </c:pt>
                <c:pt idx="412125">
                  <c:v>29172.67</c:v>
                </c:pt>
                <c:pt idx="412126">
                  <c:v>31236.45</c:v>
                </c:pt>
                <c:pt idx="412127">
                  <c:v>27248.26</c:v>
                </c:pt>
                <c:pt idx="412128">
                  <c:v>34017.550000000003</c:v>
                </c:pt>
                <c:pt idx="412129">
                  <c:v>35452.83</c:v>
                </c:pt>
                <c:pt idx="412130">
                  <c:v>35142.61</c:v>
                </c:pt>
                <c:pt idx="412131">
                  <c:v>34501.919999999998</c:v>
                </c:pt>
                <c:pt idx="412132">
                  <c:v>35861.47</c:v>
                </c:pt>
                <c:pt idx="412133">
                  <c:v>34781.160000000003</c:v>
                </c:pt>
                <c:pt idx="412134">
                  <c:v>34989.160000000003</c:v>
                </c:pt>
                <c:pt idx="412135">
                  <c:v>32969.96</c:v>
                </c:pt>
                <c:pt idx="412136">
                  <c:v>33101.97</c:v>
                </c:pt>
                <c:pt idx="412137">
                  <c:v>34101.919999999998</c:v>
                </c:pt>
                <c:pt idx="412138">
                  <c:v>34878.980000000003</c:v>
                </c:pt>
                <c:pt idx="412139">
                  <c:v>35175.69</c:v>
                </c:pt>
                <c:pt idx="412140">
                  <c:v>32560.17</c:v>
                </c:pt>
                <c:pt idx="412141">
                  <c:v>35852.160000000003</c:v>
                </c:pt>
                <c:pt idx="412142">
                  <c:v>33128.11</c:v>
                </c:pt>
                <c:pt idx="412143">
                  <c:v>35127.5</c:v>
                </c:pt>
                <c:pt idx="412144">
                  <c:v>34991.199999999997</c:v>
                </c:pt>
                <c:pt idx="412145">
                  <c:v>32532.02</c:v>
                </c:pt>
                <c:pt idx="412146">
                  <c:v>35991.25</c:v>
                </c:pt>
                <c:pt idx="412147">
                  <c:v>36629.18</c:v>
                </c:pt>
                <c:pt idx="412148">
                  <c:v>34571.54</c:v>
                </c:pt>
                <c:pt idx="412149">
                  <c:v>34759.35</c:v>
                </c:pt>
                <c:pt idx="412150">
                  <c:v>34849.99</c:v>
                </c:pt>
                <c:pt idx="412151">
                  <c:v>37160.129999999997</c:v>
                </c:pt>
                <c:pt idx="412152">
                  <c:v>36681.94</c:v>
                </c:pt>
                <c:pt idx="412153">
                  <c:v>36330.76</c:v>
                </c:pt>
                <c:pt idx="412154">
                  <c:v>39532.959999999999</c:v>
                </c:pt>
                <c:pt idx="412155">
                  <c:v>36352.239999999998</c:v>
                </c:pt>
                <c:pt idx="412156">
                  <c:v>34129.629999999997</c:v>
                </c:pt>
                <c:pt idx="412157">
                  <c:v>35985.949999999997</c:v>
                </c:pt>
                <c:pt idx="412158">
                  <c:v>31543.95</c:v>
                </c:pt>
                <c:pt idx="412159">
                  <c:v>35629.300000000003</c:v>
                </c:pt>
                <c:pt idx="412160">
                  <c:v>33636.39</c:v>
                </c:pt>
                <c:pt idx="412161">
                  <c:v>33343.519999999997</c:v>
                </c:pt>
                <c:pt idx="412162">
                  <c:v>32949.82</c:v>
                </c:pt>
                <c:pt idx="412163">
                  <c:v>34178.06</c:v>
                </c:pt>
                <c:pt idx="412164">
                  <c:v>33254.81</c:v>
                </c:pt>
                <c:pt idx="412165">
                  <c:v>34975.03</c:v>
                </c:pt>
                <c:pt idx="412166">
                  <c:v>33424.53</c:v>
                </c:pt>
                <c:pt idx="412167">
                  <c:v>35203.58</c:v>
                </c:pt>
                <c:pt idx="412168">
                  <c:v>35201.440000000002</c:v>
                </c:pt>
                <c:pt idx="412169">
                  <c:v>35319.769999999997</c:v>
                </c:pt>
                <c:pt idx="412170">
                  <c:v>36621.42</c:v>
                </c:pt>
                <c:pt idx="412171">
                  <c:v>38480.870000000003</c:v>
                </c:pt>
                <c:pt idx="412172">
                  <c:v>40735.379999999997</c:v>
                </c:pt>
                <c:pt idx="412173">
                  <c:v>45408.38</c:v>
                </c:pt>
                <c:pt idx="412174">
                  <c:v>63651.3</c:v>
                </c:pt>
                <c:pt idx="412175">
                  <c:v>34056.44</c:v>
                </c:pt>
                <c:pt idx="412176">
                  <c:v>34078.550000000003</c:v>
                </c:pt>
                <c:pt idx="412177">
                  <c:v>32645</c:v>
                </c:pt>
                <c:pt idx="412178">
                  <c:v>32476.07</c:v>
                </c:pt>
                <c:pt idx="412179">
                  <c:v>29293.29</c:v>
                </c:pt>
                <c:pt idx="412180">
                  <c:v>37297.599999999999</c:v>
                </c:pt>
                <c:pt idx="412181">
                  <c:v>37285.72</c:v>
                </c:pt>
                <c:pt idx="412182">
                  <c:v>36079.43</c:v>
                </c:pt>
                <c:pt idx="412183">
                  <c:v>36116.04</c:v>
                </c:pt>
                <c:pt idx="412184">
                  <c:v>40322.85</c:v>
                </c:pt>
                <c:pt idx="412185">
                  <c:v>35610.269999999997</c:v>
                </c:pt>
                <c:pt idx="412186">
                  <c:v>36515.519999999997</c:v>
                </c:pt>
                <c:pt idx="412187">
                  <c:v>34830.53</c:v>
                </c:pt>
                <c:pt idx="412188">
                  <c:v>35010.660000000003</c:v>
                </c:pt>
                <c:pt idx="412189">
                  <c:v>38099.019999999997</c:v>
                </c:pt>
                <c:pt idx="412190">
                  <c:v>33946.620000000003</c:v>
                </c:pt>
                <c:pt idx="412191">
                  <c:v>34355.82</c:v>
                </c:pt>
                <c:pt idx="412192">
                  <c:v>34633.96</c:v>
                </c:pt>
                <c:pt idx="412193">
                  <c:v>38089.81</c:v>
                </c:pt>
                <c:pt idx="412194">
                  <c:v>35149.620000000003</c:v>
                </c:pt>
                <c:pt idx="412195">
                  <c:v>36521.51</c:v>
                </c:pt>
                <c:pt idx="412196">
                  <c:v>37054.800000000003</c:v>
                </c:pt>
                <c:pt idx="412197">
                  <c:v>35149.33</c:v>
                </c:pt>
                <c:pt idx="412198">
                  <c:v>36872.32</c:v>
                </c:pt>
                <c:pt idx="412199">
                  <c:v>37324.370000000003</c:v>
                </c:pt>
                <c:pt idx="412200">
                  <c:v>35851.9</c:v>
                </c:pt>
                <c:pt idx="412201">
                  <c:v>35289.370000000003</c:v>
                </c:pt>
                <c:pt idx="412202">
                  <c:v>36436.5</c:v>
                </c:pt>
                <c:pt idx="412203">
                  <c:v>35751.699999999997</c:v>
                </c:pt>
                <c:pt idx="412204">
                  <c:v>35463.67</c:v>
                </c:pt>
                <c:pt idx="412205">
                  <c:v>35499.589999999997</c:v>
                </c:pt>
                <c:pt idx="412206">
                  <c:v>37472.019999999997</c:v>
                </c:pt>
                <c:pt idx="412207">
                  <c:v>39759.949999999997</c:v>
                </c:pt>
                <c:pt idx="412208">
                  <c:v>37965</c:v>
                </c:pt>
                <c:pt idx="412209">
                  <c:v>37105.64</c:v>
                </c:pt>
                <c:pt idx="412210">
                  <c:v>36885.65</c:v>
                </c:pt>
                <c:pt idx="412211">
                  <c:v>38414.15</c:v>
                </c:pt>
                <c:pt idx="412212">
                  <c:v>35244.42</c:v>
                </c:pt>
                <c:pt idx="412213">
                  <c:v>34820.53</c:v>
                </c:pt>
                <c:pt idx="412214">
                  <c:v>33643.81</c:v>
                </c:pt>
                <c:pt idx="412215">
                  <c:v>35076.800000000003</c:v>
                </c:pt>
                <c:pt idx="412216">
                  <c:v>33634.120000000003</c:v>
                </c:pt>
                <c:pt idx="412217">
                  <c:v>34867.75</c:v>
                </c:pt>
                <c:pt idx="412218">
                  <c:v>36074.86</c:v>
                </c:pt>
                <c:pt idx="412219">
                  <c:v>9129.15</c:v>
                </c:pt>
                <c:pt idx="412220">
                  <c:v>5619.11</c:v>
                </c:pt>
                <c:pt idx="412221">
                  <c:v>7998.11</c:v>
                </c:pt>
                <c:pt idx="412222">
                  <c:v>7146.32</c:v>
                </c:pt>
                <c:pt idx="412223">
                  <c:v>8683.57</c:v>
                </c:pt>
                <c:pt idx="412224">
                  <c:v>6995.25</c:v>
                </c:pt>
                <c:pt idx="412225">
                  <c:v>7588.37</c:v>
                </c:pt>
                <c:pt idx="412226">
                  <c:v>6416.5</c:v>
                </c:pt>
                <c:pt idx="412227">
                  <c:v>7180.17</c:v>
                </c:pt>
                <c:pt idx="412228">
                  <c:v>5491.65</c:v>
                </c:pt>
                <c:pt idx="412229">
                  <c:v>6413.97</c:v>
                </c:pt>
                <c:pt idx="412230">
                  <c:v>6395.13</c:v>
                </c:pt>
                <c:pt idx="412231">
                  <c:v>6270.42</c:v>
                </c:pt>
                <c:pt idx="412232">
                  <c:v>5651.7</c:v>
                </c:pt>
                <c:pt idx="412233">
                  <c:v>6291.12</c:v>
                </c:pt>
                <c:pt idx="412234">
                  <c:v>6015.66</c:v>
                </c:pt>
                <c:pt idx="412235">
                  <c:v>6053.24</c:v>
                </c:pt>
                <c:pt idx="412236">
                  <c:v>5839</c:v>
                </c:pt>
                <c:pt idx="412237">
                  <c:v>5588.69</c:v>
                </c:pt>
                <c:pt idx="412238">
                  <c:v>6338.61</c:v>
                </c:pt>
                <c:pt idx="412239">
                  <c:v>5608.68</c:v>
                </c:pt>
                <c:pt idx="412240">
                  <c:v>6130.96</c:v>
                </c:pt>
                <c:pt idx="412241">
                  <c:v>8085.76</c:v>
                </c:pt>
                <c:pt idx="412242">
                  <c:v>11952.16</c:v>
                </c:pt>
                <c:pt idx="412243">
                  <c:v>10508.15</c:v>
                </c:pt>
                <c:pt idx="412244">
                  <c:v>12369.72</c:v>
                </c:pt>
                <c:pt idx="412245">
                  <c:v>15694.95</c:v>
                </c:pt>
                <c:pt idx="412246">
                  <c:v>15536.35</c:v>
                </c:pt>
                <c:pt idx="412247">
                  <c:v>18992.13</c:v>
                </c:pt>
                <c:pt idx="412248">
                  <c:v>23380.66</c:v>
                </c:pt>
                <c:pt idx="412249">
                  <c:v>31567.95</c:v>
                </c:pt>
                <c:pt idx="412250">
                  <c:v>21810.6</c:v>
                </c:pt>
                <c:pt idx="412251">
                  <c:v>13011.65</c:v>
                </c:pt>
                <c:pt idx="412252">
                  <c:v>8849.4500000000007</c:v>
                </c:pt>
                <c:pt idx="412253">
                  <c:v>6909.78</c:v>
                </c:pt>
                <c:pt idx="412254">
                  <c:v>6400.35</c:v>
                </c:pt>
                <c:pt idx="412255">
                  <c:v>5459.09</c:v>
                </c:pt>
                <c:pt idx="412256">
                  <c:v>6245.98</c:v>
                </c:pt>
                <c:pt idx="412257">
                  <c:v>6027.57</c:v>
                </c:pt>
                <c:pt idx="412258">
                  <c:v>5631.27</c:v>
                </c:pt>
                <c:pt idx="412259">
                  <c:v>6014.33</c:v>
                </c:pt>
                <c:pt idx="412260">
                  <c:v>5657.94</c:v>
                </c:pt>
                <c:pt idx="412261">
                  <c:v>7996.06</c:v>
                </c:pt>
                <c:pt idx="412262">
                  <c:v>8288.9699999999993</c:v>
                </c:pt>
                <c:pt idx="412263">
                  <c:v>9384.4699999999993</c:v>
                </c:pt>
                <c:pt idx="412264">
                  <c:v>10291.5</c:v>
                </c:pt>
                <c:pt idx="412265">
                  <c:v>15318.71</c:v>
                </c:pt>
                <c:pt idx="412266">
                  <c:v>4405.72</c:v>
                </c:pt>
                <c:pt idx="412267">
                  <c:v>8830.7999999999993</c:v>
                </c:pt>
                <c:pt idx="412268">
                  <c:v>7723.08</c:v>
                </c:pt>
                <c:pt idx="412269">
                  <c:v>8563.17</c:v>
                </c:pt>
                <c:pt idx="412270">
                  <c:v>6361.03</c:v>
                </c:pt>
                <c:pt idx="412271">
                  <c:v>7336.05</c:v>
                </c:pt>
                <c:pt idx="412272">
                  <c:v>7624.27</c:v>
                </c:pt>
                <c:pt idx="412273">
                  <c:v>7360.13</c:v>
                </c:pt>
                <c:pt idx="412274">
                  <c:v>7621</c:v>
                </c:pt>
                <c:pt idx="412275">
                  <c:v>7646.43</c:v>
                </c:pt>
                <c:pt idx="412276">
                  <c:v>7619.19</c:v>
                </c:pt>
                <c:pt idx="412277">
                  <c:v>6486.89</c:v>
                </c:pt>
                <c:pt idx="412278">
                  <c:v>6205.24</c:v>
                </c:pt>
                <c:pt idx="412279">
                  <c:v>5582.68</c:v>
                </c:pt>
                <c:pt idx="412280">
                  <c:v>5995.57</c:v>
                </c:pt>
                <c:pt idx="412281">
                  <c:v>6391.8</c:v>
                </c:pt>
                <c:pt idx="412282">
                  <c:v>6314.76</c:v>
                </c:pt>
                <c:pt idx="412283">
                  <c:v>5254.65</c:v>
                </c:pt>
                <c:pt idx="412284">
                  <c:v>6014.68</c:v>
                </c:pt>
                <c:pt idx="412285">
                  <c:v>5269.87</c:v>
                </c:pt>
                <c:pt idx="412286">
                  <c:v>6176.05</c:v>
                </c:pt>
                <c:pt idx="412287">
                  <c:v>6058.49</c:v>
                </c:pt>
                <c:pt idx="412288">
                  <c:v>5022.8599999999997</c:v>
                </c:pt>
                <c:pt idx="412289">
                  <c:v>5766.65</c:v>
                </c:pt>
                <c:pt idx="412290">
                  <c:v>5776.81</c:v>
                </c:pt>
                <c:pt idx="412291">
                  <c:v>4455.42</c:v>
                </c:pt>
                <c:pt idx="412292">
                  <c:v>6010.49</c:v>
                </c:pt>
                <c:pt idx="412293">
                  <c:v>5217.1400000000003</c:v>
                </c:pt>
                <c:pt idx="412294">
                  <c:v>5315.21</c:v>
                </c:pt>
                <c:pt idx="412295">
                  <c:v>10478.75</c:v>
                </c:pt>
                <c:pt idx="412296">
                  <c:v>13205.49</c:v>
                </c:pt>
                <c:pt idx="412297">
                  <c:v>16753.95</c:v>
                </c:pt>
                <c:pt idx="412298">
                  <c:v>17474.7</c:v>
                </c:pt>
                <c:pt idx="412299">
                  <c:v>21092.400000000001</c:v>
                </c:pt>
                <c:pt idx="412300">
                  <c:v>25657.65</c:v>
                </c:pt>
                <c:pt idx="412301">
                  <c:v>33226.239999999998</c:v>
                </c:pt>
                <c:pt idx="412302">
                  <c:v>25034.71</c:v>
                </c:pt>
                <c:pt idx="412303">
                  <c:v>13284.23</c:v>
                </c:pt>
                <c:pt idx="412304">
                  <c:v>8876.7900000000009</c:v>
                </c:pt>
                <c:pt idx="412305">
                  <c:v>6686.33</c:v>
                </c:pt>
                <c:pt idx="412306">
                  <c:v>7330.4</c:v>
                </c:pt>
                <c:pt idx="412307">
                  <c:v>7226.37</c:v>
                </c:pt>
                <c:pt idx="412308">
                  <c:v>6366.32</c:v>
                </c:pt>
                <c:pt idx="412309">
                  <c:v>5999.76</c:v>
                </c:pt>
                <c:pt idx="412310">
                  <c:v>6119.72</c:v>
                </c:pt>
                <c:pt idx="412311">
                  <c:v>6980.11</c:v>
                </c:pt>
                <c:pt idx="412312">
                  <c:v>7400.34</c:v>
                </c:pt>
                <c:pt idx="412313">
                  <c:v>8128.47</c:v>
                </c:pt>
                <c:pt idx="412314">
                  <c:v>7894.31</c:v>
                </c:pt>
                <c:pt idx="412315">
                  <c:v>9360.56</c:v>
                </c:pt>
                <c:pt idx="412316">
                  <c:v>11284.5</c:v>
                </c:pt>
                <c:pt idx="412317">
                  <c:v>15510.54</c:v>
                </c:pt>
                <c:pt idx="412318">
                  <c:v>7843.14</c:v>
                </c:pt>
                <c:pt idx="412319">
                  <c:v>9143.3799999999992</c:v>
                </c:pt>
                <c:pt idx="412320">
                  <c:v>8555.24</c:v>
                </c:pt>
                <c:pt idx="412321">
                  <c:v>10538.7</c:v>
                </c:pt>
                <c:pt idx="412322">
                  <c:v>8444.5300000000007</c:v>
                </c:pt>
                <c:pt idx="412323">
                  <c:v>8804.67</c:v>
                </c:pt>
                <c:pt idx="412324">
                  <c:v>9051.15</c:v>
                </c:pt>
                <c:pt idx="412325">
                  <c:v>8331.9500000000007</c:v>
                </c:pt>
                <c:pt idx="412326">
                  <c:v>7380.91</c:v>
                </c:pt>
                <c:pt idx="412327">
                  <c:v>8281.43</c:v>
                </c:pt>
                <c:pt idx="412328">
                  <c:v>7844.38</c:v>
                </c:pt>
                <c:pt idx="412329">
                  <c:v>7685.62</c:v>
                </c:pt>
                <c:pt idx="412330">
                  <c:v>7245.4</c:v>
                </c:pt>
                <c:pt idx="412331">
                  <c:v>6965.04</c:v>
                </c:pt>
                <c:pt idx="412332">
                  <c:v>8244.68</c:v>
                </c:pt>
                <c:pt idx="412333">
                  <c:v>6685.36</c:v>
                </c:pt>
                <c:pt idx="412334">
                  <c:v>5975.36</c:v>
                </c:pt>
                <c:pt idx="412335">
                  <c:v>6187.7</c:v>
                </c:pt>
                <c:pt idx="412336">
                  <c:v>6505.32</c:v>
                </c:pt>
                <c:pt idx="412337">
                  <c:v>6451.89</c:v>
                </c:pt>
                <c:pt idx="412338">
                  <c:v>5475.62</c:v>
                </c:pt>
                <c:pt idx="412339">
                  <c:v>6480.59</c:v>
                </c:pt>
                <c:pt idx="412340">
                  <c:v>5660.57</c:v>
                </c:pt>
                <c:pt idx="412341">
                  <c:v>6092.34</c:v>
                </c:pt>
                <c:pt idx="412342">
                  <c:v>5673.82</c:v>
                </c:pt>
                <c:pt idx="412343">
                  <c:v>5540.58</c:v>
                </c:pt>
                <c:pt idx="412344">
                  <c:v>5655.11</c:v>
                </c:pt>
                <c:pt idx="412345">
                  <c:v>6405.07</c:v>
                </c:pt>
                <c:pt idx="412346">
                  <c:v>10673.09</c:v>
                </c:pt>
                <c:pt idx="412347">
                  <c:v>13570.39</c:v>
                </c:pt>
                <c:pt idx="412348">
                  <c:v>13170.82</c:v>
                </c:pt>
                <c:pt idx="412349">
                  <c:v>15167.98</c:v>
                </c:pt>
                <c:pt idx="412350">
                  <c:v>16923.18</c:v>
                </c:pt>
                <c:pt idx="412351">
                  <c:v>17348.89</c:v>
                </c:pt>
                <c:pt idx="412352">
                  <c:v>25021.84</c:v>
                </c:pt>
                <c:pt idx="412353">
                  <c:v>35080.410000000003</c:v>
                </c:pt>
                <c:pt idx="412354">
                  <c:v>35888.559999999998</c:v>
                </c:pt>
                <c:pt idx="412355">
                  <c:v>15488.13</c:v>
                </c:pt>
                <c:pt idx="412356">
                  <c:v>10805.87</c:v>
                </c:pt>
                <c:pt idx="412357">
                  <c:v>7657.71</c:v>
                </c:pt>
                <c:pt idx="412358">
                  <c:v>7731.7</c:v>
                </c:pt>
                <c:pt idx="412359">
                  <c:v>6880.1</c:v>
                </c:pt>
                <c:pt idx="412360">
                  <c:v>6352.19</c:v>
                </c:pt>
                <c:pt idx="412361">
                  <c:v>6726.03</c:v>
                </c:pt>
                <c:pt idx="412362">
                  <c:v>28764.16</c:v>
                </c:pt>
                <c:pt idx="412363">
                  <c:v>17979.14</c:v>
                </c:pt>
                <c:pt idx="412364">
                  <c:v>24204.04</c:v>
                </c:pt>
                <c:pt idx="412365">
                  <c:v>22497.5</c:v>
                </c:pt>
                <c:pt idx="412366">
                  <c:v>23319.56</c:v>
                </c:pt>
                <c:pt idx="412367">
                  <c:v>24407.67</c:v>
                </c:pt>
                <c:pt idx="412368">
                  <c:v>23492.82</c:v>
                </c:pt>
                <c:pt idx="412369">
                  <c:v>23310.93</c:v>
                </c:pt>
                <c:pt idx="412370">
                  <c:v>24137.599999999999</c:v>
                </c:pt>
                <c:pt idx="412371">
                  <c:v>22783.82</c:v>
                </c:pt>
                <c:pt idx="412372">
                  <c:v>24124.53</c:v>
                </c:pt>
                <c:pt idx="412373">
                  <c:v>23860.01</c:v>
                </c:pt>
                <c:pt idx="412374">
                  <c:v>22817.02</c:v>
                </c:pt>
                <c:pt idx="412375">
                  <c:v>22695.1</c:v>
                </c:pt>
                <c:pt idx="412376">
                  <c:v>21194.33</c:v>
                </c:pt>
                <c:pt idx="412377">
                  <c:v>23385.17</c:v>
                </c:pt>
                <c:pt idx="412378">
                  <c:v>26264.400000000001</c:v>
                </c:pt>
                <c:pt idx="412379">
                  <c:v>25514.51</c:v>
                </c:pt>
                <c:pt idx="412380">
                  <c:v>23778.94</c:v>
                </c:pt>
                <c:pt idx="412381">
                  <c:v>23730.69</c:v>
                </c:pt>
                <c:pt idx="412382">
                  <c:v>23476.639999999999</c:v>
                </c:pt>
                <c:pt idx="412383">
                  <c:v>25399.83</c:v>
                </c:pt>
                <c:pt idx="412384">
                  <c:v>23440.63</c:v>
                </c:pt>
                <c:pt idx="412385">
                  <c:v>23424.31</c:v>
                </c:pt>
                <c:pt idx="412386">
                  <c:v>22489.49</c:v>
                </c:pt>
                <c:pt idx="412387">
                  <c:v>23334.66</c:v>
                </c:pt>
                <c:pt idx="412388">
                  <c:v>23855.599999999999</c:v>
                </c:pt>
                <c:pt idx="412389">
                  <c:v>22341.13</c:v>
                </c:pt>
                <c:pt idx="412390">
                  <c:v>23530.97</c:v>
                </c:pt>
                <c:pt idx="412391">
                  <c:v>23648.31</c:v>
                </c:pt>
                <c:pt idx="412392">
                  <c:v>26236.720000000001</c:v>
                </c:pt>
                <c:pt idx="412393">
                  <c:v>24253.67</c:v>
                </c:pt>
                <c:pt idx="412394">
                  <c:v>23240.06</c:v>
                </c:pt>
                <c:pt idx="412395">
                  <c:v>22434.85</c:v>
                </c:pt>
                <c:pt idx="412396">
                  <c:v>22396.38</c:v>
                </c:pt>
                <c:pt idx="412397">
                  <c:v>23570.83</c:v>
                </c:pt>
                <c:pt idx="412398">
                  <c:v>22676.68</c:v>
                </c:pt>
                <c:pt idx="412399">
                  <c:v>22328.21</c:v>
                </c:pt>
                <c:pt idx="412400">
                  <c:v>22150.54</c:v>
                </c:pt>
                <c:pt idx="412401">
                  <c:v>23013.55</c:v>
                </c:pt>
                <c:pt idx="412402">
                  <c:v>23317.43</c:v>
                </c:pt>
                <c:pt idx="412403">
                  <c:v>23550.67</c:v>
                </c:pt>
                <c:pt idx="412404">
                  <c:v>24655.200000000001</c:v>
                </c:pt>
                <c:pt idx="412405">
                  <c:v>23894.69</c:v>
                </c:pt>
                <c:pt idx="412406">
                  <c:v>24837.19</c:v>
                </c:pt>
                <c:pt idx="412407">
                  <c:v>24708.959999999999</c:v>
                </c:pt>
                <c:pt idx="412408">
                  <c:v>29814.15</c:v>
                </c:pt>
                <c:pt idx="412409">
                  <c:v>22095.21</c:v>
                </c:pt>
                <c:pt idx="412410">
                  <c:v>24517.83</c:v>
                </c:pt>
                <c:pt idx="412411">
                  <c:v>23418.400000000001</c:v>
                </c:pt>
                <c:pt idx="412412">
                  <c:v>22656.76</c:v>
                </c:pt>
                <c:pt idx="412413">
                  <c:v>21547.599999999999</c:v>
                </c:pt>
                <c:pt idx="412414">
                  <c:v>26024.71</c:v>
                </c:pt>
                <c:pt idx="412415">
                  <c:v>23496.25</c:v>
                </c:pt>
                <c:pt idx="412416">
                  <c:v>23933.21</c:v>
                </c:pt>
                <c:pt idx="412417">
                  <c:v>23233.24</c:v>
                </c:pt>
                <c:pt idx="412418">
                  <c:v>24814.400000000001</c:v>
                </c:pt>
                <c:pt idx="412419">
                  <c:v>23303.25</c:v>
                </c:pt>
                <c:pt idx="412420">
                  <c:v>23252.799999999999</c:v>
                </c:pt>
                <c:pt idx="412421">
                  <c:v>24245.41</c:v>
                </c:pt>
                <c:pt idx="412422">
                  <c:v>23344.91</c:v>
                </c:pt>
                <c:pt idx="412423">
                  <c:v>23790.61</c:v>
                </c:pt>
                <c:pt idx="412424">
                  <c:v>21882.27</c:v>
                </c:pt>
                <c:pt idx="412425">
                  <c:v>22547.07</c:v>
                </c:pt>
                <c:pt idx="412426">
                  <c:v>22390.880000000001</c:v>
                </c:pt>
                <c:pt idx="412427">
                  <c:v>25860.78</c:v>
                </c:pt>
                <c:pt idx="412428">
                  <c:v>23256.23</c:v>
                </c:pt>
                <c:pt idx="412429">
                  <c:v>24230.62</c:v>
                </c:pt>
                <c:pt idx="412430">
                  <c:v>25257.279999999999</c:v>
                </c:pt>
                <c:pt idx="412431">
                  <c:v>25305.73</c:v>
                </c:pt>
                <c:pt idx="412432">
                  <c:v>24587.06</c:v>
                </c:pt>
                <c:pt idx="412433">
                  <c:v>25432.27</c:v>
                </c:pt>
                <c:pt idx="412434">
                  <c:v>23622.17</c:v>
                </c:pt>
                <c:pt idx="412435">
                  <c:v>25190.560000000001</c:v>
                </c:pt>
                <c:pt idx="412436">
                  <c:v>25956.18</c:v>
                </c:pt>
                <c:pt idx="412437">
                  <c:v>23067.93</c:v>
                </c:pt>
                <c:pt idx="412438">
                  <c:v>24377.06</c:v>
                </c:pt>
                <c:pt idx="412439">
                  <c:v>23009.15</c:v>
                </c:pt>
                <c:pt idx="412440">
                  <c:v>24283.75</c:v>
                </c:pt>
                <c:pt idx="412441">
                  <c:v>24528.49</c:v>
                </c:pt>
                <c:pt idx="412442">
                  <c:v>24416.560000000001</c:v>
                </c:pt>
                <c:pt idx="412443">
                  <c:v>29556.51</c:v>
                </c:pt>
                <c:pt idx="412444">
                  <c:v>24853.17</c:v>
                </c:pt>
                <c:pt idx="412445">
                  <c:v>26027.43</c:v>
                </c:pt>
                <c:pt idx="412446">
                  <c:v>27812.46</c:v>
                </c:pt>
                <c:pt idx="412447">
                  <c:v>24913.17</c:v>
                </c:pt>
                <c:pt idx="412448">
                  <c:v>24929.59</c:v>
                </c:pt>
                <c:pt idx="412449">
                  <c:v>26361.8</c:v>
                </c:pt>
                <c:pt idx="412450">
                  <c:v>23286.5</c:v>
                </c:pt>
                <c:pt idx="412451">
                  <c:v>23363.39</c:v>
                </c:pt>
                <c:pt idx="412452">
                  <c:v>23450.07</c:v>
                </c:pt>
                <c:pt idx="412453">
                  <c:v>26119.32</c:v>
                </c:pt>
                <c:pt idx="412454">
                  <c:v>25009.62</c:v>
                </c:pt>
                <c:pt idx="412455">
                  <c:v>25771.57</c:v>
                </c:pt>
                <c:pt idx="412456">
                  <c:v>26775.63</c:v>
                </c:pt>
                <c:pt idx="412457">
                  <c:v>25711.72</c:v>
                </c:pt>
                <c:pt idx="412458">
                  <c:v>26110.54</c:v>
                </c:pt>
                <c:pt idx="412459">
                  <c:v>25616.639999999999</c:v>
                </c:pt>
                <c:pt idx="412460">
                  <c:v>29347.77</c:v>
                </c:pt>
                <c:pt idx="412461">
                  <c:v>24259.42</c:v>
                </c:pt>
                <c:pt idx="412462">
                  <c:v>26908.53</c:v>
                </c:pt>
                <c:pt idx="412463">
                  <c:v>24389.05</c:v>
                </c:pt>
                <c:pt idx="412464">
                  <c:v>24055.74</c:v>
                </c:pt>
                <c:pt idx="412465">
                  <c:v>20864.52</c:v>
                </c:pt>
                <c:pt idx="412466">
                  <c:v>25370.71</c:v>
                </c:pt>
                <c:pt idx="412467">
                  <c:v>26678.23</c:v>
                </c:pt>
                <c:pt idx="412468">
                  <c:v>24670.89</c:v>
                </c:pt>
                <c:pt idx="412469">
                  <c:v>23220.75</c:v>
                </c:pt>
                <c:pt idx="412470">
                  <c:v>24769.599999999999</c:v>
                </c:pt>
                <c:pt idx="412471">
                  <c:v>23876.78</c:v>
                </c:pt>
                <c:pt idx="412472">
                  <c:v>23465.79</c:v>
                </c:pt>
                <c:pt idx="412473">
                  <c:v>23437.18</c:v>
                </c:pt>
                <c:pt idx="412474">
                  <c:v>23230.77</c:v>
                </c:pt>
                <c:pt idx="412475">
                  <c:v>26601.83</c:v>
                </c:pt>
                <c:pt idx="412476">
                  <c:v>24372.68</c:v>
                </c:pt>
                <c:pt idx="412477">
                  <c:v>24048.25</c:v>
                </c:pt>
                <c:pt idx="412478">
                  <c:v>23817.69</c:v>
                </c:pt>
                <c:pt idx="412479">
                  <c:v>26046.94</c:v>
                </c:pt>
                <c:pt idx="412480">
                  <c:v>23164.78</c:v>
                </c:pt>
                <c:pt idx="412481">
                  <c:v>23974.59</c:v>
                </c:pt>
                <c:pt idx="412482">
                  <c:v>27292.66</c:v>
                </c:pt>
                <c:pt idx="412483">
                  <c:v>26755.58</c:v>
                </c:pt>
                <c:pt idx="412484">
                  <c:v>26245.94</c:v>
                </c:pt>
                <c:pt idx="412485">
                  <c:v>25499.98</c:v>
                </c:pt>
                <c:pt idx="412486">
                  <c:v>24378.15</c:v>
                </c:pt>
                <c:pt idx="412487">
                  <c:v>25168.5</c:v>
                </c:pt>
                <c:pt idx="412488">
                  <c:v>28904.47</c:v>
                </c:pt>
                <c:pt idx="412489">
                  <c:v>24567.81</c:v>
                </c:pt>
                <c:pt idx="412490">
                  <c:v>24852.21</c:v>
                </c:pt>
                <c:pt idx="412491">
                  <c:v>23807.32</c:v>
                </c:pt>
                <c:pt idx="412492">
                  <c:v>24109.08</c:v>
                </c:pt>
                <c:pt idx="412493">
                  <c:v>23112.400000000001</c:v>
                </c:pt>
                <c:pt idx="412494">
                  <c:v>22954.05</c:v>
                </c:pt>
                <c:pt idx="412495">
                  <c:v>22740.77</c:v>
                </c:pt>
                <c:pt idx="412496">
                  <c:v>23508.73</c:v>
                </c:pt>
                <c:pt idx="412497">
                  <c:v>25340.84</c:v>
                </c:pt>
                <c:pt idx="412498">
                  <c:v>22846.37</c:v>
                </c:pt>
                <c:pt idx="412499">
                  <c:v>22431.89</c:v>
                </c:pt>
                <c:pt idx="412500">
                  <c:v>22425.48</c:v>
                </c:pt>
                <c:pt idx="412501">
                  <c:v>23410.81</c:v>
                </c:pt>
                <c:pt idx="412502">
                  <c:v>23615.040000000001</c:v>
                </c:pt>
                <c:pt idx="412503">
                  <c:v>22874.3</c:v>
                </c:pt>
                <c:pt idx="412504">
                  <c:v>24627.94</c:v>
                </c:pt>
                <c:pt idx="412505">
                  <c:v>18843.61</c:v>
                </c:pt>
                <c:pt idx="412506">
                  <c:v>18360.09</c:v>
                </c:pt>
                <c:pt idx="412507">
                  <c:v>23876.19</c:v>
                </c:pt>
                <c:pt idx="412508">
                  <c:v>17554.080000000002</c:v>
                </c:pt>
                <c:pt idx="412509">
                  <c:v>17464.939999999999</c:v>
                </c:pt>
                <c:pt idx="412510">
                  <c:v>20550.939999999999</c:v>
                </c:pt>
                <c:pt idx="412511">
                  <c:v>20601.28</c:v>
                </c:pt>
                <c:pt idx="412512">
                  <c:v>28646.2</c:v>
                </c:pt>
                <c:pt idx="412513">
                  <c:v>29504.22</c:v>
                </c:pt>
                <c:pt idx="412514">
                  <c:v>16086.2</c:v>
                </c:pt>
                <c:pt idx="412515">
                  <c:v>11026.86</c:v>
                </c:pt>
                <c:pt idx="412516">
                  <c:v>16853.46</c:v>
                </c:pt>
                <c:pt idx="412517">
                  <c:v>18411.57</c:v>
                </c:pt>
                <c:pt idx="412518">
                  <c:v>11981.19</c:v>
                </c:pt>
                <c:pt idx="412519">
                  <c:v>14271.46</c:v>
                </c:pt>
                <c:pt idx="412520">
                  <c:v>10997.26</c:v>
                </c:pt>
                <c:pt idx="412521">
                  <c:v>9935.92</c:v>
                </c:pt>
                <c:pt idx="412522">
                  <c:v>13528.9</c:v>
                </c:pt>
                <c:pt idx="412523">
                  <c:v>11734.91</c:v>
                </c:pt>
                <c:pt idx="412524">
                  <c:v>13889.16</c:v>
                </c:pt>
                <c:pt idx="412525">
                  <c:v>11982.33</c:v>
                </c:pt>
                <c:pt idx="412526">
                  <c:v>12155.54</c:v>
                </c:pt>
                <c:pt idx="412527">
                  <c:v>12718.59</c:v>
                </c:pt>
                <c:pt idx="412528">
                  <c:v>11563.57</c:v>
                </c:pt>
                <c:pt idx="412529">
                  <c:v>10293.93</c:v>
                </c:pt>
                <c:pt idx="412530">
                  <c:v>11082.76</c:v>
                </c:pt>
                <c:pt idx="412531">
                  <c:v>14666.39</c:v>
                </c:pt>
                <c:pt idx="412532">
                  <c:v>13312</c:v>
                </c:pt>
                <c:pt idx="412533">
                  <c:v>11135.04</c:v>
                </c:pt>
                <c:pt idx="412534">
                  <c:v>10121.219999999999</c:v>
                </c:pt>
                <c:pt idx="412535">
                  <c:v>15125.51</c:v>
                </c:pt>
                <c:pt idx="412536">
                  <c:v>10634.21</c:v>
                </c:pt>
                <c:pt idx="412537">
                  <c:v>11726.44</c:v>
                </c:pt>
                <c:pt idx="412538">
                  <c:v>10522.36</c:v>
                </c:pt>
                <c:pt idx="412539">
                  <c:v>15218.12</c:v>
                </c:pt>
                <c:pt idx="412540">
                  <c:v>14870.46</c:v>
                </c:pt>
                <c:pt idx="412541">
                  <c:v>14742.07</c:v>
                </c:pt>
                <c:pt idx="412542">
                  <c:v>14707.43</c:v>
                </c:pt>
                <c:pt idx="412543">
                  <c:v>13151.07</c:v>
                </c:pt>
                <c:pt idx="412544">
                  <c:v>17436.59</c:v>
                </c:pt>
                <c:pt idx="412545">
                  <c:v>20812.62</c:v>
                </c:pt>
                <c:pt idx="412546">
                  <c:v>21595.41</c:v>
                </c:pt>
                <c:pt idx="412547">
                  <c:v>57814.59</c:v>
                </c:pt>
                <c:pt idx="412548">
                  <c:v>30054.52</c:v>
                </c:pt>
                <c:pt idx="412549">
                  <c:v>38683.93</c:v>
                </c:pt>
                <c:pt idx="412550">
                  <c:v>57536.5</c:v>
                </c:pt>
                <c:pt idx="412551">
                  <c:v>90989.26</c:v>
                </c:pt>
                <c:pt idx="412552">
                  <c:v>20943.89</c:v>
                </c:pt>
                <c:pt idx="412553">
                  <c:v>14067.89</c:v>
                </c:pt>
                <c:pt idx="412554">
                  <c:v>12369.18</c:v>
                </c:pt>
                <c:pt idx="412555">
                  <c:v>12085.05</c:v>
                </c:pt>
                <c:pt idx="412556">
                  <c:v>13406.53</c:v>
                </c:pt>
                <c:pt idx="412557">
                  <c:v>17314.22</c:v>
                </c:pt>
                <c:pt idx="412558">
                  <c:v>15181.06</c:v>
                </c:pt>
                <c:pt idx="412559">
                  <c:v>18010</c:v>
                </c:pt>
                <c:pt idx="412560">
                  <c:v>14443.42</c:v>
                </c:pt>
                <c:pt idx="412561">
                  <c:v>17061.03</c:v>
                </c:pt>
                <c:pt idx="412562">
                  <c:v>13851.75</c:v>
                </c:pt>
                <c:pt idx="412563">
                  <c:v>13805.69</c:v>
                </c:pt>
                <c:pt idx="412564">
                  <c:v>13600.39</c:v>
                </c:pt>
                <c:pt idx="412565">
                  <c:v>15843.03</c:v>
                </c:pt>
                <c:pt idx="412566">
                  <c:v>13701.68</c:v>
                </c:pt>
                <c:pt idx="412567">
                  <c:v>14346.88</c:v>
                </c:pt>
                <c:pt idx="412568">
                  <c:v>18104.37</c:v>
                </c:pt>
                <c:pt idx="412569">
                  <c:v>12913.54</c:v>
                </c:pt>
                <c:pt idx="412570">
                  <c:v>9007.15</c:v>
                </c:pt>
                <c:pt idx="412571">
                  <c:v>9180.01</c:v>
                </c:pt>
                <c:pt idx="412572">
                  <c:v>11115.01</c:v>
                </c:pt>
                <c:pt idx="412573">
                  <c:v>11207.29</c:v>
                </c:pt>
                <c:pt idx="412574">
                  <c:v>7532.64</c:v>
                </c:pt>
                <c:pt idx="412575">
                  <c:v>9384.25</c:v>
                </c:pt>
                <c:pt idx="412576">
                  <c:v>9363.9699999999993</c:v>
                </c:pt>
                <c:pt idx="412577">
                  <c:v>10238.450000000001</c:v>
                </c:pt>
                <c:pt idx="412578">
                  <c:v>10153.68</c:v>
                </c:pt>
                <c:pt idx="412579">
                  <c:v>8846.64</c:v>
                </c:pt>
                <c:pt idx="412580">
                  <c:v>9135.8799999999992</c:v>
                </c:pt>
                <c:pt idx="412581">
                  <c:v>10021.84</c:v>
                </c:pt>
                <c:pt idx="412582">
                  <c:v>8423.39</c:v>
                </c:pt>
                <c:pt idx="412583">
                  <c:v>9347.18</c:v>
                </c:pt>
                <c:pt idx="412584">
                  <c:v>9720.0400000000009</c:v>
                </c:pt>
                <c:pt idx="412585">
                  <c:v>10551.21</c:v>
                </c:pt>
                <c:pt idx="412586">
                  <c:v>9357.2199999999993</c:v>
                </c:pt>
                <c:pt idx="412587">
                  <c:v>11213.71</c:v>
                </c:pt>
                <c:pt idx="412588">
                  <c:v>10235.34</c:v>
                </c:pt>
                <c:pt idx="412589">
                  <c:v>11158.11</c:v>
                </c:pt>
                <c:pt idx="412590">
                  <c:v>12851.4</c:v>
                </c:pt>
                <c:pt idx="412591">
                  <c:v>12623.96</c:v>
                </c:pt>
                <c:pt idx="412592">
                  <c:v>13958.56</c:v>
                </c:pt>
                <c:pt idx="412593">
                  <c:v>15235.18</c:v>
                </c:pt>
                <c:pt idx="412594">
                  <c:v>20501.900000000001</c:v>
                </c:pt>
                <c:pt idx="412595">
                  <c:v>18127.37</c:v>
                </c:pt>
                <c:pt idx="412596">
                  <c:v>19787.62</c:v>
                </c:pt>
                <c:pt idx="412597">
                  <c:v>23618.28</c:v>
                </c:pt>
                <c:pt idx="412598">
                  <c:v>17033.43</c:v>
                </c:pt>
                <c:pt idx="412599">
                  <c:v>64007.96</c:v>
                </c:pt>
                <c:pt idx="412600">
                  <c:v>20835.099999999999</c:v>
                </c:pt>
                <c:pt idx="412601">
                  <c:v>28170.06</c:v>
                </c:pt>
                <c:pt idx="412602">
                  <c:v>37829.360000000001</c:v>
                </c:pt>
                <c:pt idx="412603">
                  <c:v>59887.46</c:v>
                </c:pt>
                <c:pt idx="412604">
                  <c:v>24679.88</c:v>
                </c:pt>
                <c:pt idx="412605">
                  <c:v>13691.09</c:v>
                </c:pt>
                <c:pt idx="412606">
                  <c:v>10177.1</c:v>
                </c:pt>
                <c:pt idx="412607">
                  <c:v>12106.47</c:v>
                </c:pt>
                <c:pt idx="412608">
                  <c:v>11479.55</c:v>
                </c:pt>
                <c:pt idx="412609">
                  <c:v>14219.1</c:v>
                </c:pt>
                <c:pt idx="412610">
                  <c:v>15592.61</c:v>
                </c:pt>
                <c:pt idx="412611">
                  <c:v>23648.720000000001</c:v>
                </c:pt>
                <c:pt idx="412612">
                  <c:v>16115.95</c:v>
                </c:pt>
                <c:pt idx="412613">
                  <c:v>15778.64</c:v>
                </c:pt>
                <c:pt idx="412614">
                  <c:v>15485.48</c:v>
                </c:pt>
                <c:pt idx="412615">
                  <c:v>15290</c:v>
                </c:pt>
                <c:pt idx="412616">
                  <c:v>12688.76</c:v>
                </c:pt>
                <c:pt idx="412617">
                  <c:v>17179.830000000002</c:v>
                </c:pt>
                <c:pt idx="412618">
                  <c:v>22070.43</c:v>
                </c:pt>
                <c:pt idx="412619">
                  <c:v>13584.75</c:v>
                </c:pt>
                <c:pt idx="412620">
                  <c:v>7313.71</c:v>
                </c:pt>
                <c:pt idx="412621">
                  <c:v>9657.77</c:v>
                </c:pt>
                <c:pt idx="412622">
                  <c:v>11838.88</c:v>
                </c:pt>
                <c:pt idx="412623">
                  <c:v>10784.02</c:v>
                </c:pt>
                <c:pt idx="412624">
                  <c:v>9444.4599999999991</c:v>
                </c:pt>
                <c:pt idx="412625">
                  <c:v>8848.25</c:v>
                </c:pt>
                <c:pt idx="412626">
                  <c:v>7633.63</c:v>
                </c:pt>
                <c:pt idx="412627">
                  <c:v>13277.57</c:v>
                </c:pt>
                <c:pt idx="412628">
                  <c:v>14851.08</c:v>
                </c:pt>
                <c:pt idx="412629">
                  <c:v>11867.77</c:v>
                </c:pt>
                <c:pt idx="412630">
                  <c:v>10583.08</c:v>
                </c:pt>
                <c:pt idx="412631">
                  <c:v>9510.33</c:v>
                </c:pt>
                <c:pt idx="412632">
                  <c:v>7408.06</c:v>
                </c:pt>
                <c:pt idx="412633">
                  <c:v>9767.9699999999993</c:v>
                </c:pt>
                <c:pt idx="412634">
                  <c:v>8718.9599999999991</c:v>
                </c:pt>
                <c:pt idx="412635">
                  <c:v>8224.15</c:v>
                </c:pt>
                <c:pt idx="412636">
                  <c:v>8260.48</c:v>
                </c:pt>
                <c:pt idx="412637">
                  <c:v>7827.29</c:v>
                </c:pt>
                <c:pt idx="412638">
                  <c:v>12469.12</c:v>
                </c:pt>
                <c:pt idx="412639">
                  <c:v>10572.56</c:v>
                </c:pt>
                <c:pt idx="412640">
                  <c:v>8591.06</c:v>
                </c:pt>
                <c:pt idx="412641">
                  <c:v>9857.66</c:v>
                </c:pt>
                <c:pt idx="412642">
                  <c:v>10227.540000000001</c:v>
                </c:pt>
                <c:pt idx="412643">
                  <c:v>14734.61</c:v>
                </c:pt>
                <c:pt idx="412644">
                  <c:v>13175.2</c:v>
                </c:pt>
                <c:pt idx="412645">
                  <c:v>14345.18</c:v>
                </c:pt>
                <c:pt idx="412646">
                  <c:v>16993.53</c:v>
                </c:pt>
                <c:pt idx="412647">
                  <c:v>13256.59</c:v>
                </c:pt>
                <c:pt idx="412648">
                  <c:v>3252.19</c:v>
                </c:pt>
                <c:pt idx="412649">
                  <c:v>3958.11</c:v>
                </c:pt>
                <c:pt idx="412650">
                  <c:v>4431.16</c:v>
                </c:pt>
                <c:pt idx="412651">
                  <c:v>4554.29</c:v>
                </c:pt>
                <c:pt idx="412652">
                  <c:v>3663.22</c:v>
                </c:pt>
                <c:pt idx="412653">
                  <c:v>3113.96</c:v>
                </c:pt>
                <c:pt idx="412654">
                  <c:v>3705.34</c:v>
                </c:pt>
                <c:pt idx="412655">
                  <c:v>4737.8</c:v>
                </c:pt>
                <c:pt idx="412656">
                  <c:v>4269.7299999999996</c:v>
                </c:pt>
                <c:pt idx="412657">
                  <c:v>4978.2</c:v>
                </c:pt>
                <c:pt idx="412658">
                  <c:v>3344.29</c:v>
                </c:pt>
                <c:pt idx="412659">
                  <c:v>2712.89</c:v>
                </c:pt>
                <c:pt idx="412660">
                  <c:v>4035.02</c:v>
                </c:pt>
                <c:pt idx="412661">
                  <c:v>4691.8500000000004</c:v>
                </c:pt>
                <c:pt idx="412662">
                  <c:v>4616.7700000000004</c:v>
                </c:pt>
                <c:pt idx="412663">
                  <c:v>3818.9</c:v>
                </c:pt>
                <c:pt idx="412664">
                  <c:v>4278.59</c:v>
                </c:pt>
                <c:pt idx="412665">
                  <c:v>3028.67</c:v>
                </c:pt>
                <c:pt idx="412666">
                  <c:v>6210.96</c:v>
                </c:pt>
                <c:pt idx="412667">
                  <c:v>4982.4799999999996</c:v>
                </c:pt>
                <c:pt idx="412668">
                  <c:v>3989.36</c:v>
                </c:pt>
                <c:pt idx="412669">
                  <c:v>3178.04</c:v>
                </c:pt>
                <c:pt idx="412670">
                  <c:v>2872.33</c:v>
                </c:pt>
                <c:pt idx="412671">
                  <c:v>4404.74</c:v>
                </c:pt>
                <c:pt idx="412672">
                  <c:v>4343.43</c:v>
                </c:pt>
                <c:pt idx="412673">
                  <c:v>3704.79</c:v>
                </c:pt>
                <c:pt idx="412674">
                  <c:v>5801.6</c:v>
                </c:pt>
                <c:pt idx="412675">
                  <c:v>4715.6899999999996</c:v>
                </c:pt>
                <c:pt idx="412676">
                  <c:v>3684.98</c:v>
                </c:pt>
                <c:pt idx="412677">
                  <c:v>3388.43</c:v>
                </c:pt>
                <c:pt idx="412678">
                  <c:v>1700.27</c:v>
                </c:pt>
                <c:pt idx="412679">
                  <c:v>1933.02</c:v>
                </c:pt>
                <c:pt idx="412680">
                  <c:v>4874.58</c:v>
                </c:pt>
                <c:pt idx="412681">
                  <c:v>4712.66</c:v>
                </c:pt>
                <c:pt idx="412682">
                  <c:v>3898.26</c:v>
                </c:pt>
                <c:pt idx="412683">
                  <c:v>3051.22</c:v>
                </c:pt>
                <c:pt idx="412684">
                  <c:v>2982.18</c:v>
                </c:pt>
                <c:pt idx="412685">
                  <c:v>3046.45</c:v>
                </c:pt>
                <c:pt idx="412686">
                  <c:v>2894.76</c:v>
                </c:pt>
                <c:pt idx="412687">
                  <c:v>2683.14</c:v>
                </c:pt>
                <c:pt idx="412688">
                  <c:v>3449.39</c:v>
                </c:pt>
                <c:pt idx="412689">
                  <c:v>2321.8000000000002</c:v>
                </c:pt>
                <c:pt idx="412690">
                  <c:v>23534.27</c:v>
                </c:pt>
                <c:pt idx="412691">
                  <c:v>4003.78</c:v>
                </c:pt>
                <c:pt idx="412692">
                  <c:v>6180.67</c:v>
                </c:pt>
                <c:pt idx="412693">
                  <c:v>7391.99</c:v>
                </c:pt>
                <c:pt idx="412694">
                  <c:v>21690.18</c:v>
                </c:pt>
                <c:pt idx="412695">
                  <c:v>3464.2</c:v>
                </c:pt>
                <c:pt idx="412696">
                  <c:v>1605.61</c:v>
                </c:pt>
                <c:pt idx="412697">
                  <c:v>1485.43</c:v>
                </c:pt>
                <c:pt idx="412698">
                  <c:v>1610.11</c:v>
                </c:pt>
                <c:pt idx="412699">
                  <c:v>1834.83</c:v>
                </c:pt>
                <c:pt idx="412700">
                  <c:v>3040.35</c:v>
                </c:pt>
                <c:pt idx="412701">
                  <c:v>2136.69</c:v>
                </c:pt>
                <c:pt idx="412702">
                  <c:v>3592.45</c:v>
                </c:pt>
                <c:pt idx="412703">
                  <c:v>2089.4</c:v>
                </c:pt>
                <c:pt idx="412704">
                  <c:v>1905.27</c:v>
                </c:pt>
                <c:pt idx="412705">
                  <c:v>2456.25</c:v>
                </c:pt>
                <c:pt idx="412706">
                  <c:v>2649.58</c:v>
                </c:pt>
                <c:pt idx="412707">
                  <c:v>3059.68</c:v>
                </c:pt>
                <c:pt idx="412708">
                  <c:v>3153.98</c:v>
                </c:pt>
                <c:pt idx="412709">
                  <c:v>2726.42</c:v>
                </c:pt>
                <c:pt idx="412710">
                  <c:v>2972.83</c:v>
                </c:pt>
                <c:pt idx="412711">
                  <c:v>2577.52</c:v>
                </c:pt>
                <c:pt idx="412712">
                  <c:v>2866.18</c:v>
                </c:pt>
                <c:pt idx="412713">
                  <c:v>4027.78</c:v>
                </c:pt>
                <c:pt idx="412714">
                  <c:v>4717.3500000000004</c:v>
                </c:pt>
                <c:pt idx="412715">
                  <c:v>3668.68</c:v>
                </c:pt>
                <c:pt idx="412716">
                  <c:v>5589.58</c:v>
                </c:pt>
                <c:pt idx="412717">
                  <c:v>2639.44</c:v>
                </c:pt>
                <c:pt idx="412718">
                  <c:v>3297.43</c:v>
                </c:pt>
                <c:pt idx="412719">
                  <c:v>3183.45</c:v>
                </c:pt>
                <c:pt idx="412720">
                  <c:v>3800.58</c:v>
                </c:pt>
                <c:pt idx="412721">
                  <c:v>4399.74</c:v>
                </c:pt>
                <c:pt idx="412722">
                  <c:v>3161.36</c:v>
                </c:pt>
                <c:pt idx="412723">
                  <c:v>3585.18</c:v>
                </c:pt>
                <c:pt idx="412724">
                  <c:v>2349.86</c:v>
                </c:pt>
                <c:pt idx="412725">
                  <c:v>1870.41</c:v>
                </c:pt>
                <c:pt idx="412726">
                  <c:v>3085.44</c:v>
                </c:pt>
                <c:pt idx="412727">
                  <c:v>3418.69</c:v>
                </c:pt>
                <c:pt idx="412728">
                  <c:v>2120.52</c:v>
                </c:pt>
                <c:pt idx="412729">
                  <c:v>2181.34</c:v>
                </c:pt>
                <c:pt idx="412730">
                  <c:v>3224.19</c:v>
                </c:pt>
                <c:pt idx="412731">
                  <c:v>1651.05</c:v>
                </c:pt>
                <c:pt idx="412732">
                  <c:v>2253.62</c:v>
                </c:pt>
                <c:pt idx="412733">
                  <c:v>2722.34</c:v>
                </c:pt>
                <c:pt idx="412734">
                  <c:v>2903.06</c:v>
                </c:pt>
                <c:pt idx="412735">
                  <c:v>1977.44</c:v>
                </c:pt>
                <c:pt idx="412736">
                  <c:v>2690.2</c:v>
                </c:pt>
                <c:pt idx="412737">
                  <c:v>2039.93</c:v>
                </c:pt>
                <c:pt idx="412738">
                  <c:v>3324.57</c:v>
                </c:pt>
                <c:pt idx="412739">
                  <c:v>1633.57</c:v>
                </c:pt>
                <c:pt idx="412740">
                  <c:v>3887.44</c:v>
                </c:pt>
                <c:pt idx="412741">
                  <c:v>3038.56</c:v>
                </c:pt>
                <c:pt idx="412742">
                  <c:v>14230.61</c:v>
                </c:pt>
                <c:pt idx="412743">
                  <c:v>3210.99</c:v>
                </c:pt>
                <c:pt idx="412744">
                  <c:v>2888.29</c:v>
                </c:pt>
                <c:pt idx="412745">
                  <c:v>6653.93</c:v>
                </c:pt>
                <c:pt idx="412746">
                  <c:v>17952.21</c:v>
                </c:pt>
                <c:pt idx="412747">
                  <c:v>7095.48</c:v>
                </c:pt>
                <c:pt idx="412748">
                  <c:v>1953.89</c:v>
                </c:pt>
                <c:pt idx="412749">
                  <c:v>1930.32</c:v>
                </c:pt>
                <c:pt idx="412750">
                  <c:v>1645.63</c:v>
                </c:pt>
                <c:pt idx="412751">
                  <c:v>1570.76</c:v>
                </c:pt>
                <c:pt idx="412752">
                  <c:v>2853.82</c:v>
                </c:pt>
                <c:pt idx="412753">
                  <c:v>2573.4299999999998</c:v>
                </c:pt>
                <c:pt idx="412754">
                  <c:v>2549.5</c:v>
                </c:pt>
                <c:pt idx="412755">
                  <c:v>1881.94</c:v>
                </c:pt>
                <c:pt idx="412756">
                  <c:v>1604.18</c:v>
                </c:pt>
                <c:pt idx="412757">
                  <c:v>2962.34</c:v>
                </c:pt>
                <c:pt idx="412758">
                  <c:v>2553.44</c:v>
                </c:pt>
                <c:pt idx="412759">
                  <c:v>1355.39</c:v>
                </c:pt>
                <c:pt idx="412760">
                  <c:v>2061.34</c:v>
                </c:pt>
                <c:pt idx="412761">
                  <c:v>2648.81</c:v>
                </c:pt>
                <c:pt idx="412762">
                  <c:v>2568.41</c:v>
                </c:pt>
                <c:pt idx="412763">
                  <c:v>1664.7</c:v>
                </c:pt>
                <c:pt idx="412764">
                  <c:v>1492.16</c:v>
                </c:pt>
                <c:pt idx="412765">
                  <c:v>3197.88</c:v>
                </c:pt>
                <c:pt idx="412766">
                  <c:v>3389.16</c:v>
                </c:pt>
                <c:pt idx="412767">
                  <c:v>3585.73</c:v>
                </c:pt>
                <c:pt idx="412768">
                  <c:v>1982.1</c:v>
                </c:pt>
                <c:pt idx="412769">
                  <c:v>2515.5300000000002</c:v>
                </c:pt>
                <c:pt idx="412770">
                  <c:v>3511.13</c:v>
                </c:pt>
                <c:pt idx="412771">
                  <c:v>3626.74</c:v>
                </c:pt>
                <c:pt idx="412772">
                  <c:v>3381.51</c:v>
                </c:pt>
                <c:pt idx="412773">
                  <c:v>2449.2600000000002</c:v>
                </c:pt>
                <c:pt idx="412774">
                  <c:v>2687.18</c:v>
                </c:pt>
                <c:pt idx="412775">
                  <c:v>2777.88</c:v>
                </c:pt>
                <c:pt idx="412776">
                  <c:v>1946.5</c:v>
                </c:pt>
                <c:pt idx="412777">
                  <c:v>3347.96</c:v>
                </c:pt>
                <c:pt idx="412778">
                  <c:v>1622.96</c:v>
                </c:pt>
                <c:pt idx="412779">
                  <c:v>1308.95</c:v>
                </c:pt>
                <c:pt idx="412780">
                  <c:v>1541.04</c:v>
                </c:pt>
                <c:pt idx="412781">
                  <c:v>2693.32</c:v>
                </c:pt>
                <c:pt idx="412782">
                  <c:v>2699.52</c:v>
                </c:pt>
                <c:pt idx="412783">
                  <c:v>3161.33</c:v>
                </c:pt>
                <c:pt idx="412784">
                  <c:v>2481.7199999999998</c:v>
                </c:pt>
                <c:pt idx="412785">
                  <c:v>1910.86</c:v>
                </c:pt>
                <c:pt idx="412786">
                  <c:v>2415.69</c:v>
                </c:pt>
                <c:pt idx="412787">
                  <c:v>1203.42</c:v>
                </c:pt>
                <c:pt idx="412788">
                  <c:v>2076.8200000000002</c:v>
                </c:pt>
                <c:pt idx="412789">
                  <c:v>1265.76</c:v>
                </c:pt>
                <c:pt idx="412790">
                  <c:v>1086.31</c:v>
                </c:pt>
                <c:pt idx="412791">
                  <c:v>14744.03</c:v>
                </c:pt>
                <c:pt idx="412792">
                  <c:v>11461.29</c:v>
                </c:pt>
                <c:pt idx="412793">
                  <c:v>15910.94</c:v>
                </c:pt>
                <c:pt idx="412794">
                  <c:v>13629.21</c:v>
                </c:pt>
                <c:pt idx="412795">
                  <c:v>15379.92</c:v>
                </c:pt>
                <c:pt idx="412796">
                  <c:v>16813.43</c:v>
                </c:pt>
                <c:pt idx="412797">
                  <c:v>17733.900000000001</c:v>
                </c:pt>
                <c:pt idx="412798">
                  <c:v>21041.82</c:v>
                </c:pt>
                <c:pt idx="412799">
                  <c:v>28006.42</c:v>
                </c:pt>
                <c:pt idx="412800">
                  <c:v>24116.77</c:v>
                </c:pt>
                <c:pt idx="412801">
                  <c:v>18507.97</c:v>
                </c:pt>
                <c:pt idx="412802">
                  <c:v>16237.76</c:v>
                </c:pt>
                <c:pt idx="412803">
                  <c:v>16235.87</c:v>
                </c:pt>
                <c:pt idx="412804">
                  <c:v>20501.79</c:v>
                </c:pt>
                <c:pt idx="412805">
                  <c:v>14650.74</c:v>
                </c:pt>
                <c:pt idx="412806">
                  <c:v>15531.65</c:v>
                </c:pt>
                <c:pt idx="412807">
                  <c:v>23767.55</c:v>
                </c:pt>
                <c:pt idx="412808">
                  <c:v>43458.92</c:v>
                </c:pt>
                <c:pt idx="412809">
                  <c:v>29573.11</c:v>
                </c:pt>
                <c:pt idx="412810">
                  <c:v>28504.03</c:v>
                </c:pt>
                <c:pt idx="412811">
                  <c:v>32325.01</c:v>
                </c:pt>
                <c:pt idx="412812">
                  <c:v>27923.26</c:v>
                </c:pt>
                <c:pt idx="412813">
                  <c:v>30430.83</c:v>
                </c:pt>
                <c:pt idx="412814">
                  <c:v>17798.54</c:v>
                </c:pt>
                <c:pt idx="412815">
                  <c:v>17586.03</c:v>
                </c:pt>
                <c:pt idx="412816">
                  <c:v>15993.23</c:v>
                </c:pt>
                <c:pt idx="412817">
                  <c:v>15386.67</c:v>
                </c:pt>
                <c:pt idx="412818">
                  <c:v>15843.06</c:v>
                </c:pt>
                <c:pt idx="412819">
                  <c:v>17575.419999999998</c:v>
                </c:pt>
                <c:pt idx="412820">
                  <c:v>14656.64</c:v>
                </c:pt>
                <c:pt idx="412821">
                  <c:v>15255.31</c:v>
                </c:pt>
                <c:pt idx="412822">
                  <c:v>17458.64</c:v>
                </c:pt>
                <c:pt idx="412823">
                  <c:v>14622.08</c:v>
                </c:pt>
                <c:pt idx="412824">
                  <c:v>14126.02</c:v>
                </c:pt>
                <c:pt idx="412825">
                  <c:v>14036.7</c:v>
                </c:pt>
                <c:pt idx="412826">
                  <c:v>13609.94</c:v>
                </c:pt>
                <c:pt idx="412827">
                  <c:v>14819.33</c:v>
                </c:pt>
                <c:pt idx="412828">
                  <c:v>14860.12</c:v>
                </c:pt>
                <c:pt idx="412829">
                  <c:v>15597.74</c:v>
                </c:pt>
                <c:pt idx="412830">
                  <c:v>16496.509999999998</c:v>
                </c:pt>
                <c:pt idx="412831">
                  <c:v>24700.69</c:v>
                </c:pt>
                <c:pt idx="412832">
                  <c:v>27819.86</c:v>
                </c:pt>
                <c:pt idx="412833">
                  <c:v>81288.77</c:v>
                </c:pt>
                <c:pt idx="412834">
                  <c:v>51212.639999999999</c:v>
                </c:pt>
                <c:pt idx="412835">
                  <c:v>71704.570000000007</c:v>
                </c:pt>
                <c:pt idx="412836">
                  <c:v>88316.74</c:v>
                </c:pt>
                <c:pt idx="412837">
                  <c:v>166757.10999999999</c:v>
                </c:pt>
                <c:pt idx="412838">
                  <c:v>18163.490000000002</c:v>
                </c:pt>
                <c:pt idx="412839">
                  <c:v>10860.71</c:v>
                </c:pt>
                <c:pt idx="412840">
                  <c:v>9971.7099999999991</c:v>
                </c:pt>
                <c:pt idx="412841">
                  <c:v>10130.879999999999</c:v>
                </c:pt>
                <c:pt idx="412842">
                  <c:v>10661.67</c:v>
                </c:pt>
                <c:pt idx="412843">
                  <c:v>13160.38</c:v>
                </c:pt>
                <c:pt idx="412844">
                  <c:v>13610.27</c:v>
                </c:pt>
                <c:pt idx="412845">
                  <c:v>16121.5</c:v>
                </c:pt>
                <c:pt idx="412846">
                  <c:v>16956.55</c:v>
                </c:pt>
                <c:pt idx="412847">
                  <c:v>15872.22</c:v>
                </c:pt>
                <c:pt idx="412848">
                  <c:v>14944.42</c:v>
                </c:pt>
                <c:pt idx="412849">
                  <c:v>14827</c:v>
                </c:pt>
                <c:pt idx="412850">
                  <c:v>16242.4</c:v>
                </c:pt>
                <c:pt idx="412851">
                  <c:v>13378.34</c:v>
                </c:pt>
                <c:pt idx="412852">
                  <c:v>16271.92</c:v>
                </c:pt>
                <c:pt idx="412853">
                  <c:v>18716.38</c:v>
                </c:pt>
                <c:pt idx="412854">
                  <c:v>22823.78</c:v>
                </c:pt>
                <c:pt idx="412855">
                  <c:v>20985.61</c:v>
                </c:pt>
                <c:pt idx="412856">
                  <c:v>17180.03</c:v>
                </c:pt>
                <c:pt idx="412857">
                  <c:v>17425.75</c:v>
                </c:pt>
                <c:pt idx="412858">
                  <c:v>15490.52</c:v>
                </c:pt>
                <c:pt idx="412859">
                  <c:v>20685.68</c:v>
                </c:pt>
                <c:pt idx="412860">
                  <c:v>41043.49</c:v>
                </c:pt>
                <c:pt idx="412861">
                  <c:v>32530.31</c:v>
                </c:pt>
                <c:pt idx="412862">
                  <c:v>27984.7</c:v>
                </c:pt>
                <c:pt idx="412863">
                  <c:v>25147.81</c:v>
                </c:pt>
                <c:pt idx="412864">
                  <c:v>32466.76</c:v>
                </c:pt>
                <c:pt idx="412865">
                  <c:v>33506.76</c:v>
                </c:pt>
                <c:pt idx="412866">
                  <c:v>26373.18</c:v>
                </c:pt>
                <c:pt idx="412867">
                  <c:v>23914.94</c:v>
                </c:pt>
                <c:pt idx="412868">
                  <c:v>17666.669999999998</c:v>
                </c:pt>
                <c:pt idx="412869">
                  <c:v>17751.060000000001</c:v>
                </c:pt>
                <c:pt idx="412870">
                  <c:v>17894.96</c:v>
                </c:pt>
                <c:pt idx="412871">
                  <c:v>14302.46</c:v>
                </c:pt>
                <c:pt idx="412872">
                  <c:v>13596.48</c:v>
                </c:pt>
                <c:pt idx="412873">
                  <c:v>13175.71</c:v>
                </c:pt>
                <c:pt idx="412874">
                  <c:v>11962.01</c:v>
                </c:pt>
                <c:pt idx="412875">
                  <c:v>12334.75</c:v>
                </c:pt>
                <c:pt idx="412876">
                  <c:v>11702.63</c:v>
                </c:pt>
                <c:pt idx="412877">
                  <c:v>14196.56</c:v>
                </c:pt>
                <c:pt idx="412878">
                  <c:v>12104.88</c:v>
                </c:pt>
                <c:pt idx="412879">
                  <c:v>14632.69</c:v>
                </c:pt>
                <c:pt idx="412880">
                  <c:v>30793.66</c:v>
                </c:pt>
                <c:pt idx="412881">
                  <c:v>24566.75</c:v>
                </c:pt>
                <c:pt idx="412882">
                  <c:v>28907.75</c:v>
                </c:pt>
                <c:pt idx="412883">
                  <c:v>35044.75</c:v>
                </c:pt>
                <c:pt idx="412884">
                  <c:v>32061.46</c:v>
                </c:pt>
                <c:pt idx="412885">
                  <c:v>84018.86</c:v>
                </c:pt>
                <c:pt idx="412886">
                  <c:v>44394.28</c:v>
                </c:pt>
                <c:pt idx="412887">
                  <c:v>58559.92</c:v>
                </c:pt>
                <c:pt idx="412888">
                  <c:v>83514.929999999993</c:v>
                </c:pt>
                <c:pt idx="412889">
                  <c:v>138335.78</c:v>
                </c:pt>
                <c:pt idx="412890">
                  <c:v>38634.43</c:v>
                </c:pt>
                <c:pt idx="412891">
                  <c:v>9775</c:v>
                </c:pt>
                <c:pt idx="412892">
                  <c:v>8817.0499999999993</c:v>
                </c:pt>
                <c:pt idx="412893">
                  <c:v>9091.5400000000009</c:v>
                </c:pt>
                <c:pt idx="412894">
                  <c:v>9497.82</c:v>
                </c:pt>
                <c:pt idx="412895">
                  <c:v>13346.39</c:v>
                </c:pt>
                <c:pt idx="412896">
                  <c:v>13204.51</c:v>
                </c:pt>
                <c:pt idx="412897">
                  <c:v>16525.12</c:v>
                </c:pt>
                <c:pt idx="412898">
                  <c:v>15483.86</c:v>
                </c:pt>
                <c:pt idx="412899">
                  <c:v>14794.21</c:v>
                </c:pt>
                <c:pt idx="412900">
                  <c:v>14997.42</c:v>
                </c:pt>
                <c:pt idx="412901">
                  <c:v>15171.85</c:v>
                </c:pt>
                <c:pt idx="412902">
                  <c:v>19130.98</c:v>
                </c:pt>
                <c:pt idx="412903">
                  <c:v>16178.3</c:v>
                </c:pt>
                <c:pt idx="412904">
                  <c:v>24212.26</c:v>
                </c:pt>
                <c:pt idx="412905">
                  <c:v>19651.63</c:v>
                </c:pt>
                <c:pt idx="412906">
                  <c:v>14965.22</c:v>
                </c:pt>
                <c:pt idx="412907">
                  <c:v>12264.08</c:v>
                </c:pt>
                <c:pt idx="412908">
                  <c:v>14706.77</c:v>
                </c:pt>
                <c:pt idx="412909">
                  <c:v>14339.04</c:v>
                </c:pt>
                <c:pt idx="412910">
                  <c:v>15155.04</c:v>
                </c:pt>
                <c:pt idx="412911">
                  <c:v>23577.919999999998</c:v>
                </c:pt>
                <c:pt idx="412912">
                  <c:v>37134.99</c:v>
                </c:pt>
                <c:pt idx="412913">
                  <c:v>22136.7</c:v>
                </c:pt>
                <c:pt idx="412914">
                  <c:v>24582.19</c:v>
                </c:pt>
                <c:pt idx="412915">
                  <c:v>33348.239999999998</c:v>
                </c:pt>
                <c:pt idx="412916">
                  <c:v>27404.7</c:v>
                </c:pt>
                <c:pt idx="412917">
                  <c:v>36869.61</c:v>
                </c:pt>
                <c:pt idx="412918">
                  <c:v>21176.23</c:v>
                </c:pt>
                <c:pt idx="412919">
                  <c:v>16857.87</c:v>
                </c:pt>
                <c:pt idx="412920">
                  <c:v>17067.8</c:v>
                </c:pt>
                <c:pt idx="412921">
                  <c:v>12785.66</c:v>
                </c:pt>
                <c:pt idx="412922">
                  <c:v>13768.78</c:v>
                </c:pt>
                <c:pt idx="412923">
                  <c:v>13445.48</c:v>
                </c:pt>
                <c:pt idx="412924">
                  <c:v>15590.84</c:v>
                </c:pt>
                <c:pt idx="412925">
                  <c:v>13734.01</c:v>
                </c:pt>
                <c:pt idx="412926">
                  <c:v>11783.08</c:v>
                </c:pt>
                <c:pt idx="412927">
                  <c:v>13316.46</c:v>
                </c:pt>
                <c:pt idx="412928">
                  <c:v>24406.19</c:v>
                </c:pt>
                <c:pt idx="412929">
                  <c:v>19937.509999999998</c:v>
                </c:pt>
                <c:pt idx="412930">
                  <c:v>23892.52</c:v>
                </c:pt>
                <c:pt idx="412931">
                  <c:v>17865.37</c:v>
                </c:pt>
                <c:pt idx="412932">
                  <c:v>13403.19</c:v>
                </c:pt>
                <c:pt idx="412933">
                  <c:v>20356.73</c:v>
                </c:pt>
                <c:pt idx="412934">
                  <c:v>41720.35</c:v>
                </c:pt>
                <c:pt idx="412935">
                  <c:v>25997.75</c:v>
                </c:pt>
                <c:pt idx="412936">
                  <c:v>35695.279999999999</c:v>
                </c:pt>
                <c:pt idx="412937">
                  <c:v>34084.46</c:v>
                </c:pt>
                <c:pt idx="412938">
                  <c:v>34348.660000000003</c:v>
                </c:pt>
                <c:pt idx="412939">
                  <c:v>34281.31</c:v>
                </c:pt>
                <c:pt idx="412940">
                  <c:v>33642.019999999997</c:v>
                </c:pt>
                <c:pt idx="412941">
                  <c:v>32447.78</c:v>
                </c:pt>
                <c:pt idx="412942">
                  <c:v>35453.910000000003</c:v>
                </c:pt>
                <c:pt idx="412943">
                  <c:v>33022.199999999997</c:v>
                </c:pt>
                <c:pt idx="412944">
                  <c:v>33985.089999999997</c:v>
                </c:pt>
                <c:pt idx="412945">
                  <c:v>35323.61</c:v>
                </c:pt>
                <c:pt idx="412946">
                  <c:v>33833.589999999997</c:v>
                </c:pt>
                <c:pt idx="412947">
                  <c:v>33491.620000000003</c:v>
                </c:pt>
                <c:pt idx="412948">
                  <c:v>31154.95</c:v>
                </c:pt>
                <c:pt idx="412949">
                  <c:v>33991.43</c:v>
                </c:pt>
                <c:pt idx="412950">
                  <c:v>33514.199999999997</c:v>
                </c:pt>
                <c:pt idx="412951">
                  <c:v>32598.02</c:v>
                </c:pt>
                <c:pt idx="412952">
                  <c:v>33616.129999999997</c:v>
                </c:pt>
                <c:pt idx="412953">
                  <c:v>32792.33</c:v>
                </c:pt>
                <c:pt idx="412954">
                  <c:v>32326.5</c:v>
                </c:pt>
                <c:pt idx="412955">
                  <c:v>35410.370000000003</c:v>
                </c:pt>
                <c:pt idx="412956">
                  <c:v>31315.7</c:v>
                </c:pt>
                <c:pt idx="412957">
                  <c:v>32078.93</c:v>
                </c:pt>
                <c:pt idx="412958">
                  <c:v>31665.03</c:v>
                </c:pt>
                <c:pt idx="412959">
                  <c:v>31267.46</c:v>
                </c:pt>
                <c:pt idx="412960">
                  <c:v>33253.96</c:v>
                </c:pt>
                <c:pt idx="412961">
                  <c:v>31231.55</c:v>
                </c:pt>
                <c:pt idx="412962">
                  <c:v>31028.74</c:v>
                </c:pt>
                <c:pt idx="412963">
                  <c:v>32230.79</c:v>
                </c:pt>
                <c:pt idx="412964">
                  <c:v>34675.919999999998</c:v>
                </c:pt>
                <c:pt idx="412965">
                  <c:v>31697.47</c:v>
                </c:pt>
                <c:pt idx="412966">
                  <c:v>33495.9</c:v>
                </c:pt>
                <c:pt idx="412967">
                  <c:v>32870.36</c:v>
                </c:pt>
                <c:pt idx="412968">
                  <c:v>32668.98</c:v>
                </c:pt>
                <c:pt idx="412969">
                  <c:v>35044.85</c:v>
                </c:pt>
                <c:pt idx="412970">
                  <c:v>33548.83</c:v>
                </c:pt>
                <c:pt idx="412971">
                  <c:v>34742.879999999997</c:v>
                </c:pt>
                <c:pt idx="412972">
                  <c:v>33733.35</c:v>
                </c:pt>
                <c:pt idx="412973">
                  <c:v>35004.910000000003</c:v>
                </c:pt>
                <c:pt idx="412974">
                  <c:v>34062.720000000001</c:v>
                </c:pt>
                <c:pt idx="412975">
                  <c:v>33511.360000000001</c:v>
                </c:pt>
                <c:pt idx="412976">
                  <c:v>31334.97</c:v>
                </c:pt>
                <c:pt idx="412977">
                  <c:v>33891.61</c:v>
                </c:pt>
                <c:pt idx="412978">
                  <c:v>37033.81</c:v>
                </c:pt>
                <c:pt idx="412979">
                  <c:v>39045.15</c:v>
                </c:pt>
                <c:pt idx="412980">
                  <c:v>50440.14</c:v>
                </c:pt>
                <c:pt idx="412981">
                  <c:v>28602.38</c:v>
                </c:pt>
                <c:pt idx="412982">
                  <c:v>32957.9</c:v>
                </c:pt>
                <c:pt idx="412983">
                  <c:v>31985.37</c:v>
                </c:pt>
                <c:pt idx="412984">
                  <c:v>31386.73</c:v>
                </c:pt>
                <c:pt idx="412985">
                  <c:v>29983.63</c:v>
                </c:pt>
                <c:pt idx="412986">
                  <c:v>34992.43</c:v>
                </c:pt>
                <c:pt idx="412987">
                  <c:v>34261.72</c:v>
                </c:pt>
                <c:pt idx="412988">
                  <c:v>33791.81</c:v>
                </c:pt>
                <c:pt idx="412989">
                  <c:v>32908.370000000003</c:v>
                </c:pt>
                <c:pt idx="412990">
                  <c:v>33775.54</c:v>
                </c:pt>
                <c:pt idx="412991">
                  <c:v>29473.69</c:v>
                </c:pt>
                <c:pt idx="412992">
                  <c:v>31785.23</c:v>
                </c:pt>
                <c:pt idx="412993">
                  <c:v>34427.72</c:v>
                </c:pt>
                <c:pt idx="412994">
                  <c:v>30789.78</c:v>
                </c:pt>
                <c:pt idx="412995">
                  <c:v>32945.089999999997</c:v>
                </c:pt>
                <c:pt idx="412996">
                  <c:v>33448.9</c:v>
                </c:pt>
                <c:pt idx="412997">
                  <c:v>33148.9</c:v>
                </c:pt>
                <c:pt idx="412998">
                  <c:v>31629.360000000001</c:v>
                </c:pt>
                <c:pt idx="412999">
                  <c:v>33400.629999999997</c:v>
                </c:pt>
                <c:pt idx="413000">
                  <c:v>32727.77</c:v>
                </c:pt>
                <c:pt idx="413001">
                  <c:v>32997.910000000003</c:v>
                </c:pt>
                <c:pt idx="413002">
                  <c:v>34430.400000000001</c:v>
                </c:pt>
                <c:pt idx="413003">
                  <c:v>32968.54</c:v>
                </c:pt>
                <c:pt idx="413004">
                  <c:v>33851.46</c:v>
                </c:pt>
                <c:pt idx="413005">
                  <c:v>33716.36</c:v>
                </c:pt>
                <c:pt idx="413006">
                  <c:v>33193.78</c:v>
                </c:pt>
                <c:pt idx="413007">
                  <c:v>33913.1</c:v>
                </c:pt>
                <c:pt idx="413008">
                  <c:v>32094.05</c:v>
                </c:pt>
                <c:pt idx="413009">
                  <c:v>33022.550000000003</c:v>
                </c:pt>
                <c:pt idx="413010">
                  <c:v>32580.82</c:v>
                </c:pt>
                <c:pt idx="413011">
                  <c:v>33076.379999999997</c:v>
                </c:pt>
                <c:pt idx="413012">
                  <c:v>33134.910000000003</c:v>
                </c:pt>
                <c:pt idx="413013">
                  <c:v>33030.47</c:v>
                </c:pt>
                <c:pt idx="413014">
                  <c:v>32378.91</c:v>
                </c:pt>
                <c:pt idx="413015">
                  <c:v>38046.32</c:v>
                </c:pt>
                <c:pt idx="413016">
                  <c:v>30914.34</c:v>
                </c:pt>
                <c:pt idx="413017">
                  <c:v>34671.839999999997</c:v>
                </c:pt>
                <c:pt idx="413018">
                  <c:v>33808.75</c:v>
                </c:pt>
                <c:pt idx="413019">
                  <c:v>35596.86</c:v>
                </c:pt>
                <c:pt idx="413020">
                  <c:v>33568.04</c:v>
                </c:pt>
                <c:pt idx="413021">
                  <c:v>35709.18</c:v>
                </c:pt>
                <c:pt idx="413022">
                  <c:v>34328.78</c:v>
                </c:pt>
                <c:pt idx="413023">
                  <c:v>34575.199999999997</c:v>
                </c:pt>
                <c:pt idx="413024">
                  <c:v>35459.9</c:v>
                </c:pt>
                <c:pt idx="413025">
                  <c:v>36952.6</c:v>
                </c:pt>
                <c:pt idx="413026">
                  <c:v>36843.51</c:v>
                </c:pt>
                <c:pt idx="413027">
                  <c:v>34571.599999999999</c:v>
                </c:pt>
                <c:pt idx="413028">
                  <c:v>33405.589999999997</c:v>
                </c:pt>
                <c:pt idx="413029">
                  <c:v>37494.82</c:v>
                </c:pt>
                <c:pt idx="413030">
                  <c:v>35523.64</c:v>
                </c:pt>
                <c:pt idx="413031">
                  <c:v>40268.300000000003</c:v>
                </c:pt>
                <c:pt idx="413032">
                  <c:v>46484.47</c:v>
                </c:pt>
                <c:pt idx="413033">
                  <c:v>31795.82</c:v>
                </c:pt>
                <c:pt idx="413034">
                  <c:v>33419.589999999997</c:v>
                </c:pt>
                <c:pt idx="413035">
                  <c:v>32371.19</c:v>
                </c:pt>
                <c:pt idx="413036">
                  <c:v>33353.279999999999</c:v>
                </c:pt>
                <c:pt idx="413037">
                  <c:v>29979.38</c:v>
                </c:pt>
                <c:pt idx="413038">
                  <c:v>35231.75</c:v>
                </c:pt>
                <c:pt idx="413039">
                  <c:v>34799.089999999997</c:v>
                </c:pt>
                <c:pt idx="413040">
                  <c:v>33510.71</c:v>
                </c:pt>
                <c:pt idx="413041">
                  <c:v>34711.089999999997</c:v>
                </c:pt>
                <c:pt idx="413042">
                  <c:v>34884.81</c:v>
                </c:pt>
                <c:pt idx="413043">
                  <c:v>35615.61</c:v>
                </c:pt>
                <c:pt idx="413044">
                  <c:v>34452.5</c:v>
                </c:pt>
                <c:pt idx="413045">
                  <c:v>34218.75</c:v>
                </c:pt>
                <c:pt idx="413046">
                  <c:v>34169.699999999997</c:v>
                </c:pt>
                <c:pt idx="413047">
                  <c:v>38355.300000000003</c:v>
                </c:pt>
                <c:pt idx="413048">
                  <c:v>33530.61</c:v>
                </c:pt>
                <c:pt idx="413049">
                  <c:v>34616.769999999997</c:v>
                </c:pt>
                <c:pt idx="413050">
                  <c:v>34134.410000000003</c:v>
                </c:pt>
                <c:pt idx="413051">
                  <c:v>36621.33</c:v>
                </c:pt>
                <c:pt idx="413052">
                  <c:v>33958.019999999997</c:v>
                </c:pt>
                <c:pt idx="413053">
                  <c:v>32081.24</c:v>
                </c:pt>
                <c:pt idx="413054">
                  <c:v>36305.11</c:v>
                </c:pt>
                <c:pt idx="413055">
                  <c:v>33426.22</c:v>
                </c:pt>
                <c:pt idx="413056">
                  <c:v>33866.800000000003</c:v>
                </c:pt>
                <c:pt idx="413057">
                  <c:v>34088.019999999997</c:v>
                </c:pt>
                <c:pt idx="413058">
                  <c:v>34284.31</c:v>
                </c:pt>
                <c:pt idx="413059">
                  <c:v>35303.980000000003</c:v>
                </c:pt>
                <c:pt idx="413060">
                  <c:v>34022.550000000003</c:v>
                </c:pt>
                <c:pt idx="413061">
                  <c:v>33720.04</c:v>
                </c:pt>
                <c:pt idx="413062">
                  <c:v>32324.25</c:v>
                </c:pt>
                <c:pt idx="413063">
                  <c:v>33790.959999999999</c:v>
                </c:pt>
                <c:pt idx="413064">
                  <c:v>33538.54</c:v>
                </c:pt>
                <c:pt idx="413065">
                  <c:v>34873.839999999997</c:v>
                </c:pt>
                <c:pt idx="413066">
                  <c:v>33806.239999999998</c:v>
                </c:pt>
                <c:pt idx="413067">
                  <c:v>33963.300000000003</c:v>
                </c:pt>
                <c:pt idx="413068">
                  <c:v>35056.93</c:v>
                </c:pt>
                <c:pt idx="413069">
                  <c:v>34478.26</c:v>
                </c:pt>
                <c:pt idx="413070">
                  <c:v>34705.519999999997</c:v>
                </c:pt>
                <c:pt idx="413071">
                  <c:v>35212.42</c:v>
                </c:pt>
                <c:pt idx="413072">
                  <c:v>33202.26</c:v>
                </c:pt>
                <c:pt idx="413073">
                  <c:v>37554.22</c:v>
                </c:pt>
                <c:pt idx="413074">
                  <c:v>36258.57</c:v>
                </c:pt>
                <c:pt idx="413075">
                  <c:v>37114.379999999997</c:v>
                </c:pt>
                <c:pt idx="413076">
                  <c:v>37857.64</c:v>
                </c:pt>
                <c:pt idx="413077">
                  <c:v>9349.94</c:v>
                </c:pt>
                <c:pt idx="413078">
                  <c:v>8075.56</c:v>
                </c:pt>
                <c:pt idx="413079">
                  <c:v>9494.0300000000007</c:v>
                </c:pt>
                <c:pt idx="413080">
                  <c:v>10001.290000000001</c:v>
                </c:pt>
                <c:pt idx="413081">
                  <c:v>10816.32</c:v>
                </c:pt>
                <c:pt idx="413082">
                  <c:v>15621.07</c:v>
                </c:pt>
                <c:pt idx="413083">
                  <c:v>14602.04</c:v>
                </c:pt>
                <c:pt idx="413084">
                  <c:v>15593.01</c:v>
                </c:pt>
                <c:pt idx="413085">
                  <c:v>25767.5</c:v>
                </c:pt>
                <c:pt idx="413086">
                  <c:v>23457.99</c:v>
                </c:pt>
                <c:pt idx="413087">
                  <c:v>22300.63</c:v>
                </c:pt>
                <c:pt idx="413088">
                  <c:v>18204.419999999998</c:v>
                </c:pt>
                <c:pt idx="413089">
                  <c:v>16269.49</c:v>
                </c:pt>
                <c:pt idx="413090">
                  <c:v>18371.55</c:v>
                </c:pt>
                <c:pt idx="413091">
                  <c:v>16970.55</c:v>
                </c:pt>
                <c:pt idx="413092">
                  <c:v>18341.34</c:v>
                </c:pt>
                <c:pt idx="413093">
                  <c:v>20368.79</c:v>
                </c:pt>
                <c:pt idx="413094">
                  <c:v>22834.13</c:v>
                </c:pt>
                <c:pt idx="413095">
                  <c:v>19856.099999999999</c:v>
                </c:pt>
                <c:pt idx="413096">
                  <c:v>21831.64</c:v>
                </c:pt>
                <c:pt idx="413097">
                  <c:v>23557.47</c:v>
                </c:pt>
                <c:pt idx="413098">
                  <c:v>22536.61</c:v>
                </c:pt>
                <c:pt idx="413099">
                  <c:v>22735.61</c:v>
                </c:pt>
                <c:pt idx="413100">
                  <c:v>20713.96</c:v>
                </c:pt>
                <c:pt idx="413101">
                  <c:v>16142.42</c:v>
                </c:pt>
                <c:pt idx="413102">
                  <c:v>16546.669999999998</c:v>
                </c:pt>
                <c:pt idx="413103">
                  <c:v>15769.97</c:v>
                </c:pt>
                <c:pt idx="413104">
                  <c:v>14987.45</c:v>
                </c:pt>
                <c:pt idx="413105">
                  <c:v>16004.94</c:v>
                </c:pt>
                <c:pt idx="413106">
                  <c:v>13931.77</c:v>
                </c:pt>
                <c:pt idx="413107">
                  <c:v>15460.83</c:v>
                </c:pt>
                <c:pt idx="413108">
                  <c:v>15119.53</c:v>
                </c:pt>
                <c:pt idx="413109">
                  <c:v>11578.35</c:v>
                </c:pt>
                <c:pt idx="413110">
                  <c:v>10727.8</c:v>
                </c:pt>
                <c:pt idx="413111">
                  <c:v>11580.46</c:v>
                </c:pt>
                <c:pt idx="413112">
                  <c:v>10825.48</c:v>
                </c:pt>
                <c:pt idx="413113">
                  <c:v>10988.03</c:v>
                </c:pt>
                <c:pt idx="413114">
                  <c:v>10456.709999999999</c:v>
                </c:pt>
                <c:pt idx="413115">
                  <c:v>9086.86</c:v>
                </c:pt>
                <c:pt idx="413116">
                  <c:v>8924.3799999999992</c:v>
                </c:pt>
                <c:pt idx="413117">
                  <c:v>8645.83</c:v>
                </c:pt>
                <c:pt idx="413118">
                  <c:v>9503.07</c:v>
                </c:pt>
                <c:pt idx="413119">
                  <c:v>15032.46</c:v>
                </c:pt>
                <c:pt idx="413120">
                  <c:v>11431.73</c:v>
                </c:pt>
                <c:pt idx="413121">
                  <c:v>10444.69</c:v>
                </c:pt>
                <c:pt idx="413122">
                  <c:v>12109.03</c:v>
                </c:pt>
                <c:pt idx="413123">
                  <c:v>21984.86</c:v>
                </c:pt>
                <c:pt idx="413124">
                  <c:v>7643.14</c:v>
                </c:pt>
                <c:pt idx="413125">
                  <c:v>7843.77</c:v>
                </c:pt>
                <c:pt idx="413126">
                  <c:v>6790.94</c:v>
                </c:pt>
                <c:pt idx="413127">
                  <c:v>7338.28</c:v>
                </c:pt>
                <c:pt idx="413128">
                  <c:v>6674</c:v>
                </c:pt>
                <c:pt idx="413129">
                  <c:v>7545.65</c:v>
                </c:pt>
                <c:pt idx="413130">
                  <c:v>9637.44</c:v>
                </c:pt>
                <c:pt idx="413131">
                  <c:v>11381.72</c:v>
                </c:pt>
                <c:pt idx="413132">
                  <c:v>10751.99</c:v>
                </c:pt>
                <c:pt idx="413133">
                  <c:v>11744.09</c:v>
                </c:pt>
                <c:pt idx="413134">
                  <c:v>11504.05</c:v>
                </c:pt>
                <c:pt idx="413135">
                  <c:v>14128.41</c:v>
                </c:pt>
                <c:pt idx="413136">
                  <c:v>14174.49</c:v>
                </c:pt>
                <c:pt idx="413137">
                  <c:v>17197.11</c:v>
                </c:pt>
                <c:pt idx="413138">
                  <c:v>19714.55</c:v>
                </c:pt>
                <c:pt idx="413139">
                  <c:v>22296.45</c:v>
                </c:pt>
                <c:pt idx="413140">
                  <c:v>16813.3</c:v>
                </c:pt>
                <c:pt idx="413141">
                  <c:v>16743.8</c:v>
                </c:pt>
                <c:pt idx="413142">
                  <c:v>18017.240000000002</c:v>
                </c:pt>
                <c:pt idx="413143">
                  <c:v>18164.759999999998</c:v>
                </c:pt>
                <c:pt idx="413144">
                  <c:v>16721.47</c:v>
                </c:pt>
                <c:pt idx="413145">
                  <c:v>20112.63</c:v>
                </c:pt>
                <c:pt idx="413146">
                  <c:v>23734.02</c:v>
                </c:pt>
                <c:pt idx="413147">
                  <c:v>19121.22</c:v>
                </c:pt>
                <c:pt idx="413148">
                  <c:v>20464.04</c:v>
                </c:pt>
                <c:pt idx="413149">
                  <c:v>21589.15</c:v>
                </c:pt>
                <c:pt idx="413150">
                  <c:v>22539.919999999998</c:v>
                </c:pt>
                <c:pt idx="413151">
                  <c:v>22241.4</c:v>
                </c:pt>
                <c:pt idx="413152">
                  <c:v>19757.37</c:v>
                </c:pt>
                <c:pt idx="413153">
                  <c:v>20435.3</c:v>
                </c:pt>
                <c:pt idx="413154">
                  <c:v>16737.810000000001</c:v>
                </c:pt>
                <c:pt idx="413155">
                  <c:v>18319.64</c:v>
                </c:pt>
                <c:pt idx="413156">
                  <c:v>17243.79</c:v>
                </c:pt>
                <c:pt idx="413157">
                  <c:v>14974.06</c:v>
                </c:pt>
                <c:pt idx="413158">
                  <c:v>26799.63</c:v>
                </c:pt>
                <c:pt idx="413159">
                  <c:v>14766.8</c:v>
                </c:pt>
                <c:pt idx="413160">
                  <c:v>13824.99</c:v>
                </c:pt>
                <c:pt idx="413161">
                  <c:v>12894.53</c:v>
                </c:pt>
                <c:pt idx="413162">
                  <c:v>10383.52</c:v>
                </c:pt>
                <c:pt idx="413163">
                  <c:v>12493.08</c:v>
                </c:pt>
                <c:pt idx="413164">
                  <c:v>9758.59</c:v>
                </c:pt>
                <c:pt idx="413165">
                  <c:v>10175.85</c:v>
                </c:pt>
                <c:pt idx="413166">
                  <c:v>10281.780000000001</c:v>
                </c:pt>
                <c:pt idx="413167">
                  <c:v>9947.27</c:v>
                </c:pt>
                <c:pt idx="413168">
                  <c:v>9930.7800000000007</c:v>
                </c:pt>
                <c:pt idx="413169">
                  <c:v>10384.719999999999</c:v>
                </c:pt>
                <c:pt idx="413170">
                  <c:v>9691.27</c:v>
                </c:pt>
                <c:pt idx="413171">
                  <c:v>21882.080000000002</c:v>
                </c:pt>
                <c:pt idx="413172">
                  <c:v>12888.72</c:v>
                </c:pt>
                <c:pt idx="413173">
                  <c:v>11540.1</c:v>
                </c:pt>
                <c:pt idx="413174">
                  <c:v>15647.44</c:v>
                </c:pt>
                <c:pt idx="413175">
                  <c:v>27665.17</c:v>
                </c:pt>
                <c:pt idx="413176">
                  <c:v>14122.15</c:v>
                </c:pt>
                <c:pt idx="413177">
                  <c:v>9320.31</c:v>
                </c:pt>
                <c:pt idx="413178">
                  <c:v>8992.16</c:v>
                </c:pt>
                <c:pt idx="413179">
                  <c:v>8961.8700000000008</c:v>
                </c:pt>
                <c:pt idx="413180">
                  <c:v>8815.9</c:v>
                </c:pt>
                <c:pt idx="413181">
                  <c:v>10355.129999999999</c:v>
                </c:pt>
                <c:pt idx="413182">
                  <c:v>11523.5</c:v>
                </c:pt>
                <c:pt idx="413183">
                  <c:v>14316.35</c:v>
                </c:pt>
                <c:pt idx="413184">
                  <c:v>14015.73</c:v>
                </c:pt>
                <c:pt idx="413185">
                  <c:v>13467.49</c:v>
                </c:pt>
                <c:pt idx="413186">
                  <c:v>15498.42</c:v>
                </c:pt>
                <c:pt idx="413187">
                  <c:v>16761.27</c:v>
                </c:pt>
                <c:pt idx="413188">
                  <c:v>22328.22</c:v>
                </c:pt>
                <c:pt idx="413189">
                  <c:v>24073.23</c:v>
                </c:pt>
                <c:pt idx="413190">
                  <c:v>23193.53</c:v>
                </c:pt>
                <c:pt idx="413191">
                  <c:v>22103.279999999999</c:v>
                </c:pt>
                <c:pt idx="413192">
                  <c:v>20604.82</c:v>
                </c:pt>
                <c:pt idx="413193">
                  <c:v>18071.55</c:v>
                </c:pt>
                <c:pt idx="413194">
                  <c:v>18613.18</c:v>
                </c:pt>
                <c:pt idx="413195">
                  <c:v>15934.43</c:v>
                </c:pt>
                <c:pt idx="413196">
                  <c:v>18890.599999999999</c:v>
                </c:pt>
                <c:pt idx="413197">
                  <c:v>22246.38</c:v>
                </c:pt>
                <c:pt idx="413198">
                  <c:v>20181.87</c:v>
                </c:pt>
                <c:pt idx="413199">
                  <c:v>19264.04</c:v>
                </c:pt>
                <c:pt idx="413200">
                  <c:v>21979.63</c:v>
                </c:pt>
                <c:pt idx="413201">
                  <c:v>20317.439999999999</c:v>
                </c:pt>
                <c:pt idx="413202">
                  <c:v>18700.38</c:v>
                </c:pt>
                <c:pt idx="413203">
                  <c:v>23099.8</c:v>
                </c:pt>
                <c:pt idx="413204">
                  <c:v>19765.8</c:v>
                </c:pt>
                <c:pt idx="413205">
                  <c:v>17199.490000000002</c:v>
                </c:pt>
                <c:pt idx="413206">
                  <c:v>16723.240000000002</c:v>
                </c:pt>
                <c:pt idx="413207">
                  <c:v>15680.81</c:v>
                </c:pt>
                <c:pt idx="413208">
                  <c:v>16348.81</c:v>
                </c:pt>
                <c:pt idx="413209">
                  <c:v>14480.49</c:v>
                </c:pt>
                <c:pt idx="413210">
                  <c:v>13887.15</c:v>
                </c:pt>
                <c:pt idx="413211">
                  <c:v>14958.15</c:v>
                </c:pt>
                <c:pt idx="413212">
                  <c:v>15387.26</c:v>
                </c:pt>
                <c:pt idx="413213">
                  <c:v>14087.3</c:v>
                </c:pt>
                <c:pt idx="413214">
                  <c:v>12316.43</c:v>
                </c:pt>
                <c:pt idx="413215">
                  <c:v>12961.24</c:v>
                </c:pt>
                <c:pt idx="413216">
                  <c:v>10848.6</c:v>
                </c:pt>
                <c:pt idx="413217">
                  <c:v>11508.33</c:v>
                </c:pt>
                <c:pt idx="413218">
                  <c:v>10519.1</c:v>
                </c:pt>
                <c:pt idx="413219">
                  <c:v>16049.13</c:v>
                </c:pt>
                <c:pt idx="413220">
                  <c:v>15473.72</c:v>
                </c:pt>
                <c:pt idx="413221">
                  <c:v>12613.7</c:v>
                </c:pt>
                <c:pt idx="413222">
                  <c:v>13638.02</c:v>
                </c:pt>
                <c:pt idx="413223">
                  <c:v>14406.47</c:v>
                </c:pt>
                <c:pt idx="413224">
                  <c:v>12052.07</c:v>
                </c:pt>
                <c:pt idx="413225">
                  <c:v>16773.25</c:v>
                </c:pt>
                <c:pt idx="413226">
                  <c:v>16361.82</c:v>
                </c:pt>
                <c:pt idx="413227">
                  <c:v>16050.4</c:v>
                </c:pt>
                <c:pt idx="413228">
                  <c:v>15752.68</c:v>
                </c:pt>
                <c:pt idx="413229">
                  <c:v>15802.7</c:v>
                </c:pt>
                <c:pt idx="413230">
                  <c:v>15611.6</c:v>
                </c:pt>
                <c:pt idx="413231">
                  <c:v>15941.67</c:v>
                </c:pt>
                <c:pt idx="413232">
                  <c:v>13726.18</c:v>
                </c:pt>
                <c:pt idx="413233">
                  <c:v>15583.5</c:v>
                </c:pt>
                <c:pt idx="413234">
                  <c:v>13439.46</c:v>
                </c:pt>
                <c:pt idx="413235">
                  <c:v>15409.3</c:v>
                </c:pt>
                <c:pt idx="413236">
                  <c:v>15793.56</c:v>
                </c:pt>
                <c:pt idx="413237">
                  <c:v>16479.22</c:v>
                </c:pt>
                <c:pt idx="413238">
                  <c:v>14777.5</c:v>
                </c:pt>
                <c:pt idx="413239">
                  <c:v>18403.47</c:v>
                </c:pt>
                <c:pt idx="413240">
                  <c:v>17321.84</c:v>
                </c:pt>
                <c:pt idx="413241">
                  <c:v>17256.330000000002</c:v>
                </c:pt>
                <c:pt idx="413242">
                  <c:v>16781.439999999999</c:v>
                </c:pt>
                <c:pt idx="413243">
                  <c:v>14039.36</c:v>
                </c:pt>
                <c:pt idx="413244">
                  <c:v>16640.189999999999</c:v>
                </c:pt>
                <c:pt idx="413245">
                  <c:v>16186.6</c:v>
                </c:pt>
                <c:pt idx="413246">
                  <c:v>15749.54</c:v>
                </c:pt>
                <c:pt idx="413247">
                  <c:v>14840.87</c:v>
                </c:pt>
                <c:pt idx="413248">
                  <c:v>14115.85</c:v>
                </c:pt>
                <c:pt idx="413249">
                  <c:v>15516.77</c:v>
                </c:pt>
                <c:pt idx="413250">
                  <c:v>15187.3</c:v>
                </c:pt>
                <c:pt idx="413251">
                  <c:v>14401.12</c:v>
                </c:pt>
                <c:pt idx="413252">
                  <c:v>11973.91</c:v>
                </c:pt>
                <c:pt idx="413253">
                  <c:v>12828.77</c:v>
                </c:pt>
                <c:pt idx="413254">
                  <c:v>12735.04</c:v>
                </c:pt>
                <c:pt idx="413255">
                  <c:v>14266.25</c:v>
                </c:pt>
                <c:pt idx="413256">
                  <c:v>13393.24</c:v>
                </c:pt>
                <c:pt idx="413257">
                  <c:v>12768.46</c:v>
                </c:pt>
                <c:pt idx="413258">
                  <c:v>12794.9</c:v>
                </c:pt>
                <c:pt idx="413259">
                  <c:v>13845.02</c:v>
                </c:pt>
                <c:pt idx="413260">
                  <c:v>12152.65</c:v>
                </c:pt>
                <c:pt idx="413261">
                  <c:v>11632.83</c:v>
                </c:pt>
                <c:pt idx="413262">
                  <c:v>13474.6</c:v>
                </c:pt>
                <c:pt idx="413263">
                  <c:v>12139.52</c:v>
                </c:pt>
                <c:pt idx="413264">
                  <c:v>15194.69</c:v>
                </c:pt>
                <c:pt idx="413265">
                  <c:v>16370.8</c:v>
                </c:pt>
                <c:pt idx="413266">
                  <c:v>19262.07</c:v>
                </c:pt>
                <c:pt idx="413267">
                  <c:v>16619.240000000002</c:v>
                </c:pt>
                <c:pt idx="413268">
                  <c:v>11594.05</c:v>
                </c:pt>
                <c:pt idx="413269">
                  <c:v>14842.12</c:v>
                </c:pt>
                <c:pt idx="413270">
                  <c:v>12787.72</c:v>
                </c:pt>
                <c:pt idx="413271">
                  <c:v>14818.54</c:v>
                </c:pt>
                <c:pt idx="413272">
                  <c:v>12968.42</c:v>
                </c:pt>
                <c:pt idx="413273">
                  <c:v>13794.97</c:v>
                </c:pt>
                <c:pt idx="413274">
                  <c:v>15415.44</c:v>
                </c:pt>
                <c:pt idx="413275">
                  <c:v>13319.05</c:v>
                </c:pt>
                <c:pt idx="413276">
                  <c:v>14196.32</c:v>
                </c:pt>
                <c:pt idx="413277">
                  <c:v>13334.41</c:v>
                </c:pt>
                <c:pt idx="413278">
                  <c:v>15132.53</c:v>
                </c:pt>
                <c:pt idx="413279">
                  <c:v>11760.99</c:v>
                </c:pt>
                <c:pt idx="413280">
                  <c:v>12702.54</c:v>
                </c:pt>
                <c:pt idx="413281">
                  <c:v>13758.71</c:v>
                </c:pt>
                <c:pt idx="413282">
                  <c:v>13104.14</c:v>
                </c:pt>
                <c:pt idx="413283">
                  <c:v>11817.5</c:v>
                </c:pt>
                <c:pt idx="413284">
                  <c:v>13254.08</c:v>
                </c:pt>
                <c:pt idx="413285">
                  <c:v>13625.19</c:v>
                </c:pt>
                <c:pt idx="413286">
                  <c:v>15434.54</c:v>
                </c:pt>
                <c:pt idx="413287">
                  <c:v>12267.7</c:v>
                </c:pt>
                <c:pt idx="413288">
                  <c:v>15077.27</c:v>
                </c:pt>
                <c:pt idx="413289">
                  <c:v>17651.93</c:v>
                </c:pt>
                <c:pt idx="413290">
                  <c:v>16850.72</c:v>
                </c:pt>
                <c:pt idx="413291">
                  <c:v>14150.33</c:v>
                </c:pt>
                <c:pt idx="413292">
                  <c:v>14253.31</c:v>
                </c:pt>
                <c:pt idx="413293">
                  <c:v>15989.88</c:v>
                </c:pt>
                <c:pt idx="413294">
                  <c:v>13906.21</c:v>
                </c:pt>
                <c:pt idx="413295">
                  <c:v>15858.33</c:v>
                </c:pt>
                <c:pt idx="413296">
                  <c:v>14990.52</c:v>
                </c:pt>
                <c:pt idx="413297">
                  <c:v>14166.91</c:v>
                </c:pt>
                <c:pt idx="413298">
                  <c:v>13159.15</c:v>
                </c:pt>
                <c:pt idx="413299">
                  <c:v>12627.09</c:v>
                </c:pt>
                <c:pt idx="413300">
                  <c:v>13238.97</c:v>
                </c:pt>
                <c:pt idx="413301">
                  <c:v>15229.62</c:v>
                </c:pt>
                <c:pt idx="413302">
                  <c:v>15276.42</c:v>
                </c:pt>
                <c:pt idx="413303">
                  <c:v>12363.99</c:v>
                </c:pt>
                <c:pt idx="413304">
                  <c:v>11777.19</c:v>
                </c:pt>
                <c:pt idx="413305">
                  <c:v>12392.75</c:v>
                </c:pt>
                <c:pt idx="413306">
                  <c:v>13255.03</c:v>
                </c:pt>
                <c:pt idx="413307">
                  <c:v>11836.01</c:v>
                </c:pt>
                <c:pt idx="413308">
                  <c:v>12619.43</c:v>
                </c:pt>
                <c:pt idx="413309">
                  <c:v>12425.84</c:v>
                </c:pt>
                <c:pt idx="413310">
                  <c:v>14818.83</c:v>
                </c:pt>
                <c:pt idx="413311">
                  <c:v>16043.45</c:v>
                </c:pt>
                <c:pt idx="413312">
                  <c:v>14672.17</c:v>
                </c:pt>
                <c:pt idx="413313">
                  <c:v>14630.08</c:v>
                </c:pt>
                <c:pt idx="413314">
                  <c:v>11466.94</c:v>
                </c:pt>
                <c:pt idx="413315">
                  <c:v>12998.9</c:v>
                </c:pt>
                <c:pt idx="413316">
                  <c:v>14773.41</c:v>
                </c:pt>
                <c:pt idx="413317">
                  <c:v>15615.89</c:v>
                </c:pt>
                <c:pt idx="413318">
                  <c:v>19639.560000000001</c:v>
                </c:pt>
                <c:pt idx="413319">
                  <c:v>12351.69</c:v>
                </c:pt>
                <c:pt idx="413320">
                  <c:v>13323.54</c:v>
                </c:pt>
                <c:pt idx="413321">
                  <c:v>11760.42</c:v>
                </c:pt>
                <c:pt idx="413322">
                  <c:v>12866.59</c:v>
                </c:pt>
                <c:pt idx="413323">
                  <c:v>12511.84</c:v>
                </c:pt>
                <c:pt idx="413324">
                  <c:v>12264.02</c:v>
                </c:pt>
                <c:pt idx="413325">
                  <c:v>14331.94</c:v>
                </c:pt>
                <c:pt idx="413326">
                  <c:v>13716.81</c:v>
                </c:pt>
                <c:pt idx="413327">
                  <c:v>15633.99</c:v>
                </c:pt>
                <c:pt idx="413328">
                  <c:v>12666.82</c:v>
                </c:pt>
                <c:pt idx="413329">
                  <c:v>12131.88</c:v>
                </c:pt>
                <c:pt idx="413330">
                  <c:v>14963.69</c:v>
                </c:pt>
                <c:pt idx="413331">
                  <c:v>16944.02</c:v>
                </c:pt>
                <c:pt idx="413332">
                  <c:v>13990.6</c:v>
                </c:pt>
                <c:pt idx="413333">
                  <c:v>15787.77</c:v>
                </c:pt>
                <c:pt idx="413334">
                  <c:v>13745.98</c:v>
                </c:pt>
                <c:pt idx="413335">
                  <c:v>16015.75</c:v>
                </c:pt>
                <c:pt idx="413336">
                  <c:v>13528.2</c:v>
                </c:pt>
                <c:pt idx="413337">
                  <c:v>12681.72</c:v>
                </c:pt>
                <c:pt idx="413338">
                  <c:v>13401.65</c:v>
                </c:pt>
                <c:pt idx="413339">
                  <c:v>13661.9</c:v>
                </c:pt>
                <c:pt idx="413340">
                  <c:v>15503.78</c:v>
                </c:pt>
                <c:pt idx="413341">
                  <c:v>17945.330000000002</c:v>
                </c:pt>
                <c:pt idx="413342">
                  <c:v>13763.15</c:v>
                </c:pt>
                <c:pt idx="413343">
                  <c:v>15856.31</c:v>
                </c:pt>
                <c:pt idx="413344">
                  <c:v>16897.04</c:v>
                </c:pt>
                <c:pt idx="413345">
                  <c:v>15907.48</c:v>
                </c:pt>
                <c:pt idx="413346">
                  <c:v>17697.88</c:v>
                </c:pt>
                <c:pt idx="413347">
                  <c:v>15045.1</c:v>
                </c:pt>
                <c:pt idx="413348">
                  <c:v>13951.38</c:v>
                </c:pt>
                <c:pt idx="413349">
                  <c:v>14371.16</c:v>
                </c:pt>
                <c:pt idx="413350">
                  <c:v>14140.55</c:v>
                </c:pt>
                <c:pt idx="413351">
                  <c:v>14461.56</c:v>
                </c:pt>
                <c:pt idx="413352">
                  <c:v>11770.35</c:v>
                </c:pt>
                <c:pt idx="413353">
                  <c:v>10319.450000000001</c:v>
                </c:pt>
                <c:pt idx="413354">
                  <c:v>13393.43</c:v>
                </c:pt>
                <c:pt idx="413355">
                  <c:v>12488.74</c:v>
                </c:pt>
                <c:pt idx="413356">
                  <c:v>13220.27</c:v>
                </c:pt>
                <c:pt idx="413357">
                  <c:v>12444.25</c:v>
                </c:pt>
                <c:pt idx="413358">
                  <c:v>11595.7</c:v>
                </c:pt>
                <c:pt idx="413359">
                  <c:v>12686.24</c:v>
                </c:pt>
                <c:pt idx="413360">
                  <c:v>11628.93</c:v>
                </c:pt>
                <c:pt idx="413361">
                  <c:v>12848.33</c:v>
                </c:pt>
                <c:pt idx="413362">
                  <c:v>13565.63</c:v>
                </c:pt>
                <c:pt idx="413363">
                  <c:v>15826.08</c:v>
                </c:pt>
                <c:pt idx="413364">
                  <c:v>11774.44</c:v>
                </c:pt>
                <c:pt idx="413365">
                  <c:v>13656.34</c:v>
                </c:pt>
                <c:pt idx="413366">
                  <c:v>11358.22</c:v>
                </c:pt>
                <c:pt idx="413367">
                  <c:v>13410.49</c:v>
                </c:pt>
                <c:pt idx="413368">
                  <c:v>10633.94</c:v>
                </c:pt>
                <c:pt idx="413369">
                  <c:v>12590.29</c:v>
                </c:pt>
                <c:pt idx="413370">
                  <c:v>10825.23</c:v>
                </c:pt>
                <c:pt idx="413371">
                  <c:v>11230.39</c:v>
                </c:pt>
                <c:pt idx="413372">
                  <c:v>20679.86</c:v>
                </c:pt>
                <c:pt idx="413373">
                  <c:v>12948.13</c:v>
                </c:pt>
                <c:pt idx="413374">
                  <c:v>10806.55</c:v>
                </c:pt>
                <c:pt idx="413375">
                  <c:v>12444.94</c:v>
                </c:pt>
                <c:pt idx="413376">
                  <c:v>28549.06</c:v>
                </c:pt>
                <c:pt idx="413377">
                  <c:v>11645.95</c:v>
                </c:pt>
                <c:pt idx="413378">
                  <c:v>12137.09</c:v>
                </c:pt>
                <c:pt idx="413379">
                  <c:v>19434.39</c:v>
                </c:pt>
                <c:pt idx="413380">
                  <c:v>30117.360000000001</c:v>
                </c:pt>
                <c:pt idx="413381">
                  <c:v>18063.64</c:v>
                </c:pt>
                <c:pt idx="413382">
                  <c:v>15131.28</c:v>
                </c:pt>
                <c:pt idx="413383">
                  <c:v>24544.77</c:v>
                </c:pt>
                <c:pt idx="413384">
                  <c:v>22503.18</c:v>
                </c:pt>
                <c:pt idx="413385">
                  <c:v>31051.68</c:v>
                </c:pt>
                <c:pt idx="413386">
                  <c:v>14976.7</c:v>
                </c:pt>
                <c:pt idx="413387">
                  <c:v>19395.14</c:v>
                </c:pt>
                <c:pt idx="413388">
                  <c:v>13219.27</c:v>
                </c:pt>
                <c:pt idx="413389">
                  <c:v>11955.81</c:v>
                </c:pt>
                <c:pt idx="413390">
                  <c:v>11844.73</c:v>
                </c:pt>
                <c:pt idx="413391">
                  <c:v>10117.98</c:v>
                </c:pt>
                <c:pt idx="413392">
                  <c:v>10147.59</c:v>
                </c:pt>
                <c:pt idx="413393">
                  <c:v>11212.12</c:v>
                </c:pt>
                <c:pt idx="413394">
                  <c:v>9658.06</c:v>
                </c:pt>
                <c:pt idx="413395">
                  <c:v>9741.14</c:v>
                </c:pt>
                <c:pt idx="413396">
                  <c:v>8595.1</c:v>
                </c:pt>
                <c:pt idx="413397">
                  <c:v>9052.19</c:v>
                </c:pt>
                <c:pt idx="413398">
                  <c:v>10995.76</c:v>
                </c:pt>
                <c:pt idx="413399">
                  <c:v>10650.8</c:v>
                </c:pt>
                <c:pt idx="413400">
                  <c:v>11176.75</c:v>
                </c:pt>
                <c:pt idx="413401">
                  <c:v>10567.03</c:v>
                </c:pt>
                <c:pt idx="413402">
                  <c:v>12635.72</c:v>
                </c:pt>
                <c:pt idx="413403">
                  <c:v>13293.49</c:v>
                </c:pt>
                <c:pt idx="413404">
                  <c:v>11926</c:v>
                </c:pt>
                <c:pt idx="413405">
                  <c:v>13356.61</c:v>
                </c:pt>
                <c:pt idx="413406">
                  <c:v>15032.08</c:v>
                </c:pt>
                <c:pt idx="413407">
                  <c:v>21994.75</c:v>
                </c:pt>
                <c:pt idx="413408">
                  <c:v>18687.740000000002</c:v>
                </c:pt>
                <c:pt idx="413409">
                  <c:v>20448.91</c:v>
                </c:pt>
                <c:pt idx="413410">
                  <c:v>10861.28</c:v>
                </c:pt>
                <c:pt idx="413411">
                  <c:v>11290.02</c:v>
                </c:pt>
                <c:pt idx="413412">
                  <c:v>13178.21</c:v>
                </c:pt>
                <c:pt idx="413413">
                  <c:v>11186.43</c:v>
                </c:pt>
                <c:pt idx="413414">
                  <c:v>11592.64</c:v>
                </c:pt>
                <c:pt idx="413415">
                  <c:v>10810.59</c:v>
                </c:pt>
                <c:pt idx="413416">
                  <c:v>11410.37</c:v>
                </c:pt>
                <c:pt idx="413417">
                  <c:v>11020.47</c:v>
                </c:pt>
                <c:pt idx="413418">
                  <c:v>10527.82</c:v>
                </c:pt>
                <c:pt idx="413419">
                  <c:v>10326.59</c:v>
                </c:pt>
                <c:pt idx="413420">
                  <c:v>10467.08</c:v>
                </c:pt>
                <c:pt idx="413421">
                  <c:v>9956.3700000000008</c:v>
                </c:pt>
                <c:pt idx="413422">
                  <c:v>9911.59</c:v>
                </c:pt>
                <c:pt idx="413423">
                  <c:v>9395.35</c:v>
                </c:pt>
                <c:pt idx="413424">
                  <c:v>10217.459999999999</c:v>
                </c:pt>
                <c:pt idx="413425">
                  <c:v>10001.950000000001</c:v>
                </c:pt>
                <c:pt idx="413426">
                  <c:v>10049.91</c:v>
                </c:pt>
                <c:pt idx="413427">
                  <c:v>22603.040000000001</c:v>
                </c:pt>
                <c:pt idx="413428">
                  <c:v>14148.6</c:v>
                </c:pt>
                <c:pt idx="413429">
                  <c:v>10363.719999999999</c:v>
                </c:pt>
                <c:pt idx="413430">
                  <c:v>11028.5</c:v>
                </c:pt>
                <c:pt idx="413431">
                  <c:v>30835.08</c:v>
                </c:pt>
                <c:pt idx="413432">
                  <c:v>46492.51</c:v>
                </c:pt>
                <c:pt idx="413433">
                  <c:v>26174.66</c:v>
                </c:pt>
                <c:pt idx="413434">
                  <c:v>13746.97</c:v>
                </c:pt>
                <c:pt idx="413435">
                  <c:v>14549.85</c:v>
                </c:pt>
                <c:pt idx="413436">
                  <c:v>15706.64</c:v>
                </c:pt>
                <c:pt idx="413437">
                  <c:v>16258.38</c:v>
                </c:pt>
                <c:pt idx="413438">
                  <c:v>16292.73</c:v>
                </c:pt>
                <c:pt idx="413439">
                  <c:v>18173.36</c:v>
                </c:pt>
                <c:pt idx="413440">
                  <c:v>13498.24</c:v>
                </c:pt>
                <c:pt idx="413441">
                  <c:v>11158.89</c:v>
                </c:pt>
                <c:pt idx="413442">
                  <c:v>10433.23</c:v>
                </c:pt>
                <c:pt idx="413443">
                  <c:v>10543.8</c:v>
                </c:pt>
                <c:pt idx="413444">
                  <c:v>13172.07</c:v>
                </c:pt>
                <c:pt idx="413445">
                  <c:v>12690.39</c:v>
                </c:pt>
                <c:pt idx="413446">
                  <c:v>12879.45</c:v>
                </c:pt>
                <c:pt idx="413447">
                  <c:v>10877.84</c:v>
                </c:pt>
                <c:pt idx="413448">
                  <c:v>9989.7900000000009</c:v>
                </c:pt>
                <c:pt idx="413449">
                  <c:v>10905.7</c:v>
                </c:pt>
                <c:pt idx="413450">
                  <c:v>11494.36</c:v>
                </c:pt>
                <c:pt idx="413451">
                  <c:v>10535.66</c:v>
                </c:pt>
                <c:pt idx="413452">
                  <c:v>9830.11</c:v>
                </c:pt>
                <c:pt idx="413453">
                  <c:v>13579.76</c:v>
                </c:pt>
                <c:pt idx="413454">
                  <c:v>16846.04</c:v>
                </c:pt>
                <c:pt idx="413455">
                  <c:v>13138.26</c:v>
                </c:pt>
                <c:pt idx="413456">
                  <c:v>11703.45</c:v>
                </c:pt>
                <c:pt idx="413457">
                  <c:v>13659.1</c:v>
                </c:pt>
                <c:pt idx="413458">
                  <c:v>16183.07</c:v>
                </c:pt>
                <c:pt idx="413459">
                  <c:v>16063.15</c:v>
                </c:pt>
                <c:pt idx="413460">
                  <c:v>17210.32</c:v>
                </c:pt>
                <c:pt idx="413461">
                  <c:v>18219.02</c:v>
                </c:pt>
                <c:pt idx="413462">
                  <c:v>12605.66</c:v>
                </c:pt>
                <c:pt idx="413463">
                  <c:v>14411</c:v>
                </c:pt>
                <c:pt idx="413464">
                  <c:v>11155.05</c:v>
                </c:pt>
                <c:pt idx="413465">
                  <c:v>14786.96</c:v>
                </c:pt>
                <c:pt idx="413466">
                  <c:v>9547.76</c:v>
                </c:pt>
                <c:pt idx="413467">
                  <c:v>11208.05</c:v>
                </c:pt>
                <c:pt idx="413468">
                  <c:v>10899.36</c:v>
                </c:pt>
                <c:pt idx="413469">
                  <c:v>11482.91</c:v>
                </c:pt>
                <c:pt idx="413470">
                  <c:v>11665.24</c:v>
                </c:pt>
                <c:pt idx="413471">
                  <c:v>12483.3</c:v>
                </c:pt>
                <c:pt idx="413472">
                  <c:v>11768.23</c:v>
                </c:pt>
                <c:pt idx="413473">
                  <c:v>11486.69</c:v>
                </c:pt>
                <c:pt idx="413474">
                  <c:v>12323.82</c:v>
                </c:pt>
                <c:pt idx="413475">
                  <c:v>10090.49</c:v>
                </c:pt>
                <c:pt idx="413476">
                  <c:v>10257.51</c:v>
                </c:pt>
                <c:pt idx="413477">
                  <c:v>8956.84</c:v>
                </c:pt>
                <c:pt idx="413478">
                  <c:v>19296.689999999999</c:v>
                </c:pt>
                <c:pt idx="413479">
                  <c:v>10896.85</c:v>
                </c:pt>
                <c:pt idx="413480">
                  <c:v>10919.25</c:v>
                </c:pt>
                <c:pt idx="413481">
                  <c:v>10939.64</c:v>
                </c:pt>
                <c:pt idx="413482">
                  <c:v>13832.38</c:v>
                </c:pt>
                <c:pt idx="413483">
                  <c:v>18451.71</c:v>
                </c:pt>
                <c:pt idx="413484">
                  <c:v>40147.620000000003</c:v>
                </c:pt>
                <c:pt idx="413485">
                  <c:v>13768.19</c:v>
                </c:pt>
                <c:pt idx="413486">
                  <c:v>15588.91</c:v>
                </c:pt>
                <c:pt idx="413487">
                  <c:v>31596.720000000001</c:v>
                </c:pt>
                <c:pt idx="413488">
                  <c:v>21901.1</c:v>
                </c:pt>
                <c:pt idx="413489">
                  <c:v>39939.58</c:v>
                </c:pt>
                <c:pt idx="413490">
                  <c:v>22804.03</c:v>
                </c:pt>
                <c:pt idx="413491">
                  <c:v>15193.89</c:v>
                </c:pt>
                <c:pt idx="413492">
                  <c:v>13533.88</c:v>
                </c:pt>
                <c:pt idx="413493">
                  <c:v>10593.41</c:v>
                </c:pt>
                <c:pt idx="413494">
                  <c:v>10401.15</c:v>
                </c:pt>
                <c:pt idx="413495">
                  <c:v>10936.61</c:v>
                </c:pt>
                <c:pt idx="413496">
                  <c:v>9906.4500000000007</c:v>
                </c:pt>
                <c:pt idx="413497">
                  <c:v>10457.39</c:v>
                </c:pt>
                <c:pt idx="413498">
                  <c:v>9993.9</c:v>
                </c:pt>
                <c:pt idx="413499">
                  <c:v>8921.99</c:v>
                </c:pt>
                <c:pt idx="413500">
                  <c:v>9811.9500000000007</c:v>
                </c:pt>
                <c:pt idx="413501">
                  <c:v>10248.51</c:v>
                </c:pt>
                <c:pt idx="413502">
                  <c:v>8752.8799999999992</c:v>
                </c:pt>
                <c:pt idx="413503">
                  <c:v>13637.91</c:v>
                </c:pt>
                <c:pt idx="413504">
                  <c:v>11459.41</c:v>
                </c:pt>
                <c:pt idx="413505">
                  <c:v>10362.64</c:v>
                </c:pt>
                <c:pt idx="413506">
                  <c:v>3673.09</c:v>
                </c:pt>
                <c:pt idx="413507">
                  <c:v>2166.34</c:v>
                </c:pt>
                <c:pt idx="413508">
                  <c:v>2537.88</c:v>
                </c:pt>
                <c:pt idx="413509">
                  <c:v>3404.66</c:v>
                </c:pt>
                <c:pt idx="413510">
                  <c:v>3105.12</c:v>
                </c:pt>
                <c:pt idx="413511">
                  <c:v>3801.32</c:v>
                </c:pt>
                <c:pt idx="413512">
                  <c:v>3873.06</c:v>
                </c:pt>
                <c:pt idx="413513">
                  <c:v>3707.41</c:v>
                </c:pt>
                <c:pt idx="413514">
                  <c:v>3745.83</c:v>
                </c:pt>
                <c:pt idx="413515">
                  <c:v>4291.3100000000004</c:v>
                </c:pt>
                <c:pt idx="413516">
                  <c:v>3639.35</c:v>
                </c:pt>
                <c:pt idx="413517">
                  <c:v>4020.46</c:v>
                </c:pt>
                <c:pt idx="413518">
                  <c:v>4175.6099999999997</c:v>
                </c:pt>
                <c:pt idx="413519">
                  <c:v>4650.8900000000003</c:v>
                </c:pt>
                <c:pt idx="413520">
                  <c:v>3739.57</c:v>
                </c:pt>
                <c:pt idx="413521">
                  <c:v>4912.6899999999996</c:v>
                </c:pt>
                <c:pt idx="413522">
                  <c:v>4235.05</c:v>
                </c:pt>
                <c:pt idx="413523">
                  <c:v>4381.8100000000004</c:v>
                </c:pt>
                <c:pt idx="413524">
                  <c:v>4697.71</c:v>
                </c:pt>
                <c:pt idx="413525">
                  <c:v>4918.4399999999996</c:v>
                </c:pt>
                <c:pt idx="413526">
                  <c:v>3984.66</c:v>
                </c:pt>
                <c:pt idx="413527">
                  <c:v>3801.85</c:v>
                </c:pt>
                <c:pt idx="413528">
                  <c:v>3916.33</c:v>
                </c:pt>
                <c:pt idx="413529">
                  <c:v>3353.47</c:v>
                </c:pt>
                <c:pt idx="413530">
                  <c:v>3859.68</c:v>
                </c:pt>
                <c:pt idx="413531">
                  <c:v>4219.63</c:v>
                </c:pt>
                <c:pt idx="413532">
                  <c:v>3877.08</c:v>
                </c:pt>
                <c:pt idx="413533">
                  <c:v>3666.97</c:v>
                </c:pt>
                <c:pt idx="413534">
                  <c:v>3824.69</c:v>
                </c:pt>
                <c:pt idx="413535">
                  <c:v>4433.49</c:v>
                </c:pt>
                <c:pt idx="413536">
                  <c:v>3966.85</c:v>
                </c:pt>
                <c:pt idx="413537">
                  <c:v>3923.55</c:v>
                </c:pt>
                <c:pt idx="413538">
                  <c:v>3551.09</c:v>
                </c:pt>
                <c:pt idx="413539">
                  <c:v>4183.5200000000004</c:v>
                </c:pt>
                <c:pt idx="413540">
                  <c:v>3066.4</c:v>
                </c:pt>
                <c:pt idx="413541">
                  <c:v>3118.07</c:v>
                </c:pt>
                <c:pt idx="413542">
                  <c:v>3764.71</c:v>
                </c:pt>
                <c:pt idx="413543">
                  <c:v>3349.59</c:v>
                </c:pt>
                <c:pt idx="413544">
                  <c:v>3357.88</c:v>
                </c:pt>
                <c:pt idx="413545">
                  <c:v>3321.49</c:v>
                </c:pt>
                <c:pt idx="413546">
                  <c:v>3372.74</c:v>
                </c:pt>
                <c:pt idx="413547">
                  <c:v>3498.25</c:v>
                </c:pt>
                <c:pt idx="413548">
                  <c:v>3078.31</c:v>
                </c:pt>
                <c:pt idx="413549">
                  <c:v>2782</c:v>
                </c:pt>
                <c:pt idx="413550">
                  <c:v>2996.91</c:v>
                </c:pt>
                <c:pt idx="413551">
                  <c:v>2866.3</c:v>
                </c:pt>
                <c:pt idx="413552">
                  <c:v>2175</c:v>
                </c:pt>
                <c:pt idx="413553">
                  <c:v>1855</c:v>
                </c:pt>
                <c:pt idx="413554">
                  <c:v>2244.6999999999998</c:v>
                </c:pt>
                <c:pt idx="413555">
                  <c:v>2024.9</c:v>
                </c:pt>
                <c:pt idx="413556">
                  <c:v>2330.33</c:v>
                </c:pt>
                <c:pt idx="413557">
                  <c:v>2089.35</c:v>
                </c:pt>
                <c:pt idx="413558">
                  <c:v>2326.9699999999998</c:v>
                </c:pt>
                <c:pt idx="413559">
                  <c:v>2869.76</c:v>
                </c:pt>
                <c:pt idx="413560">
                  <c:v>3178.54</c:v>
                </c:pt>
                <c:pt idx="413561">
                  <c:v>3372.13</c:v>
                </c:pt>
                <c:pt idx="413562">
                  <c:v>3276.95</c:v>
                </c:pt>
                <c:pt idx="413563">
                  <c:v>3272.96</c:v>
                </c:pt>
                <c:pt idx="413564">
                  <c:v>3222.23</c:v>
                </c:pt>
                <c:pt idx="413565">
                  <c:v>3286.38</c:v>
                </c:pt>
                <c:pt idx="413566">
                  <c:v>3294.52</c:v>
                </c:pt>
                <c:pt idx="413567">
                  <c:v>3641.83</c:v>
                </c:pt>
                <c:pt idx="413568">
                  <c:v>3696.79</c:v>
                </c:pt>
                <c:pt idx="413569">
                  <c:v>4076.91</c:v>
                </c:pt>
                <c:pt idx="413570">
                  <c:v>3423.52</c:v>
                </c:pt>
                <c:pt idx="413571">
                  <c:v>4025.91</c:v>
                </c:pt>
                <c:pt idx="413572">
                  <c:v>4351.59</c:v>
                </c:pt>
                <c:pt idx="413573">
                  <c:v>3410.87</c:v>
                </c:pt>
                <c:pt idx="413574">
                  <c:v>4097.53</c:v>
                </c:pt>
                <c:pt idx="413575">
                  <c:v>4047.98</c:v>
                </c:pt>
                <c:pt idx="413576">
                  <c:v>3927.71</c:v>
                </c:pt>
                <c:pt idx="413577">
                  <c:v>4136.03</c:v>
                </c:pt>
                <c:pt idx="413578">
                  <c:v>3549.42</c:v>
                </c:pt>
                <c:pt idx="413579">
                  <c:v>4092.62</c:v>
                </c:pt>
                <c:pt idx="413580">
                  <c:v>3825.82</c:v>
                </c:pt>
                <c:pt idx="413581">
                  <c:v>3586.09</c:v>
                </c:pt>
                <c:pt idx="413582">
                  <c:v>4239.37</c:v>
                </c:pt>
                <c:pt idx="413583">
                  <c:v>3274.42</c:v>
                </c:pt>
                <c:pt idx="413584">
                  <c:v>3674.1</c:v>
                </c:pt>
                <c:pt idx="413585">
                  <c:v>3738.01</c:v>
                </c:pt>
                <c:pt idx="413586">
                  <c:v>3303.61</c:v>
                </c:pt>
                <c:pt idx="413587">
                  <c:v>4577.29</c:v>
                </c:pt>
                <c:pt idx="413588">
                  <c:v>3998.31</c:v>
                </c:pt>
                <c:pt idx="413589">
                  <c:v>3932.43</c:v>
                </c:pt>
                <c:pt idx="413590">
                  <c:v>3283</c:v>
                </c:pt>
                <c:pt idx="413591">
                  <c:v>3477.67</c:v>
                </c:pt>
                <c:pt idx="413592">
                  <c:v>3383.13</c:v>
                </c:pt>
                <c:pt idx="413593">
                  <c:v>4261.25</c:v>
                </c:pt>
                <c:pt idx="413594">
                  <c:v>3899.29</c:v>
                </c:pt>
                <c:pt idx="413595">
                  <c:v>3545.54</c:v>
                </c:pt>
                <c:pt idx="413596">
                  <c:v>3531.76</c:v>
                </c:pt>
                <c:pt idx="413597">
                  <c:v>3893.88</c:v>
                </c:pt>
                <c:pt idx="413598">
                  <c:v>4070.06</c:v>
                </c:pt>
                <c:pt idx="413599">
                  <c:v>3320.59</c:v>
                </c:pt>
                <c:pt idx="413600">
                  <c:v>3739.48</c:v>
                </c:pt>
                <c:pt idx="413601">
                  <c:v>3513.87</c:v>
                </c:pt>
                <c:pt idx="413602">
                  <c:v>3408.22</c:v>
                </c:pt>
                <c:pt idx="413603">
                  <c:v>3245.77</c:v>
                </c:pt>
                <c:pt idx="413604">
                  <c:v>3071.92</c:v>
                </c:pt>
                <c:pt idx="413605">
                  <c:v>2210.21</c:v>
                </c:pt>
                <c:pt idx="413606">
                  <c:v>2677.77</c:v>
                </c:pt>
                <c:pt idx="413607">
                  <c:v>2823.01</c:v>
                </c:pt>
                <c:pt idx="413608">
                  <c:v>3118.66</c:v>
                </c:pt>
                <c:pt idx="413609">
                  <c:v>2683.76</c:v>
                </c:pt>
                <c:pt idx="413610">
                  <c:v>3492.38</c:v>
                </c:pt>
                <c:pt idx="413611">
                  <c:v>2982.27</c:v>
                </c:pt>
                <c:pt idx="413612">
                  <c:v>3261.51</c:v>
                </c:pt>
                <c:pt idx="413613">
                  <c:v>4016.41</c:v>
                </c:pt>
                <c:pt idx="413614">
                  <c:v>3693.95</c:v>
                </c:pt>
                <c:pt idx="413615">
                  <c:v>3592.48</c:v>
                </c:pt>
                <c:pt idx="413616">
                  <c:v>4801.12</c:v>
                </c:pt>
                <c:pt idx="413617">
                  <c:v>4771.88</c:v>
                </c:pt>
                <c:pt idx="413618">
                  <c:v>3843.99</c:v>
                </c:pt>
                <c:pt idx="413619">
                  <c:v>4042.61</c:v>
                </c:pt>
                <c:pt idx="413620">
                  <c:v>3788.22</c:v>
                </c:pt>
                <c:pt idx="413621">
                  <c:v>3786.78</c:v>
                </c:pt>
                <c:pt idx="413622">
                  <c:v>3728.39</c:v>
                </c:pt>
                <c:pt idx="413623">
                  <c:v>4515.37</c:v>
                </c:pt>
                <c:pt idx="413624">
                  <c:v>4172.3</c:v>
                </c:pt>
                <c:pt idx="413625">
                  <c:v>4308.49</c:v>
                </c:pt>
                <c:pt idx="413626">
                  <c:v>5010.04</c:v>
                </c:pt>
                <c:pt idx="413627">
                  <c:v>3715.59</c:v>
                </c:pt>
                <c:pt idx="413628">
                  <c:v>4709.7299999999996</c:v>
                </c:pt>
                <c:pt idx="413629">
                  <c:v>4272.3100000000004</c:v>
                </c:pt>
                <c:pt idx="413630">
                  <c:v>3859.63</c:v>
                </c:pt>
                <c:pt idx="413631">
                  <c:v>4520.71</c:v>
                </c:pt>
                <c:pt idx="413632">
                  <c:v>3833.56</c:v>
                </c:pt>
                <c:pt idx="413633">
                  <c:v>3962.41</c:v>
                </c:pt>
                <c:pt idx="413634">
                  <c:v>3839.34</c:v>
                </c:pt>
                <c:pt idx="413635">
                  <c:v>3425.39</c:v>
                </c:pt>
                <c:pt idx="413636">
                  <c:v>3664.39</c:v>
                </c:pt>
                <c:pt idx="413637">
                  <c:v>3549.77</c:v>
                </c:pt>
                <c:pt idx="413638">
                  <c:v>3614.15</c:v>
                </c:pt>
                <c:pt idx="413639">
                  <c:v>3428.63</c:v>
                </c:pt>
                <c:pt idx="413640">
                  <c:v>3784.55</c:v>
                </c:pt>
                <c:pt idx="413641">
                  <c:v>3375.92</c:v>
                </c:pt>
                <c:pt idx="413642">
                  <c:v>3635.5</c:v>
                </c:pt>
                <c:pt idx="413643">
                  <c:v>3166.2</c:v>
                </c:pt>
                <c:pt idx="413644">
                  <c:v>3294.99</c:v>
                </c:pt>
                <c:pt idx="413645">
                  <c:v>3471.83</c:v>
                </c:pt>
                <c:pt idx="413646">
                  <c:v>4127.53</c:v>
                </c:pt>
                <c:pt idx="413647">
                  <c:v>3428.67</c:v>
                </c:pt>
                <c:pt idx="413648">
                  <c:v>3791.88</c:v>
                </c:pt>
                <c:pt idx="413649">
                  <c:v>34359.75</c:v>
                </c:pt>
                <c:pt idx="413650">
                  <c:v>22377.82</c:v>
                </c:pt>
                <c:pt idx="413651">
                  <c:v>30117.06</c:v>
                </c:pt>
                <c:pt idx="413652">
                  <c:v>29454.720000000001</c:v>
                </c:pt>
                <c:pt idx="413653">
                  <c:v>30499.5</c:v>
                </c:pt>
                <c:pt idx="413654">
                  <c:v>30721.83</c:v>
                </c:pt>
                <c:pt idx="413655">
                  <c:v>27250.43</c:v>
                </c:pt>
                <c:pt idx="413656">
                  <c:v>27145.45</c:v>
                </c:pt>
                <c:pt idx="413657">
                  <c:v>28909.89</c:v>
                </c:pt>
                <c:pt idx="413658">
                  <c:v>26348.98</c:v>
                </c:pt>
                <c:pt idx="413659">
                  <c:v>29469.360000000001</c:v>
                </c:pt>
                <c:pt idx="413660">
                  <c:v>29604.39</c:v>
                </c:pt>
                <c:pt idx="413661">
                  <c:v>28990.82</c:v>
                </c:pt>
                <c:pt idx="413662">
                  <c:v>28903.119999999999</c:v>
                </c:pt>
                <c:pt idx="413663">
                  <c:v>26088.07</c:v>
                </c:pt>
                <c:pt idx="413664">
                  <c:v>27383.59</c:v>
                </c:pt>
                <c:pt idx="413665">
                  <c:v>28691.34</c:v>
                </c:pt>
                <c:pt idx="413666">
                  <c:v>27898.13</c:v>
                </c:pt>
                <c:pt idx="413667">
                  <c:v>28950.35</c:v>
                </c:pt>
                <c:pt idx="413668">
                  <c:v>28822.15</c:v>
                </c:pt>
                <c:pt idx="413669">
                  <c:v>27657.48</c:v>
                </c:pt>
                <c:pt idx="413670">
                  <c:v>29890.17</c:v>
                </c:pt>
                <c:pt idx="413671">
                  <c:v>26969.02</c:v>
                </c:pt>
                <c:pt idx="413672">
                  <c:v>28008.400000000001</c:v>
                </c:pt>
                <c:pt idx="413673">
                  <c:v>27968.45</c:v>
                </c:pt>
                <c:pt idx="413674">
                  <c:v>27401.65</c:v>
                </c:pt>
                <c:pt idx="413675">
                  <c:v>29594.04</c:v>
                </c:pt>
                <c:pt idx="413676">
                  <c:v>27785.93</c:v>
                </c:pt>
                <c:pt idx="413677">
                  <c:v>29246.37</c:v>
                </c:pt>
                <c:pt idx="413678">
                  <c:v>28818.45</c:v>
                </c:pt>
                <c:pt idx="413679">
                  <c:v>30012.54</c:v>
                </c:pt>
                <c:pt idx="413680">
                  <c:v>29459.83</c:v>
                </c:pt>
                <c:pt idx="413681">
                  <c:v>31571.63</c:v>
                </c:pt>
                <c:pt idx="413682">
                  <c:v>27974.11</c:v>
                </c:pt>
                <c:pt idx="413683">
                  <c:v>27970.82</c:v>
                </c:pt>
                <c:pt idx="413684">
                  <c:v>30656.09</c:v>
                </c:pt>
                <c:pt idx="413685">
                  <c:v>28513.4</c:v>
                </c:pt>
                <c:pt idx="413686">
                  <c:v>28279.919999999998</c:v>
                </c:pt>
                <c:pt idx="413687">
                  <c:v>27108.12</c:v>
                </c:pt>
                <c:pt idx="413688">
                  <c:v>27550.44</c:v>
                </c:pt>
                <c:pt idx="413689">
                  <c:v>27098.29</c:v>
                </c:pt>
                <c:pt idx="413690">
                  <c:v>27041.45</c:v>
                </c:pt>
                <c:pt idx="413691">
                  <c:v>25116.53</c:v>
                </c:pt>
                <c:pt idx="413692">
                  <c:v>26646.53</c:v>
                </c:pt>
                <c:pt idx="413693">
                  <c:v>25897.19</c:v>
                </c:pt>
                <c:pt idx="413694">
                  <c:v>23548.799999999999</c:v>
                </c:pt>
                <c:pt idx="413695">
                  <c:v>25707.09</c:v>
                </c:pt>
                <c:pt idx="413696">
                  <c:v>21776.720000000001</c:v>
                </c:pt>
                <c:pt idx="413697">
                  <c:v>26742.57</c:v>
                </c:pt>
                <c:pt idx="413698">
                  <c:v>25262.19</c:v>
                </c:pt>
                <c:pt idx="413699">
                  <c:v>26893.81</c:v>
                </c:pt>
                <c:pt idx="413700">
                  <c:v>21921.69</c:v>
                </c:pt>
                <c:pt idx="413701">
                  <c:v>26922.7</c:v>
                </c:pt>
                <c:pt idx="413702">
                  <c:v>25123.08</c:v>
                </c:pt>
                <c:pt idx="413703">
                  <c:v>27706.81</c:v>
                </c:pt>
                <c:pt idx="413704">
                  <c:v>27258.76</c:v>
                </c:pt>
                <c:pt idx="413705">
                  <c:v>29532.65</c:v>
                </c:pt>
                <c:pt idx="413706">
                  <c:v>27770.86</c:v>
                </c:pt>
                <c:pt idx="413707">
                  <c:v>27201.62</c:v>
                </c:pt>
                <c:pt idx="413708">
                  <c:v>26094.28</c:v>
                </c:pt>
                <c:pt idx="413709">
                  <c:v>25641.41</c:v>
                </c:pt>
                <c:pt idx="413710">
                  <c:v>26526.799999999999</c:v>
                </c:pt>
                <c:pt idx="413711">
                  <c:v>26309.97</c:v>
                </c:pt>
                <c:pt idx="413712">
                  <c:v>26192.26</c:v>
                </c:pt>
                <c:pt idx="413713">
                  <c:v>23633.85</c:v>
                </c:pt>
                <c:pt idx="413714">
                  <c:v>27629.25</c:v>
                </c:pt>
                <c:pt idx="413715">
                  <c:v>24974.7</c:v>
                </c:pt>
                <c:pt idx="413716">
                  <c:v>25862.48</c:v>
                </c:pt>
                <c:pt idx="413717">
                  <c:v>26457.040000000001</c:v>
                </c:pt>
                <c:pt idx="413718">
                  <c:v>25664.92</c:v>
                </c:pt>
                <c:pt idx="413719">
                  <c:v>25499.17</c:v>
                </c:pt>
                <c:pt idx="413720">
                  <c:v>25733.63</c:v>
                </c:pt>
                <c:pt idx="413721">
                  <c:v>24961.040000000001</c:v>
                </c:pt>
                <c:pt idx="413722">
                  <c:v>26649.29</c:v>
                </c:pt>
                <c:pt idx="413723">
                  <c:v>25992.23</c:v>
                </c:pt>
                <c:pt idx="413724">
                  <c:v>26215.21</c:v>
                </c:pt>
                <c:pt idx="413725">
                  <c:v>25688.29</c:v>
                </c:pt>
                <c:pt idx="413726">
                  <c:v>26800.85</c:v>
                </c:pt>
                <c:pt idx="413727">
                  <c:v>26740.6</c:v>
                </c:pt>
                <c:pt idx="413728">
                  <c:v>25869.33</c:v>
                </c:pt>
                <c:pt idx="413729">
                  <c:v>27702.37</c:v>
                </c:pt>
                <c:pt idx="413730">
                  <c:v>29436.28</c:v>
                </c:pt>
                <c:pt idx="413731">
                  <c:v>26453.78</c:v>
                </c:pt>
                <c:pt idx="413732">
                  <c:v>28728.26</c:v>
                </c:pt>
                <c:pt idx="413733">
                  <c:v>30317.18</c:v>
                </c:pt>
                <c:pt idx="413734">
                  <c:v>28370.94</c:v>
                </c:pt>
                <c:pt idx="413735">
                  <c:v>30290.75</c:v>
                </c:pt>
                <c:pt idx="413736">
                  <c:v>30017.39</c:v>
                </c:pt>
                <c:pt idx="413737">
                  <c:v>27389.78</c:v>
                </c:pt>
                <c:pt idx="413738">
                  <c:v>28807.67</c:v>
                </c:pt>
                <c:pt idx="413739">
                  <c:v>26219.23</c:v>
                </c:pt>
                <c:pt idx="413740">
                  <c:v>25466.52</c:v>
                </c:pt>
                <c:pt idx="413741">
                  <c:v>27820.639999999999</c:v>
                </c:pt>
                <c:pt idx="413742">
                  <c:v>25576.3</c:v>
                </c:pt>
                <c:pt idx="413743">
                  <c:v>24862.639999999999</c:v>
                </c:pt>
                <c:pt idx="413744">
                  <c:v>26122.9</c:v>
                </c:pt>
                <c:pt idx="413745">
                  <c:v>25131.78</c:v>
                </c:pt>
                <c:pt idx="413746">
                  <c:v>24573.47</c:v>
                </c:pt>
                <c:pt idx="413747">
                  <c:v>25179.77</c:v>
                </c:pt>
                <c:pt idx="413748">
                  <c:v>23285.05</c:v>
                </c:pt>
                <c:pt idx="413749">
                  <c:v>26524.1</c:v>
                </c:pt>
                <c:pt idx="413750">
                  <c:v>25130.46</c:v>
                </c:pt>
                <c:pt idx="413751">
                  <c:v>26093.02</c:v>
                </c:pt>
                <c:pt idx="413752">
                  <c:v>23377.45</c:v>
                </c:pt>
                <c:pt idx="413753">
                  <c:v>27677.119999999999</c:v>
                </c:pt>
                <c:pt idx="413754">
                  <c:v>27728.49</c:v>
                </c:pt>
                <c:pt idx="413755">
                  <c:v>25853.61</c:v>
                </c:pt>
                <c:pt idx="413756">
                  <c:v>28427.39</c:v>
                </c:pt>
                <c:pt idx="413757">
                  <c:v>29827.61</c:v>
                </c:pt>
                <c:pt idx="413758">
                  <c:v>28379.93</c:v>
                </c:pt>
                <c:pt idx="413759">
                  <c:v>29024.44</c:v>
                </c:pt>
                <c:pt idx="413760">
                  <c:v>27997.279999999999</c:v>
                </c:pt>
                <c:pt idx="413761">
                  <c:v>28291.439999999999</c:v>
                </c:pt>
                <c:pt idx="413762">
                  <c:v>29634.46</c:v>
                </c:pt>
                <c:pt idx="413763">
                  <c:v>25013.200000000001</c:v>
                </c:pt>
                <c:pt idx="413764">
                  <c:v>27125.45</c:v>
                </c:pt>
                <c:pt idx="413765">
                  <c:v>26058.61</c:v>
                </c:pt>
                <c:pt idx="413766">
                  <c:v>28288.21</c:v>
                </c:pt>
                <c:pt idx="413767">
                  <c:v>26059.19</c:v>
                </c:pt>
                <c:pt idx="413768">
                  <c:v>25082.47</c:v>
                </c:pt>
                <c:pt idx="413769">
                  <c:v>27213.02</c:v>
                </c:pt>
                <c:pt idx="413770">
                  <c:v>27465.97</c:v>
                </c:pt>
                <c:pt idx="413771">
                  <c:v>27284.54</c:v>
                </c:pt>
                <c:pt idx="413772">
                  <c:v>28209.99</c:v>
                </c:pt>
                <c:pt idx="413773">
                  <c:v>25460.400000000001</c:v>
                </c:pt>
                <c:pt idx="413774">
                  <c:v>25336.84</c:v>
                </c:pt>
                <c:pt idx="413775">
                  <c:v>26931.63</c:v>
                </c:pt>
                <c:pt idx="413776">
                  <c:v>26655.21</c:v>
                </c:pt>
                <c:pt idx="413777">
                  <c:v>27175.82</c:v>
                </c:pt>
                <c:pt idx="413778">
                  <c:v>26401.62</c:v>
                </c:pt>
                <c:pt idx="413779">
                  <c:v>27638.27</c:v>
                </c:pt>
                <c:pt idx="413780">
                  <c:v>27944.11</c:v>
                </c:pt>
                <c:pt idx="413781">
                  <c:v>28507.09</c:v>
                </c:pt>
                <c:pt idx="413782">
                  <c:v>30065.65</c:v>
                </c:pt>
                <c:pt idx="413783">
                  <c:v>28060.27</c:v>
                </c:pt>
                <c:pt idx="413784">
                  <c:v>29179.119999999999</c:v>
                </c:pt>
                <c:pt idx="413785">
                  <c:v>26684.63</c:v>
                </c:pt>
                <c:pt idx="413786">
                  <c:v>27540.74</c:v>
                </c:pt>
                <c:pt idx="413787">
                  <c:v>26974.6</c:v>
                </c:pt>
                <c:pt idx="413788">
                  <c:v>28596</c:v>
                </c:pt>
                <c:pt idx="413789">
                  <c:v>26477.91</c:v>
                </c:pt>
                <c:pt idx="413790">
                  <c:v>25701.41</c:v>
                </c:pt>
                <c:pt idx="413791">
                  <c:v>26240.14</c:v>
                </c:pt>
                <c:pt idx="413792">
                  <c:v>14535.96</c:v>
                </c:pt>
                <c:pt idx="413793">
                  <c:v>10332.540000000001</c:v>
                </c:pt>
                <c:pt idx="413794">
                  <c:v>13920.72</c:v>
                </c:pt>
                <c:pt idx="413795">
                  <c:v>14156.67</c:v>
                </c:pt>
                <c:pt idx="413796">
                  <c:v>14556.89</c:v>
                </c:pt>
                <c:pt idx="413797">
                  <c:v>14973.32</c:v>
                </c:pt>
                <c:pt idx="413798">
                  <c:v>13064.71</c:v>
                </c:pt>
                <c:pt idx="413799">
                  <c:v>12092.36</c:v>
                </c:pt>
                <c:pt idx="413800">
                  <c:v>14078.24</c:v>
                </c:pt>
                <c:pt idx="413801">
                  <c:v>11361.2</c:v>
                </c:pt>
                <c:pt idx="413802">
                  <c:v>11436.19</c:v>
                </c:pt>
                <c:pt idx="413803">
                  <c:v>12969.31</c:v>
                </c:pt>
                <c:pt idx="413804">
                  <c:v>12036.4</c:v>
                </c:pt>
                <c:pt idx="413805">
                  <c:v>10800.59</c:v>
                </c:pt>
                <c:pt idx="413806">
                  <c:v>12134.96</c:v>
                </c:pt>
                <c:pt idx="413807">
                  <c:v>10178.969999999999</c:v>
                </c:pt>
                <c:pt idx="413808">
                  <c:v>11295.7</c:v>
                </c:pt>
                <c:pt idx="413809">
                  <c:v>11389.95</c:v>
                </c:pt>
                <c:pt idx="413810">
                  <c:v>11573.16</c:v>
                </c:pt>
                <c:pt idx="413811">
                  <c:v>9828.9500000000007</c:v>
                </c:pt>
                <c:pt idx="413812">
                  <c:v>10165.299999999999</c:v>
                </c:pt>
                <c:pt idx="413813">
                  <c:v>11657.79</c:v>
                </c:pt>
                <c:pt idx="413814">
                  <c:v>10651.11</c:v>
                </c:pt>
                <c:pt idx="413815">
                  <c:v>11123.21</c:v>
                </c:pt>
                <c:pt idx="413816">
                  <c:v>10555.59</c:v>
                </c:pt>
                <c:pt idx="413817">
                  <c:v>9751.81</c:v>
                </c:pt>
                <c:pt idx="413818">
                  <c:v>12081.12</c:v>
                </c:pt>
                <c:pt idx="413819">
                  <c:v>10578.78</c:v>
                </c:pt>
                <c:pt idx="413820">
                  <c:v>10679.39</c:v>
                </c:pt>
                <c:pt idx="413821">
                  <c:v>11491.37</c:v>
                </c:pt>
                <c:pt idx="413822">
                  <c:v>11974.37</c:v>
                </c:pt>
                <c:pt idx="413823">
                  <c:v>11192.94</c:v>
                </c:pt>
                <c:pt idx="413824">
                  <c:v>10593.75</c:v>
                </c:pt>
                <c:pt idx="413825">
                  <c:v>10781.32</c:v>
                </c:pt>
                <c:pt idx="413826">
                  <c:v>8857.83</c:v>
                </c:pt>
                <c:pt idx="413827">
                  <c:v>10318.26</c:v>
                </c:pt>
                <c:pt idx="413828">
                  <c:v>12063.84</c:v>
                </c:pt>
                <c:pt idx="413829">
                  <c:v>10525.26</c:v>
                </c:pt>
                <c:pt idx="413830">
                  <c:v>11174.35</c:v>
                </c:pt>
                <c:pt idx="413831">
                  <c:v>12630.39</c:v>
                </c:pt>
                <c:pt idx="413832">
                  <c:v>12919.86</c:v>
                </c:pt>
                <c:pt idx="413833">
                  <c:v>14169.68</c:v>
                </c:pt>
                <c:pt idx="413834">
                  <c:v>34762.559999999998</c:v>
                </c:pt>
                <c:pt idx="413835">
                  <c:v>14586.48</c:v>
                </c:pt>
                <c:pt idx="413836">
                  <c:v>19981.099999999999</c:v>
                </c:pt>
                <c:pt idx="413837">
                  <c:v>24862.44</c:v>
                </c:pt>
                <c:pt idx="413838">
                  <c:v>43541.72</c:v>
                </c:pt>
                <c:pt idx="413839">
                  <c:v>11861.67</c:v>
                </c:pt>
                <c:pt idx="413840">
                  <c:v>14082.8</c:v>
                </c:pt>
                <c:pt idx="413841">
                  <c:v>9134.7000000000007</c:v>
                </c:pt>
                <c:pt idx="413842">
                  <c:v>10949.39</c:v>
                </c:pt>
                <c:pt idx="413843">
                  <c:v>8758.7199999999993</c:v>
                </c:pt>
                <c:pt idx="413844">
                  <c:v>12102.86</c:v>
                </c:pt>
                <c:pt idx="413845">
                  <c:v>12619.01</c:v>
                </c:pt>
                <c:pt idx="413846">
                  <c:v>12736.55</c:v>
                </c:pt>
                <c:pt idx="413847">
                  <c:v>11238.49</c:v>
                </c:pt>
                <c:pt idx="413848">
                  <c:v>11261.1</c:v>
                </c:pt>
                <c:pt idx="413849">
                  <c:v>11752.1</c:v>
                </c:pt>
                <c:pt idx="413850">
                  <c:v>10769.61</c:v>
                </c:pt>
                <c:pt idx="413851">
                  <c:v>10407.77</c:v>
                </c:pt>
                <c:pt idx="413852">
                  <c:v>11635.84</c:v>
                </c:pt>
                <c:pt idx="413853">
                  <c:v>11892.79</c:v>
                </c:pt>
                <c:pt idx="413854">
                  <c:v>10917.89</c:v>
                </c:pt>
                <c:pt idx="413855">
                  <c:v>10716.91</c:v>
                </c:pt>
                <c:pt idx="413856">
                  <c:v>10411.19</c:v>
                </c:pt>
                <c:pt idx="413857">
                  <c:v>9633.93</c:v>
                </c:pt>
                <c:pt idx="413858">
                  <c:v>10863.29</c:v>
                </c:pt>
                <c:pt idx="413859">
                  <c:v>9746.33</c:v>
                </c:pt>
                <c:pt idx="413860">
                  <c:v>9678.91</c:v>
                </c:pt>
                <c:pt idx="413861">
                  <c:v>11568.88</c:v>
                </c:pt>
                <c:pt idx="413862">
                  <c:v>10351.91</c:v>
                </c:pt>
                <c:pt idx="413863">
                  <c:v>10293.120000000001</c:v>
                </c:pt>
                <c:pt idx="413864">
                  <c:v>10406.790000000001</c:v>
                </c:pt>
                <c:pt idx="413865">
                  <c:v>9417.2900000000009</c:v>
                </c:pt>
                <c:pt idx="413866">
                  <c:v>11251.71</c:v>
                </c:pt>
                <c:pt idx="413867">
                  <c:v>10402.98</c:v>
                </c:pt>
                <c:pt idx="413868">
                  <c:v>10974.78</c:v>
                </c:pt>
                <c:pt idx="413869">
                  <c:v>8927.1200000000008</c:v>
                </c:pt>
                <c:pt idx="413870">
                  <c:v>11078.58</c:v>
                </c:pt>
                <c:pt idx="413871">
                  <c:v>9437.92</c:v>
                </c:pt>
                <c:pt idx="413872">
                  <c:v>10003.86</c:v>
                </c:pt>
                <c:pt idx="413873">
                  <c:v>12187.12</c:v>
                </c:pt>
                <c:pt idx="413874">
                  <c:v>10091.15</c:v>
                </c:pt>
                <c:pt idx="413875">
                  <c:v>13223.01</c:v>
                </c:pt>
                <c:pt idx="413876">
                  <c:v>9133.18</c:v>
                </c:pt>
                <c:pt idx="413877">
                  <c:v>10501.68</c:v>
                </c:pt>
                <c:pt idx="413878">
                  <c:v>10517.58</c:v>
                </c:pt>
                <c:pt idx="413879">
                  <c:v>9600.33</c:v>
                </c:pt>
                <c:pt idx="413880">
                  <c:v>10125.66</c:v>
                </c:pt>
                <c:pt idx="413881">
                  <c:v>10754.88</c:v>
                </c:pt>
                <c:pt idx="413882">
                  <c:v>10967.81</c:v>
                </c:pt>
                <c:pt idx="413883">
                  <c:v>12185.57</c:v>
                </c:pt>
                <c:pt idx="413884">
                  <c:v>12856.73</c:v>
                </c:pt>
                <c:pt idx="413885">
                  <c:v>13799.83</c:v>
                </c:pt>
                <c:pt idx="413886">
                  <c:v>33669.910000000003</c:v>
                </c:pt>
                <c:pt idx="413887">
                  <c:v>14102.82</c:v>
                </c:pt>
                <c:pt idx="413888">
                  <c:v>20757.38</c:v>
                </c:pt>
                <c:pt idx="413889">
                  <c:v>22950.18</c:v>
                </c:pt>
                <c:pt idx="413890">
                  <c:v>45315.99</c:v>
                </c:pt>
                <c:pt idx="413891">
                  <c:v>22240.38</c:v>
                </c:pt>
                <c:pt idx="413892">
                  <c:v>13549.92</c:v>
                </c:pt>
                <c:pt idx="413893">
                  <c:v>11146.45</c:v>
                </c:pt>
                <c:pt idx="413894">
                  <c:v>12053.21</c:v>
                </c:pt>
                <c:pt idx="413895">
                  <c:v>11051.41</c:v>
                </c:pt>
                <c:pt idx="413896">
                  <c:v>12805.7</c:v>
                </c:pt>
                <c:pt idx="413897">
                  <c:v>15294.37</c:v>
                </c:pt>
                <c:pt idx="413898">
                  <c:v>15864.37</c:v>
                </c:pt>
                <c:pt idx="413899">
                  <c:v>12493.05</c:v>
                </c:pt>
                <c:pt idx="413900">
                  <c:v>11736.42</c:v>
                </c:pt>
                <c:pt idx="413901">
                  <c:v>12197.09</c:v>
                </c:pt>
                <c:pt idx="413902">
                  <c:v>10827.81</c:v>
                </c:pt>
                <c:pt idx="413903">
                  <c:v>10180.25</c:v>
                </c:pt>
                <c:pt idx="413904">
                  <c:v>9805.16</c:v>
                </c:pt>
                <c:pt idx="413905">
                  <c:v>12901.3</c:v>
                </c:pt>
                <c:pt idx="413906">
                  <c:v>10264.870000000001</c:v>
                </c:pt>
                <c:pt idx="413907">
                  <c:v>10153.75</c:v>
                </c:pt>
                <c:pt idx="413908">
                  <c:v>10629.67</c:v>
                </c:pt>
                <c:pt idx="413909">
                  <c:v>12571.44</c:v>
                </c:pt>
                <c:pt idx="413910">
                  <c:v>10779</c:v>
                </c:pt>
                <c:pt idx="413911">
                  <c:v>11250.15</c:v>
                </c:pt>
                <c:pt idx="413912">
                  <c:v>11862.03</c:v>
                </c:pt>
                <c:pt idx="413913">
                  <c:v>11382.78</c:v>
                </c:pt>
                <c:pt idx="413914">
                  <c:v>10048.200000000001</c:v>
                </c:pt>
                <c:pt idx="413915">
                  <c:v>11044.5</c:v>
                </c:pt>
                <c:pt idx="413916">
                  <c:v>10113.950000000001</c:v>
                </c:pt>
                <c:pt idx="413917">
                  <c:v>10696.02</c:v>
                </c:pt>
                <c:pt idx="413918">
                  <c:v>12187.43</c:v>
                </c:pt>
                <c:pt idx="413919">
                  <c:v>10054.89</c:v>
                </c:pt>
                <c:pt idx="413920">
                  <c:v>10795.37</c:v>
                </c:pt>
                <c:pt idx="413921">
                  <c:v>9520.1299999999992</c:v>
                </c:pt>
                <c:pt idx="413922">
                  <c:v>10900.11</c:v>
                </c:pt>
                <c:pt idx="413923">
                  <c:v>10286.959999999999</c:v>
                </c:pt>
                <c:pt idx="413924">
                  <c:v>10491.74</c:v>
                </c:pt>
                <c:pt idx="413925">
                  <c:v>10688.22</c:v>
                </c:pt>
                <c:pt idx="413926">
                  <c:v>10501.81</c:v>
                </c:pt>
                <c:pt idx="413927">
                  <c:v>12038.39</c:v>
                </c:pt>
                <c:pt idx="413928">
                  <c:v>11926.29</c:v>
                </c:pt>
                <c:pt idx="413929">
                  <c:v>9861.32</c:v>
                </c:pt>
                <c:pt idx="413930">
                  <c:v>9288.2199999999993</c:v>
                </c:pt>
                <c:pt idx="413931">
                  <c:v>9775.7099999999991</c:v>
                </c:pt>
                <c:pt idx="413932">
                  <c:v>10463.86</c:v>
                </c:pt>
                <c:pt idx="413933">
                  <c:v>10116.17</c:v>
                </c:pt>
                <c:pt idx="413934">
                  <c:v>9865.26</c:v>
                </c:pt>
                <c:pt idx="413935">
                  <c:v>9581.14</c:v>
                </c:pt>
                <c:pt idx="413936">
                  <c:v>7940.11</c:v>
                </c:pt>
                <c:pt idx="413937">
                  <c:v>5722.03</c:v>
                </c:pt>
                <c:pt idx="413938">
                  <c:v>5949.34</c:v>
                </c:pt>
                <c:pt idx="413939">
                  <c:v>3704.96</c:v>
                </c:pt>
                <c:pt idx="413940">
                  <c:v>8887.4</c:v>
                </c:pt>
                <c:pt idx="413941">
                  <c:v>10375.629999999999</c:v>
                </c:pt>
                <c:pt idx="413942">
                  <c:v>21194.06</c:v>
                </c:pt>
                <c:pt idx="413943">
                  <c:v>19850.87</c:v>
                </c:pt>
                <c:pt idx="413944">
                  <c:v>30662.43</c:v>
                </c:pt>
                <c:pt idx="413945">
                  <c:v>31772.240000000002</c:v>
                </c:pt>
                <c:pt idx="413946">
                  <c:v>32841.480000000003</c:v>
                </c:pt>
                <c:pt idx="413947">
                  <c:v>24680.93</c:v>
                </c:pt>
                <c:pt idx="413948">
                  <c:v>43079.55</c:v>
                </c:pt>
                <c:pt idx="413949">
                  <c:v>30834.1</c:v>
                </c:pt>
                <c:pt idx="413950">
                  <c:v>33750.79</c:v>
                </c:pt>
                <c:pt idx="413951">
                  <c:v>44613.83</c:v>
                </c:pt>
                <c:pt idx="413952">
                  <c:v>51390.43</c:v>
                </c:pt>
                <c:pt idx="413953">
                  <c:v>38707.660000000003</c:v>
                </c:pt>
                <c:pt idx="413954">
                  <c:v>33551.07</c:v>
                </c:pt>
                <c:pt idx="413955">
                  <c:v>36441.589999999997</c:v>
                </c:pt>
                <c:pt idx="413956">
                  <c:v>36351.360000000001</c:v>
                </c:pt>
                <c:pt idx="413957">
                  <c:v>34280.65</c:v>
                </c:pt>
                <c:pt idx="413958">
                  <c:v>20504.64</c:v>
                </c:pt>
                <c:pt idx="413959">
                  <c:v>22669.98</c:v>
                </c:pt>
                <c:pt idx="413960">
                  <c:v>20999.63</c:v>
                </c:pt>
                <c:pt idx="413961">
                  <c:v>18336.349999999999</c:v>
                </c:pt>
                <c:pt idx="413962">
                  <c:v>17922.669999999998</c:v>
                </c:pt>
                <c:pt idx="413963">
                  <c:v>13281.53</c:v>
                </c:pt>
                <c:pt idx="413964">
                  <c:v>12609.52</c:v>
                </c:pt>
                <c:pt idx="413965">
                  <c:v>15950.01</c:v>
                </c:pt>
                <c:pt idx="413966">
                  <c:v>13159.67</c:v>
                </c:pt>
                <c:pt idx="413967">
                  <c:v>7474.72</c:v>
                </c:pt>
                <c:pt idx="413968">
                  <c:v>9780.1200000000008</c:v>
                </c:pt>
                <c:pt idx="413969">
                  <c:v>5897.96</c:v>
                </c:pt>
                <c:pt idx="413970">
                  <c:v>6717.5</c:v>
                </c:pt>
                <c:pt idx="413971">
                  <c:v>6991.97</c:v>
                </c:pt>
                <c:pt idx="413972">
                  <c:v>4878.63</c:v>
                </c:pt>
                <c:pt idx="413973">
                  <c:v>4150.17</c:v>
                </c:pt>
                <c:pt idx="413974">
                  <c:v>2678.91</c:v>
                </c:pt>
                <c:pt idx="413975">
                  <c:v>3165.32</c:v>
                </c:pt>
                <c:pt idx="413976">
                  <c:v>2955.24</c:v>
                </c:pt>
                <c:pt idx="413977">
                  <c:v>2851.43</c:v>
                </c:pt>
                <c:pt idx="413978">
                  <c:v>1882.38</c:v>
                </c:pt>
                <c:pt idx="413979">
                  <c:v>2942.93</c:v>
                </c:pt>
                <c:pt idx="413980">
                  <c:v>2762.3</c:v>
                </c:pt>
                <c:pt idx="413981">
                  <c:v>3268.4</c:v>
                </c:pt>
                <c:pt idx="413982">
                  <c:v>11165.57</c:v>
                </c:pt>
                <c:pt idx="413983">
                  <c:v>3401.33</c:v>
                </c:pt>
                <c:pt idx="413984">
                  <c:v>5942.33</c:v>
                </c:pt>
                <c:pt idx="413985">
                  <c:v>4326.7</c:v>
                </c:pt>
                <c:pt idx="413986">
                  <c:v>9110.1299999999992</c:v>
                </c:pt>
                <c:pt idx="413987">
                  <c:v>8142.46</c:v>
                </c:pt>
                <c:pt idx="413988">
                  <c:v>2669.49</c:v>
                </c:pt>
                <c:pt idx="413989">
                  <c:v>2012.8</c:v>
                </c:pt>
                <c:pt idx="413990">
                  <c:v>2632.83</c:v>
                </c:pt>
                <c:pt idx="413991">
                  <c:v>6777.66</c:v>
                </c:pt>
                <c:pt idx="413992">
                  <c:v>5766.17</c:v>
                </c:pt>
                <c:pt idx="413993">
                  <c:v>10276.719999999999</c:v>
                </c:pt>
                <c:pt idx="413994">
                  <c:v>10411.379999999999</c:v>
                </c:pt>
                <c:pt idx="413995">
                  <c:v>8413.02</c:v>
                </c:pt>
                <c:pt idx="413996">
                  <c:v>15634.54</c:v>
                </c:pt>
                <c:pt idx="413997">
                  <c:v>22650.1</c:v>
                </c:pt>
                <c:pt idx="413998">
                  <c:v>20526.68</c:v>
                </c:pt>
                <c:pt idx="413999">
                  <c:v>26862.05</c:v>
                </c:pt>
                <c:pt idx="414000">
                  <c:v>35751.74</c:v>
                </c:pt>
                <c:pt idx="414001">
                  <c:v>44561.48</c:v>
                </c:pt>
                <c:pt idx="414002">
                  <c:v>23712.41</c:v>
                </c:pt>
                <c:pt idx="414003">
                  <c:v>50308.7</c:v>
                </c:pt>
                <c:pt idx="414004">
                  <c:v>59339.83</c:v>
                </c:pt>
                <c:pt idx="414005">
                  <c:v>38331.160000000003</c:v>
                </c:pt>
                <c:pt idx="414006">
                  <c:v>30202.15</c:v>
                </c:pt>
                <c:pt idx="414007">
                  <c:v>31878.62</c:v>
                </c:pt>
                <c:pt idx="414008">
                  <c:v>38222.089999999997</c:v>
                </c:pt>
                <c:pt idx="414009">
                  <c:v>32025.22</c:v>
                </c:pt>
                <c:pt idx="414010">
                  <c:v>25841.759999999998</c:v>
                </c:pt>
                <c:pt idx="414011">
                  <c:v>25166.720000000001</c:v>
                </c:pt>
                <c:pt idx="414012">
                  <c:v>19564.02</c:v>
                </c:pt>
                <c:pt idx="414013">
                  <c:v>22171.88</c:v>
                </c:pt>
                <c:pt idx="414014">
                  <c:v>18389.5</c:v>
                </c:pt>
                <c:pt idx="414015">
                  <c:v>14085.28</c:v>
                </c:pt>
                <c:pt idx="414016">
                  <c:v>15487.28</c:v>
                </c:pt>
                <c:pt idx="414017">
                  <c:v>10611.45</c:v>
                </c:pt>
                <c:pt idx="414018">
                  <c:v>15912.94</c:v>
                </c:pt>
                <c:pt idx="414019">
                  <c:v>10141.629999999999</c:v>
                </c:pt>
                <c:pt idx="414020">
                  <c:v>7897.02</c:v>
                </c:pt>
                <c:pt idx="414021">
                  <c:v>7908.27</c:v>
                </c:pt>
                <c:pt idx="414022">
                  <c:v>11397.4</c:v>
                </c:pt>
                <c:pt idx="414023">
                  <c:v>6587.55</c:v>
                </c:pt>
                <c:pt idx="414024">
                  <c:v>3879.51</c:v>
                </c:pt>
                <c:pt idx="414025">
                  <c:v>3479.74</c:v>
                </c:pt>
                <c:pt idx="414026">
                  <c:v>2818.63</c:v>
                </c:pt>
                <c:pt idx="414027">
                  <c:v>2693.29</c:v>
                </c:pt>
                <c:pt idx="414028">
                  <c:v>3800.93</c:v>
                </c:pt>
                <c:pt idx="414029">
                  <c:v>2458.8200000000002</c:v>
                </c:pt>
                <c:pt idx="414030">
                  <c:v>3846.61</c:v>
                </c:pt>
                <c:pt idx="414031">
                  <c:v>1728.76</c:v>
                </c:pt>
                <c:pt idx="414032">
                  <c:v>2851.12</c:v>
                </c:pt>
                <c:pt idx="414033">
                  <c:v>3302.69</c:v>
                </c:pt>
                <c:pt idx="414034">
                  <c:v>2457.13</c:v>
                </c:pt>
                <c:pt idx="414035">
                  <c:v>2160.14</c:v>
                </c:pt>
                <c:pt idx="414036">
                  <c:v>2048.9699999999998</c:v>
                </c:pt>
                <c:pt idx="414037">
                  <c:v>2991.66</c:v>
                </c:pt>
                <c:pt idx="414038">
                  <c:v>5269.57</c:v>
                </c:pt>
                <c:pt idx="414039">
                  <c:v>2078.71</c:v>
                </c:pt>
                <c:pt idx="414040">
                  <c:v>2352.1999999999998</c:v>
                </c:pt>
                <c:pt idx="414041">
                  <c:v>2514.64</c:v>
                </c:pt>
                <c:pt idx="414042">
                  <c:v>2936.85</c:v>
                </c:pt>
                <c:pt idx="414043">
                  <c:v>3837.07</c:v>
                </c:pt>
                <c:pt idx="414044">
                  <c:v>6234.01</c:v>
                </c:pt>
                <c:pt idx="414045">
                  <c:v>12572.34</c:v>
                </c:pt>
                <c:pt idx="414046">
                  <c:v>25840.99</c:v>
                </c:pt>
                <c:pt idx="414047">
                  <c:v>20137.900000000001</c:v>
                </c:pt>
                <c:pt idx="414048">
                  <c:v>23721.200000000001</c:v>
                </c:pt>
                <c:pt idx="414049">
                  <c:v>20804.71</c:v>
                </c:pt>
                <c:pt idx="414050">
                  <c:v>31641.73</c:v>
                </c:pt>
                <c:pt idx="414051">
                  <c:v>19985.43</c:v>
                </c:pt>
                <c:pt idx="414052">
                  <c:v>24179.360000000001</c:v>
                </c:pt>
                <c:pt idx="414053">
                  <c:v>29898.02</c:v>
                </c:pt>
                <c:pt idx="414054">
                  <c:v>39172.17</c:v>
                </c:pt>
                <c:pt idx="414055">
                  <c:v>42061.75</c:v>
                </c:pt>
                <c:pt idx="414056">
                  <c:v>48043.58</c:v>
                </c:pt>
                <c:pt idx="414057">
                  <c:v>31821.31</c:v>
                </c:pt>
                <c:pt idx="414058">
                  <c:v>34605.96</c:v>
                </c:pt>
                <c:pt idx="414059">
                  <c:v>36604.94</c:v>
                </c:pt>
                <c:pt idx="414060">
                  <c:v>29793.08</c:v>
                </c:pt>
                <c:pt idx="414061">
                  <c:v>39499.050000000003</c:v>
                </c:pt>
                <c:pt idx="414062">
                  <c:v>24294.42</c:v>
                </c:pt>
                <c:pt idx="414063">
                  <c:v>20083.810000000001</c:v>
                </c:pt>
                <c:pt idx="414064">
                  <c:v>20278.86</c:v>
                </c:pt>
                <c:pt idx="414065">
                  <c:v>17030.599999999999</c:v>
                </c:pt>
                <c:pt idx="414066">
                  <c:v>16833.73</c:v>
                </c:pt>
                <c:pt idx="414067">
                  <c:v>15814.51</c:v>
                </c:pt>
                <c:pt idx="414068">
                  <c:v>20249.2</c:v>
                </c:pt>
                <c:pt idx="414069">
                  <c:v>14034.36</c:v>
                </c:pt>
                <c:pt idx="414070">
                  <c:v>15730.59</c:v>
                </c:pt>
                <c:pt idx="414071">
                  <c:v>9722.6</c:v>
                </c:pt>
                <c:pt idx="414072">
                  <c:v>8772.7800000000007</c:v>
                </c:pt>
                <c:pt idx="414073">
                  <c:v>8410.82</c:v>
                </c:pt>
                <c:pt idx="414074">
                  <c:v>5475.17</c:v>
                </c:pt>
                <c:pt idx="414075">
                  <c:v>3187.64</c:v>
                </c:pt>
                <c:pt idx="414076">
                  <c:v>2959.92</c:v>
                </c:pt>
                <c:pt idx="414077">
                  <c:v>2660.02</c:v>
                </c:pt>
                <c:pt idx="414078">
                  <c:v>12451.57</c:v>
                </c:pt>
                <c:pt idx="414079">
                  <c:v>10183.42</c:v>
                </c:pt>
                <c:pt idx="414080">
                  <c:v>14022.05</c:v>
                </c:pt>
                <c:pt idx="414081">
                  <c:v>13078.29</c:v>
                </c:pt>
                <c:pt idx="414082">
                  <c:v>13550.58</c:v>
                </c:pt>
                <c:pt idx="414083">
                  <c:v>11875.03</c:v>
                </c:pt>
                <c:pt idx="414084">
                  <c:v>11750.51</c:v>
                </c:pt>
                <c:pt idx="414085">
                  <c:v>11352.6</c:v>
                </c:pt>
                <c:pt idx="414086">
                  <c:v>12722.93</c:v>
                </c:pt>
                <c:pt idx="414087">
                  <c:v>10339.629999999999</c:v>
                </c:pt>
                <c:pt idx="414088">
                  <c:v>10383.1</c:v>
                </c:pt>
                <c:pt idx="414089">
                  <c:v>10085.950000000001</c:v>
                </c:pt>
                <c:pt idx="414090">
                  <c:v>9677.0400000000009</c:v>
                </c:pt>
                <c:pt idx="414091">
                  <c:v>10992.07</c:v>
                </c:pt>
                <c:pt idx="414092">
                  <c:v>11322.36</c:v>
                </c:pt>
                <c:pt idx="414093">
                  <c:v>8298.34</c:v>
                </c:pt>
                <c:pt idx="414094">
                  <c:v>8206.42</c:v>
                </c:pt>
                <c:pt idx="414095">
                  <c:v>8856.11</c:v>
                </c:pt>
                <c:pt idx="414096">
                  <c:v>7211.79</c:v>
                </c:pt>
                <c:pt idx="414097">
                  <c:v>8249.56</c:v>
                </c:pt>
                <c:pt idx="414098">
                  <c:v>9328.92</c:v>
                </c:pt>
                <c:pt idx="414099">
                  <c:v>7974.53</c:v>
                </c:pt>
                <c:pt idx="414100">
                  <c:v>8062.43</c:v>
                </c:pt>
                <c:pt idx="414101">
                  <c:v>8484.2900000000009</c:v>
                </c:pt>
                <c:pt idx="414102">
                  <c:v>8352.4699999999993</c:v>
                </c:pt>
                <c:pt idx="414103">
                  <c:v>9922.17</c:v>
                </c:pt>
                <c:pt idx="414104">
                  <c:v>9527.52</c:v>
                </c:pt>
                <c:pt idx="414105">
                  <c:v>9093.9599999999991</c:v>
                </c:pt>
                <c:pt idx="414106">
                  <c:v>10073.18</c:v>
                </c:pt>
                <c:pt idx="414107">
                  <c:v>9865.67</c:v>
                </c:pt>
                <c:pt idx="414108">
                  <c:v>10010.84</c:v>
                </c:pt>
                <c:pt idx="414109">
                  <c:v>11013.04</c:v>
                </c:pt>
                <c:pt idx="414110">
                  <c:v>11974.54</c:v>
                </c:pt>
                <c:pt idx="414111">
                  <c:v>10753.14</c:v>
                </c:pt>
                <c:pt idx="414112">
                  <c:v>10806.93</c:v>
                </c:pt>
                <c:pt idx="414113">
                  <c:v>11731.52</c:v>
                </c:pt>
                <c:pt idx="414114">
                  <c:v>10263.719999999999</c:v>
                </c:pt>
                <c:pt idx="414115">
                  <c:v>9682.36</c:v>
                </c:pt>
                <c:pt idx="414116">
                  <c:v>10079.969999999999</c:v>
                </c:pt>
                <c:pt idx="414117">
                  <c:v>10210.459999999999</c:v>
                </c:pt>
                <c:pt idx="414118">
                  <c:v>12724.79</c:v>
                </c:pt>
                <c:pt idx="414119">
                  <c:v>10430.35</c:v>
                </c:pt>
                <c:pt idx="414120">
                  <c:v>14684.31</c:v>
                </c:pt>
                <c:pt idx="414121">
                  <c:v>12418.27</c:v>
                </c:pt>
                <c:pt idx="414122">
                  <c:v>13741.14</c:v>
                </c:pt>
                <c:pt idx="414123">
                  <c:v>15227.9</c:v>
                </c:pt>
                <c:pt idx="414124">
                  <c:v>25877.26</c:v>
                </c:pt>
                <c:pt idx="414125">
                  <c:v>9390.6</c:v>
                </c:pt>
                <c:pt idx="414126">
                  <c:v>9954.85</c:v>
                </c:pt>
                <c:pt idx="414127">
                  <c:v>8680.02</c:v>
                </c:pt>
                <c:pt idx="414128">
                  <c:v>9260</c:v>
                </c:pt>
                <c:pt idx="414129">
                  <c:v>8664.91</c:v>
                </c:pt>
                <c:pt idx="414130">
                  <c:v>12286.38</c:v>
                </c:pt>
                <c:pt idx="414131">
                  <c:v>12323.36</c:v>
                </c:pt>
                <c:pt idx="414132">
                  <c:v>12447.01</c:v>
                </c:pt>
                <c:pt idx="414133">
                  <c:v>11839.9</c:v>
                </c:pt>
                <c:pt idx="414134">
                  <c:v>10718.58</c:v>
                </c:pt>
                <c:pt idx="414135">
                  <c:v>9981.9</c:v>
                </c:pt>
                <c:pt idx="414136">
                  <c:v>10961.32</c:v>
                </c:pt>
                <c:pt idx="414137">
                  <c:v>10123.65</c:v>
                </c:pt>
                <c:pt idx="414138">
                  <c:v>9775.6</c:v>
                </c:pt>
                <c:pt idx="414139">
                  <c:v>9934.2800000000007</c:v>
                </c:pt>
                <c:pt idx="414140">
                  <c:v>9308.41</c:v>
                </c:pt>
                <c:pt idx="414141">
                  <c:v>9391.64</c:v>
                </c:pt>
                <c:pt idx="414142">
                  <c:v>9309.64</c:v>
                </c:pt>
                <c:pt idx="414143">
                  <c:v>10631.74</c:v>
                </c:pt>
                <c:pt idx="414144">
                  <c:v>9370.33</c:v>
                </c:pt>
                <c:pt idx="414145">
                  <c:v>8062.79</c:v>
                </c:pt>
                <c:pt idx="414146">
                  <c:v>9031.4599999999991</c:v>
                </c:pt>
                <c:pt idx="414147">
                  <c:v>8487.67</c:v>
                </c:pt>
                <c:pt idx="414148">
                  <c:v>7908.42</c:v>
                </c:pt>
                <c:pt idx="414149">
                  <c:v>8132.62</c:v>
                </c:pt>
                <c:pt idx="414150">
                  <c:v>7937.48</c:v>
                </c:pt>
                <c:pt idx="414151">
                  <c:v>7651.04</c:v>
                </c:pt>
                <c:pt idx="414152">
                  <c:v>8273.44</c:v>
                </c:pt>
                <c:pt idx="414153">
                  <c:v>7373.3</c:v>
                </c:pt>
                <c:pt idx="414154">
                  <c:v>7168.66</c:v>
                </c:pt>
                <c:pt idx="414155">
                  <c:v>7886.34</c:v>
                </c:pt>
                <c:pt idx="414156">
                  <c:v>8207.2099999999991</c:v>
                </c:pt>
                <c:pt idx="414157">
                  <c:v>8633.27</c:v>
                </c:pt>
                <c:pt idx="414158">
                  <c:v>8507.9699999999993</c:v>
                </c:pt>
                <c:pt idx="414159">
                  <c:v>15520.82</c:v>
                </c:pt>
                <c:pt idx="414160">
                  <c:v>9217.86</c:v>
                </c:pt>
                <c:pt idx="414161">
                  <c:v>8829.6200000000008</c:v>
                </c:pt>
                <c:pt idx="414162">
                  <c:v>9920.99</c:v>
                </c:pt>
                <c:pt idx="414163">
                  <c:v>10570.12</c:v>
                </c:pt>
                <c:pt idx="414164">
                  <c:v>9967.67</c:v>
                </c:pt>
                <c:pt idx="414165">
                  <c:v>11151.67</c:v>
                </c:pt>
                <c:pt idx="414166">
                  <c:v>9437.9699999999993</c:v>
                </c:pt>
                <c:pt idx="414167">
                  <c:v>11102.92</c:v>
                </c:pt>
                <c:pt idx="414168">
                  <c:v>10247.370000000001</c:v>
                </c:pt>
                <c:pt idx="414169">
                  <c:v>10573.48</c:v>
                </c:pt>
                <c:pt idx="414170">
                  <c:v>10982.45</c:v>
                </c:pt>
                <c:pt idx="414171">
                  <c:v>12412.16</c:v>
                </c:pt>
                <c:pt idx="414172">
                  <c:v>16539.95</c:v>
                </c:pt>
                <c:pt idx="414173">
                  <c:v>13956.26</c:v>
                </c:pt>
                <c:pt idx="414174">
                  <c:v>15572.21</c:v>
                </c:pt>
                <c:pt idx="414175">
                  <c:v>15611.16</c:v>
                </c:pt>
                <c:pt idx="414176">
                  <c:v>23837.27</c:v>
                </c:pt>
                <c:pt idx="414177">
                  <c:v>13423.14</c:v>
                </c:pt>
                <c:pt idx="414178">
                  <c:v>9540.36</c:v>
                </c:pt>
                <c:pt idx="414179">
                  <c:v>8969.68</c:v>
                </c:pt>
                <c:pt idx="414180">
                  <c:v>10395.27</c:v>
                </c:pt>
                <c:pt idx="414181">
                  <c:v>8161.33</c:v>
                </c:pt>
                <c:pt idx="414182">
                  <c:v>10104.969999999999</c:v>
                </c:pt>
                <c:pt idx="414183">
                  <c:v>11110.53</c:v>
                </c:pt>
                <c:pt idx="414184">
                  <c:v>12477.84</c:v>
                </c:pt>
                <c:pt idx="414185">
                  <c:v>12757.05</c:v>
                </c:pt>
                <c:pt idx="414186">
                  <c:v>12433.37</c:v>
                </c:pt>
                <c:pt idx="414187">
                  <c:v>12511.12</c:v>
                </c:pt>
                <c:pt idx="414188">
                  <c:v>11562.41</c:v>
                </c:pt>
                <c:pt idx="414189">
                  <c:v>10367.129999999999</c:v>
                </c:pt>
                <c:pt idx="414190">
                  <c:v>9978.77</c:v>
                </c:pt>
                <c:pt idx="414191">
                  <c:v>11025.31</c:v>
                </c:pt>
                <c:pt idx="414192">
                  <c:v>9529.9</c:v>
                </c:pt>
                <c:pt idx="414193">
                  <c:v>8740.6200000000008</c:v>
                </c:pt>
                <c:pt idx="414194">
                  <c:v>9336.0400000000009</c:v>
                </c:pt>
                <c:pt idx="414195">
                  <c:v>10698.62</c:v>
                </c:pt>
                <c:pt idx="414196">
                  <c:v>11222.39</c:v>
                </c:pt>
                <c:pt idx="414197">
                  <c:v>10020.219999999999</c:v>
                </c:pt>
                <c:pt idx="414198">
                  <c:v>9077.7900000000009</c:v>
                </c:pt>
                <c:pt idx="414199">
                  <c:v>9478.1299999999992</c:v>
                </c:pt>
                <c:pt idx="414200">
                  <c:v>10437.27</c:v>
                </c:pt>
                <c:pt idx="414201">
                  <c:v>9399.0300000000007</c:v>
                </c:pt>
                <c:pt idx="414202">
                  <c:v>8818.27</c:v>
                </c:pt>
                <c:pt idx="414203">
                  <c:v>8734.17</c:v>
                </c:pt>
                <c:pt idx="414204">
                  <c:v>10065.09</c:v>
                </c:pt>
                <c:pt idx="414205">
                  <c:v>7946.36</c:v>
                </c:pt>
                <c:pt idx="414206">
                  <c:v>9428.27</c:v>
                </c:pt>
                <c:pt idx="414207">
                  <c:v>9019.48</c:v>
                </c:pt>
                <c:pt idx="414208">
                  <c:v>9444.4599999999991</c:v>
                </c:pt>
                <c:pt idx="414209">
                  <c:v>10115.42</c:v>
                </c:pt>
                <c:pt idx="414210">
                  <c:v>9457.2199999999993</c:v>
                </c:pt>
                <c:pt idx="414211">
                  <c:v>9382.2000000000007</c:v>
                </c:pt>
                <c:pt idx="414212">
                  <c:v>8730.56</c:v>
                </c:pt>
                <c:pt idx="414213">
                  <c:v>10266.65</c:v>
                </c:pt>
                <c:pt idx="414214">
                  <c:v>9238.64</c:v>
                </c:pt>
                <c:pt idx="414215">
                  <c:v>10346.200000000001</c:v>
                </c:pt>
                <c:pt idx="414216">
                  <c:v>9007.19</c:v>
                </c:pt>
                <c:pt idx="414217">
                  <c:v>11465.7</c:v>
                </c:pt>
                <c:pt idx="414218">
                  <c:v>10815.48</c:v>
                </c:pt>
                <c:pt idx="414219">
                  <c:v>9466.34</c:v>
                </c:pt>
                <c:pt idx="414220">
                  <c:v>10308.6</c:v>
                </c:pt>
                <c:pt idx="414221">
                  <c:v>1287.5</c:v>
                </c:pt>
                <c:pt idx="414222">
                  <c:v>4069.25</c:v>
                </c:pt>
                <c:pt idx="414223">
                  <c:v>3433.77</c:v>
                </c:pt>
                <c:pt idx="414224">
                  <c:v>146.76</c:v>
                </c:pt>
                <c:pt idx="414225">
                  <c:v>55</c:v>
                </c:pt>
                <c:pt idx="414226">
                  <c:v>625.64</c:v>
                </c:pt>
                <c:pt idx="414227">
                  <c:v>2190.42</c:v>
                </c:pt>
                <c:pt idx="414228">
                  <c:v>3368.2</c:v>
                </c:pt>
                <c:pt idx="414229">
                  <c:v>11621</c:v>
                </c:pt>
                <c:pt idx="414230">
                  <c:v>6927.2</c:v>
                </c:pt>
                <c:pt idx="414231">
                  <c:v>580.66</c:v>
                </c:pt>
                <c:pt idx="414232">
                  <c:v>48.75</c:v>
                </c:pt>
                <c:pt idx="414233">
                  <c:v>1.25</c:v>
                </c:pt>
                <c:pt idx="414234">
                  <c:v>1.5</c:v>
                </c:pt>
                <c:pt idx="414235">
                  <c:v>0.2</c:v>
                </c:pt>
                <c:pt idx="414236">
                  <c:v>9</c:v>
                </c:pt>
                <c:pt idx="414237">
                  <c:v>1.5</c:v>
                </c:pt>
                <c:pt idx="414238">
                  <c:v>0.25</c:v>
                </c:pt>
                <c:pt idx="414239">
                  <c:v>5.25</c:v>
                </c:pt>
                <c:pt idx="414240">
                  <c:v>-17</c:v>
                </c:pt>
                <c:pt idx="414241">
                  <c:v>988.11</c:v>
                </c:pt>
                <c:pt idx="414242">
                  <c:v>2999.06</c:v>
                </c:pt>
                <c:pt idx="414243">
                  <c:v>3540.16</c:v>
                </c:pt>
                <c:pt idx="414244">
                  <c:v>5779.56</c:v>
                </c:pt>
                <c:pt idx="414245">
                  <c:v>7282.01</c:v>
                </c:pt>
                <c:pt idx="414246">
                  <c:v>8017.42</c:v>
                </c:pt>
                <c:pt idx="414247">
                  <c:v>17851.53</c:v>
                </c:pt>
                <c:pt idx="414248">
                  <c:v>8014.54</c:v>
                </c:pt>
                <c:pt idx="414249">
                  <c:v>5997.53</c:v>
                </c:pt>
                <c:pt idx="414250">
                  <c:v>10060.86</c:v>
                </c:pt>
                <c:pt idx="414251">
                  <c:v>23885.63</c:v>
                </c:pt>
                <c:pt idx="414252">
                  <c:v>42861.57</c:v>
                </c:pt>
                <c:pt idx="414253">
                  <c:v>53443.33</c:v>
                </c:pt>
                <c:pt idx="414254">
                  <c:v>45814.13</c:v>
                </c:pt>
                <c:pt idx="414255">
                  <c:v>46981.3</c:v>
                </c:pt>
                <c:pt idx="414256">
                  <c:v>17481.34</c:v>
                </c:pt>
                <c:pt idx="414257">
                  <c:v>7825.11</c:v>
                </c:pt>
                <c:pt idx="414258">
                  <c:v>1394.6</c:v>
                </c:pt>
                <c:pt idx="414259">
                  <c:v>792.15</c:v>
                </c:pt>
                <c:pt idx="414260">
                  <c:v>1049.23</c:v>
                </c:pt>
                <c:pt idx="414261">
                  <c:v>1371.06</c:v>
                </c:pt>
                <c:pt idx="414262">
                  <c:v>3902.67</c:v>
                </c:pt>
                <c:pt idx="414263">
                  <c:v>3610.85</c:v>
                </c:pt>
                <c:pt idx="414264">
                  <c:v>81.61</c:v>
                </c:pt>
                <c:pt idx="414265">
                  <c:v>25.65</c:v>
                </c:pt>
                <c:pt idx="414266">
                  <c:v>93.35</c:v>
                </c:pt>
                <c:pt idx="414267">
                  <c:v>436.6</c:v>
                </c:pt>
                <c:pt idx="414268">
                  <c:v>1761.6</c:v>
                </c:pt>
                <c:pt idx="414269">
                  <c:v>1448.66</c:v>
                </c:pt>
                <c:pt idx="414270">
                  <c:v>1888.92</c:v>
                </c:pt>
                <c:pt idx="414271">
                  <c:v>3499.95</c:v>
                </c:pt>
                <c:pt idx="414272">
                  <c:v>10461.879999999999</c:v>
                </c:pt>
                <c:pt idx="414273">
                  <c:v>5836.34</c:v>
                </c:pt>
                <c:pt idx="414274">
                  <c:v>336.79</c:v>
                </c:pt>
                <c:pt idx="414275">
                  <c:v>33.799999999999997</c:v>
                </c:pt>
                <c:pt idx="414276">
                  <c:v>1.73</c:v>
                </c:pt>
                <c:pt idx="414277">
                  <c:v>2.82</c:v>
                </c:pt>
                <c:pt idx="414278">
                  <c:v>3</c:v>
                </c:pt>
                <c:pt idx="414279">
                  <c:v>1.6</c:v>
                </c:pt>
                <c:pt idx="414280">
                  <c:v>0.3</c:v>
                </c:pt>
                <c:pt idx="414281">
                  <c:v>1.55</c:v>
                </c:pt>
                <c:pt idx="414282">
                  <c:v>1.5</c:v>
                </c:pt>
                <c:pt idx="414283">
                  <c:v>1</c:v>
                </c:pt>
                <c:pt idx="414284">
                  <c:v>2</c:v>
                </c:pt>
                <c:pt idx="414285">
                  <c:v>0.5</c:v>
                </c:pt>
                <c:pt idx="414286">
                  <c:v>-36.06</c:v>
                </c:pt>
                <c:pt idx="414287">
                  <c:v>4.8499999999999996</c:v>
                </c:pt>
                <c:pt idx="414288">
                  <c:v>10.79</c:v>
                </c:pt>
                <c:pt idx="414289">
                  <c:v>22.73</c:v>
                </c:pt>
                <c:pt idx="414290">
                  <c:v>1396.6</c:v>
                </c:pt>
                <c:pt idx="414291">
                  <c:v>4699.93</c:v>
                </c:pt>
                <c:pt idx="414292">
                  <c:v>6174.29</c:v>
                </c:pt>
                <c:pt idx="414293">
                  <c:v>7305.68</c:v>
                </c:pt>
                <c:pt idx="414294">
                  <c:v>7221.15</c:v>
                </c:pt>
                <c:pt idx="414295">
                  <c:v>8037.16</c:v>
                </c:pt>
                <c:pt idx="414296">
                  <c:v>12696.75</c:v>
                </c:pt>
                <c:pt idx="414297">
                  <c:v>12296.86</c:v>
                </c:pt>
                <c:pt idx="414298">
                  <c:v>7354.22</c:v>
                </c:pt>
                <c:pt idx="414299">
                  <c:v>10447.4</c:v>
                </c:pt>
                <c:pt idx="414300">
                  <c:v>22670.12</c:v>
                </c:pt>
                <c:pt idx="414301">
                  <c:v>51936.14</c:v>
                </c:pt>
                <c:pt idx="414302">
                  <c:v>53358.39</c:v>
                </c:pt>
                <c:pt idx="414303">
                  <c:v>40294.68</c:v>
                </c:pt>
                <c:pt idx="414304">
                  <c:v>37810.68</c:v>
                </c:pt>
                <c:pt idx="414305">
                  <c:v>18384.2</c:v>
                </c:pt>
                <c:pt idx="414306">
                  <c:v>7011.45</c:v>
                </c:pt>
                <c:pt idx="414307">
                  <c:v>2484.3000000000002</c:v>
                </c:pt>
                <c:pt idx="414308">
                  <c:v>1358.72</c:v>
                </c:pt>
                <c:pt idx="414309">
                  <c:v>1523.52</c:v>
                </c:pt>
                <c:pt idx="414310">
                  <c:v>1265.33</c:v>
                </c:pt>
                <c:pt idx="414311">
                  <c:v>2687.84</c:v>
                </c:pt>
                <c:pt idx="414312">
                  <c:v>7234.96</c:v>
                </c:pt>
                <c:pt idx="414313">
                  <c:v>832.96</c:v>
                </c:pt>
                <c:pt idx="414314">
                  <c:v>953.3</c:v>
                </c:pt>
                <c:pt idx="414315">
                  <c:v>1177.92</c:v>
                </c:pt>
                <c:pt idx="414316">
                  <c:v>1565.54</c:v>
                </c:pt>
                <c:pt idx="414317">
                  <c:v>2290.4499999999998</c:v>
                </c:pt>
                <c:pt idx="414318">
                  <c:v>3612.7</c:v>
                </c:pt>
                <c:pt idx="414319">
                  <c:v>11101.15</c:v>
                </c:pt>
                <c:pt idx="414320">
                  <c:v>4958.1400000000003</c:v>
                </c:pt>
                <c:pt idx="414321">
                  <c:v>202.83</c:v>
                </c:pt>
                <c:pt idx="414322">
                  <c:v>129.12</c:v>
                </c:pt>
                <c:pt idx="414323">
                  <c:v>74.760000000000005</c:v>
                </c:pt>
                <c:pt idx="414324">
                  <c:v>0.1</c:v>
                </c:pt>
                <c:pt idx="414325">
                  <c:v>0.3</c:v>
                </c:pt>
                <c:pt idx="414326">
                  <c:v>0.5</c:v>
                </c:pt>
                <c:pt idx="414327">
                  <c:v>1</c:v>
                </c:pt>
                <c:pt idx="414328">
                  <c:v>2</c:v>
                </c:pt>
                <c:pt idx="414329">
                  <c:v>2</c:v>
                </c:pt>
                <c:pt idx="414330">
                  <c:v>2.75</c:v>
                </c:pt>
                <c:pt idx="414331">
                  <c:v>18.52</c:v>
                </c:pt>
                <c:pt idx="414332">
                  <c:v>70.290000000000006</c:v>
                </c:pt>
                <c:pt idx="414333">
                  <c:v>30.41</c:v>
                </c:pt>
                <c:pt idx="414334">
                  <c:v>30.63</c:v>
                </c:pt>
                <c:pt idx="414335">
                  <c:v>45.54</c:v>
                </c:pt>
                <c:pt idx="414336">
                  <c:v>128.19999999999999</c:v>
                </c:pt>
                <c:pt idx="414337">
                  <c:v>535.04</c:v>
                </c:pt>
                <c:pt idx="414338">
                  <c:v>3551.95</c:v>
                </c:pt>
                <c:pt idx="414339">
                  <c:v>5547.95</c:v>
                </c:pt>
                <c:pt idx="414340">
                  <c:v>8579.7999999999993</c:v>
                </c:pt>
                <c:pt idx="414341">
                  <c:v>7538.52</c:v>
                </c:pt>
                <c:pt idx="414342">
                  <c:v>9014.44</c:v>
                </c:pt>
                <c:pt idx="414343">
                  <c:v>10971.58</c:v>
                </c:pt>
                <c:pt idx="414344">
                  <c:v>1582.64</c:v>
                </c:pt>
                <c:pt idx="414345">
                  <c:v>917.91</c:v>
                </c:pt>
                <c:pt idx="414346">
                  <c:v>1380.9</c:v>
                </c:pt>
                <c:pt idx="414347">
                  <c:v>1041.99</c:v>
                </c:pt>
                <c:pt idx="414348">
                  <c:v>1313.42</c:v>
                </c:pt>
                <c:pt idx="414349">
                  <c:v>1240.7</c:v>
                </c:pt>
                <c:pt idx="414350">
                  <c:v>1587.23</c:v>
                </c:pt>
                <c:pt idx="414351">
                  <c:v>1100.55</c:v>
                </c:pt>
                <c:pt idx="414352">
                  <c:v>1619.17</c:v>
                </c:pt>
                <c:pt idx="414353">
                  <c:v>1401.75</c:v>
                </c:pt>
                <c:pt idx="414354">
                  <c:v>1228.79</c:v>
                </c:pt>
                <c:pt idx="414355">
                  <c:v>1361.16</c:v>
                </c:pt>
                <c:pt idx="414356">
                  <c:v>1428.79</c:v>
                </c:pt>
                <c:pt idx="414357">
                  <c:v>955.76</c:v>
                </c:pt>
                <c:pt idx="414358">
                  <c:v>1381.82</c:v>
                </c:pt>
                <c:pt idx="414359">
                  <c:v>1468.78</c:v>
                </c:pt>
                <c:pt idx="414360">
                  <c:v>1381.15</c:v>
                </c:pt>
                <c:pt idx="414361">
                  <c:v>1121.01</c:v>
                </c:pt>
                <c:pt idx="414362">
                  <c:v>1121.3800000000001</c:v>
                </c:pt>
                <c:pt idx="414363">
                  <c:v>1140.6500000000001</c:v>
                </c:pt>
                <c:pt idx="414364">
                  <c:v>944.96</c:v>
                </c:pt>
                <c:pt idx="414365">
                  <c:v>1257.6400000000001</c:v>
                </c:pt>
                <c:pt idx="414366">
                  <c:v>954.22</c:v>
                </c:pt>
                <c:pt idx="414367">
                  <c:v>1067.01</c:v>
                </c:pt>
                <c:pt idx="414368">
                  <c:v>723.18</c:v>
                </c:pt>
                <c:pt idx="414369">
                  <c:v>1021.68</c:v>
                </c:pt>
                <c:pt idx="414370">
                  <c:v>1363.7</c:v>
                </c:pt>
                <c:pt idx="414371">
                  <c:v>1332.73</c:v>
                </c:pt>
                <c:pt idx="414372">
                  <c:v>931.86</c:v>
                </c:pt>
                <c:pt idx="414373">
                  <c:v>1062.19</c:v>
                </c:pt>
                <c:pt idx="414374">
                  <c:v>1372.67</c:v>
                </c:pt>
                <c:pt idx="414375">
                  <c:v>1578.36</c:v>
                </c:pt>
                <c:pt idx="414376">
                  <c:v>1192.1600000000001</c:v>
                </c:pt>
                <c:pt idx="414377">
                  <c:v>1348.04</c:v>
                </c:pt>
                <c:pt idx="414378">
                  <c:v>1623.98</c:v>
                </c:pt>
                <c:pt idx="414379">
                  <c:v>1812.41</c:v>
                </c:pt>
                <c:pt idx="414380">
                  <c:v>2661.58</c:v>
                </c:pt>
                <c:pt idx="414381">
                  <c:v>1825.36</c:v>
                </c:pt>
                <c:pt idx="414382">
                  <c:v>2009.45</c:v>
                </c:pt>
                <c:pt idx="414383">
                  <c:v>1554.28</c:v>
                </c:pt>
                <c:pt idx="414384">
                  <c:v>1910.24</c:v>
                </c:pt>
                <c:pt idx="414385">
                  <c:v>2022.83</c:v>
                </c:pt>
                <c:pt idx="414386">
                  <c:v>1348.79</c:v>
                </c:pt>
                <c:pt idx="414387">
                  <c:v>1942.52</c:v>
                </c:pt>
                <c:pt idx="414388">
                  <c:v>1763.78</c:v>
                </c:pt>
                <c:pt idx="414389">
                  <c:v>1524.5</c:v>
                </c:pt>
                <c:pt idx="414390">
                  <c:v>2296.2199999999998</c:v>
                </c:pt>
                <c:pt idx="414391">
                  <c:v>1100.27</c:v>
                </c:pt>
                <c:pt idx="414392">
                  <c:v>1371.49</c:v>
                </c:pt>
                <c:pt idx="414393">
                  <c:v>1019.23</c:v>
                </c:pt>
                <c:pt idx="414394">
                  <c:v>1056.69</c:v>
                </c:pt>
                <c:pt idx="414395">
                  <c:v>1069.98</c:v>
                </c:pt>
                <c:pt idx="414396">
                  <c:v>1805.34</c:v>
                </c:pt>
                <c:pt idx="414397">
                  <c:v>1667.9</c:v>
                </c:pt>
                <c:pt idx="414398">
                  <c:v>1849.46</c:v>
                </c:pt>
                <c:pt idx="414399">
                  <c:v>1611.97</c:v>
                </c:pt>
                <c:pt idx="414400">
                  <c:v>1875.51</c:v>
                </c:pt>
                <c:pt idx="414401">
                  <c:v>1473.63</c:v>
                </c:pt>
                <c:pt idx="414402">
                  <c:v>1487.64</c:v>
                </c:pt>
                <c:pt idx="414403">
                  <c:v>1257.3499999999999</c:v>
                </c:pt>
                <c:pt idx="414404">
                  <c:v>1544.57</c:v>
                </c:pt>
                <c:pt idx="414405">
                  <c:v>1437.23</c:v>
                </c:pt>
                <c:pt idx="414406">
                  <c:v>1483.36</c:v>
                </c:pt>
                <c:pt idx="414407">
                  <c:v>1267.25</c:v>
                </c:pt>
                <c:pt idx="414408">
                  <c:v>1149.47</c:v>
                </c:pt>
                <c:pt idx="414409">
                  <c:v>1144.1400000000001</c:v>
                </c:pt>
                <c:pt idx="414410">
                  <c:v>1364.43</c:v>
                </c:pt>
                <c:pt idx="414411">
                  <c:v>1541.31</c:v>
                </c:pt>
                <c:pt idx="414412">
                  <c:v>1337.91</c:v>
                </c:pt>
                <c:pt idx="414413">
                  <c:v>1178</c:v>
                </c:pt>
                <c:pt idx="414414">
                  <c:v>1153.0999999999999</c:v>
                </c:pt>
                <c:pt idx="414415">
                  <c:v>1024.23</c:v>
                </c:pt>
                <c:pt idx="414416">
                  <c:v>944.7</c:v>
                </c:pt>
                <c:pt idx="414417">
                  <c:v>1165.3800000000001</c:v>
                </c:pt>
                <c:pt idx="414418">
                  <c:v>1264.8</c:v>
                </c:pt>
                <c:pt idx="414419">
                  <c:v>1369.92</c:v>
                </c:pt>
                <c:pt idx="414420">
                  <c:v>884.27</c:v>
                </c:pt>
                <c:pt idx="414421">
                  <c:v>1379.95</c:v>
                </c:pt>
                <c:pt idx="414422">
                  <c:v>1438.19</c:v>
                </c:pt>
                <c:pt idx="414423">
                  <c:v>1364.36</c:v>
                </c:pt>
                <c:pt idx="414424">
                  <c:v>1400.59</c:v>
                </c:pt>
                <c:pt idx="414425">
                  <c:v>1160.48</c:v>
                </c:pt>
                <c:pt idx="414426">
                  <c:v>953.49</c:v>
                </c:pt>
                <c:pt idx="414427">
                  <c:v>963.5</c:v>
                </c:pt>
                <c:pt idx="414428">
                  <c:v>1516.53</c:v>
                </c:pt>
                <c:pt idx="414429">
                  <c:v>1219.72</c:v>
                </c:pt>
                <c:pt idx="414430">
                  <c:v>1071.44</c:v>
                </c:pt>
                <c:pt idx="414431">
                  <c:v>1832.72</c:v>
                </c:pt>
                <c:pt idx="414432">
                  <c:v>1286.21</c:v>
                </c:pt>
                <c:pt idx="414433">
                  <c:v>1334.41</c:v>
                </c:pt>
                <c:pt idx="414434">
                  <c:v>1483.5</c:v>
                </c:pt>
                <c:pt idx="414435">
                  <c:v>1798.96</c:v>
                </c:pt>
                <c:pt idx="414436">
                  <c:v>1767.63</c:v>
                </c:pt>
                <c:pt idx="414437">
                  <c:v>1381.46</c:v>
                </c:pt>
                <c:pt idx="414438">
                  <c:v>1679.41</c:v>
                </c:pt>
                <c:pt idx="414439">
                  <c:v>1136.69</c:v>
                </c:pt>
                <c:pt idx="414440">
                  <c:v>1438.71</c:v>
                </c:pt>
                <c:pt idx="414441">
                  <c:v>1607.33</c:v>
                </c:pt>
                <c:pt idx="414442">
                  <c:v>2064.81</c:v>
                </c:pt>
                <c:pt idx="414443">
                  <c:v>1134.3</c:v>
                </c:pt>
                <c:pt idx="414444">
                  <c:v>1193.71</c:v>
                </c:pt>
                <c:pt idx="414445">
                  <c:v>1251.99</c:v>
                </c:pt>
                <c:pt idx="414446">
                  <c:v>1220.04</c:v>
                </c:pt>
                <c:pt idx="414447">
                  <c:v>1085.29</c:v>
                </c:pt>
                <c:pt idx="414448">
                  <c:v>988.01</c:v>
                </c:pt>
                <c:pt idx="414449">
                  <c:v>1353.08</c:v>
                </c:pt>
                <c:pt idx="414450">
                  <c:v>1318.6</c:v>
                </c:pt>
                <c:pt idx="414451">
                  <c:v>1737.21</c:v>
                </c:pt>
                <c:pt idx="414452">
                  <c:v>1699.99</c:v>
                </c:pt>
                <c:pt idx="414453">
                  <c:v>1611.37</c:v>
                </c:pt>
                <c:pt idx="414454">
                  <c:v>1535.62</c:v>
                </c:pt>
                <c:pt idx="414455">
                  <c:v>1296.97</c:v>
                </c:pt>
                <c:pt idx="414456">
                  <c:v>1780.06</c:v>
                </c:pt>
                <c:pt idx="414457">
                  <c:v>2040.3</c:v>
                </c:pt>
                <c:pt idx="414458">
                  <c:v>1366.45</c:v>
                </c:pt>
                <c:pt idx="414459">
                  <c:v>1214.04</c:v>
                </c:pt>
                <c:pt idx="414460">
                  <c:v>1100.3399999999999</c:v>
                </c:pt>
                <c:pt idx="414461">
                  <c:v>1599.15</c:v>
                </c:pt>
                <c:pt idx="414462">
                  <c:v>1165.77</c:v>
                </c:pt>
                <c:pt idx="414463">
                  <c:v>1313.26</c:v>
                </c:pt>
                <c:pt idx="414464">
                  <c:v>1282.0999999999999</c:v>
                </c:pt>
                <c:pt idx="414465">
                  <c:v>1504.59</c:v>
                </c:pt>
                <c:pt idx="414466">
                  <c:v>1782.02</c:v>
                </c:pt>
                <c:pt idx="414467">
                  <c:v>1033.21</c:v>
                </c:pt>
                <c:pt idx="414468">
                  <c:v>1540.5</c:v>
                </c:pt>
                <c:pt idx="414469">
                  <c:v>1407.05</c:v>
                </c:pt>
                <c:pt idx="414470">
                  <c:v>1066.27</c:v>
                </c:pt>
                <c:pt idx="414471">
                  <c:v>1464.96</c:v>
                </c:pt>
                <c:pt idx="414472">
                  <c:v>1443.09</c:v>
                </c:pt>
                <c:pt idx="414473">
                  <c:v>1478.24</c:v>
                </c:pt>
                <c:pt idx="414474">
                  <c:v>972.55</c:v>
                </c:pt>
                <c:pt idx="414475">
                  <c:v>1223.17</c:v>
                </c:pt>
                <c:pt idx="414476">
                  <c:v>1330.18</c:v>
                </c:pt>
                <c:pt idx="414477">
                  <c:v>1413.53</c:v>
                </c:pt>
                <c:pt idx="414478">
                  <c:v>1095.22</c:v>
                </c:pt>
                <c:pt idx="414479">
                  <c:v>1069.71</c:v>
                </c:pt>
                <c:pt idx="414480">
                  <c:v>1206.29</c:v>
                </c:pt>
                <c:pt idx="414481">
                  <c:v>1072.73</c:v>
                </c:pt>
                <c:pt idx="414482">
                  <c:v>1349.61</c:v>
                </c:pt>
                <c:pt idx="414483">
                  <c:v>1175.8800000000001</c:v>
                </c:pt>
                <c:pt idx="414484">
                  <c:v>1193.5</c:v>
                </c:pt>
                <c:pt idx="414485">
                  <c:v>1057.06</c:v>
                </c:pt>
                <c:pt idx="414486">
                  <c:v>1350.87</c:v>
                </c:pt>
                <c:pt idx="414487">
                  <c:v>6761.18</c:v>
                </c:pt>
                <c:pt idx="414488">
                  <c:v>4701.03</c:v>
                </c:pt>
                <c:pt idx="414489">
                  <c:v>5611.57</c:v>
                </c:pt>
                <c:pt idx="414490">
                  <c:v>4878.63</c:v>
                </c:pt>
                <c:pt idx="414491">
                  <c:v>6570.54</c:v>
                </c:pt>
                <c:pt idx="414492">
                  <c:v>6300.18</c:v>
                </c:pt>
                <c:pt idx="414493">
                  <c:v>5431.51</c:v>
                </c:pt>
                <c:pt idx="414494">
                  <c:v>5074.17</c:v>
                </c:pt>
                <c:pt idx="414495">
                  <c:v>6253.98</c:v>
                </c:pt>
                <c:pt idx="414496">
                  <c:v>5715.16</c:v>
                </c:pt>
                <c:pt idx="414497">
                  <c:v>5811.48</c:v>
                </c:pt>
                <c:pt idx="414498">
                  <c:v>5475.27</c:v>
                </c:pt>
                <c:pt idx="414499">
                  <c:v>4954.7299999999996</c:v>
                </c:pt>
                <c:pt idx="414500">
                  <c:v>5961.75</c:v>
                </c:pt>
                <c:pt idx="414501">
                  <c:v>4860.62</c:v>
                </c:pt>
                <c:pt idx="414502">
                  <c:v>5442.18</c:v>
                </c:pt>
                <c:pt idx="414503">
                  <c:v>6915.53</c:v>
                </c:pt>
                <c:pt idx="414504">
                  <c:v>8462.19</c:v>
                </c:pt>
                <c:pt idx="414505">
                  <c:v>6019.3</c:v>
                </c:pt>
                <c:pt idx="414506">
                  <c:v>6581.15</c:v>
                </c:pt>
                <c:pt idx="414507">
                  <c:v>7313.06</c:v>
                </c:pt>
                <c:pt idx="414508">
                  <c:v>7207.06</c:v>
                </c:pt>
                <c:pt idx="414509">
                  <c:v>6288.98</c:v>
                </c:pt>
                <c:pt idx="414510">
                  <c:v>6429.42</c:v>
                </c:pt>
                <c:pt idx="414511">
                  <c:v>6383.04</c:v>
                </c:pt>
                <c:pt idx="414512">
                  <c:v>5743.22</c:v>
                </c:pt>
                <c:pt idx="414513">
                  <c:v>5852.79</c:v>
                </c:pt>
                <c:pt idx="414514">
                  <c:v>5320.87</c:v>
                </c:pt>
                <c:pt idx="414515">
                  <c:v>5248.28</c:v>
                </c:pt>
                <c:pt idx="414516">
                  <c:v>4801.99</c:v>
                </c:pt>
                <c:pt idx="414517">
                  <c:v>6030.62</c:v>
                </c:pt>
                <c:pt idx="414518">
                  <c:v>4547.41</c:v>
                </c:pt>
                <c:pt idx="414519">
                  <c:v>4919.7</c:v>
                </c:pt>
                <c:pt idx="414520">
                  <c:v>4397.71</c:v>
                </c:pt>
                <c:pt idx="414521">
                  <c:v>5686.08</c:v>
                </c:pt>
                <c:pt idx="414522">
                  <c:v>5891.49</c:v>
                </c:pt>
                <c:pt idx="414523">
                  <c:v>4308.0200000000004</c:v>
                </c:pt>
                <c:pt idx="414524">
                  <c:v>4579.3599999999997</c:v>
                </c:pt>
                <c:pt idx="414525">
                  <c:v>4361.53</c:v>
                </c:pt>
                <c:pt idx="414526">
                  <c:v>4661.88</c:v>
                </c:pt>
                <c:pt idx="414527">
                  <c:v>4195.45</c:v>
                </c:pt>
                <c:pt idx="414528">
                  <c:v>4915.5600000000004</c:v>
                </c:pt>
                <c:pt idx="414529">
                  <c:v>6995.66</c:v>
                </c:pt>
                <c:pt idx="414530">
                  <c:v>4439.45</c:v>
                </c:pt>
                <c:pt idx="414531">
                  <c:v>4703.71</c:v>
                </c:pt>
                <c:pt idx="414532">
                  <c:v>4728.07</c:v>
                </c:pt>
                <c:pt idx="414533">
                  <c:v>6307.04</c:v>
                </c:pt>
                <c:pt idx="414534">
                  <c:v>3382.79</c:v>
                </c:pt>
                <c:pt idx="414535">
                  <c:v>3904.53</c:v>
                </c:pt>
                <c:pt idx="414536">
                  <c:v>3375.84</c:v>
                </c:pt>
                <c:pt idx="414537">
                  <c:v>4101.37</c:v>
                </c:pt>
                <c:pt idx="414538">
                  <c:v>3729.36</c:v>
                </c:pt>
                <c:pt idx="414539">
                  <c:v>4808.82</c:v>
                </c:pt>
                <c:pt idx="414540">
                  <c:v>4957.84</c:v>
                </c:pt>
                <c:pt idx="414541">
                  <c:v>5690.91</c:v>
                </c:pt>
                <c:pt idx="414542">
                  <c:v>6232.84</c:v>
                </c:pt>
                <c:pt idx="414543">
                  <c:v>5513.84</c:v>
                </c:pt>
                <c:pt idx="414544">
                  <c:v>4623.76</c:v>
                </c:pt>
                <c:pt idx="414545">
                  <c:v>5196.53</c:v>
                </c:pt>
                <c:pt idx="414546">
                  <c:v>5752.02</c:v>
                </c:pt>
                <c:pt idx="414547">
                  <c:v>4700.99</c:v>
                </c:pt>
                <c:pt idx="414548">
                  <c:v>5523</c:v>
                </c:pt>
                <c:pt idx="414549">
                  <c:v>5221.8599999999997</c:v>
                </c:pt>
                <c:pt idx="414550">
                  <c:v>5804.09</c:v>
                </c:pt>
                <c:pt idx="414551">
                  <c:v>4854.67</c:v>
                </c:pt>
                <c:pt idx="414552">
                  <c:v>5080.78</c:v>
                </c:pt>
                <c:pt idx="414553">
                  <c:v>5100.04</c:v>
                </c:pt>
                <c:pt idx="414554">
                  <c:v>5128.71</c:v>
                </c:pt>
                <c:pt idx="414555">
                  <c:v>5536.41</c:v>
                </c:pt>
                <c:pt idx="414556">
                  <c:v>7599.16</c:v>
                </c:pt>
                <c:pt idx="414557">
                  <c:v>6177.62</c:v>
                </c:pt>
                <c:pt idx="414558">
                  <c:v>5899.31</c:v>
                </c:pt>
                <c:pt idx="414559">
                  <c:v>5666.83</c:v>
                </c:pt>
                <c:pt idx="414560">
                  <c:v>6895.34</c:v>
                </c:pt>
                <c:pt idx="414561">
                  <c:v>5402.52</c:v>
                </c:pt>
                <c:pt idx="414562">
                  <c:v>5441.25</c:v>
                </c:pt>
                <c:pt idx="414563">
                  <c:v>5017.0200000000004</c:v>
                </c:pt>
                <c:pt idx="414564">
                  <c:v>4678.75</c:v>
                </c:pt>
                <c:pt idx="414565">
                  <c:v>6029.9</c:v>
                </c:pt>
                <c:pt idx="414566">
                  <c:v>4373.97</c:v>
                </c:pt>
                <c:pt idx="414567">
                  <c:v>4334.03</c:v>
                </c:pt>
                <c:pt idx="414568">
                  <c:v>4934.21</c:v>
                </c:pt>
                <c:pt idx="414569">
                  <c:v>4041.95</c:v>
                </c:pt>
                <c:pt idx="414570">
                  <c:v>4490.78</c:v>
                </c:pt>
                <c:pt idx="414571">
                  <c:v>3911.14</c:v>
                </c:pt>
                <c:pt idx="414572">
                  <c:v>3551.66</c:v>
                </c:pt>
                <c:pt idx="414573">
                  <c:v>4428.28</c:v>
                </c:pt>
                <c:pt idx="414574">
                  <c:v>4310.72</c:v>
                </c:pt>
                <c:pt idx="414575">
                  <c:v>3504.07</c:v>
                </c:pt>
                <c:pt idx="414576">
                  <c:v>3746.87</c:v>
                </c:pt>
                <c:pt idx="414577">
                  <c:v>3254.09</c:v>
                </c:pt>
                <c:pt idx="414578">
                  <c:v>3603.43</c:v>
                </c:pt>
                <c:pt idx="414579">
                  <c:v>4202.5</c:v>
                </c:pt>
                <c:pt idx="414580">
                  <c:v>3344.22</c:v>
                </c:pt>
                <c:pt idx="414581">
                  <c:v>5646.98</c:v>
                </c:pt>
                <c:pt idx="414582">
                  <c:v>3756.13</c:v>
                </c:pt>
                <c:pt idx="414583">
                  <c:v>4668.17</c:v>
                </c:pt>
                <c:pt idx="414584">
                  <c:v>4470.74</c:v>
                </c:pt>
                <c:pt idx="414585">
                  <c:v>5723.69</c:v>
                </c:pt>
                <c:pt idx="414586">
                  <c:v>3937.15</c:v>
                </c:pt>
                <c:pt idx="414587">
                  <c:v>4266.91</c:v>
                </c:pt>
                <c:pt idx="414588">
                  <c:v>3540.87</c:v>
                </c:pt>
                <c:pt idx="414589">
                  <c:v>3731.65</c:v>
                </c:pt>
                <c:pt idx="414590">
                  <c:v>2646.01</c:v>
                </c:pt>
                <c:pt idx="414591">
                  <c:v>4674.78</c:v>
                </c:pt>
                <c:pt idx="414592">
                  <c:v>4664.3500000000004</c:v>
                </c:pt>
                <c:pt idx="414593">
                  <c:v>4852.9399999999996</c:v>
                </c:pt>
                <c:pt idx="414594">
                  <c:v>4641.7299999999996</c:v>
                </c:pt>
                <c:pt idx="414595">
                  <c:v>5547.84</c:v>
                </c:pt>
                <c:pt idx="414596">
                  <c:v>4454.63</c:v>
                </c:pt>
                <c:pt idx="414597">
                  <c:v>4756.37</c:v>
                </c:pt>
                <c:pt idx="414598">
                  <c:v>5174.32</c:v>
                </c:pt>
                <c:pt idx="414599">
                  <c:v>3973.9</c:v>
                </c:pt>
                <c:pt idx="414600">
                  <c:v>5426.43</c:v>
                </c:pt>
                <c:pt idx="414601">
                  <c:v>4234.1400000000003</c:v>
                </c:pt>
                <c:pt idx="414602">
                  <c:v>3865.13</c:v>
                </c:pt>
                <c:pt idx="414603">
                  <c:v>4160.03</c:v>
                </c:pt>
                <c:pt idx="414604">
                  <c:v>4958.75</c:v>
                </c:pt>
                <c:pt idx="414605">
                  <c:v>4657.49</c:v>
                </c:pt>
                <c:pt idx="414606">
                  <c:v>4171.66</c:v>
                </c:pt>
                <c:pt idx="414607">
                  <c:v>4550.84</c:v>
                </c:pt>
                <c:pt idx="414608">
                  <c:v>6450.77</c:v>
                </c:pt>
                <c:pt idx="414609">
                  <c:v>4534.22</c:v>
                </c:pt>
                <c:pt idx="414610">
                  <c:v>5174.45</c:v>
                </c:pt>
                <c:pt idx="414611">
                  <c:v>6469.12</c:v>
                </c:pt>
                <c:pt idx="414612">
                  <c:v>7851.6</c:v>
                </c:pt>
                <c:pt idx="414613">
                  <c:v>8022.5</c:v>
                </c:pt>
                <c:pt idx="414614">
                  <c:v>6548.71</c:v>
                </c:pt>
                <c:pt idx="414615">
                  <c:v>6585.2</c:v>
                </c:pt>
                <c:pt idx="414616">
                  <c:v>5273.26</c:v>
                </c:pt>
                <c:pt idx="414617">
                  <c:v>5674.94</c:v>
                </c:pt>
                <c:pt idx="414618">
                  <c:v>6196.28</c:v>
                </c:pt>
                <c:pt idx="414619">
                  <c:v>5092.53</c:v>
                </c:pt>
                <c:pt idx="414620">
                  <c:v>5487.45</c:v>
                </c:pt>
                <c:pt idx="414621">
                  <c:v>5709.06</c:v>
                </c:pt>
                <c:pt idx="414622">
                  <c:v>6846.63</c:v>
                </c:pt>
                <c:pt idx="414623">
                  <c:v>3984.5</c:v>
                </c:pt>
                <c:pt idx="414624">
                  <c:v>4122.78</c:v>
                </c:pt>
                <c:pt idx="414625">
                  <c:v>3722.72</c:v>
                </c:pt>
                <c:pt idx="414626">
                  <c:v>3512.27</c:v>
                </c:pt>
                <c:pt idx="414627">
                  <c:v>3298.95</c:v>
                </c:pt>
                <c:pt idx="414628">
                  <c:v>4060.3</c:v>
                </c:pt>
                <c:pt idx="414629">
                  <c:v>3723.93</c:v>
                </c:pt>
                <c:pt idx="414630">
                  <c:v>5525.26</c:v>
                </c:pt>
                <c:pt idx="414631">
                  <c:v>4110.37</c:v>
                </c:pt>
                <c:pt idx="414632">
                  <c:v>5127.92</c:v>
                </c:pt>
                <c:pt idx="414633">
                  <c:v>4238.66</c:v>
                </c:pt>
                <c:pt idx="414634">
                  <c:v>5080.42</c:v>
                </c:pt>
                <c:pt idx="414635">
                  <c:v>4338.3</c:v>
                </c:pt>
                <c:pt idx="414636">
                  <c:v>4387.92</c:v>
                </c:pt>
                <c:pt idx="414637">
                  <c:v>4411.05</c:v>
                </c:pt>
                <c:pt idx="414638">
                  <c:v>5871.09</c:v>
                </c:pt>
                <c:pt idx="414639">
                  <c:v>4747.72</c:v>
                </c:pt>
                <c:pt idx="414640">
                  <c:v>4105.97</c:v>
                </c:pt>
                <c:pt idx="414641">
                  <c:v>3820.25</c:v>
                </c:pt>
                <c:pt idx="414642">
                  <c:v>4755.92</c:v>
                </c:pt>
                <c:pt idx="414643">
                  <c:v>4484.22</c:v>
                </c:pt>
                <c:pt idx="414644">
                  <c:v>4346.43</c:v>
                </c:pt>
                <c:pt idx="414645">
                  <c:v>4174.6499999999996</c:v>
                </c:pt>
                <c:pt idx="414646">
                  <c:v>4114.13</c:v>
                </c:pt>
                <c:pt idx="414647">
                  <c:v>4146.84</c:v>
                </c:pt>
                <c:pt idx="414648">
                  <c:v>4177.09</c:v>
                </c:pt>
                <c:pt idx="414649">
                  <c:v>4473.3</c:v>
                </c:pt>
                <c:pt idx="414650">
                  <c:v>4596.22</c:v>
                </c:pt>
                <c:pt idx="414651">
                  <c:v>4616.7299999999996</c:v>
                </c:pt>
                <c:pt idx="414652">
                  <c:v>4769.46</c:v>
                </c:pt>
                <c:pt idx="414653">
                  <c:v>4422.01</c:v>
                </c:pt>
                <c:pt idx="414654">
                  <c:v>4165.22</c:v>
                </c:pt>
                <c:pt idx="414655">
                  <c:v>4105.22</c:v>
                </c:pt>
                <c:pt idx="414656">
                  <c:v>4647.22</c:v>
                </c:pt>
                <c:pt idx="414657">
                  <c:v>4110.97</c:v>
                </c:pt>
                <c:pt idx="414658">
                  <c:v>4215.53</c:v>
                </c:pt>
                <c:pt idx="414659">
                  <c:v>4525.38</c:v>
                </c:pt>
                <c:pt idx="414660">
                  <c:v>4768.33</c:v>
                </c:pt>
                <c:pt idx="414661">
                  <c:v>4299.3100000000004</c:v>
                </c:pt>
                <c:pt idx="414662">
                  <c:v>4155.18</c:v>
                </c:pt>
                <c:pt idx="414663">
                  <c:v>3801.22</c:v>
                </c:pt>
                <c:pt idx="414664">
                  <c:v>4138.09</c:v>
                </c:pt>
                <c:pt idx="414665">
                  <c:v>3875.51</c:v>
                </c:pt>
                <c:pt idx="414666">
                  <c:v>3460.37</c:v>
                </c:pt>
                <c:pt idx="414667">
                  <c:v>3653.1</c:v>
                </c:pt>
                <c:pt idx="414668">
                  <c:v>3908.26</c:v>
                </c:pt>
                <c:pt idx="414669">
                  <c:v>3736.6</c:v>
                </c:pt>
                <c:pt idx="414670">
                  <c:v>4151.42</c:v>
                </c:pt>
                <c:pt idx="414671">
                  <c:v>3683.93</c:v>
                </c:pt>
                <c:pt idx="414672">
                  <c:v>4926.34</c:v>
                </c:pt>
                <c:pt idx="414673">
                  <c:v>3819.56</c:v>
                </c:pt>
                <c:pt idx="414674">
                  <c:v>5314.11</c:v>
                </c:pt>
                <c:pt idx="414675">
                  <c:v>4907.05</c:v>
                </c:pt>
                <c:pt idx="414676">
                  <c:v>7767.72</c:v>
                </c:pt>
                <c:pt idx="414677">
                  <c:v>3026.74</c:v>
                </c:pt>
                <c:pt idx="414678">
                  <c:v>3236.37</c:v>
                </c:pt>
                <c:pt idx="414679">
                  <c:v>3446.25</c:v>
                </c:pt>
                <c:pt idx="414680">
                  <c:v>3697.79</c:v>
                </c:pt>
                <c:pt idx="414681">
                  <c:v>2900.12</c:v>
                </c:pt>
                <c:pt idx="414682">
                  <c:v>3912.49</c:v>
                </c:pt>
                <c:pt idx="414683">
                  <c:v>3829.99</c:v>
                </c:pt>
                <c:pt idx="414684">
                  <c:v>4043.43</c:v>
                </c:pt>
                <c:pt idx="414685">
                  <c:v>4243.79</c:v>
                </c:pt>
                <c:pt idx="414686">
                  <c:v>4064.47</c:v>
                </c:pt>
                <c:pt idx="414687">
                  <c:v>4154.9399999999996</c:v>
                </c:pt>
                <c:pt idx="414688">
                  <c:v>3679.08</c:v>
                </c:pt>
                <c:pt idx="414689">
                  <c:v>4255.53</c:v>
                </c:pt>
                <c:pt idx="414690">
                  <c:v>4075.25</c:v>
                </c:pt>
                <c:pt idx="414691">
                  <c:v>4608.66</c:v>
                </c:pt>
                <c:pt idx="414692">
                  <c:v>4477.3900000000003</c:v>
                </c:pt>
                <c:pt idx="414693">
                  <c:v>5086.53</c:v>
                </c:pt>
                <c:pt idx="414694">
                  <c:v>4319.41</c:v>
                </c:pt>
                <c:pt idx="414695">
                  <c:v>3716.64</c:v>
                </c:pt>
                <c:pt idx="414696">
                  <c:v>4193.53</c:v>
                </c:pt>
                <c:pt idx="414697">
                  <c:v>3610.72</c:v>
                </c:pt>
                <c:pt idx="414698">
                  <c:v>3590.09</c:v>
                </c:pt>
                <c:pt idx="414699">
                  <c:v>3747.92</c:v>
                </c:pt>
                <c:pt idx="414700">
                  <c:v>3744.23</c:v>
                </c:pt>
                <c:pt idx="414701">
                  <c:v>4000.98</c:v>
                </c:pt>
                <c:pt idx="414702">
                  <c:v>3801.36</c:v>
                </c:pt>
                <c:pt idx="414703">
                  <c:v>4148.95</c:v>
                </c:pt>
                <c:pt idx="414704">
                  <c:v>3469.98</c:v>
                </c:pt>
                <c:pt idx="414705">
                  <c:v>3973.55</c:v>
                </c:pt>
                <c:pt idx="414706">
                  <c:v>3639.42</c:v>
                </c:pt>
                <c:pt idx="414707">
                  <c:v>3362.73</c:v>
                </c:pt>
                <c:pt idx="414708">
                  <c:v>3981.43</c:v>
                </c:pt>
                <c:pt idx="414709">
                  <c:v>3808.84</c:v>
                </c:pt>
                <c:pt idx="414710">
                  <c:v>3858.12</c:v>
                </c:pt>
                <c:pt idx="414711">
                  <c:v>4717.5600000000004</c:v>
                </c:pt>
                <c:pt idx="414712">
                  <c:v>4002.01</c:v>
                </c:pt>
                <c:pt idx="414713">
                  <c:v>3625.73</c:v>
                </c:pt>
                <c:pt idx="414714">
                  <c:v>3946.58</c:v>
                </c:pt>
                <c:pt idx="414715">
                  <c:v>3872.07</c:v>
                </c:pt>
                <c:pt idx="414716">
                  <c:v>3458.67</c:v>
                </c:pt>
                <c:pt idx="414717">
                  <c:v>3289.87</c:v>
                </c:pt>
                <c:pt idx="414718">
                  <c:v>3449.8</c:v>
                </c:pt>
                <c:pt idx="414719">
                  <c:v>3304.26</c:v>
                </c:pt>
                <c:pt idx="414720">
                  <c:v>3643.39</c:v>
                </c:pt>
                <c:pt idx="414721">
                  <c:v>3433.9</c:v>
                </c:pt>
                <c:pt idx="414722">
                  <c:v>4125.0600000000004</c:v>
                </c:pt>
                <c:pt idx="414723">
                  <c:v>3952.82</c:v>
                </c:pt>
                <c:pt idx="414724">
                  <c:v>4939.6400000000003</c:v>
                </c:pt>
                <c:pt idx="414725">
                  <c:v>3902.5</c:v>
                </c:pt>
                <c:pt idx="414726">
                  <c:v>3976.7</c:v>
                </c:pt>
                <c:pt idx="414727">
                  <c:v>4928.7</c:v>
                </c:pt>
                <c:pt idx="414728">
                  <c:v>6409.55</c:v>
                </c:pt>
                <c:pt idx="414729">
                  <c:v>3425.67</c:v>
                </c:pt>
                <c:pt idx="414730">
                  <c:v>3082.6</c:v>
                </c:pt>
                <c:pt idx="414731">
                  <c:v>3172.47</c:v>
                </c:pt>
                <c:pt idx="414732">
                  <c:v>3425.18</c:v>
                </c:pt>
                <c:pt idx="414733">
                  <c:v>2816.24</c:v>
                </c:pt>
                <c:pt idx="414734">
                  <c:v>3415.17</c:v>
                </c:pt>
                <c:pt idx="414735">
                  <c:v>3681.02</c:v>
                </c:pt>
                <c:pt idx="414736">
                  <c:v>4016.89</c:v>
                </c:pt>
                <c:pt idx="414737">
                  <c:v>3780.1</c:v>
                </c:pt>
                <c:pt idx="414738">
                  <c:v>4633.55</c:v>
                </c:pt>
                <c:pt idx="414739">
                  <c:v>4815.78</c:v>
                </c:pt>
                <c:pt idx="414740">
                  <c:v>3928.58</c:v>
                </c:pt>
                <c:pt idx="414741">
                  <c:v>3629.67</c:v>
                </c:pt>
                <c:pt idx="414742">
                  <c:v>4189.87</c:v>
                </c:pt>
                <c:pt idx="414743">
                  <c:v>4946.21</c:v>
                </c:pt>
                <c:pt idx="414744">
                  <c:v>4236.2</c:v>
                </c:pt>
                <c:pt idx="414745">
                  <c:v>3512.71</c:v>
                </c:pt>
                <c:pt idx="414746">
                  <c:v>3112.63</c:v>
                </c:pt>
                <c:pt idx="414747">
                  <c:v>3512.94</c:v>
                </c:pt>
                <c:pt idx="414748">
                  <c:v>4163.01</c:v>
                </c:pt>
                <c:pt idx="414749">
                  <c:v>3292.05</c:v>
                </c:pt>
                <c:pt idx="414750">
                  <c:v>3331.01</c:v>
                </c:pt>
                <c:pt idx="414751">
                  <c:v>3580.12</c:v>
                </c:pt>
                <c:pt idx="414752">
                  <c:v>4063.68</c:v>
                </c:pt>
                <c:pt idx="414753">
                  <c:v>4331.59</c:v>
                </c:pt>
                <c:pt idx="414754">
                  <c:v>3958.37</c:v>
                </c:pt>
                <c:pt idx="414755">
                  <c:v>4310.95</c:v>
                </c:pt>
                <c:pt idx="414756">
                  <c:v>4979.6400000000003</c:v>
                </c:pt>
                <c:pt idx="414757">
                  <c:v>4313.51</c:v>
                </c:pt>
                <c:pt idx="414758">
                  <c:v>3782.86</c:v>
                </c:pt>
                <c:pt idx="414759">
                  <c:v>4215.8</c:v>
                </c:pt>
                <c:pt idx="414760">
                  <c:v>4273.43</c:v>
                </c:pt>
                <c:pt idx="414761">
                  <c:v>4088.16</c:v>
                </c:pt>
                <c:pt idx="414762">
                  <c:v>3529.85</c:v>
                </c:pt>
                <c:pt idx="414763">
                  <c:v>4158.47</c:v>
                </c:pt>
                <c:pt idx="414764">
                  <c:v>3709.28</c:v>
                </c:pt>
                <c:pt idx="414765">
                  <c:v>3801.15</c:v>
                </c:pt>
                <c:pt idx="414766">
                  <c:v>3746.54</c:v>
                </c:pt>
                <c:pt idx="414767">
                  <c:v>3215.09</c:v>
                </c:pt>
                <c:pt idx="414768">
                  <c:v>3093.11</c:v>
                </c:pt>
                <c:pt idx="414769">
                  <c:v>3816.89</c:v>
                </c:pt>
                <c:pt idx="414770">
                  <c:v>3643.87</c:v>
                </c:pt>
                <c:pt idx="414771">
                  <c:v>3111.61</c:v>
                </c:pt>
                <c:pt idx="414772">
                  <c:v>3260.65</c:v>
                </c:pt>
                <c:pt idx="414773">
                  <c:v>13899.73</c:v>
                </c:pt>
                <c:pt idx="414774">
                  <c:v>8947.35</c:v>
                </c:pt>
                <c:pt idx="414775">
                  <c:v>14312.39</c:v>
                </c:pt>
                <c:pt idx="414776">
                  <c:v>11854.36</c:v>
                </c:pt>
                <c:pt idx="414777">
                  <c:v>11207.7</c:v>
                </c:pt>
                <c:pt idx="414778">
                  <c:v>9882.0300000000007</c:v>
                </c:pt>
                <c:pt idx="414779">
                  <c:v>10828.83</c:v>
                </c:pt>
                <c:pt idx="414780">
                  <c:v>7567.76</c:v>
                </c:pt>
                <c:pt idx="414781">
                  <c:v>7400.82</c:v>
                </c:pt>
                <c:pt idx="414782">
                  <c:v>6555.64</c:v>
                </c:pt>
                <c:pt idx="414783">
                  <c:v>7264.81</c:v>
                </c:pt>
                <c:pt idx="414784">
                  <c:v>8106.19</c:v>
                </c:pt>
                <c:pt idx="414785">
                  <c:v>7764.69</c:v>
                </c:pt>
                <c:pt idx="414786">
                  <c:v>6154.78</c:v>
                </c:pt>
                <c:pt idx="414787">
                  <c:v>6799.13</c:v>
                </c:pt>
                <c:pt idx="414788">
                  <c:v>6685.26</c:v>
                </c:pt>
                <c:pt idx="414789">
                  <c:v>6580.65</c:v>
                </c:pt>
                <c:pt idx="414790">
                  <c:v>6201.3</c:v>
                </c:pt>
                <c:pt idx="414791">
                  <c:v>6537.4</c:v>
                </c:pt>
                <c:pt idx="414792">
                  <c:v>6254.26</c:v>
                </c:pt>
                <c:pt idx="414793">
                  <c:v>5760.87</c:v>
                </c:pt>
                <c:pt idx="414794">
                  <c:v>7276.13</c:v>
                </c:pt>
                <c:pt idx="414795">
                  <c:v>8705.42</c:v>
                </c:pt>
                <c:pt idx="414796">
                  <c:v>8161.79</c:v>
                </c:pt>
                <c:pt idx="414797">
                  <c:v>7820.4</c:v>
                </c:pt>
                <c:pt idx="414798">
                  <c:v>8228.15</c:v>
                </c:pt>
                <c:pt idx="414799">
                  <c:v>8795.25</c:v>
                </c:pt>
                <c:pt idx="414800">
                  <c:v>7587.51</c:v>
                </c:pt>
                <c:pt idx="414801">
                  <c:v>7884.79</c:v>
                </c:pt>
                <c:pt idx="414802">
                  <c:v>7917.48</c:v>
                </c:pt>
                <c:pt idx="414803">
                  <c:v>8927.7999999999993</c:v>
                </c:pt>
                <c:pt idx="414804">
                  <c:v>8812.01</c:v>
                </c:pt>
                <c:pt idx="414805">
                  <c:v>8114.18</c:v>
                </c:pt>
                <c:pt idx="414806">
                  <c:v>8191.33</c:v>
                </c:pt>
                <c:pt idx="414807">
                  <c:v>9327.33</c:v>
                </c:pt>
                <c:pt idx="414808">
                  <c:v>12671.18</c:v>
                </c:pt>
                <c:pt idx="414809">
                  <c:v>9554.15</c:v>
                </c:pt>
                <c:pt idx="414810">
                  <c:v>8398.31</c:v>
                </c:pt>
                <c:pt idx="414811">
                  <c:v>9071.82</c:v>
                </c:pt>
                <c:pt idx="414812">
                  <c:v>9536.35</c:v>
                </c:pt>
                <c:pt idx="414813">
                  <c:v>8488.85</c:v>
                </c:pt>
                <c:pt idx="414814">
                  <c:v>7528.4</c:v>
                </c:pt>
                <c:pt idx="414815">
                  <c:v>16956.86</c:v>
                </c:pt>
                <c:pt idx="414816">
                  <c:v>9191.26</c:v>
                </c:pt>
                <c:pt idx="414817">
                  <c:v>12120.62</c:v>
                </c:pt>
                <c:pt idx="414818">
                  <c:v>14276.65</c:v>
                </c:pt>
                <c:pt idx="414819">
                  <c:v>26119.7</c:v>
                </c:pt>
                <c:pt idx="414820">
                  <c:v>7761.95</c:v>
                </c:pt>
                <c:pt idx="414821">
                  <c:v>7698.14</c:v>
                </c:pt>
                <c:pt idx="414822">
                  <c:v>7218.61</c:v>
                </c:pt>
                <c:pt idx="414823">
                  <c:v>6861.99</c:v>
                </c:pt>
                <c:pt idx="414824">
                  <c:v>6727.45</c:v>
                </c:pt>
                <c:pt idx="414825">
                  <c:v>9941.44</c:v>
                </c:pt>
                <c:pt idx="414826">
                  <c:v>11616.28</c:v>
                </c:pt>
                <c:pt idx="414827">
                  <c:v>11294.29</c:v>
                </c:pt>
                <c:pt idx="414828">
                  <c:v>11274.42</c:v>
                </c:pt>
                <c:pt idx="414829">
                  <c:v>10123.4</c:v>
                </c:pt>
                <c:pt idx="414830">
                  <c:v>8933.5499999999993</c:v>
                </c:pt>
                <c:pt idx="414831">
                  <c:v>8381.2800000000007</c:v>
                </c:pt>
                <c:pt idx="414832">
                  <c:v>7846.46</c:v>
                </c:pt>
                <c:pt idx="414833">
                  <c:v>7460.73</c:v>
                </c:pt>
                <c:pt idx="414834">
                  <c:v>8958.3700000000008</c:v>
                </c:pt>
                <c:pt idx="414835">
                  <c:v>7638.78</c:v>
                </c:pt>
                <c:pt idx="414836">
                  <c:v>6865.06</c:v>
                </c:pt>
                <c:pt idx="414837">
                  <c:v>7148.71</c:v>
                </c:pt>
                <c:pt idx="414838">
                  <c:v>7459.04</c:v>
                </c:pt>
                <c:pt idx="414839">
                  <c:v>6505.31</c:v>
                </c:pt>
                <c:pt idx="414840">
                  <c:v>6529.88</c:v>
                </c:pt>
                <c:pt idx="414841">
                  <c:v>7328.2</c:v>
                </c:pt>
                <c:pt idx="414842">
                  <c:v>6697.44</c:v>
                </c:pt>
                <c:pt idx="414843">
                  <c:v>5903.78</c:v>
                </c:pt>
                <c:pt idx="414844">
                  <c:v>7049.07</c:v>
                </c:pt>
                <c:pt idx="414845">
                  <c:v>6308.46</c:v>
                </c:pt>
                <c:pt idx="414846">
                  <c:v>6932.44</c:v>
                </c:pt>
                <c:pt idx="414847">
                  <c:v>6623.34</c:v>
                </c:pt>
                <c:pt idx="414848">
                  <c:v>6141.02</c:v>
                </c:pt>
                <c:pt idx="414849">
                  <c:v>6453.45</c:v>
                </c:pt>
                <c:pt idx="414850">
                  <c:v>6960.01</c:v>
                </c:pt>
                <c:pt idx="414851">
                  <c:v>7858.48</c:v>
                </c:pt>
                <c:pt idx="414852">
                  <c:v>7669.91</c:v>
                </c:pt>
                <c:pt idx="414853">
                  <c:v>7012.35</c:v>
                </c:pt>
                <c:pt idx="414854">
                  <c:v>6495.79</c:v>
                </c:pt>
                <c:pt idx="414855">
                  <c:v>6638.45</c:v>
                </c:pt>
                <c:pt idx="414856">
                  <c:v>7748.88</c:v>
                </c:pt>
                <c:pt idx="414857">
                  <c:v>6325.55</c:v>
                </c:pt>
                <c:pt idx="414858">
                  <c:v>7629.6</c:v>
                </c:pt>
                <c:pt idx="414859">
                  <c:v>7109.28</c:v>
                </c:pt>
                <c:pt idx="414860">
                  <c:v>10384.870000000001</c:v>
                </c:pt>
                <c:pt idx="414861">
                  <c:v>7588.44</c:v>
                </c:pt>
                <c:pt idx="414862">
                  <c:v>6642.17</c:v>
                </c:pt>
                <c:pt idx="414863">
                  <c:v>7407.89</c:v>
                </c:pt>
                <c:pt idx="414864">
                  <c:v>7970.98</c:v>
                </c:pt>
                <c:pt idx="414865">
                  <c:v>7988.88</c:v>
                </c:pt>
                <c:pt idx="414866">
                  <c:v>7086.28</c:v>
                </c:pt>
                <c:pt idx="414867">
                  <c:v>12046.38</c:v>
                </c:pt>
                <c:pt idx="414868">
                  <c:v>7440.89</c:v>
                </c:pt>
                <c:pt idx="414869">
                  <c:v>10289.200000000001</c:v>
                </c:pt>
                <c:pt idx="414870">
                  <c:v>11280.45</c:v>
                </c:pt>
                <c:pt idx="414871">
                  <c:v>19075.189999999999</c:v>
                </c:pt>
                <c:pt idx="414872">
                  <c:v>13347.55</c:v>
                </c:pt>
                <c:pt idx="414873">
                  <c:v>8521.7099999999991</c:v>
                </c:pt>
                <c:pt idx="414874">
                  <c:v>6326.23</c:v>
                </c:pt>
                <c:pt idx="414875">
                  <c:v>6970.92</c:v>
                </c:pt>
                <c:pt idx="414876">
                  <c:v>4724.55</c:v>
                </c:pt>
                <c:pt idx="414877">
                  <c:v>8202.2900000000009</c:v>
                </c:pt>
                <c:pt idx="414878">
                  <c:v>10310.74</c:v>
                </c:pt>
                <c:pt idx="414879">
                  <c:v>12165.27</c:v>
                </c:pt>
                <c:pt idx="414880">
                  <c:v>9031.77</c:v>
                </c:pt>
                <c:pt idx="414881">
                  <c:v>9874.92</c:v>
                </c:pt>
                <c:pt idx="414882">
                  <c:v>9052.9599999999991</c:v>
                </c:pt>
                <c:pt idx="414883">
                  <c:v>8260.15</c:v>
                </c:pt>
                <c:pt idx="414884">
                  <c:v>7465.57</c:v>
                </c:pt>
                <c:pt idx="414885">
                  <c:v>8174.4</c:v>
                </c:pt>
                <c:pt idx="414886">
                  <c:v>7404.6</c:v>
                </c:pt>
                <c:pt idx="414887">
                  <c:v>7703.45</c:v>
                </c:pt>
                <c:pt idx="414888">
                  <c:v>5878.44</c:v>
                </c:pt>
                <c:pt idx="414889">
                  <c:v>6179.93</c:v>
                </c:pt>
                <c:pt idx="414890">
                  <c:v>10278.450000000001</c:v>
                </c:pt>
                <c:pt idx="414891">
                  <c:v>6652.53</c:v>
                </c:pt>
                <c:pt idx="414892">
                  <c:v>5269.15</c:v>
                </c:pt>
                <c:pt idx="414893">
                  <c:v>6017</c:v>
                </c:pt>
                <c:pt idx="414894">
                  <c:v>6314.64</c:v>
                </c:pt>
                <c:pt idx="414895">
                  <c:v>6698.66</c:v>
                </c:pt>
                <c:pt idx="414896">
                  <c:v>6225.06</c:v>
                </c:pt>
                <c:pt idx="414897">
                  <c:v>5802.56</c:v>
                </c:pt>
                <c:pt idx="414898">
                  <c:v>5806.38</c:v>
                </c:pt>
                <c:pt idx="414899">
                  <c:v>7438.97</c:v>
                </c:pt>
                <c:pt idx="414900">
                  <c:v>7458.19</c:v>
                </c:pt>
                <c:pt idx="414901">
                  <c:v>6975.7</c:v>
                </c:pt>
                <c:pt idx="414902">
                  <c:v>5714.82</c:v>
                </c:pt>
                <c:pt idx="414903">
                  <c:v>6750.75</c:v>
                </c:pt>
                <c:pt idx="414904">
                  <c:v>7229.13</c:v>
                </c:pt>
                <c:pt idx="414905">
                  <c:v>6106.72</c:v>
                </c:pt>
                <c:pt idx="414906">
                  <c:v>8263.3799999999992</c:v>
                </c:pt>
                <c:pt idx="414907">
                  <c:v>7424.82</c:v>
                </c:pt>
                <c:pt idx="414908">
                  <c:v>7853.36</c:v>
                </c:pt>
                <c:pt idx="414909">
                  <c:v>6589.66</c:v>
                </c:pt>
                <c:pt idx="414910">
                  <c:v>7407.32</c:v>
                </c:pt>
                <c:pt idx="414911">
                  <c:v>6965.79</c:v>
                </c:pt>
                <c:pt idx="414912">
                  <c:v>8266.75</c:v>
                </c:pt>
                <c:pt idx="414913">
                  <c:v>8217.01</c:v>
                </c:pt>
                <c:pt idx="414914">
                  <c:v>8485.15</c:v>
                </c:pt>
                <c:pt idx="414915">
                  <c:v>7971.36</c:v>
                </c:pt>
                <c:pt idx="414916">
                  <c:v>19436.16</c:v>
                </c:pt>
                <c:pt idx="414917">
                  <c:v>15666.62</c:v>
                </c:pt>
                <c:pt idx="414918">
                  <c:v>22085.4</c:v>
                </c:pt>
                <c:pt idx="414919">
                  <c:v>18899.830000000002</c:v>
                </c:pt>
                <c:pt idx="414920">
                  <c:v>19390.189999999999</c:v>
                </c:pt>
                <c:pt idx="414921">
                  <c:v>20137.73</c:v>
                </c:pt>
                <c:pt idx="414922">
                  <c:v>21356.37</c:v>
                </c:pt>
                <c:pt idx="414923">
                  <c:v>21596.98</c:v>
                </c:pt>
                <c:pt idx="414924">
                  <c:v>22116.67</c:v>
                </c:pt>
                <c:pt idx="414925">
                  <c:v>27641.18</c:v>
                </c:pt>
                <c:pt idx="414926">
                  <c:v>20747.68</c:v>
                </c:pt>
                <c:pt idx="414927">
                  <c:v>18783.77</c:v>
                </c:pt>
                <c:pt idx="414928">
                  <c:v>21563.119999999999</c:v>
                </c:pt>
                <c:pt idx="414929">
                  <c:v>26472.07</c:v>
                </c:pt>
                <c:pt idx="414930">
                  <c:v>20382.400000000001</c:v>
                </c:pt>
                <c:pt idx="414931">
                  <c:v>21428.29</c:v>
                </c:pt>
                <c:pt idx="414932">
                  <c:v>24548.21</c:v>
                </c:pt>
                <c:pt idx="414933">
                  <c:v>30330.59</c:v>
                </c:pt>
                <c:pt idx="414934">
                  <c:v>25159.82</c:v>
                </c:pt>
                <c:pt idx="414935">
                  <c:v>29509.1</c:v>
                </c:pt>
                <c:pt idx="414936">
                  <c:v>34044.720000000001</c:v>
                </c:pt>
                <c:pt idx="414937">
                  <c:v>26825.01</c:v>
                </c:pt>
                <c:pt idx="414938">
                  <c:v>26274.959999999999</c:v>
                </c:pt>
                <c:pt idx="414939">
                  <c:v>21741.279999999999</c:v>
                </c:pt>
                <c:pt idx="414940">
                  <c:v>23358.71</c:v>
                </c:pt>
                <c:pt idx="414941">
                  <c:v>21866.5</c:v>
                </c:pt>
                <c:pt idx="414942">
                  <c:v>23809.200000000001</c:v>
                </c:pt>
                <c:pt idx="414943">
                  <c:v>20637.71</c:v>
                </c:pt>
                <c:pt idx="414944">
                  <c:v>19733.54</c:v>
                </c:pt>
                <c:pt idx="414945">
                  <c:v>20971.36</c:v>
                </c:pt>
                <c:pt idx="414946">
                  <c:v>20023.57</c:v>
                </c:pt>
                <c:pt idx="414947">
                  <c:v>19690.43</c:v>
                </c:pt>
                <c:pt idx="414948">
                  <c:v>20091.46</c:v>
                </c:pt>
                <c:pt idx="414949">
                  <c:v>18329.39</c:v>
                </c:pt>
                <c:pt idx="414950">
                  <c:v>18677.62</c:v>
                </c:pt>
                <c:pt idx="414951">
                  <c:v>26061.39</c:v>
                </c:pt>
                <c:pt idx="414952">
                  <c:v>22013.29</c:v>
                </c:pt>
                <c:pt idx="414953">
                  <c:v>23461.02</c:v>
                </c:pt>
                <c:pt idx="414954">
                  <c:v>21629.32</c:v>
                </c:pt>
                <c:pt idx="414955">
                  <c:v>26844.39</c:v>
                </c:pt>
                <c:pt idx="414956">
                  <c:v>23792.57</c:v>
                </c:pt>
                <c:pt idx="414957">
                  <c:v>21800.79</c:v>
                </c:pt>
                <c:pt idx="414958">
                  <c:v>34081.99</c:v>
                </c:pt>
                <c:pt idx="414959">
                  <c:v>25320.29</c:v>
                </c:pt>
                <c:pt idx="414960">
                  <c:v>40078.57</c:v>
                </c:pt>
                <c:pt idx="414961">
                  <c:v>43551.13</c:v>
                </c:pt>
                <c:pt idx="414962">
                  <c:v>75835.100000000006</c:v>
                </c:pt>
                <c:pt idx="414963">
                  <c:v>19168.68</c:v>
                </c:pt>
                <c:pt idx="414964">
                  <c:v>13752.59</c:v>
                </c:pt>
                <c:pt idx="414965">
                  <c:v>15160.32</c:v>
                </c:pt>
                <c:pt idx="414966">
                  <c:v>14022.33</c:v>
                </c:pt>
                <c:pt idx="414967">
                  <c:v>13643.11</c:v>
                </c:pt>
                <c:pt idx="414968">
                  <c:v>17504.52</c:v>
                </c:pt>
                <c:pt idx="414969">
                  <c:v>18056.88</c:v>
                </c:pt>
                <c:pt idx="414970">
                  <c:v>19540.97</c:v>
                </c:pt>
                <c:pt idx="414971">
                  <c:v>18355.560000000001</c:v>
                </c:pt>
                <c:pt idx="414972">
                  <c:v>17869.91</c:v>
                </c:pt>
                <c:pt idx="414973">
                  <c:v>18226.98</c:v>
                </c:pt>
                <c:pt idx="414974">
                  <c:v>20587.18</c:v>
                </c:pt>
                <c:pt idx="414975">
                  <c:v>18380.93</c:v>
                </c:pt>
                <c:pt idx="414976">
                  <c:v>18140.689999999999</c:v>
                </c:pt>
                <c:pt idx="414977">
                  <c:v>17475.900000000001</c:v>
                </c:pt>
                <c:pt idx="414978">
                  <c:v>18842.439999999999</c:v>
                </c:pt>
                <c:pt idx="414979">
                  <c:v>18729.82</c:v>
                </c:pt>
                <c:pt idx="414980">
                  <c:v>25521.32</c:v>
                </c:pt>
                <c:pt idx="414981">
                  <c:v>22056.7</c:v>
                </c:pt>
                <c:pt idx="414982">
                  <c:v>20513.990000000002</c:v>
                </c:pt>
                <c:pt idx="414983">
                  <c:v>20020.59</c:v>
                </c:pt>
                <c:pt idx="414984">
                  <c:v>28377.99</c:v>
                </c:pt>
                <c:pt idx="414985">
                  <c:v>32135.19</c:v>
                </c:pt>
                <c:pt idx="414986">
                  <c:v>26562.84</c:v>
                </c:pt>
                <c:pt idx="414987">
                  <c:v>28554.95</c:v>
                </c:pt>
                <c:pt idx="414988">
                  <c:v>28564.23</c:v>
                </c:pt>
                <c:pt idx="414989">
                  <c:v>24883.7</c:v>
                </c:pt>
                <c:pt idx="414990">
                  <c:v>22429.9</c:v>
                </c:pt>
                <c:pt idx="414991">
                  <c:v>20750.16</c:v>
                </c:pt>
                <c:pt idx="414992">
                  <c:v>21260.560000000001</c:v>
                </c:pt>
                <c:pt idx="414993">
                  <c:v>19076.3</c:v>
                </c:pt>
                <c:pt idx="414994">
                  <c:v>20483.3</c:v>
                </c:pt>
                <c:pt idx="414995">
                  <c:v>17423.86</c:v>
                </c:pt>
                <c:pt idx="414996">
                  <c:v>17494.86</c:v>
                </c:pt>
                <c:pt idx="414997">
                  <c:v>18095.009999999998</c:v>
                </c:pt>
                <c:pt idx="414998">
                  <c:v>17989.009999999998</c:v>
                </c:pt>
                <c:pt idx="414999">
                  <c:v>21075.48</c:v>
                </c:pt>
                <c:pt idx="415000">
                  <c:v>17686.7</c:v>
                </c:pt>
                <c:pt idx="415001">
                  <c:v>21922.400000000001</c:v>
                </c:pt>
                <c:pt idx="415002">
                  <c:v>17491.96</c:v>
                </c:pt>
                <c:pt idx="415003">
                  <c:v>22935.61</c:v>
                </c:pt>
                <c:pt idx="415004">
                  <c:v>18818.05</c:v>
                </c:pt>
                <c:pt idx="415005">
                  <c:v>21187.87</c:v>
                </c:pt>
                <c:pt idx="415006">
                  <c:v>24673.48</c:v>
                </c:pt>
                <c:pt idx="415007">
                  <c:v>27480.94</c:v>
                </c:pt>
                <c:pt idx="415008">
                  <c:v>25705.7</c:v>
                </c:pt>
                <c:pt idx="415009">
                  <c:v>22843.439999999999</c:v>
                </c:pt>
                <c:pt idx="415010">
                  <c:v>33421.07</c:v>
                </c:pt>
                <c:pt idx="415011">
                  <c:v>26593.29</c:v>
                </c:pt>
                <c:pt idx="415012">
                  <c:v>30918.45</c:v>
                </c:pt>
                <c:pt idx="415013">
                  <c:v>42631.49</c:v>
                </c:pt>
                <c:pt idx="415014">
                  <c:v>70855.88</c:v>
                </c:pt>
                <c:pt idx="415015">
                  <c:v>29665.040000000001</c:v>
                </c:pt>
                <c:pt idx="415016">
                  <c:v>20116.68</c:v>
                </c:pt>
                <c:pt idx="415017">
                  <c:v>16251.9</c:v>
                </c:pt>
                <c:pt idx="415018">
                  <c:v>16944.93</c:v>
                </c:pt>
                <c:pt idx="415019">
                  <c:v>14769.25</c:v>
                </c:pt>
                <c:pt idx="415020">
                  <c:v>18501.29</c:v>
                </c:pt>
                <c:pt idx="415021">
                  <c:v>19148.34</c:v>
                </c:pt>
                <c:pt idx="415022">
                  <c:v>20886.439999999999</c:v>
                </c:pt>
                <c:pt idx="415023">
                  <c:v>19302.41</c:v>
                </c:pt>
                <c:pt idx="415024">
                  <c:v>17958.87</c:v>
                </c:pt>
                <c:pt idx="415025">
                  <c:v>23085.71</c:v>
                </c:pt>
                <c:pt idx="415026">
                  <c:v>20094.330000000002</c:v>
                </c:pt>
                <c:pt idx="415027">
                  <c:v>25314.92</c:v>
                </c:pt>
                <c:pt idx="415028">
                  <c:v>19330.04</c:v>
                </c:pt>
                <c:pt idx="415029">
                  <c:v>20427.490000000002</c:v>
                </c:pt>
                <c:pt idx="415030">
                  <c:v>18454.77</c:v>
                </c:pt>
                <c:pt idx="415031">
                  <c:v>22033.78</c:v>
                </c:pt>
                <c:pt idx="415032">
                  <c:v>18680.98</c:v>
                </c:pt>
                <c:pt idx="415033">
                  <c:v>18775.509999999998</c:v>
                </c:pt>
                <c:pt idx="415034">
                  <c:v>20583.509999999998</c:v>
                </c:pt>
                <c:pt idx="415035">
                  <c:v>23031.37</c:v>
                </c:pt>
                <c:pt idx="415036">
                  <c:v>24798.880000000001</c:v>
                </c:pt>
                <c:pt idx="415037">
                  <c:v>27707.52</c:v>
                </c:pt>
                <c:pt idx="415038">
                  <c:v>23714.25</c:v>
                </c:pt>
                <c:pt idx="415039">
                  <c:v>28177</c:v>
                </c:pt>
                <c:pt idx="415040">
                  <c:v>31106.53</c:v>
                </c:pt>
                <c:pt idx="415041">
                  <c:v>24653.57</c:v>
                </c:pt>
                <c:pt idx="415042">
                  <c:v>29196.13</c:v>
                </c:pt>
                <c:pt idx="415043">
                  <c:v>22566.720000000001</c:v>
                </c:pt>
                <c:pt idx="415044">
                  <c:v>21423.7</c:v>
                </c:pt>
                <c:pt idx="415045">
                  <c:v>20121.78</c:v>
                </c:pt>
                <c:pt idx="415046">
                  <c:v>20803.53</c:v>
                </c:pt>
                <c:pt idx="415047">
                  <c:v>20027.22</c:v>
                </c:pt>
                <c:pt idx="415048">
                  <c:v>19558.990000000002</c:v>
                </c:pt>
                <c:pt idx="415049">
                  <c:v>20306.240000000002</c:v>
                </c:pt>
                <c:pt idx="415050">
                  <c:v>19834.21</c:v>
                </c:pt>
                <c:pt idx="415051">
                  <c:v>20089.68</c:v>
                </c:pt>
                <c:pt idx="415052">
                  <c:v>16061.68</c:v>
                </c:pt>
                <c:pt idx="415053">
                  <c:v>18860.29</c:v>
                </c:pt>
                <c:pt idx="415054">
                  <c:v>16962.88</c:v>
                </c:pt>
                <c:pt idx="415055">
                  <c:v>19432.86</c:v>
                </c:pt>
                <c:pt idx="415056">
                  <c:v>22700.1</c:v>
                </c:pt>
                <c:pt idx="415057">
                  <c:v>21940.63</c:v>
                </c:pt>
                <c:pt idx="415058">
                  <c:v>19992.29</c:v>
                </c:pt>
                <c:pt idx="415059">
                  <c:v>4625.7</c:v>
                </c:pt>
                <c:pt idx="415060">
                  <c:v>3639.13</c:v>
                </c:pt>
                <c:pt idx="415061">
                  <c:v>4321.95</c:v>
                </c:pt>
                <c:pt idx="415062">
                  <c:v>4094.26</c:v>
                </c:pt>
                <c:pt idx="415063">
                  <c:v>5830.3</c:v>
                </c:pt>
                <c:pt idx="415064">
                  <c:v>5577.41</c:v>
                </c:pt>
                <c:pt idx="415065">
                  <c:v>5846.07</c:v>
                </c:pt>
                <c:pt idx="415066">
                  <c:v>6717.07</c:v>
                </c:pt>
                <c:pt idx="415067">
                  <c:v>8226.5300000000007</c:v>
                </c:pt>
                <c:pt idx="415068">
                  <c:v>8776.6</c:v>
                </c:pt>
                <c:pt idx="415069">
                  <c:v>4670.6899999999996</c:v>
                </c:pt>
                <c:pt idx="415070">
                  <c:v>4729.45</c:v>
                </c:pt>
                <c:pt idx="415071">
                  <c:v>3838.94</c:v>
                </c:pt>
                <c:pt idx="415072">
                  <c:v>5693.71</c:v>
                </c:pt>
                <c:pt idx="415073">
                  <c:v>4433.38</c:v>
                </c:pt>
                <c:pt idx="415074">
                  <c:v>4591.0600000000004</c:v>
                </c:pt>
                <c:pt idx="415075">
                  <c:v>5639.27</c:v>
                </c:pt>
                <c:pt idx="415076">
                  <c:v>5644.82</c:v>
                </c:pt>
                <c:pt idx="415077">
                  <c:v>5206.1400000000003</c:v>
                </c:pt>
                <c:pt idx="415078">
                  <c:v>5136.07</c:v>
                </c:pt>
                <c:pt idx="415079">
                  <c:v>4552.25</c:v>
                </c:pt>
                <c:pt idx="415080">
                  <c:v>4658.1400000000003</c:v>
                </c:pt>
                <c:pt idx="415081">
                  <c:v>4219.5</c:v>
                </c:pt>
                <c:pt idx="415082">
                  <c:v>3456.76</c:v>
                </c:pt>
                <c:pt idx="415083">
                  <c:v>3481.63</c:v>
                </c:pt>
                <c:pt idx="415084">
                  <c:v>3230.22</c:v>
                </c:pt>
                <c:pt idx="415085">
                  <c:v>5289.66</c:v>
                </c:pt>
                <c:pt idx="415086">
                  <c:v>5774.74</c:v>
                </c:pt>
                <c:pt idx="415087">
                  <c:v>6754.92</c:v>
                </c:pt>
                <c:pt idx="415088">
                  <c:v>9330.7199999999993</c:v>
                </c:pt>
                <c:pt idx="415089">
                  <c:v>9642.5400000000009</c:v>
                </c:pt>
                <c:pt idx="415090">
                  <c:v>7501.51</c:v>
                </c:pt>
                <c:pt idx="415091">
                  <c:v>4566.7700000000004</c:v>
                </c:pt>
                <c:pt idx="415092">
                  <c:v>3880.76</c:v>
                </c:pt>
                <c:pt idx="415093">
                  <c:v>4309.4799999999996</c:v>
                </c:pt>
                <c:pt idx="415094">
                  <c:v>7367.31</c:v>
                </c:pt>
                <c:pt idx="415095">
                  <c:v>5313.22</c:v>
                </c:pt>
                <c:pt idx="415096">
                  <c:v>5586.99</c:v>
                </c:pt>
                <c:pt idx="415097">
                  <c:v>5446.02</c:v>
                </c:pt>
                <c:pt idx="415098">
                  <c:v>5684.06</c:v>
                </c:pt>
                <c:pt idx="415099">
                  <c:v>5573.85</c:v>
                </c:pt>
                <c:pt idx="415100">
                  <c:v>5142.24</c:v>
                </c:pt>
                <c:pt idx="415101">
                  <c:v>8986.4599999999991</c:v>
                </c:pt>
                <c:pt idx="415102">
                  <c:v>6107.9</c:v>
                </c:pt>
                <c:pt idx="415103">
                  <c:v>8632.07</c:v>
                </c:pt>
                <c:pt idx="415104">
                  <c:v>9302.01</c:v>
                </c:pt>
                <c:pt idx="415105">
                  <c:v>13785.12</c:v>
                </c:pt>
                <c:pt idx="415106">
                  <c:v>2293.16</c:v>
                </c:pt>
                <c:pt idx="415107">
                  <c:v>2517.0100000000002</c:v>
                </c:pt>
                <c:pt idx="415108">
                  <c:v>2421.77</c:v>
                </c:pt>
                <c:pt idx="415109">
                  <c:v>2969.61</c:v>
                </c:pt>
                <c:pt idx="415110">
                  <c:v>2316.0100000000002</c:v>
                </c:pt>
                <c:pt idx="415111">
                  <c:v>3741.4</c:v>
                </c:pt>
                <c:pt idx="415112">
                  <c:v>3604.39</c:v>
                </c:pt>
                <c:pt idx="415113">
                  <c:v>3993.44</c:v>
                </c:pt>
                <c:pt idx="415114">
                  <c:v>3498.84</c:v>
                </c:pt>
                <c:pt idx="415115">
                  <c:v>4486.3999999999996</c:v>
                </c:pt>
                <c:pt idx="415116">
                  <c:v>4545.9799999999996</c:v>
                </c:pt>
                <c:pt idx="415117">
                  <c:v>4948.53</c:v>
                </c:pt>
                <c:pt idx="415118">
                  <c:v>3821.62</c:v>
                </c:pt>
                <c:pt idx="415119">
                  <c:v>3889.46</c:v>
                </c:pt>
                <c:pt idx="415120">
                  <c:v>4103.62</c:v>
                </c:pt>
                <c:pt idx="415121">
                  <c:v>4735.42</c:v>
                </c:pt>
                <c:pt idx="415122">
                  <c:v>4939.43</c:v>
                </c:pt>
                <c:pt idx="415123">
                  <c:v>5027.38</c:v>
                </c:pt>
                <c:pt idx="415124">
                  <c:v>4317.07</c:v>
                </c:pt>
                <c:pt idx="415125">
                  <c:v>4682.8900000000003</c:v>
                </c:pt>
                <c:pt idx="415126">
                  <c:v>4149.84</c:v>
                </c:pt>
                <c:pt idx="415127">
                  <c:v>5276.18</c:v>
                </c:pt>
                <c:pt idx="415128">
                  <c:v>5715.37</c:v>
                </c:pt>
                <c:pt idx="415129">
                  <c:v>5019.92</c:v>
                </c:pt>
                <c:pt idx="415130">
                  <c:v>4704.17</c:v>
                </c:pt>
                <c:pt idx="415131">
                  <c:v>4428.45</c:v>
                </c:pt>
                <c:pt idx="415132">
                  <c:v>4540.92</c:v>
                </c:pt>
                <c:pt idx="415133">
                  <c:v>4100.62</c:v>
                </c:pt>
                <c:pt idx="415134">
                  <c:v>3318.69</c:v>
                </c:pt>
                <c:pt idx="415135">
                  <c:v>3849.36</c:v>
                </c:pt>
                <c:pt idx="415136">
                  <c:v>3182.33</c:v>
                </c:pt>
                <c:pt idx="415137">
                  <c:v>5071.05</c:v>
                </c:pt>
                <c:pt idx="415138">
                  <c:v>4571.28</c:v>
                </c:pt>
                <c:pt idx="415139">
                  <c:v>6807.69</c:v>
                </c:pt>
                <c:pt idx="415140">
                  <c:v>6954.27</c:v>
                </c:pt>
                <c:pt idx="415141">
                  <c:v>9533.7000000000007</c:v>
                </c:pt>
                <c:pt idx="415142">
                  <c:v>8922.34</c:v>
                </c:pt>
                <c:pt idx="415143">
                  <c:v>5492.79</c:v>
                </c:pt>
                <c:pt idx="415144">
                  <c:v>5736.23</c:v>
                </c:pt>
                <c:pt idx="415145">
                  <c:v>4189.6899999999996</c:v>
                </c:pt>
                <c:pt idx="415146">
                  <c:v>7858.31</c:v>
                </c:pt>
                <c:pt idx="415147">
                  <c:v>3573.52</c:v>
                </c:pt>
                <c:pt idx="415148">
                  <c:v>6275.41</c:v>
                </c:pt>
                <c:pt idx="415149">
                  <c:v>6970.21</c:v>
                </c:pt>
                <c:pt idx="415150">
                  <c:v>7457.26</c:v>
                </c:pt>
                <c:pt idx="415151">
                  <c:v>5946.58</c:v>
                </c:pt>
                <c:pt idx="415152">
                  <c:v>5602.67</c:v>
                </c:pt>
                <c:pt idx="415153">
                  <c:v>11008.27</c:v>
                </c:pt>
                <c:pt idx="415154">
                  <c:v>7301.6</c:v>
                </c:pt>
                <c:pt idx="415155">
                  <c:v>8295.61</c:v>
                </c:pt>
                <c:pt idx="415156">
                  <c:v>11149.63</c:v>
                </c:pt>
                <c:pt idx="415157">
                  <c:v>14558.72</c:v>
                </c:pt>
                <c:pt idx="415158">
                  <c:v>4774.6000000000004</c:v>
                </c:pt>
                <c:pt idx="415159">
                  <c:v>3287.8</c:v>
                </c:pt>
                <c:pt idx="415160">
                  <c:v>2705.49</c:v>
                </c:pt>
                <c:pt idx="415161">
                  <c:v>3402.41</c:v>
                </c:pt>
                <c:pt idx="415162">
                  <c:v>2918.81</c:v>
                </c:pt>
                <c:pt idx="415163">
                  <c:v>4180.63</c:v>
                </c:pt>
                <c:pt idx="415164">
                  <c:v>4699.42</c:v>
                </c:pt>
                <c:pt idx="415165">
                  <c:v>5307.59</c:v>
                </c:pt>
                <c:pt idx="415166">
                  <c:v>5160.66</c:v>
                </c:pt>
                <c:pt idx="415167">
                  <c:v>5644.92</c:v>
                </c:pt>
                <c:pt idx="415168">
                  <c:v>5042.4799999999996</c:v>
                </c:pt>
                <c:pt idx="415169">
                  <c:v>6362.19</c:v>
                </c:pt>
                <c:pt idx="415170">
                  <c:v>7549.69</c:v>
                </c:pt>
                <c:pt idx="415171">
                  <c:v>5228.18</c:v>
                </c:pt>
                <c:pt idx="415172">
                  <c:v>5950.97</c:v>
                </c:pt>
                <c:pt idx="415173">
                  <c:v>4986.12</c:v>
                </c:pt>
                <c:pt idx="415174">
                  <c:v>6331.74</c:v>
                </c:pt>
                <c:pt idx="415175">
                  <c:v>3106.55</c:v>
                </c:pt>
                <c:pt idx="415176">
                  <c:v>3924.38</c:v>
                </c:pt>
                <c:pt idx="415177">
                  <c:v>4497.05</c:v>
                </c:pt>
                <c:pt idx="415178">
                  <c:v>5425.86</c:v>
                </c:pt>
                <c:pt idx="415179">
                  <c:v>5794.02</c:v>
                </c:pt>
                <c:pt idx="415180">
                  <c:v>6757.91</c:v>
                </c:pt>
                <c:pt idx="415181">
                  <c:v>4601.45</c:v>
                </c:pt>
                <c:pt idx="415182">
                  <c:v>5132.95</c:v>
                </c:pt>
                <c:pt idx="415183">
                  <c:v>4986.33</c:v>
                </c:pt>
                <c:pt idx="415184">
                  <c:v>4611.66</c:v>
                </c:pt>
                <c:pt idx="415185">
                  <c:v>4098.76</c:v>
                </c:pt>
                <c:pt idx="415186">
                  <c:v>3926.85</c:v>
                </c:pt>
                <c:pt idx="415187">
                  <c:v>4010.36</c:v>
                </c:pt>
                <c:pt idx="415188">
                  <c:v>3972.28</c:v>
                </c:pt>
                <c:pt idx="415189">
                  <c:v>3733.44</c:v>
                </c:pt>
                <c:pt idx="415190">
                  <c:v>4435.75</c:v>
                </c:pt>
                <c:pt idx="415191">
                  <c:v>4852.55</c:v>
                </c:pt>
                <c:pt idx="415192">
                  <c:v>5781.7</c:v>
                </c:pt>
                <c:pt idx="415193">
                  <c:v>10275.290000000001</c:v>
                </c:pt>
                <c:pt idx="415194">
                  <c:v>9211.94</c:v>
                </c:pt>
                <c:pt idx="415195">
                  <c:v>5690.2</c:v>
                </c:pt>
                <c:pt idx="415196">
                  <c:v>4400.13</c:v>
                </c:pt>
                <c:pt idx="415197">
                  <c:v>5215.71</c:v>
                </c:pt>
                <c:pt idx="415198">
                  <c:v>6014.15</c:v>
                </c:pt>
                <c:pt idx="415199">
                  <c:v>8004.28</c:v>
                </c:pt>
                <c:pt idx="415200">
                  <c:v>6218.39</c:v>
                </c:pt>
                <c:pt idx="415201">
                  <c:v>5865.79</c:v>
                </c:pt>
                <c:pt idx="415202">
                  <c:v>8859.83</c:v>
                </c:pt>
                <c:pt idx="415203">
                  <c:v>9193.59</c:v>
                </c:pt>
                <c:pt idx="415204">
                  <c:v>7149.75</c:v>
                </c:pt>
                <c:pt idx="415205">
                  <c:v>8572.09</c:v>
                </c:pt>
                <c:pt idx="415206">
                  <c:v>7287.45</c:v>
                </c:pt>
                <c:pt idx="415207">
                  <c:v>7463.97</c:v>
                </c:pt>
                <c:pt idx="415208">
                  <c:v>9540.49</c:v>
                </c:pt>
                <c:pt idx="415209">
                  <c:v>9045.23</c:v>
                </c:pt>
                <c:pt idx="415210">
                  <c:v>9824.0499999999993</c:v>
                </c:pt>
                <c:pt idx="415211">
                  <c:v>11594.33</c:v>
                </c:pt>
                <c:pt idx="415212">
                  <c:v>7551.25</c:v>
                </c:pt>
                <c:pt idx="415213">
                  <c:v>7931.75</c:v>
                </c:pt>
                <c:pt idx="415214">
                  <c:v>8318.75</c:v>
                </c:pt>
                <c:pt idx="415215">
                  <c:v>9622.24</c:v>
                </c:pt>
                <c:pt idx="415216">
                  <c:v>7994.25</c:v>
                </c:pt>
                <c:pt idx="415217">
                  <c:v>8848.25</c:v>
                </c:pt>
                <c:pt idx="415218">
                  <c:v>9871.5</c:v>
                </c:pt>
                <c:pt idx="415219">
                  <c:v>10234.25</c:v>
                </c:pt>
                <c:pt idx="415220">
                  <c:v>9148.5</c:v>
                </c:pt>
                <c:pt idx="415221">
                  <c:v>9733.49</c:v>
                </c:pt>
                <c:pt idx="415222">
                  <c:v>8588.25</c:v>
                </c:pt>
                <c:pt idx="415223">
                  <c:v>7718.75</c:v>
                </c:pt>
                <c:pt idx="415224">
                  <c:v>7019.12</c:v>
                </c:pt>
                <c:pt idx="415225">
                  <c:v>6180.24</c:v>
                </c:pt>
                <c:pt idx="415226">
                  <c:v>7045.25</c:v>
                </c:pt>
                <c:pt idx="415227">
                  <c:v>6475</c:v>
                </c:pt>
                <c:pt idx="415228">
                  <c:v>7637</c:v>
                </c:pt>
                <c:pt idx="415229">
                  <c:v>6807.37</c:v>
                </c:pt>
                <c:pt idx="415230">
                  <c:v>7418.46</c:v>
                </c:pt>
                <c:pt idx="415231">
                  <c:v>6993.46</c:v>
                </c:pt>
                <c:pt idx="415232">
                  <c:v>8959.4599999999991</c:v>
                </c:pt>
                <c:pt idx="415233">
                  <c:v>8221.7999999999993</c:v>
                </c:pt>
                <c:pt idx="415234">
                  <c:v>8125.65</c:v>
                </c:pt>
                <c:pt idx="415235">
                  <c:v>7027.43</c:v>
                </c:pt>
                <c:pt idx="415236">
                  <c:v>7000.33</c:v>
                </c:pt>
                <c:pt idx="415237">
                  <c:v>9731.9699999999993</c:v>
                </c:pt>
                <c:pt idx="415238">
                  <c:v>8232.44</c:v>
                </c:pt>
                <c:pt idx="415239">
                  <c:v>8199.3799999999992</c:v>
                </c:pt>
                <c:pt idx="415240">
                  <c:v>9561.15</c:v>
                </c:pt>
                <c:pt idx="415241">
                  <c:v>8031.35</c:v>
                </c:pt>
                <c:pt idx="415242">
                  <c:v>7935.89</c:v>
                </c:pt>
                <c:pt idx="415243">
                  <c:v>6914.24</c:v>
                </c:pt>
                <c:pt idx="415244">
                  <c:v>10043.69</c:v>
                </c:pt>
                <c:pt idx="415245">
                  <c:v>7975.4</c:v>
                </c:pt>
                <c:pt idx="415246">
                  <c:v>9225</c:v>
                </c:pt>
                <c:pt idx="415247">
                  <c:v>10053.24</c:v>
                </c:pt>
                <c:pt idx="415248">
                  <c:v>17112.96</c:v>
                </c:pt>
                <c:pt idx="415249">
                  <c:v>13794.99</c:v>
                </c:pt>
                <c:pt idx="415250">
                  <c:v>6788.22</c:v>
                </c:pt>
                <c:pt idx="415251">
                  <c:v>9550.64</c:v>
                </c:pt>
                <c:pt idx="415252">
                  <c:v>6494.75</c:v>
                </c:pt>
                <c:pt idx="415253">
                  <c:v>6534.79</c:v>
                </c:pt>
                <c:pt idx="415254">
                  <c:v>6704.98</c:v>
                </c:pt>
                <c:pt idx="415255">
                  <c:v>5736.3</c:v>
                </c:pt>
                <c:pt idx="415256">
                  <c:v>6014.08</c:v>
                </c:pt>
                <c:pt idx="415257">
                  <c:v>6362.09</c:v>
                </c:pt>
                <c:pt idx="415258">
                  <c:v>8174.6</c:v>
                </c:pt>
                <c:pt idx="415259">
                  <c:v>8699</c:v>
                </c:pt>
                <c:pt idx="415260">
                  <c:v>7733.14</c:v>
                </c:pt>
                <c:pt idx="415261">
                  <c:v>7257.97</c:v>
                </c:pt>
                <c:pt idx="415262">
                  <c:v>7032.3</c:v>
                </c:pt>
                <c:pt idx="415263">
                  <c:v>8814.0300000000007</c:v>
                </c:pt>
                <c:pt idx="415264">
                  <c:v>8871.2800000000007</c:v>
                </c:pt>
                <c:pt idx="415265">
                  <c:v>9044.76</c:v>
                </c:pt>
                <c:pt idx="415266">
                  <c:v>10703.57</c:v>
                </c:pt>
                <c:pt idx="415267">
                  <c:v>9360.83</c:v>
                </c:pt>
                <c:pt idx="415268">
                  <c:v>9802.36</c:v>
                </c:pt>
                <c:pt idx="415269">
                  <c:v>9240.5300000000007</c:v>
                </c:pt>
                <c:pt idx="415270">
                  <c:v>9689.44</c:v>
                </c:pt>
                <c:pt idx="415271">
                  <c:v>10616.03</c:v>
                </c:pt>
                <c:pt idx="415272">
                  <c:v>8954.75</c:v>
                </c:pt>
                <c:pt idx="415273">
                  <c:v>9592.64</c:v>
                </c:pt>
                <c:pt idx="415274">
                  <c:v>9350.14</c:v>
                </c:pt>
                <c:pt idx="415275">
                  <c:v>8729.94</c:v>
                </c:pt>
                <c:pt idx="415276">
                  <c:v>7455.31</c:v>
                </c:pt>
                <c:pt idx="415277">
                  <c:v>6943.33</c:v>
                </c:pt>
                <c:pt idx="415278">
                  <c:v>7456.9</c:v>
                </c:pt>
                <c:pt idx="415279">
                  <c:v>6942.9</c:v>
                </c:pt>
                <c:pt idx="415280">
                  <c:v>7240.11</c:v>
                </c:pt>
                <c:pt idx="415281">
                  <c:v>6897.67</c:v>
                </c:pt>
                <c:pt idx="415282">
                  <c:v>6180.82</c:v>
                </c:pt>
                <c:pt idx="415283">
                  <c:v>7879.13</c:v>
                </c:pt>
                <c:pt idx="415284">
                  <c:v>8079.28</c:v>
                </c:pt>
                <c:pt idx="415285">
                  <c:v>9010.9</c:v>
                </c:pt>
                <c:pt idx="415286">
                  <c:v>7262.73</c:v>
                </c:pt>
                <c:pt idx="415287">
                  <c:v>9186.49</c:v>
                </c:pt>
                <c:pt idx="415288">
                  <c:v>8863.7999999999993</c:v>
                </c:pt>
                <c:pt idx="415289">
                  <c:v>8880.18</c:v>
                </c:pt>
                <c:pt idx="415290">
                  <c:v>8379.93</c:v>
                </c:pt>
                <c:pt idx="415291">
                  <c:v>8773.17</c:v>
                </c:pt>
                <c:pt idx="415292">
                  <c:v>9821.5400000000009</c:v>
                </c:pt>
                <c:pt idx="415293">
                  <c:v>11054.23</c:v>
                </c:pt>
                <c:pt idx="415294">
                  <c:v>9847.4699999999993</c:v>
                </c:pt>
                <c:pt idx="415295">
                  <c:v>8019.48</c:v>
                </c:pt>
                <c:pt idx="415296">
                  <c:v>11256.17</c:v>
                </c:pt>
                <c:pt idx="415297">
                  <c:v>8202.49</c:v>
                </c:pt>
                <c:pt idx="415298">
                  <c:v>9227.5499999999993</c:v>
                </c:pt>
                <c:pt idx="415299">
                  <c:v>11141.11</c:v>
                </c:pt>
                <c:pt idx="415300">
                  <c:v>15638.18</c:v>
                </c:pt>
                <c:pt idx="415301">
                  <c:v>8419.15</c:v>
                </c:pt>
                <c:pt idx="415302">
                  <c:v>5692.97</c:v>
                </c:pt>
                <c:pt idx="415303">
                  <c:v>5256.87</c:v>
                </c:pt>
                <c:pt idx="415304">
                  <c:v>5634.61</c:v>
                </c:pt>
                <c:pt idx="415305">
                  <c:v>6971.66</c:v>
                </c:pt>
                <c:pt idx="415306">
                  <c:v>6448.69</c:v>
                </c:pt>
                <c:pt idx="415307">
                  <c:v>6815.89</c:v>
                </c:pt>
                <c:pt idx="415308">
                  <c:v>6621.06</c:v>
                </c:pt>
                <c:pt idx="415309">
                  <c:v>8631.93</c:v>
                </c:pt>
                <c:pt idx="415310">
                  <c:v>6994.56</c:v>
                </c:pt>
                <c:pt idx="415311">
                  <c:v>9490.7199999999993</c:v>
                </c:pt>
                <c:pt idx="415312">
                  <c:v>9145.57</c:v>
                </c:pt>
                <c:pt idx="415313">
                  <c:v>11942.9</c:v>
                </c:pt>
                <c:pt idx="415314">
                  <c:v>8597.01</c:v>
                </c:pt>
                <c:pt idx="415315">
                  <c:v>10076.16</c:v>
                </c:pt>
                <c:pt idx="415316">
                  <c:v>8966.64</c:v>
                </c:pt>
                <c:pt idx="415317">
                  <c:v>9654.61</c:v>
                </c:pt>
                <c:pt idx="415318">
                  <c:v>7852.94</c:v>
                </c:pt>
                <c:pt idx="415319">
                  <c:v>7703.87</c:v>
                </c:pt>
                <c:pt idx="415320">
                  <c:v>8798.36</c:v>
                </c:pt>
                <c:pt idx="415321">
                  <c:v>9095.92</c:v>
                </c:pt>
                <c:pt idx="415322">
                  <c:v>9741.73</c:v>
                </c:pt>
                <c:pt idx="415323">
                  <c:v>9678.9599999999991</c:v>
                </c:pt>
                <c:pt idx="415324">
                  <c:v>8100.96</c:v>
                </c:pt>
                <c:pt idx="415325">
                  <c:v>8889.2199999999993</c:v>
                </c:pt>
                <c:pt idx="415326">
                  <c:v>9544.5400000000009</c:v>
                </c:pt>
                <c:pt idx="415327">
                  <c:v>7987.68</c:v>
                </c:pt>
                <c:pt idx="415328">
                  <c:v>9085.1200000000008</c:v>
                </c:pt>
                <c:pt idx="415329">
                  <c:v>7627.32</c:v>
                </c:pt>
                <c:pt idx="415330">
                  <c:v>6601.56</c:v>
                </c:pt>
                <c:pt idx="415331">
                  <c:v>6478.19</c:v>
                </c:pt>
                <c:pt idx="415332">
                  <c:v>7471.54</c:v>
                </c:pt>
                <c:pt idx="415333">
                  <c:v>7456.63</c:v>
                </c:pt>
                <c:pt idx="415334">
                  <c:v>6730.08</c:v>
                </c:pt>
                <c:pt idx="415335">
                  <c:v>7289.98</c:v>
                </c:pt>
                <c:pt idx="415336">
                  <c:v>8056.38</c:v>
                </c:pt>
                <c:pt idx="415337">
                  <c:v>7950.87</c:v>
                </c:pt>
                <c:pt idx="415338">
                  <c:v>7463.3</c:v>
                </c:pt>
                <c:pt idx="415339">
                  <c:v>7010.09</c:v>
                </c:pt>
                <c:pt idx="415340">
                  <c:v>7108.48</c:v>
                </c:pt>
                <c:pt idx="415341">
                  <c:v>7842.33</c:v>
                </c:pt>
                <c:pt idx="415342">
                  <c:v>7627.72</c:v>
                </c:pt>
                <c:pt idx="415343">
                  <c:v>8410.82</c:v>
                </c:pt>
                <c:pt idx="415344">
                  <c:v>8308.81</c:v>
                </c:pt>
                <c:pt idx="415345">
                  <c:v>7247.12</c:v>
                </c:pt>
                <c:pt idx="415346">
                  <c:v>4604.43</c:v>
                </c:pt>
                <c:pt idx="415347">
                  <c:v>7855.6</c:v>
                </c:pt>
                <c:pt idx="415348">
                  <c:v>7002.41</c:v>
                </c:pt>
                <c:pt idx="415349">
                  <c:v>8722.09</c:v>
                </c:pt>
                <c:pt idx="415350">
                  <c:v>8524.0300000000007</c:v>
                </c:pt>
                <c:pt idx="415351">
                  <c:v>8687.14</c:v>
                </c:pt>
                <c:pt idx="415352">
                  <c:v>9496.9500000000007</c:v>
                </c:pt>
                <c:pt idx="415353">
                  <c:v>9748.81</c:v>
                </c:pt>
                <c:pt idx="415354">
                  <c:v>11574.97</c:v>
                </c:pt>
                <c:pt idx="415355">
                  <c:v>7499.89</c:v>
                </c:pt>
                <c:pt idx="415356">
                  <c:v>7761.53</c:v>
                </c:pt>
                <c:pt idx="415357">
                  <c:v>6666.8</c:v>
                </c:pt>
                <c:pt idx="415358">
                  <c:v>8067.79</c:v>
                </c:pt>
                <c:pt idx="415359">
                  <c:v>5986.79</c:v>
                </c:pt>
                <c:pt idx="415360">
                  <c:v>6562.58</c:v>
                </c:pt>
                <c:pt idx="415361">
                  <c:v>7556.57</c:v>
                </c:pt>
                <c:pt idx="415362">
                  <c:v>7362.45</c:v>
                </c:pt>
                <c:pt idx="415363">
                  <c:v>6739.39</c:v>
                </c:pt>
                <c:pt idx="415364">
                  <c:v>6076.88</c:v>
                </c:pt>
                <c:pt idx="415365">
                  <c:v>5355.97</c:v>
                </c:pt>
                <c:pt idx="415366">
                  <c:v>6123.57</c:v>
                </c:pt>
                <c:pt idx="415367">
                  <c:v>5796.39</c:v>
                </c:pt>
                <c:pt idx="415368">
                  <c:v>5768.68</c:v>
                </c:pt>
                <c:pt idx="415369">
                  <c:v>5393.47</c:v>
                </c:pt>
                <c:pt idx="415370">
                  <c:v>5597.87</c:v>
                </c:pt>
                <c:pt idx="415371">
                  <c:v>5192.6000000000004</c:v>
                </c:pt>
                <c:pt idx="415372">
                  <c:v>6594.05</c:v>
                </c:pt>
                <c:pt idx="415373">
                  <c:v>5420.09</c:v>
                </c:pt>
                <c:pt idx="415374">
                  <c:v>6281.97</c:v>
                </c:pt>
                <c:pt idx="415375">
                  <c:v>6736.41</c:v>
                </c:pt>
                <c:pt idx="415376">
                  <c:v>7967.89</c:v>
                </c:pt>
                <c:pt idx="415377">
                  <c:v>8381.7800000000007</c:v>
                </c:pt>
                <c:pt idx="415378">
                  <c:v>7195.09</c:v>
                </c:pt>
                <c:pt idx="415379">
                  <c:v>7093.95</c:v>
                </c:pt>
                <c:pt idx="415380">
                  <c:v>11342.01</c:v>
                </c:pt>
                <c:pt idx="415381">
                  <c:v>7876.85</c:v>
                </c:pt>
                <c:pt idx="415382">
                  <c:v>10565.74</c:v>
                </c:pt>
                <c:pt idx="415383">
                  <c:v>7721.1</c:v>
                </c:pt>
                <c:pt idx="415384">
                  <c:v>7934.29</c:v>
                </c:pt>
                <c:pt idx="415385">
                  <c:v>8799.84</c:v>
                </c:pt>
                <c:pt idx="415386">
                  <c:v>8952.0499999999993</c:v>
                </c:pt>
                <c:pt idx="415387">
                  <c:v>12786.81</c:v>
                </c:pt>
                <c:pt idx="415388">
                  <c:v>6947.1</c:v>
                </c:pt>
                <c:pt idx="415389">
                  <c:v>9204.57</c:v>
                </c:pt>
                <c:pt idx="415390">
                  <c:v>10686.97</c:v>
                </c:pt>
                <c:pt idx="415391">
                  <c:v>14313.69</c:v>
                </c:pt>
                <c:pt idx="415392">
                  <c:v>3748.37</c:v>
                </c:pt>
                <c:pt idx="415393">
                  <c:v>4135.32</c:v>
                </c:pt>
                <c:pt idx="415394">
                  <c:v>4000.56</c:v>
                </c:pt>
                <c:pt idx="415395">
                  <c:v>4652.0600000000004</c:v>
                </c:pt>
                <c:pt idx="415396">
                  <c:v>4502.25</c:v>
                </c:pt>
                <c:pt idx="415397">
                  <c:v>6093.59</c:v>
                </c:pt>
                <c:pt idx="415398">
                  <c:v>7231.1</c:v>
                </c:pt>
                <c:pt idx="415399">
                  <c:v>8262.0400000000009</c:v>
                </c:pt>
                <c:pt idx="415400">
                  <c:v>7814.41</c:v>
                </c:pt>
                <c:pt idx="415401">
                  <c:v>7200.26</c:v>
                </c:pt>
                <c:pt idx="415402">
                  <c:v>6626.84</c:v>
                </c:pt>
                <c:pt idx="415403">
                  <c:v>6743.99</c:v>
                </c:pt>
                <c:pt idx="415404">
                  <c:v>7148.99</c:v>
                </c:pt>
                <c:pt idx="415405">
                  <c:v>7427.1</c:v>
                </c:pt>
                <c:pt idx="415406">
                  <c:v>6832</c:v>
                </c:pt>
                <c:pt idx="415407">
                  <c:v>7996.61</c:v>
                </c:pt>
                <c:pt idx="415408">
                  <c:v>8150.07</c:v>
                </c:pt>
                <c:pt idx="415409">
                  <c:v>7944.58</c:v>
                </c:pt>
                <c:pt idx="415410">
                  <c:v>7581.76</c:v>
                </c:pt>
                <c:pt idx="415411">
                  <c:v>6588.69</c:v>
                </c:pt>
                <c:pt idx="415412">
                  <c:v>7318.36</c:v>
                </c:pt>
                <c:pt idx="415413">
                  <c:v>8474.86</c:v>
                </c:pt>
                <c:pt idx="415414">
                  <c:v>7941.93</c:v>
                </c:pt>
                <c:pt idx="415415">
                  <c:v>6955.22</c:v>
                </c:pt>
                <c:pt idx="415416">
                  <c:v>6814.83</c:v>
                </c:pt>
                <c:pt idx="415417">
                  <c:v>6226.1</c:v>
                </c:pt>
                <c:pt idx="415418">
                  <c:v>5611.06</c:v>
                </c:pt>
                <c:pt idx="415419">
                  <c:v>5883.08</c:v>
                </c:pt>
                <c:pt idx="415420">
                  <c:v>5243.37</c:v>
                </c:pt>
                <c:pt idx="415421">
                  <c:v>4716.01</c:v>
                </c:pt>
                <c:pt idx="415422">
                  <c:v>4448.09</c:v>
                </c:pt>
                <c:pt idx="415423">
                  <c:v>5890.38</c:v>
                </c:pt>
                <c:pt idx="415424">
                  <c:v>6059.55</c:v>
                </c:pt>
                <c:pt idx="415425">
                  <c:v>5789.79</c:v>
                </c:pt>
                <c:pt idx="415426">
                  <c:v>5551.15</c:v>
                </c:pt>
                <c:pt idx="415427">
                  <c:v>5860.86</c:v>
                </c:pt>
                <c:pt idx="415428">
                  <c:v>7734.79</c:v>
                </c:pt>
                <c:pt idx="415429">
                  <c:v>7979.6</c:v>
                </c:pt>
                <c:pt idx="415430">
                  <c:v>11133.79</c:v>
                </c:pt>
                <c:pt idx="415431">
                  <c:v>7356.62</c:v>
                </c:pt>
                <c:pt idx="415432">
                  <c:v>11128.9</c:v>
                </c:pt>
                <c:pt idx="415433">
                  <c:v>9114.4</c:v>
                </c:pt>
                <c:pt idx="415434">
                  <c:v>8750.61</c:v>
                </c:pt>
                <c:pt idx="415435">
                  <c:v>9194.39</c:v>
                </c:pt>
                <c:pt idx="415436">
                  <c:v>11224.01</c:v>
                </c:pt>
                <c:pt idx="415437">
                  <c:v>8730.5300000000007</c:v>
                </c:pt>
                <c:pt idx="415438">
                  <c:v>7263.32</c:v>
                </c:pt>
                <c:pt idx="415439">
                  <c:v>11881.52</c:v>
                </c:pt>
                <c:pt idx="415440">
                  <c:v>6494.65</c:v>
                </c:pt>
                <c:pt idx="415441">
                  <c:v>8973.34</c:v>
                </c:pt>
                <c:pt idx="415442">
                  <c:v>9371.51</c:v>
                </c:pt>
                <c:pt idx="415443">
                  <c:v>14255.83</c:v>
                </c:pt>
                <c:pt idx="415444">
                  <c:v>5348.48</c:v>
                </c:pt>
                <c:pt idx="415445">
                  <c:v>3962.86</c:v>
                </c:pt>
                <c:pt idx="415446">
                  <c:v>4358.09</c:v>
                </c:pt>
                <c:pt idx="415447">
                  <c:v>4750.32</c:v>
                </c:pt>
                <c:pt idx="415448">
                  <c:v>3837.1</c:v>
                </c:pt>
                <c:pt idx="415449">
                  <c:v>6153.88</c:v>
                </c:pt>
                <c:pt idx="415450">
                  <c:v>7998.9</c:v>
                </c:pt>
                <c:pt idx="415451">
                  <c:v>7063.04</c:v>
                </c:pt>
                <c:pt idx="415452">
                  <c:v>7970.13</c:v>
                </c:pt>
                <c:pt idx="415453">
                  <c:v>7650.71</c:v>
                </c:pt>
                <c:pt idx="415454">
                  <c:v>8742.5300000000007</c:v>
                </c:pt>
                <c:pt idx="415455">
                  <c:v>8986.7199999999993</c:v>
                </c:pt>
                <c:pt idx="415456">
                  <c:v>10883.36</c:v>
                </c:pt>
                <c:pt idx="415457">
                  <c:v>7255</c:v>
                </c:pt>
                <c:pt idx="415458">
                  <c:v>8184.63</c:v>
                </c:pt>
                <c:pt idx="415459">
                  <c:v>6383.45</c:v>
                </c:pt>
                <c:pt idx="415460">
                  <c:v>8209.64</c:v>
                </c:pt>
                <c:pt idx="415461">
                  <c:v>6320.4</c:v>
                </c:pt>
                <c:pt idx="415462">
                  <c:v>6300.25</c:v>
                </c:pt>
                <c:pt idx="415463">
                  <c:v>6338.68</c:v>
                </c:pt>
                <c:pt idx="415464">
                  <c:v>5868.87</c:v>
                </c:pt>
                <c:pt idx="415465">
                  <c:v>6677.02</c:v>
                </c:pt>
                <c:pt idx="415466">
                  <c:v>6564.91</c:v>
                </c:pt>
                <c:pt idx="415467">
                  <c:v>6374.58</c:v>
                </c:pt>
                <c:pt idx="415468">
                  <c:v>5362.24</c:v>
                </c:pt>
                <c:pt idx="415469">
                  <c:v>5531.69</c:v>
                </c:pt>
                <c:pt idx="415470">
                  <c:v>4643.2</c:v>
                </c:pt>
                <c:pt idx="415471">
                  <c:v>3926.2</c:v>
                </c:pt>
                <c:pt idx="415472">
                  <c:v>4460.87</c:v>
                </c:pt>
                <c:pt idx="415473">
                  <c:v>4390.68</c:v>
                </c:pt>
                <c:pt idx="415474">
                  <c:v>5225.99</c:v>
                </c:pt>
                <c:pt idx="415475">
                  <c:v>5078.43</c:v>
                </c:pt>
                <c:pt idx="415476">
                  <c:v>5129.8500000000004</c:v>
                </c:pt>
                <c:pt idx="415477">
                  <c:v>5476.29</c:v>
                </c:pt>
                <c:pt idx="415478">
                  <c:v>6143.82</c:v>
                </c:pt>
                <c:pt idx="415479">
                  <c:v>5296.4</c:v>
                </c:pt>
                <c:pt idx="415480">
                  <c:v>6211.51</c:v>
                </c:pt>
                <c:pt idx="415481">
                  <c:v>8396.1299999999992</c:v>
                </c:pt>
                <c:pt idx="415482">
                  <c:v>8940.27</c:v>
                </c:pt>
                <c:pt idx="415483">
                  <c:v>9198.52</c:v>
                </c:pt>
                <c:pt idx="415484">
                  <c:v>8645.32</c:v>
                </c:pt>
                <c:pt idx="415485">
                  <c:v>10457.530000000001</c:v>
                </c:pt>
                <c:pt idx="415486">
                  <c:v>9154.91</c:v>
                </c:pt>
                <c:pt idx="415487">
                  <c:v>8332.1200000000008</c:v>
                </c:pt>
                <c:pt idx="415488">
                  <c:v>1788</c:v>
                </c:pt>
                <c:pt idx="415489">
                  <c:v>1577</c:v>
                </c:pt>
                <c:pt idx="415490">
                  <c:v>1792.5</c:v>
                </c:pt>
                <c:pt idx="415491">
                  <c:v>1308</c:v>
                </c:pt>
                <c:pt idx="415492">
                  <c:v>1449</c:v>
                </c:pt>
                <c:pt idx="415493">
                  <c:v>1532</c:v>
                </c:pt>
                <c:pt idx="415494">
                  <c:v>1431.5</c:v>
                </c:pt>
                <c:pt idx="415495">
                  <c:v>1128.5</c:v>
                </c:pt>
                <c:pt idx="415496">
                  <c:v>1349.5</c:v>
                </c:pt>
                <c:pt idx="415497">
                  <c:v>1140.75</c:v>
                </c:pt>
                <c:pt idx="415498">
                  <c:v>1284.25</c:v>
                </c:pt>
                <c:pt idx="415499">
                  <c:v>1365</c:v>
                </c:pt>
                <c:pt idx="415500">
                  <c:v>1070</c:v>
                </c:pt>
                <c:pt idx="415501">
                  <c:v>1127</c:v>
                </c:pt>
                <c:pt idx="415502">
                  <c:v>1392</c:v>
                </c:pt>
                <c:pt idx="415503">
                  <c:v>1157.75</c:v>
                </c:pt>
                <c:pt idx="415504">
                  <c:v>1217.25</c:v>
                </c:pt>
                <c:pt idx="415505">
                  <c:v>1067.5</c:v>
                </c:pt>
                <c:pt idx="415506">
                  <c:v>924.25</c:v>
                </c:pt>
                <c:pt idx="415507">
                  <c:v>936.5</c:v>
                </c:pt>
                <c:pt idx="415508">
                  <c:v>848.5</c:v>
                </c:pt>
                <c:pt idx="415509">
                  <c:v>738</c:v>
                </c:pt>
                <c:pt idx="415510">
                  <c:v>641.25</c:v>
                </c:pt>
                <c:pt idx="415511">
                  <c:v>744.5</c:v>
                </c:pt>
                <c:pt idx="415512">
                  <c:v>757.36</c:v>
                </c:pt>
                <c:pt idx="415513">
                  <c:v>949.7</c:v>
                </c:pt>
                <c:pt idx="415514">
                  <c:v>1277.29</c:v>
                </c:pt>
                <c:pt idx="415515">
                  <c:v>1014.26</c:v>
                </c:pt>
                <c:pt idx="415516">
                  <c:v>1020.42</c:v>
                </c:pt>
                <c:pt idx="415517">
                  <c:v>1198.1500000000001</c:v>
                </c:pt>
                <c:pt idx="415518">
                  <c:v>1248.3800000000001</c:v>
                </c:pt>
                <c:pt idx="415519">
                  <c:v>1121.8</c:v>
                </c:pt>
                <c:pt idx="415520">
                  <c:v>1061.5</c:v>
                </c:pt>
                <c:pt idx="415521">
                  <c:v>902.04</c:v>
                </c:pt>
                <c:pt idx="415522">
                  <c:v>1221.33</c:v>
                </c:pt>
                <c:pt idx="415523">
                  <c:v>1903.42</c:v>
                </c:pt>
                <c:pt idx="415524">
                  <c:v>1381.2</c:v>
                </c:pt>
                <c:pt idx="415525">
                  <c:v>2078.42</c:v>
                </c:pt>
                <c:pt idx="415526">
                  <c:v>1981.49</c:v>
                </c:pt>
                <c:pt idx="415527">
                  <c:v>1757.26</c:v>
                </c:pt>
                <c:pt idx="415528">
                  <c:v>1784.29</c:v>
                </c:pt>
                <c:pt idx="415529">
                  <c:v>1581.16</c:v>
                </c:pt>
                <c:pt idx="415530">
                  <c:v>2086.52</c:v>
                </c:pt>
                <c:pt idx="415531">
                  <c:v>2199.56</c:v>
                </c:pt>
                <c:pt idx="415532">
                  <c:v>2709</c:v>
                </c:pt>
                <c:pt idx="415533">
                  <c:v>3209.58</c:v>
                </c:pt>
                <c:pt idx="415534">
                  <c:v>6184.94</c:v>
                </c:pt>
                <c:pt idx="415535">
                  <c:v>1286.8699999999999</c:v>
                </c:pt>
                <c:pt idx="415536">
                  <c:v>1556.34</c:v>
                </c:pt>
                <c:pt idx="415537">
                  <c:v>1341.42</c:v>
                </c:pt>
                <c:pt idx="415538">
                  <c:v>1241.76</c:v>
                </c:pt>
                <c:pt idx="415539">
                  <c:v>1407.92</c:v>
                </c:pt>
                <c:pt idx="415540">
                  <c:v>1420.44</c:v>
                </c:pt>
                <c:pt idx="415541">
                  <c:v>1606.42</c:v>
                </c:pt>
                <c:pt idx="415542">
                  <c:v>1660.35</c:v>
                </c:pt>
                <c:pt idx="415543">
                  <c:v>1620.8</c:v>
                </c:pt>
                <c:pt idx="415544">
                  <c:v>1636.47</c:v>
                </c:pt>
                <c:pt idx="415545">
                  <c:v>1339.78</c:v>
                </c:pt>
                <c:pt idx="415546">
                  <c:v>1406.35</c:v>
                </c:pt>
                <c:pt idx="415547">
                  <c:v>1189.8699999999999</c:v>
                </c:pt>
                <c:pt idx="415548">
                  <c:v>1149.99</c:v>
                </c:pt>
                <c:pt idx="415549">
                  <c:v>1026.82</c:v>
                </c:pt>
                <c:pt idx="415550">
                  <c:v>1190.31</c:v>
                </c:pt>
                <c:pt idx="415551">
                  <c:v>1074.24</c:v>
                </c:pt>
                <c:pt idx="415552">
                  <c:v>911.83</c:v>
                </c:pt>
                <c:pt idx="415553">
                  <c:v>1050</c:v>
                </c:pt>
                <c:pt idx="415554">
                  <c:v>883.22</c:v>
                </c:pt>
                <c:pt idx="415555">
                  <c:v>995.4</c:v>
                </c:pt>
                <c:pt idx="415556">
                  <c:v>1138.8599999999999</c:v>
                </c:pt>
                <c:pt idx="415557">
                  <c:v>972.77</c:v>
                </c:pt>
                <c:pt idx="415558">
                  <c:v>941.02</c:v>
                </c:pt>
                <c:pt idx="415559">
                  <c:v>897.8</c:v>
                </c:pt>
                <c:pt idx="415560">
                  <c:v>756.03</c:v>
                </c:pt>
                <c:pt idx="415561">
                  <c:v>861.45</c:v>
                </c:pt>
                <c:pt idx="415562">
                  <c:v>759.46</c:v>
                </c:pt>
                <c:pt idx="415563">
                  <c:v>840.54</c:v>
                </c:pt>
                <c:pt idx="415564">
                  <c:v>812.57</c:v>
                </c:pt>
                <c:pt idx="415565">
                  <c:v>744.32</c:v>
                </c:pt>
                <c:pt idx="415566">
                  <c:v>816.12</c:v>
                </c:pt>
                <c:pt idx="415567">
                  <c:v>686.26</c:v>
                </c:pt>
                <c:pt idx="415568">
                  <c:v>992.3</c:v>
                </c:pt>
                <c:pt idx="415569">
                  <c:v>1030.23</c:v>
                </c:pt>
                <c:pt idx="415570">
                  <c:v>1145.1400000000001</c:v>
                </c:pt>
                <c:pt idx="415571">
                  <c:v>1304.74</c:v>
                </c:pt>
                <c:pt idx="415572">
                  <c:v>878.87</c:v>
                </c:pt>
                <c:pt idx="415573">
                  <c:v>1362.17</c:v>
                </c:pt>
                <c:pt idx="415574">
                  <c:v>1045.21</c:v>
                </c:pt>
                <c:pt idx="415575">
                  <c:v>1551.52</c:v>
                </c:pt>
                <c:pt idx="415576">
                  <c:v>1255.74</c:v>
                </c:pt>
                <c:pt idx="415577">
                  <c:v>1598.23</c:v>
                </c:pt>
                <c:pt idx="415578">
                  <c:v>1501.17</c:v>
                </c:pt>
                <c:pt idx="415579">
                  <c:v>1866.98</c:v>
                </c:pt>
                <c:pt idx="415580">
                  <c:v>1807.62</c:v>
                </c:pt>
                <c:pt idx="415581">
                  <c:v>1423.25</c:v>
                </c:pt>
                <c:pt idx="415582">
                  <c:v>1746.1</c:v>
                </c:pt>
                <c:pt idx="415583">
                  <c:v>1381.84</c:v>
                </c:pt>
                <c:pt idx="415584">
                  <c:v>2059.4</c:v>
                </c:pt>
                <c:pt idx="415585">
                  <c:v>3188.25</c:v>
                </c:pt>
                <c:pt idx="415586">
                  <c:v>5485.46</c:v>
                </c:pt>
                <c:pt idx="415587">
                  <c:v>2418.1</c:v>
                </c:pt>
                <c:pt idx="415588">
                  <c:v>1588.38</c:v>
                </c:pt>
                <c:pt idx="415589">
                  <c:v>1346.38</c:v>
                </c:pt>
                <c:pt idx="415590">
                  <c:v>1308.47</c:v>
                </c:pt>
                <c:pt idx="415591">
                  <c:v>1121.1400000000001</c:v>
                </c:pt>
                <c:pt idx="415592">
                  <c:v>1735.21</c:v>
                </c:pt>
                <c:pt idx="415593">
                  <c:v>1381.61</c:v>
                </c:pt>
                <c:pt idx="415594">
                  <c:v>1657.65</c:v>
                </c:pt>
                <c:pt idx="415595">
                  <c:v>1311.87</c:v>
                </c:pt>
                <c:pt idx="415596">
                  <c:v>1318.91</c:v>
                </c:pt>
                <c:pt idx="415597">
                  <c:v>1500.4</c:v>
                </c:pt>
                <c:pt idx="415598">
                  <c:v>1912.21</c:v>
                </c:pt>
                <c:pt idx="415599">
                  <c:v>1473.38</c:v>
                </c:pt>
                <c:pt idx="415600">
                  <c:v>1283.3699999999999</c:v>
                </c:pt>
                <c:pt idx="415601">
                  <c:v>1228.83</c:v>
                </c:pt>
                <c:pt idx="415602">
                  <c:v>1319.12</c:v>
                </c:pt>
                <c:pt idx="415603">
                  <c:v>1324.62</c:v>
                </c:pt>
                <c:pt idx="415604">
                  <c:v>1392.13</c:v>
                </c:pt>
                <c:pt idx="415605">
                  <c:v>930.27</c:v>
                </c:pt>
                <c:pt idx="415606">
                  <c:v>1026.21</c:v>
                </c:pt>
                <c:pt idx="415607">
                  <c:v>889.48</c:v>
                </c:pt>
                <c:pt idx="415608">
                  <c:v>862.62</c:v>
                </c:pt>
                <c:pt idx="415609">
                  <c:v>664.6</c:v>
                </c:pt>
                <c:pt idx="415610">
                  <c:v>881.82</c:v>
                </c:pt>
                <c:pt idx="415611">
                  <c:v>659.14</c:v>
                </c:pt>
                <c:pt idx="415612">
                  <c:v>939.74</c:v>
                </c:pt>
                <c:pt idx="415613">
                  <c:v>511.91</c:v>
                </c:pt>
                <c:pt idx="415614">
                  <c:v>541.04</c:v>
                </c:pt>
                <c:pt idx="415615">
                  <c:v>712.41</c:v>
                </c:pt>
                <c:pt idx="415616">
                  <c:v>784.57</c:v>
                </c:pt>
                <c:pt idx="415617">
                  <c:v>818.03</c:v>
                </c:pt>
                <c:pt idx="415618">
                  <c:v>693.26</c:v>
                </c:pt>
                <c:pt idx="415619">
                  <c:v>813.79</c:v>
                </c:pt>
                <c:pt idx="415620">
                  <c:v>970.85</c:v>
                </c:pt>
                <c:pt idx="415621">
                  <c:v>882.52</c:v>
                </c:pt>
                <c:pt idx="415622">
                  <c:v>937.46</c:v>
                </c:pt>
                <c:pt idx="415623">
                  <c:v>949.81</c:v>
                </c:pt>
                <c:pt idx="415624">
                  <c:v>927.68</c:v>
                </c:pt>
                <c:pt idx="415625">
                  <c:v>1064.32</c:v>
                </c:pt>
                <c:pt idx="415626">
                  <c:v>964.91</c:v>
                </c:pt>
                <c:pt idx="415627">
                  <c:v>1042.97</c:v>
                </c:pt>
                <c:pt idx="415628">
                  <c:v>1292.8800000000001</c:v>
                </c:pt>
                <c:pt idx="415629">
                  <c:v>1600.51</c:v>
                </c:pt>
                <c:pt idx="415630">
                  <c:v>1459.97</c:v>
                </c:pt>
                <c:pt idx="415631">
                  <c:v>756.65</c:v>
                </c:pt>
                <c:pt idx="415632">
                  <c:v>617.75</c:v>
                </c:pt>
                <c:pt idx="415633">
                  <c:v>1066</c:v>
                </c:pt>
                <c:pt idx="415634">
                  <c:v>891.14</c:v>
                </c:pt>
                <c:pt idx="415635">
                  <c:v>939.88</c:v>
                </c:pt>
                <c:pt idx="415636">
                  <c:v>908.29</c:v>
                </c:pt>
                <c:pt idx="415637">
                  <c:v>976.71</c:v>
                </c:pt>
                <c:pt idx="415638">
                  <c:v>889.64</c:v>
                </c:pt>
                <c:pt idx="415639">
                  <c:v>1026.69</c:v>
                </c:pt>
                <c:pt idx="415640">
                  <c:v>912.79</c:v>
                </c:pt>
                <c:pt idx="415641">
                  <c:v>728.37</c:v>
                </c:pt>
                <c:pt idx="415642">
                  <c:v>881.05</c:v>
                </c:pt>
                <c:pt idx="415643">
                  <c:v>633.21</c:v>
                </c:pt>
                <c:pt idx="415644">
                  <c:v>755.01</c:v>
                </c:pt>
                <c:pt idx="415645">
                  <c:v>553.07000000000005</c:v>
                </c:pt>
                <c:pt idx="415646">
                  <c:v>621.99</c:v>
                </c:pt>
                <c:pt idx="415647">
                  <c:v>410.93</c:v>
                </c:pt>
                <c:pt idx="415648">
                  <c:v>448.94</c:v>
                </c:pt>
                <c:pt idx="415649">
                  <c:v>375.74</c:v>
                </c:pt>
                <c:pt idx="415650">
                  <c:v>412.81</c:v>
                </c:pt>
                <c:pt idx="415651">
                  <c:v>424.82</c:v>
                </c:pt>
                <c:pt idx="415652">
                  <c:v>333.92</c:v>
                </c:pt>
                <c:pt idx="415653">
                  <c:v>281.82</c:v>
                </c:pt>
                <c:pt idx="415654">
                  <c:v>426.06</c:v>
                </c:pt>
                <c:pt idx="415655">
                  <c:v>286.11</c:v>
                </c:pt>
                <c:pt idx="415656">
                  <c:v>232.51</c:v>
                </c:pt>
                <c:pt idx="415657">
                  <c:v>369.31</c:v>
                </c:pt>
                <c:pt idx="415658">
                  <c:v>324.38</c:v>
                </c:pt>
                <c:pt idx="415659">
                  <c:v>303.62</c:v>
                </c:pt>
                <c:pt idx="415660">
                  <c:v>371.33</c:v>
                </c:pt>
                <c:pt idx="415661">
                  <c:v>374.94</c:v>
                </c:pt>
                <c:pt idx="415662">
                  <c:v>367.12</c:v>
                </c:pt>
                <c:pt idx="415663">
                  <c:v>494.32</c:v>
                </c:pt>
                <c:pt idx="415664">
                  <c:v>633.89</c:v>
                </c:pt>
                <c:pt idx="415665">
                  <c:v>824.43</c:v>
                </c:pt>
                <c:pt idx="415666">
                  <c:v>779.86</c:v>
                </c:pt>
                <c:pt idx="415667">
                  <c:v>810.96</c:v>
                </c:pt>
                <c:pt idx="415668">
                  <c:v>1229.9100000000001</c:v>
                </c:pt>
                <c:pt idx="415669">
                  <c:v>1265.4100000000001</c:v>
                </c:pt>
                <c:pt idx="415670">
                  <c:v>1289.79</c:v>
                </c:pt>
                <c:pt idx="415671">
                  <c:v>981.9</c:v>
                </c:pt>
                <c:pt idx="415672">
                  <c:v>785.77</c:v>
                </c:pt>
                <c:pt idx="415673">
                  <c:v>916.89</c:v>
                </c:pt>
                <c:pt idx="415674">
                  <c:v>796.47</c:v>
                </c:pt>
                <c:pt idx="415675">
                  <c:v>1174.99</c:v>
                </c:pt>
                <c:pt idx="415676">
                  <c:v>977.08</c:v>
                </c:pt>
                <c:pt idx="415677">
                  <c:v>1413.34</c:v>
                </c:pt>
                <c:pt idx="415678">
                  <c:v>510.55</c:v>
                </c:pt>
                <c:pt idx="415679">
                  <c:v>570.54</c:v>
                </c:pt>
                <c:pt idx="415680">
                  <c:v>447.29</c:v>
                </c:pt>
                <c:pt idx="415681">
                  <c:v>749.83</c:v>
                </c:pt>
                <c:pt idx="415682">
                  <c:v>593.04999999999995</c:v>
                </c:pt>
                <c:pt idx="415683">
                  <c:v>583.22</c:v>
                </c:pt>
                <c:pt idx="415684">
                  <c:v>703.99</c:v>
                </c:pt>
                <c:pt idx="415685">
                  <c:v>750.78</c:v>
                </c:pt>
                <c:pt idx="415686">
                  <c:v>714.16</c:v>
                </c:pt>
                <c:pt idx="415687">
                  <c:v>927.12</c:v>
                </c:pt>
                <c:pt idx="415688">
                  <c:v>860.58</c:v>
                </c:pt>
                <c:pt idx="415689">
                  <c:v>714.4</c:v>
                </c:pt>
                <c:pt idx="415690">
                  <c:v>786.13</c:v>
                </c:pt>
                <c:pt idx="415691">
                  <c:v>724.72</c:v>
                </c:pt>
                <c:pt idx="415692">
                  <c:v>746.86</c:v>
                </c:pt>
                <c:pt idx="415693">
                  <c:v>927.43</c:v>
                </c:pt>
                <c:pt idx="415694">
                  <c:v>815.29</c:v>
                </c:pt>
                <c:pt idx="415695">
                  <c:v>777.05</c:v>
                </c:pt>
                <c:pt idx="415696">
                  <c:v>630.41</c:v>
                </c:pt>
                <c:pt idx="415697">
                  <c:v>615.29</c:v>
                </c:pt>
                <c:pt idx="415698">
                  <c:v>663.11</c:v>
                </c:pt>
                <c:pt idx="415699">
                  <c:v>406.7</c:v>
                </c:pt>
                <c:pt idx="415700">
                  <c:v>353.12</c:v>
                </c:pt>
                <c:pt idx="415701">
                  <c:v>433.55</c:v>
                </c:pt>
                <c:pt idx="415702">
                  <c:v>422.85</c:v>
                </c:pt>
                <c:pt idx="415703">
                  <c:v>351.95</c:v>
                </c:pt>
                <c:pt idx="415704">
                  <c:v>331.74</c:v>
                </c:pt>
                <c:pt idx="415705">
                  <c:v>278.08999999999997</c:v>
                </c:pt>
                <c:pt idx="415706">
                  <c:v>265.26</c:v>
                </c:pt>
                <c:pt idx="415707">
                  <c:v>211.76</c:v>
                </c:pt>
                <c:pt idx="415708">
                  <c:v>291.36</c:v>
                </c:pt>
                <c:pt idx="415709">
                  <c:v>198.13</c:v>
                </c:pt>
                <c:pt idx="415710">
                  <c:v>191.19</c:v>
                </c:pt>
                <c:pt idx="415711">
                  <c:v>288.56</c:v>
                </c:pt>
                <c:pt idx="415712">
                  <c:v>245.64</c:v>
                </c:pt>
                <c:pt idx="415713">
                  <c:v>264.29000000000002</c:v>
                </c:pt>
                <c:pt idx="415714">
                  <c:v>490.9</c:v>
                </c:pt>
                <c:pt idx="415715">
                  <c:v>423.18</c:v>
                </c:pt>
                <c:pt idx="415716">
                  <c:v>700.14</c:v>
                </c:pt>
                <c:pt idx="415717">
                  <c:v>607.91</c:v>
                </c:pt>
                <c:pt idx="415718">
                  <c:v>783.01</c:v>
                </c:pt>
                <c:pt idx="415719">
                  <c:v>794.21</c:v>
                </c:pt>
                <c:pt idx="415720">
                  <c:v>896.86</c:v>
                </c:pt>
                <c:pt idx="415721">
                  <c:v>937.21</c:v>
                </c:pt>
                <c:pt idx="415722">
                  <c:v>959.7</c:v>
                </c:pt>
                <c:pt idx="415723">
                  <c:v>1120.3499999999999</c:v>
                </c:pt>
                <c:pt idx="415724">
                  <c:v>971.4</c:v>
                </c:pt>
                <c:pt idx="415725">
                  <c:v>903.52</c:v>
                </c:pt>
                <c:pt idx="415726">
                  <c:v>725.41</c:v>
                </c:pt>
                <c:pt idx="415727">
                  <c:v>1038.03</c:v>
                </c:pt>
                <c:pt idx="415728">
                  <c:v>894.45</c:v>
                </c:pt>
                <c:pt idx="415729">
                  <c:v>1054.54</c:v>
                </c:pt>
                <c:pt idx="415730">
                  <c:v>914.75</c:v>
                </c:pt>
                <c:pt idx="415731">
                  <c:v>749.43</c:v>
                </c:pt>
                <c:pt idx="415732">
                  <c:v>596.45000000000005</c:v>
                </c:pt>
                <c:pt idx="415733">
                  <c:v>664.72</c:v>
                </c:pt>
                <c:pt idx="415734">
                  <c:v>603.4</c:v>
                </c:pt>
                <c:pt idx="415735">
                  <c:v>729.12</c:v>
                </c:pt>
                <c:pt idx="415736">
                  <c:v>804.97</c:v>
                </c:pt>
                <c:pt idx="415737">
                  <c:v>747.97</c:v>
                </c:pt>
                <c:pt idx="415738">
                  <c:v>735.26</c:v>
                </c:pt>
                <c:pt idx="415739">
                  <c:v>755.28</c:v>
                </c:pt>
                <c:pt idx="415740">
                  <c:v>930.12</c:v>
                </c:pt>
                <c:pt idx="415741">
                  <c:v>863.98</c:v>
                </c:pt>
                <c:pt idx="415742">
                  <c:v>800.67</c:v>
                </c:pt>
                <c:pt idx="415743">
                  <c:v>761.15</c:v>
                </c:pt>
                <c:pt idx="415744">
                  <c:v>747.9</c:v>
                </c:pt>
                <c:pt idx="415745">
                  <c:v>999.96</c:v>
                </c:pt>
                <c:pt idx="415746">
                  <c:v>658.03</c:v>
                </c:pt>
                <c:pt idx="415747">
                  <c:v>495.07</c:v>
                </c:pt>
                <c:pt idx="415748">
                  <c:v>780</c:v>
                </c:pt>
                <c:pt idx="415749">
                  <c:v>583.70000000000005</c:v>
                </c:pt>
                <c:pt idx="415750">
                  <c:v>671.43</c:v>
                </c:pt>
                <c:pt idx="415751">
                  <c:v>524.67999999999995</c:v>
                </c:pt>
                <c:pt idx="415752">
                  <c:v>308.77999999999997</c:v>
                </c:pt>
                <c:pt idx="415753">
                  <c:v>419.83</c:v>
                </c:pt>
                <c:pt idx="415754">
                  <c:v>470.81</c:v>
                </c:pt>
                <c:pt idx="415755">
                  <c:v>434.2</c:v>
                </c:pt>
                <c:pt idx="415756">
                  <c:v>379.83</c:v>
                </c:pt>
                <c:pt idx="415757">
                  <c:v>186.42</c:v>
                </c:pt>
                <c:pt idx="415758">
                  <c:v>299.42</c:v>
                </c:pt>
                <c:pt idx="415759">
                  <c:v>355.93</c:v>
                </c:pt>
                <c:pt idx="415760">
                  <c:v>252.72</c:v>
                </c:pt>
                <c:pt idx="415761">
                  <c:v>285.85000000000002</c:v>
                </c:pt>
                <c:pt idx="415762">
                  <c:v>478.38</c:v>
                </c:pt>
                <c:pt idx="415763">
                  <c:v>304.58</c:v>
                </c:pt>
                <c:pt idx="415764">
                  <c:v>378.3</c:v>
                </c:pt>
                <c:pt idx="415765">
                  <c:v>393.6</c:v>
                </c:pt>
                <c:pt idx="415766">
                  <c:v>420.35</c:v>
                </c:pt>
                <c:pt idx="415767">
                  <c:v>399.23</c:v>
                </c:pt>
                <c:pt idx="415768">
                  <c:v>551.48</c:v>
                </c:pt>
                <c:pt idx="415769">
                  <c:v>518.29999999999995</c:v>
                </c:pt>
                <c:pt idx="415770">
                  <c:v>610.27</c:v>
                </c:pt>
                <c:pt idx="415771">
                  <c:v>963</c:v>
                </c:pt>
                <c:pt idx="415772">
                  <c:v>838.59</c:v>
                </c:pt>
                <c:pt idx="415773">
                  <c:v>1206</c:v>
                </c:pt>
                <c:pt idx="415774">
                  <c:v>4557.4399999999996</c:v>
                </c:pt>
                <c:pt idx="415775">
                  <c:v>4430</c:v>
                </c:pt>
                <c:pt idx="415776">
                  <c:v>6815.48</c:v>
                </c:pt>
                <c:pt idx="415777">
                  <c:v>4415.9799999999996</c:v>
                </c:pt>
                <c:pt idx="415778">
                  <c:v>4169.1899999999996</c:v>
                </c:pt>
                <c:pt idx="415779">
                  <c:v>3810.75</c:v>
                </c:pt>
                <c:pt idx="415780">
                  <c:v>3998.96</c:v>
                </c:pt>
                <c:pt idx="415781">
                  <c:v>3657.17</c:v>
                </c:pt>
                <c:pt idx="415782">
                  <c:v>3463.5</c:v>
                </c:pt>
                <c:pt idx="415783">
                  <c:v>4424.13</c:v>
                </c:pt>
                <c:pt idx="415784">
                  <c:v>4661.5</c:v>
                </c:pt>
                <c:pt idx="415785">
                  <c:v>4196.5</c:v>
                </c:pt>
                <c:pt idx="415786">
                  <c:v>4328</c:v>
                </c:pt>
                <c:pt idx="415787">
                  <c:v>5164.5</c:v>
                </c:pt>
                <c:pt idx="415788">
                  <c:v>4806.4799999999996</c:v>
                </c:pt>
                <c:pt idx="415789">
                  <c:v>3722.5</c:v>
                </c:pt>
                <c:pt idx="415790">
                  <c:v>4120.25</c:v>
                </c:pt>
                <c:pt idx="415791">
                  <c:v>4711.21</c:v>
                </c:pt>
                <c:pt idx="415792">
                  <c:v>3756.9</c:v>
                </c:pt>
                <c:pt idx="415793">
                  <c:v>4213</c:v>
                </c:pt>
                <c:pt idx="415794">
                  <c:v>4296</c:v>
                </c:pt>
                <c:pt idx="415795">
                  <c:v>4479</c:v>
                </c:pt>
                <c:pt idx="415796">
                  <c:v>4113.75</c:v>
                </c:pt>
                <c:pt idx="415797">
                  <c:v>3800</c:v>
                </c:pt>
                <c:pt idx="415798">
                  <c:v>4390.99</c:v>
                </c:pt>
                <c:pt idx="415799">
                  <c:v>4372.83</c:v>
                </c:pt>
                <c:pt idx="415800">
                  <c:v>5260.78</c:v>
                </c:pt>
                <c:pt idx="415801">
                  <c:v>4452.37</c:v>
                </c:pt>
                <c:pt idx="415802">
                  <c:v>3923.96</c:v>
                </c:pt>
                <c:pt idx="415803">
                  <c:v>4121.43</c:v>
                </c:pt>
                <c:pt idx="415804">
                  <c:v>4731.03</c:v>
                </c:pt>
                <c:pt idx="415805">
                  <c:v>4417.9799999999996</c:v>
                </c:pt>
                <c:pt idx="415806">
                  <c:v>4283.1400000000003</c:v>
                </c:pt>
                <c:pt idx="415807">
                  <c:v>3827.93</c:v>
                </c:pt>
                <c:pt idx="415808">
                  <c:v>3752.54</c:v>
                </c:pt>
                <c:pt idx="415809">
                  <c:v>4473.58</c:v>
                </c:pt>
                <c:pt idx="415810">
                  <c:v>4034.81</c:v>
                </c:pt>
                <c:pt idx="415811">
                  <c:v>4723.8100000000004</c:v>
                </c:pt>
                <c:pt idx="415812">
                  <c:v>4568.8100000000004</c:v>
                </c:pt>
                <c:pt idx="415813">
                  <c:v>4451.7299999999996</c:v>
                </c:pt>
                <c:pt idx="415814">
                  <c:v>5677</c:v>
                </c:pt>
                <c:pt idx="415815">
                  <c:v>4201.5200000000004</c:v>
                </c:pt>
                <c:pt idx="415816">
                  <c:v>7139</c:v>
                </c:pt>
                <c:pt idx="415817">
                  <c:v>6520.5</c:v>
                </c:pt>
                <c:pt idx="415818">
                  <c:v>7647</c:v>
                </c:pt>
                <c:pt idx="415819">
                  <c:v>9076.69</c:v>
                </c:pt>
                <c:pt idx="415820">
                  <c:v>18395.080000000002</c:v>
                </c:pt>
                <c:pt idx="415821">
                  <c:v>4487</c:v>
                </c:pt>
                <c:pt idx="415822">
                  <c:v>3956</c:v>
                </c:pt>
                <c:pt idx="415823">
                  <c:v>3434.75</c:v>
                </c:pt>
                <c:pt idx="415824">
                  <c:v>3373.75</c:v>
                </c:pt>
                <c:pt idx="415825">
                  <c:v>2869.79</c:v>
                </c:pt>
                <c:pt idx="415826">
                  <c:v>4687.7700000000004</c:v>
                </c:pt>
                <c:pt idx="415827">
                  <c:v>5722.86</c:v>
                </c:pt>
                <c:pt idx="415828">
                  <c:v>5284.25</c:v>
                </c:pt>
                <c:pt idx="415829">
                  <c:v>3204.08</c:v>
                </c:pt>
                <c:pt idx="415830">
                  <c:v>4268</c:v>
                </c:pt>
                <c:pt idx="415831">
                  <c:v>4469.7700000000004</c:v>
                </c:pt>
                <c:pt idx="415832">
                  <c:v>4253.7700000000004</c:v>
                </c:pt>
                <c:pt idx="415833">
                  <c:v>4491.04</c:v>
                </c:pt>
                <c:pt idx="415834">
                  <c:v>4226.83</c:v>
                </c:pt>
                <c:pt idx="415835">
                  <c:v>3765.39</c:v>
                </c:pt>
                <c:pt idx="415836">
                  <c:v>4694.49</c:v>
                </c:pt>
                <c:pt idx="415837">
                  <c:v>3907.38</c:v>
                </c:pt>
                <c:pt idx="415838">
                  <c:v>4504.4399999999996</c:v>
                </c:pt>
                <c:pt idx="415839">
                  <c:v>4966.78</c:v>
                </c:pt>
                <c:pt idx="415840">
                  <c:v>5002.5600000000004</c:v>
                </c:pt>
                <c:pt idx="415841">
                  <c:v>3829.44</c:v>
                </c:pt>
                <c:pt idx="415842">
                  <c:v>4680</c:v>
                </c:pt>
                <c:pt idx="415843">
                  <c:v>4255.33</c:v>
                </c:pt>
                <c:pt idx="415844">
                  <c:v>4244.2299999999996</c:v>
                </c:pt>
                <c:pt idx="415845">
                  <c:v>4249.16</c:v>
                </c:pt>
                <c:pt idx="415846">
                  <c:v>4454.04</c:v>
                </c:pt>
                <c:pt idx="415847">
                  <c:v>4593.2299999999996</c:v>
                </c:pt>
                <c:pt idx="415848">
                  <c:v>4227.2700000000004</c:v>
                </c:pt>
                <c:pt idx="415849">
                  <c:v>3952.9</c:v>
                </c:pt>
                <c:pt idx="415850">
                  <c:v>4376.92</c:v>
                </c:pt>
                <c:pt idx="415851">
                  <c:v>3939.87</c:v>
                </c:pt>
                <c:pt idx="415852">
                  <c:v>4085.92</c:v>
                </c:pt>
                <c:pt idx="415853">
                  <c:v>3530.01</c:v>
                </c:pt>
                <c:pt idx="415854">
                  <c:v>4015.42</c:v>
                </c:pt>
                <c:pt idx="415855">
                  <c:v>4006.1</c:v>
                </c:pt>
                <c:pt idx="415856">
                  <c:v>3742.1</c:v>
                </c:pt>
                <c:pt idx="415857">
                  <c:v>4054.57</c:v>
                </c:pt>
                <c:pt idx="415858">
                  <c:v>4388.2700000000004</c:v>
                </c:pt>
                <c:pt idx="415859">
                  <c:v>4294.16</c:v>
                </c:pt>
                <c:pt idx="415860">
                  <c:v>3471.95</c:v>
                </c:pt>
                <c:pt idx="415861">
                  <c:v>4629.71</c:v>
                </c:pt>
                <c:pt idx="415862">
                  <c:v>4465.6099999999997</c:v>
                </c:pt>
                <c:pt idx="415863">
                  <c:v>5258.5</c:v>
                </c:pt>
                <c:pt idx="415864">
                  <c:v>5335.78</c:v>
                </c:pt>
                <c:pt idx="415865">
                  <c:v>6533.79</c:v>
                </c:pt>
                <c:pt idx="415866">
                  <c:v>6366.44</c:v>
                </c:pt>
                <c:pt idx="415867">
                  <c:v>5251.67</c:v>
                </c:pt>
                <c:pt idx="415868">
                  <c:v>7384.29</c:v>
                </c:pt>
                <c:pt idx="415869">
                  <c:v>5717.97</c:v>
                </c:pt>
                <c:pt idx="415870">
                  <c:v>6977.46</c:v>
                </c:pt>
                <c:pt idx="415871">
                  <c:v>8947.24</c:v>
                </c:pt>
                <c:pt idx="415872">
                  <c:v>15577.35</c:v>
                </c:pt>
                <c:pt idx="415873">
                  <c:v>8246.14</c:v>
                </c:pt>
                <c:pt idx="415874">
                  <c:v>4637.2</c:v>
                </c:pt>
                <c:pt idx="415875">
                  <c:v>4038.93</c:v>
                </c:pt>
                <c:pt idx="415876">
                  <c:v>4215.8900000000003</c:v>
                </c:pt>
                <c:pt idx="415877">
                  <c:v>3270.85</c:v>
                </c:pt>
                <c:pt idx="415878">
                  <c:v>4481.55</c:v>
                </c:pt>
                <c:pt idx="415879">
                  <c:v>5563.62</c:v>
                </c:pt>
                <c:pt idx="415880">
                  <c:v>7044.06</c:v>
                </c:pt>
                <c:pt idx="415881">
                  <c:v>5781.26</c:v>
                </c:pt>
                <c:pt idx="415882">
                  <c:v>4700.12</c:v>
                </c:pt>
                <c:pt idx="415883">
                  <c:v>4680.42</c:v>
                </c:pt>
                <c:pt idx="415884">
                  <c:v>4970.08</c:v>
                </c:pt>
                <c:pt idx="415885">
                  <c:v>4195.8999999999996</c:v>
                </c:pt>
                <c:pt idx="415886">
                  <c:v>4124.01</c:v>
                </c:pt>
                <c:pt idx="415887">
                  <c:v>4640.43</c:v>
                </c:pt>
                <c:pt idx="415888">
                  <c:v>4088.17</c:v>
                </c:pt>
                <c:pt idx="415889">
                  <c:v>4638.58</c:v>
                </c:pt>
                <c:pt idx="415890">
                  <c:v>4344.49</c:v>
                </c:pt>
                <c:pt idx="415891">
                  <c:v>4926.99</c:v>
                </c:pt>
                <c:pt idx="415892">
                  <c:v>4028.35</c:v>
                </c:pt>
                <c:pt idx="415893">
                  <c:v>5081.13</c:v>
                </c:pt>
                <c:pt idx="415894">
                  <c:v>3730.22</c:v>
                </c:pt>
                <c:pt idx="415895">
                  <c:v>4304.33</c:v>
                </c:pt>
                <c:pt idx="415896">
                  <c:v>4036.25</c:v>
                </c:pt>
                <c:pt idx="415897">
                  <c:v>3492.28</c:v>
                </c:pt>
                <c:pt idx="415898">
                  <c:v>4158.8999999999996</c:v>
                </c:pt>
                <c:pt idx="415899">
                  <c:v>4153.46</c:v>
                </c:pt>
                <c:pt idx="415900">
                  <c:v>4240.88</c:v>
                </c:pt>
                <c:pt idx="415901">
                  <c:v>4703.3100000000004</c:v>
                </c:pt>
                <c:pt idx="415902">
                  <c:v>4149.1499999999996</c:v>
                </c:pt>
                <c:pt idx="415903">
                  <c:v>4454.4399999999996</c:v>
                </c:pt>
                <c:pt idx="415904">
                  <c:v>4801.32</c:v>
                </c:pt>
                <c:pt idx="415905">
                  <c:v>4228.63</c:v>
                </c:pt>
                <c:pt idx="415906">
                  <c:v>4634.2299999999996</c:v>
                </c:pt>
                <c:pt idx="415907">
                  <c:v>3585.88</c:v>
                </c:pt>
                <c:pt idx="415908">
                  <c:v>4140.97</c:v>
                </c:pt>
                <c:pt idx="415909">
                  <c:v>4106.6400000000003</c:v>
                </c:pt>
                <c:pt idx="415910">
                  <c:v>3689.9</c:v>
                </c:pt>
                <c:pt idx="415911">
                  <c:v>4094.7</c:v>
                </c:pt>
                <c:pt idx="415912">
                  <c:v>4392.28</c:v>
                </c:pt>
                <c:pt idx="415913">
                  <c:v>3675.58</c:v>
                </c:pt>
                <c:pt idx="415914">
                  <c:v>4213.5200000000004</c:v>
                </c:pt>
                <c:pt idx="415915">
                  <c:v>4117.7</c:v>
                </c:pt>
                <c:pt idx="415916">
                  <c:v>3923.41</c:v>
                </c:pt>
                <c:pt idx="415917">
                  <c:v>3315.79</c:v>
                </c:pt>
                <c:pt idx="415918">
                  <c:v>2372.88</c:v>
                </c:pt>
                <c:pt idx="415919">
                  <c:v>3484</c:v>
                </c:pt>
                <c:pt idx="415920">
                  <c:v>2916.38</c:v>
                </c:pt>
                <c:pt idx="415921">
                  <c:v>3427.5</c:v>
                </c:pt>
                <c:pt idx="415922">
                  <c:v>2751</c:v>
                </c:pt>
                <c:pt idx="415923">
                  <c:v>3568</c:v>
                </c:pt>
                <c:pt idx="415924">
                  <c:v>2980.26</c:v>
                </c:pt>
                <c:pt idx="415925">
                  <c:v>3488.98</c:v>
                </c:pt>
                <c:pt idx="415926">
                  <c:v>3789</c:v>
                </c:pt>
                <c:pt idx="415927">
                  <c:v>3220.5</c:v>
                </c:pt>
                <c:pt idx="415928">
                  <c:v>4078.95</c:v>
                </c:pt>
                <c:pt idx="415929">
                  <c:v>3905.24</c:v>
                </c:pt>
                <c:pt idx="415930">
                  <c:v>4660.6499999999996</c:v>
                </c:pt>
                <c:pt idx="415931">
                  <c:v>4087.9</c:v>
                </c:pt>
                <c:pt idx="415932">
                  <c:v>3725.1</c:v>
                </c:pt>
                <c:pt idx="415933">
                  <c:v>3479.71</c:v>
                </c:pt>
                <c:pt idx="415934">
                  <c:v>4190.03</c:v>
                </c:pt>
                <c:pt idx="415935">
                  <c:v>4117.6400000000003</c:v>
                </c:pt>
                <c:pt idx="415936">
                  <c:v>4042.06</c:v>
                </c:pt>
                <c:pt idx="415937">
                  <c:v>4297.84</c:v>
                </c:pt>
                <c:pt idx="415938">
                  <c:v>3688.14</c:v>
                </c:pt>
                <c:pt idx="415939">
                  <c:v>3614.68</c:v>
                </c:pt>
                <c:pt idx="415940">
                  <c:v>3598.38</c:v>
                </c:pt>
                <c:pt idx="415941">
                  <c:v>3425.46</c:v>
                </c:pt>
                <c:pt idx="415942">
                  <c:v>3301.76</c:v>
                </c:pt>
                <c:pt idx="415943">
                  <c:v>3611.04</c:v>
                </c:pt>
                <c:pt idx="415944">
                  <c:v>2870.54</c:v>
                </c:pt>
                <c:pt idx="415945">
                  <c:v>2742.8</c:v>
                </c:pt>
                <c:pt idx="415946">
                  <c:v>2746.78</c:v>
                </c:pt>
                <c:pt idx="415947">
                  <c:v>3029.38</c:v>
                </c:pt>
                <c:pt idx="415948">
                  <c:v>2325.14</c:v>
                </c:pt>
                <c:pt idx="415949">
                  <c:v>2497.27</c:v>
                </c:pt>
                <c:pt idx="415950">
                  <c:v>2773.42</c:v>
                </c:pt>
                <c:pt idx="415951">
                  <c:v>2408.3200000000002</c:v>
                </c:pt>
                <c:pt idx="415952">
                  <c:v>2232.8000000000002</c:v>
                </c:pt>
                <c:pt idx="415953">
                  <c:v>2126.9</c:v>
                </c:pt>
                <c:pt idx="415954">
                  <c:v>2181.2199999999998</c:v>
                </c:pt>
                <c:pt idx="415955">
                  <c:v>2569.62</c:v>
                </c:pt>
                <c:pt idx="415956">
                  <c:v>1959.16</c:v>
                </c:pt>
                <c:pt idx="415957">
                  <c:v>2337.06</c:v>
                </c:pt>
                <c:pt idx="415958">
                  <c:v>1987.76</c:v>
                </c:pt>
                <c:pt idx="415959">
                  <c:v>2492.14</c:v>
                </c:pt>
                <c:pt idx="415960">
                  <c:v>2190.7399999999998</c:v>
                </c:pt>
                <c:pt idx="415961">
                  <c:v>2308.98</c:v>
                </c:pt>
                <c:pt idx="415962">
                  <c:v>2507.48</c:v>
                </c:pt>
                <c:pt idx="415963">
                  <c:v>3971.18</c:v>
                </c:pt>
                <c:pt idx="415964">
                  <c:v>2230.7199999999998</c:v>
                </c:pt>
                <c:pt idx="415965">
                  <c:v>2638.15</c:v>
                </c:pt>
                <c:pt idx="415966">
                  <c:v>1465.34</c:v>
                </c:pt>
                <c:pt idx="415967">
                  <c:v>2001.02</c:v>
                </c:pt>
                <c:pt idx="415968">
                  <c:v>1690.8</c:v>
                </c:pt>
                <c:pt idx="415969">
                  <c:v>2270.19</c:v>
                </c:pt>
                <c:pt idx="415970">
                  <c:v>3148.7</c:v>
                </c:pt>
                <c:pt idx="415971">
                  <c:v>3114.86</c:v>
                </c:pt>
                <c:pt idx="415972">
                  <c:v>2975.04</c:v>
                </c:pt>
                <c:pt idx="415973">
                  <c:v>3266.64</c:v>
                </c:pt>
                <c:pt idx="415974">
                  <c:v>3049.46</c:v>
                </c:pt>
                <c:pt idx="415975">
                  <c:v>3357.21</c:v>
                </c:pt>
                <c:pt idx="415976">
                  <c:v>3161.06</c:v>
                </c:pt>
                <c:pt idx="415977">
                  <c:v>3657.78</c:v>
                </c:pt>
                <c:pt idx="415978">
                  <c:v>2631.86</c:v>
                </c:pt>
                <c:pt idx="415979">
                  <c:v>3977.2</c:v>
                </c:pt>
                <c:pt idx="415980">
                  <c:v>2834.4</c:v>
                </c:pt>
                <c:pt idx="415981">
                  <c:v>3920.66</c:v>
                </c:pt>
                <c:pt idx="415982">
                  <c:v>3740.02</c:v>
                </c:pt>
                <c:pt idx="415983">
                  <c:v>3375.12</c:v>
                </c:pt>
                <c:pt idx="415984">
                  <c:v>3605.54</c:v>
                </c:pt>
                <c:pt idx="415985">
                  <c:v>3983.26</c:v>
                </c:pt>
                <c:pt idx="415986">
                  <c:v>3737.22</c:v>
                </c:pt>
                <c:pt idx="415987">
                  <c:v>3910.51</c:v>
                </c:pt>
                <c:pt idx="415988">
                  <c:v>3396.62</c:v>
                </c:pt>
                <c:pt idx="415989">
                  <c:v>3641.93</c:v>
                </c:pt>
                <c:pt idx="415990">
                  <c:v>3106.57</c:v>
                </c:pt>
                <c:pt idx="415991">
                  <c:v>3157.2</c:v>
                </c:pt>
                <c:pt idx="415992">
                  <c:v>3224.74</c:v>
                </c:pt>
                <c:pt idx="415993">
                  <c:v>3044.06</c:v>
                </c:pt>
                <c:pt idx="415994">
                  <c:v>2631.46</c:v>
                </c:pt>
                <c:pt idx="415995">
                  <c:v>3779.62</c:v>
                </c:pt>
                <c:pt idx="415996">
                  <c:v>3101</c:v>
                </c:pt>
                <c:pt idx="415997">
                  <c:v>3222.34</c:v>
                </c:pt>
                <c:pt idx="415998">
                  <c:v>3377</c:v>
                </c:pt>
                <c:pt idx="415999">
                  <c:v>2492.7800000000002</c:v>
                </c:pt>
                <c:pt idx="416000">
                  <c:v>3739.87</c:v>
                </c:pt>
                <c:pt idx="416001">
                  <c:v>2721.26</c:v>
                </c:pt>
                <c:pt idx="416002">
                  <c:v>2319.52</c:v>
                </c:pt>
                <c:pt idx="416003">
                  <c:v>2283.06</c:v>
                </c:pt>
                <c:pt idx="416004">
                  <c:v>1791.12</c:v>
                </c:pt>
                <c:pt idx="416005">
                  <c:v>2895.94</c:v>
                </c:pt>
                <c:pt idx="416006">
                  <c:v>2476.2199999999998</c:v>
                </c:pt>
                <c:pt idx="416007">
                  <c:v>2215.34</c:v>
                </c:pt>
                <c:pt idx="416008">
                  <c:v>2066.66</c:v>
                </c:pt>
                <c:pt idx="416009">
                  <c:v>2733.18</c:v>
                </c:pt>
                <c:pt idx="416010">
                  <c:v>2066.2800000000002</c:v>
                </c:pt>
                <c:pt idx="416011">
                  <c:v>2560.92</c:v>
                </c:pt>
                <c:pt idx="416012">
                  <c:v>2444.29</c:v>
                </c:pt>
                <c:pt idx="416013">
                  <c:v>2940.54</c:v>
                </c:pt>
                <c:pt idx="416014">
                  <c:v>2697.74</c:v>
                </c:pt>
                <c:pt idx="416015">
                  <c:v>3544.98</c:v>
                </c:pt>
                <c:pt idx="416016">
                  <c:v>3074.42</c:v>
                </c:pt>
                <c:pt idx="416017">
                  <c:v>2154.7600000000002</c:v>
                </c:pt>
                <c:pt idx="416018">
                  <c:v>2098.06</c:v>
                </c:pt>
                <c:pt idx="416019">
                  <c:v>2285.5</c:v>
                </c:pt>
                <c:pt idx="416020">
                  <c:v>1425.72</c:v>
                </c:pt>
                <c:pt idx="416021">
                  <c:v>2832.76</c:v>
                </c:pt>
                <c:pt idx="416022">
                  <c:v>2293.46</c:v>
                </c:pt>
                <c:pt idx="416023">
                  <c:v>3549.46</c:v>
                </c:pt>
                <c:pt idx="416024">
                  <c:v>3316.34</c:v>
                </c:pt>
                <c:pt idx="416025">
                  <c:v>3458.56</c:v>
                </c:pt>
                <c:pt idx="416026">
                  <c:v>3627.32</c:v>
                </c:pt>
                <c:pt idx="416027">
                  <c:v>3090.94</c:v>
                </c:pt>
                <c:pt idx="416028">
                  <c:v>3464.2</c:v>
                </c:pt>
                <c:pt idx="416029">
                  <c:v>3077.94</c:v>
                </c:pt>
                <c:pt idx="416030">
                  <c:v>3066.82</c:v>
                </c:pt>
                <c:pt idx="416031">
                  <c:v>2837.98</c:v>
                </c:pt>
                <c:pt idx="416032">
                  <c:v>3291.4</c:v>
                </c:pt>
                <c:pt idx="416033">
                  <c:v>2867.76</c:v>
                </c:pt>
                <c:pt idx="416034">
                  <c:v>3015.34</c:v>
                </c:pt>
                <c:pt idx="416035">
                  <c:v>2922.02</c:v>
                </c:pt>
                <c:pt idx="416036">
                  <c:v>3569.88</c:v>
                </c:pt>
                <c:pt idx="416037">
                  <c:v>3632.94</c:v>
                </c:pt>
                <c:pt idx="416038">
                  <c:v>3636.42</c:v>
                </c:pt>
                <c:pt idx="416039">
                  <c:v>3373.42</c:v>
                </c:pt>
                <c:pt idx="416040">
                  <c:v>3628.54</c:v>
                </c:pt>
                <c:pt idx="416041">
                  <c:v>3477.38</c:v>
                </c:pt>
                <c:pt idx="416042">
                  <c:v>3857.22</c:v>
                </c:pt>
                <c:pt idx="416043">
                  <c:v>3449.58</c:v>
                </c:pt>
                <c:pt idx="416044">
                  <c:v>3468.8</c:v>
                </c:pt>
                <c:pt idx="416045">
                  <c:v>3256.98</c:v>
                </c:pt>
                <c:pt idx="416046">
                  <c:v>2829.64</c:v>
                </c:pt>
                <c:pt idx="416047">
                  <c:v>3407.56</c:v>
                </c:pt>
                <c:pt idx="416048">
                  <c:v>3429.26</c:v>
                </c:pt>
                <c:pt idx="416049">
                  <c:v>2739.38</c:v>
                </c:pt>
                <c:pt idx="416050">
                  <c:v>2882.29</c:v>
                </c:pt>
                <c:pt idx="416051">
                  <c:v>2671.84</c:v>
                </c:pt>
                <c:pt idx="416052">
                  <c:v>3119.44</c:v>
                </c:pt>
                <c:pt idx="416053">
                  <c:v>2815.04</c:v>
                </c:pt>
                <c:pt idx="416054">
                  <c:v>2645.9</c:v>
                </c:pt>
                <c:pt idx="416055">
                  <c:v>2924.16</c:v>
                </c:pt>
                <c:pt idx="416056">
                  <c:v>2529.08</c:v>
                </c:pt>
                <c:pt idx="416057">
                  <c:v>2248.1</c:v>
                </c:pt>
                <c:pt idx="416058">
                  <c:v>1953.45</c:v>
                </c:pt>
                <c:pt idx="416059">
                  <c:v>1992</c:v>
                </c:pt>
                <c:pt idx="416060">
                  <c:v>3384.25</c:v>
                </c:pt>
                <c:pt idx="416061">
                  <c:v>1941.54</c:v>
                </c:pt>
                <c:pt idx="416062">
                  <c:v>1947</c:v>
                </c:pt>
                <c:pt idx="416063">
                  <c:v>2384</c:v>
                </c:pt>
                <c:pt idx="416064">
                  <c:v>2960</c:v>
                </c:pt>
                <c:pt idx="416065">
                  <c:v>2462.08</c:v>
                </c:pt>
                <c:pt idx="416066">
                  <c:v>2512.5</c:v>
                </c:pt>
                <c:pt idx="416067">
                  <c:v>2000</c:v>
                </c:pt>
                <c:pt idx="416068">
                  <c:v>2354.3000000000002</c:v>
                </c:pt>
                <c:pt idx="416069">
                  <c:v>1647.92</c:v>
                </c:pt>
                <c:pt idx="416070">
                  <c:v>1856.38</c:v>
                </c:pt>
                <c:pt idx="416071">
                  <c:v>1551.92</c:v>
                </c:pt>
                <c:pt idx="416072">
                  <c:v>1640.76</c:v>
                </c:pt>
                <c:pt idx="416073">
                  <c:v>1966.5</c:v>
                </c:pt>
                <c:pt idx="416074">
                  <c:v>1616.3</c:v>
                </c:pt>
                <c:pt idx="416075">
                  <c:v>2036.9</c:v>
                </c:pt>
                <c:pt idx="416076">
                  <c:v>1697.52</c:v>
                </c:pt>
                <c:pt idx="416077">
                  <c:v>2119.46</c:v>
                </c:pt>
                <c:pt idx="416078">
                  <c:v>2735.8</c:v>
                </c:pt>
                <c:pt idx="416079">
                  <c:v>1869.34</c:v>
                </c:pt>
                <c:pt idx="416080">
                  <c:v>1714.42</c:v>
                </c:pt>
                <c:pt idx="416081">
                  <c:v>1868.88</c:v>
                </c:pt>
                <c:pt idx="416082">
                  <c:v>1736.84</c:v>
                </c:pt>
                <c:pt idx="416083">
                  <c:v>2424.2800000000002</c:v>
                </c:pt>
                <c:pt idx="416084">
                  <c:v>2202.38</c:v>
                </c:pt>
                <c:pt idx="416085">
                  <c:v>2307.5100000000002</c:v>
                </c:pt>
                <c:pt idx="416086">
                  <c:v>2899.22</c:v>
                </c:pt>
                <c:pt idx="416087">
                  <c:v>3296.99</c:v>
                </c:pt>
                <c:pt idx="416088">
                  <c:v>3561.23</c:v>
                </c:pt>
                <c:pt idx="416089">
                  <c:v>4911.3599999999997</c:v>
                </c:pt>
                <c:pt idx="416090">
                  <c:v>5537.02</c:v>
                </c:pt>
                <c:pt idx="416091">
                  <c:v>3660.48</c:v>
                </c:pt>
                <c:pt idx="416092">
                  <c:v>2277.11</c:v>
                </c:pt>
                <c:pt idx="416093">
                  <c:v>1902.68</c:v>
                </c:pt>
                <c:pt idx="416094">
                  <c:v>2567.5500000000002</c:v>
                </c:pt>
                <c:pt idx="416095">
                  <c:v>3283.22</c:v>
                </c:pt>
                <c:pt idx="416096">
                  <c:v>2406.42</c:v>
                </c:pt>
                <c:pt idx="416097">
                  <c:v>2445.87</c:v>
                </c:pt>
                <c:pt idx="416098">
                  <c:v>2388.37</c:v>
                </c:pt>
                <c:pt idx="416099">
                  <c:v>2886.33</c:v>
                </c:pt>
                <c:pt idx="416100">
                  <c:v>3375.17</c:v>
                </c:pt>
                <c:pt idx="416101">
                  <c:v>2426</c:v>
                </c:pt>
                <c:pt idx="416102">
                  <c:v>3300.74</c:v>
                </c:pt>
                <c:pt idx="416103">
                  <c:v>3417.28</c:v>
                </c:pt>
                <c:pt idx="416104">
                  <c:v>5051.3</c:v>
                </c:pt>
                <c:pt idx="416105">
                  <c:v>7110.46</c:v>
                </c:pt>
                <c:pt idx="416106">
                  <c:v>12913.1</c:v>
                </c:pt>
                <c:pt idx="416107">
                  <c:v>3279.48</c:v>
                </c:pt>
                <c:pt idx="416108">
                  <c:v>2167.94</c:v>
                </c:pt>
                <c:pt idx="416109">
                  <c:v>2653.16</c:v>
                </c:pt>
                <c:pt idx="416110">
                  <c:v>2211.67</c:v>
                </c:pt>
                <c:pt idx="416111">
                  <c:v>1845.7</c:v>
                </c:pt>
                <c:pt idx="416112">
                  <c:v>2319.4</c:v>
                </c:pt>
                <c:pt idx="416113">
                  <c:v>1896.2</c:v>
                </c:pt>
                <c:pt idx="416114">
                  <c:v>2142.83</c:v>
                </c:pt>
                <c:pt idx="416115">
                  <c:v>2033.88</c:v>
                </c:pt>
                <c:pt idx="416116">
                  <c:v>2673.74</c:v>
                </c:pt>
                <c:pt idx="416117">
                  <c:v>2549.64</c:v>
                </c:pt>
                <c:pt idx="416118">
                  <c:v>1943.8</c:v>
                </c:pt>
                <c:pt idx="416119">
                  <c:v>2047.2</c:v>
                </c:pt>
                <c:pt idx="416120">
                  <c:v>1846.5</c:v>
                </c:pt>
                <c:pt idx="416121">
                  <c:v>1859.74</c:v>
                </c:pt>
                <c:pt idx="416122">
                  <c:v>2283</c:v>
                </c:pt>
                <c:pt idx="416123">
                  <c:v>1984.34</c:v>
                </c:pt>
                <c:pt idx="416124">
                  <c:v>1910.74</c:v>
                </c:pt>
                <c:pt idx="416125">
                  <c:v>1804.51</c:v>
                </c:pt>
                <c:pt idx="416126">
                  <c:v>1855.62</c:v>
                </c:pt>
                <c:pt idx="416127">
                  <c:v>1939.56</c:v>
                </c:pt>
                <c:pt idx="416128">
                  <c:v>1791.87</c:v>
                </c:pt>
                <c:pt idx="416129">
                  <c:v>1826.42</c:v>
                </c:pt>
                <c:pt idx="416130">
                  <c:v>1749.31</c:v>
                </c:pt>
                <c:pt idx="416131">
                  <c:v>2096.27</c:v>
                </c:pt>
                <c:pt idx="416132">
                  <c:v>1841.49</c:v>
                </c:pt>
                <c:pt idx="416133">
                  <c:v>1741.05</c:v>
                </c:pt>
                <c:pt idx="416134">
                  <c:v>1818.15</c:v>
                </c:pt>
                <c:pt idx="416135">
                  <c:v>2077.06</c:v>
                </c:pt>
                <c:pt idx="416136">
                  <c:v>2766.6</c:v>
                </c:pt>
                <c:pt idx="416137">
                  <c:v>3032.92</c:v>
                </c:pt>
                <c:pt idx="416138">
                  <c:v>3010.38</c:v>
                </c:pt>
                <c:pt idx="416139">
                  <c:v>3020.95</c:v>
                </c:pt>
                <c:pt idx="416140">
                  <c:v>5264.62</c:v>
                </c:pt>
                <c:pt idx="416141">
                  <c:v>5192.45</c:v>
                </c:pt>
                <c:pt idx="416142">
                  <c:v>5229.43</c:v>
                </c:pt>
                <c:pt idx="416143">
                  <c:v>5186.59</c:v>
                </c:pt>
                <c:pt idx="416144">
                  <c:v>1968.5</c:v>
                </c:pt>
                <c:pt idx="416145">
                  <c:v>2227.37</c:v>
                </c:pt>
                <c:pt idx="416146">
                  <c:v>1865.74</c:v>
                </c:pt>
                <c:pt idx="416147">
                  <c:v>1979.98</c:v>
                </c:pt>
                <c:pt idx="416148">
                  <c:v>1793.25</c:v>
                </c:pt>
                <c:pt idx="416149">
                  <c:v>2178.36</c:v>
                </c:pt>
                <c:pt idx="416150">
                  <c:v>2454.83</c:v>
                </c:pt>
                <c:pt idx="416151">
                  <c:v>3382.22</c:v>
                </c:pt>
                <c:pt idx="416152">
                  <c:v>2545.7199999999998</c:v>
                </c:pt>
                <c:pt idx="416153">
                  <c:v>2471.0700000000002</c:v>
                </c:pt>
                <c:pt idx="416154">
                  <c:v>3100.83</c:v>
                </c:pt>
                <c:pt idx="416155">
                  <c:v>2507.59</c:v>
                </c:pt>
                <c:pt idx="416156">
                  <c:v>3301.76</c:v>
                </c:pt>
                <c:pt idx="416157">
                  <c:v>4963.1000000000004</c:v>
                </c:pt>
                <c:pt idx="416158">
                  <c:v>8488.33</c:v>
                </c:pt>
                <c:pt idx="416159">
                  <c:v>3630.75</c:v>
                </c:pt>
                <c:pt idx="416160">
                  <c:v>3040.85</c:v>
                </c:pt>
                <c:pt idx="416161">
                  <c:v>1760.73</c:v>
                </c:pt>
                <c:pt idx="416162">
                  <c:v>1968.32</c:v>
                </c:pt>
                <c:pt idx="416163">
                  <c:v>1516.62</c:v>
                </c:pt>
                <c:pt idx="416164">
                  <c:v>1728.87</c:v>
                </c:pt>
                <c:pt idx="416165">
                  <c:v>2139.7199999999998</c:v>
                </c:pt>
                <c:pt idx="416166">
                  <c:v>2324.27</c:v>
                </c:pt>
                <c:pt idx="416167">
                  <c:v>1869.98</c:v>
                </c:pt>
                <c:pt idx="416168">
                  <c:v>1901.49</c:v>
                </c:pt>
                <c:pt idx="416169">
                  <c:v>2558.2399999999998</c:v>
                </c:pt>
                <c:pt idx="416170">
                  <c:v>1926.54</c:v>
                </c:pt>
                <c:pt idx="416171">
                  <c:v>1659.57</c:v>
                </c:pt>
                <c:pt idx="416172">
                  <c:v>1768.33</c:v>
                </c:pt>
                <c:pt idx="416173">
                  <c:v>1929.61</c:v>
                </c:pt>
                <c:pt idx="416174">
                  <c:v>2221.06</c:v>
                </c:pt>
                <c:pt idx="416175">
                  <c:v>1934.29</c:v>
                </c:pt>
                <c:pt idx="416176">
                  <c:v>1748.5</c:v>
                </c:pt>
                <c:pt idx="416177">
                  <c:v>1869.95</c:v>
                </c:pt>
                <c:pt idx="416178">
                  <c:v>2297.77</c:v>
                </c:pt>
                <c:pt idx="416179">
                  <c:v>2092.21</c:v>
                </c:pt>
                <c:pt idx="416180">
                  <c:v>2133.5300000000002</c:v>
                </c:pt>
                <c:pt idx="416181">
                  <c:v>1929.94</c:v>
                </c:pt>
                <c:pt idx="416182">
                  <c:v>1906.65</c:v>
                </c:pt>
                <c:pt idx="416183">
                  <c:v>1766.49</c:v>
                </c:pt>
                <c:pt idx="416184">
                  <c:v>2056.59</c:v>
                </c:pt>
                <c:pt idx="416185">
                  <c:v>2150.52</c:v>
                </c:pt>
                <c:pt idx="416186">
                  <c:v>2058.4899999999998</c:v>
                </c:pt>
                <c:pt idx="416187">
                  <c:v>2375.06</c:v>
                </c:pt>
                <c:pt idx="416188">
                  <c:v>2352.4499999999998</c:v>
                </c:pt>
                <c:pt idx="416189">
                  <c:v>2635.99</c:v>
                </c:pt>
                <c:pt idx="416190">
                  <c:v>3238.74</c:v>
                </c:pt>
                <c:pt idx="416191">
                  <c:v>2941.53</c:v>
                </c:pt>
                <c:pt idx="416192">
                  <c:v>3424.28</c:v>
                </c:pt>
                <c:pt idx="416193">
                  <c:v>3548.16</c:v>
                </c:pt>
                <c:pt idx="416194">
                  <c:v>5866.45</c:v>
                </c:pt>
                <c:pt idx="416195">
                  <c:v>5921.49</c:v>
                </c:pt>
                <c:pt idx="416196">
                  <c:v>2152.79</c:v>
                </c:pt>
                <c:pt idx="416197">
                  <c:v>2150.6999999999998</c:v>
                </c:pt>
                <c:pt idx="416198">
                  <c:v>1870.75</c:v>
                </c:pt>
                <c:pt idx="416199">
                  <c:v>1892.3</c:v>
                </c:pt>
                <c:pt idx="416200">
                  <c:v>2220.7600000000002</c:v>
                </c:pt>
                <c:pt idx="416201">
                  <c:v>2558.3000000000002</c:v>
                </c:pt>
                <c:pt idx="416202">
                  <c:v>1903.56</c:v>
                </c:pt>
                <c:pt idx="416203">
                  <c:v>5230.43</c:v>
                </c:pt>
                <c:pt idx="416204">
                  <c:v>6657.15</c:v>
                </c:pt>
                <c:pt idx="416205">
                  <c:v>11614.65</c:v>
                </c:pt>
                <c:pt idx="416206">
                  <c:v>5348.6</c:v>
                </c:pt>
                <c:pt idx="416207">
                  <c:v>5607.51</c:v>
                </c:pt>
                <c:pt idx="416208">
                  <c:v>3864.09</c:v>
                </c:pt>
                <c:pt idx="416209">
                  <c:v>4673.97</c:v>
                </c:pt>
                <c:pt idx="416210">
                  <c:v>4438.38</c:v>
                </c:pt>
                <c:pt idx="416211">
                  <c:v>5090.4799999999996</c:v>
                </c:pt>
                <c:pt idx="416212">
                  <c:v>4172.55</c:v>
                </c:pt>
                <c:pt idx="416213">
                  <c:v>5373.45</c:v>
                </c:pt>
                <c:pt idx="416214">
                  <c:v>4207.58</c:v>
                </c:pt>
                <c:pt idx="416215">
                  <c:v>3882.16</c:v>
                </c:pt>
                <c:pt idx="416216">
                  <c:v>5999.22</c:v>
                </c:pt>
                <c:pt idx="416217">
                  <c:v>7057.36</c:v>
                </c:pt>
                <c:pt idx="416218">
                  <c:v>4017.91</c:v>
                </c:pt>
                <c:pt idx="416219">
                  <c:v>4386.2</c:v>
                </c:pt>
                <c:pt idx="416220">
                  <c:v>4951.6899999999996</c:v>
                </c:pt>
                <c:pt idx="416221">
                  <c:v>4968.63</c:v>
                </c:pt>
                <c:pt idx="416222">
                  <c:v>5302.58</c:v>
                </c:pt>
                <c:pt idx="416223">
                  <c:v>4690.09</c:v>
                </c:pt>
                <c:pt idx="416224">
                  <c:v>4780.99</c:v>
                </c:pt>
                <c:pt idx="416225">
                  <c:v>4328.09</c:v>
                </c:pt>
                <c:pt idx="416226">
                  <c:v>3219.35</c:v>
                </c:pt>
                <c:pt idx="416227">
                  <c:v>3853</c:v>
                </c:pt>
                <c:pt idx="416228">
                  <c:v>4903.72</c:v>
                </c:pt>
                <c:pt idx="416229">
                  <c:v>3969.71</c:v>
                </c:pt>
                <c:pt idx="416230">
                  <c:v>4250.74</c:v>
                </c:pt>
                <c:pt idx="416231">
                  <c:v>3460.95</c:v>
                </c:pt>
                <c:pt idx="416232">
                  <c:v>3692.71</c:v>
                </c:pt>
                <c:pt idx="416233">
                  <c:v>3812.81</c:v>
                </c:pt>
                <c:pt idx="416234">
                  <c:v>3116.61</c:v>
                </c:pt>
                <c:pt idx="416235">
                  <c:v>3650.91</c:v>
                </c:pt>
                <c:pt idx="416236">
                  <c:v>3568.22</c:v>
                </c:pt>
                <c:pt idx="416237">
                  <c:v>3699</c:v>
                </c:pt>
                <c:pt idx="416238">
                  <c:v>4407.7</c:v>
                </c:pt>
                <c:pt idx="416239">
                  <c:v>3459.23</c:v>
                </c:pt>
                <c:pt idx="416240">
                  <c:v>3646.72</c:v>
                </c:pt>
                <c:pt idx="416241">
                  <c:v>3905.29</c:v>
                </c:pt>
                <c:pt idx="416242">
                  <c:v>4550.37</c:v>
                </c:pt>
                <c:pt idx="416243">
                  <c:v>3108.99</c:v>
                </c:pt>
                <c:pt idx="416244">
                  <c:v>4273.49</c:v>
                </c:pt>
                <c:pt idx="416245">
                  <c:v>7931.91</c:v>
                </c:pt>
                <c:pt idx="416246">
                  <c:v>5776.92</c:v>
                </c:pt>
                <c:pt idx="416247">
                  <c:v>8226.7199999999993</c:v>
                </c:pt>
                <c:pt idx="416248">
                  <c:v>11169.63</c:v>
                </c:pt>
                <c:pt idx="416249">
                  <c:v>31766.5</c:v>
                </c:pt>
                <c:pt idx="416250">
                  <c:v>3116.86</c:v>
                </c:pt>
                <c:pt idx="416251">
                  <c:v>2828.29</c:v>
                </c:pt>
                <c:pt idx="416252">
                  <c:v>1906.03</c:v>
                </c:pt>
                <c:pt idx="416253">
                  <c:v>2483.16</c:v>
                </c:pt>
                <c:pt idx="416254">
                  <c:v>2511.5100000000002</c:v>
                </c:pt>
                <c:pt idx="416255">
                  <c:v>3099.06</c:v>
                </c:pt>
                <c:pt idx="416256">
                  <c:v>5931.74</c:v>
                </c:pt>
                <c:pt idx="416257">
                  <c:v>8205.77</c:v>
                </c:pt>
                <c:pt idx="416258">
                  <c:v>4904.87</c:v>
                </c:pt>
                <c:pt idx="416259">
                  <c:v>3772.92</c:v>
                </c:pt>
                <c:pt idx="416260">
                  <c:v>4328.45</c:v>
                </c:pt>
                <c:pt idx="416261">
                  <c:v>4928.0600000000004</c:v>
                </c:pt>
                <c:pt idx="416262">
                  <c:v>5426.89</c:v>
                </c:pt>
                <c:pt idx="416263">
                  <c:v>3318.31</c:v>
                </c:pt>
                <c:pt idx="416264">
                  <c:v>4428.66</c:v>
                </c:pt>
                <c:pt idx="416265">
                  <c:v>4253.55</c:v>
                </c:pt>
                <c:pt idx="416266">
                  <c:v>5012.25</c:v>
                </c:pt>
                <c:pt idx="416267">
                  <c:v>5611.42</c:v>
                </c:pt>
                <c:pt idx="416268">
                  <c:v>6899.26</c:v>
                </c:pt>
                <c:pt idx="416269">
                  <c:v>8590.7800000000007</c:v>
                </c:pt>
                <c:pt idx="416270">
                  <c:v>4070.09</c:v>
                </c:pt>
                <c:pt idx="416271">
                  <c:v>4721.9399999999996</c:v>
                </c:pt>
                <c:pt idx="416272">
                  <c:v>4487.47</c:v>
                </c:pt>
                <c:pt idx="416273">
                  <c:v>3226.67</c:v>
                </c:pt>
                <c:pt idx="416274">
                  <c:v>4987.6499999999996</c:v>
                </c:pt>
                <c:pt idx="416275">
                  <c:v>4750.67</c:v>
                </c:pt>
                <c:pt idx="416276">
                  <c:v>4094.13</c:v>
                </c:pt>
                <c:pt idx="416277">
                  <c:v>3477.94</c:v>
                </c:pt>
                <c:pt idx="416278">
                  <c:v>3958.97</c:v>
                </c:pt>
                <c:pt idx="416279">
                  <c:v>3502.64</c:v>
                </c:pt>
                <c:pt idx="416280">
                  <c:v>3132.88</c:v>
                </c:pt>
                <c:pt idx="416281">
                  <c:v>3432.96</c:v>
                </c:pt>
                <c:pt idx="416282">
                  <c:v>3888.79</c:v>
                </c:pt>
                <c:pt idx="416283">
                  <c:v>3238.18</c:v>
                </c:pt>
                <c:pt idx="416284">
                  <c:v>2674.38</c:v>
                </c:pt>
                <c:pt idx="416285">
                  <c:v>2932.82</c:v>
                </c:pt>
                <c:pt idx="416286">
                  <c:v>2483.0500000000002</c:v>
                </c:pt>
                <c:pt idx="416287">
                  <c:v>3260.91</c:v>
                </c:pt>
                <c:pt idx="416288">
                  <c:v>3981</c:v>
                </c:pt>
                <c:pt idx="416289">
                  <c:v>4021.16</c:v>
                </c:pt>
                <c:pt idx="416290">
                  <c:v>2425.34</c:v>
                </c:pt>
                <c:pt idx="416291">
                  <c:v>2940.44</c:v>
                </c:pt>
                <c:pt idx="416292">
                  <c:v>5190.3</c:v>
                </c:pt>
                <c:pt idx="416293">
                  <c:v>3673.27</c:v>
                </c:pt>
                <c:pt idx="416294">
                  <c:v>4667.78</c:v>
                </c:pt>
                <c:pt idx="416295">
                  <c:v>4607.0600000000004</c:v>
                </c:pt>
                <c:pt idx="416296">
                  <c:v>4231.43</c:v>
                </c:pt>
                <c:pt idx="416297">
                  <c:v>8878.4500000000007</c:v>
                </c:pt>
                <c:pt idx="416298">
                  <c:v>6435.56</c:v>
                </c:pt>
                <c:pt idx="416299">
                  <c:v>8964.77</c:v>
                </c:pt>
                <c:pt idx="416300">
                  <c:v>9203.0300000000007</c:v>
                </c:pt>
                <c:pt idx="416301">
                  <c:v>23175.94</c:v>
                </c:pt>
                <c:pt idx="416302">
                  <c:v>12179.27</c:v>
                </c:pt>
                <c:pt idx="416303">
                  <c:v>3077.15</c:v>
                </c:pt>
                <c:pt idx="416304">
                  <c:v>2853.97</c:v>
                </c:pt>
                <c:pt idx="416305">
                  <c:v>2584.9</c:v>
                </c:pt>
                <c:pt idx="416306">
                  <c:v>1763.32</c:v>
                </c:pt>
                <c:pt idx="416307">
                  <c:v>4096.78</c:v>
                </c:pt>
                <c:pt idx="416308">
                  <c:v>6338.74</c:v>
                </c:pt>
                <c:pt idx="416309">
                  <c:v>10235.36</c:v>
                </c:pt>
                <c:pt idx="416310">
                  <c:v>4146.1899999999996</c:v>
                </c:pt>
                <c:pt idx="416311">
                  <c:v>4429.6400000000003</c:v>
                </c:pt>
                <c:pt idx="416312">
                  <c:v>4029.82</c:v>
                </c:pt>
                <c:pt idx="416313">
                  <c:v>3489.02</c:v>
                </c:pt>
                <c:pt idx="416314">
                  <c:v>4267.5</c:v>
                </c:pt>
                <c:pt idx="416315">
                  <c:v>3223.06</c:v>
                </c:pt>
                <c:pt idx="416316">
                  <c:v>4334.59</c:v>
                </c:pt>
                <c:pt idx="416317">
                  <c:v>4325.9799999999996</c:v>
                </c:pt>
                <c:pt idx="416318">
                  <c:v>4219.5</c:v>
                </c:pt>
                <c:pt idx="416319">
                  <c:v>4484.0200000000004</c:v>
                </c:pt>
                <c:pt idx="416320">
                  <c:v>4815.79</c:v>
                </c:pt>
                <c:pt idx="416321">
                  <c:v>5596.7</c:v>
                </c:pt>
                <c:pt idx="416322">
                  <c:v>7048.54</c:v>
                </c:pt>
                <c:pt idx="416323">
                  <c:v>3410.24</c:v>
                </c:pt>
                <c:pt idx="416324">
                  <c:v>4857.82</c:v>
                </c:pt>
                <c:pt idx="416325">
                  <c:v>4404.8999999999996</c:v>
                </c:pt>
                <c:pt idx="416326">
                  <c:v>4739.07</c:v>
                </c:pt>
                <c:pt idx="416327">
                  <c:v>4307.79</c:v>
                </c:pt>
                <c:pt idx="416328">
                  <c:v>4447.59</c:v>
                </c:pt>
                <c:pt idx="416329">
                  <c:v>4318.04</c:v>
                </c:pt>
                <c:pt idx="416330">
                  <c:v>4262.37</c:v>
                </c:pt>
                <c:pt idx="416331">
                  <c:v>4586.92</c:v>
                </c:pt>
                <c:pt idx="416332">
                  <c:v>3679.05</c:v>
                </c:pt>
                <c:pt idx="416333">
                  <c:v>3435.97</c:v>
                </c:pt>
                <c:pt idx="416334">
                  <c:v>3655.93</c:v>
                </c:pt>
                <c:pt idx="416335">
                  <c:v>1647.24</c:v>
                </c:pt>
                <c:pt idx="416336">
                  <c:v>2768.87</c:v>
                </c:pt>
                <c:pt idx="416337">
                  <c:v>3095.58</c:v>
                </c:pt>
                <c:pt idx="416338">
                  <c:v>3230.7</c:v>
                </c:pt>
                <c:pt idx="416339">
                  <c:v>3018.73</c:v>
                </c:pt>
                <c:pt idx="416340">
                  <c:v>4045.71</c:v>
                </c:pt>
                <c:pt idx="416341">
                  <c:v>3645.26</c:v>
                </c:pt>
                <c:pt idx="416342">
                  <c:v>4278.91</c:v>
                </c:pt>
                <c:pt idx="416343">
                  <c:v>3425.72</c:v>
                </c:pt>
                <c:pt idx="416344">
                  <c:v>2216.94</c:v>
                </c:pt>
                <c:pt idx="416345">
                  <c:v>4131.54</c:v>
                </c:pt>
                <c:pt idx="416346">
                  <c:v>3606.9</c:v>
                </c:pt>
                <c:pt idx="416347">
                  <c:v>3402.63</c:v>
                </c:pt>
                <c:pt idx="416348">
                  <c:v>4819.3900000000003</c:v>
                </c:pt>
                <c:pt idx="416349">
                  <c:v>4080.24</c:v>
                </c:pt>
                <c:pt idx="416350">
                  <c:v>4877.47</c:v>
                </c:pt>
                <c:pt idx="416351">
                  <c:v>4185.76</c:v>
                </c:pt>
                <c:pt idx="416352">
                  <c:v>5215.97</c:v>
                </c:pt>
                <c:pt idx="416353">
                  <c:v>6248.16</c:v>
                </c:pt>
                <c:pt idx="416354">
                  <c:v>6935.76</c:v>
                </c:pt>
                <c:pt idx="416355">
                  <c:v>6805.88</c:v>
                </c:pt>
                <c:pt idx="416356">
                  <c:v>4797.75</c:v>
                </c:pt>
                <c:pt idx="416357">
                  <c:v>4563</c:v>
                </c:pt>
                <c:pt idx="416358">
                  <c:v>4192</c:v>
                </c:pt>
                <c:pt idx="416359">
                  <c:v>5801.75</c:v>
                </c:pt>
                <c:pt idx="416360">
                  <c:v>4083</c:v>
                </c:pt>
                <c:pt idx="416361">
                  <c:v>4333.25</c:v>
                </c:pt>
                <c:pt idx="416362">
                  <c:v>5617.25</c:v>
                </c:pt>
                <c:pt idx="416363">
                  <c:v>6479.35</c:v>
                </c:pt>
                <c:pt idx="416364">
                  <c:v>4433.75</c:v>
                </c:pt>
                <c:pt idx="416365">
                  <c:v>5210</c:v>
                </c:pt>
                <c:pt idx="416366">
                  <c:v>4328.75</c:v>
                </c:pt>
                <c:pt idx="416367">
                  <c:v>4181</c:v>
                </c:pt>
                <c:pt idx="416368">
                  <c:v>3913</c:v>
                </c:pt>
                <c:pt idx="416369">
                  <c:v>3587.25</c:v>
                </c:pt>
                <c:pt idx="416370">
                  <c:v>3954.25</c:v>
                </c:pt>
                <c:pt idx="416371">
                  <c:v>3718.25</c:v>
                </c:pt>
                <c:pt idx="416372">
                  <c:v>5284.65</c:v>
                </c:pt>
                <c:pt idx="416373">
                  <c:v>6303.89</c:v>
                </c:pt>
                <c:pt idx="416374">
                  <c:v>7800.4</c:v>
                </c:pt>
                <c:pt idx="416375">
                  <c:v>6803.23</c:v>
                </c:pt>
                <c:pt idx="416376">
                  <c:v>8618</c:v>
                </c:pt>
                <c:pt idx="416377">
                  <c:v>7403.27</c:v>
                </c:pt>
                <c:pt idx="416378">
                  <c:v>4018.04</c:v>
                </c:pt>
                <c:pt idx="416379">
                  <c:v>3732.67</c:v>
                </c:pt>
                <c:pt idx="416380">
                  <c:v>4165.97</c:v>
                </c:pt>
                <c:pt idx="416381">
                  <c:v>5715.24</c:v>
                </c:pt>
                <c:pt idx="416382">
                  <c:v>4624.92</c:v>
                </c:pt>
                <c:pt idx="416383">
                  <c:v>6007.7</c:v>
                </c:pt>
                <c:pt idx="416384">
                  <c:v>5031.33</c:v>
                </c:pt>
                <c:pt idx="416385">
                  <c:v>4872.84</c:v>
                </c:pt>
                <c:pt idx="416386">
                  <c:v>5429.86</c:v>
                </c:pt>
                <c:pt idx="416387">
                  <c:v>3991.17</c:v>
                </c:pt>
                <c:pt idx="416388">
                  <c:v>8920.61</c:v>
                </c:pt>
                <c:pt idx="416389">
                  <c:v>5841.44</c:v>
                </c:pt>
                <c:pt idx="416390">
                  <c:v>7448.04</c:v>
                </c:pt>
                <c:pt idx="416391">
                  <c:v>9179.7900000000009</c:v>
                </c:pt>
                <c:pt idx="416392">
                  <c:v>15057.12</c:v>
                </c:pt>
                <c:pt idx="416393">
                  <c:v>2924.12</c:v>
                </c:pt>
                <c:pt idx="416394">
                  <c:v>2877.87</c:v>
                </c:pt>
                <c:pt idx="416395">
                  <c:v>2184.69</c:v>
                </c:pt>
                <c:pt idx="416396">
                  <c:v>2472.34</c:v>
                </c:pt>
                <c:pt idx="416397">
                  <c:v>2684.22</c:v>
                </c:pt>
                <c:pt idx="416398">
                  <c:v>4379.79</c:v>
                </c:pt>
                <c:pt idx="416399">
                  <c:v>4786.08</c:v>
                </c:pt>
                <c:pt idx="416400">
                  <c:v>5375.53</c:v>
                </c:pt>
                <c:pt idx="416401">
                  <c:v>3839.88</c:v>
                </c:pt>
                <c:pt idx="416402">
                  <c:v>4864.4399999999996</c:v>
                </c:pt>
                <c:pt idx="416403">
                  <c:v>4809.1099999999997</c:v>
                </c:pt>
                <c:pt idx="416404">
                  <c:v>4757.84</c:v>
                </c:pt>
                <c:pt idx="416405">
                  <c:v>4597.3900000000003</c:v>
                </c:pt>
                <c:pt idx="416406">
                  <c:v>4071.68</c:v>
                </c:pt>
                <c:pt idx="416407">
                  <c:v>4416.3599999999997</c:v>
                </c:pt>
                <c:pt idx="416408">
                  <c:v>5315.4</c:v>
                </c:pt>
                <c:pt idx="416409">
                  <c:v>5457.69</c:v>
                </c:pt>
                <c:pt idx="416410">
                  <c:v>6686.58</c:v>
                </c:pt>
                <c:pt idx="416411">
                  <c:v>4684.53</c:v>
                </c:pt>
                <c:pt idx="416412">
                  <c:v>4278.58</c:v>
                </c:pt>
                <c:pt idx="416413">
                  <c:v>3866.34</c:v>
                </c:pt>
                <c:pt idx="416414">
                  <c:v>5841.63</c:v>
                </c:pt>
                <c:pt idx="416415">
                  <c:v>6266.77</c:v>
                </c:pt>
                <c:pt idx="416416">
                  <c:v>4831.97</c:v>
                </c:pt>
                <c:pt idx="416417">
                  <c:v>4689.91</c:v>
                </c:pt>
                <c:pt idx="416418">
                  <c:v>4270.57</c:v>
                </c:pt>
                <c:pt idx="416419">
                  <c:v>4177.26</c:v>
                </c:pt>
                <c:pt idx="416420">
                  <c:v>3797.42</c:v>
                </c:pt>
                <c:pt idx="416421">
                  <c:v>3952.35</c:v>
                </c:pt>
                <c:pt idx="416422">
                  <c:v>3910.36</c:v>
                </c:pt>
                <c:pt idx="416423">
                  <c:v>3131.13</c:v>
                </c:pt>
                <c:pt idx="416424">
                  <c:v>4865.18</c:v>
                </c:pt>
                <c:pt idx="416425">
                  <c:v>4720.93</c:v>
                </c:pt>
                <c:pt idx="416426">
                  <c:v>5630.76</c:v>
                </c:pt>
                <c:pt idx="416427">
                  <c:v>6434.95</c:v>
                </c:pt>
                <c:pt idx="416428">
                  <c:v>8263.27</c:v>
                </c:pt>
                <c:pt idx="416429">
                  <c:v>7346.98</c:v>
                </c:pt>
                <c:pt idx="416430">
                  <c:v>4901.18</c:v>
                </c:pt>
                <c:pt idx="416431">
                  <c:v>5832.78</c:v>
                </c:pt>
                <c:pt idx="416432">
                  <c:v>3565.96</c:v>
                </c:pt>
                <c:pt idx="416433">
                  <c:v>5285.22</c:v>
                </c:pt>
                <c:pt idx="416434">
                  <c:v>4704.21</c:v>
                </c:pt>
                <c:pt idx="416435">
                  <c:v>4667.3900000000003</c:v>
                </c:pt>
                <c:pt idx="416436">
                  <c:v>6471.19</c:v>
                </c:pt>
                <c:pt idx="416437">
                  <c:v>6702.52</c:v>
                </c:pt>
                <c:pt idx="416438">
                  <c:v>4641.8999999999996</c:v>
                </c:pt>
                <c:pt idx="416439">
                  <c:v>4644.09</c:v>
                </c:pt>
                <c:pt idx="416440">
                  <c:v>9675.17</c:v>
                </c:pt>
                <c:pt idx="416441">
                  <c:v>5195.34</c:v>
                </c:pt>
                <c:pt idx="416442">
                  <c:v>7401.39</c:v>
                </c:pt>
                <c:pt idx="416443">
                  <c:v>9171.84</c:v>
                </c:pt>
                <c:pt idx="416444">
                  <c:v>14168.96</c:v>
                </c:pt>
                <c:pt idx="416445">
                  <c:v>4457.93</c:v>
                </c:pt>
                <c:pt idx="416446">
                  <c:v>2886.65</c:v>
                </c:pt>
                <c:pt idx="416447">
                  <c:v>2266.9</c:v>
                </c:pt>
                <c:pt idx="416448">
                  <c:v>2244.81</c:v>
                </c:pt>
                <c:pt idx="416449">
                  <c:v>2112.3000000000002</c:v>
                </c:pt>
                <c:pt idx="416450">
                  <c:v>3486.06</c:v>
                </c:pt>
                <c:pt idx="416451">
                  <c:v>5091.49</c:v>
                </c:pt>
                <c:pt idx="416452">
                  <c:v>3807.76</c:v>
                </c:pt>
                <c:pt idx="416453">
                  <c:v>3914.55</c:v>
                </c:pt>
                <c:pt idx="416454">
                  <c:v>4512.07</c:v>
                </c:pt>
                <c:pt idx="416455">
                  <c:v>4659.71</c:v>
                </c:pt>
                <c:pt idx="416456">
                  <c:v>5822.55</c:v>
                </c:pt>
                <c:pt idx="416457">
                  <c:v>6936.89</c:v>
                </c:pt>
                <c:pt idx="416458">
                  <c:v>5095.57</c:v>
                </c:pt>
                <c:pt idx="416459">
                  <c:v>6269.85</c:v>
                </c:pt>
                <c:pt idx="416460">
                  <c:v>4098.03</c:v>
                </c:pt>
                <c:pt idx="416461">
                  <c:v>5399.95</c:v>
                </c:pt>
                <c:pt idx="416462">
                  <c:v>3568.27</c:v>
                </c:pt>
                <c:pt idx="416463">
                  <c:v>3152.2</c:v>
                </c:pt>
                <c:pt idx="416464">
                  <c:v>4510.88</c:v>
                </c:pt>
                <c:pt idx="416465">
                  <c:v>5297.2</c:v>
                </c:pt>
                <c:pt idx="416466">
                  <c:v>5173.8999999999996</c:v>
                </c:pt>
                <c:pt idx="416467">
                  <c:v>6409.44</c:v>
                </c:pt>
                <c:pt idx="416468">
                  <c:v>4675.79</c:v>
                </c:pt>
                <c:pt idx="416469">
                  <c:v>5223.28</c:v>
                </c:pt>
                <c:pt idx="416470">
                  <c:v>5249.89</c:v>
                </c:pt>
                <c:pt idx="416471">
                  <c:v>4587.1499999999996</c:v>
                </c:pt>
                <c:pt idx="416472">
                  <c:v>4690.1000000000004</c:v>
                </c:pt>
                <c:pt idx="416473">
                  <c:v>3892.21</c:v>
                </c:pt>
                <c:pt idx="416474">
                  <c:v>5460.72</c:v>
                </c:pt>
                <c:pt idx="416475">
                  <c:v>4643.2700000000004</c:v>
                </c:pt>
                <c:pt idx="416476">
                  <c:v>5109.29</c:v>
                </c:pt>
                <c:pt idx="416477">
                  <c:v>4933.53</c:v>
                </c:pt>
                <c:pt idx="416478">
                  <c:v>5775.16</c:v>
                </c:pt>
                <c:pt idx="416479">
                  <c:v>5614.89</c:v>
                </c:pt>
                <c:pt idx="416480">
                  <c:v>7725.37</c:v>
                </c:pt>
                <c:pt idx="416481">
                  <c:v>7774.13</c:v>
                </c:pt>
                <c:pt idx="416482">
                  <c:v>5206.7700000000004</c:v>
                </c:pt>
                <c:pt idx="416483">
                  <c:v>4626.8100000000004</c:v>
                </c:pt>
                <c:pt idx="416484">
                  <c:v>4741.7700000000004</c:v>
                </c:pt>
                <c:pt idx="416485">
                  <c:v>5208.33</c:v>
                </c:pt>
                <c:pt idx="416486">
                  <c:v>5743.41</c:v>
                </c:pt>
                <c:pt idx="416487">
                  <c:v>5452.57</c:v>
                </c:pt>
                <c:pt idx="416488">
                  <c:v>5291.62</c:v>
                </c:pt>
                <c:pt idx="416489">
                  <c:v>15134</c:v>
                </c:pt>
                <c:pt idx="416490">
                  <c:v>10133.5</c:v>
                </c:pt>
                <c:pt idx="416491">
                  <c:v>14940</c:v>
                </c:pt>
                <c:pt idx="416492">
                  <c:v>13441.5</c:v>
                </c:pt>
                <c:pt idx="416493">
                  <c:v>16681.259999999998</c:v>
                </c:pt>
                <c:pt idx="416494">
                  <c:v>16482.45</c:v>
                </c:pt>
                <c:pt idx="416495">
                  <c:v>18306.5</c:v>
                </c:pt>
                <c:pt idx="416496">
                  <c:v>17517.5</c:v>
                </c:pt>
                <c:pt idx="416497">
                  <c:v>16892.5</c:v>
                </c:pt>
                <c:pt idx="416498">
                  <c:v>22421.5</c:v>
                </c:pt>
                <c:pt idx="416499">
                  <c:v>17736</c:v>
                </c:pt>
                <c:pt idx="416500">
                  <c:v>15318</c:v>
                </c:pt>
                <c:pt idx="416501">
                  <c:v>13528</c:v>
                </c:pt>
                <c:pt idx="416502">
                  <c:v>18329.5</c:v>
                </c:pt>
                <c:pt idx="416503">
                  <c:v>14698.5</c:v>
                </c:pt>
                <c:pt idx="416504">
                  <c:v>15402.5</c:v>
                </c:pt>
                <c:pt idx="416505">
                  <c:v>17773.25</c:v>
                </c:pt>
                <c:pt idx="416506">
                  <c:v>21049.9</c:v>
                </c:pt>
                <c:pt idx="416507">
                  <c:v>14783.5</c:v>
                </c:pt>
                <c:pt idx="416508">
                  <c:v>15068</c:v>
                </c:pt>
                <c:pt idx="416509">
                  <c:v>14232</c:v>
                </c:pt>
                <c:pt idx="416510">
                  <c:v>14248.2</c:v>
                </c:pt>
                <c:pt idx="416511">
                  <c:v>15357.7</c:v>
                </c:pt>
                <c:pt idx="416512">
                  <c:v>14862.5</c:v>
                </c:pt>
                <c:pt idx="416513">
                  <c:v>13672.2</c:v>
                </c:pt>
                <c:pt idx="416514">
                  <c:v>10425</c:v>
                </c:pt>
                <c:pt idx="416515">
                  <c:v>11981.5</c:v>
                </c:pt>
                <c:pt idx="416516">
                  <c:v>11375.75</c:v>
                </c:pt>
                <c:pt idx="416517">
                  <c:v>10551</c:v>
                </c:pt>
                <c:pt idx="416518">
                  <c:v>13559.6</c:v>
                </c:pt>
                <c:pt idx="416519">
                  <c:v>12126</c:v>
                </c:pt>
                <c:pt idx="416520">
                  <c:v>10622.17</c:v>
                </c:pt>
                <c:pt idx="416521">
                  <c:v>10778.5</c:v>
                </c:pt>
                <c:pt idx="416522">
                  <c:v>9980.6</c:v>
                </c:pt>
                <c:pt idx="416523">
                  <c:v>10305.5</c:v>
                </c:pt>
                <c:pt idx="416524">
                  <c:v>11854</c:v>
                </c:pt>
                <c:pt idx="416525">
                  <c:v>11146.5</c:v>
                </c:pt>
                <c:pt idx="416526">
                  <c:v>12696</c:v>
                </c:pt>
                <c:pt idx="416527">
                  <c:v>12571.5</c:v>
                </c:pt>
                <c:pt idx="416528">
                  <c:v>13136.82</c:v>
                </c:pt>
                <c:pt idx="416529">
                  <c:v>12712.41</c:v>
                </c:pt>
                <c:pt idx="416530">
                  <c:v>11256.5</c:v>
                </c:pt>
                <c:pt idx="416531">
                  <c:v>14694.5</c:v>
                </c:pt>
                <c:pt idx="416532">
                  <c:v>10106.459999999999</c:v>
                </c:pt>
                <c:pt idx="416533">
                  <c:v>14197.18</c:v>
                </c:pt>
                <c:pt idx="416534">
                  <c:v>15422.98</c:v>
                </c:pt>
                <c:pt idx="416535">
                  <c:v>25324.87</c:v>
                </c:pt>
                <c:pt idx="416536">
                  <c:v>8159.25</c:v>
                </c:pt>
                <c:pt idx="416537">
                  <c:v>8650.75</c:v>
                </c:pt>
                <c:pt idx="416538">
                  <c:v>8233.5</c:v>
                </c:pt>
                <c:pt idx="416539">
                  <c:v>8340</c:v>
                </c:pt>
                <c:pt idx="416540">
                  <c:v>7153.4</c:v>
                </c:pt>
                <c:pt idx="416541">
                  <c:v>9425.68</c:v>
                </c:pt>
                <c:pt idx="416542">
                  <c:v>10470.379999999999</c:v>
                </c:pt>
                <c:pt idx="416543">
                  <c:v>12916.53</c:v>
                </c:pt>
                <c:pt idx="416544">
                  <c:v>10156.64</c:v>
                </c:pt>
                <c:pt idx="416545">
                  <c:v>10989.32</c:v>
                </c:pt>
                <c:pt idx="416546">
                  <c:v>11162.96</c:v>
                </c:pt>
                <c:pt idx="416547">
                  <c:v>11632.4</c:v>
                </c:pt>
                <c:pt idx="416548">
                  <c:v>10395.59</c:v>
                </c:pt>
                <c:pt idx="416549">
                  <c:v>8737.98</c:v>
                </c:pt>
                <c:pt idx="416550">
                  <c:v>10065.85</c:v>
                </c:pt>
                <c:pt idx="416551">
                  <c:v>12198.61</c:v>
                </c:pt>
                <c:pt idx="416552">
                  <c:v>10895.19</c:v>
                </c:pt>
                <c:pt idx="416553">
                  <c:v>16473.68</c:v>
                </c:pt>
                <c:pt idx="416554">
                  <c:v>15807.51</c:v>
                </c:pt>
                <c:pt idx="416555">
                  <c:v>15972.17</c:v>
                </c:pt>
                <c:pt idx="416556">
                  <c:v>14236.65</c:v>
                </c:pt>
                <c:pt idx="416557">
                  <c:v>19190.919999999998</c:v>
                </c:pt>
                <c:pt idx="416558">
                  <c:v>21589.86</c:v>
                </c:pt>
                <c:pt idx="416559">
                  <c:v>16361.38</c:v>
                </c:pt>
                <c:pt idx="416560">
                  <c:v>14543.73</c:v>
                </c:pt>
                <c:pt idx="416561">
                  <c:v>15624.61</c:v>
                </c:pt>
                <c:pt idx="416562">
                  <c:v>16023.63</c:v>
                </c:pt>
                <c:pt idx="416563">
                  <c:v>15916.65</c:v>
                </c:pt>
                <c:pt idx="416564">
                  <c:v>14595.62</c:v>
                </c:pt>
                <c:pt idx="416565">
                  <c:v>13917.28</c:v>
                </c:pt>
                <c:pt idx="416566">
                  <c:v>13690.8</c:v>
                </c:pt>
                <c:pt idx="416567">
                  <c:v>12641.02</c:v>
                </c:pt>
                <c:pt idx="416568">
                  <c:v>12260.35</c:v>
                </c:pt>
                <c:pt idx="416569">
                  <c:v>11431.28</c:v>
                </c:pt>
                <c:pt idx="416570">
                  <c:v>10127.24</c:v>
                </c:pt>
                <c:pt idx="416571">
                  <c:v>10870.04</c:v>
                </c:pt>
                <c:pt idx="416572">
                  <c:v>14462.34</c:v>
                </c:pt>
                <c:pt idx="416573">
                  <c:v>14352.32</c:v>
                </c:pt>
                <c:pt idx="416574">
                  <c:v>13173.23</c:v>
                </c:pt>
                <c:pt idx="416575">
                  <c:v>11718.96</c:v>
                </c:pt>
                <c:pt idx="416576">
                  <c:v>14570.59</c:v>
                </c:pt>
                <c:pt idx="416577">
                  <c:v>11555.3</c:v>
                </c:pt>
                <c:pt idx="416578">
                  <c:v>14285.41</c:v>
                </c:pt>
                <c:pt idx="416579">
                  <c:v>14142.26</c:v>
                </c:pt>
                <c:pt idx="416580">
                  <c:v>15308.62</c:v>
                </c:pt>
                <c:pt idx="416581">
                  <c:v>14211.74</c:v>
                </c:pt>
                <c:pt idx="416582">
                  <c:v>14085.74</c:v>
                </c:pt>
                <c:pt idx="416583">
                  <c:v>13000.68</c:v>
                </c:pt>
                <c:pt idx="416584">
                  <c:v>11827.93</c:v>
                </c:pt>
                <c:pt idx="416585">
                  <c:v>14604.17</c:v>
                </c:pt>
                <c:pt idx="416586">
                  <c:v>18252.650000000001</c:v>
                </c:pt>
                <c:pt idx="416587">
                  <c:v>23680.6</c:v>
                </c:pt>
                <c:pt idx="416588">
                  <c:v>13792.37</c:v>
                </c:pt>
                <c:pt idx="416589">
                  <c:v>10434.99</c:v>
                </c:pt>
                <c:pt idx="416590">
                  <c:v>8906</c:v>
                </c:pt>
                <c:pt idx="416591">
                  <c:v>10040.74</c:v>
                </c:pt>
                <c:pt idx="416592">
                  <c:v>7969.2</c:v>
                </c:pt>
                <c:pt idx="416593">
                  <c:v>11679.5</c:v>
                </c:pt>
                <c:pt idx="416594">
                  <c:v>14594.09</c:v>
                </c:pt>
                <c:pt idx="416595">
                  <c:v>14472.2</c:v>
                </c:pt>
                <c:pt idx="416596">
                  <c:v>14033.71</c:v>
                </c:pt>
                <c:pt idx="416597">
                  <c:v>15308.89</c:v>
                </c:pt>
                <c:pt idx="416598">
                  <c:v>17632.28</c:v>
                </c:pt>
                <c:pt idx="416599">
                  <c:v>18346.54</c:v>
                </c:pt>
                <c:pt idx="416600">
                  <c:v>21533.81</c:v>
                </c:pt>
                <c:pt idx="416601">
                  <c:v>14717.54</c:v>
                </c:pt>
                <c:pt idx="416602">
                  <c:v>16047.67</c:v>
                </c:pt>
                <c:pt idx="416603">
                  <c:v>14396.03</c:v>
                </c:pt>
                <c:pt idx="416604">
                  <c:v>20258.669999999998</c:v>
                </c:pt>
                <c:pt idx="416605">
                  <c:v>13919.84</c:v>
                </c:pt>
                <c:pt idx="416606">
                  <c:v>14113.93</c:v>
                </c:pt>
                <c:pt idx="416607">
                  <c:v>17182.82</c:v>
                </c:pt>
                <c:pt idx="416608">
                  <c:v>20294.89</c:v>
                </c:pt>
                <c:pt idx="416609">
                  <c:v>21396.29</c:v>
                </c:pt>
                <c:pt idx="416610">
                  <c:v>25109.32</c:v>
                </c:pt>
                <c:pt idx="416611">
                  <c:v>18643.080000000002</c:v>
                </c:pt>
                <c:pt idx="416612">
                  <c:v>20909.52</c:v>
                </c:pt>
                <c:pt idx="416613">
                  <c:v>19661.73</c:v>
                </c:pt>
                <c:pt idx="416614">
                  <c:v>18214.93</c:v>
                </c:pt>
                <c:pt idx="416615">
                  <c:v>20892.990000000002</c:v>
                </c:pt>
                <c:pt idx="416616">
                  <c:v>15685.26</c:v>
                </c:pt>
                <c:pt idx="416617">
                  <c:v>15274.85</c:v>
                </c:pt>
                <c:pt idx="416618">
                  <c:v>13480.3</c:v>
                </c:pt>
                <c:pt idx="416619">
                  <c:v>13540.67</c:v>
                </c:pt>
                <c:pt idx="416620">
                  <c:v>12563.46</c:v>
                </c:pt>
                <c:pt idx="416621">
                  <c:v>13341.07</c:v>
                </c:pt>
                <c:pt idx="416622">
                  <c:v>12107.76</c:v>
                </c:pt>
                <c:pt idx="416623">
                  <c:v>14456.85</c:v>
                </c:pt>
                <c:pt idx="416624">
                  <c:v>12927.36</c:v>
                </c:pt>
                <c:pt idx="416625">
                  <c:v>12020.9</c:v>
                </c:pt>
                <c:pt idx="416626">
                  <c:v>12804.79</c:v>
                </c:pt>
                <c:pt idx="416627">
                  <c:v>13179.89</c:v>
                </c:pt>
                <c:pt idx="416628">
                  <c:v>14055.22</c:v>
                </c:pt>
                <c:pt idx="416629">
                  <c:v>16621.060000000001</c:v>
                </c:pt>
                <c:pt idx="416630">
                  <c:v>14689.04</c:v>
                </c:pt>
                <c:pt idx="416631">
                  <c:v>13951.44</c:v>
                </c:pt>
                <c:pt idx="416632">
                  <c:v>1728.5</c:v>
                </c:pt>
                <c:pt idx="416633">
                  <c:v>745</c:v>
                </c:pt>
                <c:pt idx="416634">
                  <c:v>1600</c:v>
                </c:pt>
                <c:pt idx="416635">
                  <c:v>1549.36</c:v>
                </c:pt>
                <c:pt idx="416636">
                  <c:v>2415.21</c:v>
                </c:pt>
                <c:pt idx="416637">
                  <c:v>2662</c:v>
                </c:pt>
                <c:pt idx="416638">
                  <c:v>2965.5</c:v>
                </c:pt>
                <c:pt idx="416639">
                  <c:v>2982</c:v>
                </c:pt>
                <c:pt idx="416640">
                  <c:v>3460</c:v>
                </c:pt>
                <c:pt idx="416641">
                  <c:v>4268.5</c:v>
                </c:pt>
                <c:pt idx="416642">
                  <c:v>2797</c:v>
                </c:pt>
                <c:pt idx="416643">
                  <c:v>2502</c:v>
                </c:pt>
                <c:pt idx="416644">
                  <c:v>2779</c:v>
                </c:pt>
                <c:pt idx="416645">
                  <c:v>4544</c:v>
                </c:pt>
                <c:pt idx="416646">
                  <c:v>3239</c:v>
                </c:pt>
                <c:pt idx="416647">
                  <c:v>2584.4</c:v>
                </c:pt>
                <c:pt idx="416648">
                  <c:v>3538</c:v>
                </c:pt>
                <c:pt idx="416649">
                  <c:v>3618</c:v>
                </c:pt>
                <c:pt idx="416650">
                  <c:v>3213</c:v>
                </c:pt>
                <c:pt idx="416651">
                  <c:v>4092</c:v>
                </c:pt>
                <c:pt idx="416652">
                  <c:v>4124</c:v>
                </c:pt>
                <c:pt idx="416653">
                  <c:v>4461</c:v>
                </c:pt>
                <c:pt idx="416654">
                  <c:v>3604</c:v>
                </c:pt>
                <c:pt idx="416655">
                  <c:v>2779.5</c:v>
                </c:pt>
                <c:pt idx="416656">
                  <c:v>2878.96</c:v>
                </c:pt>
                <c:pt idx="416657">
                  <c:v>2730</c:v>
                </c:pt>
                <c:pt idx="416658">
                  <c:v>2720</c:v>
                </c:pt>
                <c:pt idx="416659">
                  <c:v>2325</c:v>
                </c:pt>
                <c:pt idx="416660">
                  <c:v>1918</c:v>
                </c:pt>
                <c:pt idx="416661">
                  <c:v>1832.25</c:v>
                </c:pt>
                <c:pt idx="416662">
                  <c:v>2699.5</c:v>
                </c:pt>
                <c:pt idx="416663">
                  <c:v>2196</c:v>
                </c:pt>
                <c:pt idx="416664">
                  <c:v>2866</c:v>
                </c:pt>
                <c:pt idx="416665">
                  <c:v>2771</c:v>
                </c:pt>
                <c:pt idx="416666">
                  <c:v>2322</c:v>
                </c:pt>
                <c:pt idx="416667">
                  <c:v>3267</c:v>
                </c:pt>
                <c:pt idx="416668">
                  <c:v>2516</c:v>
                </c:pt>
                <c:pt idx="416669">
                  <c:v>2627</c:v>
                </c:pt>
                <c:pt idx="416670">
                  <c:v>2257</c:v>
                </c:pt>
                <c:pt idx="416671">
                  <c:v>2722</c:v>
                </c:pt>
                <c:pt idx="416672">
                  <c:v>2624</c:v>
                </c:pt>
                <c:pt idx="416673">
                  <c:v>3230.04</c:v>
                </c:pt>
                <c:pt idx="416674">
                  <c:v>2057</c:v>
                </c:pt>
                <c:pt idx="416675">
                  <c:v>2937</c:v>
                </c:pt>
                <c:pt idx="416676">
                  <c:v>3270</c:v>
                </c:pt>
                <c:pt idx="416677">
                  <c:v>2571</c:v>
                </c:pt>
                <c:pt idx="416678">
                  <c:v>4314.5</c:v>
                </c:pt>
                <c:pt idx="416679">
                  <c:v>1345.5</c:v>
                </c:pt>
                <c:pt idx="416680">
                  <c:v>1510.75</c:v>
                </c:pt>
                <c:pt idx="416681">
                  <c:v>1317</c:v>
                </c:pt>
                <c:pt idx="416682">
                  <c:v>1510</c:v>
                </c:pt>
                <c:pt idx="416683">
                  <c:v>1271</c:v>
                </c:pt>
                <c:pt idx="416684">
                  <c:v>1451.88</c:v>
                </c:pt>
                <c:pt idx="416685">
                  <c:v>1903.76</c:v>
                </c:pt>
                <c:pt idx="416686">
                  <c:v>1785.88</c:v>
                </c:pt>
                <c:pt idx="416687">
                  <c:v>1921.82</c:v>
                </c:pt>
                <c:pt idx="416688">
                  <c:v>2339.88</c:v>
                </c:pt>
                <c:pt idx="416689">
                  <c:v>2107.9699999999998</c:v>
                </c:pt>
                <c:pt idx="416690">
                  <c:v>2766.82</c:v>
                </c:pt>
                <c:pt idx="416691">
                  <c:v>2349.94</c:v>
                </c:pt>
                <c:pt idx="416692">
                  <c:v>2188.44</c:v>
                </c:pt>
                <c:pt idx="416693">
                  <c:v>2428.79</c:v>
                </c:pt>
                <c:pt idx="416694">
                  <c:v>2857.79</c:v>
                </c:pt>
                <c:pt idx="416695">
                  <c:v>2606.67</c:v>
                </c:pt>
                <c:pt idx="416696">
                  <c:v>3170.91</c:v>
                </c:pt>
                <c:pt idx="416697">
                  <c:v>3919.91</c:v>
                </c:pt>
                <c:pt idx="416698">
                  <c:v>3235.03</c:v>
                </c:pt>
                <c:pt idx="416699">
                  <c:v>3488.76</c:v>
                </c:pt>
                <c:pt idx="416700">
                  <c:v>4105.4399999999996</c:v>
                </c:pt>
                <c:pt idx="416701">
                  <c:v>5259.88</c:v>
                </c:pt>
                <c:pt idx="416702">
                  <c:v>4052.85</c:v>
                </c:pt>
                <c:pt idx="416703">
                  <c:v>3014.56</c:v>
                </c:pt>
                <c:pt idx="416704">
                  <c:v>2530.48</c:v>
                </c:pt>
                <c:pt idx="416705">
                  <c:v>2871.21</c:v>
                </c:pt>
                <c:pt idx="416706">
                  <c:v>3182.7</c:v>
                </c:pt>
                <c:pt idx="416707">
                  <c:v>1669.72</c:v>
                </c:pt>
                <c:pt idx="416708">
                  <c:v>2970.69</c:v>
                </c:pt>
                <c:pt idx="416709">
                  <c:v>2206.6799999999998</c:v>
                </c:pt>
                <c:pt idx="416710">
                  <c:v>2226.4699999999998</c:v>
                </c:pt>
                <c:pt idx="416711">
                  <c:v>1820.4</c:v>
                </c:pt>
                <c:pt idx="416712">
                  <c:v>2145.6799999999998</c:v>
                </c:pt>
                <c:pt idx="416713">
                  <c:v>1759.55</c:v>
                </c:pt>
                <c:pt idx="416714">
                  <c:v>1540.44</c:v>
                </c:pt>
                <c:pt idx="416715">
                  <c:v>2721.66</c:v>
                </c:pt>
                <c:pt idx="416716">
                  <c:v>2732.46</c:v>
                </c:pt>
                <c:pt idx="416717">
                  <c:v>2862.84</c:v>
                </c:pt>
                <c:pt idx="416718">
                  <c:v>2132.1799999999998</c:v>
                </c:pt>
                <c:pt idx="416719">
                  <c:v>2876.1</c:v>
                </c:pt>
                <c:pt idx="416720">
                  <c:v>2444.29</c:v>
                </c:pt>
                <c:pt idx="416721">
                  <c:v>3137.33</c:v>
                </c:pt>
                <c:pt idx="416722">
                  <c:v>2400.79</c:v>
                </c:pt>
                <c:pt idx="416723">
                  <c:v>2885.77</c:v>
                </c:pt>
                <c:pt idx="416724">
                  <c:v>2740.1</c:v>
                </c:pt>
                <c:pt idx="416725">
                  <c:v>2628.46</c:v>
                </c:pt>
                <c:pt idx="416726">
                  <c:v>2956.24</c:v>
                </c:pt>
                <c:pt idx="416727">
                  <c:v>2590.11</c:v>
                </c:pt>
                <c:pt idx="416728">
                  <c:v>2788.05</c:v>
                </c:pt>
                <c:pt idx="416729">
                  <c:v>3013.8</c:v>
                </c:pt>
                <c:pt idx="416730">
                  <c:v>4207.42</c:v>
                </c:pt>
                <c:pt idx="416731">
                  <c:v>2082.8000000000002</c:v>
                </c:pt>
                <c:pt idx="416732">
                  <c:v>1517.88</c:v>
                </c:pt>
                <c:pt idx="416733">
                  <c:v>1725.43</c:v>
                </c:pt>
                <c:pt idx="416734">
                  <c:v>1392.95</c:v>
                </c:pt>
                <c:pt idx="416735">
                  <c:v>1215.8699999999999</c:v>
                </c:pt>
                <c:pt idx="416736">
                  <c:v>2109.11</c:v>
                </c:pt>
                <c:pt idx="416737">
                  <c:v>1907.03</c:v>
                </c:pt>
                <c:pt idx="416738">
                  <c:v>2180.79</c:v>
                </c:pt>
                <c:pt idx="416739">
                  <c:v>2721.19</c:v>
                </c:pt>
                <c:pt idx="416740">
                  <c:v>2380.9699999999998</c:v>
                </c:pt>
                <c:pt idx="416741">
                  <c:v>2673.5</c:v>
                </c:pt>
                <c:pt idx="416742">
                  <c:v>3151.7</c:v>
                </c:pt>
                <c:pt idx="416743">
                  <c:v>4473.22</c:v>
                </c:pt>
                <c:pt idx="416744">
                  <c:v>2560.2600000000002</c:v>
                </c:pt>
                <c:pt idx="416745">
                  <c:v>2844.16</c:v>
                </c:pt>
                <c:pt idx="416746">
                  <c:v>2216.23</c:v>
                </c:pt>
                <c:pt idx="416747">
                  <c:v>3579.26</c:v>
                </c:pt>
                <c:pt idx="416748">
                  <c:v>2778.48</c:v>
                </c:pt>
                <c:pt idx="416749">
                  <c:v>2165.0500000000002</c:v>
                </c:pt>
                <c:pt idx="416750">
                  <c:v>2088.41</c:v>
                </c:pt>
                <c:pt idx="416751">
                  <c:v>3862.09</c:v>
                </c:pt>
                <c:pt idx="416752">
                  <c:v>4299.59</c:v>
                </c:pt>
                <c:pt idx="416753">
                  <c:v>4963.79</c:v>
                </c:pt>
                <c:pt idx="416754">
                  <c:v>4212.1099999999997</c:v>
                </c:pt>
                <c:pt idx="416755">
                  <c:v>3779.78</c:v>
                </c:pt>
                <c:pt idx="416756">
                  <c:v>3439.15</c:v>
                </c:pt>
                <c:pt idx="416757">
                  <c:v>3200.42</c:v>
                </c:pt>
                <c:pt idx="416758">
                  <c:v>3707.81</c:v>
                </c:pt>
                <c:pt idx="416759">
                  <c:v>2689.81</c:v>
                </c:pt>
                <c:pt idx="416760">
                  <c:v>2495.2600000000002</c:v>
                </c:pt>
                <c:pt idx="416761">
                  <c:v>1591.91</c:v>
                </c:pt>
                <c:pt idx="416762">
                  <c:v>1208.99</c:v>
                </c:pt>
                <c:pt idx="416763">
                  <c:v>2038.17</c:v>
                </c:pt>
                <c:pt idx="416764">
                  <c:v>2104.11</c:v>
                </c:pt>
                <c:pt idx="416765">
                  <c:v>1654.68</c:v>
                </c:pt>
                <c:pt idx="416766">
                  <c:v>1285.73</c:v>
                </c:pt>
                <c:pt idx="416767">
                  <c:v>1558.09</c:v>
                </c:pt>
                <c:pt idx="416768">
                  <c:v>1586.6</c:v>
                </c:pt>
                <c:pt idx="416769">
                  <c:v>2134.62</c:v>
                </c:pt>
                <c:pt idx="416770">
                  <c:v>2855.74</c:v>
                </c:pt>
                <c:pt idx="416771">
                  <c:v>1906.65</c:v>
                </c:pt>
                <c:pt idx="416772">
                  <c:v>2380.96</c:v>
                </c:pt>
                <c:pt idx="416773">
                  <c:v>2274.09</c:v>
                </c:pt>
                <c:pt idx="416774">
                  <c:v>1712.08</c:v>
                </c:pt>
                <c:pt idx="416775">
                  <c:v>373</c:v>
                </c:pt>
                <c:pt idx="416776">
                  <c:v>315</c:v>
                </c:pt>
                <c:pt idx="416777">
                  <c:v>765.5</c:v>
                </c:pt>
                <c:pt idx="416778">
                  <c:v>690</c:v>
                </c:pt>
                <c:pt idx="416779">
                  <c:v>1038.5</c:v>
                </c:pt>
                <c:pt idx="416780">
                  <c:v>1699.5</c:v>
                </c:pt>
                <c:pt idx="416781">
                  <c:v>1570.5</c:v>
                </c:pt>
                <c:pt idx="416782">
                  <c:v>1767</c:v>
                </c:pt>
                <c:pt idx="416783">
                  <c:v>1535.5</c:v>
                </c:pt>
                <c:pt idx="416784">
                  <c:v>1580</c:v>
                </c:pt>
                <c:pt idx="416785">
                  <c:v>1762.5</c:v>
                </c:pt>
                <c:pt idx="416786">
                  <c:v>1320.5</c:v>
                </c:pt>
                <c:pt idx="416787">
                  <c:v>1271</c:v>
                </c:pt>
                <c:pt idx="416788">
                  <c:v>1621.5</c:v>
                </c:pt>
                <c:pt idx="416789">
                  <c:v>1724.5</c:v>
                </c:pt>
                <c:pt idx="416790">
                  <c:v>2363</c:v>
                </c:pt>
                <c:pt idx="416791">
                  <c:v>3430.5</c:v>
                </c:pt>
                <c:pt idx="416792">
                  <c:v>5133</c:v>
                </c:pt>
                <c:pt idx="416793">
                  <c:v>3355</c:v>
                </c:pt>
                <c:pt idx="416794">
                  <c:v>2883.5</c:v>
                </c:pt>
                <c:pt idx="416795">
                  <c:v>4892.5</c:v>
                </c:pt>
                <c:pt idx="416796">
                  <c:v>4019</c:v>
                </c:pt>
                <c:pt idx="416797">
                  <c:v>4255.5</c:v>
                </c:pt>
                <c:pt idx="416798">
                  <c:v>1135.5</c:v>
                </c:pt>
                <c:pt idx="416799">
                  <c:v>1618</c:v>
                </c:pt>
                <c:pt idx="416800">
                  <c:v>1414.5</c:v>
                </c:pt>
                <c:pt idx="416801">
                  <c:v>987.5</c:v>
                </c:pt>
                <c:pt idx="416802">
                  <c:v>409</c:v>
                </c:pt>
                <c:pt idx="416803">
                  <c:v>228.5</c:v>
                </c:pt>
                <c:pt idx="416804">
                  <c:v>266.5</c:v>
                </c:pt>
                <c:pt idx="416805">
                  <c:v>318.5</c:v>
                </c:pt>
                <c:pt idx="416806">
                  <c:v>276.5</c:v>
                </c:pt>
                <c:pt idx="416807">
                  <c:v>455.5</c:v>
                </c:pt>
                <c:pt idx="416808">
                  <c:v>368</c:v>
                </c:pt>
                <c:pt idx="416809">
                  <c:v>556</c:v>
                </c:pt>
                <c:pt idx="416810">
                  <c:v>976</c:v>
                </c:pt>
                <c:pt idx="416811">
                  <c:v>706</c:v>
                </c:pt>
                <c:pt idx="416812">
                  <c:v>959</c:v>
                </c:pt>
                <c:pt idx="416813">
                  <c:v>892</c:v>
                </c:pt>
                <c:pt idx="416814">
                  <c:v>1332</c:v>
                </c:pt>
                <c:pt idx="416815">
                  <c:v>2044</c:v>
                </c:pt>
                <c:pt idx="416816">
                  <c:v>1373</c:v>
                </c:pt>
                <c:pt idx="416817">
                  <c:v>2253</c:v>
                </c:pt>
                <c:pt idx="416818">
                  <c:v>1367</c:v>
                </c:pt>
                <c:pt idx="416819">
                  <c:v>2467</c:v>
                </c:pt>
                <c:pt idx="416820">
                  <c:v>2635</c:v>
                </c:pt>
                <c:pt idx="416821">
                  <c:v>4704</c:v>
                </c:pt>
                <c:pt idx="416822">
                  <c:v>697</c:v>
                </c:pt>
                <c:pt idx="416823">
                  <c:v>407</c:v>
                </c:pt>
                <c:pt idx="416824">
                  <c:v>781</c:v>
                </c:pt>
                <c:pt idx="416825">
                  <c:v>564</c:v>
                </c:pt>
                <c:pt idx="416826">
                  <c:v>760</c:v>
                </c:pt>
                <c:pt idx="416827">
                  <c:v>1432</c:v>
                </c:pt>
                <c:pt idx="416828">
                  <c:v>1108</c:v>
                </c:pt>
                <c:pt idx="416829">
                  <c:v>1308.5</c:v>
                </c:pt>
                <c:pt idx="416830">
                  <c:v>1285</c:v>
                </c:pt>
                <c:pt idx="416831">
                  <c:v>2123</c:v>
                </c:pt>
                <c:pt idx="416832">
                  <c:v>2217.5</c:v>
                </c:pt>
                <c:pt idx="416833">
                  <c:v>2200</c:v>
                </c:pt>
                <c:pt idx="416834">
                  <c:v>2116</c:v>
                </c:pt>
                <c:pt idx="416835">
                  <c:v>1693.1</c:v>
                </c:pt>
                <c:pt idx="416836">
                  <c:v>1462</c:v>
                </c:pt>
                <c:pt idx="416837">
                  <c:v>1266</c:v>
                </c:pt>
                <c:pt idx="416838">
                  <c:v>1230</c:v>
                </c:pt>
                <c:pt idx="416839">
                  <c:v>1692</c:v>
                </c:pt>
                <c:pt idx="416840">
                  <c:v>1208</c:v>
                </c:pt>
                <c:pt idx="416841">
                  <c:v>1366</c:v>
                </c:pt>
                <c:pt idx="416842">
                  <c:v>2203</c:v>
                </c:pt>
                <c:pt idx="416843">
                  <c:v>3549</c:v>
                </c:pt>
                <c:pt idx="416844">
                  <c:v>6469</c:v>
                </c:pt>
                <c:pt idx="416845">
                  <c:v>3610.5</c:v>
                </c:pt>
                <c:pt idx="416846">
                  <c:v>3030</c:v>
                </c:pt>
                <c:pt idx="416847">
                  <c:v>3785.3</c:v>
                </c:pt>
                <c:pt idx="416848">
                  <c:v>3699</c:v>
                </c:pt>
                <c:pt idx="416849">
                  <c:v>3248</c:v>
                </c:pt>
                <c:pt idx="416850">
                  <c:v>2164</c:v>
                </c:pt>
                <c:pt idx="416851">
                  <c:v>1942</c:v>
                </c:pt>
                <c:pt idx="416852">
                  <c:v>850</c:v>
                </c:pt>
                <c:pt idx="416853">
                  <c:v>666</c:v>
                </c:pt>
                <c:pt idx="416854">
                  <c:v>348.5</c:v>
                </c:pt>
                <c:pt idx="416855">
                  <c:v>197.47</c:v>
                </c:pt>
                <c:pt idx="416856">
                  <c:v>323.32</c:v>
                </c:pt>
                <c:pt idx="416857">
                  <c:v>61.88</c:v>
                </c:pt>
                <c:pt idx="416858">
                  <c:v>218.82</c:v>
                </c:pt>
                <c:pt idx="416859">
                  <c:v>382.05</c:v>
                </c:pt>
                <c:pt idx="416860">
                  <c:v>1060.74</c:v>
                </c:pt>
                <c:pt idx="416861">
                  <c:v>839.31</c:v>
                </c:pt>
                <c:pt idx="416862">
                  <c:v>1921.02</c:v>
                </c:pt>
                <c:pt idx="416863">
                  <c:v>2206.02</c:v>
                </c:pt>
                <c:pt idx="416864">
                  <c:v>1498.35</c:v>
                </c:pt>
                <c:pt idx="416865">
                  <c:v>2093.58</c:v>
                </c:pt>
                <c:pt idx="416866">
                  <c:v>3102.39</c:v>
                </c:pt>
                <c:pt idx="416867">
                  <c:v>2398.02</c:v>
                </c:pt>
                <c:pt idx="416868">
                  <c:v>1359.09</c:v>
                </c:pt>
                <c:pt idx="416869">
                  <c:v>1426.06</c:v>
                </c:pt>
                <c:pt idx="416870">
                  <c:v>1782.97</c:v>
                </c:pt>
                <c:pt idx="416871">
                  <c:v>2375.6799999999998</c:v>
                </c:pt>
                <c:pt idx="416872">
                  <c:v>2922.88</c:v>
                </c:pt>
                <c:pt idx="416873">
                  <c:v>4184.57</c:v>
                </c:pt>
                <c:pt idx="416874">
                  <c:v>2118.7199999999998</c:v>
                </c:pt>
                <c:pt idx="416875">
                  <c:v>1331.86</c:v>
                </c:pt>
                <c:pt idx="416876">
                  <c:v>1221.3399999999999</c:v>
                </c:pt>
                <c:pt idx="416877">
                  <c:v>1023.43</c:v>
                </c:pt>
                <c:pt idx="416878">
                  <c:v>574.58000000000004</c:v>
                </c:pt>
                <c:pt idx="416879">
                  <c:v>2835.63</c:v>
                </c:pt>
                <c:pt idx="416880">
                  <c:v>2720.2</c:v>
                </c:pt>
                <c:pt idx="416881">
                  <c:v>1201.76</c:v>
                </c:pt>
                <c:pt idx="416882">
                  <c:v>1437.72</c:v>
                </c:pt>
                <c:pt idx="416883">
                  <c:v>1831.81</c:v>
                </c:pt>
                <c:pt idx="416884">
                  <c:v>1610.5</c:v>
                </c:pt>
                <c:pt idx="416885">
                  <c:v>1368</c:v>
                </c:pt>
                <c:pt idx="416886">
                  <c:v>2739</c:v>
                </c:pt>
                <c:pt idx="416887">
                  <c:v>1893</c:v>
                </c:pt>
                <c:pt idx="416888">
                  <c:v>1568.51</c:v>
                </c:pt>
                <c:pt idx="416889">
                  <c:v>1185</c:v>
                </c:pt>
                <c:pt idx="416890">
                  <c:v>1873</c:v>
                </c:pt>
                <c:pt idx="416891">
                  <c:v>1383</c:v>
                </c:pt>
                <c:pt idx="416892">
                  <c:v>975.02</c:v>
                </c:pt>
                <c:pt idx="416893">
                  <c:v>1880</c:v>
                </c:pt>
                <c:pt idx="416894">
                  <c:v>2191</c:v>
                </c:pt>
                <c:pt idx="416895">
                  <c:v>4275</c:v>
                </c:pt>
                <c:pt idx="416896">
                  <c:v>6243</c:v>
                </c:pt>
                <c:pt idx="416897">
                  <c:v>2980</c:v>
                </c:pt>
                <c:pt idx="416898">
                  <c:v>3958</c:v>
                </c:pt>
                <c:pt idx="416899">
                  <c:v>4777</c:v>
                </c:pt>
                <c:pt idx="416900">
                  <c:v>3013</c:v>
                </c:pt>
                <c:pt idx="416901">
                  <c:v>3284</c:v>
                </c:pt>
                <c:pt idx="416902">
                  <c:v>1138.5</c:v>
                </c:pt>
                <c:pt idx="416903">
                  <c:v>706</c:v>
                </c:pt>
                <c:pt idx="416904">
                  <c:v>568</c:v>
                </c:pt>
                <c:pt idx="416905">
                  <c:v>652</c:v>
                </c:pt>
                <c:pt idx="416906">
                  <c:v>426</c:v>
                </c:pt>
                <c:pt idx="416907">
                  <c:v>200.92</c:v>
                </c:pt>
                <c:pt idx="416908">
                  <c:v>310.52</c:v>
                </c:pt>
                <c:pt idx="416909">
                  <c:v>449.17</c:v>
                </c:pt>
                <c:pt idx="416910">
                  <c:v>515.13</c:v>
                </c:pt>
                <c:pt idx="416911">
                  <c:v>751.1</c:v>
                </c:pt>
                <c:pt idx="416912">
                  <c:v>761.56</c:v>
                </c:pt>
                <c:pt idx="416913">
                  <c:v>576.78</c:v>
                </c:pt>
                <c:pt idx="416914">
                  <c:v>835.38</c:v>
                </c:pt>
                <c:pt idx="416915">
                  <c:v>1795.53</c:v>
                </c:pt>
                <c:pt idx="416916">
                  <c:v>1119.5899999999999</c:v>
                </c:pt>
                <c:pt idx="416917">
                  <c:v>1506.97</c:v>
                </c:pt>
                <c:pt idx="416918">
                  <c:v>52642.67</c:v>
                </c:pt>
                <c:pt idx="416919">
                  <c:v>42372.23</c:v>
                </c:pt>
                <c:pt idx="416920">
                  <c:v>53616.81</c:v>
                </c:pt>
                <c:pt idx="416921">
                  <c:v>48967.15</c:v>
                </c:pt>
                <c:pt idx="416922">
                  <c:v>50661.65</c:v>
                </c:pt>
                <c:pt idx="416923">
                  <c:v>45854.2</c:v>
                </c:pt>
                <c:pt idx="416924">
                  <c:v>51715.46</c:v>
                </c:pt>
                <c:pt idx="416925">
                  <c:v>47781.93</c:v>
                </c:pt>
                <c:pt idx="416926">
                  <c:v>49211.839999999997</c:v>
                </c:pt>
                <c:pt idx="416927">
                  <c:v>46807.19</c:v>
                </c:pt>
                <c:pt idx="416928">
                  <c:v>54178.8</c:v>
                </c:pt>
                <c:pt idx="416929">
                  <c:v>47654.37</c:v>
                </c:pt>
                <c:pt idx="416930">
                  <c:v>50500.01</c:v>
                </c:pt>
                <c:pt idx="416931">
                  <c:v>48174.69</c:v>
                </c:pt>
                <c:pt idx="416932">
                  <c:v>47708.19</c:v>
                </c:pt>
                <c:pt idx="416933">
                  <c:v>51626.62</c:v>
                </c:pt>
                <c:pt idx="416934">
                  <c:v>52251.26</c:v>
                </c:pt>
                <c:pt idx="416935">
                  <c:v>45110.92</c:v>
                </c:pt>
                <c:pt idx="416936">
                  <c:v>49042.38</c:v>
                </c:pt>
                <c:pt idx="416937">
                  <c:v>54907.99</c:v>
                </c:pt>
                <c:pt idx="416938">
                  <c:v>42527.55</c:v>
                </c:pt>
                <c:pt idx="416939">
                  <c:v>52731.93</c:v>
                </c:pt>
                <c:pt idx="416940">
                  <c:v>47474.05</c:v>
                </c:pt>
                <c:pt idx="416941">
                  <c:v>46921.279999999999</c:v>
                </c:pt>
                <c:pt idx="416942">
                  <c:v>46770.63</c:v>
                </c:pt>
                <c:pt idx="416943">
                  <c:v>51447.37</c:v>
                </c:pt>
                <c:pt idx="416944">
                  <c:v>41461.19</c:v>
                </c:pt>
                <c:pt idx="416945">
                  <c:v>47942.87</c:v>
                </c:pt>
                <c:pt idx="416946">
                  <c:v>50304.38</c:v>
                </c:pt>
                <c:pt idx="416947">
                  <c:v>48959.199999999997</c:v>
                </c:pt>
                <c:pt idx="416948">
                  <c:v>51054.46</c:v>
                </c:pt>
                <c:pt idx="416949">
                  <c:v>44378.27</c:v>
                </c:pt>
                <c:pt idx="416950">
                  <c:v>52385.66</c:v>
                </c:pt>
                <c:pt idx="416951">
                  <c:v>48853.88</c:v>
                </c:pt>
                <c:pt idx="416952">
                  <c:v>54996.95</c:v>
                </c:pt>
                <c:pt idx="416953">
                  <c:v>48484.51</c:v>
                </c:pt>
                <c:pt idx="416954">
                  <c:v>48677.599999999999</c:v>
                </c:pt>
                <c:pt idx="416955">
                  <c:v>51242.34</c:v>
                </c:pt>
                <c:pt idx="416956">
                  <c:v>47346.71</c:v>
                </c:pt>
                <c:pt idx="416957">
                  <c:v>62451.75</c:v>
                </c:pt>
                <c:pt idx="416958">
                  <c:v>50293.9</c:v>
                </c:pt>
                <c:pt idx="416959">
                  <c:v>45931.040000000001</c:v>
                </c:pt>
                <c:pt idx="416960">
                  <c:v>44040.45</c:v>
                </c:pt>
                <c:pt idx="416961">
                  <c:v>55453.24</c:v>
                </c:pt>
                <c:pt idx="416962">
                  <c:v>51329.4</c:v>
                </c:pt>
                <c:pt idx="416963">
                  <c:v>48730.48</c:v>
                </c:pt>
                <c:pt idx="416964">
                  <c:v>52811.64</c:v>
                </c:pt>
                <c:pt idx="416965">
                  <c:v>44281.72</c:v>
                </c:pt>
                <c:pt idx="416966">
                  <c:v>63793.31</c:v>
                </c:pt>
                <c:pt idx="416967">
                  <c:v>49667.75</c:v>
                </c:pt>
                <c:pt idx="416968">
                  <c:v>54500.38</c:v>
                </c:pt>
                <c:pt idx="416969">
                  <c:v>47587.7</c:v>
                </c:pt>
                <c:pt idx="416970">
                  <c:v>65991.64</c:v>
                </c:pt>
                <c:pt idx="416971">
                  <c:v>51666.48</c:v>
                </c:pt>
                <c:pt idx="416972">
                  <c:v>49202.05</c:v>
                </c:pt>
                <c:pt idx="416973">
                  <c:v>53873.120000000003</c:v>
                </c:pt>
                <c:pt idx="416974">
                  <c:v>66436.94</c:v>
                </c:pt>
                <c:pt idx="416975">
                  <c:v>47928.160000000003</c:v>
                </c:pt>
                <c:pt idx="416976">
                  <c:v>55184.41</c:v>
                </c:pt>
                <c:pt idx="416977">
                  <c:v>54583.59</c:v>
                </c:pt>
                <c:pt idx="416978">
                  <c:v>58193.59</c:v>
                </c:pt>
                <c:pt idx="416979">
                  <c:v>57228</c:v>
                </c:pt>
                <c:pt idx="416980">
                  <c:v>53542.25</c:v>
                </c:pt>
                <c:pt idx="416981">
                  <c:v>46784.89</c:v>
                </c:pt>
                <c:pt idx="416982">
                  <c:v>53517.8</c:v>
                </c:pt>
                <c:pt idx="416983">
                  <c:v>67323.61</c:v>
                </c:pt>
                <c:pt idx="416984">
                  <c:v>53048.36</c:v>
                </c:pt>
                <c:pt idx="416985">
                  <c:v>58364.6</c:v>
                </c:pt>
                <c:pt idx="416986">
                  <c:v>56234.6</c:v>
                </c:pt>
                <c:pt idx="416987">
                  <c:v>47529.07</c:v>
                </c:pt>
                <c:pt idx="416988">
                  <c:v>59078.66</c:v>
                </c:pt>
                <c:pt idx="416989">
                  <c:v>59675.58</c:v>
                </c:pt>
                <c:pt idx="416990">
                  <c:v>47831.68</c:v>
                </c:pt>
                <c:pt idx="416991">
                  <c:v>64237.29</c:v>
                </c:pt>
                <c:pt idx="416992">
                  <c:v>48440.9</c:v>
                </c:pt>
                <c:pt idx="416993">
                  <c:v>54408.89</c:v>
                </c:pt>
                <c:pt idx="416994">
                  <c:v>49198.83</c:v>
                </c:pt>
                <c:pt idx="416995">
                  <c:v>51461.53</c:v>
                </c:pt>
                <c:pt idx="416996">
                  <c:v>52740.5</c:v>
                </c:pt>
                <c:pt idx="416997">
                  <c:v>47669.13</c:v>
                </c:pt>
                <c:pt idx="416998">
                  <c:v>53871.199999999997</c:v>
                </c:pt>
                <c:pt idx="416999">
                  <c:v>53326.71</c:v>
                </c:pt>
                <c:pt idx="417000">
                  <c:v>50895.61</c:v>
                </c:pt>
                <c:pt idx="417001">
                  <c:v>46278.11</c:v>
                </c:pt>
                <c:pt idx="417002">
                  <c:v>54334.15</c:v>
                </c:pt>
                <c:pt idx="417003">
                  <c:v>55931.24</c:v>
                </c:pt>
                <c:pt idx="417004">
                  <c:v>55516.74</c:v>
                </c:pt>
                <c:pt idx="417005">
                  <c:v>58162.62</c:v>
                </c:pt>
                <c:pt idx="417006">
                  <c:v>53920.56</c:v>
                </c:pt>
                <c:pt idx="417007">
                  <c:v>52476.21</c:v>
                </c:pt>
                <c:pt idx="417008">
                  <c:v>60515.42</c:v>
                </c:pt>
                <c:pt idx="417009">
                  <c:v>55410.31</c:v>
                </c:pt>
                <c:pt idx="417010">
                  <c:v>53323.67</c:v>
                </c:pt>
                <c:pt idx="417011">
                  <c:v>50497.22</c:v>
                </c:pt>
                <c:pt idx="417012">
                  <c:v>46369.49</c:v>
                </c:pt>
                <c:pt idx="417013">
                  <c:v>69367.06</c:v>
                </c:pt>
                <c:pt idx="417014">
                  <c:v>50817.83</c:v>
                </c:pt>
                <c:pt idx="417015">
                  <c:v>50998.7</c:v>
                </c:pt>
                <c:pt idx="417016">
                  <c:v>50849.55</c:v>
                </c:pt>
                <c:pt idx="417017">
                  <c:v>54844.07</c:v>
                </c:pt>
                <c:pt idx="417018">
                  <c:v>59217.46</c:v>
                </c:pt>
                <c:pt idx="417019">
                  <c:v>55881.51</c:v>
                </c:pt>
                <c:pt idx="417020">
                  <c:v>54428.480000000003</c:v>
                </c:pt>
                <c:pt idx="417021">
                  <c:v>56173.04</c:v>
                </c:pt>
                <c:pt idx="417022">
                  <c:v>65621.570000000007</c:v>
                </c:pt>
                <c:pt idx="417023">
                  <c:v>56740.78</c:v>
                </c:pt>
                <c:pt idx="417024">
                  <c:v>58894.31</c:v>
                </c:pt>
                <c:pt idx="417025">
                  <c:v>54536.29</c:v>
                </c:pt>
                <c:pt idx="417026">
                  <c:v>61238.35</c:v>
                </c:pt>
                <c:pt idx="417027">
                  <c:v>57151.68</c:v>
                </c:pt>
                <c:pt idx="417028">
                  <c:v>61436.11</c:v>
                </c:pt>
                <c:pt idx="417029">
                  <c:v>54502.89</c:v>
                </c:pt>
                <c:pt idx="417030">
                  <c:v>68129.89</c:v>
                </c:pt>
                <c:pt idx="417031">
                  <c:v>53412.57</c:v>
                </c:pt>
                <c:pt idx="417032">
                  <c:v>67707.820000000007</c:v>
                </c:pt>
                <c:pt idx="417033">
                  <c:v>59454.3</c:v>
                </c:pt>
                <c:pt idx="417034">
                  <c:v>55914.48</c:v>
                </c:pt>
                <c:pt idx="417035">
                  <c:v>65877.070000000007</c:v>
                </c:pt>
                <c:pt idx="417036">
                  <c:v>55907.15</c:v>
                </c:pt>
                <c:pt idx="417037">
                  <c:v>61519.24</c:v>
                </c:pt>
                <c:pt idx="417038">
                  <c:v>57330.79</c:v>
                </c:pt>
                <c:pt idx="417039">
                  <c:v>48447</c:v>
                </c:pt>
                <c:pt idx="417040">
                  <c:v>56783.12</c:v>
                </c:pt>
                <c:pt idx="417041">
                  <c:v>52348.19</c:v>
                </c:pt>
                <c:pt idx="417042">
                  <c:v>56378.59</c:v>
                </c:pt>
                <c:pt idx="417043">
                  <c:v>49229.31</c:v>
                </c:pt>
                <c:pt idx="417044">
                  <c:v>52145.82</c:v>
                </c:pt>
                <c:pt idx="417045">
                  <c:v>54597.58</c:v>
                </c:pt>
                <c:pt idx="417046">
                  <c:v>59375.11</c:v>
                </c:pt>
                <c:pt idx="417047">
                  <c:v>51487.77</c:v>
                </c:pt>
                <c:pt idx="417048">
                  <c:v>55100.78</c:v>
                </c:pt>
                <c:pt idx="417049">
                  <c:v>53978.879999999997</c:v>
                </c:pt>
                <c:pt idx="417050">
                  <c:v>61005</c:v>
                </c:pt>
                <c:pt idx="417051">
                  <c:v>48014.71</c:v>
                </c:pt>
                <c:pt idx="417052">
                  <c:v>48218.63</c:v>
                </c:pt>
                <c:pt idx="417053">
                  <c:v>56748.58</c:v>
                </c:pt>
                <c:pt idx="417054">
                  <c:v>51602.46</c:v>
                </c:pt>
                <c:pt idx="417055">
                  <c:v>58339.44</c:v>
                </c:pt>
                <c:pt idx="417056">
                  <c:v>53381.46</c:v>
                </c:pt>
                <c:pt idx="417057">
                  <c:v>53700.57</c:v>
                </c:pt>
                <c:pt idx="417058">
                  <c:v>54797.38</c:v>
                </c:pt>
                <c:pt idx="417059">
                  <c:v>54427.64</c:v>
                </c:pt>
                <c:pt idx="417060">
                  <c:v>47799.07</c:v>
                </c:pt>
                <c:pt idx="417061">
                  <c:v>46487.67</c:v>
                </c:pt>
                <c:pt idx="417062">
                  <c:v>30090.75</c:v>
                </c:pt>
                <c:pt idx="417063">
                  <c:v>44739.46</c:v>
                </c:pt>
                <c:pt idx="417064">
                  <c:v>39074.870000000003</c:v>
                </c:pt>
                <c:pt idx="417065">
                  <c:v>43993.32</c:v>
                </c:pt>
                <c:pt idx="417066">
                  <c:v>39956.879999999997</c:v>
                </c:pt>
                <c:pt idx="417067">
                  <c:v>39814.74</c:v>
                </c:pt>
                <c:pt idx="417068">
                  <c:v>40591.31</c:v>
                </c:pt>
                <c:pt idx="417069">
                  <c:v>39551.199999999997</c:v>
                </c:pt>
                <c:pt idx="417070">
                  <c:v>41026.019999999997</c:v>
                </c:pt>
                <c:pt idx="417071">
                  <c:v>42436.53</c:v>
                </c:pt>
                <c:pt idx="417072">
                  <c:v>42545.39</c:v>
                </c:pt>
                <c:pt idx="417073">
                  <c:v>40660.589999999997</c:v>
                </c:pt>
                <c:pt idx="417074">
                  <c:v>39382.35</c:v>
                </c:pt>
                <c:pt idx="417075">
                  <c:v>39361.08</c:v>
                </c:pt>
                <c:pt idx="417076">
                  <c:v>39469.46</c:v>
                </c:pt>
                <c:pt idx="417077">
                  <c:v>41627.589999999997</c:v>
                </c:pt>
                <c:pt idx="417078">
                  <c:v>36603.47</c:v>
                </c:pt>
                <c:pt idx="417079">
                  <c:v>39776.11</c:v>
                </c:pt>
                <c:pt idx="417080">
                  <c:v>38440.69</c:v>
                </c:pt>
                <c:pt idx="417081">
                  <c:v>37219.269999999997</c:v>
                </c:pt>
                <c:pt idx="417082">
                  <c:v>38851.870000000003</c:v>
                </c:pt>
                <c:pt idx="417083">
                  <c:v>35842.550000000003</c:v>
                </c:pt>
                <c:pt idx="417084">
                  <c:v>37847.54</c:v>
                </c:pt>
                <c:pt idx="417085">
                  <c:v>37593.03</c:v>
                </c:pt>
                <c:pt idx="417086">
                  <c:v>36619.78</c:v>
                </c:pt>
                <c:pt idx="417087">
                  <c:v>37703.699999999997</c:v>
                </c:pt>
                <c:pt idx="417088">
                  <c:v>35221.730000000003</c:v>
                </c:pt>
                <c:pt idx="417089">
                  <c:v>35737.599999999999</c:v>
                </c:pt>
                <c:pt idx="417090">
                  <c:v>36229.08</c:v>
                </c:pt>
                <c:pt idx="417091">
                  <c:v>38756.730000000003</c:v>
                </c:pt>
                <c:pt idx="417092">
                  <c:v>37607.01</c:v>
                </c:pt>
                <c:pt idx="417093">
                  <c:v>39588</c:v>
                </c:pt>
                <c:pt idx="417094">
                  <c:v>39307.25</c:v>
                </c:pt>
                <c:pt idx="417095">
                  <c:v>38431.07</c:v>
                </c:pt>
                <c:pt idx="417096">
                  <c:v>40200.01</c:v>
                </c:pt>
                <c:pt idx="417097">
                  <c:v>39389.410000000003</c:v>
                </c:pt>
                <c:pt idx="417098">
                  <c:v>39956.42</c:v>
                </c:pt>
                <c:pt idx="417099">
                  <c:v>38942.339999999997</c:v>
                </c:pt>
                <c:pt idx="417100">
                  <c:v>39350.559999999998</c:v>
                </c:pt>
                <c:pt idx="417101">
                  <c:v>38430.11</c:v>
                </c:pt>
                <c:pt idx="417102">
                  <c:v>39805.65</c:v>
                </c:pt>
                <c:pt idx="417103">
                  <c:v>35593.449999999997</c:v>
                </c:pt>
                <c:pt idx="417104">
                  <c:v>41094.71</c:v>
                </c:pt>
                <c:pt idx="417105">
                  <c:v>41301.25</c:v>
                </c:pt>
                <c:pt idx="417106">
                  <c:v>41848.99</c:v>
                </c:pt>
                <c:pt idx="417107">
                  <c:v>49220.86</c:v>
                </c:pt>
                <c:pt idx="417108">
                  <c:v>36885.22</c:v>
                </c:pt>
                <c:pt idx="417109">
                  <c:v>42293.68</c:v>
                </c:pt>
                <c:pt idx="417110">
                  <c:v>39951.69</c:v>
                </c:pt>
                <c:pt idx="417111">
                  <c:v>39919.35</c:v>
                </c:pt>
                <c:pt idx="417112">
                  <c:v>35306.67</c:v>
                </c:pt>
                <c:pt idx="417113">
                  <c:v>44066.79</c:v>
                </c:pt>
                <c:pt idx="417114">
                  <c:v>43200.94</c:v>
                </c:pt>
                <c:pt idx="417115">
                  <c:v>40322.46</c:v>
                </c:pt>
                <c:pt idx="417116">
                  <c:v>40829.15</c:v>
                </c:pt>
                <c:pt idx="417117">
                  <c:v>42180.89</c:v>
                </c:pt>
                <c:pt idx="417118">
                  <c:v>41570.699999999997</c:v>
                </c:pt>
                <c:pt idx="417119">
                  <c:v>39987.050000000003</c:v>
                </c:pt>
                <c:pt idx="417120">
                  <c:v>40392.01</c:v>
                </c:pt>
                <c:pt idx="417121">
                  <c:v>39583.11</c:v>
                </c:pt>
                <c:pt idx="417122">
                  <c:v>40280.080000000002</c:v>
                </c:pt>
                <c:pt idx="417123">
                  <c:v>38691.99</c:v>
                </c:pt>
                <c:pt idx="417124">
                  <c:v>38661.040000000001</c:v>
                </c:pt>
                <c:pt idx="417125">
                  <c:v>37549.4</c:v>
                </c:pt>
                <c:pt idx="417126">
                  <c:v>41501.68</c:v>
                </c:pt>
                <c:pt idx="417127">
                  <c:v>40987.230000000003</c:v>
                </c:pt>
                <c:pt idx="417128">
                  <c:v>38447.370000000003</c:v>
                </c:pt>
                <c:pt idx="417129">
                  <c:v>37197.660000000003</c:v>
                </c:pt>
                <c:pt idx="417130">
                  <c:v>36509.730000000003</c:v>
                </c:pt>
                <c:pt idx="417131">
                  <c:v>35858.86</c:v>
                </c:pt>
                <c:pt idx="417132">
                  <c:v>37539.769999999997</c:v>
                </c:pt>
                <c:pt idx="417133">
                  <c:v>34837.410000000003</c:v>
                </c:pt>
                <c:pt idx="417134">
                  <c:v>38271.03</c:v>
                </c:pt>
                <c:pt idx="417135">
                  <c:v>34972.04</c:v>
                </c:pt>
                <c:pt idx="417136">
                  <c:v>36928.959999999999</c:v>
                </c:pt>
                <c:pt idx="417137">
                  <c:v>34393.699999999997</c:v>
                </c:pt>
                <c:pt idx="417138">
                  <c:v>34191.47</c:v>
                </c:pt>
                <c:pt idx="417139">
                  <c:v>36541.760000000002</c:v>
                </c:pt>
                <c:pt idx="417140">
                  <c:v>35386.67</c:v>
                </c:pt>
                <c:pt idx="417141">
                  <c:v>34390.230000000003</c:v>
                </c:pt>
                <c:pt idx="417142">
                  <c:v>39240.47</c:v>
                </c:pt>
                <c:pt idx="417143">
                  <c:v>34405.21</c:v>
                </c:pt>
                <c:pt idx="417144">
                  <c:v>36122.78</c:v>
                </c:pt>
                <c:pt idx="417145">
                  <c:v>35705.97</c:v>
                </c:pt>
                <c:pt idx="417146">
                  <c:v>37144.07</c:v>
                </c:pt>
                <c:pt idx="417147">
                  <c:v>37439.72</c:v>
                </c:pt>
                <c:pt idx="417148">
                  <c:v>40115.85</c:v>
                </c:pt>
                <c:pt idx="417149">
                  <c:v>37988.54</c:v>
                </c:pt>
                <c:pt idx="417150">
                  <c:v>37940.81</c:v>
                </c:pt>
                <c:pt idx="417151">
                  <c:v>37587.03</c:v>
                </c:pt>
                <c:pt idx="417152">
                  <c:v>39114.6</c:v>
                </c:pt>
                <c:pt idx="417153">
                  <c:v>38696.660000000003</c:v>
                </c:pt>
                <c:pt idx="417154">
                  <c:v>38707.339999999997</c:v>
                </c:pt>
                <c:pt idx="417155">
                  <c:v>35245.879999999997</c:v>
                </c:pt>
                <c:pt idx="417156">
                  <c:v>40280.050000000003</c:v>
                </c:pt>
                <c:pt idx="417157">
                  <c:v>36358.49</c:v>
                </c:pt>
                <c:pt idx="417158">
                  <c:v>40144.14</c:v>
                </c:pt>
                <c:pt idx="417159">
                  <c:v>45537.78</c:v>
                </c:pt>
                <c:pt idx="417160">
                  <c:v>38487.65</c:v>
                </c:pt>
                <c:pt idx="417161">
                  <c:v>46992.56</c:v>
                </c:pt>
                <c:pt idx="417162">
                  <c:v>44809.09</c:v>
                </c:pt>
                <c:pt idx="417163">
                  <c:v>43318.69</c:v>
                </c:pt>
                <c:pt idx="417164">
                  <c:v>39825.449999999997</c:v>
                </c:pt>
                <c:pt idx="417165">
                  <c:v>43726.16</c:v>
                </c:pt>
                <c:pt idx="417166">
                  <c:v>44267.95</c:v>
                </c:pt>
                <c:pt idx="417167">
                  <c:v>42535.23</c:v>
                </c:pt>
                <c:pt idx="417168">
                  <c:v>42749.120000000003</c:v>
                </c:pt>
                <c:pt idx="417169">
                  <c:v>45239.98</c:v>
                </c:pt>
                <c:pt idx="417170">
                  <c:v>41942.65</c:v>
                </c:pt>
                <c:pt idx="417171">
                  <c:v>43226.62</c:v>
                </c:pt>
                <c:pt idx="417172">
                  <c:v>40605.08</c:v>
                </c:pt>
                <c:pt idx="417173">
                  <c:v>41675.730000000003</c:v>
                </c:pt>
                <c:pt idx="417174">
                  <c:v>42526.46</c:v>
                </c:pt>
                <c:pt idx="417175">
                  <c:v>40931.440000000002</c:v>
                </c:pt>
                <c:pt idx="417176">
                  <c:v>44590.38</c:v>
                </c:pt>
                <c:pt idx="417177">
                  <c:v>38403.620000000003</c:v>
                </c:pt>
                <c:pt idx="417178">
                  <c:v>43628.09</c:v>
                </c:pt>
                <c:pt idx="417179">
                  <c:v>37490.550000000003</c:v>
                </c:pt>
                <c:pt idx="417180">
                  <c:v>39418.44</c:v>
                </c:pt>
                <c:pt idx="417181">
                  <c:v>39970.080000000002</c:v>
                </c:pt>
                <c:pt idx="417182">
                  <c:v>37044.160000000003</c:v>
                </c:pt>
                <c:pt idx="417183">
                  <c:v>37060.97</c:v>
                </c:pt>
                <c:pt idx="417184">
                  <c:v>37974.43</c:v>
                </c:pt>
                <c:pt idx="417185">
                  <c:v>37495.49</c:v>
                </c:pt>
                <c:pt idx="417186">
                  <c:v>37182.43</c:v>
                </c:pt>
                <c:pt idx="417187">
                  <c:v>36980.019999999997</c:v>
                </c:pt>
                <c:pt idx="417188">
                  <c:v>38065</c:v>
                </c:pt>
                <c:pt idx="417189">
                  <c:v>36853.15</c:v>
                </c:pt>
                <c:pt idx="417190">
                  <c:v>35644.36</c:v>
                </c:pt>
                <c:pt idx="417191">
                  <c:v>38566.870000000003</c:v>
                </c:pt>
                <c:pt idx="417192">
                  <c:v>36293.31</c:v>
                </c:pt>
                <c:pt idx="417193">
                  <c:v>35741.919999999998</c:v>
                </c:pt>
                <c:pt idx="417194">
                  <c:v>37754.379999999997</c:v>
                </c:pt>
                <c:pt idx="417195">
                  <c:v>36440.720000000001</c:v>
                </c:pt>
                <c:pt idx="417196">
                  <c:v>37835.61</c:v>
                </c:pt>
                <c:pt idx="417197">
                  <c:v>38911.17</c:v>
                </c:pt>
                <c:pt idx="417198">
                  <c:v>40200.82</c:v>
                </c:pt>
                <c:pt idx="417199">
                  <c:v>38190.83</c:v>
                </c:pt>
                <c:pt idx="417200">
                  <c:v>38466.870000000003</c:v>
                </c:pt>
                <c:pt idx="417201">
                  <c:v>39569.519999999997</c:v>
                </c:pt>
                <c:pt idx="417202">
                  <c:v>38408.230000000003</c:v>
                </c:pt>
                <c:pt idx="417203">
                  <c:v>38673.870000000003</c:v>
                </c:pt>
                <c:pt idx="417204">
                  <c:v>438</c:v>
                </c:pt>
                <c:pt idx="417205">
                  <c:v>423</c:v>
                </c:pt>
                <c:pt idx="417206">
                  <c:v>955.48</c:v>
                </c:pt>
                <c:pt idx="417207">
                  <c:v>494</c:v>
                </c:pt>
                <c:pt idx="417208">
                  <c:v>571</c:v>
                </c:pt>
                <c:pt idx="417209">
                  <c:v>1135</c:v>
                </c:pt>
                <c:pt idx="417210">
                  <c:v>1984</c:v>
                </c:pt>
                <c:pt idx="417211">
                  <c:v>2458</c:v>
                </c:pt>
                <c:pt idx="417212">
                  <c:v>3115</c:v>
                </c:pt>
                <c:pt idx="417213">
                  <c:v>3179</c:v>
                </c:pt>
                <c:pt idx="417214">
                  <c:v>3693</c:v>
                </c:pt>
                <c:pt idx="417215">
                  <c:v>2557</c:v>
                </c:pt>
                <c:pt idx="417216">
                  <c:v>1757</c:v>
                </c:pt>
                <c:pt idx="417217">
                  <c:v>2348.9899999999998</c:v>
                </c:pt>
                <c:pt idx="417218">
                  <c:v>1360</c:v>
                </c:pt>
                <c:pt idx="417219">
                  <c:v>2334.9499999999998</c:v>
                </c:pt>
                <c:pt idx="417220">
                  <c:v>4306.97</c:v>
                </c:pt>
                <c:pt idx="417221">
                  <c:v>2846.5</c:v>
                </c:pt>
                <c:pt idx="417222">
                  <c:v>2733.97</c:v>
                </c:pt>
                <c:pt idx="417223">
                  <c:v>3281</c:v>
                </c:pt>
                <c:pt idx="417224">
                  <c:v>3765.18</c:v>
                </c:pt>
                <c:pt idx="417225">
                  <c:v>1068</c:v>
                </c:pt>
                <c:pt idx="417226">
                  <c:v>1082.96</c:v>
                </c:pt>
                <c:pt idx="417227">
                  <c:v>863</c:v>
                </c:pt>
                <c:pt idx="417228">
                  <c:v>1050</c:v>
                </c:pt>
                <c:pt idx="417229">
                  <c:v>1364</c:v>
                </c:pt>
                <c:pt idx="417230">
                  <c:v>1117.98</c:v>
                </c:pt>
                <c:pt idx="417231">
                  <c:v>1396</c:v>
                </c:pt>
                <c:pt idx="417232">
                  <c:v>1520</c:v>
                </c:pt>
                <c:pt idx="417233">
                  <c:v>2204.9899999999998</c:v>
                </c:pt>
                <c:pt idx="417234">
                  <c:v>2407.3000000000002</c:v>
                </c:pt>
                <c:pt idx="417235">
                  <c:v>3264.49</c:v>
                </c:pt>
                <c:pt idx="417236">
                  <c:v>3566</c:v>
                </c:pt>
                <c:pt idx="417237">
                  <c:v>3722.99</c:v>
                </c:pt>
                <c:pt idx="417238">
                  <c:v>3841.98</c:v>
                </c:pt>
                <c:pt idx="417239">
                  <c:v>6383.43</c:v>
                </c:pt>
                <c:pt idx="417240">
                  <c:v>5827.91</c:v>
                </c:pt>
                <c:pt idx="417241">
                  <c:v>4558.49</c:v>
                </c:pt>
                <c:pt idx="417242">
                  <c:v>3143.01</c:v>
                </c:pt>
                <c:pt idx="417243">
                  <c:v>2354.5</c:v>
                </c:pt>
                <c:pt idx="417244">
                  <c:v>2949.5</c:v>
                </c:pt>
                <c:pt idx="417245">
                  <c:v>2813.5</c:v>
                </c:pt>
                <c:pt idx="417246">
                  <c:v>4735.5</c:v>
                </c:pt>
                <c:pt idx="417247">
                  <c:v>4689.25</c:v>
                </c:pt>
                <c:pt idx="417248">
                  <c:v>5494</c:v>
                </c:pt>
                <c:pt idx="417249">
                  <c:v>7554.5</c:v>
                </c:pt>
                <c:pt idx="417250">
                  <c:v>18741.75</c:v>
                </c:pt>
                <c:pt idx="417251">
                  <c:v>1901.75</c:v>
                </c:pt>
                <c:pt idx="417252">
                  <c:v>1519.5</c:v>
                </c:pt>
                <c:pt idx="417253">
                  <c:v>1282</c:v>
                </c:pt>
                <c:pt idx="417254">
                  <c:v>628</c:v>
                </c:pt>
                <c:pt idx="417255">
                  <c:v>629</c:v>
                </c:pt>
                <c:pt idx="417256">
                  <c:v>1542</c:v>
                </c:pt>
                <c:pt idx="417257">
                  <c:v>1973.5</c:v>
                </c:pt>
                <c:pt idx="417258">
                  <c:v>1362.5</c:v>
                </c:pt>
                <c:pt idx="417259">
                  <c:v>1192.75</c:v>
                </c:pt>
                <c:pt idx="417260">
                  <c:v>1760</c:v>
                </c:pt>
                <c:pt idx="417261">
                  <c:v>2581.5</c:v>
                </c:pt>
                <c:pt idx="417262">
                  <c:v>3269</c:v>
                </c:pt>
                <c:pt idx="417263">
                  <c:v>1982</c:v>
                </c:pt>
                <c:pt idx="417264">
                  <c:v>4166.5</c:v>
                </c:pt>
                <c:pt idx="417265">
                  <c:v>4299.5</c:v>
                </c:pt>
                <c:pt idx="417266">
                  <c:v>4366.5</c:v>
                </c:pt>
                <c:pt idx="417267">
                  <c:v>3552</c:v>
                </c:pt>
                <c:pt idx="417268">
                  <c:v>3204.5</c:v>
                </c:pt>
                <c:pt idx="417269">
                  <c:v>3019.96</c:v>
                </c:pt>
                <c:pt idx="417270">
                  <c:v>2479</c:v>
                </c:pt>
                <c:pt idx="417271">
                  <c:v>1932</c:v>
                </c:pt>
                <c:pt idx="417272">
                  <c:v>2170</c:v>
                </c:pt>
                <c:pt idx="417273">
                  <c:v>1800.75</c:v>
                </c:pt>
                <c:pt idx="417274">
                  <c:v>2306.63</c:v>
                </c:pt>
                <c:pt idx="417275">
                  <c:v>2575.5</c:v>
                </c:pt>
                <c:pt idx="417276">
                  <c:v>2810.65</c:v>
                </c:pt>
                <c:pt idx="417277">
                  <c:v>1655.03</c:v>
                </c:pt>
                <c:pt idx="417278">
                  <c:v>1366.53</c:v>
                </c:pt>
                <c:pt idx="417279">
                  <c:v>1902.5</c:v>
                </c:pt>
                <c:pt idx="417280">
                  <c:v>1436</c:v>
                </c:pt>
                <c:pt idx="417281">
                  <c:v>1817</c:v>
                </c:pt>
                <c:pt idx="417282">
                  <c:v>1600.75</c:v>
                </c:pt>
                <c:pt idx="417283">
                  <c:v>2892.5</c:v>
                </c:pt>
                <c:pt idx="417284">
                  <c:v>2661</c:v>
                </c:pt>
                <c:pt idx="417285">
                  <c:v>2765.25</c:v>
                </c:pt>
                <c:pt idx="417286">
                  <c:v>2524.5</c:v>
                </c:pt>
                <c:pt idx="417287">
                  <c:v>2816.75</c:v>
                </c:pt>
                <c:pt idx="417288">
                  <c:v>4188.75</c:v>
                </c:pt>
                <c:pt idx="417289">
                  <c:v>4859.75</c:v>
                </c:pt>
                <c:pt idx="417290">
                  <c:v>3867.25</c:v>
                </c:pt>
                <c:pt idx="417291">
                  <c:v>5003.75</c:v>
                </c:pt>
                <c:pt idx="417292">
                  <c:v>2360.25</c:v>
                </c:pt>
                <c:pt idx="417293">
                  <c:v>2531.25</c:v>
                </c:pt>
                <c:pt idx="417294">
                  <c:v>2815.02</c:v>
                </c:pt>
                <c:pt idx="417295">
                  <c:v>3218.25</c:v>
                </c:pt>
                <c:pt idx="417296">
                  <c:v>2740.5</c:v>
                </c:pt>
                <c:pt idx="417297">
                  <c:v>2521.75</c:v>
                </c:pt>
                <c:pt idx="417298">
                  <c:v>2447.5</c:v>
                </c:pt>
                <c:pt idx="417299">
                  <c:v>1797.75</c:v>
                </c:pt>
                <c:pt idx="417300">
                  <c:v>2885.41</c:v>
                </c:pt>
                <c:pt idx="417301">
                  <c:v>5147.97</c:v>
                </c:pt>
                <c:pt idx="417302">
                  <c:v>8927.2199999999993</c:v>
                </c:pt>
                <c:pt idx="417303">
                  <c:v>4203.97</c:v>
                </c:pt>
                <c:pt idx="417304">
                  <c:v>2065.5</c:v>
                </c:pt>
                <c:pt idx="417305">
                  <c:v>1348</c:v>
                </c:pt>
                <c:pt idx="417306">
                  <c:v>663.5</c:v>
                </c:pt>
                <c:pt idx="417307">
                  <c:v>558.25</c:v>
                </c:pt>
                <c:pt idx="417308">
                  <c:v>1355.5</c:v>
                </c:pt>
                <c:pt idx="417309">
                  <c:v>2041</c:v>
                </c:pt>
                <c:pt idx="417310">
                  <c:v>1422</c:v>
                </c:pt>
                <c:pt idx="417311">
                  <c:v>1283.5</c:v>
                </c:pt>
                <c:pt idx="417312">
                  <c:v>1886.5</c:v>
                </c:pt>
                <c:pt idx="417313">
                  <c:v>2003.65</c:v>
                </c:pt>
                <c:pt idx="417314">
                  <c:v>3336.5</c:v>
                </c:pt>
                <c:pt idx="417315">
                  <c:v>3745.22</c:v>
                </c:pt>
                <c:pt idx="417316">
                  <c:v>3199</c:v>
                </c:pt>
                <c:pt idx="417317">
                  <c:v>4925.5</c:v>
                </c:pt>
                <c:pt idx="417318">
                  <c:v>4315.5</c:v>
                </c:pt>
                <c:pt idx="417319">
                  <c:v>4123.5</c:v>
                </c:pt>
                <c:pt idx="417320">
                  <c:v>2325</c:v>
                </c:pt>
                <c:pt idx="417321">
                  <c:v>3467.5</c:v>
                </c:pt>
                <c:pt idx="417322">
                  <c:v>3433.41</c:v>
                </c:pt>
                <c:pt idx="417323">
                  <c:v>2233.44</c:v>
                </c:pt>
                <c:pt idx="417324">
                  <c:v>1892.67</c:v>
                </c:pt>
                <c:pt idx="417325">
                  <c:v>1661.64</c:v>
                </c:pt>
                <c:pt idx="417326">
                  <c:v>2185.9299999999998</c:v>
                </c:pt>
                <c:pt idx="417327">
                  <c:v>2484.8000000000002</c:v>
                </c:pt>
                <c:pt idx="417328">
                  <c:v>3073.15</c:v>
                </c:pt>
                <c:pt idx="417329">
                  <c:v>1923.94</c:v>
                </c:pt>
                <c:pt idx="417330">
                  <c:v>1607.82</c:v>
                </c:pt>
                <c:pt idx="417331">
                  <c:v>1150.9100000000001</c:v>
                </c:pt>
                <c:pt idx="417332">
                  <c:v>598.94000000000005</c:v>
                </c:pt>
                <c:pt idx="417333">
                  <c:v>1305.82</c:v>
                </c:pt>
                <c:pt idx="417334">
                  <c:v>809.41</c:v>
                </c:pt>
                <c:pt idx="417335">
                  <c:v>1388.46</c:v>
                </c:pt>
                <c:pt idx="417336">
                  <c:v>1495.39</c:v>
                </c:pt>
                <c:pt idx="417337">
                  <c:v>1976.12</c:v>
                </c:pt>
                <c:pt idx="417338">
                  <c:v>2266.7600000000002</c:v>
                </c:pt>
                <c:pt idx="417339">
                  <c:v>2223.4699999999998</c:v>
                </c:pt>
                <c:pt idx="417340">
                  <c:v>2906.26</c:v>
                </c:pt>
                <c:pt idx="417341">
                  <c:v>3315.52</c:v>
                </c:pt>
                <c:pt idx="417342">
                  <c:v>2815.63</c:v>
                </c:pt>
                <c:pt idx="417343">
                  <c:v>2427.75</c:v>
                </c:pt>
                <c:pt idx="417344">
                  <c:v>1977.74</c:v>
                </c:pt>
                <c:pt idx="417345">
                  <c:v>2125.11</c:v>
                </c:pt>
                <c:pt idx="417346">
                  <c:v>1954.67</c:v>
                </c:pt>
                <c:pt idx="417347">
                  <c:v>3666.88</c:v>
                </c:pt>
                <c:pt idx="417348">
                  <c:v>2320.88</c:v>
                </c:pt>
                <c:pt idx="417349">
                  <c:v>3669.69</c:v>
                </c:pt>
                <c:pt idx="417350">
                  <c:v>3289.79</c:v>
                </c:pt>
                <c:pt idx="417351">
                  <c:v>4290.2</c:v>
                </c:pt>
                <c:pt idx="417352">
                  <c:v>4778.2299999999996</c:v>
                </c:pt>
                <c:pt idx="417353">
                  <c:v>4420.9799999999996</c:v>
                </c:pt>
                <c:pt idx="417354">
                  <c:v>5517.75</c:v>
                </c:pt>
                <c:pt idx="417355">
                  <c:v>4883.6000000000004</c:v>
                </c:pt>
                <c:pt idx="417356">
                  <c:v>4765.3999999999996</c:v>
                </c:pt>
                <c:pt idx="417357">
                  <c:v>4555.78</c:v>
                </c:pt>
                <c:pt idx="417358">
                  <c:v>3928.66</c:v>
                </c:pt>
                <c:pt idx="417359">
                  <c:v>4225.71</c:v>
                </c:pt>
                <c:pt idx="417360">
                  <c:v>4756.17</c:v>
                </c:pt>
                <c:pt idx="417361">
                  <c:v>4251.62</c:v>
                </c:pt>
                <c:pt idx="417362">
                  <c:v>4256.32</c:v>
                </c:pt>
                <c:pt idx="417363">
                  <c:v>4684.1499999999996</c:v>
                </c:pt>
                <c:pt idx="417364">
                  <c:v>4125.87</c:v>
                </c:pt>
                <c:pt idx="417365">
                  <c:v>4670.4799999999996</c:v>
                </c:pt>
                <c:pt idx="417366">
                  <c:v>4836.96</c:v>
                </c:pt>
                <c:pt idx="417367">
                  <c:v>4344.79</c:v>
                </c:pt>
                <c:pt idx="417368">
                  <c:v>5009.45</c:v>
                </c:pt>
                <c:pt idx="417369">
                  <c:v>4427.7299999999996</c:v>
                </c:pt>
                <c:pt idx="417370">
                  <c:v>3952.49</c:v>
                </c:pt>
                <c:pt idx="417371">
                  <c:v>4802.6099999999997</c:v>
                </c:pt>
                <c:pt idx="417372">
                  <c:v>3944.25</c:v>
                </c:pt>
                <c:pt idx="417373">
                  <c:v>4788.1899999999996</c:v>
                </c:pt>
                <c:pt idx="417374">
                  <c:v>4011.16</c:v>
                </c:pt>
                <c:pt idx="417375">
                  <c:v>4095.18</c:v>
                </c:pt>
                <c:pt idx="417376">
                  <c:v>3670.68</c:v>
                </c:pt>
                <c:pt idx="417377">
                  <c:v>4323.09</c:v>
                </c:pt>
                <c:pt idx="417378">
                  <c:v>4510.16</c:v>
                </c:pt>
                <c:pt idx="417379">
                  <c:v>3706.85</c:v>
                </c:pt>
                <c:pt idx="417380">
                  <c:v>3597.57</c:v>
                </c:pt>
                <c:pt idx="417381">
                  <c:v>4049.81</c:v>
                </c:pt>
                <c:pt idx="417382">
                  <c:v>3451.92</c:v>
                </c:pt>
                <c:pt idx="417383">
                  <c:v>4581.1000000000004</c:v>
                </c:pt>
                <c:pt idx="417384">
                  <c:v>4118.93</c:v>
                </c:pt>
                <c:pt idx="417385">
                  <c:v>4282.51</c:v>
                </c:pt>
                <c:pt idx="417386">
                  <c:v>4028.86</c:v>
                </c:pt>
                <c:pt idx="417387">
                  <c:v>4546.29</c:v>
                </c:pt>
                <c:pt idx="417388">
                  <c:v>4106.12</c:v>
                </c:pt>
                <c:pt idx="417389">
                  <c:v>4337.8500000000004</c:v>
                </c:pt>
                <c:pt idx="417390">
                  <c:v>3553.15</c:v>
                </c:pt>
                <c:pt idx="417391">
                  <c:v>3558.14</c:v>
                </c:pt>
                <c:pt idx="417392">
                  <c:v>3253.91</c:v>
                </c:pt>
                <c:pt idx="417393">
                  <c:v>3563.61</c:v>
                </c:pt>
                <c:pt idx="417394">
                  <c:v>3330.74</c:v>
                </c:pt>
                <c:pt idx="417395">
                  <c:v>3677.79</c:v>
                </c:pt>
                <c:pt idx="417396">
                  <c:v>3133.74</c:v>
                </c:pt>
                <c:pt idx="417397">
                  <c:v>3708.69</c:v>
                </c:pt>
                <c:pt idx="417398">
                  <c:v>3624.47</c:v>
                </c:pt>
                <c:pt idx="417399">
                  <c:v>3310.77</c:v>
                </c:pt>
                <c:pt idx="417400">
                  <c:v>4527.4399999999996</c:v>
                </c:pt>
                <c:pt idx="417401">
                  <c:v>4775.71</c:v>
                </c:pt>
                <c:pt idx="417402">
                  <c:v>4087.35</c:v>
                </c:pt>
                <c:pt idx="417403">
                  <c:v>3867.56</c:v>
                </c:pt>
                <c:pt idx="417404">
                  <c:v>4720.32</c:v>
                </c:pt>
                <c:pt idx="417405">
                  <c:v>5440.34</c:v>
                </c:pt>
                <c:pt idx="417406">
                  <c:v>4170.58</c:v>
                </c:pt>
                <c:pt idx="417407">
                  <c:v>4557.3500000000004</c:v>
                </c:pt>
                <c:pt idx="417408">
                  <c:v>4473.4799999999996</c:v>
                </c:pt>
                <c:pt idx="417409">
                  <c:v>4478.8900000000003</c:v>
                </c:pt>
                <c:pt idx="417410">
                  <c:v>3963.17</c:v>
                </c:pt>
                <c:pt idx="417411">
                  <c:v>4257.29</c:v>
                </c:pt>
                <c:pt idx="417412">
                  <c:v>4247.51</c:v>
                </c:pt>
                <c:pt idx="417413">
                  <c:v>4368.26</c:v>
                </c:pt>
                <c:pt idx="417414">
                  <c:v>4392.0200000000004</c:v>
                </c:pt>
                <c:pt idx="417415">
                  <c:v>4338.29</c:v>
                </c:pt>
                <c:pt idx="417416">
                  <c:v>4110.67</c:v>
                </c:pt>
                <c:pt idx="417417">
                  <c:v>4623.46</c:v>
                </c:pt>
                <c:pt idx="417418">
                  <c:v>4168.8100000000004</c:v>
                </c:pt>
                <c:pt idx="417419">
                  <c:v>4249.8999999999996</c:v>
                </c:pt>
                <c:pt idx="417420">
                  <c:v>4707.63</c:v>
                </c:pt>
                <c:pt idx="417421">
                  <c:v>4271.3999999999996</c:v>
                </c:pt>
                <c:pt idx="417422">
                  <c:v>4652.45</c:v>
                </c:pt>
                <c:pt idx="417423">
                  <c:v>4441.03</c:v>
                </c:pt>
                <c:pt idx="417424">
                  <c:v>4082.32</c:v>
                </c:pt>
                <c:pt idx="417425">
                  <c:v>4256.47</c:v>
                </c:pt>
                <c:pt idx="417426">
                  <c:v>4298.6400000000003</c:v>
                </c:pt>
                <c:pt idx="417427">
                  <c:v>4785.7299999999996</c:v>
                </c:pt>
                <c:pt idx="417428">
                  <c:v>4469.95</c:v>
                </c:pt>
                <c:pt idx="417429">
                  <c:v>4176.76</c:v>
                </c:pt>
                <c:pt idx="417430">
                  <c:v>4313.4799999999996</c:v>
                </c:pt>
                <c:pt idx="417431">
                  <c:v>4445.9799999999996</c:v>
                </c:pt>
                <c:pt idx="417432">
                  <c:v>5339.19</c:v>
                </c:pt>
                <c:pt idx="417433">
                  <c:v>5027.5200000000004</c:v>
                </c:pt>
                <c:pt idx="417434">
                  <c:v>4871.0600000000004</c:v>
                </c:pt>
                <c:pt idx="417435">
                  <c:v>4878.4399999999996</c:v>
                </c:pt>
                <c:pt idx="417436">
                  <c:v>4623.1899999999996</c:v>
                </c:pt>
                <c:pt idx="417437">
                  <c:v>5221.47</c:v>
                </c:pt>
                <c:pt idx="417438">
                  <c:v>4501.6499999999996</c:v>
                </c:pt>
                <c:pt idx="417439">
                  <c:v>5243.94</c:v>
                </c:pt>
                <c:pt idx="417440">
                  <c:v>5156.5600000000004</c:v>
                </c:pt>
                <c:pt idx="417441">
                  <c:v>5059.05</c:v>
                </c:pt>
                <c:pt idx="417442">
                  <c:v>4111.16</c:v>
                </c:pt>
                <c:pt idx="417443">
                  <c:v>4514.8999999999996</c:v>
                </c:pt>
                <c:pt idx="417444">
                  <c:v>4682.34</c:v>
                </c:pt>
                <c:pt idx="417445">
                  <c:v>4306.6499999999996</c:v>
                </c:pt>
                <c:pt idx="417446">
                  <c:v>4595.6499999999996</c:v>
                </c:pt>
                <c:pt idx="417447">
                  <c:v>5035.1499999999996</c:v>
                </c:pt>
                <c:pt idx="417448">
                  <c:v>4902.41</c:v>
                </c:pt>
                <c:pt idx="417449">
                  <c:v>3786.74</c:v>
                </c:pt>
                <c:pt idx="417450">
                  <c:v>3749.71</c:v>
                </c:pt>
                <c:pt idx="417451">
                  <c:v>4342.53</c:v>
                </c:pt>
                <c:pt idx="417452">
                  <c:v>4539.57</c:v>
                </c:pt>
                <c:pt idx="417453">
                  <c:v>4254.79</c:v>
                </c:pt>
                <c:pt idx="417454">
                  <c:v>4633.91</c:v>
                </c:pt>
                <c:pt idx="417455">
                  <c:v>4894.49</c:v>
                </c:pt>
                <c:pt idx="417456">
                  <c:v>4728.6400000000003</c:v>
                </c:pt>
                <c:pt idx="417457">
                  <c:v>5786.09</c:v>
                </c:pt>
                <c:pt idx="417458">
                  <c:v>5517.57</c:v>
                </c:pt>
                <c:pt idx="417459">
                  <c:v>4744.24</c:v>
                </c:pt>
                <c:pt idx="417460">
                  <c:v>5044.2299999999996</c:v>
                </c:pt>
                <c:pt idx="417461">
                  <c:v>5344.46</c:v>
                </c:pt>
                <c:pt idx="417462">
                  <c:v>5101.1000000000004</c:v>
                </c:pt>
                <c:pt idx="417463">
                  <c:v>5348.03</c:v>
                </c:pt>
                <c:pt idx="417464">
                  <c:v>5529.06</c:v>
                </c:pt>
                <c:pt idx="417465">
                  <c:v>5094.28</c:v>
                </c:pt>
                <c:pt idx="417466">
                  <c:v>5279.28</c:v>
                </c:pt>
                <c:pt idx="417467">
                  <c:v>5142.75</c:v>
                </c:pt>
                <c:pt idx="417468">
                  <c:v>4465.3599999999997</c:v>
                </c:pt>
                <c:pt idx="417469">
                  <c:v>5348.33</c:v>
                </c:pt>
                <c:pt idx="417470">
                  <c:v>4694.32</c:v>
                </c:pt>
                <c:pt idx="417471">
                  <c:v>4584.5600000000004</c:v>
                </c:pt>
                <c:pt idx="417472">
                  <c:v>4977.76</c:v>
                </c:pt>
                <c:pt idx="417473">
                  <c:v>4658.5600000000004</c:v>
                </c:pt>
                <c:pt idx="417474">
                  <c:v>4931.22</c:v>
                </c:pt>
                <c:pt idx="417475">
                  <c:v>4715.55</c:v>
                </c:pt>
                <c:pt idx="417476">
                  <c:v>4660.1499999999996</c:v>
                </c:pt>
                <c:pt idx="417477">
                  <c:v>4942.7299999999996</c:v>
                </c:pt>
                <c:pt idx="417478">
                  <c:v>4563.71</c:v>
                </c:pt>
                <c:pt idx="417479">
                  <c:v>4425.53</c:v>
                </c:pt>
                <c:pt idx="417480">
                  <c:v>4409.3</c:v>
                </c:pt>
                <c:pt idx="417481">
                  <c:v>4677.5</c:v>
                </c:pt>
                <c:pt idx="417482">
                  <c:v>4488.6400000000003</c:v>
                </c:pt>
                <c:pt idx="417483">
                  <c:v>5156.66</c:v>
                </c:pt>
                <c:pt idx="417484">
                  <c:v>4240.3999999999996</c:v>
                </c:pt>
                <c:pt idx="417485">
                  <c:v>4162.8500000000004</c:v>
                </c:pt>
                <c:pt idx="417486">
                  <c:v>4596.01</c:v>
                </c:pt>
                <c:pt idx="417487">
                  <c:v>4656.99</c:v>
                </c:pt>
                <c:pt idx="417488">
                  <c:v>4764.1400000000003</c:v>
                </c:pt>
                <c:pt idx="417489">
                  <c:v>4894.78</c:v>
                </c:pt>
                <c:pt idx="417490">
                  <c:v>3027.85</c:v>
                </c:pt>
                <c:pt idx="417491">
                  <c:v>2335.41</c:v>
                </c:pt>
                <c:pt idx="417492">
                  <c:v>3076.93</c:v>
                </c:pt>
                <c:pt idx="417493">
                  <c:v>2830.04</c:v>
                </c:pt>
                <c:pt idx="417494">
                  <c:v>3036.73</c:v>
                </c:pt>
                <c:pt idx="417495">
                  <c:v>2788.12</c:v>
                </c:pt>
                <c:pt idx="417496">
                  <c:v>2660.44</c:v>
                </c:pt>
                <c:pt idx="417497">
                  <c:v>2280.0100000000002</c:v>
                </c:pt>
                <c:pt idx="417498">
                  <c:v>2501.4699999999998</c:v>
                </c:pt>
                <c:pt idx="417499">
                  <c:v>2115.12</c:v>
                </c:pt>
                <c:pt idx="417500">
                  <c:v>2448.9699999999998</c:v>
                </c:pt>
                <c:pt idx="417501">
                  <c:v>2512.2800000000002</c:v>
                </c:pt>
                <c:pt idx="417502">
                  <c:v>2942.66</c:v>
                </c:pt>
                <c:pt idx="417503">
                  <c:v>1847.82</c:v>
                </c:pt>
                <c:pt idx="417504">
                  <c:v>2101.63</c:v>
                </c:pt>
                <c:pt idx="417505">
                  <c:v>2455.14</c:v>
                </c:pt>
                <c:pt idx="417506">
                  <c:v>2329.77</c:v>
                </c:pt>
                <c:pt idx="417507">
                  <c:v>1968.55</c:v>
                </c:pt>
                <c:pt idx="417508">
                  <c:v>2788.83</c:v>
                </c:pt>
                <c:pt idx="417509">
                  <c:v>2435.23</c:v>
                </c:pt>
                <c:pt idx="417510">
                  <c:v>2110.27</c:v>
                </c:pt>
                <c:pt idx="417511">
                  <c:v>2167.84</c:v>
                </c:pt>
                <c:pt idx="417512">
                  <c:v>2661.28</c:v>
                </c:pt>
                <c:pt idx="417513">
                  <c:v>2417.5500000000002</c:v>
                </c:pt>
                <c:pt idx="417514">
                  <c:v>2420.9899999999998</c:v>
                </c:pt>
                <c:pt idx="417515">
                  <c:v>2490.0100000000002</c:v>
                </c:pt>
                <c:pt idx="417516">
                  <c:v>3639.71</c:v>
                </c:pt>
                <c:pt idx="417517">
                  <c:v>2177.77</c:v>
                </c:pt>
                <c:pt idx="417518">
                  <c:v>2162.9</c:v>
                </c:pt>
                <c:pt idx="417519">
                  <c:v>2745.74</c:v>
                </c:pt>
                <c:pt idx="417520">
                  <c:v>2192.1</c:v>
                </c:pt>
                <c:pt idx="417521">
                  <c:v>2565.69</c:v>
                </c:pt>
                <c:pt idx="417522">
                  <c:v>2735.19</c:v>
                </c:pt>
                <c:pt idx="417523">
                  <c:v>2505.0700000000002</c:v>
                </c:pt>
                <c:pt idx="417524">
                  <c:v>2227.1</c:v>
                </c:pt>
                <c:pt idx="417525">
                  <c:v>3034.3</c:v>
                </c:pt>
                <c:pt idx="417526">
                  <c:v>2302.83</c:v>
                </c:pt>
                <c:pt idx="417527">
                  <c:v>3021.6</c:v>
                </c:pt>
                <c:pt idx="417528">
                  <c:v>3315.42</c:v>
                </c:pt>
                <c:pt idx="417529">
                  <c:v>2633.91</c:v>
                </c:pt>
                <c:pt idx="417530">
                  <c:v>2742.24</c:v>
                </c:pt>
                <c:pt idx="417531">
                  <c:v>2355.98</c:v>
                </c:pt>
                <c:pt idx="417532">
                  <c:v>3675.79</c:v>
                </c:pt>
                <c:pt idx="417533">
                  <c:v>3746.08</c:v>
                </c:pt>
                <c:pt idx="417534">
                  <c:v>3726.22</c:v>
                </c:pt>
                <c:pt idx="417535">
                  <c:v>4754.92</c:v>
                </c:pt>
                <c:pt idx="417536">
                  <c:v>6513.39</c:v>
                </c:pt>
                <c:pt idx="417537">
                  <c:v>1694.96</c:v>
                </c:pt>
                <c:pt idx="417538">
                  <c:v>1763.75</c:v>
                </c:pt>
                <c:pt idx="417539">
                  <c:v>1725.39</c:v>
                </c:pt>
                <c:pt idx="417540">
                  <c:v>1845.42</c:v>
                </c:pt>
                <c:pt idx="417541">
                  <c:v>2095.9299999999998</c:v>
                </c:pt>
                <c:pt idx="417542">
                  <c:v>2274.75</c:v>
                </c:pt>
                <c:pt idx="417543">
                  <c:v>2040.58</c:v>
                </c:pt>
                <c:pt idx="417544">
                  <c:v>2741.15</c:v>
                </c:pt>
                <c:pt idx="417545">
                  <c:v>2205.58</c:v>
                </c:pt>
                <c:pt idx="417546">
                  <c:v>2458.0500000000002</c:v>
                </c:pt>
                <c:pt idx="417547">
                  <c:v>3253.36</c:v>
                </c:pt>
                <c:pt idx="417548">
                  <c:v>2117.9899999999998</c:v>
                </c:pt>
                <c:pt idx="417549">
                  <c:v>2361.1</c:v>
                </c:pt>
                <c:pt idx="417550">
                  <c:v>2662.11</c:v>
                </c:pt>
                <c:pt idx="417551">
                  <c:v>2266.04</c:v>
                </c:pt>
                <c:pt idx="417552">
                  <c:v>2052.13</c:v>
                </c:pt>
                <c:pt idx="417553">
                  <c:v>2196.2600000000002</c:v>
                </c:pt>
                <c:pt idx="417554">
                  <c:v>2136.2600000000002</c:v>
                </c:pt>
                <c:pt idx="417555">
                  <c:v>2351.46</c:v>
                </c:pt>
                <c:pt idx="417556">
                  <c:v>2030.63</c:v>
                </c:pt>
                <c:pt idx="417557">
                  <c:v>2169.08</c:v>
                </c:pt>
                <c:pt idx="417558">
                  <c:v>2186.06</c:v>
                </c:pt>
                <c:pt idx="417559">
                  <c:v>1987.79</c:v>
                </c:pt>
                <c:pt idx="417560">
                  <c:v>2090.27</c:v>
                </c:pt>
                <c:pt idx="417561">
                  <c:v>2304.66</c:v>
                </c:pt>
                <c:pt idx="417562">
                  <c:v>2198.9</c:v>
                </c:pt>
                <c:pt idx="417563">
                  <c:v>1943.43</c:v>
                </c:pt>
                <c:pt idx="417564">
                  <c:v>2292.34</c:v>
                </c:pt>
                <c:pt idx="417565">
                  <c:v>1977.79</c:v>
                </c:pt>
                <c:pt idx="417566">
                  <c:v>1890.13</c:v>
                </c:pt>
                <c:pt idx="417567">
                  <c:v>1760.48</c:v>
                </c:pt>
                <c:pt idx="417568">
                  <c:v>2308.38</c:v>
                </c:pt>
                <c:pt idx="417569">
                  <c:v>2768.36</c:v>
                </c:pt>
                <c:pt idx="417570">
                  <c:v>2030.72</c:v>
                </c:pt>
                <c:pt idx="417571">
                  <c:v>2034.05</c:v>
                </c:pt>
                <c:pt idx="417572">
                  <c:v>1738.06</c:v>
                </c:pt>
                <c:pt idx="417573">
                  <c:v>1909.69</c:v>
                </c:pt>
                <c:pt idx="417574">
                  <c:v>2363.83</c:v>
                </c:pt>
                <c:pt idx="417575">
                  <c:v>2211.91</c:v>
                </c:pt>
                <c:pt idx="417576">
                  <c:v>2684.31</c:v>
                </c:pt>
                <c:pt idx="417577">
                  <c:v>2722.06</c:v>
                </c:pt>
                <c:pt idx="417578">
                  <c:v>2543.42</c:v>
                </c:pt>
                <c:pt idx="417579">
                  <c:v>2806.47</c:v>
                </c:pt>
                <c:pt idx="417580">
                  <c:v>2878.35</c:v>
                </c:pt>
                <c:pt idx="417581">
                  <c:v>2845.79</c:v>
                </c:pt>
                <c:pt idx="417582">
                  <c:v>2786.63</c:v>
                </c:pt>
                <c:pt idx="417583">
                  <c:v>2879.01</c:v>
                </c:pt>
                <c:pt idx="417584">
                  <c:v>3697.82</c:v>
                </c:pt>
                <c:pt idx="417585">
                  <c:v>3911.58</c:v>
                </c:pt>
                <c:pt idx="417586">
                  <c:v>4298.92</c:v>
                </c:pt>
                <c:pt idx="417587">
                  <c:v>4678.41</c:v>
                </c:pt>
                <c:pt idx="417588">
                  <c:v>7336.86</c:v>
                </c:pt>
                <c:pt idx="417589">
                  <c:v>2917.26</c:v>
                </c:pt>
                <c:pt idx="417590">
                  <c:v>2253.64</c:v>
                </c:pt>
                <c:pt idx="417591">
                  <c:v>2509.2399999999998</c:v>
                </c:pt>
                <c:pt idx="417592">
                  <c:v>2238.9499999999998</c:v>
                </c:pt>
                <c:pt idx="417593">
                  <c:v>2340.79</c:v>
                </c:pt>
                <c:pt idx="417594">
                  <c:v>2313.4699999999998</c:v>
                </c:pt>
                <c:pt idx="417595">
                  <c:v>2640.35</c:v>
                </c:pt>
                <c:pt idx="417596">
                  <c:v>2973.11</c:v>
                </c:pt>
                <c:pt idx="417597">
                  <c:v>2327.62</c:v>
                </c:pt>
                <c:pt idx="417598">
                  <c:v>2573.23</c:v>
                </c:pt>
                <c:pt idx="417599">
                  <c:v>2311.98</c:v>
                </c:pt>
                <c:pt idx="417600">
                  <c:v>2431.4499999999998</c:v>
                </c:pt>
                <c:pt idx="417601">
                  <c:v>2090.33</c:v>
                </c:pt>
                <c:pt idx="417602">
                  <c:v>2688.68</c:v>
                </c:pt>
                <c:pt idx="417603">
                  <c:v>2682.05</c:v>
                </c:pt>
                <c:pt idx="417604">
                  <c:v>2401.5</c:v>
                </c:pt>
                <c:pt idx="417605">
                  <c:v>2021.16</c:v>
                </c:pt>
                <c:pt idx="417606">
                  <c:v>1870.1</c:v>
                </c:pt>
                <c:pt idx="417607">
                  <c:v>3156.06</c:v>
                </c:pt>
                <c:pt idx="417608">
                  <c:v>3517.92</c:v>
                </c:pt>
                <c:pt idx="417609">
                  <c:v>3265.63</c:v>
                </c:pt>
                <c:pt idx="417610">
                  <c:v>2804.83</c:v>
                </c:pt>
                <c:pt idx="417611">
                  <c:v>2428.75</c:v>
                </c:pt>
                <c:pt idx="417612">
                  <c:v>2958.19</c:v>
                </c:pt>
                <c:pt idx="417613">
                  <c:v>2534.2199999999998</c:v>
                </c:pt>
                <c:pt idx="417614">
                  <c:v>2665.58</c:v>
                </c:pt>
                <c:pt idx="417615">
                  <c:v>2235.06</c:v>
                </c:pt>
                <c:pt idx="417616">
                  <c:v>2226.91</c:v>
                </c:pt>
                <c:pt idx="417617">
                  <c:v>2227.9</c:v>
                </c:pt>
                <c:pt idx="417618">
                  <c:v>2324.0700000000002</c:v>
                </c:pt>
                <c:pt idx="417619">
                  <c:v>2248.98</c:v>
                </c:pt>
                <c:pt idx="417620">
                  <c:v>2353.81</c:v>
                </c:pt>
                <c:pt idx="417621">
                  <c:v>2821.89</c:v>
                </c:pt>
                <c:pt idx="417622">
                  <c:v>2237.7199999999998</c:v>
                </c:pt>
                <c:pt idx="417623">
                  <c:v>2221.21</c:v>
                </c:pt>
                <c:pt idx="417624">
                  <c:v>2023.72</c:v>
                </c:pt>
                <c:pt idx="417625">
                  <c:v>2443.88</c:v>
                </c:pt>
                <c:pt idx="417626">
                  <c:v>2467.44</c:v>
                </c:pt>
                <c:pt idx="417627">
                  <c:v>2390.1999999999998</c:v>
                </c:pt>
                <c:pt idx="417628">
                  <c:v>2093.5700000000002</c:v>
                </c:pt>
                <c:pt idx="417629">
                  <c:v>2810.52</c:v>
                </c:pt>
                <c:pt idx="417630">
                  <c:v>2868.7</c:v>
                </c:pt>
                <c:pt idx="417631">
                  <c:v>3184.57</c:v>
                </c:pt>
                <c:pt idx="417632">
                  <c:v>3144.09</c:v>
                </c:pt>
                <c:pt idx="417633">
                  <c:v>1.97</c:v>
                </c:pt>
                <c:pt idx="417634">
                  <c:v>16.41</c:v>
                </c:pt>
                <c:pt idx="417635">
                  <c:v>10.94</c:v>
                </c:pt>
                <c:pt idx="417636">
                  <c:v>38.29</c:v>
                </c:pt>
                <c:pt idx="417637">
                  <c:v>51.84</c:v>
                </c:pt>
                <c:pt idx="417638">
                  <c:v>9.9700000000000006</c:v>
                </c:pt>
                <c:pt idx="417639">
                  <c:v>10.94</c:v>
                </c:pt>
                <c:pt idx="417640">
                  <c:v>10.94</c:v>
                </c:pt>
                <c:pt idx="417641">
                  <c:v>19.940000000000001</c:v>
                </c:pt>
                <c:pt idx="417642">
                  <c:v>5.47</c:v>
                </c:pt>
                <c:pt idx="417643">
                  <c:v>10.94</c:v>
                </c:pt>
                <c:pt idx="417644">
                  <c:v>9.9700000000000006</c:v>
                </c:pt>
                <c:pt idx="417645">
                  <c:v>19.940000000000001</c:v>
                </c:pt>
                <c:pt idx="417646">
                  <c:v>16.41</c:v>
                </c:pt>
                <c:pt idx="417647">
                  <c:v>5.47</c:v>
                </c:pt>
                <c:pt idx="417648">
                  <c:v>10.94</c:v>
                </c:pt>
                <c:pt idx="417649">
                  <c:v>5.47</c:v>
                </c:pt>
                <c:pt idx="417650">
                  <c:v>9.9700000000000006</c:v>
                </c:pt>
                <c:pt idx="417651">
                  <c:v>9.9700000000000006</c:v>
                </c:pt>
                <c:pt idx="417652">
                  <c:v>10.94</c:v>
                </c:pt>
                <c:pt idx="417653">
                  <c:v>29.91</c:v>
                </c:pt>
                <c:pt idx="417654">
                  <c:v>21.88</c:v>
                </c:pt>
                <c:pt idx="417655">
                  <c:v>16.41</c:v>
                </c:pt>
                <c:pt idx="417656">
                  <c:v>11.94</c:v>
                </c:pt>
                <c:pt idx="417657">
                  <c:v>10.47</c:v>
                </c:pt>
                <c:pt idx="417658">
                  <c:v>15667.72</c:v>
                </c:pt>
                <c:pt idx="417659">
                  <c:v>10667.1</c:v>
                </c:pt>
                <c:pt idx="417660">
                  <c:v>16888.28</c:v>
                </c:pt>
                <c:pt idx="417661">
                  <c:v>14155.09</c:v>
                </c:pt>
                <c:pt idx="417662">
                  <c:v>14923.54</c:v>
                </c:pt>
                <c:pt idx="417663">
                  <c:v>14727.98</c:v>
                </c:pt>
                <c:pt idx="417664">
                  <c:v>14623.65</c:v>
                </c:pt>
                <c:pt idx="417665">
                  <c:v>14031.46</c:v>
                </c:pt>
                <c:pt idx="417666">
                  <c:v>15282.83</c:v>
                </c:pt>
                <c:pt idx="417667">
                  <c:v>15270.79</c:v>
                </c:pt>
                <c:pt idx="417668">
                  <c:v>15651.89</c:v>
                </c:pt>
                <c:pt idx="417669">
                  <c:v>14726.32</c:v>
                </c:pt>
                <c:pt idx="417670">
                  <c:v>14406.3</c:v>
                </c:pt>
                <c:pt idx="417671">
                  <c:v>16270.33</c:v>
                </c:pt>
                <c:pt idx="417672">
                  <c:v>15767.54</c:v>
                </c:pt>
                <c:pt idx="417673">
                  <c:v>14611.38</c:v>
                </c:pt>
                <c:pt idx="417674">
                  <c:v>16075.67</c:v>
                </c:pt>
                <c:pt idx="417675">
                  <c:v>16107.41</c:v>
                </c:pt>
                <c:pt idx="417676">
                  <c:v>15513.37</c:v>
                </c:pt>
                <c:pt idx="417677">
                  <c:v>15768</c:v>
                </c:pt>
                <c:pt idx="417678">
                  <c:v>16496.96</c:v>
                </c:pt>
                <c:pt idx="417679">
                  <c:v>17712.09</c:v>
                </c:pt>
                <c:pt idx="417680">
                  <c:v>15476.41</c:v>
                </c:pt>
                <c:pt idx="417681">
                  <c:v>14251.17</c:v>
                </c:pt>
                <c:pt idx="417682">
                  <c:v>15078.97</c:v>
                </c:pt>
                <c:pt idx="417683">
                  <c:v>14994.29</c:v>
                </c:pt>
                <c:pt idx="417684">
                  <c:v>14283.77</c:v>
                </c:pt>
                <c:pt idx="417685">
                  <c:v>13577.38</c:v>
                </c:pt>
                <c:pt idx="417686">
                  <c:v>13703.48</c:v>
                </c:pt>
                <c:pt idx="417687">
                  <c:v>12885.07</c:v>
                </c:pt>
                <c:pt idx="417688">
                  <c:v>13820.67</c:v>
                </c:pt>
                <c:pt idx="417689">
                  <c:v>12637.82</c:v>
                </c:pt>
                <c:pt idx="417690">
                  <c:v>13905.75</c:v>
                </c:pt>
                <c:pt idx="417691">
                  <c:v>13108.23</c:v>
                </c:pt>
                <c:pt idx="417692">
                  <c:v>12737.3</c:v>
                </c:pt>
                <c:pt idx="417693">
                  <c:v>13207.64</c:v>
                </c:pt>
                <c:pt idx="417694">
                  <c:v>12854.46</c:v>
                </c:pt>
                <c:pt idx="417695">
                  <c:v>13763.92</c:v>
                </c:pt>
                <c:pt idx="417696">
                  <c:v>12650.03</c:v>
                </c:pt>
                <c:pt idx="417697">
                  <c:v>13880.91</c:v>
                </c:pt>
                <c:pt idx="417698">
                  <c:v>14756.34</c:v>
                </c:pt>
                <c:pt idx="417699">
                  <c:v>14524.98</c:v>
                </c:pt>
                <c:pt idx="417700">
                  <c:v>16877.490000000002</c:v>
                </c:pt>
                <c:pt idx="417701">
                  <c:v>18545.82</c:v>
                </c:pt>
                <c:pt idx="417702">
                  <c:v>21912.17</c:v>
                </c:pt>
                <c:pt idx="417703">
                  <c:v>24281.4</c:v>
                </c:pt>
                <c:pt idx="417704">
                  <c:v>42087.15</c:v>
                </c:pt>
                <c:pt idx="417705">
                  <c:v>14891.53</c:v>
                </c:pt>
                <c:pt idx="417706">
                  <c:v>12191.77</c:v>
                </c:pt>
                <c:pt idx="417707">
                  <c:v>10839.66</c:v>
                </c:pt>
                <c:pt idx="417708">
                  <c:v>13195.46</c:v>
                </c:pt>
                <c:pt idx="417709">
                  <c:v>10846.43</c:v>
                </c:pt>
                <c:pt idx="417710">
                  <c:v>14052.43</c:v>
                </c:pt>
                <c:pt idx="417711">
                  <c:v>14759.02</c:v>
                </c:pt>
                <c:pt idx="417712">
                  <c:v>15712.05</c:v>
                </c:pt>
                <c:pt idx="417713">
                  <c:v>14111.84</c:v>
                </c:pt>
                <c:pt idx="417714">
                  <c:v>15038.13</c:v>
                </c:pt>
                <c:pt idx="417715">
                  <c:v>14711.62</c:v>
                </c:pt>
                <c:pt idx="417716">
                  <c:v>14864.69</c:v>
                </c:pt>
                <c:pt idx="417717">
                  <c:v>14322.77</c:v>
                </c:pt>
                <c:pt idx="417718">
                  <c:v>13062.1</c:v>
                </c:pt>
                <c:pt idx="417719">
                  <c:v>13700.82</c:v>
                </c:pt>
                <c:pt idx="417720">
                  <c:v>14331.39</c:v>
                </c:pt>
                <c:pt idx="417721">
                  <c:v>14257.06</c:v>
                </c:pt>
                <c:pt idx="417722">
                  <c:v>14441.3</c:v>
                </c:pt>
                <c:pt idx="417723">
                  <c:v>14941.28</c:v>
                </c:pt>
                <c:pt idx="417724">
                  <c:v>15026.87</c:v>
                </c:pt>
                <c:pt idx="417725">
                  <c:v>13882.78</c:v>
                </c:pt>
                <c:pt idx="417726">
                  <c:v>15679.28</c:v>
                </c:pt>
                <c:pt idx="417727">
                  <c:v>18707.169999999998</c:v>
                </c:pt>
                <c:pt idx="417728">
                  <c:v>15317.25</c:v>
                </c:pt>
                <c:pt idx="417729">
                  <c:v>15670.32</c:v>
                </c:pt>
                <c:pt idx="417730">
                  <c:v>14573.45</c:v>
                </c:pt>
                <c:pt idx="417731">
                  <c:v>14862.69</c:v>
                </c:pt>
                <c:pt idx="417732">
                  <c:v>14108.33</c:v>
                </c:pt>
                <c:pt idx="417733">
                  <c:v>14285.57</c:v>
                </c:pt>
                <c:pt idx="417734">
                  <c:v>13300.19</c:v>
                </c:pt>
                <c:pt idx="417735">
                  <c:v>13295.1</c:v>
                </c:pt>
                <c:pt idx="417736">
                  <c:v>14194.22</c:v>
                </c:pt>
                <c:pt idx="417737">
                  <c:v>13541.59</c:v>
                </c:pt>
                <c:pt idx="417738">
                  <c:v>12122.87</c:v>
                </c:pt>
                <c:pt idx="417739">
                  <c:v>12248.27</c:v>
                </c:pt>
                <c:pt idx="417740">
                  <c:v>11064.37</c:v>
                </c:pt>
                <c:pt idx="417741">
                  <c:v>12000.71</c:v>
                </c:pt>
                <c:pt idx="417742">
                  <c:v>10924.58</c:v>
                </c:pt>
                <c:pt idx="417743">
                  <c:v>10669.12</c:v>
                </c:pt>
                <c:pt idx="417744">
                  <c:v>10163.25</c:v>
                </c:pt>
                <c:pt idx="417745">
                  <c:v>11394.49</c:v>
                </c:pt>
                <c:pt idx="417746">
                  <c:v>11365.18</c:v>
                </c:pt>
                <c:pt idx="417747">
                  <c:v>12985.36</c:v>
                </c:pt>
                <c:pt idx="417748">
                  <c:v>12246.14</c:v>
                </c:pt>
                <c:pt idx="417749">
                  <c:v>11915.95</c:v>
                </c:pt>
                <c:pt idx="417750">
                  <c:v>12785.51</c:v>
                </c:pt>
                <c:pt idx="417751">
                  <c:v>12591.89</c:v>
                </c:pt>
                <c:pt idx="417752">
                  <c:v>14602.44</c:v>
                </c:pt>
                <c:pt idx="417753">
                  <c:v>15288.9</c:v>
                </c:pt>
                <c:pt idx="417754">
                  <c:v>17404.18</c:v>
                </c:pt>
                <c:pt idx="417755">
                  <c:v>20954.91</c:v>
                </c:pt>
                <c:pt idx="417756">
                  <c:v>39261.269999999997</c:v>
                </c:pt>
                <c:pt idx="417757">
                  <c:v>22460.46</c:v>
                </c:pt>
                <c:pt idx="417758">
                  <c:v>13154</c:v>
                </c:pt>
                <c:pt idx="417759">
                  <c:v>11713.7</c:v>
                </c:pt>
                <c:pt idx="417760">
                  <c:v>12667.18</c:v>
                </c:pt>
                <c:pt idx="417761">
                  <c:v>10746.15</c:v>
                </c:pt>
                <c:pt idx="417762">
                  <c:v>13274.94</c:v>
                </c:pt>
                <c:pt idx="417763">
                  <c:v>13995.71</c:v>
                </c:pt>
                <c:pt idx="417764">
                  <c:v>15495.33</c:v>
                </c:pt>
                <c:pt idx="417765">
                  <c:v>14759.54</c:v>
                </c:pt>
                <c:pt idx="417766">
                  <c:v>15534.95</c:v>
                </c:pt>
                <c:pt idx="417767">
                  <c:v>13659.59</c:v>
                </c:pt>
                <c:pt idx="417768">
                  <c:v>13586.63</c:v>
                </c:pt>
                <c:pt idx="417769">
                  <c:v>14024.83</c:v>
                </c:pt>
                <c:pt idx="417770">
                  <c:v>14584.49</c:v>
                </c:pt>
                <c:pt idx="417771">
                  <c:v>14424.27</c:v>
                </c:pt>
                <c:pt idx="417772">
                  <c:v>13119.63</c:v>
                </c:pt>
                <c:pt idx="417773">
                  <c:v>15134.77</c:v>
                </c:pt>
                <c:pt idx="417774">
                  <c:v>13424.89</c:v>
                </c:pt>
                <c:pt idx="417775">
                  <c:v>15269.33</c:v>
                </c:pt>
                <c:pt idx="417776">
                  <c:v>13809.96</c:v>
                </c:pt>
                <c:pt idx="417777">
                  <c:v>15061.46</c:v>
                </c:pt>
                <c:pt idx="417778">
                  <c:v>15716.4</c:v>
                </c:pt>
                <c:pt idx="417779">
                  <c:v>15766.54</c:v>
                </c:pt>
                <c:pt idx="417780">
                  <c:v>15713.44</c:v>
                </c:pt>
                <c:pt idx="417781">
                  <c:v>16629.27</c:v>
                </c:pt>
                <c:pt idx="417782">
                  <c:v>16521.23</c:v>
                </c:pt>
                <c:pt idx="417783">
                  <c:v>15974.83</c:v>
                </c:pt>
                <c:pt idx="417784">
                  <c:v>16664.740000000002</c:v>
                </c:pt>
                <c:pt idx="417785">
                  <c:v>14162.56</c:v>
                </c:pt>
                <c:pt idx="417786">
                  <c:v>14364.96</c:v>
                </c:pt>
                <c:pt idx="417787">
                  <c:v>13833.5</c:v>
                </c:pt>
                <c:pt idx="417788">
                  <c:v>13992.72</c:v>
                </c:pt>
                <c:pt idx="417789">
                  <c:v>13364.58</c:v>
                </c:pt>
                <c:pt idx="417790">
                  <c:v>13318.49</c:v>
                </c:pt>
                <c:pt idx="417791">
                  <c:v>12424.81</c:v>
                </c:pt>
                <c:pt idx="417792">
                  <c:v>11488.89</c:v>
                </c:pt>
                <c:pt idx="417793">
                  <c:v>11690.8</c:v>
                </c:pt>
                <c:pt idx="417794">
                  <c:v>12065.98</c:v>
                </c:pt>
                <c:pt idx="417795">
                  <c:v>12034.36</c:v>
                </c:pt>
                <c:pt idx="417796">
                  <c:v>11697.12</c:v>
                </c:pt>
                <c:pt idx="417797">
                  <c:v>11769.67</c:v>
                </c:pt>
                <c:pt idx="417798">
                  <c:v>11171.55</c:v>
                </c:pt>
                <c:pt idx="417799">
                  <c:v>11860.95</c:v>
                </c:pt>
                <c:pt idx="417800">
                  <c:v>13329.25</c:v>
                </c:pt>
                <c:pt idx="417801">
                  <c:v>-1750</c:v>
                </c:pt>
                <c:pt idx="417802">
                  <c:v>100</c:v>
                </c:pt>
                <c:pt idx="417803">
                  <c:v>70</c:v>
                </c:pt>
                <c:pt idx="417804">
                  <c:v>124</c:v>
                </c:pt>
                <c:pt idx="417805">
                  <c:v>0</c:v>
                </c:pt>
                <c:pt idx="417806">
                  <c:v>20</c:v>
                </c:pt>
                <c:pt idx="417807">
                  <c:v>20</c:v>
                </c:pt>
                <c:pt idx="417808">
                  <c:v>20</c:v>
                </c:pt>
                <c:pt idx="417809">
                  <c:v>-24</c:v>
                </c:pt>
                <c:pt idx="417810">
                  <c:v>95</c:v>
                </c:pt>
                <c:pt idx="417811">
                  <c:v>224</c:v>
                </c:pt>
                <c:pt idx="417812">
                  <c:v>39.96</c:v>
                </c:pt>
                <c:pt idx="417813">
                  <c:v>6.5</c:v>
                </c:pt>
                <c:pt idx="417814">
                  <c:v>-24</c:v>
                </c:pt>
                <c:pt idx="417815">
                  <c:v>-15</c:v>
                </c:pt>
                <c:pt idx="417816">
                  <c:v>-2.97</c:v>
                </c:pt>
                <c:pt idx="417817">
                  <c:v>11.88</c:v>
                </c:pt>
                <c:pt idx="417818">
                  <c:v>59.28</c:v>
                </c:pt>
                <c:pt idx="417819">
                  <c:v>100.98</c:v>
                </c:pt>
                <c:pt idx="417820">
                  <c:v>92.07</c:v>
                </c:pt>
                <c:pt idx="417821">
                  <c:v>101.28</c:v>
                </c:pt>
                <c:pt idx="417822">
                  <c:v>55.21</c:v>
                </c:pt>
                <c:pt idx="417823">
                  <c:v>44.55</c:v>
                </c:pt>
                <c:pt idx="417824">
                  <c:v>56.43</c:v>
                </c:pt>
                <c:pt idx="417825">
                  <c:v>86.28</c:v>
                </c:pt>
                <c:pt idx="417826">
                  <c:v>83.16</c:v>
                </c:pt>
                <c:pt idx="417827">
                  <c:v>92.07</c:v>
                </c:pt>
                <c:pt idx="417828">
                  <c:v>56.43</c:v>
                </c:pt>
                <c:pt idx="417829">
                  <c:v>74.25</c:v>
                </c:pt>
                <c:pt idx="417830">
                  <c:v>47.52</c:v>
                </c:pt>
                <c:pt idx="417831">
                  <c:v>71.28</c:v>
                </c:pt>
                <c:pt idx="417832">
                  <c:v>47.52</c:v>
                </c:pt>
                <c:pt idx="417833">
                  <c:v>59.4</c:v>
                </c:pt>
                <c:pt idx="417834">
                  <c:v>71.28</c:v>
                </c:pt>
                <c:pt idx="417835">
                  <c:v>62.51</c:v>
                </c:pt>
                <c:pt idx="417836">
                  <c:v>80.19</c:v>
                </c:pt>
                <c:pt idx="417837">
                  <c:v>47.52</c:v>
                </c:pt>
                <c:pt idx="417838">
                  <c:v>80.19</c:v>
                </c:pt>
                <c:pt idx="417839">
                  <c:v>95.04</c:v>
                </c:pt>
                <c:pt idx="417840">
                  <c:v>89.1</c:v>
                </c:pt>
                <c:pt idx="417841">
                  <c:v>77.22</c:v>
                </c:pt>
                <c:pt idx="417842">
                  <c:v>91.57</c:v>
                </c:pt>
                <c:pt idx="417843">
                  <c:v>53.46</c:v>
                </c:pt>
                <c:pt idx="417844">
                  <c:v>92.07</c:v>
                </c:pt>
                <c:pt idx="417845">
                  <c:v>62.37</c:v>
                </c:pt>
                <c:pt idx="417846">
                  <c:v>71.28</c:v>
                </c:pt>
                <c:pt idx="417847">
                  <c:v>56.43</c:v>
                </c:pt>
                <c:pt idx="417848">
                  <c:v>20.64</c:v>
                </c:pt>
                <c:pt idx="417849">
                  <c:v>87.1</c:v>
                </c:pt>
                <c:pt idx="417850">
                  <c:v>98.01</c:v>
                </c:pt>
                <c:pt idx="417851">
                  <c:v>77.22</c:v>
                </c:pt>
                <c:pt idx="417852">
                  <c:v>62.37</c:v>
                </c:pt>
                <c:pt idx="417853">
                  <c:v>86.13</c:v>
                </c:pt>
                <c:pt idx="417854">
                  <c:v>86.13</c:v>
                </c:pt>
                <c:pt idx="417855">
                  <c:v>73.39</c:v>
                </c:pt>
                <c:pt idx="417856">
                  <c:v>34.46</c:v>
                </c:pt>
                <c:pt idx="417857">
                  <c:v>35.46</c:v>
                </c:pt>
                <c:pt idx="417858">
                  <c:v>20.79</c:v>
                </c:pt>
                <c:pt idx="417859">
                  <c:v>20.79</c:v>
                </c:pt>
                <c:pt idx="417860">
                  <c:v>14.85</c:v>
                </c:pt>
                <c:pt idx="417861">
                  <c:v>-3.97</c:v>
                </c:pt>
                <c:pt idx="417862">
                  <c:v>-4.97</c:v>
                </c:pt>
                <c:pt idx="417863">
                  <c:v>3.83</c:v>
                </c:pt>
                <c:pt idx="417864">
                  <c:v>5</c:v>
                </c:pt>
                <c:pt idx="417865">
                  <c:v>20</c:v>
                </c:pt>
                <c:pt idx="417866">
                  <c:v>-34</c:v>
                </c:pt>
                <c:pt idx="417867">
                  <c:v>13.03</c:v>
                </c:pt>
                <c:pt idx="417868">
                  <c:v>15</c:v>
                </c:pt>
                <c:pt idx="417869">
                  <c:v>11.97</c:v>
                </c:pt>
                <c:pt idx="417870">
                  <c:v>14</c:v>
                </c:pt>
                <c:pt idx="417871">
                  <c:v>-1.91</c:v>
                </c:pt>
                <c:pt idx="417872">
                  <c:v>2.97</c:v>
                </c:pt>
                <c:pt idx="417873">
                  <c:v>5</c:v>
                </c:pt>
                <c:pt idx="417874">
                  <c:v>0.06</c:v>
                </c:pt>
                <c:pt idx="417875">
                  <c:v>5</c:v>
                </c:pt>
                <c:pt idx="417876">
                  <c:v>-6.83</c:v>
                </c:pt>
                <c:pt idx="417877">
                  <c:v>10</c:v>
                </c:pt>
                <c:pt idx="417878">
                  <c:v>7.56</c:v>
                </c:pt>
                <c:pt idx="417879">
                  <c:v>1.96</c:v>
                </c:pt>
                <c:pt idx="417880">
                  <c:v>11.64</c:v>
                </c:pt>
                <c:pt idx="417881">
                  <c:v>7.32</c:v>
                </c:pt>
                <c:pt idx="417882">
                  <c:v>2</c:v>
                </c:pt>
                <c:pt idx="417883">
                  <c:v>5</c:v>
                </c:pt>
                <c:pt idx="417884">
                  <c:v>3.12</c:v>
                </c:pt>
                <c:pt idx="417885">
                  <c:v>4.68</c:v>
                </c:pt>
                <c:pt idx="417886">
                  <c:v>10.48</c:v>
                </c:pt>
                <c:pt idx="417887">
                  <c:v>1.1599999999999999</c:v>
                </c:pt>
                <c:pt idx="417888">
                  <c:v>3.52</c:v>
                </c:pt>
                <c:pt idx="417889">
                  <c:v>3.32</c:v>
                </c:pt>
                <c:pt idx="417890">
                  <c:v>1.56</c:v>
                </c:pt>
                <c:pt idx="417891">
                  <c:v>2.16</c:v>
                </c:pt>
                <c:pt idx="417892">
                  <c:v>2.16</c:v>
                </c:pt>
                <c:pt idx="417893">
                  <c:v>10.88</c:v>
                </c:pt>
                <c:pt idx="417894">
                  <c:v>17</c:v>
                </c:pt>
                <c:pt idx="417895">
                  <c:v>4</c:v>
                </c:pt>
                <c:pt idx="417896">
                  <c:v>1</c:v>
                </c:pt>
                <c:pt idx="417897">
                  <c:v>1</c:v>
                </c:pt>
                <c:pt idx="417898">
                  <c:v>2.5</c:v>
                </c:pt>
                <c:pt idx="417899">
                  <c:v>0.5</c:v>
                </c:pt>
                <c:pt idx="417900">
                  <c:v>2055.98</c:v>
                </c:pt>
                <c:pt idx="417901">
                  <c:v>1114.49</c:v>
                </c:pt>
                <c:pt idx="417902">
                  <c:v>2501.81</c:v>
                </c:pt>
                <c:pt idx="417903">
                  <c:v>1866.01</c:v>
                </c:pt>
                <c:pt idx="417904">
                  <c:v>2467</c:v>
                </c:pt>
                <c:pt idx="417905">
                  <c:v>1692.29</c:v>
                </c:pt>
                <c:pt idx="417906">
                  <c:v>2288.36</c:v>
                </c:pt>
                <c:pt idx="417907">
                  <c:v>1960.28</c:v>
                </c:pt>
                <c:pt idx="417908">
                  <c:v>2112.62</c:v>
                </c:pt>
                <c:pt idx="417909">
                  <c:v>1576.98</c:v>
                </c:pt>
                <c:pt idx="417910">
                  <c:v>1477.91</c:v>
                </c:pt>
                <c:pt idx="417911">
                  <c:v>1940.58</c:v>
                </c:pt>
                <c:pt idx="417912">
                  <c:v>1726.11</c:v>
                </c:pt>
                <c:pt idx="417913">
                  <c:v>1503.21</c:v>
                </c:pt>
                <c:pt idx="417914">
                  <c:v>1771.94</c:v>
                </c:pt>
                <c:pt idx="417915">
                  <c:v>1501.02</c:v>
                </c:pt>
                <c:pt idx="417916">
                  <c:v>1534.12</c:v>
                </c:pt>
                <c:pt idx="417917">
                  <c:v>1814.23</c:v>
                </c:pt>
                <c:pt idx="417918">
                  <c:v>1666.7</c:v>
                </c:pt>
                <c:pt idx="417919">
                  <c:v>1361.39</c:v>
                </c:pt>
                <c:pt idx="417920">
                  <c:v>1075.17</c:v>
                </c:pt>
                <c:pt idx="417921">
                  <c:v>1254.8800000000001</c:v>
                </c:pt>
                <c:pt idx="417922">
                  <c:v>1171.17</c:v>
                </c:pt>
                <c:pt idx="417923">
                  <c:v>1121.1099999999999</c:v>
                </c:pt>
                <c:pt idx="417924">
                  <c:v>1019.75</c:v>
                </c:pt>
                <c:pt idx="417925">
                  <c:v>720.07</c:v>
                </c:pt>
                <c:pt idx="417926">
                  <c:v>1079.3499999999999</c:v>
                </c:pt>
                <c:pt idx="417927">
                  <c:v>1352.7</c:v>
                </c:pt>
                <c:pt idx="417928">
                  <c:v>1843.69</c:v>
                </c:pt>
                <c:pt idx="417929">
                  <c:v>1271.77</c:v>
                </c:pt>
                <c:pt idx="417930">
                  <c:v>1133.76</c:v>
                </c:pt>
                <c:pt idx="417931">
                  <c:v>1755.77</c:v>
                </c:pt>
                <c:pt idx="417932">
                  <c:v>1767.31</c:v>
                </c:pt>
                <c:pt idx="417933">
                  <c:v>1363.03</c:v>
                </c:pt>
                <c:pt idx="417934">
                  <c:v>1733.66</c:v>
                </c:pt>
                <c:pt idx="417935">
                  <c:v>1650</c:v>
                </c:pt>
                <c:pt idx="417936">
                  <c:v>1430.28</c:v>
                </c:pt>
                <c:pt idx="417937">
                  <c:v>1759.09</c:v>
                </c:pt>
                <c:pt idx="417938">
                  <c:v>1786.32</c:v>
                </c:pt>
                <c:pt idx="417939">
                  <c:v>1590.91</c:v>
                </c:pt>
                <c:pt idx="417940">
                  <c:v>1303.81</c:v>
                </c:pt>
                <c:pt idx="417941">
                  <c:v>1364.99</c:v>
                </c:pt>
                <c:pt idx="417942">
                  <c:v>1837.89</c:v>
                </c:pt>
                <c:pt idx="417943">
                  <c:v>1378.06</c:v>
                </c:pt>
                <c:pt idx="417944">
                  <c:v>1743.5</c:v>
                </c:pt>
                <c:pt idx="417945">
                  <c:v>1714.19</c:v>
                </c:pt>
                <c:pt idx="417946">
                  <c:v>1934.9</c:v>
                </c:pt>
                <c:pt idx="417947">
                  <c:v>950.06</c:v>
                </c:pt>
                <c:pt idx="417948">
                  <c:v>1597.58</c:v>
                </c:pt>
                <c:pt idx="417949">
                  <c:v>1062.8800000000001</c:v>
                </c:pt>
                <c:pt idx="417950">
                  <c:v>949.84</c:v>
                </c:pt>
                <c:pt idx="417951">
                  <c:v>1391.46</c:v>
                </c:pt>
                <c:pt idx="417952">
                  <c:v>961.15</c:v>
                </c:pt>
                <c:pt idx="417953">
                  <c:v>1358.56</c:v>
                </c:pt>
                <c:pt idx="417954">
                  <c:v>1690.54</c:v>
                </c:pt>
                <c:pt idx="417955">
                  <c:v>1585.96</c:v>
                </c:pt>
                <c:pt idx="417956">
                  <c:v>2073.3000000000002</c:v>
                </c:pt>
                <c:pt idx="417957">
                  <c:v>2248.8000000000002</c:v>
                </c:pt>
                <c:pt idx="417958">
                  <c:v>1742.23</c:v>
                </c:pt>
                <c:pt idx="417959">
                  <c:v>1870.26</c:v>
                </c:pt>
                <c:pt idx="417960">
                  <c:v>1572.7</c:v>
                </c:pt>
                <c:pt idx="417961">
                  <c:v>1284.31</c:v>
                </c:pt>
                <c:pt idx="417962">
                  <c:v>1495.17</c:v>
                </c:pt>
                <c:pt idx="417963">
                  <c:v>1562.31</c:v>
                </c:pt>
                <c:pt idx="417964">
                  <c:v>1352.67</c:v>
                </c:pt>
                <c:pt idx="417965">
                  <c:v>1451.36</c:v>
                </c:pt>
                <c:pt idx="417966">
                  <c:v>1636.6</c:v>
                </c:pt>
                <c:pt idx="417967">
                  <c:v>1656.31</c:v>
                </c:pt>
                <c:pt idx="417968">
                  <c:v>1495.27</c:v>
                </c:pt>
                <c:pt idx="417969">
                  <c:v>1269.51</c:v>
                </c:pt>
                <c:pt idx="417970">
                  <c:v>1085.46</c:v>
                </c:pt>
                <c:pt idx="417971">
                  <c:v>1848.91</c:v>
                </c:pt>
                <c:pt idx="417972">
                  <c:v>1218.45</c:v>
                </c:pt>
                <c:pt idx="417973">
                  <c:v>1065.57</c:v>
                </c:pt>
                <c:pt idx="417974">
                  <c:v>1091.8800000000001</c:v>
                </c:pt>
                <c:pt idx="417975">
                  <c:v>1355.87</c:v>
                </c:pt>
                <c:pt idx="417976">
                  <c:v>976.5</c:v>
                </c:pt>
                <c:pt idx="417977">
                  <c:v>1218.67</c:v>
                </c:pt>
                <c:pt idx="417978">
                  <c:v>1304.04</c:v>
                </c:pt>
                <c:pt idx="417979">
                  <c:v>1447.35</c:v>
                </c:pt>
                <c:pt idx="417980">
                  <c:v>1185.6300000000001</c:v>
                </c:pt>
                <c:pt idx="417981">
                  <c:v>1377.38</c:v>
                </c:pt>
                <c:pt idx="417982">
                  <c:v>1115.26</c:v>
                </c:pt>
                <c:pt idx="417983">
                  <c:v>1356.56</c:v>
                </c:pt>
                <c:pt idx="417984">
                  <c:v>1250.29</c:v>
                </c:pt>
                <c:pt idx="417985">
                  <c:v>1340.9</c:v>
                </c:pt>
                <c:pt idx="417986">
                  <c:v>1914.71</c:v>
                </c:pt>
                <c:pt idx="417987">
                  <c:v>1571.04</c:v>
                </c:pt>
                <c:pt idx="417988">
                  <c:v>1392.86</c:v>
                </c:pt>
                <c:pt idx="417989">
                  <c:v>1822.73</c:v>
                </c:pt>
                <c:pt idx="417990">
                  <c:v>1509.28</c:v>
                </c:pt>
                <c:pt idx="417991">
                  <c:v>1774.82</c:v>
                </c:pt>
                <c:pt idx="417992">
                  <c:v>1315.24</c:v>
                </c:pt>
                <c:pt idx="417993">
                  <c:v>1634.4</c:v>
                </c:pt>
                <c:pt idx="417994">
                  <c:v>1966.03</c:v>
                </c:pt>
                <c:pt idx="417995">
                  <c:v>1320.92</c:v>
                </c:pt>
                <c:pt idx="417996">
                  <c:v>2101.61</c:v>
                </c:pt>
                <c:pt idx="417997">
                  <c:v>1611.86</c:v>
                </c:pt>
                <c:pt idx="417998">
                  <c:v>2754.75</c:v>
                </c:pt>
                <c:pt idx="417999">
                  <c:v>1200.6600000000001</c:v>
                </c:pt>
                <c:pt idx="418000">
                  <c:v>1298.83</c:v>
                </c:pt>
                <c:pt idx="418001">
                  <c:v>1403.92</c:v>
                </c:pt>
                <c:pt idx="418002">
                  <c:v>966.6</c:v>
                </c:pt>
                <c:pt idx="418003">
                  <c:v>1420.35</c:v>
                </c:pt>
                <c:pt idx="418004">
                  <c:v>1286.3</c:v>
                </c:pt>
                <c:pt idx="418005">
                  <c:v>1215.83</c:v>
                </c:pt>
                <c:pt idx="418006">
                  <c:v>2077.19</c:v>
                </c:pt>
                <c:pt idx="418007">
                  <c:v>1374.8</c:v>
                </c:pt>
                <c:pt idx="418008">
                  <c:v>1830.61</c:v>
                </c:pt>
                <c:pt idx="418009">
                  <c:v>858.61</c:v>
                </c:pt>
                <c:pt idx="418010">
                  <c:v>1487.87</c:v>
                </c:pt>
                <c:pt idx="418011">
                  <c:v>1596.55</c:v>
                </c:pt>
                <c:pt idx="418012">
                  <c:v>1403.7</c:v>
                </c:pt>
                <c:pt idx="418013">
                  <c:v>1520.34</c:v>
                </c:pt>
                <c:pt idx="418014">
                  <c:v>1418.07</c:v>
                </c:pt>
                <c:pt idx="418015">
                  <c:v>1245.71</c:v>
                </c:pt>
                <c:pt idx="418016">
                  <c:v>1531.23</c:v>
                </c:pt>
                <c:pt idx="418017">
                  <c:v>1547.33</c:v>
                </c:pt>
                <c:pt idx="418018">
                  <c:v>1623.16</c:v>
                </c:pt>
                <c:pt idx="418019">
                  <c:v>1326.03</c:v>
                </c:pt>
                <c:pt idx="418020">
                  <c:v>1519.92</c:v>
                </c:pt>
                <c:pt idx="418021">
                  <c:v>1951.99</c:v>
                </c:pt>
                <c:pt idx="418022">
                  <c:v>1352.15</c:v>
                </c:pt>
                <c:pt idx="418023">
                  <c:v>1291.75</c:v>
                </c:pt>
                <c:pt idx="418024">
                  <c:v>1203.3900000000001</c:v>
                </c:pt>
                <c:pt idx="418025">
                  <c:v>1589.11</c:v>
                </c:pt>
                <c:pt idx="418026">
                  <c:v>1002.74</c:v>
                </c:pt>
                <c:pt idx="418027">
                  <c:v>1603.25</c:v>
                </c:pt>
                <c:pt idx="418028">
                  <c:v>1078.1600000000001</c:v>
                </c:pt>
                <c:pt idx="418029">
                  <c:v>1291.92</c:v>
                </c:pt>
                <c:pt idx="418030">
                  <c:v>1140.31</c:v>
                </c:pt>
                <c:pt idx="418031">
                  <c:v>1176.54</c:v>
                </c:pt>
                <c:pt idx="418032">
                  <c:v>1036.48</c:v>
                </c:pt>
                <c:pt idx="418033">
                  <c:v>915.82</c:v>
                </c:pt>
                <c:pt idx="418034">
                  <c:v>1039.33</c:v>
                </c:pt>
                <c:pt idx="418035">
                  <c:v>1016.16</c:v>
                </c:pt>
                <c:pt idx="418036">
                  <c:v>1112.03</c:v>
                </c:pt>
                <c:pt idx="418037">
                  <c:v>1297.1099999999999</c:v>
                </c:pt>
                <c:pt idx="418038">
                  <c:v>1209.5899999999999</c:v>
                </c:pt>
                <c:pt idx="418039">
                  <c:v>1022.39</c:v>
                </c:pt>
                <c:pt idx="418040">
                  <c:v>829.62</c:v>
                </c:pt>
                <c:pt idx="418041">
                  <c:v>980.35</c:v>
                </c:pt>
                <c:pt idx="418042">
                  <c:v>1104.1600000000001</c:v>
                </c:pt>
                <c:pt idx="418043">
                  <c:v>182</c:v>
                </c:pt>
                <c:pt idx="418044">
                  <c:v>155</c:v>
                </c:pt>
                <c:pt idx="418045">
                  <c:v>155</c:v>
                </c:pt>
                <c:pt idx="418046">
                  <c:v>19</c:v>
                </c:pt>
                <c:pt idx="418047">
                  <c:v>103</c:v>
                </c:pt>
                <c:pt idx="418048">
                  <c:v>135.5</c:v>
                </c:pt>
                <c:pt idx="418049">
                  <c:v>75</c:v>
                </c:pt>
                <c:pt idx="418050">
                  <c:v>47</c:v>
                </c:pt>
                <c:pt idx="418051">
                  <c:v>144</c:v>
                </c:pt>
                <c:pt idx="418052">
                  <c:v>113</c:v>
                </c:pt>
                <c:pt idx="418053">
                  <c:v>59.97</c:v>
                </c:pt>
                <c:pt idx="418054">
                  <c:v>175.5</c:v>
                </c:pt>
                <c:pt idx="418055">
                  <c:v>111</c:v>
                </c:pt>
                <c:pt idx="418056">
                  <c:v>232</c:v>
                </c:pt>
                <c:pt idx="418057">
                  <c:v>47</c:v>
                </c:pt>
                <c:pt idx="418058">
                  <c:v>118.47</c:v>
                </c:pt>
                <c:pt idx="418059">
                  <c:v>44</c:v>
                </c:pt>
                <c:pt idx="418060">
                  <c:v>93.5</c:v>
                </c:pt>
                <c:pt idx="418061">
                  <c:v>82</c:v>
                </c:pt>
                <c:pt idx="418062">
                  <c:v>32</c:v>
                </c:pt>
                <c:pt idx="418063">
                  <c:v>73.5</c:v>
                </c:pt>
                <c:pt idx="418064">
                  <c:v>82</c:v>
                </c:pt>
                <c:pt idx="418065">
                  <c:v>49.97</c:v>
                </c:pt>
                <c:pt idx="418066">
                  <c:v>20</c:v>
                </c:pt>
                <c:pt idx="418067">
                  <c:v>166.5</c:v>
                </c:pt>
                <c:pt idx="418068">
                  <c:v>212</c:v>
                </c:pt>
                <c:pt idx="418069">
                  <c:v>45</c:v>
                </c:pt>
                <c:pt idx="418070">
                  <c:v>117.94</c:v>
                </c:pt>
                <c:pt idx="418071">
                  <c:v>70</c:v>
                </c:pt>
                <c:pt idx="418072">
                  <c:v>145</c:v>
                </c:pt>
                <c:pt idx="418073">
                  <c:v>58</c:v>
                </c:pt>
                <c:pt idx="418074">
                  <c:v>28</c:v>
                </c:pt>
                <c:pt idx="418075">
                  <c:v>70</c:v>
                </c:pt>
                <c:pt idx="418076">
                  <c:v>117</c:v>
                </c:pt>
                <c:pt idx="418077">
                  <c:v>32</c:v>
                </c:pt>
                <c:pt idx="418078">
                  <c:v>40</c:v>
                </c:pt>
                <c:pt idx="418079">
                  <c:v>0</c:v>
                </c:pt>
                <c:pt idx="418080">
                  <c:v>15</c:v>
                </c:pt>
                <c:pt idx="418081">
                  <c:v>57.92</c:v>
                </c:pt>
                <c:pt idx="418082">
                  <c:v>83.47</c:v>
                </c:pt>
                <c:pt idx="418083">
                  <c:v>108.76</c:v>
                </c:pt>
                <c:pt idx="418084">
                  <c:v>-2.08</c:v>
                </c:pt>
                <c:pt idx="418085">
                  <c:v>44</c:v>
                </c:pt>
                <c:pt idx="418086">
                  <c:v>51.84</c:v>
                </c:pt>
                <c:pt idx="418087">
                  <c:v>5</c:v>
                </c:pt>
                <c:pt idx="418088">
                  <c:v>58.92</c:v>
                </c:pt>
                <c:pt idx="418089">
                  <c:v>285.73</c:v>
                </c:pt>
                <c:pt idx="418090">
                  <c:v>87.97</c:v>
                </c:pt>
                <c:pt idx="418091">
                  <c:v>9</c:v>
                </c:pt>
                <c:pt idx="418092">
                  <c:v>5.88</c:v>
                </c:pt>
                <c:pt idx="418093">
                  <c:v>5.88</c:v>
                </c:pt>
                <c:pt idx="418094">
                  <c:v>5.88</c:v>
                </c:pt>
                <c:pt idx="418095">
                  <c:v>5</c:v>
                </c:pt>
                <c:pt idx="418096">
                  <c:v>71.92</c:v>
                </c:pt>
                <c:pt idx="418097">
                  <c:v>23.76</c:v>
                </c:pt>
                <c:pt idx="418098">
                  <c:v>13.35</c:v>
                </c:pt>
                <c:pt idx="418099">
                  <c:v>31.8</c:v>
                </c:pt>
                <c:pt idx="418100">
                  <c:v>5.88</c:v>
                </c:pt>
                <c:pt idx="418101">
                  <c:v>30.92</c:v>
                </c:pt>
                <c:pt idx="418102">
                  <c:v>31.8</c:v>
                </c:pt>
                <c:pt idx="418103">
                  <c:v>25.92</c:v>
                </c:pt>
                <c:pt idx="418104">
                  <c:v>26.76</c:v>
                </c:pt>
                <c:pt idx="418105">
                  <c:v>42</c:v>
                </c:pt>
                <c:pt idx="418106">
                  <c:v>20</c:v>
                </c:pt>
                <c:pt idx="418107">
                  <c:v>25</c:v>
                </c:pt>
                <c:pt idx="418108">
                  <c:v>34.799999999999997</c:v>
                </c:pt>
                <c:pt idx="418109">
                  <c:v>35.47</c:v>
                </c:pt>
                <c:pt idx="418110">
                  <c:v>11.76</c:v>
                </c:pt>
                <c:pt idx="418111">
                  <c:v>5.88</c:v>
                </c:pt>
                <c:pt idx="418112">
                  <c:v>48.92</c:v>
                </c:pt>
                <c:pt idx="418113">
                  <c:v>113.92</c:v>
                </c:pt>
                <c:pt idx="418114">
                  <c:v>43.92</c:v>
                </c:pt>
                <c:pt idx="418115">
                  <c:v>10</c:v>
                </c:pt>
                <c:pt idx="418116">
                  <c:v>-7.54</c:v>
                </c:pt>
                <c:pt idx="418117">
                  <c:v>5.88</c:v>
                </c:pt>
                <c:pt idx="418118">
                  <c:v>34.799999999999997</c:v>
                </c:pt>
                <c:pt idx="418119">
                  <c:v>33</c:v>
                </c:pt>
                <c:pt idx="418120">
                  <c:v>33</c:v>
                </c:pt>
                <c:pt idx="418121">
                  <c:v>15</c:v>
                </c:pt>
                <c:pt idx="418122">
                  <c:v>14.24</c:v>
                </c:pt>
                <c:pt idx="418123">
                  <c:v>28.92</c:v>
                </c:pt>
                <c:pt idx="418124">
                  <c:v>-8.92</c:v>
                </c:pt>
                <c:pt idx="418125">
                  <c:v>14.24</c:v>
                </c:pt>
                <c:pt idx="418126">
                  <c:v>30</c:v>
                </c:pt>
                <c:pt idx="418127">
                  <c:v>82.28</c:v>
                </c:pt>
                <c:pt idx="418128">
                  <c:v>-0.76</c:v>
                </c:pt>
                <c:pt idx="418129">
                  <c:v>43.92</c:v>
                </c:pt>
                <c:pt idx="418130">
                  <c:v>-10.64</c:v>
                </c:pt>
                <c:pt idx="418131">
                  <c:v>89.84</c:v>
                </c:pt>
                <c:pt idx="418132">
                  <c:v>48</c:v>
                </c:pt>
                <c:pt idx="418133">
                  <c:v>16</c:v>
                </c:pt>
                <c:pt idx="418134">
                  <c:v>5.88</c:v>
                </c:pt>
                <c:pt idx="418135">
                  <c:v>14.24</c:v>
                </c:pt>
                <c:pt idx="418136">
                  <c:v>10</c:v>
                </c:pt>
                <c:pt idx="418137">
                  <c:v>48.92</c:v>
                </c:pt>
                <c:pt idx="418138">
                  <c:v>18.88</c:v>
                </c:pt>
                <c:pt idx="418139">
                  <c:v>20.76</c:v>
                </c:pt>
                <c:pt idx="418140">
                  <c:v>14.88</c:v>
                </c:pt>
                <c:pt idx="418141">
                  <c:v>34.880000000000003</c:v>
                </c:pt>
                <c:pt idx="418142">
                  <c:v>34.799999999999997</c:v>
                </c:pt>
                <c:pt idx="418143">
                  <c:v>5.88</c:v>
                </c:pt>
                <c:pt idx="418144">
                  <c:v>5.88</c:v>
                </c:pt>
                <c:pt idx="418145">
                  <c:v>9</c:v>
                </c:pt>
                <c:pt idx="418146">
                  <c:v>28.92</c:v>
                </c:pt>
                <c:pt idx="418147">
                  <c:v>40</c:v>
                </c:pt>
                <c:pt idx="418148">
                  <c:v>23.92</c:v>
                </c:pt>
                <c:pt idx="418149">
                  <c:v>34.92</c:v>
                </c:pt>
                <c:pt idx="418150">
                  <c:v>0</c:v>
                </c:pt>
                <c:pt idx="418151">
                  <c:v>4.88</c:v>
                </c:pt>
                <c:pt idx="418152">
                  <c:v>10</c:v>
                </c:pt>
                <c:pt idx="418153">
                  <c:v>23.92</c:v>
                </c:pt>
                <c:pt idx="418154">
                  <c:v>9087.2800000000007</c:v>
                </c:pt>
                <c:pt idx="418155">
                  <c:v>8020.01</c:v>
                </c:pt>
                <c:pt idx="418156">
                  <c:v>12062.08</c:v>
                </c:pt>
                <c:pt idx="418157">
                  <c:v>7083.96</c:v>
                </c:pt>
                <c:pt idx="418158">
                  <c:v>7605.38</c:v>
                </c:pt>
                <c:pt idx="418159">
                  <c:v>6507.07</c:v>
                </c:pt>
                <c:pt idx="418160">
                  <c:v>6916.13</c:v>
                </c:pt>
                <c:pt idx="418161">
                  <c:v>6508.14</c:v>
                </c:pt>
                <c:pt idx="418162">
                  <c:v>8096.9</c:v>
                </c:pt>
                <c:pt idx="418163">
                  <c:v>6361.42</c:v>
                </c:pt>
                <c:pt idx="418164">
                  <c:v>3875.58</c:v>
                </c:pt>
                <c:pt idx="418165">
                  <c:v>4334.75</c:v>
                </c:pt>
                <c:pt idx="418166">
                  <c:v>4705.17</c:v>
                </c:pt>
                <c:pt idx="418167">
                  <c:v>3876.38</c:v>
                </c:pt>
                <c:pt idx="418168">
                  <c:v>4533.72</c:v>
                </c:pt>
                <c:pt idx="418169">
                  <c:v>4239.54</c:v>
                </c:pt>
                <c:pt idx="418170">
                  <c:v>4639.0200000000004</c:v>
                </c:pt>
                <c:pt idx="418171">
                  <c:v>3693.72</c:v>
                </c:pt>
                <c:pt idx="418172">
                  <c:v>4035.34</c:v>
                </c:pt>
                <c:pt idx="418173">
                  <c:v>4366.42</c:v>
                </c:pt>
                <c:pt idx="418174">
                  <c:v>4448.2700000000004</c:v>
                </c:pt>
                <c:pt idx="418175">
                  <c:v>4768.22</c:v>
                </c:pt>
                <c:pt idx="418176">
                  <c:v>3922.92</c:v>
                </c:pt>
                <c:pt idx="418177">
                  <c:v>4574.16</c:v>
                </c:pt>
                <c:pt idx="418178">
                  <c:v>3111.42</c:v>
                </c:pt>
                <c:pt idx="418179">
                  <c:v>4521</c:v>
                </c:pt>
                <c:pt idx="418180">
                  <c:v>4139.8999999999996</c:v>
                </c:pt>
                <c:pt idx="418181">
                  <c:v>5848.76</c:v>
                </c:pt>
                <c:pt idx="418182">
                  <c:v>4036.65</c:v>
                </c:pt>
                <c:pt idx="418183">
                  <c:v>3962.68</c:v>
                </c:pt>
                <c:pt idx="418184">
                  <c:v>4711.24</c:v>
                </c:pt>
                <c:pt idx="418185">
                  <c:v>4039.44</c:v>
                </c:pt>
                <c:pt idx="418186">
                  <c:v>4566.76</c:v>
                </c:pt>
                <c:pt idx="418187">
                  <c:v>3870.04</c:v>
                </c:pt>
                <c:pt idx="418188">
                  <c:v>4476.2</c:v>
                </c:pt>
                <c:pt idx="418189">
                  <c:v>4932.53</c:v>
                </c:pt>
                <c:pt idx="418190">
                  <c:v>3738.31</c:v>
                </c:pt>
                <c:pt idx="418191">
                  <c:v>4464.88</c:v>
                </c:pt>
                <c:pt idx="418192">
                  <c:v>5123.8</c:v>
                </c:pt>
                <c:pt idx="418193">
                  <c:v>4272.99</c:v>
                </c:pt>
                <c:pt idx="418194">
                  <c:v>11437.7</c:v>
                </c:pt>
                <c:pt idx="418195">
                  <c:v>6942.59</c:v>
                </c:pt>
                <c:pt idx="418196">
                  <c:v>30135.86</c:v>
                </c:pt>
                <c:pt idx="418197">
                  <c:v>13521.73</c:v>
                </c:pt>
                <c:pt idx="418198">
                  <c:v>14473.84</c:v>
                </c:pt>
                <c:pt idx="418199">
                  <c:v>21337.55</c:v>
                </c:pt>
                <c:pt idx="418200">
                  <c:v>41831.85</c:v>
                </c:pt>
                <c:pt idx="418201">
                  <c:v>12121.9</c:v>
                </c:pt>
                <c:pt idx="418202">
                  <c:v>4831.46</c:v>
                </c:pt>
                <c:pt idx="418203">
                  <c:v>3662.39</c:v>
                </c:pt>
                <c:pt idx="418204">
                  <c:v>4499.0600000000004</c:v>
                </c:pt>
                <c:pt idx="418205">
                  <c:v>4550</c:v>
                </c:pt>
                <c:pt idx="418206">
                  <c:v>6288.1</c:v>
                </c:pt>
                <c:pt idx="418207">
                  <c:v>5812.94</c:v>
                </c:pt>
                <c:pt idx="418208">
                  <c:v>6479.91</c:v>
                </c:pt>
                <c:pt idx="418209">
                  <c:v>5593.71</c:v>
                </c:pt>
                <c:pt idx="418210">
                  <c:v>4665.6099999999997</c:v>
                </c:pt>
                <c:pt idx="418211">
                  <c:v>5494.16</c:v>
                </c:pt>
                <c:pt idx="418212">
                  <c:v>5192.18</c:v>
                </c:pt>
                <c:pt idx="418213">
                  <c:v>5379.68</c:v>
                </c:pt>
                <c:pt idx="418214">
                  <c:v>5055.41</c:v>
                </c:pt>
                <c:pt idx="418215">
                  <c:v>4414.25</c:v>
                </c:pt>
                <c:pt idx="418216">
                  <c:v>4369.76</c:v>
                </c:pt>
                <c:pt idx="418217">
                  <c:v>6813.72</c:v>
                </c:pt>
                <c:pt idx="418218">
                  <c:v>5465.32</c:v>
                </c:pt>
                <c:pt idx="418219">
                  <c:v>4771.24</c:v>
                </c:pt>
                <c:pt idx="418220">
                  <c:v>3579.7</c:v>
                </c:pt>
                <c:pt idx="418221">
                  <c:v>3808.46</c:v>
                </c:pt>
                <c:pt idx="418222">
                  <c:v>3429.86</c:v>
                </c:pt>
                <c:pt idx="418223">
                  <c:v>3062.9</c:v>
                </c:pt>
                <c:pt idx="418224">
                  <c:v>2723.65</c:v>
                </c:pt>
                <c:pt idx="418225">
                  <c:v>3387.34</c:v>
                </c:pt>
                <c:pt idx="418226">
                  <c:v>3257.62</c:v>
                </c:pt>
                <c:pt idx="418227">
                  <c:v>3899.42</c:v>
                </c:pt>
                <c:pt idx="418228">
                  <c:v>3430.74</c:v>
                </c:pt>
                <c:pt idx="418229">
                  <c:v>3891.11</c:v>
                </c:pt>
                <c:pt idx="418230">
                  <c:v>3323.09</c:v>
                </c:pt>
                <c:pt idx="418231">
                  <c:v>3162.77</c:v>
                </c:pt>
                <c:pt idx="418232">
                  <c:v>3163.24</c:v>
                </c:pt>
                <c:pt idx="418233">
                  <c:v>3608.5</c:v>
                </c:pt>
                <c:pt idx="418234">
                  <c:v>3359.67</c:v>
                </c:pt>
                <c:pt idx="418235">
                  <c:v>2947.37</c:v>
                </c:pt>
                <c:pt idx="418236">
                  <c:v>5518.85</c:v>
                </c:pt>
                <c:pt idx="418237">
                  <c:v>4374.1400000000003</c:v>
                </c:pt>
                <c:pt idx="418238">
                  <c:v>3153.39</c:v>
                </c:pt>
                <c:pt idx="418239">
                  <c:v>4177.2</c:v>
                </c:pt>
                <c:pt idx="418240">
                  <c:v>3594.03</c:v>
                </c:pt>
                <c:pt idx="418241">
                  <c:v>2930.08</c:v>
                </c:pt>
                <c:pt idx="418242">
                  <c:v>2955.7</c:v>
                </c:pt>
                <c:pt idx="418243">
                  <c:v>5729.64</c:v>
                </c:pt>
                <c:pt idx="418244">
                  <c:v>6422.07</c:v>
                </c:pt>
                <c:pt idx="418245">
                  <c:v>6849.64</c:v>
                </c:pt>
                <c:pt idx="418246">
                  <c:v>14396.66</c:v>
                </c:pt>
                <c:pt idx="418247">
                  <c:v>10546.92</c:v>
                </c:pt>
                <c:pt idx="418248">
                  <c:v>28443.58</c:v>
                </c:pt>
                <c:pt idx="418249">
                  <c:v>10361.67</c:v>
                </c:pt>
                <c:pt idx="418250">
                  <c:v>11692.44</c:v>
                </c:pt>
                <c:pt idx="418251">
                  <c:v>18258.25</c:v>
                </c:pt>
                <c:pt idx="418252">
                  <c:v>29679.47</c:v>
                </c:pt>
                <c:pt idx="418253">
                  <c:v>14427.42</c:v>
                </c:pt>
                <c:pt idx="418254">
                  <c:v>6194.03</c:v>
                </c:pt>
                <c:pt idx="418255">
                  <c:v>4911.55</c:v>
                </c:pt>
                <c:pt idx="418256">
                  <c:v>4245.82</c:v>
                </c:pt>
                <c:pt idx="418257">
                  <c:v>4326.99</c:v>
                </c:pt>
                <c:pt idx="418258">
                  <c:v>4888.51</c:v>
                </c:pt>
                <c:pt idx="418259">
                  <c:v>5807.87</c:v>
                </c:pt>
                <c:pt idx="418260">
                  <c:v>7440.13</c:v>
                </c:pt>
                <c:pt idx="418261">
                  <c:v>6740.46</c:v>
                </c:pt>
                <c:pt idx="418262">
                  <c:v>5102.22</c:v>
                </c:pt>
                <c:pt idx="418263">
                  <c:v>4933.67</c:v>
                </c:pt>
                <c:pt idx="418264">
                  <c:v>4559.8900000000003</c:v>
                </c:pt>
                <c:pt idx="418265">
                  <c:v>3756.72</c:v>
                </c:pt>
                <c:pt idx="418266">
                  <c:v>3840.03</c:v>
                </c:pt>
                <c:pt idx="418267">
                  <c:v>5797.97</c:v>
                </c:pt>
                <c:pt idx="418268">
                  <c:v>4099.54</c:v>
                </c:pt>
                <c:pt idx="418269">
                  <c:v>3656.79</c:v>
                </c:pt>
                <c:pt idx="418270">
                  <c:v>3491.35</c:v>
                </c:pt>
                <c:pt idx="418271">
                  <c:v>3357.2</c:v>
                </c:pt>
                <c:pt idx="418272">
                  <c:v>3690.8</c:v>
                </c:pt>
                <c:pt idx="418273">
                  <c:v>4454.57</c:v>
                </c:pt>
                <c:pt idx="418274">
                  <c:v>3383.79</c:v>
                </c:pt>
                <c:pt idx="418275">
                  <c:v>2972.67</c:v>
                </c:pt>
                <c:pt idx="418276">
                  <c:v>3703.23</c:v>
                </c:pt>
                <c:pt idx="418277">
                  <c:v>3466.75</c:v>
                </c:pt>
                <c:pt idx="418278">
                  <c:v>4345.92</c:v>
                </c:pt>
                <c:pt idx="418279">
                  <c:v>3701.15</c:v>
                </c:pt>
                <c:pt idx="418280">
                  <c:v>2876.95</c:v>
                </c:pt>
                <c:pt idx="418281">
                  <c:v>3236.2</c:v>
                </c:pt>
                <c:pt idx="418282">
                  <c:v>3974.83</c:v>
                </c:pt>
                <c:pt idx="418283">
                  <c:v>3748.36</c:v>
                </c:pt>
                <c:pt idx="418284">
                  <c:v>3409</c:v>
                </c:pt>
                <c:pt idx="418285">
                  <c:v>2669.32</c:v>
                </c:pt>
                <c:pt idx="418286">
                  <c:v>2998.23</c:v>
                </c:pt>
                <c:pt idx="418287">
                  <c:v>2415.75</c:v>
                </c:pt>
                <c:pt idx="418288">
                  <c:v>6339.75</c:v>
                </c:pt>
                <c:pt idx="418289">
                  <c:v>4067.42</c:v>
                </c:pt>
                <c:pt idx="418290">
                  <c:v>3096.39</c:v>
                </c:pt>
                <c:pt idx="418291">
                  <c:v>4323.43</c:v>
                </c:pt>
                <c:pt idx="418292">
                  <c:v>3638.2</c:v>
                </c:pt>
                <c:pt idx="418293">
                  <c:v>5180.54</c:v>
                </c:pt>
                <c:pt idx="418294">
                  <c:v>3888.44</c:v>
                </c:pt>
                <c:pt idx="418295">
                  <c:v>3297.22</c:v>
                </c:pt>
                <c:pt idx="418296">
                  <c:v>3458.17</c:v>
                </c:pt>
                <c:pt idx="418297">
                  <c:v>650.29999999999995</c:v>
                </c:pt>
                <c:pt idx="418298">
                  <c:v>734.3</c:v>
                </c:pt>
                <c:pt idx="418299">
                  <c:v>1244.4000000000001</c:v>
                </c:pt>
                <c:pt idx="418300">
                  <c:v>1007</c:v>
                </c:pt>
                <c:pt idx="418301">
                  <c:v>1269.24</c:v>
                </c:pt>
                <c:pt idx="418302">
                  <c:v>2831.93</c:v>
                </c:pt>
                <c:pt idx="418303">
                  <c:v>3563.9</c:v>
                </c:pt>
                <c:pt idx="418304">
                  <c:v>6094.38</c:v>
                </c:pt>
                <c:pt idx="418305">
                  <c:v>9935.02</c:v>
                </c:pt>
                <c:pt idx="418306">
                  <c:v>12651.02</c:v>
                </c:pt>
                <c:pt idx="418307">
                  <c:v>8224.77</c:v>
                </c:pt>
                <c:pt idx="418308">
                  <c:v>10072.48</c:v>
                </c:pt>
                <c:pt idx="418309">
                  <c:v>7751.57</c:v>
                </c:pt>
                <c:pt idx="418310">
                  <c:v>16014.5</c:v>
                </c:pt>
                <c:pt idx="418311">
                  <c:v>15417.52</c:v>
                </c:pt>
                <c:pt idx="418312">
                  <c:v>11768.38</c:v>
                </c:pt>
                <c:pt idx="418313">
                  <c:v>11174.16</c:v>
                </c:pt>
                <c:pt idx="418314">
                  <c:v>10091.74</c:v>
                </c:pt>
                <c:pt idx="418315">
                  <c:v>5136.42</c:v>
                </c:pt>
                <c:pt idx="418316">
                  <c:v>4729.76</c:v>
                </c:pt>
                <c:pt idx="418317">
                  <c:v>3786.5</c:v>
                </c:pt>
                <c:pt idx="418318">
                  <c:v>3265.5</c:v>
                </c:pt>
                <c:pt idx="418319">
                  <c:v>1759.38</c:v>
                </c:pt>
                <c:pt idx="418320">
                  <c:v>1116.96</c:v>
                </c:pt>
                <c:pt idx="418321">
                  <c:v>1227.24</c:v>
                </c:pt>
                <c:pt idx="418322">
                  <c:v>1174.6300000000001</c:v>
                </c:pt>
                <c:pt idx="418323">
                  <c:v>1287.26</c:v>
                </c:pt>
                <c:pt idx="418324">
                  <c:v>1168.8800000000001</c:v>
                </c:pt>
                <c:pt idx="418325">
                  <c:v>892.07</c:v>
                </c:pt>
                <c:pt idx="418326">
                  <c:v>817.49</c:v>
                </c:pt>
                <c:pt idx="418327">
                  <c:v>1246.3800000000001</c:v>
                </c:pt>
                <c:pt idx="418328">
                  <c:v>1667.99</c:v>
                </c:pt>
                <c:pt idx="418329">
                  <c:v>2086.12</c:v>
                </c:pt>
                <c:pt idx="418330">
                  <c:v>2319.54</c:v>
                </c:pt>
                <c:pt idx="418331">
                  <c:v>1869.76</c:v>
                </c:pt>
                <c:pt idx="418332">
                  <c:v>1648.08</c:v>
                </c:pt>
                <c:pt idx="418333">
                  <c:v>1941.79</c:v>
                </c:pt>
                <c:pt idx="418334">
                  <c:v>1040.1300000000001</c:v>
                </c:pt>
                <c:pt idx="418335">
                  <c:v>1062.17</c:v>
                </c:pt>
                <c:pt idx="418336">
                  <c:v>525.51</c:v>
                </c:pt>
                <c:pt idx="418337">
                  <c:v>359.83</c:v>
                </c:pt>
                <c:pt idx="418338">
                  <c:v>258.02</c:v>
                </c:pt>
                <c:pt idx="418339">
                  <c:v>549.78</c:v>
                </c:pt>
                <c:pt idx="418340">
                  <c:v>796.57</c:v>
                </c:pt>
                <c:pt idx="418341">
                  <c:v>973.71</c:v>
                </c:pt>
                <c:pt idx="418342">
                  <c:v>910.5</c:v>
                </c:pt>
                <c:pt idx="418343">
                  <c:v>941.5</c:v>
                </c:pt>
                <c:pt idx="418344">
                  <c:v>127.26</c:v>
                </c:pt>
                <c:pt idx="418345">
                  <c:v>138.25</c:v>
                </c:pt>
                <c:pt idx="418346">
                  <c:v>145.15</c:v>
                </c:pt>
                <c:pt idx="418347">
                  <c:v>176.63</c:v>
                </c:pt>
                <c:pt idx="418348">
                  <c:v>196.66</c:v>
                </c:pt>
                <c:pt idx="418349">
                  <c:v>521.98</c:v>
                </c:pt>
                <c:pt idx="418350">
                  <c:v>868.1</c:v>
                </c:pt>
                <c:pt idx="418351">
                  <c:v>2000.69</c:v>
                </c:pt>
                <c:pt idx="418352">
                  <c:v>1023.96</c:v>
                </c:pt>
                <c:pt idx="418353">
                  <c:v>1869.14</c:v>
                </c:pt>
                <c:pt idx="418354">
                  <c:v>2159.2399999999998</c:v>
                </c:pt>
                <c:pt idx="418355">
                  <c:v>4070.83</c:v>
                </c:pt>
                <c:pt idx="418356">
                  <c:v>3609.18</c:v>
                </c:pt>
                <c:pt idx="418357">
                  <c:v>2475.9699999999998</c:v>
                </c:pt>
                <c:pt idx="418358">
                  <c:v>5220.54</c:v>
                </c:pt>
                <c:pt idx="418359">
                  <c:v>7966.58</c:v>
                </c:pt>
                <c:pt idx="418360">
                  <c:v>12421.63</c:v>
                </c:pt>
                <c:pt idx="418361">
                  <c:v>16677.939999999999</c:v>
                </c:pt>
                <c:pt idx="418362">
                  <c:v>15055.98</c:v>
                </c:pt>
                <c:pt idx="418363">
                  <c:v>24067.96</c:v>
                </c:pt>
                <c:pt idx="418364">
                  <c:v>8966.59</c:v>
                </c:pt>
                <c:pt idx="418365">
                  <c:v>10944.54</c:v>
                </c:pt>
                <c:pt idx="418366">
                  <c:v>7437.38</c:v>
                </c:pt>
                <c:pt idx="418367">
                  <c:v>4755.08</c:v>
                </c:pt>
                <c:pt idx="418368">
                  <c:v>4321.38</c:v>
                </c:pt>
                <c:pt idx="418369">
                  <c:v>2927.14</c:v>
                </c:pt>
                <c:pt idx="418370">
                  <c:v>2186.06</c:v>
                </c:pt>
                <c:pt idx="418371">
                  <c:v>1722.28</c:v>
                </c:pt>
                <c:pt idx="418372">
                  <c:v>2089.5300000000002</c:v>
                </c:pt>
                <c:pt idx="418373">
                  <c:v>1096.3399999999999</c:v>
                </c:pt>
                <c:pt idx="418374">
                  <c:v>1361.73</c:v>
                </c:pt>
                <c:pt idx="418375">
                  <c:v>1221.5899999999999</c:v>
                </c:pt>
                <c:pt idx="418376">
                  <c:v>1101.56</c:v>
                </c:pt>
                <c:pt idx="418377">
                  <c:v>1003.16</c:v>
                </c:pt>
                <c:pt idx="418378">
                  <c:v>1141.72</c:v>
                </c:pt>
                <c:pt idx="418379">
                  <c:v>1013.69</c:v>
                </c:pt>
                <c:pt idx="418380">
                  <c:v>1280.0899999999999</c:v>
                </c:pt>
                <c:pt idx="418381">
                  <c:v>1532.05</c:v>
                </c:pt>
                <c:pt idx="418382">
                  <c:v>1909.87</c:v>
                </c:pt>
                <c:pt idx="418383">
                  <c:v>1692.84</c:v>
                </c:pt>
                <c:pt idx="418384">
                  <c:v>2154.7600000000002</c:v>
                </c:pt>
                <c:pt idx="418385">
                  <c:v>1767.73</c:v>
                </c:pt>
                <c:pt idx="418386">
                  <c:v>1179.69</c:v>
                </c:pt>
                <c:pt idx="418387">
                  <c:v>709.83</c:v>
                </c:pt>
                <c:pt idx="418388">
                  <c:v>387.46</c:v>
                </c:pt>
                <c:pt idx="418389">
                  <c:v>263.14</c:v>
                </c:pt>
                <c:pt idx="418390">
                  <c:v>155.32</c:v>
                </c:pt>
                <c:pt idx="418391">
                  <c:v>603.07000000000005</c:v>
                </c:pt>
                <c:pt idx="418392">
                  <c:v>1235.49</c:v>
                </c:pt>
                <c:pt idx="418393">
                  <c:v>1621.05</c:v>
                </c:pt>
                <c:pt idx="418394">
                  <c:v>2192.4299999999998</c:v>
                </c:pt>
                <c:pt idx="418395">
                  <c:v>1729.79</c:v>
                </c:pt>
                <c:pt idx="418396">
                  <c:v>417.34</c:v>
                </c:pt>
                <c:pt idx="418397">
                  <c:v>202.85</c:v>
                </c:pt>
                <c:pt idx="418398">
                  <c:v>364.48</c:v>
                </c:pt>
                <c:pt idx="418399">
                  <c:v>292.24</c:v>
                </c:pt>
                <c:pt idx="418400">
                  <c:v>260.02999999999997</c:v>
                </c:pt>
                <c:pt idx="418401">
                  <c:v>416.89</c:v>
                </c:pt>
                <c:pt idx="418402">
                  <c:v>961.02</c:v>
                </c:pt>
                <c:pt idx="418403">
                  <c:v>1884.25</c:v>
                </c:pt>
                <c:pt idx="418404">
                  <c:v>1007.21</c:v>
                </c:pt>
                <c:pt idx="418405">
                  <c:v>1070.52</c:v>
                </c:pt>
                <c:pt idx="418406">
                  <c:v>2179.7199999999998</c:v>
                </c:pt>
                <c:pt idx="418407">
                  <c:v>4438.82</c:v>
                </c:pt>
                <c:pt idx="418408">
                  <c:v>8019.6</c:v>
                </c:pt>
                <c:pt idx="418409">
                  <c:v>5373.29</c:v>
                </c:pt>
                <c:pt idx="418410">
                  <c:v>7694.22</c:v>
                </c:pt>
                <c:pt idx="418411">
                  <c:v>8733.14</c:v>
                </c:pt>
                <c:pt idx="418412">
                  <c:v>11296.67</c:v>
                </c:pt>
                <c:pt idx="418413">
                  <c:v>8074.65</c:v>
                </c:pt>
                <c:pt idx="418414">
                  <c:v>9678.0400000000009</c:v>
                </c:pt>
                <c:pt idx="418415">
                  <c:v>14766.89</c:v>
                </c:pt>
                <c:pt idx="418416">
                  <c:v>21650.31</c:v>
                </c:pt>
                <c:pt idx="418417">
                  <c:v>10291.85</c:v>
                </c:pt>
                <c:pt idx="418418">
                  <c:v>8359.8700000000008</c:v>
                </c:pt>
                <c:pt idx="418419">
                  <c:v>6231.65</c:v>
                </c:pt>
                <c:pt idx="418420">
                  <c:v>5829.71</c:v>
                </c:pt>
                <c:pt idx="418421">
                  <c:v>4500.1499999999996</c:v>
                </c:pt>
                <c:pt idx="418422">
                  <c:v>3199.04</c:v>
                </c:pt>
                <c:pt idx="418423">
                  <c:v>2004.78</c:v>
                </c:pt>
                <c:pt idx="418424">
                  <c:v>1217.44</c:v>
                </c:pt>
                <c:pt idx="418425">
                  <c:v>1135.96</c:v>
                </c:pt>
                <c:pt idx="418426">
                  <c:v>1010.42</c:v>
                </c:pt>
                <c:pt idx="418427">
                  <c:v>763.66</c:v>
                </c:pt>
                <c:pt idx="418428">
                  <c:v>925.88</c:v>
                </c:pt>
                <c:pt idx="418429">
                  <c:v>730.06</c:v>
                </c:pt>
                <c:pt idx="418430">
                  <c:v>867.76</c:v>
                </c:pt>
                <c:pt idx="418431">
                  <c:v>773.77</c:v>
                </c:pt>
                <c:pt idx="418432">
                  <c:v>1068.47</c:v>
                </c:pt>
                <c:pt idx="418433">
                  <c:v>1183.3599999999999</c:v>
                </c:pt>
                <c:pt idx="418434">
                  <c:v>1518.04</c:v>
                </c:pt>
                <c:pt idx="418435">
                  <c:v>1911.57</c:v>
                </c:pt>
                <c:pt idx="418436">
                  <c:v>1665.6</c:v>
                </c:pt>
                <c:pt idx="418437">
                  <c:v>1673.01</c:v>
                </c:pt>
                <c:pt idx="418438">
                  <c:v>1261.3499999999999</c:v>
                </c:pt>
                <c:pt idx="418439">
                  <c:v>937.72</c:v>
                </c:pt>
                <c:pt idx="418440">
                  <c:v>1070</c:v>
                </c:pt>
                <c:pt idx="418441">
                  <c:v>1185</c:v>
                </c:pt>
                <c:pt idx="418442">
                  <c:v>755</c:v>
                </c:pt>
                <c:pt idx="418443">
                  <c:v>1610</c:v>
                </c:pt>
                <c:pt idx="418444">
                  <c:v>2555</c:v>
                </c:pt>
                <c:pt idx="418445">
                  <c:v>3665</c:v>
                </c:pt>
                <c:pt idx="418446">
                  <c:v>1740</c:v>
                </c:pt>
                <c:pt idx="418447">
                  <c:v>1060</c:v>
                </c:pt>
                <c:pt idx="418448">
                  <c:v>1771</c:v>
                </c:pt>
                <c:pt idx="418449">
                  <c:v>445</c:v>
                </c:pt>
                <c:pt idx="418450">
                  <c:v>2428</c:v>
                </c:pt>
                <c:pt idx="418451">
                  <c:v>750</c:v>
                </c:pt>
                <c:pt idx="418452">
                  <c:v>855</c:v>
                </c:pt>
                <c:pt idx="418453">
                  <c:v>1490</c:v>
                </c:pt>
                <c:pt idx="418454">
                  <c:v>1078</c:v>
                </c:pt>
                <c:pt idx="418455">
                  <c:v>2133</c:v>
                </c:pt>
                <c:pt idx="418456">
                  <c:v>5195</c:v>
                </c:pt>
                <c:pt idx="418457">
                  <c:v>2463</c:v>
                </c:pt>
                <c:pt idx="418458">
                  <c:v>7235</c:v>
                </c:pt>
                <c:pt idx="418459">
                  <c:v>1145</c:v>
                </c:pt>
                <c:pt idx="418460">
                  <c:v>3677</c:v>
                </c:pt>
                <c:pt idx="418461">
                  <c:v>3632.97</c:v>
                </c:pt>
                <c:pt idx="418462">
                  <c:v>4664</c:v>
                </c:pt>
                <c:pt idx="418463">
                  <c:v>5090</c:v>
                </c:pt>
                <c:pt idx="418464">
                  <c:v>1968</c:v>
                </c:pt>
                <c:pt idx="418465">
                  <c:v>2234</c:v>
                </c:pt>
                <c:pt idx="418466">
                  <c:v>2906</c:v>
                </c:pt>
                <c:pt idx="418467">
                  <c:v>4385</c:v>
                </c:pt>
                <c:pt idx="418468">
                  <c:v>2910</c:v>
                </c:pt>
                <c:pt idx="418469">
                  <c:v>4567</c:v>
                </c:pt>
                <c:pt idx="418470">
                  <c:v>2520</c:v>
                </c:pt>
                <c:pt idx="418471">
                  <c:v>855</c:v>
                </c:pt>
                <c:pt idx="418472">
                  <c:v>1685</c:v>
                </c:pt>
                <c:pt idx="418473">
                  <c:v>3545</c:v>
                </c:pt>
                <c:pt idx="418474">
                  <c:v>1560</c:v>
                </c:pt>
                <c:pt idx="418475">
                  <c:v>2998</c:v>
                </c:pt>
                <c:pt idx="418476">
                  <c:v>768</c:v>
                </c:pt>
                <c:pt idx="418477">
                  <c:v>1060</c:v>
                </c:pt>
                <c:pt idx="418478">
                  <c:v>1128</c:v>
                </c:pt>
                <c:pt idx="418479">
                  <c:v>1935</c:v>
                </c:pt>
                <c:pt idx="418480">
                  <c:v>2135</c:v>
                </c:pt>
                <c:pt idx="418481">
                  <c:v>1865</c:v>
                </c:pt>
                <c:pt idx="418482">
                  <c:v>1632</c:v>
                </c:pt>
                <c:pt idx="418483">
                  <c:v>420</c:v>
                </c:pt>
                <c:pt idx="418484">
                  <c:v>1160</c:v>
                </c:pt>
                <c:pt idx="418485">
                  <c:v>2965</c:v>
                </c:pt>
                <c:pt idx="418486">
                  <c:v>1580</c:v>
                </c:pt>
                <c:pt idx="418487">
                  <c:v>500</c:v>
                </c:pt>
                <c:pt idx="418488">
                  <c:v>1266</c:v>
                </c:pt>
                <c:pt idx="418489">
                  <c:v>590</c:v>
                </c:pt>
                <c:pt idx="418490">
                  <c:v>1438</c:v>
                </c:pt>
                <c:pt idx="418491">
                  <c:v>2335</c:v>
                </c:pt>
                <c:pt idx="418492">
                  <c:v>1567</c:v>
                </c:pt>
                <c:pt idx="418493">
                  <c:v>2405</c:v>
                </c:pt>
                <c:pt idx="418494">
                  <c:v>1248</c:v>
                </c:pt>
                <c:pt idx="418495">
                  <c:v>580</c:v>
                </c:pt>
                <c:pt idx="418496">
                  <c:v>2254</c:v>
                </c:pt>
                <c:pt idx="418497">
                  <c:v>1375</c:v>
                </c:pt>
                <c:pt idx="418498">
                  <c:v>450</c:v>
                </c:pt>
                <c:pt idx="418499">
                  <c:v>505</c:v>
                </c:pt>
                <c:pt idx="418500">
                  <c:v>1300</c:v>
                </c:pt>
                <c:pt idx="418501">
                  <c:v>180</c:v>
                </c:pt>
                <c:pt idx="418502">
                  <c:v>1615</c:v>
                </c:pt>
                <c:pt idx="418503">
                  <c:v>2155</c:v>
                </c:pt>
                <c:pt idx="418504">
                  <c:v>2460</c:v>
                </c:pt>
                <c:pt idx="418505">
                  <c:v>848.88</c:v>
                </c:pt>
                <c:pt idx="418506">
                  <c:v>2150</c:v>
                </c:pt>
                <c:pt idx="418507">
                  <c:v>2420</c:v>
                </c:pt>
                <c:pt idx="418508">
                  <c:v>2460</c:v>
                </c:pt>
                <c:pt idx="418509">
                  <c:v>635</c:v>
                </c:pt>
                <c:pt idx="418510">
                  <c:v>3120</c:v>
                </c:pt>
                <c:pt idx="418511">
                  <c:v>1360</c:v>
                </c:pt>
                <c:pt idx="418512">
                  <c:v>1855</c:v>
                </c:pt>
                <c:pt idx="418513">
                  <c:v>1215</c:v>
                </c:pt>
                <c:pt idx="418514">
                  <c:v>580</c:v>
                </c:pt>
                <c:pt idx="418515">
                  <c:v>1720</c:v>
                </c:pt>
                <c:pt idx="418516">
                  <c:v>1720</c:v>
                </c:pt>
                <c:pt idx="418517">
                  <c:v>1155</c:v>
                </c:pt>
                <c:pt idx="418518">
                  <c:v>1115</c:v>
                </c:pt>
                <c:pt idx="418519">
                  <c:v>2010</c:v>
                </c:pt>
                <c:pt idx="418520">
                  <c:v>710</c:v>
                </c:pt>
                <c:pt idx="418521">
                  <c:v>430</c:v>
                </c:pt>
                <c:pt idx="418522">
                  <c:v>2645</c:v>
                </c:pt>
                <c:pt idx="418523">
                  <c:v>1492.5</c:v>
                </c:pt>
                <c:pt idx="418524">
                  <c:v>2072.5</c:v>
                </c:pt>
                <c:pt idx="418525">
                  <c:v>477.5</c:v>
                </c:pt>
                <c:pt idx="418526">
                  <c:v>905</c:v>
                </c:pt>
                <c:pt idx="418527">
                  <c:v>67.5</c:v>
                </c:pt>
                <c:pt idx="418528">
                  <c:v>755</c:v>
                </c:pt>
                <c:pt idx="418529">
                  <c:v>730</c:v>
                </c:pt>
                <c:pt idx="418530">
                  <c:v>955</c:v>
                </c:pt>
                <c:pt idx="418531">
                  <c:v>1050</c:v>
                </c:pt>
                <c:pt idx="418532">
                  <c:v>2227.5</c:v>
                </c:pt>
                <c:pt idx="418533">
                  <c:v>797.5</c:v>
                </c:pt>
                <c:pt idx="418534">
                  <c:v>1610</c:v>
                </c:pt>
                <c:pt idx="418535">
                  <c:v>940</c:v>
                </c:pt>
                <c:pt idx="418536">
                  <c:v>895</c:v>
                </c:pt>
                <c:pt idx="418537">
                  <c:v>275</c:v>
                </c:pt>
                <c:pt idx="418538">
                  <c:v>905</c:v>
                </c:pt>
                <c:pt idx="418539">
                  <c:v>550</c:v>
                </c:pt>
                <c:pt idx="418540">
                  <c:v>1255</c:v>
                </c:pt>
                <c:pt idx="418541">
                  <c:v>1870</c:v>
                </c:pt>
                <c:pt idx="418542">
                  <c:v>770</c:v>
                </c:pt>
                <c:pt idx="418543">
                  <c:v>6395</c:v>
                </c:pt>
                <c:pt idx="418544">
                  <c:v>445</c:v>
                </c:pt>
                <c:pt idx="418545">
                  <c:v>3310</c:v>
                </c:pt>
                <c:pt idx="418546">
                  <c:v>910</c:v>
                </c:pt>
                <c:pt idx="418547">
                  <c:v>1345</c:v>
                </c:pt>
                <c:pt idx="418548">
                  <c:v>2920</c:v>
                </c:pt>
                <c:pt idx="418549">
                  <c:v>2690</c:v>
                </c:pt>
                <c:pt idx="418550">
                  <c:v>1915</c:v>
                </c:pt>
                <c:pt idx="418551">
                  <c:v>1270</c:v>
                </c:pt>
                <c:pt idx="418552">
                  <c:v>295</c:v>
                </c:pt>
                <c:pt idx="418553">
                  <c:v>1390</c:v>
                </c:pt>
                <c:pt idx="418554">
                  <c:v>1085</c:v>
                </c:pt>
                <c:pt idx="418555">
                  <c:v>860</c:v>
                </c:pt>
                <c:pt idx="418556">
                  <c:v>1355</c:v>
                </c:pt>
                <c:pt idx="418557">
                  <c:v>1335</c:v>
                </c:pt>
                <c:pt idx="418558">
                  <c:v>735</c:v>
                </c:pt>
                <c:pt idx="418559">
                  <c:v>2460</c:v>
                </c:pt>
                <c:pt idx="418560">
                  <c:v>1310</c:v>
                </c:pt>
                <c:pt idx="418561">
                  <c:v>2465</c:v>
                </c:pt>
                <c:pt idx="418562">
                  <c:v>2440</c:v>
                </c:pt>
                <c:pt idx="418563">
                  <c:v>1750</c:v>
                </c:pt>
                <c:pt idx="418564">
                  <c:v>1275</c:v>
                </c:pt>
                <c:pt idx="418565">
                  <c:v>1500</c:v>
                </c:pt>
                <c:pt idx="418566">
                  <c:v>2575</c:v>
                </c:pt>
                <c:pt idx="418567">
                  <c:v>1745</c:v>
                </c:pt>
                <c:pt idx="418568">
                  <c:v>1720</c:v>
                </c:pt>
                <c:pt idx="418569">
                  <c:v>1330</c:v>
                </c:pt>
                <c:pt idx="418570">
                  <c:v>1160</c:v>
                </c:pt>
                <c:pt idx="418571">
                  <c:v>1855</c:v>
                </c:pt>
                <c:pt idx="418572">
                  <c:v>930</c:v>
                </c:pt>
                <c:pt idx="418573">
                  <c:v>1245</c:v>
                </c:pt>
                <c:pt idx="418574">
                  <c:v>1540</c:v>
                </c:pt>
                <c:pt idx="418575">
                  <c:v>1285</c:v>
                </c:pt>
                <c:pt idx="418576">
                  <c:v>565</c:v>
                </c:pt>
                <c:pt idx="418577">
                  <c:v>4055</c:v>
                </c:pt>
                <c:pt idx="418578">
                  <c:v>275</c:v>
                </c:pt>
                <c:pt idx="418579">
                  <c:v>746.5</c:v>
                </c:pt>
                <c:pt idx="418580">
                  <c:v>615.51</c:v>
                </c:pt>
                <c:pt idx="418581">
                  <c:v>1201.8699999999999</c:v>
                </c:pt>
                <c:pt idx="418582">
                  <c:v>555.1</c:v>
                </c:pt>
                <c:pt idx="418583">
                  <c:v>681.52</c:v>
                </c:pt>
                <c:pt idx="418584">
                  <c:v>572.38</c:v>
                </c:pt>
                <c:pt idx="418585">
                  <c:v>419.81</c:v>
                </c:pt>
                <c:pt idx="418586">
                  <c:v>496</c:v>
                </c:pt>
                <c:pt idx="418587">
                  <c:v>510.1</c:v>
                </c:pt>
                <c:pt idx="418588">
                  <c:v>535.44000000000005</c:v>
                </c:pt>
                <c:pt idx="418589">
                  <c:v>551.04999999999995</c:v>
                </c:pt>
                <c:pt idx="418590">
                  <c:v>367.51</c:v>
                </c:pt>
                <c:pt idx="418591">
                  <c:v>539.05999999999995</c:v>
                </c:pt>
                <c:pt idx="418592">
                  <c:v>342.3</c:v>
                </c:pt>
                <c:pt idx="418593">
                  <c:v>527.66999999999996</c:v>
                </c:pt>
                <c:pt idx="418594">
                  <c:v>369.64</c:v>
                </c:pt>
                <c:pt idx="418595">
                  <c:v>409.54</c:v>
                </c:pt>
                <c:pt idx="418596">
                  <c:v>516.4</c:v>
                </c:pt>
                <c:pt idx="418597">
                  <c:v>364.6</c:v>
                </c:pt>
                <c:pt idx="418598">
                  <c:v>427.32</c:v>
                </c:pt>
                <c:pt idx="418599">
                  <c:v>242.79</c:v>
                </c:pt>
                <c:pt idx="418600">
                  <c:v>471.24</c:v>
                </c:pt>
                <c:pt idx="418601">
                  <c:v>408.86</c:v>
                </c:pt>
                <c:pt idx="418602">
                  <c:v>365.23</c:v>
                </c:pt>
                <c:pt idx="418603">
                  <c:v>338.52</c:v>
                </c:pt>
                <c:pt idx="418604">
                  <c:v>163.9</c:v>
                </c:pt>
                <c:pt idx="418605">
                  <c:v>216.93</c:v>
                </c:pt>
                <c:pt idx="418606">
                  <c:v>299.32</c:v>
                </c:pt>
                <c:pt idx="418607">
                  <c:v>211.07</c:v>
                </c:pt>
                <c:pt idx="418608">
                  <c:v>273.11</c:v>
                </c:pt>
                <c:pt idx="418609">
                  <c:v>235.19</c:v>
                </c:pt>
                <c:pt idx="418610">
                  <c:v>272.61</c:v>
                </c:pt>
                <c:pt idx="418611">
                  <c:v>261.20999999999998</c:v>
                </c:pt>
                <c:pt idx="418612">
                  <c:v>257.35000000000002</c:v>
                </c:pt>
                <c:pt idx="418613">
                  <c:v>279.02999999999997</c:v>
                </c:pt>
                <c:pt idx="418614">
                  <c:v>343.42</c:v>
                </c:pt>
                <c:pt idx="418615">
                  <c:v>290.95</c:v>
                </c:pt>
                <c:pt idx="418616">
                  <c:v>331.78</c:v>
                </c:pt>
                <c:pt idx="418617">
                  <c:v>225.8</c:v>
                </c:pt>
                <c:pt idx="418618">
                  <c:v>602.54</c:v>
                </c:pt>
                <c:pt idx="418619">
                  <c:v>1575.16</c:v>
                </c:pt>
                <c:pt idx="418620">
                  <c:v>1758.51</c:v>
                </c:pt>
                <c:pt idx="418621">
                  <c:v>2650.99</c:v>
                </c:pt>
                <c:pt idx="418622">
                  <c:v>2757.8</c:v>
                </c:pt>
                <c:pt idx="418623">
                  <c:v>3806.64</c:v>
                </c:pt>
                <c:pt idx="418624">
                  <c:v>5415.54</c:v>
                </c:pt>
                <c:pt idx="418625">
                  <c:v>12921.9</c:v>
                </c:pt>
                <c:pt idx="418626">
                  <c:v>4050.73</c:v>
                </c:pt>
                <c:pt idx="418627">
                  <c:v>889.22</c:v>
                </c:pt>
                <c:pt idx="418628">
                  <c:v>287.48</c:v>
                </c:pt>
                <c:pt idx="418629">
                  <c:v>354.24</c:v>
                </c:pt>
                <c:pt idx="418630">
                  <c:v>235.58</c:v>
                </c:pt>
                <c:pt idx="418631">
                  <c:v>311.14</c:v>
                </c:pt>
                <c:pt idx="418632">
                  <c:v>289.91000000000003</c:v>
                </c:pt>
                <c:pt idx="418633">
                  <c:v>489.13</c:v>
                </c:pt>
                <c:pt idx="418634">
                  <c:v>362.99</c:v>
                </c:pt>
                <c:pt idx="418635">
                  <c:v>294.27</c:v>
                </c:pt>
                <c:pt idx="418636">
                  <c:v>217.37</c:v>
                </c:pt>
                <c:pt idx="418637">
                  <c:v>365.75</c:v>
                </c:pt>
                <c:pt idx="418638">
                  <c:v>392.91</c:v>
                </c:pt>
                <c:pt idx="418639">
                  <c:v>321.32</c:v>
                </c:pt>
                <c:pt idx="418640">
                  <c:v>172.54</c:v>
                </c:pt>
                <c:pt idx="418641">
                  <c:v>306.13</c:v>
                </c:pt>
                <c:pt idx="418642">
                  <c:v>164.62</c:v>
                </c:pt>
                <c:pt idx="418643">
                  <c:v>230.98</c:v>
                </c:pt>
                <c:pt idx="418644">
                  <c:v>210.74</c:v>
                </c:pt>
                <c:pt idx="418645">
                  <c:v>232.18</c:v>
                </c:pt>
                <c:pt idx="418646">
                  <c:v>284.64999999999998</c:v>
                </c:pt>
                <c:pt idx="418647">
                  <c:v>224.02</c:v>
                </c:pt>
                <c:pt idx="418648">
                  <c:v>80.06</c:v>
                </c:pt>
                <c:pt idx="418649">
                  <c:v>190.64</c:v>
                </c:pt>
                <c:pt idx="418650">
                  <c:v>117.08</c:v>
                </c:pt>
                <c:pt idx="418651">
                  <c:v>84.46</c:v>
                </c:pt>
                <c:pt idx="418652">
                  <c:v>154.97999999999999</c:v>
                </c:pt>
                <c:pt idx="418653">
                  <c:v>223.21</c:v>
                </c:pt>
                <c:pt idx="418654">
                  <c:v>139</c:v>
                </c:pt>
                <c:pt idx="418655">
                  <c:v>112.22</c:v>
                </c:pt>
                <c:pt idx="418656">
                  <c:v>100.59</c:v>
                </c:pt>
                <c:pt idx="418657">
                  <c:v>283.02999999999997</c:v>
                </c:pt>
                <c:pt idx="418658">
                  <c:v>238.41</c:v>
                </c:pt>
                <c:pt idx="418659">
                  <c:v>121.4</c:v>
                </c:pt>
                <c:pt idx="418660">
                  <c:v>187.92</c:v>
                </c:pt>
                <c:pt idx="418661">
                  <c:v>190.16</c:v>
                </c:pt>
                <c:pt idx="418662">
                  <c:v>208.48</c:v>
                </c:pt>
                <c:pt idx="418663">
                  <c:v>194.45</c:v>
                </c:pt>
                <c:pt idx="418664">
                  <c:v>245.18</c:v>
                </c:pt>
                <c:pt idx="418665">
                  <c:v>295.01</c:v>
                </c:pt>
                <c:pt idx="418666">
                  <c:v>331.06</c:v>
                </c:pt>
                <c:pt idx="418667">
                  <c:v>235.91</c:v>
                </c:pt>
                <c:pt idx="418668">
                  <c:v>198.85</c:v>
                </c:pt>
                <c:pt idx="418669">
                  <c:v>126.01</c:v>
                </c:pt>
                <c:pt idx="418670">
                  <c:v>258.33999999999997</c:v>
                </c:pt>
                <c:pt idx="418671">
                  <c:v>295.63</c:v>
                </c:pt>
                <c:pt idx="418672">
                  <c:v>457.02</c:v>
                </c:pt>
                <c:pt idx="418673">
                  <c:v>671.28</c:v>
                </c:pt>
                <c:pt idx="418674">
                  <c:v>1113.78</c:v>
                </c:pt>
                <c:pt idx="418675">
                  <c:v>1395.85</c:v>
                </c:pt>
                <c:pt idx="418676">
                  <c:v>2159.2199999999998</c:v>
                </c:pt>
                <c:pt idx="418677">
                  <c:v>5306.6</c:v>
                </c:pt>
                <c:pt idx="418678">
                  <c:v>3686.98</c:v>
                </c:pt>
                <c:pt idx="418679">
                  <c:v>1016.72</c:v>
                </c:pt>
                <c:pt idx="418680">
                  <c:v>192.72</c:v>
                </c:pt>
                <c:pt idx="418681">
                  <c:v>113.88</c:v>
                </c:pt>
                <c:pt idx="418682">
                  <c:v>107.83</c:v>
                </c:pt>
                <c:pt idx="418683">
                  <c:v>157.33000000000001</c:v>
                </c:pt>
                <c:pt idx="418684">
                  <c:v>148.18</c:v>
                </c:pt>
                <c:pt idx="418685">
                  <c:v>215.9</c:v>
                </c:pt>
                <c:pt idx="418686">
                  <c:v>234.79</c:v>
                </c:pt>
                <c:pt idx="418687">
                  <c:v>178.87</c:v>
                </c:pt>
                <c:pt idx="418688">
                  <c:v>210.71</c:v>
                </c:pt>
                <c:pt idx="418689">
                  <c:v>162.63999999999999</c:v>
                </c:pt>
                <c:pt idx="418690">
                  <c:v>234.97</c:v>
                </c:pt>
                <c:pt idx="418691">
                  <c:v>253.27</c:v>
                </c:pt>
                <c:pt idx="418692">
                  <c:v>270.51</c:v>
                </c:pt>
                <c:pt idx="418693">
                  <c:v>152.97</c:v>
                </c:pt>
                <c:pt idx="418694">
                  <c:v>149.29</c:v>
                </c:pt>
                <c:pt idx="418695">
                  <c:v>150.41</c:v>
                </c:pt>
                <c:pt idx="418696">
                  <c:v>216.61</c:v>
                </c:pt>
                <c:pt idx="418697">
                  <c:v>177.69</c:v>
                </c:pt>
                <c:pt idx="418698">
                  <c:v>208.52</c:v>
                </c:pt>
                <c:pt idx="418699">
                  <c:v>205.47</c:v>
                </c:pt>
                <c:pt idx="418700">
                  <c:v>154.33000000000001</c:v>
                </c:pt>
                <c:pt idx="418701">
                  <c:v>146.07</c:v>
                </c:pt>
                <c:pt idx="418702">
                  <c:v>177.31</c:v>
                </c:pt>
                <c:pt idx="418703">
                  <c:v>206.42</c:v>
                </c:pt>
                <c:pt idx="418704">
                  <c:v>139.13999999999999</c:v>
                </c:pt>
                <c:pt idx="418705">
                  <c:v>154.52000000000001</c:v>
                </c:pt>
                <c:pt idx="418706">
                  <c:v>74.16</c:v>
                </c:pt>
                <c:pt idx="418707">
                  <c:v>184.98</c:v>
                </c:pt>
                <c:pt idx="418708">
                  <c:v>111.01</c:v>
                </c:pt>
                <c:pt idx="418709">
                  <c:v>112.24</c:v>
                </c:pt>
                <c:pt idx="418710">
                  <c:v>194.09</c:v>
                </c:pt>
                <c:pt idx="418711">
                  <c:v>101.22</c:v>
                </c:pt>
                <c:pt idx="418712">
                  <c:v>125.59</c:v>
                </c:pt>
                <c:pt idx="418713">
                  <c:v>178.82</c:v>
                </c:pt>
                <c:pt idx="418714">
                  <c:v>166.66</c:v>
                </c:pt>
                <c:pt idx="418715">
                  <c:v>217.02</c:v>
                </c:pt>
                <c:pt idx="418716">
                  <c:v>131.78</c:v>
                </c:pt>
                <c:pt idx="418717">
                  <c:v>128.19999999999999</c:v>
                </c:pt>
                <c:pt idx="418718">
                  <c:v>115.58</c:v>
                </c:pt>
                <c:pt idx="418719">
                  <c:v>211.32</c:v>
                </c:pt>
                <c:pt idx="418720">
                  <c:v>113.31</c:v>
                </c:pt>
                <c:pt idx="418721">
                  <c:v>191.98</c:v>
                </c:pt>
                <c:pt idx="418722">
                  <c:v>140.80000000000001</c:v>
                </c:pt>
                <c:pt idx="418723">
                  <c:v>132</c:v>
                </c:pt>
                <c:pt idx="418724">
                  <c:v>272.8</c:v>
                </c:pt>
                <c:pt idx="418725">
                  <c:v>211.2</c:v>
                </c:pt>
                <c:pt idx="418726">
                  <c:v>211.2</c:v>
                </c:pt>
                <c:pt idx="418727">
                  <c:v>132</c:v>
                </c:pt>
                <c:pt idx="418728">
                  <c:v>88</c:v>
                </c:pt>
                <c:pt idx="418729">
                  <c:v>114.4</c:v>
                </c:pt>
                <c:pt idx="418730">
                  <c:v>114.4</c:v>
                </c:pt>
                <c:pt idx="418731">
                  <c:v>149.6</c:v>
                </c:pt>
                <c:pt idx="418732">
                  <c:v>255.2</c:v>
                </c:pt>
                <c:pt idx="418733">
                  <c:v>140.80000000000001</c:v>
                </c:pt>
                <c:pt idx="418734">
                  <c:v>52.8</c:v>
                </c:pt>
                <c:pt idx="418735">
                  <c:v>184.8</c:v>
                </c:pt>
                <c:pt idx="418736">
                  <c:v>88</c:v>
                </c:pt>
                <c:pt idx="418737">
                  <c:v>123.2</c:v>
                </c:pt>
                <c:pt idx="418738">
                  <c:v>123.2</c:v>
                </c:pt>
                <c:pt idx="418739">
                  <c:v>360.8</c:v>
                </c:pt>
                <c:pt idx="418740">
                  <c:v>149.6</c:v>
                </c:pt>
                <c:pt idx="418741">
                  <c:v>158.4</c:v>
                </c:pt>
                <c:pt idx="418742">
                  <c:v>139</c:v>
                </c:pt>
                <c:pt idx="418743">
                  <c:v>193.6</c:v>
                </c:pt>
                <c:pt idx="418744">
                  <c:v>176</c:v>
                </c:pt>
                <c:pt idx="418745">
                  <c:v>176</c:v>
                </c:pt>
                <c:pt idx="418746">
                  <c:v>140.80000000000001</c:v>
                </c:pt>
                <c:pt idx="418747">
                  <c:v>114.4</c:v>
                </c:pt>
                <c:pt idx="418748">
                  <c:v>211.2</c:v>
                </c:pt>
                <c:pt idx="418749">
                  <c:v>149.6</c:v>
                </c:pt>
                <c:pt idx="418750">
                  <c:v>105.6</c:v>
                </c:pt>
                <c:pt idx="418751">
                  <c:v>88</c:v>
                </c:pt>
                <c:pt idx="418752">
                  <c:v>174.2</c:v>
                </c:pt>
                <c:pt idx="418753">
                  <c:v>132</c:v>
                </c:pt>
                <c:pt idx="418754">
                  <c:v>149.6</c:v>
                </c:pt>
                <c:pt idx="418755">
                  <c:v>343.2</c:v>
                </c:pt>
                <c:pt idx="418756">
                  <c:v>237.6</c:v>
                </c:pt>
                <c:pt idx="418757">
                  <c:v>149.6</c:v>
                </c:pt>
                <c:pt idx="418758">
                  <c:v>103.8</c:v>
                </c:pt>
                <c:pt idx="418759">
                  <c:v>167.2</c:v>
                </c:pt>
                <c:pt idx="418760">
                  <c:v>149.6</c:v>
                </c:pt>
                <c:pt idx="418761">
                  <c:v>114.4</c:v>
                </c:pt>
                <c:pt idx="418762">
                  <c:v>96.8</c:v>
                </c:pt>
                <c:pt idx="418763">
                  <c:v>105.6</c:v>
                </c:pt>
                <c:pt idx="418764">
                  <c:v>147.80000000000001</c:v>
                </c:pt>
                <c:pt idx="418765">
                  <c:v>149.6</c:v>
                </c:pt>
                <c:pt idx="418766">
                  <c:v>281.60000000000002</c:v>
                </c:pt>
                <c:pt idx="418767">
                  <c:v>308</c:v>
                </c:pt>
                <c:pt idx="418768">
                  <c:v>545.6</c:v>
                </c:pt>
                <c:pt idx="418769">
                  <c:v>114.4</c:v>
                </c:pt>
                <c:pt idx="418770">
                  <c:v>149.6</c:v>
                </c:pt>
                <c:pt idx="418771">
                  <c:v>96.8</c:v>
                </c:pt>
                <c:pt idx="418772">
                  <c:v>176</c:v>
                </c:pt>
                <c:pt idx="418773">
                  <c:v>140.80000000000001</c:v>
                </c:pt>
                <c:pt idx="418774">
                  <c:v>184.8</c:v>
                </c:pt>
                <c:pt idx="418775">
                  <c:v>114.4</c:v>
                </c:pt>
                <c:pt idx="418776">
                  <c:v>167.2</c:v>
                </c:pt>
                <c:pt idx="418777">
                  <c:v>123.2</c:v>
                </c:pt>
                <c:pt idx="418778">
                  <c:v>96.8</c:v>
                </c:pt>
                <c:pt idx="418779">
                  <c:v>140.80000000000001</c:v>
                </c:pt>
                <c:pt idx="418780">
                  <c:v>123.2</c:v>
                </c:pt>
                <c:pt idx="418781">
                  <c:v>105.6</c:v>
                </c:pt>
                <c:pt idx="418782">
                  <c:v>193.6</c:v>
                </c:pt>
                <c:pt idx="418783">
                  <c:v>132</c:v>
                </c:pt>
                <c:pt idx="418784">
                  <c:v>158.4</c:v>
                </c:pt>
                <c:pt idx="418785">
                  <c:v>211.2</c:v>
                </c:pt>
                <c:pt idx="418786">
                  <c:v>167.2</c:v>
                </c:pt>
                <c:pt idx="418787">
                  <c:v>316.8</c:v>
                </c:pt>
                <c:pt idx="418788">
                  <c:v>79.2</c:v>
                </c:pt>
                <c:pt idx="418789">
                  <c:v>123.2</c:v>
                </c:pt>
                <c:pt idx="418790">
                  <c:v>96.8</c:v>
                </c:pt>
                <c:pt idx="418791">
                  <c:v>105.6</c:v>
                </c:pt>
                <c:pt idx="418792">
                  <c:v>211.2</c:v>
                </c:pt>
                <c:pt idx="418793">
                  <c:v>211.2</c:v>
                </c:pt>
                <c:pt idx="418794">
                  <c:v>132</c:v>
                </c:pt>
                <c:pt idx="418795">
                  <c:v>123.2</c:v>
                </c:pt>
                <c:pt idx="418796">
                  <c:v>114.4</c:v>
                </c:pt>
                <c:pt idx="418797">
                  <c:v>132</c:v>
                </c:pt>
                <c:pt idx="418798">
                  <c:v>123.2</c:v>
                </c:pt>
                <c:pt idx="418799">
                  <c:v>158.4</c:v>
                </c:pt>
                <c:pt idx="418800">
                  <c:v>211.2</c:v>
                </c:pt>
                <c:pt idx="418801">
                  <c:v>264</c:v>
                </c:pt>
                <c:pt idx="418802">
                  <c:v>140.80000000000001</c:v>
                </c:pt>
                <c:pt idx="418803">
                  <c:v>211.2</c:v>
                </c:pt>
                <c:pt idx="418804">
                  <c:v>123.2</c:v>
                </c:pt>
                <c:pt idx="418805">
                  <c:v>105.6</c:v>
                </c:pt>
                <c:pt idx="418806">
                  <c:v>220</c:v>
                </c:pt>
                <c:pt idx="418807">
                  <c:v>140.80000000000001</c:v>
                </c:pt>
                <c:pt idx="418808">
                  <c:v>96.8</c:v>
                </c:pt>
                <c:pt idx="418809">
                  <c:v>184.8</c:v>
                </c:pt>
                <c:pt idx="418810">
                  <c:v>114.4</c:v>
                </c:pt>
                <c:pt idx="418811">
                  <c:v>105.6</c:v>
                </c:pt>
                <c:pt idx="418812">
                  <c:v>123.2</c:v>
                </c:pt>
                <c:pt idx="418813">
                  <c:v>193.6</c:v>
                </c:pt>
                <c:pt idx="418814">
                  <c:v>149.6</c:v>
                </c:pt>
                <c:pt idx="418815">
                  <c:v>167.2</c:v>
                </c:pt>
                <c:pt idx="418816">
                  <c:v>114.4</c:v>
                </c:pt>
                <c:pt idx="418817">
                  <c:v>255.2</c:v>
                </c:pt>
                <c:pt idx="418818">
                  <c:v>264</c:v>
                </c:pt>
                <c:pt idx="418819">
                  <c:v>660</c:v>
                </c:pt>
                <c:pt idx="418820">
                  <c:v>528</c:v>
                </c:pt>
                <c:pt idx="418821">
                  <c:v>79.2</c:v>
                </c:pt>
                <c:pt idx="418822">
                  <c:v>184.8</c:v>
                </c:pt>
                <c:pt idx="418823">
                  <c:v>176</c:v>
                </c:pt>
                <c:pt idx="418824">
                  <c:v>193.6</c:v>
                </c:pt>
                <c:pt idx="418825">
                  <c:v>88.2</c:v>
                </c:pt>
                <c:pt idx="418826">
                  <c:v>207</c:v>
                </c:pt>
                <c:pt idx="418827">
                  <c:v>261</c:v>
                </c:pt>
                <c:pt idx="418828">
                  <c:v>162</c:v>
                </c:pt>
                <c:pt idx="418829">
                  <c:v>162</c:v>
                </c:pt>
                <c:pt idx="418830">
                  <c:v>216</c:v>
                </c:pt>
                <c:pt idx="418831">
                  <c:v>225</c:v>
                </c:pt>
                <c:pt idx="418832">
                  <c:v>216</c:v>
                </c:pt>
                <c:pt idx="418833">
                  <c:v>153</c:v>
                </c:pt>
                <c:pt idx="418834">
                  <c:v>216</c:v>
                </c:pt>
                <c:pt idx="418835">
                  <c:v>360</c:v>
                </c:pt>
                <c:pt idx="418836">
                  <c:v>279</c:v>
                </c:pt>
                <c:pt idx="418837">
                  <c:v>189</c:v>
                </c:pt>
                <c:pt idx="418838">
                  <c:v>99</c:v>
                </c:pt>
                <c:pt idx="418839">
                  <c:v>225</c:v>
                </c:pt>
                <c:pt idx="418840">
                  <c:v>198</c:v>
                </c:pt>
                <c:pt idx="418841">
                  <c:v>99</c:v>
                </c:pt>
                <c:pt idx="418842">
                  <c:v>108</c:v>
                </c:pt>
                <c:pt idx="418843">
                  <c:v>162</c:v>
                </c:pt>
                <c:pt idx="418844">
                  <c:v>198</c:v>
                </c:pt>
                <c:pt idx="418845">
                  <c:v>279</c:v>
                </c:pt>
                <c:pt idx="418846">
                  <c:v>198</c:v>
                </c:pt>
                <c:pt idx="418847">
                  <c:v>198</c:v>
                </c:pt>
                <c:pt idx="418848">
                  <c:v>252</c:v>
                </c:pt>
                <c:pt idx="418849">
                  <c:v>198</c:v>
                </c:pt>
                <c:pt idx="418850">
                  <c:v>171</c:v>
                </c:pt>
                <c:pt idx="418851">
                  <c:v>126</c:v>
                </c:pt>
                <c:pt idx="418852">
                  <c:v>261</c:v>
                </c:pt>
                <c:pt idx="418853">
                  <c:v>180</c:v>
                </c:pt>
                <c:pt idx="418854">
                  <c:v>171</c:v>
                </c:pt>
                <c:pt idx="418855">
                  <c:v>135</c:v>
                </c:pt>
                <c:pt idx="418856">
                  <c:v>171</c:v>
                </c:pt>
                <c:pt idx="418857">
                  <c:v>252</c:v>
                </c:pt>
                <c:pt idx="418858">
                  <c:v>225</c:v>
                </c:pt>
                <c:pt idx="418859">
                  <c:v>153</c:v>
                </c:pt>
                <c:pt idx="418860">
                  <c:v>225</c:v>
                </c:pt>
                <c:pt idx="418861">
                  <c:v>243</c:v>
                </c:pt>
                <c:pt idx="418862">
                  <c:v>171</c:v>
                </c:pt>
                <c:pt idx="418863">
                  <c:v>180</c:v>
                </c:pt>
                <c:pt idx="418864">
                  <c:v>117</c:v>
                </c:pt>
                <c:pt idx="418865">
                  <c:v>7080.4</c:v>
                </c:pt>
                <c:pt idx="418866">
                  <c:v>11052.21</c:v>
                </c:pt>
                <c:pt idx="418867">
                  <c:v>14474.79</c:v>
                </c:pt>
                <c:pt idx="418868">
                  <c:v>5883.89</c:v>
                </c:pt>
                <c:pt idx="418869">
                  <c:v>6515.82</c:v>
                </c:pt>
                <c:pt idx="418870">
                  <c:v>6328.87</c:v>
                </c:pt>
                <c:pt idx="418871">
                  <c:v>6009.21</c:v>
                </c:pt>
                <c:pt idx="418872">
                  <c:v>6037.61</c:v>
                </c:pt>
                <c:pt idx="418873">
                  <c:v>9698.7800000000007</c:v>
                </c:pt>
                <c:pt idx="418874">
                  <c:v>6673.49</c:v>
                </c:pt>
                <c:pt idx="418875">
                  <c:v>5629.4</c:v>
                </c:pt>
                <c:pt idx="418876">
                  <c:v>5851.1</c:v>
                </c:pt>
                <c:pt idx="418877">
                  <c:v>7275.91</c:v>
                </c:pt>
                <c:pt idx="418878">
                  <c:v>13692.87</c:v>
                </c:pt>
                <c:pt idx="418879">
                  <c:v>14480.71</c:v>
                </c:pt>
                <c:pt idx="418880">
                  <c:v>5804.77</c:v>
                </c:pt>
                <c:pt idx="418881">
                  <c:v>6248.36</c:v>
                </c:pt>
                <c:pt idx="418882">
                  <c:v>6813.53</c:v>
                </c:pt>
                <c:pt idx="418883">
                  <c:v>8140.62</c:v>
                </c:pt>
                <c:pt idx="418884">
                  <c:v>13111.35</c:v>
                </c:pt>
                <c:pt idx="418885">
                  <c:v>11356.86</c:v>
                </c:pt>
                <c:pt idx="418886">
                  <c:v>5689.43</c:v>
                </c:pt>
                <c:pt idx="418887">
                  <c:v>4884.71</c:v>
                </c:pt>
                <c:pt idx="418888">
                  <c:v>5324.85</c:v>
                </c:pt>
                <c:pt idx="418889">
                  <c:v>5527.39</c:v>
                </c:pt>
                <c:pt idx="418890">
                  <c:v>5085.53</c:v>
                </c:pt>
                <c:pt idx="418891">
                  <c:v>4932.09</c:v>
                </c:pt>
                <c:pt idx="418892">
                  <c:v>5450.93</c:v>
                </c:pt>
                <c:pt idx="418893">
                  <c:v>4693.8</c:v>
                </c:pt>
                <c:pt idx="418894">
                  <c:v>4822.1099999999997</c:v>
                </c:pt>
                <c:pt idx="418895">
                  <c:v>5059.33</c:v>
                </c:pt>
                <c:pt idx="418896">
                  <c:v>4841.33</c:v>
                </c:pt>
                <c:pt idx="418897">
                  <c:v>5374.11</c:v>
                </c:pt>
                <c:pt idx="418898">
                  <c:v>5421.77</c:v>
                </c:pt>
                <c:pt idx="418899">
                  <c:v>4919.5200000000004</c:v>
                </c:pt>
                <c:pt idx="418900">
                  <c:v>5496.95</c:v>
                </c:pt>
                <c:pt idx="418901">
                  <c:v>5190.6099999999997</c:v>
                </c:pt>
                <c:pt idx="418902">
                  <c:v>5765.74</c:v>
                </c:pt>
                <c:pt idx="418903">
                  <c:v>6059.69</c:v>
                </c:pt>
                <c:pt idx="418904">
                  <c:v>5358.79</c:v>
                </c:pt>
                <c:pt idx="418905">
                  <c:v>5541.69</c:v>
                </c:pt>
                <c:pt idx="418906">
                  <c:v>5848.19</c:v>
                </c:pt>
                <c:pt idx="418907">
                  <c:v>6797.84</c:v>
                </c:pt>
                <c:pt idx="418908">
                  <c:v>6350.54</c:v>
                </c:pt>
                <c:pt idx="418909">
                  <c:v>9102.0400000000009</c:v>
                </c:pt>
                <c:pt idx="418910">
                  <c:v>11848.19</c:v>
                </c:pt>
                <c:pt idx="418911">
                  <c:v>23637.56</c:v>
                </c:pt>
                <c:pt idx="418912">
                  <c:v>5736.72</c:v>
                </c:pt>
                <c:pt idx="418913">
                  <c:v>3797.17</c:v>
                </c:pt>
                <c:pt idx="418914">
                  <c:v>4207.7700000000004</c:v>
                </c:pt>
                <c:pt idx="418915">
                  <c:v>4674.6000000000004</c:v>
                </c:pt>
                <c:pt idx="418916">
                  <c:v>4327.3999999999996</c:v>
                </c:pt>
                <c:pt idx="418917">
                  <c:v>5578.95</c:v>
                </c:pt>
                <c:pt idx="418918">
                  <c:v>11658.63</c:v>
                </c:pt>
                <c:pt idx="418919">
                  <c:v>15468.39</c:v>
                </c:pt>
                <c:pt idx="418920">
                  <c:v>4962.07</c:v>
                </c:pt>
                <c:pt idx="418921">
                  <c:v>5129.72</c:v>
                </c:pt>
                <c:pt idx="418922">
                  <c:v>5101.88</c:v>
                </c:pt>
                <c:pt idx="418923">
                  <c:v>5115.8900000000003</c:v>
                </c:pt>
                <c:pt idx="418924">
                  <c:v>5053.12</c:v>
                </c:pt>
                <c:pt idx="418925">
                  <c:v>5040.42</c:v>
                </c:pt>
                <c:pt idx="418926">
                  <c:v>5108.3</c:v>
                </c:pt>
                <c:pt idx="418927">
                  <c:v>6285.49</c:v>
                </c:pt>
                <c:pt idx="418928">
                  <c:v>8076.19</c:v>
                </c:pt>
                <c:pt idx="418929">
                  <c:v>7570.13</c:v>
                </c:pt>
                <c:pt idx="418930">
                  <c:v>13994.98</c:v>
                </c:pt>
                <c:pt idx="418931">
                  <c:v>13697.86</c:v>
                </c:pt>
                <c:pt idx="418932">
                  <c:v>5625.13</c:v>
                </c:pt>
                <c:pt idx="418933">
                  <c:v>5251.73</c:v>
                </c:pt>
                <c:pt idx="418934">
                  <c:v>5692.93</c:v>
                </c:pt>
                <c:pt idx="418935">
                  <c:v>7031.79</c:v>
                </c:pt>
                <c:pt idx="418936">
                  <c:v>11500.26</c:v>
                </c:pt>
                <c:pt idx="418937">
                  <c:v>9580.7999999999993</c:v>
                </c:pt>
                <c:pt idx="418938">
                  <c:v>5684.95</c:v>
                </c:pt>
                <c:pt idx="418939">
                  <c:v>4322</c:v>
                </c:pt>
                <c:pt idx="418940">
                  <c:v>5129.2700000000004</c:v>
                </c:pt>
                <c:pt idx="418941">
                  <c:v>4478.47</c:v>
                </c:pt>
                <c:pt idx="418942">
                  <c:v>4308.49</c:v>
                </c:pt>
                <c:pt idx="418943">
                  <c:v>4553.1000000000004</c:v>
                </c:pt>
                <c:pt idx="418944">
                  <c:v>4486.17</c:v>
                </c:pt>
                <c:pt idx="418945">
                  <c:v>4274.43</c:v>
                </c:pt>
                <c:pt idx="418946">
                  <c:v>4401.9799999999996</c:v>
                </c:pt>
                <c:pt idx="418947">
                  <c:v>3462.98</c:v>
                </c:pt>
                <c:pt idx="418948">
                  <c:v>4776.97</c:v>
                </c:pt>
                <c:pt idx="418949">
                  <c:v>4936.7700000000004</c:v>
                </c:pt>
                <c:pt idx="418950">
                  <c:v>5421.88</c:v>
                </c:pt>
                <c:pt idx="418951">
                  <c:v>4886.78</c:v>
                </c:pt>
                <c:pt idx="418952">
                  <c:v>5138.04</c:v>
                </c:pt>
                <c:pt idx="418953">
                  <c:v>5104</c:v>
                </c:pt>
                <c:pt idx="418954">
                  <c:v>6013.27</c:v>
                </c:pt>
                <c:pt idx="418955">
                  <c:v>6042.5</c:v>
                </c:pt>
                <c:pt idx="418956">
                  <c:v>5665.11</c:v>
                </c:pt>
                <c:pt idx="418957">
                  <c:v>6429.77</c:v>
                </c:pt>
                <c:pt idx="418958">
                  <c:v>6622.11</c:v>
                </c:pt>
                <c:pt idx="418959">
                  <c:v>6524.78</c:v>
                </c:pt>
                <c:pt idx="418960">
                  <c:v>6031.13</c:v>
                </c:pt>
                <c:pt idx="418961">
                  <c:v>8412.44</c:v>
                </c:pt>
                <c:pt idx="418962">
                  <c:v>11758.93</c:v>
                </c:pt>
                <c:pt idx="418963">
                  <c:v>21194.03</c:v>
                </c:pt>
                <c:pt idx="418964">
                  <c:v>9578.83</c:v>
                </c:pt>
                <c:pt idx="418965">
                  <c:v>4466.38</c:v>
                </c:pt>
                <c:pt idx="418966">
                  <c:v>4522.41</c:v>
                </c:pt>
                <c:pt idx="418967">
                  <c:v>4545.1499999999996</c:v>
                </c:pt>
                <c:pt idx="418968">
                  <c:v>4404.7700000000004</c:v>
                </c:pt>
                <c:pt idx="418969">
                  <c:v>6126.26</c:v>
                </c:pt>
                <c:pt idx="418970">
                  <c:v>8419.91</c:v>
                </c:pt>
                <c:pt idx="418971">
                  <c:v>17646.68</c:v>
                </c:pt>
                <c:pt idx="418972">
                  <c:v>5001.3100000000004</c:v>
                </c:pt>
                <c:pt idx="418973">
                  <c:v>4980.8100000000004</c:v>
                </c:pt>
                <c:pt idx="418974">
                  <c:v>5360.47</c:v>
                </c:pt>
                <c:pt idx="418975">
                  <c:v>5258.74</c:v>
                </c:pt>
                <c:pt idx="418976">
                  <c:v>4679.87</c:v>
                </c:pt>
                <c:pt idx="418977">
                  <c:v>5819.41</c:v>
                </c:pt>
                <c:pt idx="418978">
                  <c:v>8714.6299999999992</c:v>
                </c:pt>
                <c:pt idx="418979">
                  <c:v>6315.99</c:v>
                </c:pt>
                <c:pt idx="418980">
                  <c:v>4760.6400000000003</c:v>
                </c:pt>
                <c:pt idx="418981">
                  <c:v>5174.01</c:v>
                </c:pt>
                <c:pt idx="418982">
                  <c:v>6997.2</c:v>
                </c:pt>
                <c:pt idx="418983">
                  <c:v>14507.27</c:v>
                </c:pt>
                <c:pt idx="418984">
                  <c:v>13329.96</c:v>
                </c:pt>
                <c:pt idx="418985">
                  <c:v>5752.78</c:v>
                </c:pt>
                <c:pt idx="418986">
                  <c:v>5473.34</c:v>
                </c:pt>
                <c:pt idx="418987">
                  <c:v>7508.23</c:v>
                </c:pt>
                <c:pt idx="418988">
                  <c:v>11479.1</c:v>
                </c:pt>
                <c:pt idx="418989">
                  <c:v>10050.540000000001</c:v>
                </c:pt>
                <c:pt idx="418990">
                  <c:v>5199.6400000000003</c:v>
                </c:pt>
                <c:pt idx="418991">
                  <c:v>4981.6000000000004</c:v>
                </c:pt>
                <c:pt idx="418992">
                  <c:v>4794.33</c:v>
                </c:pt>
                <c:pt idx="418993">
                  <c:v>5192.12</c:v>
                </c:pt>
                <c:pt idx="418994">
                  <c:v>4709.1899999999996</c:v>
                </c:pt>
                <c:pt idx="418995">
                  <c:v>4646.8999999999996</c:v>
                </c:pt>
                <c:pt idx="418996">
                  <c:v>4602.78</c:v>
                </c:pt>
                <c:pt idx="418997">
                  <c:v>4709.26</c:v>
                </c:pt>
                <c:pt idx="418998">
                  <c:v>5044.03</c:v>
                </c:pt>
                <c:pt idx="418999">
                  <c:v>3887.67</c:v>
                </c:pt>
                <c:pt idx="419000">
                  <c:v>4330.95</c:v>
                </c:pt>
                <c:pt idx="419001">
                  <c:v>4811.82</c:v>
                </c:pt>
                <c:pt idx="419002">
                  <c:v>4890.84</c:v>
                </c:pt>
                <c:pt idx="419003">
                  <c:v>5198.43</c:v>
                </c:pt>
                <c:pt idx="419004">
                  <c:v>4936.55</c:v>
                </c:pt>
                <c:pt idx="419005">
                  <c:v>5573.26</c:v>
                </c:pt>
                <c:pt idx="419006">
                  <c:v>5876.71</c:v>
                </c:pt>
                <c:pt idx="419007">
                  <c:v>5772.09</c:v>
                </c:pt>
                <c:pt idx="419008">
                  <c:v>7521.36</c:v>
                </c:pt>
                <c:pt idx="419009">
                  <c:v>5863.44</c:v>
                </c:pt>
                <c:pt idx="419010">
                  <c:v>7420.98</c:v>
                </c:pt>
                <c:pt idx="419011">
                  <c:v>5126.88</c:v>
                </c:pt>
                <c:pt idx="419012">
                  <c:v>5123.58</c:v>
                </c:pt>
                <c:pt idx="419013">
                  <c:v>7015.08</c:v>
                </c:pt>
                <c:pt idx="419014">
                  <c:v>5186.88</c:v>
                </c:pt>
                <c:pt idx="419015">
                  <c:v>5642.54</c:v>
                </c:pt>
                <c:pt idx="419016">
                  <c:v>5542.62</c:v>
                </c:pt>
                <c:pt idx="419017">
                  <c:v>5148.3</c:v>
                </c:pt>
                <c:pt idx="419018">
                  <c:v>4415.08</c:v>
                </c:pt>
                <c:pt idx="419019">
                  <c:v>3263.26</c:v>
                </c:pt>
                <c:pt idx="419020">
                  <c:v>3353.73</c:v>
                </c:pt>
                <c:pt idx="419021">
                  <c:v>2561.92</c:v>
                </c:pt>
                <c:pt idx="419022">
                  <c:v>4609.62</c:v>
                </c:pt>
                <c:pt idx="419023">
                  <c:v>3365.56</c:v>
                </c:pt>
                <c:pt idx="419024">
                  <c:v>4045.04</c:v>
                </c:pt>
                <c:pt idx="419025">
                  <c:v>3910.04</c:v>
                </c:pt>
                <c:pt idx="419026">
                  <c:v>3889.3</c:v>
                </c:pt>
                <c:pt idx="419027">
                  <c:v>4922.38</c:v>
                </c:pt>
                <c:pt idx="419028">
                  <c:v>4545.58</c:v>
                </c:pt>
                <c:pt idx="419029">
                  <c:v>4480.08</c:v>
                </c:pt>
                <c:pt idx="419030">
                  <c:v>4529.8</c:v>
                </c:pt>
                <c:pt idx="419031">
                  <c:v>5001.96</c:v>
                </c:pt>
                <c:pt idx="419032">
                  <c:v>5760.84</c:v>
                </c:pt>
                <c:pt idx="419033">
                  <c:v>5410.64</c:v>
                </c:pt>
                <c:pt idx="419034">
                  <c:v>6407.06</c:v>
                </c:pt>
                <c:pt idx="419035">
                  <c:v>4799.58</c:v>
                </c:pt>
                <c:pt idx="419036">
                  <c:v>5048</c:v>
                </c:pt>
                <c:pt idx="419037">
                  <c:v>3626</c:v>
                </c:pt>
                <c:pt idx="419038">
                  <c:v>4049.46</c:v>
                </c:pt>
                <c:pt idx="419039">
                  <c:v>6223.66</c:v>
                </c:pt>
                <c:pt idx="419040">
                  <c:v>4190.7</c:v>
                </c:pt>
                <c:pt idx="419041">
                  <c:v>3111.44</c:v>
                </c:pt>
                <c:pt idx="419042">
                  <c:v>3399.4</c:v>
                </c:pt>
                <c:pt idx="419043">
                  <c:v>2796.16</c:v>
                </c:pt>
                <c:pt idx="419044">
                  <c:v>3940.22</c:v>
                </c:pt>
                <c:pt idx="419045">
                  <c:v>3620.72</c:v>
                </c:pt>
                <c:pt idx="419046">
                  <c:v>3206.88</c:v>
                </c:pt>
                <c:pt idx="419047">
                  <c:v>4215.28</c:v>
                </c:pt>
                <c:pt idx="419048">
                  <c:v>4123.6899999999996</c:v>
                </c:pt>
                <c:pt idx="419049">
                  <c:v>4111.88</c:v>
                </c:pt>
                <c:pt idx="419050">
                  <c:v>7414.36</c:v>
                </c:pt>
                <c:pt idx="419051">
                  <c:v>3764.72</c:v>
                </c:pt>
                <c:pt idx="419052">
                  <c:v>4851.37</c:v>
                </c:pt>
                <c:pt idx="419053">
                  <c:v>3780.04</c:v>
                </c:pt>
                <c:pt idx="419054">
                  <c:v>6031.14</c:v>
                </c:pt>
                <c:pt idx="419055">
                  <c:v>5103.68</c:v>
                </c:pt>
                <c:pt idx="419056">
                  <c:v>3167.22</c:v>
                </c:pt>
                <c:pt idx="419057">
                  <c:v>3353.12</c:v>
                </c:pt>
                <c:pt idx="419058">
                  <c:v>3767.2</c:v>
                </c:pt>
                <c:pt idx="419059">
                  <c:v>3211.16</c:v>
                </c:pt>
                <c:pt idx="419060">
                  <c:v>3832.48</c:v>
                </c:pt>
                <c:pt idx="419061">
                  <c:v>5597.12</c:v>
                </c:pt>
                <c:pt idx="419062">
                  <c:v>5528.22</c:v>
                </c:pt>
                <c:pt idx="419063">
                  <c:v>6593.98</c:v>
                </c:pt>
                <c:pt idx="419064">
                  <c:v>4612.66</c:v>
                </c:pt>
                <c:pt idx="419065">
                  <c:v>6155.74</c:v>
                </c:pt>
                <c:pt idx="419066">
                  <c:v>6074.63</c:v>
                </c:pt>
                <c:pt idx="419067">
                  <c:v>5093.55</c:v>
                </c:pt>
                <c:pt idx="419068">
                  <c:v>4516.43</c:v>
                </c:pt>
                <c:pt idx="419069">
                  <c:v>4078.08</c:v>
                </c:pt>
                <c:pt idx="419070">
                  <c:v>4663.1000000000004</c:v>
                </c:pt>
                <c:pt idx="419071">
                  <c:v>5044.57</c:v>
                </c:pt>
                <c:pt idx="419072">
                  <c:v>5083.12</c:v>
                </c:pt>
                <c:pt idx="419073">
                  <c:v>3863.47</c:v>
                </c:pt>
                <c:pt idx="419074">
                  <c:v>3100.19</c:v>
                </c:pt>
                <c:pt idx="419075">
                  <c:v>4023.99</c:v>
                </c:pt>
                <c:pt idx="419076">
                  <c:v>3197.2</c:v>
                </c:pt>
                <c:pt idx="419077">
                  <c:v>3313.24</c:v>
                </c:pt>
                <c:pt idx="419078">
                  <c:v>2806.83</c:v>
                </c:pt>
                <c:pt idx="419079">
                  <c:v>3394.43</c:v>
                </c:pt>
                <c:pt idx="419080">
                  <c:v>4187.28</c:v>
                </c:pt>
                <c:pt idx="419081">
                  <c:v>2609.3200000000002</c:v>
                </c:pt>
                <c:pt idx="419082">
                  <c:v>5052.1400000000003</c:v>
                </c:pt>
                <c:pt idx="419083">
                  <c:v>4443.09</c:v>
                </c:pt>
                <c:pt idx="419084">
                  <c:v>4968.84</c:v>
                </c:pt>
                <c:pt idx="419085">
                  <c:v>5182.4799999999996</c:v>
                </c:pt>
                <c:pt idx="419086">
                  <c:v>5463.47</c:v>
                </c:pt>
                <c:pt idx="419087">
                  <c:v>3255.13</c:v>
                </c:pt>
                <c:pt idx="419088">
                  <c:v>4632.01</c:v>
                </c:pt>
                <c:pt idx="419089">
                  <c:v>3964.77</c:v>
                </c:pt>
                <c:pt idx="419090">
                  <c:v>3411.77</c:v>
                </c:pt>
                <c:pt idx="419091">
                  <c:v>4414.4399999999996</c:v>
                </c:pt>
                <c:pt idx="419092">
                  <c:v>4079.45</c:v>
                </c:pt>
                <c:pt idx="419093">
                  <c:v>3272.12</c:v>
                </c:pt>
                <c:pt idx="419094">
                  <c:v>3061.35</c:v>
                </c:pt>
                <c:pt idx="419095">
                  <c:v>3210.17</c:v>
                </c:pt>
                <c:pt idx="419096">
                  <c:v>3999.45</c:v>
                </c:pt>
                <c:pt idx="419097">
                  <c:v>3854.26</c:v>
                </c:pt>
                <c:pt idx="419098">
                  <c:v>3754.9</c:v>
                </c:pt>
                <c:pt idx="419099">
                  <c:v>3950.02</c:v>
                </c:pt>
                <c:pt idx="419100">
                  <c:v>3539.1</c:v>
                </c:pt>
                <c:pt idx="419101">
                  <c:v>4131.54</c:v>
                </c:pt>
                <c:pt idx="419102">
                  <c:v>11230.48</c:v>
                </c:pt>
                <c:pt idx="419103">
                  <c:v>3870.33</c:v>
                </c:pt>
                <c:pt idx="419104">
                  <c:v>4561.62</c:v>
                </c:pt>
                <c:pt idx="419105">
                  <c:v>4042.83</c:v>
                </c:pt>
                <c:pt idx="419106">
                  <c:v>7920.1</c:v>
                </c:pt>
                <c:pt idx="419107">
                  <c:v>5132.5</c:v>
                </c:pt>
                <c:pt idx="419108">
                  <c:v>3682.27</c:v>
                </c:pt>
                <c:pt idx="419109">
                  <c:v>4109.1099999999997</c:v>
                </c:pt>
                <c:pt idx="419110">
                  <c:v>3668.99</c:v>
                </c:pt>
                <c:pt idx="419111">
                  <c:v>3310.45</c:v>
                </c:pt>
                <c:pt idx="419112">
                  <c:v>6176.67</c:v>
                </c:pt>
                <c:pt idx="419113">
                  <c:v>6811.1</c:v>
                </c:pt>
                <c:pt idx="419114">
                  <c:v>5944.72</c:v>
                </c:pt>
                <c:pt idx="419115">
                  <c:v>6942.63</c:v>
                </c:pt>
                <c:pt idx="419116">
                  <c:v>7616.69</c:v>
                </c:pt>
                <c:pt idx="419117">
                  <c:v>5864.18</c:v>
                </c:pt>
                <c:pt idx="419118">
                  <c:v>6274.33</c:v>
                </c:pt>
                <c:pt idx="419119">
                  <c:v>4334.58</c:v>
                </c:pt>
                <c:pt idx="419120">
                  <c:v>4021.71</c:v>
                </c:pt>
                <c:pt idx="419121">
                  <c:v>4418.57</c:v>
                </c:pt>
                <c:pt idx="419122">
                  <c:v>3915.36</c:v>
                </c:pt>
                <c:pt idx="419123">
                  <c:v>3589.95</c:v>
                </c:pt>
                <c:pt idx="419124">
                  <c:v>3437.55</c:v>
                </c:pt>
                <c:pt idx="419125">
                  <c:v>3949.27</c:v>
                </c:pt>
                <c:pt idx="419126">
                  <c:v>4049.01</c:v>
                </c:pt>
                <c:pt idx="419127">
                  <c:v>2412.37</c:v>
                </c:pt>
                <c:pt idx="419128">
                  <c:v>3578.85</c:v>
                </c:pt>
                <c:pt idx="419129">
                  <c:v>3455.31</c:v>
                </c:pt>
                <c:pt idx="419130">
                  <c:v>2528.5700000000002</c:v>
                </c:pt>
                <c:pt idx="419131">
                  <c:v>2967.64</c:v>
                </c:pt>
                <c:pt idx="419132">
                  <c:v>2784.07</c:v>
                </c:pt>
                <c:pt idx="419133">
                  <c:v>4181.88</c:v>
                </c:pt>
                <c:pt idx="419134">
                  <c:v>4221.8100000000004</c:v>
                </c:pt>
                <c:pt idx="419135">
                  <c:v>3766.9</c:v>
                </c:pt>
                <c:pt idx="419136">
                  <c:v>4394.59</c:v>
                </c:pt>
                <c:pt idx="419137">
                  <c:v>4970.2299999999996</c:v>
                </c:pt>
                <c:pt idx="419138">
                  <c:v>4207.0600000000004</c:v>
                </c:pt>
                <c:pt idx="419139">
                  <c:v>3672.65</c:v>
                </c:pt>
                <c:pt idx="419140">
                  <c:v>4542.79</c:v>
                </c:pt>
                <c:pt idx="419141">
                  <c:v>2828.18</c:v>
                </c:pt>
                <c:pt idx="419142">
                  <c:v>3264.28</c:v>
                </c:pt>
                <c:pt idx="419143">
                  <c:v>4323.08</c:v>
                </c:pt>
                <c:pt idx="419144">
                  <c:v>2619.14</c:v>
                </c:pt>
                <c:pt idx="419145">
                  <c:v>3071.95</c:v>
                </c:pt>
                <c:pt idx="419146">
                  <c:v>3081.16</c:v>
                </c:pt>
                <c:pt idx="419147">
                  <c:v>1870.21</c:v>
                </c:pt>
                <c:pt idx="419148">
                  <c:v>2576.48</c:v>
                </c:pt>
                <c:pt idx="419149">
                  <c:v>3722.48</c:v>
                </c:pt>
                <c:pt idx="419150">
                  <c:v>2789.38</c:v>
                </c:pt>
                <c:pt idx="419151">
                  <c:v>64763.38</c:v>
                </c:pt>
                <c:pt idx="419152">
                  <c:v>52375.43</c:v>
                </c:pt>
                <c:pt idx="419153">
                  <c:v>56347.09</c:v>
                </c:pt>
                <c:pt idx="419154">
                  <c:v>42051.62</c:v>
                </c:pt>
                <c:pt idx="419155">
                  <c:v>54761.87</c:v>
                </c:pt>
                <c:pt idx="419156">
                  <c:v>37318.019999999997</c:v>
                </c:pt>
                <c:pt idx="419157">
                  <c:v>45212.14</c:v>
                </c:pt>
                <c:pt idx="419158">
                  <c:v>37551.230000000003</c:v>
                </c:pt>
                <c:pt idx="419159">
                  <c:v>30277.66</c:v>
                </c:pt>
                <c:pt idx="419160">
                  <c:v>30712.87</c:v>
                </c:pt>
                <c:pt idx="419161">
                  <c:v>31856.21</c:v>
                </c:pt>
                <c:pt idx="419162">
                  <c:v>29601.73</c:v>
                </c:pt>
                <c:pt idx="419163">
                  <c:v>35111.14</c:v>
                </c:pt>
                <c:pt idx="419164">
                  <c:v>25776.2</c:v>
                </c:pt>
                <c:pt idx="419165">
                  <c:v>30129.119999999999</c:v>
                </c:pt>
                <c:pt idx="419166">
                  <c:v>26284.34</c:v>
                </c:pt>
                <c:pt idx="419167">
                  <c:v>19671.29</c:v>
                </c:pt>
                <c:pt idx="419168">
                  <c:v>22799.38</c:v>
                </c:pt>
                <c:pt idx="419169">
                  <c:v>29999.49</c:v>
                </c:pt>
                <c:pt idx="419170">
                  <c:v>33287.800000000003</c:v>
                </c:pt>
                <c:pt idx="419171">
                  <c:v>25542.400000000001</c:v>
                </c:pt>
                <c:pt idx="419172">
                  <c:v>23909.599999999999</c:v>
                </c:pt>
                <c:pt idx="419173">
                  <c:v>29855.47</c:v>
                </c:pt>
                <c:pt idx="419174">
                  <c:v>26223.17</c:v>
                </c:pt>
                <c:pt idx="419175">
                  <c:v>22687.46</c:v>
                </c:pt>
                <c:pt idx="419176">
                  <c:v>33171.47</c:v>
                </c:pt>
                <c:pt idx="419177">
                  <c:v>35462.519999999997</c:v>
                </c:pt>
                <c:pt idx="419178">
                  <c:v>29101.77</c:v>
                </c:pt>
                <c:pt idx="419179">
                  <c:v>34409.120000000003</c:v>
                </c:pt>
                <c:pt idx="419180">
                  <c:v>32256.51</c:v>
                </c:pt>
                <c:pt idx="419181">
                  <c:v>34468.639999999999</c:v>
                </c:pt>
                <c:pt idx="419182">
                  <c:v>25960.78</c:v>
                </c:pt>
                <c:pt idx="419183">
                  <c:v>26750.73</c:v>
                </c:pt>
                <c:pt idx="419184">
                  <c:v>21108.11</c:v>
                </c:pt>
                <c:pt idx="419185">
                  <c:v>27133.53</c:v>
                </c:pt>
                <c:pt idx="419186">
                  <c:v>30234.42</c:v>
                </c:pt>
                <c:pt idx="419187">
                  <c:v>25419.49</c:v>
                </c:pt>
                <c:pt idx="419188">
                  <c:v>31568</c:v>
                </c:pt>
                <c:pt idx="419189">
                  <c:v>31157.87</c:v>
                </c:pt>
                <c:pt idx="419190">
                  <c:v>29354.22</c:v>
                </c:pt>
                <c:pt idx="419191">
                  <c:v>46064.21</c:v>
                </c:pt>
                <c:pt idx="419192">
                  <c:v>26977.42</c:v>
                </c:pt>
                <c:pt idx="419193">
                  <c:v>240758.86</c:v>
                </c:pt>
                <c:pt idx="419194">
                  <c:v>62396.78</c:v>
                </c:pt>
                <c:pt idx="419195">
                  <c:v>49028.46</c:v>
                </c:pt>
                <c:pt idx="419196">
                  <c:v>69463.94</c:v>
                </c:pt>
                <c:pt idx="419197">
                  <c:v>136297.96</c:v>
                </c:pt>
                <c:pt idx="419198">
                  <c:v>34584.269999999997</c:v>
                </c:pt>
                <c:pt idx="419199">
                  <c:v>30784.04</c:v>
                </c:pt>
                <c:pt idx="419200">
                  <c:v>32813.86</c:v>
                </c:pt>
                <c:pt idx="419201">
                  <c:v>22221.919999999998</c:v>
                </c:pt>
                <c:pt idx="419202">
                  <c:v>28702.87</c:v>
                </c:pt>
                <c:pt idx="419203">
                  <c:v>51291.94</c:v>
                </c:pt>
                <c:pt idx="419204">
                  <c:v>56223.83</c:v>
                </c:pt>
                <c:pt idx="419205">
                  <c:v>56817.07</c:v>
                </c:pt>
                <c:pt idx="419206">
                  <c:v>53130.38</c:v>
                </c:pt>
                <c:pt idx="419207">
                  <c:v>38884.67</c:v>
                </c:pt>
                <c:pt idx="419208">
                  <c:v>34888.28</c:v>
                </c:pt>
                <c:pt idx="419209">
                  <c:v>35684.800000000003</c:v>
                </c:pt>
                <c:pt idx="419210">
                  <c:v>37221.79</c:v>
                </c:pt>
                <c:pt idx="419211">
                  <c:v>30017.65</c:v>
                </c:pt>
                <c:pt idx="419212">
                  <c:v>26695.77</c:v>
                </c:pt>
                <c:pt idx="419213">
                  <c:v>27865.58</c:v>
                </c:pt>
                <c:pt idx="419214">
                  <c:v>26774.42</c:v>
                </c:pt>
                <c:pt idx="419215">
                  <c:v>25589.37</c:v>
                </c:pt>
                <c:pt idx="419216">
                  <c:v>30181.8</c:v>
                </c:pt>
                <c:pt idx="419217">
                  <c:v>28610.47</c:v>
                </c:pt>
                <c:pt idx="419218">
                  <c:v>25692.01</c:v>
                </c:pt>
                <c:pt idx="419219">
                  <c:v>17275.88</c:v>
                </c:pt>
                <c:pt idx="419220">
                  <c:v>24396.17</c:v>
                </c:pt>
                <c:pt idx="419221">
                  <c:v>25172.44</c:v>
                </c:pt>
                <c:pt idx="419222">
                  <c:v>33699.53</c:v>
                </c:pt>
                <c:pt idx="419223">
                  <c:v>29389.41</c:v>
                </c:pt>
                <c:pt idx="419224">
                  <c:v>23094.92</c:v>
                </c:pt>
                <c:pt idx="419225">
                  <c:v>27168.73</c:v>
                </c:pt>
                <c:pt idx="419226">
                  <c:v>23766.48</c:v>
                </c:pt>
                <c:pt idx="419227">
                  <c:v>27845.919999999998</c:v>
                </c:pt>
                <c:pt idx="419228">
                  <c:v>28198.51</c:v>
                </c:pt>
                <c:pt idx="419229">
                  <c:v>35083.699999999997</c:v>
                </c:pt>
                <c:pt idx="419230">
                  <c:v>28333.85</c:v>
                </c:pt>
                <c:pt idx="419231">
                  <c:v>29386.14</c:v>
                </c:pt>
                <c:pt idx="419232">
                  <c:v>24565.51</c:v>
                </c:pt>
                <c:pt idx="419233">
                  <c:v>29034.05</c:v>
                </c:pt>
                <c:pt idx="419234">
                  <c:v>22589.71</c:v>
                </c:pt>
                <c:pt idx="419235">
                  <c:v>24716</c:v>
                </c:pt>
                <c:pt idx="419236">
                  <c:v>23199.22</c:v>
                </c:pt>
                <c:pt idx="419237">
                  <c:v>25371.79</c:v>
                </c:pt>
                <c:pt idx="419238">
                  <c:v>25315.56</c:v>
                </c:pt>
                <c:pt idx="419239">
                  <c:v>31101.33</c:v>
                </c:pt>
                <c:pt idx="419240">
                  <c:v>50057.88</c:v>
                </c:pt>
                <c:pt idx="419241">
                  <c:v>38796.449999999997</c:v>
                </c:pt>
                <c:pt idx="419242">
                  <c:v>49602.239999999998</c:v>
                </c:pt>
                <c:pt idx="419243">
                  <c:v>47235.6</c:v>
                </c:pt>
                <c:pt idx="419244">
                  <c:v>49116.5</c:v>
                </c:pt>
                <c:pt idx="419245">
                  <c:v>198041.11</c:v>
                </c:pt>
                <c:pt idx="419246">
                  <c:v>46964.76</c:v>
                </c:pt>
                <c:pt idx="419247">
                  <c:v>56223.74</c:v>
                </c:pt>
                <c:pt idx="419248">
                  <c:v>58816.78</c:v>
                </c:pt>
                <c:pt idx="419249">
                  <c:v>116924.78</c:v>
                </c:pt>
                <c:pt idx="419250">
                  <c:v>61506.45</c:v>
                </c:pt>
                <c:pt idx="419251">
                  <c:v>25854.799999999999</c:v>
                </c:pt>
                <c:pt idx="419252">
                  <c:v>29118.01</c:v>
                </c:pt>
                <c:pt idx="419253">
                  <c:v>37713.22</c:v>
                </c:pt>
                <c:pt idx="419254">
                  <c:v>27974.38</c:v>
                </c:pt>
                <c:pt idx="419255">
                  <c:v>47272.7</c:v>
                </c:pt>
                <c:pt idx="419256">
                  <c:v>50024.35</c:v>
                </c:pt>
                <c:pt idx="419257">
                  <c:v>57477.82</c:v>
                </c:pt>
                <c:pt idx="419258">
                  <c:v>38934.57</c:v>
                </c:pt>
                <c:pt idx="419259">
                  <c:v>41820.870000000003</c:v>
                </c:pt>
                <c:pt idx="419260">
                  <c:v>37107.839999999997</c:v>
                </c:pt>
                <c:pt idx="419261">
                  <c:v>34920.980000000003</c:v>
                </c:pt>
                <c:pt idx="419262">
                  <c:v>32719.88</c:v>
                </c:pt>
                <c:pt idx="419263">
                  <c:v>30192.66</c:v>
                </c:pt>
                <c:pt idx="419264">
                  <c:v>34814.53</c:v>
                </c:pt>
                <c:pt idx="419265">
                  <c:v>28209.46</c:v>
                </c:pt>
                <c:pt idx="419266">
                  <c:v>24258.85</c:v>
                </c:pt>
                <c:pt idx="419267">
                  <c:v>30930.48</c:v>
                </c:pt>
                <c:pt idx="419268">
                  <c:v>30859.57</c:v>
                </c:pt>
                <c:pt idx="419269">
                  <c:v>30867.19</c:v>
                </c:pt>
                <c:pt idx="419270">
                  <c:v>27226.880000000001</c:v>
                </c:pt>
                <c:pt idx="419271">
                  <c:v>29427.97</c:v>
                </c:pt>
                <c:pt idx="419272">
                  <c:v>23847.68</c:v>
                </c:pt>
                <c:pt idx="419273">
                  <c:v>28215.9</c:v>
                </c:pt>
                <c:pt idx="419274">
                  <c:v>29931.88</c:v>
                </c:pt>
                <c:pt idx="419275">
                  <c:v>25245.29</c:v>
                </c:pt>
                <c:pt idx="419276">
                  <c:v>27446.66</c:v>
                </c:pt>
                <c:pt idx="419277">
                  <c:v>24086.97</c:v>
                </c:pt>
                <c:pt idx="419278">
                  <c:v>23659.23</c:v>
                </c:pt>
                <c:pt idx="419279">
                  <c:v>27628.73</c:v>
                </c:pt>
                <c:pt idx="419280">
                  <c:v>27690.05</c:v>
                </c:pt>
                <c:pt idx="419281">
                  <c:v>25010.53</c:v>
                </c:pt>
                <c:pt idx="419282">
                  <c:v>32159.69</c:v>
                </c:pt>
                <c:pt idx="419283">
                  <c:v>30812.71</c:v>
                </c:pt>
                <c:pt idx="419284">
                  <c:v>23777.66</c:v>
                </c:pt>
                <c:pt idx="419285">
                  <c:v>24366.71</c:v>
                </c:pt>
                <c:pt idx="419286">
                  <c:v>29602.05</c:v>
                </c:pt>
                <c:pt idx="419287">
                  <c:v>25455.57</c:v>
                </c:pt>
                <c:pt idx="419288">
                  <c:v>27810.18</c:v>
                </c:pt>
                <c:pt idx="419289">
                  <c:v>40221.629999999997</c:v>
                </c:pt>
                <c:pt idx="419290">
                  <c:v>33656.089999999997</c:v>
                </c:pt>
                <c:pt idx="419291">
                  <c:v>29042.15</c:v>
                </c:pt>
                <c:pt idx="419292">
                  <c:v>27602.28</c:v>
                </c:pt>
                <c:pt idx="419293">
                  <c:v>33366.6</c:v>
                </c:pt>
                <c:pt idx="419294">
                  <c:v>15200.4</c:v>
                </c:pt>
                <c:pt idx="419295">
                  <c:v>9038.0300000000007</c:v>
                </c:pt>
                <c:pt idx="419296">
                  <c:v>12094.88</c:v>
                </c:pt>
                <c:pt idx="419297">
                  <c:v>11717.65</c:v>
                </c:pt>
                <c:pt idx="419298">
                  <c:v>14471.99</c:v>
                </c:pt>
                <c:pt idx="419299">
                  <c:v>11882.17</c:v>
                </c:pt>
                <c:pt idx="419300">
                  <c:v>11079.13</c:v>
                </c:pt>
                <c:pt idx="419301">
                  <c:v>12065.63</c:v>
                </c:pt>
                <c:pt idx="419302">
                  <c:v>11026.24</c:v>
                </c:pt>
                <c:pt idx="419303">
                  <c:v>11781.98</c:v>
                </c:pt>
                <c:pt idx="419304">
                  <c:v>11103.33</c:v>
                </c:pt>
                <c:pt idx="419305">
                  <c:v>11158.85</c:v>
                </c:pt>
                <c:pt idx="419306">
                  <c:v>10274.56</c:v>
                </c:pt>
                <c:pt idx="419307">
                  <c:v>9949.7199999999993</c:v>
                </c:pt>
                <c:pt idx="419308">
                  <c:v>10285.19</c:v>
                </c:pt>
                <c:pt idx="419309">
                  <c:v>9644.9699999999993</c:v>
                </c:pt>
                <c:pt idx="419310">
                  <c:v>11426.23</c:v>
                </c:pt>
                <c:pt idx="419311">
                  <c:v>10498.93</c:v>
                </c:pt>
                <c:pt idx="419312">
                  <c:v>10559.57</c:v>
                </c:pt>
                <c:pt idx="419313">
                  <c:v>11208.12</c:v>
                </c:pt>
                <c:pt idx="419314">
                  <c:v>9537.18</c:v>
                </c:pt>
                <c:pt idx="419315">
                  <c:v>11490.32</c:v>
                </c:pt>
                <c:pt idx="419316">
                  <c:v>10008.370000000001</c:v>
                </c:pt>
                <c:pt idx="419317">
                  <c:v>11896.27</c:v>
                </c:pt>
                <c:pt idx="419318">
                  <c:v>11125.86</c:v>
                </c:pt>
                <c:pt idx="419319">
                  <c:v>11935.69</c:v>
                </c:pt>
                <c:pt idx="419320">
                  <c:v>11572.54</c:v>
                </c:pt>
                <c:pt idx="419321">
                  <c:v>12671.07</c:v>
                </c:pt>
                <c:pt idx="419322">
                  <c:v>11667.75</c:v>
                </c:pt>
                <c:pt idx="419323">
                  <c:v>13859.96</c:v>
                </c:pt>
                <c:pt idx="419324">
                  <c:v>12691.63</c:v>
                </c:pt>
                <c:pt idx="419325">
                  <c:v>12886.15</c:v>
                </c:pt>
                <c:pt idx="419326">
                  <c:v>10396.56</c:v>
                </c:pt>
                <c:pt idx="419327">
                  <c:v>10176.64</c:v>
                </c:pt>
                <c:pt idx="419328">
                  <c:v>9843.69</c:v>
                </c:pt>
                <c:pt idx="419329">
                  <c:v>10859.94</c:v>
                </c:pt>
                <c:pt idx="419330">
                  <c:v>10970.16</c:v>
                </c:pt>
                <c:pt idx="419331">
                  <c:v>10589.53</c:v>
                </c:pt>
                <c:pt idx="419332">
                  <c:v>10710.65</c:v>
                </c:pt>
                <c:pt idx="419333">
                  <c:v>10490.57</c:v>
                </c:pt>
                <c:pt idx="419334">
                  <c:v>8994.5300000000007</c:v>
                </c:pt>
                <c:pt idx="419335">
                  <c:v>10011.120000000001</c:v>
                </c:pt>
                <c:pt idx="419336">
                  <c:v>17667.169999999998</c:v>
                </c:pt>
                <c:pt idx="419337">
                  <c:v>8890.81</c:v>
                </c:pt>
                <c:pt idx="419338">
                  <c:v>10111.530000000001</c:v>
                </c:pt>
                <c:pt idx="419339">
                  <c:v>9218.2900000000009</c:v>
                </c:pt>
                <c:pt idx="419340">
                  <c:v>13277.86</c:v>
                </c:pt>
                <c:pt idx="419341">
                  <c:v>10985.37</c:v>
                </c:pt>
                <c:pt idx="419342">
                  <c:v>12815.81</c:v>
                </c:pt>
                <c:pt idx="419343">
                  <c:v>11109.42</c:v>
                </c:pt>
                <c:pt idx="419344">
                  <c:v>11248.88</c:v>
                </c:pt>
                <c:pt idx="419345">
                  <c:v>8484.0300000000007</c:v>
                </c:pt>
                <c:pt idx="419346">
                  <c:v>8999.92</c:v>
                </c:pt>
                <c:pt idx="419347">
                  <c:v>11408.26</c:v>
                </c:pt>
                <c:pt idx="419348">
                  <c:v>8895.16</c:v>
                </c:pt>
                <c:pt idx="419349">
                  <c:v>12368.83</c:v>
                </c:pt>
                <c:pt idx="419350">
                  <c:v>13031.99</c:v>
                </c:pt>
                <c:pt idx="419351">
                  <c:v>10645.3</c:v>
                </c:pt>
                <c:pt idx="419352">
                  <c:v>10539.68</c:v>
                </c:pt>
                <c:pt idx="419353">
                  <c:v>8754.1200000000008</c:v>
                </c:pt>
                <c:pt idx="419354">
                  <c:v>9196.4500000000007</c:v>
                </c:pt>
                <c:pt idx="419355">
                  <c:v>12869.28</c:v>
                </c:pt>
                <c:pt idx="419356">
                  <c:v>8318.33</c:v>
                </c:pt>
                <c:pt idx="419357">
                  <c:v>9035.73</c:v>
                </c:pt>
                <c:pt idx="419358">
                  <c:v>10649.23</c:v>
                </c:pt>
                <c:pt idx="419359">
                  <c:v>9153.44</c:v>
                </c:pt>
                <c:pt idx="419360">
                  <c:v>9433.57</c:v>
                </c:pt>
                <c:pt idx="419361">
                  <c:v>9346.6200000000008</c:v>
                </c:pt>
                <c:pt idx="419362">
                  <c:v>11630.83</c:v>
                </c:pt>
                <c:pt idx="419363">
                  <c:v>11721.27</c:v>
                </c:pt>
                <c:pt idx="419364">
                  <c:v>9682.33</c:v>
                </c:pt>
                <c:pt idx="419365">
                  <c:v>10766.62</c:v>
                </c:pt>
                <c:pt idx="419366">
                  <c:v>9648.2000000000007</c:v>
                </c:pt>
                <c:pt idx="419367">
                  <c:v>8618.2800000000007</c:v>
                </c:pt>
                <c:pt idx="419368">
                  <c:v>10064.34</c:v>
                </c:pt>
                <c:pt idx="419369">
                  <c:v>8879.43</c:v>
                </c:pt>
                <c:pt idx="419370">
                  <c:v>10920.65</c:v>
                </c:pt>
                <c:pt idx="419371">
                  <c:v>9675.92</c:v>
                </c:pt>
                <c:pt idx="419372">
                  <c:v>11493.72</c:v>
                </c:pt>
                <c:pt idx="419373">
                  <c:v>12181.87</c:v>
                </c:pt>
                <c:pt idx="419374">
                  <c:v>10630.8</c:v>
                </c:pt>
                <c:pt idx="419375">
                  <c:v>12935.52</c:v>
                </c:pt>
                <c:pt idx="419376">
                  <c:v>11892.55</c:v>
                </c:pt>
                <c:pt idx="419377">
                  <c:v>11732.94</c:v>
                </c:pt>
                <c:pt idx="419378">
                  <c:v>11016.66</c:v>
                </c:pt>
                <c:pt idx="419379">
                  <c:v>10331.77</c:v>
                </c:pt>
                <c:pt idx="419380">
                  <c:v>10293.14</c:v>
                </c:pt>
                <c:pt idx="419381">
                  <c:v>10076.61</c:v>
                </c:pt>
                <c:pt idx="419382">
                  <c:v>8995.9500000000007</c:v>
                </c:pt>
                <c:pt idx="419383">
                  <c:v>9662.0400000000009</c:v>
                </c:pt>
                <c:pt idx="419384">
                  <c:v>9114.9500000000007</c:v>
                </c:pt>
                <c:pt idx="419385">
                  <c:v>9033.8700000000008</c:v>
                </c:pt>
                <c:pt idx="419386">
                  <c:v>10010.65</c:v>
                </c:pt>
                <c:pt idx="419387">
                  <c:v>9255.1200000000008</c:v>
                </c:pt>
                <c:pt idx="419388">
                  <c:v>17674.75</c:v>
                </c:pt>
                <c:pt idx="419389">
                  <c:v>10668.8</c:v>
                </c:pt>
                <c:pt idx="419390">
                  <c:v>10309.64</c:v>
                </c:pt>
                <c:pt idx="419391">
                  <c:v>9517.43</c:v>
                </c:pt>
                <c:pt idx="419392">
                  <c:v>13573.12</c:v>
                </c:pt>
                <c:pt idx="419393">
                  <c:v>13546.22</c:v>
                </c:pt>
                <c:pt idx="419394">
                  <c:v>14521.77</c:v>
                </c:pt>
                <c:pt idx="419395">
                  <c:v>11886.74</c:v>
                </c:pt>
                <c:pt idx="419396">
                  <c:v>10486.63</c:v>
                </c:pt>
                <c:pt idx="419397">
                  <c:v>8493.61</c:v>
                </c:pt>
                <c:pt idx="419398">
                  <c:v>10762.32</c:v>
                </c:pt>
                <c:pt idx="419399">
                  <c:v>11863.2</c:v>
                </c:pt>
                <c:pt idx="419400">
                  <c:v>11627.05</c:v>
                </c:pt>
                <c:pt idx="419401">
                  <c:v>11532.98</c:v>
                </c:pt>
                <c:pt idx="419402">
                  <c:v>12356.54</c:v>
                </c:pt>
                <c:pt idx="419403">
                  <c:v>11008.4</c:v>
                </c:pt>
                <c:pt idx="419404">
                  <c:v>10772.95</c:v>
                </c:pt>
                <c:pt idx="419405">
                  <c:v>10551.75</c:v>
                </c:pt>
                <c:pt idx="419406">
                  <c:v>12172.22</c:v>
                </c:pt>
                <c:pt idx="419407">
                  <c:v>10574.47</c:v>
                </c:pt>
                <c:pt idx="419408">
                  <c:v>9877.7000000000007</c:v>
                </c:pt>
                <c:pt idx="419409">
                  <c:v>8682.67</c:v>
                </c:pt>
                <c:pt idx="419410">
                  <c:v>8704.7900000000009</c:v>
                </c:pt>
                <c:pt idx="419411">
                  <c:v>8800.7800000000007</c:v>
                </c:pt>
                <c:pt idx="419412">
                  <c:v>9738.81</c:v>
                </c:pt>
                <c:pt idx="419413">
                  <c:v>7867.69</c:v>
                </c:pt>
                <c:pt idx="419414">
                  <c:v>10412.89</c:v>
                </c:pt>
                <c:pt idx="419415">
                  <c:v>10560.29</c:v>
                </c:pt>
                <c:pt idx="419416">
                  <c:v>9181.5400000000009</c:v>
                </c:pt>
                <c:pt idx="419417">
                  <c:v>9761.34</c:v>
                </c:pt>
                <c:pt idx="419418">
                  <c:v>8841.34</c:v>
                </c:pt>
                <c:pt idx="419419">
                  <c:v>9853.9599999999991</c:v>
                </c:pt>
                <c:pt idx="419420">
                  <c:v>9768.0300000000007</c:v>
                </c:pt>
                <c:pt idx="419421">
                  <c:v>8623.77</c:v>
                </c:pt>
                <c:pt idx="419422">
                  <c:v>9682.27</c:v>
                </c:pt>
                <c:pt idx="419423">
                  <c:v>9710.3700000000008</c:v>
                </c:pt>
                <c:pt idx="419424">
                  <c:v>11207.17</c:v>
                </c:pt>
                <c:pt idx="419425">
                  <c:v>10545.42</c:v>
                </c:pt>
                <c:pt idx="419426">
                  <c:v>10724.05</c:v>
                </c:pt>
                <c:pt idx="419427">
                  <c:v>11715.99</c:v>
                </c:pt>
                <c:pt idx="419428">
                  <c:v>10811.6</c:v>
                </c:pt>
                <c:pt idx="419429">
                  <c:v>10646</c:v>
                </c:pt>
                <c:pt idx="419430">
                  <c:v>9013.3700000000008</c:v>
                </c:pt>
                <c:pt idx="419431">
                  <c:v>9683.1200000000008</c:v>
                </c:pt>
                <c:pt idx="419432">
                  <c:v>8443.41</c:v>
                </c:pt>
                <c:pt idx="419433">
                  <c:v>9265.27</c:v>
                </c:pt>
                <c:pt idx="419434">
                  <c:v>9338.5499999999993</c:v>
                </c:pt>
                <c:pt idx="419435">
                  <c:v>8794.7999999999993</c:v>
                </c:pt>
                <c:pt idx="419436">
                  <c:v>9814.8799999999992</c:v>
                </c:pt>
                <c:pt idx="419437">
                  <c:v>159</c:v>
                </c:pt>
                <c:pt idx="419438">
                  <c:v>-23</c:v>
                </c:pt>
                <c:pt idx="419439">
                  <c:v>175</c:v>
                </c:pt>
                <c:pt idx="419440">
                  <c:v>350</c:v>
                </c:pt>
                <c:pt idx="419441">
                  <c:v>175</c:v>
                </c:pt>
                <c:pt idx="419442">
                  <c:v>350</c:v>
                </c:pt>
                <c:pt idx="419443">
                  <c:v>164.96</c:v>
                </c:pt>
                <c:pt idx="419444">
                  <c:v>175</c:v>
                </c:pt>
                <c:pt idx="419445">
                  <c:v>12</c:v>
                </c:pt>
                <c:pt idx="419446">
                  <c:v>12</c:v>
                </c:pt>
                <c:pt idx="419447">
                  <c:v>12</c:v>
                </c:pt>
                <c:pt idx="419448">
                  <c:v>12</c:v>
                </c:pt>
                <c:pt idx="419449">
                  <c:v>12</c:v>
                </c:pt>
                <c:pt idx="419450">
                  <c:v>12</c:v>
                </c:pt>
                <c:pt idx="419451">
                  <c:v>15</c:v>
                </c:pt>
                <c:pt idx="419452">
                  <c:v>1</c:v>
                </c:pt>
                <c:pt idx="419453">
                  <c:v>19488.099999999999</c:v>
                </c:pt>
                <c:pt idx="419454">
                  <c:v>13780.95</c:v>
                </c:pt>
                <c:pt idx="419455">
                  <c:v>19705.240000000002</c:v>
                </c:pt>
                <c:pt idx="419456">
                  <c:v>17744.560000000001</c:v>
                </c:pt>
                <c:pt idx="419457">
                  <c:v>18950.87</c:v>
                </c:pt>
                <c:pt idx="419458">
                  <c:v>15649.16</c:v>
                </c:pt>
                <c:pt idx="419459">
                  <c:v>17239.8</c:v>
                </c:pt>
                <c:pt idx="419460">
                  <c:v>15382.87</c:v>
                </c:pt>
                <c:pt idx="419461">
                  <c:v>16306.13</c:v>
                </c:pt>
                <c:pt idx="419462">
                  <c:v>17180.62</c:v>
                </c:pt>
                <c:pt idx="419463">
                  <c:v>16816.939999999999</c:v>
                </c:pt>
                <c:pt idx="419464">
                  <c:v>14750.59</c:v>
                </c:pt>
                <c:pt idx="419465">
                  <c:v>15764.95</c:v>
                </c:pt>
                <c:pt idx="419466">
                  <c:v>15702.97</c:v>
                </c:pt>
                <c:pt idx="419467">
                  <c:v>16559.95</c:v>
                </c:pt>
                <c:pt idx="419468">
                  <c:v>15614.22</c:v>
                </c:pt>
                <c:pt idx="419469">
                  <c:v>16289.72</c:v>
                </c:pt>
                <c:pt idx="419470">
                  <c:v>16012.24</c:v>
                </c:pt>
                <c:pt idx="419471">
                  <c:v>15655.2</c:v>
                </c:pt>
                <c:pt idx="419472">
                  <c:v>16008.43</c:v>
                </c:pt>
                <c:pt idx="419473">
                  <c:v>16330.05</c:v>
                </c:pt>
                <c:pt idx="419474">
                  <c:v>15372.27</c:v>
                </c:pt>
                <c:pt idx="419475">
                  <c:v>16087.24</c:v>
                </c:pt>
                <c:pt idx="419476">
                  <c:v>15436.04</c:v>
                </c:pt>
                <c:pt idx="419477">
                  <c:v>16580.43</c:v>
                </c:pt>
                <c:pt idx="419478">
                  <c:v>15259.63</c:v>
                </c:pt>
                <c:pt idx="419479">
                  <c:v>16019.14</c:v>
                </c:pt>
                <c:pt idx="419480">
                  <c:v>16152.16</c:v>
                </c:pt>
                <c:pt idx="419481">
                  <c:v>14132</c:v>
                </c:pt>
                <c:pt idx="419482">
                  <c:v>13948.7</c:v>
                </c:pt>
                <c:pt idx="419483">
                  <c:v>15789.81</c:v>
                </c:pt>
                <c:pt idx="419484">
                  <c:v>14785.4</c:v>
                </c:pt>
                <c:pt idx="419485">
                  <c:v>15852.61</c:v>
                </c:pt>
                <c:pt idx="419486">
                  <c:v>14489.47</c:v>
                </c:pt>
                <c:pt idx="419487">
                  <c:v>15016.24</c:v>
                </c:pt>
                <c:pt idx="419488">
                  <c:v>16230.21</c:v>
                </c:pt>
                <c:pt idx="419489">
                  <c:v>14163.57</c:v>
                </c:pt>
                <c:pt idx="419490">
                  <c:v>14355.58</c:v>
                </c:pt>
                <c:pt idx="419491">
                  <c:v>13594.17</c:v>
                </c:pt>
                <c:pt idx="419492">
                  <c:v>15815.04</c:v>
                </c:pt>
                <c:pt idx="419493">
                  <c:v>15058.93</c:v>
                </c:pt>
                <c:pt idx="419494">
                  <c:v>13451.83</c:v>
                </c:pt>
                <c:pt idx="419495">
                  <c:v>15375.08</c:v>
                </c:pt>
                <c:pt idx="419496">
                  <c:v>15197.26</c:v>
                </c:pt>
                <c:pt idx="419497">
                  <c:v>14133.75</c:v>
                </c:pt>
                <c:pt idx="419498">
                  <c:v>14826.9</c:v>
                </c:pt>
                <c:pt idx="419499">
                  <c:v>18162.28</c:v>
                </c:pt>
                <c:pt idx="419500">
                  <c:v>12635.77</c:v>
                </c:pt>
                <c:pt idx="419501">
                  <c:v>13138.59</c:v>
                </c:pt>
                <c:pt idx="419502">
                  <c:v>13634.9</c:v>
                </c:pt>
                <c:pt idx="419503">
                  <c:v>14529.21</c:v>
                </c:pt>
                <c:pt idx="419504">
                  <c:v>13471.6</c:v>
                </c:pt>
                <c:pt idx="419505">
                  <c:v>15271.39</c:v>
                </c:pt>
                <c:pt idx="419506">
                  <c:v>16653.16</c:v>
                </c:pt>
                <c:pt idx="419507">
                  <c:v>16076.58</c:v>
                </c:pt>
                <c:pt idx="419508">
                  <c:v>15104.8</c:v>
                </c:pt>
                <c:pt idx="419509">
                  <c:v>15421.34</c:v>
                </c:pt>
                <c:pt idx="419510">
                  <c:v>14994.68</c:v>
                </c:pt>
                <c:pt idx="419511">
                  <c:v>14356.81</c:v>
                </c:pt>
                <c:pt idx="419512">
                  <c:v>14047.08</c:v>
                </c:pt>
                <c:pt idx="419513">
                  <c:v>15403.1</c:v>
                </c:pt>
                <c:pt idx="419514">
                  <c:v>15403.87</c:v>
                </c:pt>
                <c:pt idx="419515">
                  <c:v>14363.86</c:v>
                </c:pt>
                <c:pt idx="419516">
                  <c:v>15298.29</c:v>
                </c:pt>
                <c:pt idx="419517">
                  <c:v>13950.09</c:v>
                </c:pt>
                <c:pt idx="419518">
                  <c:v>14710.87</c:v>
                </c:pt>
                <c:pt idx="419519">
                  <c:v>13913.63</c:v>
                </c:pt>
                <c:pt idx="419520">
                  <c:v>12305.43</c:v>
                </c:pt>
                <c:pt idx="419521">
                  <c:v>14748.25</c:v>
                </c:pt>
                <c:pt idx="419522">
                  <c:v>13712.06</c:v>
                </c:pt>
                <c:pt idx="419523">
                  <c:v>15832.46</c:v>
                </c:pt>
                <c:pt idx="419524">
                  <c:v>15604.54</c:v>
                </c:pt>
                <c:pt idx="419525">
                  <c:v>13525.49</c:v>
                </c:pt>
                <c:pt idx="419526">
                  <c:v>15586.19</c:v>
                </c:pt>
                <c:pt idx="419527">
                  <c:v>16196.42</c:v>
                </c:pt>
                <c:pt idx="419528">
                  <c:v>14877.28</c:v>
                </c:pt>
                <c:pt idx="419529">
                  <c:v>16015.6</c:v>
                </c:pt>
                <c:pt idx="419530">
                  <c:v>14983.17</c:v>
                </c:pt>
                <c:pt idx="419531">
                  <c:v>16529.82</c:v>
                </c:pt>
                <c:pt idx="419532">
                  <c:v>14327.14</c:v>
                </c:pt>
                <c:pt idx="419533">
                  <c:v>13689.64</c:v>
                </c:pt>
                <c:pt idx="419534">
                  <c:v>16392.580000000002</c:v>
                </c:pt>
                <c:pt idx="419535">
                  <c:v>14327.17</c:v>
                </c:pt>
                <c:pt idx="419536">
                  <c:v>14709.47</c:v>
                </c:pt>
                <c:pt idx="419537">
                  <c:v>14233.88</c:v>
                </c:pt>
                <c:pt idx="419538">
                  <c:v>14580.94</c:v>
                </c:pt>
                <c:pt idx="419539">
                  <c:v>13744.81</c:v>
                </c:pt>
                <c:pt idx="419540">
                  <c:v>14001.22</c:v>
                </c:pt>
                <c:pt idx="419541">
                  <c:v>15315.14</c:v>
                </c:pt>
                <c:pt idx="419542">
                  <c:v>14531.92</c:v>
                </c:pt>
                <c:pt idx="419543">
                  <c:v>14731.39</c:v>
                </c:pt>
                <c:pt idx="419544">
                  <c:v>15522.39</c:v>
                </c:pt>
                <c:pt idx="419545">
                  <c:v>15965.74</c:v>
                </c:pt>
                <c:pt idx="419546">
                  <c:v>14395.75</c:v>
                </c:pt>
                <c:pt idx="419547">
                  <c:v>17443.439999999999</c:v>
                </c:pt>
                <c:pt idx="419548">
                  <c:v>15518.08</c:v>
                </c:pt>
                <c:pt idx="419549">
                  <c:v>16682.59</c:v>
                </c:pt>
                <c:pt idx="419550">
                  <c:v>15585.2</c:v>
                </c:pt>
                <c:pt idx="419551">
                  <c:v>16971.55</c:v>
                </c:pt>
                <c:pt idx="419552">
                  <c:v>13485.22</c:v>
                </c:pt>
                <c:pt idx="419553">
                  <c:v>13461.13</c:v>
                </c:pt>
                <c:pt idx="419554">
                  <c:v>14876.14</c:v>
                </c:pt>
                <c:pt idx="419555">
                  <c:v>15793.56</c:v>
                </c:pt>
                <c:pt idx="419556">
                  <c:v>14059.34</c:v>
                </c:pt>
                <c:pt idx="419557">
                  <c:v>16037.65</c:v>
                </c:pt>
                <c:pt idx="419558">
                  <c:v>17230.080000000002</c:v>
                </c:pt>
                <c:pt idx="419559">
                  <c:v>16416.34</c:v>
                </c:pt>
                <c:pt idx="419560">
                  <c:v>16861.16</c:v>
                </c:pt>
                <c:pt idx="419561">
                  <c:v>16821.12</c:v>
                </c:pt>
                <c:pt idx="419562">
                  <c:v>15789.95</c:v>
                </c:pt>
                <c:pt idx="419563">
                  <c:v>15480.54</c:v>
                </c:pt>
                <c:pt idx="419564">
                  <c:v>14065.97</c:v>
                </c:pt>
                <c:pt idx="419565">
                  <c:v>13990.96</c:v>
                </c:pt>
                <c:pt idx="419566">
                  <c:v>16763.310000000001</c:v>
                </c:pt>
                <c:pt idx="419567">
                  <c:v>14368.12</c:v>
                </c:pt>
                <c:pt idx="419568">
                  <c:v>15943.9</c:v>
                </c:pt>
                <c:pt idx="419569">
                  <c:v>13491.72</c:v>
                </c:pt>
                <c:pt idx="419570">
                  <c:v>15124.72</c:v>
                </c:pt>
                <c:pt idx="419571">
                  <c:v>14945.51</c:v>
                </c:pt>
                <c:pt idx="419572">
                  <c:v>13073.72</c:v>
                </c:pt>
                <c:pt idx="419573">
                  <c:v>15452.39</c:v>
                </c:pt>
                <c:pt idx="419574">
                  <c:v>14773.21</c:v>
                </c:pt>
                <c:pt idx="419575">
                  <c:v>15732.65</c:v>
                </c:pt>
                <c:pt idx="419576">
                  <c:v>16040.47</c:v>
                </c:pt>
                <c:pt idx="419577">
                  <c:v>14779.92</c:v>
                </c:pt>
                <c:pt idx="419578">
                  <c:v>14930.32</c:v>
                </c:pt>
                <c:pt idx="419579">
                  <c:v>15209.92</c:v>
                </c:pt>
                <c:pt idx="419580">
                  <c:v>15400.96</c:v>
                </c:pt>
                <c:pt idx="419581">
                  <c:v>15006.91</c:v>
                </c:pt>
                <c:pt idx="419582">
                  <c:v>16273.73</c:v>
                </c:pt>
                <c:pt idx="419583">
                  <c:v>15922.63</c:v>
                </c:pt>
                <c:pt idx="419584">
                  <c:v>14982.68</c:v>
                </c:pt>
                <c:pt idx="419585">
                  <c:v>15134.68</c:v>
                </c:pt>
                <c:pt idx="419586">
                  <c:v>14506.91</c:v>
                </c:pt>
                <c:pt idx="419587">
                  <c:v>15166.83</c:v>
                </c:pt>
                <c:pt idx="419588">
                  <c:v>14539.56</c:v>
                </c:pt>
                <c:pt idx="419589">
                  <c:v>14044.41</c:v>
                </c:pt>
                <c:pt idx="419590">
                  <c:v>13932.95</c:v>
                </c:pt>
                <c:pt idx="419591">
                  <c:v>14552.76</c:v>
                </c:pt>
                <c:pt idx="419592">
                  <c:v>16162.62</c:v>
                </c:pt>
                <c:pt idx="419593">
                  <c:v>14059.61</c:v>
                </c:pt>
                <c:pt idx="419594">
                  <c:v>13547.76</c:v>
                </c:pt>
                <c:pt idx="419595">
                  <c:v>14618.6</c:v>
                </c:pt>
                <c:pt idx="419596">
                  <c:v>-2.4500000000000002</c:v>
                </c:pt>
                <c:pt idx="419597">
                  <c:v>-0.43</c:v>
                </c:pt>
                <c:pt idx="419598">
                  <c:v>-0.27</c:v>
                </c:pt>
                <c:pt idx="419599">
                  <c:v>7.21</c:v>
                </c:pt>
                <c:pt idx="419600">
                  <c:v>3</c:v>
                </c:pt>
                <c:pt idx="419601">
                  <c:v>9.26</c:v>
                </c:pt>
                <c:pt idx="419602">
                  <c:v>7.02</c:v>
                </c:pt>
                <c:pt idx="419603">
                  <c:v>-1.61</c:v>
                </c:pt>
                <c:pt idx="419604">
                  <c:v>86.57</c:v>
                </c:pt>
                <c:pt idx="419605">
                  <c:v>15.42</c:v>
                </c:pt>
                <c:pt idx="419606">
                  <c:v>7.87</c:v>
                </c:pt>
                <c:pt idx="419607">
                  <c:v>12.75</c:v>
                </c:pt>
                <c:pt idx="419608">
                  <c:v>49.9</c:v>
                </c:pt>
                <c:pt idx="419609">
                  <c:v>61.29</c:v>
                </c:pt>
                <c:pt idx="419610">
                  <c:v>35.82</c:v>
                </c:pt>
                <c:pt idx="419611">
                  <c:v>38.92</c:v>
                </c:pt>
                <c:pt idx="419612">
                  <c:v>87.74</c:v>
                </c:pt>
                <c:pt idx="419613">
                  <c:v>7.96</c:v>
                </c:pt>
                <c:pt idx="419614">
                  <c:v>-0.27</c:v>
                </c:pt>
                <c:pt idx="419615">
                  <c:v>39.840000000000003</c:v>
                </c:pt>
                <c:pt idx="419616">
                  <c:v>31.46</c:v>
                </c:pt>
                <c:pt idx="419617">
                  <c:v>47.4</c:v>
                </c:pt>
                <c:pt idx="419618">
                  <c:v>43.63</c:v>
                </c:pt>
                <c:pt idx="419619">
                  <c:v>23.25</c:v>
                </c:pt>
                <c:pt idx="419620">
                  <c:v>8.66</c:v>
                </c:pt>
                <c:pt idx="419621">
                  <c:v>36.26</c:v>
                </c:pt>
                <c:pt idx="419622">
                  <c:v>35.909999999999997</c:v>
                </c:pt>
                <c:pt idx="419623">
                  <c:v>36.619999999999997</c:v>
                </c:pt>
                <c:pt idx="419624">
                  <c:v>53.6</c:v>
                </c:pt>
                <c:pt idx="419625">
                  <c:v>53.68</c:v>
                </c:pt>
                <c:pt idx="419626">
                  <c:v>27.4</c:v>
                </c:pt>
                <c:pt idx="419627">
                  <c:v>16.940000000000001</c:v>
                </c:pt>
                <c:pt idx="419628">
                  <c:v>40.68</c:v>
                </c:pt>
                <c:pt idx="419629">
                  <c:v>39.9</c:v>
                </c:pt>
                <c:pt idx="419630">
                  <c:v>19.95</c:v>
                </c:pt>
                <c:pt idx="419631">
                  <c:v>14.85</c:v>
                </c:pt>
                <c:pt idx="419632">
                  <c:v>55.92</c:v>
                </c:pt>
                <c:pt idx="419633">
                  <c:v>17.399999999999999</c:v>
                </c:pt>
                <c:pt idx="419634">
                  <c:v>26.94</c:v>
                </c:pt>
                <c:pt idx="419635">
                  <c:v>19.399999999999999</c:v>
                </c:pt>
                <c:pt idx="419636">
                  <c:v>32.32</c:v>
                </c:pt>
                <c:pt idx="419637">
                  <c:v>4.4800000000000004</c:v>
                </c:pt>
                <c:pt idx="419638">
                  <c:v>38.68</c:v>
                </c:pt>
                <c:pt idx="419639">
                  <c:v>5</c:v>
                </c:pt>
                <c:pt idx="419640">
                  <c:v>-0.24</c:v>
                </c:pt>
                <c:pt idx="419641">
                  <c:v>364.7</c:v>
                </c:pt>
                <c:pt idx="419642">
                  <c:v>582.76</c:v>
                </c:pt>
                <c:pt idx="419643">
                  <c:v>793.63</c:v>
                </c:pt>
                <c:pt idx="419644">
                  <c:v>700.23</c:v>
                </c:pt>
                <c:pt idx="419645">
                  <c:v>845.15</c:v>
                </c:pt>
                <c:pt idx="419646">
                  <c:v>742.99</c:v>
                </c:pt>
                <c:pt idx="419647">
                  <c:v>1001.27</c:v>
                </c:pt>
                <c:pt idx="419648">
                  <c:v>972.2</c:v>
                </c:pt>
                <c:pt idx="419649">
                  <c:v>907.11</c:v>
                </c:pt>
                <c:pt idx="419650">
                  <c:v>926.3</c:v>
                </c:pt>
                <c:pt idx="419651">
                  <c:v>715.22</c:v>
                </c:pt>
                <c:pt idx="419652">
                  <c:v>639.35</c:v>
                </c:pt>
                <c:pt idx="419653">
                  <c:v>822.71</c:v>
                </c:pt>
                <c:pt idx="419654">
                  <c:v>901.04</c:v>
                </c:pt>
                <c:pt idx="419655">
                  <c:v>790.7</c:v>
                </c:pt>
                <c:pt idx="419656">
                  <c:v>806.66</c:v>
                </c:pt>
                <c:pt idx="419657">
                  <c:v>850.15</c:v>
                </c:pt>
                <c:pt idx="419658">
                  <c:v>827.05</c:v>
                </c:pt>
                <c:pt idx="419659">
                  <c:v>922.29</c:v>
                </c:pt>
                <c:pt idx="419660">
                  <c:v>902.22</c:v>
                </c:pt>
                <c:pt idx="419661">
                  <c:v>798.73</c:v>
                </c:pt>
                <c:pt idx="419662">
                  <c:v>916.98</c:v>
                </c:pt>
                <c:pt idx="419663">
                  <c:v>710.91</c:v>
                </c:pt>
                <c:pt idx="419664">
                  <c:v>1120.48</c:v>
                </c:pt>
                <c:pt idx="419665">
                  <c:v>930.12</c:v>
                </c:pt>
                <c:pt idx="419666">
                  <c:v>848.98</c:v>
                </c:pt>
                <c:pt idx="419667">
                  <c:v>895.17</c:v>
                </c:pt>
                <c:pt idx="419668">
                  <c:v>820.49</c:v>
                </c:pt>
                <c:pt idx="419669">
                  <c:v>814.82</c:v>
                </c:pt>
                <c:pt idx="419670">
                  <c:v>820.63</c:v>
                </c:pt>
                <c:pt idx="419671">
                  <c:v>841.37</c:v>
                </c:pt>
                <c:pt idx="419672">
                  <c:v>627.82000000000005</c:v>
                </c:pt>
                <c:pt idx="419673">
                  <c:v>631.37</c:v>
                </c:pt>
                <c:pt idx="419674">
                  <c:v>1086.5999999999999</c:v>
                </c:pt>
                <c:pt idx="419675">
                  <c:v>851.22</c:v>
                </c:pt>
                <c:pt idx="419676">
                  <c:v>933.14</c:v>
                </c:pt>
                <c:pt idx="419677">
                  <c:v>815.64</c:v>
                </c:pt>
                <c:pt idx="419678">
                  <c:v>674.49</c:v>
                </c:pt>
                <c:pt idx="419679">
                  <c:v>936.42</c:v>
                </c:pt>
                <c:pt idx="419680">
                  <c:v>1055.3</c:v>
                </c:pt>
                <c:pt idx="419681">
                  <c:v>858.72</c:v>
                </c:pt>
                <c:pt idx="419682">
                  <c:v>749.56</c:v>
                </c:pt>
                <c:pt idx="419683">
                  <c:v>740.55</c:v>
                </c:pt>
                <c:pt idx="419684">
                  <c:v>901.5</c:v>
                </c:pt>
                <c:pt idx="419685">
                  <c:v>733.02</c:v>
                </c:pt>
                <c:pt idx="419686">
                  <c:v>735.64</c:v>
                </c:pt>
                <c:pt idx="419687">
                  <c:v>855.4</c:v>
                </c:pt>
                <c:pt idx="419688">
                  <c:v>1242.5999999999999</c:v>
                </c:pt>
                <c:pt idx="419689">
                  <c:v>1017.31</c:v>
                </c:pt>
                <c:pt idx="419690">
                  <c:v>920.34</c:v>
                </c:pt>
                <c:pt idx="419691">
                  <c:v>1024.42</c:v>
                </c:pt>
                <c:pt idx="419692">
                  <c:v>1012.9</c:v>
                </c:pt>
                <c:pt idx="419693">
                  <c:v>1018.88</c:v>
                </c:pt>
                <c:pt idx="419694">
                  <c:v>936.52</c:v>
                </c:pt>
                <c:pt idx="419695">
                  <c:v>802.49</c:v>
                </c:pt>
                <c:pt idx="419696">
                  <c:v>923.13</c:v>
                </c:pt>
                <c:pt idx="419697">
                  <c:v>931.27</c:v>
                </c:pt>
                <c:pt idx="419698">
                  <c:v>1074.03</c:v>
                </c:pt>
                <c:pt idx="419699">
                  <c:v>844.07</c:v>
                </c:pt>
                <c:pt idx="419700">
                  <c:v>757.54</c:v>
                </c:pt>
                <c:pt idx="419701">
                  <c:v>934.85</c:v>
                </c:pt>
                <c:pt idx="419702">
                  <c:v>980.91</c:v>
                </c:pt>
                <c:pt idx="419703">
                  <c:v>1000.25</c:v>
                </c:pt>
                <c:pt idx="419704">
                  <c:v>870.19</c:v>
                </c:pt>
                <c:pt idx="419705">
                  <c:v>939.63</c:v>
                </c:pt>
                <c:pt idx="419706">
                  <c:v>934.09</c:v>
                </c:pt>
                <c:pt idx="419707">
                  <c:v>1084.96</c:v>
                </c:pt>
                <c:pt idx="419708">
                  <c:v>812.18</c:v>
                </c:pt>
                <c:pt idx="419709">
                  <c:v>922.56</c:v>
                </c:pt>
                <c:pt idx="419710">
                  <c:v>813.25</c:v>
                </c:pt>
                <c:pt idx="419711">
                  <c:v>835.38</c:v>
                </c:pt>
                <c:pt idx="419712">
                  <c:v>650.98</c:v>
                </c:pt>
                <c:pt idx="419713">
                  <c:v>878.44</c:v>
                </c:pt>
                <c:pt idx="419714">
                  <c:v>813.24</c:v>
                </c:pt>
                <c:pt idx="419715">
                  <c:v>776.28</c:v>
                </c:pt>
                <c:pt idx="419716">
                  <c:v>766.45</c:v>
                </c:pt>
                <c:pt idx="419717">
                  <c:v>778.6</c:v>
                </c:pt>
                <c:pt idx="419718">
                  <c:v>751.8</c:v>
                </c:pt>
                <c:pt idx="419719">
                  <c:v>708.54</c:v>
                </c:pt>
                <c:pt idx="419720">
                  <c:v>516.04</c:v>
                </c:pt>
                <c:pt idx="419721">
                  <c:v>563.07000000000005</c:v>
                </c:pt>
                <c:pt idx="419722">
                  <c:v>697.34</c:v>
                </c:pt>
                <c:pt idx="419723">
                  <c:v>762.58</c:v>
                </c:pt>
                <c:pt idx="419724">
                  <c:v>740.05</c:v>
                </c:pt>
                <c:pt idx="419725">
                  <c:v>670.88</c:v>
                </c:pt>
                <c:pt idx="419726">
                  <c:v>19774.689999999999</c:v>
                </c:pt>
                <c:pt idx="419727">
                  <c:v>12895.13</c:v>
                </c:pt>
                <c:pt idx="419728">
                  <c:v>14997.99</c:v>
                </c:pt>
                <c:pt idx="419729">
                  <c:v>16086.9</c:v>
                </c:pt>
                <c:pt idx="419730">
                  <c:v>13952.63</c:v>
                </c:pt>
                <c:pt idx="419731">
                  <c:v>14656.11</c:v>
                </c:pt>
                <c:pt idx="419732">
                  <c:v>13541.74</c:v>
                </c:pt>
                <c:pt idx="419733">
                  <c:v>13696.4</c:v>
                </c:pt>
                <c:pt idx="419734">
                  <c:v>15046.98</c:v>
                </c:pt>
                <c:pt idx="419735">
                  <c:v>13793.22</c:v>
                </c:pt>
                <c:pt idx="419736">
                  <c:v>15359.08</c:v>
                </c:pt>
                <c:pt idx="419737">
                  <c:v>15371.11</c:v>
                </c:pt>
                <c:pt idx="419738">
                  <c:v>14959.65</c:v>
                </c:pt>
                <c:pt idx="419739">
                  <c:v>15807.79</c:v>
                </c:pt>
                <c:pt idx="419740">
                  <c:v>15337.29</c:v>
                </c:pt>
                <c:pt idx="419741">
                  <c:v>15613.36</c:v>
                </c:pt>
                <c:pt idx="419742">
                  <c:v>16018.47</c:v>
                </c:pt>
                <c:pt idx="419743">
                  <c:v>15009.6</c:v>
                </c:pt>
                <c:pt idx="419744">
                  <c:v>14568.58</c:v>
                </c:pt>
                <c:pt idx="419745">
                  <c:v>14761.24</c:v>
                </c:pt>
                <c:pt idx="419746">
                  <c:v>14072</c:v>
                </c:pt>
                <c:pt idx="419747">
                  <c:v>15228.68</c:v>
                </c:pt>
                <c:pt idx="419748">
                  <c:v>15136.99</c:v>
                </c:pt>
                <c:pt idx="419749">
                  <c:v>14055.1</c:v>
                </c:pt>
                <c:pt idx="419750">
                  <c:v>13703.31</c:v>
                </c:pt>
                <c:pt idx="419751">
                  <c:v>13502.41</c:v>
                </c:pt>
                <c:pt idx="419752">
                  <c:v>14303.47</c:v>
                </c:pt>
                <c:pt idx="419753">
                  <c:v>13640.56</c:v>
                </c:pt>
                <c:pt idx="419754">
                  <c:v>13160.2</c:v>
                </c:pt>
                <c:pt idx="419755">
                  <c:v>12797.65</c:v>
                </c:pt>
                <c:pt idx="419756">
                  <c:v>13399.72</c:v>
                </c:pt>
                <c:pt idx="419757">
                  <c:v>13985.78</c:v>
                </c:pt>
                <c:pt idx="419758">
                  <c:v>14473.55</c:v>
                </c:pt>
                <c:pt idx="419759">
                  <c:v>13709.38</c:v>
                </c:pt>
                <c:pt idx="419760">
                  <c:v>13813.43</c:v>
                </c:pt>
                <c:pt idx="419761">
                  <c:v>15230.95</c:v>
                </c:pt>
                <c:pt idx="419762">
                  <c:v>15296.2</c:v>
                </c:pt>
                <c:pt idx="419763">
                  <c:v>15852.58</c:v>
                </c:pt>
                <c:pt idx="419764">
                  <c:v>14446.76</c:v>
                </c:pt>
                <c:pt idx="419765">
                  <c:v>14923.63</c:v>
                </c:pt>
                <c:pt idx="419766">
                  <c:v>15693.64</c:v>
                </c:pt>
                <c:pt idx="419767">
                  <c:v>15552.28</c:v>
                </c:pt>
                <c:pt idx="419768">
                  <c:v>14602.71</c:v>
                </c:pt>
                <c:pt idx="419769">
                  <c:v>15276.97</c:v>
                </c:pt>
                <c:pt idx="419770">
                  <c:v>14760.95</c:v>
                </c:pt>
                <c:pt idx="419771">
                  <c:v>14596.04</c:v>
                </c:pt>
                <c:pt idx="419772">
                  <c:v>15323.49</c:v>
                </c:pt>
                <c:pt idx="419773">
                  <c:v>11742.54</c:v>
                </c:pt>
                <c:pt idx="419774">
                  <c:v>13447.15</c:v>
                </c:pt>
                <c:pt idx="419775">
                  <c:v>14747.18</c:v>
                </c:pt>
                <c:pt idx="419776">
                  <c:v>14362.11</c:v>
                </c:pt>
                <c:pt idx="419777">
                  <c:v>14834.27</c:v>
                </c:pt>
                <c:pt idx="419778">
                  <c:v>16017.82</c:v>
                </c:pt>
                <c:pt idx="419779">
                  <c:v>14417.85</c:v>
                </c:pt>
                <c:pt idx="419780">
                  <c:v>13993.47</c:v>
                </c:pt>
                <c:pt idx="419781">
                  <c:v>13680.41</c:v>
                </c:pt>
                <c:pt idx="419782">
                  <c:v>14155.4</c:v>
                </c:pt>
                <c:pt idx="419783">
                  <c:v>14650.08</c:v>
                </c:pt>
                <c:pt idx="419784">
                  <c:v>14223.96</c:v>
                </c:pt>
                <c:pt idx="419785">
                  <c:v>14154.28</c:v>
                </c:pt>
                <c:pt idx="419786">
                  <c:v>15307.87</c:v>
                </c:pt>
                <c:pt idx="419787">
                  <c:v>15210.01</c:v>
                </c:pt>
                <c:pt idx="419788">
                  <c:v>15854.76</c:v>
                </c:pt>
                <c:pt idx="419789">
                  <c:v>16811.259999999998</c:v>
                </c:pt>
                <c:pt idx="419790">
                  <c:v>13595.84</c:v>
                </c:pt>
                <c:pt idx="419791">
                  <c:v>15084.94</c:v>
                </c:pt>
                <c:pt idx="419792">
                  <c:v>14958.25</c:v>
                </c:pt>
                <c:pt idx="419793">
                  <c:v>15093.02</c:v>
                </c:pt>
                <c:pt idx="419794">
                  <c:v>16153.79</c:v>
                </c:pt>
                <c:pt idx="419795">
                  <c:v>17123.77</c:v>
                </c:pt>
                <c:pt idx="419796">
                  <c:v>16398.12</c:v>
                </c:pt>
                <c:pt idx="419797">
                  <c:v>16930.63</c:v>
                </c:pt>
                <c:pt idx="419798">
                  <c:v>14261.03</c:v>
                </c:pt>
                <c:pt idx="419799">
                  <c:v>15389.17</c:v>
                </c:pt>
                <c:pt idx="419800">
                  <c:v>15927.95</c:v>
                </c:pt>
                <c:pt idx="419801">
                  <c:v>14697.46</c:v>
                </c:pt>
                <c:pt idx="419802">
                  <c:v>14600.88</c:v>
                </c:pt>
                <c:pt idx="419803">
                  <c:v>14605</c:v>
                </c:pt>
                <c:pt idx="419804">
                  <c:v>14929.26</c:v>
                </c:pt>
                <c:pt idx="419805">
                  <c:v>14489.54</c:v>
                </c:pt>
                <c:pt idx="419806">
                  <c:v>13482.69</c:v>
                </c:pt>
                <c:pt idx="419807">
                  <c:v>20507.240000000002</c:v>
                </c:pt>
                <c:pt idx="419808">
                  <c:v>14882.12</c:v>
                </c:pt>
                <c:pt idx="419809">
                  <c:v>16314.32</c:v>
                </c:pt>
                <c:pt idx="419810">
                  <c:v>15329.38</c:v>
                </c:pt>
                <c:pt idx="419811">
                  <c:v>15233.77</c:v>
                </c:pt>
                <c:pt idx="419812">
                  <c:v>14288.99</c:v>
                </c:pt>
                <c:pt idx="419813">
                  <c:v>15752.21</c:v>
                </c:pt>
                <c:pt idx="419814">
                  <c:v>14956.95</c:v>
                </c:pt>
                <c:pt idx="419815">
                  <c:v>14452.49</c:v>
                </c:pt>
                <c:pt idx="419816">
                  <c:v>14247.22</c:v>
                </c:pt>
                <c:pt idx="419817">
                  <c:v>13840.71</c:v>
                </c:pt>
                <c:pt idx="419818">
                  <c:v>14607.69</c:v>
                </c:pt>
                <c:pt idx="419819">
                  <c:v>13730.88</c:v>
                </c:pt>
                <c:pt idx="419820">
                  <c:v>14160.69</c:v>
                </c:pt>
                <c:pt idx="419821">
                  <c:v>14302.65</c:v>
                </c:pt>
                <c:pt idx="419822">
                  <c:v>14483.61</c:v>
                </c:pt>
                <c:pt idx="419823">
                  <c:v>13731.59</c:v>
                </c:pt>
                <c:pt idx="419824">
                  <c:v>13800.82</c:v>
                </c:pt>
                <c:pt idx="419825">
                  <c:v>10339.469999999999</c:v>
                </c:pt>
                <c:pt idx="419826">
                  <c:v>13313.2</c:v>
                </c:pt>
                <c:pt idx="419827">
                  <c:v>14255.51</c:v>
                </c:pt>
                <c:pt idx="419828">
                  <c:v>14618.06</c:v>
                </c:pt>
                <c:pt idx="419829">
                  <c:v>12827.61</c:v>
                </c:pt>
                <c:pt idx="419830">
                  <c:v>14667.14</c:v>
                </c:pt>
                <c:pt idx="419831">
                  <c:v>15006.09</c:v>
                </c:pt>
                <c:pt idx="419832">
                  <c:v>14301.52</c:v>
                </c:pt>
                <c:pt idx="419833">
                  <c:v>14299.28</c:v>
                </c:pt>
                <c:pt idx="419834">
                  <c:v>14653.37</c:v>
                </c:pt>
                <c:pt idx="419835">
                  <c:v>14866.13</c:v>
                </c:pt>
                <c:pt idx="419836">
                  <c:v>14611.88</c:v>
                </c:pt>
                <c:pt idx="419837">
                  <c:v>13882.26</c:v>
                </c:pt>
                <c:pt idx="419838">
                  <c:v>13889.2</c:v>
                </c:pt>
                <c:pt idx="419839">
                  <c:v>15033.51</c:v>
                </c:pt>
                <c:pt idx="419840">
                  <c:v>13299.76</c:v>
                </c:pt>
                <c:pt idx="419841">
                  <c:v>14343.9</c:v>
                </c:pt>
                <c:pt idx="419842">
                  <c:v>14662.04</c:v>
                </c:pt>
                <c:pt idx="419843">
                  <c:v>16156.6</c:v>
                </c:pt>
                <c:pt idx="419844">
                  <c:v>14729.54</c:v>
                </c:pt>
                <c:pt idx="419845">
                  <c:v>14610.53</c:v>
                </c:pt>
                <c:pt idx="419846">
                  <c:v>14782.76</c:v>
                </c:pt>
                <c:pt idx="419847">
                  <c:v>14986.23</c:v>
                </c:pt>
                <c:pt idx="419848">
                  <c:v>14789.3</c:v>
                </c:pt>
                <c:pt idx="419849">
                  <c:v>14426.43</c:v>
                </c:pt>
                <c:pt idx="419850">
                  <c:v>13862.29</c:v>
                </c:pt>
                <c:pt idx="419851">
                  <c:v>14053.68</c:v>
                </c:pt>
                <c:pt idx="419852">
                  <c:v>15548.2</c:v>
                </c:pt>
                <c:pt idx="419853">
                  <c:v>13777.29</c:v>
                </c:pt>
                <c:pt idx="419854">
                  <c:v>13679.85</c:v>
                </c:pt>
                <c:pt idx="419855">
                  <c:v>13182.09</c:v>
                </c:pt>
                <c:pt idx="419856">
                  <c:v>14382.04</c:v>
                </c:pt>
                <c:pt idx="419857">
                  <c:v>14999.77</c:v>
                </c:pt>
                <c:pt idx="419858">
                  <c:v>14342.09</c:v>
                </c:pt>
                <c:pt idx="419859">
                  <c:v>13804.61</c:v>
                </c:pt>
                <c:pt idx="419860">
                  <c:v>14205.93</c:v>
                </c:pt>
                <c:pt idx="419861">
                  <c:v>15073.25</c:v>
                </c:pt>
                <c:pt idx="419862">
                  <c:v>14348</c:v>
                </c:pt>
                <c:pt idx="419863">
                  <c:v>14473.39</c:v>
                </c:pt>
                <c:pt idx="419864">
                  <c:v>14527.13</c:v>
                </c:pt>
                <c:pt idx="419865">
                  <c:v>14409.33</c:v>
                </c:pt>
                <c:pt idx="419866">
                  <c:v>14805.25</c:v>
                </c:pt>
                <c:pt idx="419867">
                  <c:v>14132.65</c:v>
                </c:pt>
                <c:pt idx="419868">
                  <c:v>14693.09</c:v>
                </c:pt>
                <c:pt idx="419869">
                  <c:v>11844.8</c:v>
                </c:pt>
                <c:pt idx="419870">
                  <c:v>9460.82</c:v>
                </c:pt>
                <c:pt idx="419871">
                  <c:v>12930.5</c:v>
                </c:pt>
                <c:pt idx="419872">
                  <c:v>11205.09</c:v>
                </c:pt>
                <c:pt idx="419873">
                  <c:v>12124.27</c:v>
                </c:pt>
                <c:pt idx="419874">
                  <c:v>11663.21</c:v>
                </c:pt>
                <c:pt idx="419875">
                  <c:v>10564.13</c:v>
                </c:pt>
                <c:pt idx="419876">
                  <c:v>10653.15</c:v>
                </c:pt>
                <c:pt idx="419877">
                  <c:v>12026.44</c:v>
                </c:pt>
                <c:pt idx="419878">
                  <c:v>10515.37</c:v>
                </c:pt>
                <c:pt idx="419879">
                  <c:v>9681.77</c:v>
                </c:pt>
                <c:pt idx="419880">
                  <c:v>10094.84</c:v>
                </c:pt>
                <c:pt idx="419881">
                  <c:v>9965.1200000000008</c:v>
                </c:pt>
                <c:pt idx="419882">
                  <c:v>11327.71</c:v>
                </c:pt>
                <c:pt idx="419883">
                  <c:v>11433.13</c:v>
                </c:pt>
                <c:pt idx="419884">
                  <c:v>9973.19</c:v>
                </c:pt>
                <c:pt idx="419885">
                  <c:v>10232.379999999999</c:v>
                </c:pt>
                <c:pt idx="419886">
                  <c:v>10586.93</c:v>
                </c:pt>
                <c:pt idx="419887">
                  <c:v>10943</c:v>
                </c:pt>
                <c:pt idx="419888">
                  <c:v>11808.2</c:v>
                </c:pt>
                <c:pt idx="419889">
                  <c:v>11064.86</c:v>
                </c:pt>
                <c:pt idx="419890">
                  <c:v>11591.06</c:v>
                </c:pt>
                <c:pt idx="419891">
                  <c:v>10485.88</c:v>
                </c:pt>
                <c:pt idx="419892">
                  <c:v>10385.530000000001</c:v>
                </c:pt>
                <c:pt idx="419893">
                  <c:v>9898.65</c:v>
                </c:pt>
                <c:pt idx="419894">
                  <c:v>10251.74</c:v>
                </c:pt>
                <c:pt idx="419895">
                  <c:v>10763.99</c:v>
                </c:pt>
                <c:pt idx="419896">
                  <c:v>10100.44</c:v>
                </c:pt>
                <c:pt idx="419897">
                  <c:v>10104.9</c:v>
                </c:pt>
                <c:pt idx="419898">
                  <c:v>11302.04</c:v>
                </c:pt>
                <c:pt idx="419899">
                  <c:v>11996.96</c:v>
                </c:pt>
                <c:pt idx="419900">
                  <c:v>11688.5</c:v>
                </c:pt>
                <c:pt idx="419901">
                  <c:v>11996.39</c:v>
                </c:pt>
                <c:pt idx="419902">
                  <c:v>11161.88</c:v>
                </c:pt>
                <c:pt idx="419903">
                  <c:v>11100.3</c:v>
                </c:pt>
                <c:pt idx="419904">
                  <c:v>11650.3</c:v>
                </c:pt>
                <c:pt idx="419905">
                  <c:v>11709.12</c:v>
                </c:pt>
                <c:pt idx="419906">
                  <c:v>11791.05</c:v>
                </c:pt>
                <c:pt idx="419907">
                  <c:v>11974.6</c:v>
                </c:pt>
                <c:pt idx="419908">
                  <c:v>13236.41</c:v>
                </c:pt>
                <c:pt idx="419909">
                  <c:v>15025.71</c:v>
                </c:pt>
                <c:pt idx="419910">
                  <c:v>12619.24</c:v>
                </c:pt>
                <c:pt idx="419911">
                  <c:v>15986.75</c:v>
                </c:pt>
                <c:pt idx="419912">
                  <c:v>15609.2</c:v>
                </c:pt>
                <c:pt idx="419913">
                  <c:v>21420.59</c:v>
                </c:pt>
                <c:pt idx="419914">
                  <c:v>32642.65</c:v>
                </c:pt>
                <c:pt idx="419915">
                  <c:v>67985.320000000007</c:v>
                </c:pt>
                <c:pt idx="419916">
                  <c:v>11635.96</c:v>
                </c:pt>
                <c:pt idx="419917">
                  <c:v>10961.75</c:v>
                </c:pt>
                <c:pt idx="419918">
                  <c:v>9880.34</c:v>
                </c:pt>
                <c:pt idx="419919">
                  <c:v>10685.47</c:v>
                </c:pt>
                <c:pt idx="419920">
                  <c:v>11564.27</c:v>
                </c:pt>
                <c:pt idx="419921">
                  <c:v>11270.14</c:v>
                </c:pt>
                <c:pt idx="419922">
                  <c:v>12037.68</c:v>
                </c:pt>
                <c:pt idx="419923">
                  <c:v>13310.05</c:v>
                </c:pt>
                <c:pt idx="419924">
                  <c:v>11501.1</c:v>
                </c:pt>
                <c:pt idx="419925">
                  <c:v>12644.97</c:v>
                </c:pt>
                <c:pt idx="419926">
                  <c:v>11668.62</c:v>
                </c:pt>
                <c:pt idx="419927">
                  <c:v>11650.82</c:v>
                </c:pt>
                <c:pt idx="419928">
                  <c:v>10811.52</c:v>
                </c:pt>
                <c:pt idx="419929">
                  <c:v>12566.8</c:v>
                </c:pt>
                <c:pt idx="419930">
                  <c:v>11285.63</c:v>
                </c:pt>
                <c:pt idx="419931">
                  <c:v>11396.58</c:v>
                </c:pt>
                <c:pt idx="419932">
                  <c:v>13326.91</c:v>
                </c:pt>
                <c:pt idx="419933">
                  <c:v>11302.48</c:v>
                </c:pt>
                <c:pt idx="419934">
                  <c:v>12160.5</c:v>
                </c:pt>
                <c:pt idx="419935">
                  <c:v>11739.85</c:v>
                </c:pt>
                <c:pt idx="419936">
                  <c:v>10374.450000000001</c:v>
                </c:pt>
                <c:pt idx="419937">
                  <c:v>11209.19</c:v>
                </c:pt>
                <c:pt idx="419938">
                  <c:v>11173.09</c:v>
                </c:pt>
                <c:pt idx="419939">
                  <c:v>12356.93</c:v>
                </c:pt>
                <c:pt idx="419940">
                  <c:v>14953.05</c:v>
                </c:pt>
                <c:pt idx="419941">
                  <c:v>14749.65</c:v>
                </c:pt>
                <c:pt idx="419942">
                  <c:v>12587.75</c:v>
                </c:pt>
                <c:pt idx="419943">
                  <c:v>11995.07</c:v>
                </c:pt>
                <c:pt idx="419944">
                  <c:v>13523.37</c:v>
                </c:pt>
                <c:pt idx="419945">
                  <c:v>11592.26</c:v>
                </c:pt>
                <c:pt idx="419946">
                  <c:v>11819.11</c:v>
                </c:pt>
                <c:pt idx="419947">
                  <c:v>13607.86</c:v>
                </c:pt>
                <c:pt idx="419948">
                  <c:v>12019.06</c:v>
                </c:pt>
                <c:pt idx="419949">
                  <c:v>11740.37</c:v>
                </c:pt>
                <c:pt idx="419950">
                  <c:v>21080.43</c:v>
                </c:pt>
                <c:pt idx="419951">
                  <c:v>14397.7</c:v>
                </c:pt>
                <c:pt idx="419952">
                  <c:v>11783.66</c:v>
                </c:pt>
                <c:pt idx="419953">
                  <c:v>11355.71</c:v>
                </c:pt>
                <c:pt idx="419954">
                  <c:v>11543.49</c:v>
                </c:pt>
                <c:pt idx="419955">
                  <c:v>10559.07</c:v>
                </c:pt>
                <c:pt idx="419956">
                  <c:v>11397.65</c:v>
                </c:pt>
                <c:pt idx="419957">
                  <c:v>10974.44</c:v>
                </c:pt>
                <c:pt idx="419958">
                  <c:v>12380.29</c:v>
                </c:pt>
                <c:pt idx="419959">
                  <c:v>12425.52</c:v>
                </c:pt>
                <c:pt idx="419960">
                  <c:v>11832.14</c:v>
                </c:pt>
                <c:pt idx="419961">
                  <c:v>11823.07</c:v>
                </c:pt>
                <c:pt idx="419962">
                  <c:v>11323.47</c:v>
                </c:pt>
                <c:pt idx="419963">
                  <c:v>15995.4</c:v>
                </c:pt>
                <c:pt idx="419964">
                  <c:v>15575.28</c:v>
                </c:pt>
                <c:pt idx="419965">
                  <c:v>19201.98</c:v>
                </c:pt>
                <c:pt idx="419966">
                  <c:v>25856.26</c:v>
                </c:pt>
                <c:pt idx="419967">
                  <c:v>55615.85</c:v>
                </c:pt>
                <c:pt idx="419968">
                  <c:v>29295.66</c:v>
                </c:pt>
                <c:pt idx="419969">
                  <c:v>12740.67</c:v>
                </c:pt>
                <c:pt idx="419970">
                  <c:v>12929.79</c:v>
                </c:pt>
                <c:pt idx="419971">
                  <c:v>11381.32</c:v>
                </c:pt>
                <c:pt idx="419972">
                  <c:v>10451.08</c:v>
                </c:pt>
                <c:pt idx="419973">
                  <c:v>10282.69</c:v>
                </c:pt>
                <c:pt idx="419974">
                  <c:v>12908.58</c:v>
                </c:pt>
                <c:pt idx="419975">
                  <c:v>14438.78</c:v>
                </c:pt>
                <c:pt idx="419976">
                  <c:v>12506.06</c:v>
                </c:pt>
                <c:pt idx="419977">
                  <c:v>12917.83</c:v>
                </c:pt>
                <c:pt idx="419978">
                  <c:v>12921.8</c:v>
                </c:pt>
                <c:pt idx="419979">
                  <c:v>13566.26</c:v>
                </c:pt>
                <c:pt idx="419980">
                  <c:v>12295.72</c:v>
                </c:pt>
                <c:pt idx="419981">
                  <c:v>13288.38</c:v>
                </c:pt>
                <c:pt idx="419982">
                  <c:v>15771.72</c:v>
                </c:pt>
                <c:pt idx="419983">
                  <c:v>12759.56</c:v>
                </c:pt>
                <c:pt idx="419984">
                  <c:v>14820.29</c:v>
                </c:pt>
                <c:pt idx="419985">
                  <c:v>11545.03</c:v>
                </c:pt>
                <c:pt idx="419986">
                  <c:v>11651.06</c:v>
                </c:pt>
                <c:pt idx="419987">
                  <c:v>12516.27</c:v>
                </c:pt>
                <c:pt idx="419988">
                  <c:v>14697.43</c:v>
                </c:pt>
                <c:pt idx="419989">
                  <c:v>14009.12</c:v>
                </c:pt>
                <c:pt idx="419990">
                  <c:v>13129.71</c:v>
                </c:pt>
                <c:pt idx="419991">
                  <c:v>13949.3</c:v>
                </c:pt>
                <c:pt idx="419992">
                  <c:v>13932.11</c:v>
                </c:pt>
                <c:pt idx="419993">
                  <c:v>15229.43</c:v>
                </c:pt>
                <c:pt idx="419994">
                  <c:v>13939.22</c:v>
                </c:pt>
                <c:pt idx="419995">
                  <c:v>13821.36</c:v>
                </c:pt>
                <c:pt idx="419996">
                  <c:v>11348.29</c:v>
                </c:pt>
                <c:pt idx="419997">
                  <c:v>13202.74</c:v>
                </c:pt>
                <c:pt idx="419998">
                  <c:v>12126.43</c:v>
                </c:pt>
                <c:pt idx="419999">
                  <c:v>13395.68</c:v>
                </c:pt>
                <c:pt idx="420000">
                  <c:v>13027.71</c:v>
                </c:pt>
                <c:pt idx="420001">
                  <c:v>13622.04</c:v>
                </c:pt>
                <c:pt idx="420002">
                  <c:v>12626.69</c:v>
                </c:pt>
                <c:pt idx="420003">
                  <c:v>13872.96</c:v>
                </c:pt>
                <c:pt idx="420004">
                  <c:v>13974.11</c:v>
                </c:pt>
                <c:pt idx="420005">
                  <c:v>12737.58</c:v>
                </c:pt>
                <c:pt idx="420006">
                  <c:v>11093.46</c:v>
                </c:pt>
                <c:pt idx="420007">
                  <c:v>12044.6</c:v>
                </c:pt>
                <c:pt idx="420008">
                  <c:v>13412.34</c:v>
                </c:pt>
                <c:pt idx="420009">
                  <c:v>12558.39</c:v>
                </c:pt>
                <c:pt idx="420010">
                  <c:v>13658.52</c:v>
                </c:pt>
                <c:pt idx="420011">
                  <c:v>17360.330000000002</c:v>
                </c:pt>
                <c:pt idx="420012">
                  <c:v>1127.26</c:v>
                </c:pt>
                <c:pt idx="420013">
                  <c:v>587.12</c:v>
                </c:pt>
                <c:pt idx="420014">
                  <c:v>779.4</c:v>
                </c:pt>
                <c:pt idx="420015">
                  <c:v>834.24</c:v>
                </c:pt>
                <c:pt idx="420016">
                  <c:v>906.44</c:v>
                </c:pt>
                <c:pt idx="420017">
                  <c:v>984.56</c:v>
                </c:pt>
                <c:pt idx="420018">
                  <c:v>1115.24</c:v>
                </c:pt>
                <c:pt idx="420019">
                  <c:v>1239.02</c:v>
                </c:pt>
                <c:pt idx="420020">
                  <c:v>1344.48</c:v>
                </c:pt>
                <c:pt idx="420021">
                  <c:v>1216.28</c:v>
                </c:pt>
                <c:pt idx="420022">
                  <c:v>1483.22</c:v>
                </c:pt>
                <c:pt idx="420023">
                  <c:v>1122.54</c:v>
                </c:pt>
                <c:pt idx="420024">
                  <c:v>1164.44</c:v>
                </c:pt>
                <c:pt idx="420025">
                  <c:v>1348.2</c:v>
                </c:pt>
                <c:pt idx="420026">
                  <c:v>1585.58</c:v>
                </c:pt>
                <c:pt idx="420027">
                  <c:v>1276.92</c:v>
                </c:pt>
                <c:pt idx="420028">
                  <c:v>1172.18</c:v>
                </c:pt>
                <c:pt idx="420029">
                  <c:v>1512.32</c:v>
                </c:pt>
                <c:pt idx="420030">
                  <c:v>1293.7</c:v>
                </c:pt>
                <c:pt idx="420031">
                  <c:v>915.9</c:v>
                </c:pt>
                <c:pt idx="420032">
                  <c:v>621.34</c:v>
                </c:pt>
                <c:pt idx="420033">
                  <c:v>1309.04</c:v>
                </c:pt>
                <c:pt idx="420034">
                  <c:v>1468.5</c:v>
                </c:pt>
                <c:pt idx="420035">
                  <c:v>1474.62</c:v>
                </c:pt>
                <c:pt idx="420036">
                  <c:v>1317.38</c:v>
                </c:pt>
                <c:pt idx="420037">
                  <c:v>1246.7</c:v>
                </c:pt>
                <c:pt idx="420038">
                  <c:v>1340.16</c:v>
                </c:pt>
                <c:pt idx="420039">
                  <c:v>1421.36</c:v>
                </c:pt>
                <c:pt idx="420040">
                  <c:v>1221.82</c:v>
                </c:pt>
                <c:pt idx="420041">
                  <c:v>1018.16</c:v>
                </c:pt>
                <c:pt idx="420042">
                  <c:v>1154.78</c:v>
                </c:pt>
                <c:pt idx="420043">
                  <c:v>327.64</c:v>
                </c:pt>
                <c:pt idx="420044">
                  <c:v>1485.64</c:v>
                </c:pt>
                <c:pt idx="420045">
                  <c:v>1229.04</c:v>
                </c:pt>
                <c:pt idx="420046">
                  <c:v>681.1</c:v>
                </c:pt>
                <c:pt idx="420047">
                  <c:v>1283.8</c:v>
                </c:pt>
                <c:pt idx="420048">
                  <c:v>1481.54</c:v>
                </c:pt>
                <c:pt idx="420049">
                  <c:v>1229.56</c:v>
                </c:pt>
                <c:pt idx="420050">
                  <c:v>799.1</c:v>
                </c:pt>
                <c:pt idx="420051">
                  <c:v>993.12</c:v>
                </c:pt>
                <c:pt idx="420052">
                  <c:v>903.98</c:v>
                </c:pt>
                <c:pt idx="420053">
                  <c:v>934.98</c:v>
                </c:pt>
                <c:pt idx="420054">
                  <c:v>851.1</c:v>
                </c:pt>
                <c:pt idx="420055">
                  <c:v>657.18</c:v>
                </c:pt>
                <c:pt idx="420056">
                  <c:v>756.8</c:v>
                </c:pt>
                <c:pt idx="420057">
                  <c:v>1003.5</c:v>
                </c:pt>
                <c:pt idx="420058">
                  <c:v>1112.72</c:v>
                </c:pt>
                <c:pt idx="420059">
                  <c:v>1422.3</c:v>
                </c:pt>
                <c:pt idx="420060">
                  <c:v>1030.33</c:v>
                </c:pt>
                <c:pt idx="420061">
                  <c:v>688.61</c:v>
                </c:pt>
                <c:pt idx="420062">
                  <c:v>940.13</c:v>
                </c:pt>
                <c:pt idx="420063">
                  <c:v>890.55</c:v>
                </c:pt>
                <c:pt idx="420064">
                  <c:v>1020.95</c:v>
                </c:pt>
                <c:pt idx="420065">
                  <c:v>389.7</c:v>
                </c:pt>
                <c:pt idx="420066">
                  <c:v>408.86</c:v>
                </c:pt>
                <c:pt idx="420067">
                  <c:v>862.49</c:v>
                </c:pt>
                <c:pt idx="420068">
                  <c:v>1317.07</c:v>
                </c:pt>
                <c:pt idx="420069">
                  <c:v>1471.92</c:v>
                </c:pt>
                <c:pt idx="420070">
                  <c:v>743.18</c:v>
                </c:pt>
                <c:pt idx="420071">
                  <c:v>128.91999999999999</c:v>
                </c:pt>
                <c:pt idx="420072">
                  <c:v>128.86000000000001</c:v>
                </c:pt>
                <c:pt idx="420073">
                  <c:v>500.9</c:v>
                </c:pt>
                <c:pt idx="420074">
                  <c:v>691.48</c:v>
                </c:pt>
                <c:pt idx="420075">
                  <c:v>887.3</c:v>
                </c:pt>
                <c:pt idx="420076">
                  <c:v>550.69000000000005</c:v>
                </c:pt>
                <c:pt idx="420077">
                  <c:v>636.88</c:v>
                </c:pt>
                <c:pt idx="420078">
                  <c:v>776.36</c:v>
                </c:pt>
                <c:pt idx="420079">
                  <c:v>948</c:v>
                </c:pt>
                <c:pt idx="420080">
                  <c:v>801.2</c:v>
                </c:pt>
                <c:pt idx="420081">
                  <c:v>908.88</c:v>
                </c:pt>
                <c:pt idx="420082">
                  <c:v>837.2</c:v>
                </c:pt>
                <c:pt idx="420083">
                  <c:v>634.91999999999996</c:v>
                </c:pt>
                <c:pt idx="420084">
                  <c:v>856.54</c:v>
                </c:pt>
                <c:pt idx="420085">
                  <c:v>839</c:v>
                </c:pt>
                <c:pt idx="420086">
                  <c:v>790.6</c:v>
                </c:pt>
                <c:pt idx="420087">
                  <c:v>732.04</c:v>
                </c:pt>
                <c:pt idx="420088">
                  <c:v>485.32</c:v>
                </c:pt>
                <c:pt idx="420089">
                  <c:v>522</c:v>
                </c:pt>
                <c:pt idx="420090">
                  <c:v>852.96</c:v>
                </c:pt>
                <c:pt idx="420091">
                  <c:v>904.24</c:v>
                </c:pt>
                <c:pt idx="420092">
                  <c:v>787</c:v>
                </c:pt>
                <c:pt idx="420093">
                  <c:v>887.9</c:v>
                </c:pt>
                <c:pt idx="420094">
                  <c:v>822.14</c:v>
                </c:pt>
                <c:pt idx="420095">
                  <c:v>866.08</c:v>
                </c:pt>
                <c:pt idx="420096">
                  <c:v>638.76</c:v>
                </c:pt>
                <c:pt idx="420097">
                  <c:v>611.54</c:v>
                </c:pt>
                <c:pt idx="420098">
                  <c:v>428.36</c:v>
                </c:pt>
                <c:pt idx="420099">
                  <c:v>612.14</c:v>
                </c:pt>
                <c:pt idx="420100">
                  <c:v>573.88</c:v>
                </c:pt>
                <c:pt idx="420101">
                  <c:v>637.66</c:v>
                </c:pt>
                <c:pt idx="420102">
                  <c:v>794.4</c:v>
                </c:pt>
                <c:pt idx="420103">
                  <c:v>654.5</c:v>
                </c:pt>
                <c:pt idx="420104">
                  <c:v>466.3</c:v>
                </c:pt>
                <c:pt idx="420105">
                  <c:v>716</c:v>
                </c:pt>
                <c:pt idx="420106">
                  <c:v>478.76</c:v>
                </c:pt>
                <c:pt idx="420107">
                  <c:v>508.04</c:v>
                </c:pt>
                <c:pt idx="420108">
                  <c:v>505.82</c:v>
                </c:pt>
                <c:pt idx="420109">
                  <c:v>820.4</c:v>
                </c:pt>
                <c:pt idx="420110">
                  <c:v>703.82</c:v>
                </c:pt>
                <c:pt idx="420111">
                  <c:v>472.34</c:v>
                </c:pt>
                <c:pt idx="420112">
                  <c:v>748.5</c:v>
                </c:pt>
                <c:pt idx="420113">
                  <c:v>696.38</c:v>
                </c:pt>
                <c:pt idx="420114">
                  <c:v>565.22</c:v>
                </c:pt>
                <c:pt idx="420115">
                  <c:v>553.94000000000005</c:v>
                </c:pt>
                <c:pt idx="420116">
                  <c:v>606.64</c:v>
                </c:pt>
                <c:pt idx="420117">
                  <c:v>696.7</c:v>
                </c:pt>
                <c:pt idx="420118">
                  <c:v>718.18</c:v>
                </c:pt>
                <c:pt idx="420119">
                  <c:v>930.88</c:v>
                </c:pt>
                <c:pt idx="420120">
                  <c:v>621.14</c:v>
                </c:pt>
                <c:pt idx="420121">
                  <c:v>891.64</c:v>
                </c:pt>
                <c:pt idx="420122">
                  <c:v>881</c:v>
                </c:pt>
                <c:pt idx="420123">
                  <c:v>653.05999999999995</c:v>
                </c:pt>
                <c:pt idx="420124">
                  <c:v>498.38</c:v>
                </c:pt>
                <c:pt idx="420125">
                  <c:v>880.36</c:v>
                </c:pt>
                <c:pt idx="420126">
                  <c:v>642.94000000000005</c:v>
                </c:pt>
                <c:pt idx="420127">
                  <c:v>724.92</c:v>
                </c:pt>
                <c:pt idx="420128">
                  <c:v>673.36</c:v>
                </c:pt>
                <c:pt idx="420129">
                  <c:v>769.46</c:v>
                </c:pt>
                <c:pt idx="420130">
                  <c:v>645.28</c:v>
                </c:pt>
                <c:pt idx="420131">
                  <c:v>731.02</c:v>
                </c:pt>
                <c:pt idx="420132">
                  <c:v>524.14</c:v>
                </c:pt>
                <c:pt idx="420133">
                  <c:v>590.48</c:v>
                </c:pt>
                <c:pt idx="420134">
                  <c:v>608.29999999999995</c:v>
                </c:pt>
                <c:pt idx="420135">
                  <c:v>598.78</c:v>
                </c:pt>
                <c:pt idx="420136">
                  <c:v>539.58000000000004</c:v>
                </c:pt>
                <c:pt idx="420137">
                  <c:v>516.44000000000005</c:v>
                </c:pt>
                <c:pt idx="420138">
                  <c:v>418.66</c:v>
                </c:pt>
                <c:pt idx="420139">
                  <c:v>430.18</c:v>
                </c:pt>
                <c:pt idx="420140">
                  <c:v>524.12</c:v>
                </c:pt>
                <c:pt idx="420141">
                  <c:v>395.64</c:v>
                </c:pt>
                <c:pt idx="420142">
                  <c:v>639.72</c:v>
                </c:pt>
                <c:pt idx="420143">
                  <c:v>412.44</c:v>
                </c:pt>
                <c:pt idx="420144">
                  <c:v>425.6</c:v>
                </c:pt>
                <c:pt idx="420145">
                  <c:v>396.08</c:v>
                </c:pt>
                <c:pt idx="420146">
                  <c:v>674.26</c:v>
                </c:pt>
                <c:pt idx="420147">
                  <c:v>637.32000000000005</c:v>
                </c:pt>
                <c:pt idx="420148">
                  <c:v>566.94000000000005</c:v>
                </c:pt>
                <c:pt idx="420149">
                  <c:v>714.42</c:v>
                </c:pt>
                <c:pt idx="420150">
                  <c:v>555.32000000000005</c:v>
                </c:pt>
                <c:pt idx="420151">
                  <c:v>485.38</c:v>
                </c:pt>
                <c:pt idx="420152">
                  <c:v>748.58</c:v>
                </c:pt>
                <c:pt idx="420153">
                  <c:v>746.22</c:v>
                </c:pt>
                <c:pt idx="420154">
                  <c:v>717.82</c:v>
                </c:pt>
                <c:pt idx="420155">
                  <c:v>2051.27</c:v>
                </c:pt>
                <c:pt idx="420156">
                  <c:v>1330.83</c:v>
                </c:pt>
                <c:pt idx="420157">
                  <c:v>1819.13</c:v>
                </c:pt>
                <c:pt idx="420158">
                  <c:v>1603.18</c:v>
                </c:pt>
                <c:pt idx="420159">
                  <c:v>2073.27</c:v>
                </c:pt>
                <c:pt idx="420160">
                  <c:v>2214.02</c:v>
                </c:pt>
                <c:pt idx="420161">
                  <c:v>1651</c:v>
                </c:pt>
                <c:pt idx="420162">
                  <c:v>1802.53</c:v>
                </c:pt>
                <c:pt idx="420163">
                  <c:v>2028.15</c:v>
                </c:pt>
                <c:pt idx="420164">
                  <c:v>2171.5700000000002</c:v>
                </c:pt>
                <c:pt idx="420165">
                  <c:v>2406.75</c:v>
                </c:pt>
                <c:pt idx="420166">
                  <c:v>1998.82</c:v>
                </c:pt>
                <c:pt idx="420167">
                  <c:v>1991.61</c:v>
                </c:pt>
                <c:pt idx="420168">
                  <c:v>2273.5</c:v>
                </c:pt>
                <c:pt idx="420169">
                  <c:v>3157.45</c:v>
                </c:pt>
                <c:pt idx="420170">
                  <c:v>2263.5700000000002</c:v>
                </c:pt>
                <c:pt idx="420171">
                  <c:v>1421.95</c:v>
                </c:pt>
                <c:pt idx="420172">
                  <c:v>1681.47</c:v>
                </c:pt>
                <c:pt idx="420173">
                  <c:v>2071.38</c:v>
                </c:pt>
                <c:pt idx="420174">
                  <c:v>2515.34</c:v>
                </c:pt>
                <c:pt idx="420175">
                  <c:v>2751.17</c:v>
                </c:pt>
                <c:pt idx="420176">
                  <c:v>2521.4</c:v>
                </c:pt>
                <c:pt idx="420177">
                  <c:v>2278.83</c:v>
                </c:pt>
                <c:pt idx="420178">
                  <c:v>2186.6</c:v>
                </c:pt>
                <c:pt idx="420179">
                  <c:v>2820.46</c:v>
                </c:pt>
                <c:pt idx="420180">
                  <c:v>3071.33</c:v>
                </c:pt>
                <c:pt idx="420181">
                  <c:v>2848.63</c:v>
                </c:pt>
                <c:pt idx="420182">
                  <c:v>2368.08</c:v>
                </c:pt>
                <c:pt idx="420183">
                  <c:v>1727.91</c:v>
                </c:pt>
                <c:pt idx="420184">
                  <c:v>2236.4499999999998</c:v>
                </c:pt>
                <c:pt idx="420185">
                  <c:v>2416.41</c:v>
                </c:pt>
                <c:pt idx="420186">
                  <c:v>2148.16</c:v>
                </c:pt>
                <c:pt idx="420187">
                  <c:v>2630.2</c:v>
                </c:pt>
                <c:pt idx="420188">
                  <c:v>2021.56</c:v>
                </c:pt>
                <c:pt idx="420189">
                  <c:v>2127.2399999999998</c:v>
                </c:pt>
                <c:pt idx="420190">
                  <c:v>1735.44</c:v>
                </c:pt>
                <c:pt idx="420191">
                  <c:v>1988.67</c:v>
                </c:pt>
                <c:pt idx="420192">
                  <c:v>2062.09</c:v>
                </c:pt>
                <c:pt idx="420193">
                  <c:v>1673.08</c:v>
                </c:pt>
                <c:pt idx="420194">
                  <c:v>1989.75</c:v>
                </c:pt>
                <c:pt idx="420195">
                  <c:v>1924.65</c:v>
                </c:pt>
                <c:pt idx="420196">
                  <c:v>1923.51</c:v>
                </c:pt>
                <c:pt idx="420197">
                  <c:v>1754.83</c:v>
                </c:pt>
                <c:pt idx="420198">
                  <c:v>2197.5500000000002</c:v>
                </c:pt>
                <c:pt idx="420199">
                  <c:v>2364.5700000000002</c:v>
                </c:pt>
                <c:pt idx="420200">
                  <c:v>4210.34</c:v>
                </c:pt>
                <c:pt idx="420201">
                  <c:v>5677.26</c:v>
                </c:pt>
                <c:pt idx="420202">
                  <c:v>1532.56</c:v>
                </c:pt>
                <c:pt idx="420203">
                  <c:v>2145.9299999999998</c:v>
                </c:pt>
                <c:pt idx="420204">
                  <c:v>1912.84</c:v>
                </c:pt>
                <c:pt idx="420205">
                  <c:v>1436.53</c:v>
                </c:pt>
                <c:pt idx="420206">
                  <c:v>1405.66</c:v>
                </c:pt>
                <c:pt idx="420207">
                  <c:v>1261.08</c:v>
                </c:pt>
                <c:pt idx="420208">
                  <c:v>1278.8900000000001</c:v>
                </c:pt>
                <c:pt idx="420209">
                  <c:v>1892.82</c:v>
                </c:pt>
                <c:pt idx="420210">
                  <c:v>1580.34</c:v>
                </c:pt>
                <c:pt idx="420211">
                  <c:v>1353.18</c:v>
                </c:pt>
                <c:pt idx="420212">
                  <c:v>1328.75</c:v>
                </c:pt>
                <c:pt idx="420213">
                  <c:v>1463.05</c:v>
                </c:pt>
                <c:pt idx="420214">
                  <c:v>1456.95</c:v>
                </c:pt>
                <c:pt idx="420215">
                  <c:v>1245.55</c:v>
                </c:pt>
                <c:pt idx="420216">
                  <c:v>1681.46</c:v>
                </c:pt>
                <c:pt idx="420217">
                  <c:v>1783.26</c:v>
                </c:pt>
                <c:pt idx="420218">
                  <c:v>1795.94</c:v>
                </c:pt>
                <c:pt idx="420219">
                  <c:v>1472.17</c:v>
                </c:pt>
                <c:pt idx="420220">
                  <c:v>1767.37</c:v>
                </c:pt>
                <c:pt idx="420221">
                  <c:v>2078.71</c:v>
                </c:pt>
                <c:pt idx="420222">
                  <c:v>2234.41</c:v>
                </c:pt>
                <c:pt idx="420223">
                  <c:v>1813.14</c:v>
                </c:pt>
                <c:pt idx="420224">
                  <c:v>2025.67</c:v>
                </c:pt>
                <c:pt idx="420225">
                  <c:v>2390.35</c:v>
                </c:pt>
                <c:pt idx="420226">
                  <c:v>1758.19</c:v>
                </c:pt>
                <c:pt idx="420227">
                  <c:v>2084.37</c:v>
                </c:pt>
                <c:pt idx="420228">
                  <c:v>1917.22</c:v>
                </c:pt>
                <c:pt idx="420229">
                  <c:v>2308.65</c:v>
                </c:pt>
                <c:pt idx="420230">
                  <c:v>2422.16</c:v>
                </c:pt>
                <c:pt idx="420231">
                  <c:v>2144.7399999999998</c:v>
                </c:pt>
                <c:pt idx="420232">
                  <c:v>1918.15</c:v>
                </c:pt>
                <c:pt idx="420233">
                  <c:v>1890.54</c:v>
                </c:pt>
                <c:pt idx="420234">
                  <c:v>1973.35</c:v>
                </c:pt>
                <c:pt idx="420235">
                  <c:v>2134.7199999999998</c:v>
                </c:pt>
                <c:pt idx="420236">
                  <c:v>1893.17</c:v>
                </c:pt>
                <c:pt idx="420237">
                  <c:v>1863.68</c:v>
                </c:pt>
                <c:pt idx="420238">
                  <c:v>1933.65</c:v>
                </c:pt>
                <c:pt idx="420239">
                  <c:v>2075.7600000000002</c:v>
                </c:pt>
                <c:pt idx="420240">
                  <c:v>2015.29</c:v>
                </c:pt>
                <c:pt idx="420241">
                  <c:v>1550.36</c:v>
                </c:pt>
                <c:pt idx="420242">
                  <c:v>2216.2199999999998</c:v>
                </c:pt>
                <c:pt idx="420243">
                  <c:v>1722.04</c:v>
                </c:pt>
                <c:pt idx="420244">
                  <c:v>1693.18</c:v>
                </c:pt>
                <c:pt idx="420245">
                  <c:v>1833.45</c:v>
                </c:pt>
                <c:pt idx="420246">
                  <c:v>1483.28</c:v>
                </c:pt>
                <c:pt idx="420247">
                  <c:v>1701.8</c:v>
                </c:pt>
                <c:pt idx="420248">
                  <c:v>1996.05</c:v>
                </c:pt>
                <c:pt idx="420249">
                  <c:v>1725.21</c:v>
                </c:pt>
                <c:pt idx="420250">
                  <c:v>1689.06</c:v>
                </c:pt>
                <c:pt idx="420251">
                  <c:v>2969.48</c:v>
                </c:pt>
                <c:pt idx="420252">
                  <c:v>4919.74</c:v>
                </c:pt>
                <c:pt idx="420253">
                  <c:v>6481.97</c:v>
                </c:pt>
                <c:pt idx="420254">
                  <c:v>2483.92</c:v>
                </c:pt>
                <c:pt idx="420255">
                  <c:v>1596.97</c:v>
                </c:pt>
                <c:pt idx="420256">
                  <c:v>1932.06</c:v>
                </c:pt>
                <c:pt idx="420257">
                  <c:v>2299.08</c:v>
                </c:pt>
                <c:pt idx="420258">
                  <c:v>1508.83</c:v>
                </c:pt>
                <c:pt idx="420259">
                  <c:v>1899.66</c:v>
                </c:pt>
                <c:pt idx="420260">
                  <c:v>2139.06</c:v>
                </c:pt>
                <c:pt idx="420261">
                  <c:v>1895.42</c:v>
                </c:pt>
                <c:pt idx="420262">
                  <c:v>1266.8900000000001</c:v>
                </c:pt>
                <c:pt idx="420263">
                  <c:v>1309.78</c:v>
                </c:pt>
                <c:pt idx="420264">
                  <c:v>1911.98</c:v>
                </c:pt>
                <c:pt idx="420265">
                  <c:v>1408.62</c:v>
                </c:pt>
                <c:pt idx="420266">
                  <c:v>1269.04</c:v>
                </c:pt>
                <c:pt idx="420267">
                  <c:v>1541.51</c:v>
                </c:pt>
                <c:pt idx="420268">
                  <c:v>1431.27</c:v>
                </c:pt>
                <c:pt idx="420269">
                  <c:v>1575.57</c:v>
                </c:pt>
                <c:pt idx="420270">
                  <c:v>1210.53</c:v>
                </c:pt>
                <c:pt idx="420271">
                  <c:v>1395.98</c:v>
                </c:pt>
                <c:pt idx="420272">
                  <c:v>1676.76</c:v>
                </c:pt>
                <c:pt idx="420273">
                  <c:v>2700.47</c:v>
                </c:pt>
                <c:pt idx="420274">
                  <c:v>1954.58</c:v>
                </c:pt>
                <c:pt idx="420275">
                  <c:v>1593.77</c:v>
                </c:pt>
                <c:pt idx="420276">
                  <c:v>1384.09</c:v>
                </c:pt>
                <c:pt idx="420277">
                  <c:v>2653.78</c:v>
                </c:pt>
                <c:pt idx="420278">
                  <c:v>3010.67</c:v>
                </c:pt>
                <c:pt idx="420279">
                  <c:v>2330.0700000000002</c:v>
                </c:pt>
                <c:pt idx="420280">
                  <c:v>2583.0300000000002</c:v>
                </c:pt>
                <c:pt idx="420281">
                  <c:v>1857.08</c:v>
                </c:pt>
                <c:pt idx="420282">
                  <c:v>1588.34</c:v>
                </c:pt>
                <c:pt idx="420283">
                  <c:v>1560.22</c:v>
                </c:pt>
                <c:pt idx="420284">
                  <c:v>2032.27</c:v>
                </c:pt>
                <c:pt idx="420285">
                  <c:v>1656.99</c:v>
                </c:pt>
                <c:pt idx="420286">
                  <c:v>1595.11</c:v>
                </c:pt>
                <c:pt idx="420287">
                  <c:v>1892.03</c:v>
                </c:pt>
                <c:pt idx="420288">
                  <c:v>1796.88</c:v>
                </c:pt>
                <c:pt idx="420289">
                  <c:v>1413.32</c:v>
                </c:pt>
                <c:pt idx="420290">
                  <c:v>1462.1</c:v>
                </c:pt>
                <c:pt idx="420291">
                  <c:v>1611.93</c:v>
                </c:pt>
                <c:pt idx="420292">
                  <c:v>1512.68</c:v>
                </c:pt>
                <c:pt idx="420293">
                  <c:v>1803.31</c:v>
                </c:pt>
                <c:pt idx="420294">
                  <c:v>1165.73</c:v>
                </c:pt>
                <c:pt idx="420295">
                  <c:v>1357.16</c:v>
                </c:pt>
                <c:pt idx="420296">
                  <c:v>1405.09</c:v>
                </c:pt>
                <c:pt idx="420297">
                  <c:v>1689.1</c:v>
                </c:pt>
                <c:pt idx="420298">
                  <c:v>8818.1200000000008</c:v>
                </c:pt>
                <c:pt idx="420299">
                  <c:v>5895.61</c:v>
                </c:pt>
                <c:pt idx="420300">
                  <c:v>8004.58</c:v>
                </c:pt>
                <c:pt idx="420301">
                  <c:v>6803.61</c:v>
                </c:pt>
                <c:pt idx="420302">
                  <c:v>7577.89</c:v>
                </c:pt>
                <c:pt idx="420303">
                  <c:v>5459.52</c:v>
                </c:pt>
                <c:pt idx="420304">
                  <c:v>6227.02</c:v>
                </c:pt>
                <c:pt idx="420305">
                  <c:v>5254.25</c:v>
                </c:pt>
                <c:pt idx="420306">
                  <c:v>5691.13</c:v>
                </c:pt>
                <c:pt idx="420307">
                  <c:v>4539.37</c:v>
                </c:pt>
                <c:pt idx="420308">
                  <c:v>5181.12</c:v>
                </c:pt>
                <c:pt idx="420309">
                  <c:v>5547.15</c:v>
                </c:pt>
                <c:pt idx="420310">
                  <c:v>5105.3999999999996</c:v>
                </c:pt>
                <c:pt idx="420311">
                  <c:v>6340.71</c:v>
                </c:pt>
                <c:pt idx="420312">
                  <c:v>5053.49</c:v>
                </c:pt>
                <c:pt idx="420313">
                  <c:v>5054.72</c:v>
                </c:pt>
                <c:pt idx="420314">
                  <c:v>5354.75</c:v>
                </c:pt>
                <c:pt idx="420315">
                  <c:v>5348.77</c:v>
                </c:pt>
                <c:pt idx="420316">
                  <c:v>5717.78</c:v>
                </c:pt>
                <c:pt idx="420317">
                  <c:v>5932.77</c:v>
                </c:pt>
                <c:pt idx="420318">
                  <c:v>6403.13</c:v>
                </c:pt>
                <c:pt idx="420319">
                  <c:v>6040.72</c:v>
                </c:pt>
                <c:pt idx="420320">
                  <c:v>6331.09</c:v>
                </c:pt>
                <c:pt idx="420321">
                  <c:v>6095.24</c:v>
                </c:pt>
                <c:pt idx="420322">
                  <c:v>5535.21</c:v>
                </c:pt>
                <c:pt idx="420323">
                  <c:v>6176.84</c:v>
                </c:pt>
                <c:pt idx="420324">
                  <c:v>6898.06</c:v>
                </c:pt>
                <c:pt idx="420325">
                  <c:v>6242.29</c:v>
                </c:pt>
                <c:pt idx="420326">
                  <c:v>5355.04</c:v>
                </c:pt>
                <c:pt idx="420327">
                  <c:v>6917.62</c:v>
                </c:pt>
                <c:pt idx="420328">
                  <c:v>7431.56</c:v>
                </c:pt>
                <c:pt idx="420329">
                  <c:v>6121.86</c:v>
                </c:pt>
                <c:pt idx="420330">
                  <c:v>6163.12</c:v>
                </c:pt>
                <c:pt idx="420331">
                  <c:v>6990.6</c:v>
                </c:pt>
                <c:pt idx="420332">
                  <c:v>5656.45</c:v>
                </c:pt>
                <c:pt idx="420333">
                  <c:v>5147.76</c:v>
                </c:pt>
                <c:pt idx="420334">
                  <c:v>5171.88</c:v>
                </c:pt>
                <c:pt idx="420335">
                  <c:v>4341.5600000000004</c:v>
                </c:pt>
                <c:pt idx="420336">
                  <c:v>5134.76</c:v>
                </c:pt>
                <c:pt idx="420337">
                  <c:v>5432.74</c:v>
                </c:pt>
                <c:pt idx="420338">
                  <c:v>5662.48</c:v>
                </c:pt>
                <c:pt idx="420339">
                  <c:v>5212.6099999999997</c:v>
                </c:pt>
                <c:pt idx="420340">
                  <c:v>5350.42</c:v>
                </c:pt>
                <c:pt idx="420341">
                  <c:v>6642.34</c:v>
                </c:pt>
                <c:pt idx="420342">
                  <c:v>4651.8999999999996</c:v>
                </c:pt>
                <c:pt idx="420343">
                  <c:v>6586.03</c:v>
                </c:pt>
                <c:pt idx="420344">
                  <c:v>8744.02</c:v>
                </c:pt>
                <c:pt idx="420345">
                  <c:v>4995.1099999999997</c:v>
                </c:pt>
                <c:pt idx="420346">
                  <c:v>6911.36</c:v>
                </c:pt>
                <c:pt idx="420347">
                  <c:v>4149.7299999999996</c:v>
                </c:pt>
                <c:pt idx="420348">
                  <c:v>4316.58</c:v>
                </c:pt>
                <c:pt idx="420349">
                  <c:v>4249.7299999999996</c:v>
                </c:pt>
                <c:pt idx="420350">
                  <c:v>6113.05</c:v>
                </c:pt>
                <c:pt idx="420351">
                  <c:v>5797.11</c:v>
                </c:pt>
                <c:pt idx="420352">
                  <c:v>6071.54</c:v>
                </c:pt>
                <c:pt idx="420353">
                  <c:v>6958.84</c:v>
                </c:pt>
                <c:pt idx="420354">
                  <c:v>5863.97</c:v>
                </c:pt>
                <c:pt idx="420355">
                  <c:v>4886.3900000000003</c:v>
                </c:pt>
                <c:pt idx="420356">
                  <c:v>4306.1400000000003</c:v>
                </c:pt>
                <c:pt idx="420357">
                  <c:v>6258</c:v>
                </c:pt>
                <c:pt idx="420358">
                  <c:v>4137.6400000000003</c:v>
                </c:pt>
                <c:pt idx="420359">
                  <c:v>4408.9399999999996</c:v>
                </c:pt>
                <c:pt idx="420360">
                  <c:v>4466.01</c:v>
                </c:pt>
                <c:pt idx="420361">
                  <c:v>4287.6899999999996</c:v>
                </c:pt>
                <c:pt idx="420362">
                  <c:v>4287.21</c:v>
                </c:pt>
                <c:pt idx="420363">
                  <c:v>4960.1499999999996</c:v>
                </c:pt>
                <c:pt idx="420364">
                  <c:v>5423.91</c:v>
                </c:pt>
                <c:pt idx="420365">
                  <c:v>4862.82</c:v>
                </c:pt>
                <c:pt idx="420366">
                  <c:v>4698.37</c:v>
                </c:pt>
                <c:pt idx="420367">
                  <c:v>4470.01</c:v>
                </c:pt>
                <c:pt idx="420368">
                  <c:v>4312.16</c:v>
                </c:pt>
                <c:pt idx="420369">
                  <c:v>5041.67</c:v>
                </c:pt>
                <c:pt idx="420370">
                  <c:v>5350.51</c:v>
                </c:pt>
                <c:pt idx="420371">
                  <c:v>5736.57</c:v>
                </c:pt>
                <c:pt idx="420372">
                  <c:v>5020.3900000000003</c:v>
                </c:pt>
                <c:pt idx="420373">
                  <c:v>4774.83</c:v>
                </c:pt>
                <c:pt idx="420374">
                  <c:v>5298.57</c:v>
                </c:pt>
                <c:pt idx="420375">
                  <c:v>4222.8599999999997</c:v>
                </c:pt>
                <c:pt idx="420376">
                  <c:v>7478.53</c:v>
                </c:pt>
                <c:pt idx="420377">
                  <c:v>5462.33</c:v>
                </c:pt>
                <c:pt idx="420378">
                  <c:v>5499.15</c:v>
                </c:pt>
                <c:pt idx="420379">
                  <c:v>5901.26</c:v>
                </c:pt>
                <c:pt idx="420380">
                  <c:v>6895.16</c:v>
                </c:pt>
                <c:pt idx="420381">
                  <c:v>5319.38</c:v>
                </c:pt>
                <c:pt idx="420382">
                  <c:v>6321.2</c:v>
                </c:pt>
                <c:pt idx="420383">
                  <c:v>6501.05</c:v>
                </c:pt>
                <c:pt idx="420384">
                  <c:v>5950.36</c:v>
                </c:pt>
                <c:pt idx="420385">
                  <c:v>6433.64</c:v>
                </c:pt>
                <c:pt idx="420386">
                  <c:v>6399.57</c:v>
                </c:pt>
                <c:pt idx="420387">
                  <c:v>6477.24</c:v>
                </c:pt>
                <c:pt idx="420388">
                  <c:v>5062.17</c:v>
                </c:pt>
                <c:pt idx="420389">
                  <c:v>5722.04</c:v>
                </c:pt>
                <c:pt idx="420390">
                  <c:v>7094.41</c:v>
                </c:pt>
                <c:pt idx="420391">
                  <c:v>6268.82</c:v>
                </c:pt>
                <c:pt idx="420392">
                  <c:v>10028.82</c:v>
                </c:pt>
                <c:pt idx="420393">
                  <c:v>5582.56</c:v>
                </c:pt>
                <c:pt idx="420394">
                  <c:v>6978.41</c:v>
                </c:pt>
                <c:pt idx="420395">
                  <c:v>7176.27</c:v>
                </c:pt>
                <c:pt idx="420396">
                  <c:v>10939.66</c:v>
                </c:pt>
                <c:pt idx="420397">
                  <c:v>7086.71</c:v>
                </c:pt>
                <c:pt idx="420398">
                  <c:v>5473.38</c:v>
                </c:pt>
                <c:pt idx="420399">
                  <c:v>6208.69</c:v>
                </c:pt>
                <c:pt idx="420400">
                  <c:v>6797.37</c:v>
                </c:pt>
                <c:pt idx="420401">
                  <c:v>5485.46</c:v>
                </c:pt>
                <c:pt idx="420402">
                  <c:v>7223.94</c:v>
                </c:pt>
                <c:pt idx="420403">
                  <c:v>7218.93</c:v>
                </c:pt>
                <c:pt idx="420404">
                  <c:v>8095.73</c:v>
                </c:pt>
                <c:pt idx="420405">
                  <c:v>7224.3</c:v>
                </c:pt>
                <c:pt idx="420406">
                  <c:v>7621.31</c:v>
                </c:pt>
                <c:pt idx="420407">
                  <c:v>7337</c:v>
                </c:pt>
                <c:pt idx="420408">
                  <c:v>7619.05</c:v>
                </c:pt>
                <c:pt idx="420409">
                  <c:v>6279.16</c:v>
                </c:pt>
                <c:pt idx="420410">
                  <c:v>5738.9</c:v>
                </c:pt>
                <c:pt idx="420411">
                  <c:v>7913.72</c:v>
                </c:pt>
                <c:pt idx="420412">
                  <c:v>5544.94</c:v>
                </c:pt>
                <c:pt idx="420413">
                  <c:v>5227.08</c:v>
                </c:pt>
                <c:pt idx="420414">
                  <c:v>4803.12</c:v>
                </c:pt>
                <c:pt idx="420415">
                  <c:v>6612.43</c:v>
                </c:pt>
                <c:pt idx="420416">
                  <c:v>6925.42</c:v>
                </c:pt>
                <c:pt idx="420417">
                  <c:v>7598.71</c:v>
                </c:pt>
                <c:pt idx="420418">
                  <c:v>7521.09</c:v>
                </c:pt>
                <c:pt idx="420419">
                  <c:v>6187.87</c:v>
                </c:pt>
                <c:pt idx="420420">
                  <c:v>9694.01</c:v>
                </c:pt>
                <c:pt idx="420421">
                  <c:v>8674.58</c:v>
                </c:pt>
                <c:pt idx="420422">
                  <c:v>8622.02</c:v>
                </c:pt>
                <c:pt idx="420423">
                  <c:v>7496.74</c:v>
                </c:pt>
                <c:pt idx="420424">
                  <c:v>7421.23</c:v>
                </c:pt>
                <c:pt idx="420425">
                  <c:v>8405.98</c:v>
                </c:pt>
                <c:pt idx="420426">
                  <c:v>7876.29</c:v>
                </c:pt>
                <c:pt idx="420427">
                  <c:v>6926.4</c:v>
                </c:pt>
                <c:pt idx="420428">
                  <c:v>9575.3799999999992</c:v>
                </c:pt>
                <c:pt idx="420429">
                  <c:v>8664.26</c:v>
                </c:pt>
                <c:pt idx="420430">
                  <c:v>7661.51</c:v>
                </c:pt>
                <c:pt idx="420431">
                  <c:v>7328.34</c:v>
                </c:pt>
                <c:pt idx="420432">
                  <c:v>8580.52</c:v>
                </c:pt>
                <c:pt idx="420433">
                  <c:v>7381.49</c:v>
                </c:pt>
                <c:pt idx="420434">
                  <c:v>9284.48</c:v>
                </c:pt>
                <c:pt idx="420435">
                  <c:v>6476.32</c:v>
                </c:pt>
                <c:pt idx="420436">
                  <c:v>8787.85</c:v>
                </c:pt>
                <c:pt idx="420437">
                  <c:v>8289.0400000000009</c:v>
                </c:pt>
                <c:pt idx="420438">
                  <c:v>7918.21</c:v>
                </c:pt>
                <c:pt idx="420439">
                  <c:v>7440.25</c:v>
                </c:pt>
                <c:pt idx="420440">
                  <c:v>8187.66</c:v>
                </c:pt>
                <c:pt idx="420441">
                  <c:v>32016.42</c:v>
                </c:pt>
                <c:pt idx="420442">
                  <c:v>19724.400000000001</c:v>
                </c:pt>
                <c:pt idx="420443">
                  <c:v>23280.080000000002</c:v>
                </c:pt>
                <c:pt idx="420444">
                  <c:v>25421.33</c:v>
                </c:pt>
                <c:pt idx="420445">
                  <c:v>22653.3</c:v>
                </c:pt>
                <c:pt idx="420446">
                  <c:v>23714.05</c:v>
                </c:pt>
                <c:pt idx="420447">
                  <c:v>21128.400000000001</c:v>
                </c:pt>
                <c:pt idx="420448">
                  <c:v>21896.73</c:v>
                </c:pt>
                <c:pt idx="420449">
                  <c:v>23164.77</c:v>
                </c:pt>
                <c:pt idx="420450">
                  <c:v>21389.43</c:v>
                </c:pt>
                <c:pt idx="420451">
                  <c:v>21751.19</c:v>
                </c:pt>
                <c:pt idx="420452">
                  <c:v>20946.41</c:v>
                </c:pt>
                <c:pt idx="420453">
                  <c:v>21023.15</c:v>
                </c:pt>
                <c:pt idx="420454">
                  <c:v>20968.400000000001</c:v>
                </c:pt>
                <c:pt idx="420455">
                  <c:v>20466.669999999998</c:v>
                </c:pt>
                <c:pt idx="420456">
                  <c:v>20359.599999999999</c:v>
                </c:pt>
                <c:pt idx="420457">
                  <c:v>21164.9</c:v>
                </c:pt>
                <c:pt idx="420458">
                  <c:v>21080.99</c:v>
                </c:pt>
                <c:pt idx="420459">
                  <c:v>21308.14</c:v>
                </c:pt>
                <c:pt idx="420460">
                  <c:v>21990.73</c:v>
                </c:pt>
                <c:pt idx="420461">
                  <c:v>20771.650000000001</c:v>
                </c:pt>
                <c:pt idx="420462">
                  <c:v>21644.86</c:v>
                </c:pt>
                <c:pt idx="420463">
                  <c:v>21895.279999999999</c:v>
                </c:pt>
                <c:pt idx="420464">
                  <c:v>21141.64</c:v>
                </c:pt>
                <c:pt idx="420465">
                  <c:v>20906.650000000001</c:v>
                </c:pt>
                <c:pt idx="420466">
                  <c:v>21246.05</c:v>
                </c:pt>
                <c:pt idx="420467">
                  <c:v>22143.06</c:v>
                </c:pt>
                <c:pt idx="420468">
                  <c:v>21754.799999999999</c:v>
                </c:pt>
                <c:pt idx="420469">
                  <c:v>20481.900000000001</c:v>
                </c:pt>
                <c:pt idx="420470">
                  <c:v>21336.85</c:v>
                </c:pt>
                <c:pt idx="420471">
                  <c:v>22903.200000000001</c:v>
                </c:pt>
                <c:pt idx="420472">
                  <c:v>21265.77</c:v>
                </c:pt>
                <c:pt idx="420473">
                  <c:v>21586.53</c:v>
                </c:pt>
                <c:pt idx="420474">
                  <c:v>20878.169999999998</c:v>
                </c:pt>
                <c:pt idx="420475">
                  <c:v>21135.279999999999</c:v>
                </c:pt>
                <c:pt idx="420476">
                  <c:v>22196.34</c:v>
                </c:pt>
                <c:pt idx="420477">
                  <c:v>21706.61</c:v>
                </c:pt>
                <c:pt idx="420478">
                  <c:v>22257.31</c:v>
                </c:pt>
                <c:pt idx="420479">
                  <c:v>21462.33</c:v>
                </c:pt>
                <c:pt idx="420480">
                  <c:v>23528.63</c:v>
                </c:pt>
                <c:pt idx="420481">
                  <c:v>23825.47</c:v>
                </c:pt>
                <c:pt idx="420482">
                  <c:v>23721.39</c:v>
                </c:pt>
                <c:pt idx="420483">
                  <c:v>24283.41</c:v>
                </c:pt>
                <c:pt idx="420484">
                  <c:v>22920.38</c:v>
                </c:pt>
                <c:pt idx="420485">
                  <c:v>25646.639999999999</c:v>
                </c:pt>
                <c:pt idx="420486">
                  <c:v>26583.48</c:v>
                </c:pt>
                <c:pt idx="420487">
                  <c:v>29891.68</c:v>
                </c:pt>
                <c:pt idx="420488">
                  <c:v>21085.599999999999</c:v>
                </c:pt>
                <c:pt idx="420489">
                  <c:v>23261.21</c:v>
                </c:pt>
                <c:pt idx="420490">
                  <c:v>24049.16</c:v>
                </c:pt>
                <c:pt idx="420491">
                  <c:v>23424.31</c:v>
                </c:pt>
                <c:pt idx="420492">
                  <c:v>24142.75</c:v>
                </c:pt>
                <c:pt idx="420493">
                  <c:v>26097.23</c:v>
                </c:pt>
                <c:pt idx="420494">
                  <c:v>23954.34</c:v>
                </c:pt>
                <c:pt idx="420495">
                  <c:v>23392.46</c:v>
                </c:pt>
                <c:pt idx="420496">
                  <c:v>24162.03</c:v>
                </c:pt>
                <c:pt idx="420497">
                  <c:v>23947.82</c:v>
                </c:pt>
                <c:pt idx="420498">
                  <c:v>23590.77</c:v>
                </c:pt>
                <c:pt idx="420499">
                  <c:v>23030.26</c:v>
                </c:pt>
                <c:pt idx="420500">
                  <c:v>22377.54</c:v>
                </c:pt>
                <c:pt idx="420501">
                  <c:v>22925.39</c:v>
                </c:pt>
                <c:pt idx="420502">
                  <c:v>23828.6</c:v>
                </c:pt>
                <c:pt idx="420503">
                  <c:v>22644.99</c:v>
                </c:pt>
                <c:pt idx="420504">
                  <c:v>26220.91</c:v>
                </c:pt>
                <c:pt idx="420505">
                  <c:v>22302.01</c:v>
                </c:pt>
                <c:pt idx="420506">
                  <c:v>23200.89</c:v>
                </c:pt>
                <c:pt idx="420507">
                  <c:v>22171.16</c:v>
                </c:pt>
                <c:pt idx="420508">
                  <c:v>22387.83</c:v>
                </c:pt>
                <c:pt idx="420509">
                  <c:v>22807.98</c:v>
                </c:pt>
                <c:pt idx="420510">
                  <c:v>23505.35</c:v>
                </c:pt>
                <c:pt idx="420511">
                  <c:v>23494.959999999999</c:v>
                </c:pt>
                <c:pt idx="420512">
                  <c:v>23239.71</c:v>
                </c:pt>
                <c:pt idx="420513">
                  <c:v>22542.63</c:v>
                </c:pt>
                <c:pt idx="420514">
                  <c:v>22937.82</c:v>
                </c:pt>
                <c:pt idx="420515">
                  <c:v>23521.48</c:v>
                </c:pt>
                <c:pt idx="420516">
                  <c:v>22492.83</c:v>
                </c:pt>
                <c:pt idx="420517">
                  <c:v>23567.72</c:v>
                </c:pt>
                <c:pt idx="420518">
                  <c:v>23062.26</c:v>
                </c:pt>
                <c:pt idx="420519">
                  <c:v>25343.84</c:v>
                </c:pt>
                <c:pt idx="420520">
                  <c:v>24523.16</c:v>
                </c:pt>
                <c:pt idx="420521">
                  <c:v>24594.82</c:v>
                </c:pt>
                <c:pt idx="420522">
                  <c:v>31996.67</c:v>
                </c:pt>
                <c:pt idx="420523">
                  <c:v>23804.18</c:v>
                </c:pt>
                <c:pt idx="420524">
                  <c:v>26582.17</c:v>
                </c:pt>
                <c:pt idx="420525">
                  <c:v>24091.62</c:v>
                </c:pt>
                <c:pt idx="420526">
                  <c:v>23750.3</c:v>
                </c:pt>
                <c:pt idx="420527">
                  <c:v>24693.47</c:v>
                </c:pt>
                <c:pt idx="420528">
                  <c:v>25660.3</c:v>
                </c:pt>
                <c:pt idx="420529">
                  <c:v>25319.13</c:v>
                </c:pt>
                <c:pt idx="420530">
                  <c:v>24709.89</c:v>
                </c:pt>
                <c:pt idx="420531">
                  <c:v>24450.080000000002</c:v>
                </c:pt>
                <c:pt idx="420532">
                  <c:v>26115.95</c:v>
                </c:pt>
                <c:pt idx="420533">
                  <c:v>25533.48</c:v>
                </c:pt>
                <c:pt idx="420534">
                  <c:v>26014.68</c:v>
                </c:pt>
                <c:pt idx="420535">
                  <c:v>27883.55</c:v>
                </c:pt>
                <c:pt idx="420536">
                  <c:v>24823.82</c:v>
                </c:pt>
                <c:pt idx="420537">
                  <c:v>26028.16</c:v>
                </c:pt>
                <c:pt idx="420538">
                  <c:v>27954.7</c:v>
                </c:pt>
                <c:pt idx="420539">
                  <c:v>32014.46</c:v>
                </c:pt>
                <c:pt idx="420540">
                  <c:v>24581.599999999999</c:v>
                </c:pt>
                <c:pt idx="420541">
                  <c:v>26893.77</c:v>
                </c:pt>
                <c:pt idx="420542">
                  <c:v>25417.14</c:v>
                </c:pt>
                <c:pt idx="420543">
                  <c:v>27751.919999999998</c:v>
                </c:pt>
                <c:pt idx="420544">
                  <c:v>24808.639999999999</c:v>
                </c:pt>
                <c:pt idx="420545">
                  <c:v>26440.66</c:v>
                </c:pt>
                <c:pt idx="420546">
                  <c:v>27776.54</c:v>
                </c:pt>
                <c:pt idx="420547">
                  <c:v>25656.720000000001</c:v>
                </c:pt>
                <c:pt idx="420548">
                  <c:v>25444.34</c:v>
                </c:pt>
                <c:pt idx="420549">
                  <c:v>25885.89</c:v>
                </c:pt>
                <c:pt idx="420550">
                  <c:v>26511.25</c:v>
                </c:pt>
                <c:pt idx="420551">
                  <c:v>26095.439999999999</c:v>
                </c:pt>
                <c:pt idx="420552">
                  <c:v>23824.82</c:v>
                </c:pt>
                <c:pt idx="420553">
                  <c:v>24084.95</c:v>
                </c:pt>
                <c:pt idx="420554">
                  <c:v>27256.93</c:v>
                </c:pt>
                <c:pt idx="420555">
                  <c:v>24713.5</c:v>
                </c:pt>
                <c:pt idx="420556">
                  <c:v>24071.01</c:v>
                </c:pt>
                <c:pt idx="420557">
                  <c:v>24020.09</c:v>
                </c:pt>
                <c:pt idx="420558">
                  <c:v>24344.41</c:v>
                </c:pt>
                <c:pt idx="420559">
                  <c:v>23728.85</c:v>
                </c:pt>
                <c:pt idx="420560">
                  <c:v>22849.19</c:v>
                </c:pt>
                <c:pt idx="420561">
                  <c:v>22729.7</c:v>
                </c:pt>
                <c:pt idx="420562">
                  <c:v>22670</c:v>
                </c:pt>
                <c:pt idx="420563">
                  <c:v>23348.68</c:v>
                </c:pt>
                <c:pt idx="420564">
                  <c:v>23915.18</c:v>
                </c:pt>
                <c:pt idx="420565">
                  <c:v>22398.7</c:v>
                </c:pt>
                <c:pt idx="420566">
                  <c:v>22770.9</c:v>
                </c:pt>
                <c:pt idx="420567">
                  <c:v>23376.61</c:v>
                </c:pt>
                <c:pt idx="420568">
                  <c:v>23102.79</c:v>
                </c:pt>
                <c:pt idx="420569">
                  <c:v>23035.84</c:v>
                </c:pt>
                <c:pt idx="420570">
                  <c:v>22243.5</c:v>
                </c:pt>
                <c:pt idx="420571">
                  <c:v>22648.51</c:v>
                </c:pt>
                <c:pt idx="420572">
                  <c:v>22399.66</c:v>
                </c:pt>
                <c:pt idx="420573">
                  <c:v>23004.639999999999</c:v>
                </c:pt>
                <c:pt idx="420574">
                  <c:v>22705.35</c:v>
                </c:pt>
                <c:pt idx="420575">
                  <c:v>21915.39</c:v>
                </c:pt>
                <c:pt idx="420576">
                  <c:v>23505.91</c:v>
                </c:pt>
                <c:pt idx="420577">
                  <c:v>22301.15</c:v>
                </c:pt>
                <c:pt idx="420578">
                  <c:v>23161.37</c:v>
                </c:pt>
                <c:pt idx="420579">
                  <c:v>22566.07</c:v>
                </c:pt>
                <c:pt idx="420580">
                  <c:v>23363.79</c:v>
                </c:pt>
                <c:pt idx="420581">
                  <c:v>23653.95</c:v>
                </c:pt>
                <c:pt idx="420582">
                  <c:v>23236.49</c:v>
                </c:pt>
                <c:pt idx="420583">
                  <c:v>25352.32</c:v>
                </c:pt>
                <c:pt idx="420584">
                  <c:v>22708.11</c:v>
                </c:pt>
                <c:pt idx="420585">
                  <c:v>13860.64</c:v>
                </c:pt>
                <c:pt idx="420586">
                  <c:v>16650.13</c:v>
                </c:pt>
                <c:pt idx="420587">
                  <c:v>17557.560000000001</c:v>
                </c:pt>
                <c:pt idx="420588">
                  <c:v>16332.01</c:v>
                </c:pt>
                <c:pt idx="420589">
                  <c:v>16716.3</c:v>
                </c:pt>
                <c:pt idx="420590">
                  <c:v>15684.66</c:v>
                </c:pt>
                <c:pt idx="420591">
                  <c:v>14905.05</c:v>
                </c:pt>
                <c:pt idx="420592">
                  <c:v>14514.63</c:v>
                </c:pt>
                <c:pt idx="420593">
                  <c:v>13837.18</c:v>
                </c:pt>
                <c:pt idx="420594">
                  <c:v>15716.09</c:v>
                </c:pt>
                <c:pt idx="420595">
                  <c:v>15531.66</c:v>
                </c:pt>
                <c:pt idx="420596">
                  <c:v>14771.28</c:v>
                </c:pt>
                <c:pt idx="420597">
                  <c:v>15368.57</c:v>
                </c:pt>
                <c:pt idx="420598">
                  <c:v>15691.23</c:v>
                </c:pt>
                <c:pt idx="420599">
                  <c:v>16119.49</c:v>
                </c:pt>
                <c:pt idx="420600">
                  <c:v>15213.86</c:v>
                </c:pt>
                <c:pt idx="420601">
                  <c:v>14909.75</c:v>
                </c:pt>
                <c:pt idx="420602">
                  <c:v>16361.1</c:v>
                </c:pt>
                <c:pt idx="420603">
                  <c:v>16738.93</c:v>
                </c:pt>
                <c:pt idx="420604">
                  <c:v>15042.64</c:v>
                </c:pt>
                <c:pt idx="420605">
                  <c:v>15497.63</c:v>
                </c:pt>
                <c:pt idx="420606">
                  <c:v>15746.97</c:v>
                </c:pt>
                <c:pt idx="420607">
                  <c:v>15268.78</c:v>
                </c:pt>
                <c:pt idx="420608">
                  <c:v>13378.45</c:v>
                </c:pt>
                <c:pt idx="420609">
                  <c:v>14569.64</c:v>
                </c:pt>
                <c:pt idx="420610">
                  <c:v>15637.91</c:v>
                </c:pt>
                <c:pt idx="420611">
                  <c:v>16589.64</c:v>
                </c:pt>
                <c:pt idx="420612">
                  <c:v>14794.25</c:v>
                </c:pt>
                <c:pt idx="420613">
                  <c:v>14772.83</c:v>
                </c:pt>
                <c:pt idx="420614">
                  <c:v>15753.5</c:v>
                </c:pt>
                <c:pt idx="420615">
                  <c:v>15522.7</c:v>
                </c:pt>
                <c:pt idx="420616">
                  <c:v>15801.01</c:v>
                </c:pt>
                <c:pt idx="420617">
                  <c:v>15319.49</c:v>
                </c:pt>
                <c:pt idx="420618">
                  <c:v>14727.85</c:v>
                </c:pt>
                <c:pt idx="420619">
                  <c:v>16672.07</c:v>
                </c:pt>
                <c:pt idx="420620">
                  <c:v>16222.36</c:v>
                </c:pt>
                <c:pt idx="420621">
                  <c:v>15513.25</c:v>
                </c:pt>
                <c:pt idx="420622">
                  <c:v>16001.11</c:v>
                </c:pt>
                <c:pt idx="420623">
                  <c:v>16375.48</c:v>
                </c:pt>
                <c:pt idx="420624">
                  <c:v>16028.6</c:v>
                </c:pt>
                <c:pt idx="420625">
                  <c:v>15805.03</c:v>
                </c:pt>
                <c:pt idx="420626">
                  <c:v>12964.44</c:v>
                </c:pt>
                <c:pt idx="420627">
                  <c:v>15159.1</c:v>
                </c:pt>
                <c:pt idx="420628">
                  <c:v>16490.11</c:v>
                </c:pt>
                <c:pt idx="420629">
                  <c:v>16526.38</c:v>
                </c:pt>
                <c:pt idx="420630">
                  <c:v>15245.83</c:v>
                </c:pt>
                <c:pt idx="420631">
                  <c:v>14273.76</c:v>
                </c:pt>
                <c:pt idx="420632">
                  <c:v>16962.36</c:v>
                </c:pt>
                <c:pt idx="420633">
                  <c:v>17721.810000000001</c:v>
                </c:pt>
                <c:pt idx="420634">
                  <c:v>16729.919999999998</c:v>
                </c:pt>
                <c:pt idx="420635">
                  <c:v>17193.23</c:v>
                </c:pt>
                <c:pt idx="420636">
                  <c:v>20060.48</c:v>
                </c:pt>
                <c:pt idx="420637">
                  <c:v>18611.47</c:v>
                </c:pt>
                <c:pt idx="420638">
                  <c:v>17070.169999999998</c:v>
                </c:pt>
                <c:pt idx="420639">
                  <c:v>17049.22</c:v>
                </c:pt>
                <c:pt idx="420640">
                  <c:v>17720.22</c:v>
                </c:pt>
                <c:pt idx="420641">
                  <c:v>17277.8</c:v>
                </c:pt>
                <c:pt idx="420642">
                  <c:v>16846.23</c:v>
                </c:pt>
                <c:pt idx="420643">
                  <c:v>16557.75</c:v>
                </c:pt>
                <c:pt idx="420644">
                  <c:v>17601.22</c:v>
                </c:pt>
                <c:pt idx="420645">
                  <c:v>18768.36</c:v>
                </c:pt>
                <c:pt idx="420646">
                  <c:v>18359.509999999998</c:v>
                </c:pt>
                <c:pt idx="420647">
                  <c:v>17342.75</c:v>
                </c:pt>
                <c:pt idx="420648">
                  <c:v>13653.46</c:v>
                </c:pt>
                <c:pt idx="420649">
                  <c:v>17803.169999999998</c:v>
                </c:pt>
                <c:pt idx="420650">
                  <c:v>16788.7</c:v>
                </c:pt>
                <c:pt idx="420651">
                  <c:v>16931.2</c:v>
                </c:pt>
                <c:pt idx="420652">
                  <c:v>16098.44</c:v>
                </c:pt>
                <c:pt idx="420653">
                  <c:v>16936.12</c:v>
                </c:pt>
                <c:pt idx="420654">
                  <c:v>18482.66</c:v>
                </c:pt>
                <c:pt idx="420655">
                  <c:v>19045.72</c:v>
                </c:pt>
                <c:pt idx="420656">
                  <c:v>16816.77</c:v>
                </c:pt>
                <c:pt idx="420657">
                  <c:v>16149.35</c:v>
                </c:pt>
                <c:pt idx="420658">
                  <c:v>18005.8</c:v>
                </c:pt>
                <c:pt idx="420659">
                  <c:v>19228.919999999998</c:v>
                </c:pt>
                <c:pt idx="420660">
                  <c:v>17796.240000000002</c:v>
                </c:pt>
                <c:pt idx="420661">
                  <c:v>17511.939999999999</c:v>
                </c:pt>
                <c:pt idx="420662">
                  <c:v>19122.66</c:v>
                </c:pt>
                <c:pt idx="420663">
                  <c:v>18928.3</c:v>
                </c:pt>
                <c:pt idx="420664">
                  <c:v>17658.66</c:v>
                </c:pt>
                <c:pt idx="420665">
                  <c:v>19609.21</c:v>
                </c:pt>
                <c:pt idx="420666">
                  <c:v>17604.419999999998</c:v>
                </c:pt>
                <c:pt idx="420667">
                  <c:v>19142.45</c:v>
                </c:pt>
                <c:pt idx="420668">
                  <c:v>18805.419999999998</c:v>
                </c:pt>
                <c:pt idx="420669">
                  <c:v>17520.72</c:v>
                </c:pt>
                <c:pt idx="420670">
                  <c:v>16108.57</c:v>
                </c:pt>
                <c:pt idx="420671">
                  <c:v>19400.939999999999</c:v>
                </c:pt>
                <c:pt idx="420672">
                  <c:v>18755.41</c:v>
                </c:pt>
                <c:pt idx="420673">
                  <c:v>16841.7</c:v>
                </c:pt>
                <c:pt idx="420674">
                  <c:v>16830.310000000001</c:v>
                </c:pt>
                <c:pt idx="420675">
                  <c:v>17256.02</c:v>
                </c:pt>
                <c:pt idx="420676">
                  <c:v>18275.25</c:v>
                </c:pt>
                <c:pt idx="420677">
                  <c:v>17142.28</c:v>
                </c:pt>
                <c:pt idx="420678">
                  <c:v>13811.49</c:v>
                </c:pt>
                <c:pt idx="420679">
                  <c:v>15517.96</c:v>
                </c:pt>
                <c:pt idx="420680">
                  <c:v>18106.080000000002</c:v>
                </c:pt>
                <c:pt idx="420681">
                  <c:v>17750.509999999998</c:v>
                </c:pt>
                <c:pt idx="420682">
                  <c:v>16645.78</c:v>
                </c:pt>
                <c:pt idx="420683">
                  <c:v>12852.47</c:v>
                </c:pt>
                <c:pt idx="420684">
                  <c:v>17877.2</c:v>
                </c:pt>
                <c:pt idx="420685">
                  <c:v>18834.650000000001</c:v>
                </c:pt>
                <c:pt idx="420686">
                  <c:v>18551.53</c:v>
                </c:pt>
                <c:pt idx="420687">
                  <c:v>16639.89</c:v>
                </c:pt>
                <c:pt idx="420688">
                  <c:v>18855.759999999998</c:v>
                </c:pt>
                <c:pt idx="420689">
                  <c:v>20740.3</c:v>
                </c:pt>
                <c:pt idx="420690">
                  <c:v>17591.52</c:v>
                </c:pt>
                <c:pt idx="420691">
                  <c:v>16977.55</c:v>
                </c:pt>
                <c:pt idx="420692">
                  <c:v>17461.8</c:v>
                </c:pt>
                <c:pt idx="420693">
                  <c:v>18553.419999999998</c:v>
                </c:pt>
                <c:pt idx="420694">
                  <c:v>17564.96</c:v>
                </c:pt>
                <c:pt idx="420695">
                  <c:v>14671.66</c:v>
                </c:pt>
                <c:pt idx="420696">
                  <c:v>15518.81</c:v>
                </c:pt>
                <c:pt idx="420697">
                  <c:v>17144.650000000001</c:v>
                </c:pt>
                <c:pt idx="420698">
                  <c:v>15723.54</c:v>
                </c:pt>
                <c:pt idx="420699">
                  <c:v>15930.97</c:v>
                </c:pt>
                <c:pt idx="420700">
                  <c:v>16203.6</c:v>
                </c:pt>
                <c:pt idx="420701">
                  <c:v>18124.29</c:v>
                </c:pt>
                <c:pt idx="420702">
                  <c:v>17436.650000000001</c:v>
                </c:pt>
                <c:pt idx="420703">
                  <c:v>16837.61</c:v>
                </c:pt>
                <c:pt idx="420704">
                  <c:v>14629.41</c:v>
                </c:pt>
                <c:pt idx="420705">
                  <c:v>15535.24</c:v>
                </c:pt>
                <c:pt idx="420706">
                  <c:v>17109.54</c:v>
                </c:pt>
                <c:pt idx="420707">
                  <c:v>17978.740000000002</c:v>
                </c:pt>
                <c:pt idx="420708">
                  <c:v>16594.3</c:v>
                </c:pt>
                <c:pt idx="420709">
                  <c:v>16079.73</c:v>
                </c:pt>
                <c:pt idx="420710">
                  <c:v>17197.97</c:v>
                </c:pt>
                <c:pt idx="420711">
                  <c:v>18036.95</c:v>
                </c:pt>
                <c:pt idx="420712">
                  <c:v>16905.09</c:v>
                </c:pt>
                <c:pt idx="420713">
                  <c:v>15275.51</c:v>
                </c:pt>
                <c:pt idx="420714">
                  <c:v>16891.36</c:v>
                </c:pt>
                <c:pt idx="420715">
                  <c:v>17699.53</c:v>
                </c:pt>
                <c:pt idx="420716">
                  <c:v>17157.63</c:v>
                </c:pt>
                <c:pt idx="420717">
                  <c:v>15007.68</c:v>
                </c:pt>
                <c:pt idx="420718">
                  <c:v>13984.12</c:v>
                </c:pt>
                <c:pt idx="420719">
                  <c:v>15375.97</c:v>
                </c:pt>
                <c:pt idx="420720">
                  <c:v>16241.73</c:v>
                </c:pt>
                <c:pt idx="420721">
                  <c:v>16033.4</c:v>
                </c:pt>
                <c:pt idx="420722">
                  <c:v>15020.88</c:v>
                </c:pt>
                <c:pt idx="420723">
                  <c:v>16221.11</c:v>
                </c:pt>
                <c:pt idx="420724">
                  <c:v>17566.28</c:v>
                </c:pt>
                <c:pt idx="420725">
                  <c:v>15985.6</c:v>
                </c:pt>
                <c:pt idx="420726">
                  <c:v>16330.84</c:v>
                </c:pt>
                <c:pt idx="420727">
                  <c:v>68203.08</c:v>
                </c:pt>
                <c:pt idx="420728">
                  <c:v>44898.91</c:v>
                </c:pt>
                <c:pt idx="420729">
                  <c:v>52417.82</c:v>
                </c:pt>
                <c:pt idx="420730">
                  <c:v>53780.81</c:v>
                </c:pt>
                <c:pt idx="420731">
                  <c:v>49663.66</c:v>
                </c:pt>
                <c:pt idx="420732">
                  <c:v>51091.23</c:v>
                </c:pt>
                <c:pt idx="420733">
                  <c:v>45940.84</c:v>
                </c:pt>
                <c:pt idx="420734">
                  <c:v>44116.97</c:v>
                </c:pt>
                <c:pt idx="420735">
                  <c:v>45347.27</c:v>
                </c:pt>
                <c:pt idx="420736">
                  <c:v>40418.129999999997</c:v>
                </c:pt>
                <c:pt idx="420737">
                  <c:v>46025.66</c:v>
                </c:pt>
                <c:pt idx="420738">
                  <c:v>43091.42</c:v>
                </c:pt>
                <c:pt idx="420739">
                  <c:v>41607.129999999997</c:v>
                </c:pt>
                <c:pt idx="420740">
                  <c:v>44076.76</c:v>
                </c:pt>
                <c:pt idx="420741">
                  <c:v>43238.81</c:v>
                </c:pt>
                <c:pt idx="420742">
                  <c:v>43986.21</c:v>
                </c:pt>
                <c:pt idx="420743">
                  <c:v>43716.800000000003</c:v>
                </c:pt>
                <c:pt idx="420744">
                  <c:v>40709.86</c:v>
                </c:pt>
                <c:pt idx="420745">
                  <c:v>44397.37</c:v>
                </c:pt>
                <c:pt idx="420746">
                  <c:v>44901.09</c:v>
                </c:pt>
                <c:pt idx="420747">
                  <c:v>39831.35</c:v>
                </c:pt>
                <c:pt idx="420748">
                  <c:v>42829.42</c:v>
                </c:pt>
                <c:pt idx="420749">
                  <c:v>42341.8</c:v>
                </c:pt>
                <c:pt idx="420750">
                  <c:v>42633.89</c:v>
                </c:pt>
                <c:pt idx="420751">
                  <c:v>39203.01</c:v>
                </c:pt>
                <c:pt idx="420752">
                  <c:v>39855.919999999998</c:v>
                </c:pt>
                <c:pt idx="420753">
                  <c:v>45433.47</c:v>
                </c:pt>
                <c:pt idx="420754">
                  <c:v>44650.74</c:v>
                </c:pt>
                <c:pt idx="420755">
                  <c:v>41645.019999999997</c:v>
                </c:pt>
                <c:pt idx="420756">
                  <c:v>42578.05</c:v>
                </c:pt>
                <c:pt idx="420757">
                  <c:v>46586</c:v>
                </c:pt>
                <c:pt idx="420758">
                  <c:v>43379.12</c:v>
                </c:pt>
                <c:pt idx="420759">
                  <c:v>45920.21</c:v>
                </c:pt>
                <c:pt idx="420760">
                  <c:v>44182.3</c:v>
                </c:pt>
                <c:pt idx="420761">
                  <c:v>42028.2</c:v>
                </c:pt>
                <c:pt idx="420762">
                  <c:v>48613.45</c:v>
                </c:pt>
                <c:pt idx="420763">
                  <c:v>47444.49</c:v>
                </c:pt>
                <c:pt idx="420764">
                  <c:v>46663.68</c:v>
                </c:pt>
                <c:pt idx="420765">
                  <c:v>44171.360000000001</c:v>
                </c:pt>
                <c:pt idx="420766">
                  <c:v>52926.82</c:v>
                </c:pt>
                <c:pt idx="420767">
                  <c:v>52489.75</c:v>
                </c:pt>
                <c:pt idx="420768">
                  <c:v>50462.9</c:v>
                </c:pt>
                <c:pt idx="420769">
                  <c:v>47974.49</c:v>
                </c:pt>
                <c:pt idx="420770">
                  <c:v>45632.19</c:v>
                </c:pt>
                <c:pt idx="420771">
                  <c:v>52133.95</c:v>
                </c:pt>
                <c:pt idx="420772">
                  <c:v>53422.45</c:v>
                </c:pt>
                <c:pt idx="420773">
                  <c:v>55746.43</c:v>
                </c:pt>
                <c:pt idx="420774">
                  <c:v>40601.32</c:v>
                </c:pt>
                <c:pt idx="420775">
                  <c:v>49635.33</c:v>
                </c:pt>
                <c:pt idx="420776">
                  <c:v>50445.89</c:v>
                </c:pt>
                <c:pt idx="420777">
                  <c:v>47251.03</c:v>
                </c:pt>
                <c:pt idx="420778">
                  <c:v>45293.07</c:v>
                </c:pt>
                <c:pt idx="420779">
                  <c:v>53276.14</c:v>
                </c:pt>
                <c:pt idx="420780">
                  <c:v>49445.45</c:v>
                </c:pt>
                <c:pt idx="420781">
                  <c:v>48973.52</c:v>
                </c:pt>
                <c:pt idx="420782">
                  <c:v>45885.67</c:v>
                </c:pt>
                <c:pt idx="420783">
                  <c:v>48825.760000000002</c:v>
                </c:pt>
                <c:pt idx="420784">
                  <c:v>48446.33</c:v>
                </c:pt>
                <c:pt idx="420785">
                  <c:v>47597.93</c:v>
                </c:pt>
                <c:pt idx="420786">
                  <c:v>45032.41</c:v>
                </c:pt>
                <c:pt idx="420787">
                  <c:v>48324.800000000003</c:v>
                </c:pt>
                <c:pt idx="420788">
                  <c:v>48868.54</c:v>
                </c:pt>
                <c:pt idx="420789">
                  <c:v>45910.66</c:v>
                </c:pt>
                <c:pt idx="420790">
                  <c:v>48119.71</c:v>
                </c:pt>
                <c:pt idx="420791">
                  <c:v>37803.79</c:v>
                </c:pt>
                <c:pt idx="420792">
                  <c:v>44896.36</c:v>
                </c:pt>
                <c:pt idx="420793">
                  <c:v>44010.15</c:v>
                </c:pt>
                <c:pt idx="420794">
                  <c:v>45800.95</c:v>
                </c:pt>
                <c:pt idx="420795">
                  <c:v>43703.51</c:v>
                </c:pt>
                <c:pt idx="420796">
                  <c:v>44751</c:v>
                </c:pt>
                <c:pt idx="420797">
                  <c:v>45827.66</c:v>
                </c:pt>
                <c:pt idx="420798">
                  <c:v>50325.42</c:v>
                </c:pt>
                <c:pt idx="420799">
                  <c:v>44935.25</c:v>
                </c:pt>
                <c:pt idx="420800">
                  <c:v>44946.12</c:v>
                </c:pt>
                <c:pt idx="420801">
                  <c:v>46910.15</c:v>
                </c:pt>
                <c:pt idx="420802">
                  <c:v>48026.32</c:v>
                </c:pt>
                <c:pt idx="420803">
                  <c:v>44458.82</c:v>
                </c:pt>
                <c:pt idx="420804">
                  <c:v>43790.15</c:v>
                </c:pt>
                <c:pt idx="420805">
                  <c:v>50107.24</c:v>
                </c:pt>
                <c:pt idx="420806">
                  <c:v>47822.87</c:v>
                </c:pt>
                <c:pt idx="420807">
                  <c:v>46603.92</c:v>
                </c:pt>
                <c:pt idx="420808">
                  <c:v>64307.34</c:v>
                </c:pt>
                <c:pt idx="420809">
                  <c:v>45587.11</c:v>
                </c:pt>
                <c:pt idx="420810">
                  <c:v>50331.96</c:v>
                </c:pt>
                <c:pt idx="420811">
                  <c:v>48597.97</c:v>
                </c:pt>
                <c:pt idx="420812">
                  <c:v>47558.2</c:v>
                </c:pt>
                <c:pt idx="420813">
                  <c:v>46489.21</c:v>
                </c:pt>
                <c:pt idx="420814">
                  <c:v>52382.13</c:v>
                </c:pt>
                <c:pt idx="420815">
                  <c:v>51860.97</c:v>
                </c:pt>
                <c:pt idx="420816">
                  <c:v>47613.23</c:v>
                </c:pt>
                <c:pt idx="420817">
                  <c:v>48290.85</c:v>
                </c:pt>
                <c:pt idx="420818">
                  <c:v>53299.02</c:v>
                </c:pt>
                <c:pt idx="420819">
                  <c:v>56680.1</c:v>
                </c:pt>
                <c:pt idx="420820">
                  <c:v>54868.94</c:v>
                </c:pt>
                <c:pt idx="420821">
                  <c:v>55986.63</c:v>
                </c:pt>
                <c:pt idx="420822">
                  <c:v>48093.3</c:v>
                </c:pt>
                <c:pt idx="420823">
                  <c:v>57745.02</c:v>
                </c:pt>
                <c:pt idx="420824">
                  <c:v>57900.93</c:v>
                </c:pt>
                <c:pt idx="420825">
                  <c:v>61895.99</c:v>
                </c:pt>
                <c:pt idx="420826">
                  <c:v>44284.97</c:v>
                </c:pt>
                <c:pt idx="420827">
                  <c:v>52864.38</c:v>
                </c:pt>
                <c:pt idx="420828">
                  <c:v>54416.33</c:v>
                </c:pt>
                <c:pt idx="420829">
                  <c:v>55016.86</c:v>
                </c:pt>
                <c:pt idx="420830">
                  <c:v>47408.04</c:v>
                </c:pt>
                <c:pt idx="420831">
                  <c:v>53303.71</c:v>
                </c:pt>
                <c:pt idx="420832">
                  <c:v>59665.85</c:v>
                </c:pt>
                <c:pt idx="420833">
                  <c:v>51791.41</c:v>
                </c:pt>
                <c:pt idx="420834">
                  <c:v>50250.44</c:v>
                </c:pt>
                <c:pt idx="420835">
                  <c:v>53003.93</c:v>
                </c:pt>
                <c:pt idx="420836">
                  <c:v>55215.91</c:v>
                </c:pt>
                <c:pt idx="420837">
                  <c:v>53375.48</c:v>
                </c:pt>
                <c:pt idx="420838">
                  <c:v>46417.71</c:v>
                </c:pt>
                <c:pt idx="420839">
                  <c:v>46968.14</c:v>
                </c:pt>
                <c:pt idx="420840">
                  <c:v>55020.89</c:v>
                </c:pt>
                <c:pt idx="420841">
                  <c:v>48871.16</c:v>
                </c:pt>
                <c:pt idx="420842">
                  <c:v>46972.5</c:v>
                </c:pt>
                <c:pt idx="420843">
                  <c:v>46402.05</c:v>
                </c:pt>
                <c:pt idx="420844">
                  <c:v>51091.55</c:v>
                </c:pt>
                <c:pt idx="420845">
                  <c:v>50028.06</c:v>
                </c:pt>
                <c:pt idx="420846">
                  <c:v>45908.3</c:v>
                </c:pt>
                <c:pt idx="420847">
                  <c:v>47225.79</c:v>
                </c:pt>
                <c:pt idx="420848">
                  <c:v>42882.18</c:v>
                </c:pt>
                <c:pt idx="420849">
                  <c:v>50688.59</c:v>
                </c:pt>
                <c:pt idx="420850">
                  <c:v>50248.45</c:v>
                </c:pt>
                <c:pt idx="420851">
                  <c:v>44661.4</c:v>
                </c:pt>
                <c:pt idx="420852">
                  <c:v>43531.75</c:v>
                </c:pt>
                <c:pt idx="420853">
                  <c:v>47763.15</c:v>
                </c:pt>
                <c:pt idx="420854">
                  <c:v>48704.18</c:v>
                </c:pt>
                <c:pt idx="420855">
                  <c:v>45827.51</c:v>
                </c:pt>
                <c:pt idx="420856">
                  <c:v>44551.11</c:v>
                </c:pt>
                <c:pt idx="420857">
                  <c:v>47726.32</c:v>
                </c:pt>
                <c:pt idx="420858">
                  <c:v>48459.05</c:v>
                </c:pt>
                <c:pt idx="420859">
                  <c:v>46063.34</c:v>
                </c:pt>
                <c:pt idx="420860">
                  <c:v>46675.39</c:v>
                </c:pt>
                <c:pt idx="420861">
                  <c:v>44872.41</c:v>
                </c:pt>
                <c:pt idx="420862">
                  <c:v>51652.12</c:v>
                </c:pt>
                <c:pt idx="420863">
                  <c:v>49910.99</c:v>
                </c:pt>
                <c:pt idx="420864">
                  <c:v>50977.95</c:v>
                </c:pt>
                <c:pt idx="420865">
                  <c:v>47372.08</c:v>
                </c:pt>
                <c:pt idx="420866">
                  <c:v>50301.74</c:v>
                </c:pt>
                <c:pt idx="420867">
                  <c:v>52360.65</c:v>
                </c:pt>
                <c:pt idx="420868">
                  <c:v>48108.38</c:v>
                </c:pt>
                <c:pt idx="420869">
                  <c:v>54608.75</c:v>
                </c:pt>
                <c:pt idx="420870">
                  <c:v>4002.34</c:v>
                </c:pt>
                <c:pt idx="420871">
                  <c:v>2665.98</c:v>
                </c:pt>
                <c:pt idx="420872">
                  <c:v>2273.04</c:v>
                </c:pt>
                <c:pt idx="420873">
                  <c:v>2188.8000000000002</c:v>
                </c:pt>
                <c:pt idx="420874">
                  <c:v>2188.1799999999998</c:v>
                </c:pt>
                <c:pt idx="420875">
                  <c:v>2468.59</c:v>
                </c:pt>
                <c:pt idx="420876">
                  <c:v>2434.4499999999998</c:v>
                </c:pt>
                <c:pt idx="420877">
                  <c:v>2837.5</c:v>
                </c:pt>
                <c:pt idx="420878">
                  <c:v>2545.42</c:v>
                </c:pt>
                <c:pt idx="420879">
                  <c:v>3076.76</c:v>
                </c:pt>
                <c:pt idx="420880">
                  <c:v>3162.5</c:v>
                </c:pt>
                <c:pt idx="420881">
                  <c:v>2715.31</c:v>
                </c:pt>
                <c:pt idx="420882">
                  <c:v>2641.09</c:v>
                </c:pt>
                <c:pt idx="420883">
                  <c:v>3721.21</c:v>
                </c:pt>
                <c:pt idx="420884">
                  <c:v>3314.64</c:v>
                </c:pt>
                <c:pt idx="420885">
                  <c:v>3021.23</c:v>
                </c:pt>
                <c:pt idx="420886">
                  <c:v>3473.55</c:v>
                </c:pt>
                <c:pt idx="420887">
                  <c:v>4524.18</c:v>
                </c:pt>
                <c:pt idx="420888">
                  <c:v>3659.58</c:v>
                </c:pt>
                <c:pt idx="420889">
                  <c:v>3871.92</c:v>
                </c:pt>
                <c:pt idx="420890">
                  <c:v>3140.02</c:v>
                </c:pt>
                <c:pt idx="420891">
                  <c:v>3270.84</c:v>
                </c:pt>
                <c:pt idx="420892">
                  <c:v>3204.08</c:v>
                </c:pt>
                <c:pt idx="420893">
                  <c:v>2964.46</c:v>
                </c:pt>
                <c:pt idx="420894">
                  <c:v>2872.26</c:v>
                </c:pt>
                <c:pt idx="420895">
                  <c:v>2894.32</c:v>
                </c:pt>
                <c:pt idx="420896">
                  <c:v>2833.34</c:v>
                </c:pt>
                <c:pt idx="420897">
                  <c:v>3210.62</c:v>
                </c:pt>
                <c:pt idx="420898">
                  <c:v>2959</c:v>
                </c:pt>
                <c:pt idx="420899">
                  <c:v>2421.39</c:v>
                </c:pt>
                <c:pt idx="420900">
                  <c:v>3032.54</c:v>
                </c:pt>
                <c:pt idx="420901">
                  <c:v>3162.55</c:v>
                </c:pt>
                <c:pt idx="420902">
                  <c:v>2309.08</c:v>
                </c:pt>
                <c:pt idx="420903">
                  <c:v>2609.36</c:v>
                </c:pt>
                <c:pt idx="420904">
                  <c:v>2374.7800000000002</c:v>
                </c:pt>
                <c:pt idx="420905">
                  <c:v>2488.96</c:v>
                </c:pt>
                <c:pt idx="420906">
                  <c:v>2393.2399999999998</c:v>
                </c:pt>
                <c:pt idx="420907">
                  <c:v>2190.8000000000002</c:v>
                </c:pt>
                <c:pt idx="420908">
                  <c:v>2128.04</c:v>
                </c:pt>
                <c:pt idx="420909">
                  <c:v>2326.44</c:v>
                </c:pt>
                <c:pt idx="420910">
                  <c:v>2541.36</c:v>
                </c:pt>
                <c:pt idx="420911">
                  <c:v>2651.28</c:v>
                </c:pt>
                <c:pt idx="420912">
                  <c:v>2294.0100000000002</c:v>
                </c:pt>
                <c:pt idx="420913">
                  <c:v>2117.2600000000002</c:v>
                </c:pt>
                <c:pt idx="420914">
                  <c:v>2632.22</c:v>
                </c:pt>
                <c:pt idx="420915">
                  <c:v>2358.5300000000002</c:v>
                </c:pt>
                <c:pt idx="420916">
                  <c:v>2188.37</c:v>
                </c:pt>
                <c:pt idx="420917">
                  <c:v>2072.46</c:v>
                </c:pt>
                <c:pt idx="420918">
                  <c:v>2293.2199999999998</c:v>
                </c:pt>
                <c:pt idx="420919">
                  <c:v>2484.44</c:v>
                </c:pt>
                <c:pt idx="420920">
                  <c:v>2387.06</c:v>
                </c:pt>
                <c:pt idx="420921">
                  <c:v>2255.38</c:v>
                </c:pt>
                <c:pt idx="420922">
                  <c:v>1575.76</c:v>
                </c:pt>
                <c:pt idx="420923">
                  <c:v>2017.78</c:v>
                </c:pt>
                <c:pt idx="420924">
                  <c:v>1880.96</c:v>
                </c:pt>
                <c:pt idx="420925">
                  <c:v>1147.54</c:v>
                </c:pt>
                <c:pt idx="420926">
                  <c:v>1886.44</c:v>
                </c:pt>
                <c:pt idx="420927">
                  <c:v>1882.71</c:v>
                </c:pt>
                <c:pt idx="420928">
                  <c:v>2113.35</c:v>
                </c:pt>
                <c:pt idx="420929">
                  <c:v>2059.81</c:v>
                </c:pt>
                <c:pt idx="420930">
                  <c:v>2391.98</c:v>
                </c:pt>
                <c:pt idx="420931">
                  <c:v>2228.73</c:v>
                </c:pt>
                <c:pt idx="420932">
                  <c:v>2708.18</c:v>
                </c:pt>
                <c:pt idx="420933">
                  <c:v>2333.2399999999998</c:v>
                </c:pt>
                <c:pt idx="420934">
                  <c:v>2360.38</c:v>
                </c:pt>
                <c:pt idx="420935">
                  <c:v>3195.78</c:v>
                </c:pt>
                <c:pt idx="420936">
                  <c:v>3383.36</c:v>
                </c:pt>
                <c:pt idx="420937">
                  <c:v>2657.18</c:v>
                </c:pt>
                <c:pt idx="420938">
                  <c:v>3861.04</c:v>
                </c:pt>
                <c:pt idx="420939">
                  <c:v>5496.79</c:v>
                </c:pt>
                <c:pt idx="420940">
                  <c:v>4081.68</c:v>
                </c:pt>
                <c:pt idx="420941">
                  <c:v>3385.63</c:v>
                </c:pt>
                <c:pt idx="420942">
                  <c:v>3590.62</c:v>
                </c:pt>
                <c:pt idx="420943">
                  <c:v>3759.96</c:v>
                </c:pt>
                <c:pt idx="420944">
                  <c:v>5429.7</c:v>
                </c:pt>
                <c:pt idx="420945">
                  <c:v>2658.8</c:v>
                </c:pt>
                <c:pt idx="420946">
                  <c:v>3032.2</c:v>
                </c:pt>
                <c:pt idx="420947">
                  <c:v>3320.84</c:v>
                </c:pt>
                <c:pt idx="420948">
                  <c:v>3143.74</c:v>
                </c:pt>
                <c:pt idx="420949">
                  <c:v>3043.68</c:v>
                </c:pt>
                <c:pt idx="420950">
                  <c:v>2723.7</c:v>
                </c:pt>
                <c:pt idx="420951">
                  <c:v>2918.68</c:v>
                </c:pt>
                <c:pt idx="420952">
                  <c:v>2636.34</c:v>
                </c:pt>
                <c:pt idx="420953">
                  <c:v>3587.56</c:v>
                </c:pt>
                <c:pt idx="420954">
                  <c:v>2587.7800000000002</c:v>
                </c:pt>
                <c:pt idx="420955">
                  <c:v>1614.24</c:v>
                </c:pt>
                <c:pt idx="420956">
                  <c:v>1880.62</c:v>
                </c:pt>
                <c:pt idx="420957">
                  <c:v>2071.44</c:v>
                </c:pt>
                <c:pt idx="420958">
                  <c:v>2128.44</c:v>
                </c:pt>
                <c:pt idx="420959">
                  <c:v>2171.7199999999998</c:v>
                </c:pt>
                <c:pt idx="420960">
                  <c:v>1600.8</c:v>
                </c:pt>
                <c:pt idx="420961">
                  <c:v>1640.5</c:v>
                </c:pt>
                <c:pt idx="420962">
                  <c:v>1781.9</c:v>
                </c:pt>
                <c:pt idx="420963">
                  <c:v>2055.62</c:v>
                </c:pt>
                <c:pt idx="420964">
                  <c:v>3898.68</c:v>
                </c:pt>
                <c:pt idx="420965">
                  <c:v>1279.26</c:v>
                </c:pt>
                <c:pt idx="420966">
                  <c:v>1566.02</c:v>
                </c:pt>
                <c:pt idx="420967">
                  <c:v>1786.76</c:v>
                </c:pt>
                <c:pt idx="420968">
                  <c:v>2269.3000000000002</c:v>
                </c:pt>
                <c:pt idx="420969">
                  <c:v>1426.52</c:v>
                </c:pt>
                <c:pt idx="420970">
                  <c:v>1893.85</c:v>
                </c:pt>
                <c:pt idx="420971">
                  <c:v>1642.06</c:v>
                </c:pt>
                <c:pt idx="420972">
                  <c:v>1776.44</c:v>
                </c:pt>
                <c:pt idx="420973">
                  <c:v>1397.34</c:v>
                </c:pt>
                <c:pt idx="420974">
                  <c:v>1810.76</c:v>
                </c:pt>
                <c:pt idx="420975">
                  <c:v>2166.02</c:v>
                </c:pt>
                <c:pt idx="420976">
                  <c:v>1577</c:v>
                </c:pt>
                <c:pt idx="420977">
                  <c:v>1329.18</c:v>
                </c:pt>
                <c:pt idx="420978">
                  <c:v>1230.56</c:v>
                </c:pt>
                <c:pt idx="420979">
                  <c:v>1771.88</c:v>
                </c:pt>
                <c:pt idx="420980">
                  <c:v>1897.44</c:v>
                </c:pt>
                <c:pt idx="420981">
                  <c:v>1356.32</c:v>
                </c:pt>
                <c:pt idx="420982">
                  <c:v>1291.0999999999999</c:v>
                </c:pt>
                <c:pt idx="420983">
                  <c:v>2201.2600000000002</c:v>
                </c:pt>
                <c:pt idx="420984">
                  <c:v>2426.54</c:v>
                </c:pt>
                <c:pt idx="420985">
                  <c:v>2953.24</c:v>
                </c:pt>
                <c:pt idx="420986">
                  <c:v>2135.3200000000002</c:v>
                </c:pt>
                <c:pt idx="420987">
                  <c:v>2724.3</c:v>
                </c:pt>
                <c:pt idx="420988">
                  <c:v>3034.74</c:v>
                </c:pt>
                <c:pt idx="420989">
                  <c:v>3820.74</c:v>
                </c:pt>
                <c:pt idx="420990">
                  <c:v>3124.88</c:v>
                </c:pt>
                <c:pt idx="420991">
                  <c:v>4555.5200000000004</c:v>
                </c:pt>
                <c:pt idx="420992">
                  <c:v>4189.7</c:v>
                </c:pt>
                <c:pt idx="420993">
                  <c:v>5085</c:v>
                </c:pt>
                <c:pt idx="420994">
                  <c:v>4044.31</c:v>
                </c:pt>
                <c:pt idx="420995">
                  <c:v>4459.9799999999996</c:v>
                </c:pt>
                <c:pt idx="420996">
                  <c:v>6551.12</c:v>
                </c:pt>
                <c:pt idx="420997">
                  <c:v>4329.88</c:v>
                </c:pt>
                <c:pt idx="420998">
                  <c:v>3568.64</c:v>
                </c:pt>
                <c:pt idx="420999">
                  <c:v>3326.52</c:v>
                </c:pt>
                <c:pt idx="421000">
                  <c:v>3485.68</c:v>
                </c:pt>
                <c:pt idx="421001">
                  <c:v>3171.56</c:v>
                </c:pt>
                <c:pt idx="421002">
                  <c:v>3788.08</c:v>
                </c:pt>
                <c:pt idx="421003">
                  <c:v>2978.92</c:v>
                </c:pt>
                <c:pt idx="421004">
                  <c:v>3502.12</c:v>
                </c:pt>
                <c:pt idx="421005">
                  <c:v>3607.37</c:v>
                </c:pt>
                <c:pt idx="421006">
                  <c:v>2541.0700000000002</c:v>
                </c:pt>
                <c:pt idx="421007">
                  <c:v>2372.8200000000002</c:v>
                </c:pt>
                <c:pt idx="421008">
                  <c:v>2763.02</c:v>
                </c:pt>
                <c:pt idx="421009">
                  <c:v>2807.14</c:v>
                </c:pt>
                <c:pt idx="421010">
                  <c:v>2644.24</c:v>
                </c:pt>
                <c:pt idx="421011">
                  <c:v>2270.5</c:v>
                </c:pt>
                <c:pt idx="421012">
                  <c:v>2487.8000000000002</c:v>
                </c:pt>
                <c:pt idx="421013">
                  <c:v>2.94</c:v>
                </c:pt>
                <c:pt idx="421014">
                  <c:v>10</c:v>
                </c:pt>
                <c:pt idx="421015">
                  <c:v>5.88</c:v>
                </c:pt>
                <c:pt idx="421016">
                  <c:v>8.82</c:v>
                </c:pt>
                <c:pt idx="421017">
                  <c:v>3.98</c:v>
                </c:pt>
                <c:pt idx="421018">
                  <c:v>4.9000000000000004</c:v>
                </c:pt>
                <c:pt idx="421019">
                  <c:v>3.92</c:v>
                </c:pt>
                <c:pt idx="421020">
                  <c:v>8.7100000000000009</c:v>
                </c:pt>
                <c:pt idx="421021">
                  <c:v>6.44</c:v>
                </c:pt>
                <c:pt idx="421022">
                  <c:v>2.1800000000000002</c:v>
                </c:pt>
                <c:pt idx="421023">
                  <c:v>908.5</c:v>
                </c:pt>
                <c:pt idx="421024">
                  <c:v>4412.3</c:v>
                </c:pt>
                <c:pt idx="421025">
                  <c:v>9.3800000000000008</c:v>
                </c:pt>
                <c:pt idx="421026">
                  <c:v>24.03</c:v>
                </c:pt>
                <c:pt idx="421027">
                  <c:v>35.61</c:v>
                </c:pt>
                <c:pt idx="421028">
                  <c:v>5.98</c:v>
                </c:pt>
                <c:pt idx="421029">
                  <c:v>9.2899999999999991</c:v>
                </c:pt>
                <c:pt idx="421030">
                  <c:v>1.96</c:v>
                </c:pt>
                <c:pt idx="421031">
                  <c:v>11.96</c:v>
                </c:pt>
                <c:pt idx="421032">
                  <c:v>0.98</c:v>
                </c:pt>
                <c:pt idx="421033">
                  <c:v>1832.2</c:v>
                </c:pt>
                <c:pt idx="421034">
                  <c:v>5579.57</c:v>
                </c:pt>
                <c:pt idx="421035">
                  <c:v>5500.37</c:v>
                </c:pt>
                <c:pt idx="421036">
                  <c:v>5760.43</c:v>
                </c:pt>
                <c:pt idx="421037">
                  <c:v>4117.41</c:v>
                </c:pt>
                <c:pt idx="421038">
                  <c:v>5215.74</c:v>
                </c:pt>
                <c:pt idx="421039">
                  <c:v>5141.22</c:v>
                </c:pt>
                <c:pt idx="421040">
                  <c:v>4991.67</c:v>
                </c:pt>
                <c:pt idx="421041">
                  <c:v>5527.4</c:v>
                </c:pt>
                <c:pt idx="421042">
                  <c:v>4948.17</c:v>
                </c:pt>
                <c:pt idx="421043">
                  <c:v>4302.7</c:v>
                </c:pt>
                <c:pt idx="421044">
                  <c:v>5006.8100000000004</c:v>
                </c:pt>
                <c:pt idx="421045">
                  <c:v>4351.62</c:v>
                </c:pt>
                <c:pt idx="421046">
                  <c:v>4815.6499999999996</c:v>
                </c:pt>
                <c:pt idx="421047">
                  <c:v>4022.27</c:v>
                </c:pt>
                <c:pt idx="421048">
                  <c:v>4190.41</c:v>
                </c:pt>
                <c:pt idx="421049">
                  <c:v>4039.7</c:v>
                </c:pt>
                <c:pt idx="421050">
                  <c:v>5021.78</c:v>
                </c:pt>
                <c:pt idx="421051">
                  <c:v>3966.8</c:v>
                </c:pt>
                <c:pt idx="421052">
                  <c:v>3846.97</c:v>
                </c:pt>
                <c:pt idx="421053">
                  <c:v>4455.92</c:v>
                </c:pt>
                <c:pt idx="421054">
                  <c:v>4747.93</c:v>
                </c:pt>
                <c:pt idx="421055">
                  <c:v>4441.18</c:v>
                </c:pt>
                <c:pt idx="421056">
                  <c:v>4999.59</c:v>
                </c:pt>
                <c:pt idx="421057">
                  <c:v>4773.26</c:v>
                </c:pt>
                <c:pt idx="421058">
                  <c:v>5987.32</c:v>
                </c:pt>
                <c:pt idx="421059">
                  <c:v>4481.01</c:v>
                </c:pt>
                <c:pt idx="421060">
                  <c:v>4455.2299999999996</c:v>
                </c:pt>
                <c:pt idx="421061">
                  <c:v>4991.3599999999997</c:v>
                </c:pt>
                <c:pt idx="421062">
                  <c:v>4646.37</c:v>
                </c:pt>
                <c:pt idx="421063">
                  <c:v>4357</c:v>
                </c:pt>
                <c:pt idx="421064">
                  <c:v>4431.57</c:v>
                </c:pt>
                <c:pt idx="421065">
                  <c:v>5141.6899999999996</c:v>
                </c:pt>
                <c:pt idx="421066">
                  <c:v>4831.07</c:v>
                </c:pt>
                <c:pt idx="421067">
                  <c:v>4602.76</c:v>
                </c:pt>
                <c:pt idx="421068">
                  <c:v>4027.75</c:v>
                </c:pt>
                <c:pt idx="421069">
                  <c:v>4477.79</c:v>
                </c:pt>
                <c:pt idx="421070">
                  <c:v>6096.77</c:v>
                </c:pt>
                <c:pt idx="421071">
                  <c:v>4227.1099999999997</c:v>
                </c:pt>
                <c:pt idx="421072">
                  <c:v>5393.13</c:v>
                </c:pt>
                <c:pt idx="421073">
                  <c:v>6322.12</c:v>
                </c:pt>
                <c:pt idx="421074">
                  <c:v>7537.6</c:v>
                </c:pt>
                <c:pt idx="421075">
                  <c:v>7639.88</c:v>
                </c:pt>
                <c:pt idx="421076">
                  <c:v>6505.33</c:v>
                </c:pt>
                <c:pt idx="421077">
                  <c:v>6108.06</c:v>
                </c:pt>
                <c:pt idx="421078">
                  <c:v>5793.07</c:v>
                </c:pt>
                <c:pt idx="421079">
                  <c:v>4810.3599999999997</c:v>
                </c:pt>
                <c:pt idx="421080">
                  <c:v>3587.76</c:v>
                </c:pt>
                <c:pt idx="421081">
                  <c:v>4551.6099999999997</c:v>
                </c:pt>
                <c:pt idx="421082">
                  <c:v>5607.03</c:v>
                </c:pt>
                <c:pt idx="421083">
                  <c:v>5633.74</c:v>
                </c:pt>
                <c:pt idx="421084">
                  <c:v>4899.53</c:v>
                </c:pt>
                <c:pt idx="421085">
                  <c:v>5731.48</c:v>
                </c:pt>
                <c:pt idx="421086">
                  <c:v>4025.48</c:v>
                </c:pt>
                <c:pt idx="421087">
                  <c:v>4119.8500000000004</c:v>
                </c:pt>
                <c:pt idx="421088">
                  <c:v>3425.78</c:v>
                </c:pt>
                <c:pt idx="421089">
                  <c:v>4344.97</c:v>
                </c:pt>
                <c:pt idx="421090">
                  <c:v>3204.6</c:v>
                </c:pt>
                <c:pt idx="421091">
                  <c:v>4512.0200000000004</c:v>
                </c:pt>
                <c:pt idx="421092">
                  <c:v>3941.55</c:v>
                </c:pt>
                <c:pt idx="421093">
                  <c:v>4770.57</c:v>
                </c:pt>
                <c:pt idx="421094">
                  <c:v>5052.12</c:v>
                </c:pt>
                <c:pt idx="421095">
                  <c:v>3160.91</c:v>
                </c:pt>
                <c:pt idx="421096">
                  <c:v>3325.4</c:v>
                </c:pt>
                <c:pt idx="421097">
                  <c:v>3267.06</c:v>
                </c:pt>
                <c:pt idx="421098">
                  <c:v>4288.49</c:v>
                </c:pt>
                <c:pt idx="421099">
                  <c:v>2541.46</c:v>
                </c:pt>
                <c:pt idx="421100">
                  <c:v>3563.19</c:v>
                </c:pt>
                <c:pt idx="421101">
                  <c:v>3361.09</c:v>
                </c:pt>
                <c:pt idx="421102">
                  <c:v>3458.23</c:v>
                </c:pt>
                <c:pt idx="421103">
                  <c:v>2979.03</c:v>
                </c:pt>
                <c:pt idx="421104">
                  <c:v>3957.39</c:v>
                </c:pt>
                <c:pt idx="421105">
                  <c:v>3743.16</c:v>
                </c:pt>
                <c:pt idx="421106">
                  <c:v>4120.46</c:v>
                </c:pt>
                <c:pt idx="421107">
                  <c:v>3904.32</c:v>
                </c:pt>
                <c:pt idx="421108">
                  <c:v>4032.12</c:v>
                </c:pt>
                <c:pt idx="421109">
                  <c:v>4479.2</c:v>
                </c:pt>
                <c:pt idx="421110">
                  <c:v>7148.87</c:v>
                </c:pt>
                <c:pt idx="421111">
                  <c:v>3413.84</c:v>
                </c:pt>
                <c:pt idx="421112">
                  <c:v>4127.58</c:v>
                </c:pt>
                <c:pt idx="421113">
                  <c:v>4191.6400000000003</c:v>
                </c:pt>
                <c:pt idx="421114">
                  <c:v>429.56</c:v>
                </c:pt>
                <c:pt idx="421115">
                  <c:v>12.72</c:v>
                </c:pt>
                <c:pt idx="421116">
                  <c:v>1270.75</c:v>
                </c:pt>
                <c:pt idx="421117">
                  <c:v>2853.87</c:v>
                </c:pt>
                <c:pt idx="421118">
                  <c:v>2863.76</c:v>
                </c:pt>
                <c:pt idx="421119">
                  <c:v>3110.3</c:v>
                </c:pt>
                <c:pt idx="421120">
                  <c:v>3109.4</c:v>
                </c:pt>
                <c:pt idx="421121">
                  <c:v>3123.83</c:v>
                </c:pt>
                <c:pt idx="421122">
                  <c:v>3800.78</c:v>
                </c:pt>
                <c:pt idx="421123">
                  <c:v>5918.72</c:v>
                </c:pt>
                <c:pt idx="421124">
                  <c:v>2878.5</c:v>
                </c:pt>
                <c:pt idx="421125">
                  <c:v>3521.59</c:v>
                </c:pt>
                <c:pt idx="421126">
                  <c:v>3226.48</c:v>
                </c:pt>
                <c:pt idx="421127">
                  <c:v>3327.28</c:v>
                </c:pt>
                <c:pt idx="421128">
                  <c:v>2633.76</c:v>
                </c:pt>
                <c:pt idx="421129">
                  <c:v>3688.13</c:v>
                </c:pt>
                <c:pt idx="421130">
                  <c:v>3665.91</c:v>
                </c:pt>
                <c:pt idx="421131">
                  <c:v>1984.52</c:v>
                </c:pt>
                <c:pt idx="421132">
                  <c:v>3618.52</c:v>
                </c:pt>
                <c:pt idx="421133">
                  <c:v>4124.28</c:v>
                </c:pt>
                <c:pt idx="421134">
                  <c:v>4478.22</c:v>
                </c:pt>
                <c:pt idx="421135">
                  <c:v>4210.5600000000004</c:v>
                </c:pt>
                <c:pt idx="421136">
                  <c:v>3837.01</c:v>
                </c:pt>
                <c:pt idx="421137">
                  <c:v>4297.09</c:v>
                </c:pt>
                <c:pt idx="421138">
                  <c:v>4123.03</c:v>
                </c:pt>
                <c:pt idx="421139">
                  <c:v>3938.63</c:v>
                </c:pt>
                <c:pt idx="421140">
                  <c:v>4477.17</c:v>
                </c:pt>
                <c:pt idx="421141">
                  <c:v>5008.6499999999996</c:v>
                </c:pt>
                <c:pt idx="421142">
                  <c:v>4734.83</c:v>
                </c:pt>
                <c:pt idx="421143">
                  <c:v>3917.96</c:v>
                </c:pt>
                <c:pt idx="421144">
                  <c:v>4041.28</c:v>
                </c:pt>
                <c:pt idx="421145">
                  <c:v>4655.6499999999996</c:v>
                </c:pt>
                <c:pt idx="421146">
                  <c:v>5203.3100000000004</c:v>
                </c:pt>
                <c:pt idx="421147">
                  <c:v>63833.63</c:v>
                </c:pt>
                <c:pt idx="421148">
                  <c:v>41131.42</c:v>
                </c:pt>
                <c:pt idx="421149">
                  <c:v>47214.8</c:v>
                </c:pt>
                <c:pt idx="421150">
                  <c:v>49982.5</c:v>
                </c:pt>
                <c:pt idx="421151">
                  <c:v>48006.18</c:v>
                </c:pt>
                <c:pt idx="421152">
                  <c:v>49961.279999999999</c:v>
                </c:pt>
                <c:pt idx="421153">
                  <c:v>49132.54</c:v>
                </c:pt>
                <c:pt idx="421154">
                  <c:v>49277.05</c:v>
                </c:pt>
                <c:pt idx="421155">
                  <c:v>48350.54</c:v>
                </c:pt>
                <c:pt idx="421156">
                  <c:v>48433.19</c:v>
                </c:pt>
                <c:pt idx="421157">
                  <c:v>54708.67</c:v>
                </c:pt>
                <c:pt idx="421158">
                  <c:v>51259.02</c:v>
                </c:pt>
                <c:pt idx="421159">
                  <c:v>49033.07</c:v>
                </c:pt>
                <c:pt idx="421160">
                  <c:v>56166.38</c:v>
                </c:pt>
                <c:pt idx="421161">
                  <c:v>52553.85</c:v>
                </c:pt>
                <c:pt idx="421162">
                  <c:v>54669.62</c:v>
                </c:pt>
                <c:pt idx="421163">
                  <c:v>57661.64</c:v>
                </c:pt>
                <c:pt idx="421164">
                  <c:v>58923.72</c:v>
                </c:pt>
                <c:pt idx="421165">
                  <c:v>57338.57</c:v>
                </c:pt>
                <c:pt idx="421166">
                  <c:v>58870.9</c:v>
                </c:pt>
                <c:pt idx="421167">
                  <c:v>59157.5</c:v>
                </c:pt>
                <c:pt idx="421168">
                  <c:v>58689.38</c:v>
                </c:pt>
                <c:pt idx="421169">
                  <c:v>59830.89</c:v>
                </c:pt>
                <c:pt idx="421170">
                  <c:v>52894.720000000001</c:v>
                </c:pt>
                <c:pt idx="421171">
                  <c:v>55249.45</c:v>
                </c:pt>
                <c:pt idx="421172">
                  <c:v>52630.78</c:v>
                </c:pt>
                <c:pt idx="421173">
                  <c:v>53467.17</c:v>
                </c:pt>
                <c:pt idx="421174">
                  <c:v>54317.440000000002</c:v>
                </c:pt>
                <c:pt idx="421175">
                  <c:v>49330.080000000002</c:v>
                </c:pt>
                <c:pt idx="421176">
                  <c:v>48388.1</c:v>
                </c:pt>
                <c:pt idx="421177">
                  <c:v>57735.69</c:v>
                </c:pt>
                <c:pt idx="421178">
                  <c:v>51471.74</c:v>
                </c:pt>
                <c:pt idx="421179">
                  <c:v>50719.11</c:v>
                </c:pt>
                <c:pt idx="421180">
                  <c:v>48245.72</c:v>
                </c:pt>
                <c:pt idx="421181">
                  <c:v>46860.82</c:v>
                </c:pt>
                <c:pt idx="421182">
                  <c:v>48029.85</c:v>
                </c:pt>
                <c:pt idx="421183">
                  <c:v>50083.35</c:v>
                </c:pt>
                <c:pt idx="421184">
                  <c:v>49125.47</c:v>
                </c:pt>
                <c:pt idx="421185">
                  <c:v>47458</c:v>
                </c:pt>
                <c:pt idx="421186">
                  <c:v>44424.38</c:v>
                </c:pt>
                <c:pt idx="421187">
                  <c:v>47700.36</c:v>
                </c:pt>
                <c:pt idx="421188">
                  <c:v>45165.96</c:v>
                </c:pt>
                <c:pt idx="421189">
                  <c:v>43695.96</c:v>
                </c:pt>
                <c:pt idx="421190">
                  <c:v>44928.959999999999</c:v>
                </c:pt>
                <c:pt idx="421191">
                  <c:v>47489.62</c:v>
                </c:pt>
                <c:pt idx="421192">
                  <c:v>50102.44</c:v>
                </c:pt>
                <c:pt idx="421193">
                  <c:v>55185.25</c:v>
                </c:pt>
                <c:pt idx="421194">
                  <c:v>43149.88</c:v>
                </c:pt>
                <c:pt idx="421195">
                  <c:v>46338.64</c:v>
                </c:pt>
                <c:pt idx="421196">
                  <c:v>52489.08</c:v>
                </c:pt>
                <c:pt idx="421197">
                  <c:v>49689.99</c:v>
                </c:pt>
                <c:pt idx="421198">
                  <c:v>45751.5</c:v>
                </c:pt>
                <c:pt idx="421199">
                  <c:v>52984.959999999999</c:v>
                </c:pt>
                <c:pt idx="421200">
                  <c:v>53263.43</c:v>
                </c:pt>
                <c:pt idx="421201">
                  <c:v>56974.78</c:v>
                </c:pt>
                <c:pt idx="421202">
                  <c:v>51297.81</c:v>
                </c:pt>
                <c:pt idx="421203">
                  <c:v>58901.04</c:v>
                </c:pt>
                <c:pt idx="421204">
                  <c:v>51415.91</c:v>
                </c:pt>
                <c:pt idx="421205">
                  <c:v>51970.12</c:v>
                </c:pt>
                <c:pt idx="421206">
                  <c:v>50440.39</c:v>
                </c:pt>
                <c:pt idx="421207">
                  <c:v>52112.959999999999</c:v>
                </c:pt>
                <c:pt idx="421208">
                  <c:v>56488.26</c:v>
                </c:pt>
                <c:pt idx="421209">
                  <c:v>52727.71</c:v>
                </c:pt>
                <c:pt idx="421210">
                  <c:v>53358.36</c:v>
                </c:pt>
                <c:pt idx="421211">
                  <c:v>52245.75</c:v>
                </c:pt>
                <c:pt idx="421212">
                  <c:v>59759.27</c:v>
                </c:pt>
                <c:pt idx="421213">
                  <c:v>59041.69</c:v>
                </c:pt>
                <c:pt idx="421214">
                  <c:v>53516</c:v>
                </c:pt>
                <c:pt idx="421215">
                  <c:v>60293.26</c:v>
                </c:pt>
                <c:pt idx="421216">
                  <c:v>65509.59</c:v>
                </c:pt>
                <c:pt idx="421217">
                  <c:v>66287</c:v>
                </c:pt>
                <c:pt idx="421218">
                  <c:v>62478.05</c:v>
                </c:pt>
                <c:pt idx="421219">
                  <c:v>58541.7</c:v>
                </c:pt>
                <c:pt idx="421220">
                  <c:v>57936.93</c:v>
                </c:pt>
                <c:pt idx="421221">
                  <c:v>61987.62</c:v>
                </c:pt>
                <c:pt idx="421222">
                  <c:v>60005.07</c:v>
                </c:pt>
                <c:pt idx="421223">
                  <c:v>62049.7</c:v>
                </c:pt>
                <c:pt idx="421224">
                  <c:v>55726.7</c:v>
                </c:pt>
                <c:pt idx="421225">
                  <c:v>58446.58</c:v>
                </c:pt>
                <c:pt idx="421226">
                  <c:v>58100.06</c:v>
                </c:pt>
                <c:pt idx="421227">
                  <c:v>53804.19</c:v>
                </c:pt>
                <c:pt idx="421228">
                  <c:v>75204.77</c:v>
                </c:pt>
                <c:pt idx="421229">
                  <c:v>52776.49</c:v>
                </c:pt>
                <c:pt idx="421230">
                  <c:v>55286.01</c:v>
                </c:pt>
                <c:pt idx="421231">
                  <c:v>55030.29</c:v>
                </c:pt>
                <c:pt idx="421232">
                  <c:v>48653.62</c:v>
                </c:pt>
                <c:pt idx="421233">
                  <c:v>52037.83</c:v>
                </c:pt>
                <c:pt idx="421234">
                  <c:v>53666</c:v>
                </c:pt>
                <c:pt idx="421235">
                  <c:v>55638.35</c:v>
                </c:pt>
                <c:pt idx="421236">
                  <c:v>51719.98</c:v>
                </c:pt>
                <c:pt idx="421237">
                  <c:v>52619.53</c:v>
                </c:pt>
                <c:pt idx="421238">
                  <c:v>53342.74</c:v>
                </c:pt>
                <c:pt idx="421239">
                  <c:v>49865.11</c:v>
                </c:pt>
                <c:pt idx="421240">
                  <c:v>46240.97</c:v>
                </c:pt>
                <c:pt idx="421241">
                  <c:v>48012.46</c:v>
                </c:pt>
                <c:pt idx="421242">
                  <c:v>46719.49</c:v>
                </c:pt>
                <c:pt idx="421243">
                  <c:v>50575.14</c:v>
                </c:pt>
                <c:pt idx="421244">
                  <c:v>50108.41</c:v>
                </c:pt>
                <c:pt idx="421245">
                  <c:v>54017.86</c:v>
                </c:pt>
                <c:pt idx="421246">
                  <c:v>42084.36</c:v>
                </c:pt>
                <c:pt idx="421247">
                  <c:v>48132.76</c:v>
                </c:pt>
                <c:pt idx="421248">
                  <c:v>50721.08</c:v>
                </c:pt>
                <c:pt idx="421249">
                  <c:v>50973.62</c:v>
                </c:pt>
                <c:pt idx="421250">
                  <c:v>44521.65</c:v>
                </c:pt>
                <c:pt idx="421251">
                  <c:v>52051.63</c:v>
                </c:pt>
                <c:pt idx="421252">
                  <c:v>53291.16</c:v>
                </c:pt>
                <c:pt idx="421253">
                  <c:v>51013.14</c:v>
                </c:pt>
                <c:pt idx="421254">
                  <c:v>50465.05</c:v>
                </c:pt>
                <c:pt idx="421255">
                  <c:v>51125.95</c:v>
                </c:pt>
                <c:pt idx="421256">
                  <c:v>52090.6</c:v>
                </c:pt>
                <c:pt idx="421257">
                  <c:v>52182.65</c:v>
                </c:pt>
                <c:pt idx="421258">
                  <c:v>49554.61</c:v>
                </c:pt>
                <c:pt idx="421259">
                  <c:v>46430.99</c:v>
                </c:pt>
                <c:pt idx="421260">
                  <c:v>52034.52</c:v>
                </c:pt>
                <c:pt idx="421261">
                  <c:v>49245.67</c:v>
                </c:pt>
                <c:pt idx="421262">
                  <c:v>53845.02</c:v>
                </c:pt>
                <c:pt idx="421263">
                  <c:v>50693.760000000002</c:v>
                </c:pt>
                <c:pt idx="421264">
                  <c:v>53195.86</c:v>
                </c:pt>
                <c:pt idx="421265">
                  <c:v>51925.15</c:v>
                </c:pt>
                <c:pt idx="421266">
                  <c:v>54768.08</c:v>
                </c:pt>
                <c:pt idx="421267">
                  <c:v>58795.72</c:v>
                </c:pt>
                <c:pt idx="421268">
                  <c:v>56122.9</c:v>
                </c:pt>
                <c:pt idx="421269">
                  <c:v>57202.3</c:v>
                </c:pt>
                <c:pt idx="421270">
                  <c:v>60442.84</c:v>
                </c:pt>
                <c:pt idx="421271">
                  <c:v>56624.74</c:v>
                </c:pt>
                <c:pt idx="421272">
                  <c:v>57404.06</c:v>
                </c:pt>
                <c:pt idx="421273">
                  <c:v>62606.75</c:v>
                </c:pt>
                <c:pt idx="421274">
                  <c:v>55919.21</c:v>
                </c:pt>
                <c:pt idx="421275">
                  <c:v>53136.34</c:v>
                </c:pt>
                <c:pt idx="421276">
                  <c:v>51943.79</c:v>
                </c:pt>
                <c:pt idx="421277">
                  <c:v>52958.13</c:v>
                </c:pt>
                <c:pt idx="421278">
                  <c:v>54892.83</c:v>
                </c:pt>
                <c:pt idx="421279">
                  <c:v>53108.04</c:v>
                </c:pt>
                <c:pt idx="421280">
                  <c:v>51221.99</c:v>
                </c:pt>
                <c:pt idx="421281">
                  <c:v>52240.83</c:v>
                </c:pt>
                <c:pt idx="421282">
                  <c:v>52417.47</c:v>
                </c:pt>
                <c:pt idx="421283">
                  <c:v>53711.96</c:v>
                </c:pt>
                <c:pt idx="421284">
                  <c:v>54160.5</c:v>
                </c:pt>
                <c:pt idx="421285">
                  <c:v>49380.11</c:v>
                </c:pt>
                <c:pt idx="421286">
                  <c:v>50241.01</c:v>
                </c:pt>
                <c:pt idx="421287">
                  <c:v>49334.77</c:v>
                </c:pt>
                <c:pt idx="421288">
                  <c:v>48434.97</c:v>
                </c:pt>
                <c:pt idx="421289">
                  <c:v>56017.47</c:v>
                </c:pt>
                <c:pt idx="421290">
                  <c:v>3</c:v>
                </c:pt>
                <c:pt idx="421291">
                  <c:v>2.94</c:v>
                </c:pt>
                <c:pt idx="421292">
                  <c:v>8393.2199999999993</c:v>
                </c:pt>
                <c:pt idx="421293">
                  <c:v>5011.3599999999997</c:v>
                </c:pt>
                <c:pt idx="421294">
                  <c:v>5703.42</c:v>
                </c:pt>
                <c:pt idx="421295">
                  <c:v>6343.6</c:v>
                </c:pt>
                <c:pt idx="421296">
                  <c:v>5445.8</c:v>
                </c:pt>
                <c:pt idx="421297">
                  <c:v>5911.75</c:v>
                </c:pt>
                <c:pt idx="421298">
                  <c:v>4935.6000000000004</c:v>
                </c:pt>
                <c:pt idx="421299">
                  <c:v>5133.6000000000004</c:v>
                </c:pt>
                <c:pt idx="421300">
                  <c:v>5137.38</c:v>
                </c:pt>
                <c:pt idx="421301">
                  <c:v>5260.81</c:v>
                </c:pt>
                <c:pt idx="421302">
                  <c:v>5698.22</c:v>
                </c:pt>
                <c:pt idx="421303">
                  <c:v>5349.52</c:v>
                </c:pt>
                <c:pt idx="421304">
                  <c:v>5225.29</c:v>
                </c:pt>
                <c:pt idx="421305">
                  <c:v>6157.32</c:v>
                </c:pt>
                <c:pt idx="421306">
                  <c:v>5832.06</c:v>
                </c:pt>
                <c:pt idx="421307">
                  <c:v>6263.05</c:v>
                </c:pt>
                <c:pt idx="421308">
                  <c:v>6308.96</c:v>
                </c:pt>
                <c:pt idx="421309">
                  <c:v>6306.3</c:v>
                </c:pt>
                <c:pt idx="421310">
                  <c:v>5963.6</c:v>
                </c:pt>
                <c:pt idx="421311">
                  <c:v>6359.37</c:v>
                </c:pt>
                <c:pt idx="421312">
                  <c:v>6226.15</c:v>
                </c:pt>
                <c:pt idx="421313">
                  <c:v>6813.3</c:v>
                </c:pt>
                <c:pt idx="421314">
                  <c:v>7054.99</c:v>
                </c:pt>
                <c:pt idx="421315">
                  <c:v>6410.9</c:v>
                </c:pt>
                <c:pt idx="421316">
                  <c:v>6361.31</c:v>
                </c:pt>
                <c:pt idx="421317">
                  <c:v>6190.42</c:v>
                </c:pt>
                <c:pt idx="421318">
                  <c:v>6470.52</c:v>
                </c:pt>
                <c:pt idx="421319">
                  <c:v>6474.48</c:v>
                </c:pt>
                <c:pt idx="421320">
                  <c:v>5804.11</c:v>
                </c:pt>
                <c:pt idx="421321">
                  <c:v>5719.27</c:v>
                </c:pt>
                <c:pt idx="421322">
                  <c:v>6882.39</c:v>
                </c:pt>
                <c:pt idx="421323">
                  <c:v>6843.24</c:v>
                </c:pt>
                <c:pt idx="421324">
                  <c:v>6545.05</c:v>
                </c:pt>
                <c:pt idx="421325">
                  <c:v>5869.69</c:v>
                </c:pt>
                <c:pt idx="421326">
                  <c:v>6026.55</c:v>
                </c:pt>
                <c:pt idx="421327">
                  <c:v>7078.59</c:v>
                </c:pt>
                <c:pt idx="421328">
                  <c:v>6589.06</c:v>
                </c:pt>
                <c:pt idx="421329">
                  <c:v>6877.49</c:v>
                </c:pt>
                <c:pt idx="421330">
                  <c:v>6066.32</c:v>
                </c:pt>
                <c:pt idx="421331">
                  <c:v>6627.8</c:v>
                </c:pt>
                <c:pt idx="421332">
                  <c:v>6525.07</c:v>
                </c:pt>
                <c:pt idx="421333">
                  <c:v>5846.72</c:v>
                </c:pt>
                <c:pt idx="421334">
                  <c:v>5333.38</c:v>
                </c:pt>
                <c:pt idx="421335">
                  <c:v>5996.74</c:v>
                </c:pt>
                <c:pt idx="421336">
                  <c:v>6815.67</c:v>
                </c:pt>
                <c:pt idx="421337">
                  <c:v>6519.19</c:v>
                </c:pt>
                <c:pt idx="421338">
                  <c:v>6767.35</c:v>
                </c:pt>
                <c:pt idx="421339">
                  <c:v>5881.22</c:v>
                </c:pt>
                <c:pt idx="421340">
                  <c:v>6679.99</c:v>
                </c:pt>
                <c:pt idx="421341">
                  <c:v>7854.39</c:v>
                </c:pt>
                <c:pt idx="421342">
                  <c:v>7374.92</c:v>
                </c:pt>
                <c:pt idx="421343">
                  <c:v>7003.41</c:v>
                </c:pt>
                <c:pt idx="421344">
                  <c:v>7505.24</c:v>
                </c:pt>
                <c:pt idx="421345">
                  <c:v>7050.1</c:v>
                </c:pt>
                <c:pt idx="421346">
                  <c:v>6867.26</c:v>
                </c:pt>
                <c:pt idx="421347">
                  <c:v>6143.49</c:v>
                </c:pt>
                <c:pt idx="421348">
                  <c:v>6799.53</c:v>
                </c:pt>
                <c:pt idx="421349">
                  <c:v>7061.49</c:v>
                </c:pt>
                <c:pt idx="421350">
                  <c:v>6338.21</c:v>
                </c:pt>
                <c:pt idx="421351">
                  <c:v>6513.04</c:v>
                </c:pt>
                <c:pt idx="421352">
                  <c:v>6678.37</c:v>
                </c:pt>
                <c:pt idx="421353">
                  <c:v>6754.53</c:v>
                </c:pt>
                <c:pt idx="421354">
                  <c:v>6864</c:v>
                </c:pt>
                <c:pt idx="421355">
                  <c:v>7182.95</c:v>
                </c:pt>
                <c:pt idx="421356">
                  <c:v>6029.93</c:v>
                </c:pt>
                <c:pt idx="421357">
                  <c:v>7136.61</c:v>
                </c:pt>
                <c:pt idx="421358">
                  <c:v>7720.41</c:v>
                </c:pt>
                <c:pt idx="421359">
                  <c:v>7117.62</c:v>
                </c:pt>
                <c:pt idx="421360">
                  <c:v>6985.56</c:v>
                </c:pt>
                <c:pt idx="421361">
                  <c:v>7173.66</c:v>
                </c:pt>
                <c:pt idx="421362">
                  <c:v>7591.46</c:v>
                </c:pt>
                <c:pt idx="421363">
                  <c:v>7255.08</c:v>
                </c:pt>
                <c:pt idx="421364">
                  <c:v>6958.39</c:v>
                </c:pt>
                <c:pt idx="421365">
                  <c:v>7176.1</c:v>
                </c:pt>
                <c:pt idx="421366">
                  <c:v>7662.92</c:v>
                </c:pt>
                <c:pt idx="421367">
                  <c:v>6717.8</c:v>
                </c:pt>
                <c:pt idx="421368">
                  <c:v>6610.32</c:v>
                </c:pt>
                <c:pt idx="421369">
                  <c:v>6303.52</c:v>
                </c:pt>
                <c:pt idx="421370">
                  <c:v>7053.9</c:v>
                </c:pt>
                <c:pt idx="421371">
                  <c:v>6318.66</c:v>
                </c:pt>
                <c:pt idx="421372">
                  <c:v>5961.21</c:v>
                </c:pt>
                <c:pt idx="421373">
                  <c:v>8765.09</c:v>
                </c:pt>
                <c:pt idx="421374">
                  <c:v>6608.43</c:v>
                </c:pt>
                <c:pt idx="421375">
                  <c:v>7221.49</c:v>
                </c:pt>
                <c:pt idx="421376">
                  <c:v>6334.81</c:v>
                </c:pt>
                <c:pt idx="421377">
                  <c:v>5788.97</c:v>
                </c:pt>
                <c:pt idx="421378">
                  <c:v>6084.94</c:v>
                </c:pt>
                <c:pt idx="421379">
                  <c:v>6328.29</c:v>
                </c:pt>
                <c:pt idx="421380">
                  <c:v>6120.05</c:v>
                </c:pt>
                <c:pt idx="421381">
                  <c:v>5895.32</c:v>
                </c:pt>
                <c:pt idx="421382">
                  <c:v>5645.89</c:v>
                </c:pt>
                <c:pt idx="421383">
                  <c:v>6093.25</c:v>
                </c:pt>
                <c:pt idx="421384">
                  <c:v>5795.63</c:v>
                </c:pt>
                <c:pt idx="421385">
                  <c:v>6018.9</c:v>
                </c:pt>
                <c:pt idx="421386">
                  <c:v>5200.55</c:v>
                </c:pt>
                <c:pt idx="421387">
                  <c:v>5980.75</c:v>
                </c:pt>
                <c:pt idx="421388">
                  <c:v>6212.99</c:v>
                </c:pt>
                <c:pt idx="421389">
                  <c:v>6330.62</c:v>
                </c:pt>
                <c:pt idx="421390">
                  <c:v>6840.54</c:v>
                </c:pt>
                <c:pt idx="421391">
                  <c:v>5569.82</c:v>
                </c:pt>
                <c:pt idx="421392">
                  <c:v>6701.06</c:v>
                </c:pt>
                <c:pt idx="421393">
                  <c:v>6433.64</c:v>
                </c:pt>
                <c:pt idx="421394">
                  <c:v>6371.68</c:v>
                </c:pt>
                <c:pt idx="421395">
                  <c:v>5724.94</c:v>
                </c:pt>
                <c:pt idx="421396">
                  <c:v>6253.66</c:v>
                </c:pt>
                <c:pt idx="421397">
                  <c:v>6638.91</c:v>
                </c:pt>
                <c:pt idx="421398">
                  <c:v>6216.86</c:v>
                </c:pt>
                <c:pt idx="421399">
                  <c:v>5665.18</c:v>
                </c:pt>
                <c:pt idx="421400">
                  <c:v>6161.44</c:v>
                </c:pt>
                <c:pt idx="421401">
                  <c:v>6569.02</c:v>
                </c:pt>
                <c:pt idx="421402">
                  <c:v>6298.12</c:v>
                </c:pt>
                <c:pt idx="421403">
                  <c:v>5721.76</c:v>
                </c:pt>
                <c:pt idx="421404">
                  <c:v>5899.36</c:v>
                </c:pt>
                <c:pt idx="421405">
                  <c:v>6628.22</c:v>
                </c:pt>
                <c:pt idx="421406">
                  <c:v>6079.68</c:v>
                </c:pt>
                <c:pt idx="421407">
                  <c:v>6748.28</c:v>
                </c:pt>
                <c:pt idx="421408">
                  <c:v>6579.76</c:v>
                </c:pt>
                <c:pt idx="421409">
                  <c:v>6881.8</c:v>
                </c:pt>
                <c:pt idx="421410">
                  <c:v>6584.52</c:v>
                </c:pt>
                <c:pt idx="421411">
                  <c:v>6271.86</c:v>
                </c:pt>
                <c:pt idx="421412">
                  <c:v>6715.76</c:v>
                </c:pt>
                <c:pt idx="421413">
                  <c:v>7311.97</c:v>
                </c:pt>
                <c:pt idx="421414">
                  <c:v>7356.56</c:v>
                </c:pt>
                <c:pt idx="421415">
                  <c:v>7365.38</c:v>
                </c:pt>
                <c:pt idx="421416">
                  <c:v>6869.62</c:v>
                </c:pt>
                <c:pt idx="421417">
                  <c:v>6738.19</c:v>
                </c:pt>
                <c:pt idx="421418">
                  <c:v>8140.75</c:v>
                </c:pt>
                <c:pt idx="421419">
                  <c:v>6646.29</c:v>
                </c:pt>
                <c:pt idx="421420">
                  <c:v>6902.68</c:v>
                </c:pt>
                <c:pt idx="421421">
                  <c:v>6157.29</c:v>
                </c:pt>
                <c:pt idx="421422">
                  <c:v>6779.88</c:v>
                </c:pt>
                <c:pt idx="421423">
                  <c:v>6361.79</c:v>
                </c:pt>
                <c:pt idx="421424">
                  <c:v>6512.5</c:v>
                </c:pt>
                <c:pt idx="421425">
                  <c:v>6153.48</c:v>
                </c:pt>
                <c:pt idx="421426">
                  <c:v>6686.6</c:v>
                </c:pt>
                <c:pt idx="421427">
                  <c:v>7426.19</c:v>
                </c:pt>
                <c:pt idx="421428">
                  <c:v>7004.7</c:v>
                </c:pt>
                <c:pt idx="421429">
                  <c:v>6878.96</c:v>
                </c:pt>
                <c:pt idx="421430">
                  <c:v>6269.73</c:v>
                </c:pt>
                <c:pt idx="421431">
                  <c:v>6573.18</c:v>
                </c:pt>
                <c:pt idx="421432">
                  <c:v>6463.32</c:v>
                </c:pt>
                <c:pt idx="421433">
                  <c:v>5575.9</c:v>
                </c:pt>
                <c:pt idx="421434">
                  <c:v>6817.48</c:v>
                </c:pt>
                <c:pt idx="421435">
                  <c:v>347.23</c:v>
                </c:pt>
                <c:pt idx="421436">
                  <c:v>553.25</c:v>
                </c:pt>
                <c:pt idx="421437">
                  <c:v>281</c:v>
                </c:pt>
                <c:pt idx="421438">
                  <c:v>2.5</c:v>
                </c:pt>
                <c:pt idx="421439">
                  <c:v>4.5</c:v>
                </c:pt>
                <c:pt idx="421440">
                  <c:v>18.5</c:v>
                </c:pt>
                <c:pt idx="421441">
                  <c:v>25.5</c:v>
                </c:pt>
                <c:pt idx="421442">
                  <c:v>32.21</c:v>
                </c:pt>
                <c:pt idx="421443">
                  <c:v>93.79</c:v>
                </c:pt>
                <c:pt idx="421444">
                  <c:v>154.03</c:v>
                </c:pt>
                <c:pt idx="421445">
                  <c:v>108.62</c:v>
                </c:pt>
                <c:pt idx="421446">
                  <c:v>34.340000000000003</c:v>
                </c:pt>
                <c:pt idx="421447">
                  <c:v>55.86</c:v>
                </c:pt>
                <c:pt idx="421448">
                  <c:v>97.28</c:v>
                </c:pt>
                <c:pt idx="421449">
                  <c:v>32.799999999999997</c:v>
                </c:pt>
                <c:pt idx="421450">
                  <c:v>10.68</c:v>
                </c:pt>
                <c:pt idx="421451">
                  <c:v>22</c:v>
                </c:pt>
                <c:pt idx="421452">
                  <c:v>8.25</c:v>
                </c:pt>
                <c:pt idx="421453">
                  <c:v>8.25</c:v>
                </c:pt>
                <c:pt idx="421454">
                  <c:v>8.25</c:v>
                </c:pt>
                <c:pt idx="421455">
                  <c:v>5.5</c:v>
                </c:pt>
                <c:pt idx="421456">
                  <c:v>8.25</c:v>
                </c:pt>
                <c:pt idx="421457">
                  <c:v>26</c:v>
                </c:pt>
                <c:pt idx="421458">
                  <c:v>80</c:v>
                </c:pt>
                <c:pt idx="421459">
                  <c:v>249</c:v>
                </c:pt>
                <c:pt idx="421460">
                  <c:v>156.4</c:v>
                </c:pt>
                <c:pt idx="421461">
                  <c:v>87.69</c:v>
                </c:pt>
                <c:pt idx="421462">
                  <c:v>147.97999999999999</c:v>
                </c:pt>
                <c:pt idx="421463">
                  <c:v>146</c:v>
                </c:pt>
                <c:pt idx="421464">
                  <c:v>281.5</c:v>
                </c:pt>
                <c:pt idx="421465">
                  <c:v>301.98</c:v>
                </c:pt>
                <c:pt idx="421466">
                  <c:v>40.479999999999997</c:v>
                </c:pt>
                <c:pt idx="421467">
                  <c:v>59.46</c:v>
                </c:pt>
                <c:pt idx="421468">
                  <c:v>222.64</c:v>
                </c:pt>
                <c:pt idx="421469">
                  <c:v>335.33</c:v>
                </c:pt>
                <c:pt idx="421470">
                  <c:v>349.38</c:v>
                </c:pt>
                <c:pt idx="421471">
                  <c:v>665.96</c:v>
                </c:pt>
                <c:pt idx="421472">
                  <c:v>222.48</c:v>
                </c:pt>
                <c:pt idx="421473">
                  <c:v>222.48</c:v>
                </c:pt>
                <c:pt idx="421474">
                  <c:v>74.55</c:v>
                </c:pt>
                <c:pt idx="421475">
                  <c:v>122.5</c:v>
                </c:pt>
                <c:pt idx="421476">
                  <c:v>42</c:v>
                </c:pt>
                <c:pt idx="421477">
                  <c:v>2</c:v>
                </c:pt>
                <c:pt idx="421478">
                  <c:v>77</c:v>
                </c:pt>
                <c:pt idx="421479">
                  <c:v>57.25</c:v>
                </c:pt>
                <c:pt idx="421480">
                  <c:v>388.8</c:v>
                </c:pt>
                <c:pt idx="421481">
                  <c:v>284.5</c:v>
                </c:pt>
                <c:pt idx="421482">
                  <c:v>675.26</c:v>
                </c:pt>
                <c:pt idx="421483">
                  <c:v>1218.6400000000001</c:v>
                </c:pt>
                <c:pt idx="421484">
                  <c:v>1071.4100000000001</c:v>
                </c:pt>
                <c:pt idx="421485">
                  <c:v>693.82</c:v>
                </c:pt>
                <c:pt idx="421486">
                  <c:v>1101.26</c:v>
                </c:pt>
                <c:pt idx="421487">
                  <c:v>991.32</c:v>
                </c:pt>
                <c:pt idx="421488">
                  <c:v>1301.43</c:v>
                </c:pt>
                <c:pt idx="421489">
                  <c:v>980.06</c:v>
                </c:pt>
                <c:pt idx="421490">
                  <c:v>1058.6199999999999</c:v>
                </c:pt>
                <c:pt idx="421491">
                  <c:v>868.74</c:v>
                </c:pt>
                <c:pt idx="421492">
                  <c:v>669.07</c:v>
                </c:pt>
                <c:pt idx="421493">
                  <c:v>770.47</c:v>
                </c:pt>
                <c:pt idx="421494">
                  <c:v>846.44</c:v>
                </c:pt>
                <c:pt idx="421495">
                  <c:v>1369.21</c:v>
                </c:pt>
                <c:pt idx="421496">
                  <c:v>1504.71</c:v>
                </c:pt>
                <c:pt idx="421497">
                  <c:v>991.6</c:v>
                </c:pt>
                <c:pt idx="421498">
                  <c:v>1086.6199999999999</c:v>
                </c:pt>
                <c:pt idx="421499">
                  <c:v>737.36</c:v>
                </c:pt>
                <c:pt idx="421500">
                  <c:v>1005.98</c:v>
                </c:pt>
                <c:pt idx="421501">
                  <c:v>1021.94</c:v>
                </c:pt>
                <c:pt idx="421502">
                  <c:v>1033.1400000000001</c:v>
                </c:pt>
                <c:pt idx="421503">
                  <c:v>614.73</c:v>
                </c:pt>
                <c:pt idx="421504">
                  <c:v>599.03</c:v>
                </c:pt>
                <c:pt idx="421505">
                  <c:v>982.6</c:v>
                </c:pt>
                <c:pt idx="421506">
                  <c:v>827.4</c:v>
                </c:pt>
                <c:pt idx="421507">
                  <c:v>535.67999999999995</c:v>
                </c:pt>
                <c:pt idx="421508">
                  <c:v>385.96</c:v>
                </c:pt>
                <c:pt idx="421509">
                  <c:v>601.41999999999996</c:v>
                </c:pt>
                <c:pt idx="421510">
                  <c:v>1092.6600000000001</c:v>
                </c:pt>
                <c:pt idx="421511">
                  <c:v>791.96</c:v>
                </c:pt>
                <c:pt idx="421512">
                  <c:v>655.12</c:v>
                </c:pt>
                <c:pt idx="421513">
                  <c:v>727.05</c:v>
                </c:pt>
                <c:pt idx="421514">
                  <c:v>894.98</c:v>
                </c:pt>
                <c:pt idx="421515">
                  <c:v>996.4</c:v>
                </c:pt>
                <c:pt idx="421516">
                  <c:v>1058.8399999999999</c:v>
                </c:pt>
                <c:pt idx="421517">
                  <c:v>1167.9000000000001</c:v>
                </c:pt>
                <c:pt idx="421518">
                  <c:v>749.18</c:v>
                </c:pt>
                <c:pt idx="421519">
                  <c:v>897.22</c:v>
                </c:pt>
                <c:pt idx="421520">
                  <c:v>503.2</c:v>
                </c:pt>
                <c:pt idx="421521">
                  <c:v>794.62</c:v>
                </c:pt>
                <c:pt idx="421522">
                  <c:v>538.51</c:v>
                </c:pt>
                <c:pt idx="421523">
                  <c:v>572.72</c:v>
                </c:pt>
                <c:pt idx="421524">
                  <c:v>853.46</c:v>
                </c:pt>
                <c:pt idx="421525">
                  <c:v>1084.78</c:v>
                </c:pt>
                <c:pt idx="421526">
                  <c:v>553.21</c:v>
                </c:pt>
                <c:pt idx="421527">
                  <c:v>698.76</c:v>
                </c:pt>
                <c:pt idx="421528">
                  <c:v>677.71</c:v>
                </c:pt>
                <c:pt idx="421529">
                  <c:v>848.84</c:v>
                </c:pt>
                <c:pt idx="421530">
                  <c:v>671.4</c:v>
                </c:pt>
                <c:pt idx="421531">
                  <c:v>772.51</c:v>
                </c:pt>
                <c:pt idx="421532">
                  <c:v>770.86</c:v>
                </c:pt>
                <c:pt idx="421533">
                  <c:v>889.98</c:v>
                </c:pt>
                <c:pt idx="421534">
                  <c:v>544.34</c:v>
                </c:pt>
                <c:pt idx="421535">
                  <c:v>654.52</c:v>
                </c:pt>
                <c:pt idx="421536">
                  <c:v>871.34</c:v>
                </c:pt>
                <c:pt idx="421537">
                  <c:v>747.5</c:v>
                </c:pt>
                <c:pt idx="421538">
                  <c:v>550.98</c:v>
                </c:pt>
                <c:pt idx="421539">
                  <c:v>763.6</c:v>
                </c:pt>
                <c:pt idx="421540">
                  <c:v>778.7</c:v>
                </c:pt>
                <c:pt idx="421541">
                  <c:v>559.14</c:v>
                </c:pt>
                <c:pt idx="421542">
                  <c:v>605.79999999999995</c:v>
                </c:pt>
                <c:pt idx="421543">
                  <c:v>619.41</c:v>
                </c:pt>
                <c:pt idx="421544">
                  <c:v>694.25</c:v>
                </c:pt>
                <c:pt idx="421545">
                  <c:v>893.6</c:v>
                </c:pt>
                <c:pt idx="421546">
                  <c:v>745.44</c:v>
                </c:pt>
                <c:pt idx="421547">
                  <c:v>795.94</c:v>
                </c:pt>
                <c:pt idx="421548">
                  <c:v>874.64</c:v>
                </c:pt>
                <c:pt idx="421549">
                  <c:v>713.5</c:v>
                </c:pt>
                <c:pt idx="421550">
                  <c:v>856.35</c:v>
                </c:pt>
                <c:pt idx="421551">
                  <c:v>622.62</c:v>
                </c:pt>
                <c:pt idx="421552">
                  <c:v>690.52</c:v>
                </c:pt>
                <c:pt idx="421553">
                  <c:v>659.65</c:v>
                </c:pt>
                <c:pt idx="421554">
                  <c:v>695.21</c:v>
                </c:pt>
                <c:pt idx="421555">
                  <c:v>845.3</c:v>
                </c:pt>
                <c:pt idx="421556">
                  <c:v>657.63</c:v>
                </c:pt>
                <c:pt idx="421557">
                  <c:v>516.46</c:v>
                </c:pt>
                <c:pt idx="421558">
                  <c:v>727.49</c:v>
                </c:pt>
                <c:pt idx="421559">
                  <c:v>500.16</c:v>
                </c:pt>
                <c:pt idx="421560">
                  <c:v>415.4</c:v>
                </c:pt>
                <c:pt idx="421561">
                  <c:v>346.04</c:v>
                </c:pt>
                <c:pt idx="421562">
                  <c:v>352.44</c:v>
                </c:pt>
                <c:pt idx="421563">
                  <c:v>605.96</c:v>
                </c:pt>
                <c:pt idx="421564">
                  <c:v>467.3</c:v>
                </c:pt>
                <c:pt idx="421565">
                  <c:v>508.37</c:v>
                </c:pt>
                <c:pt idx="421566">
                  <c:v>628.1</c:v>
                </c:pt>
                <c:pt idx="421567">
                  <c:v>1061.02</c:v>
                </c:pt>
                <c:pt idx="421568">
                  <c:v>760.01</c:v>
                </c:pt>
                <c:pt idx="421569">
                  <c:v>1076.8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BA6D-C14F-90C9-2F0B478CBAC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653654719"/>
        <c:axId val="1653656399"/>
      </c:scatterChart>
      <c:valAx>
        <c:axId val="1653654719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653656399"/>
        <c:crosses val="autoZero"/>
        <c:crossBetween val="midCat"/>
      </c:valAx>
      <c:valAx>
        <c:axId val="1653656399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653654719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showDLblsOverMax val="0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6"/>
    </mc:Choice>
    <mc:Fallback>
      <c:style val="6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1600" dirty="0"/>
              <a:t>Average</a:t>
            </a:r>
            <a:r>
              <a:rPr lang="en-US" sz="1600" baseline="0" dirty="0"/>
              <a:t> Sales per Week by Store Size</a:t>
            </a:r>
            <a:endParaRPr lang="en-US" sz="1600" dirty="0"/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Sheet1!$A$1</c:f>
              <c:strCache>
                <c:ptCount val="1"/>
                <c:pt idx="0">
                  <c:v>Bigger Stores</c:v>
                </c:pt>
              </c:strCache>
            </c:strRef>
          </c:tx>
          <c:spPr>
            <a:solidFill>
              <a:schemeClr val="accent4">
                <a:shade val="76000"/>
              </a:schemeClr>
            </a:solidFill>
            <a:ln>
              <a:noFill/>
            </a:ln>
            <a:effectLst/>
          </c:spPr>
          <c:invertIfNegative val="0"/>
          <c:val>
            <c:numRef>
              <c:f>Sheet1!$A$2</c:f>
              <c:numCache>
                <c:formatCode>General</c:formatCode>
                <c:ptCount val="1"/>
                <c:pt idx="0">
                  <c:v>20478.171351865501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4530-254F-80FB-F04492877E32}"/>
            </c:ext>
          </c:extLst>
        </c:ser>
        <c:ser>
          <c:idx val="1"/>
          <c:order val="1"/>
          <c:tx>
            <c:strRef>
              <c:f>Sheet1!$B$1</c:f>
              <c:strCache>
                <c:ptCount val="1"/>
                <c:pt idx="0">
                  <c:v>Smaller Stores</c:v>
                </c:pt>
              </c:strCache>
            </c:strRef>
          </c:tx>
          <c:spPr>
            <a:solidFill>
              <a:schemeClr val="accent4">
                <a:tint val="77000"/>
              </a:schemeClr>
            </a:solidFill>
            <a:ln>
              <a:noFill/>
            </a:ln>
            <a:effectLst/>
          </c:spPr>
          <c:invertIfNegative val="0"/>
          <c:val>
            <c:numRef>
              <c:f>Sheet1!$B$2</c:f>
              <c:numCache>
                <c:formatCode>General</c:formatCode>
                <c:ptCount val="1"/>
                <c:pt idx="0">
                  <c:v>11417.0262852328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4530-254F-80FB-F04492877E3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230693551"/>
        <c:axId val="1242261423"/>
      </c:barChart>
      <c:catAx>
        <c:axId val="1230693551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1242261423"/>
        <c:crosses val="autoZero"/>
        <c:auto val="1"/>
        <c:lblAlgn val="ctr"/>
        <c:lblOffset val="100"/>
        <c:noMultiLvlLbl val="0"/>
      </c:catAx>
      <c:valAx>
        <c:axId val="1242261423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230693551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6"/>
    </mc:Choice>
    <mc:Fallback>
      <c:style val="6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1800" dirty="0"/>
              <a:t>Average Sales</a:t>
            </a:r>
            <a:r>
              <a:rPr lang="en-US" sz="1800" baseline="0" dirty="0"/>
              <a:t> per Week by Season</a:t>
            </a:r>
            <a:endParaRPr lang="en-US" sz="1800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Sheet1!$A$1</c:f>
              <c:strCache>
                <c:ptCount val="1"/>
                <c:pt idx="0">
                  <c:v>Summer Days</c:v>
                </c:pt>
              </c:strCache>
            </c:strRef>
          </c:tx>
          <c:spPr>
            <a:solidFill>
              <a:schemeClr val="accent4">
                <a:shade val="76000"/>
              </a:schemeClr>
            </a:solidFill>
            <a:ln>
              <a:noFill/>
            </a:ln>
            <a:effectLst/>
          </c:spPr>
          <c:invertIfNegative val="0"/>
          <c:val>
            <c:numRef>
              <c:f>Sheet1!$A$2</c:f>
              <c:numCache>
                <c:formatCode>General</c:formatCode>
                <c:ptCount val="1"/>
                <c:pt idx="0">
                  <c:v>16077.9724170836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4FAA-974B-9457-FB9B419BF798}"/>
            </c:ext>
          </c:extLst>
        </c:ser>
        <c:ser>
          <c:idx val="1"/>
          <c:order val="1"/>
          <c:tx>
            <c:strRef>
              <c:f>Sheet1!$B$1</c:f>
              <c:strCache>
                <c:ptCount val="1"/>
                <c:pt idx="0">
                  <c:v>Non-Summer Days</c:v>
                </c:pt>
              </c:strCache>
            </c:strRef>
          </c:tx>
          <c:spPr>
            <a:solidFill>
              <a:schemeClr val="accent4">
                <a:tint val="77000"/>
              </a:schemeClr>
            </a:solidFill>
            <a:ln>
              <a:noFill/>
            </a:ln>
            <a:effectLst/>
          </c:spPr>
          <c:invertIfNegative val="0"/>
          <c:val>
            <c:numRef>
              <c:f>Sheet1!$B$2</c:f>
              <c:numCache>
                <c:formatCode>General</c:formatCode>
                <c:ptCount val="1"/>
                <c:pt idx="0">
                  <c:v>15943.9796841112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4FAA-974B-9457-FB9B419BF79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231878335"/>
        <c:axId val="1247536607"/>
      </c:barChart>
      <c:catAx>
        <c:axId val="1231878335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1247536607"/>
        <c:crosses val="autoZero"/>
        <c:auto val="1"/>
        <c:lblAlgn val="ctr"/>
        <c:lblOffset val="100"/>
        <c:noMultiLvlLbl val="0"/>
      </c:catAx>
      <c:valAx>
        <c:axId val="1247536607"/>
        <c:scaling>
          <c:orientation val="minMax"/>
          <c:max val="20000"/>
          <c:min val="0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231878335"/>
        <c:crosses val="autoZero"/>
        <c:crossBetween val="between"/>
        <c:majorUnit val="2500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6"/>
    </mc:Choice>
    <mc:Fallback>
      <c:style val="6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1800" dirty="0"/>
              <a:t>Average Sales</a:t>
            </a:r>
            <a:r>
              <a:rPr lang="en-US" sz="1800" baseline="0" dirty="0"/>
              <a:t> per Week by Holidays</a:t>
            </a:r>
            <a:endParaRPr lang="en-US" sz="1800" dirty="0"/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Sheet1!$A$1</c:f>
              <c:strCache>
                <c:ptCount val="1"/>
                <c:pt idx="0">
                  <c:v>Holidays</c:v>
                </c:pt>
              </c:strCache>
            </c:strRef>
          </c:tx>
          <c:spPr>
            <a:solidFill>
              <a:schemeClr val="accent4">
                <a:shade val="76000"/>
              </a:schemeClr>
            </a:solidFill>
            <a:ln>
              <a:noFill/>
            </a:ln>
            <a:effectLst/>
          </c:spPr>
          <c:invertIfNegative val="0"/>
          <c:errBars>
            <c:errBarType val="both"/>
            <c:errValType val="stdErr"/>
            <c:noEndCap val="0"/>
            <c:spPr>
              <a:noFill/>
              <a:ln w="9525" cap="flat" cmpd="sng" algn="ctr">
                <a:solidFill>
                  <a:schemeClr val="tx1">
                    <a:lumMod val="65000"/>
                    <a:lumOff val="35000"/>
                  </a:schemeClr>
                </a:solidFill>
                <a:round/>
              </a:ln>
              <a:effectLst/>
            </c:spPr>
          </c:errBars>
          <c:val>
            <c:numRef>
              <c:f>Sheet1!$A$2</c:f>
              <c:numCache>
                <c:formatCode>General</c:formatCode>
                <c:ptCount val="1"/>
                <c:pt idx="0">
                  <c:v>17035.823187350401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98B2-9E4B-B5B1-B58AB50E14D6}"/>
            </c:ext>
          </c:extLst>
        </c:ser>
        <c:ser>
          <c:idx val="1"/>
          <c:order val="1"/>
          <c:tx>
            <c:strRef>
              <c:f>Sheet1!$B$1</c:f>
              <c:strCache>
                <c:ptCount val="1"/>
                <c:pt idx="0">
                  <c:v>Non-Holidays</c:v>
                </c:pt>
              </c:strCache>
            </c:strRef>
          </c:tx>
          <c:spPr>
            <a:solidFill>
              <a:schemeClr val="accent4">
                <a:tint val="77000"/>
              </a:schemeClr>
            </a:solidFill>
            <a:ln>
              <a:noFill/>
            </a:ln>
            <a:effectLst/>
          </c:spPr>
          <c:invertIfNegative val="0"/>
          <c:errBars>
            <c:errBarType val="both"/>
            <c:errValType val="stdErr"/>
            <c:noEndCap val="0"/>
            <c:spPr>
              <a:noFill/>
              <a:ln w="9525" cap="flat" cmpd="sng" algn="ctr">
                <a:solidFill>
                  <a:schemeClr val="tx1">
                    <a:lumMod val="65000"/>
                    <a:lumOff val="35000"/>
                  </a:schemeClr>
                </a:solidFill>
                <a:round/>
              </a:ln>
              <a:effectLst/>
            </c:spPr>
          </c:errBars>
          <c:val>
            <c:numRef>
              <c:f>Sheet1!$B$2</c:f>
              <c:numCache>
                <c:formatCode>General</c:formatCode>
                <c:ptCount val="1"/>
                <c:pt idx="0">
                  <c:v>15901.4450690085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98B2-9E4B-B5B1-B58AB50E14D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231878335"/>
        <c:axId val="1247536607"/>
      </c:barChart>
      <c:catAx>
        <c:axId val="1231878335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1247536607"/>
        <c:crosses val="autoZero"/>
        <c:auto val="1"/>
        <c:lblAlgn val="ctr"/>
        <c:lblOffset val="100"/>
        <c:noMultiLvlLbl val="0"/>
      </c:catAx>
      <c:valAx>
        <c:axId val="1247536607"/>
        <c:scaling>
          <c:orientation val="minMax"/>
          <c:min val="0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231878335"/>
        <c:crosses val="autoZero"/>
        <c:crossBetween val="between"/>
        <c:majorUnit val="2500"/>
      </c:valAx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withinLinear" id="17">
  <a:schemeClr val="accent4"/>
</cs:colorStyle>
</file>

<file path=ppt/charts/colors3.xml><?xml version="1.0" encoding="utf-8"?>
<cs:colorStyle xmlns:cs="http://schemas.microsoft.com/office/drawing/2012/chartStyle" xmlns:a="http://schemas.openxmlformats.org/drawingml/2006/main" meth="withinLinear" id="17">
  <a:schemeClr val="accent4"/>
</cs:colorStyle>
</file>

<file path=ppt/charts/colors4.xml><?xml version="1.0" encoding="utf-8"?>
<cs:colorStyle xmlns:cs="http://schemas.microsoft.com/office/drawing/2012/chartStyle" xmlns:a="http://schemas.openxmlformats.org/drawingml/2006/main" meth="withinLinear" id="17">
  <a:schemeClr val="accent4"/>
</cs:colorStyle>
</file>

<file path=ppt/charts/style1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8.svg"/><Relationship Id="rId1" Type="http://schemas.openxmlformats.org/officeDocument/2006/relationships/image" Target="../media/image7.png"/><Relationship Id="rId6" Type="http://schemas.openxmlformats.org/officeDocument/2006/relationships/image" Target="../media/image12.svg"/><Relationship Id="rId5" Type="http://schemas.openxmlformats.org/officeDocument/2006/relationships/image" Target="../media/image9.png"/><Relationship Id="rId4" Type="http://schemas.openxmlformats.org/officeDocument/2006/relationships/image" Target="../media/image10.svg"/></Relationships>
</file>

<file path=ppt/diagrams/_rels/data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7.svg"/><Relationship Id="rId1" Type="http://schemas.openxmlformats.org/officeDocument/2006/relationships/image" Target="../media/image13.png"/><Relationship Id="rId6" Type="http://schemas.openxmlformats.org/officeDocument/2006/relationships/image" Target="../media/image21.svg"/><Relationship Id="rId5" Type="http://schemas.openxmlformats.org/officeDocument/2006/relationships/image" Target="../media/image15.png"/><Relationship Id="rId4" Type="http://schemas.openxmlformats.org/officeDocument/2006/relationships/image" Target="../media/image19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8.svg"/><Relationship Id="rId1" Type="http://schemas.openxmlformats.org/officeDocument/2006/relationships/image" Target="../media/image7.png"/><Relationship Id="rId6" Type="http://schemas.openxmlformats.org/officeDocument/2006/relationships/image" Target="../media/image12.svg"/><Relationship Id="rId5" Type="http://schemas.openxmlformats.org/officeDocument/2006/relationships/image" Target="../media/image9.png"/><Relationship Id="rId4" Type="http://schemas.openxmlformats.org/officeDocument/2006/relationships/image" Target="../media/image10.svg"/></Relationships>
</file>

<file path=ppt/diagrams/_rels/drawing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7.svg"/><Relationship Id="rId1" Type="http://schemas.openxmlformats.org/officeDocument/2006/relationships/image" Target="../media/image13.png"/><Relationship Id="rId6" Type="http://schemas.openxmlformats.org/officeDocument/2006/relationships/image" Target="../media/image21.svg"/><Relationship Id="rId5" Type="http://schemas.openxmlformats.org/officeDocument/2006/relationships/image" Target="../media/image15.png"/><Relationship Id="rId4" Type="http://schemas.openxmlformats.org/officeDocument/2006/relationships/image" Target="../media/image19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D5EF6F3B-EC70-4EAD-82F6-70DF4EDF54A8}" type="doc">
      <dgm:prSet loTypeId="urn:microsoft.com/office/officeart/2018/2/layout/IconLabelList" loCatId="icon" qsTypeId="urn:microsoft.com/office/officeart/2005/8/quickstyle/simple1" qsCatId="simple" csTypeId="urn:microsoft.com/office/officeart/2018/5/colors/Iconchunking_neutralbg_colorful2" csCatId="colorful" phldr="1"/>
      <dgm:spPr/>
      <dgm:t>
        <a:bodyPr/>
        <a:lstStyle/>
        <a:p>
          <a:endParaRPr lang="en-US"/>
        </a:p>
      </dgm:t>
    </dgm:pt>
    <dgm:pt modelId="{BA9E229B-530A-4BE1-8F2F-142711FBE6E1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45 Stores</a:t>
          </a:r>
        </a:p>
      </dgm:t>
    </dgm:pt>
    <dgm:pt modelId="{237A207E-8C4E-47B5-A4A1-219BF2027EAE}" type="parTrans" cxnId="{4CC96137-B119-4D81-83FB-C05EC1F901F3}">
      <dgm:prSet/>
      <dgm:spPr/>
      <dgm:t>
        <a:bodyPr/>
        <a:lstStyle/>
        <a:p>
          <a:endParaRPr lang="en-US"/>
        </a:p>
      </dgm:t>
    </dgm:pt>
    <dgm:pt modelId="{F6002004-3E86-4A5E-B0D3-15325869A41F}" type="sibTrans" cxnId="{4CC96137-B119-4D81-83FB-C05EC1F901F3}">
      <dgm:prSet/>
      <dgm:spPr/>
      <dgm:t>
        <a:bodyPr/>
        <a:lstStyle/>
        <a:p>
          <a:endParaRPr lang="en-US"/>
        </a:p>
      </dgm:t>
    </dgm:pt>
    <dgm:pt modelId="{A1DC0AA2-07EA-4D8E-B78E-9A57224A2D61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99 Departments</a:t>
          </a:r>
        </a:p>
      </dgm:t>
    </dgm:pt>
    <dgm:pt modelId="{7D471DC5-C842-4780-ABD6-9D9DBCF3B7A0}" type="parTrans" cxnId="{6DC524FF-070B-44E1-95AF-83EDFBE9BC79}">
      <dgm:prSet/>
      <dgm:spPr/>
      <dgm:t>
        <a:bodyPr/>
        <a:lstStyle/>
        <a:p>
          <a:endParaRPr lang="en-US"/>
        </a:p>
      </dgm:t>
    </dgm:pt>
    <dgm:pt modelId="{21D125B9-9C43-408F-9BBB-BBFED24EC9D1}" type="sibTrans" cxnId="{6DC524FF-070B-44E1-95AF-83EDFBE9BC79}">
      <dgm:prSet/>
      <dgm:spPr/>
      <dgm:t>
        <a:bodyPr/>
        <a:lstStyle/>
        <a:p>
          <a:endParaRPr lang="en-US"/>
        </a:p>
      </dgm:t>
    </dgm:pt>
    <dgm:pt modelId="{47B4D4C1-6059-4712-9C53-218AC11D96B2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2/5/2010 – 11/1/2012</a:t>
          </a:r>
        </a:p>
      </dgm:t>
    </dgm:pt>
    <dgm:pt modelId="{15B813E4-2A9D-465D-A48B-F02F21DAD410}" type="parTrans" cxnId="{B70451F9-E6C5-47F5-9F41-94D129430B37}">
      <dgm:prSet/>
      <dgm:spPr/>
      <dgm:t>
        <a:bodyPr/>
        <a:lstStyle/>
        <a:p>
          <a:endParaRPr lang="en-US"/>
        </a:p>
      </dgm:t>
    </dgm:pt>
    <dgm:pt modelId="{F86096C0-AB68-4D1D-B86A-96BABA3D501C}" type="sibTrans" cxnId="{B70451F9-E6C5-47F5-9F41-94D129430B37}">
      <dgm:prSet/>
      <dgm:spPr/>
      <dgm:t>
        <a:bodyPr/>
        <a:lstStyle/>
        <a:p>
          <a:endParaRPr lang="en-US"/>
        </a:p>
      </dgm:t>
    </dgm:pt>
    <dgm:pt modelId="{D71AED05-DB9C-4F3E-AE9F-E71E6FB42A88}" type="pres">
      <dgm:prSet presAssocID="{D5EF6F3B-EC70-4EAD-82F6-70DF4EDF54A8}" presName="root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5CBE0B1D-D0B5-4A64-87A5-2675DFCC6770}" type="pres">
      <dgm:prSet presAssocID="{BA9E229B-530A-4BE1-8F2F-142711FBE6E1}" presName="compNode" presStyleCnt="0"/>
      <dgm:spPr/>
    </dgm:pt>
    <dgm:pt modelId="{9B7E0FA1-F955-4021-9B9D-836189D04AE2}" type="pres">
      <dgm:prSet presAssocID="{BA9E229B-530A-4BE1-8F2F-142711FBE6E1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Store"/>
        </a:ext>
      </dgm:extLst>
    </dgm:pt>
    <dgm:pt modelId="{9FCAC60B-1A42-4530-AAEF-4C9E2B2CC2EC}" type="pres">
      <dgm:prSet presAssocID="{BA9E229B-530A-4BE1-8F2F-142711FBE6E1}" presName="spaceRect" presStyleCnt="0"/>
      <dgm:spPr/>
    </dgm:pt>
    <dgm:pt modelId="{735824A4-221C-40A3-A80A-66B9D2A33AFA}" type="pres">
      <dgm:prSet presAssocID="{BA9E229B-530A-4BE1-8F2F-142711FBE6E1}" presName="textRect" presStyleLbl="revTx" presStyleIdx="0" presStyleCnt="3">
        <dgm:presLayoutVars>
          <dgm:chMax val="1"/>
          <dgm:chPref val="1"/>
        </dgm:presLayoutVars>
      </dgm:prSet>
      <dgm:spPr/>
      <dgm:t>
        <a:bodyPr/>
        <a:lstStyle/>
        <a:p>
          <a:endParaRPr lang="en-US"/>
        </a:p>
      </dgm:t>
    </dgm:pt>
    <dgm:pt modelId="{5D3F8562-14FA-4AEF-B0AC-2F68B50F2418}" type="pres">
      <dgm:prSet presAssocID="{F6002004-3E86-4A5E-B0D3-15325869A41F}" presName="sibTrans" presStyleCnt="0"/>
      <dgm:spPr/>
    </dgm:pt>
    <dgm:pt modelId="{DA053F9E-5BE9-47BC-8268-AC7A4692CAA8}" type="pres">
      <dgm:prSet presAssocID="{A1DC0AA2-07EA-4D8E-B78E-9A57224A2D61}" presName="compNode" presStyleCnt="0"/>
      <dgm:spPr/>
    </dgm:pt>
    <dgm:pt modelId="{7602FB5C-13D8-44CB-BDA2-CA58A336A097}" type="pres">
      <dgm:prSet presAssocID="{A1DC0AA2-07EA-4D8E-B78E-9A57224A2D61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heckmark"/>
        </a:ext>
      </dgm:extLst>
    </dgm:pt>
    <dgm:pt modelId="{9D3231C2-68E9-4A6C-8DF5-FD692D454E69}" type="pres">
      <dgm:prSet presAssocID="{A1DC0AA2-07EA-4D8E-B78E-9A57224A2D61}" presName="spaceRect" presStyleCnt="0"/>
      <dgm:spPr/>
    </dgm:pt>
    <dgm:pt modelId="{5C443934-D34B-42EA-8A6F-B238CE33717D}" type="pres">
      <dgm:prSet presAssocID="{A1DC0AA2-07EA-4D8E-B78E-9A57224A2D61}" presName="textRect" presStyleLbl="revTx" presStyleIdx="1" presStyleCnt="3">
        <dgm:presLayoutVars>
          <dgm:chMax val="1"/>
          <dgm:chPref val="1"/>
        </dgm:presLayoutVars>
      </dgm:prSet>
      <dgm:spPr/>
      <dgm:t>
        <a:bodyPr/>
        <a:lstStyle/>
        <a:p>
          <a:endParaRPr lang="en-US"/>
        </a:p>
      </dgm:t>
    </dgm:pt>
    <dgm:pt modelId="{B9020FF0-3D71-4544-856B-85CF54533AEB}" type="pres">
      <dgm:prSet presAssocID="{21D125B9-9C43-408F-9BBB-BBFED24EC9D1}" presName="sibTrans" presStyleCnt="0"/>
      <dgm:spPr/>
    </dgm:pt>
    <dgm:pt modelId="{8CBF7805-101A-4042-9E14-85E0A32847DB}" type="pres">
      <dgm:prSet presAssocID="{47B4D4C1-6059-4712-9C53-218AC11D96B2}" presName="compNode" presStyleCnt="0"/>
      <dgm:spPr/>
    </dgm:pt>
    <dgm:pt modelId="{D1909FEC-A28D-47BA-8D8D-51FFBB16DF4D}" type="pres">
      <dgm:prSet presAssocID="{47B4D4C1-6059-4712-9C53-218AC11D96B2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Presentation with Checklist"/>
        </a:ext>
      </dgm:extLst>
    </dgm:pt>
    <dgm:pt modelId="{85466F53-44FD-40CC-9019-6C663EE71A3B}" type="pres">
      <dgm:prSet presAssocID="{47B4D4C1-6059-4712-9C53-218AC11D96B2}" presName="spaceRect" presStyleCnt="0"/>
      <dgm:spPr/>
    </dgm:pt>
    <dgm:pt modelId="{8AF3ED18-2749-4042-AC1E-3639938D8136}" type="pres">
      <dgm:prSet presAssocID="{47B4D4C1-6059-4712-9C53-218AC11D96B2}" presName="textRect" presStyleLbl="revTx" presStyleIdx="2" presStyleCnt="3">
        <dgm:presLayoutVars>
          <dgm:chMax val="1"/>
          <dgm:chPref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107C6FEE-DD9D-954E-AD55-9FDF308D757B}" type="presOf" srcId="{D5EF6F3B-EC70-4EAD-82F6-70DF4EDF54A8}" destId="{D71AED05-DB9C-4F3E-AE9F-E71E6FB42A88}" srcOrd="0" destOrd="0" presId="urn:microsoft.com/office/officeart/2018/2/layout/IconLabelList"/>
    <dgm:cxn modelId="{70737BAE-B947-1947-92BF-514ADF0A311F}" type="presOf" srcId="{47B4D4C1-6059-4712-9C53-218AC11D96B2}" destId="{8AF3ED18-2749-4042-AC1E-3639938D8136}" srcOrd="0" destOrd="0" presId="urn:microsoft.com/office/officeart/2018/2/layout/IconLabelList"/>
    <dgm:cxn modelId="{B70451F9-E6C5-47F5-9F41-94D129430B37}" srcId="{D5EF6F3B-EC70-4EAD-82F6-70DF4EDF54A8}" destId="{47B4D4C1-6059-4712-9C53-218AC11D96B2}" srcOrd="2" destOrd="0" parTransId="{15B813E4-2A9D-465D-A48B-F02F21DAD410}" sibTransId="{F86096C0-AB68-4D1D-B86A-96BABA3D501C}"/>
    <dgm:cxn modelId="{E05A7873-E0AC-E342-96AF-1F26DEA4B550}" type="presOf" srcId="{A1DC0AA2-07EA-4D8E-B78E-9A57224A2D61}" destId="{5C443934-D34B-42EA-8A6F-B238CE33717D}" srcOrd="0" destOrd="0" presId="urn:microsoft.com/office/officeart/2018/2/layout/IconLabelList"/>
    <dgm:cxn modelId="{6DC524FF-070B-44E1-95AF-83EDFBE9BC79}" srcId="{D5EF6F3B-EC70-4EAD-82F6-70DF4EDF54A8}" destId="{A1DC0AA2-07EA-4D8E-B78E-9A57224A2D61}" srcOrd="1" destOrd="0" parTransId="{7D471DC5-C842-4780-ABD6-9D9DBCF3B7A0}" sibTransId="{21D125B9-9C43-408F-9BBB-BBFED24EC9D1}"/>
    <dgm:cxn modelId="{FF62335B-667B-9046-8BBD-FA77A46EEE9D}" type="presOf" srcId="{BA9E229B-530A-4BE1-8F2F-142711FBE6E1}" destId="{735824A4-221C-40A3-A80A-66B9D2A33AFA}" srcOrd="0" destOrd="0" presId="urn:microsoft.com/office/officeart/2018/2/layout/IconLabelList"/>
    <dgm:cxn modelId="{4CC96137-B119-4D81-83FB-C05EC1F901F3}" srcId="{D5EF6F3B-EC70-4EAD-82F6-70DF4EDF54A8}" destId="{BA9E229B-530A-4BE1-8F2F-142711FBE6E1}" srcOrd="0" destOrd="0" parTransId="{237A207E-8C4E-47B5-A4A1-219BF2027EAE}" sibTransId="{F6002004-3E86-4A5E-B0D3-15325869A41F}"/>
    <dgm:cxn modelId="{AAC3C6B9-B472-F445-8C57-56A8B3C3FA89}" type="presParOf" srcId="{D71AED05-DB9C-4F3E-AE9F-E71E6FB42A88}" destId="{5CBE0B1D-D0B5-4A64-87A5-2675DFCC6770}" srcOrd="0" destOrd="0" presId="urn:microsoft.com/office/officeart/2018/2/layout/IconLabelList"/>
    <dgm:cxn modelId="{2ADD7A42-5273-744B-9A10-BACCF3045D60}" type="presParOf" srcId="{5CBE0B1D-D0B5-4A64-87A5-2675DFCC6770}" destId="{9B7E0FA1-F955-4021-9B9D-836189D04AE2}" srcOrd="0" destOrd="0" presId="urn:microsoft.com/office/officeart/2018/2/layout/IconLabelList"/>
    <dgm:cxn modelId="{D28AC8E0-D97A-1241-977A-EFC5BA7FB37D}" type="presParOf" srcId="{5CBE0B1D-D0B5-4A64-87A5-2675DFCC6770}" destId="{9FCAC60B-1A42-4530-AAEF-4C9E2B2CC2EC}" srcOrd="1" destOrd="0" presId="urn:microsoft.com/office/officeart/2018/2/layout/IconLabelList"/>
    <dgm:cxn modelId="{F28183AB-E67F-494D-8264-920E54A91F91}" type="presParOf" srcId="{5CBE0B1D-D0B5-4A64-87A5-2675DFCC6770}" destId="{735824A4-221C-40A3-A80A-66B9D2A33AFA}" srcOrd="2" destOrd="0" presId="urn:microsoft.com/office/officeart/2018/2/layout/IconLabelList"/>
    <dgm:cxn modelId="{A0C3C29C-FE55-2E42-96A3-0C3428A56A73}" type="presParOf" srcId="{D71AED05-DB9C-4F3E-AE9F-E71E6FB42A88}" destId="{5D3F8562-14FA-4AEF-B0AC-2F68B50F2418}" srcOrd="1" destOrd="0" presId="urn:microsoft.com/office/officeart/2018/2/layout/IconLabelList"/>
    <dgm:cxn modelId="{438F510C-EFEB-6648-ABAB-EAFD259B92BF}" type="presParOf" srcId="{D71AED05-DB9C-4F3E-AE9F-E71E6FB42A88}" destId="{DA053F9E-5BE9-47BC-8268-AC7A4692CAA8}" srcOrd="2" destOrd="0" presId="urn:microsoft.com/office/officeart/2018/2/layout/IconLabelList"/>
    <dgm:cxn modelId="{BB405EB3-482D-D342-AE1F-759A1B1E5D74}" type="presParOf" srcId="{DA053F9E-5BE9-47BC-8268-AC7A4692CAA8}" destId="{7602FB5C-13D8-44CB-BDA2-CA58A336A097}" srcOrd="0" destOrd="0" presId="urn:microsoft.com/office/officeart/2018/2/layout/IconLabelList"/>
    <dgm:cxn modelId="{E0F2E571-883F-2743-B44F-1B94AC7FE3CE}" type="presParOf" srcId="{DA053F9E-5BE9-47BC-8268-AC7A4692CAA8}" destId="{9D3231C2-68E9-4A6C-8DF5-FD692D454E69}" srcOrd="1" destOrd="0" presId="urn:microsoft.com/office/officeart/2018/2/layout/IconLabelList"/>
    <dgm:cxn modelId="{93862510-4DFA-6C49-93EF-70DD4AD6473C}" type="presParOf" srcId="{DA053F9E-5BE9-47BC-8268-AC7A4692CAA8}" destId="{5C443934-D34B-42EA-8A6F-B238CE33717D}" srcOrd="2" destOrd="0" presId="urn:microsoft.com/office/officeart/2018/2/layout/IconLabelList"/>
    <dgm:cxn modelId="{571D7352-4C5F-974B-8D6B-337683CC31BC}" type="presParOf" srcId="{D71AED05-DB9C-4F3E-AE9F-E71E6FB42A88}" destId="{B9020FF0-3D71-4544-856B-85CF54533AEB}" srcOrd="3" destOrd="0" presId="urn:microsoft.com/office/officeart/2018/2/layout/IconLabelList"/>
    <dgm:cxn modelId="{AD7D8135-314D-DE4B-8DB0-1A54686811A2}" type="presParOf" srcId="{D71AED05-DB9C-4F3E-AE9F-E71E6FB42A88}" destId="{8CBF7805-101A-4042-9E14-85E0A32847DB}" srcOrd="4" destOrd="0" presId="urn:microsoft.com/office/officeart/2018/2/layout/IconLabelList"/>
    <dgm:cxn modelId="{26F1CF23-3FBA-AB42-AE65-01769BF7AAF3}" type="presParOf" srcId="{8CBF7805-101A-4042-9E14-85E0A32847DB}" destId="{D1909FEC-A28D-47BA-8D8D-51FFBB16DF4D}" srcOrd="0" destOrd="0" presId="urn:microsoft.com/office/officeart/2018/2/layout/IconLabelList"/>
    <dgm:cxn modelId="{A4D96CD3-B097-404D-AD97-4FF8BAC07BAB}" type="presParOf" srcId="{8CBF7805-101A-4042-9E14-85E0A32847DB}" destId="{85466F53-44FD-40CC-9019-6C663EE71A3B}" srcOrd="1" destOrd="0" presId="urn:microsoft.com/office/officeart/2018/2/layout/IconLabelList"/>
    <dgm:cxn modelId="{5F352574-7B91-8049-9C0A-868F85BD862F}" type="presParOf" srcId="{8CBF7805-101A-4042-9E14-85E0A32847DB}" destId="{8AF3ED18-2749-4042-AC1E-3639938D8136}" srcOrd="2" destOrd="0" presId="urn:microsoft.com/office/officeart/2018/2/layout/IconLabel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0E5EA44B-3588-43F3-9A5B-6361A4DE46F3}" type="doc">
      <dgm:prSet loTypeId="urn:microsoft.com/office/officeart/2018/2/layout/IconLabelList" loCatId="icon" qsTypeId="urn:microsoft.com/office/officeart/2005/8/quickstyle/simple1" qsCatId="simple" csTypeId="urn:microsoft.com/office/officeart/2018/5/colors/Iconchunking_neutralbg_colorful5" csCatId="colorful" phldr="1"/>
      <dgm:spPr/>
      <dgm:t>
        <a:bodyPr/>
        <a:lstStyle/>
        <a:p>
          <a:endParaRPr lang="en-US"/>
        </a:p>
      </dgm:t>
    </dgm:pt>
    <dgm:pt modelId="{85910F00-7F74-4917-9A94-EFD1BE631CC8}">
      <dgm:prSet/>
      <dgm:spPr/>
      <dgm:t>
        <a:bodyPr/>
        <a:lstStyle/>
        <a:p>
          <a:r>
            <a:rPr lang="en-US"/>
            <a:t>Store Size</a:t>
          </a:r>
        </a:p>
      </dgm:t>
    </dgm:pt>
    <dgm:pt modelId="{F17A8723-5B9F-4A46-8ABA-E7A76AA127AC}" type="parTrans" cxnId="{4565BBDF-712A-4348-9A74-CBB5BF32B0F8}">
      <dgm:prSet/>
      <dgm:spPr/>
      <dgm:t>
        <a:bodyPr/>
        <a:lstStyle/>
        <a:p>
          <a:endParaRPr lang="en-US"/>
        </a:p>
      </dgm:t>
    </dgm:pt>
    <dgm:pt modelId="{0DB18D81-4E19-4E41-8FA5-8FA745579402}" type="sibTrans" cxnId="{4565BBDF-712A-4348-9A74-CBB5BF32B0F8}">
      <dgm:prSet/>
      <dgm:spPr/>
      <dgm:t>
        <a:bodyPr/>
        <a:lstStyle/>
        <a:p>
          <a:endParaRPr lang="en-US"/>
        </a:p>
      </dgm:t>
    </dgm:pt>
    <dgm:pt modelId="{0FA91707-76F5-4FFA-A86D-AE1C0AE067C7}">
      <dgm:prSet/>
      <dgm:spPr/>
      <dgm:t>
        <a:bodyPr/>
        <a:lstStyle/>
        <a:p>
          <a:r>
            <a:rPr lang="en-US" dirty="0"/>
            <a:t>Holidays</a:t>
          </a:r>
        </a:p>
      </dgm:t>
    </dgm:pt>
    <dgm:pt modelId="{CC8EA79E-952A-42C2-AE47-0550E69FC03C}" type="parTrans" cxnId="{7FF00A6D-DF27-4D52-9BB7-B1D4DA12F227}">
      <dgm:prSet/>
      <dgm:spPr/>
      <dgm:t>
        <a:bodyPr/>
        <a:lstStyle/>
        <a:p>
          <a:endParaRPr lang="en-US"/>
        </a:p>
      </dgm:t>
    </dgm:pt>
    <dgm:pt modelId="{3CDBCF1E-2AF8-46C9-9227-C95CFDFC4481}" type="sibTrans" cxnId="{7FF00A6D-DF27-4D52-9BB7-B1D4DA12F227}">
      <dgm:prSet/>
      <dgm:spPr/>
      <dgm:t>
        <a:bodyPr/>
        <a:lstStyle/>
        <a:p>
          <a:endParaRPr lang="en-US"/>
        </a:p>
      </dgm:t>
    </dgm:pt>
    <dgm:pt modelId="{F65A5837-C59A-4828-B9E6-BE00D7CD621F}">
      <dgm:prSet/>
      <dgm:spPr/>
      <dgm:t>
        <a:bodyPr/>
        <a:lstStyle/>
        <a:p>
          <a:r>
            <a:rPr lang="en-US"/>
            <a:t>Seasons</a:t>
          </a:r>
        </a:p>
      </dgm:t>
    </dgm:pt>
    <dgm:pt modelId="{40F3C522-9016-44B3-8160-C2B97B0AA121}" type="parTrans" cxnId="{115B658B-7775-48A2-8AE3-64EFB025C092}">
      <dgm:prSet/>
      <dgm:spPr/>
      <dgm:t>
        <a:bodyPr/>
        <a:lstStyle/>
        <a:p>
          <a:endParaRPr lang="en-US"/>
        </a:p>
      </dgm:t>
    </dgm:pt>
    <dgm:pt modelId="{AA86C594-5615-479A-A2E1-540733EB1D60}" type="sibTrans" cxnId="{115B658B-7775-48A2-8AE3-64EFB025C092}">
      <dgm:prSet/>
      <dgm:spPr/>
      <dgm:t>
        <a:bodyPr/>
        <a:lstStyle/>
        <a:p>
          <a:endParaRPr lang="en-US"/>
        </a:p>
      </dgm:t>
    </dgm:pt>
    <dgm:pt modelId="{2A49528D-34E6-47B5-B285-72EC8BCC48F3}" type="pres">
      <dgm:prSet presAssocID="{0E5EA44B-3588-43F3-9A5B-6361A4DE46F3}" presName="root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7239B54B-F630-4156-805A-6A0A8595A5B4}" type="pres">
      <dgm:prSet presAssocID="{85910F00-7F74-4917-9A94-EFD1BE631CC8}" presName="compNode" presStyleCnt="0"/>
      <dgm:spPr/>
    </dgm:pt>
    <dgm:pt modelId="{4F011AB8-F9B1-417B-824D-5574D2BA830E}" type="pres">
      <dgm:prSet presAssocID="{85910F00-7F74-4917-9A94-EFD1BE631CC8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Store"/>
        </a:ext>
      </dgm:extLst>
    </dgm:pt>
    <dgm:pt modelId="{1855A1A6-EBCC-4F84-80B6-D6D7497024BA}" type="pres">
      <dgm:prSet presAssocID="{85910F00-7F74-4917-9A94-EFD1BE631CC8}" presName="spaceRect" presStyleCnt="0"/>
      <dgm:spPr/>
    </dgm:pt>
    <dgm:pt modelId="{666CCC30-0D37-4841-B6C0-193690C7B711}" type="pres">
      <dgm:prSet presAssocID="{85910F00-7F74-4917-9A94-EFD1BE631CC8}" presName="textRect" presStyleLbl="revTx" presStyleIdx="0" presStyleCnt="3">
        <dgm:presLayoutVars>
          <dgm:chMax val="1"/>
          <dgm:chPref val="1"/>
        </dgm:presLayoutVars>
      </dgm:prSet>
      <dgm:spPr/>
      <dgm:t>
        <a:bodyPr/>
        <a:lstStyle/>
        <a:p>
          <a:endParaRPr lang="en-US"/>
        </a:p>
      </dgm:t>
    </dgm:pt>
    <dgm:pt modelId="{DA460842-4B9D-4580-9EBA-6DD76798FDF9}" type="pres">
      <dgm:prSet presAssocID="{0DB18D81-4E19-4E41-8FA5-8FA745579402}" presName="sibTrans" presStyleCnt="0"/>
      <dgm:spPr/>
    </dgm:pt>
    <dgm:pt modelId="{79D035E1-9F43-4B38-8743-8971B8DE20BB}" type="pres">
      <dgm:prSet presAssocID="{0FA91707-76F5-4FFA-A86D-AE1C0AE067C7}" presName="compNode" presStyleCnt="0"/>
      <dgm:spPr/>
    </dgm:pt>
    <dgm:pt modelId="{8E50689E-496E-4693-84B7-CFD90F584F55}" type="pres">
      <dgm:prSet presAssocID="{0FA91707-76F5-4FFA-A86D-AE1C0AE067C7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Harvest Basket"/>
        </a:ext>
      </dgm:extLst>
    </dgm:pt>
    <dgm:pt modelId="{99A9DC30-C59D-48ED-820E-E342A674E745}" type="pres">
      <dgm:prSet presAssocID="{0FA91707-76F5-4FFA-A86D-AE1C0AE067C7}" presName="spaceRect" presStyleCnt="0"/>
      <dgm:spPr/>
    </dgm:pt>
    <dgm:pt modelId="{092ECFED-023B-4D90-9151-6C638371D6DC}" type="pres">
      <dgm:prSet presAssocID="{0FA91707-76F5-4FFA-A86D-AE1C0AE067C7}" presName="textRect" presStyleLbl="revTx" presStyleIdx="1" presStyleCnt="3">
        <dgm:presLayoutVars>
          <dgm:chMax val="1"/>
          <dgm:chPref val="1"/>
        </dgm:presLayoutVars>
      </dgm:prSet>
      <dgm:spPr/>
      <dgm:t>
        <a:bodyPr/>
        <a:lstStyle/>
        <a:p>
          <a:endParaRPr lang="en-US"/>
        </a:p>
      </dgm:t>
    </dgm:pt>
    <dgm:pt modelId="{3838CFDE-8A46-44F0-9917-52A20D50383C}" type="pres">
      <dgm:prSet presAssocID="{3CDBCF1E-2AF8-46C9-9227-C95CFDFC4481}" presName="sibTrans" presStyleCnt="0"/>
      <dgm:spPr/>
    </dgm:pt>
    <dgm:pt modelId="{74BE31EA-D520-4104-8C4E-5BD61E6499D2}" type="pres">
      <dgm:prSet presAssocID="{F65A5837-C59A-4828-B9E6-BE00D7CD621F}" presName="compNode" presStyleCnt="0"/>
      <dgm:spPr/>
    </dgm:pt>
    <dgm:pt modelId="{9160CC91-B8A3-4E7B-A0FC-45CD73539CF1}" type="pres">
      <dgm:prSet presAssocID="{F65A5837-C59A-4828-B9E6-BE00D7CD621F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Sunset scene"/>
        </a:ext>
      </dgm:extLst>
    </dgm:pt>
    <dgm:pt modelId="{545C4DAA-0536-43C1-BFDD-94FF7B4075AB}" type="pres">
      <dgm:prSet presAssocID="{F65A5837-C59A-4828-B9E6-BE00D7CD621F}" presName="spaceRect" presStyleCnt="0"/>
      <dgm:spPr/>
    </dgm:pt>
    <dgm:pt modelId="{9455F6A3-C54E-46A1-9DBE-5CC77EC740A2}" type="pres">
      <dgm:prSet presAssocID="{F65A5837-C59A-4828-B9E6-BE00D7CD621F}" presName="textRect" presStyleLbl="revTx" presStyleIdx="2" presStyleCnt="3">
        <dgm:presLayoutVars>
          <dgm:chMax val="1"/>
          <dgm:chPref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D3604191-F2B9-4537-B476-5B9EDF5D7597}" type="presOf" srcId="{85910F00-7F74-4917-9A94-EFD1BE631CC8}" destId="{666CCC30-0D37-4841-B6C0-193690C7B711}" srcOrd="0" destOrd="0" presId="urn:microsoft.com/office/officeart/2018/2/layout/IconLabelList"/>
    <dgm:cxn modelId="{4565BBDF-712A-4348-9A74-CBB5BF32B0F8}" srcId="{0E5EA44B-3588-43F3-9A5B-6361A4DE46F3}" destId="{85910F00-7F74-4917-9A94-EFD1BE631CC8}" srcOrd="0" destOrd="0" parTransId="{F17A8723-5B9F-4A46-8ABA-E7A76AA127AC}" sibTransId="{0DB18D81-4E19-4E41-8FA5-8FA745579402}"/>
    <dgm:cxn modelId="{32570D90-CA52-4B40-930E-785E94EF214A}" type="presOf" srcId="{0FA91707-76F5-4FFA-A86D-AE1C0AE067C7}" destId="{092ECFED-023B-4D90-9151-6C638371D6DC}" srcOrd="0" destOrd="0" presId="urn:microsoft.com/office/officeart/2018/2/layout/IconLabelList"/>
    <dgm:cxn modelId="{7FF00A6D-DF27-4D52-9BB7-B1D4DA12F227}" srcId="{0E5EA44B-3588-43F3-9A5B-6361A4DE46F3}" destId="{0FA91707-76F5-4FFA-A86D-AE1C0AE067C7}" srcOrd="1" destOrd="0" parTransId="{CC8EA79E-952A-42C2-AE47-0550E69FC03C}" sibTransId="{3CDBCF1E-2AF8-46C9-9227-C95CFDFC4481}"/>
    <dgm:cxn modelId="{CE2FE20A-5289-4F28-8AD7-51F0FF569BB6}" type="presOf" srcId="{0E5EA44B-3588-43F3-9A5B-6361A4DE46F3}" destId="{2A49528D-34E6-47B5-B285-72EC8BCC48F3}" srcOrd="0" destOrd="0" presId="urn:microsoft.com/office/officeart/2018/2/layout/IconLabelList"/>
    <dgm:cxn modelId="{115B658B-7775-48A2-8AE3-64EFB025C092}" srcId="{0E5EA44B-3588-43F3-9A5B-6361A4DE46F3}" destId="{F65A5837-C59A-4828-B9E6-BE00D7CD621F}" srcOrd="2" destOrd="0" parTransId="{40F3C522-9016-44B3-8160-C2B97B0AA121}" sibTransId="{AA86C594-5615-479A-A2E1-540733EB1D60}"/>
    <dgm:cxn modelId="{5980928F-528A-46AF-8492-B5CB8F41C6EA}" type="presOf" srcId="{F65A5837-C59A-4828-B9E6-BE00D7CD621F}" destId="{9455F6A3-C54E-46A1-9DBE-5CC77EC740A2}" srcOrd="0" destOrd="0" presId="urn:microsoft.com/office/officeart/2018/2/layout/IconLabelList"/>
    <dgm:cxn modelId="{390C1175-E551-4AD8-A898-636B2EC877C4}" type="presParOf" srcId="{2A49528D-34E6-47B5-B285-72EC8BCC48F3}" destId="{7239B54B-F630-4156-805A-6A0A8595A5B4}" srcOrd="0" destOrd="0" presId="urn:microsoft.com/office/officeart/2018/2/layout/IconLabelList"/>
    <dgm:cxn modelId="{ECE9268C-CE1B-4684-A0CA-8697082EF3C9}" type="presParOf" srcId="{7239B54B-F630-4156-805A-6A0A8595A5B4}" destId="{4F011AB8-F9B1-417B-824D-5574D2BA830E}" srcOrd="0" destOrd="0" presId="urn:microsoft.com/office/officeart/2018/2/layout/IconLabelList"/>
    <dgm:cxn modelId="{3C066242-B897-46CB-98C2-6E94F4673D7B}" type="presParOf" srcId="{7239B54B-F630-4156-805A-6A0A8595A5B4}" destId="{1855A1A6-EBCC-4F84-80B6-D6D7497024BA}" srcOrd="1" destOrd="0" presId="urn:microsoft.com/office/officeart/2018/2/layout/IconLabelList"/>
    <dgm:cxn modelId="{D0C27645-B8CF-456C-A459-2BAA063F02C4}" type="presParOf" srcId="{7239B54B-F630-4156-805A-6A0A8595A5B4}" destId="{666CCC30-0D37-4841-B6C0-193690C7B711}" srcOrd="2" destOrd="0" presId="urn:microsoft.com/office/officeart/2018/2/layout/IconLabelList"/>
    <dgm:cxn modelId="{0C8378D5-EF1C-4377-8499-422CB5B62B3C}" type="presParOf" srcId="{2A49528D-34E6-47B5-B285-72EC8BCC48F3}" destId="{DA460842-4B9D-4580-9EBA-6DD76798FDF9}" srcOrd="1" destOrd="0" presId="urn:microsoft.com/office/officeart/2018/2/layout/IconLabelList"/>
    <dgm:cxn modelId="{15BBF6F5-39A4-4F6F-8D0F-19B32FA5DE2F}" type="presParOf" srcId="{2A49528D-34E6-47B5-B285-72EC8BCC48F3}" destId="{79D035E1-9F43-4B38-8743-8971B8DE20BB}" srcOrd="2" destOrd="0" presId="urn:microsoft.com/office/officeart/2018/2/layout/IconLabelList"/>
    <dgm:cxn modelId="{A7BFAFCF-F1E4-4ADD-A5C4-C97533AA098C}" type="presParOf" srcId="{79D035E1-9F43-4B38-8743-8971B8DE20BB}" destId="{8E50689E-496E-4693-84B7-CFD90F584F55}" srcOrd="0" destOrd="0" presId="urn:microsoft.com/office/officeart/2018/2/layout/IconLabelList"/>
    <dgm:cxn modelId="{5787CD63-5D6E-48D6-AC6C-2A8BF0DBC566}" type="presParOf" srcId="{79D035E1-9F43-4B38-8743-8971B8DE20BB}" destId="{99A9DC30-C59D-48ED-820E-E342A674E745}" srcOrd="1" destOrd="0" presId="urn:microsoft.com/office/officeart/2018/2/layout/IconLabelList"/>
    <dgm:cxn modelId="{AC343015-6E09-4B21-82E3-D694FFB0A701}" type="presParOf" srcId="{79D035E1-9F43-4B38-8743-8971B8DE20BB}" destId="{092ECFED-023B-4D90-9151-6C638371D6DC}" srcOrd="2" destOrd="0" presId="urn:microsoft.com/office/officeart/2018/2/layout/IconLabelList"/>
    <dgm:cxn modelId="{83D32B48-AC5B-4AFB-9630-244B324E3924}" type="presParOf" srcId="{2A49528D-34E6-47B5-B285-72EC8BCC48F3}" destId="{3838CFDE-8A46-44F0-9917-52A20D50383C}" srcOrd="3" destOrd="0" presId="urn:microsoft.com/office/officeart/2018/2/layout/IconLabelList"/>
    <dgm:cxn modelId="{F111DF1E-EEBA-4515-95CC-D6DCA7746B9E}" type="presParOf" srcId="{2A49528D-34E6-47B5-B285-72EC8BCC48F3}" destId="{74BE31EA-D520-4104-8C4E-5BD61E6499D2}" srcOrd="4" destOrd="0" presId="urn:microsoft.com/office/officeart/2018/2/layout/IconLabelList"/>
    <dgm:cxn modelId="{C04204CB-AB20-4218-83F1-89C772C90F37}" type="presParOf" srcId="{74BE31EA-D520-4104-8C4E-5BD61E6499D2}" destId="{9160CC91-B8A3-4E7B-A0FC-45CD73539CF1}" srcOrd="0" destOrd="0" presId="urn:microsoft.com/office/officeart/2018/2/layout/IconLabelList"/>
    <dgm:cxn modelId="{4A553BB9-51BD-44F4-A665-B228685E6AD2}" type="presParOf" srcId="{74BE31EA-D520-4104-8C4E-5BD61E6499D2}" destId="{545C4DAA-0536-43C1-BFDD-94FF7B4075AB}" srcOrd="1" destOrd="0" presId="urn:microsoft.com/office/officeart/2018/2/layout/IconLabelList"/>
    <dgm:cxn modelId="{98E366B6-B06E-4695-B80E-9C128706D0BC}" type="presParOf" srcId="{74BE31EA-D520-4104-8C4E-5BD61E6499D2}" destId="{9455F6A3-C54E-46A1-9DBE-5CC77EC740A2}" srcOrd="2" destOrd="0" presId="urn:microsoft.com/office/officeart/2018/2/layout/IconLabel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B7E0FA1-F955-4021-9B9D-836189D04AE2}">
      <dsp:nvSpPr>
        <dsp:cNvPr id="0" name=""/>
        <dsp:cNvSpPr/>
      </dsp:nvSpPr>
      <dsp:spPr>
        <a:xfrm>
          <a:off x="1505247" y="400518"/>
          <a:ext cx="1350908" cy="1350908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2"/>
              </a:ext>
            </a:extLst>
          </a:blip>
          <a:stretch>
            <a:fillRect/>
          </a:stretch>
        </a:blipFill>
        <a:ln w="19050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35824A4-221C-40A3-A80A-66B9D2A33AFA}">
      <dsp:nvSpPr>
        <dsp:cNvPr id="0" name=""/>
        <dsp:cNvSpPr/>
      </dsp:nvSpPr>
      <dsp:spPr>
        <a:xfrm>
          <a:off x="679692" y="2116971"/>
          <a:ext cx="3002018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lvl="0" algn="ctr" defTabSz="102235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 sz="2300" kern="1200"/>
            <a:t>45 Stores</a:t>
          </a:r>
        </a:p>
      </dsp:txBody>
      <dsp:txXfrm>
        <a:off x="679692" y="2116971"/>
        <a:ext cx="3002018" cy="720000"/>
      </dsp:txXfrm>
    </dsp:sp>
    <dsp:sp modelId="{7602FB5C-13D8-44CB-BDA2-CA58A336A097}">
      <dsp:nvSpPr>
        <dsp:cNvPr id="0" name=""/>
        <dsp:cNvSpPr/>
      </dsp:nvSpPr>
      <dsp:spPr>
        <a:xfrm>
          <a:off x="5032619" y="400518"/>
          <a:ext cx="1350908" cy="1350908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4"/>
              </a:ext>
            </a:extLst>
          </a:blip>
          <a:stretch>
            <a:fillRect/>
          </a:stretch>
        </a:blipFill>
        <a:ln w="19050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C443934-D34B-42EA-8A6F-B238CE33717D}">
      <dsp:nvSpPr>
        <dsp:cNvPr id="0" name=""/>
        <dsp:cNvSpPr/>
      </dsp:nvSpPr>
      <dsp:spPr>
        <a:xfrm>
          <a:off x="4207064" y="2116971"/>
          <a:ext cx="3002018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lvl="0" algn="ctr" defTabSz="102235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 sz="2300" kern="1200"/>
            <a:t>99 Departments</a:t>
          </a:r>
        </a:p>
      </dsp:txBody>
      <dsp:txXfrm>
        <a:off x="4207064" y="2116971"/>
        <a:ext cx="3002018" cy="720000"/>
      </dsp:txXfrm>
    </dsp:sp>
    <dsp:sp modelId="{D1909FEC-A28D-47BA-8D8D-51FFBB16DF4D}">
      <dsp:nvSpPr>
        <dsp:cNvPr id="0" name=""/>
        <dsp:cNvSpPr/>
      </dsp:nvSpPr>
      <dsp:spPr>
        <a:xfrm>
          <a:off x="8559990" y="400518"/>
          <a:ext cx="1350908" cy="1350908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6"/>
              </a:ext>
            </a:extLst>
          </a:blip>
          <a:stretch>
            <a:fillRect/>
          </a:stretch>
        </a:blipFill>
        <a:ln w="19050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AF3ED18-2749-4042-AC1E-3639938D8136}">
      <dsp:nvSpPr>
        <dsp:cNvPr id="0" name=""/>
        <dsp:cNvSpPr/>
      </dsp:nvSpPr>
      <dsp:spPr>
        <a:xfrm>
          <a:off x="7734435" y="2116971"/>
          <a:ext cx="3002018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lvl="0" algn="ctr" defTabSz="102235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 sz="2300" kern="1200" dirty="0"/>
            <a:t>2/5/2010 – 11/1/2012</a:t>
          </a:r>
        </a:p>
      </dsp:txBody>
      <dsp:txXfrm>
        <a:off x="7734435" y="2116971"/>
        <a:ext cx="3002018" cy="72000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F011AB8-F9B1-417B-824D-5574D2BA830E}">
      <dsp:nvSpPr>
        <dsp:cNvPr id="0" name=""/>
        <dsp:cNvSpPr/>
      </dsp:nvSpPr>
      <dsp:spPr>
        <a:xfrm>
          <a:off x="938072" y="425888"/>
          <a:ext cx="1449518" cy="1449518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2"/>
              </a:ext>
            </a:extLst>
          </a:blip>
          <a:stretch>
            <a:fillRect/>
          </a:stretch>
        </a:blipFill>
        <a:ln w="19050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66CCC30-0D37-4841-B6C0-193690C7B711}">
      <dsp:nvSpPr>
        <dsp:cNvPr id="0" name=""/>
        <dsp:cNvSpPr/>
      </dsp:nvSpPr>
      <dsp:spPr>
        <a:xfrm>
          <a:off x="52256" y="2258388"/>
          <a:ext cx="3221151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lvl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600" kern="1200"/>
            <a:t>Store Size</a:t>
          </a:r>
        </a:p>
      </dsp:txBody>
      <dsp:txXfrm>
        <a:off x="52256" y="2258388"/>
        <a:ext cx="3221151" cy="720000"/>
      </dsp:txXfrm>
    </dsp:sp>
    <dsp:sp modelId="{8E50689E-496E-4693-84B7-CFD90F584F55}">
      <dsp:nvSpPr>
        <dsp:cNvPr id="0" name=""/>
        <dsp:cNvSpPr/>
      </dsp:nvSpPr>
      <dsp:spPr>
        <a:xfrm>
          <a:off x="4722925" y="425888"/>
          <a:ext cx="1449518" cy="1449518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4"/>
              </a:ext>
            </a:extLst>
          </a:blip>
          <a:stretch>
            <a:fillRect/>
          </a:stretch>
        </a:blipFill>
        <a:ln w="19050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92ECFED-023B-4D90-9151-6C638371D6DC}">
      <dsp:nvSpPr>
        <dsp:cNvPr id="0" name=""/>
        <dsp:cNvSpPr/>
      </dsp:nvSpPr>
      <dsp:spPr>
        <a:xfrm>
          <a:off x="3837109" y="2258388"/>
          <a:ext cx="3221151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lvl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600" kern="1200" dirty="0"/>
            <a:t>Holidays</a:t>
          </a:r>
        </a:p>
      </dsp:txBody>
      <dsp:txXfrm>
        <a:off x="3837109" y="2258388"/>
        <a:ext cx="3221151" cy="720000"/>
      </dsp:txXfrm>
    </dsp:sp>
    <dsp:sp modelId="{9160CC91-B8A3-4E7B-A0FC-45CD73539CF1}">
      <dsp:nvSpPr>
        <dsp:cNvPr id="0" name=""/>
        <dsp:cNvSpPr/>
      </dsp:nvSpPr>
      <dsp:spPr>
        <a:xfrm>
          <a:off x="8507778" y="425888"/>
          <a:ext cx="1449518" cy="1449518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6"/>
              </a:ext>
            </a:extLst>
          </a:blip>
          <a:stretch>
            <a:fillRect/>
          </a:stretch>
        </a:blipFill>
        <a:ln w="19050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455F6A3-C54E-46A1-9DBE-5CC77EC740A2}">
      <dsp:nvSpPr>
        <dsp:cNvPr id="0" name=""/>
        <dsp:cNvSpPr/>
      </dsp:nvSpPr>
      <dsp:spPr>
        <a:xfrm>
          <a:off x="7621962" y="2258388"/>
          <a:ext cx="3221151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lvl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600" kern="1200"/>
            <a:t>Seasons</a:t>
          </a:r>
        </a:p>
      </dsp:txBody>
      <dsp:txXfrm>
        <a:off x="7621962" y="2258388"/>
        <a:ext cx="3221151" cy="7200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LabelList">
  <dgm:title val="Icon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2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50"/>
          <dgm:constr type="h" for="des" forName="compNode" op="equ"/>
          <dgm:constr type="h" for="des" forName="textRect" op="equ"/>
        </dgm:constrLst>
      </dgm:if>
      <dgm:if name="Name5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6"/>
          <dgm:constr type="h" for="des" forName="compNode" op="equ"/>
          <dgm:constr type="h" for="des" forName="textRect" op="equ"/>
        </dgm:constrLst>
      </dgm:if>
      <dgm:else name="Name6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7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Rect" refType="w" fact="0.45"/>
          <dgm:constr type="h" for="ch" forName="iconRect" refType="w" refFor="ch" refForName="iconRect"/>
          <dgm:constr type="ctrX" for="ch" forName="iconRect" refType="w" fact="0.5"/>
          <dgm:constr type="t" for="ch" forName="iconRect"/>
          <dgm:constr type="h" for="ch" forName="spaceRect" refType="h" fact="0.15"/>
          <dgm:constr type="w" for="ch" forName="spaceRect" refType="w"/>
          <dgm:constr type="l" for="ch" forName="spaceRect"/>
          <dgm:constr type="t" for="ch" forName="spaceRect" refType="b" refFor="ch" refForName="icon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8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 xmlns="">
        <a:lvl1pPr>
          <a:lnSpc>
            <a:spcPct val="100000"/>
          </a:lnSpc>
        </a:lvl1pPr>
      </dgm1612:lstStyle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8/2/layout/IconLabelList">
  <dgm:title val="Icon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2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50"/>
          <dgm:constr type="h" for="des" forName="compNode" op="equ"/>
          <dgm:constr type="h" for="des" forName="textRect" op="equ"/>
        </dgm:constrLst>
      </dgm:if>
      <dgm:if name="Name5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6"/>
          <dgm:constr type="h" for="des" forName="compNode" op="equ"/>
          <dgm:constr type="h" for="des" forName="textRect" op="equ"/>
        </dgm:constrLst>
      </dgm:if>
      <dgm:else name="Name6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7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Rect" refType="w" fact="0.45"/>
          <dgm:constr type="h" for="ch" forName="iconRect" refType="w" refFor="ch" refForName="iconRect"/>
          <dgm:constr type="ctrX" for="ch" forName="iconRect" refType="w" fact="0.5"/>
          <dgm:constr type="t" for="ch" forName="iconRect"/>
          <dgm:constr type="h" for="ch" forName="spaceRect" refType="h" fact="0.15"/>
          <dgm:constr type="w" for="ch" forName="spaceRect" refType="w"/>
          <dgm:constr type="l" for="ch" forName="spaceRect"/>
          <dgm:constr type="t" for="ch" forName="spaceRect" refType="b" refFor="ch" refForName="icon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8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 xmlns="">
        <a:lvl1pPr>
          <a:lnSpc>
            <a:spcPct val="100000"/>
          </a:lnSpc>
        </a:lvl1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0.svg>
</file>

<file path=ppt/media/image11.png>
</file>

<file path=ppt/media/image12.png>
</file>

<file path=ppt/media/image12.svg>
</file>

<file path=ppt/media/image13.png>
</file>

<file path=ppt/media/image14.png>
</file>

<file path=ppt/media/image15.png>
</file>

<file path=ppt/media/image17.svg>
</file>

<file path=ppt/media/image19.svg>
</file>

<file path=ppt/media/image2.png>
</file>

<file path=ppt/media/image21.svg>
</file>

<file path=ppt/media/image3.png>
</file>

<file path=ppt/media/image4.png>
</file>

<file path=ppt/media/image5.png>
</file>

<file path=ppt/media/image6.jpg>
</file>

<file path=ppt/media/image7.png>
</file>

<file path=ppt/media/image8.png>
</file>

<file path=ppt/media/image8.sv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smtClean="0"/>
              <a:t>11/24/2020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68611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smtClean="0"/>
              <a:t>11/24/2020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1671635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smtClean="0"/>
              <a:t>11/24/2020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5344309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>
          <a:xfrm>
            <a:off x="1930400" y="3771174"/>
            <a:ext cx="7279649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smtClean="0"/>
              <a:t>11/24/2020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675418173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smtClean="0"/>
              <a:t>11/24/2020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98717501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smtClean="0"/>
              <a:t>11/24/2020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23158433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smtClean="0"/>
              <a:t>11/24/2020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5274646"/>
      </p:ext>
    </p:extLst>
  </p:cSld>
  <p:clrMapOvr>
    <a:masterClrMapping/>
  </p:clrMapOvr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smtClean="0"/>
              <a:t>11/24/2020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42391670"/>
      </p:ext>
    </p:extLst>
  </p:cSld>
  <p:clrMapOvr>
    <a:masterClrMapping/>
  </p:clrMapOvr>
  <p:hf sldNum="0" hdr="0" ft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smtClean="0"/>
              <a:t>11/24/2020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37119100"/>
      </p:ext>
    </p:extLst>
  </p:cSld>
  <p:clrMapOvr>
    <a:masterClrMapping/>
  </p:clrMapOvr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smtClean="0"/>
              <a:t>11/24/2020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0504828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smtClean="0"/>
              <a:t>11/24/2020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6408553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smtClean="0"/>
              <a:t>11/24/2020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1752525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smtClean="0"/>
              <a:t>11/24/2020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1806605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11/24/2020</a:t>
            </a:fld>
            <a:endParaRPr lang="en-US" dirty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672691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11/24/2020</a:t>
            </a:fld>
            <a:endParaRPr lang="en-US" dirty="0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872570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smtClean="0"/>
              <a:t>11/24/2020</a:t>
            </a:fld>
            <a:endParaRPr lang="en-US" dirty="0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3052194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smtClean="0"/>
              <a:t>11/24/2020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5614087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40000"/>
                  <a:lumOff val="60000"/>
                  <a:alpha val="7000"/>
                </a:schemeClr>
              </a:gs>
              <a:gs pos="69000">
                <a:schemeClr val="bg2">
                  <a:lumMod val="40000"/>
                  <a:lumOff val="60000"/>
                  <a:alpha val="0"/>
                </a:schemeClr>
              </a:gs>
              <a:gs pos="36000">
                <a:schemeClr val="bg2">
                  <a:lumMod val="40000"/>
                  <a:lumOff val="6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9012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4AAD347D-5ACD-4C99-B74B-A9C85AD731AF}" type="datetimeFigureOut">
              <a:rPr lang="en-US" smtClean="0"/>
              <a:t>11/24/2020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7985783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322" r:id="rId1"/>
    <p:sldLayoutId id="2147484323" r:id="rId2"/>
    <p:sldLayoutId id="2147484324" r:id="rId3"/>
    <p:sldLayoutId id="2147484325" r:id="rId4"/>
    <p:sldLayoutId id="2147484326" r:id="rId5"/>
    <p:sldLayoutId id="2147484327" r:id="rId6"/>
    <p:sldLayoutId id="2147484328" r:id="rId7"/>
    <p:sldLayoutId id="2147484329" r:id="rId8"/>
    <p:sldLayoutId id="2147484330" r:id="rId9"/>
    <p:sldLayoutId id="2147484331" r:id="rId10"/>
    <p:sldLayoutId id="2147484332" r:id="rId11"/>
    <p:sldLayoutId id="2147484333" r:id="rId12"/>
    <p:sldLayoutId id="2147484334" r:id="rId13"/>
    <p:sldLayoutId id="2147484335" r:id="rId14"/>
    <p:sldLayoutId id="2147484336" r:id="rId15"/>
    <p:sldLayoutId id="2147484337" r:id="rId16"/>
    <p:sldLayoutId id="2147484338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chart" Target="../charts/chart3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chart" Target="../charts/chart4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dollarsandsense.sg/what-moves-stock-markets-and-how-it-should-impact-your-investment-strategies/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A7CAFC-46AB-EB49-BFAF-1D50D597FB6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42149" y="1164771"/>
            <a:ext cx="10307702" cy="4528457"/>
          </a:xfrm>
        </p:spPr>
        <p:txBody>
          <a:bodyPr anchor="ctr">
            <a:normAutofit/>
          </a:bodyPr>
          <a:lstStyle/>
          <a:p>
            <a:pPr algn="ctr"/>
            <a:r>
              <a:rPr lang="en-US" dirty="0">
                <a:latin typeface="Centaur" panose="020F0502020204030204" pitchFamily="34" charset="0"/>
                <a:ea typeface="Helvetica Neue Medium" panose="02000503000000020004" pitchFamily="2" charset="0"/>
                <a:cs typeface="Centaur" panose="020F0502020204030204" pitchFamily="34" charset="0"/>
              </a:rPr>
              <a:t>Wal-Mart Insights</a:t>
            </a:r>
            <a:br>
              <a:rPr lang="en-US" dirty="0">
                <a:latin typeface="Centaur" panose="020F0502020204030204" pitchFamily="34" charset="0"/>
                <a:ea typeface="Helvetica Neue Medium" panose="02000503000000020004" pitchFamily="2" charset="0"/>
                <a:cs typeface="Centaur" panose="020F0502020204030204" pitchFamily="34" charset="0"/>
              </a:rPr>
            </a:br>
            <a:r>
              <a:rPr lang="en-US" sz="3600" dirty="0">
                <a:latin typeface="Centaur" panose="020F0502020204030204" pitchFamily="34" charset="0"/>
                <a:ea typeface="Helvetica Neue Medium" panose="02000503000000020004" pitchFamily="2" charset="0"/>
                <a:cs typeface="Centaur" panose="020F0502020204030204" pitchFamily="34" charset="0"/>
              </a:rPr>
              <a:t>Presented by Arnold </a:t>
            </a:r>
            <a:r>
              <a:rPr lang="en-US" sz="3600" dirty="0" err="1" smtClean="0">
                <a:latin typeface="Centaur" panose="020F0502020204030204" pitchFamily="34" charset="0"/>
                <a:ea typeface="Helvetica Neue Medium" panose="02000503000000020004" pitchFamily="2" charset="0"/>
                <a:cs typeface="Centaur" panose="020F0502020204030204" pitchFamily="34" charset="0"/>
              </a:rPr>
              <a:t>Ngumete</a:t>
            </a:r>
            <a:r>
              <a:rPr lang="en-US" sz="3600" dirty="0" smtClean="0">
                <a:latin typeface="Centaur" panose="020F0502020204030204" pitchFamily="34" charset="0"/>
                <a:ea typeface="Helvetica Neue Medium" panose="02000503000000020004" pitchFamily="2" charset="0"/>
                <a:cs typeface="Centaur" panose="020F0502020204030204" pitchFamily="34" charset="0"/>
              </a:rPr>
              <a:t> </a:t>
            </a:r>
            <a:endParaRPr lang="en-US" dirty="0">
              <a:latin typeface="Centaur" panose="020F0502020204030204" pitchFamily="34" charset="0"/>
              <a:ea typeface="Helvetica Neue Medium" panose="02000503000000020004" pitchFamily="2" charset="0"/>
              <a:cs typeface="Centaur" panose="020F0502020204030204" pitchFamily="34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DDA99FE-092B-8546-8C1C-499C3BA2CFE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17645" y="5591042"/>
            <a:ext cx="2904427" cy="932469"/>
          </a:xfrm>
        </p:spPr>
        <p:txBody>
          <a:bodyPr anchor="ctr">
            <a:normAutofit/>
          </a:bodyPr>
          <a:lstStyle/>
          <a:p>
            <a:pPr algn="r"/>
            <a:endParaRPr lang="en-US" dirty="0">
              <a:solidFill>
                <a:schemeClr val="tx2"/>
              </a:solidFill>
            </a:endParaRPr>
          </a:p>
          <a:p>
            <a:pPr algn="r"/>
            <a:endParaRPr lang="en-US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5955623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74CD14DB-BB81-479F-A1FC-1C75640E9F84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943A91B-7CA7-4592-A975-73B1BF8C4C74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Freeform 7">
            <a:extLst>
              <a:ext uri="{FF2B5EF4-FFF2-40B4-BE49-F238E27FC236}">
                <a16:creationId xmlns:a16="http://schemas.microsoft.com/office/drawing/2014/main" id="{EC471314-E46A-414B-8D91-74880E84F187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19939" y="1460230"/>
            <a:ext cx="3472060" cy="825932"/>
          </a:xfrm>
          <a:custGeom>
            <a:avLst/>
            <a:gdLst>
              <a:gd name="connsiteX0" fmla="*/ 3470310 w 3472060"/>
              <a:gd name="connsiteY0" fmla="*/ 0 h 825932"/>
              <a:gd name="connsiteX1" fmla="*/ 3472060 w 3472060"/>
              <a:gd name="connsiteY1" fmla="*/ 12850 h 825932"/>
              <a:gd name="connsiteX2" fmla="*/ 3472060 w 3472060"/>
              <a:gd name="connsiteY2" fmla="*/ 480529 h 825932"/>
              <a:gd name="connsiteX3" fmla="*/ 3363699 w 3472060"/>
              <a:gd name="connsiteY3" fmla="*/ 498471 h 825932"/>
              <a:gd name="connsiteX4" fmla="*/ 42060 w 3472060"/>
              <a:gd name="connsiteY4" fmla="*/ 824486 h 825932"/>
              <a:gd name="connsiteX5" fmla="*/ 0 w 3472060"/>
              <a:gd name="connsiteY5" fmla="*/ 758452 h 825932"/>
              <a:gd name="connsiteX6" fmla="*/ 188014 w 3472060"/>
              <a:gd name="connsiteY6" fmla="*/ 735602 h 825932"/>
              <a:gd name="connsiteX7" fmla="*/ 284087 w 3472060"/>
              <a:gd name="connsiteY7" fmla="*/ 722590 h 825932"/>
              <a:gd name="connsiteX8" fmla="*/ 382288 w 3472060"/>
              <a:gd name="connsiteY8" fmla="*/ 709392 h 825932"/>
              <a:gd name="connsiteX9" fmla="*/ 481858 w 3472060"/>
              <a:gd name="connsiteY9" fmla="*/ 695774 h 825932"/>
              <a:gd name="connsiteX10" fmla="*/ 581897 w 3472060"/>
              <a:gd name="connsiteY10" fmla="*/ 680711 h 825932"/>
              <a:gd name="connsiteX11" fmla="*/ 683670 w 3472060"/>
              <a:gd name="connsiteY11" fmla="*/ 665256 h 825932"/>
              <a:gd name="connsiteX12" fmla="*/ 787206 w 3472060"/>
              <a:gd name="connsiteY12" fmla="*/ 649587 h 825932"/>
              <a:gd name="connsiteX13" fmla="*/ 892019 w 3472060"/>
              <a:gd name="connsiteY13" fmla="*/ 632968 h 825932"/>
              <a:gd name="connsiteX14" fmla="*/ 997620 w 3472060"/>
              <a:gd name="connsiteY14" fmla="*/ 614667 h 825932"/>
              <a:gd name="connsiteX15" fmla="*/ 1104727 w 3472060"/>
              <a:gd name="connsiteY15" fmla="*/ 596741 h 825932"/>
              <a:gd name="connsiteX16" fmla="*/ 1212669 w 3472060"/>
              <a:gd name="connsiteY16" fmla="*/ 577397 h 825932"/>
              <a:gd name="connsiteX17" fmla="*/ 1321506 w 3472060"/>
              <a:gd name="connsiteY17" fmla="*/ 556988 h 825932"/>
              <a:gd name="connsiteX18" fmla="*/ 1430709 w 3472060"/>
              <a:gd name="connsiteY18" fmla="*/ 536607 h 825932"/>
              <a:gd name="connsiteX19" fmla="*/ 1541050 w 3472060"/>
              <a:gd name="connsiteY19" fmla="*/ 514481 h 825932"/>
              <a:gd name="connsiteX20" fmla="*/ 1652805 w 3472060"/>
              <a:gd name="connsiteY20" fmla="*/ 492202 h 825932"/>
              <a:gd name="connsiteX21" fmla="*/ 1763708 w 3472060"/>
              <a:gd name="connsiteY21" fmla="*/ 469161 h 825932"/>
              <a:gd name="connsiteX22" fmla="*/ 1875795 w 3472060"/>
              <a:gd name="connsiteY22" fmla="*/ 444641 h 825932"/>
              <a:gd name="connsiteX23" fmla="*/ 1989128 w 3472060"/>
              <a:gd name="connsiteY23" fmla="*/ 418995 h 825932"/>
              <a:gd name="connsiteX24" fmla="*/ 2102476 w 3472060"/>
              <a:gd name="connsiteY24" fmla="*/ 393438 h 825932"/>
              <a:gd name="connsiteX25" fmla="*/ 2215549 w 3472060"/>
              <a:gd name="connsiteY25" fmla="*/ 366291 h 825932"/>
              <a:gd name="connsiteX26" fmla="*/ 2330490 w 3472060"/>
              <a:gd name="connsiteY26" fmla="*/ 337455 h 825932"/>
              <a:gd name="connsiteX27" fmla="*/ 2443333 w 3472060"/>
              <a:gd name="connsiteY27" fmla="*/ 308983 h 825932"/>
              <a:gd name="connsiteX28" fmla="*/ 2558014 w 3472060"/>
              <a:gd name="connsiteY28" fmla="*/ 278646 h 825932"/>
              <a:gd name="connsiteX29" fmla="*/ 2673621 w 3472060"/>
              <a:gd name="connsiteY29" fmla="*/ 247421 h 825932"/>
              <a:gd name="connsiteX30" fmla="*/ 2787008 w 3472060"/>
              <a:gd name="connsiteY30" fmla="*/ 215853 h 825932"/>
              <a:gd name="connsiteX31" fmla="*/ 2901442 w 3472060"/>
              <a:gd name="connsiteY31" fmla="*/ 182011 h 825932"/>
              <a:gd name="connsiteX32" fmla="*/ 3015722 w 3472060"/>
              <a:gd name="connsiteY32" fmla="*/ 147286 h 825932"/>
              <a:gd name="connsiteX33" fmla="*/ 3130018 w 3472060"/>
              <a:gd name="connsiteY33" fmla="*/ 112649 h 825932"/>
              <a:gd name="connsiteX34" fmla="*/ 3243551 w 3472060"/>
              <a:gd name="connsiteY34" fmla="*/ 75688 h 825932"/>
              <a:gd name="connsiteX35" fmla="*/ 3356992 w 3472060"/>
              <a:gd name="connsiteY35" fmla="*/ 38197 h 825932"/>
              <a:gd name="connsiteX36" fmla="*/ 3470310 w 3472060"/>
              <a:gd name="connsiteY36" fmla="*/ 0 h 825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3472060" h="825932">
                <a:moveTo>
                  <a:pt x="3470310" y="0"/>
                </a:moveTo>
                <a:lnTo>
                  <a:pt x="3472060" y="12850"/>
                </a:lnTo>
                <a:lnTo>
                  <a:pt x="3472060" y="480529"/>
                </a:lnTo>
                <a:lnTo>
                  <a:pt x="3363699" y="498471"/>
                </a:lnTo>
                <a:cubicBezTo>
                  <a:pt x="2435623" y="645518"/>
                  <a:pt x="603076" y="844866"/>
                  <a:pt x="42060" y="824486"/>
                </a:cubicBezTo>
                <a:cubicBezTo>
                  <a:pt x="28151" y="802425"/>
                  <a:pt x="13909" y="780513"/>
                  <a:pt x="0" y="758452"/>
                </a:cubicBezTo>
                <a:lnTo>
                  <a:pt x="188014" y="735602"/>
                </a:lnTo>
                <a:lnTo>
                  <a:pt x="284087" y="722590"/>
                </a:lnTo>
                <a:lnTo>
                  <a:pt x="382288" y="709392"/>
                </a:lnTo>
                <a:lnTo>
                  <a:pt x="481858" y="695774"/>
                </a:lnTo>
                <a:lnTo>
                  <a:pt x="581897" y="680711"/>
                </a:lnTo>
                <a:lnTo>
                  <a:pt x="683670" y="665256"/>
                </a:lnTo>
                <a:lnTo>
                  <a:pt x="787206" y="649587"/>
                </a:lnTo>
                <a:lnTo>
                  <a:pt x="892019" y="632968"/>
                </a:lnTo>
                <a:lnTo>
                  <a:pt x="997620" y="614667"/>
                </a:lnTo>
                <a:lnTo>
                  <a:pt x="1104727" y="596741"/>
                </a:lnTo>
                <a:lnTo>
                  <a:pt x="1212669" y="577397"/>
                </a:lnTo>
                <a:lnTo>
                  <a:pt x="1321506" y="556988"/>
                </a:lnTo>
                <a:lnTo>
                  <a:pt x="1430709" y="536607"/>
                </a:lnTo>
                <a:lnTo>
                  <a:pt x="1541050" y="514481"/>
                </a:lnTo>
                <a:lnTo>
                  <a:pt x="1652805" y="492202"/>
                </a:lnTo>
                <a:lnTo>
                  <a:pt x="1763708" y="469161"/>
                </a:lnTo>
                <a:lnTo>
                  <a:pt x="1875795" y="444641"/>
                </a:lnTo>
                <a:lnTo>
                  <a:pt x="1989128" y="418995"/>
                </a:lnTo>
                <a:lnTo>
                  <a:pt x="2102476" y="393438"/>
                </a:lnTo>
                <a:lnTo>
                  <a:pt x="2215549" y="366291"/>
                </a:lnTo>
                <a:lnTo>
                  <a:pt x="2330490" y="337455"/>
                </a:lnTo>
                <a:lnTo>
                  <a:pt x="2443333" y="308983"/>
                </a:lnTo>
                <a:lnTo>
                  <a:pt x="2558014" y="278646"/>
                </a:lnTo>
                <a:lnTo>
                  <a:pt x="2673621" y="247421"/>
                </a:lnTo>
                <a:lnTo>
                  <a:pt x="2787008" y="215853"/>
                </a:lnTo>
                <a:lnTo>
                  <a:pt x="2901442" y="182011"/>
                </a:lnTo>
                <a:lnTo>
                  <a:pt x="3015722" y="147286"/>
                </a:lnTo>
                <a:lnTo>
                  <a:pt x="3130018" y="112649"/>
                </a:lnTo>
                <a:lnTo>
                  <a:pt x="3243551" y="75688"/>
                </a:lnTo>
                <a:lnTo>
                  <a:pt x="3356992" y="38197"/>
                </a:lnTo>
                <a:lnTo>
                  <a:pt x="3470310" y="0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 useBgFill="1">
        <p:nvSpPr>
          <p:cNvPr id="14" name="Freeform: Shape 13">
            <a:extLst>
              <a:ext uri="{FF2B5EF4-FFF2-40B4-BE49-F238E27FC236}">
                <a16:creationId xmlns:a16="http://schemas.microsoft.com/office/drawing/2014/main" id="{6A681326-1C9D-44A3-A627-3871BDAE4127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>
            <a:off x="1" y="1762067"/>
            <a:ext cx="12192417" cy="5095933"/>
          </a:xfrm>
          <a:custGeom>
            <a:avLst/>
            <a:gdLst>
              <a:gd name="connsiteX0" fmla="*/ 0 w 12192417"/>
              <a:gd name="connsiteY0" fmla="*/ 0 h 5095933"/>
              <a:gd name="connsiteX1" fmla="*/ 71931 w 12192417"/>
              <a:gd name="connsiteY1" fmla="*/ 12261 h 5095933"/>
              <a:gd name="connsiteX2" fmla="*/ 282848 w 12192417"/>
              <a:gd name="connsiteY2" fmla="*/ 48343 h 5095933"/>
              <a:gd name="connsiteX3" fmla="*/ 436463 w 12192417"/>
              <a:gd name="connsiteY3" fmla="*/ 73565 h 5095933"/>
              <a:gd name="connsiteX4" fmla="*/ 619338 w 12192417"/>
              <a:gd name="connsiteY4" fmla="*/ 100188 h 5095933"/>
              <a:gd name="connsiteX5" fmla="*/ 836350 w 12192417"/>
              <a:gd name="connsiteY5" fmla="*/ 132066 h 5095933"/>
              <a:gd name="connsiteX6" fmla="*/ 1076527 w 12192417"/>
              <a:gd name="connsiteY6" fmla="*/ 165696 h 5095933"/>
              <a:gd name="connsiteX7" fmla="*/ 1347183 w 12192417"/>
              <a:gd name="connsiteY7" fmla="*/ 201077 h 5095933"/>
              <a:gd name="connsiteX8" fmla="*/ 1642222 w 12192417"/>
              <a:gd name="connsiteY8" fmla="*/ 238560 h 5095933"/>
              <a:gd name="connsiteX9" fmla="*/ 1962863 w 12192417"/>
              <a:gd name="connsiteY9" fmla="*/ 276043 h 5095933"/>
              <a:gd name="connsiteX10" fmla="*/ 2304231 w 12192417"/>
              <a:gd name="connsiteY10" fmla="*/ 314227 h 5095933"/>
              <a:gd name="connsiteX11" fmla="*/ 2672420 w 12192417"/>
              <a:gd name="connsiteY11" fmla="*/ 349608 h 5095933"/>
              <a:gd name="connsiteX12" fmla="*/ 3057677 w 12192417"/>
              <a:gd name="connsiteY12" fmla="*/ 383588 h 5095933"/>
              <a:gd name="connsiteX13" fmla="*/ 3464880 w 12192417"/>
              <a:gd name="connsiteY13" fmla="*/ 414415 h 5095933"/>
              <a:gd name="connsiteX14" fmla="*/ 3889151 w 12192417"/>
              <a:gd name="connsiteY14" fmla="*/ 443841 h 5095933"/>
              <a:gd name="connsiteX15" fmla="*/ 4331709 w 12192417"/>
              <a:gd name="connsiteY15" fmla="*/ 471515 h 5095933"/>
              <a:gd name="connsiteX16" fmla="*/ 4558475 w 12192417"/>
              <a:gd name="connsiteY16" fmla="*/ 481324 h 5095933"/>
              <a:gd name="connsiteX17" fmla="*/ 4790117 w 12192417"/>
              <a:gd name="connsiteY17" fmla="*/ 492183 h 5095933"/>
              <a:gd name="connsiteX18" fmla="*/ 5025417 w 12192417"/>
              <a:gd name="connsiteY18" fmla="*/ 502342 h 5095933"/>
              <a:gd name="connsiteX19" fmla="*/ 5261936 w 12192417"/>
              <a:gd name="connsiteY19" fmla="*/ 508998 h 5095933"/>
              <a:gd name="connsiteX20" fmla="*/ 5503331 w 12192417"/>
              <a:gd name="connsiteY20" fmla="*/ 514953 h 5095933"/>
              <a:gd name="connsiteX21" fmla="*/ 5747166 w 12192417"/>
              <a:gd name="connsiteY21" fmla="*/ 521259 h 5095933"/>
              <a:gd name="connsiteX22" fmla="*/ 5995876 w 12192417"/>
              <a:gd name="connsiteY22" fmla="*/ 525463 h 5095933"/>
              <a:gd name="connsiteX23" fmla="*/ 6247025 w 12192417"/>
              <a:gd name="connsiteY23" fmla="*/ 525463 h 5095933"/>
              <a:gd name="connsiteX24" fmla="*/ 6500612 w 12192417"/>
              <a:gd name="connsiteY24" fmla="*/ 527565 h 5095933"/>
              <a:gd name="connsiteX25" fmla="*/ 6756638 w 12192417"/>
              <a:gd name="connsiteY25" fmla="*/ 525463 h 5095933"/>
              <a:gd name="connsiteX26" fmla="*/ 7016321 w 12192417"/>
              <a:gd name="connsiteY26" fmla="*/ 521259 h 5095933"/>
              <a:gd name="connsiteX27" fmla="*/ 7276004 w 12192417"/>
              <a:gd name="connsiteY27" fmla="*/ 517406 h 5095933"/>
              <a:gd name="connsiteX28" fmla="*/ 7539344 w 12192417"/>
              <a:gd name="connsiteY28" fmla="*/ 508998 h 5095933"/>
              <a:gd name="connsiteX29" fmla="*/ 7805123 w 12192417"/>
              <a:gd name="connsiteY29" fmla="*/ 500241 h 5095933"/>
              <a:gd name="connsiteX30" fmla="*/ 8070902 w 12192417"/>
              <a:gd name="connsiteY30" fmla="*/ 490082 h 5095933"/>
              <a:gd name="connsiteX31" fmla="*/ 8339120 w 12192417"/>
              <a:gd name="connsiteY31" fmla="*/ 475719 h 5095933"/>
              <a:gd name="connsiteX32" fmla="*/ 8609775 w 12192417"/>
              <a:gd name="connsiteY32" fmla="*/ 458554 h 5095933"/>
              <a:gd name="connsiteX33" fmla="*/ 8881650 w 12192417"/>
              <a:gd name="connsiteY33" fmla="*/ 442089 h 5095933"/>
              <a:gd name="connsiteX34" fmla="*/ 9153525 w 12192417"/>
              <a:gd name="connsiteY34" fmla="*/ 421071 h 5095933"/>
              <a:gd name="connsiteX35" fmla="*/ 9429057 w 12192417"/>
              <a:gd name="connsiteY35" fmla="*/ 395849 h 5095933"/>
              <a:gd name="connsiteX36" fmla="*/ 9700932 w 12192417"/>
              <a:gd name="connsiteY36" fmla="*/ 370626 h 5095933"/>
              <a:gd name="connsiteX37" fmla="*/ 9977683 w 12192417"/>
              <a:gd name="connsiteY37" fmla="*/ 341551 h 5095933"/>
              <a:gd name="connsiteX38" fmla="*/ 10255654 w 12192417"/>
              <a:gd name="connsiteY38" fmla="*/ 309673 h 5095933"/>
              <a:gd name="connsiteX39" fmla="*/ 10529967 w 12192417"/>
              <a:gd name="connsiteY39" fmla="*/ 276043 h 5095933"/>
              <a:gd name="connsiteX40" fmla="*/ 10807938 w 12192417"/>
              <a:gd name="connsiteY40" fmla="*/ 236809 h 5095933"/>
              <a:gd name="connsiteX41" fmla="*/ 11084689 w 12192417"/>
              <a:gd name="connsiteY41" fmla="*/ 194772 h 5095933"/>
              <a:gd name="connsiteX42" fmla="*/ 11362660 w 12192417"/>
              <a:gd name="connsiteY42" fmla="*/ 153085 h 5095933"/>
              <a:gd name="connsiteX43" fmla="*/ 11639411 w 12192417"/>
              <a:gd name="connsiteY43" fmla="*/ 104392 h 5095933"/>
              <a:gd name="connsiteX44" fmla="*/ 11914944 w 12192417"/>
              <a:gd name="connsiteY44" fmla="*/ 54648 h 5095933"/>
              <a:gd name="connsiteX45" fmla="*/ 12191695 w 12192417"/>
              <a:gd name="connsiteY45" fmla="*/ 2452 h 5095933"/>
              <a:gd name="connsiteX46" fmla="*/ 12191695 w 12192417"/>
              <a:gd name="connsiteY46" fmla="*/ 2162231 h 5095933"/>
              <a:gd name="connsiteX47" fmla="*/ 12192417 w 12192417"/>
              <a:gd name="connsiteY47" fmla="*/ 2162231 h 5095933"/>
              <a:gd name="connsiteX48" fmla="*/ 12192417 w 12192417"/>
              <a:gd name="connsiteY48" fmla="*/ 5095933 h 5095933"/>
              <a:gd name="connsiteX49" fmla="*/ 0 w 12192417"/>
              <a:gd name="connsiteY49" fmla="*/ 5095933 h 5095933"/>
              <a:gd name="connsiteX50" fmla="*/ 0 w 12192417"/>
              <a:gd name="connsiteY50" fmla="*/ 2791958 h 5095933"/>
              <a:gd name="connsiteX51" fmla="*/ 0 w 12192417"/>
              <a:gd name="connsiteY51" fmla="*/ 2162231 h 50959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12192417" h="5095933">
                <a:moveTo>
                  <a:pt x="0" y="0"/>
                </a:moveTo>
                <a:lnTo>
                  <a:pt x="71931" y="12261"/>
                </a:lnTo>
                <a:lnTo>
                  <a:pt x="282848" y="48343"/>
                </a:lnTo>
                <a:lnTo>
                  <a:pt x="436463" y="73565"/>
                </a:lnTo>
                <a:lnTo>
                  <a:pt x="619338" y="100188"/>
                </a:lnTo>
                <a:lnTo>
                  <a:pt x="836350" y="132066"/>
                </a:lnTo>
                <a:lnTo>
                  <a:pt x="1076527" y="165696"/>
                </a:lnTo>
                <a:lnTo>
                  <a:pt x="1347183" y="201077"/>
                </a:lnTo>
                <a:lnTo>
                  <a:pt x="1642222" y="238560"/>
                </a:lnTo>
                <a:lnTo>
                  <a:pt x="1962863" y="276043"/>
                </a:lnTo>
                <a:lnTo>
                  <a:pt x="2304231" y="314227"/>
                </a:lnTo>
                <a:lnTo>
                  <a:pt x="2672420" y="349608"/>
                </a:lnTo>
                <a:lnTo>
                  <a:pt x="3057677" y="383588"/>
                </a:lnTo>
                <a:lnTo>
                  <a:pt x="3464880" y="414415"/>
                </a:lnTo>
                <a:lnTo>
                  <a:pt x="3889151" y="443841"/>
                </a:lnTo>
                <a:lnTo>
                  <a:pt x="4331709" y="471515"/>
                </a:lnTo>
                <a:lnTo>
                  <a:pt x="4558475" y="481324"/>
                </a:lnTo>
                <a:lnTo>
                  <a:pt x="4790117" y="492183"/>
                </a:lnTo>
                <a:lnTo>
                  <a:pt x="5025417" y="502342"/>
                </a:lnTo>
                <a:lnTo>
                  <a:pt x="5261936" y="508998"/>
                </a:lnTo>
                <a:lnTo>
                  <a:pt x="5503331" y="514953"/>
                </a:lnTo>
                <a:lnTo>
                  <a:pt x="5747166" y="521259"/>
                </a:lnTo>
                <a:lnTo>
                  <a:pt x="5995876" y="525463"/>
                </a:lnTo>
                <a:lnTo>
                  <a:pt x="6247025" y="525463"/>
                </a:lnTo>
                <a:lnTo>
                  <a:pt x="6500612" y="527565"/>
                </a:lnTo>
                <a:lnTo>
                  <a:pt x="6756638" y="525463"/>
                </a:lnTo>
                <a:lnTo>
                  <a:pt x="7016321" y="521259"/>
                </a:lnTo>
                <a:lnTo>
                  <a:pt x="7276004" y="517406"/>
                </a:lnTo>
                <a:lnTo>
                  <a:pt x="7539344" y="508998"/>
                </a:lnTo>
                <a:lnTo>
                  <a:pt x="7805123" y="500241"/>
                </a:lnTo>
                <a:lnTo>
                  <a:pt x="8070902" y="490082"/>
                </a:lnTo>
                <a:lnTo>
                  <a:pt x="8339120" y="475719"/>
                </a:lnTo>
                <a:lnTo>
                  <a:pt x="8609775" y="458554"/>
                </a:lnTo>
                <a:lnTo>
                  <a:pt x="8881650" y="442089"/>
                </a:lnTo>
                <a:lnTo>
                  <a:pt x="9153525" y="421071"/>
                </a:lnTo>
                <a:lnTo>
                  <a:pt x="9429057" y="395849"/>
                </a:lnTo>
                <a:lnTo>
                  <a:pt x="9700932" y="370626"/>
                </a:lnTo>
                <a:lnTo>
                  <a:pt x="9977683" y="341551"/>
                </a:lnTo>
                <a:lnTo>
                  <a:pt x="10255654" y="309673"/>
                </a:lnTo>
                <a:lnTo>
                  <a:pt x="10529967" y="276043"/>
                </a:lnTo>
                <a:lnTo>
                  <a:pt x="10807938" y="236809"/>
                </a:lnTo>
                <a:lnTo>
                  <a:pt x="11084689" y="194772"/>
                </a:lnTo>
                <a:lnTo>
                  <a:pt x="11362660" y="153085"/>
                </a:lnTo>
                <a:lnTo>
                  <a:pt x="11639411" y="104392"/>
                </a:lnTo>
                <a:lnTo>
                  <a:pt x="11914944" y="54648"/>
                </a:lnTo>
                <a:lnTo>
                  <a:pt x="12191695" y="2452"/>
                </a:lnTo>
                <a:lnTo>
                  <a:pt x="12191695" y="2162231"/>
                </a:lnTo>
                <a:lnTo>
                  <a:pt x="12192417" y="2162231"/>
                </a:lnTo>
                <a:lnTo>
                  <a:pt x="12192417" y="5095933"/>
                </a:lnTo>
                <a:lnTo>
                  <a:pt x="0" y="5095933"/>
                </a:lnTo>
                <a:lnTo>
                  <a:pt x="0" y="2791958"/>
                </a:lnTo>
                <a:lnTo>
                  <a:pt x="0" y="2162231"/>
                </a:lnTo>
                <a:close/>
              </a:path>
            </a:pathLst>
          </a:custGeom>
          <a:ln>
            <a:noFill/>
          </a:ln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312BBD5-8FAE-DA4F-B6CD-D39746692B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3312" y="452718"/>
            <a:ext cx="8947522" cy="1400530"/>
          </a:xfrm>
        </p:spPr>
        <p:txBody>
          <a:bodyPr anchor="ctr"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Hypothesis 2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30E84F-1E8B-3142-98D8-FFB0B8BF64F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34800" y="2782214"/>
            <a:ext cx="3962174" cy="3484879"/>
          </a:xfrm>
        </p:spPr>
        <p:txBody>
          <a:bodyPr>
            <a:normAutofit/>
          </a:bodyPr>
          <a:lstStyle/>
          <a:p>
            <a:r>
              <a:rPr lang="en-US" dirty="0"/>
              <a:t>The mean of Weekly Sales is greater during the Summer than in other seasons</a:t>
            </a:r>
          </a:p>
          <a:p>
            <a:endParaRPr lang="en-US" dirty="0"/>
          </a:p>
          <a:p>
            <a:r>
              <a:rPr lang="en-US" dirty="0"/>
              <a:t>The difference is between    -283 and 15 dollars</a:t>
            </a:r>
          </a:p>
        </p:txBody>
      </p:sp>
      <p:graphicFrame>
        <p:nvGraphicFramePr>
          <p:cNvPr id="11" name="Chart 10">
            <a:extLst>
              <a:ext uri="{FF2B5EF4-FFF2-40B4-BE49-F238E27FC236}">
                <a16:creationId xmlns:a16="http://schemas.microsoft.com/office/drawing/2014/main" id="{52D0BB0F-53D3-1E4A-A004-1B3CBA311DF4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893990313"/>
              </p:ext>
            </p:extLst>
          </p:nvPr>
        </p:nvGraphicFramePr>
        <p:xfrm>
          <a:off x="5831773" y="2474996"/>
          <a:ext cx="5776332" cy="409931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01248657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74CD14DB-BB81-479F-A1FC-1C75640E9F84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943A91B-7CA7-4592-A975-73B1BF8C4C74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Freeform 7">
            <a:extLst>
              <a:ext uri="{FF2B5EF4-FFF2-40B4-BE49-F238E27FC236}">
                <a16:creationId xmlns:a16="http://schemas.microsoft.com/office/drawing/2014/main" id="{EC471314-E46A-414B-8D91-74880E84F187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19939" y="1460230"/>
            <a:ext cx="3472060" cy="825932"/>
          </a:xfrm>
          <a:custGeom>
            <a:avLst/>
            <a:gdLst>
              <a:gd name="connsiteX0" fmla="*/ 3470310 w 3472060"/>
              <a:gd name="connsiteY0" fmla="*/ 0 h 825932"/>
              <a:gd name="connsiteX1" fmla="*/ 3472060 w 3472060"/>
              <a:gd name="connsiteY1" fmla="*/ 12850 h 825932"/>
              <a:gd name="connsiteX2" fmla="*/ 3472060 w 3472060"/>
              <a:gd name="connsiteY2" fmla="*/ 480529 h 825932"/>
              <a:gd name="connsiteX3" fmla="*/ 3363699 w 3472060"/>
              <a:gd name="connsiteY3" fmla="*/ 498471 h 825932"/>
              <a:gd name="connsiteX4" fmla="*/ 42060 w 3472060"/>
              <a:gd name="connsiteY4" fmla="*/ 824486 h 825932"/>
              <a:gd name="connsiteX5" fmla="*/ 0 w 3472060"/>
              <a:gd name="connsiteY5" fmla="*/ 758452 h 825932"/>
              <a:gd name="connsiteX6" fmla="*/ 188014 w 3472060"/>
              <a:gd name="connsiteY6" fmla="*/ 735602 h 825932"/>
              <a:gd name="connsiteX7" fmla="*/ 284087 w 3472060"/>
              <a:gd name="connsiteY7" fmla="*/ 722590 h 825932"/>
              <a:gd name="connsiteX8" fmla="*/ 382288 w 3472060"/>
              <a:gd name="connsiteY8" fmla="*/ 709392 h 825932"/>
              <a:gd name="connsiteX9" fmla="*/ 481858 w 3472060"/>
              <a:gd name="connsiteY9" fmla="*/ 695774 h 825932"/>
              <a:gd name="connsiteX10" fmla="*/ 581897 w 3472060"/>
              <a:gd name="connsiteY10" fmla="*/ 680711 h 825932"/>
              <a:gd name="connsiteX11" fmla="*/ 683670 w 3472060"/>
              <a:gd name="connsiteY11" fmla="*/ 665256 h 825932"/>
              <a:gd name="connsiteX12" fmla="*/ 787206 w 3472060"/>
              <a:gd name="connsiteY12" fmla="*/ 649587 h 825932"/>
              <a:gd name="connsiteX13" fmla="*/ 892019 w 3472060"/>
              <a:gd name="connsiteY13" fmla="*/ 632968 h 825932"/>
              <a:gd name="connsiteX14" fmla="*/ 997620 w 3472060"/>
              <a:gd name="connsiteY14" fmla="*/ 614667 h 825932"/>
              <a:gd name="connsiteX15" fmla="*/ 1104727 w 3472060"/>
              <a:gd name="connsiteY15" fmla="*/ 596741 h 825932"/>
              <a:gd name="connsiteX16" fmla="*/ 1212669 w 3472060"/>
              <a:gd name="connsiteY16" fmla="*/ 577397 h 825932"/>
              <a:gd name="connsiteX17" fmla="*/ 1321506 w 3472060"/>
              <a:gd name="connsiteY17" fmla="*/ 556988 h 825932"/>
              <a:gd name="connsiteX18" fmla="*/ 1430709 w 3472060"/>
              <a:gd name="connsiteY18" fmla="*/ 536607 h 825932"/>
              <a:gd name="connsiteX19" fmla="*/ 1541050 w 3472060"/>
              <a:gd name="connsiteY19" fmla="*/ 514481 h 825932"/>
              <a:gd name="connsiteX20" fmla="*/ 1652805 w 3472060"/>
              <a:gd name="connsiteY20" fmla="*/ 492202 h 825932"/>
              <a:gd name="connsiteX21" fmla="*/ 1763708 w 3472060"/>
              <a:gd name="connsiteY21" fmla="*/ 469161 h 825932"/>
              <a:gd name="connsiteX22" fmla="*/ 1875795 w 3472060"/>
              <a:gd name="connsiteY22" fmla="*/ 444641 h 825932"/>
              <a:gd name="connsiteX23" fmla="*/ 1989128 w 3472060"/>
              <a:gd name="connsiteY23" fmla="*/ 418995 h 825932"/>
              <a:gd name="connsiteX24" fmla="*/ 2102476 w 3472060"/>
              <a:gd name="connsiteY24" fmla="*/ 393438 h 825932"/>
              <a:gd name="connsiteX25" fmla="*/ 2215549 w 3472060"/>
              <a:gd name="connsiteY25" fmla="*/ 366291 h 825932"/>
              <a:gd name="connsiteX26" fmla="*/ 2330490 w 3472060"/>
              <a:gd name="connsiteY26" fmla="*/ 337455 h 825932"/>
              <a:gd name="connsiteX27" fmla="*/ 2443333 w 3472060"/>
              <a:gd name="connsiteY27" fmla="*/ 308983 h 825932"/>
              <a:gd name="connsiteX28" fmla="*/ 2558014 w 3472060"/>
              <a:gd name="connsiteY28" fmla="*/ 278646 h 825932"/>
              <a:gd name="connsiteX29" fmla="*/ 2673621 w 3472060"/>
              <a:gd name="connsiteY29" fmla="*/ 247421 h 825932"/>
              <a:gd name="connsiteX30" fmla="*/ 2787008 w 3472060"/>
              <a:gd name="connsiteY30" fmla="*/ 215853 h 825932"/>
              <a:gd name="connsiteX31" fmla="*/ 2901442 w 3472060"/>
              <a:gd name="connsiteY31" fmla="*/ 182011 h 825932"/>
              <a:gd name="connsiteX32" fmla="*/ 3015722 w 3472060"/>
              <a:gd name="connsiteY32" fmla="*/ 147286 h 825932"/>
              <a:gd name="connsiteX33" fmla="*/ 3130018 w 3472060"/>
              <a:gd name="connsiteY33" fmla="*/ 112649 h 825932"/>
              <a:gd name="connsiteX34" fmla="*/ 3243551 w 3472060"/>
              <a:gd name="connsiteY34" fmla="*/ 75688 h 825932"/>
              <a:gd name="connsiteX35" fmla="*/ 3356992 w 3472060"/>
              <a:gd name="connsiteY35" fmla="*/ 38197 h 825932"/>
              <a:gd name="connsiteX36" fmla="*/ 3470310 w 3472060"/>
              <a:gd name="connsiteY36" fmla="*/ 0 h 825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3472060" h="825932">
                <a:moveTo>
                  <a:pt x="3470310" y="0"/>
                </a:moveTo>
                <a:lnTo>
                  <a:pt x="3472060" y="12850"/>
                </a:lnTo>
                <a:lnTo>
                  <a:pt x="3472060" y="480529"/>
                </a:lnTo>
                <a:lnTo>
                  <a:pt x="3363699" y="498471"/>
                </a:lnTo>
                <a:cubicBezTo>
                  <a:pt x="2435623" y="645518"/>
                  <a:pt x="603076" y="844866"/>
                  <a:pt x="42060" y="824486"/>
                </a:cubicBezTo>
                <a:cubicBezTo>
                  <a:pt x="28151" y="802425"/>
                  <a:pt x="13909" y="780513"/>
                  <a:pt x="0" y="758452"/>
                </a:cubicBezTo>
                <a:lnTo>
                  <a:pt x="188014" y="735602"/>
                </a:lnTo>
                <a:lnTo>
                  <a:pt x="284087" y="722590"/>
                </a:lnTo>
                <a:lnTo>
                  <a:pt x="382288" y="709392"/>
                </a:lnTo>
                <a:lnTo>
                  <a:pt x="481858" y="695774"/>
                </a:lnTo>
                <a:lnTo>
                  <a:pt x="581897" y="680711"/>
                </a:lnTo>
                <a:lnTo>
                  <a:pt x="683670" y="665256"/>
                </a:lnTo>
                <a:lnTo>
                  <a:pt x="787206" y="649587"/>
                </a:lnTo>
                <a:lnTo>
                  <a:pt x="892019" y="632968"/>
                </a:lnTo>
                <a:lnTo>
                  <a:pt x="997620" y="614667"/>
                </a:lnTo>
                <a:lnTo>
                  <a:pt x="1104727" y="596741"/>
                </a:lnTo>
                <a:lnTo>
                  <a:pt x="1212669" y="577397"/>
                </a:lnTo>
                <a:lnTo>
                  <a:pt x="1321506" y="556988"/>
                </a:lnTo>
                <a:lnTo>
                  <a:pt x="1430709" y="536607"/>
                </a:lnTo>
                <a:lnTo>
                  <a:pt x="1541050" y="514481"/>
                </a:lnTo>
                <a:lnTo>
                  <a:pt x="1652805" y="492202"/>
                </a:lnTo>
                <a:lnTo>
                  <a:pt x="1763708" y="469161"/>
                </a:lnTo>
                <a:lnTo>
                  <a:pt x="1875795" y="444641"/>
                </a:lnTo>
                <a:lnTo>
                  <a:pt x="1989128" y="418995"/>
                </a:lnTo>
                <a:lnTo>
                  <a:pt x="2102476" y="393438"/>
                </a:lnTo>
                <a:lnTo>
                  <a:pt x="2215549" y="366291"/>
                </a:lnTo>
                <a:lnTo>
                  <a:pt x="2330490" y="337455"/>
                </a:lnTo>
                <a:lnTo>
                  <a:pt x="2443333" y="308983"/>
                </a:lnTo>
                <a:lnTo>
                  <a:pt x="2558014" y="278646"/>
                </a:lnTo>
                <a:lnTo>
                  <a:pt x="2673621" y="247421"/>
                </a:lnTo>
                <a:lnTo>
                  <a:pt x="2787008" y="215853"/>
                </a:lnTo>
                <a:lnTo>
                  <a:pt x="2901442" y="182011"/>
                </a:lnTo>
                <a:lnTo>
                  <a:pt x="3015722" y="147286"/>
                </a:lnTo>
                <a:lnTo>
                  <a:pt x="3130018" y="112649"/>
                </a:lnTo>
                <a:lnTo>
                  <a:pt x="3243551" y="75688"/>
                </a:lnTo>
                <a:lnTo>
                  <a:pt x="3356992" y="38197"/>
                </a:lnTo>
                <a:lnTo>
                  <a:pt x="3470310" y="0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 useBgFill="1">
        <p:nvSpPr>
          <p:cNvPr id="14" name="Freeform: Shape 13">
            <a:extLst>
              <a:ext uri="{FF2B5EF4-FFF2-40B4-BE49-F238E27FC236}">
                <a16:creationId xmlns:a16="http://schemas.microsoft.com/office/drawing/2014/main" id="{6A681326-1C9D-44A3-A627-3871BDAE4127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>
            <a:off x="1" y="1762067"/>
            <a:ext cx="12192417" cy="5095933"/>
          </a:xfrm>
          <a:custGeom>
            <a:avLst/>
            <a:gdLst>
              <a:gd name="connsiteX0" fmla="*/ 0 w 12192417"/>
              <a:gd name="connsiteY0" fmla="*/ 0 h 5095933"/>
              <a:gd name="connsiteX1" fmla="*/ 71931 w 12192417"/>
              <a:gd name="connsiteY1" fmla="*/ 12261 h 5095933"/>
              <a:gd name="connsiteX2" fmla="*/ 282848 w 12192417"/>
              <a:gd name="connsiteY2" fmla="*/ 48343 h 5095933"/>
              <a:gd name="connsiteX3" fmla="*/ 436463 w 12192417"/>
              <a:gd name="connsiteY3" fmla="*/ 73565 h 5095933"/>
              <a:gd name="connsiteX4" fmla="*/ 619338 w 12192417"/>
              <a:gd name="connsiteY4" fmla="*/ 100188 h 5095933"/>
              <a:gd name="connsiteX5" fmla="*/ 836350 w 12192417"/>
              <a:gd name="connsiteY5" fmla="*/ 132066 h 5095933"/>
              <a:gd name="connsiteX6" fmla="*/ 1076527 w 12192417"/>
              <a:gd name="connsiteY6" fmla="*/ 165696 h 5095933"/>
              <a:gd name="connsiteX7" fmla="*/ 1347183 w 12192417"/>
              <a:gd name="connsiteY7" fmla="*/ 201077 h 5095933"/>
              <a:gd name="connsiteX8" fmla="*/ 1642222 w 12192417"/>
              <a:gd name="connsiteY8" fmla="*/ 238560 h 5095933"/>
              <a:gd name="connsiteX9" fmla="*/ 1962863 w 12192417"/>
              <a:gd name="connsiteY9" fmla="*/ 276043 h 5095933"/>
              <a:gd name="connsiteX10" fmla="*/ 2304231 w 12192417"/>
              <a:gd name="connsiteY10" fmla="*/ 314227 h 5095933"/>
              <a:gd name="connsiteX11" fmla="*/ 2672420 w 12192417"/>
              <a:gd name="connsiteY11" fmla="*/ 349608 h 5095933"/>
              <a:gd name="connsiteX12" fmla="*/ 3057677 w 12192417"/>
              <a:gd name="connsiteY12" fmla="*/ 383588 h 5095933"/>
              <a:gd name="connsiteX13" fmla="*/ 3464880 w 12192417"/>
              <a:gd name="connsiteY13" fmla="*/ 414415 h 5095933"/>
              <a:gd name="connsiteX14" fmla="*/ 3889151 w 12192417"/>
              <a:gd name="connsiteY14" fmla="*/ 443841 h 5095933"/>
              <a:gd name="connsiteX15" fmla="*/ 4331709 w 12192417"/>
              <a:gd name="connsiteY15" fmla="*/ 471515 h 5095933"/>
              <a:gd name="connsiteX16" fmla="*/ 4558475 w 12192417"/>
              <a:gd name="connsiteY16" fmla="*/ 481324 h 5095933"/>
              <a:gd name="connsiteX17" fmla="*/ 4790117 w 12192417"/>
              <a:gd name="connsiteY17" fmla="*/ 492183 h 5095933"/>
              <a:gd name="connsiteX18" fmla="*/ 5025417 w 12192417"/>
              <a:gd name="connsiteY18" fmla="*/ 502342 h 5095933"/>
              <a:gd name="connsiteX19" fmla="*/ 5261936 w 12192417"/>
              <a:gd name="connsiteY19" fmla="*/ 508998 h 5095933"/>
              <a:gd name="connsiteX20" fmla="*/ 5503331 w 12192417"/>
              <a:gd name="connsiteY20" fmla="*/ 514953 h 5095933"/>
              <a:gd name="connsiteX21" fmla="*/ 5747166 w 12192417"/>
              <a:gd name="connsiteY21" fmla="*/ 521259 h 5095933"/>
              <a:gd name="connsiteX22" fmla="*/ 5995876 w 12192417"/>
              <a:gd name="connsiteY22" fmla="*/ 525463 h 5095933"/>
              <a:gd name="connsiteX23" fmla="*/ 6247025 w 12192417"/>
              <a:gd name="connsiteY23" fmla="*/ 525463 h 5095933"/>
              <a:gd name="connsiteX24" fmla="*/ 6500612 w 12192417"/>
              <a:gd name="connsiteY24" fmla="*/ 527565 h 5095933"/>
              <a:gd name="connsiteX25" fmla="*/ 6756638 w 12192417"/>
              <a:gd name="connsiteY25" fmla="*/ 525463 h 5095933"/>
              <a:gd name="connsiteX26" fmla="*/ 7016321 w 12192417"/>
              <a:gd name="connsiteY26" fmla="*/ 521259 h 5095933"/>
              <a:gd name="connsiteX27" fmla="*/ 7276004 w 12192417"/>
              <a:gd name="connsiteY27" fmla="*/ 517406 h 5095933"/>
              <a:gd name="connsiteX28" fmla="*/ 7539344 w 12192417"/>
              <a:gd name="connsiteY28" fmla="*/ 508998 h 5095933"/>
              <a:gd name="connsiteX29" fmla="*/ 7805123 w 12192417"/>
              <a:gd name="connsiteY29" fmla="*/ 500241 h 5095933"/>
              <a:gd name="connsiteX30" fmla="*/ 8070902 w 12192417"/>
              <a:gd name="connsiteY30" fmla="*/ 490082 h 5095933"/>
              <a:gd name="connsiteX31" fmla="*/ 8339120 w 12192417"/>
              <a:gd name="connsiteY31" fmla="*/ 475719 h 5095933"/>
              <a:gd name="connsiteX32" fmla="*/ 8609775 w 12192417"/>
              <a:gd name="connsiteY32" fmla="*/ 458554 h 5095933"/>
              <a:gd name="connsiteX33" fmla="*/ 8881650 w 12192417"/>
              <a:gd name="connsiteY33" fmla="*/ 442089 h 5095933"/>
              <a:gd name="connsiteX34" fmla="*/ 9153525 w 12192417"/>
              <a:gd name="connsiteY34" fmla="*/ 421071 h 5095933"/>
              <a:gd name="connsiteX35" fmla="*/ 9429057 w 12192417"/>
              <a:gd name="connsiteY35" fmla="*/ 395849 h 5095933"/>
              <a:gd name="connsiteX36" fmla="*/ 9700932 w 12192417"/>
              <a:gd name="connsiteY36" fmla="*/ 370626 h 5095933"/>
              <a:gd name="connsiteX37" fmla="*/ 9977683 w 12192417"/>
              <a:gd name="connsiteY37" fmla="*/ 341551 h 5095933"/>
              <a:gd name="connsiteX38" fmla="*/ 10255654 w 12192417"/>
              <a:gd name="connsiteY38" fmla="*/ 309673 h 5095933"/>
              <a:gd name="connsiteX39" fmla="*/ 10529967 w 12192417"/>
              <a:gd name="connsiteY39" fmla="*/ 276043 h 5095933"/>
              <a:gd name="connsiteX40" fmla="*/ 10807938 w 12192417"/>
              <a:gd name="connsiteY40" fmla="*/ 236809 h 5095933"/>
              <a:gd name="connsiteX41" fmla="*/ 11084689 w 12192417"/>
              <a:gd name="connsiteY41" fmla="*/ 194772 h 5095933"/>
              <a:gd name="connsiteX42" fmla="*/ 11362660 w 12192417"/>
              <a:gd name="connsiteY42" fmla="*/ 153085 h 5095933"/>
              <a:gd name="connsiteX43" fmla="*/ 11639411 w 12192417"/>
              <a:gd name="connsiteY43" fmla="*/ 104392 h 5095933"/>
              <a:gd name="connsiteX44" fmla="*/ 11914944 w 12192417"/>
              <a:gd name="connsiteY44" fmla="*/ 54648 h 5095933"/>
              <a:gd name="connsiteX45" fmla="*/ 12191695 w 12192417"/>
              <a:gd name="connsiteY45" fmla="*/ 2452 h 5095933"/>
              <a:gd name="connsiteX46" fmla="*/ 12191695 w 12192417"/>
              <a:gd name="connsiteY46" fmla="*/ 2162231 h 5095933"/>
              <a:gd name="connsiteX47" fmla="*/ 12192417 w 12192417"/>
              <a:gd name="connsiteY47" fmla="*/ 2162231 h 5095933"/>
              <a:gd name="connsiteX48" fmla="*/ 12192417 w 12192417"/>
              <a:gd name="connsiteY48" fmla="*/ 5095933 h 5095933"/>
              <a:gd name="connsiteX49" fmla="*/ 0 w 12192417"/>
              <a:gd name="connsiteY49" fmla="*/ 5095933 h 5095933"/>
              <a:gd name="connsiteX50" fmla="*/ 0 w 12192417"/>
              <a:gd name="connsiteY50" fmla="*/ 2791958 h 5095933"/>
              <a:gd name="connsiteX51" fmla="*/ 0 w 12192417"/>
              <a:gd name="connsiteY51" fmla="*/ 2162231 h 50959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12192417" h="5095933">
                <a:moveTo>
                  <a:pt x="0" y="0"/>
                </a:moveTo>
                <a:lnTo>
                  <a:pt x="71931" y="12261"/>
                </a:lnTo>
                <a:lnTo>
                  <a:pt x="282848" y="48343"/>
                </a:lnTo>
                <a:lnTo>
                  <a:pt x="436463" y="73565"/>
                </a:lnTo>
                <a:lnTo>
                  <a:pt x="619338" y="100188"/>
                </a:lnTo>
                <a:lnTo>
                  <a:pt x="836350" y="132066"/>
                </a:lnTo>
                <a:lnTo>
                  <a:pt x="1076527" y="165696"/>
                </a:lnTo>
                <a:lnTo>
                  <a:pt x="1347183" y="201077"/>
                </a:lnTo>
                <a:lnTo>
                  <a:pt x="1642222" y="238560"/>
                </a:lnTo>
                <a:lnTo>
                  <a:pt x="1962863" y="276043"/>
                </a:lnTo>
                <a:lnTo>
                  <a:pt x="2304231" y="314227"/>
                </a:lnTo>
                <a:lnTo>
                  <a:pt x="2672420" y="349608"/>
                </a:lnTo>
                <a:lnTo>
                  <a:pt x="3057677" y="383588"/>
                </a:lnTo>
                <a:lnTo>
                  <a:pt x="3464880" y="414415"/>
                </a:lnTo>
                <a:lnTo>
                  <a:pt x="3889151" y="443841"/>
                </a:lnTo>
                <a:lnTo>
                  <a:pt x="4331709" y="471515"/>
                </a:lnTo>
                <a:lnTo>
                  <a:pt x="4558475" y="481324"/>
                </a:lnTo>
                <a:lnTo>
                  <a:pt x="4790117" y="492183"/>
                </a:lnTo>
                <a:lnTo>
                  <a:pt x="5025417" y="502342"/>
                </a:lnTo>
                <a:lnTo>
                  <a:pt x="5261936" y="508998"/>
                </a:lnTo>
                <a:lnTo>
                  <a:pt x="5503331" y="514953"/>
                </a:lnTo>
                <a:lnTo>
                  <a:pt x="5747166" y="521259"/>
                </a:lnTo>
                <a:lnTo>
                  <a:pt x="5995876" y="525463"/>
                </a:lnTo>
                <a:lnTo>
                  <a:pt x="6247025" y="525463"/>
                </a:lnTo>
                <a:lnTo>
                  <a:pt x="6500612" y="527565"/>
                </a:lnTo>
                <a:lnTo>
                  <a:pt x="6756638" y="525463"/>
                </a:lnTo>
                <a:lnTo>
                  <a:pt x="7016321" y="521259"/>
                </a:lnTo>
                <a:lnTo>
                  <a:pt x="7276004" y="517406"/>
                </a:lnTo>
                <a:lnTo>
                  <a:pt x="7539344" y="508998"/>
                </a:lnTo>
                <a:lnTo>
                  <a:pt x="7805123" y="500241"/>
                </a:lnTo>
                <a:lnTo>
                  <a:pt x="8070902" y="490082"/>
                </a:lnTo>
                <a:lnTo>
                  <a:pt x="8339120" y="475719"/>
                </a:lnTo>
                <a:lnTo>
                  <a:pt x="8609775" y="458554"/>
                </a:lnTo>
                <a:lnTo>
                  <a:pt x="8881650" y="442089"/>
                </a:lnTo>
                <a:lnTo>
                  <a:pt x="9153525" y="421071"/>
                </a:lnTo>
                <a:lnTo>
                  <a:pt x="9429057" y="395849"/>
                </a:lnTo>
                <a:lnTo>
                  <a:pt x="9700932" y="370626"/>
                </a:lnTo>
                <a:lnTo>
                  <a:pt x="9977683" y="341551"/>
                </a:lnTo>
                <a:lnTo>
                  <a:pt x="10255654" y="309673"/>
                </a:lnTo>
                <a:lnTo>
                  <a:pt x="10529967" y="276043"/>
                </a:lnTo>
                <a:lnTo>
                  <a:pt x="10807938" y="236809"/>
                </a:lnTo>
                <a:lnTo>
                  <a:pt x="11084689" y="194772"/>
                </a:lnTo>
                <a:lnTo>
                  <a:pt x="11362660" y="153085"/>
                </a:lnTo>
                <a:lnTo>
                  <a:pt x="11639411" y="104392"/>
                </a:lnTo>
                <a:lnTo>
                  <a:pt x="11914944" y="54648"/>
                </a:lnTo>
                <a:lnTo>
                  <a:pt x="12191695" y="2452"/>
                </a:lnTo>
                <a:lnTo>
                  <a:pt x="12191695" y="2162231"/>
                </a:lnTo>
                <a:lnTo>
                  <a:pt x="12192417" y="2162231"/>
                </a:lnTo>
                <a:lnTo>
                  <a:pt x="12192417" y="5095933"/>
                </a:lnTo>
                <a:lnTo>
                  <a:pt x="0" y="5095933"/>
                </a:lnTo>
                <a:lnTo>
                  <a:pt x="0" y="2791958"/>
                </a:lnTo>
                <a:lnTo>
                  <a:pt x="0" y="2162231"/>
                </a:lnTo>
                <a:close/>
              </a:path>
            </a:pathLst>
          </a:custGeom>
          <a:ln>
            <a:noFill/>
          </a:ln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5587E9F-572D-1548-BA6A-D4840BF3C4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3312" y="452718"/>
            <a:ext cx="8947522" cy="1400530"/>
          </a:xfrm>
        </p:spPr>
        <p:txBody>
          <a:bodyPr anchor="ctr"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Hypothesis 3</a:t>
            </a:r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03E5CC-D5C5-8A4A-9939-2B33A506A2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3313" y="2763520"/>
            <a:ext cx="3904116" cy="3484879"/>
          </a:xfrm>
        </p:spPr>
        <p:txBody>
          <a:bodyPr>
            <a:normAutofit/>
          </a:bodyPr>
          <a:lstStyle/>
          <a:p>
            <a:r>
              <a:rPr lang="en-US" dirty="0"/>
              <a:t>The mean of Weekly Sales is greater during Holidays in comparison to other days during the year.</a:t>
            </a:r>
          </a:p>
          <a:p>
            <a:endParaRPr lang="en-US" dirty="0"/>
          </a:p>
          <a:p>
            <a:r>
              <a:rPr lang="en-US" dirty="0"/>
              <a:t>The difference is between 816 and 1451 dollars</a:t>
            </a:r>
          </a:p>
        </p:txBody>
      </p:sp>
      <p:graphicFrame>
        <p:nvGraphicFramePr>
          <p:cNvPr id="4" name="Chart 3">
            <a:extLst>
              <a:ext uri="{FF2B5EF4-FFF2-40B4-BE49-F238E27FC236}">
                <a16:creationId xmlns:a16="http://schemas.microsoft.com/office/drawing/2014/main" id="{BEF64F93-E19C-2A48-A3D1-70D2C1EC9FA5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109617575"/>
              </p:ext>
            </p:extLst>
          </p:nvPr>
        </p:nvGraphicFramePr>
        <p:xfrm>
          <a:off x="5709424" y="2305966"/>
          <a:ext cx="5776332" cy="409931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170373862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74CD14DB-BB81-479F-A1FC-1C75640E9F84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943A91B-7CA7-4592-A975-73B1BF8C4C74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Freeform 7">
            <a:extLst>
              <a:ext uri="{FF2B5EF4-FFF2-40B4-BE49-F238E27FC236}">
                <a16:creationId xmlns:a16="http://schemas.microsoft.com/office/drawing/2014/main" id="{EC471314-E46A-414B-8D91-74880E84F187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19939" y="1460230"/>
            <a:ext cx="3472060" cy="825932"/>
          </a:xfrm>
          <a:custGeom>
            <a:avLst/>
            <a:gdLst>
              <a:gd name="connsiteX0" fmla="*/ 3470310 w 3472060"/>
              <a:gd name="connsiteY0" fmla="*/ 0 h 825932"/>
              <a:gd name="connsiteX1" fmla="*/ 3472060 w 3472060"/>
              <a:gd name="connsiteY1" fmla="*/ 12850 h 825932"/>
              <a:gd name="connsiteX2" fmla="*/ 3472060 w 3472060"/>
              <a:gd name="connsiteY2" fmla="*/ 480529 h 825932"/>
              <a:gd name="connsiteX3" fmla="*/ 3363699 w 3472060"/>
              <a:gd name="connsiteY3" fmla="*/ 498471 h 825932"/>
              <a:gd name="connsiteX4" fmla="*/ 42060 w 3472060"/>
              <a:gd name="connsiteY4" fmla="*/ 824486 h 825932"/>
              <a:gd name="connsiteX5" fmla="*/ 0 w 3472060"/>
              <a:gd name="connsiteY5" fmla="*/ 758452 h 825932"/>
              <a:gd name="connsiteX6" fmla="*/ 188014 w 3472060"/>
              <a:gd name="connsiteY6" fmla="*/ 735602 h 825932"/>
              <a:gd name="connsiteX7" fmla="*/ 284087 w 3472060"/>
              <a:gd name="connsiteY7" fmla="*/ 722590 h 825932"/>
              <a:gd name="connsiteX8" fmla="*/ 382288 w 3472060"/>
              <a:gd name="connsiteY8" fmla="*/ 709392 h 825932"/>
              <a:gd name="connsiteX9" fmla="*/ 481858 w 3472060"/>
              <a:gd name="connsiteY9" fmla="*/ 695774 h 825932"/>
              <a:gd name="connsiteX10" fmla="*/ 581897 w 3472060"/>
              <a:gd name="connsiteY10" fmla="*/ 680711 h 825932"/>
              <a:gd name="connsiteX11" fmla="*/ 683670 w 3472060"/>
              <a:gd name="connsiteY11" fmla="*/ 665256 h 825932"/>
              <a:gd name="connsiteX12" fmla="*/ 787206 w 3472060"/>
              <a:gd name="connsiteY12" fmla="*/ 649587 h 825932"/>
              <a:gd name="connsiteX13" fmla="*/ 892019 w 3472060"/>
              <a:gd name="connsiteY13" fmla="*/ 632968 h 825932"/>
              <a:gd name="connsiteX14" fmla="*/ 997620 w 3472060"/>
              <a:gd name="connsiteY14" fmla="*/ 614667 h 825932"/>
              <a:gd name="connsiteX15" fmla="*/ 1104727 w 3472060"/>
              <a:gd name="connsiteY15" fmla="*/ 596741 h 825932"/>
              <a:gd name="connsiteX16" fmla="*/ 1212669 w 3472060"/>
              <a:gd name="connsiteY16" fmla="*/ 577397 h 825932"/>
              <a:gd name="connsiteX17" fmla="*/ 1321506 w 3472060"/>
              <a:gd name="connsiteY17" fmla="*/ 556988 h 825932"/>
              <a:gd name="connsiteX18" fmla="*/ 1430709 w 3472060"/>
              <a:gd name="connsiteY18" fmla="*/ 536607 h 825932"/>
              <a:gd name="connsiteX19" fmla="*/ 1541050 w 3472060"/>
              <a:gd name="connsiteY19" fmla="*/ 514481 h 825932"/>
              <a:gd name="connsiteX20" fmla="*/ 1652805 w 3472060"/>
              <a:gd name="connsiteY20" fmla="*/ 492202 h 825932"/>
              <a:gd name="connsiteX21" fmla="*/ 1763708 w 3472060"/>
              <a:gd name="connsiteY21" fmla="*/ 469161 h 825932"/>
              <a:gd name="connsiteX22" fmla="*/ 1875795 w 3472060"/>
              <a:gd name="connsiteY22" fmla="*/ 444641 h 825932"/>
              <a:gd name="connsiteX23" fmla="*/ 1989128 w 3472060"/>
              <a:gd name="connsiteY23" fmla="*/ 418995 h 825932"/>
              <a:gd name="connsiteX24" fmla="*/ 2102476 w 3472060"/>
              <a:gd name="connsiteY24" fmla="*/ 393438 h 825932"/>
              <a:gd name="connsiteX25" fmla="*/ 2215549 w 3472060"/>
              <a:gd name="connsiteY25" fmla="*/ 366291 h 825932"/>
              <a:gd name="connsiteX26" fmla="*/ 2330490 w 3472060"/>
              <a:gd name="connsiteY26" fmla="*/ 337455 h 825932"/>
              <a:gd name="connsiteX27" fmla="*/ 2443333 w 3472060"/>
              <a:gd name="connsiteY27" fmla="*/ 308983 h 825932"/>
              <a:gd name="connsiteX28" fmla="*/ 2558014 w 3472060"/>
              <a:gd name="connsiteY28" fmla="*/ 278646 h 825932"/>
              <a:gd name="connsiteX29" fmla="*/ 2673621 w 3472060"/>
              <a:gd name="connsiteY29" fmla="*/ 247421 h 825932"/>
              <a:gd name="connsiteX30" fmla="*/ 2787008 w 3472060"/>
              <a:gd name="connsiteY30" fmla="*/ 215853 h 825932"/>
              <a:gd name="connsiteX31" fmla="*/ 2901442 w 3472060"/>
              <a:gd name="connsiteY31" fmla="*/ 182011 h 825932"/>
              <a:gd name="connsiteX32" fmla="*/ 3015722 w 3472060"/>
              <a:gd name="connsiteY32" fmla="*/ 147286 h 825932"/>
              <a:gd name="connsiteX33" fmla="*/ 3130018 w 3472060"/>
              <a:gd name="connsiteY33" fmla="*/ 112649 h 825932"/>
              <a:gd name="connsiteX34" fmla="*/ 3243551 w 3472060"/>
              <a:gd name="connsiteY34" fmla="*/ 75688 h 825932"/>
              <a:gd name="connsiteX35" fmla="*/ 3356992 w 3472060"/>
              <a:gd name="connsiteY35" fmla="*/ 38197 h 825932"/>
              <a:gd name="connsiteX36" fmla="*/ 3470310 w 3472060"/>
              <a:gd name="connsiteY36" fmla="*/ 0 h 825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3472060" h="825932">
                <a:moveTo>
                  <a:pt x="3470310" y="0"/>
                </a:moveTo>
                <a:lnTo>
                  <a:pt x="3472060" y="12850"/>
                </a:lnTo>
                <a:lnTo>
                  <a:pt x="3472060" y="480529"/>
                </a:lnTo>
                <a:lnTo>
                  <a:pt x="3363699" y="498471"/>
                </a:lnTo>
                <a:cubicBezTo>
                  <a:pt x="2435623" y="645518"/>
                  <a:pt x="603076" y="844866"/>
                  <a:pt x="42060" y="824486"/>
                </a:cubicBezTo>
                <a:cubicBezTo>
                  <a:pt x="28151" y="802425"/>
                  <a:pt x="13909" y="780513"/>
                  <a:pt x="0" y="758452"/>
                </a:cubicBezTo>
                <a:lnTo>
                  <a:pt x="188014" y="735602"/>
                </a:lnTo>
                <a:lnTo>
                  <a:pt x="284087" y="722590"/>
                </a:lnTo>
                <a:lnTo>
                  <a:pt x="382288" y="709392"/>
                </a:lnTo>
                <a:lnTo>
                  <a:pt x="481858" y="695774"/>
                </a:lnTo>
                <a:lnTo>
                  <a:pt x="581897" y="680711"/>
                </a:lnTo>
                <a:lnTo>
                  <a:pt x="683670" y="665256"/>
                </a:lnTo>
                <a:lnTo>
                  <a:pt x="787206" y="649587"/>
                </a:lnTo>
                <a:lnTo>
                  <a:pt x="892019" y="632968"/>
                </a:lnTo>
                <a:lnTo>
                  <a:pt x="997620" y="614667"/>
                </a:lnTo>
                <a:lnTo>
                  <a:pt x="1104727" y="596741"/>
                </a:lnTo>
                <a:lnTo>
                  <a:pt x="1212669" y="577397"/>
                </a:lnTo>
                <a:lnTo>
                  <a:pt x="1321506" y="556988"/>
                </a:lnTo>
                <a:lnTo>
                  <a:pt x="1430709" y="536607"/>
                </a:lnTo>
                <a:lnTo>
                  <a:pt x="1541050" y="514481"/>
                </a:lnTo>
                <a:lnTo>
                  <a:pt x="1652805" y="492202"/>
                </a:lnTo>
                <a:lnTo>
                  <a:pt x="1763708" y="469161"/>
                </a:lnTo>
                <a:lnTo>
                  <a:pt x="1875795" y="444641"/>
                </a:lnTo>
                <a:lnTo>
                  <a:pt x="1989128" y="418995"/>
                </a:lnTo>
                <a:lnTo>
                  <a:pt x="2102476" y="393438"/>
                </a:lnTo>
                <a:lnTo>
                  <a:pt x="2215549" y="366291"/>
                </a:lnTo>
                <a:lnTo>
                  <a:pt x="2330490" y="337455"/>
                </a:lnTo>
                <a:lnTo>
                  <a:pt x="2443333" y="308983"/>
                </a:lnTo>
                <a:lnTo>
                  <a:pt x="2558014" y="278646"/>
                </a:lnTo>
                <a:lnTo>
                  <a:pt x="2673621" y="247421"/>
                </a:lnTo>
                <a:lnTo>
                  <a:pt x="2787008" y="215853"/>
                </a:lnTo>
                <a:lnTo>
                  <a:pt x="2901442" y="182011"/>
                </a:lnTo>
                <a:lnTo>
                  <a:pt x="3015722" y="147286"/>
                </a:lnTo>
                <a:lnTo>
                  <a:pt x="3130018" y="112649"/>
                </a:lnTo>
                <a:lnTo>
                  <a:pt x="3243551" y="75688"/>
                </a:lnTo>
                <a:lnTo>
                  <a:pt x="3356992" y="38197"/>
                </a:lnTo>
                <a:lnTo>
                  <a:pt x="3470310" y="0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 useBgFill="1">
        <p:nvSpPr>
          <p:cNvPr id="14" name="Freeform: Shape 13">
            <a:extLst>
              <a:ext uri="{FF2B5EF4-FFF2-40B4-BE49-F238E27FC236}">
                <a16:creationId xmlns:a16="http://schemas.microsoft.com/office/drawing/2014/main" id="{6A681326-1C9D-44A3-A627-3871BDAE4127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>
            <a:off x="1" y="1762067"/>
            <a:ext cx="12192417" cy="5095933"/>
          </a:xfrm>
          <a:custGeom>
            <a:avLst/>
            <a:gdLst>
              <a:gd name="connsiteX0" fmla="*/ 0 w 12192417"/>
              <a:gd name="connsiteY0" fmla="*/ 0 h 5095933"/>
              <a:gd name="connsiteX1" fmla="*/ 71931 w 12192417"/>
              <a:gd name="connsiteY1" fmla="*/ 12261 h 5095933"/>
              <a:gd name="connsiteX2" fmla="*/ 282848 w 12192417"/>
              <a:gd name="connsiteY2" fmla="*/ 48343 h 5095933"/>
              <a:gd name="connsiteX3" fmla="*/ 436463 w 12192417"/>
              <a:gd name="connsiteY3" fmla="*/ 73565 h 5095933"/>
              <a:gd name="connsiteX4" fmla="*/ 619338 w 12192417"/>
              <a:gd name="connsiteY4" fmla="*/ 100188 h 5095933"/>
              <a:gd name="connsiteX5" fmla="*/ 836350 w 12192417"/>
              <a:gd name="connsiteY5" fmla="*/ 132066 h 5095933"/>
              <a:gd name="connsiteX6" fmla="*/ 1076527 w 12192417"/>
              <a:gd name="connsiteY6" fmla="*/ 165696 h 5095933"/>
              <a:gd name="connsiteX7" fmla="*/ 1347183 w 12192417"/>
              <a:gd name="connsiteY7" fmla="*/ 201077 h 5095933"/>
              <a:gd name="connsiteX8" fmla="*/ 1642222 w 12192417"/>
              <a:gd name="connsiteY8" fmla="*/ 238560 h 5095933"/>
              <a:gd name="connsiteX9" fmla="*/ 1962863 w 12192417"/>
              <a:gd name="connsiteY9" fmla="*/ 276043 h 5095933"/>
              <a:gd name="connsiteX10" fmla="*/ 2304231 w 12192417"/>
              <a:gd name="connsiteY10" fmla="*/ 314227 h 5095933"/>
              <a:gd name="connsiteX11" fmla="*/ 2672420 w 12192417"/>
              <a:gd name="connsiteY11" fmla="*/ 349608 h 5095933"/>
              <a:gd name="connsiteX12" fmla="*/ 3057677 w 12192417"/>
              <a:gd name="connsiteY12" fmla="*/ 383588 h 5095933"/>
              <a:gd name="connsiteX13" fmla="*/ 3464880 w 12192417"/>
              <a:gd name="connsiteY13" fmla="*/ 414415 h 5095933"/>
              <a:gd name="connsiteX14" fmla="*/ 3889151 w 12192417"/>
              <a:gd name="connsiteY14" fmla="*/ 443841 h 5095933"/>
              <a:gd name="connsiteX15" fmla="*/ 4331709 w 12192417"/>
              <a:gd name="connsiteY15" fmla="*/ 471515 h 5095933"/>
              <a:gd name="connsiteX16" fmla="*/ 4558475 w 12192417"/>
              <a:gd name="connsiteY16" fmla="*/ 481324 h 5095933"/>
              <a:gd name="connsiteX17" fmla="*/ 4790117 w 12192417"/>
              <a:gd name="connsiteY17" fmla="*/ 492183 h 5095933"/>
              <a:gd name="connsiteX18" fmla="*/ 5025417 w 12192417"/>
              <a:gd name="connsiteY18" fmla="*/ 502342 h 5095933"/>
              <a:gd name="connsiteX19" fmla="*/ 5261936 w 12192417"/>
              <a:gd name="connsiteY19" fmla="*/ 508998 h 5095933"/>
              <a:gd name="connsiteX20" fmla="*/ 5503331 w 12192417"/>
              <a:gd name="connsiteY20" fmla="*/ 514953 h 5095933"/>
              <a:gd name="connsiteX21" fmla="*/ 5747166 w 12192417"/>
              <a:gd name="connsiteY21" fmla="*/ 521259 h 5095933"/>
              <a:gd name="connsiteX22" fmla="*/ 5995876 w 12192417"/>
              <a:gd name="connsiteY22" fmla="*/ 525463 h 5095933"/>
              <a:gd name="connsiteX23" fmla="*/ 6247025 w 12192417"/>
              <a:gd name="connsiteY23" fmla="*/ 525463 h 5095933"/>
              <a:gd name="connsiteX24" fmla="*/ 6500612 w 12192417"/>
              <a:gd name="connsiteY24" fmla="*/ 527565 h 5095933"/>
              <a:gd name="connsiteX25" fmla="*/ 6756638 w 12192417"/>
              <a:gd name="connsiteY25" fmla="*/ 525463 h 5095933"/>
              <a:gd name="connsiteX26" fmla="*/ 7016321 w 12192417"/>
              <a:gd name="connsiteY26" fmla="*/ 521259 h 5095933"/>
              <a:gd name="connsiteX27" fmla="*/ 7276004 w 12192417"/>
              <a:gd name="connsiteY27" fmla="*/ 517406 h 5095933"/>
              <a:gd name="connsiteX28" fmla="*/ 7539344 w 12192417"/>
              <a:gd name="connsiteY28" fmla="*/ 508998 h 5095933"/>
              <a:gd name="connsiteX29" fmla="*/ 7805123 w 12192417"/>
              <a:gd name="connsiteY29" fmla="*/ 500241 h 5095933"/>
              <a:gd name="connsiteX30" fmla="*/ 8070902 w 12192417"/>
              <a:gd name="connsiteY30" fmla="*/ 490082 h 5095933"/>
              <a:gd name="connsiteX31" fmla="*/ 8339120 w 12192417"/>
              <a:gd name="connsiteY31" fmla="*/ 475719 h 5095933"/>
              <a:gd name="connsiteX32" fmla="*/ 8609775 w 12192417"/>
              <a:gd name="connsiteY32" fmla="*/ 458554 h 5095933"/>
              <a:gd name="connsiteX33" fmla="*/ 8881650 w 12192417"/>
              <a:gd name="connsiteY33" fmla="*/ 442089 h 5095933"/>
              <a:gd name="connsiteX34" fmla="*/ 9153525 w 12192417"/>
              <a:gd name="connsiteY34" fmla="*/ 421071 h 5095933"/>
              <a:gd name="connsiteX35" fmla="*/ 9429057 w 12192417"/>
              <a:gd name="connsiteY35" fmla="*/ 395849 h 5095933"/>
              <a:gd name="connsiteX36" fmla="*/ 9700932 w 12192417"/>
              <a:gd name="connsiteY36" fmla="*/ 370626 h 5095933"/>
              <a:gd name="connsiteX37" fmla="*/ 9977683 w 12192417"/>
              <a:gd name="connsiteY37" fmla="*/ 341551 h 5095933"/>
              <a:gd name="connsiteX38" fmla="*/ 10255654 w 12192417"/>
              <a:gd name="connsiteY38" fmla="*/ 309673 h 5095933"/>
              <a:gd name="connsiteX39" fmla="*/ 10529967 w 12192417"/>
              <a:gd name="connsiteY39" fmla="*/ 276043 h 5095933"/>
              <a:gd name="connsiteX40" fmla="*/ 10807938 w 12192417"/>
              <a:gd name="connsiteY40" fmla="*/ 236809 h 5095933"/>
              <a:gd name="connsiteX41" fmla="*/ 11084689 w 12192417"/>
              <a:gd name="connsiteY41" fmla="*/ 194772 h 5095933"/>
              <a:gd name="connsiteX42" fmla="*/ 11362660 w 12192417"/>
              <a:gd name="connsiteY42" fmla="*/ 153085 h 5095933"/>
              <a:gd name="connsiteX43" fmla="*/ 11639411 w 12192417"/>
              <a:gd name="connsiteY43" fmla="*/ 104392 h 5095933"/>
              <a:gd name="connsiteX44" fmla="*/ 11914944 w 12192417"/>
              <a:gd name="connsiteY44" fmla="*/ 54648 h 5095933"/>
              <a:gd name="connsiteX45" fmla="*/ 12191695 w 12192417"/>
              <a:gd name="connsiteY45" fmla="*/ 2452 h 5095933"/>
              <a:gd name="connsiteX46" fmla="*/ 12191695 w 12192417"/>
              <a:gd name="connsiteY46" fmla="*/ 2162231 h 5095933"/>
              <a:gd name="connsiteX47" fmla="*/ 12192417 w 12192417"/>
              <a:gd name="connsiteY47" fmla="*/ 2162231 h 5095933"/>
              <a:gd name="connsiteX48" fmla="*/ 12192417 w 12192417"/>
              <a:gd name="connsiteY48" fmla="*/ 5095933 h 5095933"/>
              <a:gd name="connsiteX49" fmla="*/ 0 w 12192417"/>
              <a:gd name="connsiteY49" fmla="*/ 5095933 h 5095933"/>
              <a:gd name="connsiteX50" fmla="*/ 0 w 12192417"/>
              <a:gd name="connsiteY50" fmla="*/ 2791958 h 5095933"/>
              <a:gd name="connsiteX51" fmla="*/ 0 w 12192417"/>
              <a:gd name="connsiteY51" fmla="*/ 2162231 h 50959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12192417" h="5095933">
                <a:moveTo>
                  <a:pt x="0" y="0"/>
                </a:moveTo>
                <a:lnTo>
                  <a:pt x="71931" y="12261"/>
                </a:lnTo>
                <a:lnTo>
                  <a:pt x="282848" y="48343"/>
                </a:lnTo>
                <a:lnTo>
                  <a:pt x="436463" y="73565"/>
                </a:lnTo>
                <a:lnTo>
                  <a:pt x="619338" y="100188"/>
                </a:lnTo>
                <a:lnTo>
                  <a:pt x="836350" y="132066"/>
                </a:lnTo>
                <a:lnTo>
                  <a:pt x="1076527" y="165696"/>
                </a:lnTo>
                <a:lnTo>
                  <a:pt x="1347183" y="201077"/>
                </a:lnTo>
                <a:lnTo>
                  <a:pt x="1642222" y="238560"/>
                </a:lnTo>
                <a:lnTo>
                  <a:pt x="1962863" y="276043"/>
                </a:lnTo>
                <a:lnTo>
                  <a:pt x="2304231" y="314227"/>
                </a:lnTo>
                <a:lnTo>
                  <a:pt x="2672420" y="349608"/>
                </a:lnTo>
                <a:lnTo>
                  <a:pt x="3057677" y="383588"/>
                </a:lnTo>
                <a:lnTo>
                  <a:pt x="3464880" y="414415"/>
                </a:lnTo>
                <a:lnTo>
                  <a:pt x="3889151" y="443841"/>
                </a:lnTo>
                <a:lnTo>
                  <a:pt x="4331709" y="471515"/>
                </a:lnTo>
                <a:lnTo>
                  <a:pt x="4558475" y="481324"/>
                </a:lnTo>
                <a:lnTo>
                  <a:pt x="4790117" y="492183"/>
                </a:lnTo>
                <a:lnTo>
                  <a:pt x="5025417" y="502342"/>
                </a:lnTo>
                <a:lnTo>
                  <a:pt x="5261936" y="508998"/>
                </a:lnTo>
                <a:lnTo>
                  <a:pt x="5503331" y="514953"/>
                </a:lnTo>
                <a:lnTo>
                  <a:pt x="5747166" y="521259"/>
                </a:lnTo>
                <a:lnTo>
                  <a:pt x="5995876" y="525463"/>
                </a:lnTo>
                <a:lnTo>
                  <a:pt x="6247025" y="525463"/>
                </a:lnTo>
                <a:lnTo>
                  <a:pt x="6500612" y="527565"/>
                </a:lnTo>
                <a:lnTo>
                  <a:pt x="6756638" y="525463"/>
                </a:lnTo>
                <a:lnTo>
                  <a:pt x="7016321" y="521259"/>
                </a:lnTo>
                <a:lnTo>
                  <a:pt x="7276004" y="517406"/>
                </a:lnTo>
                <a:lnTo>
                  <a:pt x="7539344" y="508998"/>
                </a:lnTo>
                <a:lnTo>
                  <a:pt x="7805123" y="500241"/>
                </a:lnTo>
                <a:lnTo>
                  <a:pt x="8070902" y="490082"/>
                </a:lnTo>
                <a:lnTo>
                  <a:pt x="8339120" y="475719"/>
                </a:lnTo>
                <a:lnTo>
                  <a:pt x="8609775" y="458554"/>
                </a:lnTo>
                <a:lnTo>
                  <a:pt x="8881650" y="442089"/>
                </a:lnTo>
                <a:lnTo>
                  <a:pt x="9153525" y="421071"/>
                </a:lnTo>
                <a:lnTo>
                  <a:pt x="9429057" y="395849"/>
                </a:lnTo>
                <a:lnTo>
                  <a:pt x="9700932" y="370626"/>
                </a:lnTo>
                <a:lnTo>
                  <a:pt x="9977683" y="341551"/>
                </a:lnTo>
                <a:lnTo>
                  <a:pt x="10255654" y="309673"/>
                </a:lnTo>
                <a:lnTo>
                  <a:pt x="10529967" y="276043"/>
                </a:lnTo>
                <a:lnTo>
                  <a:pt x="10807938" y="236809"/>
                </a:lnTo>
                <a:lnTo>
                  <a:pt x="11084689" y="194772"/>
                </a:lnTo>
                <a:lnTo>
                  <a:pt x="11362660" y="153085"/>
                </a:lnTo>
                <a:lnTo>
                  <a:pt x="11639411" y="104392"/>
                </a:lnTo>
                <a:lnTo>
                  <a:pt x="11914944" y="54648"/>
                </a:lnTo>
                <a:lnTo>
                  <a:pt x="12191695" y="2452"/>
                </a:lnTo>
                <a:lnTo>
                  <a:pt x="12191695" y="2162231"/>
                </a:lnTo>
                <a:lnTo>
                  <a:pt x="12192417" y="2162231"/>
                </a:lnTo>
                <a:lnTo>
                  <a:pt x="12192417" y="5095933"/>
                </a:lnTo>
                <a:lnTo>
                  <a:pt x="0" y="5095933"/>
                </a:lnTo>
                <a:lnTo>
                  <a:pt x="0" y="2791958"/>
                </a:lnTo>
                <a:lnTo>
                  <a:pt x="0" y="2162231"/>
                </a:lnTo>
                <a:close/>
              </a:path>
            </a:pathLst>
          </a:custGeom>
          <a:ln>
            <a:noFill/>
          </a:ln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14E36B6-1E2C-CB42-AF3C-D85565EC6E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3312" y="452718"/>
            <a:ext cx="8947522" cy="1400530"/>
          </a:xfrm>
        </p:spPr>
        <p:txBody>
          <a:bodyPr anchor="ctr"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The 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AC6428-33C0-C84D-9777-73EDBECD55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3312" y="2833055"/>
            <a:ext cx="3903402" cy="1564520"/>
          </a:xfrm>
        </p:spPr>
        <p:txBody>
          <a:bodyPr>
            <a:normAutofit/>
          </a:bodyPr>
          <a:lstStyle/>
          <a:p>
            <a:pPr marL="0" indent="0">
              <a:buClr>
                <a:schemeClr val="tx1">
                  <a:lumMod val="95000"/>
                  <a:lumOff val="5000"/>
                </a:schemeClr>
              </a:buClr>
              <a:buNone/>
            </a:pPr>
            <a:r>
              <a:rPr lang="en-US" sz="2400" b="1" dirty="0"/>
              <a:t>1. We learned we need to increase the inventory in store with more square feet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327397F-F306-894D-B818-A07B197622B6}"/>
              </a:ext>
            </a:extLst>
          </p:cNvPr>
          <p:cNvSpPr txBox="1"/>
          <p:nvPr/>
        </p:nvSpPr>
        <p:spPr>
          <a:xfrm>
            <a:off x="6429247" y="2785964"/>
            <a:ext cx="4694365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2. We also learned there is no increase or decrease in sales during Summer in comparison  to the rest of the year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0DA67E0-A8BB-BE4F-B2B2-568B2968AFDC}"/>
              </a:ext>
            </a:extLst>
          </p:cNvPr>
          <p:cNvSpPr txBox="1"/>
          <p:nvPr/>
        </p:nvSpPr>
        <p:spPr>
          <a:xfrm>
            <a:off x="3530915" y="4987801"/>
            <a:ext cx="409231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3. Finally, we also learned that Holidays require a slight increase in inventory </a:t>
            </a:r>
          </a:p>
        </p:txBody>
      </p:sp>
    </p:spTree>
    <p:extLst>
      <p:ext uri="{BB962C8B-B14F-4D97-AF65-F5344CB8AC3E}">
        <p14:creationId xmlns:p14="http://schemas.microsoft.com/office/powerpoint/2010/main" val="386217732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2000"/>
                <a:hueMod val="108000"/>
                <a:satMod val="164000"/>
                <a:lumMod val="69000"/>
              </a:schemeClr>
              <a:schemeClr val="bg2">
                <a:tint val="96000"/>
                <a:hueMod val="90000"/>
                <a:satMod val="130000"/>
                <a:lumMod val="134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7">
            <a:extLst>
              <a:ext uri="{FF2B5EF4-FFF2-40B4-BE49-F238E27FC236}">
                <a16:creationId xmlns:a16="http://schemas.microsoft.com/office/drawing/2014/main" id="{0A01F2A2-AEDD-47DC-AFB5-B97CEB9A5328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19939" y="1460230"/>
            <a:ext cx="3472060" cy="825932"/>
          </a:xfrm>
          <a:custGeom>
            <a:avLst/>
            <a:gdLst>
              <a:gd name="connsiteX0" fmla="*/ 3470310 w 3472060"/>
              <a:gd name="connsiteY0" fmla="*/ 0 h 825932"/>
              <a:gd name="connsiteX1" fmla="*/ 3472060 w 3472060"/>
              <a:gd name="connsiteY1" fmla="*/ 12850 h 825932"/>
              <a:gd name="connsiteX2" fmla="*/ 3472060 w 3472060"/>
              <a:gd name="connsiteY2" fmla="*/ 480529 h 825932"/>
              <a:gd name="connsiteX3" fmla="*/ 3363699 w 3472060"/>
              <a:gd name="connsiteY3" fmla="*/ 498471 h 825932"/>
              <a:gd name="connsiteX4" fmla="*/ 42060 w 3472060"/>
              <a:gd name="connsiteY4" fmla="*/ 824486 h 825932"/>
              <a:gd name="connsiteX5" fmla="*/ 0 w 3472060"/>
              <a:gd name="connsiteY5" fmla="*/ 758452 h 825932"/>
              <a:gd name="connsiteX6" fmla="*/ 188014 w 3472060"/>
              <a:gd name="connsiteY6" fmla="*/ 735602 h 825932"/>
              <a:gd name="connsiteX7" fmla="*/ 284087 w 3472060"/>
              <a:gd name="connsiteY7" fmla="*/ 722590 h 825932"/>
              <a:gd name="connsiteX8" fmla="*/ 382288 w 3472060"/>
              <a:gd name="connsiteY8" fmla="*/ 709392 h 825932"/>
              <a:gd name="connsiteX9" fmla="*/ 481858 w 3472060"/>
              <a:gd name="connsiteY9" fmla="*/ 695774 h 825932"/>
              <a:gd name="connsiteX10" fmla="*/ 581897 w 3472060"/>
              <a:gd name="connsiteY10" fmla="*/ 680711 h 825932"/>
              <a:gd name="connsiteX11" fmla="*/ 683670 w 3472060"/>
              <a:gd name="connsiteY11" fmla="*/ 665256 h 825932"/>
              <a:gd name="connsiteX12" fmla="*/ 787206 w 3472060"/>
              <a:gd name="connsiteY12" fmla="*/ 649587 h 825932"/>
              <a:gd name="connsiteX13" fmla="*/ 892019 w 3472060"/>
              <a:gd name="connsiteY13" fmla="*/ 632968 h 825932"/>
              <a:gd name="connsiteX14" fmla="*/ 997620 w 3472060"/>
              <a:gd name="connsiteY14" fmla="*/ 614667 h 825932"/>
              <a:gd name="connsiteX15" fmla="*/ 1104727 w 3472060"/>
              <a:gd name="connsiteY15" fmla="*/ 596741 h 825932"/>
              <a:gd name="connsiteX16" fmla="*/ 1212669 w 3472060"/>
              <a:gd name="connsiteY16" fmla="*/ 577397 h 825932"/>
              <a:gd name="connsiteX17" fmla="*/ 1321506 w 3472060"/>
              <a:gd name="connsiteY17" fmla="*/ 556988 h 825932"/>
              <a:gd name="connsiteX18" fmla="*/ 1430709 w 3472060"/>
              <a:gd name="connsiteY18" fmla="*/ 536607 h 825932"/>
              <a:gd name="connsiteX19" fmla="*/ 1541050 w 3472060"/>
              <a:gd name="connsiteY19" fmla="*/ 514481 h 825932"/>
              <a:gd name="connsiteX20" fmla="*/ 1652805 w 3472060"/>
              <a:gd name="connsiteY20" fmla="*/ 492202 h 825932"/>
              <a:gd name="connsiteX21" fmla="*/ 1763708 w 3472060"/>
              <a:gd name="connsiteY21" fmla="*/ 469161 h 825932"/>
              <a:gd name="connsiteX22" fmla="*/ 1875795 w 3472060"/>
              <a:gd name="connsiteY22" fmla="*/ 444641 h 825932"/>
              <a:gd name="connsiteX23" fmla="*/ 1989128 w 3472060"/>
              <a:gd name="connsiteY23" fmla="*/ 418995 h 825932"/>
              <a:gd name="connsiteX24" fmla="*/ 2102476 w 3472060"/>
              <a:gd name="connsiteY24" fmla="*/ 393438 h 825932"/>
              <a:gd name="connsiteX25" fmla="*/ 2215549 w 3472060"/>
              <a:gd name="connsiteY25" fmla="*/ 366291 h 825932"/>
              <a:gd name="connsiteX26" fmla="*/ 2330490 w 3472060"/>
              <a:gd name="connsiteY26" fmla="*/ 337455 h 825932"/>
              <a:gd name="connsiteX27" fmla="*/ 2443333 w 3472060"/>
              <a:gd name="connsiteY27" fmla="*/ 308983 h 825932"/>
              <a:gd name="connsiteX28" fmla="*/ 2558014 w 3472060"/>
              <a:gd name="connsiteY28" fmla="*/ 278646 h 825932"/>
              <a:gd name="connsiteX29" fmla="*/ 2673621 w 3472060"/>
              <a:gd name="connsiteY29" fmla="*/ 247421 h 825932"/>
              <a:gd name="connsiteX30" fmla="*/ 2787008 w 3472060"/>
              <a:gd name="connsiteY30" fmla="*/ 215853 h 825932"/>
              <a:gd name="connsiteX31" fmla="*/ 2901442 w 3472060"/>
              <a:gd name="connsiteY31" fmla="*/ 182011 h 825932"/>
              <a:gd name="connsiteX32" fmla="*/ 3015722 w 3472060"/>
              <a:gd name="connsiteY32" fmla="*/ 147286 h 825932"/>
              <a:gd name="connsiteX33" fmla="*/ 3130018 w 3472060"/>
              <a:gd name="connsiteY33" fmla="*/ 112649 h 825932"/>
              <a:gd name="connsiteX34" fmla="*/ 3243551 w 3472060"/>
              <a:gd name="connsiteY34" fmla="*/ 75688 h 825932"/>
              <a:gd name="connsiteX35" fmla="*/ 3356992 w 3472060"/>
              <a:gd name="connsiteY35" fmla="*/ 38197 h 825932"/>
              <a:gd name="connsiteX36" fmla="*/ 3470310 w 3472060"/>
              <a:gd name="connsiteY36" fmla="*/ 0 h 825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3472060" h="825932">
                <a:moveTo>
                  <a:pt x="3470310" y="0"/>
                </a:moveTo>
                <a:lnTo>
                  <a:pt x="3472060" y="12850"/>
                </a:lnTo>
                <a:lnTo>
                  <a:pt x="3472060" y="480529"/>
                </a:lnTo>
                <a:lnTo>
                  <a:pt x="3363699" y="498471"/>
                </a:lnTo>
                <a:cubicBezTo>
                  <a:pt x="2435623" y="645518"/>
                  <a:pt x="603076" y="844866"/>
                  <a:pt x="42060" y="824486"/>
                </a:cubicBezTo>
                <a:cubicBezTo>
                  <a:pt x="28151" y="802425"/>
                  <a:pt x="13909" y="780513"/>
                  <a:pt x="0" y="758452"/>
                </a:cubicBezTo>
                <a:lnTo>
                  <a:pt x="188014" y="735602"/>
                </a:lnTo>
                <a:lnTo>
                  <a:pt x="284087" y="722590"/>
                </a:lnTo>
                <a:lnTo>
                  <a:pt x="382288" y="709392"/>
                </a:lnTo>
                <a:lnTo>
                  <a:pt x="481858" y="695774"/>
                </a:lnTo>
                <a:lnTo>
                  <a:pt x="581897" y="680711"/>
                </a:lnTo>
                <a:lnTo>
                  <a:pt x="683670" y="665256"/>
                </a:lnTo>
                <a:lnTo>
                  <a:pt x="787206" y="649587"/>
                </a:lnTo>
                <a:lnTo>
                  <a:pt x="892019" y="632968"/>
                </a:lnTo>
                <a:lnTo>
                  <a:pt x="997620" y="614667"/>
                </a:lnTo>
                <a:lnTo>
                  <a:pt x="1104727" y="596741"/>
                </a:lnTo>
                <a:lnTo>
                  <a:pt x="1212669" y="577397"/>
                </a:lnTo>
                <a:lnTo>
                  <a:pt x="1321506" y="556988"/>
                </a:lnTo>
                <a:lnTo>
                  <a:pt x="1430709" y="536607"/>
                </a:lnTo>
                <a:lnTo>
                  <a:pt x="1541050" y="514481"/>
                </a:lnTo>
                <a:lnTo>
                  <a:pt x="1652805" y="492202"/>
                </a:lnTo>
                <a:lnTo>
                  <a:pt x="1763708" y="469161"/>
                </a:lnTo>
                <a:lnTo>
                  <a:pt x="1875795" y="444641"/>
                </a:lnTo>
                <a:lnTo>
                  <a:pt x="1989128" y="418995"/>
                </a:lnTo>
                <a:lnTo>
                  <a:pt x="2102476" y="393438"/>
                </a:lnTo>
                <a:lnTo>
                  <a:pt x="2215549" y="366291"/>
                </a:lnTo>
                <a:lnTo>
                  <a:pt x="2330490" y="337455"/>
                </a:lnTo>
                <a:lnTo>
                  <a:pt x="2443333" y="308983"/>
                </a:lnTo>
                <a:lnTo>
                  <a:pt x="2558014" y="278646"/>
                </a:lnTo>
                <a:lnTo>
                  <a:pt x="2673621" y="247421"/>
                </a:lnTo>
                <a:lnTo>
                  <a:pt x="2787008" y="215853"/>
                </a:lnTo>
                <a:lnTo>
                  <a:pt x="2901442" y="182011"/>
                </a:lnTo>
                <a:lnTo>
                  <a:pt x="3015722" y="147286"/>
                </a:lnTo>
                <a:lnTo>
                  <a:pt x="3130018" y="112649"/>
                </a:lnTo>
                <a:lnTo>
                  <a:pt x="3243551" y="75688"/>
                </a:lnTo>
                <a:lnTo>
                  <a:pt x="3356992" y="38197"/>
                </a:lnTo>
                <a:lnTo>
                  <a:pt x="3470310" y="0"/>
                </a:lnTo>
                <a:close/>
              </a:path>
            </a:pathLst>
          </a:custGeom>
          <a:solidFill>
            <a:schemeClr val="tx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DDE1BC4-97C0-6040-8110-722BA68E15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30" y="629267"/>
            <a:ext cx="9252154" cy="1016654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The Goal</a:t>
            </a:r>
          </a:p>
        </p:txBody>
      </p:sp>
      <p:sp>
        <p:nvSpPr>
          <p:cNvPr id="11" name="Rectangle 14">
            <a:extLst>
              <a:ext uri="{FF2B5EF4-FFF2-40B4-BE49-F238E27FC236}">
                <a16:creationId xmlns:a16="http://schemas.microsoft.com/office/drawing/2014/main" id="{DB5AF5F3-AD0A-4EFA-854A-47C780F26264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3924298"/>
            <a:ext cx="12192417" cy="2933702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 5">
            <a:extLst>
              <a:ext uri="{FF2B5EF4-FFF2-40B4-BE49-F238E27FC236}">
                <a16:creationId xmlns:a16="http://schemas.microsoft.com/office/drawing/2014/main" id="{1E3D6D6C-E192-4135-B1DB-17C71EEBC946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>
            <a:off x="1" y="1762067"/>
            <a:ext cx="12191695" cy="2802467"/>
          </a:xfrm>
          <a:custGeom>
            <a:avLst/>
            <a:gdLst/>
            <a:ahLst/>
            <a:cxnLst/>
            <a:rect l="l" t="t" r="r" b="b"/>
            <a:pathLst>
              <a:path w="10000" h="8000">
                <a:moveTo>
                  <a:pt x="0" y="0"/>
                </a:moveTo>
                <a:lnTo>
                  <a:pt x="0" y="7970"/>
                </a:lnTo>
                <a:lnTo>
                  <a:pt x="10000" y="8000"/>
                </a:lnTo>
                <a:lnTo>
                  <a:pt x="10000" y="7"/>
                </a:lnTo>
                <a:lnTo>
                  <a:pt x="10000" y="7"/>
                </a:lnTo>
                <a:lnTo>
                  <a:pt x="9773" y="156"/>
                </a:lnTo>
                <a:lnTo>
                  <a:pt x="9547" y="298"/>
                </a:lnTo>
                <a:lnTo>
                  <a:pt x="9320" y="437"/>
                </a:lnTo>
                <a:lnTo>
                  <a:pt x="9092" y="556"/>
                </a:lnTo>
                <a:lnTo>
                  <a:pt x="8865" y="676"/>
                </a:lnTo>
                <a:lnTo>
                  <a:pt x="8637" y="788"/>
                </a:lnTo>
                <a:lnTo>
                  <a:pt x="8412" y="884"/>
                </a:lnTo>
                <a:lnTo>
                  <a:pt x="8184" y="975"/>
                </a:lnTo>
                <a:lnTo>
                  <a:pt x="7957" y="1058"/>
                </a:lnTo>
                <a:lnTo>
                  <a:pt x="7734" y="1130"/>
                </a:lnTo>
                <a:lnTo>
                  <a:pt x="7508" y="1202"/>
                </a:lnTo>
                <a:lnTo>
                  <a:pt x="7285" y="1262"/>
                </a:lnTo>
                <a:lnTo>
                  <a:pt x="7062" y="1309"/>
                </a:lnTo>
                <a:lnTo>
                  <a:pt x="6840" y="1358"/>
                </a:lnTo>
                <a:lnTo>
                  <a:pt x="6620" y="1399"/>
                </a:lnTo>
                <a:lnTo>
                  <a:pt x="6402" y="1428"/>
                </a:lnTo>
                <a:lnTo>
                  <a:pt x="6184" y="1453"/>
                </a:lnTo>
                <a:lnTo>
                  <a:pt x="5968" y="1477"/>
                </a:lnTo>
                <a:lnTo>
                  <a:pt x="5755" y="1488"/>
                </a:lnTo>
                <a:lnTo>
                  <a:pt x="5542" y="1500"/>
                </a:lnTo>
                <a:lnTo>
                  <a:pt x="5332" y="1506"/>
                </a:lnTo>
                <a:lnTo>
                  <a:pt x="5124" y="1500"/>
                </a:lnTo>
                <a:lnTo>
                  <a:pt x="4918" y="1500"/>
                </a:lnTo>
                <a:lnTo>
                  <a:pt x="4714" y="1488"/>
                </a:lnTo>
                <a:lnTo>
                  <a:pt x="4514" y="1470"/>
                </a:lnTo>
                <a:lnTo>
                  <a:pt x="4316" y="1453"/>
                </a:lnTo>
                <a:lnTo>
                  <a:pt x="4122" y="1434"/>
                </a:lnTo>
                <a:lnTo>
                  <a:pt x="3929" y="1405"/>
                </a:lnTo>
                <a:lnTo>
                  <a:pt x="3739" y="1374"/>
                </a:lnTo>
                <a:lnTo>
                  <a:pt x="3553" y="1346"/>
                </a:lnTo>
                <a:lnTo>
                  <a:pt x="3190" y="1267"/>
                </a:lnTo>
                <a:lnTo>
                  <a:pt x="2842" y="1183"/>
                </a:lnTo>
                <a:lnTo>
                  <a:pt x="2508" y="1095"/>
                </a:lnTo>
                <a:lnTo>
                  <a:pt x="2192" y="998"/>
                </a:lnTo>
                <a:lnTo>
                  <a:pt x="1890" y="897"/>
                </a:lnTo>
                <a:lnTo>
                  <a:pt x="1610" y="788"/>
                </a:lnTo>
                <a:lnTo>
                  <a:pt x="1347" y="681"/>
                </a:lnTo>
                <a:lnTo>
                  <a:pt x="1105" y="574"/>
                </a:lnTo>
                <a:lnTo>
                  <a:pt x="883" y="473"/>
                </a:lnTo>
                <a:lnTo>
                  <a:pt x="686" y="377"/>
                </a:lnTo>
                <a:lnTo>
                  <a:pt x="508" y="286"/>
                </a:lnTo>
                <a:lnTo>
                  <a:pt x="358" y="210"/>
                </a:lnTo>
                <a:lnTo>
                  <a:pt x="232" y="138"/>
                </a:lnTo>
                <a:lnTo>
                  <a:pt x="59" y="35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58974CDE-41D5-9D4E-9AAB-3FEE6728725D}"/>
              </a:ext>
            </a:extLst>
          </p:cNvPr>
          <p:cNvSpPr txBox="1">
            <a:spLocks/>
          </p:cNvSpPr>
          <p:nvPr/>
        </p:nvSpPr>
        <p:spPr>
          <a:xfrm>
            <a:off x="648931" y="2548281"/>
            <a:ext cx="5122606" cy="365868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20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9pPr>
          </a:lstStyle>
          <a:p>
            <a:r>
              <a:rPr lang="en-US" sz="2400" dirty="0">
                <a:solidFill>
                  <a:schemeClr val="bg1"/>
                </a:solidFill>
                <a:latin typeface="+mn-lt"/>
              </a:rPr>
              <a:t>Analyze the dataset for factors that drive sales to better understand </a:t>
            </a:r>
            <a:r>
              <a:rPr lang="en-US" sz="2400" b="1" dirty="0">
                <a:solidFill>
                  <a:schemeClr val="bg1"/>
                </a:solidFill>
                <a:latin typeface="+mn-lt"/>
              </a:rPr>
              <a:t>when</a:t>
            </a:r>
            <a:r>
              <a:rPr lang="en-US" sz="2400" dirty="0">
                <a:solidFill>
                  <a:schemeClr val="bg1"/>
                </a:solidFill>
                <a:latin typeface="+mn-lt"/>
              </a:rPr>
              <a:t> and </a:t>
            </a:r>
            <a:r>
              <a:rPr lang="en-US" sz="2400" b="1" dirty="0">
                <a:solidFill>
                  <a:schemeClr val="bg1"/>
                </a:solidFill>
                <a:latin typeface="+mn-lt"/>
              </a:rPr>
              <a:t>where</a:t>
            </a:r>
            <a:r>
              <a:rPr lang="en-US" sz="2400" dirty="0">
                <a:solidFill>
                  <a:schemeClr val="bg1"/>
                </a:solidFill>
                <a:latin typeface="+mn-lt"/>
              </a:rPr>
              <a:t> Walmart needs to increase their inventory.</a:t>
            </a:r>
          </a:p>
          <a:p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8" name="Picture 7" descr="What Moves Stock Markets? And How It Should Impact You?">
            <a:extLst>
              <a:ext uri="{FF2B5EF4-FFF2-40B4-BE49-F238E27FC236}">
                <a16:creationId xmlns:a16="http://schemas.microsoft.com/office/drawing/2014/main" id="{4B7A9AF9-A9E2-7F49-B69C-A4742A09687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837473B0-CC2E-450A-ABE3-18F120FF3D39}">
                <a1611:picAttrSrcUrl xmlns:a1611="http://schemas.microsoft.com/office/drawing/2016/11/main" xmlns="" r:id="rId4"/>
              </a:ext>
            </a:extLst>
          </a:blip>
          <a:srcRect r="2559" b="-2"/>
          <a:stretch/>
        </p:blipFill>
        <p:spPr>
          <a:xfrm>
            <a:off x="5834323" y="2343441"/>
            <a:ext cx="5771231" cy="4442186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331995424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Rectangle 31">
            <a:extLst>
              <a:ext uri="{FF2B5EF4-FFF2-40B4-BE49-F238E27FC236}">
                <a16:creationId xmlns:a16="http://schemas.microsoft.com/office/drawing/2014/main" id="{613C9C0A-47AD-49A5-838A-A43281BDCDA3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Freeform 7">
            <a:extLst>
              <a:ext uri="{FF2B5EF4-FFF2-40B4-BE49-F238E27FC236}">
                <a16:creationId xmlns:a16="http://schemas.microsoft.com/office/drawing/2014/main" id="{79507746-2C84-4EB6-B021-47E52891065D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19939" y="1460230"/>
            <a:ext cx="3472060" cy="825932"/>
          </a:xfrm>
          <a:custGeom>
            <a:avLst/>
            <a:gdLst>
              <a:gd name="connsiteX0" fmla="*/ 3470310 w 3472060"/>
              <a:gd name="connsiteY0" fmla="*/ 0 h 825932"/>
              <a:gd name="connsiteX1" fmla="*/ 3472060 w 3472060"/>
              <a:gd name="connsiteY1" fmla="*/ 12850 h 825932"/>
              <a:gd name="connsiteX2" fmla="*/ 3472060 w 3472060"/>
              <a:gd name="connsiteY2" fmla="*/ 480529 h 825932"/>
              <a:gd name="connsiteX3" fmla="*/ 3363699 w 3472060"/>
              <a:gd name="connsiteY3" fmla="*/ 498471 h 825932"/>
              <a:gd name="connsiteX4" fmla="*/ 42060 w 3472060"/>
              <a:gd name="connsiteY4" fmla="*/ 824486 h 825932"/>
              <a:gd name="connsiteX5" fmla="*/ 0 w 3472060"/>
              <a:gd name="connsiteY5" fmla="*/ 758452 h 825932"/>
              <a:gd name="connsiteX6" fmla="*/ 188014 w 3472060"/>
              <a:gd name="connsiteY6" fmla="*/ 735602 h 825932"/>
              <a:gd name="connsiteX7" fmla="*/ 284087 w 3472060"/>
              <a:gd name="connsiteY7" fmla="*/ 722590 h 825932"/>
              <a:gd name="connsiteX8" fmla="*/ 382288 w 3472060"/>
              <a:gd name="connsiteY8" fmla="*/ 709392 h 825932"/>
              <a:gd name="connsiteX9" fmla="*/ 481858 w 3472060"/>
              <a:gd name="connsiteY9" fmla="*/ 695774 h 825932"/>
              <a:gd name="connsiteX10" fmla="*/ 581897 w 3472060"/>
              <a:gd name="connsiteY10" fmla="*/ 680711 h 825932"/>
              <a:gd name="connsiteX11" fmla="*/ 683670 w 3472060"/>
              <a:gd name="connsiteY11" fmla="*/ 665256 h 825932"/>
              <a:gd name="connsiteX12" fmla="*/ 787206 w 3472060"/>
              <a:gd name="connsiteY12" fmla="*/ 649587 h 825932"/>
              <a:gd name="connsiteX13" fmla="*/ 892019 w 3472060"/>
              <a:gd name="connsiteY13" fmla="*/ 632968 h 825932"/>
              <a:gd name="connsiteX14" fmla="*/ 997620 w 3472060"/>
              <a:gd name="connsiteY14" fmla="*/ 614667 h 825932"/>
              <a:gd name="connsiteX15" fmla="*/ 1104727 w 3472060"/>
              <a:gd name="connsiteY15" fmla="*/ 596741 h 825932"/>
              <a:gd name="connsiteX16" fmla="*/ 1212669 w 3472060"/>
              <a:gd name="connsiteY16" fmla="*/ 577397 h 825932"/>
              <a:gd name="connsiteX17" fmla="*/ 1321506 w 3472060"/>
              <a:gd name="connsiteY17" fmla="*/ 556988 h 825932"/>
              <a:gd name="connsiteX18" fmla="*/ 1430709 w 3472060"/>
              <a:gd name="connsiteY18" fmla="*/ 536607 h 825932"/>
              <a:gd name="connsiteX19" fmla="*/ 1541050 w 3472060"/>
              <a:gd name="connsiteY19" fmla="*/ 514481 h 825932"/>
              <a:gd name="connsiteX20" fmla="*/ 1652805 w 3472060"/>
              <a:gd name="connsiteY20" fmla="*/ 492202 h 825932"/>
              <a:gd name="connsiteX21" fmla="*/ 1763708 w 3472060"/>
              <a:gd name="connsiteY21" fmla="*/ 469161 h 825932"/>
              <a:gd name="connsiteX22" fmla="*/ 1875795 w 3472060"/>
              <a:gd name="connsiteY22" fmla="*/ 444641 h 825932"/>
              <a:gd name="connsiteX23" fmla="*/ 1989128 w 3472060"/>
              <a:gd name="connsiteY23" fmla="*/ 418995 h 825932"/>
              <a:gd name="connsiteX24" fmla="*/ 2102476 w 3472060"/>
              <a:gd name="connsiteY24" fmla="*/ 393438 h 825932"/>
              <a:gd name="connsiteX25" fmla="*/ 2215549 w 3472060"/>
              <a:gd name="connsiteY25" fmla="*/ 366291 h 825932"/>
              <a:gd name="connsiteX26" fmla="*/ 2330490 w 3472060"/>
              <a:gd name="connsiteY26" fmla="*/ 337455 h 825932"/>
              <a:gd name="connsiteX27" fmla="*/ 2443333 w 3472060"/>
              <a:gd name="connsiteY27" fmla="*/ 308983 h 825932"/>
              <a:gd name="connsiteX28" fmla="*/ 2558014 w 3472060"/>
              <a:gd name="connsiteY28" fmla="*/ 278646 h 825932"/>
              <a:gd name="connsiteX29" fmla="*/ 2673621 w 3472060"/>
              <a:gd name="connsiteY29" fmla="*/ 247421 h 825932"/>
              <a:gd name="connsiteX30" fmla="*/ 2787008 w 3472060"/>
              <a:gd name="connsiteY30" fmla="*/ 215853 h 825932"/>
              <a:gd name="connsiteX31" fmla="*/ 2901442 w 3472060"/>
              <a:gd name="connsiteY31" fmla="*/ 182011 h 825932"/>
              <a:gd name="connsiteX32" fmla="*/ 3015722 w 3472060"/>
              <a:gd name="connsiteY32" fmla="*/ 147286 h 825932"/>
              <a:gd name="connsiteX33" fmla="*/ 3130018 w 3472060"/>
              <a:gd name="connsiteY33" fmla="*/ 112649 h 825932"/>
              <a:gd name="connsiteX34" fmla="*/ 3243551 w 3472060"/>
              <a:gd name="connsiteY34" fmla="*/ 75688 h 825932"/>
              <a:gd name="connsiteX35" fmla="*/ 3356992 w 3472060"/>
              <a:gd name="connsiteY35" fmla="*/ 38197 h 825932"/>
              <a:gd name="connsiteX36" fmla="*/ 3470310 w 3472060"/>
              <a:gd name="connsiteY36" fmla="*/ 0 h 825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3472060" h="825932">
                <a:moveTo>
                  <a:pt x="3470310" y="0"/>
                </a:moveTo>
                <a:lnTo>
                  <a:pt x="3472060" y="12850"/>
                </a:lnTo>
                <a:lnTo>
                  <a:pt x="3472060" y="480529"/>
                </a:lnTo>
                <a:lnTo>
                  <a:pt x="3363699" y="498471"/>
                </a:lnTo>
                <a:cubicBezTo>
                  <a:pt x="2435623" y="645518"/>
                  <a:pt x="603076" y="844866"/>
                  <a:pt x="42060" y="824486"/>
                </a:cubicBezTo>
                <a:cubicBezTo>
                  <a:pt x="28151" y="802425"/>
                  <a:pt x="13909" y="780513"/>
                  <a:pt x="0" y="758452"/>
                </a:cubicBezTo>
                <a:lnTo>
                  <a:pt x="188014" y="735602"/>
                </a:lnTo>
                <a:lnTo>
                  <a:pt x="284087" y="722590"/>
                </a:lnTo>
                <a:lnTo>
                  <a:pt x="382288" y="709392"/>
                </a:lnTo>
                <a:lnTo>
                  <a:pt x="481858" y="695774"/>
                </a:lnTo>
                <a:lnTo>
                  <a:pt x="581897" y="680711"/>
                </a:lnTo>
                <a:lnTo>
                  <a:pt x="683670" y="665256"/>
                </a:lnTo>
                <a:lnTo>
                  <a:pt x="787206" y="649587"/>
                </a:lnTo>
                <a:lnTo>
                  <a:pt x="892019" y="632968"/>
                </a:lnTo>
                <a:lnTo>
                  <a:pt x="997620" y="614667"/>
                </a:lnTo>
                <a:lnTo>
                  <a:pt x="1104727" y="596741"/>
                </a:lnTo>
                <a:lnTo>
                  <a:pt x="1212669" y="577397"/>
                </a:lnTo>
                <a:lnTo>
                  <a:pt x="1321506" y="556988"/>
                </a:lnTo>
                <a:lnTo>
                  <a:pt x="1430709" y="536607"/>
                </a:lnTo>
                <a:lnTo>
                  <a:pt x="1541050" y="514481"/>
                </a:lnTo>
                <a:lnTo>
                  <a:pt x="1652805" y="492202"/>
                </a:lnTo>
                <a:lnTo>
                  <a:pt x="1763708" y="469161"/>
                </a:lnTo>
                <a:lnTo>
                  <a:pt x="1875795" y="444641"/>
                </a:lnTo>
                <a:lnTo>
                  <a:pt x="1989128" y="418995"/>
                </a:lnTo>
                <a:lnTo>
                  <a:pt x="2102476" y="393438"/>
                </a:lnTo>
                <a:lnTo>
                  <a:pt x="2215549" y="366291"/>
                </a:lnTo>
                <a:lnTo>
                  <a:pt x="2330490" y="337455"/>
                </a:lnTo>
                <a:lnTo>
                  <a:pt x="2443333" y="308983"/>
                </a:lnTo>
                <a:lnTo>
                  <a:pt x="2558014" y="278646"/>
                </a:lnTo>
                <a:lnTo>
                  <a:pt x="2673621" y="247421"/>
                </a:lnTo>
                <a:lnTo>
                  <a:pt x="2787008" y="215853"/>
                </a:lnTo>
                <a:lnTo>
                  <a:pt x="2901442" y="182011"/>
                </a:lnTo>
                <a:lnTo>
                  <a:pt x="3015722" y="147286"/>
                </a:lnTo>
                <a:lnTo>
                  <a:pt x="3130018" y="112649"/>
                </a:lnTo>
                <a:lnTo>
                  <a:pt x="3243551" y="75688"/>
                </a:lnTo>
                <a:lnTo>
                  <a:pt x="3356992" y="38197"/>
                </a:lnTo>
                <a:lnTo>
                  <a:pt x="3470310" y="0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5B413D1-CADB-F041-B7AF-4C5E44D5A1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30" y="629267"/>
            <a:ext cx="9252154" cy="1016654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EBEBEB"/>
                </a:solidFill>
              </a:rPr>
              <a:t>The Dataset</a:t>
            </a: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7B0D28F5-B926-4D9B-9413-91E73A4C62EE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8" name="Freeform: Shape 37">
            <a:extLst>
              <a:ext uri="{FF2B5EF4-FFF2-40B4-BE49-F238E27FC236}">
                <a16:creationId xmlns:a16="http://schemas.microsoft.com/office/drawing/2014/main" id="{2B3D24C5-CE61-47C8-A0D0-C767528D128F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>
            <a:off x="-1" y="1762067"/>
            <a:ext cx="12192418" cy="5095933"/>
          </a:xfrm>
          <a:custGeom>
            <a:avLst/>
            <a:gdLst>
              <a:gd name="connsiteX0" fmla="*/ 1 w 12192418"/>
              <a:gd name="connsiteY0" fmla="*/ 0 h 5095933"/>
              <a:gd name="connsiteX1" fmla="*/ 71932 w 12192418"/>
              <a:gd name="connsiteY1" fmla="*/ 12261 h 5095933"/>
              <a:gd name="connsiteX2" fmla="*/ 282849 w 12192418"/>
              <a:gd name="connsiteY2" fmla="*/ 48343 h 5095933"/>
              <a:gd name="connsiteX3" fmla="*/ 436464 w 12192418"/>
              <a:gd name="connsiteY3" fmla="*/ 73565 h 5095933"/>
              <a:gd name="connsiteX4" fmla="*/ 619339 w 12192418"/>
              <a:gd name="connsiteY4" fmla="*/ 100188 h 5095933"/>
              <a:gd name="connsiteX5" fmla="*/ 836351 w 12192418"/>
              <a:gd name="connsiteY5" fmla="*/ 132066 h 5095933"/>
              <a:gd name="connsiteX6" fmla="*/ 1076528 w 12192418"/>
              <a:gd name="connsiteY6" fmla="*/ 165696 h 5095933"/>
              <a:gd name="connsiteX7" fmla="*/ 1347184 w 12192418"/>
              <a:gd name="connsiteY7" fmla="*/ 201077 h 5095933"/>
              <a:gd name="connsiteX8" fmla="*/ 1642223 w 12192418"/>
              <a:gd name="connsiteY8" fmla="*/ 238560 h 5095933"/>
              <a:gd name="connsiteX9" fmla="*/ 1962864 w 12192418"/>
              <a:gd name="connsiteY9" fmla="*/ 276043 h 5095933"/>
              <a:gd name="connsiteX10" fmla="*/ 2304232 w 12192418"/>
              <a:gd name="connsiteY10" fmla="*/ 314227 h 5095933"/>
              <a:gd name="connsiteX11" fmla="*/ 2672421 w 12192418"/>
              <a:gd name="connsiteY11" fmla="*/ 349608 h 5095933"/>
              <a:gd name="connsiteX12" fmla="*/ 3057678 w 12192418"/>
              <a:gd name="connsiteY12" fmla="*/ 383588 h 5095933"/>
              <a:gd name="connsiteX13" fmla="*/ 3464881 w 12192418"/>
              <a:gd name="connsiteY13" fmla="*/ 414415 h 5095933"/>
              <a:gd name="connsiteX14" fmla="*/ 3889152 w 12192418"/>
              <a:gd name="connsiteY14" fmla="*/ 443841 h 5095933"/>
              <a:gd name="connsiteX15" fmla="*/ 4331710 w 12192418"/>
              <a:gd name="connsiteY15" fmla="*/ 471515 h 5095933"/>
              <a:gd name="connsiteX16" fmla="*/ 4558476 w 12192418"/>
              <a:gd name="connsiteY16" fmla="*/ 481324 h 5095933"/>
              <a:gd name="connsiteX17" fmla="*/ 4790118 w 12192418"/>
              <a:gd name="connsiteY17" fmla="*/ 492183 h 5095933"/>
              <a:gd name="connsiteX18" fmla="*/ 5025418 w 12192418"/>
              <a:gd name="connsiteY18" fmla="*/ 502342 h 5095933"/>
              <a:gd name="connsiteX19" fmla="*/ 5261937 w 12192418"/>
              <a:gd name="connsiteY19" fmla="*/ 508998 h 5095933"/>
              <a:gd name="connsiteX20" fmla="*/ 5503332 w 12192418"/>
              <a:gd name="connsiteY20" fmla="*/ 514953 h 5095933"/>
              <a:gd name="connsiteX21" fmla="*/ 5747167 w 12192418"/>
              <a:gd name="connsiteY21" fmla="*/ 521259 h 5095933"/>
              <a:gd name="connsiteX22" fmla="*/ 5995877 w 12192418"/>
              <a:gd name="connsiteY22" fmla="*/ 525463 h 5095933"/>
              <a:gd name="connsiteX23" fmla="*/ 6247026 w 12192418"/>
              <a:gd name="connsiteY23" fmla="*/ 525463 h 5095933"/>
              <a:gd name="connsiteX24" fmla="*/ 6500613 w 12192418"/>
              <a:gd name="connsiteY24" fmla="*/ 527565 h 5095933"/>
              <a:gd name="connsiteX25" fmla="*/ 6756639 w 12192418"/>
              <a:gd name="connsiteY25" fmla="*/ 525463 h 5095933"/>
              <a:gd name="connsiteX26" fmla="*/ 7016322 w 12192418"/>
              <a:gd name="connsiteY26" fmla="*/ 521259 h 5095933"/>
              <a:gd name="connsiteX27" fmla="*/ 7276005 w 12192418"/>
              <a:gd name="connsiteY27" fmla="*/ 517406 h 5095933"/>
              <a:gd name="connsiteX28" fmla="*/ 7539345 w 12192418"/>
              <a:gd name="connsiteY28" fmla="*/ 508998 h 5095933"/>
              <a:gd name="connsiteX29" fmla="*/ 7805124 w 12192418"/>
              <a:gd name="connsiteY29" fmla="*/ 500241 h 5095933"/>
              <a:gd name="connsiteX30" fmla="*/ 8070903 w 12192418"/>
              <a:gd name="connsiteY30" fmla="*/ 490082 h 5095933"/>
              <a:gd name="connsiteX31" fmla="*/ 8339121 w 12192418"/>
              <a:gd name="connsiteY31" fmla="*/ 475719 h 5095933"/>
              <a:gd name="connsiteX32" fmla="*/ 8609776 w 12192418"/>
              <a:gd name="connsiteY32" fmla="*/ 458554 h 5095933"/>
              <a:gd name="connsiteX33" fmla="*/ 8881651 w 12192418"/>
              <a:gd name="connsiteY33" fmla="*/ 442089 h 5095933"/>
              <a:gd name="connsiteX34" fmla="*/ 9153526 w 12192418"/>
              <a:gd name="connsiteY34" fmla="*/ 421071 h 5095933"/>
              <a:gd name="connsiteX35" fmla="*/ 9429058 w 12192418"/>
              <a:gd name="connsiteY35" fmla="*/ 395849 h 5095933"/>
              <a:gd name="connsiteX36" fmla="*/ 9700933 w 12192418"/>
              <a:gd name="connsiteY36" fmla="*/ 370626 h 5095933"/>
              <a:gd name="connsiteX37" fmla="*/ 9977684 w 12192418"/>
              <a:gd name="connsiteY37" fmla="*/ 341551 h 5095933"/>
              <a:gd name="connsiteX38" fmla="*/ 10255655 w 12192418"/>
              <a:gd name="connsiteY38" fmla="*/ 309673 h 5095933"/>
              <a:gd name="connsiteX39" fmla="*/ 10529968 w 12192418"/>
              <a:gd name="connsiteY39" fmla="*/ 276043 h 5095933"/>
              <a:gd name="connsiteX40" fmla="*/ 10807939 w 12192418"/>
              <a:gd name="connsiteY40" fmla="*/ 236809 h 5095933"/>
              <a:gd name="connsiteX41" fmla="*/ 11084690 w 12192418"/>
              <a:gd name="connsiteY41" fmla="*/ 194772 h 5095933"/>
              <a:gd name="connsiteX42" fmla="*/ 11362661 w 12192418"/>
              <a:gd name="connsiteY42" fmla="*/ 153085 h 5095933"/>
              <a:gd name="connsiteX43" fmla="*/ 11639412 w 12192418"/>
              <a:gd name="connsiteY43" fmla="*/ 104392 h 5095933"/>
              <a:gd name="connsiteX44" fmla="*/ 11914945 w 12192418"/>
              <a:gd name="connsiteY44" fmla="*/ 54648 h 5095933"/>
              <a:gd name="connsiteX45" fmla="*/ 12191696 w 12192418"/>
              <a:gd name="connsiteY45" fmla="*/ 2452 h 5095933"/>
              <a:gd name="connsiteX46" fmla="*/ 12191696 w 12192418"/>
              <a:gd name="connsiteY46" fmla="*/ 2109542 h 5095933"/>
              <a:gd name="connsiteX47" fmla="*/ 12191999 w 12192418"/>
              <a:gd name="connsiteY47" fmla="*/ 2109542 h 5095933"/>
              <a:gd name="connsiteX48" fmla="*/ 12191999 w 12192418"/>
              <a:gd name="connsiteY48" fmla="*/ 2802467 h 5095933"/>
              <a:gd name="connsiteX49" fmla="*/ 12192418 w 12192418"/>
              <a:gd name="connsiteY49" fmla="*/ 2802467 h 5095933"/>
              <a:gd name="connsiteX50" fmla="*/ 12192418 w 12192418"/>
              <a:gd name="connsiteY50" fmla="*/ 5095933 h 5095933"/>
              <a:gd name="connsiteX51" fmla="*/ 1 w 12192418"/>
              <a:gd name="connsiteY51" fmla="*/ 5095933 h 5095933"/>
              <a:gd name="connsiteX52" fmla="*/ 1 w 12192418"/>
              <a:gd name="connsiteY52" fmla="*/ 4074529 h 5095933"/>
              <a:gd name="connsiteX53" fmla="*/ 0 w 12192418"/>
              <a:gd name="connsiteY53" fmla="*/ 4074529 h 5095933"/>
              <a:gd name="connsiteX54" fmla="*/ 0 w 12192418"/>
              <a:gd name="connsiteY54" fmla="*/ 2109542 h 5095933"/>
              <a:gd name="connsiteX55" fmla="*/ 1 w 12192418"/>
              <a:gd name="connsiteY55" fmla="*/ 2109542 h 50959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</a:cxnLst>
            <a:rect l="l" t="t" r="r" b="b"/>
            <a:pathLst>
              <a:path w="12192418" h="5095933">
                <a:moveTo>
                  <a:pt x="1" y="0"/>
                </a:moveTo>
                <a:lnTo>
                  <a:pt x="71932" y="12261"/>
                </a:lnTo>
                <a:lnTo>
                  <a:pt x="282849" y="48343"/>
                </a:lnTo>
                <a:lnTo>
                  <a:pt x="436464" y="73565"/>
                </a:lnTo>
                <a:lnTo>
                  <a:pt x="619339" y="100188"/>
                </a:lnTo>
                <a:lnTo>
                  <a:pt x="836351" y="132066"/>
                </a:lnTo>
                <a:lnTo>
                  <a:pt x="1076528" y="165696"/>
                </a:lnTo>
                <a:lnTo>
                  <a:pt x="1347184" y="201077"/>
                </a:lnTo>
                <a:lnTo>
                  <a:pt x="1642223" y="238560"/>
                </a:lnTo>
                <a:lnTo>
                  <a:pt x="1962864" y="276043"/>
                </a:lnTo>
                <a:lnTo>
                  <a:pt x="2304232" y="314227"/>
                </a:lnTo>
                <a:lnTo>
                  <a:pt x="2672421" y="349608"/>
                </a:lnTo>
                <a:lnTo>
                  <a:pt x="3057678" y="383588"/>
                </a:lnTo>
                <a:lnTo>
                  <a:pt x="3464881" y="414415"/>
                </a:lnTo>
                <a:lnTo>
                  <a:pt x="3889152" y="443841"/>
                </a:lnTo>
                <a:lnTo>
                  <a:pt x="4331710" y="471515"/>
                </a:lnTo>
                <a:lnTo>
                  <a:pt x="4558476" y="481324"/>
                </a:lnTo>
                <a:lnTo>
                  <a:pt x="4790118" y="492183"/>
                </a:lnTo>
                <a:lnTo>
                  <a:pt x="5025418" y="502342"/>
                </a:lnTo>
                <a:lnTo>
                  <a:pt x="5261937" y="508998"/>
                </a:lnTo>
                <a:lnTo>
                  <a:pt x="5503332" y="514953"/>
                </a:lnTo>
                <a:lnTo>
                  <a:pt x="5747167" y="521259"/>
                </a:lnTo>
                <a:lnTo>
                  <a:pt x="5995877" y="525463"/>
                </a:lnTo>
                <a:lnTo>
                  <a:pt x="6247026" y="525463"/>
                </a:lnTo>
                <a:lnTo>
                  <a:pt x="6500613" y="527565"/>
                </a:lnTo>
                <a:lnTo>
                  <a:pt x="6756639" y="525463"/>
                </a:lnTo>
                <a:lnTo>
                  <a:pt x="7016322" y="521259"/>
                </a:lnTo>
                <a:lnTo>
                  <a:pt x="7276005" y="517406"/>
                </a:lnTo>
                <a:lnTo>
                  <a:pt x="7539345" y="508998"/>
                </a:lnTo>
                <a:lnTo>
                  <a:pt x="7805124" y="500241"/>
                </a:lnTo>
                <a:lnTo>
                  <a:pt x="8070903" y="490082"/>
                </a:lnTo>
                <a:lnTo>
                  <a:pt x="8339121" y="475719"/>
                </a:lnTo>
                <a:lnTo>
                  <a:pt x="8609776" y="458554"/>
                </a:lnTo>
                <a:lnTo>
                  <a:pt x="8881651" y="442089"/>
                </a:lnTo>
                <a:lnTo>
                  <a:pt x="9153526" y="421071"/>
                </a:lnTo>
                <a:lnTo>
                  <a:pt x="9429058" y="395849"/>
                </a:lnTo>
                <a:lnTo>
                  <a:pt x="9700933" y="370626"/>
                </a:lnTo>
                <a:lnTo>
                  <a:pt x="9977684" y="341551"/>
                </a:lnTo>
                <a:lnTo>
                  <a:pt x="10255655" y="309673"/>
                </a:lnTo>
                <a:lnTo>
                  <a:pt x="10529968" y="276043"/>
                </a:lnTo>
                <a:lnTo>
                  <a:pt x="10807939" y="236809"/>
                </a:lnTo>
                <a:lnTo>
                  <a:pt x="11084690" y="194772"/>
                </a:lnTo>
                <a:lnTo>
                  <a:pt x="11362661" y="153085"/>
                </a:lnTo>
                <a:lnTo>
                  <a:pt x="11639412" y="104392"/>
                </a:lnTo>
                <a:lnTo>
                  <a:pt x="11914945" y="54648"/>
                </a:lnTo>
                <a:lnTo>
                  <a:pt x="12191696" y="2452"/>
                </a:lnTo>
                <a:lnTo>
                  <a:pt x="12191696" y="2109542"/>
                </a:lnTo>
                <a:lnTo>
                  <a:pt x="12191999" y="2109542"/>
                </a:lnTo>
                <a:lnTo>
                  <a:pt x="12191999" y="2802467"/>
                </a:lnTo>
                <a:lnTo>
                  <a:pt x="12192418" y="2802467"/>
                </a:lnTo>
                <a:lnTo>
                  <a:pt x="12192418" y="5095933"/>
                </a:lnTo>
                <a:lnTo>
                  <a:pt x="1" y="5095933"/>
                </a:lnTo>
                <a:lnTo>
                  <a:pt x="1" y="4074529"/>
                </a:lnTo>
                <a:lnTo>
                  <a:pt x="0" y="4074529"/>
                </a:lnTo>
                <a:lnTo>
                  <a:pt x="0" y="2109542"/>
                </a:lnTo>
                <a:lnTo>
                  <a:pt x="1" y="210954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</p:sp>
      <p:graphicFrame>
        <p:nvGraphicFramePr>
          <p:cNvPr id="16" name="Content Placeholder 2">
            <a:extLst>
              <a:ext uri="{FF2B5EF4-FFF2-40B4-BE49-F238E27FC236}">
                <a16:creationId xmlns:a16="http://schemas.microsoft.com/office/drawing/2014/main" id="{7ED0F559-3799-42C8-803B-7AEE1E86FFF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433938958"/>
              </p:ext>
            </p:extLst>
          </p:nvPr>
        </p:nvGraphicFramePr>
        <p:xfrm>
          <a:off x="196329" y="2691288"/>
          <a:ext cx="11416147" cy="323749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40175562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74CD14DB-BB81-479F-A1FC-1C75640E9F84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943A91B-7CA7-4592-A975-73B1BF8C4C74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Freeform 7">
            <a:extLst>
              <a:ext uri="{FF2B5EF4-FFF2-40B4-BE49-F238E27FC236}">
                <a16:creationId xmlns:a16="http://schemas.microsoft.com/office/drawing/2014/main" id="{EC471314-E46A-414B-8D91-74880E84F187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19939" y="1460230"/>
            <a:ext cx="3472060" cy="825932"/>
          </a:xfrm>
          <a:custGeom>
            <a:avLst/>
            <a:gdLst>
              <a:gd name="connsiteX0" fmla="*/ 3470310 w 3472060"/>
              <a:gd name="connsiteY0" fmla="*/ 0 h 825932"/>
              <a:gd name="connsiteX1" fmla="*/ 3472060 w 3472060"/>
              <a:gd name="connsiteY1" fmla="*/ 12850 h 825932"/>
              <a:gd name="connsiteX2" fmla="*/ 3472060 w 3472060"/>
              <a:gd name="connsiteY2" fmla="*/ 480529 h 825932"/>
              <a:gd name="connsiteX3" fmla="*/ 3363699 w 3472060"/>
              <a:gd name="connsiteY3" fmla="*/ 498471 h 825932"/>
              <a:gd name="connsiteX4" fmla="*/ 42060 w 3472060"/>
              <a:gd name="connsiteY4" fmla="*/ 824486 h 825932"/>
              <a:gd name="connsiteX5" fmla="*/ 0 w 3472060"/>
              <a:gd name="connsiteY5" fmla="*/ 758452 h 825932"/>
              <a:gd name="connsiteX6" fmla="*/ 188014 w 3472060"/>
              <a:gd name="connsiteY6" fmla="*/ 735602 h 825932"/>
              <a:gd name="connsiteX7" fmla="*/ 284087 w 3472060"/>
              <a:gd name="connsiteY7" fmla="*/ 722590 h 825932"/>
              <a:gd name="connsiteX8" fmla="*/ 382288 w 3472060"/>
              <a:gd name="connsiteY8" fmla="*/ 709392 h 825932"/>
              <a:gd name="connsiteX9" fmla="*/ 481858 w 3472060"/>
              <a:gd name="connsiteY9" fmla="*/ 695774 h 825932"/>
              <a:gd name="connsiteX10" fmla="*/ 581897 w 3472060"/>
              <a:gd name="connsiteY10" fmla="*/ 680711 h 825932"/>
              <a:gd name="connsiteX11" fmla="*/ 683670 w 3472060"/>
              <a:gd name="connsiteY11" fmla="*/ 665256 h 825932"/>
              <a:gd name="connsiteX12" fmla="*/ 787206 w 3472060"/>
              <a:gd name="connsiteY12" fmla="*/ 649587 h 825932"/>
              <a:gd name="connsiteX13" fmla="*/ 892019 w 3472060"/>
              <a:gd name="connsiteY13" fmla="*/ 632968 h 825932"/>
              <a:gd name="connsiteX14" fmla="*/ 997620 w 3472060"/>
              <a:gd name="connsiteY14" fmla="*/ 614667 h 825932"/>
              <a:gd name="connsiteX15" fmla="*/ 1104727 w 3472060"/>
              <a:gd name="connsiteY15" fmla="*/ 596741 h 825932"/>
              <a:gd name="connsiteX16" fmla="*/ 1212669 w 3472060"/>
              <a:gd name="connsiteY16" fmla="*/ 577397 h 825932"/>
              <a:gd name="connsiteX17" fmla="*/ 1321506 w 3472060"/>
              <a:gd name="connsiteY17" fmla="*/ 556988 h 825932"/>
              <a:gd name="connsiteX18" fmla="*/ 1430709 w 3472060"/>
              <a:gd name="connsiteY18" fmla="*/ 536607 h 825932"/>
              <a:gd name="connsiteX19" fmla="*/ 1541050 w 3472060"/>
              <a:gd name="connsiteY19" fmla="*/ 514481 h 825932"/>
              <a:gd name="connsiteX20" fmla="*/ 1652805 w 3472060"/>
              <a:gd name="connsiteY20" fmla="*/ 492202 h 825932"/>
              <a:gd name="connsiteX21" fmla="*/ 1763708 w 3472060"/>
              <a:gd name="connsiteY21" fmla="*/ 469161 h 825932"/>
              <a:gd name="connsiteX22" fmla="*/ 1875795 w 3472060"/>
              <a:gd name="connsiteY22" fmla="*/ 444641 h 825932"/>
              <a:gd name="connsiteX23" fmla="*/ 1989128 w 3472060"/>
              <a:gd name="connsiteY23" fmla="*/ 418995 h 825932"/>
              <a:gd name="connsiteX24" fmla="*/ 2102476 w 3472060"/>
              <a:gd name="connsiteY24" fmla="*/ 393438 h 825932"/>
              <a:gd name="connsiteX25" fmla="*/ 2215549 w 3472060"/>
              <a:gd name="connsiteY25" fmla="*/ 366291 h 825932"/>
              <a:gd name="connsiteX26" fmla="*/ 2330490 w 3472060"/>
              <a:gd name="connsiteY26" fmla="*/ 337455 h 825932"/>
              <a:gd name="connsiteX27" fmla="*/ 2443333 w 3472060"/>
              <a:gd name="connsiteY27" fmla="*/ 308983 h 825932"/>
              <a:gd name="connsiteX28" fmla="*/ 2558014 w 3472060"/>
              <a:gd name="connsiteY28" fmla="*/ 278646 h 825932"/>
              <a:gd name="connsiteX29" fmla="*/ 2673621 w 3472060"/>
              <a:gd name="connsiteY29" fmla="*/ 247421 h 825932"/>
              <a:gd name="connsiteX30" fmla="*/ 2787008 w 3472060"/>
              <a:gd name="connsiteY30" fmla="*/ 215853 h 825932"/>
              <a:gd name="connsiteX31" fmla="*/ 2901442 w 3472060"/>
              <a:gd name="connsiteY31" fmla="*/ 182011 h 825932"/>
              <a:gd name="connsiteX32" fmla="*/ 3015722 w 3472060"/>
              <a:gd name="connsiteY32" fmla="*/ 147286 h 825932"/>
              <a:gd name="connsiteX33" fmla="*/ 3130018 w 3472060"/>
              <a:gd name="connsiteY33" fmla="*/ 112649 h 825932"/>
              <a:gd name="connsiteX34" fmla="*/ 3243551 w 3472060"/>
              <a:gd name="connsiteY34" fmla="*/ 75688 h 825932"/>
              <a:gd name="connsiteX35" fmla="*/ 3356992 w 3472060"/>
              <a:gd name="connsiteY35" fmla="*/ 38197 h 825932"/>
              <a:gd name="connsiteX36" fmla="*/ 3470310 w 3472060"/>
              <a:gd name="connsiteY36" fmla="*/ 0 h 825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3472060" h="825932">
                <a:moveTo>
                  <a:pt x="3470310" y="0"/>
                </a:moveTo>
                <a:lnTo>
                  <a:pt x="3472060" y="12850"/>
                </a:lnTo>
                <a:lnTo>
                  <a:pt x="3472060" y="480529"/>
                </a:lnTo>
                <a:lnTo>
                  <a:pt x="3363699" y="498471"/>
                </a:lnTo>
                <a:cubicBezTo>
                  <a:pt x="2435623" y="645518"/>
                  <a:pt x="603076" y="844866"/>
                  <a:pt x="42060" y="824486"/>
                </a:cubicBezTo>
                <a:cubicBezTo>
                  <a:pt x="28151" y="802425"/>
                  <a:pt x="13909" y="780513"/>
                  <a:pt x="0" y="758452"/>
                </a:cubicBezTo>
                <a:lnTo>
                  <a:pt x="188014" y="735602"/>
                </a:lnTo>
                <a:lnTo>
                  <a:pt x="284087" y="722590"/>
                </a:lnTo>
                <a:lnTo>
                  <a:pt x="382288" y="709392"/>
                </a:lnTo>
                <a:lnTo>
                  <a:pt x="481858" y="695774"/>
                </a:lnTo>
                <a:lnTo>
                  <a:pt x="581897" y="680711"/>
                </a:lnTo>
                <a:lnTo>
                  <a:pt x="683670" y="665256"/>
                </a:lnTo>
                <a:lnTo>
                  <a:pt x="787206" y="649587"/>
                </a:lnTo>
                <a:lnTo>
                  <a:pt x="892019" y="632968"/>
                </a:lnTo>
                <a:lnTo>
                  <a:pt x="997620" y="614667"/>
                </a:lnTo>
                <a:lnTo>
                  <a:pt x="1104727" y="596741"/>
                </a:lnTo>
                <a:lnTo>
                  <a:pt x="1212669" y="577397"/>
                </a:lnTo>
                <a:lnTo>
                  <a:pt x="1321506" y="556988"/>
                </a:lnTo>
                <a:lnTo>
                  <a:pt x="1430709" y="536607"/>
                </a:lnTo>
                <a:lnTo>
                  <a:pt x="1541050" y="514481"/>
                </a:lnTo>
                <a:lnTo>
                  <a:pt x="1652805" y="492202"/>
                </a:lnTo>
                <a:lnTo>
                  <a:pt x="1763708" y="469161"/>
                </a:lnTo>
                <a:lnTo>
                  <a:pt x="1875795" y="444641"/>
                </a:lnTo>
                <a:lnTo>
                  <a:pt x="1989128" y="418995"/>
                </a:lnTo>
                <a:lnTo>
                  <a:pt x="2102476" y="393438"/>
                </a:lnTo>
                <a:lnTo>
                  <a:pt x="2215549" y="366291"/>
                </a:lnTo>
                <a:lnTo>
                  <a:pt x="2330490" y="337455"/>
                </a:lnTo>
                <a:lnTo>
                  <a:pt x="2443333" y="308983"/>
                </a:lnTo>
                <a:lnTo>
                  <a:pt x="2558014" y="278646"/>
                </a:lnTo>
                <a:lnTo>
                  <a:pt x="2673621" y="247421"/>
                </a:lnTo>
                <a:lnTo>
                  <a:pt x="2787008" y="215853"/>
                </a:lnTo>
                <a:lnTo>
                  <a:pt x="2901442" y="182011"/>
                </a:lnTo>
                <a:lnTo>
                  <a:pt x="3015722" y="147286"/>
                </a:lnTo>
                <a:lnTo>
                  <a:pt x="3130018" y="112649"/>
                </a:lnTo>
                <a:lnTo>
                  <a:pt x="3243551" y="75688"/>
                </a:lnTo>
                <a:lnTo>
                  <a:pt x="3356992" y="38197"/>
                </a:lnTo>
                <a:lnTo>
                  <a:pt x="3470310" y="0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 useBgFill="1">
        <p:nvSpPr>
          <p:cNvPr id="14" name="Freeform: Shape 13">
            <a:extLst>
              <a:ext uri="{FF2B5EF4-FFF2-40B4-BE49-F238E27FC236}">
                <a16:creationId xmlns:a16="http://schemas.microsoft.com/office/drawing/2014/main" id="{6A681326-1C9D-44A3-A627-3871BDAE4127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>
            <a:off x="1" y="1762067"/>
            <a:ext cx="12192417" cy="5095933"/>
          </a:xfrm>
          <a:custGeom>
            <a:avLst/>
            <a:gdLst>
              <a:gd name="connsiteX0" fmla="*/ 0 w 12192417"/>
              <a:gd name="connsiteY0" fmla="*/ 0 h 5095933"/>
              <a:gd name="connsiteX1" fmla="*/ 71931 w 12192417"/>
              <a:gd name="connsiteY1" fmla="*/ 12261 h 5095933"/>
              <a:gd name="connsiteX2" fmla="*/ 282848 w 12192417"/>
              <a:gd name="connsiteY2" fmla="*/ 48343 h 5095933"/>
              <a:gd name="connsiteX3" fmla="*/ 436463 w 12192417"/>
              <a:gd name="connsiteY3" fmla="*/ 73565 h 5095933"/>
              <a:gd name="connsiteX4" fmla="*/ 619338 w 12192417"/>
              <a:gd name="connsiteY4" fmla="*/ 100188 h 5095933"/>
              <a:gd name="connsiteX5" fmla="*/ 836350 w 12192417"/>
              <a:gd name="connsiteY5" fmla="*/ 132066 h 5095933"/>
              <a:gd name="connsiteX6" fmla="*/ 1076527 w 12192417"/>
              <a:gd name="connsiteY6" fmla="*/ 165696 h 5095933"/>
              <a:gd name="connsiteX7" fmla="*/ 1347183 w 12192417"/>
              <a:gd name="connsiteY7" fmla="*/ 201077 h 5095933"/>
              <a:gd name="connsiteX8" fmla="*/ 1642222 w 12192417"/>
              <a:gd name="connsiteY8" fmla="*/ 238560 h 5095933"/>
              <a:gd name="connsiteX9" fmla="*/ 1962863 w 12192417"/>
              <a:gd name="connsiteY9" fmla="*/ 276043 h 5095933"/>
              <a:gd name="connsiteX10" fmla="*/ 2304231 w 12192417"/>
              <a:gd name="connsiteY10" fmla="*/ 314227 h 5095933"/>
              <a:gd name="connsiteX11" fmla="*/ 2672420 w 12192417"/>
              <a:gd name="connsiteY11" fmla="*/ 349608 h 5095933"/>
              <a:gd name="connsiteX12" fmla="*/ 3057677 w 12192417"/>
              <a:gd name="connsiteY12" fmla="*/ 383588 h 5095933"/>
              <a:gd name="connsiteX13" fmla="*/ 3464880 w 12192417"/>
              <a:gd name="connsiteY13" fmla="*/ 414415 h 5095933"/>
              <a:gd name="connsiteX14" fmla="*/ 3889151 w 12192417"/>
              <a:gd name="connsiteY14" fmla="*/ 443841 h 5095933"/>
              <a:gd name="connsiteX15" fmla="*/ 4331709 w 12192417"/>
              <a:gd name="connsiteY15" fmla="*/ 471515 h 5095933"/>
              <a:gd name="connsiteX16" fmla="*/ 4558475 w 12192417"/>
              <a:gd name="connsiteY16" fmla="*/ 481324 h 5095933"/>
              <a:gd name="connsiteX17" fmla="*/ 4790117 w 12192417"/>
              <a:gd name="connsiteY17" fmla="*/ 492183 h 5095933"/>
              <a:gd name="connsiteX18" fmla="*/ 5025417 w 12192417"/>
              <a:gd name="connsiteY18" fmla="*/ 502342 h 5095933"/>
              <a:gd name="connsiteX19" fmla="*/ 5261936 w 12192417"/>
              <a:gd name="connsiteY19" fmla="*/ 508998 h 5095933"/>
              <a:gd name="connsiteX20" fmla="*/ 5503331 w 12192417"/>
              <a:gd name="connsiteY20" fmla="*/ 514953 h 5095933"/>
              <a:gd name="connsiteX21" fmla="*/ 5747166 w 12192417"/>
              <a:gd name="connsiteY21" fmla="*/ 521259 h 5095933"/>
              <a:gd name="connsiteX22" fmla="*/ 5995876 w 12192417"/>
              <a:gd name="connsiteY22" fmla="*/ 525463 h 5095933"/>
              <a:gd name="connsiteX23" fmla="*/ 6247025 w 12192417"/>
              <a:gd name="connsiteY23" fmla="*/ 525463 h 5095933"/>
              <a:gd name="connsiteX24" fmla="*/ 6500612 w 12192417"/>
              <a:gd name="connsiteY24" fmla="*/ 527565 h 5095933"/>
              <a:gd name="connsiteX25" fmla="*/ 6756638 w 12192417"/>
              <a:gd name="connsiteY25" fmla="*/ 525463 h 5095933"/>
              <a:gd name="connsiteX26" fmla="*/ 7016321 w 12192417"/>
              <a:gd name="connsiteY26" fmla="*/ 521259 h 5095933"/>
              <a:gd name="connsiteX27" fmla="*/ 7276004 w 12192417"/>
              <a:gd name="connsiteY27" fmla="*/ 517406 h 5095933"/>
              <a:gd name="connsiteX28" fmla="*/ 7539344 w 12192417"/>
              <a:gd name="connsiteY28" fmla="*/ 508998 h 5095933"/>
              <a:gd name="connsiteX29" fmla="*/ 7805123 w 12192417"/>
              <a:gd name="connsiteY29" fmla="*/ 500241 h 5095933"/>
              <a:gd name="connsiteX30" fmla="*/ 8070902 w 12192417"/>
              <a:gd name="connsiteY30" fmla="*/ 490082 h 5095933"/>
              <a:gd name="connsiteX31" fmla="*/ 8339120 w 12192417"/>
              <a:gd name="connsiteY31" fmla="*/ 475719 h 5095933"/>
              <a:gd name="connsiteX32" fmla="*/ 8609775 w 12192417"/>
              <a:gd name="connsiteY32" fmla="*/ 458554 h 5095933"/>
              <a:gd name="connsiteX33" fmla="*/ 8881650 w 12192417"/>
              <a:gd name="connsiteY33" fmla="*/ 442089 h 5095933"/>
              <a:gd name="connsiteX34" fmla="*/ 9153525 w 12192417"/>
              <a:gd name="connsiteY34" fmla="*/ 421071 h 5095933"/>
              <a:gd name="connsiteX35" fmla="*/ 9429057 w 12192417"/>
              <a:gd name="connsiteY35" fmla="*/ 395849 h 5095933"/>
              <a:gd name="connsiteX36" fmla="*/ 9700932 w 12192417"/>
              <a:gd name="connsiteY36" fmla="*/ 370626 h 5095933"/>
              <a:gd name="connsiteX37" fmla="*/ 9977683 w 12192417"/>
              <a:gd name="connsiteY37" fmla="*/ 341551 h 5095933"/>
              <a:gd name="connsiteX38" fmla="*/ 10255654 w 12192417"/>
              <a:gd name="connsiteY38" fmla="*/ 309673 h 5095933"/>
              <a:gd name="connsiteX39" fmla="*/ 10529967 w 12192417"/>
              <a:gd name="connsiteY39" fmla="*/ 276043 h 5095933"/>
              <a:gd name="connsiteX40" fmla="*/ 10807938 w 12192417"/>
              <a:gd name="connsiteY40" fmla="*/ 236809 h 5095933"/>
              <a:gd name="connsiteX41" fmla="*/ 11084689 w 12192417"/>
              <a:gd name="connsiteY41" fmla="*/ 194772 h 5095933"/>
              <a:gd name="connsiteX42" fmla="*/ 11362660 w 12192417"/>
              <a:gd name="connsiteY42" fmla="*/ 153085 h 5095933"/>
              <a:gd name="connsiteX43" fmla="*/ 11639411 w 12192417"/>
              <a:gd name="connsiteY43" fmla="*/ 104392 h 5095933"/>
              <a:gd name="connsiteX44" fmla="*/ 11914944 w 12192417"/>
              <a:gd name="connsiteY44" fmla="*/ 54648 h 5095933"/>
              <a:gd name="connsiteX45" fmla="*/ 12191695 w 12192417"/>
              <a:gd name="connsiteY45" fmla="*/ 2452 h 5095933"/>
              <a:gd name="connsiteX46" fmla="*/ 12191695 w 12192417"/>
              <a:gd name="connsiteY46" fmla="*/ 2162231 h 5095933"/>
              <a:gd name="connsiteX47" fmla="*/ 12192417 w 12192417"/>
              <a:gd name="connsiteY47" fmla="*/ 2162231 h 5095933"/>
              <a:gd name="connsiteX48" fmla="*/ 12192417 w 12192417"/>
              <a:gd name="connsiteY48" fmla="*/ 5095933 h 5095933"/>
              <a:gd name="connsiteX49" fmla="*/ 0 w 12192417"/>
              <a:gd name="connsiteY49" fmla="*/ 5095933 h 5095933"/>
              <a:gd name="connsiteX50" fmla="*/ 0 w 12192417"/>
              <a:gd name="connsiteY50" fmla="*/ 2791958 h 5095933"/>
              <a:gd name="connsiteX51" fmla="*/ 0 w 12192417"/>
              <a:gd name="connsiteY51" fmla="*/ 2162231 h 50959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12192417" h="5095933">
                <a:moveTo>
                  <a:pt x="0" y="0"/>
                </a:moveTo>
                <a:lnTo>
                  <a:pt x="71931" y="12261"/>
                </a:lnTo>
                <a:lnTo>
                  <a:pt x="282848" y="48343"/>
                </a:lnTo>
                <a:lnTo>
                  <a:pt x="436463" y="73565"/>
                </a:lnTo>
                <a:lnTo>
                  <a:pt x="619338" y="100188"/>
                </a:lnTo>
                <a:lnTo>
                  <a:pt x="836350" y="132066"/>
                </a:lnTo>
                <a:lnTo>
                  <a:pt x="1076527" y="165696"/>
                </a:lnTo>
                <a:lnTo>
                  <a:pt x="1347183" y="201077"/>
                </a:lnTo>
                <a:lnTo>
                  <a:pt x="1642222" y="238560"/>
                </a:lnTo>
                <a:lnTo>
                  <a:pt x="1962863" y="276043"/>
                </a:lnTo>
                <a:lnTo>
                  <a:pt x="2304231" y="314227"/>
                </a:lnTo>
                <a:lnTo>
                  <a:pt x="2672420" y="349608"/>
                </a:lnTo>
                <a:lnTo>
                  <a:pt x="3057677" y="383588"/>
                </a:lnTo>
                <a:lnTo>
                  <a:pt x="3464880" y="414415"/>
                </a:lnTo>
                <a:lnTo>
                  <a:pt x="3889151" y="443841"/>
                </a:lnTo>
                <a:lnTo>
                  <a:pt x="4331709" y="471515"/>
                </a:lnTo>
                <a:lnTo>
                  <a:pt x="4558475" y="481324"/>
                </a:lnTo>
                <a:lnTo>
                  <a:pt x="4790117" y="492183"/>
                </a:lnTo>
                <a:lnTo>
                  <a:pt x="5025417" y="502342"/>
                </a:lnTo>
                <a:lnTo>
                  <a:pt x="5261936" y="508998"/>
                </a:lnTo>
                <a:lnTo>
                  <a:pt x="5503331" y="514953"/>
                </a:lnTo>
                <a:lnTo>
                  <a:pt x="5747166" y="521259"/>
                </a:lnTo>
                <a:lnTo>
                  <a:pt x="5995876" y="525463"/>
                </a:lnTo>
                <a:lnTo>
                  <a:pt x="6247025" y="525463"/>
                </a:lnTo>
                <a:lnTo>
                  <a:pt x="6500612" y="527565"/>
                </a:lnTo>
                <a:lnTo>
                  <a:pt x="6756638" y="525463"/>
                </a:lnTo>
                <a:lnTo>
                  <a:pt x="7016321" y="521259"/>
                </a:lnTo>
                <a:lnTo>
                  <a:pt x="7276004" y="517406"/>
                </a:lnTo>
                <a:lnTo>
                  <a:pt x="7539344" y="508998"/>
                </a:lnTo>
                <a:lnTo>
                  <a:pt x="7805123" y="500241"/>
                </a:lnTo>
                <a:lnTo>
                  <a:pt x="8070902" y="490082"/>
                </a:lnTo>
                <a:lnTo>
                  <a:pt x="8339120" y="475719"/>
                </a:lnTo>
                <a:lnTo>
                  <a:pt x="8609775" y="458554"/>
                </a:lnTo>
                <a:lnTo>
                  <a:pt x="8881650" y="442089"/>
                </a:lnTo>
                <a:lnTo>
                  <a:pt x="9153525" y="421071"/>
                </a:lnTo>
                <a:lnTo>
                  <a:pt x="9429057" y="395849"/>
                </a:lnTo>
                <a:lnTo>
                  <a:pt x="9700932" y="370626"/>
                </a:lnTo>
                <a:lnTo>
                  <a:pt x="9977683" y="341551"/>
                </a:lnTo>
                <a:lnTo>
                  <a:pt x="10255654" y="309673"/>
                </a:lnTo>
                <a:lnTo>
                  <a:pt x="10529967" y="276043"/>
                </a:lnTo>
                <a:lnTo>
                  <a:pt x="10807938" y="236809"/>
                </a:lnTo>
                <a:lnTo>
                  <a:pt x="11084689" y="194772"/>
                </a:lnTo>
                <a:lnTo>
                  <a:pt x="11362660" y="153085"/>
                </a:lnTo>
                <a:lnTo>
                  <a:pt x="11639411" y="104392"/>
                </a:lnTo>
                <a:lnTo>
                  <a:pt x="11914944" y="54648"/>
                </a:lnTo>
                <a:lnTo>
                  <a:pt x="12191695" y="2452"/>
                </a:lnTo>
                <a:lnTo>
                  <a:pt x="12191695" y="2162231"/>
                </a:lnTo>
                <a:lnTo>
                  <a:pt x="12192417" y="2162231"/>
                </a:lnTo>
                <a:lnTo>
                  <a:pt x="12192417" y="5095933"/>
                </a:lnTo>
                <a:lnTo>
                  <a:pt x="0" y="5095933"/>
                </a:lnTo>
                <a:lnTo>
                  <a:pt x="0" y="2791958"/>
                </a:lnTo>
                <a:lnTo>
                  <a:pt x="0" y="2162231"/>
                </a:lnTo>
                <a:close/>
              </a:path>
            </a:pathLst>
          </a:custGeom>
          <a:ln>
            <a:noFill/>
          </a:ln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939AA61-E409-554D-8611-6E9B0B77EB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3312" y="452718"/>
            <a:ext cx="8947522" cy="1400530"/>
          </a:xfrm>
        </p:spPr>
        <p:txBody>
          <a:bodyPr anchor="ctr"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Initial Analysis</a:t>
            </a:r>
          </a:p>
        </p:txBody>
      </p:sp>
      <p:pic>
        <p:nvPicPr>
          <p:cNvPr id="20" name="Content Placeholder 19" descr="A screenshot of a cell phone&#10;&#10;Description automatically generated">
            <a:extLst>
              <a:ext uri="{FF2B5EF4-FFF2-40B4-BE49-F238E27FC236}">
                <a16:creationId xmlns:a16="http://schemas.microsoft.com/office/drawing/2014/main" id="{1657AF88-AB50-794D-AE5E-F6F04417D5D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18303" y="2305966"/>
            <a:ext cx="11194823" cy="4468521"/>
          </a:xfrm>
        </p:spPr>
      </p:pic>
    </p:spTree>
    <p:extLst>
      <p:ext uri="{BB962C8B-B14F-4D97-AF65-F5344CB8AC3E}">
        <p14:creationId xmlns:p14="http://schemas.microsoft.com/office/powerpoint/2010/main" val="412628201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74CD14DB-BB81-479F-A1FC-1C75640E9F84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943A91B-7CA7-4592-A975-73B1BF8C4C74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Freeform 7">
            <a:extLst>
              <a:ext uri="{FF2B5EF4-FFF2-40B4-BE49-F238E27FC236}">
                <a16:creationId xmlns:a16="http://schemas.microsoft.com/office/drawing/2014/main" id="{EC471314-E46A-414B-8D91-74880E84F187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19939" y="1460230"/>
            <a:ext cx="3472060" cy="825932"/>
          </a:xfrm>
          <a:custGeom>
            <a:avLst/>
            <a:gdLst>
              <a:gd name="connsiteX0" fmla="*/ 3470310 w 3472060"/>
              <a:gd name="connsiteY0" fmla="*/ 0 h 825932"/>
              <a:gd name="connsiteX1" fmla="*/ 3472060 w 3472060"/>
              <a:gd name="connsiteY1" fmla="*/ 12850 h 825932"/>
              <a:gd name="connsiteX2" fmla="*/ 3472060 w 3472060"/>
              <a:gd name="connsiteY2" fmla="*/ 480529 h 825932"/>
              <a:gd name="connsiteX3" fmla="*/ 3363699 w 3472060"/>
              <a:gd name="connsiteY3" fmla="*/ 498471 h 825932"/>
              <a:gd name="connsiteX4" fmla="*/ 42060 w 3472060"/>
              <a:gd name="connsiteY4" fmla="*/ 824486 h 825932"/>
              <a:gd name="connsiteX5" fmla="*/ 0 w 3472060"/>
              <a:gd name="connsiteY5" fmla="*/ 758452 h 825932"/>
              <a:gd name="connsiteX6" fmla="*/ 188014 w 3472060"/>
              <a:gd name="connsiteY6" fmla="*/ 735602 h 825932"/>
              <a:gd name="connsiteX7" fmla="*/ 284087 w 3472060"/>
              <a:gd name="connsiteY7" fmla="*/ 722590 h 825932"/>
              <a:gd name="connsiteX8" fmla="*/ 382288 w 3472060"/>
              <a:gd name="connsiteY8" fmla="*/ 709392 h 825932"/>
              <a:gd name="connsiteX9" fmla="*/ 481858 w 3472060"/>
              <a:gd name="connsiteY9" fmla="*/ 695774 h 825932"/>
              <a:gd name="connsiteX10" fmla="*/ 581897 w 3472060"/>
              <a:gd name="connsiteY10" fmla="*/ 680711 h 825932"/>
              <a:gd name="connsiteX11" fmla="*/ 683670 w 3472060"/>
              <a:gd name="connsiteY11" fmla="*/ 665256 h 825932"/>
              <a:gd name="connsiteX12" fmla="*/ 787206 w 3472060"/>
              <a:gd name="connsiteY12" fmla="*/ 649587 h 825932"/>
              <a:gd name="connsiteX13" fmla="*/ 892019 w 3472060"/>
              <a:gd name="connsiteY13" fmla="*/ 632968 h 825932"/>
              <a:gd name="connsiteX14" fmla="*/ 997620 w 3472060"/>
              <a:gd name="connsiteY14" fmla="*/ 614667 h 825932"/>
              <a:gd name="connsiteX15" fmla="*/ 1104727 w 3472060"/>
              <a:gd name="connsiteY15" fmla="*/ 596741 h 825932"/>
              <a:gd name="connsiteX16" fmla="*/ 1212669 w 3472060"/>
              <a:gd name="connsiteY16" fmla="*/ 577397 h 825932"/>
              <a:gd name="connsiteX17" fmla="*/ 1321506 w 3472060"/>
              <a:gd name="connsiteY17" fmla="*/ 556988 h 825932"/>
              <a:gd name="connsiteX18" fmla="*/ 1430709 w 3472060"/>
              <a:gd name="connsiteY18" fmla="*/ 536607 h 825932"/>
              <a:gd name="connsiteX19" fmla="*/ 1541050 w 3472060"/>
              <a:gd name="connsiteY19" fmla="*/ 514481 h 825932"/>
              <a:gd name="connsiteX20" fmla="*/ 1652805 w 3472060"/>
              <a:gd name="connsiteY20" fmla="*/ 492202 h 825932"/>
              <a:gd name="connsiteX21" fmla="*/ 1763708 w 3472060"/>
              <a:gd name="connsiteY21" fmla="*/ 469161 h 825932"/>
              <a:gd name="connsiteX22" fmla="*/ 1875795 w 3472060"/>
              <a:gd name="connsiteY22" fmla="*/ 444641 h 825932"/>
              <a:gd name="connsiteX23" fmla="*/ 1989128 w 3472060"/>
              <a:gd name="connsiteY23" fmla="*/ 418995 h 825932"/>
              <a:gd name="connsiteX24" fmla="*/ 2102476 w 3472060"/>
              <a:gd name="connsiteY24" fmla="*/ 393438 h 825932"/>
              <a:gd name="connsiteX25" fmla="*/ 2215549 w 3472060"/>
              <a:gd name="connsiteY25" fmla="*/ 366291 h 825932"/>
              <a:gd name="connsiteX26" fmla="*/ 2330490 w 3472060"/>
              <a:gd name="connsiteY26" fmla="*/ 337455 h 825932"/>
              <a:gd name="connsiteX27" fmla="*/ 2443333 w 3472060"/>
              <a:gd name="connsiteY27" fmla="*/ 308983 h 825932"/>
              <a:gd name="connsiteX28" fmla="*/ 2558014 w 3472060"/>
              <a:gd name="connsiteY28" fmla="*/ 278646 h 825932"/>
              <a:gd name="connsiteX29" fmla="*/ 2673621 w 3472060"/>
              <a:gd name="connsiteY29" fmla="*/ 247421 h 825932"/>
              <a:gd name="connsiteX30" fmla="*/ 2787008 w 3472060"/>
              <a:gd name="connsiteY30" fmla="*/ 215853 h 825932"/>
              <a:gd name="connsiteX31" fmla="*/ 2901442 w 3472060"/>
              <a:gd name="connsiteY31" fmla="*/ 182011 h 825932"/>
              <a:gd name="connsiteX32" fmla="*/ 3015722 w 3472060"/>
              <a:gd name="connsiteY32" fmla="*/ 147286 h 825932"/>
              <a:gd name="connsiteX33" fmla="*/ 3130018 w 3472060"/>
              <a:gd name="connsiteY33" fmla="*/ 112649 h 825932"/>
              <a:gd name="connsiteX34" fmla="*/ 3243551 w 3472060"/>
              <a:gd name="connsiteY34" fmla="*/ 75688 h 825932"/>
              <a:gd name="connsiteX35" fmla="*/ 3356992 w 3472060"/>
              <a:gd name="connsiteY35" fmla="*/ 38197 h 825932"/>
              <a:gd name="connsiteX36" fmla="*/ 3470310 w 3472060"/>
              <a:gd name="connsiteY36" fmla="*/ 0 h 825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3472060" h="825932">
                <a:moveTo>
                  <a:pt x="3470310" y="0"/>
                </a:moveTo>
                <a:lnTo>
                  <a:pt x="3472060" y="12850"/>
                </a:lnTo>
                <a:lnTo>
                  <a:pt x="3472060" y="480529"/>
                </a:lnTo>
                <a:lnTo>
                  <a:pt x="3363699" y="498471"/>
                </a:lnTo>
                <a:cubicBezTo>
                  <a:pt x="2435623" y="645518"/>
                  <a:pt x="603076" y="844866"/>
                  <a:pt x="42060" y="824486"/>
                </a:cubicBezTo>
                <a:cubicBezTo>
                  <a:pt x="28151" y="802425"/>
                  <a:pt x="13909" y="780513"/>
                  <a:pt x="0" y="758452"/>
                </a:cubicBezTo>
                <a:lnTo>
                  <a:pt x="188014" y="735602"/>
                </a:lnTo>
                <a:lnTo>
                  <a:pt x="284087" y="722590"/>
                </a:lnTo>
                <a:lnTo>
                  <a:pt x="382288" y="709392"/>
                </a:lnTo>
                <a:lnTo>
                  <a:pt x="481858" y="695774"/>
                </a:lnTo>
                <a:lnTo>
                  <a:pt x="581897" y="680711"/>
                </a:lnTo>
                <a:lnTo>
                  <a:pt x="683670" y="665256"/>
                </a:lnTo>
                <a:lnTo>
                  <a:pt x="787206" y="649587"/>
                </a:lnTo>
                <a:lnTo>
                  <a:pt x="892019" y="632968"/>
                </a:lnTo>
                <a:lnTo>
                  <a:pt x="997620" y="614667"/>
                </a:lnTo>
                <a:lnTo>
                  <a:pt x="1104727" y="596741"/>
                </a:lnTo>
                <a:lnTo>
                  <a:pt x="1212669" y="577397"/>
                </a:lnTo>
                <a:lnTo>
                  <a:pt x="1321506" y="556988"/>
                </a:lnTo>
                <a:lnTo>
                  <a:pt x="1430709" y="536607"/>
                </a:lnTo>
                <a:lnTo>
                  <a:pt x="1541050" y="514481"/>
                </a:lnTo>
                <a:lnTo>
                  <a:pt x="1652805" y="492202"/>
                </a:lnTo>
                <a:lnTo>
                  <a:pt x="1763708" y="469161"/>
                </a:lnTo>
                <a:lnTo>
                  <a:pt x="1875795" y="444641"/>
                </a:lnTo>
                <a:lnTo>
                  <a:pt x="1989128" y="418995"/>
                </a:lnTo>
                <a:lnTo>
                  <a:pt x="2102476" y="393438"/>
                </a:lnTo>
                <a:lnTo>
                  <a:pt x="2215549" y="366291"/>
                </a:lnTo>
                <a:lnTo>
                  <a:pt x="2330490" y="337455"/>
                </a:lnTo>
                <a:lnTo>
                  <a:pt x="2443333" y="308983"/>
                </a:lnTo>
                <a:lnTo>
                  <a:pt x="2558014" y="278646"/>
                </a:lnTo>
                <a:lnTo>
                  <a:pt x="2673621" y="247421"/>
                </a:lnTo>
                <a:lnTo>
                  <a:pt x="2787008" y="215853"/>
                </a:lnTo>
                <a:lnTo>
                  <a:pt x="2901442" y="182011"/>
                </a:lnTo>
                <a:lnTo>
                  <a:pt x="3015722" y="147286"/>
                </a:lnTo>
                <a:lnTo>
                  <a:pt x="3130018" y="112649"/>
                </a:lnTo>
                <a:lnTo>
                  <a:pt x="3243551" y="75688"/>
                </a:lnTo>
                <a:lnTo>
                  <a:pt x="3356992" y="38197"/>
                </a:lnTo>
                <a:lnTo>
                  <a:pt x="3470310" y="0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 useBgFill="1">
        <p:nvSpPr>
          <p:cNvPr id="14" name="Freeform: Shape 13">
            <a:extLst>
              <a:ext uri="{FF2B5EF4-FFF2-40B4-BE49-F238E27FC236}">
                <a16:creationId xmlns:a16="http://schemas.microsoft.com/office/drawing/2014/main" id="{6A681326-1C9D-44A3-A627-3871BDAE4127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>
            <a:off x="1" y="1762067"/>
            <a:ext cx="12192417" cy="5095933"/>
          </a:xfrm>
          <a:custGeom>
            <a:avLst/>
            <a:gdLst>
              <a:gd name="connsiteX0" fmla="*/ 0 w 12192417"/>
              <a:gd name="connsiteY0" fmla="*/ 0 h 5095933"/>
              <a:gd name="connsiteX1" fmla="*/ 71931 w 12192417"/>
              <a:gd name="connsiteY1" fmla="*/ 12261 h 5095933"/>
              <a:gd name="connsiteX2" fmla="*/ 282848 w 12192417"/>
              <a:gd name="connsiteY2" fmla="*/ 48343 h 5095933"/>
              <a:gd name="connsiteX3" fmla="*/ 436463 w 12192417"/>
              <a:gd name="connsiteY3" fmla="*/ 73565 h 5095933"/>
              <a:gd name="connsiteX4" fmla="*/ 619338 w 12192417"/>
              <a:gd name="connsiteY4" fmla="*/ 100188 h 5095933"/>
              <a:gd name="connsiteX5" fmla="*/ 836350 w 12192417"/>
              <a:gd name="connsiteY5" fmla="*/ 132066 h 5095933"/>
              <a:gd name="connsiteX6" fmla="*/ 1076527 w 12192417"/>
              <a:gd name="connsiteY6" fmla="*/ 165696 h 5095933"/>
              <a:gd name="connsiteX7" fmla="*/ 1347183 w 12192417"/>
              <a:gd name="connsiteY7" fmla="*/ 201077 h 5095933"/>
              <a:gd name="connsiteX8" fmla="*/ 1642222 w 12192417"/>
              <a:gd name="connsiteY8" fmla="*/ 238560 h 5095933"/>
              <a:gd name="connsiteX9" fmla="*/ 1962863 w 12192417"/>
              <a:gd name="connsiteY9" fmla="*/ 276043 h 5095933"/>
              <a:gd name="connsiteX10" fmla="*/ 2304231 w 12192417"/>
              <a:gd name="connsiteY10" fmla="*/ 314227 h 5095933"/>
              <a:gd name="connsiteX11" fmla="*/ 2672420 w 12192417"/>
              <a:gd name="connsiteY11" fmla="*/ 349608 h 5095933"/>
              <a:gd name="connsiteX12" fmla="*/ 3057677 w 12192417"/>
              <a:gd name="connsiteY12" fmla="*/ 383588 h 5095933"/>
              <a:gd name="connsiteX13" fmla="*/ 3464880 w 12192417"/>
              <a:gd name="connsiteY13" fmla="*/ 414415 h 5095933"/>
              <a:gd name="connsiteX14" fmla="*/ 3889151 w 12192417"/>
              <a:gd name="connsiteY14" fmla="*/ 443841 h 5095933"/>
              <a:gd name="connsiteX15" fmla="*/ 4331709 w 12192417"/>
              <a:gd name="connsiteY15" fmla="*/ 471515 h 5095933"/>
              <a:gd name="connsiteX16" fmla="*/ 4558475 w 12192417"/>
              <a:gd name="connsiteY16" fmla="*/ 481324 h 5095933"/>
              <a:gd name="connsiteX17" fmla="*/ 4790117 w 12192417"/>
              <a:gd name="connsiteY17" fmla="*/ 492183 h 5095933"/>
              <a:gd name="connsiteX18" fmla="*/ 5025417 w 12192417"/>
              <a:gd name="connsiteY18" fmla="*/ 502342 h 5095933"/>
              <a:gd name="connsiteX19" fmla="*/ 5261936 w 12192417"/>
              <a:gd name="connsiteY19" fmla="*/ 508998 h 5095933"/>
              <a:gd name="connsiteX20" fmla="*/ 5503331 w 12192417"/>
              <a:gd name="connsiteY20" fmla="*/ 514953 h 5095933"/>
              <a:gd name="connsiteX21" fmla="*/ 5747166 w 12192417"/>
              <a:gd name="connsiteY21" fmla="*/ 521259 h 5095933"/>
              <a:gd name="connsiteX22" fmla="*/ 5995876 w 12192417"/>
              <a:gd name="connsiteY22" fmla="*/ 525463 h 5095933"/>
              <a:gd name="connsiteX23" fmla="*/ 6247025 w 12192417"/>
              <a:gd name="connsiteY23" fmla="*/ 525463 h 5095933"/>
              <a:gd name="connsiteX24" fmla="*/ 6500612 w 12192417"/>
              <a:gd name="connsiteY24" fmla="*/ 527565 h 5095933"/>
              <a:gd name="connsiteX25" fmla="*/ 6756638 w 12192417"/>
              <a:gd name="connsiteY25" fmla="*/ 525463 h 5095933"/>
              <a:gd name="connsiteX26" fmla="*/ 7016321 w 12192417"/>
              <a:gd name="connsiteY26" fmla="*/ 521259 h 5095933"/>
              <a:gd name="connsiteX27" fmla="*/ 7276004 w 12192417"/>
              <a:gd name="connsiteY27" fmla="*/ 517406 h 5095933"/>
              <a:gd name="connsiteX28" fmla="*/ 7539344 w 12192417"/>
              <a:gd name="connsiteY28" fmla="*/ 508998 h 5095933"/>
              <a:gd name="connsiteX29" fmla="*/ 7805123 w 12192417"/>
              <a:gd name="connsiteY29" fmla="*/ 500241 h 5095933"/>
              <a:gd name="connsiteX30" fmla="*/ 8070902 w 12192417"/>
              <a:gd name="connsiteY30" fmla="*/ 490082 h 5095933"/>
              <a:gd name="connsiteX31" fmla="*/ 8339120 w 12192417"/>
              <a:gd name="connsiteY31" fmla="*/ 475719 h 5095933"/>
              <a:gd name="connsiteX32" fmla="*/ 8609775 w 12192417"/>
              <a:gd name="connsiteY32" fmla="*/ 458554 h 5095933"/>
              <a:gd name="connsiteX33" fmla="*/ 8881650 w 12192417"/>
              <a:gd name="connsiteY33" fmla="*/ 442089 h 5095933"/>
              <a:gd name="connsiteX34" fmla="*/ 9153525 w 12192417"/>
              <a:gd name="connsiteY34" fmla="*/ 421071 h 5095933"/>
              <a:gd name="connsiteX35" fmla="*/ 9429057 w 12192417"/>
              <a:gd name="connsiteY35" fmla="*/ 395849 h 5095933"/>
              <a:gd name="connsiteX36" fmla="*/ 9700932 w 12192417"/>
              <a:gd name="connsiteY36" fmla="*/ 370626 h 5095933"/>
              <a:gd name="connsiteX37" fmla="*/ 9977683 w 12192417"/>
              <a:gd name="connsiteY37" fmla="*/ 341551 h 5095933"/>
              <a:gd name="connsiteX38" fmla="*/ 10255654 w 12192417"/>
              <a:gd name="connsiteY38" fmla="*/ 309673 h 5095933"/>
              <a:gd name="connsiteX39" fmla="*/ 10529967 w 12192417"/>
              <a:gd name="connsiteY39" fmla="*/ 276043 h 5095933"/>
              <a:gd name="connsiteX40" fmla="*/ 10807938 w 12192417"/>
              <a:gd name="connsiteY40" fmla="*/ 236809 h 5095933"/>
              <a:gd name="connsiteX41" fmla="*/ 11084689 w 12192417"/>
              <a:gd name="connsiteY41" fmla="*/ 194772 h 5095933"/>
              <a:gd name="connsiteX42" fmla="*/ 11362660 w 12192417"/>
              <a:gd name="connsiteY42" fmla="*/ 153085 h 5095933"/>
              <a:gd name="connsiteX43" fmla="*/ 11639411 w 12192417"/>
              <a:gd name="connsiteY43" fmla="*/ 104392 h 5095933"/>
              <a:gd name="connsiteX44" fmla="*/ 11914944 w 12192417"/>
              <a:gd name="connsiteY44" fmla="*/ 54648 h 5095933"/>
              <a:gd name="connsiteX45" fmla="*/ 12191695 w 12192417"/>
              <a:gd name="connsiteY45" fmla="*/ 2452 h 5095933"/>
              <a:gd name="connsiteX46" fmla="*/ 12191695 w 12192417"/>
              <a:gd name="connsiteY46" fmla="*/ 2162231 h 5095933"/>
              <a:gd name="connsiteX47" fmla="*/ 12192417 w 12192417"/>
              <a:gd name="connsiteY47" fmla="*/ 2162231 h 5095933"/>
              <a:gd name="connsiteX48" fmla="*/ 12192417 w 12192417"/>
              <a:gd name="connsiteY48" fmla="*/ 5095933 h 5095933"/>
              <a:gd name="connsiteX49" fmla="*/ 0 w 12192417"/>
              <a:gd name="connsiteY49" fmla="*/ 5095933 h 5095933"/>
              <a:gd name="connsiteX50" fmla="*/ 0 w 12192417"/>
              <a:gd name="connsiteY50" fmla="*/ 2791958 h 5095933"/>
              <a:gd name="connsiteX51" fmla="*/ 0 w 12192417"/>
              <a:gd name="connsiteY51" fmla="*/ 2162231 h 50959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12192417" h="5095933">
                <a:moveTo>
                  <a:pt x="0" y="0"/>
                </a:moveTo>
                <a:lnTo>
                  <a:pt x="71931" y="12261"/>
                </a:lnTo>
                <a:lnTo>
                  <a:pt x="282848" y="48343"/>
                </a:lnTo>
                <a:lnTo>
                  <a:pt x="436463" y="73565"/>
                </a:lnTo>
                <a:lnTo>
                  <a:pt x="619338" y="100188"/>
                </a:lnTo>
                <a:lnTo>
                  <a:pt x="836350" y="132066"/>
                </a:lnTo>
                <a:lnTo>
                  <a:pt x="1076527" y="165696"/>
                </a:lnTo>
                <a:lnTo>
                  <a:pt x="1347183" y="201077"/>
                </a:lnTo>
                <a:lnTo>
                  <a:pt x="1642222" y="238560"/>
                </a:lnTo>
                <a:lnTo>
                  <a:pt x="1962863" y="276043"/>
                </a:lnTo>
                <a:lnTo>
                  <a:pt x="2304231" y="314227"/>
                </a:lnTo>
                <a:lnTo>
                  <a:pt x="2672420" y="349608"/>
                </a:lnTo>
                <a:lnTo>
                  <a:pt x="3057677" y="383588"/>
                </a:lnTo>
                <a:lnTo>
                  <a:pt x="3464880" y="414415"/>
                </a:lnTo>
                <a:lnTo>
                  <a:pt x="3889151" y="443841"/>
                </a:lnTo>
                <a:lnTo>
                  <a:pt x="4331709" y="471515"/>
                </a:lnTo>
                <a:lnTo>
                  <a:pt x="4558475" y="481324"/>
                </a:lnTo>
                <a:lnTo>
                  <a:pt x="4790117" y="492183"/>
                </a:lnTo>
                <a:lnTo>
                  <a:pt x="5025417" y="502342"/>
                </a:lnTo>
                <a:lnTo>
                  <a:pt x="5261936" y="508998"/>
                </a:lnTo>
                <a:lnTo>
                  <a:pt x="5503331" y="514953"/>
                </a:lnTo>
                <a:lnTo>
                  <a:pt x="5747166" y="521259"/>
                </a:lnTo>
                <a:lnTo>
                  <a:pt x="5995876" y="525463"/>
                </a:lnTo>
                <a:lnTo>
                  <a:pt x="6247025" y="525463"/>
                </a:lnTo>
                <a:lnTo>
                  <a:pt x="6500612" y="527565"/>
                </a:lnTo>
                <a:lnTo>
                  <a:pt x="6756638" y="525463"/>
                </a:lnTo>
                <a:lnTo>
                  <a:pt x="7016321" y="521259"/>
                </a:lnTo>
                <a:lnTo>
                  <a:pt x="7276004" y="517406"/>
                </a:lnTo>
                <a:lnTo>
                  <a:pt x="7539344" y="508998"/>
                </a:lnTo>
                <a:lnTo>
                  <a:pt x="7805123" y="500241"/>
                </a:lnTo>
                <a:lnTo>
                  <a:pt x="8070902" y="490082"/>
                </a:lnTo>
                <a:lnTo>
                  <a:pt x="8339120" y="475719"/>
                </a:lnTo>
                <a:lnTo>
                  <a:pt x="8609775" y="458554"/>
                </a:lnTo>
                <a:lnTo>
                  <a:pt x="8881650" y="442089"/>
                </a:lnTo>
                <a:lnTo>
                  <a:pt x="9153525" y="421071"/>
                </a:lnTo>
                <a:lnTo>
                  <a:pt x="9429057" y="395849"/>
                </a:lnTo>
                <a:lnTo>
                  <a:pt x="9700932" y="370626"/>
                </a:lnTo>
                <a:lnTo>
                  <a:pt x="9977683" y="341551"/>
                </a:lnTo>
                <a:lnTo>
                  <a:pt x="10255654" y="309673"/>
                </a:lnTo>
                <a:lnTo>
                  <a:pt x="10529967" y="276043"/>
                </a:lnTo>
                <a:lnTo>
                  <a:pt x="10807938" y="236809"/>
                </a:lnTo>
                <a:lnTo>
                  <a:pt x="11084689" y="194772"/>
                </a:lnTo>
                <a:lnTo>
                  <a:pt x="11362660" y="153085"/>
                </a:lnTo>
                <a:lnTo>
                  <a:pt x="11639411" y="104392"/>
                </a:lnTo>
                <a:lnTo>
                  <a:pt x="11914944" y="54648"/>
                </a:lnTo>
                <a:lnTo>
                  <a:pt x="12191695" y="2452"/>
                </a:lnTo>
                <a:lnTo>
                  <a:pt x="12191695" y="2162231"/>
                </a:lnTo>
                <a:lnTo>
                  <a:pt x="12192417" y="2162231"/>
                </a:lnTo>
                <a:lnTo>
                  <a:pt x="12192417" y="5095933"/>
                </a:lnTo>
                <a:lnTo>
                  <a:pt x="0" y="5095933"/>
                </a:lnTo>
                <a:lnTo>
                  <a:pt x="0" y="2791958"/>
                </a:lnTo>
                <a:lnTo>
                  <a:pt x="0" y="2162231"/>
                </a:lnTo>
                <a:close/>
              </a:path>
            </a:pathLst>
          </a:custGeom>
          <a:ln>
            <a:noFill/>
          </a:ln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BCA51BF-C23C-694C-8F4F-3385CFD96E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3312" y="452718"/>
            <a:ext cx="8947522" cy="1400530"/>
          </a:xfrm>
        </p:spPr>
        <p:txBody>
          <a:bodyPr anchor="ctr"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Initial Analysis</a:t>
            </a:r>
          </a:p>
        </p:txBody>
      </p:sp>
      <p:pic>
        <p:nvPicPr>
          <p:cNvPr id="5" name="Content Placeholder 4" descr="A picture containing object&#10;&#10;Description automatically generated">
            <a:extLst>
              <a:ext uri="{FF2B5EF4-FFF2-40B4-BE49-F238E27FC236}">
                <a16:creationId xmlns:a16="http://schemas.microsoft.com/office/drawing/2014/main" id="{FB0205C4-75EC-9A49-8ACB-5BDE514C02A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6982" y="2286162"/>
            <a:ext cx="11402291" cy="4485086"/>
          </a:xfrm>
        </p:spPr>
      </p:pic>
    </p:spTree>
    <p:extLst>
      <p:ext uri="{BB962C8B-B14F-4D97-AF65-F5344CB8AC3E}">
        <p14:creationId xmlns:p14="http://schemas.microsoft.com/office/powerpoint/2010/main" val="133169193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74CD14DB-BB81-479F-A1FC-1C75640E9F84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943A91B-7CA7-4592-A975-73B1BF8C4C74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Freeform 7">
            <a:extLst>
              <a:ext uri="{FF2B5EF4-FFF2-40B4-BE49-F238E27FC236}">
                <a16:creationId xmlns:a16="http://schemas.microsoft.com/office/drawing/2014/main" id="{EC471314-E46A-414B-8D91-74880E84F187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19939" y="1460230"/>
            <a:ext cx="3472060" cy="825932"/>
          </a:xfrm>
          <a:custGeom>
            <a:avLst/>
            <a:gdLst>
              <a:gd name="connsiteX0" fmla="*/ 3470310 w 3472060"/>
              <a:gd name="connsiteY0" fmla="*/ 0 h 825932"/>
              <a:gd name="connsiteX1" fmla="*/ 3472060 w 3472060"/>
              <a:gd name="connsiteY1" fmla="*/ 12850 h 825932"/>
              <a:gd name="connsiteX2" fmla="*/ 3472060 w 3472060"/>
              <a:gd name="connsiteY2" fmla="*/ 480529 h 825932"/>
              <a:gd name="connsiteX3" fmla="*/ 3363699 w 3472060"/>
              <a:gd name="connsiteY3" fmla="*/ 498471 h 825932"/>
              <a:gd name="connsiteX4" fmla="*/ 42060 w 3472060"/>
              <a:gd name="connsiteY4" fmla="*/ 824486 h 825932"/>
              <a:gd name="connsiteX5" fmla="*/ 0 w 3472060"/>
              <a:gd name="connsiteY5" fmla="*/ 758452 h 825932"/>
              <a:gd name="connsiteX6" fmla="*/ 188014 w 3472060"/>
              <a:gd name="connsiteY6" fmla="*/ 735602 h 825932"/>
              <a:gd name="connsiteX7" fmla="*/ 284087 w 3472060"/>
              <a:gd name="connsiteY7" fmla="*/ 722590 h 825932"/>
              <a:gd name="connsiteX8" fmla="*/ 382288 w 3472060"/>
              <a:gd name="connsiteY8" fmla="*/ 709392 h 825932"/>
              <a:gd name="connsiteX9" fmla="*/ 481858 w 3472060"/>
              <a:gd name="connsiteY9" fmla="*/ 695774 h 825932"/>
              <a:gd name="connsiteX10" fmla="*/ 581897 w 3472060"/>
              <a:gd name="connsiteY10" fmla="*/ 680711 h 825932"/>
              <a:gd name="connsiteX11" fmla="*/ 683670 w 3472060"/>
              <a:gd name="connsiteY11" fmla="*/ 665256 h 825932"/>
              <a:gd name="connsiteX12" fmla="*/ 787206 w 3472060"/>
              <a:gd name="connsiteY12" fmla="*/ 649587 h 825932"/>
              <a:gd name="connsiteX13" fmla="*/ 892019 w 3472060"/>
              <a:gd name="connsiteY13" fmla="*/ 632968 h 825932"/>
              <a:gd name="connsiteX14" fmla="*/ 997620 w 3472060"/>
              <a:gd name="connsiteY14" fmla="*/ 614667 h 825932"/>
              <a:gd name="connsiteX15" fmla="*/ 1104727 w 3472060"/>
              <a:gd name="connsiteY15" fmla="*/ 596741 h 825932"/>
              <a:gd name="connsiteX16" fmla="*/ 1212669 w 3472060"/>
              <a:gd name="connsiteY16" fmla="*/ 577397 h 825932"/>
              <a:gd name="connsiteX17" fmla="*/ 1321506 w 3472060"/>
              <a:gd name="connsiteY17" fmla="*/ 556988 h 825932"/>
              <a:gd name="connsiteX18" fmla="*/ 1430709 w 3472060"/>
              <a:gd name="connsiteY18" fmla="*/ 536607 h 825932"/>
              <a:gd name="connsiteX19" fmla="*/ 1541050 w 3472060"/>
              <a:gd name="connsiteY19" fmla="*/ 514481 h 825932"/>
              <a:gd name="connsiteX20" fmla="*/ 1652805 w 3472060"/>
              <a:gd name="connsiteY20" fmla="*/ 492202 h 825932"/>
              <a:gd name="connsiteX21" fmla="*/ 1763708 w 3472060"/>
              <a:gd name="connsiteY21" fmla="*/ 469161 h 825932"/>
              <a:gd name="connsiteX22" fmla="*/ 1875795 w 3472060"/>
              <a:gd name="connsiteY22" fmla="*/ 444641 h 825932"/>
              <a:gd name="connsiteX23" fmla="*/ 1989128 w 3472060"/>
              <a:gd name="connsiteY23" fmla="*/ 418995 h 825932"/>
              <a:gd name="connsiteX24" fmla="*/ 2102476 w 3472060"/>
              <a:gd name="connsiteY24" fmla="*/ 393438 h 825932"/>
              <a:gd name="connsiteX25" fmla="*/ 2215549 w 3472060"/>
              <a:gd name="connsiteY25" fmla="*/ 366291 h 825932"/>
              <a:gd name="connsiteX26" fmla="*/ 2330490 w 3472060"/>
              <a:gd name="connsiteY26" fmla="*/ 337455 h 825932"/>
              <a:gd name="connsiteX27" fmla="*/ 2443333 w 3472060"/>
              <a:gd name="connsiteY27" fmla="*/ 308983 h 825932"/>
              <a:gd name="connsiteX28" fmla="*/ 2558014 w 3472060"/>
              <a:gd name="connsiteY28" fmla="*/ 278646 h 825932"/>
              <a:gd name="connsiteX29" fmla="*/ 2673621 w 3472060"/>
              <a:gd name="connsiteY29" fmla="*/ 247421 h 825932"/>
              <a:gd name="connsiteX30" fmla="*/ 2787008 w 3472060"/>
              <a:gd name="connsiteY30" fmla="*/ 215853 h 825932"/>
              <a:gd name="connsiteX31" fmla="*/ 2901442 w 3472060"/>
              <a:gd name="connsiteY31" fmla="*/ 182011 h 825932"/>
              <a:gd name="connsiteX32" fmla="*/ 3015722 w 3472060"/>
              <a:gd name="connsiteY32" fmla="*/ 147286 h 825932"/>
              <a:gd name="connsiteX33" fmla="*/ 3130018 w 3472060"/>
              <a:gd name="connsiteY33" fmla="*/ 112649 h 825932"/>
              <a:gd name="connsiteX34" fmla="*/ 3243551 w 3472060"/>
              <a:gd name="connsiteY34" fmla="*/ 75688 h 825932"/>
              <a:gd name="connsiteX35" fmla="*/ 3356992 w 3472060"/>
              <a:gd name="connsiteY35" fmla="*/ 38197 h 825932"/>
              <a:gd name="connsiteX36" fmla="*/ 3470310 w 3472060"/>
              <a:gd name="connsiteY36" fmla="*/ 0 h 825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3472060" h="825932">
                <a:moveTo>
                  <a:pt x="3470310" y="0"/>
                </a:moveTo>
                <a:lnTo>
                  <a:pt x="3472060" y="12850"/>
                </a:lnTo>
                <a:lnTo>
                  <a:pt x="3472060" y="480529"/>
                </a:lnTo>
                <a:lnTo>
                  <a:pt x="3363699" y="498471"/>
                </a:lnTo>
                <a:cubicBezTo>
                  <a:pt x="2435623" y="645518"/>
                  <a:pt x="603076" y="844866"/>
                  <a:pt x="42060" y="824486"/>
                </a:cubicBezTo>
                <a:cubicBezTo>
                  <a:pt x="28151" y="802425"/>
                  <a:pt x="13909" y="780513"/>
                  <a:pt x="0" y="758452"/>
                </a:cubicBezTo>
                <a:lnTo>
                  <a:pt x="188014" y="735602"/>
                </a:lnTo>
                <a:lnTo>
                  <a:pt x="284087" y="722590"/>
                </a:lnTo>
                <a:lnTo>
                  <a:pt x="382288" y="709392"/>
                </a:lnTo>
                <a:lnTo>
                  <a:pt x="481858" y="695774"/>
                </a:lnTo>
                <a:lnTo>
                  <a:pt x="581897" y="680711"/>
                </a:lnTo>
                <a:lnTo>
                  <a:pt x="683670" y="665256"/>
                </a:lnTo>
                <a:lnTo>
                  <a:pt x="787206" y="649587"/>
                </a:lnTo>
                <a:lnTo>
                  <a:pt x="892019" y="632968"/>
                </a:lnTo>
                <a:lnTo>
                  <a:pt x="997620" y="614667"/>
                </a:lnTo>
                <a:lnTo>
                  <a:pt x="1104727" y="596741"/>
                </a:lnTo>
                <a:lnTo>
                  <a:pt x="1212669" y="577397"/>
                </a:lnTo>
                <a:lnTo>
                  <a:pt x="1321506" y="556988"/>
                </a:lnTo>
                <a:lnTo>
                  <a:pt x="1430709" y="536607"/>
                </a:lnTo>
                <a:lnTo>
                  <a:pt x="1541050" y="514481"/>
                </a:lnTo>
                <a:lnTo>
                  <a:pt x="1652805" y="492202"/>
                </a:lnTo>
                <a:lnTo>
                  <a:pt x="1763708" y="469161"/>
                </a:lnTo>
                <a:lnTo>
                  <a:pt x="1875795" y="444641"/>
                </a:lnTo>
                <a:lnTo>
                  <a:pt x="1989128" y="418995"/>
                </a:lnTo>
                <a:lnTo>
                  <a:pt x="2102476" y="393438"/>
                </a:lnTo>
                <a:lnTo>
                  <a:pt x="2215549" y="366291"/>
                </a:lnTo>
                <a:lnTo>
                  <a:pt x="2330490" y="337455"/>
                </a:lnTo>
                <a:lnTo>
                  <a:pt x="2443333" y="308983"/>
                </a:lnTo>
                <a:lnTo>
                  <a:pt x="2558014" y="278646"/>
                </a:lnTo>
                <a:lnTo>
                  <a:pt x="2673621" y="247421"/>
                </a:lnTo>
                <a:lnTo>
                  <a:pt x="2787008" y="215853"/>
                </a:lnTo>
                <a:lnTo>
                  <a:pt x="2901442" y="182011"/>
                </a:lnTo>
                <a:lnTo>
                  <a:pt x="3015722" y="147286"/>
                </a:lnTo>
                <a:lnTo>
                  <a:pt x="3130018" y="112649"/>
                </a:lnTo>
                <a:lnTo>
                  <a:pt x="3243551" y="75688"/>
                </a:lnTo>
                <a:lnTo>
                  <a:pt x="3356992" y="38197"/>
                </a:lnTo>
                <a:lnTo>
                  <a:pt x="3470310" y="0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 useBgFill="1">
        <p:nvSpPr>
          <p:cNvPr id="14" name="Freeform: Shape 13">
            <a:extLst>
              <a:ext uri="{FF2B5EF4-FFF2-40B4-BE49-F238E27FC236}">
                <a16:creationId xmlns:a16="http://schemas.microsoft.com/office/drawing/2014/main" id="{6A681326-1C9D-44A3-A627-3871BDAE4127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>
            <a:off x="1" y="1762067"/>
            <a:ext cx="12192417" cy="5095933"/>
          </a:xfrm>
          <a:custGeom>
            <a:avLst/>
            <a:gdLst>
              <a:gd name="connsiteX0" fmla="*/ 0 w 12192417"/>
              <a:gd name="connsiteY0" fmla="*/ 0 h 5095933"/>
              <a:gd name="connsiteX1" fmla="*/ 71931 w 12192417"/>
              <a:gd name="connsiteY1" fmla="*/ 12261 h 5095933"/>
              <a:gd name="connsiteX2" fmla="*/ 282848 w 12192417"/>
              <a:gd name="connsiteY2" fmla="*/ 48343 h 5095933"/>
              <a:gd name="connsiteX3" fmla="*/ 436463 w 12192417"/>
              <a:gd name="connsiteY3" fmla="*/ 73565 h 5095933"/>
              <a:gd name="connsiteX4" fmla="*/ 619338 w 12192417"/>
              <a:gd name="connsiteY4" fmla="*/ 100188 h 5095933"/>
              <a:gd name="connsiteX5" fmla="*/ 836350 w 12192417"/>
              <a:gd name="connsiteY5" fmla="*/ 132066 h 5095933"/>
              <a:gd name="connsiteX6" fmla="*/ 1076527 w 12192417"/>
              <a:gd name="connsiteY6" fmla="*/ 165696 h 5095933"/>
              <a:gd name="connsiteX7" fmla="*/ 1347183 w 12192417"/>
              <a:gd name="connsiteY7" fmla="*/ 201077 h 5095933"/>
              <a:gd name="connsiteX8" fmla="*/ 1642222 w 12192417"/>
              <a:gd name="connsiteY8" fmla="*/ 238560 h 5095933"/>
              <a:gd name="connsiteX9" fmla="*/ 1962863 w 12192417"/>
              <a:gd name="connsiteY9" fmla="*/ 276043 h 5095933"/>
              <a:gd name="connsiteX10" fmla="*/ 2304231 w 12192417"/>
              <a:gd name="connsiteY10" fmla="*/ 314227 h 5095933"/>
              <a:gd name="connsiteX11" fmla="*/ 2672420 w 12192417"/>
              <a:gd name="connsiteY11" fmla="*/ 349608 h 5095933"/>
              <a:gd name="connsiteX12" fmla="*/ 3057677 w 12192417"/>
              <a:gd name="connsiteY12" fmla="*/ 383588 h 5095933"/>
              <a:gd name="connsiteX13" fmla="*/ 3464880 w 12192417"/>
              <a:gd name="connsiteY13" fmla="*/ 414415 h 5095933"/>
              <a:gd name="connsiteX14" fmla="*/ 3889151 w 12192417"/>
              <a:gd name="connsiteY14" fmla="*/ 443841 h 5095933"/>
              <a:gd name="connsiteX15" fmla="*/ 4331709 w 12192417"/>
              <a:gd name="connsiteY15" fmla="*/ 471515 h 5095933"/>
              <a:gd name="connsiteX16" fmla="*/ 4558475 w 12192417"/>
              <a:gd name="connsiteY16" fmla="*/ 481324 h 5095933"/>
              <a:gd name="connsiteX17" fmla="*/ 4790117 w 12192417"/>
              <a:gd name="connsiteY17" fmla="*/ 492183 h 5095933"/>
              <a:gd name="connsiteX18" fmla="*/ 5025417 w 12192417"/>
              <a:gd name="connsiteY18" fmla="*/ 502342 h 5095933"/>
              <a:gd name="connsiteX19" fmla="*/ 5261936 w 12192417"/>
              <a:gd name="connsiteY19" fmla="*/ 508998 h 5095933"/>
              <a:gd name="connsiteX20" fmla="*/ 5503331 w 12192417"/>
              <a:gd name="connsiteY20" fmla="*/ 514953 h 5095933"/>
              <a:gd name="connsiteX21" fmla="*/ 5747166 w 12192417"/>
              <a:gd name="connsiteY21" fmla="*/ 521259 h 5095933"/>
              <a:gd name="connsiteX22" fmla="*/ 5995876 w 12192417"/>
              <a:gd name="connsiteY22" fmla="*/ 525463 h 5095933"/>
              <a:gd name="connsiteX23" fmla="*/ 6247025 w 12192417"/>
              <a:gd name="connsiteY23" fmla="*/ 525463 h 5095933"/>
              <a:gd name="connsiteX24" fmla="*/ 6500612 w 12192417"/>
              <a:gd name="connsiteY24" fmla="*/ 527565 h 5095933"/>
              <a:gd name="connsiteX25" fmla="*/ 6756638 w 12192417"/>
              <a:gd name="connsiteY25" fmla="*/ 525463 h 5095933"/>
              <a:gd name="connsiteX26" fmla="*/ 7016321 w 12192417"/>
              <a:gd name="connsiteY26" fmla="*/ 521259 h 5095933"/>
              <a:gd name="connsiteX27" fmla="*/ 7276004 w 12192417"/>
              <a:gd name="connsiteY27" fmla="*/ 517406 h 5095933"/>
              <a:gd name="connsiteX28" fmla="*/ 7539344 w 12192417"/>
              <a:gd name="connsiteY28" fmla="*/ 508998 h 5095933"/>
              <a:gd name="connsiteX29" fmla="*/ 7805123 w 12192417"/>
              <a:gd name="connsiteY29" fmla="*/ 500241 h 5095933"/>
              <a:gd name="connsiteX30" fmla="*/ 8070902 w 12192417"/>
              <a:gd name="connsiteY30" fmla="*/ 490082 h 5095933"/>
              <a:gd name="connsiteX31" fmla="*/ 8339120 w 12192417"/>
              <a:gd name="connsiteY31" fmla="*/ 475719 h 5095933"/>
              <a:gd name="connsiteX32" fmla="*/ 8609775 w 12192417"/>
              <a:gd name="connsiteY32" fmla="*/ 458554 h 5095933"/>
              <a:gd name="connsiteX33" fmla="*/ 8881650 w 12192417"/>
              <a:gd name="connsiteY33" fmla="*/ 442089 h 5095933"/>
              <a:gd name="connsiteX34" fmla="*/ 9153525 w 12192417"/>
              <a:gd name="connsiteY34" fmla="*/ 421071 h 5095933"/>
              <a:gd name="connsiteX35" fmla="*/ 9429057 w 12192417"/>
              <a:gd name="connsiteY35" fmla="*/ 395849 h 5095933"/>
              <a:gd name="connsiteX36" fmla="*/ 9700932 w 12192417"/>
              <a:gd name="connsiteY36" fmla="*/ 370626 h 5095933"/>
              <a:gd name="connsiteX37" fmla="*/ 9977683 w 12192417"/>
              <a:gd name="connsiteY37" fmla="*/ 341551 h 5095933"/>
              <a:gd name="connsiteX38" fmla="*/ 10255654 w 12192417"/>
              <a:gd name="connsiteY38" fmla="*/ 309673 h 5095933"/>
              <a:gd name="connsiteX39" fmla="*/ 10529967 w 12192417"/>
              <a:gd name="connsiteY39" fmla="*/ 276043 h 5095933"/>
              <a:gd name="connsiteX40" fmla="*/ 10807938 w 12192417"/>
              <a:gd name="connsiteY40" fmla="*/ 236809 h 5095933"/>
              <a:gd name="connsiteX41" fmla="*/ 11084689 w 12192417"/>
              <a:gd name="connsiteY41" fmla="*/ 194772 h 5095933"/>
              <a:gd name="connsiteX42" fmla="*/ 11362660 w 12192417"/>
              <a:gd name="connsiteY42" fmla="*/ 153085 h 5095933"/>
              <a:gd name="connsiteX43" fmla="*/ 11639411 w 12192417"/>
              <a:gd name="connsiteY43" fmla="*/ 104392 h 5095933"/>
              <a:gd name="connsiteX44" fmla="*/ 11914944 w 12192417"/>
              <a:gd name="connsiteY44" fmla="*/ 54648 h 5095933"/>
              <a:gd name="connsiteX45" fmla="*/ 12191695 w 12192417"/>
              <a:gd name="connsiteY45" fmla="*/ 2452 h 5095933"/>
              <a:gd name="connsiteX46" fmla="*/ 12191695 w 12192417"/>
              <a:gd name="connsiteY46" fmla="*/ 2162231 h 5095933"/>
              <a:gd name="connsiteX47" fmla="*/ 12192417 w 12192417"/>
              <a:gd name="connsiteY47" fmla="*/ 2162231 h 5095933"/>
              <a:gd name="connsiteX48" fmla="*/ 12192417 w 12192417"/>
              <a:gd name="connsiteY48" fmla="*/ 5095933 h 5095933"/>
              <a:gd name="connsiteX49" fmla="*/ 0 w 12192417"/>
              <a:gd name="connsiteY49" fmla="*/ 5095933 h 5095933"/>
              <a:gd name="connsiteX50" fmla="*/ 0 w 12192417"/>
              <a:gd name="connsiteY50" fmla="*/ 2791958 h 5095933"/>
              <a:gd name="connsiteX51" fmla="*/ 0 w 12192417"/>
              <a:gd name="connsiteY51" fmla="*/ 2162231 h 50959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12192417" h="5095933">
                <a:moveTo>
                  <a:pt x="0" y="0"/>
                </a:moveTo>
                <a:lnTo>
                  <a:pt x="71931" y="12261"/>
                </a:lnTo>
                <a:lnTo>
                  <a:pt x="282848" y="48343"/>
                </a:lnTo>
                <a:lnTo>
                  <a:pt x="436463" y="73565"/>
                </a:lnTo>
                <a:lnTo>
                  <a:pt x="619338" y="100188"/>
                </a:lnTo>
                <a:lnTo>
                  <a:pt x="836350" y="132066"/>
                </a:lnTo>
                <a:lnTo>
                  <a:pt x="1076527" y="165696"/>
                </a:lnTo>
                <a:lnTo>
                  <a:pt x="1347183" y="201077"/>
                </a:lnTo>
                <a:lnTo>
                  <a:pt x="1642222" y="238560"/>
                </a:lnTo>
                <a:lnTo>
                  <a:pt x="1962863" y="276043"/>
                </a:lnTo>
                <a:lnTo>
                  <a:pt x="2304231" y="314227"/>
                </a:lnTo>
                <a:lnTo>
                  <a:pt x="2672420" y="349608"/>
                </a:lnTo>
                <a:lnTo>
                  <a:pt x="3057677" y="383588"/>
                </a:lnTo>
                <a:lnTo>
                  <a:pt x="3464880" y="414415"/>
                </a:lnTo>
                <a:lnTo>
                  <a:pt x="3889151" y="443841"/>
                </a:lnTo>
                <a:lnTo>
                  <a:pt x="4331709" y="471515"/>
                </a:lnTo>
                <a:lnTo>
                  <a:pt x="4558475" y="481324"/>
                </a:lnTo>
                <a:lnTo>
                  <a:pt x="4790117" y="492183"/>
                </a:lnTo>
                <a:lnTo>
                  <a:pt x="5025417" y="502342"/>
                </a:lnTo>
                <a:lnTo>
                  <a:pt x="5261936" y="508998"/>
                </a:lnTo>
                <a:lnTo>
                  <a:pt x="5503331" y="514953"/>
                </a:lnTo>
                <a:lnTo>
                  <a:pt x="5747166" y="521259"/>
                </a:lnTo>
                <a:lnTo>
                  <a:pt x="5995876" y="525463"/>
                </a:lnTo>
                <a:lnTo>
                  <a:pt x="6247025" y="525463"/>
                </a:lnTo>
                <a:lnTo>
                  <a:pt x="6500612" y="527565"/>
                </a:lnTo>
                <a:lnTo>
                  <a:pt x="6756638" y="525463"/>
                </a:lnTo>
                <a:lnTo>
                  <a:pt x="7016321" y="521259"/>
                </a:lnTo>
                <a:lnTo>
                  <a:pt x="7276004" y="517406"/>
                </a:lnTo>
                <a:lnTo>
                  <a:pt x="7539344" y="508998"/>
                </a:lnTo>
                <a:lnTo>
                  <a:pt x="7805123" y="500241"/>
                </a:lnTo>
                <a:lnTo>
                  <a:pt x="8070902" y="490082"/>
                </a:lnTo>
                <a:lnTo>
                  <a:pt x="8339120" y="475719"/>
                </a:lnTo>
                <a:lnTo>
                  <a:pt x="8609775" y="458554"/>
                </a:lnTo>
                <a:lnTo>
                  <a:pt x="8881650" y="442089"/>
                </a:lnTo>
                <a:lnTo>
                  <a:pt x="9153525" y="421071"/>
                </a:lnTo>
                <a:lnTo>
                  <a:pt x="9429057" y="395849"/>
                </a:lnTo>
                <a:lnTo>
                  <a:pt x="9700932" y="370626"/>
                </a:lnTo>
                <a:lnTo>
                  <a:pt x="9977683" y="341551"/>
                </a:lnTo>
                <a:lnTo>
                  <a:pt x="10255654" y="309673"/>
                </a:lnTo>
                <a:lnTo>
                  <a:pt x="10529967" y="276043"/>
                </a:lnTo>
                <a:lnTo>
                  <a:pt x="10807938" y="236809"/>
                </a:lnTo>
                <a:lnTo>
                  <a:pt x="11084689" y="194772"/>
                </a:lnTo>
                <a:lnTo>
                  <a:pt x="11362660" y="153085"/>
                </a:lnTo>
                <a:lnTo>
                  <a:pt x="11639411" y="104392"/>
                </a:lnTo>
                <a:lnTo>
                  <a:pt x="11914944" y="54648"/>
                </a:lnTo>
                <a:lnTo>
                  <a:pt x="12191695" y="2452"/>
                </a:lnTo>
                <a:lnTo>
                  <a:pt x="12191695" y="2162231"/>
                </a:lnTo>
                <a:lnTo>
                  <a:pt x="12192417" y="2162231"/>
                </a:lnTo>
                <a:lnTo>
                  <a:pt x="12192417" y="5095933"/>
                </a:lnTo>
                <a:lnTo>
                  <a:pt x="0" y="5095933"/>
                </a:lnTo>
                <a:lnTo>
                  <a:pt x="0" y="2791958"/>
                </a:lnTo>
                <a:lnTo>
                  <a:pt x="0" y="2162231"/>
                </a:lnTo>
                <a:close/>
              </a:path>
            </a:pathLst>
          </a:custGeom>
          <a:ln>
            <a:noFill/>
          </a:ln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91195EE-A48C-2449-A242-CDEB9C41AE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3312" y="452718"/>
            <a:ext cx="8947522" cy="1400530"/>
          </a:xfrm>
        </p:spPr>
        <p:txBody>
          <a:bodyPr anchor="ctr"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Initial Analysis</a:t>
            </a:r>
          </a:p>
        </p:txBody>
      </p:sp>
      <p:pic>
        <p:nvPicPr>
          <p:cNvPr id="5" name="Content Placeholder 4" descr="A close up of an object&#10;&#10;Description automatically generated">
            <a:extLst>
              <a:ext uri="{FF2B5EF4-FFF2-40B4-BE49-F238E27FC236}">
                <a16:creationId xmlns:a16="http://schemas.microsoft.com/office/drawing/2014/main" id="{7B2F66DD-8936-0346-BF8B-6AE78C93AC6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-418" y="2286162"/>
            <a:ext cx="11887618" cy="45659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651964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74CD14DB-BB81-479F-A1FC-1C75640E9F84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943A91B-7CA7-4592-A975-73B1BF8C4C74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Freeform 7">
            <a:extLst>
              <a:ext uri="{FF2B5EF4-FFF2-40B4-BE49-F238E27FC236}">
                <a16:creationId xmlns:a16="http://schemas.microsoft.com/office/drawing/2014/main" id="{EC471314-E46A-414B-8D91-74880E84F187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19939" y="1460230"/>
            <a:ext cx="3472060" cy="825932"/>
          </a:xfrm>
          <a:custGeom>
            <a:avLst/>
            <a:gdLst>
              <a:gd name="connsiteX0" fmla="*/ 3470310 w 3472060"/>
              <a:gd name="connsiteY0" fmla="*/ 0 h 825932"/>
              <a:gd name="connsiteX1" fmla="*/ 3472060 w 3472060"/>
              <a:gd name="connsiteY1" fmla="*/ 12850 h 825932"/>
              <a:gd name="connsiteX2" fmla="*/ 3472060 w 3472060"/>
              <a:gd name="connsiteY2" fmla="*/ 480529 h 825932"/>
              <a:gd name="connsiteX3" fmla="*/ 3363699 w 3472060"/>
              <a:gd name="connsiteY3" fmla="*/ 498471 h 825932"/>
              <a:gd name="connsiteX4" fmla="*/ 42060 w 3472060"/>
              <a:gd name="connsiteY4" fmla="*/ 824486 h 825932"/>
              <a:gd name="connsiteX5" fmla="*/ 0 w 3472060"/>
              <a:gd name="connsiteY5" fmla="*/ 758452 h 825932"/>
              <a:gd name="connsiteX6" fmla="*/ 188014 w 3472060"/>
              <a:gd name="connsiteY6" fmla="*/ 735602 h 825932"/>
              <a:gd name="connsiteX7" fmla="*/ 284087 w 3472060"/>
              <a:gd name="connsiteY7" fmla="*/ 722590 h 825932"/>
              <a:gd name="connsiteX8" fmla="*/ 382288 w 3472060"/>
              <a:gd name="connsiteY8" fmla="*/ 709392 h 825932"/>
              <a:gd name="connsiteX9" fmla="*/ 481858 w 3472060"/>
              <a:gd name="connsiteY9" fmla="*/ 695774 h 825932"/>
              <a:gd name="connsiteX10" fmla="*/ 581897 w 3472060"/>
              <a:gd name="connsiteY10" fmla="*/ 680711 h 825932"/>
              <a:gd name="connsiteX11" fmla="*/ 683670 w 3472060"/>
              <a:gd name="connsiteY11" fmla="*/ 665256 h 825932"/>
              <a:gd name="connsiteX12" fmla="*/ 787206 w 3472060"/>
              <a:gd name="connsiteY12" fmla="*/ 649587 h 825932"/>
              <a:gd name="connsiteX13" fmla="*/ 892019 w 3472060"/>
              <a:gd name="connsiteY13" fmla="*/ 632968 h 825932"/>
              <a:gd name="connsiteX14" fmla="*/ 997620 w 3472060"/>
              <a:gd name="connsiteY14" fmla="*/ 614667 h 825932"/>
              <a:gd name="connsiteX15" fmla="*/ 1104727 w 3472060"/>
              <a:gd name="connsiteY15" fmla="*/ 596741 h 825932"/>
              <a:gd name="connsiteX16" fmla="*/ 1212669 w 3472060"/>
              <a:gd name="connsiteY16" fmla="*/ 577397 h 825932"/>
              <a:gd name="connsiteX17" fmla="*/ 1321506 w 3472060"/>
              <a:gd name="connsiteY17" fmla="*/ 556988 h 825932"/>
              <a:gd name="connsiteX18" fmla="*/ 1430709 w 3472060"/>
              <a:gd name="connsiteY18" fmla="*/ 536607 h 825932"/>
              <a:gd name="connsiteX19" fmla="*/ 1541050 w 3472060"/>
              <a:gd name="connsiteY19" fmla="*/ 514481 h 825932"/>
              <a:gd name="connsiteX20" fmla="*/ 1652805 w 3472060"/>
              <a:gd name="connsiteY20" fmla="*/ 492202 h 825932"/>
              <a:gd name="connsiteX21" fmla="*/ 1763708 w 3472060"/>
              <a:gd name="connsiteY21" fmla="*/ 469161 h 825932"/>
              <a:gd name="connsiteX22" fmla="*/ 1875795 w 3472060"/>
              <a:gd name="connsiteY22" fmla="*/ 444641 h 825932"/>
              <a:gd name="connsiteX23" fmla="*/ 1989128 w 3472060"/>
              <a:gd name="connsiteY23" fmla="*/ 418995 h 825932"/>
              <a:gd name="connsiteX24" fmla="*/ 2102476 w 3472060"/>
              <a:gd name="connsiteY24" fmla="*/ 393438 h 825932"/>
              <a:gd name="connsiteX25" fmla="*/ 2215549 w 3472060"/>
              <a:gd name="connsiteY25" fmla="*/ 366291 h 825932"/>
              <a:gd name="connsiteX26" fmla="*/ 2330490 w 3472060"/>
              <a:gd name="connsiteY26" fmla="*/ 337455 h 825932"/>
              <a:gd name="connsiteX27" fmla="*/ 2443333 w 3472060"/>
              <a:gd name="connsiteY27" fmla="*/ 308983 h 825932"/>
              <a:gd name="connsiteX28" fmla="*/ 2558014 w 3472060"/>
              <a:gd name="connsiteY28" fmla="*/ 278646 h 825932"/>
              <a:gd name="connsiteX29" fmla="*/ 2673621 w 3472060"/>
              <a:gd name="connsiteY29" fmla="*/ 247421 h 825932"/>
              <a:gd name="connsiteX30" fmla="*/ 2787008 w 3472060"/>
              <a:gd name="connsiteY30" fmla="*/ 215853 h 825932"/>
              <a:gd name="connsiteX31" fmla="*/ 2901442 w 3472060"/>
              <a:gd name="connsiteY31" fmla="*/ 182011 h 825932"/>
              <a:gd name="connsiteX32" fmla="*/ 3015722 w 3472060"/>
              <a:gd name="connsiteY32" fmla="*/ 147286 h 825932"/>
              <a:gd name="connsiteX33" fmla="*/ 3130018 w 3472060"/>
              <a:gd name="connsiteY33" fmla="*/ 112649 h 825932"/>
              <a:gd name="connsiteX34" fmla="*/ 3243551 w 3472060"/>
              <a:gd name="connsiteY34" fmla="*/ 75688 h 825932"/>
              <a:gd name="connsiteX35" fmla="*/ 3356992 w 3472060"/>
              <a:gd name="connsiteY35" fmla="*/ 38197 h 825932"/>
              <a:gd name="connsiteX36" fmla="*/ 3470310 w 3472060"/>
              <a:gd name="connsiteY36" fmla="*/ 0 h 825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3472060" h="825932">
                <a:moveTo>
                  <a:pt x="3470310" y="0"/>
                </a:moveTo>
                <a:lnTo>
                  <a:pt x="3472060" y="12850"/>
                </a:lnTo>
                <a:lnTo>
                  <a:pt x="3472060" y="480529"/>
                </a:lnTo>
                <a:lnTo>
                  <a:pt x="3363699" y="498471"/>
                </a:lnTo>
                <a:cubicBezTo>
                  <a:pt x="2435623" y="645518"/>
                  <a:pt x="603076" y="844866"/>
                  <a:pt x="42060" y="824486"/>
                </a:cubicBezTo>
                <a:cubicBezTo>
                  <a:pt x="28151" y="802425"/>
                  <a:pt x="13909" y="780513"/>
                  <a:pt x="0" y="758452"/>
                </a:cubicBezTo>
                <a:lnTo>
                  <a:pt x="188014" y="735602"/>
                </a:lnTo>
                <a:lnTo>
                  <a:pt x="284087" y="722590"/>
                </a:lnTo>
                <a:lnTo>
                  <a:pt x="382288" y="709392"/>
                </a:lnTo>
                <a:lnTo>
                  <a:pt x="481858" y="695774"/>
                </a:lnTo>
                <a:lnTo>
                  <a:pt x="581897" y="680711"/>
                </a:lnTo>
                <a:lnTo>
                  <a:pt x="683670" y="665256"/>
                </a:lnTo>
                <a:lnTo>
                  <a:pt x="787206" y="649587"/>
                </a:lnTo>
                <a:lnTo>
                  <a:pt x="892019" y="632968"/>
                </a:lnTo>
                <a:lnTo>
                  <a:pt x="997620" y="614667"/>
                </a:lnTo>
                <a:lnTo>
                  <a:pt x="1104727" y="596741"/>
                </a:lnTo>
                <a:lnTo>
                  <a:pt x="1212669" y="577397"/>
                </a:lnTo>
                <a:lnTo>
                  <a:pt x="1321506" y="556988"/>
                </a:lnTo>
                <a:lnTo>
                  <a:pt x="1430709" y="536607"/>
                </a:lnTo>
                <a:lnTo>
                  <a:pt x="1541050" y="514481"/>
                </a:lnTo>
                <a:lnTo>
                  <a:pt x="1652805" y="492202"/>
                </a:lnTo>
                <a:lnTo>
                  <a:pt x="1763708" y="469161"/>
                </a:lnTo>
                <a:lnTo>
                  <a:pt x="1875795" y="444641"/>
                </a:lnTo>
                <a:lnTo>
                  <a:pt x="1989128" y="418995"/>
                </a:lnTo>
                <a:lnTo>
                  <a:pt x="2102476" y="393438"/>
                </a:lnTo>
                <a:lnTo>
                  <a:pt x="2215549" y="366291"/>
                </a:lnTo>
                <a:lnTo>
                  <a:pt x="2330490" y="337455"/>
                </a:lnTo>
                <a:lnTo>
                  <a:pt x="2443333" y="308983"/>
                </a:lnTo>
                <a:lnTo>
                  <a:pt x="2558014" y="278646"/>
                </a:lnTo>
                <a:lnTo>
                  <a:pt x="2673621" y="247421"/>
                </a:lnTo>
                <a:lnTo>
                  <a:pt x="2787008" y="215853"/>
                </a:lnTo>
                <a:lnTo>
                  <a:pt x="2901442" y="182011"/>
                </a:lnTo>
                <a:lnTo>
                  <a:pt x="3015722" y="147286"/>
                </a:lnTo>
                <a:lnTo>
                  <a:pt x="3130018" y="112649"/>
                </a:lnTo>
                <a:lnTo>
                  <a:pt x="3243551" y="75688"/>
                </a:lnTo>
                <a:lnTo>
                  <a:pt x="3356992" y="38197"/>
                </a:lnTo>
                <a:lnTo>
                  <a:pt x="3470310" y="0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 useBgFill="1">
        <p:nvSpPr>
          <p:cNvPr id="14" name="Freeform: Shape 13">
            <a:extLst>
              <a:ext uri="{FF2B5EF4-FFF2-40B4-BE49-F238E27FC236}">
                <a16:creationId xmlns:a16="http://schemas.microsoft.com/office/drawing/2014/main" id="{6A681326-1C9D-44A3-A627-3871BDAE4127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>
            <a:off x="1" y="1762067"/>
            <a:ext cx="12192417" cy="5095933"/>
          </a:xfrm>
          <a:custGeom>
            <a:avLst/>
            <a:gdLst>
              <a:gd name="connsiteX0" fmla="*/ 0 w 12192417"/>
              <a:gd name="connsiteY0" fmla="*/ 0 h 5095933"/>
              <a:gd name="connsiteX1" fmla="*/ 71931 w 12192417"/>
              <a:gd name="connsiteY1" fmla="*/ 12261 h 5095933"/>
              <a:gd name="connsiteX2" fmla="*/ 282848 w 12192417"/>
              <a:gd name="connsiteY2" fmla="*/ 48343 h 5095933"/>
              <a:gd name="connsiteX3" fmla="*/ 436463 w 12192417"/>
              <a:gd name="connsiteY3" fmla="*/ 73565 h 5095933"/>
              <a:gd name="connsiteX4" fmla="*/ 619338 w 12192417"/>
              <a:gd name="connsiteY4" fmla="*/ 100188 h 5095933"/>
              <a:gd name="connsiteX5" fmla="*/ 836350 w 12192417"/>
              <a:gd name="connsiteY5" fmla="*/ 132066 h 5095933"/>
              <a:gd name="connsiteX6" fmla="*/ 1076527 w 12192417"/>
              <a:gd name="connsiteY6" fmla="*/ 165696 h 5095933"/>
              <a:gd name="connsiteX7" fmla="*/ 1347183 w 12192417"/>
              <a:gd name="connsiteY7" fmla="*/ 201077 h 5095933"/>
              <a:gd name="connsiteX8" fmla="*/ 1642222 w 12192417"/>
              <a:gd name="connsiteY8" fmla="*/ 238560 h 5095933"/>
              <a:gd name="connsiteX9" fmla="*/ 1962863 w 12192417"/>
              <a:gd name="connsiteY9" fmla="*/ 276043 h 5095933"/>
              <a:gd name="connsiteX10" fmla="*/ 2304231 w 12192417"/>
              <a:gd name="connsiteY10" fmla="*/ 314227 h 5095933"/>
              <a:gd name="connsiteX11" fmla="*/ 2672420 w 12192417"/>
              <a:gd name="connsiteY11" fmla="*/ 349608 h 5095933"/>
              <a:gd name="connsiteX12" fmla="*/ 3057677 w 12192417"/>
              <a:gd name="connsiteY12" fmla="*/ 383588 h 5095933"/>
              <a:gd name="connsiteX13" fmla="*/ 3464880 w 12192417"/>
              <a:gd name="connsiteY13" fmla="*/ 414415 h 5095933"/>
              <a:gd name="connsiteX14" fmla="*/ 3889151 w 12192417"/>
              <a:gd name="connsiteY14" fmla="*/ 443841 h 5095933"/>
              <a:gd name="connsiteX15" fmla="*/ 4331709 w 12192417"/>
              <a:gd name="connsiteY15" fmla="*/ 471515 h 5095933"/>
              <a:gd name="connsiteX16" fmla="*/ 4558475 w 12192417"/>
              <a:gd name="connsiteY16" fmla="*/ 481324 h 5095933"/>
              <a:gd name="connsiteX17" fmla="*/ 4790117 w 12192417"/>
              <a:gd name="connsiteY17" fmla="*/ 492183 h 5095933"/>
              <a:gd name="connsiteX18" fmla="*/ 5025417 w 12192417"/>
              <a:gd name="connsiteY18" fmla="*/ 502342 h 5095933"/>
              <a:gd name="connsiteX19" fmla="*/ 5261936 w 12192417"/>
              <a:gd name="connsiteY19" fmla="*/ 508998 h 5095933"/>
              <a:gd name="connsiteX20" fmla="*/ 5503331 w 12192417"/>
              <a:gd name="connsiteY20" fmla="*/ 514953 h 5095933"/>
              <a:gd name="connsiteX21" fmla="*/ 5747166 w 12192417"/>
              <a:gd name="connsiteY21" fmla="*/ 521259 h 5095933"/>
              <a:gd name="connsiteX22" fmla="*/ 5995876 w 12192417"/>
              <a:gd name="connsiteY22" fmla="*/ 525463 h 5095933"/>
              <a:gd name="connsiteX23" fmla="*/ 6247025 w 12192417"/>
              <a:gd name="connsiteY23" fmla="*/ 525463 h 5095933"/>
              <a:gd name="connsiteX24" fmla="*/ 6500612 w 12192417"/>
              <a:gd name="connsiteY24" fmla="*/ 527565 h 5095933"/>
              <a:gd name="connsiteX25" fmla="*/ 6756638 w 12192417"/>
              <a:gd name="connsiteY25" fmla="*/ 525463 h 5095933"/>
              <a:gd name="connsiteX26" fmla="*/ 7016321 w 12192417"/>
              <a:gd name="connsiteY26" fmla="*/ 521259 h 5095933"/>
              <a:gd name="connsiteX27" fmla="*/ 7276004 w 12192417"/>
              <a:gd name="connsiteY27" fmla="*/ 517406 h 5095933"/>
              <a:gd name="connsiteX28" fmla="*/ 7539344 w 12192417"/>
              <a:gd name="connsiteY28" fmla="*/ 508998 h 5095933"/>
              <a:gd name="connsiteX29" fmla="*/ 7805123 w 12192417"/>
              <a:gd name="connsiteY29" fmla="*/ 500241 h 5095933"/>
              <a:gd name="connsiteX30" fmla="*/ 8070902 w 12192417"/>
              <a:gd name="connsiteY30" fmla="*/ 490082 h 5095933"/>
              <a:gd name="connsiteX31" fmla="*/ 8339120 w 12192417"/>
              <a:gd name="connsiteY31" fmla="*/ 475719 h 5095933"/>
              <a:gd name="connsiteX32" fmla="*/ 8609775 w 12192417"/>
              <a:gd name="connsiteY32" fmla="*/ 458554 h 5095933"/>
              <a:gd name="connsiteX33" fmla="*/ 8881650 w 12192417"/>
              <a:gd name="connsiteY33" fmla="*/ 442089 h 5095933"/>
              <a:gd name="connsiteX34" fmla="*/ 9153525 w 12192417"/>
              <a:gd name="connsiteY34" fmla="*/ 421071 h 5095933"/>
              <a:gd name="connsiteX35" fmla="*/ 9429057 w 12192417"/>
              <a:gd name="connsiteY35" fmla="*/ 395849 h 5095933"/>
              <a:gd name="connsiteX36" fmla="*/ 9700932 w 12192417"/>
              <a:gd name="connsiteY36" fmla="*/ 370626 h 5095933"/>
              <a:gd name="connsiteX37" fmla="*/ 9977683 w 12192417"/>
              <a:gd name="connsiteY37" fmla="*/ 341551 h 5095933"/>
              <a:gd name="connsiteX38" fmla="*/ 10255654 w 12192417"/>
              <a:gd name="connsiteY38" fmla="*/ 309673 h 5095933"/>
              <a:gd name="connsiteX39" fmla="*/ 10529967 w 12192417"/>
              <a:gd name="connsiteY39" fmla="*/ 276043 h 5095933"/>
              <a:gd name="connsiteX40" fmla="*/ 10807938 w 12192417"/>
              <a:gd name="connsiteY40" fmla="*/ 236809 h 5095933"/>
              <a:gd name="connsiteX41" fmla="*/ 11084689 w 12192417"/>
              <a:gd name="connsiteY41" fmla="*/ 194772 h 5095933"/>
              <a:gd name="connsiteX42" fmla="*/ 11362660 w 12192417"/>
              <a:gd name="connsiteY42" fmla="*/ 153085 h 5095933"/>
              <a:gd name="connsiteX43" fmla="*/ 11639411 w 12192417"/>
              <a:gd name="connsiteY43" fmla="*/ 104392 h 5095933"/>
              <a:gd name="connsiteX44" fmla="*/ 11914944 w 12192417"/>
              <a:gd name="connsiteY44" fmla="*/ 54648 h 5095933"/>
              <a:gd name="connsiteX45" fmla="*/ 12191695 w 12192417"/>
              <a:gd name="connsiteY45" fmla="*/ 2452 h 5095933"/>
              <a:gd name="connsiteX46" fmla="*/ 12191695 w 12192417"/>
              <a:gd name="connsiteY46" fmla="*/ 2162231 h 5095933"/>
              <a:gd name="connsiteX47" fmla="*/ 12192417 w 12192417"/>
              <a:gd name="connsiteY47" fmla="*/ 2162231 h 5095933"/>
              <a:gd name="connsiteX48" fmla="*/ 12192417 w 12192417"/>
              <a:gd name="connsiteY48" fmla="*/ 5095933 h 5095933"/>
              <a:gd name="connsiteX49" fmla="*/ 0 w 12192417"/>
              <a:gd name="connsiteY49" fmla="*/ 5095933 h 5095933"/>
              <a:gd name="connsiteX50" fmla="*/ 0 w 12192417"/>
              <a:gd name="connsiteY50" fmla="*/ 2791958 h 5095933"/>
              <a:gd name="connsiteX51" fmla="*/ 0 w 12192417"/>
              <a:gd name="connsiteY51" fmla="*/ 2162231 h 50959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12192417" h="5095933">
                <a:moveTo>
                  <a:pt x="0" y="0"/>
                </a:moveTo>
                <a:lnTo>
                  <a:pt x="71931" y="12261"/>
                </a:lnTo>
                <a:lnTo>
                  <a:pt x="282848" y="48343"/>
                </a:lnTo>
                <a:lnTo>
                  <a:pt x="436463" y="73565"/>
                </a:lnTo>
                <a:lnTo>
                  <a:pt x="619338" y="100188"/>
                </a:lnTo>
                <a:lnTo>
                  <a:pt x="836350" y="132066"/>
                </a:lnTo>
                <a:lnTo>
                  <a:pt x="1076527" y="165696"/>
                </a:lnTo>
                <a:lnTo>
                  <a:pt x="1347183" y="201077"/>
                </a:lnTo>
                <a:lnTo>
                  <a:pt x="1642222" y="238560"/>
                </a:lnTo>
                <a:lnTo>
                  <a:pt x="1962863" y="276043"/>
                </a:lnTo>
                <a:lnTo>
                  <a:pt x="2304231" y="314227"/>
                </a:lnTo>
                <a:lnTo>
                  <a:pt x="2672420" y="349608"/>
                </a:lnTo>
                <a:lnTo>
                  <a:pt x="3057677" y="383588"/>
                </a:lnTo>
                <a:lnTo>
                  <a:pt x="3464880" y="414415"/>
                </a:lnTo>
                <a:lnTo>
                  <a:pt x="3889151" y="443841"/>
                </a:lnTo>
                <a:lnTo>
                  <a:pt x="4331709" y="471515"/>
                </a:lnTo>
                <a:lnTo>
                  <a:pt x="4558475" y="481324"/>
                </a:lnTo>
                <a:lnTo>
                  <a:pt x="4790117" y="492183"/>
                </a:lnTo>
                <a:lnTo>
                  <a:pt x="5025417" y="502342"/>
                </a:lnTo>
                <a:lnTo>
                  <a:pt x="5261936" y="508998"/>
                </a:lnTo>
                <a:lnTo>
                  <a:pt x="5503331" y="514953"/>
                </a:lnTo>
                <a:lnTo>
                  <a:pt x="5747166" y="521259"/>
                </a:lnTo>
                <a:lnTo>
                  <a:pt x="5995876" y="525463"/>
                </a:lnTo>
                <a:lnTo>
                  <a:pt x="6247025" y="525463"/>
                </a:lnTo>
                <a:lnTo>
                  <a:pt x="6500612" y="527565"/>
                </a:lnTo>
                <a:lnTo>
                  <a:pt x="6756638" y="525463"/>
                </a:lnTo>
                <a:lnTo>
                  <a:pt x="7016321" y="521259"/>
                </a:lnTo>
                <a:lnTo>
                  <a:pt x="7276004" y="517406"/>
                </a:lnTo>
                <a:lnTo>
                  <a:pt x="7539344" y="508998"/>
                </a:lnTo>
                <a:lnTo>
                  <a:pt x="7805123" y="500241"/>
                </a:lnTo>
                <a:lnTo>
                  <a:pt x="8070902" y="490082"/>
                </a:lnTo>
                <a:lnTo>
                  <a:pt x="8339120" y="475719"/>
                </a:lnTo>
                <a:lnTo>
                  <a:pt x="8609775" y="458554"/>
                </a:lnTo>
                <a:lnTo>
                  <a:pt x="8881650" y="442089"/>
                </a:lnTo>
                <a:lnTo>
                  <a:pt x="9153525" y="421071"/>
                </a:lnTo>
                <a:lnTo>
                  <a:pt x="9429057" y="395849"/>
                </a:lnTo>
                <a:lnTo>
                  <a:pt x="9700932" y="370626"/>
                </a:lnTo>
                <a:lnTo>
                  <a:pt x="9977683" y="341551"/>
                </a:lnTo>
                <a:lnTo>
                  <a:pt x="10255654" y="309673"/>
                </a:lnTo>
                <a:lnTo>
                  <a:pt x="10529967" y="276043"/>
                </a:lnTo>
                <a:lnTo>
                  <a:pt x="10807938" y="236809"/>
                </a:lnTo>
                <a:lnTo>
                  <a:pt x="11084689" y="194772"/>
                </a:lnTo>
                <a:lnTo>
                  <a:pt x="11362660" y="153085"/>
                </a:lnTo>
                <a:lnTo>
                  <a:pt x="11639411" y="104392"/>
                </a:lnTo>
                <a:lnTo>
                  <a:pt x="11914944" y="54648"/>
                </a:lnTo>
                <a:lnTo>
                  <a:pt x="12191695" y="2452"/>
                </a:lnTo>
                <a:lnTo>
                  <a:pt x="12191695" y="2162231"/>
                </a:lnTo>
                <a:lnTo>
                  <a:pt x="12192417" y="2162231"/>
                </a:lnTo>
                <a:lnTo>
                  <a:pt x="12192417" y="5095933"/>
                </a:lnTo>
                <a:lnTo>
                  <a:pt x="0" y="5095933"/>
                </a:lnTo>
                <a:lnTo>
                  <a:pt x="0" y="2791958"/>
                </a:lnTo>
                <a:lnTo>
                  <a:pt x="0" y="2162231"/>
                </a:lnTo>
                <a:close/>
              </a:path>
            </a:pathLst>
          </a:custGeom>
          <a:ln>
            <a:noFill/>
          </a:ln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3CFD4C1-3F13-4A4A-A2BA-C0FC068D52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3312" y="452718"/>
            <a:ext cx="8947522" cy="1400530"/>
          </a:xfrm>
        </p:spPr>
        <p:txBody>
          <a:bodyPr anchor="ctr"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Initial Analysis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3D1602F9-DCAE-8447-A496-4EEC85E16D4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356584789"/>
              </p:ext>
            </p:extLst>
          </p:nvPr>
        </p:nvGraphicFramePr>
        <p:xfrm>
          <a:off x="1103313" y="2763838"/>
          <a:ext cx="8947150" cy="348456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97883256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Rectangle 33">
            <a:extLst>
              <a:ext uri="{FF2B5EF4-FFF2-40B4-BE49-F238E27FC236}">
                <a16:creationId xmlns:a16="http://schemas.microsoft.com/office/drawing/2014/main" id="{0604E0B1-6762-4B99-A6A5-42ED8E20D69F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Freeform 7">
            <a:extLst>
              <a:ext uri="{FF2B5EF4-FFF2-40B4-BE49-F238E27FC236}">
                <a16:creationId xmlns:a16="http://schemas.microsoft.com/office/drawing/2014/main" id="{6D86F5FF-DE1B-4BAB-A7BE-6F39F5DD988E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19939" y="1460230"/>
            <a:ext cx="3472060" cy="825932"/>
          </a:xfrm>
          <a:custGeom>
            <a:avLst/>
            <a:gdLst>
              <a:gd name="connsiteX0" fmla="*/ 3470310 w 3472060"/>
              <a:gd name="connsiteY0" fmla="*/ 0 h 825932"/>
              <a:gd name="connsiteX1" fmla="*/ 3472060 w 3472060"/>
              <a:gd name="connsiteY1" fmla="*/ 12850 h 825932"/>
              <a:gd name="connsiteX2" fmla="*/ 3472060 w 3472060"/>
              <a:gd name="connsiteY2" fmla="*/ 480529 h 825932"/>
              <a:gd name="connsiteX3" fmla="*/ 3363699 w 3472060"/>
              <a:gd name="connsiteY3" fmla="*/ 498471 h 825932"/>
              <a:gd name="connsiteX4" fmla="*/ 42060 w 3472060"/>
              <a:gd name="connsiteY4" fmla="*/ 824486 h 825932"/>
              <a:gd name="connsiteX5" fmla="*/ 0 w 3472060"/>
              <a:gd name="connsiteY5" fmla="*/ 758452 h 825932"/>
              <a:gd name="connsiteX6" fmla="*/ 188014 w 3472060"/>
              <a:gd name="connsiteY6" fmla="*/ 735602 h 825932"/>
              <a:gd name="connsiteX7" fmla="*/ 284087 w 3472060"/>
              <a:gd name="connsiteY7" fmla="*/ 722590 h 825932"/>
              <a:gd name="connsiteX8" fmla="*/ 382288 w 3472060"/>
              <a:gd name="connsiteY8" fmla="*/ 709392 h 825932"/>
              <a:gd name="connsiteX9" fmla="*/ 481858 w 3472060"/>
              <a:gd name="connsiteY9" fmla="*/ 695774 h 825932"/>
              <a:gd name="connsiteX10" fmla="*/ 581897 w 3472060"/>
              <a:gd name="connsiteY10" fmla="*/ 680711 h 825932"/>
              <a:gd name="connsiteX11" fmla="*/ 683670 w 3472060"/>
              <a:gd name="connsiteY11" fmla="*/ 665256 h 825932"/>
              <a:gd name="connsiteX12" fmla="*/ 787206 w 3472060"/>
              <a:gd name="connsiteY12" fmla="*/ 649587 h 825932"/>
              <a:gd name="connsiteX13" fmla="*/ 892019 w 3472060"/>
              <a:gd name="connsiteY13" fmla="*/ 632968 h 825932"/>
              <a:gd name="connsiteX14" fmla="*/ 997620 w 3472060"/>
              <a:gd name="connsiteY14" fmla="*/ 614667 h 825932"/>
              <a:gd name="connsiteX15" fmla="*/ 1104727 w 3472060"/>
              <a:gd name="connsiteY15" fmla="*/ 596741 h 825932"/>
              <a:gd name="connsiteX16" fmla="*/ 1212669 w 3472060"/>
              <a:gd name="connsiteY16" fmla="*/ 577397 h 825932"/>
              <a:gd name="connsiteX17" fmla="*/ 1321506 w 3472060"/>
              <a:gd name="connsiteY17" fmla="*/ 556988 h 825932"/>
              <a:gd name="connsiteX18" fmla="*/ 1430709 w 3472060"/>
              <a:gd name="connsiteY18" fmla="*/ 536607 h 825932"/>
              <a:gd name="connsiteX19" fmla="*/ 1541050 w 3472060"/>
              <a:gd name="connsiteY19" fmla="*/ 514481 h 825932"/>
              <a:gd name="connsiteX20" fmla="*/ 1652805 w 3472060"/>
              <a:gd name="connsiteY20" fmla="*/ 492202 h 825932"/>
              <a:gd name="connsiteX21" fmla="*/ 1763708 w 3472060"/>
              <a:gd name="connsiteY21" fmla="*/ 469161 h 825932"/>
              <a:gd name="connsiteX22" fmla="*/ 1875795 w 3472060"/>
              <a:gd name="connsiteY22" fmla="*/ 444641 h 825932"/>
              <a:gd name="connsiteX23" fmla="*/ 1989128 w 3472060"/>
              <a:gd name="connsiteY23" fmla="*/ 418995 h 825932"/>
              <a:gd name="connsiteX24" fmla="*/ 2102476 w 3472060"/>
              <a:gd name="connsiteY24" fmla="*/ 393438 h 825932"/>
              <a:gd name="connsiteX25" fmla="*/ 2215549 w 3472060"/>
              <a:gd name="connsiteY25" fmla="*/ 366291 h 825932"/>
              <a:gd name="connsiteX26" fmla="*/ 2330490 w 3472060"/>
              <a:gd name="connsiteY26" fmla="*/ 337455 h 825932"/>
              <a:gd name="connsiteX27" fmla="*/ 2443333 w 3472060"/>
              <a:gd name="connsiteY27" fmla="*/ 308983 h 825932"/>
              <a:gd name="connsiteX28" fmla="*/ 2558014 w 3472060"/>
              <a:gd name="connsiteY28" fmla="*/ 278646 h 825932"/>
              <a:gd name="connsiteX29" fmla="*/ 2673621 w 3472060"/>
              <a:gd name="connsiteY29" fmla="*/ 247421 h 825932"/>
              <a:gd name="connsiteX30" fmla="*/ 2787008 w 3472060"/>
              <a:gd name="connsiteY30" fmla="*/ 215853 h 825932"/>
              <a:gd name="connsiteX31" fmla="*/ 2901442 w 3472060"/>
              <a:gd name="connsiteY31" fmla="*/ 182011 h 825932"/>
              <a:gd name="connsiteX32" fmla="*/ 3015722 w 3472060"/>
              <a:gd name="connsiteY32" fmla="*/ 147286 h 825932"/>
              <a:gd name="connsiteX33" fmla="*/ 3130018 w 3472060"/>
              <a:gd name="connsiteY33" fmla="*/ 112649 h 825932"/>
              <a:gd name="connsiteX34" fmla="*/ 3243551 w 3472060"/>
              <a:gd name="connsiteY34" fmla="*/ 75688 h 825932"/>
              <a:gd name="connsiteX35" fmla="*/ 3356992 w 3472060"/>
              <a:gd name="connsiteY35" fmla="*/ 38197 h 825932"/>
              <a:gd name="connsiteX36" fmla="*/ 3470310 w 3472060"/>
              <a:gd name="connsiteY36" fmla="*/ 0 h 825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3472060" h="825932">
                <a:moveTo>
                  <a:pt x="3470310" y="0"/>
                </a:moveTo>
                <a:lnTo>
                  <a:pt x="3472060" y="12850"/>
                </a:lnTo>
                <a:lnTo>
                  <a:pt x="3472060" y="480529"/>
                </a:lnTo>
                <a:lnTo>
                  <a:pt x="3363699" y="498471"/>
                </a:lnTo>
                <a:cubicBezTo>
                  <a:pt x="2435623" y="645518"/>
                  <a:pt x="603076" y="844866"/>
                  <a:pt x="42060" y="824486"/>
                </a:cubicBezTo>
                <a:cubicBezTo>
                  <a:pt x="28151" y="802425"/>
                  <a:pt x="13909" y="780513"/>
                  <a:pt x="0" y="758452"/>
                </a:cubicBezTo>
                <a:lnTo>
                  <a:pt x="188014" y="735602"/>
                </a:lnTo>
                <a:lnTo>
                  <a:pt x="284087" y="722590"/>
                </a:lnTo>
                <a:lnTo>
                  <a:pt x="382288" y="709392"/>
                </a:lnTo>
                <a:lnTo>
                  <a:pt x="481858" y="695774"/>
                </a:lnTo>
                <a:lnTo>
                  <a:pt x="581897" y="680711"/>
                </a:lnTo>
                <a:lnTo>
                  <a:pt x="683670" y="665256"/>
                </a:lnTo>
                <a:lnTo>
                  <a:pt x="787206" y="649587"/>
                </a:lnTo>
                <a:lnTo>
                  <a:pt x="892019" y="632968"/>
                </a:lnTo>
                <a:lnTo>
                  <a:pt x="997620" y="614667"/>
                </a:lnTo>
                <a:lnTo>
                  <a:pt x="1104727" y="596741"/>
                </a:lnTo>
                <a:lnTo>
                  <a:pt x="1212669" y="577397"/>
                </a:lnTo>
                <a:lnTo>
                  <a:pt x="1321506" y="556988"/>
                </a:lnTo>
                <a:lnTo>
                  <a:pt x="1430709" y="536607"/>
                </a:lnTo>
                <a:lnTo>
                  <a:pt x="1541050" y="514481"/>
                </a:lnTo>
                <a:lnTo>
                  <a:pt x="1652805" y="492202"/>
                </a:lnTo>
                <a:lnTo>
                  <a:pt x="1763708" y="469161"/>
                </a:lnTo>
                <a:lnTo>
                  <a:pt x="1875795" y="444641"/>
                </a:lnTo>
                <a:lnTo>
                  <a:pt x="1989128" y="418995"/>
                </a:lnTo>
                <a:lnTo>
                  <a:pt x="2102476" y="393438"/>
                </a:lnTo>
                <a:lnTo>
                  <a:pt x="2215549" y="366291"/>
                </a:lnTo>
                <a:lnTo>
                  <a:pt x="2330490" y="337455"/>
                </a:lnTo>
                <a:lnTo>
                  <a:pt x="2443333" y="308983"/>
                </a:lnTo>
                <a:lnTo>
                  <a:pt x="2558014" y="278646"/>
                </a:lnTo>
                <a:lnTo>
                  <a:pt x="2673621" y="247421"/>
                </a:lnTo>
                <a:lnTo>
                  <a:pt x="2787008" y="215853"/>
                </a:lnTo>
                <a:lnTo>
                  <a:pt x="2901442" y="182011"/>
                </a:lnTo>
                <a:lnTo>
                  <a:pt x="3015722" y="147286"/>
                </a:lnTo>
                <a:lnTo>
                  <a:pt x="3130018" y="112649"/>
                </a:lnTo>
                <a:lnTo>
                  <a:pt x="3243551" y="75688"/>
                </a:lnTo>
                <a:lnTo>
                  <a:pt x="3356992" y="38197"/>
                </a:lnTo>
                <a:lnTo>
                  <a:pt x="3470310" y="0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7FF477B-A041-DC41-9AAA-2F62C08CB0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30" y="629267"/>
            <a:ext cx="9252154" cy="1016654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EBEBEB"/>
                </a:solidFill>
              </a:rPr>
              <a:t>The Hypotheses</a:t>
            </a: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736AD705-9544-45E1-B278-8D99F718B8E7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0" name="Freeform: Shape 39">
            <a:extLst>
              <a:ext uri="{FF2B5EF4-FFF2-40B4-BE49-F238E27FC236}">
                <a16:creationId xmlns:a16="http://schemas.microsoft.com/office/drawing/2014/main" id="{8DFFC5B7-4963-4902-8A90-EFF5766892DF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>
            <a:off x="-1" y="1762067"/>
            <a:ext cx="12192418" cy="5095933"/>
          </a:xfrm>
          <a:custGeom>
            <a:avLst/>
            <a:gdLst>
              <a:gd name="connsiteX0" fmla="*/ 1 w 12192418"/>
              <a:gd name="connsiteY0" fmla="*/ 0 h 5095933"/>
              <a:gd name="connsiteX1" fmla="*/ 71932 w 12192418"/>
              <a:gd name="connsiteY1" fmla="*/ 12261 h 5095933"/>
              <a:gd name="connsiteX2" fmla="*/ 282849 w 12192418"/>
              <a:gd name="connsiteY2" fmla="*/ 48343 h 5095933"/>
              <a:gd name="connsiteX3" fmla="*/ 436464 w 12192418"/>
              <a:gd name="connsiteY3" fmla="*/ 73565 h 5095933"/>
              <a:gd name="connsiteX4" fmla="*/ 619339 w 12192418"/>
              <a:gd name="connsiteY4" fmla="*/ 100188 h 5095933"/>
              <a:gd name="connsiteX5" fmla="*/ 836351 w 12192418"/>
              <a:gd name="connsiteY5" fmla="*/ 132066 h 5095933"/>
              <a:gd name="connsiteX6" fmla="*/ 1076528 w 12192418"/>
              <a:gd name="connsiteY6" fmla="*/ 165696 h 5095933"/>
              <a:gd name="connsiteX7" fmla="*/ 1347184 w 12192418"/>
              <a:gd name="connsiteY7" fmla="*/ 201077 h 5095933"/>
              <a:gd name="connsiteX8" fmla="*/ 1642223 w 12192418"/>
              <a:gd name="connsiteY8" fmla="*/ 238560 h 5095933"/>
              <a:gd name="connsiteX9" fmla="*/ 1962864 w 12192418"/>
              <a:gd name="connsiteY9" fmla="*/ 276043 h 5095933"/>
              <a:gd name="connsiteX10" fmla="*/ 2304232 w 12192418"/>
              <a:gd name="connsiteY10" fmla="*/ 314227 h 5095933"/>
              <a:gd name="connsiteX11" fmla="*/ 2672421 w 12192418"/>
              <a:gd name="connsiteY11" fmla="*/ 349608 h 5095933"/>
              <a:gd name="connsiteX12" fmla="*/ 3057678 w 12192418"/>
              <a:gd name="connsiteY12" fmla="*/ 383588 h 5095933"/>
              <a:gd name="connsiteX13" fmla="*/ 3464881 w 12192418"/>
              <a:gd name="connsiteY13" fmla="*/ 414415 h 5095933"/>
              <a:gd name="connsiteX14" fmla="*/ 3889152 w 12192418"/>
              <a:gd name="connsiteY14" fmla="*/ 443841 h 5095933"/>
              <a:gd name="connsiteX15" fmla="*/ 4331710 w 12192418"/>
              <a:gd name="connsiteY15" fmla="*/ 471515 h 5095933"/>
              <a:gd name="connsiteX16" fmla="*/ 4558476 w 12192418"/>
              <a:gd name="connsiteY16" fmla="*/ 481324 h 5095933"/>
              <a:gd name="connsiteX17" fmla="*/ 4790118 w 12192418"/>
              <a:gd name="connsiteY17" fmla="*/ 492183 h 5095933"/>
              <a:gd name="connsiteX18" fmla="*/ 5025418 w 12192418"/>
              <a:gd name="connsiteY18" fmla="*/ 502342 h 5095933"/>
              <a:gd name="connsiteX19" fmla="*/ 5261937 w 12192418"/>
              <a:gd name="connsiteY19" fmla="*/ 508998 h 5095933"/>
              <a:gd name="connsiteX20" fmla="*/ 5503332 w 12192418"/>
              <a:gd name="connsiteY20" fmla="*/ 514953 h 5095933"/>
              <a:gd name="connsiteX21" fmla="*/ 5747167 w 12192418"/>
              <a:gd name="connsiteY21" fmla="*/ 521259 h 5095933"/>
              <a:gd name="connsiteX22" fmla="*/ 5995877 w 12192418"/>
              <a:gd name="connsiteY22" fmla="*/ 525463 h 5095933"/>
              <a:gd name="connsiteX23" fmla="*/ 6247026 w 12192418"/>
              <a:gd name="connsiteY23" fmla="*/ 525463 h 5095933"/>
              <a:gd name="connsiteX24" fmla="*/ 6500613 w 12192418"/>
              <a:gd name="connsiteY24" fmla="*/ 527565 h 5095933"/>
              <a:gd name="connsiteX25" fmla="*/ 6756639 w 12192418"/>
              <a:gd name="connsiteY25" fmla="*/ 525463 h 5095933"/>
              <a:gd name="connsiteX26" fmla="*/ 7016322 w 12192418"/>
              <a:gd name="connsiteY26" fmla="*/ 521259 h 5095933"/>
              <a:gd name="connsiteX27" fmla="*/ 7276005 w 12192418"/>
              <a:gd name="connsiteY27" fmla="*/ 517406 h 5095933"/>
              <a:gd name="connsiteX28" fmla="*/ 7539345 w 12192418"/>
              <a:gd name="connsiteY28" fmla="*/ 508998 h 5095933"/>
              <a:gd name="connsiteX29" fmla="*/ 7805124 w 12192418"/>
              <a:gd name="connsiteY29" fmla="*/ 500241 h 5095933"/>
              <a:gd name="connsiteX30" fmla="*/ 8070903 w 12192418"/>
              <a:gd name="connsiteY30" fmla="*/ 490082 h 5095933"/>
              <a:gd name="connsiteX31" fmla="*/ 8339121 w 12192418"/>
              <a:gd name="connsiteY31" fmla="*/ 475719 h 5095933"/>
              <a:gd name="connsiteX32" fmla="*/ 8609776 w 12192418"/>
              <a:gd name="connsiteY32" fmla="*/ 458554 h 5095933"/>
              <a:gd name="connsiteX33" fmla="*/ 8881651 w 12192418"/>
              <a:gd name="connsiteY33" fmla="*/ 442089 h 5095933"/>
              <a:gd name="connsiteX34" fmla="*/ 9153526 w 12192418"/>
              <a:gd name="connsiteY34" fmla="*/ 421071 h 5095933"/>
              <a:gd name="connsiteX35" fmla="*/ 9429058 w 12192418"/>
              <a:gd name="connsiteY35" fmla="*/ 395849 h 5095933"/>
              <a:gd name="connsiteX36" fmla="*/ 9700933 w 12192418"/>
              <a:gd name="connsiteY36" fmla="*/ 370626 h 5095933"/>
              <a:gd name="connsiteX37" fmla="*/ 9977684 w 12192418"/>
              <a:gd name="connsiteY37" fmla="*/ 341551 h 5095933"/>
              <a:gd name="connsiteX38" fmla="*/ 10255655 w 12192418"/>
              <a:gd name="connsiteY38" fmla="*/ 309673 h 5095933"/>
              <a:gd name="connsiteX39" fmla="*/ 10529968 w 12192418"/>
              <a:gd name="connsiteY39" fmla="*/ 276043 h 5095933"/>
              <a:gd name="connsiteX40" fmla="*/ 10807939 w 12192418"/>
              <a:gd name="connsiteY40" fmla="*/ 236809 h 5095933"/>
              <a:gd name="connsiteX41" fmla="*/ 11084690 w 12192418"/>
              <a:gd name="connsiteY41" fmla="*/ 194772 h 5095933"/>
              <a:gd name="connsiteX42" fmla="*/ 11362661 w 12192418"/>
              <a:gd name="connsiteY42" fmla="*/ 153085 h 5095933"/>
              <a:gd name="connsiteX43" fmla="*/ 11639412 w 12192418"/>
              <a:gd name="connsiteY43" fmla="*/ 104392 h 5095933"/>
              <a:gd name="connsiteX44" fmla="*/ 11914945 w 12192418"/>
              <a:gd name="connsiteY44" fmla="*/ 54648 h 5095933"/>
              <a:gd name="connsiteX45" fmla="*/ 12191696 w 12192418"/>
              <a:gd name="connsiteY45" fmla="*/ 2452 h 5095933"/>
              <a:gd name="connsiteX46" fmla="*/ 12191696 w 12192418"/>
              <a:gd name="connsiteY46" fmla="*/ 2109542 h 5095933"/>
              <a:gd name="connsiteX47" fmla="*/ 12191999 w 12192418"/>
              <a:gd name="connsiteY47" fmla="*/ 2109542 h 5095933"/>
              <a:gd name="connsiteX48" fmla="*/ 12191999 w 12192418"/>
              <a:gd name="connsiteY48" fmla="*/ 2802467 h 5095933"/>
              <a:gd name="connsiteX49" fmla="*/ 12192418 w 12192418"/>
              <a:gd name="connsiteY49" fmla="*/ 2802467 h 5095933"/>
              <a:gd name="connsiteX50" fmla="*/ 12192418 w 12192418"/>
              <a:gd name="connsiteY50" fmla="*/ 5095933 h 5095933"/>
              <a:gd name="connsiteX51" fmla="*/ 1 w 12192418"/>
              <a:gd name="connsiteY51" fmla="*/ 5095933 h 5095933"/>
              <a:gd name="connsiteX52" fmla="*/ 1 w 12192418"/>
              <a:gd name="connsiteY52" fmla="*/ 4074529 h 5095933"/>
              <a:gd name="connsiteX53" fmla="*/ 0 w 12192418"/>
              <a:gd name="connsiteY53" fmla="*/ 4074529 h 5095933"/>
              <a:gd name="connsiteX54" fmla="*/ 0 w 12192418"/>
              <a:gd name="connsiteY54" fmla="*/ 2109542 h 5095933"/>
              <a:gd name="connsiteX55" fmla="*/ 1 w 12192418"/>
              <a:gd name="connsiteY55" fmla="*/ 2109542 h 50959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</a:cxnLst>
            <a:rect l="l" t="t" r="r" b="b"/>
            <a:pathLst>
              <a:path w="12192418" h="5095933">
                <a:moveTo>
                  <a:pt x="1" y="0"/>
                </a:moveTo>
                <a:lnTo>
                  <a:pt x="71932" y="12261"/>
                </a:lnTo>
                <a:lnTo>
                  <a:pt x="282849" y="48343"/>
                </a:lnTo>
                <a:lnTo>
                  <a:pt x="436464" y="73565"/>
                </a:lnTo>
                <a:lnTo>
                  <a:pt x="619339" y="100188"/>
                </a:lnTo>
                <a:lnTo>
                  <a:pt x="836351" y="132066"/>
                </a:lnTo>
                <a:lnTo>
                  <a:pt x="1076528" y="165696"/>
                </a:lnTo>
                <a:lnTo>
                  <a:pt x="1347184" y="201077"/>
                </a:lnTo>
                <a:lnTo>
                  <a:pt x="1642223" y="238560"/>
                </a:lnTo>
                <a:lnTo>
                  <a:pt x="1962864" y="276043"/>
                </a:lnTo>
                <a:lnTo>
                  <a:pt x="2304232" y="314227"/>
                </a:lnTo>
                <a:lnTo>
                  <a:pt x="2672421" y="349608"/>
                </a:lnTo>
                <a:lnTo>
                  <a:pt x="3057678" y="383588"/>
                </a:lnTo>
                <a:lnTo>
                  <a:pt x="3464881" y="414415"/>
                </a:lnTo>
                <a:lnTo>
                  <a:pt x="3889152" y="443841"/>
                </a:lnTo>
                <a:lnTo>
                  <a:pt x="4331710" y="471515"/>
                </a:lnTo>
                <a:lnTo>
                  <a:pt x="4558476" y="481324"/>
                </a:lnTo>
                <a:lnTo>
                  <a:pt x="4790118" y="492183"/>
                </a:lnTo>
                <a:lnTo>
                  <a:pt x="5025418" y="502342"/>
                </a:lnTo>
                <a:lnTo>
                  <a:pt x="5261937" y="508998"/>
                </a:lnTo>
                <a:lnTo>
                  <a:pt x="5503332" y="514953"/>
                </a:lnTo>
                <a:lnTo>
                  <a:pt x="5747167" y="521259"/>
                </a:lnTo>
                <a:lnTo>
                  <a:pt x="5995877" y="525463"/>
                </a:lnTo>
                <a:lnTo>
                  <a:pt x="6247026" y="525463"/>
                </a:lnTo>
                <a:lnTo>
                  <a:pt x="6500613" y="527565"/>
                </a:lnTo>
                <a:lnTo>
                  <a:pt x="6756639" y="525463"/>
                </a:lnTo>
                <a:lnTo>
                  <a:pt x="7016322" y="521259"/>
                </a:lnTo>
                <a:lnTo>
                  <a:pt x="7276005" y="517406"/>
                </a:lnTo>
                <a:lnTo>
                  <a:pt x="7539345" y="508998"/>
                </a:lnTo>
                <a:lnTo>
                  <a:pt x="7805124" y="500241"/>
                </a:lnTo>
                <a:lnTo>
                  <a:pt x="8070903" y="490082"/>
                </a:lnTo>
                <a:lnTo>
                  <a:pt x="8339121" y="475719"/>
                </a:lnTo>
                <a:lnTo>
                  <a:pt x="8609776" y="458554"/>
                </a:lnTo>
                <a:lnTo>
                  <a:pt x="8881651" y="442089"/>
                </a:lnTo>
                <a:lnTo>
                  <a:pt x="9153526" y="421071"/>
                </a:lnTo>
                <a:lnTo>
                  <a:pt x="9429058" y="395849"/>
                </a:lnTo>
                <a:lnTo>
                  <a:pt x="9700933" y="370626"/>
                </a:lnTo>
                <a:lnTo>
                  <a:pt x="9977684" y="341551"/>
                </a:lnTo>
                <a:lnTo>
                  <a:pt x="10255655" y="309673"/>
                </a:lnTo>
                <a:lnTo>
                  <a:pt x="10529968" y="276043"/>
                </a:lnTo>
                <a:lnTo>
                  <a:pt x="10807939" y="236809"/>
                </a:lnTo>
                <a:lnTo>
                  <a:pt x="11084690" y="194772"/>
                </a:lnTo>
                <a:lnTo>
                  <a:pt x="11362661" y="153085"/>
                </a:lnTo>
                <a:lnTo>
                  <a:pt x="11639412" y="104392"/>
                </a:lnTo>
                <a:lnTo>
                  <a:pt x="11914945" y="54648"/>
                </a:lnTo>
                <a:lnTo>
                  <a:pt x="12191696" y="2452"/>
                </a:lnTo>
                <a:lnTo>
                  <a:pt x="12191696" y="2109542"/>
                </a:lnTo>
                <a:lnTo>
                  <a:pt x="12191999" y="2109542"/>
                </a:lnTo>
                <a:lnTo>
                  <a:pt x="12191999" y="2802467"/>
                </a:lnTo>
                <a:lnTo>
                  <a:pt x="12192418" y="2802467"/>
                </a:lnTo>
                <a:lnTo>
                  <a:pt x="12192418" y="5095933"/>
                </a:lnTo>
                <a:lnTo>
                  <a:pt x="1" y="5095933"/>
                </a:lnTo>
                <a:lnTo>
                  <a:pt x="1" y="4074529"/>
                </a:lnTo>
                <a:lnTo>
                  <a:pt x="0" y="4074529"/>
                </a:lnTo>
                <a:lnTo>
                  <a:pt x="0" y="2109542"/>
                </a:lnTo>
                <a:lnTo>
                  <a:pt x="1" y="210954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</p:sp>
      <p:graphicFrame>
        <p:nvGraphicFramePr>
          <p:cNvPr id="29" name="Content Placeholder 3">
            <a:extLst>
              <a:ext uri="{FF2B5EF4-FFF2-40B4-BE49-F238E27FC236}">
                <a16:creationId xmlns:a16="http://schemas.microsoft.com/office/drawing/2014/main" id="{31E39B85-4402-444F-90E4-5456D2101DF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669315341"/>
              </p:ext>
            </p:extLst>
          </p:nvPr>
        </p:nvGraphicFramePr>
        <p:xfrm>
          <a:off x="648930" y="2810256"/>
          <a:ext cx="10895370" cy="340427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69201451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74CD14DB-BB81-479F-A1FC-1C75640E9F84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943A91B-7CA7-4592-A975-73B1BF8C4C74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Freeform 7">
            <a:extLst>
              <a:ext uri="{FF2B5EF4-FFF2-40B4-BE49-F238E27FC236}">
                <a16:creationId xmlns:a16="http://schemas.microsoft.com/office/drawing/2014/main" id="{EC471314-E46A-414B-8D91-74880E84F187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19939" y="1460230"/>
            <a:ext cx="3472060" cy="825932"/>
          </a:xfrm>
          <a:custGeom>
            <a:avLst/>
            <a:gdLst>
              <a:gd name="connsiteX0" fmla="*/ 3470310 w 3472060"/>
              <a:gd name="connsiteY0" fmla="*/ 0 h 825932"/>
              <a:gd name="connsiteX1" fmla="*/ 3472060 w 3472060"/>
              <a:gd name="connsiteY1" fmla="*/ 12850 h 825932"/>
              <a:gd name="connsiteX2" fmla="*/ 3472060 w 3472060"/>
              <a:gd name="connsiteY2" fmla="*/ 480529 h 825932"/>
              <a:gd name="connsiteX3" fmla="*/ 3363699 w 3472060"/>
              <a:gd name="connsiteY3" fmla="*/ 498471 h 825932"/>
              <a:gd name="connsiteX4" fmla="*/ 42060 w 3472060"/>
              <a:gd name="connsiteY4" fmla="*/ 824486 h 825932"/>
              <a:gd name="connsiteX5" fmla="*/ 0 w 3472060"/>
              <a:gd name="connsiteY5" fmla="*/ 758452 h 825932"/>
              <a:gd name="connsiteX6" fmla="*/ 188014 w 3472060"/>
              <a:gd name="connsiteY6" fmla="*/ 735602 h 825932"/>
              <a:gd name="connsiteX7" fmla="*/ 284087 w 3472060"/>
              <a:gd name="connsiteY7" fmla="*/ 722590 h 825932"/>
              <a:gd name="connsiteX8" fmla="*/ 382288 w 3472060"/>
              <a:gd name="connsiteY8" fmla="*/ 709392 h 825932"/>
              <a:gd name="connsiteX9" fmla="*/ 481858 w 3472060"/>
              <a:gd name="connsiteY9" fmla="*/ 695774 h 825932"/>
              <a:gd name="connsiteX10" fmla="*/ 581897 w 3472060"/>
              <a:gd name="connsiteY10" fmla="*/ 680711 h 825932"/>
              <a:gd name="connsiteX11" fmla="*/ 683670 w 3472060"/>
              <a:gd name="connsiteY11" fmla="*/ 665256 h 825932"/>
              <a:gd name="connsiteX12" fmla="*/ 787206 w 3472060"/>
              <a:gd name="connsiteY12" fmla="*/ 649587 h 825932"/>
              <a:gd name="connsiteX13" fmla="*/ 892019 w 3472060"/>
              <a:gd name="connsiteY13" fmla="*/ 632968 h 825932"/>
              <a:gd name="connsiteX14" fmla="*/ 997620 w 3472060"/>
              <a:gd name="connsiteY14" fmla="*/ 614667 h 825932"/>
              <a:gd name="connsiteX15" fmla="*/ 1104727 w 3472060"/>
              <a:gd name="connsiteY15" fmla="*/ 596741 h 825932"/>
              <a:gd name="connsiteX16" fmla="*/ 1212669 w 3472060"/>
              <a:gd name="connsiteY16" fmla="*/ 577397 h 825932"/>
              <a:gd name="connsiteX17" fmla="*/ 1321506 w 3472060"/>
              <a:gd name="connsiteY17" fmla="*/ 556988 h 825932"/>
              <a:gd name="connsiteX18" fmla="*/ 1430709 w 3472060"/>
              <a:gd name="connsiteY18" fmla="*/ 536607 h 825932"/>
              <a:gd name="connsiteX19" fmla="*/ 1541050 w 3472060"/>
              <a:gd name="connsiteY19" fmla="*/ 514481 h 825932"/>
              <a:gd name="connsiteX20" fmla="*/ 1652805 w 3472060"/>
              <a:gd name="connsiteY20" fmla="*/ 492202 h 825932"/>
              <a:gd name="connsiteX21" fmla="*/ 1763708 w 3472060"/>
              <a:gd name="connsiteY21" fmla="*/ 469161 h 825932"/>
              <a:gd name="connsiteX22" fmla="*/ 1875795 w 3472060"/>
              <a:gd name="connsiteY22" fmla="*/ 444641 h 825932"/>
              <a:gd name="connsiteX23" fmla="*/ 1989128 w 3472060"/>
              <a:gd name="connsiteY23" fmla="*/ 418995 h 825932"/>
              <a:gd name="connsiteX24" fmla="*/ 2102476 w 3472060"/>
              <a:gd name="connsiteY24" fmla="*/ 393438 h 825932"/>
              <a:gd name="connsiteX25" fmla="*/ 2215549 w 3472060"/>
              <a:gd name="connsiteY25" fmla="*/ 366291 h 825932"/>
              <a:gd name="connsiteX26" fmla="*/ 2330490 w 3472060"/>
              <a:gd name="connsiteY26" fmla="*/ 337455 h 825932"/>
              <a:gd name="connsiteX27" fmla="*/ 2443333 w 3472060"/>
              <a:gd name="connsiteY27" fmla="*/ 308983 h 825932"/>
              <a:gd name="connsiteX28" fmla="*/ 2558014 w 3472060"/>
              <a:gd name="connsiteY28" fmla="*/ 278646 h 825932"/>
              <a:gd name="connsiteX29" fmla="*/ 2673621 w 3472060"/>
              <a:gd name="connsiteY29" fmla="*/ 247421 h 825932"/>
              <a:gd name="connsiteX30" fmla="*/ 2787008 w 3472060"/>
              <a:gd name="connsiteY30" fmla="*/ 215853 h 825932"/>
              <a:gd name="connsiteX31" fmla="*/ 2901442 w 3472060"/>
              <a:gd name="connsiteY31" fmla="*/ 182011 h 825932"/>
              <a:gd name="connsiteX32" fmla="*/ 3015722 w 3472060"/>
              <a:gd name="connsiteY32" fmla="*/ 147286 h 825932"/>
              <a:gd name="connsiteX33" fmla="*/ 3130018 w 3472060"/>
              <a:gd name="connsiteY33" fmla="*/ 112649 h 825932"/>
              <a:gd name="connsiteX34" fmla="*/ 3243551 w 3472060"/>
              <a:gd name="connsiteY34" fmla="*/ 75688 h 825932"/>
              <a:gd name="connsiteX35" fmla="*/ 3356992 w 3472060"/>
              <a:gd name="connsiteY35" fmla="*/ 38197 h 825932"/>
              <a:gd name="connsiteX36" fmla="*/ 3470310 w 3472060"/>
              <a:gd name="connsiteY36" fmla="*/ 0 h 825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3472060" h="825932">
                <a:moveTo>
                  <a:pt x="3470310" y="0"/>
                </a:moveTo>
                <a:lnTo>
                  <a:pt x="3472060" y="12850"/>
                </a:lnTo>
                <a:lnTo>
                  <a:pt x="3472060" y="480529"/>
                </a:lnTo>
                <a:lnTo>
                  <a:pt x="3363699" y="498471"/>
                </a:lnTo>
                <a:cubicBezTo>
                  <a:pt x="2435623" y="645518"/>
                  <a:pt x="603076" y="844866"/>
                  <a:pt x="42060" y="824486"/>
                </a:cubicBezTo>
                <a:cubicBezTo>
                  <a:pt x="28151" y="802425"/>
                  <a:pt x="13909" y="780513"/>
                  <a:pt x="0" y="758452"/>
                </a:cubicBezTo>
                <a:lnTo>
                  <a:pt x="188014" y="735602"/>
                </a:lnTo>
                <a:lnTo>
                  <a:pt x="284087" y="722590"/>
                </a:lnTo>
                <a:lnTo>
                  <a:pt x="382288" y="709392"/>
                </a:lnTo>
                <a:lnTo>
                  <a:pt x="481858" y="695774"/>
                </a:lnTo>
                <a:lnTo>
                  <a:pt x="581897" y="680711"/>
                </a:lnTo>
                <a:lnTo>
                  <a:pt x="683670" y="665256"/>
                </a:lnTo>
                <a:lnTo>
                  <a:pt x="787206" y="649587"/>
                </a:lnTo>
                <a:lnTo>
                  <a:pt x="892019" y="632968"/>
                </a:lnTo>
                <a:lnTo>
                  <a:pt x="997620" y="614667"/>
                </a:lnTo>
                <a:lnTo>
                  <a:pt x="1104727" y="596741"/>
                </a:lnTo>
                <a:lnTo>
                  <a:pt x="1212669" y="577397"/>
                </a:lnTo>
                <a:lnTo>
                  <a:pt x="1321506" y="556988"/>
                </a:lnTo>
                <a:lnTo>
                  <a:pt x="1430709" y="536607"/>
                </a:lnTo>
                <a:lnTo>
                  <a:pt x="1541050" y="514481"/>
                </a:lnTo>
                <a:lnTo>
                  <a:pt x="1652805" y="492202"/>
                </a:lnTo>
                <a:lnTo>
                  <a:pt x="1763708" y="469161"/>
                </a:lnTo>
                <a:lnTo>
                  <a:pt x="1875795" y="444641"/>
                </a:lnTo>
                <a:lnTo>
                  <a:pt x="1989128" y="418995"/>
                </a:lnTo>
                <a:lnTo>
                  <a:pt x="2102476" y="393438"/>
                </a:lnTo>
                <a:lnTo>
                  <a:pt x="2215549" y="366291"/>
                </a:lnTo>
                <a:lnTo>
                  <a:pt x="2330490" y="337455"/>
                </a:lnTo>
                <a:lnTo>
                  <a:pt x="2443333" y="308983"/>
                </a:lnTo>
                <a:lnTo>
                  <a:pt x="2558014" y="278646"/>
                </a:lnTo>
                <a:lnTo>
                  <a:pt x="2673621" y="247421"/>
                </a:lnTo>
                <a:lnTo>
                  <a:pt x="2787008" y="215853"/>
                </a:lnTo>
                <a:lnTo>
                  <a:pt x="2901442" y="182011"/>
                </a:lnTo>
                <a:lnTo>
                  <a:pt x="3015722" y="147286"/>
                </a:lnTo>
                <a:lnTo>
                  <a:pt x="3130018" y="112649"/>
                </a:lnTo>
                <a:lnTo>
                  <a:pt x="3243551" y="75688"/>
                </a:lnTo>
                <a:lnTo>
                  <a:pt x="3356992" y="38197"/>
                </a:lnTo>
                <a:lnTo>
                  <a:pt x="3470310" y="0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 useBgFill="1">
        <p:nvSpPr>
          <p:cNvPr id="14" name="Freeform: Shape 13">
            <a:extLst>
              <a:ext uri="{FF2B5EF4-FFF2-40B4-BE49-F238E27FC236}">
                <a16:creationId xmlns:a16="http://schemas.microsoft.com/office/drawing/2014/main" id="{6A681326-1C9D-44A3-A627-3871BDAE4127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>
            <a:off x="1" y="1762067"/>
            <a:ext cx="12192417" cy="5095933"/>
          </a:xfrm>
          <a:custGeom>
            <a:avLst/>
            <a:gdLst>
              <a:gd name="connsiteX0" fmla="*/ 0 w 12192417"/>
              <a:gd name="connsiteY0" fmla="*/ 0 h 5095933"/>
              <a:gd name="connsiteX1" fmla="*/ 71931 w 12192417"/>
              <a:gd name="connsiteY1" fmla="*/ 12261 h 5095933"/>
              <a:gd name="connsiteX2" fmla="*/ 282848 w 12192417"/>
              <a:gd name="connsiteY2" fmla="*/ 48343 h 5095933"/>
              <a:gd name="connsiteX3" fmla="*/ 436463 w 12192417"/>
              <a:gd name="connsiteY3" fmla="*/ 73565 h 5095933"/>
              <a:gd name="connsiteX4" fmla="*/ 619338 w 12192417"/>
              <a:gd name="connsiteY4" fmla="*/ 100188 h 5095933"/>
              <a:gd name="connsiteX5" fmla="*/ 836350 w 12192417"/>
              <a:gd name="connsiteY5" fmla="*/ 132066 h 5095933"/>
              <a:gd name="connsiteX6" fmla="*/ 1076527 w 12192417"/>
              <a:gd name="connsiteY6" fmla="*/ 165696 h 5095933"/>
              <a:gd name="connsiteX7" fmla="*/ 1347183 w 12192417"/>
              <a:gd name="connsiteY7" fmla="*/ 201077 h 5095933"/>
              <a:gd name="connsiteX8" fmla="*/ 1642222 w 12192417"/>
              <a:gd name="connsiteY8" fmla="*/ 238560 h 5095933"/>
              <a:gd name="connsiteX9" fmla="*/ 1962863 w 12192417"/>
              <a:gd name="connsiteY9" fmla="*/ 276043 h 5095933"/>
              <a:gd name="connsiteX10" fmla="*/ 2304231 w 12192417"/>
              <a:gd name="connsiteY10" fmla="*/ 314227 h 5095933"/>
              <a:gd name="connsiteX11" fmla="*/ 2672420 w 12192417"/>
              <a:gd name="connsiteY11" fmla="*/ 349608 h 5095933"/>
              <a:gd name="connsiteX12" fmla="*/ 3057677 w 12192417"/>
              <a:gd name="connsiteY12" fmla="*/ 383588 h 5095933"/>
              <a:gd name="connsiteX13" fmla="*/ 3464880 w 12192417"/>
              <a:gd name="connsiteY13" fmla="*/ 414415 h 5095933"/>
              <a:gd name="connsiteX14" fmla="*/ 3889151 w 12192417"/>
              <a:gd name="connsiteY14" fmla="*/ 443841 h 5095933"/>
              <a:gd name="connsiteX15" fmla="*/ 4331709 w 12192417"/>
              <a:gd name="connsiteY15" fmla="*/ 471515 h 5095933"/>
              <a:gd name="connsiteX16" fmla="*/ 4558475 w 12192417"/>
              <a:gd name="connsiteY16" fmla="*/ 481324 h 5095933"/>
              <a:gd name="connsiteX17" fmla="*/ 4790117 w 12192417"/>
              <a:gd name="connsiteY17" fmla="*/ 492183 h 5095933"/>
              <a:gd name="connsiteX18" fmla="*/ 5025417 w 12192417"/>
              <a:gd name="connsiteY18" fmla="*/ 502342 h 5095933"/>
              <a:gd name="connsiteX19" fmla="*/ 5261936 w 12192417"/>
              <a:gd name="connsiteY19" fmla="*/ 508998 h 5095933"/>
              <a:gd name="connsiteX20" fmla="*/ 5503331 w 12192417"/>
              <a:gd name="connsiteY20" fmla="*/ 514953 h 5095933"/>
              <a:gd name="connsiteX21" fmla="*/ 5747166 w 12192417"/>
              <a:gd name="connsiteY21" fmla="*/ 521259 h 5095933"/>
              <a:gd name="connsiteX22" fmla="*/ 5995876 w 12192417"/>
              <a:gd name="connsiteY22" fmla="*/ 525463 h 5095933"/>
              <a:gd name="connsiteX23" fmla="*/ 6247025 w 12192417"/>
              <a:gd name="connsiteY23" fmla="*/ 525463 h 5095933"/>
              <a:gd name="connsiteX24" fmla="*/ 6500612 w 12192417"/>
              <a:gd name="connsiteY24" fmla="*/ 527565 h 5095933"/>
              <a:gd name="connsiteX25" fmla="*/ 6756638 w 12192417"/>
              <a:gd name="connsiteY25" fmla="*/ 525463 h 5095933"/>
              <a:gd name="connsiteX26" fmla="*/ 7016321 w 12192417"/>
              <a:gd name="connsiteY26" fmla="*/ 521259 h 5095933"/>
              <a:gd name="connsiteX27" fmla="*/ 7276004 w 12192417"/>
              <a:gd name="connsiteY27" fmla="*/ 517406 h 5095933"/>
              <a:gd name="connsiteX28" fmla="*/ 7539344 w 12192417"/>
              <a:gd name="connsiteY28" fmla="*/ 508998 h 5095933"/>
              <a:gd name="connsiteX29" fmla="*/ 7805123 w 12192417"/>
              <a:gd name="connsiteY29" fmla="*/ 500241 h 5095933"/>
              <a:gd name="connsiteX30" fmla="*/ 8070902 w 12192417"/>
              <a:gd name="connsiteY30" fmla="*/ 490082 h 5095933"/>
              <a:gd name="connsiteX31" fmla="*/ 8339120 w 12192417"/>
              <a:gd name="connsiteY31" fmla="*/ 475719 h 5095933"/>
              <a:gd name="connsiteX32" fmla="*/ 8609775 w 12192417"/>
              <a:gd name="connsiteY32" fmla="*/ 458554 h 5095933"/>
              <a:gd name="connsiteX33" fmla="*/ 8881650 w 12192417"/>
              <a:gd name="connsiteY33" fmla="*/ 442089 h 5095933"/>
              <a:gd name="connsiteX34" fmla="*/ 9153525 w 12192417"/>
              <a:gd name="connsiteY34" fmla="*/ 421071 h 5095933"/>
              <a:gd name="connsiteX35" fmla="*/ 9429057 w 12192417"/>
              <a:gd name="connsiteY35" fmla="*/ 395849 h 5095933"/>
              <a:gd name="connsiteX36" fmla="*/ 9700932 w 12192417"/>
              <a:gd name="connsiteY36" fmla="*/ 370626 h 5095933"/>
              <a:gd name="connsiteX37" fmla="*/ 9977683 w 12192417"/>
              <a:gd name="connsiteY37" fmla="*/ 341551 h 5095933"/>
              <a:gd name="connsiteX38" fmla="*/ 10255654 w 12192417"/>
              <a:gd name="connsiteY38" fmla="*/ 309673 h 5095933"/>
              <a:gd name="connsiteX39" fmla="*/ 10529967 w 12192417"/>
              <a:gd name="connsiteY39" fmla="*/ 276043 h 5095933"/>
              <a:gd name="connsiteX40" fmla="*/ 10807938 w 12192417"/>
              <a:gd name="connsiteY40" fmla="*/ 236809 h 5095933"/>
              <a:gd name="connsiteX41" fmla="*/ 11084689 w 12192417"/>
              <a:gd name="connsiteY41" fmla="*/ 194772 h 5095933"/>
              <a:gd name="connsiteX42" fmla="*/ 11362660 w 12192417"/>
              <a:gd name="connsiteY42" fmla="*/ 153085 h 5095933"/>
              <a:gd name="connsiteX43" fmla="*/ 11639411 w 12192417"/>
              <a:gd name="connsiteY43" fmla="*/ 104392 h 5095933"/>
              <a:gd name="connsiteX44" fmla="*/ 11914944 w 12192417"/>
              <a:gd name="connsiteY44" fmla="*/ 54648 h 5095933"/>
              <a:gd name="connsiteX45" fmla="*/ 12191695 w 12192417"/>
              <a:gd name="connsiteY45" fmla="*/ 2452 h 5095933"/>
              <a:gd name="connsiteX46" fmla="*/ 12191695 w 12192417"/>
              <a:gd name="connsiteY46" fmla="*/ 2162231 h 5095933"/>
              <a:gd name="connsiteX47" fmla="*/ 12192417 w 12192417"/>
              <a:gd name="connsiteY47" fmla="*/ 2162231 h 5095933"/>
              <a:gd name="connsiteX48" fmla="*/ 12192417 w 12192417"/>
              <a:gd name="connsiteY48" fmla="*/ 5095933 h 5095933"/>
              <a:gd name="connsiteX49" fmla="*/ 0 w 12192417"/>
              <a:gd name="connsiteY49" fmla="*/ 5095933 h 5095933"/>
              <a:gd name="connsiteX50" fmla="*/ 0 w 12192417"/>
              <a:gd name="connsiteY50" fmla="*/ 2791958 h 5095933"/>
              <a:gd name="connsiteX51" fmla="*/ 0 w 12192417"/>
              <a:gd name="connsiteY51" fmla="*/ 2162231 h 50959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12192417" h="5095933">
                <a:moveTo>
                  <a:pt x="0" y="0"/>
                </a:moveTo>
                <a:lnTo>
                  <a:pt x="71931" y="12261"/>
                </a:lnTo>
                <a:lnTo>
                  <a:pt x="282848" y="48343"/>
                </a:lnTo>
                <a:lnTo>
                  <a:pt x="436463" y="73565"/>
                </a:lnTo>
                <a:lnTo>
                  <a:pt x="619338" y="100188"/>
                </a:lnTo>
                <a:lnTo>
                  <a:pt x="836350" y="132066"/>
                </a:lnTo>
                <a:lnTo>
                  <a:pt x="1076527" y="165696"/>
                </a:lnTo>
                <a:lnTo>
                  <a:pt x="1347183" y="201077"/>
                </a:lnTo>
                <a:lnTo>
                  <a:pt x="1642222" y="238560"/>
                </a:lnTo>
                <a:lnTo>
                  <a:pt x="1962863" y="276043"/>
                </a:lnTo>
                <a:lnTo>
                  <a:pt x="2304231" y="314227"/>
                </a:lnTo>
                <a:lnTo>
                  <a:pt x="2672420" y="349608"/>
                </a:lnTo>
                <a:lnTo>
                  <a:pt x="3057677" y="383588"/>
                </a:lnTo>
                <a:lnTo>
                  <a:pt x="3464880" y="414415"/>
                </a:lnTo>
                <a:lnTo>
                  <a:pt x="3889151" y="443841"/>
                </a:lnTo>
                <a:lnTo>
                  <a:pt x="4331709" y="471515"/>
                </a:lnTo>
                <a:lnTo>
                  <a:pt x="4558475" y="481324"/>
                </a:lnTo>
                <a:lnTo>
                  <a:pt x="4790117" y="492183"/>
                </a:lnTo>
                <a:lnTo>
                  <a:pt x="5025417" y="502342"/>
                </a:lnTo>
                <a:lnTo>
                  <a:pt x="5261936" y="508998"/>
                </a:lnTo>
                <a:lnTo>
                  <a:pt x="5503331" y="514953"/>
                </a:lnTo>
                <a:lnTo>
                  <a:pt x="5747166" y="521259"/>
                </a:lnTo>
                <a:lnTo>
                  <a:pt x="5995876" y="525463"/>
                </a:lnTo>
                <a:lnTo>
                  <a:pt x="6247025" y="525463"/>
                </a:lnTo>
                <a:lnTo>
                  <a:pt x="6500612" y="527565"/>
                </a:lnTo>
                <a:lnTo>
                  <a:pt x="6756638" y="525463"/>
                </a:lnTo>
                <a:lnTo>
                  <a:pt x="7016321" y="521259"/>
                </a:lnTo>
                <a:lnTo>
                  <a:pt x="7276004" y="517406"/>
                </a:lnTo>
                <a:lnTo>
                  <a:pt x="7539344" y="508998"/>
                </a:lnTo>
                <a:lnTo>
                  <a:pt x="7805123" y="500241"/>
                </a:lnTo>
                <a:lnTo>
                  <a:pt x="8070902" y="490082"/>
                </a:lnTo>
                <a:lnTo>
                  <a:pt x="8339120" y="475719"/>
                </a:lnTo>
                <a:lnTo>
                  <a:pt x="8609775" y="458554"/>
                </a:lnTo>
                <a:lnTo>
                  <a:pt x="8881650" y="442089"/>
                </a:lnTo>
                <a:lnTo>
                  <a:pt x="9153525" y="421071"/>
                </a:lnTo>
                <a:lnTo>
                  <a:pt x="9429057" y="395849"/>
                </a:lnTo>
                <a:lnTo>
                  <a:pt x="9700932" y="370626"/>
                </a:lnTo>
                <a:lnTo>
                  <a:pt x="9977683" y="341551"/>
                </a:lnTo>
                <a:lnTo>
                  <a:pt x="10255654" y="309673"/>
                </a:lnTo>
                <a:lnTo>
                  <a:pt x="10529967" y="276043"/>
                </a:lnTo>
                <a:lnTo>
                  <a:pt x="10807938" y="236809"/>
                </a:lnTo>
                <a:lnTo>
                  <a:pt x="11084689" y="194772"/>
                </a:lnTo>
                <a:lnTo>
                  <a:pt x="11362660" y="153085"/>
                </a:lnTo>
                <a:lnTo>
                  <a:pt x="11639411" y="104392"/>
                </a:lnTo>
                <a:lnTo>
                  <a:pt x="11914944" y="54648"/>
                </a:lnTo>
                <a:lnTo>
                  <a:pt x="12191695" y="2452"/>
                </a:lnTo>
                <a:lnTo>
                  <a:pt x="12191695" y="2162231"/>
                </a:lnTo>
                <a:lnTo>
                  <a:pt x="12192417" y="2162231"/>
                </a:lnTo>
                <a:lnTo>
                  <a:pt x="12192417" y="5095933"/>
                </a:lnTo>
                <a:lnTo>
                  <a:pt x="0" y="5095933"/>
                </a:lnTo>
                <a:lnTo>
                  <a:pt x="0" y="2791958"/>
                </a:lnTo>
                <a:lnTo>
                  <a:pt x="0" y="2162231"/>
                </a:lnTo>
                <a:close/>
              </a:path>
            </a:pathLst>
          </a:custGeom>
          <a:ln>
            <a:noFill/>
          </a:ln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281D377-1426-9A41-8EC9-8A0FFCA8BA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3312" y="452718"/>
            <a:ext cx="8947522" cy="1400530"/>
          </a:xfrm>
        </p:spPr>
        <p:txBody>
          <a:bodyPr anchor="ctr"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Hypothesis 1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542CAD-3099-7D4B-8F06-A162072AAC3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5642" y="2613184"/>
            <a:ext cx="3900529" cy="3484879"/>
          </a:xfrm>
        </p:spPr>
        <p:txBody>
          <a:bodyPr>
            <a:normAutofit/>
          </a:bodyPr>
          <a:lstStyle/>
          <a:p>
            <a:r>
              <a:rPr lang="en-US" dirty="0"/>
              <a:t>The mean of Weekly Sales is greater in bigger stores than </a:t>
            </a:r>
            <a:r>
              <a:rPr lang="en-US" dirty="0" smtClean="0"/>
              <a:t>in </a:t>
            </a:r>
            <a:r>
              <a:rPr lang="en-US" dirty="0"/>
              <a:t>smaller stores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The difference is between 8927 and 9195 dollars</a:t>
            </a:r>
          </a:p>
        </p:txBody>
      </p:sp>
      <p:graphicFrame>
        <p:nvGraphicFramePr>
          <p:cNvPr id="4" name="Chart 3">
            <a:extLst>
              <a:ext uri="{FF2B5EF4-FFF2-40B4-BE49-F238E27FC236}">
                <a16:creationId xmlns:a16="http://schemas.microsoft.com/office/drawing/2014/main" id="{76FD0CB7-AF26-8044-A631-9DE3B9708AD1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127645867"/>
              </p:ext>
            </p:extLst>
          </p:nvPr>
        </p:nvGraphicFramePr>
        <p:xfrm>
          <a:off x="5873254" y="2416608"/>
          <a:ext cx="5250358" cy="431094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321315842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0E5580"/>
      </a:dk2>
      <a:lt2>
        <a:srgbClr val="EBEBEB"/>
      </a:lt2>
      <a:accent1>
        <a:srgbClr val="ACD433"/>
      </a:accent1>
      <a:accent2>
        <a:srgbClr val="E6C133"/>
      </a:accent2>
      <a:accent3>
        <a:srgbClr val="EF7A24"/>
      </a:accent3>
      <a:accent4>
        <a:srgbClr val="5AA0F5"/>
      </a:accent4>
      <a:accent5>
        <a:srgbClr val="75CEEC"/>
      </a:accent5>
      <a:accent6>
        <a:srgbClr val="65D6A0"/>
      </a:accent6>
      <a:hlink>
        <a:srgbClr val="C4E46E"/>
      </a:hlink>
      <a:folHlink>
        <a:srgbClr val="BDE0F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2000"/>
                <a:hueMod val="96000"/>
                <a:satMod val="128000"/>
                <a:lumMod val="114000"/>
              </a:schemeClr>
            </a:gs>
            <a:gs pos="100000">
              <a:schemeClr val="phClr">
                <a:shade val="62000"/>
                <a:hueMod val="100000"/>
                <a:satMod val="13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2000"/>
                <a:hueMod val="108000"/>
                <a:satMod val="164000"/>
                <a:lumMod val="69000"/>
              </a:schemeClr>
              <a:schemeClr val="phClr">
                <a:tint val="96000"/>
                <a:hueMod val="90000"/>
                <a:satMod val="130000"/>
                <a:lumMod val="13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BACC050B-8757-4460-95D8-E37B46A6B42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9328</TotalTime>
  <Words>212</Words>
  <Application>Microsoft Office PowerPoint</Application>
  <PresentationFormat>Widescreen</PresentationFormat>
  <Paragraphs>35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8" baseType="lpstr">
      <vt:lpstr>Arial</vt:lpstr>
      <vt:lpstr>Centaur</vt:lpstr>
      <vt:lpstr>Century Gothic</vt:lpstr>
      <vt:lpstr>Helvetica Neue Medium</vt:lpstr>
      <vt:lpstr>Wingdings 3</vt:lpstr>
      <vt:lpstr>Ion</vt:lpstr>
      <vt:lpstr>Wal-Mart Insights Presented by Arnold Ngumete </vt:lpstr>
      <vt:lpstr>The Goal</vt:lpstr>
      <vt:lpstr>The Dataset</vt:lpstr>
      <vt:lpstr>Initial Analysis</vt:lpstr>
      <vt:lpstr>Initial Analysis</vt:lpstr>
      <vt:lpstr>Initial Analysis</vt:lpstr>
      <vt:lpstr>Initial Analysis</vt:lpstr>
      <vt:lpstr>The Hypotheses</vt:lpstr>
      <vt:lpstr>Hypothesis 1</vt:lpstr>
      <vt:lpstr>Hypothesis 2</vt:lpstr>
      <vt:lpstr>Hypothesis 3</vt:lpstr>
      <vt:lpstr>The Conclusion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Wal-Mart Insights Presented by Arnold Ngumete</dc:title>
  <dc:creator>Ngumete, Arnold</dc:creator>
  <cp:lastModifiedBy>Ngumete, Arnold</cp:lastModifiedBy>
  <cp:revision>15</cp:revision>
  <dcterms:created xsi:type="dcterms:W3CDTF">2019-09-09T01:54:42Z</dcterms:created>
  <dcterms:modified xsi:type="dcterms:W3CDTF">2020-11-25T02:40:39Z</dcterms:modified>
</cp:coreProperties>
</file>